
<file path=[Content_Types].xml><?xml version="1.0" encoding="utf-8"?>
<Types xmlns="http://schemas.openxmlformats.org/package/2006/content-types">
  <Default Extension="xml" ContentType="application/xml"/>
  <Default Extension="jpeg" ContentType="image/jpeg"/>
  <Default Extension="rels" ContentType="application/vnd.openxmlformats-package.relationships+xml"/>
  <Default Extension="emf" ContentType="image/x-emf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docProps/core.xml" ContentType="application/vnd.openxmlformats-package.core-properties+xml"/>
  <Override PartName="/docProps/app.xml" ContentType="application/vnd.openxmlformats-officedocument.extended-properties+xml"/>
  <Override PartName="/ppt/revisionInfo.xml" ContentType="application/vnd.ms-powerpoint.revisioninfo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4" Type="http://schemas.openxmlformats.org/officeDocument/2006/relationships/extended-properties" Target="docProps/app.xml"/><Relationship Id="rId1" Type="http://schemas.openxmlformats.org/officeDocument/2006/relationships/officeDocument" Target="ppt/presentation.xml"/><Relationship Id="rId2" Type="http://schemas.openxmlformats.org/package/2006/relationships/metadata/thumbnail" Target="docProps/thumbnail.jpeg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sldIdLst>
    <p:sldId id="256" r:id="rId2"/>
    <p:sldId id="257" r:id="rId3"/>
    <p:sldId id="258" r:id="rId4"/>
    <p:sldId id="259" r:id="rId5"/>
    <p:sldId id="260" r:id="rId6"/>
    <p:sldId id="261" r:id="rId7"/>
    <p:sldId id="262" r:id="rId8"/>
    <p:sldId id="263" r:id="rId9"/>
    <p:sldId id="264" r:id="rId10"/>
    <p:sldId id="265" r:id="rId11"/>
    <p:sldId id="266" r:id="rId12"/>
    <p:sldId id="267" r:id="rId13"/>
    <p:sldId id="268" r:id="rId14"/>
    <p:sldId id="269" r:id="rId15"/>
    <p:sldId id="270" r:id="rId16"/>
    <p:sldId id="271" r:id="rId17"/>
    <p:sldId id="272" r:id="rId18"/>
    <p:sldId id="273" r:id="rId19"/>
    <p:sldId id="274" r:id="rId20"/>
    <p:sldId id="275" r:id="rId21"/>
    <p:sldId id="276" r:id="rId22"/>
    <p:sldId id="277" r:id="rId23"/>
    <p:sldId id="278" r:id="rId24"/>
    <p:sldId id="279" r:id="rId25"/>
    <p:sldId id="280" r:id="rId26"/>
    <p:sldId id="281" r:id="rId27"/>
    <p:sldId id="282" r:id="rId28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revisionInfo.xml><?xml version="1.0" encoding="utf-8"?>
<p1510:revInfo xmlns:a="http://schemas.openxmlformats.org/drawingml/2006/main" xmlns:r="http://schemas.openxmlformats.org/officeDocument/2006/relationships" xmlns:p1510="http://schemas.microsoft.com/office/powerpoint/2015/10/main"/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6006" autoAdjust="0"/>
    <p:restoredTop sz="95201"/>
  </p:normalViewPr>
  <p:slideViewPr>
    <p:cSldViewPr snapToGrid="0">
      <p:cViewPr varScale="1">
        <p:scale>
          <a:sx n="150" d="100"/>
          <a:sy n="150" d="100"/>
        </p:scale>
        <p:origin x="1104" y="168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20" Type="http://schemas.openxmlformats.org/officeDocument/2006/relationships/slide" Target="slides/slide19.xml"/><Relationship Id="rId21" Type="http://schemas.openxmlformats.org/officeDocument/2006/relationships/slide" Target="slides/slide20.xml"/><Relationship Id="rId22" Type="http://schemas.openxmlformats.org/officeDocument/2006/relationships/slide" Target="slides/slide21.xml"/><Relationship Id="rId23" Type="http://schemas.openxmlformats.org/officeDocument/2006/relationships/slide" Target="slides/slide22.xml"/><Relationship Id="rId24" Type="http://schemas.openxmlformats.org/officeDocument/2006/relationships/slide" Target="slides/slide23.xml"/><Relationship Id="rId25" Type="http://schemas.openxmlformats.org/officeDocument/2006/relationships/slide" Target="slides/slide24.xml"/><Relationship Id="rId26" Type="http://schemas.openxmlformats.org/officeDocument/2006/relationships/slide" Target="slides/slide25.xml"/><Relationship Id="rId27" Type="http://schemas.openxmlformats.org/officeDocument/2006/relationships/slide" Target="slides/slide26.xml"/><Relationship Id="rId28" Type="http://schemas.openxmlformats.org/officeDocument/2006/relationships/slide" Target="slides/slide27.xml"/><Relationship Id="rId29" Type="http://schemas.openxmlformats.org/officeDocument/2006/relationships/presProps" Target="presProps.xml"/><Relationship Id="rId1" Type="http://schemas.openxmlformats.org/officeDocument/2006/relationships/slideMaster" Target="slideMasters/slideMaster1.xml"/><Relationship Id="rId2" Type="http://schemas.openxmlformats.org/officeDocument/2006/relationships/slide" Target="slides/slide1.xml"/><Relationship Id="rId3" Type="http://schemas.openxmlformats.org/officeDocument/2006/relationships/slide" Target="slides/slide2.xml"/><Relationship Id="rId4" Type="http://schemas.openxmlformats.org/officeDocument/2006/relationships/slide" Target="slides/slide3.xml"/><Relationship Id="rId5" Type="http://schemas.openxmlformats.org/officeDocument/2006/relationships/slide" Target="slides/slide4.xml"/><Relationship Id="rId30" Type="http://schemas.openxmlformats.org/officeDocument/2006/relationships/viewProps" Target="viewProps.xml"/><Relationship Id="rId31" Type="http://schemas.openxmlformats.org/officeDocument/2006/relationships/theme" Target="theme/theme1.xml"/><Relationship Id="rId32" Type="http://schemas.openxmlformats.org/officeDocument/2006/relationships/tableStyles" Target="tableStyles.xml"/><Relationship Id="rId9" Type="http://schemas.openxmlformats.org/officeDocument/2006/relationships/slide" Target="slides/slide8.xml"/><Relationship Id="rId6" Type="http://schemas.openxmlformats.org/officeDocument/2006/relationships/slide" Target="slides/slide5.xml"/><Relationship Id="rId7" Type="http://schemas.openxmlformats.org/officeDocument/2006/relationships/slide" Target="slides/slide6.xml"/><Relationship Id="rId8" Type="http://schemas.openxmlformats.org/officeDocument/2006/relationships/slide" Target="slides/slide7.xml"/><Relationship Id="rId33" Type="http://schemas.microsoft.com/office/2015/10/relationships/revisionInfo" Target="revisionInfo.xml"/><Relationship Id="rId10" Type="http://schemas.openxmlformats.org/officeDocument/2006/relationships/slide" Target="slides/slide9.xml"/><Relationship Id="rId11" Type="http://schemas.openxmlformats.org/officeDocument/2006/relationships/slide" Target="slides/slide10.xml"/><Relationship Id="rId12" Type="http://schemas.openxmlformats.org/officeDocument/2006/relationships/slide" Target="slides/slide11.xml"/><Relationship Id="rId13" Type="http://schemas.openxmlformats.org/officeDocument/2006/relationships/slide" Target="slides/slide12.xml"/><Relationship Id="rId14" Type="http://schemas.openxmlformats.org/officeDocument/2006/relationships/slide" Target="slides/slide13.xml"/><Relationship Id="rId15" Type="http://schemas.openxmlformats.org/officeDocument/2006/relationships/slide" Target="slides/slide14.xml"/><Relationship Id="rId16" Type="http://schemas.openxmlformats.org/officeDocument/2006/relationships/slide" Target="slides/slide15.xml"/><Relationship Id="rId17" Type="http://schemas.openxmlformats.org/officeDocument/2006/relationships/slide" Target="slides/slide16.xml"/><Relationship Id="rId18" Type="http://schemas.openxmlformats.org/officeDocument/2006/relationships/slide" Target="slides/slide17.xml"/><Relationship Id="rId19" Type="http://schemas.openxmlformats.org/officeDocument/2006/relationships/slide" Target="slides/slide18.xml"/></Relationship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D6374A0-61B2-452D-BB40-210B9CC78994}" type="datetimeFigureOut">
              <a:rPr lang="en-US" smtClean="0"/>
              <a:t>6/19/17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5A8E1AE-7E2D-4B76-93F0-EF488AD850C4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39243923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D6374A0-61B2-452D-BB40-210B9CC78994}" type="datetimeFigureOut">
              <a:rPr lang="en-US" smtClean="0"/>
              <a:t>6/19/17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5A8E1AE-7E2D-4B76-93F0-EF488AD850C4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9334387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D6374A0-61B2-452D-BB40-210B9CC78994}" type="datetimeFigureOut">
              <a:rPr lang="en-US" smtClean="0"/>
              <a:t>6/19/17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5A8E1AE-7E2D-4B76-93F0-EF488AD850C4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80352579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D6374A0-61B2-452D-BB40-210B9CC78994}" type="datetimeFigureOut">
              <a:rPr lang="en-US" smtClean="0"/>
              <a:t>6/19/17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5A8E1AE-7E2D-4B76-93F0-EF488AD850C4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69656573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D6374A0-61B2-452D-BB40-210B9CC78994}" type="datetimeFigureOut">
              <a:rPr lang="en-US" smtClean="0"/>
              <a:t>6/19/17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5A8E1AE-7E2D-4B76-93F0-EF488AD850C4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15448109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D6374A0-61B2-452D-BB40-210B9CC78994}" type="datetimeFigureOut">
              <a:rPr lang="en-US" smtClean="0"/>
              <a:t>6/19/17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5A8E1AE-7E2D-4B76-93F0-EF488AD850C4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04886733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D6374A0-61B2-452D-BB40-210B9CC78994}" type="datetimeFigureOut">
              <a:rPr lang="en-US" smtClean="0"/>
              <a:t>6/19/17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5A8E1AE-7E2D-4B76-93F0-EF488AD850C4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64915893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D6374A0-61B2-452D-BB40-210B9CC78994}" type="datetimeFigureOut">
              <a:rPr lang="en-US" smtClean="0"/>
              <a:t>6/19/17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5A8E1AE-7E2D-4B76-93F0-EF488AD850C4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96309542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D6374A0-61B2-452D-BB40-210B9CC78994}" type="datetimeFigureOut">
              <a:rPr lang="en-US" smtClean="0"/>
              <a:t>6/19/17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5A8E1AE-7E2D-4B76-93F0-EF488AD850C4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46560508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D6374A0-61B2-452D-BB40-210B9CC78994}" type="datetimeFigureOut">
              <a:rPr lang="en-US" smtClean="0"/>
              <a:t>6/19/17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5A8E1AE-7E2D-4B76-93F0-EF488AD850C4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46568668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D6374A0-61B2-452D-BB40-210B9CC78994}" type="datetimeFigureOut">
              <a:rPr lang="en-US" smtClean="0"/>
              <a:t>6/19/17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5A8E1AE-7E2D-4B76-93F0-EF488AD850C4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6499606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11" Type="http://schemas.openxmlformats.org/officeDocument/2006/relationships/slideLayout" Target="../slideLayouts/slideLayout11.xml"/><Relationship Id="rId12" Type="http://schemas.openxmlformats.org/officeDocument/2006/relationships/theme" Target="../theme/theme1.xml"/><Relationship Id="rId1" Type="http://schemas.openxmlformats.org/officeDocument/2006/relationships/slideLayout" Target="../slideLayouts/slideLayout1.xml"/><Relationship Id="rId2" Type="http://schemas.openxmlformats.org/officeDocument/2006/relationships/slideLayout" Target="../slideLayouts/slideLayout2.xml"/><Relationship Id="rId3" Type="http://schemas.openxmlformats.org/officeDocument/2006/relationships/slideLayout" Target="../slideLayouts/slideLayout3.xml"/><Relationship Id="rId4" Type="http://schemas.openxmlformats.org/officeDocument/2006/relationships/slideLayout" Target="../slideLayouts/slideLayout4.xml"/><Relationship Id="rId5" Type="http://schemas.openxmlformats.org/officeDocument/2006/relationships/slideLayout" Target="../slideLayouts/slideLayout5.xml"/><Relationship Id="rId6" Type="http://schemas.openxmlformats.org/officeDocument/2006/relationships/slideLayout" Target="../slideLayouts/slideLayout6.xml"/><Relationship Id="rId7" Type="http://schemas.openxmlformats.org/officeDocument/2006/relationships/slideLayout" Target="../slideLayouts/slideLayout7.xml"/><Relationship Id="rId8" Type="http://schemas.openxmlformats.org/officeDocument/2006/relationships/slideLayout" Target="../slideLayouts/slideLayout8.xml"/><Relationship Id="rId9" Type="http://schemas.openxmlformats.org/officeDocument/2006/relationships/slideLayout" Target="../slideLayouts/slideLayout9.xml"/><Relationship Id="rId10" Type="http://schemas.openxmlformats.org/officeDocument/2006/relationships/slideLayout" Target="../slideLayouts/slideLayout10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6D6374A0-61B2-452D-BB40-210B9CC78994}" type="datetimeFigureOut">
              <a:rPr lang="en-US" smtClean="0"/>
              <a:t>6/19/17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E5A8E1AE-7E2D-4B76-93F0-EF488AD850C4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3928385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1.emf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5" name="Freeform 843"/>
          <p:cNvSpPr>
            <a:spLocks noEditPoints="1"/>
          </p:cNvSpPr>
          <p:nvPr/>
        </p:nvSpPr>
        <p:spPr bwMode="auto">
          <a:xfrm>
            <a:off x="1524000" y="365125"/>
            <a:ext cx="546100" cy="550863"/>
          </a:xfrm>
          <a:custGeom>
            <a:avLst/>
            <a:gdLst>
              <a:gd name="T0" fmla="*/ 80 w 160"/>
              <a:gd name="T1" fmla="*/ 160 h 160"/>
              <a:gd name="T2" fmla="*/ 58 w 160"/>
              <a:gd name="T3" fmla="*/ 138 h 160"/>
              <a:gd name="T4" fmla="*/ 58 w 160"/>
              <a:gd name="T5" fmla="*/ 102 h 160"/>
              <a:gd name="T6" fmla="*/ 22 w 160"/>
              <a:gd name="T7" fmla="*/ 102 h 160"/>
              <a:gd name="T8" fmla="*/ 0 w 160"/>
              <a:gd name="T9" fmla="*/ 80 h 160"/>
              <a:gd name="T10" fmla="*/ 22 w 160"/>
              <a:gd name="T11" fmla="*/ 58 h 160"/>
              <a:gd name="T12" fmla="*/ 58 w 160"/>
              <a:gd name="T13" fmla="*/ 58 h 160"/>
              <a:gd name="T14" fmla="*/ 58 w 160"/>
              <a:gd name="T15" fmla="*/ 22 h 160"/>
              <a:gd name="T16" fmla="*/ 80 w 160"/>
              <a:gd name="T17" fmla="*/ 0 h 160"/>
              <a:gd name="T18" fmla="*/ 102 w 160"/>
              <a:gd name="T19" fmla="*/ 22 h 160"/>
              <a:gd name="T20" fmla="*/ 102 w 160"/>
              <a:gd name="T21" fmla="*/ 58 h 160"/>
              <a:gd name="T22" fmla="*/ 138 w 160"/>
              <a:gd name="T23" fmla="*/ 58 h 160"/>
              <a:gd name="T24" fmla="*/ 160 w 160"/>
              <a:gd name="T25" fmla="*/ 80 h 160"/>
              <a:gd name="T26" fmla="*/ 138 w 160"/>
              <a:gd name="T27" fmla="*/ 102 h 160"/>
              <a:gd name="T28" fmla="*/ 102 w 160"/>
              <a:gd name="T29" fmla="*/ 102 h 160"/>
              <a:gd name="T30" fmla="*/ 102 w 160"/>
              <a:gd name="T31" fmla="*/ 138 h 160"/>
              <a:gd name="T32" fmla="*/ 80 w 160"/>
              <a:gd name="T33" fmla="*/ 160 h 160"/>
              <a:gd name="T34" fmla="*/ 22 w 160"/>
              <a:gd name="T35" fmla="*/ 65 h 160"/>
              <a:gd name="T36" fmla="*/ 7 w 160"/>
              <a:gd name="T37" fmla="*/ 80 h 160"/>
              <a:gd name="T38" fmla="*/ 22 w 160"/>
              <a:gd name="T39" fmla="*/ 95 h 160"/>
              <a:gd name="T40" fmla="*/ 65 w 160"/>
              <a:gd name="T41" fmla="*/ 95 h 160"/>
              <a:gd name="T42" fmla="*/ 65 w 160"/>
              <a:gd name="T43" fmla="*/ 138 h 160"/>
              <a:gd name="T44" fmla="*/ 80 w 160"/>
              <a:gd name="T45" fmla="*/ 153 h 160"/>
              <a:gd name="T46" fmla="*/ 95 w 160"/>
              <a:gd name="T47" fmla="*/ 138 h 160"/>
              <a:gd name="T48" fmla="*/ 95 w 160"/>
              <a:gd name="T49" fmla="*/ 95 h 160"/>
              <a:gd name="T50" fmla="*/ 138 w 160"/>
              <a:gd name="T51" fmla="*/ 95 h 160"/>
              <a:gd name="T52" fmla="*/ 153 w 160"/>
              <a:gd name="T53" fmla="*/ 80 h 160"/>
              <a:gd name="T54" fmla="*/ 138 w 160"/>
              <a:gd name="T55" fmla="*/ 65 h 160"/>
              <a:gd name="T56" fmla="*/ 95 w 160"/>
              <a:gd name="T57" fmla="*/ 65 h 160"/>
              <a:gd name="T58" fmla="*/ 95 w 160"/>
              <a:gd name="T59" fmla="*/ 22 h 160"/>
              <a:gd name="T60" fmla="*/ 80 w 160"/>
              <a:gd name="T61" fmla="*/ 7 h 160"/>
              <a:gd name="T62" fmla="*/ 65 w 160"/>
              <a:gd name="T63" fmla="*/ 22 h 160"/>
              <a:gd name="T64" fmla="*/ 65 w 160"/>
              <a:gd name="T65" fmla="*/ 65 h 160"/>
              <a:gd name="T66" fmla="*/ 22 w 160"/>
              <a:gd name="T67" fmla="*/ 65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60" h="160">
                <a:moveTo>
                  <a:pt x="80" y="160"/>
                </a:moveTo>
                <a:cubicBezTo>
                  <a:pt x="68" y="160"/>
                  <a:pt x="58" y="150"/>
                  <a:pt x="58" y="138"/>
                </a:cubicBezTo>
                <a:cubicBezTo>
                  <a:pt x="58" y="102"/>
                  <a:pt x="58" y="102"/>
                  <a:pt x="58" y="102"/>
                </a:cubicBezTo>
                <a:cubicBezTo>
                  <a:pt x="22" y="102"/>
                  <a:pt x="22" y="102"/>
                  <a:pt x="22" y="102"/>
                </a:cubicBezTo>
                <a:cubicBezTo>
                  <a:pt x="10" y="102"/>
                  <a:pt x="0" y="92"/>
                  <a:pt x="0" y="80"/>
                </a:cubicBezTo>
                <a:cubicBezTo>
                  <a:pt x="0" y="68"/>
                  <a:pt x="10" y="58"/>
                  <a:pt x="22" y="58"/>
                </a:cubicBezTo>
                <a:cubicBezTo>
                  <a:pt x="58" y="58"/>
                  <a:pt x="58" y="58"/>
                  <a:pt x="58" y="58"/>
                </a:cubicBezTo>
                <a:cubicBezTo>
                  <a:pt x="58" y="22"/>
                  <a:pt x="58" y="22"/>
                  <a:pt x="58" y="22"/>
                </a:cubicBezTo>
                <a:cubicBezTo>
                  <a:pt x="58" y="10"/>
                  <a:pt x="68" y="0"/>
                  <a:pt x="80" y="0"/>
                </a:cubicBezTo>
                <a:cubicBezTo>
                  <a:pt x="92" y="0"/>
                  <a:pt x="102" y="10"/>
                  <a:pt x="102" y="22"/>
                </a:cubicBezTo>
                <a:cubicBezTo>
                  <a:pt x="102" y="58"/>
                  <a:pt x="102" y="58"/>
                  <a:pt x="102" y="58"/>
                </a:cubicBezTo>
                <a:cubicBezTo>
                  <a:pt x="138" y="58"/>
                  <a:pt x="138" y="58"/>
                  <a:pt x="138" y="58"/>
                </a:cubicBezTo>
                <a:cubicBezTo>
                  <a:pt x="150" y="58"/>
                  <a:pt x="160" y="68"/>
                  <a:pt x="160" y="80"/>
                </a:cubicBezTo>
                <a:cubicBezTo>
                  <a:pt x="160" y="92"/>
                  <a:pt x="150" y="102"/>
                  <a:pt x="138" y="102"/>
                </a:cubicBezTo>
                <a:cubicBezTo>
                  <a:pt x="102" y="102"/>
                  <a:pt x="102" y="102"/>
                  <a:pt x="102" y="102"/>
                </a:cubicBezTo>
                <a:cubicBezTo>
                  <a:pt x="102" y="138"/>
                  <a:pt x="102" y="138"/>
                  <a:pt x="102" y="138"/>
                </a:cubicBezTo>
                <a:cubicBezTo>
                  <a:pt x="102" y="150"/>
                  <a:pt x="92" y="160"/>
                  <a:pt x="80" y="160"/>
                </a:cubicBezTo>
                <a:close/>
                <a:moveTo>
                  <a:pt x="22" y="65"/>
                </a:moveTo>
                <a:cubicBezTo>
                  <a:pt x="14" y="65"/>
                  <a:pt x="7" y="72"/>
                  <a:pt x="7" y="80"/>
                </a:cubicBezTo>
                <a:cubicBezTo>
                  <a:pt x="7" y="88"/>
                  <a:pt x="14" y="95"/>
                  <a:pt x="22" y="95"/>
                </a:cubicBezTo>
                <a:cubicBezTo>
                  <a:pt x="65" y="95"/>
                  <a:pt x="65" y="95"/>
                  <a:pt x="65" y="95"/>
                </a:cubicBezTo>
                <a:cubicBezTo>
                  <a:pt x="65" y="138"/>
                  <a:pt x="65" y="138"/>
                  <a:pt x="65" y="138"/>
                </a:cubicBezTo>
                <a:cubicBezTo>
                  <a:pt x="65" y="146"/>
                  <a:pt x="72" y="153"/>
                  <a:pt x="80" y="153"/>
                </a:cubicBezTo>
                <a:cubicBezTo>
                  <a:pt x="88" y="153"/>
                  <a:pt x="95" y="146"/>
                  <a:pt x="95" y="138"/>
                </a:cubicBezTo>
                <a:cubicBezTo>
                  <a:pt x="95" y="95"/>
                  <a:pt x="95" y="95"/>
                  <a:pt x="95" y="95"/>
                </a:cubicBezTo>
                <a:cubicBezTo>
                  <a:pt x="138" y="95"/>
                  <a:pt x="138" y="95"/>
                  <a:pt x="138" y="95"/>
                </a:cubicBezTo>
                <a:cubicBezTo>
                  <a:pt x="146" y="95"/>
                  <a:pt x="153" y="88"/>
                  <a:pt x="153" y="80"/>
                </a:cubicBezTo>
                <a:cubicBezTo>
                  <a:pt x="153" y="72"/>
                  <a:pt x="146" y="65"/>
                  <a:pt x="138" y="65"/>
                </a:cubicBezTo>
                <a:cubicBezTo>
                  <a:pt x="95" y="65"/>
                  <a:pt x="95" y="65"/>
                  <a:pt x="95" y="65"/>
                </a:cubicBezTo>
                <a:cubicBezTo>
                  <a:pt x="95" y="22"/>
                  <a:pt x="95" y="22"/>
                  <a:pt x="95" y="22"/>
                </a:cubicBezTo>
                <a:cubicBezTo>
                  <a:pt x="95" y="14"/>
                  <a:pt x="88" y="7"/>
                  <a:pt x="80" y="7"/>
                </a:cubicBezTo>
                <a:cubicBezTo>
                  <a:pt x="72" y="7"/>
                  <a:pt x="65" y="14"/>
                  <a:pt x="65" y="22"/>
                </a:cubicBezTo>
                <a:cubicBezTo>
                  <a:pt x="65" y="65"/>
                  <a:pt x="65" y="65"/>
                  <a:pt x="65" y="65"/>
                </a:cubicBezTo>
                <a:lnTo>
                  <a:pt x="22" y="6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66" name="Freeform 844"/>
          <p:cNvSpPr>
            <a:spLocks noEditPoints="1"/>
          </p:cNvSpPr>
          <p:nvPr/>
        </p:nvSpPr>
        <p:spPr bwMode="auto">
          <a:xfrm>
            <a:off x="1524000" y="984250"/>
            <a:ext cx="546100" cy="550863"/>
          </a:xfrm>
          <a:custGeom>
            <a:avLst/>
            <a:gdLst>
              <a:gd name="T0" fmla="*/ 0 w 344"/>
              <a:gd name="T1" fmla="*/ 0 h 347"/>
              <a:gd name="T2" fmla="*/ 0 w 344"/>
              <a:gd name="T3" fmla="*/ 347 h 347"/>
              <a:gd name="T4" fmla="*/ 344 w 344"/>
              <a:gd name="T5" fmla="*/ 347 h 347"/>
              <a:gd name="T6" fmla="*/ 344 w 344"/>
              <a:gd name="T7" fmla="*/ 0 h 347"/>
              <a:gd name="T8" fmla="*/ 0 w 344"/>
              <a:gd name="T9" fmla="*/ 0 h 347"/>
              <a:gd name="T10" fmla="*/ 333 w 344"/>
              <a:gd name="T11" fmla="*/ 336 h 347"/>
              <a:gd name="T12" fmla="*/ 11 w 344"/>
              <a:gd name="T13" fmla="*/ 336 h 347"/>
              <a:gd name="T14" fmla="*/ 11 w 344"/>
              <a:gd name="T15" fmla="*/ 11 h 347"/>
              <a:gd name="T16" fmla="*/ 333 w 344"/>
              <a:gd name="T17" fmla="*/ 11 h 347"/>
              <a:gd name="T18" fmla="*/ 333 w 344"/>
              <a:gd name="T19" fmla="*/ 336 h 347"/>
              <a:gd name="T20" fmla="*/ 166 w 344"/>
              <a:gd name="T21" fmla="*/ 180 h 347"/>
              <a:gd name="T22" fmla="*/ 52 w 344"/>
              <a:gd name="T23" fmla="*/ 180 h 347"/>
              <a:gd name="T24" fmla="*/ 52 w 344"/>
              <a:gd name="T25" fmla="*/ 167 h 347"/>
              <a:gd name="T26" fmla="*/ 166 w 344"/>
              <a:gd name="T27" fmla="*/ 167 h 347"/>
              <a:gd name="T28" fmla="*/ 166 w 344"/>
              <a:gd name="T29" fmla="*/ 52 h 347"/>
              <a:gd name="T30" fmla="*/ 178 w 344"/>
              <a:gd name="T31" fmla="*/ 52 h 347"/>
              <a:gd name="T32" fmla="*/ 178 w 344"/>
              <a:gd name="T33" fmla="*/ 167 h 347"/>
              <a:gd name="T34" fmla="*/ 292 w 344"/>
              <a:gd name="T35" fmla="*/ 167 h 347"/>
              <a:gd name="T36" fmla="*/ 292 w 344"/>
              <a:gd name="T37" fmla="*/ 180 h 347"/>
              <a:gd name="T38" fmla="*/ 178 w 344"/>
              <a:gd name="T39" fmla="*/ 180 h 347"/>
              <a:gd name="T40" fmla="*/ 178 w 344"/>
              <a:gd name="T41" fmla="*/ 295 h 347"/>
              <a:gd name="T42" fmla="*/ 166 w 344"/>
              <a:gd name="T43" fmla="*/ 295 h 347"/>
              <a:gd name="T44" fmla="*/ 166 w 344"/>
              <a:gd name="T45" fmla="*/ 180 h 3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344" h="347">
                <a:moveTo>
                  <a:pt x="0" y="0"/>
                </a:moveTo>
                <a:lnTo>
                  <a:pt x="0" y="347"/>
                </a:lnTo>
                <a:lnTo>
                  <a:pt x="344" y="347"/>
                </a:lnTo>
                <a:lnTo>
                  <a:pt x="344" y="0"/>
                </a:lnTo>
                <a:lnTo>
                  <a:pt x="0" y="0"/>
                </a:lnTo>
                <a:close/>
                <a:moveTo>
                  <a:pt x="333" y="336"/>
                </a:moveTo>
                <a:lnTo>
                  <a:pt x="11" y="336"/>
                </a:lnTo>
                <a:lnTo>
                  <a:pt x="11" y="11"/>
                </a:lnTo>
                <a:lnTo>
                  <a:pt x="333" y="11"/>
                </a:lnTo>
                <a:lnTo>
                  <a:pt x="333" y="336"/>
                </a:lnTo>
                <a:close/>
                <a:moveTo>
                  <a:pt x="166" y="180"/>
                </a:moveTo>
                <a:lnTo>
                  <a:pt x="52" y="180"/>
                </a:lnTo>
                <a:lnTo>
                  <a:pt x="52" y="167"/>
                </a:lnTo>
                <a:lnTo>
                  <a:pt x="166" y="167"/>
                </a:lnTo>
                <a:lnTo>
                  <a:pt x="166" y="52"/>
                </a:lnTo>
                <a:lnTo>
                  <a:pt x="178" y="52"/>
                </a:lnTo>
                <a:lnTo>
                  <a:pt x="178" y="167"/>
                </a:lnTo>
                <a:lnTo>
                  <a:pt x="292" y="167"/>
                </a:lnTo>
                <a:lnTo>
                  <a:pt x="292" y="180"/>
                </a:lnTo>
                <a:lnTo>
                  <a:pt x="178" y="180"/>
                </a:lnTo>
                <a:lnTo>
                  <a:pt x="178" y="295"/>
                </a:lnTo>
                <a:lnTo>
                  <a:pt x="166" y="295"/>
                </a:lnTo>
                <a:lnTo>
                  <a:pt x="166" y="18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67" name="Freeform 845"/>
          <p:cNvSpPr>
            <a:spLocks noEditPoints="1"/>
          </p:cNvSpPr>
          <p:nvPr/>
        </p:nvSpPr>
        <p:spPr bwMode="auto">
          <a:xfrm>
            <a:off x="1524000" y="1603375"/>
            <a:ext cx="546100" cy="539750"/>
          </a:xfrm>
          <a:custGeom>
            <a:avLst/>
            <a:gdLst>
              <a:gd name="T0" fmla="*/ 143 w 160"/>
              <a:gd name="T1" fmla="*/ 23 h 157"/>
              <a:gd name="T2" fmla="*/ 143 w 160"/>
              <a:gd name="T3" fmla="*/ 0 h 157"/>
              <a:gd name="T4" fmla="*/ 0 w 160"/>
              <a:gd name="T5" fmla="*/ 0 h 157"/>
              <a:gd name="T6" fmla="*/ 0 w 160"/>
              <a:gd name="T7" fmla="*/ 137 h 157"/>
              <a:gd name="T8" fmla="*/ 20 w 160"/>
              <a:gd name="T9" fmla="*/ 137 h 157"/>
              <a:gd name="T10" fmla="*/ 20 w 160"/>
              <a:gd name="T11" fmla="*/ 157 h 157"/>
              <a:gd name="T12" fmla="*/ 160 w 160"/>
              <a:gd name="T13" fmla="*/ 157 h 157"/>
              <a:gd name="T14" fmla="*/ 160 w 160"/>
              <a:gd name="T15" fmla="*/ 23 h 157"/>
              <a:gd name="T16" fmla="*/ 143 w 160"/>
              <a:gd name="T17" fmla="*/ 23 h 157"/>
              <a:gd name="T18" fmla="*/ 6 w 160"/>
              <a:gd name="T19" fmla="*/ 131 h 157"/>
              <a:gd name="T20" fmla="*/ 6 w 160"/>
              <a:gd name="T21" fmla="*/ 6 h 157"/>
              <a:gd name="T22" fmla="*/ 137 w 160"/>
              <a:gd name="T23" fmla="*/ 6 h 157"/>
              <a:gd name="T24" fmla="*/ 137 w 160"/>
              <a:gd name="T25" fmla="*/ 23 h 157"/>
              <a:gd name="T26" fmla="*/ 20 w 160"/>
              <a:gd name="T27" fmla="*/ 23 h 157"/>
              <a:gd name="T28" fmla="*/ 20 w 160"/>
              <a:gd name="T29" fmla="*/ 131 h 157"/>
              <a:gd name="T30" fmla="*/ 6 w 160"/>
              <a:gd name="T31" fmla="*/ 131 h 157"/>
              <a:gd name="T32" fmla="*/ 154 w 160"/>
              <a:gd name="T33" fmla="*/ 151 h 157"/>
              <a:gd name="T34" fmla="*/ 26 w 160"/>
              <a:gd name="T35" fmla="*/ 151 h 157"/>
              <a:gd name="T36" fmla="*/ 26 w 160"/>
              <a:gd name="T37" fmla="*/ 137 h 157"/>
              <a:gd name="T38" fmla="*/ 26 w 160"/>
              <a:gd name="T39" fmla="*/ 29 h 157"/>
              <a:gd name="T40" fmla="*/ 143 w 160"/>
              <a:gd name="T41" fmla="*/ 29 h 157"/>
              <a:gd name="T42" fmla="*/ 154 w 160"/>
              <a:gd name="T43" fmla="*/ 29 h 157"/>
              <a:gd name="T44" fmla="*/ 154 w 160"/>
              <a:gd name="T45" fmla="*/ 151 h 157"/>
              <a:gd name="T46" fmla="*/ 125 w 160"/>
              <a:gd name="T47" fmla="*/ 90 h 157"/>
              <a:gd name="T48" fmla="*/ 122 w 160"/>
              <a:gd name="T49" fmla="*/ 93 h 157"/>
              <a:gd name="T50" fmla="*/ 93 w 160"/>
              <a:gd name="T51" fmla="*/ 93 h 157"/>
              <a:gd name="T52" fmla="*/ 93 w 160"/>
              <a:gd name="T53" fmla="*/ 122 h 157"/>
              <a:gd name="T54" fmla="*/ 90 w 160"/>
              <a:gd name="T55" fmla="*/ 125 h 157"/>
              <a:gd name="T56" fmla="*/ 87 w 160"/>
              <a:gd name="T57" fmla="*/ 122 h 157"/>
              <a:gd name="T58" fmla="*/ 87 w 160"/>
              <a:gd name="T59" fmla="*/ 93 h 157"/>
              <a:gd name="T60" fmla="*/ 58 w 160"/>
              <a:gd name="T61" fmla="*/ 93 h 157"/>
              <a:gd name="T62" fmla="*/ 55 w 160"/>
              <a:gd name="T63" fmla="*/ 90 h 157"/>
              <a:gd name="T64" fmla="*/ 58 w 160"/>
              <a:gd name="T65" fmla="*/ 87 h 157"/>
              <a:gd name="T66" fmla="*/ 87 w 160"/>
              <a:gd name="T67" fmla="*/ 87 h 157"/>
              <a:gd name="T68" fmla="*/ 87 w 160"/>
              <a:gd name="T69" fmla="*/ 58 h 157"/>
              <a:gd name="T70" fmla="*/ 90 w 160"/>
              <a:gd name="T71" fmla="*/ 55 h 157"/>
              <a:gd name="T72" fmla="*/ 93 w 160"/>
              <a:gd name="T73" fmla="*/ 58 h 157"/>
              <a:gd name="T74" fmla="*/ 93 w 160"/>
              <a:gd name="T75" fmla="*/ 87 h 157"/>
              <a:gd name="T76" fmla="*/ 122 w 160"/>
              <a:gd name="T77" fmla="*/ 87 h 157"/>
              <a:gd name="T78" fmla="*/ 125 w 160"/>
              <a:gd name="T79" fmla="*/ 90 h 1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60" h="157">
                <a:moveTo>
                  <a:pt x="143" y="23"/>
                </a:moveTo>
                <a:cubicBezTo>
                  <a:pt x="143" y="0"/>
                  <a:pt x="143" y="0"/>
                  <a:pt x="143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37"/>
                  <a:pt x="0" y="137"/>
                  <a:pt x="0" y="137"/>
                </a:cubicBezTo>
                <a:cubicBezTo>
                  <a:pt x="20" y="137"/>
                  <a:pt x="20" y="137"/>
                  <a:pt x="20" y="137"/>
                </a:cubicBezTo>
                <a:cubicBezTo>
                  <a:pt x="20" y="157"/>
                  <a:pt x="20" y="157"/>
                  <a:pt x="20" y="157"/>
                </a:cubicBezTo>
                <a:cubicBezTo>
                  <a:pt x="160" y="157"/>
                  <a:pt x="160" y="157"/>
                  <a:pt x="160" y="157"/>
                </a:cubicBezTo>
                <a:cubicBezTo>
                  <a:pt x="160" y="23"/>
                  <a:pt x="160" y="23"/>
                  <a:pt x="160" y="23"/>
                </a:cubicBezTo>
                <a:lnTo>
                  <a:pt x="143" y="23"/>
                </a:lnTo>
                <a:close/>
                <a:moveTo>
                  <a:pt x="6" y="131"/>
                </a:moveTo>
                <a:cubicBezTo>
                  <a:pt x="6" y="6"/>
                  <a:pt x="6" y="6"/>
                  <a:pt x="6" y="6"/>
                </a:cubicBezTo>
                <a:cubicBezTo>
                  <a:pt x="137" y="6"/>
                  <a:pt x="137" y="6"/>
                  <a:pt x="137" y="6"/>
                </a:cubicBezTo>
                <a:cubicBezTo>
                  <a:pt x="137" y="23"/>
                  <a:pt x="137" y="23"/>
                  <a:pt x="137" y="23"/>
                </a:cubicBezTo>
                <a:cubicBezTo>
                  <a:pt x="20" y="23"/>
                  <a:pt x="20" y="23"/>
                  <a:pt x="20" y="23"/>
                </a:cubicBezTo>
                <a:cubicBezTo>
                  <a:pt x="20" y="131"/>
                  <a:pt x="20" y="131"/>
                  <a:pt x="20" y="131"/>
                </a:cubicBezTo>
                <a:lnTo>
                  <a:pt x="6" y="131"/>
                </a:lnTo>
                <a:close/>
                <a:moveTo>
                  <a:pt x="154" y="151"/>
                </a:moveTo>
                <a:cubicBezTo>
                  <a:pt x="26" y="151"/>
                  <a:pt x="26" y="151"/>
                  <a:pt x="26" y="151"/>
                </a:cubicBezTo>
                <a:cubicBezTo>
                  <a:pt x="26" y="137"/>
                  <a:pt x="26" y="137"/>
                  <a:pt x="26" y="137"/>
                </a:cubicBezTo>
                <a:cubicBezTo>
                  <a:pt x="26" y="29"/>
                  <a:pt x="26" y="29"/>
                  <a:pt x="26" y="29"/>
                </a:cubicBezTo>
                <a:cubicBezTo>
                  <a:pt x="143" y="29"/>
                  <a:pt x="143" y="29"/>
                  <a:pt x="143" y="29"/>
                </a:cubicBezTo>
                <a:cubicBezTo>
                  <a:pt x="154" y="29"/>
                  <a:pt x="154" y="29"/>
                  <a:pt x="154" y="29"/>
                </a:cubicBezTo>
                <a:lnTo>
                  <a:pt x="154" y="151"/>
                </a:lnTo>
                <a:close/>
                <a:moveTo>
                  <a:pt x="125" y="90"/>
                </a:moveTo>
                <a:cubicBezTo>
                  <a:pt x="125" y="92"/>
                  <a:pt x="124" y="93"/>
                  <a:pt x="122" y="93"/>
                </a:cubicBezTo>
                <a:cubicBezTo>
                  <a:pt x="93" y="93"/>
                  <a:pt x="93" y="93"/>
                  <a:pt x="93" y="93"/>
                </a:cubicBezTo>
                <a:cubicBezTo>
                  <a:pt x="93" y="122"/>
                  <a:pt x="93" y="122"/>
                  <a:pt x="93" y="122"/>
                </a:cubicBezTo>
                <a:cubicBezTo>
                  <a:pt x="93" y="124"/>
                  <a:pt x="92" y="125"/>
                  <a:pt x="90" y="125"/>
                </a:cubicBezTo>
                <a:cubicBezTo>
                  <a:pt x="89" y="125"/>
                  <a:pt x="87" y="124"/>
                  <a:pt x="87" y="122"/>
                </a:cubicBezTo>
                <a:cubicBezTo>
                  <a:pt x="87" y="93"/>
                  <a:pt x="87" y="93"/>
                  <a:pt x="87" y="93"/>
                </a:cubicBezTo>
                <a:cubicBezTo>
                  <a:pt x="58" y="93"/>
                  <a:pt x="58" y="93"/>
                  <a:pt x="58" y="93"/>
                </a:cubicBezTo>
                <a:cubicBezTo>
                  <a:pt x="57" y="93"/>
                  <a:pt x="55" y="92"/>
                  <a:pt x="55" y="90"/>
                </a:cubicBezTo>
                <a:cubicBezTo>
                  <a:pt x="55" y="89"/>
                  <a:pt x="57" y="87"/>
                  <a:pt x="58" y="87"/>
                </a:cubicBezTo>
                <a:cubicBezTo>
                  <a:pt x="87" y="87"/>
                  <a:pt x="87" y="87"/>
                  <a:pt x="87" y="87"/>
                </a:cubicBezTo>
                <a:cubicBezTo>
                  <a:pt x="87" y="58"/>
                  <a:pt x="87" y="58"/>
                  <a:pt x="87" y="58"/>
                </a:cubicBezTo>
                <a:cubicBezTo>
                  <a:pt x="87" y="57"/>
                  <a:pt x="89" y="55"/>
                  <a:pt x="90" y="55"/>
                </a:cubicBezTo>
                <a:cubicBezTo>
                  <a:pt x="92" y="55"/>
                  <a:pt x="93" y="57"/>
                  <a:pt x="93" y="58"/>
                </a:cubicBezTo>
                <a:cubicBezTo>
                  <a:pt x="93" y="87"/>
                  <a:pt x="93" y="87"/>
                  <a:pt x="93" y="87"/>
                </a:cubicBezTo>
                <a:cubicBezTo>
                  <a:pt x="122" y="87"/>
                  <a:pt x="122" y="87"/>
                  <a:pt x="122" y="87"/>
                </a:cubicBezTo>
                <a:cubicBezTo>
                  <a:pt x="124" y="87"/>
                  <a:pt x="125" y="89"/>
                  <a:pt x="125" y="9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68" name="Freeform 846"/>
          <p:cNvSpPr>
            <a:spLocks/>
          </p:cNvSpPr>
          <p:nvPr/>
        </p:nvSpPr>
        <p:spPr bwMode="auto">
          <a:xfrm>
            <a:off x="1524000" y="2222500"/>
            <a:ext cx="546100" cy="550863"/>
          </a:xfrm>
          <a:custGeom>
            <a:avLst/>
            <a:gdLst>
              <a:gd name="T0" fmla="*/ 344 w 344"/>
              <a:gd name="T1" fmla="*/ 182 h 347"/>
              <a:gd name="T2" fmla="*/ 181 w 344"/>
              <a:gd name="T3" fmla="*/ 182 h 347"/>
              <a:gd name="T4" fmla="*/ 181 w 344"/>
              <a:gd name="T5" fmla="*/ 347 h 347"/>
              <a:gd name="T6" fmla="*/ 163 w 344"/>
              <a:gd name="T7" fmla="*/ 347 h 347"/>
              <a:gd name="T8" fmla="*/ 163 w 344"/>
              <a:gd name="T9" fmla="*/ 182 h 347"/>
              <a:gd name="T10" fmla="*/ 0 w 344"/>
              <a:gd name="T11" fmla="*/ 182 h 347"/>
              <a:gd name="T12" fmla="*/ 0 w 344"/>
              <a:gd name="T13" fmla="*/ 165 h 347"/>
              <a:gd name="T14" fmla="*/ 163 w 344"/>
              <a:gd name="T15" fmla="*/ 165 h 347"/>
              <a:gd name="T16" fmla="*/ 163 w 344"/>
              <a:gd name="T17" fmla="*/ 0 h 347"/>
              <a:gd name="T18" fmla="*/ 181 w 344"/>
              <a:gd name="T19" fmla="*/ 0 h 347"/>
              <a:gd name="T20" fmla="*/ 181 w 344"/>
              <a:gd name="T21" fmla="*/ 165 h 347"/>
              <a:gd name="T22" fmla="*/ 344 w 344"/>
              <a:gd name="T23" fmla="*/ 165 h 347"/>
              <a:gd name="T24" fmla="*/ 344 w 344"/>
              <a:gd name="T25" fmla="*/ 182 h 3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44" h="347">
                <a:moveTo>
                  <a:pt x="344" y="182"/>
                </a:moveTo>
                <a:lnTo>
                  <a:pt x="181" y="182"/>
                </a:lnTo>
                <a:lnTo>
                  <a:pt x="181" y="347"/>
                </a:lnTo>
                <a:lnTo>
                  <a:pt x="163" y="347"/>
                </a:lnTo>
                <a:lnTo>
                  <a:pt x="163" y="182"/>
                </a:lnTo>
                <a:lnTo>
                  <a:pt x="0" y="182"/>
                </a:lnTo>
                <a:lnTo>
                  <a:pt x="0" y="165"/>
                </a:lnTo>
                <a:lnTo>
                  <a:pt x="163" y="165"/>
                </a:lnTo>
                <a:lnTo>
                  <a:pt x="163" y="0"/>
                </a:lnTo>
                <a:lnTo>
                  <a:pt x="181" y="0"/>
                </a:lnTo>
                <a:lnTo>
                  <a:pt x="181" y="165"/>
                </a:lnTo>
                <a:lnTo>
                  <a:pt x="344" y="165"/>
                </a:lnTo>
                <a:lnTo>
                  <a:pt x="344" y="18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69" name="Freeform 847"/>
          <p:cNvSpPr>
            <a:spLocks noEditPoints="1"/>
          </p:cNvSpPr>
          <p:nvPr/>
        </p:nvSpPr>
        <p:spPr bwMode="auto">
          <a:xfrm>
            <a:off x="1592263" y="2841625"/>
            <a:ext cx="409575" cy="550863"/>
          </a:xfrm>
          <a:custGeom>
            <a:avLst/>
            <a:gdLst>
              <a:gd name="T0" fmla="*/ 4 w 120"/>
              <a:gd name="T1" fmla="*/ 5 h 160"/>
              <a:gd name="T2" fmla="*/ 0 w 120"/>
              <a:gd name="T3" fmla="*/ 16 h 160"/>
              <a:gd name="T4" fmla="*/ 13 w 120"/>
              <a:gd name="T5" fmla="*/ 160 h 160"/>
              <a:gd name="T6" fmla="*/ 120 w 120"/>
              <a:gd name="T7" fmla="*/ 29 h 160"/>
              <a:gd name="T8" fmla="*/ 120 w 120"/>
              <a:gd name="T9" fmla="*/ 0 h 160"/>
              <a:gd name="T10" fmla="*/ 5 w 120"/>
              <a:gd name="T11" fmla="*/ 147 h 160"/>
              <a:gd name="T12" fmla="*/ 13 w 120"/>
              <a:gd name="T13" fmla="*/ 29 h 160"/>
              <a:gd name="T14" fmla="*/ 5 w 120"/>
              <a:gd name="T15" fmla="*/ 147 h 160"/>
              <a:gd name="T16" fmla="*/ 19 w 120"/>
              <a:gd name="T17" fmla="*/ 155 h 160"/>
              <a:gd name="T18" fmla="*/ 27 w 120"/>
              <a:gd name="T19" fmla="*/ 29 h 160"/>
              <a:gd name="T20" fmla="*/ 30 w 120"/>
              <a:gd name="T21" fmla="*/ 100 h 160"/>
              <a:gd name="T22" fmla="*/ 31 w 120"/>
              <a:gd name="T23" fmla="*/ 101 h 160"/>
              <a:gd name="T24" fmla="*/ 32 w 120"/>
              <a:gd name="T25" fmla="*/ 100 h 160"/>
              <a:gd name="T26" fmla="*/ 33 w 120"/>
              <a:gd name="T27" fmla="*/ 100 h 160"/>
              <a:gd name="T28" fmla="*/ 34 w 120"/>
              <a:gd name="T29" fmla="*/ 99 h 160"/>
              <a:gd name="T30" fmla="*/ 57 w 120"/>
              <a:gd name="T31" fmla="*/ 99 h 160"/>
              <a:gd name="T32" fmla="*/ 61 w 120"/>
              <a:gd name="T33" fmla="*/ 100 h 160"/>
              <a:gd name="T34" fmla="*/ 64 w 120"/>
              <a:gd name="T35" fmla="*/ 29 h 160"/>
              <a:gd name="T36" fmla="*/ 115 w 120"/>
              <a:gd name="T37" fmla="*/ 155 h 160"/>
              <a:gd name="T38" fmla="*/ 59 w 120"/>
              <a:gd name="T39" fmla="*/ 25 h 160"/>
              <a:gd name="T40" fmla="*/ 59 w 120"/>
              <a:gd name="T41" fmla="*/ 26 h 160"/>
              <a:gd name="T42" fmla="*/ 59 w 120"/>
              <a:gd name="T43" fmla="*/ 27 h 160"/>
              <a:gd name="T44" fmla="*/ 59 w 120"/>
              <a:gd name="T45" fmla="*/ 92 h 160"/>
              <a:gd name="T46" fmla="*/ 32 w 120"/>
              <a:gd name="T47" fmla="*/ 92 h 160"/>
              <a:gd name="T48" fmla="*/ 36 w 120"/>
              <a:gd name="T49" fmla="*/ 19 h 160"/>
              <a:gd name="T50" fmla="*/ 59 w 120"/>
              <a:gd name="T51" fmla="*/ 25 h 160"/>
              <a:gd name="T52" fmla="*/ 71 w 120"/>
              <a:gd name="T53" fmla="*/ 13 h 160"/>
              <a:gd name="T54" fmla="*/ 28 w 120"/>
              <a:gd name="T55" fmla="*/ 24 h 160"/>
              <a:gd name="T56" fmla="*/ 5 w 120"/>
              <a:gd name="T57" fmla="*/ 16 h 160"/>
              <a:gd name="T58" fmla="*/ 15 w 120"/>
              <a:gd name="T59" fmla="*/ 5 h 160"/>
              <a:gd name="T60" fmla="*/ 115 w 120"/>
              <a:gd name="T61" fmla="*/ 8 h 160"/>
              <a:gd name="T62" fmla="*/ 99 w 120"/>
              <a:gd name="T63" fmla="*/ 11 h 160"/>
              <a:gd name="T64" fmla="*/ 115 w 120"/>
              <a:gd name="T65" fmla="*/ 13 h 160"/>
              <a:gd name="T66" fmla="*/ 104 w 120"/>
              <a:gd name="T67" fmla="*/ 16 h 160"/>
              <a:gd name="T68" fmla="*/ 104 w 120"/>
              <a:gd name="T69" fmla="*/ 21 h 160"/>
              <a:gd name="T70" fmla="*/ 115 w 120"/>
              <a:gd name="T71" fmla="*/ 24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20" h="160">
                <a:moveTo>
                  <a:pt x="15" y="0"/>
                </a:moveTo>
                <a:cubicBezTo>
                  <a:pt x="11" y="0"/>
                  <a:pt x="7" y="2"/>
                  <a:pt x="4" y="5"/>
                </a:cubicBezTo>
                <a:cubicBezTo>
                  <a:pt x="1" y="8"/>
                  <a:pt x="0" y="12"/>
                  <a:pt x="0" y="16"/>
                </a:cubicBezTo>
                <a:cubicBezTo>
                  <a:pt x="0" y="16"/>
                  <a:pt x="0" y="16"/>
                  <a:pt x="0" y="16"/>
                </a:cubicBezTo>
                <a:cubicBezTo>
                  <a:pt x="0" y="147"/>
                  <a:pt x="0" y="147"/>
                  <a:pt x="0" y="147"/>
                </a:cubicBezTo>
                <a:cubicBezTo>
                  <a:pt x="0" y="154"/>
                  <a:pt x="6" y="160"/>
                  <a:pt x="13" y="160"/>
                </a:cubicBezTo>
                <a:cubicBezTo>
                  <a:pt x="120" y="160"/>
                  <a:pt x="120" y="160"/>
                  <a:pt x="120" y="160"/>
                </a:cubicBezTo>
                <a:cubicBezTo>
                  <a:pt x="120" y="29"/>
                  <a:pt x="120" y="29"/>
                  <a:pt x="120" y="29"/>
                </a:cubicBezTo>
                <a:cubicBezTo>
                  <a:pt x="120" y="24"/>
                  <a:pt x="120" y="24"/>
                  <a:pt x="120" y="24"/>
                </a:cubicBezTo>
                <a:cubicBezTo>
                  <a:pt x="120" y="0"/>
                  <a:pt x="120" y="0"/>
                  <a:pt x="120" y="0"/>
                </a:cubicBezTo>
                <a:lnTo>
                  <a:pt x="15" y="0"/>
                </a:lnTo>
                <a:close/>
                <a:moveTo>
                  <a:pt x="5" y="147"/>
                </a:moveTo>
                <a:cubicBezTo>
                  <a:pt x="5" y="27"/>
                  <a:pt x="5" y="27"/>
                  <a:pt x="5" y="27"/>
                </a:cubicBezTo>
                <a:cubicBezTo>
                  <a:pt x="8" y="28"/>
                  <a:pt x="10" y="29"/>
                  <a:pt x="13" y="29"/>
                </a:cubicBezTo>
                <a:cubicBezTo>
                  <a:pt x="13" y="155"/>
                  <a:pt x="13" y="155"/>
                  <a:pt x="13" y="155"/>
                </a:cubicBezTo>
                <a:cubicBezTo>
                  <a:pt x="9" y="155"/>
                  <a:pt x="5" y="151"/>
                  <a:pt x="5" y="147"/>
                </a:cubicBezTo>
                <a:close/>
                <a:moveTo>
                  <a:pt x="115" y="155"/>
                </a:moveTo>
                <a:cubicBezTo>
                  <a:pt x="19" y="155"/>
                  <a:pt x="19" y="155"/>
                  <a:pt x="19" y="155"/>
                </a:cubicBezTo>
                <a:cubicBezTo>
                  <a:pt x="19" y="29"/>
                  <a:pt x="19" y="29"/>
                  <a:pt x="19" y="29"/>
                </a:cubicBezTo>
                <a:cubicBezTo>
                  <a:pt x="27" y="29"/>
                  <a:pt x="27" y="29"/>
                  <a:pt x="27" y="29"/>
                </a:cubicBezTo>
                <a:cubicBezTo>
                  <a:pt x="27" y="97"/>
                  <a:pt x="27" y="97"/>
                  <a:pt x="27" y="97"/>
                </a:cubicBezTo>
                <a:cubicBezTo>
                  <a:pt x="27" y="98"/>
                  <a:pt x="28" y="100"/>
                  <a:pt x="30" y="100"/>
                </a:cubicBezTo>
                <a:cubicBezTo>
                  <a:pt x="30" y="100"/>
                  <a:pt x="30" y="101"/>
                  <a:pt x="31" y="101"/>
                </a:cubicBezTo>
                <a:cubicBezTo>
                  <a:pt x="31" y="101"/>
                  <a:pt x="31" y="101"/>
                  <a:pt x="31" y="101"/>
                </a:cubicBezTo>
                <a:cubicBezTo>
                  <a:pt x="31" y="101"/>
                  <a:pt x="31" y="100"/>
                  <a:pt x="31" y="100"/>
                </a:cubicBezTo>
                <a:cubicBezTo>
                  <a:pt x="31" y="100"/>
                  <a:pt x="32" y="100"/>
                  <a:pt x="32" y="100"/>
                </a:cubicBezTo>
                <a:cubicBezTo>
                  <a:pt x="32" y="100"/>
                  <a:pt x="32" y="100"/>
                  <a:pt x="32" y="100"/>
                </a:cubicBezTo>
                <a:cubicBezTo>
                  <a:pt x="33" y="100"/>
                  <a:pt x="33" y="100"/>
                  <a:pt x="33" y="100"/>
                </a:cubicBezTo>
                <a:cubicBezTo>
                  <a:pt x="33" y="100"/>
                  <a:pt x="33" y="100"/>
                  <a:pt x="33" y="100"/>
                </a:cubicBezTo>
                <a:cubicBezTo>
                  <a:pt x="34" y="99"/>
                  <a:pt x="34" y="99"/>
                  <a:pt x="34" y="99"/>
                </a:cubicBezTo>
                <a:cubicBezTo>
                  <a:pt x="45" y="80"/>
                  <a:pt x="45" y="80"/>
                  <a:pt x="45" y="80"/>
                </a:cubicBezTo>
                <a:cubicBezTo>
                  <a:pt x="57" y="99"/>
                  <a:pt x="57" y="99"/>
                  <a:pt x="57" y="99"/>
                </a:cubicBezTo>
                <a:cubicBezTo>
                  <a:pt x="57" y="100"/>
                  <a:pt x="59" y="101"/>
                  <a:pt x="61" y="100"/>
                </a:cubicBezTo>
                <a:cubicBezTo>
                  <a:pt x="61" y="100"/>
                  <a:pt x="61" y="100"/>
                  <a:pt x="61" y="100"/>
                </a:cubicBezTo>
                <a:cubicBezTo>
                  <a:pt x="63" y="100"/>
                  <a:pt x="64" y="98"/>
                  <a:pt x="64" y="97"/>
                </a:cubicBezTo>
                <a:cubicBezTo>
                  <a:pt x="64" y="29"/>
                  <a:pt x="64" y="29"/>
                  <a:pt x="64" y="29"/>
                </a:cubicBezTo>
                <a:cubicBezTo>
                  <a:pt x="115" y="29"/>
                  <a:pt x="115" y="29"/>
                  <a:pt x="115" y="29"/>
                </a:cubicBezTo>
                <a:cubicBezTo>
                  <a:pt x="115" y="155"/>
                  <a:pt x="115" y="155"/>
                  <a:pt x="115" y="155"/>
                </a:cubicBezTo>
                <a:close/>
                <a:moveTo>
                  <a:pt x="59" y="25"/>
                </a:moveTo>
                <a:cubicBezTo>
                  <a:pt x="59" y="25"/>
                  <a:pt x="59" y="25"/>
                  <a:pt x="59" y="25"/>
                </a:cubicBezTo>
                <a:cubicBezTo>
                  <a:pt x="59" y="26"/>
                  <a:pt x="59" y="26"/>
                  <a:pt x="59" y="26"/>
                </a:cubicBezTo>
                <a:cubicBezTo>
                  <a:pt x="59" y="26"/>
                  <a:pt x="59" y="26"/>
                  <a:pt x="59" y="26"/>
                </a:cubicBezTo>
                <a:cubicBezTo>
                  <a:pt x="58" y="27"/>
                  <a:pt x="58" y="27"/>
                  <a:pt x="58" y="27"/>
                </a:cubicBezTo>
                <a:cubicBezTo>
                  <a:pt x="59" y="27"/>
                  <a:pt x="59" y="27"/>
                  <a:pt x="59" y="27"/>
                </a:cubicBezTo>
                <a:cubicBezTo>
                  <a:pt x="59" y="27"/>
                  <a:pt x="59" y="27"/>
                  <a:pt x="59" y="27"/>
                </a:cubicBezTo>
                <a:cubicBezTo>
                  <a:pt x="59" y="92"/>
                  <a:pt x="59" y="92"/>
                  <a:pt x="59" y="92"/>
                </a:cubicBezTo>
                <a:cubicBezTo>
                  <a:pt x="45" y="69"/>
                  <a:pt x="45" y="69"/>
                  <a:pt x="45" y="69"/>
                </a:cubicBezTo>
                <a:cubicBezTo>
                  <a:pt x="32" y="92"/>
                  <a:pt x="32" y="92"/>
                  <a:pt x="32" y="92"/>
                </a:cubicBezTo>
                <a:cubicBezTo>
                  <a:pt x="32" y="27"/>
                  <a:pt x="32" y="27"/>
                  <a:pt x="32" y="27"/>
                </a:cubicBezTo>
                <a:cubicBezTo>
                  <a:pt x="36" y="19"/>
                  <a:pt x="36" y="19"/>
                  <a:pt x="36" y="19"/>
                </a:cubicBezTo>
                <a:cubicBezTo>
                  <a:pt x="62" y="19"/>
                  <a:pt x="62" y="19"/>
                  <a:pt x="62" y="19"/>
                </a:cubicBezTo>
                <a:lnTo>
                  <a:pt x="59" y="25"/>
                </a:lnTo>
                <a:close/>
                <a:moveTo>
                  <a:pt x="66" y="24"/>
                </a:moveTo>
                <a:cubicBezTo>
                  <a:pt x="71" y="13"/>
                  <a:pt x="71" y="13"/>
                  <a:pt x="71" y="13"/>
                </a:cubicBezTo>
                <a:cubicBezTo>
                  <a:pt x="33" y="13"/>
                  <a:pt x="33" y="13"/>
                  <a:pt x="33" y="13"/>
                </a:cubicBezTo>
                <a:cubicBezTo>
                  <a:pt x="28" y="24"/>
                  <a:pt x="28" y="24"/>
                  <a:pt x="28" y="24"/>
                </a:cubicBezTo>
                <a:cubicBezTo>
                  <a:pt x="15" y="24"/>
                  <a:pt x="15" y="24"/>
                  <a:pt x="15" y="24"/>
                </a:cubicBezTo>
                <a:cubicBezTo>
                  <a:pt x="10" y="24"/>
                  <a:pt x="6" y="20"/>
                  <a:pt x="5" y="16"/>
                </a:cubicBezTo>
                <a:cubicBezTo>
                  <a:pt x="5" y="13"/>
                  <a:pt x="6" y="10"/>
                  <a:pt x="8" y="8"/>
                </a:cubicBezTo>
                <a:cubicBezTo>
                  <a:pt x="10" y="6"/>
                  <a:pt x="12" y="5"/>
                  <a:pt x="15" y="5"/>
                </a:cubicBezTo>
                <a:cubicBezTo>
                  <a:pt x="115" y="5"/>
                  <a:pt x="115" y="5"/>
                  <a:pt x="115" y="5"/>
                </a:cubicBezTo>
                <a:cubicBezTo>
                  <a:pt x="115" y="8"/>
                  <a:pt x="115" y="8"/>
                  <a:pt x="115" y="8"/>
                </a:cubicBezTo>
                <a:cubicBezTo>
                  <a:pt x="101" y="8"/>
                  <a:pt x="101" y="8"/>
                  <a:pt x="101" y="8"/>
                </a:cubicBezTo>
                <a:cubicBezTo>
                  <a:pt x="100" y="8"/>
                  <a:pt x="99" y="9"/>
                  <a:pt x="99" y="11"/>
                </a:cubicBezTo>
                <a:cubicBezTo>
                  <a:pt x="99" y="12"/>
                  <a:pt x="100" y="13"/>
                  <a:pt x="101" y="13"/>
                </a:cubicBezTo>
                <a:cubicBezTo>
                  <a:pt x="115" y="13"/>
                  <a:pt x="115" y="13"/>
                  <a:pt x="115" y="13"/>
                </a:cubicBezTo>
                <a:cubicBezTo>
                  <a:pt x="115" y="16"/>
                  <a:pt x="115" y="16"/>
                  <a:pt x="115" y="16"/>
                </a:cubicBezTo>
                <a:cubicBezTo>
                  <a:pt x="104" y="16"/>
                  <a:pt x="104" y="16"/>
                  <a:pt x="104" y="16"/>
                </a:cubicBezTo>
                <a:cubicBezTo>
                  <a:pt x="103" y="16"/>
                  <a:pt x="101" y="17"/>
                  <a:pt x="101" y="19"/>
                </a:cubicBezTo>
                <a:cubicBezTo>
                  <a:pt x="101" y="20"/>
                  <a:pt x="103" y="21"/>
                  <a:pt x="104" y="21"/>
                </a:cubicBezTo>
                <a:cubicBezTo>
                  <a:pt x="115" y="21"/>
                  <a:pt x="115" y="21"/>
                  <a:pt x="115" y="21"/>
                </a:cubicBezTo>
                <a:cubicBezTo>
                  <a:pt x="115" y="24"/>
                  <a:pt x="115" y="24"/>
                  <a:pt x="115" y="24"/>
                </a:cubicBezTo>
                <a:lnTo>
                  <a:pt x="66" y="2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70" name="Freeform 848"/>
          <p:cNvSpPr>
            <a:spLocks noEditPoints="1"/>
          </p:cNvSpPr>
          <p:nvPr/>
        </p:nvSpPr>
        <p:spPr bwMode="auto">
          <a:xfrm>
            <a:off x="1524000" y="3475038"/>
            <a:ext cx="546100" cy="506413"/>
          </a:xfrm>
          <a:custGeom>
            <a:avLst/>
            <a:gdLst>
              <a:gd name="T0" fmla="*/ 125 w 160"/>
              <a:gd name="T1" fmla="*/ 53 h 147"/>
              <a:gd name="T2" fmla="*/ 93 w 160"/>
              <a:gd name="T3" fmla="*/ 15 h 147"/>
              <a:gd name="T4" fmla="*/ 80 w 160"/>
              <a:gd name="T5" fmla="*/ 0 h 147"/>
              <a:gd name="T6" fmla="*/ 67 w 160"/>
              <a:gd name="T7" fmla="*/ 15 h 147"/>
              <a:gd name="T8" fmla="*/ 35 w 160"/>
              <a:gd name="T9" fmla="*/ 53 h 147"/>
              <a:gd name="T10" fmla="*/ 17 w 160"/>
              <a:gd name="T11" fmla="*/ 121 h 147"/>
              <a:gd name="T12" fmla="*/ 18 w 160"/>
              <a:gd name="T13" fmla="*/ 125 h 147"/>
              <a:gd name="T14" fmla="*/ 57 w 160"/>
              <a:gd name="T15" fmla="*/ 132 h 147"/>
              <a:gd name="T16" fmla="*/ 104 w 160"/>
              <a:gd name="T17" fmla="*/ 132 h 147"/>
              <a:gd name="T18" fmla="*/ 143 w 160"/>
              <a:gd name="T19" fmla="*/ 125 h 147"/>
              <a:gd name="T20" fmla="*/ 144 w 160"/>
              <a:gd name="T21" fmla="*/ 121 h 147"/>
              <a:gd name="T22" fmla="*/ 72 w 160"/>
              <a:gd name="T23" fmla="*/ 13 h 147"/>
              <a:gd name="T24" fmla="*/ 88 w 160"/>
              <a:gd name="T25" fmla="*/ 13 h 147"/>
              <a:gd name="T26" fmla="*/ 72 w 160"/>
              <a:gd name="T27" fmla="*/ 14 h 147"/>
              <a:gd name="T28" fmla="*/ 80 w 160"/>
              <a:gd name="T29" fmla="*/ 141 h 147"/>
              <a:gd name="T30" fmla="*/ 80 w 160"/>
              <a:gd name="T31" fmla="*/ 133 h 147"/>
              <a:gd name="T32" fmla="*/ 80 w 160"/>
              <a:gd name="T33" fmla="*/ 141 h 147"/>
              <a:gd name="T34" fmla="*/ 102 w 160"/>
              <a:gd name="T35" fmla="*/ 127 h 147"/>
              <a:gd name="T36" fmla="*/ 97 w 160"/>
              <a:gd name="T37" fmla="*/ 127 h 147"/>
              <a:gd name="T38" fmla="*/ 91 w 160"/>
              <a:gd name="T39" fmla="*/ 128 h 147"/>
              <a:gd name="T40" fmla="*/ 86 w 160"/>
              <a:gd name="T41" fmla="*/ 128 h 147"/>
              <a:gd name="T42" fmla="*/ 76 w 160"/>
              <a:gd name="T43" fmla="*/ 128 h 147"/>
              <a:gd name="T44" fmla="*/ 70 w 160"/>
              <a:gd name="T45" fmla="*/ 128 h 147"/>
              <a:gd name="T46" fmla="*/ 65 w 160"/>
              <a:gd name="T47" fmla="*/ 127 h 147"/>
              <a:gd name="T48" fmla="*/ 59 w 160"/>
              <a:gd name="T49" fmla="*/ 127 h 147"/>
              <a:gd name="T50" fmla="*/ 44 w 160"/>
              <a:gd name="T51" fmla="*/ 124 h 147"/>
              <a:gd name="T52" fmla="*/ 40 w 160"/>
              <a:gd name="T53" fmla="*/ 77 h 147"/>
              <a:gd name="T54" fmla="*/ 61 w 160"/>
              <a:gd name="T55" fmla="*/ 23 h 147"/>
              <a:gd name="T56" fmla="*/ 70 w 160"/>
              <a:gd name="T57" fmla="*/ 20 h 147"/>
              <a:gd name="T58" fmla="*/ 90 w 160"/>
              <a:gd name="T59" fmla="*/ 20 h 147"/>
              <a:gd name="T60" fmla="*/ 120 w 160"/>
              <a:gd name="T61" fmla="*/ 53 h 147"/>
              <a:gd name="T62" fmla="*/ 137 w 160"/>
              <a:gd name="T63" fmla="*/ 121 h 147"/>
              <a:gd name="T64" fmla="*/ 98 w 160"/>
              <a:gd name="T65" fmla="*/ 34 h 147"/>
              <a:gd name="T66" fmla="*/ 66 w 160"/>
              <a:gd name="T67" fmla="*/ 35 h 147"/>
              <a:gd name="T68" fmla="*/ 51 w 160"/>
              <a:gd name="T69" fmla="*/ 56 h 147"/>
              <a:gd name="T70" fmla="*/ 48 w 160"/>
              <a:gd name="T71" fmla="*/ 53 h 147"/>
              <a:gd name="T72" fmla="*/ 97 w 160"/>
              <a:gd name="T73" fmla="*/ 30 h 147"/>
              <a:gd name="T74" fmla="*/ 13 w 160"/>
              <a:gd name="T75" fmla="*/ 58 h 147"/>
              <a:gd name="T76" fmla="*/ 13 w 160"/>
              <a:gd name="T77" fmla="*/ 94 h 147"/>
              <a:gd name="T78" fmla="*/ 11 w 160"/>
              <a:gd name="T79" fmla="*/ 99 h 147"/>
              <a:gd name="T80" fmla="*/ 0 w 160"/>
              <a:gd name="T81" fmla="*/ 76 h 147"/>
              <a:gd name="T82" fmla="*/ 13 w 160"/>
              <a:gd name="T83" fmla="*/ 54 h 147"/>
              <a:gd name="T84" fmla="*/ 20 w 160"/>
              <a:gd name="T85" fmla="*/ 92 h 147"/>
              <a:gd name="T86" fmla="*/ 24 w 160"/>
              <a:gd name="T87" fmla="*/ 59 h 147"/>
              <a:gd name="T88" fmla="*/ 24 w 160"/>
              <a:gd name="T89" fmla="*/ 88 h 147"/>
              <a:gd name="T90" fmla="*/ 22 w 160"/>
              <a:gd name="T91" fmla="*/ 93 h 147"/>
              <a:gd name="T92" fmla="*/ 160 w 160"/>
              <a:gd name="T93" fmla="*/ 76 h 147"/>
              <a:gd name="T94" fmla="*/ 149 w 160"/>
              <a:gd name="T95" fmla="*/ 99 h 147"/>
              <a:gd name="T96" fmla="*/ 147 w 160"/>
              <a:gd name="T97" fmla="*/ 94 h 147"/>
              <a:gd name="T98" fmla="*/ 147 w 160"/>
              <a:gd name="T99" fmla="*/ 58 h 147"/>
              <a:gd name="T100" fmla="*/ 151 w 160"/>
              <a:gd name="T101" fmla="*/ 54 h 147"/>
              <a:gd name="T102" fmla="*/ 140 w 160"/>
              <a:gd name="T103" fmla="*/ 59 h 147"/>
              <a:gd name="T104" fmla="*/ 138 w 160"/>
              <a:gd name="T105" fmla="*/ 93 h 147"/>
              <a:gd name="T106" fmla="*/ 136 w 160"/>
              <a:gd name="T107" fmla="*/ 88 h 147"/>
              <a:gd name="T108" fmla="*/ 136 w 160"/>
              <a:gd name="T109" fmla="*/ 59 h 1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160" h="147">
                <a:moveTo>
                  <a:pt x="125" y="77"/>
                </a:moveTo>
                <a:cubicBezTo>
                  <a:pt x="125" y="53"/>
                  <a:pt x="125" y="53"/>
                  <a:pt x="125" y="53"/>
                </a:cubicBezTo>
                <a:cubicBezTo>
                  <a:pt x="126" y="35"/>
                  <a:pt x="113" y="23"/>
                  <a:pt x="103" y="18"/>
                </a:cubicBezTo>
                <a:cubicBezTo>
                  <a:pt x="100" y="17"/>
                  <a:pt x="97" y="16"/>
                  <a:pt x="93" y="15"/>
                </a:cubicBezTo>
                <a:cubicBezTo>
                  <a:pt x="93" y="13"/>
                  <a:pt x="93" y="13"/>
                  <a:pt x="93" y="13"/>
                </a:cubicBezTo>
                <a:cubicBezTo>
                  <a:pt x="93" y="6"/>
                  <a:pt x="87" y="0"/>
                  <a:pt x="80" y="0"/>
                </a:cubicBezTo>
                <a:cubicBezTo>
                  <a:pt x="73" y="0"/>
                  <a:pt x="67" y="6"/>
                  <a:pt x="67" y="13"/>
                </a:cubicBezTo>
                <a:cubicBezTo>
                  <a:pt x="67" y="15"/>
                  <a:pt x="67" y="15"/>
                  <a:pt x="67" y="15"/>
                </a:cubicBezTo>
                <a:cubicBezTo>
                  <a:pt x="64" y="16"/>
                  <a:pt x="61" y="17"/>
                  <a:pt x="58" y="18"/>
                </a:cubicBezTo>
                <a:cubicBezTo>
                  <a:pt x="47" y="24"/>
                  <a:pt x="35" y="36"/>
                  <a:pt x="35" y="53"/>
                </a:cubicBezTo>
                <a:cubicBezTo>
                  <a:pt x="35" y="77"/>
                  <a:pt x="35" y="77"/>
                  <a:pt x="35" y="77"/>
                </a:cubicBezTo>
                <a:cubicBezTo>
                  <a:pt x="35" y="94"/>
                  <a:pt x="29" y="109"/>
                  <a:pt x="17" y="121"/>
                </a:cubicBezTo>
                <a:cubicBezTo>
                  <a:pt x="16" y="121"/>
                  <a:pt x="16" y="123"/>
                  <a:pt x="16" y="123"/>
                </a:cubicBezTo>
                <a:cubicBezTo>
                  <a:pt x="16" y="124"/>
                  <a:pt x="17" y="125"/>
                  <a:pt x="18" y="125"/>
                </a:cubicBezTo>
                <a:cubicBezTo>
                  <a:pt x="44" y="130"/>
                  <a:pt x="44" y="130"/>
                  <a:pt x="44" y="130"/>
                </a:cubicBezTo>
                <a:cubicBezTo>
                  <a:pt x="48" y="130"/>
                  <a:pt x="53" y="131"/>
                  <a:pt x="57" y="132"/>
                </a:cubicBezTo>
                <a:cubicBezTo>
                  <a:pt x="61" y="141"/>
                  <a:pt x="71" y="147"/>
                  <a:pt x="80" y="147"/>
                </a:cubicBezTo>
                <a:cubicBezTo>
                  <a:pt x="90" y="147"/>
                  <a:pt x="100" y="141"/>
                  <a:pt x="104" y="132"/>
                </a:cubicBezTo>
                <a:cubicBezTo>
                  <a:pt x="108" y="131"/>
                  <a:pt x="113" y="130"/>
                  <a:pt x="117" y="130"/>
                </a:cubicBezTo>
                <a:cubicBezTo>
                  <a:pt x="143" y="125"/>
                  <a:pt x="143" y="125"/>
                  <a:pt x="143" y="125"/>
                </a:cubicBezTo>
                <a:cubicBezTo>
                  <a:pt x="144" y="125"/>
                  <a:pt x="144" y="124"/>
                  <a:pt x="145" y="123"/>
                </a:cubicBezTo>
                <a:cubicBezTo>
                  <a:pt x="145" y="123"/>
                  <a:pt x="145" y="121"/>
                  <a:pt x="144" y="121"/>
                </a:cubicBezTo>
                <a:cubicBezTo>
                  <a:pt x="132" y="108"/>
                  <a:pt x="125" y="94"/>
                  <a:pt x="125" y="77"/>
                </a:cubicBezTo>
                <a:close/>
                <a:moveTo>
                  <a:pt x="72" y="13"/>
                </a:moveTo>
                <a:cubicBezTo>
                  <a:pt x="72" y="9"/>
                  <a:pt x="76" y="5"/>
                  <a:pt x="80" y="5"/>
                </a:cubicBezTo>
                <a:cubicBezTo>
                  <a:pt x="84" y="5"/>
                  <a:pt x="88" y="9"/>
                  <a:pt x="88" y="13"/>
                </a:cubicBezTo>
                <a:cubicBezTo>
                  <a:pt x="88" y="14"/>
                  <a:pt x="88" y="14"/>
                  <a:pt x="88" y="14"/>
                </a:cubicBezTo>
                <a:cubicBezTo>
                  <a:pt x="83" y="13"/>
                  <a:pt x="77" y="13"/>
                  <a:pt x="72" y="14"/>
                </a:cubicBezTo>
                <a:lnTo>
                  <a:pt x="72" y="13"/>
                </a:lnTo>
                <a:close/>
                <a:moveTo>
                  <a:pt x="80" y="141"/>
                </a:moveTo>
                <a:cubicBezTo>
                  <a:pt x="74" y="141"/>
                  <a:pt x="67" y="138"/>
                  <a:pt x="63" y="132"/>
                </a:cubicBezTo>
                <a:cubicBezTo>
                  <a:pt x="69" y="133"/>
                  <a:pt x="75" y="133"/>
                  <a:pt x="80" y="133"/>
                </a:cubicBezTo>
                <a:cubicBezTo>
                  <a:pt x="86" y="133"/>
                  <a:pt x="92" y="133"/>
                  <a:pt x="98" y="132"/>
                </a:cubicBezTo>
                <a:cubicBezTo>
                  <a:pt x="94" y="138"/>
                  <a:pt x="87" y="141"/>
                  <a:pt x="80" y="141"/>
                </a:cubicBezTo>
                <a:close/>
                <a:moveTo>
                  <a:pt x="116" y="124"/>
                </a:moveTo>
                <a:cubicBezTo>
                  <a:pt x="111" y="125"/>
                  <a:pt x="107" y="126"/>
                  <a:pt x="102" y="127"/>
                </a:cubicBezTo>
                <a:cubicBezTo>
                  <a:pt x="102" y="127"/>
                  <a:pt x="102" y="127"/>
                  <a:pt x="102" y="127"/>
                </a:cubicBezTo>
                <a:cubicBezTo>
                  <a:pt x="100" y="127"/>
                  <a:pt x="98" y="127"/>
                  <a:pt x="97" y="127"/>
                </a:cubicBezTo>
                <a:cubicBezTo>
                  <a:pt x="96" y="127"/>
                  <a:pt x="96" y="127"/>
                  <a:pt x="96" y="127"/>
                </a:cubicBezTo>
                <a:cubicBezTo>
                  <a:pt x="95" y="127"/>
                  <a:pt x="93" y="128"/>
                  <a:pt x="91" y="128"/>
                </a:cubicBezTo>
                <a:cubicBezTo>
                  <a:pt x="91" y="128"/>
                  <a:pt x="91" y="128"/>
                  <a:pt x="91" y="128"/>
                </a:cubicBezTo>
                <a:cubicBezTo>
                  <a:pt x="89" y="128"/>
                  <a:pt x="88" y="128"/>
                  <a:pt x="86" y="128"/>
                </a:cubicBezTo>
                <a:cubicBezTo>
                  <a:pt x="86" y="128"/>
                  <a:pt x="86" y="128"/>
                  <a:pt x="85" y="128"/>
                </a:cubicBezTo>
                <a:cubicBezTo>
                  <a:pt x="82" y="128"/>
                  <a:pt x="79" y="128"/>
                  <a:pt x="76" y="128"/>
                </a:cubicBezTo>
                <a:cubicBezTo>
                  <a:pt x="75" y="128"/>
                  <a:pt x="75" y="128"/>
                  <a:pt x="75" y="128"/>
                </a:cubicBezTo>
                <a:cubicBezTo>
                  <a:pt x="73" y="128"/>
                  <a:pt x="72" y="128"/>
                  <a:pt x="70" y="128"/>
                </a:cubicBezTo>
                <a:cubicBezTo>
                  <a:pt x="70" y="128"/>
                  <a:pt x="70" y="128"/>
                  <a:pt x="69" y="128"/>
                </a:cubicBezTo>
                <a:cubicBezTo>
                  <a:pt x="68" y="128"/>
                  <a:pt x="66" y="127"/>
                  <a:pt x="65" y="127"/>
                </a:cubicBezTo>
                <a:cubicBezTo>
                  <a:pt x="65" y="127"/>
                  <a:pt x="64" y="127"/>
                  <a:pt x="64" y="127"/>
                </a:cubicBezTo>
                <a:cubicBezTo>
                  <a:pt x="63" y="127"/>
                  <a:pt x="61" y="127"/>
                  <a:pt x="59" y="127"/>
                </a:cubicBezTo>
                <a:cubicBezTo>
                  <a:pt x="59" y="127"/>
                  <a:pt x="59" y="127"/>
                  <a:pt x="59" y="127"/>
                </a:cubicBezTo>
                <a:cubicBezTo>
                  <a:pt x="54" y="126"/>
                  <a:pt x="50" y="125"/>
                  <a:pt x="44" y="124"/>
                </a:cubicBezTo>
                <a:cubicBezTo>
                  <a:pt x="24" y="121"/>
                  <a:pt x="24" y="121"/>
                  <a:pt x="24" y="121"/>
                </a:cubicBezTo>
                <a:cubicBezTo>
                  <a:pt x="35" y="109"/>
                  <a:pt x="40" y="94"/>
                  <a:pt x="40" y="77"/>
                </a:cubicBezTo>
                <a:cubicBezTo>
                  <a:pt x="40" y="53"/>
                  <a:pt x="40" y="53"/>
                  <a:pt x="40" y="53"/>
                </a:cubicBezTo>
                <a:cubicBezTo>
                  <a:pt x="40" y="39"/>
                  <a:pt x="50" y="28"/>
                  <a:pt x="61" y="23"/>
                </a:cubicBezTo>
                <a:cubicBezTo>
                  <a:pt x="64" y="22"/>
                  <a:pt x="67" y="21"/>
                  <a:pt x="70" y="20"/>
                </a:cubicBezTo>
                <a:cubicBezTo>
                  <a:pt x="70" y="20"/>
                  <a:pt x="70" y="20"/>
                  <a:pt x="70" y="20"/>
                </a:cubicBezTo>
                <a:cubicBezTo>
                  <a:pt x="76" y="18"/>
                  <a:pt x="83" y="18"/>
                  <a:pt x="90" y="20"/>
                </a:cubicBezTo>
                <a:cubicBezTo>
                  <a:pt x="90" y="20"/>
                  <a:pt x="90" y="20"/>
                  <a:pt x="90" y="20"/>
                </a:cubicBezTo>
                <a:cubicBezTo>
                  <a:pt x="94" y="20"/>
                  <a:pt x="97" y="21"/>
                  <a:pt x="100" y="23"/>
                </a:cubicBezTo>
                <a:cubicBezTo>
                  <a:pt x="110" y="27"/>
                  <a:pt x="120" y="39"/>
                  <a:pt x="120" y="53"/>
                </a:cubicBezTo>
                <a:cubicBezTo>
                  <a:pt x="120" y="77"/>
                  <a:pt x="120" y="77"/>
                  <a:pt x="120" y="77"/>
                </a:cubicBezTo>
                <a:cubicBezTo>
                  <a:pt x="120" y="93"/>
                  <a:pt x="126" y="108"/>
                  <a:pt x="137" y="121"/>
                </a:cubicBezTo>
                <a:lnTo>
                  <a:pt x="116" y="124"/>
                </a:lnTo>
                <a:close/>
                <a:moveTo>
                  <a:pt x="98" y="34"/>
                </a:moveTo>
                <a:cubicBezTo>
                  <a:pt x="98" y="35"/>
                  <a:pt x="96" y="36"/>
                  <a:pt x="95" y="35"/>
                </a:cubicBezTo>
                <a:cubicBezTo>
                  <a:pt x="86" y="31"/>
                  <a:pt x="75" y="31"/>
                  <a:pt x="66" y="35"/>
                </a:cubicBezTo>
                <a:cubicBezTo>
                  <a:pt x="61" y="37"/>
                  <a:pt x="53" y="44"/>
                  <a:pt x="53" y="53"/>
                </a:cubicBezTo>
                <a:cubicBezTo>
                  <a:pt x="53" y="55"/>
                  <a:pt x="52" y="56"/>
                  <a:pt x="51" y="56"/>
                </a:cubicBezTo>
                <a:cubicBezTo>
                  <a:pt x="51" y="56"/>
                  <a:pt x="51" y="56"/>
                  <a:pt x="51" y="56"/>
                </a:cubicBezTo>
                <a:cubicBezTo>
                  <a:pt x="49" y="56"/>
                  <a:pt x="48" y="55"/>
                  <a:pt x="48" y="53"/>
                </a:cubicBezTo>
                <a:cubicBezTo>
                  <a:pt x="48" y="41"/>
                  <a:pt x="58" y="33"/>
                  <a:pt x="64" y="30"/>
                </a:cubicBezTo>
                <a:cubicBezTo>
                  <a:pt x="74" y="26"/>
                  <a:pt x="87" y="26"/>
                  <a:pt x="97" y="30"/>
                </a:cubicBezTo>
                <a:cubicBezTo>
                  <a:pt x="98" y="31"/>
                  <a:pt x="99" y="32"/>
                  <a:pt x="98" y="34"/>
                </a:cubicBezTo>
                <a:close/>
                <a:moveTo>
                  <a:pt x="13" y="58"/>
                </a:moveTo>
                <a:cubicBezTo>
                  <a:pt x="8" y="63"/>
                  <a:pt x="5" y="69"/>
                  <a:pt x="5" y="76"/>
                </a:cubicBezTo>
                <a:cubicBezTo>
                  <a:pt x="5" y="83"/>
                  <a:pt x="8" y="89"/>
                  <a:pt x="13" y="94"/>
                </a:cubicBezTo>
                <a:cubicBezTo>
                  <a:pt x="14" y="95"/>
                  <a:pt x="14" y="97"/>
                  <a:pt x="13" y="98"/>
                </a:cubicBezTo>
                <a:cubicBezTo>
                  <a:pt x="12" y="98"/>
                  <a:pt x="12" y="99"/>
                  <a:pt x="11" y="99"/>
                </a:cubicBezTo>
                <a:cubicBezTo>
                  <a:pt x="10" y="99"/>
                  <a:pt x="10" y="98"/>
                  <a:pt x="9" y="98"/>
                </a:cubicBezTo>
                <a:cubicBezTo>
                  <a:pt x="3" y="92"/>
                  <a:pt x="0" y="84"/>
                  <a:pt x="0" y="76"/>
                </a:cubicBezTo>
                <a:cubicBezTo>
                  <a:pt x="0" y="68"/>
                  <a:pt x="3" y="60"/>
                  <a:pt x="9" y="54"/>
                </a:cubicBezTo>
                <a:cubicBezTo>
                  <a:pt x="10" y="53"/>
                  <a:pt x="12" y="53"/>
                  <a:pt x="13" y="54"/>
                </a:cubicBezTo>
                <a:cubicBezTo>
                  <a:pt x="14" y="55"/>
                  <a:pt x="14" y="57"/>
                  <a:pt x="13" y="58"/>
                </a:cubicBezTo>
                <a:close/>
                <a:moveTo>
                  <a:pt x="20" y="92"/>
                </a:moveTo>
                <a:cubicBezTo>
                  <a:pt x="11" y="83"/>
                  <a:pt x="11" y="68"/>
                  <a:pt x="20" y="59"/>
                </a:cubicBezTo>
                <a:cubicBezTo>
                  <a:pt x="21" y="58"/>
                  <a:pt x="23" y="58"/>
                  <a:pt x="24" y="59"/>
                </a:cubicBezTo>
                <a:cubicBezTo>
                  <a:pt x="25" y="60"/>
                  <a:pt x="25" y="62"/>
                  <a:pt x="24" y="63"/>
                </a:cubicBezTo>
                <a:cubicBezTo>
                  <a:pt x="17" y="70"/>
                  <a:pt x="17" y="81"/>
                  <a:pt x="24" y="88"/>
                </a:cubicBezTo>
                <a:cubicBezTo>
                  <a:pt x="25" y="89"/>
                  <a:pt x="25" y="91"/>
                  <a:pt x="24" y="92"/>
                </a:cubicBezTo>
                <a:cubicBezTo>
                  <a:pt x="24" y="92"/>
                  <a:pt x="23" y="93"/>
                  <a:pt x="22" y="93"/>
                </a:cubicBezTo>
                <a:cubicBezTo>
                  <a:pt x="21" y="93"/>
                  <a:pt x="21" y="92"/>
                  <a:pt x="20" y="92"/>
                </a:cubicBezTo>
                <a:close/>
                <a:moveTo>
                  <a:pt x="160" y="76"/>
                </a:moveTo>
                <a:cubicBezTo>
                  <a:pt x="160" y="84"/>
                  <a:pt x="157" y="92"/>
                  <a:pt x="151" y="98"/>
                </a:cubicBezTo>
                <a:cubicBezTo>
                  <a:pt x="150" y="98"/>
                  <a:pt x="150" y="99"/>
                  <a:pt x="149" y="99"/>
                </a:cubicBezTo>
                <a:cubicBezTo>
                  <a:pt x="148" y="99"/>
                  <a:pt x="148" y="98"/>
                  <a:pt x="147" y="98"/>
                </a:cubicBezTo>
                <a:cubicBezTo>
                  <a:pt x="146" y="97"/>
                  <a:pt x="146" y="95"/>
                  <a:pt x="147" y="94"/>
                </a:cubicBezTo>
                <a:cubicBezTo>
                  <a:pt x="152" y="89"/>
                  <a:pt x="155" y="83"/>
                  <a:pt x="155" y="76"/>
                </a:cubicBezTo>
                <a:cubicBezTo>
                  <a:pt x="155" y="69"/>
                  <a:pt x="152" y="63"/>
                  <a:pt x="147" y="58"/>
                </a:cubicBezTo>
                <a:cubicBezTo>
                  <a:pt x="146" y="57"/>
                  <a:pt x="146" y="55"/>
                  <a:pt x="147" y="54"/>
                </a:cubicBezTo>
                <a:cubicBezTo>
                  <a:pt x="148" y="53"/>
                  <a:pt x="150" y="53"/>
                  <a:pt x="151" y="54"/>
                </a:cubicBezTo>
                <a:cubicBezTo>
                  <a:pt x="157" y="60"/>
                  <a:pt x="160" y="68"/>
                  <a:pt x="160" y="76"/>
                </a:cubicBezTo>
                <a:close/>
                <a:moveTo>
                  <a:pt x="140" y="59"/>
                </a:moveTo>
                <a:cubicBezTo>
                  <a:pt x="149" y="68"/>
                  <a:pt x="149" y="83"/>
                  <a:pt x="140" y="92"/>
                </a:cubicBezTo>
                <a:cubicBezTo>
                  <a:pt x="139" y="92"/>
                  <a:pt x="139" y="93"/>
                  <a:pt x="138" y="93"/>
                </a:cubicBezTo>
                <a:cubicBezTo>
                  <a:pt x="137" y="93"/>
                  <a:pt x="136" y="92"/>
                  <a:pt x="136" y="92"/>
                </a:cubicBezTo>
                <a:cubicBezTo>
                  <a:pt x="135" y="91"/>
                  <a:pt x="135" y="89"/>
                  <a:pt x="136" y="88"/>
                </a:cubicBezTo>
                <a:cubicBezTo>
                  <a:pt x="143" y="81"/>
                  <a:pt x="143" y="70"/>
                  <a:pt x="136" y="63"/>
                </a:cubicBezTo>
                <a:cubicBezTo>
                  <a:pt x="135" y="62"/>
                  <a:pt x="135" y="60"/>
                  <a:pt x="136" y="59"/>
                </a:cubicBezTo>
                <a:cubicBezTo>
                  <a:pt x="137" y="58"/>
                  <a:pt x="139" y="58"/>
                  <a:pt x="140" y="5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71" name="Freeform 849"/>
          <p:cNvSpPr>
            <a:spLocks noEditPoints="1"/>
          </p:cNvSpPr>
          <p:nvPr/>
        </p:nvSpPr>
        <p:spPr bwMode="auto">
          <a:xfrm>
            <a:off x="1517650" y="4073525"/>
            <a:ext cx="558800" cy="558800"/>
          </a:xfrm>
          <a:custGeom>
            <a:avLst/>
            <a:gdLst>
              <a:gd name="T0" fmla="*/ 85 w 164"/>
              <a:gd name="T1" fmla="*/ 74 h 162"/>
              <a:gd name="T2" fmla="*/ 79 w 164"/>
              <a:gd name="T3" fmla="*/ 46 h 162"/>
              <a:gd name="T4" fmla="*/ 82 w 164"/>
              <a:gd name="T5" fmla="*/ 96 h 162"/>
              <a:gd name="T6" fmla="*/ 115 w 164"/>
              <a:gd name="T7" fmla="*/ 85 h 162"/>
              <a:gd name="T8" fmla="*/ 76 w 164"/>
              <a:gd name="T9" fmla="*/ 85 h 162"/>
              <a:gd name="T10" fmla="*/ 82 w 164"/>
              <a:gd name="T11" fmla="*/ 90 h 162"/>
              <a:gd name="T12" fmla="*/ 153 w 164"/>
              <a:gd name="T13" fmla="*/ 41 h 162"/>
              <a:gd name="T14" fmla="*/ 123 w 164"/>
              <a:gd name="T15" fmla="*/ 9 h 162"/>
              <a:gd name="T16" fmla="*/ 136 w 164"/>
              <a:gd name="T17" fmla="*/ 25 h 162"/>
              <a:gd name="T18" fmla="*/ 32 w 164"/>
              <a:gd name="T19" fmla="*/ 30 h 162"/>
              <a:gd name="T20" fmla="*/ 41 w 164"/>
              <a:gd name="T21" fmla="*/ 10 h 162"/>
              <a:gd name="T22" fmla="*/ 9 w 164"/>
              <a:gd name="T23" fmla="*/ 40 h 162"/>
              <a:gd name="T24" fmla="*/ 24 w 164"/>
              <a:gd name="T25" fmla="*/ 29 h 162"/>
              <a:gd name="T26" fmla="*/ 44 w 164"/>
              <a:gd name="T27" fmla="*/ 149 h 162"/>
              <a:gd name="T28" fmla="*/ 38 w 164"/>
              <a:gd name="T29" fmla="*/ 162 h 162"/>
              <a:gd name="T30" fmla="*/ 82 w 164"/>
              <a:gd name="T31" fmla="*/ 159 h 162"/>
              <a:gd name="T32" fmla="*/ 126 w 164"/>
              <a:gd name="T33" fmla="*/ 162 h 162"/>
              <a:gd name="T34" fmla="*/ 119 w 164"/>
              <a:gd name="T35" fmla="*/ 149 h 162"/>
              <a:gd name="T36" fmla="*/ 140 w 164"/>
              <a:gd name="T37" fmla="*/ 29 h 162"/>
              <a:gd name="T38" fmla="*/ 129 w 164"/>
              <a:gd name="T39" fmla="*/ 11 h 162"/>
              <a:gd name="T40" fmla="*/ 12 w 164"/>
              <a:gd name="T41" fmla="*/ 12 h 162"/>
              <a:gd name="T42" fmla="*/ 82 w 164"/>
              <a:gd name="T43" fmla="*/ 154 h 162"/>
              <a:gd name="T44" fmla="*/ 151 w 164"/>
              <a:gd name="T45" fmla="*/ 85 h 162"/>
              <a:gd name="T46" fmla="*/ 114 w 164"/>
              <a:gd name="T47" fmla="*/ 30 h 162"/>
              <a:gd name="T48" fmla="*/ 82 w 164"/>
              <a:gd name="T49" fmla="*/ 22 h 162"/>
              <a:gd name="T50" fmla="*/ 50 w 164"/>
              <a:gd name="T51" fmla="*/ 30 h 162"/>
              <a:gd name="T52" fmla="*/ 27 w 164"/>
              <a:gd name="T53" fmla="*/ 53 h 162"/>
              <a:gd name="T54" fmla="*/ 27 w 164"/>
              <a:gd name="T55" fmla="*/ 117 h 162"/>
              <a:gd name="T56" fmla="*/ 50 w 164"/>
              <a:gd name="T57" fmla="*/ 140 h 162"/>
              <a:gd name="T58" fmla="*/ 113 w 164"/>
              <a:gd name="T59" fmla="*/ 140 h 162"/>
              <a:gd name="T60" fmla="*/ 136 w 164"/>
              <a:gd name="T61" fmla="*/ 117 h 162"/>
              <a:gd name="T62" fmla="*/ 145 w 164"/>
              <a:gd name="T63" fmla="*/ 85 h 162"/>
              <a:gd name="T64" fmla="*/ 136 w 164"/>
              <a:gd name="T65" fmla="*/ 53 h 162"/>
              <a:gd name="T66" fmla="*/ 108 w 164"/>
              <a:gd name="T67" fmla="*/ 130 h 162"/>
              <a:gd name="T68" fmla="*/ 85 w 164"/>
              <a:gd name="T69" fmla="*/ 143 h 162"/>
              <a:gd name="T70" fmla="*/ 79 w 164"/>
              <a:gd name="T71" fmla="*/ 140 h 162"/>
              <a:gd name="T72" fmla="*/ 57 w 164"/>
              <a:gd name="T73" fmla="*/ 134 h 162"/>
              <a:gd name="T74" fmla="*/ 51 w 164"/>
              <a:gd name="T75" fmla="*/ 134 h 162"/>
              <a:gd name="T76" fmla="*/ 37 w 164"/>
              <a:gd name="T77" fmla="*/ 111 h 162"/>
              <a:gd name="T78" fmla="*/ 24 w 164"/>
              <a:gd name="T79" fmla="*/ 88 h 162"/>
              <a:gd name="T80" fmla="*/ 27 w 164"/>
              <a:gd name="T81" fmla="*/ 82 h 162"/>
              <a:gd name="T82" fmla="*/ 33 w 164"/>
              <a:gd name="T83" fmla="*/ 60 h 162"/>
              <a:gd name="T84" fmla="*/ 36 w 164"/>
              <a:gd name="T85" fmla="*/ 55 h 162"/>
              <a:gd name="T86" fmla="*/ 52 w 164"/>
              <a:gd name="T87" fmla="*/ 39 h 162"/>
              <a:gd name="T88" fmla="*/ 57 w 164"/>
              <a:gd name="T89" fmla="*/ 36 h 162"/>
              <a:gd name="T90" fmla="*/ 79 w 164"/>
              <a:gd name="T91" fmla="*/ 30 h 162"/>
              <a:gd name="T92" fmla="*/ 85 w 164"/>
              <a:gd name="T93" fmla="*/ 27 h 162"/>
              <a:gd name="T94" fmla="*/ 108 w 164"/>
              <a:gd name="T95" fmla="*/ 40 h 162"/>
              <a:gd name="T96" fmla="*/ 113 w 164"/>
              <a:gd name="T97" fmla="*/ 36 h 162"/>
              <a:gd name="T98" fmla="*/ 127 w 164"/>
              <a:gd name="T99" fmla="*/ 59 h 162"/>
              <a:gd name="T100" fmla="*/ 133 w 164"/>
              <a:gd name="T101" fmla="*/ 59 h 162"/>
              <a:gd name="T102" fmla="*/ 134 w 164"/>
              <a:gd name="T103" fmla="*/ 85 h 162"/>
              <a:gd name="T104" fmla="*/ 133 w 164"/>
              <a:gd name="T105" fmla="*/ 111 h 162"/>
              <a:gd name="T106" fmla="*/ 128 w 164"/>
              <a:gd name="T107" fmla="*/ 115 h 1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64" h="162">
                <a:moveTo>
                  <a:pt x="112" y="82"/>
                </a:moveTo>
                <a:cubicBezTo>
                  <a:pt x="92" y="82"/>
                  <a:pt x="92" y="82"/>
                  <a:pt x="92" y="82"/>
                </a:cubicBezTo>
                <a:cubicBezTo>
                  <a:pt x="91" y="78"/>
                  <a:pt x="88" y="75"/>
                  <a:pt x="85" y="74"/>
                </a:cubicBezTo>
                <a:cubicBezTo>
                  <a:pt x="85" y="46"/>
                  <a:pt x="85" y="46"/>
                  <a:pt x="85" y="46"/>
                </a:cubicBezTo>
                <a:cubicBezTo>
                  <a:pt x="85" y="45"/>
                  <a:pt x="83" y="44"/>
                  <a:pt x="82" y="44"/>
                </a:cubicBezTo>
                <a:cubicBezTo>
                  <a:pt x="80" y="44"/>
                  <a:pt x="79" y="45"/>
                  <a:pt x="79" y="46"/>
                </a:cubicBezTo>
                <a:cubicBezTo>
                  <a:pt x="79" y="74"/>
                  <a:pt x="79" y="74"/>
                  <a:pt x="79" y="74"/>
                </a:cubicBezTo>
                <a:cubicBezTo>
                  <a:pt x="74" y="76"/>
                  <a:pt x="71" y="80"/>
                  <a:pt x="71" y="85"/>
                </a:cubicBezTo>
                <a:cubicBezTo>
                  <a:pt x="71" y="91"/>
                  <a:pt x="76" y="96"/>
                  <a:pt x="82" y="96"/>
                </a:cubicBezTo>
                <a:cubicBezTo>
                  <a:pt x="87" y="96"/>
                  <a:pt x="91" y="92"/>
                  <a:pt x="92" y="88"/>
                </a:cubicBezTo>
                <a:cubicBezTo>
                  <a:pt x="112" y="88"/>
                  <a:pt x="112" y="88"/>
                  <a:pt x="112" y="88"/>
                </a:cubicBezTo>
                <a:cubicBezTo>
                  <a:pt x="114" y="88"/>
                  <a:pt x="115" y="86"/>
                  <a:pt x="115" y="85"/>
                </a:cubicBezTo>
                <a:cubicBezTo>
                  <a:pt x="115" y="83"/>
                  <a:pt x="114" y="82"/>
                  <a:pt x="112" y="82"/>
                </a:cubicBezTo>
                <a:close/>
                <a:moveTo>
                  <a:pt x="82" y="90"/>
                </a:moveTo>
                <a:cubicBezTo>
                  <a:pt x="79" y="90"/>
                  <a:pt x="76" y="88"/>
                  <a:pt x="76" y="85"/>
                </a:cubicBezTo>
                <a:cubicBezTo>
                  <a:pt x="76" y="82"/>
                  <a:pt x="79" y="79"/>
                  <a:pt x="82" y="79"/>
                </a:cubicBezTo>
                <a:cubicBezTo>
                  <a:pt x="85" y="79"/>
                  <a:pt x="87" y="82"/>
                  <a:pt x="87" y="85"/>
                </a:cubicBezTo>
                <a:cubicBezTo>
                  <a:pt x="87" y="88"/>
                  <a:pt x="85" y="90"/>
                  <a:pt x="82" y="90"/>
                </a:cubicBezTo>
                <a:close/>
                <a:moveTo>
                  <a:pt x="140" y="29"/>
                </a:moveTo>
                <a:cubicBezTo>
                  <a:pt x="151" y="40"/>
                  <a:pt x="151" y="40"/>
                  <a:pt x="151" y="40"/>
                </a:cubicBezTo>
                <a:cubicBezTo>
                  <a:pt x="152" y="41"/>
                  <a:pt x="152" y="41"/>
                  <a:pt x="153" y="41"/>
                </a:cubicBezTo>
                <a:cubicBezTo>
                  <a:pt x="154" y="41"/>
                  <a:pt x="155" y="41"/>
                  <a:pt x="155" y="40"/>
                </a:cubicBezTo>
                <a:cubicBezTo>
                  <a:pt x="164" y="31"/>
                  <a:pt x="164" y="17"/>
                  <a:pt x="155" y="9"/>
                </a:cubicBezTo>
                <a:cubicBezTo>
                  <a:pt x="146" y="0"/>
                  <a:pt x="132" y="0"/>
                  <a:pt x="123" y="9"/>
                </a:cubicBezTo>
                <a:cubicBezTo>
                  <a:pt x="123" y="9"/>
                  <a:pt x="123" y="10"/>
                  <a:pt x="123" y="10"/>
                </a:cubicBezTo>
                <a:cubicBezTo>
                  <a:pt x="123" y="11"/>
                  <a:pt x="123" y="12"/>
                  <a:pt x="123" y="12"/>
                </a:cubicBezTo>
                <a:cubicBezTo>
                  <a:pt x="136" y="25"/>
                  <a:pt x="136" y="25"/>
                  <a:pt x="136" y="25"/>
                </a:cubicBezTo>
                <a:cubicBezTo>
                  <a:pt x="131" y="30"/>
                  <a:pt x="131" y="30"/>
                  <a:pt x="131" y="30"/>
                </a:cubicBezTo>
                <a:cubicBezTo>
                  <a:pt x="118" y="18"/>
                  <a:pt x="101" y="11"/>
                  <a:pt x="82" y="11"/>
                </a:cubicBezTo>
                <a:cubicBezTo>
                  <a:pt x="63" y="11"/>
                  <a:pt x="45" y="18"/>
                  <a:pt x="32" y="30"/>
                </a:cubicBezTo>
                <a:cubicBezTo>
                  <a:pt x="28" y="25"/>
                  <a:pt x="28" y="25"/>
                  <a:pt x="28" y="25"/>
                </a:cubicBezTo>
                <a:cubicBezTo>
                  <a:pt x="40" y="12"/>
                  <a:pt x="40" y="12"/>
                  <a:pt x="40" y="12"/>
                </a:cubicBezTo>
                <a:cubicBezTo>
                  <a:pt x="41" y="12"/>
                  <a:pt x="41" y="11"/>
                  <a:pt x="41" y="10"/>
                </a:cubicBezTo>
                <a:cubicBezTo>
                  <a:pt x="41" y="10"/>
                  <a:pt x="41" y="9"/>
                  <a:pt x="40" y="9"/>
                </a:cubicBezTo>
                <a:cubicBezTo>
                  <a:pt x="31" y="0"/>
                  <a:pt x="17" y="0"/>
                  <a:pt x="9" y="9"/>
                </a:cubicBezTo>
                <a:cubicBezTo>
                  <a:pt x="0" y="17"/>
                  <a:pt x="0" y="31"/>
                  <a:pt x="9" y="40"/>
                </a:cubicBezTo>
                <a:cubicBezTo>
                  <a:pt x="9" y="41"/>
                  <a:pt x="10" y="41"/>
                  <a:pt x="10" y="41"/>
                </a:cubicBezTo>
                <a:cubicBezTo>
                  <a:pt x="11" y="41"/>
                  <a:pt x="12" y="41"/>
                  <a:pt x="12" y="40"/>
                </a:cubicBezTo>
                <a:cubicBezTo>
                  <a:pt x="24" y="29"/>
                  <a:pt x="24" y="29"/>
                  <a:pt x="24" y="29"/>
                </a:cubicBezTo>
                <a:cubicBezTo>
                  <a:pt x="28" y="33"/>
                  <a:pt x="28" y="33"/>
                  <a:pt x="28" y="33"/>
                </a:cubicBezTo>
                <a:cubicBezTo>
                  <a:pt x="15" y="47"/>
                  <a:pt x="7" y="65"/>
                  <a:pt x="7" y="85"/>
                </a:cubicBezTo>
                <a:cubicBezTo>
                  <a:pt x="7" y="112"/>
                  <a:pt x="22" y="136"/>
                  <a:pt x="44" y="149"/>
                </a:cubicBezTo>
                <a:cubicBezTo>
                  <a:pt x="36" y="157"/>
                  <a:pt x="36" y="157"/>
                  <a:pt x="36" y="157"/>
                </a:cubicBezTo>
                <a:cubicBezTo>
                  <a:pt x="35" y="158"/>
                  <a:pt x="35" y="160"/>
                  <a:pt x="36" y="161"/>
                </a:cubicBezTo>
                <a:cubicBezTo>
                  <a:pt x="36" y="162"/>
                  <a:pt x="37" y="162"/>
                  <a:pt x="38" y="162"/>
                </a:cubicBezTo>
                <a:cubicBezTo>
                  <a:pt x="38" y="162"/>
                  <a:pt x="39" y="162"/>
                  <a:pt x="40" y="161"/>
                </a:cubicBezTo>
                <a:cubicBezTo>
                  <a:pt x="49" y="152"/>
                  <a:pt x="49" y="152"/>
                  <a:pt x="49" y="152"/>
                </a:cubicBezTo>
                <a:cubicBezTo>
                  <a:pt x="59" y="157"/>
                  <a:pt x="70" y="159"/>
                  <a:pt x="82" y="159"/>
                </a:cubicBezTo>
                <a:cubicBezTo>
                  <a:pt x="93" y="159"/>
                  <a:pt x="105" y="157"/>
                  <a:pt x="114" y="152"/>
                </a:cubicBezTo>
                <a:cubicBezTo>
                  <a:pt x="124" y="161"/>
                  <a:pt x="124" y="161"/>
                  <a:pt x="124" y="161"/>
                </a:cubicBezTo>
                <a:cubicBezTo>
                  <a:pt x="124" y="162"/>
                  <a:pt x="125" y="162"/>
                  <a:pt x="126" y="162"/>
                </a:cubicBezTo>
                <a:cubicBezTo>
                  <a:pt x="127" y="162"/>
                  <a:pt x="127" y="162"/>
                  <a:pt x="128" y="161"/>
                </a:cubicBezTo>
                <a:cubicBezTo>
                  <a:pt x="129" y="160"/>
                  <a:pt x="129" y="158"/>
                  <a:pt x="128" y="157"/>
                </a:cubicBezTo>
                <a:cubicBezTo>
                  <a:pt x="119" y="149"/>
                  <a:pt x="119" y="149"/>
                  <a:pt x="119" y="149"/>
                </a:cubicBezTo>
                <a:cubicBezTo>
                  <a:pt x="141" y="136"/>
                  <a:pt x="156" y="112"/>
                  <a:pt x="156" y="85"/>
                </a:cubicBezTo>
                <a:cubicBezTo>
                  <a:pt x="156" y="65"/>
                  <a:pt x="148" y="47"/>
                  <a:pt x="135" y="33"/>
                </a:cubicBezTo>
                <a:lnTo>
                  <a:pt x="140" y="29"/>
                </a:lnTo>
                <a:close/>
                <a:moveTo>
                  <a:pt x="151" y="12"/>
                </a:moveTo>
                <a:cubicBezTo>
                  <a:pt x="157" y="18"/>
                  <a:pt x="158" y="28"/>
                  <a:pt x="153" y="34"/>
                </a:cubicBezTo>
                <a:cubicBezTo>
                  <a:pt x="129" y="11"/>
                  <a:pt x="129" y="11"/>
                  <a:pt x="129" y="11"/>
                </a:cubicBezTo>
                <a:cubicBezTo>
                  <a:pt x="136" y="6"/>
                  <a:pt x="145" y="7"/>
                  <a:pt x="151" y="12"/>
                </a:cubicBezTo>
                <a:close/>
                <a:moveTo>
                  <a:pt x="11" y="34"/>
                </a:moveTo>
                <a:cubicBezTo>
                  <a:pt x="6" y="28"/>
                  <a:pt x="7" y="18"/>
                  <a:pt x="12" y="12"/>
                </a:cubicBezTo>
                <a:cubicBezTo>
                  <a:pt x="18" y="7"/>
                  <a:pt x="28" y="6"/>
                  <a:pt x="34" y="11"/>
                </a:cubicBezTo>
                <a:lnTo>
                  <a:pt x="11" y="34"/>
                </a:lnTo>
                <a:close/>
                <a:moveTo>
                  <a:pt x="82" y="154"/>
                </a:moveTo>
                <a:cubicBezTo>
                  <a:pt x="44" y="154"/>
                  <a:pt x="13" y="123"/>
                  <a:pt x="13" y="85"/>
                </a:cubicBezTo>
                <a:cubicBezTo>
                  <a:pt x="13" y="47"/>
                  <a:pt x="44" y="16"/>
                  <a:pt x="82" y="16"/>
                </a:cubicBezTo>
                <a:cubicBezTo>
                  <a:pt x="120" y="16"/>
                  <a:pt x="151" y="47"/>
                  <a:pt x="151" y="85"/>
                </a:cubicBezTo>
                <a:cubicBezTo>
                  <a:pt x="151" y="123"/>
                  <a:pt x="120" y="154"/>
                  <a:pt x="82" y="154"/>
                </a:cubicBezTo>
                <a:close/>
                <a:moveTo>
                  <a:pt x="136" y="53"/>
                </a:moveTo>
                <a:cubicBezTo>
                  <a:pt x="131" y="44"/>
                  <a:pt x="123" y="36"/>
                  <a:pt x="114" y="30"/>
                </a:cubicBezTo>
                <a:cubicBezTo>
                  <a:pt x="113" y="30"/>
                  <a:pt x="113" y="30"/>
                  <a:pt x="113" y="30"/>
                </a:cubicBezTo>
                <a:cubicBezTo>
                  <a:pt x="113" y="30"/>
                  <a:pt x="113" y="30"/>
                  <a:pt x="113" y="30"/>
                </a:cubicBezTo>
                <a:cubicBezTo>
                  <a:pt x="104" y="25"/>
                  <a:pt x="93" y="22"/>
                  <a:pt x="82" y="22"/>
                </a:cubicBezTo>
                <a:cubicBezTo>
                  <a:pt x="70" y="22"/>
                  <a:pt x="60" y="25"/>
                  <a:pt x="50" y="30"/>
                </a:cubicBezTo>
                <a:cubicBezTo>
                  <a:pt x="50" y="30"/>
                  <a:pt x="50" y="30"/>
                  <a:pt x="50" y="30"/>
                </a:cubicBezTo>
                <a:cubicBezTo>
                  <a:pt x="50" y="30"/>
                  <a:pt x="50" y="30"/>
                  <a:pt x="50" y="30"/>
                </a:cubicBezTo>
                <a:cubicBezTo>
                  <a:pt x="41" y="36"/>
                  <a:pt x="33" y="44"/>
                  <a:pt x="27" y="53"/>
                </a:cubicBezTo>
                <a:cubicBezTo>
                  <a:pt x="27" y="53"/>
                  <a:pt x="27" y="53"/>
                  <a:pt x="27" y="53"/>
                </a:cubicBezTo>
                <a:cubicBezTo>
                  <a:pt x="27" y="53"/>
                  <a:pt x="27" y="53"/>
                  <a:pt x="27" y="53"/>
                </a:cubicBezTo>
                <a:cubicBezTo>
                  <a:pt x="22" y="63"/>
                  <a:pt x="19" y="74"/>
                  <a:pt x="19" y="85"/>
                </a:cubicBezTo>
                <a:cubicBezTo>
                  <a:pt x="19" y="96"/>
                  <a:pt x="22" y="107"/>
                  <a:pt x="27" y="116"/>
                </a:cubicBezTo>
                <a:cubicBezTo>
                  <a:pt x="27" y="117"/>
                  <a:pt x="27" y="117"/>
                  <a:pt x="27" y="117"/>
                </a:cubicBezTo>
                <a:cubicBezTo>
                  <a:pt x="27" y="117"/>
                  <a:pt x="27" y="117"/>
                  <a:pt x="27" y="117"/>
                </a:cubicBezTo>
                <a:cubicBezTo>
                  <a:pt x="33" y="126"/>
                  <a:pt x="41" y="134"/>
                  <a:pt x="50" y="140"/>
                </a:cubicBezTo>
                <a:cubicBezTo>
                  <a:pt x="50" y="140"/>
                  <a:pt x="50" y="140"/>
                  <a:pt x="50" y="140"/>
                </a:cubicBezTo>
                <a:cubicBezTo>
                  <a:pt x="50" y="140"/>
                  <a:pt x="50" y="140"/>
                  <a:pt x="50" y="140"/>
                </a:cubicBezTo>
                <a:cubicBezTo>
                  <a:pt x="60" y="145"/>
                  <a:pt x="70" y="148"/>
                  <a:pt x="82" y="148"/>
                </a:cubicBezTo>
                <a:cubicBezTo>
                  <a:pt x="93" y="148"/>
                  <a:pt x="104" y="145"/>
                  <a:pt x="113" y="140"/>
                </a:cubicBezTo>
                <a:cubicBezTo>
                  <a:pt x="113" y="140"/>
                  <a:pt x="113" y="140"/>
                  <a:pt x="113" y="140"/>
                </a:cubicBezTo>
                <a:cubicBezTo>
                  <a:pt x="113" y="140"/>
                  <a:pt x="113" y="140"/>
                  <a:pt x="114" y="140"/>
                </a:cubicBezTo>
                <a:cubicBezTo>
                  <a:pt x="123" y="134"/>
                  <a:pt x="131" y="126"/>
                  <a:pt x="136" y="117"/>
                </a:cubicBezTo>
                <a:cubicBezTo>
                  <a:pt x="136" y="117"/>
                  <a:pt x="137" y="117"/>
                  <a:pt x="137" y="117"/>
                </a:cubicBezTo>
                <a:cubicBezTo>
                  <a:pt x="137" y="117"/>
                  <a:pt x="137" y="117"/>
                  <a:pt x="137" y="116"/>
                </a:cubicBezTo>
                <a:cubicBezTo>
                  <a:pt x="142" y="107"/>
                  <a:pt x="145" y="96"/>
                  <a:pt x="145" y="85"/>
                </a:cubicBezTo>
                <a:cubicBezTo>
                  <a:pt x="145" y="74"/>
                  <a:pt x="142" y="63"/>
                  <a:pt x="137" y="53"/>
                </a:cubicBezTo>
                <a:cubicBezTo>
                  <a:pt x="137" y="53"/>
                  <a:pt x="137" y="53"/>
                  <a:pt x="137" y="53"/>
                </a:cubicBezTo>
                <a:cubicBezTo>
                  <a:pt x="137" y="53"/>
                  <a:pt x="137" y="53"/>
                  <a:pt x="136" y="53"/>
                </a:cubicBezTo>
                <a:close/>
                <a:moveTo>
                  <a:pt x="113" y="134"/>
                </a:moveTo>
                <a:cubicBezTo>
                  <a:pt x="112" y="131"/>
                  <a:pt x="112" y="131"/>
                  <a:pt x="112" y="131"/>
                </a:cubicBezTo>
                <a:cubicBezTo>
                  <a:pt x="111" y="130"/>
                  <a:pt x="109" y="129"/>
                  <a:pt x="108" y="130"/>
                </a:cubicBezTo>
                <a:cubicBezTo>
                  <a:pt x="107" y="131"/>
                  <a:pt x="106" y="133"/>
                  <a:pt x="107" y="134"/>
                </a:cubicBezTo>
                <a:cubicBezTo>
                  <a:pt x="108" y="136"/>
                  <a:pt x="108" y="136"/>
                  <a:pt x="108" y="136"/>
                </a:cubicBezTo>
                <a:cubicBezTo>
                  <a:pt x="101" y="140"/>
                  <a:pt x="93" y="142"/>
                  <a:pt x="85" y="143"/>
                </a:cubicBezTo>
                <a:cubicBezTo>
                  <a:pt x="85" y="140"/>
                  <a:pt x="85" y="140"/>
                  <a:pt x="85" y="140"/>
                </a:cubicBezTo>
                <a:cubicBezTo>
                  <a:pt x="85" y="138"/>
                  <a:pt x="83" y="137"/>
                  <a:pt x="82" y="137"/>
                </a:cubicBezTo>
                <a:cubicBezTo>
                  <a:pt x="80" y="137"/>
                  <a:pt x="79" y="138"/>
                  <a:pt x="79" y="140"/>
                </a:cubicBezTo>
                <a:cubicBezTo>
                  <a:pt x="79" y="143"/>
                  <a:pt x="79" y="143"/>
                  <a:pt x="79" y="143"/>
                </a:cubicBezTo>
                <a:cubicBezTo>
                  <a:pt x="71" y="142"/>
                  <a:pt x="62" y="140"/>
                  <a:pt x="55" y="136"/>
                </a:cubicBezTo>
                <a:cubicBezTo>
                  <a:pt x="57" y="134"/>
                  <a:pt x="57" y="134"/>
                  <a:pt x="57" y="134"/>
                </a:cubicBezTo>
                <a:cubicBezTo>
                  <a:pt x="57" y="133"/>
                  <a:pt x="57" y="131"/>
                  <a:pt x="56" y="130"/>
                </a:cubicBezTo>
                <a:cubicBezTo>
                  <a:pt x="54" y="129"/>
                  <a:pt x="53" y="130"/>
                  <a:pt x="52" y="131"/>
                </a:cubicBezTo>
                <a:cubicBezTo>
                  <a:pt x="51" y="134"/>
                  <a:pt x="51" y="134"/>
                  <a:pt x="51" y="134"/>
                </a:cubicBezTo>
                <a:cubicBezTo>
                  <a:pt x="44" y="129"/>
                  <a:pt x="38" y="123"/>
                  <a:pt x="33" y="116"/>
                </a:cubicBezTo>
                <a:cubicBezTo>
                  <a:pt x="36" y="115"/>
                  <a:pt x="36" y="115"/>
                  <a:pt x="36" y="115"/>
                </a:cubicBezTo>
                <a:cubicBezTo>
                  <a:pt x="37" y="114"/>
                  <a:pt x="37" y="112"/>
                  <a:pt x="37" y="111"/>
                </a:cubicBezTo>
                <a:cubicBezTo>
                  <a:pt x="36" y="110"/>
                  <a:pt x="34" y="109"/>
                  <a:pt x="33" y="110"/>
                </a:cubicBezTo>
                <a:cubicBezTo>
                  <a:pt x="30" y="111"/>
                  <a:pt x="30" y="111"/>
                  <a:pt x="30" y="111"/>
                </a:cubicBezTo>
                <a:cubicBezTo>
                  <a:pt x="27" y="104"/>
                  <a:pt x="25" y="96"/>
                  <a:pt x="24" y="88"/>
                </a:cubicBezTo>
                <a:cubicBezTo>
                  <a:pt x="27" y="88"/>
                  <a:pt x="27" y="88"/>
                  <a:pt x="27" y="88"/>
                </a:cubicBezTo>
                <a:cubicBezTo>
                  <a:pt x="28" y="88"/>
                  <a:pt x="30" y="86"/>
                  <a:pt x="30" y="85"/>
                </a:cubicBezTo>
                <a:cubicBezTo>
                  <a:pt x="30" y="83"/>
                  <a:pt x="28" y="82"/>
                  <a:pt x="27" y="82"/>
                </a:cubicBezTo>
                <a:cubicBezTo>
                  <a:pt x="24" y="82"/>
                  <a:pt x="24" y="82"/>
                  <a:pt x="24" y="82"/>
                </a:cubicBezTo>
                <a:cubicBezTo>
                  <a:pt x="25" y="74"/>
                  <a:pt x="27" y="66"/>
                  <a:pt x="30" y="59"/>
                </a:cubicBezTo>
                <a:cubicBezTo>
                  <a:pt x="33" y="60"/>
                  <a:pt x="33" y="60"/>
                  <a:pt x="33" y="60"/>
                </a:cubicBezTo>
                <a:cubicBezTo>
                  <a:pt x="33" y="60"/>
                  <a:pt x="34" y="60"/>
                  <a:pt x="34" y="60"/>
                </a:cubicBezTo>
                <a:cubicBezTo>
                  <a:pt x="35" y="60"/>
                  <a:pt x="36" y="60"/>
                  <a:pt x="37" y="59"/>
                </a:cubicBezTo>
                <a:cubicBezTo>
                  <a:pt x="37" y="58"/>
                  <a:pt x="37" y="56"/>
                  <a:pt x="36" y="55"/>
                </a:cubicBezTo>
                <a:cubicBezTo>
                  <a:pt x="33" y="54"/>
                  <a:pt x="33" y="54"/>
                  <a:pt x="33" y="54"/>
                </a:cubicBezTo>
                <a:cubicBezTo>
                  <a:pt x="38" y="47"/>
                  <a:pt x="44" y="41"/>
                  <a:pt x="51" y="36"/>
                </a:cubicBezTo>
                <a:cubicBezTo>
                  <a:pt x="52" y="39"/>
                  <a:pt x="52" y="39"/>
                  <a:pt x="52" y="39"/>
                </a:cubicBezTo>
                <a:cubicBezTo>
                  <a:pt x="52" y="40"/>
                  <a:pt x="53" y="40"/>
                  <a:pt x="54" y="40"/>
                </a:cubicBezTo>
                <a:cubicBezTo>
                  <a:pt x="55" y="40"/>
                  <a:pt x="55" y="40"/>
                  <a:pt x="56" y="40"/>
                </a:cubicBezTo>
                <a:cubicBezTo>
                  <a:pt x="57" y="39"/>
                  <a:pt x="57" y="37"/>
                  <a:pt x="57" y="36"/>
                </a:cubicBezTo>
                <a:cubicBezTo>
                  <a:pt x="55" y="34"/>
                  <a:pt x="55" y="34"/>
                  <a:pt x="55" y="34"/>
                </a:cubicBezTo>
                <a:cubicBezTo>
                  <a:pt x="62" y="30"/>
                  <a:pt x="71" y="28"/>
                  <a:pt x="79" y="27"/>
                </a:cubicBezTo>
                <a:cubicBezTo>
                  <a:pt x="79" y="30"/>
                  <a:pt x="79" y="30"/>
                  <a:pt x="79" y="30"/>
                </a:cubicBezTo>
                <a:cubicBezTo>
                  <a:pt x="79" y="31"/>
                  <a:pt x="80" y="33"/>
                  <a:pt x="82" y="33"/>
                </a:cubicBezTo>
                <a:cubicBezTo>
                  <a:pt x="83" y="33"/>
                  <a:pt x="85" y="31"/>
                  <a:pt x="85" y="30"/>
                </a:cubicBezTo>
                <a:cubicBezTo>
                  <a:pt x="85" y="27"/>
                  <a:pt x="85" y="27"/>
                  <a:pt x="85" y="27"/>
                </a:cubicBezTo>
                <a:cubicBezTo>
                  <a:pt x="93" y="28"/>
                  <a:pt x="101" y="30"/>
                  <a:pt x="108" y="34"/>
                </a:cubicBezTo>
                <a:cubicBezTo>
                  <a:pt x="107" y="36"/>
                  <a:pt x="107" y="36"/>
                  <a:pt x="107" y="36"/>
                </a:cubicBezTo>
                <a:cubicBezTo>
                  <a:pt x="106" y="37"/>
                  <a:pt x="107" y="39"/>
                  <a:pt x="108" y="40"/>
                </a:cubicBezTo>
                <a:cubicBezTo>
                  <a:pt x="108" y="40"/>
                  <a:pt x="109" y="40"/>
                  <a:pt x="109" y="40"/>
                </a:cubicBezTo>
                <a:cubicBezTo>
                  <a:pt x="110" y="40"/>
                  <a:pt x="111" y="40"/>
                  <a:pt x="112" y="39"/>
                </a:cubicBezTo>
                <a:cubicBezTo>
                  <a:pt x="113" y="36"/>
                  <a:pt x="113" y="36"/>
                  <a:pt x="113" y="36"/>
                </a:cubicBezTo>
                <a:cubicBezTo>
                  <a:pt x="120" y="41"/>
                  <a:pt x="126" y="47"/>
                  <a:pt x="130" y="54"/>
                </a:cubicBezTo>
                <a:cubicBezTo>
                  <a:pt x="128" y="55"/>
                  <a:pt x="128" y="55"/>
                  <a:pt x="128" y="55"/>
                </a:cubicBezTo>
                <a:cubicBezTo>
                  <a:pt x="127" y="56"/>
                  <a:pt x="126" y="58"/>
                  <a:pt x="127" y="59"/>
                </a:cubicBezTo>
                <a:cubicBezTo>
                  <a:pt x="128" y="60"/>
                  <a:pt x="128" y="60"/>
                  <a:pt x="129" y="60"/>
                </a:cubicBezTo>
                <a:cubicBezTo>
                  <a:pt x="130" y="60"/>
                  <a:pt x="130" y="60"/>
                  <a:pt x="131" y="60"/>
                </a:cubicBezTo>
                <a:cubicBezTo>
                  <a:pt x="133" y="59"/>
                  <a:pt x="133" y="59"/>
                  <a:pt x="133" y="59"/>
                </a:cubicBezTo>
                <a:cubicBezTo>
                  <a:pt x="137" y="66"/>
                  <a:pt x="139" y="74"/>
                  <a:pt x="139" y="82"/>
                </a:cubicBezTo>
                <a:cubicBezTo>
                  <a:pt x="137" y="82"/>
                  <a:pt x="137" y="82"/>
                  <a:pt x="137" y="82"/>
                </a:cubicBezTo>
                <a:cubicBezTo>
                  <a:pt x="135" y="82"/>
                  <a:pt x="134" y="83"/>
                  <a:pt x="134" y="85"/>
                </a:cubicBezTo>
                <a:cubicBezTo>
                  <a:pt x="134" y="86"/>
                  <a:pt x="135" y="88"/>
                  <a:pt x="137" y="88"/>
                </a:cubicBezTo>
                <a:cubicBezTo>
                  <a:pt x="139" y="88"/>
                  <a:pt x="139" y="88"/>
                  <a:pt x="139" y="88"/>
                </a:cubicBezTo>
                <a:cubicBezTo>
                  <a:pt x="139" y="96"/>
                  <a:pt x="137" y="104"/>
                  <a:pt x="133" y="111"/>
                </a:cubicBezTo>
                <a:cubicBezTo>
                  <a:pt x="131" y="110"/>
                  <a:pt x="131" y="110"/>
                  <a:pt x="131" y="110"/>
                </a:cubicBezTo>
                <a:cubicBezTo>
                  <a:pt x="129" y="109"/>
                  <a:pt x="128" y="110"/>
                  <a:pt x="127" y="111"/>
                </a:cubicBezTo>
                <a:cubicBezTo>
                  <a:pt x="126" y="112"/>
                  <a:pt x="127" y="114"/>
                  <a:pt x="128" y="115"/>
                </a:cubicBezTo>
                <a:cubicBezTo>
                  <a:pt x="130" y="116"/>
                  <a:pt x="130" y="116"/>
                  <a:pt x="130" y="116"/>
                </a:cubicBezTo>
                <a:cubicBezTo>
                  <a:pt x="126" y="123"/>
                  <a:pt x="120" y="129"/>
                  <a:pt x="113" y="13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72" name="Freeform 850"/>
          <p:cNvSpPr>
            <a:spLocks noEditPoints="1"/>
          </p:cNvSpPr>
          <p:nvPr/>
        </p:nvSpPr>
        <p:spPr bwMode="auto">
          <a:xfrm>
            <a:off x="1517650" y="4694238"/>
            <a:ext cx="558800" cy="557213"/>
          </a:xfrm>
          <a:custGeom>
            <a:avLst/>
            <a:gdLst>
              <a:gd name="T0" fmla="*/ 85 w 164"/>
              <a:gd name="T1" fmla="*/ 74 h 162"/>
              <a:gd name="T2" fmla="*/ 79 w 164"/>
              <a:gd name="T3" fmla="*/ 46 h 162"/>
              <a:gd name="T4" fmla="*/ 82 w 164"/>
              <a:gd name="T5" fmla="*/ 96 h 162"/>
              <a:gd name="T6" fmla="*/ 115 w 164"/>
              <a:gd name="T7" fmla="*/ 85 h 162"/>
              <a:gd name="T8" fmla="*/ 76 w 164"/>
              <a:gd name="T9" fmla="*/ 85 h 162"/>
              <a:gd name="T10" fmla="*/ 82 w 164"/>
              <a:gd name="T11" fmla="*/ 90 h 162"/>
              <a:gd name="T12" fmla="*/ 153 w 164"/>
              <a:gd name="T13" fmla="*/ 41 h 162"/>
              <a:gd name="T14" fmla="*/ 123 w 164"/>
              <a:gd name="T15" fmla="*/ 9 h 162"/>
              <a:gd name="T16" fmla="*/ 136 w 164"/>
              <a:gd name="T17" fmla="*/ 25 h 162"/>
              <a:gd name="T18" fmla="*/ 32 w 164"/>
              <a:gd name="T19" fmla="*/ 30 h 162"/>
              <a:gd name="T20" fmla="*/ 41 w 164"/>
              <a:gd name="T21" fmla="*/ 10 h 162"/>
              <a:gd name="T22" fmla="*/ 9 w 164"/>
              <a:gd name="T23" fmla="*/ 40 h 162"/>
              <a:gd name="T24" fmla="*/ 24 w 164"/>
              <a:gd name="T25" fmla="*/ 29 h 162"/>
              <a:gd name="T26" fmla="*/ 44 w 164"/>
              <a:gd name="T27" fmla="*/ 149 h 162"/>
              <a:gd name="T28" fmla="*/ 38 w 164"/>
              <a:gd name="T29" fmla="*/ 162 h 162"/>
              <a:gd name="T30" fmla="*/ 82 w 164"/>
              <a:gd name="T31" fmla="*/ 159 h 162"/>
              <a:gd name="T32" fmla="*/ 126 w 164"/>
              <a:gd name="T33" fmla="*/ 162 h 162"/>
              <a:gd name="T34" fmla="*/ 119 w 164"/>
              <a:gd name="T35" fmla="*/ 149 h 162"/>
              <a:gd name="T36" fmla="*/ 140 w 164"/>
              <a:gd name="T37" fmla="*/ 29 h 162"/>
              <a:gd name="T38" fmla="*/ 129 w 164"/>
              <a:gd name="T39" fmla="*/ 11 h 162"/>
              <a:gd name="T40" fmla="*/ 12 w 164"/>
              <a:gd name="T41" fmla="*/ 12 h 162"/>
              <a:gd name="T42" fmla="*/ 82 w 164"/>
              <a:gd name="T43" fmla="*/ 154 h 162"/>
              <a:gd name="T44" fmla="*/ 151 w 164"/>
              <a:gd name="T45" fmla="*/ 85 h 162"/>
              <a:gd name="T46" fmla="*/ 79 w 164"/>
              <a:gd name="T47" fmla="*/ 24 h 162"/>
              <a:gd name="T48" fmla="*/ 85 w 164"/>
              <a:gd name="T49" fmla="*/ 27 h 162"/>
              <a:gd name="T50" fmla="*/ 85 w 164"/>
              <a:gd name="T51" fmla="*/ 142 h 162"/>
              <a:gd name="T52" fmla="*/ 79 w 164"/>
              <a:gd name="T53" fmla="*/ 145 h 162"/>
              <a:gd name="T54" fmla="*/ 85 w 164"/>
              <a:gd name="T55" fmla="*/ 142 h 162"/>
              <a:gd name="T56" fmla="*/ 142 w 164"/>
              <a:gd name="T57" fmla="*/ 82 h 162"/>
              <a:gd name="T58" fmla="*/ 140 w 164"/>
              <a:gd name="T59" fmla="*/ 87 h 162"/>
              <a:gd name="T60" fmla="*/ 24 w 164"/>
              <a:gd name="T61" fmla="*/ 87 h 162"/>
              <a:gd name="T62" fmla="*/ 21 w 164"/>
              <a:gd name="T63" fmla="*/ 82 h 162"/>
              <a:gd name="T64" fmla="*/ 127 w 164"/>
              <a:gd name="T65" fmla="*/ 40 h 162"/>
              <a:gd name="T66" fmla="*/ 123 w 164"/>
              <a:gd name="T67" fmla="*/ 47 h 162"/>
              <a:gd name="T68" fmla="*/ 123 w 164"/>
              <a:gd name="T69" fmla="*/ 40 h 162"/>
              <a:gd name="T70" fmla="*/ 43 w 164"/>
              <a:gd name="T71" fmla="*/ 127 h 162"/>
              <a:gd name="T72" fmla="*/ 37 w 164"/>
              <a:gd name="T73" fmla="*/ 129 h 162"/>
              <a:gd name="T74" fmla="*/ 43 w 164"/>
              <a:gd name="T75" fmla="*/ 124 h 162"/>
              <a:gd name="T76" fmla="*/ 125 w 164"/>
              <a:gd name="T77" fmla="*/ 130 h 162"/>
              <a:gd name="T78" fmla="*/ 121 w 164"/>
              <a:gd name="T79" fmla="*/ 124 h 162"/>
              <a:gd name="T80" fmla="*/ 43 w 164"/>
              <a:gd name="T81" fmla="*/ 42 h 162"/>
              <a:gd name="T82" fmla="*/ 39 w 164"/>
              <a:gd name="T83" fmla="*/ 46 h 162"/>
              <a:gd name="T84" fmla="*/ 41 w 164"/>
              <a:gd name="T85" fmla="*/ 40 h 1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164" h="162">
                <a:moveTo>
                  <a:pt x="112" y="82"/>
                </a:moveTo>
                <a:cubicBezTo>
                  <a:pt x="92" y="82"/>
                  <a:pt x="92" y="82"/>
                  <a:pt x="92" y="82"/>
                </a:cubicBezTo>
                <a:cubicBezTo>
                  <a:pt x="91" y="78"/>
                  <a:pt x="88" y="75"/>
                  <a:pt x="85" y="74"/>
                </a:cubicBezTo>
                <a:cubicBezTo>
                  <a:pt x="85" y="46"/>
                  <a:pt x="85" y="46"/>
                  <a:pt x="85" y="46"/>
                </a:cubicBezTo>
                <a:cubicBezTo>
                  <a:pt x="85" y="45"/>
                  <a:pt x="83" y="44"/>
                  <a:pt x="82" y="44"/>
                </a:cubicBezTo>
                <a:cubicBezTo>
                  <a:pt x="80" y="44"/>
                  <a:pt x="79" y="45"/>
                  <a:pt x="79" y="46"/>
                </a:cubicBezTo>
                <a:cubicBezTo>
                  <a:pt x="79" y="74"/>
                  <a:pt x="79" y="74"/>
                  <a:pt x="79" y="74"/>
                </a:cubicBezTo>
                <a:cubicBezTo>
                  <a:pt x="74" y="76"/>
                  <a:pt x="71" y="80"/>
                  <a:pt x="71" y="85"/>
                </a:cubicBezTo>
                <a:cubicBezTo>
                  <a:pt x="71" y="91"/>
                  <a:pt x="76" y="96"/>
                  <a:pt x="82" y="96"/>
                </a:cubicBezTo>
                <a:cubicBezTo>
                  <a:pt x="87" y="96"/>
                  <a:pt x="91" y="92"/>
                  <a:pt x="92" y="88"/>
                </a:cubicBezTo>
                <a:cubicBezTo>
                  <a:pt x="112" y="88"/>
                  <a:pt x="112" y="88"/>
                  <a:pt x="112" y="88"/>
                </a:cubicBezTo>
                <a:cubicBezTo>
                  <a:pt x="114" y="88"/>
                  <a:pt x="115" y="86"/>
                  <a:pt x="115" y="85"/>
                </a:cubicBezTo>
                <a:cubicBezTo>
                  <a:pt x="115" y="83"/>
                  <a:pt x="114" y="82"/>
                  <a:pt x="112" y="82"/>
                </a:cubicBezTo>
                <a:close/>
                <a:moveTo>
                  <a:pt x="82" y="90"/>
                </a:moveTo>
                <a:cubicBezTo>
                  <a:pt x="79" y="90"/>
                  <a:pt x="76" y="88"/>
                  <a:pt x="76" y="85"/>
                </a:cubicBezTo>
                <a:cubicBezTo>
                  <a:pt x="76" y="82"/>
                  <a:pt x="79" y="79"/>
                  <a:pt x="82" y="79"/>
                </a:cubicBezTo>
                <a:cubicBezTo>
                  <a:pt x="85" y="79"/>
                  <a:pt x="87" y="82"/>
                  <a:pt x="87" y="85"/>
                </a:cubicBezTo>
                <a:cubicBezTo>
                  <a:pt x="87" y="88"/>
                  <a:pt x="85" y="90"/>
                  <a:pt x="82" y="90"/>
                </a:cubicBezTo>
                <a:close/>
                <a:moveTo>
                  <a:pt x="140" y="29"/>
                </a:moveTo>
                <a:cubicBezTo>
                  <a:pt x="151" y="40"/>
                  <a:pt x="151" y="40"/>
                  <a:pt x="151" y="40"/>
                </a:cubicBezTo>
                <a:cubicBezTo>
                  <a:pt x="152" y="41"/>
                  <a:pt x="152" y="41"/>
                  <a:pt x="153" y="41"/>
                </a:cubicBezTo>
                <a:cubicBezTo>
                  <a:pt x="154" y="41"/>
                  <a:pt x="155" y="41"/>
                  <a:pt x="155" y="40"/>
                </a:cubicBezTo>
                <a:cubicBezTo>
                  <a:pt x="164" y="31"/>
                  <a:pt x="164" y="17"/>
                  <a:pt x="155" y="9"/>
                </a:cubicBezTo>
                <a:cubicBezTo>
                  <a:pt x="146" y="0"/>
                  <a:pt x="132" y="0"/>
                  <a:pt x="123" y="9"/>
                </a:cubicBezTo>
                <a:cubicBezTo>
                  <a:pt x="123" y="9"/>
                  <a:pt x="123" y="10"/>
                  <a:pt x="123" y="10"/>
                </a:cubicBezTo>
                <a:cubicBezTo>
                  <a:pt x="123" y="11"/>
                  <a:pt x="123" y="12"/>
                  <a:pt x="123" y="12"/>
                </a:cubicBezTo>
                <a:cubicBezTo>
                  <a:pt x="136" y="25"/>
                  <a:pt x="136" y="25"/>
                  <a:pt x="136" y="25"/>
                </a:cubicBezTo>
                <a:cubicBezTo>
                  <a:pt x="131" y="30"/>
                  <a:pt x="131" y="30"/>
                  <a:pt x="131" y="30"/>
                </a:cubicBezTo>
                <a:cubicBezTo>
                  <a:pt x="118" y="18"/>
                  <a:pt x="101" y="11"/>
                  <a:pt x="82" y="11"/>
                </a:cubicBezTo>
                <a:cubicBezTo>
                  <a:pt x="63" y="11"/>
                  <a:pt x="45" y="18"/>
                  <a:pt x="32" y="30"/>
                </a:cubicBezTo>
                <a:cubicBezTo>
                  <a:pt x="28" y="25"/>
                  <a:pt x="28" y="25"/>
                  <a:pt x="28" y="25"/>
                </a:cubicBezTo>
                <a:cubicBezTo>
                  <a:pt x="40" y="12"/>
                  <a:pt x="40" y="12"/>
                  <a:pt x="40" y="12"/>
                </a:cubicBezTo>
                <a:cubicBezTo>
                  <a:pt x="41" y="12"/>
                  <a:pt x="41" y="11"/>
                  <a:pt x="41" y="10"/>
                </a:cubicBezTo>
                <a:cubicBezTo>
                  <a:pt x="41" y="10"/>
                  <a:pt x="41" y="9"/>
                  <a:pt x="40" y="9"/>
                </a:cubicBezTo>
                <a:cubicBezTo>
                  <a:pt x="31" y="0"/>
                  <a:pt x="17" y="0"/>
                  <a:pt x="9" y="9"/>
                </a:cubicBezTo>
                <a:cubicBezTo>
                  <a:pt x="0" y="17"/>
                  <a:pt x="0" y="31"/>
                  <a:pt x="9" y="40"/>
                </a:cubicBezTo>
                <a:cubicBezTo>
                  <a:pt x="9" y="41"/>
                  <a:pt x="10" y="41"/>
                  <a:pt x="10" y="41"/>
                </a:cubicBezTo>
                <a:cubicBezTo>
                  <a:pt x="11" y="41"/>
                  <a:pt x="12" y="41"/>
                  <a:pt x="12" y="40"/>
                </a:cubicBezTo>
                <a:cubicBezTo>
                  <a:pt x="24" y="29"/>
                  <a:pt x="24" y="29"/>
                  <a:pt x="24" y="29"/>
                </a:cubicBezTo>
                <a:cubicBezTo>
                  <a:pt x="28" y="33"/>
                  <a:pt x="28" y="33"/>
                  <a:pt x="28" y="33"/>
                </a:cubicBezTo>
                <a:cubicBezTo>
                  <a:pt x="15" y="47"/>
                  <a:pt x="7" y="65"/>
                  <a:pt x="7" y="85"/>
                </a:cubicBezTo>
                <a:cubicBezTo>
                  <a:pt x="7" y="112"/>
                  <a:pt x="22" y="136"/>
                  <a:pt x="44" y="149"/>
                </a:cubicBezTo>
                <a:cubicBezTo>
                  <a:pt x="36" y="157"/>
                  <a:pt x="36" y="157"/>
                  <a:pt x="36" y="157"/>
                </a:cubicBezTo>
                <a:cubicBezTo>
                  <a:pt x="35" y="158"/>
                  <a:pt x="35" y="160"/>
                  <a:pt x="36" y="161"/>
                </a:cubicBezTo>
                <a:cubicBezTo>
                  <a:pt x="36" y="162"/>
                  <a:pt x="37" y="162"/>
                  <a:pt x="38" y="162"/>
                </a:cubicBezTo>
                <a:cubicBezTo>
                  <a:pt x="38" y="162"/>
                  <a:pt x="39" y="162"/>
                  <a:pt x="40" y="161"/>
                </a:cubicBezTo>
                <a:cubicBezTo>
                  <a:pt x="49" y="152"/>
                  <a:pt x="49" y="152"/>
                  <a:pt x="49" y="152"/>
                </a:cubicBezTo>
                <a:cubicBezTo>
                  <a:pt x="59" y="157"/>
                  <a:pt x="70" y="159"/>
                  <a:pt x="82" y="159"/>
                </a:cubicBezTo>
                <a:cubicBezTo>
                  <a:pt x="93" y="159"/>
                  <a:pt x="105" y="157"/>
                  <a:pt x="114" y="152"/>
                </a:cubicBezTo>
                <a:cubicBezTo>
                  <a:pt x="124" y="161"/>
                  <a:pt x="124" y="161"/>
                  <a:pt x="124" y="161"/>
                </a:cubicBezTo>
                <a:cubicBezTo>
                  <a:pt x="124" y="162"/>
                  <a:pt x="125" y="162"/>
                  <a:pt x="126" y="162"/>
                </a:cubicBezTo>
                <a:cubicBezTo>
                  <a:pt x="127" y="162"/>
                  <a:pt x="127" y="162"/>
                  <a:pt x="128" y="161"/>
                </a:cubicBezTo>
                <a:cubicBezTo>
                  <a:pt x="129" y="160"/>
                  <a:pt x="129" y="158"/>
                  <a:pt x="128" y="157"/>
                </a:cubicBezTo>
                <a:cubicBezTo>
                  <a:pt x="119" y="149"/>
                  <a:pt x="119" y="149"/>
                  <a:pt x="119" y="149"/>
                </a:cubicBezTo>
                <a:cubicBezTo>
                  <a:pt x="141" y="136"/>
                  <a:pt x="156" y="112"/>
                  <a:pt x="156" y="85"/>
                </a:cubicBezTo>
                <a:cubicBezTo>
                  <a:pt x="156" y="65"/>
                  <a:pt x="148" y="47"/>
                  <a:pt x="135" y="33"/>
                </a:cubicBezTo>
                <a:lnTo>
                  <a:pt x="140" y="29"/>
                </a:lnTo>
                <a:close/>
                <a:moveTo>
                  <a:pt x="151" y="12"/>
                </a:moveTo>
                <a:cubicBezTo>
                  <a:pt x="157" y="18"/>
                  <a:pt x="158" y="28"/>
                  <a:pt x="153" y="34"/>
                </a:cubicBezTo>
                <a:cubicBezTo>
                  <a:pt x="129" y="11"/>
                  <a:pt x="129" y="11"/>
                  <a:pt x="129" y="11"/>
                </a:cubicBezTo>
                <a:cubicBezTo>
                  <a:pt x="136" y="6"/>
                  <a:pt x="145" y="7"/>
                  <a:pt x="151" y="12"/>
                </a:cubicBezTo>
                <a:close/>
                <a:moveTo>
                  <a:pt x="11" y="34"/>
                </a:moveTo>
                <a:cubicBezTo>
                  <a:pt x="6" y="28"/>
                  <a:pt x="7" y="18"/>
                  <a:pt x="12" y="12"/>
                </a:cubicBezTo>
                <a:cubicBezTo>
                  <a:pt x="18" y="7"/>
                  <a:pt x="28" y="6"/>
                  <a:pt x="34" y="11"/>
                </a:cubicBezTo>
                <a:lnTo>
                  <a:pt x="11" y="34"/>
                </a:lnTo>
                <a:close/>
                <a:moveTo>
                  <a:pt x="82" y="154"/>
                </a:moveTo>
                <a:cubicBezTo>
                  <a:pt x="44" y="154"/>
                  <a:pt x="13" y="123"/>
                  <a:pt x="13" y="85"/>
                </a:cubicBezTo>
                <a:cubicBezTo>
                  <a:pt x="13" y="47"/>
                  <a:pt x="44" y="16"/>
                  <a:pt x="82" y="16"/>
                </a:cubicBezTo>
                <a:cubicBezTo>
                  <a:pt x="120" y="16"/>
                  <a:pt x="151" y="47"/>
                  <a:pt x="151" y="85"/>
                </a:cubicBezTo>
                <a:cubicBezTo>
                  <a:pt x="151" y="123"/>
                  <a:pt x="120" y="154"/>
                  <a:pt x="82" y="154"/>
                </a:cubicBezTo>
                <a:close/>
                <a:moveTo>
                  <a:pt x="79" y="27"/>
                </a:moveTo>
                <a:cubicBezTo>
                  <a:pt x="79" y="24"/>
                  <a:pt x="79" y="24"/>
                  <a:pt x="79" y="24"/>
                </a:cubicBezTo>
                <a:cubicBezTo>
                  <a:pt x="79" y="23"/>
                  <a:pt x="80" y="21"/>
                  <a:pt x="82" y="21"/>
                </a:cubicBezTo>
                <a:cubicBezTo>
                  <a:pt x="83" y="21"/>
                  <a:pt x="85" y="23"/>
                  <a:pt x="85" y="24"/>
                </a:cubicBezTo>
                <a:cubicBezTo>
                  <a:pt x="85" y="27"/>
                  <a:pt x="85" y="27"/>
                  <a:pt x="85" y="27"/>
                </a:cubicBezTo>
                <a:cubicBezTo>
                  <a:pt x="85" y="28"/>
                  <a:pt x="83" y="30"/>
                  <a:pt x="82" y="30"/>
                </a:cubicBezTo>
                <a:cubicBezTo>
                  <a:pt x="80" y="30"/>
                  <a:pt x="79" y="28"/>
                  <a:pt x="79" y="27"/>
                </a:cubicBezTo>
                <a:close/>
                <a:moveTo>
                  <a:pt x="85" y="142"/>
                </a:moveTo>
                <a:cubicBezTo>
                  <a:pt x="85" y="145"/>
                  <a:pt x="85" y="145"/>
                  <a:pt x="85" y="145"/>
                </a:cubicBezTo>
                <a:cubicBezTo>
                  <a:pt x="85" y="147"/>
                  <a:pt x="83" y="148"/>
                  <a:pt x="82" y="148"/>
                </a:cubicBezTo>
                <a:cubicBezTo>
                  <a:pt x="80" y="148"/>
                  <a:pt x="79" y="147"/>
                  <a:pt x="79" y="145"/>
                </a:cubicBezTo>
                <a:cubicBezTo>
                  <a:pt x="79" y="142"/>
                  <a:pt x="79" y="142"/>
                  <a:pt x="79" y="142"/>
                </a:cubicBezTo>
                <a:cubicBezTo>
                  <a:pt x="79" y="141"/>
                  <a:pt x="80" y="140"/>
                  <a:pt x="82" y="140"/>
                </a:cubicBezTo>
                <a:cubicBezTo>
                  <a:pt x="83" y="140"/>
                  <a:pt x="85" y="141"/>
                  <a:pt x="85" y="142"/>
                </a:cubicBezTo>
                <a:close/>
                <a:moveTo>
                  <a:pt x="137" y="85"/>
                </a:moveTo>
                <a:cubicBezTo>
                  <a:pt x="137" y="83"/>
                  <a:pt x="138" y="82"/>
                  <a:pt x="140" y="82"/>
                </a:cubicBezTo>
                <a:cubicBezTo>
                  <a:pt x="142" y="82"/>
                  <a:pt x="142" y="82"/>
                  <a:pt x="142" y="82"/>
                </a:cubicBezTo>
                <a:cubicBezTo>
                  <a:pt x="144" y="82"/>
                  <a:pt x="145" y="83"/>
                  <a:pt x="145" y="85"/>
                </a:cubicBezTo>
                <a:cubicBezTo>
                  <a:pt x="145" y="86"/>
                  <a:pt x="144" y="87"/>
                  <a:pt x="142" y="87"/>
                </a:cubicBezTo>
                <a:cubicBezTo>
                  <a:pt x="140" y="87"/>
                  <a:pt x="140" y="87"/>
                  <a:pt x="140" y="87"/>
                </a:cubicBezTo>
                <a:cubicBezTo>
                  <a:pt x="138" y="87"/>
                  <a:pt x="137" y="86"/>
                  <a:pt x="137" y="85"/>
                </a:cubicBezTo>
                <a:close/>
                <a:moveTo>
                  <a:pt x="27" y="85"/>
                </a:moveTo>
                <a:cubicBezTo>
                  <a:pt x="27" y="86"/>
                  <a:pt x="26" y="87"/>
                  <a:pt x="24" y="87"/>
                </a:cubicBezTo>
                <a:cubicBezTo>
                  <a:pt x="21" y="87"/>
                  <a:pt x="21" y="87"/>
                  <a:pt x="21" y="87"/>
                </a:cubicBezTo>
                <a:cubicBezTo>
                  <a:pt x="20" y="87"/>
                  <a:pt x="18" y="86"/>
                  <a:pt x="18" y="85"/>
                </a:cubicBezTo>
                <a:cubicBezTo>
                  <a:pt x="18" y="83"/>
                  <a:pt x="20" y="82"/>
                  <a:pt x="21" y="82"/>
                </a:cubicBezTo>
                <a:cubicBezTo>
                  <a:pt x="24" y="82"/>
                  <a:pt x="24" y="82"/>
                  <a:pt x="24" y="82"/>
                </a:cubicBezTo>
                <a:cubicBezTo>
                  <a:pt x="26" y="82"/>
                  <a:pt x="27" y="83"/>
                  <a:pt x="27" y="85"/>
                </a:cubicBezTo>
                <a:close/>
                <a:moveTo>
                  <a:pt x="127" y="40"/>
                </a:moveTo>
                <a:cubicBezTo>
                  <a:pt x="128" y="41"/>
                  <a:pt x="128" y="43"/>
                  <a:pt x="127" y="44"/>
                </a:cubicBezTo>
                <a:cubicBezTo>
                  <a:pt x="125" y="46"/>
                  <a:pt x="125" y="46"/>
                  <a:pt x="125" y="46"/>
                </a:cubicBezTo>
                <a:cubicBezTo>
                  <a:pt x="124" y="46"/>
                  <a:pt x="123" y="47"/>
                  <a:pt x="123" y="47"/>
                </a:cubicBezTo>
                <a:cubicBezTo>
                  <a:pt x="122" y="47"/>
                  <a:pt x="121" y="46"/>
                  <a:pt x="121" y="46"/>
                </a:cubicBezTo>
                <a:cubicBezTo>
                  <a:pt x="120" y="45"/>
                  <a:pt x="120" y="43"/>
                  <a:pt x="121" y="42"/>
                </a:cubicBezTo>
                <a:cubicBezTo>
                  <a:pt x="123" y="40"/>
                  <a:pt x="123" y="40"/>
                  <a:pt x="123" y="40"/>
                </a:cubicBezTo>
                <a:cubicBezTo>
                  <a:pt x="124" y="39"/>
                  <a:pt x="125" y="39"/>
                  <a:pt x="127" y="40"/>
                </a:cubicBezTo>
                <a:close/>
                <a:moveTo>
                  <a:pt x="43" y="124"/>
                </a:moveTo>
                <a:cubicBezTo>
                  <a:pt x="44" y="125"/>
                  <a:pt x="44" y="126"/>
                  <a:pt x="43" y="127"/>
                </a:cubicBezTo>
                <a:cubicBezTo>
                  <a:pt x="41" y="129"/>
                  <a:pt x="41" y="129"/>
                  <a:pt x="41" y="129"/>
                </a:cubicBezTo>
                <a:cubicBezTo>
                  <a:pt x="40" y="130"/>
                  <a:pt x="40" y="130"/>
                  <a:pt x="39" y="130"/>
                </a:cubicBezTo>
                <a:cubicBezTo>
                  <a:pt x="38" y="130"/>
                  <a:pt x="38" y="130"/>
                  <a:pt x="37" y="129"/>
                </a:cubicBezTo>
                <a:cubicBezTo>
                  <a:pt x="36" y="128"/>
                  <a:pt x="36" y="127"/>
                  <a:pt x="37" y="125"/>
                </a:cubicBezTo>
                <a:cubicBezTo>
                  <a:pt x="39" y="124"/>
                  <a:pt x="39" y="124"/>
                  <a:pt x="39" y="124"/>
                </a:cubicBezTo>
                <a:cubicBezTo>
                  <a:pt x="40" y="122"/>
                  <a:pt x="42" y="122"/>
                  <a:pt x="43" y="124"/>
                </a:cubicBezTo>
                <a:close/>
                <a:moveTo>
                  <a:pt x="127" y="125"/>
                </a:moveTo>
                <a:cubicBezTo>
                  <a:pt x="128" y="127"/>
                  <a:pt x="128" y="128"/>
                  <a:pt x="127" y="129"/>
                </a:cubicBezTo>
                <a:cubicBezTo>
                  <a:pt x="126" y="130"/>
                  <a:pt x="125" y="130"/>
                  <a:pt x="125" y="130"/>
                </a:cubicBezTo>
                <a:cubicBezTo>
                  <a:pt x="124" y="130"/>
                  <a:pt x="123" y="130"/>
                  <a:pt x="123" y="129"/>
                </a:cubicBezTo>
                <a:cubicBezTo>
                  <a:pt x="121" y="127"/>
                  <a:pt x="121" y="127"/>
                  <a:pt x="121" y="127"/>
                </a:cubicBezTo>
                <a:cubicBezTo>
                  <a:pt x="120" y="126"/>
                  <a:pt x="120" y="125"/>
                  <a:pt x="121" y="124"/>
                </a:cubicBezTo>
                <a:cubicBezTo>
                  <a:pt x="122" y="122"/>
                  <a:pt x="124" y="122"/>
                  <a:pt x="125" y="124"/>
                </a:cubicBezTo>
                <a:lnTo>
                  <a:pt x="127" y="125"/>
                </a:lnTo>
                <a:close/>
                <a:moveTo>
                  <a:pt x="43" y="42"/>
                </a:moveTo>
                <a:cubicBezTo>
                  <a:pt x="44" y="43"/>
                  <a:pt x="44" y="45"/>
                  <a:pt x="43" y="46"/>
                </a:cubicBezTo>
                <a:cubicBezTo>
                  <a:pt x="42" y="46"/>
                  <a:pt x="42" y="47"/>
                  <a:pt x="41" y="47"/>
                </a:cubicBezTo>
                <a:cubicBezTo>
                  <a:pt x="40" y="47"/>
                  <a:pt x="40" y="46"/>
                  <a:pt x="39" y="46"/>
                </a:cubicBezTo>
                <a:cubicBezTo>
                  <a:pt x="37" y="44"/>
                  <a:pt x="37" y="44"/>
                  <a:pt x="37" y="44"/>
                </a:cubicBezTo>
                <a:cubicBezTo>
                  <a:pt x="36" y="43"/>
                  <a:pt x="36" y="41"/>
                  <a:pt x="37" y="40"/>
                </a:cubicBezTo>
                <a:cubicBezTo>
                  <a:pt x="38" y="39"/>
                  <a:pt x="40" y="39"/>
                  <a:pt x="41" y="40"/>
                </a:cubicBezTo>
                <a:lnTo>
                  <a:pt x="43" y="4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73" name="Freeform 851"/>
          <p:cNvSpPr>
            <a:spLocks noEditPoints="1"/>
          </p:cNvSpPr>
          <p:nvPr/>
        </p:nvSpPr>
        <p:spPr bwMode="auto">
          <a:xfrm>
            <a:off x="1550988" y="5319713"/>
            <a:ext cx="481013" cy="550863"/>
          </a:xfrm>
          <a:custGeom>
            <a:avLst/>
            <a:gdLst>
              <a:gd name="T0" fmla="*/ 119 w 141"/>
              <a:gd name="T1" fmla="*/ 84 h 160"/>
              <a:gd name="T2" fmla="*/ 95 w 141"/>
              <a:gd name="T3" fmla="*/ 20 h 160"/>
              <a:gd name="T4" fmla="*/ 84 w 141"/>
              <a:gd name="T5" fmla="*/ 15 h 160"/>
              <a:gd name="T6" fmla="*/ 55 w 141"/>
              <a:gd name="T7" fmla="*/ 15 h 160"/>
              <a:gd name="T8" fmla="*/ 46 w 141"/>
              <a:gd name="T9" fmla="*/ 20 h 160"/>
              <a:gd name="T10" fmla="*/ 20 w 141"/>
              <a:gd name="T11" fmla="*/ 84 h 160"/>
              <a:gd name="T12" fmla="*/ 0 w 141"/>
              <a:gd name="T13" fmla="*/ 135 h 160"/>
              <a:gd name="T14" fmla="*/ 30 w 141"/>
              <a:gd name="T15" fmla="*/ 141 h 160"/>
              <a:gd name="T16" fmla="*/ 70 w 141"/>
              <a:gd name="T17" fmla="*/ 160 h 160"/>
              <a:gd name="T18" fmla="*/ 111 w 141"/>
              <a:gd name="T19" fmla="*/ 141 h 160"/>
              <a:gd name="T20" fmla="*/ 140 w 141"/>
              <a:gd name="T21" fmla="*/ 135 h 160"/>
              <a:gd name="T22" fmla="*/ 61 w 141"/>
              <a:gd name="T23" fmla="*/ 15 h 160"/>
              <a:gd name="T24" fmla="*/ 79 w 141"/>
              <a:gd name="T25" fmla="*/ 15 h 160"/>
              <a:gd name="T26" fmla="*/ 61 w 141"/>
              <a:gd name="T27" fmla="*/ 15 h 160"/>
              <a:gd name="T28" fmla="*/ 52 w 141"/>
              <a:gd name="T29" fmla="*/ 145 h 160"/>
              <a:gd name="T30" fmla="*/ 89 w 141"/>
              <a:gd name="T31" fmla="*/ 145 h 160"/>
              <a:gd name="T32" fmla="*/ 110 w 141"/>
              <a:gd name="T33" fmla="*/ 136 h 160"/>
              <a:gd name="T34" fmla="*/ 94 w 141"/>
              <a:gd name="T35" fmla="*/ 138 h 160"/>
              <a:gd name="T36" fmla="*/ 88 w 141"/>
              <a:gd name="T37" fmla="*/ 139 h 160"/>
              <a:gd name="T38" fmla="*/ 81 w 141"/>
              <a:gd name="T39" fmla="*/ 139 h 160"/>
              <a:gd name="T40" fmla="*/ 76 w 141"/>
              <a:gd name="T41" fmla="*/ 140 h 160"/>
              <a:gd name="T42" fmla="*/ 64 w 141"/>
              <a:gd name="T43" fmla="*/ 140 h 160"/>
              <a:gd name="T44" fmla="*/ 58 w 141"/>
              <a:gd name="T45" fmla="*/ 139 h 160"/>
              <a:gd name="T46" fmla="*/ 53 w 141"/>
              <a:gd name="T47" fmla="*/ 139 h 160"/>
              <a:gd name="T48" fmla="*/ 47 w 141"/>
              <a:gd name="T49" fmla="*/ 138 h 160"/>
              <a:gd name="T50" fmla="*/ 9 w 141"/>
              <a:gd name="T51" fmla="*/ 132 h 160"/>
              <a:gd name="T52" fmla="*/ 26 w 141"/>
              <a:gd name="T53" fmla="*/ 58 h 160"/>
              <a:gd name="T54" fmla="*/ 59 w 141"/>
              <a:gd name="T55" fmla="*/ 22 h 160"/>
              <a:gd name="T56" fmla="*/ 81 w 141"/>
              <a:gd name="T57" fmla="*/ 21 h 160"/>
              <a:gd name="T58" fmla="*/ 92 w 141"/>
              <a:gd name="T59" fmla="*/ 25 h 160"/>
              <a:gd name="T60" fmla="*/ 114 w 141"/>
              <a:gd name="T61" fmla="*/ 84 h 160"/>
              <a:gd name="T62" fmla="*/ 110 w 141"/>
              <a:gd name="T63" fmla="*/ 136 h 160"/>
              <a:gd name="T64" fmla="*/ 86 w 141"/>
              <a:gd name="T65" fmla="*/ 38 h 160"/>
              <a:gd name="T66" fmla="*/ 41 w 141"/>
              <a:gd name="T67" fmla="*/ 58 h 160"/>
              <a:gd name="T68" fmla="*/ 38 w 141"/>
              <a:gd name="T69" fmla="*/ 61 h 160"/>
              <a:gd name="T70" fmla="*/ 52 w 141"/>
              <a:gd name="T71" fmla="*/ 33 h 160"/>
              <a:gd name="T72" fmla="*/ 90 w 141"/>
              <a:gd name="T73" fmla="*/ 37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41" h="160">
                <a:moveTo>
                  <a:pt x="140" y="132"/>
                </a:moveTo>
                <a:cubicBezTo>
                  <a:pt x="126" y="118"/>
                  <a:pt x="119" y="102"/>
                  <a:pt x="119" y="84"/>
                </a:cubicBezTo>
                <a:cubicBezTo>
                  <a:pt x="119" y="58"/>
                  <a:pt x="119" y="58"/>
                  <a:pt x="119" y="58"/>
                </a:cubicBezTo>
                <a:cubicBezTo>
                  <a:pt x="119" y="38"/>
                  <a:pt x="106" y="25"/>
                  <a:pt x="95" y="20"/>
                </a:cubicBezTo>
                <a:cubicBezTo>
                  <a:pt x="91" y="18"/>
                  <a:pt x="88" y="17"/>
                  <a:pt x="84" y="16"/>
                </a:cubicBezTo>
                <a:cubicBezTo>
                  <a:pt x="84" y="15"/>
                  <a:pt x="84" y="15"/>
                  <a:pt x="84" y="15"/>
                </a:cubicBezTo>
                <a:cubicBezTo>
                  <a:pt x="84" y="7"/>
                  <a:pt x="78" y="0"/>
                  <a:pt x="70" y="0"/>
                </a:cubicBezTo>
                <a:cubicBezTo>
                  <a:pt x="62" y="0"/>
                  <a:pt x="55" y="7"/>
                  <a:pt x="55" y="15"/>
                </a:cubicBezTo>
                <a:cubicBezTo>
                  <a:pt x="55" y="16"/>
                  <a:pt x="55" y="16"/>
                  <a:pt x="55" y="16"/>
                </a:cubicBezTo>
                <a:cubicBezTo>
                  <a:pt x="52" y="17"/>
                  <a:pt x="49" y="18"/>
                  <a:pt x="46" y="20"/>
                </a:cubicBezTo>
                <a:cubicBezTo>
                  <a:pt x="33" y="26"/>
                  <a:pt x="20" y="40"/>
                  <a:pt x="20" y="58"/>
                </a:cubicBezTo>
                <a:cubicBezTo>
                  <a:pt x="20" y="84"/>
                  <a:pt x="20" y="84"/>
                  <a:pt x="20" y="84"/>
                </a:cubicBezTo>
                <a:cubicBezTo>
                  <a:pt x="20" y="103"/>
                  <a:pt x="14" y="119"/>
                  <a:pt x="1" y="132"/>
                </a:cubicBezTo>
                <a:cubicBezTo>
                  <a:pt x="0" y="133"/>
                  <a:pt x="0" y="134"/>
                  <a:pt x="0" y="135"/>
                </a:cubicBezTo>
                <a:cubicBezTo>
                  <a:pt x="0" y="136"/>
                  <a:pt x="1" y="137"/>
                  <a:pt x="2" y="137"/>
                </a:cubicBezTo>
                <a:cubicBezTo>
                  <a:pt x="30" y="141"/>
                  <a:pt x="30" y="141"/>
                  <a:pt x="30" y="141"/>
                </a:cubicBezTo>
                <a:cubicBezTo>
                  <a:pt x="35" y="142"/>
                  <a:pt x="40" y="143"/>
                  <a:pt x="44" y="144"/>
                </a:cubicBezTo>
                <a:cubicBezTo>
                  <a:pt x="49" y="154"/>
                  <a:pt x="59" y="160"/>
                  <a:pt x="70" y="160"/>
                </a:cubicBezTo>
                <a:cubicBezTo>
                  <a:pt x="81" y="160"/>
                  <a:pt x="91" y="154"/>
                  <a:pt x="96" y="144"/>
                </a:cubicBezTo>
                <a:cubicBezTo>
                  <a:pt x="101" y="143"/>
                  <a:pt x="105" y="142"/>
                  <a:pt x="111" y="141"/>
                </a:cubicBezTo>
                <a:cubicBezTo>
                  <a:pt x="138" y="137"/>
                  <a:pt x="138" y="137"/>
                  <a:pt x="138" y="137"/>
                </a:cubicBezTo>
                <a:cubicBezTo>
                  <a:pt x="139" y="137"/>
                  <a:pt x="140" y="136"/>
                  <a:pt x="140" y="135"/>
                </a:cubicBezTo>
                <a:cubicBezTo>
                  <a:pt x="141" y="134"/>
                  <a:pt x="141" y="133"/>
                  <a:pt x="140" y="132"/>
                </a:cubicBezTo>
                <a:close/>
                <a:moveTo>
                  <a:pt x="61" y="15"/>
                </a:moveTo>
                <a:cubicBezTo>
                  <a:pt x="61" y="10"/>
                  <a:pt x="65" y="6"/>
                  <a:pt x="70" y="6"/>
                </a:cubicBezTo>
                <a:cubicBezTo>
                  <a:pt x="75" y="6"/>
                  <a:pt x="79" y="10"/>
                  <a:pt x="79" y="15"/>
                </a:cubicBezTo>
                <a:cubicBezTo>
                  <a:pt x="79" y="15"/>
                  <a:pt x="79" y="15"/>
                  <a:pt x="79" y="15"/>
                </a:cubicBezTo>
                <a:cubicBezTo>
                  <a:pt x="73" y="14"/>
                  <a:pt x="67" y="14"/>
                  <a:pt x="61" y="15"/>
                </a:cubicBezTo>
                <a:close/>
                <a:moveTo>
                  <a:pt x="70" y="154"/>
                </a:moveTo>
                <a:cubicBezTo>
                  <a:pt x="63" y="154"/>
                  <a:pt x="56" y="151"/>
                  <a:pt x="52" y="145"/>
                </a:cubicBezTo>
                <a:cubicBezTo>
                  <a:pt x="58" y="145"/>
                  <a:pt x="64" y="146"/>
                  <a:pt x="70" y="146"/>
                </a:cubicBezTo>
                <a:cubicBezTo>
                  <a:pt x="76" y="146"/>
                  <a:pt x="82" y="145"/>
                  <a:pt x="89" y="145"/>
                </a:cubicBezTo>
                <a:cubicBezTo>
                  <a:pt x="85" y="151"/>
                  <a:pt x="78" y="154"/>
                  <a:pt x="70" y="154"/>
                </a:cubicBezTo>
                <a:close/>
                <a:moveTo>
                  <a:pt x="110" y="136"/>
                </a:moveTo>
                <a:cubicBezTo>
                  <a:pt x="104" y="137"/>
                  <a:pt x="99" y="137"/>
                  <a:pt x="94" y="138"/>
                </a:cubicBezTo>
                <a:cubicBezTo>
                  <a:pt x="94" y="138"/>
                  <a:pt x="94" y="138"/>
                  <a:pt x="94" y="138"/>
                </a:cubicBezTo>
                <a:cubicBezTo>
                  <a:pt x="92" y="138"/>
                  <a:pt x="90" y="139"/>
                  <a:pt x="88" y="139"/>
                </a:cubicBezTo>
                <a:cubicBezTo>
                  <a:pt x="88" y="139"/>
                  <a:pt x="88" y="139"/>
                  <a:pt x="88" y="139"/>
                </a:cubicBezTo>
                <a:cubicBezTo>
                  <a:pt x="86" y="139"/>
                  <a:pt x="84" y="139"/>
                  <a:pt x="82" y="139"/>
                </a:cubicBezTo>
                <a:cubicBezTo>
                  <a:pt x="82" y="139"/>
                  <a:pt x="82" y="139"/>
                  <a:pt x="81" y="139"/>
                </a:cubicBezTo>
                <a:cubicBezTo>
                  <a:pt x="80" y="139"/>
                  <a:pt x="78" y="140"/>
                  <a:pt x="77" y="140"/>
                </a:cubicBezTo>
                <a:cubicBezTo>
                  <a:pt x="76" y="140"/>
                  <a:pt x="76" y="140"/>
                  <a:pt x="76" y="140"/>
                </a:cubicBezTo>
                <a:cubicBezTo>
                  <a:pt x="72" y="140"/>
                  <a:pt x="69" y="140"/>
                  <a:pt x="65" y="140"/>
                </a:cubicBezTo>
                <a:cubicBezTo>
                  <a:pt x="65" y="140"/>
                  <a:pt x="64" y="140"/>
                  <a:pt x="64" y="140"/>
                </a:cubicBezTo>
                <a:cubicBezTo>
                  <a:pt x="62" y="140"/>
                  <a:pt x="61" y="139"/>
                  <a:pt x="59" y="139"/>
                </a:cubicBezTo>
                <a:cubicBezTo>
                  <a:pt x="59" y="139"/>
                  <a:pt x="59" y="139"/>
                  <a:pt x="58" y="139"/>
                </a:cubicBezTo>
                <a:cubicBezTo>
                  <a:pt x="57" y="139"/>
                  <a:pt x="55" y="139"/>
                  <a:pt x="53" y="139"/>
                </a:cubicBezTo>
                <a:cubicBezTo>
                  <a:pt x="53" y="139"/>
                  <a:pt x="53" y="139"/>
                  <a:pt x="53" y="139"/>
                </a:cubicBezTo>
                <a:cubicBezTo>
                  <a:pt x="51" y="139"/>
                  <a:pt x="49" y="138"/>
                  <a:pt x="47" y="138"/>
                </a:cubicBezTo>
                <a:cubicBezTo>
                  <a:pt x="47" y="138"/>
                  <a:pt x="47" y="138"/>
                  <a:pt x="47" y="138"/>
                </a:cubicBezTo>
                <a:cubicBezTo>
                  <a:pt x="42" y="137"/>
                  <a:pt x="37" y="137"/>
                  <a:pt x="31" y="136"/>
                </a:cubicBezTo>
                <a:cubicBezTo>
                  <a:pt x="9" y="132"/>
                  <a:pt x="9" y="132"/>
                  <a:pt x="9" y="132"/>
                </a:cubicBezTo>
                <a:cubicBezTo>
                  <a:pt x="20" y="119"/>
                  <a:pt x="26" y="103"/>
                  <a:pt x="26" y="84"/>
                </a:cubicBezTo>
                <a:cubicBezTo>
                  <a:pt x="26" y="58"/>
                  <a:pt x="26" y="58"/>
                  <a:pt x="26" y="58"/>
                </a:cubicBezTo>
                <a:cubicBezTo>
                  <a:pt x="26" y="42"/>
                  <a:pt x="37" y="30"/>
                  <a:pt x="49" y="25"/>
                </a:cubicBezTo>
                <a:cubicBezTo>
                  <a:pt x="52" y="24"/>
                  <a:pt x="55" y="22"/>
                  <a:pt x="59" y="22"/>
                </a:cubicBezTo>
                <a:cubicBezTo>
                  <a:pt x="59" y="22"/>
                  <a:pt x="59" y="22"/>
                  <a:pt x="59" y="22"/>
                </a:cubicBezTo>
                <a:cubicBezTo>
                  <a:pt x="66" y="20"/>
                  <a:pt x="74" y="20"/>
                  <a:pt x="81" y="21"/>
                </a:cubicBezTo>
                <a:cubicBezTo>
                  <a:pt x="81" y="21"/>
                  <a:pt x="81" y="21"/>
                  <a:pt x="81" y="21"/>
                </a:cubicBezTo>
                <a:cubicBezTo>
                  <a:pt x="85" y="22"/>
                  <a:pt x="89" y="23"/>
                  <a:pt x="92" y="25"/>
                </a:cubicBezTo>
                <a:cubicBezTo>
                  <a:pt x="103" y="30"/>
                  <a:pt x="114" y="42"/>
                  <a:pt x="114" y="58"/>
                </a:cubicBezTo>
                <a:cubicBezTo>
                  <a:pt x="114" y="84"/>
                  <a:pt x="114" y="84"/>
                  <a:pt x="114" y="84"/>
                </a:cubicBezTo>
                <a:cubicBezTo>
                  <a:pt x="114" y="102"/>
                  <a:pt x="120" y="118"/>
                  <a:pt x="132" y="132"/>
                </a:cubicBezTo>
                <a:lnTo>
                  <a:pt x="110" y="136"/>
                </a:lnTo>
                <a:close/>
                <a:moveTo>
                  <a:pt x="90" y="37"/>
                </a:moveTo>
                <a:cubicBezTo>
                  <a:pt x="89" y="38"/>
                  <a:pt x="88" y="39"/>
                  <a:pt x="86" y="38"/>
                </a:cubicBezTo>
                <a:cubicBezTo>
                  <a:pt x="76" y="34"/>
                  <a:pt x="64" y="34"/>
                  <a:pt x="55" y="38"/>
                </a:cubicBezTo>
                <a:cubicBezTo>
                  <a:pt x="50" y="41"/>
                  <a:pt x="41" y="48"/>
                  <a:pt x="41" y="58"/>
                </a:cubicBezTo>
                <a:cubicBezTo>
                  <a:pt x="41" y="60"/>
                  <a:pt x="39" y="61"/>
                  <a:pt x="38" y="61"/>
                </a:cubicBezTo>
                <a:cubicBezTo>
                  <a:pt x="38" y="61"/>
                  <a:pt x="38" y="61"/>
                  <a:pt x="38" y="61"/>
                </a:cubicBezTo>
                <a:cubicBezTo>
                  <a:pt x="36" y="61"/>
                  <a:pt x="35" y="60"/>
                  <a:pt x="35" y="58"/>
                </a:cubicBezTo>
                <a:cubicBezTo>
                  <a:pt x="35" y="45"/>
                  <a:pt x="46" y="36"/>
                  <a:pt x="52" y="33"/>
                </a:cubicBezTo>
                <a:cubicBezTo>
                  <a:pt x="63" y="28"/>
                  <a:pt x="77" y="28"/>
                  <a:pt x="88" y="33"/>
                </a:cubicBezTo>
                <a:cubicBezTo>
                  <a:pt x="90" y="34"/>
                  <a:pt x="91" y="35"/>
                  <a:pt x="90" y="3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4" name="Group 3"/>
          <p:cNvGrpSpPr/>
          <p:nvPr/>
        </p:nvGrpSpPr>
        <p:grpSpPr>
          <a:xfrm>
            <a:off x="1524000" y="5980113"/>
            <a:ext cx="546100" cy="454025"/>
            <a:chOff x="1524000" y="5980113"/>
            <a:chExt cx="546100" cy="454025"/>
          </a:xfrm>
        </p:grpSpPr>
        <p:sp>
          <p:nvSpPr>
            <p:cNvPr id="974" name="Freeform 852"/>
            <p:cNvSpPr>
              <a:spLocks noEditPoints="1"/>
            </p:cNvSpPr>
            <p:nvPr/>
          </p:nvSpPr>
          <p:spPr bwMode="auto">
            <a:xfrm>
              <a:off x="1524000" y="5980113"/>
              <a:ext cx="546100" cy="454025"/>
            </a:xfrm>
            <a:custGeom>
              <a:avLst/>
              <a:gdLst>
                <a:gd name="T0" fmla="*/ 344 w 344"/>
                <a:gd name="T1" fmla="*/ 48 h 286"/>
                <a:gd name="T2" fmla="*/ 320 w 344"/>
                <a:gd name="T3" fmla="*/ 48 h 286"/>
                <a:gd name="T4" fmla="*/ 320 w 344"/>
                <a:gd name="T5" fmla="*/ 24 h 286"/>
                <a:gd name="T6" fmla="*/ 297 w 344"/>
                <a:gd name="T7" fmla="*/ 24 h 286"/>
                <a:gd name="T8" fmla="*/ 297 w 344"/>
                <a:gd name="T9" fmla="*/ 0 h 286"/>
                <a:gd name="T10" fmla="*/ 47 w 344"/>
                <a:gd name="T11" fmla="*/ 0 h 286"/>
                <a:gd name="T12" fmla="*/ 47 w 344"/>
                <a:gd name="T13" fmla="*/ 24 h 286"/>
                <a:gd name="T14" fmla="*/ 24 w 344"/>
                <a:gd name="T15" fmla="*/ 24 h 286"/>
                <a:gd name="T16" fmla="*/ 24 w 344"/>
                <a:gd name="T17" fmla="*/ 48 h 286"/>
                <a:gd name="T18" fmla="*/ 0 w 344"/>
                <a:gd name="T19" fmla="*/ 48 h 286"/>
                <a:gd name="T20" fmla="*/ 0 w 344"/>
                <a:gd name="T21" fmla="*/ 239 h 286"/>
                <a:gd name="T22" fmla="*/ 24 w 344"/>
                <a:gd name="T23" fmla="*/ 239 h 286"/>
                <a:gd name="T24" fmla="*/ 24 w 344"/>
                <a:gd name="T25" fmla="*/ 262 h 286"/>
                <a:gd name="T26" fmla="*/ 47 w 344"/>
                <a:gd name="T27" fmla="*/ 262 h 286"/>
                <a:gd name="T28" fmla="*/ 47 w 344"/>
                <a:gd name="T29" fmla="*/ 286 h 286"/>
                <a:gd name="T30" fmla="*/ 297 w 344"/>
                <a:gd name="T31" fmla="*/ 286 h 286"/>
                <a:gd name="T32" fmla="*/ 297 w 344"/>
                <a:gd name="T33" fmla="*/ 262 h 286"/>
                <a:gd name="T34" fmla="*/ 320 w 344"/>
                <a:gd name="T35" fmla="*/ 262 h 286"/>
                <a:gd name="T36" fmla="*/ 320 w 344"/>
                <a:gd name="T37" fmla="*/ 239 h 286"/>
                <a:gd name="T38" fmla="*/ 344 w 344"/>
                <a:gd name="T39" fmla="*/ 239 h 286"/>
                <a:gd name="T40" fmla="*/ 344 w 344"/>
                <a:gd name="T41" fmla="*/ 48 h 286"/>
                <a:gd name="T42" fmla="*/ 13 w 344"/>
                <a:gd name="T43" fmla="*/ 228 h 286"/>
                <a:gd name="T44" fmla="*/ 13 w 344"/>
                <a:gd name="T45" fmla="*/ 61 h 286"/>
                <a:gd name="T46" fmla="*/ 24 w 344"/>
                <a:gd name="T47" fmla="*/ 61 h 286"/>
                <a:gd name="T48" fmla="*/ 24 w 344"/>
                <a:gd name="T49" fmla="*/ 228 h 286"/>
                <a:gd name="T50" fmla="*/ 13 w 344"/>
                <a:gd name="T51" fmla="*/ 228 h 286"/>
                <a:gd name="T52" fmla="*/ 37 w 344"/>
                <a:gd name="T53" fmla="*/ 252 h 286"/>
                <a:gd name="T54" fmla="*/ 37 w 344"/>
                <a:gd name="T55" fmla="*/ 239 h 286"/>
                <a:gd name="T56" fmla="*/ 37 w 344"/>
                <a:gd name="T57" fmla="*/ 48 h 286"/>
                <a:gd name="T58" fmla="*/ 37 w 344"/>
                <a:gd name="T59" fmla="*/ 37 h 286"/>
                <a:gd name="T60" fmla="*/ 47 w 344"/>
                <a:gd name="T61" fmla="*/ 37 h 286"/>
                <a:gd name="T62" fmla="*/ 47 w 344"/>
                <a:gd name="T63" fmla="*/ 252 h 286"/>
                <a:gd name="T64" fmla="*/ 37 w 344"/>
                <a:gd name="T65" fmla="*/ 252 h 286"/>
                <a:gd name="T66" fmla="*/ 284 w 344"/>
                <a:gd name="T67" fmla="*/ 275 h 286"/>
                <a:gd name="T68" fmla="*/ 60 w 344"/>
                <a:gd name="T69" fmla="*/ 275 h 286"/>
                <a:gd name="T70" fmla="*/ 60 w 344"/>
                <a:gd name="T71" fmla="*/ 262 h 286"/>
                <a:gd name="T72" fmla="*/ 60 w 344"/>
                <a:gd name="T73" fmla="*/ 24 h 286"/>
                <a:gd name="T74" fmla="*/ 60 w 344"/>
                <a:gd name="T75" fmla="*/ 13 h 286"/>
                <a:gd name="T76" fmla="*/ 284 w 344"/>
                <a:gd name="T77" fmla="*/ 13 h 286"/>
                <a:gd name="T78" fmla="*/ 284 w 344"/>
                <a:gd name="T79" fmla="*/ 24 h 286"/>
                <a:gd name="T80" fmla="*/ 284 w 344"/>
                <a:gd name="T81" fmla="*/ 262 h 286"/>
                <a:gd name="T82" fmla="*/ 284 w 344"/>
                <a:gd name="T83" fmla="*/ 275 h 286"/>
                <a:gd name="T84" fmla="*/ 307 w 344"/>
                <a:gd name="T85" fmla="*/ 252 h 286"/>
                <a:gd name="T86" fmla="*/ 297 w 344"/>
                <a:gd name="T87" fmla="*/ 252 h 286"/>
                <a:gd name="T88" fmla="*/ 297 w 344"/>
                <a:gd name="T89" fmla="*/ 37 h 286"/>
                <a:gd name="T90" fmla="*/ 307 w 344"/>
                <a:gd name="T91" fmla="*/ 37 h 286"/>
                <a:gd name="T92" fmla="*/ 307 w 344"/>
                <a:gd name="T93" fmla="*/ 48 h 286"/>
                <a:gd name="T94" fmla="*/ 307 w 344"/>
                <a:gd name="T95" fmla="*/ 239 h 286"/>
                <a:gd name="T96" fmla="*/ 307 w 344"/>
                <a:gd name="T97" fmla="*/ 252 h 286"/>
                <a:gd name="T98" fmla="*/ 331 w 344"/>
                <a:gd name="T99" fmla="*/ 228 h 286"/>
                <a:gd name="T100" fmla="*/ 320 w 344"/>
                <a:gd name="T101" fmla="*/ 228 h 286"/>
                <a:gd name="T102" fmla="*/ 320 w 344"/>
                <a:gd name="T103" fmla="*/ 61 h 286"/>
                <a:gd name="T104" fmla="*/ 331 w 344"/>
                <a:gd name="T105" fmla="*/ 61 h 286"/>
                <a:gd name="T106" fmla="*/ 331 w 344"/>
                <a:gd name="T107" fmla="*/ 228 h 2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44" h="286">
                  <a:moveTo>
                    <a:pt x="344" y="48"/>
                  </a:moveTo>
                  <a:lnTo>
                    <a:pt x="320" y="48"/>
                  </a:lnTo>
                  <a:lnTo>
                    <a:pt x="320" y="24"/>
                  </a:lnTo>
                  <a:lnTo>
                    <a:pt x="297" y="24"/>
                  </a:lnTo>
                  <a:lnTo>
                    <a:pt x="297" y="0"/>
                  </a:lnTo>
                  <a:lnTo>
                    <a:pt x="47" y="0"/>
                  </a:lnTo>
                  <a:lnTo>
                    <a:pt x="47" y="24"/>
                  </a:lnTo>
                  <a:lnTo>
                    <a:pt x="24" y="24"/>
                  </a:lnTo>
                  <a:lnTo>
                    <a:pt x="24" y="48"/>
                  </a:lnTo>
                  <a:lnTo>
                    <a:pt x="0" y="48"/>
                  </a:lnTo>
                  <a:lnTo>
                    <a:pt x="0" y="239"/>
                  </a:lnTo>
                  <a:lnTo>
                    <a:pt x="24" y="239"/>
                  </a:lnTo>
                  <a:lnTo>
                    <a:pt x="24" y="262"/>
                  </a:lnTo>
                  <a:lnTo>
                    <a:pt x="47" y="262"/>
                  </a:lnTo>
                  <a:lnTo>
                    <a:pt x="47" y="286"/>
                  </a:lnTo>
                  <a:lnTo>
                    <a:pt x="297" y="286"/>
                  </a:lnTo>
                  <a:lnTo>
                    <a:pt x="297" y="262"/>
                  </a:lnTo>
                  <a:lnTo>
                    <a:pt x="320" y="262"/>
                  </a:lnTo>
                  <a:lnTo>
                    <a:pt x="320" y="239"/>
                  </a:lnTo>
                  <a:lnTo>
                    <a:pt x="344" y="239"/>
                  </a:lnTo>
                  <a:lnTo>
                    <a:pt x="344" y="48"/>
                  </a:lnTo>
                  <a:close/>
                  <a:moveTo>
                    <a:pt x="13" y="228"/>
                  </a:moveTo>
                  <a:lnTo>
                    <a:pt x="13" y="61"/>
                  </a:lnTo>
                  <a:lnTo>
                    <a:pt x="24" y="61"/>
                  </a:lnTo>
                  <a:lnTo>
                    <a:pt x="24" y="228"/>
                  </a:lnTo>
                  <a:lnTo>
                    <a:pt x="13" y="228"/>
                  </a:lnTo>
                  <a:close/>
                  <a:moveTo>
                    <a:pt x="37" y="252"/>
                  </a:moveTo>
                  <a:lnTo>
                    <a:pt x="37" y="239"/>
                  </a:lnTo>
                  <a:lnTo>
                    <a:pt x="37" y="48"/>
                  </a:lnTo>
                  <a:lnTo>
                    <a:pt x="37" y="37"/>
                  </a:lnTo>
                  <a:lnTo>
                    <a:pt x="47" y="37"/>
                  </a:lnTo>
                  <a:lnTo>
                    <a:pt x="47" y="252"/>
                  </a:lnTo>
                  <a:lnTo>
                    <a:pt x="37" y="252"/>
                  </a:lnTo>
                  <a:close/>
                  <a:moveTo>
                    <a:pt x="284" y="275"/>
                  </a:moveTo>
                  <a:lnTo>
                    <a:pt x="60" y="275"/>
                  </a:lnTo>
                  <a:lnTo>
                    <a:pt x="60" y="262"/>
                  </a:lnTo>
                  <a:lnTo>
                    <a:pt x="60" y="24"/>
                  </a:lnTo>
                  <a:lnTo>
                    <a:pt x="60" y="13"/>
                  </a:lnTo>
                  <a:lnTo>
                    <a:pt x="284" y="13"/>
                  </a:lnTo>
                  <a:lnTo>
                    <a:pt x="284" y="24"/>
                  </a:lnTo>
                  <a:lnTo>
                    <a:pt x="284" y="262"/>
                  </a:lnTo>
                  <a:lnTo>
                    <a:pt x="284" y="275"/>
                  </a:lnTo>
                  <a:close/>
                  <a:moveTo>
                    <a:pt x="307" y="252"/>
                  </a:moveTo>
                  <a:lnTo>
                    <a:pt x="297" y="252"/>
                  </a:lnTo>
                  <a:lnTo>
                    <a:pt x="297" y="37"/>
                  </a:lnTo>
                  <a:lnTo>
                    <a:pt x="307" y="37"/>
                  </a:lnTo>
                  <a:lnTo>
                    <a:pt x="307" y="48"/>
                  </a:lnTo>
                  <a:lnTo>
                    <a:pt x="307" y="239"/>
                  </a:lnTo>
                  <a:lnTo>
                    <a:pt x="307" y="252"/>
                  </a:lnTo>
                  <a:close/>
                  <a:moveTo>
                    <a:pt x="331" y="228"/>
                  </a:moveTo>
                  <a:lnTo>
                    <a:pt x="320" y="228"/>
                  </a:lnTo>
                  <a:lnTo>
                    <a:pt x="320" y="61"/>
                  </a:lnTo>
                  <a:lnTo>
                    <a:pt x="331" y="61"/>
                  </a:lnTo>
                  <a:lnTo>
                    <a:pt x="331" y="2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75" name="Oval 853"/>
            <p:cNvSpPr>
              <a:spLocks noChangeArrowheads="1"/>
            </p:cNvSpPr>
            <p:nvPr/>
          </p:nvSpPr>
          <p:spPr bwMode="auto">
            <a:xfrm>
              <a:off x="1674813" y="6056313"/>
              <a:ext cx="20638" cy="20638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76" name="Oval 854"/>
            <p:cNvSpPr>
              <a:spLocks noChangeArrowheads="1"/>
            </p:cNvSpPr>
            <p:nvPr/>
          </p:nvSpPr>
          <p:spPr bwMode="auto">
            <a:xfrm>
              <a:off x="1646238" y="6029325"/>
              <a:ext cx="17463" cy="15875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77" name="Oval 855"/>
            <p:cNvSpPr>
              <a:spLocks noChangeArrowheads="1"/>
            </p:cNvSpPr>
            <p:nvPr/>
          </p:nvSpPr>
          <p:spPr bwMode="auto">
            <a:xfrm>
              <a:off x="1701800" y="6029325"/>
              <a:ext cx="20638" cy="15875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78" name="Oval 856"/>
            <p:cNvSpPr>
              <a:spLocks noChangeArrowheads="1"/>
            </p:cNvSpPr>
            <p:nvPr/>
          </p:nvSpPr>
          <p:spPr bwMode="auto">
            <a:xfrm>
              <a:off x="1646238" y="6083300"/>
              <a:ext cx="17463" cy="20638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79" name="Oval 857"/>
            <p:cNvSpPr>
              <a:spLocks noChangeArrowheads="1"/>
            </p:cNvSpPr>
            <p:nvPr/>
          </p:nvSpPr>
          <p:spPr bwMode="auto">
            <a:xfrm>
              <a:off x="1701800" y="6083300"/>
              <a:ext cx="20638" cy="20638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80" name="Oval 858"/>
            <p:cNvSpPr>
              <a:spLocks noChangeArrowheads="1"/>
            </p:cNvSpPr>
            <p:nvPr/>
          </p:nvSpPr>
          <p:spPr bwMode="auto">
            <a:xfrm>
              <a:off x="1731963" y="6056313"/>
              <a:ext cx="17463" cy="20638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81" name="Oval 859"/>
            <p:cNvSpPr>
              <a:spLocks noChangeArrowheads="1"/>
            </p:cNvSpPr>
            <p:nvPr/>
          </p:nvSpPr>
          <p:spPr bwMode="auto">
            <a:xfrm>
              <a:off x="1787525" y="6056313"/>
              <a:ext cx="19050" cy="20638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82" name="Oval 860"/>
            <p:cNvSpPr>
              <a:spLocks noChangeArrowheads="1"/>
            </p:cNvSpPr>
            <p:nvPr/>
          </p:nvSpPr>
          <p:spPr bwMode="auto">
            <a:xfrm>
              <a:off x="1758950" y="6029325"/>
              <a:ext cx="17463" cy="15875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83" name="Oval 861"/>
            <p:cNvSpPr>
              <a:spLocks noChangeArrowheads="1"/>
            </p:cNvSpPr>
            <p:nvPr/>
          </p:nvSpPr>
          <p:spPr bwMode="auto">
            <a:xfrm>
              <a:off x="1817688" y="6029325"/>
              <a:ext cx="17463" cy="15875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84" name="Oval 862"/>
            <p:cNvSpPr>
              <a:spLocks noChangeArrowheads="1"/>
            </p:cNvSpPr>
            <p:nvPr/>
          </p:nvSpPr>
          <p:spPr bwMode="auto">
            <a:xfrm>
              <a:off x="1758950" y="6083300"/>
              <a:ext cx="17463" cy="20638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85" name="Oval 863"/>
            <p:cNvSpPr>
              <a:spLocks noChangeArrowheads="1"/>
            </p:cNvSpPr>
            <p:nvPr/>
          </p:nvSpPr>
          <p:spPr bwMode="auto">
            <a:xfrm>
              <a:off x="1817688" y="6083300"/>
              <a:ext cx="17463" cy="20638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86" name="Oval 864"/>
            <p:cNvSpPr>
              <a:spLocks noChangeArrowheads="1"/>
            </p:cNvSpPr>
            <p:nvPr/>
          </p:nvSpPr>
          <p:spPr bwMode="auto">
            <a:xfrm>
              <a:off x="1844675" y="6056313"/>
              <a:ext cx="17463" cy="20638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87" name="Oval 865"/>
            <p:cNvSpPr>
              <a:spLocks noChangeArrowheads="1"/>
            </p:cNvSpPr>
            <p:nvPr/>
          </p:nvSpPr>
          <p:spPr bwMode="auto">
            <a:xfrm>
              <a:off x="1900238" y="6056313"/>
              <a:ext cx="19050" cy="20638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88" name="Oval 866"/>
            <p:cNvSpPr>
              <a:spLocks noChangeArrowheads="1"/>
            </p:cNvSpPr>
            <p:nvPr/>
          </p:nvSpPr>
          <p:spPr bwMode="auto">
            <a:xfrm>
              <a:off x="1871663" y="6029325"/>
              <a:ext cx="20638" cy="15875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89" name="Oval 867"/>
            <p:cNvSpPr>
              <a:spLocks noChangeArrowheads="1"/>
            </p:cNvSpPr>
            <p:nvPr/>
          </p:nvSpPr>
          <p:spPr bwMode="auto">
            <a:xfrm>
              <a:off x="1930400" y="6029325"/>
              <a:ext cx="17463" cy="15875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90" name="Oval 868"/>
            <p:cNvSpPr>
              <a:spLocks noChangeArrowheads="1"/>
            </p:cNvSpPr>
            <p:nvPr/>
          </p:nvSpPr>
          <p:spPr bwMode="auto">
            <a:xfrm>
              <a:off x="1871663" y="6083300"/>
              <a:ext cx="20638" cy="20638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91" name="Oval 869"/>
            <p:cNvSpPr>
              <a:spLocks noChangeArrowheads="1"/>
            </p:cNvSpPr>
            <p:nvPr/>
          </p:nvSpPr>
          <p:spPr bwMode="auto">
            <a:xfrm>
              <a:off x="1930400" y="6083300"/>
              <a:ext cx="17463" cy="20638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92" name="Oval 870"/>
            <p:cNvSpPr>
              <a:spLocks noChangeArrowheads="1"/>
            </p:cNvSpPr>
            <p:nvPr/>
          </p:nvSpPr>
          <p:spPr bwMode="auto">
            <a:xfrm>
              <a:off x="1674813" y="6115050"/>
              <a:ext cx="20638" cy="17463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93" name="Oval 871"/>
            <p:cNvSpPr>
              <a:spLocks noChangeArrowheads="1"/>
            </p:cNvSpPr>
            <p:nvPr/>
          </p:nvSpPr>
          <p:spPr bwMode="auto">
            <a:xfrm>
              <a:off x="1674813" y="6169025"/>
              <a:ext cx="20638" cy="20638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94" name="Oval 872"/>
            <p:cNvSpPr>
              <a:spLocks noChangeArrowheads="1"/>
            </p:cNvSpPr>
            <p:nvPr/>
          </p:nvSpPr>
          <p:spPr bwMode="auto">
            <a:xfrm>
              <a:off x="1646238" y="6142038"/>
              <a:ext cx="17463" cy="17463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95" name="Oval 873"/>
            <p:cNvSpPr>
              <a:spLocks noChangeArrowheads="1"/>
            </p:cNvSpPr>
            <p:nvPr/>
          </p:nvSpPr>
          <p:spPr bwMode="auto">
            <a:xfrm>
              <a:off x="1701800" y="6142038"/>
              <a:ext cx="20638" cy="17463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96" name="Oval 874"/>
            <p:cNvSpPr>
              <a:spLocks noChangeArrowheads="1"/>
            </p:cNvSpPr>
            <p:nvPr/>
          </p:nvSpPr>
          <p:spPr bwMode="auto">
            <a:xfrm>
              <a:off x="1646238" y="6197600"/>
              <a:ext cx="17463" cy="20638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97" name="Oval 875"/>
            <p:cNvSpPr>
              <a:spLocks noChangeArrowheads="1"/>
            </p:cNvSpPr>
            <p:nvPr/>
          </p:nvSpPr>
          <p:spPr bwMode="auto">
            <a:xfrm>
              <a:off x="1701800" y="6197600"/>
              <a:ext cx="20638" cy="20638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98" name="Oval 876"/>
            <p:cNvSpPr>
              <a:spLocks noChangeArrowheads="1"/>
            </p:cNvSpPr>
            <p:nvPr/>
          </p:nvSpPr>
          <p:spPr bwMode="auto">
            <a:xfrm>
              <a:off x="1731963" y="6115050"/>
              <a:ext cx="17463" cy="17463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99" name="Oval 877"/>
            <p:cNvSpPr>
              <a:spLocks noChangeArrowheads="1"/>
            </p:cNvSpPr>
            <p:nvPr/>
          </p:nvSpPr>
          <p:spPr bwMode="auto">
            <a:xfrm>
              <a:off x="1787525" y="6115050"/>
              <a:ext cx="19050" cy="17463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00" name="Oval 878"/>
            <p:cNvSpPr>
              <a:spLocks noChangeArrowheads="1"/>
            </p:cNvSpPr>
            <p:nvPr/>
          </p:nvSpPr>
          <p:spPr bwMode="auto">
            <a:xfrm>
              <a:off x="1731963" y="6169025"/>
              <a:ext cx="17463" cy="20638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01" name="Oval 879"/>
            <p:cNvSpPr>
              <a:spLocks noChangeArrowheads="1"/>
            </p:cNvSpPr>
            <p:nvPr/>
          </p:nvSpPr>
          <p:spPr bwMode="auto">
            <a:xfrm>
              <a:off x="1787525" y="6169025"/>
              <a:ext cx="19050" cy="20638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02" name="Oval 880"/>
            <p:cNvSpPr>
              <a:spLocks noChangeArrowheads="1"/>
            </p:cNvSpPr>
            <p:nvPr/>
          </p:nvSpPr>
          <p:spPr bwMode="auto">
            <a:xfrm>
              <a:off x="1758950" y="6142038"/>
              <a:ext cx="17463" cy="17463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03" name="Oval 881"/>
            <p:cNvSpPr>
              <a:spLocks noChangeArrowheads="1"/>
            </p:cNvSpPr>
            <p:nvPr/>
          </p:nvSpPr>
          <p:spPr bwMode="auto">
            <a:xfrm>
              <a:off x="1817688" y="6142038"/>
              <a:ext cx="17463" cy="17463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04" name="Oval 882"/>
            <p:cNvSpPr>
              <a:spLocks noChangeArrowheads="1"/>
            </p:cNvSpPr>
            <p:nvPr/>
          </p:nvSpPr>
          <p:spPr bwMode="auto">
            <a:xfrm>
              <a:off x="1758950" y="6197600"/>
              <a:ext cx="17463" cy="20638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05" name="Oval 883"/>
            <p:cNvSpPr>
              <a:spLocks noChangeArrowheads="1"/>
            </p:cNvSpPr>
            <p:nvPr/>
          </p:nvSpPr>
          <p:spPr bwMode="auto">
            <a:xfrm>
              <a:off x="1817688" y="6197600"/>
              <a:ext cx="17463" cy="20638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06" name="Oval 884"/>
            <p:cNvSpPr>
              <a:spLocks noChangeArrowheads="1"/>
            </p:cNvSpPr>
            <p:nvPr/>
          </p:nvSpPr>
          <p:spPr bwMode="auto">
            <a:xfrm>
              <a:off x="1844675" y="6115050"/>
              <a:ext cx="17463" cy="17463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07" name="Oval 885"/>
            <p:cNvSpPr>
              <a:spLocks noChangeArrowheads="1"/>
            </p:cNvSpPr>
            <p:nvPr/>
          </p:nvSpPr>
          <p:spPr bwMode="auto">
            <a:xfrm>
              <a:off x="1900238" y="6115050"/>
              <a:ext cx="19050" cy="17463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08" name="Oval 886"/>
            <p:cNvSpPr>
              <a:spLocks noChangeArrowheads="1"/>
            </p:cNvSpPr>
            <p:nvPr/>
          </p:nvSpPr>
          <p:spPr bwMode="auto">
            <a:xfrm>
              <a:off x="1844675" y="6169025"/>
              <a:ext cx="17463" cy="20638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09" name="Oval 887"/>
            <p:cNvSpPr>
              <a:spLocks noChangeArrowheads="1"/>
            </p:cNvSpPr>
            <p:nvPr/>
          </p:nvSpPr>
          <p:spPr bwMode="auto">
            <a:xfrm>
              <a:off x="1900238" y="6169025"/>
              <a:ext cx="19050" cy="20638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10" name="Oval 888"/>
            <p:cNvSpPr>
              <a:spLocks noChangeArrowheads="1"/>
            </p:cNvSpPr>
            <p:nvPr/>
          </p:nvSpPr>
          <p:spPr bwMode="auto">
            <a:xfrm>
              <a:off x="1871663" y="6142038"/>
              <a:ext cx="20638" cy="17463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11" name="Oval 889"/>
            <p:cNvSpPr>
              <a:spLocks noChangeArrowheads="1"/>
            </p:cNvSpPr>
            <p:nvPr/>
          </p:nvSpPr>
          <p:spPr bwMode="auto">
            <a:xfrm>
              <a:off x="1930400" y="6142038"/>
              <a:ext cx="17463" cy="17463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12" name="Oval 890"/>
            <p:cNvSpPr>
              <a:spLocks noChangeArrowheads="1"/>
            </p:cNvSpPr>
            <p:nvPr/>
          </p:nvSpPr>
          <p:spPr bwMode="auto">
            <a:xfrm>
              <a:off x="1871663" y="6197600"/>
              <a:ext cx="20638" cy="20638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13" name="Oval 891"/>
            <p:cNvSpPr>
              <a:spLocks noChangeArrowheads="1"/>
            </p:cNvSpPr>
            <p:nvPr/>
          </p:nvSpPr>
          <p:spPr bwMode="auto">
            <a:xfrm>
              <a:off x="1930400" y="6197600"/>
              <a:ext cx="17463" cy="20638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14" name="Oval 892"/>
            <p:cNvSpPr>
              <a:spLocks noChangeArrowheads="1"/>
            </p:cNvSpPr>
            <p:nvPr/>
          </p:nvSpPr>
          <p:spPr bwMode="auto">
            <a:xfrm>
              <a:off x="1674813" y="6227763"/>
              <a:ext cx="20638" cy="17463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15" name="Oval 893"/>
            <p:cNvSpPr>
              <a:spLocks noChangeArrowheads="1"/>
            </p:cNvSpPr>
            <p:nvPr/>
          </p:nvSpPr>
          <p:spPr bwMode="auto">
            <a:xfrm>
              <a:off x="1674813" y="6283325"/>
              <a:ext cx="20638" cy="20638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16" name="Oval 894"/>
            <p:cNvSpPr>
              <a:spLocks noChangeArrowheads="1"/>
            </p:cNvSpPr>
            <p:nvPr/>
          </p:nvSpPr>
          <p:spPr bwMode="auto">
            <a:xfrm>
              <a:off x="1646238" y="6256338"/>
              <a:ext cx="17463" cy="20638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17" name="Oval 895"/>
            <p:cNvSpPr>
              <a:spLocks noChangeArrowheads="1"/>
            </p:cNvSpPr>
            <p:nvPr/>
          </p:nvSpPr>
          <p:spPr bwMode="auto">
            <a:xfrm>
              <a:off x="1701800" y="6256338"/>
              <a:ext cx="20638" cy="20638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18" name="Oval 896"/>
            <p:cNvSpPr>
              <a:spLocks noChangeArrowheads="1"/>
            </p:cNvSpPr>
            <p:nvPr/>
          </p:nvSpPr>
          <p:spPr bwMode="auto">
            <a:xfrm>
              <a:off x="1646238" y="6313488"/>
              <a:ext cx="17463" cy="17463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19" name="Oval 897"/>
            <p:cNvSpPr>
              <a:spLocks noChangeArrowheads="1"/>
            </p:cNvSpPr>
            <p:nvPr/>
          </p:nvSpPr>
          <p:spPr bwMode="auto">
            <a:xfrm>
              <a:off x="1701800" y="6313488"/>
              <a:ext cx="20638" cy="17463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0" name="Oval 898"/>
            <p:cNvSpPr>
              <a:spLocks noChangeArrowheads="1"/>
            </p:cNvSpPr>
            <p:nvPr/>
          </p:nvSpPr>
          <p:spPr bwMode="auto">
            <a:xfrm>
              <a:off x="1731963" y="6227763"/>
              <a:ext cx="17463" cy="17463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1" name="Oval 899"/>
            <p:cNvSpPr>
              <a:spLocks noChangeArrowheads="1"/>
            </p:cNvSpPr>
            <p:nvPr/>
          </p:nvSpPr>
          <p:spPr bwMode="auto">
            <a:xfrm>
              <a:off x="1787525" y="6227763"/>
              <a:ext cx="19050" cy="17463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2" name="Oval 900"/>
            <p:cNvSpPr>
              <a:spLocks noChangeArrowheads="1"/>
            </p:cNvSpPr>
            <p:nvPr/>
          </p:nvSpPr>
          <p:spPr bwMode="auto">
            <a:xfrm>
              <a:off x="1731963" y="6283325"/>
              <a:ext cx="17463" cy="20638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3" name="Oval 901"/>
            <p:cNvSpPr>
              <a:spLocks noChangeArrowheads="1"/>
            </p:cNvSpPr>
            <p:nvPr/>
          </p:nvSpPr>
          <p:spPr bwMode="auto">
            <a:xfrm>
              <a:off x="1787525" y="6283325"/>
              <a:ext cx="19050" cy="20638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4" name="Oval 902"/>
            <p:cNvSpPr>
              <a:spLocks noChangeArrowheads="1"/>
            </p:cNvSpPr>
            <p:nvPr/>
          </p:nvSpPr>
          <p:spPr bwMode="auto">
            <a:xfrm>
              <a:off x="1758950" y="6256338"/>
              <a:ext cx="17463" cy="20638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5" name="Oval 903"/>
            <p:cNvSpPr>
              <a:spLocks noChangeArrowheads="1"/>
            </p:cNvSpPr>
            <p:nvPr/>
          </p:nvSpPr>
          <p:spPr bwMode="auto">
            <a:xfrm>
              <a:off x="1817688" y="6256338"/>
              <a:ext cx="17463" cy="20638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6" name="Oval 904"/>
            <p:cNvSpPr>
              <a:spLocks noChangeArrowheads="1"/>
            </p:cNvSpPr>
            <p:nvPr/>
          </p:nvSpPr>
          <p:spPr bwMode="auto">
            <a:xfrm>
              <a:off x="1758950" y="6313488"/>
              <a:ext cx="17463" cy="17463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7" name="Oval 905"/>
            <p:cNvSpPr>
              <a:spLocks noChangeArrowheads="1"/>
            </p:cNvSpPr>
            <p:nvPr/>
          </p:nvSpPr>
          <p:spPr bwMode="auto">
            <a:xfrm>
              <a:off x="1817688" y="6313488"/>
              <a:ext cx="17463" cy="17463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8" name="Oval 906"/>
            <p:cNvSpPr>
              <a:spLocks noChangeArrowheads="1"/>
            </p:cNvSpPr>
            <p:nvPr/>
          </p:nvSpPr>
          <p:spPr bwMode="auto">
            <a:xfrm>
              <a:off x="1844675" y="6227763"/>
              <a:ext cx="17463" cy="17463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9" name="Oval 907"/>
            <p:cNvSpPr>
              <a:spLocks noChangeArrowheads="1"/>
            </p:cNvSpPr>
            <p:nvPr/>
          </p:nvSpPr>
          <p:spPr bwMode="auto">
            <a:xfrm>
              <a:off x="1900238" y="6227763"/>
              <a:ext cx="19050" cy="17463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0" name="Oval 908"/>
            <p:cNvSpPr>
              <a:spLocks noChangeArrowheads="1"/>
            </p:cNvSpPr>
            <p:nvPr/>
          </p:nvSpPr>
          <p:spPr bwMode="auto">
            <a:xfrm>
              <a:off x="1844675" y="6283325"/>
              <a:ext cx="17463" cy="20638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1" name="Oval 909"/>
            <p:cNvSpPr>
              <a:spLocks noChangeArrowheads="1"/>
            </p:cNvSpPr>
            <p:nvPr/>
          </p:nvSpPr>
          <p:spPr bwMode="auto">
            <a:xfrm>
              <a:off x="1900238" y="6283325"/>
              <a:ext cx="19050" cy="20638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2" name="Oval 910"/>
            <p:cNvSpPr>
              <a:spLocks noChangeArrowheads="1"/>
            </p:cNvSpPr>
            <p:nvPr/>
          </p:nvSpPr>
          <p:spPr bwMode="auto">
            <a:xfrm>
              <a:off x="1871663" y="6256338"/>
              <a:ext cx="20638" cy="20638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3" name="Oval 911"/>
            <p:cNvSpPr>
              <a:spLocks noChangeArrowheads="1"/>
            </p:cNvSpPr>
            <p:nvPr/>
          </p:nvSpPr>
          <p:spPr bwMode="auto">
            <a:xfrm>
              <a:off x="1930400" y="6256338"/>
              <a:ext cx="17463" cy="20638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4" name="Oval 912"/>
            <p:cNvSpPr>
              <a:spLocks noChangeArrowheads="1"/>
            </p:cNvSpPr>
            <p:nvPr/>
          </p:nvSpPr>
          <p:spPr bwMode="auto">
            <a:xfrm>
              <a:off x="1871663" y="6313488"/>
              <a:ext cx="20638" cy="17463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5" name="Oval 913"/>
            <p:cNvSpPr>
              <a:spLocks noChangeArrowheads="1"/>
            </p:cNvSpPr>
            <p:nvPr/>
          </p:nvSpPr>
          <p:spPr bwMode="auto">
            <a:xfrm>
              <a:off x="1930400" y="6313488"/>
              <a:ext cx="17463" cy="17463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6" name="Oval 914"/>
            <p:cNvSpPr>
              <a:spLocks noChangeArrowheads="1"/>
            </p:cNvSpPr>
            <p:nvPr/>
          </p:nvSpPr>
          <p:spPr bwMode="auto">
            <a:xfrm>
              <a:off x="1674813" y="6342063"/>
              <a:ext cx="20638" cy="17463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7" name="Oval 915"/>
            <p:cNvSpPr>
              <a:spLocks noChangeArrowheads="1"/>
            </p:cNvSpPr>
            <p:nvPr/>
          </p:nvSpPr>
          <p:spPr bwMode="auto">
            <a:xfrm>
              <a:off x="1646238" y="6369050"/>
              <a:ext cx="17463" cy="20638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8" name="Oval 916"/>
            <p:cNvSpPr>
              <a:spLocks noChangeArrowheads="1"/>
            </p:cNvSpPr>
            <p:nvPr/>
          </p:nvSpPr>
          <p:spPr bwMode="auto">
            <a:xfrm>
              <a:off x="1701800" y="6369050"/>
              <a:ext cx="20638" cy="20638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9" name="Oval 917"/>
            <p:cNvSpPr>
              <a:spLocks noChangeArrowheads="1"/>
            </p:cNvSpPr>
            <p:nvPr/>
          </p:nvSpPr>
          <p:spPr bwMode="auto">
            <a:xfrm>
              <a:off x="1731963" y="6342063"/>
              <a:ext cx="17463" cy="17463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0" name="Oval 918"/>
            <p:cNvSpPr>
              <a:spLocks noChangeArrowheads="1"/>
            </p:cNvSpPr>
            <p:nvPr/>
          </p:nvSpPr>
          <p:spPr bwMode="auto">
            <a:xfrm>
              <a:off x="1787525" y="6342063"/>
              <a:ext cx="19050" cy="17463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1" name="Oval 919"/>
            <p:cNvSpPr>
              <a:spLocks noChangeArrowheads="1"/>
            </p:cNvSpPr>
            <p:nvPr/>
          </p:nvSpPr>
          <p:spPr bwMode="auto">
            <a:xfrm>
              <a:off x="1758950" y="6369050"/>
              <a:ext cx="17463" cy="20638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2" name="Oval 920"/>
            <p:cNvSpPr>
              <a:spLocks noChangeArrowheads="1"/>
            </p:cNvSpPr>
            <p:nvPr/>
          </p:nvSpPr>
          <p:spPr bwMode="auto">
            <a:xfrm>
              <a:off x="1817688" y="6369050"/>
              <a:ext cx="17463" cy="20638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3" name="Oval 921"/>
            <p:cNvSpPr>
              <a:spLocks noChangeArrowheads="1"/>
            </p:cNvSpPr>
            <p:nvPr/>
          </p:nvSpPr>
          <p:spPr bwMode="auto">
            <a:xfrm>
              <a:off x="1844675" y="6342063"/>
              <a:ext cx="17463" cy="17463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4" name="Oval 922"/>
            <p:cNvSpPr>
              <a:spLocks noChangeArrowheads="1"/>
            </p:cNvSpPr>
            <p:nvPr/>
          </p:nvSpPr>
          <p:spPr bwMode="auto">
            <a:xfrm>
              <a:off x="1900238" y="6342063"/>
              <a:ext cx="19050" cy="17463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5" name="Oval 923"/>
            <p:cNvSpPr>
              <a:spLocks noChangeArrowheads="1"/>
            </p:cNvSpPr>
            <p:nvPr/>
          </p:nvSpPr>
          <p:spPr bwMode="auto">
            <a:xfrm>
              <a:off x="1871663" y="6369050"/>
              <a:ext cx="20638" cy="20638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6" name="Oval 924"/>
            <p:cNvSpPr>
              <a:spLocks noChangeArrowheads="1"/>
            </p:cNvSpPr>
            <p:nvPr/>
          </p:nvSpPr>
          <p:spPr bwMode="auto">
            <a:xfrm>
              <a:off x="1930400" y="6369050"/>
              <a:ext cx="17463" cy="20638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047" name="Freeform 925"/>
          <p:cNvSpPr>
            <a:spLocks noEditPoints="1"/>
          </p:cNvSpPr>
          <p:nvPr/>
        </p:nvSpPr>
        <p:spPr bwMode="auto">
          <a:xfrm>
            <a:off x="2479675" y="365125"/>
            <a:ext cx="546100" cy="550863"/>
          </a:xfrm>
          <a:custGeom>
            <a:avLst/>
            <a:gdLst>
              <a:gd name="T0" fmla="*/ 10 w 160"/>
              <a:gd name="T1" fmla="*/ 0 h 160"/>
              <a:gd name="T2" fmla="*/ 0 w 160"/>
              <a:gd name="T3" fmla="*/ 65 h 160"/>
              <a:gd name="T4" fmla="*/ 65 w 160"/>
              <a:gd name="T5" fmla="*/ 74 h 160"/>
              <a:gd name="T6" fmla="*/ 74 w 160"/>
              <a:gd name="T7" fmla="*/ 10 h 160"/>
              <a:gd name="T8" fmla="*/ 69 w 160"/>
              <a:gd name="T9" fmla="*/ 65 h 160"/>
              <a:gd name="T10" fmla="*/ 10 w 160"/>
              <a:gd name="T11" fmla="*/ 69 h 160"/>
              <a:gd name="T12" fmla="*/ 6 w 160"/>
              <a:gd name="T13" fmla="*/ 10 h 160"/>
              <a:gd name="T14" fmla="*/ 65 w 160"/>
              <a:gd name="T15" fmla="*/ 6 h 160"/>
              <a:gd name="T16" fmla="*/ 69 w 160"/>
              <a:gd name="T17" fmla="*/ 65 h 160"/>
              <a:gd name="T18" fmla="*/ 95 w 160"/>
              <a:gd name="T19" fmla="*/ 0 h 160"/>
              <a:gd name="T20" fmla="*/ 86 w 160"/>
              <a:gd name="T21" fmla="*/ 65 h 160"/>
              <a:gd name="T22" fmla="*/ 150 w 160"/>
              <a:gd name="T23" fmla="*/ 74 h 160"/>
              <a:gd name="T24" fmla="*/ 160 w 160"/>
              <a:gd name="T25" fmla="*/ 10 h 160"/>
              <a:gd name="T26" fmla="*/ 154 w 160"/>
              <a:gd name="T27" fmla="*/ 65 h 160"/>
              <a:gd name="T28" fmla="*/ 95 w 160"/>
              <a:gd name="T29" fmla="*/ 69 h 160"/>
              <a:gd name="T30" fmla="*/ 91 w 160"/>
              <a:gd name="T31" fmla="*/ 10 h 160"/>
              <a:gd name="T32" fmla="*/ 150 w 160"/>
              <a:gd name="T33" fmla="*/ 6 h 160"/>
              <a:gd name="T34" fmla="*/ 154 w 160"/>
              <a:gd name="T35" fmla="*/ 65 h 160"/>
              <a:gd name="T36" fmla="*/ 10 w 160"/>
              <a:gd name="T37" fmla="*/ 86 h 160"/>
              <a:gd name="T38" fmla="*/ 0 w 160"/>
              <a:gd name="T39" fmla="*/ 150 h 160"/>
              <a:gd name="T40" fmla="*/ 65 w 160"/>
              <a:gd name="T41" fmla="*/ 160 h 160"/>
              <a:gd name="T42" fmla="*/ 74 w 160"/>
              <a:gd name="T43" fmla="*/ 95 h 160"/>
              <a:gd name="T44" fmla="*/ 69 w 160"/>
              <a:gd name="T45" fmla="*/ 150 h 160"/>
              <a:gd name="T46" fmla="*/ 10 w 160"/>
              <a:gd name="T47" fmla="*/ 154 h 160"/>
              <a:gd name="T48" fmla="*/ 6 w 160"/>
              <a:gd name="T49" fmla="*/ 95 h 160"/>
              <a:gd name="T50" fmla="*/ 65 w 160"/>
              <a:gd name="T51" fmla="*/ 91 h 160"/>
              <a:gd name="T52" fmla="*/ 69 w 160"/>
              <a:gd name="T53" fmla="*/ 150 h 160"/>
              <a:gd name="T54" fmla="*/ 157 w 160"/>
              <a:gd name="T55" fmla="*/ 126 h 160"/>
              <a:gd name="T56" fmla="*/ 126 w 160"/>
              <a:gd name="T57" fmla="*/ 157 h 160"/>
              <a:gd name="T58" fmla="*/ 120 w 160"/>
              <a:gd name="T59" fmla="*/ 157 h 160"/>
              <a:gd name="T60" fmla="*/ 89 w 160"/>
              <a:gd name="T61" fmla="*/ 126 h 160"/>
              <a:gd name="T62" fmla="*/ 89 w 160"/>
              <a:gd name="T63" fmla="*/ 120 h 160"/>
              <a:gd name="T64" fmla="*/ 120 w 160"/>
              <a:gd name="T65" fmla="*/ 89 h 160"/>
              <a:gd name="T66" fmla="*/ 126 w 160"/>
              <a:gd name="T67" fmla="*/ 89 h 160"/>
              <a:gd name="T68" fmla="*/ 157 w 160"/>
              <a:gd name="T69" fmla="*/ 120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60" h="160">
                <a:moveTo>
                  <a:pt x="65" y="0"/>
                </a:moveTo>
                <a:cubicBezTo>
                  <a:pt x="10" y="0"/>
                  <a:pt x="10" y="0"/>
                  <a:pt x="10" y="0"/>
                </a:cubicBezTo>
                <a:cubicBezTo>
                  <a:pt x="4" y="0"/>
                  <a:pt x="0" y="4"/>
                  <a:pt x="0" y="10"/>
                </a:cubicBezTo>
                <a:cubicBezTo>
                  <a:pt x="0" y="65"/>
                  <a:pt x="0" y="65"/>
                  <a:pt x="0" y="65"/>
                </a:cubicBezTo>
                <a:cubicBezTo>
                  <a:pt x="0" y="70"/>
                  <a:pt x="4" y="74"/>
                  <a:pt x="10" y="74"/>
                </a:cubicBezTo>
                <a:cubicBezTo>
                  <a:pt x="65" y="74"/>
                  <a:pt x="65" y="74"/>
                  <a:pt x="65" y="74"/>
                </a:cubicBezTo>
                <a:cubicBezTo>
                  <a:pt x="70" y="74"/>
                  <a:pt x="74" y="70"/>
                  <a:pt x="74" y="65"/>
                </a:cubicBezTo>
                <a:cubicBezTo>
                  <a:pt x="74" y="10"/>
                  <a:pt x="74" y="10"/>
                  <a:pt x="74" y="10"/>
                </a:cubicBezTo>
                <a:cubicBezTo>
                  <a:pt x="74" y="4"/>
                  <a:pt x="70" y="0"/>
                  <a:pt x="65" y="0"/>
                </a:cubicBezTo>
                <a:close/>
                <a:moveTo>
                  <a:pt x="69" y="65"/>
                </a:moveTo>
                <a:cubicBezTo>
                  <a:pt x="69" y="67"/>
                  <a:pt x="67" y="69"/>
                  <a:pt x="65" y="69"/>
                </a:cubicBezTo>
                <a:cubicBezTo>
                  <a:pt x="10" y="69"/>
                  <a:pt x="10" y="69"/>
                  <a:pt x="10" y="69"/>
                </a:cubicBezTo>
                <a:cubicBezTo>
                  <a:pt x="7" y="69"/>
                  <a:pt x="6" y="67"/>
                  <a:pt x="6" y="65"/>
                </a:cubicBezTo>
                <a:cubicBezTo>
                  <a:pt x="6" y="10"/>
                  <a:pt x="6" y="10"/>
                  <a:pt x="6" y="10"/>
                </a:cubicBezTo>
                <a:cubicBezTo>
                  <a:pt x="6" y="7"/>
                  <a:pt x="7" y="6"/>
                  <a:pt x="10" y="6"/>
                </a:cubicBezTo>
                <a:cubicBezTo>
                  <a:pt x="65" y="6"/>
                  <a:pt x="65" y="6"/>
                  <a:pt x="65" y="6"/>
                </a:cubicBezTo>
                <a:cubicBezTo>
                  <a:pt x="67" y="6"/>
                  <a:pt x="69" y="7"/>
                  <a:pt x="69" y="10"/>
                </a:cubicBezTo>
                <a:lnTo>
                  <a:pt x="69" y="65"/>
                </a:lnTo>
                <a:close/>
                <a:moveTo>
                  <a:pt x="150" y="0"/>
                </a:moveTo>
                <a:cubicBezTo>
                  <a:pt x="95" y="0"/>
                  <a:pt x="95" y="0"/>
                  <a:pt x="95" y="0"/>
                </a:cubicBezTo>
                <a:cubicBezTo>
                  <a:pt x="90" y="0"/>
                  <a:pt x="86" y="4"/>
                  <a:pt x="86" y="10"/>
                </a:cubicBezTo>
                <a:cubicBezTo>
                  <a:pt x="86" y="65"/>
                  <a:pt x="86" y="65"/>
                  <a:pt x="86" y="65"/>
                </a:cubicBezTo>
                <a:cubicBezTo>
                  <a:pt x="86" y="70"/>
                  <a:pt x="90" y="74"/>
                  <a:pt x="95" y="74"/>
                </a:cubicBezTo>
                <a:cubicBezTo>
                  <a:pt x="150" y="74"/>
                  <a:pt x="150" y="74"/>
                  <a:pt x="150" y="74"/>
                </a:cubicBezTo>
                <a:cubicBezTo>
                  <a:pt x="156" y="74"/>
                  <a:pt x="160" y="70"/>
                  <a:pt x="160" y="65"/>
                </a:cubicBezTo>
                <a:cubicBezTo>
                  <a:pt x="160" y="10"/>
                  <a:pt x="160" y="10"/>
                  <a:pt x="160" y="10"/>
                </a:cubicBezTo>
                <a:cubicBezTo>
                  <a:pt x="160" y="4"/>
                  <a:pt x="156" y="0"/>
                  <a:pt x="150" y="0"/>
                </a:cubicBezTo>
                <a:close/>
                <a:moveTo>
                  <a:pt x="154" y="65"/>
                </a:moveTo>
                <a:cubicBezTo>
                  <a:pt x="154" y="67"/>
                  <a:pt x="153" y="69"/>
                  <a:pt x="150" y="69"/>
                </a:cubicBezTo>
                <a:cubicBezTo>
                  <a:pt x="95" y="69"/>
                  <a:pt x="95" y="69"/>
                  <a:pt x="95" y="69"/>
                </a:cubicBezTo>
                <a:cubicBezTo>
                  <a:pt x="93" y="69"/>
                  <a:pt x="91" y="67"/>
                  <a:pt x="91" y="65"/>
                </a:cubicBezTo>
                <a:cubicBezTo>
                  <a:pt x="91" y="10"/>
                  <a:pt x="91" y="10"/>
                  <a:pt x="91" y="10"/>
                </a:cubicBezTo>
                <a:cubicBezTo>
                  <a:pt x="91" y="7"/>
                  <a:pt x="93" y="6"/>
                  <a:pt x="95" y="6"/>
                </a:cubicBezTo>
                <a:cubicBezTo>
                  <a:pt x="150" y="6"/>
                  <a:pt x="150" y="6"/>
                  <a:pt x="150" y="6"/>
                </a:cubicBezTo>
                <a:cubicBezTo>
                  <a:pt x="153" y="6"/>
                  <a:pt x="154" y="7"/>
                  <a:pt x="154" y="10"/>
                </a:cubicBezTo>
                <a:lnTo>
                  <a:pt x="154" y="65"/>
                </a:lnTo>
                <a:close/>
                <a:moveTo>
                  <a:pt x="65" y="86"/>
                </a:moveTo>
                <a:cubicBezTo>
                  <a:pt x="10" y="86"/>
                  <a:pt x="10" y="86"/>
                  <a:pt x="10" y="86"/>
                </a:cubicBezTo>
                <a:cubicBezTo>
                  <a:pt x="4" y="86"/>
                  <a:pt x="0" y="90"/>
                  <a:pt x="0" y="95"/>
                </a:cubicBezTo>
                <a:cubicBezTo>
                  <a:pt x="0" y="150"/>
                  <a:pt x="0" y="150"/>
                  <a:pt x="0" y="150"/>
                </a:cubicBezTo>
                <a:cubicBezTo>
                  <a:pt x="0" y="156"/>
                  <a:pt x="4" y="160"/>
                  <a:pt x="10" y="160"/>
                </a:cubicBezTo>
                <a:cubicBezTo>
                  <a:pt x="65" y="160"/>
                  <a:pt x="65" y="160"/>
                  <a:pt x="65" y="160"/>
                </a:cubicBezTo>
                <a:cubicBezTo>
                  <a:pt x="70" y="160"/>
                  <a:pt x="74" y="156"/>
                  <a:pt x="74" y="150"/>
                </a:cubicBezTo>
                <a:cubicBezTo>
                  <a:pt x="74" y="95"/>
                  <a:pt x="74" y="95"/>
                  <a:pt x="74" y="95"/>
                </a:cubicBezTo>
                <a:cubicBezTo>
                  <a:pt x="74" y="90"/>
                  <a:pt x="70" y="86"/>
                  <a:pt x="65" y="86"/>
                </a:cubicBezTo>
                <a:close/>
                <a:moveTo>
                  <a:pt x="69" y="150"/>
                </a:moveTo>
                <a:cubicBezTo>
                  <a:pt x="69" y="153"/>
                  <a:pt x="67" y="154"/>
                  <a:pt x="65" y="154"/>
                </a:cubicBezTo>
                <a:cubicBezTo>
                  <a:pt x="10" y="154"/>
                  <a:pt x="10" y="154"/>
                  <a:pt x="10" y="154"/>
                </a:cubicBezTo>
                <a:cubicBezTo>
                  <a:pt x="7" y="154"/>
                  <a:pt x="6" y="153"/>
                  <a:pt x="6" y="150"/>
                </a:cubicBezTo>
                <a:cubicBezTo>
                  <a:pt x="6" y="95"/>
                  <a:pt x="6" y="95"/>
                  <a:pt x="6" y="95"/>
                </a:cubicBezTo>
                <a:cubicBezTo>
                  <a:pt x="6" y="93"/>
                  <a:pt x="7" y="91"/>
                  <a:pt x="10" y="91"/>
                </a:cubicBezTo>
                <a:cubicBezTo>
                  <a:pt x="65" y="91"/>
                  <a:pt x="65" y="91"/>
                  <a:pt x="65" y="91"/>
                </a:cubicBezTo>
                <a:cubicBezTo>
                  <a:pt x="67" y="91"/>
                  <a:pt x="69" y="93"/>
                  <a:pt x="69" y="95"/>
                </a:cubicBezTo>
                <a:lnTo>
                  <a:pt x="69" y="150"/>
                </a:lnTo>
                <a:close/>
                <a:moveTo>
                  <a:pt x="160" y="123"/>
                </a:moveTo>
                <a:cubicBezTo>
                  <a:pt x="160" y="124"/>
                  <a:pt x="159" y="126"/>
                  <a:pt x="157" y="126"/>
                </a:cubicBezTo>
                <a:cubicBezTo>
                  <a:pt x="126" y="126"/>
                  <a:pt x="126" y="126"/>
                  <a:pt x="126" y="126"/>
                </a:cubicBezTo>
                <a:cubicBezTo>
                  <a:pt x="126" y="157"/>
                  <a:pt x="126" y="157"/>
                  <a:pt x="126" y="157"/>
                </a:cubicBezTo>
                <a:cubicBezTo>
                  <a:pt x="126" y="159"/>
                  <a:pt x="124" y="160"/>
                  <a:pt x="123" y="160"/>
                </a:cubicBezTo>
                <a:cubicBezTo>
                  <a:pt x="121" y="160"/>
                  <a:pt x="120" y="159"/>
                  <a:pt x="120" y="157"/>
                </a:cubicBezTo>
                <a:cubicBezTo>
                  <a:pt x="120" y="126"/>
                  <a:pt x="120" y="126"/>
                  <a:pt x="120" y="126"/>
                </a:cubicBezTo>
                <a:cubicBezTo>
                  <a:pt x="89" y="126"/>
                  <a:pt x="89" y="126"/>
                  <a:pt x="89" y="126"/>
                </a:cubicBezTo>
                <a:cubicBezTo>
                  <a:pt x="87" y="126"/>
                  <a:pt x="86" y="124"/>
                  <a:pt x="86" y="123"/>
                </a:cubicBezTo>
                <a:cubicBezTo>
                  <a:pt x="86" y="121"/>
                  <a:pt x="87" y="120"/>
                  <a:pt x="89" y="120"/>
                </a:cubicBezTo>
                <a:cubicBezTo>
                  <a:pt x="120" y="120"/>
                  <a:pt x="120" y="120"/>
                  <a:pt x="120" y="120"/>
                </a:cubicBezTo>
                <a:cubicBezTo>
                  <a:pt x="120" y="89"/>
                  <a:pt x="120" y="89"/>
                  <a:pt x="120" y="89"/>
                </a:cubicBezTo>
                <a:cubicBezTo>
                  <a:pt x="120" y="87"/>
                  <a:pt x="121" y="86"/>
                  <a:pt x="123" y="86"/>
                </a:cubicBezTo>
                <a:cubicBezTo>
                  <a:pt x="124" y="86"/>
                  <a:pt x="126" y="87"/>
                  <a:pt x="126" y="89"/>
                </a:cubicBezTo>
                <a:cubicBezTo>
                  <a:pt x="126" y="120"/>
                  <a:pt x="126" y="120"/>
                  <a:pt x="126" y="120"/>
                </a:cubicBezTo>
                <a:cubicBezTo>
                  <a:pt x="157" y="120"/>
                  <a:pt x="157" y="120"/>
                  <a:pt x="157" y="120"/>
                </a:cubicBezTo>
                <a:cubicBezTo>
                  <a:pt x="159" y="120"/>
                  <a:pt x="160" y="121"/>
                  <a:pt x="160" y="12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48" name="Freeform 926"/>
          <p:cNvSpPr>
            <a:spLocks noEditPoints="1"/>
          </p:cNvSpPr>
          <p:nvPr/>
        </p:nvSpPr>
        <p:spPr bwMode="auto">
          <a:xfrm>
            <a:off x="2506663" y="984250"/>
            <a:ext cx="492125" cy="550863"/>
          </a:xfrm>
          <a:custGeom>
            <a:avLst/>
            <a:gdLst>
              <a:gd name="T0" fmla="*/ 136 w 144"/>
              <a:gd name="T1" fmla="*/ 0 h 160"/>
              <a:gd name="T2" fmla="*/ 8 w 144"/>
              <a:gd name="T3" fmla="*/ 0 h 160"/>
              <a:gd name="T4" fmla="*/ 0 w 144"/>
              <a:gd name="T5" fmla="*/ 8 h 160"/>
              <a:gd name="T6" fmla="*/ 0 w 144"/>
              <a:gd name="T7" fmla="*/ 152 h 160"/>
              <a:gd name="T8" fmla="*/ 8 w 144"/>
              <a:gd name="T9" fmla="*/ 160 h 160"/>
              <a:gd name="T10" fmla="*/ 136 w 144"/>
              <a:gd name="T11" fmla="*/ 160 h 160"/>
              <a:gd name="T12" fmla="*/ 144 w 144"/>
              <a:gd name="T13" fmla="*/ 152 h 160"/>
              <a:gd name="T14" fmla="*/ 144 w 144"/>
              <a:gd name="T15" fmla="*/ 8 h 160"/>
              <a:gd name="T16" fmla="*/ 136 w 144"/>
              <a:gd name="T17" fmla="*/ 0 h 160"/>
              <a:gd name="T18" fmla="*/ 8 w 144"/>
              <a:gd name="T19" fmla="*/ 5 h 160"/>
              <a:gd name="T20" fmla="*/ 136 w 144"/>
              <a:gd name="T21" fmla="*/ 5 h 160"/>
              <a:gd name="T22" fmla="*/ 139 w 144"/>
              <a:gd name="T23" fmla="*/ 8 h 160"/>
              <a:gd name="T24" fmla="*/ 139 w 144"/>
              <a:gd name="T25" fmla="*/ 77 h 160"/>
              <a:gd name="T26" fmla="*/ 5 w 144"/>
              <a:gd name="T27" fmla="*/ 77 h 160"/>
              <a:gd name="T28" fmla="*/ 5 w 144"/>
              <a:gd name="T29" fmla="*/ 8 h 160"/>
              <a:gd name="T30" fmla="*/ 8 w 144"/>
              <a:gd name="T31" fmla="*/ 5 h 160"/>
              <a:gd name="T32" fmla="*/ 136 w 144"/>
              <a:gd name="T33" fmla="*/ 155 h 160"/>
              <a:gd name="T34" fmla="*/ 8 w 144"/>
              <a:gd name="T35" fmla="*/ 155 h 160"/>
              <a:gd name="T36" fmla="*/ 5 w 144"/>
              <a:gd name="T37" fmla="*/ 152 h 160"/>
              <a:gd name="T38" fmla="*/ 5 w 144"/>
              <a:gd name="T39" fmla="*/ 83 h 160"/>
              <a:gd name="T40" fmla="*/ 139 w 144"/>
              <a:gd name="T41" fmla="*/ 83 h 160"/>
              <a:gd name="T42" fmla="*/ 139 w 144"/>
              <a:gd name="T43" fmla="*/ 152 h 160"/>
              <a:gd name="T44" fmla="*/ 136 w 144"/>
              <a:gd name="T45" fmla="*/ 155 h 160"/>
              <a:gd name="T46" fmla="*/ 48 w 144"/>
              <a:gd name="T47" fmla="*/ 39 h 160"/>
              <a:gd name="T48" fmla="*/ 48 w 144"/>
              <a:gd name="T49" fmla="*/ 35 h 160"/>
              <a:gd name="T50" fmla="*/ 51 w 144"/>
              <a:gd name="T51" fmla="*/ 32 h 160"/>
              <a:gd name="T52" fmla="*/ 53 w 144"/>
              <a:gd name="T53" fmla="*/ 35 h 160"/>
              <a:gd name="T54" fmla="*/ 53 w 144"/>
              <a:gd name="T55" fmla="*/ 39 h 160"/>
              <a:gd name="T56" fmla="*/ 57 w 144"/>
              <a:gd name="T57" fmla="*/ 43 h 160"/>
              <a:gd name="T58" fmla="*/ 87 w 144"/>
              <a:gd name="T59" fmla="*/ 43 h 160"/>
              <a:gd name="T60" fmla="*/ 91 w 144"/>
              <a:gd name="T61" fmla="*/ 39 h 160"/>
              <a:gd name="T62" fmla="*/ 91 w 144"/>
              <a:gd name="T63" fmla="*/ 35 h 160"/>
              <a:gd name="T64" fmla="*/ 93 w 144"/>
              <a:gd name="T65" fmla="*/ 32 h 160"/>
              <a:gd name="T66" fmla="*/ 96 w 144"/>
              <a:gd name="T67" fmla="*/ 35 h 160"/>
              <a:gd name="T68" fmla="*/ 96 w 144"/>
              <a:gd name="T69" fmla="*/ 39 h 160"/>
              <a:gd name="T70" fmla="*/ 87 w 144"/>
              <a:gd name="T71" fmla="*/ 48 h 160"/>
              <a:gd name="T72" fmla="*/ 57 w 144"/>
              <a:gd name="T73" fmla="*/ 48 h 160"/>
              <a:gd name="T74" fmla="*/ 48 w 144"/>
              <a:gd name="T75" fmla="*/ 39 h 160"/>
              <a:gd name="T76" fmla="*/ 96 w 144"/>
              <a:gd name="T77" fmla="*/ 112 h 160"/>
              <a:gd name="T78" fmla="*/ 96 w 144"/>
              <a:gd name="T79" fmla="*/ 116 h 160"/>
              <a:gd name="T80" fmla="*/ 87 w 144"/>
              <a:gd name="T81" fmla="*/ 125 h 160"/>
              <a:gd name="T82" fmla="*/ 57 w 144"/>
              <a:gd name="T83" fmla="*/ 125 h 160"/>
              <a:gd name="T84" fmla="*/ 48 w 144"/>
              <a:gd name="T85" fmla="*/ 116 h 160"/>
              <a:gd name="T86" fmla="*/ 48 w 144"/>
              <a:gd name="T87" fmla="*/ 112 h 160"/>
              <a:gd name="T88" fmla="*/ 51 w 144"/>
              <a:gd name="T89" fmla="*/ 109 h 160"/>
              <a:gd name="T90" fmla="*/ 53 w 144"/>
              <a:gd name="T91" fmla="*/ 112 h 160"/>
              <a:gd name="T92" fmla="*/ 53 w 144"/>
              <a:gd name="T93" fmla="*/ 116 h 160"/>
              <a:gd name="T94" fmla="*/ 57 w 144"/>
              <a:gd name="T95" fmla="*/ 120 h 160"/>
              <a:gd name="T96" fmla="*/ 87 w 144"/>
              <a:gd name="T97" fmla="*/ 120 h 160"/>
              <a:gd name="T98" fmla="*/ 91 w 144"/>
              <a:gd name="T99" fmla="*/ 116 h 160"/>
              <a:gd name="T100" fmla="*/ 91 w 144"/>
              <a:gd name="T101" fmla="*/ 112 h 160"/>
              <a:gd name="T102" fmla="*/ 93 w 144"/>
              <a:gd name="T103" fmla="*/ 109 h 160"/>
              <a:gd name="T104" fmla="*/ 96 w 144"/>
              <a:gd name="T105" fmla="*/ 112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44" h="160">
                <a:moveTo>
                  <a:pt x="136" y="0"/>
                </a:moveTo>
                <a:cubicBezTo>
                  <a:pt x="8" y="0"/>
                  <a:pt x="8" y="0"/>
                  <a:pt x="8" y="0"/>
                </a:cubicBezTo>
                <a:cubicBezTo>
                  <a:pt x="3" y="0"/>
                  <a:pt x="0" y="3"/>
                  <a:pt x="0" y="8"/>
                </a:cubicBezTo>
                <a:cubicBezTo>
                  <a:pt x="0" y="152"/>
                  <a:pt x="0" y="152"/>
                  <a:pt x="0" y="152"/>
                </a:cubicBezTo>
                <a:cubicBezTo>
                  <a:pt x="0" y="157"/>
                  <a:pt x="3" y="160"/>
                  <a:pt x="8" y="160"/>
                </a:cubicBezTo>
                <a:cubicBezTo>
                  <a:pt x="136" y="160"/>
                  <a:pt x="136" y="160"/>
                  <a:pt x="136" y="160"/>
                </a:cubicBezTo>
                <a:cubicBezTo>
                  <a:pt x="141" y="160"/>
                  <a:pt x="144" y="157"/>
                  <a:pt x="144" y="152"/>
                </a:cubicBezTo>
                <a:cubicBezTo>
                  <a:pt x="144" y="8"/>
                  <a:pt x="144" y="8"/>
                  <a:pt x="144" y="8"/>
                </a:cubicBezTo>
                <a:cubicBezTo>
                  <a:pt x="144" y="3"/>
                  <a:pt x="141" y="0"/>
                  <a:pt x="136" y="0"/>
                </a:cubicBezTo>
                <a:close/>
                <a:moveTo>
                  <a:pt x="8" y="5"/>
                </a:moveTo>
                <a:cubicBezTo>
                  <a:pt x="136" y="5"/>
                  <a:pt x="136" y="5"/>
                  <a:pt x="136" y="5"/>
                </a:cubicBezTo>
                <a:cubicBezTo>
                  <a:pt x="138" y="5"/>
                  <a:pt x="139" y="6"/>
                  <a:pt x="139" y="8"/>
                </a:cubicBezTo>
                <a:cubicBezTo>
                  <a:pt x="139" y="77"/>
                  <a:pt x="139" y="77"/>
                  <a:pt x="139" y="77"/>
                </a:cubicBezTo>
                <a:cubicBezTo>
                  <a:pt x="5" y="77"/>
                  <a:pt x="5" y="77"/>
                  <a:pt x="5" y="77"/>
                </a:cubicBezTo>
                <a:cubicBezTo>
                  <a:pt x="5" y="8"/>
                  <a:pt x="5" y="8"/>
                  <a:pt x="5" y="8"/>
                </a:cubicBezTo>
                <a:cubicBezTo>
                  <a:pt x="5" y="6"/>
                  <a:pt x="6" y="5"/>
                  <a:pt x="8" y="5"/>
                </a:cubicBezTo>
                <a:close/>
                <a:moveTo>
                  <a:pt x="136" y="155"/>
                </a:moveTo>
                <a:cubicBezTo>
                  <a:pt x="8" y="155"/>
                  <a:pt x="8" y="155"/>
                  <a:pt x="8" y="155"/>
                </a:cubicBezTo>
                <a:cubicBezTo>
                  <a:pt x="6" y="155"/>
                  <a:pt x="5" y="154"/>
                  <a:pt x="5" y="152"/>
                </a:cubicBezTo>
                <a:cubicBezTo>
                  <a:pt x="5" y="83"/>
                  <a:pt x="5" y="83"/>
                  <a:pt x="5" y="83"/>
                </a:cubicBezTo>
                <a:cubicBezTo>
                  <a:pt x="139" y="83"/>
                  <a:pt x="139" y="83"/>
                  <a:pt x="139" y="83"/>
                </a:cubicBezTo>
                <a:cubicBezTo>
                  <a:pt x="139" y="152"/>
                  <a:pt x="139" y="152"/>
                  <a:pt x="139" y="152"/>
                </a:cubicBezTo>
                <a:cubicBezTo>
                  <a:pt x="139" y="154"/>
                  <a:pt x="138" y="155"/>
                  <a:pt x="136" y="155"/>
                </a:cubicBezTo>
                <a:close/>
                <a:moveTo>
                  <a:pt x="48" y="39"/>
                </a:moveTo>
                <a:cubicBezTo>
                  <a:pt x="48" y="35"/>
                  <a:pt x="48" y="35"/>
                  <a:pt x="48" y="35"/>
                </a:cubicBezTo>
                <a:cubicBezTo>
                  <a:pt x="48" y="33"/>
                  <a:pt x="49" y="32"/>
                  <a:pt x="51" y="32"/>
                </a:cubicBezTo>
                <a:cubicBezTo>
                  <a:pt x="52" y="32"/>
                  <a:pt x="53" y="33"/>
                  <a:pt x="53" y="35"/>
                </a:cubicBezTo>
                <a:cubicBezTo>
                  <a:pt x="53" y="39"/>
                  <a:pt x="53" y="39"/>
                  <a:pt x="53" y="39"/>
                </a:cubicBezTo>
                <a:cubicBezTo>
                  <a:pt x="53" y="41"/>
                  <a:pt x="55" y="43"/>
                  <a:pt x="57" y="43"/>
                </a:cubicBezTo>
                <a:cubicBezTo>
                  <a:pt x="87" y="43"/>
                  <a:pt x="87" y="43"/>
                  <a:pt x="87" y="43"/>
                </a:cubicBezTo>
                <a:cubicBezTo>
                  <a:pt x="89" y="43"/>
                  <a:pt x="91" y="41"/>
                  <a:pt x="91" y="39"/>
                </a:cubicBezTo>
                <a:cubicBezTo>
                  <a:pt x="91" y="35"/>
                  <a:pt x="91" y="35"/>
                  <a:pt x="91" y="35"/>
                </a:cubicBezTo>
                <a:cubicBezTo>
                  <a:pt x="91" y="33"/>
                  <a:pt x="92" y="32"/>
                  <a:pt x="93" y="32"/>
                </a:cubicBezTo>
                <a:cubicBezTo>
                  <a:pt x="95" y="32"/>
                  <a:pt x="96" y="33"/>
                  <a:pt x="96" y="35"/>
                </a:cubicBezTo>
                <a:cubicBezTo>
                  <a:pt x="96" y="39"/>
                  <a:pt x="96" y="39"/>
                  <a:pt x="96" y="39"/>
                </a:cubicBezTo>
                <a:cubicBezTo>
                  <a:pt x="96" y="44"/>
                  <a:pt x="92" y="48"/>
                  <a:pt x="87" y="48"/>
                </a:cubicBezTo>
                <a:cubicBezTo>
                  <a:pt x="57" y="48"/>
                  <a:pt x="57" y="48"/>
                  <a:pt x="57" y="48"/>
                </a:cubicBezTo>
                <a:cubicBezTo>
                  <a:pt x="52" y="48"/>
                  <a:pt x="48" y="44"/>
                  <a:pt x="48" y="39"/>
                </a:cubicBezTo>
                <a:close/>
                <a:moveTo>
                  <a:pt x="96" y="112"/>
                </a:moveTo>
                <a:cubicBezTo>
                  <a:pt x="96" y="116"/>
                  <a:pt x="96" y="116"/>
                  <a:pt x="96" y="116"/>
                </a:cubicBezTo>
                <a:cubicBezTo>
                  <a:pt x="96" y="121"/>
                  <a:pt x="92" y="125"/>
                  <a:pt x="87" y="125"/>
                </a:cubicBezTo>
                <a:cubicBezTo>
                  <a:pt x="57" y="125"/>
                  <a:pt x="57" y="125"/>
                  <a:pt x="57" y="125"/>
                </a:cubicBezTo>
                <a:cubicBezTo>
                  <a:pt x="52" y="125"/>
                  <a:pt x="48" y="121"/>
                  <a:pt x="48" y="116"/>
                </a:cubicBezTo>
                <a:cubicBezTo>
                  <a:pt x="48" y="112"/>
                  <a:pt x="48" y="112"/>
                  <a:pt x="48" y="112"/>
                </a:cubicBezTo>
                <a:cubicBezTo>
                  <a:pt x="48" y="111"/>
                  <a:pt x="49" y="109"/>
                  <a:pt x="51" y="109"/>
                </a:cubicBezTo>
                <a:cubicBezTo>
                  <a:pt x="52" y="109"/>
                  <a:pt x="53" y="111"/>
                  <a:pt x="53" y="112"/>
                </a:cubicBezTo>
                <a:cubicBezTo>
                  <a:pt x="53" y="116"/>
                  <a:pt x="53" y="116"/>
                  <a:pt x="53" y="116"/>
                </a:cubicBezTo>
                <a:cubicBezTo>
                  <a:pt x="53" y="118"/>
                  <a:pt x="55" y="120"/>
                  <a:pt x="57" y="120"/>
                </a:cubicBezTo>
                <a:cubicBezTo>
                  <a:pt x="87" y="120"/>
                  <a:pt x="87" y="120"/>
                  <a:pt x="87" y="120"/>
                </a:cubicBezTo>
                <a:cubicBezTo>
                  <a:pt x="89" y="120"/>
                  <a:pt x="91" y="118"/>
                  <a:pt x="91" y="116"/>
                </a:cubicBezTo>
                <a:cubicBezTo>
                  <a:pt x="91" y="112"/>
                  <a:pt x="91" y="112"/>
                  <a:pt x="91" y="112"/>
                </a:cubicBezTo>
                <a:cubicBezTo>
                  <a:pt x="91" y="111"/>
                  <a:pt x="92" y="109"/>
                  <a:pt x="93" y="109"/>
                </a:cubicBezTo>
                <a:cubicBezTo>
                  <a:pt x="95" y="109"/>
                  <a:pt x="96" y="111"/>
                  <a:pt x="96" y="11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6" name="Group 5"/>
          <p:cNvGrpSpPr/>
          <p:nvPr/>
        </p:nvGrpSpPr>
        <p:grpSpPr>
          <a:xfrm>
            <a:off x="2479675" y="1603375"/>
            <a:ext cx="546100" cy="533400"/>
            <a:chOff x="2479675" y="1603375"/>
            <a:chExt cx="546100" cy="533400"/>
          </a:xfrm>
        </p:grpSpPr>
        <p:sp>
          <p:nvSpPr>
            <p:cNvPr id="1049" name="Freeform 927"/>
            <p:cNvSpPr>
              <a:spLocks noEditPoints="1"/>
            </p:cNvSpPr>
            <p:nvPr/>
          </p:nvSpPr>
          <p:spPr bwMode="auto">
            <a:xfrm>
              <a:off x="2479675" y="1603375"/>
              <a:ext cx="546100" cy="533400"/>
            </a:xfrm>
            <a:custGeom>
              <a:avLst/>
              <a:gdLst>
                <a:gd name="T0" fmla="*/ 152 w 160"/>
                <a:gd name="T1" fmla="*/ 0 h 155"/>
                <a:gd name="T2" fmla="*/ 8 w 160"/>
                <a:gd name="T3" fmla="*/ 0 h 155"/>
                <a:gd name="T4" fmla="*/ 0 w 160"/>
                <a:gd name="T5" fmla="*/ 8 h 155"/>
                <a:gd name="T6" fmla="*/ 0 w 160"/>
                <a:gd name="T7" fmla="*/ 45 h 155"/>
                <a:gd name="T8" fmla="*/ 3 w 160"/>
                <a:gd name="T9" fmla="*/ 48 h 155"/>
                <a:gd name="T10" fmla="*/ 8 w 160"/>
                <a:gd name="T11" fmla="*/ 48 h 155"/>
                <a:gd name="T12" fmla="*/ 8 w 160"/>
                <a:gd name="T13" fmla="*/ 139 h 155"/>
                <a:gd name="T14" fmla="*/ 8 w 160"/>
                <a:gd name="T15" fmla="*/ 152 h 155"/>
                <a:gd name="T16" fmla="*/ 11 w 160"/>
                <a:gd name="T17" fmla="*/ 155 h 155"/>
                <a:gd name="T18" fmla="*/ 149 w 160"/>
                <a:gd name="T19" fmla="*/ 155 h 155"/>
                <a:gd name="T20" fmla="*/ 152 w 160"/>
                <a:gd name="T21" fmla="*/ 152 h 155"/>
                <a:gd name="T22" fmla="*/ 152 w 160"/>
                <a:gd name="T23" fmla="*/ 139 h 155"/>
                <a:gd name="T24" fmla="*/ 152 w 160"/>
                <a:gd name="T25" fmla="*/ 48 h 155"/>
                <a:gd name="T26" fmla="*/ 157 w 160"/>
                <a:gd name="T27" fmla="*/ 48 h 155"/>
                <a:gd name="T28" fmla="*/ 160 w 160"/>
                <a:gd name="T29" fmla="*/ 45 h 155"/>
                <a:gd name="T30" fmla="*/ 160 w 160"/>
                <a:gd name="T31" fmla="*/ 8 h 155"/>
                <a:gd name="T32" fmla="*/ 152 w 160"/>
                <a:gd name="T33" fmla="*/ 0 h 155"/>
                <a:gd name="T34" fmla="*/ 147 w 160"/>
                <a:gd name="T35" fmla="*/ 149 h 155"/>
                <a:gd name="T36" fmla="*/ 13 w 160"/>
                <a:gd name="T37" fmla="*/ 149 h 155"/>
                <a:gd name="T38" fmla="*/ 13 w 160"/>
                <a:gd name="T39" fmla="*/ 141 h 155"/>
                <a:gd name="T40" fmla="*/ 147 w 160"/>
                <a:gd name="T41" fmla="*/ 141 h 155"/>
                <a:gd name="T42" fmla="*/ 147 w 160"/>
                <a:gd name="T43" fmla="*/ 149 h 155"/>
                <a:gd name="T44" fmla="*/ 147 w 160"/>
                <a:gd name="T45" fmla="*/ 136 h 155"/>
                <a:gd name="T46" fmla="*/ 13 w 160"/>
                <a:gd name="T47" fmla="*/ 136 h 155"/>
                <a:gd name="T48" fmla="*/ 13 w 160"/>
                <a:gd name="T49" fmla="*/ 48 h 155"/>
                <a:gd name="T50" fmla="*/ 147 w 160"/>
                <a:gd name="T51" fmla="*/ 48 h 155"/>
                <a:gd name="T52" fmla="*/ 147 w 160"/>
                <a:gd name="T53" fmla="*/ 136 h 155"/>
                <a:gd name="T54" fmla="*/ 155 w 160"/>
                <a:gd name="T55" fmla="*/ 43 h 155"/>
                <a:gd name="T56" fmla="*/ 149 w 160"/>
                <a:gd name="T57" fmla="*/ 43 h 155"/>
                <a:gd name="T58" fmla="*/ 11 w 160"/>
                <a:gd name="T59" fmla="*/ 43 h 155"/>
                <a:gd name="T60" fmla="*/ 5 w 160"/>
                <a:gd name="T61" fmla="*/ 43 h 155"/>
                <a:gd name="T62" fmla="*/ 5 w 160"/>
                <a:gd name="T63" fmla="*/ 8 h 155"/>
                <a:gd name="T64" fmla="*/ 8 w 160"/>
                <a:gd name="T65" fmla="*/ 5 h 155"/>
                <a:gd name="T66" fmla="*/ 152 w 160"/>
                <a:gd name="T67" fmla="*/ 5 h 155"/>
                <a:gd name="T68" fmla="*/ 155 w 160"/>
                <a:gd name="T69" fmla="*/ 8 h 155"/>
                <a:gd name="T70" fmla="*/ 155 w 160"/>
                <a:gd name="T71" fmla="*/ 43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0" h="155">
                  <a:moveTo>
                    <a:pt x="152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4"/>
                    <a:pt x="0" y="8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47"/>
                    <a:pt x="1" y="48"/>
                    <a:pt x="3" y="48"/>
                  </a:cubicBezTo>
                  <a:cubicBezTo>
                    <a:pt x="8" y="48"/>
                    <a:pt x="8" y="48"/>
                    <a:pt x="8" y="48"/>
                  </a:cubicBezTo>
                  <a:cubicBezTo>
                    <a:pt x="8" y="139"/>
                    <a:pt x="8" y="139"/>
                    <a:pt x="8" y="139"/>
                  </a:cubicBezTo>
                  <a:cubicBezTo>
                    <a:pt x="8" y="152"/>
                    <a:pt x="8" y="152"/>
                    <a:pt x="8" y="152"/>
                  </a:cubicBezTo>
                  <a:cubicBezTo>
                    <a:pt x="8" y="153"/>
                    <a:pt x="9" y="155"/>
                    <a:pt x="11" y="155"/>
                  </a:cubicBezTo>
                  <a:cubicBezTo>
                    <a:pt x="149" y="155"/>
                    <a:pt x="149" y="155"/>
                    <a:pt x="149" y="155"/>
                  </a:cubicBezTo>
                  <a:cubicBezTo>
                    <a:pt x="151" y="155"/>
                    <a:pt x="152" y="153"/>
                    <a:pt x="152" y="152"/>
                  </a:cubicBezTo>
                  <a:cubicBezTo>
                    <a:pt x="152" y="139"/>
                    <a:pt x="152" y="139"/>
                    <a:pt x="152" y="139"/>
                  </a:cubicBezTo>
                  <a:cubicBezTo>
                    <a:pt x="152" y="48"/>
                    <a:pt x="152" y="48"/>
                    <a:pt x="152" y="48"/>
                  </a:cubicBezTo>
                  <a:cubicBezTo>
                    <a:pt x="157" y="48"/>
                    <a:pt x="157" y="48"/>
                    <a:pt x="157" y="48"/>
                  </a:cubicBezTo>
                  <a:cubicBezTo>
                    <a:pt x="159" y="48"/>
                    <a:pt x="160" y="47"/>
                    <a:pt x="160" y="45"/>
                  </a:cubicBezTo>
                  <a:cubicBezTo>
                    <a:pt x="160" y="8"/>
                    <a:pt x="160" y="8"/>
                    <a:pt x="160" y="8"/>
                  </a:cubicBezTo>
                  <a:cubicBezTo>
                    <a:pt x="160" y="4"/>
                    <a:pt x="156" y="0"/>
                    <a:pt x="152" y="0"/>
                  </a:cubicBezTo>
                  <a:close/>
                  <a:moveTo>
                    <a:pt x="147" y="149"/>
                  </a:moveTo>
                  <a:cubicBezTo>
                    <a:pt x="13" y="149"/>
                    <a:pt x="13" y="149"/>
                    <a:pt x="13" y="149"/>
                  </a:cubicBezTo>
                  <a:cubicBezTo>
                    <a:pt x="13" y="141"/>
                    <a:pt x="13" y="141"/>
                    <a:pt x="13" y="141"/>
                  </a:cubicBezTo>
                  <a:cubicBezTo>
                    <a:pt x="147" y="141"/>
                    <a:pt x="147" y="141"/>
                    <a:pt x="147" y="141"/>
                  </a:cubicBezTo>
                  <a:lnTo>
                    <a:pt x="147" y="149"/>
                  </a:lnTo>
                  <a:close/>
                  <a:moveTo>
                    <a:pt x="147" y="136"/>
                  </a:moveTo>
                  <a:cubicBezTo>
                    <a:pt x="13" y="136"/>
                    <a:pt x="13" y="136"/>
                    <a:pt x="13" y="136"/>
                  </a:cubicBezTo>
                  <a:cubicBezTo>
                    <a:pt x="13" y="48"/>
                    <a:pt x="13" y="48"/>
                    <a:pt x="13" y="48"/>
                  </a:cubicBezTo>
                  <a:cubicBezTo>
                    <a:pt x="147" y="48"/>
                    <a:pt x="147" y="48"/>
                    <a:pt x="147" y="48"/>
                  </a:cubicBezTo>
                  <a:lnTo>
                    <a:pt x="147" y="136"/>
                  </a:lnTo>
                  <a:close/>
                  <a:moveTo>
                    <a:pt x="155" y="43"/>
                  </a:moveTo>
                  <a:cubicBezTo>
                    <a:pt x="149" y="43"/>
                    <a:pt x="149" y="43"/>
                    <a:pt x="149" y="43"/>
                  </a:cubicBezTo>
                  <a:cubicBezTo>
                    <a:pt x="11" y="43"/>
                    <a:pt x="11" y="43"/>
                    <a:pt x="11" y="43"/>
                  </a:cubicBezTo>
                  <a:cubicBezTo>
                    <a:pt x="5" y="43"/>
                    <a:pt x="5" y="43"/>
                    <a:pt x="5" y="43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7"/>
                    <a:pt x="7" y="5"/>
                    <a:pt x="8" y="5"/>
                  </a:cubicBezTo>
                  <a:cubicBezTo>
                    <a:pt x="152" y="5"/>
                    <a:pt x="152" y="5"/>
                    <a:pt x="152" y="5"/>
                  </a:cubicBezTo>
                  <a:cubicBezTo>
                    <a:pt x="153" y="5"/>
                    <a:pt x="155" y="7"/>
                    <a:pt x="155" y="8"/>
                  </a:cubicBezTo>
                  <a:lnTo>
                    <a:pt x="155" y="4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0" name="Freeform 928"/>
            <p:cNvSpPr>
              <a:spLocks noEditPoints="1"/>
            </p:cNvSpPr>
            <p:nvPr/>
          </p:nvSpPr>
          <p:spPr bwMode="auto">
            <a:xfrm>
              <a:off x="2616200" y="1824038"/>
              <a:ext cx="273050" cy="147638"/>
            </a:xfrm>
            <a:custGeom>
              <a:avLst/>
              <a:gdLst>
                <a:gd name="T0" fmla="*/ 3 w 80"/>
                <a:gd name="T1" fmla="*/ 43 h 43"/>
                <a:gd name="T2" fmla="*/ 77 w 80"/>
                <a:gd name="T3" fmla="*/ 43 h 43"/>
                <a:gd name="T4" fmla="*/ 80 w 80"/>
                <a:gd name="T5" fmla="*/ 40 h 43"/>
                <a:gd name="T6" fmla="*/ 80 w 80"/>
                <a:gd name="T7" fmla="*/ 3 h 43"/>
                <a:gd name="T8" fmla="*/ 77 w 80"/>
                <a:gd name="T9" fmla="*/ 0 h 43"/>
                <a:gd name="T10" fmla="*/ 3 w 80"/>
                <a:gd name="T11" fmla="*/ 0 h 43"/>
                <a:gd name="T12" fmla="*/ 0 w 80"/>
                <a:gd name="T13" fmla="*/ 3 h 43"/>
                <a:gd name="T14" fmla="*/ 0 w 80"/>
                <a:gd name="T15" fmla="*/ 40 h 43"/>
                <a:gd name="T16" fmla="*/ 3 w 80"/>
                <a:gd name="T17" fmla="*/ 43 h 43"/>
                <a:gd name="T18" fmla="*/ 5 w 80"/>
                <a:gd name="T19" fmla="*/ 5 h 43"/>
                <a:gd name="T20" fmla="*/ 75 w 80"/>
                <a:gd name="T21" fmla="*/ 5 h 43"/>
                <a:gd name="T22" fmla="*/ 75 w 80"/>
                <a:gd name="T23" fmla="*/ 37 h 43"/>
                <a:gd name="T24" fmla="*/ 5 w 80"/>
                <a:gd name="T25" fmla="*/ 37 h 43"/>
                <a:gd name="T26" fmla="*/ 5 w 80"/>
                <a:gd name="T27" fmla="*/ 5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0" h="43">
                  <a:moveTo>
                    <a:pt x="3" y="43"/>
                  </a:moveTo>
                  <a:cubicBezTo>
                    <a:pt x="77" y="43"/>
                    <a:pt x="77" y="43"/>
                    <a:pt x="77" y="43"/>
                  </a:cubicBezTo>
                  <a:cubicBezTo>
                    <a:pt x="79" y="43"/>
                    <a:pt x="80" y="41"/>
                    <a:pt x="80" y="40"/>
                  </a:cubicBezTo>
                  <a:cubicBezTo>
                    <a:pt x="80" y="3"/>
                    <a:pt x="80" y="3"/>
                    <a:pt x="80" y="3"/>
                  </a:cubicBezTo>
                  <a:cubicBezTo>
                    <a:pt x="80" y="1"/>
                    <a:pt x="79" y="0"/>
                    <a:pt x="77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0" y="41"/>
                    <a:pt x="1" y="43"/>
                    <a:pt x="3" y="43"/>
                  </a:cubicBezTo>
                  <a:close/>
                  <a:moveTo>
                    <a:pt x="5" y="5"/>
                  </a:moveTo>
                  <a:cubicBezTo>
                    <a:pt x="75" y="5"/>
                    <a:pt x="75" y="5"/>
                    <a:pt x="75" y="5"/>
                  </a:cubicBezTo>
                  <a:cubicBezTo>
                    <a:pt x="75" y="37"/>
                    <a:pt x="75" y="37"/>
                    <a:pt x="75" y="37"/>
                  </a:cubicBezTo>
                  <a:cubicBezTo>
                    <a:pt x="5" y="37"/>
                    <a:pt x="5" y="37"/>
                    <a:pt x="5" y="37"/>
                  </a:cubicBezTo>
                  <a:lnTo>
                    <a:pt x="5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1" name="Freeform 929"/>
            <p:cNvSpPr>
              <a:spLocks/>
            </p:cNvSpPr>
            <p:nvPr/>
          </p:nvSpPr>
          <p:spPr bwMode="auto">
            <a:xfrm>
              <a:off x="2654300" y="1868488"/>
              <a:ext cx="71438" cy="20638"/>
            </a:xfrm>
            <a:custGeom>
              <a:avLst/>
              <a:gdLst>
                <a:gd name="T0" fmla="*/ 2 w 21"/>
                <a:gd name="T1" fmla="*/ 6 h 6"/>
                <a:gd name="T2" fmla="*/ 18 w 21"/>
                <a:gd name="T3" fmla="*/ 6 h 6"/>
                <a:gd name="T4" fmla="*/ 21 w 21"/>
                <a:gd name="T5" fmla="*/ 3 h 6"/>
                <a:gd name="T6" fmla="*/ 18 w 21"/>
                <a:gd name="T7" fmla="*/ 0 h 6"/>
                <a:gd name="T8" fmla="*/ 2 w 21"/>
                <a:gd name="T9" fmla="*/ 0 h 6"/>
                <a:gd name="T10" fmla="*/ 0 w 21"/>
                <a:gd name="T11" fmla="*/ 3 h 6"/>
                <a:gd name="T12" fmla="*/ 2 w 21"/>
                <a:gd name="T13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" h="6">
                  <a:moveTo>
                    <a:pt x="2" y="6"/>
                  </a:moveTo>
                  <a:cubicBezTo>
                    <a:pt x="18" y="6"/>
                    <a:pt x="18" y="6"/>
                    <a:pt x="18" y="6"/>
                  </a:cubicBezTo>
                  <a:cubicBezTo>
                    <a:pt x="20" y="6"/>
                    <a:pt x="21" y="4"/>
                    <a:pt x="21" y="3"/>
                  </a:cubicBezTo>
                  <a:cubicBezTo>
                    <a:pt x="21" y="2"/>
                    <a:pt x="20" y="0"/>
                    <a:pt x="18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2"/>
                    <a:pt x="0" y="3"/>
                  </a:cubicBezTo>
                  <a:cubicBezTo>
                    <a:pt x="0" y="4"/>
                    <a:pt x="1" y="6"/>
                    <a:pt x="2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2" name="Freeform 930"/>
            <p:cNvSpPr>
              <a:spLocks/>
            </p:cNvSpPr>
            <p:nvPr/>
          </p:nvSpPr>
          <p:spPr bwMode="auto">
            <a:xfrm>
              <a:off x="2743200" y="1868488"/>
              <a:ext cx="19050" cy="20638"/>
            </a:xfrm>
            <a:custGeom>
              <a:avLst/>
              <a:gdLst>
                <a:gd name="T0" fmla="*/ 3 w 6"/>
                <a:gd name="T1" fmla="*/ 6 h 6"/>
                <a:gd name="T2" fmla="*/ 5 w 6"/>
                <a:gd name="T3" fmla="*/ 5 h 6"/>
                <a:gd name="T4" fmla="*/ 6 w 6"/>
                <a:gd name="T5" fmla="*/ 3 h 6"/>
                <a:gd name="T6" fmla="*/ 5 w 6"/>
                <a:gd name="T7" fmla="*/ 1 h 6"/>
                <a:gd name="T8" fmla="*/ 1 w 6"/>
                <a:gd name="T9" fmla="*/ 1 h 6"/>
                <a:gd name="T10" fmla="*/ 0 w 6"/>
                <a:gd name="T11" fmla="*/ 3 h 6"/>
                <a:gd name="T12" fmla="*/ 1 w 6"/>
                <a:gd name="T13" fmla="*/ 5 h 6"/>
                <a:gd name="T14" fmla="*/ 3 w 6"/>
                <a:gd name="T1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" h="6">
                  <a:moveTo>
                    <a:pt x="3" y="6"/>
                  </a:moveTo>
                  <a:cubicBezTo>
                    <a:pt x="4" y="6"/>
                    <a:pt x="4" y="5"/>
                    <a:pt x="5" y="5"/>
                  </a:cubicBezTo>
                  <a:cubicBezTo>
                    <a:pt x="5" y="4"/>
                    <a:pt x="6" y="4"/>
                    <a:pt x="6" y="3"/>
                  </a:cubicBezTo>
                  <a:cubicBezTo>
                    <a:pt x="6" y="2"/>
                    <a:pt x="5" y="2"/>
                    <a:pt x="5" y="1"/>
                  </a:cubicBezTo>
                  <a:cubicBezTo>
                    <a:pt x="4" y="0"/>
                    <a:pt x="2" y="0"/>
                    <a:pt x="1" y="1"/>
                  </a:cubicBezTo>
                  <a:cubicBezTo>
                    <a:pt x="1" y="2"/>
                    <a:pt x="0" y="2"/>
                    <a:pt x="0" y="3"/>
                  </a:cubicBezTo>
                  <a:cubicBezTo>
                    <a:pt x="0" y="4"/>
                    <a:pt x="1" y="4"/>
                    <a:pt x="1" y="5"/>
                  </a:cubicBezTo>
                  <a:cubicBezTo>
                    <a:pt x="2" y="5"/>
                    <a:pt x="2" y="6"/>
                    <a:pt x="3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3" name="Freeform 931"/>
            <p:cNvSpPr>
              <a:spLocks/>
            </p:cNvSpPr>
            <p:nvPr/>
          </p:nvSpPr>
          <p:spPr bwMode="auto">
            <a:xfrm>
              <a:off x="2687638" y="1906588"/>
              <a:ext cx="163513" cy="17463"/>
            </a:xfrm>
            <a:custGeom>
              <a:avLst/>
              <a:gdLst>
                <a:gd name="T0" fmla="*/ 46 w 48"/>
                <a:gd name="T1" fmla="*/ 0 h 5"/>
                <a:gd name="T2" fmla="*/ 3 w 48"/>
                <a:gd name="T3" fmla="*/ 0 h 5"/>
                <a:gd name="T4" fmla="*/ 0 w 48"/>
                <a:gd name="T5" fmla="*/ 3 h 5"/>
                <a:gd name="T6" fmla="*/ 3 w 48"/>
                <a:gd name="T7" fmla="*/ 5 h 5"/>
                <a:gd name="T8" fmla="*/ 46 w 48"/>
                <a:gd name="T9" fmla="*/ 5 h 5"/>
                <a:gd name="T10" fmla="*/ 48 w 48"/>
                <a:gd name="T11" fmla="*/ 3 h 5"/>
                <a:gd name="T12" fmla="*/ 46 w 48"/>
                <a:gd name="T1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8" h="5">
                  <a:moveTo>
                    <a:pt x="46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2" y="5"/>
                    <a:pt x="3" y="5"/>
                  </a:cubicBezTo>
                  <a:cubicBezTo>
                    <a:pt x="46" y="5"/>
                    <a:pt x="46" y="5"/>
                    <a:pt x="46" y="5"/>
                  </a:cubicBezTo>
                  <a:cubicBezTo>
                    <a:pt x="47" y="5"/>
                    <a:pt x="48" y="4"/>
                    <a:pt x="48" y="3"/>
                  </a:cubicBezTo>
                  <a:cubicBezTo>
                    <a:pt x="48" y="1"/>
                    <a:pt x="47" y="0"/>
                    <a:pt x="4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4" name="Freeform 932"/>
            <p:cNvSpPr>
              <a:spLocks/>
            </p:cNvSpPr>
            <p:nvPr/>
          </p:nvSpPr>
          <p:spPr bwMode="auto">
            <a:xfrm>
              <a:off x="2654300" y="1906588"/>
              <a:ext cx="15875" cy="17463"/>
            </a:xfrm>
            <a:custGeom>
              <a:avLst/>
              <a:gdLst>
                <a:gd name="T0" fmla="*/ 0 w 5"/>
                <a:gd name="T1" fmla="*/ 1 h 5"/>
                <a:gd name="T2" fmla="*/ 0 w 5"/>
                <a:gd name="T3" fmla="*/ 3 h 5"/>
                <a:gd name="T4" fmla="*/ 0 w 5"/>
                <a:gd name="T5" fmla="*/ 5 h 5"/>
                <a:gd name="T6" fmla="*/ 2 w 5"/>
                <a:gd name="T7" fmla="*/ 5 h 5"/>
                <a:gd name="T8" fmla="*/ 4 w 5"/>
                <a:gd name="T9" fmla="*/ 5 h 5"/>
                <a:gd name="T10" fmla="*/ 5 w 5"/>
                <a:gd name="T11" fmla="*/ 3 h 5"/>
                <a:gd name="T12" fmla="*/ 4 w 5"/>
                <a:gd name="T13" fmla="*/ 1 h 5"/>
                <a:gd name="T14" fmla="*/ 0 w 5"/>
                <a:gd name="T1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" h="5">
                  <a:moveTo>
                    <a:pt x="0" y="1"/>
                  </a:moveTo>
                  <a:cubicBezTo>
                    <a:pt x="0" y="1"/>
                    <a:pt x="0" y="2"/>
                    <a:pt x="0" y="3"/>
                  </a:cubicBezTo>
                  <a:cubicBezTo>
                    <a:pt x="0" y="3"/>
                    <a:pt x="0" y="4"/>
                    <a:pt x="0" y="5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3" y="5"/>
                    <a:pt x="4" y="5"/>
                    <a:pt x="4" y="5"/>
                  </a:cubicBezTo>
                  <a:cubicBezTo>
                    <a:pt x="5" y="4"/>
                    <a:pt x="5" y="3"/>
                    <a:pt x="5" y="3"/>
                  </a:cubicBezTo>
                  <a:cubicBezTo>
                    <a:pt x="5" y="2"/>
                    <a:pt x="5" y="1"/>
                    <a:pt x="4" y="1"/>
                  </a:cubicBezTo>
                  <a:cubicBezTo>
                    <a:pt x="3" y="0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5" name="Freeform 933"/>
            <p:cNvSpPr>
              <a:spLocks noEditPoints="1"/>
            </p:cNvSpPr>
            <p:nvPr/>
          </p:nvSpPr>
          <p:spPr bwMode="auto">
            <a:xfrm>
              <a:off x="2625725" y="1641475"/>
              <a:ext cx="254000" cy="88900"/>
            </a:xfrm>
            <a:custGeom>
              <a:avLst/>
              <a:gdLst>
                <a:gd name="T0" fmla="*/ 61 w 74"/>
                <a:gd name="T1" fmla="*/ 0 h 26"/>
                <a:gd name="T2" fmla="*/ 13 w 74"/>
                <a:gd name="T3" fmla="*/ 0 h 26"/>
                <a:gd name="T4" fmla="*/ 0 w 74"/>
                <a:gd name="T5" fmla="*/ 13 h 26"/>
                <a:gd name="T6" fmla="*/ 13 w 74"/>
                <a:gd name="T7" fmla="*/ 26 h 26"/>
                <a:gd name="T8" fmla="*/ 61 w 74"/>
                <a:gd name="T9" fmla="*/ 26 h 26"/>
                <a:gd name="T10" fmla="*/ 74 w 74"/>
                <a:gd name="T11" fmla="*/ 13 h 26"/>
                <a:gd name="T12" fmla="*/ 61 w 74"/>
                <a:gd name="T13" fmla="*/ 0 h 26"/>
                <a:gd name="T14" fmla="*/ 61 w 74"/>
                <a:gd name="T15" fmla="*/ 21 h 26"/>
                <a:gd name="T16" fmla="*/ 13 w 74"/>
                <a:gd name="T17" fmla="*/ 21 h 26"/>
                <a:gd name="T18" fmla="*/ 5 w 74"/>
                <a:gd name="T19" fmla="*/ 13 h 26"/>
                <a:gd name="T20" fmla="*/ 13 w 74"/>
                <a:gd name="T21" fmla="*/ 5 h 26"/>
                <a:gd name="T22" fmla="*/ 61 w 74"/>
                <a:gd name="T23" fmla="*/ 5 h 26"/>
                <a:gd name="T24" fmla="*/ 69 w 74"/>
                <a:gd name="T25" fmla="*/ 13 h 26"/>
                <a:gd name="T26" fmla="*/ 61 w 74"/>
                <a:gd name="T27" fmla="*/ 21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4" h="26">
                  <a:moveTo>
                    <a:pt x="61" y="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6" y="0"/>
                    <a:pt x="0" y="6"/>
                    <a:pt x="0" y="13"/>
                  </a:cubicBezTo>
                  <a:cubicBezTo>
                    <a:pt x="0" y="20"/>
                    <a:pt x="6" y="26"/>
                    <a:pt x="13" y="26"/>
                  </a:cubicBezTo>
                  <a:cubicBezTo>
                    <a:pt x="61" y="26"/>
                    <a:pt x="61" y="26"/>
                    <a:pt x="61" y="26"/>
                  </a:cubicBezTo>
                  <a:cubicBezTo>
                    <a:pt x="68" y="26"/>
                    <a:pt x="74" y="20"/>
                    <a:pt x="74" y="13"/>
                  </a:cubicBezTo>
                  <a:cubicBezTo>
                    <a:pt x="74" y="6"/>
                    <a:pt x="68" y="0"/>
                    <a:pt x="61" y="0"/>
                  </a:cubicBezTo>
                  <a:close/>
                  <a:moveTo>
                    <a:pt x="61" y="21"/>
                  </a:moveTo>
                  <a:cubicBezTo>
                    <a:pt x="13" y="21"/>
                    <a:pt x="13" y="21"/>
                    <a:pt x="13" y="21"/>
                  </a:cubicBezTo>
                  <a:cubicBezTo>
                    <a:pt x="9" y="21"/>
                    <a:pt x="5" y="17"/>
                    <a:pt x="5" y="13"/>
                  </a:cubicBezTo>
                  <a:cubicBezTo>
                    <a:pt x="5" y="9"/>
                    <a:pt x="9" y="5"/>
                    <a:pt x="13" y="5"/>
                  </a:cubicBezTo>
                  <a:cubicBezTo>
                    <a:pt x="61" y="5"/>
                    <a:pt x="61" y="5"/>
                    <a:pt x="61" y="5"/>
                  </a:cubicBezTo>
                  <a:cubicBezTo>
                    <a:pt x="65" y="5"/>
                    <a:pt x="69" y="9"/>
                    <a:pt x="69" y="13"/>
                  </a:cubicBezTo>
                  <a:cubicBezTo>
                    <a:pt x="69" y="17"/>
                    <a:pt x="65" y="21"/>
                    <a:pt x="61" y="2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056" name="Freeform 934"/>
          <p:cNvSpPr>
            <a:spLocks noEditPoints="1"/>
          </p:cNvSpPr>
          <p:nvPr/>
        </p:nvSpPr>
        <p:spPr bwMode="auto">
          <a:xfrm>
            <a:off x="2479675" y="2236788"/>
            <a:ext cx="546100" cy="512763"/>
          </a:xfrm>
          <a:custGeom>
            <a:avLst/>
            <a:gdLst>
              <a:gd name="T0" fmla="*/ 6 w 160"/>
              <a:gd name="T1" fmla="*/ 0 h 149"/>
              <a:gd name="T2" fmla="*/ 8 w 160"/>
              <a:gd name="T3" fmla="*/ 37 h 149"/>
              <a:gd name="T4" fmla="*/ 20 w 160"/>
              <a:gd name="T5" fmla="*/ 149 h 149"/>
              <a:gd name="T6" fmla="*/ 140 w 160"/>
              <a:gd name="T7" fmla="*/ 149 h 149"/>
              <a:gd name="T8" fmla="*/ 152 w 160"/>
              <a:gd name="T9" fmla="*/ 37 h 149"/>
              <a:gd name="T10" fmla="*/ 20 w 160"/>
              <a:gd name="T11" fmla="*/ 144 h 149"/>
              <a:gd name="T12" fmla="*/ 35 w 160"/>
              <a:gd name="T13" fmla="*/ 144 h 149"/>
              <a:gd name="T14" fmla="*/ 140 w 160"/>
              <a:gd name="T15" fmla="*/ 144 h 149"/>
              <a:gd name="T16" fmla="*/ 147 w 160"/>
              <a:gd name="T17" fmla="*/ 138 h 149"/>
              <a:gd name="T18" fmla="*/ 40 w 160"/>
              <a:gd name="T19" fmla="*/ 144 h 149"/>
              <a:gd name="T20" fmla="*/ 147 w 160"/>
              <a:gd name="T21" fmla="*/ 37 h 149"/>
              <a:gd name="T22" fmla="*/ 152 w 160"/>
              <a:gd name="T23" fmla="*/ 32 h 149"/>
              <a:gd name="T24" fmla="*/ 5 w 160"/>
              <a:gd name="T25" fmla="*/ 6 h 149"/>
              <a:gd name="T26" fmla="*/ 155 w 160"/>
              <a:gd name="T27" fmla="*/ 6 h 149"/>
              <a:gd name="T28" fmla="*/ 27 w 160"/>
              <a:gd name="T29" fmla="*/ 19 h 149"/>
              <a:gd name="T30" fmla="*/ 24 w 160"/>
              <a:gd name="T31" fmla="*/ 16 h 149"/>
              <a:gd name="T32" fmla="*/ 16 w 160"/>
              <a:gd name="T33" fmla="*/ 13 h 149"/>
              <a:gd name="T34" fmla="*/ 32 w 160"/>
              <a:gd name="T35" fmla="*/ 8 h 149"/>
              <a:gd name="T36" fmla="*/ 29 w 160"/>
              <a:gd name="T37" fmla="*/ 11 h 149"/>
              <a:gd name="T38" fmla="*/ 19 w 160"/>
              <a:gd name="T39" fmla="*/ 27 h 149"/>
              <a:gd name="T40" fmla="*/ 16 w 160"/>
              <a:gd name="T41" fmla="*/ 24 h 149"/>
              <a:gd name="T42" fmla="*/ 32 w 160"/>
              <a:gd name="T43" fmla="*/ 29 h 149"/>
              <a:gd name="T44" fmla="*/ 40 w 160"/>
              <a:gd name="T45" fmla="*/ 16 h 149"/>
              <a:gd name="T46" fmla="*/ 37 w 160"/>
              <a:gd name="T47" fmla="*/ 19 h 149"/>
              <a:gd name="T48" fmla="*/ 59 w 160"/>
              <a:gd name="T49" fmla="*/ 19 h 149"/>
              <a:gd name="T50" fmla="*/ 56 w 160"/>
              <a:gd name="T51" fmla="*/ 16 h 149"/>
              <a:gd name="T52" fmla="*/ 48 w 160"/>
              <a:gd name="T53" fmla="*/ 13 h 149"/>
              <a:gd name="T54" fmla="*/ 64 w 160"/>
              <a:gd name="T55" fmla="*/ 8 h 149"/>
              <a:gd name="T56" fmla="*/ 61 w 160"/>
              <a:gd name="T57" fmla="*/ 11 h 149"/>
              <a:gd name="T58" fmla="*/ 51 w 160"/>
              <a:gd name="T59" fmla="*/ 27 h 149"/>
              <a:gd name="T60" fmla="*/ 48 w 160"/>
              <a:gd name="T61" fmla="*/ 24 h 149"/>
              <a:gd name="T62" fmla="*/ 64 w 160"/>
              <a:gd name="T63" fmla="*/ 29 h 149"/>
              <a:gd name="T64" fmla="*/ 72 w 160"/>
              <a:gd name="T65" fmla="*/ 16 h 149"/>
              <a:gd name="T66" fmla="*/ 69 w 160"/>
              <a:gd name="T67" fmla="*/ 19 h 149"/>
              <a:gd name="T68" fmla="*/ 91 w 160"/>
              <a:gd name="T69" fmla="*/ 19 h 149"/>
              <a:gd name="T70" fmla="*/ 88 w 160"/>
              <a:gd name="T71" fmla="*/ 16 h 149"/>
              <a:gd name="T72" fmla="*/ 80 w 160"/>
              <a:gd name="T73" fmla="*/ 13 h 149"/>
              <a:gd name="T74" fmla="*/ 96 w 160"/>
              <a:gd name="T75" fmla="*/ 8 h 149"/>
              <a:gd name="T76" fmla="*/ 93 w 160"/>
              <a:gd name="T77" fmla="*/ 11 h 149"/>
              <a:gd name="T78" fmla="*/ 83 w 160"/>
              <a:gd name="T79" fmla="*/ 27 h 149"/>
              <a:gd name="T80" fmla="*/ 80 w 160"/>
              <a:gd name="T81" fmla="*/ 24 h 149"/>
              <a:gd name="T82" fmla="*/ 96 w 160"/>
              <a:gd name="T83" fmla="*/ 29 h 149"/>
              <a:gd name="T84" fmla="*/ 104 w 160"/>
              <a:gd name="T85" fmla="*/ 16 h 149"/>
              <a:gd name="T86" fmla="*/ 101 w 160"/>
              <a:gd name="T87" fmla="*/ 19 h 149"/>
              <a:gd name="T88" fmla="*/ 123 w 160"/>
              <a:gd name="T89" fmla="*/ 19 h 149"/>
              <a:gd name="T90" fmla="*/ 120 w 160"/>
              <a:gd name="T91" fmla="*/ 16 h 149"/>
              <a:gd name="T92" fmla="*/ 112 w 160"/>
              <a:gd name="T93" fmla="*/ 13 h 149"/>
              <a:gd name="T94" fmla="*/ 128 w 160"/>
              <a:gd name="T95" fmla="*/ 8 h 149"/>
              <a:gd name="T96" fmla="*/ 125 w 160"/>
              <a:gd name="T97" fmla="*/ 11 h 149"/>
              <a:gd name="T98" fmla="*/ 115 w 160"/>
              <a:gd name="T99" fmla="*/ 27 h 149"/>
              <a:gd name="T100" fmla="*/ 112 w 160"/>
              <a:gd name="T101" fmla="*/ 24 h 149"/>
              <a:gd name="T102" fmla="*/ 128 w 160"/>
              <a:gd name="T103" fmla="*/ 29 h 149"/>
              <a:gd name="T104" fmla="*/ 136 w 160"/>
              <a:gd name="T105" fmla="*/ 16 h 149"/>
              <a:gd name="T106" fmla="*/ 133 w 160"/>
              <a:gd name="T107" fmla="*/ 19 h 149"/>
              <a:gd name="T108" fmla="*/ 147 w 160"/>
              <a:gd name="T109" fmla="*/ 11 h 149"/>
              <a:gd name="T110" fmla="*/ 144 w 160"/>
              <a:gd name="T111" fmla="*/ 8 h 149"/>
              <a:gd name="T112" fmla="*/ 144 w 160"/>
              <a:gd name="T113" fmla="*/ 29 h 149"/>
              <a:gd name="T114" fmla="*/ 56 w 160"/>
              <a:gd name="T115" fmla="*/ 68 h 149"/>
              <a:gd name="T116" fmla="*/ 61 w 160"/>
              <a:gd name="T117" fmla="*/ 64 h 149"/>
              <a:gd name="T118" fmla="*/ 95 w 160"/>
              <a:gd name="T119" fmla="*/ 72 h 149"/>
              <a:gd name="T120" fmla="*/ 101 w 160"/>
              <a:gd name="T121" fmla="*/ 61 h 149"/>
              <a:gd name="T122" fmla="*/ 95 w 160"/>
              <a:gd name="T123" fmla="*/ 77 h 1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60" h="149">
                <a:moveTo>
                  <a:pt x="160" y="6"/>
                </a:moveTo>
                <a:cubicBezTo>
                  <a:pt x="160" y="3"/>
                  <a:pt x="157" y="0"/>
                  <a:pt x="154" y="0"/>
                </a:cubicBezTo>
                <a:cubicBezTo>
                  <a:pt x="6" y="0"/>
                  <a:pt x="6" y="0"/>
                  <a:pt x="6" y="0"/>
                </a:cubicBezTo>
                <a:cubicBezTo>
                  <a:pt x="3" y="0"/>
                  <a:pt x="0" y="3"/>
                  <a:pt x="0" y="6"/>
                </a:cubicBezTo>
                <a:cubicBezTo>
                  <a:pt x="0" y="37"/>
                  <a:pt x="0" y="37"/>
                  <a:pt x="0" y="37"/>
                </a:cubicBezTo>
                <a:cubicBezTo>
                  <a:pt x="8" y="37"/>
                  <a:pt x="8" y="37"/>
                  <a:pt x="8" y="37"/>
                </a:cubicBezTo>
                <a:cubicBezTo>
                  <a:pt x="8" y="117"/>
                  <a:pt x="8" y="117"/>
                  <a:pt x="8" y="117"/>
                </a:cubicBezTo>
                <a:cubicBezTo>
                  <a:pt x="8" y="138"/>
                  <a:pt x="8" y="138"/>
                  <a:pt x="8" y="138"/>
                </a:cubicBezTo>
                <a:cubicBezTo>
                  <a:pt x="8" y="144"/>
                  <a:pt x="13" y="149"/>
                  <a:pt x="20" y="149"/>
                </a:cubicBezTo>
                <a:cubicBezTo>
                  <a:pt x="40" y="149"/>
                  <a:pt x="40" y="149"/>
                  <a:pt x="40" y="149"/>
                </a:cubicBezTo>
                <a:cubicBezTo>
                  <a:pt x="120" y="149"/>
                  <a:pt x="120" y="149"/>
                  <a:pt x="120" y="149"/>
                </a:cubicBezTo>
                <a:cubicBezTo>
                  <a:pt x="140" y="149"/>
                  <a:pt x="140" y="149"/>
                  <a:pt x="140" y="149"/>
                </a:cubicBezTo>
                <a:cubicBezTo>
                  <a:pt x="147" y="149"/>
                  <a:pt x="152" y="144"/>
                  <a:pt x="152" y="138"/>
                </a:cubicBezTo>
                <a:cubicBezTo>
                  <a:pt x="152" y="117"/>
                  <a:pt x="152" y="117"/>
                  <a:pt x="152" y="117"/>
                </a:cubicBezTo>
                <a:cubicBezTo>
                  <a:pt x="152" y="37"/>
                  <a:pt x="152" y="37"/>
                  <a:pt x="152" y="37"/>
                </a:cubicBezTo>
                <a:cubicBezTo>
                  <a:pt x="160" y="37"/>
                  <a:pt x="160" y="37"/>
                  <a:pt x="160" y="37"/>
                </a:cubicBezTo>
                <a:lnTo>
                  <a:pt x="160" y="6"/>
                </a:lnTo>
                <a:close/>
                <a:moveTo>
                  <a:pt x="20" y="144"/>
                </a:moveTo>
                <a:cubicBezTo>
                  <a:pt x="16" y="144"/>
                  <a:pt x="13" y="141"/>
                  <a:pt x="13" y="138"/>
                </a:cubicBezTo>
                <a:cubicBezTo>
                  <a:pt x="13" y="123"/>
                  <a:pt x="13" y="123"/>
                  <a:pt x="13" y="123"/>
                </a:cubicBezTo>
                <a:cubicBezTo>
                  <a:pt x="24" y="124"/>
                  <a:pt x="33" y="133"/>
                  <a:pt x="35" y="144"/>
                </a:cubicBezTo>
                <a:lnTo>
                  <a:pt x="20" y="144"/>
                </a:lnTo>
                <a:close/>
                <a:moveTo>
                  <a:pt x="147" y="138"/>
                </a:moveTo>
                <a:cubicBezTo>
                  <a:pt x="147" y="141"/>
                  <a:pt x="144" y="144"/>
                  <a:pt x="140" y="144"/>
                </a:cubicBezTo>
                <a:cubicBezTo>
                  <a:pt x="125" y="144"/>
                  <a:pt x="125" y="144"/>
                  <a:pt x="125" y="144"/>
                </a:cubicBezTo>
                <a:cubicBezTo>
                  <a:pt x="127" y="133"/>
                  <a:pt x="136" y="124"/>
                  <a:pt x="147" y="123"/>
                </a:cubicBezTo>
                <a:lnTo>
                  <a:pt x="147" y="138"/>
                </a:lnTo>
                <a:close/>
                <a:moveTo>
                  <a:pt x="147" y="117"/>
                </a:moveTo>
                <a:cubicBezTo>
                  <a:pt x="133" y="119"/>
                  <a:pt x="121" y="130"/>
                  <a:pt x="120" y="144"/>
                </a:cubicBezTo>
                <a:cubicBezTo>
                  <a:pt x="40" y="144"/>
                  <a:pt x="40" y="144"/>
                  <a:pt x="40" y="144"/>
                </a:cubicBezTo>
                <a:cubicBezTo>
                  <a:pt x="39" y="130"/>
                  <a:pt x="27" y="119"/>
                  <a:pt x="13" y="117"/>
                </a:cubicBezTo>
                <a:cubicBezTo>
                  <a:pt x="13" y="37"/>
                  <a:pt x="13" y="37"/>
                  <a:pt x="13" y="37"/>
                </a:cubicBezTo>
                <a:cubicBezTo>
                  <a:pt x="147" y="37"/>
                  <a:pt x="147" y="37"/>
                  <a:pt x="147" y="37"/>
                </a:cubicBezTo>
                <a:lnTo>
                  <a:pt x="147" y="117"/>
                </a:lnTo>
                <a:close/>
                <a:moveTo>
                  <a:pt x="155" y="32"/>
                </a:moveTo>
                <a:cubicBezTo>
                  <a:pt x="152" y="32"/>
                  <a:pt x="152" y="32"/>
                  <a:pt x="152" y="32"/>
                </a:cubicBezTo>
                <a:cubicBezTo>
                  <a:pt x="8" y="32"/>
                  <a:pt x="8" y="32"/>
                  <a:pt x="8" y="32"/>
                </a:cubicBezTo>
                <a:cubicBezTo>
                  <a:pt x="5" y="32"/>
                  <a:pt x="5" y="32"/>
                  <a:pt x="5" y="32"/>
                </a:cubicBezTo>
                <a:cubicBezTo>
                  <a:pt x="5" y="6"/>
                  <a:pt x="5" y="6"/>
                  <a:pt x="5" y="6"/>
                </a:cubicBezTo>
                <a:cubicBezTo>
                  <a:pt x="5" y="6"/>
                  <a:pt x="6" y="5"/>
                  <a:pt x="6" y="5"/>
                </a:cubicBezTo>
                <a:cubicBezTo>
                  <a:pt x="154" y="5"/>
                  <a:pt x="154" y="5"/>
                  <a:pt x="154" y="5"/>
                </a:cubicBezTo>
                <a:cubicBezTo>
                  <a:pt x="154" y="5"/>
                  <a:pt x="155" y="6"/>
                  <a:pt x="155" y="6"/>
                </a:cubicBezTo>
                <a:lnTo>
                  <a:pt x="155" y="32"/>
                </a:lnTo>
                <a:close/>
                <a:moveTo>
                  <a:pt x="24" y="16"/>
                </a:moveTo>
                <a:cubicBezTo>
                  <a:pt x="25" y="16"/>
                  <a:pt x="27" y="17"/>
                  <a:pt x="27" y="19"/>
                </a:cubicBezTo>
                <a:cubicBezTo>
                  <a:pt x="27" y="20"/>
                  <a:pt x="25" y="21"/>
                  <a:pt x="24" y="21"/>
                </a:cubicBezTo>
                <a:cubicBezTo>
                  <a:pt x="23" y="21"/>
                  <a:pt x="21" y="20"/>
                  <a:pt x="21" y="19"/>
                </a:cubicBezTo>
                <a:cubicBezTo>
                  <a:pt x="21" y="17"/>
                  <a:pt x="23" y="16"/>
                  <a:pt x="24" y="16"/>
                </a:cubicBezTo>
                <a:close/>
                <a:moveTo>
                  <a:pt x="16" y="8"/>
                </a:moveTo>
                <a:cubicBezTo>
                  <a:pt x="17" y="8"/>
                  <a:pt x="19" y="9"/>
                  <a:pt x="19" y="11"/>
                </a:cubicBezTo>
                <a:cubicBezTo>
                  <a:pt x="19" y="12"/>
                  <a:pt x="17" y="13"/>
                  <a:pt x="16" y="13"/>
                </a:cubicBezTo>
                <a:cubicBezTo>
                  <a:pt x="15" y="13"/>
                  <a:pt x="13" y="12"/>
                  <a:pt x="13" y="11"/>
                </a:cubicBezTo>
                <a:cubicBezTo>
                  <a:pt x="13" y="9"/>
                  <a:pt x="15" y="8"/>
                  <a:pt x="16" y="8"/>
                </a:cubicBezTo>
                <a:close/>
                <a:moveTo>
                  <a:pt x="32" y="8"/>
                </a:moveTo>
                <a:cubicBezTo>
                  <a:pt x="33" y="8"/>
                  <a:pt x="35" y="9"/>
                  <a:pt x="35" y="11"/>
                </a:cubicBezTo>
                <a:cubicBezTo>
                  <a:pt x="35" y="12"/>
                  <a:pt x="33" y="13"/>
                  <a:pt x="32" y="13"/>
                </a:cubicBezTo>
                <a:cubicBezTo>
                  <a:pt x="31" y="13"/>
                  <a:pt x="29" y="12"/>
                  <a:pt x="29" y="11"/>
                </a:cubicBezTo>
                <a:cubicBezTo>
                  <a:pt x="29" y="9"/>
                  <a:pt x="31" y="8"/>
                  <a:pt x="32" y="8"/>
                </a:cubicBezTo>
                <a:close/>
                <a:moveTo>
                  <a:pt x="16" y="24"/>
                </a:moveTo>
                <a:cubicBezTo>
                  <a:pt x="17" y="24"/>
                  <a:pt x="19" y="25"/>
                  <a:pt x="19" y="27"/>
                </a:cubicBezTo>
                <a:cubicBezTo>
                  <a:pt x="19" y="28"/>
                  <a:pt x="17" y="29"/>
                  <a:pt x="16" y="29"/>
                </a:cubicBezTo>
                <a:cubicBezTo>
                  <a:pt x="15" y="29"/>
                  <a:pt x="13" y="28"/>
                  <a:pt x="13" y="27"/>
                </a:cubicBezTo>
                <a:cubicBezTo>
                  <a:pt x="13" y="25"/>
                  <a:pt x="15" y="24"/>
                  <a:pt x="16" y="24"/>
                </a:cubicBezTo>
                <a:close/>
                <a:moveTo>
                  <a:pt x="32" y="24"/>
                </a:moveTo>
                <a:cubicBezTo>
                  <a:pt x="33" y="24"/>
                  <a:pt x="35" y="25"/>
                  <a:pt x="35" y="27"/>
                </a:cubicBezTo>
                <a:cubicBezTo>
                  <a:pt x="35" y="28"/>
                  <a:pt x="33" y="29"/>
                  <a:pt x="32" y="29"/>
                </a:cubicBezTo>
                <a:cubicBezTo>
                  <a:pt x="31" y="29"/>
                  <a:pt x="29" y="28"/>
                  <a:pt x="29" y="27"/>
                </a:cubicBezTo>
                <a:cubicBezTo>
                  <a:pt x="29" y="25"/>
                  <a:pt x="31" y="24"/>
                  <a:pt x="32" y="24"/>
                </a:cubicBezTo>
                <a:close/>
                <a:moveTo>
                  <a:pt x="40" y="16"/>
                </a:moveTo>
                <a:cubicBezTo>
                  <a:pt x="41" y="16"/>
                  <a:pt x="43" y="17"/>
                  <a:pt x="43" y="19"/>
                </a:cubicBezTo>
                <a:cubicBezTo>
                  <a:pt x="43" y="20"/>
                  <a:pt x="41" y="21"/>
                  <a:pt x="40" y="21"/>
                </a:cubicBezTo>
                <a:cubicBezTo>
                  <a:pt x="39" y="21"/>
                  <a:pt x="37" y="20"/>
                  <a:pt x="37" y="19"/>
                </a:cubicBezTo>
                <a:cubicBezTo>
                  <a:pt x="37" y="17"/>
                  <a:pt x="39" y="16"/>
                  <a:pt x="40" y="16"/>
                </a:cubicBezTo>
                <a:close/>
                <a:moveTo>
                  <a:pt x="56" y="16"/>
                </a:moveTo>
                <a:cubicBezTo>
                  <a:pt x="57" y="16"/>
                  <a:pt x="59" y="17"/>
                  <a:pt x="59" y="19"/>
                </a:cubicBezTo>
                <a:cubicBezTo>
                  <a:pt x="59" y="20"/>
                  <a:pt x="57" y="21"/>
                  <a:pt x="56" y="21"/>
                </a:cubicBezTo>
                <a:cubicBezTo>
                  <a:pt x="55" y="21"/>
                  <a:pt x="53" y="20"/>
                  <a:pt x="53" y="19"/>
                </a:cubicBezTo>
                <a:cubicBezTo>
                  <a:pt x="53" y="17"/>
                  <a:pt x="55" y="16"/>
                  <a:pt x="56" y="16"/>
                </a:cubicBezTo>
                <a:close/>
                <a:moveTo>
                  <a:pt x="48" y="8"/>
                </a:moveTo>
                <a:cubicBezTo>
                  <a:pt x="49" y="8"/>
                  <a:pt x="51" y="9"/>
                  <a:pt x="51" y="11"/>
                </a:cubicBezTo>
                <a:cubicBezTo>
                  <a:pt x="51" y="12"/>
                  <a:pt x="49" y="13"/>
                  <a:pt x="48" y="13"/>
                </a:cubicBezTo>
                <a:cubicBezTo>
                  <a:pt x="47" y="13"/>
                  <a:pt x="45" y="12"/>
                  <a:pt x="45" y="11"/>
                </a:cubicBezTo>
                <a:cubicBezTo>
                  <a:pt x="45" y="9"/>
                  <a:pt x="47" y="8"/>
                  <a:pt x="48" y="8"/>
                </a:cubicBezTo>
                <a:close/>
                <a:moveTo>
                  <a:pt x="64" y="8"/>
                </a:moveTo>
                <a:cubicBezTo>
                  <a:pt x="65" y="8"/>
                  <a:pt x="67" y="9"/>
                  <a:pt x="67" y="11"/>
                </a:cubicBezTo>
                <a:cubicBezTo>
                  <a:pt x="67" y="12"/>
                  <a:pt x="65" y="13"/>
                  <a:pt x="64" y="13"/>
                </a:cubicBezTo>
                <a:cubicBezTo>
                  <a:pt x="63" y="13"/>
                  <a:pt x="61" y="12"/>
                  <a:pt x="61" y="11"/>
                </a:cubicBezTo>
                <a:cubicBezTo>
                  <a:pt x="61" y="9"/>
                  <a:pt x="63" y="8"/>
                  <a:pt x="64" y="8"/>
                </a:cubicBezTo>
                <a:close/>
                <a:moveTo>
                  <a:pt x="48" y="24"/>
                </a:moveTo>
                <a:cubicBezTo>
                  <a:pt x="49" y="24"/>
                  <a:pt x="51" y="25"/>
                  <a:pt x="51" y="27"/>
                </a:cubicBezTo>
                <a:cubicBezTo>
                  <a:pt x="51" y="28"/>
                  <a:pt x="49" y="29"/>
                  <a:pt x="48" y="29"/>
                </a:cubicBezTo>
                <a:cubicBezTo>
                  <a:pt x="47" y="29"/>
                  <a:pt x="45" y="28"/>
                  <a:pt x="45" y="27"/>
                </a:cubicBezTo>
                <a:cubicBezTo>
                  <a:pt x="45" y="25"/>
                  <a:pt x="47" y="24"/>
                  <a:pt x="48" y="24"/>
                </a:cubicBezTo>
                <a:close/>
                <a:moveTo>
                  <a:pt x="64" y="24"/>
                </a:moveTo>
                <a:cubicBezTo>
                  <a:pt x="65" y="24"/>
                  <a:pt x="67" y="25"/>
                  <a:pt x="67" y="27"/>
                </a:cubicBezTo>
                <a:cubicBezTo>
                  <a:pt x="67" y="28"/>
                  <a:pt x="65" y="29"/>
                  <a:pt x="64" y="29"/>
                </a:cubicBezTo>
                <a:cubicBezTo>
                  <a:pt x="63" y="29"/>
                  <a:pt x="61" y="28"/>
                  <a:pt x="61" y="27"/>
                </a:cubicBezTo>
                <a:cubicBezTo>
                  <a:pt x="61" y="25"/>
                  <a:pt x="63" y="24"/>
                  <a:pt x="64" y="24"/>
                </a:cubicBezTo>
                <a:close/>
                <a:moveTo>
                  <a:pt x="72" y="16"/>
                </a:moveTo>
                <a:cubicBezTo>
                  <a:pt x="73" y="16"/>
                  <a:pt x="75" y="17"/>
                  <a:pt x="75" y="19"/>
                </a:cubicBezTo>
                <a:cubicBezTo>
                  <a:pt x="75" y="20"/>
                  <a:pt x="73" y="21"/>
                  <a:pt x="72" y="21"/>
                </a:cubicBezTo>
                <a:cubicBezTo>
                  <a:pt x="71" y="21"/>
                  <a:pt x="69" y="20"/>
                  <a:pt x="69" y="19"/>
                </a:cubicBezTo>
                <a:cubicBezTo>
                  <a:pt x="69" y="17"/>
                  <a:pt x="71" y="16"/>
                  <a:pt x="72" y="16"/>
                </a:cubicBezTo>
                <a:close/>
                <a:moveTo>
                  <a:pt x="88" y="16"/>
                </a:moveTo>
                <a:cubicBezTo>
                  <a:pt x="89" y="16"/>
                  <a:pt x="91" y="17"/>
                  <a:pt x="91" y="19"/>
                </a:cubicBezTo>
                <a:cubicBezTo>
                  <a:pt x="91" y="20"/>
                  <a:pt x="89" y="21"/>
                  <a:pt x="88" y="21"/>
                </a:cubicBezTo>
                <a:cubicBezTo>
                  <a:pt x="87" y="21"/>
                  <a:pt x="85" y="20"/>
                  <a:pt x="85" y="19"/>
                </a:cubicBezTo>
                <a:cubicBezTo>
                  <a:pt x="85" y="17"/>
                  <a:pt x="87" y="16"/>
                  <a:pt x="88" y="16"/>
                </a:cubicBezTo>
                <a:close/>
                <a:moveTo>
                  <a:pt x="80" y="8"/>
                </a:moveTo>
                <a:cubicBezTo>
                  <a:pt x="81" y="8"/>
                  <a:pt x="83" y="9"/>
                  <a:pt x="83" y="11"/>
                </a:cubicBezTo>
                <a:cubicBezTo>
                  <a:pt x="83" y="12"/>
                  <a:pt x="81" y="13"/>
                  <a:pt x="80" y="13"/>
                </a:cubicBezTo>
                <a:cubicBezTo>
                  <a:pt x="79" y="13"/>
                  <a:pt x="77" y="12"/>
                  <a:pt x="77" y="11"/>
                </a:cubicBezTo>
                <a:cubicBezTo>
                  <a:pt x="77" y="9"/>
                  <a:pt x="79" y="8"/>
                  <a:pt x="80" y="8"/>
                </a:cubicBezTo>
                <a:close/>
                <a:moveTo>
                  <a:pt x="96" y="8"/>
                </a:moveTo>
                <a:cubicBezTo>
                  <a:pt x="97" y="8"/>
                  <a:pt x="99" y="9"/>
                  <a:pt x="99" y="11"/>
                </a:cubicBezTo>
                <a:cubicBezTo>
                  <a:pt x="99" y="12"/>
                  <a:pt x="97" y="13"/>
                  <a:pt x="96" y="13"/>
                </a:cubicBezTo>
                <a:cubicBezTo>
                  <a:pt x="95" y="13"/>
                  <a:pt x="93" y="12"/>
                  <a:pt x="93" y="11"/>
                </a:cubicBezTo>
                <a:cubicBezTo>
                  <a:pt x="93" y="9"/>
                  <a:pt x="95" y="8"/>
                  <a:pt x="96" y="8"/>
                </a:cubicBezTo>
                <a:close/>
                <a:moveTo>
                  <a:pt x="80" y="24"/>
                </a:moveTo>
                <a:cubicBezTo>
                  <a:pt x="81" y="24"/>
                  <a:pt x="83" y="25"/>
                  <a:pt x="83" y="27"/>
                </a:cubicBezTo>
                <a:cubicBezTo>
                  <a:pt x="83" y="28"/>
                  <a:pt x="81" y="29"/>
                  <a:pt x="80" y="29"/>
                </a:cubicBezTo>
                <a:cubicBezTo>
                  <a:pt x="79" y="29"/>
                  <a:pt x="77" y="28"/>
                  <a:pt x="77" y="27"/>
                </a:cubicBezTo>
                <a:cubicBezTo>
                  <a:pt x="77" y="25"/>
                  <a:pt x="79" y="24"/>
                  <a:pt x="80" y="24"/>
                </a:cubicBezTo>
                <a:close/>
                <a:moveTo>
                  <a:pt x="96" y="24"/>
                </a:moveTo>
                <a:cubicBezTo>
                  <a:pt x="97" y="24"/>
                  <a:pt x="99" y="25"/>
                  <a:pt x="99" y="27"/>
                </a:cubicBezTo>
                <a:cubicBezTo>
                  <a:pt x="99" y="28"/>
                  <a:pt x="97" y="29"/>
                  <a:pt x="96" y="29"/>
                </a:cubicBezTo>
                <a:cubicBezTo>
                  <a:pt x="95" y="29"/>
                  <a:pt x="93" y="28"/>
                  <a:pt x="93" y="27"/>
                </a:cubicBezTo>
                <a:cubicBezTo>
                  <a:pt x="93" y="25"/>
                  <a:pt x="95" y="24"/>
                  <a:pt x="96" y="24"/>
                </a:cubicBezTo>
                <a:close/>
                <a:moveTo>
                  <a:pt x="104" y="16"/>
                </a:moveTo>
                <a:cubicBezTo>
                  <a:pt x="105" y="16"/>
                  <a:pt x="107" y="17"/>
                  <a:pt x="107" y="19"/>
                </a:cubicBezTo>
                <a:cubicBezTo>
                  <a:pt x="107" y="20"/>
                  <a:pt x="105" y="21"/>
                  <a:pt x="104" y="21"/>
                </a:cubicBezTo>
                <a:cubicBezTo>
                  <a:pt x="103" y="21"/>
                  <a:pt x="101" y="20"/>
                  <a:pt x="101" y="19"/>
                </a:cubicBezTo>
                <a:cubicBezTo>
                  <a:pt x="101" y="17"/>
                  <a:pt x="103" y="16"/>
                  <a:pt x="104" y="16"/>
                </a:cubicBezTo>
                <a:close/>
                <a:moveTo>
                  <a:pt x="120" y="16"/>
                </a:moveTo>
                <a:cubicBezTo>
                  <a:pt x="121" y="16"/>
                  <a:pt x="123" y="17"/>
                  <a:pt x="123" y="19"/>
                </a:cubicBezTo>
                <a:cubicBezTo>
                  <a:pt x="123" y="20"/>
                  <a:pt x="121" y="21"/>
                  <a:pt x="120" y="21"/>
                </a:cubicBezTo>
                <a:cubicBezTo>
                  <a:pt x="119" y="21"/>
                  <a:pt x="117" y="20"/>
                  <a:pt x="117" y="19"/>
                </a:cubicBezTo>
                <a:cubicBezTo>
                  <a:pt x="117" y="17"/>
                  <a:pt x="119" y="16"/>
                  <a:pt x="120" y="16"/>
                </a:cubicBezTo>
                <a:close/>
                <a:moveTo>
                  <a:pt x="112" y="8"/>
                </a:moveTo>
                <a:cubicBezTo>
                  <a:pt x="113" y="8"/>
                  <a:pt x="115" y="9"/>
                  <a:pt x="115" y="11"/>
                </a:cubicBezTo>
                <a:cubicBezTo>
                  <a:pt x="115" y="12"/>
                  <a:pt x="113" y="13"/>
                  <a:pt x="112" y="13"/>
                </a:cubicBezTo>
                <a:cubicBezTo>
                  <a:pt x="111" y="13"/>
                  <a:pt x="109" y="12"/>
                  <a:pt x="109" y="11"/>
                </a:cubicBezTo>
                <a:cubicBezTo>
                  <a:pt x="109" y="9"/>
                  <a:pt x="111" y="8"/>
                  <a:pt x="112" y="8"/>
                </a:cubicBezTo>
                <a:close/>
                <a:moveTo>
                  <a:pt x="128" y="8"/>
                </a:moveTo>
                <a:cubicBezTo>
                  <a:pt x="129" y="8"/>
                  <a:pt x="131" y="9"/>
                  <a:pt x="131" y="11"/>
                </a:cubicBezTo>
                <a:cubicBezTo>
                  <a:pt x="131" y="12"/>
                  <a:pt x="129" y="13"/>
                  <a:pt x="128" y="13"/>
                </a:cubicBezTo>
                <a:cubicBezTo>
                  <a:pt x="127" y="13"/>
                  <a:pt x="125" y="12"/>
                  <a:pt x="125" y="11"/>
                </a:cubicBezTo>
                <a:cubicBezTo>
                  <a:pt x="125" y="9"/>
                  <a:pt x="127" y="8"/>
                  <a:pt x="128" y="8"/>
                </a:cubicBezTo>
                <a:close/>
                <a:moveTo>
                  <a:pt x="112" y="24"/>
                </a:moveTo>
                <a:cubicBezTo>
                  <a:pt x="113" y="24"/>
                  <a:pt x="115" y="25"/>
                  <a:pt x="115" y="27"/>
                </a:cubicBezTo>
                <a:cubicBezTo>
                  <a:pt x="115" y="28"/>
                  <a:pt x="113" y="29"/>
                  <a:pt x="112" y="29"/>
                </a:cubicBezTo>
                <a:cubicBezTo>
                  <a:pt x="111" y="29"/>
                  <a:pt x="109" y="28"/>
                  <a:pt x="109" y="27"/>
                </a:cubicBezTo>
                <a:cubicBezTo>
                  <a:pt x="109" y="25"/>
                  <a:pt x="111" y="24"/>
                  <a:pt x="112" y="24"/>
                </a:cubicBezTo>
                <a:close/>
                <a:moveTo>
                  <a:pt x="128" y="24"/>
                </a:moveTo>
                <a:cubicBezTo>
                  <a:pt x="129" y="24"/>
                  <a:pt x="131" y="25"/>
                  <a:pt x="131" y="27"/>
                </a:cubicBezTo>
                <a:cubicBezTo>
                  <a:pt x="131" y="28"/>
                  <a:pt x="129" y="29"/>
                  <a:pt x="128" y="29"/>
                </a:cubicBezTo>
                <a:cubicBezTo>
                  <a:pt x="127" y="29"/>
                  <a:pt x="125" y="28"/>
                  <a:pt x="125" y="27"/>
                </a:cubicBezTo>
                <a:cubicBezTo>
                  <a:pt x="125" y="25"/>
                  <a:pt x="127" y="24"/>
                  <a:pt x="128" y="24"/>
                </a:cubicBezTo>
                <a:close/>
                <a:moveTo>
                  <a:pt x="136" y="16"/>
                </a:moveTo>
                <a:cubicBezTo>
                  <a:pt x="137" y="16"/>
                  <a:pt x="139" y="17"/>
                  <a:pt x="139" y="19"/>
                </a:cubicBezTo>
                <a:cubicBezTo>
                  <a:pt x="139" y="20"/>
                  <a:pt x="137" y="21"/>
                  <a:pt x="136" y="21"/>
                </a:cubicBezTo>
                <a:cubicBezTo>
                  <a:pt x="135" y="21"/>
                  <a:pt x="133" y="20"/>
                  <a:pt x="133" y="19"/>
                </a:cubicBezTo>
                <a:cubicBezTo>
                  <a:pt x="133" y="17"/>
                  <a:pt x="135" y="16"/>
                  <a:pt x="136" y="16"/>
                </a:cubicBezTo>
                <a:close/>
                <a:moveTo>
                  <a:pt x="144" y="8"/>
                </a:moveTo>
                <a:cubicBezTo>
                  <a:pt x="145" y="8"/>
                  <a:pt x="147" y="9"/>
                  <a:pt x="147" y="11"/>
                </a:cubicBezTo>
                <a:cubicBezTo>
                  <a:pt x="147" y="12"/>
                  <a:pt x="145" y="13"/>
                  <a:pt x="144" y="13"/>
                </a:cubicBezTo>
                <a:cubicBezTo>
                  <a:pt x="143" y="13"/>
                  <a:pt x="141" y="12"/>
                  <a:pt x="141" y="11"/>
                </a:cubicBezTo>
                <a:cubicBezTo>
                  <a:pt x="141" y="9"/>
                  <a:pt x="143" y="8"/>
                  <a:pt x="144" y="8"/>
                </a:cubicBezTo>
                <a:close/>
                <a:moveTo>
                  <a:pt x="144" y="24"/>
                </a:moveTo>
                <a:cubicBezTo>
                  <a:pt x="145" y="24"/>
                  <a:pt x="147" y="25"/>
                  <a:pt x="147" y="27"/>
                </a:cubicBezTo>
                <a:cubicBezTo>
                  <a:pt x="147" y="28"/>
                  <a:pt x="145" y="29"/>
                  <a:pt x="144" y="29"/>
                </a:cubicBezTo>
                <a:cubicBezTo>
                  <a:pt x="143" y="29"/>
                  <a:pt x="141" y="28"/>
                  <a:pt x="141" y="27"/>
                </a:cubicBezTo>
                <a:cubicBezTo>
                  <a:pt x="141" y="25"/>
                  <a:pt x="143" y="24"/>
                  <a:pt x="144" y="24"/>
                </a:cubicBezTo>
                <a:close/>
                <a:moveTo>
                  <a:pt x="56" y="68"/>
                </a:moveTo>
                <a:cubicBezTo>
                  <a:pt x="56" y="64"/>
                  <a:pt x="56" y="64"/>
                  <a:pt x="56" y="64"/>
                </a:cubicBezTo>
                <a:cubicBezTo>
                  <a:pt x="56" y="63"/>
                  <a:pt x="57" y="61"/>
                  <a:pt x="59" y="61"/>
                </a:cubicBezTo>
                <a:cubicBezTo>
                  <a:pt x="60" y="61"/>
                  <a:pt x="61" y="63"/>
                  <a:pt x="61" y="64"/>
                </a:cubicBezTo>
                <a:cubicBezTo>
                  <a:pt x="61" y="68"/>
                  <a:pt x="61" y="68"/>
                  <a:pt x="61" y="68"/>
                </a:cubicBezTo>
                <a:cubicBezTo>
                  <a:pt x="61" y="70"/>
                  <a:pt x="63" y="72"/>
                  <a:pt x="65" y="72"/>
                </a:cubicBezTo>
                <a:cubicBezTo>
                  <a:pt x="95" y="72"/>
                  <a:pt x="95" y="72"/>
                  <a:pt x="95" y="72"/>
                </a:cubicBezTo>
                <a:cubicBezTo>
                  <a:pt x="97" y="72"/>
                  <a:pt x="99" y="70"/>
                  <a:pt x="99" y="68"/>
                </a:cubicBezTo>
                <a:cubicBezTo>
                  <a:pt x="99" y="64"/>
                  <a:pt x="99" y="64"/>
                  <a:pt x="99" y="64"/>
                </a:cubicBezTo>
                <a:cubicBezTo>
                  <a:pt x="99" y="63"/>
                  <a:pt x="100" y="61"/>
                  <a:pt x="101" y="61"/>
                </a:cubicBezTo>
                <a:cubicBezTo>
                  <a:pt x="103" y="61"/>
                  <a:pt x="104" y="63"/>
                  <a:pt x="104" y="64"/>
                </a:cubicBezTo>
                <a:cubicBezTo>
                  <a:pt x="104" y="68"/>
                  <a:pt x="104" y="68"/>
                  <a:pt x="104" y="68"/>
                </a:cubicBezTo>
                <a:cubicBezTo>
                  <a:pt x="104" y="73"/>
                  <a:pt x="100" y="77"/>
                  <a:pt x="95" y="77"/>
                </a:cubicBezTo>
                <a:cubicBezTo>
                  <a:pt x="65" y="77"/>
                  <a:pt x="65" y="77"/>
                  <a:pt x="65" y="77"/>
                </a:cubicBezTo>
                <a:cubicBezTo>
                  <a:pt x="60" y="77"/>
                  <a:pt x="56" y="73"/>
                  <a:pt x="56" y="6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5" name="Group 4"/>
          <p:cNvGrpSpPr/>
          <p:nvPr/>
        </p:nvGrpSpPr>
        <p:grpSpPr>
          <a:xfrm>
            <a:off x="2479675" y="2841625"/>
            <a:ext cx="546100" cy="550863"/>
            <a:chOff x="2479675" y="2841625"/>
            <a:chExt cx="546100" cy="550863"/>
          </a:xfrm>
        </p:grpSpPr>
        <p:sp>
          <p:nvSpPr>
            <p:cNvPr id="1057" name="Freeform 935"/>
            <p:cNvSpPr>
              <a:spLocks noEditPoints="1"/>
            </p:cNvSpPr>
            <p:nvPr/>
          </p:nvSpPr>
          <p:spPr bwMode="auto">
            <a:xfrm>
              <a:off x="2479675" y="2841625"/>
              <a:ext cx="546100" cy="550863"/>
            </a:xfrm>
            <a:custGeom>
              <a:avLst/>
              <a:gdLst>
                <a:gd name="T0" fmla="*/ 160 w 160"/>
                <a:gd name="T1" fmla="*/ 22 h 160"/>
                <a:gd name="T2" fmla="*/ 160 w 160"/>
                <a:gd name="T3" fmla="*/ 21 h 160"/>
                <a:gd name="T4" fmla="*/ 159 w 160"/>
                <a:gd name="T5" fmla="*/ 19 h 160"/>
                <a:gd name="T6" fmla="*/ 143 w 160"/>
                <a:gd name="T7" fmla="*/ 0 h 160"/>
                <a:gd name="T8" fmla="*/ 17 w 160"/>
                <a:gd name="T9" fmla="*/ 0 h 160"/>
                <a:gd name="T10" fmla="*/ 1 w 160"/>
                <a:gd name="T11" fmla="*/ 19 h 160"/>
                <a:gd name="T12" fmla="*/ 0 w 160"/>
                <a:gd name="T13" fmla="*/ 21 h 160"/>
                <a:gd name="T14" fmla="*/ 0 w 160"/>
                <a:gd name="T15" fmla="*/ 22 h 160"/>
                <a:gd name="T16" fmla="*/ 0 w 160"/>
                <a:gd name="T17" fmla="*/ 51 h 160"/>
                <a:gd name="T18" fmla="*/ 8 w 160"/>
                <a:gd name="T19" fmla="*/ 51 h 160"/>
                <a:gd name="T20" fmla="*/ 8 w 160"/>
                <a:gd name="T21" fmla="*/ 160 h 160"/>
                <a:gd name="T22" fmla="*/ 152 w 160"/>
                <a:gd name="T23" fmla="*/ 160 h 160"/>
                <a:gd name="T24" fmla="*/ 152 w 160"/>
                <a:gd name="T25" fmla="*/ 51 h 160"/>
                <a:gd name="T26" fmla="*/ 160 w 160"/>
                <a:gd name="T27" fmla="*/ 51 h 160"/>
                <a:gd name="T28" fmla="*/ 160 w 160"/>
                <a:gd name="T29" fmla="*/ 22 h 160"/>
                <a:gd name="T30" fmla="*/ 20 w 160"/>
                <a:gd name="T31" fmla="*/ 5 h 160"/>
                <a:gd name="T32" fmla="*/ 140 w 160"/>
                <a:gd name="T33" fmla="*/ 5 h 160"/>
                <a:gd name="T34" fmla="*/ 152 w 160"/>
                <a:gd name="T35" fmla="*/ 19 h 160"/>
                <a:gd name="T36" fmla="*/ 8 w 160"/>
                <a:gd name="T37" fmla="*/ 19 h 160"/>
                <a:gd name="T38" fmla="*/ 20 w 160"/>
                <a:gd name="T39" fmla="*/ 5 h 160"/>
                <a:gd name="T40" fmla="*/ 147 w 160"/>
                <a:gd name="T41" fmla="*/ 155 h 160"/>
                <a:gd name="T42" fmla="*/ 13 w 160"/>
                <a:gd name="T43" fmla="*/ 155 h 160"/>
                <a:gd name="T44" fmla="*/ 13 w 160"/>
                <a:gd name="T45" fmla="*/ 51 h 160"/>
                <a:gd name="T46" fmla="*/ 147 w 160"/>
                <a:gd name="T47" fmla="*/ 51 h 160"/>
                <a:gd name="T48" fmla="*/ 147 w 160"/>
                <a:gd name="T49" fmla="*/ 155 h 160"/>
                <a:gd name="T50" fmla="*/ 155 w 160"/>
                <a:gd name="T51" fmla="*/ 45 h 160"/>
                <a:gd name="T52" fmla="*/ 152 w 160"/>
                <a:gd name="T53" fmla="*/ 45 h 160"/>
                <a:gd name="T54" fmla="*/ 8 w 160"/>
                <a:gd name="T55" fmla="*/ 45 h 160"/>
                <a:gd name="T56" fmla="*/ 5 w 160"/>
                <a:gd name="T57" fmla="*/ 45 h 160"/>
                <a:gd name="T58" fmla="*/ 5 w 160"/>
                <a:gd name="T59" fmla="*/ 24 h 160"/>
                <a:gd name="T60" fmla="*/ 155 w 160"/>
                <a:gd name="T61" fmla="*/ 24 h 160"/>
                <a:gd name="T62" fmla="*/ 155 w 160"/>
                <a:gd name="T63" fmla="*/ 4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0" h="160">
                  <a:moveTo>
                    <a:pt x="160" y="22"/>
                  </a:moveTo>
                  <a:cubicBezTo>
                    <a:pt x="160" y="22"/>
                    <a:pt x="160" y="21"/>
                    <a:pt x="160" y="21"/>
                  </a:cubicBezTo>
                  <a:cubicBezTo>
                    <a:pt x="160" y="20"/>
                    <a:pt x="159" y="20"/>
                    <a:pt x="159" y="19"/>
                  </a:cubicBezTo>
                  <a:cubicBezTo>
                    <a:pt x="143" y="0"/>
                    <a:pt x="143" y="0"/>
                    <a:pt x="143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1" y="20"/>
                    <a:pt x="0" y="20"/>
                    <a:pt x="0" y="21"/>
                  </a:cubicBezTo>
                  <a:cubicBezTo>
                    <a:pt x="0" y="21"/>
                    <a:pt x="0" y="22"/>
                    <a:pt x="0" y="22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8" y="51"/>
                    <a:pt x="8" y="51"/>
                    <a:pt x="8" y="51"/>
                  </a:cubicBezTo>
                  <a:cubicBezTo>
                    <a:pt x="8" y="160"/>
                    <a:pt x="8" y="160"/>
                    <a:pt x="8" y="160"/>
                  </a:cubicBezTo>
                  <a:cubicBezTo>
                    <a:pt x="152" y="160"/>
                    <a:pt x="152" y="160"/>
                    <a:pt x="152" y="160"/>
                  </a:cubicBezTo>
                  <a:cubicBezTo>
                    <a:pt x="152" y="51"/>
                    <a:pt x="152" y="51"/>
                    <a:pt x="152" y="51"/>
                  </a:cubicBezTo>
                  <a:cubicBezTo>
                    <a:pt x="160" y="51"/>
                    <a:pt x="160" y="51"/>
                    <a:pt x="160" y="51"/>
                  </a:cubicBezTo>
                  <a:lnTo>
                    <a:pt x="160" y="22"/>
                  </a:lnTo>
                  <a:close/>
                  <a:moveTo>
                    <a:pt x="20" y="5"/>
                  </a:moveTo>
                  <a:cubicBezTo>
                    <a:pt x="140" y="5"/>
                    <a:pt x="140" y="5"/>
                    <a:pt x="140" y="5"/>
                  </a:cubicBezTo>
                  <a:cubicBezTo>
                    <a:pt x="152" y="19"/>
                    <a:pt x="152" y="19"/>
                    <a:pt x="152" y="19"/>
                  </a:cubicBezTo>
                  <a:cubicBezTo>
                    <a:pt x="8" y="19"/>
                    <a:pt x="8" y="19"/>
                    <a:pt x="8" y="19"/>
                  </a:cubicBezTo>
                  <a:lnTo>
                    <a:pt x="20" y="5"/>
                  </a:lnTo>
                  <a:close/>
                  <a:moveTo>
                    <a:pt x="147" y="155"/>
                  </a:moveTo>
                  <a:cubicBezTo>
                    <a:pt x="13" y="155"/>
                    <a:pt x="13" y="155"/>
                    <a:pt x="13" y="155"/>
                  </a:cubicBezTo>
                  <a:cubicBezTo>
                    <a:pt x="13" y="51"/>
                    <a:pt x="13" y="51"/>
                    <a:pt x="13" y="51"/>
                  </a:cubicBezTo>
                  <a:cubicBezTo>
                    <a:pt x="147" y="51"/>
                    <a:pt x="147" y="51"/>
                    <a:pt x="147" y="51"/>
                  </a:cubicBezTo>
                  <a:lnTo>
                    <a:pt x="147" y="155"/>
                  </a:lnTo>
                  <a:close/>
                  <a:moveTo>
                    <a:pt x="155" y="45"/>
                  </a:moveTo>
                  <a:cubicBezTo>
                    <a:pt x="152" y="45"/>
                    <a:pt x="152" y="45"/>
                    <a:pt x="152" y="45"/>
                  </a:cubicBezTo>
                  <a:cubicBezTo>
                    <a:pt x="8" y="45"/>
                    <a:pt x="8" y="45"/>
                    <a:pt x="8" y="45"/>
                  </a:cubicBezTo>
                  <a:cubicBezTo>
                    <a:pt x="5" y="45"/>
                    <a:pt x="5" y="45"/>
                    <a:pt x="5" y="45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155" y="24"/>
                    <a:pt x="155" y="24"/>
                    <a:pt x="155" y="24"/>
                  </a:cubicBezTo>
                  <a:lnTo>
                    <a:pt x="155" y="4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8" name="Freeform 936"/>
            <p:cNvSpPr>
              <a:spLocks noEditPoints="1"/>
            </p:cNvSpPr>
            <p:nvPr/>
          </p:nvSpPr>
          <p:spPr bwMode="auto">
            <a:xfrm>
              <a:off x="2643188" y="3052763"/>
              <a:ext cx="219075" cy="92075"/>
            </a:xfrm>
            <a:custGeom>
              <a:avLst/>
              <a:gdLst>
                <a:gd name="T0" fmla="*/ 138 w 138"/>
                <a:gd name="T1" fmla="*/ 0 h 58"/>
                <a:gd name="T2" fmla="*/ 0 w 138"/>
                <a:gd name="T3" fmla="*/ 0 h 58"/>
                <a:gd name="T4" fmla="*/ 0 w 138"/>
                <a:gd name="T5" fmla="*/ 58 h 58"/>
                <a:gd name="T6" fmla="*/ 138 w 138"/>
                <a:gd name="T7" fmla="*/ 58 h 58"/>
                <a:gd name="T8" fmla="*/ 138 w 138"/>
                <a:gd name="T9" fmla="*/ 0 h 58"/>
                <a:gd name="T10" fmla="*/ 127 w 138"/>
                <a:gd name="T11" fmla="*/ 47 h 58"/>
                <a:gd name="T12" fmla="*/ 11 w 138"/>
                <a:gd name="T13" fmla="*/ 47 h 58"/>
                <a:gd name="T14" fmla="*/ 11 w 138"/>
                <a:gd name="T15" fmla="*/ 13 h 58"/>
                <a:gd name="T16" fmla="*/ 127 w 138"/>
                <a:gd name="T17" fmla="*/ 13 h 58"/>
                <a:gd name="T18" fmla="*/ 127 w 138"/>
                <a:gd name="T19" fmla="*/ 47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8" h="58">
                  <a:moveTo>
                    <a:pt x="138" y="0"/>
                  </a:moveTo>
                  <a:lnTo>
                    <a:pt x="0" y="0"/>
                  </a:lnTo>
                  <a:lnTo>
                    <a:pt x="0" y="58"/>
                  </a:lnTo>
                  <a:lnTo>
                    <a:pt x="138" y="58"/>
                  </a:lnTo>
                  <a:lnTo>
                    <a:pt x="138" y="0"/>
                  </a:lnTo>
                  <a:close/>
                  <a:moveTo>
                    <a:pt x="127" y="47"/>
                  </a:moveTo>
                  <a:lnTo>
                    <a:pt x="11" y="47"/>
                  </a:lnTo>
                  <a:lnTo>
                    <a:pt x="11" y="13"/>
                  </a:lnTo>
                  <a:lnTo>
                    <a:pt x="127" y="13"/>
                  </a:lnTo>
                  <a:lnTo>
                    <a:pt x="127" y="4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9" name="Freeform 937"/>
            <p:cNvSpPr>
              <a:spLocks noEditPoints="1"/>
            </p:cNvSpPr>
            <p:nvPr/>
          </p:nvSpPr>
          <p:spPr bwMode="auto">
            <a:xfrm>
              <a:off x="2616200" y="3189288"/>
              <a:ext cx="273050" cy="131763"/>
            </a:xfrm>
            <a:custGeom>
              <a:avLst/>
              <a:gdLst>
                <a:gd name="T0" fmla="*/ 172 w 172"/>
                <a:gd name="T1" fmla="*/ 0 h 83"/>
                <a:gd name="T2" fmla="*/ 0 w 172"/>
                <a:gd name="T3" fmla="*/ 0 h 83"/>
                <a:gd name="T4" fmla="*/ 0 w 172"/>
                <a:gd name="T5" fmla="*/ 83 h 83"/>
                <a:gd name="T6" fmla="*/ 172 w 172"/>
                <a:gd name="T7" fmla="*/ 83 h 83"/>
                <a:gd name="T8" fmla="*/ 172 w 172"/>
                <a:gd name="T9" fmla="*/ 0 h 83"/>
                <a:gd name="T10" fmla="*/ 161 w 172"/>
                <a:gd name="T11" fmla="*/ 70 h 83"/>
                <a:gd name="T12" fmla="*/ 11 w 172"/>
                <a:gd name="T13" fmla="*/ 70 h 83"/>
                <a:gd name="T14" fmla="*/ 11 w 172"/>
                <a:gd name="T15" fmla="*/ 13 h 83"/>
                <a:gd name="T16" fmla="*/ 161 w 172"/>
                <a:gd name="T17" fmla="*/ 13 h 83"/>
                <a:gd name="T18" fmla="*/ 161 w 172"/>
                <a:gd name="T19" fmla="*/ 7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2" h="83">
                  <a:moveTo>
                    <a:pt x="172" y="0"/>
                  </a:moveTo>
                  <a:lnTo>
                    <a:pt x="0" y="0"/>
                  </a:lnTo>
                  <a:lnTo>
                    <a:pt x="0" y="83"/>
                  </a:lnTo>
                  <a:lnTo>
                    <a:pt x="172" y="83"/>
                  </a:lnTo>
                  <a:lnTo>
                    <a:pt x="172" y="0"/>
                  </a:lnTo>
                  <a:close/>
                  <a:moveTo>
                    <a:pt x="161" y="70"/>
                  </a:moveTo>
                  <a:lnTo>
                    <a:pt x="11" y="70"/>
                  </a:lnTo>
                  <a:lnTo>
                    <a:pt x="11" y="13"/>
                  </a:lnTo>
                  <a:lnTo>
                    <a:pt x="161" y="13"/>
                  </a:lnTo>
                  <a:lnTo>
                    <a:pt x="161" y="7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0" name="Freeform 938"/>
            <p:cNvSpPr>
              <a:spLocks/>
            </p:cNvSpPr>
            <p:nvPr/>
          </p:nvSpPr>
          <p:spPr bwMode="auto">
            <a:xfrm>
              <a:off x="2670175" y="3265488"/>
              <a:ext cx="65088" cy="17463"/>
            </a:xfrm>
            <a:custGeom>
              <a:avLst/>
              <a:gdLst>
                <a:gd name="T0" fmla="*/ 3 w 19"/>
                <a:gd name="T1" fmla="*/ 5 h 5"/>
                <a:gd name="T2" fmla="*/ 16 w 19"/>
                <a:gd name="T3" fmla="*/ 5 h 5"/>
                <a:gd name="T4" fmla="*/ 19 w 19"/>
                <a:gd name="T5" fmla="*/ 2 h 5"/>
                <a:gd name="T6" fmla="*/ 16 w 19"/>
                <a:gd name="T7" fmla="*/ 0 h 5"/>
                <a:gd name="T8" fmla="*/ 3 w 19"/>
                <a:gd name="T9" fmla="*/ 0 h 5"/>
                <a:gd name="T10" fmla="*/ 0 w 19"/>
                <a:gd name="T11" fmla="*/ 2 h 5"/>
                <a:gd name="T12" fmla="*/ 3 w 19"/>
                <a:gd name="T1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" h="5">
                  <a:moveTo>
                    <a:pt x="3" y="5"/>
                  </a:moveTo>
                  <a:cubicBezTo>
                    <a:pt x="16" y="5"/>
                    <a:pt x="16" y="5"/>
                    <a:pt x="16" y="5"/>
                  </a:cubicBezTo>
                  <a:cubicBezTo>
                    <a:pt x="17" y="5"/>
                    <a:pt x="19" y="4"/>
                    <a:pt x="19" y="2"/>
                  </a:cubicBezTo>
                  <a:cubicBezTo>
                    <a:pt x="19" y="1"/>
                    <a:pt x="17" y="0"/>
                    <a:pt x="16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4"/>
                    <a:pt x="1" y="5"/>
                    <a:pt x="3" y="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1" name="Freeform 939"/>
            <p:cNvSpPr>
              <a:spLocks/>
            </p:cNvSpPr>
            <p:nvPr/>
          </p:nvSpPr>
          <p:spPr bwMode="auto">
            <a:xfrm>
              <a:off x="2714625" y="3227388"/>
              <a:ext cx="120650" cy="17463"/>
            </a:xfrm>
            <a:custGeom>
              <a:avLst/>
              <a:gdLst>
                <a:gd name="T0" fmla="*/ 3 w 35"/>
                <a:gd name="T1" fmla="*/ 5 h 5"/>
                <a:gd name="T2" fmla="*/ 32 w 35"/>
                <a:gd name="T3" fmla="*/ 5 h 5"/>
                <a:gd name="T4" fmla="*/ 35 w 35"/>
                <a:gd name="T5" fmla="*/ 3 h 5"/>
                <a:gd name="T6" fmla="*/ 32 w 35"/>
                <a:gd name="T7" fmla="*/ 0 h 5"/>
                <a:gd name="T8" fmla="*/ 3 w 35"/>
                <a:gd name="T9" fmla="*/ 0 h 5"/>
                <a:gd name="T10" fmla="*/ 0 w 35"/>
                <a:gd name="T11" fmla="*/ 3 h 5"/>
                <a:gd name="T12" fmla="*/ 3 w 35"/>
                <a:gd name="T1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5" h="5">
                  <a:moveTo>
                    <a:pt x="3" y="5"/>
                  </a:moveTo>
                  <a:cubicBezTo>
                    <a:pt x="32" y="5"/>
                    <a:pt x="32" y="5"/>
                    <a:pt x="32" y="5"/>
                  </a:cubicBezTo>
                  <a:cubicBezTo>
                    <a:pt x="34" y="5"/>
                    <a:pt x="35" y="4"/>
                    <a:pt x="35" y="3"/>
                  </a:cubicBezTo>
                  <a:cubicBezTo>
                    <a:pt x="35" y="1"/>
                    <a:pt x="34" y="0"/>
                    <a:pt x="32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2" y="5"/>
                    <a:pt x="3" y="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2" name="Freeform 940"/>
            <p:cNvSpPr>
              <a:spLocks/>
            </p:cNvSpPr>
            <p:nvPr/>
          </p:nvSpPr>
          <p:spPr bwMode="auto">
            <a:xfrm>
              <a:off x="2670175" y="3227388"/>
              <a:ext cx="17463" cy="17463"/>
            </a:xfrm>
            <a:custGeom>
              <a:avLst/>
              <a:gdLst>
                <a:gd name="T0" fmla="*/ 3 w 5"/>
                <a:gd name="T1" fmla="*/ 5 h 5"/>
                <a:gd name="T2" fmla="*/ 5 w 5"/>
                <a:gd name="T3" fmla="*/ 5 h 5"/>
                <a:gd name="T4" fmla="*/ 5 w 5"/>
                <a:gd name="T5" fmla="*/ 3 h 5"/>
                <a:gd name="T6" fmla="*/ 5 w 5"/>
                <a:gd name="T7" fmla="*/ 1 h 5"/>
                <a:gd name="T8" fmla="*/ 1 w 5"/>
                <a:gd name="T9" fmla="*/ 1 h 5"/>
                <a:gd name="T10" fmla="*/ 0 w 5"/>
                <a:gd name="T11" fmla="*/ 3 h 5"/>
                <a:gd name="T12" fmla="*/ 1 w 5"/>
                <a:gd name="T13" fmla="*/ 5 h 5"/>
                <a:gd name="T14" fmla="*/ 3 w 5"/>
                <a:gd name="T1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" h="5">
                  <a:moveTo>
                    <a:pt x="3" y="5"/>
                  </a:moveTo>
                  <a:cubicBezTo>
                    <a:pt x="3" y="5"/>
                    <a:pt x="4" y="5"/>
                    <a:pt x="5" y="5"/>
                  </a:cubicBezTo>
                  <a:cubicBezTo>
                    <a:pt x="5" y="4"/>
                    <a:pt x="5" y="3"/>
                    <a:pt x="5" y="3"/>
                  </a:cubicBezTo>
                  <a:cubicBezTo>
                    <a:pt x="5" y="2"/>
                    <a:pt x="5" y="1"/>
                    <a:pt x="5" y="1"/>
                  </a:cubicBezTo>
                  <a:cubicBezTo>
                    <a:pt x="4" y="0"/>
                    <a:pt x="2" y="0"/>
                    <a:pt x="1" y="1"/>
                  </a:cubicBezTo>
                  <a:cubicBezTo>
                    <a:pt x="0" y="1"/>
                    <a:pt x="0" y="2"/>
                    <a:pt x="0" y="3"/>
                  </a:cubicBezTo>
                  <a:cubicBezTo>
                    <a:pt x="0" y="3"/>
                    <a:pt x="0" y="4"/>
                    <a:pt x="1" y="5"/>
                  </a:cubicBezTo>
                  <a:cubicBezTo>
                    <a:pt x="1" y="5"/>
                    <a:pt x="2" y="5"/>
                    <a:pt x="3" y="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3" name="Freeform 941"/>
            <p:cNvSpPr>
              <a:spLocks/>
            </p:cNvSpPr>
            <p:nvPr/>
          </p:nvSpPr>
          <p:spPr bwMode="auto">
            <a:xfrm>
              <a:off x="2762250" y="3262313"/>
              <a:ext cx="17463" cy="20638"/>
            </a:xfrm>
            <a:custGeom>
              <a:avLst/>
              <a:gdLst>
                <a:gd name="T0" fmla="*/ 0 w 5"/>
                <a:gd name="T1" fmla="*/ 1 h 6"/>
                <a:gd name="T2" fmla="*/ 0 w 5"/>
                <a:gd name="T3" fmla="*/ 3 h 6"/>
                <a:gd name="T4" fmla="*/ 0 w 5"/>
                <a:gd name="T5" fmla="*/ 5 h 6"/>
                <a:gd name="T6" fmla="*/ 2 w 5"/>
                <a:gd name="T7" fmla="*/ 6 h 6"/>
                <a:gd name="T8" fmla="*/ 4 w 5"/>
                <a:gd name="T9" fmla="*/ 5 h 6"/>
                <a:gd name="T10" fmla="*/ 5 w 5"/>
                <a:gd name="T11" fmla="*/ 3 h 6"/>
                <a:gd name="T12" fmla="*/ 4 w 5"/>
                <a:gd name="T13" fmla="*/ 1 h 6"/>
                <a:gd name="T14" fmla="*/ 0 w 5"/>
                <a:gd name="T15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" h="6">
                  <a:moveTo>
                    <a:pt x="0" y="1"/>
                  </a:moveTo>
                  <a:cubicBezTo>
                    <a:pt x="0" y="2"/>
                    <a:pt x="0" y="3"/>
                    <a:pt x="0" y="3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1" y="6"/>
                    <a:pt x="2" y="6"/>
                    <a:pt x="2" y="6"/>
                  </a:cubicBezTo>
                  <a:cubicBezTo>
                    <a:pt x="3" y="6"/>
                    <a:pt x="4" y="6"/>
                    <a:pt x="4" y="5"/>
                  </a:cubicBezTo>
                  <a:cubicBezTo>
                    <a:pt x="5" y="5"/>
                    <a:pt x="5" y="4"/>
                    <a:pt x="5" y="3"/>
                  </a:cubicBezTo>
                  <a:cubicBezTo>
                    <a:pt x="5" y="3"/>
                    <a:pt x="5" y="2"/>
                    <a:pt x="4" y="1"/>
                  </a:cubicBezTo>
                  <a:cubicBezTo>
                    <a:pt x="3" y="0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4" name="Freeform 942"/>
            <p:cNvSpPr>
              <a:spLocks/>
            </p:cNvSpPr>
            <p:nvPr/>
          </p:nvSpPr>
          <p:spPr bwMode="auto">
            <a:xfrm>
              <a:off x="2806700" y="3265488"/>
              <a:ext cx="28575" cy="17463"/>
            </a:xfrm>
            <a:custGeom>
              <a:avLst/>
              <a:gdLst>
                <a:gd name="T0" fmla="*/ 5 w 8"/>
                <a:gd name="T1" fmla="*/ 0 h 5"/>
                <a:gd name="T2" fmla="*/ 3 w 8"/>
                <a:gd name="T3" fmla="*/ 0 h 5"/>
                <a:gd name="T4" fmla="*/ 0 w 8"/>
                <a:gd name="T5" fmla="*/ 2 h 5"/>
                <a:gd name="T6" fmla="*/ 3 w 8"/>
                <a:gd name="T7" fmla="*/ 5 h 5"/>
                <a:gd name="T8" fmla="*/ 5 w 8"/>
                <a:gd name="T9" fmla="*/ 5 h 5"/>
                <a:gd name="T10" fmla="*/ 8 w 8"/>
                <a:gd name="T11" fmla="*/ 2 h 5"/>
                <a:gd name="T12" fmla="*/ 5 w 8"/>
                <a:gd name="T1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5">
                  <a:moveTo>
                    <a:pt x="5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4"/>
                    <a:pt x="1" y="5"/>
                    <a:pt x="3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7" y="5"/>
                    <a:pt x="8" y="4"/>
                    <a:pt x="8" y="2"/>
                  </a:cubicBezTo>
                  <a:cubicBezTo>
                    <a:pt x="8" y="1"/>
                    <a:pt x="7" y="0"/>
                    <a:pt x="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065" name="Freeform 943"/>
          <p:cNvSpPr>
            <a:spLocks/>
          </p:cNvSpPr>
          <p:nvPr/>
        </p:nvSpPr>
        <p:spPr bwMode="auto">
          <a:xfrm>
            <a:off x="2493963" y="3436938"/>
            <a:ext cx="522288" cy="561975"/>
          </a:xfrm>
          <a:custGeom>
            <a:avLst/>
            <a:gdLst>
              <a:gd name="T0" fmla="*/ 152 w 153"/>
              <a:gd name="T1" fmla="*/ 67 h 163"/>
              <a:gd name="T2" fmla="*/ 67 w 153"/>
              <a:gd name="T3" fmla="*/ 152 h 163"/>
              <a:gd name="T4" fmla="*/ 39 w 153"/>
              <a:gd name="T5" fmla="*/ 163 h 163"/>
              <a:gd name="T6" fmla="*/ 11 w 153"/>
              <a:gd name="T7" fmla="*/ 152 h 163"/>
              <a:gd name="T8" fmla="*/ 0 w 153"/>
              <a:gd name="T9" fmla="*/ 124 h 163"/>
              <a:gd name="T10" fmla="*/ 11 w 153"/>
              <a:gd name="T11" fmla="*/ 96 h 163"/>
              <a:gd name="T12" fmla="*/ 96 w 153"/>
              <a:gd name="T13" fmla="*/ 11 h 163"/>
              <a:gd name="T14" fmla="*/ 138 w 153"/>
              <a:gd name="T15" fmla="*/ 13 h 163"/>
              <a:gd name="T16" fmla="*/ 139 w 153"/>
              <a:gd name="T17" fmla="*/ 54 h 163"/>
              <a:gd name="T18" fmla="*/ 59 w 153"/>
              <a:gd name="T19" fmla="*/ 134 h 163"/>
              <a:gd name="T20" fmla="*/ 35 w 153"/>
              <a:gd name="T21" fmla="*/ 134 h 163"/>
              <a:gd name="T22" fmla="*/ 35 w 153"/>
              <a:gd name="T23" fmla="*/ 109 h 163"/>
              <a:gd name="T24" fmla="*/ 88 w 153"/>
              <a:gd name="T25" fmla="*/ 55 h 163"/>
              <a:gd name="T26" fmla="*/ 93 w 153"/>
              <a:gd name="T27" fmla="*/ 55 h 163"/>
              <a:gd name="T28" fmla="*/ 93 w 153"/>
              <a:gd name="T29" fmla="*/ 59 h 163"/>
              <a:gd name="T30" fmla="*/ 39 w 153"/>
              <a:gd name="T31" fmla="*/ 113 h 163"/>
              <a:gd name="T32" fmla="*/ 39 w 153"/>
              <a:gd name="T33" fmla="*/ 129 h 163"/>
              <a:gd name="T34" fmla="*/ 55 w 153"/>
              <a:gd name="T35" fmla="*/ 129 h 163"/>
              <a:gd name="T36" fmla="*/ 135 w 153"/>
              <a:gd name="T37" fmla="*/ 50 h 163"/>
              <a:gd name="T38" fmla="*/ 133 w 153"/>
              <a:gd name="T39" fmla="*/ 17 h 163"/>
              <a:gd name="T40" fmla="*/ 100 w 153"/>
              <a:gd name="T41" fmla="*/ 16 h 163"/>
              <a:gd name="T42" fmla="*/ 16 w 153"/>
              <a:gd name="T43" fmla="*/ 100 h 163"/>
              <a:gd name="T44" fmla="*/ 6 w 153"/>
              <a:gd name="T45" fmla="*/ 124 h 163"/>
              <a:gd name="T46" fmla="*/ 16 w 153"/>
              <a:gd name="T47" fmla="*/ 147 h 163"/>
              <a:gd name="T48" fmla="*/ 39 w 153"/>
              <a:gd name="T49" fmla="*/ 157 h 163"/>
              <a:gd name="T50" fmla="*/ 63 w 153"/>
              <a:gd name="T51" fmla="*/ 147 h 163"/>
              <a:gd name="T52" fmla="*/ 147 w 153"/>
              <a:gd name="T53" fmla="*/ 63 h 163"/>
              <a:gd name="T54" fmla="*/ 152 w 153"/>
              <a:gd name="T55" fmla="*/ 63 h 163"/>
              <a:gd name="T56" fmla="*/ 152 w 153"/>
              <a:gd name="T57" fmla="*/ 67 h 1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53" h="163">
                <a:moveTo>
                  <a:pt x="152" y="67"/>
                </a:moveTo>
                <a:cubicBezTo>
                  <a:pt x="67" y="152"/>
                  <a:pt x="67" y="152"/>
                  <a:pt x="67" y="152"/>
                </a:cubicBezTo>
                <a:cubicBezTo>
                  <a:pt x="60" y="159"/>
                  <a:pt x="50" y="163"/>
                  <a:pt x="39" y="163"/>
                </a:cubicBezTo>
                <a:cubicBezTo>
                  <a:pt x="29" y="163"/>
                  <a:pt x="19" y="159"/>
                  <a:pt x="11" y="152"/>
                </a:cubicBezTo>
                <a:cubicBezTo>
                  <a:pt x="4" y="144"/>
                  <a:pt x="0" y="134"/>
                  <a:pt x="0" y="124"/>
                </a:cubicBezTo>
                <a:cubicBezTo>
                  <a:pt x="0" y="113"/>
                  <a:pt x="4" y="103"/>
                  <a:pt x="11" y="96"/>
                </a:cubicBezTo>
                <a:cubicBezTo>
                  <a:pt x="96" y="11"/>
                  <a:pt x="96" y="11"/>
                  <a:pt x="96" y="11"/>
                </a:cubicBezTo>
                <a:cubicBezTo>
                  <a:pt x="108" y="0"/>
                  <a:pt x="125" y="0"/>
                  <a:pt x="138" y="13"/>
                </a:cubicBezTo>
                <a:cubicBezTo>
                  <a:pt x="150" y="25"/>
                  <a:pt x="150" y="43"/>
                  <a:pt x="139" y="54"/>
                </a:cubicBezTo>
                <a:cubicBezTo>
                  <a:pt x="59" y="134"/>
                  <a:pt x="59" y="134"/>
                  <a:pt x="59" y="134"/>
                </a:cubicBezTo>
                <a:cubicBezTo>
                  <a:pt x="53" y="140"/>
                  <a:pt x="41" y="140"/>
                  <a:pt x="35" y="134"/>
                </a:cubicBezTo>
                <a:cubicBezTo>
                  <a:pt x="28" y="127"/>
                  <a:pt x="28" y="116"/>
                  <a:pt x="35" y="109"/>
                </a:cubicBezTo>
                <a:cubicBezTo>
                  <a:pt x="88" y="55"/>
                  <a:pt x="88" y="55"/>
                  <a:pt x="88" y="55"/>
                </a:cubicBezTo>
                <a:cubicBezTo>
                  <a:pt x="90" y="54"/>
                  <a:pt x="92" y="54"/>
                  <a:pt x="93" y="55"/>
                </a:cubicBezTo>
                <a:cubicBezTo>
                  <a:pt x="94" y="56"/>
                  <a:pt x="94" y="58"/>
                  <a:pt x="93" y="59"/>
                </a:cubicBezTo>
                <a:cubicBezTo>
                  <a:pt x="39" y="113"/>
                  <a:pt x="39" y="113"/>
                  <a:pt x="39" y="113"/>
                </a:cubicBezTo>
                <a:cubicBezTo>
                  <a:pt x="34" y="118"/>
                  <a:pt x="34" y="125"/>
                  <a:pt x="39" y="129"/>
                </a:cubicBezTo>
                <a:cubicBezTo>
                  <a:pt x="43" y="134"/>
                  <a:pt x="51" y="134"/>
                  <a:pt x="55" y="129"/>
                </a:cubicBezTo>
                <a:cubicBezTo>
                  <a:pt x="135" y="50"/>
                  <a:pt x="135" y="50"/>
                  <a:pt x="135" y="50"/>
                </a:cubicBezTo>
                <a:cubicBezTo>
                  <a:pt x="144" y="41"/>
                  <a:pt x="143" y="27"/>
                  <a:pt x="133" y="17"/>
                </a:cubicBezTo>
                <a:cubicBezTo>
                  <a:pt x="124" y="7"/>
                  <a:pt x="109" y="7"/>
                  <a:pt x="100" y="16"/>
                </a:cubicBezTo>
                <a:cubicBezTo>
                  <a:pt x="16" y="100"/>
                  <a:pt x="16" y="100"/>
                  <a:pt x="16" y="100"/>
                </a:cubicBezTo>
                <a:cubicBezTo>
                  <a:pt x="10" y="106"/>
                  <a:pt x="6" y="115"/>
                  <a:pt x="6" y="124"/>
                </a:cubicBezTo>
                <a:cubicBezTo>
                  <a:pt x="6" y="133"/>
                  <a:pt x="10" y="141"/>
                  <a:pt x="16" y="147"/>
                </a:cubicBezTo>
                <a:cubicBezTo>
                  <a:pt x="22" y="153"/>
                  <a:pt x="30" y="157"/>
                  <a:pt x="39" y="157"/>
                </a:cubicBezTo>
                <a:cubicBezTo>
                  <a:pt x="48" y="157"/>
                  <a:pt x="57" y="153"/>
                  <a:pt x="63" y="147"/>
                </a:cubicBezTo>
                <a:cubicBezTo>
                  <a:pt x="147" y="63"/>
                  <a:pt x="147" y="63"/>
                  <a:pt x="147" y="63"/>
                </a:cubicBezTo>
                <a:cubicBezTo>
                  <a:pt x="149" y="61"/>
                  <a:pt x="151" y="61"/>
                  <a:pt x="152" y="63"/>
                </a:cubicBezTo>
                <a:cubicBezTo>
                  <a:pt x="153" y="64"/>
                  <a:pt x="153" y="66"/>
                  <a:pt x="152" y="6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66" name="Freeform 944"/>
          <p:cNvSpPr>
            <a:spLocks noEditPoints="1"/>
          </p:cNvSpPr>
          <p:nvPr/>
        </p:nvSpPr>
        <p:spPr bwMode="auto">
          <a:xfrm>
            <a:off x="2547938" y="4081463"/>
            <a:ext cx="403225" cy="550863"/>
          </a:xfrm>
          <a:custGeom>
            <a:avLst/>
            <a:gdLst>
              <a:gd name="T0" fmla="*/ 116 w 118"/>
              <a:gd name="T1" fmla="*/ 0 h 160"/>
              <a:gd name="T2" fmla="*/ 112 w 118"/>
              <a:gd name="T3" fmla="*/ 1 h 160"/>
              <a:gd name="T4" fmla="*/ 8 w 118"/>
              <a:gd name="T5" fmla="*/ 73 h 160"/>
              <a:gd name="T6" fmla="*/ 8 w 118"/>
              <a:gd name="T7" fmla="*/ 4 h 160"/>
              <a:gd name="T8" fmla="*/ 4 w 118"/>
              <a:gd name="T9" fmla="*/ 0 h 160"/>
              <a:gd name="T10" fmla="*/ 0 w 118"/>
              <a:gd name="T11" fmla="*/ 4 h 160"/>
              <a:gd name="T12" fmla="*/ 0 w 118"/>
              <a:gd name="T13" fmla="*/ 156 h 160"/>
              <a:gd name="T14" fmla="*/ 4 w 118"/>
              <a:gd name="T15" fmla="*/ 160 h 160"/>
              <a:gd name="T16" fmla="*/ 8 w 118"/>
              <a:gd name="T17" fmla="*/ 156 h 160"/>
              <a:gd name="T18" fmla="*/ 8 w 118"/>
              <a:gd name="T19" fmla="*/ 87 h 160"/>
              <a:gd name="T20" fmla="*/ 112 w 118"/>
              <a:gd name="T21" fmla="*/ 159 h 160"/>
              <a:gd name="T22" fmla="*/ 114 w 118"/>
              <a:gd name="T23" fmla="*/ 160 h 160"/>
              <a:gd name="T24" fmla="*/ 116 w 118"/>
              <a:gd name="T25" fmla="*/ 160 h 160"/>
              <a:gd name="T26" fmla="*/ 118 w 118"/>
              <a:gd name="T27" fmla="*/ 156 h 160"/>
              <a:gd name="T28" fmla="*/ 118 w 118"/>
              <a:gd name="T29" fmla="*/ 4 h 160"/>
              <a:gd name="T30" fmla="*/ 116 w 118"/>
              <a:gd name="T31" fmla="*/ 0 h 160"/>
              <a:gd name="T32" fmla="*/ 110 w 118"/>
              <a:gd name="T33" fmla="*/ 149 h 160"/>
              <a:gd name="T34" fmla="*/ 11 w 118"/>
              <a:gd name="T35" fmla="*/ 80 h 160"/>
              <a:gd name="T36" fmla="*/ 110 w 118"/>
              <a:gd name="T37" fmla="*/ 11 h 160"/>
              <a:gd name="T38" fmla="*/ 110 w 118"/>
              <a:gd name="T39" fmla="*/ 149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18" h="160">
                <a:moveTo>
                  <a:pt x="116" y="0"/>
                </a:moveTo>
                <a:cubicBezTo>
                  <a:pt x="115" y="0"/>
                  <a:pt x="113" y="0"/>
                  <a:pt x="112" y="1"/>
                </a:cubicBezTo>
                <a:cubicBezTo>
                  <a:pt x="8" y="73"/>
                  <a:pt x="8" y="73"/>
                  <a:pt x="8" y="73"/>
                </a:cubicBezTo>
                <a:cubicBezTo>
                  <a:pt x="8" y="4"/>
                  <a:pt x="8" y="4"/>
                  <a:pt x="8" y="4"/>
                </a:cubicBezTo>
                <a:cubicBezTo>
                  <a:pt x="8" y="2"/>
                  <a:pt x="6" y="0"/>
                  <a:pt x="4" y="0"/>
                </a:cubicBezTo>
                <a:cubicBezTo>
                  <a:pt x="2" y="0"/>
                  <a:pt x="0" y="2"/>
                  <a:pt x="0" y="4"/>
                </a:cubicBezTo>
                <a:cubicBezTo>
                  <a:pt x="0" y="156"/>
                  <a:pt x="0" y="156"/>
                  <a:pt x="0" y="156"/>
                </a:cubicBezTo>
                <a:cubicBezTo>
                  <a:pt x="0" y="158"/>
                  <a:pt x="2" y="160"/>
                  <a:pt x="4" y="160"/>
                </a:cubicBezTo>
                <a:cubicBezTo>
                  <a:pt x="6" y="160"/>
                  <a:pt x="8" y="158"/>
                  <a:pt x="8" y="156"/>
                </a:cubicBezTo>
                <a:cubicBezTo>
                  <a:pt x="8" y="87"/>
                  <a:pt x="8" y="87"/>
                  <a:pt x="8" y="87"/>
                </a:cubicBezTo>
                <a:cubicBezTo>
                  <a:pt x="112" y="159"/>
                  <a:pt x="112" y="159"/>
                  <a:pt x="112" y="159"/>
                </a:cubicBezTo>
                <a:cubicBezTo>
                  <a:pt x="113" y="160"/>
                  <a:pt x="114" y="160"/>
                  <a:pt x="114" y="160"/>
                </a:cubicBezTo>
                <a:cubicBezTo>
                  <a:pt x="115" y="160"/>
                  <a:pt x="116" y="160"/>
                  <a:pt x="116" y="160"/>
                </a:cubicBezTo>
                <a:cubicBezTo>
                  <a:pt x="117" y="159"/>
                  <a:pt x="118" y="158"/>
                  <a:pt x="118" y="156"/>
                </a:cubicBezTo>
                <a:cubicBezTo>
                  <a:pt x="118" y="4"/>
                  <a:pt x="118" y="4"/>
                  <a:pt x="118" y="4"/>
                </a:cubicBezTo>
                <a:cubicBezTo>
                  <a:pt x="118" y="2"/>
                  <a:pt x="117" y="1"/>
                  <a:pt x="116" y="0"/>
                </a:cubicBezTo>
                <a:close/>
                <a:moveTo>
                  <a:pt x="110" y="149"/>
                </a:moveTo>
                <a:cubicBezTo>
                  <a:pt x="11" y="80"/>
                  <a:pt x="11" y="80"/>
                  <a:pt x="11" y="80"/>
                </a:cubicBezTo>
                <a:cubicBezTo>
                  <a:pt x="110" y="11"/>
                  <a:pt x="110" y="11"/>
                  <a:pt x="110" y="11"/>
                </a:cubicBezTo>
                <a:lnTo>
                  <a:pt x="110" y="14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74" name="Oval 952"/>
          <p:cNvSpPr>
            <a:spLocks noChangeArrowheads="1"/>
          </p:cNvSpPr>
          <p:nvPr/>
        </p:nvSpPr>
        <p:spPr bwMode="auto">
          <a:xfrm>
            <a:off x="2776538" y="4772025"/>
            <a:ext cx="17463" cy="20638"/>
          </a:xfrm>
          <a:prstGeom prst="ellipse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3" name="Group 2"/>
          <p:cNvGrpSpPr/>
          <p:nvPr/>
        </p:nvGrpSpPr>
        <p:grpSpPr>
          <a:xfrm>
            <a:off x="2601913" y="4700588"/>
            <a:ext cx="290513" cy="550863"/>
            <a:chOff x="2601913" y="4700588"/>
            <a:chExt cx="290513" cy="550863"/>
          </a:xfrm>
        </p:grpSpPr>
        <p:sp>
          <p:nvSpPr>
            <p:cNvPr id="1067" name="Freeform 945"/>
            <p:cNvSpPr>
              <a:spLocks noEditPoints="1"/>
            </p:cNvSpPr>
            <p:nvPr/>
          </p:nvSpPr>
          <p:spPr bwMode="auto">
            <a:xfrm>
              <a:off x="2601913" y="4700588"/>
              <a:ext cx="290513" cy="550863"/>
            </a:xfrm>
            <a:custGeom>
              <a:avLst/>
              <a:gdLst>
                <a:gd name="T0" fmla="*/ 59 w 85"/>
                <a:gd name="T1" fmla="*/ 11 h 160"/>
                <a:gd name="T2" fmla="*/ 27 w 85"/>
                <a:gd name="T3" fmla="*/ 0 h 160"/>
                <a:gd name="T4" fmla="*/ 9 w 85"/>
                <a:gd name="T5" fmla="*/ 11 h 160"/>
                <a:gd name="T6" fmla="*/ 0 w 85"/>
                <a:gd name="T7" fmla="*/ 151 h 160"/>
                <a:gd name="T8" fmla="*/ 76 w 85"/>
                <a:gd name="T9" fmla="*/ 160 h 160"/>
                <a:gd name="T10" fmla="*/ 85 w 85"/>
                <a:gd name="T11" fmla="*/ 20 h 160"/>
                <a:gd name="T12" fmla="*/ 32 w 85"/>
                <a:gd name="T13" fmla="*/ 5 h 160"/>
                <a:gd name="T14" fmla="*/ 53 w 85"/>
                <a:gd name="T15" fmla="*/ 11 h 160"/>
                <a:gd name="T16" fmla="*/ 32 w 85"/>
                <a:gd name="T17" fmla="*/ 5 h 160"/>
                <a:gd name="T18" fmla="*/ 80 w 85"/>
                <a:gd name="T19" fmla="*/ 48 h 160"/>
                <a:gd name="T20" fmla="*/ 80 w 85"/>
                <a:gd name="T21" fmla="*/ 80 h 160"/>
                <a:gd name="T22" fmla="*/ 80 w 85"/>
                <a:gd name="T23" fmla="*/ 112 h 160"/>
                <a:gd name="T24" fmla="*/ 80 w 85"/>
                <a:gd name="T25" fmla="*/ 144 h 160"/>
                <a:gd name="T26" fmla="*/ 76 w 85"/>
                <a:gd name="T27" fmla="*/ 155 h 160"/>
                <a:gd name="T28" fmla="*/ 53 w 85"/>
                <a:gd name="T29" fmla="*/ 155 h 160"/>
                <a:gd name="T30" fmla="*/ 21 w 85"/>
                <a:gd name="T31" fmla="*/ 155 h 160"/>
                <a:gd name="T32" fmla="*/ 7 w 85"/>
                <a:gd name="T33" fmla="*/ 154 h 160"/>
                <a:gd name="T34" fmla="*/ 5 w 85"/>
                <a:gd name="T35" fmla="*/ 149 h 160"/>
                <a:gd name="T36" fmla="*/ 8 w 85"/>
                <a:gd name="T37" fmla="*/ 136 h 160"/>
                <a:gd name="T38" fmla="*/ 5 w 85"/>
                <a:gd name="T39" fmla="*/ 123 h 160"/>
                <a:gd name="T40" fmla="*/ 5 w 85"/>
                <a:gd name="T41" fmla="*/ 117 h 160"/>
                <a:gd name="T42" fmla="*/ 8 w 85"/>
                <a:gd name="T43" fmla="*/ 104 h 160"/>
                <a:gd name="T44" fmla="*/ 5 w 85"/>
                <a:gd name="T45" fmla="*/ 91 h 160"/>
                <a:gd name="T46" fmla="*/ 5 w 85"/>
                <a:gd name="T47" fmla="*/ 85 h 160"/>
                <a:gd name="T48" fmla="*/ 8 w 85"/>
                <a:gd name="T49" fmla="*/ 72 h 160"/>
                <a:gd name="T50" fmla="*/ 5 w 85"/>
                <a:gd name="T51" fmla="*/ 59 h 160"/>
                <a:gd name="T52" fmla="*/ 5 w 85"/>
                <a:gd name="T53" fmla="*/ 53 h 160"/>
                <a:gd name="T54" fmla="*/ 8 w 85"/>
                <a:gd name="T55" fmla="*/ 40 h 160"/>
                <a:gd name="T56" fmla="*/ 5 w 85"/>
                <a:gd name="T57" fmla="*/ 27 h 160"/>
                <a:gd name="T58" fmla="*/ 5 w 85"/>
                <a:gd name="T59" fmla="*/ 21 h 160"/>
                <a:gd name="T60" fmla="*/ 9 w 85"/>
                <a:gd name="T61" fmla="*/ 16 h 160"/>
                <a:gd name="T62" fmla="*/ 13 w 85"/>
                <a:gd name="T63" fmla="*/ 19 h 160"/>
                <a:gd name="T64" fmla="*/ 27 w 85"/>
                <a:gd name="T65" fmla="*/ 16 h 160"/>
                <a:gd name="T66" fmla="*/ 32 w 85"/>
                <a:gd name="T67" fmla="*/ 16 h 160"/>
                <a:gd name="T68" fmla="*/ 45 w 85"/>
                <a:gd name="T69" fmla="*/ 19 h 160"/>
                <a:gd name="T70" fmla="*/ 59 w 85"/>
                <a:gd name="T71" fmla="*/ 16 h 160"/>
                <a:gd name="T72" fmla="*/ 64 w 85"/>
                <a:gd name="T73" fmla="*/ 16 h 160"/>
                <a:gd name="T74" fmla="*/ 77 w 85"/>
                <a:gd name="T75" fmla="*/ 19 h 160"/>
                <a:gd name="T76" fmla="*/ 80 w 85"/>
                <a:gd name="T77" fmla="*/ 2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85" h="160">
                  <a:moveTo>
                    <a:pt x="76" y="11"/>
                  </a:moveTo>
                  <a:cubicBezTo>
                    <a:pt x="59" y="11"/>
                    <a:pt x="59" y="11"/>
                    <a:pt x="59" y="11"/>
                  </a:cubicBezTo>
                  <a:cubicBezTo>
                    <a:pt x="59" y="0"/>
                    <a:pt x="59" y="0"/>
                    <a:pt x="59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11"/>
                    <a:pt x="27" y="11"/>
                    <a:pt x="27" y="11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4" y="11"/>
                    <a:pt x="0" y="15"/>
                    <a:pt x="0" y="20"/>
                  </a:cubicBezTo>
                  <a:cubicBezTo>
                    <a:pt x="0" y="151"/>
                    <a:pt x="0" y="151"/>
                    <a:pt x="0" y="151"/>
                  </a:cubicBezTo>
                  <a:cubicBezTo>
                    <a:pt x="0" y="156"/>
                    <a:pt x="4" y="160"/>
                    <a:pt x="9" y="160"/>
                  </a:cubicBezTo>
                  <a:cubicBezTo>
                    <a:pt x="76" y="160"/>
                    <a:pt x="76" y="160"/>
                    <a:pt x="76" y="160"/>
                  </a:cubicBezTo>
                  <a:cubicBezTo>
                    <a:pt x="81" y="160"/>
                    <a:pt x="85" y="156"/>
                    <a:pt x="85" y="151"/>
                  </a:cubicBezTo>
                  <a:cubicBezTo>
                    <a:pt x="85" y="20"/>
                    <a:pt x="85" y="20"/>
                    <a:pt x="85" y="20"/>
                  </a:cubicBezTo>
                  <a:cubicBezTo>
                    <a:pt x="85" y="15"/>
                    <a:pt x="81" y="11"/>
                    <a:pt x="76" y="11"/>
                  </a:cubicBezTo>
                  <a:close/>
                  <a:moveTo>
                    <a:pt x="32" y="5"/>
                  </a:moveTo>
                  <a:cubicBezTo>
                    <a:pt x="53" y="5"/>
                    <a:pt x="53" y="5"/>
                    <a:pt x="53" y="5"/>
                  </a:cubicBezTo>
                  <a:cubicBezTo>
                    <a:pt x="53" y="11"/>
                    <a:pt x="53" y="11"/>
                    <a:pt x="53" y="11"/>
                  </a:cubicBezTo>
                  <a:cubicBezTo>
                    <a:pt x="32" y="11"/>
                    <a:pt x="32" y="11"/>
                    <a:pt x="32" y="11"/>
                  </a:cubicBezTo>
                  <a:lnTo>
                    <a:pt x="32" y="5"/>
                  </a:lnTo>
                  <a:close/>
                  <a:moveTo>
                    <a:pt x="80" y="32"/>
                  </a:moveTo>
                  <a:cubicBezTo>
                    <a:pt x="80" y="48"/>
                    <a:pt x="80" y="48"/>
                    <a:pt x="80" y="48"/>
                  </a:cubicBezTo>
                  <a:cubicBezTo>
                    <a:pt x="80" y="64"/>
                    <a:pt x="80" y="64"/>
                    <a:pt x="80" y="64"/>
                  </a:cubicBezTo>
                  <a:cubicBezTo>
                    <a:pt x="80" y="80"/>
                    <a:pt x="80" y="80"/>
                    <a:pt x="80" y="80"/>
                  </a:cubicBezTo>
                  <a:cubicBezTo>
                    <a:pt x="80" y="96"/>
                    <a:pt x="80" y="96"/>
                    <a:pt x="80" y="96"/>
                  </a:cubicBezTo>
                  <a:cubicBezTo>
                    <a:pt x="80" y="112"/>
                    <a:pt x="80" y="112"/>
                    <a:pt x="80" y="112"/>
                  </a:cubicBezTo>
                  <a:cubicBezTo>
                    <a:pt x="80" y="128"/>
                    <a:pt x="80" y="128"/>
                    <a:pt x="80" y="128"/>
                  </a:cubicBezTo>
                  <a:cubicBezTo>
                    <a:pt x="80" y="144"/>
                    <a:pt x="80" y="144"/>
                    <a:pt x="80" y="144"/>
                  </a:cubicBezTo>
                  <a:cubicBezTo>
                    <a:pt x="80" y="151"/>
                    <a:pt x="80" y="151"/>
                    <a:pt x="80" y="151"/>
                  </a:cubicBezTo>
                  <a:cubicBezTo>
                    <a:pt x="80" y="153"/>
                    <a:pt x="78" y="155"/>
                    <a:pt x="76" y="155"/>
                  </a:cubicBezTo>
                  <a:cubicBezTo>
                    <a:pt x="69" y="155"/>
                    <a:pt x="69" y="155"/>
                    <a:pt x="69" y="155"/>
                  </a:cubicBezTo>
                  <a:cubicBezTo>
                    <a:pt x="53" y="155"/>
                    <a:pt x="53" y="155"/>
                    <a:pt x="53" y="155"/>
                  </a:cubicBezTo>
                  <a:cubicBezTo>
                    <a:pt x="37" y="155"/>
                    <a:pt x="37" y="155"/>
                    <a:pt x="37" y="155"/>
                  </a:cubicBezTo>
                  <a:cubicBezTo>
                    <a:pt x="21" y="155"/>
                    <a:pt x="21" y="155"/>
                    <a:pt x="21" y="155"/>
                  </a:cubicBezTo>
                  <a:cubicBezTo>
                    <a:pt x="9" y="155"/>
                    <a:pt x="9" y="155"/>
                    <a:pt x="9" y="155"/>
                  </a:cubicBezTo>
                  <a:cubicBezTo>
                    <a:pt x="8" y="155"/>
                    <a:pt x="8" y="154"/>
                    <a:pt x="7" y="154"/>
                  </a:cubicBezTo>
                  <a:cubicBezTo>
                    <a:pt x="8" y="154"/>
                    <a:pt x="8" y="153"/>
                    <a:pt x="8" y="152"/>
                  </a:cubicBezTo>
                  <a:cubicBezTo>
                    <a:pt x="8" y="151"/>
                    <a:pt x="7" y="149"/>
                    <a:pt x="5" y="149"/>
                  </a:cubicBezTo>
                  <a:cubicBezTo>
                    <a:pt x="5" y="139"/>
                    <a:pt x="5" y="139"/>
                    <a:pt x="5" y="139"/>
                  </a:cubicBezTo>
                  <a:cubicBezTo>
                    <a:pt x="7" y="139"/>
                    <a:pt x="8" y="137"/>
                    <a:pt x="8" y="136"/>
                  </a:cubicBezTo>
                  <a:cubicBezTo>
                    <a:pt x="8" y="135"/>
                    <a:pt x="7" y="133"/>
                    <a:pt x="5" y="133"/>
                  </a:cubicBezTo>
                  <a:cubicBezTo>
                    <a:pt x="5" y="123"/>
                    <a:pt x="5" y="123"/>
                    <a:pt x="5" y="123"/>
                  </a:cubicBezTo>
                  <a:cubicBezTo>
                    <a:pt x="7" y="123"/>
                    <a:pt x="8" y="121"/>
                    <a:pt x="8" y="120"/>
                  </a:cubicBezTo>
                  <a:cubicBezTo>
                    <a:pt x="8" y="119"/>
                    <a:pt x="7" y="117"/>
                    <a:pt x="5" y="117"/>
                  </a:cubicBezTo>
                  <a:cubicBezTo>
                    <a:pt x="5" y="107"/>
                    <a:pt x="5" y="107"/>
                    <a:pt x="5" y="107"/>
                  </a:cubicBezTo>
                  <a:cubicBezTo>
                    <a:pt x="7" y="107"/>
                    <a:pt x="8" y="105"/>
                    <a:pt x="8" y="104"/>
                  </a:cubicBezTo>
                  <a:cubicBezTo>
                    <a:pt x="8" y="103"/>
                    <a:pt x="7" y="101"/>
                    <a:pt x="5" y="101"/>
                  </a:cubicBezTo>
                  <a:cubicBezTo>
                    <a:pt x="5" y="91"/>
                    <a:pt x="5" y="91"/>
                    <a:pt x="5" y="91"/>
                  </a:cubicBezTo>
                  <a:cubicBezTo>
                    <a:pt x="7" y="91"/>
                    <a:pt x="8" y="89"/>
                    <a:pt x="8" y="88"/>
                  </a:cubicBezTo>
                  <a:cubicBezTo>
                    <a:pt x="8" y="87"/>
                    <a:pt x="7" y="85"/>
                    <a:pt x="5" y="85"/>
                  </a:cubicBezTo>
                  <a:cubicBezTo>
                    <a:pt x="5" y="75"/>
                    <a:pt x="5" y="75"/>
                    <a:pt x="5" y="75"/>
                  </a:cubicBezTo>
                  <a:cubicBezTo>
                    <a:pt x="7" y="75"/>
                    <a:pt x="8" y="73"/>
                    <a:pt x="8" y="72"/>
                  </a:cubicBezTo>
                  <a:cubicBezTo>
                    <a:pt x="8" y="71"/>
                    <a:pt x="7" y="69"/>
                    <a:pt x="5" y="69"/>
                  </a:cubicBezTo>
                  <a:cubicBezTo>
                    <a:pt x="5" y="59"/>
                    <a:pt x="5" y="59"/>
                    <a:pt x="5" y="59"/>
                  </a:cubicBezTo>
                  <a:cubicBezTo>
                    <a:pt x="7" y="59"/>
                    <a:pt x="8" y="57"/>
                    <a:pt x="8" y="56"/>
                  </a:cubicBezTo>
                  <a:cubicBezTo>
                    <a:pt x="8" y="55"/>
                    <a:pt x="7" y="53"/>
                    <a:pt x="5" y="53"/>
                  </a:cubicBezTo>
                  <a:cubicBezTo>
                    <a:pt x="5" y="43"/>
                    <a:pt x="5" y="43"/>
                    <a:pt x="5" y="43"/>
                  </a:cubicBezTo>
                  <a:cubicBezTo>
                    <a:pt x="7" y="43"/>
                    <a:pt x="8" y="41"/>
                    <a:pt x="8" y="40"/>
                  </a:cubicBezTo>
                  <a:cubicBezTo>
                    <a:pt x="8" y="39"/>
                    <a:pt x="7" y="37"/>
                    <a:pt x="5" y="37"/>
                  </a:cubicBezTo>
                  <a:cubicBezTo>
                    <a:pt x="5" y="27"/>
                    <a:pt x="5" y="27"/>
                    <a:pt x="5" y="27"/>
                  </a:cubicBezTo>
                  <a:cubicBezTo>
                    <a:pt x="7" y="27"/>
                    <a:pt x="8" y="25"/>
                    <a:pt x="8" y="24"/>
                  </a:cubicBezTo>
                  <a:cubicBezTo>
                    <a:pt x="8" y="23"/>
                    <a:pt x="7" y="21"/>
                    <a:pt x="5" y="21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5" y="18"/>
                    <a:pt x="7" y="16"/>
                    <a:pt x="9" y="16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1" y="17"/>
                    <a:pt x="12" y="19"/>
                    <a:pt x="13" y="19"/>
                  </a:cubicBezTo>
                  <a:cubicBezTo>
                    <a:pt x="15" y="19"/>
                    <a:pt x="16" y="17"/>
                    <a:pt x="16" y="16"/>
                  </a:cubicBezTo>
                  <a:cubicBezTo>
                    <a:pt x="27" y="16"/>
                    <a:pt x="27" y="16"/>
                    <a:pt x="27" y="16"/>
                  </a:cubicBezTo>
                  <a:cubicBezTo>
                    <a:pt x="27" y="17"/>
                    <a:pt x="28" y="19"/>
                    <a:pt x="29" y="19"/>
                  </a:cubicBezTo>
                  <a:cubicBezTo>
                    <a:pt x="31" y="19"/>
                    <a:pt x="32" y="17"/>
                    <a:pt x="32" y="16"/>
                  </a:cubicBezTo>
                  <a:cubicBezTo>
                    <a:pt x="43" y="16"/>
                    <a:pt x="43" y="16"/>
                    <a:pt x="43" y="16"/>
                  </a:cubicBezTo>
                  <a:cubicBezTo>
                    <a:pt x="43" y="17"/>
                    <a:pt x="44" y="19"/>
                    <a:pt x="45" y="19"/>
                  </a:cubicBezTo>
                  <a:cubicBezTo>
                    <a:pt x="47" y="19"/>
                    <a:pt x="48" y="17"/>
                    <a:pt x="48" y="16"/>
                  </a:cubicBezTo>
                  <a:cubicBezTo>
                    <a:pt x="59" y="16"/>
                    <a:pt x="59" y="16"/>
                    <a:pt x="59" y="16"/>
                  </a:cubicBezTo>
                  <a:cubicBezTo>
                    <a:pt x="59" y="17"/>
                    <a:pt x="60" y="19"/>
                    <a:pt x="61" y="19"/>
                  </a:cubicBezTo>
                  <a:cubicBezTo>
                    <a:pt x="63" y="19"/>
                    <a:pt x="64" y="17"/>
                    <a:pt x="64" y="16"/>
                  </a:cubicBezTo>
                  <a:cubicBezTo>
                    <a:pt x="75" y="16"/>
                    <a:pt x="75" y="16"/>
                    <a:pt x="75" y="16"/>
                  </a:cubicBezTo>
                  <a:cubicBezTo>
                    <a:pt x="75" y="17"/>
                    <a:pt x="76" y="19"/>
                    <a:pt x="77" y="19"/>
                  </a:cubicBezTo>
                  <a:cubicBezTo>
                    <a:pt x="78" y="19"/>
                    <a:pt x="79" y="18"/>
                    <a:pt x="79" y="18"/>
                  </a:cubicBezTo>
                  <a:cubicBezTo>
                    <a:pt x="80" y="18"/>
                    <a:pt x="80" y="19"/>
                    <a:pt x="80" y="20"/>
                  </a:cubicBezTo>
                  <a:lnTo>
                    <a:pt x="80" y="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8" name="Oval 946"/>
            <p:cNvSpPr>
              <a:spLocks noChangeArrowheads="1"/>
            </p:cNvSpPr>
            <p:nvPr/>
          </p:nvSpPr>
          <p:spPr bwMode="auto">
            <a:xfrm>
              <a:off x="2640013" y="4800600"/>
              <a:ext cx="17463" cy="20638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9" name="Oval 947"/>
            <p:cNvSpPr>
              <a:spLocks noChangeArrowheads="1"/>
            </p:cNvSpPr>
            <p:nvPr/>
          </p:nvSpPr>
          <p:spPr bwMode="auto">
            <a:xfrm>
              <a:off x="2667000" y="4772025"/>
              <a:ext cx="17463" cy="20638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0" name="Oval 948"/>
            <p:cNvSpPr>
              <a:spLocks noChangeArrowheads="1"/>
            </p:cNvSpPr>
            <p:nvPr/>
          </p:nvSpPr>
          <p:spPr bwMode="auto">
            <a:xfrm>
              <a:off x="2667000" y="4827588"/>
              <a:ext cx="17463" cy="20638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1" name="Oval 949"/>
            <p:cNvSpPr>
              <a:spLocks noChangeArrowheads="1"/>
            </p:cNvSpPr>
            <p:nvPr/>
          </p:nvSpPr>
          <p:spPr bwMode="auto">
            <a:xfrm>
              <a:off x="2693988" y="4800600"/>
              <a:ext cx="17463" cy="20638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2" name="Oval 950"/>
            <p:cNvSpPr>
              <a:spLocks noChangeArrowheads="1"/>
            </p:cNvSpPr>
            <p:nvPr/>
          </p:nvSpPr>
          <p:spPr bwMode="auto">
            <a:xfrm>
              <a:off x="2749550" y="4800600"/>
              <a:ext cx="17463" cy="20638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3" name="Oval 951"/>
            <p:cNvSpPr>
              <a:spLocks noChangeArrowheads="1"/>
            </p:cNvSpPr>
            <p:nvPr/>
          </p:nvSpPr>
          <p:spPr bwMode="auto">
            <a:xfrm>
              <a:off x="2722563" y="4772025"/>
              <a:ext cx="15875" cy="20638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5" name="Oval 953"/>
            <p:cNvSpPr>
              <a:spLocks noChangeArrowheads="1"/>
            </p:cNvSpPr>
            <p:nvPr/>
          </p:nvSpPr>
          <p:spPr bwMode="auto">
            <a:xfrm>
              <a:off x="2722563" y="4827588"/>
              <a:ext cx="15875" cy="20638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6" name="Oval 954"/>
            <p:cNvSpPr>
              <a:spLocks noChangeArrowheads="1"/>
            </p:cNvSpPr>
            <p:nvPr/>
          </p:nvSpPr>
          <p:spPr bwMode="auto">
            <a:xfrm>
              <a:off x="2776538" y="4827588"/>
              <a:ext cx="17463" cy="20638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7" name="Oval 955"/>
            <p:cNvSpPr>
              <a:spLocks noChangeArrowheads="1"/>
            </p:cNvSpPr>
            <p:nvPr/>
          </p:nvSpPr>
          <p:spPr bwMode="auto">
            <a:xfrm>
              <a:off x="2803525" y="4800600"/>
              <a:ext cx="17463" cy="20638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8" name="Oval 956"/>
            <p:cNvSpPr>
              <a:spLocks noChangeArrowheads="1"/>
            </p:cNvSpPr>
            <p:nvPr/>
          </p:nvSpPr>
          <p:spPr bwMode="auto">
            <a:xfrm>
              <a:off x="2859088" y="4800600"/>
              <a:ext cx="15875" cy="20638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9" name="Oval 957"/>
            <p:cNvSpPr>
              <a:spLocks noChangeArrowheads="1"/>
            </p:cNvSpPr>
            <p:nvPr/>
          </p:nvSpPr>
          <p:spPr bwMode="auto">
            <a:xfrm>
              <a:off x="2830513" y="4772025"/>
              <a:ext cx="17463" cy="20638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0" name="Oval 958"/>
            <p:cNvSpPr>
              <a:spLocks noChangeArrowheads="1"/>
            </p:cNvSpPr>
            <p:nvPr/>
          </p:nvSpPr>
          <p:spPr bwMode="auto">
            <a:xfrm>
              <a:off x="2830513" y="4827588"/>
              <a:ext cx="17463" cy="20638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1" name="Oval 959"/>
            <p:cNvSpPr>
              <a:spLocks noChangeArrowheads="1"/>
            </p:cNvSpPr>
            <p:nvPr/>
          </p:nvSpPr>
          <p:spPr bwMode="auto">
            <a:xfrm>
              <a:off x="2640013" y="4854575"/>
              <a:ext cx="17463" cy="20638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2" name="Oval 960"/>
            <p:cNvSpPr>
              <a:spLocks noChangeArrowheads="1"/>
            </p:cNvSpPr>
            <p:nvPr/>
          </p:nvSpPr>
          <p:spPr bwMode="auto">
            <a:xfrm>
              <a:off x="2640013" y="4910138"/>
              <a:ext cx="17463" cy="20638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3" name="Oval 961"/>
            <p:cNvSpPr>
              <a:spLocks noChangeArrowheads="1"/>
            </p:cNvSpPr>
            <p:nvPr/>
          </p:nvSpPr>
          <p:spPr bwMode="auto">
            <a:xfrm>
              <a:off x="2667000" y="4883150"/>
              <a:ext cx="17463" cy="20638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4" name="Oval 962"/>
            <p:cNvSpPr>
              <a:spLocks noChangeArrowheads="1"/>
            </p:cNvSpPr>
            <p:nvPr/>
          </p:nvSpPr>
          <p:spPr bwMode="auto">
            <a:xfrm>
              <a:off x="2667000" y="4937125"/>
              <a:ext cx="17463" cy="20638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5" name="Oval 963"/>
            <p:cNvSpPr>
              <a:spLocks noChangeArrowheads="1"/>
            </p:cNvSpPr>
            <p:nvPr/>
          </p:nvSpPr>
          <p:spPr bwMode="auto">
            <a:xfrm>
              <a:off x="2693988" y="4854575"/>
              <a:ext cx="17463" cy="20638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6" name="Oval 964"/>
            <p:cNvSpPr>
              <a:spLocks noChangeArrowheads="1"/>
            </p:cNvSpPr>
            <p:nvPr/>
          </p:nvSpPr>
          <p:spPr bwMode="auto">
            <a:xfrm>
              <a:off x="2749550" y="4854575"/>
              <a:ext cx="17463" cy="20638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7" name="Oval 965"/>
            <p:cNvSpPr>
              <a:spLocks noChangeArrowheads="1"/>
            </p:cNvSpPr>
            <p:nvPr/>
          </p:nvSpPr>
          <p:spPr bwMode="auto">
            <a:xfrm>
              <a:off x="2693988" y="4910138"/>
              <a:ext cx="17463" cy="20638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8" name="Oval 966"/>
            <p:cNvSpPr>
              <a:spLocks noChangeArrowheads="1"/>
            </p:cNvSpPr>
            <p:nvPr/>
          </p:nvSpPr>
          <p:spPr bwMode="auto">
            <a:xfrm>
              <a:off x="2749550" y="4910138"/>
              <a:ext cx="17463" cy="20638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9" name="Oval 967"/>
            <p:cNvSpPr>
              <a:spLocks noChangeArrowheads="1"/>
            </p:cNvSpPr>
            <p:nvPr/>
          </p:nvSpPr>
          <p:spPr bwMode="auto">
            <a:xfrm>
              <a:off x="2722563" y="4883150"/>
              <a:ext cx="15875" cy="20638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0" name="Oval 968"/>
            <p:cNvSpPr>
              <a:spLocks noChangeArrowheads="1"/>
            </p:cNvSpPr>
            <p:nvPr/>
          </p:nvSpPr>
          <p:spPr bwMode="auto">
            <a:xfrm>
              <a:off x="2776538" y="4883150"/>
              <a:ext cx="17463" cy="20638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1" name="Oval 969"/>
            <p:cNvSpPr>
              <a:spLocks noChangeArrowheads="1"/>
            </p:cNvSpPr>
            <p:nvPr/>
          </p:nvSpPr>
          <p:spPr bwMode="auto">
            <a:xfrm>
              <a:off x="2722563" y="4937125"/>
              <a:ext cx="15875" cy="20638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2" name="Oval 970"/>
            <p:cNvSpPr>
              <a:spLocks noChangeArrowheads="1"/>
            </p:cNvSpPr>
            <p:nvPr/>
          </p:nvSpPr>
          <p:spPr bwMode="auto">
            <a:xfrm>
              <a:off x="2776538" y="4937125"/>
              <a:ext cx="17463" cy="20638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3" name="Oval 971"/>
            <p:cNvSpPr>
              <a:spLocks noChangeArrowheads="1"/>
            </p:cNvSpPr>
            <p:nvPr/>
          </p:nvSpPr>
          <p:spPr bwMode="auto">
            <a:xfrm>
              <a:off x="2803525" y="4854575"/>
              <a:ext cx="17463" cy="20638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4" name="Oval 972"/>
            <p:cNvSpPr>
              <a:spLocks noChangeArrowheads="1"/>
            </p:cNvSpPr>
            <p:nvPr/>
          </p:nvSpPr>
          <p:spPr bwMode="auto">
            <a:xfrm>
              <a:off x="2859088" y="4854575"/>
              <a:ext cx="15875" cy="20638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5" name="Oval 973"/>
            <p:cNvSpPr>
              <a:spLocks noChangeArrowheads="1"/>
            </p:cNvSpPr>
            <p:nvPr/>
          </p:nvSpPr>
          <p:spPr bwMode="auto">
            <a:xfrm>
              <a:off x="2803525" y="4910138"/>
              <a:ext cx="17463" cy="20638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6" name="Oval 974"/>
            <p:cNvSpPr>
              <a:spLocks noChangeArrowheads="1"/>
            </p:cNvSpPr>
            <p:nvPr/>
          </p:nvSpPr>
          <p:spPr bwMode="auto">
            <a:xfrm>
              <a:off x="2859088" y="4910138"/>
              <a:ext cx="15875" cy="20638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7" name="Oval 975"/>
            <p:cNvSpPr>
              <a:spLocks noChangeArrowheads="1"/>
            </p:cNvSpPr>
            <p:nvPr/>
          </p:nvSpPr>
          <p:spPr bwMode="auto">
            <a:xfrm>
              <a:off x="2830513" y="4883150"/>
              <a:ext cx="17463" cy="20638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8" name="Oval 976"/>
            <p:cNvSpPr>
              <a:spLocks noChangeArrowheads="1"/>
            </p:cNvSpPr>
            <p:nvPr/>
          </p:nvSpPr>
          <p:spPr bwMode="auto">
            <a:xfrm>
              <a:off x="2830513" y="4937125"/>
              <a:ext cx="17463" cy="20638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9" name="Oval 977"/>
            <p:cNvSpPr>
              <a:spLocks noChangeArrowheads="1"/>
            </p:cNvSpPr>
            <p:nvPr/>
          </p:nvSpPr>
          <p:spPr bwMode="auto">
            <a:xfrm>
              <a:off x="2640013" y="4965700"/>
              <a:ext cx="17463" cy="20638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0" name="Oval 978"/>
            <p:cNvSpPr>
              <a:spLocks noChangeArrowheads="1"/>
            </p:cNvSpPr>
            <p:nvPr/>
          </p:nvSpPr>
          <p:spPr bwMode="auto">
            <a:xfrm>
              <a:off x="2640013" y="5019675"/>
              <a:ext cx="17463" cy="20638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1" name="Oval 979"/>
            <p:cNvSpPr>
              <a:spLocks noChangeArrowheads="1"/>
            </p:cNvSpPr>
            <p:nvPr/>
          </p:nvSpPr>
          <p:spPr bwMode="auto">
            <a:xfrm>
              <a:off x="2667000" y="4992688"/>
              <a:ext cx="17463" cy="20638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2" name="Oval 980"/>
            <p:cNvSpPr>
              <a:spLocks noChangeArrowheads="1"/>
            </p:cNvSpPr>
            <p:nvPr/>
          </p:nvSpPr>
          <p:spPr bwMode="auto">
            <a:xfrm>
              <a:off x="2667000" y="5048250"/>
              <a:ext cx="17463" cy="20638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3" name="Oval 981"/>
            <p:cNvSpPr>
              <a:spLocks noChangeArrowheads="1"/>
            </p:cNvSpPr>
            <p:nvPr/>
          </p:nvSpPr>
          <p:spPr bwMode="auto">
            <a:xfrm>
              <a:off x="2693988" y="4965700"/>
              <a:ext cx="17463" cy="20638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4" name="Oval 982"/>
            <p:cNvSpPr>
              <a:spLocks noChangeArrowheads="1"/>
            </p:cNvSpPr>
            <p:nvPr/>
          </p:nvSpPr>
          <p:spPr bwMode="auto">
            <a:xfrm>
              <a:off x="2749550" y="4965700"/>
              <a:ext cx="17463" cy="20638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5" name="Oval 983"/>
            <p:cNvSpPr>
              <a:spLocks noChangeArrowheads="1"/>
            </p:cNvSpPr>
            <p:nvPr/>
          </p:nvSpPr>
          <p:spPr bwMode="auto">
            <a:xfrm>
              <a:off x="2693988" y="5019675"/>
              <a:ext cx="17463" cy="20638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6" name="Oval 984"/>
            <p:cNvSpPr>
              <a:spLocks noChangeArrowheads="1"/>
            </p:cNvSpPr>
            <p:nvPr/>
          </p:nvSpPr>
          <p:spPr bwMode="auto">
            <a:xfrm>
              <a:off x="2749550" y="5019675"/>
              <a:ext cx="17463" cy="20638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7" name="Oval 985"/>
            <p:cNvSpPr>
              <a:spLocks noChangeArrowheads="1"/>
            </p:cNvSpPr>
            <p:nvPr/>
          </p:nvSpPr>
          <p:spPr bwMode="auto">
            <a:xfrm>
              <a:off x="2722563" y="4992688"/>
              <a:ext cx="15875" cy="20638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8" name="Oval 986"/>
            <p:cNvSpPr>
              <a:spLocks noChangeArrowheads="1"/>
            </p:cNvSpPr>
            <p:nvPr/>
          </p:nvSpPr>
          <p:spPr bwMode="auto">
            <a:xfrm>
              <a:off x="2776538" y="4992688"/>
              <a:ext cx="17463" cy="20638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9" name="Oval 987"/>
            <p:cNvSpPr>
              <a:spLocks noChangeArrowheads="1"/>
            </p:cNvSpPr>
            <p:nvPr/>
          </p:nvSpPr>
          <p:spPr bwMode="auto">
            <a:xfrm>
              <a:off x="2722563" y="5048250"/>
              <a:ext cx="15875" cy="20638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10" name="Oval 988"/>
            <p:cNvSpPr>
              <a:spLocks noChangeArrowheads="1"/>
            </p:cNvSpPr>
            <p:nvPr/>
          </p:nvSpPr>
          <p:spPr bwMode="auto">
            <a:xfrm>
              <a:off x="2776538" y="5048250"/>
              <a:ext cx="17463" cy="20638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11" name="Oval 989"/>
            <p:cNvSpPr>
              <a:spLocks noChangeArrowheads="1"/>
            </p:cNvSpPr>
            <p:nvPr/>
          </p:nvSpPr>
          <p:spPr bwMode="auto">
            <a:xfrm>
              <a:off x="2803525" y="4965700"/>
              <a:ext cx="17463" cy="20638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12" name="Oval 990"/>
            <p:cNvSpPr>
              <a:spLocks noChangeArrowheads="1"/>
            </p:cNvSpPr>
            <p:nvPr/>
          </p:nvSpPr>
          <p:spPr bwMode="auto">
            <a:xfrm>
              <a:off x="2859088" y="4965700"/>
              <a:ext cx="15875" cy="20638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13" name="Oval 991"/>
            <p:cNvSpPr>
              <a:spLocks noChangeArrowheads="1"/>
            </p:cNvSpPr>
            <p:nvPr/>
          </p:nvSpPr>
          <p:spPr bwMode="auto">
            <a:xfrm>
              <a:off x="2803525" y="5019675"/>
              <a:ext cx="17463" cy="20638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14" name="Oval 992"/>
            <p:cNvSpPr>
              <a:spLocks noChangeArrowheads="1"/>
            </p:cNvSpPr>
            <p:nvPr/>
          </p:nvSpPr>
          <p:spPr bwMode="auto">
            <a:xfrm>
              <a:off x="2859088" y="5019675"/>
              <a:ext cx="15875" cy="20638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15" name="Oval 993"/>
            <p:cNvSpPr>
              <a:spLocks noChangeArrowheads="1"/>
            </p:cNvSpPr>
            <p:nvPr/>
          </p:nvSpPr>
          <p:spPr bwMode="auto">
            <a:xfrm>
              <a:off x="2830513" y="4992688"/>
              <a:ext cx="17463" cy="20638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16" name="Oval 994"/>
            <p:cNvSpPr>
              <a:spLocks noChangeArrowheads="1"/>
            </p:cNvSpPr>
            <p:nvPr/>
          </p:nvSpPr>
          <p:spPr bwMode="auto">
            <a:xfrm>
              <a:off x="2830513" y="5048250"/>
              <a:ext cx="17463" cy="20638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17" name="Oval 995"/>
            <p:cNvSpPr>
              <a:spLocks noChangeArrowheads="1"/>
            </p:cNvSpPr>
            <p:nvPr/>
          </p:nvSpPr>
          <p:spPr bwMode="auto">
            <a:xfrm>
              <a:off x="2640013" y="5075238"/>
              <a:ext cx="17463" cy="20638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18" name="Oval 996"/>
            <p:cNvSpPr>
              <a:spLocks noChangeArrowheads="1"/>
            </p:cNvSpPr>
            <p:nvPr/>
          </p:nvSpPr>
          <p:spPr bwMode="auto">
            <a:xfrm>
              <a:off x="2640013" y="5130800"/>
              <a:ext cx="17463" cy="20638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19" name="Oval 997"/>
            <p:cNvSpPr>
              <a:spLocks noChangeArrowheads="1"/>
            </p:cNvSpPr>
            <p:nvPr/>
          </p:nvSpPr>
          <p:spPr bwMode="auto">
            <a:xfrm>
              <a:off x="2667000" y="5102225"/>
              <a:ext cx="17463" cy="20638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20" name="Oval 998"/>
            <p:cNvSpPr>
              <a:spLocks noChangeArrowheads="1"/>
            </p:cNvSpPr>
            <p:nvPr/>
          </p:nvSpPr>
          <p:spPr bwMode="auto">
            <a:xfrm>
              <a:off x="2667000" y="5157788"/>
              <a:ext cx="17463" cy="20638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21" name="Oval 999"/>
            <p:cNvSpPr>
              <a:spLocks noChangeArrowheads="1"/>
            </p:cNvSpPr>
            <p:nvPr/>
          </p:nvSpPr>
          <p:spPr bwMode="auto">
            <a:xfrm>
              <a:off x="2693988" y="5075238"/>
              <a:ext cx="17463" cy="20638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22" name="Oval 1000"/>
            <p:cNvSpPr>
              <a:spLocks noChangeArrowheads="1"/>
            </p:cNvSpPr>
            <p:nvPr/>
          </p:nvSpPr>
          <p:spPr bwMode="auto">
            <a:xfrm>
              <a:off x="2749550" y="5075238"/>
              <a:ext cx="17463" cy="20638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23" name="Oval 1001"/>
            <p:cNvSpPr>
              <a:spLocks noChangeArrowheads="1"/>
            </p:cNvSpPr>
            <p:nvPr/>
          </p:nvSpPr>
          <p:spPr bwMode="auto">
            <a:xfrm>
              <a:off x="2693988" y="5130800"/>
              <a:ext cx="17463" cy="20638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24" name="Oval 1002"/>
            <p:cNvSpPr>
              <a:spLocks noChangeArrowheads="1"/>
            </p:cNvSpPr>
            <p:nvPr/>
          </p:nvSpPr>
          <p:spPr bwMode="auto">
            <a:xfrm>
              <a:off x="2749550" y="5130800"/>
              <a:ext cx="17463" cy="20638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25" name="Oval 1003"/>
            <p:cNvSpPr>
              <a:spLocks noChangeArrowheads="1"/>
            </p:cNvSpPr>
            <p:nvPr/>
          </p:nvSpPr>
          <p:spPr bwMode="auto">
            <a:xfrm>
              <a:off x="2722563" y="5102225"/>
              <a:ext cx="15875" cy="20638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26" name="Oval 1004"/>
            <p:cNvSpPr>
              <a:spLocks noChangeArrowheads="1"/>
            </p:cNvSpPr>
            <p:nvPr/>
          </p:nvSpPr>
          <p:spPr bwMode="auto">
            <a:xfrm>
              <a:off x="2776538" y="5102225"/>
              <a:ext cx="17463" cy="20638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27" name="Oval 1005"/>
            <p:cNvSpPr>
              <a:spLocks noChangeArrowheads="1"/>
            </p:cNvSpPr>
            <p:nvPr/>
          </p:nvSpPr>
          <p:spPr bwMode="auto">
            <a:xfrm>
              <a:off x="2722563" y="5157788"/>
              <a:ext cx="15875" cy="20638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28" name="Oval 1006"/>
            <p:cNvSpPr>
              <a:spLocks noChangeArrowheads="1"/>
            </p:cNvSpPr>
            <p:nvPr/>
          </p:nvSpPr>
          <p:spPr bwMode="auto">
            <a:xfrm>
              <a:off x="2776538" y="5157788"/>
              <a:ext cx="17463" cy="20638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29" name="Oval 1007"/>
            <p:cNvSpPr>
              <a:spLocks noChangeArrowheads="1"/>
            </p:cNvSpPr>
            <p:nvPr/>
          </p:nvSpPr>
          <p:spPr bwMode="auto">
            <a:xfrm>
              <a:off x="2803525" y="5075238"/>
              <a:ext cx="17463" cy="20638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30" name="Oval 1008"/>
            <p:cNvSpPr>
              <a:spLocks noChangeArrowheads="1"/>
            </p:cNvSpPr>
            <p:nvPr/>
          </p:nvSpPr>
          <p:spPr bwMode="auto">
            <a:xfrm>
              <a:off x="2859088" y="5075238"/>
              <a:ext cx="15875" cy="20638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31" name="Oval 1009"/>
            <p:cNvSpPr>
              <a:spLocks noChangeArrowheads="1"/>
            </p:cNvSpPr>
            <p:nvPr/>
          </p:nvSpPr>
          <p:spPr bwMode="auto">
            <a:xfrm>
              <a:off x="2803525" y="5130800"/>
              <a:ext cx="17463" cy="20638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32" name="Oval 1010"/>
            <p:cNvSpPr>
              <a:spLocks noChangeArrowheads="1"/>
            </p:cNvSpPr>
            <p:nvPr/>
          </p:nvSpPr>
          <p:spPr bwMode="auto">
            <a:xfrm>
              <a:off x="2859088" y="5130800"/>
              <a:ext cx="15875" cy="20638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33" name="Oval 1011"/>
            <p:cNvSpPr>
              <a:spLocks noChangeArrowheads="1"/>
            </p:cNvSpPr>
            <p:nvPr/>
          </p:nvSpPr>
          <p:spPr bwMode="auto">
            <a:xfrm>
              <a:off x="2830513" y="5102225"/>
              <a:ext cx="17463" cy="20638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34" name="Oval 1012"/>
            <p:cNvSpPr>
              <a:spLocks noChangeArrowheads="1"/>
            </p:cNvSpPr>
            <p:nvPr/>
          </p:nvSpPr>
          <p:spPr bwMode="auto">
            <a:xfrm>
              <a:off x="2830513" y="5157788"/>
              <a:ext cx="17463" cy="20638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35" name="Oval 1013"/>
            <p:cNvSpPr>
              <a:spLocks noChangeArrowheads="1"/>
            </p:cNvSpPr>
            <p:nvPr/>
          </p:nvSpPr>
          <p:spPr bwMode="auto">
            <a:xfrm>
              <a:off x="2640013" y="5184775"/>
              <a:ext cx="17463" cy="20638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36" name="Oval 1014"/>
            <p:cNvSpPr>
              <a:spLocks noChangeArrowheads="1"/>
            </p:cNvSpPr>
            <p:nvPr/>
          </p:nvSpPr>
          <p:spPr bwMode="auto">
            <a:xfrm>
              <a:off x="2667000" y="5213350"/>
              <a:ext cx="17463" cy="20638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37" name="Oval 1015"/>
            <p:cNvSpPr>
              <a:spLocks noChangeArrowheads="1"/>
            </p:cNvSpPr>
            <p:nvPr/>
          </p:nvSpPr>
          <p:spPr bwMode="auto">
            <a:xfrm>
              <a:off x="2693988" y="5184775"/>
              <a:ext cx="17463" cy="20638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38" name="Oval 1016"/>
            <p:cNvSpPr>
              <a:spLocks noChangeArrowheads="1"/>
            </p:cNvSpPr>
            <p:nvPr/>
          </p:nvSpPr>
          <p:spPr bwMode="auto">
            <a:xfrm>
              <a:off x="2749550" y="5184775"/>
              <a:ext cx="17463" cy="20638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39" name="Oval 1017"/>
            <p:cNvSpPr>
              <a:spLocks noChangeArrowheads="1"/>
            </p:cNvSpPr>
            <p:nvPr/>
          </p:nvSpPr>
          <p:spPr bwMode="auto">
            <a:xfrm>
              <a:off x="2722563" y="5213350"/>
              <a:ext cx="15875" cy="20638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40" name="Oval 1018"/>
            <p:cNvSpPr>
              <a:spLocks noChangeArrowheads="1"/>
            </p:cNvSpPr>
            <p:nvPr/>
          </p:nvSpPr>
          <p:spPr bwMode="auto">
            <a:xfrm>
              <a:off x="2776538" y="5213350"/>
              <a:ext cx="17463" cy="20638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41" name="Oval 1019"/>
            <p:cNvSpPr>
              <a:spLocks noChangeArrowheads="1"/>
            </p:cNvSpPr>
            <p:nvPr/>
          </p:nvSpPr>
          <p:spPr bwMode="auto">
            <a:xfrm>
              <a:off x="2803525" y="5184775"/>
              <a:ext cx="17463" cy="20638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42" name="Oval 1020"/>
            <p:cNvSpPr>
              <a:spLocks noChangeArrowheads="1"/>
            </p:cNvSpPr>
            <p:nvPr/>
          </p:nvSpPr>
          <p:spPr bwMode="auto">
            <a:xfrm>
              <a:off x="2859088" y="5184775"/>
              <a:ext cx="15875" cy="20638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43" name="Oval 1021"/>
            <p:cNvSpPr>
              <a:spLocks noChangeArrowheads="1"/>
            </p:cNvSpPr>
            <p:nvPr/>
          </p:nvSpPr>
          <p:spPr bwMode="auto">
            <a:xfrm>
              <a:off x="2830513" y="5213350"/>
              <a:ext cx="17463" cy="20638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144" name="Freeform 1022"/>
          <p:cNvSpPr>
            <a:spLocks noEditPoints="1"/>
          </p:cNvSpPr>
          <p:nvPr/>
        </p:nvSpPr>
        <p:spPr bwMode="auto">
          <a:xfrm>
            <a:off x="2601913" y="5319713"/>
            <a:ext cx="290513" cy="550863"/>
          </a:xfrm>
          <a:custGeom>
            <a:avLst/>
            <a:gdLst>
              <a:gd name="T0" fmla="*/ 9 w 85"/>
              <a:gd name="T1" fmla="*/ 11 h 160"/>
              <a:gd name="T2" fmla="*/ 85 w 85"/>
              <a:gd name="T3" fmla="*/ 20 h 160"/>
              <a:gd name="T4" fmla="*/ 32 w 85"/>
              <a:gd name="T5" fmla="*/ 5 h 160"/>
              <a:gd name="T6" fmla="*/ 80 w 85"/>
              <a:gd name="T7" fmla="*/ 51 h 160"/>
              <a:gd name="T8" fmla="*/ 80 w 85"/>
              <a:gd name="T9" fmla="*/ 112 h 160"/>
              <a:gd name="T10" fmla="*/ 53 w 85"/>
              <a:gd name="T11" fmla="*/ 155 h 160"/>
              <a:gd name="T12" fmla="*/ 5 w 85"/>
              <a:gd name="T13" fmla="*/ 149 h 160"/>
              <a:gd name="T14" fmla="*/ 5 w 85"/>
              <a:gd name="T15" fmla="*/ 117 h 160"/>
              <a:gd name="T16" fmla="*/ 5 w 85"/>
              <a:gd name="T17" fmla="*/ 85 h 160"/>
              <a:gd name="T18" fmla="*/ 19 w 85"/>
              <a:gd name="T19" fmla="*/ 56 h 160"/>
              <a:gd name="T20" fmla="*/ 51 w 85"/>
              <a:gd name="T21" fmla="*/ 56 h 160"/>
              <a:gd name="T22" fmla="*/ 80 w 85"/>
              <a:gd name="T23" fmla="*/ 56 h 160"/>
              <a:gd name="T24" fmla="*/ 11 w 85"/>
              <a:gd name="T25" fmla="*/ 64 h 160"/>
              <a:gd name="T26" fmla="*/ 21 w 85"/>
              <a:gd name="T27" fmla="*/ 69 h 160"/>
              <a:gd name="T28" fmla="*/ 45 w 85"/>
              <a:gd name="T29" fmla="*/ 61 h 160"/>
              <a:gd name="T30" fmla="*/ 40 w 85"/>
              <a:gd name="T31" fmla="*/ 72 h 160"/>
              <a:gd name="T32" fmla="*/ 53 w 85"/>
              <a:gd name="T33" fmla="*/ 75 h 160"/>
              <a:gd name="T34" fmla="*/ 59 w 85"/>
              <a:gd name="T35" fmla="*/ 64 h 160"/>
              <a:gd name="T36" fmla="*/ 77 w 85"/>
              <a:gd name="T37" fmla="*/ 61 h 160"/>
              <a:gd name="T38" fmla="*/ 13 w 85"/>
              <a:gd name="T39" fmla="*/ 77 h 160"/>
              <a:gd name="T40" fmla="*/ 16 w 85"/>
              <a:gd name="T41" fmla="*/ 96 h 160"/>
              <a:gd name="T42" fmla="*/ 21 w 85"/>
              <a:gd name="T43" fmla="*/ 91 h 160"/>
              <a:gd name="T44" fmla="*/ 19 w 85"/>
              <a:gd name="T45" fmla="*/ 104 h 160"/>
              <a:gd name="T46" fmla="*/ 29 w 85"/>
              <a:gd name="T47" fmla="*/ 77 h 160"/>
              <a:gd name="T48" fmla="*/ 29 w 85"/>
              <a:gd name="T49" fmla="*/ 93 h 160"/>
              <a:gd name="T50" fmla="*/ 48 w 85"/>
              <a:gd name="T51" fmla="*/ 96 h 160"/>
              <a:gd name="T52" fmla="*/ 37 w 85"/>
              <a:gd name="T53" fmla="*/ 91 h 160"/>
              <a:gd name="T54" fmla="*/ 51 w 85"/>
              <a:gd name="T55" fmla="*/ 88 h 160"/>
              <a:gd name="T56" fmla="*/ 37 w 85"/>
              <a:gd name="T57" fmla="*/ 101 h 160"/>
              <a:gd name="T58" fmla="*/ 61 w 85"/>
              <a:gd name="T59" fmla="*/ 77 h 160"/>
              <a:gd name="T60" fmla="*/ 80 w 85"/>
              <a:gd name="T61" fmla="*/ 80 h 160"/>
              <a:gd name="T62" fmla="*/ 61 w 85"/>
              <a:gd name="T63" fmla="*/ 99 h 160"/>
              <a:gd name="T64" fmla="*/ 75 w 85"/>
              <a:gd name="T65" fmla="*/ 96 h 160"/>
              <a:gd name="T66" fmla="*/ 69 w 85"/>
              <a:gd name="T67" fmla="*/ 85 h 160"/>
              <a:gd name="T68" fmla="*/ 13 w 85"/>
              <a:gd name="T69" fmla="*/ 109 h 160"/>
              <a:gd name="T70" fmla="*/ 16 w 85"/>
              <a:gd name="T71" fmla="*/ 128 h 160"/>
              <a:gd name="T72" fmla="*/ 21 w 85"/>
              <a:gd name="T73" fmla="*/ 123 h 160"/>
              <a:gd name="T74" fmla="*/ 19 w 85"/>
              <a:gd name="T75" fmla="*/ 136 h 160"/>
              <a:gd name="T76" fmla="*/ 29 w 85"/>
              <a:gd name="T77" fmla="*/ 109 h 160"/>
              <a:gd name="T78" fmla="*/ 29 w 85"/>
              <a:gd name="T79" fmla="*/ 125 h 160"/>
              <a:gd name="T80" fmla="*/ 48 w 85"/>
              <a:gd name="T81" fmla="*/ 128 h 160"/>
              <a:gd name="T82" fmla="*/ 37 w 85"/>
              <a:gd name="T83" fmla="*/ 123 h 160"/>
              <a:gd name="T84" fmla="*/ 51 w 85"/>
              <a:gd name="T85" fmla="*/ 120 h 160"/>
              <a:gd name="T86" fmla="*/ 37 w 85"/>
              <a:gd name="T87" fmla="*/ 133 h 160"/>
              <a:gd name="T88" fmla="*/ 61 w 85"/>
              <a:gd name="T89" fmla="*/ 109 h 160"/>
              <a:gd name="T90" fmla="*/ 80 w 85"/>
              <a:gd name="T91" fmla="*/ 112 h 160"/>
              <a:gd name="T92" fmla="*/ 61 w 85"/>
              <a:gd name="T93" fmla="*/ 131 h 160"/>
              <a:gd name="T94" fmla="*/ 75 w 85"/>
              <a:gd name="T95" fmla="*/ 128 h 160"/>
              <a:gd name="T96" fmla="*/ 69 w 85"/>
              <a:gd name="T97" fmla="*/ 117 h 160"/>
              <a:gd name="T98" fmla="*/ 13 w 85"/>
              <a:gd name="T99" fmla="*/ 141 h 160"/>
              <a:gd name="T100" fmla="*/ 24 w 85"/>
              <a:gd name="T101" fmla="*/ 152 h 160"/>
              <a:gd name="T102" fmla="*/ 29 w 85"/>
              <a:gd name="T103" fmla="*/ 147 h 160"/>
              <a:gd name="T104" fmla="*/ 43 w 85"/>
              <a:gd name="T105" fmla="*/ 144 h 160"/>
              <a:gd name="T106" fmla="*/ 37 w 85"/>
              <a:gd name="T107" fmla="*/ 149 h 160"/>
              <a:gd name="T108" fmla="*/ 61 w 85"/>
              <a:gd name="T109" fmla="*/ 141 h 160"/>
              <a:gd name="T110" fmla="*/ 80 w 85"/>
              <a:gd name="T111" fmla="*/ 144 h 160"/>
              <a:gd name="T112" fmla="*/ 69 w 85"/>
              <a:gd name="T113" fmla="*/ 155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85" h="160">
                <a:moveTo>
                  <a:pt x="76" y="11"/>
                </a:moveTo>
                <a:cubicBezTo>
                  <a:pt x="59" y="11"/>
                  <a:pt x="59" y="11"/>
                  <a:pt x="59" y="11"/>
                </a:cubicBezTo>
                <a:cubicBezTo>
                  <a:pt x="59" y="0"/>
                  <a:pt x="59" y="0"/>
                  <a:pt x="59" y="0"/>
                </a:cubicBezTo>
                <a:cubicBezTo>
                  <a:pt x="27" y="0"/>
                  <a:pt x="27" y="0"/>
                  <a:pt x="27" y="0"/>
                </a:cubicBezTo>
                <a:cubicBezTo>
                  <a:pt x="27" y="11"/>
                  <a:pt x="27" y="11"/>
                  <a:pt x="27" y="11"/>
                </a:cubicBezTo>
                <a:cubicBezTo>
                  <a:pt x="9" y="11"/>
                  <a:pt x="9" y="11"/>
                  <a:pt x="9" y="11"/>
                </a:cubicBezTo>
                <a:cubicBezTo>
                  <a:pt x="4" y="11"/>
                  <a:pt x="0" y="15"/>
                  <a:pt x="0" y="20"/>
                </a:cubicBezTo>
                <a:cubicBezTo>
                  <a:pt x="0" y="151"/>
                  <a:pt x="0" y="151"/>
                  <a:pt x="0" y="151"/>
                </a:cubicBezTo>
                <a:cubicBezTo>
                  <a:pt x="0" y="156"/>
                  <a:pt x="4" y="160"/>
                  <a:pt x="9" y="160"/>
                </a:cubicBezTo>
                <a:cubicBezTo>
                  <a:pt x="76" y="160"/>
                  <a:pt x="76" y="160"/>
                  <a:pt x="76" y="160"/>
                </a:cubicBezTo>
                <a:cubicBezTo>
                  <a:pt x="81" y="160"/>
                  <a:pt x="85" y="156"/>
                  <a:pt x="85" y="151"/>
                </a:cubicBezTo>
                <a:cubicBezTo>
                  <a:pt x="85" y="20"/>
                  <a:pt x="85" y="20"/>
                  <a:pt x="85" y="20"/>
                </a:cubicBezTo>
                <a:cubicBezTo>
                  <a:pt x="85" y="15"/>
                  <a:pt x="81" y="11"/>
                  <a:pt x="76" y="11"/>
                </a:cubicBezTo>
                <a:close/>
                <a:moveTo>
                  <a:pt x="32" y="5"/>
                </a:moveTo>
                <a:cubicBezTo>
                  <a:pt x="53" y="5"/>
                  <a:pt x="53" y="5"/>
                  <a:pt x="53" y="5"/>
                </a:cubicBezTo>
                <a:cubicBezTo>
                  <a:pt x="53" y="11"/>
                  <a:pt x="53" y="11"/>
                  <a:pt x="53" y="11"/>
                </a:cubicBezTo>
                <a:cubicBezTo>
                  <a:pt x="32" y="11"/>
                  <a:pt x="32" y="11"/>
                  <a:pt x="32" y="11"/>
                </a:cubicBezTo>
                <a:lnTo>
                  <a:pt x="32" y="5"/>
                </a:lnTo>
                <a:close/>
                <a:moveTo>
                  <a:pt x="9" y="16"/>
                </a:moveTo>
                <a:cubicBezTo>
                  <a:pt x="27" y="16"/>
                  <a:pt x="27" y="16"/>
                  <a:pt x="27" y="16"/>
                </a:cubicBezTo>
                <a:cubicBezTo>
                  <a:pt x="59" y="16"/>
                  <a:pt x="59" y="16"/>
                  <a:pt x="59" y="16"/>
                </a:cubicBezTo>
                <a:cubicBezTo>
                  <a:pt x="76" y="16"/>
                  <a:pt x="76" y="16"/>
                  <a:pt x="76" y="16"/>
                </a:cubicBezTo>
                <a:cubicBezTo>
                  <a:pt x="78" y="16"/>
                  <a:pt x="80" y="18"/>
                  <a:pt x="80" y="20"/>
                </a:cubicBezTo>
                <a:cubicBezTo>
                  <a:pt x="80" y="51"/>
                  <a:pt x="80" y="51"/>
                  <a:pt x="80" y="51"/>
                </a:cubicBezTo>
                <a:cubicBezTo>
                  <a:pt x="5" y="51"/>
                  <a:pt x="5" y="51"/>
                  <a:pt x="5" y="51"/>
                </a:cubicBezTo>
                <a:cubicBezTo>
                  <a:pt x="5" y="20"/>
                  <a:pt x="5" y="20"/>
                  <a:pt x="5" y="20"/>
                </a:cubicBezTo>
                <a:cubicBezTo>
                  <a:pt x="5" y="18"/>
                  <a:pt x="7" y="16"/>
                  <a:pt x="9" y="16"/>
                </a:cubicBezTo>
                <a:close/>
                <a:moveTo>
                  <a:pt x="80" y="80"/>
                </a:moveTo>
                <a:cubicBezTo>
                  <a:pt x="80" y="96"/>
                  <a:pt x="80" y="96"/>
                  <a:pt x="80" y="96"/>
                </a:cubicBezTo>
                <a:cubicBezTo>
                  <a:pt x="80" y="112"/>
                  <a:pt x="80" y="112"/>
                  <a:pt x="80" y="112"/>
                </a:cubicBezTo>
                <a:cubicBezTo>
                  <a:pt x="80" y="128"/>
                  <a:pt x="80" y="128"/>
                  <a:pt x="80" y="128"/>
                </a:cubicBezTo>
                <a:cubicBezTo>
                  <a:pt x="80" y="144"/>
                  <a:pt x="80" y="144"/>
                  <a:pt x="80" y="144"/>
                </a:cubicBezTo>
                <a:cubicBezTo>
                  <a:pt x="80" y="151"/>
                  <a:pt x="80" y="151"/>
                  <a:pt x="80" y="151"/>
                </a:cubicBezTo>
                <a:cubicBezTo>
                  <a:pt x="80" y="153"/>
                  <a:pt x="78" y="155"/>
                  <a:pt x="76" y="155"/>
                </a:cubicBezTo>
                <a:cubicBezTo>
                  <a:pt x="69" y="155"/>
                  <a:pt x="69" y="155"/>
                  <a:pt x="69" y="155"/>
                </a:cubicBezTo>
                <a:cubicBezTo>
                  <a:pt x="53" y="155"/>
                  <a:pt x="53" y="155"/>
                  <a:pt x="53" y="155"/>
                </a:cubicBezTo>
                <a:cubicBezTo>
                  <a:pt x="37" y="155"/>
                  <a:pt x="37" y="155"/>
                  <a:pt x="37" y="155"/>
                </a:cubicBezTo>
                <a:cubicBezTo>
                  <a:pt x="21" y="155"/>
                  <a:pt x="21" y="155"/>
                  <a:pt x="21" y="155"/>
                </a:cubicBezTo>
                <a:cubicBezTo>
                  <a:pt x="9" y="155"/>
                  <a:pt x="9" y="155"/>
                  <a:pt x="9" y="155"/>
                </a:cubicBezTo>
                <a:cubicBezTo>
                  <a:pt x="8" y="155"/>
                  <a:pt x="8" y="154"/>
                  <a:pt x="7" y="154"/>
                </a:cubicBezTo>
                <a:cubicBezTo>
                  <a:pt x="8" y="154"/>
                  <a:pt x="8" y="153"/>
                  <a:pt x="8" y="152"/>
                </a:cubicBezTo>
                <a:cubicBezTo>
                  <a:pt x="8" y="151"/>
                  <a:pt x="7" y="149"/>
                  <a:pt x="5" y="149"/>
                </a:cubicBezTo>
                <a:cubicBezTo>
                  <a:pt x="5" y="139"/>
                  <a:pt x="5" y="139"/>
                  <a:pt x="5" y="139"/>
                </a:cubicBezTo>
                <a:cubicBezTo>
                  <a:pt x="7" y="139"/>
                  <a:pt x="8" y="137"/>
                  <a:pt x="8" y="136"/>
                </a:cubicBezTo>
                <a:cubicBezTo>
                  <a:pt x="8" y="135"/>
                  <a:pt x="7" y="133"/>
                  <a:pt x="5" y="133"/>
                </a:cubicBezTo>
                <a:cubicBezTo>
                  <a:pt x="5" y="123"/>
                  <a:pt x="5" y="123"/>
                  <a:pt x="5" y="123"/>
                </a:cubicBezTo>
                <a:cubicBezTo>
                  <a:pt x="7" y="123"/>
                  <a:pt x="8" y="121"/>
                  <a:pt x="8" y="120"/>
                </a:cubicBezTo>
                <a:cubicBezTo>
                  <a:pt x="8" y="119"/>
                  <a:pt x="7" y="117"/>
                  <a:pt x="5" y="117"/>
                </a:cubicBezTo>
                <a:cubicBezTo>
                  <a:pt x="5" y="107"/>
                  <a:pt x="5" y="107"/>
                  <a:pt x="5" y="107"/>
                </a:cubicBezTo>
                <a:cubicBezTo>
                  <a:pt x="7" y="107"/>
                  <a:pt x="8" y="105"/>
                  <a:pt x="8" y="104"/>
                </a:cubicBezTo>
                <a:cubicBezTo>
                  <a:pt x="8" y="103"/>
                  <a:pt x="7" y="101"/>
                  <a:pt x="5" y="101"/>
                </a:cubicBezTo>
                <a:cubicBezTo>
                  <a:pt x="5" y="91"/>
                  <a:pt x="5" y="91"/>
                  <a:pt x="5" y="91"/>
                </a:cubicBezTo>
                <a:cubicBezTo>
                  <a:pt x="7" y="91"/>
                  <a:pt x="8" y="89"/>
                  <a:pt x="8" y="88"/>
                </a:cubicBezTo>
                <a:cubicBezTo>
                  <a:pt x="8" y="87"/>
                  <a:pt x="7" y="85"/>
                  <a:pt x="5" y="85"/>
                </a:cubicBezTo>
                <a:cubicBezTo>
                  <a:pt x="5" y="75"/>
                  <a:pt x="5" y="75"/>
                  <a:pt x="5" y="75"/>
                </a:cubicBezTo>
                <a:cubicBezTo>
                  <a:pt x="7" y="75"/>
                  <a:pt x="8" y="73"/>
                  <a:pt x="8" y="72"/>
                </a:cubicBezTo>
                <a:cubicBezTo>
                  <a:pt x="8" y="71"/>
                  <a:pt x="7" y="69"/>
                  <a:pt x="5" y="69"/>
                </a:cubicBezTo>
                <a:cubicBezTo>
                  <a:pt x="5" y="59"/>
                  <a:pt x="5" y="59"/>
                  <a:pt x="5" y="59"/>
                </a:cubicBezTo>
                <a:cubicBezTo>
                  <a:pt x="7" y="59"/>
                  <a:pt x="8" y="57"/>
                  <a:pt x="8" y="56"/>
                </a:cubicBezTo>
                <a:cubicBezTo>
                  <a:pt x="19" y="56"/>
                  <a:pt x="19" y="56"/>
                  <a:pt x="19" y="56"/>
                </a:cubicBezTo>
                <a:cubicBezTo>
                  <a:pt x="19" y="57"/>
                  <a:pt x="20" y="59"/>
                  <a:pt x="21" y="59"/>
                </a:cubicBezTo>
                <a:cubicBezTo>
                  <a:pt x="23" y="59"/>
                  <a:pt x="24" y="57"/>
                  <a:pt x="24" y="56"/>
                </a:cubicBezTo>
                <a:cubicBezTo>
                  <a:pt x="35" y="56"/>
                  <a:pt x="35" y="56"/>
                  <a:pt x="35" y="56"/>
                </a:cubicBezTo>
                <a:cubicBezTo>
                  <a:pt x="35" y="57"/>
                  <a:pt x="36" y="59"/>
                  <a:pt x="37" y="59"/>
                </a:cubicBezTo>
                <a:cubicBezTo>
                  <a:pt x="39" y="59"/>
                  <a:pt x="40" y="57"/>
                  <a:pt x="40" y="56"/>
                </a:cubicBezTo>
                <a:cubicBezTo>
                  <a:pt x="51" y="56"/>
                  <a:pt x="51" y="56"/>
                  <a:pt x="51" y="56"/>
                </a:cubicBezTo>
                <a:cubicBezTo>
                  <a:pt x="51" y="57"/>
                  <a:pt x="52" y="59"/>
                  <a:pt x="53" y="59"/>
                </a:cubicBezTo>
                <a:cubicBezTo>
                  <a:pt x="55" y="59"/>
                  <a:pt x="56" y="57"/>
                  <a:pt x="56" y="56"/>
                </a:cubicBezTo>
                <a:cubicBezTo>
                  <a:pt x="67" y="56"/>
                  <a:pt x="67" y="56"/>
                  <a:pt x="67" y="56"/>
                </a:cubicBezTo>
                <a:cubicBezTo>
                  <a:pt x="67" y="57"/>
                  <a:pt x="68" y="59"/>
                  <a:pt x="69" y="59"/>
                </a:cubicBezTo>
                <a:cubicBezTo>
                  <a:pt x="71" y="59"/>
                  <a:pt x="72" y="57"/>
                  <a:pt x="72" y="56"/>
                </a:cubicBezTo>
                <a:cubicBezTo>
                  <a:pt x="80" y="56"/>
                  <a:pt x="80" y="56"/>
                  <a:pt x="80" y="56"/>
                </a:cubicBezTo>
                <a:cubicBezTo>
                  <a:pt x="80" y="64"/>
                  <a:pt x="80" y="64"/>
                  <a:pt x="80" y="64"/>
                </a:cubicBezTo>
                <a:lnTo>
                  <a:pt x="80" y="80"/>
                </a:lnTo>
                <a:close/>
                <a:moveTo>
                  <a:pt x="13" y="61"/>
                </a:moveTo>
                <a:cubicBezTo>
                  <a:pt x="15" y="61"/>
                  <a:pt x="16" y="63"/>
                  <a:pt x="16" y="64"/>
                </a:cubicBezTo>
                <a:cubicBezTo>
                  <a:pt x="16" y="65"/>
                  <a:pt x="15" y="67"/>
                  <a:pt x="13" y="67"/>
                </a:cubicBezTo>
                <a:cubicBezTo>
                  <a:pt x="12" y="67"/>
                  <a:pt x="11" y="65"/>
                  <a:pt x="11" y="64"/>
                </a:cubicBezTo>
                <a:cubicBezTo>
                  <a:pt x="11" y="63"/>
                  <a:pt x="12" y="61"/>
                  <a:pt x="13" y="61"/>
                </a:cubicBezTo>
                <a:close/>
                <a:moveTo>
                  <a:pt x="21" y="69"/>
                </a:moveTo>
                <a:cubicBezTo>
                  <a:pt x="23" y="69"/>
                  <a:pt x="24" y="71"/>
                  <a:pt x="24" y="72"/>
                </a:cubicBezTo>
                <a:cubicBezTo>
                  <a:pt x="24" y="73"/>
                  <a:pt x="23" y="75"/>
                  <a:pt x="21" y="75"/>
                </a:cubicBezTo>
                <a:cubicBezTo>
                  <a:pt x="20" y="75"/>
                  <a:pt x="19" y="73"/>
                  <a:pt x="19" y="72"/>
                </a:cubicBezTo>
                <a:cubicBezTo>
                  <a:pt x="19" y="71"/>
                  <a:pt x="20" y="69"/>
                  <a:pt x="21" y="69"/>
                </a:cubicBezTo>
                <a:close/>
                <a:moveTo>
                  <a:pt x="29" y="61"/>
                </a:moveTo>
                <a:cubicBezTo>
                  <a:pt x="31" y="61"/>
                  <a:pt x="32" y="63"/>
                  <a:pt x="32" y="64"/>
                </a:cubicBezTo>
                <a:cubicBezTo>
                  <a:pt x="32" y="65"/>
                  <a:pt x="31" y="67"/>
                  <a:pt x="29" y="67"/>
                </a:cubicBezTo>
                <a:cubicBezTo>
                  <a:pt x="28" y="67"/>
                  <a:pt x="27" y="65"/>
                  <a:pt x="27" y="64"/>
                </a:cubicBezTo>
                <a:cubicBezTo>
                  <a:pt x="27" y="63"/>
                  <a:pt x="28" y="61"/>
                  <a:pt x="29" y="61"/>
                </a:cubicBezTo>
                <a:close/>
                <a:moveTo>
                  <a:pt x="45" y="61"/>
                </a:moveTo>
                <a:cubicBezTo>
                  <a:pt x="47" y="61"/>
                  <a:pt x="48" y="63"/>
                  <a:pt x="48" y="64"/>
                </a:cubicBezTo>
                <a:cubicBezTo>
                  <a:pt x="48" y="65"/>
                  <a:pt x="47" y="67"/>
                  <a:pt x="45" y="67"/>
                </a:cubicBezTo>
                <a:cubicBezTo>
                  <a:pt x="44" y="67"/>
                  <a:pt x="43" y="65"/>
                  <a:pt x="43" y="64"/>
                </a:cubicBezTo>
                <a:cubicBezTo>
                  <a:pt x="43" y="63"/>
                  <a:pt x="44" y="61"/>
                  <a:pt x="45" y="61"/>
                </a:cubicBezTo>
                <a:close/>
                <a:moveTo>
                  <a:pt x="37" y="69"/>
                </a:moveTo>
                <a:cubicBezTo>
                  <a:pt x="39" y="69"/>
                  <a:pt x="40" y="71"/>
                  <a:pt x="40" y="72"/>
                </a:cubicBezTo>
                <a:cubicBezTo>
                  <a:pt x="40" y="73"/>
                  <a:pt x="39" y="75"/>
                  <a:pt x="37" y="75"/>
                </a:cubicBezTo>
                <a:cubicBezTo>
                  <a:pt x="36" y="75"/>
                  <a:pt x="35" y="73"/>
                  <a:pt x="35" y="72"/>
                </a:cubicBezTo>
                <a:cubicBezTo>
                  <a:pt x="35" y="71"/>
                  <a:pt x="36" y="69"/>
                  <a:pt x="37" y="69"/>
                </a:cubicBezTo>
                <a:close/>
                <a:moveTo>
                  <a:pt x="53" y="69"/>
                </a:moveTo>
                <a:cubicBezTo>
                  <a:pt x="55" y="69"/>
                  <a:pt x="56" y="71"/>
                  <a:pt x="56" y="72"/>
                </a:cubicBezTo>
                <a:cubicBezTo>
                  <a:pt x="56" y="73"/>
                  <a:pt x="55" y="75"/>
                  <a:pt x="53" y="75"/>
                </a:cubicBezTo>
                <a:cubicBezTo>
                  <a:pt x="52" y="75"/>
                  <a:pt x="51" y="73"/>
                  <a:pt x="51" y="72"/>
                </a:cubicBezTo>
                <a:cubicBezTo>
                  <a:pt x="51" y="71"/>
                  <a:pt x="52" y="69"/>
                  <a:pt x="53" y="69"/>
                </a:cubicBezTo>
                <a:close/>
                <a:moveTo>
                  <a:pt x="61" y="61"/>
                </a:moveTo>
                <a:cubicBezTo>
                  <a:pt x="63" y="61"/>
                  <a:pt x="64" y="63"/>
                  <a:pt x="64" y="64"/>
                </a:cubicBezTo>
                <a:cubicBezTo>
                  <a:pt x="64" y="65"/>
                  <a:pt x="63" y="67"/>
                  <a:pt x="61" y="67"/>
                </a:cubicBezTo>
                <a:cubicBezTo>
                  <a:pt x="60" y="67"/>
                  <a:pt x="59" y="65"/>
                  <a:pt x="59" y="64"/>
                </a:cubicBezTo>
                <a:cubicBezTo>
                  <a:pt x="59" y="63"/>
                  <a:pt x="60" y="61"/>
                  <a:pt x="61" y="61"/>
                </a:cubicBezTo>
                <a:close/>
                <a:moveTo>
                  <a:pt x="77" y="61"/>
                </a:moveTo>
                <a:cubicBezTo>
                  <a:pt x="79" y="61"/>
                  <a:pt x="80" y="63"/>
                  <a:pt x="80" y="64"/>
                </a:cubicBezTo>
                <a:cubicBezTo>
                  <a:pt x="80" y="65"/>
                  <a:pt x="79" y="67"/>
                  <a:pt x="77" y="67"/>
                </a:cubicBezTo>
                <a:cubicBezTo>
                  <a:pt x="76" y="67"/>
                  <a:pt x="75" y="65"/>
                  <a:pt x="75" y="64"/>
                </a:cubicBezTo>
                <a:cubicBezTo>
                  <a:pt x="75" y="63"/>
                  <a:pt x="76" y="61"/>
                  <a:pt x="77" y="61"/>
                </a:cubicBezTo>
                <a:close/>
                <a:moveTo>
                  <a:pt x="69" y="69"/>
                </a:moveTo>
                <a:cubicBezTo>
                  <a:pt x="71" y="69"/>
                  <a:pt x="72" y="71"/>
                  <a:pt x="72" y="72"/>
                </a:cubicBezTo>
                <a:cubicBezTo>
                  <a:pt x="72" y="73"/>
                  <a:pt x="71" y="75"/>
                  <a:pt x="69" y="75"/>
                </a:cubicBezTo>
                <a:cubicBezTo>
                  <a:pt x="68" y="75"/>
                  <a:pt x="67" y="73"/>
                  <a:pt x="67" y="72"/>
                </a:cubicBezTo>
                <a:cubicBezTo>
                  <a:pt x="67" y="71"/>
                  <a:pt x="68" y="69"/>
                  <a:pt x="69" y="69"/>
                </a:cubicBezTo>
                <a:close/>
                <a:moveTo>
                  <a:pt x="13" y="77"/>
                </a:moveTo>
                <a:cubicBezTo>
                  <a:pt x="15" y="77"/>
                  <a:pt x="16" y="79"/>
                  <a:pt x="16" y="80"/>
                </a:cubicBezTo>
                <a:cubicBezTo>
                  <a:pt x="16" y="81"/>
                  <a:pt x="15" y="83"/>
                  <a:pt x="13" y="83"/>
                </a:cubicBezTo>
                <a:cubicBezTo>
                  <a:pt x="12" y="83"/>
                  <a:pt x="11" y="81"/>
                  <a:pt x="11" y="80"/>
                </a:cubicBezTo>
                <a:cubicBezTo>
                  <a:pt x="11" y="79"/>
                  <a:pt x="12" y="77"/>
                  <a:pt x="13" y="77"/>
                </a:cubicBezTo>
                <a:close/>
                <a:moveTo>
                  <a:pt x="13" y="93"/>
                </a:moveTo>
                <a:cubicBezTo>
                  <a:pt x="15" y="93"/>
                  <a:pt x="16" y="95"/>
                  <a:pt x="16" y="96"/>
                </a:cubicBezTo>
                <a:cubicBezTo>
                  <a:pt x="16" y="97"/>
                  <a:pt x="15" y="99"/>
                  <a:pt x="13" y="99"/>
                </a:cubicBezTo>
                <a:cubicBezTo>
                  <a:pt x="12" y="99"/>
                  <a:pt x="11" y="97"/>
                  <a:pt x="11" y="96"/>
                </a:cubicBezTo>
                <a:cubicBezTo>
                  <a:pt x="11" y="95"/>
                  <a:pt x="12" y="93"/>
                  <a:pt x="13" y="93"/>
                </a:cubicBezTo>
                <a:close/>
                <a:moveTo>
                  <a:pt x="21" y="85"/>
                </a:moveTo>
                <a:cubicBezTo>
                  <a:pt x="23" y="85"/>
                  <a:pt x="24" y="87"/>
                  <a:pt x="24" y="88"/>
                </a:cubicBezTo>
                <a:cubicBezTo>
                  <a:pt x="24" y="89"/>
                  <a:pt x="23" y="91"/>
                  <a:pt x="21" y="91"/>
                </a:cubicBezTo>
                <a:cubicBezTo>
                  <a:pt x="20" y="91"/>
                  <a:pt x="19" y="89"/>
                  <a:pt x="19" y="88"/>
                </a:cubicBezTo>
                <a:cubicBezTo>
                  <a:pt x="19" y="87"/>
                  <a:pt x="20" y="85"/>
                  <a:pt x="21" y="85"/>
                </a:cubicBezTo>
                <a:close/>
                <a:moveTo>
                  <a:pt x="21" y="101"/>
                </a:moveTo>
                <a:cubicBezTo>
                  <a:pt x="23" y="101"/>
                  <a:pt x="24" y="103"/>
                  <a:pt x="24" y="104"/>
                </a:cubicBezTo>
                <a:cubicBezTo>
                  <a:pt x="24" y="105"/>
                  <a:pt x="23" y="107"/>
                  <a:pt x="21" y="107"/>
                </a:cubicBezTo>
                <a:cubicBezTo>
                  <a:pt x="20" y="107"/>
                  <a:pt x="19" y="105"/>
                  <a:pt x="19" y="104"/>
                </a:cubicBezTo>
                <a:cubicBezTo>
                  <a:pt x="19" y="103"/>
                  <a:pt x="20" y="101"/>
                  <a:pt x="21" y="101"/>
                </a:cubicBezTo>
                <a:close/>
                <a:moveTo>
                  <a:pt x="29" y="77"/>
                </a:moveTo>
                <a:cubicBezTo>
                  <a:pt x="31" y="77"/>
                  <a:pt x="32" y="79"/>
                  <a:pt x="32" y="80"/>
                </a:cubicBezTo>
                <a:cubicBezTo>
                  <a:pt x="32" y="81"/>
                  <a:pt x="31" y="83"/>
                  <a:pt x="29" y="83"/>
                </a:cubicBezTo>
                <a:cubicBezTo>
                  <a:pt x="28" y="83"/>
                  <a:pt x="27" y="81"/>
                  <a:pt x="27" y="80"/>
                </a:cubicBezTo>
                <a:cubicBezTo>
                  <a:pt x="27" y="79"/>
                  <a:pt x="28" y="77"/>
                  <a:pt x="29" y="77"/>
                </a:cubicBezTo>
                <a:close/>
                <a:moveTo>
                  <a:pt x="45" y="77"/>
                </a:moveTo>
                <a:cubicBezTo>
                  <a:pt x="47" y="77"/>
                  <a:pt x="48" y="79"/>
                  <a:pt x="48" y="80"/>
                </a:cubicBezTo>
                <a:cubicBezTo>
                  <a:pt x="48" y="81"/>
                  <a:pt x="47" y="83"/>
                  <a:pt x="45" y="83"/>
                </a:cubicBezTo>
                <a:cubicBezTo>
                  <a:pt x="44" y="83"/>
                  <a:pt x="43" y="81"/>
                  <a:pt x="43" y="80"/>
                </a:cubicBezTo>
                <a:cubicBezTo>
                  <a:pt x="43" y="79"/>
                  <a:pt x="44" y="77"/>
                  <a:pt x="45" y="77"/>
                </a:cubicBezTo>
                <a:close/>
                <a:moveTo>
                  <a:pt x="29" y="93"/>
                </a:moveTo>
                <a:cubicBezTo>
                  <a:pt x="31" y="93"/>
                  <a:pt x="32" y="95"/>
                  <a:pt x="32" y="96"/>
                </a:cubicBezTo>
                <a:cubicBezTo>
                  <a:pt x="32" y="97"/>
                  <a:pt x="31" y="99"/>
                  <a:pt x="29" y="99"/>
                </a:cubicBezTo>
                <a:cubicBezTo>
                  <a:pt x="28" y="99"/>
                  <a:pt x="27" y="97"/>
                  <a:pt x="27" y="96"/>
                </a:cubicBezTo>
                <a:cubicBezTo>
                  <a:pt x="27" y="95"/>
                  <a:pt x="28" y="93"/>
                  <a:pt x="29" y="93"/>
                </a:cubicBezTo>
                <a:close/>
                <a:moveTo>
                  <a:pt x="45" y="93"/>
                </a:moveTo>
                <a:cubicBezTo>
                  <a:pt x="47" y="93"/>
                  <a:pt x="48" y="95"/>
                  <a:pt x="48" y="96"/>
                </a:cubicBezTo>
                <a:cubicBezTo>
                  <a:pt x="48" y="97"/>
                  <a:pt x="47" y="99"/>
                  <a:pt x="45" y="99"/>
                </a:cubicBezTo>
                <a:cubicBezTo>
                  <a:pt x="44" y="99"/>
                  <a:pt x="43" y="97"/>
                  <a:pt x="43" y="96"/>
                </a:cubicBezTo>
                <a:cubicBezTo>
                  <a:pt x="43" y="95"/>
                  <a:pt x="44" y="93"/>
                  <a:pt x="45" y="93"/>
                </a:cubicBezTo>
                <a:close/>
                <a:moveTo>
                  <a:pt x="37" y="85"/>
                </a:moveTo>
                <a:cubicBezTo>
                  <a:pt x="39" y="85"/>
                  <a:pt x="40" y="87"/>
                  <a:pt x="40" y="88"/>
                </a:cubicBezTo>
                <a:cubicBezTo>
                  <a:pt x="40" y="89"/>
                  <a:pt x="39" y="91"/>
                  <a:pt x="37" y="91"/>
                </a:cubicBezTo>
                <a:cubicBezTo>
                  <a:pt x="36" y="91"/>
                  <a:pt x="35" y="89"/>
                  <a:pt x="35" y="88"/>
                </a:cubicBezTo>
                <a:cubicBezTo>
                  <a:pt x="35" y="87"/>
                  <a:pt x="36" y="85"/>
                  <a:pt x="37" y="85"/>
                </a:cubicBezTo>
                <a:close/>
                <a:moveTo>
                  <a:pt x="53" y="85"/>
                </a:moveTo>
                <a:cubicBezTo>
                  <a:pt x="55" y="85"/>
                  <a:pt x="56" y="87"/>
                  <a:pt x="56" y="88"/>
                </a:cubicBezTo>
                <a:cubicBezTo>
                  <a:pt x="56" y="89"/>
                  <a:pt x="55" y="91"/>
                  <a:pt x="53" y="91"/>
                </a:cubicBezTo>
                <a:cubicBezTo>
                  <a:pt x="52" y="91"/>
                  <a:pt x="51" y="89"/>
                  <a:pt x="51" y="88"/>
                </a:cubicBezTo>
                <a:cubicBezTo>
                  <a:pt x="51" y="87"/>
                  <a:pt x="52" y="85"/>
                  <a:pt x="53" y="85"/>
                </a:cubicBezTo>
                <a:close/>
                <a:moveTo>
                  <a:pt x="37" y="101"/>
                </a:moveTo>
                <a:cubicBezTo>
                  <a:pt x="39" y="101"/>
                  <a:pt x="40" y="103"/>
                  <a:pt x="40" y="104"/>
                </a:cubicBezTo>
                <a:cubicBezTo>
                  <a:pt x="40" y="105"/>
                  <a:pt x="39" y="107"/>
                  <a:pt x="37" y="107"/>
                </a:cubicBezTo>
                <a:cubicBezTo>
                  <a:pt x="36" y="107"/>
                  <a:pt x="35" y="105"/>
                  <a:pt x="35" y="104"/>
                </a:cubicBezTo>
                <a:cubicBezTo>
                  <a:pt x="35" y="103"/>
                  <a:pt x="36" y="101"/>
                  <a:pt x="37" y="101"/>
                </a:cubicBezTo>
                <a:close/>
                <a:moveTo>
                  <a:pt x="53" y="101"/>
                </a:moveTo>
                <a:cubicBezTo>
                  <a:pt x="55" y="101"/>
                  <a:pt x="56" y="103"/>
                  <a:pt x="56" y="104"/>
                </a:cubicBezTo>
                <a:cubicBezTo>
                  <a:pt x="56" y="105"/>
                  <a:pt x="55" y="107"/>
                  <a:pt x="53" y="107"/>
                </a:cubicBezTo>
                <a:cubicBezTo>
                  <a:pt x="52" y="107"/>
                  <a:pt x="51" y="105"/>
                  <a:pt x="51" y="104"/>
                </a:cubicBezTo>
                <a:cubicBezTo>
                  <a:pt x="51" y="103"/>
                  <a:pt x="52" y="101"/>
                  <a:pt x="53" y="101"/>
                </a:cubicBezTo>
                <a:close/>
                <a:moveTo>
                  <a:pt x="61" y="77"/>
                </a:moveTo>
                <a:cubicBezTo>
                  <a:pt x="63" y="77"/>
                  <a:pt x="64" y="79"/>
                  <a:pt x="64" y="80"/>
                </a:cubicBezTo>
                <a:cubicBezTo>
                  <a:pt x="64" y="81"/>
                  <a:pt x="63" y="83"/>
                  <a:pt x="61" y="83"/>
                </a:cubicBezTo>
                <a:cubicBezTo>
                  <a:pt x="60" y="83"/>
                  <a:pt x="59" y="81"/>
                  <a:pt x="59" y="80"/>
                </a:cubicBezTo>
                <a:cubicBezTo>
                  <a:pt x="59" y="79"/>
                  <a:pt x="60" y="77"/>
                  <a:pt x="61" y="77"/>
                </a:cubicBezTo>
                <a:close/>
                <a:moveTo>
                  <a:pt x="77" y="77"/>
                </a:moveTo>
                <a:cubicBezTo>
                  <a:pt x="79" y="77"/>
                  <a:pt x="80" y="79"/>
                  <a:pt x="80" y="80"/>
                </a:cubicBezTo>
                <a:cubicBezTo>
                  <a:pt x="80" y="81"/>
                  <a:pt x="79" y="83"/>
                  <a:pt x="77" y="83"/>
                </a:cubicBezTo>
                <a:cubicBezTo>
                  <a:pt x="76" y="83"/>
                  <a:pt x="75" y="81"/>
                  <a:pt x="75" y="80"/>
                </a:cubicBezTo>
                <a:cubicBezTo>
                  <a:pt x="75" y="79"/>
                  <a:pt x="76" y="77"/>
                  <a:pt x="77" y="77"/>
                </a:cubicBezTo>
                <a:close/>
                <a:moveTo>
                  <a:pt x="61" y="93"/>
                </a:moveTo>
                <a:cubicBezTo>
                  <a:pt x="63" y="93"/>
                  <a:pt x="64" y="95"/>
                  <a:pt x="64" y="96"/>
                </a:cubicBezTo>
                <a:cubicBezTo>
                  <a:pt x="64" y="97"/>
                  <a:pt x="63" y="99"/>
                  <a:pt x="61" y="99"/>
                </a:cubicBezTo>
                <a:cubicBezTo>
                  <a:pt x="60" y="99"/>
                  <a:pt x="59" y="97"/>
                  <a:pt x="59" y="96"/>
                </a:cubicBezTo>
                <a:cubicBezTo>
                  <a:pt x="59" y="95"/>
                  <a:pt x="60" y="93"/>
                  <a:pt x="61" y="93"/>
                </a:cubicBezTo>
                <a:close/>
                <a:moveTo>
                  <a:pt x="77" y="93"/>
                </a:moveTo>
                <a:cubicBezTo>
                  <a:pt x="79" y="93"/>
                  <a:pt x="80" y="95"/>
                  <a:pt x="80" y="96"/>
                </a:cubicBezTo>
                <a:cubicBezTo>
                  <a:pt x="80" y="97"/>
                  <a:pt x="79" y="99"/>
                  <a:pt x="77" y="99"/>
                </a:cubicBezTo>
                <a:cubicBezTo>
                  <a:pt x="76" y="99"/>
                  <a:pt x="75" y="97"/>
                  <a:pt x="75" y="96"/>
                </a:cubicBezTo>
                <a:cubicBezTo>
                  <a:pt x="75" y="95"/>
                  <a:pt x="76" y="93"/>
                  <a:pt x="77" y="93"/>
                </a:cubicBezTo>
                <a:close/>
                <a:moveTo>
                  <a:pt x="69" y="85"/>
                </a:moveTo>
                <a:cubicBezTo>
                  <a:pt x="71" y="85"/>
                  <a:pt x="72" y="87"/>
                  <a:pt x="72" y="88"/>
                </a:cubicBezTo>
                <a:cubicBezTo>
                  <a:pt x="72" y="89"/>
                  <a:pt x="71" y="91"/>
                  <a:pt x="69" y="91"/>
                </a:cubicBezTo>
                <a:cubicBezTo>
                  <a:pt x="68" y="91"/>
                  <a:pt x="67" y="89"/>
                  <a:pt x="67" y="88"/>
                </a:cubicBezTo>
                <a:cubicBezTo>
                  <a:pt x="67" y="87"/>
                  <a:pt x="68" y="85"/>
                  <a:pt x="69" y="85"/>
                </a:cubicBezTo>
                <a:close/>
                <a:moveTo>
                  <a:pt x="69" y="101"/>
                </a:moveTo>
                <a:cubicBezTo>
                  <a:pt x="71" y="101"/>
                  <a:pt x="72" y="103"/>
                  <a:pt x="72" y="104"/>
                </a:cubicBezTo>
                <a:cubicBezTo>
                  <a:pt x="72" y="105"/>
                  <a:pt x="71" y="107"/>
                  <a:pt x="69" y="107"/>
                </a:cubicBezTo>
                <a:cubicBezTo>
                  <a:pt x="68" y="107"/>
                  <a:pt x="67" y="105"/>
                  <a:pt x="67" y="104"/>
                </a:cubicBezTo>
                <a:cubicBezTo>
                  <a:pt x="67" y="103"/>
                  <a:pt x="68" y="101"/>
                  <a:pt x="69" y="101"/>
                </a:cubicBezTo>
                <a:close/>
                <a:moveTo>
                  <a:pt x="13" y="109"/>
                </a:moveTo>
                <a:cubicBezTo>
                  <a:pt x="15" y="109"/>
                  <a:pt x="16" y="111"/>
                  <a:pt x="16" y="112"/>
                </a:cubicBezTo>
                <a:cubicBezTo>
                  <a:pt x="16" y="113"/>
                  <a:pt x="15" y="115"/>
                  <a:pt x="13" y="115"/>
                </a:cubicBezTo>
                <a:cubicBezTo>
                  <a:pt x="12" y="115"/>
                  <a:pt x="11" y="113"/>
                  <a:pt x="11" y="112"/>
                </a:cubicBezTo>
                <a:cubicBezTo>
                  <a:pt x="11" y="111"/>
                  <a:pt x="12" y="109"/>
                  <a:pt x="13" y="109"/>
                </a:cubicBezTo>
                <a:close/>
                <a:moveTo>
                  <a:pt x="13" y="125"/>
                </a:moveTo>
                <a:cubicBezTo>
                  <a:pt x="15" y="125"/>
                  <a:pt x="16" y="127"/>
                  <a:pt x="16" y="128"/>
                </a:cubicBezTo>
                <a:cubicBezTo>
                  <a:pt x="16" y="129"/>
                  <a:pt x="15" y="131"/>
                  <a:pt x="13" y="131"/>
                </a:cubicBezTo>
                <a:cubicBezTo>
                  <a:pt x="12" y="131"/>
                  <a:pt x="11" y="129"/>
                  <a:pt x="11" y="128"/>
                </a:cubicBezTo>
                <a:cubicBezTo>
                  <a:pt x="11" y="127"/>
                  <a:pt x="12" y="125"/>
                  <a:pt x="13" y="125"/>
                </a:cubicBezTo>
                <a:close/>
                <a:moveTo>
                  <a:pt x="21" y="117"/>
                </a:moveTo>
                <a:cubicBezTo>
                  <a:pt x="23" y="117"/>
                  <a:pt x="24" y="119"/>
                  <a:pt x="24" y="120"/>
                </a:cubicBezTo>
                <a:cubicBezTo>
                  <a:pt x="24" y="121"/>
                  <a:pt x="23" y="123"/>
                  <a:pt x="21" y="123"/>
                </a:cubicBezTo>
                <a:cubicBezTo>
                  <a:pt x="20" y="123"/>
                  <a:pt x="19" y="121"/>
                  <a:pt x="19" y="120"/>
                </a:cubicBezTo>
                <a:cubicBezTo>
                  <a:pt x="19" y="119"/>
                  <a:pt x="20" y="117"/>
                  <a:pt x="21" y="117"/>
                </a:cubicBezTo>
                <a:close/>
                <a:moveTo>
                  <a:pt x="21" y="133"/>
                </a:moveTo>
                <a:cubicBezTo>
                  <a:pt x="23" y="133"/>
                  <a:pt x="24" y="135"/>
                  <a:pt x="24" y="136"/>
                </a:cubicBezTo>
                <a:cubicBezTo>
                  <a:pt x="24" y="137"/>
                  <a:pt x="23" y="139"/>
                  <a:pt x="21" y="139"/>
                </a:cubicBezTo>
                <a:cubicBezTo>
                  <a:pt x="20" y="139"/>
                  <a:pt x="19" y="137"/>
                  <a:pt x="19" y="136"/>
                </a:cubicBezTo>
                <a:cubicBezTo>
                  <a:pt x="19" y="135"/>
                  <a:pt x="20" y="133"/>
                  <a:pt x="21" y="133"/>
                </a:cubicBezTo>
                <a:close/>
                <a:moveTo>
                  <a:pt x="29" y="109"/>
                </a:moveTo>
                <a:cubicBezTo>
                  <a:pt x="31" y="109"/>
                  <a:pt x="32" y="111"/>
                  <a:pt x="32" y="112"/>
                </a:cubicBezTo>
                <a:cubicBezTo>
                  <a:pt x="32" y="113"/>
                  <a:pt x="31" y="115"/>
                  <a:pt x="29" y="115"/>
                </a:cubicBezTo>
                <a:cubicBezTo>
                  <a:pt x="28" y="115"/>
                  <a:pt x="27" y="113"/>
                  <a:pt x="27" y="112"/>
                </a:cubicBezTo>
                <a:cubicBezTo>
                  <a:pt x="27" y="111"/>
                  <a:pt x="28" y="109"/>
                  <a:pt x="29" y="109"/>
                </a:cubicBezTo>
                <a:close/>
                <a:moveTo>
                  <a:pt x="45" y="109"/>
                </a:moveTo>
                <a:cubicBezTo>
                  <a:pt x="47" y="109"/>
                  <a:pt x="48" y="111"/>
                  <a:pt x="48" y="112"/>
                </a:cubicBezTo>
                <a:cubicBezTo>
                  <a:pt x="48" y="113"/>
                  <a:pt x="47" y="115"/>
                  <a:pt x="45" y="115"/>
                </a:cubicBezTo>
                <a:cubicBezTo>
                  <a:pt x="44" y="115"/>
                  <a:pt x="43" y="113"/>
                  <a:pt x="43" y="112"/>
                </a:cubicBezTo>
                <a:cubicBezTo>
                  <a:pt x="43" y="111"/>
                  <a:pt x="44" y="109"/>
                  <a:pt x="45" y="109"/>
                </a:cubicBezTo>
                <a:close/>
                <a:moveTo>
                  <a:pt x="29" y="125"/>
                </a:moveTo>
                <a:cubicBezTo>
                  <a:pt x="31" y="125"/>
                  <a:pt x="32" y="127"/>
                  <a:pt x="32" y="128"/>
                </a:cubicBezTo>
                <a:cubicBezTo>
                  <a:pt x="32" y="129"/>
                  <a:pt x="31" y="131"/>
                  <a:pt x="29" y="131"/>
                </a:cubicBezTo>
                <a:cubicBezTo>
                  <a:pt x="28" y="131"/>
                  <a:pt x="27" y="129"/>
                  <a:pt x="27" y="128"/>
                </a:cubicBezTo>
                <a:cubicBezTo>
                  <a:pt x="27" y="127"/>
                  <a:pt x="28" y="125"/>
                  <a:pt x="29" y="125"/>
                </a:cubicBezTo>
                <a:close/>
                <a:moveTo>
                  <a:pt x="45" y="125"/>
                </a:moveTo>
                <a:cubicBezTo>
                  <a:pt x="47" y="125"/>
                  <a:pt x="48" y="127"/>
                  <a:pt x="48" y="128"/>
                </a:cubicBezTo>
                <a:cubicBezTo>
                  <a:pt x="48" y="129"/>
                  <a:pt x="47" y="131"/>
                  <a:pt x="45" y="131"/>
                </a:cubicBezTo>
                <a:cubicBezTo>
                  <a:pt x="44" y="131"/>
                  <a:pt x="43" y="129"/>
                  <a:pt x="43" y="128"/>
                </a:cubicBezTo>
                <a:cubicBezTo>
                  <a:pt x="43" y="127"/>
                  <a:pt x="44" y="125"/>
                  <a:pt x="45" y="125"/>
                </a:cubicBezTo>
                <a:close/>
                <a:moveTo>
                  <a:pt x="37" y="117"/>
                </a:moveTo>
                <a:cubicBezTo>
                  <a:pt x="39" y="117"/>
                  <a:pt x="40" y="119"/>
                  <a:pt x="40" y="120"/>
                </a:cubicBezTo>
                <a:cubicBezTo>
                  <a:pt x="40" y="121"/>
                  <a:pt x="39" y="123"/>
                  <a:pt x="37" y="123"/>
                </a:cubicBezTo>
                <a:cubicBezTo>
                  <a:pt x="36" y="123"/>
                  <a:pt x="35" y="121"/>
                  <a:pt x="35" y="120"/>
                </a:cubicBezTo>
                <a:cubicBezTo>
                  <a:pt x="35" y="119"/>
                  <a:pt x="36" y="117"/>
                  <a:pt x="37" y="117"/>
                </a:cubicBezTo>
                <a:close/>
                <a:moveTo>
                  <a:pt x="53" y="117"/>
                </a:moveTo>
                <a:cubicBezTo>
                  <a:pt x="55" y="117"/>
                  <a:pt x="56" y="119"/>
                  <a:pt x="56" y="120"/>
                </a:cubicBezTo>
                <a:cubicBezTo>
                  <a:pt x="56" y="121"/>
                  <a:pt x="55" y="123"/>
                  <a:pt x="53" y="123"/>
                </a:cubicBezTo>
                <a:cubicBezTo>
                  <a:pt x="52" y="123"/>
                  <a:pt x="51" y="121"/>
                  <a:pt x="51" y="120"/>
                </a:cubicBezTo>
                <a:cubicBezTo>
                  <a:pt x="51" y="119"/>
                  <a:pt x="52" y="117"/>
                  <a:pt x="53" y="117"/>
                </a:cubicBezTo>
                <a:close/>
                <a:moveTo>
                  <a:pt x="37" y="133"/>
                </a:moveTo>
                <a:cubicBezTo>
                  <a:pt x="39" y="133"/>
                  <a:pt x="40" y="135"/>
                  <a:pt x="40" y="136"/>
                </a:cubicBezTo>
                <a:cubicBezTo>
                  <a:pt x="40" y="137"/>
                  <a:pt x="39" y="139"/>
                  <a:pt x="37" y="139"/>
                </a:cubicBezTo>
                <a:cubicBezTo>
                  <a:pt x="36" y="139"/>
                  <a:pt x="35" y="137"/>
                  <a:pt x="35" y="136"/>
                </a:cubicBezTo>
                <a:cubicBezTo>
                  <a:pt x="35" y="135"/>
                  <a:pt x="36" y="133"/>
                  <a:pt x="37" y="133"/>
                </a:cubicBezTo>
                <a:close/>
                <a:moveTo>
                  <a:pt x="53" y="133"/>
                </a:moveTo>
                <a:cubicBezTo>
                  <a:pt x="55" y="133"/>
                  <a:pt x="56" y="135"/>
                  <a:pt x="56" y="136"/>
                </a:cubicBezTo>
                <a:cubicBezTo>
                  <a:pt x="56" y="137"/>
                  <a:pt x="55" y="139"/>
                  <a:pt x="53" y="139"/>
                </a:cubicBezTo>
                <a:cubicBezTo>
                  <a:pt x="52" y="139"/>
                  <a:pt x="51" y="137"/>
                  <a:pt x="51" y="136"/>
                </a:cubicBezTo>
                <a:cubicBezTo>
                  <a:pt x="51" y="135"/>
                  <a:pt x="52" y="133"/>
                  <a:pt x="53" y="133"/>
                </a:cubicBezTo>
                <a:close/>
                <a:moveTo>
                  <a:pt x="61" y="109"/>
                </a:moveTo>
                <a:cubicBezTo>
                  <a:pt x="63" y="109"/>
                  <a:pt x="64" y="111"/>
                  <a:pt x="64" y="112"/>
                </a:cubicBezTo>
                <a:cubicBezTo>
                  <a:pt x="64" y="113"/>
                  <a:pt x="63" y="115"/>
                  <a:pt x="61" y="115"/>
                </a:cubicBezTo>
                <a:cubicBezTo>
                  <a:pt x="60" y="115"/>
                  <a:pt x="59" y="113"/>
                  <a:pt x="59" y="112"/>
                </a:cubicBezTo>
                <a:cubicBezTo>
                  <a:pt x="59" y="111"/>
                  <a:pt x="60" y="109"/>
                  <a:pt x="61" y="109"/>
                </a:cubicBezTo>
                <a:close/>
                <a:moveTo>
                  <a:pt x="77" y="109"/>
                </a:moveTo>
                <a:cubicBezTo>
                  <a:pt x="79" y="109"/>
                  <a:pt x="80" y="111"/>
                  <a:pt x="80" y="112"/>
                </a:cubicBezTo>
                <a:cubicBezTo>
                  <a:pt x="80" y="113"/>
                  <a:pt x="79" y="115"/>
                  <a:pt x="77" y="115"/>
                </a:cubicBezTo>
                <a:cubicBezTo>
                  <a:pt x="76" y="115"/>
                  <a:pt x="75" y="113"/>
                  <a:pt x="75" y="112"/>
                </a:cubicBezTo>
                <a:cubicBezTo>
                  <a:pt x="75" y="111"/>
                  <a:pt x="76" y="109"/>
                  <a:pt x="77" y="109"/>
                </a:cubicBezTo>
                <a:close/>
                <a:moveTo>
                  <a:pt x="61" y="125"/>
                </a:moveTo>
                <a:cubicBezTo>
                  <a:pt x="63" y="125"/>
                  <a:pt x="64" y="127"/>
                  <a:pt x="64" y="128"/>
                </a:cubicBezTo>
                <a:cubicBezTo>
                  <a:pt x="64" y="129"/>
                  <a:pt x="63" y="131"/>
                  <a:pt x="61" y="131"/>
                </a:cubicBezTo>
                <a:cubicBezTo>
                  <a:pt x="60" y="131"/>
                  <a:pt x="59" y="129"/>
                  <a:pt x="59" y="128"/>
                </a:cubicBezTo>
                <a:cubicBezTo>
                  <a:pt x="59" y="127"/>
                  <a:pt x="60" y="125"/>
                  <a:pt x="61" y="125"/>
                </a:cubicBezTo>
                <a:close/>
                <a:moveTo>
                  <a:pt x="77" y="125"/>
                </a:moveTo>
                <a:cubicBezTo>
                  <a:pt x="79" y="125"/>
                  <a:pt x="80" y="127"/>
                  <a:pt x="80" y="128"/>
                </a:cubicBezTo>
                <a:cubicBezTo>
                  <a:pt x="80" y="129"/>
                  <a:pt x="79" y="131"/>
                  <a:pt x="77" y="131"/>
                </a:cubicBezTo>
                <a:cubicBezTo>
                  <a:pt x="76" y="131"/>
                  <a:pt x="75" y="129"/>
                  <a:pt x="75" y="128"/>
                </a:cubicBezTo>
                <a:cubicBezTo>
                  <a:pt x="75" y="127"/>
                  <a:pt x="76" y="125"/>
                  <a:pt x="77" y="125"/>
                </a:cubicBezTo>
                <a:close/>
                <a:moveTo>
                  <a:pt x="69" y="117"/>
                </a:moveTo>
                <a:cubicBezTo>
                  <a:pt x="71" y="117"/>
                  <a:pt x="72" y="119"/>
                  <a:pt x="72" y="120"/>
                </a:cubicBezTo>
                <a:cubicBezTo>
                  <a:pt x="72" y="121"/>
                  <a:pt x="71" y="123"/>
                  <a:pt x="69" y="123"/>
                </a:cubicBezTo>
                <a:cubicBezTo>
                  <a:pt x="68" y="123"/>
                  <a:pt x="67" y="121"/>
                  <a:pt x="67" y="120"/>
                </a:cubicBezTo>
                <a:cubicBezTo>
                  <a:pt x="67" y="119"/>
                  <a:pt x="68" y="117"/>
                  <a:pt x="69" y="117"/>
                </a:cubicBezTo>
                <a:close/>
                <a:moveTo>
                  <a:pt x="69" y="133"/>
                </a:moveTo>
                <a:cubicBezTo>
                  <a:pt x="71" y="133"/>
                  <a:pt x="72" y="135"/>
                  <a:pt x="72" y="136"/>
                </a:cubicBezTo>
                <a:cubicBezTo>
                  <a:pt x="72" y="137"/>
                  <a:pt x="71" y="139"/>
                  <a:pt x="69" y="139"/>
                </a:cubicBezTo>
                <a:cubicBezTo>
                  <a:pt x="68" y="139"/>
                  <a:pt x="67" y="137"/>
                  <a:pt x="67" y="136"/>
                </a:cubicBezTo>
                <a:cubicBezTo>
                  <a:pt x="67" y="135"/>
                  <a:pt x="68" y="133"/>
                  <a:pt x="69" y="133"/>
                </a:cubicBezTo>
                <a:close/>
                <a:moveTo>
                  <a:pt x="13" y="141"/>
                </a:moveTo>
                <a:cubicBezTo>
                  <a:pt x="15" y="141"/>
                  <a:pt x="16" y="143"/>
                  <a:pt x="16" y="144"/>
                </a:cubicBezTo>
                <a:cubicBezTo>
                  <a:pt x="16" y="145"/>
                  <a:pt x="15" y="147"/>
                  <a:pt x="13" y="147"/>
                </a:cubicBezTo>
                <a:cubicBezTo>
                  <a:pt x="12" y="147"/>
                  <a:pt x="11" y="145"/>
                  <a:pt x="11" y="144"/>
                </a:cubicBezTo>
                <a:cubicBezTo>
                  <a:pt x="11" y="143"/>
                  <a:pt x="12" y="141"/>
                  <a:pt x="13" y="141"/>
                </a:cubicBezTo>
                <a:close/>
                <a:moveTo>
                  <a:pt x="21" y="149"/>
                </a:moveTo>
                <a:cubicBezTo>
                  <a:pt x="23" y="149"/>
                  <a:pt x="24" y="151"/>
                  <a:pt x="24" y="152"/>
                </a:cubicBezTo>
                <a:cubicBezTo>
                  <a:pt x="24" y="153"/>
                  <a:pt x="23" y="155"/>
                  <a:pt x="21" y="155"/>
                </a:cubicBezTo>
                <a:cubicBezTo>
                  <a:pt x="20" y="155"/>
                  <a:pt x="19" y="153"/>
                  <a:pt x="19" y="152"/>
                </a:cubicBezTo>
                <a:cubicBezTo>
                  <a:pt x="19" y="151"/>
                  <a:pt x="20" y="149"/>
                  <a:pt x="21" y="149"/>
                </a:cubicBezTo>
                <a:close/>
                <a:moveTo>
                  <a:pt x="29" y="141"/>
                </a:moveTo>
                <a:cubicBezTo>
                  <a:pt x="31" y="141"/>
                  <a:pt x="32" y="143"/>
                  <a:pt x="32" y="144"/>
                </a:cubicBezTo>
                <a:cubicBezTo>
                  <a:pt x="32" y="145"/>
                  <a:pt x="31" y="147"/>
                  <a:pt x="29" y="147"/>
                </a:cubicBezTo>
                <a:cubicBezTo>
                  <a:pt x="28" y="147"/>
                  <a:pt x="27" y="145"/>
                  <a:pt x="27" y="144"/>
                </a:cubicBezTo>
                <a:cubicBezTo>
                  <a:pt x="27" y="143"/>
                  <a:pt x="28" y="141"/>
                  <a:pt x="29" y="141"/>
                </a:cubicBezTo>
                <a:close/>
                <a:moveTo>
                  <a:pt x="45" y="141"/>
                </a:moveTo>
                <a:cubicBezTo>
                  <a:pt x="47" y="141"/>
                  <a:pt x="48" y="143"/>
                  <a:pt x="48" y="144"/>
                </a:cubicBezTo>
                <a:cubicBezTo>
                  <a:pt x="48" y="145"/>
                  <a:pt x="47" y="147"/>
                  <a:pt x="45" y="147"/>
                </a:cubicBezTo>
                <a:cubicBezTo>
                  <a:pt x="44" y="147"/>
                  <a:pt x="43" y="145"/>
                  <a:pt x="43" y="144"/>
                </a:cubicBezTo>
                <a:cubicBezTo>
                  <a:pt x="43" y="143"/>
                  <a:pt x="44" y="141"/>
                  <a:pt x="45" y="141"/>
                </a:cubicBezTo>
                <a:close/>
                <a:moveTo>
                  <a:pt x="37" y="149"/>
                </a:moveTo>
                <a:cubicBezTo>
                  <a:pt x="39" y="149"/>
                  <a:pt x="40" y="151"/>
                  <a:pt x="40" y="152"/>
                </a:cubicBezTo>
                <a:cubicBezTo>
                  <a:pt x="40" y="153"/>
                  <a:pt x="39" y="155"/>
                  <a:pt x="37" y="155"/>
                </a:cubicBezTo>
                <a:cubicBezTo>
                  <a:pt x="36" y="155"/>
                  <a:pt x="35" y="153"/>
                  <a:pt x="35" y="152"/>
                </a:cubicBezTo>
                <a:cubicBezTo>
                  <a:pt x="35" y="151"/>
                  <a:pt x="36" y="149"/>
                  <a:pt x="37" y="149"/>
                </a:cubicBezTo>
                <a:close/>
                <a:moveTo>
                  <a:pt x="53" y="149"/>
                </a:moveTo>
                <a:cubicBezTo>
                  <a:pt x="55" y="149"/>
                  <a:pt x="56" y="151"/>
                  <a:pt x="56" y="152"/>
                </a:cubicBezTo>
                <a:cubicBezTo>
                  <a:pt x="56" y="153"/>
                  <a:pt x="55" y="155"/>
                  <a:pt x="53" y="155"/>
                </a:cubicBezTo>
                <a:cubicBezTo>
                  <a:pt x="52" y="155"/>
                  <a:pt x="51" y="153"/>
                  <a:pt x="51" y="152"/>
                </a:cubicBezTo>
                <a:cubicBezTo>
                  <a:pt x="51" y="151"/>
                  <a:pt x="52" y="149"/>
                  <a:pt x="53" y="149"/>
                </a:cubicBezTo>
                <a:close/>
                <a:moveTo>
                  <a:pt x="61" y="141"/>
                </a:moveTo>
                <a:cubicBezTo>
                  <a:pt x="63" y="141"/>
                  <a:pt x="64" y="143"/>
                  <a:pt x="64" y="144"/>
                </a:cubicBezTo>
                <a:cubicBezTo>
                  <a:pt x="64" y="145"/>
                  <a:pt x="63" y="147"/>
                  <a:pt x="61" y="147"/>
                </a:cubicBezTo>
                <a:cubicBezTo>
                  <a:pt x="60" y="147"/>
                  <a:pt x="59" y="145"/>
                  <a:pt x="59" y="144"/>
                </a:cubicBezTo>
                <a:cubicBezTo>
                  <a:pt x="59" y="143"/>
                  <a:pt x="60" y="141"/>
                  <a:pt x="61" y="141"/>
                </a:cubicBezTo>
                <a:close/>
                <a:moveTo>
                  <a:pt x="77" y="141"/>
                </a:moveTo>
                <a:cubicBezTo>
                  <a:pt x="79" y="141"/>
                  <a:pt x="80" y="143"/>
                  <a:pt x="80" y="144"/>
                </a:cubicBezTo>
                <a:cubicBezTo>
                  <a:pt x="80" y="145"/>
                  <a:pt x="79" y="147"/>
                  <a:pt x="77" y="147"/>
                </a:cubicBezTo>
                <a:cubicBezTo>
                  <a:pt x="76" y="147"/>
                  <a:pt x="75" y="145"/>
                  <a:pt x="75" y="144"/>
                </a:cubicBezTo>
                <a:cubicBezTo>
                  <a:pt x="75" y="143"/>
                  <a:pt x="76" y="141"/>
                  <a:pt x="77" y="141"/>
                </a:cubicBezTo>
                <a:close/>
                <a:moveTo>
                  <a:pt x="69" y="149"/>
                </a:moveTo>
                <a:cubicBezTo>
                  <a:pt x="71" y="149"/>
                  <a:pt x="72" y="151"/>
                  <a:pt x="72" y="152"/>
                </a:cubicBezTo>
                <a:cubicBezTo>
                  <a:pt x="72" y="153"/>
                  <a:pt x="71" y="155"/>
                  <a:pt x="69" y="155"/>
                </a:cubicBezTo>
                <a:cubicBezTo>
                  <a:pt x="68" y="155"/>
                  <a:pt x="67" y="153"/>
                  <a:pt x="67" y="152"/>
                </a:cubicBezTo>
                <a:cubicBezTo>
                  <a:pt x="67" y="151"/>
                  <a:pt x="68" y="149"/>
                  <a:pt x="69" y="14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45" name="Freeform 1023"/>
          <p:cNvSpPr>
            <a:spLocks noEditPoints="1"/>
          </p:cNvSpPr>
          <p:nvPr/>
        </p:nvSpPr>
        <p:spPr bwMode="auto">
          <a:xfrm>
            <a:off x="2601913" y="5938838"/>
            <a:ext cx="290513" cy="550863"/>
          </a:xfrm>
          <a:custGeom>
            <a:avLst/>
            <a:gdLst>
              <a:gd name="T0" fmla="*/ 27 w 85"/>
              <a:gd name="T1" fmla="*/ 0 h 160"/>
              <a:gd name="T2" fmla="*/ 0 w 85"/>
              <a:gd name="T3" fmla="*/ 151 h 160"/>
              <a:gd name="T4" fmla="*/ 85 w 85"/>
              <a:gd name="T5" fmla="*/ 20 h 160"/>
              <a:gd name="T6" fmla="*/ 53 w 85"/>
              <a:gd name="T7" fmla="*/ 11 h 160"/>
              <a:gd name="T8" fmla="*/ 27 w 85"/>
              <a:gd name="T9" fmla="*/ 16 h 160"/>
              <a:gd name="T10" fmla="*/ 80 w 85"/>
              <a:gd name="T11" fmla="*/ 85 h 160"/>
              <a:gd name="T12" fmla="*/ 80 w 85"/>
              <a:gd name="T13" fmla="*/ 112 h 160"/>
              <a:gd name="T14" fmla="*/ 76 w 85"/>
              <a:gd name="T15" fmla="*/ 155 h 160"/>
              <a:gd name="T16" fmla="*/ 21 w 85"/>
              <a:gd name="T17" fmla="*/ 155 h 160"/>
              <a:gd name="T18" fmla="*/ 5 w 85"/>
              <a:gd name="T19" fmla="*/ 149 h 160"/>
              <a:gd name="T20" fmla="*/ 5 w 85"/>
              <a:gd name="T21" fmla="*/ 123 h 160"/>
              <a:gd name="T22" fmla="*/ 8 w 85"/>
              <a:gd name="T23" fmla="*/ 104 h 160"/>
              <a:gd name="T24" fmla="*/ 80 w 85"/>
              <a:gd name="T25" fmla="*/ 96 h 160"/>
              <a:gd name="T26" fmla="*/ 13 w 85"/>
              <a:gd name="T27" fmla="*/ 99 h 160"/>
              <a:gd name="T28" fmla="*/ 24 w 85"/>
              <a:gd name="T29" fmla="*/ 104 h 160"/>
              <a:gd name="T30" fmla="*/ 29 w 85"/>
              <a:gd name="T31" fmla="*/ 93 h 160"/>
              <a:gd name="T32" fmla="*/ 29 w 85"/>
              <a:gd name="T33" fmla="*/ 93 h 160"/>
              <a:gd name="T34" fmla="*/ 43 w 85"/>
              <a:gd name="T35" fmla="*/ 96 h 160"/>
              <a:gd name="T36" fmla="*/ 37 w 85"/>
              <a:gd name="T37" fmla="*/ 107 h 160"/>
              <a:gd name="T38" fmla="*/ 56 w 85"/>
              <a:gd name="T39" fmla="*/ 104 h 160"/>
              <a:gd name="T40" fmla="*/ 61 w 85"/>
              <a:gd name="T41" fmla="*/ 93 h 160"/>
              <a:gd name="T42" fmla="*/ 61 w 85"/>
              <a:gd name="T43" fmla="*/ 93 h 160"/>
              <a:gd name="T44" fmla="*/ 75 w 85"/>
              <a:gd name="T45" fmla="*/ 96 h 160"/>
              <a:gd name="T46" fmla="*/ 69 w 85"/>
              <a:gd name="T47" fmla="*/ 107 h 160"/>
              <a:gd name="T48" fmla="*/ 16 w 85"/>
              <a:gd name="T49" fmla="*/ 112 h 160"/>
              <a:gd name="T50" fmla="*/ 13 w 85"/>
              <a:gd name="T51" fmla="*/ 125 h 160"/>
              <a:gd name="T52" fmla="*/ 13 w 85"/>
              <a:gd name="T53" fmla="*/ 125 h 160"/>
              <a:gd name="T54" fmla="*/ 19 w 85"/>
              <a:gd name="T55" fmla="*/ 120 h 160"/>
              <a:gd name="T56" fmla="*/ 21 w 85"/>
              <a:gd name="T57" fmla="*/ 139 h 160"/>
              <a:gd name="T58" fmla="*/ 32 w 85"/>
              <a:gd name="T59" fmla="*/ 112 h 160"/>
              <a:gd name="T60" fmla="*/ 45 w 85"/>
              <a:gd name="T61" fmla="*/ 109 h 160"/>
              <a:gd name="T62" fmla="*/ 45 w 85"/>
              <a:gd name="T63" fmla="*/ 109 h 160"/>
              <a:gd name="T64" fmla="*/ 27 w 85"/>
              <a:gd name="T65" fmla="*/ 128 h 160"/>
              <a:gd name="T66" fmla="*/ 45 w 85"/>
              <a:gd name="T67" fmla="*/ 131 h 160"/>
              <a:gd name="T68" fmla="*/ 40 w 85"/>
              <a:gd name="T69" fmla="*/ 120 h 160"/>
              <a:gd name="T70" fmla="*/ 53 w 85"/>
              <a:gd name="T71" fmla="*/ 117 h 160"/>
              <a:gd name="T72" fmla="*/ 53 w 85"/>
              <a:gd name="T73" fmla="*/ 117 h 160"/>
              <a:gd name="T74" fmla="*/ 35 w 85"/>
              <a:gd name="T75" fmla="*/ 136 h 160"/>
              <a:gd name="T76" fmla="*/ 53 w 85"/>
              <a:gd name="T77" fmla="*/ 139 h 160"/>
              <a:gd name="T78" fmla="*/ 64 w 85"/>
              <a:gd name="T79" fmla="*/ 112 h 160"/>
              <a:gd name="T80" fmla="*/ 77 w 85"/>
              <a:gd name="T81" fmla="*/ 109 h 160"/>
              <a:gd name="T82" fmla="*/ 77 w 85"/>
              <a:gd name="T83" fmla="*/ 109 h 160"/>
              <a:gd name="T84" fmla="*/ 59 w 85"/>
              <a:gd name="T85" fmla="*/ 128 h 160"/>
              <a:gd name="T86" fmla="*/ 77 w 85"/>
              <a:gd name="T87" fmla="*/ 131 h 160"/>
              <a:gd name="T88" fmla="*/ 72 w 85"/>
              <a:gd name="T89" fmla="*/ 120 h 160"/>
              <a:gd name="T90" fmla="*/ 69 w 85"/>
              <a:gd name="T91" fmla="*/ 133 h 160"/>
              <a:gd name="T92" fmla="*/ 69 w 85"/>
              <a:gd name="T93" fmla="*/ 133 h 160"/>
              <a:gd name="T94" fmla="*/ 11 w 85"/>
              <a:gd name="T95" fmla="*/ 144 h 160"/>
              <a:gd name="T96" fmla="*/ 21 w 85"/>
              <a:gd name="T97" fmla="*/ 155 h 160"/>
              <a:gd name="T98" fmla="*/ 32 w 85"/>
              <a:gd name="T99" fmla="*/ 144 h 160"/>
              <a:gd name="T100" fmla="*/ 45 w 85"/>
              <a:gd name="T101" fmla="*/ 141 h 160"/>
              <a:gd name="T102" fmla="*/ 45 w 85"/>
              <a:gd name="T103" fmla="*/ 141 h 160"/>
              <a:gd name="T104" fmla="*/ 35 w 85"/>
              <a:gd name="T105" fmla="*/ 152 h 160"/>
              <a:gd name="T106" fmla="*/ 53 w 85"/>
              <a:gd name="T107" fmla="*/ 155 h 160"/>
              <a:gd name="T108" fmla="*/ 64 w 85"/>
              <a:gd name="T109" fmla="*/ 144 h 160"/>
              <a:gd name="T110" fmla="*/ 77 w 85"/>
              <a:gd name="T111" fmla="*/ 141 h 160"/>
              <a:gd name="T112" fmla="*/ 77 w 85"/>
              <a:gd name="T113" fmla="*/ 141 h 160"/>
              <a:gd name="T114" fmla="*/ 67 w 85"/>
              <a:gd name="T115" fmla="*/ 152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85" h="160">
                <a:moveTo>
                  <a:pt x="76" y="11"/>
                </a:moveTo>
                <a:cubicBezTo>
                  <a:pt x="59" y="11"/>
                  <a:pt x="59" y="11"/>
                  <a:pt x="59" y="11"/>
                </a:cubicBezTo>
                <a:cubicBezTo>
                  <a:pt x="59" y="0"/>
                  <a:pt x="59" y="0"/>
                  <a:pt x="59" y="0"/>
                </a:cubicBezTo>
                <a:cubicBezTo>
                  <a:pt x="27" y="0"/>
                  <a:pt x="27" y="0"/>
                  <a:pt x="27" y="0"/>
                </a:cubicBezTo>
                <a:cubicBezTo>
                  <a:pt x="27" y="11"/>
                  <a:pt x="27" y="11"/>
                  <a:pt x="27" y="11"/>
                </a:cubicBezTo>
                <a:cubicBezTo>
                  <a:pt x="9" y="11"/>
                  <a:pt x="9" y="11"/>
                  <a:pt x="9" y="11"/>
                </a:cubicBezTo>
                <a:cubicBezTo>
                  <a:pt x="4" y="11"/>
                  <a:pt x="0" y="15"/>
                  <a:pt x="0" y="20"/>
                </a:cubicBezTo>
                <a:cubicBezTo>
                  <a:pt x="0" y="151"/>
                  <a:pt x="0" y="151"/>
                  <a:pt x="0" y="151"/>
                </a:cubicBezTo>
                <a:cubicBezTo>
                  <a:pt x="0" y="156"/>
                  <a:pt x="4" y="160"/>
                  <a:pt x="9" y="160"/>
                </a:cubicBezTo>
                <a:cubicBezTo>
                  <a:pt x="76" y="160"/>
                  <a:pt x="76" y="160"/>
                  <a:pt x="76" y="160"/>
                </a:cubicBezTo>
                <a:cubicBezTo>
                  <a:pt x="81" y="160"/>
                  <a:pt x="85" y="156"/>
                  <a:pt x="85" y="151"/>
                </a:cubicBezTo>
                <a:cubicBezTo>
                  <a:pt x="85" y="20"/>
                  <a:pt x="85" y="20"/>
                  <a:pt x="85" y="20"/>
                </a:cubicBezTo>
                <a:cubicBezTo>
                  <a:pt x="85" y="15"/>
                  <a:pt x="81" y="11"/>
                  <a:pt x="76" y="11"/>
                </a:cubicBezTo>
                <a:close/>
                <a:moveTo>
                  <a:pt x="32" y="5"/>
                </a:moveTo>
                <a:cubicBezTo>
                  <a:pt x="53" y="5"/>
                  <a:pt x="53" y="5"/>
                  <a:pt x="53" y="5"/>
                </a:cubicBezTo>
                <a:cubicBezTo>
                  <a:pt x="53" y="11"/>
                  <a:pt x="53" y="11"/>
                  <a:pt x="53" y="11"/>
                </a:cubicBezTo>
                <a:cubicBezTo>
                  <a:pt x="32" y="11"/>
                  <a:pt x="32" y="11"/>
                  <a:pt x="32" y="11"/>
                </a:cubicBezTo>
                <a:lnTo>
                  <a:pt x="32" y="5"/>
                </a:lnTo>
                <a:close/>
                <a:moveTo>
                  <a:pt x="9" y="16"/>
                </a:moveTo>
                <a:cubicBezTo>
                  <a:pt x="27" y="16"/>
                  <a:pt x="27" y="16"/>
                  <a:pt x="27" y="16"/>
                </a:cubicBezTo>
                <a:cubicBezTo>
                  <a:pt x="59" y="16"/>
                  <a:pt x="59" y="16"/>
                  <a:pt x="59" y="16"/>
                </a:cubicBezTo>
                <a:cubicBezTo>
                  <a:pt x="76" y="16"/>
                  <a:pt x="76" y="16"/>
                  <a:pt x="76" y="16"/>
                </a:cubicBezTo>
                <a:cubicBezTo>
                  <a:pt x="78" y="16"/>
                  <a:pt x="80" y="18"/>
                  <a:pt x="80" y="20"/>
                </a:cubicBezTo>
                <a:cubicBezTo>
                  <a:pt x="80" y="85"/>
                  <a:pt x="80" y="85"/>
                  <a:pt x="80" y="85"/>
                </a:cubicBezTo>
                <a:cubicBezTo>
                  <a:pt x="5" y="85"/>
                  <a:pt x="5" y="85"/>
                  <a:pt x="5" y="85"/>
                </a:cubicBezTo>
                <a:cubicBezTo>
                  <a:pt x="5" y="20"/>
                  <a:pt x="5" y="20"/>
                  <a:pt x="5" y="20"/>
                </a:cubicBezTo>
                <a:cubicBezTo>
                  <a:pt x="5" y="18"/>
                  <a:pt x="7" y="16"/>
                  <a:pt x="9" y="16"/>
                </a:cubicBezTo>
                <a:close/>
                <a:moveTo>
                  <a:pt x="80" y="112"/>
                </a:moveTo>
                <a:cubicBezTo>
                  <a:pt x="80" y="128"/>
                  <a:pt x="80" y="128"/>
                  <a:pt x="80" y="128"/>
                </a:cubicBezTo>
                <a:cubicBezTo>
                  <a:pt x="80" y="144"/>
                  <a:pt x="80" y="144"/>
                  <a:pt x="80" y="144"/>
                </a:cubicBezTo>
                <a:cubicBezTo>
                  <a:pt x="80" y="151"/>
                  <a:pt x="80" y="151"/>
                  <a:pt x="80" y="151"/>
                </a:cubicBezTo>
                <a:cubicBezTo>
                  <a:pt x="80" y="153"/>
                  <a:pt x="78" y="155"/>
                  <a:pt x="76" y="155"/>
                </a:cubicBezTo>
                <a:cubicBezTo>
                  <a:pt x="69" y="155"/>
                  <a:pt x="69" y="155"/>
                  <a:pt x="69" y="155"/>
                </a:cubicBezTo>
                <a:cubicBezTo>
                  <a:pt x="53" y="155"/>
                  <a:pt x="53" y="155"/>
                  <a:pt x="53" y="155"/>
                </a:cubicBezTo>
                <a:cubicBezTo>
                  <a:pt x="37" y="155"/>
                  <a:pt x="37" y="155"/>
                  <a:pt x="37" y="155"/>
                </a:cubicBezTo>
                <a:cubicBezTo>
                  <a:pt x="21" y="155"/>
                  <a:pt x="21" y="155"/>
                  <a:pt x="21" y="155"/>
                </a:cubicBezTo>
                <a:cubicBezTo>
                  <a:pt x="9" y="155"/>
                  <a:pt x="9" y="155"/>
                  <a:pt x="9" y="155"/>
                </a:cubicBezTo>
                <a:cubicBezTo>
                  <a:pt x="8" y="155"/>
                  <a:pt x="8" y="154"/>
                  <a:pt x="7" y="154"/>
                </a:cubicBezTo>
                <a:cubicBezTo>
                  <a:pt x="8" y="154"/>
                  <a:pt x="8" y="153"/>
                  <a:pt x="8" y="152"/>
                </a:cubicBezTo>
                <a:cubicBezTo>
                  <a:pt x="8" y="151"/>
                  <a:pt x="7" y="149"/>
                  <a:pt x="5" y="149"/>
                </a:cubicBezTo>
                <a:cubicBezTo>
                  <a:pt x="5" y="139"/>
                  <a:pt x="5" y="139"/>
                  <a:pt x="5" y="139"/>
                </a:cubicBezTo>
                <a:cubicBezTo>
                  <a:pt x="7" y="139"/>
                  <a:pt x="8" y="137"/>
                  <a:pt x="8" y="136"/>
                </a:cubicBezTo>
                <a:cubicBezTo>
                  <a:pt x="8" y="135"/>
                  <a:pt x="7" y="133"/>
                  <a:pt x="5" y="133"/>
                </a:cubicBezTo>
                <a:cubicBezTo>
                  <a:pt x="5" y="123"/>
                  <a:pt x="5" y="123"/>
                  <a:pt x="5" y="123"/>
                </a:cubicBezTo>
                <a:cubicBezTo>
                  <a:pt x="7" y="123"/>
                  <a:pt x="8" y="121"/>
                  <a:pt x="8" y="120"/>
                </a:cubicBezTo>
                <a:cubicBezTo>
                  <a:pt x="8" y="119"/>
                  <a:pt x="7" y="117"/>
                  <a:pt x="5" y="117"/>
                </a:cubicBezTo>
                <a:cubicBezTo>
                  <a:pt x="5" y="107"/>
                  <a:pt x="5" y="107"/>
                  <a:pt x="5" y="107"/>
                </a:cubicBezTo>
                <a:cubicBezTo>
                  <a:pt x="7" y="107"/>
                  <a:pt x="8" y="105"/>
                  <a:pt x="8" y="104"/>
                </a:cubicBezTo>
                <a:cubicBezTo>
                  <a:pt x="8" y="103"/>
                  <a:pt x="7" y="101"/>
                  <a:pt x="5" y="101"/>
                </a:cubicBezTo>
                <a:cubicBezTo>
                  <a:pt x="5" y="91"/>
                  <a:pt x="5" y="91"/>
                  <a:pt x="5" y="91"/>
                </a:cubicBezTo>
                <a:cubicBezTo>
                  <a:pt x="80" y="91"/>
                  <a:pt x="80" y="91"/>
                  <a:pt x="80" y="91"/>
                </a:cubicBezTo>
                <a:cubicBezTo>
                  <a:pt x="80" y="96"/>
                  <a:pt x="80" y="96"/>
                  <a:pt x="80" y="96"/>
                </a:cubicBezTo>
                <a:lnTo>
                  <a:pt x="80" y="112"/>
                </a:lnTo>
                <a:close/>
                <a:moveTo>
                  <a:pt x="13" y="93"/>
                </a:moveTo>
                <a:cubicBezTo>
                  <a:pt x="15" y="93"/>
                  <a:pt x="16" y="95"/>
                  <a:pt x="16" y="96"/>
                </a:cubicBezTo>
                <a:cubicBezTo>
                  <a:pt x="16" y="97"/>
                  <a:pt x="15" y="99"/>
                  <a:pt x="13" y="99"/>
                </a:cubicBezTo>
                <a:cubicBezTo>
                  <a:pt x="12" y="99"/>
                  <a:pt x="11" y="97"/>
                  <a:pt x="11" y="96"/>
                </a:cubicBezTo>
                <a:cubicBezTo>
                  <a:pt x="11" y="95"/>
                  <a:pt x="12" y="93"/>
                  <a:pt x="13" y="93"/>
                </a:cubicBezTo>
                <a:close/>
                <a:moveTo>
                  <a:pt x="21" y="101"/>
                </a:moveTo>
                <a:cubicBezTo>
                  <a:pt x="23" y="101"/>
                  <a:pt x="24" y="103"/>
                  <a:pt x="24" y="104"/>
                </a:cubicBezTo>
                <a:cubicBezTo>
                  <a:pt x="24" y="105"/>
                  <a:pt x="23" y="107"/>
                  <a:pt x="21" y="107"/>
                </a:cubicBezTo>
                <a:cubicBezTo>
                  <a:pt x="20" y="107"/>
                  <a:pt x="19" y="105"/>
                  <a:pt x="19" y="104"/>
                </a:cubicBezTo>
                <a:cubicBezTo>
                  <a:pt x="19" y="103"/>
                  <a:pt x="20" y="101"/>
                  <a:pt x="21" y="101"/>
                </a:cubicBezTo>
                <a:close/>
                <a:moveTo>
                  <a:pt x="29" y="93"/>
                </a:moveTo>
                <a:cubicBezTo>
                  <a:pt x="31" y="93"/>
                  <a:pt x="32" y="95"/>
                  <a:pt x="32" y="96"/>
                </a:cubicBezTo>
                <a:cubicBezTo>
                  <a:pt x="32" y="97"/>
                  <a:pt x="31" y="99"/>
                  <a:pt x="29" y="99"/>
                </a:cubicBezTo>
                <a:cubicBezTo>
                  <a:pt x="28" y="99"/>
                  <a:pt x="27" y="97"/>
                  <a:pt x="27" y="96"/>
                </a:cubicBezTo>
                <a:cubicBezTo>
                  <a:pt x="27" y="95"/>
                  <a:pt x="28" y="93"/>
                  <a:pt x="29" y="93"/>
                </a:cubicBezTo>
                <a:close/>
                <a:moveTo>
                  <a:pt x="45" y="93"/>
                </a:moveTo>
                <a:cubicBezTo>
                  <a:pt x="47" y="93"/>
                  <a:pt x="48" y="95"/>
                  <a:pt x="48" y="96"/>
                </a:cubicBezTo>
                <a:cubicBezTo>
                  <a:pt x="48" y="97"/>
                  <a:pt x="47" y="99"/>
                  <a:pt x="45" y="99"/>
                </a:cubicBezTo>
                <a:cubicBezTo>
                  <a:pt x="44" y="99"/>
                  <a:pt x="43" y="97"/>
                  <a:pt x="43" y="96"/>
                </a:cubicBezTo>
                <a:cubicBezTo>
                  <a:pt x="43" y="95"/>
                  <a:pt x="44" y="93"/>
                  <a:pt x="45" y="93"/>
                </a:cubicBezTo>
                <a:close/>
                <a:moveTo>
                  <a:pt x="37" y="101"/>
                </a:moveTo>
                <a:cubicBezTo>
                  <a:pt x="39" y="101"/>
                  <a:pt x="40" y="103"/>
                  <a:pt x="40" y="104"/>
                </a:cubicBezTo>
                <a:cubicBezTo>
                  <a:pt x="40" y="105"/>
                  <a:pt x="39" y="107"/>
                  <a:pt x="37" y="107"/>
                </a:cubicBezTo>
                <a:cubicBezTo>
                  <a:pt x="36" y="107"/>
                  <a:pt x="35" y="105"/>
                  <a:pt x="35" y="104"/>
                </a:cubicBezTo>
                <a:cubicBezTo>
                  <a:pt x="35" y="103"/>
                  <a:pt x="36" y="101"/>
                  <a:pt x="37" y="101"/>
                </a:cubicBezTo>
                <a:close/>
                <a:moveTo>
                  <a:pt x="53" y="101"/>
                </a:moveTo>
                <a:cubicBezTo>
                  <a:pt x="55" y="101"/>
                  <a:pt x="56" y="103"/>
                  <a:pt x="56" y="104"/>
                </a:cubicBezTo>
                <a:cubicBezTo>
                  <a:pt x="56" y="105"/>
                  <a:pt x="55" y="107"/>
                  <a:pt x="53" y="107"/>
                </a:cubicBezTo>
                <a:cubicBezTo>
                  <a:pt x="52" y="107"/>
                  <a:pt x="51" y="105"/>
                  <a:pt x="51" y="104"/>
                </a:cubicBezTo>
                <a:cubicBezTo>
                  <a:pt x="51" y="103"/>
                  <a:pt x="52" y="101"/>
                  <a:pt x="53" y="101"/>
                </a:cubicBezTo>
                <a:close/>
                <a:moveTo>
                  <a:pt x="61" y="93"/>
                </a:moveTo>
                <a:cubicBezTo>
                  <a:pt x="63" y="93"/>
                  <a:pt x="64" y="95"/>
                  <a:pt x="64" y="96"/>
                </a:cubicBezTo>
                <a:cubicBezTo>
                  <a:pt x="64" y="97"/>
                  <a:pt x="63" y="99"/>
                  <a:pt x="61" y="99"/>
                </a:cubicBezTo>
                <a:cubicBezTo>
                  <a:pt x="60" y="99"/>
                  <a:pt x="59" y="97"/>
                  <a:pt x="59" y="96"/>
                </a:cubicBezTo>
                <a:cubicBezTo>
                  <a:pt x="59" y="95"/>
                  <a:pt x="60" y="93"/>
                  <a:pt x="61" y="93"/>
                </a:cubicBezTo>
                <a:close/>
                <a:moveTo>
                  <a:pt x="77" y="93"/>
                </a:moveTo>
                <a:cubicBezTo>
                  <a:pt x="79" y="93"/>
                  <a:pt x="80" y="95"/>
                  <a:pt x="80" y="96"/>
                </a:cubicBezTo>
                <a:cubicBezTo>
                  <a:pt x="80" y="97"/>
                  <a:pt x="79" y="99"/>
                  <a:pt x="77" y="99"/>
                </a:cubicBezTo>
                <a:cubicBezTo>
                  <a:pt x="76" y="99"/>
                  <a:pt x="75" y="97"/>
                  <a:pt x="75" y="96"/>
                </a:cubicBezTo>
                <a:cubicBezTo>
                  <a:pt x="75" y="95"/>
                  <a:pt x="76" y="93"/>
                  <a:pt x="77" y="93"/>
                </a:cubicBezTo>
                <a:close/>
                <a:moveTo>
                  <a:pt x="69" y="101"/>
                </a:moveTo>
                <a:cubicBezTo>
                  <a:pt x="71" y="101"/>
                  <a:pt x="72" y="103"/>
                  <a:pt x="72" y="104"/>
                </a:cubicBezTo>
                <a:cubicBezTo>
                  <a:pt x="72" y="105"/>
                  <a:pt x="71" y="107"/>
                  <a:pt x="69" y="107"/>
                </a:cubicBezTo>
                <a:cubicBezTo>
                  <a:pt x="68" y="107"/>
                  <a:pt x="67" y="105"/>
                  <a:pt x="67" y="104"/>
                </a:cubicBezTo>
                <a:cubicBezTo>
                  <a:pt x="67" y="103"/>
                  <a:pt x="68" y="101"/>
                  <a:pt x="69" y="101"/>
                </a:cubicBezTo>
                <a:close/>
                <a:moveTo>
                  <a:pt x="13" y="109"/>
                </a:moveTo>
                <a:cubicBezTo>
                  <a:pt x="15" y="109"/>
                  <a:pt x="16" y="111"/>
                  <a:pt x="16" y="112"/>
                </a:cubicBezTo>
                <a:cubicBezTo>
                  <a:pt x="16" y="113"/>
                  <a:pt x="15" y="115"/>
                  <a:pt x="13" y="115"/>
                </a:cubicBezTo>
                <a:cubicBezTo>
                  <a:pt x="12" y="115"/>
                  <a:pt x="11" y="113"/>
                  <a:pt x="11" y="112"/>
                </a:cubicBezTo>
                <a:cubicBezTo>
                  <a:pt x="11" y="111"/>
                  <a:pt x="12" y="109"/>
                  <a:pt x="13" y="109"/>
                </a:cubicBezTo>
                <a:close/>
                <a:moveTo>
                  <a:pt x="13" y="125"/>
                </a:moveTo>
                <a:cubicBezTo>
                  <a:pt x="15" y="125"/>
                  <a:pt x="16" y="127"/>
                  <a:pt x="16" y="128"/>
                </a:cubicBezTo>
                <a:cubicBezTo>
                  <a:pt x="16" y="129"/>
                  <a:pt x="15" y="131"/>
                  <a:pt x="13" y="131"/>
                </a:cubicBezTo>
                <a:cubicBezTo>
                  <a:pt x="12" y="131"/>
                  <a:pt x="11" y="129"/>
                  <a:pt x="11" y="128"/>
                </a:cubicBezTo>
                <a:cubicBezTo>
                  <a:pt x="11" y="127"/>
                  <a:pt x="12" y="125"/>
                  <a:pt x="13" y="125"/>
                </a:cubicBezTo>
                <a:close/>
                <a:moveTo>
                  <a:pt x="21" y="117"/>
                </a:moveTo>
                <a:cubicBezTo>
                  <a:pt x="23" y="117"/>
                  <a:pt x="24" y="119"/>
                  <a:pt x="24" y="120"/>
                </a:cubicBezTo>
                <a:cubicBezTo>
                  <a:pt x="24" y="121"/>
                  <a:pt x="23" y="123"/>
                  <a:pt x="21" y="123"/>
                </a:cubicBezTo>
                <a:cubicBezTo>
                  <a:pt x="20" y="123"/>
                  <a:pt x="19" y="121"/>
                  <a:pt x="19" y="120"/>
                </a:cubicBezTo>
                <a:cubicBezTo>
                  <a:pt x="19" y="119"/>
                  <a:pt x="20" y="117"/>
                  <a:pt x="21" y="117"/>
                </a:cubicBezTo>
                <a:close/>
                <a:moveTo>
                  <a:pt x="21" y="133"/>
                </a:moveTo>
                <a:cubicBezTo>
                  <a:pt x="23" y="133"/>
                  <a:pt x="24" y="135"/>
                  <a:pt x="24" y="136"/>
                </a:cubicBezTo>
                <a:cubicBezTo>
                  <a:pt x="24" y="137"/>
                  <a:pt x="23" y="139"/>
                  <a:pt x="21" y="139"/>
                </a:cubicBezTo>
                <a:cubicBezTo>
                  <a:pt x="20" y="139"/>
                  <a:pt x="19" y="137"/>
                  <a:pt x="19" y="136"/>
                </a:cubicBezTo>
                <a:cubicBezTo>
                  <a:pt x="19" y="135"/>
                  <a:pt x="20" y="133"/>
                  <a:pt x="21" y="133"/>
                </a:cubicBezTo>
                <a:close/>
                <a:moveTo>
                  <a:pt x="29" y="109"/>
                </a:moveTo>
                <a:cubicBezTo>
                  <a:pt x="31" y="109"/>
                  <a:pt x="32" y="111"/>
                  <a:pt x="32" y="112"/>
                </a:cubicBezTo>
                <a:cubicBezTo>
                  <a:pt x="32" y="113"/>
                  <a:pt x="31" y="115"/>
                  <a:pt x="29" y="115"/>
                </a:cubicBezTo>
                <a:cubicBezTo>
                  <a:pt x="28" y="115"/>
                  <a:pt x="27" y="113"/>
                  <a:pt x="27" y="112"/>
                </a:cubicBezTo>
                <a:cubicBezTo>
                  <a:pt x="27" y="111"/>
                  <a:pt x="28" y="109"/>
                  <a:pt x="29" y="109"/>
                </a:cubicBezTo>
                <a:close/>
                <a:moveTo>
                  <a:pt x="45" y="109"/>
                </a:moveTo>
                <a:cubicBezTo>
                  <a:pt x="47" y="109"/>
                  <a:pt x="48" y="111"/>
                  <a:pt x="48" y="112"/>
                </a:cubicBezTo>
                <a:cubicBezTo>
                  <a:pt x="48" y="113"/>
                  <a:pt x="47" y="115"/>
                  <a:pt x="45" y="115"/>
                </a:cubicBezTo>
                <a:cubicBezTo>
                  <a:pt x="44" y="115"/>
                  <a:pt x="43" y="113"/>
                  <a:pt x="43" y="112"/>
                </a:cubicBezTo>
                <a:cubicBezTo>
                  <a:pt x="43" y="111"/>
                  <a:pt x="44" y="109"/>
                  <a:pt x="45" y="109"/>
                </a:cubicBezTo>
                <a:close/>
                <a:moveTo>
                  <a:pt x="29" y="125"/>
                </a:moveTo>
                <a:cubicBezTo>
                  <a:pt x="31" y="125"/>
                  <a:pt x="32" y="127"/>
                  <a:pt x="32" y="128"/>
                </a:cubicBezTo>
                <a:cubicBezTo>
                  <a:pt x="32" y="129"/>
                  <a:pt x="31" y="131"/>
                  <a:pt x="29" y="131"/>
                </a:cubicBezTo>
                <a:cubicBezTo>
                  <a:pt x="28" y="131"/>
                  <a:pt x="27" y="129"/>
                  <a:pt x="27" y="128"/>
                </a:cubicBezTo>
                <a:cubicBezTo>
                  <a:pt x="27" y="127"/>
                  <a:pt x="28" y="125"/>
                  <a:pt x="29" y="125"/>
                </a:cubicBezTo>
                <a:close/>
                <a:moveTo>
                  <a:pt x="45" y="125"/>
                </a:moveTo>
                <a:cubicBezTo>
                  <a:pt x="47" y="125"/>
                  <a:pt x="48" y="127"/>
                  <a:pt x="48" y="128"/>
                </a:cubicBezTo>
                <a:cubicBezTo>
                  <a:pt x="48" y="129"/>
                  <a:pt x="47" y="131"/>
                  <a:pt x="45" y="131"/>
                </a:cubicBezTo>
                <a:cubicBezTo>
                  <a:pt x="44" y="131"/>
                  <a:pt x="43" y="129"/>
                  <a:pt x="43" y="128"/>
                </a:cubicBezTo>
                <a:cubicBezTo>
                  <a:pt x="43" y="127"/>
                  <a:pt x="44" y="125"/>
                  <a:pt x="45" y="125"/>
                </a:cubicBezTo>
                <a:close/>
                <a:moveTo>
                  <a:pt x="37" y="117"/>
                </a:moveTo>
                <a:cubicBezTo>
                  <a:pt x="39" y="117"/>
                  <a:pt x="40" y="119"/>
                  <a:pt x="40" y="120"/>
                </a:cubicBezTo>
                <a:cubicBezTo>
                  <a:pt x="40" y="121"/>
                  <a:pt x="39" y="123"/>
                  <a:pt x="37" y="123"/>
                </a:cubicBezTo>
                <a:cubicBezTo>
                  <a:pt x="36" y="123"/>
                  <a:pt x="35" y="121"/>
                  <a:pt x="35" y="120"/>
                </a:cubicBezTo>
                <a:cubicBezTo>
                  <a:pt x="35" y="119"/>
                  <a:pt x="36" y="117"/>
                  <a:pt x="37" y="117"/>
                </a:cubicBezTo>
                <a:close/>
                <a:moveTo>
                  <a:pt x="53" y="117"/>
                </a:moveTo>
                <a:cubicBezTo>
                  <a:pt x="55" y="117"/>
                  <a:pt x="56" y="119"/>
                  <a:pt x="56" y="120"/>
                </a:cubicBezTo>
                <a:cubicBezTo>
                  <a:pt x="56" y="121"/>
                  <a:pt x="55" y="123"/>
                  <a:pt x="53" y="123"/>
                </a:cubicBezTo>
                <a:cubicBezTo>
                  <a:pt x="52" y="123"/>
                  <a:pt x="51" y="121"/>
                  <a:pt x="51" y="120"/>
                </a:cubicBezTo>
                <a:cubicBezTo>
                  <a:pt x="51" y="119"/>
                  <a:pt x="52" y="117"/>
                  <a:pt x="53" y="117"/>
                </a:cubicBezTo>
                <a:close/>
                <a:moveTo>
                  <a:pt x="37" y="133"/>
                </a:moveTo>
                <a:cubicBezTo>
                  <a:pt x="39" y="133"/>
                  <a:pt x="40" y="135"/>
                  <a:pt x="40" y="136"/>
                </a:cubicBezTo>
                <a:cubicBezTo>
                  <a:pt x="40" y="137"/>
                  <a:pt x="39" y="139"/>
                  <a:pt x="37" y="139"/>
                </a:cubicBezTo>
                <a:cubicBezTo>
                  <a:pt x="36" y="139"/>
                  <a:pt x="35" y="137"/>
                  <a:pt x="35" y="136"/>
                </a:cubicBezTo>
                <a:cubicBezTo>
                  <a:pt x="35" y="135"/>
                  <a:pt x="36" y="133"/>
                  <a:pt x="37" y="133"/>
                </a:cubicBezTo>
                <a:close/>
                <a:moveTo>
                  <a:pt x="53" y="133"/>
                </a:moveTo>
                <a:cubicBezTo>
                  <a:pt x="55" y="133"/>
                  <a:pt x="56" y="135"/>
                  <a:pt x="56" y="136"/>
                </a:cubicBezTo>
                <a:cubicBezTo>
                  <a:pt x="56" y="137"/>
                  <a:pt x="55" y="139"/>
                  <a:pt x="53" y="139"/>
                </a:cubicBezTo>
                <a:cubicBezTo>
                  <a:pt x="52" y="139"/>
                  <a:pt x="51" y="137"/>
                  <a:pt x="51" y="136"/>
                </a:cubicBezTo>
                <a:cubicBezTo>
                  <a:pt x="51" y="135"/>
                  <a:pt x="52" y="133"/>
                  <a:pt x="53" y="133"/>
                </a:cubicBezTo>
                <a:close/>
                <a:moveTo>
                  <a:pt x="61" y="109"/>
                </a:moveTo>
                <a:cubicBezTo>
                  <a:pt x="63" y="109"/>
                  <a:pt x="64" y="111"/>
                  <a:pt x="64" y="112"/>
                </a:cubicBezTo>
                <a:cubicBezTo>
                  <a:pt x="64" y="113"/>
                  <a:pt x="63" y="115"/>
                  <a:pt x="61" y="115"/>
                </a:cubicBezTo>
                <a:cubicBezTo>
                  <a:pt x="60" y="115"/>
                  <a:pt x="59" y="113"/>
                  <a:pt x="59" y="112"/>
                </a:cubicBezTo>
                <a:cubicBezTo>
                  <a:pt x="59" y="111"/>
                  <a:pt x="60" y="109"/>
                  <a:pt x="61" y="109"/>
                </a:cubicBezTo>
                <a:close/>
                <a:moveTo>
                  <a:pt x="77" y="109"/>
                </a:moveTo>
                <a:cubicBezTo>
                  <a:pt x="79" y="109"/>
                  <a:pt x="80" y="111"/>
                  <a:pt x="80" y="112"/>
                </a:cubicBezTo>
                <a:cubicBezTo>
                  <a:pt x="80" y="113"/>
                  <a:pt x="79" y="115"/>
                  <a:pt x="77" y="115"/>
                </a:cubicBezTo>
                <a:cubicBezTo>
                  <a:pt x="76" y="115"/>
                  <a:pt x="75" y="113"/>
                  <a:pt x="75" y="112"/>
                </a:cubicBezTo>
                <a:cubicBezTo>
                  <a:pt x="75" y="111"/>
                  <a:pt x="76" y="109"/>
                  <a:pt x="77" y="109"/>
                </a:cubicBezTo>
                <a:close/>
                <a:moveTo>
                  <a:pt x="61" y="125"/>
                </a:moveTo>
                <a:cubicBezTo>
                  <a:pt x="63" y="125"/>
                  <a:pt x="64" y="127"/>
                  <a:pt x="64" y="128"/>
                </a:cubicBezTo>
                <a:cubicBezTo>
                  <a:pt x="64" y="129"/>
                  <a:pt x="63" y="131"/>
                  <a:pt x="61" y="131"/>
                </a:cubicBezTo>
                <a:cubicBezTo>
                  <a:pt x="60" y="131"/>
                  <a:pt x="59" y="129"/>
                  <a:pt x="59" y="128"/>
                </a:cubicBezTo>
                <a:cubicBezTo>
                  <a:pt x="59" y="127"/>
                  <a:pt x="60" y="125"/>
                  <a:pt x="61" y="125"/>
                </a:cubicBezTo>
                <a:close/>
                <a:moveTo>
                  <a:pt x="77" y="125"/>
                </a:moveTo>
                <a:cubicBezTo>
                  <a:pt x="79" y="125"/>
                  <a:pt x="80" y="127"/>
                  <a:pt x="80" y="128"/>
                </a:cubicBezTo>
                <a:cubicBezTo>
                  <a:pt x="80" y="129"/>
                  <a:pt x="79" y="131"/>
                  <a:pt x="77" y="131"/>
                </a:cubicBezTo>
                <a:cubicBezTo>
                  <a:pt x="76" y="131"/>
                  <a:pt x="75" y="129"/>
                  <a:pt x="75" y="128"/>
                </a:cubicBezTo>
                <a:cubicBezTo>
                  <a:pt x="75" y="127"/>
                  <a:pt x="76" y="125"/>
                  <a:pt x="77" y="125"/>
                </a:cubicBezTo>
                <a:close/>
                <a:moveTo>
                  <a:pt x="69" y="117"/>
                </a:moveTo>
                <a:cubicBezTo>
                  <a:pt x="71" y="117"/>
                  <a:pt x="72" y="119"/>
                  <a:pt x="72" y="120"/>
                </a:cubicBezTo>
                <a:cubicBezTo>
                  <a:pt x="72" y="121"/>
                  <a:pt x="71" y="123"/>
                  <a:pt x="69" y="123"/>
                </a:cubicBezTo>
                <a:cubicBezTo>
                  <a:pt x="68" y="123"/>
                  <a:pt x="67" y="121"/>
                  <a:pt x="67" y="120"/>
                </a:cubicBezTo>
                <a:cubicBezTo>
                  <a:pt x="67" y="119"/>
                  <a:pt x="68" y="117"/>
                  <a:pt x="69" y="117"/>
                </a:cubicBezTo>
                <a:close/>
                <a:moveTo>
                  <a:pt x="69" y="133"/>
                </a:moveTo>
                <a:cubicBezTo>
                  <a:pt x="71" y="133"/>
                  <a:pt x="72" y="135"/>
                  <a:pt x="72" y="136"/>
                </a:cubicBezTo>
                <a:cubicBezTo>
                  <a:pt x="72" y="137"/>
                  <a:pt x="71" y="139"/>
                  <a:pt x="69" y="139"/>
                </a:cubicBezTo>
                <a:cubicBezTo>
                  <a:pt x="68" y="139"/>
                  <a:pt x="67" y="137"/>
                  <a:pt x="67" y="136"/>
                </a:cubicBezTo>
                <a:cubicBezTo>
                  <a:pt x="67" y="135"/>
                  <a:pt x="68" y="133"/>
                  <a:pt x="69" y="133"/>
                </a:cubicBezTo>
                <a:close/>
                <a:moveTo>
                  <a:pt x="13" y="141"/>
                </a:moveTo>
                <a:cubicBezTo>
                  <a:pt x="15" y="141"/>
                  <a:pt x="16" y="143"/>
                  <a:pt x="16" y="144"/>
                </a:cubicBezTo>
                <a:cubicBezTo>
                  <a:pt x="16" y="145"/>
                  <a:pt x="15" y="147"/>
                  <a:pt x="13" y="147"/>
                </a:cubicBezTo>
                <a:cubicBezTo>
                  <a:pt x="12" y="147"/>
                  <a:pt x="11" y="145"/>
                  <a:pt x="11" y="144"/>
                </a:cubicBezTo>
                <a:cubicBezTo>
                  <a:pt x="11" y="143"/>
                  <a:pt x="12" y="141"/>
                  <a:pt x="13" y="141"/>
                </a:cubicBezTo>
                <a:close/>
                <a:moveTo>
                  <a:pt x="21" y="149"/>
                </a:moveTo>
                <a:cubicBezTo>
                  <a:pt x="23" y="149"/>
                  <a:pt x="24" y="151"/>
                  <a:pt x="24" y="152"/>
                </a:cubicBezTo>
                <a:cubicBezTo>
                  <a:pt x="24" y="153"/>
                  <a:pt x="23" y="155"/>
                  <a:pt x="21" y="155"/>
                </a:cubicBezTo>
                <a:cubicBezTo>
                  <a:pt x="20" y="155"/>
                  <a:pt x="19" y="153"/>
                  <a:pt x="19" y="152"/>
                </a:cubicBezTo>
                <a:cubicBezTo>
                  <a:pt x="19" y="151"/>
                  <a:pt x="20" y="149"/>
                  <a:pt x="21" y="149"/>
                </a:cubicBezTo>
                <a:close/>
                <a:moveTo>
                  <a:pt x="29" y="141"/>
                </a:moveTo>
                <a:cubicBezTo>
                  <a:pt x="31" y="141"/>
                  <a:pt x="32" y="143"/>
                  <a:pt x="32" y="144"/>
                </a:cubicBezTo>
                <a:cubicBezTo>
                  <a:pt x="32" y="145"/>
                  <a:pt x="31" y="147"/>
                  <a:pt x="29" y="147"/>
                </a:cubicBezTo>
                <a:cubicBezTo>
                  <a:pt x="28" y="147"/>
                  <a:pt x="27" y="145"/>
                  <a:pt x="27" y="144"/>
                </a:cubicBezTo>
                <a:cubicBezTo>
                  <a:pt x="27" y="143"/>
                  <a:pt x="28" y="141"/>
                  <a:pt x="29" y="141"/>
                </a:cubicBezTo>
                <a:close/>
                <a:moveTo>
                  <a:pt x="45" y="141"/>
                </a:moveTo>
                <a:cubicBezTo>
                  <a:pt x="47" y="141"/>
                  <a:pt x="48" y="143"/>
                  <a:pt x="48" y="144"/>
                </a:cubicBezTo>
                <a:cubicBezTo>
                  <a:pt x="48" y="145"/>
                  <a:pt x="47" y="147"/>
                  <a:pt x="45" y="147"/>
                </a:cubicBezTo>
                <a:cubicBezTo>
                  <a:pt x="44" y="147"/>
                  <a:pt x="43" y="145"/>
                  <a:pt x="43" y="144"/>
                </a:cubicBezTo>
                <a:cubicBezTo>
                  <a:pt x="43" y="143"/>
                  <a:pt x="44" y="141"/>
                  <a:pt x="45" y="141"/>
                </a:cubicBezTo>
                <a:close/>
                <a:moveTo>
                  <a:pt x="37" y="149"/>
                </a:moveTo>
                <a:cubicBezTo>
                  <a:pt x="39" y="149"/>
                  <a:pt x="40" y="151"/>
                  <a:pt x="40" y="152"/>
                </a:cubicBezTo>
                <a:cubicBezTo>
                  <a:pt x="40" y="153"/>
                  <a:pt x="39" y="155"/>
                  <a:pt x="37" y="155"/>
                </a:cubicBezTo>
                <a:cubicBezTo>
                  <a:pt x="36" y="155"/>
                  <a:pt x="35" y="153"/>
                  <a:pt x="35" y="152"/>
                </a:cubicBezTo>
                <a:cubicBezTo>
                  <a:pt x="35" y="151"/>
                  <a:pt x="36" y="149"/>
                  <a:pt x="37" y="149"/>
                </a:cubicBezTo>
                <a:close/>
                <a:moveTo>
                  <a:pt x="53" y="149"/>
                </a:moveTo>
                <a:cubicBezTo>
                  <a:pt x="55" y="149"/>
                  <a:pt x="56" y="151"/>
                  <a:pt x="56" y="152"/>
                </a:cubicBezTo>
                <a:cubicBezTo>
                  <a:pt x="56" y="153"/>
                  <a:pt x="55" y="155"/>
                  <a:pt x="53" y="155"/>
                </a:cubicBezTo>
                <a:cubicBezTo>
                  <a:pt x="52" y="155"/>
                  <a:pt x="51" y="153"/>
                  <a:pt x="51" y="152"/>
                </a:cubicBezTo>
                <a:cubicBezTo>
                  <a:pt x="51" y="151"/>
                  <a:pt x="52" y="149"/>
                  <a:pt x="53" y="149"/>
                </a:cubicBezTo>
                <a:close/>
                <a:moveTo>
                  <a:pt x="61" y="141"/>
                </a:moveTo>
                <a:cubicBezTo>
                  <a:pt x="63" y="141"/>
                  <a:pt x="64" y="143"/>
                  <a:pt x="64" y="144"/>
                </a:cubicBezTo>
                <a:cubicBezTo>
                  <a:pt x="64" y="145"/>
                  <a:pt x="63" y="147"/>
                  <a:pt x="61" y="147"/>
                </a:cubicBezTo>
                <a:cubicBezTo>
                  <a:pt x="60" y="147"/>
                  <a:pt x="59" y="145"/>
                  <a:pt x="59" y="144"/>
                </a:cubicBezTo>
                <a:cubicBezTo>
                  <a:pt x="59" y="143"/>
                  <a:pt x="60" y="141"/>
                  <a:pt x="61" y="141"/>
                </a:cubicBezTo>
                <a:close/>
                <a:moveTo>
                  <a:pt x="77" y="141"/>
                </a:moveTo>
                <a:cubicBezTo>
                  <a:pt x="79" y="141"/>
                  <a:pt x="80" y="143"/>
                  <a:pt x="80" y="144"/>
                </a:cubicBezTo>
                <a:cubicBezTo>
                  <a:pt x="80" y="145"/>
                  <a:pt x="79" y="147"/>
                  <a:pt x="77" y="147"/>
                </a:cubicBezTo>
                <a:cubicBezTo>
                  <a:pt x="76" y="147"/>
                  <a:pt x="75" y="145"/>
                  <a:pt x="75" y="144"/>
                </a:cubicBezTo>
                <a:cubicBezTo>
                  <a:pt x="75" y="143"/>
                  <a:pt x="76" y="141"/>
                  <a:pt x="77" y="141"/>
                </a:cubicBezTo>
                <a:close/>
                <a:moveTo>
                  <a:pt x="69" y="149"/>
                </a:moveTo>
                <a:cubicBezTo>
                  <a:pt x="71" y="149"/>
                  <a:pt x="72" y="151"/>
                  <a:pt x="72" y="152"/>
                </a:cubicBezTo>
                <a:cubicBezTo>
                  <a:pt x="72" y="153"/>
                  <a:pt x="71" y="155"/>
                  <a:pt x="69" y="155"/>
                </a:cubicBezTo>
                <a:cubicBezTo>
                  <a:pt x="68" y="155"/>
                  <a:pt x="67" y="153"/>
                  <a:pt x="67" y="152"/>
                </a:cubicBezTo>
                <a:cubicBezTo>
                  <a:pt x="67" y="151"/>
                  <a:pt x="68" y="149"/>
                  <a:pt x="69" y="14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7" name="Group 6"/>
          <p:cNvGrpSpPr/>
          <p:nvPr/>
        </p:nvGrpSpPr>
        <p:grpSpPr>
          <a:xfrm>
            <a:off x="3557588" y="365125"/>
            <a:ext cx="290513" cy="550863"/>
            <a:chOff x="3557588" y="365125"/>
            <a:chExt cx="290513" cy="550863"/>
          </a:xfrm>
        </p:grpSpPr>
        <p:sp>
          <p:nvSpPr>
            <p:cNvPr id="1146" name="Freeform 1024"/>
            <p:cNvSpPr>
              <a:spLocks noEditPoints="1"/>
            </p:cNvSpPr>
            <p:nvPr/>
          </p:nvSpPr>
          <p:spPr bwMode="auto">
            <a:xfrm>
              <a:off x="3557588" y="365125"/>
              <a:ext cx="290513" cy="550863"/>
            </a:xfrm>
            <a:custGeom>
              <a:avLst/>
              <a:gdLst>
                <a:gd name="T0" fmla="*/ 76 w 85"/>
                <a:gd name="T1" fmla="*/ 11 h 160"/>
                <a:gd name="T2" fmla="*/ 59 w 85"/>
                <a:gd name="T3" fmla="*/ 11 h 160"/>
                <a:gd name="T4" fmla="*/ 59 w 85"/>
                <a:gd name="T5" fmla="*/ 0 h 160"/>
                <a:gd name="T6" fmla="*/ 27 w 85"/>
                <a:gd name="T7" fmla="*/ 0 h 160"/>
                <a:gd name="T8" fmla="*/ 27 w 85"/>
                <a:gd name="T9" fmla="*/ 11 h 160"/>
                <a:gd name="T10" fmla="*/ 9 w 85"/>
                <a:gd name="T11" fmla="*/ 11 h 160"/>
                <a:gd name="T12" fmla="*/ 0 w 85"/>
                <a:gd name="T13" fmla="*/ 20 h 160"/>
                <a:gd name="T14" fmla="*/ 0 w 85"/>
                <a:gd name="T15" fmla="*/ 151 h 160"/>
                <a:gd name="T16" fmla="*/ 9 w 85"/>
                <a:gd name="T17" fmla="*/ 160 h 160"/>
                <a:gd name="T18" fmla="*/ 76 w 85"/>
                <a:gd name="T19" fmla="*/ 160 h 160"/>
                <a:gd name="T20" fmla="*/ 85 w 85"/>
                <a:gd name="T21" fmla="*/ 151 h 160"/>
                <a:gd name="T22" fmla="*/ 85 w 85"/>
                <a:gd name="T23" fmla="*/ 20 h 160"/>
                <a:gd name="T24" fmla="*/ 76 w 85"/>
                <a:gd name="T25" fmla="*/ 11 h 160"/>
                <a:gd name="T26" fmla="*/ 32 w 85"/>
                <a:gd name="T27" fmla="*/ 5 h 160"/>
                <a:gd name="T28" fmla="*/ 53 w 85"/>
                <a:gd name="T29" fmla="*/ 5 h 160"/>
                <a:gd name="T30" fmla="*/ 53 w 85"/>
                <a:gd name="T31" fmla="*/ 11 h 160"/>
                <a:gd name="T32" fmla="*/ 32 w 85"/>
                <a:gd name="T33" fmla="*/ 11 h 160"/>
                <a:gd name="T34" fmla="*/ 32 w 85"/>
                <a:gd name="T35" fmla="*/ 5 h 160"/>
                <a:gd name="T36" fmla="*/ 9 w 85"/>
                <a:gd name="T37" fmla="*/ 16 h 160"/>
                <a:gd name="T38" fmla="*/ 27 w 85"/>
                <a:gd name="T39" fmla="*/ 16 h 160"/>
                <a:gd name="T40" fmla="*/ 59 w 85"/>
                <a:gd name="T41" fmla="*/ 16 h 160"/>
                <a:gd name="T42" fmla="*/ 76 w 85"/>
                <a:gd name="T43" fmla="*/ 16 h 160"/>
                <a:gd name="T44" fmla="*/ 80 w 85"/>
                <a:gd name="T45" fmla="*/ 20 h 160"/>
                <a:gd name="T46" fmla="*/ 80 w 85"/>
                <a:gd name="T47" fmla="*/ 120 h 160"/>
                <a:gd name="T48" fmla="*/ 5 w 85"/>
                <a:gd name="T49" fmla="*/ 120 h 160"/>
                <a:gd name="T50" fmla="*/ 5 w 85"/>
                <a:gd name="T51" fmla="*/ 20 h 160"/>
                <a:gd name="T52" fmla="*/ 9 w 85"/>
                <a:gd name="T53" fmla="*/ 16 h 160"/>
                <a:gd name="T54" fmla="*/ 80 w 85"/>
                <a:gd name="T55" fmla="*/ 144 h 160"/>
                <a:gd name="T56" fmla="*/ 80 w 85"/>
                <a:gd name="T57" fmla="*/ 151 h 160"/>
                <a:gd name="T58" fmla="*/ 76 w 85"/>
                <a:gd name="T59" fmla="*/ 155 h 160"/>
                <a:gd name="T60" fmla="*/ 69 w 85"/>
                <a:gd name="T61" fmla="*/ 155 h 160"/>
                <a:gd name="T62" fmla="*/ 53 w 85"/>
                <a:gd name="T63" fmla="*/ 155 h 160"/>
                <a:gd name="T64" fmla="*/ 37 w 85"/>
                <a:gd name="T65" fmla="*/ 155 h 160"/>
                <a:gd name="T66" fmla="*/ 21 w 85"/>
                <a:gd name="T67" fmla="*/ 155 h 160"/>
                <a:gd name="T68" fmla="*/ 9 w 85"/>
                <a:gd name="T69" fmla="*/ 155 h 160"/>
                <a:gd name="T70" fmla="*/ 7 w 85"/>
                <a:gd name="T71" fmla="*/ 154 h 160"/>
                <a:gd name="T72" fmla="*/ 8 w 85"/>
                <a:gd name="T73" fmla="*/ 152 h 160"/>
                <a:gd name="T74" fmla="*/ 5 w 85"/>
                <a:gd name="T75" fmla="*/ 149 h 160"/>
                <a:gd name="T76" fmla="*/ 5 w 85"/>
                <a:gd name="T77" fmla="*/ 139 h 160"/>
                <a:gd name="T78" fmla="*/ 8 w 85"/>
                <a:gd name="T79" fmla="*/ 136 h 160"/>
                <a:gd name="T80" fmla="*/ 5 w 85"/>
                <a:gd name="T81" fmla="*/ 133 h 160"/>
                <a:gd name="T82" fmla="*/ 5 w 85"/>
                <a:gd name="T83" fmla="*/ 125 h 160"/>
                <a:gd name="T84" fmla="*/ 13 w 85"/>
                <a:gd name="T85" fmla="*/ 125 h 160"/>
                <a:gd name="T86" fmla="*/ 29 w 85"/>
                <a:gd name="T87" fmla="*/ 125 h 160"/>
                <a:gd name="T88" fmla="*/ 45 w 85"/>
                <a:gd name="T89" fmla="*/ 125 h 160"/>
                <a:gd name="T90" fmla="*/ 61 w 85"/>
                <a:gd name="T91" fmla="*/ 125 h 160"/>
                <a:gd name="T92" fmla="*/ 77 w 85"/>
                <a:gd name="T93" fmla="*/ 125 h 160"/>
                <a:gd name="T94" fmla="*/ 80 w 85"/>
                <a:gd name="T95" fmla="*/ 125 h 160"/>
                <a:gd name="T96" fmla="*/ 80 w 85"/>
                <a:gd name="T97" fmla="*/ 128 h 160"/>
                <a:gd name="T98" fmla="*/ 80 w 85"/>
                <a:gd name="T99" fmla="*/ 14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85" h="160">
                  <a:moveTo>
                    <a:pt x="76" y="11"/>
                  </a:moveTo>
                  <a:cubicBezTo>
                    <a:pt x="59" y="11"/>
                    <a:pt x="59" y="11"/>
                    <a:pt x="59" y="11"/>
                  </a:cubicBezTo>
                  <a:cubicBezTo>
                    <a:pt x="59" y="0"/>
                    <a:pt x="59" y="0"/>
                    <a:pt x="59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11"/>
                    <a:pt x="27" y="11"/>
                    <a:pt x="27" y="11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4" y="11"/>
                    <a:pt x="0" y="15"/>
                    <a:pt x="0" y="20"/>
                  </a:cubicBezTo>
                  <a:cubicBezTo>
                    <a:pt x="0" y="151"/>
                    <a:pt x="0" y="151"/>
                    <a:pt x="0" y="151"/>
                  </a:cubicBezTo>
                  <a:cubicBezTo>
                    <a:pt x="0" y="156"/>
                    <a:pt x="4" y="160"/>
                    <a:pt x="9" y="160"/>
                  </a:cubicBezTo>
                  <a:cubicBezTo>
                    <a:pt x="76" y="160"/>
                    <a:pt x="76" y="160"/>
                    <a:pt x="76" y="160"/>
                  </a:cubicBezTo>
                  <a:cubicBezTo>
                    <a:pt x="81" y="160"/>
                    <a:pt x="85" y="156"/>
                    <a:pt x="85" y="151"/>
                  </a:cubicBezTo>
                  <a:cubicBezTo>
                    <a:pt x="85" y="20"/>
                    <a:pt x="85" y="20"/>
                    <a:pt x="85" y="20"/>
                  </a:cubicBezTo>
                  <a:cubicBezTo>
                    <a:pt x="85" y="15"/>
                    <a:pt x="81" y="11"/>
                    <a:pt x="76" y="11"/>
                  </a:cubicBezTo>
                  <a:close/>
                  <a:moveTo>
                    <a:pt x="32" y="5"/>
                  </a:moveTo>
                  <a:cubicBezTo>
                    <a:pt x="53" y="5"/>
                    <a:pt x="53" y="5"/>
                    <a:pt x="53" y="5"/>
                  </a:cubicBezTo>
                  <a:cubicBezTo>
                    <a:pt x="53" y="11"/>
                    <a:pt x="53" y="11"/>
                    <a:pt x="53" y="11"/>
                  </a:cubicBezTo>
                  <a:cubicBezTo>
                    <a:pt x="32" y="11"/>
                    <a:pt x="32" y="11"/>
                    <a:pt x="32" y="11"/>
                  </a:cubicBezTo>
                  <a:lnTo>
                    <a:pt x="32" y="5"/>
                  </a:lnTo>
                  <a:close/>
                  <a:moveTo>
                    <a:pt x="9" y="16"/>
                  </a:moveTo>
                  <a:cubicBezTo>
                    <a:pt x="27" y="16"/>
                    <a:pt x="27" y="16"/>
                    <a:pt x="27" y="16"/>
                  </a:cubicBezTo>
                  <a:cubicBezTo>
                    <a:pt x="59" y="16"/>
                    <a:pt x="59" y="16"/>
                    <a:pt x="59" y="16"/>
                  </a:cubicBezTo>
                  <a:cubicBezTo>
                    <a:pt x="76" y="16"/>
                    <a:pt x="76" y="16"/>
                    <a:pt x="76" y="16"/>
                  </a:cubicBezTo>
                  <a:cubicBezTo>
                    <a:pt x="78" y="16"/>
                    <a:pt x="80" y="18"/>
                    <a:pt x="80" y="20"/>
                  </a:cubicBezTo>
                  <a:cubicBezTo>
                    <a:pt x="80" y="120"/>
                    <a:pt x="80" y="120"/>
                    <a:pt x="80" y="120"/>
                  </a:cubicBezTo>
                  <a:cubicBezTo>
                    <a:pt x="5" y="120"/>
                    <a:pt x="5" y="120"/>
                    <a:pt x="5" y="120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5" y="18"/>
                    <a:pt x="7" y="16"/>
                    <a:pt x="9" y="16"/>
                  </a:cubicBezTo>
                  <a:close/>
                  <a:moveTo>
                    <a:pt x="80" y="144"/>
                  </a:moveTo>
                  <a:cubicBezTo>
                    <a:pt x="80" y="151"/>
                    <a:pt x="80" y="151"/>
                    <a:pt x="80" y="151"/>
                  </a:cubicBezTo>
                  <a:cubicBezTo>
                    <a:pt x="80" y="153"/>
                    <a:pt x="78" y="155"/>
                    <a:pt x="76" y="155"/>
                  </a:cubicBezTo>
                  <a:cubicBezTo>
                    <a:pt x="69" y="155"/>
                    <a:pt x="69" y="155"/>
                    <a:pt x="69" y="155"/>
                  </a:cubicBezTo>
                  <a:cubicBezTo>
                    <a:pt x="53" y="155"/>
                    <a:pt x="53" y="155"/>
                    <a:pt x="53" y="155"/>
                  </a:cubicBezTo>
                  <a:cubicBezTo>
                    <a:pt x="37" y="155"/>
                    <a:pt x="37" y="155"/>
                    <a:pt x="37" y="155"/>
                  </a:cubicBezTo>
                  <a:cubicBezTo>
                    <a:pt x="21" y="155"/>
                    <a:pt x="21" y="155"/>
                    <a:pt x="21" y="155"/>
                  </a:cubicBezTo>
                  <a:cubicBezTo>
                    <a:pt x="9" y="155"/>
                    <a:pt x="9" y="155"/>
                    <a:pt x="9" y="155"/>
                  </a:cubicBezTo>
                  <a:cubicBezTo>
                    <a:pt x="8" y="155"/>
                    <a:pt x="8" y="154"/>
                    <a:pt x="7" y="154"/>
                  </a:cubicBezTo>
                  <a:cubicBezTo>
                    <a:pt x="8" y="154"/>
                    <a:pt x="8" y="153"/>
                    <a:pt x="8" y="152"/>
                  </a:cubicBezTo>
                  <a:cubicBezTo>
                    <a:pt x="8" y="151"/>
                    <a:pt x="7" y="149"/>
                    <a:pt x="5" y="149"/>
                  </a:cubicBezTo>
                  <a:cubicBezTo>
                    <a:pt x="5" y="139"/>
                    <a:pt x="5" y="139"/>
                    <a:pt x="5" y="139"/>
                  </a:cubicBezTo>
                  <a:cubicBezTo>
                    <a:pt x="7" y="139"/>
                    <a:pt x="8" y="137"/>
                    <a:pt x="8" y="136"/>
                  </a:cubicBezTo>
                  <a:cubicBezTo>
                    <a:pt x="8" y="135"/>
                    <a:pt x="7" y="133"/>
                    <a:pt x="5" y="133"/>
                  </a:cubicBezTo>
                  <a:cubicBezTo>
                    <a:pt x="5" y="125"/>
                    <a:pt x="5" y="125"/>
                    <a:pt x="5" y="125"/>
                  </a:cubicBezTo>
                  <a:cubicBezTo>
                    <a:pt x="13" y="125"/>
                    <a:pt x="13" y="125"/>
                    <a:pt x="13" y="125"/>
                  </a:cubicBezTo>
                  <a:cubicBezTo>
                    <a:pt x="29" y="125"/>
                    <a:pt x="29" y="125"/>
                    <a:pt x="29" y="125"/>
                  </a:cubicBezTo>
                  <a:cubicBezTo>
                    <a:pt x="45" y="125"/>
                    <a:pt x="45" y="125"/>
                    <a:pt x="45" y="125"/>
                  </a:cubicBezTo>
                  <a:cubicBezTo>
                    <a:pt x="61" y="125"/>
                    <a:pt x="61" y="125"/>
                    <a:pt x="61" y="125"/>
                  </a:cubicBezTo>
                  <a:cubicBezTo>
                    <a:pt x="77" y="125"/>
                    <a:pt x="77" y="125"/>
                    <a:pt x="77" y="125"/>
                  </a:cubicBezTo>
                  <a:cubicBezTo>
                    <a:pt x="80" y="125"/>
                    <a:pt x="80" y="125"/>
                    <a:pt x="80" y="125"/>
                  </a:cubicBezTo>
                  <a:cubicBezTo>
                    <a:pt x="80" y="128"/>
                    <a:pt x="80" y="128"/>
                    <a:pt x="80" y="128"/>
                  </a:cubicBezTo>
                  <a:lnTo>
                    <a:pt x="80" y="14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47" name="Oval 1025"/>
            <p:cNvSpPr>
              <a:spLocks noChangeArrowheads="1"/>
            </p:cNvSpPr>
            <p:nvPr/>
          </p:nvSpPr>
          <p:spPr bwMode="auto">
            <a:xfrm>
              <a:off x="3595688" y="795338"/>
              <a:ext cx="17463" cy="20638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48" name="Oval 1026"/>
            <p:cNvSpPr>
              <a:spLocks noChangeArrowheads="1"/>
            </p:cNvSpPr>
            <p:nvPr/>
          </p:nvSpPr>
          <p:spPr bwMode="auto">
            <a:xfrm>
              <a:off x="3622675" y="822325"/>
              <a:ext cx="17463" cy="20638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49" name="Oval 1027"/>
            <p:cNvSpPr>
              <a:spLocks noChangeArrowheads="1"/>
            </p:cNvSpPr>
            <p:nvPr/>
          </p:nvSpPr>
          <p:spPr bwMode="auto">
            <a:xfrm>
              <a:off x="3651250" y="795338"/>
              <a:ext cx="15875" cy="20638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50" name="Oval 1028"/>
            <p:cNvSpPr>
              <a:spLocks noChangeArrowheads="1"/>
            </p:cNvSpPr>
            <p:nvPr/>
          </p:nvSpPr>
          <p:spPr bwMode="auto">
            <a:xfrm>
              <a:off x="3705225" y="795338"/>
              <a:ext cx="17463" cy="20638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51" name="Oval 1029"/>
            <p:cNvSpPr>
              <a:spLocks noChangeArrowheads="1"/>
            </p:cNvSpPr>
            <p:nvPr/>
          </p:nvSpPr>
          <p:spPr bwMode="auto">
            <a:xfrm>
              <a:off x="3678238" y="822325"/>
              <a:ext cx="15875" cy="20638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52" name="Oval 1030"/>
            <p:cNvSpPr>
              <a:spLocks noChangeArrowheads="1"/>
            </p:cNvSpPr>
            <p:nvPr/>
          </p:nvSpPr>
          <p:spPr bwMode="auto">
            <a:xfrm>
              <a:off x="3732213" y="822325"/>
              <a:ext cx="17463" cy="20638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53" name="Oval 1031"/>
            <p:cNvSpPr>
              <a:spLocks noChangeArrowheads="1"/>
            </p:cNvSpPr>
            <p:nvPr/>
          </p:nvSpPr>
          <p:spPr bwMode="auto">
            <a:xfrm>
              <a:off x="3759200" y="795338"/>
              <a:ext cx="17463" cy="20638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54" name="Oval 1032"/>
            <p:cNvSpPr>
              <a:spLocks noChangeArrowheads="1"/>
            </p:cNvSpPr>
            <p:nvPr/>
          </p:nvSpPr>
          <p:spPr bwMode="auto">
            <a:xfrm>
              <a:off x="3814763" y="795338"/>
              <a:ext cx="15875" cy="20638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55" name="Oval 1033"/>
            <p:cNvSpPr>
              <a:spLocks noChangeArrowheads="1"/>
            </p:cNvSpPr>
            <p:nvPr/>
          </p:nvSpPr>
          <p:spPr bwMode="auto">
            <a:xfrm>
              <a:off x="3787775" y="822325"/>
              <a:ext cx="15875" cy="20638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56" name="Oval 1034"/>
            <p:cNvSpPr>
              <a:spLocks noChangeArrowheads="1"/>
            </p:cNvSpPr>
            <p:nvPr/>
          </p:nvSpPr>
          <p:spPr bwMode="auto">
            <a:xfrm>
              <a:off x="3595688" y="849313"/>
              <a:ext cx="17463" cy="20638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57" name="Oval 1035"/>
            <p:cNvSpPr>
              <a:spLocks noChangeArrowheads="1"/>
            </p:cNvSpPr>
            <p:nvPr/>
          </p:nvSpPr>
          <p:spPr bwMode="auto">
            <a:xfrm>
              <a:off x="3622675" y="877888"/>
              <a:ext cx="17463" cy="20638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58" name="Oval 1036"/>
            <p:cNvSpPr>
              <a:spLocks noChangeArrowheads="1"/>
            </p:cNvSpPr>
            <p:nvPr/>
          </p:nvSpPr>
          <p:spPr bwMode="auto">
            <a:xfrm>
              <a:off x="3651250" y="849313"/>
              <a:ext cx="15875" cy="20638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59" name="Oval 1037"/>
            <p:cNvSpPr>
              <a:spLocks noChangeArrowheads="1"/>
            </p:cNvSpPr>
            <p:nvPr/>
          </p:nvSpPr>
          <p:spPr bwMode="auto">
            <a:xfrm>
              <a:off x="3705225" y="849313"/>
              <a:ext cx="17463" cy="20638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60" name="Oval 1038"/>
            <p:cNvSpPr>
              <a:spLocks noChangeArrowheads="1"/>
            </p:cNvSpPr>
            <p:nvPr/>
          </p:nvSpPr>
          <p:spPr bwMode="auto">
            <a:xfrm>
              <a:off x="3678238" y="877888"/>
              <a:ext cx="15875" cy="20638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61" name="Oval 1039"/>
            <p:cNvSpPr>
              <a:spLocks noChangeArrowheads="1"/>
            </p:cNvSpPr>
            <p:nvPr/>
          </p:nvSpPr>
          <p:spPr bwMode="auto">
            <a:xfrm>
              <a:off x="3732213" y="877888"/>
              <a:ext cx="17463" cy="20638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62" name="Oval 1040"/>
            <p:cNvSpPr>
              <a:spLocks noChangeArrowheads="1"/>
            </p:cNvSpPr>
            <p:nvPr/>
          </p:nvSpPr>
          <p:spPr bwMode="auto">
            <a:xfrm>
              <a:off x="3759200" y="849313"/>
              <a:ext cx="17463" cy="20638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63" name="Oval 1041"/>
            <p:cNvSpPr>
              <a:spLocks noChangeArrowheads="1"/>
            </p:cNvSpPr>
            <p:nvPr/>
          </p:nvSpPr>
          <p:spPr bwMode="auto">
            <a:xfrm>
              <a:off x="3814763" y="849313"/>
              <a:ext cx="15875" cy="20638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64" name="Oval 1042"/>
            <p:cNvSpPr>
              <a:spLocks noChangeArrowheads="1"/>
            </p:cNvSpPr>
            <p:nvPr/>
          </p:nvSpPr>
          <p:spPr bwMode="auto">
            <a:xfrm>
              <a:off x="3787775" y="877888"/>
              <a:ext cx="15875" cy="20638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849" name="Freeform 1044"/>
          <p:cNvSpPr>
            <a:spLocks noEditPoints="1"/>
          </p:cNvSpPr>
          <p:nvPr/>
        </p:nvSpPr>
        <p:spPr bwMode="auto">
          <a:xfrm>
            <a:off x="3557588" y="984250"/>
            <a:ext cx="290513" cy="550863"/>
          </a:xfrm>
          <a:custGeom>
            <a:avLst/>
            <a:gdLst>
              <a:gd name="T0" fmla="*/ 76 w 85"/>
              <a:gd name="T1" fmla="*/ 11 h 160"/>
              <a:gd name="T2" fmla="*/ 59 w 85"/>
              <a:gd name="T3" fmla="*/ 11 h 160"/>
              <a:gd name="T4" fmla="*/ 59 w 85"/>
              <a:gd name="T5" fmla="*/ 0 h 160"/>
              <a:gd name="T6" fmla="*/ 27 w 85"/>
              <a:gd name="T7" fmla="*/ 0 h 160"/>
              <a:gd name="T8" fmla="*/ 27 w 85"/>
              <a:gd name="T9" fmla="*/ 11 h 160"/>
              <a:gd name="T10" fmla="*/ 9 w 85"/>
              <a:gd name="T11" fmla="*/ 11 h 160"/>
              <a:gd name="T12" fmla="*/ 0 w 85"/>
              <a:gd name="T13" fmla="*/ 20 h 160"/>
              <a:gd name="T14" fmla="*/ 0 w 85"/>
              <a:gd name="T15" fmla="*/ 151 h 160"/>
              <a:gd name="T16" fmla="*/ 9 w 85"/>
              <a:gd name="T17" fmla="*/ 160 h 160"/>
              <a:gd name="T18" fmla="*/ 76 w 85"/>
              <a:gd name="T19" fmla="*/ 160 h 160"/>
              <a:gd name="T20" fmla="*/ 85 w 85"/>
              <a:gd name="T21" fmla="*/ 151 h 160"/>
              <a:gd name="T22" fmla="*/ 85 w 85"/>
              <a:gd name="T23" fmla="*/ 20 h 160"/>
              <a:gd name="T24" fmla="*/ 76 w 85"/>
              <a:gd name="T25" fmla="*/ 11 h 160"/>
              <a:gd name="T26" fmla="*/ 5 w 85"/>
              <a:gd name="T27" fmla="*/ 51 h 160"/>
              <a:gd name="T28" fmla="*/ 80 w 85"/>
              <a:gd name="T29" fmla="*/ 51 h 160"/>
              <a:gd name="T30" fmla="*/ 80 w 85"/>
              <a:gd name="T31" fmla="*/ 83 h 160"/>
              <a:gd name="T32" fmla="*/ 5 w 85"/>
              <a:gd name="T33" fmla="*/ 83 h 160"/>
              <a:gd name="T34" fmla="*/ 5 w 85"/>
              <a:gd name="T35" fmla="*/ 51 h 160"/>
              <a:gd name="T36" fmla="*/ 5 w 85"/>
              <a:gd name="T37" fmla="*/ 88 h 160"/>
              <a:gd name="T38" fmla="*/ 80 w 85"/>
              <a:gd name="T39" fmla="*/ 88 h 160"/>
              <a:gd name="T40" fmla="*/ 80 w 85"/>
              <a:gd name="T41" fmla="*/ 120 h 160"/>
              <a:gd name="T42" fmla="*/ 5 w 85"/>
              <a:gd name="T43" fmla="*/ 120 h 160"/>
              <a:gd name="T44" fmla="*/ 5 w 85"/>
              <a:gd name="T45" fmla="*/ 88 h 160"/>
              <a:gd name="T46" fmla="*/ 32 w 85"/>
              <a:gd name="T47" fmla="*/ 5 h 160"/>
              <a:gd name="T48" fmla="*/ 53 w 85"/>
              <a:gd name="T49" fmla="*/ 5 h 160"/>
              <a:gd name="T50" fmla="*/ 53 w 85"/>
              <a:gd name="T51" fmla="*/ 11 h 160"/>
              <a:gd name="T52" fmla="*/ 32 w 85"/>
              <a:gd name="T53" fmla="*/ 11 h 160"/>
              <a:gd name="T54" fmla="*/ 32 w 85"/>
              <a:gd name="T55" fmla="*/ 5 h 160"/>
              <a:gd name="T56" fmla="*/ 9 w 85"/>
              <a:gd name="T57" fmla="*/ 16 h 160"/>
              <a:gd name="T58" fmla="*/ 27 w 85"/>
              <a:gd name="T59" fmla="*/ 16 h 160"/>
              <a:gd name="T60" fmla="*/ 59 w 85"/>
              <a:gd name="T61" fmla="*/ 16 h 160"/>
              <a:gd name="T62" fmla="*/ 76 w 85"/>
              <a:gd name="T63" fmla="*/ 16 h 160"/>
              <a:gd name="T64" fmla="*/ 80 w 85"/>
              <a:gd name="T65" fmla="*/ 20 h 160"/>
              <a:gd name="T66" fmla="*/ 80 w 85"/>
              <a:gd name="T67" fmla="*/ 45 h 160"/>
              <a:gd name="T68" fmla="*/ 5 w 85"/>
              <a:gd name="T69" fmla="*/ 45 h 160"/>
              <a:gd name="T70" fmla="*/ 5 w 85"/>
              <a:gd name="T71" fmla="*/ 20 h 160"/>
              <a:gd name="T72" fmla="*/ 9 w 85"/>
              <a:gd name="T73" fmla="*/ 16 h 160"/>
              <a:gd name="T74" fmla="*/ 76 w 85"/>
              <a:gd name="T75" fmla="*/ 155 h 160"/>
              <a:gd name="T76" fmla="*/ 9 w 85"/>
              <a:gd name="T77" fmla="*/ 155 h 160"/>
              <a:gd name="T78" fmla="*/ 5 w 85"/>
              <a:gd name="T79" fmla="*/ 151 h 160"/>
              <a:gd name="T80" fmla="*/ 5 w 85"/>
              <a:gd name="T81" fmla="*/ 125 h 160"/>
              <a:gd name="T82" fmla="*/ 80 w 85"/>
              <a:gd name="T83" fmla="*/ 125 h 160"/>
              <a:gd name="T84" fmla="*/ 80 w 85"/>
              <a:gd name="T85" fmla="*/ 151 h 160"/>
              <a:gd name="T86" fmla="*/ 76 w 85"/>
              <a:gd name="T87" fmla="*/ 155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85" h="160">
                <a:moveTo>
                  <a:pt x="76" y="11"/>
                </a:moveTo>
                <a:cubicBezTo>
                  <a:pt x="59" y="11"/>
                  <a:pt x="59" y="11"/>
                  <a:pt x="59" y="11"/>
                </a:cubicBezTo>
                <a:cubicBezTo>
                  <a:pt x="59" y="0"/>
                  <a:pt x="59" y="0"/>
                  <a:pt x="59" y="0"/>
                </a:cubicBezTo>
                <a:cubicBezTo>
                  <a:pt x="27" y="0"/>
                  <a:pt x="27" y="0"/>
                  <a:pt x="27" y="0"/>
                </a:cubicBezTo>
                <a:cubicBezTo>
                  <a:pt x="27" y="11"/>
                  <a:pt x="27" y="11"/>
                  <a:pt x="27" y="11"/>
                </a:cubicBezTo>
                <a:cubicBezTo>
                  <a:pt x="9" y="11"/>
                  <a:pt x="9" y="11"/>
                  <a:pt x="9" y="11"/>
                </a:cubicBezTo>
                <a:cubicBezTo>
                  <a:pt x="4" y="11"/>
                  <a:pt x="0" y="15"/>
                  <a:pt x="0" y="20"/>
                </a:cubicBezTo>
                <a:cubicBezTo>
                  <a:pt x="0" y="151"/>
                  <a:pt x="0" y="151"/>
                  <a:pt x="0" y="151"/>
                </a:cubicBezTo>
                <a:cubicBezTo>
                  <a:pt x="0" y="156"/>
                  <a:pt x="4" y="160"/>
                  <a:pt x="9" y="160"/>
                </a:cubicBezTo>
                <a:cubicBezTo>
                  <a:pt x="76" y="160"/>
                  <a:pt x="76" y="160"/>
                  <a:pt x="76" y="160"/>
                </a:cubicBezTo>
                <a:cubicBezTo>
                  <a:pt x="81" y="160"/>
                  <a:pt x="85" y="156"/>
                  <a:pt x="85" y="151"/>
                </a:cubicBezTo>
                <a:cubicBezTo>
                  <a:pt x="85" y="20"/>
                  <a:pt x="85" y="20"/>
                  <a:pt x="85" y="20"/>
                </a:cubicBezTo>
                <a:cubicBezTo>
                  <a:pt x="85" y="15"/>
                  <a:pt x="81" y="11"/>
                  <a:pt x="76" y="11"/>
                </a:cubicBezTo>
                <a:close/>
                <a:moveTo>
                  <a:pt x="5" y="51"/>
                </a:moveTo>
                <a:cubicBezTo>
                  <a:pt x="80" y="51"/>
                  <a:pt x="80" y="51"/>
                  <a:pt x="80" y="51"/>
                </a:cubicBezTo>
                <a:cubicBezTo>
                  <a:pt x="80" y="83"/>
                  <a:pt x="80" y="83"/>
                  <a:pt x="80" y="83"/>
                </a:cubicBezTo>
                <a:cubicBezTo>
                  <a:pt x="5" y="83"/>
                  <a:pt x="5" y="83"/>
                  <a:pt x="5" y="83"/>
                </a:cubicBezTo>
                <a:lnTo>
                  <a:pt x="5" y="51"/>
                </a:lnTo>
                <a:close/>
                <a:moveTo>
                  <a:pt x="5" y="88"/>
                </a:moveTo>
                <a:cubicBezTo>
                  <a:pt x="80" y="88"/>
                  <a:pt x="80" y="88"/>
                  <a:pt x="80" y="88"/>
                </a:cubicBezTo>
                <a:cubicBezTo>
                  <a:pt x="80" y="120"/>
                  <a:pt x="80" y="120"/>
                  <a:pt x="80" y="120"/>
                </a:cubicBezTo>
                <a:cubicBezTo>
                  <a:pt x="5" y="120"/>
                  <a:pt x="5" y="120"/>
                  <a:pt x="5" y="120"/>
                </a:cubicBezTo>
                <a:lnTo>
                  <a:pt x="5" y="88"/>
                </a:lnTo>
                <a:close/>
                <a:moveTo>
                  <a:pt x="32" y="5"/>
                </a:moveTo>
                <a:cubicBezTo>
                  <a:pt x="53" y="5"/>
                  <a:pt x="53" y="5"/>
                  <a:pt x="53" y="5"/>
                </a:cubicBezTo>
                <a:cubicBezTo>
                  <a:pt x="53" y="11"/>
                  <a:pt x="53" y="11"/>
                  <a:pt x="53" y="11"/>
                </a:cubicBezTo>
                <a:cubicBezTo>
                  <a:pt x="32" y="11"/>
                  <a:pt x="32" y="11"/>
                  <a:pt x="32" y="11"/>
                </a:cubicBezTo>
                <a:lnTo>
                  <a:pt x="32" y="5"/>
                </a:lnTo>
                <a:close/>
                <a:moveTo>
                  <a:pt x="9" y="16"/>
                </a:moveTo>
                <a:cubicBezTo>
                  <a:pt x="27" y="16"/>
                  <a:pt x="27" y="16"/>
                  <a:pt x="27" y="16"/>
                </a:cubicBezTo>
                <a:cubicBezTo>
                  <a:pt x="59" y="16"/>
                  <a:pt x="59" y="16"/>
                  <a:pt x="59" y="16"/>
                </a:cubicBezTo>
                <a:cubicBezTo>
                  <a:pt x="76" y="16"/>
                  <a:pt x="76" y="16"/>
                  <a:pt x="76" y="16"/>
                </a:cubicBezTo>
                <a:cubicBezTo>
                  <a:pt x="78" y="16"/>
                  <a:pt x="80" y="18"/>
                  <a:pt x="80" y="20"/>
                </a:cubicBezTo>
                <a:cubicBezTo>
                  <a:pt x="80" y="45"/>
                  <a:pt x="80" y="45"/>
                  <a:pt x="80" y="45"/>
                </a:cubicBezTo>
                <a:cubicBezTo>
                  <a:pt x="5" y="45"/>
                  <a:pt x="5" y="45"/>
                  <a:pt x="5" y="45"/>
                </a:cubicBezTo>
                <a:cubicBezTo>
                  <a:pt x="5" y="20"/>
                  <a:pt x="5" y="20"/>
                  <a:pt x="5" y="20"/>
                </a:cubicBezTo>
                <a:cubicBezTo>
                  <a:pt x="5" y="18"/>
                  <a:pt x="7" y="16"/>
                  <a:pt x="9" y="16"/>
                </a:cubicBezTo>
                <a:close/>
                <a:moveTo>
                  <a:pt x="76" y="155"/>
                </a:moveTo>
                <a:cubicBezTo>
                  <a:pt x="9" y="155"/>
                  <a:pt x="9" y="155"/>
                  <a:pt x="9" y="155"/>
                </a:cubicBezTo>
                <a:cubicBezTo>
                  <a:pt x="7" y="155"/>
                  <a:pt x="5" y="153"/>
                  <a:pt x="5" y="151"/>
                </a:cubicBezTo>
                <a:cubicBezTo>
                  <a:pt x="5" y="125"/>
                  <a:pt x="5" y="125"/>
                  <a:pt x="5" y="125"/>
                </a:cubicBezTo>
                <a:cubicBezTo>
                  <a:pt x="80" y="125"/>
                  <a:pt x="80" y="125"/>
                  <a:pt x="80" y="125"/>
                </a:cubicBezTo>
                <a:cubicBezTo>
                  <a:pt x="80" y="151"/>
                  <a:pt x="80" y="151"/>
                  <a:pt x="80" y="151"/>
                </a:cubicBezTo>
                <a:cubicBezTo>
                  <a:pt x="80" y="153"/>
                  <a:pt x="78" y="155"/>
                  <a:pt x="76" y="15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50" name="Freeform 1045"/>
          <p:cNvSpPr>
            <a:spLocks noEditPoints="1"/>
          </p:cNvSpPr>
          <p:nvPr/>
        </p:nvSpPr>
        <p:spPr bwMode="auto">
          <a:xfrm>
            <a:off x="3557588" y="1603375"/>
            <a:ext cx="290513" cy="550863"/>
          </a:xfrm>
          <a:custGeom>
            <a:avLst/>
            <a:gdLst>
              <a:gd name="T0" fmla="*/ 76 w 85"/>
              <a:gd name="T1" fmla="*/ 11 h 160"/>
              <a:gd name="T2" fmla="*/ 59 w 85"/>
              <a:gd name="T3" fmla="*/ 11 h 160"/>
              <a:gd name="T4" fmla="*/ 59 w 85"/>
              <a:gd name="T5" fmla="*/ 0 h 160"/>
              <a:gd name="T6" fmla="*/ 27 w 85"/>
              <a:gd name="T7" fmla="*/ 0 h 160"/>
              <a:gd name="T8" fmla="*/ 27 w 85"/>
              <a:gd name="T9" fmla="*/ 11 h 160"/>
              <a:gd name="T10" fmla="*/ 9 w 85"/>
              <a:gd name="T11" fmla="*/ 11 h 160"/>
              <a:gd name="T12" fmla="*/ 0 w 85"/>
              <a:gd name="T13" fmla="*/ 20 h 160"/>
              <a:gd name="T14" fmla="*/ 0 w 85"/>
              <a:gd name="T15" fmla="*/ 151 h 160"/>
              <a:gd name="T16" fmla="*/ 9 w 85"/>
              <a:gd name="T17" fmla="*/ 160 h 160"/>
              <a:gd name="T18" fmla="*/ 76 w 85"/>
              <a:gd name="T19" fmla="*/ 160 h 160"/>
              <a:gd name="T20" fmla="*/ 85 w 85"/>
              <a:gd name="T21" fmla="*/ 151 h 160"/>
              <a:gd name="T22" fmla="*/ 85 w 85"/>
              <a:gd name="T23" fmla="*/ 20 h 160"/>
              <a:gd name="T24" fmla="*/ 76 w 85"/>
              <a:gd name="T25" fmla="*/ 11 h 160"/>
              <a:gd name="T26" fmla="*/ 5 w 85"/>
              <a:gd name="T27" fmla="*/ 88 h 160"/>
              <a:gd name="T28" fmla="*/ 80 w 85"/>
              <a:gd name="T29" fmla="*/ 88 h 160"/>
              <a:gd name="T30" fmla="*/ 80 w 85"/>
              <a:gd name="T31" fmla="*/ 120 h 160"/>
              <a:gd name="T32" fmla="*/ 5 w 85"/>
              <a:gd name="T33" fmla="*/ 120 h 160"/>
              <a:gd name="T34" fmla="*/ 5 w 85"/>
              <a:gd name="T35" fmla="*/ 88 h 160"/>
              <a:gd name="T36" fmla="*/ 32 w 85"/>
              <a:gd name="T37" fmla="*/ 5 h 160"/>
              <a:gd name="T38" fmla="*/ 53 w 85"/>
              <a:gd name="T39" fmla="*/ 5 h 160"/>
              <a:gd name="T40" fmla="*/ 53 w 85"/>
              <a:gd name="T41" fmla="*/ 11 h 160"/>
              <a:gd name="T42" fmla="*/ 32 w 85"/>
              <a:gd name="T43" fmla="*/ 11 h 160"/>
              <a:gd name="T44" fmla="*/ 32 w 85"/>
              <a:gd name="T45" fmla="*/ 5 h 160"/>
              <a:gd name="T46" fmla="*/ 9 w 85"/>
              <a:gd name="T47" fmla="*/ 16 h 160"/>
              <a:gd name="T48" fmla="*/ 27 w 85"/>
              <a:gd name="T49" fmla="*/ 16 h 160"/>
              <a:gd name="T50" fmla="*/ 59 w 85"/>
              <a:gd name="T51" fmla="*/ 16 h 160"/>
              <a:gd name="T52" fmla="*/ 76 w 85"/>
              <a:gd name="T53" fmla="*/ 16 h 160"/>
              <a:gd name="T54" fmla="*/ 80 w 85"/>
              <a:gd name="T55" fmla="*/ 20 h 160"/>
              <a:gd name="T56" fmla="*/ 80 w 85"/>
              <a:gd name="T57" fmla="*/ 83 h 160"/>
              <a:gd name="T58" fmla="*/ 5 w 85"/>
              <a:gd name="T59" fmla="*/ 83 h 160"/>
              <a:gd name="T60" fmla="*/ 5 w 85"/>
              <a:gd name="T61" fmla="*/ 20 h 160"/>
              <a:gd name="T62" fmla="*/ 9 w 85"/>
              <a:gd name="T63" fmla="*/ 16 h 160"/>
              <a:gd name="T64" fmla="*/ 76 w 85"/>
              <a:gd name="T65" fmla="*/ 155 h 160"/>
              <a:gd name="T66" fmla="*/ 9 w 85"/>
              <a:gd name="T67" fmla="*/ 155 h 160"/>
              <a:gd name="T68" fmla="*/ 5 w 85"/>
              <a:gd name="T69" fmla="*/ 151 h 160"/>
              <a:gd name="T70" fmla="*/ 5 w 85"/>
              <a:gd name="T71" fmla="*/ 125 h 160"/>
              <a:gd name="T72" fmla="*/ 80 w 85"/>
              <a:gd name="T73" fmla="*/ 125 h 160"/>
              <a:gd name="T74" fmla="*/ 80 w 85"/>
              <a:gd name="T75" fmla="*/ 151 h 160"/>
              <a:gd name="T76" fmla="*/ 76 w 85"/>
              <a:gd name="T77" fmla="*/ 155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85" h="160">
                <a:moveTo>
                  <a:pt x="76" y="11"/>
                </a:moveTo>
                <a:cubicBezTo>
                  <a:pt x="59" y="11"/>
                  <a:pt x="59" y="11"/>
                  <a:pt x="59" y="11"/>
                </a:cubicBezTo>
                <a:cubicBezTo>
                  <a:pt x="59" y="0"/>
                  <a:pt x="59" y="0"/>
                  <a:pt x="59" y="0"/>
                </a:cubicBezTo>
                <a:cubicBezTo>
                  <a:pt x="27" y="0"/>
                  <a:pt x="27" y="0"/>
                  <a:pt x="27" y="0"/>
                </a:cubicBezTo>
                <a:cubicBezTo>
                  <a:pt x="27" y="11"/>
                  <a:pt x="27" y="11"/>
                  <a:pt x="27" y="11"/>
                </a:cubicBezTo>
                <a:cubicBezTo>
                  <a:pt x="9" y="11"/>
                  <a:pt x="9" y="11"/>
                  <a:pt x="9" y="11"/>
                </a:cubicBezTo>
                <a:cubicBezTo>
                  <a:pt x="4" y="11"/>
                  <a:pt x="0" y="15"/>
                  <a:pt x="0" y="20"/>
                </a:cubicBezTo>
                <a:cubicBezTo>
                  <a:pt x="0" y="151"/>
                  <a:pt x="0" y="151"/>
                  <a:pt x="0" y="151"/>
                </a:cubicBezTo>
                <a:cubicBezTo>
                  <a:pt x="0" y="156"/>
                  <a:pt x="4" y="160"/>
                  <a:pt x="9" y="160"/>
                </a:cubicBezTo>
                <a:cubicBezTo>
                  <a:pt x="76" y="160"/>
                  <a:pt x="76" y="160"/>
                  <a:pt x="76" y="160"/>
                </a:cubicBezTo>
                <a:cubicBezTo>
                  <a:pt x="81" y="160"/>
                  <a:pt x="85" y="156"/>
                  <a:pt x="85" y="151"/>
                </a:cubicBezTo>
                <a:cubicBezTo>
                  <a:pt x="85" y="20"/>
                  <a:pt x="85" y="20"/>
                  <a:pt x="85" y="20"/>
                </a:cubicBezTo>
                <a:cubicBezTo>
                  <a:pt x="85" y="15"/>
                  <a:pt x="81" y="11"/>
                  <a:pt x="76" y="11"/>
                </a:cubicBezTo>
                <a:close/>
                <a:moveTo>
                  <a:pt x="5" y="88"/>
                </a:moveTo>
                <a:cubicBezTo>
                  <a:pt x="80" y="88"/>
                  <a:pt x="80" y="88"/>
                  <a:pt x="80" y="88"/>
                </a:cubicBezTo>
                <a:cubicBezTo>
                  <a:pt x="80" y="120"/>
                  <a:pt x="80" y="120"/>
                  <a:pt x="80" y="120"/>
                </a:cubicBezTo>
                <a:cubicBezTo>
                  <a:pt x="5" y="120"/>
                  <a:pt x="5" y="120"/>
                  <a:pt x="5" y="120"/>
                </a:cubicBezTo>
                <a:lnTo>
                  <a:pt x="5" y="88"/>
                </a:lnTo>
                <a:close/>
                <a:moveTo>
                  <a:pt x="32" y="5"/>
                </a:moveTo>
                <a:cubicBezTo>
                  <a:pt x="53" y="5"/>
                  <a:pt x="53" y="5"/>
                  <a:pt x="53" y="5"/>
                </a:cubicBezTo>
                <a:cubicBezTo>
                  <a:pt x="53" y="11"/>
                  <a:pt x="53" y="11"/>
                  <a:pt x="53" y="11"/>
                </a:cubicBezTo>
                <a:cubicBezTo>
                  <a:pt x="32" y="11"/>
                  <a:pt x="32" y="11"/>
                  <a:pt x="32" y="11"/>
                </a:cubicBezTo>
                <a:lnTo>
                  <a:pt x="32" y="5"/>
                </a:lnTo>
                <a:close/>
                <a:moveTo>
                  <a:pt x="9" y="16"/>
                </a:moveTo>
                <a:cubicBezTo>
                  <a:pt x="27" y="16"/>
                  <a:pt x="27" y="16"/>
                  <a:pt x="27" y="16"/>
                </a:cubicBezTo>
                <a:cubicBezTo>
                  <a:pt x="59" y="16"/>
                  <a:pt x="59" y="16"/>
                  <a:pt x="59" y="16"/>
                </a:cubicBezTo>
                <a:cubicBezTo>
                  <a:pt x="76" y="16"/>
                  <a:pt x="76" y="16"/>
                  <a:pt x="76" y="16"/>
                </a:cubicBezTo>
                <a:cubicBezTo>
                  <a:pt x="78" y="16"/>
                  <a:pt x="80" y="18"/>
                  <a:pt x="80" y="20"/>
                </a:cubicBezTo>
                <a:cubicBezTo>
                  <a:pt x="80" y="83"/>
                  <a:pt x="80" y="83"/>
                  <a:pt x="80" y="83"/>
                </a:cubicBezTo>
                <a:cubicBezTo>
                  <a:pt x="5" y="83"/>
                  <a:pt x="5" y="83"/>
                  <a:pt x="5" y="83"/>
                </a:cubicBezTo>
                <a:cubicBezTo>
                  <a:pt x="5" y="20"/>
                  <a:pt x="5" y="20"/>
                  <a:pt x="5" y="20"/>
                </a:cubicBezTo>
                <a:cubicBezTo>
                  <a:pt x="5" y="18"/>
                  <a:pt x="7" y="16"/>
                  <a:pt x="9" y="16"/>
                </a:cubicBezTo>
                <a:close/>
                <a:moveTo>
                  <a:pt x="76" y="155"/>
                </a:moveTo>
                <a:cubicBezTo>
                  <a:pt x="9" y="155"/>
                  <a:pt x="9" y="155"/>
                  <a:pt x="9" y="155"/>
                </a:cubicBezTo>
                <a:cubicBezTo>
                  <a:pt x="7" y="155"/>
                  <a:pt x="5" y="153"/>
                  <a:pt x="5" y="151"/>
                </a:cubicBezTo>
                <a:cubicBezTo>
                  <a:pt x="5" y="125"/>
                  <a:pt x="5" y="125"/>
                  <a:pt x="5" y="125"/>
                </a:cubicBezTo>
                <a:cubicBezTo>
                  <a:pt x="80" y="125"/>
                  <a:pt x="80" y="125"/>
                  <a:pt x="80" y="125"/>
                </a:cubicBezTo>
                <a:cubicBezTo>
                  <a:pt x="80" y="151"/>
                  <a:pt x="80" y="151"/>
                  <a:pt x="80" y="151"/>
                </a:cubicBezTo>
                <a:cubicBezTo>
                  <a:pt x="80" y="153"/>
                  <a:pt x="78" y="155"/>
                  <a:pt x="76" y="15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51" name="Freeform 1046"/>
          <p:cNvSpPr>
            <a:spLocks noEditPoints="1"/>
          </p:cNvSpPr>
          <p:nvPr/>
        </p:nvSpPr>
        <p:spPr bwMode="auto">
          <a:xfrm>
            <a:off x="3557588" y="2222500"/>
            <a:ext cx="290513" cy="550863"/>
          </a:xfrm>
          <a:custGeom>
            <a:avLst/>
            <a:gdLst>
              <a:gd name="T0" fmla="*/ 76 w 85"/>
              <a:gd name="T1" fmla="*/ 11 h 160"/>
              <a:gd name="T2" fmla="*/ 59 w 85"/>
              <a:gd name="T3" fmla="*/ 11 h 160"/>
              <a:gd name="T4" fmla="*/ 59 w 85"/>
              <a:gd name="T5" fmla="*/ 0 h 160"/>
              <a:gd name="T6" fmla="*/ 27 w 85"/>
              <a:gd name="T7" fmla="*/ 0 h 160"/>
              <a:gd name="T8" fmla="*/ 27 w 85"/>
              <a:gd name="T9" fmla="*/ 11 h 160"/>
              <a:gd name="T10" fmla="*/ 9 w 85"/>
              <a:gd name="T11" fmla="*/ 11 h 160"/>
              <a:gd name="T12" fmla="*/ 0 w 85"/>
              <a:gd name="T13" fmla="*/ 20 h 160"/>
              <a:gd name="T14" fmla="*/ 0 w 85"/>
              <a:gd name="T15" fmla="*/ 151 h 160"/>
              <a:gd name="T16" fmla="*/ 9 w 85"/>
              <a:gd name="T17" fmla="*/ 160 h 160"/>
              <a:gd name="T18" fmla="*/ 76 w 85"/>
              <a:gd name="T19" fmla="*/ 160 h 160"/>
              <a:gd name="T20" fmla="*/ 85 w 85"/>
              <a:gd name="T21" fmla="*/ 151 h 160"/>
              <a:gd name="T22" fmla="*/ 85 w 85"/>
              <a:gd name="T23" fmla="*/ 20 h 160"/>
              <a:gd name="T24" fmla="*/ 76 w 85"/>
              <a:gd name="T25" fmla="*/ 11 h 160"/>
              <a:gd name="T26" fmla="*/ 32 w 85"/>
              <a:gd name="T27" fmla="*/ 5 h 160"/>
              <a:gd name="T28" fmla="*/ 53 w 85"/>
              <a:gd name="T29" fmla="*/ 5 h 160"/>
              <a:gd name="T30" fmla="*/ 53 w 85"/>
              <a:gd name="T31" fmla="*/ 11 h 160"/>
              <a:gd name="T32" fmla="*/ 32 w 85"/>
              <a:gd name="T33" fmla="*/ 11 h 160"/>
              <a:gd name="T34" fmla="*/ 32 w 85"/>
              <a:gd name="T35" fmla="*/ 5 h 160"/>
              <a:gd name="T36" fmla="*/ 9 w 85"/>
              <a:gd name="T37" fmla="*/ 16 h 160"/>
              <a:gd name="T38" fmla="*/ 27 w 85"/>
              <a:gd name="T39" fmla="*/ 16 h 160"/>
              <a:gd name="T40" fmla="*/ 59 w 85"/>
              <a:gd name="T41" fmla="*/ 16 h 160"/>
              <a:gd name="T42" fmla="*/ 76 w 85"/>
              <a:gd name="T43" fmla="*/ 16 h 160"/>
              <a:gd name="T44" fmla="*/ 80 w 85"/>
              <a:gd name="T45" fmla="*/ 20 h 160"/>
              <a:gd name="T46" fmla="*/ 80 w 85"/>
              <a:gd name="T47" fmla="*/ 120 h 160"/>
              <a:gd name="T48" fmla="*/ 5 w 85"/>
              <a:gd name="T49" fmla="*/ 120 h 160"/>
              <a:gd name="T50" fmla="*/ 5 w 85"/>
              <a:gd name="T51" fmla="*/ 20 h 160"/>
              <a:gd name="T52" fmla="*/ 9 w 85"/>
              <a:gd name="T53" fmla="*/ 16 h 160"/>
              <a:gd name="T54" fmla="*/ 76 w 85"/>
              <a:gd name="T55" fmla="*/ 155 h 160"/>
              <a:gd name="T56" fmla="*/ 9 w 85"/>
              <a:gd name="T57" fmla="*/ 155 h 160"/>
              <a:gd name="T58" fmla="*/ 5 w 85"/>
              <a:gd name="T59" fmla="*/ 151 h 160"/>
              <a:gd name="T60" fmla="*/ 5 w 85"/>
              <a:gd name="T61" fmla="*/ 125 h 160"/>
              <a:gd name="T62" fmla="*/ 80 w 85"/>
              <a:gd name="T63" fmla="*/ 125 h 160"/>
              <a:gd name="T64" fmla="*/ 80 w 85"/>
              <a:gd name="T65" fmla="*/ 151 h 160"/>
              <a:gd name="T66" fmla="*/ 76 w 85"/>
              <a:gd name="T67" fmla="*/ 155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85" h="160">
                <a:moveTo>
                  <a:pt x="76" y="11"/>
                </a:moveTo>
                <a:cubicBezTo>
                  <a:pt x="59" y="11"/>
                  <a:pt x="59" y="11"/>
                  <a:pt x="59" y="11"/>
                </a:cubicBezTo>
                <a:cubicBezTo>
                  <a:pt x="59" y="0"/>
                  <a:pt x="59" y="0"/>
                  <a:pt x="59" y="0"/>
                </a:cubicBezTo>
                <a:cubicBezTo>
                  <a:pt x="27" y="0"/>
                  <a:pt x="27" y="0"/>
                  <a:pt x="27" y="0"/>
                </a:cubicBezTo>
                <a:cubicBezTo>
                  <a:pt x="27" y="11"/>
                  <a:pt x="27" y="11"/>
                  <a:pt x="27" y="11"/>
                </a:cubicBezTo>
                <a:cubicBezTo>
                  <a:pt x="9" y="11"/>
                  <a:pt x="9" y="11"/>
                  <a:pt x="9" y="11"/>
                </a:cubicBezTo>
                <a:cubicBezTo>
                  <a:pt x="4" y="11"/>
                  <a:pt x="0" y="15"/>
                  <a:pt x="0" y="20"/>
                </a:cubicBezTo>
                <a:cubicBezTo>
                  <a:pt x="0" y="151"/>
                  <a:pt x="0" y="151"/>
                  <a:pt x="0" y="151"/>
                </a:cubicBezTo>
                <a:cubicBezTo>
                  <a:pt x="0" y="156"/>
                  <a:pt x="4" y="160"/>
                  <a:pt x="9" y="160"/>
                </a:cubicBezTo>
                <a:cubicBezTo>
                  <a:pt x="76" y="160"/>
                  <a:pt x="76" y="160"/>
                  <a:pt x="76" y="160"/>
                </a:cubicBezTo>
                <a:cubicBezTo>
                  <a:pt x="81" y="160"/>
                  <a:pt x="85" y="156"/>
                  <a:pt x="85" y="151"/>
                </a:cubicBezTo>
                <a:cubicBezTo>
                  <a:pt x="85" y="20"/>
                  <a:pt x="85" y="20"/>
                  <a:pt x="85" y="20"/>
                </a:cubicBezTo>
                <a:cubicBezTo>
                  <a:pt x="85" y="15"/>
                  <a:pt x="81" y="11"/>
                  <a:pt x="76" y="11"/>
                </a:cubicBezTo>
                <a:close/>
                <a:moveTo>
                  <a:pt x="32" y="5"/>
                </a:moveTo>
                <a:cubicBezTo>
                  <a:pt x="53" y="5"/>
                  <a:pt x="53" y="5"/>
                  <a:pt x="53" y="5"/>
                </a:cubicBezTo>
                <a:cubicBezTo>
                  <a:pt x="53" y="11"/>
                  <a:pt x="53" y="11"/>
                  <a:pt x="53" y="11"/>
                </a:cubicBezTo>
                <a:cubicBezTo>
                  <a:pt x="32" y="11"/>
                  <a:pt x="32" y="11"/>
                  <a:pt x="32" y="11"/>
                </a:cubicBezTo>
                <a:lnTo>
                  <a:pt x="32" y="5"/>
                </a:lnTo>
                <a:close/>
                <a:moveTo>
                  <a:pt x="9" y="16"/>
                </a:moveTo>
                <a:cubicBezTo>
                  <a:pt x="27" y="16"/>
                  <a:pt x="27" y="16"/>
                  <a:pt x="27" y="16"/>
                </a:cubicBezTo>
                <a:cubicBezTo>
                  <a:pt x="59" y="16"/>
                  <a:pt x="59" y="16"/>
                  <a:pt x="59" y="16"/>
                </a:cubicBezTo>
                <a:cubicBezTo>
                  <a:pt x="76" y="16"/>
                  <a:pt x="76" y="16"/>
                  <a:pt x="76" y="16"/>
                </a:cubicBezTo>
                <a:cubicBezTo>
                  <a:pt x="78" y="16"/>
                  <a:pt x="80" y="18"/>
                  <a:pt x="80" y="20"/>
                </a:cubicBezTo>
                <a:cubicBezTo>
                  <a:pt x="80" y="120"/>
                  <a:pt x="80" y="120"/>
                  <a:pt x="80" y="120"/>
                </a:cubicBezTo>
                <a:cubicBezTo>
                  <a:pt x="5" y="120"/>
                  <a:pt x="5" y="120"/>
                  <a:pt x="5" y="120"/>
                </a:cubicBezTo>
                <a:cubicBezTo>
                  <a:pt x="5" y="20"/>
                  <a:pt x="5" y="20"/>
                  <a:pt x="5" y="20"/>
                </a:cubicBezTo>
                <a:cubicBezTo>
                  <a:pt x="5" y="18"/>
                  <a:pt x="7" y="16"/>
                  <a:pt x="9" y="16"/>
                </a:cubicBezTo>
                <a:close/>
                <a:moveTo>
                  <a:pt x="76" y="155"/>
                </a:moveTo>
                <a:cubicBezTo>
                  <a:pt x="9" y="155"/>
                  <a:pt x="9" y="155"/>
                  <a:pt x="9" y="155"/>
                </a:cubicBezTo>
                <a:cubicBezTo>
                  <a:pt x="7" y="155"/>
                  <a:pt x="5" y="153"/>
                  <a:pt x="5" y="151"/>
                </a:cubicBezTo>
                <a:cubicBezTo>
                  <a:pt x="5" y="125"/>
                  <a:pt x="5" y="125"/>
                  <a:pt x="5" y="125"/>
                </a:cubicBezTo>
                <a:cubicBezTo>
                  <a:pt x="80" y="125"/>
                  <a:pt x="80" y="125"/>
                  <a:pt x="80" y="125"/>
                </a:cubicBezTo>
                <a:cubicBezTo>
                  <a:pt x="80" y="151"/>
                  <a:pt x="80" y="151"/>
                  <a:pt x="80" y="151"/>
                </a:cubicBezTo>
                <a:cubicBezTo>
                  <a:pt x="80" y="153"/>
                  <a:pt x="78" y="155"/>
                  <a:pt x="76" y="15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52" name="Freeform 1047"/>
          <p:cNvSpPr>
            <a:spLocks noEditPoints="1"/>
          </p:cNvSpPr>
          <p:nvPr/>
        </p:nvSpPr>
        <p:spPr bwMode="auto">
          <a:xfrm>
            <a:off x="3557588" y="2841625"/>
            <a:ext cx="290513" cy="550863"/>
          </a:xfrm>
          <a:custGeom>
            <a:avLst/>
            <a:gdLst>
              <a:gd name="T0" fmla="*/ 76 w 85"/>
              <a:gd name="T1" fmla="*/ 11 h 160"/>
              <a:gd name="T2" fmla="*/ 59 w 85"/>
              <a:gd name="T3" fmla="*/ 11 h 160"/>
              <a:gd name="T4" fmla="*/ 59 w 85"/>
              <a:gd name="T5" fmla="*/ 0 h 160"/>
              <a:gd name="T6" fmla="*/ 27 w 85"/>
              <a:gd name="T7" fmla="*/ 0 h 160"/>
              <a:gd name="T8" fmla="*/ 27 w 85"/>
              <a:gd name="T9" fmla="*/ 11 h 160"/>
              <a:gd name="T10" fmla="*/ 9 w 85"/>
              <a:gd name="T11" fmla="*/ 11 h 160"/>
              <a:gd name="T12" fmla="*/ 0 w 85"/>
              <a:gd name="T13" fmla="*/ 20 h 160"/>
              <a:gd name="T14" fmla="*/ 0 w 85"/>
              <a:gd name="T15" fmla="*/ 151 h 160"/>
              <a:gd name="T16" fmla="*/ 9 w 85"/>
              <a:gd name="T17" fmla="*/ 160 h 160"/>
              <a:gd name="T18" fmla="*/ 76 w 85"/>
              <a:gd name="T19" fmla="*/ 160 h 160"/>
              <a:gd name="T20" fmla="*/ 85 w 85"/>
              <a:gd name="T21" fmla="*/ 151 h 160"/>
              <a:gd name="T22" fmla="*/ 85 w 85"/>
              <a:gd name="T23" fmla="*/ 20 h 160"/>
              <a:gd name="T24" fmla="*/ 76 w 85"/>
              <a:gd name="T25" fmla="*/ 11 h 160"/>
              <a:gd name="T26" fmla="*/ 32 w 85"/>
              <a:gd name="T27" fmla="*/ 5 h 160"/>
              <a:gd name="T28" fmla="*/ 53 w 85"/>
              <a:gd name="T29" fmla="*/ 5 h 160"/>
              <a:gd name="T30" fmla="*/ 53 w 85"/>
              <a:gd name="T31" fmla="*/ 11 h 160"/>
              <a:gd name="T32" fmla="*/ 32 w 85"/>
              <a:gd name="T33" fmla="*/ 11 h 160"/>
              <a:gd name="T34" fmla="*/ 32 w 85"/>
              <a:gd name="T35" fmla="*/ 5 h 160"/>
              <a:gd name="T36" fmla="*/ 80 w 85"/>
              <a:gd name="T37" fmla="*/ 151 h 160"/>
              <a:gd name="T38" fmla="*/ 76 w 85"/>
              <a:gd name="T39" fmla="*/ 155 h 160"/>
              <a:gd name="T40" fmla="*/ 9 w 85"/>
              <a:gd name="T41" fmla="*/ 155 h 160"/>
              <a:gd name="T42" fmla="*/ 5 w 85"/>
              <a:gd name="T43" fmla="*/ 151 h 160"/>
              <a:gd name="T44" fmla="*/ 5 w 85"/>
              <a:gd name="T45" fmla="*/ 20 h 160"/>
              <a:gd name="T46" fmla="*/ 9 w 85"/>
              <a:gd name="T47" fmla="*/ 16 h 160"/>
              <a:gd name="T48" fmla="*/ 27 w 85"/>
              <a:gd name="T49" fmla="*/ 16 h 160"/>
              <a:gd name="T50" fmla="*/ 59 w 85"/>
              <a:gd name="T51" fmla="*/ 16 h 160"/>
              <a:gd name="T52" fmla="*/ 76 w 85"/>
              <a:gd name="T53" fmla="*/ 16 h 160"/>
              <a:gd name="T54" fmla="*/ 80 w 85"/>
              <a:gd name="T55" fmla="*/ 20 h 160"/>
              <a:gd name="T56" fmla="*/ 80 w 85"/>
              <a:gd name="T57" fmla="*/ 151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85" h="160">
                <a:moveTo>
                  <a:pt x="76" y="11"/>
                </a:moveTo>
                <a:cubicBezTo>
                  <a:pt x="59" y="11"/>
                  <a:pt x="59" y="11"/>
                  <a:pt x="59" y="11"/>
                </a:cubicBezTo>
                <a:cubicBezTo>
                  <a:pt x="59" y="0"/>
                  <a:pt x="59" y="0"/>
                  <a:pt x="59" y="0"/>
                </a:cubicBezTo>
                <a:cubicBezTo>
                  <a:pt x="27" y="0"/>
                  <a:pt x="27" y="0"/>
                  <a:pt x="27" y="0"/>
                </a:cubicBezTo>
                <a:cubicBezTo>
                  <a:pt x="27" y="11"/>
                  <a:pt x="27" y="11"/>
                  <a:pt x="27" y="11"/>
                </a:cubicBezTo>
                <a:cubicBezTo>
                  <a:pt x="9" y="11"/>
                  <a:pt x="9" y="11"/>
                  <a:pt x="9" y="11"/>
                </a:cubicBezTo>
                <a:cubicBezTo>
                  <a:pt x="4" y="11"/>
                  <a:pt x="0" y="15"/>
                  <a:pt x="0" y="20"/>
                </a:cubicBezTo>
                <a:cubicBezTo>
                  <a:pt x="0" y="151"/>
                  <a:pt x="0" y="151"/>
                  <a:pt x="0" y="151"/>
                </a:cubicBezTo>
                <a:cubicBezTo>
                  <a:pt x="0" y="156"/>
                  <a:pt x="4" y="160"/>
                  <a:pt x="9" y="160"/>
                </a:cubicBezTo>
                <a:cubicBezTo>
                  <a:pt x="76" y="160"/>
                  <a:pt x="76" y="160"/>
                  <a:pt x="76" y="160"/>
                </a:cubicBezTo>
                <a:cubicBezTo>
                  <a:pt x="81" y="160"/>
                  <a:pt x="85" y="156"/>
                  <a:pt x="85" y="151"/>
                </a:cubicBezTo>
                <a:cubicBezTo>
                  <a:pt x="85" y="20"/>
                  <a:pt x="85" y="20"/>
                  <a:pt x="85" y="20"/>
                </a:cubicBezTo>
                <a:cubicBezTo>
                  <a:pt x="85" y="15"/>
                  <a:pt x="81" y="11"/>
                  <a:pt x="76" y="11"/>
                </a:cubicBezTo>
                <a:close/>
                <a:moveTo>
                  <a:pt x="32" y="5"/>
                </a:moveTo>
                <a:cubicBezTo>
                  <a:pt x="53" y="5"/>
                  <a:pt x="53" y="5"/>
                  <a:pt x="53" y="5"/>
                </a:cubicBezTo>
                <a:cubicBezTo>
                  <a:pt x="53" y="11"/>
                  <a:pt x="53" y="11"/>
                  <a:pt x="53" y="11"/>
                </a:cubicBezTo>
                <a:cubicBezTo>
                  <a:pt x="32" y="11"/>
                  <a:pt x="32" y="11"/>
                  <a:pt x="32" y="11"/>
                </a:cubicBezTo>
                <a:lnTo>
                  <a:pt x="32" y="5"/>
                </a:lnTo>
                <a:close/>
                <a:moveTo>
                  <a:pt x="80" y="151"/>
                </a:moveTo>
                <a:cubicBezTo>
                  <a:pt x="80" y="153"/>
                  <a:pt x="78" y="155"/>
                  <a:pt x="76" y="155"/>
                </a:cubicBezTo>
                <a:cubicBezTo>
                  <a:pt x="9" y="155"/>
                  <a:pt x="9" y="155"/>
                  <a:pt x="9" y="155"/>
                </a:cubicBezTo>
                <a:cubicBezTo>
                  <a:pt x="7" y="155"/>
                  <a:pt x="5" y="153"/>
                  <a:pt x="5" y="151"/>
                </a:cubicBezTo>
                <a:cubicBezTo>
                  <a:pt x="5" y="20"/>
                  <a:pt x="5" y="20"/>
                  <a:pt x="5" y="20"/>
                </a:cubicBezTo>
                <a:cubicBezTo>
                  <a:pt x="5" y="18"/>
                  <a:pt x="7" y="16"/>
                  <a:pt x="9" y="16"/>
                </a:cubicBezTo>
                <a:cubicBezTo>
                  <a:pt x="27" y="16"/>
                  <a:pt x="27" y="16"/>
                  <a:pt x="27" y="16"/>
                </a:cubicBezTo>
                <a:cubicBezTo>
                  <a:pt x="59" y="16"/>
                  <a:pt x="59" y="16"/>
                  <a:pt x="59" y="16"/>
                </a:cubicBezTo>
                <a:cubicBezTo>
                  <a:pt x="76" y="16"/>
                  <a:pt x="76" y="16"/>
                  <a:pt x="76" y="16"/>
                </a:cubicBezTo>
                <a:cubicBezTo>
                  <a:pt x="78" y="16"/>
                  <a:pt x="80" y="18"/>
                  <a:pt x="80" y="20"/>
                </a:cubicBezTo>
                <a:lnTo>
                  <a:pt x="80" y="15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53" name="Freeform 1048"/>
          <p:cNvSpPr>
            <a:spLocks noEditPoints="1"/>
          </p:cNvSpPr>
          <p:nvPr/>
        </p:nvSpPr>
        <p:spPr bwMode="auto">
          <a:xfrm>
            <a:off x="3503613" y="3462338"/>
            <a:ext cx="420688" cy="549275"/>
          </a:xfrm>
          <a:custGeom>
            <a:avLst/>
            <a:gdLst>
              <a:gd name="T0" fmla="*/ 9 w 123"/>
              <a:gd name="T1" fmla="*/ 11 h 160"/>
              <a:gd name="T2" fmla="*/ 85 w 123"/>
              <a:gd name="T3" fmla="*/ 102 h 160"/>
              <a:gd name="T4" fmla="*/ 53 w 123"/>
              <a:gd name="T5" fmla="*/ 5 h 160"/>
              <a:gd name="T6" fmla="*/ 70 w 123"/>
              <a:gd name="T7" fmla="*/ 91 h 160"/>
              <a:gd name="T8" fmla="*/ 53 w 123"/>
              <a:gd name="T9" fmla="*/ 83 h 160"/>
              <a:gd name="T10" fmla="*/ 56 w 123"/>
              <a:gd name="T11" fmla="*/ 104 h 160"/>
              <a:gd name="T12" fmla="*/ 64 w 123"/>
              <a:gd name="T13" fmla="*/ 112 h 160"/>
              <a:gd name="T14" fmla="*/ 80 w 123"/>
              <a:gd name="T15" fmla="*/ 125 h 160"/>
              <a:gd name="T16" fmla="*/ 8 w 123"/>
              <a:gd name="T17" fmla="*/ 149 h 160"/>
              <a:gd name="T18" fmla="*/ 8 w 123"/>
              <a:gd name="T19" fmla="*/ 117 h 160"/>
              <a:gd name="T20" fmla="*/ 8 w 123"/>
              <a:gd name="T21" fmla="*/ 85 h 160"/>
              <a:gd name="T22" fmla="*/ 8 w 123"/>
              <a:gd name="T23" fmla="*/ 53 h 160"/>
              <a:gd name="T24" fmla="*/ 76 w 123"/>
              <a:gd name="T25" fmla="*/ 16 h 160"/>
              <a:gd name="T26" fmla="*/ 11 w 123"/>
              <a:gd name="T27" fmla="*/ 61 h 160"/>
              <a:gd name="T28" fmla="*/ 21 w 123"/>
              <a:gd name="T29" fmla="*/ 51 h 160"/>
              <a:gd name="T30" fmla="*/ 29 w 123"/>
              <a:gd name="T31" fmla="*/ 59 h 160"/>
              <a:gd name="T32" fmla="*/ 40 w 123"/>
              <a:gd name="T33" fmla="*/ 69 h 160"/>
              <a:gd name="T34" fmla="*/ 13 w 123"/>
              <a:gd name="T35" fmla="*/ 80 h 160"/>
              <a:gd name="T36" fmla="*/ 11 w 123"/>
              <a:gd name="T37" fmla="*/ 93 h 160"/>
              <a:gd name="T38" fmla="*/ 21 w 123"/>
              <a:gd name="T39" fmla="*/ 83 h 160"/>
              <a:gd name="T40" fmla="*/ 29 w 123"/>
              <a:gd name="T41" fmla="*/ 75 h 160"/>
              <a:gd name="T42" fmla="*/ 32 w 123"/>
              <a:gd name="T43" fmla="*/ 93 h 160"/>
              <a:gd name="T44" fmla="*/ 45 w 123"/>
              <a:gd name="T45" fmla="*/ 96 h 160"/>
              <a:gd name="T46" fmla="*/ 35 w 123"/>
              <a:gd name="T47" fmla="*/ 85 h 160"/>
              <a:gd name="T48" fmla="*/ 93 w 123"/>
              <a:gd name="T49" fmla="*/ 96 h 160"/>
              <a:gd name="T50" fmla="*/ 99 w 123"/>
              <a:gd name="T51" fmla="*/ 104 h 160"/>
              <a:gd name="T52" fmla="*/ 107 w 123"/>
              <a:gd name="T53" fmla="*/ 125 h 160"/>
              <a:gd name="T54" fmla="*/ 107 w 123"/>
              <a:gd name="T55" fmla="*/ 136 h 160"/>
              <a:gd name="T56" fmla="*/ 112 w 123"/>
              <a:gd name="T57" fmla="*/ 144 h 160"/>
              <a:gd name="T58" fmla="*/ 109 w 123"/>
              <a:gd name="T59" fmla="*/ 115 h 160"/>
              <a:gd name="T60" fmla="*/ 115 w 123"/>
              <a:gd name="T61" fmla="*/ 125 h 160"/>
              <a:gd name="T62" fmla="*/ 109 w 123"/>
              <a:gd name="T63" fmla="*/ 144 h 160"/>
              <a:gd name="T64" fmla="*/ 120 w 123"/>
              <a:gd name="T65" fmla="*/ 139 h 160"/>
              <a:gd name="T66" fmla="*/ 115 w 123"/>
              <a:gd name="T67" fmla="*/ 155 h 160"/>
              <a:gd name="T68" fmla="*/ 37 w 123"/>
              <a:gd name="T69" fmla="*/ 99 h 160"/>
              <a:gd name="T70" fmla="*/ 13 w 123"/>
              <a:gd name="T71" fmla="*/ 123 h 160"/>
              <a:gd name="T72" fmla="*/ 24 w 123"/>
              <a:gd name="T73" fmla="*/ 117 h 160"/>
              <a:gd name="T74" fmla="*/ 21 w 123"/>
              <a:gd name="T75" fmla="*/ 136 h 160"/>
              <a:gd name="T76" fmla="*/ 27 w 123"/>
              <a:gd name="T77" fmla="*/ 109 h 160"/>
              <a:gd name="T78" fmla="*/ 45 w 123"/>
              <a:gd name="T79" fmla="*/ 107 h 160"/>
              <a:gd name="T80" fmla="*/ 45 w 123"/>
              <a:gd name="T81" fmla="*/ 123 h 160"/>
              <a:gd name="T82" fmla="*/ 40 w 123"/>
              <a:gd name="T83" fmla="*/ 117 h 160"/>
              <a:gd name="T84" fmla="*/ 53 w 123"/>
              <a:gd name="T85" fmla="*/ 120 h 160"/>
              <a:gd name="T86" fmla="*/ 35 w 123"/>
              <a:gd name="T87" fmla="*/ 133 h 160"/>
              <a:gd name="T88" fmla="*/ 53 w 123"/>
              <a:gd name="T89" fmla="*/ 131 h 160"/>
              <a:gd name="T90" fmla="*/ 61 w 123"/>
              <a:gd name="T91" fmla="*/ 123 h 160"/>
              <a:gd name="T92" fmla="*/ 80 w 123"/>
              <a:gd name="T93" fmla="*/ 125 h 160"/>
              <a:gd name="T94" fmla="*/ 69 w 123"/>
              <a:gd name="T95" fmla="*/ 120 h 160"/>
              <a:gd name="T96" fmla="*/ 67 w 123"/>
              <a:gd name="T97" fmla="*/ 133 h 160"/>
              <a:gd name="T98" fmla="*/ 13 w 123"/>
              <a:gd name="T99" fmla="*/ 139 h 160"/>
              <a:gd name="T100" fmla="*/ 29 w 123"/>
              <a:gd name="T101" fmla="*/ 139 h 160"/>
              <a:gd name="T102" fmla="*/ 48 w 123"/>
              <a:gd name="T103" fmla="*/ 141 h 160"/>
              <a:gd name="T104" fmla="*/ 37 w 123"/>
              <a:gd name="T105" fmla="*/ 152 h 160"/>
              <a:gd name="T106" fmla="*/ 51 w 123"/>
              <a:gd name="T107" fmla="*/ 149 h 160"/>
              <a:gd name="T108" fmla="*/ 61 w 123"/>
              <a:gd name="T109" fmla="*/ 139 h 160"/>
              <a:gd name="T110" fmla="*/ 69 w 123"/>
              <a:gd name="T111" fmla="*/ 147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23" h="160">
                <a:moveTo>
                  <a:pt x="76" y="11"/>
                </a:moveTo>
                <a:cubicBezTo>
                  <a:pt x="59" y="11"/>
                  <a:pt x="59" y="11"/>
                  <a:pt x="59" y="11"/>
                </a:cubicBezTo>
                <a:cubicBezTo>
                  <a:pt x="59" y="0"/>
                  <a:pt x="59" y="0"/>
                  <a:pt x="59" y="0"/>
                </a:cubicBezTo>
                <a:cubicBezTo>
                  <a:pt x="27" y="0"/>
                  <a:pt x="27" y="0"/>
                  <a:pt x="27" y="0"/>
                </a:cubicBezTo>
                <a:cubicBezTo>
                  <a:pt x="27" y="11"/>
                  <a:pt x="27" y="11"/>
                  <a:pt x="27" y="11"/>
                </a:cubicBezTo>
                <a:cubicBezTo>
                  <a:pt x="9" y="11"/>
                  <a:pt x="9" y="11"/>
                  <a:pt x="9" y="11"/>
                </a:cubicBezTo>
                <a:cubicBezTo>
                  <a:pt x="4" y="11"/>
                  <a:pt x="0" y="15"/>
                  <a:pt x="0" y="20"/>
                </a:cubicBezTo>
                <a:cubicBezTo>
                  <a:pt x="0" y="151"/>
                  <a:pt x="0" y="151"/>
                  <a:pt x="0" y="151"/>
                </a:cubicBezTo>
                <a:cubicBezTo>
                  <a:pt x="0" y="156"/>
                  <a:pt x="4" y="160"/>
                  <a:pt x="9" y="160"/>
                </a:cubicBezTo>
                <a:cubicBezTo>
                  <a:pt x="76" y="160"/>
                  <a:pt x="76" y="160"/>
                  <a:pt x="76" y="160"/>
                </a:cubicBezTo>
                <a:cubicBezTo>
                  <a:pt x="81" y="160"/>
                  <a:pt x="85" y="156"/>
                  <a:pt x="85" y="151"/>
                </a:cubicBezTo>
                <a:cubicBezTo>
                  <a:pt x="85" y="102"/>
                  <a:pt x="85" y="102"/>
                  <a:pt x="85" y="102"/>
                </a:cubicBezTo>
                <a:cubicBezTo>
                  <a:pt x="80" y="93"/>
                  <a:pt x="80" y="93"/>
                  <a:pt x="80" y="93"/>
                </a:cubicBezTo>
                <a:cubicBezTo>
                  <a:pt x="85" y="85"/>
                  <a:pt x="85" y="85"/>
                  <a:pt x="85" y="85"/>
                </a:cubicBezTo>
                <a:cubicBezTo>
                  <a:pt x="85" y="20"/>
                  <a:pt x="85" y="20"/>
                  <a:pt x="85" y="20"/>
                </a:cubicBezTo>
                <a:cubicBezTo>
                  <a:pt x="85" y="15"/>
                  <a:pt x="81" y="11"/>
                  <a:pt x="76" y="11"/>
                </a:cubicBezTo>
                <a:close/>
                <a:moveTo>
                  <a:pt x="32" y="5"/>
                </a:moveTo>
                <a:cubicBezTo>
                  <a:pt x="53" y="5"/>
                  <a:pt x="53" y="5"/>
                  <a:pt x="53" y="5"/>
                </a:cubicBezTo>
                <a:cubicBezTo>
                  <a:pt x="53" y="11"/>
                  <a:pt x="53" y="11"/>
                  <a:pt x="53" y="11"/>
                </a:cubicBezTo>
                <a:cubicBezTo>
                  <a:pt x="32" y="11"/>
                  <a:pt x="32" y="11"/>
                  <a:pt x="32" y="11"/>
                </a:cubicBezTo>
                <a:lnTo>
                  <a:pt x="32" y="5"/>
                </a:lnTo>
                <a:close/>
                <a:moveTo>
                  <a:pt x="80" y="83"/>
                </a:moveTo>
                <a:cubicBezTo>
                  <a:pt x="76" y="91"/>
                  <a:pt x="76" y="91"/>
                  <a:pt x="76" y="91"/>
                </a:cubicBezTo>
                <a:cubicBezTo>
                  <a:pt x="70" y="91"/>
                  <a:pt x="70" y="91"/>
                  <a:pt x="70" y="91"/>
                </a:cubicBezTo>
                <a:cubicBezTo>
                  <a:pt x="64" y="84"/>
                  <a:pt x="64" y="84"/>
                  <a:pt x="64" y="84"/>
                </a:cubicBezTo>
                <a:cubicBezTo>
                  <a:pt x="64" y="77"/>
                  <a:pt x="64" y="77"/>
                  <a:pt x="64" y="77"/>
                </a:cubicBezTo>
                <a:cubicBezTo>
                  <a:pt x="64" y="76"/>
                  <a:pt x="63" y="75"/>
                  <a:pt x="61" y="75"/>
                </a:cubicBezTo>
                <a:cubicBezTo>
                  <a:pt x="60" y="75"/>
                  <a:pt x="59" y="76"/>
                  <a:pt x="59" y="77"/>
                </a:cubicBezTo>
                <a:cubicBezTo>
                  <a:pt x="59" y="83"/>
                  <a:pt x="59" y="83"/>
                  <a:pt x="59" y="83"/>
                </a:cubicBezTo>
                <a:cubicBezTo>
                  <a:pt x="53" y="83"/>
                  <a:pt x="53" y="83"/>
                  <a:pt x="53" y="83"/>
                </a:cubicBezTo>
                <a:cubicBezTo>
                  <a:pt x="52" y="83"/>
                  <a:pt x="51" y="84"/>
                  <a:pt x="51" y="85"/>
                </a:cubicBezTo>
                <a:cubicBezTo>
                  <a:pt x="51" y="87"/>
                  <a:pt x="52" y="88"/>
                  <a:pt x="53" y="88"/>
                </a:cubicBezTo>
                <a:cubicBezTo>
                  <a:pt x="60" y="88"/>
                  <a:pt x="60" y="88"/>
                  <a:pt x="60" y="88"/>
                </a:cubicBezTo>
                <a:cubicBezTo>
                  <a:pt x="66" y="94"/>
                  <a:pt x="66" y="94"/>
                  <a:pt x="66" y="94"/>
                </a:cubicBezTo>
                <a:cubicBezTo>
                  <a:pt x="60" y="104"/>
                  <a:pt x="60" y="104"/>
                  <a:pt x="60" y="104"/>
                </a:cubicBezTo>
                <a:cubicBezTo>
                  <a:pt x="56" y="104"/>
                  <a:pt x="56" y="104"/>
                  <a:pt x="56" y="104"/>
                </a:cubicBezTo>
                <a:cubicBezTo>
                  <a:pt x="55" y="104"/>
                  <a:pt x="53" y="105"/>
                  <a:pt x="53" y="107"/>
                </a:cubicBezTo>
                <a:cubicBezTo>
                  <a:pt x="53" y="108"/>
                  <a:pt x="55" y="109"/>
                  <a:pt x="56" y="109"/>
                </a:cubicBezTo>
                <a:cubicBezTo>
                  <a:pt x="59" y="109"/>
                  <a:pt x="59" y="109"/>
                  <a:pt x="59" y="109"/>
                </a:cubicBezTo>
                <a:cubicBezTo>
                  <a:pt x="59" y="112"/>
                  <a:pt x="59" y="112"/>
                  <a:pt x="59" y="112"/>
                </a:cubicBezTo>
                <a:cubicBezTo>
                  <a:pt x="59" y="113"/>
                  <a:pt x="60" y="115"/>
                  <a:pt x="61" y="115"/>
                </a:cubicBezTo>
                <a:cubicBezTo>
                  <a:pt x="63" y="115"/>
                  <a:pt x="64" y="113"/>
                  <a:pt x="64" y="112"/>
                </a:cubicBezTo>
                <a:cubicBezTo>
                  <a:pt x="64" y="107"/>
                  <a:pt x="64" y="107"/>
                  <a:pt x="64" y="107"/>
                </a:cubicBezTo>
                <a:cubicBezTo>
                  <a:pt x="71" y="96"/>
                  <a:pt x="71" y="96"/>
                  <a:pt x="71" y="96"/>
                </a:cubicBezTo>
                <a:cubicBezTo>
                  <a:pt x="76" y="96"/>
                  <a:pt x="76" y="96"/>
                  <a:pt x="76" y="96"/>
                </a:cubicBezTo>
                <a:cubicBezTo>
                  <a:pt x="80" y="103"/>
                  <a:pt x="80" y="103"/>
                  <a:pt x="80" y="103"/>
                </a:cubicBezTo>
                <a:cubicBezTo>
                  <a:pt x="80" y="109"/>
                  <a:pt x="80" y="109"/>
                  <a:pt x="80" y="109"/>
                </a:cubicBezTo>
                <a:cubicBezTo>
                  <a:pt x="80" y="125"/>
                  <a:pt x="80" y="125"/>
                  <a:pt x="80" y="125"/>
                </a:cubicBezTo>
                <a:cubicBezTo>
                  <a:pt x="80" y="141"/>
                  <a:pt x="80" y="141"/>
                  <a:pt x="80" y="141"/>
                </a:cubicBezTo>
                <a:cubicBezTo>
                  <a:pt x="80" y="151"/>
                  <a:pt x="80" y="151"/>
                  <a:pt x="80" y="151"/>
                </a:cubicBezTo>
                <a:cubicBezTo>
                  <a:pt x="80" y="153"/>
                  <a:pt x="78" y="155"/>
                  <a:pt x="76" y="155"/>
                </a:cubicBezTo>
                <a:cubicBezTo>
                  <a:pt x="9" y="155"/>
                  <a:pt x="9" y="155"/>
                  <a:pt x="9" y="155"/>
                </a:cubicBezTo>
                <a:cubicBezTo>
                  <a:pt x="8" y="155"/>
                  <a:pt x="6" y="154"/>
                  <a:pt x="6" y="152"/>
                </a:cubicBezTo>
                <a:cubicBezTo>
                  <a:pt x="7" y="152"/>
                  <a:pt x="8" y="151"/>
                  <a:pt x="8" y="149"/>
                </a:cubicBezTo>
                <a:cubicBezTo>
                  <a:pt x="8" y="148"/>
                  <a:pt x="7" y="147"/>
                  <a:pt x="5" y="147"/>
                </a:cubicBezTo>
                <a:cubicBezTo>
                  <a:pt x="5" y="136"/>
                  <a:pt x="5" y="136"/>
                  <a:pt x="5" y="136"/>
                </a:cubicBezTo>
                <a:cubicBezTo>
                  <a:pt x="7" y="136"/>
                  <a:pt x="8" y="135"/>
                  <a:pt x="8" y="133"/>
                </a:cubicBezTo>
                <a:cubicBezTo>
                  <a:pt x="8" y="132"/>
                  <a:pt x="7" y="131"/>
                  <a:pt x="5" y="131"/>
                </a:cubicBezTo>
                <a:cubicBezTo>
                  <a:pt x="5" y="120"/>
                  <a:pt x="5" y="120"/>
                  <a:pt x="5" y="120"/>
                </a:cubicBezTo>
                <a:cubicBezTo>
                  <a:pt x="7" y="120"/>
                  <a:pt x="8" y="119"/>
                  <a:pt x="8" y="117"/>
                </a:cubicBezTo>
                <a:cubicBezTo>
                  <a:pt x="8" y="116"/>
                  <a:pt x="7" y="115"/>
                  <a:pt x="5" y="115"/>
                </a:cubicBezTo>
                <a:cubicBezTo>
                  <a:pt x="5" y="104"/>
                  <a:pt x="5" y="104"/>
                  <a:pt x="5" y="104"/>
                </a:cubicBezTo>
                <a:cubicBezTo>
                  <a:pt x="7" y="104"/>
                  <a:pt x="8" y="103"/>
                  <a:pt x="8" y="101"/>
                </a:cubicBezTo>
                <a:cubicBezTo>
                  <a:pt x="8" y="100"/>
                  <a:pt x="7" y="99"/>
                  <a:pt x="5" y="99"/>
                </a:cubicBezTo>
                <a:cubicBezTo>
                  <a:pt x="5" y="88"/>
                  <a:pt x="5" y="88"/>
                  <a:pt x="5" y="88"/>
                </a:cubicBezTo>
                <a:cubicBezTo>
                  <a:pt x="7" y="88"/>
                  <a:pt x="8" y="87"/>
                  <a:pt x="8" y="85"/>
                </a:cubicBezTo>
                <a:cubicBezTo>
                  <a:pt x="8" y="84"/>
                  <a:pt x="7" y="83"/>
                  <a:pt x="5" y="83"/>
                </a:cubicBezTo>
                <a:cubicBezTo>
                  <a:pt x="5" y="72"/>
                  <a:pt x="5" y="72"/>
                  <a:pt x="5" y="72"/>
                </a:cubicBezTo>
                <a:cubicBezTo>
                  <a:pt x="7" y="72"/>
                  <a:pt x="8" y="71"/>
                  <a:pt x="8" y="69"/>
                </a:cubicBezTo>
                <a:cubicBezTo>
                  <a:pt x="8" y="68"/>
                  <a:pt x="7" y="67"/>
                  <a:pt x="5" y="67"/>
                </a:cubicBezTo>
                <a:cubicBezTo>
                  <a:pt x="5" y="56"/>
                  <a:pt x="5" y="56"/>
                  <a:pt x="5" y="56"/>
                </a:cubicBezTo>
                <a:cubicBezTo>
                  <a:pt x="7" y="56"/>
                  <a:pt x="8" y="55"/>
                  <a:pt x="8" y="53"/>
                </a:cubicBezTo>
                <a:cubicBezTo>
                  <a:pt x="8" y="52"/>
                  <a:pt x="7" y="51"/>
                  <a:pt x="5" y="51"/>
                </a:cubicBezTo>
                <a:cubicBezTo>
                  <a:pt x="5" y="20"/>
                  <a:pt x="5" y="20"/>
                  <a:pt x="5" y="20"/>
                </a:cubicBezTo>
                <a:cubicBezTo>
                  <a:pt x="5" y="18"/>
                  <a:pt x="7" y="16"/>
                  <a:pt x="9" y="16"/>
                </a:cubicBezTo>
                <a:cubicBezTo>
                  <a:pt x="27" y="16"/>
                  <a:pt x="27" y="16"/>
                  <a:pt x="27" y="16"/>
                </a:cubicBezTo>
                <a:cubicBezTo>
                  <a:pt x="59" y="16"/>
                  <a:pt x="59" y="16"/>
                  <a:pt x="59" y="16"/>
                </a:cubicBezTo>
                <a:cubicBezTo>
                  <a:pt x="76" y="16"/>
                  <a:pt x="76" y="16"/>
                  <a:pt x="76" y="16"/>
                </a:cubicBezTo>
                <a:cubicBezTo>
                  <a:pt x="78" y="16"/>
                  <a:pt x="80" y="18"/>
                  <a:pt x="80" y="20"/>
                </a:cubicBezTo>
                <a:lnTo>
                  <a:pt x="80" y="83"/>
                </a:lnTo>
                <a:close/>
                <a:moveTo>
                  <a:pt x="13" y="59"/>
                </a:moveTo>
                <a:cubicBezTo>
                  <a:pt x="15" y="59"/>
                  <a:pt x="16" y="60"/>
                  <a:pt x="16" y="61"/>
                </a:cubicBezTo>
                <a:cubicBezTo>
                  <a:pt x="16" y="63"/>
                  <a:pt x="15" y="64"/>
                  <a:pt x="13" y="64"/>
                </a:cubicBezTo>
                <a:cubicBezTo>
                  <a:pt x="12" y="64"/>
                  <a:pt x="11" y="63"/>
                  <a:pt x="11" y="61"/>
                </a:cubicBezTo>
                <a:cubicBezTo>
                  <a:pt x="11" y="60"/>
                  <a:pt x="12" y="59"/>
                  <a:pt x="13" y="59"/>
                </a:cubicBezTo>
                <a:close/>
                <a:moveTo>
                  <a:pt x="21" y="51"/>
                </a:moveTo>
                <a:cubicBezTo>
                  <a:pt x="23" y="51"/>
                  <a:pt x="24" y="52"/>
                  <a:pt x="24" y="53"/>
                </a:cubicBezTo>
                <a:cubicBezTo>
                  <a:pt x="24" y="55"/>
                  <a:pt x="23" y="56"/>
                  <a:pt x="21" y="56"/>
                </a:cubicBezTo>
                <a:cubicBezTo>
                  <a:pt x="20" y="56"/>
                  <a:pt x="19" y="55"/>
                  <a:pt x="19" y="53"/>
                </a:cubicBezTo>
                <a:cubicBezTo>
                  <a:pt x="19" y="52"/>
                  <a:pt x="20" y="51"/>
                  <a:pt x="21" y="51"/>
                </a:cubicBezTo>
                <a:close/>
                <a:moveTo>
                  <a:pt x="21" y="67"/>
                </a:moveTo>
                <a:cubicBezTo>
                  <a:pt x="23" y="67"/>
                  <a:pt x="24" y="68"/>
                  <a:pt x="24" y="69"/>
                </a:cubicBezTo>
                <a:cubicBezTo>
                  <a:pt x="24" y="71"/>
                  <a:pt x="23" y="72"/>
                  <a:pt x="21" y="72"/>
                </a:cubicBezTo>
                <a:cubicBezTo>
                  <a:pt x="20" y="72"/>
                  <a:pt x="19" y="71"/>
                  <a:pt x="19" y="69"/>
                </a:cubicBezTo>
                <a:cubicBezTo>
                  <a:pt x="19" y="68"/>
                  <a:pt x="20" y="67"/>
                  <a:pt x="21" y="67"/>
                </a:cubicBezTo>
                <a:close/>
                <a:moveTo>
                  <a:pt x="29" y="59"/>
                </a:moveTo>
                <a:cubicBezTo>
                  <a:pt x="31" y="59"/>
                  <a:pt x="32" y="60"/>
                  <a:pt x="32" y="61"/>
                </a:cubicBezTo>
                <a:cubicBezTo>
                  <a:pt x="32" y="63"/>
                  <a:pt x="31" y="64"/>
                  <a:pt x="29" y="64"/>
                </a:cubicBezTo>
                <a:cubicBezTo>
                  <a:pt x="28" y="64"/>
                  <a:pt x="27" y="63"/>
                  <a:pt x="27" y="61"/>
                </a:cubicBezTo>
                <a:cubicBezTo>
                  <a:pt x="27" y="60"/>
                  <a:pt x="28" y="59"/>
                  <a:pt x="29" y="59"/>
                </a:cubicBezTo>
                <a:close/>
                <a:moveTo>
                  <a:pt x="37" y="67"/>
                </a:moveTo>
                <a:cubicBezTo>
                  <a:pt x="39" y="67"/>
                  <a:pt x="40" y="68"/>
                  <a:pt x="40" y="69"/>
                </a:cubicBezTo>
                <a:cubicBezTo>
                  <a:pt x="40" y="71"/>
                  <a:pt x="39" y="72"/>
                  <a:pt x="37" y="72"/>
                </a:cubicBezTo>
                <a:cubicBezTo>
                  <a:pt x="36" y="72"/>
                  <a:pt x="35" y="71"/>
                  <a:pt x="35" y="69"/>
                </a:cubicBezTo>
                <a:cubicBezTo>
                  <a:pt x="35" y="68"/>
                  <a:pt x="36" y="67"/>
                  <a:pt x="37" y="67"/>
                </a:cubicBezTo>
                <a:close/>
                <a:moveTo>
                  <a:pt x="13" y="75"/>
                </a:moveTo>
                <a:cubicBezTo>
                  <a:pt x="15" y="75"/>
                  <a:pt x="16" y="76"/>
                  <a:pt x="16" y="77"/>
                </a:cubicBezTo>
                <a:cubicBezTo>
                  <a:pt x="16" y="79"/>
                  <a:pt x="15" y="80"/>
                  <a:pt x="13" y="80"/>
                </a:cubicBezTo>
                <a:cubicBezTo>
                  <a:pt x="12" y="80"/>
                  <a:pt x="11" y="79"/>
                  <a:pt x="11" y="77"/>
                </a:cubicBezTo>
                <a:cubicBezTo>
                  <a:pt x="11" y="76"/>
                  <a:pt x="12" y="75"/>
                  <a:pt x="13" y="75"/>
                </a:cubicBezTo>
                <a:close/>
                <a:moveTo>
                  <a:pt x="13" y="91"/>
                </a:moveTo>
                <a:cubicBezTo>
                  <a:pt x="15" y="91"/>
                  <a:pt x="16" y="92"/>
                  <a:pt x="16" y="93"/>
                </a:cubicBezTo>
                <a:cubicBezTo>
                  <a:pt x="16" y="95"/>
                  <a:pt x="15" y="96"/>
                  <a:pt x="13" y="96"/>
                </a:cubicBezTo>
                <a:cubicBezTo>
                  <a:pt x="12" y="96"/>
                  <a:pt x="11" y="95"/>
                  <a:pt x="11" y="93"/>
                </a:cubicBezTo>
                <a:cubicBezTo>
                  <a:pt x="11" y="92"/>
                  <a:pt x="12" y="91"/>
                  <a:pt x="13" y="91"/>
                </a:cubicBezTo>
                <a:close/>
                <a:moveTo>
                  <a:pt x="21" y="83"/>
                </a:moveTo>
                <a:cubicBezTo>
                  <a:pt x="23" y="83"/>
                  <a:pt x="24" y="84"/>
                  <a:pt x="24" y="85"/>
                </a:cubicBezTo>
                <a:cubicBezTo>
                  <a:pt x="24" y="87"/>
                  <a:pt x="23" y="88"/>
                  <a:pt x="21" y="88"/>
                </a:cubicBezTo>
                <a:cubicBezTo>
                  <a:pt x="20" y="88"/>
                  <a:pt x="19" y="87"/>
                  <a:pt x="19" y="85"/>
                </a:cubicBezTo>
                <a:cubicBezTo>
                  <a:pt x="19" y="84"/>
                  <a:pt x="20" y="83"/>
                  <a:pt x="21" y="83"/>
                </a:cubicBezTo>
                <a:close/>
                <a:moveTo>
                  <a:pt x="21" y="99"/>
                </a:moveTo>
                <a:cubicBezTo>
                  <a:pt x="23" y="99"/>
                  <a:pt x="24" y="100"/>
                  <a:pt x="24" y="101"/>
                </a:cubicBezTo>
                <a:cubicBezTo>
                  <a:pt x="24" y="103"/>
                  <a:pt x="23" y="104"/>
                  <a:pt x="21" y="104"/>
                </a:cubicBezTo>
                <a:cubicBezTo>
                  <a:pt x="20" y="104"/>
                  <a:pt x="19" y="103"/>
                  <a:pt x="19" y="101"/>
                </a:cubicBezTo>
                <a:cubicBezTo>
                  <a:pt x="19" y="100"/>
                  <a:pt x="20" y="99"/>
                  <a:pt x="21" y="99"/>
                </a:cubicBezTo>
                <a:close/>
                <a:moveTo>
                  <a:pt x="29" y="75"/>
                </a:moveTo>
                <a:cubicBezTo>
                  <a:pt x="31" y="75"/>
                  <a:pt x="32" y="76"/>
                  <a:pt x="32" y="77"/>
                </a:cubicBezTo>
                <a:cubicBezTo>
                  <a:pt x="32" y="79"/>
                  <a:pt x="31" y="80"/>
                  <a:pt x="29" y="80"/>
                </a:cubicBezTo>
                <a:cubicBezTo>
                  <a:pt x="28" y="80"/>
                  <a:pt x="27" y="79"/>
                  <a:pt x="27" y="77"/>
                </a:cubicBezTo>
                <a:cubicBezTo>
                  <a:pt x="27" y="76"/>
                  <a:pt x="28" y="75"/>
                  <a:pt x="29" y="75"/>
                </a:cubicBezTo>
                <a:close/>
                <a:moveTo>
                  <a:pt x="29" y="91"/>
                </a:moveTo>
                <a:cubicBezTo>
                  <a:pt x="31" y="91"/>
                  <a:pt x="32" y="92"/>
                  <a:pt x="32" y="93"/>
                </a:cubicBezTo>
                <a:cubicBezTo>
                  <a:pt x="32" y="95"/>
                  <a:pt x="31" y="96"/>
                  <a:pt x="29" y="96"/>
                </a:cubicBezTo>
                <a:cubicBezTo>
                  <a:pt x="28" y="96"/>
                  <a:pt x="27" y="95"/>
                  <a:pt x="27" y="93"/>
                </a:cubicBezTo>
                <a:cubicBezTo>
                  <a:pt x="27" y="92"/>
                  <a:pt x="28" y="91"/>
                  <a:pt x="29" y="91"/>
                </a:cubicBezTo>
                <a:close/>
                <a:moveTo>
                  <a:pt x="45" y="91"/>
                </a:moveTo>
                <a:cubicBezTo>
                  <a:pt x="47" y="91"/>
                  <a:pt x="48" y="92"/>
                  <a:pt x="48" y="93"/>
                </a:cubicBezTo>
                <a:cubicBezTo>
                  <a:pt x="48" y="95"/>
                  <a:pt x="47" y="96"/>
                  <a:pt x="45" y="96"/>
                </a:cubicBezTo>
                <a:cubicBezTo>
                  <a:pt x="44" y="96"/>
                  <a:pt x="43" y="95"/>
                  <a:pt x="43" y="93"/>
                </a:cubicBezTo>
                <a:cubicBezTo>
                  <a:pt x="43" y="92"/>
                  <a:pt x="44" y="91"/>
                  <a:pt x="45" y="91"/>
                </a:cubicBezTo>
                <a:close/>
                <a:moveTo>
                  <a:pt x="37" y="83"/>
                </a:moveTo>
                <a:cubicBezTo>
                  <a:pt x="39" y="83"/>
                  <a:pt x="40" y="84"/>
                  <a:pt x="40" y="85"/>
                </a:cubicBezTo>
                <a:cubicBezTo>
                  <a:pt x="40" y="87"/>
                  <a:pt x="39" y="88"/>
                  <a:pt x="37" y="88"/>
                </a:cubicBezTo>
                <a:cubicBezTo>
                  <a:pt x="36" y="88"/>
                  <a:pt x="35" y="87"/>
                  <a:pt x="35" y="85"/>
                </a:cubicBezTo>
                <a:cubicBezTo>
                  <a:pt x="35" y="84"/>
                  <a:pt x="36" y="83"/>
                  <a:pt x="37" y="83"/>
                </a:cubicBezTo>
                <a:close/>
                <a:moveTo>
                  <a:pt x="93" y="96"/>
                </a:moveTo>
                <a:cubicBezTo>
                  <a:pt x="95" y="96"/>
                  <a:pt x="96" y="97"/>
                  <a:pt x="96" y="99"/>
                </a:cubicBezTo>
                <a:cubicBezTo>
                  <a:pt x="96" y="100"/>
                  <a:pt x="95" y="101"/>
                  <a:pt x="93" y="101"/>
                </a:cubicBezTo>
                <a:cubicBezTo>
                  <a:pt x="92" y="101"/>
                  <a:pt x="91" y="100"/>
                  <a:pt x="91" y="99"/>
                </a:cubicBezTo>
                <a:cubicBezTo>
                  <a:pt x="91" y="97"/>
                  <a:pt x="92" y="96"/>
                  <a:pt x="93" y="96"/>
                </a:cubicBezTo>
                <a:close/>
                <a:moveTo>
                  <a:pt x="99" y="115"/>
                </a:moveTo>
                <a:cubicBezTo>
                  <a:pt x="100" y="115"/>
                  <a:pt x="101" y="116"/>
                  <a:pt x="101" y="117"/>
                </a:cubicBezTo>
                <a:cubicBezTo>
                  <a:pt x="101" y="119"/>
                  <a:pt x="100" y="120"/>
                  <a:pt x="99" y="120"/>
                </a:cubicBezTo>
                <a:cubicBezTo>
                  <a:pt x="97" y="120"/>
                  <a:pt x="96" y="119"/>
                  <a:pt x="96" y="117"/>
                </a:cubicBezTo>
                <a:cubicBezTo>
                  <a:pt x="96" y="116"/>
                  <a:pt x="97" y="115"/>
                  <a:pt x="99" y="115"/>
                </a:cubicBezTo>
                <a:close/>
                <a:moveTo>
                  <a:pt x="99" y="104"/>
                </a:moveTo>
                <a:cubicBezTo>
                  <a:pt x="100" y="104"/>
                  <a:pt x="101" y="105"/>
                  <a:pt x="101" y="107"/>
                </a:cubicBezTo>
                <a:cubicBezTo>
                  <a:pt x="101" y="108"/>
                  <a:pt x="100" y="109"/>
                  <a:pt x="99" y="109"/>
                </a:cubicBezTo>
                <a:cubicBezTo>
                  <a:pt x="97" y="109"/>
                  <a:pt x="96" y="108"/>
                  <a:pt x="96" y="107"/>
                </a:cubicBezTo>
                <a:cubicBezTo>
                  <a:pt x="96" y="105"/>
                  <a:pt x="97" y="104"/>
                  <a:pt x="99" y="104"/>
                </a:cubicBezTo>
                <a:close/>
                <a:moveTo>
                  <a:pt x="104" y="123"/>
                </a:moveTo>
                <a:cubicBezTo>
                  <a:pt x="105" y="123"/>
                  <a:pt x="107" y="124"/>
                  <a:pt x="107" y="125"/>
                </a:cubicBezTo>
                <a:cubicBezTo>
                  <a:pt x="107" y="127"/>
                  <a:pt x="105" y="128"/>
                  <a:pt x="104" y="128"/>
                </a:cubicBezTo>
                <a:cubicBezTo>
                  <a:pt x="103" y="128"/>
                  <a:pt x="101" y="127"/>
                  <a:pt x="101" y="125"/>
                </a:cubicBezTo>
                <a:cubicBezTo>
                  <a:pt x="101" y="124"/>
                  <a:pt x="103" y="123"/>
                  <a:pt x="104" y="123"/>
                </a:cubicBezTo>
                <a:close/>
                <a:moveTo>
                  <a:pt x="107" y="131"/>
                </a:moveTo>
                <a:cubicBezTo>
                  <a:pt x="108" y="131"/>
                  <a:pt x="109" y="132"/>
                  <a:pt x="109" y="133"/>
                </a:cubicBezTo>
                <a:cubicBezTo>
                  <a:pt x="109" y="135"/>
                  <a:pt x="108" y="136"/>
                  <a:pt x="107" y="136"/>
                </a:cubicBezTo>
                <a:cubicBezTo>
                  <a:pt x="105" y="136"/>
                  <a:pt x="104" y="135"/>
                  <a:pt x="104" y="133"/>
                </a:cubicBezTo>
                <a:cubicBezTo>
                  <a:pt x="104" y="132"/>
                  <a:pt x="105" y="131"/>
                  <a:pt x="107" y="131"/>
                </a:cubicBezTo>
                <a:close/>
                <a:moveTo>
                  <a:pt x="115" y="141"/>
                </a:moveTo>
                <a:cubicBezTo>
                  <a:pt x="116" y="141"/>
                  <a:pt x="117" y="143"/>
                  <a:pt x="117" y="144"/>
                </a:cubicBezTo>
                <a:cubicBezTo>
                  <a:pt x="117" y="145"/>
                  <a:pt x="116" y="147"/>
                  <a:pt x="115" y="147"/>
                </a:cubicBezTo>
                <a:cubicBezTo>
                  <a:pt x="113" y="147"/>
                  <a:pt x="112" y="145"/>
                  <a:pt x="112" y="144"/>
                </a:cubicBezTo>
                <a:cubicBezTo>
                  <a:pt x="112" y="143"/>
                  <a:pt x="113" y="141"/>
                  <a:pt x="115" y="141"/>
                </a:cubicBezTo>
                <a:close/>
                <a:moveTo>
                  <a:pt x="109" y="115"/>
                </a:moveTo>
                <a:cubicBezTo>
                  <a:pt x="111" y="115"/>
                  <a:pt x="112" y="116"/>
                  <a:pt x="112" y="117"/>
                </a:cubicBezTo>
                <a:cubicBezTo>
                  <a:pt x="112" y="119"/>
                  <a:pt x="111" y="120"/>
                  <a:pt x="109" y="120"/>
                </a:cubicBezTo>
                <a:cubicBezTo>
                  <a:pt x="108" y="120"/>
                  <a:pt x="107" y="119"/>
                  <a:pt x="107" y="117"/>
                </a:cubicBezTo>
                <a:cubicBezTo>
                  <a:pt x="107" y="116"/>
                  <a:pt x="108" y="115"/>
                  <a:pt x="109" y="115"/>
                </a:cubicBezTo>
                <a:close/>
                <a:moveTo>
                  <a:pt x="109" y="104"/>
                </a:moveTo>
                <a:cubicBezTo>
                  <a:pt x="111" y="104"/>
                  <a:pt x="112" y="105"/>
                  <a:pt x="112" y="107"/>
                </a:cubicBezTo>
                <a:cubicBezTo>
                  <a:pt x="112" y="108"/>
                  <a:pt x="111" y="109"/>
                  <a:pt x="109" y="109"/>
                </a:cubicBezTo>
                <a:cubicBezTo>
                  <a:pt x="108" y="109"/>
                  <a:pt x="107" y="108"/>
                  <a:pt x="107" y="107"/>
                </a:cubicBezTo>
                <a:cubicBezTo>
                  <a:pt x="107" y="105"/>
                  <a:pt x="108" y="104"/>
                  <a:pt x="109" y="104"/>
                </a:cubicBezTo>
                <a:close/>
                <a:moveTo>
                  <a:pt x="115" y="125"/>
                </a:moveTo>
                <a:cubicBezTo>
                  <a:pt x="116" y="125"/>
                  <a:pt x="117" y="127"/>
                  <a:pt x="117" y="128"/>
                </a:cubicBezTo>
                <a:cubicBezTo>
                  <a:pt x="117" y="129"/>
                  <a:pt x="116" y="131"/>
                  <a:pt x="115" y="131"/>
                </a:cubicBezTo>
                <a:cubicBezTo>
                  <a:pt x="113" y="131"/>
                  <a:pt x="112" y="129"/>
                  <a:pt x="112" y="128"/>
                </a:cubicBezTo>
                <a:cubicBezTo>
                  <a:pt x="112" y="127"/>
                  <a:pt x="113" y="125"/>
                  <a:pt x="115" y="125"/>
                </a:cubicBezTo>
                <a:close/>
                <a:moveTo>
                  <a:pt x="107" y="141"/>
                </a:moveTo>
                <a:cubicBezTo>
                  <a:pt x="108" y="141"/>
                  <a:pt x="109" y="143"/>
                  <a:pt x="109" y="144"/>
                </a:cubicBezTo>
                <a:cubicBezTo>
                  <a:pt x="109" y="145"/>
                  <a:pt x="108" y="147"/>
                  <a:pt x="107" y="147"/>
                </a:cubicBezTo>
                <a:cubicBezTo>
                  <a:pt x="105" y="147"/>
                  <a:pt x="104" y="145"/>
                  <a:pt x="104" y="144"/>
                </a:cubicBezTo>
                <a:cubicBezTo>
                  <a:pt x="104" y="143"/>
                  <a:pt x="105" y="141"/>
                  <a:pt x="107" y="141"/>
                </a:cubicBezTo>
                <a:close/>
                <a:moveTo>
                  <a:pt x="120" y="133"/>
                </a:moveTo>
                <a:cubicBezTo>
                  <a:pt x="121" y="133"/>
                  <a:pt x="123" y="135"/>
                  <a:pt x="123" y="136"/>
                </a:cubicBezTo>
                <a:cubicBezTo>
                  <a:pt x="123" y="137"/>
                  <a:pt x="121" y="139"/>
                  <a:pt x="120" y="139"/>
                </a:cubicBezTo>
                <a:cubicBezTo>
                  <a:pt x="119" y="139"/>
                  <a:pt x="117" y="137"/>
                  <a:pt x="117" y="136"/>
                </a:cubicBezTo>
                <a:cubicBezTo>
                  <a:pt x="117" y="135"/>
                  <a:pt x="119" y="133"/>
                  <a:pt x="120" y="133"/>
                </a:cubicBezTo>
                <a:close/>
                <a:moveTo>
                  <a:pt x="117" y="152"/>
                </a:moveTo>
                <a:cubicBezTo>
                  <a:pt x="119" y="152"/>
                  <a:pt x="120" y="153"/>
                  <a:pt x="120" y="155"/>
                </a:cubicBezTo>
                <a:cubicBezTo>
                  <a:pt x="120" y="156"/>
                  <a:pt x="119" y="157"/>
                  <a:pt x="117" y="157"/>
                </a:cubicBezTo>
                <a:cubicBezTo>
                  <a:pt x="116" y="157"/>
                  <a:pt x="115" y="156"/>
                  <a:pt x="115" y="155"/>
                </a:cubicBezTo>
                <a:cubicBezTo>
                  <a:pt x="115" y="153"/>
                  <a:pt x="116" y="152"/>
                  <a:pt x="117" y="152"/>
                </a:cubicBezTo>
                <a:close/>
                <a:moveTo>
                  <a:pt x="37" y="99"/>
                </a:moveTo>
                <a:cubicBezTo>
                  <a:pt x="39" y="99"/>
                  <a:pt x="40" y="100"/>
                  <a:pt x="40" y="101"/>
                </a:cubicBezTo>
                <a:cubicBezTo>
                  <a:pt x="40" y="103"/>
                  <a:pt x="39" y="104"/>
                  <a:pt x="37" y="104"/>
                </a:cubicBezTo>
                <a:cubicBezTo>
                  <a:pt x="36" y="104"/>
                  <a:pt x="35" y="103"/>
                  <a:pt x="35" y="101"/>
                </a:cubicBezTo>
                <a:cubicBezTo>
                  <a:pt x="35" y="100"/>
                  <a:pt x="36" y="99"/>
                  <a:pt x="37" y="99"/>
                </a:cubicBezTo>
                <a:close/>
                <a:moveTo>
                  <a:pt x="13" y="107"/>
                </a:moveTo>
                <a:cubicBezTo>
                  <a:pt x="15" y="107"/>
                  <a:pt x="16" y="108"/>
                  <a:pt x="16" y="109"/>
                </a:cubicBezTo>
                <a:cubicBezTo>
                  <a:pt x="16" y="111"/>
                  <a:pt x="15" y="112"/>
                  <a:pt x="13" y="112"/>
                </a:cubicBezTo>
                <a:cubicBezTo>
                  <a:pt x="12" y="112"/>
                  <a:pt x="11" y="111"/>
                  <a:pt x="11" y="109"/>
                </a:cubicBezTo>
                <a:cubicBezTo>
                  <a:pt x="11" y="108"/>
                  <a:pt x="12" y="107"/>
                  <a:pt x="13" y="107"/>
                </a:cubicBezTo>
                <a:close/>
                <a:moveTo>
                  <a:pt x="13" y="123"/>
                </a:moveTo>
                <a:cubicBezTo>
                  <a:pt x="15" y="123"/>
                  <a:pt x="16" y="124"/>
                  <a:pt x="16" y="125"/>
                </a:cubicBezTo>
                <a:cubicBezTo>
                  <a:pt x="16" y="127"/>
                  <a:pt x="15" y="128"/>
                  <a:pt x="13" y="128"/>
                </a:cubicBezTo>
                <a:cubicBezTo>
                  <a:pt x="12" y="128"/>
                  <a:pt x="11" y="127"/>
                  <a:pt x="11" y="125"/>
                </a:cubicBezTo>
                <a:cubicBezTo>
                  <a:pt x="11" y="124"/>
                  <a:pt x="12" y="123"/>
                  <a:pt x="13" y="123"/>
                </a:cubicBezTo>
                <a:close/>
                <a:moveTo>
                  <a:pt x="21" y="115"/>
                </a:moveTo>
                <a:cubicBezTo>
                  <a:pt x="23" y="115"/>
                  <a:pt x="24" y="116"/>
                  <a:pt x="24" y="117"/>
                </a:cubicBezTo>
                <a:cubicBezTo>
                  <a:pt x="24" y="119"/>
                  <a:pt x="23" y="120"/>
                  <a:pt x="21" y="120"/>
                </a:cubicBezTo>
                <a:cubicBezTo>
                  <a:pt x="20" y="120"/>
                  <a:pt x="19" y="119"/>
                  <a:pt x="19" y="117"/>
                </a:cubicBezTo>
                <a:cubicBezTo>
                  <a:pt x="19" y="116"/>
                  <a:pt x="20" y="115"/>
                  <a:pt x="21" y="115"/>
                </a:cubicBezTo>
                <a:close/>
                <a:moveTo>
                  <a:pt x="21" y="131"/>
                </a:moveTo>
                <a:cubicBezTo>
                  <a:pt x="23" y="131"/>
                  <a:pt x="24" y="132"/>
                  <a:pt x="24" y="133"/>
                </a:cubicBezTo>
                <a:cubicBezTo>
                  <a:pt x="24" y="135"/>
                  <a:pt x="23" y="136"/>
                  <a:pt x="21" y="136"/>
                </a:cubicBezTo>
                <a:cubicBezTo>
                  <a:pt x="20" y="136"/>
                  <a:pt x="19" y="135"/>
                  <a:pt x="19" y="133"/>
                </a:cubicBezTo>
                <a:cubicBezTo>
                  <a:pt x="19" y="132"/>
                  <a:pt x="20" y="131"/>
                  <a:pt x="21" y="131"/>
                </a:cubicBezTo>
                <a:close/>
                <a:moveTo>
                  <a:pt x="29" y="107"/>
                </a:moveTo>
                <a:cubicBezTo>
                  <a:pt x="31" y="107"/>
                  <a:pt x="32" y="108"/>
                  <a:pt x="32" y="109"/>
                </a:cubicBezTo>
                <a:cubicBezTo>
                  <a:pt x="32" y="111"/>
                  <a:pt x="31" y="112"/>
                  <a:pt x="29" y="112"/>
                </a:cubicBezTo>
                <a:cubicBezTo>
                  <a:pt x="28" y="112"/>
                  <a:pt x="27" y="111"/>
                  <a:pt x="27" y="109"/>
                </a:cubicBezTo>
                <a:cubicBezTo>
                  <a:pt x="27" y="108"/>
                  <a:pt x="28" y="107"/>
                  <a:pt x="29" y="107"/>
                </a:cubicBezTo>
                <a:close/>
                <a:moveTo>
                  <a:pt x="45" y="107"/>
                </a:moveTo>
                <a:cubicBezTo>
                  <a:pt x="47" y="107"/>
                  <a:pt x="48" y="108"/>
                  <a:pt x="48" y="109"/>
                </a:cubicBezTo>
                <a:cubicBezTo>
                  <a:pt x="48" y="111"/>
                  <a:pt x="47" y="112"/>
                  <a:pt x="45" y="112"/>
                </a:cubicBezTo>
                <a:cubicBezTo>
                  <a:pt x="44" y="112"/>
                  <a:pt x="43" y="111"/>
                  <a:pt x="43" y="109"/>
                </a:cubicBezTo>
                <a:cubicBezTo>
                  <a:pt x="43" y="108"/>
                  <a:pt x="44" y="107"/>
                  <a:pt x="45" y="107"/>
                </a:cubicBezTo>
                <a:close/>
                <a:moveTo>
                  <a:pt x="29" y="123"/>
                </a:moveTo>
                <a:cubicBezTo>
                  <a:pt x="31" y="123"/>
                  <a:pt x="32" y="124"/>
                  <a:pt x="32" y="125"/>
                </a:cubicBezTo>
                <a:cubicBezTo>
                  <a:pt x="32" y="127"/>
                  <a:pt x="31" y="128"/>
                  <a:pt x="29" y="128"/>
                </a:cubicBezTo>
                <a:cubicBezTo>
                  <a:pt x="28" y="128"/>
                  <a:pt x="27" y="127"/>
                  <a:pt x="27" y="125"/>
                </a:cubicBezTo>
                <a:cubicBezTo>
                  <a:pt x="27" y="124"/>
                  <a:pt x="28" y="123"/>
                  <a:pt x="29" y="123"/>
                </a:cubicBezTo>
                <a:close/>
                <a:moveTo>
                  <a:pt x="45" y="123"/>
                </a:moveTo>
                <a:cubicBezTo>
                  <a:pt x="47" y="123"/>
                  <a:pt x="48" y="124"/>
                  <a:pt x="48" y="125"/>
                </a:cubicBezTo>
                <a:cubicBezTo>
                  <a:pt x="48" y="127"/>
                  <a:pt x="47" y="128"/>
                  <a:pt x="45" y="128"/>
                </a:cubicBezTo>
                <a:cubicBezTo>
                  <a:pt x="44" y="128"/>
                  <a:pt x="43" y="127"/>
                  <a:pt x="43" y="125"/>
                </a:cubicBezTo>
                <a:cubicBezTo>
                  <a:pt x="43" y="124"/>
                  <a:pt x="44" y="123"/>
                  <a:pt x="45" y="123"/>
                </a:cubicBezTo>
                <a:close/>
                <a:moveTo>
                  <a:pt x="37" y="115"/>
                </a:moveTo>
                <a:cubicBezTo>
                  <a:pt x="39" y="115"/>
                  <a:pt x="40" y="116"/>
                  <a:pt x="40" y="117"/>
                </a:cubicBezTo>
                <a:cubicBezTo>
                  <a:pt x="40" y="119"/>
                  <a:pt x="39" y="120"/>
                  <a:pt x="37" y="120"/>
                </a:cubicBezTo>
                <a:cubicBezTo>
                  <a:pt x="36" y="120"/>
                  <a:pt x="35" y="119"/>
                  <a:pt x="35" y="117"/>
                </a:cubicBezTo>
                <a:cubicBezTo>
                  <a:pt x="35" y="116"/>
                  <a:pt x="36" y="115"/>
                  <a:pt x="37" y="115"/>
                </a:cubicBezTo>
                <a:close/>
                <a:moveTo>
                  <a:pt x="53" y="115"/>
                </a:moveTo>
                <a:cubicBezTo>
                  <a:pt x="55" y="115"/>
                  <a:pt x="56" y="116"/>
                  <a:pt x="56" y="117"/>
                </a:cubicBezTo>
                <a:cubicBezTo>
                  <a:pt x="56" y="119"/>
                  <a:pt x="55" y="120"/>
                  <a:pt x="53" y="120"/>
                </a:cubicBezTo>
                <a:cubicBezTo>
                  <a:pt x="52" y="120"/>
                  <a:pt x="51" y="119"/>
                  <a:pt x="51" y="117"/>
                </a:cubicBezTo>
                <a:cubicBezTo>
                  <a:pt x="51" y="116"/>
                  <a:pt x="52" y="115"/>
                  <a:pt x="53" y="115"/>
                </a:cubicBezTo>
                <a:close/>
                <a:moveTo>
                  <a:pt x="37" y="131"/>
                </a:moveTo>
                <a:cubicBezTo>
                  <a:pt x="39" y="131"/>
                  <a:pt x="40" y="132"/>
                  <a:pt x="40" y="133"/>
                </a:cubicBezTo>
                <a:cubicBezTo>
                  <a:pt x="40" y="135"/>
                  <a:pt x="39" y="136"/>
                  <a:pt x="37" y="136"/>
                </a:cubicBezTo>
                <a:cubicBezTo>
                  <a:pt x="36" y="136"/>
                  <a:pt x="35" y="135"/>
                  <a:pt x="35" y="133"/>
                </a:cubicBezTo>
                <a:cubicBezTo>
                  <a:pt x="35" y="132"/>
                  <a:pt x="36" y="131"/>
                  <a:pt x="37" y="131"/>
                </a:cubicBezTo>
                <a:close/>
                <a:moveTo>
                  <a:pt x="53" y="131"/>
                </a:moveTo>
                <a:cubicBezTo>
                  <a:pt x="55" y="131"/>
                  <a:pt x="56" y="132"/>
                  <a:pt x="56" y="133"/>
                </a:cubicBezTo>
                <a:cubicBezTo>
                  <a:pt x="56" y="135"/>
                  <a:pt x="55" y="136"/>
                  <a:pt x="53" y="136"/>
                </a:cubicBezTo>
                <a:cubicBezTo>
                  <a:pt x="52" y="136"/>
                  <a:pt x="51" y="135"/>
                  <a:pt x="51" y="133"/>
                </a:cubicBezTo>
                <a:cubicBezTo>
                  <a:pt x="51" y="132"/>
                  <a:pt x="52" y="131"/>
                  <a:pt x="53" y="131"/>
                </a:cubicBezTo>
                <a:close/>
                <a:moveTo>
                  <a:pt x="77" y="107"/>
                </a:moveTo>
                <a:cubicBezTo>
                  <a:pt x="79" y="107"/>
                  <a:pt x="80" y="108"/>
                  <a:pt x="80" y="109"/>
                </a:cubicBezTo>
                <a:cubicBezTo>
                  <a:pt x="80" y="111"/>
                  <a:pt x="79" y="112"/>
                  <a:pt x="77" y="112"/>
                </a:cubicBezTo>
                <a:cubicBezTo>
                  <a:pt x="76" y="112"/>
                  <a:pt x="75" y="111"/>
                  <a:pt x="75" y="109"/>
                </a:cubicBezTo>
                <a:cubicBezTo>
                  <a:pt x="75" y="108"/>
                  <a:pt x="76" y="107"/>
                  <a:pt x="77" y="107"/>
                </a:cubicBezTo>
                <a:close/>
                <a:moveTo>
                  <a:pt x="61" y="123"/>
                </a:moveTo>
                <a:cubicBezTo>
                  <a:pt x="63" y="123"/>
                  <a:pt x="64" y="124"/>
                  <a:pt x="64" y="125"/>
                </a:cubicBezTo>
                <a:cubicBezTo>
                  <a:pt x="64" y="127"/>
                  <a:pt x="63" y="128"/>
                  <a:pt x="61" y="128"/>
                </a:cubicBezTo>
                <a:cubicBezTo>
                  <a:pt x="60" y="128"/>
                  <a:pt x="59" y="127"/>
                  <a:pt x="59" y="125"/>
                </a:cubicBezTo>
                <a:cubicBezTo>
                  <a:pt x="59" y="124"/>
                  <a:pt x="60" y="123"/>
                  <a:pt x="61" y="123"/>
                </a:cubicBezTo>
                <a:close/>
                <a:moveTo>
                  <a:pt x="77" y="123"/>
                </a:moveTo>
                <a:cubicBezTo>
                  <a:pt x="79" y="123"/>
                  <a:pt x="80" y="124"/>
                  <a:pt x="80" y="125"/>
                </a:cubicBezTo>
                <a:cubicBezTo>
                  <a:pt x="80" y="127"/>
                  <a:pt x="79" y="128"/>
                  <a:pt x="77" y="128"/>
                </a:cubicBezTo>
                <a:cubicBezTo>
                  <a:pt x="76" y="128"/>
                  <a:pt x="75" y="127"/>
                  <a:pt x="75" y="125"/>
                </a:cubicBezTo>
                <a:cubicBezTo>
                  <a:pt x="75" y="124"/>
                  <a:pt x="76" y="123"/>
                  <a:pt x="77" y="123"/>
                </a:cubicBezTo>
                <a:close/>
                <a:moveTo>
                  <a:pt x="69" y="115"/>
                </a:moveTo>
                <a:cubicBezTo>
                  <a:pt x="71" y="115"/>
                  <a:pt x="72" y="116"/>
                  <a:pt x="72" y="117"/>
                </a:cubicBezTo>
                <a:cubicBezTo>
                  <a:pt x="72" y="119"/>
                  <a:pt x="71" y="120"/>
                  <a:pt x="69" y="120"/>
                </a:cubicBezTo>
                <a:cubicBezTo>
                  <a:pt x="68" y="120"/>
                  <a:pt x="67" y="119"/>
                  <a:pt x="67" y="117"/>
                </a:cubicBezTo>
                <a:cubicBezTo>
                  <a:pt x="67" y="116"/>
                  <a:pt x="68" y="115"/>
                  <a:pt x="69" y="115"/>
                </a:cubicBezTo>
                <a:close/>
                <a:moveTo>
                  <a:pt x="69" y="131"/>
                </a:moveTo>
                <a:cubicBezTo>
                  <a:pt x="71" y="131"/>
                  <a:pt x="72" y="132"/>
                  <a:pt x="72" y="133"/>
                </a:cubicBezTo>
                <a:cubicBezTo>
                  <a:pt x="72" y="135"/>
                  <a:pt x="71" y="136"/>
                  <a:pt x="69" y="136"/>
                </a:cubicBezTo>
                <a:cubicBezTo>
                  <a:pt x="68" y="136"/>
                  <a:pt x="67" y="135"/>
                  <a:pt x="67" y="133"/>
                </a:cubicBezTo>
                <a:cubicBezTo>
                  <a:pt x="67" y="132"/>
                  <a:pt x="68" y="131"/>
                  <a:pt x="69" y="131"/>
                </a:cubicBezTo>
                <a:close/>
                <a:moveTo>
                  <a:pt x="13" y="139"/>
                </a:moveTo>
                <a:cubicBezTo>
                  <a:pt x="15" y="139"/>
                  <a:pt x="16" y="140"/>
                  <a:pt x="16" y="141"/>
                </a:cubicBezTo>
                <a:cubicBezTo>
                  <a:pt x="16" y="143"/>
                  <a:pt x="15" y="144"/>
                  <a:pt x="13" y="144"/>
                </a:cubicBezTo>
                <a:cubicBezTo>
                  <a:pt x="12" y="144"/>
                  <a:pt x="11" y="143"/>
                  <a:pt x="11" y="141"/>
                </a:cubicBezTo>
                <a:cubicBezTo>
                  <a:pt x="11" y="140"/>
                  <a:pt x="12" y="139"/>
                  <a:pt x="13" y="139"/>
                </a:cubicBezTo>
                <a:close/>
                <a:moveTo>
                  <a:pt x="21" y="147"/>
                </a:moveTo>
                <a:cubicBezTo>
                  <a:pt x="23" y="147"/>
                  <a:pt x="24" y="148"/>
                  <a:pt x="24" y="149"/>
                </a:cubicBezTo>
                <a:cubicBezTo>
                  <a:pt x="24" y="151"/>
                  <a:pt x="23" y="152"/>
                  <a:pt x="21" y="152"/>
                </a:cubicBezTo>
                <a:cubicBezTo>
                  <a:pt x="20" y="152"/>
                  <a:pt x="19" y="151"/>
                  <a:pt x="19" y="149"/>
                </a:cubicBezTo>
                <a:cubicBezTo>
                  <a:pt x="19" y="148"/>
                  <a:pt x="20" y="147"/>
                  <a:pt x="21" y="147"/>
                </a:cubicBezTo>
                <a:close/>
                <a:moveTo>
                  <a:pt x="29" y="139"/>
                </a:moveTo>
                <a:cubicBezTo>
                  <a:pt x="31" y="139"/>
                  <a:pt x="32" y="140"/>
                  <a:pt x="32" y="141"/>
                </a:cubicBezTo>
                <a:cubicBezTo>
                  <a:pt x="32" y="143"/>
                  <a:pt x="31" y="144"/>
                  <a:pt x="29" y="144"/>
                </a:cubicBezTo>
                <a:cubicBezTo>
                  <a:pt x="28" y="144"/>
                  <a:pt x="27" y="143"/>
                  <a:pt x="27" y="141"/>
                </a:cubicBezTo>
                <a:cubicBezTo>
                  <a:pt x="27" y="140"/>
                  <a:pt x="28" y="139"/>
                  <a:pt x="29" y="139"/>
                </a:cubicBezTo>
                <a:close/>
                <a:moveTo>
                  <a:pt x="45" y="139"/>
                </a:moveTo>
                <a:cubicBezTo>
                  <a:pt x="47" y="139"/>
                  <a:pt x="48" y="140"/>
                  <a:pt x="48" y="141"/>
                </a:cubicBezTo>
                <a:cubicBezTo>
                  <a:pt x="48" y="143"/>
                  <a:pt x="47" y="144"/>
                  <a:pt x="45" y="144"/>
                </a:cubicBezTo>
                <a:cubicBezTo>
                  <a:pt x="44" y="144"/>
                  <a:pt x="43" y="143"/>
                  <a:pt x="43" y="141"/>
                </a:cubicBezTo>
                <a:cubicBezTo>
                  <a:pt x="43" y="140"/>
                  <a:pt x="44" y="139"/>
                  <a:pt x="45" y="139"/>
                </a:cubicBezTo>
                <a:close/>
                <a:moveTo>
                  <a:pt x="37" y="147"/>
                </a:moveTo>
                <a:cubicBezTo>
                  <a:pt x="39" y="147"/>
                  <a:pt x="40" y="148"/>
                  <a:pt x="40" y="149"/>
                </a:cubicBezTo>
                <a:cubicBezTo>
                  <a:pt x="40" y="151"/>
                  <a:pt x="39" y="152"/>
                  <a:pt x="37" y="152"/>
                </a:cubicBezTo>
                <a:cubicBezTo>
                  <a:pt x="36" y="152"/>
                  <a:pt x="35" y="151"/>
                  <a:pt x="35" y="149"/>
                </a:cubicBezTo>
                <a:cubicBezTo>
                  <a:pt x="35" y="148"/>
                  <a:pt x="36" y="147"/>
                  <a:pt x="37" y="147"/>
                </a:cubicBezTo>
                <a:close/>
                <a:moveTo>
                  <a:pt x="53" y="147"/>
                </a:moveTo>
                <a:cubicBezTo>
                  <a:pt x="55" y="147"/>
                  <a:pt x="56" y="148"/>
                  <a:pt x="56" y="149"/>
                </a:cubicBezTo>
                <a:cubicBezTo>
                  <a:pt x="56" y="151"/>
                  <a:pt x="55" y="152"/>
                  <a:pt x="53" y="152"/>
                </a:cubicBezTo>
                <a:cubicBezTo>
                  <a:pt x="52" y="152"/>
                  <a:pt x="51" y="151"/>
                  <a:pt x="51" y="149"/>
                </a:cubicBezTo>
                <a:cubicBezTo>
                  <a:pt x="51" y="148"/>
                  <a:pt x="52" y="147"/>
                  <a:pt x="53" y="147"/>
                </a:cubicBezTo>
                <a:close/>
                <a:moveTo>
                  <a:pt x="61" y="139"/>
                </a:moveTo>
                <a:cubicBezTo>
                  <a:pt x="63" y="139"/>
                  <a:pt x="64" y="140"/>
                  <a:pt x="64" y="141"/>
                </a:cubicBezTo>
                <a:cubicBezTo>
                  <a:pt x="64" y="143"/>
                  <a:pt x="63" y="144"/>
                  <a:pt x="61" y="144"/>
                </a:cubicBezTo>
                <a:cubicBezTo>
                  <a:pt x="60" y="144"/>
                  <a:pt x="59" y="143"/>
                  <a:pt x="59" y="141"/>
                </a:cubicBezTo>
                <a:cubicBezTo>
                  <a:pt x="59" y="140"/>
                  <a:pt x="60" y="139"/>
                  <a:pt x="61" y="139"/>
                </a:cubicBezTo>
                <a:close/>
                <a:moveTo>
                  <a:pt x="77" y="139"/>
                </a:moveTo>
                <a:cubicBezTo>
                  <a:pt x="79" y="139"/>
                  <a:pt x="80" y="140"/>
                  <a:pt x="80" y="141"/>
                </a:cubicBezTo>
                <a:cubicBezTo>
                  <a:pt x="80" y="143"/>
                  <a:pt x="79" y="144"/>
                  <a:pt x="77" y="144"/>
                </a:cubicBezTo>
                <a:cubicBezTo>
                  <a:pt x="76" y="144"/>
                  <a:pt x="75" y="143"/>
                  <a:pt x="75" y="141"/>
                </a:cubicBezTo>
                <a:cubicBezTo>
                  <a:pt x="75" y="140"/>
                  <a:pt x="76" y="139"/>
                  <a:pt x="77" y="139"/>
                </a:cubicBezTo>
                <a:close/>
                <a:moveTo>
                  <a:pt x="69" y="147"/>
                </a:moveTo>
                <a:cubicBezTo>
                  <a:pt x="71" y="147"/>
                  <a:pt x="72" y="148"/>
                  <a:pt x="72" y="149"/>
                </a:cubicBezTo>
                <a:cubicBezTo>
                  <a:pt x="72" y="151"/>
                  <a:pt x="71" y="152"/>
                  <a:pt x="69" y="152"/>
                </a:cubicBezTo>
                <a:cubicBezTo>
                  <a:pt x="68" y="152"/>
                  <a:pt x="67" y="151"/>
                  <a:pt x="67" y="149"/>
                </a:cubicBezTo>
                <a:cubicBezTo>
                  <a:pt x="67" y="148"/>
                  <a:pt x="68" y="147"/>
                  <a:pt x="69" y="14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54" name="Freeform 1049"/>
          <p:cNvSpPr>
            <a:spLocks noEditPoints="1"/>
          </p:cNvSpPr>
          <p:nvPr/>
        </p:nvSpPr>
        <p:spPr bwMode="auto">
          <a:xfrm>
            <a:off x="3557588" y="4081463"/>
            <a:ext cx="290513" cy="550863"/>
          </a:xfrm>
          <a:custGeom>
            <a:avLst/>
            <a:gdLst>
              <a:gd name="T0" fmla="*/ 76 w 85"/>
              <a:gd name="T1" fmla="*/ 11 h 160"/>
              <a:gd name="T2" fmla="*/ 59 w 85"/>
              <a:gd name="T3" fmla="*/ 11 h 160"/>
              <a:gd name="T4" fmla="*/ 59 w 85"/>
              <a:gd name="T5" fmla="*/ 0 h 160"/>
              <a:gd name="T6" fmla="*/ 27 w 85"/>
              <a:gd name="T7" fmla="*/ 0 h 160"/>
              <a:gd name="T8" fmla="*/ 27 w 85"/>
              <a:gd name="T9" fmla="*/ 11 h 160"/>
              <a:gd name="T10" fmla="*/ 9 w 85"/>
              <a:gd name="T11" fmla="*/ 11 h 160"/>
              <a:gd name="T12" fmla="*/ 0 w 85"/>
              <a:gd name="T13" fmla="*/ 20 h 160"/>
              <a:gd name="T14" fmla="*/ 0 w 85"/>
              <a:gd name="T15" fmla="*/ 151 h 160"/>
              <a:gd name="T16" fmla="*/ 9 w 85"/>
              <a:gd name="T17" fmla="*/ 160 h 160"/>
              <a:gd name="T18" fmla="*/ 76 w 85"/>
              <a:gd name="T19" fmla="*/ 160 h 160"/>
              <a:gd name="T20" fmla="*/ 85 w 85"/>
              <a:gd name="T21" fmla="*/ 151 h 160"/>
              <a:gd name="T22" fmla="*/ 85 w 85"/>
              <a:gd name="T23" fmla="*/ 20 h 160"/>
              <a:gd name="T24" fmla="*/ 76 w 85"/>
              <a:gd name="T25" fmla="*/ 11 h 160"/>
              <a:gd name="T26" fmla="*/ 32 w 85"/>
              <a:gd name="T27" fmla="*/ 5 h 160"/>
              <a:gd name="T28" fmla="*/ 53 w 85"/>
              <a:gd name="T29" fmla="*/ 5 h 160"/>
              <a:gd name="T30" fmla="*/ 53 w 85"/>
              <a:gd name="T31" fmla="*/ 11 h 160"/>
              <a:gd name="T32" fmla="*/ 32 w 85"/>
              <a:gd name="T33" fmla="*/ 11 h 160"/>
              <a:gd name="T34" fmla="*/ 32 w 85"/>
              <a:gd name="T35" fmla="*/ 5 h 160"/>
              <a:gd name="T36" fmla="*/ 80 w 85"/>
              <a:gd name="T37" fmla="*/ 151 h 160"/>
              <a:gd name="T38" fmla="*/ 76 w 85"/>
              <a:gd name="T39" fmla="*/ 155 h 160"/>
              <a:gd name="T40" fmla="*/ 9 w 85"/>
              <a:gd name="T41" fmla="*/ 155 h 160"/>
              <a:gd name="T42" fmla="*/ 5 w 85"/>
              <a:gd name="T43" fmla="*/ 151 h 160"/>
              <a:gd name="T44" fmla="*/ 5 w 85"/>
              <a:gd name="T45" fmla="*/ 20 h 160"/>
              <a:gd name="T46" fmla="*/ 9 w 85"/>
              <a:gd name="T47" fmla="*/ 16 h 160"/>
              <a:gd name="T48" fmla="*/ 27 w 85"/>
              <a:gd name="T49" fmla="*/ 16 h 160"/>
              <a:gd name="T50" fmla="*/ 59 w 85"/>
              <a:gd name="T51" fmla="*/ 16 h 160"/>
              <a:gd name="T52" fmla="*/ 76 w 85"/>
              <a:gd name="T53" fmla="*/ 16 h 160"/>
              <a:gd name="T54" fmla="*/ 80 w 85"/>
              <a:gd name="T55" fmla="*/ 20 h 160"/>
              <a:gd name="T56" fmla="*/ 80 w 85"/>
              <a:gd name="T57" fmla="*/ 151 h 160"/>
              <a:gd name="T58" fmla="*/ 53 w 85"/>
              <a:gd name="T59" fmla="*/ 46 h 160"/>
              <a:gd name="T60" fmla="*/ 52 w 85"/>
              <a:gd name="T61" fmla="*/ 43 h 160"/>
              <a:gd name="T62" fmla="*/ 50 w 85"/>
              <a:gd name="T63" fmla="*/ 42 h 160"/>
              <a:gd name="T64" fmla="*/ 48 w 85"/>
              <a:gd name="T65" fmla="*/ 44 h 160"/>
              <a:gd name="T66" fmla="*/ 19 w 85"/>
              <a:gd name="T67" fmla="*/ 91 h 160"/>
              <a:gd name="T68" fmla="*/ 35 w 85"/>
              <a:gd name="T69" fmla="*/ 91 h 160"/>
              <a:gd name="T70" fmla="*/ 35 w 85"/>
              <a:gd name="T71" fmla="*/ 125 h 160"/>
              <a:gd name="T72" fmla="*/ 36 w 85"/>
              <a:gd name="T73" fmla="*/ 128 h 160"/>
              <a:gd name="T74" fmla="*/ 38 w 85"/>
              <a:gd name="T75" fmla="*/ 129 h 160"/>
              <a:gd name="T76" fmla="*/ 40 w 85"/>
              <a:gd name="T77" fmla="*/ 127 h 160"/>
              <a:gd name="T78" fmla="*/ 66 w 85"/>
              <a:gd name="T79" fmla="*/ 77 h 160"/>
              <a:gd name="T80" fmla="*/ 53 w 85"/>
              <a:gd name="T81" fmla="*/ 77 h 160"/>
              <a:gd name="T82" fmla="*/ 53 w 85"/>
              <a:gd name="T83" fmla="*/ 46 h 160"/>
              <a:gd name="T84" fmla="*/ 57 w 85"/>
              <a:gd name="T85" fmla="*/ 83 h 160"/>
              <a:gd name="T86" fmla="*/ 40 w 85"/>
              <a:gd name="T87" fmla="*/ 115 h 160"/>
              <a:gd name="T88" fmla="*/ 40 w 85"/>
              <a:gd name="T89" fmla="*/ 85 h 160"/>
              <a:gd name="T90" fmla="*/ 29 w 85"/>
              <a:gd name="T91" fmla="*/ 85 h 160"/>
              <a:gd name="T92" fmla="*/ 48 w 85"/>
              <a:gd name="T93" fmla="*/ 54 h 160"/>
              <a:gd name="T94" fmla="*/ 48 w 85"/>
              <a:gd name="T95" fmla="*/ 83 h 160"/>
              <a:gd name="T96" fmla="*/ 57 w 85"/>
              <a:gd name="T97" fmla="*/ 83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85" h="160">
                <a:moveTo>
                  <a:pt x="76" y="11"/>
                </a:moveTo>
                <a:cubicBezTo>
                  <a:pt x="59" y="11"/>
                  <a:pt x="59" y="11"/>
                  <a:pt x="59" y="11"/>
                </a:cubicBezTo>
                <a:cubicBezTo>
                  <a:pt x="59" y="0"/>
                  <a:pt x="59" y="0"/>
                  <a:pt x="59" y="0"/>
                </a:cubicBezTo>
                <a:cubicBezTo>
                  <a:pt x="27" y="0"/>
                  <a:pt x="27" y="0"/>
                  <a:pt x="27" y="0"/>
                </a:cubicBezTo>
                <a:cubicBezTo>
                  <a:pt x="27" y="11"/>
                  <a:pt x="27" y="11"/>
                  <a:pt x="27" y="11"/>
                </a:cubicBezTo>
                <a:cubicBezTo>
                  <a:pt x="9" y="11"/>
                  <a:pt x="9" y="11"/>
                  <a:pt x="9" y="11"/>
                </a:cubicBezTo>
                <a:cubicBezTo>
                  <a:pt x="4" y="11"/>
                  <a:pt x="0" y="15"/>
                  <a:pt x="0" y="20"/>
                </a:cubicBezTo>
                <a:cubicBezTo>
                  <a:pt x="0" y="151"/>
                  <a:pt x="0" y="151"/>
                  <a:pt x="0" y="151"/>
                </a:cubicBezTo>
                <a:cubicBezTo>
                  <a:pt x="0" y="156"/>
                  <a:pt x="4" y="160"/>
                  <a:pt x="9" y="160"/>
                </a:cubicBezTo>
                <a:cubicBezTo>
                  <a:pt x="76" y="160"/>
                  <a:pt x="76" y="160"/>
                  <a:pt x="76" y="160"/>
                </a:cubicBezTo>
                <a:cubicBezTo>
                  <a:pt x="81" y="160"/>
                  <a:pt x="85" y="156"/>
                  <a:pt x="85" y="151"/>
                </a:cubicBezTo>
                <a:cubicBezTo>
                  <a:pt x="85" y="20"/>
                  <a:pt x="85" y="20"/>
                  <a:pt x="85" y="20"/>
                </a:cubicBezTo>
                <a:cubicBezTo>
                  <a:pt x="85" y="15"/>
                  <a:pt x="81" y="11"/>
                  <a:pt x="76" y="11"/>
                </a:cubicBezTo>
                <a:close/>
                <a:moveTo>
                  <a:pt x="32" y="5"/>
                </a:moveTo>
                <a:cubicBezTo>
                  <a:pt x="53" y="5"/>
                  <a:pt x="53" y="5"/>
                  <a:pt x="53" y="5"/>
                </a:cubicBezTo>
                <a:cubicBezTo>
                  <a:pt x="53" y="11"/>
                  <a:pt x="53" y="11"/>
                  <a:pt x="53" y="11"/>
                </a:cubicBezTo>
                <a:cubicBezTo>
                  <a:pt x="32" y="11"/>
                  <a:pt x="32" y="11"/>
                  <a:pt x="32" y="11"/>
                </a:cubicBezTo>
                <a:lnTo>
                  <a:pt x="32" y="5"/>
                </a:lnTo>
                <a:close/>
                <a:moveTo>
                  <a:pt x="80" y="151"/>
                </a:moveTo>
                <a:cubicBezTo>
                  <a:pt x="80" y="153"/>
                  <a:pt x="78" y="155"/>
                  <a:pt x="76" y="155"/>
                </a:cubicBezTo>
                <a:cubicBezTo>
                  <a:pt x="9" y="155"/>
                  <a:pt x="9" y="155"/>
                  <a:pt x="9" y="155"/>
                </a:cubicBezTo>
                <a:cubicBezTo>
                  <a:pt x="7" y="155"/>
                  <a:pt x="5" y="153"/>
                  <a:pt x="5" y="151"/>
                </a:cubicBezTo>
                <a:cubicBezTo>
                  <a:pt x="5" y="20"/>
                  <a:pt x="5" y="20"/>
                  <a:pt x="5" y="20"/>
                </a:cubicBezTo>
                <a:cubicBezTo>
                  <a:pt x="5" y="18"/>
                  <a:pt x="7" y="16"/>
                  <a:pt x="9" y="16"/>
                </a:cubicBezTo>
                <a:cubicBezTo>
                  <a:pt x="27" y="16"/>
                  <a:pt x="27" y="16"/>
                  <a:pt x="27" y="16"/>
                </a:cubicBezTo>
                <a:cubicBezTo>
                  <a:pt x="59" y="16"/>
                  <a:pt x="59" y="16"/>
                  <a:pt x="59" y="16"/>
                </a:cubicBezTo>
                <a:cubicBezTo>
                  <a:pt x="76" y="16"/>
                  <a:pt x="76" y="16"/>
                  <a:pt x="76" y="16"/>
                </a:cubicBezTo>
                <a:cubicBezTo>
                  <a:pt x="78" y="16"/>
                  <a:pt x="80" y="18"/>
                  <a:pt x="80" y="20"/>
                </a:cubicBezTo>
                <a:lnTo>
                  <a:pt x="80" y="151"/>
                </a:lnTo>
                <a:close/>
                <a:moveTo>
                  <a:pt x="53" y="46"/>
                </a:moveTo>
                <a:cubicBezTo>
                  <a:pt x="53" y="44"/>
                  <a:pt x="53" y="43"/>
                  <a:pt x="52" y="43"/>
                </a:cubicBezTo>
                <a:cubicBezTo>
                  <a:pt x="50" y="42"/>
                  <a:pt x="50" y="42"/>
                  <a:pt x="50" y="42"/>
                </a:cubicBezTo>
                <a:cubicBezTo>
                  <a:pt x="48" y="44"/>
                  <a:pt x="48" y="44"/>
                  <a:pt x="48" y="44"/>
                </a:cubicBezTo>
                <a:cubicBezTo>
                  <a:pt x="19" y="91"/>
                  <a:pt x="19" y="91"/>
                  <a:pt x="19" y="91"/>
                </a:cubicBezTo>
                <a:cubicBezTo>
                  <a:pt x="35" y="91"/>
                  <a:pt x="35" y="91"/>
                  <a:pt x="35" y="91"/>
                </a:cubicBezTo>
                <a:cubicBezTo>
                  <a:pt x="35" y="125"/>
                  <a:pt x="35" y="125"/>
                  <a:pt x="35" y="125"/>
                </a:cubicBezTo>
                <a:cubicBezTo>
                  <a:pt x="35" y="126"/>
                  <a:pt x="35" y="127"/>
                  <a:pt x="36" y="128"/>
                </a:cubicBezTo>
                <a:cubicBezTo>
                  <a:pt x="38" y="129"/>
                  <a:pt x="38" y="129"/>
                  <a:pt x="38" y="129"/>
                </a:cubicBezTo>
                <a:cubicBezTo>
                  <a:pt x="40" y="127"/>
                  <a:pt x="40" y="127"/>
                  <a:pt x="40" y="127"/>
                </a:cubicBezTo>
                <a:cubicBezTo>
                  <a:pt x="66" y="77"/>
                  <a:pt x="66" y="77"/>
                  <a:pt x="66" y="77"/>
                </a:cubicBezTo>
                <a:cubicBezTo>
                  <a:pt x="53" y="77"/>
                  <a:pt x="53" y="77"/>
                  <a:pt x="53" y="77"/>
                </a:cubicBezTo>
                <a:lnTo>
                  <a:pt x="53" y="46"/>
                </a:lnTo>
                <a:close/>
                <a:moveTo>
                  <a:pt x="57" y="83"/>
                </a:moveTo>
                <a:cubicBezTo>
                  <a:pt x="40" y="115"/>
                  <a:pt x="40" y="115"/>
                  <a:pt x="40" y="115"/>
                </a:cubicBezTo>
                <a:cubicBezTo>
                  <a:pt x="40" y="85"/>
                  <a:pt x="40" y="85"/>
                  <a:pt x="40" y="85"/>
                </a:cubicBezTo>
                <a:cubicBezTo>
                  <a:pt x="29" y="85"/>
                  <a:pt x="29" y="85"/>
                  <a:pt x="29" y="85"/>
                </a:cubicBezTo>
                <a:cubicBezTo>
                  <a:pt x="48" y="54"/>
                  <a:pt x="48" y="54"/>
                  <a:pt x="48" y="54"/>
                </a:cubicBezTo>
                <a:cubicBezTo>
                  <a:pt x="48" y="83"/>
                  <a:pt x="48" y="83"/>
                  <a:pt x="48" y="83"/>
                </a:cubicBezTo>
                <a:lnTo>
                  <a:pt x="57" y="8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55" name="Freeform 1050"/>
          <p:cNvSpPr>
            <a:spLocks noEditPoints="1"/>
          </p:cNvSpPr>
          <p:nvPr/>
        </p:nvSpPr>
        <p:spPr bwMode="auto">
          <a:xfrm>
            <a:off x="3435350" y="4714875"/>
            <a:ext cx="546100" cy="495300"/>
          </a:xfrm>
          <a:custGeom>
            <a:avLst/>
            <a:gdLst>
              <a:gd name="T0" fmla="*/ 115 w 160"/>
              <a:gd name="T1" fmla="*/ 0 h 144"/>
              <a:gd name="T2" fmla="*/ 89 w 160"/>
              <a:gd name="T3" fmla="*/ 37 h 144"/>
              <a:gd name="T4" fmla="*/ 63 w 160"/>
              <a:gd name="T5" fmla="*/ 7 h 144"/>
              <a:gd name="T6" fmla="*/ 4 w 160"/>
              <a:gd name="T7" fmla="*/ 91 h 144"/>
              <a:gd name="T8" fmla="*/ 71 w 160"/>
              <a:gd name="T9" fmla="*/ 110 h 144"/>
              <a:gd name="T10" fmla="*/ 71 w 160"/>
              <a:gd name="T11" fmla="*/ 82 h 144"/>
              <a:gd name="T12" fmla="*/ 89 w 160"/>
              <a:gd name="T13" fmla="*/ 110 h 144"/>
              <a:gd name="T14" fmla="*/ 160 w 160"/>
              <a:gd name="T15" fmla="*/ 109 h 144"/>
              <a:gd name="T16" fmla="*/ 6 w 160"/>
              <a:gd name="T17" fmla="*/ 109 h 144"/>
              <a:gd name="T18" fmla="*/ 12 w 160"/>
              <a:gd name="T19" fmla="*/ 90 h 144"/>
              <a:gd name="T20" fmla="*/ 20 w 160"/>
              <a:gd name="T21" fmla="*/ 83 h 144"/>
              <a:gd name="T22" fmla="*/ 28 w 160"/>
              <a:gd name="T23" fmla="*/ 80 h 144"/>
              <a:gd name="T24" fmla="*/ 36 w 160"/>
              <a:gd name="T25" fmla="*/ 79 h 144"/>
              <a:gd name="T26" fmla="*/ 65 w 160"/>
              <a:gd name="T27" fmla="*/ 110 h 144"/>
              <a:gd name="T28" fmla="*/ 63 w 160"/>
              <a:gd name="T29" fmla="*/ 86 h 144"/>
              <a:gd name="T30" fmla="*/ 59 w 160"/>
              <a:gd name="T31" fmla="*/ 82 h 144"/>
              <a:gd name="T32" fmla="*/ 53 w 160"/>
              <a:gd name="T33" fmla="*/ 78 h 144"/>
              <a:gd name="T34" fmla="*/ 48 w 160"/>
              <a:gd name="T35" fmla="*/ 75 h 144"/>
              <a:gd name="T36" fmla="*/ 41 w 160"/>
              <a:gd name="T37" fmla="*/ 73 h 144"/>
              <a:gd name="T38" fmla="*/ 32 w 160"/>
              <a:gd name="T39" fmla="*/ 73 h 144"/>
              <a:gd name="T40" fmla="*/ 27 w 160"/>
              <a:gd name="T41" fmla="*/ 74 h 144"/>
              <a:gd name="T42" fmla="*/ 23 w 160"/>
              <a:gd name="T43" fmla="*/ 75 h 144"/>
              <a:gd name="T44" fmla="*/ 18 w 160"/>
              <a:gd name="T45" fmla="*/ 78 h 144"/>
              <a:gd name="T46" fmla="*/ 15 w 160"/>
              <a:gd name="T47" fmla="*/ 80 h 144"/>
              <a:gd name="T48" fmla="*/ 45 w 160"/>
              <a:gd name="T49" fmla="*/ 6 h 144"/>
              <a:gd name="T50" fmla="*/ 65 w 160"/>
              <a:gd name="T51" fmla="*/ 40 h 144"/>
              <a:gd name="T52" fmla="*/ 65 w 160"/>
              <a:gd name="T53" fmla="*/ 89 h 144"/>
              <a:gd name="T54" fmla="*/ 71 w 160"/>
              <a:gd name="T55" fmla="*/ 43 h 144"/>
              <a:gd name="T56" fmla="*/ 71 w 160"/>
              <a:gd name="T57" fmla="*/ 76 h 144"/>
              <a:gd name="T58" fmla="*/ 95 w 160"/>
              <a:gd name="T59" fmla="*/ 40 h 144"/>
              <a:gd name="T60" fmla="*/ 114 w 160"/>
              <a:gd name="T61" fmla="*/ 6 h 144"/>
              <a:gd name="T62" fmla="*/ 147 w 160"/>
              <a:gd name="T63" fmla="*/ 81 h 144"/>
              <a:gd name="T64" fmla="*/ 140 w 160"/>
              <a:gd name="T65" fmla="*/ 77 h 144"/>
              <a:gd name="T66" fmla="*/ 136 w 160"/>
              <a:gd name="T67" fmla="*/ 75 h 144"/>
              <a:gd name="T68" fmla="*/ 131 w 160"/>
              <a:gd name="T69" fmla="*/ 74 h 144"/>
              <a:gd name="T70" fmla="*/ 124 w 160"/>
              <a:gd name="T71" fmla="*/ 73 h 144"/>
              <a:gd name="T72" fmla="*/ 116 w 160"/>
              <a:gd name="T73" fmla="*/ 74 h 144"/>
              <a:gd name="T74" fmla="*/ 111 w 160"/>
              <a:gd name="T75" fmla="*/ 76 h 144"/>
              <a:gd name="T76" fmla="*/ 104 w 160"/>
              <a:gd name="T77" fmla="*/ 79 h 144"/>
              <a:gd name="T78" fmla="*/ 100 w 160"/>
              <a:gd name="T79" fmla="*/ 83 h 144"/>
              <a:gd name="T80" fmla="*/ 95 w 160"/>
              <a:gd name="T81" fmla="*/ 89 h 144"/>
              <a:gd name="T82" fmla="*/ 95 w 160"/>
              <a:gd name="T83" fmla="*/ 110 h 144"/>
              <a:gd name="T84" fmla="*/ 95 w 160"/>
              <a:gd name="T85" fmla="*/ 109 h 144"/>
              <a:gd name="T86" fmla="*/ 129 w 160"/>
              <a:gd name="T87" fmla="*/ 79 h 144"/>
              <a:gd name="T88" fmla="*/ 139 w 160"/>
              <a:gd name="T89" fmla="*/ 83 h 144"/>
              <a:gd name="T90" fmla="*/ 143 w 160"/>
              <a:gd name="T91" fmla="*/ 85 h 144"/>
              <a:gd name="T92" fmla="*/ 150 w 160"/>
              <a:gd name="T93" fmla="*/ 94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60" h="144">
                <a:moveTo>
                  <a:pt x="156" y="91"/>
                </a:moveTo>
                <a:cubicBezTo>
                  <a:pt x="138" y="20"/>
                  <a:pt x="138" y="20"/>
                  <a:pt x="138" y="20"/>
                </a:cubicBezTo>
                <a:cubicBezTo>
                  <a:pt x="135" y="9"/>
                  <a:pt x="126" y="1"/>
                  <a:pt x="115" y="0"/>
                </a:cubicBezTo>
                <a:cubicBezTo>
                  <a:pt x="108" y="0"/>
                  <a:pt x="102" y="2"/>
                  <a:pt x="97" y="7"/>
                </a:cubicBezTo>
                <a:cubicBezTo>
                  <a:pt x="92" y="12"/>
                  <a:pt x="89" y="18"/>
                  <a:pt x="89" y="25"/>
                </a:cubicBezTo>
                <a:cubicBezTo>
                  <a:pt x="89" y="37"/>
                  <a:pt x="89" y="37"/>
                  <a:pt x="89" y="37"/>
                </a:cubicBezTo>
                <a:cubicBezTo>
                  <a:pt x="71" y="37"/>
                  <a:pt x="71" y="37"/>
                  <a:pt x="71" y="37"/>
                </a:cubicBezTo>
                <a:cubicBezTo>
                  <a:pt x="71" y="25"/>
                  <a:pt x="71" y="25"/>
                  <a:pt x="71" y="25"/>
                </a:cubicBezTo>
                <a:cubicBezTo>
                  <a:pt x="71" y="18"/>
                  <a:pt x="68" y="12"/>
                  <a:pt x="63" y="7"/>
                </a:cubicBezTo>
                <a:cubicBezTo>
                  <a:pt x="58" y="2"/>
                  <a:pt x="52" y="0"/>
                  <a:pt x="45" y="0"/>
                </a:cubicBezTo>
                <a:cubicBezTo>
                  <a:pt x="34" y="1"/>
                  <a:pt x="25" y="9"/>
                  <a:pt x="22" y="20"/>
                </a:cubicBezTo>
                <a:cubicBezTo>
                  <a:pt x="4" y="91"/>
                  <a:pt x="4" y="91"/>
                  <a:pt x="4" y="91"/>
                </a:cubicBezTo>
                <a:cubicBezTo>
                  <a:pt x="2" y="97"/>
                  <a:pt x="0" y="102"/>
                  <a:pt x="0" y="109"/>
                </a:cubicBezTo>
                <a:cubicBezTo>
                  <a:pt x="0" y="128"/>
                  <a:pt x="16" y="144"/>
                  <a:pt x="36" y="144"/>
                </a:cubicBezTo>
                <a:cubicBezTo>
                  <a:pt x="55" y="144"/>
                  <a:pt x="70" y="129"/>
                  <a:pt x="71" y="110"/>
                </a:cubicBezTo>
                <a:cubicBezTo>
                  <a:pt x="71" y="110"/>
                  <a:pt x="71" y="110"/>
                  <a:pt x="71" y="110"/>
                </a:cubicBezTo>
                <a:cubicBezTo>
                  <a:pt x="71" y="109"/>
                  <a:pt x="71" y="109"/>
                  <a:pt x="71" y="109"/>
                </a:cubicBezTo>
                <a:cubicBezTo>
                  <a:pt x="71" y="82"/>
                  <a:pt x="71" y="82"/>
                  <a:pt x="71" y="82"/>
                </a:cubicBezTo>
                <a:cubicBezTo>
                  <a:pt x="89" y="82"/>
                  <a:pt x="89" y="82"/>
                  <a:pt x="89" y="82"/>
                </a:cubicBezTo>
                <a:cubicBezTo>
                  <a:pt x="89" y="109"/>
                  <a:pt x="89" y="109"/>
                  <a:pt x="89" y="109"/>
                </a:cubicBezTo>
                <a:cubicBezTo>
                  <a:pt x="89" y="110"/>
                  <a:pt x="89" y="110"/>
                  <a:pt x="89" y="110"/>
                </a:cubicBezTo>
                <a:cubicBezTo>
                  <a:pt x="89" y="110"/>
                  <a:pt x="89" y="110"/>
                  <a:pt x="89" y="110"/>
                </a:cubicBezTo>
                <a:cubicBezTo>
                  <a:pt x="90" y="129"/>
                  <a:pt x="105" y="144"/>
                  <a:pt x="124" y="144"/>
                </a:cubicBezTo>
                <a:cubicBezTo>
                  <a:pt x="144" y="144"/>
                  <a:pt x="160" y="128"/>
                  <a:pt x="160" y="109"/>
                </a:cubicBezTo>
                <a:cubicBezTo>
                  <a:pt x="160" y="102"/>
                  <a:pt x="158" y="97"/>
                  <a:pt x="156" y="91"/>
                </a:cubicBezTo>
                <a:close/>
                <a:moveTo>
                  <a:pt x="36" y="138"/>
                </a:moveTo>
                <a:cubicBezTo>
                  <a:pt x="19" y="138"/>
                  <a:pt x="6" y="125"/>
                  <a:pt x="6" y="109"/>
                </a:cubicBezTo>
                <a:cubicBezTo>
                  <a:pt x="6" y="103"/>
                  <a:pt x="7" y="98"/>
                  <a:pt x="10" y="94"/>
                </a:cubicBezTo>
                <a:cubicBezTo>
                  <a:pt x="10" y="93"/>
                  <a:pt x="11" y="92"/>
                  <a:pt x="12" y="91"/>
                </a:cubicBezTo>
                <a:cubicBezTo>
                  <a:pt x="12" y="91"/>
                  <a:pt x="12" y="91"/>
                  <a:pt x="12" y="90"/>
                </a:cubicBezTo>
                <a:cubicBezTo>
                  <a:pt x="14" y="89"/>
                  <a:pt x="15" y="87"/>
                  <a:pt x="17" y="85"/>
                </a:cubicBezTo>
                <a:cubicBezTo>
                  <a:pt x="17" y="85"/>
                  <a:pt x="18" y="85"/>
                  <a:pt x="18" y="85"/>
                </a:cubicBezTo>
                <a:cubicBezTo>
                  <a:pt x="19" y="84"/>
                  <a:pt x="19" y="84"/>
                  <a:pt x="20" y="83"/>
                </a:cubicBezTo>
                <a:cubicBezTo>
                  <a:pt x="21" y="83"/>
                  <a:pt x="21" y="83"/>
                  <a:pt x="21" y="83"/>
                </a:cubicBezTo>
                <a:cubicBezTo>
                  <a:pt x="23" y="82"/>
                  <a:pt x="25" y="81"/>
                  <a:pt x="28" y="80"/>
                </a:cubicBezTo>
                <a:cubicBezTo>
                  <a:pt x="28" y="80"/>
                  <a:pt x="28" y="80"/>
                  <a:pt x="28" y="80"/>
                </a:cubicBezTo>
                <a:cubicBezTo>
                  <a:pt x="29" y="80"/>
                  <a:pt x="30" y="79"/>
                  <a:pt x="31" y="79"/>
                </a:cubicBezTo>
                <a:cubicBezTo>
                  <a:pt x="31" y="79"/>
                  <a:pt x="32" y="79"/>
                  <a:pt x="32" y="79"/>
                </a:cubicBezTo>
                <a:cubicBezTo>
                  <a:pt x="33" y="79"/>
                  <a:pt x="34" y="79"/>
                  <a:pt x="36" y="79"/>
                </a:cubicBezTo>
                <a:cubicBezTo>
                  <a:pt x="52" y="79"/>
                  <a:pt x="65" y="92"/>
                  <a:pt x="65" y="109"/>
                </a:cubicBezTo>
                <a:cubicBezTo>
                  <a:pt x="65" y="109"/>
                  <a:pt x="65" y="109"/>
                  <a:pt x="65" y="109"/>
                </a:cubicBezTo>
                <a:cubicBezTo>
                  <a:pt x="65" y="110"/>
                  <a:pt x="65" y="110"/>
                  <a:pt x="65" y="110"/>
                </a:cubicBezTo>
                <a:cubicBezTo>
                  <a:pt x="65" y="110"/>
                  <a:pt x="65" y="110"/>
                  <a:pt x="65" y="110"/>
                </a:cubicBezTo>
                <a:cubicBezTo>
                  <a:pt x="64" y="126"/>
                  <a:pt x="51" y="138"/>
                  <a:pt x="36" y="138"/>
                </a:cubicBezTo>
                <a:close/>
                <a:moveTo>
                  <a:pt x="63" y="86"/>
                </a:moveTo>
                <a:cubicBezTo>
                  <a:pt x="63" y="85"/>
                  <a:pt x="62" y="85"/>
                  <a:pt x="62" y="85"/>
                </a:cubicBezTo>
                <a:cubicBezTo>
                  <a:pt x="61" y="84"/>
                  <a:pt x="61" y="83"/>
                  <a:pt x="60" y="83"/>
                </a:cubicBezTo>
                <a:cubicBezTo>
                  <a:pt x="60" y="83"/>
                  <a:pt x="59" y="82"/>
                  <a:pt x="59" y="82"/>
                </a:cubicBezTo>
                <a:cubicBezTo>
                  <a:pt x="58" y="81"/>
                  <a:pt x="58" y="81"/>
                  <a:pt x="57" y="80"/>
                </a:cubicBezTo>
                <a:cubicBezTo>
                  <a:pt x="57" y="80"/>
                  <a:pt x="56" y="80"/>
                  <a:pt x="56" y="79"/>
                </a:cubicBezTo>
                <a:cubicBezTo>
                  <a:pt x="55" y="79"/>
                  <a:pt x="54" y="78"/>
                  <a:pt x="53" y="78"/>
                </a:cubicBezTo>
                <a:cubicBezTo>
                  <a:pt x="53" y="78"/>
                  <a:pt x="53" y="77"/>
                  <a:pt x="53" y="77"/>
                </a:cubicBezTo>
                <a:cubicBezTo>
                  <a:pt x="51" y="77"/>
                  <a:pt x="50" y="76"/>
                  <a:pt x="49" y="76"/>
                </a:cubicBezTo>
                <a:cubicBezTo>
                  <a:pt x="49" y="76"/>
                  <a:pt x="48" y="75"/>
                  <a:pt x="48" y="75"/>
                </a:cubicBezTo>
                <a:cubicBezTo>
                  <a:pt x="47" y="75"/>
                  <a:pt x="46" y="75"/>
                  <a:pt x="45" y="74"/>
                </a:cubicBezTo>
                <a:cubicBezTo>
                  <a:pt x="45" y="74"/>
                  <a:pt x="44" y="74"/>
                  <a:pt x="44" y="74"/>
                </a:cubicBezTo>
                <a:cubicBezTo>
                  <a:pt x="43" y="74"/>
                  <a:pt x="42" y="74"/>
                  <a:pt x="41" y="73"/>
                </a:cubicBezTo>
                <a:cubicBezTo>
                  <a:pt x="41" y="73"/>
                  <a:pt x="40" y="73"/>
                  <a:pt x="40" y="73"/>
                </a:cubicBezTo>
                <a:cubicBezTo>
                  <a:pt x="38" y="73"/>
                  <a:pt x="37" y="73"/>
                  <a:pt x="36" y="73"/>
                </a:cubicBezTo>
                <a:cubicBezTo>
                  <a:pt x="34" y="73"/>
                  <a:pt x="33" y="73"/>
                  <a:pt x="32" y="73"/>
                </a:cubicBezTo>
                <a:cubicBezTo>
                  <a:pt x="32" y="73"/>
                  <a:pt x="31" y="73"/>
                  <a:pt x="31" y="73"/>
                </a:cubicBezTo>
                <a:cubicBezTo>
                  <a:pt x="30" y="73"/>
                  <a:pt x="30" y="74"/>
                  <a:pt x="29" y="74"/>
                </a:cubicBezTo>
                <a:cubicBezTo>
                  <a:pt x="28" y="74"/>
                  <a:pt x="28" y="74"/>
                  <a:pt x="27" y="74"/>
                </a:cubicBezTo>
                <a:cubicBezTo>
                  <a:pt x="27" y="74"/>
                  <a:pt x="26" y="74"/>
                  <a:pt x="26" y="74"/>
                </a:cubicBezTo>
                <a:cubicBezTo>
                  <a:pt x="25" y="75"/>
                  <a:pt x="25" y="75"/>
                  <a:pt x="24" y="75"/>
                </a:cubicBezTo>
                <a:cubicBezTo>
                  <a:pt x="24" y="75"/>
                  <a:pt x="23" y="75"/>
                  <a:pt x="23" y="75"/>
                </a:cubicBezTo>
                <a:cubicBezTo>
                  <a:pt x="22" y="76"/>
                  <a:pt x="22" y="76"/>
                  <a:pt x="21" y="76"/>
                </a:cubicBezTo>
                <a:cubicBezTo>
                  <a:pt x="21" y="76"/>
                  <a:pt x="20" y="76"/>
                  <a:pt x="20" y="77"/>
                </a:cubicBezTo>
                <a:cubicBezTo>
                  <a:pt x="19" y="77"/>
                  <a:pt x="19" y="77"/>
                  <a:pt x="18" y="78"/>
                </a:cubicBezTo>
                <a:cubicBezTo>
                  <a:pt x="18" y="78"/>
                  <a:pt x="18" y="78"/>
                  <a:pt x="17" y="78"/>
                </a:cubicBezTo>
                <a:cubicBezTo>
                  <a:pt x="17" y="79"/>
                  <a:pt x="16" y="79"/>
                  <a:pt x="15" y="79"/>
                </a:cubicBezTo>
                <a:cubicBezTo>
                  <a:pt x="15" y="79"/>
                  <a:pt x="15" y="79"/>
                  <a:pt x="15" y="80"/>
                </a:cubicBezTo>
                <a:cubicBezTo>
                  <a:pt x="14" y="80"/>
                  <a:pt x="14" y="81"/>
                  <a:pt x="13" y="81"/>
                </a:cubicBezTo>
                <a:cubicBezTo>
                  <a:pt x="28" y="21"/>
                  <a:pt x="28" y="21"/>
                  <a:pt x="28" y="21"/>
                </a:cubicBezTo>
                <a:cubicBezTo>
                  <a:pt x="30" y="13"/>
                  <a:pt x="37" y="6"/>
                  <a:pt x="45" y="6"/>
                </a:cubicBezTo>
                <a:cubicBezTo>
                  <a:pt x="51" y="6"/>
                  <a:pt x="56" y="8"/>
                  <a:pt x="59" y="11"/>
                </a:cubicBezTo>
                <a:cubicBezTo>
                  <a:pt x="63" y="15"/>
                  <a:pt x="65" y="20"/>
                  <a:pt x="65" y="25"/>
                </a:cubicBezTo>
                <a:cubicBezTo>
                  <a:pt x="65" y="40"/>
                  <a:pt x="65" y="40"/>
                  <a:pt x="65" y="40"/>
                </a:cubicBezTo>
                <a:cubicBezTo>
                  <a:pt x="65" y="79"/>
                  <a:pt x="65" y="79"/>
                  <a:pt x="65" y="79"/>
                </a:cubicBezTo>
                <a:cubicBezTo>
                  <a:pt x="65" y="89"/>
                  <a:pt x="65" y="89"/>
                  <a:pt x="65" y="89"/>
                </a:cubicBezTo>
                <a:cubicBezTo>
                  <a:pt x="65" y="89"/>
                  <a:pt x="65" y="89"/>
                  <a:pt x="65" y="89"/>
                </a:cubicBezTo>
                <a:cubicBezTo>
                  <a:pt x="64" y="88"/>
                  <a:pt x="64" y="87"/>
                  <a:pt x="63" y="86"/>
                </a:cubicBezTo>
                <a:close/>
                <a:moveTo>
                  <a:pt x="71" y="76"/>
                </a:moveTo>
                <a:cubicBezTo>
                  <a:pt x="71" y="43"/>
                  <a:pt x="71" y="43"/>
                  <a:pt x="71" y="43"/>
                </a:cubicBezTo>
                <a:cubicBezTo>
                  <a:pt x="89" y="43"/>
                  <a:pt x="89" y="43"/>
                  <a:pt x="89" y="43"/>
                </a:cubicBezTo>
                <a:cubicBezTo>
                  <a:pt x="89" y="76"/>
                  <a:pt x="89" y="76"/>
                  <a:pt x="89" y="76"/>
                </a:cubicBezTo>
                <a:lnTo>
                  <a:pt x="71" y="76"/>
                </a:lnTo>
                <a:close/>
                <a:moveTo>
                  <a:pt x="95" y="89"/>
                </a:moveTo>
                <a:cubicBezTo>
                  <a:pt x="95" y="79"/>
                  <a:pt x="95" y="79"/>
                  <a:pt x="95" y="79"/>
                </a:cubicBezTo>
                <a:cubicBezTo>
                  <a:pt x="95" y="40"/>
                  <a:pt x="95" y="40"/>
                  <a:pt x="95" y="40"/>
                </a:cubicBezTo>
                <a:cubicBezTo>
                  <a:pt x="95" y="25"/>
                  <a:pt x="95" y="25"/>
                  <a:pt x="95" y="25"/>
                </a:cubicBezTo>
                <a:cubicBezTo>
                  <a:pt x="95" y="20"/>
                  <a:pt x="97" y="15"/>
                  <a:pt x="101" y="11"/>
                </a:cubicBezTo>
                <a:cubicBezTo>
                  <a:pt x="104" y="8"/>
                  <a:pt x="109" y="6"/>
                  <a:pt x="114" y="6"/>
                </a:cubicBezTo>
                <a:cubicBezTo>
                  <a:pt x="114" y="6"/>
                  <a:pt x="114" y="6"/>
                  <a:pt x="115" y="6"/>
                </a:cubicBezTo>
                <a:cubicBezTo>
                  <a:pt x="123" y="6"/>
                  <a:pt x="130" y="13"/>
                  <a:pt x="132" y="21"/>
                </a:cubicBezTo>
                <a:cubicBezTo>
                  <a:pt x="147" y="81"/>
                  <a:pt x="147" y="81"/>
                  <a:pt x="147" y="81"/>
                </a:cubicBezTo>
                <a:cubicBezTo>
                  <a:pt x="146" y="80"/>
                  <a:pt x="144" y="79"/>
                  <a:pt x="143" y="78"/>
                </a:cubicBezTo>
                <a:cubicBezTo>
                  <a:pt x="142" y="78"/>
                  <a:pt x="142" y="78"/>
                  <a:pt x="142" y="78"/>
                </a:cubicBezTo>
                <a:cubicBezTo>
                  <a:pt x="141" y="77"/>
                  <a:pt x="141" y="77"/>
                  <a:pt x="140" y="77"/>
                </a:cubicBezTo>
                <a:cubicBezTo>
                  <a:pt x="140" y="76"/>
                  <a:pt x="139" y="76"/>
                  <a:pt x="139" y="76"/>
                </a:cubicBezTo>
                <a:cubicBezTo>
                  <a:pt x="138" y="76"/>
                  <a:pt x="138" y="76"/>
                  <a:pt x="137" y="75"/>
                </a:cubicBezTo>
                <a:cubicBezTo>
                  <a:pt x="137" y="75"/>
                  <a:pt x="136" y="75"/>
                  <a:pt x="136" y="75"/>
                </a:cubicBezTo>
                <a:cubicBezTo>
                  <a:pt x="135" y="75"/>
                  <a:pt x="135" y="75"/>
                  <a:pt x="134" y="74"/>
                </a:cubicBezTo>
                <a:cubicBezTo>
                  <a:pt x="134" y="74"/>
                  <a:pt x="133" y="74"/>
                  <a:pt x="133" y="74"/>
                </a:cubicBezTo>
                <a:cubicBezTo>
                  <a:pt x="132" y="74"/>
                  <a:pt x="132" y="74"/>
                  <a:pt x="131" y="74"/>
                </a:cubicBezTo>
                <a:cubicBezTo>
                  <a:pt x="130" y="74"/>
                  <a:pt x="130" y="73"/>
                  <a:pt x="129" y="73"/>
                </a:cubicBezTo>
                <a:cubicBezTo>
                  <a:pt x="129" y="73"/>
                  <a:pt x="128" y="73"/>
                  <a:pt x="128" y="73"/>
                </a:cubicBezTo>
                <a:cubicBezTo>
                  <a:pt x="127" y="73"/>
                  <a:pt x="126" y="73"/>
                  <a:pt x="124" y="73"/>
                </a:cubicBezTo>
                <a:cubicBezTo>
                  <a:pt x="123" y="73"/>
                  <a:pt x="122" y="73"/>
                  <a:pt x="120" y="73"/>
                </a:cubicBezTo>
                <a:cubicBezTo>
                  <a:pt x="120" y="73"/>
                  <a:pt x="119" y="73"/>
                  <a:pt x="119" y="73"/>
                </a:cubicBezTo>
                <a:cubicBezTo>
                  <a:pt x="118" y="74"/>
                  <a:pt x="117" y="74"/>
                  <a:pt x="116" y="74"/>
                </a:cubicBezTo>
                <a:cubicBezTo>
                  <a:pt x="116" y="74"/>
                  <a:pt x="115" y="74"/>
                  <a:pt x="115" y="74"/>
                </a:cubicBezTo>
                <a:cubicBezTo>
                  <a:pt x="114" y="75"/>
                  <a:pt x="113" y="75"/>
                  <a:pt x="112" y="75"/>
                </a:cubicBezTo>
                <a:cubicBezTo>
                  <a:pt x="112" y="75"/>
                  <a:pt x="111" y="76"/>
                  <a:pt x="111" y="76"/>
                </a:cubicBezTo>
                <a:cubicBezTo>
                  <a:pt x="110" y="76"/>
                  <a:pt x="109" y="77"/>
                  <a:pt x="107" y="77"/>
                </a:cubicBezTo>
                <a:cubicBezTo>
                  <a:pt x="107" y="77"/>
                  <a:pt x="107" y="78"/>
                  <a:pt x="107" y="78"/>
                </a:cubicBezTo>
                <a:cubicBezTo>
                  <a:pt x="106" y="78"/>
                  <a:pt x="105" y="79"/>
                  <a:pt x="104" y="79"/>
                </a:cubicBezTo>
                <a:cubicBezTo>
                  <a:pt x="104" y="80"/>
                  <a:pt x="103" y="80"/>
                  <a:pt x="103" y="80"/>
                </a:cubicBezTo>
                <a:cubicBezTo>
                  <a:pt x="102" y="81"/>
                  <a:pt x="102" y="81"/>
                  <a:pt x="101" y="82"/>
                </a:cubicBezTo>
                <a:cubicBezTo>
                  <a:pt x="101" y="82"/>
                  <a:pt x="100" y="83"/>
                  <a:pt x="100" y="83"/>
                </a:cubicBezTo>
                <a:cubicBezTo>
                  <a:pt x="99" y="83"/>
                  <a:pt x="99" y="84"/>
                  <a:pt x="98" y="85"/>
                </a:cubicBezTo>
                <a:cubicBezTo>
                  <a:pt x="98" y="85"/>
                  <a:pt x="97" y="85"/>
                  <a:pt x="97" y="86"/>
                </a:cubicBezTo>
                <a:cubicBezTo>
                  <a:pt x="96" y="87"/>
                  <a:pt x="96" y="88"/>
                  <a:pt x="95" y="89"/>
                </a:cubicBezTo>
                <a:cubicBezTo>
                  <a:pt x="95" y="89"/>
                  <a:pt x="95" y="89"/>
                  <a:pt x="95" y="89"/>
                </a:cubicBezTo>
                <a:close/>
                <a:moveTo>
                  <a:pt x="124" y="138"/>
                </a:moveTo>
                <a:cubicBezTo>
                  <a:pt x="109" y="138"/>
                  <a:pt x="96" y="126"/>
                  <a:pt x="95" y="110"/>
                </a:cubicBezTo>
                <a:cubicBezTo>
                  <a:pt x="95" y="110"/>
                  <a:pt x="95" y="110"/>
                  <a:pt x="95" y="110"/>
                </a:cubicBezTo>
                <a:cubicBezTo>
                  <a:pt x="95" y="109"/>
                  <a:pt x="95" y="109"/>
                  <a:pt x="95" y="109"/>
                </a:cubicBezTo>
                <a:cubicBezTo>
                  <a:pt x="95" y="109"/>
                  <a:pt x="95" y="109"/>
                  <a:pt x="95" y="109"/>
                </a:cubicBezTo>
                <a:cubicBezTo>
                  <a:pt x="95" y="92"/>
                  <a:pt x="108" y="79"/>
                  <a:pt x="124" y="79"/>
                </a:cubicBezTo>
                <a:cubicBezTo>
                  <a:pt x="126" y="79"/>
                  <a:pt x="127" y="79"/>
                  <a:pt x="128" y="79"/>
                </a:cubicBezTo>
                <a:cubicBezTo>
                  <a:pt x="128" y="79"/>
                  <a:pt x="129" y="79"/>
                  <a:pt x="129" y="79"/>
                </a:cubicBezTo>
                <a:cubicBezTo>
                  <a:pt x="130" y="79"/>
                  <a:pt x="131" y="80"/>
                  <a:pt x="132" y="80"/>
                </a:cubicBezTo>
                <a:cubicBezTo>
                  <a:pt x="132" y="80"/>
                  <a:pt x="132" y="80"/>
                  <a:pt x="132" y="80"/>
                </a:cubicBezTo>
                <a:cubicBezTo>
                  <a:pt x="135" y="81"/>
                  <a:pt x="137" y="82"/>
                  <a:pt x="139" y="83"/>
                </a:cubicBezTo>
                <a:cubicBezTo>
                  <a:pt x="139" y="83"/>
                  <a:pt x="139" y="83"/>
                  <a:pt x="140" y="83"/>
                </a:cubicBezTo>
                <a:cubicBezTo>
                  <a:pt x="141" y="84"/>
                  <a:pt x="141" y="84"/>
                  <a:pt x="142" y="85"/>
                </a:cubicBezTo>
                <a:cubicBezTo>
                  <a:pt x="142" y="85"/>
                  <a:pt x="143" y="85"/>
                  <a:pt x="143" y="85"/>
                </a:cubicBezTo>
                <a:cubicBezTo>
                  <a:pt x="145" y="87"/>
                  <a:pt x="146" y="89"/>
                  <a:pt x="148" y="90"/>
                </a:cubicBezTo>
                <a:cubicBezTo>
                  <a:pt x="148" y="91"/>
                  <a:pt x="148" y="91"/>
                  <a:pt x="148" y="91"/>
                </a:cubicBezTo>
                <a:cubicBezTo>
                  <a:pt x="149" y="92"/>
                  <a:pt x="150" y="93"/>
                  <a:pt x="150" y="94"/>
                </a:cubicBezTo>
                <a:cubicBezTo>
                  <a:pt x="153" y="98"/>
                  <a:pt x="154" y="103"/>
                  <a:pt x="154" y="109"/>
                </a:cubicBezTo>
                <a:cubicBezTo>
                  <a:pt x="154" y="125"/>
                  <a:pt x="141" y="138"/>
                  <a:pt x="124" y="13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56" name="Freeform 1051"/>
          <p:cNvSpPr>
            <a:spLocks noEditPoints="1"/>
          </p:cNvSpPr>
          <p:nvPr/>
        </p:nvSpPr>
        <p:spPr bwMode="auto">
          <a:xfrm>
            <a:off x="3435350" y="5319713"/>
            <a:ext cx="546100" cy="550863"/>
          </a:xfrm>
          <a:custGeom>
            <a:avLst/>
            <a:gdLst>
              <a:gd name="T0" fmla="*/ 19 w 160"/>
              <a:gd name="T1" fmla="*/ 160 h 160"/>
              <a:gd name="T2" fmla="*/ 22 w 160"/>
              <a:gd name="T3" fmla="*/ 6 h 160"/>
              <a:gd name="T4" fmla="*/ 14 w 160"/>
              <a:gd name="T5" fmla="*/ 123 h 160"/>
              <a:gd name="T6" fmla="*/ 5 w 160"/>
              <a:gd name="T7" fmla="*/ 19 h 160"/>
              <a:gd name="T8" fmla="*/ 38 w 160"/>
              <a:gd name="T9" fmla="*/ 24 h 160"/>
              <a:gd name="T10" fmla="*/ 129 w 160"/>
              <a:gd name="T11" fmla="*/ 56 h 160"/>
              <a:gd name="T12" fmla="*/ 141 w 160"/>
              <a:gd name="T13" fmla="*/ 62 h 160"/>
              <a:gd name="T14" fmla="*/ 111 w 160"/>
              <a:gd name="T15" fmla="*/ 111 h 160"/>
              <a:gd name="T16" fmla="*/ 144 w 160"/>
              <a:gd name="T17" fmla="*/ 80 h 160"/>
              <a:gd name="T18" fmla="*/ 110 w 160"/>
              <a:gd name="T19" fmla="*/ 40 h 160"/>
              <a:gd name="T20" fmla="*/ 125 w 160"/>
              <a:gd name="T21" fmla="*/ 108 h 160"/>
              <a:gd name="T22" fmla="*/ 71 w 160"/>
              <a:gd name="T23" fmla="*/ 114 h 160"/>
              <a:gd name="T24" fmla="*/ 138 w 160"/>
              <a:gd name="T25" fmla="*/ 91 h 160"/>
              <a:gd name="T26" fmla="*/ 93 w 160"/>
              <a:gd name="T27" fmla="*/ 31 h 160"/>
              <a:gd name="T28" fmla="*/ 138 w 160"/>
              <a:gd name="T29" fmla="*/ 107 h 160"/>
              <a:gd name="T30" fmla="*/ 138 w 160"/>
              <a:gd name="T31" fmla="*/ 108 h 160"/>
              <a:gd name="T32" fmla="*/ 54 w 160"/>
              <a:gd name="T33" fmla="*/ 114 h 160"/>
              <a:gd name="T34" fmla="*/ 49 w 160"/>
              <a:gd name="T35" fmla="*/ 76 h 160"/>
              <a:gd name="T36" fmla="*/ 57 w 160"/>
              <a:gd name="T37" fmla="*/ 63 h 160"/>
              <a:gd name="T38" fmla="*/ 75 w 160"/>
              <a:gd name="T39" fmla="*/ 50 h 160"/>
              <a:gd name="T40" fmla="*/ 52 w 160"/>
              <a:gd name="T41" fmla="*/ 84 h 160"/>
              <a:gd name="T42" fmla="*/ 89 w 160"/>
              <a:gd name="T43" fmla="*/ 37 h 160"/>
              <a:gd name="T44" fmla="*/ 95 w 160"/>
              <a:gd name="T45" fmla="*/ 111 h 160"/>
              <a:gd name="T46" fmla="*/ 49 w 160"/>
              <a:gd name="T47" fmla="*/ 98 h 160"/>
              <a:gd name="T48" fmla="*/ 146 w 160"/>
              <a:gd name="T49" fmla="*/ 125 h 160"/>
              <a:gd name="T50" fmla="*/ 117 w 160"/>
              <a:gd name="T51" fmla="*/ 130 h 160"/>
              <a:gd name="T52" fmla="*/ 62 w 160"/>
              <a:gd name="T53" fmla="*/ 79 h 160"/>
              <a:gd name="T54" fmla="*/ 87 w 160"/>
              <a:gd name="T55" fmla="*/ 76 h 160"/>
              <a:gd name="T56" fmla="*/ 65 w 160"/>
              <a:gd name="T57" fmla="*/ 76 h 160"/>
              <a:gd name="T58" fmla="*/ 68 w 160"/>
              <a:gd name="T59" fmla="*/ 100 h 160"/>
              <a:gd name="T60" fmla="*/ 87 w 160"/>
              <a:gd name="T61" fmla="*/ 98 h 160"/>
              <a:gd name="T62" fmla="*/ 117 w 160"/>
              <a:gd name="T63" fmla="*/ 79 h 160"/>
              <a:gd name="T64" fmla="*/ 127 w 160"/>
              <a:gd name="T65" fmla="*/ 84 h 160"/>
              <a:gd name="T66" fmla="*/ 125 w 160"/>
              <a:gd name="T67" fmla="*/ 95 h 160"/>
              <a:gd name="T68" fmla="*/ 103 w 160"/>
              <a:gd name="T69" fmla="*/ 87 h 160"/>
              <a:gd name="T70" fmla="*/ 103 w 160"/>
              <a:gd name="T71" fmla="*/ 98 h 160"/>
              <a:gd name="T72" fmla="*/ 106 w 160"/>
              <a:gd name="T73" fmla="*/ 127 h 160"/>
              <a:gd name="T74" fmla="*/ 106 w 160"/>
              <a:gd name="T75" fmla="*/ 136 h 160"/>
              <a:gd name="T76" fmla="*/ 106 w 160"/>
              <a:gd name="T77" fmla="*/ 144 h 160"/>
              <a:gd name="T78" fmla="*/ 11 w 160"/>
              <a:gd name="T79" fmla="*/ 11 h 160"/>
              <a:gd name="T80" fmla="*/ 27 w 160"/>
              <a:gd name="T81" fmla="*/ 16 h 160"/>
              <a:gd name="T82" fmla="*/ 19 w 160"/>
              <a:gd name="T83" fmla="*/ 19 h 160"/>
              <a:gd name="T84" fmla="*/ 30 w 160"/>
              <a:gd name="T85" fmla="*/ 30 h 160"/>
              <a:gd name="T86" fmla="*/ 8 w 160"/>
              <a:gd name="T87" fmla="*/ 46 h 160"/>
              <a:gd name="T88" fmla="*/ 19 w 160"/>
              <a:gd name="T89" fmla="*/ 35 h 160"/>
              <a:gd name="T90" fmla="*/ 19 w 160"/>
              <a:gd name="T91" fmla="*/ 57 h 160"/>
              <a:gd name="T92" fmla="*/ 11 w 160"/>
              <a:gd name="T93" fmla="*/ 60 h 160"/>
              <a:gd name="T94" fmla="*/ 14 w 160"/>
              <a:gd name="T95" fmla="*/ 79 h 160"/>
              <a:gd name="T96" fmla="*/ 24 w 160"/>
              <a:gd name="T97" fmla="*/ 79 h 160"/>
              <a:gd name="T98" fmla="*/ 19 w 160"/>
              <a:gd name="T99" fmla="*/ 84 h 160"/>
              <a:gd name="T100" fmla="*/ 11 w 160"/>
              <a:gd name="T101" fmla="*/ 98 h 160"/>
              <a:gd name="T102" fmla="*/ 27 w 160"/>
              <a:gd name="T103" fmla="*/ 92 h 160"/>
              <a:gd name="T104" fmla="*/ 30 w 160"/>
              <a:gd name="T105" fmla="*/ 111 h 160"/>
              <a:gd name="T106" fmla="*/ 16 w 160"/>
              <a:gd name="T107" fmla="*/ 103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60" h="160">
                <a:moveTo>
                  <a:pt x="38" y="19"/>
                </a:moveTo>
                <a:cubicBezTo>
                  <a:pt x="38" y="9"/>
                  <a:pt x="29" y="0"/>
                  <a:pt x="19" y="0"/>
                </a:cubicBezTo>
                <a:cubicBezTo>
                  <a:pt x="9" y="0"/>
                  <a:pt x="0" y="9"/>
                  <a:pt x="0" y="19"/>
                </a:cubicBezTo>
                <a:cubicBezTo>
                  <a:pt x="0" y="141"/>
                  <a:pt x="0" y="141"/>
                  <a:pt x="0" y="141"/>
                </a:cubicBezTo>
                <a:cubicBezTo>
                  <a:pt x="0" y="141"/>
                  <a:pt x="0" y="141"/>
                  <a:pt x="0" y="141"/>
                </a:cubicBezTo>
                <a:cubicBezTo>
                  <a:pt x="0" y="141"/>
                  <a:pt x="0" y="141"/>
                  <a:pt x="0" y="141"/>
                </a:cubicBezTo>
                <a:cubicBezTo>
                  <a:pt x="0" y="152"/>
                  <a:pt x="8" y="160"/>
                  <a:pt x="19" y="160"/>
                </a:cubicBezTo>
                <a:cubicBezTo>
                  <a:pt x="160" y="160"/>
                  <a:pt x="160" y="160"/>
                  <a:pt x="160" y="160"/>
                </a:cubicBezTo>
                <a:cubicBezTo>
                  <a:pt x="160" y="19"/>
                  <a:pt x="160" y="19"/>
                  <a:pt x="160" y="19"/>
                </a:cubicBezTo>
                <a:lnTo>
                  <a:pt x="38" y="19"/>
                </a:lnTo>
                <a:close/>
                <a:moveTo>
                  <a:pt x="5" y="19"/>
                </a:moveTo>
                <a:cubicBezTo>
                  <a:pt x="5" y="12"/>
                  <a:pt x="10" y="7"/>
                  <a:pt x="16" y="6"/>
                </a:cubicBezTo>
                <a:cubicBezTo>
                  <a:pt x="16" y="7"/>
                  <a:pt x="18" y="8"/>
                  <a:pt x="19" y="8"/>
                </a:cubicBezTo>
                <a:cubicBezTo>
                  <a:pt x="20" y="8"/>
                  <a:pt x="22" y="7"/>
                  <a:pt x="22" y="6"/>
                </a:cubicBezTo>
                <a:cubicBezTo>
                  <a:pt x="28" y="7"/>
                  <a:pt x="33" y="12"/>
                  <a:pt x="33" y="19"/>
                </a:cubicBezTo>
                <a:cubicBezTo>
                  <a:pt x="33" y="128"/>
                  <a:pt x="33" y="128"/>
                  <a:pt x="33" y="128"/>
                </a:cubicBezTo>
                <a:cubicBezTo>
                  <a:pt x="29" y="124"/>
                  <a:pt x="24" y="122"/>
                  <a:pt x="19" y="122"/>
                </a:cubicBezTo>
                <a:cubicBezTo>
                  <a:pt x="18" y="122"/>
                  <a:pt x="18" y="122"/>
                  <a:pt x="17" y="122"/>
                </a:cubicBezTo>
                <a:cubicBezTo>
                  <a:pt x="17" y="122"/>
                  <a:pt x="16" y="122"/>
                  <a:pt x="16" y="122"/>
                </a:cubicBezTo>
                <a:cubicBezTo>
                  <a:pt x="16" y="122"/>
                  <a:pt x="15" y="122"/>
                  <a:pt x="15" y="122"/>
                </a:cubicBezTo>
                <a:cubicBezTo>
                  <a:pt x="15" y="123"/>
                  <a:pt x="14" y="123"/>
                  <a:pt x="14" y="123"/>
                </a:cubicBezTo>
                <a:cubicBezTo>
                  <a:pt x="14" y="123"/>
                  <a:pt x="14" y="123"/>
                  <a:pt x="13" y="123"/>
                </a:cubicBezTo>
                <a:cubicBezTo>
                  <a:pt x="13" y="123"/>
                  <a:pt x="12" y="123"/>
                  <a:pt x="12" y="123"/>
                </a:cubicBezTo>
                <a:cubicBezTo>
                  <a:pt x="12" y="123"/>
                  <a:pt x="12" y="123"/>
                  <a:pt x="12" y="124"/>
                </a:cubicBezTo>
                <a:cubicBezTo>
                  <a:pt x="11" y="124"/>
                  <a:pt x="11" y="124"/>
                  <a:pt x="10" y="124"/>
                </a:cubicBezTo>
                <a:cubicBezTo>
                  <a:pt x="10" y="124"/>
                  <a:pt x="10" y="124"/>
                  <a:pt x="10" y="124"/>
                </a:cubicBezTo>
                <a:cubicBezTo>
                  <a:pt x="8" y="125"/>
                  <a:pt x="7" y="126"/>
                  <a:pt x="5" y="128"/>
                </a:cubicBezTo>
                <a:lnTo>
                  <a:pt x="5" y="19"/>
                </a:lnTo>
                <a:close/>
                <a:moveTo>
                  <a:pt x="155" y="155"/>
                </a:moveTo>
                <a:cubicBezTo>
                  <a:pt x="19" y="155"/>
                  <a:pt x="19" y="155"/>
                  <a:pt x="19" y="155"/>
                </a:cubicBezTo>
                <a:cubicBezTo>
                  <a:pt x="11" y="155"/>
                  <a:pt x="5" y="149"/>
                  <a:pt x="5" y="141"/>
                </a:cubicBezTo>
                <a:cubicBezTo>
                  <a:pt x="5" y="134"/>
                  <a:pt x="12" y="127"/>
                  <a:pt x="19" y="127"/>
                </a:cubicBezTo>
                <a:cubicBezTo>
                  <a:pt x="26" y="127"/>
                  <a:pt x="33" y="134"/>
                  <a:pt x="33" y="141"/>
                </a:cubicBezTo>
                <a:cubicBezTo>
                  <a:pt x="38" y="141"/>
                  <a:pt x="38" y="141"/>
                  <a:pt x="38" y="141"/>
                </a:cubicBezTo>
                <a:cubicBezTo>
                  <a:pt x="38" y="24"/>
                  <a:pt x="38" y="24"/>
                  <a:pt x="38" y="24"/>
                </a:cubicBezTo>
                <a:cubicBezTo>
                  <a:pt x="155" y="24"/>
                  <a:pt x="155" y="24"/>
                  <a:pt x="155" y="24"/>
                </a:cubicBezTo>
                <a:lnTo>
                  <a:pt x="155" y="155"/>
                </a:lnTo>
                <a:close/>
                <a:moveTo>
                  <a:pt x="120" y="54"/>
                </a:moveTo>
                <a:cubicBezTo>
                  <a:pt x="119" y="53"/>
                  <a:pt x="119" y="51"/>
                  <a:pt x="120" y="50"/>
                </a:cubicBezTo>
                <a:cubicBezTo>
                  <a:pt x="121" y="49"/>
                  <a:pt x="122" y="49"/>
                  <a:pt x="123" y="49"/>
                </a:cubicBezTo>
                <a:cubicBezTo>
                  <a:pt x="128" y="53"/>
                  <a:pt x="128" y="53"/>
                  <a:pt x="128" y="53"/>
                </a:cubicBezTo>
                <a:cubicBezTo>
                  <a:pt x="129" y="53"/>
                  <a:pt x="129" y="55"/>
                  <a:pt x="129" y="56"/>
                </a:cubicBezTo>
                <a:cubicBezTo>
                  <a:pt x="128" y="57"/>
                  <a:pt x="127" y="57"/>
                  <a:pt x="126" y="57"/>
                </a:cubicBezTo>
                <a:cubicBezTo>
                  <a:pt x="126" y="57"/>
                  <a:pt x="125" y="57"/>
                  <a:pt x="125" y="57"/>
                </a:cubicBezTo>
                <a:lnTo>
                  <a:pt x="120" y="54"/>
                </a:lnTo>
                <a:close/>
                <a:moveTo>
                  <a:pt x="134" y="63"/>
                </a:moveTo>
                <a:cubicBezTo>
                  <a:pt x="132" y="62"/>
                  <a:pt x="132" y="61"/>
                  <a:pt x="133" y="59"/>
                </a:cubicBezTo>
                <a:cubicBezTo>
                  <a:pt x="134" y="58"/>
                  <a:pt x="136" y="58"/>
                  <a:pt x="137" y="59"/>
                </a:cubicBezTo>
                <a:cubicBezTo>
                  <a:pt x="141" y="62"/>
                  <a:pt x="141" y="62"/>
                  <a:pt x="141" y="62"/>
                </a:cubicBezTo>
                <a:cubicBezTo>
                  <a:pt x="142" y="63"/>
                  <a:pt x="143" y="64"/>
                  <a:pt x="142" y="66"/>
                </a:cubicBezTo>
                <a:cubicBezTo>
                  <a:pt x="141" y="66"/>
                  <a:pt x="141" y="67"/>
                  <a:pt x="140" y="67"/>
                </a:cubicBezTo>
                <a:cubicBezTo>
                  <a:pt x="139" y="67"/>
                  <a:pt x="139" y="67"/>
                  <a:pt x="138" y="66"/>
                </a:cubicBezTo>
                <a:lnTo>
                  <a:pt x="134" y="63"/>
                </a:lnTo>
                <a:close/>
                <a:moveTo>
                  <a:pt x="103" y="108"/>
                </a:moveTo>
                <a:cubicBezTo>
                  <a:pt x="108" y="108"/>
                  <a:pt x="108" y="108"/>
                  <a:pt x="108" y="108"/>
                </a:cubicBezTo>
                <a:cubicBezTo>
                  <a:pt x="110" y="108"/>
                  <a:pt x="111" y="110"/>
                  <a:pt x="111" y="111"/>
                </a:cubicBezTo>
                <a:cubicBezTo>
                  <a:pt x="111" y="113"/>
                  <a:pt x="110" y="114"/>
                  <a:pt x="108" y="114"/>
                </a:cubicBezTo>
                <a:cubicBezTo>
                  <a:pt x="103" y="114"/>
                  <a:pt x="103" y="114"/>
                  <a:pt x="103" y="114"/>
                </a:cubicBezTo>
                <a:cubicBezTo>
                  <a:pt x="102" y="114"/>
                  <a:pt x="100" y="113"/>
                  <a:pt x="100" y="111"/>
                </a:cubicBezTo>
                <a:cubicBezTo>
                  <a:pt x="100" y="110"/>
                  <a:pt x="102" y="108"/>
                  <a:pt x="103" y="108"/>
                </a:cubicBezTo>
                <a:close/>
                <a:moveTo>
                  <a:pt x="141" y="72"/>
                </a:moveTo>
                <a:cubicBezTo>
                  <a:pt x="143" y="72"/>
                  <a:pt x="144" y="73"/>
                  <a:pt x="144" y="74"/>
                </a:cubicBezTo>
                <a:cubicBezTo>
                  <a:pt x="144" y="80"/>
                  <a:pt x="144" y="80"/>
                  <a:pt x="144" y="80"/>
                </a:cubicBezTo>
                <a:cubicBezTo>
                  <a:pt x="144" y="81"/>
                  <a:pt x="143" y="82"/>
                  <a:pt x="141" y="82"/>
                </a:cubicBezTo>
                <a:cubicBezTo>
                  <a:pt x="140" y="82"/>
                  <a:pt x="138" y="81"/>
                  <a:pt x="138" y="80"/>
                </a:cubicBezTo>
                <a:cubicBezTo>
                  <a:pt x="138" y="74"/>
                  <a:pt x="138" y="74"/>
                  <a:pt x="138" y="74"/>
                </a:cubicBezTo>
                <a:cubicBezTo>
                  <a:pt x="138" y="73"/>
                  <a:pt x="140" y="72"/>
                  <a:pt x="141" y="72"/>
                </a:cubicBezTo>
                <a:close/>
                <a:moveTo>
                  <a:pt x="107" y="44"/>
                </a:moveTo>
                <a:cubicBezTo>
                  <a:pt x="106" y="44"/>
                  <a:pt x="106" y="42"/>
                  <a:pt x="106" y="41"/>
                </a:cubicBezTo>
                <a:cubicBezTo>
                  <a:pt x="107" y="39"/>
                  <a:pt x="109" y="39"/>
                  <a:pt x="110" y="40"/>
                </a:cubicBezTo>
                <a:cubicBezTo>
                  <a:pt x="115" y="43"/>
                  <a:pt x="115" y="43"/>
                  <a:pt x="115" y="43"/>
                </a:cubicBezTo>
                <a:cubicBezTo>
                  <a:pt x="116" y="44"/>
                  <a:pt x="116" y="46"/>
                  <a:pt x="115" y="47"/>
                </a:cubicBezTo>
                <a:cubicBezTo>
                  <a:pt x="115" y="48"/>
                  <a:pt x="114" y="48"/>
                  <a:pt x="113" y="48"/>
                </a:cubicBezTo>
                <a:cubicBezTo>
                  <a:pt x="113" y="48"/>
                  <a:pt x="112" y="48"/>
                  <a:pt x="112" y="48"/>
                </a:cubicBezTo>
                <a:lnTo>
                  <a:pt x="107" y="44"/>
                </a:lnTo>
                <a:close/>
                <a:moveTo>
                  <a:pt x="119" y="108"/>
                </a:moveTo>
                <a:cubicBezTo>
                  <a:pt x="125" y="108"/>
                  <a:pt x="125" y="108"/>
                  <a:pt x="125" y="108"/>
                </a:cubicBezTo>
                <a:cubicBezTo>
                  <a:pt x="126" y="108"/>
                  <a:pt x="127" y="110"/>
                  <a:pt x="127" y="111"/>
                </a:cubicBezTo>
                <a:cubicBezTo>
                  <a:pt x="127" y="113"/>
                  <a:pt x="126" y="114"/>
                  <a:pt x="125" y="114"/>
                </a:cubicBezTo>
                <a:cubicBezTo>
                  <a:pt x="119" y="114"/>
                  <a:pt x="119" y="114"/>
                  <a:pt x="119" y="114"/>
                </a:cubicBezTo>
                <a:cubicBezTo>
                  <a:pt x="118" y="114"/>
                  <a:pt x="117" y="113"/>
                  <a:pt x="117" y="111"/>
                </a:cubicBezTo>
                <a:cubicBezTo>
                  <a:pt x="117" y="110"/>
                  <a:pt x="118" y="108"/>
                  <a:pt x="119" y="108"/>
                </a:cubicBezTo>
                <a:close/>
                <a:moveTo>
                  <a:pt x="76" y="114"/>
                </a:moveTo>
                <a:cubicBezTo>
                  <a:pt x="71" y="114"/>
                  <a:pt x="71" y="114"/>
                  <a:pt x="71" y="114"/>
                </a:cubicBezTo>
                <a:cubicBezTo>
                  <a:pt x="69" y="114"/>
                  <a:pt x="68" y="113"/>
                  <a:pt x="68" y="111"/>
                </a:cubicBezTo>
                <a:cubicBezTo>
                  <a:pt x="68" y="110"/>
                  <a:pt x="69" y="108"/>
                  <a:pt x="71" y="108"/>
                </a:cubicBezTo>
                <a:cubicBezTo>
                  <a:pt x="76" y="108"/>
                  <a:pt x="76" y="108"/>
                  <a:pt x="76" y="108"/>
                </a:cubicBezTo>
                <a:cubicBezTo>
                  <a:pt x="77" y="108"/>
                  <a:pt x="79" y="110"/>
                  <a:pt x="79" y="111"/>
                </a:cubicBezTo>
                <a:cubicBezTo>
                  <a:pt x="79" y="113"/>
                  <a:pt x="77" y="114"/>
                  <a:pt x="76" y="114"/>
                </a:cubicBezTo>
                <a:close/>
                <a:moveTo>
                  <a:pt x="138" y="96"/>
                </a:moveTo>
                <a:cubicBezTo>
                  <a:pt x="138" y="91"/>
                  <a:pt x="138" y="91"/>
                  <a:pt x="138" y="91"/>
                </a:cubicBezTo>
                <a:cubicBezTo>
                  <a:pt x="138" y="89"/>
                  <a:pt x="140" y="88"/>
                  <a:pt x="141" y="88"/>
                </a:cubicBezTo>
                <a:cubicBezTo>
                  <a:pt x="143" y="88"/>
                  <a:pt x="144" y="89"/>
                  <a:pt x="144" y="91"/>
                </a:cubicBezTo>
                <a:cubicBezTo>
                  <a:pt x="144" y="96"/>
                  <a:pt x="144" y="96"/>
                  <a:pt x="144" y="96"/>
                </a:cubicBezTo>
                <a:cubicBezTo>
                  <a:pt x="144" y="97"/>
                  <a:pt x="143" y="99"/>
                  <a:pt x="141" y="99"/>
                </a:cubicBezTo>
                <a:cubicBezTo>
                  <a:pt x="140" y="99"/>
                  <a:pt x="138" y="97"/>
                  <a:pt x="138" y="96"/>
                </a:cubicBezTo>
                <a:close/>
                <a:moveTo>
                  <a:pt x="94" y="35"/>
                </a:moveTo>
                <a:cubicBezTo>
                  <a:pt x="93" y="34"/>
                  <a:pt x="92" y="33"/>
                  <a:pt x="93" y="31"/>
                </a:cubicBezTo>
                <a:cubicBezTo>
                  <a:pt x="94" y="30"/>
                  <a:pt x="96" y="30"/>
                  <a:pt x="97" y="31"/>
                </a:cubicBezTo>
                <a:cubicBezTo>
                  <a:pt x="101" y="34"/>
                  <a:pt x="101" y="34"/>
                  <a:pt x="101" y="34"/>
                </a:cubicBezTo>
                <a:cubicBezTo>
                  <a:pt x="103" y="35"/>
                  <a:pt x="103" y="36"/>
                  <a:pt x="102" y="38"/>
                </a:cubicBezTo>
                <a:cubicBezTo>
                  <a:pt x="101" y="38"/>
                  <a:pt x="101" y="39"/>
                  <a:pt x="100" y="39"/>
                </a:cubicBezTo>
                <a:cubicBezTo>
                  <a:pt x="99" y="39"/>
                  <a:pt x="99" y="39"/>
                  <a:pt x="98" y="38"/>
                </a:cubicBezTo>
                <a:lnTo>
                  <a:pt x="94" y="35"/>
                </a:lnTo>
                <a:close/>
                <a:moveTo>
                  <a:pt x="138" y="107"/>
                </a:moveTo>
                <a:cubicBezTo>
                  <a:pt x="138" y="105"/>
                  <a:pt x="140" y="104"/>
                  <a:pt x="141" y="104"/>
                </a:cubicBezTo>
                <a:cubicBezTo>
                  <a:pt x="143" y="104"/>
                  <a:pt x="144" y="105"/>
                  <a:pt x="144" y="107"/>
                </a:cubicBezTo>
                <a:cubicBezTo>
                  <a:pt x="144" y="114"/>
                  <a:pt x="144" y="114"/>
                  <a:pt x="144" y="114"/>
                </a:cubicBezTo>
                <a:cubicBezTo>
                  <a:pt x="136" y="114"/>
                  <a:pt x="136" y="114"/>
                  <a:pt x="136" y="114"/>
                </a:cubicBezTo>
                <a:cubicBezTo>
                  <a:pt x="134" y="114"/>
                  <a:pt x="133" y="113"/>
                  <a:pt x="133" y="111"/>
                </a:cubicBezTo>
                <a:cubicBezTo>
                  <a:pt x="133" y="110"/>
                  <a:pt x="134" y="108"/>
                  <a:pt x="136" y="108"/>
                </a:cubicBezTo>
                <a:cubicBezTo>
                  <a:pt x="138" y="108"/>
                  <a:pt x="138" y="108"/>
                  <a:pt x="138" y="108"/>
                </a:cubicBezTo>
                <a:lnTo>
                  <a:pt x="138" y="107"/>
                </a:lnTo>
                <a:close/>
                <a:moveTo>
                  <a:pt x="52" y="111"/>
                </a:moveTo>
                <a:cubicBezTo>
                  <a:pt x="52" y="110"/>
                  <a:pt x="53" y="108"/>
                  <a:pt x="54" y="108"/>
                </a:cubicBezTo>
                <a:cubicBezTo>
                  <a:pt x="60" y="108"/>
                  <a:pt x="60" y="108"/>
                  <a:pt x="60" y="108"/>
                </a:cubicBezTo>
                <a:cubicBezTo>
                  <a:pt x="61" y="108"/>
                  <a:pt x="62" y="110"/>
                  <a:pt x="62" y="111"/>
                </a:cubicBezTo>
                <a:cubicBezTo>
                  <a:pt x="62" y="113"/>
                  <a:pt x="61" y="114"/>
                  <a:pt x="60" y="114"/>
                </a:cubicBezTo>
                <a:cubicBezTo>
                  <a:pt x="54" y="114"/>
                  <a:pt x="54" y="114"/>
                  <a:pt x="54" y="114"/>
                </a:cubicBezTo>
                <a:cubicBezTo>
                  <a:pt x="53" y="114"/>
                  <a:pt x="52" y="113"/>
                  <a:pt x="52" y="111"/>
                </a:cubicBezTo>
                <a:close/>
                <a:moveTo>
                  <a:pt x="46" y="73"/>
                </a:moveTo>
                <a:cubicBezTo>
                  <a:pt x="46" y="68"/>
                  <a:pt x="46" y="68"/>
                  <a:pt x="46" y="68"/>
                </a:cubicBezTo>
                <a:cubicBezTo>
                  <a:pt x="46" y="66"/>
                  <a:pt x="47" y="65"/>
                  <a:pt x="49" y="65"/>
                </a:cubicBezTo>
                <a:cubicBezTo>
                  <a:pt x="50" y="65"/>
                  <a:pt x="52" y="66"/>
                  <a:pt x="52" y="68"/>
                </a:cubicBezTo>
                <a:cubicBezTo>
                  <a:pt x="52" y="73"/>
                  <a:pt x="52" y="73"/>
                  <a:pt x="52" y="73"/>
                </a:cubicBezTo>
                <a:cubicBezTo>
                  <a:pt x="52" y="75"/>
                  <a:pt x="50" y="76"/>
                  <a:pt x="49" y="76"/>
                </a:cubicBezTo>
                <a:cubicBezTo>
                  <a:pt x="47" y="76"/>
                  <a:pt x="46" y="75"/>
                  <a:pt x="46" y="73"/>
                </a:cubicBezTo>
                <a:close/>
                <a:moveTo>
                  <a:pt x="53" y="62"/>
                </a:moveTo>
                <a:cubicBezTo>
                  <a:pt x="52" y="61"/>
                  <a:pt x="53" y="59"/>
                  <a:pt x="54" y="58"/>
                </a:cubicBezTo>
                <a:cubicBezTo>
                  <a:pt x="58" y="55"/>
                  <a:pt x="58" y="55"/>
                  <a:pt x="58" y="55"/>
                </a:cubicBezTo>
                <a:cubicBezTo>
                  <a:pt x="60" y="54"/>
                  <a:pt x="61" y="54"/>
                  <a:pt x="62" y="56"/>
                </a:cubicBezTo>
                <a:cubicBezTo>
                  <a:pt x="63" y="57"/>
                  <a:pt x="63" y="59"/>
                  <a:pt x="61" y="59"/>
                </a:cubicBezTo>
                <a:cubicBezTo>
                  <a:pt x="57" y="63"/>
                  <a:pt x="57" y="63"/>
                  <a:pt x="57" y="63"/>
                </a:cubicBezTo>
                <a:cubicBezTo>
                  <a:pt x="57" y="63"/>
                  <a:pt x="56" y="63"/>
                  <a:pt x="55" y="63"/>
                </a:cubicBezTo>
                <a:cubicBezTo>
                  <a:pt x="55" y="63"/>
                  <a:pt x="54" y="63"/>
                  <a:pt x="53" y="62"/>
                </a:cubicBezTo>
                <a:close/>
                <a:moveTo>
                  <a:pt x="67" y="53"/>
                </a:moveTo>
                <a:cubicBezTo>
                  <a:pt x="66" y="51"/>
                  <a:pt x="66" y="50"/>
                  <a:pt x="67" y="49"/>
                </a:cubicBezTo>
                <a:cubicBezTo>
                  <a:pt x="72" y="46"/>
                  <a:pt x="72" y="46"/>
                  <a:pt x="72" y="46"/>
                </a:cubicBezTo>
                <a:cubicBezTo>
                  <a:pt x="73" y="45"/>
                  <a:pt x="75" y="45"/>
                  <a:pt x="75" y="46"/>
                </a:cubicBezTo>
                <a:cubicBezTo>
                  <a:pt x="76" y="48"/>
                  <a:pt x="76" y="49"/>
                  <a:pt x="75" y="50"/>
                </a:cubicBezTo>
                <a:cubicBezTo>
                  <a:pt x="70" y="53"/>
                  <a:pt x="70" y="53"/>
                  <a:pt x="70" y="53"/>
                </a:cubicBezTo>
                <a:cubicBezTo>
                  <a:pt x="70" y="54"/>
                  <a:pt x="69" y="54"/>
                  <a:pt x="69" y="54"/>
                </a:cubicBezTo>
                <a:cubicBezTo>
                  <a:pt x="68" y="54"/>
                  <a:pt x="67" y="53"/>
                  <a:pt x="67" y="53"/>
                </a:cubicBezTo>
                <a:close/>
                <a:moveTo>
                  <a:pt x="46" y="89"/>
                </a:moveTo>
                <a:cubicBezTo>
                  <a:pt x="46" y="84"/>
                  <a:pt x="46" y="84"/>
                  <a:pt x="46" y="84"/>
                </a:cubicBezTo>
                <a:cubicBezTo>
                  <a:pt x="46" y="83"/>
                  <a:pt x="47" y="81"/>
                  <a:pt x="49" y="81"/>
                </a:cubicBezTo>
                <a:cubicBezTo>
                  <a:pt x="50" y="81"/>
                  <a:pt x="52" y="83"/>
                  <a:pt x="52" y="84"/>
                </a:cubicBezTo>
                <a:cubicBezTo>
                  <a:pt x="52" y="89"/>
                  <a:pt x="52" y="89"/>
                  <a:pt x="52" y="89"/>
                </a:cubicBezTo>
                <a:cubicBezTo>
                  <a:pt x="52" y="91"/>
                  <a:pt x="50" y="92"/>
                  <a:pt x="49" y="92"/>
                </a:cubicBezTo>
                <a:cubicBezTo>
                  <a:pt x="47" y="92"/>
                  <a:pt x="46" y="91"/>
                  <a:pt x="46" y="89"/>
                </a:cubicBezTo>
                <a:close/>
                <a:moveTo>
                  <a:pt x="80" y="43"/>
                </a:moveTo>
                <a:cubicBezTo>
                  <a:pt x="79" y="42"/>
                  <a:pt x="79" y="40"/>
                  <a:pt x="80" y="39"/>
                </a:cubicBezTo>
                <a:cubicBezTo>
                  <a:pt x="85" y="36"/>
                  <a:pt x="85" y="36"/>
                  <a:pt x="85" y="36"/>
                </a:cubicBezTo>
                <a:cubicBezTo>
                  <a:pt x="86" y="35"/>
                  <a:pt x="88" y="36"/>
                  <a:pt x="89" y="37"/>
                </a:cubicBezTo>
                <a:cubicBezTo>
                  <a:pt x="90" y="38"/>
                  <a:pt x="89" y="40"/>
                  <a:pt x="88" y="41"/>
                </a:cubicBezTo>
                <a:cubicBezTo>
                  <a:pt x="84" y="44"/>
                  <a:pt x="84" y="44"/>
                  <a:pt x="84" y="44"/>
                </a:cubicBezTo>
                <a:cubicBezTo>
                  <a:pt x="83" y="44"/>
                  <a:pt x="83" y="44"/>
                  <a:pt x="82" y="44"/>
                </a:cubicBezTo>
                <a:cubicBezTo>
                  <a:pt x="81" y="44"/>
                  <a:pt x="80" y="44"/>
                  <a:pt x="80" y="43"/>
                </a:cubicBezTo>
                <a:close/>
                <a:moveTo>
                  <a:pt x="87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4" y="108"/>
                  <a:pt x="95" y="110"/>
                  <a:pt x="95" y="111"/>
                </a:cubicBezTo>
                <a:cubicBezTo>
                  <a:pt x="95" y="113"/>
                  <a:pt x="94" y="114"/>
                  <a:pt x="92" y="114"/>
                </a:cubicBezTo>
                <a:cubicBezTo>
                  <a:pt x="87" y="114"/>
                  <a:pt x="87" y="114"/>
                  <a:pt x="87" y="114"/>
                </a:cubicBezTo>
                <a:cubicBezTo>
                  <a:pt x="85" y="114"/>
                  <a:pt x="84" y="113"/>
                  <a:pt x="84" y="111"/>
                </a:cubicBezTo>
                <a:cubicBezTo>
                  <a:pt x="84" y="110"/>
                  <a:pt x="85" y="108"/>
                  <a:pt x="87" y="108"/>
                </a:cubicBezTo>
                <a:close/>
                <a:moveTo>
                  <a:pt x="46" y="106"/>
                </a:moveTo>
                <a:cubicBezTo>
                  <a:pt x="46" y="100"/>
                  <a:pt x="46" y="100"/>
                  <a:pt x="46" y="100"/>
                </a:cubicBezTo>
                <a:cubicBezTo>
                  <a:pt x="46" y="99"/>
                  <a:pt x="47" y="98"/>
                  <a:pt x="49" y="98"/>
                </a:cubicBezTo>
                <a:cubicBezTo>
                  <a:pt x="50" y="98"/>
                  <a:pt x="52" y="99"/>
                  <a:pt x="52" y="100"/>
                </a:cubicBezTo>
                <a:cubicBezTo>
                  <a:pt x="52" y="106"/>
                  <a:pt x="52" y="106"/>
                  <a:pt x="52" y="106"/>
                </a:cubicBezTo>
                <a:cubicBezTo>
                  <a:pt x="52" y="107"/>
                  <a:pt x="50" y="108"/>
                  <a:pt x="49" y="108"/>
                </a:cubicBezTo>
                <a:cubicBezTo>
                  <a:pt x="47" y="108"/>
                  <a:pt x="46" y="107"/>
                  <a:pt x="46" y="106"/>
                </a:cubicBezTo>
                <a:close/>
                <a:moveTo>
                  <a:pt x="111" y="146"/>
                </a:moveTo>
                <a:cubicBezTo>
                  <a:pt x="146" y="146"/>
                  <a:pt x="146" y="146"/>
                  <a:pt x="146" y="146"/>
                </a:cubicBezTo>
                <a:cubicBezTo>
                  <a:pt x="146" y="125"/>
                  <a:pt x="146" y="125"/>
                  <a:pt x="146" y="125"/>
                </a:cubicBezTo>
                <a:cubicBezTo>
                  <a:pt x="111" y="125"/>
                  <a:pt x="111" y="125"/>
                  <a:pt x="111" y="125"/>
                </a:cubicBezTo>
                <a:lnTo>
                  <a:pt x="111" y="146"/>
                </a:lnTo>
                <a:close/>
                <a:moveTo>
                  <a:pt x="117" y="130"/>
                </a:moveTo>
                <a:cubicBezTo>
                  <a:pt x="141" y="130"/>
                  <a:pt x="141" y="130"/>
                  <a:pt x="141" y="130"/>
                </a:cubicBezTo>
                <a:cubicBezTo>
                  <a:pt x="141" y="141"/>
                  <a:pt x="141" y="141"/>
                  <a:pt x="141" y="141"/>
                </a:cubicBezTo>
                <a:cubicBezTo>
                  <a:pt x="117" y="141"/>
                  <a:pt x="117" y="141"/>
                  <a:pt x="117" y="141"/>
                </a:cubicBezTo>
                <a:lnTo>
                  <a:pt x="117" y="130"/>
                </a:lnTo>
                <a:close/>
                <a:moveTo>
                  <a:pt x="62" y="79"/>
                </a:moveTo>
                <a:cubicBezTo>
                  <a:pt x="64" y="79"/>
                  <a:pt x="65" y="80"/>
                  <a:pt x="65" y="81"/>
                </a:cubicBezTo>
                <a:cubicBezTo>
                  <a:pt x="65" y="87"/>
                  <a:pt x="65" y="87"/>
                  <a:pt x="65" y="87"/>
                </a:cubicBezTo>
                <a:cubicBezTo>
                  <a:pt x="65" y="88"/>
                  <a:pt x="64" y="89"/>
                  <a:pt x="62" y="89"/>
                </a:cubicBezTo>
                <a:cubicBezTo>
                  <a:pt x="61" y="89"/>
                  <a:pt x="60" y="88"/>
                  <a:pt x="60" y="87"/>
                </a:cubicBezTo>
                <a:cubicBezTo>
                  <a:pt x="60" y="81"/>
                  <a:pt x="60" y="81"/>
                  <a:pt x="60" y="81"/>
                </a:cubicBezTo>
                <a:cubicBezTo>
                  <a:pt x="60" y="80"/>
                  <a:pt x="61" y="79"/>
                  <a:pt x="62" y="79"/>
                </a:cubicBezTo>
                <a:close/>
                <a:moveTo>
                  <a:pt x="87" y="76"/>
                </a:moveTo>
                <a:cubicBezTo>
                  <a:pt x="87" y="81"/>
                  <a:pt x="87" y="81"/>
                  <a:pt x="87" y="81"/>
                </a:cubicBezTo>
                <a:cubicBezTo>
                  <a:pt x="87" y="83"/>
                  <a:pt x="86" y="84"/>
                  <a:pt x="84" y="84"/>
                </a:cubicBezTo>
                <a:cubicBezTo>
                  <a:pt x="83" y="84"/>
                  <a:pt x="81" y="83"/>
                  <a:pt x="81" y="81"/>
                </a:cubicBezTo>
                <a:cubicBezTo>
                  <a:pt x="81" y="76"/>
                  <a:pt x="81" y="76"/>
                  <a:pt x="81" y="76"/>
                </a:cubicBezTo>
                <a:cubicBezTo>
                  <a:pt x="81" y="74"/>
                  <a:pt x="83" y="73"/>
                  <a:pt x="84" y="73"/>
                </a:cubicBezTo>
                <a:cubicBezTo>
                  <a:pt x="86" y="73"/>
                  <a:pt x="87" y="74"/>
                  <a:pt x="87" y="76"/>
                </a:cubicBezTo>
                <a:close/>
                <a:moveTo>
                  <a:pt x="65" y="76"/>
                </a:moveTo>
                <a:cubicBezTo>
                  <a:pt x="65" y="74"/>
                  <a:pt x="66" y="73"/>
                  <a:pt x="68" y="73"/>
                </a:cubicBezTo>
                <a:cubicBezTo>
                  <a:pt x="73" y="73"/>
                  <a:pt x="73" y="73"/>
                  <a:pt x="73" y="73"/>
                </a:cubicBezTo>
                <a:cubicBezTo>
                  <a:pt x="75" y="73"/>
                  <a:pt x="76" y="74"/>
                  <a:pt x="76" y="76"/>
                </a:cubicBezTo>
                <a:cubicBezTo>
                  <a:pt x="76" y="77"/>
                  <a:pt x="75" y="79"/>
                  <a:pt x="73" y="79"/>
                </a:cubicBezTo>
                <a:cubicBezTo>
                  <a:pt x="68" y="79"/>
                  <a:pt x="68" y="79"/>
                  <a:pt x="68" y="79"/>
                </a:cubicBezTo>
                <a:cubicBezTo>
                  <a:pt x="66" y="79"/>
                  <a:pt x="65" y="77"/>
                  <a:pt x="65" y="76"/>
                </a:cubicBezTo>
                <a:close/>
                <a:moveTo>
                  <a:pt x="68" y="100"/>
                </a:moveTo>
                <a:cubicBezTo>
                  <a:pt x="62" y="100"/>
                  <a:pt x="62" y="100"/>
                  <a:pt x="62" y="100"/>
                </a:cubicBezTo>
                <a:cubicBezTo>
                  <a:pt x="61" y="100"/>
                  <a:pt x="60" y="99"/>
                  <a:pt x="60" y="98"/>
                </a:cubicBezTo>
                <a:cubicBezTo>
                  <a:pt x="60" y="96"/>
                  <a:pt x="61" y="95"/>
                  <a:pt x="62" y="95"/>
                </a:cubicBezTo>
                <a:cubicBezTo>
                  <a:pt x="68" y="95"/>
                  <a:pt x="68" y="95"/>
                  <a:pt x="68" y="95"/>
                </a:cubicBezTo>
                <a:cubicBezTo>
                  <a:pt x="69" y="95"/>
                  <a:pt x="71" y="96"/>
                  <a:pt x="71" y="98"/>
                </a:cubicBezTo>
                <a:cubicBezTo>
                  <a:pt x="71" y="99"/>
                  <a:pt x="69" y="100"/>
                  <a:pt x="68" y="100"/>
                </a:cubicBezTo>
                <a:close/>
                <a:moveTo>
                  <a:pt x="76" y="98"/>
                </a:moveTo>
                <a:cubicBezTo>
                  <a:pt x="76" y="96"/>
                  <a:pt x="77" y="95"/>
                  <a:pt x="79" y="95"/>
                </a:cubicBezTo>
                <a:cubicBezTo>
                  <a:pt x="81" y="95"/>
                  <a:pt x="81" y="95"/>
                  <a:pt x="81" y="95"/>
                </a:cubicBezTo>
                <a:cubicBezTo>
                  <a:pt x="81" y="92"/>
                  <a:pt x="81" y="92"/>
                  <a:pt x="81" y="92"/>
                </a:cubicBezTo>
                <a:cubicBezTo>
                  <a:pt x="81" y="91"/>
                  <a:pt x="83" y="89"/>
                  <a:pt x="84" y="89"/>
                </a:cubicBezTo>
                <a:cubicBezTo>
                  <a:pt x="86" y="89"/>
                  <a:pt x="87" y="91"/>
                  <a:pt x="87" y="92"/>
                </a:cubicBezTo>
                <a:cubicBezTo>
                  <a:pt x="87" y="98"/>
                  <a:pt x="87" y="98"/>
                  <a:pt x="87" y="98"/>
                </a:cubicBezTo>
                <a:cubicBezTo>
                  <a:pt x="87" y="99"/>
                  <a:pt x="86" y="100"/>
                  <a:pt x="84" y="100"/>
                </a:cubicBezTo>
                <a:cubicBezTo>
                  <a:pt x="79" y="100"/>
                  <a:pt x="79" y="100"/>
                  <a:pt x="79" y="100"/>
                </a:cubicBezTo>
                <a:cubicBezTo>
                  <a:pt x="77" y="100"/>
                  <a:pt x="76" y="99"/>
                  <a:pt x="76" y="98"/>
                </a:cubicBezTo>
                <a:close/>
                <a:moveTo>
                  <a:pt x="111" y="73"/>
                </a:moveTo>
                <a:cubicBezTo>
                  <a:pt x="117" y="73"/>
                  <a:pt x="117" y="73"/>
                  <a:pt x="117" y="73"/>
                </a:cubicBezTo>
                <a:cubicBezTo>
                  <a:pt x="118" y="73"/>
                  <a:pt x="119" y="74"/>
                  <a:pt x="119" y="76"/>
                </a:cubicBezTo>
                <a:cubicBezTo>
                  <a:pt x="119" y="77"/>
                  <a:pt x="118" y="79"/>
                  <a:pt x="117" y="79"/>
                </a:cubicBezTo>
                <a:cubicBezTo>
                  <a:pt x="111" y="79"/>
                  <a:pt x="111" y="79"/>
                  <a:pt x="111" y="79"/>
                </a:cubicBezTo>
                <a:cubicBezTo>
                  <a:pt x="110" y="79"/>
                  <a:pt x="108" y="77"/>
                  <a:pt x="108" y="76"/>
                </a:cubicBezTo>
                <a:cubicBezTo>
                  <a:pt x="108" y="74"/>
                  <a:pt x="110" y="73"/>
                  <a:pt x="111" y="73"/>
                </a:cubicBezTo>
                <a:close/>
                <a:moveTo>
                  <a:pt x="127" y="73"/>
                </a:moveTo>
                <a:cubicBezTo>
                  <a:pt x="129" y="73"/>
                  <a:pt x="130" y="74"/>
                  <a:pt x="130" y="76"/>
                </a:cubicBezTo>
                <a:cubicBezTo>
                  <a:pt x="130" y="81"/>
                  <a:pt x="130" y="81"/>
                  <a:pt x="130" y="81"/>
                </a:cubicBezTo>
                <a:cubicBezTo>
                  <a:pt x="130" y="83"/>
                  <a:pt x="129" y="84"/>
                  <a:pt x="127" y="84"/>
                </a:cubicBezTo>
                <a:cubicBezTo>
                  <a:pt x="126" y="84"/>
                  <a:pt x="125" y="83"/>
                  <a:pt x="125" y="81"/>
                </a:cubicBezTo>
                <a:cubicBezTo>
                  <a:pt x="125" y="76"/>
                  <a:pt x="125" y="76"/>
                  <a:pt x="125" y="76"/>
                </a:cubicBezTo>
                <a:cubicBezTo>
                  <a:pt x="125" y="74"/>
                  <a:pt x="126" y="73"/>
                  <a:pt x="127" y="73"/>
                </a:cubicBezTo>
                <a:close/>
                <a:moveTo>
                  <a:pt x="122" y="100"/>
                </a:moveTo>
                <a:cubicBezTo>
                  <a:pt x="121" y="100"/>
                  <a:pt x="119" y="99"/>
                  <a:pt x="119" y="98"/>
                </a:cubicBezTo>
                <a:cubicBezTo>
                  <a:pt x="119" y="96"/>
                  <a:pt x="121" y="95"/>
                  <a:pt x="122" y="95"/>
                </a:cubicBezTo>
                <a:cubicBezTo>
                  <a:pt x="125" y="95"/>
                  <a:pt x="125" y="95"/>
                  <a:pt x="125" y="95"/>
                </a:cubicBezTo>
                <a:cubicBezTo>
                  <a:pt x="125" y="92"/>
                  <a:pt x="125" y="92"/>
                  <a:pt x="125" y="92"/>
                </a:cubicBezTo>
                <a:cubicBezTo>
                  <a:pt x="125" y="91"/>
                  <a:pt x="126" y="89"/>
                  <a:pt x="127" y="89"/>
                </a:cubicBezTo>
                <a:cubicBezTo>
                  <a:pt x="129" y="89"/>
                  <a:pt x="130" y="91"/>
                  <a:pt x="130" y="92"/>
                </a:cubicBezTo>
                <a:cubicBezTo>
                  <a:pt x="130" y="98"/>
                  <a:pt x="130" y="98"/>
                  <a:pt x="130" y="98"/>
                </a:cubicBezTo>
                <a:cubicBezTo>
                  <a:pt x="130" y="99"/>
                  <a:pt x="129" y="100"/>
                  <a:pt x="127" y="100"/>
                </a:cubicBezTo>
                <a:lnTo>
                  <a:pt x="122" y="100"/>
                </a:lnTo>
                <a:close/>
                <a:moveTo>
                  <a:pt x="103" y="87"/>
                </a:moveTo>
                <a:cubicBezTo>
                  <a:pt x="103" y="81"/>
                  <a:pt x="103" y="81"/>
                  <a:pt x="103" y="81"/>
                </a:cubicBezTo>
                <a:cubicBezTo>
                  <a:pt x="103" y="80"/>
                  <a:pt x="104" y="79"/>
                  <a:pt x="106" y="79"/>
                </a:cubicBezTo>
                <a:cubicBezTo>
                  <a:pt x="107" y="79"/>
                  <a:pt x="108" y="80"/>
                  <a:pt x="108" y="81"/>
                </a:cubicBezTo>
                <a:cubicBezTo>
                  <a:pt x="108" y="87"/>
                  <a:pt x="108" y="87"/>
                  <a:pt x="108" y="87"/>
                </a:cubicBezTo>
                <a:cubicBezTo>
                  <a:pt x="108" y="88"/>
                  <a:pt x="107" y="89"/>
                  <a:pt x="106" y="89"/>
                </a:cubicBezTo>
                <a:cubicBezTo>
                  <a:pt x="104" y="89"/>
                  <a:pt x="103" y="88"/>
                  <a:pt x="103" y="87"/>
                </a:cubicBezTo>
                <a:close/>
                <a:moveTo>
                  <a:pt x="103" y="98"/>
                </a:moveTo>
                <a:cubicBezTo>
                  <a:pt x="103" y="96"/>
                  <a:pt x="104" y="95"/>
                  <a:pt x="106" y="95"/>
                </a:cubicBezTo>
                <a:cubicBezTo>
                  <a:pt x="111" y="95"/>
                  <a:pt x="111" y="95"/>
                  <a:pt x="111" y="95"/>
                </a:cubicBezTo>
                <a:cubicBezTo>
                  <a:pt x="113" y="95"/>
                  <a:pt x="114" y="96"/>
                  <a:pt x="114" y="98"/>
                </a:cubicBezTo>
                <a:cubicBezTo>
                  <a:pt x="114" y="99"/>
                  <a:pt x="113" y="100"/>
                  <a:pt x="111" y="100"/>
                </a:cubicBezTo>
                <a:cubicBezTo>
                  <a:pt x="106" y="100"/>
                  <a:pt x="106" y="100"/>
                  <a:pt x="106" y="100"/>
                </a:cubicBezTo>
                <a:cubicBezTo>
                  <a:pt x="104" y="100"/>
                  <a:pt x="103" y="99"/>
                  <a:pt x="103" y="98"/>
                </a:cubicBezTo>
                <a:close/>
                <a:moveTo>
                  <a:pt x="106" y="127"/>
                </a:moveTo>
                <a:cubicBezTo>
                  <a:pt x="106" y="129"/>
                  <a:pt x="105" y="130"/>
                  <a:pt x="103" y="130"/>
                </a:cubicBezTo>
                <a:cubicBezTo>
                  <a:pt x="89" y="130"/>
                  <a:pt x="89" y="130"/>
                  <a:pt x="89" y="130"/>
                </a:cubicBezTo>
                <a:cubicBezTo>
                  <a:pt x="88" y="130"/>
                  <a:pt x="87" y="129"/>
                  <a:pt x="87" y="127"/>
                </a:cubicBezTo>
                <a:cubicBezTo>
                  <a:pt x="87" y="126"/>
                  <a:pt x="88" y="125"/>
                  <a:pt x="89" y="125"/>
                </a:cubicBezTo>
                <a:cubicBezTo>
                  <a:pt x="103" y="125"/>
                  <a:pt x="103" y="125"/>
                  <a:pt x="103" y="125"/>
                </a:cubicBezTo>
                <a:cubicBezTo>
                  <a:pt x="105" y="125"/>
                  <a:pt x="106" y="126"/>
                  <a:pt x="106" y="127"/>
                </a:cubicBezTo>
                <a:close/>
                <a:moveTo>
                  <a:pt x="106" y="136"/>
                </a:moveTo>
                <a:cubicBezTo>
                  <a:pt x="106" y="137"/>
                  <a:pt x="105" y="138"/>
                  <a:pt x="103" y="138"/>
                </a:cubicBezTo>
                <a:cubicBezTo>
                  <a:pt x="84" y="138"/>
                  <a:pt x="84" y="138"/>
                  <a:pt x="84" y="138"/>
                </a:cubicBezTo>
                <a:cubicBezTo>
                  <a:pt x="83" y="138"/>
                  <a:pt x="81" y="137"/>
                  <a:pt x="81" y="136"/>
                </a:cubicBezTo>
                <a:cubicBezTo>
                  <a:pt x="81" y="134"/>
                  <a:pt x="83" y="133"/>
                  <a:pt x="84" y="133"/>
                </a:cubicBezTo>
                <a:cubicBezTo>
                  <a:pt x="103" y="133"/>
                  <a:pt x="103" y="133"/>
                  <a:pt x="103" y="133"/>
                </a:cubicBezTo>
                <a:cubicBezTo>
                  <a:pt x="105" y="133"/>
                  <a:pt x="106" y="134"/>
                  <a:pt x="106" y="136"/>
                </a:cubicBezTo>
                <a:close/>
                <a:moveTo>
                  <a:pt x="106" y="144"/>
                </a:moveTo>
                <a:cubicBezTo>
                  <a:pt x="106" y="145"/>
                  <a:pt x="105" y="146"/>
                  <a:pt x="103" y="146"/>
                </a:cubicBezTo>
                <a:cubicBezTo>
                  <a:pt x="76" y="146"/>
                  <a:pt x="76" y="146"/>
                  <a:pt x="76" y="146"/>
                </a:cubicBezTo>
                <a:cubicBezTo>
                  <a:pt x="74" y="146"/>
                  <a:pt x="73" y="145"/>
                  <a:pt x="73" y="144"/>
                </a:cubicBezTo>
                <a:cubicBezTo>
                  <a:pt x="73" y="142"/>
                  <a:pt x="74" y="141"/>
                  <a:pt x="76" y="141"/>
                </a:cubicBezTo>
                <a:cubicBezTo>
                  <a:pt x="103" y="141"/>
                  <a:pt x="103" y="141"/>
                  <a:pt x="103" y="141"/>
                </a:cubicBezTo>
                <a:cubicBezTo>
                  <a:pt x="105" y="141"/>
                  <a:pt x="106" y="142"/>
                  <a:pt x="106" y="144"/>
                </a:cubicBezTo>
                <a:close/>
                <a:moveTo>
                  <a:pt x="11" y="11"/>
                </a:moveTo>
                <a:cubicBezTo>
                  <a:pt x="12" y="11"/>
                  <a:pt x="14" y="12"/>
                  <a:pt x="14" y="14"/>
                </a:cubicBezTo>
                <a:cubicBezTo>
                  <a:pt x="14" y="15"/>
                  <a:pt x="12" y="16"/>
                  <a:pt x="11" y="16"/>
                </a:cubicBezTo>
                <a:cubicBezTo>
                  <a:pt x="9" y="16"/>
                  <a:pt x="8" y="15"/>
                  <a:pt x="8" y="14"/>
                </a:cubicBezTo>
                <a:cubicBezTo>
                  <a:pt x="8" y="12"/>
                  <a:pt x="9" y="11"/>
                  <a:pt x="11" y="11"/>
                </a:cubicBezTo>
                <a:close/>
                <a:moveTo>
                  <a:pt x="27" y="11"/>
                </a:moveTo>
                <a:cubicBezTo>
                  <a:pt x="29" y="11"/>
                  <a:pt x="30" y="12"/>
                  <a:pt x="30" y="14"/>
                </a:cubicBezTo>
                <a:cubicBezTo>
                  <a:pt x="30" y="15"/>
                  <a:pt x="29" y="16"/>
                  <a:pt x="27" y="16"/>
                </a:cubicBezTo>
                <a:cubicBezTo>
                  <a:pt x="26" y="16"/>
                  <a:pt x="24" y="15"/>
                  <a:pt x="24" y="14"/>
                </a:cubicBezTo>
                <a:cubicBezTo>
                  <a:pt x="24" y="12"/>
                  <a:pt x="26" y="11"/>
                  <a:pt x="27" y="11"/>
                </a:cubicBezTo>
                <a:close/>
                <a:moveTo>
                  <a:pt x="19" y="19"/>
                </a:moveTo>
                <a:cubicBezTo>
                  <a:pt x="20" y="19"/>
                  <a:pt x="22" y="20"/>
                  <a:pt x="22" y="22"/>
                </a:cubicBezTo>
                <a:cubicBezTo>
                  <a:pt x="22" y="23"/>
                  <a:pt x="20" y="24"/>
                  <a:pt x="19" y="24"/>
                </a:cubicBezTo>
                <a:cubicBezTo>
                  <a:pt x="17" y="24"/>
                  <a:pt x="16" y="23"/>
                  <a:pt x="16" y="22"/>
                </a:cubicBezTo>
                <a:cubicBezTo>
                  <a:pt x="16" y="20"/>
                  <a:pt x="17" y="19"/>
                  <a:pt x="19" y="19"/>
                </a:cubicBezTo>
                <a:close/>
                <a:moveTo>
                  <a:pt x="11" y="27"/>
                </a:moveTo>
                <a:cubicBezTo>
                  <a:pt x="12" y="27"/>
                  <a:pt x="14" y="28"/>
                  <a:pt x="14" y="30"/>
                </a:cubicBezTo>
                <a:cubicBezTo>
                  <a:pt x="14" y="31"/>
                  <a:pt x="12" y="33"/>
                  <a:pt x="11" y="33"/>
                </a:cubicBezTo>
                <a:cubicBezTo>
                  <a:pt x="9" y="33"/>
                  <a:pt x="8" y="31"/>
                  <a:pt x="8" y="30"/>
                </a:cubicBezTo>
                <a:cubicBezTo>
                  <a:pt x="8" y="28"/>
                  <a:pt x="9" y="27"/>
                  <a:pt x="11" y="27"/>
                </a:cubicBezTo>
                <a:close/>
                <a:moveTo>
                  <a:pt x="27" y="27"/>
                </a:moveTo>
                <a:cubicBezTo>
                  <a:pt x="29" y="27"/>
                  <a:pt x="30" y="28"/>
                  <a:pt x="30" y="30"/>
                </a:cubicBezTo>
                <a:cubicBezTo>
                  <a:pt x="30" y="31"/>
                  <a:pt x="29" y="33"/>
                  <a:pt x="27" y="33"/>
                </a:cubicBezTo>
                <a:cubicBezTo>
                  <a:pt x="26" y="33"/>
                  <a:pt x="24" y="31"/>
                  <a:pt x="24" y="30"/>
                </a:cubicBezTo>
                <a:cubicBezTo>
                  <a:pt x="24" y="28"/>
                  <a:pt x="26" y="27"/>
                  <a:pt x="27" y="27"/>
                </a:cubicBezTo>
                <a:close/>
                <a:moveTo>
                  <a:pt x="11" y="43"/>
                </a:moveTo>
                <a:cubicBezTo>
                  <a:pt x="12" y="43"/>
                  <a:pt x="14" y="45"/>
                  <a:pt x="14" y="46"/>
                </a:cubicBezTo>
                <a:cubicBezTo>
                  <a:pt x="14" y="48"/>
                  <a:pt x="12" y="49"/>
                  <a:pt x="11" y="49"/>
                </a:cubicBezTo>
                <a:cubicBezTo>
                  <a:pt x="9" y="49"/>
                  <a:pt x="8" y="48"/>
                  <a:pt x="8" y="46"/>
                </a:cubicBezTo>
                <a:cubicBezTo>
                  <a:pt x="8" y="45"/>
                  <a:pt x="9" y="43"/>
                  <a:pt x="11" y="43"/>
                </a:cubicBezTo>
                <a:close/>
                <a:moveTo>
                  <a:pt x="27" y="43"/>
                </a:moveTo>
                <a:cubicBezTo>
                  <a:pt x="29" y="43"/>
                  <a:pt x="30" y="45"/>
                  <a:pt x="30" y="46"/>
                </a:cubicBezTo>
                <a:cubicBezTo>
                  <a:pt x="30" y="48"/>
                  <a:pt x="29" y="49"/>
                  <a:pt x="27" y="49"/>
                </a:cubicBezTo>
                <a:cubicBezTo>
                  <a:pt x="26" y="49"/>
                  <a:pt x="24" y="48"/>
                  <a:pt x="24" y="46"/>
                </a:cubicBezTo>
                <a:cubicBezTo>
                  <a:pt x="24" y="45"/>
                  <a:pt x="26" y="43"/>
                  <a:pt x="27" y="43"/>
                </a:cubicBezTo>
                <a:close/>
                <a:moveTo>
                  <a:pt x="19" y="35"/>
                </a:moveTo>
                <a:cubicBezTo>
                  <a:pt x="20" y="35"/>
                  <a:pt x="22" y="36"/>
                  <a:pt x="22" y="38"/>
                </a:cubicBezTo>
                <a:cubicBezTo>
                  <a:pt x="22" y="39"/>
                  <a:pt x="20" y="41"/>
                  <a:pt x="19" y="41"/>
                </a:cubicBezTo>
                <a:cubicBezTo>
                  <a:pt x="17" y="41"/>
                  <a:pt x="16" y="39"/>
                  <a:pt x="16" y="38"/>
                </a:cubicBezTo>
                <a:cubicBezTo>
                  <a:pt x="16" y="36"/>
                  <a:pt x="17" y="35"/>
                  <a:pt x="19" y="35"/>
                </a:cubicBezTo>
                <a:close/>
                <a:moveTo>
                  <a:pt x="19" y="52"/>
                </a:moveTo>
                <a:cubicBezTo>
                  <a:pt x="20" y="52"/>
                  <a:pt x="22" y="53"/>
                  <a:pt x="22" y="54"/>
                </a:cubicBezTo>
                <a:cubicBezTo>
                  <a:pt x="22" y="56"/>
                  <a:pt x="20" y="57"/>
                  <a:pt x="19" y="57"/>
                </a:cubicBezTo>
                <a:cubicBezTo>
                  <a:pt x="17" y="57"/>
                  <a:pt x="16" y="56"/>
                  <a:pt x="16" y="54"/>
                </a:cubicBezTo>
                <a:cubicBezTo>
                  <a:pt x="16" y="53"/>
                  <a:pt x="17" y="52"/>
                  <a:pt x="19" y="52"/>
                </a:cubicBezTo>
                <a:close/>
                <a:moveTo>
                  <a:pt x="11" y="60"/>
                </a:moveTo>
                <a:cubicBezTo>
                  <a:pt x="12" y="60"/>
                  <a:pt x="14" y="61"/>
                  <a:pt x="14" y="62"/>
                </a:cubicBezTo>
                <a:cubicBezTo>
                  <a:pt x="14" y="64"/>
                  <a:pt x="12" y="65"/>
                  <a:pt x="11" y="65"/>
                </a:cubicBezTo>
                <a:cubicBezTo>
                  <a:pt x="9" y="65"/>
                  <a:pt x="8" y="64"/>
                  <a:pt x="8" y="62"/>
                </a:cubicBezTo>
                <a:cubicBezTo>
                  <a:pt x="8" y="61"/>
                  <a:pt x="9" y="60"/>
                  <a:pt x="11" y="60"/>
                </a:cubicBezTo>
                <a:close/>
                <a:moveTo>
                  <a:pt x="27" y="60"/>
                </a:moveTo>
                <a:cubicBezTo>
                  <a:pt x="29" y="60"/>
                  <a:pt x="30" y="61"/>
                  <a:pt x="30" y="62"/>
                </a:cubicBezTo>
                <a:cubicBezTo>
                  <a:pt x="30" y="64"/>
                  <a:pt x="29" y="65"/>
                  <a:pt x="27" y="65"/>
                </a:cubicBezTo>
                <a:cubicBezTo>
                  <a:pt x="26" y="65"/>
                  <a:pt x="24" y="64"/>
                  <a:pt x="24" y="62"/>
                </a:cubicBezTo>
                <a:cubicBezTo>
                  <a:pt x="24" y="61"/>
                  <a:pt x="26" y="60"/>
                  <a:pt x="27" y="60"/>
                </a:cubicBezTo>
                <a:close/>
                <a:moveTo>
                  <a:pt x="11" y="76"/>
                </a:moveTo>
                <a:cubicBezTo>
                  <a:pt x="12" y="76"/>
                  <a:pt x="14" y="77"/>
                  <a:pt x="14" y="79"/>
                </a:cubicBezTo>
                <a:cubicBezTo>
                  <a:pt x="14" y="80"/>
                  <a:pt x="12" y="81"/>
                  <a:pt x="11" y="81"/>
                </a:cubicBezTo>
                <a:cubicBezTo>
                  <a:pt x="9" y="81"/>
                  <a:pt x="8" y="80"/>
                  <a:pt x="8" y="79"/>
                </a:cubicBezTo>
                <a:cubicBezTo>
                  <a:pt x="8" y="77"/>
                  <a:pt x="9" y="76"/>
                  <a:pt x="11" y="76"/>
                </a:cubicBezTo>
                <a:close/>
                <a:moveTo>
                  <a:pt x="27" y="76"/>
                </a:moveTo>
                <a:cubicBezTo>
                  <a:pt x="29" y="76"/>
                  <a:pt x="30" y="77"/>
                  <a:pt x="30" y="79"/>
                </a:cubicBezTo>
                <a:cubicBezTo>
                  <a:pt x="30" y="80"/>
                  <a:pt x="29" y="81"/>
                  <a:pt x="27" y="81"/>
                </a:cubicBezTo>
                <a:cubicBezTo>
                  <a:pt x="26" y="81"/>
                  <a:pt x="24" y="80"/>
                  <a:pt x="24" y="79"/>
                </a:cubicBezTo>
                <a:cubicBezTo>
                  <a:pt x="24" y="77"/>
                  <a:pt x="26" y="76"/>
                  <a:pt x="27" y="76"/>
                </a:cubicBezTo>
                <a:close/>
                <a:moveTo>
                  <a:pt x="19" y="68"/>
                </a:moveTo>
                <a:cubicBezTo>
                  <a:pt x="20" y="68"/>
                  <a:pt x="22" y="69"/>
                  <a:pt x="22" y="71"/>
                </a:cubicBezTo>
                <a:cubicBezTo>
                  <a:pt x="22" y="72"/>
                  <a:pt x="20" y="73"/>
                  <a:pt x="19" y="73"/>
                </a:cubicBezTo>
                <a:cubicBezTo>
                  <a:pt x="17" y="73"/>
                  <a:pt x="16" y="72"/>
                  <a:pt x="16" y="71"/>
                </a:cubicBezTo>
                <a:cubicBezTo>
                  <a:pt x="16" y="69"/>
                  <a:pt x="17" y="68"/>
                  <a:pt x="19" y="68"/>
                </a:cubicBezTo>
                <a:close/>
                <a:moveTo>
                  <a:pt x="19" y="84"/>
                </a:moveTo>
                <a:cubicBezTo>
                  <a:pt x="20" y="84"/>
                  <a:pt x="22" y="85"/>
                  <a:pt x="22" y="87"/>
                </a:cubicBezTo>
                <a:cubicBezTo>
                  <a:pt x="22" y="88"/>
                  <a:pt x="20" y="89"/>
                  <a:pt x="19" y="89"/>
                </a:cubicBezTo>
                <a:cubicBezTo>
                  <a:pt x="17" y="89"/>
                  <a:pt x="16" y="88"/>
                  <a:pt x="16" y="87"/>
                </a:cubicBezTo>
                <a:cubicBezTo>
                  <a:pt x="16" y="85"/>
                  <a:pt x="17" y="84"/>
                  <a:pt x="19" y="84"/>
                </a:cubicBezTo>
                <a:close/>
                <a:moveTo>
                  <a:pt x="11" y="92"/>
                </a:moveTo>
                <a:cubicBezTo>
                  <a:pt x="12" y="92"/>
                  <a:pt x="14" y="93"/>
                  <a:pt x="14" y="95"/>
                </a:cubicBezTo>
                <a:cubicBezTo>
                  <a:pt x="14" y="96"/>
                  <a:pt x="12" y="98"/>
                  <a:pt x="11" y="98"/>
                </a:cubicBezTo>
                <a:cubicBezTo>
                  <a:pt x="9" y="98"/>
                  <a:pt x="8" y="96"/>
                  <a:pt x="8" y="95"/>
                </a:cubicBezTo>
                <a:cubicBezTo>
                  <a:pt x="8" y="93"/>
                  <a:pt x="9" y="92"/>
                  <a:pt x="11" y="92"/>
                </a:cubicBezTo>
                <a:close/>
                <a:moveTo>
                  <a:pt x="27" y="92"/>
                </a:moveTo>
                <a:cubicBezTo>
                  <a:pt x="29" y="92"/>
                  <a:pt x="30" y="93"/>
                  <a:pt x="30" y="95"/>
                </a:cubicBezTo>
                <a:cubicBezTo>
                  <a:pt x="30" y="96"/>
                  <a:pt x="29" y="98"/>
                  <a:pt x="27" y="98"/>
                </a:cubicBezTo>
                <a:cubicBezTo>
                  <a:pt x="26" y="98"/>
                  <a:pt x="24" y="96"/>
                  <a:pt x="24" y="95"/>
                </a:cubicBezTo>
                <a:cubicBezTo>
                  <a:pt x="24" y="93"/>
                  <a:pt x="26" y="92"/>
                  <a:pt x="27" y="92"/>
                </a:cubicBezTo>
                <a:close/>
                <a:moveTo>
                  <a:pt x="11" y="108"/>
                </a:moveTo>
                <a:cubicBezTo>
                  <a:pt x="12" y="108"/>
                  <a:pt x="14" y="110"/>
                  <a:pt x="14" y="111"/>
                </a:cubicBezTo>
                <a:cubicBezTo>
                  <a:pt x="14" y="113"/>
                  <a:pt x="12" y="114"/>
                  <a:pt x="11" y="114"/>
                </a:cubicBezTo>
                <a:cubicBezTo>
                  <a:pt x="9" y="114"/>
                  <a:pt x="8" y="113"/>
                  <a:pt x="8" y="111"/>
                </a:cubicBezTo>
                <a:cubicBezTo>
                  <a:pt x="8" y="110"/>
                  <a:pt x="9" y="108"/>
                  <a:pt x="11" y="108"/>
                </a:cubicBezTo>
                <a:close/>
                <a:moveTo>
                  <a:pt x="27" y="108"/>
                </a:moveTo>
                <a:cubicBezTo>
                  <a:pt x="29" y="108"/>
                  <a:pt x="30" y="110"/>
                  <a:pt x="30" y="111"/>
                </a:cubicBezTo>
                <a:cubicBezTo>
                  <a:pt x="30" y="113"/>
                  <a:pt x="29" y="114"/>
                  <a:pt x="27" y="114"/>
                </a:cubicBezTo>
                <a:cubicBezTo>
                  <a:pt x="26" y="114"/>
                  <a:pt x="24" y="113"/>
                  <a:pt x="24" y="111"/>
                </a:cubicBezTo>
                <a:cubicBezTo>
                  <a:pt x="24" y="110"/>
                  <a:pt x="26" y="108"/>
                  <a:pt x="27" y="108"/>
                </a:cubicBezTo>
                <a:close/>
                <a:moveTo>
                  <a:pt x="19" y="100"/>
                </a:moveTo>
                <a:cubicBezTo>
                  <a:pt x="20" y="100"/>
                  <a:pt x="22" y="102"/>
                  <a:pt x="22" y="103"/>
                </a:cubicBezTo>
                <a:cubicBezTo>
                  <a:pt x="22" y="105"/>
                  <a:pt x="20" y="106"/>
                  <a:pt x="19" y="106"/>
                </a:cubicBezTo>
                <a:cubicBezTo>
                  <a:pt x="17" y="106"/>
                  <a:pt x="16" y="105"/>
                  <a:pt x="16" y="103"/>
                </a:cubicBezTo>
                <a:cubicBezTo>
                  <a:pt x="16" y="102"/>
                  <a:pt x="17" y="100"/>
                  <a:pt x="19" y="100"/>
                </a:cubicBezTo>
                <a:close/>
                <a:moveTo>
                  <a:pt x="19" y="117"/>
                </a:moveTo>
                <a:cubicBezTo>
                  <a:pt x="20" y="117"/>
                  <a:pt x="22" y="118"/>
                  <a:pt x="22" y="119"/>
                </a:cubicBezTo>
                <a:cubicBezTo>
                  <a:pt x="22" y="121"/>
                  <a:pt x="20" y="122"/>
                  <a:pt x="19" y="122"/>
                </a:cubicBezTo>
                <a:cubicBezTo>
                  <a:pt x="17" y="122"/>
                  <a:pt x="16" y="121"/>
                  <a:pt x="16" y="119"/>
                </a:cubicBezTo>
                <a:cubicBezTo>
                  <a:pt x="16" y="118"/>
                  <a:pt x="17" y="117"/>
                  <a:pt x="19" y="11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57" name="Freeform 1052"/>
          <p:cNvSpPr>
            <a:spLocks noEditPoints="1"/>
          </p:cNvSpPr>
          <p:nvPr/>
        </p:nvSpPr>
        <p:spPr bwMode="auto">
          <a:xfrm>
            <a:off x="3571875" y="5938838"/>
            <a:ext cx="273050" cy="550863"/>
          </a:xfrm>
          <a:custGeom>
            <a:avLst/>
            <a:gdLst>
              <a:gd name="T0" fmla="*/ 172 w 172"/>
              <a:gd name="T1" fmla="*/ 93 h 347"/>
              <a:gd name="T2" fmla="*/ 82 w 172"/>
              <a:gd name="T3" fmla="*/ 0 h 347"/>
              <a:gd name="T4" fmla="*/ 82 w 172"/>
              <a:gd name="T5" fmla="*/ 154 h 347"/>
              <a:gd name="T6" fmla="*/ 9 w 172"/>
              <a:gd name="T7" fmla="*/ 83 h 347"/>
              <a:gd name="T8" fmla="*/ 0 w 172"/>
              <a:gd name="T9" fmla="*/ 91 h 347"/>
              <a:gd name="T10" fmla="*/ 82 w 172"/>
              <a:gd name="T11" fmla="*/ 174 h 347"/>
              <a:gd name="T12" fmla="*/ 82 w 172"/>
              <a:gd name="T13" fmla="*/ 174 h 347"/>
              <a:gd name="T14" fmla="*/ 0 w 172"/>
              <a:gd name="T15" fmla="*/ 256 h 347"/>
              <a:gd name="T16" fmla="*/ 9 w 172"/>
              <a:gd name="T17" fmla="*/ 265 h 347"/>
              <a:gd name="T18" fmla="*/ 82 w 172"/>
              <a:gd name="T19" fmla="*/ 191 h 347"/>
              <a:gd name="T20" fmla="*/ 82 w 172"/>
              <a:gd name="T21" fmla="*/ 193 h 347"/>
              <a:gd name="T22" fmla="*/ 82 w 172"/>
              <a:gd name="T23" fmla="*/ 347 h 347"/>
              <a:gd name="T24" fmla="*/ 172 w 172"/>
              <a:gd name="T25" fmla="*/ 247 h 347"/>
              <a:gd name="T26" fmla="*/ 99 w 172"/>
              <a:gd name="T27" fmla="*/ 174 h 347"/>
              <a:gd name="T28" fmla="*/ 172 w 172"/>
              <a:gd name="T29" fmla="*/ 93 h 347"/>
              <a:gd name="T30" fmla="*/ 95 w 172"/>
              <a:gd name="T31" fmla="*/ 31 h 347"/>
              <a:gd name="T32" fmla="*/ 155 w 172"/>
              <a:gd name="T33" fmla="*/ 93 h 347"/>
              <a:gd name="T34" fmla="*/ 95 w 172"/>
              <a:gd name="T35" fmla="*/ 161 h 347"/>
              <a:gd name="T36" fmla="*/ 95 w 172"/>
              <a:gd name="T37" fmla="*/ 31 h 347"/>
              <a:gd name="T38" fmla="*/ 95 w 172"/>
              <a:gd name="T39" fmla="*/ 314 h 347"/>
              <a:gd name="T40" fmla="*/ 95 w 172"/>
              <a:gd name="T41" fmla="*/ 184 h 347"/>
              <a:gd name="T42" fmla="*/ 155 w 172"/>
              <a:gd name="T43" fmla="*/ 247 h 347"/>
              <a:gd name="T44" fmla="*/ 95 w 172"/>
              <a:gd name="T45" fmla="*/ 314 h 3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172" h="347">
                <a:moveTo>
                  <a:pt x="172" y="93"/>
                </a:moveTo>
                <a:lnTo>
                  <a:pt x="82" y="0"/>
                </a:lnTo>
                <a:lnTo>
                  <a:pt x="82" y="154"/>
                </a:lnTo>
                <a:lnTo>
                  <a:pt x="9" y="83"/>
                </a:lnTo>
                <a:lnTo>
                  <a:pt x="0" y="91"/>
                </a:lnTo>
                <a:lnTo>
                  <a:pt x="82" y="174"/>
                </a:lnTo>
                <a:lnTo>
                  <a:pt x="82" y="174"/>
                </a:lnTo>
                <a:lnTo>
                  <a:pt x="0" y="256"/>
                </a:lnTo>
                <a:lnTo>
                  <a:pt x="9" y="265"/>
                </a:lnTo>
                <a:lnTo>
                  <a:pt x="82" y="191"/>
                </a:lnTo>
                <a:lnTo>
                  <a:pt x="82" y="193"/>
                </a:lnTo>
                <a:lnTo>
                  <a:pt x="82" y="347"/>
                </a:lnTo>
                <a:lnTo>
                  <a:pt x="172" y="247"/>
                </a:lnTo>
                <a:lnTo>
                  <a:pt x="99" y="174"/>
                </a:lnTo>
                <a:lnTo>
                  <a:pt x="172" y="93"/>
                </a:lnTo>
                <a:close/>
                <a:moveTo>
                  <a:pt x="95" y="31"/>
                </a:moveTo>
                <a:lnTo>
                  <a:pt x="155" y="93"/>
                </a:lnTo>
                <a:lnTo>
                  <a:pt x="95" y="161"/>
                </a:lnTo>
                <a:lnTo>
                  <a:pt x="95" y="31"/>
                </a:lnTo>
                <a:close/>
                <a:moveTo>
                  <a:pt x="95" y="314"/>
                </a:moveTo>
                <a:lnTo>
                  <a:pt x="95" y="184"/>
                </a:lnTo>
                <a:lnTo>
                  <a:pt x="155" y="247"/>
                </a:lnTo>
                <a:lnTo>
                  <a:pt x="95" y="31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58" name="Freeform 1053"/>
          <p:cNvSpPr>
            <a:spLocks noEditPoints="1"/>
          </p:cNvSpPr>
          <p:nvPr/>
        </p:nvSpPr>
        <p:spPr bwMode="auto">
          <a:xfrm>
            <a:off x="4486275" y="365125"/>
            <a:ext cx="344488" cy="550863"/>
          </a:xfrm>
          <a:custGeom>
            <a:avLst/>
            <a:gdLst>
              <a:gd name="T0" fmla="*/ 48 w 101"/>
              <a:gd name="T1" fmla="*/ 24 h 160"/>
              <a:gd name="T2" fmla="*/ 48 w 101"/>
              <a:gd name="T3" fmla="*/ 72 h 160"/>
              <a:gd name="T4" fmla="*/ 25 w 101"/>
              <a:gd name="T5" fmla="*/ 51 h 160"/>
              <a:gd name="T6" fmla="*/ 21 w 101"/>
              <a:gd name="T7" fmla="*/ 55 h 160"/>
              <a:gd name="T8" fmla="*/ 46 w 101"/>
              <a:gd name="T9" fmla="*/ 79 h 160"/>
              <a:gd name="T10" fmla="*/ 21 w 101"/>
              <a:gd name="T11" fmla="*/ 102 h 160"/>
              <a:gd name="T12" fmla="*/ 24 w 101"/>
              <a:gd name="T13" fmla="*/ 106 h 160"/>
              <a:gd name="T14" fmla="*/ 48 w 101"/>
              <a:gd name="T15" fmla="*/ 85 h 160"/>
              <a:gd name="T16" fmla="*/ 48 w 101"/>
              <a:gd name="T17" fmla="*/ 137 h 160"/>
              <a:gd name="T18" fmla="*/ 77 w 101"/>
              <a:gd name="T19" fmla="*/ 104 h 160"/>
              <a:gd name="T20" fmla="*/ 54 w 101"/>
              <a:gd name="T21" fmla="*/ 79 h 160"/>
              <a:gd name="T22" fmla="*/ 77 w 101"/>
              <a:gd name="T23" fmla="*/ 53 h 160"/>
              <a:gd name="T24" fmla="*/ 48 w 101"/>
              <a:gd name="T25" fmla="*/ 24 h 160"/>
              <a:gd name="T26" fmla="*/ 69 w 101"/>
              <a:gd name="T27" fmla="*/ 53 h 160"/>
              <a:gd name="T28" fmla="*/ 53 w 101"/>
              <a:gd name="T29" fmla="*/ 71 h 160"/>
              <a:gd name="T30" fmla="*/ 53 w 101"/>
              <a:gd name="T31" fmla="*/ 38 h 160"/>
              <a:gd name="T32" fmla="*/ 69 w 101"/>
              <a:gd name="T33" fmla="*/ 53 h 160"/>
              <a:gd name="T34" fmla="*/ 53 w 101"/>
              <a:gd name="T35" fmla="*/ 122 h 160"/>
              <a:gd name="T36" fmla="*/ 53 w 101"/>
              <a:gd name="T37" fmla="*/ 87 h 160"/>
              <a:gd name="T38" fmla="*/ 69 w 101"/>
              <a:gd name="T39" fmla="*/ 104 h 160"/>
              <a:gd name="T40" fmla="*/ 53 w 101"/>
              <a:gd name="T41" fmla="*/ 122 h 160"/>
              <a:gd name="T42" fmla="*/ 51 w 101"/>
              <a:gd name="T43" fmla="*/ 0 h 160"/>
              <a:gd name="T44" fmla="*/ 0 w 101"/>
              <a:gd name="T45" fmla="*/ 51 h 160"/>
              <a:gd name="T46" fmla="*/ 0 w 101"/>
              <a:gd name="T47" fmla="*/ 109 h 160"/>
              <a:gd name="T48" fmla="*/ 51 w 101"/>
              <a:gd name="T49" fmla="*/ 160 h 160"/>
              <a:gd name="T50" fmla="*/ 101 w 101"/>
              <a:gd name="T51" fmla="*/ 109 h 160"/>
              <a:gd name="T52" fmla="*/ 101 w 101"/>
              <a:gd name="T53" fmla="*/ 51 h 160"/>
              <a:gd name="T54" fmla="*/ 51 w 101"/>
              <a:gd name="T55" fmla="*/ 0 h 160"/>
              <a:gd name="T56" fmla="*/ 95 w 101"/>
              <a:gd name="T57" fmla="*/ 109 h 160"/>
              <a:gd name="T58" fmla="*/ 51 w 101"/>
              <a:gd name="T59" fmla="*/ 154 h 160"/>
              <a:gd name="T60" fmla="*/ 6 w 101"/>
              <a:gd name="T61" fmla="*/ 109 h 160"/>
              <a:gd name="T62" fmla="*/ 6 w 101"/>
              <a:gd name="T63" fmla="*/ 51 h 160"/>
              <a:gd name="T64" fmla="*/ 51 w 101"/>
              <a:gd name="T65" fmla="*/ 6 h 160"/>
              <a:gd name="T66" fmla="*/ 95 w 101"/>
              <a:gd name="T67" fmla="*/ 51 h 160"/>
              <a:gd name="T68" fmla="*/ 95 w 101"/>
              <a:gd name="T69" fmla="*/ 109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01" h="160">
                <a:moveTo>
                  <a:pt x="48" y="24"/>
                </a:moveTo>
                <a:cubicBezTo>
                  <a:pt x="48" y="72"/>
                  <a:pt x="48" y="72"/>
                  <a:pt x="48" y="72"/>
                </a:cubicBezTo>
                <a:cubicBezTo>
                  <a:pt x="25" y="51"/>
                  <a:pt x="25" y="51"/>
                  <a:pt x="25" y="51"/>
                </a:cubicBezTo>
                <a:cubicBezTo>
                  <a:pt x="21" y="55"/>
                  <a:pt x="21" y="55"/>
                  <a:pt x="21" y="55"/>
                </a:cubicBezTo>
                <a:cubicBezTo>
                  <a:pt x="46" y="79"/>
                  <a:pt x="46" y="79"/>
                  <a:pt x="46" y="79"/>
                </a:cubicBezTo>
                <a:cubicBezTo>
                  <a:pt x="21" y="102"/>
                  <a:pt x="21" y="102"/>
                  <a:pt x="21" y="102"/>
                </a:cubicBezTo>
                <a:cubicBezTo>
                  <a:pt x="24" y="106"/>
                  <a:pt x="24" y="106"/>
                  <a:pt x="24" y="106"/>
                </a:cubicBezTo>
                <a:cubicBezTo>
                  <a:pt x="48" y="85"/>
                  <a:pt x="48" y="85"/>
                  <a:pt x="48" y="85"/>
                </a:cubicBezTo>
                <a:cubicBezTo>
                  <a:pt x="48" y="137"/>
                  <a:pt x="48" y="137"/>
                  <a:pt x="48" y="137"/>
                </a:cubicBezTo>
                <a:cubicBezTo>
                  <a:pt x="77" y="104"/>
                  <a:pt x="77" y="104"/>
                  <a:pt x="77" y="104"/>
                </a:cubicBezTo>
                <a:cubicBezTo>
                  <a:pt x="54" y="79"/>
                  <a:pt x="54" y="79"/>
                  <a:pt x="54" y="79"/>
                </a:cubicBezTo>
                <a:cubicBezTo>
                  <a:pt x="77" y="53"/>
                  <a:pt x="77" y="53"/>
                  <a:pt x="77" y="53"/>
                </a:cubicBezTo>
                <a:lnTo>
                  <a:pt x="48" y="24"/>
                </a:lnTo>
                <a:close/>
                <a:moveTo>
                  <a:pt x="69" y="53"/>
                </a:moveTo>
                <a:cubicBezTo>
                  <a:pt x="53" y="71"/>
                  <a:pt x="53" y="71"/>
                  <a:pt x="53" y="71"/>
                </a:cubicBezTo>
                <a:cubicBezTo>
                  <a:pt x="53" y="38"/>
                  <a:pt x="53" y="38"/>
                  <a:pt x="53" y="38"/>
                </a:cubicBezTo>
                <a:lnTo>
                  <a:pt x="69" y="53"/>
                </a:lnTo>
                <a:close/>
                <a:moveTo>
                  <a:pt x="53" y="122"/>
                </a:moveTo>
                <a:cubicBezTo>
                  <a:pt x="53" y="87"/>
                  <a:pt x="53" y="87"/>
                  <a:pt x="53" y="87"/>
                </a:cubicBezTo>
                <a:cubicBezTo>
                  <a:pt x="69" y="104"/>
                  <a:pt x="69" y="104"/>
                  <a:pt x="69" y="104"/>
                </a:cubicBezTo>
                <a:lnTo>
                  <a:pt x="53" y="122"/>
                </a:lnTo>
                <a:close/>
                <a:moveTo>
                  <a:pt x="51" y="0"/>
                </a:moveTo>
                <a:cubicBezTo>
                  <a:pt x="23" y="0"/>
                  <a:pt x="0" y="23"/>
                  <a:pt x="0" y="51"/>
                </a:cubicBezTo>
                <a:cubicBezTo>
                  <a:pt x="0" y="109"/>
                  <a:pt x="0" y="109"/>
                  <a:pt x="0" y="109"/>
                </a:cubicBezTo>
                <a:cubicBezTo>
                  <a:pt x="0" y="137"/>
                  <a:pt x="23" y="160"/>
                  <a:pt x="51" y="160"/>
                </a:cubicBezTo>
                <a:cubicBezTo>
                  <a:pt x="78" y="160"/>
                  <a:pt x="101" y="137"/>
                  <a:pt x="101" y="109"/>
                </a:cubicBezTo>
                <a:cubicBezTo>
                  <a:pt x="101" y="51"/>
                  <a:pt x="101" y="51"/>
                  <a:pt x="101" y="51"/>
                </a:cubicBezTo>
                <a:cubicBezTo>
                  <a:pt x="101" y="23"/>
                  <a:pt x="78" y="0"/>
                  <a:pt x="51" y="0"/>
                </a:cubicBezTo>
                <a:close/>
                <a:moveTo>
                  <a:pt x="95" y="109"/>
                </a:moveTo>
                <a:cubicBezTo>
                  <a:pt x="95" y="134"/>
                  <a:pt x="75" y="154"/>
                  <a:pt x="51" y="154"/>
                </a:cubicBezTo>
                <a:cubicBezTo>
                  <a:pt x="26" y="154"/>
                  <a:pt x="6" y="134"/>
                  <a:pt x="6" y="109"/>
                </a:cubicBezTo>
                <a:cubicBezTo>
                  <a:pt x="6" y="51"/>
                  <a:pt x="6" y="51"/>
                  <a:pt x="6" y="51"/>
                </a:cubicBezTo>
                <a:cubicBezTo>
                  <a:pt x="6" y="26"/>
                  <a:pt x="26" y="6"/>
                  <a:pt x="51" y="6"/>
                </a:cubicBezTo>
                <a:cubicBezTo>
                  <a:pt x="75" y="6"/>
                  <a:pt x="95" y="26"/>
                  <a:pt x="95" y="51"/>
                </a:cubicBezTo>
                <a:lnTo>
                  <a:pt x="95" y="10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59" name="Freeform 1054"/>
          <p:cNvSpPr>
            <a:spLocks noEditPoints="1"/>
          </p:cNvSpPr>
          <p:nvPr/>
        </p:nvSpPr>
        <p:spPr bwMode="auto">
          <a:xfrm>
            <a:off x="4432300" y="984250"/>
            <a:ext cx="463550" cy="550863"/>
          </a:xfrm>
          <a:custGeom>
            <a:avLst/>
            <a:gdLst>
              <a:gd name="T0" fmla="*/ 115 w 136"/>
              <a:gd name="T1" fmla="*/ 101 h 160"/>
              <a:gd name="T2" fmla="*/ 19 w 136"/>
              <a:gd name="T3" fmla="*/ 99 h 160"/>
              <a:gd name="T4" fmla="*/ 115 w 136"/>
              <a:gd name="T5" fmla="*/ 96 h 160"/>
              <a:gd name="T6" fmla="*/ 80 w 136"/>
              <a:gd name="T7" fmla="*/ 83 h 160"/>
              <a:gd name="T8" fmla="*/ 117 w 136"/>
              <a:gd name="T9" fmla="*/ 80 h 160"/>
              <a:gd name="T10" fmla="*/ 80 w 136"/>
              <a:gd name="T11" fmla="*/ 77 h 160"/>
              <a:gd name="T12" fmla="*/ 80 w 136"/>
              <a:gd name="T13" fmla="*/ 83 h 160"/>
              <a:gd name="T14" fmla="*/ 115 w 136"/>
              <a:gd name="T15" fmla="*/ 64 h 160"/>
              <a:gd name="T16" fmla="*/ 115 w 136"/>
              <a:gd name="T17" fmla="*/ 59 h 160"/>
              <a:gd name="T18" fmla="*/ 77 w 136"/>
              <a:gd name="T19" fmla="*/ 61 h 160"/>
              <a:gd name="T20" fmla="*/ 80 w 136"/>
              <a:gd name="T21" fmla="*/ 45 h 160"/>
              <a:gd name="T22" fmla="*/ 117 w 136"/>
              <a:gd name="T23" fmla="*/ 43 h 160"/>
              <a:gd name="T24" fmla="*/ 80 w 136"/>
              <a:gd name="T25" fmla="*/ 40 h 160"/>
              <a:gd name="T26" fmla="*/ 80 w 136"/>
              <a:gd name="T27" fmla="*/ 45 h 160"/>
              <a:gd name="T28" fmla="*/ 21 w 136"/>
              <a:gd name="T29" fmla="*/ 128 h 160"/>
              <a:gd name="T30" fmla="*/ 21 w 136"/>
              <a:gd name="T31" fmla="*/ 133 h 160"/>
              <a:gd name="T32" fmla="*/ 117 w 136"/>
              <a:gd name="T33" fmla="*/ 131 h 160"/>
              <a:gd name="T34" fmla="*/ 21 w 136"/>
              <a:gd name="T35" fmla="*/ 117 h 160"/>
              <a:gd name="T36" fmla="*/ 61 w 136"/>
              <a:gd name="T37" fmla="*/ 115 h 160"/>
              <a:gd name="T38" fmla="*/ 21 w 136"/>
              <a:gd name="T39" fmla="*/ 112 h 160"/>
              <a:gd name="T40" fmla="*/ 21 w 136"/>
              <a:gd name="T41" fmla="*/ 117 h 160"/>
              <a:gd name="T42" fmla="*/ 80 w 136"/>
              <a:gd name="T43" fmla="*/ 112 h 160"/>
              <a:gd name="T44" fmla="*/ 80 w 136"/>
              <a:gd name="T45" fmla="*/ 117 h 160"/>
              <a:gd name="T46" fmla="*/ 117 w 136"/>
              <a:gd name="T47" fmla="*/ 115 h 160"/>
              <a:gd name="T48" fmla="*/ 71 w 136"/>
              <a:gd name="T49" fmla="*/ 117 h 160"/>
              <a:gd name="T50" fmla="*/ 71 w 136"/>
              <a:gd name="T51" fmla="*/ 113 h 160"/>
              <a:gd name="T52" fmla="*/ 67 w 136"/>
              <a:gd name="T53" fmla="*/ 115 h 160"/>
              <a:gd name="T54" fmla="*/ 69 w 136"/>
              <a:gd name="T55" fmla="*/ 117 h 160"/>
              <a:gd name="T56" fmla="*/ 136 w 136"/>
              <a:gd name="T57" fmla="*/ 13 h 160"/>
              <a:gd name="T58" fmla="*/ 133 w 136"/>
              <a:gd name="T59" fmla="*/ 160 h 160"/>
              <a:gd name="T60" fmla="*/ 0 w 136"/>
              <a:gd name="T61" fmla="*/ 157 h 160"/>
              <a:gd name="T62" fmla="*/ 3 w 136"/>
              <a:gd name="T63" fmla="*/ 11 h 160"/>
              <a:gd name="T64" fmla="*/ 19 w 136"/>
              <a:gd name="T65" fmla="*/ 3 h 160"/>
              <a:gd name="T66" fmla="*/ 64 w 136"/>
              <a:gd name="T67" fmla="*/ 0 h 160"/>
              <a:gd name="T68" fmla="*/ 67 w 136"/>
              <a:gd name="T69" fmla="*/ 11 h 160"/>
              <a:gd name="T70" fmla="*/ 136 w 136"/>
              <a:gd name="T71" fmla="*/ 13 h 160"/>
              <a:gd name="T72" fmla="*/ 41 w 136"/>
              <a:gd name="T73" fmla="*/ 59 h 160"/>
              <a:gd name="T74" fmla="*/ 61 w 136"/>
              <a:gd name="T75" fmla="*/ 72 h 160"/>
              <a:gd name="T76" fmla="*/ 61 w 136"/>
              <a:gd name="T77" fmla="*/ 5 h 160"/>
              <a:gd name="T78" fmla="*/ 24 w 136"/>
              <a:gd name="T79" fmla="*/ 13 h 160"/>
              <a:gd name="T80" fmla="*/ 131 w 136"/>
              <a:gd name="T81" fmla="*/ 16 h 160"/>
              <a:gd name="T82" fmla="*/ 67 w 136"/>
              <a:gd name="T83" fmla="*/ 77 h 160"/>
              <a:gd name="T84" fmla="*/ 64 w 136"/>
              <a:gd name="T85" fmla="*/ 80 h 160"/>
              <a:gd name="T86" fmla="*/ 64 w 136"/>
              <a:gd name="T87" fmla="*/ 80 h 160"/>
              <a:gd name="T88" fmla="*/ 63 w 136"/>
              <a:gd name="T89" fmla="*/ 80 h 160"/>
              <a:gd name="T90" fmla="*/ 43 w 136"/>
              <a:gd name="T91" fmla="*/ 65 h 160"/>
              <a:gd name="T92" fmla="*/ 20 w 136"/>
              <a:gd name="T93" fmla="*/ 80 h 160"/>
              <a:gd name="T94" fmla="*/ 19 w 136"/>
              <a:gd name="T95" fmla="*/ 16 h 160"/>
              <a:gd name="T96" fmla="*/ 5 w 136"/>
              <a:gd name="T97" fmla="*/ 155 h 160"/>
              <a:gd name="T98" fmla="*/ 131 w 136"/>
              <a:gd name="T99" fmla="*/ 16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36" h="160">
                <a:moveTo>
                  <a:pt x="117" y="99"/>
                </a:moveTo>
                <a:cubicBezTo>
                  <a:pt x="117" y="100"/>
                  <a:pt x="116" y="101"/>
                  <a:pt x="115" y="101"/>
                </a:cubicBezTo>
                <a:cubicBezTo>
                  <a:pt x="21" y="101"/>
                  <a:pt x="21" y="101"/>
                  <a:pt x="21" y="101"/>
                </a:cubicBezTo>
                <a:cubicBezTo>
                  <a:pt x="20" y="101"/>
                  <a:pt x="19" y="100"/>
                  <a:pt x="19" y="99"/>
                </a:cubicBezTo>
                <a:cubicBezTo>
                  <a:pt x="19" y="97"/>
                  <a:pt x="20" y="96"/>
                  <a:pt x="21" y="96"/>
                </a:cubicBezTo>
                <a:cubicBezTo>
                  <a:pt x="115" y="96"/>
                  <a:pt x="115" y="96"/>
                  <a:pt x="115" y="96"/>
                </a:cubicBezTo>
                <a:cubicBezTo>
                  <a:pt x="116" y="96"/>
                  <a:pt x="117" y="97"/>
                  <a:pt x="117" y="99"/>
                </a:cubicBezTo>
                <a:close/>
                <a:moveTo>
                  <a:pt x="80" y="83"/>
                </a:moveTo>
                <a:cubicBezTo>
                  <a:pt x="115" y="83"/>
                  <a:pt x="115" y="83"/>
                  <a:pt x="115" y="83"/>
                </a:cubicBezTo>
                <a:cubicBezTo>
                  <a:pt x="116" y="83"/>
                  <a:pt x="117" y="81"/>
                  <a:pt x="117" y="80"/>
                </a:cubicBezTo>
                <a:cubicBezTo>
                  <a:pt x="117" y="79"/>
                  <a:pt x="116" y="77"/>
                  <a:pt x="115" y="77"/>
                </a:cubicBezTo>
                <a:cubicBezTo>
                  <a:pt x="80" y="77"/>
                  <a:pt x="80" y="77"/>
                  <a:pt x="80" y="77"/>
                </a:cubicBezTo>
                <a:cubicBezTo>
                  <a:pt x="79" y="77"/>
                  <a:pt x="77" y="79"/>
                  <a:pt x="77" y="80"/>
                </a:cubicBezTo>
                <a:cubicBezTo>
                  <a:pt x="77" y="81"/>
                  <a:pt x="79" y="83"/>
                  <a:pt x="80" y="83"/>
                </a:cubicBezTo>
                <a:close/>
                <a:moveTo>
                  <a:pt x="80" y="64"/>
                </a:moveTo>
                <a:cubicBezTo>
                  <a:pt x="115" y="64"/>
                  <a:pt x="115" y="64"/>
                  <a:pt x="115" y="64"/>
                </a:cubicBezTo>
                <a:cubicBezTo>
                  <a:pt x="116" y="64"/>
                  <a:pt x="117" y="63"/>
                  <a:pt x="117" y="61"/>
                </a:cubicBezTo>
                <a:cubicBezTo>
                  <a:pt x="117" y="60"/>
                  <a:pt x="116" y="59"/>
                  <a:pt x="115" y="59"/>
                </a:cubicBezTo>
                <a:cubicBezTo>
                  <a:pt x="80" y="59"/>
                  <a:pt x="80" y="59"/>
                  <a:pt x="80" y="59"/>
                </a:cubicBezTo>
                <a:cubicBezTo>
                  <a:pt x="79" y="59"/>
                  <a:pt x="77" y="60"/>
                  <a:pt x="77" y="61"/>
                </a:cubicBezTo>
                <a:cubicBezTo>
                  <a:pt x="77" y="63"/>
                  <a:pt x="79" y="64"/>
                  <a:pt x="80" y="64"/>
                </a:cubicBezTo>
                <a:close/>
                <a:moveTo>
                  <a:pt x="80" y="45"/>
                </a:moveTo>
                <a:cubicBezTo>
                  <a:pt x="115" y="45"/>
                  <a:pt x="115" y="45"/>
                  <a:pt x="115" y="45"/>
                </a:cubicBezTo>
                <a:cubicBezTo>
                  <a:pt x="116" y="45"/>
                  <a:pt x="117" y="44"/>
                  <a:pt x="117" y="43"/>
                </a:cubicBezTo>
                <a:cubicBezTo>
                  <a:pt x="117" y="41"/>
                  <a:pt x="116" y="40"/>
                  <a:pt x="115" y="40"/>
                </a:cubicBezTo>
                <a:cubicBezTo>
                  <a:pt x="80" y="40"/>
                  <a:pt x="80" y="40"/>
                  <a:pt x="80" y="40"/>
                </a:cubicBezTo>
                <a:cubicBezTo>
                  <a:pt x="79" y="40"/>
                  <a:pt x="77" y="41"/>
                  <a:pt x="77" y="43"/>
                </a:cubicBezTo>
                <a:cubicBezTo>
                  <a:pt x="77" y="44"/>
                  <a:pt x="79" y="45"/>
                  <a:pt x="80" y="45"/>
                </a:cubicBezTo>
                <a:close/>
                <a:moveTo>
                  <a:pt x="115" y="128"/>
                </a:moveTo>
                <a:cubicBezTo>
                  <a:pt x="21" y="128"/>
                  <a:pt x="21" y="128"/>
                  <a:pt x="21" y="128"/>
                </a:cubicBezTo>
                <a:cubicBezTo>
                  <a:pt x="20" y="128"/>
                  <a:pt x="19" y="129"/>
                  <a:pt x="19" y="131"/>
                </a:cubicBezTo>
                <a:cubicBezTo>
                  <a:pt x="19" y="132"/>
                  <a:pt x="20" y="133"/>
                  <a:pt x="21" y="133"/>
                </a:cubicBezTo>
                <a:cubicBezTo>
                  <a:pt x="115" y="133"/>
                  <a:pt x="115" y="133"/>
                  <a:pt x="115" y="133"/>
                </a:cubicBezTo>
                <a:cubicBezTo>
                  <a:pt x="116" y="133"/>
                  <a:pt x="117" y="132"/>
                  <a:pt x="117" y="131"/>
                </a:cubicBezTo>
                <a:cubicBezTo>
                  <a:pt x="117" y="129"/>
                  <a:pt x="116" y="128"/>
                  <a:pt x="115" y="128"/>
                </a:cubicBezTo>
                <a:close/>
                <a:moveTo>
                  <a:pt x="21" y="117"/>
                </a:moveTo>
                <a:cubicBezTo>
                  <a:pt x="59" y="117"/>
                  <a:pt x="59" y="117"/>
                  <a:pt x="59" y="117"/>
                </a:cubicBezTo>
                <a:cubicBezTo>
                  <a:pt x="60" y="117"/>
                  <a:pt x="61" y="116"/>
                  <a:pt x="61" y="115"/>
                </a:cubicBezTo>
                <a:cubicBezTo>
                  <a:pt x="61" y="113"/>
                  <a:pt x="60" y="112"/>
                  <a:pt x="59" y="112"/>
                </a:cubicBezTo>
                <a:cubicBezTo>
                  <a:pt x="21" y="112"/>
                  <a:pt x="21" y="112"/>
                  <a:pt x="21" y="112"/>
                </a:cubicBezTo>
                <a:cubicBezTo>
                  <a:pt x="20" y="112"/>
                  <a:pt x="19" y="113"/>
                  <a:pt x="19" y="115"/>
                </a:cubicBezTo>
                <a:cubicBezTo>
                  <a:pt x="19" y="116"/>
                  <a:pt x="20" y="117"/>
                  <a:pt x="21" y="117"/>
                </a:cubicBezTo>
                <a:close/>
                <a:moveTo>
                  <a:pt x="115" y="112"/>
                </a:moveTo>
                <a:cubicBezTo>
                  <a:pt x="80" y="112"/>
                  <a:pt x="80" y="112"/>
                  <a:pt x="80" y="112"/>
                </a:cubicBezTo>
                <a:cubicBezTo>
                  <a:pt x="79" y="112"/>
                  <a:pt x="77" y="113"/>
                  <a:pt x="77" y="115"/>
                </a:cubicBezTo>
                <a:cubicBezTo>
                  <a:pt x="77" y="116"/>
                  <a:pt x="79" y="117"/>
                  <a:pt x="80" y="117"/>
                </a:cubicBezTo>
                <a:cubicBezTo>
                  <a:pt x="115" y="117"/>
                  <a:pt x="115" y="117"/>
                  <a:pt x="115" y="117"/>
                </a:cubicBezTo>
                <a:cubicBezTo>
                  <a:pt x="116" y="117"/>
                  <a:pt x="117" y="116"/>
                  <a:pt x="117" y="115"/>
                </a:cubicBezTo>
                <a:cubicBezTo>
                  <a:pt x="117" y="113"/>
                  <a:pt x="116" y="112"/>
                  <a:pt x="115" y="112"/>
                </a:cubicBezTo>
                <a:close/>
                <a:moveTo>
                  <a:pt x="71" y="117"/>
                </a:moveTo>
                <a:cubicBezTo>
                  <a:pt x="72" y="116"/>
                  <a:pt x="72" y="115"/>
                  <a:pt x="72" y="115"/>
                </a:cubicBezTo>
                <a:cubicBezTo>
                  <a:pt x="72" y="114"/>
                  <a:pt x="72" y="113"/>
                  <a:pt x="71" y="113"/>
                </a:cubicBezTo>
                <a:cubicBezTo>
                  <a:pt x="70" y="112"/>
                  <a:pt x="68" y="112"/>
                  <a:pt x="67" y="113"/>
                </a:cubicBezTo>
                <a:cubicBezTo>
                  <a:pt x="67" y="113"/>
                  <a:pt x="67" y="114"/>
                  <a:pt x="67" y="115"/>
                </a:cubicBezTo>
                <a:cubicBezTo>
                  <a:pt x="67" y="115"/>
                  <a:pt x="67" y="116"/>
                  <a:pt x="67" y="117"/>
                </a:cubicBezTo>
                <a:cubicBezTo>
                  <a:pt x="68" y="117"/>
                  <a:pt x="69" y="117"/>
                  <a:pt x="69" y="117"/>
                </a:cubicBezTo>
                <a:cubicBezTo>
                  <a:pt x="70" y="117"/>
                  <a:pt x="71" y="117"/>
                  <a:pt x="71" y="117"/>
                </a:cubicBezTo>
                <a:close/>
                <a:moveTo>
                  <a:pt x="136" y="13"/>
                </a:moveTo>
                <a:cubicBezTo>
                  <a:pt x="136" y="157"/>
                  <a:pt x="136" y="157"/>
                  <a:pt x="136" y="157"/>
                </a:cubicBezTo>
                <a:cubicBezTo>
                  <a:pt x="136" y="159"/>
                  <a:pt x="135" y="160"/>
                  <a:pt x="133" y="160"/>
                </a:cubicBezTo>
                <a:cubicBezTo>
                  <a:pt x="3" y="160"/>
                  <a:pt x="3" y="160"/>
                  <a:pt x="3" y="160"/>
                </a:cubicBezTo>
                <a:cubicBezTo>
                  <a:pt x="1" y="160"/>
                  <a:pt x="0" y="159"/>
                  <a:pt x="0" y="157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12"/>
                  <a:pt x="1" y="11"/>
                  <a:pt x="3" y="11"/>
                </a:cubicBezTo>
                <a:cubicBezTo>
                  <a:pt x="19" y="11"/>
                  <a:pt x="19" y="11"/>
                  <a:pt x="19" y="11"/>
                </a:cubicBezTo>
                <a:cubicBezTo>
                  <a:pt x="19" y="3"/>
                  <a:pt x="19" y="3"/>
                  <a:pt x="19" y="3"/>
                </a:cubicBezTo>
                <a:cubicBezTo>
                  <a:pt x="19" y="1"/>
                  <a:pt x="20" y="0"/>
                  <a:pt x="21" y="0"/>
                </a:cubicBezTo>
                <a:cubicBezTo>
                  <a:pt x="64" y="0"/>
                  <a:pt x="64" y="0"/>
                  <a:pt x="64" y="0"/>
                </a:cubicBezTo>
                <a:cubicBezTo>
                  <a:pt x="65" y="0"/>
                  <a:pt x="67" y="1"/>
                  <a:pt x="67" y="3"/>
                </a:cubicBezTo>
                <a:cubicBezTo>
                  <a:pt x="67" y="11"/>
                  <a:pt x="67" y="11"/>
                  <a:pt x="67" y="11"/>
                </a:cubicBezTo>
                <a:cubicBezTo>
                  <a:pt x="133" y="11"/>
                  <a:pt x="133" y="11"/>
                  <a:pt x="133" y="11"/>
                </a:cubicBezTo>
                <a:cubicBezTo>
                  <a:pt x="135" y="11"/>
                  <a:pt x="136" y="12"/>
                  <a:pt x="136" y="13"/>
                </a:cubicBezTo>
                <a:close/>
                <a:moveTo>
                  <a:pt x="24" y="72"/>
                </a:moveTo>
                <a:cubicBezTo>
                  <a:pt x="41" y="59"/>
                  <a:pt x="41" y="59"/>
                  <a:pt x="41" y="59"/>
                </a:cubicBezTo>
                <a:cubicBezTo>
                  <a:pt x="42" y="58"/>
                  <a:pt x="43" y="58"/>
                  <a:pt x="44" y="59"/>
                </a:cubicBezTo>
                <a:cubicBezTo>
                  <a:pt x="61" y="72"/>
                  <a:pt x="61" y="72"/>
                  <a:pt x="61" y="72"/>
                </a:cubicBezTo>
                <a:cubicBezTo>
                  <a:pt x="61" y="13"/>
                  <a:pt x="61" y="13"/>
                  <a:pt x="61" y="13"/>
                </a:cubicBezTo>
                <a:cubicBezTo>
                  <a:pt x="61" y="5"/>
                  <a:pt x="61" y="5"/>
                  <a:pt x="61" y="5"/>
                </a:cubicBezTo>
                <a:cubicBezTo>
                  <a:pt x="24" y="5"/>
                  <a:pt x="24" y="5"/>
                  <a:pt x="24" y="5"/>
                </a:cubicBezTo>
                <a:cubicBezTo>
                  <a:pt x="24" y="13"/>
                  <a:pt x="24" y="13"/>
                  <a:pt x="24" y="13"/>
                </a:cubicBezTo>
                <a:lnTo>
                  <a:pt x="24" y="72"/>
                </a:lnTo>
                <a:close/>
                <a:moveTo>
                  <a:pt x="131" y="16"/>
                </a:moveTo>
                <a:cubicBezTo>
                  <a:pt x="67" y="16"/>
                  <a:pt x="67" y="16"/>
                  <a:pt x="67" y="16"/>
                </a:cubicBezTo>
                <a:cubicBezTo>
                  <a:pt x="67" y="77"/>
                  <a:pt x="67" y="77"/>
                  <a:pt x="67" y="77"/>
                </a:cubicBezTo>
                <a:cubicBezTo>
                  <a:pt x="67" y="78"/>
                  <a:pt x="66" y="79"/>
                  <a:pt x="65" y="80"/>
                </a:cubicBezTo>
                <a:cubicBezTo>
                  <a:pt x="65" y="80"/>
                  <a:pt x="64" y="80"/>
                  <a:pt x="64" y="80"/>
                </a:cubicBezTo>
                <a:cubicBezTo>
                  <a:pt x="64" y="80"/>
                  <a:pt x="64" y="80"/>
                  <a:pt x="64" y="80"/>
                </a:cubicBezTo>
                <a:cubicBezTo>
                  <a:pt x="64" y="80"/>
                  <a:pt x="64" y="80"/>
                  <a:pt x="64" y="80"/>
                </a:cubicBezTo>
                <a:cubicBezTo>
                  <a:pt x="64" y="80"/>
                  <a:pt x="64" y="80"/>
                  <a:pt x="63" y="80"/>
                </a:cubicBezTo>
                <a:cubicBezTo>
                  <a:pt x="63" y="80"/>
                  <a:pt x="63" y="80"/>
                  <a:pt x="63" y="80"/>
                </a:cubicBezTo>
                <a:cubicBezTo>
                  <a:pt x="63" y="80"/>
                  <a:pt x="63" y="80"/>
                  <a:pt x="62" y="79"/>
                </a:cubicBezTo>
                <a:cubicBezTo>
                  <a:pt x="43" y="65"/>
                  <a:pt x="43" y="65"/>
                  <a:pt x="43" y="65"/>
                </a:cubicBezTo>
                <a:cubicBezTo>
                  <a:pt x="23" y="79"/>
                  <a:pt x="23" y="79"/>
                  <a:pt x="23" y="79"/>
                </a:cubicBezTo>
                <a:cubicBezTo>
                  <a:pt x="22" y="80"/>
                  <a:pt x="21" y="80"/>
                  <a:pt x="20" y="80"/>
                </a:cubicBezTo>
                <a:cubicBezTo>
                  <a:pt x="19" y="79"/>
                  <a:pt x="19" y="78"/>
                  <a:pt x="19" y="77"/>
                </a:cubicBezTo>
                <a:cubicBezTo>
                  <a:pt x="19" y="16"/>
                  <a:pt x="19" y="16"/>
                  <a:pt x="19" y="16"/>
                </a:cubicBezTo>
                <a:cubicBezTo>
                  <a:pt x="5" y="16"/>
                  <a:pt x="5" y="16"/>
                  <a:pt x="5" y="16"/>
                </a:cubicBezTo>
                <a:cubicBezTo>
                  <a:pt x="5" y="155"/>
                  <a:pt x="5" y="155"/>
                  <a:pt x="5" y="155"/>
                </a:cubicBezTo>
                <a:cubicBezTo>
                  <a:pt x="131" y="155"/>
                  <a:pt x="131" y="155"/>
                  <a:pt x="131" y="155"/>
                </a:cubicBezTo>
                <a:lnTo>
                  <a:pt x="131" y="1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60" name="Freeform 1055"/>
          <p:cNvSpPr>
            <a:spLocks noEditPoints="1"/>
          </p:cNvSpPr>
          <p:nvPr/>
        </p:nvSpPr>
        <p:spPr bwMode="auto">
          <a:xfrm>
            <a:off x="4432300" y="1603375"/>
            <a:ext cx="471488" cy="550863"/>
          </a:xfrm>
          <a:custGeom>
            <a:avLst/>
            <a:gdLst>
              <a:gd name="T0" fmla="*/ 138 w 138"/>
              <a:gd name="T1" fmla="*/ 17 h 160"/>
              <a:gd name="T2" fmla="*/ 121 w 138"/>
              <a:gd name="T3" fmla="*/ 0 h 160"/>
              <a:gd name="T4" fmla="*/ 121 w 138"/>
              <a:gd name="T5" fmla="*/ 0 h 160"/>
              <a:gd name="T6" fmla="*/ 17 w 138"/>
              <a:gd name="T7" fmla="*/ 0 h 160"/>
              <a:gd name="T8" fmla="*/ 0 w 138"/>
              <a:gd name="T9" fmla="*/ 17 h 160"/>
              <a:gd name="T10" fmla="*/ 0 w 138"/>
              <a:gd name="T11" fmla="*/ 160 h 160"/>
              <a:gd name="T12" fmla="*/ 53 w 138"/>
              <a:gd name="T13" fmla="*/ 124 h 160"/>
              <a:gd name="T14" fmla="*/ 107 w 138"/>
              <a:gd name="T15" fmla="*/ 160 h 160"/>
              <a:gd name="T16" fmla="*/ 107 w 138"/>
              <a:gd name="T17" fmla="*/ 70 h 160"/>
              <a:gd name="T18" fmla="*/ 138 w 138"/>
              <a:gd name="T19" fmla="*/ 70 h 160"/>
              <a:gd name="T20" fmla="*/ 138 w 138"/>
              <a:gd name="T21" fmla="*/ 17 h 160"/>
              <a:gd name="T22" fmla="*/ 101 w 138"/>
              <a:gd name="T23" fmla="*/ 149 h 160"/>
              <a:gd name="T24" fmla="*/ 53 w 138"/>
              <a:gd name="T25" fmla="*/ 118 h 160"/>
              <a:gd name="T26" fmla="*/ 6 w 138"/>
              <a:gd name="T27" fmla="*/ 149 h 160"/>
              <a:gd name="T28" fmla="*/ 6 w 138"/>
              <a:gd name="T29" fmla="*/ 17 h 160"/>
              <a:gd name="T30" fmla="*/ 17 w 138"/>
              <a:gd name="T31" fmla="*/ 6 h 160"/>
              <a:gd name="T32" fmla="*/ 107 w 138"/>
              <a:gd name="T33" fmla="*/ 6 h 160"/>
              <a:gd name="T34" fmla="*/ 102 w 138"/>
              <a:gd name="T35" fmla="*/ 16 h 160"/>
              <a:gd name="T36" fmla="*/ 102 w 138"/>
              <a:gd name="T37" fmla="*/ 16 h 160"/>
              <a:gd name="T38" fmla="*/ 101 w 138"/>
              <a:gd name="T39" fmla="*/ 18 h 160"/>
              <a:gd name="T40" fmla="*/ 101 w 138"/>
              <a:gd name="T41" fmla="*/ 20 h 160"/>
              <a:gd name="T42" fmla="*/ 101 w 138"/>
              <a:gd name="T43" fmla="*/ 70 h 160"/>
              <a:gd name="T44" fmla="*/ 101 w 138"/>
              <a:gd name="T45" fmla="*/ 149 h 160"/>
              <a:gd name="T46" fmla="*/ 132 w 138"/>
              <a:gd name="T47" fmla="*/ 65 h 160"/>
              <a:gd name="T48" fmla="*/ 107 w 138"/>
              <a:gd name="T49" fmla="*/ 65 h 160"/>
              <a:gd name="T50" fmla="*/ 107 w 138"/>
              <a:gd name="T51" fmla="*/ 20 h 160"/>
              <a:gd name="T52" fmla="*/ 107 w 138"/>
              <a:gd name="T53" fmla="*/ 17 h 160"/>
              <a:gd name="T54" fmla="*/ 118 w 138"/>
              <a:gd name="T55" fmla="*/ 6 h 160"/>
              <a:gd name="T56" fmla="*/ 118 w 138"/>
              <a:gd name="T57" fmla="*/ 6 h 160"/>
              <a:gd name="T58" fmla="*/ 120 w 138"/>
              <a:gd name="T59" fmla="*/ 6 h 160"/>
              <a:gd name="T60" fmla="*/ 121 w 138"/>
              <a:gd name="T61" fmla="*/ 6 h 160"/>
              <a:gd name="T62" fmla="*/ 132 w 138"/>
              <a:gd name="T63" fmla="*/ 17 h 160"/>
              <a:gd name="T64" fmla="*/ 132 w 138"/>
              <a:gd name="T65" fmla="*/ 65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38" h="160">
                <a:moveTo>
                  <a:pt x="138" y="17"/>
                </a:moveTo>
                <a:cubicBezTo>
                  <a:pt x="138" y="8"/>
                  <a:pt x="130" y="0"/>
                  <a:pt x="121" y="0"/>
                </a:cubicBezTo>
                <a:cubicBezTo>
                  <a:pt x="121" y="0"/>
                  <a:pt x="121" y="0"/>
                  <a:pt x="121" y="0"/>
                </a:cubicBezTo>
                <a:cubicBezTo>
                  <a:pt x="17" y="0"/>
                  <a:pt x="17" y="0"/>
                  <a:pt x="17" y="0"/>
                </a:cubicBezTo>
                <a:cubicBezTo>
                  <a:pt x="8" y="0"/>
                  <a:pt x="0" y="8"/>
                  <a:pt x="0" y="17"/>
                </a:cubicBezTo>
                <a:cubicBezTo>
                  <a:pt x="0" y="160"/>
                  <a:pt x="0" y="160"/>
                  <a:pt x="0" y="160"/>
                </a:cubicBezTo>
                <a:cubicBezTo>
                  <a:pt x="53" y="124"/>
                  <a:pt x="53" y="124"/>
                  <a:pt x="53" y="124"/>
                </a:cubicBezTo>
                <a:cubicBezTo>
                  <a:pt x="107" y="160"/>
                  <a:pt x="107" y="160"/>
                  <a:pt x="107" y="160"/>
                </a:cubicBezTo>
                <a:cubicBezTo>
                  <a:pt x="107" y="70"/>
                  <a:pt x="107" y="70"/>
                  <a:pt x="107" y="70"/>
                </a:cubicBezTo>
                <a:cubicBezTo>
                  <a:pt x="138" y="70"/>
                  <a:pt x="138" y="70"/>
                  <a:pt x="138" y="70"/>
                </a:cubicBezTo>
                <a:lnTo>
                  <a:pt x="138" y="17"/>
                </a:lnTo>
                <a:close/>
                <a:moveTo>
                  <a:pt x="101" y="149"/>
                </a:moveTo>
                <a:cubicBezTo>
                  <a:pt x="53" y="118"/>
                  <a:pt x="53" y="118"/>
                  <a:pt x="53" y="118"/>
                </a:cubicBezTo>
                <a:cubicBezTo>
                  <a:pt x="6" y="149"/>
                  <a:pt x="6" y="149"/>
                  <a:pt x="6" y="149"/>
                </a:cubicBezTo>
                <a:cubicBezTo>
                  <a:pt x="6" y="17"/>
                  <a:pt x="6" y="17"/>
                  <a:pt x="6" y="17"/>
                </a:cubicBezTo>
                <a:cubicBezTo>
                  <a:pt x="6" y="11"/>
                  <a:pt x="11" y="6"/>
                  <a:pt x="17" y="6"/>
                </a:cubicBezTo>
                <a:cubicBezTo>
                  <a:pt x="107" y="6"/>
                  <a:pt x="107" y="6"/>
                  <a:pt x="107" y="6"/>
                </a:cubicBezTo>
                <a:cubicBezTo>
                  <a:pt x="104" y="8"/>
                  <a:pt x="102" y="12"/>
                  <a:pt x="102" y="16"/>
                </a:cubicBezTo>
                <a:cubicBezTo>
                  <a:pt x="102" y="16"/>
                  <a:pt x="102" y="16"/>
                  <a:pt x="102" y="16"/>
                </a:cubicBezTo>
                <a:cubicBezTo>
                  <a:pt x="102" y="16"/>
                  <a:pt x="101" y="17"/>
                  <a:pt x="101" y="18"/>
                </a:cubicBezTo>
                <a:cubicBezTo>
                  <a:pt x="101" y="18"/>
                  <a:pt x="101" y="19"/>
                  <a:pt x="101" y="20"/>
                </a:cubicBezTo>
                <a:cubicBezTo>
                  <a:pt x="101" y="70"/>
                  <a:pt x="101" y="70"/>
                  <a:pt x="101" y="70"/>
                </a:cubicBezTo>
                <a:lnTo>
                  <a:pt x="101" y="149"/>
                </a:lnTo>
                <a:close/>
                <a:moveTo>
                  <a:pt x="132" y="65"/>
                </a:moveTo>
                <a:cubicBezTo>
                  <a:pt x="107" y="65"/>
                  <a:pt x="107" y="65"/>
                  <a:pt x="107" y="65"/>
                </a:cubicBezTo>
                <a:cubicBezTo>
                  <a:pt x="107" y="20"/>
                  <a:pt x="107" y="20"/>
                  <a:pt x="107" y="20"/>
                </a:cubicBezTo>
                <a:cubicBezTo>
                  <a:pt x="107" y="19"/>
                  <a:pt x="107" y="18"/>
                  <a:pt x="107" y="17"/>
                </a:cubicBezTo>
                <a:cubicBezTo>
                  <a:pt x="108" y="12"/>
                  <a:pt x="112" y="7"/>
                  <a:pt x="118" y="6"/>
                </a:cubicBezTo>
                <a:cubicBezTo>
                  <a:pt x="118" y="6"/>
                  <a:pt x="118" y="6"/>
                  <a:pt x="118" y="6"/>
                </a:cubicBezTo>
                <a:cubicBezTo>
                  <a:pt x="119" y="6"/>
                  <a:pt x="119" y="6"/>
                  <a:pt x="120" y="6"/>
                </a:cubicBezTo>
                <a:cubicBezTo>
                  <a:pt x="120" y="6"/>
                  <a:pt x="121" y="6"/>
                  <a:pt x="121" y="6"/>
                </a:cubicBezTo>
                <a:cubicBezTo>
                  <a:pt x="127" y="6"/>
                  <a:pt x="132" y="11"/>
                  <a:pt x="132" y="17"/>
                </a:cubicBezTo>
                <a:lnTo>
                  <a:pt x="132" y="6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61" name="Freeform 1056"/>
          <p:cNvSpPr>
            <a:spLocks noEditPoints="1"/>
          </p:cNvSpPr>
          <p:nvPr/>
        </p:nvSpPr>
        <p:spPr bwMode="auto">
          <a:xfrm>
            <a:off x="4391025" y="2263775"/>
            <a:ext cx="546100" cy="468313"/>
          </a:xfrm>
          <a:custGeom>
            <a:avLst/>
            <a:gdLst>
              <a:gd name="T0" fmla="*/ 147 w 160"/>
              <a:gd name="T1" fmla="*/ 24 h 136"/>
              <a:gd name="T2" fmla="*/ 120 w 160"/>
              <a:gd name="T3" fmla="*/ 16 h 136"/>
              <a:gd name="T4" fmla="*/ 109 w 160"/>
              <a:gd name="T5" fmla="*/ 24 h 136"/>
              <a:gd name="T6" fmla="*/ 101 w 160"/>
              <a:gd name="T7" fmla="*/ 0 h 136"/>
              <a:gd name="T8" fmla="*/ 51 w 160"/>
              <a:gd name="T9" fmla="*/ 9 h 136"/>
              <a:gd name="T10" fmla="*/ 40 w 160"/>
              <a:gd name="T11" fmla="*/ 24 h 136"/>
              <a:gd name="T12" fmla="*/ 13 w 160"/>
              <a:gd name="T13" fmla="*/ 16 h 136"/>
              <a:gd name="T14" fmla="*/ 8 w 160"/>
              <a:gd name="T15" fmla="*/ 24 h 136"/>
              <a:gd name="T16" fmla="*/ 0 w 160"/>
              <a:gd name="T17" fmla="*/ 128 h 136"/>
              <a:gd name="T18" fmla="*/ 152 w 160"/>
              <a:gd name="T19" fmla="*/ 136 h 136"/>
              <a:gd name="T20" fmla="*/ 160 w 160"/>
              <a:gd name="T21" fmla="*/ 32 h 136"/>
              <a:gd name="T22" fmla="*/ 125 w 160"/>
              <a:gd name="T23" fmla="*/ 21 h 136"/>
              <a:gd name="T24" fmla="*/ 141 w 160"/>
              <a:gd name="T25" fmla="*/ 24 h 136"/>
              <a:gd name="T26" fmla="*/ 125 w 160"/>
              <a:gd name="T27" fmla="*/ 21 h 136"/>
              <a:gd name="T28" fmla="*/ 59 w 160"/>
              <a:gd name="T29" fmla="*/ 5 h 136"/>
              <a:gd name="T30" fmla="*/ 104 w 160"/>
              <a:gd name="T31" fmla="*/ 9 h 136"/>
              <a:gd name="T32" fmla="*/ 56 w 160"/>
              <a:gd name="T33" fmla="*/ 24 h 136"/>
              <a:gd name="T34" fmla="*/ 51 w 160"/>
              <a:gd name="T35" fmla="*/ 29 h 136"/>
              <a:gd name="T36" fmla="*/ 120 w 160"/>
              <a:gd name="T37" fmla="*/ 29 h 136"/>
              <a:gd name="T38" fmla="*/ 133 w 160"/>
              <a:gd name="T39" fmla="*/ 131 h 136"/>
              <a:gd name="T40" fmla="*/ 27 w 160"/>
              <a:gd name="T41" fmla="*/ 29 h 136"/>
              <a:gd name="T42" fmla="*/ 51 w 160"/>
              <a:gd name="T43" fmla="*/ 29 h 136"/>
              <a:gd name="T44" fmla="*/ 35 w 160"/>
              <a:gd name="T45" fmla="*/ 21 h 136"/>
              <a:gd name="T46" fmla="*/ 19 w 160"/>
              <a:gd name="T47" fmla="*/ 24 h 136"/>
              <a:gd name="T48" fmla="*/ 5 w 160"/>
              <a:gd name="T49" fmla="*/ 128 h 136"/>
              <a:gd name="T50" fmla="*/ 8 w 160"/>
              <a:gd name="T51" fmla="*/ 29 h 136"/>
              <a:gd name="T52" fmla="*/ 21 w 160"/>
              <a:gd name="T53" fmla="*/ 29 h 136"/>
              <a:gd name="T54" fmla="*/ 8 w 160"/>
              <a:gd name="T55" fmla="*/ 131 h 136"/>
              <a:gd name="T56" fmla="*/ 155 w 160"/>
              <a:gd name="T57" fmla="*/ 128 h 136"/>
              <a:gd name="T58" fmla="*/ 139 w 160"/>
              <a:gd name="T59" fmla="*/ 131 h 136"/>
              <a:gd name="T60" fmla="*/ 147 w 160"/>
              <a:gd name="T61" fmla="*/ 29 h 136"/>
              <a:gd name="T62" fmla="*/ 155 w 160"/>
              <a:gd name="T63" fmla="*/ 32 h 1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60" h="136">
                <a:moveTo>
                  <a:pt x="152" y="24"/>
                </a:moveTo>
                <a:cubicBezTo>
                  <a:pt x="147" y="24"/>
                  <a:pt x="147" y="24"/>
                  <a:pt x="147" y="24"/>
                </a:cubicBezTo>
                <a:cubicBezTo>
                  <a:pt x="147" y="16"/>
                  <a:pt x="147" y="16"/>
                  <a:pt x="147" y="16"/>
                </a:cubicBezTo>
                <a:cubicBezTo>
                  <a:pt x="120" y="16"/>
                  <a:pt x="120" y="16"/>
                  <a:pt x="120" y="16"/>
                </a:cubicBezTo>
                <a:cubicBezTo>
                  <a:pt x="120" y="24"/>
                  <a:pt x="120" y="24"/>
                  <a:pt x="120" y="24"/>
                </a:cubicBezTo>
                <a:cubicBezTo>
                  <a:pt x="109" y="24"/>
                  <a:pt x="109" y="24"/>
                  <a:pt x="109" y="24"/>
                </a:cubicBezTo>
                <a:cubicBezTo>
                  <a:pt x="109" y="9"/>
                  <a:pt x="109" y="9"/>
                  <a:pt x="109" y="9"/>
                </a:cubicBezTo>
                <a:cubicBezTo>
                  <a:pt x="109" y="4"/>
                  <a:pt x="106" y="0"/>
                  <a:pt x="101" y="0"/>
                </a:cubicBezTo>
                <a:cubicBezTo>
                  <a:pt x="59" y="0"/>
                  <a:pt x="59" y="0"/>
                  <a:pt x="59" y="0"/>
                </a:cubicBezTo>
                <a:cubicBezTo>
                  <a:pt x="55" y="0"/>
                  <a:pt x="51" y="4"/>
                  <a:pt x="51" y="9"/>
                </a:cubicBezTo>
                <a:cubicBezTo>
                  <a:pt x="51" y="24"/>
                  <a:pt x="51" y="24"/>
                  <a:pt x="51" y="24"/>
                </a:cubicBezTo>
                <a:cubicBezTo>
                  <a:pt x="40" y="24"/>
                  <a:pt x="40" y="24"/>
                  <a:pt x="40" y="24"/>
                </a:cubicBezTo>
                <a:cubicBezTo>
                  <a:pt x="40" y="16"/>
                  <a:pt x="40" y="16"/>
                  <a:pt x="40" y="16"/>
                </a:cubicBezTo>
                <a:cubicBezTo>
                  <a:pt x="13" y="16"/>
                  <a:pt x="13" y="16"/>
                  <a:pt x="13" y="16"/>
                </a:cubicBezTo>
                <a:cubicBezTo>
                  <a:pt x="13" y="24"/>
                  <a:pt x="13" y="24"/>
                  <a:pt x="13" y="24"/>
                </a:cubicBezTo>
                <a:cubicBezTo>
                  <a:pt x="8" y="24"/>
                  <a:pt x="8" y="24"/>
                  <a:pt x="8" y="24"/>
                </a:cubicBezTo>
                <a:cubicBezTo>
                  <a:pt x="4" y="24"/>
                  <a:pt x="0" y="28"/>
                  <a:pt x="0" y="32"/>
                </a:cubicBezTo>
                <a:cubicBezTo>
                  <a:pt x="0" y="128"/>
                  <a:pt x="0" y="128"/>
                  <a:pt x="0" y="128"/>
                </a:cubicBezTo>
                <a:cubicBezTo>
                  <a:pt x="0" y="132"/>
                  <a:pt x="4" y="136"/>
                  <a:pt x="8" y="136"/>
                </a:cubicBezTo>
                <a:cubicBezTo>
                  <a:pt x="152" y="136"/>
                  <a:pt x="152" y="136"/>
                  <a:pt x="152" y="136"/>
                </a:cubicBezTo>
                <a:cubicBezTo>
                  <a:pt x="156" y="136"/>
                  <a:pt x="160" y="132"/>
                  <a:pt x="160" y="128"/>
                </a:cubicBezTo>
                <a:cubicBezTo>
                  <a:pt x="160" y="32"/>
                  <a:pt x="160" y="32"/>
                  <a:pt x="160" y="32"/>
                </a:cubicBezTo>
                <a:cubicBezTo>
                  <a:pt x="160" y="28"/>
                  <a:pt x="156" y="24"/>
                  <a:pt x="152" y="24"/>
                </a:cubicBezTo>
                <a:close/>
                <a:moveTo>
                  <a:pt x="125" y="21"/>
                </a:moveTo>
                <a:cubicBezTo>
                  <a:pt x="141" y="21"/>
                  <a:pt x="141" y="21"/>
                  <a:pt x="141" y="21"/>
                </a:cubicBezTo>
                <a:cubicBezTo>
                  <a:pt x="141" y="24"/>
                  <a:pt x="141" y="24"/>
                  <a:pt x="141" y="24"/>
                </a:cubicBezTo>
                <a:cubicBezTo>
                  <a:pt x="125" y="24"/>
                  <a:pt x="125" y="24"/>
                  <a:pt x="125" y="24"/>
                </a:cubicBezTo>
                <a:lnTo>
                  <a:pt x="125" y="21"/>
                </a:lnTo>
                <a:close/>
                <a:moveTo>
                  <a:pt x="56" y="9"/>
                </a:moveTo>
                <a:cubicBezTo>
                  <a:pt x="56" y="7"/>
                  <a:pt x="57" y="5"/>
                  <a:pt x="59" y="5"/>
                </a:cubicBezTo>
                <a:cubicBezTo>
                  <a:pt x="101" y="5"/>
                  <a:pt x="101" y="5"/>
                  <a:pt x="101" y="5"/>
                </a:cubicBezTo>
                <a:cubicBezTo>
                  <a:pt x="103" y="5"/>
                  <a:pt x="104" y="7"/>
                  <a:pt x="104" y="9"/>
                </a:cubicBezTo>
                <a:cubicBezTo>
                  <a:pt x="104" y="24"/>
                  <a:pt x="104" y="24"/>
                  <a:pt x="104" y="24"/>
                </a:cubicBezTo>
                <a:cubicBezTo>
                  <a:pt x="56" y="24"/>
                  <a:pt x="56" y="24"/>
                  <a:pt x="56" y="24"/>
                </a:cubicBezTo>
                <a:lnTo>
                  <a:pt x="56" y="9"/>
                </a:lnTo>
                <a:close/>
                <a:moveTo>
                  <a:pt x="51" y="29"/>
                </a:moveTo>
                <a:cubicBezTo>
                  <a:pt x="109" y="29"/>
                  <a:pt x="109" y="29"/>
                  <a:pt x="109" y="29"/>
                </a:cubicBezTo>
                <a:cubicBezTo>
                  <a:pt x="120" y="29"/>
                  <a:pt x="120" y="29"/>
                  <a:pt x="120" y="29"/>
                </a:cubicBezTo>
                <a:cubicBezTo>
                  <a:pt x="133" y="29"/>
                  <a:pt x="133" y="29"/>
                  <a:pt x="133" y="29"/>
                </a:cubicBezTo>
                <a:cubicBezTo>
                  <a:pt x="133" y="131"/>
                  <a:pt x="133" y="131"/>
                  <a:pt x="133" y="131"/>
                </a:cubicBezTo>
                <a:cubicBezTo>
                  <a:pt x="27" y="131"/>
                  <a:pt x="27" y="131"/>
                  <a:pt x="27" y="131"/>
                </a:cubicBezTo>
                <a:cubicBezTo>
                  <a:pt x="27" y="29"/>
                  <a:pt x="27" y="29"/>
                  <a:pt x="27" y="29"/>
                </a:cubicBezTo>
                <a:cubicBezTo>
                  <a:pt x="40" y="29"/>
                  <a:pt x="40" y="29"/>
                  <a:pt x="40" y="29"/>
                </a:cubicBezTo>
                <a:lnTo>
                  <a:pt x="51" y="29"/>
                </a:lnTo>
                <a:close/>
                <a:moveTo>
                  <a:pt x="19" y="21"/>
                </a:moveTo>
                <a:cubicBezTo>
                  <a:pt x="35" y="21"/>
                  <a:pt x="35" y="21"/>
                  <a:pt x="35" y="21"/>
                </a:cubicBezTo>
                <a:cubicBezTo>
                  <a:pt x="35" y="24"/>
                  <a:pt x="35" y="24"/>
                  <a:pt x="35" y="24"/>
                </a:cubicBezTo>
                <a:cubicBezTo>
                  <a:pt x="19" y="24"/>
                  <a:pt x="19" y="24"/>
                  <a:pt x="19" y="24"/>
                </a:cubicBezTo>
                <a:lnTo>
                  <a:pt x="19" y="21"/>
                </a:lnTo>
                <a:close/>
                <a:moveTo>
                  <a:pt x="5" y="128"/>
                </a:moveTo>
                <a:cubicBezTo>
                  <a:pt x="5" y="32"/>
                  <a:pt x="5" y="32"/>
                  <a:pt x="5" y="32"/>
                </a:cubicBezTo>
                <a:cubicBezTo>
                  <a:pt x="5" y="31"/>
                  <a:pt x="7" y="29"/>
                  <a:pt x="8" y="29"/>
                </a:cubicBezTo>
                <a:cubicBezTo>
                  <a:pt x="13" y="29"/>
                  <a:pt x="13" y="29"/>
                  <a:pt x="13" y="29"/>
                </a:cubicBezTo>
                <a:cubicBezTo>
                  <a:pt x="21" y="29"/>
                  <a:pt x="21" y="29"/>
                  <a:pt x="21" y="29"/>
                </a:cubicBezTo>
                <a:cubicBezTo>
                  <a:pt x="21" y="131"/>
                  <a:pt x="21" y="131"/>
                  <a:pt x="21" y="131"/>
                </a:cubicBezTo>
                <a:cubicBezTo>
                  <a:pt x="8" y="131"/>
                  <a:pt x="8" y="131"/>
                  <a:pt x="8" y="131"/>
                </a:cubicBezTo>
                <a:cubicBezTo>
                  <a:pt x="7" y="131"/>
                  <a:pt x="5" y="129"/>
                  <a:pt x="5" y="128"/>
                </a:cubicBezTo>
                <a:close/>
                <a:moveTo>
                  <a:pt x="155" y="128"/>
                </a:moveTo>
                <a:cubicBezTo>
                  <a:pt x="155" y="129"/>
                  <a:pt x="153" y="131"/>
                  <a:pt x="152" y="131"/>
                </a:cubicBezTo>
                <a:cubicBezTo>
                  <a:pt x="139" y="131"/>
                  <a:pt x="139" y="131"/>
                  <a:pt x="139" y="131"/>
                </a:cubicBezTo>
                <a:cubicBezTo>
                  <a:pt x="139" y="29"/>
                  <a:pt x="139" y="29"/>
                  <a:pt x="139" y="29"/>
                </a:cubicBezTo>
                <a:cubicBezTo>
                  <a:pt x="147" y="29"/>
                  <a:pt x="147" y="29"/>
                  <a:pt x="147" y="29"/>
                </a:cubicBezTo>
                <a:cubicBezTo>
                  <a:pt x="152" y="29"/>
                  <a:pt x="152" y="29"/>
                  <a:pt x="152" y="29"/>
                </a:cubicBezTo>
                <a:cubicBezTo>
                  <a:pt x="153" y="29"/>
                  <a:pt x="155" y="31"/>
                  <a:pt x="155" y="32"/>
                </a:cubicBezTo>
                <a:lnTo>
                  <a:pt x="155" y="12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62" name="Freeform 1057"/>
          <p:cNvSpPr>
            <a:spLocks noEditPoints="1"/>
          </p:cNvSpPr>
          <p:nvPr/>
        </p:nvSpPr>
        <p:spPr bwMode="auto">
          <a:xfrm>
            <a:off x="4391025" y="2828925"/>
            <a:ext cx="546100" cy="563563"/>
          </a:xfrm>
          <a:custGeom>
            <a:avLst/>
            <a:gdLst>
              <a:gd name="T0" fmla="*/ 149 w 160"/>
              <a:gd name="T1" fmla="*/ 66 h 164"/>
              <a:gd name="T2" fmla="*/ 87 w 160"/>
              <a:gd name="T3" fmla="*/ 113 h 164"/>
              <a:gd name="T4" fmla="*/ 62 w 160"/>
              <a:gd name="T5" fmla="*/ 98 h 164"/>
              <a:gd name="T6" fmla="*/ 109 w 160"/>
              <a:gd name="T7" fmla="*/ 98 h 164"/>
              <a:gd name="T8" fmla="*/ 154 w 160"/>
              <a:gd name="T9" fmla="*/ 40 h 164"/>
              <a:gd name="T10" fmla="*/ 124 w 160"/>
              <a:gd name="T11" fmla="*/ 10 h 164"/>
              <a:gd name="T12" fmla="*/ 75 w 160"/>
              <a:gd name="T13" fmla="*/ 47 h 164"/>
              <a:gd name="T14" fmla="*/ 70 w 160"/>
              <a:gd name="T15" fmla="*/ 42 h 164"/>
              <a:gd name="T16" fmla="*/ 149 w 160"/>
              <a:gd name="T17" fmla="*/ 15 h 164"/>
              <a:gd name="T18" fmla="*/ 81 w 160"/>
              <a:gd name="T19" fmla="*/ 126 h 164"/>
              <a:gd name="T20" fmla="*/ 36 w 160"/>
              <a:gd name="T21" fmla="*/ 158 h 164"/>
              <a:gd name="T22" fmla="*/ 15 w 160"/>
              <a:gd name="T23" fmla="*/ 106 h 164"/>
              <a:gd name="T24" fmla="*/ 92 w 160"/>
              <a:gd name="T25" fmla="*/ 72 h 164"/>
              <a:gd name="T26" fmla="*/ 96 w 160"/>
              <a:gd name="T27" fmla="*/ 68 h 164"/>
              <a:gd name="T28" fmla="*/ 11 w 160"/>
              <a:gd name="T29" fmla="*/ 102 h 164"/>
              <a:gd name="T30" fmla="*/ 11 w 160"/>
              <a:gd name="T31" fmla="*/ 153 h 164"/>
              <a:gd name="T32" fmla="*/ 62 w 160"/>
              <a:gd name="T33" fmla="*/ 153 h 164"/>
              <a:gd name="T34" fmla="*/ 85 w 160"/>
              <a:gd name="T35" fmla="*/ 126 h 164"/>
              <a:gd name="T36" fmla="*/ 103 w 160"/>
              <a:gd name="T37" fmla="*/ 137 h 164"/>
              <a:gd name="T38" fmla="*/ 100 w 160"/>
              <a:gd name="T39" fmla="*/ 158 h 164"/>
              <a:gd name="T40" fmla="*/ 106 w 160"/>
              <a:gd name="T41" fmla="*/ 158 h 164"/>
              <a:gd name="T42" fmla="*/ 103 w 160"/>
              <a:gd name="T43" fmla="*/ 137 h 164"/>
              <a:gd name="T44" fmla="*/ 112 w 160"/>
              <a:gd name="T45" fmla="*/ 132 h 164"/>
              <a:gd name="T46" fmla="*/ 125 w 160"/>
              <a:gd name="T47" fmla="*/ 149 h 164"/>
              <a:gd name="T48" fmla="*/ 129 w 160"/>
              <a:gd name="T49" fmla="*/ 149 h 164"/>
              <a:gd name="T50" fmla="*/ 116 w 160"/>
              <a:gd name="T51" fmla="*/ 132 h 164"/>
              <a:gd name="T52" fmla="*/ 118 w 160"/>
              <a:gd name="T53" fmla="*/ 119 h 164"/>
              <a:gd name="T54" fmla="*/ 118 w 160"/>
              <a:gd name="T55" fmla="*/ 125 h 164"/>
              <a:gd name="T56" fmla="*/ 139 w 160"/>
              <a:gd name="T57" fmla="*/ 122 h 164"/>
              <a:gd name="T58" fmla="*/ 48 w 160"/>
              <a:gd name="T59" fmla="*/ 37 h 164"/>
              <a:gd name="T60" fmla="*/ 51 w 160"/>
              <a:gd name="T61" fmla="*/ 16 h 164"/>
              <a:gd name="T62" fmla="*/ 45 w 160"/>
              <a:gd name="T63" fmla="*/ 16 h 164"/>
              <a:gd name="T64" fmla="*/ 48 w 160"/>
              <a:gd name="T65" fmla="*/ 37 h 164"/>
              <a:gd name="T66" fmla="*/ 37 w 160"/>
              <a:gd name="T67" fmla="*/ 43 h 164"/>
              <a:gd name="T68" fmla="*/ 39 w 160"/>
              <a:gd name="T69" fmla="*/ 38 h 164"/>
              <a:gd name="T70" fmla="*/ 22 w 160"/>
              <a:gd name="T71" fmla="*/ 25 h 164"/>
              <a:gd name="T72" fmla="*/ 35 w 160"/>
              <a:gd name="T73" fmla="*/ 42 h 164"/>
              <a:gd name="T74" fmla="*/ 33 w 160"/>
              <a:gd name="T75" fmla="*/ 55 h 164"/>
              <a:gd name="T76" fmla="*/ 33 w 160"/>
              <a:gd name="T77" fmla="*/ 49 h 164"/>
              <a:gd name="T78" fmla="*/ 12 w 160"/>
              <a:gd name="T79" fmla="*/ 52 h 1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60" h="164">
                <a:moveTo>
                  <a:pt x="160" y="40"/>
                </a:moveTo>
                <a:cubicBezTo>
                  <a:pt x="160" y="50"/>
                  <a:pt x="156" y="59"/>
                  <a:pt x="149" y="66"/>
                </a:cubicBezTo>
                <a:cubicBezTo>
                  <a:pt x="113" y="102"/>
                  <a:pt x="113" y="102"/>
                  <a:pt x="113" y="102"/>
                </a:cubicBezTo>
                <a:cubicBezTo>
                  <a:pt x="106" y="109"/>
                  <a:pt x="97" y="113"/>
                  <a:pt x="87" y="113"/>
                </a:cubicBezTo>
                <a:cubicBezTo>
                  <a:pt x="78" y="113"/>
                  <a:pt x="69" y="109"/>
                  <a:pt x="62" y="102"/>
                </a:cubicBezTo>
                <a:cubicBezTo>
                  <a:pt x="61" y="101"/>
                  <a:pt x="61" y="99"/>
                  <a:pt x="62" y="98"/>
                </a:cubicBezTo>
                <a:cubicBezTo>
                  <a:pt x="63" y="97"/>
                  <a:pt x="65" y="97"/>
                  <a:pt x="66" y="98"/>
                </a:cubicBezTo>
                <a:cubicBezTo>
                  <a:pt x="78" y="110"/>
                  <a:pt x="97" y="110"/>
                  <a:pt x="109" y="98"/>
                </a:cubicBezTo>
                <a:cubicBezTo>
                  <a:pt x="145" y="62"/>
                  <a:pt x="145" y="62"/>
                  <a:pt x="145" y="62"/>
                </a:cubicBezTo>
                <a:cubicBezTo>
                  <a:pt x="151" y="56"/>
                  <a:pt x="154" y="48"/>
                  <a:pt x="154" y="40"/>
                </a:cubicBezTo>
                <a:cubicBezTo>
                  <a:pt x="154" y="32"/>
                  <a:pt x="151" y="25"/>
                  <a:pt x="145" y="19"/>
                </a:cubicBezTo>
                <a:cubicBezTo>
                  <a:pt x="139" y="13"/>
                  <a:pt x="132" y="10"/>
                  <a:pt x="124" y="10"/>
                </a:cubicBezTo>
                <a:cubicBezTo>
                  <a:pt x="116" y="10"/>
                  <a:pt x="108" y="13"/>
                  <a:pt x="102" y="19"/>
                </a:cubicBezTo>
                <a:cubicBezTo>
                  <a:pt x="75" y="47"/>
                  <a:pt x="75" y="47"/>
                  <a:pt x="75" y="47"/>
                </a:cubicBezTo>
                <a:cubicBezTo>
                  <a:pt x="73" y="48"/>
                  <a:pt x="72" y="48"/>
                  <a:pt x="70" y="47"/>
                </a:cubicBezTo>
                <a:cubicBezTo>
                  <a:pt x="69" y="45"/>
                  <a:pt x="69" y="44"/>
                  <a:pt x="70" y="42"/>
                </a:cubicBezTo>
                <a:cubicBezTo>
                  <a:pt x="98" y="15"/>
                  <a:pt x="98" y="15"/>
                  <a:pt x="98" y="15"/>
                </a:cubicBezTo>
                <a:cubicBezTo>
                  <a:pt x="112" y="0"/>
                  <a:pt x="135" y="0"/>
                  <a:pt x="149" y="15"/>
                </a:cubicBezTo>
                <a:cubicBezTo>
                  <a:pt x="156" y="21"/>
                  <a:pt x="160" y="31"/>
                  <a:pt x="160" y="40"/>
                </a:cubicBezTo>
                <a:close/>
                <a:moveTo>
                  <a:pt x="81" y="126"/>
                </a:moveTo>
                <a:cubicBezTo>
                  <a:pt x="58" y="149"/>
                  <a:pt x="58" y="149"/>
                  <a:pt x="58" y="149"/>
                </a:cubicBezTo>
                <a:cubicBezTo>
                  <a:pt x="52" y="155"/>
                  <a:pt x="44" y="158"/>
                  <a:pt x="36" y="158"/>
                </a:cubicBezTo>
                <a:cubicBezTo>
                  <a:pt x="28" y="158"/>
                  <a:pt x="21" y="155"/>
                  <a:pt x="15" y="149"/>
                </a:cubicBezTo>
                <a:cubicBezTo>
                  <a:pt x="3" y="137"/>
                  <a:pt x="3" y="118"/>
                  <a:pt x="15" y="106"/>
                </a:cubicBezTo>
                <a:cubicBezTo>
                  <a:pt x="49" y="72"/>
                  <a:pt x="49" y="72"/>
                  <a:pt x="49" y="72"/>
                </a:cubicBezTo>
                <a:cubicBezTo>
                  <a:pt x="61" y="60"/>
                  <a:pt x="80" y="60"/>
                  <a:pt x="92" y="72"/>
                </a:cubicBezTo>
                <a:cubicBezTo>
                  <a:pt x="93" y="73"/>
                  <a:pt x="95" y="73"/>
                  <a:pt x="96" y="72"/>
                </a:cubicBezTo>
                <a:cubicBezTo>
                  <a:pt x="97" y="71"/>
                  <a:pt x="97" y="69"/>
                  <a:pt x="96" y="68"/>
                </a:cubicBezTo>
                <a:cubicBezTo>
                  <a:pt x="82" y="54"/>
                  <a:pt x="59" y="54"/>
                  <a:pt x="45" y="68"/>
                </a:cubicBezTo>
                <a:cubicBezTo>
                  <a:pt x="11" y="102"/>
                  <a:pt x="11" y="102"/>
                  <a:pt x="11" y="102"/>
                </a:cubicBezTo>
                <a:cubicBezTo>
                  <a:pt x="4" y="109"/>
                  <a:pt x="0" y="118"/>
                  <a:pt x="0" y="128"/>
                </a:cubicBezTo>
                <a:cubicBezTo>
                  <a:pt x="0" y="138"/>
                  <a:pt x="4" y="147"/>
                  <a:pt x="11" y="153"/>
                </a:cubicBezTo>
                <a:cubicBezTo>
                  <a:pt x="17" y="160"/>
                  <a:pt x="26" y="164"/>
                  <a:pt x="36" y="164"/>
                </a:cubicBezTo>
                <a:cubicBezTo>
                  <a:pt x="46" y="164"/>
                  <a:pt x="55" y="160"/>
                  <a:pt x="62" y="153"/>
                </a:cubicBezTo>
                <a:cubicBezTo>
                  <a:pt x="85" y="130"/>
                  <a:pt x="85" y="130"/>
                  <a:pt x="85" y="130"/>
                </a:cubicBezTo>
                <a:cubicBezTo>
                  <a:pt x="87" y="129"/>
                  <a:pt x="87" y="127"/>
                  <a:pt x="85" y="126"/>
                </a:cubicBezTo>
                <a:cubicBezTo>
                  <a:pt x="84" y="124"/>
                  <a:pt x="82" y="124"/>
                  <a:pt x="81" y="126"/>
                </a:cubicBezTo>
                <a:close/>
                <a:moveTo>
                  <a:pt x="103" y="137"/>
                </a:moveTo>
                <a:cubicBezTo>
                  <a:pt x="101" y="137"/>
                  <a:pt x="100" y="138"/>
                  <a:pt x="100" y="140"/>
                </a:cubicBezTo>
                <a:cubicBezTo>
                  <a:pt x="100" y="158"/>
                  <a:pt x="100" y="158"/>
                  <a:pt x="100" y="158"/>
                </a:cubicBezTo>
                <a:cubicBezTo>
                  <a:pt x="100" y="160"/>
                  <a:pt x="101" y="161"/>
                  <a:pt x="103" y="161"/>
                </a:cubicBezTo>
                <a:cubicBezTo>
                  <a:pt x="104" y="161"/>
                  <a:pt x="106" y="160"/>
                  <a:pt x="106" y="158"/>
                </a:cubicBezTo>
                <a:cubicBezTo>
                  <a:pt x="106" y="140"/>
                  <a:pt x="106" y="140"/>
                  <a:pt x="106" y="140"/>
                </a:cubicBezTo>
                <a:cubicBezTo>
                  <a:pt x="106" y="138"/>
                  <a:pt x="104" y="137"/>
                  <a:pt x="103" y="137"/>
                </a:cubicBezTo>
                <a:close/>
                <a:moveTo>
                  <a:pt x="116" y="132"/>
                </a:moveTo>
                <a:cubicBezTo>
                  <a:pt x="115" y="131"/>
                  <a:pt x="113" y="131"/>
                  <a:pt x="112" y="132"/>
                </a:cubicBezTo>
                <a:cubicBezTo>
                  <a:pt x="111" y="133"/>
                  <a:pt x="111" y="135"/>
                  <a:pt x="112" y="136"/>
                </a:cubicBezTo>
                <a:cubicBezTo>
                  <a:pt x="125" y="149"/>
                  <a:pt x="125" y="149"/>
                  <a:pt x="125" y="149"/>
                </a:cubicBezTo>
                <a:cubicBezTo>
                  <a:pt x="125" y="149"/>
                  <a:pt x="126" y="150"/>
                  <a:pt x="127" y="150"/>
                </a:cubicBezTo>
                <a:cubicBezTo>
                  <a:pt x="128" y="150"/>
                  <a:pt x="128" y="149"/>
                  <a:pt x="129" y="149"/>
                </a:cubicBezTo>
                <a:cubicBezTo>
                  <a:pt x="130" y="148"/>
                  <a:pt x="130" y="146"/>
                  <a:pt x="129" y="145"/>
                </a:cubicBezTo>
                <a:lnTo>
                  <a:pt x="116" y="132"/>
                </a:lnTo>
                <a:close/>
                <a:moveTo>
                  <a:pt x="136" y="119"/>
                </a:moveTo>
                <a:cubicBezTo>
                  <a:pt x="118" y="119"/>
                  <a:pt x="118" y="119"/>
                  <a:pt x="118" y="119"/>
                </a:cubicBezTo>
                <a:cubicBezTo>
                  <a:pt x="116" y="119"/>
                  <a:pt x="115" y="120"/>
                  <a:pt x="115" y="122"/>
                </a:cubicBezTo>
                <a:cubicBezTo>
                  <a:pt x="115" y="123"/>
                  <a:pt x="116" y="125"/>
                  <a:pt x="118" y="125"/>
                </a:cubicBezTo>
                <a:cubicBezTo>
                  <a:pt x="136" y="125"/>
                  <a:pt x="136" y="125"/>
                  <a:pt x="136" y="125"/>
                </a:cubicBezTo>
                <a:cubicBezTo>
                  <a:pt x="137" y="125"/>
                  <a:pt x="139" y="123"/>
                  <a:pt x="139" y="122"/>
                </a:cubicBezTo>
                <a:cubicBezTo>
                  <a:pt x="139" y="120"/>
                  <a:pt x="137" y="119"/>
                  <a:pt x="136" y="119"/>
                </a:cubicBezTo>
                <a:close/>
                <a:moveTo>
                  <a:pt x="48" y="37"/>
                </a:moveTo>
                <a:cubicBezTo>
                  <a:pt x="50" y="37"/>
                  <a:pt x="51" y="36"/>
                  <a:pt x="51" y="34"/>
                </a:cubicBezTo>
                <a:cubicBezTo>
                  <a:pt x="51" y="16"/>
                  <a:pt x="51" y="16"/>
                  <a:pt x="51" y="16"/>
                </a:cubicBezTo>
                <a:cubicBezTo>
                  <a:pt x="51" y="14"/>
                  <a:pt x="50" y="13"/>
                  <a:pt x="48" y="13"/>
                </a:cubicBezTo>
                <a:cubicBezTo>
                  <a:pt x="47" y="13"/>
                  <a:pt x="45" y="14"/>
                  <a:pt x="45" y="16"/>
                </a:cubicBezTo>
                <a:cubicBezTo>
                  <a:pt x="45" y="34"/>
                  <a:pt x="45" y="34"/>
                  <a:pt x="45" y="34"/>
                </a:cubicBezTo>
                <a:cubicBezTo>
                  <a:pt x="45" y="36"/>
                  <a:pt x="47" y="37"/>
                  <a:pt x="48" y="37"/>
                </a:cubicBezTo>
                <a:close/>
                <a:moveTo>
                  <a:pt x="35" y="42"/>
                </a:moveTo>
                <a:cubicBezTo>
                  <a:pt x="35" y="43"/>
                  <a:pt x="36" y="43"/>
                  <a:pt x="37" y="43"/>
                </a:cubicBezTo>
                <a:cubicBezTo>
                  <a:pt x="38" y="43"/>
                  <a:pt x="38" y="43"/>
                  <a:pt x="39" y="42"/>
                </a:cubicBezTo>
                <a:cubicBezTo>
                  <a:pt x="40" y="41"/>
                  <a:pt x="40" y="39"/>
                  <a:pt x="39" y="38"/>
                </a:cubicBezTo>
                <a:cubicBezTo>
                  <a:pt x="26" y="25"/>
                  <a:pt x="26" y="25"/>
                  <a:pt x="26" y="25"/>
                </a:cubicBezTo>
                <a:cubicBezTo>
                  <a:pt x="25" y="24"/>
                  <a:pt x="23" y="24"/>
                  <a:pt x="22" y="25"/>
                </a:cubicBezTo>
                <a:cubicBezTo>
                  <a:pt x="21" y="27"/>
                  <a:pt x="21" y="28"/>
                  <a:pt x="22" y="30"/>
                </a:cubicBezTo>
                <a:lnTo>
                  <a:pt x="35" y="42"/>
                </a:lnTo>
                <a:close/>
                <a:moveTo>
                  <a:pt x="15" y="55"/>
                </a:moveTo>
                <a:cubicBezTo>
                  <a:pt x="33" y="55"/>
                  <a:pt x="33" y="55"/>
                  <a:pt x="33" y="55"/>
                </a:cubicBezTo>
                <a:cubicBezTo>
                  <a:pt x="35" y="55"/>
                  <a:pt x="36" y="54"/>
                  <a:pt x="36" y="52"/>
                </a:cubicBezTo>
                <a:cubicBezTo>
                  <a:pt x="36" y="51"/>
                  <a:pt x="35" y="49"/>
                  <a:pt x="33" y="49"/>
                </a:cubicBezTo>
                <a:cubicBezTo>
                  <a:pt x="15" y="49"/>
                  <a:pt x="15" y="49"/>
                  <a:pt x="15" y="49"/>
                </a:cubicBezTo>
                <a:cubicBezTo>
                  <a:pt x="13" y="49"/>
                  <a:pt x="12" y="51"/>
                  <a:pt x="12" y="52"/>
                </a:cubicBezTo>
                <a:cubicBezTo>
                  <a:pt x="12" y="54"/>
                  <a:pt x="13" y="55"/>
                  <a:pt x="15" y="5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63" name="Freeform 1058"/>
          <p:cNvSpPr>
            <a:spLocks noEditPoints="1"/>
          </p:cNvSpPr>
          <p:nvPr/>
        </p:nvSpPr>
        <p:spPr bwMode="auto">
          <a:xfrm>
            <a:off x="4445000" y="3462338"/>
            <a:ext cx="427038" cy="549275"/>
          </a:xfrm>
          <a:custGeom>
            <a:avLst/>
            <a:gdLst>
              <a:gd name="T0" fmla="*/ 8 w 125"/>
              <a:gd name="T1" fmla="*/ 0 h 160"/>
              <a:gd name="T2" fmla="*/ 0 w 125"/>
              <a:gd name="T3" fmla="*/ 152 h 160"/>
              <a:gd name="T4" fmla="*/ 118 w 125"/>
              <a:gd name="T5" fmla="*/ 160 h 160"/>
              <a:gd name="T6" fmla="*/ 125 w 125"/>
              <a:gd name="T7" fmla="*/ 8 h 160"/>
              <a:gd name="T8" fmla="*/ 120 w 125"/>
              <a:gd name="T9" fmla="*/ 152 h 160"/>
              <a:gd name="T10" fmla="*/ 8 w 125"/>
              <a:gd name="T11" fmla="*/ 155 h 160"/>
              <a:gd name="T12" fmla="*/ 5 w 125"/>
              <a:gd name="T13" fmla="*/ 8 h 160"/>
              <a:gd name="T14" fmla="*/ 118 w 125"/>
              <a:gd name="T15" fmla="*/ 5 h 160"/>
              <a:gd name="T16" fmla="*/ 120 w 125"/>
              <a:gd name="T17" fmla="*/ 152 h 160"/>
              <a:gd name="T18" fmla="*/ 43 w 125"/>
              <a:gd name="T19" fmla="*/ 147 h 160"/>
              <a:gd name="T20" fmla="*/ 13 w 125"/>
              <a:gd name="T21" fmla="*/ 117 h 160"/>
              <a:gd name="T22" fmla="*/ 19 w 125"/>
              <a:gd name="T23" fmla="*/ 123 h 160"/>
              <a:gd name="T24" fmla="*/ 37 w 125"/>
              <a:gd name="T25" fmla="*/ 141 h 160"/>
              <a:gd name="T26" fmla="*/ 19 w 125"/>
              <a:gd name="T27" fmla="*/ 123 h 160"/>
              <a:gd name="T28" fmla="*/ 77 w 125"/>
              <a:gd name="T29" fmla="*/ 147 h 160"/>
              <a:gd name="T30" fmla="*/ 48 w 125"/>
              <a:gd name="T31" fmla="*/ 117 h 160"/>
              <a:gd name="T32" fmla="*/ 53 w 125"/>
              <a:gd name="T33" fmla="*/ 123 h 160"/>
              <a:gd name="T34" fmla="*/ 72 w 125"/>
              <a:gd name="T35" fmla="*/ 141 h 160"/>
              <a:gd name="T36" fmla="*/ 53 w 125"/>
              <a:gd name="T37" fmla="*/ 123 h 160"/>
              <a:gd name="T38" fmla="*/ 112 w 125"/>
              <a:gd name="T39" fmla="*/ 147 h 160"/>
              <a:gd name="T40" fmla="*/ 83 w 125"/>
              <a:gd name="T41" fmla="*/ 83 h 160"/>
              <a:gd name="T42" fmla="*/ 88 w 125"/>
              <a:gd name="T43" fmla="*/ 88 h 160"/>
              <a:gd name="T44" fmla="*/ 107 w 125"/>
              <a:gd name="T45" fmla="*/ 141 h 160"/>
              <a:gd name="T46" fmla="*/ 88 w 125"/>
              <a:gd name="T47" fmla="*/ 88 h 160"/>
              <a:gd name="T48" fmla="*/ 43 w 125"/>
              <a:gd name="T49" fmla="*/ 112 h 160"/>
              <a:gd name="T50" fmla="*/ 13 w 125"/>
              <a:gd name="T51" fmla="*/ 83 h 160"/>
              <a:gd name="T52" fmla="*/ 19 w 125"/>
              <a:gd name="T53" fmla="*/ 88 h 160"/>
              <a:gd name="T54" fmla="*/ 37 w 125"/>
              <a:gd name="T55" fmla="*/ 107 h 160"/>
              <a:gd name="T56" fmla="*/ 19 w 125"/>
              <a:gd name="T57" fmla="*/ 88 h 160"/>
              <a:gd name="T58" fmla="*/ 77 w 125"/>
              <a:gd name="T59" fmla="*/ 112 h 160"/>
              <a:gd name="T60" fmla="*/ 48 w 125"/>
              <a:gd name="T61" fmla="*/ 83 h 160"/>
              <a:gd name="T62" fmla="*/ 53 w 125"/>
              <a:gd name="T63" fmla="*/ 88 h 160"/>
              <a:gd name="T64" fmla="*/ 72 w 125"/>
              <a:gd name="T65" fmla="*/ 107 h 160"/>
              <a:gd name="T66" fmla="*/ 53 w 125"/>
              <a:gd name="T67" fmla="*/ 88 h 160"/>
              <a:gd name="T68" fmla="*/ 43 w 125"/>
              <a:gd name="T69" fmla="*/ 77 h 160"/>
              <a:gd name="T70" fmla="*/ 13 w 125"/>
              <a:gd name="T71" fmla="*/ 48 h 160"/>
              <a:gd name="T72" fmla="*/ 19 w 125"/>
              <a:gd name="T73" fmla="*/ 53 h 160"/>
              <a:gd name="T74" fmla="*/ 37 w 125"/>
              <a:gd name="T75" fmla="*/ 72 h 160"/>
              <a:gd name="T76" fmla="*/ 19 w 125"/>
              <a:gd name="T77" fmla="*/ 53 h 160"/>
              <a:gd name="T78" fmla="*/ 77 w 125"/>
              <a:gd name="T79" fmla="*/ 77 h 160"/>
              <a:gd name="T80" fmla="*/ 48 w 125"/>
              <a:gd name="T81" fmla="*/ 48 h 160"/>
              <a:gd name="T82" fmla="*/ 53 w 125"/>
              <a:gd name="T83" fmla="*/ 53 h 160"/>
              <a:gd name="T84" fmla="*/ 72 w 125"/>
              <a:gd name="T85" fmla="*/ 72 h 160"/>
              <a:gd name="T86" fmla="*/ 53 w 125"/>
              <a:gd name="T87" fmla="*/ 53 h 160"/>
              <a:gd name="T88" fmla="*/ 112 w 125"/>
              <a:gd name="T89" fmla="*/ 77 h 160"/>
              <a:gd name="T90" fmla="*/ 83 w 125"/>
              <a:gd name="T91" fmla="*/ 48 h 160"/>
              <a:gd name="T92" fmla="*/ 88 w 125"/>
              <a:gd name="T93" fmla="*/ 53 h 160"/>
              <a:gd name="T94" fmla="*/ 107 w 125"/>
              <a:gd name="T95" fmla="*/ 72 h 160"/>
              <a:gd name="T96" fmla="*/ 88 w 125"/>
              <a:gd name="T97" fmla="*/ 53 h 160"/>
              <a:gd name="T98" fmla="*/ 112 w 125"/>
              <a:gd name="T99" fmla="*/ 40 h 160"/>
              <a:gd name="T100" fmla="*/ 13 w 125"/>
              <a:gd name="T101" fmla="*/ 13 h 160"/>
              <a:gd name="T102" fmla="*/ 19 w 125"/>
              <a:gd name="T103" fmla="*/ 19 h 160"/>
              <a:gd name="T104" fmla="*/ 107 w 125"/>
              <a:gd name="T105" fmla="*/ 35 h 160"/>
              <a:gd name="T106" fmla="*/ 19 w 125"/>
              <a:gd name="T107" fmla="*/ 19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25" h="160">
                <a:moveTo>
                  <a:pt x="118" y="0"/>
                </a:moveTo>
                <a:cubicBezTo>
                  <a:pt x="8" y="0"/>
                  <a:pt x="8" y="0"/>
                  <a:pt x="8" y="0"/>
                </a:cubicBezTo>
                <a:cubicBezTo>
                  <a:pt x="3" y="0"/>
                  <a:pt x="0" y="3"/>
                  <a:pt x="0" y="8"/>
                </a:cubicBezTo>
                <a:cubicBezTo>
                  <a:pt x="0" y="152"/>
                  <a:pt x="0" y="152"/>
                  <a:pt x="0" y="152"/>
                </a:cubicBezTo>
                <a:cubicBezTo>
                  <a:pt x="0" y="157"/>
                  <a:pt x="3" y="160"/>
                  <a:pt x="8" y="160"/>
                </a:cubicBezTo>
                <a:cubicBezTo>
                  <a:pt x="118" y="160"/>
                  <a:pt x="118" y="160"/>
                  <a:pt x="118" y="160"/>
                </a:cubicBezTo>
                <a:cubicBezTo>
                  <a:pt x="122" y="160"/>
                  <a:pt x="125" y="157"/>
                  <a:pt x="125" y="152"/>
                </a:cubicBezTo>
                <a:cubicBezTo>
                  <a:pt x="125" y="8"/>
                  <a:pt x="125" y="8"/>
                  <a:pt x="125" y="8"/>
                </a:cubicBezTo>
                <a:cubicBezTo>
                  <a:pt x="125" y="3"/>
                  <a:pt x="122" y="0"/>
                  <a:pt x="118" y="0"/>
                </a:cubicBezTo>
                <a:close/>
                <a:moveTo>
                  <a:pt x="120" y="152"/>
                </a:moveTo>
                <a:cubicBezTo>
                  <a:pt x="120" y="154"/>
                  <a:pt x="119" y="155"/>
                  <a:pt x="118" y="155"/>
                </a:cubicBezTo>
                <a:cubicBezTo>
                  <a:pt x="8" y="155"/>
                  <a:pt x="8" y="155"/>
                  <a:pt x="8" y="155"/>
                </a:cubicBezTo>
                <a:cubicBezTo>
                  <a:pt x="6" y="155"/>
                  <a:pt x="5" y="154"/>
                  <a:pt x="5" y="152"/>
                </a:cubicBezTo>
                <a:cubicBezTo>
                  <a:pt x="5" y="8"/>
                  <a:pt x="5" y="8"/>
                  <a:pt x="5" y="8"/>
                </a:cubicBezTo>
                <a:cubicBezTo>
                  <a:pt x="5" y="6"/>
                  <a:pt x="6" y="5"/>
                  <a:pt x="8" y="5"/>
                </a:cubicBezTo>
                <a:cubicBezTo>
                  <a:pt x="118" y="5"/>
                  <a:pt x="118" y="5"/>
                  <a:pt x="118" y="5"/>
                </a:cubicBezTo>
                <a:cubicBezTo>
                  <a:pt x="119" y="5"/>
                  <a:pt x="120" y="6"/>
                  <a:pt x="120" y="8"/>
                </a:cubicBezTo>
                <a:lnTo>
                  <a:pt x="120" y="152"/>
                </a:lnTo>
                <a:close/>
                <a:moveTo>
                  <a:pt x="13" y="147"/>
                </a:moveTo>
                <a:cubicBezTo>
                  <a:pt x="43" y="147"/>
                  <a:pt x="43" y="147"/>
                  <a:pt x="43" y="147"/>
                </a:cubicBezTo>
                <a:cubicBezTo>
                  <a:pt x="43" y="117"/>
                  <a:pt x="43" y="117"/>
                  <a:pt x="43" y="117"/>
                </a:cubicBezTo>
                <a:cubicBezTo>
                  <a:pt x="13" y="117"/>
                  <a:pt x="13" y="117"/>
                  <a:pt x="13" y="117"/>
                </a:cubicBezTo>
                <a:lnTo>
                  <a:pt x="13" y="147"/>
                </a:lnTo>
                <a:close/>
                <a:moveTo>
                  <a:pt x="19" y="123"/>
                </a:moveTo>
                <a:cubicBezTo>
                  <a:pt x="37" y="123"/>
                  <a:pt x="37" y="123"/>
                  <a:pt x="37" y="123"/>
                </a:cubicBezTo>
                <a:cubicBezTo>
                  <a:pt x="37" y="141"/>
                  <a:pt x="37" y="141"/>
                  <a:pt x="37" y="141"/>
                </a:cubicBezTo>
                <a:cubicBezTo>
                  <a:pt x="19" y="141"/>
                  <a:pt x="19" y="141"/>
                  <a:pt x="19" y="141"/>
                </a:cubicBezTo>
                <a:lnTo>
                  <a:pt x="19" y="123"/>
                </a:lnTo>
                <a:close/>
                <a:moveTo>
                  <a:pt x="48" y="147"/>
                </a:moveTo>
                <a:cubicBezTo>
                  <a:pt x="77" y="147"/>
                  <a:pt x="77" y="147"/>
                  <a:pt x="77" y="147"/>
                </a:cubicBezTo>
                <a:cubicBezTo>
                  <a:pt x="77" y="117"/>
                  <a:pt x="77" y="117"/>
                  <a:pt x="77" y="117"/>
                </a:cubicBezTo>
                <a:cubicBezTo>
                  <a:pt x="48" y="117"/>
                  <a:pt x="48" y="117"/>
                  <a:pt x="48" y="117"/>
                </a:cubicBezTo>
                <a:lnTo>
                  <a:pt x="48" y="147"/>
                </a:lnTo>
                <a:close/>
                <a:moveTo>
                  <a:pt x="53" y="123"/>
                </a:moveTo>
                <a:cubicBezTo>
                  <a:pt x="72" y="123"/>
                  <a:pt x="72" y="123"/>
                  <a:pt x="72" y="123"/>
                </a:cubicBezTo>
                <a:cubicBezTo>
                  <a:pt x="72" y="141"/>
                  <a:pt x="72" y="141"/>
                  <a:pt x="72" y="141"/>
                </a:cubicBezTo>
                <a:cubicBezTo>
                  <a:pt x="53" y="141"/>
                  <a:pt x="53" y="141"/>
                  <a:pt x="53" y="141"/>
                </a:cubicBezTo>
                <a:lnTo>
                  <a:pt x="53" y="123"/>
                </a:lnTo>
                <a:close/>
                <a:moveTo>
                  <a:pt x="83" y="147"/>
                </a:moveTo>
                <a:cubicBezTo>
                  <a:pt x="112" y="147"/>
                  <a:pt x="112" y="147"/>
                  <a:pt x="112" y="147"/>
                </a:cubicBezTo>
                <a:cubicBezTo>
                  <a:pt x="112" y="83"/>
                  <a:pt x="112" y="83"/>
                  <a:pt x="112" y="83"/>
                </a:cubicBezTo>
                <a:cubicBezTo>
                  <a:pt x="83" y="83"/>
                  <a:pt x="83" y="83"/>
                  <a:pt x="83" y="83"/>
                </a:cubicBezTo>
                <a:lnTo>
                  <a:pt x="83" y="147"/>
                </a:lnTo>
                <a:close/>
                <a:moveTo>
                  <a:pt x="88" y="88"/>
                </a:moveTo>
                <a:cubicBezTo>
                  <a:pt x="107" y="88"/>
                  <a:pt x="107" y="88"/>
                  <a:pt x="107" y="88"/>
                </a:cubicBezTo>
                <a:cubicBezTo>
                  <a:pt x="107" y="141"/>
                  <a:pt x="107" y="141"/>
                  <a:pt x="107" y="141"/>
                </a:cubicBezTo>
                <a:cubicBezTo>
                  <a:pt x="88" y="141"/>
                  <a:pt x="88" y="141"/>
                  <a:pt x="88" y="141"/>
                </a:cubicBezTo>
                <a:lnTo>
                  <a:pt x="88" y="88"/>
                </a:lnTo>
                <a:close/>
                <a:moveTo>
                  <a:pt x="13" y="112"/>
                </a:moveTo>
                <a:cubicBezTo>
                  <a:pt x="43" y="112"/>
                  <a:pt x="43" y="112"/>
                  <a:pt x="43" y="112"/>
                </a:cubicBezTo>
                <a:cubicBezTo>
                  <a:pt x="43" y="83"/>
                  <a:pt x="43" y="83"/>
                  <a:pt x="43" y="83"/>
                </a:cubicBezTo>
                <a:cubicBezTo>
                  <a:pt x="13" y="83"/>
                  <a:pt x="13" y="83"/>
                  <a:pt x="13" y="83"/>
                </a:cubicBezTo>
                <a:lnTo>
                  <a:pt x="13" y="112"/>
                </a:lnTo>
                <a:close/>
                <a:moveTo>
                  <a:pt x="19" y="88"/>
                </a:moveTo>
                <a:cubicBezTo>
                  <a:pt x="37" y="88"/>
                  <a:pt x="37" y="88"/>
                  <a:pt x="37" y="88"/>
                </a:cubicBezTo>
                <a:cubicBezTo>
                  <a:pt x="37" y="107"/>
                  <a:pt x="37" y="107"/>
                  <a:pt x="37" y="107"/>
                </a:cubicBezTo>
                <a:cubicBezTo>
                  <a:pt x="19" y="107"/>
                  <a:pt x="19" y="107"/>
                  <a:pt x="19" y="107"/>
                </a:cubicBezTo>
                <a:lnTo>
                  <a:pt x="19" y="88"/>
                </a:lnTo>
                <a:close/>
                <a:moveTo>
                  <a:pt x="48" y="112"/>
                </a:moveTo>
                <a:cubicBezTo>
                  <a:pt x="77" y="112"/>
                  <a:pt x="77" y="112"/>
                  <a:pt x="77" y="112"/>
                </a:cubicBezTo>
                <a:cubicBezTo>
                  <a:pt x="77" y="83"/>
                  <a:pt x="77" y="83"/>
                  <a:pt x="77" y="83"/>
                </a:cubicBezTo>
                <a:cubicBezTo>
                  <a:pt x="48" y="83"/>
                  <a:pt x="48" y="83"/>
                  <a:pt x="48" y="83"/>
                </a:cubicBezTo>
                <a:lnTo>
                  <a:pt x="48" y="112"/>
                </a:lnTo>
                <a:close/>
                <a:moveTo>
                  <a:pt x="53" y="88"/>
                </a:moveTo>
                <a:cubicBezTo>
                  <a:pt x="72" y="88"/>
                  <a:pt x="72" y="88"/>
                  <a:pt x="72" y="88"/>
                </a:cubicBezTo>
                <a:cubicBezTo>
                  <a:pt x="72" y="107"/>
                  <a:pt x="72" y="107"/>
                  <a:pt x="72" y="107"/>
                </a:cubicBezTo>
                <a:cubicBezTo>
                  <a:pt x="53" y="107"/>
                  <a:pt x="53" y="107"/>
                  <a:pt x="53" y="107"/>
                </a:cubicBezTo>
                <a:lnTo>
                  <a:pt x="53" y="88"/>
                </a:lnTo>
                <a:close/>
                <a:moveTo>
                  <a:pt x="13" y="77"/>
                </a:moveTo>
                <a:cubicBezTo>
                  <a:pt x="43" y="77"/>
                  <a:pt x="43" y="77"/>
                  <a:pt x="43" y="77"/>
                </a:cubicBezTo>
                <a:cubicBezTo>
                  <a:pt x="43" y="48"/>
                  <a:pt x="43" y="48"/>
                  <a:pt x="43" y="48"/>
                </a:cubicBezTo>
                <a:cubicBezTo>
                  <a:pt x="13" y="48"/>
                  <a:pt x="13" y="48"/>
                  <a:pt x="13" y="48"/>
                </a:cubicBezTo>
                <a:lnTo>
                  <a:pt x="13" y="77"/>
                </a:lnTo>
                <a:close/>
                <a:moveTo>
                  <a:pt x="19" y="53"/>
                </a:moveTo>
                <a:cubicBezTo>
                  <a:pt x="37" y="53"/>
                  <a:pt x="37" y="53"/>
                  <a:pt x="37" y="53"/>
                </a:cubicBezTo>
                <a:cubicBezTo>
                  <a:pt x="37" y="72"/>
                  <a:pt x="37" y="72"/>
                  <a:pt x="37" y="72"/>
                </a:cubicBezTo>
                <a:cubicBezTo>
                  <a:pt x="19" y="72"/>
                  <a:pt x="19" y="72"/>
                  <a:pt x="19" y="72"/>
                </a:cubicBezTo>
                <a:lnTo>
                  <a:pt x="19" y="53"/>
                </a:lnTo>
                <a:close/>
                <a:moveTo>
                  <a:pt x="48" y="77"/>
                </a:moveTo>
                <a:cubicBezTo>
                  <a:pt x="77" y="77"/>
                  <a:pt x="77" y="77"/>
                  <a:pt x="77" y="77"/>
                </a:cubicBezTo>
                <a:cubicBezTo>
                  <a:pt x="77" y="48"/>
                  <a:pt x="77" y="48"/>
                  <a:pt x="77" y="48"/>
                </a:cubicBezTo>
                <a:cubicBezTo>
                  <a:pt x="48" y="48"/>
                  <a:pt x="48" y="48"/>
                  <a:pt x="48" y="48"/>
                </a:cubicBezTo>
                <a:lnTo>
                  <a:pt x="48" y="77"/>
                </a:lnTo>
                <a:close/>
                <a:moveTo>
                  <a:pt x="53" y="53"/>
                </a:moveTo>
                <a:cubicBezTo>
                  <a:pt x="72" y="53"/>
                  <a:pt x="72" y="53"/>
                  <a:pt x="72" y="53"/>
                </a:cubicBezTo>
                <a:cubicBezTo>
                  <a:pt x="72" y="72"/>
                  <a:pt x="72" y="72"/>
                  <a:pt x="72" y="72"/>
                </a:cubicBezTo>
                <a:cubicBezTo>
                  <a:pt x="53" y="72"/>
                  <a:pt x="53" y="72"/>
                  <a:pt x="53" y="72"/>
                </a:cubicBezTo>
                <a:lnTo>
                  <a:pt x="53" y="53"/>
                </a:lnTo>
                <a:close/>
                <a:moveTo>
                  <a:pt x="83" y="77"/>
                </a:moveTo>
                <a:cubicBezTo>
                  <a:pt x="112" y="77"/>
                  <a:pt x="112" y="77"/>
                  <a:pt x="112" y="77"/>
                </a:cubicBezTo>
                <a:cubicBezTo>
                  <a:pt x="112" y="48"/>
                  <a:pt x="112" y="48"/>
                  <a:pt x="112" y="48"/>
                </a:cubicBezTo>
                <a:cubicBezTo>
                  <a:pt x="83" y="48"/>
                  <a:pt x="83" y="48"/>
                  <a:pt x="83" y="48"/>
                </a:cubicBezTo>
                <a:lnTo>
                  <a:pt x="83" y="77"/>
                </a:lnTo>
                <a:close/>
                <a:moveTo>
                  <a:pt x="88" y="53"/>
                </a:moveTo>
                <a:cubicBezTo>
                  <a:pt x="107" y="53"/>
                  <a:pt x="107" y="53"/>
                  <a:pt x="107" y="53"/>
                </a:cubicBezTo>
                <a:cubicBezTo>
                  <a:pt x="107" y="72"/>
                  <a:pt x="107" y="72"/>
                  <a:pt x="107" y="72"/>
                </a:cubicBezTo>
                <a:cubicBezTo>
                  <a:pt x="88" y="72"/>
                  <a:pt x="88" y="72"/>
                  <a:pt x="88" y="72"/>
                </a:cubicBezTo>
                <a:lnTo>
                  <a:pt x="88" y="53"/>
                </a:lnTo>
                <a:close/>
                <a:moveTo>
                  <a:pt x="13" y="40"/>
                </a:moveTo>
                <a:cubicBezTo>
                  <a:pt x="112" y="40"/>
                  <a:pt x="112" y="40"/>
                  <a:pt x="112" y="40"/>
                </a:cubicBezTo>
                <a:cubicBezTo>
                  <a:pt x="112" y="13"/>
                  <a:pt x="112" y="13"/>
                  <a:pt x="112" y="13"/>
                </a:cubicBezTo>
                <a:cubicBezTo>
                  <a:pt x="13" y="13"/>
                  <a:pt x="13" y="13"/>
                  <a:pt x="13" y="13"/>
                </a:cubicBezTo>
                <a:lnTo>
                  <a:pt x="13" y="40"/>
                </a:lnTo>
                <a:close/>
                <a:moveTo>
                  <a:pt x="19" y="19"/>
                </a:moveTo>
                <a:cubicBezTo>
                  <a:pt x="107" y="19"/>
                  <a:pt x="107" y="19"/>
                  <a:pt x="107" y="19"/>
                </a:cubicBezTo>
                <a:cubicBezTo>
                  <a:pt x="107" y="35"/>
                  <a:pt x="107" y="35"/>
                  <a:pt x="107" y="35"/>
                </a:cubicBezTo>
                <a:cubicBezTo>
                  <a:pt x="19" y="35"/>
                  <a:pt x="19" y="35"/>
                  <a:pt x="19" y="35"/>
                </a:cubicBezTo>
                <a:lnTo>
                  <a:pt x="19" y="1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64" name="Freeform 1059"/>
          <p:cNvSpPr>
            <a:spLocks noEditPoints="1"/>
          </p:cNvSpPr>
          <p:nvPr/>
        </p:nvSpPr>
        <p:spPr bwMode="auto">
          <a:xfrm>
            <a:off x="4391025" y="4081463"/>
            <a:ext cx="546100" cy="550863"/>
          </a:xfrm>
          <a:custGeom>
            <a:avLst/>
            <a:gdLst>
              <a:gd name="T0" fmla="*/ 58 w 160"/>
              <a:gd name="T1" fmla="*/ 44 h 160"/>
              <a:gd name="T2" fmla="*/ 44 w 160"/>
              <a:gd name="T3" fmla="*/ 58 h 160"/>
              <a:gd name="T4" fmla="*/ 39 w 160"/>
              <a:gd name="T5" fmla="*/ 58 h 160"/>
              <a:gd name="T6" fmla="*/ 25 w 160"/>
              <a:gd name="T7" fmla="*/ 44 h 160"/>
              <a:gd name="T8" fmla="*/ 25 w 160"/>
              <a:gd name="T9" fmla="*/ 39 h 160"/>
              <a:gd name="T10" fmla="*/ 39 w 160"/>
              <a:gd name="T11" fmla="*/ 25 h 160"/>
              <a:gd name="T12" fmla="*/ 44 w 160"/>
              <a:gd name="T13" fmla="*/ 25 h 160"/>
              <a:gd name="T14" fmla="*/ 58 w 160"/>
              <a:gd name="T15" fmla="*/ 39 h 160"/>
              <a:gd name="T16" fmla="*/ 135 w 160"/>
              <a:gd name="T17" fmla="*/ 39 h 160"/>
              <a:gd name="T18" fmla="*/ 99 w 160"/>
              <a:gd name="T19" fmla="*/ 41 h 160"/>
              <a:gd name="T20" fmla="*/ 135 w 160"/>
              <a:gd name="T21" fmla="*/ 44 h 160"/>
              <a:gd name="T22" fmla="*/ 135 w 160"/>
              <a:gd name="T23" fmla="*/ 39 h 160"/>
              <a:gd name="T24" fmla="*/ 160 w 160"/>
              <a:gd name="T25" fmla="*/ 77 h 160"/>
              <a:gd name="T26" fmla="*/ 160 w 160"/>
              <a:gd name="T27" fmla="*/ 160 h 160"/>
              <a:gd name="T28" fmla="*/ 77 w 160"/>
              <a:gd name="T29" fmla="*/ 160 h 160"/>
              <a:gd name="T30" fmla="*/ 0 w 160"/>
              <a:gd name="T31" fmla="*/ 83 h 160"/>
              <a:gd name="T32" fmla="*/ 0 w 160"/>
              <a:gd name="T33" fmla="*/ 0 h 160"/>
              <a:gd name="T34" fmla="*/ 83 w 160"/>
              <a:gd name="T35" fmla="*/ 0 h 160"/>
              <a:gd name="T36" fmla="*/ 6 w 160"/>
              <a:gd name="T37" fmla="*/ 77 h 160"/>
              <a:gd name="T38" fmla="*/ 77 w 160"/>
              <a:gd name="T39" fmla="*/ 6 h 160"/>
              <a:gd name="T40" fmla="*/ 6 w 160"/>
              <a:gd name="T41" fmla="*/ 77 h 160"/>
              <a:gd name="T42" fmla="*/ 77 w 160"/>
              <a:gd name="T43" fmla="*/ 83 h 160"/>
              <a:gd name="T44" fmla="*/ 6 w 160"/>
              <a:gd name="T45" fmla="*/ 154 h 160"/>
              <a:gd name="T46" fmla="*/ 154 w 160"/>
              <a:gd name="T47" fmla="*/ 83 h 160"/>
              <a:gd name="T48" fmla="*/ 83 w 160"/>
              <a:gd name="T49" fmla="*/ 154 h 160"/>
              <a:gd name="T50" fmla="*/ 154 w 160"/>
              <a:gd name="T51" fmla="*/ 83 h 160"/>
              <a:gd name="T52" fmla="*/ 154 w 160"/>
              <a:gd name="T53" fmla="*/ 6 h 160"/>
              <a:gd name="T54" fmla="*/ 83 w 160"/>
              <a:gd name="T55" fmla="*/ 77 h 160"/>
              <a:gd name="T56" fmla="*/ 102 w 160"/>
              <a:gd name="T57" fmla="*/ 130 h 160"/>
              <a:gd name="T58" fmla="*/ 138 w 160"/>
              <a:gd name="T59" fmla="*/ 127 h 160"/>
              <a:gd name="T60" fmla="*/ 102 w 160"/>
              <a:gd name="T61" fmla="*/ 124 h 160"/>
              <a:gd name="T62" fmla="*/ 102 w 160"/>
              <a:gd name="T63" fmla="*/ 130 h 160"/>
              <a:gd name="T64" fmla="*/ 135 w 160"/>
              <a:gd name="T65" fmla="*/ 113 h 160"/>
              <a:gd name="T66" fmla="*/ 135 w 160"/>
              <a:gd name="T67" fmla="*/ 108 h 160"/>
              <a:gd name="T68" fmla="*/ 99 w 160"/>
              <a:gd name="T69" fmla="*/ 110 h 160"/>
              <a:gd name="T70" fmla="*/ 57 w 160"/>
              <a:gd name="T71" fmla="*/ 103 h 160"/>
              <a:gd name="T72" fmla="*/ 41 w 160"/>
              <a:gd name="T73" fmla="*/ 115 h 160"/>
              <a:gd name="T74" fmla="*/ 26 w 160"/>
              <a:gd name="T75" fmla="*/ 103 h 160"/>
              <a:gd name="T76" fmla="*/ 37 w 160"/>
              <a:gd name="T77" fmla="*/ 119 h 160"/>
              <a:gd name="T78" fmla="*/ 26 w 160"/>
              <a:gd name="T79" fmla="*/ 134 h 160"/>
              <a:gd name="T80" fmla="*/ 30 w 160"/>
              <a:gd name="T81" fmla="*/ 134 h 160"/>
              <a:gd name="T82" fmla="*/ 53 w 160"/>
              <a:gd name="T83" fmla="*/ 134 h 160"/>
              <a:gd name="T84" fmla="*/ 57 w 160"/>
              <a:gd name="T85" fmla="*/ 134 h 160"/>
              <a:gd name="T86" fmla="*/ 45 w 160"/>
              <a:gd name="T87" fmla="*/ 119 h 160"/>
              <a:gd name="T88" fmla="*/ 57 w 160"/>
              <a:gd name="T89" fmla="*/ 103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160" h="160">
                <a:moveTo>
                  <a:pt x="61" y="41"/>
                </a:moveTo>
                <a:cubicBezTo>
                  <a:pt x="61" y="43"/>
                  <a:pt x="59" y="44"/>
                  <a:pt x="58" y="44"/>
                </a:cubicBezTo>
                <a:cubicBezTo>
                  <a:pt x="44" y="44"/>
                  <a:pt x="44" y="44"/>
                  <a:pt x="44" y="44"/>
                </a:cubicBezTo>
                <a:cubicBezTo>
                  <a:pt x="44" y="58"/>
                  <a:pt x="44" y="58"/>
                  <a:pt x="44" y="58"/>
                </a:cubicBezTo>
                <a:cubicBezTo>
                  <a:pt x="44" y="59"/>
                  <a:pt x="43" y="61"/>
                  <a:pt x="41" y="61"/>
                </a:cubicBezTo>
                <a:cubicBezTo>
                  <a:pt x="40" y="61"/>
                  <a:pt x="39" y="59"/>
                  <a:pt x="39" y="58"/>
                </a:cubicBezTo>
                <a:cubicBezTo>
                  <a:pt x="39" y="44"/>
                  <a:pt x="39" y="44"/>
                  <a:pt x="39" y="44"/>
                </a:cubicBezTo>
                <a:cubicBezTo>
                  <a:pt x="25" y="44"/>
                  <a:pt x="25" y="44"/>
                  <a:pt x="25" y="44"/>
                </a:cubicBezTo>
                <a:cubicBezTo>
                  <a:pt x="23" y="44"/>
                  <a:pt x="22" y="43"/>
                  <a:pt x="22" y="41"/>
                </a:cubicBezTo>
                <a:cubicBezTo>
                  <a:pt x="22" y="40"/>
                  <a:pt x="23" y="39"/>
                  <a:pt x="25" y="39"/>
                </a:cubicBezTo>
                <a:cubicBezTo>
                  <a:pt x="39" y="39"/>
                  <a:pt x="39" y="39"/>
                  <a:pt x="39" y="39"/>
                </a:cubicBezTo>
                <a:cubicBezTo>
                  <a:pt x="39" y="25"/>
                  <a:pt x="39" y="25"/>
                  <a:pt x="39" y="25"/>
                </a:cubicBezTo>
                <a:cubicBezTo>
                  <a:pt x="39" y="23"/>
                  <a:pt x="40" y="22"/>
                  <a:pt x="41" y="22"/>
                </a:cubicBezTo>
                <a:cubicBezTo>
                  <a:pt x="43" y="22"/>
                  <a:pt x="44" y="23"/>
                  <a:pt x="44" y="25"/>
                </a:cubicBezTo>
                <a:cubicBezTo>
                  <a:pt x="44" y="39"/>
                  <a:pt x="44" y="39"/>
                  <a:pt x="44" y="39"/>
                </a:cubicBezTo>
                <a:cubicBezTo>
                  <a:pt x="58" y="39"/>
                  <a:pt x="58" y="39"/>
                  <a:pt x="58" y="39"/>
                </a:cubicBezTo>
                <a:cubicBezTo>
                  <a:pt x="59" y="39"/>
                  <a:pt x="61" y="40"/>
                  <a:pt x="61" y="41"/>
                </a:cubicBezTo>
                <a:close/>
                <a:moveTo>
                  <a:pt x="135" y="39"/>
                </a:moveTo>
                <a:cubicBezTo>
                  <a:pt x="102" y="39"/>
                  <a:pt x="102" y="39"/>
                  <a:pt x="102" y="39"/>
                </a:cubicBezTo>
                <a:cubicBezTo>
                  <a:pt x="101" y="39"/>
                  <a:pt x="99" y="40"/>
                  <a:pt x="99" y="41"/>
                </a:cubicBezTo>
                <a:cubicBezTo>
                  <a:pt x="99" y="43"/>
                  <a:pt x="101" y="44"/>
                  <a:pt x="102" y="44"/>
                </a:cubicBezTo>
                <a:cubicBezTo>
                  <a:pt x="135" y="44"/>
                  <a:pt x="135" y="44"/>
                  <a:pt x="135" y="44"/>
                </a:cubicBezTo>
                <a:cubicBezTo>
                  <a:pt x="137" y="44"/>
                  <a:pt x="138" y="43"/>
                  <a:pt x="138" y="41"/>
                </a:cubicBezTo>
                <a:cubicBezTo>
                  <a:pt x="138" y="40"/>
                  <a:pt x="137" y="39"/>
                  <a:pt x="135" y="39"/>
                </a:cubicBezTo>
                <a:close/>
                <a:moveTo>
                  <a:pt x="160" y="0"/>
                </a:moveTo>
                <a:cubicBezTo>
                  <a:pt x="160" y="77"/>
                  <a:pt x="160" y="77"/>
                  <a:pt x="160" y="77"/>
                </a:cubicBezTo>
                <a:cubicBezTo>
                  <a:pt x="160" y="83"/>
                  <a:pt x="160" y="83"/>
                  <a:pt x="160" y="83"/>
                </a:cubicBezTo>
                <a:cubicBezTo>
                  <a:pt x="160" y="160"/>
                  <a:pt x="160" y="160"/>
                  <a:pt x="160" y="160"/>
                </a:cubicBezTo>
                <a:cubicBezTo>
                  <a:pt x="83" y="160"/>
                  <a:pt x="83" y="160"/>
                  <a:pt x="83" y="160"/>
                </a:cubicBezTo>
                <a:cubicBezTo>
                  <a:pt x="77" y="160"/>
                  <a:pt x="77" y="160"/>
                  <a:pt x="77" y="160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83"/>
                  <a:pt x="0" y="83"/>
                  <a:pt x="0" y="83"/>
                </a:cubicBezTo>
                <a:cubicBezTo>
                  <a:pt x="0" y="77"/>
                  <a:pt x="0" y="77"/>
                  <a:pt x="0" y="77"/>
                </a:cubicBezTo>
                <a:cubicBezTo>
                  <a:pt x="0" y="0"/>
                  <a:pt x="0" y="0"/>
                  <a:pt x="0" y="0"/>
                </a:cubicBezTo>
                <a:cubicBezTo>
                  <a:pt x="77" y="0"/>
                  <a:pt x="77" y="0"/>
                  <a:pt x="77" y="0"/>
                </a:cubicBezTo>
                <a:cubicBezTo>
                  <a:pt x="83" y="0"/>
                  <a:pt x="83" y="0"/>
                  <a:pt x="83" y="0"/>
                </a:cubicBezTo>
                <a:lnTo>
                  <a:pt x="160" y="0"/>
                </a:lnTo>
                <a:close/>
                <a:moveTo>
                  <a:pt x="6" y="77"/>
                </a:moveTo>
                <a:cubicBezTo>
                  <a:pt x="77" y="77"/>
                  <a:pt x="77" y="77"/>
                  <a:pt x="77" y="77"/>
                </a:cubicBezTo>
                <a:cubicBezTo>
                  <a:pt x="77" y="6"/>
                  <a:pt x="77" y="6"/>
                  <a:pt x="77" y="6"/>
                </a:cubicBezTo>
                <a:cubicBezTo>
                  <a:pt x="6" y="6"/>
                  <a:pt x="6" y="6"/>
                  <a:pt x="6" y="6"/>
                </a:cubicBezTo>
                <a:lnTo>
                  <a:pt x="6" y="77"/>
                </a:lnTo>
                <a:close/>
                <a:moveTo>
                  <a:pt x="77" y="154"/>
                </a:moveTo>
                <a:cubicBezTo>
                  <a:pt x="77" y="83"/>
                  <a:pt x="77" y="83"/>
                  <a:pt x="77" y="83"/>
                </a:cubicBezTo>
                <a:cubicBezTo>
                  <a:pt x="6" y="83"/>
                  <a:pt x="6" y="83"/>
                  <a:pt x="6" y="83"/>
                </a:cubicBezTo>
                <a:cubicBezTo>
                  <a:pt x="6" y="154"/>
                  <a:pt x="6" y="154"/>
                  <a:pt x="6" y="154"/>
                </a:cubicBezTo>
                <a:lnTo>
                  <a:pt x="77" y="154"/>
                </a:lnTo>
                <a:close/>
                <a:moveTo>
                  <a:pt x="154" y="83"/>
                </a:moveTo>
                <a:cubicBezTo>
                  <a:pt x="83" y="83"/>
                  <a:pt x="83" y="83"/>
                  <a:pt x="83" y="83"/>
                </a:cubicBezTo>
                <a:cubicBezTo>
                  <a:pt x="83" y="154"/>
                  <a:pt x="83" y="154"/>
                  <a:pt x="83" y="154"/>
                </a:cubicBezTo>
                <a:cubicBezTo>
                  <a:pt x="154" y="154"/>
                  <a:pt x="154" y="154"/>
                  <a:pt x="154" y="154"/>
                </a:cubicBezTo>
                <a:lnTo>
                  <a:pt x="154" y="83"/>
                </a:lnTo>
                <a:close/>
                <a:moveTo>
                  <a:pt x="154" y="77"/>
                </a:moveTo>
                <a:cubicBezTo>
                  <a:pt x="154" y="6"/>
                  <a:pt x="154" y="6"/>
                  <a:pt x="154" y="6"/>
                </a:cubicBezTo>
                <a:cubicBezTo>
                  <a:pt x="83" y="6"/>
                  <a:pt x="83" y="6"/>
                  <a:pt x="83" y="6"/>
                </a:cubicBezTo>
                <a:cubicBezTo>
                  <a:pt x="83" y="77"/>
                  <a:pt x="83" y="77"/>
                  <a:pt x="83" y="77"/>
                </a:cubicBezTo>
                <a:lnTo>
                  <a:pt x="154" y="77"/>
                </a:lnTo>
                <a:close/>
                <a:moveTo>
                  <a:pt x="102" y="130"/>
                </a:moveTo>
                <a:cubicBezTo>
                  <a:pt x="135" y="130"/>
                  <a:pt x="135" y="130"/>
                  <a:pt x="135" y="130"/>
                </a:cubicBezTo>
                <a:cubicBezTo>
                  <a:pt x="137" y="130"/>
                  <a:pt x="138" y="128"/>
                  <a:pt x="138" y="127"/>
                </a:cubicBezTo>
                <a:cubicBezTo>
                  <a:pt x="138" y="125"/>
                  <a:pt x="137" y="124"/>
                  <a:pt x="135" y="124"/>
                </a:cubicBezTo>
                <a:cubicBezTo>
                  <a:pt x="102" y="124"/>
                  <a:pt x="102" y="124"/>
                  <a:pt x="102" y="124"/>
                </a:cubicBezTo>
                <a:cubicBezTo>
                  <a:pt x="101" y="124"/>
                  <a:pt x="99" y="125"/>
                  <a:pt x="99" y="127"/>
                </a:cubicBezTo>
                <a:cubicBezTo>
                  <a:pt x="99" y="128"/>
                  <a:pt x="101" y="130"/>
                  <a:pt x="102" y="130"/>
                </a:cubicBezTo>
                <a:close/>
                <a:moveTo>
                  <a:pt x="102" y="113"/>
                </a:moveTo>
                <a:cubicBezTo>
                  <a:pt x="135" y="113"/>
                  <a:pt x="135" y="113"/>
                  <a:pt x="135" y="113"/>
                </a:cubicBezTo>
                <a:cubicBezTo>
                  <a:pt x="137" y="113"/>
                  <a:pt x="138" y="112"/>
                  <a:pt x="138" y="110"/>
                </a:cubicBezTo>
                <a:cubicBezTo>
                  <a:pt x="138" y="109"/>
                  <a:pt x="137" y="108"/>
                  <a:pt x="135" y="108"/>
                </a:cubicBezTo>
                <a:cubicBezTo>
                  <a:pt x="102" y="108"/>
                  <a:pt x="102" y="108"/>
                  <a:pt x="102" y="108"/>
                </a:cubicBezTo>
                <a:cubicBezTo>
                  <a:pt x="101" y="108"/>
                  <a:pt x="99" y="109"/>
                  <a:pt x="99" y="110"/>
                </a:cubicBezTo>
                <a:cubicBezTo>
                  <a:pt x="99" y="112"/>
                  <a:pt x="101" y="113"/>
                  <a:pt x="102" y="113"/>
                </a:cubicBezTo>
                <a:close/>
                <a:moveTo>
                  <a:pt x="57" y="103"/>
                </a:moveTo>
                <a:cubicBezTo>
                  <a:pt x="56" y="102"/>
                  <a:pt x="54" y="102"/>
                  <a:pt x="53" y="103"/>
                </a:cubicBezTo>
                <a:cubicBezTo>
                  <a:pt x="41" y="115"/>
                  <a:pt x="41" y="115"/>
                  <a:pt x="41" y="115"/>
                </a:cubicBezTo>
                <a:cubicBezTo>
                  <a:pt x="30" y="103"/>
                  <a:pt x="30" y="103"/>
                  <a:pt x="30" y="103"/>
                </a:cubicBezTo>
                <a:cubicBezTo>
                  <a:pt x="28" y="102"/>
                  <a:pt x="27" y="102"/>
                  <a:pt x="26" y="103"/>
                </a:cubicBezTo>
                <a:cubicBezTo>
                  <a:pt x="25" y="104"/>
                  <a:pt x="25" y="106"/>
                  <a:pt x="26" y="107"/>
                </a:cubicBezTo>
                <a:cubicBezTo>
                  <a:pt x="37" y="119"/>
                  <a:pt x="37" y="119"/>
                  <a:pt x="37" y="119"/>
                </a:cubicBezTo>
                <a:cubicBezTo>
                  <a:pt x="26" y="130"/>
                  <a:pt x="26" y="130"/>
                  <a:pt x="26" y="130"/>
                </a:cubicBezTo>
                <a:cubicBezTo>
                  <a:pt x="25" y="132"/>
                  <a:pt x="25" y="133"/>
                  <a:pt x="26" y="134"/>
                </a:cubicBezTo>
                <a:cubicBezTo>
                  <a:pt x="26" y="135"/>
                  <a:pt x="27" y="135"/>
                  <a:pt x="28" y="135"/>
                </a:cubicBezTo>
                <a:cubicBezTo>
                  <a:pt x="28" y="135"/>
                  <a:pt x="29" y="135"/>
                  <a:pt x="30" y="134"/>
                </a:cubicBezTo>
                <a:cubicBezTo>
                  <a:pt x="41" y="123"/>
                  <a:pt x="41" y="123"/>
                  <a:pt x="41" y="123"/>
                </a:cubicBezTo>
                <a:cubicBezTo>
                  <a:pt x="53" y="134"/>
                  <a:pt x="53" y="134"/>
                  <a:pt x="53" y="134"/>
                </a:cubicBezTo>
                <a:cubicBezTo>
                  <a:pt x="54" y="135"/>
                  <a:pt x="54" y="135"/>
                  <a:pt x="55" y="135"/>
                </a:cubicBezTo>
                <a:cubicBezTo>
                  <a:pt x="56" y="135"/>
                  <a:pt x="57" y="135"/>
                  <a:pt x="57" y="134"/>
                </a:cubicBezTo>
                <a:cubicBezTo>
                  <a:pt x="58" y="133"/>
                  <a:pt x="58" y="132"/>
                  <a:pt x="57" y="130"/>
                </a:cubicBezTo>
                <a:cubicBezTo>
                  <a:pt x="45" y="119"/>
                  <a:pt x="45" y="119"/>
                  <a:pt x="45" y="119"/>
                </a:cubicBezTo>
                <a:cubicBezTo>
                  <a:pt x="57" y="107"/>
                  <a:pt x="57" y="107"/>
                  <a:pt x="57" y="107"/>
                </a:cubicBezTo>
                <a:cubicBezTo>
                  <a:pt x="58" y="106"/>
                  <a:pt x="58" y="104"/>
                  <a:pt x="57" y="10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65" name="Freeform 1060"/>
          <p:cNvSpPr>
            <a:spLocks noEditPoints="1"/>
          </p:cNvSpPr>
          <p:nvPr/>
        </p:nvSpPr>
        <p:spPr bwMode="auto">
          <a:xfrm>
            <a:off x="4391025" y="4700588"/>
            <a:ext cx="546100" cy="539750"/>
          </a:xfrm>
          <a:custGeom>
            <a:avLst/>
            <a:gdLst>
              <a:gd name="T0" fmla="*/ 102 w 160"/>
              <a:gd name="T1" fmla="*/ 3 h 157"/>
              <a:gd name="T2" fmla="*/ 105 w 160"/>
              <a:gd name="T3" fmla="*/ 22 h 157"/>
              <a:gd name="T4" fmla="*/ 118 w 160"/>
              <a:gd name="T5" fmla="*/ 17 h 157"/>
              <a:gd name="T6" fmla="*/ 121 w 160"/>
              <a:gd name="T7" fmla="*/ 36 h 157"/>
              <a:gd name="T8" fmla="*/ 77 w 160"/>
              <a:gd name="T9" fmla="*/ 36 h 157"/>
              <a:gd name="T10" fmla="*/ 6 w 160"/>
              <a:gd name="T11" fmla="*/ 36 h 157"/>
              <a:gd name="T12" fmla="*/ 52 w 160"/>
              <a:gd name="T13" fmla="*/ 17 h 157"/>
              <a:gd name="T14" fmla="*/ 47 w 160"/>
              <a:gd name="T15" fmla="*/ 11 h 157"/>
              <a:gd name="T16" fmla="*/ 55 w 160"/>
              <a:gd name="T17" fmla="*/ 22 h 157"/>
              <a:gd name="T18" fmla="*/ 69 w 160"/>
              <a:gd name="T19" fmla="*/ 14 h 157"/>
              <a:gd name="T20" fmla="*/ 0 w 160"/>
              <a:gd name="T21" fmla="*/ 11 h 157"/>
              <a:gd name="T22" fmla="*/ 0 w 160"/>
              <a:gd name="T23" fmla="*/ 74 h 157"/>
              <a:gd name="T24" fmla="*/ 0 w 160"/>
              <a:gd name="T25" fmla="*/ 119 h 157"/>
              <a:gd name="T26" fmla="*/ 44 w 160"/>
              <a:gd name="T27" fmla="*/ 157 h 157"/>
              <a:gd name="T28" fmla="*/ 116 w 160"/>
              <a:gd name="T29" fmla="*/ 157 h 157"/>
              <a:gd name="T30" fmla="*/ 160 w 160"/>
              <a:gd name="T31" fmla="*/ 119 h 157"/>
              <a:gd name="T32" fmla="*/ 160 w 160"/>
              <a:gd name="T33" fmla="*/ 74 h 157"/>
              <a:gd name="T34" fmla="*/ 160 w 160"/>
              <a:gd name="T35" fmla="*/ 11 h 157"/>
              <a:gd name="T36" fmla="*/ 116 w 160"/>
              <a:gd name="T37" fmla="*/ 41 h 157"/>
              <a:gd name="T38" fmla="*/ 83 w 160"/>
              <a:gd name="T39" fmla="*/ 41 h 157"/>
              <a:gd name="T40" fmla="*/ 83 w 160"/>
              <a:gd name="T41" fmla="*/ 80 h 157"/>
              <a:gd name="T42" fmla="*/ 44 w 160"/>
              <a:gd name="T43" fmla="*/ 80 h 157"/>
              <a:gd name="T44" fmla="*/ 44 w 160"/>
              <a:gd name="T45" fmla="*/ 113 h 157"/>
              <a:gd name="T46" fmla="*/ 77 w 160"/>
              <a:gd name="T47" fmla="*/ 41 h 157"/>
              <a:gd name="T48" fmla="*/ 44 w 160"/>
              <a:gd name="T49" fmla="*/ 41 h 157"/>
              <a:gd name="T50" fmla="*/ 39 w 160"/>
              <a:gd name="T51" fmla="*/ 41 h 157"/>
              <a:gd name="T52" fmla="*/ 6 w 160"/>
              <a:gd name="T53" fmla="*/ 44 h 157"/>
              <a:gd name="T54" fmla="*/ 39 w 160"/>
              <a:gd name="T55" fmla="*/ 113 h 157"/>
              <a:gd name="T56" fmla="*/ 6 w 160"/>
              <a:gd name="T57" fmla="*/ 152 h 157"/>
              <a:gd name="T58" fmla="*/ 39 w 160"/>
              <a:gd name="T59" fmla="*/ 152 h 157"/>
              <a:gd name="T60" fmla="*/ 44 w 160"/>
              <a:gd name="T61" fmla="*/ 119 h 157"/>
              <a:gd name="T62" fmla="*/ 44 w 160"/>
              <a:gd name="T63" fmla="*/ 152 h 157"/>
              <a:gd name="T64" fmla="*/ 116 w 160"/>
              <a:gd name="T65" fmla="*/ 119 h 157"/>
              <a:gd name="T66" fmla="*/ 154 w 160"/>
              <a:gd name="T67" fmla="*/ 152 h 157"/>
              <a:gd name="T68" fmla="*/ 154 w 160"/>
              <a:gd name="T69" fmla="*/ 119 h 157"/>
              <a:gd name="T70" fmla="*/ 121 w 160"/>
              <a:gd name="T71" fmla="*/ 113 h 157"/>
              <a:gd name="T72" fmla="*/ 154 w 160"/>
              <a:gd name="T73" fmla="*/ 113 h 157"/>
              <a:gd name="T74" fmla="*/ 154 w 160"/>
              <a:gd name="T75" fmla="*/ 41 h 157"/>
              <a:gd name="T76" fmla="*/ 121 w 160"/>
              <a:gd name="T77" fmla="*/ 74 h 157"/>
              <a:gd name="T78" fmla="*/ 86 w 160"/>
              <a:gd name="T79" fmla="*/ 14 h 157"/>
              <a:gd name="T80" fmla="*/ 72 w 160"/>
              <a:gd name="T81" fmla="*/ 22 h 157"/>
              <a:gd name="T82" fmla="*/ 69 w 160"/>
              <a:gd name="T83" fmla="*/ 3 h 157"/>
              <a:gd name="T84" fmla="*/ 102 w 160"/>
              <a:gd name="T85" fmla="*/ 14 h 157"/>
              <a:gd name="T86" fmla="*/ 88 w 160"/>
              <a:gd name="T87" fmla="*/ 22 h 157"/>
              <a:gd name="T88" fmla="*/ 86 w 160"/>
              <a:gd name="T89" fmla="*/ 3 h 157"/>
              <a:gd name="T90" fmla="*/ 86 w 160"/>
              <a:gd name="T91" fmla="*/ 87 h 157"/>
              <a:gd name="T92" fmla="*/ 99 w 160"/>
              <a:gd name="T93" fmla="*/ 93 h 157"/>
              <a:gd name="T94" fmla="*/ 112 w 160"/>
              <a:gd name="T95" fmla="*/ 87 h 157"/>
              <a:gd name="T96" fmla="*/ 112 w 160"/>
              <a:gd name="T97" fmla="*/ 110 h 157"/>
              <a:gd name="T98" fmla="*/ 99 w 160"/>
              <a:gd name="T99" fmla="*/ 100 h 157"/>
              <a:gd name="T100" fmla="*/ 86 w 160"/>
              <a:gd name="T101" fmla="*/ 110 h 1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60" h="157">
                <a:moveTo>
                  <a:pt x="118" y="11"/>
                </a:moveTo>
                <a:cubicBezTo>
                  <a:pt x="117" y="5"/>
                  <a:pt x="111" y="0"/>
                  <a:pt x="105" y="0"/>
                </a:cubicBezTo>
                <a:cubicBezTo>
                  <a:pt x="103" y="0"/>
                  <a:pt x="102" y="1"/>
                  <a:pt x="102" y="3"/>
                </a:cubicBezTo>
                <a:cubicBezTo>
                  <a:pt x="102" y="4"/>
                  <a:pt x="103" y="6"/>
                  <a:pt x="105" y="6"/>
                </a:cubicBezTo>
                <a:cubicBezTo>
                  <a:pt x="109" y="6"/>
                  <a:pt x="113" y="9"/>
                  <a:pt x="113" y="14"/>
                </a:cubicBezTo>
                <a:cubicBezTo>
                  <a:pt x="113" y="18"/>
                  <a:pt x="109" y="22"/>
                  <a:pt x="105" y="22"/>
                </a:cubicBezTo>
                <a:cubicBezTo>
                  <a:pt x="103" y="22"/>
                  <a:pt x="102" y="23"/>
                  <a:pt x="102" y="25"/>
                </a:cubicBezTo>
                <a:cubicBezTo>
                  <a:pt x="102" y="26"/>
                  <a:pt x="103" y="28"/>
                  <a:pt x="105" y="28"/>
                </a:cubicBezTo>
                <a:cubicBezTo>
                  <a:pt x="111" y="28"/>
                  <a:pt x="117" y="23"/>
                  <a:pt x="118" y="17"/>
                </a:cubicBezTo>
                <a:cubicBezTo>
                  <a:pt x="154" y="17"/>
                  <a:pt x="154" y="17"/>
                  <a:pt x="154" y="17"/>
                </a:cubicBezTo>
                <a:cubicBezTo>
                  <a:pt x="154" y="36"/>
                  <a:pt x="154" y="36"/>
                  <a:pt x="154" y="36"/>
                </a:cubicBezTo>
                <a:cubicBezTo>
                  <a:pt x="121" y="36"/>
                  <a:pt x="121" y="36"/>
                  <a:pt x="121" y="36"/>
                </a:cubicBezTo>
                <a:cubicBezTo>
                  <a:pt x="116" y="36"/>
                  <a:pt x="116" y="36"/>
                  <a:pt x="116" y="36"/>
                </a:cubicBezTo>
                <a:cubicBezTo>
                  <a:pt x="83" y="36"/>
                  <a:pt x="83" y="36"/>
                  <a:pt x="83" y="36"/>
                </a:cubicBezTo>
                <a:cubicBezTo>
                  <a:pt x="77" y="36"/>
                  <a:pt x="77" y="36"/>
                  <a:pt x="77" y="36"/>
                </a:cubicBezTo>
                <a:cubicBezTo>
                  <a:pt x="44" y="36"/>
                  <a:pt x="44" y="36"/>
                  <a:pt x="44" y="36"/>
                </a:cubicBezTo>
                <a:cubicBezTo>
                  <a:pt x="39" y="36"/>
                  <a:pt x="39" y="36"/>
                  <a:pt x="39" y="36"/>
                </a:cubicBezTo>
                <a:cubicBezTo>
                  <a:pt x="6" y="36"/>
                  <a:pt x="6" y="36"/>
                  <a:pt x="6" y="36"/>
                </a:cubicBezTo>
                <a:cubicBezTo>
                  <a:pt x="6" y="17"/>
                  <a:pt x="6" y="17"/>
                  <a:pt x="6" y="17"/>
                </a:cubicBezTo>
                <a:cubicBezTo>
                  <a:pt x="44" y="17"/>
                  <a:pt x="44" y="17"/>
                  <a:pt x="44" y="17"/>
                </a:cubicBezTo>
                <a:cubicBezTo>
                  <a:pt x="52" y="17"/>
                  <a:pt x="52" y="17"/>
                  <a:pt x="52" y="17"/>
                </a:cubicBezTo>
                <a:cubicBezTo>
                  <a:pt x="54" y="17"/>
                  <a:pt x="55" y="15"/>
                  <a:pt x="55" y="14"/>
                </a:cubicBezTo>
                <a:cubicBezTo>
                  <a:pt x="55" y="12"/>
                  <a:pt x="54" y="11"/>
                  <a:pt x="52" y="11"/>
                </a:cubicBezTo>
                <a:cubicBezTo>
                  <a:pt x="47" y="11"/>
                  <a:pt x="47" y="11"/>
                  <a:pt x="47" y="11"/>
                </a:cubicBezTo>
                <a:cubicBezTo>
                  <a:pt x="49" y="8"/>
                  <a:pt x="52" y="6"/>
                  <a:pt x="55" y="6"/>
                </a:cubicBezTo>
                <a:cubicBezTo>
                  <a:pt x="60" y="6"/>
                  <a:pt x="63" y="9"/>
                  <a:pt x="63" y="14"/>
                </a:cubicBezTo>
                <a:cubicBezTo>
                  <a:pt x="63" y="18"/>
                  <a:pt x="60" y="22"/>
                  <a:pt x="55" y="22"/>
                </a:cubicBezTo>
                <a:cubicBezTo>
                  <a:pt x="54" y="22"/>
                  <a:pt x="52" y="23"/>
                  <a:pt x="52" y="25"/>
                </a:cubicBezTo>
                <a:cubicBezTo>
                  <a:pt x="52" y="26"/>
                  <a:pt x="54" y="28"/>
                  <a:pt x="55" y="28"/>
                </a:cubicBezTo>
                <a:cubicBezTo>
                  <a:pt x="63" y="28"/>
                  <a:pt x="69" y="21"/>
                  <a:pt x="69" y="14"/>
                </a:cubicBezTo>
                <a:cubicBezTo>
                  <a:pt x="69" y="6"/>
                  <a:pt x="63" y="0"/>
                  <a:pt x="55" y="0"/>
                </a:cubicBezTo>
                <a:cubicBezTo>
                  <a:pt x="49" y="0"/>
                  <a:pt x="43" y="5"/>
                  <a:pt x="42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36"/>
                  <a:pt x="0" y="36"/>
                  <a:pt x="0" y="36"/>
                </a:cubicBezTo>
                <a:cubicBezTo>
                  <a:pt x="0" y="44"/>
                  <a:pt x="0" y="44"/>
                  <a:pt x="0" y="44"/>
                </a:cubicBezTo>
                <a:cubicBezTo>
                  <a:pt x="0" y="74"/>
                  <a:pt x="0" y="74"/>
                  <a:pt x="0" y="74"/>
                </a:cubicBezTo>
                <a:cubicBezTo>
                  <a:pt x="0" y="80"/>
                  <a:pt x="0" y="80"/>
                  <a:pt x="0" y="80"/>
                </a:cubicBezTo>
                <a:cubicBezTo>
                  <a:pt x="0" y="113"/>
                  <a:pt x="0" y="113"/>
                  <a:pt x="0" y="113"/>
                </a:cubicBezTo>
                <a:cubicBezTo>
                  <a:pt x="0" y="119"/>
                  <a:pt x="0" y="119"/>
                  <a:pt x="0" y="119"/>
                </a:cubicBezTo>
                <a:cubicBezTo>
                  <a:pt x="0" y="157"/>
                  <a:pt x="0" y="157"/>
                  <a:pt x="0" y="157"/>
                </a:cubicBezTo>
                <a:cubicBezTo>
                  <a:pt x="39" y="157"/>
                  <a:pt x="39" y="157"/>
                  <a:pt x="39" y="157"/>
                </a:cubicBezTo>
                <a:cubicBezTo>
                  <a:pt x="44" y="157"/>
                  <a:pt x="44" y="157"/>
                  <a:pt x="44" y="157"/>
                </a:cubicBezTo>
                <a:cubicBezTo>
                  <a:pt x="77" y="157"/>
                  <a:pt x="77" y="157"/>
                  <a:pt x="77" y="157"/>
                </a:cubicBezTo>
                <a:cubicBezTo>
                  <a:pt x="83" y="157"/>
                  <a:pt x="83" y="157"/>
                  <a:pt x="83" y="157"/>
                </a:cubicBezTo>
                <a:cubicBezTo>
                  <a:pt x="116" y="157"/>
                  <a:pt x="116" y="157"/>
                  <a:pt x="116" y="157"/>
                </a:cubicBezTo>
                <a:cubicBezTo>
                  <a:pt x="121" y="157"/>
                  <a:pt x="121" y="157"/>
                  <a:pt x="121" y="157"/>
                </a:cubicBezTo>
                <a:cubicBezTo>
                  <a:pt x="160" y="157"/>
                  <a:pt x="160" y="157"/>
                  <a:pt x="160" y="157"/>
                </a:cubicBezTo>
                <a:cubicBezTo>
                  <a:pt x="160" y="119"/>
                  <a:pt x="160" y="119"/>
                  <a:pt x="160" y="119"/>
                </a:cubicBezTo>
                <a:cubicBezTo>
                  <a:pt x="160" y="113"/>
                  <a:pt x="160" y="113"/>
                  <a:pt x="160" y="113"/>
                </a:cubicBezTo>
                <a:cubicBezTo>
                  <a:pt x="160" y="80"/>
                  <a:pt x="160" y="80"/>
                  <a:pt x="160" y="80"/>
                </a:cubicBezTo>
                <a:cubicBezTo>
                  <a:pt x="160" y="74"/>
                  <a:pt x="160" y="74"/>
                  <a:pt x="160" y="74"/>
                </a:cubicBezTo>
                <a:cubicBezTo>
                  <a:pt x="160" y="44"/>
                  <a:pt x="160" y="44"/>
                  <a:pt x="160" y="44"/>
                </a:cubicBezTo>
                <a:cubicBezTo>
                  <a:pt x="160" y="36"/>
                  <a:pt x="160" y="36"/>
                  <a:pt x="160" y="36"/>
                </a:cubicBezTo>
                <a:cubicBezTo>
                  <a:pt x="160" y="11"/>
                  <a:pt x="160" y="11"/>
                  <a:pt x="160" y="11"/>
                </a:cubicBezTo>
                <a:lnTo>
                  <a:pt x="118" y="11"/>
                </a:lnTo>
                <a:close/>
                <a:moveTo>
                  <a:pt x="83" y="41"/>
                </a:moveTo>
                <a:cubicBezTo>
                  <a:pt x="116" y="41"/>
                  <a:pt x="116" y="41"/>
                  <a:pt x="116" y="41"/>
                </a:cubicBezTo>
                <a:cubicBezTo>
                  <a:pt x="116" y="74"/>
                  <a:pt x="116" y="74"/>
                  <a:pt x="116" y="74"/>
                </a:cubicBezTo>
                <a:cubicBezTo>
                  <a:pt x="83" y="74"/>
                  <a:pt x="83" y="74"/>
                  <a:pt x="83" y="74"/>
                </a:cubicBezTo>
                <a:lnTo>
                  <a:pt x="83" y="41"/>
                </a:lnTo>
                <a:close/>
                <a:moveTo>
                  <a:pt x="116" y="113"/>
                </a:moveTo>
                <a:cubicBezTo>
                  <a:pt x="83" y="113"/>
                  <a:pt x="83" y="113"/>
                  <a:pt x="83" y="113"/>
                </a:cubicBezTo>
                <a:cubicBezTo>
                  <a:pt x="83" y="80"/>
                  <a:pt x="83" y="80"/>
                  <a:pt x="83" y="80"/>
                </a:cubicBezTo>
                <a:cubicBezTo>
                  <a:pt x="116" y="80"/>
                  <a:pt x="116" y="80"/>
                  <a:pt x="116" y="80"/>
                </a:cubicBezTo>
                <a:lnTo>
                  <a:pt x="116" y="113"/>
                </a:lnTo>
                <a:close/>
                <a:moveTo>
                  <a:pt x="44" y="80"/>
                </a:moveTo>
                <a:cubicBezTo>
                  <a:pt x="77" y="80"/>
                  <a:pt x="77" y="80"/>
                  <a:pt x="77" y="80"/>
                </a:cubicBezTo>
                <a:cubicBezTo>
                  <a:pt x="77" y="113"/>
                  <a:pt x="77" y="113"/>
                  <a:pt x="77" y="113"/>
                </a:cubicBezTo>
                <a:cubicBezTo>
                  <a:pt x="44" y="113"/>
                  <a:pt x="44" y="113"/>
                  <a:pt x="44" y="113"/>
                </a:cubicBezTo>
                <a:lnTo>
                  <a:pt x="44" y="80"/>
                </a:lnTo>
                <a:close/>
                <a:moveTo>
                  <a:pt x="44" y="41"/>
                </a:moveTo>
                <a:cubicBezTo>
                  <a:pt x="77" y="41"/>
                  <a:pt x="77" y="41"/>
                  <a:pt x="77" y="41"/>
                </a:cubicBezTo>
                <a:cubicBezTo>
                  <a:pt x="77" y="74"/>
                  <a:pt x="77" y="74"/>
                  <a:pt x="77" y="74"/>
                </a:cubicBezTo>
                <a:cubicBezTo>
                  <a:pt x="44" y="74"/>
                  <a:pt x="44" y="74"/>
                  <a:pt x="44" y="74"/>
                </a:cubicBezTo>
                <a:lnTo>
                  <a:pt x="44" y="41"/>
                </a:lnTo>
                <a:close/>
                <a:moveTo>
                  <a:pt x="6" y="44"/>
                </a:moveTo>
                <a:cubicBezTo>
                  <a:pt x="6" y="41"/>
                  <a:pt x="6" y="41"/>
                  <a:pt x="6" y="41"/>
                </a:cubicBezTo>
                <a:cubicBezTo>
                  <a:pt x="39" y="41"/>
                  <a:pt x="39" y="41"/>
                  <a:pt x="39" y="41"/>
                </a:cubicBezTo>
                <a:cubicBezTo>
                  <a:pt x="39" y="74"/>
                  <a:pt x="39" y="74"/>
                  <a:pt x="39" y="74"/>
                </a:cubicBezTo>
                <a:cubicBezTo>
                  <a:pt x="6" y="74"/>
                  <a:pt x="6" y="74"/>
                  <a:pt x="6" y="74"/>
                </a:cubicBezTo>
                <a:lnTo>
                  <a:pt x="6" y="44"/>
                </a:lnTo>
                <a:close/>
                <a:moveTo>
                  <a:pt x="6" y="80"/>
                </a:moveTo>
                <a:cubicBezTo>
                  <a:pt x="39" y="80"/>
                  <a:pt x="39" y="80"/>
                  <a:pt x="39" y="80"/>
                </a:cubicBezTo>
                <a:cubicBezTo>
                  <a:pt x="39" y="113"/>
                  <a:pt x="39" y="113"/>
                  <a:pt x="39" y="113"/>
                </a:cubicBezTo>
                <a:cubicBezTo>
                  <a:pt x="6" y="113"/>
                  <a:pt x="6" y="113"/>
                  <a:pt x="6" y="113"/>
                </a:cubicBezTo>
                <a:lnTo>
                  <a:pt x="6" y="80"/>
                </a:lnTo>
                <a:close/>
                <a:moveTo>
                  <a:pt x="6" y="152"/>
                </a:moveTo>
                <a:cubicBezTo>
                  <a:pt x="6" y="119"/>
                  <a:pt x="6" y="119"/>
                  <a:pt x="6" y="119"/>
                </a:cubicBezTo>
                <a:cubicBezTo>
                  <a:pt x="39" y="119"/>
                  <a:pt x="39" y="119"/>
                  <a:pt x="39" y="119"/>
                </a:cubicBezTo>
                <a:cubicBezTo>
                  <a:pt x="39" y="152"/>
                  <a:pt x="39" y="152"/>
                  <a:pt x="39" y="152"/>
                </a:cubicBezTo>
                <a:lnTo>
                  <a:pt x="6" y="152"/>
                </a:lnTo>
                <a:close/>
                <a:moveTo>
                  <a:pt x="44" y="152"/>
                </a:moveTo>
                <a:cubicBezTo>
                  <a:pt x="44" y="119"/>
                  <a:pt x="44" y="119"/>
                  <a:pt x="44" y="119"/>
                </a:cubicBezTo>
                <a:cubicBezTo>
                  <a:pt x="77" y="119"/>
                  <a:pt x="77" y="119"/>
                  <a:pt x="77" y="119"/>
                </a:cubicBezTo>
                <a:cubicBezTo>
                  <a:pt x="77" y="152"/>
                  <a:pt x="77" y="152"/>
                  <a:pt x="77" y="152"/>
                </a:cubicBezTo>
                <a:lnTo>
                  <a:pt x="44" y="152"/>
                </a:lnTo>
                <a:close/>
                <a:moveTo>
                  <a:pt x="83" y="152"/>
                </a:moveTo>
                <a:cubicBezTo>
                  <a:pt x="83" y="119"/>
                  <a:pt x="83" y="119"/>
                  <a:pt x="83" y="119"/>
                </a:cubicBezTo>
                <a:cubicBezTo>
                  <a:pt x="116" y="119"/>
                  <a:pt x="116" y="119"/>
                  <a:pt x="116" y="119"/>
                </a:cubicBezTo>
                <a:cubicBezTo>
                  <a:pt x="116" y="152"/>
                  <a:pt x="116" y="152"/>
                  <a:pt x="116" y="152"/>
                </a:cubicBezTo>
                <a:lnTo>
                  <a:pt x="83" y="152"/>
                </a:lnTo>
                <a:close/>
                <a:moveTo>
                  <a:pt x="154" y="152"/>
                </a:moveTo>
                <a:cubicBezTo>
                  <a:pt x="121" y="152"/>
                  <a:pt x="121" y="152"/>
                  <a:pt x="121" y="152"/>
                </a:cubicBezTo>
                <a:cubicBezTo>
                  <a:pt x="121" y="119"/>
                  <a:pt x="121" y="119"/>
                  <a:pt x="121" y="119"/>
                </a:cubicBezTo>
                <a:cubicBezTo>
                  <a:pt x="154" y="119"/>
                  <a:pt x="154" y="119"/>
                  <a:pt x="154" y="119"/>
                </a:cubicBezTo>
                <a:lnTo>
                  <a:pt x="154" y="152"/>
                </a:lnTo>
                <a:close/>
                <a:moveTo>
                  <a:pt x="154" y="113"/>
                </a:moveTo>
                <a:cubicBezTo>
                  <a:pt x="121" y="113"/>
                  <a:pt x="121" y="113"/>
                  <a:pt x="121" y="113"/>
                </a:cubicBezTo>
                <a:cubicBezTo>
                  <a:pt x="121" y="80"/>
                  <a:pt x="121" y="80"/>
                  <a:pt x="121" y="80"/>
                </a:cubicBezTo>
                <a:cubicBezTo>
                  <a:pt x="154" y="80"/>
                  <a:pt x="154" y="80"/>
                  <a:pt x="154" y="80"/>
                </a:cubicBezTo>
                <a:lnTo>
                  <a:pt x="154" y="113"/>
                </a:lnTo>
                <a:close/>
                <a:moveTo>
                  <a:pt x="121" y="74"/>
                </a:moveTo>
                <a:cubicBezTo>
                  <a:pt x="121" y="41"/>
                  <a:pt x="121" y="41"/>
                  <a:pt x="121" y="41"/>
                </a:cubicBezTo>
                <a:cubicBezTo>
                  <a:pt x="154" y="41"/>
                  <a:pt x="154" y="41"/>
                  <a:pt x="154" y="41"/>
                </a:cubicBezTo>
                <a:cubicBezTo>
                  <a:pt x="154" y="44"/>
                  <a:pt x="154" y="44"/>
                  <a:pt x="154" y="44"/>
                </a:cubicBezTo>
                <a:cubicBezTo>
                  <a:pt x="154" y="74"/>
                  <a:pt x="154" y="74"/>
                  <a:pt x="154" y="74"/>
                </a:cubicBezTo>
                <a:lnTo>
                  <a:pt x="121" y="74"/>
                </a:lnTo>
                <a:close/>
                <a:moveTo>
                  <a:pt x="69" y="3"/>
                </a:moveTo>
                <a:cubicBezTo>
                  <a:pt x="69" y="1"/>
                  <a:pt x="70" y="0"/>
                  <a:pt x="72" y="0"/>
                </a:cubicBezTo>
                <a:cubicBezTo>
                  <a:pt x="79" y="0"/>
                  <a:pt x="86" y="6"/>
                  <a:pt x="86" y="14"/>
                </a:cubicBezTo>
                <a:cubicBezTo>
                  <a:pt x="86" y="21"/>
                  <a:pt x="79" y="28"/>
                  <a:pt x="72" y="28"/>
                </a:cubicBezTo>
                <a:cubicBezTo>
                  <a:pt x="70" y="28"/>
                  <a:pt x="69" y="26"/>
                  <a:pt x="69" y="25"/>
                </a:cubicBezTo>
                <a:cubicBezTo>
                  <a:pt x="69" y="23"/>
                  <a:pt x="70" y="22"/>
                  <a:pt x="72" y="22"/>
                </a:cubicBezTo>
                <a:cubicBezTo>
                  <a:pt x="76" y="22"/>
                  <a:pt x="80" y="18"/>
                  <a:pt x="80" y="14"/>
                </a:cubicBezTo>
                <a:cubicBezTo>
                  <a:pt x="80" y="9"/>
                  <a:pt x="76" y="6"/>
                  <a:pt x="72" y="6"/>
                </a:cubicBezTo>
                <a:cubicBezTo>
                  <a:pt x="70" y="6"/>
                  <a:pt x="69" y="4"/>
                  <a:pt x="69" y="3"/>
                </a:cubicBezTo>
                <a:close/>
                <a:moveTo>
                  <a:pt x="86" y="3"/>
                </a:moveTo>
                <a:cubicBezTo>
                  <a:pt x="86" y="1"/>
                  <a:pt x="87" y="0"/>
                  <a:pt x="88" y="0"/>
                </a:cubicBezTo>
                <a:cubicBezTo>
                  <a:pt x="96" y="0"/>
                  <a:pt x="102" y="6"/>
                  <a:pt x="102" y="14"/>
                </a:cubicBezTo>
                <a:cubicBezTo>
                  <a:pt x="102" y="21"/>
                  <a:pt x="96" y="28"/>
                  <a:pt x="88" y="28"/>
                </a:cubicBezTo>
                <a:cubicBezTo>
                  <a:pt x="87" y="28"/>
                  <a:pt x="86" y="26"/>
                  <a:pt x="86" y="25"/>
                </a:cubicBezTo>
                <a:cubicBezTo>
                  <a:pt x="86" y="23"/>
                  <a:pt x="87" y="22"/>
                  <a:pt x="88" y="22"/>
                </a:cubicBezTo>
                <a:cubicBezTo>
                  <a:pt x="93" y="22"/>
                  <a:pt x="97" y="18"/>
                  <a:pt x="97" y="14"/>
                </a:cubicBezTo>
                <a:cubicBezTo>
                  <a:pt x="97" y="9"/>
                  <a:pt x="93" y="6"/>
                  <a:pt x="88" y="6"/>
                </a:cubicBezTo>
                <a:cubicBezTo>
                  <a:pt x="87" y="6"/>
                  <a:pt x="86" y="4"/>
                  <a:pt x="86" y="3"/>
                </a:cubicBezTo>
                <a:close/>
                <a:moveTo>
                  <a:pt x="86" y="106"/>
                </a:moveTo>
                <a:cubicBezTo>
                  <a:pt x="95" y="97"/>
                  <a:pt x="95" y="97"/>
                  <a:pt x="95" y="97"/>
                </a:cubicBezTo>
                <a:cubicBezTo>
                  <a:pt x="86" y="87"/>
                  <a:pt x="86" y="87"/>
                  <a:pt x="86" y="87"/>
                </a:cubicBezTo>
                <a:cubicBezTo>
                  <a:pt x="85" y="86"/>
                  <a:pt x="85" y="85"/>
                  <a:pt x="86" y="84"/>
                </a:cubicBezTo>
                <a:cubicBezTo>
                  <a:pt x="87" y="82"/>
                  <a:pt x="89" y="82"/>
                  <a:pt x="90" y="84"/>
                </a:cubicBezTo>
                <a:cubicBezTo>
                  <a:pt x="99" y="93"/>
                  <a:pt x="99" y="93"/>
                  <a:pt x="99" y="93"/>
                </a:cubicBezTo>
                <a:cubicBezTo>
                  <a:pt x="108" y="84"/>
                  <a:pt x="108" y="84"/>
                  <a:pt x="108" y="84"/>
                </a:cubicBezTo>
                <a:cubicBezTo>
                  <a:pt x="109" y="82"/>
                  <a:pt x="111" y="82"/>
                  <a:pt x="112" y="84"/>
                </a:cubicBezTo>
                <a:cubicBezTo>
                  <a:pt x="113" y="85"/>
                  <a:pt x="113" y="86"/>
                  <a:pt x="112" y="87"/>
                </a:cubicBezTo>
                <a:cubicBezTo>
                  <a:pt x="103" y="97"/>
                  <a:pt x="103" y="97"/>
                  <a:pt x="103" y="97"/>
                </a:cubicBezTo>
                <a:cubicBezTo>
                  <a:pt x="112" y="106"/>
                  <a:pt x="112" y="106"/>
                  <a:pt x="112" y="106"/>
                </a:cubicBezTo>
                <a:cubicBezTo>
                  <a:pt x="113" y="107"/>
                  <a:pt x="113" y="108"/>
                  <a:pt x="112" y="110"/>
                </a:cubicBezTo>
                <a:cubicBezTo>
                  <a:pt x="112" y="110"/>
                  <a:pt x="111" y="110"/>
                  <a:pt x="110" y="110"/>
                </a:cubicBezTo>
                <a:cubicBezTo>
                  <a:pt x="110" y="110"/>
                  <a:pt x="109" y="110"/>
                  <a:pt x="108" y="110"/>
                </a:cubicBezTo>
                <a:cubicBezTo>
                  <a:pt x="99" y="100"/>
                  <a:pt x="99" y="100"/>
                  <a:pt x="99" y="100"/>
                </a:cubicBezTo>
                <a:cubicBezTo>
                  <a:pt x="90" y="110"/>
                  <a:pt x="90" y="110"/>
                  <a:pt x="90" y="110"/>
                </a:cubicBezTo>
                <a:cubicBezTo>
                  <a:pt x="90" y="110"/>
                  <a:pt x="89" y="110"/>
                  <a:pt x="88" y="110"/>
                </a:cubicBezTo>
                <a:cubicBezTo>
                  <a:pt x="88" y="110"/>
                  <a:pt x="87" y="110"/>
                  <a:pt x="86" y="110"/>
                </a:cubicBezTo>
                <a:cubicBezTo>
                  <a:pt x="85" y="108"/>
                  <a:pt x="85" y="107"/>
                  <a:pt x="86" y="10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66" name="Freeform 1061"/>
          <p:cNvSpPr>
            <a:spLocks noEditPoints="1"/>
          </p:cNvSpPr>
          <p:nvPr/>
        </p:nvSpPr>
        <p:spPr bwMode="auto">
          <a:xfrm>
            <a:off x="4391025" y="5319713"/>
            <a:ext cx="546100" cy="539750"/>
          </a:xfrm>
          <a:custGeom>
            <a:avLst/>
            <a:gdLst>
              <a:gd name="T0" fmla="*/ 102 w 160"/>
              <a:gd name="T1" fmla="*/ 3 h 157"/>
              <a:gd name="T2" fmla="*/ 105 w 160"/>
              <a:gd name="T3" fmla="*/ 22 h 157"/>
              <a:gd name="T4" fmla="*/ 118 w 160"/>
              <a:gd name="T5" fmla="*/ 17 h 157"/>
              <a:gd name="T6" fmla="*/ 6 w 160"/>
              <a:gd name="T7" fmla="*/ 41 h 157"/>
              <a:gd name="T8" fmla="*/ 52 w 160"/>
              <a:gd name="T9" fmla="*/ 17 h 157"/>
              <a:gd name="T10" fmla="*/ 47 w 160"/>
              <a:gd name="T11" fmla="*/ 11 h 157"/>
              <a:gd name="T12" fmla="*/ 55 w 160"/>
              <a:gd name="T13" fmla="*/ 22 h 157"/>
              <a:gd name="T14" fmla="*/ 69 w 160"/>
              <a:gd name="T15" fmla="*/ 14 h 157"/>
              <a:gd name="T16" fmla="*/ 0 w 160"/>
              <a:gd name="T17" fmla="*/ 11 h 157"/>
              <a:gd name="T18" fmla="*/ 160 w 160"/>
              <a:gd name="T19" fmla="*/ 157 h 157"/>
              <a:gd name="T20" fmla="*/ 118 w 160"/>
              <a:gd name="T21" fmla="*/ 11 h 157"/>
              <a:gd name="T22" fmla="*/ 6 w 160"/>
              <a:gd name="T23" fmla="*/ 47 h 157"/>
              <a:gd name="T24" fmla="*/ 69 w 160"/>
              <a:gd name="T25" fmla="*/ 3 h 157"/>
              <a:gd name="T26" fmla="*/ 72 w 160"/>
              <a:gd name="T27" fmla="*/ 28 h 157"/>
              <a:gd name="T28" fmla="*/ 80 w 160"/>
              <a:gd name="T29" fmla="*/ 14 h 157"/>
              <a:gd name="T30" fmla="*/ 86 w 160"/>
              <a:gd name="T31" fmla="*/ 3 h 157"/>
              <a:gd name="T32" fmla="*/ 88 w 160"/>
              <a:gd name="T33" fmla="*/ 28 h 157"/>
              <a:gd name="T34" fmla="*/ 97 w 160"/>
              <a:gd name="T35" fmla="*/ 14 h 157"/>
              <a:gd name="T36" fmla="*/ 22 w 160"/>
              <a:gd name="T37" fmla="*/ 66 h 157"/>
              <a:gd name="T38" fmla="*/ 88 w 160"/>
              <a:gd name="T39" fmla="*/ 66 h 157"/>
              <a:gd name="T40" fmla="*/ 22 w 160"/>
              <a:gd name="T41" fmla="*/ 66 h 157"/>
              <a:gd name="T42" fmla="*/ 94 w 160"/>
              <a:gd name="T43" fmla="*/ 113 h 157"/>
              <a:gd name="T44" fmla="*/ 135 w 160"/>
              <a:gd name="T45" fmla="*/ 108 h 157"/>
              <a:gd name="T46" fmla="*/ 25 w 160"/>
              <a:gd name="T47" fmla="*/ 86 h 157"/>
              <a:gd name="T48" fmla="*/ 52 w 160"/>
              <a:gd name="T49" fmla="*/ 91 h 157"/>
              <a:gd name="T50" fmla="*/ 138 w 160"/>
              <a:gd name="T51" fmla="*/ 132 h 157"/>
              <a:gd name="T52" fmla="*/ 105 w 160"/>
              <a:gd name="T53" fmla="*/ 132 h 157"/>
              <a:gd name="T54" fmla="*/ 138 w 160"/>
              <a:gd name="T55" fmla="*/ 132 h 157"/>
              <a:gd name="T56" fmla="*/ 124 w 160"/>
              <a:gd name="T57" fmla="*/ 88 h 157"/>
              <a:gd name="T58" fmla="*/ 77 w 160"/>
              <a:gd name="T59" fmla="*/ 88 h 157"/>
              <a:gd name="T60" fmla="*/ 64 w 160"/>
              <a:gd name="T61" fmla="*/ 90 h 157"/>
              <a:gd name="T62" fmla="*/ 68 w 160"/>
              <a:gd name="T63" fmla="*/ 86 h 157"/>
              <a:gd name="T64" fmla="*/ 66 w 160"/>
              <a:gd name="T65" fmla="*/ 91 h 157"/>
              <a:gd name="T66" fmla="*/ 83 w 160"/>
              <a:gd name="T67" fmla="*/ 110 h 157"/>
              <a:gd name="T68" fmla="*/ 36 w 160"/>
              <a:gd name="T69" fmla="*/ 110 h 157"/>
              <a:gd name="T70" fmla="*/ 22 w 160"/>
              <a:gd name="T71" fmla="*/ 110 h 157"/>
              <a:gd name="T72" fmla="*/ 28 w 160"/>
              <a:gd name="T73" fmla="*/ 110 h 157"/>
              <a:gd name="T74" fmla="*/ 23 w 160"/>
              <a:gd name="T75" fmla="*/ 112 h 157"/>
              <a:gd name="T76" fmla="*/ 133 w 160"/>
              <a:gd name="T77" fmla="*/ 86 h 157"/>
              <a:gd name="T78" fmla="*/ 137 w 160"/>
              <a:gd name="T79" fmla="*/ 90 h 157"/>
              <a:gd name="T80" fmla="*/ 97 w 160"/>
              <a:gd name="T81" fmla="*/ 132 h 157"/>
              <a:gd name="T82" fmla="*/ 22 w 160"/>
              <a:gd name="T83" fmla="*/ 132 h 157"/>
              <a:gd name="T84" fmla="*/ 97 w 160"/>
              <a:gd name="T85" fmla="*/ 132 h 1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160" h="157">
                <a:moveTo>
                  <a:pt x="118" y="11"/>
                </a:moveTo>
                <a:cubicBezTo>
                  <a:pt x="117" y="5"/>
                  <a:pt x="111" y="0"/>
                  <a:pt x="105" y="0"/>
                </a:cubicBezTo>
                <a:cubicBezTo>
                  <a:pt x="103" y="0"/>
                  <a:pt x="102" y="1"/>
                  <a:pt x="102" y="3"/>
                </a:cubicBezTo>
                <a:cubicBezTo>
                  <a:pt x="102" y="4"/>
                  <a:pt x="103" y="6"/>
                  <a:pt x="105" y="6"/>
                </a:cubicBezTo>
                <a:cubicBezTo>
                  <a:pt x="109" y="6"/>
                  <a:pt x="113" y="9"/>
                  <a:pt x="113" y="14"/>
                </a:cubicBezTo>
                <a:cubicBezTo>
                  <a:pt x="113" y="18"/>
                  <a:pt x="109" y="22"/>
                  <a:pt x="105" y="22"/>
                </a:cubicBezTo>
                <a:cubicBezTo>
                  <a:pt x="103" y="22"/>
                  <a:pt x="102" y="23"/>
                  <a:pt x="102" y="25"/>
                </a:cubicBezTo>
                <a:cubicBezTo>
                  <a:pt x="102" y="26"/>
                  <a:pt x="103" y="28"/>
                  <a:pt x="105" y="28"/>
                </a:cubicBezTo>
                <a:cubicBezTo>
                  <a:pt x="111" y="28"/>
                  <a:pt x="117" y="23"/>
                  <a:pt x="118" y="17"/>
                </a:cubicBezTo>
                <a:cubicBezTo>
                  <a:pt x="154" y="17"/>
                  <a:pt x="154" y="17"/>
                  <a:pt x="154" y="17"/>
                </a:cubicBezTo>
                <a:cubicBezTo>
                  <a:pt x="154" y="41"/>
                  <a:pt x="154" y="41"/>
                  <a:pt x="154" y="41"/>
                </a:cubicBezTo>
                <a:cubicBezTo>
                  <a:pt x="6" y="41"/>
                  <a:pt x="6" y="41"/>
                  <a:pt x="6" y="41"/>
                </a:cubicBezTo>
                <a:cubicBezTo>
                  <a:pt x="6" y="17"/>
                  <a:pt x="6" y="17"/>
                  <a:pt x="6" y="17"/>
                </a:cubicBezTo>
                <a:cubicBezTo>
                  <a:pt x="44" y="17"/>
                  <a:pt x="44" y="17"/>
                  <a:pt x="44" y="17"/>
                </a:cubicBezTo>
                <a:cubicBezTo>
                  <a:pt x="52" y="17"/>
                  <a:pt x="52" y="17"/>
                  <a:pt x="52" y="17"/>
                </a:cubicBezTo>
                <a:cubicBezTo>
                  <a:pt x="54" y="17"/>
                  <a:pt x="55" y="15"/>
                  <a:pt x="55" y="14"/>
                </a:cubicBezTo>
                <a:cubicBezTo>
                  <a:pt x="55" y="12"/>
                  <a:pt x="54" y="11"/>
                  <a:pt x="52" y="11"/>
                </a:cubicBezTo>
                <a:cubicBezTo>
                  <a:pt x="47" y="11"/>
                  <a:pt x="47" y="11"/>
                  <a:pt x="47" y="11"/>
                </a:cubicBezTo>
                <a:cubicBezTo>
                  <a:pt x="49" y="8"/>
                  <a:pt x="52" y="6"/>
                  <a:pt x="55" y="6"/>
                </a:cubicBezTo>
                <a:cubicBezTo>
                  <a:pt x="60" y="6"/>
                  <a:pt x="63" y="9"/>
                  <a:pt x="63" y="14"/>
                </a:cubicBezTo>
                <a:cubicBezTo>
                  <a:pt x="63" y="18"/>
                  <a:pt x="60" y="22"/>
                  <a:pt x="55" y="22"/>
                </a:cubicBezTo>
                <a:cubicBezTo>
                  <a:pt x="54" y="22"/>
                  <a:pt x="52" y="23"/>
                  <a:pt x="52" y="25"/>
                </a:cubicBezTo>
                <a:cubicBezTo>
                  <a:pt x="52" y="26"/>
                  <a:pt x="54" y="28"/>
                  <a:pt x="55" y="28"/>
                </a:cubicBezTo>
                <a:cubicBezTo>
                  <a:pt x="63" y="28"/>
                  <a:pt x="69" y="21"/>
                  <a:pt x="69" y="14"/>
                </a:cubicBezTo>
                <a:cubicBezTo>
                  <a:pt x="69" y="6"/>
                  <a:pt x="63" y="0"/>
                  <a:pt x="55" y="0"/>
                </a:cubicBezTo>
                <a:cubicBezTo>
                  <a:pt x="49" y="0"/>
                  <a:pt x="43" y="5"/>
                  <a:pt x="42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47"/>
                  <a:pt x="0" y="47"/>
                  <a:pt x="0" y="47"/>
                </a:cubicBezTo>
                <a:cubicBezTo>
                  <a:pt x="0" y="157"/>
                  <a:pt x="0" y="157"/>
                  <a:pt x="0" y="157"/>
                </a:cubicBezTo>
                <a:cubicBezTo>
                  <a:pt x="160" y="157"/>
                  <a:pt x="160" y="157"/>
                  <a:pt x="160" y="157"/>
                </a:cubicBezTo>
                <a:cubicBezTo>
                  <a:pt x="160" y="47"/>
                  <a:pt x="160" y="47"/>
                  <a:pt x="160" y="47"/>
                </a:cubicBezTo>
                <a:cubicBezTo>
                  <a:pt x="160" y="11"/>
                  <a:pt x="160" y="11"/>
                  <a:pt x="160" y="11"/>
                </a:cubicBezTo>
                <a:lnTo>
                  <a:pt x="118" y="11"/>
                </a:lnTo>
                <a:close/>
                <a:moveTo>
                  <a:pt x="154" y="152"/>
                </a:moveTo>
                <a:cubicBezTo>
                  <a:pt x="6" y="152"/>
                  <a:pt x="6" y="152"/>
                  <a:pt x="6" y="152"/>
                </a:cubicBezTo>
                <a:cubicBezTo>
                  <a:pt x="6" y="47"/>
                  <a:pt x="6" y="47"/>
                  <a:pt x="6" y="47"/>
                </a:cubicBezTo>
                <a:cubicBezTo>
                  <a:pt x="154" y="47"/>
                  <a:pt x="154" y="47"/>
                  <a:pt x="154" y="47"/>
                </a:cubicBezTo>
                <a:lnTo>
                  <a:pt x="154" y="152"/>
                </a:lnTo>
                <a:close/>
                <a:moveTo>
                  <a:pt x="69" y="3"/>
                </a:moveTo>
                <a:cubicBezTo>
                  <a:pt x="69" y="1"/>
                  <a:pt x="70" y="0"/>
                  <a:pt x="72" y="0"/>
                </a:cubicBezTo>
                <a:cubicBezTo>
                  <a:pt x="79" y="0"/>
                  <a:pt x="86" y="6"/>
                  <a:pt x="86" y="14"/>
                </a:cubicBezTo>
                <a:cubicBezTo>
                  <a:pt x="86" y="21"/>
                  <a:pt x="79" y="28"/>
                  <a:pt x="72" y="28"/>
                </a:cubicBezTo>
                <a:cubicBezTo>
                  <a:pt x="70" y="28"/>
                  <a:pt x="69" y="26"/>
                  <a:pt x="69" y="25"/>
                </a:cubicBezTo>
                <a:cubicBezTo>
                  <a:pt x="69" y="23"/>
                  <a:pt x="70" y="22"/>
                  <a:pt x="72" y="22"/>
                </a:cubicBezTo>
                <a:cubicBezTo>
                  <a:pt x="76" y="22"/>
                  <a:pt x="80" y="18"/>
                  <a:pt x="80" y="14"/>
                </a:cubicBezTo>
                <a:cubicBezTo>
                  <a:pt x="80" y="9"/>
                  <a:pt x="76" y="6"/>
                  <a:pt x="72" y="6"/>
                </a:cubicBezTo>
                <a:cubicBezTo>
                  <a:pt x="70" y="6"/>
                  <a:pt x="69" y="4"/>
                  <a:pt x="69" y="3"/>
                </a:cubicBezTo>
                <a:close/>
                <a:moveTo>
                  <a:pt x="86" y="3"/>
                </a:moveTo>
                <a:cubicBezTo>
                  <a:pt x="86" y="1"/>
                  <a:pt x="87" y="0"/>
                  <a:pt x="88" y="0"/>
                </a:cubicBezTo>
                <a:cubicBezTo>
                  <a:pt x="96" y="0"/>
                  <a:pt x="102" y="6"/>
                  <a:pt x="102" y="14"/>
                </a:cubicBezTo>
                <a:cubicBezTo>
                  <a:pt x="102" y="21"/>
                  <a:pt x="96" y="28"/>
                  <a:pt x="88" y="28"/>
                </a:cubicBezTo>
                <a:cubicBezTo>
                  <a:pt x="87" y="28"/>
                  <a:pt x="86" y="26"/>
                  <a:pt x="86" y="25"/>
                </a:cubicBezTo>
                <a:cubicBezTo>
                  <a:pt x="86" y="23"/>
                  <a:pt x="87" y="22"/>
                  <a:pt x="88" y="22"/>
                </a:cubicBezTo>
                <a:cubicBezTo>
                  <a:pt x="93" y="22"/>
                  <a:pt x="97" y="18"/>
                  <a:pt x="97" y="14"/>
                </a:cubicBezTo>
                <a:cubicBezTo>
                  <a:pt x="97" y="9"/>
                  <a:pt x="93" y="6"/>
                  <a:pt x="88" y="6"/>
                </a:cubicBezTo>
                <a:cubicBezTo>
                  <a:pt x="87" y="6"/>
                  <a:pt x="86" y="4"/>
                  <a:pt x="86" y="3"/>
                </a:cubicBezTo>
                <a:close/>
                <a:moveTo>
                  <a:pt x="22" y="66"/>
                </a:moveTo>
                <a:cubicBezTo>
                  <a:pt x="22" y="65"/>
                  <a:pt x="23" y="63"/>
                  <a:pt x="25" y="63"/>
                </a:cubicBezTo>
                <a:cubicBezTo>
                  <a:pt x="86" y="63"/>
                  <a:pt x="86" y="63"/>
                  <a:pt x="86" y="63"/>
                </a:cubicBezTo>
                <a:cubicBezTo>
                  <a:pt x="87" y="63"/>
                  <a:pt x="88" y="65"/>
                  <a:pt x="88" y="66"/>
                </a:cubicBezTo>
                <a:cubicBezTo>
                  <a:pt x="88" y="68"/>
                  <a:pt x="87" y="69"/>
                  <a:pt x="86" y="69"/>
                </a:cubicBezTo>
                <a:cubicBezTo>
                  <a:pt x="25" y="69"/>
                  <a:pt x="25" y="69"/>
                  <a:pt x="25" y="69"/>
                </a:cubicBezTo>
                <a:cubicBezTo>
                  <a:pt x="23" y="69"/>
                  <a:pt x="22" y="68"/>
                  <a:pt x="22" y="66"/>
                </a:cubicBezTo>
                <a:close/>
                <a:moveTo>
                  <a:pt x="138" y="110"/>
                </a:moveTo>
                <a:cubicBezTo>
                  <a:pt x="138" y="112"/>
                  <a:pt x="137" y="113"/>
                  <a:pt x="135" y="113"/>
                </a:cubicBezTo>
                <a:cubicBezTo>
                  <a:pt x="94" y="113"/>
                  <a:pt x="94" y="113"/>
                  <a:pt x="94" y="113"/>
                </a:cubicBezTo>
                <a:cubicBezTo>
                  <a:pt x="92" y="113"/>
                  <a:pt x="91" y="112"/>
                  <a:pt x="91" y="110"/>
                </a:cubicBezTo>
                <a:cubicBezTo>
                  <a:pt x="91" y="109"/>
                  <a:pt x="92" y="108"/>
                  <a:pt x="94" y="108"/>
                </a:cubicBezTo>
                <a:cubicBezTo>
                  <a:pt x="135" y="108"/>
                  <a:pt x="135" y="108"/>
                  <a:pt x="135" y="108"/>
                </a:cubicBezTo>
                <a:cubicBezTo>
                  <a:pt x="137" y="108"/>
                  <a:pt x="138" y="109"/>
                  <a:pt x="138" y="110"/>
                </a:cubicBezTo>
                <a:close/>
                <a:moveTo>
                  <a:pt x="22" y="88"/>
                </a:moveTo>
                <a:cubicBezTo>
                  <a:pt x="22" y="87"/>
                  <a:pt x="23" y="86"/>
                  <a:pt x="25" y="86"/>
                </a:cubicBezTo>
                <a:cubicBezTo>
                  <a:pt x="52" y="86"/>
                  <a:pt x="52" y="86"/>
                  <a:pt x="52" y="86"/>
                </a:cubicBezTo>
                <a:cubicBezTo>
                  <a:pt x="54" y="86"/>
                  <a:pt x="55" y="87"/>
                  <a:pt x="55" y="88"/>
                </a:cubicBezTo>
                <a:cubicBezTo>
                  <a:pt x="55" y="90"/>
                  <a:pt x="54" y="91"/>
                  <a:pt x="52" y="91"/>
                </a:cubicBezTo>
                <a:cubicBezTo>
                  <a:pt x="25" y="91"/>
                  <a:pt x="25" y="91"/>
                  <a:pt x="25" y="91"/>
                </a:cubicBezTo>
                <a:cubicBezTo>
                  <a:pt x="23" y="91"/>
                  <a:pt x="22" y="90"/>
                  <a:pt x="22" y="88"/>
                </a:cubicBezTo>
                <a:close/>
                <a:moveTo>
                  <a:pt x="138" y="132"/>
                </a:moveTo>
                <a:cubicBezTo>
                  <a:pt x="138" y="134"/>
                  <a:pt x="137" y="135"/>
                  <a:pt x="135" y="135"/>
                </a:cubicBezTo>
                <a:cubicBezTo>
                  <a:pt x="108" y="135"/>
                  <a:pt x="108" y="135"/>
                  <a:pt x="108" y="135"/>
                </a:cubicBezTo>
                <a:cubicBezTo>
                  <a:pt x="106" y="135"/>
                  <a:pt x="105" y="134"/>
                  <a:pt x="105" y="132"/>
                </a:cubicBezTo>
                <a:cubicBezTo>
                  <a:pt x="105" y="131"/>
                  <a:pt x="106" y="130"/>
                  <a:pt x="108" y="130"/>
                </a:cubicBezTo>
                <a:cubicBezTo>
                  <a:pt x="135" y="130"/>
                  <a:pt x="135" y="130"/>
                  <a:pt x="135" y="130"/>
                </a:cubicBezTo>
                <a:cubicBezTo>
                  <a:pt x="137" y="130"/>
                  <a:pt x="138" y="131"/>
                  <a:pt x="138" y="132"/>
                </a:cubicBezTo>
                <a:close/>
                <a:moveTo>
                  <a:pt x="80" y="86"/>
                </a:moveTo>
                <a:cubicBezTo>
                  <a:pt x="121" y="86"/>
                  <a:pt x="121" y="86"/>
                  <a:pt x="121" y="86"/>
                </a:cubicBezTo>
                <a:cubicBezTo>
                  <a:pt x="123" y="86"/>
                  <a:pt x="124" y="87"/>
                  <a:pt x="124" y="88"/>
                </a:cubicBezTo>
                <a:cubicBezTo>
                  <a:pt x="124" y="90"/>
                  <a:pt x="123" y="91"/>
                  <a:pt x="121" y="91"/>
                </a:cubicBezTo>
                <a:cubicBezTo>
                  <a:pt x="80" y="91"/>
                  <a:pt x="80" y="91"/>
                  <a:pt x="80" y="91"/>
                </a:cubicBezTo>
                <a:cubicBezTo>
                  <a:pt x="78" y="91"/>
                  <a:pt x="77" y="90"/>
                  <a:pt x="77" y="88"/>
                </a:cubicBezTo>
                <a:cubicBezTo>
                  <a:pt x="77" y="87"/>
                  <a:pt x="78" y="86"/>
                  <a:pt x="80" y="86"/>
                </a:cubicBezTo>
                <a:close/>
                <a:moveTo>
                  <a:pt x="66" y="91"/>
                </a:moveTo>
                <a:cubicBezTo>
                  <a:pt x="65" y="91"/>
                  <a:pt x="65" y="91"/>
                  <a:pt x="64" y="90"/>
                </a:cubicBezTo>
                <a:cubicBezTo>
                  <a:pt x="64" y="90"/>
                  <a:pt x="63" y="89"/>
                  <a:pt x="63" y="88"/>
                </a:cubicBezTo>
                <a:cubicBezTo>
                  <a:pt x="63" y="88"/>
                  <a:pt x="64" y="87"/>
                  <a:pt x="64" y="86"/>
                </a:cubicBezTo>
                <a:cubicBezTo>
                  <a:pt x="65" y="85"/>
                  <a:pt x="67" y="85"/>
                  <a:pt x="68" y="86"/>
                </a:cubicBezTo>
                <a:cubicBezTo>
                  <a:pt x="69" y="87"/>
                  <a:pt x="69" y="88"/>
                  <a:pt x="69" y="88"/>
                </a:cubicBezTo>
                <a:cubicBezTo>
                  <a:pt x="69" y="89"/>
                  <a:pt x="69" y="90"/>
                  <a:pt x="68" y="90"/>
                </a:cubicBezTo>
                <a:cubicBezTo>
                  <a:pt x="68" y="91"/>
                  <a:pt x="67" y="91"/>
                  <a:pt x="66" y="91"/>
                </a:cubicBezTo>
                <a:close/>
                <a:moveTo>
                  <a:pt x="39" y="108"/>
                </a:moveTo>
                <a:cubicBezTo>
                  <a:pt x="80" y="108"/>
                  <a:pt x="80" y="108"/>
                  <a:pt x="80" y="108"/>
                </a:cubicBezTo>
                <a:cubicBezTo>
                  <a:pt x="82" y="108"/>
                  <a:pt x="83" y="109"/>
                  <a:pt x="83" y="110"/>
                </a:cubicBezTo>
                <a:cubicBezTo>
                  <a:pt x="83" y="112"/>
                  <a:pt x="82" y="113"/>
                  <a:pt x="80" y="113"/>
                </a:cubicBezTo>
                <a:cubicBezTo>
                  <a:pt x="39" y="113"/>
                  <a:pt x="39" y="113"/>
                  <a:pt x="39" y="113"/>
                </a:cubicBezTo>
                <a:cubicBezTo>
                  <a:pt x="37" y="113"/>
                  <a:pt x="36" y="112"/>
                  <a:pt x="36" y="110"/>
                </a:cubicBezTo>
                <a:cubicBezTo>
                  <a:pt x="36" y="109"/>
                  <a:pt x="37" y="108"/>
                  <a:pt x="39" y="108"/>
                </a:cubicBezTo>
                <a:close/>
                <a:moveTo>
                  <a:pt x="23" y="112"/>
                </a:moveTo>
                <a:cubicBezTo>
                  <a:pt x="22" y="112"/>
                  <a:pt x="22" y="111"/>
                  <a:pt x="22" y="110"/>
                </a:cubicBezTo>
                <a:cubicBezTo>
                  <a:pt x="22" y="110"/>
                  <a:pt x="22" y="109"/>
                  <a:pt x="23" y="108"/>
                </a:cubicBezTo>
                <a:cubicBezTo>
                  <a:pt x="24" y="107"/>
                  <a:pt x="26" y="107"/>
                  <a:pt x="27" y="108"/>
                </a:cubicBezTo>
                <a:cubicBezTo>
                  <a:pt x="27" y="109"/>
                  <a:pt x="28" y="110"/>
                  <a:pt x="28" y="110"/>
                </a:cubicBezTo>
                <a:cubicBezTo>
                  <a:pt x="28" y="111"/>
                  <a:pt x="27" y="112"/>
                  <a:pt x="27" y="112"/>
                </a:cubicBezTo>
                <a:cubicBezTo>
                  <a:pt x="26" y="113"/>
                  <a:pt x="26" y="113"/>
                  <a:pt x="25" y="113"/>
                </a:cubicBezTo>
                <a:cubicBezTo>
                  <a:pt x="24" y="113"/>
                  <a:pt x="23" y="113"/>
                  <a:pt x="23" y="112"/>
                </a:cubicBezTo>
                <a:close/>
                <a:moveTo>
                  <a:pt x="133" y="90"/>
                </a:moveTo>
                <a:cubicBezTo>
                  <a:pt x="133" y="90"/>
                  <a:pt x="132" y="89"/>
                  <a:pt x="132" y="88"/>
                </a:cubicBezTo>
                <a:cubicBezTo>
                  <a:pt x="132" y="88"/>
                  <a:pt x="133" y="87"/>
                  <a:pt x="133" y="86"/>
                </a:cubicBezTo>
                <a:cubicBezTo>
                  <a:pt x="134" y="85"/>
                  <a:pt x="136" y="85"/>
                  <a:pt x="137" y="86"/>
                </a:cubicBezTo>
                <a:cubicBezTo>
                  <a:pt x="138" y="87"/>
                  <a:pt x="138" y="88"/>
                  <a:pt x="138" y="88"/>
                </a:cubicBezTo>
                <a:cubicBezTo>
                  <a:pt x="138" y="89"/>
                  <a:pt x="138" y="90"/>
                  <a:pt x="137" y="90"/>
                </a:cubicBezTo>
                <a:cubicBezTo>
                  <a:pt x="137" y="91"/>
                  <a:pt x="136" y="91"/>
                  <a:pt x="135" y="91"/>
                </a:cubicBezTo>
                <a:cubicBezTo>
                  <a:pt x="134" y="91"/>
                  <a:pt x="134" y="91"/>
                  <a:pt x="133" y="90"/>
                </a:cubicBezTo>
                <a:close/>
                <a:moveTo>
                  <a:pt x="97" y="132"/>
                </a:moveTo>
                <a:cubicBezTo>
                  <a:pt x="97" y="134"/>
                  <a:pt x="95" y="135"/>
                  <a:pt x="94" y="135"/>
                </a:cubicBezTo>
                <a:cubicBezTo>
                  <a:pt x="25" y="135"/>
                  <a:pt x="25" y="135"/>
                  <a:pt x="25" y="135"/>
                </a:cubicBezTo>
                <a:cubicBezTo>
                  <a:pt x="23" y="135"/>
                  <a:pt x="22" y="134"/>
                  <a:pt x="22" y="132"/>
                </a:cubicBezTo>
                <a:cubicBezTo>
                  <a:pt x="22" y="131"/>
                  <a:pt x="23" y="130"/>
                  <a:pt x="25" y="130"/>
                </a:cubicBezTo>
                <a:cubicBezTo>
                  <a:pt x="94" y="130"/>
                  <a:pt x="94" y="130"/>
                  <a:pt x="94" y="130"/>
                </a:cubicBezTo>
                <a:cubicBezTo>
                  <a:pt x="95" y="130"/>
                  <a:pt x="97" y="131"/>
                  <a:pt x="97" y="13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67" name="Freeform 1062"/>
          <p:cNvSpPr>
            <a:spLocks noEditPoints="1"/>
          </p:cNvSpPr>
          <p:nvPr/>
        </p:nvSpPr>
        <p:spPr bwMode="auto">
          <a:xfrm>
            <a:off x="4391025" y="5938838"/>
            <a:ext cx="546100" cy="539750"/>
          </a:xfrm>
          <a:custGeom>
            <a:avLst/>
            <a:gdLst>
              <a:gd name="T0" fmla="*/ 105 w 160"/>
              <a:gd name="T1" fmla="*/ 0 h 157"/>
              <a:gd name="T2" fmla="*/ 105 w 160"/>
              <a:gd name="T3" fmla="*/ 6 h 157"/>
              <a:gd name="T4" fmla="*/ 105 w 160"/>
              <a:gd name="T5" fmla="*/ 22 h 157"/>
              <a:gd name="T6" fmla="*/ 105 w 160"/>
              <a:gd name="T7" fmla="*/ 28 h 157"/>
              <a:gd name="T8" fmla="*/ 154 w 160"/>
              <a:gd name="T9" fmla="*/ 17 h 157"/>
              <a:gd name="T10" fmla="*/ 6 w 160"/>
              <a:gd name="T11" fmla="*/ 41 h 157"/>
              <a:gd name="T12" fmla="*/ 44 w 160"/>
              <a:gd name="T13" fmla="*/ 17 h 157"/>
              <a:gd name="T14" fmla="*/ 55 w 160"/>
              <a:gd name="T15" fmla="*/ 14 h 157"/>
              <a:gd name="T16" fmla="*/ 47 w 160"/>
              <a:gd name="T17" fmla="*/ 11 h 157"/>
              <a:gd name="T18" fmla="*/ 63 w 160"/>
              <a:gd name="T19" fmla="*/ 14 h 157"/>
              <a:gd name="T20" fmla="*/ 52 w 160"/>
              <a:gd name="T21" fmla="*/ 25 h 157"/>
              <a:gd name="T22" fmla="*/ 69 w 160"/>
              <a:gd name="T23" fmla="*/ 14 h 157"/>
              <a:gd name="T24" fmla="*/ 42 w 160"/>
              <a:gd name="T25" fmla="*/ 11 h 157"/>
              <a:gd name="T26" fmla="*/ 0 w 160"/>
              <a:gd name="T27" fmla="*/ 47 h 157"/>
              <a:gd name="T28" fmla="*/ 160 w 160"/>
              <a:gd name="T29" fmla="*/ 157 h 157"/>
              <a:gd name="T30" fmla="*/ 160 w 160"/>
              <a:gd name="T31" fmla="*/ 11 h 157"/>
              <a:gd name="T32" fmla="*/ 154 w 160"/>
              <a:gd name="T33" fmla="*/ 152 h 157"/>
              <a:gd name="T34" fmla="*/ 6 w 160"/>
              <a:gd name="T35" fmla="*/ 47 h 157"/>
              <a:gd name="T36" fmla="*/ 154 w 160"/>
              <a:gd name="T37" fmla="*/ 152 h 157"/>
              <a:gd name="T38" fmla="*/ 50 w 160"/>
              <a:gd name="T39" fmla="*/ 62 h 157"/>
              <a:gd name="T40" fmla="*/ 53 w 160"/>
              <a:gd name="T41" fmla="*/ 61 h 157"/>
              <a:gd name="T42" fmla="*/ 55 w 160"/>
              <a:gd name="T43" fmla="*/ 63 h 157"/>
              <a:gd name="T44" fmla="*/ 63 w 160"/>
              <a:gd name="T45" fmla="*/ 132 h 157"/>
              <a:gd name="T46" fmla="*/ 63 w 160"/>
              <a:gd name="T47" fmla="*/ 138 h 157"/>
              <a:gd name="T48" fmla="*/ 39 w 160"/>
              <a:gd name="T49" fmla="*/ 135 h 157"/>
              <a:gd name="T50" fmla="*/ 50 w 160"/>
              <a:gd name="T51" fmla="*/ 132 h 157"/>
              <a:gd name="T52" fmla="*/ 38 w 160"/>
              <a:gd name="T53" fmla="*/ 82 h 157"/>
              <a:gd name="T54" fmla="*/ 34 w 160"/>
              <a:gd name="T55" fmla="*/ 82 h 157"/>
              <a:gd name="T56" fmla="*/ 105 w 160"/>
              <a:gd name="T57" fmla="*/ 132 h 157"/>
              <a:gd name="T58" fmla="*/ 88 w 160"/>
              <a:gd name="T59" fmla="*/ 116 h 157"/>
              <a:gd name="T60" fmla="*/ 105 w 160"/>
              <a:gd name="T61" fmla="*/ 138 h 157"/>
              <a:gd name="T62" fmla="*/ 124 w 160"/>
              <a:gd name="T63" fmla="*/ 80 h 157"/>
              <a:gd name="T64" fmla="*/ 86 w 160"/>
              <a:gd name="T65" fmla="*/ 80 h 157"/>
              <a:gd name="T66" fmla="*/ 119 w 160"/>
              <a:gd name="T67" fmla="*/ 93 h 157"/>
              <a:gd name="T68" fmla="*/ 105 w 160"/>
              <a:gd name="T69" fmla="*/ 132 h 157"/>
              <a:gd name="T70" fmla="*/ 91 w 160"/>
              <a:gd name="T71" fmla="*/ 80 h 157"/>
              <a:gd name="T72" fmla="*/ 119 w 160"/>
              <a:gd name="T73" fmla="*/ 80 h 157"/>
              <a:gd name="T74" fmla="*/ 69 w 160"/>
              <a:gd name="T75" fmla="*/ 3 h 157"/>
              <a:gd name="T76" fmla="*/ 86 w 160"/>
              <a:gd name="T77" fmla="*/ 14 h 157"/>
              <a:gd name="T78" fmla="*/ 69 w 160"/>
              <a:gd name="T79" fmla="*/ 25 h 157"/>
              <a:gd name="T80" fmla="*/ 80 w 160"/>
              <a:gd name="T81" fmla="*/ 14 h 157"/>
              <a:gd name="T82" fmla="*/ 69 w 160"/>
              <a:gd name="T83" fmla="*/ 3 h 157"/>
              <a:gd name="T84" fmla="*/ 88 w 160"/>
              <a:gd name="T85" fmla="*/ 0 h 157"/>
              <a:gd name="T86" fmla="*/ 88 w 160"/>
              <a:gd name="T87" fmla="*/ 28 h 157"/>
              <a:gd name="T88" fmla="*/ 88 w 160"/>
              <a:gd name="T89" fmla="*/ 22 h 157"/>
              <a:gd name="T90" fmla="*/ 88 w 160"/>
              <a:gd name="T91" fmla="*/ 6 h 1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160" h="157">
                <a:moveTo>
                  <a:pt x="118" y="11"/>
                </a:moveTo>
                <a:cubicBezTo>
                  <a:pt x="117" y="5"/>
                  <a:pt x="111" y="0"/>
                  <a:pt x="105" y="0"/>
                </a:cubicBezTo>
                <a:cubicBezTo>
                  <a:pt x="103" y="0"/>
                  <a:pt x="102" y="1"/>
                  <a:pt x="102" y="3"/>
                </a:cubicBezTo>
                <a:cubicBezTo>
                  <a:pt x="102" y="4"/>
                  <a:pt x="103" y="6"/>
                  <a:pt x="105" y="6"/>
                </a:cubicBezTo>
                <a:cubicBezTo>
                  <a:pt x="109" y="6"/>
                  <a:pt x="113" y="9"/>
                  <a:pt x="113" y="14"/>
                </a:cubicBezTo>
                <a:cubicBezTo>
                  <a:pt x="113" y="18"/>
                  <a:pt x="109" y="22"/>
                  <a:pt x="105" y="22"/>
                </a:cubicBezTo>
                <a:cubicBezTo>
                  <a:pt x="103" y="22"/>
                  <a:pt x="102" y="23"/>
                  <a:pt x="102" y="25"/>
                </a:cubicBezTo>
                <a:cubicBezTo>
                  <a:pt x="102" y="26"/>
                  <a:pt x="103" y="28"/>
                  <a:pt x="105" y="28"/>
                </a:cubicBezTo>
                <a:cubicBezTo>
                  <a:pt x="111" y="28"/>
                  <a:pt x="117" y="23"/>
                  <a:pt x="118" y="17"/>
                </a:cubicBezTo>
                <a:cubicBezTo>
                  <a:pt x="154" y="17"/>
                  <a:pt x="154" y="17"/>
                  <a:pt x="154" y="17"/>
                </a:cubicBezTo>
                <a:cubicBezTo>
                  <a:pt x="154" y="41"/>
                  <a:pt x="154" y="41"/>
                  <a:pt x="154" y="41"/>
                </a:cubicBezTo>
                <a:cubicBezTo>
                  <a:pt x="6" y="41"/>
                  <a:pt x="6" y="41"/>
                  <a:pt x="6" y="41"/>
                </a:cubicBezTo>
                <a:cubicBezTo>
                  <a:pt x="6" y="17"/>
                  <a:pt x="6" y="17"/>
                  <a:pt x="6" y="17"/>
                </a:cubicBezTo>
                <a:cubicBezTo>
                  <a:pt x="44" y="17"/>
                  <a:pt x="44" y="17"/>
                  <a:pt x="44" y="17"/>
                </a:cubicBezTo>
                <a:cubicBezTo>
                  <a:pt x="52" y="17"/>
                  <a:pt x="52" y="17"/>
                  <a:pt x="52" y="17"/>
                </a:cubicBezTo>
                <a:cubicBezTo>
                  <a:pt x="54" y="17"/>
                  <a:pt x="55" y="15"/>
                  <a:pt x="55" y="14"/>
                </a:cubicBezTo>
                <a:cubicBezTo>
                  <a:pt x="55" y="12"/>
                  <a:pt x="54" y="11"/>
                  <a:pt x="52" y="11"/>
                </a:cubicBezTo>
                <a:cubicBezTo>
                  <a:pt x="47" y="11"/>
                  <a:pt x="47" y="11"/>
                  <a:pt x="47" y="11"/>
                </a:cubicBezTo>
                <a:cubicBezTo>
                  <a:pt x="49" y="8"/>
                  <a:pt x="52" y="6"/>
                  <a:pt x="55" y="6"/>
                </a:cubicBezTo>
                <a:cubicBezTo>
                  <a:pt x="60" y="6"/>
                  <a:pt x="63" y="9"/>
                  <a:pt x="63" y="14"/>
                </a:cubicBezTo>
                <a:cubicBezTo>
                  <a:pt x="63" y="18"/>
                  <a:pt x="60" y="22"/>
                  <a:pt x="55" y="22"/>
                </a:cubicBezTo>
                <a:cubicBezTo>
                  <a:pt x="54" y="22"/>
                  <a:pt x="52" y="23"/>
                  <a:pt x="52" y="25"/>
                </a:cubicBezTo>
                <a:cubicBezTo>
                  <a:pt x="52" y="26"/>
                  <a:pt x="54" y="28"/>
                  <a:pt x="55" y="28"/>
                </a:cubicBezTo>
                <a:cubicBezTo>
                  <a:pt x="63" y="28"/>
                  <a:pt x="69" y="21"/>
                  <a:pt x="69" y="14"/>
                </a:cubicBezTo>
                <a:cubicBezTo>
                  <a:pt x="69" y="6"/>
                  <a:pt x="63" y="0"/>
                  <a:pt x="55" y="0"/>
                </a:cubicBezTo>
                <a:cubicBezTo>
                  <a:pt x="49" y="0"/>
                  <a:pt x="43" y="5"/>
                  <a:pt x="42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47"/>
                  <a:pt x="0" y="47"/>
                  <a:pt x="0" y="47"/>
                </a:cubicBezTo>
                <a:cubicBezTo>
                  <a:pt x="0" y="157"/>
                  <a:pt x="0" y="157"/>
                  <a:pt x="0" y="157"/>
                </a:cubicBezTo>
                <a:cubicBezTo>
                  <a:pt x="160" y="157"/>
                  <a:pt x="160" y="157"/>
                  <a:pt x="160" y="157"/>
                </a:cubicBezTo>
                <a:cubicBezTo>
                  <a:pt x="160" y="47"/>
                  <a:pt x="160" y="47"/>
                  <a:pt x="160" y="47"/>
                </a:cubicBezTo>
                <a:cubicBezTo>
                  <a:pt x="160" y="11"/>
                  <a:pt x="160" y="11"/>
                  <a:pt x="160" y="11"/>
                </a:cubicBezTo>
                <a:lnTo>
                  <a:pt x="118" y="11"/>
                </a:lnTo>
                <a:close/>
                <a:moveTo>
                  <a:pt x="154" y="152"/>
                </a:moveTo>
                <a:cubicBezTo>
                  <a:pt x="6" y="152"/>
                  <a:pt x="6" y="152"/>
                  <a:pt x="6" y="152"/>
                </a:cubicBezTo>
                <a:cubicBezTo>
                  <a:pt x="6" y="47"/>
                  <a:pt x="6" y="47"/>
                  <a:pt x="6" y="47"/>
                </a:cubicBezTo>
                <a:cubicBezTo>
                  <a:pt x="154" y="47"/>
                  <a:pt x="154" y="47"/>
                  <a:pt x="154" y="47"/>
                </a:cubicBezTo>
                <a:lnTo>
                  <a:pt x="154" y="152"/>
                </a:lnTo>
                <a:close/>
                <a:moveTo>
                  <a:pt x="34" y="78"/>
                </a:moveTo>
                <a:cubicBezTo>
                  <a:pt x="50" y="62"/>
                  <a:pt x="50" y="62"/>
                  <a:pt x="50" y="62"/>
                </a:cubicBezTo>
                <a:cubicBezTo>
                  <a:pt x="51" y="61"/>
                  <a:pt x="51" y="61"/>
                  <a:pt x="51" y="61"/>
                </a:cubicBezTo>
                <a:cubicBezTo>
                  <a:pt x="52" y="61"/>
                  <a:pt x="53" y="61"/>
                  <a:pt x="53" y="61"/>
                </a:cubicBezTo>
                <a:cubicBezTo>
                  <a:pt x="54" y="61"/>
                  <a:pt x="55" y="62"/>
                  <a:pt x="55" y="62"/>
                </a:cubicBezTo>
                <a:cubicBezTo>
                  <a:pt x="55" y="63"/>
                  <a:pt x="55" y="63"/>
                  <a:pt x="55" y="63"/>
                </a:cubicBezTo>
                <a:cubicBezTo>
                  <a:pt x="55" y="132"/>
                  <a:pt x="55" y="132"/>
                  <a:pt x="55" y="132"/>
                </a:cubicBezTo>
                <a:cubicBezTo>
                  <a:pt x="63" y="132"/>
                  <a:pt x="63" y="132"/>
                  <a:pt x="63" y="132"/>
                </a:cubicBezTo>
                <a:cubicBezTo>
                  <a:pt x="65" y="132"/>
                  <a:pt x="66" y="134"/>
                  <a:pt x="66" y="135"/>
                </a:cubicBezTo>
                <a:cubicBezTo>
                  <a:pt x="66" y="137"/>
                  <a:pt x="65" y="138"/>
                  <a:pt x="63" y="138"/>
                </a:cubicBezTo>
                <a:cubicBezTo>
                  <a:pt x="41" y="138"/>
                  <a:pt x="41" y="138"/>
                  <a:pt x="41" y="138"/>
                </a:cubicBezTo>
                <a:cubicBezTo>
                  <a:pt x="40" y="138"/>
                  <a:pt x="39" y="137"/>
                  <a:pt x="39" y="135"/>
                </a:cubicBezTo>
                <a:cubicBezTo>
                  <a:pt x="39" y="134"/>
                  <a:pt x="40" y="132"/>
                  <a:pt x="41" y="132"/>
                </a:cubicBezTo>
                <a:cubicBezTo>
                  <a:pt x="50" y="132"/>
                  <a:pt x="50" y="132"/>
                  <a:pt x="50" y="132"/>
                </a:cubicBezTo>
                <a:cubicBezTo>
                  <a:pt x="50" y="70"/>
                  <a:pt x="50" y="70"/>
                  <a:pt x="50" y="70"/>
                </a:cubicBezTo>
                <a:cubicBezTo>
                  <a:pt x="38" y="82"/>
                  <a:pt x="38" y="82"/>
                  <a:pt x="38" y="82"/>
                </a:cubicBezTo>
                <a:cubicBezTo>
                  <a:pt x="37" y="82"/>
                  <a:pt x="37" y="83"/>
                  <a:pt x="36" y="83"/>
                </a:cubicBezTo>
                <a:cubicBezTo>
                  <a:pt x="35" y="83"/>
                  <a:pt x="34" y="82"/>
                  <a:pt x="34" y="82"/>
                </a:cubicBezTo>
                <a:cubicBezTo>
                  <a:pt x="33" y="81"/>
                  <a:pt x="33" y="79"/>
                  <a:pt x="34" y="78"/>
                </a:cubicBezTo>
                <a:close/>
                <a:moveTo>
                  <a:pt x="105" y="132"/>
                </a:moveTo>
                <a:cubicBezTo>
                  <a:pt x="97" y="132"/>
                  <a:pt x="91" y="126"/>
                  <a:pt x="91" y="119"/>
                </a:cubicBezTo>
                <a:cubicBezTo>
                  <a:pt x="91" y="117"/>
                  <a:pt x="90" y="116"/>
                  <a:pt x="88" y="116"/>
                </a:cubicBezTo>
                <a:cubicBezTo>
                  <a:pt x="87" y="116"/>
                  <a:pt x="86" y="117"/>
                  <a:pt x="86" y="119"/>
                </a:cubicBezTo>
                <a:cubicBezTo>
                  <a:pt x="86" y="129"/>
                  <a:pt x="94" y="138"/>
                  <a:pt x="105" y="138"/>
                </a:cubicBezTo>
                <a:cubicBezTo>
                  <a:pt x="115" y="138"/>
                  <a:pt x="124" y="129"/>
                  <a:pt x="124" y="119"/>
                </a:cubicBezTo>
                <a:cubicBezTo>
                  <a:pt x="124" y="80"/>
                  <a:pt x="124" y="80"/>
                  <a:pt x="124" y="80"/>
                </a:cubicBezTo>
                <a:cubicBezTo>
                  <a:pt x="124" y="69"/>
                  <a:pt x="115" y="61"/>
                  <a:pt x="105" y="61"/>
                </a:cubicBezTo>
                <a:cubicBezTo>
                  <a:pt x="94" y="61"/>
                  <a:pt x="86" y="69"/>
                  <a:pt x="86" y="80"/>
                </a:cubicBezTo>
                <a:cubicBezTo>
                  <a:pt x="86" y="91"/>
                  <a:pt x="94" y="99"/>
                  <a:pt x="105" y="99"/>
                </a:cubicBezTo>
                <a:cubicBezTo>
                  <a:pt x="110" y="99"/>
                  <a:pt x="115" y="97"/>
                  <a:pt x="119" y="93"/>
                </a:cubicBezTo>
                <a:cubicBezTo>
                  <a:pt x="119" y="119"/>
                  <a:pt x="119" y="119"/>
                  <a:pt x="119" y="119"/>
                </a:cubicBezTo>
                <a:cubicBezTo>
                  <a:pt x="119" y="126"/>
                  <a:pt x="112" y="132"/>
                  <a:pt x="105" y="132"/>
                </a:cubicBezTo>
                <a:close/>
                <a:moveTo>
                  <a:pt x="105" y="94"/>
                </a:moveTo>
                <a:cubicBezTo>
                  <a:pt x="97" y="94"/>
                  <a:pt x="91" y="88"/>
                  <a:pt x="91" y="80"/>
                </a:cubicBezTo>
                <a:cubicBezTo>
                  <a:pt x="91" y="72"/>
                  <a:pt x="97" y="66"/>
                  <a:pt x="105" y="66"/>
                </a:cubicBezTo>
                <a:cubicBezTo>
                  <a:pt x="112" y="66"/>
                  <a:pt x="119" y="72"/>
                  <a:pt x="119" y="80"/>
                </a:cubicBezTo>
                <a:cubicBezTo>
                  <a:pt x="119" y="88"/>
                  <a:pt x="112" y="94"/>
                  <a:pt x="105" y="94"/>
                </a:cubicBezTo>
                <a:close/>
                <a:moveTo>
                  <a:pt x="69" y="3"/>
                </a:moveTo>
                <a:cubicBezTo>
                  <a:pt x="69" y="1"/>
                  <a:pt x="70" y="0"/>
                  <a:pt x="72" y="0"/>
                </a:cubicBezTo>
                <a:cubicBezTo>
                  <a:pt x="79" y="0"/>
                  <a:pt x="86" y="6"/>
                  <a:pt x="86" y="14"/>
                </a:cubicBezTo>
                <a:cubicBezTo>
                  <a:pt x="86" y="21"/>
                  <a:pt x="79" y="28"/>
                  <a:pt x="72" y="28"/>
                </a:cubicBezTo>
                <a:cubicBezTo>
                  <a:pt x="70" y="28"/>
                  <a:pt x="69" y="26"/>
                  <a:pt x="69" y="25"/>
                </a:cubicBezTo>
                <a:cubicBezTo>
                  <a:pt x="69" y="23"/>
                  <a:pt x="70" y="22"/>
                  <a:pt x="72" y="22"/>
                </a:cubicBezTo>
                <a:cubicBezTo>
                  <a:pt x="76" y="22"/>
                  <a:pt x="80" y="18"/>
                  <a:pt x="80" y="14"/>
                </a:cubicBezTo>
                <a:cubicBezTo>
                  <a:pt x="80" y="9"/>
                  <a:pt x="76" y="6"/>
                  <a:pt x="72" y="6"/>
                </a:cubicBezTo>
                <a:cubicBezTo>
                  <a:pt x="70" y="6"/>
                  <a:pt x="69" y="4"/>
                  <a:pt x="69" y="3"/>
                </a:cubicBezTo>
                <a:close/>
                <a:moveTo>
                  <a:pt x="86" y="3"/>
                </a:moveTo>
                <a:cubicBezTo>
                  <a:pt x="86" y="1"/>
                  <a:pt x="87" y="0"/>
                  <a:pt x="88" y="0"/>
                </a:cubicBezTo>
                <a:cubicBezTo>
                  <a:pt x="96" y="0"/>
                  <a:pt x="102" y="6"/>
                  <a:pt x="102" y="14"/>
                </a:cubicBezTo>
                <a:cubicBezTo>
                  <a:pt x="102" y="21"/>
                  <a:pt x="96" y="28"/>
                  <a:pt x="88" y="28"/>
                </a:cubicBezTo>
                <a:cubicBezTo>
                  <a:pt x="87" y="28"/>
                  <a:pt x="86" y="26"/>
                  <a:pt x="86" y="25"/>
                </a:cubicBezTo>
                <a:cubicBezTo>
                  <a:pt x="86" y="23"/>
                  <a:pt x="87" y="22"/>
                  <a:pt x="88" y="22"/>
                </a:cubicBezTo>
                <a:cubicBezTo>
                  <a:pt x="93" y="22"/>
                  <a:pt x="97" y="18"/>
                  <a:pt x="97" y="14"/>
                </a:cubicBezTo>
                <a:cubicBezTo>
                  <a:pt x="97" y="9"/>
                  <a:pt x="93" y="6"/>
                  <a:pt x="88" y="6"/>
                </a:cubicBezTo>
                <a:cubicBezTo>
                  <a:pt x="87" y="6"/>
                  <a:pt x="86" y="4"/>
                  <a:pt x="86" y="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68" name="Freeform 1063"/>
          <p:cNvSpPr>
            <a:spLocks noEditPoints="1"/>
          </p:cNvSpPr>
          <p:nvPr/>
        </p:nvSpPr>
        <p:spPr bwMode="auto">
          <a:xfrm>
            <a:off x="5346700" y="365125"/>
            <a:ext cx="546100" cy="539750"/>
          </a:xfrm>
          <a:custGeom>
            <a:avLst/>
            <a:gdLst>
              <a:gd name="T0" fmla="*/ 72 w 160"/>
              <a:gd name="T1" fmla="*/ 28 h 157"/>
              <a:gd name="T2" fmla="*/ 72 w 160"/>
              <a:gd name="T3" fmla="*/ 6 h 157"/>
              <a:gd name="T4" fmla="*/ 88 w 160"/>
              <a:gd name="T5" fmla="*/ 22 h 157"/>
              <a:gd name="T6" fmla="*/ 88 w 160"/>
              <a:gd name="T7" fmla="*/ 0 h 157"/>
              <a:gd name="T8" fmla="*/ 160 w 160"/>
              <a:gd name="T9" fmla="*/ 50 h 157"/>
              <a:gd name="T10" fmla="*/ 0 w 160"/>
              <a:gd name="T11" fmla="*/ 11 h 157"/>
              <a:gd name="T12" fmla="*/ 55 w 160"/>
              <a:gd name="T13" fmla="*/ 28 h 157"/>
              <a:gd name="T14" fmla="*/ 55 w 160"/>
              <a:gd name="T15" fmla="*/ 6 h 157"/>
              <a:gd name="T16" fmla="*/ 52 w 160"/>
              <a:gd name="T17" fmla="*/ 17 h 157"/>
              <a:gd name="T18" fmla="*/ 8 w 160"/>
              <a:gd name="T19" fmla="*/ 22 h 157"/>
              <a:gd name="T20" fmla="*/ 6 w 160"/>
              <a:gd name="T21" fmla="*/ 41 h 157"/>
              <a:gd name="T22" fmla="*/ 152 w 160"/>
              <a:gd name="T23" fmla="*/ 39 h 157"/>
              <a:gd name="T24" fmla="*/ 154 w 160"/>
              <a:gd name="T25" fmla="*/ 19 h 157"/>
              <a:gd name="T26" fmla="*/ 102 w 160"/>
              <a:gd name="T27" fmla="*/ 25 h 157"/>
              <a:gd name="T28" fmla="*/ 102 w 160"/>
              <a:gd name="T29" fmla="*/ 3 h 157"/>
              <a:gd name="T30" fmla="*/ 154 w 160"/>
              <a:gd name="T31" fmla="*/ 50 h 157"/>
              <a:gd name="T32" fmla="*/ 154 w 160"/>
              <a:gd name="T33" fmla="*/ 50 h 157"/>
              <a:gd name="T34" fmla="*/ 50 w 160"/>
              <a:gd name="T35" fmla="*/ 73 h 157"/>
              <a:gd name="T36" fmla="*/ 41 w 160"/>
              <a:gd name="T37" fmla="*/ 141 h 157"/>
              <a:gd name="T38" fmla="*/ 55 w 160"/>
              <a:gd name="T39" fmla="*/ 135 h 157"/>
              <a:gd name="T40" fmla="*/ 51 w 160"/>
              <a:gd name="T41" fmla="*/ 64 h 157"/>
              <a:gd name="T42" fmla="*/ 95 w 160"/>
              <a:gd name="T43" fmla="*/ 99 h 157"/>
              <a:gd name="T44" fmla="*/ 115 w 160"/>
              <a:gd name="T45" fmla="*/ 99 h 157"/>
              <a:gd name="T46" fmla="*/ 95 w 160"/>
              <a:gd name="T47" fmla="*/ 99 h 157"/>
              <a:gd name="T48" fmla="*/ 91 w 160"/>
              <a:gd name="T49" fmla="*/ 83 h 157"/>
              <a:gd name="T50" fmla="*/ 121 w 160"/>
              <a:gd name="T51" fmla="*/ 119 h 157"/>
              <a:gd name="T52" fmla="*/ 22 w 160"/>
              <a:gd name="T53" fmla="*/ 25 h 157"/>
              <a:gd name="T54" fmla="*/ 19 w 160"/>
              <a:gd name="T55" fmla="*/ 39 h 157"/>
              <a:gd name="T56" fmla="*/ 19 w 160"/>
              <a:gd name="T57" fmla="*/ 39 h 157"/>
              <a:gd name="T58" fmla="*/ 14 w 160"/>
              <a:gd name="T59" fmla="*/ 28 h 157"/>
              <a:gd name="T60" fmla="*/ 33 w 160"/>
              <a:gd name="T61" fmla="*/ 30 h 157"/>
              <a:gd name="T62" fmla="*/ 39 w 160"/>
              <a:gd name="T63" fmla="*/ 25 h 157"/>
              <a:gd name="T64" fmla="*/ 36 w 160"/>
              <a:gd name="T65" fmla="*/ 39 h 157"/>
              <a:gd name="T66" fmla="*/ 36 w 160"/>
              <a:gd name="T67" fmla="*/ 39 h 157"/>
              <a:gd name="T68" fmla="*/ 55 w 160"/>
              <a:gd name="T69" fmla="*/ 36 h 157"/>
              <a:gd name="T70" fmla="*/ 50 w 160"/>
              <a:gd name="T71" fmla="*/ 30 h 157"/>
              <a:gd name="T72" fmla="*/ 63 w 160"/>
              <a:gd name="T73" fmla="*/ 33 h 157"/>
              <a:gd name="T74" fmla="*/ 69 w 160"/>
              <a:gd name="T75" fmla="*/ 39 h 157"/>
              <a:gd name="T76" fmla="*/ 69 w 160"/>
              <a:gd name="T77" fmla="*/ 39 h 157"/>
              <a:gd name="T78" fmla="*/ 88 w 160"/>
              <a:gd name="T79" fmla="*/ 36 h 157"/>
              <a:gd name="T80" fmla="*/ 83 w 160"/>
              <a:gd name="T81" fmla="*/ 30 h 157"/>
              <a:gd name="T82" fmla="*/ 97 w 160"/>
              <a:gd name="T83" fmla="*/ 33 h 157"/>
              <a:gd name="T84" fmla="*/ 119 w 160"/>
              <a:gd name="T85" fmla="*/ 22 h 157"/>
              <a:gd name="T86" fmla="*/ 119 w 160"/>
              <a:gd name="T87" fmla="*/ 22 h 157"/>
              <a:gd name="T88" fmla="*/ 105 w 160"/>
              <a:gd name="T89" fmla="*/ 36 h 157"/>
              <a:gd name="T90" fmla="*/ 124 w 160"/>
              <a:gd name="T91" fmla="*/ 39 h 157"/>
              <a:gd name="T92" fmla="*/ 113 w 160"/>
              <a:gd name="T93" fmla="*/ 33 h 157"/>
              <a:gd name="T94" fmla="*/ 127 w 160"/>
              <a:gd name="T95" fmla="*/ 30 h 157"/>
              <a:gd name="T96" fmla="*/ 127 w 160"/>
              <a:gd name="T97" fmla="*/ 30 h 157"/>
              <a:gd name="T98" fmla="*/ 138 w 160"/>
              <a:gd name="T99" fmla="*/ 19 h 157"/>
              <a:gd name="T100" fmla="*/ 141 w 160"/>
              <a:gd name="T101" fmla="*/ 39 h 157"/>
              <a:gd name="T102" fmla="*/ 146 w 160"/>
              <a:gd name="T103" fmla="*/ 33 h 1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160" h="157">
                <a:moveTo>
                  <a:pt x="69" y="3"/>
                </a:moveTo>
                <a:cubicBezTo>
                  <a:pt x="69" y="1"/>
                  <a:pt x="70" y="0"/>
                  <a:pt x="72" y="0"/>
                </a:cubicBezTo>
                <a:cubicBezTo>
                  <a:pt x="79" y="0"/>
                  <a:pt x="86" y="6"/>
                  <a:pt x="86" y="14"/>
                </a:cubicBezTo>
                <a:cubicBezTo>
                  <a:pt x="86" y="21"/>
                  <a:pt x="79" y="28"/>
                  <a:pt x="72" y="28"/>
                </a:cubicBezTo>
                <a:cubicBezTo>
                  <a:pt x="70" y="28"/>
                  <a:pt x="69" y="26"/>
                  <a:pt x="69" y="25"/>
                </a:cubicBezTo>
                <a:cubicBezTo>
                  <a:pt x="69" y="23"/>
                  <a:pt x="70" y="22"/>
                  <a:pt x="72" y="22"/>
                </a:cubicBezTo>
                <a:cubicBezTo>
                  <a:pt x="76" y="22"/>
                  <a:pt x="80" y="18"/>
                  <a:pt x="80" y="14"/>
                </a:cubicBezTo>
                <a:cubicBezTo>
                  <a:pt x="80" y="9"/>
                  <a:pt x="76" y="6"/>
                  <a:pt x="72" y="6"/>
                </a:cubicBezTo>
                <a:cubicBezTo>
                  <a:pt x="70" y="6"/>
                  <a:pt x="69" y="4"/>
                  <a:pt x="69" y="3"/>
                </a:cubicBezTo>
                <a:close/>
                <a:moveTo>
                  <a:pt x="88" y="6"/>
                </a:moveTo>
                <a:cubicBezTo>
                  <a:pt x="93" y="6"/>
                  <a:pt x="97" y="9"/>
                  <a:pt x="97" y="14"/>
                </a:cubicBezTo>
                <a:cubicBezTo>
                  <a:pt x="97" y="18"/>
                  <a:pt x="93" y="22"/>
                  <a:pt x="88" y="22"/>
                </a:cubicBezTo>
                <a:cubicBezTo>
                  <a:pt x="87" y="22"/>
                  <a:pt x="86" y="23"/>
                  <a:pt x="86" y="25"/>
                </a:cubicBezTo>
                <a:cubicBezTo>
                  <a:pt x="86" y="26"/>
                  <a:pt x="87" y="28"/>
                  <a:pt x="88" y="28"/>
                </a:cubicBezTo>
                <a:cubicBezTo>
                  <a:pt x="96" y="28"/>
                  <a:pt x="102" y="21"/>
                  <a:pt x="102" y="14"/>
                </a:cubicBezTo>
                <a:cubicBezTo>
                  <a:pt x="102" y="6"/>
                  <a:pt x="96" y="0"/>
                  <a:pt x="88" y="0"/>
                </a:cubicBezTo>
                <a:cubicBezTo>
                  <a:pt x="87" y="0"/>
                  <a:pt x="86" y="1"/>
                  <a:pt x="86" y="3"/>
                </a:cubicBezTo>
                <a:cubicBezTo>
                  <a:pt x="86" y="4"/>
                  <a:pt x="87" y="6"/>
                  <a:pt x="88" y="6"/>
                </a:cubicBezTo>
                <a:close/>
                <a:moveTo>
                  <a:pt x="160" y="11"/>
                </a:moveTo>
                <a:cubicBezTo>
                  <a:pt x="160" y="50"/>
                  <a:pt x="160" y="50"/>
                  <a:pt x="160" y="50"/>
                </a:cubicBezTo>
                <a:cubicBezTo>
                  <a:pt x="160" y="157"/>
                  <a:pt x="160" y="157"/>
                  <a:pt x="160" y="157"/>
                </a:cubicBezTo>
                <a:cubicBezTo>
                  <a:pt x="0" y="157"/>
                  <a:pt x="0" y="157"/>
                  <a:pt x="0" y="157"/>
                </a:cubicBezTo>
                <a:cubicBezTo>
                  <a:pt x="0" y="50"/>
                  <a:pt x="0" y="50"/>
                  <a:pt x="0" y="50"/>
                </a:cubicBezTo>
                <a:cubicBezTo>
                  <a:pt x="0" y="11"/>
                  <a:pt x="0" y="11"/>
                  <a:pt x="0" y="11"/>
                </a:cubicBezTo>
                <a:cubicBezTo>
                  <a:pt x="42" y="11"/>
                  <a:pt x="42" y="11"/>
                  <a:pt x="42" y="11"/>
                </a:cubicBezTo>
                <a:cubicBezTo>
                  <a:pt x="43" y="5"/>
                  <a:pt x="49" y="0"/>
                  <a:pt x="55" y="0"/>
                </a:cubicBezTo>
                <a:cubicBezTo>
                  <a:pt x="63" y="0"/>
                  <a:pt x="69" y="6"/>
                  <a:pt x="69" y="14"/>
                </a:cubicBezTo>
                <a:cubicBezTo>
                  <a:pt x="69" y="21"/>
                  <a:pt x="63" y="28"/>
                  <a:pt x="55" y="28"/>
                </a:cubicBezTo>
                <a:cubicBezTo>
                  <a:pt x="54" y="28"/>
                  <a:pt x="52" y="26"/>
                  <a:pt x="52" y="25"/>
                </a:cubicBezTo>
                <a:cubicBezTo>
                  <a:pt x="52" y="23"/>
                  <a:pt x="54" y="22"/>
                  <a:pt x="55" y="22"/>
                </a:cubicBezTo>
                <a:cubicBezTo>
                  <a:pt x="60" y="22"/>
                  <a:pt x="63" y="18"/>
                  <a:pt x="63" y="14"/>
                </a:cubicBezTo>
                <a:cubicBezTo>
                  <a:pt x="63" y="9"/>
                  <a:pt x="60" y="6"/>
                  <a:pt x="55" y="6"/>
                </a:cubicBezTo>
                <a:cubicBezTo>
                  <a:pt x="52" y="6"/>
                  <a:pt x="49" y="8"/>
                  <a:pt x="47" y="11"/>
                </a:cubicBezTo>
                <a:cubicBezTo>
                  <a:pt x="52" y="11"/>
                  <a:pt x="52" y="11"/>
                  <a:pt x="52" y="11"/>
                </a:cubicBezTo>
                <a:cubicBezTo>
                  <a:pt x="54" y="11"/>
                  <a:pt x="55" y="12"/>
                  <a:pt x="55" y="14"/>
                </a:cubicBezTo>
                <a:cubicBezTo>
                  <a:pt x="55" y="15"/>
                  <a:pt x="54" y="17"/>
                  <a:pt x="52" y="17"/>
                </a:cubicBezTo>
                <a:cubicBezTo>
                  <a:pt x="44" y="17"/>
                  <a:pt x="44" y="17"/>
                  <a:pt x="44" y="17"/>
                </a:cubicBezTo>
                <a:cubicBezTo>
                  <a:pt x="6" y="17"/>
                  <a:pt x="6" y="17"/>
                  <a:pt x="6" y="17"/>
                </a:cubicBezTo>
                <a:cubicBezTo>
                  <a:pt x="6" y="19"/>
                  <a:pt x="6" y="19"/>
                  <a:pt x="6" y="19"/>
                </a:cubicBezTo>
                <a:cubicBezTo>
                  <a:pt x="7" y="19"/>
                  <a:pt x="8" y="21"/>
                  <a:pt x="8" y="22"/>
                </a:cubicBezTo>
                <a:cubicBezTo>
                  <a:pt x="8" y="24"/>
                  <a:pt x="7" y="25"/>
                  <a:pt x="6" y="25"/>
                </a:cubicBezTo>
                <a:cubicBezTo>
                  <a:pt x="6" y="36"/>
                  <a:pt x="6" y="36"/>
                  <a:pt x="6" y="36"/>
                </a:cubicBezTo>
                <a:cubicBezTo>
                  <a:pt x="7" y="36"/>
                  <a:pt x="8" y="37"/>
                  <a:pt x="8" y="39"/>
                </a:cubicBezTo>
                <a:cubicBezTo>
                  <a:pt x="8" y="40"/>
                  <a:pt x="7" y="41"/>
                  <a:pt x="6" y="41"/>
                </a:cubicBezTo>
                <a:cubicBezTo>
                  <a:pt x="6" y="44"/>
                  <a:pt x="6" y="44"/>
                  <a:pt x="6" y="44"/>
                </a:cubicBezTo>
                <a:cubicBezTo>
                  <a:pt x="154" y="44"/>
                  <a:pt x="154" y="44"/>
                  <a:pt x="154" y="44"/>
                </a:cubicBezTo>
                <a:cubicBezTo>
                  <a:pt x="154" y="41"/>
                  <a:pt x="154" y="41"/>
                  <a:pt x="154" y="41"/>
                </a:cubicBezTo>
                <a:cubicBezTo>
                  <a:pt x="153" y="41"/>
                  <a:pt x="152" y="40"/>
                  <a:pt x="152" y="39"/>
                </a:cubicBezTo>
                <a:cubicBezTo>
                  <a:pt x="152" y="37"/>
                  <a:pt x="153" y="36"/>
                  <a:pt x="154" y="36"/>
                </a:cubicBezTo>
                <a:cubicBezTo>
                  <a:pt x="154" y="25"/>
                  <a:pt x="154" y="25"/>
                  <a:pt x="154" y="25"/>
                </a:cubicBezTo>
                <a:cubicBezTo>
                  <a:pt x="153" y="25"/>
                  <a:pt x="152" y="24"/>
                  <a:pt x="152" y="22"/>
                </a:cubicBezTo>
                <a:cubicBezTo>
                  <a:pt x="152" y="21"/>
                  <a:pt x="153" y="19"/>
                  <a:pt x="154" y="19"/>
                </a:cubicBezTo>
                <a:cubicBezTo>
                  <a:pt x="154" y="17"/>
                  <a:pt x="154" y="17"/>
                  <a:pt x="154" y="17"/>
                </a:cubicBezTo>
                <a:cubicBezTo>
                  <a:pt x="118" y="17"/>
                  <a:pt x="118" y="17"/>
                  <a:pt x="118" y="17"/>
                </a:cubicBezTo>
                <a:cubicBezTo>
                  <a:pt x="117" y="23"/>
                  <a:pt x="111" y="28"/>
                  <a:pt x="105" y="28"/>
                </a:cubicBezTo>
                <a:cubicBezTo>
                  <a:pt x="103" y="28"/>
                  <a:pt x="102" y="26"/>
                  <a:pt x="102" y="25"/>
                </a:cubicBezTo>
                <a:cubicBezTo>
                  <a:pt x="102" y="23"/>
                  <a:pt x="103" y="22"/>
                  <a:pt x="105" y="22"/>
                </a:cubicBezTo>
                <a:cubicBezTo>
                  <a:pt x="109" y="22"/>
                  <a:pt x="113" y="18"/>
                  <a:pt x="113" y="14"/>
                </a:cubicBezTo>
                <a:cubicBezTo>
                  <a:pt x="113" y="9"/>
                  <a:pt x="109" y="6"/>
                  <a:pt x="105" y="6"/>
                </a:cubicBezTo>
                <a:cubicBezTo>
                  <a:pt x="103" y="6"/>
                  <a:pt x="102" y="4"/>
                  <a:pt x="102" y="3"/>
                </a:cubicBezTo>
                <a:cubicBezTo>
                  <a:pt x="102" y="1"/>
                  <a:pt x="103" y="0"/>
                  <a:pt x="105" y="0"/>
                </a:cubicBezTo>
                <a:cubicBezTo>
                  <a:pt x="111" y="0"/>
                  <a:pt x="117" y="5"/>
                  <a:pt x="118" y="11"/>
                </a:cubicBezTo>
                <a:lnTo>
                  <a:pt x="160" y="11"/>
                </a:lnTo>
                <a:close/>
                <a:moveTo>
                  <a:pt x="154" y="50"/>
                </a:moveTo>
                <a:cubicBezTo>
                  <a:pt x="6" y="50"/>
                  <a:pt x="6" y="50"/>
                  <a:pt x="6" y="50"/>
                </a:cubicBezTo>
                <a:cubicBezTo>
                  <a:pt x="6" y="152"/>
                  <a:pt x="6" y="152"/>
                  <a:pt x="6" y="152"/>
                </a:cubicBezTo>
                <a:cubicBezTo>
                  <a:pt x="154" y="152"/>
                  <a:pt x="154" y="152"/>
                  <a:pt x="154" y="152"/>
                </a:cubicBezTo>
                <a:lnTo>
                  <a:pt x="154" y="50"/>
                </a:lnTo>
                <a:close/>
                <a:moveTo>
                  <a:pt x="34" y="85"/>
                </a:moveTo>
                <a:cubicBezTo>
                  <a:pt x="34" y="85"/>
                  <a:pt x="35" y="86"/>
                  <a:pt x="36" y="86"/>
                </a:cubicBezTo>
                <a:cubicBezTo>
                  <a:pt x="37" y="86"/>
                  <a:pt x="37" y="85"/>
                  <a:pt x="38" y="85"/>
                </a:cubicBezTo>
                <a:cubicBezTo>
                  <a:pt x="50" y="73"/>
                  <a:pt x="50" y="73"/>
                  <a:pt x="50" y="73"/>
                </a:cubicBezTo>
                <a:cubicBezTo>
                  <a:pt x="50" y="135"/>
                  <a:pt x="50" y="135"/>
                  <a:pt x="50" y="135"/>
                </a:cubicBezTo>
                <a:cubicBezTo>
                  <a:pt x="41" y="135"/>
                  <a:pt x="41" y="135"/>
                  <a:pt x="41" y="135"/>
                </a:cubicBezTo>
                <a:cubicBezTo>
                  <a:pt x="40" y="135"/>
                  <a:pt x="39" y="136"/>
                  <a:pt x="39" y="138"/>
                </a:cubicBezTo>
                <a:cubicBezTo>
                  <a:pt x="39" y="139"/>
                  <a:pt x="40" y="141"/>
                  <a:pt x="41" y="141"/>
                </a:cubicBezTo>
                <a:cubicBezTo>
                  <a:pt x="63" y="141"/>
                  <a:pt x="63" y="141"/>
                  <a:pt x="63" y="141"/>
                </a:cubicBezTo>
                <a:cubicBezTo>
                  <a:pt x="65" y="141"/>
                  <a:pt x="66" y="139"/>
                  <a:pt x="66" y="138"/>
                </a:cubicBezTo>
                <a:cubicBezTo>
                  <a:pt x="66" y="136"/>
                  <a:pt x="65" y="135"/>
                  <a:pt x="63" y="135"/>
                </a:cubicBezTo>
                <a:cubicBezTo>
                  <a:pt x="55" y="135"/>
                  <a:pt x="55" y="135"/>
                  <a:pt x="55" y="135"/>
                </a:cubicBezTo>
                <a:cubicBezTo>
                  <a:pt x="55" y="66"/>
                  <a:pt x="55" y="66"/>
                  <a:pt x="55" y="66"/>
                </a:cubicBezTo>
                <a:cubicBezTo>
                  <a:pt x="55" y="66"/>
                  <a:pt x="55" y="65"/>
                  <a:pt x="55" y="65"/>
                </a:cubicBezTo>
                <a:cubicBezTo>
                  <a:pt x="55" y="64"/>
                  <a:pt x="54" y="64"/>
                  <a:pt x="53" y="64"/>
                </a:cubicBezTo>
                <a:cubicBezTo>
                  <a:pt x="53" y="63"/>
                  <a:pt x="52" y="63"/>
                  <a:pt x="51" y="64"/>
                </a:cubicBezTo>
                <a:cubicBezTo>
                  <a:pt x="51" y="64"/>
                  <a:pt x="51" y="64"/>
                  <a:pt x="50" y="64"/>
                </a:cubicBezTo>
                <a:cubicBezTo>
                  <a:pt x="34" y="81"/>
                  <a:pt x="34" y="81"/>
                  <a:pt x="34" y="81"/>
                </a:cubicBezTo>
                <a:cubicBezTo>
                  <a:pt x="33" y="82"/>
                  <a:pt x="33" y="84"/>
                  <a:pt x="34" y="85"/>
                </a:cubicBezTo>
                <a:close/>
                <a:moveTo>
                  <a:pt x="95" y="99"/>
                </a:moveTo>
                <a:cubicBezTo>
                  <a:pt x="89" y="96"/>
                  <a:pt x="86" y="90"/>
                  <a:pt x="86" y="83"/>
                </a:cubicBezTo>
                <a:cubicBezTo>
                  <a:pt x="86" y="72"/>
                  <a:pt x="94" y="63"/>
                  <a:pt x="105" y="63"/>
                </a:cubicBezTo>
                <a:cubicBezTo>
                  <a:pt x="115" y="63"/>
                  <a:pt x="124" y="72"/>
                  <a:pt x="124" y="83"/>
                </a:cubicBezTo>
                <a:cubicBezTo>
                  <a:pt x="124" y="90"/>
                  <a:pt x="121" y="96"/>
                  <a:pt x="115" y="99"/>
                </a:cubicBezTo>
                <a:cubicBezTo>
                  <a:pt x="122" y="103"/>
                  <a:pt x="127" y="110"/>
                  <a:pt x="127" y="119"/>
                </a:cubicBezTo>
                <a:cubicBezTo>
                  <a:pt x="127" y="131"/>
                  <a:pt x="117" y="141"/>
                  <a:pt x="105" y="141"/>
                </a:cubicBezTo>
                <a:cubicBezTo>
                  <a:pt x="93" y="141"/>
                  <a:pt x="83" y="131"/>
                  <a:pt x="83" y="119"/>
                </a:cubicBezTo>
                <a:cubicBezTo>
                  <a:pt x="83" y="110"/>
                  <a:pt x="88" y="103"/>
                  <a:pt x="95" y="99"/>
                </a:cubicBezTo>
                <a:close/>
                <a:moveTo>
                  <a:pt x="105" y="97"/>
                </a:moveTo>
                <a:cubicBezTo>
                  <a:pt x="112" y="97"/>
                  <a:pt x="119" y="90"/>
                  <a:pt x="119" y="83"/>
                </a:cubicBezTo>
                <a:cubicBezTo>
                  <a:pt x="119" y="75"/>
                  <a:pt x="112" y="69"/>
                  <a:pt x="105" y="69"/>
                </a:cubicBezTo>
                <a:cubicBezTo>
                  <a:pt x="97" y="69"/>
                  <a:pt x="91" y="75"/>
                  <a:pt x="91" y="83"/>
                </a:cubicBezTo>
                <a:cubicBezTo>
                  <a:pt x="91" y="90"/>
                  <a:pt x="97" y="97"/>
                  <a:pt x="105" y="97"/>
                </a:cubicBezTo>
                <a:close/>
                <a:moveTo>
                  <a:pt x="88" y="119"/>
                </a:moveTo>
                <a:cubicBezTo>
                  <a:pt x="88" y="128"/>
                  <a:pt x="96" y="135"/>
                  <a:pt x="105" y="135"/>
                </a:cubicBezTo>
                <a:cubicBezTo>
                  <a:pt x="114" y="135"/>
                  <a:pt x="121" y="128"/>
                  <a:pt x="121" y="119"/>
                </a:cubicBezTo>
                <a:cubicBezTo>
                  <a:pt x="121" y="109"/>
                  <a:pt x="114" y="102"/>
                  <a:pt x="105" y="102"/>
                </a:cubicBezTo>
                <a:cubicBezTo>
                  <a:pt x="96" y="102"/>
                  <a:pt x="88" y="109"/>
                  <a:pt x="88" y="119"/>
                </a:cubicBezTo>
                <a:close/>
                <a:moveTo>
                  <a:pt x="19" y="22"/>
                </a:moveTo>
                <a:cubicBezTo>
                  <a:pt x="19" y="24"/>
                  <a:pt x="21" y="25"/>
                  <a:pt x="22" y="25"/>
                </a:cubicBezTo>
                <a:cubicBezTo>
                  <a:pt x="24" y="25"/>
                  <a:pt x="25" y="24"/>
                  <a:pt x="25" y="22"/>
                </a:cubicBezTo>
                <a:cubicBezTo>
                  <a:pt x="25" y="21"/>
                  <a:pt x="24" y="19"/>
                  <a:pt x="22" y="19"/>
                </a:cubicBezTo>
                <a:cubicBezTo>
                  <a:pt x="21" y="19"/>
                  <a:pt x="19" y="21"/>
                  <a:pt x="19" y="22"/>
                </a:cubicBezTo>
                <a:close/>
                <a:moveTo>
                  <a:pt x="19" y="39"/>
                </a:moveTo>
                <a:cubicBezTo>
                  <a:pt x="19" y="40"/>
                  <a:pt x="21" y="41"/>
                  <a:pt x="22" y="41"/>
                </a:cubicBezTo>
                <a:cubicBezTo>
                  <a:pt x="24" y="41"/>
                  <a:pt x="25" y="40"/>
                  <a:pt x="25" y="39"/>
                </a:cubicBezTo>
                <a:cubicBezTo>
                  <a:pt x="25" y="37"/>
                  <a:pt x="24" y="36"/>
                  <a:pt x="22" y="36"/>
                </a:cubicBezTo>
                <a:cubicBezTo>
                  <a:pt x="21" y="36"/>
                  <a:pt x="19" y="37"/>
                  <a:pt x="19" y="39"/>
                </a:cubicBezTo>
                <a:close/>
                <a:moveTo>
                  <a:pt x="11" y="30"/>
                </a:moveTo>
                <a:cubicBezTo>
                  <a:pt x="11" y="32"/>
                  <a:pt x="12" y="33"/>
                  <a:pt x="14" y="33"/>
                </a:cubicBezTo>
                <a:cubicBezTo>
                  <a:pt x="15" y="33"/>
                  <a:pt x="17" y="32"/>
                  <a:pt x="17" y="30"/>
                </a:cubicBezTo>
                <a:cubicBezTo>
                  <a:pt x="17" y="29"/>
                  <a:pt x="15" y="28"/>
                  <a:pt x="14" y="28"/>
                </a:cubicBezTo>
                <a:cubicBezTo>
                  <a:pt x="12" y="28"/>
                  <a:pt x="11" y="29"/>
                  <a:pt x="11" y="30"/>
                </a:cubicBezTo>
                <a:close/>
                <a:moveTo>
                  <a:pt x="28" y="30"/>
                </a:moveTo>
                <a:cubicBezTo>
                  <a:pt x="28" y="32"/>
                  <a:pt x="29" y="33"/>
                  <a:pt x="30" y="33"/>
                </a:cubicBezTo>
                <a:cubicBezTo>
                  <a:pt x="32" y="33"/>
                  <a:pt x="33" y="32"/>
                  <a:pt x="33" y="30"/>
                </a:cubicBezTo>
                <a:cubicBezTo>
                  <a:pt x="33" y="29"/>
                  <a:pt x="32" y="28"/>
                  <a:pt x="30" y="28"/>
                </a:cubicBezTo>
                <a:cubicBezTo>
                  <a:pt x="29" y="28"/>
                  <a:pt x="28" y="29"/>
                  <a:pt x="28" y="30"/>
                </a:cubicBezTo>
                <a:close/>
                <a:moveTo>
                  <a:pt x="36" y="22"/>
                </a:moveTo>
                <a:cubicBezTo>
                  <a:pt x="36" y="24"/>
                  <a:pt x="37" y="25"/>
                  <a:pt x="39" y="25"/>
                </a:cubicBezTo>
                <a:cubicBezTo>
                  <a:pt x="40" y="25"/>
                  <a:pt x="41" y="24"/>
                  <a:pt x="41" y="22"/>
                </a:cubicBezTo>
                <a:cubicBezTo>
                  <a:pt x="41" y="21"/>
                  <a:pt x="40" y="19"/>
                  <a:pt x="39" y="19"/>
                </a:cubicBezTo>
                <a:cubicBezTo>
                  <a:pt x="37" y="19"/>
                  <a:pt x="36" y="21"/>
                  <a:pt x="36" y="22"/>
                </a:cubicBezTo>
                <a:close/>
                <a:moveTo>
                  <a:pt x="36" y="39"/>
                </a:moveTo>
                <a:cubicBezTo>
                  <a:pt x="36" y="40"/>
                  <a:pt x="37" y="41"/>
                  <a:pt x="39" y="41"/>
                </a:cubicBezTo>
                <a:cubicBezTo>
                  <a:pt x="40" y="41"/>
                  <a:pt x="41" y="40"/>
                  <a:pt x="41" y="39"/>
                </a:cubicBezTo>
                <a:cubicBezTo>
                  <a:pt x="41" y="37"/>
                  <a:pt x="40" y="36"/>
                  <a:pt x="39" y="36"/>
                </a:cubicBezTo>
                <a:cubicBezTo>
                  <a:pt x="37" y="36"/>
                  <a:pt x="36" y="37"/>
                  <a:pt x="36" y="39"/>
                </a:cubicBezTo>
                <a:close/>
                <a:moveTo>
                  <a:pt x="52" y="39"/>
                </a:moveTo>
                <a:cubicBezTo>
                  <a:pt x="52" y="40"/>
                  <a:pt x="54" y="41"/>
                  <a:pt x="55" y="41"/>
                </a:cubicBezTo>
                <a:cubicBezTo>
                  <a:pt x="57" y="41"/>
                  <a:pt x="58" y="40"/>
                  <a:pt x="58" y="39"/>
                </a:cubicBezTo>
                <a:cubicBezTo>
                  <a:pt x="58" y="37"/>
                  <a:pt x="57" y="36"/>
                  <a:pt x="55" y="36"/>
                </a:cubicBezTo>
                <a:cubicBezTo>
                  <a:pt x="54" y="36"/>
                  <a:pt x="52" y="37"/>
                  <a:pt x="52" y="39"/>
                </a:cubicBezTo>
                <a:close/>
                <a:moveTo>
                  <a:pt x="44" y="30"/>
                </a:moveTo>
                <a:cubicBezTo>
                  <a:pt x="44" y="32"/>
                  <a:pt x="45" y="33"/>
                  <a:pt x="47" y="33"/>
                </a:cubicBezTo>
                <a:cubicBezTo>
                  <a:pt x="48" y="33"/>
                  <a:pt x="50" y="32"/>
                  <a:pt x="50" y="30"/>
                </a:cubicBezTo>
                <a:cubicBezTo>
                  <a:pt x="50" y="29"/>
                  <a:pt x="48" y="28"/>
                  <a:pt x="47" y="28"/>
                </a:cubicBezTo>
                <a:cubicBezTo>
                  <a:pt x="45" y="28"/>
                  <a:pt x="44" y="29"/>
                  <a:pt x="44" y="30"/>
                </a:cubicBezTo>
                <a:close/>
                <a:moveTo>
                  <a:pt x="61" y="30"/>
                </a:moveTo>
                <a:cubicBezTo>
                  <a:pt x="61" y="32"/>
                  <a:pt x="62" y="33"/>
                  <a:pt x="63" y="33"/>
                </a:cubicBezTo>
                <a:cubicBezTo>
                  <a:pt x="65" y="33"/>
                  <a:pt x="66" y="32"/>
                  <a:pt x="66" y="30"/>
                </a:cubicBezTo>
                <a:cubicBezTo>
                  <a:pt x="66" y="29"/>
                  <a:pt x="65" y="28"/>
                  <a:pt x="63" y="28"/>
                </a:cubicBezTo>
                <a:cubicBezTo>
                  <a:pt x="62" y="28"/>
                  <a:pt x="61" y="29"/>
                  <a:pt x="61" y="30"/>
                </a:cubicBezTo>
                <a:close/>
                <a:moveTo>
                  <a:pt x="69" y="39"/>
                </a:moveTo>
                <a:cubicBezTo>
                  <a:pt x="69" y="40"/>
                  <a:pt x="70" y="41"/>
                  <a:pt x="72" y="41"/>
                </a:cubicBezTo>
                <a:cubicBezTo>
                  <a:pt x="73" y="41"/>
                  <a:pt x="74" y="40"/>
                  <a:pt x="74" y="39"/>
                </a:cubicBezTo>
                <a:cubicBezTo>
                  <a:pt x="74" y="37"/>
                  <a:pt x="73" y="36"/>
                  <a:pt x="72" y="36"/>
                </a:cubicBezTo>
                <a:cubicBezTo>
                  <a:pt x="70" y="36"/>
                  <a:pt x="69" y="37"/>
                  <a:pt x="69" y="39"/>
                </a:cubicBezTo>
                <a:close/>
                <a:moveTo>
                  <a:pt x="86" y="39"/>
                </a:moveTo>
                <a:cubicBezTo>
                  <a:pt x="86" y="40"/>
                  <a:pt x="87" y="41"/>
                  <a:pt x="88" y="41"/>
                </a:cubicBezTo>
                <a:cubicBezTo>
                  <a:pt x="90" y="41"/>
                  <a:pt x="91" y="40"/>
                  <a:pt x="91" y="39"/>
                </a:cubicBezTo>
                <a:cubicBezTo>
                  <a:pt x="91" y="37"/>
                  <a:pt x="90" y="36"/>
                  <a:pt x="88" y="36"/>
                </a:cubicBezTo>
                <a:cubicBezTo>
                  <a:pt x="87" y="36"/>
                  <a:pt x="86" y="37"/>
                  <a:pt x="86" y="39"/>
                </a:cubicBezTo>
                <a:close/>
                <a:moveTo>
                  <a:pt x="77" y="30"/>
                </a:moveTo>
                <a:cubicBezTo>
                  <a:pt x="77" y="32"/>
                  <a:pt x="78" y="33"/>
                  <a:pt x="80" y="33"/>
                </a:cubicBezTo>
                <a:cubicBezTo>
                  <a:pt x="82" y="33"/>
                  <a:pt x="83" y="32"/>
                  <a:pt x="83" y="30"/>
                </a:cubicBezTo>
                <a:cubicBezTo>
                  <a:pt x="83" y="29"/>
                  <a:pt x="82" y="28"/>
                  <a:pt x="80" y="28"/>
                </a:cubicBezTo>
                <a:cubicBezTo>
                  <a:pt x="78" y="28"/>
                  <a:pt x="77" y="29"/>
                  <a:pt x="77" y="30"/>
                </a:cubicBezTo>
                <a:close/>
                <a:moveTo>
                  <a:pt x="94" y="30"/>
                </a:moveTo>
                <a:cubicBezTo>
                  <a:pt x="94" y="32"/>
                  <a:pt x="95" y="33"/>
                  <a:pt x="97" y="33"/>
                </a:cubicBezTo>
                <a:cubicBezTo>
                  <a:pt x="98" y="33"/>
                  <a:pt x="99" y="32"/>
                  <a:pt x="99" y="30"/>
                </a:cubicBezTo>
                <a:cubicBezTo>
                  <a:pt x="99" y="29"/>
                  <a:pt x="98" y="28"/>
                  <a:pt x="97" y="28"/>
                </a:cubicBezTo>
                <a:cubicBezTo>
                  <a:pt x="95" y="28"/>
                  <a:pt x="94" y="29"/>
                  <a:pt x="94" y="30"/>
                </a:cubicBezTo>
                <a:close/>
                <a:moveTo>
                  <a:pt x="119" y="22"/>
                </a:moveTo>
                <a:cubicBezTo>
                  <a:pt x="119" y="24"/>
                  <a:pt x="120" y="25"/>
                  <a:pt x="121" y="25"/>
                </a:cubicBezTo>
                <a:cubicBezTo>
                  <a:pt x="123" y="25"/>
                  <a:pt x="124" y="24"/>
                  <a:pt x="124" y="22"/>
                </a:cubicBezTo>
                <a:cubicBezTo>
                  <a:pt x="124" y="21"/>
                  <a:pt x="123" y="19"/>
                  <a:pt x="121" y="19"/>
                </a:cubicBezTo>
                <a:cubicBezTo>
                  <a:pt x="120" y="19"/>
                  <a:pt x="119" y="21"/>
                  <a:pt x="119" y="22"/>
                </a:cubicBezTo>
                <a:close/>
                <a:moveTo>
                  <a:pt x="102" y="39"/>
                </a:moveTo>
                <a:cubicBezTo>
                  <a:pt x="102" y="40"/>
                  <a:pt x="103" y="41"/>
                  <a:pt x="105" y="41"/>
                </a:cubicBezTo>
                <a:cubicBezTo>
                  <a:pt x="106" y="41"/>
                  <a:pt x="108" y="40"/>
                  <a:pt x="108" y="39"/>
                </a:cubicBezTo>
                <a:cubicBezTo>
                  <a:pt x="108" y="37"/>
                  <a:pt x="106" y="36"/>
                  <a:pt x="105" y="36"/>
                </a:cubicBezTo>
                <a:cubicBezTo>
                  <a:pt x="103" y="36"/>
                  <a:pt x="102" y="37"/>
                  <a:pt x="102" y="39"/>
                </a:cubicBezTo>
                <a:close/>
                <a:moveTo>
                  <a:pt x="119" y="39"/>
                </a:moveTo>
                <a:cubicBezTo>
                  <a:pt x="119" y="40"/>
                  <a:pt x="120" y="41"/>
                  <a:pt x="121" y="41"/>
                </a:cubicBezTo>
                <a:cubicBezTo>
                  <a:pt x="123" y="41"/>
                  <a:pt x="124" y="40"/>
                  <a:pt x="124" y="39"/>
                </a:cubicBezTo>
                <a:cubicBezTo>
                  <a:pt x="124" y="37"/>
                  <a:pt x="123" y="36"/>
                  <a:pt x="121" y="36"/>
                </a:cubicBezTo>
                <a:cubicBezTo>
                  <a:pt x="120" y="36"/>
                  <a:pt x="119" y="37"/>
                  <a:pt x="119" y="39"/>
                </a:cubicBezTo>
                <a:close/>
                <a:moveTo>
                  <a:pt x="110" y="30"/>
                </a:moveTo>
                <a:cubicBezTo>
                  <a:pt x="110" y="32"/>
                  <a:pt x="112" y="33"/>
                  <a:pt x="113" y="33"/>
                </a:cubicBezTo>
                <a:cubicBezTo>
                  <a:pt x="115" y="33"/>
                  <a:pt x="116" y="32"/>
                  <a:pt x="116" y="30"/>
                </a:cubicBezTo>
                <a:cubicBezTo>
                  <a:pt x="116" y="29"/>
                  <a:pt x="115" y="28"/>
                  <a:pt x="113" y="28"/>
                </a:cubicBezTo>
                <a:cubicBezTo>
                  <a:pt x="112" y="28"/>
                  <a:pt x="110" y="29"/>
                  <a:pt x="110" y="30"/>
                </a:cubicBezTo>
                <a:close/>
                <a:moveTo>
                  <a:pt x="127" y="30"/>
                </a:moveTo>
                <a:cubicBezTo>
                  <a:pt x="127" y="32"/>
                  <a:pt x="128" y="33"/>
                  <a:pt x="130" y="33"/>
                </a:cubicBezTo>
                <a:cubicBezTo>
                  <a:pt x="131" y="33"/>
                  <a:pt x="132" y="32"/>
                  <a:pt x="132" y="30"/>
                </a:cubicBezTo>
                <a:cubicBezTo>
                  <a:pt x="132" y="29"/>
                  <a:pt x="131" y="28"/>
                  <a:pt x="130" y="28"/>
                </a:cubicBezTo>
                <a:cubicBezTo>
                  <a:pt x="128" y="28"/>
                  <a:pt x="127" y="29"/>
                  <a:pt x="127" y="30"/>
                </a:cubicBezTo>
                <a:close/>
                <a:moveTo>
                  <a:pt x="135" y="22"/>
                </a:moveTo>
                <a:cubicBezTo>
                  <a:pt x="135" y="24"/>
                  <a:pt x="136" y="25"/>
                  <a:pt x="138" y="25"/>
                </a:cubicBezTo>
                <a:cubicBezTo>
                  <a:pt x="139" y="25"/>
                  <a:pt x="141" y="24"/>
                  <a:pt x="141" y="22"/>
                </a:cubicBezTo>
                <a:cubicBezTo>
                  <a:pt x="141" y="21"/>
                  <a:pt x="139" y="19"/>
                  <a:pt x="138" y="19"/>
                </a:cubicBezTo>
                <a:cubicBezTo>
                  <a:pt x="136" y="19"/>
                  <a:pt x="135" y="21"/>
                  <a:pt x="135" y="22"/>
                </a:cubicBezTo>
                <a:close/>
                <a:moveTo>
                  <a:pt x="135" y="39"/>
                </a:moveTo>
                <a:cubicBezTo>
                  <a:pt x="135" y="40"/>
                  <a:pt x="136" y="41"/>
                  <a:pt x="138" y="41"/>
                </a:cubicBezTo>
                <a:cubicBezTo>
                  <a:pt x="139" y="41"/>
                  <a:pt x="141" y="40"/>
                  <a:pt x="141" y="39"/>
                </a:cubicBezTo>
                <a:cubicBezTo>
                  <a:pt x="141" y="37"/>
                  <a:pt x="139" y="36"/>
                  <a:pt x="138" y="36"/>
                </a:cubicBezTo>
                <a:cubicBezTo>
                  <a:pt x="136" y="36"/>
                  <a:pt x="135" y="37"/>
                  <a:pt x="135" y="39"/>
                </a:cubicBezTo>
                <a:close/>
                <a:moveTo>
                  <a:pt x="143" y="30"/>
                </a:moveTo>
                <a:cubicBezTo>
                  <a:pt x="143" y="32"/>
                  <a:pt x="145" y="33"/>
                  <a:pt x="146" y="33"/>
                </a:cubicBezTo>
                <a:cubicBezTo>
                  <a:pt x="148" y="33"/>
                  <a:pt x="149" y="32"/>
                  <a:pt x="149" y="30"/>
                </a:cubicBezTo>
                <a:cubicBezTo>
                  <a:pt x="149" y="29"/>
                  <a:pt x="148" y="28"/>
                  <a:pt x="146" y="28"/>
                </a:cubicBezTo>
                <a:cubicBezTo>
                  <a:pt x="145" y="28"/>
                  <a:pt x="143" y="29"/>
                  <a:pt x="143" y="3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69" name="Freeform 1064"/>
          <p:cNvSpPr>
            <a:spLocks noEditPoints="1"/>
          </p:cNvSpPr>
          <p:nvPr/>
        </p:nvSpPr>
        <p:spPr bwMode="auto">
          <a:xfrm>
            <a:off x="5360988" y="984250"/>
            <a:ext cx="508000" cy="550863"/>
          </a:xfrm>
          <a:custGeom>
            <a:avLst/>
            <a:gdLst>
              <a:gd name="T0" fmla="*/ 147 w 149"/>
              <a:gd name="T1" fmla="*/ 11 h 160"/>
              <a:gd name="T2" fmla="*/ 128 w 149"/>
              <a:gd name="T3" fmla="*/ 11 h 160"/>
              <a:gd name="T4" fmla="*/ 128 w 149"/>
              <a:gd name="T5" fmla="*/ 3 h 160"/>
              <a:gd name="T6" fmla="*/ 125 w 149"/>
              <a:gd name="T7" fmla="*/ 0 h 160"/>
              <a:gd name="T8" fmla="*/ 107 w 149"/>
              <a:gd name="T9" fmla="*/ 0 h 160"/>
              <a:gd name="T10" fmla="*/ 104 w 149"/>
              <a:gd name="T11" fmla="*/ 3 h 160"/>
              <a:gd name="T12" fmla="*/ 104 w 149"/>
              <a:gd name="T13" fmla="*/ 11 h 160"/>
              <a:gd name="T14" fmla="*/ 45 w 149"/>
              <a:gd name="T15" fmla="*/ 11 h 160"/>
              <a:gd name="T16" fmla="*/ 45 w 149"/>
              <a:gd name="T17" fmla="*/ 3 h 160"/>
              <a:gd name="T18" fmla="*/ 43 w 149"/>
              <a:gd name="T19" fmla="*/ 0 h 160"/>
              <a:gd name="T20" fmla="*/ 24 w 149"/>
              <a:gd name="T21" fmla="*/ 0 h 160"/>
              <a:gd name="T22" fmla="*/ 21 w 149"/>
              <a:gd name="T23" fmla="*/ 3 h 160"/>
              <a:gd name="T24" fmla="*/ 21 w 149"/>
              <a:gd name="T25" fmla="*/ 11 h 160"/>
              <a:gd name="T26" fmla="*/ 3 w 149"/>
              <a:gd name="T27" fmla="*/ 11 h 160"/>
              <a:gd name="T28" fmla="*/ 0 w 149"/>
              <a:gd name="T29" fmla="*/ 13 h 160"/>
              <a:gd name="T30" fmla="*/ 0 w 149"/>
              <a:gd name="T31" fmla="*/ 43 h 160"/>
              <a:gd name="T32" fmla="*/ 0 w 149"/>
              <a:gd name="T33" fmla="*/ 157 h 160"/>
              <a:gd name="T34" fmla="*/ 3 w 149"/>
              <a:gd name="T35" fmla="*/ 160 h 160"/>
              <a:gd name="T36" fmla="*/ 147 w 149"/>
              <a:gd name="T37" fmla="*/ 160 h 160"/>
              <a:gd name="T38" fmla="*/ 149 w 149"/>
              <a:gd name="T39" fmla="*/ 157 h 160"/>
              <a:gd name="T40" fmla="*/ 149 w 149"/>
              <a:gd name="T41" fmla="*/ 43 h 160"/>
              <a:gd name="T42" fmla="*/ 149 w 149"/>
              <a:gd name="T43" fmla="*/ 13 h 160"/>
              <a:gd name="T44" fmla="*/ 147 w 149"/>
              <a:gd name="T45" fmla="*/ 11 h 160"/>
              <a:gd name="T46" fmla="*/ 109 w 149"/>
              <a:gd name="T47" fmla="*/ 5 h 160"/>
              <a:gd name="T48" fmla="*/ 123 w 149"/>
              <a:gd name="T49" fmla="*/ 5 h 160"/>
              <a:gd name="T50" fmla="*/ 123 w 149"/>
              <a:gd name="T51" fmla="*/ 13 h 160"/>
              <a:gd name="T52" fmla="*/ 123 w 149"/>
              <a:gd name="T53" fmla="*/ 21 h 160"/>
              <a:gd name="T54" fmla="*/ 109 w 149"/>
              <a:gd name="T55" fmla="*/ 21 h 160"/>
              <a:gd name="T56" fmla="*/ 109 w 149"/>
              <a:gd name="T57" fmla="*/ 13 h 160"/>
              <a:gd name="T58" fmla="*/ 109 w 149"/>
              <a:gd name="T59" fmla="*/ 5 h 160"/>
              <a:gd name="T60" fmla="*/ 27 w 149"/>
              <a:gd name="T61" fmla="*/ 5 h 160"/>
              <a:gd name="T62" fmla="*/ 40 w 149"/>
              <a:gd name="T63" fmla="*/ 5 h 160"/>
              <a:gd name="T64" fmla="*/ 40 w 149"/>
              <a:gd name="T65" fmla="*/ 13 h 160"/>
              <a:gd name="T66" fmla="*/ 40 w 149"/>
              <a:gd name="T67" fmla="*/ 21 h 160"/>
              <a:gd name="T68" fmla="*/ 27 w 149"/>
              <a:gd name="T69" fmla="*/ 21 h 160"/>
              <a:gd name="T70" fmla="*/ 27 w 149"/>
              <a:gd name="T71" fmla="*/ 13 h 160"/>
              <a:gd name="T72" fmla="*/ 27 w 149"/>
              <a:gd name="T73" fmla="*/ 5 h 160"/>
              <a:gd name="T74" fmla="*/ 5 w 149"/>
              <a:gd name="T75" fmla="*/ 16 h 160"/>
              <a:gd name="T76" fmla="*/ 21 w 149"/>
              <a:gd name="T77" fmla="*/ 16 h 160"/>
              <a:gd name="T78" fmla="*/ 21 w 149"/>
              <a:gd name="T79" fmla="*/ 24 h 160"/>
              <a:gd name="T80" fmla="*/ 24 w 149"/>
              <a:gd name="T81" fmla="*/ 27 h 160"/>
              <a:gd name="T82" fmla="*/ 43 w 149"/>
              <a:gd name="T83" fmla="*/ 27 h 160"/>
              <a:gd name="T84" fmla="*/ 45 w 149"/>
              <a:gd name="T85" fmla="*/ 24 h 160"/>
              <a:gd name="T86" fmla="*/ 45 w 149"/>
              <a:gd name="T87" fmla="*/ 16 h 160"/>
              <a:gd name="T88" fmla="*/ 104 w 149"/>
              <a:gd name="T89" fmla="*/ 16 h 160"/>
              <a:gd name="T90" fmla="*/ 104 w 149"/>
              <a:gd name="T91" fmla="*/ 24 h 160"/>
              <a:gd name="T92" fmla="*/ 107 w 149"/>
              <a:gd name="T93" fmla="*/ 27 h 160"/>
              <a:gd name="T94" fmla="*/ 125 w 149"/>
              <a:gd name="T95" fmla="*/ 27 h 160"/>
              <a:gd name="T96" fmla="*/ 128 w 149"/>
              <a:gd name="T97" fmla="*/ 24 h 160"/>
              <a:gd name="T98" fmla="*/ 128 w 149"/>
              <a:gd name="T99" fmla="*/ 16 h 160"/>
              <a:gd name="T100" fmla="*/ 144 w 149"/>
              <a:gd name="T101" fmla="*/ 16 h 160"/>
              <a:gd name="T102" fmla="*/ 144 w 149"/>
              <a:gd name="T103" fmla="*/ 40 h 160"/>
              <a:gd name="T104" fmla="*/ 5 w 149"/>
              <a:gd name="T105" fmla="*/ 40 h 160"/>
              <a:gd name="T106" fmla="*/ 5 w 149"/>
              <a:gd name="T107" fmla="*/ 16 h 160"/>
              <a:gd name="T108" fmla="*/ 5 w 149"/>
              <a:gd name="T109" fmla="*/ 155 h 160"/>
              <a:gd name="T110" fmla="*/ 5 w 149"/>
              <a:gd name="T111" fmla="*/ 45 h 160"/>
              <a:gd name="T112" fmla="*/ 144 w 149"/>
              <a:gd name="T113" fmla="*/ 45 h 160"/>
              <a:gd name="T114" fmla="*/ 144 w 149"/>
              <a:gd name="T115" fmla="*/ 155 h 160"/>
              <a:gd name="T116" fmla="*/ 5 w 149"/>
              <a:gd name="T117" fmla="*/ 155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149" h="160">
                <a:moveTo>
                  <a:pt x="147" y="11"/>
                </a:moveTo>
                <a:cubicBezTo>
                  <a:pt x="128" y="11"/>
                  <a:pt x="128" y="11"/>
                  <a:pt x="128" y="11"/>
                </a:cubicBezTo>
                <a:cubicBezTo>
                  <a:pt x="128" y="3"/>
                  <a:pt x="128" y="3"/>
                  <a:pt x="128" y="3"/>
                </a:cubicBezTo>
                <a:cubicBezTo>
                  <a:pt x="128" y="1"/>
                  <a:pt x="127" y="0"/>
                  <a:pt x="125" y="0"/>
                </a:cubicBezTo>
                <a:cubicBezTo>
                  <a:pt x="107" y="0"/>
                  <a:pt x="107" y="0"/>
                  <a:pt x="107" y="0"/>
                </a:cubicBezTo>
                <a:cubicBezTo>
                  <a:pt x="105" y="0"/>
                  <a:pt x="104" y="1"/>
                  <a:pt x="104" y="3"/>
                </a:cubicBezTo>
                <a:cubicBezTo>
                  <a:pt x="104" y="11"/>
                  <a:pt x="104" y="11"/>
                  <a:pt x="104" y="11"/>
                </a:cubicBezTo>
                <a:cubicBezTo>
                  <a:pt x="45" y="11"/>
                  <a:pt x="45" y="11"/>
                  <a:pt x="45" y="11"/>
                </a:cubicBezTo>
                <a:cubicBezTo>
                  <a:pt x="45" y="3"/>
                  <a:pt x="45" y="3"/>
                  <a:pt x="45" y="3"/>
                </a:cubicBezTo>
                <a:cubicBezTo>
                  <a:pt x="45" y="1"/>
                  <a:pt x="44" y="0"/>
                  <a:pt x="43" y="0"/>
                </a:cubicBezTo>
                <a:cubicBezTo>
                  <a:pt x="24" y="0"/>
                  <a:pt x="24" y="0"/>
                  <a:pt x="24" y="0"/>
                </a:cubicBezTo>
                <a:cubicBezTo>
                  <a:pt x="23" y="0"/>
                  <a:pt x="21" y="1"/>
                  <a:pt x="21" y="3"/>
                </a:cubicBezTo>
                <a:cubicBezTo>
                  <a:pt x="21" y="11"/>
                  <a:pt x="21" y="11"/>
                  <a:pt x="21" y="11"/>
                </a:cubicBezTo>
                <a:cubicBezTo>
                  <a:pt x="3" y="11"/>
                  <a:pt x="3" y="11"/>
                  <a:pt x="3" y="11"/>
                </a:cubicBezTo>
                <a:cubicBezTo>
                  <a:pt x="1" y="11"/>
                  <a:pt x="0" y="12"/>
                  <a:pt x="0" y="13"/>
                </a:cubicBezTo>
                <a:cubicBezTo>
                  <a:pt x="0" y="43"/>
                  <a:pt x="0" y="43"/>
                  <a:pt x="0" y="43"/>
                </a:cubicBezTo>
                <a:cubicBezTo>
                  <a:pt x="0" y="157"/>
                  <a:pt x="0" y="157"/>
                  <a:pt x="0" y="157"/>
                </a:cubicBezTo>
                <a:cubicBezTo>
                  <a:pt x="0" y="159"/>
                  <a:pt x="1" y="160"/>
                  <a:pt x="3" y="160"/>
                </a:cubicBezTo>
                <a:cubicBezTo>
                  <a:pt x="147" y="160"/>
                  <a:pt x="147" y="160"/>
                  <a:pt x="147" y="160"/>
                </a:cubicBezTo>
                <a:cubicBezTo>
                  <a:pt x="148" y="160"/>
                  <a:pt x="149" y="159"/>
                  <a:pt x="149" y="157"/>
                </a:cubicBezTo>
                <a:cubicBezTo>
                  <a:pt x="149" y="43"/>
                  <a:pt x="149" y="43"/>
                  <a:pt x="149" y="43"/>
                </a:cubicBezTo>
                <a:cubicBezTo>
                  <a:pt x="149" y="13"/>
                  <a:pt x="149" y="13"/>
                  <a:pt x="149" y="13"/>
                </a:cubicBezTo>
                <a:cubicBezTo>
                  <a:pt x="149" y="12"/>
                  <a:pt x="148" y="11"/>
                  <a:pt x="147" y="11"/>
                </a:cubicBezTo>
                <a:close/>
                <a:moveTo>
                  <a:pt x="109" y="5"/>
                </a:moveTo>
                <a:cubicBezTo>
                  <a:pt x="123" y="5"/>
                  <a:pt x="123" y="5"/>
                  <a:pt x="123" y="5"/>
                </a:cubicBezTo>
                <a:cubicBezTo>
                  <a:pt x="123" y="13"/>
                  <a:pt x="123" y="13"/>
                  <a:pt x="123" y="13"/>
                </a:cubicBezTo>
                <a:cubicBezTo>
                  <a:pt x="123" y="21"/>
                  <a:pt x="123" y="21"/>
                  <a:pt x="123" y="21"/>
                </a:cubicBezTo>
                <a:cubicBezTo>
                  <a:pt x="109" y="21"/>
                  <a:pt x="109" y="21"/>
                  <a:pt x="109" y="21"/>
                </a:cubicBezTo>
                <a:cubicBezTo>
                  <a:pt x="109" y="13"/>
                  <a:pt x="109" y="13"/>
                  <a:pt x="109" y="13"/>
                </a:cubicBezTo>
                <a:lnTo>
                  <a:pt x="109" y="5"/>
                </a:lnTo>
                <a:close/>
                <a:moveTo>
                  <a:pt x="27" y="5"/>
                </a:moveTo>
                <a:cubicBezTo>
                  <a:pt x="40" y="5"/>
                  <a:pt x="40" y="5"/>
                  <a:pt x="40" y="5"/>
                </a:cubicBezTo>
                <a:cubicBezTo>
                  <a:pt x="40" y="13"/>
                  <a:pt x="40" y="13"/>
                  <a:pt x="40" y="13"/>
                </a:cubicBezTo>
                <a:cubicBezTo>
                  <a:pt x="40" y="21"/>
                  <a:pt x="40" y="21"/>
                  <a:pt x="40" y="21"/>
                </a:cubicBezTo>
                <a:cubicBezTo>
                  <a:pt x="27" y="21"/>
                  <a:pt x="27" y="21"/>
                  <a:pt x="27" y="21"/>
                </a:cubicBezTo>
                <a:cubicBezTo>
                  <a:pt x="27" y="13"/>
                  <a:pt x="27" y="13"/>
                  <a:pt x="27" y="13"/>
                </a:cubicBezTo>
                <a:lnTo>
                  <a:pt x="27" y="5"/>
                </a:lnTo>
                <a:close/>
                <a:moveTo>
                  <a:pt x="5" y="16"/>
                </a:moveTo>
                <a:cubicBezTo>
                  <a:pt x="21" y="16"/>
                  <a:pt x="21" y="16"/>
                  <a:pt x="21" y="16"/>
                </a:cubicBezTo>
                <a:cubicBezTo>
                  <a:pt x="21" y="24"/>
                  <a:pt x="21" y="24"/>
                  <a:pt x="21" y="24"/>
                </a:cubicBezTo>
                <a:cubicBezTo>
                  <a:pt x="21" y="25"/>
                  <a:pt x="23" y="27"/>
                  <a:pt x="24" y="27"/>
                </a:cubicBezTo>
                <a:cubicBezTo>
                  <a:pt x="43" y="27"/>
                  <a:pt x="43" y="27"/>
                  <a:pt x="43" y="27"/>
                </a:cubicBezTo>
                <a:cubicBezTo>
                  <a:pt x="44" y="27"/>
                  <a:pt x="45" y="25"/>
                  <a:pt x="45" y="24"/>
                </a:cubicBezTo>
                <a:cubicBezTo>
                  <a:pt x="45" y="16"/>
                  <a:pt x="45" y="16"/>
                  <a:pt x="45" y="16"/>
                </a:cubicBezTo>
                <a:cubicBezTo>
                  <a:pt x="104" y="16"/>
                  <a:pt x="104" y="16"/>
                  <a:pt x="104" y="16"/>
                </a:cubicBezTo>
                <a:cubicBezTo>
                  <a:pt x="104" y="24"/>
                  <a:pt x="104" y="24"/>
                  <a:pt x="104" y="24"/>
                </a:cubicBezTo>
                <a:cubicBezTo>
                  <a:pt x="104" y="25"/>
                  <a:pt x="105" y="27"/>
                  <a:pt x="107" y="27"/>
                </a:cubicBezTo>
                <a:cubicBezTo>
                  <a:pt x="125" y="27"/>
                  <a:pt x="125" y="27"/>
                  <a:pt x="125" y="27"/>
                </a:cubicBezTo>
                <a:cubicBezTo>
                  <a:pt x="127" y="27"/>
                  <a:pt x="128" y="25"/>
                  <a:pt x="128" y="24"/>
                </a:cubicBezTo>
                <a:cubicBezTo>
                  <a:pt x="128" y="16"/>
                  <a:pt x="128" y="16"/>
                  <a:pt x="128" y="16"/>
                </a:cubicBezTo>
                <a:cubicBezTo>
                  <a:pt x="144" y="16"/>
                  <a:pt x="144" y="16"/>
                  <a:pt x="144" y="16"/>
                </a:cubicBezTo>
                <a:cubicBezTo>
                  <a:pt x="144" y="40"/>
                  <a:pt x="144" y="40"/>
                  <a:pt x="144" y="40"/>
                </a:cubicBezTo>
                <a:cubicBezTo>
                  <a:pt x="5" y="40"/>
                  <a:pt x="5" y="40"/>
                  <a:pt x="5" y="40"/>
                </a:cubicBezTo>
                <a:lnTo>
                  <a:pt x="5" y="16"/>
                </a:lnTo>
                <a:close/>
                <a:moveTo>
                  <a:pt x="5" y="155"/>
                </a:moveTo>
                <a:cubicBezTo>
                  <a:pt x="5" y="45"/>
                  <a:pt x="5" y="45"/>
                  <a:pt x="5" y="45"/>
                </a:cubicBezTo>
                <a:cubicBezTo>
                  <a:pt x="144" y="45"/>
                  <a:pt x="144" y="45"/>
                  <a:pt x="144" y="45"/>
                </a:cubicBezTo>
                <a:cubicBezTo>
                  <a:pt x="144" y="155"/>
                  <a:pt x="144" y="155"/>
                  <a:pt x="144" y="155"/>
                </a:cubicBezTo>
                <a:lnTo>
                  <a:pt x="5" y="15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70" name="Freeform 1065"/>
          <p:cNvSpPr>
            <a:spLocks noEditPoints="1"/>
          </p:cNvSpPr>
          <p:nvPr/>
        </p:nvSpPr>
        <p:spPr bwMode="auto">
          <a:xfrm>
            <a:off x="5441950" y="1193800"/>
            <a:ext cx="344488" cy="268288"/>
          </a:xfrm>
          <a:custGeom>
            <a:avLst/>
            <a:gdLst>
              <a:gd name="T0" fmla="*/ 114 w 217"/>
              <a:gd name="T1" fmla="*/ 0 h 169"/>
              <a:gd name="T2" fmla="*/ 63 w 217"/>
              <a:gd name="T3" fmla="*/ 0 h 169"/>
              <a:gd name="T4" fmla="*/ 0 w 217"/>
              <a:gd name="T5" fmla="*/ 0 h 169"/>
              <a:gd name="T6" fmla="*/ 0 w 217"/>
              <a:gd name="T7" fmla="*/ 65 h 169"/>
              <a:gd name="T8" fmla="*/ 0 w 217"/>
              <a:gd name="T9" fmla="*/ 117 h 169"/>
              <a:gd name="T10" fmla="*/ 52 w 217"/>
              <a:gd name="T11" fmla="*/ 169 h 169"/>
              <a:gd name="T12" fmla="*/ 104 w 217"/>
              <a:gd name="T13" fmla="*/ 169 h 169"/>
              <a:gd name="T14" fmla="*/ 155 w 217"/>
              <a:gd name="T15" fmla="*/ 169 h 169"/>
              <a:gd name="T16" fmla="*/ 217 w 217"/>
              <a:gd name="T17" fmla="*/ 169 h 169"/>
              <a:gd name="T18" fmla="*/ 217 w 217"/>
              <a:gd name="T19" fmla="*/ 104 h 169"/>
              <a:gd name="T20" fmla="*/ 217 w 217"/>
              <a:gd name="T21" fmla="*/ 52 h 169"/>
              <a:gd name="T22" fmla="*/ 166 w 217"/>
              <a:gd name="T23" fmla="*/ 0 h 169"/>
              <a:gd name="T24" fmla="*/ 114 w 217"/>
              <a:gd name="T25" fmla="*/ 13 h 169"/>
              <a:gd name="T26" fmla="*/ 155 w 217"/>
              <a:gd name="T27" fmla="*/ 52 h 169"/>
              <a:gd name="T28" fmla="*/ 114 w 217"/>
              <a:gd name="T29" fmla="*/ 13 h 169"/>
              <a:gd name="T30" fmla="*/ 114 w 217"/>
              <a:gd name="T31" fmla="*/ 104 h 169"/>
              <a:gd name="T32" fmla="*/ 155 w 217"/>
              <a:gd name="T33" fmla="*/ 65 h 169"/>
              <a:gd name="T34" fmla="*/ 63 w 217"/>
              <a:gd name="T35" fmla="*/ 65 h 169"/>
              <a:gd name="T36" fmla="*/ 104 w 217"/>
              <a:gd name="T37" fmla="*/ 104 h 169"/>
              <a:gd name="T38" fmla="*/ 63 w 217"/>
              <a:gd name="T39" fmla="*/ 65 h 169"/>
              <a:gd name="T40" fmla="*/ 104 w 217"/>
              <a:gd name="T41" fmla="*/ 13 h 169"/>
              <a:gd name="T42" fmla="*/ 63 w 217"/>
              <a:gd name="T43" fmla="*/ 52 h 169"/>
              <a:gd name="T44" fmla="*/ 11 w 217"/>
              <a:gd name="T45" fmla="*/ 13 h 169"/>
              <a:gd name="T46" fmla="*/ 52 w 217"/>
              <a:gd name="T47" fmla="*/ 52 h 169"/>
              <a:gd name="T48" fmla="*/ 11 w 217"/>
              <a:gd name="T49" fmla="*/ 13 h 169"/>
              <a:gd name="T50" fmla="*/ 52 w 217"/>
              <a:gd name="T51" fmla="*/ 65 h 169"/>
              <a:gd name="T52" fmla="*/ 11 w 217"/>
              <a:gd name="T53" fmla="*/ 104 h 169"/>
              <a:gd name="T54" fmla="*/ 52 w 217"/>
              <a:gd name="T55" fmla="*/ 156 h 169"/>
              <a:gd name="T56" fmla="*/ 11 w 217"/>
              <a:gd name="T57" fmla="*/ 117 h 169"/>
              <a:gd name="T58" fmla="*/ 52 w 217"/>
              <a:gd name="T59" fmla="*/ 156 h 169"/>
              <a:gd name="T60" fmla="*/ 63 w 217"/>
              <a:gd name="T61" fmla="*/ 156 h 169"/>
              <a:gd name="T62" fmla="*/ 104 w 217"/>
              <a:gd name="T63" fmla="*/ 117 h 169"/>
              <a:gd name="T64" fmla="*/ 155 w 217"/>
              <a:gd name="T65" fmla="*/ 156 h 169"/>
              <a:gd name="T66" fmla="*/ 114 w 217"/>
              <a:gd name="T67" fmla="*/ 117 h 169"/>
              <a:gd name="T68" fmla="*/ 155 w 217"/>
              <a:gd name="T69" fmla="*/ 156 h 169"/>
              <a:gd name="T70" fmla="*/ 166 w 217"/>
              <a:gd name="T71" fmla="*/ 156 h 169"/>
              <a:gd name="T72" fmla="*/ 207 w 217"/>
              <a:gd name="T73" fmla="*/ 117 h 169"/>
              <a:gd name="T74" fmla="*/ 207 w 217"/>
              <a:gd name="T75" fmla="*/ 104 h 169"/>
              <a:gd name="T76" fmla="*/ 166 w 217"/>
              <a:gd name="T77" fmla="*/ 65 h 169"/>
              <a:gd name="T78" fmla="*/ 207 w 217"/>
              <a:gd name="T79" fmla="*/ 104 h 169"/>
              <a:gd name="T80" fmla="*/ 207 w 217"/>
              <a:gd name="T81" fmla="*/ 52 h 169"/>
              <a:gd name="T82" fmla="*/ 166 w 217"/>
              <a:gd name="T83" fmla="*/ 13 h 1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217" h="169">
                <a:moveTo>
                  <a:pt x="155" y="0"/>
                </a:moveTo>
                <a:lnTo>
                  <a:pt x="114" y="0"/>
                </a:lnTo>
                <a:lnTo>
                  <a:pt x="104" y="0"/>
                </a:lnTo>
                <a:lnTo>
                  <a:pt x="63" y="0"/>
                </a:lnTo>
                <a:lnTo>
                  <a:pt x="52" y="0"/>
                </a:lnTo>
                <a:lnTo>
                  <a:pt x="0" y="0"/>
                </a:lnTo>
                <a:lnTo>
                  <a:pt x="0" y="52"/>
                </a:lnTo>
                <a:lnTo>
                  <a:pt x="0" y="65"/>
                </a:lnTo>
                <a:lnTo>
                  <a:pt x="0" y="104"/>
                </a:lnTo>
                <a:lnTo>
                  <a:pt x="0" y="117"/>
                </a:lnTo>
                <a:lnTo>
                  <a:pt x="0" y="169"/>
                </a:lnTo>
                <a:lnTo>
                  <a:pt x="52" y="169"/>
                </a:lnTo>
                <a:lnTo>
                  <a:pt x="63" y="169"/>
                </a:lnTo>
                <a:lnTo>
                  <a:pt x="104" y="169"/>
                </a:lnTo>
                <a:lnTo>
                  <a:pt x="114" y="169"/>
                </a:lnTo>
                <a:lnTo>
                  <a:pt x="155" y="169"/>
                </a:lnTo>
                <a:lnTo>
                  <a:pt x="166" y="169"/>
                </a:lnTo>
                <a:lnTo>
                  <a:pt x="217" y="169"/>
                </a:lnTo>
                <a:lnTo>
                  <a:pt x="217" y="117"/>
                </a:lnTo>
                <a:lnTo>
                  <a:pt x="217" y="104"/>
                </a:lnTo>
                <a:lnTo>
                  <a:pt x="217" y="65"/>
                </a:lnTo>
                <a:lnTo>
                  <a:pt x="217" y="52"/>
                </a:lnTo>
                <a:lnTo>
                  <a:pt x="217" y="0"/>
                </a:lnTo>
                <a:lnTo>
                  <a:pt x="166" y="0"/>
                </a:lnTo>
                <a:lnTo>
                  <a:pt x="155" y="0"/>
                </a:lnTo>
                <a:close/>
                <a:moveTo>
                  <a:pt x="114" y="13"/>
                </a:moveTo>
                <a:lnTo>
                  <a:pt x="155" y="13"/>
                </a:lnTo>
                <a:lnTo>
                  <a:pt x="155" y="52"/>
                </a:lnTo>
                <a:lnTo>
                  <a:pt x="114" y="52"/>
                </a:lnTo>
                <a:lnTo>
                  <a:pt x="114" y="13"/>
                </a:lnTo>
                <a:close/>
                <a:moveTo>
                  <a:pt x="155" y="104"/>
                </a:moveTo>
                <a:lnTo>
                  <a:pt x="114" y="104"/>
                </a:lnTo>
                <a:lnTo>
                  <a:pt x="114" y="65"/>
                </a:lnTo>
                <a:lnTo>
                  <a:pt x="155" y="65"/>
                </a:lnTo>
                <a:lnTo>
                  <a:pt x="155" y="104"/>
                </a:lnTo>
                <a:close/>
                <a:moveTo>
                  <a:pt x="63" y="65"/>
                </a:moveTo>
                <a:lnTo>
                  <a:pt x="104" y="65"/>
                </a:lnTo>
                <a:lnTo>
                  <a:pt x="104" y="104"/>
                </a:lnTo>
                <a:lnTo>
                  <a:pt x="63" y="104"/>
                </a:lnTo>
                <a:lnTo>
                  <a:pt x="63" y="65"/>
                </a:lnTo>
                <a:close/>
                <a:moveTo>
                  <a:pt x="63" y="13"/>
                </a:moveTo>
                <a:lnTo>
                  <a:pt x="104" y="13"/>
                </a:lnTo>
                <a:lnTo>
                  <a:pt x="104" y="52"/>
                </a:lnTo>
                <a:lnTo>
                  <a:pt x="63" y="52"/>
                </a:lnTo>
                <a:lnTo>
                  <a:pt x="63" y="13"/>
                </a:lnTo>
                <a:close/>
                <a:moveTo>
                  <a:pt x="11" y="13"/>
                </a:moveTo>
                <a:lnTo>
                  <a:pt x="52" y="13"/>
                </a:lnTo>
                <a:lnTo>
                  <a:pt x="52" y="52"/>
                </a:lnTo>
                <a:lnTo>
                  <a:pt x="11" y="52"/>
                </a:lnTo>
                <a:lnTo>
                  <a:pt x="11" y="13"/>
                </a:lnTo>
                <a:close/>
                <a:moveTo>
                  <a:pt x="11" y="65"/>
                </a:moveTo>
                <a:lnTo>
                  <a:pt x="52" y="65"/>
                </a:lnTo>
                <a:lnTo>
                  <a:pt x="52" y="104"/>
                </a:lnTo>
                <a:lnTo>
                  <a:pt x="11" y="104"/>
                </a:lnTo>
                <a:lnTo>
                  <a:pt x="11" y="65"/>
                </a:lnTo>
                <a:close/>
                <a:moveTo>
                  <a:pt x="52" y="156"/>
                </a:moveTo>
                <a:lnTo>
                  <a:pt x="11" y="156"/>
                </a:lnTo>
                <a:lnTo>
                  <a:pt x="11" y="117"/>
                </a:lnTo>
                <a:lnTo>
                  <a:pt x="52" y="117"/>
                </a:lnTo>
                <a:lnTo>
                  <a:pt x="52" y="156"/>
                </a:lnTo>
                <a:close/>
                <a:moveTo>
                  <a:pt x="104" y="156"/>
                </a:moveTo>
                <a:lnTo>
                  <a:pt x="63" y="156"/>
                </a:lnTo>
                <a:lnTo>
                  <a:pt x="63" y="117"/>
                </a:lnTo>
                <a:lnTo>
                  <a:pt x="104" y="117"/>
                </a:lnTo>
                <a:lnTo>
                  <a:pt x="104" y="156"/>
                </a:lnTo>
                <a:close/>
                <a:moveTo>
                  <a:pt x="155" y="156"/>
                </a:moveTo>
                <a:lnTo>
                  <a:pt x="114" y="156"/>
                </a:lnTo>
                <a:lnTo>
                  <a:pt x="114" y="117"/>
                </a:lnTo>
                <a:lnTo>
                  <a:pt x="155" y="117"/>
                </a:lnTo>
                <a:lnTo>
                  <a:pt x="155" y="156"/>
                </a:lnTo>
                <a:close/>
                <a:moveTo>
                  <a:pt x="207" y="156"/>
                </a:moveTo>
                <a:lnTo>
                  <a:pt x="166" y="156"/>
                </a:lnTo>
                <a:lnTo>
                  <a:pt x="166" y="117"/>
                </a:lnTo>
                <a:lnTo>
                  <a:pt x="207" y="117"/>
                </a:lnTo>
                <a:lnTo>
                  <a:pt x="207" y="156"/>
                </a:lnTo>
                <a:close/>
                <a:moveTo>
                  <a:pt x="207" y="104"/>
                </a:moveTo>
                <a:lnTo>
                  <a:pt x="166" y="104"/>
                </a:lnTo>
                <a:lnTo>
                  <a:pt x="166" y="65"/>
                </a:lnTo>
                <a:lnTo>
                  <a:pt x="207" y="65"/>
                </a:lnTo>
                <a:lnTo>
                  <a:pt x="207" y="104"/>
                </a:lnTo>
                <a:close/>
                <a:moveTo>
                  <a:pt x="207" y="13"/>
                </a:moveTo>
                <a:lnTo>
                  <a:pt x="207" y="52"/>
                </a:lnTo>
                <a:lnTo>
                  <a:pt x="166" y="52"/>
                </a:lnTo>
                <a:lnTo>
                  <a:pt x="166" y="13"/>
                </a:lnTo>
                <a:lnTo>
                  <a:pt x="207" y="1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71" name="Freeform 1066"/>
          <p:cNvSpPr>
            <a:spLocks noEditPoints="1"/>
          </p:cNvSpPr>
          <p:nvPr/>
        </p:nvSpPr>
        <p:spPr bwMode="auto">
          <a:xfrm>
            <a:off x="5346700" y="1603375"/>
            <a:ext cx="546100" cy="539750"/>
          </a:xfrm>
          <a:custGeom>
            <a:avLst/>
            <a:gdLst>
              <a:gd name="T0" fmla="*/ 102 w 160"/>
              <a:gd name="T1" fmla="*/ 3 h 157"/>
              <a:gd name="T2" fmla="*/ 105 w 160"/>
              <a:gd name="T3" fmla="*/ 22 h 157"/>
              <a:gd name="T4" fmla="*/ 118 w 160"/>
              <a:gd name="T5" fmla="*/ 17 h 157"/>
              <a:gd name="T6" fmla="*/ 6 w 160"/>
              <a:gd name="T7" fmla="*/ 41 h 157"/>
              <a:gd name="T8" fmla="*/ 52 w 160"/>
              <a:gd name="T9" fmla="*/ 17 h 157"/>
              <a:gd name="T10" fmla="*/ 47 w 160"/>
              <a:gd name="T11" fmla="*/ 11 h 157"/>
              <a:gd name="T12" fmla="*/ 55 w 160"/>
              <a:gd name="T13" fmla="*/ 22 h 157"/>
              <a:gd name="T14" fmla="*/ 69 w 160"/>
              <a:gd name="T15" fmla="*/ 14 h 157"/>
              <a:gd name="T16" fmla="*/ 0 w 160"/>
              <a:gd name="T17" fmla="*/ 11 h 157"/>
              <a:gd name="T18" fmla="*/ 160 w 160"/>
              <a:gd name="T19" fmla="*/ 157 h 157"/>
              <a:gd name="T20" fmla="*/ 118 w 160"/>
              <a:gd name="T21" fmla="*/ 11 h 157"/>
              <a:gd name="T22" fmla="*/ 6 w 160"/>
              <a:gd name="T23" fmla="*/ 47 h 157"/>
              <a:gd name="T24" fmla="*/ 69 w 160"/>
              <a:gd name="T25" fmla="*/ 3 h 157"/>
              <a:gd name="T26" fmla="*/ 72 w 160"/>
              <a:gd name="T27" fmla="*/ 28 h 157"/>
              <a:gd name="T28" fmla="*/ 80 w 160"/>
              <a:gd name="T29" fmla="*/ 14 h 157"/>
              <a:gd name="T30" fmla="*/ 86 w 160"/>
              <a:gd name="T31" fmla="*/ 3 h 157"/>
              <a:gd name="T32" fmla="*/ 88 w 160"/>
              <a:gd name="T33" fmla="*/ 28 h 157"/>
              <a:gd name="T34" fmla="*/ 97 w 160"/>
              <a:gd name="T35" fmla="*/ 14 h 157"/>
              <a:gd name="T36" fmla="*/ 61 w 160"/>
              <a:gd name="T37" fmla="*/ 63 h 157"/>
              <a:gd name="T38" fmla="*/ 58 w 160"/>
              <a:gd name="T39" fmla="*/ 66 h 157"/>
              <a:gd name="T40" fmla="*/ 83 w 160"/>
              <a:gd name="T41" fmla="*/ 66 h 157"/>
              <a:gd name="T42" fmla="*/ 80 w 160"/>
              <a:gd name="T43" fmla="*/ 63 h 157"/>
              <a:gd name="T44" fmla="*/ 99 w 160"/>
              <a:gd name="T45" fmla="*/ 69 h 157"/>
              <a:gd name="T46" fmla="*/ 119 w 160"/>
              <a:gd name="T47" fmla="*/ 63 h 157"/>
              <a:gd name="T48" fmla="*/ 116 w 160"/>
              <a:gd name="T49" fmla="*/ 66 h 157"/>
              <a:gd name="T50" fmla="*/ 141 w 160"/>
              <a:gd name="T51" fmla="*/ 66 h 157"/>
              <a:gd name="T52" fmla="*/ 138 w 160"/>
              <a:gd name="T53" fmla="*/ 63 h 157"/>
              <a:gd name="T54" fmla="*/ 22 w 160"/>
              <a:gd name="T55" fmla="*/ 91 h 157"/>
              <a:gd name="T56" fmla="*/ 41 w 160"/>
              <a:gd name="T57" fmla="*/ 86 h 157"/>
              <a:gd name="T58" fmla="*/ 39 w 160"/>
              <a:gd name="T59" fmla="*/ 88 h 157"/>
              <a:gd name="T60" fmla="*/ 63 w 160"/>
              <a:gd name="T61" fmla="*/ 88 h 157"/>
              <a:gd name="T62" fmla="*/ 61 w 160"/>
              <a:gd name="T63" fmla="*/ 86 h 157"/>
              <a:gd name="T64" fmla="*/ 80 w 160"/>
              <a:gd name="T65" fmla="*/ 91 h 157"/>
              <a:gd name="T66" fmla="*/ 99 w 160"/>
              <a:gd name="T67" fmla="*/ 86 h 157"/>
              <a:gd name="T68" fmla="*/ 97 w 160"/>
              <a:gd name="T69" fmla="*/ 88 h 157"/>
              <a:gd name="T70" fmla="*/ 121 w 160"/>
              <a:gd name="T71" fmla="*/ 88 h 157"/>
              <a:gd name="T72" fmla="*/ 119 w 160"/>
              <a:gd name="T73" fmla="*/ 86 h 157"/>
              <a:gd name="T74" fmla="*/ 138 w 160"/>
              <a:gd name="T75" fmla="*/ 91 h 157"/>
              <a:gd name="T76" fmla="*/ 22 w 160"/>
              <a:gd name="T77" fmla="*/ 105 h 157"/>
              <a:gd name="T78" fmla="*/ 19 w 160"/>
              <a:gd name="T79" fmla="*/ 108 h 157"/>
              <a:gd name="T80" fmla="*/ 44 w 160"/>
              <a:gd name="T81" fmla="*/ 108 h 157"/>
              <a:gd name="T82" fmla="*/ 41 w 160"/>
              <a:gd name="T83" fmla="*/ 105 h 157"/>
              <a:gd name="T84" fmla="*/ 61 w 160"/>
              <a:gd name="T85" fmla="*/ 110 h 157"/>
              <a:gd name="T86" fmla="*/ 80 w 160"/>
              <a:gd name="T87" fmla="*/ 105 h 157"/>
              <a:gd name="T88" fmla="*/ 77 w 160"/>
              <a:gd name="T89" fmla="*/ 108 h 157"/>
              <a:gd name="T90" fmla="*/ 102 w 160"/>
              <a:gd name="T91" fmla="*/ 108 h 157"/>
              <a:gd name="T92" fmla="*/ 99 w 160"/>
              <a:gd name="T93" fmla="*/ 105 h 157"/>
              <a:gd name="T94" fmla="*/ 119 w 160"/>
              <a:gd name="T95" fmla="*/ 110 h 157"/>
              <a:gd name="T96" fmla="*/ 138 w 160"/>
              <a:gd name="T97" fmla="*/ 105 h 157"/>
              <a:gd name="T98" fmla="*/ 135 w 160"/>
              <a:gd name="T99" fmla="*/ 108 h 157"/>
              <a:gd name="T100" fmla="*/ 25 w 160"/>
              <a:gd name="T101" fmla="*/ 130 h 157"/>
              <a:gd name="T102" fmla="*/ 22 w 160"/>
              <a:gd name="T103" fmla="*/ 127 h 157"/>
              <a:gd name="T104" fmla="*/ 41 w 160"/>
              <a:gd name="T105" fmla="*/ 132 h 157"/>
              <a:gd name="T106" fmla="*/ 61 w 160"/>
              <a:gd name="T107" fmla="*/ 127 h 157"/>
              <a:gd name="T108" fmla="*/ 58 w 160"/>
              <a:gd name="T109" fmla="*/ 130 h 157"/>
              <a:gd name="T110" fmla="*/ 83 w 160"/>
              <a:gd name="T111" fmla="*/ 130 h 157"/>
              <a:gd name="T112" fmla="*/ 80 w 160"/>
              <a:gd name="T113" fmla="*/ 127 h 157"/>
              <a:gd name="T114" fmla="*/ 99 w 160"/>
              <a:gd name="T115" fmla="*/ 132 h 1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60" h="157">
                <a:moveTo>
                  <a:pt x="118" y="11"/>
                </a:moveTo>
                <a:cubicBezTo>
                  <a:pt x="117" y="5"/>
                  <a:pt x="111" y="0"/>
                  <a:pt x="105" y="0"/>
                </a:cubicBezTo>
                <a:cubicBezTo>
                  <a:pt x="103" y="0"/>
                  <a:pt x="102" y="1"/>
                  <a:pt x="102" y="3"/>
                </a:cubicBezTo>
                <a:cubicBezTo>
                  <a:pt x="102" y="4"/>
                  <a:pt x="103" y="6"/>
                  <a:pt x="105" y="6"/>
                </a:cubicBezTo>
                <a:cubicBezTo>
                  <a:pt x="109" y="6"/>
                  <a:pt x="113" y="9"/>
                  <a:pt x="113" y="14"/>
                </a:cubicBezTo>
                <a:cubicBezTo>
                  <a:pt x="113" y="18"/>
                  <a:pt x="109" y="22"/>
                  <a:pt x="105" y="22"/>
                </a:cubicBezTo>
                <a:cubicBezTo>
                  <a:pt x="103" y="22"/>
                  <a:pt x="102" y="23"/>
                  <a:pt x="102" y="25"/>
                </a:cubicBezTo>
                <a:cubicBezTo>
                  <a:pt x="102" y="26"/>
                  <a:pt x="103" y="28"/>
                  <a:pt x="105" y="28"/>
                </a:cubicBezTo>
                <a:cubicBezTo>
                  <a:pt x="111" y="28"/>
                  <a:pt x="117" y="23"/>
                  <a:pt x="118" y="17"/>
                </a:cubicBezTo>
                <a:cubicBezTo>
                  <a:pt x="154" y="17"/>
                  <a:pt x="154" y="17"/>
                  <a:pt x="154" y="17"/>
                </a:cubicBezTo>
                <a:cubicBezTo>
                  <a:pt x="154" y="41"/>
                  <a:pt x="154" y="41"/>
                  <a:pt x="154" y="41"/>
                </a:cubicBezTo>
                <a:cubicBezTo>
                  <a:pt x="6" y="41"/>
                  <a:pt x="6" y="41"/>
                  <a:pt x="6" y="41"/>
                </a:cubicBezTo>
                <a:cubicBezTo>
                  <a:pt x="6" y="17"/>
                  <a:pt x="6" y="17"/>
                  <a:pt x="6" y="17"/>
                </a:cubicBezTo>
                <a:cubicBezTo>
                  <a:pt x="44" y="17"/>
                  <a:pt x="44" y="17"/>
                  <a:pt x="44" y="17"/>
                </a:cubicBezTo>
                <a:cubicBezTo>
                  <a:pt x="52" y="17"/>
                  <a:pt x="52" y="17"/>
                  <a:pt x="52" y="17"/>
                </a:cubicBezTo>
                <a:cubicBezTo>
                  <a:pt x="54" y="17"/>
                  <a:pt x="55" y="15"/>
                  <a:pt x="55" y="14"/>
                </a:cubicBezTo>
                <a:cubicBezTo>
                  <a:pt x="55" y="12"/>
                  <a:pt x="54" y="11"/>
                  <a:pt x="52" y="11"/>
                </a:cubicBezTo>
                <a:cubicBezTo>
                  <a:pt x="47" y="11"/>
                  <a:pt x="47" y="11"/>
                  <a:pt x="47" y="11"/>
                </a:cubicBezTo>
                <a:cubicBezTo>
                  <a:pt x="49" y="8"/>
                  <a:pt x="52" y="6"/>
                  <a:pt x="55" y="6"/>
                </a:cubicBezTo>
                <a:cubicBezTo>
                  <a:pt x="60" y="6"/>
                  <a:pt x="63" y="9"/>
                  <a:pt x="63" y="14"/>
                </a:cubicBezTo>
                <a:cubicBezTo>
                  <a:pt x="63" y="18"/>
                  <a:pt x="60" y="22"/>
                  <a:pt x="55" y="22"/>
                </a:cubicBezTo>
                <a:cubicBezTo>
                  <a:pt x="54" y="22"/>
                  <a:pt x="52" y="23"/>
                  <a:pt x="52" y="25"/>
                </a:cubicBezTo>
                <a:cubicBezTo>
                  <a:pt x="52" y="26"/>
                  <a:pt x="54" y="28"/>
                  <a:pt x="55" y="28"/>
                </a:cubicBezTo>
                <a:cubicBezTo>
                  <a:pt x="63" y="28"/>
                  <a:pt x="69" y="21"/>
                  <a:pt x="69" y="14"/>
                </a:cubicBezTo>
                <a:cubicBezTo>
                  <a:pt x="69" y="6"/>
                  <a:pt x="63" y="0"/>
                  <a:pt x="55" y="0"/>
                </a:cubicBezTo>
                <a:cubicBezTo>
                  <a:pt x="49" y="0"/>
                  <a:pt x="43" y="5"/>
                  <a:pt x="42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47"/>
                  <a:pt x="0" y="47"/>
                  <a:pt x="0" y="47"/>
                </a:cubicBezTo>
                <a:cubicBezTo>
                  <a:pt x="0" y="157"/>
                  <a:pt x="0" y="157"/>
                  <a:pt x="0" y="157"/>
                </a:cubicBezTo>
                <a:cubicBezTo>
                  <a:pt x="160" y="157"/>
                  <a:pt x="160" y="157"/>
                  <a:pt x="160" y="157"/>
                </a:cubicBezTo>
                <a:cubicBezTo>
                  <a:pt x="160" y="47"/>
                  <a:pt x="160" y="47"/>
                  <a:pt x="160" y="47"/>
                </a:cubicBezTo>
                <a:cubicBezTo>
                  <a:pt x="160" y="11"/>
                  <a:pt x="160" y="11"/>
                  <a:pt x="160" y="11"/>
                </a:cubicBezTo>
                <a:lnTo>
                  <a:pt x="118" y="11"/>
                </a:lnTo>
                <a:close/>
                <a:moveTo>
                  <a:pt x="154" y="152"/>
                </a:moveTo>
                <a:cubicBezTo>
                  <a:pt x="6" y="152"/>
                  <a:pt x="6" y="152"/>
                  <a:pt x="6" y="152"/>
                </a:cubicBezTo>
                <a:cubicBezTo>
                  <a:pt x="6" y="47"/>
                  <a:pt x="6" y="47"/>
                  <a:pt x="6" y="47"/>
                </a:cubicBezTo>
                <a:cubicBezTo>
                  <a:pt x="154" y="47"/>
                  <a:pt x="154" y="47"/>
                  <a:pt x="154" y="47"/>
                </a:cubicBezTo>
                <a:lnTo>
                  <a:pt x="154" y="152"/>
                </a:lnTo>
                <a:close/>
                <a:moveTo>
                  <a:pt x="69" y="3"/>
                </a:moveTo>
                <a:cubicBezTo>
                  <a:pt x="69" y="1"/>
                  <a:pt x="70" y="0"/>
                  <a:pt x="72" y="0"/>
                </a:cubicBezTo>
                <a:cubicBezTo>
                  <a:pt x="79" y="0"/>
                  <a:pt x="86" y="6"/>
                  <a:pt x="86" y="14"/>
                </a:cubicBezTo>
                <a:cubicBezTo>
                  <a:pt x="86" y="21"/>
                  <a:pt x="79" y="28"/>
                  <a:pt x="72" y="28"/>
                </a:cubicBezTo>
                <a:cubicBezTo>
                  <a:pt x="70" y="28"/>
                  <a:pt x="69" y="26"/>
                  <a:pt x="69" y="25"/>
                </a:cubicBezTo>
                <a:cubicBezTo>
                  <a:pt x="69" y="23"/>
                  <a:pt x="70" y="22"/>
                  <a:pt x="72" y="22"/>
                </a:cubicBezTo>
                <a:cubicBezTo>
                  <a:pt x="76" y="22"/>
                  <a:pt x="80" y="18"/>
                  <a:pt x="80" y="14"/>
                </a:cubicBezTo>
                <a:cubicBezTo>
                  <a:pt x="80" y="9"/>
                  <a:pt x="76" y="6"/>
                  <a:pt x="72" y="6"/>
                </a:cubicBezTo>
                <a:cubicBezTo>
                  <a:pt x="70" y="6"/>
                  <a:pt x="69" y="4"/>
                  <a:pt x="69" y="3"/>
                </a:cubicBezTo>
                <a:close/>
                <a:moveTo>
                  <a:pt x="86" y="3"/>
                </a:moveTo>
                <a:cubicBezTo>
                  <a:pt x="86" y="1"/>
                  <a:pt x="87" y="0"/>
                  <a:pt x="88" y="0"/>
                </a:cubicBezTo>
                <a:cubicBezTo>
                  <a:pt x="96" y="0"/>
                  <a:pt x="102" y="6"/>
                  <a:pt x="102" y="14"/>
                </a:cubicBezTo>
                <a:cubicBezTo>
                  <a:pt x="102" y="21"/>
                  <a:pt x="96" y="28"/>
                  <a:pt x="88" y="28"/>
                </a:cubicBezTo>
                <a:cubicBezTo>
                  <a:pt x="87" y="28"/>
                  <a:pt x="86" y="26"/>
                  <a:pt x="86" y="25"/>
                </a:cubicBezTo>
                <a:cubicBezTo>
                  <a:pt x="86" y="23"/>
                  <a:pt x="87" y="22"/>
                  <a:pt x="88" y="22"/>
                </a:cubicBezTo>
                <a:cubicBezTo>
                  <a:pt x="93" y="22"/>
                  <a:pt x="97" y="18"/>
                  <a:pt x="97" y="14"/>
                </a:cubicBezTo>
                <a:cubicBezTo>
                  <a:pt x="97" y="9"/>
                  <a:pt x="93" y="6"/>
                  <a:pt x="88" y="6"/>
                </a:cubicBezTo>
                <a:cubicBezTo>
                  <a:pt x="87" y="6"/>
                  <a:pt x="86" y="4"/>
                  <a:pt x="86" y="3"/>
                </a:cubicBezTo>
                <a:close/>
                <a:moveTo>
                  <a:pt x="61" y="63"/>
                </a:moveTo>
                <a:cubicBezTo>
                  <a:pt x="62" y="63"/>
                  <a:pt x="63" y="65"/>
                  <a:pt x="63" y="66"/>
                </a:cubicBezTo>
                <a:cubicBezTo>
                  <a:pt x="63" y="68"/>
                  <a:pt x="62" y="69"/>
                  <a:pt x="61" y="69"/>
                </a:cubicBezTo>
                <a:cubicBezTo>
                  <a:pt x="59" y="69"/>
                  <a:pt x="58" y="68"/>
                  <a:pt x="58" y="66"/>
                </a:cubicBezTo>
                <a:cubicBezTo>
                  <a:pt x="58" y="65"/>
                  <a:pt x="59" y="63"/>
                  <a:pt x="61" y="63"/>
                </a:cubicBezTo>
                <a:close/>
                <a:moveTo>
                  <a:pt x="80" y="63"/>
                </a:moveTo>
                <a:cubicBezTo>
                  <a:pt x="82" y="63"/>
                  <a:pt x="83" y="65"/>
                  <a:pt x="83" y="66"/>
                </a:cubicBezTo>
                <a:cubicBezTo>
                  <a:pt x="83" y="68"/>
                  <a:pt x="82" y="69"/>
                  <a:pt x="80" y="69"/>
                </a:cubicBezTo>
                <a:cubicBezTo>
                  <a:pt x="78" y="69"/>
                  <a:pt x="77" y="68"/>
                  <a:pt x="77" y="66"/>
                </a:cubicBezTo>
                <a:cubicBezTo>
                  <a:pt x="77" y="65"/>
                  <a:pt x="78" y="63"/>
                  <a:pt x="80" y="63"/>
                </a:cubicBezTo>
                <a:close/>
                <a:moveTo>
                  <a:pt x="99" y="63"/>
                </a:moveTo>
                <a:cubicBezTo>
                  <a:pt x="101" y="63"/>
                  <a:pt x="102" y="65"/>
                  <a:pt x="102" y="66"/>
                </a:cubicBezTo>
                <a:cubicBezTo>
                  <a:pt x="102" y="68"/>
                  <a:pt x="101" y="69"/>
                  <a:pt x="99" y="69"/>
                </a:cubicBezTo>
                <a:cubicBezTo>
                  <a:pt x="98" y="69"/>
                  <a:pt x="97" y="68"/>
                  <a:pt x="97" y="66"/>
                </a:cubicBezTo>
                <a:cubicBezTo>
                  <a:pt x="97" y="65"/>
                  <a:pt x="98" y="63"/>
                  <a:pt x="99" y="63"/>
                </a:cubicBezTo>
                <a:close/>
                <a:moveTo>
                  <a:pt x="119" y="63"/>
                </a:moveTo>
                <a:cubicBezTo>
                  <a:pt x="120" y="63"/>
                  <a:pt x="121" y="65"/>
                  <a:pt x="121" y="66"/>
                </a:cubicBezTo>
                <a:cubicBezTo>
                  <a:pt x="121" y="68"/>
                  <a:pt x="120" y="69"/>
                  <a:pt x="119" y="69"/>
                </a:cubicBezTo>
                <a:cubicBezTo>
                  <a:pt x="117" y="69"/>
                  <a:pt x="116" y="68"/>
                  <a:pt x="116" y="66"/>
                </a:cubicBezTo>
                <a:cubicBezTo>
                  <a:pt x="116" y="65"/>
                  <a:pt x="117" y="63"/>
                  <a:pt x="119" y="63"/>
                </a:cubicBezTo>
                <a:close/>
                <a:moveTo>
                  <a:pt x="138" y="63"/>
                </a:moveTo>
                <a:cubicBezTo>
                  <a:pt x="139" y="63"/>
                  <a:pt x="141" y="65"/>
                  <a:pt x="141" y="66"/>
                </a:cubicBezTo>
                <a:cubicBezTo>
                  <a:pt x="141" y="68"/>
                  <a:pt x="139" y="69"/>
                  <a:pt x="138" y="69"/>
                </a:cubicBezTo>
                <a:cubicBezTo>
                  <a:pt x="136" y="69"/>
                  <a:pt x="135" y="68"/>
                  <a:pt x="135" y="66"/>
                </a:cubicBezTo>
                <a:cubicBezTo>
                  <a:pt x="135" y="65"/>
                  <a:pt x="136" y="63"/>
                  <a:pt x="138" y="63"/>
                </a:cubicBezTo>
                <a:close/>
                <a:moveTo>
                  <a:pt x="22" y="86"/>
                </a:moveTo>
                <a:cubicBezTo>
                  <a:pt x="24" y="86"/>
                  <a:pt x="25" y="87"/>
                  <a:pt x="25" y="88"/>
                </a:cubicBezTo>
                <a:cubicBezTo>
                  <a:pt x="25" y="90"/>
                  <a:pt x="24" y="91"/>
                  <a:pt x="22" y="91"/>
                </a:cubicBezTo>
                <a:cubicBezTo>
                  <a:pt x="21" y="91"/>
                  <a:pt x="19" y="90"/>
                  <a:pt x="19" y="88"/>
                </a:cubicBezTo>
                <a:cubicBezTo>
                  <a:pt x="19" y="87"/>
                  <a:pt x="21" y="86"/>
                  <a:pt x="22" y="86"/>
                </a:cubicBezTo>
                <a:close/>
                <a:moveTo>
                  <a:pt x="41" y="86"/>
                </a:moveTo>
                <a:cubicBezTo>
                  <a:pt x="43" y="86"/>
                  <a:pt x="44" y="87"/>
                  <a:pt x="44" y="88"/>
                </a:cubicBezTo>
                <a:cubicBezTo>
                  <a:pt x="44" y="90"/>
                  <a:pt x="43" y="91"/>
                  <a:pt x="41" y="91"/>
                </a:cubicBezTo>
                <a:cubicBezTo>
                  <a:pt x="40" y="91"/>
                  <a:pt x="39" y="90"/>
                  <a:pt x="39" y="88"/>
                </a:cubicBezTo>
                <a:cubicBezTo>
                  <a:pt x="39" y="87"/>
                  <a:pt x="40" y="86"/>
                  <a:pt x="41" y="86"/>
                </a:cubicBezTo>
                <a:close/>
                <a:moveTo>
                  <a:pt x="61" y="86"/>
                </a:moveTo>
                <a:cubicBezTo>
                  <a:pt x="62" y="86"/>
                  <a:pt x="63" y="87"/>
                  <a:pt x="63" y="88"/>
                </a:cubicBezTo>
                <a:cubicBezTo>
                  <a:pt x="63" y="90"/>
                  <a:pt x="62" y="91"/>
                  <a:pt x="61" y="91"/>
                </a:cubicBezTo>
                <a:cubicBezTo>
                  <a:pt x="59" y="91"/>
                  <a:pt x="58" y="90"/>
                  <a:pt x="58" y="88"/>
                </a:cubicBezTo>
                <a:cubicBezTo>
                  <a:pt x="58" y="87"/>
                  <a:pt x="59" y="86"/>
                  <a:pt x="61" y="86"/>
                </a:cubicBezTo>
                <a:close/>
                <a:moveTo>
                  <a:pt x="80" y="86"/>
                </a:moveTo>
                <a:cubicBezTo>
                  <a:pt x="82" y="86"/>
                  <a:pt x="83" y="87"/>
                  <a:pt x="83" y="88"/>
                </a:cubicBezTo>
                <a:cubicBezTo>
                  <a:pt x="83" y="90"/>
                  <a:pt x="82" y="91"/>
                  <a:pt x="80" y="91"/>
                </a:cubicBezTo>
                <a:cubicBezTo>
                  <a:pt x="78" y="91"/>
                  <a:pt x="77" y="90"/>
                  <a:pt x="77" y="88"/>
                </a:cubicBezTo>
                <a:cubicBezTo>
                  <a:pt x="77" y="87"/>
                  <a:pt x="78" y="86"/>
                  <a:pt x="80" y="86"/>
                </a:cubicBezTo>
                <a:close/>
                <a:moveTo>
                  <a:pt x="99" y="86"/>
                </a:moveTo>
                <a:cubicBezTo>
                  <a:pt x="101" y="86"/>
                  <a:pt x="102" y="87"/>
                  <a:pt x="102" y="88"/>
                </a:cubicBezTo>
                <a:cubicBezTo>
                  <a:pt x="102" y="90"/>
                  <a:pt x="101" y="91"/>
                  <a:pt x="99" y="91"/>
                </a:cubicBezTo>
                <a:cubicBezTo>
                  <a:pt x="98" y="91"/>
                  <a:pt x="97" y="90"/>
                  <a:pt x="97" y="88"/>
                </a:cubicBezTo>
                <a:cubicBezTo>
                  <a:pt x="97" y="87"/>
                  <a:pt x="98" y="86"/>
                  <a:pt x="99" y="86"/>
                </a:cubicBezTo>
                <a:close/>
                <a:moveTo>
                  <a:pt x="119" y="86"/>
                </a:moveTo>
                <a:cubicBezTo>
                  <a:pt x="120" y="86"/>
                  <a:pt x="121" y="87"/>
                  <a:pt x="121" y="88"/>
                </a:cubicBezTo>
                <a:cubicBezTo>
                  <a:pt x="121" y="90"/>
                  <a:pt x="120" y="91"/>
                  <a:pt x="119" y="91"/>
                </a:cubicBezTo>
                <a:cubicBezTo>
                  <a:pt x="117" y="91"/>
                  <a:pt x="116" y="90"/>
                  <a:pt x="116" y="88"/>
                </a:cubicBezTo>
                <a:cubicBezTo>
                  <a:pt x="116" y="87"/>
                  <a:pt x="117" y="86"/>
                  <a:pt x="119" y="86"/>
                </a:cubicBezTo>
                <a:close/>
                <a:moveTo>
                  <a:pt x="138" y="86"/>
                </a:moveTo>
                <a:cubicBezTo>
                  <a:pt x="139" y="86"/>
                  <a:pt x="141" y="87"/>
                  <a:pt x="141" y="88"/>
                </a:cubicBezTo>
                <a:cubicBezTo>
                  <a:pt x="141" y="90"/>
                  <a:pt x="139" y="91"/>
                  <a:pt x="138" y="91"/>
                </a:cubicBezTo>
                <a:cubicBezTo>
                  <a:pt x="136" y="91"/>
                  <a:pt x="135" y="90"/>
                  <a:pt x="135" y="88"/>
                </a:cubicBezTo>
                <a:cubicBezTo>
                  <a:pt x="135" y="87"/>
                  <a:pt x="136" y="86"/>
                  <a:pt x="138" y="86"/>
                </a:cubicBezTo>
                <a:close/>
                <a:moveTo>
                  <a:pt x="22" y="105"/>
                </a:moveTo>
                <a:cubicBezTo>
                  <a:pt x="24" y="105"/>
                  <a:pt x="25" y="106"/>
                  <a:pt x="25" y="108"/>
                </a:cubicBezTo>
                <a:cubicBezTo>
                  <a:pt x="25" y="109"/>
                  <a:pt x="24" y="110"/>
                  <a:pt x="22" y="110"/>
                </a:cubicBezTo>
                <a:cubicBezTo>
                  <a:pt x="21" y="110"/>
                  <a:pt x="19" y="109"/>
                  <a:pt x="19" y="108"/>
                </a:cubicBezTo>
                <a:cubicBezTo>
                  <a:pt x="19" y="106"/>
                  <a:pt x="21" y="105"/>
                  <a:pt x="22" y="105"/>
                </a:cubicBezTo>
                <a:close/>
                <a:moveTo>
                  <a:pt x="41" y="105"/>
                </a:moveTo>
                <a:cubicBezTo>
                  <a:pt x="43" y="105"/>
                  <a:pt x="44" y="106"/>
                  <a:pt x="44" y="108"/>
                </a:cubicBezTo>
                <a:cubicBezTo>
                  <a:pt x="44" y="109"/>
                  <a:pt x="43" y="110"/>
                  <a:pt x="41" y="110"/>
                </a:cubicBezTo>
                <a:cubicBezTo>
                  <a:pt x="40" y="110"/>
                  <a:pt x="39" y="109"/>
                  <a:pt x="39" y="108"/>
                </a:cubicBezTo>
                <a:cubicBezTo>
                  <a:pt x="39" y="106"/>
                  <a:pt x="40" y="105"/>
                  <a:pt x="41" y="105"/>
                </a:cubicBezTo>
                <a:close/>
                <a:moveTo>
                  <a:pt x="61" y="105"/>
                </a:moveTo>
                <a:cubicBezTo>
                  <a:pt x="62" y="105"/>
                  <a:pt x="63" y="106"/>
                  <a:pt x="63" y="108"/>
                </a:cubicBezTo>
                <a:cubicBezTo>
                  <a:pt x="63" y="109"/>
                  <a:pt x="62" y="110"/>
                  <a:pt x="61" y="110"/>
                </a:cubicBezTo>
                <a:cubicBezTo>
                  <a:pt x="59" y="110"/>
                  <a:pt x="58" y="109"/>
                  <a:pt x="58" y="108"/>
                </a:cubicBezTo>
                <a:cubicBezTo>
                  <a:pt x="58" y="106"/>
                  <a:pt x="59" y="105"/>
                  <a:pt x="61" y="105"/>
                </a:cubicBezTo>
                <a:close/>
                <a:moveTo>
                  <a:pt x="80" y="105"/>
                </a:moveTo>
                <a:cubicBezTo>
                  <a:pt x="82" y="105"/>
                  <a:pt x="83" y="106"/>
                  <a:pt x="83" y="108"/>
                </a:cubicBezTo>
                <a:cubicBezTo>
                  <a:pt x="83" y="109"/>
                  <a:pt x="82" y="110"/>
                  <a:pt x="80" y="110"/>
                </a:cubicBezTo>
                <a:cubicBezTo>
                  <a:pt x="78" y="110"/>
                  <a:pt x="77" y="109"/>
                  <a:pt x="77" y="108"/>
                </a:cubicBezTo>
                <a:cubicBezTo>
                  <a:pt x="77" y="106"/>
                  <a:pt x="78" y="105"/>
                  <a:pt x="80" y="105"/>
                </a:cubicBezTo>
                <a:close/>
                <a:moveTo>
                  <a:pt x="99" y="105"/>
                </a:moveTo>
                <a:cubicBezTo>
                  <a:pt x="101" y="105"/>
                  <a:pt x="102" y="106"/>
                  <a:pt x="102" y="108"/>
                </a:cubicBezTo>
                <a:cubicBezTo>
                  <a:pt x="102" y="109"/>
                  <a:pt x="101" y="110"/>
                  <a:pt x="99" y="110"/>
                </a:cubicBezTo>
                <a:cubicBezTo>
                  <a:pt x="98" y="110"/>
                  <a:pt x="97" y="109"/>
                  <a:pt x="97" y="108"/>
                </a:cubicBezTo>
                <a:cubicBezTo>
                  <a:pt x="97" y="106"/>
                  <a:pt x="98" y="105"/>
                  <a:pt x="99" y="105"/>
                </a:cubicBezTo>
                <a:close/>
                <a:moveTo>
                  <a:pt x="119" y="105"/>
                </a:moveTo>
                <a:cubicBezTo>
                  <a:pt x="120" y="105"/>
                  <a:pt x="121" y="106"/>
                  <a:pt x="121" y="108"/>
                </a:cubicBezTo>
                <a:cubicBezTo>
                  <a:pt x="121" y="109"/>
                  <a:pt x="120" y="110"/>
                  <a:pt x="119" y="110"/>
                </a:cubicBezTo>
                <a:cubicBezTo>
                  <a:pt x="117" y="110"/>
                  <a:pt x="116" y="109"/>
                  <a:pt x="116" y="108"/>
                </a:cubicBezTo>
                <a:cubicBezTo>
                  <a:pt x="116" y="106"/>
                  <a:pt x="117" y="105"/>
                  <a:pt x="119" y="105"/>
                </a:cubicBezTo>
                <a:close/>
                <a:moveTo>
                  <a:pt x="138" y="105"/>
                </a:moveTo>
                <a:cubicBezTo>
                  <a:pt x="139" y="105"/>
                  <a:pt x="141" y="106"/>
                  <a:pt x="141" y="108"/>
                </a:cubicBezTo>
                <a:cubicBezTo>
                  <a:pt x="141" y="109"/>
                  <a:pt x="139" y="110"/>
                  <a:pt x="138" y="110"/>
                </a:cubicBezTo>
                <a:cubicBezTo>
                  <a:pt x="136" y="110"/>
                  <a:pt x="135" y="109"/>
                  <a:pt x="135" y="108"/>
                </a:cubicBezTo>
                <a:cubicBezTo>
                  <a:pt x="135" y="106"/>
                  <a:pt x="136" y="105"/>
                  <a:pt x="138" y="105"/>
                </a:cubicBezTo>
                <a:close/>
                <a:moveTo>
                  <a:pt x="22" y="127"/>
                </a:moveTo>
                <a:cubicBezTo>
                  <a:pt x="24" y="127"/>
                  <a:pt x="25" y="128"/>
                  <a:pt x="25" y="130"/>
                </a:cubicBezTo>
                <a:cubicBezTo>
                  <a:pt x="25" y="131"/>
                  <a:pt x="24" y="132"/>
                  <a:pt x="22" y="132"/>
                </a:cubicBezTo>
                <a:cubicBezTo>
                  <a:pt x="21" y="132"/>
                  <a:pt x="19" y="131"/>
                  <a:pt x="19" y="130"/>
                </a:cubicBezTo>
                <a:cubicBezTo>
                  <a:pt x="19" y="128"/>
                  <a:pt x="21" y="127"/>
                  <a:pt x="22" y="127"/>
                </a:cubicBezTo>
                <a:close/>
                <a:moveTo>
                  <a:pt x="41" y="127"/>
                </a:moveTo>
                <a:cubicBezTo>
                  <a:pt x="43" y="127"/>
                  <a:pt x="44" y="128"/>
                  <a:pt x="44" y="130"/>
                </a:cubicBezTo>
                <a:cubicBezTo>
                  <a:pt x="44" y="131"/>
                  <a:pt x="43" y="132"/>
                  <a:pt x="41" y="132"/>
                </a:cubicBezTo>
                <a:cubicBezTo>
                  <a:pt x="40" y="132"/>
                  <a:pt x="39" y="131"/>
                  <a:pt x="39" y="130"/>
                </a:cubicBezTo>
                <a:cubicBezTo>
                  <a:pt x="39" y="128"/>
                  <a:pt x="40" y="127"/>
                  <a:pt x="41" y="127"/>
                </a:cubicBezTo>
                <a:close/>
                <a:moveTo>
                  <a:pt x="61" y="127"/>
                </a:moveTo>
                <a:cubicBezTo>
                  <a:pt x="62" y="127"/>
                  <a:pt x="63" y="128"/>
                  <a:pt x="63" y="130"/>
                </a:cubicBezTo>
                <a:cubicBezTo>
                  <a:pt x="63" y="131"/>
                  <a:pt x="62" y="132"/>
                  <a:pt x="61" y="132"/>
                </a:cubicBezTo>
                <a:cubicBezTo>
                  <a:pt x="59" y="132"/>
                  <a:pt x="58" y="131"/>
                  <a:pt x="58" y="130"/>
                </a:cubicBezTo>
                <a:cubicBezTo>
                  <a:pt x="58" y="128"/>
                  <a:pt x="59" y="127"/>
                  <a:pt x="61" y="127"/>
                </a:cubicBezTo>
                <a:close/>
                <a:moveTo>
                  <a:pt x="80" y="127"/>
                </a:moveTo>
                <a:cubicBezTo>
                  <a:pt x="82" y="127"/>
                  <a:pt x="83" y="128"/>
                  <a:pt x="83" y="130"/>
                </a:cubicBezTo>
                <a:cubicBezTo>
                  <a:pt x="83" y="131"/>
                  <a:pt x="82" y="132"/>
                  <a:pt x="80" y="132"/>
                </a:cubicBezTo>
                <a:cubicBezTo>
                  <a:pt x="78" y="132"/>
                  <a:pt x="77" y="131"/>
                  <a:pt x="77" y="130"/>
                </a:cubicBezTo>
                <a:cubicBezTo>
                  <a:pt x="77" y="128"/>
                  <a:pt x="78" y="127"/>
                  <a:pt x="80" y="127"/>
                </a:cubicBezTo>
                <a:close/>
                <a:moveTo>
                  <a:pt x="99" y="127"/>
                </a:moveTo>
                <a:cubicBezTo>
                  <a:pt x="101" y="127"/>
                  <a:pt x="102" y="128"/>
                  <a:pt x="102" y="130"/>
                </a:cubicBezTo>
                <a:cubicBezTo>
                  <a:pt x="102" y="131"/>
                  <a:pt x="101" y="132"/>
                  <a:pt x="99" y="132"/>
                </a:cubicBezTo>
                <a:cubicBezTo>
                  <a:pt x="98" y="132"/>
                  <a:pt x="97" y="131"/>
                  <a:pt x="97" y="130"/>
                </a:cubicBezTo>
                <a:cubicBezTo>
                  <a:pt x="97" y="128"/>
                  <a:pt x="98" y="127"/>
                  <a:pt x="99" y="12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72" name="Freeform 1067"/>
          <p:cNvSpPr>
            <a:spLocks noEditPoints="1"/>
          </p:cNvSpPr>
          <p:nvPr/>
        </p:nvSpPr>
        <p:spPr bwMode="auto">
          <a:xfrm>
            <a:off x="5346700" y="2222500"/>
            <a:ext cx="546100" cy="550863"/>
          </a:xfrm>
          <a:custGeom>
            <a:avLst/>
            <a:gdLst>
              <a:gd name="T0" fmla="*/ 80 w 160"/>
              <a:gd name="T1" fmla="*/ 0 h 160"/>
              <a:gd name="T2" fmla="*/ 0 w 160"/>
              <a:gd name="T3" fmla="*/ 29 h 160"/>
              <a:gd name="T4" fmla="*/ 160 w 160"/>
              <a:gd name="T5" fmla="*/ 29 h 160"/>
              <a:gd name="T6" fmla="*/ 86 w 160"/>
              <a:gd name="T7" fmla="*/ 8 h 160"/>
              <a:gd name="T8" fmla="*/ 88 w 160"/>
              <a:gd name="T9" fmla="*/ 13 h 160"/>
              <a:gd name="T10" fmla="*/ 72 w 160"/>
              <a:gd name="T11" fmla="*/ 12 h 160"/>
              <a:gd name="T12" fmla="*/ 74 w 160"/>
              <a:gd name="T13" fmla="*/ 8 h 160"/>
              <a:gd name="T14" fmla="*/ 67 w 160"/>
              <a:gd name="T15" fmla="*/ 13 h 160"/>
              <a:gd name="T16" fmla="*/ 93 w 160"/>
              <a:gd name="T17" fmla="*/ 13 h 160"/>
              <a:gd name="T18" fmla="*/ 37 w 160"/>
              <a:gd name="T19" fmla="*/ 29 h 160"/>
              <a:gd name="T20" fmla="*/ 133 w 160"/>
              <a:gd name="T21" fmla="*/ 35 h 160"/>
              <a:gd name="T22" fmla="*/ 5 w 160"/>
              <a:gd name="T23" fmla="*/ 48 h 160"/>
              <a:gd name="T24" fmla="*/ 5 w 160"/>
              <a:gd name="T25" fmla="*/ 155 h 160"/>
              <a:gd name="T26" fmla="*/ 155 w 160"/>
              <a:gd name="T27" fmla="*/ 155 h 160"/>
              <a:gd name="T28" fmla="*/ 64 w 160"/>
              <a:gd name="T29" fmla="*/ 75 h 160"/>
              <a:gd name="T30" fmla="*/ 61 w 160"/>
              <a:gd name="T31" fmla="*/ 72 h 160"/>
              <a:gd name="T32" fmla="*/ 80 w 160"/>
              <a:gd name="T33" fmla="*/ 77 h 160"/>
              <a:gd name="T34" fmla="*/ 99 w 160"/>
              <a:gd name="T35" fmla="*/ 72 h 160"/>
              <a:gd name="T36" fmla="*/ 96 w 160"/>
              <a:gd name="T37" fmla="*/ 75 h 160"/>
              <a:gd name="T38" fmla="*/ 120 w 160"/>
              <a:gd name="T39" fmla="*/ 75 h 160"/>
              <a:gd name="T40" fmla="*/ 117 w 160"/>
              <a:gd name="T41" fmla="*/ 72 h 160"/>
              <a:gd name="T42" fmla="*/ 136 w 160"/>
              <a:gd name="T43" fmla="*/ 77 h 160"/>
              <a:gd name="T44" fmla="*/ 24 w 160"/>
              <a:gd name="T45" fmla="*/ 93 h 160"/>
              <a:gd name="T46" fmla="*/ 21 w 160"/>
              <a:gd name="T47" fmla="*/ 96 h 160"/>
              <a:gd name="T48" fmla="*/ 45 w 160"/>
              <a:gd name="T49" fmla="*/ 96 h 160"/>
              <a:gd name="T50" fmla="*/ 43 w 160"/>
              <a:gd name="T51" fmla="*/ 93 h 160"/>
              <a:gd name="T52" fmla="*/ 61 w 160"/>
              <a:gd name="T53" fmla="*/ 99 h 160"/>
              <a:gd name="T54" fmla="*/ 80 w 160"/>
              <a:gd name="T55" fmla="*/ 93 h 160"/>
              <a:gd name="T56" fmla="*/ 77 w 160"/>
              <a:gd name="T57" fmla="*/ 96 h 160"/>
              <a:gd name="T58" fmla="*/ 101 w 160"/>
              <a:gd name="T59" fmla="*/ 96 h 160"/>
              <a:gd name="T60" fmla="*/ 99 w 160"/>
              <a:gd name="T61" fmla="*/ 93 h 160"/>
              <a:gd name="T62" fmla="*/ 117 w 160"/>
              <a:gd name="T63" fmla="*/ 99 h 160"/>
              <a:gd name="T64" fmla="*/ 136 w 160"/>
              <a:gd name="T65" fmla="*/ 93 h 160"/>
              <a:gd name="T66" fmla="*/ 133 w 160"/>
              <a:gd name="T67" fmla="*/ 96 h 160"/>
              <a:gd name="T68" fmla="*/ 27 w 160"/>
              <a:gd name="T69" fmla="*/ 115 h 160"/>
              <a:gd name="T70" fmla="*/ 24 w 160"/>
              <a:gd name="T71" fmla="*/ 112 h 160"/>
              <a:gd name="T72" fmla="*/ 43 w 160"/>
              <a:gd name="T73" fmla="*/ 117 h 160"/>
              <a:gd name="T74" fmla="*/ 61 w 160"/>
              <a:gd name="T75" fmla="*/ 112 h 160"/>
              <a:gd name="T76" fmla="*/ 59 w 160"/>
              <a:gd name="T77" fmla="*/ 115 h 160"/>
              <a:gd name="T78" fmla="*/ 83 w 160"/>
              <a:gd name="T79" fmla="*/ 115 h 160"/>
              <a:gd name="T80" fmla="*/ 80 w 160"/>
              <a:gd name="T81" fmla="*/ 112 h 160"/>
              <a:gd name="T82" fmla="*/ 99 w 160"/>
              <a:gd name="T83" fmla="*/ 117 h 160"/>
              <a:gd name="T84" fmla="*/ 117 w 160"/>
              <a:gd name="T85" fmla="*/ 112 h 160"/>
              <a:gd name="T86" fmla="*/ 115 w 160"/>
              <a:gd name="T87" fmla="*/ 115 h 160"/>
              <a:gd name="T88" fmla="*/ 139 w 160"/>
              <a:gd name="T89" fmla="*/ 115 h 160"/>
              <a:gd name="T90" fmla="*/ 136 w 160"/>
              <a:gd name="T91" fmla="*/ 112 h 160"/>
              <a:gd name="T92" fmla="*/ 24 w 160"/>
              <a:gd name="T93" fmla="*/ 139 h 160"/>
              <a:gd name="T94" fmla="*/ 43 w 160"/>
              <a:gd name="T95" fmla="*/ 133 h 160"/>
              <a:gd name="T96" fmla="*/ 40 w 160"/>
              <a:gd name="T97" fmla="*/ 136 h 160"/>
              <a:gd name="T98" fmla="*/ 64 w 160"/>
              <a:gd name="T99" fmla="*/ 136 h 160"/>
              <a:gd name="T100" fmla="*/ 61 w 160"/>
              <a:gd name="T101" fmla="*/ 133 h 160"/>
              <a:gd name="T102" fmla="*/ 80 w 160"/>
              <a:gd name="T103" fmla="*/ 139 h 160"/>
              <a:gd name="T104" fmla="*/ 99 w 160"/>
              <a:gd name="T105" fmla="*/ 133 h 160"/>
              <a:gd name="T106" fmla="*/ 96 w 160"/>
              <a:gd name="T107" fmla="*/ 136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60" h="160">
                <a:moveTo>
                  <a:pt x="134" y="29"/>
                </a:moveTo>
                <a:cubicBezTo>
                  <a:pt x="130" y="27"/>
                  <a:pt x="104" y="13"/>
                  <a:pt x="90" y="4"/>
                </a:cubicBezTo>
                <a:cubicBezTo>
                  <a:pt x="87" y="2"/>
                  <a:pt x="84" y="0"/>
                  <a:pt x="80" y="0"/>
                </a:cubicBezTo>
                <a:cubicBezTo>
                  <a:pt x="76" y="0"/>
                  <a:pt x="73" y="2"/>
                  <a:pt x="70" y="4"/>
                </a:cubicBezTo>
                <a:cubicBezTo>
                  <a:pt x="56" y="13"/>
                  <a:pt x="30" y="27"/>
                  <a:pt x="26" y="29"/>
                </a:cubicBezTo>
                <a:cubicBezTo>
                  <a:pt x="0" y="29"/>
                  <a:pt x="0" y="29"/>
                  <a:pt x="0" y="29"/>
                </a:cubicBezTo>
                <a:cubicBezTo>
                  <a:pt x="0" y="160"/>
                  <a:pt x="0" y="160"/>
                  <a:pt x="0" y="160"/>
                </a:cubicBezTo>
                <a:cubicBezTo>
                  <a:pt x="160" y="160"/>
                  <a:pt x="160" y="160"/>
                  <a:pt x="160" y="160"/>
                </a:cubicBezTo>
                <a:cubicBezTo>
                  <a:pt x="160" y="29"/>
                  <a:pt x="160" y="29"/>
                  <a:pt x="160" y="29"/>
                </a:cubicBezTo>
                <a:lnTo>
                  <a:pt x="134" y="29"/>
                </a:lnTo>
                <a:close/>
                <a:moveTo>
                  <a:pt x="86" y="8"/>
                </a:moveTo>
                <a:cubicBezTo>
                  <a:pt x="86" y="8"/>
                  <a:pt x="86" y="8"/>
                  <a:pt x="86" y="8"/>
                </a:cubicBezTo>
                <a:cubicBezTo>
                  <a:pt x="87" y="9"/>
                  <a:pt x="87" y="10"/>
                  <a:pt x="88" y="11"/>
                </a:cubicBezTo>
                <a:cubicBezTo>
                  <a:pt x="88" y="11"/>
                  <a:pt x="88" y="12"/>
                  <a:pt x="88" y="12"/>
                </a:cubicBezTo>
                <a:cubicBezTo>
                  <a:pt x="88" y="12"/>
                  <a:pt x="88" y="13"/>
                  <a:pt x="88" y="13"/>
                </a:cubicBezTo>
                <a:cubicBezTo>
                  <a:pt x="88" y="18"/>
                  <a:pt x="84" y="21"/>
                  <a:pt x="80" y="21"/>
                </a:cubicBezTo>
                <a:cubicBezTo>
                  <a:pt x="76" y="21"/>
                  <a:pt x="72" y="18"/>
                  <a:pt x="72" y="13"/>
                </a:cubicBezTo>
                <a:cubicBezTo>
                  <a:pt x="72" y="13"/>
                  <a:pt x="72" y="12"/>
                  <a:pt x="72" y="12"/>
                </a:cubicBezTo>
                <a:cubicBezTo>
                  <a:pt x="72" y="12"/>
                  <a:pt x="72" y="11"/>
                  <a:pt x="72" y="11"/>
                </a:cubicBezTo>
                <a:cubicBezTo>
                  <a:pt x="73" y="10"/>
                  <a:pt x="73" y="9"/>
                  <a:pt x="74" y="8"/>
                </a:cubicBezTo>
                <a:cubicBezTo>
                  <a:pt x="74" y="8"/>
                  <a:pt x="74" y="8"/>
                  <a:pt x="74" y="8"/>
                </a:cubicBezTo>
                <a:cubicBezTo>
                  <a:pt x="76" y="6"/>
                  <a:pt x="78" y="5"/>
                  <a:pt x="80" y="5"/>
                </a:cubicBezTo>
                <a:cubicBezTo>
                  <a:pt x="82" y="5"/>
                  <a:pt x="84" y="6"/>
                  <a:pt x="86" y="8"/>
                </a:cubicBezTo>
                <a:close/>
                <a:moveTo>
                  <a:pt x="67" y="13"/>
                </a:moveTo>
                <a:cubicBezTo>
                  <a:pt x="67" y="13"/>
                  <a:pt x="67" y="13"/>
                  <a:pt x="67" y="13"/>
                </a:cubicBezTo>
                <a:cubicBezTo>
                  <a:pt x="67" y="21"/>
                  <a:pt x="73" y="27"/>
                  <a:pt x="80" y="27"/>
                </a:cubicBezTo>
                <a:cubicBezTo>
                  <a:pt x="87" y="27"/>
                  <a:pt x="93" y="21"/>
                  <a:pt x="93" y="13"/>
                </a:cubicBezTo>
                <a:cubicBezTo>
                  <a:pt x="93" y="13"/>
                  <a:pt x="93" y="13"/>
                  <a:pt x="93" y="13"/>
                </a:cubicBezTo>
                <a:cubicBezTo>
                  <a:pt x="103" y="18"/>
                  <a:pt x="115" y="25"/>
                  <a:pt x="123" y="29"/>
                </a:cubicBezTo>
                <a:cubicBezTo>
                  <a:pt x="37" y="29"/>
                  <a:pt x="37" y="29"/>
                  <a:pt x="37" y="29"/>
                </a:cubicBezTo>
                <a:cubicBezTo>
                  <a:pt x="45" y="25"/>
                  <a:pt x="57" y="18"/>
                  <a:pt x="67" y="13"/>
                </a:cubicBezTo>
                <a:close/>
                <a:moveTo>
                  <a:pt x="27" y="35"/>
                </a:moveTo>
                <a:cubicBezTo>
                  <a:pt x="133" y="35"/>
                  <a:pt x="133" y="35"/>
                  <a:pt x="133" y="35"/>
                </a:cubicBezTo>
                <a:cubicBezTo>
                  <a:pt x="155" y="35"/>
                  <a:pt x="155" y="35"/>
                  <a:pt x="155" y="35"/>
                </a:cubicBezTo>
                <a:cubicBezTo>
                  <a:pt x="155" y="48"/>
                  <a:pt x="155" y="48"/>
                  <a:pt x="155" y="48"/>
                </a:cubicBezTo>
                <a:cubicBezTo>
                  <a:pt x="5" y="48"/>
                  <a:pt x="5" y="48"/>
                  <a:pt x="5" y="48"/>
                </a:cubicBezTo>
                <a:cubicBezTo>
                  <a:pt x="5" y="35"/>
                  <a:pt x="5" y="35"/>
                  <a:pt x="5" y="35"/>
                </a:cubicBezTo>
                <a:lnTo>
                  <a:pt x="27" y="35"/>
                </a:lnTo>
                <a:close/>
                <a:moveTo>
                  <a:pt x="5" y="155"/>
                </a:moveTo>
                <a:cubicBezTo>
                  <a:pt x="5" y="53"/>
                  <a:pt x="5" y="53"/>
                  <a:pt x="5" y="53"/>
                </a:cubicBezTo>
                <a:cubicBezTo>
                  <a:pt x="155" y="53"/>
                  <a:pt x="155" y="53"/>
                  <a:pt x="155" y="53"/>
                </a:cubicBezTo>
                <a:cubicBezTo>
                  <a:pt x="155" y="155"/>
                  <a:pt x="155" y="155"/>
                  <a:pt x="155" y="155"/>
                </a:cubicBezTo>
                <a:lnTo>
                  <a:pt x="5" y="155"/>
                </a:lnTo>
                <a:close/>
                <a:moveTo>
                  <a:pt x="61" y="72"/>
                </a:moveTo>
                <a:cubicBezTo>
                  <a:pt x="63" y="72"/>
                  <a:pt x="64" y="73"/>
                  <a:pt x="64" y="75"/>
                </a:cubicBezTo>
                <a:cubicBezTo>
                  <a:pt x="64" y="76"/>
                  <a:pt x="63" y="77"/>
                  <a:pt x="61" y="77"/>
                </a:cubicBezTo>
                <a:cubicBezTo>
                  <a:pt x="60" y="77"/>
                  <a:pt x="59" y="76"/>
                  <a:pt x="59" y="75"/>
                </a:cubicBezTo>
                <a:cubicBezTo>
                  <a:pt x="59" y="73"/>
                  <a:pt x="60" y="72"/>
                  <a:pt x="61" y="72"/>
                </a:cubicBezTo>
                <a:close/>
                <a:moveTo>
                  <a:pt x="80" y="72"/>
                </a:moveTo>
                <a:cubicBezTo>
                  <a:pt x="81" y="72"/>
                  <a:pt x="83" y="73"/>
                  <a:pt x="83" y="75"/>
                </a:cubicBezTo>
                <a:cubicBezTo>
                  <a:pt x="83" y="76"/>
                  <a:pt x="81" y="77"/>
                  <a:pt x="80" y="77"/>
                </a:cubicBezTo>
                <a:cubicBezTo>
                  <a:pt x="79" y="77"/>
                  <a:pt x="77" y="76"/>
                  <a:pt x="77" y="75"/>
                </a:cubicBezTo>
                <a:cubicBezTo>
                  <a:pt x="77" y="73"/>
                  <a:pt x="79" y="72"/>
                  <a:pt x="80" y="72"/>
                </a:cubicBezTo>
                <a:close/>
                <a:moveTo>
                  <a:pt x="99" y="72"/>
                </a:moveTo>
                <a:cubicBezTo>
                  <a:pt x="100" y="72"/>
                  <a:pt x="101" y="73"/>
                  <a:pt x="101" y="75"/>
                </a:cubicBezTo>
                <a:cubicBezTo>
                  <a:pt x="101" y="76"/>
                  <a:pt x="100" y="77"/>
                  <a:pt x="99" y="77"/>
                </a:cubicBezTo>
                <a:cubicBezTo>
                  <a:pt x="97" y="77"/>
                  <a:pt x="96" y="76"/>
                  <a:pt x="96" y="75"/>
                </a:cubicBezTo>
                <a:cubicBezTo>
                  <a:pt x="96" y="73"/>
                  <a:pt x="97" y="72"/>
                  <a:pt x="99" y="72"/>
                </a:cubicBezTo>
                <a:close/>
                <a:moveTo>
                  <a:pt x="117" y="72"/>
                </a:moveTo>
                <a:cubicBezTo>
                  <a:pt x="119" y="72"/>
                  <a:pt x="120" y="73"/>
                  <a:pt x="120" y="75"/>
                </a:cubicBezTo>
                <a:cubicBezTo>
                  <a:pt x="120" y="76"/>
                  <a:pt x="119" y="77"/>
                  <a:pt x="117" y="77"/>
                </a:cubicBezTo>
                <a:cubicBezTo>
                  <a:pt x="116" y="77"/>
                  <a:pt x="115" y="76"/>
                  <a:pt x="115" y="75"/>
                </a:cubicBezTo>
                <a:cubicBezTo>
                  <a:pt x="115" y="73"/>
                  <a:pt x="116" y="72"/>
                  <a:pt x="117" y="72"/>
                </a:cubicBezTo>
                <a:close/>
                <a:moveTo>
                  <a:pt x="136" y="72"/>
                </a:moveTo>
                <a:cubicBezTo>
                  <a:pt x="137" y="72"/>
                  <a:pt x="139" y="73"/>
                  <a:pt x="139" y="75"/>
                </a:cubicBezTo>
                <a:cubicBezTo>
                  <a:pt x="139" y="76"/>
                  <a:pt x="137" y="77"/>
                  <a:pt x="136" y="77"/>
                </a:cubicBezTo>
                <a:cubicBezTo>
                  <a:pt x="135" y="77"/>
                  <a:pt x="133" y="76"/>
                  <a:pt x="133" y="75"/>
                </a:cubicBezTo>
                <a:cubicBezTo>
                  <a:pt x="133" y="73"/>
                  <a:pt x="135" y="72"/>
                  <a:pt x="136" y="72"/>
                </a:cubicBezTo>
                <a:close/>
                <a:moveTo>
                  <a:pt x="24" y="93"/>
                </a:moveTo>
                <a:cubicBezTo>
                  <a:pt x="25" y="93"/>
                  <a:pt x="27" y="95"/>
                  <a:pt x="27" y="96"/>
                </a:cubicBezTo>
                <a:cubicBezTo>
                  <a:pt x="27" y="97"/>
                  <a:pt x="25" y="99"/>
                  <a:pt x="24" y="99"/>
                </a:cubicBezTo>
                <a:cubicBezTo>
                  <a:pt x="23" y="99"/>
                  <a:pt x="21" y="97"/>
                  <a:pt x="21" y="96"/>
                </a:cubicBezTo>
                <a:cubicBezTo>
                  <a:pt x="21" y="95"/>
                  <a:pt x="23" y="93"/>
                  <a:pt x="24" y="93"/>
                </a:cubicBezTo>
                <a:close/>
                <a:moveTo>
                  <a:pt x="43" y="93"/>
                </a:moveTo>
                <a:cubicBezTo>
                  <a:pt x="44" y="93"/>
                  <a:pt x="45" y="95"/>
                  <a:pt x="45" y="96"/>
                </a:cubicBezTo>
                <a:cubicBezTo>
                  <a:pt x="45" y="97"/>
                  <a:pt x="44" y="99"/>
                  <a:pt x="43" y="99"/>
                </a:cubicBezTo>
                <a:cubicBezTo>
                  <a:pt x="41" y="99"/>
                  <a:pt x="40" y="97"/>
                  <a:pt x="40" y="96"/>
                </a:cubicBezTo>
                <a:cubicBezTo>
                  <a:pt x="40" y="95"/>
                  <a:pt x="41" y="93"/>
                  <a:pt x="43" y="93"/>
                </a:cubicBezTo>
                <a:close/>
                <a:moveTo>
                  <a:pt x="61" y="93"/>
                </a:moveTo>
                <a:cubicBezTo>
                  <a:pt x="63" y="93"/>
                  <a:pt x="64" y="95"/>
                  <a:pt x="64" y="96"/>
                </a:cubicBezTo>
                <a:cubicBezTo>
                  <a:pt x="64" y="97"/>
                  <a:pt x="63" y="99"/>
                  <a:pt x="61" y="99"/>
                </a:cubicBezTo>
                <a:cubicBezTo>
                  <a:pt x="60" y="99"/>
                  <a:pt x="59" y="97"/>
                  <a:pt x="59" y="96"/>
                </a:cubicBezTo>
                <a:cubicBezTo>
                  <a:pt x="59" y="95"/>
                  <a:pt x="60" y="93"/>
                  <a:pt x="61" y="93"/>
                </a:cubicBezTo>
                <a:close/>
                <a:moveTo>
                  <a:pt x="80" y="93"/>
                </a:moveTo>
                <a:cubicBezTo>
                  <a:pt x="81" y="93"/>
                  <a:pt x="83" y="95"/>
                  <a:pt x="83" y="96"/>
                </a:cubicBezTo>
                <a:cubicBezTo>
                  <a:pt x="83" y="97"/>
                  <a:pt x="81" y="99"/>
                  <a:pt x="80" y="99"/>
                </a:cubicBezTo>
                <a:cubicBezTo>
                  <a:pt x="79" y="99"/>
                  <a:pt x="77" y="97"/>
                  <a:pt x="77" y="96"/>
                </a:cubicBezTo>
                <a:cubicBezTo>
                  <a:pt x="77" y="95"/>
                  <a:pt x="79" y="93"/>
                  <a:pt x="80" y="93"/>
                </a:cubicBezTo>
                <a:close/>
                <a:moveTo>
                  <a:pt x="99" y="93"/>
                </a:moveTo>
                <a:cubicBezTo>
                  <a:pt x="100" y="93"/>
                  <a:pt x="101" y="95"/>
                  <a:pt x="101" y="96"/>
                </a:cubicBezTo>
                <a:cubicBezTo>
                  <a:pt x="101" y="97"/>
                  <a:pt x="100" y="99"/>
                  <a:pt x="99" y="99"/>
                </a:cubicBezTo>
                <a:cubicBezTo>
                  <a:pt x="97" y="99"/>
                  <a:pt x="96" y="97"/>
                  <a:pt x="96" y="96"/>
                </a:cubicBezTo>
                <a:cubicBezTo>
                  <a:pt x="96" y="95"/>
                  <a:pt x="97" y="93"/>
                  <a:pt x="99" y="93"/>
                </a:cubicBezTo>
                <a:close/>
                <a:moveTo>
                  <a:pt x="117" y="93"/>
                </a:moveTo>
                <a:cubicBezTo>
                  <a:pt x="119" y="93"/>
                  <a:pt x="120" y="95"/>
                  <a:pt x="120" y="96"/>
                </a:cubicBezTo>
                <a:cubicBezTo>
                  <a:pt x="120" y="97"/>
                  <a:pt x="119" y="99"/>
                  <a:pt x="117" y="99"/>
                </a:cubicBezTo>
                <a:cubicBezTo>
                  <a:pt x="116" y="99"/>
                  <a:pt x="115" y="97"/>
                  <a:pt x="115" y="96"/>
                </a:cubicBezTo>
                <a:cubicBezTo>
                  <a:pt x="115" y="95"/>
                  <a:pt x="116" y="93"/>
                  <a:pt x="117" y="93"/>
                </a:cubicBezTo>
                <a:close/>
                <a:moveTo>
                  <a:pt x="136" y="93"/>
                </a:moveTo>
                <a:cubicBezTo>
                  <a:pt x="137" y="93"/>
                  <a:pt x="139" y="95"/>
                  <a:pt x="139" y="96"/>
                </a:cubicBezTo>
                <a:cubicBezTo>
                  <a:pt x="139" y="97"/>
                  <a:pt x="137" y="99"/>
                  <a:pt x="136" y="99"/>
                </a:cubicBezTo>
                <a:cubicBezTo>
                  <a:pt x="135" y="99"/>
                  <a:pt x="133" y="97"/>
                  <a:pt x="133" y="96"/>
                </a:cubicBezTo>
                <a:cubicBezTo>
                  <a:pt x="133" y="95"/>
                  <a:pt x="135" y="93"/>
                  <a:pt x="136" y="93"/>
                </a:cubicBezTo>
                <a:close/>
                <a:moveTo>
                  <a:pt x="24" y="112"/>
                </a:moveTo>
                <a:cubicBezTo>
                  <a:pt x="25" y="112"/>
                  <a:pt x="27" y="113"/>
                  <a:pt x="27" y="115"/>
                </a:cubicBezTo>
                <a:cubicBezTo>
                  <a:pt x="27" y="116"/>
                  <a:pt x="25" y="117"/>
                  <a:pt x="24" y="117"/>
                </a:cubicBezTo>
                <a:cubicBezTo>
                  <a:pt x="23" y="117"/>
                  <a:pt x="21" y="116"/>
                  <a:pt x="21" y="115"/>
                </a:cubicBezTo>
                <a:cubicBezTo>
                  <a:pt x="21" y="113"/>
                  <a:pt x="23" y="112"/>
                  <a:pt x="24" y="112"/>
                </a:cubicBezTo>
                <a:close/>
                <a:moveTo>
                  <a:pt x="43" y="112"/>
                </a:moveTo>
                <a:cubicBezTo>
                  <a:pt x="44" y="112"/>
                  <a:pt x="45" y="113"/>
                  <a:pt x="45" y="115"/>
                </a:cubicBezTo>
                <a:cubicBezTo>
                  <a:pt x="45" y="116"/>
                  <a:pt x="44" y="117"/>
                  <a:pt x="43" y="117"/>
                </a:cubicBezTo>
                <a:cubicBezTo>
                  <a:pt x="41" y="117"/>
                  <a:pt x="40" y="116"/>
                  <a:pt x="40" y="115"/>
                </a:cubicBezTo>
                <a:cubicBezTo>
                  <a:pt x="40" y="113"/>
                  <a:pt x="41" y="112"/>
                  <a:pt x="43" y="112"/>
                </a:cubicBezTo>
                <a:close/>
                <a:moveTo>
                  <a:pt x="61" y="112"/>
                </a:moveTo>
                <a:cubicBezTo>
                  <a:pt x="63" y="112"/>
                  <a:pt x="64" y="113"/>
                  <a:pt x="64" y="115"/>
                </a:cubicBezTo>
                <a:cubicBezTo>
                  <a:pt x="64" y="116"/>
                  <a:pt x="63" y="117"/>
                  <a:pt x="61" y="117"/>
                </a:cubicBezTo>
                <a:cubicBezTo>
                  <a:pt x="60" y="117"/>
                  <a:pt x="59" y="116"/>
                  <a:pt x="59" y="115"/>
                </a:cubicBezTo>
                <a:cubicBezTo>
                  <a:pt x="59" y="113"/>
                  <a:pt x="60" y="112"/>
                  <a:pt x="61" y="112"/>
                </a:cubicBezTo>
                <a:close/>
                <a:moveTo>
                  <a:pt x="80" y="112"/>
                </a:moveTo>
                <a:cubicBezTo>
                  <a:pt x="81" y="112"/>
                  <a:pt x="83" y="113"/>
                  <a:pt x="83" y="115"/>
                </a:cubicBezTo>
                <a:cubicBezTo>
                  <a:pt x="83" y="116"/>
                  <a:pt x="81" y="117"/>
                  <a:pt x="80" y="117"/>
                </a:cubicBezTo>
                <a:cubicBezTo>
                  <a:pt x="79" y="117"/>
                  <a:pt x="77" y="116"/>
                  <a:pt x="77" y="115"/>
                </a:cubicBezTo>
                <a:cubicBezTo>
                  <a:pt x="77" y="113"/>
                  <a:pt x="79" y="112"/>
                  <a:pt x="80" y="112"/>
                </a:cubicBezTo>
                <a:close/>
                <a:moveTo>
                  <a:pt x="99" y="112"/>
                </a:moveTo>
                <a:cubicBezTo>
                  <a:pt x="100" y="112"/>
                  <a:pt x="101" y="113"/>
                  <a:pt x="101" y="115"/>
                </a:cubicBezTo>
                <a:cubicBezTo>
                  <a:pt x="101" y="116"/>
                  <a:pt x="100" y="117"/>
                  <a:pt x="99" y="117"/>
                </a:cubicBezTo>
                <a:cubicBezTo>
                  <a:pt x="97" y="117"/>
                  <a:pt x="96" y="116"/>
                  <a:pt x="96" y="115"/>
                </a:cubicBezTo>
                <a:cubicBezTo>
                  <a:pt x="96" y="113"/>
                  <a:pt x="97" y="112"/>
                  <a:pt x="99" y="112"/>
                </a:cubicBezTo>
                <a:close/>
                <a:moveTo>
                  <a:pt x="117" y="112"/>
                </a:moveTo>
                <a:cubicBezTo>
                  <a:pt x="119" y="112"/>
                  <a:pt x="120" y="113"/>
                  <a:pt x="120" y="115"/>
                </a:cubicBezTo>
                <a:cubicBezTo>
                  <a:pt x="120" y="116"/>
                  <a:pt x="119" y="117"/>
                  <a:pt x="117" y="117"/>
                </a:cubicBezTo>
                <a:cubicBezTo>
                  <a:pt x="116" y="117"/>
                  <a:pt x="115" y="116"/>
                  <a:pt x="115" y="115"/>
                </a:cubicBezTo>
                <a:cubicBezTo>
                  <a:pt x="115" y="113"/>
                  <a:pt x="116" y="112"/>
                  <a:pt x="117" y="112"/>
                </a:cubicBezTo>
                <a:close/>
                <a:moveTo>
                  <a:pt x="136" y="112"/>
                </a:moveTo>
                <a:cubicBezTo>
                  <a:pt x="137" y="112"/>
                  <a:pt x="139" y="113"/>
                  <a:pt x="139" y="115"/>
                </a:cubicBezTo>
                <a:cubicBezTo>
                  <a:pt x="139" y="116"/>
                  <a:pt x="137" y="117"/>
                  <a:pt x="136" y="117"/>
                </a:cubicBezTo>
                <a:cubicBezTo>
                  <a:pt x="135" y="117"/>
                  <a:pt x="133" y="116"/>
                  <a:pt x="133" y="115"/>
                </a:cubicBezTo>
                <a:cubicBezTo>
                  <a:pt x="133" y="113"/>
                  <a:pt x="135" y="112"/>
                  <a:pt x="136" y="112"/>
                </a:cubicBezTo>
                <a:close/>
                <a:moveTo>
                  <a:pt x="24" y="133"/>
                </a:moveTo>
                <a:cubicBezTo>
                  <a:pt x="25" y="133"/>
                  <a:pt x="27" y="135"/>
                  <a:pt x="27" y="136"/>
                </a:cubicBezTo>
                <a:cubicBezTo>
                  <a:pt x="27" y="137"/>
                  <a:pt x="25" y="139"/>
                  <a:pt x="24" y="139"/>
                </a:cubicBezTo>
                <a:cubicBezTo>
                  <a:pt x="23" y="139"/>
                  <a:pt x="21" y="137"/>
                  <a:pt x="21" y="136"/>
                </a:cubicBezTo>
                <a:cubicBezTo>
                  <a:pt x="21" y="135"/>
                  <a:pt x="23" y="133"/>
                  <a:pt x="24" y="133"/>
                </a:cubicBezTo>
                <a:close/>
                <a:moveTo>
                  <a:pt x="43" y="133"/>
                </a:moveTo>
                <a:cubicBezTo>
                  <a:pt x="44" y="133"/>
                  <a:pt x="45" y="135"/>
                  <a:pt x="45" y="136"/>
                </a:cubicBezTo>
                <a:cubicBezTo>
                  <a:pt x="45" y="137"/>
                  <a:pt x="44" y="139"/>
                  <a:pt x="43" y="139"/>
                </a:cubicBezTo>
                <a:cubicBezTo>
                  <a:pt x="41" y="139"/>
                  <a:pt x="40" y="137"/>
                  <a:pt x="40" y="136"/>
                </a:cubicBezTo>
                <a:cubicBezTo>
                  <a:pt x="40" y="135"/>
                  <a:pt x="41" y="133"/>
                  <a:pt x="43" y="133"/>
                </a:cubicBezTo>
                <a:close/>
                <a:moveTo>
                  <a:pt x="61" y="133"/>
                </a:moveTo>
                <a:cubicBezTo>
                  <a:pt x="63" y="133"/>
                  <a:pt x="64" y="135"/>
                  <a:pt x="64" y="136"/>
                </a:cubicBezTo>
                <a:cubicBezTo>
                  <a:pt x="64" y="137"/>
                  <a:pt x="63" y="139"/>
                  <a:pt x="61" y="139"/>
                </a:cubicBezTo>
                <a:cubicBezTo>
                  <a:pt x="60" y="139"/>
                  <a:pt x="59" y="137"/>
                  <a:pt x="59" y="136"/>
                </a:cubicBezTo>
                <a:cubicBezTo>
                  <a:pt x="59" y="135"/>
                  <a:pt x="60" y="133"/>
                  <a:pt x="61" y="133"/>
                </a:cubicBezTo>
                <a:close/>
                <a:moveTo>
                  <a:pt x="80" y="133"/>
                </a:moveTo>
                <a:cubicBezTo>
                  <a:pt x="81" y="133"/>
                  <a:pt x="83" y="135"/>
                  <a:pt x="83" y="136"/>
                </a:cubicBezTo>
                <a:cubicBezTo>
                  <a:pt x="83" y="137"/>
                  <a:pt x="81" y="139"/>
                  <a:pt x="80" y="139"/>
                </a:cubicBezTo>
                <a:cubicBezTo>
                  <a:pt x="79" y="139"/>
                  <a:pt x="77" y="137"/>
                  <a:pt x="77" y="136"/>
                </a:cubicBezTo>
                <a:cubicBezTo>
                  <a:pt x="77" y="135"/>
                  <a:pt x="79" y="133"/>
                  <a:pt x="80" y="133"/>
                </a:cubicBezTo>
                <a:close/>
                <a:moveTo>
                  <a:pt x="99" y="133"/>
                </a:moveTo>
                <a:cubicBezTo>
                  <a:pt x="100" y="133"/>
                  <a:pt x="101" y="135"/>
                  <a:pt x="101" y="136"/>
                </a:cubicBezTo>
                <a:cubicBezTo>
                  <a:pt x="101" y="137"/>
                  <a:pt x="100" y="139"/>
                  <a:pt x="99" y="139"/>
                </a:cubicBezTo>
                <a:cubicBezTo>
                  <a:pt x="97" y="139"/>
                  <a:pt x="96" y="137"/>
                  <a:pt x="96" y="136"/>
                </a:cubicBezTo>
                <a:cubicBezTo>
                  <a:pt x="96" y="135"/>
                  <a:pt x="97" y="133"/>
                  <a:pt x="99" y="13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73" name="Freeform 1068"/>
          <p:cNvSpPr>
            <a:spLocks noEditPoints="1"/>
          </p:cNvSpPr>
          <p:nvPr/>
        </p:nvSpPr>
        <p:spPr bwMode="auto">
          <a:xfrm>
            <a:off x="5346700" y="2841625"/>
            <a:ext cx="546100" cy="541338"/>
          </a:xfrm>
          <a:custGeom>
            <a:avLst/>
            <a:gdLst>
              <a:gd name="T0" fmla="*/ 118 w 160"/>
              <a:gd name="T1" fmla="*/ 11 h 157"/>
              <a:gd name="T2" fmla="*/ 105 w 160"/>
              <a:gd name="T3" fmla="*/ 0 h 157"/>
              <a:gd name="T4" fmla="*/ 102 w 160"/>
              <a:gd name="T5" fmla="*/ 3 h 157"/>
              <a:gd name="T6" fmla="*/ 105 w 160"/>
              <a:gd name="T7" fmla="*/ 6 h 157"/>
              <a:gd name="T8" fmla="*/ 113 w 160"/>
              <a:gd name="T9" fmla="*/ 14 h 157"/>
              <a:gd name="T10" fmla="*/ 105 w 160"/>
              <a:gd name="T11" fmla="*/ 22 h 157"/>
              <a:gd name="T12" fmla="*/ 102 w 160"/>
              <a:gd name="T13" fmla="*/ 25 h 157"/>
              <a:gd name="T14" fmla="*/ 105 w 160"/>
              <a:gd name="T15" fmla="*/ 28 h 157"/>
              <a:gd name="T16" fmla="*/ 118 w 160"/>
              <a:gd name="T17" fmla="*/ 17 h 157"/>
              <a:gd name="T18" fmla="*/ 154 w 160"/>
              <a:gd name="T19" fmla="*/ 17 h 157"/>
              <a:gd name="T20" fmla="*/ 154 w 160"/>
              <a:gd name="T21" fmla="*/ 41 h 157"/>
              <a:gd name="T22" fmla="*/ 6 w 160"/>
              <a:gd name="T23" fmla="*/ 41 h 157"/>
              <a:gd name="T24" fmla="*/ 6 w 160"/>
              <a:gd name="T25" fmla="*/ 17 h 157"/>
              <a:gd name="T26" fmla="*/ 44 w 160"/>
              <a:gd name="T27" fmla="*/ 17 h 157"/>
              <a:gd name="T28" fmla="*/ 52 w 160"/>
              <a:gd name="T29" fmla="*/ 17 h 157"/>
              <a:gd name="T30" fmla="*/ 55 w 160"/>
              <a:gd name="T31" fmla="*/ 14 h 157"/>
              <a:gd name="T32" fmla="*/ 52 w 160"/>
              <a:gd name="T33" fmla="*/ 11 h 157"/>
              <a:gd name="T34" fmla="*/ 47 w 160"/>
              <a:gd name="T35" fmla="*/ 11 h 157"/>
              <a:gd name="T36" fmla="*/ 55 w 160"/>
              <a:gd name="T37" fmla="*/ 6 h 157"/>
              <a:gd name="T38" fmla="*/ 63 w 160"/>
              <a:gd name="T39" fmla="*/ 14 h 157"/>
              <a:gd name="T40" fmla="*/ 55 w 160"/>
              <a:gd name="T41" fmla="*/ 22 h 157"/>
              <a:gd name="T42" fmla="*/ 52 w 160"/>
              <a:gd name="T43" fmla="*/ 25 h 157"/>
              <a:gd name="T44" fmla="*/ 55 w 160"/>
              <a:gd name="T45" fmla="*/ 28 h 157"/>
              <a:gd name="T46" fmla="*/ 69 w 160"/>
              <a:gd name="T47" fmla="*/ 14 h 157"/>
              <a:gd name="T48" fmla="*/ 55 w 160"/>
              <a:gd name="T49" fmla="*/ 0 h 157"/>
              <a:gd name="T50" fmla="*/ 42 w 160"/>
              <a:gd name="T51" fmla="*/ 11 h 157"/>
              <a:gd name="T52" fmla="*/ 0 w 160"/>
              <a:gd name="T53" fmla="*/ 11 h 157"/>
              <a:gd name="T54" fmla="*/ 0 w 160"/>
              <a:gd name="T55" fmla="*/ 47 h 157"/>
              <a:gd name="T56" fmla="*/ 0 w 160"/>
              <a:gd name="T57" fmla="*/ 157 h 157"/>
              <a:gd name="T58" fmla="*/ 160 w 160"/>
              <a:gd name="T59" fmla="*/ 157 h 157"/>
              <a:gd name="T60" fmla="*/ 160 w 160"/>
              <a:gd name="T61" fmla="*/ 47 h 157"/>
              <a:gd name="T62" fmla="*/ 160 w 160"/>
              <a:gd name="T63" fmla="*/ 11 h 157"/>
              <a:gd name="T64" fmla="*/ 118 w 160"/>
              <a:gd name="T65" fmla="*/ 11 h 157"/>
              <a:gd name="T66" fmla="*/ 154 w 160"/>
              <a:gd name="T67" fmla="*/ 152 h 157"/>
              <a:gd name="T68" fmla="*/ 6 w 160"/>
              <a:gd name="T69" fmla="*/ 152 h 157"/>
              <a:gd name="T70" fmla="*/ 6 w 160"/>
              <a:gd name="T71" fmla="*/ 47 h 157"/>
              <a:gd name="T72" fmla="*/ 154 w 160"/>
              <a:gd name="T73" fmla="*/ 47 h 157"/>
              <a:gd name="T74" fmla="*/ 154 w 160"/>
              <a:gd name="T75" fmla="*/ 152 h 1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60" h="157">
                <a:moveTo>
                  <a:pt x="118" y="11"/>
                </a:moveTo>
                <a:cubicBezTo>
                  <a:pt x="117" y="5"/>
                  <a:pt x="111" y="0"/>
                  <a:pt x="105" y="0"/>
                </a:cubicBezTo>
                <a:cubicBezTo>
                  <a:pt x="103" y="0"/>
                  <a:pt x="102" y="1"/>
                  <a:pt x="102" y="3"/>
                </a:cubicBezTo>
                <a:cubicBezTo>
                  <a:pt x="102" y="4"/>
                  <a:pt x="103" y="6"/>
                  <a:pt x="105" y="6"/>
                </a:cubicBezTo>
                <a:cubicBezTo>
                  <a:pt x="109" y="6"/>
                  <a:pt x="113" y="9"/>
                  <a:pt x="113" y="14"/>
                </a:cubicBezTo>
                <a:cubicBezTo>
                  <a:pt x="113" y="18"/>
                  <a:pt x="109" y="22"/>
                  <a:pt x="105" y="22"/>
                </a:cubicBezTo>
                <a:cubicBezTo>
                  <a:pt x="103" y="22"/>
                  <a:pt x="102" y="23"/>
                  <a:pt x="102" y="25"/>
                </a:cubicBezTo>
                <a:cubicBezTo>
                  <a:pt x="102" y="26"/>
                  <a:pt x="103" y="28"/>
                  <a:pt x="105" y="28"/>
                </a:cubicBezTo>
                <a:cubicBezTo>
                  <a:pt x="111" y="28"/>
                  <a:pt x="117" y="23"/>
                  <a:pt x="118" y="17"/>
                </a:cubicBezTo>
                <a:cubicBezTo>
                  <a:pt x="154" y="17"/>
                  <a:pt x="154" y="17"/>
                  <a:pt x="154" y="17"/>
                </a:cubicBezTo>
                <a:cubicBezTo>
                  <a:pt x="154" y="41"/>
                  <a:pt x="154" y="41"/>
                  <a:pt x="154" y="41"/>
                </a:cubicBezTo>
                <a:cubicBezTo>
                  <a:pt x="6" y="41"/>
                  <a:pt x="6" y="41"/>
                  <a:pt x="6" y="41"/>
                </a:cubicBezTo>
                <a:cubicBezTo>
                  <a:pt x="6" y="17"/>
                  <a:pt x="6" y="17"/>
                  <a:pt x="6" y="17"/>
                </a:cubicBezTo>
                <a:cubicBezTo>
                  <a:pt x="44" y="17"/>
                  <a:pt x="44" y="17"/>
                  <a:pt x="44" y="17"/>
                </a:cubicBezTo>
                <a:cubicBezTo>
                  <a:pt x="52" y="17"/>
                  <a:pt x="52" y="17"/>
                  <a:pt x="52" y="17"/>
                </a:cubicBezTo>
                <a:cubicBezTo>
                  <a:pt x="54" y="17"/>
                  <a:pt x="55" y="15"/>
                  <a:pt x="55" y="14"/>
                </a:cubicBezTo>
                <a:cubicBezTo>
                  <a:pt x="55" y="12"/>
                  <a:pt x="54" y="11"/>
                  <a:pt x="52" y="11"/>
                </a:cubicBezTo>
                <a:cubicBezTo>
                  <a:pt x="47" y="11"/>
                  <a:pt x="47" y="11"/>
                  <a:pt x="47" y="11"/>
                </a:cubicBezTo>
                <a:cubicBezTo>
                  <a:pt x="49" y="8"/>
                  <a:pt x="52" y="6"/>
                  <a:pt x="55" y="6"/>
                </a:cubicBezTo>
                <a:cubicBezTo>
                  <a:pt x="60" y="6"/>
                  <a:pt x="63" y="9"/>
                  <a:pt x="63" y="14"/>
                </a:cubicBezTo>
                <a:cubicBezTo>
                  <a:pt x="63" y="18"/>
                  <a:pt x="60" y="22"/>
                  <a:pt x="55" y="22"/>
                </a:cubicBezTo>
                <a:cubicBezTo>
                  <a:pt x="54" y="22"/>
                  <a:pt x="52" y="23"/>
                  <a:pt x="52" y="25"/>
                </a:cubicBezTo>
                <a:cubicBezTo>
                  <a:pt x="52" y="26"/>
                  <a:pt x="54" y="28"/>
                  <a:pt x="55" y="28"/>
                </a:cubicBezTo>
                <a:cubicBezTo>
                  <a:pt x="63" y="28"/>
                  <a:pt x="69" y="21"/>
                  <a:pt x="69" y="14"/>
                </a:cubicBezTo>
                <a:cubicBezTo>
                  <a:pt x="69" y="6"/>
                  <a:pt x="63" y="0"/>
                  <a:pt x="55" y="0"/>
                </a:cubicBezTo>
                <a:cubicBezTo>
                  <a:pt x="49" y="0"/>
                  <a:pt x="43" y="5"/>
                  <a:pt x="42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47"/>
                  <a:pt x="0" y="47"/>
                  <a:pt x="0" y="47"/>
                </a:cubicBezTo>
                <a:cubicBezTo>
                  <a:pt x="0" y="157"/>
                  <a:pt x="0" y="157"/>
                  <a:pt x="0" y="157"/>
                </a:cubicBezTo>
                <a:cubicBezTo>
                  <a:pt x="160" y="157"/>
                  <a:pt x="160" y="157"/>
                  <a:pt x="160" y="157"/>
                </a:cubicBezTo>
                <a:cubicBezTo>
                  <a:pt x="160" y="47"/>
                  <a:pt x="160" y="47"/>
                  <a:pt x="160" y="47"/>
                </a:cubicBezTo>
                <a:cubicBezTo>
                  <a:pt x="160" y="11"/>
                  <a:pt x="160" y="11"/>
                  <a:pt x="160" y="11"/>
                </a:cubicBezTo>
                <a:lnTo>
                  <a:pt x="118" y="11"/>
                </a:lnTo>
                <a:close/>
                <a:moveTo>
                  <a:pt x="154" y="152"/>
                </a:moveTo>
                <a:cubicBezTo>
                  <a:pt x="6" y="152"/>
                  <a:pt x="6" y="152"/>
                  <a:pt x="6" y="152"/>
                </a:cubicBezTo>
                <a:cubicBezTo>
                  <a:pt x="6" y="47"/>
                  <a:pt x="6" y="47"/>
                  <a:pt x="6" y="47"/>
                </a:cubicBezTo>
                <a:cubicBezTo>
                  <a:pt x="154" y="47"/>
                  <a:pt x="154" y="47"/>
                  <a:pt x="154" y="47"/>
                </a:cubicBezTo>
                <a:lnTo>
                  <a:pt x="154" y="15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74" name="Freeform 1069"/>
          <p:cNvSpPr>
            <a:spLocks/>
          </p:cNvSpPr>
          <p:nvPr/>
        </p:nvSpPr>
        <p:spPr bwMode="auto">
          <a:xfrm>
            <a:off x="5581650" y="2841625"/>
            <a:ext cx="58738" cy="96838"/>
          </a:xfrm>
          <a:custGeom>
            <a:avLst/>
            <a:gdLst>
              <a:gd name="T0" fmla="*/ 3 w 17"/>
              <a:gd name="T1" fmla="*/ 6 h 28"/>
              <a:gd name="T2" fmla="*/ 11 w 17"/>
              <a:gd name="T3" fmla="*/ 14 h 28"/>
              <a:gd name="T4" fmla="*/ 3 w 17"/>
              <a:gd name="T5" fmla="*/ 22 h 28"/>
              <a:gd name="T6" fmla="*/ 0 w 17"/>
              <a:gd name="T7" fmla="*/ 25 h 28"/>
              <a:gd name="T8" fmla="*/ 3 w 17"/>
              <a:gd name="T9" fmla="*/ 28 h 28"/>
              <a:gd name="T10" fmla="*/ 17 w 17"/>
              <a:gd name="T11" fmla="*/ 14 h 28"/>
              <a:gd name="T12" fmla="*/ 3 w 17"/>
              <a:gd name="T13" fmla="*/ 0 h 28"/>
              <a:gd name="T14" fmla="*/ 0 w 17"/>
              <a:gd name="T15" fmla="*/ 3 h 28"/>
              <a:gd name="T16" fmla="*/ 3 w 17"/>
              <a:gd name="T17" fmla="*/ 6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7" h="28">
                <a:moveTo>
                  <a:pt x="3" y="6"/>
                </a:moveTo>
                <a:cubicBezTo>
                  <a:pt x="7" y="6"/>
                  <a:pt x="11" y="9"/>
                  <a:pt x="11" y="14"/>
                </a:cubicBezTo>
                <a:cubicBezTo>
                  <a:pt x="11" y="18"/>
                  <a:pt x="7" y="22"/>
                  <a:pt x="3" y="22"/>
                </a:cubicBezTo>
                <a:cubicBezTo>
                  <a:pt x="1" y="22"/>
                  <a:pt x="0" y="23"/>
                  <a:pt x="0" y="25"/>
                </a:cubicBezTo>
                <a:cubicBezTo>
                  <a:pt x="0" y="26"/>
                  <a:pt x="1" y="28"/>
                  <a:pt x="3" y="28"/>
                </a:cubicBezTo>
                <a:cubicBezTo>
                  <a:pt x="10" y="28"/>
                  <a:pt x="17" y="21"/>
                  <a:pt x="17" y="14"/>
                </a:cubicBezTo>
                <a:cubicBezTo>
                  <a:pt x="17" y="6"/>
                  <a:pt x="10" y="0"/>
                  <a:pt x="3" y="0"/>
                </a:cubicBezTo>
                <a:cubicBezTo>
                  <a:pt x="1" y="0"/>
                  <a:pt x="0" y="1"/>
                  <a:pt x="0" y="3"/>
                </a:cubicBezTo>
                <a:cubicBezTo>
                  <a:pt x="0" y="4"/>
                  <a:pt x="1" y="6"/>
                  <a:pt x="3" y="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75" name="Freeform 1070"/>
          <p:cNvSpPr>
            <a:spLocks/>
          </p:cNvSpPr>
          <p:nvPr/>
        </p:nvSpPr>
        <p:spPr bwMode="auto">
          <a:xfrm>
            <a:off x="5640388" y="2841625"/>
            <a:ext cx="53975" cy="96838"/>
          </a:xfrm>
          <a:custGeom>
            <a:avLst/>
            <a:gdLst>
              <a:gd name="T0" fmla="*/ 2 w 16"/>
              <a:gd name="T1" fmla="*/ 6 h 28"/>
              <a:gd name="T2" fmla="*/ 11 w 16"/>
              <a:gd name="T3" fmla="*/ 14 h 28"/>
              <a:gd name="T4" fmla="*/ 2 w 16"/>
              <a:gd name="T5" fmla="*/ 22 h 28"/>
              <a:gd name="T6" fmla="*/ 0 w 16"/>
              <a:gd name="T7" fmla="*/ 25 h 28"/>
              <a:gd name="T8" fmla="*/ 2 w 16"/>
              <a:gd name="T9" fmla="*/ 28 h 28"/>
              <a:gd name="T10" fmla="*/ 16 w 16"/>
              <a:gd name="T11" fmla="*/ 14 h 28"/>
              <a:gd name="T12" fmla="*/ 2 w 16"/>
              <a:gd name="T13" fmla="*/ 0 h 28"/>
              <a:gd name="T14" fmla="*/ 0 w 16"/>
              <a:gd name="T15" fmla="*/ 3 h 28"/>
              <a:gd name="T16" fmla="*/ 2 w 16"/>
              <a:gd name="T17" fmla="*/ 6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6" h="28">
                <a:moveTo>
                  <a:pt x="2" y="6"/>
                </a:moveTo>
                <a:cubicBezTo>
                  <a:pt x="7" y="6"/>
                  <a:pt x="11" y="9"/>
                  <a:pt x="11" y="14"/>
                </a:cubicBezTo>
                <a:cubicBezTo>
                  <a:pt x="11" y="18"/>
                  <a:pt x="7" y="22"/>
                  <a:pt x="2" y="22"/>
                </a:cubicBezTo>
                <a:cubicBezTo>
                  <a:pt x="1" y="22"/>
                  <a:pt x="0" y="23"/>
                  <a:pt x="0" y="25"/>
                </a:cubicBezTo>
                <a:cubicBezTo>
                  <a:pt x="0" y="26"/>
                  <a:pt x="1" y="28"/>
                  <a:pt x="2" y="28"/>
                </a:cubicBezTo>
                <a:cubicBezTo>
                  <a:pt x="10" y="28"/>
                  <a:pt x="16" y="21"/>
                  <a:pt x="16" y="14"/>
                </a:cubicBezTo>
                <a:cubicBezTo>
                  <a:pt x="16" y="6"/>
                  <a:pt x="10" y="0"/>
                  <a:pt x="2" y="0"/>
                </a:cubicBezTo>
                <a:cubicBezTo>
                  <a:pt x="1" y="0"/>
                  <a:pt x="0" y="1"/>
                  <a:pt x="0" y="3"/>
                </a:cubicBezTo>
                <a:cubicBezTo>
                  <a:pt x="0" y="4"/>
                  <a:pt x="1" y="6"/>
                  <a:pt x="2" y="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76" name="Freeform 1071"/>
          <p:cNvSpPr>
            <a:spLocks noEditPoints="1"/>
          </p:cNvSpPr>
          <p:nvPr/>
        </p:nvSpPr>
        <p:spPr bwMode="auto">
          <a:xfrm>
            <a:off x="5411788" y="3041650"/>
            <a:ext cx="112713" cy="114300"/>
          </a:xfrm>
          <a:custGeom>
            <a:avLst/>
            <a:gdLst>
              <a:gd name="T0" fmla="*/ 17 w 33"/>
              <a:gd name="T1" fmla="*/ 33 h 33"/>
              <a:gd name="T2" fmla="*/ 33 w 33"/>
              <a:gd name="T3" fmla="*/ 16 h 33"/>
              <a:gd name="T4" fmla="*/ 17 w 33"/>
              <a:gd name="T5" fmla="*/ 0 h 33"/>
              <a:gd name="T6" fmla="*/ 0 w 33"/>
              <a:gd name="T7" fmla="*/ 16 h 33"/>
              <a:gd name="T8" fmla="*/ 17 w 33"/>
              <a:gd name="T9" fmla="*/ 33 h 33"/>
              <a:gd name="T10" fmla="*/ 17 w 33"/>
              <a:gd name="T11" fmla="*/ 5 h 33"/>
              <a:gd name="T12" fmla="*/ 28 w 33"/>
              <a:gd name="T13" fmla="*/ 16 h 33"/>
              <a:gd name="T14" fmla="*/ 17 w 33"/>
              <a:gd name="T15" fmla="*/ 28 h 33"/>
              <a:gd name="T16" fmla="*/ 6 w 33"/>
              <a:gd name="T17" fmla="*/ 16 h 33"/>
              <a:gd name="T18" fmla="*/ 17 w 33"/>
              <a:gd name="T19" fmla="*/ 5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33" h="33">
                <a:moveTo>
                  <a:pt x="17" y="33"/>
                </a:moveTo>
                <a:cubicBezTo>
                  <a:pt x="26" y="33"/>
                  <a:pt x="33" y="26"/>
                  <a:pt x="33" y="16"/>
                </a:cubicBezTo>
                <a:cubicBezTo>
                  <a:pt x="33" y="7"/>
                  <a:pt x="26" y="0"/>
                  <a:pt x="17" y="0"/>
                </a:cubicBezTo>
                <a:cubicBezTo>
                  <a:pt x="8" y="0"/>
                  <a:pt x="0" y="7"/>
                  <a:pt x="0" y="16"/>
                </a:cubicBezTo>
                <a:cubicBezTo>
                  <a:pt x="0" y="26"/>
                  <a:pt x="8" y="33"/>
                  <a:pt x="17" y="33"/>
                </a:cubicBezTo>
                <a:close/>
                <a:moveTo>
                  <a:pt x="17" y="5"/>
                </a:moveTo>
                <a:cubicBezTo>
                  <a:pt x="23" y="5"/>
                  <a:pt x="28" y="10"/>
                  <a:pt x="28" y="16"/>
                </a:cubicBezTo>
                <a:cubicBezTo>
                  <a:pt x="28" y="23"/>
                  <a:pt x="23" y="28"/>
                  <a:pt x="17" y="28"/>
                </a:cubicBezTo>
                <a:cubicBezTo>
                  <a:pt x="11" y="28"/>
                  <a:pt x="6" y="23"/>
                  <a:pt x="6" y="16"/>
                </a:cubicBezTo>
                <a:cubicBezTo>
                  <a:pt x="6" y="10"/>
                  <a:pt x="11" y="5"/>
                  <a:pt x="17" y="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77" name="Freeform 1072"/>
          <p:cNvSpPr>
            <a:spLocks noEditPoints="1"/>
          </p:cNvSpPr>
          <p:nvPr/>
        </p:nvSpPr>
        <p:spPr bwMode="auto">
          <a:xfrm>
            <a:off x="5562600" y="3041650"/>
            <a:ext cx="115888" cy="114300"/>
          </a:xfrm>
          <a:custGeom>
            <a:avLst/>
            <a:gdLst>
              <a:gd name="T0" fmla="*/ 17 w 34"/>
              <a:gd name="T1" fmla="*/ 33 h 33"/>
              <a:gd name="T2" fmla="*/ 34 w 34"/>
              <a:gd name="T3" fmla="*/ 16 h 33"/>
              <a:gd name="T4" fmla="*/ 17 w 34"/>
              <a:gd name="T5" fmla="*/ 0 h 33"/>
              <a:gd name="T6" fmla="*/ 0 w 34"/>
              <a:gd name="T7" fmla="*/ 16 h 33"/>
              <a:gd name="T8" fmla="*/ 17 w 34"/>
              <a:gd name="T9" fmla="*/ 33 h 33"/>
              <a:gd name="T10" fmla="*/ 17 w 34"/>
              <a:gd name="T11" fmla="*/ 5 h 33"/>
              <a:gd name="T12" fmla="*/ 28 w 34"/>
              <a:gd name="T13" fmla="*/ 16 h 33"/>
              <a:gd name="T14" fmla="*/ 17 w 34"/>
              <a:gd name="T15" fmla="*/ 28 h 33"/>
              <a:gd name="T16" fmla="*/ 6 w 34"/>
              <a:gd name="T17" fmla="*/ 16 h 33"/>
              <a:gd name="T18" fmla="*/ 17 w 34"/>
              <a:gd name="T19" fmla="*/ 5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34" h="33">
                <a:moveTo>
                  <a:pt x="17" y="33"/>
                </a:moveTo>
                <a:cubicBezTo>
                  <a:pt x="26" y="33"/>
                  <a:pt x="34" y="26"/>
                  <a:pt x="34" y="16"/>
                </a:cubicBezTo>
                <a:cubicBezTo>
                  <a:pt x="34" y="7"/>
                  <a:pt x="26" y="0"/>
                  <a:pt x="17" y="0"/>
                </a:cubicBezTo>
                <a:cubicBezTo>
                  <a:pt x="8" y="0"/>
                  <a:pt x="0" y="7"/>
                  <a:pt x="0" y="16"/>
                </a:cubicBezTo>
                <a:cubicBezTo>
                  <a:pt x="0" y="26"/>
                  <a:pt x="8" y="33"/>
                  <a:pt x="17" y="33"/>
                </a:cubicBezTo>
                <a:close/>
                <a:moveTo>
                  <a:pt x="17" y="5"/>
                </a:moveTo>
                <a:cubicBezTo>
                  <a:pt x="23" y="5"/>
                  <a:pt x="28" y="10"/>
                  <a:pt x="28" y="16"/>
                </a:cubicBezTo>
                <a:cubicBezTo>
                  <a:pt x="28" y="23"/>
                  <a:pt x="23" y="28"/>
                  <a:pt x="17" y="28"/>
                </a:cubicBezTo>
                <a:cubicBezTo>
                  <a:pt x="11" y="28"/>
                  <a:pt x="6" y="23"/>
                  <a:pt x="6" y="16"/>
                </a:cubicBezTo>
                <a:cubicBezTo>
                  <a:pt x="6" y="10"/>
                  <a:pt x="11" y="5"/>
                  <a:pt x="17" y="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78" name="Freeform 1073"/>
          <p:cNvSpPr>
            <a:spLocks noEditPoints="1"/>
          </p:cNvSpPr>
          <p:nvPr/>
        </p:nvSpPr>
        <p:spPr bwMode="auto">
          <a:xfrm>
            <a:off x="5715000" y="3041650"/>
            <a:ext cx="112713" cy="114300"/>
          </a:xfrm>
          <a:custGeom>
            <a:avLst/>
            <a:gdLst>
              <a:gd name="T0" fmla="*/ 16 w 33"/>
              <a:gd name="T1" fmla="*/ 33 h 33"/>
              <a:gd name="T2" fmla="*/ 33 w 33"/>
              <a:gd name="T3" fmla="*/ 16 h 33"/>
              <a:gd name="T4" fmla="*/ 16 w 33"/>
              <a:gd name="T5" fmla="*/ 0 h 33"/>
              <a:gd name="T6" fmla="*/ 0 w 33"/>
              <a:gd name="T7" fmla="*/ 16 h 33"/>
              <a:gd name="T8" fmla="*/ 16 w 33"/>
              <a:gd name="T9" fmla="*/ 33 h 33"/>
              <a:gd name="T10" fmla="*/ 16 w 33"/>
              <a:gd name="T11" fmla="*/ 5 h 33"/>
              <a:gd name="T12" fmla="*/ 27 w 33"/>
              <a:gd name="T13" fmla="*/ 16 h 33"/>
              <a:gd name="T14" fmla="*/ 16 w 33"/>
              <a:gd name="T15" fmla="*/ 28 h 33"/>
              <a:gd name="T16" fmla="*/ 5 w 33"/>
              <a:gd name="T17" fmla="*/ 16 h 33"/>
              <a:gd name="T18" fmla="*/ 16 w 33"/>
              <a:gd name="T19" fmla="*/ 5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33" h="33">
                <a:moveTo>
                  <a:pt x="16" y="33"/>
                </a:moveTo>
                <a:cubicBezTo>
                  <a:pt x="25" y="33"/>
                  <a:pt x="33" y="26"/>
                  <a:pt x="33" y="16"/>
                </a:cubicBezTo>
                <a:cubicBezTo>
                  <a:pt x="33" y="7"/>
                  <a:pt x="25" y="0"/>
                  <a:pt x="16" y="0"/>
                </a:cubicBezTo>
                <a:cubicBezTo>
                  <a:pt x="7" y="0"/>
                  <a:pt x="0" y="7"/>
                  <a:pt x="0" y="16"/>
                </a:cubicBezTo>
                <a:cubicBezTo>
                  <a:pt x="0" y="26"/>
                  <a:pt x="7" y="33"/>
                  <a:pt x="16" y="33"/>
                </a:cubicBezTo>
                <a:close/>
                <a:moveTo>
                  <a:pt x="16" y="5"/>
                </a:moveTo>
                <a:cubicBezTo>
                  <a:pt x="22" y="5"/>
                  <a:pt x="27" y="10"/>
                  <a:pt x="27" y="16"/>
                </a:cubicBezTo>
                <a:cubicBezTo>
                  <a:pt x="27" y="23"/>
                  <a:pt x="22" y="28"/>
                  <a:pt x="16" y="28"/>
                </a:cubicBezTo>
                <a:cubicBezTo>
                  <a:pt x="10" y="28"/>
                  <a:pt x="5" y="23"/>
                  <a:pt x="5" y="16"/>
                </a:cubicBezTo>
                <a:cubicBezTo>
                  <a:pt x="5" y="10"/>
                  <a:pt x="10" y="5"/>
                  <a:pt x="16" y="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79" name="Freeform 1074"/>
          <p:cNvSpPr>
            <a:spLocks noEditPoints="1"/>
          </p:cNvSpPr>
          <p:nvPr/>
        </p:nvSpPr>
        <p:spPr bwMode="auto">
          <a:xfrm>
            <a:off x="5411788" y="3192463"/>
            <a:ext cx="112713" cy="114300"/>
          </a:xfrm>
          <a:custGeom>
            <a:avLst/>
            <a:gdLst>
              <a:gd name="T0" fmla="*/ 17 w 33"/>
              <a:gd name="T1" fmla="*/ 33 h 33"/>
              <a:gd name="T2" fmla="*/ 33 w 33"/>
              <a:gd name="T3" fmla="*/ 17 h 33"/>
              <a:gd name="T4" fmla="*/ 17 w 33"/>
              <a:gd name="T5" fmla="*/ 0 h 33"/>
              <a:gd name="T6" fmla="*/ 0 w 33"/>
              <a:gd name="T7" fmla="*/ 17 h 33"/>
              <a:gd name="T8" fmla="*/ 17 w 33"/>
              <a:gd name="T9" fmla="*/ 33 h 33"/>
              <a:gd name="T10" fmla="*/ 17 w 33"/>
              <a:gd name="T11" fmla="*/ 6 h 33"/>
              <a:gd name="T12" fmla="*/ 28 w 33"/>
              <a:gd name="T13" fmla="*/ 17 h 33"/>
              <a:gd name="T14" fmla="*/ 17 w 33"/>
              <a:gd name="T15" fmla="*/ 28 h 33"/>
              <a:gd name="T16" fmla="*/ 6 w 33"/>
              <a:gd name="T17" fmla="*/ 17 h 33"/>
              <a:gd name="T18" fmla="*/ 17 w 33"/>
              <a:gd name="T19" fmla="*/ 6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33" h="33">
                <a:moveTo>
                  <a:pt x="17" y="33"/>
                </a:moveTo>
                <a:cubicBezTo>
                  <a:pt x="26" y="33"/>
                  <a:pt x="33" y="26"/>
                  <a:pt x="33" y="17"/>
                </a:cubicBezTo>
                <a:cubicBezTo>
                  <a:pt x="33" y="7"/>
                  <a:pt x="26" y="0"/>
                  <a:pt x="17" y="0"/>
                </a:cubicBezTo>
                <a:cubicBezTo>
                  <a:pt x="8" y="0"/>
                  <a:pt x="0" y="7"/>
                  <a:pt x="0" y="17"/>
                </a:cubicBezTo>
                <a:cubicBezTo>
                  <a:pt x="0" y="26"/>
                  <a:pt x="8" y="33"/>
                  <a:pt x="17" y="33"/>
                </a:cubicBezTo>
                <a:close/>
                <a:moveTo>
                  <a:pt x="17" y="6"/>
                </a:moveTo>
                <a:cubicBezTo>
                  <a:pt x="23" y="6"/>
                  <a:pt x="28" y="11"/>
                  <a:pt x="28" y="17"/>
                </a:cubicBezTo>
                <a:cubicBezTo>
                  <a:pt x="28" y="23"/>
                  <a:pt x="23" y="28"/>
                  <a:pt x="17" y="28"/>
                </a:cubicBezTo>
                <a:cubicBezTo>
                  <a:pt x="11" y="28"/>
                  <a:pt x="6" y="23"/>
                  <a:pt x="6" y="17"/>
                </a:cubicBezTo>
                <a:cubicBezTo>
                  <a:pt x="6" y="11"/>
                  <a:pt x="11" y="6"/>
                  <a:pt x="17" y="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80" name="Freeform 1075"/>
          <p:cNvSpPr>
            <a:spLocks noEditPoints="1"/>
          </p:cNvSpPr>
          <p:nvPr/>
        </p:nvSpPr>
        <p:spPr bwMode="auto">
          <a:xfrm>
            <a:off x="5562600" y="3192463"/>
            <a:ext cx="115888" cy="114300"/>
          </a:xfrm>
          <a:custGeom>
            <a:avLst/>
            <a:gdLst>
              <a:gd name="T0" fmla="*/ 17 w 34"/>
              <a:gd name="T1" fmla="*/ 33 h 33"/>
              <a:gd name="T2" fmla="*/ 34 w 34"/>
              <a:gd name="T3" fmla="*/ 17 h 33"/>
              <a:gd name="T4" fmla="*/ 17 w 34"/>
              <a:gd name="T5" fmla="*/ 0 h 33"/>
              <a:gd name="T6" fmla="*/ 0 w 34"/>
              <a:gd name="T7" fmla="*/ 17 h 33"/>
              <a:gd name="T8" fmla="*/ 17 w 34"/>
              <a:gd name="T9" fmla="*/ 33 h 33"/>
              <a:gd name="T10" fmla="*/ 17 w 34"/>
              <a:gd name="T11" fmla="*/ 6 h 33"/>
              <a:gd name="T12" fmla="*/ 28 w 34"/>
              <a:gd name="T13" fmla="*/ 17 h 33"/>
              <a:gd name="T14" fmla="*/ 17 w 34"/>
              <a:gd name="T15" fmla="*/ 28 h 33"/>
              <a:gd name="T16" fmla="*/ 6 w 34"/>
              <a:gd name="T17" fmla="*/ 17 h 33"/>
              <a:gd name="T18" fmla="*/ 17 w 34"/>
              <a:gd name="T19" fmla="*/ 6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34" h="33">
                <a:moveTo>
                  <a:pt x="17" y="33"/>
                </a:moveTo>
                <a:cubicBezTo>
                  <a:pt x="26" y="33"/>
                  <a:pt x="34" y="26"/>
                  <a:pt x="34" y="17"/>
                </a:cubicBezTo>
                <a:cubicBezTo>
                  <a:pt x="34" y="7"/>
                  <a:pt x="26" y="0"/>
                  <a:pt x="17" y="0"/>
                </a:cubicBezTo>
                <a:cubicBezTo>
                  <a:pt x="8" y="0"/>
                  <a:pt x="0" y="7"/>
                  <a:pt x="0" y="17"/>
                </a:cubicBezTo>
                <a:cubicBezTo>
                  <a:pt x="0" y="26"/>
                  <a:pt x="8" y="33"/>
                  <a:pt x="17" y="33"/>
                </a:cubicBezTo>
                <a:close/>
                <a:moveTo>
                  <a:pt x="17" y="6"/>
                </a:moveTo>
                <a:cubicBezTo>
                  <a:pt x="23" y="6"/>
                  <a:pt x="28" y="11"/>
                  <a:pt x="28" y="17"/>
                </a:cubicBezTo>
                <a:cubicBezTo>
                  <a:pt x="28" y="23"/>
                  <a:pt x="23" y="28"/>
                  <a:pt x="17" y="28"/>
                </a:cubicBezTo>
                <a:cubicBezTo>
                  <a:pt x="11" y="28"/>
                  <a:pt x="6" y="23"/>
                  <a:pt x="6" y="17"/>
                </a:cubicBezTo>
                <a:cubicBezTo>
                  <a:pt x="6" y="11"/>
                  <a:pt x="11" y="6"/>
                  <a:pt x="17" y="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81" name="Oval 1076"/>
          <p:cNvSpPr>
            <a:spLocks noChangeArrowheads="1"/>
          </p:cNvSpPr>
          <p:nvPr/>
        </p:nvSpPr>
        <p:spPr bwMode="auto">
          <a:xfrm>
            <a:off x="5759450" y="3289300"/>
            <a:ext cx="20638" cy="17463"/>
          </a:xfrm>
          <a:prstGeom prst="ellipse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82" name="Oval 1077"/>
          <p:cNvSpPr>
            <a:spLocks noChangeArrowheads="1"/>
          </p:cNvSpPr>
          <p:nvPr/>
        </p:nvSpPr>
        <p:spPr bwMode="auto">
          <a:xfrm>
            <a:off x="5722938" y="3279775"/>
            <a:ext cx="20638" cy="15875"/>
          </a:xfrm>
          <a:prstGeom prst="ellipse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83" name="Oval 1078"/>
          <p:cNvSpPr>
            <a:spLocks noChangeArrowheads="1"/>
          </p:cNvSpPr>
          <p:nvPr/>
        </p:nvSpPr>
        <p:spPr bwMode="auto">
          <a:xfrm>
            <a:off x="5797550" y="3279775"/>
            <a:ext cx="20638" cy="15875"/>
          </a:xfrm>
          <a:prstGeom prst="ellipse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84" name="Oval 1079"/>
          <p:cNvSpPr>
            <a:spLocks noChangeArrowheads="1"/>
          </p:cNvSpPr>
          <p:nvPr/>
        </p:nvSpPr>
        <p:spPr bwMode="auto">
          <a:xfrm>
            <a:off x="5797550" y="3203575"/>
            <a:ext cx="20638" cy="17463"/>
          </a:xfrm>
          <a:prstGeom prst="ellipse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85" name="Oval 1080"/>
          <p:cNvSpPr>
            <a:spLocks noChangeArrowheads="1"/>
          </p:cNvSpPr>
          <p:nvPr/>
        </p:nvSpPr>
        <p:spPr bwMode="auto">
          <a:xfrm>
            <a:off x="5722938" y="3203575"/>
            <a:ext cx="20638" cy="17463"/>
          </a:xfrm>
          <a:prstGeom prst="ellipse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86" name="Oval 1081"/>
          <p:cNvSpPr>
            <a:spLocks noChangeArrowheads="1"/>
          </p:cNvSpPr>
          <p:nvPr/>
        </p:nvSpPr>
        <p:spPr bwMode="auto">
          <a:xfrm>
            <a:off x="5743575" y="3221038"/>
            <a:ext cx="15875" cy="20638"/>
          </a:xfrm>
          <a:prstGeom prst="ellipse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87" name="Oval 1082"/>
          <p:cNvSpPr>
            <a:spLocks noChangeArrowheads="1"/>
          </p:cNvSpPr>
          <p:nvPr/>
        </p:nvSpPr>
        <p:spPr bwMode="auto">
          <a:xfrm>
            <a:off x="5780088" y="3221038"/>
            <a:ext cx="17463" cy="20638"/>
          </a:xfrm>
          <a:prstGeom prst="ellipse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88" name="Oval 1083"/>
          <p:cNvSpPr>
            <a:spLocks noChangeArrowheads="1"/>
          </p:cNvSpPr>
          <p:nvPr/>
        </p:nvSpPr>
        <p:spPr bwMode="auto">
          <a:xfrm>
            <a:off x="5759450" y="3241675"/>
            <a:ext cx="20638" cy="17463"/>
          </a:xfrm>
          <a:prstGeom prst="ellipse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89" name="Oval 1084"/>
          <p:cNvSpPr>
            <a:spLocks noChangeArrowheads="1"/>
          </p:cNvSpPr>
          <p:nvPr/>
        </p:nvSpPr>
        <p:spPr bwMode="auto">
          <a:xfrm>
            <a:off x="5743575" y="3259138"/>
            <a:ext cx="15875" cy="20638"/>
          </a:xfrm>
          <a:prstGeom prst="ellipse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90" name="Oval 1085"/>
          <p:cNvSpPr>
            <a:spLocks noChangeArrowheads="1"/>
          </p:cNvSpPr>
          <p:nvPr/>
        </p:nvSpPr>
        <p:spPr bwMode="auto">
          <a:xfrm>
            <a:off x="5780088" y="3259138"/>
            <a:ext cx="17463" cy="20638"/>
          </a:xfrm>
          <a:prstGeom prst="ellipse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91" name="Oval 1086"/>
          <p:cNvSpPr>
            <a:spLocks noChangeArrowheads="1"/>
          </p:cNvSpPr>
          <p:nvPr/>
        </p:nvSpPr>
        <p:spPr bwMode="auto">
          <a:xfrm>
            <a:off x="5807075" y="3241675"/>
            <a:ext cx="20638" cy="17463"/>
          </a:xfrm>
          <a:prstGeom prst="ellipse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92" name="Oval 1087"/>
          <p:cNvSpPr>
            <a:spLocks noChangeArrowheads="1"/>
          </p:cNvSpPr>
          <p:nvPr/>
        </p:nvSpPr>
        <p:spPr bwMode="auto">
          <a:xfrm>
            <a:off x="5715000" y="3241675"/>
            <a:ext cx="17463" cy="17463"/>
          </a:xfrm>
          <a:prstGeom prst="ellipse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93" name="Oval 1088"/>
          <p:cNvSpPr>
            <a:spLocks noChangeArrowheads="1"/>
          </p:cNvSpPr>
          <p:nvPr/>
        </p:nvSpPr>
        <p:spPr bwMode="auto">
          <a:xfrm>
            <a:off x="5759450" y="3192463"/>
            <a:ext cx="20638" cy="20638"/>
          </a:xfrm>
          <a:prstGeom prst="ellipse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94" name="Freeform 1089"/>
          <p:cNvSpPr>
            <a:spLocks noEditPoints="1"/>
          </p:cNvSpPr>
          <p:nvPr/>
        </p:nvSpPr>
        <p:spPr bwMode="auto">
          <a:xfrm>
            <a:off x="5346700" y="3489325"/>
            <a:ext cx="546100" cy="495300"/>
          </a:xfrm>
          <a:custGeom>
            <a:avLst/>
            <a:gdLst>
              <a:gd name="T0" fmla="*/ 144 w 160"/>
              <a:gd name="T1" fmla="*/ 52 h 144"/>
              <a:gd name="T2" fmla="*/ 144 w 160"/>
              <a:gd name="T3" fmla="*/ 144 h 144"/>
              <a:gd name="T4" fmla="*/ 0 w 160"/>
              <a:gd name="T5" fmla="*/ 144 h 144"/>
              <a:gd name="T6" fmla="*/ 0 w 160"/>
              <a:gd name="T7" fmla="*/ 0 h 144"/>
              <a:gd name="T8" fmla="*/ 144 w 160"/>
              <a:gd name="T9" fmla="*/ 0 h 144"/>
              <a:gd name="T10" fmla="*/ 144 w 160"/>
              <a:gd name="T11" fmla="*/ 8 h 144"/>
              <a:gd name="T12" fmla="*/ 141 w 160"/>
              <a:gd name="T13" fmla="*/ 11 h 144"/>
              <a:gd name="T14" fmla="*/ 138 w 160"/>
              <a:gd name="T15" fmla="*/ 8 h 144"/>
              <a:gd name="T16" fmla="*/ 138 w 160"/>
              <a:gd name="T17" fmla="*/ 5 h 144"/>
              <a:gd name="T18" fmla="*/ 5 w 160"/>
              <a:gd name="T19" fmla="*/ 5 h 144"/>
              <a:gd name="T20" fmla="*/ 5 w 160"/>
              <a:gd name="T21" fmla="*/ 138 h 144"/>
              <a:gd name="T22" fmla="*/ 138 w 160"/>
              <a:gd name="T23" fmla="*/ 138 h 144"/>
              <a:gd name="T24" fmla="*/ 138 w 160"/>
              <a:gd name="T25" fmla="*/ 52 h 144"/>
              <a:gd name="T26" fmla="*/ 141 w 160"/>
              <a:gd name="T27" fmla="*/ 49 h 144"/>
              <a:gd name="T28" fmla="*/ 144 w 160"/>
              <a:gd name="T29" fmla="*/ 52 h 144"/>
              <a:gd name="T30" fmla="*/ 159 w 160"/>
              <a:gd name="T31" fmla="*/ 12 h 144"/>
              <a:gd name="T32" fmla="*/ 155 w 160"/>
              <a:gd name="T33" fmla="*/ 12 h 144"/>
              <a:gd name="T34" fmla="*/ 73 w 160"/>
              <a:gd name="T35" fmla="*/ 94 h 144"/>
              <a:gd name="T36" fmla="*/ 38 w 160"/>
              <a:gd name="T37" fmla="*/ 58 h 144"/>
              <a:gd name="T38" fmla="*/ 34 w 160"/>
              <a:gd name="T39" fmla="*/ 58 h 144"/>
              <a:gd name="T40" fmla="*/ 34 w 160"/>
              <a:gd name="T41" fmla="*/ 62 h 144"/>
              <a:gd name="T42" fmla="*/ 71 w 160"/>
              <a:gd name="T43" fmla="*/ 100 h 144"/>
              <a:gd name="T44" fmla="*/ 73 w 160"/>
              <a:gd name="T45" fmla="*/ 100 h 144"/>
              <a:gd name="T46" fmla="*/ 75 w 160"/>
              <a:gd name="T47" fmla="*/ 100 h 144"/>
              <a:gd name="T48" fmla="*/ 159 w 160"/>
              <a:gd name="T49" fmla="*/ 15 h 144"/>
              <a:gd name="T50" fmla="*/ 159 w 160"/>
              <a:gd name="T51" fmla="*/ 12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60" h="144">
                <a:moveTo>
                  <a:pt x="144" y="52"/>
                </a:moveTo>
                <a:cubicBezTo>
                  <a:pt x="144" y="144"/>
                  <a:pt x="144" y="144"/>
                  <a:pt x="144" y="144"/>
                </a:cubicBezTo>
                <a:cubicBezTo>
                  <a:pt x="0" y="144"/>
                  <a:pt x="0" y="144"/>
                  <a:pt x="0" y="144"/>
                </a:cubicBezTo>
                <a:cubicBezTo>
                  <a:pt x="0" y="0"/>
                  <a:pt x="0" y="0"/>
                  <a:pt x="0" y="0"/>
                </a:cubicBezTo>
                <a:cubicBezTo>
                  <a:pt x="144" y="0"/>
                  <a:pt x="144" y="0"/>
                  <a:pt x="144" y="0"/>
                </a:cubicBezTo>
                <a:cubicBezTo>
                  <a:pt x="144" y="8"/>
                  <a:pt x="144" y="8"/>
                  <a:pt x="144" y="8"/>
                </a:cubicBezTo>
                <a:cubicBezTo>
                  <a:pt x="144" y="10"/>
                  <a:pt x="143" y="11"/>
                  <a:pt x="141" y="11"/>
                </a:cubicBezTo>
                <a:cubicBezTo>
                  <a:pt x="140" y="11"/>
                  <a:pt x="138" y="10"/>
                  <a:pt x="138" y="8"/>
                </a:cubicBezTo>
                <a:cubicBezTo>
                  <a:pt x="138" y="5"/>
                  <a:pt x="138" y="5"/>
                  <a:pt x="138" y="5"/>
                </a:cubicBezTo>
                <a:cubicBezTo>
                  <a:pt x="5" y="5"/>
                  <a:pt x="5" y="5"/>
                  <a:pt x="5" y="5"/>
                </a:cubicBezTo>
                <a:cubicBezTo>
                  <a:pt x="5" y="138"/>
                  <a:pt x="5" y="138"/>
                  <a:pt x="5" y="138"/>
                </a:cubicBezTo>
                <a:cubicBezTo>
                  <a:pt x="138" y="138"/>
                  <a:pt x="138" y="138"/>
                  <a:pt x="138" y="138"/>
                </a:cubicBezTo>
                <a:cubicBezTo>
                  <a:pt x="138" y="52"/>
                  <a:pt x="138" y="52"/>
                  <a:pt x="138" y="52"/>
                </a:cubicBezTo>
                <a:cubicBezTo>
                  <a:pt x="138" y="50"/>
                  <a:pt x="140" y="49"/>
                  <a:pt x="141" y="49"/>
                </a:cubicBezTo>
                <a:cubicBezTo>
                  <a:pt x="143" y="49"/>
                  <a:pt x="144" y="50"/>
                  <a:pt x="144" y="52"/>
                </a:cubicBezTo>
                <a:close/>
                <a:moveTo>
                  <a:pt x="159" y="12"/>
                </a:moveTo>
                <a:cubicBezTo>
                  <a:pt x="158" y="11"/>
                  <a:pt x="156" y="11"/>
                  <a:pt x="155" y="12"/>
                </a:cubicBezTo>
                <a:cubicBezTo>
                  <a:pt x="73" y="94"/>
                  <a:pt x="73" y="94"/>
                  <a:pt x="73" y="94"/>
                </a:cubicBezTo>
                <a:cubicBezTo>
                  <a:pt x="38" y="58"/>
                  <a:pt x="38" y="58"/>
                  <a:pt x="38" y="58"/>
                </a:cubicBezTo>
                <a:cubicBezTo>
                  <a:pt x="37" y="57"/>
                  <a:pt x="35" y="57"/>
                  <a:pt x="34" y="58"/>
                </a:cubicBezTo>
                <a:cubicBezTo>
                  <a:pt x="33" y="59"/>
                  <a:pt x="33" y="61"/>
                  <a:pt x="34" y="62"/>
                </a:cubicBezTo>
                <a:cubicBezTo>
                  <a:pt x="71" y="100"/>
                  <a:pt x="71" y="100"/>
                  <a:pt x="71" y="100"/>
                </a:cubicBezTo>
                <a:cubicBezTo>
                  <a:pt x="72" y="100"/>
                  <a:pt x="73" y="100"/>
                  <a:pt x="73" y="100"/>
                </a:cubicBezTo>
                <a:cubicBezTo>
                  <a:pt x="74" y="100"/>
                  <a:pt x="75" y="100"/>
                  <a:pt x="75" y="100"/>
                </a:cubicBezTo>
                <a:cubicBezTo>
                  <a:pt x="159" y="15"/>
                  <a:pt x="159" y="15"/>
                  <a:pt x="159" y="15"/>
                </a:cubicBezTo>
                <a:cubicBezTo>
                  <a:pt x="160" y="14"/>
                  <a:pt x="160" y="13"/>
                  <a:pt x="159" y="1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95" name="Freeform 1090"/>
          <p:cNvSpPr>
            <a:spLocks/>
          </p:cNvSpPr>
          <p:nvPr/>
        </p:nvSpPr>
        <p:spPr bwMode="auto">
          <a:xfrm>
            <a:off x="5489575" y="4264025"/>
            <a:ext cx="260350" cy="185738"/>
          </a:xfrm>
          <a:custGeom>
            <a:avLst/>
            <a:gdLst>
              <a:gd name="T0" fmla="*/ 28 w 76"/>
              <a:gd name="T1" fmla="*/ 53 h 54"/>
              <a:gd name="T2" fmla="*/ 30 w 76"/>
              <a:gd name="T3" fmla="*/ 54 h 54"/>
              <a:gd name="T4" fmla="*/ 32 w 76"/>
              <a:gd name="T5" fmla="*/ 53 h 54"/>
              <a:gd name="T6" fmla="*/ 75 w 76"/>
              <a:gd name="T7" fmla="*/ 5 h 54"/>
              <a:gd name="T8" fmla="*/ 74 w 76"/>
              <a:gd name="T9" fmla="*/ 1 h 54"/>
              <a:gd name="T10" fmla="*/ 71 w 76"/>
              <a:gd name="T11" fmla="*/ 1 h 54"/>
              <a:gd name="T12" fmla="*/ 30 w 76"/>
              <a:gd name="T13" fmla="*/ 47 h 54"/>
              <a:gd name="T14" fmla="*/ 5 w 76"/>
              <a:gd name="T15" fmla="*/ 28 h 54"/>
              <a:gd name="T16" fmla="*/ 1 w 76"/>
              <a:gd name="T17" fmla="*/ 28 h 54"/>
              <a:gd name="T18" fmla="*/ 2 w 76"/>
              <a:gd name="T19" fmla="*/ 32 h 54"/>
              <a:gd name="T20" fmla="*/ 28 w 76"/>
              <a:gd name="T21" fmla="*/ 53 h 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76" h="54">
                <a:moveTo>
                  <a:pt x="28" y="53"/>
                </a:moveTo>
                <a:cubicBezTo>
                  <a:pt x="29" y="53"/>
                  <a:pt x="29" y="54"/>
                  <a:pt x="30" y="54"/>
                </a:cubicBezTo>
                <a:cubicBezTo>
                  <a:pt x="31" y="54"/>
                  <a:pt x="31" y="53"/>
                  <a:pt x="32" y="53"/>
                </a:cubicBezTo>
                <a:cubicBezTo>
                  <a:pt x="75" y="5"/>
                  <a:pt x="75" y="5"/>
                  <a:pt x="75" y="5"/>
                </a:cubicBezTo>
                <a:cubicBezTo>
                  <a:pt x="76" y="4"/>
                  <a:pt x="76" y="2"/>
                  <a:pt x="74" y="1"/>
                </a:cubicBezTo>
                <a:cubicBezTo>
                  <a:pt x="73" y="0"/>
                  <a:pt x="72" y="0"/>
                  <a:pt x="71" y="1"/>
                </a:cubicBezTo>
                <a:cubicBezTo>
                  <a:pt x="30" y="47"/>
                  <a:pt x="30" y="47"/>
                  <a:pt x="30" y="47"/>
                </a:cubicBezTo>
                <a:cubicBezTo>
                  <a:pt x="5" y="28"/>
                  <a:pt x="5" y="28"/>
                  <a:pt x="5" y="28"/>
                </a:cubicBezTo>
                <a:cubicBezTo>
                  <a:pt x="4" y="27"/>
                  <a:pt x="2" y="27"/>
                  <a:pt x="1" y="28"/>
                </a:cubicBezTo>
                <a:cubicBezTo>
                  <a:pt x="0" y="29"/>
                  <a:pt x="1" y="31"/>
                  <a:pt x="2" y="32"/>
                </a:cubicBezTo>
                <a:lnTo>
                  <a:pt x="28" y="5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96" name="Freeform 1091"/>
          <p:cNvSpPr>
            <a:spLocks noEditPoints="1"/>
          </p:cNvSpPr>
          <p:nvPr/>
        </p:nvSpPr>
        <p:spPr bwMode="auto">
          <a:xfrm>
            <a:off x="5346700" y="4081463"/>
            <a:ext cx="546100" cy="550863"/>
          </a:xfrm>
          <a:custGeom>
            <a:avLst/>
            <a:gdLst>
              <a:gd name="T0" fmla="*/ 0 w 344"/>
              <a:gd name="T1" fmla="*/ 0 h 347"/>
              <a:gd name="T2" fmla="*/ 0 w 344"/>
              <a:gd name="T3" fmla="*/ 347 h 347"/>
              <a:gd name="T4" fmla="*/ 344 w 344"/>
              <a:gd name="T5" fmla="*/ 347 h 347"/>
              <a:gd name="T6" fmla="*/ 344 w 344"/>
              <a:gd name="T7" fmla="*/ 0 h 347"/>
              <a:gd name="T8" fmla="*/ 0 w 344"/>
              <a:gd name="T9" fmla="*/ 0 h 347"/>
              <a:gd name="T10" fmla="*/ 333 w 344"/>
              <a:gd name="T11" fmla="*/ 336 h 347"/>
              <a:gd name="T12" fmla="*/ 11 w 344"/>
              <a:gd name="T13" fmla="*/ 336 h 347"/>
              <a:gd name="T14" fmla="*/ 11 w 344"/>
              <a:gd name="T15" fmla="*/ 11 h 347"/>
              <a:gd name="T16" fmla="*/ 333 w 344"/>
              <a:gd name="T17" fmla="*/ 11 h 347"/>
              <a:gd name="T18" fmla="*/ 333 w 344"/>
              <a:gd name="T19" fmla="*/ 336 h 3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344" h="347">
                <a:moveTo>
                  <a:pt x="0" y="0"/>
                </a:moveTo>
                <a:lnTo>
                  <a:pt x="0" y="347"/>
                </a:lnTo>
                <a:lnTo>
                  <a:pt x="344" y="347"/>
                </a:lnTo>
                <a:lnTo>
                  <a:pt x="344" y="0"/>
                </a:lnTo>
                <a:lnTo>
                  <a:pt x="0" y="0"/>
                </a:lnTo>
                <a:close/>
                <a:moveTo>
                  <a:pt x="333" y="336"/>
                </a:moveTo>
                <a:lnTo>
                  <a:pt x="11" y="336"/>
                </a:lnTo>
                <a:lnTo>
                  <a:pt x="11" y="11"/>
                </a:lnTo>
                <a:lnTo>
                  <a:pt x="333" y="11"/>
                </a:lnTo>
                <a:lnTo>
                  <a:pt x="333" y="33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97" name="Freeform 1092"/>
          <p:cNvSpPr>
            <a:spLocks noEditPoints="1"/>
          </p:cNvSpPr>
          <p:nvPr/>
        </p:nvSpPr>
        <p:spPr bwMode="auto">
          <a:xfrm>
            <a:off x="5346700" y="4700588"/>
            <a:ext cx="546100" cy="550863"/>
          </a:xfrm>
          <a:custGeom>
            <a:avLst/>
            <a:gdLst>
              <a:gd name="T0" fmla="*/ 0 w 160"/>
              <a:gd name="T1" fmla="*/ 80 h 160"/>
              <a:gd name="T2" fmla="*/ 160 w 160"/>
              <a:gd name="T3" fmla="*/ 80 h 160"/>
              <a:gd name="T4" fmla="*/ 80 w 160"/>
              <a:gd name="T5" fmla="*/ 155 h 160"/>
              <a:gd name="T6" fmla="*/ 80 w 160"/>
              <a:gd name="T7" fmla="*/ 5 h 160"/>
              <a:gd name="T8" fmla="*/ 80 w 160"/>
              <a:gd name="T9" fmla="*/ 155 h 160"/>
              <a:gd name="T10" fmla="*/ 83 w 160"/>
              <a:gd name="T11" fmla="*/ 42 h 160"/>
              <a:gd name="T12" fmla="*/ 77 w 160"/>
              <a:gd name="T13" fmla="*/ 42 h 160"/>
              <a:gd name="T14" fmla="*/ 70 w 160"/>
              <a:gd name="T15" fmla="*/ 77 h 160"/>
              <a:gd name="T16" fmla="*/ 48 w 160"/>
              <a:gd name="T17" fmla="*/ 80 h 160"/>
              <a:gd name="T18" fmla="*/ 70 w 160"/>
              <a:gd name="T19" fmla="*/ 82 h 160"/>
              <a:gd name="T20" fmla="*/ 91 w 160"/>
              <a:gd name="T21" fmla="*/ 80 h 160"/>
              <a:gd name="T22" fmla="*/ 80 w 160"/>
              <a:gd name="T23" fmla="*/ 85 h 160"/>
              <a:gd name="T24" fmla="*/ 80 w 160"/>
              <a:gd name="T25" fmla="*/ 74 h 160"/>
              <a:gd name="T26" fmla="*/ 80 w 160"/>
              <a:gd name="T27" fmla="*/ 85 h 160"/>
              <a:gd name="T28" fmla="*/ 77 w 160"/>
              <a:gd name="T29" fmla="*/ 21 h 160"/>
              <a:gd name="T30" fmla="*/ 83 w 160"/>
              <a:gd name="T31" fmla="*/ 21 h 160"/>
              <a:gd name="T32" fmla="*/ 80 w 160"/>
              <a:gd name="T33" fmla="*/ 26 h 160"/>
              <a:gd name="T34" fmla="*/ 83 w 160"/>
              <a:gd name="T35" fmla="*/ 136 h 160"/>
              <a:gd name="T36" fmla="*/ 80 w 160"/>
              <a:gd name="T37" fmla="*/ 141 h 160"/>
              <a:gd name="T38" fmla="*/ 77 w 160"/>
              <a:gd name="T39" fmla="*/ 136 h 160"/>
              <a:gd name="T40" fmla="*/ 83 w 160"/>
              <a:gd name="T41" fmla="*/ 136 h 160"/>
              <a:gd name="T42" fmla="*/ 139 w 160"/>
              <a:gd name="T43" fmla="*/ 82 h 160"/>
              <a:gd name="T44" fmla="*/ 133 w 160"/>
              <a:gd name="T45" fmla="*/ 80 h 160"/>
              <a:gd name="T46" fmla="*/ 139 w 160"/>
              <a:gd name="T47" fmla="*/ 77 h 160"/>
              <a:gd name="T48" fmla="*/ 27 w 160"/>
              <a:gd name="T49" fmla="*/ 80 h 160"/>
              <a:gd name="T50" fmla="*/ 21 w 160"/>
              <a:gd name="T51" fmla="*/ 82 h 160"/>
              <a:gd name="T52" fmla="*/ 21 w 160"/>
              <a:gd name="T53" fmla="*/ 77 h 160"/>
              <a:gd name="T54" fmla="*/ 27 w 160"/>
              <a:gd name="T55" fmla="*/ 80 h 160"/>
              <a:gd name="T56" fmla="*/ 123 w 160"/>
              <a:gd name="T57" fmla="*/ 40 h 160"/>
              <a:gd name="T58" fmla="*/ 120 w 160"/>
              <a:gd name="T59" fmla="*/ 43 h 160"/>
              <a:gd name="T60" fmla="*/ 118 w 160"/>
              <a:gd name="T61" fmla="*/ 38 h 160"/>
              <a:gd name="T62" fmla="*/ 123 w 160"/>
              <a:gd name="T63" fmla="*/ 36 h 160"/>
              <a:gd name="T64" fmla="*/ 42 w 160"/>
              <a:gd name="T65" fmla="*/ 121 h 160"/>
              <a:gd name="T66" fmla="*/ 39 w 160"/>
              <a:gd name="T67" fmla="*/ 124 h 160"/>
              <a:gd name="T68" fmla="*/ 37 w 160"/>
              <a:gd name="T69" fmla="*/ 119 h 160"/>
              <a:gd name="T70" fmla="*/ 42 w 160"/>
              <a:gd name="T71" fmla="*/ 117 h 160"/>
              <a:gd name="T72" fmla="*/ 123 w 160"/>
              <a:gd name="T73" fmla="*/ 123 h 160"/>
              <a:gd name="T74" fmla="*/ 120 w 160"/>
              <a:gd name="T75" fmla="*/ 123 h 160"/>
              <a:gd name="T76" fmla="*/ 118 w 160"/>
              <a:gd name="T77" fmla="*/ 117 h 160"/>
              <a:gd name="T78" fmla="*/ 123 w 160"/>
              <a:gd name="T79" fmla="*/ 119 h 160"/>
              <a:gd name="T80" fmla="*/ 42 w 160"/>
              <a:gd name="T81" fmla="*/ 42 h 160"/>
              <a:gd name="T82" fmla="*/ 39 w 160"/>
              <a:gd name="T83" fmla="*/ 42 h 160"/>
              <a:gd name="T84" fmla="*/ 37 w 160"/>
              <a:gd name="T85" fmla="*/ 36 h 160"/>
              <a:gd name="T86" fmla="*/ 42 w 160"/>
              <a:gd name="T87" fmla="*/ 38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60" h="160">
                <a:moveTo>
                  <a:pt x="80" y="0"/>
                </a:moveTo>
                <a:cubicBezTo>
                  <a:pt x="36" y="0"/>
                  <a:pt x="0" y="36"/>
                  <a:pt x="0" y="80"/>
                </a:cubicBezTo>
                <a:cubicBezTo>
                  <a:pt x="0" y="124"/>
                  <a:pt x="36" y="160"/>
                  <a:pt x="80" y="160"/>
                </a:cubicBezTo>
                <a:cubicBezTo>
                  <a:pt x="124" y="160"/>
                  <a:pt x="160" y="124"/>
                  <a:pt x="160" y="80"/>
                </a:cubicBezTo>
                <a:cubicBezTo>
                  <a:pt x="160" y="36"/>
                  <a:pt x="124" y="0"/>
                  <a:pt x="80" y="0"/>
                </a:cubicBezTo>
                <a:close/>
                <a:moveTo>
                  <a:pt x="80" y="155"/>
                </a:moveTo>
                <a:cubicBezTo>
                  <a:pt x="39" y="155"/>
                  <a:pt x="5" y="121"/>
                  <a:pt x="5" y="80"/>
                </a:cubicBezTo>
                <a:cubicBezTo>
                  <a:pt x="5" y="39"/>
                  <a:pt x="39" y="5"/>
                  <a:pt x="80" y="5"/>
                </a:cubicBezTo>
                <a:cubicBezTo>
                  <a:pt x="121" y="5"/>
                  <a:pt x="155" y="39"/>
                  <a:pt x="155" y="80"/>
                </a:cubicBezTo>
                <a:cubicBezTo>
                  <a:pt x="155" y="121"/>
                  <a:pt x="121" y="155"/>
                  <a:pt x="80" y="155"/>
                </a:cubicBezTo>
                <a:close/>
                <a:moveTo>
                  <a:pt x="83" y="69"/>
                </a:moveTo>
                <a:cubicBezTo>
                  <a:pt x="83" y="42"/>
                  <a:pt x="83" y="42"/>
                  <a:pt x="83" y="42"/>
                </a:cubicBezTo>
                <a:cubicBezTo>
                  <a:pt x="83" y="41"/>
                  <a:pt x="81" y="40"/>
                  <a:pt x="80" y="40"/>
                </a:cubicBezTo>
                <a:cubicBezTo>
                  <a:pt x="79" y="40"/>
                  <a:pt x="77" y="41"/>
                  <a:pt x="77" y="42"/>
                </a:cubicBezTo>
                <a:cubicBezTo>
                  <a:pt x="77" y="69"/>
                  <a:pt x="77" y="69"/>
                  <a:pt x="77" y="69"/>
                </a:cubicBezTo>
                <a:cubicBezTo>
                  <a:pt x="74" y="70"/>
                  <a:pt x="71" y="73"/>
                  <a:pt x="70" y="77"/>
                </a:cubicBezTo>
                <a:cubicBezTo>
                  <a:pt x="51" y="77"/>
                  <a:pt x="51" y="77"/>
                  <a:pt x="51" y="77"/>
                </a:cubicBezTo>
                <a:cubicBezTo>
                  <a:pt x="49" y="77"/>
                  <a:pt x="48" y="78"/>
                  <a:pt x="48" y="80"/>
                </a:cubicBezTo>
                <a:cubicBezTo>
                  <a:pt x="48" y="81"/>
                  <a:pt x="49" y="82"/>
                  <a:pt x="51" y="82"/>
                </a:cubicBezTo>
                <a:cubicBezTo>
                  <a:pt x="70" y="82"/>
                  <a:pt x="70" y="82"/>
                  <a:pt x="70" y="82"/>
                </a:cubicBezTo>
                <a:cubicBezTo>
                  <a:pt x="71" y="87"/>
                  <a:pt x="75" y="90"/>
                  <a:pt x="80" y="90"/>
                </a:cubicBezTo>
                <a:cubicBezTo>
                  <a:pt x="86" y="90"/>
                  <a:pt x="91" y="86"/>
                  <a:pt x="91" y="80"/>
                </a:cubicBezTo>
                <a:cubicBezTo>
                  <a:pt x="91" y="75"/>
                  <a:pt x="87" y="71"/>
                  <a:pt x="83" y="69"/>
                </a:cubicBezTo>
                <a:close/>
                <a:moveTo>
                  <a:pt x="80" y="85"/>
                </a:moveTo>
                <a:cubicBezTo>
                  <a:pt x="77" y="85"/>
                  <a:pt x="75" y="83"/>
                  <a:pt x="75" y="80"/>
                </a:cubicBezTo>
                <a:cubicBezTo>
                  <a:pt x="75" y="77"/>
                  <a:pt x="77" y="74"/>
                  <a:pt x="80" y="74"/>
                </a:cubicBezTo>
                <a:cubicBezTo>
                  <a:pt x="83" y="74"/>
                  <a:pt x="85" y="77"/>
                  <a:pt x="85" y="80"/>
                </a:cubicBezTo>
                <a:cubicBezTo>
                  <a:pt x="85" y="83"/>
                  <a:pt x="83" y="85"/>
                  <a:pt x="80" y="85"/>
                </a:cubicBezTo>
                <a:close/>
                <a:moveTo>
                  <a:pt x="77" y="24"/>
                </a:moveTo>
                <a:cubicBezTo>
                  <a:pt x="77" y="21"/>
                  <a:pt x="77" y="21"/>
                  <a:pt x="77" y="21"/>
                </a:cubicBezTo>
                <a:cubicBezTo>
                  <a:pt x="77" y="20"/>
                  <a:pt x="79" y="18"/>
                  <a:pt x="80" y="18"/>
                </a:cubicBezTo>
                <a:cubicBezTo>
                  <a:pt x="81" y="18"/>
                  <a:pt x="83" y="20"/>
                  <a:pt x="83" y="21"/>
                </a:cubicBezTo>
                <a:cubicBezTo>
                  <a:pt x="83" y="24"/>
                  <a:pt x="83" y="24"/>
                  <a:pt x="83" y="24"/>
                </a:cubicBezTo>
                <a:cubicBezTo>
                  <a:pt x="83" y="25"/>
                  <a:pt x="81" y="26"/>
                  <a:pt x="80" y="26"/>
                </a:cubicBezTo>
                <a:cubicBezTo>
                  <a:pt x="79" y="26"/>
                  <a:pt x="77" y="25"/>
                  <a:pt x="77" y="24"/>
                </a:cubicBezTo>
                <a:close/>
                <a:moveTo>
                  <a:pt x="83" y="136"/>
                </a:moveTo>
                <a:cubicBezTo>
                  <a:pt x="83" y="138"/>
                  <a:pt x="83" y="138"/>
                  <a:pt x="83" y="138"/>
                </a:cubicBezTo>
                <a:cubicBezTo>
                  <a:pt x="83" y="140"/>
                  <a:pt x="81" y="141"/>
                  <a:pt x="80" y="141"/>
                </a:cubicBezTo>
                <a:cubicBezTo>
                  <a:pt x="79" y="141"/>
                  <a:pt x="77" y="140"/>
                  <a:pt x="77" y="138"/>
                </a:cubicBezTo>
                <a:cubicBezTo>
                  <a:pt x="77" y="136"/>
                  <a:pt x="77" y="136"/>
                  <a:pt x="77" y="136"/>
                </a:cubicBezTo>
                <a:cubicBezTo>
                  <a:pt x="77" y="134"/>
                  <a:pt x="79" y="133"/>
                  <a:pt x="80" y="133"/>
                </a:cubicBezTo>
                <a:cubicBezTo>
                  <a:pt x="81" y="133"/>
                  <a:pt x="83" y="134"/>
                  <a:pt x="83" y="136"/>
                </a:cubicBezTo>
                <a:close/>
                <a:moveTo>
                  <a:pt x="141" y="80"/>
                </a:moveTo>
                <a:cubicBezTo>
                  <a:pt x="141" y="81"/>
                  <a:pt x="140" y="82"/>
                  <a:pt x="139" y="82"/>
                </a:cubicBezTo>
                <a:cubicBezTo>
                  <a:pt x="136" y="82"/>
                  <a:pt x="136" y="82"/>
                  <a:pt x="136" y="82"/>
                </a:cubicBezTo>
                <a:cubicBezTo>
                  <a:pt x="135" y="82"/>
                  <a:pt x="133" y="81"/>
                  <a:pt x="133" y="80"/>
                </a:cubicBezTo>
                <a:cubicBezTo>
                  <a:pt x="133" y="78"/>
                  <a:pt x="135" y="77"/>
                  <a:pt x="136" y="77"/>
                </a:cubicBezTo>
                <a:cubicBezTo>
                  <a:pt x="139" y="77"/>
                  <a:pt x="139" y="77"/>
                  <a:pt x="139" y="77"/>
                </a:cubicBezTo>
                <a:cubicBezTo>
                  <a:pt x="140" y="77"/>
                  <a:pt x="141" y="78"/>
                  <a:pt x="141" y="80"/>
                </a:cubicBezTo>
                <a:close/>
                <a:moveTo>
                  <a:pt x="27" y="80"/>
                </a:moveTo>
                <a:cubicBezTo>
                  <a:pt x="27" y="81"/>
                  <a:pt x="25" y="82"/>
                  <a:pt x="24" y="82"/>
                </a:cubicBezTo>
                <a:cubicBezTo>
                  <a:pt x="21" y="82"/>
                  <a:pt x="21" y="82"/>
                  <a:pt x="21" y="82"/>
                </a:cubicBezTo>
                <a:cubicBezTo>
                  <a:pt x="20" y="82"/>
                  <a:pt x="19" y="81"/>
                  <a:pt x="19" y="80"/>
                </a:cubicBezTo>
                <a:cubicBezTo>
                  <a:pt x="19" y="78"/>
                  <a:pt x="20" y="77"/>
                  <a:pt x="21" y="77"/>
                </a:cubicBezTo>
                <a:cubicBezTo>
                  <a:pt x="24" y="77"/>
                  <a:pt x="24" y="77"/>
                  <a:pt x="24" y="77"/>
                </a:cubicBezTo>
                <a:cubicBezTo>
                  <a:pt x="25" y="77"/>
                  <a:pt x="27" y="78"/>
                  <a:pt x="27" y="80"/>
                </a:cubicBezTo>
                <a:close/>
                <a:moveTo>
                  <a:pt x="123" y="36"/>
                </a:moveTo>
                <a:cubicBezTo>
                  <a:pt x="124" y="37"/>
                  <a:pt x="124" y="39"/>
                  <a:pt x="123" y="40"/>
                </a:cubicBezTo>
                <a:cubicBezTo>
                  <a:pt x="121" y="42"/>
                  <a:pt x="121" y="42"/>
                  <a:pt x="121" y="42"/>
                </a:cubicBezTo>
                <a:cubicBezTo>
                  <a:pt x="121" y="42"/>
                  <a:pt x="120" y="43"/>
                  <a:pt x="120" y="43"/>
                </a:cubicBezTo>
                <a:cubicBezTo>
                  <a:pt x="119" y="43"/>
                  <a:pt x="118" y="42"/>
                  <a:pt x="118" y="42"/>
                </a:cubicBezTo>
                <a:cubicBezTo>
                  <a:pt x="117" y="41"/>
                  <a:pt x="117" y="39"/>
                  <a:pt x="118" y="38"/>
                </a:cubicBezTo>
                <a:cubicBezTo>
                  <a:pt x="120" y="36"/>
                  <a:pt x="120" y="36"/>
                  <a:pt x="120" y="36"/>
                </a:cubicBezTo>
                <a:cubicBezTo>
                  <a:pt x="121" y="35"/>
                  <a:pt x="122" y="35"/>
                  <a:pt x="123" y="36"/>
                </a:cubicBezTo>
                <a:close/>
                <a:moveTo>
                  <a:pt x="42" y="117"/>
                </a:moveTo>
                <a:cubicBezTo>
                  <a:pt x="43" y="118"/>
                  <a:pt x="43" y="120"/>
                  <a:pt x="42" y="121"/>
                </a:cubicBezTo>
                <a:cubicBezTo>
                  <a:pt x="40" y="123"/>
                  <a:pt x="40" y="123"/>
                  <a:pt x="40" y="123"/>
                </a:cubicBezTo>
                <a:cubicBezTo>
                  <a:pt x="40" y="124"/>
                  <a:pt x="39" y="124"/>
                  <a:pt x="39" y="124"/>
                </a:cubicBezTo>
                <a:cubicBezTo>
                  <a:pt x="38" y="124"/>
                  <a:pt x="37" y="124"/>
                  <a:pt x="37" y="123"/>
                </a:cubicBezTo>
                <a:cubicBezTo>
                  <a:pt x="36" y="122"/>
                  <a:pt x="36" y="120"/>
                  <a:pt x="37" y="119"/>
                </a:cubicBezTo>
                <a:cubicBezTo>
                  <a:pt x="39" y="117"/>
                  <a:pt x="39" y="117"/>
                  <a:pt x="39" y="117"/>
                </a:cubicBezTo>
                <a:cubicBezTo>
                  <a:pt x="40" y="116"/>
                  <a:pt x="41" y="116"/>
                  <a:pt x="42" y="117"/>
                </a:cubicBezTo>
                <a:close/>
                <a:moveTo>
                  <a:pt x="123" y="119"/>
                </a:moveTo>
                <a:cubicBezTo>
                  <a:pt x="124" y="120"/>
                  <a:pt x="124" y="122"/>
                  <a:pt x="123" y="123"/>
                </a:cubicBezTo>
                <a:cubicBezTo>
                  <a:pt x="123" y="124"/>
                  <a:pt x="122" y="124"/>
                  <a:pt x="121" y="124"/>
                </a:cubicBezTo>
                <a:cubicBezTo>
                  <a:pt x="121" y="124"/>
                  <a:pt x="120" y="124"/>
                  <a:pt x="120" y="123"/>
                </a:cubicBezTo>
                <a:cubicBezTo>
                  <a:pt x="118" y="121"/>
                  <a:pt x="118" y="121"/>
                  <a:pt x="118" y="121"/>
                </a:cubicBezTo>
                <a:cubicBezTo>
                  <a:pt x="117" y="120"/>
                  <a:pt x="117" y="118"/>
                  <a:pt x="118" y="117"/>
                </a:cubicBezTo>
                <a:cubicBezTo>
                  <a:pt x="119" y="116"/>
                  <a:pt x="120" y="116"/>
                  <a:pt x="121" y="117"/>
                </a:cubicBezTo>
                <a:lnTo>
                  <a:pt x="123" y="119"/>
                </a:lnTo>
                <a:close/>
                <a:moveTo>
                  <a:pt x="42" y="38"/>
                </a:moveTo>
                <a:cubicBezTo>
                  <a:pt x="43" y="39"/>
                  <a:pt x="43" y="41"/>
                  <a:pt x="42" y="42"/>
                </a:cubicBezTo>
                <a:cubicBezTo>
                  <a:pt x="42" y="42"/>
                  <a:pt x="41" y="43"/>
                  <a:pt x="40" y="43"/>
                </a:cubicBezTo>
                <a:cubicBezTo>
                  <a:pt x="40" y="43"/>
                  <a:pt x="39" y="42"/>
                  <a:pt x="39" y="42"/>
                </a:cubicBezTo>
                <a:cubicBezTo>
                  <a:pt x="37" y="40"/>
                  <a:pt x="37" y="40"/>
                  <a:pt x="37" y="40"/>
                </a:cubicBezTo>
                <a:cubicBezTo>
                  <a:pt x="36" y="39"/>
                  <a:pt x="36" y="37"/>
                  <a:pt x="37" y="36"/>
                </a:cubicBezTo>
                <a:cubicBezTo>
                  <a:pt x="38" y="35"/>
                  <a:pt x="39" y="35"/>
                  <a:pt x="40" y="36"/>
                </a:cubicBezTo>
                <a:lnTo>
                  <a:pt x="42" y="3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98" name="Freeform 1093"/>
          <p:cNvSpPr>
            <a:spLocks noEditPoints="1"/>
          </p:cNvSpPr>
          <p:nvPr/>
        </p:nvSpPr>
        <p:spPr bwMode="auto">
          <a:xfrm>
            <a:off x="5346700" y="5319713"/>
            <a:ext cx="546100" cy="550863"/>
          </a:xfrm>
          <a:custGeom>
            <a:avLst/>
            <a:gdLst>
              <a:gd name="T0" fmla="*/ 70 w 160"/>
              <a:gd name="T1" fmla="*/ 83 h 160"/>
              <a:gd name="T2" fmla="*/ 91 w 160"/>
              <a:gd name="T3" fmla="*/ 80 h 160"/>
              <a:gd name="T4" fmla="*/ 83 w 160"/>
              <a:gd name="T5" fmla="*/ 43 h 160"/>
              <a:gd name="T6" fmla="*/ 77 w 160"/>
              <a:gd name="T7" fmla="*/ 43 h 160"/>
              <a:gd name="T8" fmla="*/ 70 w 160"/>
              <a:gd name="T9" fmla="*/ 77 h 160"/>
              <a:gd name="T10" fmla="*/ 48 w 160"/>
              <a:gd name="T11" fmla="*/ 80 h 160"/>
              <a:gd name="T12" fmla="*/ 80 w 160"/>
              <a:gd name="T13" fmla="*/ 75 h 160"/>
              <a:gd name="T14" fmla="*/ 80 w 160"/>
              <a:gd name="T15" fmla="*/ 85 h 160"/>
              <a:gd name="T16" fmla="*/ 80 w 160"/>
              <a:gd name="T17" fmla="*/ 75 h 160"/>
              <a:gd name="T18" fmla="*/ 77 w 160"/>
              <a:gd name="T19" fmla="*/ 21 h 160"/>
              <a:gd name="T20" fmla="*/ 83 w 160"/>
              <a:gd name="T21" fmla="*/ 21 h 160"/>
              <a:gd name="T22" fmla="*/ 80 w 160"/>
              <a:gd name="T23" fmla="*/ 27 h 160"/>
              <a:gd name="T24" fmla="*/ 83 w 160"/>
              <a:gd name="T25" fmla="*/ 136 h 160"/>
              <a:gd name="T26" fmla="*/ 80 w 160"/>
              <a:gd name="T27" fmla="*/ 141 h 160"/>
              <a:gd name="T28" fmla="*/ 77 w 160"/>
              <a:gd name="T29" fmla="*/ 136 h 160"/>
              <a:gd name="T30" fmla="*/ 83 w 160"/>
              <a:gd name="T31" fmla="*/ 136 h 160"/>
              <a:gd name="T32" fmla="*/ 141 w 160"/>
              <a:gd name="T33" fmla="*/ 80 h 160"/>
              <a:gd name="T34" fmla="*/ 136 w 160"/>
              <a:gd name="T35" fmla="*/ 83 h 160"/>
              <a:gd name="T36" fmla="*/ 136 w 160"/>
              <a:gd name="T37" fmla="*/ 77 h 160"/>
              <a:gd name="T38" fmla="*/ 19 w 160"/>
              <a:gd name="T39" fmla="*/ 80 h 160"/>
              <a:gd name="T40" fmla="*/ 24 w 160"/>
              <a:gd name="T41" fmla="*/ 77 h 160"/>
              <a:gd name="T42" fmla="*/ 24 w 160"/>
              <a:gd name="T43" fmla="*/ 83 h 160"/>
              <a:gd name="T44" fmla="*/ 19 w 160"/>
              <a:gd name="T45" fmla="*/ 80 h 160"/>
              <a:gd name="T46" fmla="*/ 132 w 160"/>
              <a:gd name="T47" fmla="*/ 24 h 160"/>
              <a:gd name="T48" fmla="*/ 138 w 160"/>
              <a:gd name="T49" fmla="*/ 22 h 160"/>
              <a:gd name="T50" fmla="*/ 136 w 160"/>
              <a:gd name="T51" fmla="*/ 28 h 160"/>
              <a:gd name="T52" fmla="*/ 132 w 160"/>
              <a:gd name="T53" fmla="*/ 28 h 160"/>
              <a:gd name="T54" fmla="*/ 28 w 160"/>
              <a:gd name="T55" fmla="*/ 136 h 160"/>
              <a:gd name="T56" fmla="*/ 24 w 160"/>
              <a:gd name="T57" fmla="*/ 138 h 160"/>
              <a:gd name="T58" fmla="*/ 23 w 160"/>
              <a:gd name="T59" fmla="*/ 134 h 160"/>
              <a:gd name="T60" fmla="*/ 28 w 160"/>
              <a:gd name="T61" fmla="*/ 132 h 160"/>
              <a:gd name="T62" fmla="*/ 132 w 160"/>
              <a:gd name="T63" fmla="*/ 132 h 160"/>
              <a:gd name="T64" fmla="*/ 137 w 160"/>
              <a:gd name="T65" fmla="*/ 134 h 160"/>
              <a:gd name="T66" fmla="*/ 136 w 160"/>
              <a:gd name="T67" fmla="*/ 138 h 160"/>
              <a:gd name="T68" fmla="*/ 132 w 160"/>
              <a:gd name="T69" fmla="*/ 136 h 160"/>
              <a:gd name="T70" fmla="*/ 22 w 160"/>
              <a:gd name="T71" fmla="*/ 22 h 160"/>
              <a:gd name="T72" fmla="*/ 27 w 160"/>
              <a:gd name="T73" fmla="*/ 23 h 160"/>
              <a:gd name="T74" fmla="*/ 25 w 160"/>
              <a:gd name="T75" fmla="*/ 28 h 160"/>
              <a:gd name="T76" fmla="*/ 22 w 160"/>
              <a:gd name="T77" fmla="*/ 25 h 160"/>
              <a:gd name="T78" fmla="*/ 0 w 160"/>
              <a:gd name="T79" fmla="*/ 160 h 160"/>
              <a:gd name="T80" fmla="*/ 160 w 160"/>
              <a:gd name="T81" fmla="*/ 0 h 160"/>
              <a:gd name="T82" fmla="*/ 155 w 160"/>
              <a:gd name="T83" fmla="*/ 155 h 160"/>
              <a:gd name="T84" fmla="*/ 5 w 160"/>
              <a:gd name="T85" fmla="*/ 5 h 160"/>
              <a:gd name="T86" fmla="*/ 155 w 160"/>
              <a:gd name="T87" fmla="*/ 155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60" h="160">
                <a:moveTo>
                  <a:pt x="51" y="83"/>
                </a:moveTo>
                <a:cubicBezTo>
                  <a:pt x="70" y="83"/>
                  <a:pt x="70" y="83"/>
                  <a:pt x="70" y="83"/>
                </a:cubicBezTo>
                <a:cubicBezTo>
                  <a:pt x="71" y="87"/>
                  <a:pt x="75" y="91"/>
                  <a:pt x="80" y="91"/>
                </a:cubicBezTo>
                <a:cubicBezTo>
                  <a:pt x="86" y="91"/>
                  <a:pt x="91" y="86"/>
                  <a:pt x="91" y="80"/>
                </a:cubicBezTo>
                <a:cubicBezTo>
                  <a:pt x="91" y="75"/>
                  <a:pt x="87" y="71"/>
                  <a:pt x="83" y="70"/>
                </a:cubicBezTo>
                <a:cubicBezTo>
                  <a:pt x="83" y="43"/>
                  <a:pt x="83" y="43"/>
                  <a:pt x="83" y="43"/>
                </a:cubicBezTo>
                <a:cubicBezTo>
                  <a:pt x="83" y="41"/>
                  <a:pt x="81" y="40"/>
                  <a:pt x="80" y="40"/>
                </a:cubicBezTo>
                <a:cubicBezTo>
                  <a:pt x="79" y="40"/>
                  <a:pt x="77" y="41"/>
                  <a:pt x="77" y="43"/>
                </a:cubicBezTo>
                <a:cubicBezTo>
                  <a:pt x="77" y="70"/>
                  <a:pt x="77" y="70"/>
                  <a:pt x="77" y="70"/>
                </a:cubicBezTo>
                <a:cubicBezTo>
                  <a:pt x="74" y="71"/>
                  <a:pt x="71" y="74"/>
                  <a:pt x="70" y="77"/>
                </a:cubicBezTo>
                <a:cubicBezTo>
                  <a:pt x="51" y="77"/>
                  <a:pt x="51" y="77"/>
                  <a:pt x="51" y="77"/>
                </a:cubicBezTo>
                <a:cubicBezTo>
                  <a:pt x="49" y="77"/>
                  <a:pt x="48" y="79"/>
                  <a:pt x="48" y="80"/>
                </a:cubicBezTo>
                <a:cubicBezTo>
                  <a:pt x="48" y="81"/>
                  <a:pt x="49" y="83"/>
                  <a:pt x="51" y="83"/>
                </a:cubicBezTo>
                <a:close/>
                <a:moveTo>
                  <a:pt x="80" y="75"/>
                </a:moveTo>
                <a:cubicBezTo>
                  <a:pt x="83" y="75"/>
                  <a:pt x="85" y="77"/>
                  <a:pt x="85" y="80"/>
                </a:cubicBezTo>
                <a:cubicBezTo>
                  <a:pt x="85" y="83"/>
                  <a:pt x="83" y="85"/>
                  <a:pt x="80" y="85"/>
                </a:cubicBezTo>
                <a:cubicBezTo>
                  <a:pt x="77" y="85"/>
                  <a:pt x="75" y="83"/>
                  <a:pt x="75" y="80"/>
                </a:cubicBezTo>
                <a:cubicBezTo>
                  <a:pt x="75" y="77"/>
                  <a:pt x="77" y="75"/>
                  <a:pt x="80" y="75"/>
                </a:cubicBezTo>
                <a:close/>
                <a:moveTo>
                  <a:pt x="77" y="24"/>
                </a:moveTo>
                <a:cubicBezTo>
                  <a:pt x="77" y="21"/>
                  <a:pt x="77" y="21"/>
                  <a:pt x="77" y="21"/>
                </a:cubicBezTo>
                <a:cubicBezTo>
                  <a:pt x="77" y="20"/>
                  <a:pt x="79" y="19"/>
                  <a:pt x="80" y="19"/>
                </a:cubicBezTo>
                <a:cubicBezTo>
                  <a:pt x="81" y="19"/>
                  <a:pt x="83" y="20"/>
                  <a:pt x="83" y="21"/>
                </a:cubicBezTo>
                <a:cubicBezTo>
                  <a:pt x="83" y="24"/>
                  <a:pt x="83" y="24"/>
                  <a:pt x="83" y="24"/>
                </a:cubicBezTo>
                <a:cubicBezTo>
                  <a:pt x="83" y="25"/>
                  <a:pt x="81" y="27"/>
                  <a:pt x="80" y="27"/>
                </a:cubicBezTo>
                <a:cubicBezTo>
                  <a:pt x="79" y="27"/>
                  <a:pt x="77" y="25"/>
                  <a:pt x="77" y="24"/>
                </a:cubicBezTo>
                <a:close/>
                <a:moveTo>
                  <a:pt x="83" y="136"/>
                </a:moveTo>
                <a:cubicBezTo>
                  <a:pt x="83" y="139"/>
                  <a:pt x="83" y="139"/>
                  <a:pt x="83" y="139"/>
                </a:cubicBezTo>
                <a:cubicBezTo>
                  <a:pt x="83" y="140"/>
                  <a:pt x="81" y="141"/>
                  <a:pt x="80" y="141"/>
                </a:cubicBezTo>
                <a:cubicBezTo>
                  <a:pt x="79" y="141"/>
                  <a:pt x="77" y="140"/>
                  <a:pt x="77" y="139"/>
                </a:cubicBezTo>
                <a:cubicBezTo>
                  <a:pt x="77" y="136"/>
                  <a:pt x="77" y="136"/>
                  <a:pt x="77" y="136"/>
                </a:cubicBezTo>
                <a:cubicBezTo>
                  <a:pt x="77" y="135"/>
                  <a:pt x="79" y="133"/>
                  <a:pt x="80" y="133"/>
                </a:cubicBezTo>
                <a:cubicBezTo>
                  <a:pt x="81" y="133"/>
                  <a:pt x="83" y="135"/>
                  <a:pt x="83" y="136"/>
                </a:cubicBezTo>
                <a:close/>
                <a:moveTo>
                  <a:pt x="139" y="77"/>
                </a:moveTo>
                <a:cubicBezTo>
                  <a:pt x="140" y="77"/>
                  <a:pt x="141" y="79"/>
                  <a:pt x="141" y="80"/>
                </a:cubicBezTo>
                <a:cubicBezTo>
                  <a:pt x="141" y="81"/>
                  <a:pt x="140" y="83"/>
                  <a:pt x="139" y="83"/>
                </a:cubicBezTo>
                <a:cubicBezTo>
                  <a:pt x="136" y="83"/>
                  <a:pt x="136" y="83"/>
                  <a:pt x="136" y="83"/>
                </a:cubicBezTo>
                <a:cubicBezTo>
                  <a:pt x="135" y="83"/>
                  <a:pt x="133" y="81"/>
                  <a:pt x="133" y="80"/>
                </a:cubicBezTo>
                <a:cubicBezTo>
                  <a:pt x="133" y="79"/>
                  <a:pt x="135" y="77"/>
                  <a:pt x="136" y="77"/>
                </a:cubicBezTo>
                <a:lnTo>
                  <a:pt x="139" y="77"/>
                </a:lnTo>
                <a:close/>
                <a:moveTo>
                  <a:pt x="19" y="80"/>
                </a:moveTo>
                <a:cubicBezTo>
                  <a:pt x="19" y="79"/>
                  <a:pt x="20" y="77"/>
                  <a:pt x="21" y="77"/>
                </a:cubicBezTo>
                <a:cubicBezTo>
                  <a:pt x="24" y="77"/>
                  <a:pt x="24" y="77"/>
                  <a:pt x="24" y="77"/>
                </a:cubicBezTo>
                <a:cubicBezTo>
                  <a:pt x="25" y="77"/>
                  <a:pt x="27" y="79"/>
                  <a:pt x="27" y="80"/>
                </a:cubicBezTo>
                <a:cubicBezTo>
                  <a:pt x="27" y="81"/>
                  <a:pt x="25" y="83"/>
                  <a:pt x="24" y="83"/>
                </a:cubicBezTo>
                <a:cubicBezTo>
                  <a:pt x="21" y="83"/>
                  <a:pt x="21" y="83"/>
                  <a:pt x="21" y="83"/>
                </a:cubicBezTo>
                <a:cubicBezTo>
                  <a:pt x="20" y="83"/>
                  <a:pt x="19" y="81"/>
                  <a:pt x="19" y="80"/>
                </a:cubicBezTo>
                <a:close/>
                <a:moveTo>
                  <a:pt x="132" y="28"/>
                </a:moveTo>
                <a:cubicBezTo>
                  <a:pt x="131" y="27"/>
                  <a:pt x="131" y="25"/>
                  <a:pt x="132" y="24"/>
                </a:cubicBezTo>
                <a:cubicBezTo>
                  <a:pt x="134" y="22"/>
                  <a:pt x="134" y="22"/>
                  <a:pt x="134" y="22"/>
                </a:cubicBezTo>
                <a:cubicBezTo>
                  <a:pt x="135" y="21"/>
                  <a:pt x="137" y="21"/>
                  <a:pt x="138" y="22"/>
                </a:cubicBezTo>
                <a:cubicBezTo>
                  <a:pt x="139" y="23"/>
                  <a:pt x="139" y="25"/>
                  <a:pt x="138" y="26"/>
                </a:cubicBezTo>
                <a:cubicBezTo>
                  <a:pt x="136" y="28"/>
                  <a:pt x="136" y="28"/>
                  <a:pt x="136" y="28"/>
                </a:cubicBezTo>
                <a:cubicBezTo>
                  <a:pt x="135" y="28"/>
                  <a:pt x="135" y="29"/>
                  <a:pt x="134" y="29"/>
                </a:cubicBezTo>
                <a:cubicBezTo>
                  <a:pt x="133" y="29"/>
                  <a:pt x="133" y="28"/>
                  <a:pt x="132" y="28"/>
                </a:cubicBezTo>
                <a:close/>
                <a:moveTo>
                  <a:pt x="28" y="132"/>
                </a:moveTo>
                <a:cubicBezTo>
                  <a:pt x="29" y="133"/>
                  <a:pt x="29" y="135"/>
                  <a:pt x="28" y="136"/>
                </a:cubicBezTo>
                <a:cubicBezTo>
                  <a:pt x="26" y="137"/>
                  <a:pt x="26" y="137"/>
                  <a:pt x="26" y="137"/>
                </a:cubicBezTo>
                <a:cubicBezTo>
                  <a:pt x="26" y="138"/>
                  <a:pt x="25" y="138"/>
                  <a:pt x="24" y="138"/>
                </a:cubicBezTo>
                <a:cubicBezTo>
                  <a:pt x="24" y="138"/>
                  <a:pt x="23" y="138"/>
                  <a:pt x="23" y="137"/>
                </a:cubicBezTo>
                <a:cubicBezTo>
                  <a:pt x="21" y="136"/>
                  <a:pt x="21" y="135"/>
                  <a:pt x="23" y="134"/>
                </a:cubicBezTo>
                <a:cubicBezTo>
                  <a:pt x="24" y="132"/>
                  <a:pt x="24" y="132"/>
                  <a:pt x="24" y="132"/>
                </a:cubicBezTo>
                <a:cubicBezTo>
                  <a:pt x="25" y="131"/>
                  <a:pt x="27" y="131"/>
                  <a:pt x="28" y="132"/>
                </a:cubicBezTo>
                <a:close/>
                <a:moveTo>
                  <a:pt x="132" y="136"/>
                </a:moveTo>
                <a:cubicBezTo>
                  <a:pt x="131" y="135"/>
                  <a:pt x="131" y="133"/>
                  <a:pt x="132" y="132"/>
                </a:cubicBezTo>
                <a:cubicBezTo>
                  <a:pt x="133" y="131"/>
                  <a:pt x="135" y="131"/>
                  <a:pt x="136" y="132"/>
                </a:cubicBezTo>
                <a:cubicBezTo>
                  <a:pt x="137" y="134"/>
                  <a:pt x="137" y="134"/>
                  <a:pt x="137" y="134"/>
                </a:cubicBezTo>
                <a:cubicBezTo>
                  <a:pt x="139" y="135"/>
                  <a:pt x="139" y="136"/>
                  <a:pt x="137" y="137"/>
                </a:cubicBezTo>
                <a:cubicBezTo>
                  <a:pt x="137" y="138"/>
                  <a:pt x="136" y="138"/>
                  <a:pt x="136" y="138"/>
                </a:cubicBezTo>
                <a:cubicBezTo>
                  <a:pt x="135" y="138"/>
                  <a:pt x="134" y="138"/>
                  <a:pt x="134" y="137"/>
                </a:cubicBezTo>
                <a:lnTo>
                  <a:pt x="132" y="136"/>
                </a:lnTo>
                <a:close/>
                <a:moveTo>
                  <a:pt x="22" y="25"/>
                </a:moveTo>
                <a:cubicBezTo>
                  <a:pt x="21" y="24"/>
                  <a:pt x="21" y="23"/>
                  <a:pt x="22" y="22"/>
                </a:cubicBezTo>
                <a:cubicBezTo>
                  <a:pt x="23" y="21"/>
                  <a:pt x="24" y="21"/>
                  <a:pt x="25" y="22"/>
                </a:cubicBezTo>
                <a:cubicBezTo>
                  <a:pt x="27" y="23"/>
                  <a:pt x="27" y="23"/>
                  <a:pt x="27" y="23"/>
                </a:cubicBezTo>
                <a:cubicBezTo>
                  <a:pt x="28" y="24"/>
                  <a:pt x="28" y="26"/>
                  <a:pt x="27" y="27"/>
                </a:cubicBezTo>
                <a:cubicBezTo>
                  <a:pt x="27" y="28"/>
                  <a:pt x="26" y="28"/>
                  <a:pt x="25" y="28"/>
                </a:cubicBezTo>
                <a:cubicBezTo>
                  <a:pt x="25" y="28"/>
                  <a:pt x="24" y="28"/>
                  <a:pt x="23" y="27"/>
                </a:cubicBezTo>
                <a:lnTo>
                  <a:pt x="22" y="25"/>
                </a:lnTo>
                <a:close/>
                <a:moveTo>
                  <a:pt x="0" y="0"/>
                </a:moveTo>
                <a:cubicBezTo>
                  <a:pt x="0" y="160"/>
                  <a:pt x="0" y="160"/>
                  <a:pt x="0" y="160"/>
                </a:cubicBezTo>
                <a:cubicBezTo>
                  <a:pt x="160" y="160"/>
                  <a:pt x="160" y="160"/>
                  <a:pt x="160" y="160"/>
                </a:cubicBezTo>
                <a:cubicBezTo>
                  <a:pt x="160" y="0"/>
                  <a:pt x="160" y="0"/>
                  <a:pt x="160" y="0"/>
                </a:cubicBezTo>
                <a:lnTo>
                  <a:pt x="0" y="0"/>
                </a:lnTo>
                <a:close/>
                <a:moveTo>
                  <a:pt x="155" y="155"/>
                </a:moveTo>
                <a:cubicBezTo>
                  <a:pt x="5" y="155"/>
                  <a:pt x="5" y="155"/>
                  <a:pt x="5" y="155"/>
                </a:cubicBezTo>
                <a:cubicBezTo>
                  <a:pt x="5" y="5"/>
                  <a:pt x="5" y="5"/>
                  <a:pt x="5" y="5"/>
                </a:cubicBezTo>
                <a:cubicBezTo>
                  <a:pt x="155" y="5"/>
                  <a:pt x="155" y="5"/>
                  <a:pt x="155" y="5"/>
                </a:cubicBezTo>
                <a:lnTo>
                  <a:pt x="155" y="15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99" name="Freeform 1094"/>
          <p:cNvSpPr>
            <a:spLocks noEditPoints="1"/>
          </p:cNvSpPr>
          <p:nvPr/>
        </p:nvSpPr>
        <p:spPr bwMode="auto">
          <a:xfrm>
            <a:off x="5346700" y="5938838"/>
            <a:ext cx="546100" cy="539750"/>
          </a:xfrm>
          <a:custGeom>
            <a:avLst/>
            <a:gdLst>
              <a:gd name="T0" fmla="*/ 308 w 344"/>
              <a:gd name="T1" fmla="*/ 50 h 340"/>
              <a:gd name="T2" fmla="*/ 308 w 344"/>
              <a:gd name="T3" fmla="*/ 0 h 340"/>
              <a:gd name="T4" fmla="*/ 0 w 344"/>
              <a:gd name="T5" fmla="*/ 0 h 340"/>
              <a:gd name="T6" fmla="*/ 0 w 344"/>
              <a:gd name="T7" fmla="*/ 297 h 340"/>
              <a:gd name="T8" fmla="*/ 43 w 344"/>
              <a:gd name="T9" fmla="*/ 297 h 340"/>
              <a:gd name="T10" fmla="*/ 43 w 344"/>
              <a:gd name="T11" fmla="*/ 340 h 340"/>
              <a:gd name="T12" fmla="*/ 344 w 344"/>
              <a:gd name="T13" fmla="*/ 340 h 340"/>
              <a:gd name="T14" fmla="*/ 344 w 344"/>
              <a:gd name="T15" fmla="*/ 50 h 340"/>
              <a:gd name="T16" fmla="*/ 308 w 344"/>
              <a:gd name="T17" fmla="*/ 50 h 340"/>
              <a:gd name="T18" fmla="*/ 13 w 344"/>
              <a:gd name="T19" fmla="*/ 284 h 340"/>
              <a:gd name="T20" fmla="*/ 13 w 344"/>
              <a:gd name="T21" fmla="*/ 13 h 340"/>
              <a:gd name="T22" fmla="*/ 295 w 344"/>
              <a:gd name="T23" fmla="*/ 13 h 340"/>
              <a:gd name="T24" fmla="*/ 295 w 344"/>
              <a:gd name="T25" fmla="*/ 50 h 340"/>
              <a:gd name="T26" fmla="*/ 43 w 344"/>
              <a:gd name="T27" fmla="*/ 50 h 340"/>
              <a:gd name="T28" fmla="*/ 43 w 344"/>
              <a:gd name="T29" fmla="*/ 284 h 340"/>
              <a:gd name="T30" fmla="*/ 13 w 344"/>
              <a:gd name="T31" fmla="*/ 284 h 340"/>
              <a:gd name="T32" fmla="*/ 331 w 344"/>
              <a:gd name="T33" fmla="*/ 327 h 340"/>
              <a:gd name="T34" fmla="*/ 56 w 344"/>
              <a:gd name="T35" fmla="*/ 327 h 340"/>
              <a:gd name="T36" fmla="*/ 56 w 344"/>
              <a:gd name="T37" fmla="*/ 297 h 340"/>
              <a:gd name="T38" fmla="*/ 56 w 344"/>
              <a:gd name="T39" fmla="*/ 63 h 340"/>
              <a:gd name="T40" fmla="*/ 308 w 344"/>
              <a:gd name="T41" fmla="*/ 63 h 340"/>
              <a:gd name="T42" fmla="*/ 331 w 344"/>
              <a:gd name="T43" fmla="*/ 63 h 340"/>
              <a:gd name="T44" fmla="*/ 331 w 344"/>
              <a:gd name="T45" fmla="*/ 327 h 3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344" h="340">
                <a:moveTo>
                  <a:pt x="308" y="50"/>
                </a:moveTo>
                <a:lnTo>
                  <a:pt x="308" y="0"/>
                </a:lnTo>
                <a:lnTo>
                  <a:pt x="0" y="0"/>
                </a:lnTo>
                <a:lnTo>
                  <a:pt x="0" y="297"/>
                </a:lnTo>
                <a:lnTo>
                  <a:pt x="43" y="297"/>
                </a:lnTo>
                <a:lnTo>
                  <a:pt x="43" y="340"/>
                </a:lnTo>
                <a:lnTo>
                  <a:pt x="344" y="340"/>
                </a:lnTo>
                <a:lnTo>
                  <a:pt x="344" y="50"/>
                </a:lnTo>
                <a:lnTo>
                  <a:pt x="308" y="50"/>
                </a:lnTo>
                <a:close/>
                <a:moveTo>
                  <a:pt x="13" y="284"/>
                </a:moveTo>
                <a:lnTo>
                  <a:pt x="13" y="13"/>
                </a:lnTo>
                <a:lnTo>
                  <a:pt x="295" y="13"/>
                </a:lnTo>
                <a:lnTo>
                  <a:pt x="295" y="50"/>
                </a:lnTo>
                <a:lnTo>
                  <a:pt x="43" y="50"/>
                </a:lnTo>
                <a:lnTo>
                  <a:pt x="43" y="284"/>
                </a:lnTo>
                <a:lnTo>
                  <a:pt x="13" y="284"/>
                </a:lnTo>
                <a:close/>
                <a:moveTo>
                  <a:pt x="331" y="327"/>
                </a:moveTo>
                <a:lnTo>
                  <a:pt x="56" y="327"/>
                </a:lnTo>
                <a:lnTo>
                  <a:pt x="56" y="297"/>
                </a:lnTo>
                <a:lnTo>
                  <a:pt x="56" y="63"/>
                </a:lnTo>
                <a:lnTo>
                  <a:pt x="308" y="63"/>
                </a:lnTo>
                <a:lnTo>
                  <a:pt x="331" y="63"/>
                </a:lnTo>
                <a:lnTo>
                  <a:pt x="331" y="32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00" name="Freeform 1095"/>
          <p:cNvSpPr>
            <a:spLocks/>
          </p:cNvSpPr>
          <p:nvPr/>
        </p:nvSpPr>
        <p:spPr bwMode="auto">
          <a:xfrm>
            <a:off x="5565775" y="6159500"/>
            <a:ext cx="177800" cy="179388"/>
          </a:xfrm>
          <a:custGeom>
            <a:avLst/>
            <a:gdLst>
              <a:gd name="T0" fmla="*/ 51 w 52"/>
              <a:gd name="T1" fmla="*/ 2 h 52"/>
              <a:gd name="T2" fmla="*/ 47 w 52"/>
              <a:gd name="T3" fmla="*/ 2 h 52"/>
              <a:gd name="T4" fmla="*/ 26 w 52"/>
              <a:gd name="T5" fmla="*/ 22 h 52"/>
              <a:gd name="T6" fmla="*/ 6 w 52"/>
              <a:gd name="T7" fmla="*/ 2 h 52"/>
              <a:gd name="T8" fmla="*/ 1 w 52"/>
              <a:gd name="T9" fmla="*/ 2 h 52"/>
              <a:gd name="T10" fmla="*/ 1 w 52"/>
              <a:gd name="T11" fmla="*/ 6 h 52"/>
              <a:gd name="T12" fmla="*/ 22 w 52"/>
              <a:gd name="T13" fmla="*/ 26 h 52"/>
              <a:gd name="T14" fmla="*/ 1 w 52"/>
              <a:gd name="T15" fmla="*/ 47 h 52"/>
              <a:gd name="T16" fmla="*/ 1 w 52"/>
              <a:gd name="T17" fmla="*/ 51 h 52"/>
              <a:gd name="T18" fmla="*/ 4 w 52"/>
              <a:gd name="T19" fmla="*/ 52 h 52"/>
              <a:gd name="T20" fmla="*/ 6 w 52"/>
              <a:gd name="T21" fmla="*/ 51 h 52"/>
              <a:gd name="T22" fmla="*/ 26 w 52"/>
              <a:gd name="T23" fmla="*/ 30 h 52"/>
              <a:gd name="T24" fmla="*/ 47 w 52"/>
              <a:gd name="T25" fmla="*/ 51 h 52"/>
              <a:gd name="T26" fmla="*/ 49 w 52"/>
              <a:gd name="T27" fmla="*/ 52 h 52"/>
              <a:gd name="T28" fmla="*/ 51 w 52"/>
              <a:gd name="T29" fmla="*/ 51 h 52"/>
              <a:gd name="T30" fmla="*/ 51 w 52"/>
              <a:gd name="T31" fmla="*/ 47 h 52"/>
              <a:gd name="T32" fmla="*/ 30 w 52"/>
              <a:gd name="T33" fmla="*/ 26 h 52"/>
              <a:gd name="T34" fmla="*/ 51 w 52"/>
              <a:gd name="T35" fmla="*/ 6 h 52"/>
              <a:gd name="T36" fmla="*/ 51 w 52"/>
              <a:gd name="T37" fmla="*/ 2 h 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52" h="52">
                <a:moveTo>
                  <a:pt x="51" y="2"/>
                </a:moveTo>
                <a:cubicBezTo>
                  <a:pt x="50" y="0"/>
                  <a:pt x="48" y="0"/>
                  <a:pt x="47" y="2"/>
                </a:cubicBezTo>
                <a:cubicBezTo>
                  <a:pt x="26" y="22"/>
                  <a:pt x="26" y="22"/>
                  <a:pt x="26" y="22"/>
                </a:cubicBezTo>
                <a:cubicBezTo>
                  <a:pt x="6" y="2"/>
                  <a:pt x="6" y="2"/>
                  <a:pt x="6" y="2"/>
                </a:cubicBezTo>
                <a:cubicBezTo>
                  <a:pt x="4" y="0"/>
                  <a:pt x="3" y="0"/>
                  <a:pt x="1" y="2"/>
                </a:cubicBezTo>
                <a:cubicBezTo>
                  <a:pt x="0" y="3"/>
                  <a:pt x="0" y="4"/>
                  <a:pt x="1" y="6"/>
                </a:cubicBezTo>
                <a:cubicBezTo>
                  <a:pt x="22" y="26"/>
                  <a:pt x="22" y="26"/>
                  <a:pt x="22" y="26"/>
                </a:cubicBezTo>
                <a:cubicBezTo>
                  <a:pt x="1" y="47"/>
                  <a:pt x="1" y="47"/>
                  <a:pt x="1" y="47"/>
                </a:cubicBezTo>
                <a:cubicBezTo>
                  <a:pt x="0" y="48"/>
                  <a:pt x="0" y="50"/>
                  <a:pt x="1" y="51"/>
                </a:cubicBezTo>
                <a:cubicBezTo>
                  <a:pt x="2" y="51"/>
                  <a:pt x="3" y="52"/>
                  <a:pt x="4" y="52"/>
                </a:cubicBezTo>
                <a:cubicBezTo>
                  <a:pt x="4" y="52"/>
                  <a:pt x="5" y="51"/>
                  <a:pt x="6" y="51"/>
                </a:cubicBezTo>
                <a:cubicBezTo>
                  <a:pt x="26" y="30"/>
                  <a:pt x="26" y="30"/>
                  <a:pt x="26" y="30"/>
                </a:cubicBezTo>
                <a:cubicBezTo>
                  <a:pt x="47" y="51"/>
                  <a:pt x="47" y="51"/>
                  <a:pt x="47" y="51"/>
                </a:cubicBezTo>
                <a:cubicBezTo>
                  <a:pt x="47" y="51"/>
                  <a:pt x="48" y="52"/>
                  <a:pt x="49" y="52"/>
                </a:cubicBezTo>
                <a:cubicBezTo>
                  <a:pt x="50" y="52"/>
                  <a:pt x="50" y="51"/>
                  <a:pt x="51" y="51"/>
                </a:cubicBezTo>
                <a:cubicBezTo>
                  <a:pt x="52" y="50"/>
                  <a:pt x="52" y="48"/>
                  <a:pt x="51" y="47"/>
                </a:cubicBezTo>
                <a:cubicBezTo>
                  <a:pt x="30" y="26"/>
                  <a:pt x="30" y="26"/>
                  <a:pt x="30" y="26"/>
                </a:cubicBezTo>
                <a:cubicBezTo>
                  <a:pt x="51" y="6"/>
                  <a:pt x="51" y="6"/>
                  <a:pt x="51" y="6"/>
                </a:cubicBezTo>
                <a:cubicBezTo>
                  <a:pt x="52" y="4"/>
                  <a:pt x="52" y="3"/>
                  <a:pt x="51" y="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01" name="Freeform 1096"/>
          <p:cNvSpPr>
            <a:spLocks noEditPoints="1"/>
          </p:cNvSpPr>
          <p:nvPr/>
        </p:nvSpPr>
        <p:spPr bwMode="auto">
          <a:xfrm>
            <a:off x="6302375" y="392113"/>
            <a:ext cx="546100" cy="485775"/>
          </a:xfrm>
          <a:custGeom>
            <a:avLst/>
            <a:gdLst>
              <a:gd name="T0" fmla="*/ 128 w 160"/>
              <a:gd name="T1" fmla="*/ 107 h 141"/>
              <a:gd name="T2" fmla="*/ 115 w 160"/>
              <a:gd name="T3" fmla="*/ 104 h 141"/>
              <a:gd name="T4" fmla="*/ 128 w 160"/>
              <a:gd name="T5" fmla="*/ 101 h 141"/>
              <a:gd name="T6" fmla="*/ 133 w 160"/>
              <a:gd name="T7" fmla="*/ 48 h 141"/>
              <a:gd name="T8" fmla="*/ 120 w 160"/>
              <a:gd name="T9" fmla="*/ 48 h 141"/>
              <a:gd name="T10" fmla="*/ 120 w 160"/>
              <a:gd name="T11" fmla="*/ 43 h 141"/>
              <a:gd name="T12" fmla="*/ 91 w 160"/>
              <a:gd name="T13" fmla="*/ 5 h 141"/>
              <a:gd name="T14" fmla="*/ 67 w 160"/>
              <a:gd name="T15" fmla="*/ 40 h 141"/>
              <a:gd name="T16" fmla="*/ 61 w 160"/>
              <a:gd name="T17" fmla="*/ 40 h 141"/>
              <a:gd name="T18" fmla="*/ 51 w 160"/>
              <a:gd name="T19" fmla="*/ 23 h 141"/>
              <a:gd name="T20" fmla="*/ 48 w 160"/>
              <a:gd name="T21" fmla="*/ 22 h 141"/>
              <a:gd name="T22" fmla="*/ 46 w 160"/>
              <a:gd name="T23" fmla="*/ 22 h 141"/>
              <a:gd name="T24" fmla="*/ 43 w 160"/>
              <a:gd name="T25" fmla="*/ 21 h 141"/>
              <a:gd name="T26" fmla="*/ 24 w 160"/>
              <a:gd name="T27" fmla="*/ 41 h 141"/>
              <a:gd name="T28" fmla="*/ 24 w 160"/>
              <a:gd name="T29" fmla="*/ 42 h 141"/>
              <a:gd name="T30" fmla="*/ 24 w 160"/>
              <a:gd name="T31" fmla="*/ 44 h 141"/>
              <a:gd name="T32" fmla="*/ 5 w 160"/>
              <a:gd name="T33" fmla="*/ 72 h 141"/>
              <a:gd name="T34" fmla="*/ 48 w 160"/>
              <a:gd name="T35" fmla="*/ 101 h 141"/>
              <a:gd name="T36" fmla="*/ 48 w 160"/>
              <a:gd name="T37" fmla="*/ 107 h 141"/>
              <a:gd name="T38" fmla="*/ 0 w 160"/>
              <a:gd name="T39" fmla="*/ 72 h 141"/>
              <a:gd name="T40" fmla="*/ 19 w 160"/>
              <a:gd name="T41" fmla="*/ 40 h 141"/>
              <a:gd name="T42" fmla="*/ 45 w 160"/>
              <a:gd name="T43" fmla="*/ 16 h 141"/>
              <a:gd name="T44" fmla="*/ 48 w 160"/>
              <a:gd name="T45" fmla="*/ 17 h 141"/>
              <a:gd name="T46" fmla="*/ 51 w 160"/>
              <a:gd name="T47" fmla="*/ 17 h 141"/>
              <a:gd name="T48" fmla="*/ 53 w 160"/>
              <a:gd name="T49" fmla="*/ 18 h 141"/>
              <a:gd name="T50" fmla="*/ 91 w 160"/>
              <a:gd name="T51" fmla="*/ 0 h 141"/>
              <a:gd name="T52" fmla="*/ 160 w 160"/>
              <a:gd name="T53" fmla="*/ 75 h 141"/>
              <a:gd name="T54" fmla="*/ 104 w 160"/>
              <a:gd name="T55" fmla="*/ 83 h 141"/>
              <a:gd name="T56" fmla="*/ 106 w 160"/>
              <a:gd name="T57" fmla="*/ 78 h 141"/>
              <a:gd name="T58" fmla="*/ 84 w 160"/>
              <a:gd name="T59" fmla="*/ 56 h 141"/>
              <a:gd name="T60" fmla="*/ 81 w 160"/>
              <a:gd name="T61" fmla="*/ 57 h 141"/>
              <a:gd name="T62" fmla="*/ 59 w 160"/>
              <a:gd name="T63" fmla="*/ 82 h 141"/>
              <a:gd name="T64" fmla="*/ 63 w 160"/>
              <a:gd name="T65" fmla="*/ 82 h 141"/>
              <a:gd name="T66" fmla="*/ 80 w 160"/>
              <a:gd name="T67" fmla="*/ 132 h 141"/>
              <a:gd name="T68" fmla="*/ 59 w 160"/>
              <a:gd name="T69" fmla="*/ 115 h 141"/>
              <a:gd name="T70" fmla="*/ 81 w 160"/>
              <a:gd name="T71" fmla="*/ 141 h 141"/>
              <a:gd name="T72" fmla="*/ 83 w 160"/>
              <a:gd name="T73" fmla="*/ 141 h 141"/>
              <a:gd name="T74" fmla="*/ 85 w 160"/>
              <a:gd name="T75" fmla="*/ 141 h 141"/>
              <a:gd name="T76" fmla="*/ 106 w 160"/>
              <a:gd name="T77" fmla="*/ 115 h 141"/>
              <a:gd name="T78" fmla="*/ 85 w 160"/>
              <a:gd name="T79" fmla="*/ 132 h 141"/>
              <a:gd name="T80" fmla="*/ 102 w 160"/>
              <a:gd name="T81" fmla="*/ 82 h 1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160" h="141">
                <a:moveTo>
                  <a:pt x="160" y="75"/>
                </a:moveTo>
                <a:cubicBezTo>
                  <a:pt x="160" y="92"/>
                  <a:pt x="146" y="107"/>
                  <a:pt x="128" y="107"/>
                </a:cubicBezTo>
                <a:cubicBezTo>
                  <a:pt x="117" y="107"/>
                  <a:pt x="117" y="107"/>
                  <a:pt x="117" y="107"/>
                </a:cubicBezTo>
                <a:cubicBezTo>
                  <a:pt x="116" y="107"/>
                  <a:pt x="115" y="105"/>
                  <a:pt x="115" y="104"/>
                </a:cubicBezTo>
                <a:cubicBezTo>
                  <a:pt x="115" y="103"/>
                  <a:pt x="116" y="101"/>
                  <a:pt x="117" y="101"/>
                </a:cubicBezTo>
                <a:cubicBezTo>
                  <a:pt x="128" y="101"/>
                  <a:pt x="128" y="101"/>
                  <a:pt x="128" y="101"/>
                </a:cubicBezTo>
                <a:cubicBezTo>
                  <a:pt x="143" y="101"/>
                  <a:pt x="155" y="89"/>
                  <a:pt x="155" y="75"/>
                </a:cubicBezTo>
                <a:cubicBezTo>
                  <a:pt x="155" y="62"/>
                  <a:pt x="145" y="50"/>
                  <a:pt x="133" y="48"/>
                </a:cubicBezTo>
                <a:cubicBezTo>
                  <a:pt x="133" y="48"/>
                  <a:pt x="126" y="47"/>
                  <a:pt x="120" y="48"/>
                </a:cubicBezTo>
                <a:cubicBezTo>
                  <a:pt x="120" y="48"/>
                  <a:pt x="120" y="48"/>
                  <a:pt x="120" y="48"/>
                </a:cubicBezTo>
                <a:cubicBezTo>
                  <a:pt x="119" y="48"/>
                  <a:pt x="118" y="47"/>
                  <a:pt x="117" y="46"/>
                </a:cubicBezTo>
                <a:cubicBezTo>
                  <a:pt x="117" y="44"/>
                  <a:pt x="118" y="43"/>
                  <a:pt x="120" y="43"/>
                </a:cubicBezTo>
                <a:cubicBezTo>
                  <a:pt x="124" y="42"/>
                  <a:pt x="128" y="42"/>
                  <a:pt x="130" y="42"/>
                </a:cubicBezTo>
                <a:cubicBezTo>
                  <a:pt x="129" y="22"/>
                  <a:pt x="112" y="5"/>
                  <a:pt x="91" y="5"/>
                </a:cubicBezTo>
                <a:cubicBezTo>
                  <a:pt x="78" y="5"/>
                  <a:pt x="66" y="12"/>
                  <a:pt x="58" y="22"/>
                </a:cubicBezTo>
                <a:cubicBezTo>
                  <a:pt x="63" y="26"/>
                  <a:pt x="67" y="33"/>
                  <a:pt x="67" y="40"/>
                </a:cubicBezTo>
                <a:cubicBezTo>
                  <a:pt x="67" y="41"/>
                  <a:pt x="65" y="43"/>
                  <a:pt x="64" y="43"/>
                </a:cubicBezTo>
                <a:cubicBezTo>
                  <a:pt x="63" y="43"/>
                  <a:pt x="61" y="41"/>
                  <a:pt x="61" y="40"/>
                </a:cubicBezTo>
                <a:cubicBezTo>
                  <a:pt x="61" y="33"/>
                  <a:pt x="58" y="28"/>
                  <a:pt x="53" y="24"/>
                </a:cubicBezTo>
                <a:cubicBezTo>
                  <a:pt x="52" y="24"/>
                  <a:pt x="52" y="24"/>
                  <a:pt x="51" y="23"/>
                </a:cubicBezTo>
                <a:cubicBezTo>
                  <a:pt x="51" y="23"/>
                  <a:pt x="51" y="23"/>
                  <a:pt x="50" y="23"/>
                </a:cubicBezTo>
                <a:cubicBezTo>
                  <a:pt x="50" y="23"/>
                  <a:pt x="49" y="22"/>
                  <a:pt x="48" y="22"/>
                </a:cubicBezTo>
                <a:cubicBezTo>
                  <a:pt x="48" y="22"/>
                  <a:pt x="48" y="22"/>
                  <a:pt x="48" y="22"/>
                </a:cubicBezTo>
                <a:cubicBezTo>
                  <a:pt x="47" y="22"/>
                  <a:pt x="46" y="22"/>
                  <a:pt x="46" y="22"/>
                </a:cubicBezTo>
                <a:cubicBezTo>
                  <a:pt x="46" y="22"/>
                  <a:pt x="45" y="22"/>
                  <a:pt x="45" y="22"/>
                </a:cubicBezTo>
                <a:cubicBezTo>
                  <a:pt x="44" y="21"/>
                  <a:pt x="43" y="21"/>
                  <a:pt x="43" y="21"/>
                </a:cubicBezTo>
                <a:cubicBezTo>
                  <a:pt x="32" y="21"/>
                  <a:pt x="24" y="30"/>
                  <a:pt x="24" y="40"/>
                </a:cubicBezTo>
                <a:cubicBezTo>
                  <a:pt x="24" y="40"/>
                  <a:pt x="24" y="40"/>
                  <a:pt x="24" y="41"/>
                </a:cubicBezTo>
                <a:cubicBezTo>
                  <a:pt x="24" y="41"/>
                  <a:pt x="24" y="41"/>
                  <a:pt x="24" y="41"/>
                </a:cubicBezTo>
                <a:cubicBezTo>
                  <a:pt x="24" y="42"/>
                  <a:pt x="24" y="42"/>
                  <a:pt x="24" y="42"/>
                </a:cubicBezTo>
                <a:cubicBezTo>
                  <a:pt x="24" y="42"/>
                  <a:pt x="24" y="42"/>
                  <a:pt x="24" y="43"/>
                </a:cubicBezTo>
                <a:cubicBezTo>
                  <a:pt x="24" y="44"/>
                  <a:pt x="24" y="44"/>
                  <a:pt x="24" y="44"/>
                </a:cubicBezTo>
                <a:cubicBezTo>
                  <a:pt x="22" y="45"/>
                  <a:pt x="22" y="45"/>
                  <a:pt x="22" y="45"/>
                </a:cubicBezTo>
                <a:cubicBezTo>
                  <a:pt x="13" y="50"/>
                  <a:pt x="5" y="61"/>
                  <a:pt x="5" y="72"/>
                </a:cubicBezTo>
                <a:cubicBezTo>
                  <a:pt x="5" y="88"/>
                  <a:pt x="18" y="101"/>
                  <a:pt x="34" y="101"/>
                </a:cubicBezTo>
                <a:cubicBezTo>
                  <a:pt x="48" y="101"/>
                  <a:pt x="48" y="101"/>
                  <a:pt x="48" y="101"/>
                </a:cubicBezTo>
                <a:cubicBezTo>
                  <a:pt x="49" y="101"/>
                  <a:pt x="51" y="103"/>
                  <a:pt x="51" y="104"/>
                </a:cubicBezTo>
                <a:cubicBezTo>
                  <a:pt x="51" y="105"/>
                  <a:pt x="49" y="107"/>
                  <a:pt x="48" y="107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5" y="107"/>
                  <a:pt x="0" y="91"/>
                  <a:pt x="0" y="72"/>
                </a:cubicBezTo>
                <a:cubicBezTo>
                  <a:pt x="0" y="60"/>
                  <a:pt x="8" y="47"/>
                  <a:pt x="19" y="41"/>
                </a:cubicBezTo>
                <a:cubicBezTo>
                  <a:pt x="19" y="41"/>
                  <a:pt x="19" y="40"/>
                  <a:pt x="19" y="40"/>
                </a:cubicBezTo>
                <a:cubicBezTo>
                  <a:pt x="19" y="27"/>
                  <a:pt x="29" y="16"/>
                  <a:pt x="43" y="16"/>
                </a:cubicBezTo>
                <a:cubicBezTo>
                  <a:pt x="44" y="16"/>
                  <a:pt x="44" y="16"/>
                  <a:pt x="45" y="16"/>
                </a:cubicBezTo>
                <a:cubicBezTo>
                  <a:pt x="46" y="16"/>
                  <a:pt x="46" y="16"/>
                  <a:pt x="46" y="16"/>
                </a:cubicBezTo>
                <a:cubicBezTo>
                  <a:pt x="47" y="16"/>
                  <a:pt x="47" y="16"/>
                  <a:pt x="48" y="17"/>
                </a:cubicBezTo>
                <a:cubicBezTo>
                  <a:pt x="48" y="17"/>
                  <a:pt x="49" y="17"/>
                  <a:pt x="49" y="17"/>
                </a:cubicBezTo>
                <a:cubicBezTo>
                  <a:pt x="49" y="17"/>
                  <a:pt x="50" y="17"/>
                  <a:pt x="51" y="17"/>
                </a:cubicBezTo>
                <a:cubicBezTo>
                  <a:pt x="51" y="17"/>
                  <a:pt x="51" y="18"/>
                  <a:pt x="51" y="18"/>
                </a:cubicBezTo>
                <a:cubicBezTo>
                  <a:pt x="52" y="18"/>
                  <a:pt x="53" y="18"/>
                  <a:pt x="53" y="18"/>
                </a:cubicBezTo>
                <a:cubicBezTo>
                  <a:pt x="53" y="19"/>
                  <a:pt x="54" y="19"/>
                  <a:pt x="54" y="19"/>
                </a:cubicBezTo>
                <a:cubicBezTo>
                  <a:pt x="62" y="7"/>
                  <a:pt x="76" y="0"/>
                  <a:pt x="91" y="0"/>
                </a:cubicBezTo>
                <a:cubicBezTo>
                  <a:pt x="115" y="0"/>
                  <a:pt x="135" y="19"/>
                  <a:pt x="136" y="43"/>
                </a:cubicBezTo>
                <a:cubicBezTo>
                  <a:pt x="150" y="47"/>
                  <a:pt x="160" y="60"/>
                  <a:pt x="160" y="75"/>
                </a:cubicBezTo>
                <a:close/>
                <a:moveTo>
                  <a:pt x="102" y="82"/>
                </a:moveTo>
                <a:cubicBezTo>
                  <a:pt x="103" y="82"/>
                  <a:pt x="103" y="83"/>
                  <a:pt x="104" y="83"/>
                </a:cubicBezTo>
                <a:cubicBezTo>
                  <a:pt x="105" y="83"/>
                  <a:pt x="105" y="82"/>
                  <a:pt x="106" y="82"/>
                </a:cubicBezTo>
                <a:cubicBezTo>
                  <a:pt x="107" y="81"/>
                  <a:pt x="107" y="79"/>
                  <a:pt x="106" y="78"/>
                </a:cubicBezTo>
                <a:cubicBezTo>
                  <a:pt x="85" y="57"/>
                  <a:pt x="85" y="57"/>
                  <a:pt x="85" y="57"/>
                </a:cubicBezTo>
                <a:cubicBezTo>
                  <a:pt x="84" y="57"/>
                  <a:pt x="84" y="56"/>
                  <a:pt x="84" y="56"/>
                </a:cubicBezTo>
                <a:cubicBezTo>
                  <a:pt x="83" y="56"/>
                  <a:pt x="82" y="56"/>
                  <a:pt x="82" y="56"/>
                </a:cubicBezTo>
                <a:cubicBezTo>
                  <a:pt x="81" y="56"/>
                  <a:pt x="81" y="57"/>
                  <a:pt x="81" y="57"/>
                </a:cubicBezTo>
                <a:cubicBezTo>
                  <a:pt x="59" y="78"/>
                  <a:pt x="59" y="78"/>
                  <a:pt x="59" y="78"/>
                </a:cubicBezTo>
                <a:cubicBezTo>
                  <a:pt x="58" y="79"/>
                  <a:pt x="58" y="81"/>
                  <a:pt x="59" y="82"/>
                </a:cubicBezTo>
                <a:cubicBezTo>
                  <a:pt x="60" y="82"/>
                  <a:pt x="61" y="83"/>
                  <a:pt x="61" y="83"/>
                </a:cubicBezTo>
                <a:cubicBezTo>
                  <a:pt x="62" y="83"/>
                  <a:pt x="63" y="82"/>
                  <a:pt x="63" y="82"/>
                </a:cubicBezTo>
                <a:cubicBezTo>
                  <a:pt x="80" y="65"/>
                  <a:pt x="80" y="65"/>
                  <a:pt x="80" y="65"/>
                </a:cubicBezTo>
                <a:cubicBezTo>
                  <a:pt x="80" y="132"/>
                  <a:pt x="80" y="132"/>
                  <a:pt x="80" y="132"/>
                </a:cubicBezTo>
                <a:cubicBezTo>
                  <a:pt x="63" y="115"/>
                  <a:pt x="63" y="115"/>
                  <a:pt x="63" y="115"/>
                </a:cubicBezTo>
                <a:cubicBezTo>
                  <a:pt x="62" y="114"/>
                  <a:pt x="60" y="114"/>
                  <a:pt x="59" y="115"/>
                </a:cubicBezTo>
                <a:cubicBezTo>
                  <a:pt x="58" y="116"/>
                  <a:pt x="58" y="118"/>
                  <a:pt x="59" y="119"/>
                </a:cubicBezTo>
                <a:cubicBezTo>
                  <a:pt x="81" y="141"/>
                  <a:pt x="81" y="141"/>
                  <a:pt x="81" y="141"/>
                </a:cubicBezTo>
                <a:cubicBezTo>
                  <a:pt x="81" y="141"/>
                  <a:pt x="81" y="141"/>
                  <a:pt x="82" y="141"/>
                </a:cubicBezTo>
                <a:cubicBezTo>
                  <a:pt x="82" y="141"/>
                  <a:pt x="82" y="141"/>
                  <a:pt x="83" y="141"/>
                </a:cubicBezTo>
                <a:cubicBezTo>
                  <a:pt x="83" y="141"/>
                  <a:pt x="83" y="141"/>
                  <a:pt x="84" y="141"/>
                </a:cubicBezTo>
                <a:cubicBezTo>
                  <a:pt x="84" y="141"/>
                  <a:pt x="84" y="141"/>
                  <a:pt x="85" y="141"/>
                </a:cubicBezTo>
                <a:cubicBezTo>
                  <a:pt x="106" y="119"/>
                  <a:pt x="106" y="119"/>
                  <a:pt x="106" y="119"/>
                </a:cubicBezTo>
                <a:cubicBezTo>
                  <a:pt x="107" y="118"/>
                  <a:pt x="107" y="116"/>
                  <a:pt x="106" y="115"/>
                </a:cubicBezTo>
                <a:cubicBezTo>
                  <a:pt x="105" y="114"/>
                  <a:pt x="103" y="114"/>
                  <a:pt x="102" y="115"/>
                </a:cubicBezTo>
                <a:cubicBezTo>
                  <a:pt x="85" y="132"/>
                  <a:pt x="85" y="132"/>
                  <a:pt x="85" y="132"/>
                </a:cubicBezTo>
                <a:cubicBezTo>
                  <a:pt x="85" y="65"/>
                  <a:pt x="85" y="65"/>
                  <a:pt x="85" y="65"/>
                </a:cubicBezTo>
                <a:lnTo>
                  <a:pt x="102" y="8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02" name="Freeform 1097"/>
          <p:cNvSpPr>
            <a:spLocks noEditPoints="1"/>
          </p:cNvSpPr>
          <p:nvPr/>
        </p:nvSpPr>
        <p:spPr bwMode="auto">
          <a:xfrm>
            <a:off x="6302375" y="1025525"/>
            <a:ext cx="546100" cy="468313"/>
          </a:xfrm>
          <a:custGeom>
            <a:avLst/>
            <a:gdLst>
              <a:gd name="T0" fmla="*/ 128 w 160"/>
              <a:gd name="T1" fmla="*/ 107 h 136"/>
              <a:gd name="T2" fmla="*/ 115 w 160"/>
              <a:gd name="T3" fmla="*/ 104 h 136"/>
              <a:gd name="T4" fmla="*/ 128 w 160"/>
              <a:gd name="T5" fmla="*/ 101 h 136"/>
              <a:gd name="T6" fmla="*/ 133 w 160"/>
              <a:gd name="T7" fmla="*/ 48 h 136"/>
              <a:gd name="T8" fmla="*/ 120 w 160"/>
              <a:gd name="T9" fmla="*/ 48 h 136"/>
              <a:gd name="T10" fmla="*/ 120 w 160"/>
              <a:gd name="T11" fmla="*/ 43 h 136"/>
              <a:gd name="T12" fmla="*/ 91 w 160"/>
              <a:gd name="T13" fmla="*/ 5 h 136"/>
              <a:gd name="T14" fmla="*/ 67 w 160"/>
              <a:gd name="T15" fmla="*/ 40 h 136"/>
              <a:gd name="T16" fmla="*/ 61 w 160"/>
              <a:gd name="T17" fmla="*/ 40 h 136"/>
              <a:gd name="T18" fmla="*/ 51 w 160"/>
              <a:gd name="T19" fmla="*/ 23 h 136"/>
              <a:gd name="T20" fmla="*/ 48 w 160"/>
              <a:gd name="T21" fmla="*/ 22 h 136"/>
              <a:gd name="T22" fmla="*/ 46 w 160"/>
              <a:gd name="T23" fmla="*/ 22 h 136"/>
              <a:gd name="T24" fmla="*/ 43 w 160"/>
              <a:gd name="T25" fmla="*/ 21 h 136"/>
              <a:gd name="T26" fmla="*/ 24 w 160"/>
              <a:gd name="T27" fmla="*/ 41 h 136"/>
              <a:gd name="T28" fmla="*/ 24 w 160"/>
              <a:gd name="T29" fmla="*/ 42 h 136"/>
              <a:gd name="T30" fmla="*/ 24 w 160"/>
              <a:gd name="T31" fmla="*/ 44 h 136"/>
              <a:gd name="T32" fmla="*/ 5 w 160"/>
              <a:gd name="T33" fmla="*/ 72 h 136"/>
              <a:gd name="T34" fmla="*/ 48 w 160"/>
              <a:gd name="T35" fmla="*/ 101 h 136"/>
              <a:gd name="T36" fmla="*/ 48 w 160"/>
              <a:gd name="T37" fmla="*/ 107 h 136"/>
              <a:gd name="T38" fmla="*/ 0 w 160"/>
              <a:gd name="T39" fmla="*/ 72 h 136"/>
              <a:gd name="T40" fmla="*/ 19 w 160"/>
              <a:gd name="T41" fmla="*/ 40 h 136"/>
              <a:gd name="T42" fmla="*/ 45 w 160"/>
              <a:gd name="T43" fmla="*/ 16 h 136"/>
              <a:gd name="T44" fmla="*/ 48 w 160"/>
              <a:gd name="T45" fmla="*/ 17 h 136"/>
              <a:gd name="T46" fmla="*/ 51 w 160"/>
              <a:gd name="T47" fmla="*/ 17 h 136"/>
              <a:gd name="T48" fmla="*/ 53 w 160"/>
              <a:gd name="T49" fmla="*/ 18 h 136"/>
              <a:gd name="T50" fmla="*/ 91 w 160"/>
              <a:gd name="T51" fmla="*/ 0 h 136"/>
              <a:gd name="T52" fmla="*/ 160 w 160"/>
              <a:gd name="T53" fmla="*/ 75 h 136"/>
              <a:gd name="T54" fmla="*/ 84 w 160"/>
              <a:gd name="T55" fmla="*/ 70 h 136"/>
              <a:gd name="T56" fmla="*/ 81 w 160"/>
              <a:gd name="T57" fmla="*/ 70 h 136"/>
              <a:gd name="T58" fmla="*/ 59 w 160"/>
              <a:gd name="T59" fmla="*/ 95 h 136"/>
              <a:gd name="T60" fmla="*/ 63 w 160"/>
              <a:gd name="T61" fmla="*/ 95 h 136"/>
              <a:gd name="T62" fmla="*/ 80 w 160"/>
              <a:gd name="T63" fmla="*/ 133 h 136"/>
              <a:gd name="T64" fmla="*/ 85 w 160"/>
              <a:gd name="T65" fmla="*/ 133 h 136"/>
              <a:gd name="T66" fmla="*/ 102 w 160"/>
              <a:gd name="T67" fmla="*/ 95 h 136"/>
              <a:gd name="T68" fmla="*/ 106 w 160"/>
              <a:gd name="T69" fmla="*/ 95 h 136"/>
              <a:gd name="T70" fmla="*/ 85 w 160"/>
              <a:gd name="T71" fmla="*/ 70 h 1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60" h="136">
                <a:moveTo>
                  <a:pt x="160" y="75"/>
                </a:moveTo>
                <a:cubicBezTo>
                  <a:pt x="160" y="92"/>
                  <a:pt x="146" y="107"/>
                  <a:pt x="128" y="107"/>
                </a:cubicBezTo>
                <a:cubicBezTo>
                  <a:pt x="117" y="107"/>
                  <a:pt x="117" y="107"/>
                  <a:pt x="117" y="107"/>
                </a:cubicBezTo>
                <a:cubicBezTo>
                  <a:pt x="116" y="107"/>
                  <a:pt x="115" y="105"/>
                  <a:pt x="115" y="104"/>
                </a:cubicBezTo>
                <a:cubicBezTo>
                  <a:pt x="115" y="103"/>
                  <a:pt x="116" y="101"/>
                  <a:pt x="117" y="101"/>
                </a:cubicBezTo>
                <a:cubicBezTo>
                  <a:pt x="128" y="101"/>
                  <a:pt x="128" y="101"/>
                  <a:pt x="128" y="101"/>
                </a:cubicBezTo>
                <a:cubicBezTo>
                  <a:pt x="143" y="101"/>
                  <a:pt x="155" y="89"/>
                  <a:pt x="155" y="75"/>
                </a:cubicBezTo>
                <a:cubicBezTo>
                  <a:pt x="155" y="62"/>
                  <a:pt x="145" y="50"/>
                  <a:pt x="133" y="48"/>
                </a:cubicBezTo>
                <a:cubicBezTo>
                  <a:pt x="133" y="48"/>
                  <a:pt x="126" y="47"/>
                  <a:pt x="120" y="48"/>
                </a:cubicBezTo>
                <a:cubicBezTo>
                  <a:pt x="120" y="48"/>
                  <a:pt x="120" y="48"/>
                  <a:pt x="120" y="48"/>
                </a:cubicBezTo>
                <a:cubicBezTo>
                  <a:pt x="119" y="48"/>
                  <a:pt x="118" y="47"/>
                  <a:pt x="117" y="46"/>
                </a:cubicBezTo>
                <a:cubicBezTo>
                  <a:pt x="117" y="44"/>
                  <a:pt x="118" y="43"/>
                  <a:pt x="120" y="43"/>
                </a:cubicBezTo>
                <a:cubicBezTo>
                  <a:pt x="124" y="42"/>
                  <a:pt x="128" y="42"/>
                  <a:pt x="130" y="42"/>
                </a:cubicBezTo>
                <a:cubicBezTo>
                  <a:pt x="129" y="22"/>
                  <a:pt x="112" y="5"/>
                  <a:pt x="91" y="5"/>
                </a:cubicBezTo>
                <a:cubicBezTo>
                  <a:pt x="78" y="5"/>
                  <a:pt x="66" y="12"/>
                  <a:pt x="58" y="22"/>
                </a:cubicBezTo>
                <a:cubicBezTo>
                  <a:pt x="63" y="26"/>
                  <a:pt x="67" y="33"/>
                  <a:pt x="67" y="40"/>
                </a:cubicBezTo>
                <a:cubicBezTo>
                  <a:pt x="67" y="41"/>
                  <a:pt x="65" y="43"/>
                  <a:pt x="64" y="43"/>
                </a:cubicBezTo>
                <a:cubicBezTo>
                  <a:pt x="63" y="43"/>
                  <a:pt x="61" y="41"/>
                  <a:pt x="61" y="40"/>
                </a:cubicBezTo>
                <a:cubicBezTo>
                  <a:pt x="61" y="33"/>
                  <a:pt x="58" y="28"/>
                  <a:pt x="53" y="24"/>
                </a:cubicBezTo>
                <a:cubicBezTo>
                  <a:pt x="52" y="24"/>
                  <a:pt x="52" y="24"/>
                  <a:pt x="51" y="23"/>
                </a:cubicBezTo>
                <a:cubicBezTo>
                  <a:pt x="51" y="23"/>
                  <a:pt x="51" y="23"/>
                  <a:pt x="50" y="23"/>
                </a:cubicBezTo>
                <a:cubicBezTo>
                  <a:pt x="50" y="23"/>
                  <a:pt x="49" y="22"/>
                  <a:pt x="48" y="22"/>
                </a:cubicBezTo>
                <a:cubicBezTo>
                  <a:pt x="48" y="22"/>
                  <a:pt x="48" y="22"/>
                  <a:pt x="48" y="22"/>
                </a:cubicBezTo>
                <a:cubicBezTo>
                  <a:pt x="47" y="22"/>
                  <a:pt x="46" y="22"/>
                  <a:pt x="46" y="22"/>
                </a:cubicBezTo>
                <a:cubicBezTo>
                  <a:pt x="46" y="22"/>
                  <a:pt x="45" y="22"/>
                  <a:pt x="45" y="22"/>
                </a:cubicBezTo>
                <a:cubicBezTo>
                  <a:pt x="44" y="21"/>
                  <a:pt x="43" y="21"/>
                  <a:pt x="43" y="21"/>
                </a:cubicBezTo>
                <a:cubicBezTo>
                  <a:pt x="32" y="21"/>
                  <a:pt x="24" y="30"/>
                  <a:pt x="24" y="40"/>
                </a:cubicBezTo>
                <a:cubicBezTo>
                  <a:pt x="24" y="40"/>
                  <a:pt x="24" y="40"/>
                  <a:pt x="24" y="41"/>
                </a:cubicBezTo>
                <a:cubicBezTo>
                  <a:pt x="24" y="41"/>
                  <a:pt x="24" y="41"/>
                  <a:pt x="24" y="41"/>
                </a:cubicBezTo>
                <a:cubicBezTo>
                  <a:pt x="24" y="42"/>
                  <a:pt x="24" y="42"/>
                  <a:pt x="24" y="42"/>
                </a:cubicBezTo>
                <a:cubicBezTo>
                  <a:pt x="24" y="42"/>
                  <a:pt x="24" y="42"/>
                  <a:pt x="24" y="43"/>
                </a:cubicBezTo>
                <a:cubicBezTo>
                  <a:pt x="24" y="44"/>
                  <a:pt x="24" y="44"/>
                  <a:pt x="24" y="44"/>
                </a:cubicBezTo>
                <a:cubicBezTo>
                  <a:pt x="22" y="45"/>
                  <a:pt x="22" y="45"/>
                  <a:pt x="22" y="45"/>
                </a:cubicBezTo>
                <a:cubicBezTo>
                  <a:pt x="13" y="50"/>
                  <a:pt x="5" y="61"/>
                  <a:pt x="5" y="72"/>
                </a:cubicBezTo>
                <a:cubicBezTo>
                  <a:pt x="5" y="88"/>
                  <a:pt x="18" y="101"/>
                  <a:pt x="34" y="101"/>
                </a:cubicBezTo>
                <a:cubicBezTo>
                  <a:pt x="48" y="101"/>
                  <a:pt x="48" y="101"/>
                  <a:pt x="48" y="101"/>
                </a:cubicBezTo>
                <a:cubicBezTo>
                  <a:pt x="49" y="101"/>
                  <a:pt x="51" y="103"/>
                  <a:pt x="51" y="104"/>
                </a:cubicBezTo>
                <a:cubicBezTo>
                  <a:pt x="51" y="105"/>
                  <a:pt x="49" y="107"/>
                  <a:pt x="48" y="107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5" y="107"/>
                  <a:pt x="0" y="91"/>
                  <a:pt x="0" y="72"/>
                </a:cubicBezTo>
                <a:cubicBezTo>
                  <a:pt x="0" y="60"/>
                  <a:pt x="8" y="47"/>
                  <a:pt x="19" y="41"/>
                </a:cubicBezTo>
                <a:cubicBezTo>
                  <a:pt x="19" y="41"/>
                  <a:pt x="19" y="40"/>
                  <a:pt x="19" y="40"/>
                </a:cubicBezTo>
                <a:cubicBezTo>
                  <a:pt x="19" y="27"/>
                  <a:pt x="29" y="16"/>
                  <a:pt x="43" y="16"/>
                </a:cubicBezTo>
                <a:cubicBezTo>
                  <a:pt x="44" y="16"/>
                  <a:pt x="44" y="16"/>
                  <a:pt x="45" y="16"/>
                </a:cubicBezTo>
                <a:cubicBezTo>
                  <a:pt x="46" y="16"/>
                  <a:pt x="46" y="16"/>
                  <a:pt x="46" y="16"/>
                </a:cubicBezTo>
                <a:cubicBezTo>
                  <a:pt x="47" y="16"/>
                  <a:pt x="47" y="16"/>
                  <a:pt x="48" y="17"/>
                </a:cubicBezTo>
                <a:cubicBezTo>
                  <a:pt x="48" y="17"/>
                  <a:pt x="49" y="17"/>
                  <a:pt x="49" y="17"/>
                </a:cubicBezTo>
                <a:cubicBezTo>
                  <a:pt x="49" y="17"/>
                  <a:pt x="50" y="17"/>
                  <a:pt x="51" y="17"/>
                </a:cubicBezTo>
                <a:cubicBezTo>
                  <a:pt x="51" y="17"/>
                  <a:pt x="51" y="18"/>
                  <a:pt x="51" y="18"/>
                </a:cubicBezTo>
                <a:cubicBezTo>
                  <a:pt x="52" y="18"/>
                  <a:pt x="53" y="18"/>
                  <a:pt x="53" y="18"/>
                </a:cubicBezTo>
                <a:cubicBezTo>
                  <a:pt x="53" y="19"/>
                  <a:pt x="54" y="19"/>
                  <a:pt x="54" y="19"/>
                </a:cubicBezTo>
                <a:cubicBezTo>
                  <a:pt x="62" y="7"/>
                  <a:pt x="76" y="0"/>
                  <a:pt x="91" y="0"/>
                </a:cubicBezTo>
                <a:cubicBezTo>
                  <a:pt x="115" y="0"/>
                  <a:pt x="135" y="19"/>
                  <a:pt x="136" y="43"/>
                </a:cubicBezTo>
                <a:cubicBezTo>
                  <a:pt x="150" y="47"/>
                  <a:pt x="160" y="60"/>
                  <a:pt x="160" y="75"/>
                </a:cubicBezTo>
                <a:close/>
                <a:moveTo>
                  <a:pt x="85" y="70"/>
                </a:moveTo>
                <a:cubicBezTo>
                  <a:pt x="84" y="70"/>
                  <a:pt x="84" y="70"/>
                  <a:pt x="84" y="70"/>
                </a:cubicBezTo>
                <a:cubicBezTo>
                  <a:pt x="83" y="69"/>
                  <a:pt x="82" y="69"/>
                  <a:pt x="82" y="70"/>
                </a:cubicBezTo>
                <a:cubicBezTo>
                  <a:pt x="81" y="70"/>
                  <a:pt x="81" y="70"/>
                  <a:pt x="81" y="70"/>
                </a:cubicBezTo>
                <a:cubicBezTo>
                  <a:pt x="59" y="91"/>
                  <a:pt x="59" y="91"/>
                  <a:pt x="59" y="91"/>
                </a:cubicBezTo>
                <a:cubicBezTo>
                  <a:pt x="58" y="92"/>
                  <a:pt x="58" y="94"/>
                  <a:pt x="59" y="95"/>
                </a:cubicBezTo>
                <a:cubicBezTo>
                  <a:pt x="60" y="96"/>
                  <a:pt x="61" y="96"/>
                  <a:pt x="61" y="96"/>
                </a:cubicBezTo>
                <a:cubicBezTo>
                  <a:pt x="62" y="96"/>
                  <a:pt x="63" y="96"/>
                  <a:pt x="63" y="95"/>
                </a:cubicBezTo>
                <a:cubicBezTo>
                  <a:pt x="80" y="78"/>
                  <a:pt x="80" y="78"/>
                  <a:pt x="80" y="78"/>
                </a:cubicBezTo>
                <a:cubicBezTo>
                  <a:pt x="80" y="133"/>
                  <a:pt x="80" y="133"/>
                  <a:pt x="80" y="133"/>
                </a:cubicBezTo>
                <a:cubicBezTo>
                  <a:pt x="80" y="135"/>
                  <a:pt x="81" y="136"/>
                  <a:pt x="83" y="136"/>
                </a:cubicBezTo>
                <a:cubicBezTo>
                  <a:pt x="84" y="136"/>
                  <a:pt x="85" y="135"/>
                  <a:pt x="85" y="133"/>
                </a:cubicBezTo>
                <a:cubicBezTo>
                  <a:pt x="85" y="78"/>
                  <a:pt x="85" y="78"/>
                  <a:pt x="85" y="78"/>
                </a:cubicBezTo>
                <a:cubicBezTo>
                  <a:pt x="102" y="95"/>
                  <a:pt x="102" y="95"/>
                  <a:pt x="102" y="95"/>
                </a:cubicBezTo>
                <a:cubicBezTo>
                  <a:pt x="103" y="96"/>
                  <a:pt x="103" y="96"/>
                  <a:pt x="104" y="96"/>
                </a:cubicBezTo>
                <a:cubicBezTo>
                  <a:pt x="105" y="96"/>
                  <a:pt x="105" y="96"/>
                  <a:pt x="106" y="95"/>
                </a:cubicBezTo>
                <a:cubicBezTo>
                  <a:pt x="107" y="94"/>
                  <a:pt x="107" y="92"/>
                  <a:pt x="106" y="91"/>
                </a:cubicBezTo>
                <a:lnTo>
                  <a:pt x="85" y="7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03" name="Freeform 1098"/>
          <p:cNvSpPr>
            <a:spLocks/>
          </p:cNvSpPr>
          <p:nvPr/>
        </p:nvSpPr>
        <p:spPr bwMode="auto">
          <a:xfrm>
            <a:off x="6302375" y="1644650"/>
            <a:ext cx="546100" cy="368300"/>
          </a:xfrm>
          <a:custGeom>
            <a:avLst/>
            <a:gdLst>
              <a:gd name="T0" fmla="*/ 136 w 160"/>
              <a:gd name="T1" fmla="*/ 43 h 107"/>
              <a:gd name="T2" fmla="*/ 91 w 160"/>
              <a:gd name="T3" fmla="*/ 0 h 107"/>
              <a:gd name="T4" fmla="*/ 54 w 160"/>
              <a:gd name="T5" fmla="*/ 19 h 107"/>
              <a:gd name="T6" fmla="*/ 53 w 160"/>
              <a:gd name="T7" fmla="*/ 18 h 107"/>
              <a:gd name="T8" fmla="*/ 51 w 160"/>
              <a:gd name="T9" fmla="*/ 18 h 107"/>
              <a:gd name="T10" fmla="*/ 51 w 160"/>
              <a:gd name="T11" fmla="*/ 17 h 107"/>
              <a:gd name="T12" fmla="*/ 49 w 160"/>
              <a:gd name="T13" fmla="*/ 17 h 107"/>
              <a:gd name="T14" fmla="*/ 48 w 160"/>
              <a:gd name="T15" fmla="*/ 17 h 107"/>
              <a:gd name="T16" fmla="*/ 46 w 160"/>
              <a:gd name="T17" fmla="*/ 16 h 107"/>
              <a:gd name="T18" fmla="*/ 45 w 160"/>
              <a:gd name="T19" fmla="*/ 16 h 107"/>
              <a:gd name="T20" fmla="*/ 43 w 160"/>
              <a:gd name="T21" fmla="*/ 16 h 107"/>
              <a:gd name="T22" fmla="*/ 19 w 160"/>
              <a:gd name="T23" fmla="*/ 40 h 107"/>
              <a:gd name="T24" fmla="*/ 19 w 160"/>
              <a:gd name="T25" fmla="*/ 41 h 107"/>
              <a:gd name="T26" fmla="*/ 0 w 160"/>
              <a:gd name="T27" fmla="*/ 72 h 107"/>
              <a:gd name="T28" fmla="*/ 34 w 160"/>
              <a:gd name="T29" fmla="*/ 107 h 107"/>
              <a:gd name="T30" fmla="*/ 48 w 160"/>
              <a:gd name="T31" fmla="*/ 107 h 107"/>
              <a:gd name="T32" fmla="*/ 51 w 160"/>
              <a:gd name="T33" fmla="*/ 104 h 107"/>
              <a:gd name="T34" fmla="*/ 48 w 160"/>
              <a:gd name="T35" fmla="*/ 101 h 107"/>
              <a:gd name="T36" fmla="*/ 34 w 160"/>
              <a:gd name="T37" fmla="*/ 101 h 107"/>
              <a:gd name="T38" fmla="*/ 5 w 160"/>
              <a:gd name="T39" fmla="*/ 72 h 107"/>
              <a:gd name="T40" fmla="*/ 22 w 160"/>
              <a:gd name="T41" fmla="*/ 45 h 107"/>
              <a:gd name="T42" fmla="*/ 24 w 160"/>
              <a:gd name="T43" fmla="*/ 44 h 107"/>
              <a:gd name="T44" fmla="*/ 24 w 160"/>
              <a:gd name="T45" fmla="*/ 43 h 107"/>
              <a:gd name="T46" fmla="*/ 24 w 160"/>
              <a:gd name="T47" fmla="*/ 42 h 107"/>
              <a:gd name="T48" fmla="*/ 24 w 160"/>
              <a:gd name="T49" fmla="*/ 41 h 107"/>
              <a:gd name="T50" fmla="*/ 24 w 160"/>
              <a:gd name="T51" fmla="*/ 41 h 107"/>
              <a:gd name="T52" fmla="*/ 24 w 160"/>
              <a:gd name="T53" fmla="*/ 40 h 107"/>
              <a:gd name="T54" fmla="*/ 43 w 160"/>
              <a:gd name="T55" fmla="*/ 21 h 107"/>
              <a:gd name="T56" fmla="*/ 45 w 160"/>
              <a:gd name="T57" fmla="*/ 22 h 107"/>
              <a:gd name="T58" fmla="*/ 46 w 160"/>
              <a:gd name="T59" fmla="*/ 22 h 107"/>
              <a:gd name="T60" fmla="*/ 48 w 160"/>
              <a:gd name="T61" fmla="*/ 22 h 107"/>
              <a:gd name="T62" fmla="*/ 48 w 160"/>
              <a:gd name="T63" fmla="*/ 22 h 107"/>
              <a:gd name="T64" fmla="*/ 50 w 160"/>
              <a:gd name="T65" fmla="*/ 23 h 107"/>
              <a:gd name="T66" fmla="*/ 51 w 160"/>
              <a:gd name="T67" fmla="*/ 23 h 107"/>
              <a:gd name="T68" fmla="*/ 53 w 160"/>
              <a:gd name="T69" fmla="*/ 24 h 107"/>
              <a:gd name="T70" fmla="*/ 61 w 160"/>
              <a:gd name="T71" fmla="*/ 40 h 107"/>
              <a:gd name="T72" fmla="*/ 64 w 160"/>
              <a:gd name="T73" fmla="*/ 43 h 107"/>
              <a:gd name="T74" fmla="*/ 67 w 160"/>
              <a:gd name="T75" fmla="*/ 40 h 107"/>
              <a:gd name="T76" fmla="*/ 58 w 160"/>
              <a:gd name="T77" fmla="*/ 22 h 107"/>
              <a:gd name="T78" fmla="*/ 91 w 160"/>
              <a:gd name="T79" fmla="*/ 5 h 107"/>
              <a:gd name="T80" fmla="*/ 130 w 160"/>
              <a:gd name="T81" fmla="*/ 42 h 107"/>
              <a:gd name="T82" fmla="*/ 120 w 160"/>
              <a:gd name="T83" fmla="*/ 43 h 107"/>
              <a:gd name="T84" fmla="*/ 117 w 160"/>
              <a:gd name="T85" fmla="*/ 46 h 107"/>
              <a:gd name="T86" fmla="*/ 120 w 160"/>
              <a:gd name="T87" fmla="*/ 48 h 107"/>
              <a:gd name="T88" fmla="*/ 120 w 160"/>
              <a:gd name="T89" fmla="*/ 48 h 107"/>
              <a:gd name="T90" fmla="*/ 133 w 160"/>
              <a:gd name="T91" fmla="*/ 48 h 107"/>
              <a:gd name="T92" fmla="*/ 155 w 160"/>
              <a:gd name="T93" fmla="*/ 75 h 107"/>
              <a:gd name="T94" fmla="*/ 128 w 160"/>
              <a:gd name="T95" fmla="*/ 101 h 107"/>
              <a:gd name="T96" fmla="*/ 117 w 160"/>
              <a:gd name="T97" fmla="*/ 101 h 107"/>
              <a:gd name="T98" fmla="*/ 115 w 160"/>
              <a:gd name="T99" fmla="*/ 104 h 107"/>
              <a:gd name="T100" fmla="*/ 117 w 160"/>
              <a:gd name="T101" fmla="*/ 107 h 107"/>
              <a:gd name="T102" fmla="*/ 128 w 160"/>
              <a:gd name="T103" fmla="*/ 107 h 107"/>
              <a:gd name="T104" fmla="*/ 160 w 160"/>
              <a:gd name="T105" fmla="*/ 75 h 107"/>
              <a:gd name="T106" fmla="*/ 136 w 160"/>
              <a:gd name="T107" fmla="*/ 43 h 1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60" h="107">
                <a:moveTo>
                  <a:pt x="136" y="43"/>
                </a:moveTo>
                <a:cubicBezTo>
                  <a:pt x="135" y="19"/>
                  <a:pt x="115" y="0"/>
                  <a:pt x="91" y="0"/>
                </a:cubicBezTo>
                <a:cubicBezTo>
                  <a:pt x="76" y="0"/>
                  <a:pt x="62" y="7"/>
                  <a:pt x="54" y="19"/>
                </a:cubicBezTo>
                <a:cubicBezTo>
                  <a:pt x="54" y="19"/>
                  <a:pt x="53" y="19"/>
                  <a:pt x="53" y="18"/>
                </a:cubicBezTo>
                <a:cubicBezTo>
                  <a:pt x="53" y="18"/>
                  <a:pt x="52" y="18"/>
                  <a:pt x="51" y="18"/>
                </a:cubicBezTo>
                <a:cubicBezTo>
                  <a:pt x="51" y="18"/>
                  <a:pt x="51" y="17"/>
                  <a:pt x="51" y="17"/>
                </a:cubicBezTo>
                <a:cubicBezTo>
                  <a:pt x="50" y="17"/>
                  <a:pt x="49" y="17"/>
                  <a:pt x="49" y="17"/>
                </a:cubicBezTo>
                <a:cubicBezTo>
                  <a:pt x="49" y="17"/>
                  <a:pt x="48" y="17"/>
                  <a:pt x="48" y="17"/>
                </a:cubicBezTo>
                <a:cubicBezTo>
                  <a:pt x="47" y="16"/>
                  <a:pt x="47" y="16"/>
                  <a:pt x="46" y="16"/>
                </a:cubicBezTo>
                <a:cubicBezTo>
                  <a:pt x="46" y="16"/>
                  <a:pt x="46" y="16"/>
                  <a:pt x="45" y="16"/>
                </a:cubicBezTo>
                <a:cubicBezTo>
                  <a:pt x="44" y="16"/>
                  <a:pt x="44" y="16"/>
                  <a:pt x="43" y="16"/>
                </a:cubicBezTo>
                <a:cubicBezTo>
                  <a:pt x="29" y="16"/>
                  <a:pt x="19" y="27"/>
                  <a:pt x="19" y="40"/>
                </a:cubicBezTo>
                <a:cubicBezTo>
                  <a:pt x="19" y="40"/>
                  <a:pt x="19" y="41"/>
                  <a:pt x="19" y="41"/>
                </a:cubicBezTo>
                <a:cubicBezTo>
                  <a:pt x="8" y="47"/>
                  <a:pt x="0" y="60"/>
                  <a:pt x="0" y="72"/>
                </a:cubicBezTo>
                <a:cubicBezTo>
                  <a:pt x="0" y="91"/>
                  <a:pt x="15" y="107"/>
                  <a:pt x="34" y="107"/>
                </a:cubicBezTo>
                <a:cubicBezTo>
                  <a:pt x="48" y="107"/>
                  <a:pt x="48" y="107"/>
                  <a:pt x="48" y="107"/>
                </a:cubicBezTo>
                <a:cubicBezTo>
                  <a:pt x="49" y="107"/>
                  <a:pt x="51" y="105"/>
                  <a:pt x="51" y="104"/>
                </a:cubicBezTo>
                <a:cubicBezTo>
                  <a:pt x="51" y="103"/>
                  <a:pt x="49" y="101"/>
                  <a:pt x="48" y="101"/>
                </a:cubicBezTo>
                <a:cubicBezTo>
                  <a:pt x="34" y="101"/>
                  <a:pt x="34" y="101"/>
                  <a:pt x="34" y="101"/>
                </a:cubicBezTo>
                <a:cubicBezTo>
                  <a:pt x="18" y="101"/>
                  <a:pt x="5" y="88"/>
                  <a:pt x="5" y="72"/>
                </a:cubicBezTo>
                <a:cubicBezTo>
                  <a:pt x="5" y="61"/>
                  <a:pt x="13" y="50"/>
                  <a:pt x="22" y="45"/>
                </a:cubicBezTo>
                <a:cubicBezTo>
                  <a:pt x="24" y="44"/>
                  <a:pt x="24" y="44"/>
                  <a:pt x="24" y="44"/>
                </a:cubicBezTo>
                <a:cubicBezTo>
                  <a:pt x="24" y="43"/>
                  <a:pt x="24" y="43"/>
                  <a:pt x="24" y="43"/>
                </a:cubicBezTo>
                <a:cubicBezTo>
                  <a:pt x="24" y="42"/>
                  <a:pt x="24" y="42"/>
                  <a:pt x="24" y="42"/>
                </a:cubicBezTo>
                <a:cubicBezTo>
                  <a:pt x="24" y="41"/>
                  <a:pt x="24" y="41"/>
                  <a:pt x="24" y="41"/>
                </a:cubicBezTo>
                <a:cubicBezTo>
                  <a:pt x="24" y="41"/>
                  <a:pt x="24" y="41"/>
                  <a:pt x="24" y="41"/>
                </a:cubicBezTo>
                <a:cubicBezTo>
                  <a:pt x="24" y="40"/>
                  <a:pt x="24" y="40"/>
                  <a:pt x="24" y="40"/>
                </a:cubicBezTo>
                <a:cubicBezTo>
                  <a:pt x="24" y="30"/>
                  <a:pt x="32" y="21"/>
                  <a:pt x="43" y="21"/>
                </a:cubicBezTo>
                <a:cubicBezTo>
                  <a:pt x="43" y="21"/>
                  <a:pt x="44" y="21"/>
                  <a:pt x="45" y="22"/>
                </a:cubicBezTo>
                <a:cubicBezTo>
                  <a:pt x="45" y="22"/>
                  <a:pt x="46" y="22"/>
                  <a:pt x="46" y="22"/>
                </a:cubicBezTo>
                <a:cubicBezTo>
                  <a:pt x="46" y="22"/>
                  <a:pt x="47" y="22"/>
                  <a:pt x="48" y="22"/>
                </a:cubicBezTo>
                <a:cubicBezTo>
                  <a:pt x="48" y="22"/>
                  <a:pt x="48" y="22"/>
                  <a:pt x="48" y="22"/>
                </a:cubicBezTo>
                <a:cubicBezTo>
                  <a:pt x="49" y="22"/>
                  <a:pt x="50" y="23"/>
                  <a:pt x="50" y="23"/>
                </a:cubicBezTo>
                <a:cubicBezTo>
                  <a:pt x="51" y="23"/>
                  <a:pt x="51" y="23"/>
                  <a:pt x="51" y="23"/>
                </a:cubicBezTo>
                <a:cubicBezTo>
                  <a:pt x="52" y="24"/>
                  <a:pt x="52" y="24"/>
                  <a:pt x="53" y="24"/>
                </a:cubicBezTo>
                <a:cubicBezTo>
                  <a:pt x="58" y="28"/>
                  <a:pt x="61" y="33"/>
                  <a:pt x="61" y="40"/>
                </a:cubicBezTo>
                <a:cubicBezTo>
                  <a:pt x="61" y="41"/>
                  <a:pt x="63" y="43"/>
                  <a:pt x="64" y="43"/>
                </a:cubicBezTo>
                <a:cubicBezTo>
                  <a:pt x="65" y="43"/>
                  <a:pt x="67" y="41"/>
                  <a:pt x="67" y="40"/>
                </a:cubicBezTo>
                <a:cubicBezTo>
                  <a:pt x="67" y="33"/>
                  <a:pt x="63" y="26"/>
                  <a:pt x="58" y="22"/>
                </a:cubicBezTo>
                <a:cubicBezTo>
                  <a:pt x="66" y="12"/>
                  <a:pt x="78" y="5"/>
                  <a:pt x="91" y="5"/>
                </a:cubicBezTo>
                <a:cubicBezTo>
                  <a:pt x="112" y="5"/>
                  <a:pt x="129" y="22"/>
                  <a:pt x="130" y="42"/>
                </a:cubicBezTo>
                <a:cubicBezTo>
                  <a:pt x="128" y="42"/>
                  <a:pt x="124" y="42"/>
                  <a:pt x="120" y="43"/>
                </a:cubicBezTo>
                <a:cubicBezTo>
                  <a:pt x="118" y="43"/>
                  <a:pt x="117" y="44"/>
                  <a:pt x="117" y="46"/>
                </a:cubicBezTo>
                <a:cubicBezTo>
                  <a:pt x="118" y="47"/>
                  <a:pt x="119" y="48"/>
                  <a:pt x="120" y="48"/>
                </a:cubicBezTo>
                <a:cubicBezTo>
                  <a:pt x="120" y="48"/>
                  <a:pt x="120" y="48"/>
                  <a:pt x="120" y="48"/>
                </a:cubicBezTo>
                <a:cubicBezTo>
                  <a:pt x="126" y="47"/>
                  <a:pt x="133" y="48"/>
                  <a:pt x="133" y="48"/>
                </a:cubicBezTo>
                <a:cubicBezTo>
                  <a:pt x="145" y="50"/>
                  <a:pt x="155" y="62"/>
                  <a:pt x="155" y="75"/>
                </a:cubicBezTo>
                <a:cubicBezTo>
                  <a:pt x="155" y="89"/>
                  <a:pt x="143" y="101"/>
                  <a:pt x="128" y="101"/>
                </a:cubicBezTo>
                <a:cubicBezTo>
                  <a:pt x="117" y="101"/>
                  <a:pt x="117" y="101"/>
                  <a:pt x="117" y="101"/>
                </a:cubicBezTo>
                <a:cubicBezTo>
                  <a:pt x="116" y="101"/>
                  <a:pt x="115" y="103"/>
                  <a:pt x="115" y="104"/>
                </a:cubicBezTo>
                <a:cubicBezTo>
                  <a:pt x="115" y="105"/>
                  <a:pt x="116" y="107"/>
                  <a:pt x="117" y="107"/>
                </a:cubicBezTo>
                <a:cubicBezTo>
                  <a:pt x="128" y="107"/>
                  <a:pt x="128" y="107"/>
                  <a:pt x="128" y="107"/>
                </a:cubicBezTo>
                <a:cubicBezTo>
                  <a:pt x="146" y="107"/>
                  <a:pt x="160" y="92"/>
                  <a:pt x="160" y="75"/>
                </a:cubicBezTo>
                <a:cubicBezTo>
                  <a:pt x="160" y="60"/>
                  <a:pt x="150" y="47"/>
                  <a:pt x="136" y="4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04" name="Freeform 1099"/>
          <p:cNvSpPr>
            <a:spLocks/>
          </p:cNvSpPr>
          <p:nvPr/>
        </p:nvSpPr>
        <p:spPr bwMode="auto">
          <a:xfrm>
            <a:off x="6483350" y="1882775"/>
            <a:ext cx="201613" cy="219075"/>
          </a:xfrm>
          <a:custGeom>
            <a:avLst/>
            <a:gdLst>
              <a:gd name="T0" fmla="*/ 56 w 59"/>
              <a:gd name="T1" fmla="*/ 32 h 64"/>
              <a:gd name="T2" fmla="*/ 54 w 59"/>
              <a:gd name="T3" fmla="*/ 35 h 64"/>
              <a:gd name="T4" fmla="*/ 30 w 59"/>
              <a:gd name="T5" fmla="*/ 59 h 64"/>
              <a:gd name="T6" fmla="*/ 6 w 59"/>
              <a:gd name="T7" fmla="*/ 35 h 64"/>
              <a:gd name="T8" fmla="*/ 30 w 59"/>
              <a:gd name="T9" fmla="*/ 11 h 64"/>
              <a:gd name="T10" fmla="*/ 49 w 59"/>
              <a:gd name="T11" fmla="*/ 22 h 64"/>
              <a:gd name="T12" fmla="*/ 32 w 59"/>
              <a:gd name="T13" fmla="*/ 22 h 64"/>
              <a:gd name="T14" fmla="*/ 30 w 59"/>
              <a:gd name="T15" fmla="*/ 24 h 64"/>
              <a:gd name="T16" fmla="*/ 32 w 59"/>
              <a:gd name="T17" fmla="*/ 27 h 64"/>
              <a:gd name="T18" fmla="*/ 54 w 59"/>
              <a:gd name="T19" fmla="*/ 27 h 64"/>
              <a:gd name="T20" fmla="*/ 54 w 59"/>
              <a:gd name="T21" fmla="*/ 27 h 64"/>
              <a:gd name="T22" fmla="*/ 54 w 59"/>
              <a:gd name="T23" fmla="*/ 27 h 64"/>
              <a:gd name="T24" fmla="*/ 55 w 59"/>
              <a:gd name="T25" fmla="*/ 27 h 64"/>
              <a:gd name="T26" fmla="*/ 55 w 59"/>
              <a:gd name="T27" fmla="*/ 27 h 64"/>
              <a:gd name="T28" fmla="*/ 55 w 59"/>
              <a:gd name="T29" fmla="*/ 27 h 64"/>
              <a:gd name="T30" fmla="*/ 56 w 59"/>
              <a:gd name="T31" fmla="*/ 26 h 64"/>
              <a:gd name="T32" fmla="*/ 56 w 59"/>
              <a:gd name="T33" fmla="*/ 26 h 64"/>
              <a:gd name="T34" fmla="*/ 56 w 59"/>
              <a:gd name="T35" fmla="*/ 25 h 64"/>
              <a:gd name="T36" fmla="*/ 56 w 59"/>
              <a:gd name="T37" fmla="*/ 25 h 64"/>
              <a:gd name="T38" fmla="*/ 56 w 59"/>
              <a:gd name="T39" fmla="*/ 24 h 64"/>
              <a:gd name="T40" fmla="*/ 56 w 59"/>
              <a:gd name="T41" fmla="*/ 24 h 64"/>
              <a:gd name="T42" fmla="*/ 56 w 59"/>
              <a:gd name="T43" fmla="*/ 24 h 64"/>
              <a:gd name="T44" fmla="*/ 56 w 59"/>
              <a:gd name="T45" fmla="*/ 3 h 64"/>
              <a:gd name="T46" fmla="*/ 54 w 59"/>
              <a:gd name="T47" fmla="*/ 0 h 64"/>
              <a:gd name="T48" fmla="*/ 51 w 59"/>
              <a:gd name="T49" fmla="*/ 3 h 64"/>
              <a:gd name="T50" fmla="*/ 51 w 59"/>
              <a:gd name="T51" fmla="*/ 15 h 64"/>
              <a:gd name="T52" fmla="*/ 30 w 59"/>
              <a:gd name="T53" fmla="*/ 6 h 64"/>
              <a:gd name="T54" fmla="*/ 0 w 59"/>
              <a:gd name="T55" fmla="*/ 35 h 64"/>
              <a:gd name="T56" fmla="*/ 30 w 59"/>
              <a:gd name="T57" fmla="*/ 64 h 64"/>
              <a:gd name="T58" fmla="*/ 59 w 59"/>
              <a:gd name="T59" fmla="*/ 35 h 64"/>
              <a:gd name="T60" fmla="*/ 56 w 59"/>
              <a:gd name="T61" fmla="*/ 32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59" h="64">
                <a:moveTo>
                  <a:pt x="56" y="32"/>
                </a:moveTo>
                <a:cubicBezTo>
                  <a:pt x="55" y="32"/>
                  <a:pt x="54" y="34"/>
                  <a:pt x="54" y="35"/>
                </a:cubicBezTo>
                <a:cubicBezTo>
                  <a:pt x="54" y="48"/>
                  <a:pt x="43" y="59"/>
                  <a:pt x="30" y="59"/>
                </a:cubicBezTo>
                <a:cubicBezTo>
                  <a:pt x="16" y="59"/>
                  <a:pt x="6" y="48"/>
                  <a:pt x="6" y="35"/>
                </a:cubicBezTo>
                <a:cubicBezTo>
                  <a:pt x="6" y="22"/>
                  <a:pt x="16" y="11"/>
                  <a:pt x="30" y="11"/>
                </a:cubicBezTo>
                <a:cubicBezTo>
                  <a:pt x="38" y="11"/>
                  <a:pt x="45" y="15"/>
                  <a:pt x="49" y="22"/>
                </a:cubicBezTo>
                <a:cubicBezTo>
                  <a:pt x="32" y="22"/>
                  <a:pt x="32" y="22"/>
                  <a:pt x="32" y="22"/>
                </a:cubicBezTo>
                <a:cubicBezTo>
                  <a:pt x="31" y="22"/>
                  <a:pt x="30" y="23"/>
                  <a:pt x="30" y="24"/>
                </a:cubicBezTo>
                <a:cubicBezTo>
                  <a:pt x="30" y="26"/>
                  <a:pt x="31" y="27"/>
                  <a:pt x="32" y="27"/>
                </a:cubicBezTo>
                <a:cubicBezTo>
                  <a:pt x="54" y="27"/>
                  <a:pt x="54" y="27"/>
                  <a:pt x="54" y="27"/>
                </a:cubicBezTo>
                <a:cubicBezTo>
                  <a:pt x="54" y="27"/>
                  <a:pt x="54" y="27"/>
                  <a:pt x="54" y="27"/>
                </a:cubicBezTo>
                <a:cubicBezTo>
                  <a:pt x="54" y="27"/>
                  <a:pt x="54" y="27"/>
                  <a:pt x="54" y="27"/>
                </a:cubicBezTo>
                <a:cubicBezTo>
                  <a:pt x="54" y="27"/>
                  <a:pt x="55" y="27"/>
                  <a:pt x="55" y="27"/>
                </a:cubicBezTo>
                <a:cubicBezTo>
                  <a:pt x="55" y="27"/>
                  <a:pt x="55" y="27"/>
                  <a:pt x="55" y="27"/>
                </a:cubicBezTo>
                <a:cubicBezTo>
                  <a:pt x="55" y="27"/>
                  <a:pt x="55" y="27"/>
                  <a:pt x="55" y="27"/>
                </a:cubicBezTo>
                <a:cubicBezTo>
                  <a:pt x="55" y="26"/>
                  <a:pt x="55" y="26"/>
                  <a:pt x="56" y="26"/>
                </a:cubicBezTo>
                <a:cubicBezTo>
                  <a:pt x="56" y="26"/>
                  <a:pt x="56" y="26"/>
                  <a:pt x="56" y="26"/>
                </a:cubicBezTo>
                <a:cubicBezTo>
                  <a:pt x="56" y="26"/>
                  <a:pt x="56" y="26"/>
                  <a:pt x="56" y="25"/>
                </a:cubicBezTo>
                <a:cubicBezTo>
                  <a:pt x="56" y="25"/>
                  <a:pt x="56" y="25"/>
                  <a:pt x="56" y="25"/>
                </a:cubicBezTo>
                <a:cubicBezTo>
                  <a:pt x="56" y="25"/>
                  <a:pt x="56" y="24"/>
                  <a:pt x="56" y="24"/>
                </a:cubicBezTo>
                <a:cubicBezTo>
                  <a:pt x="56" y="24"/>
                  <a:pt x="56" y="24"/>
                  <a:pt x="56" y="24"/>
                </a:cubicBezTo>
                <a:cubicBezTo>
                  <a:pt x="56" y="24"/>
                  <a:pt x="56" y="24"/>
                  <a:pt x="56" y="24"/>
                </a:cubicBezTo>
                <a:cubicBezTo>
                  <a:pt x="56" y="3"/>
                  <a:pt x="56" y="3"/>
                  <a:pt x="56" y="3"/>
                </a:cubicBezTo>
                <a:cubicBezTo>
                  <a:pt x="56" y="2"/>
                  <a:pt x="55" y="0"/>
                  <a:pt x="54" y="0"/>
                </a:cubicBezTo>
                <a:cubicBezTo>
                  <a:pt x="52" y="0"/>
                  <a:pt x="51" y="2"/>
                  <a:pt x="51" y="3"/>
                </a:cubicBezTo>
                <a:cubicBezTo>
                  <a:pt x="51" y="15"/>
                  <a:pt x="51" y="15"/>
                  <a:pt x="51" y="15"/>
                </a:cubicBezTo>
                <a:cubicBezTo>
                  <a:pt x="46" y="9"/>
                  <a:pt x="38" y="6"/>
                  <a:pt x="30" y="6"/>
                </a:cubicBezTo>
                <a:cubicBezTo>
                  <a:pt x="13" y="6"/>
                  <a:pt x="0" y="19"/>
                  <a:pt x="0" y="35"/>
                </a:cubicBezTo>
                <a:cubicBezTo>
                  <a:pt x="0" y="51"/>
                  <a:pt x="13" y="64"/>
                  <a:pt x="30" y="64"/>
                </a:cubicBezTo>
                <a:cubicBezTo>
                  <a:pt x="46" y="64"/>
                  <a:pt x="59" y="51"/>
                  <a:pt x="59" y="35"/>
                </a:cubicBezTo>
                <a:cubicBezTo>
                  <a:pt x="59" y="34"/>
                  <a:pt x="58" y="32"/>
                  <a:pt x="56" y="3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05" name="Freeform 1100"/>
          <p:cNvSpPr>
            <a:spLocks noEditPoints="1"/>
          </p:cNvSpPr>
          <p:nvPr/>
        </p:nvSpPr>
        <p:spPr bwMode="auto">
          <a:xfrm>
            <a:off x="6302375" y="2236788"/>
            <a:ext cx="546100" cy="522288"/>
          </a:xfrm>
          <a:custGeom>
            <a:avLst/>
            <a:gdLst>
              <a:gd name="T0" fmla="*/ 128 w 160"/>
              <a:gd name="T1" fmla="*/ 107 h 152"/>
              <a:gd name="T2" fmla="*/ 115 w 160"/>
              <a:gd name="T3" fmla="*/ 104 h 152"/>
              <a:gd name="T4" fmla="*/ 128 w 160"/>
              <a:gd name="T5" fmla="*/ 101 h 152"/>
              <a:gd name="T6" fmla="*/ 133 w 160"/>
              <a:gd name="T7" fmla="*/ 48 h 152"/>
              <a:gd name="T8" fmla="*/ 120 w 160"/>
              <a:gd name="T9" fmla="*/ 48 h 152"/>
              <a:gd name="T10" fmla="*/ 120 w 160"/>
              <a:gd name="T11" fmla="*/ 43 h 152"/>
              <a:gd name="T12" fmla="*/ 91 w 160"/>
              <a:gd name="T13" fmla="*/ 5 h 152"/>
              <a:gd name="T14" fmla="*/ 67 w 160"/>
              <a:gd name="T15" fmla="*/ 40 h 152"/>
              <a:gd name="T16" fmla="*/ 61 w 160"/>
              <a:gd name="T17" fmla="*/ 40 h 152"/>
              <a:gd name="T18" fmla="*/ 51 w 160"/>
              <a:gd name="T19" fmla="*/ 23 h 152"/>
              <a:gd name="T20" fmla="*/ 48 w 160"/>
              <a:gd name="T21" fmla="*/ 22 h 152"/>
              <a:gd name="T22" fmla="*/ 46 w 160"/>
              <a:gd name="T23" fmla="*/ 22 h 152"/>
              <a:gd name="T24" fmla="*/ 43 w 160"/>
              <a:gd name="T25" fmla="*/ 21 h 152"/>
              <a:gd name="T26" fmla="*/ 24 w 160"/>
              <a:gd name="T27" fmla="*/ 41 h 152"/>
              <a:gd name="T28" fmla="*/ 24 w 160"/>
              <a:gd name="T29" fmla="*/ 42 h 152"/>
              <a:gd name="T30" fmla="*/ 24 w 160"/>
              <a:gd name="T31" fmla="*/ 44 h 152"/>
              <a:gd name="T32" fmla="*/ 5 w 160"/>
              <a:gd name="T33" fmla="*/ 72 h 152"/>
              <a:gd name="T34" fmla="*/ 48 w 160"/>
              <a:gd name="T35" fmla="*/ 101 h 152"/>
              <a:gd name="T36" fmla="*/ 48 w 160"/>
              <a:gd name="T37" fmla="*/ 107 h 152"/>
              <a:gd name="T38" fmla="*/ 0 w 160"/>
              <a:gd name="T39" fmla="*/ 72 h 152"/>
              <a:gd name="T40" fmla="*/ 19 w 160"/>
              <a:gd name="T41" fmla="*/ 40 h 152"/>
              <a:gd name="T42" fmla="*/ 45 w 160"/>
              <a:gd name="T43" fmla="*/ 16 h 152"/>
              <a:gd name="T44" fmla="*/ 48 w 160"/>
              <a:gd name="T45" fmla="*/ 17 h 152"/>
              <a:gd name="T46" fmla="*/ 51 w 160"/>
              <a:gd name="T47" fmla="*/ 17 h 152"/>
              <a:gd name="T48" fmla="*/ 53 w 160"/>
              <a:gd name="T49" fmla="*/ 18 h 152"/>
              <a:gd name="T50" fmla="*/ 91 w 160"/>
              <a:gd name="T51" fmla="*/ 0 h 152"/>
              <a:gd name="T52" fmla="*/ 160 w 160"/>
              <a:gd name="T53" fmla="*/ 75 h 152"/>
              <a:gd name="T54" fmla="*/ 130 w 160"/>
              <a:gd name="T55" fmla="*/ 151 h 152"/>
              <a:gd name="T56" fmla="*/ 126 w 160"/>
              <a:gd name="T57" fmla="*/ 151 h 152"/>
              <a:gd name="T58" fmla="*/ 83 w 160"/>
              <a:gd name="T59" fmla="*/ 133 h 152"/>
              <a:gd name="T60" fmla="*/ 83 w 160"/>
              <a:gd name="T61" fmla="*/ 75 h 152"/>
              <a:gd name="T62" fmla="*/ 105 w 160"/>
              <a:gd name="T63" fmla="*/ 123 h 152"/>
              <a:gd name="T64" fmla="*/ 107 w 160"/>
              <a:gd name="T65" fmla="*/ 104 h 152"/>
              <a:gd name="T66" fmla="*/ 59 w 160"/>
              <a:gd name="T67" fmla="*/ 104 h 152"/>
              <a:gd name="T68" fmla="*/ 107 w 160"/>
              <a:gd name="T69" fmla="*/ 104 h 1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60" h="152">
                <a:moveTo>
                  <a:pt x="160" y="75"/>
                </a:moveTo>
                <a:cubicBezTo>
                  <a:pt x="160" y="92"/>
                  <a:pt x="146" y="107"/>
                  <a:pt x="128" y="107"/>
                </a:cubicBezTo>
                <a:cubicBezTo>
                  <a:pt x="117" y="107"/>
                  <a:pt x="117" y="107"/>
                  <a:pt x="117" y="107"/>
                </a:cubicBezTo>
                <a:cubicBezTo>
                  <a:pt x="116" y="107"/>
                  <a:pt x="115" y="105"/>
                  <a:pt x="115" y="104"/>
                </a:cubicBezTo>
                <a:cubicBezTo>
                  <a:pt x="115" y="103"/>
                  <a:pt x="116" y="101"/>
                  <a:pt x="117" y="101"/>
                </a:cubicBezTo>
                <a:cubicBezTo>
                  <a:pt x="128" y="101"/>
                  <a:pt x="128" y="101"/>
                  <a:pt x="128" y="101"/>
                </a:cubicBezTo>
                <a:cubicBezTo>
                  <a:pt x="143" y="101"/>
                  <a:pt x="155" y="89"/>
                  <a:pt x="155" y="75"/>
                </a:cubicBezTo>
                <a:cubicBezTo>
                  <a:pt x="155" y="62"/>
                  <a:pt x="145" y="50"/>
                  <a:pt x="133" y="48"/>
                </a:cubicBezTo>
                <a:cubicBezTo>
                  <a:pt x="133" y="48"/>
                  <a:pt x="126" y="47"/>
                  <a:pt x="120" y="48"/>
                </a:cubicBezTo>
                <a:cubicBezTo>
                  <a:pt x="120" y="48"/>
                  <a:pt x="120" y="48"/>
                  <a:pt x="120" y="48"/>
                </a:cubicBezTo>
                <a:cubicBezTo>
                  <a:pt x="119" y="48"/>
                  <a:pt x="118" y="47"/>
                  <a:pt x="117" y="46"/>
                </a:cubicBezTo>
                <a:cubicBezTo>
                  <a:pt x="117" y="44"/>
                  <a:pt x="118" y="43"/>
                  <a:pt x="120" y="43"/>
                </a:cubicBezTo>
                <a:cubicBezTo>
                  <a:pt x="124" y="42"/>
                  <a:pt x="128" y="42"/>
                  <a:pt x="130" y="42"/>
                </a:cubicBezTo>
                <a:cubicBezTo>
                  <a:pt x="129" y="22"/>
                  <a:pt x="112" y="5"/>
                  <a:pt x="91" y="5"/>
                </a:cubicBezTo>
                <a:cubicBezTo>
                  <a:pt x="78" y="5"/>
                  <a:pt x="66" y="12"/>
                  <a:pt x="58" y="22"/>
                </a:cubicBezTo>
                <a:cubicBezTo>
                  <a:pt x="63" y="26"/>
                  <a:pt x="67" y="33"/>
                  <a:pt x="67" y="40"/>
                </a:cubicBezTo>
                <a:cubicBezTo>
                  <a:pt x="67" y="41"/>
                  <a:pt x="65" y="43"/>
                  <a:pt x="64" y="43"/>
                </a:cubicBezTo>
                <a:cubicBezTo>
                  <a:pt x="63" y="43"/>
                  <a:pt x="61" y="41"/>
                  <a:pt x="61" y="40"/>
                </a:cubicBezTo>
                <a:cubicBezTo>
                  <a:pt x="61" y="33"/>
                  <a:pt x="58" y="28"/>
                  <a:pt x="53" y="24"/>
                </a:cubicBezTo>
                <a:cubicBezTo>
                  <a:pt x="52" y="24"/>
                  <a:pt x="52" y="24"/>
                  <a:pt x="51" y="23"/>
                </a:cubicBezTo>
                <a:cubicBezTo>
                  <a:pt x="51" y="23"/>
                  <a:pt x="51" y="23"/>
                  <a:pt x="50" y="23"/>
                </a:cubicBezTo>
                <a:cubicBezTo>
                  <a:pt x="50" y="23"/>
                  <a:pt x="49" y="22"/>
                  <a:pt x="48" y="22"/>
                </a:cubicBezTo>
                <a:cubicBezTo>
                  <a:pt x="48" y="22"/>
                  <a:pt x="48" y="22"/>
                  <a:pt x="48" y="22"/>
                </a:cubicBezTo>
                <a:cubicBezTo>
                  <a:pt x="47" y="22"/>
                  <a:pt x="46" y="22"/>
                  <a:pt x="46" y="22"/>
                </a:cubicBezTo>
                <a:cubicBezTo>
                  <a:pt x="46" y="22"/>
                  <a:pt x="45" y="22"/>
                  <a:pt x="45" y="22"/>
                </a:cubicBezTo>
                <a:cubicBezTo>
                  <a:pt x="44" y="21"/>
                  <a:pt x="43" y="21"/>
                  <a:pt x="43" y="21"/>
                </a:cubicBezTo>
                <a:cubicBezTo>
                  <a:pt x="32" y="21"/>
                  <a:pt x="24" y="30"/>
                  <a:pt x="24" y="40"/>
                </a:cubicBezTo>
                <a:cubicBezTo>
                  <a:pt x="24" y="40"/>
                  <a:pt x="24" y="40"/>
                  <a:pt x="24" y="41"/>
                </a:cubicBezTo>
                <a:cubicBezTo>
                  <a:pt x="24" y="41"/>
                  <a:pt x="24" y="41"/>
                  <a:pt x="24" y="41"/>
                </a:cubicBezTo>
                <a:cubicBezTo>
                  <a:pt x="24" y="42"/>
                  <a:pt x="24" y="42"/>
                  <a:pt x="24" y="42"/>
                </a:cubicBezTo>
                <a:cubicBezTo>
                  <a:pt x="24" y="42"/>
                  <a:pt x="24" y="42"/>
                  <a:pt x="24" y="43"/>
                </a:cubicBezTo>
                <a:cubicBezTo>
                  <a:pt x="24" y="44"/>
                  <a:pt x="24" y="44"/>
                  <a:pt x="24" y="44"/>
                </a:cubicBezTo>
                <a:cubicBezTo>
                  <a:pt x="22" y="45"/>
                  <a:pt x="22" y="45"/>
                  <a:pt x="22" y="45"/>
                </a:cubicBezTo>
                <a:cubicBezTo>
                  <a:pt x="13" y="50"/>
                  <a:pt x="5" y="61"/>
                  <a:pt x="5" y="72"/>
                </a:cubicBezTo>
                <a:cubicBezTo>
                  <a:pt x="5" y="88"/>
                  <a:pt x="18" y="101"/>
                  <a:pt x="34" y="101"/>
                </a:cubicBezTo>
                <a:cubicBezTo>
                  <a:pt x="48" y="101"/>
                  <a:pt x="48" y="101"/>
                  <a:pt x="48" y="101"/>
                </a:cubicBezTo>
                <a:cubicBezTo>
                  <a:pt x="49" y="101"/>
                  <a:pt x="51" y="103"/>
                  <a:pt x="51" y="104"/>
                </a:cubicBezTo>
                <a:cubicBezTo>
                  <a:pt x="51" y="105"/>
                  <a:pt x="49" y="107"/>
                  <a:pt x="48" y="107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5" y="107"/>
                  <a:pt x="0" y="91"/>
                  <a:pt x="0" y="72"/>
                </a:cubicBezTo>
                <a:cubicBezTo>
                  <a:pt x="0" y="60"/>
                  <a:pt x="8" y="47"/>
                  <a:pt x="19" y="41"/>
                </a:cubicBezTo>
                <a:cubicBezTo>
                  <a:pt x="19" y="41"/>
                  <a:pt x="19" y="40"/>
                  <a:pt x="19" y="40"/>
                </a:cubicBezTo>
                <a:cubicBezTo>
                  <a:pt x="19" y="27"/>
                  <a:pt x="29" y="16"/>
                  <a:pt x="43" y="16"/>
                </a:cubicBezTo>
                <a:cubicBezTo>
                  <a:pt x="44" y="16"/>
                  <a:pt x="44" y="16"/>
                  <a:pt x="45" y="16"/>
                </a:cubicBezTo>
                <a:cubicBezTo>
                  <a:pt x="46" y="16"/>
                  <a:pt x="46" y="16"/>
                  <a:pt x="46" y="16"/>
                </a:cubicBezTo>
                <a:cubicBezTo>
                  <a:pt x="47" y="16"/>
                  <a:pt x="47" y="16"/>
                  <a:pt x="48" y="17"/>
                </a:cubicBezTo>
                <a:cubicBezTo>
                  <a:pt x="48" y="17"/>
                  <a:pt x="49" y="17"/>
                  <a:pt x="49" y="17"/>
                </a:cubicBezTo>
                <a:cubicBezTo>
                  <a:pt x="49" y="17"/>
                  <a:pt x="50" y="17"/>
                  <a:pt x="51" y="17"/>
                </a:cubicBezTo>
                <a:cubicBezTo>
                  <a:pt x="51" y="17"/>
                  <a:pt x="51" y="18"/>
                  <a:pt x="51" y="18"/>
                </a:cubicBezTo>
                <a:cubicBezTo>
                  <a:pt x="52" y="18"/>
                  <a:pt x="53" y="18"/>
                  <a:pt x="53" y="18"/>
                </a:cubicBezTo>
                <a:cubicBezTo>
                  <a:pt x="53" y="19"/>
                  <a:pt x="54" y="19"/>
                  <a:pt x="54" y="19"/>
                </a:cubicBezTo>
                <a:cubicBezTo>
                  <a:pt x="62" y="7"/>
                  <a:pt x="76" y="0"/>
                  <a:pt x="91" y="0"/>
                </a:cubicBezTo>
                <a:cubicBezTo>
                  <a:pt x="115" y="0"/>
                  <a:pt x="135" y="19"/>
                  <a:pt x="136" y="43"/>
                </a:cubicBezTo>
                <a:cubicBezTo>
                  <a:pt x="150" y="47"/>
                  <a:pt x="160" y="60"/>
                  <a:pt x="160" y="75"/>
                </a:cubicBezTo>
                <a:close/>
                <a:moveTo>
                  <a:pt x="130" y="147"/>
                </a:moveTo>
                <a:cubicBezTo>
                  <a:pt x="131" y="148"/>
                  <a:pt x="131" y="150"/>
                  <a:pt x="130" y="151"/>
                </a:cubicBezTo>
                <a:cubicBezTo>
                  <a:pt x="129" y="152"/>
                  <a:pt x="129" y="152"/>
                  <a:pt x="128" y="152"/>
                </a:cubicBezTo>
                <a:cubicBezTo>
                  <a:pt x="127" y="152"/>
                  <a:pt x="127" y="152"/>
                  <a:pt x="126" y="151"/>
                </a:cubicBezTo>
                <a:cubicBezTo>
                  <a:pt x="101" y="127"/>
                  <a:pt x="101" y="127"/>
                  <a:pt x="101" y="127"/>
                </a:cubicBezTo>
                <a:cubicBezTo>
                  <a:pt x="96" y="131"/>
                  <a:pt x="90" y="133"/>
                  <a:pt x="83" y="133"/>
                </a:cubicBezTo>
                <a:cubicBezTo>
                  <a:pt x="66" y="133"/>
                  <a:pt x="53" y="120"/>
                  <a:pt x="53" y="104"/>
                </a:cubicBezTo>
                <a:cubicBezTo>
                  <a:pt x="53" y="88"/>
                  <a:pt x="66" y="75"/>
                  <a:pt x="83" y="75"/>
                </a:cubicBezTo>
                <a:cubicBezTo>
                  <a:pt x="99" y="75"/>
                  <a:pt x="112" y="88"/>
                  <a:pt x="112" y="104"/>
                </a:cubicBezTo>
                <a:cubicBezTo>
                  <a:pt x="112" y="111"/>
                  <a:pt x="109" y="118"/>
                  <a:pt x="105" y="123"/>
                </a:cubicBezTo>
                <a:lnTo>
                  <a:pt x="130" y="147"/>
                </a:lnTo>
                <a:close/>
                <a:moveTo>
                  <a:pt x="107" y="104"/>
                </a:moveTo>
                <a:cubicBezTo>
                  <a:pt x="107" y="91"/>
                  <a:pt x="96" y="80"/>
                  <a:pt x="83" y="80"/>
                </a:cubicBezTo>
                <a:cubicBezTo>
                  <a:pt x="69" y="80"/>
                  <a:pt x="59" y="91"/>
                  <a:pt x="59" y="104"/>
                </a:cubicBezTo>
                <a:cubicBezTo>
                  <a:pt x="59" y="117"/>
                  <a:pt x="69" y="128"/>
                  <a:pt x="83" y="128"/>
                </a:cubicBezTo>
                <a:cubicBezTo>
                  <a:pt x="96" y="128"/>
                  <a:pt x="107" y="117"/>
                  <a:pt x="107" y="10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06" name="Freeform 1101"/>
          <p:cNvSpPr>
            <a:spLocks noEditPoints="1"/>
          </p:cNvSpPr>
          <p:nvPr/>
        </p:nvSpPr>
        <p:spPr bwMode="auto">
          <a:xfrm>
            <a:off x="6302375" y="2882900"/>
            <a:ext cx="546100" cy="450850"/>
          </a:xfrm>
          <a:custGeom>
            <a:avLst/>
            <a:gdLst>
              <a:gd name="T0" fmla="*/ 91 w 160"/>
              <a:gd name="T1" fmla="*/ 0 h 131"/>
              <a:gd name="T2" fmla="*/ 53 w 160"/>
              <a:gd name="T3" fmla="*/ 18 h 131"/>
              <a:gd name="T4" fmla="*/ 51 w 160"/>
              <a:gd name="T5" fmla="*/ 17 h 131"/>
              <a:gd name="T6" fmla="*/ 48 w 160"/>
              <a:gd name="T7" fmla="*/ 17 h 131"/>
              <a:gd name="T8" fmla="*/ 45 w 160"/>
              <a:gd name="T9" fmla="*/ 16 h 131"/>
              <a:gd name="T10" fmla="*/ 19 w 160"/>
              <a:gd name="T11" fmla="*/ 40 h 131"/>
              <a:gd name="T12" fmla="*/ 0 w 160"/>
              <a:gd name="T13" fmla="*/ 72 h 131"/>
              <a:gd name="T14" fmla="*/ 51 w 160"/>
              <a:gd name="T15" fmla="*/ 107 h 131"/>
              <a:gd name="T16" fmla="*/ 123 w 160"/>
              <a:gd name="T17" fmla="*/ 131 h 131"/>
              <a:gd name="T18" fmla="*/ 128 w 160"/>
              <a:gd name="T19" fmla="*/ 107 h 131"/>
              <a:gd name="T20" fmla="*/ 136 w 160"/>
              <a:gd name="T21" fmla="*/ 43 h 131"/>
              <a:gd name="T22" fmla="*/ 46 w 160"/>
              <a:gd name="T23" fmla="*/ 125 h 131"/>
              <a:gd name="T24" fmla="*/ 57 w 160"/>
              <a:gd name="T25" fmla="*/ 107 h 131"/>
              <a:gd name="T26" fmla="*/ 103 w 160"/>
              <a:gd name="T27" fmla="*/ 107 h 131"/>
              <a:gd name="T28" fmla="*/ 114 w 160"/>
              <a:gd name="T29" fmla="*/ 125 h 131"/>
              <a:gd name="T30" fmla="*/ 106 w 160"/>
              <a:gd name="T31" fmla="*/ 101 h 131"/>
              <a:gd name="T32" fmla="*/ 54 w 160"/>
              <a:gd name="T33" fmla="*/ 101 h 131"/>
              <a:gd name="T34" fmla="*/ 5 w 160"/>
              <a:gd name="T35" fmla="*/ 72 h 131"/>
              <a:gd name="T36" fmla="*/ 24 w 160"/>
              <a:gd name="T37" fmla="*/ 44 h 131"/>
              <a:gd name="T38" fmla="*/ 24 w 160"/>
              <a:gd name="T39" fmla="*/ 42 h 131"/>
              <a:gd name="T40" fmla="*/ 24 w 160"/>
              <a:gd name="T41" fmla="*/ 41 h 131"/>
              <a:gd name="T42" fmla="*/ 43 w 160"/>
              <a:gd name="T43" fmla="*/ 21 h 131"/>
              <a:gd name="T44" fmla="*/ 46 w 160"/>
              <a:gd name="T45" fmla="*/ 22 h 131"/>
              <a:gd name="T46" fmla="*/ 48 w 160"/>
              <a:gd name="T47" fmla="*/ 22 h 131"/>
              <a:gd name="T48" fmla="*/ 51 w 160"/>
              <a:gd name="T49" fmla="*/ 23 h 131"/>
              <a:gd name="T50" fmla="*/ 61 w 160"/>
              <a:gd name="T51" fmla="*/ 40 h 131"/>
              <a:gd name="T52" fmla="*/ 67 w 160"/>
              <a:gd name="T53" fmla="*/ 40 h 131"/>
              <a:gd name="T54" fmla="*/ 91 w 160"/>
              <a:gd name="T55" fmla="*/ 5 h 131"/>
              <a:gd name="T56" fmla="*/ 120 w 160"/>
              <a:gd name="T57" fmla="*/ 43 h 131"/>
              <a:gd name="T58" fmla="*/ 120 w 160"/>
              <a:gd name="T59" fmla="*/ 48 h 131"/>
              <a:gd name="T60" fmla="*/ 133 w 160"/>
              <a:gd name="T61" fmla="*/ 48 h 131"/>
              <a:gd name="T62" fmla="*/ 128 w 160"/>
              <a:gd name="T63" fmla="*/ 101 h 131"/>
              <a:gd name="T64" fmla="*/ 83 w 160"/>
              <a:gd name="T65" fmla="*/ 104 h 131"/>
              <a:gd name="T66" fmla="*/ 77 w 160"/>
              <a:gd name="T67" fmla="*/ 104 h 131"/>
              <a:gd name="T68" fmla="*/ 80 w 160"/>
              <a:gd name="T69" fmla="*/ 80 h 131"/>
              <a:gd name="T70" fmla="*/ 83 w 160"/>
              <a:gd name="T71" fmla="*/ 115 h 131"/>
              <a:gd name="T72" fmla="*/ 80 w 160"/>
              <a:gd name="T73" fmla="*/ 120 h 131"/>
              <a:gd name="T74" fmla="*/ 77 w 160"/>
              <a:gd name="T75" fmla="*/ 115 h 131"/>
              <a:gd name="T76" fmla="*/ 83 w 160"/>
              <a:gd name="T77" fmla="*/ 115 h 1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60" h="131">
                <a:moveTo>
                  <a:pt x="136" y="43"/>
                </a:moveTo>
                <a:cubicBezTo>
                  <a:pt x="135" y="19"/>
                  <a:pt x="115" y="0"/>
                  <a:pt x="91" y="0"/>
                </a:cubicBezTo>
                <a:cubicBezTo>
                  <a:pt x="76" y="0"/>
                  <a:pt x="62" y="7"/>
                  <a:pt x="54" y="19"/>
                </a:cubicBezTo>
                <a:cubicBezTo>
                  <a:pt x="54" y="19"/>
                  <a:pt x="53" y="19"/>
                  <a:pt x="53" y="18"/>
                </a:cubicBezTo>
                <a:cubicBezTo>
                  <a:pt x="53" y="18"/>
                  <a:pt x="52" y="18"/>
                  <a:pt x="51" y="18"/>
                </a:cubicBezTo>
                <a:cubicBezTo>
                  <a:pt x="51" y="18"/>
                  <a:pt x="51" y="17"/>
                  <a:pt x="51" y="17"/>
                </a:cubicBezTo>
                <a:cubicBezTo>
                  <a:pt x="50" y="17"/>
                  <a:pt x="49" y="17"/>
                  <a:pt x="49" y="17"/>
                </a:cubicBezTo>
                <a:cubicBezTo>
                  <a:pt x="49" y="17"/>
                  <a:pt x="48" y="17"/>
                  <a:pt x="48" y="17"/>
                </a:cubicBezTo>
                <a:cubicBezTo>
                  <a:pt x="47" y="16"/>
                  <a:pt x="47" y="16"/>
                  <a:pt x="46" y="16"/>
                </a:cubicBezTo>
                <a:cubicBezTo>
                  <a:pt x="46" y="16"/>
                  <a:pt x="46" y="16"/>
                  <a:pt x="45" y="16"/>
                </a:cubicBezTo>
                <a:cubicBezTo>
                  <a:pt x="44" y="16"/>
                  <a:pt x="44" y="16"/>
                  <a:pt x="43" y="16"/>
                </a:cubicBezTo>
                <a:cubicBezTo>
                  <a:pt x="29" y="16"/>
                  <a:pt x="19" y="27"/>
                  <a:pt x="19" y="40"/>
                </a:cubicBezTo>
                <a:cubicBezTo>
                  <a:pt x="19" y="40"/>
                  <a:pt x="19" y="41"/>
                  <a:pt x="19" y="41"/>
                </a:cubicBezTo>
                <a:cubicBezTo>
                  <a:pt x="8" y="47"/>
                  <a:pt x="0" y="60"/>
                  <a:pt x="0" y="72"/>
                </a:cubicBezTo>
                <a:cubicBezTo>
                  <a:pt x="0" y="91"/>
                  <a:pt x="15" y="107"/>
                  <a:pt x="34" y="107"/>
                </a:cubicBezTo>
                <a:cubicBezTo>
                  <a:pt x="51" y="107"/>
                  <a:pt x="51" y="107"/>
                  <a:pt x="51" y="107"/>
                </a:cubicBezTo>
                <a:cubicBezTo>
                  <a:pt x="37" y="131"/>
                  <a:pt x="37" y="131"/>
                  <a:pt x="37" y="131"/>
                </a:cubicBezTo>
                <a:cubicBezTo>
                  <a:pt x="123" y="131"/>
                  <a:pt x="123" y="131"/>
                  <a:pt x="123" y="131"/>
                </a:cubicBezTo>
                <a:cubicBezTo>
                  <a:pt x="109" y="107"/>
                  <a:pt x="109" y="107"/>
                  <a:pt x="109" y="107"/>
                </a:cubicBezTo>
                <a:cubicBezTo>
                  <a:pt x="128" y="107"/>
                  <a:pt x="128" y="107"/>
                  <a:pt x="128" y="107"/>
                </a:cubicBezTo>
                <a:cubicBezTo>
                  <a:pt x="146" y="107"/>
                  <a:pt x="160" y="92"/>
                  <a:pt x="160" y="75"/>
                </a:cubicBezTo>
                <a:cubicBezTo>
                  <a:pt x="160" y="60"/>
                  <a:pt x="150" y="47"/>
                  <a:pt x="136" y="43"/>
                </a:cubicBezTo>
                <a:close/>
                <a:moveTo>
                  <a:pt x="114" y="125"/>
                </a:moveTo>
                <a:cubicBezTo>
                  <a:pt x="46" y="125"/>
                  <a:pt x="46" y="125"/>
                  <a:pt x="46" y="125"/>
                </a:cubicBezTo>
                <a:cubicBezTo>
                  <a:pt x="57" y="107"/>
                  <a:pt x="57" y="107"/>
                  <a:pt x="57" y="107"/>
                </a:cubicBezTo>
                <a:cubicBezTo>
                  <a:pt x="57" y="107"/>
                  <a:pt x="57" y="107"/>
                  <a:pt x="57" y="107"/>
                </a:cubicBezTo>
                <a:cubicBezTo>
                  <a:pt x="80" y="68"/>
                  <a:pt x="80" y="68"/>
                  <a:pt x="80" y="68"/>
                </a:cubicBezTo>
                <a:cubicBezTo>
                  <a:pt x="103" y="107"/>
                  <a:pt x="103" y="107"/>
                  <a:pt x="103" y="107"/>
                </a:cubicBezTo>
                <a:cubicBezTo>
                  <a:pt x="103" y="107"/>
                  <a:pt x="103" y="107"/>
                  <a:pt x="103" y="107"/>
                </a:cubicBezTo>
                <a:lnTo>
                  <a:pt x="114" y="125"/>
                </a:lnTo>
                <a:close/>
                <a:moveTo>
                  <a:pt x="128" y="101"/>
                </a:moveTo>
                <a:cubicBezTo>
                  <a:pt x="106" y="101"/>
                  <a:pt x="106" y="101"/>
                  <a:pt x="106" y="101"/>
                </a:cubicBezTo>
                <a:cubicBezTo>
                  <a:pt x="80" y="57"/>
                  <a:pt x="80" y="57"/>
                  <a:pt x="80" y="57"/>
                </a:cubicBezTo>
                <a:cubicBezTo>
                  <a:pt x="54" y="101"/>
                  <a:pt x="54" y="101"/>
                  <a:pt x="54" y="101"/>
                </a:cubicBezTo>
                <a:cubicBezTo>
                  <a:pt x="34" y="101"/>
                  <a:pt x="34" y="101"/>
                  <a:pt x="34" y="101"/>
                </a:cubicBezTo>
                <a:cubicBezTo>
                  <a:pt x="18" y="101"/>
                  <a:pt x="5" y="88"/>
                  <a:pt x="5" y="72"/>
                </a:cubicBezTo>
                <a:cubicBezTo>
                  <a:pt x="5" y="61"/>
                  <a:pt x="13" y="50"/>
                  <a:pt x="22" y="45"/>
                </a:cubicBezTo>
                <a:cubicBezTo>
                  <a:pt x="24" y="44"/>
                  <a:pt x="24" y="44"/>
                  <a:pt x="24" y="44"/>
                </a:cubicBezTo>
                <a:cubicBezTo>
                  <a:pt x="24" y="43"/>
                  <a:pt x="24" y="43"/>
                  <a:pt x="24" y="43"/>
                </a:cubicBezTo>
                <a:cubicBezTo>
                  <a:pt x="24" y="42"/>
                  <a:pt x="24" y="42"/>
                  <a:pt x="24" y="42"/>
                </a:cubicBezTo>
                <a:cubicBezTo>
                  <a:pt x="24" y="41"/>
                  <a:pt x="24" y="41"/>
                  <a:pt x="24" y="41"/>
                </a:cubicBezTo>
                <a:cubicBezTo>
                  <a:pt x="24" y="41"/>
                  <a:pt x="24" y="41"/>
                  <a:pt x="24" y="41"/>
                </a:cubicBezTo>
                <a:cubicBezTo>
                  <a:pt x="24" y="40"/>
                  <a:pt x="24" y="40"/>
                  <a:pt x="24" y="40"/>
                </a:cubicBezTo>
                <a:cubicBezTo>
                  <a:pt x="24" y="30"/>
                  <a:pt x="32" y="21"/>
                  <a:pt x="43" y="21"/>
                </a:cubicBezTo>
                <a:cubicBezTo>
                  <a:pt x="43" y="21"/>
                  <a:pt x="44" y="21"/>
                  <a:pt x="45" y="22"/>
                </a:cubicBezTo>
                <a:cubicBezTo>
                  <a:pt x="45" y="22"/>
                  <a:pt x="46" y="22"/>
                  <a:pt x="46" y="22"/>
                </a:cubicBezTo>
                <a:cubicBezTo>
                  <a:pt x="46" y="22"/>
                  <a:pt x="47" y="22"/>
                  <a:pt x="48" y="22"/>
                </a:cubicBezTo>
                <a:cubicBezTo>
                  <a:pt x="48" y="22"/>
                  <a:pt x="48" y="22"/>
                  <a:pt x="48" y="22"/>
                </a:cubicBezTo>
                <a:cubicBezTo>
                  <a:pt x="49" y="22"/>
                  <a:pt x="50" y="23"/>
                  <a:pt x="50" y="23"/>
                </a:cubicBezTo>
                <a:cubicBezTo>
                  <a:pt x="51" y="23"/>
                  <a:pt x="51" y="23"/>
                  <a:pt x="51" y="23"/>
                </a:cubicBezTo>
                <a:cubicBezTo>
                  <a:pt x="52" y="24"/>
                  <a:pt x="52" y="24"/>
                  <a:pt x="53" y="24"/>
                </a:cubicBezTo>
                <a:cubicBezTo>
                  <a:pt x="58" y="28"/>
                  <a:pt x="61" y="33"/>
                  <a:pt x="61" y="40"/>
                </a:cubicBezTo>
                <a:cubicBezTo>
                  <a:pt x="61" y="41"/>
                  <a:pt x="63" y="43"/>
                  <a:pt x="64" y="43"/>
                </a:cubicBezTo>
                <a:cubicBezTo>
                  <a:pt x="65" y="43"/>
                  <a:pt x="67" y="41"/>
                  <a:pt x="67" y="40"/>
                </a:cubicBezTo>
                <a:cubicBezTo>
                  <a:pt x="67" y="33"/>
                  <a:pt x="63" y="26"/>
                  <a:pt x="58" y="22"/>
                </a:cubicBezTo>
                <a:cubicBezTo>
                  <a:pt x="66" y="12"/>
                  <a:pt x="78" y="5"/>
                  <a:pt x="91" y="5"/>
                </a:cubicBezTo>
                <a:cubicBezTo>
                  <a:pt x="112" y="5"/>
                  <a:pt x="129" y="22"/>
                  <a:pt x="130" y="42"/>
                </a:cubicBezTo>
                <a:cubicBezTo>
                  <a:pt x="128" y="42"/>
                  <a:pt x="124" y="42"/>
                  <a:pt x="120" y="43"/>
                </a:cubicBezTo>
                <a:cubicBezTo>
                  <a:pt x="118" y="43"/>
                  <a:pt x="117" y="44"/>
                  <a:pt x="117" y="46"/>
                </a:cubicBezTo>
                <a:cubicBezTo>
                  <a:pt x="118" y="47"/>
                  <a:pt x="119" y="48"/>
                  <a:pt x="120" y="48"/>
                </a:cubicBezTo>
                <a:cubicBezTo>
                  <a:pt x="120" y="48"/>
                  <a:pt x="120" y="48"/>
                  <a:pt x="120" y="48"/>
                </a:cubicBezTo>
                <a:cubicBezTo>
                  <a:pt x="126" y="47"/>
                  <a:pt x="133" y="48"/>
                  <a:pt x="133" y="48"/>
                </a:cubicBezTo>
                <a:cubicBezTo>
                  <a:pt x="145" y="50"/>
                  <a:pt x="155" y="62"/>
                  <a:pt x="155" y="75"/>
                </a:cubicBezTo>
                <a:cubicBezTo>
                  <a:pt x="155" y="89"/>
                  <a:pt x="143" y="101"/>
                  <a:pt x="128" y="101"/>
                </a:cubicBezTo>
                <a:close/>
                <a:moveTo>
                  <a:pt x="83" y="83"/>
                </a:moveTo>
                <a:cubicBezTo>
                  <a:pt x="83" y="104"/>
                  <a:pt x="83" y="104"/>
                  <a:pt x="83" y="104"/>
                </a:cubicBezTo>
                <a:cubicBezTo>
                  <a:pt x="83" y="105"/>
                  <a:pt x="81" y="107"/>
                  <a:pt x="80" y="107"/>
                </a:cubicBezTo>
                <a:cubicBezTo>
                  <a:pt x="79" y="107"/>
                  <a:pt x="77" y="105"/>
                  <a:pt x="77" y="104"/>
                </a:cubicBezTo>
                <a:cubicBezTo>
                  <a:pt x="77" y="83"/>
                  <a:pt x="77" y="83"/>
                  <a:pt x="77" y="83"/>
                </a:cubicBezTo>
                <a:cubicBezTo>
                  <a:pt x="77" y="81"/>
                  <a:pt x="79" y="80"/>
                  <a:pt x="80" y="80"/>
                </a:cubicBezTo>
                <a:cubicBezTo>
                  <a:pt x="81" y="80"/>
                  <a:pt x="83" y="81"/>
                  <a:pt x="83" y="83"/>
                </a:cubicBezTo>
                <a:close/>
                <a:moveTo>
                  <a:pt x="83" y="115"/>
                </a:moveTo>
                <a:cubicBezTo>
                  <a:pt x="83" y="117"/>
                  <a:pt x="83" y="117"/>
                  <a:pt x="83" y="117"/>
                </a:cubicBezTo>
                <a:cubicBezTo>
                  <a:pt x="83" y="119"/>
                  <a:pt x="81" y="120"/>
                  <a:pt x="80" y="120"/>
                </a:cubicBezTo>
                <a:cubicBezTo>
                  <a:pt x="79" y="120"/>
                  <a:pt x="77" y="119"/>
                  <a:pt x="77" y="117"/>
                </a:cubicBezTo>
                <a:cubicBezTo>
                  <a:pt x="77" y="115"/>
                  <a:pt x="77" y="115"/>
                  <a:pt x="77" y="115"/>
                </a:cubicBezTo>
                <a:cubicBezTo>
                  <a:pt x="77" y="113"/>
                  <a:pt x="79" y="112"/>
                  <a:pt x="80" y="112"/>
                </a:cubicBezTo>
                <a:cubicBezTo>
                  <a:pt x="81" y="112"/>
                  <a:pt x="83" y="113"/>
                  <a:pt x="83" y="11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07" name="Freeform 1102"/>
          <p:cNvSpPr>
            <a:spLocks noEditPoints="1"/>
          </p:cNvSpPr>
          <p:nvPr/>
        </p:nvSpPr>
        <p:spPr bwMode="auto">
          <a:xfrm>
            <a:off x="6302375" y="3503613"/>
            <a:ext cx="546100" cy="466725"/>
          </a:xfrm>
          <a:custGeom>
            <a:avLst/>
            <a:gdLst>
              <a:gd name="T0" fmla="*/ 128 w 160"/>
              <a:gd name="T1" fmla="*/ 107 h 136"/>
              <a:gd name="T2" fmla="*/ 115 w 160"/>
              <a:gd name="T3" fmla="*/ 104 h 136"/>
              <a:gd name="T4" fmla="*/ 128 w 160"/>
              <a:gd name="T5" fmla="*/ 101 h 136"/>
              <a:gd name="T6" fmla="*/ 133 w 160"/>
              <a:gd name="T7" fmla="*/ 48 h 136"/>
              <a:gd name="T8" fmla="*/ 120 w 160"/>
              <a:gd name="T9" fmla="*/ 48 h 136"/>
              <a:gd name="T10" fmla="*/ 120 w 160"/>
              <a:gd name="T11" fmla="*/ 43 h 136"/>
              <a:gd name="T12" fmla="*/ 91 w 160"/>
              <a:gd name="T13" fmla="*/ 5 h 136"/>
              <a:gd name="T14" fmla="*/ 67 w 160"/>
              <a:gd name="T15" fmla="*/ 40 h 136"/>
              <a:gd name="T16" fmla="*/ 61 w 160"/>
              <a:gd name="T17" fmla="*/ 40 h 136"/>
              <a:gd name="T18" fmla="*/ 51 w 160"/>
              <a:gd name="T19" fmla="*/ 23 h 136"/>
              <a:gd name="T20" fmla="*/ 48 w 160"/>
              <a:gd name="T21" fmla="*/ 22 h 136"/>
              <a:gd name="T22" fmla="*/ 46 w 160"/>
              <a:gd name="T23" fmla="*/ 22 h 136"/>
              <a:gd name="T24" fmla="*/ 43 w 160"/>
              <a:gd name="T25" fmla="*/ 21 h 136"/>
              <a:gd name="T26" fmla="*/ 24 w 160"/>
              <a:gd name="T27" fmla="*/ 41 h 136"/>
              <a:gd name="T28" fmla="*/ 24 w 160"/>
              <a:gd name="T29" fmla="*/ 42 h 136"/>
              <a:gd name="T30" fmla="*/ 24 w 160"/>
              <a:gd name="T31" fmla="*/ 44 h 136"/>
              <a:gd name="T32" fmla="*/ 5 w 160"/>
              <a:gd name="T33" fmla="*/ 72 h 136"/>
              <a:gd name="T34" fmla="*/ 48 w 160"/>
              <a:gd name="T35" fmla="*/ 101 h 136"/>
              <a:gd name="T36" fmla="*/ 48 w 160"/>
              <a:gd name="T37" fmla="*/ 107 h 136"/>
              <a:gd name="T38" fmla="*/ 0 w 160"/>
              <a:gd name="T39" fmla="*/ 72 h 136"/>
              <a:gd name="T40" fmla="*/ 19 w 160"/>
              <a:gd name="T41" fmla="*/ 40 h 136"/>
              <a:gd name="T42" fmla="*/ 45 w 160"/>
              <a:gd name="T43" fmla="*/ 16 h 136"/>
              <a:gd name="T44" fmla="*/ 48 w 160"/>
              <a:gd name="T45" fmla="*/ 17 h 136"/>
              <a:gd name="T46" fmla="*/ 51 w 160"/>
              <a:gd name="T47" fmla="*/ 17 h 136"/>
              <a:gd name="T48" fmla="*/ 53 w 160"/>
              <a:gd name="T49" fmla="*/ 18 h 136"/>
              <a:gd name="T50" fmla="*/ 91 w 160"/>
              <a:gd name="T51" fmla="*/ 0 h 136"/>
              <a:gd name="T52" fmla="*/ 160 w 160"/>
              <a:gd name="T53" fmla="*/ 75 h 136"/>
              <a:gd name="T54" fmla="*/ 85 w 160"/>
              <a:gd name="T55" fmla="*/ 127 h 136"/>
              <a:gd name="T56" fmla="*/ 83 w 160"/>
              <a:gd name="T57" fmla="*/ 69 h 136"/>
              <a:gd name="T58" fmla="*/ 80 w 160"/>
              <a:gd name="T59" fmla="*/ 127 h 136"/>
              <a:gd name="T60" fmla="*/ 59 w 160"/>
              <a:gd name="T61" fmla="*/ 110 h 136"/>
              <a:gd name="T62" fmla="*/ 81 w 160"/>
              <a:gd name="T63" fmla="*/ 135 h 136"/>
              <a:gd name="T64" fmla="*/ 83 w 160"/>
              <a:gd name="T65" fmla="*/ 136 h 136"/>
              <a:gd name="T66" fmla="*/ 85 w 160"/>
              <a:gd name="T67" fmla="*/ 135 h 136"/>
              <a:gd name="T68" fmla="*/ 106 w 160"/>
              <a:gd name="T69" fmla="*/ 110 h 1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60" h="136">
                <a:moveTo>
                  <a:pt x="160" y="75"/>
                </a:moveTo>
                <a:cubicBezTo>
                  <a:pt x="160" y="92"/>
                  <a:pt x="146" y="107"/>
                  <a:pt x="128" y="107"/>
                </a:cubicBezTo>
                <a:cubicBezTo>
                  <a:pt x="117" y="107"/>
                  <a:pt x="117" y="107"/>
                  <a:pt x="117" y="107"/>
                </a:cubicBezTo>
                <a:cubicBezTo>
                  <a:pt x="116" y="107"/>
                  <a:pt x="115" y="105"/>
                  <a:pt x="115" y="104"/>
                </a:cubicBezTo>
                <a:cubicBezTo>
                  <a:pt x="115" y="103"/>
                  <a:pt x="116" y="101"/>
                  <a:pt x="117" y="101"/>
                </a:cubicBezTo>
                <a:cubicBezTo>
                  <a:pt x="128" y="101"/>
                  <a:pt x="128" y="101"/>
                  <a:pt x="128" y="101"/>
                </a:cubicBezTo>
                <a:cubicBezTo>
                  <a:pt x="143" y="101"/>
                  <a:pt x="155" y="89"/>
                  <a:pt x="155" y="75"/>
                </a:cubicBezTo>
                <a:cubicBezTo>
                  <a:pt x="155" y="62"/>
                  <a:pt x="145" y="50"/>
                  <a:pt x="133" y="48"/>
                </a:cubicBezTo>
                <a:cubicBezTo>
                  <a:pt x="133" y="48"/>
                  <a:pt x="126" y="47"/>
                  <a:pt x="120" y="48"/>
                </a:cubicBezTo>
                <a:cubicBezTo>
                  <a:pt x="120" y="48"/>
                  <a:pt x="120" y="48"/>
                  <a:pt x="120" y="48"/>
                </a:cubicBezTo>
                <a:cubicBezTo>
                  <a:pt x="119" y="48"/>
                  <a:pt x="118" y="47"/>
                  <a:pt x="117" y="46"/>
                </a:cubicBezTo>
                <a:cubicBezTo>
                  <a:pt x="117" y="44"/>
                  <a:pt x="118" y="43"/>
                  <a:pt x="120" y="43"/>
                </a:cubicBezTo>
                <a:cubicBezTo>
                  <a:pt x="124" y="42"/>
                  <a:pt x="128" y="42"/>
                  <a:pt x="130" y="42"/>
                </a:cubicBezTo>
                <a:cubicBezTo>
                  <a:pt x="129" y="22"/>
                  <a:pt x="112" y="5"/>
                  <a:pt x="91" y="5"/>
                </a:cubicBezTo>
                <a:cubicBezTo>
                  <a:pt x="78" y="5"/>
                  <a:pt x="66" y="12"/>
                  <a:pt x="58" y="22"/>
                </a:cubicBezTo>
                <a:cubicBezTo>
                  <a:pt x="63" y="26"/>
                  <a:pt x="67" y="33"/>
                  <a:pt x="67" y="40"/>
                </a:cubicBezTo>
                <a:cubicBezTo>
                  <a:pt x="67" y="41"/>
                  <a:pt x="65" y="43"/>
                  <a:pt x="64" y="43"/>
                </a:cubicBezTo>
                <a:cubicBezTo>
                  <a:pt x="63" y="43"/>
                  <a:pt x="61" y="41"/>
                  <a:pt x="61" y="40"/>
                </a:cubicBezTo>
                <a:cubicBezTo>
                  <a:pt x="61" y="33"/>
                  <a:pt x="58" y="28"/>
                  <a:pt x="53" y="24"/>
                </a:cubicBezTo>
                <a:cubicBezTo>
                  <a:pt x="52" y="24"/>
                  <a:pt x="52" y="24"/>
                  <a:pt x="51" y="23"/>
                </a:cubicBezTo>
                <a:cubicBezTo>
                  <a:pt x="51" y="23"/>
                  <a:pt x="51" y="23"/>
                  <a:pt x="50" y="23"/>
                </a:cubicBezTo>
                <a:cubicBezTo>
                  <a:pt x="50" y="23"/>
                  <a:pt x="49" y="22"/>
                  <a:pt x="48" y="22"/>
                </a:cubicBezTo>
                <a:cubicBezTo>
                  <a:pt x="48" y="22"/>
                  <a:pt x="48" y="22"/>
                  <a:pt x="48" y="22"/>
                </a:cubicBezTo>
                <a:cubicBezTo>
                  <a:pt x="47" y="22"/>
                  <a:pt x="46" y="22"/>
                  <a:pt x="46" y="22"/>
                </a:cubicBezTo>
                <a:cubicBezTo>
                  <a:pt x="46" y="22"/>
                  <a:pt x="45" y="22"/>
                  <a:pt x="45" y="22"/>
                </a:cubicBezTo>
                <a:cubicBezTo>
                  <a:pt x="44" y="21"/>
                  <a:pt x="43" y="21"/>
                  <a:pt x="43" y="21"/>
                </a:cubicBezTo>
                <a:cubicBezTo>
                  <a:pt x="32" y="21"/>
                  <a:pt x="24" y="30"/>
                  <a:pt x="24" y="40"/>
                </a:cubicBezTo>
                <a:cubicBezTo>
                  <a:pt x="24" y="40"/>
                  <a:pt x="24" y="40"/>
                  <a:pt x="24" y="41"/>
                </a:cubicBezTo>
                <a:cubicBezTo>
                  <a:pt x="24" y="41"/>
                  <a:pt x="24" y="41"/>
                  <a:pt x="24" y="41"/>
                </a:cubicBezTo>
                <a:cubicBezTo>
                  <a:pt x="24" y="42"/>
                  <a:pt x="24" y="42"/>
                  <a:pt x="24" y="42"/>
                </a:cubicBezTo>
                <a:cubicBezTo>
                  <a:pt x="24" y="42"/>
                  <a:pt x="24" y="42"/>
                  <a:pt x="24" y="43"/>
                </a:cubicBezTo>
                <a:cubicBezTo>
                  <a:pt x="24" y="44"/>
                  <a:pt x="24" y="44"/>
                  <a:pt x="24" y="44"/>
                </a:cubicBezTo>
                <a:cubicBezTo>
                  <a:pt x="22" y="45"/>
                  <a:pt x="22" y="45"/>
                  <a:pt x="22" y="45"/>
                </a:cubicBezTo>
                <a:cubicBezTo>
                  <a:pt x="13" y="50"/>
                  <a:pt x="5" y="61"/>
                  <a:pt x="5" y="72"/>
                </a:cubicBezTo>
                <a:cubicBezTo>
                  <a:pt x="5" y="88"/>
                  <a:pt x="18" y="101"/>
                  <a:pt x="34" y="101"/>
                </a:cubicBezTo>
                <a:cubicBezTo>
                  <a:pt x="48" y="101"/>
                  <a:pt x="48" y="101"/>
                  <a:pt x="48" y="101"/>
                </a:cubicBezTo>
                <a:cubicBezTo>
                  <a:pt x="49" y="101"/>
                  <a:pt x="51" y="103"/>
                  <a:pt x="51" y="104"/>
                </a:cubicBezTo>
                <a:cubicBezTo>
                  <a:pt x="51" y="105"/>
                  <a:pt x="49" y="107"/>
                  <a:pt x="48" y="107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5" y="107"/>
                  <a:pt x="0" y="91"/>
                  <a:pt x="0" y="72"/>
                </a:cubicBezTo>
                <a:cubicBezTo>
                  <a:pt x="0" y="60"/>
                  <a:pt x="8" y="47"/>
                  <a:pt x="19" y="41"/>
                </a:cubicBezTo>
                <a:cubicBezTo>
                  <a:pt x="19" y="41"/>
                  <a:pt x="19" y="40"/>
                  <a:pt x="19" y="40"/>
                </a:cubicBezTo>
                <a:cubicBezTo>
                  <a:pt x="19" y="27"/>
                  <a:pt x="29" y="16"/>
                  <a:pt x="43" y="16"/>
                </a:cubicBezTo>
                <a:cubicBezTo>
                  <a:pt x="44" y="16"/>
                  <a:pt x="44" y="16"/>
                  <a:pt x="45" y="16"/>
                </a:cubicBezTo>
                <a:cubicBezTo>
                  <a:pt x="46" y="16"/>
                  <a:pt x="46" y="16"/>
                  <a:pt x="46" y="16"/>
                </a:cubicBezTo>
                <a:cubicBezTo>
                  <a:pt x="47" y="16"/>
                  <a:pt x="47" y="16"/>
                  <a:pt x="48" y="17"/>
                </a:cubicBezTo>
                <a:cubicBezTo>
                  <a:pt x="48" y="17"/>
                  <a:pt x="49" y="17"/>
                  <a:pt x="49" y="17"/>
                </a:cubicBezTo>
                <a:cubicBezTo>
                  <a:pt x="49" y="17"/>
                  <a:pt x="50" y="17"/>
                  <a:pt x="51" y="17"/>
                </a:cubicBezTo>
                <a:cubicBezTo>
                  <a:pt x="51" y="17"/>
                  <a:pt x="51" y="18"/>
                  <a:pt x="51" y="18"/>
                </a:cubicBezTo>
                <a:cubicBezTo>
                  <a:pt x="52" y="18"/>
                  <a:pt x="53" y="18"/>
                  <a:pt x="53" y="18"/>
                </a:cubicBezTo>
                <a:cubicBezTo>
                  <a:pt x="53" y="19"/>
                  <a:pt x="54" y="19"/>
                  <a:pt x="54" y="19"/>
                </a:cubicBezTo>
                <a:cubicBezTo>
                  <a:pt x="62" y="7"/>
                  <a:pt x="76" y="0"/>
                  <a:pt x="91" y="0"/>
                </a:cubicBezTo>
                <a:cubicBezTo>
                  <a:pt x="115" y="0"/>
                  <a:pt x="135" y="19"/>
                  <a:pt x="136" y="43"/>
                </a:cubicBezTo>
                <a:cubicBezTo>
                  <a:pt x="150" y="47"/>
                  <a:pt x="160" y="60"/>
                  <a:pt x="160" y="75"/>
                </a:cubicBezTo>
                <a:close/>
                <a:moveTo>
                  <a:pt x="102" y="110"/>
                </a:moveTo>
                <a:cubicBezTo>
                  <a:pt x="85" y="127"/>
                  <a:pt x="85" y="127"/>
                  <a:pt x="85" y="127"/>
                </a:cubicBezTo>
                <a:cubicBezTo>
                  <a:pt x="85" y="72"/>
                  <a:pt x="85" y="72"/>
                  <a:pt x="85" y="72"/>
                </a:cubicBezTo>
                <a:cubicBezTo>
                  <a:pt x="85" y="71"/>
                  <a:pt x="84" y="69"/>
                  <a:pt x="83" y="69"/>
                </a:cubicBezTo>
                <a:cubicBezTo>
                  <a:pt x="81" y="69"/>
                  <a:pt x="80" y="71"/>
                  <a:pt x="80" y="72"/>
                </a:cubicBezTo>
                <a:cubicBezTo>
                  <a:pt x="80" y="127"/>
                  <a:pt x="80" y="127"/>
                  <a:pt x="80" y="127"/>
                </a:cubicBezTo>
                <a:cubicBezTo>
                  <a:pt x="63" y="110"/>
                  <a:pt x="63" y="110"/>
                  <a:pt x="63" y="110"/>
                </a:cubicBezTo>
                <a:cubicBezTo>
                  <a:pt x="62" y="109"/>
                  <a:pt x="60" y="109"/>
                  <a:pt x="59" y="110"/>
                </a:cubicBezTo>
                <a:cubicBezTo>
                  <a:pt x="58" y="111"/>
                  <a:pt x="58" y="113"/>
                  <a:pt x="59" y="114"/>
                </a:cubicBezTo>
                <a:cubicBezTo>
                  <a:pt x="81" y="135"/>
                  <a:pt x="81" y="135"/>
                  <a:pt x="81" y="135"/>
                </a:cubicBezTo>
                <a:cubicBezTo>
                  <a:pt x="81" y="135"/>
                  <a:pt x="81" y="136"/>
                  <a:pt x="82" y="136"/>
                </a:cubicBezTo>
                <a:cubicBezTo>
                  <a:pt x="82" y="136"/>
                  <a:pt x="82" y="136"/>
                  <a:pt x="83" y="136"/>
                </a:cubicBezTo>
                <a:cubicBezTo>
                  <a:pt x="83" y="136"/>
                  <a:pt x="83" y="136"/>
                  <a:pt x="84" y="136"/>
                </a:cubicBezTo>
                <a:cubicBezTo>
                  <a:pt x="84" y="136"/>
                  <a:pt x="84" y="135"/>
                  <a:pt x="85" y="135"/>
                </a:cubicBezTo>
                <a:cubicBezTo>
                  <a:pt x="106" y="114"/>
                  <a:pt x="106" y="114"/>
                  <a:pt x="106" y="114"/>
                </a:cubicBezTo>
                <a:cubicBezTo>
                  <a:pt x="107" y="113"/>
                  <a:pt x="107" y="111"/>
                  <a:pt x="106" y="110"/>
                </a:cubicBezTo>
                <a:cubicBezTo>
                  <a:pt x="105" y="109"/>
                  <a:pt x="103" y="109"/>
                  <a:pt x="102" y="11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08" name="Freeform 1103"/>
          <p:cNvSpPr>
            <a:spLocks noEditPoints="1"/>
          </p:cNvSpPr>
          <p:nvPr/>
        </p:nvSpPr>
        <p:spPr bwMode="auto">
          <a:xfrm>
            <a:off x="6302375" y="4164013"/>
            <a:ext cx="546100" cy="368300"/>
          </a:xfrm>
          <a:custGeom>
            <a:avLst/>
            <a:gdLst>
              <a:gd name="T0" fmla="*/ 136 w 160"/>
              <a:gd name="T1" fmla="*/ 43 h 107"/>
              <a:gd name="T2" fmla="*/ 91 w 160"/>
              <a:gd name="T3" fmla="*/ 0 h 107"/>
              <a:gd name="T4" fmla="*/ 54 w 160"/>
              <a:gd name="T5" fmla="*/ 19 h 107"/>
              <a:gd name="T6" fmla="*/ 53 w 160"/>
              <a:gd name="T7" fmla="*/ 18 h 107"/>
              <a:gd name="T8" fmla="*/ 51 w 160"/>
              <a:gd name="T9" fmla="*/ 18 h 107"/>
              <a:gd name="T10" fmla="*/ 51 w 160"/>
              <a:gd name="T11" fmla="*/ 17 h 107"/>
              <a:gd name="T12" fmla="*/ 49 w 160"/>
              <a:gd name="T13" fmla="*/ 17 h 107"/>
              <a:gd name="T14" fmla="*/ 48 w 160"/>
              <a:gd name="T15" fmla="*/ 17 h 107"/>
              <a:gd name="T16" fmla="*/ 46 w 160"/>
              <a:gd name="T17" fmla="*/ 16 h 107"/>
              <a:gd name="T18" fmla="*/ 45 w 160"/>
              <a:gd name="T19" fmla="*/ 16 h 107"/>
              <a:gd name="T20" fmla="*/ 43 w 160"/>
              <a:gd name="T21" fmla="*/ 16 h 107"/>
              <a:gd name="T22" fmla="*/ 19 w 160"/>
              <a:gd name="T23" fmla="*/ 40 h 107"/>
              <a:gd name="T24" fmla="*/ 19 w 160"/>
              <a:gd name="T25" fmla="*/ 41 h 107"/>
              <a:gd name="T26" fmla="*/ 19 w 160"/>
              <a:gd name="T27" fmla="*/ 41 h 107"/>
              <a:gd name="T28" fmla="*/ 0 w 160"/>
              <a:gd name="T29" fmla="*/ 72 h 107"/>
              <a:gd name="T30" fmla="*/ 34 w 160"/>
              <a:gd name="T31" fmla="*/ 107 h 107"/>
              <a:gd name="T32" fmla="*/ 100 w 160"/>
              <a:gd name="T33" fmla="*/ 107 h 107"/>
              <a:gd name="T34" fmla="*/ 100 w 160"/>
              <a:gd name="T35" fmla="*/ 107 h 107"/>
              <a:gd name="T36" fmla="*/ 101 w 160"/>
              <a:gd name="T37" fmla="*/ 107 h 107"/>
              <a:gd name="T38" fmla="*/ 101 w 160"/>
              <a:gd name="T39" fmla="*/ 107 h 107"/>
              <a:gd name="T40" fmla="*/ 102 w 160"/>
              <a:gd name="T41" fmla="*/ 107 h 107"/>
              <a:gd name="T42" fmla="*/ 128 w 160"/>
              <a:gd name="T43" fmla="*/ 107 h 107"/>
              <a:gd name="T44" fmla="*/ 160 w 160"/>
              <a:gd name="T45" fmla="*/ 75 h 107"/>
              <a:gd name="T46" fmla="*/ 136 w 160"/>
              <a:gd name="T47" fmla="*/ 43 h 107"/>
              <a:gd name="T48" fmla="*/ 128 w 160"/>
              <a:gd name="T49" fmla="*/ 101 h 107"/>
              <a:gd name="T50" fmla="*/ 102 w 160"/>
              <a:gd name="T51" fmla="*/ 101 h 107"/>
              <a:gd name="T52" fmla="*/ 101 w 160"/>
              <a:gd name="T53" fmla="*/ 101 h 107"/>
              <a:gd name="T54" fmla="*/ 101 w 160"/>
              <a:gd name="T55" fmla="*/ 101 h 107"/>
              <a:gd name="T56" fmla="*/ 100 w 160"/>
              <a:gd name="T57" fmla="*/ 101 h 107"/>
              <a:gd name="T58" fmla="*/ 100 w 160"/>
              <a:gd name="T59" fmla="*/ 101 h 107"/>
              <a:gd name="T60" fmla="*/ 34 w 160"/>
              <a:gd name="T61" fmla="*/ 101 h 107"/>
              <a:gd name="T62" fmla="*/ 5 w 160"/>
              <a:gd name="T63" fmla="*/ 72 h 107"/>
              <a:gd name="T64" fmla="*/ 22 w 160"/>
              <a:gd name="T65" fmla="*/ 45 h 107"/>
              <a:gd name="T66" fmla="*/ 24 w 160"/>
              <a:gd name="T67" fmla="*/ 44 h 107"/>
              <a:gd name="T68" fmla="*/ 24 w 160"/>
              <a:gd name="T69" fmla="*/ 43 h 107"/>
              <a:gd name="T70" fmla="*/ 24 w 160"/>
              <a:gd name="T71" fmla="*/ 42 h 107"/>
              <a:gd name="T72" fmla="*/ 24 w 160"/>
              <a:gd name="T73" fmla="*/ 41 h 107"/>
              <a:gd name="T74" fmla="*/ 24 w 160"/>
              <a:gd name="T75" fmla="*/ 41 h 107"/>
              <a:gd name="T76" fmla="*/ 24 w 160"/>
              <a:gd name="T77" fmla="*/ 40 h 107"/>
              <a:gd name="T78" fmla="*/ 43 w 160"/>
              <a:gd name="T79" fmla="*/ 21 h 107"/>
              <a:gd name="T80" fmla="*/ 45 w 160"/>
              <a:gd name="T81" fmla="*/ 22 h 107"/>
              <a:gd name="T82" fmla="*/ 46 w 160"/>
              <a:gd name="T83" fmla="*/ 22 h 107"/>
              <a:gd name="T84" fmla="*/ 48 w 160"/>
              <a:gd name="T85" fmla="*/ 22 h 107"/>
              <a:gd name="T86" fmla="*/ 48 w 160"/>
              <a:gd name="T87" fmla="*/ 22 h 107"/>
              <a:gd name="T88" fmla="*/ 50 w 160"/>
              <a:gd name="T89" fmla="*/ 23 h 107"/>
              <a:gd name="T90" fmla="*/ 51 w 160"/>
              <a:gd name="T91" fmla="*/ 23 h 107"/>
              <a:gd name="T92" fmla="*/ 53 w 160"/>
              <a:gd name="T93" fmla="*/ 24 h 107"/>
              <a:gd name="T94" fmla="*/ 61 w 160"/>
              <a:gd name="T95" fmla="*/ 40 h 107"/>
              <a:gd name="T96" fmla="*/ 64 w 160"/>
              <a:gd name="T97" fmla="*/ 43 h 107"/>
              <a:gd name="T98" fmla="*/ 67 w 160"/>
              <a:gd name="T99" fmla="*/ 40 h 107"/>
              <a:gd name="T100" fmla="*/ 58 w 160"/>
              <a:gd name="T101" fmla="*/ 22 h 107"/>
              <a:gd name="T102" fmla="*/ 91 w 160"/>
              <a:gd name="T103" fmla="*/ 5 h 107"/>
              <a:gd name="T104" fmla="*/ 130 w 160"/>
              <a:gd name="T105" fmla="*/ 42 h 107"/>
              <a:gd name="T106" fmla="*/ 120 w 160"/>
              <a:gd name="T107" fmla="*/ 43 h 107"/>
              <a:gd name="T108" fmla="*/ 117 w 160"/>
              <a:gd name="T109" fmla="*/ 46 h 107"/>
              <a:gd name="T110" fmla="*/ 120 w 160"/>
              <a:gd name="T111" fmla="*/ 48 h 107"/>
              <a:gd name="T112" fmla="*/ 120 w 160"/>
              <a:gd name="T113" fmla="*/ 48 h 107"/>
              <a:gd name="T114" fmla="*/ 133 w 160"/>
              <a:gd name="T115" fmla="*/ 48 h 107"/>
              <a:gd name="T116" fmla="*/ 155 w 160"/>
              <a:gd name="T117" fmla="*/ 75 h 107"/>
              <a:gd name="T118" fmla="*/ 128 w 160"/>
              <a:gd name="T119" fmla="*/ 101 h 1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60" h="107">
                <a:moveTo>
                  <a:pt x="136" y="43"/>
                </a:moveTo>
                <a:cubicBezTo>
                  <a:pt x="135" y="19"/>
                  <a:pt x="115" y="0"/>
                  <a:pt x="91" y="0"/>
                </a:cubicBezTo>
                <a:cubicBezTo>
                  <a:pt x="76" y="0"/>
                  <a:pt x="62" y="7"/>
                  <a:pt x="54" y="19"/>
                </a:cubicBezTo>
                <a:cubicBezTo>
                  <a:pt x="54" y="19"/>
                  <a:pt x="53" y="19"/>
                  <a:pt x="53" y="18"/>
                </a:cubicBezTo>
                <a:cubicBezTo>
                  <a:pt x="53" y="18"/>
                  <a:pt x="52" y="18"/>
                  <a:pt x="51" y="18"/>
                </a:cubicBezTo>
                <a:cubicBezTo>
                  <a:pt x="51" y="18"/>
                  <a:pt x="51" y="17"/>
                  <a:pt x="51" y="17"/>
                </a:cubicBezTo>
                <a:cubicBezTo>
                  <a:pt x="50" y="17"/>
                  <a:pt x="49" y="17"/>
                  <a:pt x="49" y="17"/>
                </a:cubicBezTo>
                <a:cubicBezTo>
                  <a:pt x="49" y="17"/>
                  <a:pt x="48" y="17"/>
                  <a:pt x="48" y="17"/>
                </a:cubicBezTo>
                <a:cubicBezTo>
                  <a:pt x="47" y="16"/>
                  <a:pt x="47" y="16"/>
                  <a:pt x="46" y="16"/>
                </a:cubicBezTo>
                <a:cubicBezTo>
                  <a:pt x="46" y="16"/>
                  <a:pt x="46" y="16"/>
                  <a:pt x="45" y="16"/>
                </a:cubicBezTo>
                <a:cubicBezTo>
                  <a:pt x="44" y="16"/>
                  <a:pt x="44" y="16"/>
                  <a:pt x="43" y="16"/>
                </a:cubicBezTo>
                <a:cubicBezTo>
                  <a:pt x="29" y="16"/>
                  <a:pt x="19" y="27"/>
                  <a:pt x="19" y="40"/>
                </a:cubicBezTo>
                <a:cubicBezTo>
                  <a:pt x="19" y="40"/>
                  <a:pt x="19" y="41"/>
                  <a:pt x="19" y="41"/>
                </a:cubicBezTo>
                <a:cubicBezTo>
                  <a:pt x="19" y="41"/>
                  <a:pt x="19" y="41"/>
                  <a:pt x="19" y="41"/>
                </a:cubicBezTo>
                <a:cubicBezTo>
                  <a:pt x="8" y="47"/>
                  <a:pt x="0" y="60"/>
                  <a:pt x="0" y="72"/>
                </a:cubicBezTo>
                <a:cubicBezTo>
                  <a:pt x="0" y="91"/>
                  <a:pt x="15" y="107"/>
                  <a:pt x="34" y="107"/>
                </a:cubicBezTo>
                <a:cubicBezTo>
                  <a:pt x="100" y="107"/>
                  <a:pt x="100" y="107"/>
                  <a:pt x="100" y="107"/>
                </a:cubicBezTo>
                <a:cubicBezTo>
                  <a:pt x="100" y="107"/>
                  <a:pt x="100" y="107"/>
                  <a:pt x="100" y="107"/>
                </a:cubicBezTo>
                <a:cubicBezTo>
                  <a:pt x="101" y="107"/>
                  <a:pt x="101" y="107"/>
                  <a:pt x="101" y="107"/>
                </a:cubicBezTo>
                <a:cubicBezTo>
                  <a:pt x="101" y="107"/>
                  <a:pt x="101" y="107"/>
                  <a:pt x="101" y="107"/>
                </a:cubicBezTo>
                <a:cubicBezTo>
                  <a:pt x="101" y="107"/>
                  <a:pt x="102" y="107"/>
                  <a:pt x="102" y="107"/>
                </a:cubicBezTo>
                <a:cubicBezTo>
                  <a:pt x="128" y="107"/>
                  <a:pt x="128" y="107"/>
                  <a:pt x="128" y="107"/>
                </a:cubicBezTo>
                <a:cubicBezTo>
                  <a:pt x="146" y="107"/>
                  <a:pt x="160" y="92"/>
                  <a:pt x="160" y="75"/>
                </a:cubicBezTo>
                <a:cubicBezTo>
                  <a:pt x="160" y="60"/>
                  <a:pt x="150" y="47"/>
                  <a:pt x="136" y="43"/>
                </a:cubicBezTo>
                <a:close/>
                <a:moveTo>
                  <a:pt x="128" y="101"/>
                </a:moveTo>
                <a:cubicBezTo>
                  <a:pt x="102" y="101"/>
                  <a:pt x="102" y="101"/>
                  <a:pt x="102" y="101"/>
                </a:cubicBezTo>
                <a:cubicBezTo>
                  <a:pt x="102" y="101"/>
                  <a:pt x="101" y="101"/>
                  <a:pt x="101" y="101"/>
                </a:cubicBezTo>
                <a:cubicBezTo>
                  <a:pt x="101" y="101"/>
                  <a:pt x="101" y="101"/>
                  <a:pt x="101" y="101"/>
                </a:cubicBezTo>
                <a:cubicBezTo>
                  <a:pt x="100" y="101"/>
                  <a:pt x="100" y="101"/>
                  <a:pt x="100" y="101"/>
                </a:cubicBezTo>
                <a:cubicBezTo>
                  <a:pt x="100" y="101"/>
                  <a:pt x="100" y="101"/>
                  <a:pt x="100" y="101"/>
                </a:cubicBezTo>
                <a:cubicBezTo>
                  <a:pt x="34" y="101"/>
                  <a:pt x="34" y="101"/>
                  <a:pt x="34" y="101"/>
                </a:cubicBezTo>
                <a:cubicBezTo>
                  <a:pt x="18" y="101"/>
                  <a:pt x="5" y="88"/>
                  <a:pt x="5" y="72"/>
                </a:cubicBezTo>
                <a:cubicBezTo>
                  <a:pt x="5" y="61"/>
                  <a:pt x="13" y="50"/>
                  <a:pt x="22" y="45"/>
                </a:cubicBezTo>
                <a:cubicBezTo>
                  <a:pt x="24" y="44"/>
                  <a:pt x="24" y="44"/>
                  <a:pt x="24" y="44"/>
                </a:cubicBezTo>
                <a:cubicBezTo>
                  <a:pt x="24" y="43"/>
                  <a:pt x="24" y="43"/>
                  <a:pt x="24" y="43"/>
                </a:cubicBezTo>
                <a:cubicBezTo>
                  <a:pt x="24" y="42"/>
                  <a:pt x="24" y="42"/>
                  <a:pt x="24" y="42"/>
                </a:cubicBezTo>
                <a:cubicBezTo>
                  <a:pt x="24" y="41"/>
                  <a:pt x="24" y="41"/>
                  <a:pt x="24" y="41"/>
                </a:cubicBezTo>
                <a:cubicBezTo>
                  <a:pt x="24" y="41"/>
                  <a:pt x="24" y="41"/>
                  <a:pt x="24" y="41"/>
                </a:cubicBezTo>
                <a:cubicBezTo>
                  <a:pt x="24" y="40"/>
                  <a:pt x="24" y="40"/>
                  <a:pt x="24" y="40"/>
                </a:cubicBezTo>
                <a:cubicBezTo>
                  <a:pt x="24" y="30"/>
                  <a:pt x="32" y="21"/>
                  <a:pt x="43" y="21"/>
                </a:cubicBezTo>
                <a:cubicBezTo>
                  <a:pt x="43" y="21"/>
                  <a:pt x="44" y="21"/>
                  <a:pt x="45" y="22"/>
                </a:cubicBezTo>
                <a:cubicBezTo>
                  <a:pt x="45" y="22"/>
                  <a:pt x="46" y="22"/>
                  <a:pt x="46" y="22"/>
                </a:cubicBezTo>
                <a:cubicBezTo>
                  <a:pt x="46" y="22"/>
                  <a:pt x="47" y="22"/>
                  <a:pt x="48" y="22"/>
                </a:cubicBezTo>
                <a:cubicBezTo>
                  <a:pt x="48" y="22"/>
                  <a:pt x="48" y="22"/>
                  <a:pt x="48" y="22"/>
                </a:cubicBezTo>
                <a:cubicBezTo>
                  <a:pt x="49" y="22"/>
                  <a:pt x="50" y="23"/>
                  <a:pt x="50" y="23"/>
                </a:cubicBezTo>
                <a:cubicBezTo>
                  <a:pt x="51" y="23"/>
                  <a:pt x="51" y="23"/>
                  <a:pt x="51" y="23"/>
                </a:cubicBezTo>
                <a:cubicBezTo>
                  <a:pt x="52" y="24"/>
                  <a:pt x="52" y="24"/>
                  <a:pt x="53" y="24"/>
                </a:cubicBezTo>
                <a:cubicBezTo>
                  <a:pt x="58" y="28"/>
                  <a:pt x="61" y="33"/>
                  <a:pt x="61" y="40"/>
                </a:cubicBezTo>
                <a:cubicBezTo>
                  <a:pt x="61" y="41"/>
                  <a:pt x="63" y="43"/>
                  <a:pt x="64" y="43"/>
                </a:cubicBezTo>
                <a:cubicBezTo>
                  <a:pt x="65" y="43"/>
                  <a:pt x="67" y="41"/>
                  <a:pt x="67" y="40"/>
                </a:cubicBezTo>
                <a:cubicBezTo>
                  <a:pt x="67" y="33"/>
                  <a:pt x="63" y="26"/>
                  <a:pt x="58" y="22"/>
                </a:cubicBezTo>
                <a:cubicBezTo>
                  <a:pt x="66" y="12"/>
                  <a:pt x="78" y="5"/>
                  <a:pt x="91" y="5"/>
                </a:cubicBezTo>
                <a:cubicBezTo>
                  <a:pt x="112" y="5"/>
                  <a:pt x="129" y="22"/>
                  <a:pt x="130" y="42"/>
                </a:cubicBezTo>
                <a:cubicBezTo>
                  <a:pt x="128" y="42"/>
                  <a:pt x="124" y="42"/>
                  <a:pt x="120" y="43"/>
                </a:cubicBezTo>
                <a:cubicBezTo>
                  <a:pt x="118" y="43"/>
                  <a:pt x="117" y="44"/>
                  <a:pt x="117" y="46"/>
                </a:cubicBezTo>
                <a:cubicBezTo>
                  <a:pt x="118" y="47"/>
                  <a:pt x="119" y="48"/>
                  <a:pt x="120" y="48"/>
                </a:cubicBezTo>
                <a:cubicBezTo>
                  <a:pt x="120" y="48"/>
                  <a:pt x="120" y="48"/>
                  <a:pt x="120" y="48"/>
                </a:cubicBezTo>
                <a:cubicBezTo>
                  <a:pt x="126" y="47"/>
                  <a:pt x="133" y="48"/>
                  <a:pt x="133" y="48"/>
                </a:cubicBezTo>
                <a:cubicBezTo>
                  <a:pt x="145" y="50"/>
                  <a:pt x="155" y="62"/>
                  <a:pt x="155" y="75"/>
                </a:cubicBezTo>
                <a:cubicBezTo>
                  <a:pt x="155" y="89"/>
                  <a:pt x="143" y="101"/>
                  <a:pt x="128" y="10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09" name="Freeform 1104"/>
          <p:cNvSpPr>
            <a:spLocks noEditPoints="1"/>
          </p:cNvSpPr>
          <p:nvPr/>
        </p:nvSpPr>
        <p:spPr bwMode="auto">
          <a:xfrm>
            <a:off x="6302375" y="4700588"/>
            <a:ext cx="546100" cy="550863"/>
          </a:xfrm>
          <a:custGeom>
            <a:avLst/>
            <a:gdLst>
              <a:gd name="T0" fmla="*/ 133 w 160"/>
              <a:gd name="T1" fmla="*/ 107 h 160"/>
              <a:gd name="T2" fmla="*/ 112 w 160"/>
              <a:gd name="T3" fmla="*/ 107 h 160"/>
              <a:gd name="T4" fmla="*/ 112 w 160"/>
              <a:gd name="T5" fmla="*/ 53 h 160"/>
              <a:gd name="T6" fmla="*/ 133 w 160"/>
              <a:gd name="T7" fmla="*/ 53 h 160"/>
              <a:gd name="T8" fmla="*/ 160 w 160"/>
              <a:gd name="T9" fmla="*/ 27 h 160"/>
              <a:gd name="T10" fmla="*/ 133 w 160"/>
              <a:gd name="T11" fmla="*/ 0 h 160"/>
              <a:gd name="T12" fmla="*/ 107 w 160"/>
              <a:gd name="T13" fmla="*/ 27 h 160"/>
              <a:gd name="T14" fmla="*/ 107 w 160"/>
              <a:gd name="T15" fmla="*/ 48 h 160"/>
              <a:gd name="T16" fmla="*/ 53 w 160"/>
              <a:gd name="T17" fmla="*/ 48 h 160"/>
              <a:gd name="T18" fmla="*/ 53 w 160"/>
              <a:gd name="T19" fmla="*/ 27 h 160"/>
              <a:gd name="T20" fmla="*/ 27 w 160"/>
              <a:gd name="T21" fmla="*/ 0 h 160"/>
              <a:gd name="T22" fmla="*/ 0 w 160"/>
              <a:gd name="T23" fmla="*/ 27 h 160"/>
              <a:gd name="T24" fmla="*/ 27 w 160"/>
              <a:gd name="T25" fmla="*/ 53 h 160"/>
              <a:gd name="T26" fmla="*/ 48 w 160"/>
              <a:gd name="T27" fmla="*/ 53 h 160"/>
              <a:gd name="T28" fmla="*/ 48 w 160"/>
              <a:gd name="T29" fmla="*/ 107 h 160"/>
              <a:gd name="T30" fmla="*/ 27 w 160"/>
              <a:gd name="T31" fmla="*/ 107 h 160"/>
              <a:gd name="T32" fmla="*/ 0 w 160"/>
              <a:gd name="T33" fmla="*/ 133 h 160"/>
              <a:gd name="T34" fmla="*/ 27 w 160"/>
              <a:gd name="T35" fmla="*/ 160 h 160"/>
              <a:gd name="T36" fmla="*/ 53 w 160"/>
              <a:gd name="T37" fmla="*/ 133 h 160"/>
              <a:gd name="T38" fmla="*/ 53 w 160"/>
              <a:gd name="T39" fmla="*/ 112 h 160"/>
              <a:gd name="T40" fmla="*/ 107 w 160"/>
              <a:gd name="T41" fmla="*/ 112 h 160"/>
              <a:gd name="T42" fmla="*/ 107 w 160"/>
              <a:gd name="T43" fmla="*/ 133 h 160"/>
              <a:gd name="T44" fmla="*/ 133 w 160"/>
              <a:gd name="T45" fmla="*/ 160 h 160"/>
              <a:gd name="T46" fmla="*/ 160 w 160"/>
              <a:gd name="T47" fmla="*/ 133 h 160"/>
              <a:gd name="T48" fmla="*/ 133 w 160"/>
              <a:gd name="T49" fmla="*/ 107 h 160"/>
              <a:gd name="T50" fmla="*/ 112 w 160"/>
              <a:gd name="T51" fmla="*/ 27 h 160"/>
              <a:gd name="T52" fmla="*/ 133 w 160"/>
              <a:gd name="T53" fmla="*/ 5 h 160"/>
              <a:gd name="T54" fmla="*/ 155 w 160"/>
              <a:gd name="T55" fmla="*/ 27 h 160"/>
              <a:gd name="T56" fmla="*/ 133 w 160"/>
              <a:gd name="T57" fmla="*/ 48 h 160"/>
              <a:gd name="T58" fmla="*/ 112 w 160"/>
              <a:gd name="T59" fmla="*/ 48 h 160"/>
              <a:gd name="T60" fmla="*/ 112 w 160"/>
              <a:gd name="T61" fmla="*/ 27 h 160"/>
              <a:gd name="T62" fmla="*/ 27 w 160"/>
              <a:gd name="T63" fmla="*/ 48 h 160"/>
              <a:gd name="T64" fmla="*/ 5 w 160"/>
              <a:gd name="T65" fmla="*/ 27 h 160"/>
              <a:gd name="T66" fmla="*/ 27 w 160"/>
              <a:gd name="T67" fmla="*/ 5 h 160"/>
              <a:gd name="T68" fmla="*/ 48 w 160"/>
              <a:gd name="T69" fmla="*/ 27 h 160"/>
              <a:gd name="T70" fmla="*/ 48 w 160"/>
              <a:gd name="T71" fmla="*/ 48 h 160"/>
              <a:gd name="T72" fmla="*/ 27 w 160"/>
              <a:gd name="T73" fmla="*/ 48 h 160"/>
              <a:gd name="T74" fmla="*/ 48 w 160"/>
              <a:gd name="T75" fmla="*/ 133 h 160"/>
              <a:gd name="T76" fmla="*/ 27 w 160"/>
              <a:gd name="T77" fmla="*/ 155 h 160"/>
              <a:gd name="T78" fmla="*/ 5 w 160"/>
              <a:gd name="T79" fmla="*/ 133 h 160"/>
              <a:gd name="T80" fmla="*/ 27 w 160"/>
              <a:gd name="T81" fmla="*/ 112 h 160"/>
              <a:gd name="T82" fmla="*/ 48 w 160"/>
              <a:gd name="T83" fmla="*/ 112 h 160"/>
              <a:gd name="T84" fmla="*/ 48 w 160"/>
              <a:gd name="T85" fmla="*/ 133 h 160"/>
              <a:gd name="T86" fmla="*/ 53 w 160"/>
              <a:gd name="T87" fmla="*/ 107 h 160"/>
              <a:gd name="T88" fmla="*/ 53 w 160"/>
              <a:gd name="T89" fmla="*/ 53 h 160"/>
              <a:gd name="T90" fmla="*/ 107 w 160"/>
              <a:gd name="T91" fmla="*/ 53 h 160"/>
              <a:gd name="T92" fmla="*/ 107 w 160"/>
              <a:gd name="T93" fmla="*/ 107 h 160"/>
              <a:gd name="T94" fmla="*/ 53 w 160"/>
              <a:gd name="T95" fmla="*/ 107 h 160"/>
              <a:gd name="T96" fmla="*/ 133 w 160"/>
              <a:gd name="T97" fmla="*/ 155 h 160"/>
              <a:gd name="T98" fmla="*/ 112 w 160"/>
              <a:gd name="T99" fmla="*/ 133 h 160"/>
              <a:gd name="T100" fmla="*/ 112 w 160"/>
              <a:gd name="T101" fmla="*/ 112 h 160"/>
              <a:gd name="T102" fmla="*/ 133 w 160"/>
              <a:gd name="T103" fmla="*/ 112 h 160"/>
              <a:gd name="T104" fmla="*/ 155 w 160"/>
              <a:gd name="T105" fmla="*/ 133 h 160"/>
              <a:gd name="T106" fmla="*/ 133 w 160"/>
              <a:gd name="T107" fmla="*/ 155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60" h="160">
                <a:moveTo>
                  <a:pt x="133" y="107"/>
                </a:moveTo>
                <a:cubicBezTo>
                  <a:pt x="112" y="107"/>
                  <a:pt x="112" y="107"/>
                  <a:pt x="112" y="107"/>
                </a:cubicBezTo>
                <a:cubicBezTo>
                  <a:pt x="112" y="53"/>
                  <a:pt x="112" y="53"/>
                  <a:pt x="112" y="53"/>
                </a:cubicBezTo>
                <a:cubicBezTo>
                  <a:pt x="133" y="53"/>
                  <a:pt x="133" y="53"/>
                  <a:pt x="133" y="53"/>
                </a:cubicBezTo>
                <a:cubicBezTo>
                  <a:pt x="148" y="53"/>
                  <a:pt x="160" y="41"/>
                  <a:pt x="160" y="27"/>
                </a:cubicBezTo>
                <a:cubicBezTo>
                  <a:pt x="160" y="12"/>
                  <a:pt x="148" y="0"/>
                  <a:pt x="133" y="0"/>
                </a:cubicBezTo>
                <a:cubicBezTo>
                  <a:pt x="119" y="0"/>
                  <a:pt x="107" y="12"/>
                  <a:pt x="107" y="27"/>
                </a:cubicBezTo>
                <a:cubicBezTo>
                  <a:pt x="107" y="48"/>
                  <a:pt x="107" y="48"/>
                  <a:pt x="107" y="48"/>
                </a:cubicBezTo>
                <a:cubicBezTo>
                  <a:pt x="53" y="48"/>
                  <a:pt x="53" y="48"/>
                  <a:pt x="53" y="48"/>
                </a:cubicBezTo>
                <a:cubicBezTo>
                  <a:pt x="53" y="27"/>
                  <a:pt x="53" y="27"/>
                  <a:pt x="53" y="27"/>
                </a:cubicBezTo>
                <a:cubicBezTo>
                  <a:pt x="53" y="12"/>
                  <a:pt x="41" y="0"/>
                  <a:pt x="27" y="0"/>
                </a:cubicBezTo>
                <a:cubicBezTo>
                  <a:pt x="12" y="0"/>
                  <a:pt x="0" y="12"/>
                  <a:pt x="0" y="27"/>
                </a:cubicBezTo>
                <a:cubicBezTo>
                  <a:pt x="0" y="41"/>
                  <a:pt x="12" y="53"/>
                  <a:pt x="27" y="53"/>
                </a:cubicBezTo>
                <a:cubicBezTo>
                  <a:pt x="48" y="53"/>
                  <a:pt x="48" y="53"/>
                  <a:pt x="48" y="53"/>
                </a:cubicBezTo>
                <a:cubicBezTo>
                  <a:pt x="48" y="107"/>
                  <a:pt x="48" y="107"/>
                  <a:pt x="48" y="107"/>
                </a:cubicBezTo>
                <a:cubicBezTo>
                  <a:pt x="27" y="107"/>
                  <a:pt x="27" y="107"/>
                  <a:pt x="27" y="107"/>
                </a:cubicBezTo>
                <a:cubicBezTo>
                  <a:pt x="12" y="107"/>
                  <a:pt x="0" y="119"/>
                  <a:pt x="0" y="133"/>
                </a:cubicBezTo>
                <a:cubicBezTo>
                  <a:pt x="0" y="148"/>
                  <a:pt x="12" y="160"/>
                  <a:pt x="27" y="160"/>
                </a:cubicBezTo>
                <a:cubicBezTo>
                  <a:pt x="41" y="160"/>
                  <a:pt x="53" y="148"/>
                  <a:pt x="53" y="133"/>
                </a:cubicBezTo>
                <a:cubicBezTo>
                  <a:pt x="53" y="112"/>
                  <a:pt x="53" y="112"/>
                  <a:pt x="53" y="112"/>
                </a:cubicBezTo>
                <a:cubicBezTo>
                  <a:pt x="107" y="112"/>
                  <a:pt x="107" y="112"/>
                  <a:pt x="107" y="112"/>
                </a:cubicBezTo>
                <a:cubicBezTo>
                  <a:pt x="107" y="133"/>
                  <a:pt x="107" y="133"/>
                  <a:pt x="107" y="133"/>
                </a:cubicBezTo>
                <a:cubicBezTo>
                  <a:pt x="107" y="148"/>
                  <a:pt x="119" y="160"/>
                  <a:pt x="133" y="160"/>
                </a:cubicBezTo>
                <a:cubicBezTo>
                  <a:pt x="148" y="160"/>
                  <a:pt x="160" y="148"/>
                  <a:pt x="160" y="133"/>
                </a:cubicBezTo>
                <a:cubicBezTo>
                  <a:pt x="160" y="119"/>
                  <a:pt x="148" y="107"/>
                  <a:pt x="133" y="107"/>
                </a:cubicBezTo>
                <a:close/>
                <a:moveTo>
                  <a:pt x="112" y="27"/>
                </a:moveTo>
                <a:cubicBezTo>
                  <a:pt x="112" y="15"/>
                  <a:pt x="122" y="5"/>
                  <a:pt x="133" y="5"/>
                </a:cubicBezTo>
                <a:cubicBezTo>
                  <a:pt x="145" y="5"/>
                  <a:pt x="155" y="15"/>
                  <a:pt x="155" y="27"/>
                </a:cubicBezTo>
                <a:cubicBezTo>
                  <a:pt x="155" y="38"/>
                  <a:pt x="145" y="48"/>
                  <a:pt x="133" y="48"/>
                </a:cubicBezTo>
                <a:cubicBezTo>
                  <a:pt x="112" y="48"/>
                  <a:pt x="112" y="48"/>
                  <a:pt x="112" y="48"/>
                </a:cubicBezTo>
                <a:lnTo>
                  <a:pt x="112" y="27"/>
                </a:lnTo>
                <a:close/>
                <a:moveTo>
                  <a:pt x="27" y="48"/>
                </a:moveTo>
                <a:cubicBezTo>
                  <a:pt x="15" y="48"/>
                  <a:pt x="5" y="38"/>
                  <a:pt x="5" y="27"/>
                </a:cubicBezTo>
                <a:cubicBezTo>
                  <a:pt x="5" y="15"/>
                  <a:pt x="15" y="5"/>
                  <a:pt x="27" y="5"/>
                </a:cubicBezTo>
                <a:cubicBezTo>
                  <a:pt x="38" y="5"/>
                  <a:pt x="48" y="15"/>
                  <a:pt x="48" y="27"/>
                </a:cubicBezTo>
                <a:cubicBezTo>
                  <a:pt x="48" y="48"/>
                  <a:pt x="48" y="48"/>
                  <a:pt x="48" y="48"/>
                </a:cubicBezTo>
                <a:lnTo>
                  <a:pt x="27" y="48"/>
                </a:lnTo>
                <a:close/>
                <a:moveTo>
                  <a:pt x="48" y="133"/>
                </a:moveTo>
                <a:cubicBezTo>
                  <a:pt x="48" y="145"/>
                  <a:pt x="38" y="155"/>
                  <a:pt x="27" y="155"/>
                </a:cubicBezTo>
                <a:cubicBezTo>
                  <a:pt x="15" y="155"/>
                  <a:pt x="5" y="145"/>
                  <a:pt x="5" y="133"/>
                </a:cubicBezTo>
                <a:cubicBezTo>
                  <a:pt x="5" y="122"/>
                  <a:pt x="15" y="112"/>
                  <a:pt x="27" y="112"/>
                </a:cubicBezTo>
                <a:cubicBezTo>
                  <a:pt x="48" y="112"/>
                  <a:pt x="48" y="112"/>
                  <a:pt x="48" y="112"/>
                </a:cubicBezTo>
                <a:lnTo>
                  <a:pt x="48" y="133"/>
                </a:lnTo>
                <a:close/>
                <a:moveTo>
                  <a:pt x="53" y="107"/>
                </a:moveTo>
                <a:cubicBezTo>
                  <a:pt x="53" y="53"/>
                  <a:pt x="53" y="53"/>
                  <a:pt x="53" y="53"/>
                </a:cubicBezTo>
                <a:cubicBezTo>
                  <a:pt x="107" y="53"/>
                  <a:pt x="107" y="53"/>
                  <a:pt x="107" y="53"/>
                </a:cubicBezTo>
                <a:cubicBezTo>
                  <a:pt x="107" y="107"/>
                  <a:pt x="107" y="107"/>
                  <a:pt x="107" y="107"/>
                </a:cubicBezTo>
                <a:lnTo>
                  <a:pt x="53" y="107"/>
                </a:lnTo>
                <a:close/>
                <a:moveTo>
                  <a:pt x="133" y="155"/>
                </a:moveTo>
                <a:cubicBezTo>
                  <a:pt x="122" y="155"/>
                  <a:pt x="112" y="145"/>
                  <a:pt x="112" y="133"/>
                </a:cubicBezTo>
                <a:cubicBezTo>
                  <a:pt x="112" y="112"/>
                  <a:pt x="112" y="112"/>
                  <a:pt x="112" y="112"/>
                </a:cubicBezTo>
                <a:cubicBezTo>
                  <a:pt x="133" y="112"/>
                  <a:pt x="133" y="112"/>
                  <a:pt x="133" y="112"/>
                </a:cubicBezTo>
                <a:cubicBezTo>
                  <a:pt x="145" y="112"/>
                  <a:pt x="155" y="122"/>
                  <a:pt x="155" y="133"/>
                </a:cubicBezTo>
                <a:cubicBezTo>
                  <a:pt x="155" y="145"/>
                  <a:pt x="145" y="155"/>
                  <a:pt x="133" y="15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10" name="Freeform 1105"/>
          <p:cNvSpPr>
            <a:spLocks noEditPoints="1"/>
          </p:cNvSpPr>
          <p:nvPr/>
        </p:nvSpPr>
        <p:spPr bwMode="auto">
          <a:xfrm>
            <a:off x="6302375" y="5319713"/>
            <a:ext cx="546100" cy="550863"/>
          </a:xfrm>
          <a:custGeom>
            <a:avLst/>
            <a:gdLst>
              <a:gd name="T0" fmla="*/ 0 w 160"/>
              <a:gd name="T1" fmla="*/ 80 h 160"/>
              <a:gd name="T2" fmla="*/ 160 w 160"/>
              <a:gd name="T3" fmla="*/ 80 h 160"/>
              <a:gd name="T4" fmla="*/ 80 w 160"/>
              <a:gd name="T5" fmla="*/ 155 h 160"/>
              <a:gd name="T6" fmla="*/ 80 w 160"/>
              <a:gd name="T7" fmla="*/ 5 h 160"/>
              <a:gd name="T8" fmla="*/ 80 w 160"/>
              <a:gd name="T9" fmla="*/ 155 h 160"/>
              <a:gd name="T10" fmla="*/ 23 w 160"/>
              <a:gd name="T11" fmla="*/ 62 h 160"/>
              <a:gd name="T12" fmla="*/ 19 w 160"/>
              <a:gd name="T13" fmla="*/ 64 h 160"/>
              <a:gd name="T14" fmla="*/ 33 w 160"/>
              <a:gd name="T15" fmla="*/ 33 h 160"/>
              <a:gd name="T16" fmla="*/ 64 w 160"/>
              <a:gd name="T17" fmla="*/ 19 h 160"/>
              <a:gd name="T18" fmla="*/ 37 w 160"/>
              <a:gd name="T19" fmla="*/ 37 h 160"/>
              <a:gd name="T20" fmla="*/ 127 w 160"/>
              <a:gd name="T21" fmla="*/ 127 h 160"/>
              <a:gd name="T22" fmla="*/ 99 w 160"/>
              <a:gd name="T23" fmla="*/ 143 h 160"/>
              <a:gd name="T24" fmla="*/ 98 w 160"/>
              <a:gd name="T25" fmla="*/ 137 h 160"/>
              <a:gd name="T26" fmla="*/ 137 w 160"/>
              <a:gd name="T27" fmla="*/ 98 h 160"/>
              <a:gd name="T28" fmla="*/ 143 w 160"/>
              <a:gd name="T29" fmla="*/ 99 h 160"/>
              <a:gd name="T30" fmla="*/ 35 w 160"/>
              <a:gd name="T31" fmla="*/ 65 h 160"/>
              <a:gd name="T32" fmla="*/ 32 w 160"/>
              <a:gd name="T33" fmla="*/ 67 h 160"/>
              <a:gd name="T34" fmla="*/ 42 w 160"/>
              <a:gd name="T35" fmla="*/ 42 h 160"/>
              <a:gd name="T36" fmla="*/ 67 w 160"/>
              <a:gd name="T37" fmla="*/ 32 h 160"/>
              <a:gd name="T38" fmla="*/ 46 w 160"/>
              <a:gd name="T39" fmla="*/ 46 h 160"/>
              <a:gd name="T40" fmla="*/ 96 w 160"/>
              <a:gd name="T41" fmla="*/ 130 h 160"/>
              <a:gd name="T42" fmla="*/ 93 w 160"/>
              <a:gd name="T43" fmla="*/ 128 h 160"/>
              <a:gd name="T44" fmla="*/ 114 w 160"/>
              <a:gd name="T45" fmla="*/ 114 h 160"/>
              <a:gd name="T46" fmla="*/ 128 w 160"/>
              <a:gd name="T47" fmla="*/ 93 h 160"/>
              <a:gd name="T48" fmla="*/ 118 w 160"/>
              <a:gd name="T49" fmla="*/ 118 h 160"/>
              <a:gd name="T50" fmla="*/ 48 w 160"/>
              <a:gd name="T51" fmla="*/ 69 h 160"/>
              <a:gd name="T52" fmla="*/ 45 w 160"/>
              <a:gd name="T53" fmla="*/ 71 h 160"/>
              <a:gd name="T54" fmla="*/ 67 w 160"/>
              <a:gd name="T55" fmla="*/ 43 h 160"/>
              <a:gd name="T56" fmla="*/ 69 w 160"/>
              <a:gd name="T57" fmla="*/ 48 h 160"/>
              <a:gd name="T58" fmla="*/ 92 w 160"/>
              <a:gd name="T59" fmla="*/ 117 h 160"/>
              <a:gd name="T60" fmla="*/ 91 w 160"/>
              <a:gd name="T61" fmla="*/ 112 h 160"/>
              <a:gd name="T62" fmla="*/ 115 w 160"/>
              <a:gd name="T63" fmla="*/ 89 h 160"/>
              <a:gd name="T64" fmla="*/ 93 w 160"/>
              <a:gd name="T65" fmla="*/ 117 h 160"/>
              <a:gd name="T66" fmla="*/ 80 w 160"/>
              <a:gd name="T67" fmla="*/ 58 h 160"/>
              <a:gd name="T68" fmla="*/ 80 w 160"/>
              <a:gd name="T69" fmla="*/ 102 h 160"/>
              <a:gd name="T70" fmla="*/ 80 w 160"/>
              <a:gd name="T71" fmla="*/ 96 h 160"/>
              <a:gd name="T72" fmla="*/ 80 w 160"/>
              <a:gd name="T73" fmla="*/ 64 h 160"/>
              <a:gd name="T74" fmla="*/ 80 w 160"/>
              <a:gd name="T75" fmla="*/ 96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60" h="160">
                <a:moveTo>
                  <a:pt x="80" y="0"/>
                </a:moveTo>
                <a:cubicBezTo>
                  <a:pt x="36" y="0"/>
                  <a:pt x="0" y="36"/>
                  <a:pt x="0" y="80"/>
                </a:cubicBezTo>
                <a:cubicBezTo>
                  <a:pt x="0" y="124"/>
                  <a:pt x="36" y="160"/>
                  <a:pt x="80" y="160"/>
                </a:cubicBezTo>
                <a:cubicBezTo>
                  <a:pt x="124" y="160"/>
                  <a:pt x="160" y="124"/>
                  <a:pt x="160" y="80"/>
                </a:cubicBezTo>
                <a:cubicBezTo>
                  <a:pt x="160" y="36"/>
                  <a:pt x="124" y="0"/>
                  <a:pt x="80" y="0"/>
                </a:cubicBezTo>
                <a:close/>
                <a:moveTo>
                  <a:pt x="80" y="155"/>
                </a:moveTo>
                <a:cubicBezTo>
                  <a:pt x="39" y="155"/>
                  <a:pt x="5" y="121"/>
                  <a:pt x="5" y="80"/>
                </a:cubicBezTo>
                <a:cubicBezTo>
                  <a:pt x="5" y="39"/>
                  <a:pt x="39" y="5"/>
                  <a:pt x="80" y="5"/>
                </a:cubicBezTo>
                <a:cubicBezTo>
                  <a:pt x="121" y="5"/>
                  <a:pt x="155" y="39"/>
                  <a:pt x="155" y="80"/>
                </a:cubicBezTo>
                <a:cubicBezTo>
                  <a:pt x="155" y="121"/>
                  <a:pt x="121" y="155"/>
                  <a:pt x="80" y="155"/>
                </a:cubicBezTo>
                <a:close/>
                <a:moveTo>
                  <a:pt x="37" y="37"/>
                </a:moveTo>
                <a:cubicBezTo>
                  <a:pt x="30" y="44"/>
                  <a:pt x="25" y="52"/>
                  <a:pt x="23" y="62"/>
                </a:cubicBezTo>
                <a:cubicBezTo>
                  <a:pt x="22" y="63"/>
                  <a:pt x="21" y="64"/>
                  <a:pt x="20" y="64"/>
                </a:cubicBezTo>
                <a:cubicBezTo>
                  <a:pt x="20" y="64"/>
                  <a:pt x="20" y="64"/>
                  <a:pt x="19" y="64"/>
                </a:cubicBezTo>
                <a:cubicBezTo>
                  <a:pt x="18" y="63"/>
                  <a:pt x="17" y="62"/>
                  <a:pt x="17" y="61"/>
                </a:cubicBezTo>
                <a:cubicBezTo>
                  <a:pt x="20" y="50"/>
                  <a:pt x="25" y="40"/>
                  <a:pt x="33" y="33"/>
                </a:cubicBezTo>
                <a:cubicBezTo>
                  <a:pt x="40" y="25"/>
                  <a:pt x="50" y="20"/>
                  <a:pt x="61" y="17"/>
                </a:cubicBezTo>
                <a:cubicBezTo>
                  <a:pt x="62" y="17"/>
                  <a:pt x="63" y="18"/>
                  <a:pt x="64" y="19"/>
                </a:cubicBezTo>
                <a:cubicBezTo>
                  <a:pt x="64" y="21"/>
                  <a:pt x="63" y="22"/>
                  <a:pt x="62" y="23"/>
                </a:cubicBezTo>
                <a:cubicBezTo>
                  <a:pt x="52" y="25"/>
                  <a:pt x="44" y="30"/>
                  <a:pt x="37" y="37"/>
                </a:cubicBezTo>
                <a:close/>
                <a:moveTo>
                  <a:pt x="143" y="99"/>
                </a:moveTo>
                <a:cubicBezTo>
                  <a:pt x="140" y="110"/>
                  <a:pt x="135" y="120"/>
                  <a:pt x="127" y="127"/>
                </a:cubicBezTo>
                <a:cubicBezTo>
                  <a:pt x="120" y="135"/>
                  <a:pt x="110" y="140"/>
                  <a:pt x="99" y="143"/>
                </a:cubicBezTo>
                <a:cubicBezTo>
                  <a:pt x="99" y="143"/>
                  <a:pt x="99" y="143"/>
                  <a:pt x="99" y="143"/>
                </a:cubicBezTo>
                <a:cubicBezTo>
                  <a:pt x="98" y="143"/>
                  <a:pt x="97" y="142"/>
                  <a:pt x="96" y="141"/>
                </a:cubicBezTo>
                <a:cubicBezTo>
                  <a:pt x="96" y="139"/>
                  <a:pt x="97" y="138"/>
                  <a:pt x="98" y="137"/>
                </a:cubicBezTo>
                <a:cubicBezTo>
                  <a:pt x="108" y="135"/>
                  <a:pt x="116" y="130"/>
                  <a:pt x="123" y="123"/>
                </a:cubicBezTo>
                <a:cubicBezTo>
                  <a:pt x="130" y="116"/>
                  <a:pt x="135" y="108"/>
                  <a:pt x="137" y="98"/>
                </a:cubicBezTo>
                <a:cubicBezTo>
                  <a:pt x="138" y="97"/>
                  <a:pt x="139" y="96"/>
                  <a:pt x="141" y="96"/>
                </a:cubicBezTo>
                <a:cubicBezTo>
                  <a:pt x="142" y="97"/>
                  <a:pt x="143" y="98"/>
                  <a:pt x="143" y="99"/>
                </a:cubicBezTo>
                <a:close/>
                <a:moveTo>
                  <a:pt x="46" y="46"/>
                </a:moveTo>
                <a:cubicBezTo>
                  <a:pt x="41" y="51"/>
                  <a:pt x="37" y="58"/>
                  <a:pt x="35" y="65"/>
                </a:cubicBezTo>
                <a:cubicBezTo>
                  <a:pt x="35" y="66"/>
                  <a:pt x="34" y="67"/>
                  <a:pt x="33" y="67"/>
                </a:cubicBezTo>
                <a:cubicBezTo>
                  <a:pt x="33" y="67"/>
                  <a:pt x="32" y="67"/>
                  <a:pt x="32" y="67"/>
                </a:cubicBezTo>
                <a:cubicBezTo>
                  <a:pt x="31" y="67"/>
                  <a:pt x="30" y="65"/>
                  <a:pt x="30" y="64"/>
                </a:cubicBezTo>
                <a:cubicBezTo>
                  <a:pt x="32" y="56"/>
                  <a:pt x="36" y="48"/>
                  <a:pt x="42" y="42"/>
                </a:cubicBezTo>
                <a:cubicBezTo>
                  <a:pt x="48" y="36"/>
                  <a:pt x="56" y="32"/>
                  <a:pt x="64" y="30"/>
                </a:cubicBezTo>
                <a:cubicBezTo>
                  <a:pt x="65" y="30"/>
                  <a:pt x="67" y="31"/>
                  <a:pt x="67" y="32"/>
                </a:cubicBezTo>
                <a:cubicBezTo>
                  <a:pt x="68" y="34"/>
                  <a:pt x="67" y="35"/>
                  <a:pt x="65" y="35"/>
                </a:cubicBezTo>
                <a:cubicBezTo>
                  <a:pt x="58" y="37"/>
                  <a:pt x="51" y="41"/>
                  <a:pt x="46" y="46"/>
                </a:cubicBezTo>
                <a:close/>
                <a:moveTo>
                  <a:pt x="118" y="118"/>
                </a:moveTo>
                <a:cubicBezTo>
                  <a:pt x="112" y="124"/>
                  <a:pt x="104" y="128"/>
                  <a:pt x="96" y="130"/>
                </a:cubicBezTo>
                <a:cubicBezTo>
                  <a:pt x="96" y="130"/>
                  <a:pt x="96" y="130"/>
                  <a:pt x="95" y="130"/>
                </a:cubicBezTo>
                <a:cubicBezTo>
                  <a:pt x="94" y="130"/>
                  <a:pt x="93" y="129"/>
                  <a:pt x="93" y="128"/>
                </a:cubicBezTo>
                <a:cubicBezTo>
                  <a:pt x="92" y="126"/>
                  <a:pt x="93" y="125"/>
                  <a:pt x="95" y="125"/>
                </a:cubicBezTo>
                <a:cubicBezTo>
                  <a:pt x="102" y="123"/>
                  <a:pt x="109" y="119"/>
                  <a:pt x="114" y="114"/>
                </a:cubicBezTo>
                <a:cubicBezTo>
                  <a:pt x="119" y="109"/>
                  <a:pt x="123" y="102"/>
                  <a:pt x="125" y="95"/>
                </a:cubicBezTo>
                <a:cubicBezTo>
                  <a:pt x="125" y="93"/>
                  <a:pt x="126" y="92"/>
                  <a:pt x="128" y="93"/>
                </a:cubicBezTo>
                <a:cubicBezTo>
                  <a:pt x="129" y="93"/>
                  <a:pt x="130" y="95"/>
                  <a:pt x="130" y="96"/>
                </a:cubicBezTo>
                <a:cubicBezTo>
                  <a:pt x="128" y="104"/>
                  <a:pt x="124" y="112"/>
                  <a:pt x="118" y="118"/>
                </a:cubicBezTo>
                <a:close/>
                <a:moveTo>
                  <a:pt x="69" y="48"/>
                </a:moveTo>
                <a:cubicBezTo>
                  <a:pt x="59" y="51"/>
                  <a:pt x="51" y="58"/>
                  <a:pt x="48" y="69"/>
                </a:cubicBezTo>
                <a:cubicBezTo>
                  <a:pt x="48" y="70"/>
                  <a:pt x="47" y="71"/>
                  <a:pt x="46" y="71"/>
                </a:cubicBezTo>
                <a:cubicBezTo>
                  <a:pt x="46" y="71"/>
                  <a:pt x="45" y="71"/>
                  <a:pt x="45" y="71"/>
                </a:cubicBezTo>
                <a:cubicBezTo>
                  <a:pt x="44" y="70"/>
                  <a:pt x="43" y="69"/>
                  <a:pt x="43" y="67"/>
                </a:cubicBezTo>
                <a:cubicBezTo>
                  <a:pt x="46" y="55"/>
                  <a:pt x="55" y="46"/>
                  <a:pt x="67" y="43"/>
                </a:cubicBezTo>
                <a:cubicBezTo>
                  <a:pt x="69" y="43"/>
                  <a:pt x="70" y="44"/>
                  <a:pt x="71" y="45"/>
                </a:cubicBezTo>
                <a:cubicBezTo>
                  <a:pt x="71" y="47"/>
                  <a:pt x="70" y="48"/>
                  <a:pt x="69" y="48"/>
                </a:cubicBezTo>
                <a:close/>
                <a:moveTo>
                  <a:pt x="93" y="117"/>
                </a:moveTo>
                <a:cubicBezTo>
                  <a:pt x="92" y="117"/>
                  <a:pt x="92" y="117"/>
                  <a:pt x="92" y="117"/>
                </a:cubicBezTo>
                <a:cubicBezTo>
                  <a:pt x="91" y="117"/>
                  <a:pt x="90" y="116"/>
                  <a:pt x="89" y="115"/>
                </a:cubicBezTo>
                <a:cubicBezTo>
                  <a:pt x="89" y="113"/>
                  <a:pt x="90" y="112"/>
                  <a:pt x="91" y="112"/>
                </a:cubicBezTo>
                <a:cubicBezTo>
                  <a:pt x="102" y="109"/>
                  <a:pt x="109" y="102"/>
                  <a:pt x="112" y="91"/>
                </a:cubicBezTo>
                <a:cubicBezTo>
                  <a:pt x="112" y="90"/>
                  <a:pt x="113" y="89"/>
                  <a:pt x="115" y="89"/>
                </a:cubicBezTo>
                <a:cubicBezTo>
                  <a:pt x="116" y="90"/>
                  <a:pt x="117" y="91"/>
                  <a:pt x="117" y="93"/>
                </a:cubicBezTo>
                <a:cubicBezTo>
                  <a:pt x="114" y="105"/>
                  <a:pt x="105" y="114"/>
                  <a:pt x="93" y="117"/>
                </a:cubicBezTo>
                <a:close/>
                <a:moveTo>
                  <a:pt x="102" y="80"/>
                </a:moveTo>
                <a:cubicBezTo>
                  <a:pt x="102" y="68"/>
                  <a:pt x="92" y="58"/>
                  <a:pt x="80" y="58"/>
                </a:cubicBezTo>
                <a:cubicBezTo>
                  <a:pt x="68" y="58"/>
                  <a:pt x="58" y="68"/>
                  <a:pt x="58" y="80"/>
                </a:cubicBezTo>
                <a:cubicBezTo>
                  <a:pt x="58" y="92"/>
                  <a:pt x="68" y="102"/>
                  <a:pt x="80" y="102"/>
                </a:cubicBezTo>
                <a:cubicBezTo>
                  <a:pt x="92" y="102"/>
                  <a:pt x="102" y="92"/>
                  <a:pt x="102" y="80"/>
                </a:cubicBezTo>
                <a:close/>
                <a:moveTo>
                  <a:pt x="80" y="96"/>
                </a:moveTo>
                <a:cubicBezTo>
                  <a:pt x="71" y="96"/>
                  <a:pt x="64" y="89"/>
                  <a:pt x="64" y="80"/>
                </a:cubicBezTo>
                <a:cubicBezTo>
                  <a:pt x="64" y="71"/>
                  <a:pt x="71" y="64"/>
                  <a:pt x="80" y="64"/>
                </a:cubicBezTo>
                <a:cubicBezTo>
                  <a:pt x="89" y="64"/>
                  <a:pt x="96" y="71"/>
                  <a:pt x="96" y="80"/>
                </a:cubicBezTo>
                <a:cubicBezTo>
                  <a:pt x="96" y="89"/>
                  <a:pt x="89" y="96"/>
                  <a:pt x="80" y="9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11" name="Freeform 1106"/>
          <p:cNvSpPr>
            <a:spLocks noEditPoints="1"/>
          </p:cNvSpPr>
          <p:nvPr/>
        </p:nvSpPr>
        <p:spPr bwMode="auto">
          <a:xfrm>
            <a:off x="6302375" y="5938838"/>
            <a:ext cx="546100" cy="550863"/>
          </a:xfrm>
          <a:custGeom>
            <a:avLst/>
            <a:gdLst>
              <a:gd name="T0" fmla="*/ 80 w 160"/>
              <a:gd name="T1" fmla="*/ 0 h 160"/>
              <a:gd name="T2" fmla="*/ 0 w 160"/>
              <a:gd name="T3" fmla="*/ 80 h 160"/>
              <a:gd name="T4" fmla="*/ 80 w 160"/>
              <a:gd name="T5" fmla="*/ 160 h 160"/>
              <a:gd name="T6" fmla="*/ 160 w 160"/>
              <a:gd name="T7" fmla="*/ 80 h 160"/>
              <a:gd name="T8" fmla="*/ 80 w 160"/>
              <a:gd name="T9" fmla="*/ 0 h 160"/>
              <a:gd name="T10" fmla="*/ 80 w 160"/>
              <a:gd name="T11" fmla="*/ 155 h 160"/>
              <a:gd name="T12" fmla="*/ 5 w 160"/>
              <a:gd name="T13" fmla="*/ 80 h 160"/>
              <a:gd name="T14" fmla="*/ 80 w 160"/>
              <a:gd name="T15" fmla="*/ 5 h 160"/>
              <a:gd name="T16" fmla="*/ 155 w 160"/>
              <a:gd name="T17" fmla="*/ 80 h 160"/>
              <a:gd name="T18" fmla="*/ 80 w 160"/>
              <a:gd name="T19" fmla="*/ 155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60" h="160">
                <a:moveTo>
                  <a:pt x="80" y="0"/>
                </a:moveTo>
                <a:cubicBezTo>
                  <a:pt x="36" y="0"/>
                  <a:pt x="0" y="36"/>
                  <a:pt x="0" y="80"/>
                </a:cubicBezTo>
                <a:cubicBezTo>
                  <a:pt x="0" y="124"/>
                  <a:pt x="36" y="160"/>
                  <a:pt x="80" y="160"/>
                </a:cubicBezTo>
                <a:cubicBezTo>
                  <a:pt x="124" y="160"/>
                  <a:pt x="160" y="124"/>
                  <a:pt x="160" y="80"/>
                </a:cubicBezTo>
                <a:cubicBezTo>
                  <a:pt x="160" y="36"/>
                  <a:pt x="124" y="0"/>
                  <a:pt x="80" y="0"/>
                </a:cubicBezTo>
                <a:close/>
                <a:moveTo>
                  <a:pt x="80" y="155"/>
                </a:moveTo>
                <a:cubicBezTo>
                  <a:pt x="39" y="155"/>
                  <a:pt x="5" y="121"/>
                  <a:pt x="5" y="80"/>
                </a:cubicBezTo>
                <a:cubicBezTo>
                  <a:pt x="5" y="39"/>
                  <a:pt x="39" y="5"/>
                  <a:pt x="80" y="5"/>
                </a:cubicBezTo>
                <a:cubicBezTo>
                  <a:pt x="121" y="5"/>
                  <a:pt x="155" y="39"/>
                  <a:pt x="155" y="80"/>
                </a:cubicBezTo>
                <a:cubicBezTo>
                  <a:pt x="155" y="121"/>
                  <a:pt x="121" y="155"/>
                  <a:pt x="80" y="15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12" name="Freeform 1107"/>
          <p:cNvSpPr>
            <a:spLocks noEditPoints="1"/>
          </p:cNvSpPr>
          <p:nvPr/>
        </p:nvSpPr>
        <p:spPr bwMode="auto">
          <a:xfrm>
            <a:off x="6503988" y="6142038"/>
            <a:ext cx="142875" cy="144463"/>
          </a:xfrm>
          <a:custGeom>
            <a:avLst/>
            <a:gdLst>
              <a:gd name="T0" fmla="*/ 21 w 42"/>
              <a:gd name="T1" fmla="*/ 0 h 42"/>
              <a:gd name="T2" fmla="*/ 0 w 42"/>
              <a:gd name="T3" fmla="*/ 21 h 42"/>
              <a:gd name="T4" fmla="*/ 21 w 42"/>
              <a:gd name="T5" fmla="*/ 42 h 42"/>
              <a:gd name="T6" fmla="*/ 42 w 42"/>
              <a:gd name="T7" fmla="*/ 21 h 42"/>
              <a:gd name="T8" fmla="*/ 21 w 42"/>
              <a:gd name="T9" fmla="*/ 0 h 42"/>
              <a:gd name="T10" fmla="*/ 21 w 42"/>
              <a:gd name="T11" fmla="*/ 37 h 42"/>
              <a:gd name="T12" fmla="*/ 5 w 42"/>
              <a:gd name="T13" fmla="*/ 21 h 42"/>
              <a:gd name="T14" fmla="*/ 21 w 42"/>
              <a:gd name="T15" fmla="*/ 5 h 42"/>
              <a:gd name="T16" fmla="*/ 37 w 42"/>
              <a:gd name="T17" fmla="*/ 21 h 42"/>
              <a:gd name="T18" fmla="*/ 21 w 42"/>
              <a:gd name="T19" fmla="*/ 37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42" h="42">
                <a:moveTo>
                  <a:pt x="21" y="0"/>
                </a:moveTo>
                <a:cubicBezTo>
                  <a:pt x="9" y="0"/>
                  <a:pt x="0" y="9"/>
                  <a:pt x="0" y="21"/>
                </a:cubicBezTo>
                <a:cubicBezTo>
                  <a:pt x="0" y="33"/>
                  <a:pt x="9" y="42"/>
                  <a:pt x="21" y="42"/>
                </a:cubicBezTo>
                <a:cubicBezTo>
                  <a:pt x="33" y="42"/>
                  <a:pt x="42" y="33"/>
                  <a:pt x="42" y="21"/>
                </a:cubicBezTo>
                <a:cubicBezTo>
                  <a:pt x="42" y="9"/>
                  <a:pt x="33" y="0"/>
                  <a:pt x="21" y="0"/>
                </a:cubicBezTo>
                <a:close/>
                <a:moveTo>
                  <a:pt x="21" y="37"/>
                </a:moveTo>
                <a:cubicBezTo>
                  <a:pt x="12" y="37"/>
                  <a:pt x="5" y="30"/>
                  <a:pt x="5" y="21"/>
                </a:cubicBezTo>
                <a:cubicBezTo>
                  <a:pt x="5" y="12"/>
                  <a:pt x="12" y="5"/>
                  <a:pt x="21" y="5"/>
                </a:cubicBezTo>
                <a:cubicBezTo>
                  <a:pt x="30" y="5"/>
                  <a:pt x="37" y="12"/>
                  <a:pt x="37" y="21"/>
                </a:cubicBezTo>
                <a:cubicBezTo>
                  <a:pt x="37" y="30"/>
                  <a:pt x="30" y="37"/>
                  <a:pt x="21" y="3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13" name="Freeform 1108"/>
          <p:cNvSpPr>
            <a:spLocks noEditPoints="1"/>
          </p:cNvSpPr>
          <p:nvPr/>
        </p:nvSpPr>
        <p:spPr bwMode="auto">
          <a:xfrm>
            <a:off x="6450013" y="6086475"/>
            <a:ext cx="252413" cy="255588"/>
          </a:xfrm>
          <a:custGeom>
            <a:avLst/>
            <a:gdLst>
              <a:gd name="T0" fmla="*/ 37 w 74"/>
              <a:gd name="T1" fmla="*/ 0 h 74"/>
              <a:gd name="T2" fmla="*/ 0 w 74"/>
              <a:gd name="T3" fmla="*/ 37 h 74"/>
              <a:gd name="T4" fmla="*/ 37 w 74"/>
              <a:gd name="T5" fmla="*/ 74 h 74"/>
              <a:gd name="T6" fmla="*/ 74 w 74"/>
              <a:gd name="T7" fmla="*/ 37 h 74"/>
              <a:gd name="T8" fmla="*/ 37 w 74"/>
              <a:gd name="T9" fmla="*/ 0 h 74"/>
              <a:gd name="T10" fmla="*/ 37 w 74"/>
              <a:gd name="T11" fmla="*/ 69 h 74"/>
              <a:gd name="T12" fmla="*/ 5 w 74"/>
              <a:gd name="T13" fmla="*/ 37 h 74"/>
              <a:gd name="T14" fmla="*/ 37 w 74"/>
              <a:gd name="T15" fmla="*/ 5 h 74"/>
              <a:gd name="T16" fmla="*/ 69 w 74"/>
              <a:gd name="T17" fmla="*/ 37 h 74"/>
              <a:gd name="T18" fmla="*/ 37 w 74"/>
              <a:gd name="T19" fmla="*/ 69 h 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74" h="74">
                <a:moveTo>
                  <a:pt x="37" y="0"/>
                </a:moveTo>
                <a:cubicBezTo>
                  <a:pt x="16" y="0"/>
                  <a:pt x="0" y="16"/>
                  <a:pt x="0" y="37"/>
                </a:cubicBezTo>
                <a:cubicBezTo>
                  <a:pt x="0" y="58"/>
                  <a:pt x="16" y="74"/>
                  <a:pt x="37" y="74"/>
                </a:cubicBezTo>
                <a:cubicBezTo>
                  <a:pt x="58" y="74"/>
                  <a:pt x="74" y="58"/>
                  <a:pt x="74" y="37"/>
                </a:cubicBezTo>
                <a:cubicBezTo>
                  <a:pt x="74" y="16"/>
                  <a:pt x="58" y="0"/>
                  <a:pt x="37" y="0"/>
                </a:cubicBezTo>
                <a:close/>
                <a:moveTo>
                  <a:pt x="37" y="69"/>
                </a:moveTo>
                <a:cubicBezTo>
                  <a:pt x="19" y="69"/>
                  <a:pt x="5" y="55"/>
                  <a:pt x="5" y="37"/>
                </a:cubicBezTo>
                <a:cubicBezTo>
                  <a:pt x="5" y="19"/>
                  <a:pt x="19" y="5"/>
                  <a:pt x="37" y="5"/>
                </a:cubicBezTo>
                <a:cubicBezTo>
                  <a:pt x="55" y="5"/>
                  <a:pt x="69" y="19"/>
                  <a:pt x="69" y="37"/>
                </a:cubicBezTo>
                <a:cubicBezTo>
                  <a:pt x="69" y="55"/>
                  <a:pt x="55" y="69"/>
                  <a:pt x="37" y="6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14" name="Freeform 1109"/>
          <p:cNvSpPr>
            <a:spLocks noEditPoints="1"/>
          </p:cNvSpPr>
          <p:nvPr/>
        </p:nvSpPr>
        <p:spPr bwMode="auto">
          <a:xfrm>
            <a:off x="7234238" y="341313"/>
            <a:ext cx="593725" cy="577850"/>
          </a:xfrm>
          <a:custGeom>
            <a:avLst/>
            <a:gdLst>
              <a:gd name="T0" fmla="*/ 51 w 174"/>
              <a:gd name="T1" fmla="*/ 15 h 168"/>
              <a:gd name="T2" fmla="*/ 44 w 174"/>
              <a:gd name="T3" fmla="*/ 19 h 168"/>
              <a:gd name="T4" fmla="*/ 39 w 174"/>
              <a:gd name="T5" fmla="*/ 23 h 168"/>
              <a:gd name="T6" fmla="*/ 30 w 174"/>
              <a:gd name="T7" fmla="*/ 30 h 168"/>
              <a:gd name="T8" fmla="*/ 23 w 174"/>
              <a:gd name="T9" fmla="*/ 39 h 168"/>
              <a:gd name="T10" fmla="*/ 19 w 174"/>
              <a:gd name="T11" fmla="*/ 44 h 168"/>
              <a:gd name="T12" fmla="*/ 15 w 174"/>
              <a:gd name="T13" fmla="*/ 51 h 168"/>
              <a:gd name="T14" fmla="*/ 87 w 174"/>
              <a:gd name="T15" fmla="*/ 167 h 168"/>
              <a:gd name="T16" fmla="*/ 125 w 174"/>
              <a:gd name="T17" fmla="*/ 157 h 168"/>
              <a:gd name="T18" fmla="*/ 130 w 174"/>
              <a:gd name="T19" fmla="*/ 154 h 168"/>
              <a:gd name="T20" fmla="*/ 139 w 174"/>
              <a:gd name="T21" fmla="*/ 148 h 168"/>
              <a:gd name="T22" fmla="*/ 147 w 174"/>
              <a:gd name="T23" fmla="*/ 140 h 168"/>
              <a:gd name="T24" fmla="*/ 151 w 174"/>
              <a:gd name="T25" fmla="*/ 135 h 168"/>
              <a:gd name="T26" fmla="*/ 157 w 174"/>
              <a:gd name="T27" fmla="*/ 126 h 168"/>
              <a:gd name="T28" fmla="*/ 158 w 174"/>
              <a:gd name="T29" fmla="*/ 123 h 168"/>
              <a:gd name="T30" fmla="*/ 140 w 174"/>
              <a:gd name="T31" fmla="*/ 34 h 168"/>
              <a:gd name="T32" fmla="*/ 110 w 174"/>
              <a:gd name="T33" fmla="*/ 64 h 168"/>
              <a:gd name="T34" fmla="*/ 87 w 174"/>
              <a:gd name="T35" fmla="*/ 12 h 168"/>
              <a:gd name="T36" fmla="*/ 145 w 174"/>
              <a:gd name="T37" fmla="*/ 133 h 168"/>
              <a:gd name="T38" fmla="*/ 140 w 174"/>
              <a:gd name="T39" fmla="*/ 140 h 168"/>
              <a:gd name="T40" fmla="*/ 133 w 174"/>
              <a:gd name="T41" fmla="*/ 145 h 168"/>
              <a:gd name="T42" fmla="*/ 129 w 174"/>
              <a:gd name="T43" fmla="*/ 149 h 168"/>
              <a:gd name="T44" fmla="*/ 110 w 174"/>
              <a:gd name="T45" fmla="*/ 110 h 168"/>
              <a:gd name="T46" fmla="*/ 149 w 174"/>
              <a:gd name="T47" fmla="*/ 129 h 168"/>
              <a:gd name="T48" fmla="*/ 103 w 174"/>
              <a:gd name="T49" fmla="*/ 109 h 168"/>
              <a:gd name="T50" fmla="*/ 100 w 174"/>
              <a:gd name="T51" fmla="*/ 112 h 168"/>
              <a:gd name="T52" fmla="*/ 63 w 174"/>
              <a:gd name="T53" fmla="*/ 74 h 168"/>
              <a:gd name="T54" fmla="*/ 65 w 174"/>
              <a:gd name="T55" fmla="*/ 70 h 168"/>
              <a:gd name="T56" fmla="*/ 71 w 174"/>
              <a:gd name="T57" fmla="*/ 65 h 168"/>
              <a:gd name="T58" fmla="*/ 74 w 174"/>
              <a:gd name="T59" fmla="*/ 62 h 168"/>
              <a:gd name="T60" fmla="*/ 112 w 174"/>
              <a:gd name="T61" fmla="*/ 100 h 168"/>
              <a:gd name="T62" fmla="*/ 109 w 174"/>
              <a:gd name="T63" fmla="*/ 103 h 168"/>
              <a:gd name="T64" fmla="*/ 104 w 174"/>
              <a:gd name="T65" fmla="*/ 109 h 168"/>
              <a:gd name="T66" fmla="*/ 28 w 174"/>
              <a:gd name="T67" fmla="*/ 42 h 168"/>
              <a:gd name="T68" fmla="*/ 31 w 174"/>
              <a:gd name="T69" fmla="*/ 37 h 168"/>
              <a:gd name="T70" fmla="*/ 38 w 174"/>
              <a:gd name="T71" fmla="*/ 31 h 168"/>
              <a:gd name="T72" fmla="*/ 45 w 174"/>
              <a:gd name="T73" fmla="*/ 26 h 168"/>
              <a:gd name="T74" fmla="*/ 69 w 174"/>
              <a:gd name="T75" fmla="*/ 59 h 168"/>
              <a:gd name="T76" fmla="*/ 23 w 174"/>
              <a:gd name="T77" fmla="*/ 49 h 168"/>
              <a:gd name="T78" fmla="*/ 20 w 174"/>
              <a:gd name="T79" fmla="*/ 54 h 168"/>
              <a:gd name="T80" fmla="*/ 87 w 174"/>
              <a:gd name="T81" fmla="*/ 120 h 168"/>
              <a:gd name="T82" fmla="*/ 34 w 174"/>
              <a:gd name="T83" fmla="*/ 140 h 168"/>
              <a:gd name="T84" fmla="*/ 79 w 174"/>
              <a:gd name="T85" fmla="*/ 95 h 168"/>
              <a:gd name="T86" fmla="*/ 98 w 174"/>
              <a:gd name="T87" fmla="*/ 87 h 168"/>
              <a:gd name="T88" fmla="*/ 91 w 174"/>
              <a:gd name="T89" fmla="*/ 91 h 168"/>
              <a:gd name="T90" fmla="*/ 83 w 174"/>
              <a:gd name="T91" fmla="*/ 83 h 168"/>
              <a:gd name="T92" fmla="*/ 93 w 174"/>
              <a:gd name="T93" fmla="*/ 87 h 1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74" h="168">
                <a:moveTo>
                  <a:pt x="144" y="30"/>
                </a:moveTo>
                <a:cubicBezTo>
                  <a:pt x="119" y="5"/>
                  <a:pt x="81" y="0"/>
                  <a:pt x="51" y="15"/>
                </a:cubicBezTo>
                <a:cubicBezTo>
                  <a:pt x="51" y="15"/>
                  <a:pt x="51" y="15"/>
                  <a:pt x="51" y="15"/>
                </a:cubicBezTo>
                <a:cubicBezTo>
                  <a:pt x="49" y="17"/>
                  <a:pt x="49" y="17"/>
                  <a:pt x="49" y="17"/>
                </a:cubicBezTo>
                <a:cubicBezTo>
                  <a:pt x="48" y="17"/>
                  <a:pt x="48" y="17"/>
                  <a:pt x="48" y="17"/>
                </a:cubicBezTo>
                <a:cubicBezTo>
                  <a:pt x="47" y="18"/>
                  <a:pt x="45" y="19"/>
                  <a:pt x="44" y="19"/>
                </a:cubicBezTo>
                <a:cubicBezTo>
                  <a:pt x="44" y="20"/>
                  <a:pt x="44" y="20"/>
                  <a:pt x="44" y="20"/>
                </a:cubicBezTo>
                <a:cubicBezTo>
                  <a:pt x="42" y="21"/>
                  <a:pt x="41" y="22"/>
                  <a:pt x="39" y="23"/>
                </a:cubicBezTo>
                <a:cubicBezTo>
                  <a:pt x="39" y="23"/>
                  <a:pt x="39" y="23"/>
                  <a:pt x="39" y="23"/>
                </a:cubicBezTo>
                <a:cubicBezTo>
                  <a:pt x="37" y="24"/>
                  <a:pt x="36" y="25"/>
                  <a:pt x="35" y="26"/>
                </a:cubicBezTo>
                <a:cubicBezTo>
                  <a:pt x="35" y="26"/>
                  <a:pt x="34" y="27"/>
                  <a:pt x="34" y="27"/>
                </a:cubicBezTo>
                <a:cubicBezTo>
                  <a:pt x="33" y="28"/>
                  <a:pt x="32" y="29"/>
                  <a:pt x="30" y="30"/>
                </a:cubicBezTo>
                <a:cubicBezTo>
                  <a:pt x="29" y="32"/>
                  <a:pt x="28" y="33"/>
                  <a:pt x="27" y="34"/>
                </a:cubicBezTo>
                <a:cubicBezTo>
                  <a:pt x="27" y="34"/>
                  <a:pt x="26" y="35"/>
                  <a:pt x="26" y="35"/>
                </a:cubicBezTo>
                <a:cubicBezTo>
                  <a:pt x="25" y="36"/>
                  <a:pt x="24" y="37"/>
                  <a:pt x="23" y="39"/>
                </a:cubicBezTo>
                <a:cubicBezTo>
                  <a:pt x="23" y="39"/>
                  <a:pt x="23" y="39"/>
                  <a:pt x="23" y="39"/>
                </a:cubicBezTo>
                <a:cubicBezTo>
                  <a:pt x="22" y="41"/>
                  <a:pt x="21" y="42"/>
                  <a:pt x="20" y="44"/>
                </a:cubicBezTo>
                <a:cubicBezTo>
                  <a:pt x="20" y="44"/>
                  <a:pt x="20" y="44"/>
                  <a:pt x="19" y="44"/>
                </a:cubicBezTo>
                <a:cubicBezTo>
                  <a:pt x="19" y="45"/>
                  <a:pt x="18" y="47"/>
                  <a:pt x="17" y="48"/>
                </a:cubicBezTo>
                <a:cubicBezTo>
                  <a:pt x="17" y="48"/>
                  <a:pt x="17" y="48"/>
                  <a:pt x="17" y="49"/>
                </a:cubicBezTo>
                <a:cubicBezTo>
                  <a:pt x="15" y="51"/>
                  <a:pt x="15" y="51"/>
                  <a:pt x="15" y="51"/>
                </a:cubicBezTo>
                <a:cubicBezTo>
                  <a:pt x="15" y="51"/>
                  <a:pt x="15" y="51"/>
                  <a:pt x="15" y="51"/>
                </a:cubicBezTo>
                <a:cubicBezTo>
                  <a:pt x="0" y="81"/>
                  <a:pt x="5" y="119"/>
                  <a:pt x="30" y="144"/>
                </a:cubicBezTo>
                <a:cubicBezTo>
                  <a:pt x="46" y="159"/>
                  <a:pt x="66" y="167"/>
                  <a:pt x="87" y="167"/>
                </a:cubicBezTo>
                <a:cubicBezTo>
                  <a:pt x="99" y="167"/>
                  <a:pt x="112" y="164"/>
                  <a:pt x="123" y="158"/>
                </a:cubicBezTo>
                <a:cubicBezTo>
                  <a:pt x="123" y="159"/>
                  <a:pt x="123" y="159"/>
                  <a:pt x="123" y="159"/>
                </a:cubicBezTo>
                <a:cubicBezTo>
                  <a:pt x="125" y="157"/>
                  <a:pt x="125" y="157"/>
                  <a:pt x="125" y="157"/>
                </a:cubicBezTo>
                <a:cubicBezTo>
                  <a:pt x="126" y="157"/>
                  <a:pt x="126" y="157"/>
                  <a:pt x="126" y="157"/>
                </a:cubicBezTo>
                <a:cubicBezTo>
                  <a:pt x="127" y="156"/>
                  <a:pt x="129" y="155"/>
                  <a:pt x="130" y="154"/>
                </a:cubicBezTo>
                <a:cubicBezTo>
                  <a:pt x="130" y="154"/>
                  <a:pt x="130" y="154"/>
                  <a:pt x="130" y="154"/>
                </a:cubicBezTo>
                <a:cubicBezTo>
                  <a:pt x="132" y="153"/>
                  <a:pt x="133" y="152"/>
                  <a:pt x="135" y="151"/>
                </a:cubicBezTo>
                <a:cubicBezTo>
                  <a:pt x="135" y="151"/>
                  <a:pt x="135" y="151"/>
                  <a:pt x="135" y="151"/>
                </a:cubicBezTo>
                <a:cubicBezTo>
                  <a:pt x="137" y="150"/>
                  <a:pt x="138" y="149"/>
                  <a:pt x="139" y="148"/>
                </a:cubicBezTo>
                <a:cubicBezTo>
                  <a:pt x="139" y="148"/>
                  <a:pt x="140" y="147"/>
                  <a:pt x="140" y="147"/>
                </a:cubicBezTo>
                <a:cubicBezTo>
                  <a:pt x="141" y="146"/>
                  <a:pt x="142" y="145"/>
                  <a:pt x="144" y="144"/>
                </a:cubicBezTo>
                <a:cubicBezTo>
                  <a:pt x="145" y="142"/>
                  <a:pt x="146" y="141"/>
                  <a:pt x="147" y="140"/>
                </a:cubicBezTo>
                <a:cubicBezTo>
                  <a:pt x="147" y="139"/>
                  <a:pt x="148" y="139"/>
                  <a:pt x="148" y="139"/>
                </a:cubicBezTo>
                <a:cubicBezTo>
                  <a:pt x="149" y="138"/>
                  <a:pt x="150" y="137"/>
                  <a:pt x="151" y="135"/>
                </a:cubicBezTo>
                <a:cubicBezTo>
                  <a:pt x="151" y="135"/>
                  <a:pt x="151" y="135"/>
                  <a:pt x="151" y="135"/>
                </a:cubicBezTo>
                <a:cubicBezTo>
                  <a:pt x="152" y="133"/>
                  <a:pt x="153" y="132"/>
                  <a:pt x="154" y="130"/>
                </a:cubicBezTo>
                <a:cubicBezTo>
                  <a:pt x="154" y="130"/>
                  <a:pt x="154" y="130"/>
                  <a:pt x="154" y="130"/>
                </a:cubicBezTo>
                <a:cubicBezTo>
                  <a:pt x="155" y="129"/>
                  <a:pt x="156" y="127"/>
                  <a:pt x="157" y="126"/>
                </a:cubicBezTo>
                <a:cubicBezTo>
                  <a:pt x="157" y="126"/>
                  <a:pt x="157" y="126"/>
                  <a:pt x="157" y="125"/>
                </a:cubicBezTo>
                <a:cubicBezTo>
                  <a:pt x="159" y="123"/>
                  <a:pt x="159" y="123"/>
                  <a:pt x="159" y="123"/>
                </a:cubicBezTo>
                <a:cubicBezTo>
                  <a:pt x="158" y="123"/>
                  <a:pt x="158" y="123"/>
                  <a:pt x="158" y="123"/>
                </a:cubicBezTo>
                <a:cubicBezTo>
                  <a:pt x="174" y="93"/>
                  <a:pt x="169" y="55"/>
                  <a:pt x="144" y="30"/>
                </a:cubicBezTo>
                <a:close/>
                <a:moveTo>
                  <a:pt x="87" y="12"/>
                </a:moveTo>
                <a:cubicBezTo>
                  <a:pt x="106" y="12"/>
                  <a:pt x="125" y="20"/>
                  <a:pt x="140" y="34"/>
                </a:cubicBezTo>
                <a:cubicBezTo>
                  <a:pt x="163" y="58"/>
                  <a:pt x="168" y="92"/>
                  <a:pt x="154" y="120"/>
                </a:cubicBezTo>
                <a:cubicBezTo>
                  <a:pt x="117" y="100"/>
                  <a:pt x="117" y="100"/>
                  <a:pt x="117" y="100"/>
                </a:cubicBezTo>
                <a:cubicBezTo>
                  <a:pt x="123" y="88"/>
                  <a:pt x="120" y="74"/>
                  <a:pt x="110" y="64"/>
                </a:cubicBezTo>
                <a:cubicBezTo>
                  <a:pt x="100" y="54"/>
                  <a:pt x="86" y="51"/>
                  <a:pt x="74" y="57"/>
                </a:cubicBezTo>
                <a:cubicBezTo>
                  <a:pt x="54" y="20"/>
                  <a:pt x="54" y="20"/>
                  <a:pt x="54" y="20"/>
                </a:cubicBezTo>
                <a:cubicBezTo>
                  <a:pt x="64" y="15"/>
                  <a:pt x="76" y="12"/>
                  <a:pt x="87" y="12"/>
                </a:cubicBezTo>
                <a:close/>
                <a:moveTo>
                  <a:pt x="148" y="129"/>
                </a:moveTo>
                <a:cubicBezTo>
                  <a:pt x="148" y="130"/>
                  <a:pt x="147" y="131"/>
                  <a:pt x="146" y="132"/>
                </a:cubicBezTo>
                <a:cubicBezTo>
                  <a:pt x="146" y="133"/>
                  <a:pt x="146" y="133"/>
                  <a:pt x="145" y="133"/>
                </a:cubicBezTo>
                <a:cubicBezTo>
                  <a:pt x="145" y="134"/>
                  <a:pt x="144" y="135"/>
                  <a:pt x="143" y="136"/>
                </a:cubicBezTo>
                <a:cubicBezTo>
                  <a:pt x="143" y="136"/>
                  <a:pt x="143" y="136"/>
                  <a:pt x="143" y="137"/>
                </a:cubicBezTo>
                <a:cubicBezTo>
                  <a:pt x="142" y="138"/>
                  <a:pt x="141" y="139"/>
                  <a:pt x="140" y="140"/>
                </a:cubicBezTo>
                <a:cubicBezTo>
                  <a:pt x="139" y="141"/>
                  <a:pt x="138" y="142"/>
                  <a:pt x="137" y="143"/>
                </a:cubicBezTo>
                <a:cubicBezTo>
                  <a:pt x="136" y="143"/>
                  <a:pt x="136" y="143"/>
                  <a:pt x="136" y="143"/>
                </a:cubicBezTo>
                <a:cubicBezTo>
                  <a:pt x="135" y="144"/>
                  <a:pt x="134" y="145"/>
                  <a:pt x="133" y="145"/>
                </a:cubicBezTo>
                <a:cubicBezTo>
                  <a:pt x="133" y="146"/>
                  <a:pt x="133" y="146"/>
                  <a:pt x="132" y="146"/>
                </a:cubicBezTo>
                <a:cubicBezTo>
                  <a:pt x="131" y="147"/>
                  <a:pt x="130" y="148"/>
                  <a:pt x="129" y="148"/>
                </a:cubicBezTo>
                <a:cubicBezTo>
                  <a:pt x="129" y="148"/>
                  <a:pt x="129" y="149"/>
                  <a:pt x="129" y="149"/>
                </a:cubicBezTo>
                <a:cubicBezTo>
                  <a:pt x="128" y="149"/>
                  <a:pt x="126" y="150"/>
                  <a:pt x="125" y="151"/>
                </a:cubicBezTo>
                <a:cubicBezTo>
                  <a:pt x="105" y="115"/>
                  <a:pt x="105" y="115"/>
                  <a:pt x="105" y="115"/>
                </a:cubicBezTo>
                <a:cubicBezTo>
                  <a:pt x="107" y="113"/>
                  <a:pt x="109" y="112"/>
                  <a:pt x="110" y="110"/>
                </a:cubicBezTo>
                <a:cubicBezTo>
                  <a:pt x="112" y="109"/>
                  <a:pt x="113" y="107"/>
                  <a:pt x="115" y="105"/>
                </a:cubicBezTo>
                <a:cubicBezTo>
                  <a:pt x="151" y="125"/>
                  <a:pt x="151" y="125"/>
                  <a:pt x="151" y="125"/>
                </a:cubicBezTo>
                <a:cubicBezTo>
                  <a:pt x="150" y="126"/>
                  <a:pt x="149" y="128"/>
                  <a:pt x="149" y="129"/>
                </a:cubicBezTo>
                <a:cubicBezTo>
                  <a:pt x="149" y="129"/>
                  <a:pt x="148" y="129"/>
                  <a:pt x="148" y="129"/>
                </a:cubicBezTo>
                <a:close/>
                <a:moveTo>
                  <a:pt x="104" y="109"/>
                </a:moveTo>
                <a:cubicBezTo>
                  <a:pt x="104" y="109"/>
                  <a:pt x="103" y="109"/>
                  <a:pt x="103" y="109"/>
                </a:cubicBezTo>
                <a:cubicBezTo>
                  <a:pt x="102" y="110"/>
                  <a:pt x="101" y="111"/>
                  <a:pt x="100" y="111"/>
                </a:cubicBezTo>
                <a:cubicBezTo>
                  <a:pt x="100" y="111"/>
                  <a:pt x="100" y="111"/>
                  <a:pt x="100" y="111"/>
                </a:cubicBezTo>
                <a:cubicBezTo>
                  <a:pt x="100" y="112"/>
                  <a:pt x="100" y="112"/>
                  <a:pt x="100" y="112"/>
                </a:cubicBezTo>
                <a:cubicBezTo>
                  <a:pt x="89" y="117"/>
                  <a:pt x="76" y="115"/>
                  <a:pt x="67" y="107"/>
                </a:cubicBezTo>
                <a:cubicBezTo>
                  <a:pt x="59" y="98"/>
                  <a:pt x="57" y="85"/>
                  <a:pt x="62" y="74"/>
                </a:cubicBezTo>
                <a:cubicBezTo>
                  <a:pt x="63" y="74"/>
                  <a:pt x="63" y="74"/>
                  <a:pt x="63" y="74"/>
                </a:cubicBezTo>
                <a:cubicBezTo>
                  <a:pt x="63" y="74"/>
                  <a:pt x="63" y="74"/>
                  <a:pt x="63" y="74"/>
                </a:cubicBezTo>
                <a:cubicBezTo>
                  <a:pt x="63" y="73"/>
                  <a:pt x="64" y="72"/>
                  <a:pt x="65" y="71"/>
                </a:cubicBezTo>
                <a:cubicBezTo>
                  <a:pt x="65" y="71"/>
                  <a:pt x="65" y="70"/>
                  <a:pt x="65" y="70"/>
                </a:cubicBezTo>
                <a:cubicBezTo>
                  <a:pt x="66" y="69"/>
                  <a:pt x="67" y="68"/>
                  <a:pt x="67" y="67"/>
                </a:cubicBezTo>
                <a:cubicBezTo>
                  <a:pt x="68" y="67"/>
                  <a:pt x="69" y="66"/>
                  <a:pt x="70" y="65"/>
                </a:cubicBezTo>
                <a:cubicBezTo>
                  <a:pt x="70" y="65"/>
                  <a:pt x="71" y="65"/>
                  <a:pt x="71" y="65"/>
                </a:cubicBezTo>
                <a:cubicBezTo>
                  <a:pt x="72" y="64"/>
                  <a:pt x="73" y="63"/>
                  <a:pt x="74" y="63"/>
                </a:cubicBezTo>
                <a:cubicBezTo>
                  <a:pt x="74" y="63"/>
                  <a:pt x="74" y="63"/>
                  <a:pt x="74" y="63"/>
                </a:cubicBezTo>
                <a:cubicBezTo>
                  <a:pt x="74" y="62"/>
                  <a:pt x="74" y="62"/>
                  <a:pt x="74" y="62"/>
                </a:cubicBezTo>
                <a:cubicBezTo>
                  <a:pt x="78" y="60"/>
                  <a:pt x="83" y="59"/>
                  <a:pt x="87" y="59"/>
                </a:cubicBezTo>
                <a:cubicBezTo>
                  <a:pt x="94" y="59"/>
                  <a:pt x="101" y="62"/>
                  <a:pt x="107" y="67"/>
                </a:cubicBezTo>
                <a:cubicBezTo>
                  <a:pt x="115" y="76"/>
                  <a:pt x="117" y="89"/>
                  <a:pt x="112" y="100"/>
                </a:cubicBezTo>
                <a:cubicBezTo>
                  <a:pt x="111" y="100"/>
                  <a:pt x="111" y="100"/>
                  <a:pt x="111" y="100"/>
                </a:cubicBezTo>
                <a:cubicBezTo>
                  <a:pt x="111" y="100"/>
                  <a:pt x="111" y="100"/>
                  <a:pt x="111" y="100"/>
                </a:cubicBezTo>
                <a:cubicBezTo>
                  <a:pt x="111" y="101"/>
                  <a:pt x="110" y="102"/>
                  <a:pt x="109" y="103"/>
                </a:cubicBezTo>
                <a:cubicBezTo>
                  <a:pt x="109" y="103"/>
                  <a:pt x="109" y="104"/>
                  <a:pt x="109" y="104"/>
                </a:cubicBezTo>
                <a:cubicBezTo>
                  <a:pt x="108" y="105"/>
                  <a:pt x="107" y="106"/>
                  <a:pt x="107" y="107"/>
                </a:cubicBezTo>
                <a:cubicBezTo>
                  <a:pt x="106" y="107"/>
                  <a:pt x="105" y="108"/>
                  <a:pt x="104" y="109"/>
                </a:cubicBezTo>
                <a:close/>
                <a:moveTo>
                  <a:pt x="25" y="45"/>
                </a:moveTo>
                <a:cubicBezTo>
                  <a:pt x="25" y="45"/>
                  <a:pt x="26" y="45"/>
                  <a:pt x="26" y="45"/>
                </a:cubicBezTo>
                <a:cubicBezTo>
                  <a:pt x="26" y="44"/>
                  <a:pt x="27" y="43"/>
                  <a:pt x="28" y="42"/>
                </a:cubicBezTo>
                <a:cubicBezTo>
                  <a:pt x="28" y="41"/>
                  <a:pt x="28" y="41"/>
                  <a:pt x="29" y="41"/>
                </a:cubicBezTo>
                <a:cubicBezTo>
                  <a:pt x="29" y="40"/>
                  <a:pt x="30" y="39"/>
                  <a:pt x="31" y="38"/>
                </a:cubicBezTo>
                <a:cubicBezTo>
                  <a:pt x="31" y="38"/>
                  <a:pt x="31" y="38"/>
                  <a:pt x="31" y="37"/>
                </a:cubicBezTo>
                <a:cubicBezTo>
                  <a:pt x="32" y="36"/>
                  <a:pt x="33" y="35"/>
                  <a:pt x="34" y="34"/>
                </a:cubicBezTo>
                <a:cubicBezTo>
                  <a:pt x="35" y="33"/>
                  <a:pt x="36" y="32"/>
                  <a:pt x="37" y="31"/>
                </a:cubicBezTo>
                <a:cubicBezTo>
                  <a:pt x="38" y="31"/>
                  <a:pt x="38" y="31"/>
                  <a:pt x="38" y="31"/>
                </a:cubicBezTo>
                <a:cubicBezTo>
                  <a:pt x="39" y="30"/>
                  <a:pt x="40" y="29"/>
                  <a:pt x="41" y="29"/>
                </a:cubicBezTo>
                <a:cubicBezTo>
                  <a:pt x="41" y="28"/>
                  <a:pt x="41" y="28"/>
                  <a:pt x="42" y="28"/>
                </a:cubicBezTo>
                <a:cubicBezTo>
                  <a:pt x="43" y="27"/>
                  <a:pt x="44" y="26"/>
                  <a:pt x="45" y="26"/>
                </a:cubicBezTo>
                <a:cubicBezTo>
                  <a:pt x="45" y="26"/>
                  <a:pt x="45" y="25"/>
                  <a:pt x="45" y="25"/>
                </a:cubicBezTo>
                <a:cubicBezTo>
                  <a:pt x="46" y="25"/>
                  <a:pt x="48" y="24"/>
                  <a:pt x="49" y="23"/>
                </a:cubicBezTo>
                <a:cubicBezTo>
                  <a:pt x="69" y="59"/>
                  <a:pt x="69" y="59"/>
                  <a:pt x="69" y="59"/>
                </a:cubicBezTo>
                <a:cubicBezTo>
                  <a:pt x="67" y="61"/>
                  <a:pt x="65" y="62"/>
                  <a:pt x="64" y="64"/>
                </a:cubicBezTo>
                <a:cubicBezTo>
                  <a:pt x="62" y="65"/>
                  <a:pt x="61" y="67"/>
                  <a:pt x="59" y="69"/>
                </a:cubicBezTo>
                <a:cubicBezTo>
                  <a:pt x="23" y="49"/>
                  <a:pt x="23" y="49"/>
                  <a:pt x="23" y="49"/>
                </a:cubicBezTo>
                <a:cubicBezTo>
                  <a:pt x="24" y="48"/>
                  <a:pt x="25" y="46"/>
                  <a:pt x="25" y="45"/>
                </a:cubicBezTo>
                <a:close/>
                <a:moveTo>
                  <a:pt x="34" y="140"/>
                </a:moveTo>
                <a:cubicBezTo>
                  <a:pt x="11" y="116"/>
                  <a:pt x="6" y="82"/>
                  <a:pt x="20" y="54"/>
                </a:cubicBezTo>
                <a:cubicBezTo>
                  <a:pt x="57" y="74"/>
                  <a:pt x="57" y="74"/>
                  <a:pt x="57" y="74"/>
                </a:cubicBezTo>
                <a:cubicBezTo>
                  <a:pt x="51" y="86"/>
                  <a:pt x="54" y="100"/>
                  <a:pt x="64" y="110"/>
                </a:cubicBezTo>
                <a:cubicBezTo>
                  <a:pt x="70" y="117"/>
                  <a:pt x="79" y="120"/>
                  <a:pt x="87" y="120"/>
                </a:cubicBezTo>
                <a:cubicBezTo>
                  <a:pt x="92" y="120"/>
                  <a:pt x="96" y="119"/>
                  <a:pt x="100" y="117"/>
                </a:cubicBezTo>
                <a:cubicBezTo>
                  <a:pt x="120" y="154"/>
                  <a:pt x="120" y="154"/>
                  <a:pt x="120" y="154"/>
                </a:cubicBezTo>
                <a:cubicBezTo>
                  <a:pt x="92" y="168"/>
                  <a:pt x="58" y="163"/>
                  <a:pt x="34" y="140"/>
                </a:cubicBezTo>
                <a:close/>
                <a:moveTo>
                  <a:pt x="79" y="79"/>
                </a:moveTo>
                <a:cubicBezTo>
                  <a:pt x="77" y="81"/>
                  <a:pt x="76" y="84"/>
                  <a:pt x="76" y="87"/>
                </a:cubicBezTo>
                <a:cubicBezTo>
                  <a:pt x="76" y="90"/>
                  <a:pt x="77" y="93"/>
                  <a:pt x="79" y="95"/>
                </a:cubicBezTo>
                <a:cubicBezTo>
                  <a:pt x="81" y="97"/>
                  <a:pt x="84" y="98"/>
                  <a:pt x="87" y="98"/>
                </a:cubicBezTo>
                <a:cubicBezTo>
                  <a:pt x="90" y="98"/>
                  <a:pt x="93" y="97"/>
                  <a:pt x="95" y="95"/>
                </a:cubicBezTo>
                <a:cubicBezTo>
                  <a:pt x="97" y="93"/>
                  <a:pt x="98" y="90"/>
                  <a:pt x="98" y="87"/>
                </a:cubicBezTo>
                <a:cubicBezTo>
                  <a:pt x="98" y="84"/>
                  <a:pt x="97" y="81"/>
                  <a:pt x="95" y="79"/>
                </a:cubicBezTo>
                <a:cubicBezTo>
                  <a:pt x="91" y="75"/>
                  <a:pt x="83" y="75"/>
                  <a:pt x="79" y="79"/>
                </a:cubicBezTo>
                <a:close/>
                <a:moveTo>
                  <a:pt x="91" y="91"/>
                </a:moveTo>
                <a:cubicBezTo>
                  <a:pt x="89" y="93"/>
                  <a:pt x="85" y="93"/>
                  <a:pt x="83" y="91"/>
                </a:cubicBezTo>
                <a:cubicBezTo>
                  <a:pt x="82" y="90"/>
                  <a:pt x="81" y="88"/>
                  <a:pt x="81" y="87"/>
                </a:cubicBezTo>
                <a:cubicBezTo>
                  <a:pt x="81" y="86"/>
                  <a:pt x="82" y="84"/>
                  <a:pt x="83" y="83"/>
                </a:cubicBezTo>
                <a:cubicBezTo>
                  <a:pt x="84" y="82"/>
                  <a:pt x="86" y="81"/>
                  <a:pt x="87" y="81"/>
                </a:cubicBezTo>
                <a:cubicBezTo>
                  <a:pt x="88" y="81"/>
                  <a:pt x="90" y="82"/>
                  <a:pt x="91" y="83"/>
                </a:cubicBezTo>
                <a:cubicBezTo>
                  <a:pt x="92" y="84"/>
                  <a:pt x="93" y="86"/>
                  <a:pt x="93" y="87"/>
                </a:cubicBezTo>
                <a:cubicBezTo>
                  <a:pt x="93" y="88"/>
                  <a:pt x="92" y="90"/>
                  <a:pt x="91" y="9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15" name="Freeform 1110"/>
          <p:cNvSpPr>
            <a:spLocks noEditPoints="1"/>
          </p:cNvSpPr>
          <p:nvPr/>
        </p:nvSpPr>
        <p:spPr bwMode="auto">
          <a:xfrm>
            <a:off x="7299325" y="984250"/>
            <a:ext cx="463550" cy="550863"/>
          </a:xfrm>
          <a:custGeom>
            <a:avLst/>
            <a:gdLst>
              <a:gd name="T0" fmla="*/ 71 w 136"/>
              <a:gd name="T1" fmla="*/ 24 h 160"/>
              <a:gd name="T2" fmla="*/ 71 w 136"/>
              <a:gd name="T3" fmla="*/ 21 h 160"/>
              <a:gd name="T4" fmla="*/ 79 w 136"/>
              <a:gd name="T5" fmla="*/ 11 h 160"/>
              <a:gd name="T6" fmla="*/ 68 w 136"/>
              <a:gd name="T7" fmla="*/ 0 h 160"/>
              <a:gd name="T8" fmla="*/ 57 w 136"/>
              <a:gd name="T9" fmla="*/ 11 h 160"/>
              <a:gd name="T10" fmla="*/ 65 w 136"/>
              <a:gd name="T11" fmla="*/ 21 h 160"/>
              <a:gd name="T12" fmla="*/ 65 w 136"/>
              <a:gd name="T13" fmla="*/ 24 h 160"/>
              <a:gd name="T14" fmla="*/ 0 w 136"/>
              <a:gd name="T15" fmla="*/ 92 h 160"/>
              <a:gd name="T16" fmla="*/ 68 w 136"/>
              <a:gd name="T17" fmla="*/ 160 h 160"/>
              <a:gd name="T18" fmla="*/ 136 w 136"/>
              <a:gd name="T19" fmla="*/ 92 h 160"/>
              <a:gd name="T20" fmla="*/ 71 w 136"/>
              <a:gd name="T21" fmla="*/ 24 h 160"/>
              <a:gd name="T22" fmla="*/ 62 w 136"/>
              <a:gd name="T23" fmla="*/ 11 h 160"/>
              <a:gd name="T24" fmla="*/ 68 w 136"/>
              <a:gd name="T25" fmla="*/ 5 h 160"/>
              <a:gd name="T26" fmla="*/ 73 w 136"/>
              <a:gd name="T27" fmla="*/ 11 h 160"/>
              <a:gd name="T28" fmla="*/ 68 w 136"/>
              <a:gd name="T29" fmla="*/ 16 h 160"/>
              <a:gd name="T30" fmla="*/ 62 w 136"/>
              <a:gd name="T31" fmla="*/ 11 h 160"/>
              <a:gd name="T32" fmla="*/ 68 w 136"/>
              <a:gd name="T33" fmla="*/ 155 h 160"/>
              <a:gd name="T34" fmla="*/ 5 w 136"/>
              <a:gd name="T35" fmla="*/ 92 h 160"/>
              <a:gd name="T36" fmla="*/ 68 w 136"/>
              <a:gd name="T37" fmla="*/ 30 h 160"/>
              <a:gd name="T38" fmla="*/ 130 w 136"/>
              <a:gd name="T39" fmla="*/ 92 h 160"/>
              <a:gd name="T40" fmla="*/ 68 w 136"/>
              <a:gd name="T41" fmla="*/ 155 h 160"/>
              <a:gd name="T42" fmla="*/ 101 w 136"/>
              <a:gd name="T43" fmla="*/ 55 h 160"/>
              <a:gd name="T44" fmla="*/ 55 w 136"/>
              <a:gd name="T45" fmla="*/ 78 h 160"/>
              <a:gd name="T46" fmla="*/ 55 w 136"/>
              <a:gd name="T47" fmla="*/ 78 h 160"/>
              <a:gd name="T48" fmla="*/ 54 w 136"/>
              <a:gd name="T49" fmla="*/ 79 h 160"/>
              <a:gd name="T50" fmla="*/ 54 w 136"/>
              <a:gd name="T51" fmla="*/ 79 h 160"/>
              <a:gd name="T52" fmla="*/ 54 w 136"/>
              <a:gd name="T53" fmla="*/ 79 h 160"/>
              <a:gd name="T54" fmla="*/ 31 w 136"/>
              <a:gd name="T55" fmla="*/ 126 h 160"/>
              <a:gd name="T56" fmla="*/ 31 w 136"/>
              <a:gd name="T57" fmla="*/ 129 h 160"/>
              <a:gd name="T58" fmla="*/ 33 w 136"/>
              <a:gd name="T59" fmla="*/ 129 h 160"/>
              <a:gd name="T60" fmla="*/ 34 w 136"/>
              <a:gd name="T61" fmla="*/ 129 h 160"/>
              <a:gd name="T62" fmla="*/ 81 w 136"/>
              <a:gd name="T63" fmla="*/ 106 h 160"/>
              <a:gd name="T64" fmla="*/ 81 w 136"/>
              <a:gd name="T65" fmla="*/ 106 h 160"/>
              <a:gd name="T66" fmla="*/ 81 w 136"/>
              <a:gd name="T67" fmla="*/ 106 h 160"/>
              <a:gd name="T68" fmla="*/ 82 w 136"/>
              <a:gd name="T69" fmla="*/ 105 h 160"/>
              <a:gd name="T70" fmla="*/ 82 w 136"/>
              <a:gd name="T71" fmla="*/ 105 h 160"/>
              <a:gd name="T72" fmla="*/ 105 w 136"/>
              <a:gd name="T73" fmla="*/ 59 h 160"/>
              <a:gd name="T74" fmla="*/ 104 w 136"/>
              <a:gd name="T75" fmla="*/ 56 h 160"/>
              <a:gd name="T76" fmla="*/ 101 w 136"/>
              <a:gd name="T77" fmla="*/ 55 h 160"/>
              <a:gd name="T78" fmla="*/ 39 w 136"/>
              <a:gd name="T79" fmla="*/ 121 h 160"/>
              <a:gd name="T80" fmla="*/ 57 w 136"/>
              <a:gd name="T81" fmla="*/ 85 h 160"/>
              <a:gd name="T82" fmla="*/ 75 w 136"/>
              <a:gd name="T83" fmla="*/ 103 h 160"/>
              <a:gd name="T84" fmla="*/ 39 w 136"/>
              <a:gd name="T85" fmla="*/ 121 h 160"/>
              <a:gd name="T86" fmla="*/ 79 w 136"/>
              <a:gd name="T87" fmla="*/ 99 h 160"/>
              <a:gd name="T88" fmla="*/ 61 w 136"/>
              <a:gd name="T89" fmla="*/ 81 h 160"/>
              <a:gd name="T90" fmla="*/ 96 w 136"/>
              <a:gd name="T91" fmla="*/ 64 h 160"/>
              <a:gd name="T92" fmla="*/ 79 w 136"/>
              <a:gd name="T93" fmla="*/ 99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36" h="160">
                <a:moveTo>
                  <a:pt x="71" y="24"/>
                </a:moveTo>
                <a:cubicBezTo>
                  <a:pt x="71" y="21"/>
                  <a:pt x="71" y="21"/>
                  <a:pt x="71" y="21"/>
                </a:cubicBezTo>
                <a:cubicBezTo>
                  <a:pt x="75" y="20"/>
                  <a:pt x="79" y="16"/>
                  <a:pt x="79" y="11"/>
                </a:cubicBezTo>
                <a:cubicBezTo>
                  <a:pt x="79" y="5"/>
                  <a:pt x="74" y="0"/>
                  <a:pt x="68" y="0"/>
                </a:cubicBezTo>
                <a:cubicBezTo>
                  <a:pt x="62" y="0"/>
                  <a:pt x="57" y="5"/>
                  <a:pt x="57" y="11"/>
                </a:cubicBezTo>
                <a:cubicBezTo>
                  <a:pt x="57" y="16"/>
                  <a:pt x="60" y="20"/>
                  <a:pt x="65" y="21"/>
                </a:cubicBezTo>
                <a:cubicBezTo>
                  <a:pt x="65" y="24"/>
                  <a:pt x="65" y="24"/>
                  <a:pt x="65" y="24"/>
                </a:cubicBezTo>
                <a:cubicBezTo>
                  <a:pt x="29" y="26"/>
                  <a:pt x="0" y="56"/>
                  <a:pt x="0" y="92"/>
                </a:cubicBezTo>
                <a:cubicBezTo>
                  <a:pt x="0" y="130"/>
                  <a:pt x="30" y="160"/>
                  <a:pt x="68" y="160"/>
                </a:cubicBezTo>
                <a:cubicBezTo>
                  <a:pt x="105" y="160"/>
                  <a:pt x="136" y="130"/>
                  <a:pt x="136" y="92"/>
                </a:cubicBezTo>
                <a:cubicBezTo>
                  <a:pt x="136" y="56"/>
                  <a:pt x="107" y="26"/>
                  <a:pt x="71" y="24"/>
                </a:cubicBezTo>
                <a:close/>
                <a:moveTo>
                  <a:pt x="62" y="11"/>
                </a:moveTo>
                <a:cubicBezTo>
                  <a:pt x="62" y="8"/>
                  <a:pt x="65" y="5"/>
                  <a:pt x="68" y="5"/>
                </a:cubicBezTo>
                <a:cubicBezTo>
                  <a:pt x="71" y="5"/>
                  <a:pt x="73" y="8"/>
                  <a:pt x="73" y="11"/>
                </a:cubicBezTo>
                <a:cubicBezTo>
                  <a:pt x="73" y="14"/>
                  <a:pt x="71" y="16"/>
                  <a:pt x="68" y="16"/>
                </a:cubicBezTo>
                <a:cubicBezTo>
                  <a:pt x="65" y="16"/>
                  <a:pt x="62" y="14"/>
                  <a:pt x="62" y="11"/>
                </a:cubicBezTo>
                <a:close/>
                <a:moveTo>
                  <a:pt x="68" y="155"/>
                </a:moveTo>
                <a:cubicBezTo>
                  <a:pt x="33" y="155"/>
                  <a:pt x="5" y="127"/>
                  <a:pt x="5" y="92"/>
                </a:cubicBezTo>
                <a:cubicBezTo>
                  <a:pt x="5" y="58"/>
                  <a:pt x="33" y="30"/>
                  <a:pt x="68" y="30"/>
                </a:cubicBezTo>
                <a:cubicBezTo>
                  <a:pt x="102" y="30"/>
                  <a:pt x="130" y="58"/>
                  <a:pt x="130" y="92"/>
                </a:cubicBezTo>
                <a:cubicBezTo>
                  <a:pt x="130" y="127"/>
                  <a:pt x="102" y="155"/>
                  <a:pt x="68" y="155"/>
                </a:cubicBezTo>
                <a:close/>
                <a:moveTo>
                  <a:pt x="101" y="55"/>
                </a:moveTo>
                <a:cubicBezTo>
                  <a:pt x="55" y="78"/>
                  <a:pt x="55" y="78"/>
                  <a:pt x="55" y="78"/>
                </a:cubicBezTo>
                <a:cubicBezTo>
                  <a:pt x="55" y="78"/>
                  <a:pt x="55" y="78"/>
                  <a:pt x="55" y="78"/>
                </a:cubicBezTo>
                <a:cubicBezTo>
                  <a:pt x="55" y="79"/>
                  <a:pt x="55" y="79"/>
                  <a:pt x="54" y="79"/>
                </a:cubicBezTo>
                <a:cubicBezTo>
                  <a:pt x="54" y="79"/>
                  <a:pt x="54" y="79"/>
                  <a:pt x="54" y="79"/>
                </a:cubicBezTo>
                <a:cubicBezTo>
                  <a:pt x="54" y="79"/>
                  <a:pt x="54" y="79"/>
                  <a:pt x="54" y="79"/>
                </a:cubicBezTo>
                <a:cubicBezTo>
                  <a:pt x="31" y="126"/>
                  <a:pt x="31" y="126"/>
                  <a:pt x="31" y="126"/>
                </a:cubicBezTo>
                <a:cubicBezTo>
                  <a:pt x="30" y="127"/>
                  <a:pt x="31" y="128"/>
                  <a:pt x="31" y="129"/>
                </a:cubicBezTo>
                <a:cubicBezTo>
                  <a:pt x="32" y="129"/>
                  <a:pt x="33" y="129"/>
                  <a:pt x="33" y="129"/>
                </a:cubicBezTo>
                <a:cubicBezTo>
                  <a:pt x="34" y="129"/>
                  <a:pt x="34" y="129"/>
                  <a:pt x="34" y="129"/>
                </a:cubicBezTo>
                <a:cubicBezTo>
                  <a:pt x="81" y="106"/>
                  <a:pt x="81" y="106"/>
                  <a:pt x="81" y="106"/>
                </a:cubicBezTo>
                <a:cubicBezTo>
                  <a:pt x="81" y="106"/>
                  <a:pt x="81" y="106"/>
                  <a:pt x="81" y="106"/>
                </a:cubicBezTo>
                <a:cubicBezTo>
                  <a:pt x="81" y="106"/>
                  <a:pt x="81" y="106"/>
                  <a:pt x="81" y="106"/>
                </a:cubicBezTo>
                <a:cubicBezTo>
                  <a:pt x="81" y="105"/>
                  <a:pt x="81" y="105"/>
                  <a:pt x="82" y="105"/>
                </a:cubicBezTo>
                <a:cubicBezTo>
                  <a:pt x="82" y="105"/>
                  <a:pt x="82" y="105"/>
                  <a:pt x="82" y="105"/>
                </a:cubicBezTo>
                <a:cubicBezTo>
                  <a:pt x="105" y="59"/>
                  <a:pt x="105" y="59"/>
                  <a:pt x="105" y="59"/>
                </a:cubicBezTo>
                <a:cubicBezTo>
                  <a:pt x="105" y="58"/>
                  <a:pt x="105" y="57"/>
                  <a:pt x="104" y="56"/>
                </a:cubicBezTo>
                <a:cubicBezTo>
                  <a:pt x="103" y="55"/>
                  <a:pt x="102" y="55"/>
                  <a:pt x="101" y="55"/>
                </a:cubicBezTo>
                <a:close/>
                <a:moveTo>
                  <a:pt x="39" y="121"/>
                </a:moveTo>
                <a:cubicBezTo>
                  <a:pt x="57" y="85"/>
                  <a:pt x="57" y="85"/>
                  <a:pt x="57" y="85"/>
                </a:cubicBezTo>
                <a:cubicBezTo>
                  <a:pt x="75" y="103"/>
                  <a:pt x="75" y="103"/>
                  <a:pt x="75" y="103"/>
                </a:cubicBezTo>
                <a:lnTo>
                  <a:pt x="39" y="121"/>
                </a:lnTo>
                <a:close/>
                <a:moveTo>
                  <a:pt x="79" y="99"/>
                </a:moveTo>
                <a:cubicBezTo>
                  <a:pt x="61" y="81"/>
                  <a:pt x="61" y="81"/>
                  <a:pt x="61" y="81"/>
                </a:cubicBezTo>
                <a:cubicBezTo>
                  <a:pt x="96" y="64"/>
                  <a:pt x="96" y="64"/>
                  <a:pt x="96" y="64"/>
                </a:cubicBezTo>
                <a:lnTo>
                  <a:pt x="79" y="9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16" name="Freeform 1111"/>
          <p:cNvSpPr>
            <a:spLocks noEditPoints="1"/>
          </p:cNvSpPr>
          <p:nvPr/>
        </p:nvSpPr>
        <p:spPr bwMode="auto">
          <a:xfrm>
            <a:off x="7258050" y="1603375"/>
            <a:ext cx="546100" cy="550863"/>
          </a:xfrm>
          <a:custGeom>
            <a:avLst/>
            <a:gdLst>
              <a:gd name="T0" fmla="*/ 135 w 160"/>
              <a:gd name="T1" fmla="*/ 22 h 160"/>
              <a:gd name="T2" fmla="*/ 131 w 160"/>
              <a:gd name="T3" fmla="*/ 18 h 160"/>
              <a:gd name="T4" fmla="*/ 128 w 160"/>
              <a:gd name="T5" fmla="*/ 16 h 160"/>
              <a:gd name="T6" fmla="*/ 122 w 160"/>
              <a:gd name="T7" fmla="*/ 12 h 160"/>
              <a:gd name="T8" fmla="*/ 118 w 160"/>
              <a:gd name="T9" fmla="*/ 10 h 160"/>
              <a:gd name="T10" fmla="*/ 111 w 160"/>
              <a:gd name="T11" fmla="*/ 6 h 160"/>
              <a:gd name="T12" fmla="*/ 108 w 160"/>
              <a:gd name="T13" fmla="*/ 5 h 160"/>
              <a:gd name="T14" fmla="*/ 104 w 160"/>
              <a:gd name="T15" fmla="*/ 4 h 160"/>
              <a:gd name="T16" fmla="*/ 100 w 160"/>
              <a:gd name="T17" fmla="*/ 2 h 160"/>
              <a:gd name="T18" fmla="*/ 93 w 160"/>
              <a:gd name="T19" fmla="*/ 1 h 160"/>
              <a:gd name="T20" fmla="*/ 88 w 160"/>
              <a:gd name="T21" fmla="*/ 0 h 160"/>
              <a:gd name="T22" fmla="*/ 80 w 160"/>
              <a:gd name="T23" fmla="*/ 0 h 160"/>
              <a:gd name="T24" fmla="*/ 72 w 160"/>
              <a:gd name="T25" fmla="*/ 0 h 160"/>
              <a:gd name="T26" fmla="*/ 67 w 160"/>
              <a:gd name="T27" fmla="*/ 1 h 160"/>
              <a:gd name="T28" fmla="*/ 60 w 160"/>
              <a:gd name="T29" fmla="*/ 2 h 160"/>
              <a:gd name="T30" fmla="*/ 56 w 160"/>
              <a:gd name="T31" fmla="*/ 4 h 160"/>
              <a:gd name="T32" fmla="*/ 52 w 160"/>
              <a:gd name="T33" fmla="*/ 5 h 160"/>
              <a:gd name="T34" fmla="*/ 49 w 160"/>
              <a:gd name="T35" fmla="*/ 6 h 160"/>
              <a:gd name="T36" fmla="*/ 42 w 160"/>
              <a:gd name="T37" fmla="*/ 10 h 160"/>
              <a:gd name="T38" fmla="*/ 38 w 160"/>
              <a:gd name="T39" fmla="*/ 12 h 160"/>
              <a:gd name="T40" fmla="*/ 32 w 160"/>
              <a:gd name="T41" fmla="*/ 16 h 160"/>
              <a:gd name="T42" fmla="*/ 29 w 160"/>
              <a:gd name="T43" fmla="*/ 18 h 160"/>
              <a:gd name="T44" fmla="*/ 25 w 160"/>
              <a:gd name="T45" fmla="*/ 22 h 160"/>
              <a:gd name="T46" fmla="*/ 0 w 160"/>
              <a:gd name="T47" fmla="*/ 80 h 160"/>
              <a:gd name="T48" fmla="*/ 136 w 160"/>
              <a:gd name="T49" fmla="*/ 23 h 160"/>
              <a:gd name="T50" fmla="*/ 80 w 160"/>
              <a:gd name="T51" fmla="*/ 139 h 160"/>
              <a:gd name="T52" fmla="*/ 101 w 160"/>
              <a:gd name="T53" fmla="*/ 108 h 160"/>
              <a:gd name="T54" fmla="*/ 105 w 160"/>
              <a:gd name="T55" fmla="*/ 104 h 160"/>
              <a:gd name="T56" fmla="*/ 30 w 160"/>
              <a:gd name="T57" fmla="*/ 72 h 160"/>
              <a:gd name="T58" fmla="*/ 77 w 160"/>
              <a:gd name="T59" fmla="*/ 74 h 160"/>
              <a:gd name="T60" fmla="*/ 80 w 160"/>
              <a:gd name="T61" fmla="*/ 75 h 160"/>
              <a:gd name="T62" fmla="*/ 83 w 160"/>
              <a:gd name="T63" fmla="*/ 74 h 160"/>
              <a:gd name="T64" fmla="*/ 130 w 160"/>
              <a:gd name="T65" fmla="*/ 72 h 160"/>
              <a:gd name="T66" fmla="*/ 30 w 160"/>
              <a:gd name="T67" fmla="*/ 25 h 160"/>
              <a:gd name="T68" fmla="*/ 48 w 160"/>
              <a:gd name="T69" fmla="*/ 13 h 160"/>
              <a:gd name="T70" fmla="*/ 51 w 160"/>
              <a:gd name="T71" fmla="*/ 49 h 160"/>
              <a:gd name="T72" fmla="*/ 30 w 160"/>
              <a:gd name="T73" fmla="*/ 25 h 160"/>
              <a:gd name="T74" fmla="*/ 62 w 160"/>
              <a:gd name="T75" fmla="*/ 8 h 160"/>
              <a:gd name="T76" fmla="*/ 68 w 160"/>
              <a:gd name="T77" fmla="*/ 6 h 160"/>
              <a:gd name="T78" fmla="*/ 73 w 160"/>
              <a:gd name="T79" fmla="*/ 6 h 160"/>
              <a:gd name="T80" fmla="*/ 77 w 160"/>
              <a:gd name="T81" fmla="*/ 5 h 160"/>
              <a:gd name="T82" fmla="*/ 56 w 160"/>
              <a:gd name="T83" fmla="*/ 9 h 160"/>
              <a:gd name="T84" fmla="*/ 85 w 160"/>
              <a:gd name="T85" fmla="*/ 6 h 160"/>
              <a:gd name="T86" fmla="*/ 91 w 160"/>
              <a:gd name="T87" fmla="*/ 6 h 160"/>
              <a:gd name="T88" fmla="*/ 96 w 160"/>
              <a:gd name="T89" fmla="*/ 7 h 160"/>
              <a:gd name="T90" fmla="*/ 102 w 160"/>
              <a:gd name="T91" fmla="*/ 9 h 160"/>
              <a:gd name="T92" fmla="*/ 104 w 160"/>
              <a:gd name="T93" fmla="*/ 49 h 160"/>
              <a:gd name="T94" fmla="*/ 84 w 160"/>
              <a:gd name="T95" fmla="*/ 5 h 160"/>
              <a:gd name="T96" fmla="*/ 116 w 160"/>
              <a:gd name="T97" fmla="*/ 14 h 160"/>
              <a:gd name="T98" fmla="*/ 130 w 160"/>
              <a:gd name="T99" fmla="*/ 25 h 160"/>
              <a:gd name="T100" fmla="*/ 109 w 160"/>
              <a:gd name="T101" fmla="*/ 49 h 160"/>
              <a:gd name="T102" fmla="*/ 112 w 160"/>
              <a:gd name="T103" fmla="*/ 13 h 160"/>
              <a:gd name="T104" fmla="*/ 24 w 160"/>
              <a:gd name="T105" fmla="*/ 31 h 160"/>
              <a:gd name="T106" fmla="*/ 77 w 160"/>
              <a:gd name="T107" fmla="*/ 140 h 160"/>
              <a:gd name="T108" fmla="*/ 77 w 160"/>
              <a:gd name="T109" fmla="*/ 140 h 160"/>
              <a:gd name="T110" fmla="*/ 80 w 160"/>
              <a:gd name="T111" fmla="*/ 142 h 160"/>
              <a:gd name="T112" fmla="*/ 80 w 160"/>
              <a:gd name="T113" fmla="*/ 142 h 160"/>
              <a:gd name="T114" fmla="*/ 82 w 160"/>
              <a:gd name="T115" fmla="*/ 141 h 160"/>
              <a:gd name="T116" fmla="*/ 83 w 160"/>
              <a:gd name="T117" fmla="*/ 140 h 160"/>
              <a:gd name="T118" fmla="*/ 136 w 160"/>
              <a:gd name="T119" fmla="*/ 71 h 160"/>
              <a:gd name="T120" fmla="*/ 80 w 160"/>
              <a:gd name="T121" fmla="*/ 155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60" h="160">
                <a:moveTo>
                  <a:pt x="136" y="23"/>
                </a:moveTo>
                <a:cubicBezTo>
                  <a:pt x="136" y="23"/>
                  <a:pt x="136" y="23"/>
                  <a:pt x="136" y="23"/>
                </a:cubicBezTo>
                <a:cubicBezTo>
                  <a:pt x="135" y="22"/>
                  <a:pt x="135" y="22"/>
                  <a:pt x="135" y="22"/>
                </a:cubicBezTo>
                <a:cubicBezTo>
                  <a:pt x="135" y="22"/>
                  <a:pt x="134" y="21"/>
                  <a:pt x="134" y="21"/>
                </a:cubicBezTo>
                <a:cubicBezTo>
                  <a:pt x="134" y="21"/>
                  <a:pt x="134" y="21"/>
                  <a:pt x="133" y="21"/>
                </a:cubicBezTo>
                <a:cubicBezTo>
                  <a:pt x="133" y="20"/>
                  <a:pt x="132" y="19"/>
                  <a:pt x="131" y="18"/>
                </a:cubicBezTo>
                <a:cubicBezTo>
                  <a:pt x="131" y="18"/>
                  <a:pt x="131" y="18"/>
                  <a:pt x="131" y="18"/>
                </a:cubicBezTo>
                <a:cubicBezTo>
                  <a:pt x="130" y="17"/>
                  <a:pt x="129" y="17"/>
                  <a:pt x="128" y="16"/>
                </a:cubicBezTo>
                <a:cubicBezTo>
                  <a:pt x="128" y="16"/>
                  <a:pt x="128" y="16"/>
                  <a:pt x="128" y="16"/>
                </a:cubicBezTo>
                <a:cubicBezTo>
                  <a:pt x="127" y="15"/>
                  <a:pt x="126" y="14"/>
                  <a:pt x="125" y="14"/>
                </a:cubicBezTo>
                <a:cubicBezTo>
                  <a:pt x="125" y="14"/>
                  <a:pt x="125" y="14"/>
                  <a:pt x="125" y="14"/>
                </a:cubicBezTo>
                <a:cubicBezTo>
                  <a:pt x="124" y="13"/>
                  <a:pt x="123" y="12"/>
                  <a:pt x="122" y="12"/>
                </a:cubicBezTo>
                <a:cubicBezTo>
                  <a:pt x="121" y="12"/>
                  <a:pt x="121" y="12"/>
                  <a:pt x="121" y="12"/>
                </a:cubicBezTo>
                <a:cubicBezTo>
                  <a:pt x="120" y="11"/>
                  <a:pt x="119" y="10"/>
                  <a:pt x="118" y="10"/>
                </a:cubicBezTo>
                <a:cubicBezTo>
                  <a:pt x="118" y="10"/>
                  <a:pt x="118" y="10"/>
                  <a:pt x="118" y="10"/>
                </a:cubicBezTo>
                <a:cubicBezTo>
                  <a:pt x="117" y="9"/>
                  <a:pt x="116" y="9"/>
                  <a:pt x="115" y="8"/>
                </a:cubicBezTo>
                <a:cubicBezTo>
                  <a:pt x="115" y="8"/>
                  <a:pt x="115" y="8"/>
                  <a:pt x="115" y="8"/>
                </a:cubicBezTo>
                <a:cubicBezTo>
                  <a:pt x="113" y="7"/>
                  <a:pt x="112" y="7"/>
                  <a:pt x="111" y="6"/>
                </a:cubicBezTo>
                <a:cubicBezTo>
                  <a:pt x="111" y="6"/>
                  <a:pt x="111" y="6"/>
                  <a:pt x="111" y="6"/>
                </a:cubicBezTo>
                <a:cubicBezTo>
                  <a:pt x="110" y="6"/>
                  <a:pt x="109" y="5"/>
                  <a:pt x="108" y="5"/>
                </a:cubicBezTo>
                <a:cubicBezTo>
                  <a:pt x="108" y="5"/>
                  <a:pt x="108" y="5"/>
                  <a:pt x="108" y="5"/>
                </a:cubicBezTo>
                <a:cubicBezTo>
                  <a:pt x="108" y="5"/>
                  <a:pt x="108" y="5"/>
                  <a:pt x="108" y="5"/>
                </a:cubicBezTo>
                <a:cubicBezTo>
                  <a:pt x="107" y="5"/>
                  <a:pt x="107" y="5"/>
                  <a:pt x="107" y="5"/>
                </a:cubicBezTo>
                <a:cubicBezTo>
                  <a:pt x="106" y="4"/>
                  <a:pt x="105" y="4"/>
                  <a:pt x="104" y="4"/>
                </a:cubicBezTo>
                <a:cubicBezTo>
                  <a:pt x="104" y="4"/>
                  <a:pt x="104" y="4"/>
                  <a:pt x="103" y="4"/>
                </a:cubicBezTo>
                <a:cubicBezTo>
                  <a:pt x="103" y="3"/>
                  <a:pt x="102" y="3"/>
                  <a:pt x="101" y="3"/>
                </a:cubicBezTo>
                <a:cubicBezTo>
                  <a:pt x="100" y="3"/>
                  <a:pt x="100" y="3"/>
                  <a:pt x="100" y="2"/>
                </a:cubicBezTo>
                <a:cubicBezTo>
                  <a:pt x="99" y="2"/>
                  <a:pt x="98" y="2"/>
                  <a:pt x="97" y="2"/>
                </a:cubicBezTo>
                <a:cubicBezTo>
                  <a:pt x="97" y="2"/>
                  <a:pt x="96" y="2"/>
                  <a:pt x="96" y="2"/>
                </a:cubicBezTo>
                <a:cubicBezTo>
                  <a:pt x="95" y="1"/>
                  <a:pt x="94" y="1"/>
                  <a:pt x="93" y="1"/>
                </a:cubicBezTo>
                <a:cubicBezTo>
                  <a:pt x="93" y="1"/>
                  <a:pt x="92" y="1"/>
                  <a:pt x="92" y="1"/>
                </a:cubicBezTo>
                <a:cubicBezTo>
                  <a:pt x="91" y="1"/>
                  <a:pt x="90" y="1"/>
                  <a:pt x="89" y="1"/>
                </a:cubicBezTo>
                <a:cubicBezTo>
                  <a:pt x="89" y="1"/>
                  <a:pt x="88" y="0"/>
                  <a:pt x="88" y="0"/>
                </a:cubicBezTo>
                <a:cubicBezTo>
                  <a:pt x="87" y="0"/>
                  <a:pt x="86" y="0"/>
                  <a:pt x="85" y="0"/>
                </a:cubicBezTo>
                <a:cubicBezTo>
                  <a:pt x="85" y="0"/>
                  <a:pt x="84" y="0"/>
                  <a:pt x="84" y="0"/>
                </a:cubicBezTo>
                <a:cubicBezTo>
                  <a:pt x="83" y="0"/>
                  <a:pt x="81" y="0"/>
                  <a:pt x="80" y="0"/>
                </a:cubicBezTo>
                <a:cubicBezTo>
                  <a:pt x="79" y="0"/>
                  <a:pt x="77" y="0"/>
                  <a:pt x="76" y="0"/>
                </a:cubicBezTo>
                <a:cubicBezTo>
                  <a:pt x="76" y="0"/>
                  <a:pt x="75" y="0"/>
                  <a:pt x="75" y="0"/>
                </a:cubicBezTo>
                <a:cubicBezTo>
                  <a:pt x="74" y="0"/>
                  <a:pt x="73" y="0"/>
                  <a:pt x="72" y="0"/>
                </a:cubicBezTo>
                <a:cubicBezTo>
                  <a:pt x="72" y="0"/>
                  <a:pt x="71" y="1"/>
                  <a:pt x="71" y="1"/>
                </a:cubicBezTo>
                <a:cubicBezTo>
                  <a:pt x="70" y="1"/>
                  <a:pt x="69" y="1"/>
                  <a:pt x="68" y="1"/>
                </a:cubicBezTo>
                <a:cubicBezTo>
                  <a:pt x="68" y="1"/>
                  <a:pt x="67" y="1"/>
                  <a:pt x="67" y="1"/>
                </a:cubicBezTo>
                <a:cubicBezTo>
                  <a:pt x="66" y="1"/>
                  <a:pt x="65" y="1"/>
                  <a:pt x="64" y="2"/>
                </a:cubicBezTo>
                <a:cubicBezTo>
                  <a:pt x="64" y="2"/>
                  <a:pt x="63" y="2"/>
                  <a:pt x="63" y="2"/>
                </a:cubicBezTo>
                <a:cubicBezTo>
                  <a:pt x="62" y="2"/>
                  <a:pt x="61" y="2"/>
                  <a:pt x="60" y="2"/>
                </a:cubicBezTo>
                <a:cubicBezTo>
                  <a:pt x="60" y="3"/>
                  <a:pt x="60" y="3"/>
                  <a:pt x="59" y="3"/>
                </a:cubicBezTo>
                <a:cubicBezTo>
                  <a:pt x="58" y="3"/>
                  <a:pt x="57" y="3"/>
                  <a:pt x="57" y="4"/>
                </a:cubicBezTo>
                <a:cubicBezTo>
                  <a:pt x="56" y="4"/>
                  <a:pt x="56" y="4"/>
                  <a:pt x="56" y="4"/>
                </a:cubicBezTo>
                <a:cubicBezTo>
                  <a:pt x="55" y="4"/>
                  <a:pt x="54" y="4"/>
                  <a:pt x="53" y="5"/>
                </a:cubicBezTo>
                <a:cubicBezTo>
                  <a:pt x="53" y="5"/>
                  <a:pt x="52" y="5"/>
                  <a:pt x="52" y="5"/>
                </a:cubicBezTo>
                <a:cubicBezTo>
                  <a:pt x="52" y="5"/>
                  <a:pt x="52" y="5"/>
                  <a:pt x="52" y="5"/>
                </a:cubicBezTo>
                <a:cubicBezTo>
                  <a:pt x="52" y="5"/>
                  <a:pt x="52" y="5"/>
                  <a:pt x="52" y="5"/>
                </a:cubicBezTo>
                <a:cubicBezTo>
                  <a:pt x="51" y="5"/>
                  <a:pt x="50" y="6"/>
                  <a:pt x="49" y="6"/>
                </a:cubicBezTo>
                <a:cubicBezTo>
                  <a:pt x="49" y="6"/>
                  <a:pt x="49" y="6"/>
                  <a:pt x="49" y="6"/>
                </a:cubicBezTo>
                <a:cubicBezTo>
                  <a:pt x="48" y="7"/>
                  <a:pt x="47" y="7"/>
                  <a:pt x="45" y="8"/>
                </a:cubicBezTo>
                <a:cubicBezTo>
                  <a:pt x="45" y="8"/>
                  <a:pt x="45" y="8"/>
                  <a:pt x="45" y="8"/>
                </a:cubicBezTo>
                <a:cubicBezTo>
                  <a:pt x="44" y="9"/>
                  <a:pt x="43" y="9"/>
                  <a:pt x="42" y="10"/>
                </a:cubicBezTo>
                <a:cubicBezTo>
                  <a:pt x="42" y="10"/>
                  <a:pt x="42" y="10"/>
                  <a:pt x="42" y="10"/>
                </a:cubicBezTo>
                <a:cubicBezTo>
                  <a:pt x="41" y="10"/>
                  <a:pt x="40" y="11"/>
                  <a:pt x="39" y="12"/>
                </a:cubicBezTo>
                <a:cubicBezTo>
                  <a:pt x="39" y="12"/>
                  <a:pt x="39" y="12"/>
                  <a:pt x="38" y="12"/>
                </a:cubicBezTo>
                <a:cubicBezTo>
                  <a:pt x="37" y="12"/>
                  <a:pt x="36" y="13"/>
                  <a:pt x="35" y="14"/>
                </a:cubicBezTo>
                <a:cubicBezTo>
                  <a:pt x="35" y="14"/>
                  <a:pt x="35" y="14"/>
                  <a:pt x="35" y="14"/>
                </a:cubicBezTo>
                <a:cubicBezTo>
                  <a:pt x="34" y="14"/>
                  <a:pt x="33" y="15"/>
                  <a:pt x="32" y="16"/>
                </a:cubicBezTo>
                <a:cubicBezTo>
                  <a:pt x="32" y="16"/>
                  <a:pt x="32" y="16"/>
                  <a:pt x="32" y="16"/>
                </a:cubicBezTo>
                <a:cubicBezTo>
                  <a:pt x="31" y="17"/>
                  <a:pt x="30" y="17"/>
                  <a:pt x="29" y="18"/>
                </a:cubicBezTo>
                <a:cubicBezTo>
                  <a:pt x="29" y="18"/>
                  <a:pt x="29" y="18"/>
                  <a:pt x="29" y="18"/>
                </a:cubicBezTo>
                <a:cubicBezTo>
                  <a:pt x="28" y="19"/>
                  <a:pt x="27" y="20"/>
                  <a:pt x="26" y="21"/>
                </a:cubicBezTo>
                <a:cubicBezTo>
                  <a:pt x="26" y="21"/>
                  <a:pt x="26" y="21"/>
                  <a:pt x="26" y="21"/>
                </a:cubicBezTo>
                <a:cubicBezTo>
                  <a:pt x="26" y="21"/>
                  <a:pt x="25" y="22"/>
                  <a:pt x="25" y="22"/>
                </a:cubicBezTo>
                <a:cubicBezTo>
                  <a:pt x="24" y="23"/>
                  <a:pt x="24" y="23"/>
                  <a:pt x="24" y="23"/>
                </a:cubicBezTo>
                <a:cubicBezTo>
                  <a:pt x="24" y="23"/>
                  <a:pt x="24" y="23"/>
                  <a:pt x="24" y="23"/>
                </a:cubicBezTo>
                <a:cubicBezTo>
                  <a:pt x="9" y="37"/>
                  <a:pt x="0" y="58"/>
                  <a:pt x="0" y="80"/>
                </a:cubicBezTo>
                <a:cubicBezTo>
                  <a:pt x="0" y="124"/>
                  <a:pt x="36" y="160"/>
                  <a:pt x="80" y="160"/>
                </a:cubicBezTo>
                <a:cubicBezTo>
                  <a:pt x="124" y="160"/>
                  <a:pt x="160" y="124"/>
                  <a:pt x="160" y="80"/>
                </a:cubicBezTo>
                <a:cubicBezTo>
                  <a:pt x="160" y="58"/>
                  <a:pt x="151" y="37"/>
                  <a:pt x="136" y="23"/>
                </a:cubicBezTo>
                <a:close/>
                <a:moveTo>
                  <a:pt x="80" y="139"/>
                </a:moveTo>
                <a:cubicBezTo>
                  <a:pt x="80" y="139"/>
                  <a:pt x="80" y="139"/>
                  <a:pt x="80" y="139"/>
                </a:cubicBezTo>
                <a:cubicBezTo>
                  <a:pt x="80" y="139"/>
                  <a:pt x="80" y="139"/>
                  <a:pt x="80" y="139"/>
                </a:cubicBezTo>
                <a:close/>
                <a:moveTo>
                  <a:pt x="59" y="108"/>
                </a:moveTo>
                <a:cubicBezTo>
                  <a:pt x="64" y="102"/>
                  <a:pt x="72" y="99"/>
                  <a:pt x="80" y="99"/>
                </a:cubicBezTo>
                <a:cubicBezTo>
                  <a:pt x="88" y="99"/>
                  <a:pt x="96" y="102"/>
                  <a:pt x="101" y="108"/>
                </a:cubicBezTo>
                <a:cubicBezTo>
                  <a:pt x="80" y="135"/>
                  <a:pt x="80" y="135"/>
                  <a:pt x="80" y="135"/>
                </a:cubicBezTo>
                <a:lnTo>
                  <a:pt x="59" y="108"/>
                </a:lnTo>
                <a:close/>
                <a:moveTo>
                  <a:pt x="105" y="104"/>
                </a:moveTo>
                <a:cubicBezTo>
                  <a:pt x="98" y="97"/>
                  <a:pt x="89" y="93"/>
                  <a:pt x="80" y="93"/>
                </a:cubicBezTo>
                <a:cubicBezTo>
                  <a:pt x="71" y="93"/>
                  <a:pt x="62" y="97"/>
                  <a:pt x="55" y="104"/>
                </a:cubicBezTo>
                <a:cubicBezTo>
                  <a:pt x="30" y="72"/>
                  <a:pt x="30" y="72"/>
                  <a:pt x="30" y="72"/>
                </a:cubicBezTo>
                <a:cubicBezTo>
                  <a:pt x="53" y="54"/>
                  <a:pt x="53" y="54"/>
                  <a:pt x="53" y="54"/>
                </a:cubicBezTo>
                <a:cubicBezTo>
                  <a:pt x="77" y="73"/>
                  <a:pt x="77" y="73"/>
                  <a:pt x="77" y="73"/>
                </a:cubicBezTo>
                <a:cubicBezTo>
                  <a:pt x="77" y="74"/>
                  <a:pt x="77" y="74"/>
                  <a:pt x="77" y="74"/>
                </a:cubicBezTo>
                <a:cubicBezTo>
                  <a:pt x="78" y="74"/>
                  <a:pt x="78" y="74"/>
                  <a:pt x="78" y="74"/>
                </a:cubicBezTo>
                <a:cubicBezTo>
                  <a:pt x="80" y="75"/>
                  <a:pt x="80" y="75"/>
                  <a:pt x="80" y="75"/>
                </a:cubicBezTo>
                <a:cubicBezTo>
                  <a:pt x="80" y="75"/>
                  <a:pt x="80" y="75"/>
                  <a:pt x="80" y="75"/>
                </a:cubicBezTo>
                <a:cubicBezTo>
                  <a:pt x="80" y="75"/>
                  <a:pt x="80" y="75"/>
                  <a:pt x="80" y="75"/>
                </a:cubicBezTo>
                <a:cubicBezTo>
                  <a:pt x="82" y="74"/>
                  <a:pt x="82" y="74"/>
                  <a:pt x="82" y="74"/>
                </a:cubicBezTo>
                <a:cubicBezTo>
                  <a:pt x="83" y="74"/>
                  <a:pt x="83" y="74"/>
                  <a:pt x="83" y="74"/>
                </a:cubicBezTo>
                <a:cubicBezTo>
                  <a:pt x="83" y="73"/>
                  <a:pt x="83" y="73"/>
                  <a:pt x="83" y="73"/>
                </a:cubicBezTo>
                <a:cubicBezTo>
                  <a:pt x="107" y="54"/>
                  <a:pt x="107" y="54"/>
                  <a:pt x="107" y="54"/>
                </a:cubicBezTo>
                <a:cubicBezTo>
                  <a:pt x="130" y="72"/>
                  <a:pt x="130" y="72"/>
                  <a:pt x="130" y="72"/>
                </a:cubicBezTo>
                <a:lnTo>
                  <a:pt x="105" y="104"/>
                </a:lnTo>
                <a:close/>
                <a:moveTo>
                  <a:pt x="30" y="25"/>
                </a:moveTo>
                <a:cubicBezTo>
                  <a:pt x="30" y="25"/>
                  <a:pt x="30" y="25"/>
                  <a:pt x="30" y="25"/>
                </a:cubicBezTo>
                <a:cubicBezTo>
                  <a:pt x="34" y="21"/>
                  <a:pt x="39" y="17"/>
                  <a:pt x="44" y="14"/>
                </a:cubicBezTo>
                <a:cubicBezTo>
                  <a:pt x="44" y="14"/>
                  <a:pt x="44" y="14"/>
                  <a:pt x="45" y="14"/>
                </a:cubicBezTo>
                <a:cubicBezTo>
                  <a:pt x="46" y="14"/>
                  <a:pt x="47" y="13"/>
                  <a:pt x="48" y="13"/>
                </a:cubicBezTo>
                <a:cubicBezTo>
                  <a:pt x="48" y="13"/>
                  <a:pt x="48" y="13"/>
                  <a:pt x="48" y="13"/>
                </a:cubicBezTo>
                <a:cubicBezTo>
                  <a:pt x="49" y="12"/>
                  <a:pt x="50" y="12"/>
                  <a:pt x="51" y="11"/>
                </a:cubicBezTo>
                <a:cubicBezTo>
                  <a:pt x="51" y="49"/>
                  <a:pt x="51" y="49"/>
                  <a:pt x="51" y="49"/>
                </a:cubicBezTo>
                <a:cubicBezTo>
                  <a:pt x="29" y="66"/>
                  <a:pt x="29" y="66"/>
                  <a:pt x="29" y="66"/>
                </a:cubicBezTo>
                <a:cubicBezTo>
                  <a:pt x="29" y="25"/>
                  <a:pt x="29" y="25"/>
                  <a:pt x="29" y="25"/>
                </a:cubicBezTo>
                <a:cubicBezTo>
                  <a:pt x="29" y="25"/>
                  <a:pt x="30" y="25"/>
                  <a:pt x="30" y="25"/>
                </a:cubicBezTo>
                <a:close/>
                <a:moveTo>
                  <a:pt x="58" y="9"/>
                </a:moveTo>
                <a:cubicBezTo>
                  <a:pt x="59" y="8"/>
                  <a:pt x="60" y="8"/>
                  <a:pt x="61" y="8"/>
                </a:cubicBezTo>
                <a:cubicBezTo>
                  <a:pt x="61" y="8"/>
                  <a:pt x="61" y="8"/>
                  <a:pt x="62" y="8"/>
                </a:cubicBezTo>
                <a:cubicBezTo>
                  <a:pt x="63" y="7"/>
                  <a:pt x="63" y="7"/>
                  <a:pt x="64" y="7"/>
                </a:cubicBezTo>
                <a:cubicBezTo>
                  <a:pt x="65" y="7"/>
                  <a:pt x="65" y="7"/>
                  <a:pt x="65" y="7"/>
                </a:cubicBezTo>
                <a:cubicBezTo>
                  <a:pt x="66" y="7"/>
                  <a:pt x="67" y="6"/>
                  <a:pt x="68" y="6"/>
                </a:cubicBezTo>
                <a:cubicBezTo>
                  <a:pt x="68" y="6"/>
                  <a:pt x="69" y="6"/>
                  <a:pt x="69" y="6"/>
                </a:cubicBezTo>
                <a:cubicBezTo>
                  <a:pt x="70" y="6"/>
                  <a:pt x="71" y="6"/>
                  <a:pt x="71" y="6"/>
                </a:cubicBezTo>
                <a:cubicBezTo>
                  <a:pt x="72" y="6"/>
                  <a:pt x="72" y="6"/>
                  <a:pt x="73" y="6"/>
                </a:cubicBezTo>
                <a:cubicBezTo>
                  <a:pt x="73" y="6"/>
                  <a:pt x="74" y="6"/>
                  <a:pt x="75" y="6"/>
                </a:cubicBezTo>
                <a:cubicBezTo>
                  <a:pt x="76" y="5"/>
                  <a:pt x="76" y="5"/>
                  <a:pt x="76" y="5"/>
                </a:cubicBezTo>
                <a:cubicBezTo>
                  <a:pt x="77" y="5"/>
                  <a:pt x="77" y="5"/>
                  <a:pt x="77" y="5"/>
                </a:cubicBezTo>
                <a:cubicBezTo>
                  <a:pt x="77" y="66"/>
                  <a:pt x="77" y="66"/>
                  <a:pt x="77" y="66"/>
                </a:cubicBezTo>
                <a:cubicBezTo>
                  <a:pt x="56" y="49"/>
                  <a:pt x="56" y="49"/>
                  <a:pt x="56" y="49"/>
                </a:cubicBezTo>
                <a:cubicBezTo>
                  <a:pt x="56" y="9"/>
                  <a:pt x="56" y="9"/>
                  <a:pt x="56" y="9"/>
                </a:cubicBezTo>
                <a:cubicBezTo>
                  <a:pt x="56" y="9"/>
                  <a:pt x="57" y="9"/>
                  <a:pt x="57" y="9"/>
                </a:cubicBezTo>
                <a:cubicBezTo>
                  <a:pt x="58" y="9"/>
                  <a:pt x="58" y="9"/>
                  <a:pt x="58" y="9"/>
                </a:cubicBezTo>
                <a:close/>
                <a:moveTo>
                  <a:pt x="85" y="6"/>
                </a:moveTo>
                <a:cubicBezTo>
                  <a:pt x="86" y="6"/>
                  <a:pt x="87" y="6"/>
                  <a:pt x="87" y="6"/>
                </a:cubicBezTo>
                <a:cubicBezTo>
                  <a:pt x="88" y="6"/>
                  <a:pt x="88" y="6"/>
                  <a:pt x="89" y="6"/>
                </a:cubicBezTo>
                <a:cubicBezTo>
                  <a:pt x="89" y="6"/>
                  <a:pt x="90" y="6"/>
                  <a:pt x="91" y="6"/>
                </a:cubicBezTo>
                <a:cubicBezTo>
                  <a:pt x="91" y="6"/>
                  <a:pt x="92" y="6"/>
                  <a:pt x="92" y="6"/>
                </a:cubicBezTo>
                <a:cubicBezTo>
                  <a:pt x="93" y="6"/>
                  <a:pt x="94" y="7"/>
                  <a:pt x="95" y="7"/>
                </a:cubicBezTo>
                <a:cubicBezTo>
                  <a:pt x="95" y="7"/>
                  <a:pt x="95" y="7"/>
                  <a:pt x="96" y="7"/>
                </a:cubicBezTo>
                <a:cubicBezTo>
                  <a:pt x="97" y="7"/>
                  <a:pt x="97" y="7"/>
                  <a:pt x="98" y="8"/>
                </a:cubicBezTo>
                <a:cubicBezTo>
                  <a:pt x="99" y="8"/>
                  <a:pt x="99" y="8"/>
                  <a:pt x="99" y="8"/>
                </a:cubicBezTo>
                <a:cubicBezTo>
                  <a:pt x="100" y="8"/>
                  <a:pt x="101" y="8"/>
                  <a:pt x="102" y="9"/>
                </a:cubicBezTo>
                <a:cubicBezTo>
                  <a:pt x="102" y="9"/>
                  <a:pt x="102" y="9"/>
                  <a:pt x="103" y="9"/>
                </a:cubicBezTo>
                <a:cubicBezTo>
                  <a:pt x="103" y="9"/>
                  <a:pt x="104" y="9"/>
                  <a:pt x="104" y="9"/>
                </a:cubicBezTo>
                <a:cubicBezTo>
                  <a:pt x="104" y="49"/>
                  <a:pt x="104" y="49"/>
                  <a:pt x="104" y="49"/>
                </a:cubicBezTo>
                <a:cubicBezTo>
                  <a:pt x="83" y="66"/>
                  <a:pt x="83" y="66"/>
                  <a:pt x="83" y="66"/>
                </a:cubicBezTo>
                <a:cubicBezTo>
                  <a:pt x="83" y="5"/>
                  <a:pt x="83" y="5"/>
                  <a:pt x="83" y="5"/>
                </a:cubicBezTo>
                <a:cubicBezTo>
                  <a:pt x="83" y="5"/>
                  <a:pt x="83" y="5"/>
                  <a:pt x="84" y="5"/>
                </a:cubicBezTo>
                <a:cubicBezTo>
                  <a:pt x="84" y="5"/>
                  <a:pt x="84" y="5"/>
                  <a:pt x="85" y="6"/>
                </a:cubicBezTo>
                <a:close/>
                <a:moveTo>
                  <a:pt x="112" y="13"/>
                </a:moveTo>
                <a:cubicBezTo>
                  <a:pt x="113" y="13"/>
                  <a:pt x="114" y="14"/>
                  <a:pt x="116" y="14"/>
                </a:cubicBezTo>
                <a:cubicBezTo>
                  <a:pt x="116" y="14"/>
                  <a:pt x="116" y="14"/>
                  <a:pt x="116" y="14"/>
                </a:cubicBezTo>
                <a:cubicBezTo>
                  <a:pt x="121" y="17"/>
                  <a:pt x="126" y="21"/>
                  <a:pt x="130" y="25"/>
                </a:cubicBezTo>
                <a:cubicBezTo>
                  <a:pt x="130" y="25"/>
                  <a:pt x="130" y="25"/>
                  <a:pt x="130" y="25"/>
                </a:cubicBezTo>
                <a:cubicBezTo>
                  <a:pt x="130" y="25"/>
                  <a:pt x="131" y="25"/>
                  <a:pt x="131" y="25"/>
                </a:cubicBezTo>
                <a:cubicBezTo>
                  <a:pt x="131" y="66"/>
                  <a:pt x="131" y="66"/>
                  <a:pt x="131" y="66"/>
                </a:cubicBezTo>
                <a:cubicBezTo>
                  <a:pt x="109" y="49"/>
                  <a:pt x="109" y="49"/>
                  <a:pt x="109" y="49"/>
                </a:cubicBezTo>
                <a:cubicBezTo>
                  <a:pt x="109" y="11"/>
                  <a:pt x="109" y="11"/>
                  <a:pt x="109" y="11"/>
                </a:cubicBezTo>
                <a:cubicBezTo>
                  <a:pt x="110" y="12"/>
                  <a:pt x="111" y="12"/>
                  <a:pt x="112" y="13"/>
                </a:cubicBezTo>
                <a:cubicBezTo>
                  <a:pt x="112" y="13"/>
                  <a:pt x="112" y="13"/>
                  <a:pt x="112" y="13"/>
                </a:cubicBezTo>
                <a:close/>
                <a:moveTo>
                  <a:pt x="80" y="155"/>
                </a:moveTo>
                <a:cubicBezTo>
                  <a:pt x="39" y="155"/>
                  <a:pt x="5" y="121"/>
                  <a:pt x="5" y="80"/>
                </a:cubicBezTo>
                <a:cubicBezTo>
                  <a:pt x="5" y="61"/>
                  <a:pt x="12" y="44"/>
                  <a:pt x="24" y="31"/>
                </a:cubicBezTo>
                <a:cubicBezTo>
                  <a:pt x="24" y="71"/>
                  <a:pt x="24" y="71"/>
                  <a:pt x="24" y="71"/>
                </a:cubicBezTo>
                <a:cubicBezTo>
                  <a:pt x="24" y="73"/>
                  <a:pt x="24" y="73"/>
                  <a:pt x="24" y="73"/>
                </a:cubicBezTo>
                <a:cubicBezTo>
                  <a:pt x="77" y="140"/>
                  <a:pt x="77" y="140"/>
                  <a:pt x="77" y="140"/>
                </a:cubicBezTo>
                <a:cubicBezTo>
                  <a:pt x="77" y="140"/>
                  <a:pt x="77" y="140"/>
                  <a:pt x="77" y="140"/>
                </a:cubicBezTo>
                <a:cubicBezTo>
                  <a:pt x="77" y="140"/>
                  <a:pt x="77" y="140"/>
                  <a:pt x="77" y="140"/>
                </a:cubicBezTo>
                <a:cubicBezTo>
                  <a:pt x="77" y="140"/>
                  <a:pt x="77" y="140"/>
                  <a:pt x="77" y="140"/>
                </a:cubicBezTo>
                <a:cubicBezTo>
                  <a:pt x="78" y="141"/>
                  <a:pt x="78" y="141"/>
                  <a:pt x="78" y="141"/>
                </a:cubicBezTo>
                <a:cubicBezTo>
                  <a:pt x="80" y="142"/>
                  <a:pt x="80" y="142"/>
                  <a:pt x="80" y="142"/>
                </a:cubicBezTo>
                <a:cubicBezTo>
                  <a:pt x="80" y="142"/>
                  <a:pt x="80" y="142"/>
                  <a:pt x="80" y="142"/>
                </a:cubicBezTo>
                <a:cubicBezTo>
                  <a:pt x="80" y="142"/>
                  <a:pt x="80" y="142"/>
                  <a:pt x="80" y="142"/>
                </a:cubicBezTo>
                <a:cubicBezTo>
                  <a:pt x="80" y="142"/>
                  <a:pt x="80" y="142"/>
                  <a:pt x="80" y="142"/>
                </a:cubicBezTo>
                <a:cubicBezTo>
                  <a:pt x="80" y="142"/>
                  <a:pt x="80" y="142"/>
                  <a:pt x="80" y="142"/>
                </a:cubicBezTo>
                <a:cubicBezTo>
                  <a:pt x="80" y="142"/>
                  <a:pt x="80" y="142"/>
                  <a:pt x="80" y="142"/>
                </a:cubicBezTo>
                <a:cubicBezTo>
                  <a:pt x="81" y="142"/>
                  <a:pt x="81" y="142"/>
                  <a:pt x="81" y="142"/>
                </a:cubicBezTo>
                <a:cubicBezTo>
                  <a:pt x="82" y="141"/>
                  <a:pt x="82" y="141"/>
                  <a:pt x="82" y="141"/>
                </a:cubicBezTo>
                <a:cubicBezTo>
                  <a:pt x="82" y="141"/>
                  <a:pt x="82" y="141"/>
                  <a:pt x="82" y="141"/>
                </a:cubicBezTo>
                <a:cubicBezTo>
                  <a:pt x="83" y="140"/>
                  <a:pt x="83" y="140"/>
                  <a:pt x="83" y="140"/>
                </a:cubicBezTo>
                <a:cubicBezTo>
                  <a:pt x="83" y="140"/>
                  <a:pt x="83" y="140"/>
                  <a:pt x="83" y="140"/>
                </a:cubicBezTo>
                <a:cubicBezTo>
                  <a:pt x="83" y="140"/>
                  <a:pt x="83" y="140"/>
                  <a:pt x="83" y="140"/>
                </a:cubicBezTo>
                <a:cubicBezTo>
                  <a:pt x="136" y="73"/>
                  <a:pt x="136" y="73"/>
                  <a:pt x="136" y="73"/>
                </a:cubicBezTo>
                <a:cubicBezTo>
                  <a:pt x="136" y="71"/>
                  <a:pt x="136" y="71"/>
                  <a:pt x="136" y="71"/>
                </a:cubicBezTo>
                <a:cubicBezTo>
                  <a:pt x="136" y="31"/>
                  <a:pt x="136" y="31"/>
                  <a:pt x="136" y="31"/>
                </a:cubicBezTo>
                <a:cubicBezTo>
                  <a:pt x="148" y="44"/>
                  <a:pt x="155" y="61"/>
                  <a:pt x="155" y="80"/>
                </a:cubicBezTo>
                <a:cubicBezTo>
                  <a:pt x="155" y="121"/>
                  <a:pt x="121" y="155"/>
                  <a:pt x="80" y="15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17" name="Freeform 1112"/>
          <p:cNvSpPr>
            <a:spLocks noEditPoints="1"/>
          </p:cNvSpPr>
          <p:nvPr/>
        </p:nvSpPr>
        <p:spPr bwMode="auto">
          <a:xfrm>
            <a:off x="7258050" y="2222500"/>
            <a:ext cx="546100" cy="550863"/>
          </a:xfrm>
          <a:custGeom>
            <a:avLst/>
            <a:gdLst>
              <a:gd name="T0" fmla="*/ 32 w 160"/>
              <a:gd name="T1" fmla="*/ 141 h 160"/>
              <a:gd name="T2" fmla="*/ 51 w 160"/>
              <a:gd name="T3" fmla="*/ 123 h 160"/>
              <a:gd name="T4" fmla="*/ 35 w 160"/>
              <a:gd name="T5" fmla="*/ 104 h 160"/>
              <a:gd name="T6" fmla="*/ 35 w 160"/>
              <a:gd name="T7" fmla="*/ 21 h 160"/>
              <a:gd name="T8" fmla="*/ 32 w 160"/>
              <a:gd name="T9" fmla="*/ 19 h 160"/>
              <a:gd name="T10" fmla="*/ 29 w 160"/>
              <a:gd name="T11" fmla="*/ 21 h 160"/>
              <a:gd name="T12" fmla="*/ 29 w 160"/>
              <a:gd name="T13" fmla="*/ 104 h 160"/>
              <a:gd name="T14" fmla="*/ 13 w 160"/>
              <a:gd name="T15" fmla="*/ 123 h 160"/>
              <a:gd name="T16" fmla="*/ 32 w 160"/>
              <a:gd name="T17" fmla="*/ 141 h 160"/>
              <a:gd name="T18" fmla="*/ 32 w 160"/>
              <a:gd name="T19" fmla="*/ 109 h 160"/>
              <a:gd name="T20" fmla="*/ 45 w 160"/>
              <a:gd name="T21" fmla="*/ 123 h 160"/>
              <a:gd name="T22" fmla="*/ 32 w 160"/>
              <a:gd name="T23" fmla="*/ 136 h 160"/>
              <a:gd name="T24" fmla="*/ 19 w 160"/>
              <a:gd name="T25" fmla="*/ 123 h 160"/>
              <a:gd name="T26" fmla="*/ 32 w 160"/>
              <a:gd name="T27" fmla="*/ 109 h 160"/>
              <a:gd name="T28" fmla="*/ 125 w 160"/>
              <a:gd name="T29" fmla="*/ 56 h 160"/>
              <a:gd name="T30" fmla="*/ 125 w 160"/>
              <a:gd name="T31" fmla="*/ 139 h 160"/>
              <a:gd name="T32" fmla="*/ 128 w 160"/>
              <a:gd name="T33" fmla="*/ 141 h 160"/>
              <a:gd name="T34" fmla="*/ 131 w 160"/>
              <a:gd name="T35" fmla="*/ 139 h 160"/>
              <a:gd name="T36" fmla="*/ 131 w 160"/>
              <a:gd name="T37" fmla="*/ 56 h 160"/>
              <a:gd name="T38" fmla="*/ 147 w 160"/>
              <a:gd name="T39" fmla="*/ 37 h 160"/>
              <a:gd name="T40" fmla="*/ 128 w 160"/>
              <a:gd name="T41" fmla="*/ 19 h 160"/>
              <a:gd name="T42" fmla="*/ 109 w 160"/>
              <a:gd name="T43" fmla="*/ 37 h 160"/>
              <a:gd name="T44" fmla="*/ 125 w 160"/>
              <a:gd name="T45" fmla="*/ 56 h 160"/>
              <a:gd name="T46" fmla="*/ 128 w 160"/>
              <a:gd name="T47" fmla="*/ 24 h 160"/>
              <a:gd name="T48" fmla="*/ 141 w 160"/>
              <a:gd name="T49" fmla="*/ 37 h 160"/>
              <a:gd name="T50" fmla="*/ 128 w 160"/>
              <a:gd name="T51" fmla="*/ 51 h 160"/>
              <a:gd name="T52" fmla="*/ 115 w 160"/>
              <a:gd name="T53" fmla="*/ 37 h 160"/>
              <a:gd name="T54" fmla="*/ 128 w 160"/>
              <a:gd name="T55" fmla="*/ 24 h 160"/>
              <a:gd name="T56" fmla="*/ 77 w 160"/>
              <a:gd name="T57" fmla="*/ 96 h 160"/>
              <a:gd name="T58" fmla="*/ 77 w 160"/>
              <a:gd name="T59" fmla="*/ 139 h 160"/>
              <a:gd name="T60" fmla="*/ 80 w 160"/>
              <a:gd name="T61" fmla="*/ 141 h 160"/>
              <a:gd name="T62" fmla="*/ 83 w 160"/>
              <a:gd name="T63" fmla="*/ 139 h 160"/>
              <a:gd name="T64" fmla="*/ 83 w 160"/>
              <a:gd name="T65" fmla="*/ 96 h 160"/>
              <a:gd name="T66" fmla="*/ 99 w 160"/>
              <a:gd name="T67" fmla="*/ 77 h 160"/>
              <a:gd name="T68" fmla="*/ 83 w 160"/>
              <a:gd name="T69" fmla="*/ 59 h 160"/>
              <a:gd name="T70" fmla="*/ 83 w 160"/>
              <a:gd name="T71" fmla="*/ 21 h 160"/>
              <a:gd name="T72" fmla="*/ 80 w 160"/>
              <a:gd name="T73" fmla="*/ 19 h 160"/>
              <a:gd name="T74" fmla="*/ 77 w 160"/>
              <a:gd name="T75" fmla="*/ 21 h 160"/>
              <a:gd name="T76" fmla="*/ 77 w 160"/>
              <a:gd name="T77" fmla="*/ 59 h 160"/>
              <a:gd name="T78" fmla="*/ 61 w 160"/>
              <a:gd name="T79" fmla="*/ 77 h 160"/>
              <a:gd name="T80" fmla="*/ 77 w 160"/>
              <a:gd name="T81" fmla="*/ 96 h 160"/>
              <a:gd name="T82" fmla="*/ 80 w 160"/>
              <a:gd name="T83" fmla="*/ 64 h 160"/>
              <a:gd name="T84" fmla="*/ 93 w 160"/>
              <a:gd name="T85" fmla="*/ 77 h 160"/>
              <a:gd name="T86" fmla="*/ 80 w 160"/>
              <a:gd name="T87" fmla="*/ 91 h 160"/>
              <a:gd name="T88" fmla="*/ 67 w 160"/>
              <a:gd name="T89" fmla="*/ 77 h 160"/>
              <a:gd name="T90" fmla="*/ 80 w 160"/>
              <a:gd name="T91" fmla="*/ 64 h 160"/>
              <a:gd name="T92" fmla="*/ 157 w 160"/>
              <a:gd name="T93" fmla="*/ 0 h 160"/>
              <a:gd name="T94" fmla="*/ 3 w 160"/>
              <a:gd name="T95" fmla="*/ 0 h 160"/>
              <a:gd name="T96" fmla="*/ 0 w 160"/>
              <a:gd name="T97" fmla="*/ 3 h 160"/>
              <a:gd name="T98" fmla="*/ 0 w 160"/>
              <a:gd name="T99" fmla="*/ 157 h 160"/>
              <a:gd name="T100" fmla="*/ 3 w 160"/>
              <a:gd name="T101" fmla="*/ 160 h 160"/>
              <a:gd name="T102" fmla="*/ 157 w 160"/>
              <a:gd name="T103" fmla="*/ 160 h 160"/>
              <a:gd name="T104" fmla="*/ 160 w 160"/>
              <a:gd name="T105" fmla="*/ 157 h 160"/>
              <a:gd name="T106" fmla="*/ 160 w 160"/>
              <a:gd name="T107" fmla="*/ 3 h 160"/>
              <a:gd name="T108" fmla="*/ 157 w 160"/>
              <a:gd name="T109" fmla="*/ 0 h 160"/>
              <a:gd name="T110" fmla="*/ 155 w 160"/>
              <a:gd name="T111" fmla="*/ 155 h 160"/>
              <a:gd name="T112" fmla="*/ 5 w 160"/>
              <a:gd name="T113" fmla="*/ 155 h 160"/>
              <a:gd name="T114" fmla="*/ 5 w 160"/>
              <a:gd name="T115" fmla="*/ 5 h 160"/>
              <a:gd name="T116" fmla="*/ 155 w 160"/>
              <a:gd name="T117" fmla="*/ 5 h 160"/>
              <a:gd name="T118" fmla="*/ 155 w 160"/>
              <a:gd name="T119" fmla="*/ 155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60" h="160">
                <a:moveTo>
                  <a:pt x="32" y="141"/>
                </a:moveTo>
                <a:cubicBezTo>
                  <a:pt x="42" y="141"/>
                  <a:pt x="51" y="133"/>
                  <a:pt x="51" y="123"/>
                </a:cubicBezTo>
                <a:cubicBezTo>
                  <a:pt x="51" y="113"/>
                  <a:pt x="44" y="106"/>
                  <a:pt x="35" y="104"/>
                </a:cubicBezTo>
                <a:cubicBezTo>
                  <a:pt x="35" y="21"/>
                  <a:pt x="35" y="21"/>
                  <a:pt x="35" y="21"/>
                </a:cubicBezTo>
                <a:cubicBezTo>
                  <a:pt x="35" y="20"/>
                  <a:pt x="33" y="19"/>
                  <a:pt x="32" y="19"/>
                </a:cubicBezTo>
                <a:cubicBezTo>
                  <a:pt x="31" y="19"/>
                  <a:pt x="29" y="20"/>
                  <a:pt x="29" y="21"/>
                </a:cubicBezTo>
                <a:cubicBezTo>
                  <a:pt x="29" y="104"/>
                  <a:pt x="29" y="104"/>
                  <a:pt x="29" y="104"/>
                </a:cubicBezTo>
                <a:cubicBezTo>
                  <a:pt x="20" y="106"/>
                  <a:pt x="13" y="113"/>
                  <a:pt x="13" y="123"/>
                </a:cubicBezTo>
                <a:cubicBezTo>
                  <a:pt x="13" y="133"/>
                  <a:pt x="22" y="141"/>
                  <a:pt x="32" y="141"/>
                </a:cubicBezTo>
                <a:close/>
                <a:moveTo>
                  <a:pt x="32" y="109"/>
                </a:moveTo>
                <a:cubicBezTo>
                  <a:pt x="39" y="109"/>
                  <a:pt x="45" y="115"/>
                  <a:pt x="45" y="123"/>
                </a:cubicBezTo>
                <a:cubicBezTo>
                  <a:pt x="45" y="130"/>
                  <a:pt x="39" y="136"/>
                  <a:pt x="32" y="136"/>
                </a:cubicBezTo>
                <a:cubicBezTo>
                  <a:pt x="25" y="136"/>
                  <a:pt x="19" y="130"/>
                  <a:pt x="19" y="123"/>
                </a:cubicBezTo>
                <a:cubicBezTo>
                  <a:pt x="19" y="115"/>
                  <a:pt x="25" y="109"/>
                  <a:pt x="32" y="109"/>
                </a:cubicBezTo>
                <a:close/>
                <a:moveTo>
                  <a:pt x="125" y="56"/>
                </a:moveTo>
                <a:cubicBezTo>
                  <a:pt x="125" y="139"/>
                  <a:pt x="125" y="139"/>
                  <a:pt x="125" y="139"/>
                </a:cubicBezTo>
                <a:cubicBezTo>
                  <a:pt x="125" y="140"/>
                  <a:pt x="127" y="141"/>
                  <a:pt x="128" y="141"/>
                </a:cubicBezTo>
                <a:cubicBezTo>
                  <a:pt x="129" y="141"/>
                  <a:pt x="131" y="140"/>
                  <a:pt x="131" y="139"/>
                </a:cubicBezTo>
                <a:cubicBezTo>
                  <a:pt x="131" y="56"/>
                  <a:pt x="131" y="56"/>
                  <a:pt x="131" y="56"/>
                </a:cubicBezTo>
                <a:cubicBezTo>
                  <a:pt x="140" y="54"/>
                  <a:pt x="147" y="47"/>
                  <a:pt x="147" y="37"/>
                </a:cubicBezTo>
                <a:cubicBezTo>
                  <a:pt x="147" y="27"/>
                  <a:pt x="138" y="19"/>
                  <a:pt x="128" y="19"/>
                </a:cubicBezTo>
                <a:cubicBezTo>
                  <a:pt x="118" y="19"/>
                  <a:pt x="109" y="27"/>
                  <a:pt x="109" y="37"/>
                </a:cubicBezTo>
                <a:cubicBezTo>
                  <a:pt x="109" y="47"/>
                  <a:pt x="116" y="54"/>
                  <a:pt x="125" y="56"/>
                </a:cubicBezTo>
                <a:close/>
                <a:moveTo>
                  <a:pt x="128" y="24"/>
                </a:moveTo>
                <a:cubicBezTo>
                  <a:pt x="135" y="24"/>
                  <a:pt x="141" y="30"/>
                  <a:pt x="141" y="37"/>
                </a:cubicBezTo>
                <a:cubicBezTo>
                  <a:pt x="141" y="45"/>
                  <a:pt x="135" y="51"/>
                  <a:pt x="128" y="51"/>
                </a:cubicBezTo>
                <a:cubicBezTo>
                  <a:pt x="121" y="51"/>
                  <a:pt x="115" y="45"/>
                  <a:pt x="115" y="37"/>
                </a:cubicBezTo>
                <a:cubicBezTo>
                  <a:pt x="115" y="30"/>
                  <a:pt x="121" y="24"/>
                  <a:pt x="128" y="24"/>
                </a:cubicBezTo>
                <a:close/>
                <a:moveTo>
                  <a:pt x="77" y="96"/>
                </a:moveTo>
                <a:cubicBezTo>
                  <a:pt x="77" y="139"/>
                  <a:pt x="77" y="139"/>
                  <a:pt x="77" y="139"/>
                </a:cubicBezTo>
                <a:cubicBezTo>
                  <a:pt x="77" y="140"/>
                  <a:pt x="79" y="141"/>
                  <a:pt x="80" y="141"/>
                </a:cubicBezTo>
                <a:cubicBezTo>
                  <a:pt x="81" y="141"/>
                  <a:pt x="83" y="140"/>
                  <a:pt x="83" y="139"/>
                </a:cubicBezTo>
                <a:cubicBezTo>
                  <a:pt x="83" y="96"/>
                  <a:pt x="83" y="96"/>
                  <a:pt x="83" y="96"/>
                </a:cubicBezTo>
                <a:cubicBezTo>
                  <a:pt x="92" y="94"/>
                  <a:pt x="99" y="87"/>
                  <a:pt x="99" y="77"/>
                </a:cubicBezTo>
                <a:cubicBezTo>
                  <a:pt x="99" y="68"/>
                  <a:pt x="92" y="60"/>
                  <a:pt x="83" y="59"/>
                </a:cubicBezTo>
                <a:cubicBezTo>
                  <a:pt x="83" y="21"/>
                  <a:pt x="83" y="21"/>
                  <a:pt x="83" y="21"/>
                </a:cubicBezTo>
                <a:cubicBezTo>
                  <a:pt x="83" y="20"/>
                  <a:pt x="81" y="19"/>
                  <a:pt x="80" y="19"/>
                </a:cubicBezTo>
                <a:cubicBezTo>
                  <a:pt x="79" y="19"/>
                  <a:pt x="77" y="20"/>
                  <a:pt x="77" y="21"/>
                </a:cubicBezTo>
                <a:cubicBezTo>
                  <a:pt x="77" y="59"/>
                  <a:pt x="77" y="59"/>
                  <a:pt x="77" y="59"/>
                </a:cubicBezTo>
                <a:cubicBezTo>
                  <a:pt x="68" y="60"/>
                  <a:pt x="61" y="68"/>
                  <a:pt x="61" y="77"/>
                </a:cubicBezTo>
                <a:cubicBezTo>
                  <a:pt x="61" y="87"/>
                  <a:pt x="68" y="94"/>
                  <a:pt x="77" y="96"/>
                </a:cubicBezTo>
                <a:close/>
                <a:moveTo>
                  <a:pt x="80" y="64"/>
                </a:moveTo>
                <a:cubicBezTo>
                  <a:pt x="87" y="64"/>
                  <a:pt x="93" y="70"/>
                  <a:pt x="93" y="77"/>
                </a:cubicBezTo>
                <a:cubicBezTo>
                  <a:pt x="93" y="85"/>
                  <a:pt x="87" y="91"/>
                  <a:pt x="80" y="91"/>
                </a:cubicBezTo>
                <a:cubicBezTo>
                  <a:pt x="73" y="91"/>
                  <a:pt x="67" y="85"/>
                  <a:pt x="67" y="77"/>
                </a:cubicBezTo>
                <a:cubicBezTo>
                  <a:pt x="67" y="70"/>
                  <a:pt x="73" y="64"/>
                  <a:pt x="80" y="64"/>
                </a:cubicBezTo>
                <a:close/>
                <a:moveTo>
                  <a:pt x="157" y="0"/>
                </a:moveTo>
                <a:cubicBezTo>
                  <a:pt x="3" y="0"/>
                  <a:pt x="3" y="0"/>
                  <a:pt x="3" y="0"/>
                </a:cubicBezTo>
                <a:cubicBezTo>
                  <a:pt x="1" y="0"/>
                  <a:pt x="0" y="1"/>
                  <a:pt x="0" y="3"/>
                </a:cubicBezTo>
                <a:cubicBezTo>
                  <a:pt x="0" y="157"/>
                  <a:pt x="0" y="157"/>
                  <a:pt x="0" y="157"/>
                </a:cubicBezTo>
                <a:cubicBezTo>
                  <a:pt x="0" y="159"/>
                  <a:pt x="1" y="160"/>
                  <a:pt x="3" y="160"/>
                </a:cubicBezTo>
                <a:cubicBezTo>
                  <a:pt x="157" y="160"/>
                  <a:pt x="157" y="160"/>
                  <a:pt x="157" y="160"/>
                </a:cubicBezTo>
                <a:cubicBezTo>
                  <a:pt x="159" y="160"/>
                  <a:pt x="160" y="159"/>
                  <a:pt x="160" y="157"/>
                </a:cubicBezTo>
                <a:cubicBezTo>
                  <a:pt x="160" y="3"/>
                  <a:pt x="160" y="3"/>
                  <a:pt x="160" y="3"/>
                </a:cubicBezTo>
                <a:cubicBezTo>
                  <a:pt x="160" y="1"/>
                  <a:pt x="159" y="0"/>
                  <a:pt x="157" y="0"/>
                </a:cubicBezTo>
                <a:close/>
                <a:moveTo>
                  <a:pt x="155" y="155"/>
                </a:moveTo>
                <a:cubicBezTo>
                  <a:pt x="5" y="155"/>
                  <a:pt x="5" y="155"/>
                  <a:pt x="5" y="155"/>
                </a:cubicBezTo>
                <a:cubicBezTo>
                  <a:pt x="5" y="5"/>
                  <a:pt x="5" y="5"/>
                  <a:pt x="5" y="5"/>
                </a:cubicBezTo>
                <a:cubicBezTo>
                  <a:pt x="155" y="5"/>
                  <a:pt x="155" y="5"/>
                  <a:pt x="155" y="5"/>
                </a:cubicBezTo>
                <a:lnTo>
                  <a:pt x="155" y="15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18" name="Freeform 1113"/>
          <p:cNvSpPr>
            <a:spLocks noEditPoints="1"/>
          </p:cNvSpPr>
          <p:nvPr/>
        </p:nvSpPr>
        <p:spPr bwMode="auto">
          <a:xfrm>
            <a:off x="7272338" y="2841625"/>
            <a:ext cx="504825" cy="550863"/>
          </a:xfrm>
          <a:custGeom>
            <a:avLst/>
            <a:gdLst>
              <a:gd name="T0" fmla="*/ 21 w 148"/>
              <a:gd name="T1" fmla="*/ 107 h 160"/>
              <a:gd name="T2" fmla="*/ 18 w 148"/>
              <a:gd name="T3" fmla="*/ 0 h 160"/>
              <a:gd name="T4" fmla="*/ 15 w 148"/>
              <a:gd name="T5" fmla="*/ 107 h 160"/>
              <a:gd name="T6" fmla="*/ 0 w 148"/>
              <a:gd name="T7" fmla="*/ 110 h 160"/>
              <a:gd name="T8" fmla="*/ 3 w 148"/>
              <a:gd name="T9" fmla="*/ 148 h 160"/>
              <a:gd name="T10" fmla="*/ 15 w 148"/>
              <a:gd name="T11" fmla="*/ 157 h 160"/>
              <a:gd name="T12" fmla="*/ 21 w 148"/>
              <a:gd name="T13" fmla="*/ 157 h 160"/>
              <a:gd name="T14" fmla="*/ 33 w 148"/>
              <a:gd name="T15" fmla="*/ 148 h 160"/>
              <a:gd name="T16" fmla="*/ 36 w 148"/>
              <a:gd name="T17" fmla="*/ 110 h 160"/>
              <a:gd name="T18" fmla="*/ 30 w 148"/>
              <a:gd name="T19" fmla="*/ 142 h 160"/>
              <a:gd name="T20" fmla="*/ 6 w 148"/>
              <a:gd name="T21" fmla="*/ 113 h 160"/>
              <a:gd name="T22" fmla="*/ 30 w 148"/>
              <a:gd name="T23" fmla="*/ 142 h 160"/>
              <a:gd name="T24" fmla="*/ 77 w 148"/>
              <a:gd name="T25" fmla="*/ 59 h 160"/>
              <a:gd name="T26" fmla="*/ 74 w 148"/>
              <a:gd name="T27" fmla="*/ 0 h 160"/>
              <a:gd name="T28" fmla="*/ 71 w 148"/>
              <a:gd name="T29" fmla="*/ 59 h 160"/>
              <a:gd name="T30" fmla="*/ 56 w 148"/>
              <a:gd name="T31" fmla="*/ 62 h 160"/>
              <a:gd name="T32" fmla="*/ 59 w 148"/>
              <a:gd name="T33" fmla="*/ 101 h 160"/>
              <a:gd name="T34" fmla="*/ 71 w 148"/>
              <a:gd name="T35" fmla="*/ 157 h 160"/>
              <a:gd name="T36" fmla="*/ 77 w 148"/>
              <a:gd name="T37" fmla="*/ 157 h 160"/>
              <a:gd name="T38" fmla="*/ 89 w 148"/>
              <a:gd name="T39" fmla="*/ 101 h 160"/>
              <a:gd name="T40" fmla="*/ 92 w 148"/>
              <a:gd name="T41" fmla="*/ 62 h 160"/>
              <a:gd name="T42" fmla="*/ 86 w 148"/>
              <a:gd name="T43" fmla="*/ 95 h 160"/>
              <a:gd name="T44" fmla="*/ 62 w 148"/>
              <a:gd name="T45" fmla="*/ 65 h 160"/>
              <a:gd name="T46" fmla="*/ 86 w 148"/>
              <a:gd name="T47" fmla="*/ 95 h 160"/>
              <a:gd name="T48" fmla="*/ 133 w 148"/>
              <a:gd name="T49" fmla="*/ 12 h 160"/>
              <a:gd name="T50" fmla="*/ 130 w 148"/>
              <a:gd name="T51" fmla="*/ 0 h 160"/>
              <a:gd name="T52" fmla="*/ 127 w 148"/>
              <a:gd name="T53" fmla="*/ 12 h 160"/>
              <a:gd name="T54" fmla="*/ 113 w 148"/>
              <a:gd name="T55" fmla="*/ 15 h 160"/>
              <a:gd name="T56" fmla="*/ 116 w 148"/>
              <a:gd name="T57" fmla="*/ 53 h 160"/>
              <a:gd name="T58" fmla="*/ 127 w 148"/>
              <a:gd name="T59" fmla="*/ 157 h 160"/>
              <a:gd name="T60" fmla="*/ 133 w 148"/>
              <a:gd name="T61" fmla="*/ 157 h 160"/>
              <a:gd name="T62" fmla="*/ 145 w 148"/>
              <a:gd name="T63" fmla="*/ 53 h 160"/>
              <a:gd name="T64" fmla="*/ 148 w 148"/>
              <a:gd name="T65" fmla="*/ 15 h 160"/>
              <a:gd name="T66" fmla="*/ 142 w 148"/>
              <a:gd name="T67" fmla="*/ 47 h 160"/>
              <a:gd name="T68" fmla="*/ 119 w 148"/>
              <a:gd name="T69" fmla="*/ 18 h 160"/>
              <a:gd name="T70" fmla="*/ 142 w 148"/>
              <a:gd name="T71" fmla="*/ 47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48" h="160">
                <a:moveTo>
                  <a:pt x="33" y="107"/>
                </a:moveTo>
                <a:cubicBezTo>
                  <a:pt x="21" y="107"/>
                  <a:pt x="21" y="107"/>
                  <a:pt x="21" y="107"/>
                </a:cubicBezTo>
                <a:cubicBezTo>
                  <a:pt x="21" y="3"/>
                  <a:pt x="21" y="3"/>
                  <a:pt x="21" y="3"/>
                </a:cubicBezTo>
                <a:cubicBezTo>
                  <a:pt x="21" y="1"/>
                  <a:pt x="19" y="0"/>
                  <a:pt x="18" y="0"/>
                </a:cubicBezTo>
                <a:cubicBezTo>
                  <a:pt x="16" y="0"/>
                  <a:pt x="15" y="1"/>
                  <a:pt x="15" y="3"/>
                </a:cubicBezTo>
                <a:cubicBezTo>
                  <a:pt x="15" y="107"/>
                  <a:pt x="15" y="107"/>
                  <a:pt x="15" y="107"/>
                </a:cubicBezTo>
                <a:cubicBezTo>
                  <a:pt x="3" y="107"/>
                  <a:pt x="3" y="107"/>
                  <a:pt x="3" y="107"/>
                </a:cubicBezTo>
                <a:cubicBezTo>
                  <a:pt x="1" y="107"/>
                  <a:pt x="0" y="108"/>
                  <a:pt x="0" y="110"/>
                </a:cubicBezTo>
                <a:cubicBezTo>
                  <a:pt x="0" y="145"/>
                  <a:pt x="0" y="145"/>
                  <a:pt x="0" y="145"/>
                </a:cubicBezTo>
                <a:cubicBezTo>
                  <a:pt x="0" y="147"/>
                  <a:pt x="1" y="148"/>
                  <a:pt x="3" y="148"/>
                </a:cubicBezTo>
                <a:cubicBezTo>
                  <a:pt x="15" y="148"/>
                  <a:pt x="15" y="148"/>
                  <a:pt x="15" y="148"/>
                </a:cubicBezTo>
                <a:cubicBezTo>
                  <a:pt x="15" y="157"/>
                  <a:pt x="15" y="157"/>
                  <a:pt x="15" y="157"/>
                </a:cubicBezTo>
                <a:cubicBezTo>
                  <a:pt x="15" y="159"/>
                  <a:pt x="16" y="160"/>
                  <a:pt x="18" y="160"/>
                </a:cubicBezTo>
                <a:cubicBezTo>
                  <a:pt x="19" y="160"/>
                  <a:pt x="21" y="159"/>
                  <a:pt x="21" y="157"/>
                </a:cubicBezTo>
                <a:cubicBezTo>
                  <a:pt x="21" y="148"/>
                  <a:pt x="21" y="148"/>
                  <a:pt x="21" y="148"/>
                </a:cubicBezTo>
                <a:cubicBezTo>
                  <a:pt x="33" y="148"/>
                  <a:pt x="33" y="148"/>
                  <a:pt x="33" y="148"/>
                </a:cubicBezTo>
                <a:cubicBezTo>
                  <a:pt x="34" y="148"/>
                  <a:pt x="36" y="147"/>
                  <a:pt x="36" y="145"/>
                </a:cubicBezTo>
                <a:cubicBezTo>
                  <a:pt x="36" y="110"/>
                  <a:pt x="36" y="110"/>
                  <a:pt x="36" y="110"/>
                </a:cubicBezTo>
                <a:cubicBezTo>
                  <a:pt x="36" y="108"/>
                  <a:pt x="34" y="107"/>
                  <a:pt x="33" y="107"/>
                </a:cubicBezTo>
                <a:close/>
                <a:moveTo>
                  <a:pt x="30" y="142"/>
                </a:moveTo>
                <a:cubicBezTo>
                  <a:pt x="6" y="142"/>
                  <a:pt x="6" y="142"/>
                  <a:pt x="6" y="142"/>
                </a:cubicBezTo>
                <a:cubicBezTo>
                  <a:pt x="6" y="113"/>
                  <a:pt x="6" y="113"/>
                  <a:pt x="6" y="113"/>
                </a:cubicBezTo>
                <a:cubicBezTo>
                  <a:pt x="30" y="113"/>
                  <a:pt x="30" y="113"/>
                  <a:pt x="30" y="113"/>
                </a:cubicBezTo>
                <a:lnTo>
                  <a:pt x="30" y="142"/>
                </a:lnTo>
                <a:close/>
                <a:moveTo>
                  <a:pt x="89" y="59"/>
                </a:moveTo>
                <a:cubicBezTo>
                  <a:pt x="77" y="59"/>
                  <a:pt x="77" y="59"/>
                  <a:pt x="77" y="59"/>
                </a:cubicBezTo>
                <a:cubicBezTo>
                  <a:pt x="77" y="3"/>
                  <a:pt x="77" y="3"/>
                  <a:pt x="77" y="3"/>
                </a:cubicBezTo>
                <a:cubicBezTo>
                  <a:pt x="77" y="1"/>
                  <a:pt x="76" y="0"/>
                  <a:pt x="74" y="0"/>
                </a:cubicBezTo>
                <a:cubicBezTo>
                  <a:pt x="72" y="0"/>
                  <a:pt x="71" y="1"/>
                  <a:pt x="71" y="3"/>
                </a:cubicBezTo>
                <a:cubicBezTo>
                  <a:pt x="71" y="59"/>
                  <a:pt x="71" y="59"/>
                  <a:pt x="71" y="59"/>
                </a:cubicBezTo>
                <a:cubicBezTo>
                  <a:pt x="59" y="59"/>
                  <a:pt x="59" y="59"/>
                  <a:pt x="59" y="59"/>
                </a:cubicBezTo>
                <a:cubicBezTo>
                  <a:pt x="58" y="59"/>
                  <a:pt x="56" y="61"/>
                  <a:pt x="56" y="62"/>
                </a:cubicBezTo>
                <a:cubicBezTo>
                  <a:pt x="56" y="98"/>
                  <a:pt x="56" y="98"/>
                  <a:pt x="56" y="98"/>
                </a:cubicBezTo>
                <a:cubicBezTo>
                  <a:pt x="56" y="99"/>
                  <a:pt x="58" y="101"/>
                  <a:pt x="59" y="101"/>
                </a:cubicBezTo>
                <a:cubicBezTo>
                  <a:pt x="71" y="101"/>
                  <a:pt x="71" y="101"/>
                  <a:pt x="71" y="101"/>
                </a:cubicBezTo>
                <a:cubicBezTo>
                  <a:pt x="71" y="157"/>
                  <a:pt x="71" y="157"/>
                  <a:pt x="71" y="157"/>
                </a:cubicBezTo>
                <a:cubicBezTo>
                  <a:pt x="71" y="159"/>
                  <a:pt x="72" y="160"/>
                  <a:pt x="74" y="160"/>
                </a:cubicBezTo>
                <a:cubicBezTo>
                  <a:pt x="76" y="160"/>
                  <a:pt x="77" y="159"/>
                  <a:pt x="77" y="157"/>
                </a:cubicBezTo>
                <a:cubicBezTo>
                  <a:pt x="77" y="101"/>
                  <a:pt x="77" y="101"/>
                  <a:pt x="77" y="101"/>
                </a:cubicBezTo>
                <a:cubicBezTo>
                  <a:pt x="89" y="101"/>
                  <a:pt x="89" y="101"/>
                  <a:pt x="89" y="101"/>
                </a:cubicBezTo>
                <a:cubicBezTo>
                  <a:pt x="91" y="101"/>
                  <a:pt x="92" y="99"/>
                  <a:pt x="92" y="98"/>
                </a:cubicBezTo>
                <a:cubicBezTo>
                  <a:pt x="92" y="62"/>
                  <a:pt x="92" y="62"/>
                  <a:pt x="92" y="62"/>
                </a:cubicBezTo>
                <a:cubicBezTo>
                  <a:pt x="92" y="61"/>
                  <a:pt x="91" y="59"/>
                  <a:pt x="89" y="59"/>
                </a:cubicBezTo>
                <a:close/>
                <a:moveTo>
                  <a:pt x="86" y="95"/>
                </a:moveTo>
                <a:cubicBezTo>
                  <a:pt x="62" y="95"/>
                  <a:pt x="62" y="95"/>
                  <a:pt x="62" y="95"/>
                </a:cubicBezTo>
                <a:cubicBezTo>
                  <a:pt x="62" y="65"/>
                  <a:pt x="62" y="65"/>
                  <a:pt x="62" y="65"/>
                </a:cubicBezTo>
                <a:cubicBezTo>
                  <a:pt x="86" y="65"/>
                  <a:pt x="86" y="65"/>
                  <a:pt x="86" y="65"/>
                </a:cubicBezTo>
                <a:lnTo>
                  <a:pt x="86" y="95"/>
                </a:lnTo>
                <a:close/>
                <a:moveTo>
                  <a:pt x="145" y="12"/>
                </a:moveTo>
                <a:cubicBezTo>
                  <a:pt x="133" y="12"/>
                  <a:pt x="133" y="12"/>
                  <a:pt x="133" y="12"/>
                </a:cubicBezTo>
                <a:cubicBezTo>
                  <a:pt x="133" y="3"/>
                  <a:pt x="133" y="3"/>
                  <a:pt x="133" y="3"/>
                </a:cubicBezTo>
                <a:cubicBezTo>
                  <a:pt x="133" y="1"/>
                  <a:pt x="132" y="0"/>
                  <a:pt x="130" y="0"/>
                </a:cubicBezTo>
                <a:cubicBezTo>
                  <a:pt x="129" y="0"/>
                  <a:pt x="127" y="1"/>
                  <a:pt x="127" y="3"/>
                </a:cubicBezTo>
                <a:cubicBezTo>
                  <a:pt x="127" y="12"/>
                  <a:pt x="127" y="12"/>
                  <a:pt x="127" y="12"/>
                </a:cubicBezTo>
                <a:cubicBezTo>
                  <a:pt x="116" y="12"/>
                  <a:pt x="116" y="12"/>
                  <a:pt x="116" y="12"/>
                </a:cubicBezTo>
                <a:cubicBezTo>
                  <a:pt x="114" y="12"/>
                  <a:pt x="113" y="13"/>
                  <a:pt x="113" y="15"/>
                </a:cubicBezTo>
                <a:cubicBezTo>
                  <a:pt x="113" y="50"/>
                  <a:pt x="113" y="50"/>
                  <a:pt x="113" y="50"/>
                </a:cubicBezTo>
                <a:cubicBezTo>
                  <a:pt x="113" y="52"/>
                  <a:pt x="114" y="53"/>
                  <a:pt x="116" y="53"/>
                </a:cubicBezTo>
                <a:cubicBezTo>
                  <a:pt x="127" y="53"/>
                  <a:pt x="127" y="53"/>
                  <a:pt x="127" y="53"/>
                </a:cubicBezTo>
                <a:cubicBezTo>
                  <a:pt x="127" y="157"/>
                  <a:pt x="127" y="157"/>
                  <a:pt x="127" y="157"/>
                </a:cubicBezTo>
                <a:cubicBezTo>
                  <a:pt x="127" y="159"/>
                  <a:pt x="129" y="160"/>
                  <a:pt x="130" y="160"/>
                </a:cubicBezTo>
                <a:cubicBezTo>
                  <a:pt x="132" y="160"/>
                  <a:pt x="133" y="159"/>
                  <a:pt x="133" y="157"/>
                </a:cubicBezTo>
                <a:cubicBezTo>
                  <a:pt x="133" y="53"/>
                  <a:pt x="133" y="53"/>
                  <a:pt x="133" y="53"/>
                </a:cubicBezTo>
                <a:cubicBezTo>
                  <a:pt x="145" y="53"/>
                  <a:pt x="145" y="53"/>
                  <a:pt x="145" y="53"/>
                </a:cubicBezTo>
                <a:cubicBezTo>
                  <a:pt x="147" y="53"/>
                  <a:pt x="148" y="52"/>
                  <a:pt x="148" y="50"/>
                </a:cubicBezTo>
                <a:cubicBezTo>
                  <a:pt x="148" y="15"/>
                  <a:pt x="148" y="15"/>
                  <a:pt x="148" y="15"/>
                </a:cubicBezTo>
                <a:cubicBezTo>
                  <a:pt x="148" y="13"/>
                  <a:pt x="147" y="12"/>
                  <a:pt x="145" y="12"/>
                </a:cubicBezTo>
                <a:close/>
                <a:moveTo>
                  <a:pt x="142" y="47"/>
                </a:moveTo>
                <a:cubicBezTo>
                  <a:pt x="119" y="47"/>
                  <a:pt x="119" y="47"/>
                  <a:pt x="119" y="47"/>
                </a:cubicBezTo>
                <a:cubicBezTo>
                  <a:pt x="119" y="18"/>
                  <a:pt x="119" y="18"/>
                  <a:pt x="119" y="18"/>
                </a:cubicBezTo>
                <a:cubicBezTo>
                  <a:pt x="142" y="18"/>
                  <a:pt x="142" y="18"/>
                  <a:pt x="142" y="18"/>
                </a:cubicBezTo>
                <a:lnTo>
                  <a:pt x="142" y="4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19" name="Freeform 1114"/>
          <p:cNvSpPr>
            <a:spLocks noEditPoints="1"/>
          </p:cNvSpPr>
          <p:nvPr/>
        </p:nvSpPr>
        <p:spPr bwMode="auto">
          <a:xfrm>
            <a:off x="7258050" y="3462338"/>
            <a:ext cx="546100" cy="549275"/>
          </a:xfrm>
          <a:custGeom>
            <a:avLst/>
            <a:gdLst>
              <a:gd name="T0" fmla="*/ 3 w 160"/>
              <a:gd name="T1" fmla="*/ 0 h 160"/>
              <a:gd name="T2" fmla="*/ 0 w 160"/>
              <a:gd name="T3" fmla="*/ 157 h 160"/>
              <a:gd name="T4" fmla="*/ 157 w 160"/>
              <a:gd name="T5" fmla="*/ 160 h 160"/>
              <a:gd name="T6" fmla="*/ 160 w 160"/>
              <a:gd name="T7" fmla="*/ 3 h 160"/>
              <a:gd name="T8" fmla="*/ 155 w 160"/>
              <a:gd name="T9" fmla="*/ 155 h 160"/>
              <a:gd name="T10" fmla="*/ 5 w 160"/>
              <a:gd name="T11" fmla="*/ 5 h 160"/>
              <a:gd name="T12" fmla="*/ 155 w 160"/>
              <a:gd name="T13" fmla="*/ 155 h 160"/>
              <a:gd name="T14" fmla="*/ 27 w 160"/>
              <a:gd name="T15" fmla="*/ 136 h 160"/>
              <a:gd name="T16" fmla="*/ 29 w 160"/>
              <a:gd name="T17" fmla="*/ 147 h 160"/>
              <a:gd name="T18" fmla="*/ 32 w 160"/>
              <a:gd name="T19" fmla="*/ 136 h 160"/>
              <a:gd name="T20" fmla="*/ 45 w 160"/>
              <a:gd name="T21" fmla="*/ 133 h 160"/>
              <a:gd name="T22" fmla="*/ 43 w 160"/>
              <a:gd name="T23" fmla="*/ 99 h 160"/>
              <a:gd name="T24" fmla="*/ 32 w 160"/>
              <a:gd name="T25" fmla="*/ 16 h 160"/>
              <a:gd name="T26" fmla="*/ 27 w 160"/>
              <a:gd name="T27" fmla="*/ 16 h 160"/>
              <a:gd name="T28" fmla="*/ 16 w 160"/>
              <a:gd name="T29" fmla="*/ 99 h 160"/>
              <a:gd name="T30" fmla="*/ 13 w 160"/>
              <a:gd name="T31" fmla="*/ 133 h 160"/>
              <a:gd name="T32" fmla="*/ 19 w 160"/>
              <a:gd name="T33" fmla="*/ 104 h 160"/>
              <a:gd name="T34" fmla="*/ 40 w 160"/>
              <a:gd name="T35" fmla="*/ 131 h 160"/>
              <a:gd name="T36" fmla="*/ 19 w 160"/>
              <a:gd name="T37" fmla="*/ 104 h 160"/>
              <a:gd name="T38" fmla="*/ 77 w 160"/>
              <a:gd name="T39" fmla="*/ 99 h 160"/>
              <a:gd name="T40" fmla="*/ 80 w 160"/>
              <a:gd name="T41" fmla="*/ 147 h 160"/>
              <a:gd name="T42" fmla="*/ 83 w 160"/>
              <a:gd name="T43" fmla="*/ 99 h 160"/>
              <a:gd name="T44" fmla="*/ 96 w 160"/>
              <a:gd name="T45" fmla="*/ 96 h 160"/>
              <a:gd name="T46" fmla="*/ 93 w 160"/>
              <a:gd name="T47" fmla="*/ 61 h 160"/>
              <a:gd name="T48" fmla="*/ 83 w 160"/>
              <a:gd name="T49" fmla="*/ 16 h 160"/>
              <a:gd name="T50" fmla="*/ 77 w 160"/>
              <a:gd name="T51" fmla="*/ 16 h 160"/>
              <a:gd name="T52" fmla="*/ 67 w 160"/>
              <a:gd name="T53" fmla="*/ 61 h 160"/>
              <a:gd name="T54" fmla="*/ 64 w 160"/>
              <a:gd name="T55" fmla="*/ 96 h 160"/>
              <a:gd name="T56" fmla="*/ 69 w 160"/>
              <a:gd name="T57" fmla="*/ 67 h 160"/>
              <a:gd name="T58" fmla="*/ 91 w 160"/>
              <a:gd name="T59" fmla="*/ 93 h 160"/>
              <a:gd name="T60" fmla="*/ 69 w 160"/>
              <a:gd name="T61" fmla="*/ 67 h 160"/>
              <a:gd name="T62" fmla="*/ 128 w 160"/>
              <a:gd name="T63" fmla="*/ 61 h 160"/>
              <a:gd name="T64" fmla="*/ 131 w 160"/>
              <a:gd name="T65" fmla="*/ 147 h 160"/>
              <a:gd name="T66" fmla="*/ 133 w 160"/>
              <a:gd name="T67" fmla="*/ 61 h 160"/>
              <a:gd name="T68" fmla="*/ 147 w 160"/>
              <a:gd name="T69" fmla="*/ 59 h 160"/>
              <a:gd name="T70" fmla="*/ 144 w 160"/>
              <a:gd name="T71" fmla="*/ 24 h 160"/>
              <a:gd name="T72" fmla="*/ 133 w 160"/>
              <a:gd name="T73" fmla="*/ 16 h 160"/>
              <a:gd name="T74" fmla="*/ 128 w 160"/>
              <a:gd name="T75" fmla="*/ 16 h 160"/>
              <a:gd name="T76" fmla="*/ 117 w 160"/>
              <a:gd name="T77" fmla="*/ 24 h 160"/>
              <a:gd name="T78" fmla="*/ 115 w 160"/>
              <a:gd name="T79" fmla="*/ 59 h 160"/>
              <a:gd name="T80" fmla="*/ 120 w 160"/>
              <a:gd name="T81" fmla="*/ 29 h 160"/>
              <a:gd name="T82" fmla="*/ 141 w 160"/>
              <a:gd name="T83" fmla="*/ 56 h 160"/>
              <a:gd name="T84" fmla="*/ 120 w 160"/>
              <a:gd name="T85" fmla="*/ 29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160" h="160">
                <a:moveTo>
                  <a:pt x="157" y="0"/>
                </a:moveTo>
                <a:cubicBezTo>
                  <a:pt x="3" y="0"/>
                  <a:pt x="3" y="0"/>
                  <a:pt x="3" y="0"/>
                </a:cubicBezTo>
                <a:cubicBezTo>
                  <a:pt x="1" y="0"/>
                  <a:pt x="0" y="1"/>
                  <a:pt x="0" y="3"/>
                </a:cubicBezTo>
                <a:cubicBezTo>
                  <a:pt x="0" y="157"/>
                  <a:pt x="0" y="157"/>
                  <a:pt x="0" y="157"/>
                </a:cubicBezTo>
                <a:cubicBezTo>
                  <a:pt x="0" y="159"/>
                  <a:pt x="1" y="160"/>
                  <a:pt x="3" y="160"/>
                </a:cubicBezTo>
                <a:cubicBezTo>
                  <a:pt x="157" y="160"/>
                  <a:pt x="157" y="160"/>
                  <a:pt x="157" y="160"/>
                </a:cubicBezTo>
                <a:cubicBezTo>
                  <a:pt x="159" y="160"/>
                  <a:pt x="160" y="159"/>
                  <a:pt x="160" y="157"/>
                </a:cubicBezTo>
                <a:cubicBezTo>
                  <a:pt x="160" y="3"/>
                  <a:pt x="160" y="3"/>
                  <a:pt x="160" y="3"/>
                </a:cubicBezTo>
                <a:cubicBezTo>
                  <a:pt x="160" y="1"/>
                  <a:pt x="159" y="0"/>
                  <a:pt x="157" y="0"/>
                </a:cubicBezTo>
                <a:close/>
                <a:moveTo>
                  <a:pt x="155" y="155"/>
                </a:moveTo>
                <a:cubicBezTo>
                  <a:pt x="5" y="155"/>
                  <a:pt x="5" y="155"/>
                  <a:pt x="5" y="155"/>
                </a:cubicBezTo>
                <a:cubicBezTo>
                  <a:pt x="5" y="5"/>
                  <a:pt x="5" y="5"/>
                  <a:pt x="5" y="5"/>
                </a:cubicBezTo>
                <a:cubicBezTo>
                  <a:pt x="155" y="5"/>
                  <a:pt x="155" y="5"/>
                  <a:pt x="155" y="5"/>
                </a:cubicBezTo>
                <a:lnTo>
                  <a:pt x="155" y="155"/>
                </a:lnTo>
                <a:close/>
                <a:moveTo>
                  <a:pt x="16" y="136"/>
                </a:moveTo>
                <a:cubicBezTo>
                  <a:pt x="27" y="136"/>
                  <a:pt x="27" y="136"/>
                  <a:pt x="27" y="136"/>
                </a:cubicBezTo>
                <a:cubicBezTo>
                  <a:pt x="27" y="144"/>
                  <a:pt x="27" y="144"/>
                  <a:pt x="27" y="144"/>
                </a:cubicBezTo>
                <a:cubicBezTo>
                  <a:pt x="27" y="145"/>
                  <a:pt x="28" y="147"/>
                  <a:pt x="29" y="147"/>
                </a:cubicBezTo>
                <a:cubicBezTo>
                  <a:pt x="31" y="147"/>
                  <a:pt x="32" y="145"/>
                  <a:pt x="32" y="144"/>
                </a:cubicBezTo>
                <a:cubicBezTo>
                  <a:pt x="32" y="136"/>
                  <a:pt x="32" y="136"/>
                  <a:pt x="32" y="136"/>
                </a:cubicBezTo>
                <a:cubicBezTo>
                  <a:pt x="43" y="136"/>
                  <a:pt x="43" y="136"/>
                  <a:pt x="43" y="136"/>
                </a:cubicBezTo>
                <a:cubicBezTo>
                  <a:pt x="44" y="136"/>
                  <a:pt x="45" y="135"/>
                  <a:pt x="45" y="133"/>
                </a:cubicBezTo>
                <a:cubicBezTo>
                  <a:pt x="45" y="101"/>
                  <a:pt x="45" y="101"/>
                  <a:pt x="45" y="101"/>
                </a:cubicBezTo>
                <a:cubicBezTo>
                  <a:pt x="45" y="100"/>
                  <a:pt x="44" y="99"/>
                  <a:pt x="43" y="99"/>
                </a:cubicBezTo>
                <a:cubicBezTo>
                  <a:pt x="32" y="99"/>
                  <a:pt x="32" y="99"/>
                  <a:pt x="32" y="99"/>
                </a:cubicBezTo>
                <a:cubicBezTo>
                  <a:pt x="32" y="16"/>
                  <a:pt x="32" y="16"/>
                  <a:pt x="32" y="16"/>
                </a:cubicBezTo>
                <a:cubicBezTo>
                  <a:pt x="32" y="15"/>
                  <a:pt x="31" y="13"/>
                  <a:pt x="29" y="13"/>
                </a:cubicBezTo>
                <a:cubicBezTo>
                  <a:pt x="28" y="13"/>
                  <a:pt x="27" y="15"/>
                  <a:pt x="27" y="16"/>
                </a:cubicBezTo>
                <a:cubicBezTo>
                  <a:pt x="27" y="99"/>
                  <a:pt x="27" y="99"/>
                  <a:pt x="27" y="99"/>
                </a:cubicBezTo>
                <a:cubicBezTo>
                  <a:pt x="16" y="99"/>
                  <a:pt x="16" y="99"/>
                  <a:pt x="16" y="99"/>
                </a:cubicBezTo>
                <a:cubicBezTo>
                  <a:pt x="15" y="99"/>
                  <a:pt x="13" y="100"/>
                  <a:pt x="13" y="101"/>
                </a:cubicBezTo>
                <a:cubicBezTo>
                  <a:pt x="13" y="133"/>
                  <a:pt x="13" y="133"/>
                  <a:pt x="13" y="133"/>
                </a:cubicBezTo>
                <a:cubicBezTo>
                  <a:pt x="13" y="135"/>
                  <a:pt x="15" y="136"/>
                  <a:pt x="16" y="136"/>
                </a:cubicBezTo>
                <a:close/>
                <a:moveTo>
                  <a:pt x="19" y="104"/>
                </a:moveTo>
                <a:cubicBezTo>
                  <a:pt x="40" y="104"/>
                  <a:pt x="40" y="104"/>
                  <a:pt x="40" y="104"/>
                </a:cubicBezTo>
                <a:cubicBezTo>
                  <a:pt x="40" y="131"/>
                  <a:pt x="40" y="131"/>
                  <a:pt x="40" y="131"/>
                </a:cubicBezTo>
                <a:cubicBezTo>
                  <a:pt x="19" y="131"/>
                  <a:pt x="19" y="131"/>
                  <a:pt x="19" y="131"/>
                </a:cubicBezTo>
                <a:lnTo>
                  <a:pt x="19" y="104"/>
                </a:lnTo>
                <a:close/>
                <a:moveTo>
                  <a:pt x="67" y="99"/>
                </a:moveTo>
                <a:cubicBezTo>
                  <a:pt x="77" y="99"/>
                  <a:pt x="77" y="99"/>
                  <a:pt x="77" y="99"/>
                </a:cubicBezTo>
                <a:cubicBezTo>
                  <a:pt x="77" y="144"/>
                  <a:pt x="77" y="144"/>
                  <a:pt x="77" y="144"/>
                </a:cubicBezTo>
                <a:cubicBezTo>
                  <a:pt x="77" y="145"/>
                  <a:pt x="79" y="147"/>
                  <a:pt x="80" y="147"/>
                </a:cubicBezTo>
                <a:cubicBezTo>
                  <a:pt x="81" y="147"/>
                  <a:pt x="83" y="145"/>
                  <a:pt x="83" y="144"/>
                </a:cubicBezTo>
                <a:cubicBezTo>
                  <a:pt x="83" y="99"/>
                  <a:pt x="83" y="99"/>
                  <a:pt x="83" y="99"/>
                </a:cubicBezTo>
                <a:cubicBezTo>
                  <a:pt x="93" y="99"/>
                  <a:pt x="93" y="99"/>
                  <a:pt x="93" y="99"/>
                </a:cubicBezTo>
                <a:cubicBezTo>
                  <a:pt x="95" y="99"/>
                  <a:pt x="96" y="97"/>
                  <a:pt x="96" y="96"/>
                </a:cubicBezTo>
                <a:cubicBezTo>
                  <a:pt x="96" y="64"/>
                  <a:pt x="96" y="64"/>
                  <a:pt x="96" y="64"/>
                </a:cubicBezTo>
                <a:cubicBezTo>
                  <a:pt x="96" y="63"/>
                  <a:pt x="95" y="61"/>
                  <a:pt x="93" y="61"/>
                </a:cubicBezTo>
                <a:cubicBezTo>
                  <a:pt x="83" y="61"/>
                  <a:pt x="83" y="61"/>
                  <a:pt x="83" y="61"/>
                </a:cubicBezTo>
                <a:cubicBezTo>
                  <a:pt x="83" y="16"/>
                  <a:pt x="83" y="16"/>
                  <a:pt x="83" y="16"/>
                </a:cubicBezTo>
                <a:cubicBezTo>
                  <a:pt x="83" y="15"/>
                  <a:pt x="81" y="13"/>
                  <a:pt x="80" y="13"/>
                </a:cubicBezTo>
                <a:cubicBezTo>
                  <a:pt x="79" y="13"/>
                  <a:pt x="77" y="15"/>
                  <a:pt x="77" y="16"/>
                </a:cubicBezTo>
                <a:cubicBezTo>
                  <a:pt x="77" y="61"/>
                  <a:pt x="77" y="61"/>
                  <a:pt x="77" y="61"/>
                </a:cubicBezTo>
                <a:cubicBezTo>
                  <a:pt x="67" y="61"/>
                  <a:pt x="67" y="61"/>
                  <a:pt x="67" y="61"/>
                </a:cubicBezTo>
                <a:cubicBezTo>
                  <a:pt x="65" y="61"/>
                  <a:pt x="64" y="63"/>
                  <a:pt x="64" y="64"/>
                </a:cubicBezTo>
                <a:cubicBezTo>
                  <a:pt x="64" y="96"/>
                  <a:pt x="64" y="96"/>
                  <a:pt x="64" y="96"/>
                </a:cubicBezTo>
                <a:cubicBezTo>
                  <a:pt x="64" y="97"/>
                  <a:pt x="65" y="99"/>
                  <a:pt x="67" y="99"/>
                </a:cubicBezTo>
                <a:close/>
                <a:moveTo>
                  <a:pt x="69" y="67"/>
                </a:moveTo>
                <a:cubicBezTo>
                  <a:pt x="91" y="67"/>
                  <a:pt x="91" y="67"/>
                  <a:pt x="91" y="67"/>
                </a:cubicBezTo>
                <a:cubicBezTo>
                  <a:pt x="91" y="93"/>
                  <a:pt x="91" y="93"/>
                  <a:pt x="91" y="93"/>
                </a:cubicBezTo>
                <a:cubicBezTo>
                  <a:pt x="69" y="93"/>
                  <a:pt x="69" y="93"/>
                  <a:pt x="69" y="93"/>
                </a:cubicBezTo>
                <a:lnTo>
                  <a:pt x="69" y="67"/>
                </a:lnTo>
                <a:close/>
                <a:moveTo>
                  <a:pt x="117" y="61"/>
                </a:moveTo>
                <a:cubicBezTo>
                  <a:pt x="128" y="61"/>
                  <a:pt x="128" y="61"/>
                  <a:pt x="128" y="61"/>
                </a:cubicBezTo>
                <a:cubicBezTo>
                  <a:pt x="128" y="144"/>
                  <a:pt x="128" y="144"/>
                  <a:pt x="128" y="144"/>
                </a:cubicBezTo>
                <a:cubicBezTo>
                  <a:pt x="128" y="145"/>
                  <a:pt x="129" y="147"/>
                  <a:pt x="131" y="147"/>
                </a:cubicBezTo>
                <a:cubicBezTo>
                  <a:pt x="132" y="147"/>
                  <a:pt x="133" y="145"/>
                  <a:pt x="133" y="144"/>
                </a:cubicBezTo>
                <a:cubicBezTo>
                  <a:pt x="133" y="61"/>
                  <a:pt x="133" y="61"/>
                  <a:pt x="133" y="61"/>
                </a:cubicBezTo>
                <a:cubicBezTo>
                  <a:pt x="144" y="61"/>
                  <a:pt x="144" y="61"/>
                  <a:pt x="144" y="61"/>
                </a:cubicBezTo>
                <a:cubicBezTo>
                  <a:pt x="145" y="61"/>
                  <a:pt x="147" y="60"/>
                  <a:pt x="147" y="59"/>
                </a:cubicBezTo>
                <a:cubicBezTo>
                  <a:pt x="147" y="27"/>
                  <a:pt x="147" y="27"/>
                  <a:pt x="147" y="27"/>
                </a:cubicBezTo>
                <a:cubicBezTo>
                  <a:pt x="147" y="25"/>
                  <a:pt x="145" y="24"/>
                  <a:pt x="144" y="24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16"/>
                  <a:pt x="133" y="16"/>
                  <a:pt x="133" y="16"/>
                </a:cubicBezTo>
                <a:cubicBezTo>
                  <a:pt x="133" y="15"/>
                  <a:pt x="132" y="13"/>
                  <a:pt x="131" y="13"/>
                </a:cubicBezTo>
                <a:cubicBezTo>
                  <a:pt x="129" y="13"/>
                  <a:pt x="128" y="15"/>
                  <a:pt x="128" y="16"/>
                </a:cubicBezTo>
                <a:cubicBezTo>
                  <a:pt x="128" y="24"/>
                  <a:pt x="128" y="24"/>
                  <a:pt x="128" y="24"/>
                </a:cubicBezTo>
                <a:cubicBezTo>
                  <a:pt x="117" y="24"/>
                  <a:pt x="117" y="24"/>
                  <a:pt x="117" y="24"/>
                </a:cubicBezTo>
                <a:cubicBezTo>
                  <a:pt x="116" y="24"/>
                  <a:pt x="115" y="25"/>
                  <a:pt x="115" y="27"/>
                </a:cubicBezTo>
                <a:cubicBezTo>
                  <a:pt x="115" y="59"/>
                  <a:pt x="115" y="59"/>
                  <a:pt x="115" y="59"/>
                </a:cubicBezTo>
                <a:cubicBezTo>
                  <a:pt x="115" y="60"/>
                  <a:pt x="116" y="61"/>
                  <a:pt x="117" y="61"/>
                </a:cubicBezTo>
                <a:close/>
                <a:moveTo>
                  <a:pt x="120" y="29"/>
                </a:moveTo>
                <a:cubicBezTo>
                  <a:pt x="141" y="29"/>
                  <a:pt x="141" y="29"/>
                  <a:pt x="141" y="29"/>
                </a:cubicBezTo>
                <a:cubicBezTo>
                  <a:pt x="141" y="56"/>
                  <a:pt x="141" y="56"/>
                  <a:pt x="141" y="56"/>
                </a:cubicBezTo>
                <a:cubicBezTo>
                  <a:pt x="120" y="56"/>
                  <a:pt x="120" y="56"/>
                  <a:pt x="120" y="56"/>
                </a:cubicBezTo>
                <a:lnTo>
                  <a:pt x="120" y="2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20" name="Freeform 1115"/>
          <p:cNvSpPr>
            <a:spLocks noEditPoints="1"/>
          </p:cNvSpPr>
          <p:nvPr/>
        </p:nvSpPr>
        <p:spPr bwMode="auto">
          <a:xfrm>
            <a:off x="7272338" y="4081463"/>
            <a:ext cx="525463" cy="550863"/>
          </a:xfrm>
          <a:custGeom>
            <a:avLst/>
            <a:gdLst>
              <a:gd name="T0" fmla="*/ 20 w 154"/>
              <a:gd name="T1" fmla="*/ 40 h 160"/>
              <a:gd name="T2" fmla="*/ 40 w 154"/>
              <a:gd name="T3" fmla="*/ 23 h 160"/>
              <a:gd name="T4" fmla="*/ 151 w 154"/>
              <a:gd name="T5" fmla="*/ 23 h 160"/>
              <a:gd name="T6" fmla="*/ 154 w 154"/>
              <a:gd name="T7" fmla="*/ 20 h 160"/>
              <a:gd name="T8" fmla="*/ 151 w 154"/>
              <a:gd name="T9" fmla="*/ 17 h 160"/>
              <a:gd name="T10" fmla="*/ 40 w 154"/>
              <a:gd name="T11" fmla="*/ 17 h 160"/>
              <a:gd name="T12" fmla="*/ 20 w 154"/>
              <a:gd name="T13" fmla="*/ 0 h 160"/>
              <a:gd name="T14" fmla="*/ 0 w 154"/>
              <a:gd name="T15" fmla="*/ 20 h 160"/>
              <a:gd name="T16" fmla="*/ 20 w 154"/>
              <a:gd name="T17" fmla="*/ 40 h 160"/>
              <a:gd name="T18" fmla="*/ 20 w 154"/>
              <a:gd name="T19" fmla="*/ 6 h 160"/>
              <a:gd name="T20" fmla="*/ 34 w 154"/>
              <a:gd name="T21" fmla="*/ 20 h 160"/>
              <a:gd name="T22" fmla="*/ 20 w 154"/>
              <a:gd name="T23" fmla="*/ 34 h 160"/>
              <a:gd name="T24" fmla="*/ 6 w 154"/>
              <a:gd name="T25" fmla="*/ 20 h 160"/>
              <a:gd name="T26" fmla="*/ 20 w 154"/>
              <a:gd name="T27" fmla="*/ 6 h 160"/>
              <a:gd name="T28" fmla="*/ 134 w 154"/>
              <a:gd name="T29" fmla="*/ 120 h 160"/>
              <a:gd name="T30" fmla="*/ 115 w 154"/>
              <a:gd name="T31" fmla="*/ 137 h 160"/>
              <a:gd name="T32" fmla="*/ 3 w 154"/>
              <a:gd name="T33" fmla="*/ 137 h 160"/>
              <a:gd name="T34" fmla="*/ 0 w 154"/>
              <a:gd name="T35" fmla="*/ 140 h 160"/>
              <a:gd name="T36" fmla="*/ 3 w 154"/>
              <a:gd name="T37" fmla="*/ 143 h 160"/>
              <a:gd name="T38" fmla="*/ 115 w 154"/>
              <a:gd name="T39" fmla="*/ 143 h 160"/>
              <a:gd name="T40" fmla="*/ 134 w 154"/>
              <a:gd name="T41" fmla="*/ 160 h 160"/>
              <a:gd name="T42" fmla="*/ 154 w 154"/>
              <a:gd name="T43" fmla="*/ 140 h 160"/>
              <a:gd name="T44" fmla="*/ 134 w 154"/>
              <a:gd name="T45" fmla="*/ 120 h 160"/>
              <a:gd name="T46" fmla="*/ 134 w 154"/>
              <a:gd name="T47" fmla="*/ 154 h 160"/>
              <a:gd name="T48" fmla="*/ 120 w 154"/>
              <a:gd name="T49" fmla="*/ 140 h 160"/>
              <a:gd name="T50" fmla="*/ 134 w 154"/>
              <a:gd name="T51" fmla="*/ 126 h 160"/>
              <a:gd name="T52" fmla="*/ 149 w 154"/>
              <a:gd name="T53" fmla="*/ 140 h 160"/>
              <a:gd name="T54" fmla="*/ 134 w 154"/>
              <a:gd name="T55" fmla="*/ 154 h 160"/>
              <a:gd name="T56" fmla="*/ 151 w 154"/>
              <a:gd name="T57" fmla="*/ 77 h 160"/>
              <a:gd name="T58" fmla="*/ 98 w 154"/>
              <a:gd name="T59" fmla="*/ 77 h 160"/>
              <a:gd name="T60" fmla="*/ 78 w 154"/>
              <a:gd name="T61" fmla="*/ 59 h 160"/>
              <a:gd name="T62" fmla="*/ 57 w 154"/>
              <a:gd name="T63" fmla="*/ 77 h 160"/>
              <a:gd name="T64" fmla="*/ 3 w 154"/>
              <a:gd name="T65" fmla="*/ 77 h 160"/>
              <a:gd name="T66" fmla="*/ 0 w 154"/>
              <a:gd name="T67" fmla="*/ 80 h 160"/>
              <a:gd name="T68" fmla="*/ 3 w 154"/>
              <a:gd name="T69" fmla="*/ 83 h 160"/>
              <a:gd name="T70" fmla="*/ 57 w 154"/>
              <a:gd name="T71" fmla="*/ 83 h 160"/>
              <a:gd name="T72" fmla="*/ 78 w 154"/>
              <a:gd name="T73" fmla="*/ 100 h 160"/>
              <a:gd name="T74" fmla="*/ 98 w 154"/>
              <a:gd name="T75" fmla="*/ 83 h 160"/>
              <a:gd name="T76" fmla="*/ 151 w 154"/>
              <a:gd name="T77" fmla="*/ 83 h 160"/>
              <a:gd name="T78" fmla="*/ 154 w 154"/>
              <a:gd name="T79" fmla="*/ 80 h 160"/>
              <a:gd name="T80" fmla="*/ 151 w 154"/>
              <a:gd name="T81" fmla="*/ 77 h 160"/>
              <a:gd name="T82" fmla="*/ 78 w 154"/>
              <a:gd name="T83" fmla="*/ 94 h 160"/>
              <a:gd name="T84" fmla="*/ 63 w 154"/>
              <a:gd name="T85" fmla="*/ 79 h 160"/>
              <a:gd name="T86" fmla="*/ 78 w 154"/>
              <a:gd name="T87" fmla="*/ 65 h 160"/>
              <a:gd name="T88" fmla="*/ 93 w 154"/>
              <a:gd name="T89" fmla="*/ 79 h 160"/>
              <a:gd name="T90" fmla="*/ 78 w 154"/>
              <a:gd name="T91" fmla="*/ 94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154" h="160">
                <a:moveTo>
                  <a:pt x="20" y="40"/>
                </a:moveTo>
                <a:cubicBezTo>
                  <a:pt x="30" y="40"/>
                  <a:pt x="38" y="33"/>
                  <a:pt x="40" y="23"/>
                </a:cubicBezTo>
                <a:cubicBezTo>
                  <a:pt x="151" y="23"/>
                  <a:pt x="151" y="23"/>
                  <a:pt x="151" y="23"/>
                </a:cubicBezTo>
                <a:cubicBezTo>
                  <a:pt x="153" y="23"/>
                  <a:pt x="154" y="22"/>
                  <a:pt x="154" y="20"/>
                </a:cubicBezTo>
                <a:cubicBezTo>
                  <a:pt x="154" y="18"/>
                  <a:pt x="153" y="17"/>
                  <a:pt x="151" y="17"/>
                </a:cubicBezTo>
                <a:cubicBezTo>
                  <a:pt x="40" y="17"/>
                  <a:pt x="40" y="17"/>
                  <a:pt x="40" y="17"/>
                </a:cubicBezTo>
                <a:cubicBezTo>
                  <a:pt x="38" y="7"/>
                  <a:pt x="30" y="0"/>
                  <a:pt x="20" y="0"/>
                </a:cubicBezTo>
                <a:cubicBezTo>
                  <a:pt x="9" y="0"/>
                  <a:pt x="0" y="9"/>
                  <a:pt x="0" y="20"/>
                </a:cubicBezTo>
                <a:cubicBezTo>
                  <a:pt x="0" y="31"/>
                  <a:pt x="9" y="40"/>
                  <a:pt x="20" y="40"/>
                </a:cubicBezTo>
                <a:close/>
                <a:moveTo>
                  <a:pt x="20" y="6"/>
                </a:moveTo>
                <a:cubicBezTo>
                  <a:pt x="28" y="6"/>
                  <a:pt x="34" y="12"/>
                  <a:pt x="34" y="20"/>
                </a:cubicBezTo>
                <a:cubicBezTo>
                  <a:pt x="34" y="28"/>
                  <a:pt x="28" y="34"/>
                  <a:pt x="20" y="34"/>
                </a:cubicBezTo>
                <a:cubicBezTo>
                  <a:pt x="12" y="34"/>
                  <a:pt x="6" y="28"/>
                  <a:pt x="6" y="20"/>
                </a:cubicBezTo>
                <a:cubicBezTo>
                  <a:pt x="6" y="12"/>
                  <a:pt x="12" y="6"/>
                  <a:pt x="20" y="6"/>
                </a:cubicBezTo>
                <a:close/>
                <a:moveTo>
                  <a:pt x="134" y="120"/>
                </a:moveTo>
                <a:cubicBezTo>
                  <a:pt x="124" y="120"/>
                  <a:pt x="116" y="127"/>
                  <a:pt x="115" y="137"/>
                </a:cubicBezTo>
                <a:cubicBezTo>
                  <a:pt x="3" y="137"/>
                  <a:pt x="3" y="137"/>
                  <a:pt x="3" y="137"/>
                </a:cubicBezTo>
                <a:cubicBezTo>
                  <a:pt x="1" y="137"/>
                  <a:pt x="0" y="138"/>
                  <a:pt x="0" y="140"/>
                </a:cubicBezTo>
                <a:cubicBezTo>
                  <a:pt x="0" y="142"/>
                  <a:pt x="1" y="143"/>
                  <a:pt x="3" y="143"/>
                </a:cubicBezTo>
                <a:cubicBezTo>
                  <a:pt x="115" y="143"/>
                  <a:pt x="115" y="143"/>
                  <a:pt x="115" y="143"/>
                </a:cubicBezTo>
                <a:cubicBezTo>
                  <a:pt x="116" y="153"/>
                  <a:pt x="124" y="160"/>
                  <a:pt x="134" y="160"/>
                </a:cubicBezTo>
                <a:cubicBezTo>
                  <a:pt x="145" y="160"/>
                  <a:pt x="154" y="151"/>
                  <a:pt x="154" y="140"/>
                </a:cubicBezTo>
                <a:cubicBezTo>
                  <a:pt x="154" y="129"/>
                  <a:pt x="145" y="120"/>
                  <a:pt x="134" y="120"/>
                </a:cubicBezTo>
                <a:close/>
                <a:moveTo>
                  <a:pt x="134" y="154"/>
                </a:moveTo>
                <a:cubicBezTo>
                  <a:pt x="126" y="154"/>
                  <a:pt x="120" y="148"/>
                  <a:pt x="120" y="140"/>
                </a:cubicBezTo>
                <a:cubicBezTo>
                  <a:pt x="120" y="132"/>
                  <a:pt x="126" y="126"/>
                  <a:pt x="134" y="126"/>
                </a:cubicBezTo>
                <a:cubicBezTo>
                  <a:pt x="142" y="126"/>
                  <a:pt x="149" y="132"/>
                  <a:pt x="149" y="140"/>
                </a:cubicBezTo>
                <a:cubicBezTo>
                  <a:pt x="149" y="148"/>
                  <a:pt x="142" y="154"/>
                  <a:pt x="134" y="154"/>
                </a:cubicBezTo>
                <a:close/>
                <a:moveTo>
                  <a:pt x="151" y="77"/>
                </a:moveTo>
                <a:cubicBezTo>
                  <a:pt x="98" y="77"/>
                  <a:pt x="98" y="77"/>
                  <a:pt x="98" y="77"/>
                </a:cubicBezTo>
                <a:cubicBezTo>
                  <a:pt x="97" y="67"/>
                  <a:pt x="88" y="59"/>
                  <a:pt x="78" y="59"/>
                </a:cubicBezTo>
                <a:cubicBezTo>
                  <a:pt x="67" y="59"/>
                  <a:pt x="58" y="67"/>
                  <a:pt x="57" y="77"/>
                </a:cubicBezTo>
                <a:cubicBezTo>
                  <a:pt x="3" y="77"/>
                  <a:pt x="3" y="77"/>
                  <a:pt x="3" y="77"/>
                </a:cubicBezTo>
                <a:cubicBezTo>
                  <a:pt x="1" y="77"/>
                  <a:pt x="0" y="78"/>
                  <a:pt x="0" y="80"/>
                </a:cubicBezTo>
                <a:cubicBezTo>
                  <a:pt x="0" y="82"/>
                  <a:pt x="1" y="83"/>
                  <a:pt x="3" y="83"/>
                </a:cubicBezTo>
                <a:cubicBezTo>
                  <a:pt x="57" y="83"/>
                  <a:pt x="57" y="83"/>
                  <a:pt x="57" y="83"/>
                </a:cubicBezTo>
                <a:cubicBezTo>
                  <a:pt x="59" y="93"/>
                  <a:pt x="68" y="100"/>
                  <a:pt x="78" y="100"/>
                </a:cubicBezTo>
                <a:cubicBezTo>
                  <a:pt x="88" y="100"/>
                  <a:pt x="96" y="93"/>
                  <a:pt x="98" y="83"/>
                </a:cubicBezTo>
                <a:cubicBezTo>
                  <a:pt x="151" y="83"/>
                  <a:pt x="151" y="83"/>
                  <a:pt x="151" y="83"/>
                </a:cubicBezTo>
                <a:cubicBezTo>
                  <a:pt x="153" y="83"/>
                  <a:pt x="154" y="82"/>
                  <a:pt x="154" y="80"/>
                </a:cubicBezTo>
                <a:cubicBezTo>
                  <a:pt x="154" y="78"/>
                  <a:pt x="153" y="77"/>
                  <a:pt x="151" y="77"/>
                </a:cubicBezTo>
                <a:close/>
                <a:moveTo>
                  <a:pt x="78" y="94"/>
                </a:moveTo>
                <a:cubicBezTo>
                  <a:pt x="70" y="94"/>
                  <a:pt x="63" y="88"/>
                  <a:pt x="63" y="79"/>
                </a:cubicBezTo>
                <a:cubicBezTo>
                  <a:pt x="63" y="71"/>
                  <a:pt x="70" y="65"/>
                  <a:pt x="78" y="65"/>
                </a:cubicBezTo>
                <a:cubicBezTo>
                  <a:pt x="86" y="65"/>
                  <a:pt x="93" y="71"/>
                  <a:pt x="93" y="79"/>
                </a:cubicBezTo>
                <a:cubicBezTo>
                  <a:pt x="93" y="88"/>
                  <a:pt x="86" y="94"/>
                  <a:pt x="78" y="9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21" name="Freeform 1116"/>
          <p:cNvSpPr>
            <a:spLocks noEditPoints="1"/>
          </p:cNvSpPr>
          <p:nvPr/>
        </p:nvSpPr>
        <p:spPr bwMode="auto">
          <a:xfrm>
            <a:off x="7258050" y="4700588"/>
            <a:ext cx="546100" cy="550863"/>
          </a:xfrm>
          <a:custGeom>
            <a:avLst/>
            <a:gdLst>
              <a:gd name="T0" fmla="*/ 37 w 160"/>
              <a:gd name="T1" fmla="*/ 51 h 160"/>
              <a:gd name="T2" fmla="*/ 56 w 160"/>
              <a:gd name="T3" fmla="*/ 35 h 160"/>
              <a:gd name="T4" fmla="*/ 139 w 160"/>
              <a:gd name="T5" fmla="*/ 35 h 160"/>
              <a:gd name="T6" fmla="*/ 141 w 160"/>
              <a:gd name="T7" fmla="*/ 32 h 160"/>
              <a:gd name="T8" fmla="*/ 139 w 160"/>
              <a:gd name="T9" fmla="*/ 29 h 160"/>
              <a:gd name="T10" fmla="*/ 56 w 160"/>
              <a:gd name="T11" fmla="*/ 29 h 160"/>
              <a:gd name="T12" fmla="*/ 37 w 160"/>
              <a:gd name="T13" fmla="*/ 13 h 160"/>
              <a:gd name="T14" fmla="*/ 19 w 160"/>
              <a:gd name="T15" fmla="*/ 32 h 160"/>
              <a:gd name="T16" fmla="*/ 37 w 160"/>
              <a:gd name="T17" fmla="*/ 51 h 160"/>
              <a:gd name="T18" fmla="*/ 37 w 160"/>
              <a:gd name="T19" fmla="*/ 19 h 160"/>
              <a:gd name="T20" fmla="*/ 51 w 160"/>
              <a:gd name="T21" fmla="*/ 32 h 160"/>
              <a:gd name="T22" fmla="*/ 37 w 160"/>
              <a:gd name="T23" fmla="*/ 45 h 160"/>
              <a:gd name="T24" fmla="*/ 24 w 160"/>
              <a:gd name="T25" fmla="*/ 32 h 160"/>
              <a:gd name="T26" fmla="*/ 37 w 160"/>
              <a:gd name="T27" fmla="*/ 19 h 160"/>
              <a:gd name="T28" fmla="*/ 21 w 160"/>
              <a:gd name="T29" fmla="*/ 131 h 160"/>
              <a:gd name="T30" fmla="*/ 104 w 160"/>
              <a:gd name="T31" fmla="*/ 131 h 160"/>
              <a:gd name="T32" fmla="*/ 123 w 160"/>
              <a:gd name="T33" fmla="*/ 147 h 160"/>
              <a:gd name="T34" fmla="*/ 141 w 160"/>
              <a:gd name="T35" fmla="*/ 128 h 160"/>
              <a:gd name="T36" fmla="*/ 123 w 160"/>
              <a:gd name="T37" fmla="*/ 109 h 160"/>
              <a:gd name="T38" fmla="*/ 104 w 160"/>
              <a:gd name="T39" fmla="*/ 125 h 160"/>
              <a:gd name="T40" fmla="*/ 21 w 160"/>
              <a:gd name="T41" fmla="*/ 125 h 160"/>
              <a:gd name="T42" fmla="*/ 19 w 160"/>
              <a:gd name="T43" fmla="*/ 128 h 160"/>
              <a:gd name="T44" fmla="*/ 21 w 160"/>
              <a:gd name="T45" fmla="*/ 131 h 160"/>
              <a:gd name="T46" fmla="*/ 123 w 160"/>
              <a:gd name="T47" fmla="*/ 115 h 160"/>
              <a:gd name="T48" fmla="*/ 136 w 160"/>
              <a:gd name="T49" fmla="*/ 128 h 160"/>
              <a:gd name="T50" fmla="*/ 123 w 160"/>
              <a:gd name="T51" fmla="*/ 141 h 160"/>
              <a:gd name="T52" fmla="*/ 109 w 160"/>
              <a:gd name="T53" fmla="*/ 128 h 160"/>
              <a:gd name="T54" fmla="*/ 123 w 160"/>
              <a:gd name="T55" fmla="*/ 115 h 160"/>
              <a:gd name="T56" fmla="*/ 21 w 160"/>
              <a:gd name="T57" fmla="*/ 83 h 160"/>
              <a:gd name="T58" fmla="*/ 64 w 160"/>
              <a:gd name="T59" fmla="*/ 83 h 160"/>
              <a:gd name="T60" fmla="*/ 83 w 160"/>
              <a:gd name="T61" fmla="*/ 99 h 160"/>
              <a:gd name="T62" fmla="*/ 101 w 160"/>
              <a:gd name="T63" fmla="*/ 83 h 160"/>
              <a:gd name="T64" fmla="*/ 139 w 160"/>
              <a:gd name="T65" fmla="*/ 83 h 160"/>
              <a:gd name="T66" fmla="*/ 141 w 160"/>
              <a:gd name="T67" fmla="*/ 80 h 160"/>
              <a:gd name="T68" fmla="*/ 139 w 160"/>
              <a:gd name="T69" fmla="*/ 77 h 160"/>
              <a:gd name="T70" fmla="*/ 101 w 160"/>
              <a:gd name="T71" fmla="*/ 77 h 160"/>
              <a:gd name="T72" fmla="*/ 83 w 160"/>
              <a:gd name="T73" fmla="*/ 61 h 160"/>
              <a:gd name="T74" fmla="*/ 64 w 160"/>
              <a:gd name="T75" fmla="*/ 77 h 160"/>
              <a:gd name="T76" fmla="*/ 21 w 160"/>
              <a:gd name="T77" fmla="*/ 77 h 160"/>
              <a:gd name="T78" fmla="*/ 19 w 160"/>
              <a:gd name="T79" fmla="*/ 80 h 160"/>
              <a:gd name="T80" fmla="*/ 21 w 160"/>
              <a:gd name="T81" fmla="*/ 83 h 160"/>
              <a:gd name="T82" fmla="*/ 83 w 160"/>
              <a:gd name="T83" fmla="*/ 67 h 160"/>
              <a:gd name="T84" fmla="*/ 96 w 160"/>
              <a:gd name="T85" fmla="*/ 80 h 160"/>
              <a:gd name="T86" fmla="*/ 83 w 160"/>
              <a:gd name="T87" fmla="*/ 93 h 160"/>
              <a:gd name="T88" fmla="*/ 69 w 160"/>
              <a:gd name="T89" fmla="*/ 80 h 160"/>
              <a:gd name="T90" fmla="*/ 83 w 160"/>
              <a:gd name="T91" fmla="*/ 67 h 160"/>
              <a:gd name="T92" fmla="*/ 157 w 160"/>
              <a:gd name="T93" fmla="*/ 0 h 160"/>
              <a:gd name="T94" fmla="*/ 3 w 160"/>
              <a:gd name="T95" fmla="*/ 0 h 160"/>
              <a:gd name="T96" fmla="*/ 0 w 160"/>
              <a:gd name="T97" fmla="*/ 3 h 160"/>
              <a:gd name="T98" fmla="*/ 0 w 160"/>
              <a:gd name="T99" fmla="*/ 157 h 160"/>
              <a:gd name="T100" fmla="*/ 3 w 160"/>
              <a:gd name="T101" fmla="*/ 160 h 160"/>
              <a:gd name="T102" fmla="*/ 157 w 160"/>
              <a:gd name="T103" fmla="*/ 160 h 160"/>
              <a:gd name="T104" fmla="*/ 160 w 160"/>
              <a:gd name="T105" fmla="*/ 157 h 160"/>
              <a:gd name="T106" fmla="*/ 160 w 160"/>
              <a:gd name="T107" fmla="*/ 3 h 160"/>
              <a:gd name="T108" fmla="*/ 157 w 160"/>
              <a:gd name="T109" fmla="*/ 0 h 160"/>
              <a:gd name="T110" fmla="*/ 155 w 160"/>
              <a:gd name="T111" fmla="*/ 155 h 160"/>
              <a:gd name="T112" fmla="*/ 5 w 160"/>
              <a:gd name="T113" fmla="*/ 155 h 160"/>
              <a:gd name="T114" fmla="*/ 5 w 160"/>
              <a:gd name="T115" fmla="*/ 5 h 160"/>
              <a:gd name="T116" fmla="*/ 155 w 160"/>
              <a:gd name="T117" fmla="*/ 5 h 160"/>
              <a:gd name="T118" fmla="*/ 155 w 160"/>
              <a:gd name="T119" fmla="*/ 155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60" h="160">
                <a:moveTo>
                  <a:pt x="37" y="51"/>
                </a:moveTo>
                <a:cubicBezTo>
                  <a:pt x="47" y="51"/>
                  <a:pt x="54" y="44"/>
                  <a:pt x="56" y="35"/>
                </a:cubicBezTo>
                <a:cubicBezTo>
                  <a:pt x="139" y="35"/>
                  <a:pt x="139" y="35"/>
                  <a:pt x="139" y="35"/>
                </a:cubicBezTo>
                <a:cubicBezTo>
                  <a:pt x="140" y="35"/>
                  <a:pt x="141" y="33"/>
                  <a:pt x="141" y="32"/>
                </a:cubicBezTo>
                <a:cubicBezTo>
                  <a:pt x="141" y="31"/>
                  <a:pt x="140" y="29"/>
                  <a:pt x="139" y="29"/>
                </a:cubicBezTo>
                <a:cubicBezTo>
                  <a:pt x="56" y="29"/>
                  <a:pt x="56" y="29"/>
                  <a:pt x="56" y="29"/>
                </a:cubicBezTo>
                <a:cubicBezTo>
                  <a:pt x="54" y="20"/>
                  <a:pt x="47" y="13"/>
                  <a:pt x="37" y="13"/>
                </a:cubicBezTo>
                <a:cubicBezTo>
                  <a:pt x="27" y="13"/>
                  <a:pt x="19" y="22"/>
                  <a:pt x="19" y="32"/>
                </a:cubicBezTo>
                <a:cubicBezTo>
                  <a:pt x="19" y="42"/>
                  <a:pt x="27" y="51"/>
                  <a:pt x="37" y="51"/>
                </a:cubicBezTo>
                <a:close/>
                <a:moveTo>
                  <a:pt x="37" y="19"/>
                </a:moveTo>
                <a:cubicBezTo>
                  <a:pt x="45" y="19"/>
                  <a:pt x="51" y="25"/>
                  <a:pt x="51" y="32"/>
                </a:cubicBezTo>
                <a:cubicBezTo>
                  <a:pt x="51" y="39"/>
                  <a:pt x="45" y="45"/>
                  <a:pt x="37" y="45"/>
                </a:cubicBezTo>
                <a:cubicBezTo>
                  <a:pt x="30" y="45"/>
                  <a:pt x="24" y="39"/>
                  <a:pt x="24" y="32"/>
                </a:cubicBezTo>
                <a:cubicBezTo>
                  <a:pt x="24" y="25"/>
                  <a:pt x="30" y="19"/>
                  <a:pt x="37" y="19"/>
                </a:cubicBezTo>
                <a:close/>
                <a:moveTo>
                  <a:pt x="21" y="131"/>
                </a:moveTo>
                <a:cubicBezTo>
                  <a:pt x="104" y="131"/>
                  <a:pt x="104" y="131"/>
                  <a:pt x="104" y="131"/>
                </a:cubicBezTo>
                <a:cubicBezTo>
                  <a:pt x="106" y="140"/>
                  <a:pt x="113" y="147"/>
                  <a:pt x="123" y="147"/>
                </a:cubicBezTo>
                <a:cubicBezTo>
                  <a:pt x="133" y="147"/>
                  <a:pt x="141" y="138"/>
                  <a:pt x="141" y="128"/>
                </a:cubicBezTo>
                <a:cubicBezTo>
                  <a:pt x="141" y="118"/>
                  <a:pt x="133" y="109"/>
                  <a:pt x="123" y="109"/>
                </a:cubicBezTo>
                <a:cubicBezTo>
                  <a:pt x="113" y="109"/>
                  <a:pt x="106" y="116"/>
                  <a:pt x="104" y="125"/>
                </a:cubicBezTo>
                <a:cubicBezTo>
                  <a:pt x="21" y="125"/>
                  <a:pt x="21" y="125"/>
                  <a:pt x="21" y="125"/>
                </a:cubicBezTo>
                <a:cubicBezTo>
                  <a:pt x="20" y="125"/>
                  <a:pt x="19" y="127"/>
                  <a:pt x="19" y="128"/>
                </a:cubicBezTo>
                <a:cubicBezTo>
                  <a:pt x="19" y="129"/>
                  <a:pt x="20" y="131"/>
                  <a:pt x="21" y="131"/>
                </a:cubicBezTo>
                <a:close/>
                <a:moveTo>
                  <a:pt x="123" y="115"/>
                </a:moveTo>
                <a:cubicBezTo>
                  <a:pt x="130" y="115"/>
                  <a:pt x="136" y="121"/>
                  <a:pt x="136" y="128"/>
                </a:cubicBezTo>
                <a:cubicBezTo>
                  <a:pt x="136" y="135"/>
                  <a:pt x="130" y="141"/>
                  <a:pt x="123" y="141"/>
                </a:cubicBezTo>
                <a:cubicBezTo>
                  <a:pt x="115" y="141"/>
                  <a:pt x="109" y="135"/>
                  <a:pt x="109" y="128"/>
                </a:cubicBezTo>
                <a:cubicBezTo>
                  <a:pt x="109" y="121"/>
                  <a:pt x="115" y="115"/>
                  <a:pt x="123" y="115"/>
                </a:cubicBezTo>
                <a:close/>
                <a:moveTo>
                  <a:pt x="21" y="83"/>
                </a:moveTo>
                <a:cubicBezTo>
                  <a:pt x="64" y="83"/>
                  <a:pt x="64" y="83"/>
                  <a:pt x="64" y="83"/>
                </a:cubicBezTo>
                <a:cubicBezTo>
                  <a:pt x="66" y="92"/>
                  <a:pt x="73" y="99"/>
                  <a:pt x="83" y="99"/>
                </a:cubicBezTo>
                <a:cubicBezTo>
                  <a:pt x="92" y="99"/>
                  <a:pt x="100" y="92"/>
                  <a:pt x="101" y="83"/>
                </a:cubicBezTo>
                <a:cubicBezTo>
                  <a:pt x="139" y="83"/>
                  <a:pt x="139" y="83"/>
                  <a:pt x="139" y="83"/>
                </a:cubicBezTo>
                <a:cubicBezTo>
                  <a:pt x="140" y="83"/>
                  <a:pt x="141" y="81"/>
                  <a:pt x="141" y="80"/>
                </a:cubicBezTo>
                <a:cubicBezTo>
                  <a:pt x="141" y="79"/>
                  <a:pt x="140" y="77"/>
                  <a:pt x="139" y="77"/>
                </a:cubicBezTo>
                <a:cubicBezTo>
                  <a:pt x="101" y="77"/>
                  <a:pt x="101" y="77"/>
                  <a:pt x="101" y="77"/>
                </a:cubicBezTo>
                <a:cubicBezTo>
                  <a:pt x="100" y="68"/>
                  <a:pt x="92" y="61"/>
                  <a:pt x="83" y="61"/>
                </a:cubicBezTo>
                <a:cubicBezTo>
                  <a:pt x="73" y="61"/>
                  <a:pt x="66" y="68"/>
                  <a:pt x="64" y="77"/>
                </a:cubicBezTo>
                <a:cubicBezTo>
                  <a:pt x="21" y="77"/>
                  <a:pt x="21" y="77"/>
                  <a:pt x="21" y="77"/>
                </a:cubicBezTo>
                <a:cubicBezTo>
                  <a:pt x="20" y="77"/>
                  <a:pt x="19" y="79"/>
                  <a:pt x="19" y="80"/>
                </a:cubicBezTo>
                <a:cubicBezTo>
                  <a:pt x="19" y="81"/>
                  <a:pt x="20" y="83"/>
                  <a:pt x="21" y="83"/>
                </a:cubicBezTo>
                <a:close/>
                <a:moveTo>
                  <a:pt x="83" y="67"/>
                </a:moveTo>
                <a:cubicBezTo>
                  <a:pt x="90" y="67"/>
                  <a:pt x="96" y="73"/>
                  <a:pt x="96" y="80"/>
                </a:cubicBezTo>
                <a:cubicBezTo>
                  <a:pt x="96" y="87"/>
                  <a:pt x="90" y="93"/>
                  <a:pt x="83" y="93"/>
                </a:cubicBezTo>
                <a:cubicBezTo>
                  <a:pt x="75" y="93"/>
                  <a:pt x="69" y="87"/>
                  <a:pt x="69" y="80"/>
                </a:cubicBezTo>
                <a:cubicBezTo>
                  <a:pt x="69" y="73"/>
                  <a:pt x="75" y="67"/>
                  <a:pt x="83" y="67"/>
                </a:cubicBezTo>
                <a:close/>
                <a:moveTo>
                  <a:pt x="157" y="0"/>
                </a:moveTo>
                <a:cubicBezTo>
                  <a:pt x="3" y="0"/>
                  <a:pt x="3" y="0"/>
                  <a:pt x="3" y="0"/>
                </a:cubicBezTo>
                <a:cubicBezTo>
                  <a:pt x="1" y="0"/>
                  <a:pt x="0" y="1"/>
                  <a:pt x="0" y="3"/>
                </a:cubicBezTo>
                <a:cubicBezTo>
                  <a:pt x="0" y="157"/>
                  <a:pt x="0" y="157"/>
                  <a:pt x="0" y="157"/>
                </a:cubicBezTo>
                <a:cubicBezTo>
                  <a:pt x="0" y="159"/>
                  <a:pt x="1" y="160"/>
                  <a:pt x="3" y="160"/>
                </a:cubicBezTo>
                <a:cubicBezTo>
                  <a:pt x="157" y="160"/>
                  <a:pt x="157" y="160"/>
                  <a:pt x="157" y="160"/>
                </a:cubicBezTo>
                <a:cubicBezTo>
                  <a:pt x="159" y="160"/>
                  <a:pt x="160" y="159"/>
                  <a:pt x="160" y="157"/>
                </a:cubicBezTo>
                <a:cubicBezTo>
                  <a:pt x="160" y="3"/>
                  <a:pt x="160" y="3"/>
                  <a:pt x="160" y="3"/>
                </a:cubicBezTo>
                <a:cubicBezTo>
                  <a:pt x="160" y="1"/>
                  <a:pt x="159" y="0"/>
                  <a:pt x="157" y="0"/>
                </a:cubicBezTo>
                <a:close/>
                <a:moveTo>
                  <a:pt x="155" y="155"/>
                </a:moveTo>
                <a:cubicBezTo>
                  <a:pt x="5" y="155"/>
                  <a:pt x="5" y="155"/>
                  <a:pt x="5" y="155"/>
                </a:cubicBezTo>
                <a:cubicBezTo>
                  <a:pt x="5" y="5"/>
                  <a:pt x="5" y="5"/>
                  <a:pt x="5" y="5"/>
                </a:cubicBezTo>
                <a:cubicBezTo>
                  <a:pt x="155" y="5"/>
                  <a:pt x="155" y="5"/>
                  <a:pt x="155" y="5"/>
                </a:cubicBezTo>
                <a:lnTo>
                  <a:pt x="155" y="15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22" name="Freeform 1117"/>
          <p:cNvSpPr>
            <a:spLocks noEditPoints="1"/>
          </p:cNvSpPr>
          <p:nvPr/>
        </p:nvSpPr>
        <p:spPr bwMode="auto">
          <a:xfrm>
            <a:off x="7258050" y="5334000"/>
            <a:ext cx="546100" cy="508000"/>
          </a:xfrm>
          <a:custGeom>
            <a:avLst/>
            <a:gdLst>
              <a:gd name="T0" fmla="*/ 12 w 160"/>
              <a:gd name="T1" fmla="*/ 21 h 148"/>
              <a:gd name="T2" fmla="*/ 15 w 160"/>
              <a:gd name="T3" fmla="*/ 36 h 148"/>
              <a:gd name="T4" fmla="*/ 53 w 160"/>
              <a:gd name="T5" fmla="*/ 33 h 148"/>
              <a:gd name="T6" fmla="*/ 157 w 160"/>
              <a:gd name="T7" fmla="*/ 21 h 148"/>
              <a:gd name="T8" fmla="*/ 157 w 160"/>
              <a:gd name="T9" fmla="*/ 15 h 148"/>
              <a:gd name="T10" fmla="*/ 53 w 160"/>
              <a:gd name="T11" fmla="*/ 3 h 148"/>
              <a:gd name="T12" fmla="*/ 15 w 160"/>
              <a:gd name="T13" fmla="*/ 0 h 148"/>
              <a:gd name="T14" fmla="*/ 12 w 160"/>
              <a:gd name="T15" fmla="*/ 15 h 148"/>
              <a:gd name="T16" fmla="*/ 0 w 160"/>
              <a:gd name="T17" fmla="*/ 18 h 148"/>
              <a:gd name="T18" fmla="*/ 18 w 160"/>
              <a:gd name="T19" fmla="*/ 6 h 148"/>
              <a:gd name="T20" fmla="*/ 47 w 160"/>
              <a:gd name="T21" fmla="*/ 30 h 148"/>
              <a:gd name="T22" fmla="*/ 18 w 160"/>
              <a:gd name="T23" fmla="*/ 6 h 148"/>
              <a:gd name="T24" fmla="*/ 101 w 160"/>
              <a:gd name="T25" fmla="*/ 71 h 148"/>
              <a:gd name="T26" fmla="*/ 98 w 160"/>
              <a:gd name="T27" fmla="*/ 56 h 148"/>
              <a:gd name="T28" fmla="*/ 59 w 160"/>
              <a:gd name="T29" fmla="*/ 59 h 148"/>
              <a:gd name="T30" fmla="*/ 3 w 160"/>
              <a:gd name="T31" fmla="*/ 71 h 148"/>
              <a:gd name="T32" fmla="*/ 3 w 160"/>
              <a:gd name="T33" fmla="*/ 77 h 148"/>
              <a:gd name="T34" fmla="*/ 59 w 160"/>
              <a:gd name="T35" fmla="*/ 89 h 148"/>
              <a:gd name="T36" fmla="*/ 98 w 160"/>
              <a:gd name="T37" fmla="*/ 92 h 148"/>
              <a:gd name="T38" fmla="*/ 101 w 160"/>
              <a:gd name="T39" fmla="*/ 77 h 148"/>
              <a:gd name="T40" fmla="*/ 160 w 160"/>
              <a:gd name="T41" fmla="*/ 74 h 148"/>
              <a:gd name="T42" fmla="*/ 95 w 160"/>
              <a:gd name="T43" fmla="*/ 86 h 148"/>
              <a:gd name="T44" fmla="*/ 65 w 160"/>
              <a:gd name="T45" fmla="*/ 62 h 148"/>
              <a:gd name="T46" fmla="*/ 95 w 160"/>
              <a:gd name="T47" fmla="*/ 86 h 148"/>
              <a:gd name="T48" fmla="*/ 148 w 160"/>
              <a:gd name="T49" fmla="*/ 127 h 148"/>
              <a:gd name="T50" fmla="*/ 145 w 160"/>
              <a:gd name="T51" fmla="*/ 113 h 148"/>
              <a:gd name="T52" fmla="*/ 107 w 160"/>
              <a:gd name="T53" fmla="*/ 116 h 148"/>
              <a:gd name="T54" fmla="*/ 3 w 160"/>
              <a:gd name="T55" fmla="*/ 127 h 148"/>
              <a:gd name="T56" fmla="*/ 3 w 160"/>
              <a:gd name="T57" fmla="*/ 133 h 148"/>
              <a:gd name="T58" fmla="*/ 107 w 160"/>
              <a:gd name="T59" fmla="*/ 145 h 148"/>
              <a:gd name="T60" fmla="*/ 145 w 160"/>
              <a:gd name="T61" fmla="*/ 148 h 148"/>
              <a:gd name="T62" fmla="*/ 148 w 160"/>
              <a:gd name="T63" fmla="*/ 133 h 148"/>
              <a:gd name="T64" fmla="*/ 160 w 160"/>
              <a:gd name="T65" fmla="*/ 130 h 148"/>
              <a:gd name="T66" fmla="*/ 142 w 160"/>
              <a:gd name="T67" fmla="*/ 142 h 148"/>
              <a:gd name="T68" fmla="*/ 113 w 160"/>
              <a:gd name="T69" fmla="*/ 119 h 148"/>
              <a:gd name="T70" fmla="*/ 142 w 160"/>
              <a:gd name="T71" fmla="*/ 142 h 1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60" h="148">
                <a:moveTo>
                  <a:pt x="3" y="21"/>
                </a:moveTo>
                <a:cubicBezTo>
                  <a:pt x="12" y="21"/>
                  <a:pt x="12" y="21"/>
                  <a:pt x="12" y="21"/>
                </a:cubicBezTo>
                <a:cubicBezTo>
                  <a:pt x="12" y="33"/>
                  <a:pt x="12" y="33"/>
                  <a:pt x="12" y="33"/>
                </a:cubicBezTo>
                <a:cubicBezTo>
                  <a:pt x="12" y="34"/>
                  <a:pt x="13" y="36"/>
                  <a:pt x="15" y="36"/>
                </a:cubicBezTo>
                <a:cubicBezTo>
                  <a:pt x="50" y="36"/>
                  <a:pt x="50" y="36"/>
                  <a:pt x="50" y="36"/>
                </a:cubicBezTo>
                <a:cubicBezTo>
                  <a:pt x="52" y="36"/>
                  <a:pt x="53" y="34"/>
                  <a:pt x="53" y="33"/>
                </a:cubicBezTo>
                <a:cubicBezTo>
                  <a:pt x="53" y="21"/>
                  <a:pt x="53" y="21"/>
                  <a:pt x="53" y="21"/>
                </a:cubicBezTo>
                <a:cubicBezTo>
                  <a:pt x="157" y="21"/>
                  <a:pt x="157" y="21"/>
                  <a:pt x="157" y="21"/>
                </a:cubicBezTo>
                <a:cubicBezTo>
                  <a:pt x="159" y="21"/>
                  <a:pt x="160" y="19"/>
                  <a:pt x="160" y="18"/>
                </a:cubicBezTo>
                <a:cubicBezTo>
                  <a:pt x="160" y="16"/>
                  <a:pt x="159" y="15"/>
                  <a:pt x="157" y="15"/>
                </a:cubicBezTo>
                <a:cubicBezTo>
                  <a:pt x="53" y="15"/>
                  <a:pt x="53" y="15"/>
                  <a:pt x="53" y="15"/>
                </a:cubicBezTo>
                <a:cubicBezTo>
                  <a:pt x="53" y="3"/>
                  <a:pt x="53" y="3"/>
                  <a:pt x="53" y="3"/>
                </a:cubicBezTo>
                <a:cubicBezTo>
                  <a:pt x="53" y="1"/>
                  <a:pt x="52" y="0"/>
                  <a:pt x="50" y="0"/>
                </a:cubicBezTo>
                <a:cubicBezTo>
                  <a:pt x="15" y="0"/>
                  <a:pt x="15" y="0"/>
                  <a:pt x="15" y="0"/>
                </a:cubicBezTo>
                <a:cubicBezTo>
                  <a:pt x="13" y="0"/>
                  <a:pt x="12" y="1"/>
                  <a:pt x="12" y="3"/>
                </a:cubicBezTo>
                <a:cubicBezTo>
                  <a:pt x="12" y="15"/>
                  <a:pt x="12" y="15"/>
                  <a:pt x="12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1" y="15"/>
                  <a:pt x="0" y="16"/>
                  <a:pt x="0" y="18"/>
                </a:cubicBezTo>
                <a:cubicBezTo>
                  <a:pt x="0" y="19"/>
                  <a:pt x="1" y="21"/>
                  <a:pt x="3" y="21"/>
                </a:cubicBezTo>
                <a:close/>
                <a:moveTo>
                  <a:pt x="18" y="6"/>
                </a:moveTo>
                <a:cubicBezTo>
                  <a:pt x="47" y="6"/>
                  <a:pt x="47" y="6"/>
                  <a:pt x="47" y="6"/>
                </a:cubicBezTo>
                <a:cubicBezTo>
                  <a:pt x="47" y="30"/>
                  <a:pt x="47" y="30"/>
                  <a:pt x="47" y="30"/>
                </a:cubicBezTo>
                <a:cubicBezTo>
                  <a:pt x="18" y="30"/>
                  <a:pt x="18" y="30"/>
                  <a:pt x="18" y="30"/>
                </a:cubicBezTo>
                <a:lnTo>
                  <a:pt x="18" y="6"/>
                </a:lnTo>
                <a:close/>
                <a:moveTo>
                  <a:pt x="157" y="71"/>
                </a:moveTo>
                <a:cubicBezTo>
                  <a:pt x="101" y="71"/>
                  <a:pt x="101" y="71"/>
                  <a:pt x="101" y="71"/>
                </a:cubicBezTo>
                <a:cubicBezTo>
                  <a:pt x="101" y="59"/>
                  <a:pt x="101" y="59"/>
                  <a:pt x="101" y="59"/>
                </a:cubicBezTo>
                <a:cubicBezTo>
                  <a:pt x="101" y="58"/>
                  <a:pt x="99" y="56"/>
                  <a:pt x="98" y="56"/>
                </a:cubicBezTo>
                <a:cubicBezTo>
                  <a:pt x="62" y="56"/>
                  <a:pt x="62" y="56"/>
                  <a:pt x="62" y="56"/>
                </a:cubicBezTo>
                <a:cubicBezTo>
                  <a:pt x="61" y="56"/>
                  <a:pt x="59" y="58"/>
                  <a:pt x="59" y="59"/>
                </a:cubicBezTo>
                <a:cubicBezTo>
                  <a:pt x="59" y="71"/>
                  <a:pt x="59" y="71"/>
                  <a:pt x="59" y="71"/>
                </a:cubicBezTo>
                <a:cubicBezTo>
                  <a:pt x="3" y="71"/>
                  <a:pt x="3" y="71"/>
                  <a:pt x="3" y="71"/>
                </a:cubicBezTo>
                <a:cubicBezTo>
                  <a:pt x="1" y="71"/>
                  <a:pt x="0" y="72"/>
                  <a:pt x="0" y="74"/>
                </a:cubicBezTo>
                <a:cubicBezTo>
                  <a:pt x="0" y="76"/>
                  <a:pt x="1" y="77"/>
                  <a:pt x="3" y="77"/>
                </a:cubicBezTo>
                <a:cubicBezTo>
                  <a:pt x="59" y="77"/>
                  <a:pt x="59" y="77"/>
                  <a:pt x="59" y="77"/>
                </a:cubicBezTo>
                <a:cubicBezTo>
                  <a:pt x="59" y="89"/>
                  <a:pt x="59" y="89"/>
                  <a:pt x="59" y="89"/>
                </a:cubicBezTo>
                <a:cubicBezTo>
                  <a:pt x="59" y="91"/>
                  <a:pt x="61" y="92"/>
                  <a:pt x="62" y="92"/>
                </a:cubicBezTo>
                <a:cubicBezTo>
                  <a:pt x="98" y="92"/>
                  <a:pt x="98" y="92"/>
                  <a:pt x="98" y="92"/>
                </a:cubicBezTo>
                <a:cubicBezTo>
                  <a:pt x="99" y="92"/>
                  <a:pt x="101" y="91"/>
                  <a:pt x="101" y="89"/>
                </a:cubicBezTo>
                <a:cubicBezTo>
                  <a:pt x="101" y="77"/>
                  <a:pt x="101" y="77"/>
                  <a:pt x="101" y="77"/>
                </a:cubicBezTo>
                <a:cubicBezTo>
                  <a:pt x="157" y="77"/>
                  <a:pt x="157" y="77"/>
                  <a:pt x="157" y="77"/>
                </a:cubicBezTo>
                <a:cubicBezTo>
                  <a:pt x="159" y="77"/>
                  <a:pt x="160" y="76"/>
                  <a:pt x="160" y="74"/>
                </a:cubicBezTo>
                <a:cubicBezTo>
                  <a:pt x="160" y="72"/>
                  <a:pt x="159" y="71"/>
                  <a:pt x="157" y="71"/>
                </a:cubicBezTo>
                <a:close/>
                <a:moveTo>
                  <a:pt x="95" y="86"/>
                </a:moveTo>
                <a:cubicBezTo>
                  <a:pt x="65" y="86"/>
                  <a:pt x="65" y="86"/>
                  <a:pt x="65" y="86"/>
                </a:cubicBezTo>
                <a:cubicBezTo>
                  <a:pt x="65" y="62"/>
                  <a:pt x="65" y="62"/>
                  <a:pt x="65" y="62"/>
                </a:cubicBezTo>
                <a:cubicBezTo>
                  <a:pt x="95" y="62"/>
                  <a:pt x="95" y="62"/>
                  <a:pt x="95" y="62"/>
                </a:cubicBezTo>
                <a:lnTo>
                  <a:pt x="95" y="86"/>
                </a:lnTo>
                <a:close/>
                <a:moveTo>
                  <a:pt x="157" y="127"/>
                </a:moveTo>
                <a:cubicBezTo>
                  <a:pt x="148" y="127"/>
                  <a:pt x="148" y="127"/>
                  <a:pt x="148" y="127"/>
                </a:cubicBezTo>
                <a:cubicBezTo>
                  <a:pt x="148" y="116"/>
                  <a:pt x="148" y="116"/>
                  <a:pt x="148" y="116"/>
                </a:cubicBezTo>
                <a:cubicBezTo>
                  <a:pt x="148" y="114"/>
                  <a:pt x="147" y="113"/>
                  <a:pt x="145" y="113"/>
                </a:cubicBezTo>
                <a:cubicBezTo>
                  <a:pt x="110" y="113"/>
                  <a:pt x="110" y="113"/>
                  <a:pt x="110" y="113"/>
                </a:cubicBezTo>
                <a:cubicBezTo>
                  <a:pt x="108" y="113"/>
                  <a:pt x="107" y="114"/>
                  <a:pt x="107" y="116"/>
                </a:cubicBezTo>
                <a:cubicBezTo>
                  <a:pt x="107" y="127"/>
                  <a:pt x="107" y="127"/>
                  <a:pt x="107" y="127"/>
                </a:cubicBezTo>
                <a:cubicBezTo>
                  <a:pt x="3" y="127"/>
                  <a:pt x="3" y="127"/>
                  <a:pt x="3" y="127"/>
                </a:cubicBezTo>
                <a:cubicBezTo>
                  <a:pt x="1" y="127"/>
                  <a:pt x="0" y="129"/>
                  <a:pt x="0" y="130"/>
                </a:cubicBezTo>
                <a:cubicBezTo>
                  <a:pt x="0" y="132"/>
                  <a:pt x="1" y="133"/>
                  <a:pt x="3" y="133"/>
                </a:cubicBezTo>
                <a:cubicBezTo>
                  <a:pt x="107" y="133"/>
                  <a:pt x="107" y="133"/>
                  <a:pt x="107" y="133"/>
                </a:cubicBezTo>
                <a:cubicBezTo>
                  <a:pt x="107" y="145"/>
                  <a:pt x="107" y="145"/>
                  <a:pt x="107" y="145"/>
                </a:cubicBezTo>
                <a:cubicBezTo>
                  <a:pt x="107" y="147"/>
                  <a:pt x="108" y="148"/>
                  <a:pt x="110" y="148"/>
                </a:cubicBezTo>
                <a:cubicBezTo>
                  <a:pt x="145" y="148"/>
                  <a:pt x="145" y="148"/>
                  <a:pt x="145" y="148"/>
                </a:cubicBezTo>
                <a:cubicBezTo>
                  <a:pt x="147" y="148"/>
                  <a:pt x="148" y="147"/>
                  <a:pt x="148" y="145"/>
                </a:cubicBezTo>
                <a:cubicBezTo>
                  <a:pt x="148" y="133"/>
                  <a:pt x="148" y="133"/>
                  <a:pt x="148" y="133"/>
                </a:cubicBezTo>
                <a:cubicBezTo>
                  <a:pt x="157" y="133"/>
                  <a:pt x="157" y="133"/>
                  <a:pt x="157" y="133"/>
                </a:cubicBezTo>
                <a:cubicBezTo>
                  <a:pt x="159" y="133"/>
                  <a:pt x="160" y="132"/>
                  <a:pt x="160" y="130"/>
                </a:cubicBezTo>
                <a:cubicBezTo>
                  <a:pt x="160" y="129"/>
                  <a:pt x="159" y="127"/>
                  <a:pt x="157" y="127"/>
                </a:cubicBezTo>
                <a:close/>
                <a:moveTo>
                  <a:pt x="142" y="142"/>
                </a:moveTo>
                <a:cubicBezTo>
                  <a:pt x="113" y="142"/>
                  <a:pt x="113" y="142"/>
                  <a:pt x="113" y="142"/>
                </a:cubicBezTo>
                <a:cubicBezTo>
                  <a:pt x="113" y="119"/>
                  <a:pt x="113" y="119"/>
                  <a:pt x="113" y="119"/>
                </a:cubicBezTo>
                <a:cubicBezTo>
                  <a:pt x="142" y="119"/>
                  <a:pt x="142" y="119"/>
                  <a:pt x="142" y="119"/>
                </a:cubicBezTo>
                <a:lnTo>
                  <a:pt x="142" y="14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23" name="Freeform 1118"/>
          <p:cNvSpPr>
            <a:spLocks noEditPoints="1"/>
          </p:cNvSpPr>
          <p:nvPr/>
        </p:nvSpPr>
        <p:spPr bwMode="auto">
          <a:xfrm>
            <a:off x="7258050" y="5938838"/>
            <a:ext cx="546100" cy="550863"/>
          </a:xfrm>
          <a:custGeom>
            <a:avLst/>
            <a:gdLst>
              <a:gd name="T0" fmla="*/ 3 w 160"/>
              <a:gd name="T1" fmla="*/ 0 h 160"/>
              <a:gd name="T2" fmla="*/ 0 w 160"/>
              <a:gd name="T3" fmla="*/ 157 h 160"/>
              <a:gd name="T4" fmla="*/ 157 w 160"/>
              <a:gd name="T5" fmla="*/ 160 h 160"/>
              <a:gd name="T6" fmla="*/ 160 w 160"/>
              <a:gd name="T7" fmla="*/ 3 h 160"/>
              <a:gd name="T8" fmla="*/ 155 w 160"/>
              <a:gd name="T9" fmla="*/ 155 h 160"/>
              <a:gd name="T10" fmla="*/ 5 w 160"/>
              <a:gd name="T11" fmla="*/ 5 h 160"/>
              <a:gd name="T12" fmla="*/ 155 w 160"/>
              <a:gd name="T13" fmla="*/ 155 h 160"/>
              <a:gd name="T14" fmla="*/ 24 w 160"/>
              <a:gd name="T15" fmla="*/ 32 h 160"/>
              <a:gd name="T16" fmla="*/ 27 w 160"/>
              <a:gd name="T17" fmla="*/ 45 h 160"/>
              <a:gd name="T18" fmla="*/ 61 w 160"/>
              <a:gd name="T19" fmla="*/ 43 h 160"/>
              <a:gd name="T20" fmla="*/ 144 w 160"/>
              <a:gd name="T21" fmla="*/ 32 h 160"/>
              <a:gd name="T22" fmla="*/ 144 w 160"/>
              <a:gd name="T23" fmla="*/ 27 h 160"/>
              <a:gd name="T24" fmla="*/ 61 w 160"/>
              <a:gd name="T25" fmla="*/ 16 h 160"/>
              <a:gd name="T26" fmla="*/ 27 w 160"/>
              <a:gd name="T27" fmla="*/ 13 h 160"/>
              <a:gd name="T28" fmla="*/ 24 w 160"/>
              <a:gd name="T29" fmla="*/ 27 h 160"/>
              <a:gd name="T30" fmla="*/ 13 w 160"/>
              <a:gd name="T31" fmla="*/ 29 h 160"/>
              <a:gd name="T32" fmla="*/ 29 w 160"/>
              <a:gd name="T33" fmla="*/ 19 h 160"/>
              <a:gd name="T34" fmla="*/ 56 w 160"/>
              <a:gd name="T35" fmla="*/ 40 h 160"/>
              <a:gd name="T36" fmla="*/ 29 w 160"/>
              <a:gd name="T37" fmla="*/ 19 h 160"/>
              <a:gd name="T38" fmla="*/ 61 w 160"/>
              <a:gd name="T39" fmla="*/ 83 h 160"/>
              <a:gd name="T40" fmla="*/ 64 w 160"/>
              <a:gd name="T41" fmla="*/ 96 h 160"/>
              <a:gd name="T42" fmla="*/ 99 w 160"/>
              <a:gd name="T43" fmla="*/ 93 h 160"/>
              <a:gd name="T44" fmla="*/ 144 w 160"/>
              <a:gd name="T45" fmla="*/ 83 h 160"/>
              <a:gd name="T46" fmla="*/ 144 w 160"/>
              <a:gd name="T47" fmla="*/ 77 h 160"/>
              <a:gd name="T48" fmla="*/ 99 w 160"/>
              <a:gd name="T49" fmla="*/ 67 h 160"/>
              <a:gd name="T50" fmla="*/ 64 w 160"/>
              <a:gd name="T51" fmla="*/ 64 h 160"/>
              <a:gd name="T52" fmla="*/ 61 w 160"/>
              <a:gd name="T53" fmla="*/ 77 h 160"/>
              <a:gd name="T54" fmla="*/ 13 w 160"/>
              <a:gd name="T55" fmla="*/ 80 h 160"/>
              <a:gd name="T56" fmla="*/ 67 w 160"/>
              <a:gd name="T57" fmla="*/ 69 h 160"/>
              <a:gd name="T58" fmla="*/ 93 w 160"/>
              <a:gd name="T59" fmla="*/ 91 h 160"/>
              <a:gd name="T60" fmla="*/ 67 w 160"/>
              <a:gd name="T61" fmla="*/ 69 h 160"/>
              <a:gd name="T62" fmla="*/ 99 w 160"/>
              <a:gd name="T63" fmla="*/ 133 h 160"/>
              <a:gd name="T64" fmla="*/ 101 w 160"/>
              <a:gd name="T65" fmla="*/ 147 h 160"/>
              <a:gd name="T66" fmla="*/ 136 w 160"/>
              <a:gd name="T67" fmla="*/ 144 h 160"/>
              <a:gd name="T68" fmla="*/ 144 w 160"/>
              <a:gd name="T69" fmla="*/ 133 h 160"/>
              <a:gd name="T70" fmla="*/ 144 w 160"/>
              <a:gd name="T71" fmla="*/ 128 h 160"/>
              <a:gd name="T72" fmla="*/ 136 w 160"/>
              <a:gd name="T73" fmla="*/ 117 h 160"/>
              <a:gd name="T74" fmla="*/ 101 w 160"/>
              <a:gd name="T75" fmla="*/ 115 h 160"/>
              <a:gd name="T76" fmla="*/ 99 w 160"/>
              <a:gd name="T77" fmla="*/ 128 h 160"/>
              <a:gd name="T78" fmla="*/ 13 w 160"/>
              <a:gd name="T79" fmla="*/ 131 h 160"/>
              <a:gd name="T80" fmla="*/ 104 w 160"/>
              <a:gd name="T81" fmla="*/ 120 h 160"/>
              <a:gd name="T82" fmla="*/ 131 w 160"/>
              <a:gd name="T83" fmla="*/ 141 h 160"/>
              <a:gd name="T84" fmla="*/ 104 w 160"/>
              <a:gd name="T85" fmla="*/ 120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160" h="160">
                <a:moveTo>
                  <a:pt x="157" y="0"/>
                </a:moveTo>
                <a:cubicBezTo>
                  <a:pt x="3" y="0"/>
                  <a:pt x="3" y="0"/>
                  <a:pt x="3" y="0"/>
                </a:cubicBezTo>
                <a:cubicBezTo>
                  <a:pt x="1" y="0"/>
                  <a:pt x="0" y="1"/>
                  <a:pt x="0" y="3"/>
                </a:cubicBezTo>
                <a:cubicBezTo>
                  <a:pt x="0" y="157"/>
                  <a:pt x="0" y="157"/>
                  <a:pt x="0" y="157"/>
                </a:cubicBezTo>
                <a:cubicBezTo>
                  <a:pt x="0" y="159"/>
                  <a:pt x="1" y="160"/>
                  <a:pt x="3" y="160"/>
                </a:cubicBezTo>
                <a:cubicBezTo>
                  <a:pt x="157" y="160"/>
                  <a:pt x="157" y="160"/>
                  <a:pt x="157" y="160"/>
                </a:cubicBezTo>
                <a:cubicBezTo>
                  <a:pt x="159" y="160"/>
                  <a:pt x="160" y="159"/>
                  <a:pt x="160" y="157"/>
                </a:cubicBezTo>
                <a:cubicBezTo>
                  <a:pt x="160" y="3"/>
                  <a:pt x="160" y="3"/>
                  <a:pt x="160" y="3"/>
                </a:cubicBezTo>
                <a:cubicBezTo>
                  <a:pt x="160" y="1"/>
                  <a:pt x="159" y="0"/>
                  <a:pt x="157" y="0"/>
                </a:cubicBezTo>
                <a:close/>
                <a:moveTo>
                  <a:pt x="155" y="155"/>
                </a:moveTo>
                <a:cubicBezTo>
                  <a:pt x="5" y="155"/>
                  <a:pt x="5" y="155"/>
                  <a:pt x="5" y="155"/>
                </a:cubicBezTo>
                <a:cubicBezTo>
                  <a:pt x="5" y="5"/>
                  <a:pt x="5" y="5"/>
                  <a:pt x="5" y="5"/>
                </a:cubicBezTo>
                <a:cubicBezTo>
                  <a:pt x="155" y="5"/>
                  <a:pt x="155" y="5"/>
                  <a:pt x="155" y="5"/>
                </a:cubicBezTo>
                <a:lnTo>
                  <a:pt x="155" y="155"/>
                </a:lnTo>
                <a:close/>
                <a:moveTo>
                  <a:pt x="16" y="32"/>
                </a:moveTo>
                <a:cubicBezTo>
                  <a:pt x="24" y="32"/>
                  <a:pt x="24" y="32"/>
                  <a:pt x="24" y="32"/>
                </a:cubicBezTo>
                <a:cubicBezTo>
                  <a:pt x="24" y="43"/>
                  <a:pt x="24" y="43"/>
                  <a:pt x="24" y="43"/>
                </a:cubicBezTo>
                <a:cubicBezTo>
                  <a:pt x="24" y="44"/>
                  <a:pt x="25" y="45"/>
                  <a:pt x="27" y="45"/>
                </a:cubicBezTo>
                <a:cubicBezTo>
                  <a:pt x="59" y="45"/>
                  <a:pt x="59" y="45"/>
                  <a:pt x="59" y="45"/>
                </a:cubicBezTo>
                <a:cubicBezTo>
                  <a:pt x="60" y="45"/>
                  <a:pt x="61" y="44"/>
                  <a:pt x="61" y="43"/>
                </a:cubicBezTo>
                <a:cubicBezTo>
                  <a:pt x="61" y="32"/>
                  <a:pt x="61" y="32"/>
                  <a:pt x="61" y="32"/>
                </a:cubicBezTo>
                <a:cubicBezTo>
                  <a:pt x="144" y="32"/>
                  <a:pt x="144" y="32"/>
                  <a:pt x="144" y="32"/>
                </a:cubicBezTo>
                <a:cubicBezTo>
                  <a:pt x="145" y="32"/>
                  <a:pt x="147" y="31"/>
                  <a:pt x="147" y="29"/>
                </a:cubicBezTo>
                <a:cubicBezTo>
                  <a:pt x="147" y="28"/>
                  <a:pt x="145" y="27"/>
                  <a:pt x="144" y="27"/>
                </a:cubicBezTo>
                <a:cubicBezTo>
                  <a:pt x="61" y="27"/>
                  <a:pt x="61" y="27"/>
                  <a:pt x="61" y="27"/>
                </a:cubicBezTo>
                <a:cubicBezTo>
                  <a:pt x="61" y="16"/>
                  <a:pt x="61" y="16"/>
                  <a:pt x="61" y="16"/>
                </a:cubicBezTo>
                <a:cubicBezTo>
                  <a:pt x="61" y="15"/>
                  <a:pt x="60" y="13"/>
                  <a:pt x="59" y="13"/>
                </a:cubicBezTo>
                <a:cubicBezTo>
                  <a:pt x="27" y="13"/>
                  <a:pt x="27" y="13"/>
                  <a:pt x="27" y="13"/>
                </a:cubicBezTo>
                <a:cubicBezTo>
                  <a:pt x="25" y="13"/>
                  <a:pt x="24" y="15"/>
                  <a:pt x="24" y="16"/>
                </a:cubicBezTo>
                <a:cubicBezTo>
                  <a:pt x="24" y="27"/>
                  <a:pt x="24" y="27"/>
                  <a:pt x="24" y="27"/>
                </a:cubicBezTo>
                <a:cubicBezTo>
                  <a:pt x="16" y="27"/>
                  <a:pt x="16" y="27"/>
                  <a:pt x="16" y="27"/>
                </a:cubicBezTo>
                <a:cubicBezTo>
                  <a:pt x="15" y="27"/>
                  <a:pt x="13" y="28"/>
                  <a:pt x="13" y="29"/>
                </a:cubicBezTo>
                <a:cubicBezTo>
                  <a:pt x="13" y="31"/>
                  <a:pt x="15" y="32"/>
                  <a:pt x="16" y="32"/>
                </a:cubicBezTo>
                <a:close/>
                <a:moveTo>
                  <a:pt x="29" y="19"/>
                </a:moveTo>
                <a:cubicBezTo>
                  <a:pt x="56" y="19"/>
                  <a:pt x="56" y="19"/>
                  <a:pt x="56" y="19"/>
                </a:cubicBezTo>
                <a:cubicBezTo>
                  <a:pt x="56" y="40"/>
                  <a:pt x="56" y="40"/>
                  <a:pt x="56" y="40"/>
                </a:cubicBezTo>
                <a:cubicBezTo>
                  <a:pt x="29" y="40"/>
                  <a:pt x="29" y="40"/>
                  <a:pt x="29" y="40"/>
                </a:cubicBezTo>
                <a:lnTo>
                  <a:pt x="29" y="19"/>
                </a:lnTo>
                <a:close/>
                <a:moveTo>
                  <a:pt x="16" y="83"/>
                </a:moveTo>
                <a:cubicBezTo>
                  <a:pt x="61" y="83"/>
                  <a:pt x="61" y="83"/>
                  <a:pt x="61" y="83"/>
                </a:cubicBezTo>
                <a:cubicBezTo>
                  <a:pt x="61" y="93"/>
                  <a:pt x="61" y="93"/>
                  <a:pt x="61" y="93"/>
                </a:cubicBezTo>
                <a:cubicBezTo>
                  <a:pt x="61" y="95"/>
                  <a:pt x="63" y="96"/>
                  <a:pt x="64" y="96"/>
                </a:cubicBezTo>
                <a:cubicBezTo>
                  <a:pt x="96" y="96"/>
                  <a:pt x="96" y="96"/>
                  <a:pt x="96" y="96"/>
                </a:cubicBezTo>
                <a:cubicBezTo>
                  <a:pt x="97" y="96"/>
                  <a:pt x="99" y="95"/>
                  <a:pt x="99" y="93"/>
                </a:cubicBezTo>
                <a:cubicBezTo>
                  <a:pt x="99" y="83"/>
                  <a:pt x="99" y="83"/>
                  <a:pt x="99" y="83"/>
                </a:cubicBezTo>
                <a:cubicBezTo>
                  <a:pt x="144" y="83"/>
                  <a:pt x="144" y="83"/>
                  <a:pt x="144" y="83"/>
                </a:cubicBezTo>
                <a:cubicBezTo>
                  <a:pt x="145" y="83"/>
                  <a:pt x="147" y="81"/>
                  <a:pt x="147" y="80"/>
                </a:cubicBezTo>
                <a:cubicBezTo>
                  <a:pt x="147" y="79"/>
                  <a:pt x="145" y="77"/>
                  <a:pt x="144" y="77"/>
                </a:cubicBezTo>
                <a:cubicBezTo>
                  <a:pt x="99" y="77"/>
                  <a:pt x="99" y="77"/>
                  <a:pt x="99" y="77"/>
                </a:cubicBezTo>
                <a:cubicBezTo>
                  <a:pt x="99" y="67"/>
                  <a:pt x="99" y="67"/>
                  <a:pt x="99" y="67"/>
                </a:cubicBezTo>
                <a:cubicBezTo>
                  <a:pt x="99" y="65"/>
                  <a:pt x="97" y="64"/>
                  <a:pt x="96" y="64"/>
                </a:cubicBezTo>
                <a:cubicBezTo>
                  <a:pt x="64" y="64"/>
                  <a:pt x="64" y="64"/>
                  <a:pt x="64" y="64"/>
                </a:cubicBezTo>
                <a:cubicBezTo>
                  <a:pt x="63" y="64"/>
                  <a:pt x="61" y="65"/>
                  <a:pt x="61" y="67"/>
                </a:cubicBezTo>
                <a:cubicBezTo>
                  <a:pt x="61" y="77"/>
                  <a:pt x="61" y="77"/>
                  <a:pt x="61" y="77"/>
                </a:cubicBezTo>
                <a:cubicBezTo>
                  <a:pt x="16" y="77"/>
                  <a:pt x="16" y="77"/>
                  <a:pt x="16" y="77"/>
                </a:cubicBezTo>
                <a:cubicBezTo>
                  <a:pt x="15" y="77"/>
                  <a:pt x="13" y="79"/>
                  <a:pt x="13" y="80"/>
                </a:cubicBezTo>
                <a:cubicBezTo>
                  <a:pt x="13" y="81"/>
                  <a:pt x="15" y="83"/>
                  <a:pt x="16" y="83"/>
                </a:cubicBezTo>
                <a:close/>
                <a:moveTo>
                  <a:pt x="67" y="69"/>
                </a:moveTo>
                <a:cubicBezTo>
                  <a:pt x="93" y="69"/>
                  <a:pt x="93" y="69"/>
                  <a:pt x="93" y="69"/>
                </a:cubicBezTo>
                <a:cubicBezTo>
                  <a:pt x="93" y="91"/>
                  <a:pt x="93" y="91"/>
                  <a:pt x="93" y="91"/>
                </a:cubicBezTo>
                <a:cubicBezTo>
                  <a:pt x="67" y="91"/>
                  <a:pt x="67" y="91"/>
                  <a:pt x="67" y="91"/>
                </a:cubicBezTo>
                <a:lnTo>
                  <a:pt x="67" y="69"/>
                </a:lnTo>
                <a:close/>
                <a:moveTo>
                  <a:pt x="16" y="133"/>
                </a:moveTo>
                <a:cubicBezTo>
                  <a:pt x="99" y="133"/>
                  <a:pt x="99" y="133"/>
                  <a:pt x="99" y="133"/>
                </a:cubicBezTo>
                <a:cubicBezTo>
                  <a:pt x="99" y="144"/>
                  <a:pt x="99" y="144"/>
                  <a:pt x="99" y="144"/>
                </a:cubicBezTo>
                <a:cubicBezTo>
                  <a:pt x="99" y="145"/>
                  <a:pt x="100" y="147"/>
                  <a:pt x="101" y="147"/>
                </a:cubicBezTo>
                <a:cubicBezTo>
                  <a:pt x="133" y="147"/>
                  <a:pt x="133" y="147"/>
                  <a:pt x="133" y="147"/>
                </a:cubicBezTo>
                <a:cubicBezTo>
                  <a:pt x="135" y="147"/>
                  <a:pt x="136" y="145"/>
                  <a:pt x="136" y="144"/>
                </a:cubicBezTo>
                <a:cubicBezTo>
                  <a:pt x="136" y="133"/>
                  <a:pt x="136" y="133"/>
                  <a:pt x="136" y="133"/>
                </a:cubicBezTo>
                <a:cubicBezTo>
                  <a:pt x="144" y="133"/>
                  <a:pt x="144" y="133"/>
                  <a:pt x="144" y="133"/>
                </a:cubicBezTo>
                <a:cubicBezTo>
                  <a:pt x="145" y="133"/>
                  <a:pt x="147" y="132"/>
                  <a:pt x="147" y="131"/>
                </a:cubicBezTo>
                <a:cubicBezTo>
                  <a:pt x="147" y="129"/>
                  <a:pt x="145" y="128"/>
                  <a:pt x="144" y="128"/>
                </a:cubicBezTo>
                <a:cubicBezTo>
                  <a:pt x="136" y="128"/>
                  <a:pt x="136" y="128"/>
                  <a:pt x="136" y="128"/>
                </a:cubicBezTo>
                <a:cubicBezTo>
                  <a:pt x="136" y="117"/>
                  <a:pt x="136" y="117"/>
                  <a:pt x="136" y="117"/>
                </a:cubicBezTo>
                <a:cubicBezTo>
                  <a:pt x="136" y="116"/>
                  <a:pt x="135" y="115"/>
                  <a:pt x="133" y="115"/>
                </a:cubicBezTo>
                <a:cubicBezTo>
                  <a:pt x="101" y="115"/>
                  <a:pt x="101" y="115"/>
                  <a:pt x="101" y="115"/>
                </a:cubicBezTo>
                <a:cubicBezTo>
                  <a:pt x="100" y="115"/>
                  <a:pt x="99" y="116"/>
                  <a:pt x="99" y="117"/>
                </a:cubicBezTo>
                <a:cubicBezTo>
                  <a:pt x="99" y="128"/>
                  <a:pt x="99" y="128"/>
                  <a:pt x="99" y="128"/>
                </a:cubicBezTo>
                <a:cubicBezTo>
                  <a:pt x="16" y="128"/>
                  <a:pt x="16" y="128"/>
                  <a:pt x="16" y="128"/>
                </a:cubicBezTo>
                <a:cubicBezTo>
                  <a:pt x="15" y="128"/>
                  <a:pt x="13" y="129"/>
                  <a:pt x="13" y="131"/>
                </a:cubicBezTo>
                <a:cubicBezTo>
                  <a:pt x="13" y="132"/>
                  <a:pt x="15" y="133"/>
                  <a:pt x="16" y="133"/>
                </a:cubicBezTo>
                <a:close/>
                <a:moveTo>
                  <a:pt x="104" y="120"/>
                </a:moveTo>
                <a:cubicBezTo>
                  <a:pt x="131" y="120"/>
                  <a:pt x="131" y="120"/>
                  <a:pt x="131" y="120"/>
                </a:cubicBezTo>
                <a:cubicBezTo>
                  <a:pt x="131" y="141"/>
                  <a:pt x="131" y="141"/>
                  <a:pt x="131" y="141"/>
                </a:cubicBezTo>
                <a:cubicBezTo>
                  <a:pt x="104" y="141"/>
                  <a:pt x="104" y="141"/>
                  <a:pt x="104" y="141"/>
                </a:cubicBezTo>
                <a:lnTo>
                  <a:pt x="104" y="12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24" name="Freeform 1119"/>
          <p:cNvSpPr>
            <a:spLocks noEditPoints="1"/>
          </p:cNvSpPr>
          <p:nvPr/>
        </p:nvSpPr>
        <p:spPr bwMode="auto">
          <a:xfrm>
            <a:off x="8213725" y="377825"/>
            <a:ext cx="130175" cy="503238"/>
          </a:xfrm>
          <a:custGeom>
            <a:avLst/>
            <a:gdLst>
              <a:gd name="T0" fmla="*/ 22 w 38"/>
              <a:gd name="T1" fmla="*/ 109 h 146"/>
              <a:gd name="T2" fmla="*/ 22 w 38"/>
              <a:gd name="T3" fmla="*/ 3 h 146"/>
              <a:gd name="T4" fmla="*/ 19 w 38"/>
              <a:gd name="T5" fmla="*/ 0 h 146"/>
              <a:gd name="T6" fmla="*/ 16 w 38"/>
              <a:gd name="T7" fmla="*/ 3 h 146"/>
              <a:gd name="T8" fmla="*/ 16 w 38"/>
              <a:gd name="T9" fmla="*/ 109 h 146"/>
              <a:gd name="T10" fmla="*/ 0 w 38"/>
              <a:gd name="T11" fmla="*/ 127 h 146"/>
              <a:gd name="T12" fmla="*/ 19 w 38"/>
              <a:gd name="T13" fmla="*/ 146 h 146"/>
              <a:gd name="T14" fmla="*/ 38 w 38"/>
              <a:gd name="T15" fmla="*/ 127 h 146"/>
              <a:gd name="T16" fmla="*/ 22 w 38"/>
              <a:gd name="T17" fmla="*/ 109 h 146"/>
              <a:gd name="T18" fmla="*/ 19 w 38"/>
              <a:gd name="T19" fmla="*/ 141 h 146"/>
              <a:gd name="T20" fmla="*/ 5 w 38"/>
              <a:gd name="T21" fmla="*/ 127 h 146"/>
              <a:gd name="T22" fmla="*/ 19 w 38"/>
              <a:gd name="T23" fmla="*/ 114 h 146"/>
              <a:gd name="T24" fmla="*/ 33 w 38"/>
              <a:gd name="T25" fmla="*/ 127 h 146"/>
              <a:gd name="T26" fmla="*/ 19 w 38"/>
              <a:gd name="T27" fmla="*/ 141 h 1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38" h="146">
                <a:moveTo>
                  <a:pt x="22" y="109"/>
                </a:moveTo>
                <a:cubicBezTo>
                  <a:pt x="22" y="3"/>
                  <a:pt x="22" y="3"/>
                  <a:pt x="22" y="3"/>
                </a:cubicBezTo>
                <a:cubicBezTo>
                  <a:pt x="22" y="1"/>
                  <a:pt x="20" y="0"/>
                  <a:pt x="19" y="0"/>
                </a:cubicBezTo>
                <a:cubicBezTo>
                  <a:pt x="17" y="0"/>
                  <a:pt x="16" y="1"/>
                  <a:pt x="16" y="3"/>
                </a:cubicBezTo>
                <a:cubicBezTo>
                  <a:pt x="16" y="109"/>
                  <a:pt x="16" y="109"/>
                  <a:pt x="16" y="109"/>
                </a:cubicBezTo>
                <a:cubicBezTo>
                  <a:pt x="7" y="110"/>
                  <a:pt x="0" y="118"/>
                  <a:pt x="0" y="127"/>
                </a:cubicBezTo>
                <a:cubicBezTo>
                  <a:pt x="0" y="138"/>
                  <a:pt x="9" y="146"/>
                  <a:pt x="19" y="146"/>
                </a:cubicBezTo>
                <a:cubicBezTo>
                  <a:pt x="29" y="146"/>
                  <a:pt x="38" y="138"/>
                  <a:pt x="38" y="127"/>
                </a:cubicBezTo>
                <a:cubicBezTo>
                  <a:pt x="38" y="118"/>
                  <a:pt x="31" y="110"/>
                  <a:pt x="22" y="109"/>
                </a:cubicBezTo>
                <a:close/>
                <a:moveTo>
                  <a:pt x="19" y="141"/>
                </a:moveTo>
                <a:cubicBezTo>
                  <a:pt x="12" y="141"/>
                  <a:pt x="5" y="135"/>
                  <a:pt x="5" y="127"/>
                </a:cubicBezTo>
                <a:cubicBezTo>
                  <a:pt x="5" y="120"/>
                  <a:pt x="12" y="114"/>
                  <a:pt x="19" y="114"/>
                </a:cubicBezTo>
                <a:cubicBezTo>
                  <a:pt x="26" y="114"/>
                  <a:pt x="33" y="120"/>
                  <a:pt x="33" y="127"/>
                </a:cubicBezTo>
                <a:cubicBezTo>
                  <a:pt x="33" y="135"/>
                  <a:pt x="26" y="141"/>
                  <a:pt x="19" y="14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25" name="Freeform 1120"/>
          <p:cNvSpPr>
            <a:spLocks noEditPoints="1"/>
          </p:cNvSpPr>
          <p:nvPr/>
        </p:nvSpPr>
        <p:spPr bwMode="auto">
          <a:xfrm>
            <a:off x="8353425" y="377825"/>
            <a:ext cx="130175" cy="503238"/>
          </a:xfrm>
          <a:custGeom>
            <a:avLst/>
            <a:gdLst>
              <a:gd name="T0" fmla="*/ 21 w 38"/>
              <a:gd name="T1" fmla="*/ 76 h 146"/>
              <a:gd name="T2" fmla="*/ 21 w 38"/>
              <a:gd name="T3" fmla="*/ 3 h 146"/>
              <a:gd name="T4" fmla="*/ 19 w 38"/>
              <a:gd name="T5" fmla="*/ 0 h 146"/>
              <a:gd name="T6" fmla="*/ 16 w 38"/>
              <a:gd name="T7" fmla="*/ 3 h 146"/>
              <a:gd name="T8" fmla="*/ 16 w 38"/>
              <a:gd name="T9" fmla="*/ 76 h 146"/>
              <a:gd name="T10" fmla="*/ 0 w 38"/>
              <a:gd name="T11" fmla="*/ 95 h 146"/>
              <a:gd name="T12" fmla="*/ 16 w 38"/>
              <a:gd name="T13" fmla="*/ 114 h 146"/>
              <a:gd name="T14" fmla="*/ 16 w 38"/>
              <a:gd name="T15" fmla="*/ 144 h 146"/>
              <a:gd name="T16" fmla="*/ 19 w 38"/>
              <a:gd name="T17" fmla="*/ 146 h 146"/>
              <a:gd name="T18" fmla="*/ 21 w 38"/>
              <a:gd name="T19" fmla="*/ 144 h 146"/>
              <a:gd name="T20" fmla="*/ 21 w 38"/>
              <a:gd name="T21" fmla="*/ 114 h 146"/>
              <a:gd name="T22" fmla="*/ 38 w 38"/>
              <a:gd name="T23" fmla="*/ 95 h 146"/>
              <a:gd name="T24" fmla="*/ 21 w 38"/>
              <a:gd name="T25" fmla="*/ 76 h 146"/>
              <a:gd name="T26" fmla="*/ 19 w 38"/>
              <a:gd name="T27" fmla="*/ 108 h 146"/>
              <a:gd name="T28" fmla="*/ 5 w 38"/>
              <a:gd name="T29" fmla="*/ 95 h 146"/>
              <a:gd name="T30" fmla="*/ 19 w 38"/>
              <a:gd name="T31" fmla="*/ 81 h 146"/>
              <a:gd name="T32" fmla="*/ 32 w 38"/>
              <a:gd name="T33" fmla="*/ 95 h 146"/>
              <a:gd name="T34" fmla="*/ 19 w 38"/>
              <a:gd name="T35" fmla="*/ 108 h 1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38" h="146">
                <a:moveTo>
                  <a:pt x="21" y="76"/>
                </a:moveTo>
                <a:cubicBezTo>
                  <a:pt x="21" y="3"/>
                  <a:pt x="21" y="3"/>
                  <a:pt x="21" y="3"/>
                </a:cubicBezTo>
                <a:cubicBezTo>
                  <a:pt x="21" y="1"/>
                  <a:pt x="20" y="0"/>
                  <a:pt x="19" y="0"/>
                </a:cubicBezTo>
                <a:cubicBezTo>
                  <a:pt x="17" y="0"/>
                  <a:pt x="16" y="1"/>
                  <a:pt x="16" y="3"/>
                </a:cubicBezTo>
                <a:cubicBezTo>
                  <a:pt x="16" y="76"/>
                  <a:pt x="16" y="76"/>
                  <a:pt x="16" y="76"/>
                </a:cubicBezTo>
                <a:cubicBezTo>
                  <a:pt x="7" y="77"/>
                  <a:pt x="0" y="85"/>
                  <a:pt x="0" y="95"/>
                </a:cubicBezTo>
                <a:cubicBezTo>
                  <a:pt x="0" y="104"/>
                  <a:pt x="7" y="112"/>
                  <a:pt x="16" y="114"/>
                </a:cubicBezTo>
                <a:cubicBezTo>
                  <a:pt x="16" y="144"/>
                  <a:pt x="16" y="144"/>
                  <a:pt x="16" y="144"/>
                </a:cubicBezTo>
                <a:cubicBezTo>
                  <a:pt x="16" y="145"/>
                  <a:pt x="17" y="146"/>
                  <a:pt x="19" y="146"/>
                </a:cubicBezTo>
                <a:cubicBezTo>
                  <a:pt x="20" y="146"/>
                  <a:pt x="21" y="145"/>
                  <a:pt x="21" y="144"/>
                </a:cubicBezTo>
                <a:cubicBezTo>
                  <a:pt x="21" y="114"/>
                  <a:pt x="21" y="114"/>
                  <a:pt x="21" y="114"/>
                </a:cubicBezTo>
                <a:cubicBezTo>
                  <a:pt x="31" y="112"/>
                  <a:pt x="38" y="104"/>
                  <a:pt x="38" y="95"/>
                </a:cubicBezTo>
                <a:cubicBezTo>
                  <a:pt x="38" y="85"/>
                  <a:pt x="31" y="77"/>
                  <a:pt x="21" y="76"/>
                </a:cubicBezTo>
                <a:close/>
                <a:moveTo>
                  <a:pt x="19" y="108"/>
                </a:moveTo>
                <a:cubicBezTo>
                  <a:pt x="11" y="108"/>
                  <a:pt x="5" y="102"/>
                  <a:pt x="5" y="95"/>
                </a:cubicBezTo>
                <a:cubicBezTo>
                  <a:pt x="5" y="87"/>
                  <a:pt x="11" y="81"/>
                  <a:pt x="19" y="81"/>
                </a:cubicBezTo>
                <a:cubicBezTo>
                  <a:pt x="26" y="81"/>
                  <a:pt x="32" y="87"/>
                  <a:pt x="32" y="95"/>
                </a:cubicBezTo>
                <a:cubicBezTo>
                  <a:pt x="32" y="102"/>
                  <a:pt x="26" y="108"/>
                  <a:pt x="19" y="10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26" name="Freeform 1121"/>
          <p:cNvSpPr>
            <a:spLocks noEditPoints="1"/>
          </p:cNvSpPr>
          <p:nvPr/>
        </p:nvSpPr>
        <p:spPr bwMode="auto">
          <a:xfrm>
            <a:off x="8489950" y="377825"/>
            <a:ext cx="130175" cy="503238"/>
          </a:xfrm>
          <a:custGeom>
            <a:avLst/>
            <a:gdLst>
              <a:gd name="T0" fmla="*/ 22 w 38"/>
              <a:gd name="T1" fmla="*/ 44 h 146"/>
              <a:gd name="T2" fmla="*/ 22 w 38"/>
              <a:gd name="T3" fmla="*/ 3 h 146"/>
              <a:gd name="T4" fmla="*/ 19 w 38"/>
              <a:gd name="T5" fmla="*/ 0 h 146"/>
              <a:gd name="T6" fmla="*/ 17 w 38"/>
              <a:gd name="T7" fmla="*/ 3 h 146"/>
              <a:gd name="T8" fmla="*/ 17 w 38"/>
              <a:gd name="T9" fmla="*/ 44 h 146"/>
              <a:gd name="T10" fmla="*/ 0 w 38"/>
              <a:gd name="T11" fmla="*/ 62 h 146"/>
              <a:gd name="T12" fmla="*/ 17 w 38"/>
              <a:gd name="T13" fmla="*/ 81 h 146"/>
              <a:gd name="T14" fmla="*/ 17 w 38"/>
              <a:gd name="T15" fmla="*/ 144 h 146"/>
              <a:gd name="T16" fmla="*/ 19 w 38"/>
              <a:gd name="T17" fmla="*/ 146 h 146"/>
              <a:gd name="T18" fmla="*/ 22 w 38"/>
              <a:gd name="T19" fmla="*/ 144 h 146"/>
              <a:gd name="T20" fmla="*/ 22 w 38"/>
              <a:gd name="T21" fmla="*/ 81 h 146"/>
              <a:gd name="T22" fmla="*/ 38 w 38"/>
              <a:gd name="T23" fmla="*/ 62 h 146"/>
              <a:gd name="T24" fmla="*/ 22 w 38"/>
              <a:gd name="T25" fmla="*/ 44 h 146"/>
              <a:gd name="T26" fmla="*/ 19 w 38"/>
              <a:gd name="T27" fmla="*/ 76 h 146"/>
              <a:gd name="T28" fmla="*/ 6 w 38"/>
              <a:gd name="T29" fmla="*/ 62 h 146"/>
              <a:gd name="T30" fmla="*/ 19 w 38"/>
              <a:gd name="T31" fmla="*/ 49 h 146"/>
              <a:gd name="T32" fmla="*/ 33 w 38"/>
              <a:gd name="T33" fmla="*/ 62 h 146"/>
              <a:gd name="T34" fmla="*/ 19 w 38"/>
              <a:gd name="T35" fmla="*/ 76 h 1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38" h="146">
                <a:moveTo>
                  <a:pt x="22" y="44"/>
                </a:moveTo>
                <a:cubicBezTo>
                  <a:pt x="22" y="3"/>
                  <a:pt x="22" y="3"/>
                  <a:pt x="22" y="3"/>
                </a:cubicBezTo>
                <a:cubicBezTo>
                  <a:pt x="22" y="1"/>
                  <a:pt x="21" y="0"/>
                  <a:pt x="19" y="0"/>
                </a:cubicBezTo>
                <a:cubicBezTo>
                  <a:pt x="18" y="0"/>
                  <a:pt x="17" y="1"/>
                  <a:pt x="17" y="3"/>
                </a:cubicBezTo>
                <a:cubicBezTo>
                  <a:pt x="17" y="44"/>
                  <a:pt x="17" y="44"/>
                  <a:pt x="17" y="44"/>
                </a:cubicBezTo>
                <a:cubicBezTo>
                  <a:pt x="7" y="45"/>
                  <a:pt x="0" y="53"/>
                  <a:pt x="0" y="62"/>
                </a:cubicBezTo>
                <a:cubicBezTo>
                  <a:pt x="0" y="72"/>
                  <a:pt x="7" y="80"/>
                  <a:pt x="17" y="81"/>
                </a:cubicBezTo>
                <a:cubicBezTo>
                  <a:pt x="17" y="144"/>
                  <a:pt x="17" y="144"/>
                  <a:pt x="17" y="144"/>
                </a:cubicBezTo>
                <a:cubicBezTo>
                  <a:pt x="17" y="145"/>
                  <a:pt x="18" y="146"/>
                  <a:pt x="19" y="146"/>
                </a:cubicBezTo>
                <a:cubicBezTo>
                  <a:pt x="21" y="146"/>
                  <a:pt x="22" y="145"/>
                  <a:pt x="22" y="144"/>
                </a:cubicBezTo>
                <a:cubicBezTo>
                  <a:pt x="22" y="81"/>
                  <a:pt x="22" y="81"/>
                  <a:pt x="22" y="81"/>
                </a:cubicBezTo>
                <a:cubicBezTo>
                  <a:pt x="31" y="80"/>
                  <a:pt x="38" y="72"/>
                  <a:pt x="38" y="62"/>
                </a:cubicBezTo>
                <a:cubicBezTo>
                  <a:pt x="38" y="53"/>
                  <a:pt x="31" y="45"/>
                  <a:pt x="22" y="44"/>
                </a:cubicBezTo>
                <a:close/>
                <a:moveTo>
                  <a:pt x="19" y="76"/>
                </a:moveTo>
                <a:cubicBezTo>
                  <a:pt x="12" y="76"/>
                  <a:pt x="6" y="70"/>
                  <a:pt x="6" y="62"/>
                </a:cubicBezTo>
                <a:cubicBezTo>
                  <a:pt x="6" y="55"/>
                  <a:pt x="12" y="49"/>
                  <a:pt x="19" y="49"/>
                </a:cubicBezTo>
                <a:cubicBezTo>
                  <a:pt x="27" y="49"/>
                  <a:pt x="33" y="55"/>
                  <a:pt x="33" y="62"/>
                </a:cubicBezTo>
                <a:cubicBezTo>
                  <a:pt x="33" y="70"/>
                  <a:pt x="27" y="76"/>
                  <a:pt x="19" y="7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27" name="Freeform 1122"/>
          <p:cNvSpPr>
            <a:spLocks noEditPoints="1"/>
          </p:cNvSpPr>
          <p:nvPr/>
        </p:nvSpPr>
        <p:spPr bwMode="auto">
          <a:xfrm>
            <a:off x="8629650" y="377825"/>
            <a:ext cx="130175" cy="503238"/>
          </a:xfrm>
          <a:custGeom>
            <a:avLst/>
            <a:gdLst>
              <a:gd name="T0" fmla="*/ 38 w 38"/>
              <a:gd name="T1" fmla="*/ 30 h 146"/>
              <a:gd name="T2" fmla="*/ 22 w 38"/>
              <a:gd name="T3" fmla="*/ 11 h 146"/>
              <a:gd name="T4" fmla="*/ 22 w 38"/>
              <a:gd name="T5" fmla="*/ 3 h 146"/>
              <a:gd name="T6" fmla="*/ 19 w 38"/>
              <a:gd name="T7" fmla="*/ 0 h 146"/>
              <a:gd name="T8" fmla="*/ 16 w 38"/>
              <a:gd name="T9" fmla="*/ 3 h 146"/>
              <a:gd name="T10" fmla="*/ 16 w 38"/>
              <a:gd name="T11" fmla="*/ 11 h 146"/>
              <a:gd name="T12" fmla="*/ 0 w 38"/>
              <a:gd name="T13" fmla="*/ 30 h 146"/>
              <a:gd name="T14" fmla="*/ 16 w 38"/>
              <a:gd name="T15" fmla="*/ 49 h 146"/>
              <a:gd name="T16" fmla="*/ 16 w 38"/>
              <a:gd name="T17" fmla="*/ 144 h 146"/>
              <a:gd name="T18" fmla="*/ 19 w 38"/>
              <a:gd name="T19" fmla="*/ 146 h 146"/>
              <a:gd name="T20" fmla="*/ 22 w 38"/>
              <a:gd name="T21" fmla="*/ 144 h 146"/>
              <a:gd name="T22" fmla="*/ 22 w 38"/>
              <a:gd name="T23" fmla="*/ 49 h 146"/>
              <a:gd name="T24" fmla="*/ 38 w 38"/>
              <a:gd name="T25" fmla="*/ 30 h 146"/>
              <a:gd name="T26" fmla="*/ 19 w 38"/>
              <a:gd name="T27" fmla="*/ 43 h 146"/>
              <a:gd name="T28" fmla="*/ 5 w 38"/>
              <a:gd name="T29" fmla="*/ 30 h 146"/>
              <a:gd name="T30" fmla="*/ 19 w 38"/>
              <a:gd name="T31" fmla="*/ 16 h 146"/>
              <a:gd name="T32" fmla="*/ 33 w 38"/>
              <a:gd name="T33" fmla="*/ 30 h 146"/>
              <a:gd name="T34" fmla="*/ 19 w 38"/>
              <a:gd name="T35" fmla="*/ 43 h 1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38" h="146">
                <a:moveTo>
                  <a:pt x="38" y="30"/>
                </a:moveTo>
                <a:cubicBezTo>
                  <a:pt x="38" y="20"/>
                  <a:pt x="31" y="12"/>
                  <a:pt x="22" y="11"/>
                </a:cubicBezTo>
                <a:cubicBezTo>
                  <a:pt x="22" y="3"/>
                  <a:pt x="22" y="3"/>
                  <a:pt x="22" y="3"/>
                </a:cubicBezTo>
                <a:cubicBezTo>
                  <a:pt x="22" y="1"/>
                  <a:pt x="21" y="0"/>
                  <a:pt x="19" y="0"/>
                </a:cubicBezTo>
                <a:cubicBezTo>
                  <a:pt x="18" y="0"/>
                  <a:pt x="16" y="1"/>
                  <a:pt x="16" y="3"/>
                </a:cubicBezTo>
                <a:cubicBezTo>
                  <a:pt x="16" y="11"/>
                  <a:pt x="16" y="11"/>
                  <a:pt x="16" y="11"/>
                </a:cubicBezTo>
                <a:cubicBezTo>
                  <a:pt x="7" y="12"/>
                  <a:pt x="0" y="20"/>
                  <a:pt x="0" y="30"/>
                </a:cubicBezTo>
                <a:cubicBezTo>
                  <a:pt x="0" y="39"/>
                  <a:pt x="7" y="47"/>
                  <a:pt x="16" y="49"/>
                </a:cubicBezTo>
                <a:cubicBezTo>
                  <a:pt x="16" y="144"/>
                  <a:pt x="16" y="144"/>
                  <a:pt x="16" y="144"/>
                </a:cubicBezTo>
                <a:cubicBezTo>
                  <a:pt x="16" y="145"/>
                  <a:pt x="18" y="146"/>
                  <a:pt x="19" y="146"/>
                </a:cubicBezTo>
                <a:cubicBezTo>
                  <a:pt x="21" y="146"/>
                  <a:pt x="22" y="145"/>
                  <a:pt x="22" y="144"/>
                </a:cubicBezTo>
                <a:cubicBezTo>
                  <a:pt x="22" y="49"/>
                  <a:pt x="22" y="49"/>
                  <a:pt x="22" y="49"/>
                </a:cubicBezTo>
                <a:cubicBezTo>
                  <a:pt x="31" y="47"/>
                  <a:pt x="38" y="39"/>
                  <a:pt x="38" y="30"/>
                </a:cubicBezTo>
                <a:close/>
                <a:moveTo>
                  <a:pt x="19" y="43"/>
                </a:moveTo>
                <a:cubicBezTo>
                  <a:pt x="12" y="43"/>
                  <a:pt x="5" y="37"/>
                  <a:pt x="5" y="30"/>
                </a:cubicBezTo>
                <a:cubicBezTo>
                  <a:pt x="5" y="22"/>
                  <a:pt x="12" y="16"/>
                  <a:pt x="19" y="16"/>
                </a:cubicBezTo>
                <a:cubicBezTo>
                  <a:pt x="26" y="16"/>
                  <a:pt x="33" y="22"/>
                  <a:pt x="33" y="30"/>
                </a:cubicBezTo>
                <a:cubicBezTo>
                  <a:pt x="33" y="37"/>
                  <a:pt x="26" y="43"/>
                  <a:pt x="19" y="4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28" name="Freeform 1123"/>
          <p:cNvSpPr>
            <a:spLocks/>
          </p:cNvSpPr>
          <p:nvPr/>
        </p:nvSpPr>
        <p:spPr bwMode="auto">
          <a:xfrm>
            <a:off x="8678863" y="454025"/>
            <a:ext cx="33338" cy="17463"/>
          </a:xfrm>
          <a:custGeom>
            <a:avLst/>
            <a:gdLst>
              <a:gd name="T0" fmla="*/ 8 w 10"/>
              <a:gd name="T1" fmla="*/ 0 h 5"/>
              <a:gd name="T2" fmla="*/ 2 w 10"/>
              <a:gd name="T3" fmla="*/ 0 h 5"/>
              <a:gd name="T4" fmla="*/ 0 w 10"/>
              <a:gd name="T5" fmla="*/ 2 h 5"/>
              <a:gd name="T6" fmla="*/ 2 w 10"/>
              <a:gd name="T7" fmla="*/ 5 h 5"/>
              <a:gd name="T8" fmla="*/ 8 w 10"/>
              <a:gd name="T9" fmla="*/ 5 h 5"/>
              <a:gd name="T10" fmla="*/ 10 w 10"/>
              <a:gd name="T11" fmla="*/ 2 h 5"/>
              <a:gd name="T12" fmla="*/ 8 w 10"/>
              <a:gd name="T13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0" h="5">
                <a:moveTo>
                  <a:pt x="8" y="0"/>
                </a:move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4"/>
                  <a:pt x="1" y="5"/>
                  <a:pt x="2" y="5"/>
                </a:cubicBezTo>
                <a:cubicBezTo>
                  <a:pt x="8" y="5"/>
                  <a:pt x="8" y="5"/>
                  <a:pt x="8" y="5"/>
                </a:cubicBezTo>
                <a:cubicBezTo>
                  <a:pt x="9" y="5"/>
                  <a:pt x="10" y="4"/>
                  <a:pt x="10" y="2"/>
                </a:cubicBezTo>
                <a:cubicBezTo>
                  <a:pt x="10" y="1"/>
                  <a:pt x="9" y="0"/>
                  <a:pt x="8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29" name="Freeform 1124"/>
          <p:cNvSpPr>
            <a:spLocks/>
          </p:cNvSpPr>
          <p:nvPr/>
        </p:nvSpPr>
        <p:spPr bwMode="auto">
          <a:xfrm>
            <a:off x="8537575" y="565150"/>
            <a:ext cx="38100" cy="20638"/>
          </a:xfrm>
          <a:custGeom>
            <a:avLst/>
            <a:gdLst>
              <a:gd name="T0" fmla="*/ 8 w 11"/>
              <a:gd name="T1" fmla="*/ 0 h 6"/>
              <a:gd name="T2" fmla="*/ 3 w 11"/>
              <a:gd name="T3" fmla="*/ 0 h 6"/>
              <a:gd name="T4" fmla="*/ 0 w 11"/>
              <a:gd name="T5" fmla="*/ 3 h 6"/>
              <a:gd name="T6" fmla="*/ 3 w 11"/>
              <a:gd name="T7" fmla="*/ 6 h 6"/>
              <a:gd name="T8" fmla="*/ 8 w 11"/>
              <a:gd name="T9" fmla="*/ 6 h 6"/>
              <a:gd name="T10" fmla="*/ 11 w 11"/>
              <a:gd name="T11" fmla="*/ 3 h 6"/>
              <a:gd name="T12" fmla="*/ 8 w 11"/>
              <a:gd name="T13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1" h="6">
                <a:moveTo>
                  <a:pt x="8" y="0"/>
                </a:moveTo>
                <a:cubicBezTo>
                  <a:pt x="3" y="0"/>
                  <a:pt x="3" y="0"/>
                  <a:pt x="3" y="0"/>
                </a:cubicBezTo>
                <a:cubicBezTo>
                  <a:pt x="1" y="0"/>
                  <a:pt x="0" y="1"/>
                  <a:pt x="0" y="3"/>
                </a:cubicBezTo>
                <a:cubicBezTo>
                  <a:pt x="0" y="4"/>
                  <a:pt x="1" y="6"/>
                  <a:pt x="3" y="6"/>
                </a:cubicBezTo>
                <a:cubicBezTo>
                  <a:pt x="8" y="6"/>
                  <a:pt x="8" y="6"/>
                  <a:pt x="8" y="6"/>
                </a:cubicBezTo>
                <a:cubicBezTo>
                  <a:pt x="10" y="6"/>
                  <a:pt x="11" y="4"/>
                  <a:pt x="11" y="3"/>
                </a:cubicBezTo>
                <a:cubicBezTo>
                  <a:pt x="11" y="1"/>
                  <a:pt x="10" y="0"/>
                  <a:pt x="8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30" name="Freeform 1125"/>
          <p:cNvSpPr>
            <a:spLocks/>
          </p:cNvSpPr>
          <p:nvPr/>
        </p:nvSpPr>
        <p:spPr bwMode="auto">
          <a:xfrm>
            <a:off x="8537575" y="601663"/>
            <a:ext cx="38100" cy="20638"/>
          </a:xfrm>
          <a:custGeom>
            <a:avLst/>
            <a:gdLst>
              <a:gd name="T0" fmla="*/ 8 w 11"/>
              <a:gd name="T1" fmla="*/ 0 h 6"/>
              <a:gd name="T2" fmla="*/ 3 w 11"/>
              <a:gd name="T3" fmla="*/ 0 h 6"/>
              <a:gd name="T4" fmla="*/ 0 w 11"/>
              <a:gd name="T5" fmla="*/ 3 h 6"/>
              <a:gd name="T6" fmla="*/ 3 w 11"/>
              <a:gd name="T7" fmla="*/ 6 h 6"/>
              <a:gd name="T8" fmla="*/ 8 w 11"/>
              <a:gd name="T9" fmla="*/ 6 h 6"/>
              <a:gd name="T10" fmla="*/ 11 w 11"/>
              <a:gd name="T11" fmla="*/ 3 h 6"/>
              <a:gd name="T12" fmla="*/ 8 w 11"/>
              <a:gd name="T13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1" h="6">
                <a:moveTo>
                  <a:pt x="8" y="0"/>
                </a:moveTo>
                <a:cubicBezTo>
                  <a:pt x="3" y="0"/>
                  <a:pt x="3" y="0"/>
                  <a:pt x="3" y="0"/>
                </a:cubicBezTo>
                <a:cubicBezTo>
                  <a:pt x="1" y="0"/>
                  <a:pt x="0" y="1"/>
                  <a:pt x="0" y="3"/>
                </a:cubicBezTo>
                <a:cubicBezTo>
                  <a:pt x="0" y="4"/>
                  <a:pt x="1" y="6"/>
                  <a:pt x="3" y="6"/>
                </a:cubicBezTo>
                <a:cubicBezTo>
                  <a:pt x="8" y="6"/>
                  <a:pt x="8" y="6"/>
                  <a:pt x="8" y="6"/>
                </a:cubicBezTo>
                <a:cubicBezTo>
                  <a:pt x="10" y="6"/>
                  <a:pt x="11" y="4"/>
                  <a:pt x="11" y="3"/>
                </a:cubicBezTo>
                <a:cubicBezTo>
                  <a:pt x="11" y="1"/>
                  <a:pt x="10" y="0"/>
                  <a:pt x="8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31" name="Freeform 1126"/>
          <p:cNvSpPr>
            <a:spLocks/>
          </p:cNvSpPr>
          <p:nvPr/>
        </p:nvSpPr>
        <p:spPr bwMode="auto">
          <a:xfrm>
            <a:off x="8397875" y="677863"/>
            <a:ext cx="38100" cy="17463"/>
          </a:xfrm>
          <a:custGeom>
            <a:avLst/>
            <a:gdLst>
              <a:gd name="T0" fmla="*/ 8 w 11"/>
              <a:gd name="T1" fmla="*/ 0 h 5"/>
              <a:gd name="T2" fmla="*/ 3 w 11"/>
              <a:gd name="T3" fmla="*/ 0 h 5"/>
              <a:gd name="T4" fmla="*/ 0 w 11"/>
              <a:gd name="T5" fmla="*/ 2 h 5"/>
              <a:gd name="T6" fmla="*/ 3 w 11"/>
              <a:gd name="T7" fmla="*/ 5 h 5"/>
              <a:gd name="T8" fmla="*/ 8 w 11"/>
              <a:gd name="T9" fmla="*/ 5 h 5"/>
              <a:gd name="T10" fmla="*/ 11 w 11"/>
              <a:gd name="T11" fmla="*/ 2 h 5"/>
              <a:gd name="T12" fmla="*/ 8 w 11"/>
              <a:gd name="T13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1" h="5">
                <a:moveTo>
                  <a:pt x="8" y="0"/>
                </a:moveTo>
                <a:cubicBezTo>
                  <a:pt x="3" y="0"/>
                  <a:pt x="3" y="0"/>
                  <a:pt x="3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4"/>
                  <a:pt x="1" y="5"/>
                  <a:pt x="3" y="5"/>
                </a:cubicBezTo>
                <a:cubicBezTo>
                  <a:pt x="8" y="5"/>
                  <a:pt x="8" y="5"/>
                  <a:pt x="8" y="5"/>
                </a:cubicBezTo>
                <a:cubicBezTo>
                  <a:pt x="10" y="5"/>
                  <a:pt x="11" y="4"/>
                  <a:pt x="11" y="2"/>
                </a:cubicBezTo>
                <a:cubicBezTo>
                  <a:pt x="11" y="1"/>
                  <a:pt x="10" y="0"/>
                  <a:pt x="8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32" name="Freeform 1127"/>
          <p:cNvSpPr>
            <a:spLocks/>
          </p:cNvSpPr>
          <p:nvPr/>
        </p:nvSpPr>
        <p:spPr bwMode="auto">
          <a:xfrm>
            <a:off x="8397875" y="715963"/>
            <a:ext cx="38100" cy="17463"/>
          </a:xfrm>
          <a:custGeom>
            <a:avLst/>
            <a:gdLst>
              <a:gd name="T0" fmla="*/ 8 w 11"/>
              <a:gd name="T1" fmla="*/ 0 h 5"/>
              <a:gd name="T2" fmla="*/ 3 w 11"/>
              <a:gd name="T3" fmla="*/ 0 h 5"/>
              <a:gd name="T4" fmla="*/ 0 w 11"/>
              <a:gd name="T5" fmla="*/ 2 h 5"/>
              <a:gd name="T6" fmla="*/ 3 w 11"/>
              <a:gd name="T7" fmla="*/ 5 h 5"/>
              <a:gd name="T8" fmla="*/ 8 w 11"/>
              <a:gd name="T9" fmla="*/ 5 h 5"/>
              <a:gd name="T10" fmla="*/ 11 w 11"/>
              <a:gd name="T11" fmla="*/ 2 h 5"/>
              <a:gd name="T12" fmla="*/ 8 w 11"/>
              <a:gd name="T13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1" h="5">
                <a:moveTo>
                  <a:pt x="8" y="0"/>
                </a:moveTo>
                <a:cubicBezTo>
                  <a:pt x="3" y="0"/>
                  <a:pt x="3" y="0"/>
                  <a:pt x="3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4"/>
                  <a:pt x="1" y="5"/>
                  <a:pt x="3" y="5"/>
                </a:cubicBezTo>
                <a:cubicBezTo>
                  <a:pt x="8" y="5"/>
                  <a:pt x="8" y="5"/>
                  <a:pt x="8" y="5"/>
                </a:cubicBezTo>
                <a:cubicBezTo>
                  <a:pt x="10" y="5"/>
                  <a:pt x="11" y="4"/>
                  <a:pt x="11" y="2"/>
                </a:cubicBezTo>
                <a:cubicBezTo>
                  <a:pt x="11" y="1"/>
                  <a:pt x="10" y="0"/>
                  <a:pt x="8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33" name="Freeform 1128"/>
          <p:cNvSpPr>
            <a:spLocks/>
          </p:cNvSpPr>
          <p:nvPr/>
        </p:nvSpPr>
        <p:spPr bwMode="auto">
          <a:xfrm>
            <a:off x="8261350" y="787400"/>
            <a:ext cx="34925" cy="20638"/>
          </a:xfrm>
          <a:custGeom>
            <a:avLst/>
            <a:gdLst>
              <a:gd name="T0" fmla="*/ 8 w 10"/>
              <a:gd name="T1" fmla="*/ 0 h 6"/>
              <a:gd name="T2" fmla="*/ 2 w 10"/>
              <a:gd name="T3" fmla="*/ 0 h 6"/>
              <a:gd name="T4" fmla="*/ 0 w 10"/>
              <a:gd name="T5" fmla="*/ 3 h 6"/>
              <a:gd name="T6" fmla="*/ 2 w 10"/>
              <a:gd name="T7" fmla="*/ 6 h 6"/>
              <a:gd name="T8" fmla="*/ 8 w 10"/>
              <a:gd name="T9" fmla="*/ 6 h 6"/>
              <a:gd name="T10" fmla="*/ 10 w 10"/>
              <a:gd name="T11" fmla="*/ 3 h 6"/>
              <a:gd name="T12" fmla="*/ 8 w 10"/>
              <a:gd name="T13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0" h="6">
                <a:moveTo>
                  <a:pt x="8" y="0"/>
                </a:move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2"/>
                  <a:pt x="0" y="3"/>
                </a:cubicBezTo>
                <a:cubicBezTo>
                  <a:pt x="0" y="5"/>
                  <a:pt x="1" y="6"/>
                  <a:pt x="2" y="6"/>
                </a:cubicBezTo>
                <a:cubicBezTo>
                  <a:pt x="8" y="6"/>
                  <a:pt x="8" y="6"/>
                  <a:pt x="8" y="6"/>
                </a:cubicBezTo>
                <a:cubicBezTo>
                  <a:pt x="9" y="6"/>
                  <a:pt x="10" y="5"/>
                  <a:pt x="10" y="3"/>
                </a:cubicBezTo>
                <a:cubicBezTo>
                  <a:pt x="10" y="2"/>
                  <a:pt x="9" y="0"/>
                  <a:pt x="8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34" name="Freeform 1129"/>
          <p:cNvSpPr>
            <a:spLocks/>
          </p:cNvSpPr>
          <p:nvPr/>
        </p:nvSpPr>
        <p:spPr bwMode="auto">
          <a:xfrm>
            <a:off x="8261350" y="825500"/>
            <a:ext cx="34925" cy="20638"/>
          </a:xfrm>
          <a:custGeom>
            <a:avLst/>
            <a:gdLst>
              <a:gd name="T0" fmla="*/ 8 w 10"/>
              <a:gd name="T1" fmla="*/ 0 h 6"/>
              <a:gd name="T2" fmla="*/ 2 w 10"/>
              <a:gd name="T3" fmla="*/ 0 h 6"/>
              <a:gd name="T4" fmla="*/ 0 w 10"/>
              <a:gd name="T5" fmla="*/ 3 h 6"/>
              <a:gd name="T6" fmla="*/ 2 w 10"/>
              <a:gd name="T7" fmla="*/ 6 h 6"/>
              <a:gd name="T8" fmla="*/ 8 w 10"/>
              <a:gd name="T9" fmla="*/ 6 h 6"/>
              <a:gd name="T10" fmla="*/ 10 w 10"/>
              <a:gd name="T11" fmla="*/ 3 h 6"/>
              <a:gd name="T12" fmla="*/ 8 w 10"/>
              <a:gd name="T13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0" h="6">
                <a:moveTo>
                  <a:pt x="8" y="0"/>
                </a:move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3"/>
                </a:cubicBezTo>
                <a:cubicBezTo>
                  <a:pt x="0" y="4"/>
                  <a:pt x="1" y="6"/>
                  <a:pt x="2" y="6"/>
                </a:cubicBezTo>
                <a:cubicBezTo>
                  <a:pt x="8" y="6"/>
                  <a:pt x="8" y="6"/>
                  <a:pt x="8" y="6"/>
                </a:cubicBezTo>
                <a:cubicBezTo>
                  <a:pt x="9" y="6"/>
                  <a:pt x="10" y="4"/>
                  <a:pt x="10" y="3"/>
                </a:cubicBezTo>
                <a:cubicBezTo>
                  <a:pt x="10" y="1"/>
                  <a:pt x="9" y="0"/>
                  <a:pt x="8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35" name="Freeform 1130"/>
          <p:cNvSpPr>
            <a:spLocks/>
          </p:cNvSpPr>
          <p:nvPr/>
        </p:nvSpPr>
        <p:spPr bwMode="auto">
          <a:xfrm>
            <a:off x="8678863" y="492125"/>
            <a:ext cx="33338" cy="17463"/>
          </a:xfrm>
          <a:custGeom>
            <a:avLst/>
            <a:gdLst>
              <a:gd name="T0" fmla="*/ 8 w 10"/>
              <a:gd name="T1" fmla="*/ 0 h 5"/>
              <a:gd name="T2" fmla="*/ 2 w 10"/>
              <a:gd name="T3" fmla="*/ 0 h 5"/>
              <a:gd name="T4" fmla="*/ 0 w 10"/>
              <a:gd name="T5" fmla="*/ 2 h 5"/>
              <a:gd name="T6" fmla="*/ 2 w 10"/>
              <a:gd name="T7" fmla="*/ 5 h 5"/>
              <a:gd name="T8" fmla="*/ 8 w 10"/>
              <a:gd name="T9" fmla="*/ 5 h 5"/>
              <a:gd name="T10" fmla="*/ 10 w 10"/>
              <a:gd name="T11" fmla="*/ 2 h 5"/>
              <a:gd name="T12" fmla="*/ 8 w 10"/>
              <a:gd name="T13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0" h="5">
                <a:moveTo>
                  <a:pt x="8" y="0"/>
                </a:move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4"/>
                  <a:pt x="1" y="5"/>
                  <a:pt x="2" y="5"/>
                </a:cubicBezTo>
                <a:cubicBezTo>
                  <a:pt x="8" y="5"/>
                  <a:pt x="8" y="5"/>
                  <a:pt x="8" y="5"/>
                </a:cubicBezTo>
                <a:cubicBezTo>
                  <a:pt x="9" y="5"/>
                  <a:pt x="10" y="4"/>
                  <a:pt x="10" y="2"/>
                </a:cubicBezTo>
                <a:cubicBezTo>
                  <a:pt x="10" y="1"/>
                  <a:pt x="9" y="0"/>
                  <a:pt x="8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36" name="Freeform 1131"/>
          <p:cNvSpPr>
            <a:spLocks noEditPoints="1"/>
          </p:cNvSpPr>
          <p:nvPr/>
        </p:nvSpPr>
        <p:spPr bwMode="auto">
          <a:xfrm>
            <a:off x="8213725" y="1011238"/>
            <a:ext cx="546100" cy="495300"/>
          </a:xfrm>
          <a:custGeom>
            <a:avLst/>
            <a:gdLst>
              <a:gd name="T0" fmla="*/ 13 w 160"/>
              <a:gd name="T1" fmla="*/ 3 h 144"/>
              <a:gd name="T2" fmla="*/ 0 w 160"/>
              <a:gd name="T3" fmla="*/ 133 h 144"/>
              <a:gd name="T4" fmla="*/ 16 w 160"/>
              <a:gd name="T5" fmla="*/ 144 h 144"/>
              <a:gd name="T6" fmla="*/ 32 w 160"/>
              <a:gd name="T7" fmla="*/ 133 h 144"/>
              <a:gd name="T8" fmla="*/ 19 w 160"/>
              <a:gd name="T9" fmla="*/ 3 h 144"/>
              <a:gd name="T10" fmla="*/ 5 w 160"/>
              <a:gd name="T11" fmla="*/ 101 h 144"/>
              <a:gd name="T12" fmla="*/ 61 w 160"/>
              <a:gd name="T13" fmla="*/ 3 h 144"/>
              <a:gd name="T14" fmla="*/ 56 w 160"/>
              <a:gd name="T15" fmla="*/ 69 h 144"/>
              <a:gd name="T16" fmla="*/ 56 w 160"/>
              <a:gd name="T17" fmla="*/ 107 h 144"/>
              <a:gd name="T18" fmla="*/ 61 w 160"/>
              <a:gd name="T19" fmla="*/ 141 h 144"/>
              <a:gd name="T20" fmla="*/ 75 w 160"/>
              <a:gd name="T21" fmla="*/ 69 h 144"/>
              <a:gd name="T22" fmla="*/ 69 w 160"/>
              <a:gd name="T23" fmla="*/ 101 h 144"/>
              <a:gd name="T24" fmla="*/ 69 w 160"/>
              <a:gd name="T25" fmla="*/ 75 h 144"/>
              <a:gd name="T26" fmla="*/ 101 w 160"/>
              <a:gd name="T27" fmla="*/ 0 h 144"/>
              <a:gd name="T28" fmla="*/ 85 w 160"/>
              <a:gd name="T29" fmla="*/ 43 h 144"/>
              <a:gd name="T30" fmla="*/ 99 w 160"/>
              <a:gd name="T31" fmla="*/ 141 h 144"/>
              <a:gd name="T32" fmla="*/ 104 w 160"/>
              <a:gd name="T33" fmla="*/ 80 h 144"/>
              <a:gd name="T34" fmla="*/ 104 w 160"/>
              <a:gd name="T35" fmla="*/ 43 h 144"/>
              <a:gd name="T36" fmla="*/ 91 w 160"/>
              <a:gd name="T37" fmla="*/ 75 h 144"/>
              <a:gd name="T38" fmla="*/ 112 w 160"/>
              <a:gd name="T39" fmla="*/ 75 h 144"/>
              <a:gd name="T40" fmla="*/ 147 w 160"/>
              <a:gd name="T41" fmla="*/ 3 h 144"/>
              <a:gd name="T42" fmla="*/ 141 w 160"/>
              <a:gd name="T43" fmla="*/ 11 h 144"/>
              <a:gd name="T44" fmla="*/ 141 w 160"/>
              <a:gd name="T45" fmla="*/ 48 h 144"/>
              <a:gd name="T46" fmla="*/ 147 w 160"/>
              <a:gd name="T47" fmla="*/ 141 h 144"/>
              <a:gd name="T48" fmla="*/ 160 w 160"/>
              <a:gd name="T49" fmla="*/ 11 h 144"/>
              <a:gd name="T50" fmla="*/ 133 w 160"/>
              <a:gd name="T51" fmla="*/ 16 h 144"/>
              <a:gd name="T52" fmla="*/ 56 w 160"/>
              <a:gd name="T53" fmla="*/ 80 h 144"/>
              <a:gd name="T54" fmla="*/ 61 w 160"/>
              <a:gd name="T55" fmla="*/ 85 h 144"/>
              <a:gd name="T56" fmla="*/ 56 w 160"/>
              <a:gd name="T57" fmla="*/ 80 h 144"/>
              <a:gd name="T58" fmla="*/ 99 w 160"/>
              <a:gd name="T59" fmla="*/ 69 h 144"/>
              <a:gd name="T60" fmla="*/ 104 w 160"/>
              <a:gd name="T61" fmla="*/ 64 h 144"/>
              <a:gd name="T62" fmla="*/ 104 w 160"/>
              <a:gd name="T63" fmla="*/ 53 h 144"/>
              <a:gd name="T64" fmla="*/ 99 w 160"/>
              <a:gd name="T65" fmla="*/ 59 h 144"/>
              <a:gd name="T66" fmla="*/ 149 w 160"/>
              <a:gd name="T67" fmla="*/ 35 h 144"/>
              <a:gd name="T68" fmla="*/ 139 w 160"/>
              <a:gd name="T69" fmla="*/ 35 h 144"/>
              <a:gd name="T70" fmla="*/ 149 w 160"/>
              <a:gd name="T71" fmla="*/ 35 h 144"/>
              <a:gd name="T72" fmla="*/ 149 w 160"/>
              <a:gd name="T73" fmla="*/ 24 h 144"/>
              <a:gd name="T74" fmla="*/ 139 w 160"/>
              <a:gd name="T75" fmla="*/ 24 h 144"/>
              <a:gd name="T76" fmla="*/ 61 w 160"/>
              <a:gd name="T77" fmla="*/ 96 h 144"/>
              <a:gd name="T78" fmla="*/ 56 w 160"/>
              <a:gd name="T79" fmla="*/ 91 h 144"/>
              <a:gd name="T80" fmla="*/ 13 w 160"/>
              <a:gd name="T81" fmla="*/ 107 h 144"/>
              <a:gd name="T82" fmla="*/ 19 w 160"/>
              <a:gd name="T83" fmla="*/ 112 h 144"/>
              <a:gd name="T84" fmla="*/ 13 w 160"/>
              <a:gd name="T85" fmla="*/ 107 h 144"/>
              <a:gd name="T86" fmla="*/ 13 w 160"/>
              <a:gd name="T87" fmla="*/ 123 h 144"/>
              <a:gd name="T88" fmla="*/ 19 w 160"/>
              <a:gd name="T89" fmla="*/ 117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160" h="144">
                <a:moveTo>
                  <a:pt x="19" y="3"/>
                </a:moveTo>
                <a:cubicBezTo>
                  <a:pt x="19" y="1"/>
                  <a:pt x="17" y="0"/>
                  <a:pt x="16" y="0"/>
                </a:cubicBezTo>
                <a:cubicBezTo>
                  <a:pt x="15" y="0"/>
                  <a:pt x="13" y="1"/>
                  <a:pt x="13" y="3"/>
                </a:cubicBezTo>
                <a:cubicBezTo>
                  <a:pt x="13" y="96"/>
                  <a:pt x="13" y="96"/>
                  <a:pt x="13" y="96"/>
                </a:cubicBezTo>
                <a:cubicBezTo>
                  <a:pt x="0" y="96"/>
                  <a:pt x="0" y="96"/>
                  <a:pt x="0" y="96"/>
                </a:cubicBezTo>
                <a:cubicBezTo>
                  <a:pt x="0" y="133"/>
                  <a:pt x="0" y="133"/>
                  <a:pt x="0" y="133"/>
                </a:cubicBezTo>
                <a:cubicBezTo>
                  <a:pt x="13" y="133"/>
                  <a:pt x="13" y="133"/>
                  <a:pt x="13" y="133"/>
                </a:cubicBezTo>
                <a:cubicBezTo>
                  <a:pt x="13" y="141"/>
                  <a:pt x="13" y="141"/>
                  <a:pt x="13" y="141"/>
                </a:cubicBezTo>
                <a:cubicBezTo>
                  <a:pt x="13" y="143"/>
                  <a:pt x="15" y="144"/>
                  <a:pt x="16" y="144"/>
                </a:cubicBezTo>
                <a:cubicBezTo>
                  <a:pt x="17" y="144"/>
                  <a:pt x="19" y="143"/>
                  <a:pt x="19" y="141"/>
                </a:cubicBezTo>
                <a:cubicBezTo>
                  <a:pt x="19" y="133"/>
                  <a:pt x="19" y="133"/>
                  <a:pt x="19" y="133"/>
                </a:cubicBezTo>
                <a:cubicBezTo>
                  <a:pt x="32" y="133"/>
                  <a:pt x="32" y="133"/>
                  <a:pt x="32" y="133"/>
                </a:cubicBezTo>
                <a:cubicBezTo>
                  <a:pt x="32" y="96"/>
                  <a:pt x="32" y="96"/>
                  <a:pt x="32" y="96"/>
                </a:cubicBezTo>
                <a:cubicBezTo>
                  <a:pt x="19" y="96"/>
                  <a:pt x="19" y="96"/>
                  <a:pt x="19" y="96"/>
                </a:cubicBezTo>
                <a:lnTo>
                  <a:pt x="19" y="3"/>
                </a:lnTo>
                <a:close/>
                <a:moveTo>
                  <a:pt x="27" y="128"/>
                </a:moveTo>
                <a:cubicBezTo>
                  <a:pt x="5" y="128"/>
                  <a:pt x="5" y="128"/>
                  <a:pt x="5" y="128"/>
                </a:cubicBezTo>
                <a:cubicBezTo>
                  <a:pt x="5" y="101"/>
                  <a:pt x="5" y="101"/>
                  <a:pt x="5" y="101"/>
                </a:cubicBezTo>
                <a:cubicBezTo>
                  <a:pt x="27" y="101"/>
                  <a:pt x="27" y="101"/>
                  <a:pt x="27" y="101"/>
                </a:cubicBezTo>
                <a:lnTo>
                  <a:pt x="27" y="128"/>
                </a:lnTo>
                <a:close/>
                <a:moveTo>
                  <a:pt x="61" y="3"/>
                </a:moveTo>
                <a:cubicBezTo>
                  <a:pt x="61" y="1"/>
                  <a:pt x="60" y="0"/>
                  <a:pt x="59" y="0"/>
                </a:cubicBezTo>
                <a:cubicBezTo>
                  <a:pt x="57" y="0"/>
                  <a:pt x="56" y="1"/>
                  <a:pt x="56" y="3"/>
                </a:cubicBezTo>
                <a:cubicBezTo>
                  <a:pt x="56" y="69"/>
                  <a:pt x="56" y="69"/>
                  <a:pt x="56" y="69"/>
                </a:cubicBezTo>
                <a:cubicBezTo>
                  <a:pt x="43" y="69"/>
                  <a:pt x="43" y="69"/>
                  <a:pt x="43" y="69"/>
                </a:cubicBezTo>
                <a:cubicBezTo>
                  <a:pt x="43" y="107"/>
                  <a:pt x="43" y="107"/>
                  <a:pt x="43" y="107"/>
                </a:cubicBezTo>
                <a:cubicBezTo>
                  <a:pt x="56" y="107"/>
                  <a:pt x="56" y="107"/>
                  <a:pt x="56" y="107"/>
                </a:cubicBezTo>
                <a:cubicBezTo>
                  <a:pt x="56" y="141"/>
                  <a:pt x="56" y="141"/>
                  <a:pt x="56" y="141"/>
                </a:cubicBezTo>
                <a:cubicBezTo>
                  <a:pt x="56" y="143"/>
                  <a:pt x="57" y="144"/>
                  <a:pt x="59" y="144"/>
                </a:cubicBezTo>
                <a:cubicBezTo>
                  <a:pt x="60" y="144"/>
                  <a:pt x="61" y="143"/>
                  <a:pt x="61" y="141"/>
                </a:cubicBezTo>
                <a:cubicBezTo>
                  <a:pt x="61" y="107"/>
                  <a:pt x="61" y="107"/>
                  <a:pt x="61" y="107"/>
                </a:cubicBezTo>
                <a:cubicBezTo>
                  <a:pt x="75" y="107"/>
                  <a:pt x="75" y="107"/>
                  <a:pt x="75" y="107"/>
                </a:cubicBezTo>
                <a:cubicBezTo>
                  <a:pt x="75" y="69"/>
                  <a:pt x="75" y="69"/>
                  <a:pt x="75" y="69"/>
                </a:cubicBezTo>
                <a:cubicBezTo>
                  <a:pt x="61" y="69"/>
                  <a:pt x="61" y="69"/>
                  <a:pt x="61" y="69"/>
                </a:cubicBezTo>
                <a:lnTo>
                  <a:pt x="61" y="3"/>
                </a:lnTo>
                <a:close/>
                <a:moveTo>
                  <a:pt x="69" y="101"/>
                </a:moveTo>
                <a:cubicBezTo>
                  <a:pt x="48" y="101"/>
                  <a:pt x="48" y="101"/>
                  <a:pt x="48" y="101"/>
                </a:cubicBezTo>
                <a:cubicBezTo>
                  <a:pt x="48" y="75"/>
                  <a:pt x="48" y="75"/>
                  <a:pt x="48" y="75"/>
                </a:cubicBezTo>
                <a:cubicBezTo>
                  <a:pt x="69" y="75"/>
                  <a:pt x="69" y="75"/>
                  <a:pt x="69" y="75"/>
                </a:cubicBezTo>
                <a:lnTo>
                  <a:pt x="69" y="101"/>
                </a:lnTo>
                <a:close/>
                <a:moveTo>
                  <a:pt x="104" y="3"/>
                </a:moveTo>
                <a:cubicBezTo>
                  <a:pt x="104" y="1"/>
                  <a:pt x="103" y="0"/>
                  <a:pt x="101" y="0"/>
                </a:cubicBezTo>
                <a:cubicBezTo>
                  <a:pt x="100" y="0"/>
                  <a:pt x="99" y="1"/>
                  <a:pt x="99" y="3"/>
                </a:cubicBezTo>
                <a:cubicBezTo>
                  <a:pt x="99" y="43"/>
                  <a:pt x="99" y="43"/>
                  <a:pt x="99" y="43"/>
                </a:cubicBezTo>
                <a:cubicBezTo>
                  <a:pt x="85" y="43"/>
                  <a:pt x="85" y="43"/>
                  <a:pt x="85" y="43"/>
                </a:cubicBezTo>
                <a:cubicBezTo>
                  <a:pt x="85" y="80"/>
                  <a:pt x="85" y="80"/>
                  <a:pt x="85" y="80"/>
                </a:cubicBezTo>
                <a:cubicBezTo>
                  <a:pt x="99" y="80"/>
                  <a:pt x="99" y="80"/>
                  <a:pt x="99" y="80"/>
                </a:cubicBezTo>
                <a:cubicBezTo>
                  <a:pt x="99" y="141"/>
                  <a:pt x="99" y="141"/>
                  <a:pt x="99" y="141"/>
                </a:cubicBezTo>
                <a:cubicBezTo>
                  <a:pt x="99" y="143"/>
                  <a:pt x="100" y="144"/>
                  <a:pt x="101" y="144"/>
                </a:cubicBezTo>
                <a:cubicBezTo>
                  <a:pt x="103" y="144"/>
                  <a:pt x="104" y="143"/>
                  <a:pt x="104" y="141"/>
                </a:cubicBezTo>
                <a:cubicBezTo>
                  <a:pt x="104" y="80"/>
                  <a:pt x="104" y="80"/>
                  <a:pt x="104" y="80"/>
                </a:cubicBezTo>
                <a:cubicBezTo>
                  <a:pt x="117" y="80"/>
                  <a:pt x="117" y="80"/>
                  <a:pt x="117" y="80"/>
                </a:cubicBezTo>
                <a:cubicBezTo>
                  <a:pt x="117" y="43"/>
                  <a:pt x="117" y="43"/>
                  <a:pt x="117" y="43"/>
                </a:cubicBezTo>
                <a:cubicBezTo>
                  <a:pt x="104" y="43"/>
                  <a:pt x="104" y="43"/>
                  <a:pt x="104" y="43"/>
                </a:cubicBezTo>
                <a:lnTo>
                  <a:pt x="104" y="3"/>
                </a:lnTo>
                <a:close/>
                <a:moveTo>
                  <a:pt x="112" y="75"/>
                </a:moveTo>
                <a:cubicBezTo>
                  <a:pt x="91" y="75"/>
                  <a:pt x="91" y="75"/>
                  <a:pt x="91" y="75"/>
                </a:cubicBezTo>
                <a:cubicBezTo>
                  <a:pt x="91" y="48"/>
                  <a:pt x="91" y="48"/>
                  <a:pt x="91" y="48"/>
                </a:cubicBezTo>
                <a:cubicBezTo>
                  <a:pt x="112" y="48"/>
                  <a:pt x="112" y="48"/>
                  <a:pt x="112" y="48"/>
                </a:cubicBezTo>
                <a:lnTo>
                  <a:pt x="112" y="75"/>
                </a:lnTo>
                <a:close/>
                <a:moveTo>
                  <a:pt x="160" y="11"/>
                </a:moveTo>
                <a:cubicBezTo>
                  <a:pt x="147" y="11"/>
                  <a:pt x="147" y="11"/>
                  <a:pt x="147" y="11"/>
                </a:cubicBezTo>
                <a:cubicBezTo>
                  <a:pt x="147" y="3"/>
                  <a:pt x="147" y="3"/>
                  <a:pt x="147" y="3"/>
                </a:cubicBezTo>
                <a:cubicBezTo>
                  <a:pt x="147" y="1"/>
                  <a:pt x="145" y="0"/>
                  <a:pt x="144" y="0"/>
                </a:cubicBezTo>
                <a:cubicBezTo>
                  <a:pt x="143" y="0"/>
                  <a:pt x="141" y="1"/>
                  <a:pt x="141" y="3"/>
                </a:cubicBezTo>
                <a:cubicBezTo>
                  <a:pt x="141" y="11"/>
                  <a:pt x="141" y="11"/>
                  <a:pt x="141" y="11"/>
                </a:cubicBezTo>
                <a:cubicBezTo>
                  <a:pt x="128" y="11"/>
                  <a:pt x="128" y="11"/>
                  <a:pt x="128" y="11"/>
                </a:cubicBezTo>
                <a:cubicBezTo>
                  <a:pt x="128" y="48"/>
                  <a:pt x="128" y="48"/>
                  <a:pt x="128" y="48"/>
                </a:cubicBezTo>
                <a:cubicBezTo>
                  <a:pt x="141" y="48"/>
                  <a:pt x="141" y="48"/>
                  <a:pt x="141" y="48"/>
                </a:cubicBezTo>
                <a:cubicBezTo>
                  <a:pt x="141" y="141"/>
                  <a:pt x="141" y="141"/>
                  <a:pt x="141" y="141"/>
                </a:cubicBezTo>
                <a:cubicBezTo>
                  <a:pt x="141" y="143"/>
                  <a:pt x="143" y="144"/>
                  <a:pt x="144" y="144"/>
                </a:cubicBezTo>
                <a:cubicBezTo>
                  <a:pt x="145" y="144"/>
                  <a:pt x="147" y="143"/>
                  <a:pt x="147" y="141"/>
                </a:cubicBezTo>
                <a:cubicBezTo>
                  <a:pt x="147" y="48"/>
                  <a:pt x="147" y="48"/>
                  <a:pt x="147" y="48"/>
                </a:cubicBezTo>
                <a:cubicBezTo>
                  <a:pt x="160" y="48"/>
                  <a:pt x="160" y="48"/>
                  <a:pt x="160" y="48"/>
                </a:cubicBezTo>
                <a:lnTo>
                  <a:pt x="160" y="11"/>
                </a:lnTo>
                <a:close/>
                <a:moveTo>
                  <a:pt x="155" y="43"/>
                </a:moveTo>
                <a:cubicBezTo>
                  <a:pt x="133" y="43"/>
                  <a:pt x="133" y="43"/>
                  <a:pt x="133" y="43"/>
                </a:cubicBezTo>
                <a:cubicBezTo>
                  <a:pt x="133" y="16"/>
                  <a:pt x="133" y="16"/>
                  <a:pt x="133" y="16"/>
                </a:cubicBezTo>
                <a:cubicBezTo>
                  <a:pt x="155" y="16"/>
                  <a:pt x="155" y="16"/>
                  <a:pt x="155" y="16"/>
                </a:cubicBezTo>
                <a:lnTo>
                  <a:pt x="155" y="43"/>
                </a:lnTo>
                <a:close/>
                <a:moveTo>
                  <a:pt x="56" y="80"/>
                </a:moveTo>
                <a:cubicBezTo>
                  <a:pt x="61" y="80"/>
                  <a:pt x="61" y="80"/>
                  <a:pt x="61" y="80"/>
                </a:cubicBezTo>
                <a:cubicBezTo>
                  <a:pt x="63" y="80"/>
                  <a:pt x="64" y="81"/>
                  <a:pt x="64" y="83"/>
                </a:cubicBezTo>
                <a:cubicBezTo>
                  <a:pt x="64" y="84"/>
                  <a:pt x="63" y="85"/>
                  <a:pt x="61" y="85"/>
                </a:cubicBezTo>
                <a:cubicBezTo>
                  <a:pt x="56" y="85"/>
                  <a:pt x="56" y="85"/>
                  <a:pt x="56" y="85"/>
                </a:cubicBezTo>
                <a:cubicBezTo>
                  <a:pt x="55" y="85"/>
                  <a:pt x="53" y="84"/>
                  <a:pt x="53" y="83"/>
                </a:cubicBezTo>
                <a:cubicBezTo>
                  <a:pt x="53" y="81"/>
                  <a:pt x="55" y="80"/>
                  <a:pt x="56" y="80"/>
                </a:cubicBezTo>
                <a:close/>
                <a:moveTo>
                  <a:pt x="107" y="67"/>
                </a:moveTo>
                <a:cubicBezTo>
                  <a:pt x="107" y="68"/>
                  <a:pt x="105" y="69"/>
                  <a:pt x="104" y="69"/>
                </a:cubicBezTo>
                <a:cubicBezTo>
                  <a:pt x="99" y="69"/>
                  <a:pt x="99" y="69"/>
                  <a:pt x="99" y="69"/>
                </a:cubicBezTo>
                <a:cubicBezTo>
                  <a:pt x="97" y="69"/>
                  <a:pt x="96" y="68"/>
                  <a:pt x="96" y="67"/>
                </a:cubicBezTo>
                <a:cubicBezTo>
                  <a:pt x="96" y="65"/>
                  <a:pt x="97" y="64"/>
                  <a:pt x="99" y="64"/>
                </a:cubicBezTo>
                <a:cubicBezTo>
                  <a:pt x="104" y="64"/>
                  <a:pt x="104" y="64"/>
                  <a:pt x="104" y="64"/>
                </a:cubicBezTo>
                <a:cubicBezTo>
                  <a:pt x="105" y="64"/>
                  <a:pt x="107" y="65"/>
                  <a:pt x="107" y="67"/>
                </a:cubicBezTo>
                <a:close/>
                <a:moveTo>
                  <a:pt x="99" y="53"/>
                </a:moveTo>
                <a:cubicBezTo>
                  <a:pt x="104" y="53"/>
                  <a:pt x="104" y="53"/>
                  <a:pt x="104" y="53"/>
                </a:cubicBezTo>
                <a:cubicBezTo>
                  <a:pt x="105" y="53"/>
                  <a:pt x="107" y="55"/>
                  <a:pt x="107" y="56"/>
                </a:cubicBezTo>
                <a:cubicBezTo>
                  <a:pt x="107" y="57"/>
                  <a:pt x="105" y="59"/>
                  <a:pt x="104" y="59"/>
                </a:cubicBezTo>
                <a:cubicBezTo>
                  <a:pt x="99" y="59"/>
                  <a:pt x="99" y="59"/>
                  <a:pt x="99" y="59"/>
                </a:cubicBezTo>
                <a:cubicBezTo>
                  <a:pt x="97" y="59"/>
                  <a:pt x="96" y="57"/>
                  <a:pt x="96" y="56"/>
                </a:cubicBezTo>
                <a:cubicBezTo>
                  <a:pt x="96" y="55"/>
                  <a:pt x="97" y="53"/>
                  <a:pt x="99" y="53"/>
                </a:cubicBezTo>
                <a:close/>
                <a:moveTo>
                  <a:pt x="149" y="35"/>
                </a:moveTo>
                <a:cubicBezTo>
                  <a:pt x="149" y="36"/>
                  <a:pt x="148" y="37"/>
                  <a:pt x="147" y="37"/>
                </a:cubicBezTo>
                <a:cubicBezTo>
                  <a:pt x="141" y="37"/>
                  <a:pt x="141" y="37"/>
                  <a:pt x="141" y="37"/>
                </a:cubicBezTo>
                <a:cubicBezTo>
                  <a:pt x="140" y="37"/>
                  <a:pt x="139" y="36"/>
                  <a:pt x="139" y="35"/>
                </a:cubicBezTo>
                <a:cubicBezTo>
                  <a:pt x="139" y="33"/>
                  <a:pt x="140" y="32"/>
                  <a:pt x="141" y="32"/>
                </a:cubicBezTo>
                <a:cubicBezTo>
                  <a:pt x="147" y="32"/>
                  <a:pt x="147" y="32"/>
                  <a:pt x="147" y="32"/>
                </a:cubicBezTo>
                <a:cubicBezTo>
                  <a:pt x="148" y="32"/>
                  <a:pt x="149" y="33"/>
                  <a:pt x="149" y="35"/>
                </a:cubicBezTo>
                <a:close/>
                <a:moveTo>
                  <a:pt x="141" y="21"/>
                </a:moveTo>
                <a:cubicBezTo>
                  <a:pt x="147" y="21"/>
                  <a:pt x="147" y="21"/>
                  <a:pt x="147" y="21"/>
                </a:cubicBezTo>
                <a:cubicBezTo>
                  <a:pt x="148" y="21"/>
                  <a:pt x="149" y="23"/>
                  <a:pt x="149" y="24"/>
                </a:cubicBezTo>
                <a:cubicBezTo>
                  <a:pt x="149" y="25"/>
                  <a:pt x="148" y="27"/>
                  <a:pt x="147" y="27"/>
                </a:cubicBezTo>
                <a:cubicBezTo>
                  <a:pt x="141" y="27"/>
                  <a:pt x="141" y="27"/>
                  <a:pt x="141" y="27"/>
                </a:cubicBezTo>
                <a:cubicBezTo>
                  <a:pt x="140" y="27"/>
                  <a:pt x="139" y="25"/>
                  <a:pt x="139" y="24"/>
                </a:cubicBezTo>
                <a:cubicBezTo>
                  <a:pt x="139" y="23"/>
                  <a:pt x="140" y="21"/>
                  <a:pt x="141" y="21"/>
                </a:cubicBezTo>
                <a:close/>
                <a:moveTo>
                  <a:pt x="64" y="93"/>
                </a:moveTo>
                <a:cubicBezTo>
                  <a:pt x="64" y="95"/>
                  <a:pt x="63" y="96"/>
                  <a:pt x="61" y="96"/>
                </a:cubicBezTo>
                <a:cubicBezTo>
                  <a:pt x="56" y="96"/>
                  <a:pt x="56" y="96"/>
                  <a:pt x="56" y="96"/>
                </a:cubicBezTo>
                <a:cubicBezTo>
                  <a:pt x="55" y="96"/>
                  <a:pt x="53" y="95"/>
                  <a:pt x="53" y="93"/>
                </a:cubicBezTo>
                <a:cubicBezTo>
                  <a:pt x="53" y="92"/>
                  <a:pt x="55" y="91"/>
                  <a:pt x="56" y="91"/>
                </a:cubicBezTo>
                <a:cubicBezTo>
                  <a:pt x="61" y="91"/>
                  <a:pt x="61" y="91"/>
                  <a:pt x="61" y="91"/>
                </a:cubicBezTo>
                <a:cubicBezTo>
                  <a:pt x="63" y="91"/>
                  <a:pt x="64" y="92"/>
                  <a:pt x="64" y="93"/>
                </a:cubicBezTo>
                <a:close/>
                <a:moveTo>
                  <a:pt x="13" y="107"/>
                </a:moveTo>
                <a:cubicBezTo>
                  <a:pt x="19" y="107"/>
                  <a:pt x="19" y="107"/>
                  <a:pt x="19" y="107"/>
                </a:cubicBezTo>
                <a:cubicBezTo>
                  <a:pt x="20" y="107"/>
                  <a:pt x="21" y="108"/>
                  <a:pt x="21" y="109"/>
                </a:cubicBezTo>
                <a:cubicBezTo>
                  <a:pt x="21" y="111"/>
                  <a:pt x="20" y="112"/>
                  <a:pt x="19" y="112"/>
                </a:cubicBezTo>
                <a:cubicBezTo>
                  <a:pt x="13" y="112"/>
                  <a:pt x="13" y="112"/>
                  <a:pt x="13" y="112"/>
                </a:cubicBezTo>
                <a:cubicBezTo>
                  <a:pt x="12" y="112"/>
                  <a:pt x="11" y="111"/>
                  <a:pt x="11" y="109"/>
                </a:cubicBezTo>
                <a:cubicBezTo>
                  <a:pt x="11" y="108"/>
                  <a:pt x="12" y="107"/>
                  <a:pt x="13" y="107"/>
                </a:cubicBezTo>
                <a:close/>
                <a:moveTo>
                  <a:pt x="21" y="120"/>
                </a:moveTo>
                <a:cubicBezTo>
                  <a:pt x="21" y="121"/>
                  <a:pt x="20" y="123"/>
                  <a:pt x="19" y="123"/>
                </a:cubicBezTo>
                <a:cubicBezTo>
                  <a:pt x="13" y="123"/>
                  <a:pt x="13" y="123"/>
                  <a:pt x="13" y="123"/>
                </a:cubicBezTo>
                <a:cubicBezTo>
                  <a:pt x="12" y="123"/>
                  <a:pt x="11" y="121"/>
                  <a:pt x="11" y="120"/>
                </a:cubicBezTo>
                <a:cubicBezTo>
                  <a:pt x="11" y="119"/>
                  <a:pt x="12" y="117"/>
                  <a:pt x="13" y="117"/>
                </a:cubicBezTo>
                <a:cubicBezTo>
                  <a:pt x="19" y="117"/>
                  <a:pt x="19" y="117"/>
                  <a:pt x="19" y="117"/>
                </a:cubicBezTo>
                <a:cubicBezTo>
                  <a:pt x="20" y="117"/>
                  <a:pt x="21" y="119"/>
                  <a:pt x="21" y="12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37" name="Freeform 1132"/>
          <p:cNvSpPr>
            <a:spLocks noEditPoints="1"/>
          </p:cNvSpPr>
          <p:nvPr/>
        </p:nvSpPr>
        <p:spPr bwMode="auto">
          <a:xfrm>
            <a:off x="8213725" y="1603375"/>
            <a:ext cx="546100" cy="530225"/>
          </a:xfrm>
          <a:custGeom>
            <a:avLst/>
            <a:gdLst>
              <a:gd name="T0" fmla="*/ 23 w 160"/>
              <a:gd name="T1" fmla="*/ 115 h 154"/>
              <a:gd name="T2" fmla="*/ 23 w 160"/>
              <a:gd name="T3" fmla="*/ 3 h 154"/>
              <a:gd name="T4" fmla="*/ 20 w 160"/>
              <a:gd name="T5" fmla="*/ 0 h 154"/>
              <a:gd name="T6" fmla="*/ 17 w 160"/>
              <a:gd name="T7" fmla="*/ 3 h 154"/>
              <a:gd name="T8" fmla="*/ 17 w 160"/>
              <a:gd name="T9" fmla="*/ 115 h 154"/>
              <a:gd name="T10" fmla="*/ 0 w 160"/>
              <a:gd name="T11" fmla="*/ 134 h 154"/>
              <a:gd name="T12" fmla="*/ 20 w 160"/>
              <a:gd name="T13" fmla="*/ 154 h 154"/>
              <a:gd name="T14" fmla="*/ 40 w 160"/>
              <a:gd name="T15" fmla="*/ 134 h 154"/>
              <a:gd name="T16" fmla="*/ 23 w 160"/>
              <a:gd name="T17" fmla="*/ 115 h 154"/>
              <a:gd name="T18" fmla="*/ 20 w 160"/>
              <a:gd name="T19" fmla="*/ 149 h 154"/>
              <a:gd name="T20" fmla="*/ 6 w 160"/>
              <a:gd name="T21" fmla="*/ 134 h 154"/>
              <a:gd name="T22" fmla="*/ 20 w 160"/>
              <a:gd name="T23" fmla="*/ 120 h 154"/>
              <a:gd name="T24" fmla="*/ 34 w 160"/>
              <a:gd name="T25" fmla="*/ 134 h 154"/>
              <a:gd name="T26" fmla="*/ 20 w 160"/>
              <a:gd name="T27" fmla="*/ 149 h 154"/>
              <a:gd name="T28" fmla="*/ 83 w 160"/>
              <a:gd name="T29" fmla="*/ 56 h 154"/>
              <a:gd name="T30" fmla="*/ 83 w 160"/>
              <a:gd name="T31" fmla="*/ 3 h 154"/>
              <a:gd name="T32" fmla="*/ 80 w 160"/>
              <a:gd name="T33" fmla="*/ 0 h 154"/>
              <a:gd name="T34" fmla="*/ 77 w 160"/>
              <a:gd name="T35" fmla="*/ 3 h 154"/>
              <a:gd name="T36" fmla="*/ 77 w 160"/>
              <a:gd name="T37" fmla="*/ 56 h 154"/>
              <a:gd name="T38" fmla="*/ 59 w 160"/>
              <a:gd name="T39" fmla="*/ 77 h 154"/>
              <a:gd name="T40" fmla="*/ 77 w 160"/>
              <a:gd name="T41" fmla="*/ 97 h 154"/>
              <a:gd name="T42" fmla="*/ 77 w 160"/>
              <a:gd name="T43" fmla="*/ 151 h 154"/>
              <a:gd name="T44" fmla="*/ 80 w 160"/>
              <a:gd name="T45" fmla="*/ 154 h 154"/>
              <a:gd name="T46" fmla="*/ 83 w 160"/>
              <a:gd name="T47" fmla="*/ 151 h 154"/>
              <a:gd name="T48" fmla="*/ 83 w 160"/>
              <a:gd name="T49" fmla="*/ 97 h 154"/>
              <a:gd name="T50" fmla="*/ 100 w 160"/>
              <a:gd name="T51" fmla="*/ 77 h 154"/>
              <a:gd name="T52" fmla="*/ 83 w 160"/>
              <a:gd name="T53" fmla="*/ 56 h 154"/>
              <a:gd name="T54" fmla="*/ 79 w 160"/>
              <a:gd name="T55" fmla="*/ 91 h 154"/>
              <a:gd name="T56" fmla="*/ 65 w 160"/>
              <a:gd name="T57" fmla="*/ 77 h 154"/>
              <a:gd name="T58" fmla="*/ 79 w 160"/>
              <a:gd name="T59" fmla="*/ 62 h 154"/>
              <a:gd name="T60" fmla="*/ 94 w 160"/>
              <a:gd name="T61" fmla="*/ 77 h 154"/>
              <a:gd name="T62" fmla="*/ 79 w 160"/>
              <a:gd name="T63" fmla="*/ 91 h 154"/>
              <a:gd name="T64" fmla="*/ 160 w 160"/>
              <a:gd name="T65" fmla="*/ 20 h 154"/>
              <a:gd name="T66" fmla="*/ 140 w 160"/>
              <a:gd name="T67" fmla="*/ 0 h 154"/>
              <a:gd name="T68" fmla="*/ 120 w 160"/>
              <a:gd name="T69" fmla="*/ 20 h 154"/>
              <a:gd name="T70" fmla="*/ 137 w 160"/>
              <a:gd name="T71" fmla="*/ 40 h 154"/>
              <a:gd name="T72" fmla="*/ 137 w 160"/>
              <a:gd name="T73" fmla="*/ 151 h 154"/>
              <a:gd name="T74" fmla="*/ 140 w 160"/>
              <a:gd name="T75" fmla="*/ 154 h 154"/>
              <a:gd name="T76" fmla="*/ 143 w 160"/>
              <a:gd name="T77" fmla="*/ 151 h 154"/>
              <a:gd name="T78" fmla="*/ 143 w 160"/>
              <a:gd name="T79" fmla="*/ 40 h 154"/>
              <a:gd name="T80" fmla="*/ 160 w 160"/>
              <a:gd name="T81" fmla="*/ 20 h 154"/>
              <a:gd name="T82" fmla="*/ 140 w 160"/>
              <a:gd name="T83" fmla="*/ 34 h 154"/>
              <a:gd name="T84" fmla="*/ 126 w 160"/>
              <a:gd name="T85" fmla="*/ 20 h 154"/>
              <a:gd name="T86" fmla="*/ 140 w 160"/>
              <a:gd name="T87" fmla="*/ 6 h 154"/>
              <a:gd name="T88" fmla="*/ 154 w 160"/>
              <a:gd name="T89" fmla="*/ 20 h 154"/>
              <a:gd name="T90" fmla="*/ 140 w 160"/>
              <a:gd name="T91" fmla="*/ 34 h 1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160" h="154">
                <a:moveTo>
                  <a:pt x="23" y="115"/>
                </a:moveTo>
                <a:cubicBezTo>
                  <a:pt x="23" y="3"/>
                  <a:pt x="23" y="3"/>
                  <a:pt x="23" y="3"/>
                </a:cubicBezTo>
                <a:cubicBezTo>
                  <a:pt x="23" y="1"/>
                  <a:pt x="22" y="0"/>
                  <a:pt x="20" y="0"/>
                </a:cubicBezTo>
                <a:cubicBezTo>
                  <a:pt x="18" y="0"/>
                  <a:pt x="17" y="1"/>
                  <a:pt x="17" y="3"/>
                </a:cubicBezTo>
                <a:cubicBezTo>
                  <a:pt x="17" y="115"/>
                  <a:pt x="17" y="115"/>
                  <a:pt x="17" y="115"/>
                </a:cubicBezTo>
                <a:cubicBezTo>
                  <a:pt x="7" y="116"/>
                  <a:pt x="0" y="124"/>
                  <a:pt x="0" y="134"/>
                </a:cubicBezTo>
                <a:cubicBezTo>
                  <a:pt x="0" y="145"/>
                  <a:pt x="9" y="154"/>
                  <a:pt x="20" y="154"/>
                </a:cubicBezTo>
                <a:cubicBezTo>
                  <a:pt x="31" y="154"/>
                  <a:pt x="40" y="145"/>
                  <a:pt x="40" y="134"/>
                </a:cubicBezTo>
                <a:cubicBezTo>
                  <a:pt x="40" y="124"/>
                  <a:pt x="33" y="116"/>
                  <a:pt x="23" y="115"/>
                </a:cubicBezTo>
                <a:close/>
                <a:moveTo>
                  <a:pt x="20" y="149"/>
                </a:moveTo>
                <a:cubicBezTo>
                  <a:pt x="12" y="149"/>
                  <a:pt x="6" y="142"/>
                  <a:pt x="6" y="134"/>
                </a:cubicBezTo>
                <a:cubicBezTo>
                  <a:pt x="6" y="126"/>
                  <a:pt x="12" y="120"/>
                  <a:pt x="20" y="120"/>
                </a:cubicBezTo>
                <a:cubicBezTo>
                  <a:pt x="28" y="120"/>
                  <a:pt x="34" y="126"/>
                  <a:pt x="34" y="134"/>
                </a:cubicBezTo>
                <a:cubicBezTo>
                  <a:pt x="34" y="142"/>
                  <a:pt x="28" y="149"/>
                  <a:pt x="20" y="149"/>
                </a:cubicBezTo>
                <a:close/>
                <a:moveTo>
                  <a:pt x="83" y="56"/>
                </a:moveTo>
                <a:cubicBezTo>
                  <a:pt x="83" y="3"/>
                  <a:pt x="83" y="3"/>
                  <a:pt x="83" y="3"/>
                </a:cubicBezTo>
                <a:cubicBezTo>
                  <a:pt x="83" y="1"/>
                  <a:pt x="82" y="0"/>
                  <a:pt x="80" y="0"/>
                </a:cubicBezTo>
                <a:cubicBezTo>
                  <a:pt x="78" y="0"/>
                  <a:pt x="77" y="1"/>
                  <a:pt x="77" y="3"/>
                </a:cubicBezTo>
                <a:cubicBezTo>
                  <a:pt x="77" y="56"/>
                  <a:pt x="77" y="56"/>
                  <a:pt x="77" y="56"/>
                </a:cubicBezTo>
                <a:cubicBezTo>
                  <a:pt x="67" y="57"/>
                  <a:pt x="59" y="66"/>
                  <a:pt x="59" y="77"/>
                </a:cubicBezTo>
                <a:cubicBezTo>
                  <a:pt x="59" y="87"/>
                  <a:pt x="67" y="96"/>
                  <a:pt x="77" y="97"/>
                </a:cubicBezTo>
                <a:cubicBezTo>
                  <a:pt x="77" y="151"/>
                  <a:pt x="77" y="151"/>
                  <a:pt x="77" y="151"/>
                </a:cubicBezTo>
                <a:cubicBezTo>
                  <a:pt x="77" y="153"/>
                  <a:pt x="78" y="154"/>
                  <a:pt x="80" y="154"/>
                </a:cubicBezTo>
                <a:cubicBezTo>
                  <a:pt x="82" y="154"/>
                  <a:pt x="83" y="153"/>
                  <a:pt x="83" y="151"/>
                </a:cubicBezTo>
                <a:cubicBezTo>
                  <a:pt x="83" y="97"/>
                  <a:pt x="83" y="97"/>
                  <a:pt x="83" y="97"/>
                </a:cubicBezTo>
                <a:cubicBezTo>
                  <a:pt x="93" y="95"/>
                  <a:pt x="100" y="87"/>
                  <a:pt x="100" y="77"/>
                </a:cubicBezTo>
                <a:cubicBezTo>
                  <a:pt x="100" y="66"/>
                  <a:pt x="93" y="58"/>
                  <a:pt x="83" y="56"/>
                </a:cubicBezTo>
                <a:close/>
                <a:moveTo>
                  <a:pt x="79" y="91"/>
                </a:moveTo>
                <a:cubicBezTo>
                  <a:pt x="71" y="91"/>
                  <a:pt x="65" y="85"/>
                  <a:pt x="65" y="77"/>
                </a:cubicBezTo>
                <a:cubicBezTo>
                  <a:pt x="65" y="68"/>
                  <a:pt x="71" y="62"/>
                  <a:pt x="79" y="62"/>
                </a:cubicBezTo>
                <a:cubicBezTo>
                  <a:pt x="88" y="62"/>
                  <a:pt x="94" y="68"/>
                  <a:pt x="94" y="77"/>
                </a:cubicBezTo>
                <a:cubicBezTo>
                  <a:pt x="94" y="85"/>
                  <a:pt x="88" y="91"/>
                  <a:pt x="79" y="91"/>
                </a:cubicBezTo>
                <a:close/>
                <a:moveTo>
                  <a:pt x="160" y="20"/>
                </a:moveTo>
                <a:cubicBezTo>
                  <a:pt x="160" y="9"/>
                  <a:pt x="151" y="0"/>
                  <a:pt x="140" y="0"/>
                </a:cubicBezTo>
                <a:cubicBezTo>
                  <a:pt x="129" y="0"/>
                  <a:pt x="120" y="9"/>
                  <a:pt x="120" y="20"/>
                </a:cubicBezTo>
                <a:cubicBezTo>
                  <a:pt x="120" y="30"/>
                  <a:pt x="127" y="38"/>
                  <a:pt x="137" y="40"/>
                </a:cubicBezTo>
                <a:cubicBezTo>
                  <a:pt x="137" y="151"/>
                  <a:pt x="137" y="151"/>
                  <a:pt x="137" y="151"/>
                </a:cubicBezTo>
                <a:cubicBezTo>
                  <a:pt x="137" y="153"/>
                  <a:pt x="138" y="154"/>
                  <a:pt x="140" y="154"/>
                </a:cubicBezTo>
                <a:cubicBezTo>
                  <a:pt x="142" y="154"/>
                  <a:pt x="143" y="153"/>
                  <a:pt x="143" y="151"/>
                </a:cubicBezTo>
                <a:cubicBezTo>
                  <a:pt x="143" y="40"/>
                  <a:pt x="143" y="40"/>
                  <a:pt x="143" y="40"/>
                </a:cubicBezTo>
                <a:cubicBezTo>
                  <a:pt x="153" y="38"/>
                  <a:pt x="160" y="30"/>
                  <a:pt x="160" y="20"/>
                </a:cubicBezTo>
                <a:close/>
                <a:moveTo>
                  <a:pt x="140" y="34"/>
                </a:moveTo>
                <a:cubicBezTo>
                  <a:pt x="132" y="34"/>
                  <a:pt x="126" y="28"/>
                  <a:pt x="126" y="20"/>
                </a:cubicBezTo>
                <a:cubicBezTo>
                  <a:pt x="126" y="12"/>
                  <a:pt x="132" y="6"/>
                  <a:pt x="140" y="6"/>
                </a:cubicBezTo>
                <a:cubicBezTo>
                  <a:pt x="148" y="6"/>
                  <a:pt x="154" y="12"/>
                  <a:pt x="154" y="20"/>
                </a:cubicBezTo>
                <a:cubicBezTo>
                  <a:pt x="154" y="28"/>
                  <a:pt x="148" y="34"/>
                  <a:pt x="140" y="3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38" name="Freeform 1133"/>
          <p:cNvSpPr>
            <a:spLocks noEditPoints="1"/>
          </p:cNvSpPr>
          <p:nvPr/>
        </p:nvSpPr>
        <p:spPr bwMode="auto">
          <a:xfrm>
            <a:off x="8240713" y="2222500"/>
            <a:ext cx="495300" cy="550863"/>
          </a:xfrm>
          <a:custGeom>
            <a:avLst/>
            <a:gdLst>
              <a:gd name="T0" fmla="*/ 0 w 145"/>
              <a:gd name="T1" fmla="*/ 26 h 160"/>
              <a:gd name="T2" fmla="*/ 0 w 145"/>
              <a:gd name="T3" fmla="*/ 64 h 160"/>
              <a:gd name="T4" fmla="*/ 0 w 145"/>
              <a:gd name="T5" fmla="*/ 134 h 160"/>
              <a:gd name="T6" fmla="*/ 145 w 145"/>
              <a:gd name="T7" fmla="*/ 134 h 160"/>
              <a:gd name="T8" fmla="*/ 145 w 145"/>
              <a:gd name="T9" fmla="*/ 64 h 160"/>
              <a:gd name="T10" fmla="*/ 145 w 145"/>
              <a:gd name="T11" fmla="*/ 26 h 160"/>
              <a:gd name="T12" fmla="*/ 139 w 145"/>
              <a:gd name="T13" fmla="*/ 101 h 160"/>
              <a:gd name="T14" fmla="*/ 136 w 145"/>
              <a:gd name="T15" fmla="*/ 104 h 160"/>
              <a:gd name="T16" fmla="*/ 131 w 145"/>
              <a:gd name="T17" fmla="*/ 108 h 160"/>
              <a:gd name="T18" fmla="*/ 124 w 145"/>
              <a:gd name="T19" fmla="*/ 111 h 160"/>
              <a:gd name="T20" fmla="*/ 92 w 145"/>
              <a:gd name="T21" fmla="*/ 118 h 160"/>
              <a:gd name="T22" fmla="*/ 73 w 145"/>
              <a:gd name="T23" fmla="*/ 119 h 160"/>
              <a:gd name="T24" fmla="*/ 54 w 145"/>
              <a:gd name="T25" fmla="*/ 118 h 160"/>
              <a:gd name="T26" fmla="*/ 22 w 145"/>
              <a:gd name="T27" fmla="*/ 111 h 160"/>
              <a:gd name="T28" fmla="*/ 15 w 145"/>
              <a:gd name="T29" fmla="*/ 108 h 160"/>
              <a:gd name="T30" fmla="*/ 10 w 145"/>
              <a:gd name="T31" fmla="*/ 104 h 160"/>
              <a:gd name="T32" fmla="*/ 7 w 145"/>
              <a:gd name="T33" fmla="*/ 101 h 160"/>
              <a:gd name="T34" fmla="*/ 6 w 145"/>
              <a:gd name="T35" fmla="*/ 96 h 160"/>
              <a:gd name="T36" fmla="*/ 8 w 145"/>
              <a:gd name="T37" fmla="*/ 75 h 160"/>
              <a:gd name="T38" fmla="*/ 140 w 145"/>
              <a:gd name="T39" fmla="*/ 74 h 160"/>
              <a:gd name="T40" fmla="*/ 139 w 145"/>
              <a:gd name="T41" fmla="*/ 99 h 160"/>
              <a:gd name="T42" fmla="*/ 140 w 145"/>
              <a:gd name="T43" fmla="*/ 63 h 160"/>
              <a:gd name="T44" fmla="*/ 138 w 145"/>
              <a:gd name="T45" fmla="*/ 67 h 160"/>
              <a:gd name="T46" fmla="*/ 134 w 145"/>
              <a:gd name="T47" fmla="*/ 71 h 160"/>
              <a:gd name="T48" fmla="*/ 128 w 145"/>
              <a:gd name="T49" fmla="*/ 74 h 160"/>
              <a:gd name="T50" fmla="*/ 99 w 145"/>
              <a:gd name="T51" fmla="*/ 83 h 160"/>
              <a:gd name="T52" fmla="*/ 87 w 145"/>
              <a:gd name="T53" fmla="*/ 84 h 160"/>
              <a:gd name="T54" fmla="*/ 66 w 145"/>
              <a:gd name="T55" fmla="*/ 84 h 160"/>
              <a:gd name="T56" fmla="*/ 53 w 145"/>
              <a:gd name="T57" fmla="*/ 83 h 160"/>
              <a:gd name="T58" fmla="*/ 21 w 145"/>
              <a:gd name="T59" fmla="*/ 76 h 160"/>
              <a:gd name="T60" fmla="*/ 14 w 145"/>
              <a:gd name="T61" fmla="*/ 73 h 160"/>
              <a:gd name="T62" fmla="*/ 9 w 145"/>
              <a:gd name="T63" fmla="*/ 69 h 160"/>
              <a:gd name="T64" fmla="*/ 6 w 145"/>
              <a:gd name="T65" fmla="*/ 65 h 160"/>
              <a:gd name="T66" fmla="*/ 6 w 145"/>
              <a:gd name="T67" fmla="*/ 60 h 160"/>
              <a:gd name="T68" fmla="*/ 10 w 145"/>
              <a:gd name="T69" fmla="*/ 42 h 160"/>
              <a:gd name="T70" fmla="*/ 18 w 145"/>
              <a:gd name="T71" fmla="*/ 46 h 160"/>
              <a:gd name="T72" fmla="*/ 28 w 145"/>
              <a:gd name="T73" fmla="*/ 50 h 160"/>
              <a:gd name="T74" fmla="*/ 41 w 145"/>
              <a:gd name="T75" fmla="*/ 53 h 160"/>
              <a:gd name="T76" fmla="*/ 56 w 145"/>
              <a:gd name="T77" fmla="*/ 55 h 160"/>
              <a:gd name="T78" fmla="*/ 73 w 145"/>
              <a:gd name="T79" fmla="*/ 55 h 160"/>
              <a:gd name="T80" fmla="*/ 90 w 145"/>
              <a:gd name="T81" fmla="*/ 55 h 160"/>
              <a:gd name="T82" fmla="*/ 105 w 145"/>
              <a:gd name="T83" fmla="*/ 53 h 160"/>
              <a:gd name="T84" fmla="*/ 117 w 145"/>
              <a:gd name="T85" fmla="*/ 50 h 160"/>
              <a:gd name="T86" fmla="*/ 127 w 145"/>
              <a:gd name="T87" fmla="*/ 46 h 160"/>
              <a:gd name="T88" fmla="*/ 135 w 145"/>
              <a:gd name="T89" fmla="*/ 42 h 160"/>
              <a:gd name="T90" fmla="*/ 73 w 145"/>
              <a:gd name="T91" fmla="*/ 6 h 160"/>
              <a:gd name="T92" fmla="*/ 73 w 145"/>
              <a:gd name="T93" fmla="*/ 6 h 160"/>
              <a:gd name="T94" fmla="*/ 6 w 145"/>
              <a:gd name="T95" fmla="*/ 133 h 160"/>
              <a:gd name="T96" fmla="*/ 8 w 145"/>
              <a:gd name="T97" fmla="*/ 110 h 160"/>
              <a:gd name="T98" fmla="*/ 140 w 145"/>
              <a:gd name="T99" fmla="*/ 108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45" h="160">
                <a:moveTo>
                  <a:pt x="145" y="25"/>
                </a:moveTo>
                <a:cubicBezTo>
                  <a:pt x="142" y="12"/>
                  <a:pt x="117" y="0"/>
                  <a:pt x="73" y="0"/>
                </a:cubicBezTo>
                <a:cubicBezTo>
                  <a:pt x="29" y="0"/>
                  <a:pt x="4" y="12"/>
                  <a:pt x="0" y="25"/>
                </a:cubicBezTo>
                <a:cubicBezTo>
                  <a:pt x="0" y="25"/>
                  <a:pt x="0" y="26"/>
                  <a:pt x="0" y="26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61"/>
                  <a:pt x="0" y="61"/>
                  <a:pt x="0" y="61"/>
                </a:cubicBezTo>
                <a:cubicBezTo>
                  <a:pt x="0" y="63"/>
                  <a:pt x="0" y="63"/>
                  <a:pt x="0" y="63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96"/>
                  <a:pt x="0" y="96"/>
                  <a:pt x="0" y="96"/>
                </a:cubicBezTo>
                <a:cubicBezTo>
                  <a:pt x="0" y="97"/>
                  <a:pt x="0" y="97"/>
                  <a:pt x="0" y="97"/>
                </a:cubicBezTo>
                <a:cubicBezTo>
                  <a:pt x="0" y="99"/>
                  <a:pt x="0" y="99"/>
                  <a:pt x="0" y="99"/>
                </a:cubicBezTo>
                <a:cubicBezTo>
                  <a:pt x="0" y="134"/>
                  <a:pt x="0" y="134"/>
                  <a:pt x="0" y="134"/>
                </a:cubicBezTo>
                <a:cubicBezTo>
                  <a:pt x="0" y="134"/>
                  <a:pt x="0" y="135"/>
                  <a:pt x="0" y="135"/>
                </a:cubicBezTo>
                <a:cubicBezTo>
                  <a:pt x="4" y="149"/>
                  <a:pt x="35" y="160"/>
                  <a:pt x="73" y="160"/>
                </a:cubicBezTo>
                <a:cubicBezTo>
                  <a:pt x="111" y="160"/>
                  <a:pt x="142" y="149"/>
                  <a:pt x="145" y="135"/>
                </a:cubicBezTo>
                <a:cubicBezTo>
                  <a:pt x="145" y="135"/>
                  <a:pt x="145" y="134"/>
                  <a:pt x="145" y="134"/>
                </a:cubicBezTo>
                <a:cubicBezTo>
                  <a:pt x="145" y="99"/>
                  <a:pt x="145" y="99"/>
                  <a:pt x="145" y="99"/>
                </a:cubicBezTo>
                <a:cubicBezTo>
                  <a:pt x="145" y="97"/>
                  <a:pt x="145" y="97"/>
                  <a:pt x="145" y="97"/>
                </a:cubicBezTo>
                <a:cubicBezTo>
                  <a:pt x="145" y="96"/>
                  <a:pt x="145" y="96"/>
                  <a:pt x="145" y="96"/>
                </a:cubicBezTo>
                <a:cubicBezTo>
                  <a:pt x="145" y="64"/>
                  <a:pt x="145" y="64"/>
                  <a:pt x="145" y="64"/>
                </a:cubicBezTo>
                <a:cubicBezTo>
                  <a:pt x="145" y="63"/>
                  <a:pt x="145" y="63"/>
                  <a:pt x="145" y="63"/>
                </a:cubicBezTo>
                <a:cubicBezTo>
                  <a:pt x="145" y="61"/>
                  <a:pt x="145" y="61"/>
                  <a:pt x="145" y="61"/>
                </a:cubicBezTo>
                <a:cubicBezTo>
                  <a:pt x="145" y="28"/>
                  <a:pt x="145" y="28"/>
                  <a:pt x="145" y="28"/>
                </a:cubicBezTo>
                <a:cubicBezTo>
                  <a:pt x="145" y="26"/>
                  <a:pt x="145" y="26"/>
                  <a:pt x="145" y="26"/>
                </a:cubicBezTo>
                <a:cubicBezTo>
                  <a:pt x="145" y="26"/>
                  <a:pt x="145" y="25"/>
                  <a:pt x="145" y="25"/>
                </a:cubicBezTo>
                <a:close/>
                <a:moveTo>
                  <a:pt x="139" y="99"/>
                </a:moveTo>
                <a:cubicBezTo>
                  <a:pt x="139" y="99"/>
                  <a:pt x="139" y="100"/>
                  <a:pt x="139" y="100"/>
                </a:cubicBezTo>
                <a:cubicBezTo>
                  <a:pt x="139" y="100"/>
                  <a:pt x="139" y="101"/>
                  <a:pt x="139" y="101"/>
                </a:cubicBezTo>
                <a:cubicBezTo>
                  <a:pt x="138" y="101"/>
                  <a:pt x="138" y="102"/>
                  <a:pt x="138" y="102"/>
                </a:cubicBezTo>
                <a:cubicBezTo>
                  <a:pt x="138" y="102"/>
                  <a:pt x="138" y="102"/>
                  <a:pt x="137" y="103"/>
                </a:cubicBezTo>
                <a:cubicBezTo>
                  <a:pt x="137" y="103"/>
                  <a:pt x="137" y="103"/>
                  <a:pt x="136" y="104"/>
                </a:cubicBezTo>
                <a:cubicBezTo>
                  <a:pt x="136" y="104"/>
                  <a:pt x="136" y="104"/>
                  <a:pt x="136" y="104"/>
                </a:cubicBezTo>
                <a:cubicBezTo>
                  <a:pt x="135" y="105"/>
                  <a:pt x="135" y="105"/>
                  <a:pt x="134" y="106"/>
                </a:cubicBezTo>
                <a:cubicBezTo>
                  <a:pt x="134" y="106"/>
                  <a:pt x="134" y="106"/>
                  <a:pt x="133" y="106"/>
                </a:cubicBezTo>
                <a:cubicBezTo>
                  <a:pt x="133" y="107"/>
                  <a:pt x="132" y="107"/>
                  <a:pt x="131" y="108"/>
                </a:cubicBezTo>
                <a:cubicBezTo>
                  <a:pt x="131" y="108"/>
                  <a:pt x="131" y="108"/>
                  <a:pt x="131" y="108"/>
                </a:cubicBezTo>
                <a:cubicBezTo>
                  <a:pt x="130" y="108"/>
                  <a:pt x="129" y="109"/>
                  <a:pt x="128" y="109"/>
                </a:cubicBezTo>
                <a:cubicBezTo>
                  <a:pt x="128" y="109"/>
                  <a:pt x="128" y="110"/>
                  <a:pt x="127" y="110"/>
                </a:cubicBezTo>
                <a:cubicBezTo>
                  <a:pt x="126" y="110"/>
                  <a:pt x="125" y="111"/>
                  <a:pt x="124" y="111"/>
                </a:cubicBezTo>
                <a:cubicBezTo>
                  <a:pt x="124" y="111"/>
                  <a:pt x="124" y="111"/>
                  <a:pt x="124" y="111"/>
                </a:cubicBezTo>
                <a:cubicBezTo>
                  <a:pt x="117" y="114"/>
                  <a:pt x="109" y="116"/>
                  <a:pt x="99" y="117"/>
                </a:cubicBezTo>
                <a:cubicBezTo>
                  <a:pt x="99" y="117"/>
                  <a:pt x="99" y="117"/>
                  <a:pt x="99" y="117"/>
                </a:cubicBezTo>
                <a:cubicBezTo>
                  <a:pt x="97" y="118"/>
                  <a:pt x="95" y="118"/>
                  <a:pt x="93" y="118"/>
                </a:cubicBezTo>
                <a:cubicBezTo>
                  <a:pt x="93" y="118"/>
                  <a:pt x="92" y="118"/>
                  <a:pt x="92" y="118"/>
                </a:cubicBezTo>
                <a:cubicBezTo>
                  <a:pt x="90" y="118"/>
                  <a:pt x="88" y="119"/>
                  <a:pt x="87" y="119"/>
                </a:cubicBezTo>
                <a:cubicBezTo>
                  <a:pt x="86" y="119"/>
                  <a:pt x="85" y="119"/>
                  <a:pt x="84" y="119"/>
                </a:cubicBezTo>
                <a:cubicBezTo>
                  <a:pt x="83" y="119"/>
                  <a:pt x="81" y="119"/>
                  <a:pt x="80" y="119"/>
                </a:cubicBezTo>
                <a:cubicBezTo>
                  <a:pt x="77" y="119"/>
                  <a:pt x="75" y="119"/>
                  <a:pt x="73" y="119"/>
                </a:cubicBezTo>
                <a:cubicBezTo>
                  <a:pt x="70" y="119"/>
                  <a:pt x="68" y="119"/>
                  <a:pt x="66" y="119"/>
                </a:cubicBezTo>
                <a:cubicBezTo>
                  <a:pt x="64" y="119"/>
                  <a:pt x="63" y="119"/>
                  <a:pt x="61" y="119"/>
                </a:cubicBezTo>
                <a:cubicBezTo>
                  <a:pt x="61" y="119"/>
                  <a:pt x="60" y="119"/>
                  <a:pt x="59" y="119"/>
                </a:cubicBezTo>
                <a:cubicBezTo>
                  <a:pt x="57" y="119"/>
                  <a:pt x="55" y="118"/>
                  <a:pt x="54" y="118"/>
                </a:cubicBezTo>
                <a:cubicBezTo>
                  <a:pt x="53" y="118"/>
                  <a:pt x="53" y="118"/>
                  <a:pt x="53" y="118"/>
                </a:cubicBezTo>
                <a:cubicBezTo>
                  <a:pt x="51" y="118"/>
                  <a:pt x="49" y="118"/>
                  <a:pt x="47" y="117"/>
                </a:cubicBezTo>
                <a:cubicBezTo>
                  <a:pt x="47" y="117"/>
                  <a:pt x="47" y="117"/>
                  <a:pt x="47" y="117"/>
                </a:cubicBezTo>
                <a:cubicBezTo>
                  <a:pt x="37" y="116"/>
                  <a:pt x="28" y="114"/>
                  <a:pt x="22" y="111"/>
                </a:cubicBezTo>
                <a:cubicBezTo>
                  <a:pt x="22" y="111"/>
                  <a:pt x="22" y="111"/>
                  <a:pt x="21" y="111"/>
                </a:cubicBezTo>
                <a:cubicBezTo>
                  <a:pt x="20" y="111"/>
                  <a:pt x="19" y="110"/>
                  <a:pt x="18" y="110"/>
                </a:cubicBezTo>
                <a:cubicBezTo>
                  <a:pt x="18" y="110"/>
                  <a:pt x="18" y="109"/>
                  <a:pt x="18" y="109"/>
                </a:cubicBezTo>
                <a:cubicBezTo>
                  <a:pt x="17" y="109"/>
                  <a:pt x="16" y="108"/>
                  <a:pt x="15" y="108"/>
                </a:cubicBezTo>
                <a:cubicBezTo>
                  <a:pt x="15" y="108"/>
                  <a:pt x="14" y="108"/>
                  <a:pt x="14" y="108"/>
                </a:cubicBezTo>
                <a:cubicBezTo>
                  <a:pt x="14" y="107"/>
                  <a:pt x="13" y="107"/>
                  <a:pt x="12" y="106"/>
                </a:cubicBezTo>
                <a:cubicBezTo>
                  <a:pt x="12" y="106"/>
                  <a:pt x="12" y="106"/>
                  <a:pt x="11" y="106"/>
                </a:cubicBezTo>
                <a:cubicBezTo>
                  <a:pt x="11" y="105"/>
                  <a:pt x="10" y="105"/>
                  <a:pt x="10" y="104"/>
                </a:cubicBezTo>
                <a:cubicBezTo>
                  <a:pt x="10" y="104"/>
                  <a:pt x="9" y="104"/>
                  <a:pt x="9" y="104"/>
                </a:cubicBezTo>
                <a:cubicBezTo>
                  <a:pt x="9" y="103"/>
                  <a:pt x="8" y="103"/>
                  <a:pt x="8" y="103"/>
                </a:cubicBezTo>
                <a:cubicBezTo>
                  <a:pt x="8" y="102"/>
                  <a:pt x="8" y="102"/>
                  <a:pt x="7" y="102"/>
                </a:cubicBezTo>
                <a:cubicBezTo>
                  <a:pt x="7" y="101"/>
                  <a:pt x="7" y="101"/>
                  <a:pt x="7" y="101"/>
                </a:cubicBezTo>
                <a:cubicBezTo>
                  <a:pt x="7" y="100"/>
                  <a:pt x="7" y="100"/>
                  <a:pt x="6" y="100"/>
                </a:cubicBezTo>
                <a:cubicBezTo>
                  <a:pt x="6" y="100"/>
                  <a:pt x="6" y="99"/>
                  <a:pt x="6" y="99"/>
                </a:cubicBezTo>
                <a:cubicBezTo>
                  <a:pt x="6" y="98"/>
                  <a:pt x="6" y="98"/>
                  <a:pt x="6" y="97"/>
                </a:cubicBezTo>
                <a:cubicBezTo>
                  <a:pt x="6" y="97"/>
                  <a:pt x="6" y="97"/>
                  <a:pt x="6" y="96"/>
                </a:cubicBezTo>
                <a:cubicBezTo>
                  <a:pt x="6" y="96"/>
                  <a:pt x="6" y="96"/>
                  <a:pt x="6" y="95"/>
                </a:cubicBezTo>
                <a:cubicBezTo>
                  <a:pt x="6" y="74"/>
                  <a:pt x="6" y="74"/>
                  <a:pt x="6" y="74"/>
                </a:cubicBezTo>
                <a:cubicBezTo>
                  <a:pt x="6" y="74"/>
                  <a:pt x="6" y="74"/>
                  <a:pt x="6" y="74"/>
                </a:cubicBezTo>
                <a:cubicBezTo>
                  <a:pt x="7" y="74"/>
                  <a:pt x="7" y="75"/>
                  <a:pt x="8" y="75"/>
                </a:cubicBezTo>
                <a:cubicBezTo>
                  <a:pt x="19" y="84"/>
                  <a:pt x="41" y="90"/>
                  <a:pt x="73" y="90"/>
                </a:cubicBezTo>
                <a:cubicBezTo>
                  <a:pt x="104" y="90"/>
                  <a:pt x="126" y="84"/>
                  <a:pt x="137" y="76"/>
                </a:cubicBezTo>
                <a:cubicBezTo>
                  <a:pt x="138" y="75"/>
                  <a:pt x="139" y="74"/>
                  <a:pt x="140" y="74"/>
                </a:cubicBezTo>
                <a:cubicBezTo>
                  <a:pt x="140" y="74"/>
                  <a:pt x="140" y="74"/>
                  <a:pt x="140" y="74"/>
                </a:cubicBezTo>
                <a:cubicBezTo>
                  <a:pt x="140" y="95"/>
                  <a:pt x="140" y="95"/>
                  <a:pt x="140" y="95"/>
                </a:cubicBezTo>
                <a:cubicBezTo>
                  <a:pt x="140" y="96"/>
                  <a:pt x="139" y="96"/>
                  <a:pt x="140" y="96"/>
                </a:cubicBezTo>
                <a:cubicBezTo>
                  <a:pt x="140" y="97"/>
                  <a:pt x="140" y="97"/>
                  <a:pt x="140" y="97"/>
                </a:cubicBezTo>
                <a:cubicBezTo>
                  <a:pt x="140" y="98"/>
                  <a:pt x="140" y="98"/>
                  <a:pt x="139" y="99"/>
                </a:cubicBezTo>
                <a:close/>
                <a:moveTo>
                  <a:pt x="140" y="39"/>
                </a:moveTo>
                <a:cubicBezTo>
                  <a:pt x="140" y="60"/>
                  <a:pt x="140" y="60"/>
                  <a:pt x="140" y="60"/>
                </a:cubicBezTo>
                <a:cubicBezTo>
                  <a:pt x="140" y="61"/>
                  <a:pt x="139" y="61"/>
                  <a:pt x="140" y="62"/>
                </a:cubicBezTo>
                <a:cubicBezTo>
                  <a:pt x="140" y="62"/>
                  <a:pt x="140" y="62"/>
                  <a:pt x="140" y="63"/>
                </a:cubicBezTo>
                <a:cubicBezTo>
                  <a:pt x="140" y="63"/>
                  <a:pt x="140" y="63"/>
                  <a:pt x="139" y="64"/>
                </a:cubicBezTo>
                <a:cubicBezTo>
                  <a:pt x="139" y="64"/>
                  <a:pt x="139" y="65"/>
                  <a:pt x="139" y="65"/>
                </a:cubicBezTo>
                <a:cubicBezTo>
                  <a:pt x="139" y="65"/>
                  <a:pt x="139" y="66"/>
                  <a:pt x="139" y="66"/>
                </a:cubicBezTo>
                <a:cubicBezTo>
                  <a:pt x="138" y="66"/>
                  <a:pt x="138" y="67"/>
                  <a:pt x="138" y="67"/>
                </a:cubicBezTo>
                <a:cubicBezTo>
                  <a:pt x="138" y="67"/>
                  <a:pt x="138" y="67"/>
                  <a:pt x="137" y="68"/>
                </a:cubicBezTo>
                <a:cubicBezTo>
                  <a:pt x="137" y="68"/>
                  <a:pt x="137" y="69"/>
                  <a:pt x="136" y="69"/>
                </a:cubicBezTo>
                <a:cubicBezTo>
                  <a:pt x="136" y="69"/>
                  <a:pt x="136" y="69"/>
                  <a:pt x="136" y="70"/>
                </a:cubicBezTo>
                <a:cubicBezTo>
                  <a:pt x="135" y="70"/>
                  <a:pt x="135" y="70"/>
                  <a:pt x="134" y="71"/>
                </a:cubicBezTo>
                <a:cubicBezTo>
                  <a:pt x="134" y="71"/>
                  <a:pt x="134" y="71"/>
                  <a:pt x="133" y="71"/>
                </a:cubicBezTo>
                <a:cubicBezTo>
                  <a:pt x="133" y="72"/>
                  <a:pt x="132" y="72"/>
                  <a:pt x="131" y="73"/>
                </a:cubicBezTo>
                <a:cubicBezTo>
                  <a:pt x="131" y="73"/>
                  <a:pt x="131" y="73"/>
                  <a:pt x="131" y="73"/>
                </a:cubicBezTo>
                <a:cubicBezTo>
                  <a:pt x="130" y="74"/>
                  <a:pt x="129" y="74"/>
                  <a:pt x="128" y="74"/>
                </a:cubicBezTo>
                <a:cubicBezTo>
                  <a:pt x="128" y="75"/>
                  <a:pt x="128" y="75"/>
                  <a:pt x="127" y="75"/>
                </a:cubicBezTo>
                <a:cubicBezTo>
                  <a:pt x="126" y="75"/>
                  <a:pt x="125" y="76"/>
                  <a:pt x="124" y="76"/>
                </a:cubicBezTo>
                <a:cubicBezTo>
                  <a:pt x="124" y="76"/>
                  <a:pt x="124" y="76"/>
                  <a:pt x="124" y="76"/>
                </a:cubicBezTo>
                <a:cubicBezTo>
                  <a:pt x="117" y="79"/>
                  <a:pt x="109" y="81"/>
                  <a:pt x="99" y="83"/>
                </a:cubicBezTo>
                <a:cubicBezTo>
                  <a:pt x="99" y="83"/>
                  <a:pt x="99" y="83"/>
                  <a:pt x="99" y="83"/>
                </a:cubicBezTo>
                <a:cubicBezTo>
                  <a:pt x="97" y="83"/>
                  <a:pt x="95" y="83"/>
                  <a:pt x="93" y="83"/>
                </a:cubicBezTo>
                <a:cubicBezTo>
                  <a:pt x="93" y="83"/>
                  <a:pt x="92" y="83"/>
                  <a:pt x="92" y="83"/>
                </a:cubicBezTo>
                <a:cubicBezTo>
                  <a:pt x="90" y="84"/>
                  <a:pt x="88" y="84"/>
                  <a:pt x="87" y="84"/>
                </a:cubicBezTo>
                <a:cubicBezTo>
                  <a:pt x="86" y="84"/>
                  <a:pt x="85" y="84"/>
                  <a:pt x="84" y="84"/>
                </a:cubicBezTo>
                <a:cubicBezTo>
                  <a:pt x="83" y="84"/>
                  <a:pt x="81" y="84"/>
                  <a:pt x="80" y="84"/>
                </a:cubicBezTo>
                <a:cubicBezTo>
                  <a:pt x="77" y="84"/>
                  <a:pt x="75" y="84"/>
                  <a:pt x="73" y="84"/>
                </a:cubicBezTo>
                <a:cubicBezTo>
                  <a:pt x="70" y="84"/>
                  <a:pt x="68" y="84"/>
                  <a:pt x="66" y="84"/>
                </a:cubicBezTo>
                <a:cubicBezTo>
                  <a:pt x="64" y="84"/>
                  <a:pt x="63" y="84"/>
                  <a:pt x="61" y="84"/>
                </a:cubicBezTo>
                <a:cubicBezTo>
                  <a:pt x="61" y="84"/>
                  <a:pt x="60" y="84"/>
                  <a:pt x="59" y="84"/>
                </a:cubicBezTo>
                <a:cubicBezTo>
                  <a:pt x="57" y="84"/>
                  <a:pt x="55" y="84"/>
                  <a:pt x="54" y="83"/>
                </a:cubicBezTo>
                <a:cubicBezTo>
                  <a:pt x="53" y="83"/>
                  <a:pt x="53" y="83"/>
                  <a:pt x="53" y="83"/>
                </a:cubicBezTo>
                <a:cubicBezTo>
                  <a:pt x="51" y="83"/>
                  <a:pt x="49" y="83"/>
                  <a:pt x="47" y="83"/>
                </a:cubicBezTo>
                <a:cubicBezTo>
                  <a:pt x="47" y="83"/>
                  <a:pt x="47" y="83"/>
                  <a:pt x="47" y="83"/>
                </a:cubicBezTo>
                <a:cubicBezTo>
                  <a:pt x="37" y="81"/>
                  <a:pt x="28" y="79"/>
                  <a:pt x="22" y="76"/>
                </a:cubicBezTo>
                <a:cubicBezTo>
                  <a:pt x="22" y="76"/>
                  <a:pt x="22" y="76"/>
                  <a:pt x="21" y="76"/>
                </a:cubicBezTo>
                <a:cubicBezTo>
                  <a:pt x="20" y="76"/>
                  <a:pt x="19" y="75"/>
                  <a:pt x="18" y="75"/>
                </a:cubicBezTo>
                <a:cubicBezTo>
                  <a:pt x="18" y="75"/>
                  <a:pt x="18" y="75"/>
                  <a:pt x="18" y="74"/>
                </a:cubicBezTo>
                <a:cubicBezTo>
                  <a:pt x="17" y="74"/>
                  <a:pt x="16" y="74"/>
                  <a:pt x="15" y="73"/>
                </a:cubicBezTo>
                <a:cubicBezTo>
                  <a:pt x="15" y="73"/>
                  <a:pt x="14" y="73"/>
                  <a:pt x="14" y="73"/>
                </a:cubicBezTo>
                <a:cubicBezTo>
                  <a:pt x="14" y="72"/>
                  <a:pt x="13" y="72"/>
                  <a:pt x="12" y="71"/>
                </a:cubicBezTo>
                <a:cubicBezTo>
                  <a:pt x="12" y="71"/>
                  <a:pt x="12" y="71"/>
                  <a:pt x="11" y="71"/>
                </a:cubicBezTo>
                <a:cubicBezTo>
                  <a:pt x="11" y="70"/>
                  <a:pt x="10" y="70"/>
                  <a:pt x="10" y="70"/>
                </a:cubicBezTo>
                <a:cubicBezTo>
                  <a:pt x="10" y="69"/>
                  <a:pt x="9" y="69"/>
                  <a:pt x="9" y="69"/>
                </a:cubicBezTo>
                <a:cubicBezTo>
                  <a:pt x="9" y="69"/>
                  <a:pt x="8" y="68"/>
                  <a:pt x="8" y="68"/>
                </a:cubicBezTo>
                <a:cubicBezTo>
                  <a:pt x="8" y="67"/>
                  <a:pt x="8" y="67"/>
                  <a:pt x="7" y="67"/>
                </a:cubicBezTo>
                <a:cubicBezTo>
                  <a:pt x="7" y="67"/>
                  <a:pt x="7" y="66"/>
                  <a:pt x="7" y="66"/>
                </a:cubicBezTo>
                <a:cubicBezTo>
                  <a:pt x="7" y="66"/>
                  <a:pt x="7" y="65"/>
                  <a:pt x="6" y="65"/>
                </a:cubicBezTo>
                <a:cubicBezTo>
                  <a:pt x="6" y="65"/>
                  <a:pt x="6" y="64"/>
                  <a:pt x="6" y="64"/>
                </a:cubicBezTo>
                <a:cubicBezTo>
                  <a:pt x="6" y="63"/>
                  <a:pt x="6" y="63"/>
                  <a:pt x="6" y="63"/>
                </a:cubicBezTo>
                <a:cubicBezTo>
                  <a:pt x="6" y="62"/>
                  <a:pt x="6" y="62"/>
                  <a:pt x="6" y="62"/>
                </a:cubicBezTo>
                <a:cubicBezTo>
                  <a:pt x="6" y="61"/>
                  <a:pt x="6" y="61"/>
                  <a:pt x="6" y="60"/>
                </a:cubicBezTo>
                <a:cubicBezTo>
                  <a:pt x="6" y="39"/>
                  <a:pt x="6" y="39"/>
                  <a:pt x="6" y="39"/>
                </a:cubicBezTo>
                <a:cubicBezTo>
                  <a:pt x="6" y="39"/>
                  <a:pt x="7" y="39"/>
                  <a:pt x="7" y="40"/>
                </a:cubicBezTo>
                <a:cubicBezTo>
                  <a:pt x="7" y="40"/>
                  <a:pt x="7" y="40"/>
                  <a:pt x="8" y="40"/>
                </a:cubicBezTo>
                <a:cubicBezTo>
                  <a:pt x="8" y="41"/>
                  <a:pt x="9" y="42"/>
                  <a:pt x="10" y="42"/>
                </a:cubicBezTo>
                <a:cubicBezTo>
                  <a:pt x="11" y="42"/>
                  <a:pt x="11" y="42"/>
                  <a:pt x="11" y="43"/>
                </a:cubicBezTo>
                <a:cubicBezTo>
                  <a:pt x="12" y="43"/>
                  <a:pt x="13" y="44"/>
                  <a:pt x="14" y="44"/>
                </a:cubicBezTo>
                <a:cubicBezTo>
                  <a:pt x="14" y="44"/>
                  <a:pt x="14" y="45"/>
                  <a:pt x="15" y="45"/>
                </a:cubicBezTo>
                <a:cubicBezTo>
                  <a:pt x="16" y="45"/>
                  <a:pt x="17" y="46"/>
                  <a:pt x="18" y="46"/>
                </a:cubicBezTo>
                <a:cubicBezTo>
                  <a:pt x="18" y="46"/>
                  <a:pt x="19" y="46"/>
                  <a:pt x="19" y="47"/>
                </a:cubicBezTo>
                <a:cubicBezTo>
                  <a:pt x="20" y="47"/>
                  <a:pt x="22" y="48"/>
                  <a:pt x="23" y="48"/>
                </a:cubicBezTo>
                <a:cubicBezTo>
                  <a:pt x="24" y="48"/>
                  <a:pt x="24" y="48"/>
                  <a:pt x="24" y="49"/>
                </a:cubicBezTo>
                <a:cubicBezTo>
                  <a:pt x="26" y="49"/>
                  <a:pt x="27" y="49"/>
                  <a:pt x="28" y="50"/>
                </a:cubicBezTo>
                <a:cubicBezTo>
                  <a:pt x="29" y="50"/>
                  <a:pt x="29" y="50"/>
                  <a:pt x="29" y="50"/>
                </a:cubicBezTo>
                <a:cubicBezTo>
                  <a:pt x="31" y="51"/>
                  <a:pt x="33" y="51"/>
                  <a:pt x="35" y="52"/>
                </a:cubicBezTo>
                <a:cubicBezTo>
                  <a:pt x="35" y="52"/>
                  <a:pt x="35" y="52"/>
                  <a:pt x="36" y="52"/>
                </a:cubicBezTo>
                <a:cubicBezTo>
                  <a:pt x="37" y="52"/>
                  <a:pt x="39" y="52"/>
                  <a:pt x="41" y="53"/>
                </a:cubicBezTo>
                <a:cubicBezTo>
                  <a:pt x="41" y="53"/>
                  <a:pt x="42" y="53"/>
                  <a:pt x="42" y="53"/>
                </a:cubicBezTo>
                <a:cubicBezTo>
                  <a:pt x="44" y="53"/>
                  <a:pt x="46" y="53"/>
                  <a:pt x="47" y="54"/>
                </a:cubicBezTo>
                <a:cubicBezTo>
                  <a:pt x="48" y="54"/>
                  <a:pt x="48" y="54"/>
                  <a:pt x="49" y="54"/>
                </a:cubicBezTo>
                <a:cubicBezTo>
                  <a:pt x="51" y="54"/>
                  <a:pt x="53" y="54"/>
                  <a:pt x="56" y="55"/>
                </a:cubicBezTo>
                <a:cubicBezTo>
                  <a:pt x="56" y="55"/>
                  <a:pt x="57" y="55"/>
                  <a:pt x="57" y="55"/>
                </a:cubicBezTo>
                <a:cubicBezTo>
                  <a:pt x="59" y="55"/>
                  <a:pt x="61" y="55"/>
                  <a:pt x="63" y="55"/>
                </a:cubicBezTo>
                <a:cubicBezTo>
                  <a:pt x="64" y="55"/>
                  <a:pt x="64" y="55"/>
                  <a:pt x="65" y="55"/>
                </a:cubicBezTo>
                <a:cubicBezTo>
                  <a:pt x="68" y="55"/>
                  <a:pt x="70" y="55"/>
                  <a:pt x="73" y="55"/>
                </a:cubicBezTo>
                <a:cubicBezTo>
                  <a:pt x="75" y="55"/>
                  <a:pt x="78" y="55"/>
                  <a:pt x="80" y="55"/>
                </a:cubicBezTo>
                <a:cubicBezTo>
                  <a:pt x="81" y="55"/>
                  <a:pt x="82" y="55"/>
                  <a:pt x="83" y="55"/>
                </a:cubicBezTo>
                <a:cubicBezTo>
                  <a:pt x="84" y="55"/>
                  <a:pt x="86" y="55"/>
                  <a:pt x="88" y="55"/>
                </a:cubicBezTo>
                <a:cubicBezTo>
                  <a:pt x="89" y="55"/>
                  <a:pt x="89" y="55"/>
                  <a:pt x="90" y="55"/>
                </a:cubicBezTo>
                <a:cubicBezTo>
                  <a:pt x="92" y="54"/>
                  <a:pt x="94" y="54"/>
                  <a:pt x="97" y="54"/>
                </a:cubicBezTo>
                <a:cubicBezTo>
                  <a:pt x="97" y="54"/>
                  <a:pt x="98" y="54"/>
                  <a:pt x="98" y="54"/>
                </a:cubicBezTo>
                <a:cubicBezTo>
                  <a:pt x="100" y="53"/>
                  <a:pt x="101" y="53"/>
                  <a:pt x="103" y="53"/>
                </a:cubicBezTo>
                <a:cubicBezTo>
                  <a:pt x="104" y="53"/>
                  <a:pt x="104" y="53"/>
                  <a:pt x="105" y="53"/>
                </a:cubicBezTo>
                <a:cubicBezTo>
                  <a:pt x="107" y="52"/>
                  <a:pt x="108" y="52"/>
                  <a:pt x="110" y="52"/>
                </a:cubicBezTo>
                <a:cubicBezTo>
                  <a:pt x="110" y="52"/>
                  <a:pt x="110" y="52"/>
                  <a:pt x="111" y="52"/>
                </a:cubicBezTo>
                <a:cubicBezTo>
                  <a:pt x="113" y="51"/>
                  <a:pt x="114" y="51"/>
                  <a:pt x="116" y="50"/>
                </a:cubicBezTo>
                <a:cubicBezTo>
                  <a:pt x="116" y="50"/>
                  <a:pt x="117" y="50"/>
                  <a:pt x="117" y="50"/>
                </a:cubicBezTo>
                <a:cubicBezTo>
                  <a:pt x="119" y="49"/>
                  <a:pt x="120" y="49"/>
                  <a:pt x="121" y="49"/>
                </a:cubicBezTo>
                <a:cubicBezTo>
                  <a:pt x="122" y="48"/>
                  <a:pt x="122" y="48"/>
                  <a:pt x="122" y="48"/>
                </a:cubicBezTo>
                <a:cubicBezTo>
                  <a:pt x="124" y="48"/>
                  <a:pt x="125" y="47"/>
                  <a:pt x="127" y="47"/>
                </a:cubicBezTo>
                <a:cubicBezTo>
                  <a:pt x="127" y="46"/>
                  <a:pt x="127" y="46"/>
                  <a:pt x="127" y="46"/>
                </a:cubicBezTo>
                <a:cubicBezTo>
                  <a:pt x="128" y="46"/>
                  <a:pt x="130" y="45"/>
                  <a:pt x="131" y="45"/>
                </a:cubicBezTo>
                <a:cubicBezTo>
                  <a:pt x="131" y="45"/>
                  <a:pt x="131" y="44"/>
                  <a:pt x="132" y="44"/>
                </a:cubicBezTo>
                <a:cubicBezTo>
                  <a:pt x="133" y="44"/>
                  <a:pt x="134" y="43"/>
                  <a:pt x="134" y="43"/>
                </a:cubicBezTo>
                <a:cubicBezTo>
                  <a:pt x="135" y="42"/>
                  <a:pt x="135" y="42"/>
                  <a:pt x="135" y="42"/>
                </a:cubicBezTo>
                <a:cubicBezTo>
                  <a:pt x="136" y="42"/>
                  <a:pt x="137" y="41"/>
                  <a:pt x="138" y="40"/>
                </a:cubicBezTo>
                <a:cubicBezTo>
                  <a:pt x="138" y="40"/>
                  <a:pt x="138" y="40"/>
                  <a:pt x="139" y="40"/>
                </a:cubicBezTo>
                <a:cubicBezTo>
                  <a:pt x="139" y="39"/>
                  <a:pt x="139" y="39"/>
                  <a:pt x="140" y="39"/>
                </a:cubicBezTo>
                <a:close/>
                <a:moveTo>
                  <a:pt x="73" y="6"/>
                </a:moveTo>
                <a:cubicBezTo>
                  <a:pt x="112" y="6"/>
                  <a:pt x="140" y="17"/>
                  <a:pt x="140" y="28"/>
                </a:cubicBezTo>
                <a:cubicBezTo>
                  <a:pt x="140" y="38"/>
                  <a:pt x="112" y="49"/>
                  <a:pt x="73" y="49"/>
                </a:cubicBezTo>
                <a:cubicBezTo>
                  <a:pt x="33" y="49"/>
                  <a:pt x="6" y="38"/>
                  <a:pt x="6" y="28"/>
                </a:cubicBezTo>
                <a:cubicBezTo>
                  <a:pt x="6" y="17"/>
                  <a:pt x="33" y="6"/>
                  <a:pt x="73" y="6"/>
                </a:cubicBezTo>
                <a:close/>
                <a:moveTo>
                  <a:pt x="140" y="133"/>
                </a:moveTo>
                <a:cubicBezTo>
                  <a:pt x="140" y="133"/>
                  <a:pt x="140" y="133"/>
                  <a:pt x="140" y="133"/>
                </a:cubicBezTo>
                <a:cubicBezTo>
                  <a:pt x="138" y="143"/>
                  <a:pt x="111" y="154"/>
                  <a:pt x="73" y="154"/>
                </a:cubicBezTo>
                <a:cubicBezTo>
                  <a:pt x="35" y="154"/>
                  <a:pt x="8" y="143"/>
                  <a:pt x="6" y="133"/>
                </a:cubicBezTo>
                <a:cubicBezTo>
                  <a:pt x="6" y="133"/>
                  <a:pt x="6" y="133"/>
                  <a:pt x="6" y="133"/>
                </a:cubicBezTo>
                <a:cubicBezTo>
                  <a:pt x="6" y="108"/>
                  <a:pt x="6" y="108"/>
                  <a:pt x="6" y="108"/>
                </a:cubicBezTo>
                <a:cubicBezTo>
                  <a:pt x="6" y="109"/>
                  <a:pt x="6" y="109"/>
                  <a:pt x="6" y="109"/>
                </a:cubicBezTo>
                <a:cubicBezTo>
                  <a:pt x="7" y="109"/>
                  <a:pt x="7" y="110"/>
                  <a:pt x="8" y="110"/>
                </a:cubicBezTo>
                <a:cubicBezTo>
                  <a:pt x="19" y="119"/>
                  <a:pt x="41" y="125"/>
                  <a:pt x="73" y="125"/>
                </a:cubicBezTo>
                <a:cubicBezTo>
                  <a:pt x="104" y="125"/>
                  <a:pt x="126" y="119"/>
                  <a:pt x="137" y="110"/>
                </a:cubicBezTo>
                <a:cubicBezTo>
                  <a:pt x="138" y="110"/>
                  <a:pt x="139" y="109"/>
                  <a:pt x="140" y="108"/>
                </a:cubicBezTo>
                <a:cubicBezTo>
                  <a:pt x="140" y="108"/>
                  <a:pt x="140" y="108"/>
                  <a:pt x="140" y="108"/>
                </a:cubicBezTo>
                <a:lnTo>
                  <a:pt x="140" y="13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39" name="Freeform 1134"/>
          <p:cNvSpPr>
            <a:spLocks noEditPoints="1"/>
          </p:cNvSpPr>
          <p:nvPr/>
        </p:nvSpPr>
        <p:spPr bwMode="auto">
          <a:xfrm>
            <a:off x="8240713" y="2841625"/>
            <a:ext cx="495300" cy="550863"/>
          </a:xfrm>
          <a:custGeom>
            <a:avLst/>
            <a:gdLst>
              <a:gd name="T0" fmla="*/ 12 w 145"/>
              <a:gd name="T1" fmla="*/ 84 h 160"/>
              <a:gd name="T2" fmla="*/ 17 w 145"/>
              <a:gd name="T3" fmla="*/ 102 h 160"/>
              <a:gd name="T4" fmla="*/ 23 w 145"/>
              <a:gd name="T5" fmla="*/ 96 h 160"/>
              <a:gd name="T6" fmla="*/ 38 w 145"/>
              <a:gd name="T7" fmla="*/ 93 h 160"/>
              <a:gd name="T8" fmla="*/ 38 w 145"/>
              <a:gd name="T9" fmla="*/ 93 h 160"/>
              <a:gd name="T10" fmla="*/ 32 w 145"/>
              <a:gd name="T11" fmla="*/ 99 h 160"/>
              <a:gd name="T12" fmla="*/ 52 w 145"/>
              <a:gd name="T13" fmla="*/ 102 h 160"/>
              <a:gd name="T14" fmla="*/ 58 w 145"/>
              <a:gd name="T15" fmla="*/ 96 h 160"/>
              <a:gd name="T16" fmla="*/ 73 w 145"/>
              <a:gd name="T17" fmla="*/ 93 h 160"/>
              <a:gd name="T18" fmla="*/ 73 w 145"/>
              <a:gd name="T19" fmla="*/ 93 h 160"/>
              <a:gd name="T20" fmla="*/ 67 w 145"/>
              <a:gd name="T21" fmla="*/ 99 h 160"/>
              <a:gd name="T22" fmla="*/ 87 w 145"/>
              <a:gd name="T23" fmla="*/ 102 h 160"/>
              <a:gd name="T24" fmla="*/ 93 w 145"/>
              <a:gd name="T25" fmla="*/ 96 h 160"/>
              <a:gd name="T26" fmla="*/ 108 w 145"/>
              <a:gd name="T27" fmla="*/ 93 h 160"/>
              <a:gd name="T28" fmla="*/ 108 w 145"/>
              <a:gd name="T29" fmla="*/ 93 h 160"/>
              <a:gd name="T30" fmla="*/ 102 w 145"/>
              <a:gd name="T31" fmla="*/ 99 h 160"/>
              <a:gd name="T32" fmla="*/ 122 w 145"/>
              <a:gd name="T33" fmla="*/ 102 h 160"/>
              <a:gd name="T34" fmla="*/ 128 w 145"/>
              <a:gd name="T35" fmla="*/ 96 h 160"/>
              <a:gd name="T36" fmla="*/ 134 w 145"/>
              <a:gd name="T37" fmla="*/ 84 h 160"/>
              <a:gd name="T38" fmla="*/ 134 w 145"/>
              <a:gd name="T39" fmla="*/ 84 h 160"/>
              <a:gd name="T40" fmla="*/ 41 w 145"/>
              <a:gd name="T41" fmla="*/ 108 h 160"/>
              <a:gd name="T42" fmla="*/ 61 w 145"/>
              <a:gd name="T43" fmla="*/ 111 h 160"/>
              <a:gd name="T44" fmla="*/ 76 w 145"/>
              <a:gd name="T45" fmla="*/ 113 h 160"/>
              <a:gd name="T46" fmla="*/ 90 w 145"/>
              <a:gd name="T47" fmla="*/ 111 h 160"/>
              <a:gd name="T48" fmla="*/ 90 w 145"/>
              <a:gd name="T49" fmla="*/ 111 h 160"/>
              <a:gd name="T50" fmla="*/ 111 w 145"/>
              <a:gd name="T51" fmla="*/ 108 h 160"/>
              <a:gd name="T52" fmla="*/ 145 w 145"/>
              <a:gd name="T53" fmla="*/ 96 h 160"/>
              <a:gd name="T54" fmla="*/ 73 w 145"/>
              <a:gd name="T55" fmla="*/ 160 h 160"/>
              <a:gd name="T56" fmla="*/ 0 w 145"/>
              <a:gd name="T57" fmla="*/ 96 h 160"/>
              <a:gd name="T58" fmla="*/ 0 w 145"/>
              <a:gd name="T59" fmla="*/ 25 h 160"/>
              <a:gd name="T60" fmla="*/ 145 w 145"/>
              <a:gd name="T61" fmla="*/ 25 h 160"/>
              <a:gd name="T62" fmla="*/ 134 w 145"/>
              <a:gd name="T63" fmla="*/ 102 h 160"/>
              <a:gd name="T64" fmla="*/ 140 w 145"/>
              <a:gd name="T65" fmla="*/ 96 h 160"/>
              <a:gd name="T66" fmla="*/ 122 w 145"/>
              <a:gd name="T67" fmla="*/ 83 h 160"/>
              <a:gd name="T68" fmla="*/ 73 w 145"/>
              <a:gd name="T69" fmla="*/ 90 h 160"/>
              <a:gd name="T70" fmla="*/ 9 w 145"/>
              <a:gd name="T71" fmla="*/ 76 h 160"/>
              <a:gd name="T72" fmla="*/ 6 w 145"/>
              <a:gd name="T73" fmla="*/ 96 h 160"/>
              <a:gd name="T74" fmla="*/ 20 w 145"/>
              <a:gd name="T75" fmla="*/ 111 h 160"/>
              <a:gd name="T76" fmla="*/ 47 w 145"/>
              <a:gd name="T77" fmla="*/ 118 h 160"/>
              <a:gd name="T78" fmla="*/ 67 w 145"/>
              <a:gd name="T79" fmla="*/ 116 h 160"/>
              <a:gd name="T80" fmla="*/ 84 w 145"/>
              <a:gd name="T81" fmla="*/ 116 h 160"/>
              <a:gd name="T82" fmla="*/ 103 w 145"/>
              <a:gd name="T83" fmla="*/ 117 h 160"/>
              <a:gd name="T84" fmla="*/ 130 w 145"/>
              <a:gd name="T85" fmla="*/ 108 h 160"/>
              <a:gd name="T86" fmla="*/ 6 w 145"/>
              <a:gd name="T87" fmla="*/ 39 h 160"/>
              <a:gd name="T88" fmla="*/ 140 w 145"/>
              <a:gd name="T89" fmla="*/ 64 h 160"/>
              <a:gd name="T90" fmla="*/ 6 w 145"/>
              <a:gd name="T91" fmla="*/ 27 h 160"/>
              <a:gd name="T92" fmla="*/ 140 w 145"/>
              <a:gd name="T93" fmla="*/ 27 h 160"/>
              <a:gd name="T94" fmla="*/ 140 w 145"/>
              <a:gd name="T95" fmla="*/ 133 h 160"/>
              <a:gd name="T96" fmla="*/ 6 w 145"/>
              <a:gd name="T97" fmla="*/ 133 h 160"/>
              <a:gd name="T98" fmla="*/ 140 w 145"/>
              <a:gd name="T99" fmla="*/ 133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45" h="160">
                <a:moveTo>
                  <a:pt x="15" y="81"/>
                </a:moveTo>
                <a:cubicBezTo>
                  <a:pt x="16" y="81"/>
                  <a:pt x="17" y="83"/>
                  <a:pt x="17" y="84"/>
                </a:cubicBezTo>
                <a:cubicBezTo>
                  <a:pt x="17" y="86"/>
                  <a:pt x="16" y="87"/>
                  <a:pt x="15" y="87"/>
                </a:cubicBezTo>
                <a:cubicBezTo>
                  <a:pt x="13" y="87"/>
                  <a:pt x="12" y="86"/>
                  <a:pt x="12" y="84"/>
                </a:cubicBezTo>
                <a:cubicBezTo>
                  <a:pt x="12" y="83"/>
                  <a:pt x="13" y="81"/>
                  <a:pt x="15" y="81"/>
                </a:cubicBezTo>
                <a:close/>
                <a:moveTo>
                  <a:pt x="12" y="102"/>
                </a:moveTo>
                <a:cubicBezTo>
                  <a:pt x="12" y="103"/>
                  <a:pt x="13" y="105"/>
                  <a:pt x="15" y="105"/>
                </a:cubicBezTo>
                <a:cubicBezTo>
                  <a:pt x="16" y="105"/>
                  <a:pt x="17" y="103"/>
                  <a:pt x="17" y="102"/>
                </a:cubicBezTo>
                <a:cubicBezTo>
                  <a:pt x="17" y="100"/>
                  <a:pt x="16" y="99"/>
                  <a:pt x="15" y="99"/>
                </a:cubicBezTo>
                <a:cubicBezTo>
                  <a:pt x="13" y="99"/>
                  <a:pt x="12" y="100"/>
                  <a:pt x="12" y="102"/>
                </a:cubicBezTo>
                <a:close/>
                <a:moveTo>
                  <a:pt x="20" y="93"/>
                </a:moveTo>
                <a:cubicBezTo>
                  <a:pt x="20" y="95"/>
                  <a:pt x="22" y="96"/>
                  <a:pt x="23" y="96"/>
                </a:cubicBezTo>
                <a:cubicBezTo>
                  <a:pt x="25" y="96"/>
                  <a:pt x="26" y="95"/>
                  <a:pt x="26" y="93"/>
                </a:cubicBezTo>
                <a:cubicBezTo>
                  <a:pt x="26" y="91"/>
                  <a:pt x="25" y="90"/>
                  <a:pt x="23" y="90"/>
                </a:cubicBezTo>
                <a:cubicBezTo>
                  <a:pt x="22" y="90"/>
                  <a:pt x="20" y="91"/>
                  <a:pt x="20" y="93"/>
                </a:cubicBezTo>
                <a:close/>
                <a:moveTo>
                  <a:pt x="38" y="93"/>
                </a:moveTo>
                <a:cubicBezTo>
                  <a:pt x="38" y="95"/>
                  <a:pt x="39" y="96"/>
                  <a:pt x="41" y="96"/>
                </a:cubicBezTo>
                <a:cubicBezTo>
                  <a:pt x="42" y="96"/>
                  <a:pt x="44" y="95"/>
                  <a:pt x="44" y="93"/>
                </a:cubicBezTo>
                <a:cubicBezTo>
                  <a:pt x="44" y="91"/>
                  <a:pt x="42" y="90"/>
                  <a:pt x="41" y="90"/>
                </a:cubicBezTo>
                <a:cubicBezTo>
                  <a:pt x="39" y="90"/>
                  <a:pt x="38" y="91"/>
                  <a:pt x="38" y="93"/>
                </a:cubicBezTo>
                <a:close/>
                <a:moveTo>
                  <a:pt x="29" y="102"/>
                </a:moveTo>
                <a:cubicBezTo>
                  <a:pt x="29" y="103"/>
                  <a:pt x="30" y="105"/>
                  <a:pt x="32" y="105"/>
                </a:cubicBezTo>
                <a:cubicBezTo>
                  <a:pt x="34" y="105"/>
                  <a:pt x="35" y="103"/>
                  <a:pt x="35" y="102"/>
                </a:cubicBezTo>
                <a:cubicBezTo>
                  <a:pt x="35" y="100"/>
                  <a:pt x="34" y="99"/>
                  <a:pt x="32" y="99"/>
                </a:cubicBezTo>
                <a:cubicBezTo>
                  <a:pt x="30" y="99"/>
                  <a:pt x="29" y="100"/>
                  <a:pt x="29" y="102"/>
                </a:cubicBezTo>
                <a:close/>
                <a:moveTo>
                  <a:pt x="47" y="102"/>
                </a:moveTo>
                <a:cubicBezTo>
                  <a:pt x="47" y="103"/>
                  <a:pt x="48" y="105"/>
                  <a:pt x="49" y="105"/>
                </a:cubicBezTo>
                <a:cubicBezTo>
                  <a:pt x="51" y="105"/>
                  <a:pt x="52" y="103"/>
                  <a:pt x="52" y="102"/>
                </a:cubicBezTo>
                <a:cubicBezTo>
                  <a:pt x="52" y="100"/>
                  <a:pt x="51" y="99"/>
                  <a:pt x="49" y="99"/>
                </a:cubicBezTo>
                <a:cubicBezTo>
                  <a:pt x="48" y="99"/>
                  <a:pt x="47" y="100"/>
                  <a:pt x="47" y="102"/>
                </a:cubicBezTo>
                <a:close/>
                <a:moveTo>
                  <a:pt x="55" y="93"/>
                </a:moveTo>
                <a:cubicBezTo>
                  <a:pt x="55" y="95"/>
                  <a:pt x="57" y="96"/>
                  <a:pt x="58" y="96"/>
                </a:cubicBezTo>
                <a:cubicBezTo>
                  <a:pt x="60" y="96"/>
                  <a:pt x="61" y="95"/>
                  <a:pt x="61" y="93"/>
                </a:cubicBezTo>
                <a:cubicBezTo>
                  <a:pt x="61" y="91"/>
                  <a:pt x="60" y="90"/>
                  <a:pt x="58" y="90"/>
                </a:cubicBezTo>
                <a:cubicBezTo>
                  <a:pt x="57" y="90"/>
                  <a:pt x="55" y="91"/>
                  <a:pt x="55" y="93"/>
                </a:cubicBezTo>
                <a:close/>
                <a:moveTo>
                  <a:pt x="73" y="93"/>
                </a:moveTo>
                <a:cubicBezTo>
                  <a:pt x="73" y="95"/>
                  <a:pt x="74" y="96"/>
                  <a:pt x="76" y="96"/>
                </a:cubicBezTo>
                <a:cubicBezTo>
                  <a:pt x="77" y="96"/>
                  <a:pt x="79" y="95"/>
                  <a:pt x="79" y="93"/>
                </a:cubicBezTo>
                <a:cubicBezTo>
                  <a:pt x="79" y="91"/>
                  <a:pt x="77" y="90"/>
                  <a:pt x="76" y="90"/>
                </a:cubicBezTo>
                <a:cubicBezTo>
                  <a:pt x="74" y="90"/>
                  <a:pt x="73" y="91"/>
                  <a:pt x="73" y="93"/>
                </a:cubicBezTo>
                <a:close/>
                <a:moveTo>
                  <a:pt x="64" y="102"/>
                </a:moveTo>
                <a:cubicBezTo>
                  <a:pt x="64" y="103"/>
                  <a:pt x="65" y="105"/>
                  <a:pt x="67" y="105"/>
                </a:cubicBezTo>
                <a:cubicBezTo>
                  <a:pt x="69" y="105"/>
                  <a:pt x="70" y="103"/>
                  <a:pt x="70" y="102"/>
                </a:cubicBezTo>
                <a:cubicBezTo>
                  <a:pt x="70" y="100"/>
                  <a:pt x="69" y="99"/>
                  <a:pt x="67" y="99"/>
                </a:cubicBezTo>
                <a:cubicBezTo>
                  <a:pt x="65" y="99"/>
                  <a:pt x="64" y="100"/>
                  <a:pt x="64" y="102"/>
                </a:cubicBezTo>
                <a:close/>
                <a:moveTo>
                  <a:pt x="81" y="102"/>
                </a:moveTo>
                <a:cubicBezTo>
                  <a:pt x="81" y="103"/>
                  <a:pt x="83" y="105"/>
                  <a:pt x="84" y="105"/>
                </a:cubicBezTo>
                <a:cubicBezTo>
                  <a:pt x="86" y="105"/>
                  <a:pt x="87" y="103"/>
                  <a:pt x="87" y="102"/>
                </a:cubicBezTo>
                <a:cubicBezTo>
                  <a:pt x="87" y="100"/>
                  <a:pt x="86" y="99"/>
                  <a:pt x="84" y="99"/>
                </a:cubicBezTo>
                <a:cubicBezTo>
                  <a:pt x="83" y="99"/>
                  <a:pt x="81" y="100"/>
                  <a:pt x="81" y="102"/>
                </a:cubicBezTo>
                <a:close/>
                <a:moveTo>
                  <a:pt x="90" y="93"/>
                </a:moveTo>
                <a:cubicBezTo>
                  <a:pt x="90" y="95"/>
                  <a:pt x="91" y="96"/>
                  <a:pt x="93" y="96"/>
                </a:cubicBezTo>
                <a:cubicBezTo>
                  <a:pt x="95" y="96"/>
                  <a:pt x="96" y="95"/>
                  <a:pt x="96" y="93"/>
                </a:cubicBezTo>
                <a:cubicBezTo>
                  <a:pt x="96" y="91"/>
                  <a:pt x="95" y="90"/>
                  <a:pt x="93" y="90"/>
                </a:cubicBezTo>
                <a:cubicBezTo>
                  <a:pt x="91" y="90"/>
                  <a:pt x="90" y="91"/>
                  <a:pt x="90" y="93"/>
                </a:cubicBezTo>
                <a:close/>
                <a:moveTo>
                  <a:pt x="108" y="93"/>
                </a:moveTo>
                <a:cubicBezTo>
                  <a:pt x="108" y="95"/>
                  <a:pt x="109" y="96"/>
                  <a:pt x="111" y="96"/>
                </a:cubicBezTo>
                <a:cubicBezTo>
                  <a:pt x="112" y="96"/>
                  <a:pt x="113" y="95"/>
                  <a:pt x="113" y="93"/>
                </a:cubicBezTo>
                <a:cubicBezTo>
                  <a:pt x="113" y="91"/>
                  <a:pt x="112" y="90"/>
                  <a:pt x="111" y="90"/>
                </a:cubicBezTo>
                <a:cubicBezTo>
                  <a:pt x="109" y="90"/>
                  <a:pt x="108" y="91"/>
                  <a:pt x="108" y="93"/>
                </a:cubicBezTo>
                <a:close/>
                <a:moveTo>
                  <a:pt x="99" y="102"/>
                </a:moveTo>
                <a:cubicBezTo>
                  <a:pt x="99" y="103"/>
                  <a:pt x="100" y="105"/>
                  <a:pt x="102" y="105"/>
                </a:cubicBezTo>
                <a:cubicBezTo>
                  <a:pt x="103" y="105"/>
                  <a:pt x="105" y="103"/>
                  <a:pt x="105" y="102"/>
                </a:cubicBezTo>
                <a:cubicBezTo>
                  <a:pt x="105" y="100"/>
                  <a:pt x="103" y="99"/>
                  <a:pt x="102" y="99"/>
                </a:cubicBezTo>
                <a:cubicBezTo>
                  <a:pt x="100" y="99"/>
                  <a:pt x="99" y="100"/>
                  <a:pt x="99" y="102"/>
                </a:cubicBezTo>
                <a:close/>
                <a:moveTo>
                  <a:pt x="116" y="102"/>
                </a:moveTo>
                <a:cubicBezTo>
                  <a:pt x="116" y="103"/>
                  <a:pt x="118" y="105"/>
                  <a:pt x="119" y="105"/>
                </a:cubicBezTo>
                <a:cubicBezTo>
                  <a:pt x="121" y="105"/>
                  <a:pt x="122" y="103"/>
                  <a:pt x="122" y="102"/>
                </a:cubicBezTo>
                <a:cubicBezTo>
                  <a:pt x="122" y="100"/>
                  <a:pt x="121" y="99"/>
                  <a:pt x="119" y="99"/>
                </a:cubicBezTo>
                <a:cubicBezTo>
                  <a:pt x="118" y="99"/>
                  <a:pt x="116" y="100"/>
                  <a:pt x="116" y="102"/>
                </a:cubicBezTo>
                <a:close/>
                <a:moveTo>
                  <a:pt x="125" y="93"/>
                </a:moveTo>
                <a:cubicBezTo>
                  <a:pt x="125" y="95"/>
                  <a:pt x="126" y="96"/>
                  <a:pt x="128" y="96"/>
                </a:cubicBezTo>
                <a:cubicBezTo>
                  <a:pt x="130" y="96"/>
                  <a:pt x="131" y="95"/>
                  <a:pt x="131" y="93"/>
                </a:cubicBezTo>
                <a:cubicBezTo>
                  <a:pt x="131" y="91"/>
                  <a:pt x="130" y="90"/>
                  <a:pt x="128" y="90"/>
                </a:cubicBezTo>
                <a:cubicBezTo>
                  <a:pt x="126" y="90"/>
                  <a:pt x="125" y="91"/>
                  <a:pt x="125" y="93"/>
                </a:cubicBezTo>
                <a:close/>
                <a:moveTo>
                  <a:pt x="134" y="84"/>
                </a:moveTo>
                <a:cubicBezTo>
                  <a:pt x="134" y="86"/>
                  <a:pt x="135" y="87"/>
                  <a:pt x="137" y="87"/>
                </a:cubicBezTo>
                <a:cubicBezTo>
                  <a:pt x="138" y="87"/>
                  <a:pt x="140" y="86"/>
                  <a:pt x="140" y="84"/>
                </a:cubicBezTo>
                <a:cubicBezTo>
                  <a:pt x="140" y="83"/>
                  <a:pt x="138" y="81"/>
                  <a:pt x="137" y="81"/>
                </a:cubicBezTo>
                <a:cubicBezTo>
                  <a:pt x="135" y="81"/>
                  <a:pt x="134" y="83"/>
                  <a:pt x="134" y="84"/>
                </a:cubicBezTo>
                <a:close/>
                <a:moveTo>
                  <a:pt x="38" y="111"/>
                </a:moveTo>
                <a:cubicBezTo>
                  <a:pt x="38" y="112"/>
                  <a:pt x="39" y="113"/>
                  <a:pt x="41" y="113"/>
                </a:cubicBezTo>
                <a:cubicBezTo>
                  <a:pt x="42" y="113"/>
                  <a:pt x="44" y="112"/>
                  <a:pt x="44" y="111"/>
                </a:cubicBezTo>
                <a:cubicBezTo>
                  <a:pt x="44" y="109"/>
                  <a:pt x="42" y="108"/>
                  <a:pt x="41" y="108"/>
                </a:cubicBezTo>
                <a:cubicBezTo>
                  <a:pt x="39" y="108"/>
                  <a:pt x="38" y="109"/>
                  <a:pt x="38" y="111"/>
                </a:cubicBezTo>
                <a:close/>
                <a:moveTo>
                  <a:pt x="55" y="111"/>
                </a:moveTo>
                <a:cubicBezTo>
                  <a:pt x="55" y="112"/>
                  <a:pt x="57" y="113"/>
                  <a:pt x="58" y="113"/>
                </a:cubicBezTo>
                <a:cubicBezTo>
                  <a:pt x="60" y="113"/>
                  <a:pt x="61" y="112"/>
                  <a:pt x="61" y="111"/>
                </a:cubicBezTo>
                <a:cubicBezTo>
                  <a:pt x="61" y="109"/>
                  <a:pt x="60" y="108"/>
                  <a:pt x="58" y="108"/>
                </a:cubicBezTo>
                <a:cubicBezTo>
                  <a:pt x="57" y="108"/>
                  <a:pt x="55" y="109"/>
                  <a:pt x="55" y="111"/>
                </a:cubicBezTo>
                <a:close/>
                <a:moveTo>
                  <a:pt x="73" y="111"/>
                </a:moveTo>
                <a:cubicBezTo>
                  <a:pt x="73" y="112"/>
                  <a:pt x="74" y="113"/>
                  <a:pt x="76" y="113"/>
                </a:cubicBezTo>
                <a:cubicBezTo>
                  <a:pt x="77" y="113"/>
                  <a:pt x="79" y="112"/>
                  <a:pt x="79" y="111"/>
                </a:cubicBezTo>
                <a:cubicBezTo>
                  <a:pt x="79" y="109"/>
                  <a:pt x="77" y="108"/>
                  <a:pt x="76" y="108"/>
                </a:cubicBezTo>
                <a:cubicBezTo>
                  <a:pt x="74" y="108"/>
                  <a:pt x="73" y="109"/>
                  <a:pt x="73" y="111"/>
                </a:cubicBezTo>
                <a:close/>
                <a:moveTo>
                  <a:pt x="90" y="111"/>
                </a:moveTo>
                <a:cubicBezTo>
                  <a:pt x="90" y="112"/>
                  <a:pt x="91" y="113"/>
                  <a:pt x="93" y="113"/>
                </a:cubicBezTo>
                <a:cubicBezTo>
                  <a:pt x="95" y="113"/>
                  <a:pt x="96" y="112"/>
                  <a:pt x="96" y="111"/>
                </a:cubicBezTo>
                <a:cubicBezTo>
                  <a:pt x="96" y="109"/>
                  <a:pt x="95" y="108"/>
                  <a:pt x="93" y="108"/>
                </a:cubicBezTo>
                <a:cubicBezTo>
                  <a:pt x="91" y="108"/>
                  <a:pt x="90" y="109"/>
                  <a:pt x="90" y="111"/>
                </a:cubicBezTo>
                <a:close/>
                <a:moveTo>
                  <a:pt x="108" y="111"/>
                </a:moveTo>
                <a:cubicBezTo>
                  <a:pt x="108" y="112"/>
                  <a:pt x="109" y="113"/>
                  <a:pt x="111" y="113"/>
                </a:cubicBezTo>
                <a:cubicBezTo>
                  <a:pt x="112" y="113"/>
                  <a:pt x="113" y="112"/>
                  <a:pt x="113" y="111"/>
                </a:cubicBezTo>
                <a:cubicBezTo>
                  <a:pt x="113" y="109"/>
                  <a:pt x="112" y="108"/>
                  <a:pt x="111" y="108"/>
                </a:cubicBezTo>
                <a:cubicBezTo>
                  <a:pt x="109" y="108"/>
                  <a:pt x="108" y="109"/>
                  <a:pt x="108" y="111"/>
                </a:cubicBezTo>
                <a:close/>
                <a:moveTo>
                  <a:pt x="145" y="26"/>
                </a:moveTo>
                <a:cubicBezTo>
                  <a:pt x="145" y="28"/>
                  <a:pt x="145" y="28"/>
                  <a:pt x="145" y="28"/>
                </a:cubicBezTo>
                <a:cubicBezTo>
                  <a:pt x="145" y="96"/>
                  <a:pt x="145" y="96"/>
                  <a:pt x="145" y="96"/>
                </a:cubicBezTo>
                <a:cubicBezTo>
                  <a:pt x="145" y="97"/>
                  <a:pt x="145" y="97"/>
                  <a:pt x="145" y="97"/>
                </a:cubicBezTo>
                <a:cubicBezTo>
                  <a:pt x="145" y="134"/>
                  <a:pt x="145" y="134"/>
                  <a:pt x="145" y="134"/>
                </a:cubicBezTo>
                <a:cubicBezTo>
                  <a:pt x="145" y="134"/>
                  <a:pt x="145" y="135"/>
                  <a:pt x="145" y="135"/>
                </a:cubicBezTo>
                <a:cubicBezTo>
                  <a:pt x="142" y="149"/>
                  <a:pt x="111" y="160"/>
                  <a:pt x="73" y="160"/>
                </a:cubicBezTo>
                <a:cubicBezTo>
                  <a:pt x="35" y="160"/>
                  <a:pt x="4" y="149"/>
                  <a:pt x="0" y="135"/>
                </a:cubicBezTo>
                <a:cubicBezTo>
                  <a:pt x="0" y="135"/>
                  <a:pt x="0" y="134"/>
                  <a:pt x="0" y="134"/>
                </a:cubicBezTo>
                <a:cubicBezTo>
                  <a:pt x="0" y="97"/>
                  <a:pt x="0" y="97"/>
                  <a:pt x="0" y="97"/>
                </a:cubicBezTo>
                <a:cubicBezTo>
                  <a:pt x="0" y="96"/>
                  <a:pt x="0" y="96"/>
                  <a:pt x="0" y="96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26"/>
                  <a:pt x="0" y="26"/>
                  <a:pt x="0" y="26"/>
                </a:cubicBezTo>
                <a:cubicBezTo>
                  <a:pt x="0" y="26"/>
                  <a:pt x="0" y="25"/>
                  <a:pt x="0" y="25"/>
                </a:cubicBezTo>
                <a:cubicBezTo>
                  <a:pt x="0" y="25"/>
                  <a:pt x="0" y="25"/>
                  <a:pt x="0" y="25"/>
                </a:cubicBezTo>
                <a:cubicBezTo>
                  <a:pt x="0" y="25"/>
                  <a:pt x="0" y="25"/>
                  <a:pt x="0" y="25"/>
                </a:cubicBezTo>
                <a:cubicBezTo>
                  <a:pt x="4" y="11"/>
                  <a:pt x="35" y="0"/>
                  <a:pt x="73" y="0"/>
                </a:cubicBezTo>
                <a:cubicBezTo>
                  <a:pt x="111" y="0"/>
                  <a:pt x="142" y="11"/>
                  <a:pt x="145" y="25"/>
                </a:cubicBezTo>
                <a:cubicBezTo>
                  <a:pt x="145" y="25"/>
                  <a:pt x="145" y="25"/>
                  <a:pt x="145" y="25"/>
                </a:cubicBezTo>
                <a:cubicBezTo>
                  <a:pt x="145" y="25"/>
                  <a:pt x="145" y="25"/>
                  <a:pt x="145" y="25"/>
                </a:cubicBezTo>
                <a:cubicBezTo>
                  <a:pt x="145" y="25"/>
                  <a:pt x="145" y="26"/>
                  <a:pt x="145" y="26"/>
                </a:cubicBezTo>
                <a:close/>
                <a:moveTo>
                  <a:pt x="136" y="104"/>
                </a:moveTo>
                <a:cubicBezTo>
                  <a:pt x="135" y="104"/>
                  <a:pt x="134" y="103"/>
                  <a:pt x="134" y="102"/>
                </a:cubicBezTo>
                <a:cubicBezTo>
                  <a:pt x="134" y="100"/>
                  <a:pt x="135" y="99"/>
                  <a:pt x="137" y="99"/>
                </a:cubicBezTo>
                <a:cubicBezTo>
                  <a:pt x="138" y="99"/>
                  <a:pt x="138" y="99"/>
                  <a:pt x="139" y="100"/>
                </a:cubicBezTo>
                <a:cubicBezTo>
                  <a:pt x="139" y="99"/>
                  <a:pt x="140" y="98"/>
                  <a:pt x="140" y="97"/>
                </a:cubicBezTo>
                <a:cubicBezTo>
                  <a:pt x="140" y="97"/>
                  <a:pt x="140" y="97"/>
                  <a:pt x="140" y="96"/>
                </a:cubicBezTo>
                <a:cubicBezTo>
                  <a:pt x="139" y="96"/>
                  <a:pt x="140" y="96"/>
                  <a:pt x="140" y="95"/>
                </a:cubicBezTo>
                <a:cubicBezTo>
                  <a:pt x="140" y="84"/>
                  <a:pt x="140" y="84"/>
                  <a:pt x="140" y="84"/>
                </a:cubicBezTo>
                <a:cubicBezTo>
                  <a:pt x="140" y="74"/>
                  <a:pt x="140" y="74"/>
                  <a:pt x="140" y="74"/>
                </a:cubicBezTo>
                <a:cubicBezTo>
                  <a:pt x="136" y="77"/>
                  <a:pt x="129" y="80"/>
                  <a:pt x="122" y="83"/>
                </a:cubicBezTo>
                <a:cubicBezTo>
                  <a:pt x="122" y="83"/>
                  <a:pt x="122" y="84"/>
                  <a:pt x="122" y="84"/>
                </a:cubicBezTo>
                <a:cubicBezTo>
                  <a:pt x="122" y="86"/>
                  <a:pt x="121" y="87"/>
                  <a:pt x="119" y="87"/>
                </a:cubicBezTo>
                <a:cubicBezTo>
                  <a:pt x="118" y="87"/>
                  <a:pt x="117" y="86"/>
                  <a:pt x="116" y="85"/>
                </a:cubicBezTo>
                <a:cubicBezTo>
                  <a:pt x="104" y="88"/>
                  <a:pt x="89" y="90"/>
                  <a:pt x="73" y="90"/>
                </a:cubicBezTo>
                <a:cubicBezTo>
                  <a:pt x="59" y="90"/>
                  <a:pt x="45" y="89"/>
                  <a:pt x="34" y="86"/>
                </a:cubicBezTo>
                <a:cubicBezTo>
                  <a:pt x="34" y="87"/>
                  <a:pt x="33" y="87"/>
                  <a:pt x="32" y="87"/>
                </a:cubicBezTo>
                <a:cubicBezTo>
                  <a:pt x="31" y="87"/>
                  <a:pt x="29" y="86"/>
                  <a:pt x="29" y="85"/>
                </a:cubicBezTo>
                <a:cubicBezTo>
                  <a:pt x="21" y="82"/>
                  <a:pt x="14" y="79"/>
                  <a:pt x="9" y="76"/>
                </a:cubicBezTo>
                <a:cubicBezTo>
                  <a:pt x="9" y="77"/>
                  <a:pt x="7" y="79"/>
                  <a:pt x="6" y="79"/>
                </a:cubicBezTo>
                <a:cubicBezTo>
                  <a:pt x="6" y="90"/>
                  <a:pt x="6" y="90"/>
                  <a:pt x="6" y="90"/>
                </a:cubicBezTo>
                <a:cubicBezTo>
                  <a:pt x="7" y="90"/>
                  <a:pt x="9" y="91"/>
                  <a:pt x="9" y="93"/>
                </a:cubicBezTo>
                <a:cubicBezTo>
                  <a:pt x="9" y="95"/>
                  <a:pt x="7" y="96"/>
                  <a:pt x="6" y="96"/>
                </a:cubicBezTo>
                <a:cubicBezTo>
                  <a:pt x="6" y="96"/>
                  <a:pt x="6" y="96"/>
                  <a:pt x="6" y="96"/>
                </a:cubicBezTo>
                <a:cubicBezTo>
                  <a:pt x="6" y="97"/>
                  <a:pt x="6" y="97"/>
                  <a:pt x="6" y="97"/>
                </a:cubicBezTo>
                <a:cubicBezTo>
                  <a:pt x="6" y="102"/>
                  <a:pt x="11" y="107"/>
                  <a:pt x="20" y="111"/>
                </a:cubicBezTo>
                <a:cubicBezTo>
                  <a:pt x="20" y="111"/>
                  <a:pt x="20" y="111"/>
                  <a:pt x="20" y="111"/>
                </a:cubicBezTo>
                <a:cubicBezTo>
                  <a:pt x="20" y="109"/>
                  <a:pt x="22" y="108"/>
                  <a:pt x="23" y="108"/>
                </a:cubicBezTo>
                <a:cubicBezTo>
                  <a:pt x="25" y="108"/>
                  <a:pt x="26" y="109"/>
                  <a:pt x="26" y="111"/>
                </a:cubicBezTo>
                <a:cubicBezTo>
                  <a:pt x="26" y="111"/>
                  <a:pt x="26" y="112"/>
                  <a:pt x="25" y="113"/>
                </a:cubicBezTo>
                <a:cubicBezTo>
                  <a:pt x="31" y="115"/>
                  <a:pt x="39" y="116"/>
                  <a:pt x="47" y="118"/>
                </a:cubicBezTo>
                <a:cubicBezTo>
                  <a:pt x="48" y="117"/>
                  <a:pt x="49" y="116"/>
                  <a:pt x="49" y="116"/>
                </a:cubicBezTo>
                <a:cubicBezTo>
                  <a:pt x="51" y="116"/>
                  <a:pt x="52" y="117"/>
                  <a:pt x="52" y="118"/>
                </a:cubicBezTo>
                <a:cubicBezTo>
                  <a:pt x="56" y="119"/>
                  <a:pt x="60" y="119"/>
                  <a:pt x="64" y="119"/>
                </a:cubicBezTo>
                <a:cubicBezTo>
                  <a:pt x="64" y="118"/>
                  <a:pt x="65" y="116"/>
                  <a:pt x="67" y="116"/>
                </a:cubicBezTo>
                <a:cubicBezTo>
                  <a:pt x="68" y="116"/>
                  <a:pt x="70" y="118"/>
                  <a:pt x="70" y="119"/>
                </a:cubicBezTo>
                <a:cubicBezTo>
                  <a:pt x="71" y="119"/>
                  <a:pt x="72" y="119"/>
                  <a:pt x="73" y="119"/>
                </a:cubicBezTo>
                <a:cubicBezTo>
                  <a:pt x="76" y="119"/>
                  <a:pt x="79" y="119"/>
                  <a:pt x="81" y="119"/>
                </a:cubicBezTo>
                <a:cubicBezTo>
                  <a:pt x="82" y="118"/>
                  <a:pt x="83" y="116"/>
                  <a:pt x="84" y="116"/>
                </a:cubicBezTo>
                <a:cubicBezTo>
                  <a:pt x="86" y="116"/>
                  <a:pt x="87" y="117"/>
                  <a:pt x="87" y="119"/>
                </a:cubicBezTo>
                <a:cubicBezTo>
                  <a:pt x="92" y="118"/>
                  <a:pt x="96" y="118"/>
                  <a:pt x="100" y="117"/>
                </a:cubicBezTo>
                <a:cubicBezTo>
                  <a:pt x="100" y="117"/>
                  <a:pt x="101" y="116"/>
                  <a:pt x="102" y="116"/>
                </a:cubicBezTo>
                <a:cubicBezTo>
                  <a:pt x="102" y="116"/>
                  <a:pt x="103" y="117"/>
                  <a:pt x="103" y="117"/>
                </a:cubicBezTo>
                <a:cubicBezTo>
                  <a:pt x="112" y="115"/>
                  <a:pt x="119" y="113"/>
                  <a:pt x="125" y="111"/>
                </a:cubicBezTo>
                <a:cubicBezTo>
                  <a:pt x="125" y="111"/>
                  <a:pt x="125" y="111"/>
                  <a:pt x="125" y="111"/>
                </a:cubicBezTo>
                <a:cubicBezTo>
                  <a:pt x="125" y="109"/>
                  <a:pt x="126" y="108"/>
                  <a:pt x="128" y="108"/>
                </a:cubicBezTo>
                <a:cubicBezTo>
                  <a:pt x="129" y="108"/>
                  <a:pt x="129" y="108"/>
                  <a:pt x="130" y="108"/>
                </a:cubicBezTo>
                <a:cubicBezTo>
                  <a:pt x="132" y="107"/>
                  <a:pt x="134" y="106"/>
                  <a:pt x="136" y="104"/>
                </a:cubicBezTo>
                <a:close/>
                <a:moveTo>
                  <a:pt x="140" y="39"/>
                </a:moveTo>
                <a:cubicBezTo>
                  <a:pt x="130" y="48"/>
                  <a:pt x="107" y="55"/>
                  <a:pt x="73" y="55"/>
                </a:cubicBezTo>
                <a:cubicBezTo>
                  <a:pt x="39" y="55"/>
                  <a:pt x="16" y="48"/>
                  <a:pt x="6" y="39"/>
                </a:cubicBezTo>
                <a:cubicBezTo>
                  <a:pt x="6" y="63"/>
                  <a:pt x="6" y="63"/>
                  <a:pt x="6" y="63"/>
                </a:cubicBezTo>
                <a:cubicBezTo>
                  <a:pt x="6" y="63"/>
                  <a:pt x="6" y="63"/>
                  <a:pt x="6" y="64"/>
                </a:cubicBezTo>
                <a:cubicBezTo>
                  <a:pt x="8" y="74"/>
                  <a:pt x="35" y="84"/>
                  <a:pt x="73" y="84"/>
                </a:cubicBezTo>
                <a:cubicBezTo>
                  <a:pt x="111" y="84"/>
                  <a:pt x="138" y="74"/>
                  <a:pt x="140" y="64"/>
                </a:cubicBezTo>
                <a:cubicBezTo>
                  <a:pt x="140" y="63"/>
                  <a:pt x="140" y="63"/>
                  <a:pt x="140" y="63"/>
                </a:cubicBezTo>
                <a:lnTo>
                  <a:pt x="140" y="39"/>
                </a:lnTo>
                <a:close/>
                <a:moveTo>
                  <a:pt x="6" y="27"/>
                </a:moveTo>
                <a:cubicBezTo>
                  <a:pt x="6" y="27"/>
                  <a:pt x="6" y="27"/>
                  <a:pt x="6" y="27"/>
                </a:cubicBezTo>
                <a:cubicBezTo>
                  <a:pt x="6" y="27"/>
                  <a:pt x="6" y="27"/>
                  <a:pt x="6" y="28"/>
                </a:cubicBezTo>
                <a:cubicBezTo>
                  <a:pt x="6" y="38"/>
                  <a:pt x="33" y="49"/>
                  <a:pt x="73" y="49"/>
                </a:cubicBezTo>
                <a:cubicBezTo>
                  <a:pt x="112" y="49"/>
                  <a:pt x="140" y="38"/>
                  <a:pt x="140" y="28"/>
                </a:cubicBezTo>
                <a:cubicBezTo>
                  <a:pt x="140" y="27"/>
                  <a:pt x="140" y="27"/>
                  <a:pt x="140" y="27"/>
                </a:cubicBezTo>
                <a:cubicBezTo>
                  <a:pt x="140" y="27"/>
                  <a:pt x="140" y="27"/>
                  <a:pt x="140" y="27"/>
                </a:cubicBezTo>
                <a:cubicBezTo>
                  <a:pt x="138" y="17"/>
                  <a:pt x="111" y="6"/>
                  <a:pt x="73" y="6"/>
                </a:cubicBezTo>
                <a:cubicBezTo>
                  <a:pt x="35" y="6"/>
                  <a:pt x="8" y="17"/>
                  <a:pt x="6" y="27"/>
                </a:cubicBezTo>
                <a:close/>
                <a:moveTo>
                  <a:pt x="140" y="133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30" y="118"/>
                  <a:pt x="107" y="125"/>
                  <a:pt x="73" y="125"/>
                </a:cubicBezTo>
                <a:cubicBezTo>
                  <a:pt x="39" y="125"/>
                  <a:pt x="16" y="118"/>
                  <a:pt x="6" y="108"/>
                </a:cubicBezTo>
                <a:cubicBezTo>
                  <a:pt x="6" y="133"/>
                  <a:pt x="6" y="133"/>
                  <a:pt x="6" y="133"/>
                </a:cubicBezTo>
                <a:cubicBezTo>
                  <a:pt x="6" y="133"/>
                  <a:pt x="6" y="133"/>
                  <a:pt x="6" y="133"/>
                </a:cubicBezTo>
                <a:cubicBezTo>
                  <a:pt x="8" y="143"/>
                  <a:pt x="35" y="154"/>
                  <a:pt x="73" y="154"/>
                </a:cubicBezTo>
                <a:cubicBezTo>
                  <a:pt x="111" y="154"/>
                  <a:pt x="138" y="143"/>
                  <a:pt x="140" y="133"/>
                </a:cubicBezTo>
                <a:cubicBezTo>
                  <a:pt x="140" y="133"/>
                  <a:pt x="140" y="133"/>
                  <a:pt x="140" y="13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40" name="Freeform 1135"/>
          <p:cNvSpPr>
            <a:spLocks noEditPoints="1"/>
          </p:cNvSpPr>
          <p:nvPr/>
        </p:nvSpPr>
        <p:spPr bwMode="auto">
          <a:xfrm>
            <a:off x="8213725" y="3462338"/>
            <a:ext cx="546100" cy="549275"/>
          </a:xfrm>
          <a:custGeom>
            <a:avLst/>
            <a:gdLst>
              <a:gd name="T0" fmla="*/ 0 w 160"/>
              <a:gd name="T1" fmla="*/ 69 h 160"/>
              <a:gd name="T2" fmla="*/ 0 w 160"/>
              <a:gd name="T3" fmla="*/ 136 h 160"/>
              <a:gd name="T4" fmla="*/ 160 w 160"/>
              <a:gd name="T5" fmla="*/ 91 h 160"/>
              <a:gd name="T6" fmla="*/ 127 w 160"/>
              <a:gd name="T7" fmla="*/ 105 h 160"/>
              <a:gd name="T8" fmla="*/ 123 w 160"/>
              <a:gd name="T9" fmla="*/ 110 h 160"/>
              <a:gd name="T10" fmla="*/ 114 w 160"/>
              <a:gd name="T11" fmla="*/ 115 h 160"/>
              <a:gd name="T12" fmla="*/ 79 w 160"/>
              <a:gd name="T13" fmla="*/ 122 h 160"/>
              <a:gd name="T14" fmla="*/ 54 w 160"/>
              <a:gd name="T15" fmla="*/ 122 h 160"/>
              <a:gd name="T16" fmla="*/ 20 w 160"/>
              <a:gd name="T17" fmla="*/ 115 h 160"/>
              <a:gd name="T18" fmla="*/ 10 w 160"/>
              <a:gd name="T19" fmla="*/ 110 h 160"/>
              <a:gd name="T20" fmla="*/ 6 w 160"/>
              <a:gd name="T21" fmla="*/ 105 h 160"/>
              <a:gd name="T22" fmla="*/ 6 w 160"/>
              <a:gd name="T23" fmla="*/ 81 h 160"/>
              <a:gd name="T24" fmla="*/ 128 w 160"/>
              <a:gd name="T25" fmla="*/ 101 h 160"/>
              <a:gd name="T26" fmla="*/ 10 w 160"/>
              <a:gd name="T27" fmla="*/ 52 h 160"/>
              <a:gd name="T28" fmla="*/ 21 w 160"/>
              <a:gd name="T29" fmla="*/ 58 h 160"/>
              <a:gd name="T30" fmla="*/ 37 w 160"/>
              <a:gd name="T31" fmla="*/ 62 h 160"/>
              <a:gd name="T32" fmla="*/ 58 w 160"/>
              <a:gd name="T33" fmla="*/ 64 h 160"/>
              <a:gd name="T34" fmla="*/ 82 w 160"/>
              <a:gd name="T35" fmla="*/ 63 h 160"/>
              <a:gd name="T36" fmla="*/ 101 w 160"/>
              <a:gd name="T37" fmla="*/ 61 h 160"/>
              <a:gd name="T38" fmla="*/ 117 w 160"/>
              <a:gd name="T39" fmla="*/ 56 h 160"/>
              <a:gd name="T40" fmla="*/ 127 w 160"/>
              <a:gd name="T41" fmla="*/ 50 h 160"/>
              <a:gd name="T42" fmla="*/ 127 w 160"/>
              <a:gd name="T43" fmla="*/ 73 h 160"/>
              <a:gd name="T44" fmla="*/ 123 w 160"/>
              <a:gd name="T45" fmla="*/ 78 h 160"/>
              <a:gd name="T46" fmla="*/ 114 w 160"/>
              <a:gd name="T47" fmla="*/ 83 h 160"/>
              <a:gd name="T48" fmla="*/ 79 w 160"/>
              <a:gd name="T49" fmla="*/ 90 h 160"/>
              <a:gd name="T50" fmla="*/ 54 w 160"/>
              <a:gd name="T51" fmla="*/ 90 h 160"/>
              <a:gd name="T52" fmla="*/ 20 w 160"/>
              <a:gd name="T53" fmla="*/ 83 h 160"/>
              <a:gd name="T54" fmla="*/ 10 w 160"/>
              <a:gd name="T55" fmla="*/ 78 h 160"/>
              <a:gd name="T56" fmla="*/ 6 w 160"/>
              <a:gd name="T57" fmla="*/ 73 h 160"/>
              <a:gd name="T58" fmla="*/ 6 w 160"/>
              <a:gd name="T59" fmla="*/ 50 h 160"/>
              <a:gd name="T60" fmla="*/ 133 w 160"/>
              <a:gd name="T61" fmla="*/ 78 h 160"/>
              <a:gd name="T62" fmla="*/ 155 w 160"/>
              <a:gd name="T63" fmla="*/ 90 h 160"/>
              <a:gd name="T64" fmla="*/ 133 w 160"/>
              <a:gd name="T65" fmla="*/ 104 h 160"/>
              <a:gd name="T66" fmla="*/ 154 w 160"/>
              <a:gd name="T67" fmla="*/ 60 h 160"/>
              <a:gd name="T68" fmla="*/ 133 w 160"/>
              <a:gd name="T69" fmla="*/ 69 h 160"/>
              <a:gd name="T70" fmla="*/ 140 w 160"/>
              <a:gd name="T71" fmla="*/ 44 h 160"/>
              <a:gd name="T72" fmla="*/ 149 w 160"/>
              <a:gd name="T73" fmla="*/ 40 h 160"/>
              <a:gd name="T74" fmla="*/ 155 w 160"/>
              <a:gd name="T75" fmla="*/ 36 h 160"/>
              <a:gd name="T76" fmla="*/ 154 w 160"/>
              <a:gd name="T77" fmla="*/ 28 h 160"/>
              <a:gd name="T78" fmla="*/ 152 w 160"/>
              <a:gd name="T79" fmla="*/ 31 h 160"/>
              <a:gd name="T80" fmla="*/ 148 w 160"/>
              <a:gd name="T81" fmla="*/ 34 h 160"/>
              <a:gd name="T82" fmla="*/ 142 w 160"/>
              <a:gd name="T83" fmla="*/ 37 h 160"/>
              <a:gd name="T84" fmla="*/ 135 w 160"/>
              <a:gd name="T85" fmla="*/ 40 h 160"/>
              <a:gd name="T86" fmla="*/ 133 w 160"/>
              <a:gd name="T87" fmla="*/ 36 h 160"/>
              <a:gd name="T88" fmla="*/ 60 w 160"/>
              <a:gd name="T89" fmla="*/ 13 h 160"/>
              <a:gd name="T90" fmla="*/ 43 w 160"/>
              <a:gd name="T91" fmla="*/ 20 h 160"/>
              <a:gd name="T92" fmla="*/ 61 w 160"/>
              <a:gd name="T93" fmla="*/ 19 h 160"/>
              <a:gd name="T94" fmla="*/ 85 w 160"/>
              <a:gd name="T95" fmla="*/ 20 h 160"/>
              <a:gd name="T96" fmla="*/ 117 w 160"/>
              <a:gd name="T97" fmla="*/ 28 h 160"/>
              <a:gd name="T98" fmla="*/ 125 w 160"/>
              <a:gd name="T99" fmla="*/ 33 h 160"/>
              <a:gd name="T100" fmla="*/ 128 w 160"/>
              <a:gd name="T101" fmla="*/ 39 h 160"/>
              <a:gd name="T102" fmla="*/ 5 w 160"/>
              <a:gd name="T103" fmla="*/ 135 h 160"/>
              <a:gd name="T104" fmla="*/ 128 w 160"/>
              <a:gd name="T105" fmla="*/ 113 h 160"/>
              <a:gd name="T106" fmla="*/ 67 w 160"/>
              <a:gd name="T107" fmla="*/ 155 h 160"/>
              <a:gd name="T108" fmla="*/ 137 w 160"/>
              <a:gd name="T109" fmla="*/ 109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160" h="160">
                <a:moveTo>
                  <a:pt x="93" y="0"/>
                </a:moveTo>
                <a:cubicBezTo>
                  <a:pt x="64" y="0"/>
                  <a:pt x="38" y="7"/>
                  <a:pt x="30" y="17"/>
                </a:cubicBezTo>
                <a:cubicBezTo>
                  <a:pt x="12" y="22"/>
                  <a:pt x="2" y="29"/>
                  <a:pt x="0" y="36"/>
                </a:cubicBezTo>
                <a:cubicBezTo>
                  <a:pt x="0" y="36"/>
                  <a:pt x="0" y="37"/>
                  <a:pt x="0" y="37"/>
                </a:cubicBezTo>
                <a:cubicBezTo>
                  <a:pt x="0" y="39"/>
                  <a:pt x="0" y="39"/>
                  <a:pt x="0" y="39"/>
                </a:cubicBezTo>
                <a:cubicBezTo>
                  <a:pt x="0" y="69"/>
                  <a:pt x="0" y="69"/>
                  <a:pt x="0" y="69"/>
                </a:cubicBezTo>
                <a:cubicBezTo>
                  <a:pt x="0" y="71"/>
                  <a:pt x="0" y="71"/>
                  <a:pt x="0" y="71"/>
                </a:cubicBezTo>
                <a:cubicBezTo>
                  <a:pt x="0" y="72"/>
                  <a:pt x="0" y="72"/>
                  <a:pt x="0" y="72"/>
                </a:cubicBezTo>
                <a:cubicBezTo>
                  <a:pt x="0" y="101"/>
                  <a:pt x="0" y="101"/>
                  <a:pt x="0" y="101"/>
                </a:cubicBezTo>
                <a:cubicBezTo>
                  <a:pt x="0" y="103"/>
                  <a:pt x="0" y="103"/>
                  <a:pt x="0" y="103"/>
                </a:cubicBezTo>
                <a:cubicBezTo>
                  <a:pt x="0" y="104"/>
                  <a:pt x="0" y="104"/>
                  <a:pt x="0" y="104"/>
                </a:cubicBezTo>
                <a:cubicBezTo>
                  <a:pt x="0" y="136"/>
                  <a:pt x="0" y="136"/>
                  <a:pt x="0" y="136"/>
                </a:cubicBezTo>
                <a:cubicBezTo>
                  <a:pt x="0" y="136"/>
                  <a:pt x="0" y="137"/>
                  <a:pt x="0" y="137"/>
                </a:cubicBezTo>
                <a:cubicBezTo>
                  <a:pt x="3" y="150"/>
                  <a:pt x="32" y="160"/>
                  <a:pt x="67" y="160"/>
                </a:cubicBezTo>
                <a:cubicBezTo>
                  <a:pt x="97" y="160"/>
                  <a:pt x="122" y="153"/>
                  <a:pt x="130" y="143"/>
                </a:cubicBezTo>
                <a:cubicBezTo>
                  <a:pt x="147" y="138"/>
                  <a:pt x="158" y="132"/>
                  <a:pt x="160" y="124"/>
                </a:cubicBezTo>
                <a:cubicBezTo>
                  <a:pt x="160" y="124"/>
                  <a:pt x="160" y="123"/>
                  <a:pt x="160" y="123"/>
                </a:cubicBezTo>
                <a:cubicBezTo>
                  <a:pt x="160" y="91"/>
                  <a:pt x="160" y="91"/>
                  <a:pt x="160" y="91"/>
                </a:cubicBezTo>
                <a:cubicBezTo>
                  <a:pt x="160" y="89"/>
                  <a:pt x="160" y="89"/>
                  <a:pt x="160" y="89"/>
                </a:cubicBezTo>
                <a:cubicBezTo>
                  <a:pt x="160" y="59"/>
                  <a:pt x="160" y="59"/>
                  <a:pt x="160" y="59"/>
                </a:cubicBezTo>
                <a:cubicBezTo>
                  <a:pt x="160" y="57"/>
                  <a:pt x="160" y="57"/>
                  <a:pt x="160" y="57"/>
                </a:cubicBezTo>
                <a:cubicBezTo>
                  <a:pt x="160" y="25"/>
                  <a:pt x="160" y="25"/>
                  <a:pt x="160" y="25"/>
                </a:cubicBezTo>
                <a:cubicBezTo>
                  <a:pt x="160" y="13"/>
                  <a:pt x="137" y="0"/>
                  <a:pt x="93" y="0"/>
                </a:cubicBezTo>
                <a:close/>
                <a:moveTo>
                  <a:pt x="127" y="105"/>
                </a:moveTo>
                <a:cubicBezTo>
                  <a:pt x="127" y="105"/>
                  <a:pt x="127" y="105"/>
                  <a:pt x="127" y="106"/>
                </a:cubicBezTo>
                <a:cubicBezTo>
                  <a:pt x="127" y="106"/>
                  <a:pt x="127" y="106"/>
                  <a:pt x="126" y="107"/>
                </a:cubicBezTo>
                <a:cubicBezTo>
                  <a:pt x="126" y="107"/>
                  <a:pt x="126" y="107"/>
                  <a:pt x="126" y="107"/>
                </a:cubicBezTo>
                <a:cubicBezTo>
                  <a:pt x="126" y="108"/>
                  <a:pt x="125" y="108"/>
                  <a:pt x="125" y="108"/>
                </a:cubicBezTo>
                <a:cubicBezTo>
                  <a:pt x="125" y="109"/>
                  <a:pt x="124" y="109"/>
                  <a:pt x="124" y="109"/>
                </a:cubicBezTo>
                <a:cubicBezTo>
                  <a:pt x="124" y="110"/>
                  <a:pt x="123" y="110"/>
                  <a:pt x="123" y="110"/>
                </a:cubicBezTo>
                <a:cubicBezTo>
                  <a:pt x="123" y="110"/>
                  <a:pt x="122" y="111"/>
                  <a:pt x="122" y="111"/>
                </a:cubicBezTo>
                <a:cubicBezTo>
                  <a:pt x="122" y="111"/>
                  <a:pt x="121" y="112"/>
                  <a:pt x="120" y="112"/>
                </a:cubicBezTo>
                <a:cubicBezTo>
                  <a:pt x="120" y="112"/>
                  <a:pt x="120" y="112"/>
                  <a:pt x="120" y="112"/>
                </a:cubicBezTo>
                <a:cubicBezTo>
                  <a:pt x="119" y="113"/>
                  <a:pt x="118" y="113"/>
                  <a:pt x="117" y="114"/>
                </a:cubicBezTo>
                <a:cubicBezTo>
                  <a:pt x="117" y="114"/>
                  <a:pt x="117" y="114"/>
                  <a:pt x="117" y="114"/>
                </a:cubicBezTo>
                <a:cubicBezTo>
                  <a:pt x="116" y="114"/>
                  <a:pt x="115" y="115"/>
                  <a:pt x="114" y="115"/>
                </a:cubicBezTo>
                <a:cubicBezTo>
                  <a:pt x="114" y="115"/>
                  <a:pt x="114" y="115"/>
                  <a:pt x="114" y="115"/>
                </a:cubicBezTo>
                <a:cubicBezTo>
                  <a:pt x="107" y="118"/>
                  <a:pt x="100" y="120"/>
                  <a:pt x="91" y="121"/>
                </a:cubicBezTo>
                <a:cubicBezTo>
                  <a:pt x="91" y="121"/>
                  <a:pt x="91" y="121"/>
                  <a:pt x="91" y="121"/>
                </a:cubicBezTo>
                <a:cubicBezTo>
                  <a:pt x="89" y="121"/>
                  <a:pt x="87" y="121"/>
                  <a:pt x="85" y="122"/>
                </a:cubicBezTo>
                <a:cubicBezTo>
                  <a:pt x="85" y="122"/>
                  <a:pt x="85" y="122"/>
                  <a:pt x="84" y="122"/>
                </a:cubicBezTo>
                <a:cubicBezTo>
                  <a:pt x="83" y="122"/>
                  <a:pt x="81" y="122"/>
                  <a:pt x="79" y="122"/>
                </a:cubicBezTo>
                <a:cubicBezTo>
                  <a:pt x="79" y="122"/>
                  <a:pt x="78" y="122"/>
                  <a:pt x="77" y="122"/>
                </a:cubicBezTo>
                <a:cubicBezTo>
                  <a:pt x="76" y="122"/>
                  <a:pt x="74" y="123"/>
                  <a:pt x="73" y="123"/>
                </a:cubicBezTo>
                <a:cubicBezTo>
                  <a:pt x="71" y="123"/>
                  <a:pt x="69" y="123"/>
                  <a:pt x="67" y="123"/>
                </a:cubicBezTo>
                <a:cubicBezTo>
                  <a:pt x="64" y="123"/>
                  <a:pt x="62" y="123"/>
                  <a:pt x="60" y="123"/>
                </a:cubicBezTo>
                <a:cubicBezTo>
                  <a:pt x="59" y="123"/>
                  <a:pt x="58" y="122"/>
                  <a:pt x="56" y="122"/>
                </a:cubicBezTo>
                <a:cubicBezTo>
                  <a:pt x="56" y="122"/>
                  <a:pt x="55" y="122"/>
                  <a:pt x="54" y="122"/>
                </a:cubicBezTo>
                <a:cubicBezTo>
                  <a:pt x="52" y="122"/>
                  <a:pt x="51" y="122"/>
                  <a:pt x="49" y="122"/>
                </a:cubicBezTo>
                <a:cubicBezTo>
                  <a:pt x="49" y="122"/>
                  <a:pt x="48" y="122"/>
                  <a:pt x="48" y="122"/>
                </a:cubicBezTo>
                <a:cubicBezTo>
                  <a:pt x="46" y="121"/>
                  <a:pt x="45" y="121"/>
                  <a:pt x="43" y="121"/>
                </a:cubicBezTo>
                <a:cubicBezTo>
                  <a:pt x="43" y="121"/>
                  <a:pt x="43" y="121"/>
                  <a:pt x="43" y="121"/>
                </a:cubicBezTo>
                <a:cubicBezTo>
                  <a:pt x="34" y="120"/>
                  <a:pt x="26" y="118"/>
                  <a:pt x="20" y="115"/>
                </a:cubicBezTo>
                <a:cubicBezTo>
                  <a:pt x="20" y="115"/>
                  <a:pt x="20" y="115"/>
                  <a:pt x="20" y="115"/>
                </a:cubicBezTo>
                <a:cubicBezTo>
                  <a:pt x="19" y="115"/>
                  <a:pt x="18" y="114"/>
                  <a:pt x="17" y="114"/>
                </a:cubicBezTo>
                <a:cubicBezTo>
                  <a:pt x="16" y="114"/>
                  <a:pt x="16" y="114"/>
                  <a:pt x="16" y="114"/>
                </a:cubicBezTo>
                <a:cubicBezTo>
                  <a:pt x="15" y="113"/>
                  <a:pt x="14" y="113"/>
                  <a:pt x="14" y="112"/>
                </a:cubicBezTo>
                <a:cubicBezTo>
                  <a:pt x="13" y="112"/>
                  <a:pt x="13" y="112"/>
                  <a:pt x="13" y="112"/>
                </a:cubicBezTo>
                <a:cubicBezTo>
                  <a:pt x="12" y="112"/>
                  <a:pt x="12" y="111"/>
                  <a:pt x="11" y="111"/>
                </a:cubicBezTo>
                <a:cubicBezTo>
                  <a:pt x="11" y="111"/>
                  <a:pt x="11" y="110"/>
                  <a:pt x="10" y="110"/>
                </a:cubicBezTo>
                <a:cubicBezTo>
                  <a:pt x="10" y="110"/>
                  <a:pt x="10" y="109"/>
                  <a:pt x="9" y="109"/>
                </a:cubicBezTo>
                <a:cubicBezTo>
                  <a:pt x="9" y="109"/>
                  <a:pt x="9" y="109"/>
                  <a:pt x="8" y="108"/>
                </a:cubicBezTo>
                <a:cubicBezTo>
                  <a:pt x="8" y="108"/>
                  <a:pt x="8" y="108"/>
                  <a:pt x="7" y="107"/>
                </a:cubicBezTo>
                <a:cubicBezTo>
                  <a:pt x="7" y="107"/>
                  <a:pt x="7" y="107"/>
                  <a:pt x="7" y="107"/>
                </a:cubicBezTo>
                <a:cubicBezTo>
                  <a:pt x="7" y="106"/>
                  <a:pt x="6" y="106"/>
                  <a:pt x="6" y="106"/>
                </a:cubicBezTo>
                <a:cubicBezTo>
                  <a:pt x="6" y="105"/>
                  <a:pt x="6" y="105"/>
                  <a:pt x="6" y="105"/>
                </a:cubicBezTo>
                <a:cubicBezTo>
                  <a:pt x="6" y="105"/>
                  <a:pt x="6" y="104"/>
                  <a:pt x="6" y="104"/>
                </a:cubicBezTo>
                <a:cubicBezTo>
                  <a:pt x="5" y="104"/>
                  <a:pt x="5" y="103"/>
                  <a:pt x="5" y="103"/>
                </a:cubicBezTo>
                <a:cubicBezTo>
                  <a:pt x="5" y="102"/>
                  <a:pt x="5" y="102"/>
                  <a:pt x="5" y="102"/>
                </a:cubicBezTo>
                <a:cubicBezTo>
                  <a:pt x="5" y="101"/>
                  <a:pt x="5" y="101"/>
                  <a:pt x="5" y="101"/>
                </a:cubicBezTo>
                <a:cubicBezTo>
                  <a:pt x="5" y="81"/>
                  <a:pt x="5" y="81"/>
                  <a:pt x="5" y="81"/>
                </a:cubicBezTo>
                <a:cubicBezTo>
                  <a:pt x="5" y="81"/>
                  <a:pt x="6" y="81"/>
                  <a:pt x="6" y="81"/>
                </a:cubicBezTo>
                <a:cubicBezTo>
                  <a:pt x="6" y="82"/>
                  <a:pt x="7" y="82"/>
                  <a:pt x="7" y="83"/>
                </a:cubicBezTo>
                <a:cubicBezTo>
                  <a:pt x="17" y="90"/>
                  <a:pt x="38" y="96"/>
                  <a:pt x="67" y="96"/>
                </a:cubicBezTo>
                <a:cubicBezTo>
                  <a:pt x="96" y="96"/>
                  <a:pt x="116" y="90"/>
                  <a:pt x="126" y="83"/>
                </a:cubicBezTo>
                <a:cubicBezTo>
                  <a:pt x="127" y="82"/>
                  <a:pt x="127" y="81"/>
                  <a:pt x="128" y="81"/>
                </a:cubicBezTo>
                <a:cubicBezTo>
                  <a:pt x="128" y="81"/>
                  <a:pt x="128" y="81"/>
                  <a:pt x="128" y="81"/>
                </a:cubicBezTo>
                <a:cubicBezTo>
                  <a:pt x="128" y="101"/>
                  <a:pt x="128" y="101"/>
                  <a:pt x="128" y="101"/>
                </a:cubicBezTo>
                <a:cubicBezTo>
                  <a:pt x="128" y="101"/>
                  <a:pt x="128" y="101"/>
                  <a:pt x="128" y="102"/>
                </a:cubicBezTo>
                <a:cubicBezTo>
                  <a:pt x="128" y="102"/>
                  <a:pt x="128" y="102"/>
                  <a:pt x="128" y="103"/>
                </a:cubicBezTo>
                <a:cubicBezTo>
                  <a:pt x="128" y="103"/>
                  <a:pt x="128" y="104"/>
                  <a:pt x="128" y="104"/>
                </a:cubicBezTo>
                <a:cubicBezTo>
                  <a:pt x="128" y="104"/>
                  <a:pt x="128" y="105"/>
                  <a:pt x="127" y="105"/>
                </a:cubicBezTo>
                <a:close/>
                <a:moveTo>
                  <a:pt x="7" y="50"/>
                </a:moveTo>
                <a:cubicBezTo>
                  <a:pt x="8" y="51"/>
                  <a:pt x="9" y="51"/>
                  <a:pt x="10" y="52"/>
                </a:cubicBezTo>
                <a:cubicBezTo>
                  <a:pt x="10" y="52"/>
                  <a:pt x="10" y="52"/>
                  <a:pt x="10" y="52"/>
                </a:cubicBezTo>
                <a:cubicBezTo>
                  <a:pt x="11" y="53"/>
                  <a:pt x="12" y="53"/>
                  <a:pt x="13" y="54"/>
                </a:cubicBezTo>
                <a:cubicBezTo>
                  <a:pt x="13" y="54"/>
                  <a:pt x="13" y="54"/>
                  <a:pt x="14" y="54"/>
                </a:cubicBezTo>
                <a:cubicBezTo>
                  <a:pt x="15" y="55"/>
                  <a:pt x="16" y="55"/>
                  <a:pt x="17" y="56"/>
                </a:cubicBezTo>
                <a:cubicBezTo>
                  <a:pt x="17" y="56"/>
                  <a:pt x="17" y="56"/>
                  <a:pt x="17" y="56"/>
                </a:cubicBezTo>
                <a:cubicBezTo>
                  <a:pt x="18" y="57"/>
                  <a:pt x="20" y="57"/>
                  <a:pt x="21" y="58"/>
                </a:cubicBezTo>
                <a:cubicBezTo>
                  <a:pt x="22" y="58"/>
                  <a:pt x="22" y="58"/>
                  <a:pt x="22" y="58"/>
                </a:cubicBezTo>
                <a:cubicBezTo>
                  <a:pt x="23" y="58"/>
                  <a:pt x="25" y="59"/>
                  <a:pt x="26" y="59"/>
                </a:cubicBezTo>
                <a:cubicBezTo>
                  <a:pt x="26" y="59"/>
                  <a:pt x="27" y="59"/>
                  <a:pt x="27" y="59"/>
                </a:cubicBezTo>
                <a:cubicBezTo>
                  <a:pt x="29" y="60"/>
                  <a:pt x="30" y="60"/>
                  <a:pt x="32" y="61"/>
                </a:cubicBezTo>
                <a:cubicBezTo>
                  <a:pt x="32" y="61"/>
                  <a:pt x="32" y="61"/>
                  <a:pt x="33" y="61"/>
                </a:cubicBezTo>
                <a:cubicBezTo>
                  <a:pt x="34" y="61"/>
                  <a:pt x="36" y="61"/>
                  <a:pt x="37" y="62"/>
                </a:cubicBezTo>
                <a:cubicBezTo>
                  <a:pt x="38" y="62"/>
                  <a:pt x="38" y="62"/>
                  <a:pt x="39" y="62"/>
                </a:cubicBezTo>
                <a:cubicBezTo>
                  <a:pt x="40" y="62"/>
                  <a:pt x="42" y="62"/>
                  <a:pt x="44" y="63"/>
                </a:cubicBezTo>
                <a:cubicBezTo>
                  <a:pt x="44" y="63"/>
                  <a:pt x="44" y="63"/>
                  <a:pt x="45" y="63"/>
                </a:cubicBezTo>
                <a:cubicBezTo>
                  <a:pt x="47" y="63"/>
                  <a:pt x="49" y="63"/>
                  <a:pt x="51" y="63"/>
                </a:cubicBezTo>
                <a:cubicBezTo>
                  <a:pt x="51" y="63"/>
                  <a:pt x="52" y="63"/>
                  <a:pt x="52" y="63"/>
                </a:cubicBezTo>
                <a:cubicBezTo>
                  <a:pt x="54" y="64"/>
                  <a:pt x="56" y="64"/>
                  <a:pt x="58" y="64"/>
                </a:cubicBezTo>
                <a:cubicBezTo>
                  <a:pt x="58" y="64"/>
                  <a:pt x="59" y="64"/>
                  <a:pt x="60" y="64"/>
                </a:cubicBezTo>
                <a:cubicBezTo>
                  <a:pt x="62" y="64"/>
                  <a:pt x="64" y="64"/>
                  <a:pt x="67" y="64"/>
                </a:cubicBezTo>
                <a:cubicBezTo>
                  <a:pt x="69" y="64"/>
                  <a:pt x="71" y="64"/>
                  <a:pt x="74" y="64"/>
                </a:cubicBezTo>
                <a:cubicBezTo>
                  <a:pt x="74" y="64"/>
                  <a:pt x="75" y="64"/>
                  <a:pt x="76" y="64"/>
                </a:cubicBezTo>
                <a:cubicBezTo>
                  <a:pt x="77" y="64"/>
                  <a:pt x="79" y="64"/>
                  <a:pt x="81" y="63"/>
                </a:cubicBezTo>
                <a:cubicBezTo>
                  <a:pt x="81" y="63"/>
                  <a:pt x="82" y="63"/>
                  <a:pt x="82" y="63"/>
                </a:cubicBezTo>
                <a:cubicBezTo>
                  <a:pt x="85" y="63"/>
                  <a:pt x="87" y="63"/>
                  <a:pt x="89" y="63"/>
                </a:cubicBezTo>
                <a:cubicBezTo>
                  <a:pt x="89" y="63"/>
                  <a:pt x="89" y="63"/>
                  <a:pt x="90" y="63"/>
                </a:cubicBezTo>
                <a:cubicBezTo>
                  <a:pt x="91" y="62"/>
                  <a:pt x="93" y="62"/>
                  <a:pt x="94" y="62"/>
                </a:cubicBezTo>
                <a:cubicBezTo>
                  <a:pt x="95" y="62"/>
                  <a:pt x="96" y="62"/>
                  <a:pt x="96" y="62"/>
                </a:cubicBezTo>
                <a:cubicBezTo>
                  <a:pt x="98" y="61"/>
                  <a:pt x="99" y="61"/>
                  <a:pt x="101" y="61"/>
                </a:cubicBezTo>
                <a:cubicBezTo>
                  <a:pt x="101" y="61"/>
                  <a:pt x="101" y="61"/>
                  <a:pt x="101" y="61"/>
                </a:cubicBezTo>
                <a:cubicBezTo>
                  <a:pt x="103" y="60"/>
                  <a:pt x="105" y="60"/>
                  <a:pt x="106" y="59"/>
                </a:cubicBezTo>
                <a:cubicBezTo>
                  <a:pt x="107" y="59"/>
                  <a:pt x="107" y="59"/>
                  <a:pt x="108" y="59"/>
                </a:cubicBezTo>
                <a:cubicBezTo>
                  <a:pt x="109" y="59"/>
                  <a:pt x="110" y="58"/>
                  <a:pt x="111" y="58"/>
                </a:cubicBezTo>
                <a:cubicBezTo>
                  <a:pt x="111" y="58"/>
                  <a:pt x="112" y="58"/>
                  <a:pt x="112" y="58"/>
                </a:cubicBezTo>
                <a:cubicBezTo>
                  <a:pt x="114" y="57"/>
                  <a:pt x="115" y="57"/>
                  <a:pt x="116" y="56"/>
                </a:cubicBezTo>
                <a:cubicBezTo>
                  <a:pt x="116" y="56"/>
                  <a:pt x="116" y="56"/>
                  <a:pt x="117" y="56"/>
                </a:cubicBezTo>
                <a:cubicBezTo>
                  <a:pt x="118" y="55"/>
                  <a:pt x="119" y="55"/>
                  <a:pt x="120" y="54"/>
                </a:cubicBezTo>
                <a:cubicBezTo>
                  <a:pt x="120" y="54"/>
                  <a:pt x="120" y="54"/>
                  <a:pt x="121" y="54"/>
                </a:cubicBezTo>
                <a:cubicBezTo>
                  <a:pt x="122" y="53"/>
                  <a:pt x="122" y="53"/>
                  <a:pt x="123" y="52"/>
                </a:cubicBezTo>
                <a:cubicBezTo>
                  <a:pt x="123" y="52"/>
                  <a:pt x="124" y="52"/>
                  <a:pt x="124" y="52"/>
                </a:cubicBezTo>
                <a:cubicBezTo>
                  <a:pt x="125" y="51"/>
                  <a:pt x="126" y="51"/>
                  <a:pt x="126" y="50"/>
                </a:cubicBezTo>
                <a:cubicBezTo>
                  <a:pt x="127" y="50"/>
                  <a:pt x="127" y="50"/>
                  <a:pt x="127" y="50"/>
                </a:cubicBezTo>
                <a:cubicBezTo>
                  <a:pt x="127" y="49"/>
                  <a:pt x="128" y="49"/>
                  <a:pt x="128" y="49"/>
                </a:cubicBezTo>
                <a:cubicBezTo>
                  <a:pt x="128" y="69"/>
                  <a:pt x="128" y="69"/>
                  <a:pt x="128" y="69"/>
                </a:cubicBezTo>
                <a:cubicBezTo>
                  <a:pt x="128" y="69"/>
                  <a:pt x="128" y="69"/>
                  <a:pt x="128" y="70"/>
                </a:cubicBezTo>
                <a:cubicBezTo>
                  <a:pt x="128" y="70"/>
                  <a:pt x="128" y="70"/>
                  <a:pt x="128" y="71"/>
                </a:cubicBezTo>
                <a:cubicBezTo>
                  <a:pt x="128" y="71"/>
                  <a:pt x="128" y="72"/>
                  <a:pt x="128" y="72"/>
                </a:cubicBezTo>
                <a:cubicBezTo>
                  <a:pt x="128" y="72"/>
                  <a:pt x="128" y="73"/>
                  <a:pt x="127" y="73"/>
                </a:cubicBezTo>
                <a:cubicBezTo>
                  <a:pt x="127" y="73"/>
                  <a:pt x="127" y="73"/>
                  <a:pt x="127" y="74"/>
                </a:cubicBezTo>
                <a:cubicBezTo>
                  <a:pt x="127" y="74"/>
                  <a:pt x="127" y="74"/>
                  <a:pt x="126" y="75"/>
                </a:cubicBezTo>
                <a:cubicBezTo>
                  <a:pt x="126" y="75"/>
                  <a:pt x="126" y="75"/>
                  <a:pt x="126" y="75"/>
                </a:cubicBezTo>
                <a:cubicBezTo>
                  <a:pt x="126" y="76"/>
                  <a:pt x="125" y="76"/>
                  <a:pt x="125" y="76"/>
                </a:cubicBezTo>
                <a:cubicBezTo>
                  <a:pt x="125" y="77"/>
                  <a:pt x="124" y="77"/>
                  <a:pt x="124" y="77"/>
                </a:cubicBezTo>
                <a:cubicBezTo>
                  <a:pt x="124" y="78"/>
                  <a:pt x="123" y="78"/>
                  <a:pt x="123" y="78"/>
                </a:cubicBezTo>
                <a:cubicBezTo>
                  <a:pt x="123" y="78"/>
                  <a:pt x="122" y="79"/>
                  <a:pt x="122" y="79"/>
                </a:cubicBezTo>
                <a:cubicBezTo>
                  <a:pt x="122" y="79"/>
                  <a:pt x="121" y="80"/>
                  <a:pt x="120" y="80"/>
                </a:cubicBezTo>
                <a:cubicBezTo>
                  <a:pt x="120" y="80"/>
                  <a:pt x="120" y="80"/>
                  <a:pt x="120" y="80"/>
                </a:cubicBezTo>
                <a:cubicBezTo>
                  <a:pt x="119" y="81"/>
                  <a:pt x="118" y="81"/>
                  <a:pt x="117" y="82"/>
                </a:cubicBezTo>
                <a:cubicBezTo>
                  <a:pt x="117" y="82"/>
                  <a:pt x="117" y="82"/>
                  <a:pt x="117" y="82"/>
                </a:cubicBezTo>
                <a:cubicBezTo>
                  <a:pt x="116" y="82"/>
                  <a:pt x="115" y="83"/>
                  <a:pt x="114" y="83"/>
                </a:cubicBezTo>
                <a:cubicBezTo>
                  <a:pt x="114" y="83"/>
                  <a:pt x="114" y="83"/>
                  <a:pt x="114" y="83"/>
                </a:cubicBezTo>
                <a:cubicBezTo>
                  <a:pt x="107" y="86"/>
                  <a:pt x="100" y="88"/>
                  <a:pt x="91" y="89"/>
                </a:cubicBezTo>
                <a:cubicBezTo>
                  <a:pt x="91" y="89"/>
                  <a:pt x="91" y="89"/>
                  <a:pt x="91" y="89"/>
                </a:cubicBezTo>
                <a:cubicBezTo>
                  <a:pt x="89" y="89"/>
                  <a:pt x="87" y="89"/>
                  <a:pt x="85" y="90"/>
                </a:cubicBezTo>
                <a:cubicBezTo>
                  <a:pt x="85" y="90"/>
                  <a:pt x="85" y="90"/>
                  <a:pt x="84" y="90"/>
                </a:cubicBezTo>
                <a:cubicBezTo>
                  <a:pt x="83" y="90"/>
                  <a:pt x="81" y="90"/>
                  <a:pt x="79" y="90"/>
                </a:cubicBezTo>
                <a:cubicBezTo>
                  <a:pt x="79" y="90"/>
                  <a:pt x="78" y="90"/>
                  <a:pt x="77" y="90"/>
                </a:cubicBezTo>
                <a:cubicBezTo>
                  <a:pt x="76" y="90"/>
                  <a:pt x="74" y="91"/>
                  <a:pt x="73" y="91"/>
                </a:cubicBezTo>
                <a:cubicBezTo>
                  <a:pt x="71" y="91"/>
                  <a:pt x="69" y="91"/>
                  <a:pt x="67" y="91"/>
                </a:cubicBezTo>
                <a:cubicBezTo>
                  <a:pt x="64" y="91"/>
                  <a:pt x="62" y="91"/>
                  <a:pt x="60" y="91"/>
                </a:cubicBezTo>
                <a:cubicBezTo>
                  <a:pt x="59" y="91"/>
                  <a:pt x="58" y="90"/>
                  <a:pt x="56" y="90"/>
                </a:cubicBezTo>
                <a:cubicBezTo>
                  <a:pt x="56" y="90"/>
                  <a:pt x="55" y="90"/>
                  <a:pt x="54" y="90"/>
                </a:cubicBezTo>
                <a:cubicBezTo>
                  <a:pt x="52" y="90"/>
                  <a:pt x="51" y="90"/>
                  <a:pt x="49" y="90"/>
                </a:cubicBezTo>
                <a:cubicBezTo>
                  <a:pt x="49" y="90"/>
                  <a:pt x="48" y="90"/>
                  <a:pt x="48" y="90"/>
                </a:cubicBezTo>
                <a:cubicBezTo>
                  <a:pt x="46" y="89"/>
                  <a:pt x="45" y="89"/>
                  <a:pt x="43" y="89"/>
                </a:cubicBezTo>
                <a:cubicBezTo>
                  <a:pt x="43" y="89"/>
                  <a:pt x="43" y="89"/>
                  <a:pt x="43" y="89"/>
                </a:cubicBezTo>
                <a:cubicBezTo>
                  <a:pt x="34" y="88"/>
                  <a:pt x="26" y="86"/>
                  <a:pt x="20" y="83"/>
                </a:cubicBezTo>
                <a:cubicBezTo>
                  <a:pt x="20" y="83"/>
                  <a:pt x="20" y="83"/>
                  <a:pt x="20" y="83"/>
                </a:cubicBezTo>
                <a:cubicBezTo>
                  <a:pt x="19" y="83"/>
                  <a:pt x="18" y="82"/>
                  <a:pt x="17" y="82"/>
                </a:cubicBezTo>
                <a:cubicBezTo>
                  <a:pt x="16" y="82"/>
                  <a:pt x="16" y="82"/>
                  <a:pt x="16" y="82"/>
                </a:cubicBezTo>
                <a:cubicBezTo>
                  <a:pt x="15" y="81"/>
                  <a:pt x="14" y="81"/>
                  <a:pt x="14" y="80"/>
                </a:cubicBezTo>
                <a:cubicBezTo>
                  <a:pt x="13" y="80"/>
                  <a:pt x="13" y="80"/>
                  <a:pt x="13" y="80"/>
                </a:cubicBezTo>
                <a:cubicBezTo>
                  <a:pt x="12" y="80"/>
                  <a:pt x="12" y="79"/>
                  <a:pt x="11" y="79"/>
                </a:cubicBezTo>
                <a:cubicBezTo>
                  <a:pt x="11" y="79"/>
                  <a:pt x="11" y="78"/>
                  <a:pt x="10" y="78"/>
                </a:cubicBezTo>
                <a:cubicBezTo>
                  <a:pt x="10" y="78"/>
                  <a:pt x="10" y="77"/>
                  <a:pt x="9" y="77"/>
                </a:cubicBezTo>
                <a:cubicBezTo>
                  <a:pt x="9" y="77"/>
                  <a:pt x="9" y="77"/>
                  <a:pt x="8" y="76"/>
                </a:cubicBezTo>
                <a:cubicBezTo>
                  <a:pt x="8" y="76"/>
                  <a:pt x="8" y="76"/>
                  <a:pt x="7" y="75"/>
                </a:cubicBezTo>
                <a:cubicBezTo>
                  <a:pt x="7" y="75"/>
                  <a:pt x="7" y="75"/>
                  <a:pt x="7" y="75"/>
                </a:cubicBezTo>
                <a:cubicBezTo>
                  <a:pt x="7" y="74"/>
                  <a:pt x="6" y="74"/>
                  <a:pt x="6" y="74"/>
                </a:cubicBezTo>
                <a:cubicBezTo>
                  <a:pt x="6" y="73"/>
                  <a:pt x="6" y="73"/>
                  <a:pt x="6" y="73"/>
                </a:cubicBezTo>
                <a:cubicBezTo>
                  <a:pt x="6" y="73"/>
                  <a:pt x="6" y="72"/>
                  <a:pt x="6" y="72"/>
                </a:cubicBezTo>
                <a:cubicBezTo>
                  <a:pt x="5" y="72"/>
                  <a:pt x="5" y="71"/>
                  <a:pt x="5" y="71"/>
                </a:cubicBezTo>
                <a:cubicBezTo>
                  <a:pt x="5" y="70"/>
                  <a:pt x="5" y="70"/>
                  <a:pt x="5" y="70"/>
                </a:cubicBezTo>
                <a:cubicBezTo>
                  <a:pt x="5" y="69"/>
                  <a:pt x="5" y="69"/>
                  <a:pt x="5" y="69"/>
                </a:cubicBezTo>
                <a:cubicBezTo>
                  <a:pt x="5" y="49"/>
                  <a:pt x="5" y="49"/>
                  <a:pt x="5" y="49"/>
                </a:cubicBezTo>
                <a:cubicBezTo>
                  <a:pt x="6" y="49"/>
                  <a:pt x="6" y="49"/>
                  <a:pt x="6" y="50"/>
                </a:cubicBezTo>
                <a:cubicBezTo>
                  <a:pt x="7" y="50"/>
                  <a:pt x="7" y="50"/>
                  <a:pt x="7" y="50"/>
                </a:cubicBezTo>
                <a:close/>
                <a:moveTo>
                  <a:pt x="133" y="104"/>
                </a:moveTo>
                <a:cubicBezTo>
                  <a:pt x="133" y="104"/>
                  <a:pt x="133" y="104"/>
                  <a:pt x="133" y="104"/>
                </a:cubicBezTo>
                <a:cubicBezTo>
                  <a:pt x="133" y="103"/>
                  <a:pt x="133" y="103"/>
                  <a:pt x="133" y="103"/>
                </a:cubicBezTo>
                <a:cubicBezTo>
                  <a:pt x="133" y="101"/>
                  <a:pt x="133" y="101"/>
                  <a:pt x="133" y="101"/>
                </a:cubicBezTo>
                <a:cubicBezTo>
                  <a:pt x="133" y="78"/>
                  <a:pt x="133" y="78"/>
                  <a:pt x="133" y="78"/>
                </a:cubicBezTo>
                <a:cubicBezTo>
                  <a:pt x="133" y="78"/>
                  <a:pt x="134" y="78"/>
                  <a:pt x="134" y="78"/>
                </a:cubicBezTo>
                <a:cubicBezTo>
                  <a:pt x="135" y="77"/>
                  <a:pt x="136" y="77"/>
                  <a:pt x="137" y="77"/>
                </a:cubicBezTo>
                <a:cubicBezTo>
                  <a:pt x="137" y="77"/>
                  <a:pt x="137" y="77"/>
                  <a:pt x="137" y="77"/>
                </a:cubicBezTo>
                <a:cubicBezTo>
                  <a:pt x="145" y="74"/>
                  <a:pt x="151" y="71"/>
                  <a:pt x="155" y="68"/>
                </a:cubicBezTo>
                <a:cubicBezTo>
                  <a:pt x="155" y="89"/>
                  <a:pt x="155" y="89"/>
                  <a:pt x="155" y="89"/>
                </a:cubicBezTo>
                <a:cubicBezTo>
                  <a:pt x="155" y="90"/>
                  <a:pt x="155" y="90"/>
                  <a:pt x="155" y="90"/>
                </a:cubicBezTo>
                <a:cubicBezTo>
                  <a:pt x="155" y="91"/>
                  <a:pt x="154" y="91"/>
                  <a:pt x="154" y="91"/>
                </a:cubicBezTo>
                <a:cubicBezTo>
                  <a:pt x="154" y="91"/>
                  <a:pt x="154" y="91"/>
                  <a:pt x="154" y="91"/>
                </a:cubicBezTo>
                <a:cubicBezTo>
                  <a:pt x="154" y="92"/>
                  <a:pt x="154" y="92"/>
                  <a:pt x="154" y="92"/>
                </a:cubicBezTo>
                <a:cubicBezTo>
                  <a:pt x="154" y="92"/>
                  <a:pt x="154" y="92"/>
                  <a:pt x="154" y="92"/>
                </a:cubicBezTo>
                <a:cubicBezTo>
                  <a:pt x="152" y="97"/>
                  <a:pt x="145" y="101"/>
                  <a:pt x="135" y="104"/>
                </a:cubicBezTo>
                <a:cubicBezTo>
                  <a:pt x="134" y="104"/>
                  <a:pt x="134" y="104"/>
                  <a:pt x="133" y="104"/>
                </a:cubicBezTo>
                <a:close/>
                <a:moveTo>
                  <a:pt x="155" y="36"/>
                </a:moveTo>
                <a:cubicBezTo>
                  <a:pt x="155" y="57"/>
                  <a:pt x="155" y="57"/>
                  <a:pt x="155" y="57"/>
                </a:cubicBezTo>
                <a:cubicBezTo>
                  <a:pt x="155" y="58"/>
                  <a:pt x="155" y="58"/>
                  <a:pt x="155" y="58"/>
                </a:cubicBezTo>
                <a:cubicBezTo>
                  <a:pt x="155" y="59"/>
                  <a:pt x="154" y="59"/>
                  <a:pt x="154" y="59"/>
                </a:cubicBezTo>
                <a:cubicBezTo>
                  <a:pt x="154" y="59"/>
                  <a:pt x="154" y="59"/>
                  <a:pt x="154" y="59"/>
                </a:cubicBezTo>
                <a:cubicBezTo>
                  <a:pt x="154" y="60"/>
                  <a:pt x="154" y="60"/>
                  <a:pt x="154" y="60"/>
                </a:cubicBezTo>
                <a:cubicBezTo>
                  <a:pt x="154" y="60"/>
                  <a:pt x="154" y="60"/>
                  <a:pt x="154" y="60"/>
                </a:cubicBezTo>
                <a:cubicBezTo>
                  <a:pt x="152" y="65"/>
                  <a:pt x="145" y="69"/>
                  <a:pt x="135" y="72"/>
                </a:cubicBezTo>
                <a:cubicBezTo>
                  <a:pt x="134" y="72"/>
                  <a:pt x="134" y="72"/>
                  <a:pt x="133" y="72"/>
                </a:cubicBezTo>
                <a:cubicBezTo>
                  <a:pt x="133" y="72"/>
                  <a:pt x="133" y="72"/>
                  <a:pt x="133" y="72"/>
                </a:cubicBezTo>
                <a:cubicBezTo>
                  <a:pt x="133" y="71"/>
                  <a:pt x="133" y="71"/>
                  <a:pt x="133" y="71"/>
                </a:cubicBezTo>
                <a:cubicBezTo>
                  <a:pt x="133" y="69"/>
                  <a:pt x="133" y="69"/>
                  <a:pt x="133" y="69"/>
                </a:cubicBezTo>
                <a:cubicBezTo>
                  <a:pt x="133" y="46"/>
                  <a:pt x="133" y="46"/>
                  <a:pt x="133" y="46"/>
                </a:cubicBezTo>
                <a:cubicBezTo>
                  <a:pt x="134" y="46"/>
                  <a:pt x="134" y="46"/>
                  <a:pt x="134" y="46"/>
                </a:cubicBezTo>
                <a:cubicBezTo>
                  <a:pt x="135" y="45"/>
                  <a:pt x="135" y="45"/>
                  <a:pt x="136" y="45"/>
                </a:cubicBezTo>
                <a:cubicBezTo>
                  <a:pt x="136" y="45"/>
                  <a:pt x="137" y="45"/>
                  <a:pt x="137" y="45"/>
                </a:cubicBezTo>
                <a:cubicBezTo>
                  <a:pt x="138" y="44"/>
                  <a:pt x="138" y="44"/>
                  <a:pt x="139" y="44"/>
                </a:cubicBezTo>
                <a:cubicBezTo>
                  <a:pt x="140" y="44"/>
                  <a:pt x="140" y="44"/>
                  <a:pt x="140" y="44"/>
                </a:cubicBezTo>
                <a:cubicBezTo>
                  <a:pt x="141" y="43"/>
                  <a:pt x="142" y="43"/>
                  <a:pt x="142" y="43"/>
                </a:cubicBezTo>
                <a:cubicBezTo>
                  <a:pt x="143" y="43"/>
                  <a:pt x="143" y="43"/>
                  <a:pt x="143" y="42"/>
                </a:cubicBezTo>
                <a:cubicBezTo>
                  <a:pt x="144" y="42"/>
                  <a:pt x="145" y="42"/>
                  <a:pt x="145" y="42"/>
                </a:cubicBezTo>
                <a:cubicBezTo>
                  <a:pt x="145" y="41"/>
                  <a:pt x="146" y="41"/>
                  <a:pt x="146" y="41"/>
                </a:cubicBezTo>
                <a:cubicBezTo>
                  <a:pt x="147" y="41"/>
                  <a:pt x="148" y="40"/>
                  <a:pt x="148" y="40"/>
                </a:cubicBezTo>
                <a:cubicBezTo>
                  <a:pt x="149" y="40"/>
                  <a:pt x="149" y="40"/>
                  <a:pt x="149" y="40"/>
                </a:cubicBezTo>
                <a:cubicBezTo>
                  <a:pt x="149" y="39"/>
                  <a:pt x="150" y="39"/>
                  <a:pt x="151" y="39"/>
                </a:cubicBezTo>
                <a:cubicBezTo>
                  <a:pt x="151" y="38"/>
                  <a:pt x="151" y="38"/>
                  <a:pt x="151" y="38"/>
                </a:cubicBezTo>
                <a:cubicBezTo>
                  <a:pt x="152" y="38"/>
                  <a:pt x="152" y="38"/>
                  <a:pt x="153" y="37"/>
                </a:cubicBezTo>
                <a:cubicBezTo>
                  <a:pt x="153" y="37"/>
                  <a:pt x="153" y="37"/>
                  <a:pt x="153" y="37"/>
                </a:cubicBezTo>
                <a:cubicBezTo>
                  <a:pt x="154" y="36"/>
                  <a:pt x="154" y="36"/>
                  <a:pt x="154" y="36"/>
                </a:cubicBezTo>
                <a:cubicBezTo>
                  <a:pt x="155" y="36"/>
                  <a:pt x="155" y="36"/>
                  <a:pt x="155" y="36"/>
                </a:cubicBezTo>
                <a:close/>
                <a:moveTo>
                  <a:pt x="93" y="5"/>
                </a:moveTo>
                <a:cubicBezTo>
                  <a:pt x="129" y="5"/>
                  <a:pt x="155" y="16"/>
                  <a:pt x="155" y="25"/>
                </a:cubicBezTo>
                <a:cubicBezTo>
                  <a:pt x="155" y="26"/>
                  <a:pt x="155" y="26"/>
                  <a:pt x="155" y="26"/>
                </a:cubicBezTo>
                <a:cubicBezTo>
                  <a:pt x="155" y="27"/>
                  <a:pt x="154" y="27"/>
                  <a:pt x="154" y="27"/>
                </a:cubicBezTo>
                <a:cubicBezTo>
                  <a:pt x="154" y="27"/>
                  <a:pt x="154" y="27"/>
                  <a:pt x="154" y="27"/>
                </a:cubicBezTo>
                <a:cubicBezTo>
                  <a:pt x="154" y="28"/>
                  <a:pt x="154" y="28"/>
                  <a:pt x="154" y="28"/>
                </a:cubicBezTo>
                <a:cubicBezTo>
                  <a:pt x="154" y="28"/>
                  <a:pt x="154" y="28"/>
                  <a:pt x="154" y="29"/>
                </a:cubicBezTo>
                <a:cubicBezTo>
                  <a:pt x="154" y="29"/>
                  <a:pt x="154" y="29"/>
                  <a:pt x="153" y="29"/>
                </a:cubicBezTo>
                <a:cubicBezTo>
                  <a:pt x="153" y="29"/>
                  <a:pt x="153" y="29"/>
                  <a:pt x="153" y="30"/>
                </a:cubicBezTo>
                <a:cubicBezTo>
                  <a:pt x="153" y="30"/>
                  <a:pt x="153" y="30"/>
                  <a:pt x="153" y="30"/>
                </a:cubicBezTo>
                <a:cubicBezTo>
                  <a:pt x="153" y="30"/>
                  <a:pt x="152" y="30"/>
                  <a:pt x="152" y="31"/>
                </a:cubicBezTo>
                <a:cubicBezTo>
                  <a:pt x="152" y="31"/>
                  <a:pt x="152" y="31"/>
                  <a:pt x="152" y="31"/>
                </a:cubicBezTo>
                <a:cubicBezTo>
                  <a:pt x="152" y="31"/>
                  <a:pt x="151" y="31"/>
                  <a:pt x="151" y="32"/>
                </a:cubicBezTo>
                <a:cubicBezTo>
                  <a:pt x="151" y="32"/>
                  <a:pt x="151" y="32"/>
                  <a:pt x="151" y="32"/>
                </a:cubicBezTo>
                <a:cubicBezTo>
                  <a:pt x="150" y="32"/>
                  <a:pt x="150" y="33"/>
                  <a:pt x="150" y="33"/>
                </a:cubicBezTo>
                <a:cubicBezTo>
                  <a:pt x="150" y="33"/>
                  <a:pt x="149" y="33"/>
                  <a:pt x="149" y="33"/>
                </a:cubicBezTo>
                <a:cubicBezTo>
                  <a:pt x="149" y="33"/>
                  <a:pt x="149" y="34"/>
                  <a:pt x="148" y="34"/>
                </a:cubicBezTo>
                <a:cubicBezTo>
                  <a:pt x="148" y="34"/>
                  <a:pt x="148" y="34"/>
                  <a:pt x="148" y="34"/>
                </a:cubicBezTo>
                <a:cubicBezTo>
                  <a:pt x="147" y="34"/>
                  <a:pt x="147" y="35"/>
                  <a:pt x="147" y="35"/>
                </a:cubicBezTo>
                <a:cubicBezTo>
                  <a:pt x="147" y="35"/>
                  <a:pt x="146" y="35"/>
                  <a:pt x="146" y="35"/>
                </a:cubicBezTo>
                <a:cubicBezTo>
                  <a:pt x="146" y="35"/>
                  <a:pt x="145" y="36"/>
                  <a:pt x="145" y="36"/>
                </a:cubicBezTo>
                <a:cubicBezTo>
                  <a:pt x="145" y="36"/>
                  <a:pt x="145" y="36"/>
                  <a:pt x="144" y="36"/>
                </a:cubicBezTo>
                <a:cubicBezTo>
                  <a:pt x="144" y="36"/>
                  <a:pt x="143" y="36"/>
                  <a:pt x="143" y="37"/>
                </a:cubicBezTo>
                <a:cubicBezTo>
                  <a:pt x="143" y="37"/>
                  <a:pt x="143" y="37"/>
                  <a:pt x="142" y="37"/>
                </a:cubicBezTo>
                <a:cubicBezTo>
                  <a:pt x="142" y="37"/>
                  <a:pt x="141" y="37"/>
                  <a:pt x="141" y="38"/>
                </a:cubicBezTo>
                <a:cubicBezTo>
                  <a:pt x="140" y="38"/>
                  <a:pt x="140" y="38"/>
                  <a:pt x="140" y="38"/>
                </a:cubicBezTo>
                <a:cubicBezTo>
                  <a:pt x="140" y="38"/>
                  <a:pt x="139" y="38"/>
                  <a:pt x="138" y="39"/>
                </a:cubicBezTo>
                <a:cubicBezTo>
                  <a:pt x="138" y="39"/>
                  <a:pt x="138" y="39"/>
                  <a:pt x="137" y="39"/>
                </a:cubicBezTo>
                <a:cubicBezTo>
                  <a:pt x="137" y="39"/>
                  <a:pt x="136" y="39"/>
                  <a:pt x="136" y="40"/>
                </a:cubicBezTo>
                <a:cubicBezTo>
                  <a:pt x="135" y="40"/>
                  <a:pt x="135" y="40"/>
                  <a:pt x="135" y="40"/>
                </a:cubicBezTo>
                <a:cubicBezTo>
                  <a:pt x="134" y="40"/>
                  <a:pt x="134" y="40"/>
                  <a:pt x="133" y="40"/>
                </a:cubicBezTo>
                <a:cubicBezTo>
                  <a:pt x="133" y="39"/>
                  <a:pt x="133" y="39"/>
                  <a:pt x="133" y="39"/>
                </a:cubicBezTo>
                <a:cubicBezTo>
                  <a:pt x="133" y="37"/>
                  <a:pt x="133" y="37"/>
                  <a:pt x="133" y="37"/>
                </a:cubicBezTo>
                <a:cubicBezTo>
                  <a:pt x="133" y="37"/>
                  <a:pt x="133" y="37"/>
                  <a:pt x="133" y="36"/>
                </a:cubicBezTo>
                <a:cubicBezTo>
                  <a:pt x="133" y="36"/>
                  <a:pt x="133" y="36"/>
                  <a:pt x="133" y="36"/>
                </a:cubicBezTo>
                <a:cubicBezTo>
                  <a:pt x="133" y="36"/>
                  <a:pt x="133" y="36"/>
                  <a:pt x="133" y="36"/>
                </a:cubicBezTo>
                <a:cubicBezTo>
                  <a:pt x="132" y="33"/>
                  <a:pt x="130" y="30"/>
                  <a:pt x="127" y="27"/>
                </a:cubicBezTo>
                <a:cubicBezTo>
                  <a:pt x="127" y="27"/>
                  <a:pt x="127" y="27"/>
                  <a:pt x="127" y="27"/>
                </a:cubicBezTo>
                <a:cubicBezTo>
                  <a:pt x="126" y="27"/>
                  <a:pt x="126" y="27"/>
                  <a:pt x="125" y="26"/>
                </a:cubicBezTo>
                <a:cubicBezTo>
                  <a:pt x="116" y="20"/>
                  <a:pt x="98" y="14"/>
                  <a:pt x="73" y="13"/>
                </a:cubicBezTo>
                <a:cubicBezTo>
                  <a:pt x="71" y="13"/>
                  <a:pt x="69" y="13"/>
                  <a:pt x="67" y="13"/>
                </a:cubicBezTo>
                <a:cubicBezTo>
                  <a:pt x="64" y="13"/>
                  <a:pt x="62" y="13"/>
                  <a:pt x="60" y="13"/>
                </a:cubicBezTo>
                <a:cubicBezTo>
                  <a:pt x="53" y="14"/>
                  <a:pt x="47" y="14"/>
                  <a:pt x="42" y="15"/>
                </a:cubicBezTo>
                <a:cubicBezTo>
                  <a:pt x="52" y="10"/>
                  <a:pt x="70" y="5"/>
                  <a:pt x="93" y="5"/>
                </a:cubicBezTo>
                <a:close/>
                <a:moveTo>
                  <a:pt x="36" y="21"/>
                </a:moveTo>
                <a:cubicBezTo>
                  <a:pt x="37" y="21"/>
                  <a:pt x="37" y="21"/>
                  <a:pt x="38" y="21"/>
                </a:cubicBezTo>
                <a:cubicBezTo>
                  <a:pt x="39" y="21"/>
                  <a:pt x="40" y="21"/>
                  <a:pt x="41" y="21"/>
                </a:cubicBezTo>
                <a:cubicBezTo>
                  <a:pt x="42" y="21"/>
                  <a:pt x="42" y="20"/>
                  <a:pt x="43" y="20"/>
                </a:cubicBezTo>
                <a:cubicBezTo>
                  <a:pt x="44" y="20"/>
                  <a:pt x="45" y="20"/>
                  <a:pt x="46" y="20"/>
                </a:cubicBezTo>
                <a:cubicBezTo>
                  <a:pt x="47" y="20"/>
                  <a:pt x="47" y="20"/>
                  <a:pt x="48" y="20"/>
                </a:cubicBezTo>
                <a:cubicBezTo>
                  <a:pt x="50" y="19"/>
                  <a:pt x="51" y="19"/>
                  <a:pt x="53" y="19"/>
                </a:cubicBezTo>
                <a:cubicBezTo>
                  <a:pt x="54" y="19"/>
                  <a:pt x="54" y="19"/>
                  <a:pt x="55" y="19"/>
                </a:cubicBezTo>
                <a:cubicBezTo>
                  <a:pt x="56" y="19"/>
                  <a:pt x="58" y="19"/>
                  <a:pt x="59" y="19"/>
                </a:cubicBezTo>
                <a:cubicBezTo>
                  <a:pt x="60" y="19"/>
                  <a:pt x="60" y="19"/>
                  <a:pt x="61" y="19"/>
                </a:cubicBezTo>
                <a:cubicBezTo>
                  <a:pt x="63" y="19"/>
                  <a:pt x="65" y="19"/>
                  <a:pt x="67" y="19"/>
                </a:cubicBezTo>
                <a:cubicBezTo>
                  <a:pt x="69" y="19"/>
                  <a:pt x="71" y="19"/>
                  <a:pt x="73" y="19"/>
                </a:cubicBezTo>
                <a:cubicBezTo>
                  <a:pt x="74" y="19"/>
                  <a:pt x="76" y="19"/>
                  <a:pt x="77" y="19"/>
                </a:cubicBezTo>
                <a:cubicBezTo>
                  <a:pt x="78" y="19"/>
                  <a:pt x="79" y="19"/>
                  <a:pt x="79" y="19"/>
                </a:cubicBezTo>
                <a:cubicBezTo>
                  <a:pt x="81" y="19"/>
                  <a:pt x="83" y="19"/>
                  <a:pt x="84" y="20"/>
                </a:cubicBezTo>
                <a:cubicBezTo>
                  <a:pt x="85" y="20"/>
                  <a:pt x="85" y="20"/>
                  <a:pt x="85" y="20"/>
                </a:cubicBezTo>
                <a:cubicBezTo>
                  <a:pt x="87" y="20"/>
                  <a:pt x="89" y="20"/>
                  <a:pt x="90" y="20"/>
                </a:cubicBezTo>
                <a:cubicBezTo>
                  <a:pt x="91" y="20"/>
                  <a:pt x="91" y="20"/>
                  <a:pt x="91" y="20"/>
                </a:cubicBezTo>
                <a:cubicBezTo>
                  <a:pt x="100" y="22"/>
                  <a:pt x="107" y="24"/>
                  <a:pt x="113" y="26"/>
                </a:cubicBezTo>
                <a:cubicBezTo>
                  <a:pt x="114" y="26"/>
                  <a:pt x="114" y="26"/>
                  <a:pt x="114" y="26"/>
                </a:cubicBezTo>
                <a:cubicBezTo>
                  <a:pt x="115" y="27"/>
                  <a:pt x="116" y="27"/>
                  <a:pt x="117" y="28"/>
                </a:cubicBezTo>
                <a:cubicBezTo>
                  <a:pt x="117" y="28"/>
                  <a:pt x="117" y="28"/>
                  <a:pt x="117" y="28"/>
                </a:cubicBezTo>
                <a:cubicBezTo>
                  <a:pt x="118" y="28"/>
                  <a:pt x="119" y="29"/>
                  <a:pt x="120" y="29"/>
                </a:cubicBezTo>
                <a:cubicBezTo>
                  <a:pt x="120" y="29"/>
                  <a:pt x="120" y="29"/>
                  <a:pt x="120" y="29"/>
                </a:cubicBezTo>
                <a:cubicBezTo>
                  <a:pt x="121" y="30"/>
                  <a:pt x="122" y="30"/>
                  <a:pt x="122" y="31"/>
                </a:cubicBezTo>
                <a:cubicBezTo>
                  <a:pt x="122" y="31"/>
                  <a:pt x="123" y="31"/>
                  <a:pt x="123" y="31"/>
                </a:cubicBezTo>
                <a:cubicBezTo>
                  <a:pt x="123" y="31"/>
                  <a:pt x="124" y="32"/>
                  <a:pt x="124" y="32"/>
                </a:cubicBezTo>
                <a:cubicBezTo>
                  <a:pt x="124" y="32"/>
                  <a:pt x="125" y="33"/>
                  <a:pt x="125" y="33"/>
                </a:cubicBezTo>
                <a:cubicBezTo>
                  <a:pt x="125" y="33"/>
                  <a:pt x="126" y="34"/>
                  <a:pt x="126" y="34"/>
                </a:cubicBezTo>
                <a:cubicBezTo>
                  <a:pt x="126" y="34"/>
                  <a:pt x="126" y="34"/>
                  <a:pt x="126" y="35"/>
                </a:cubicBezTo>
                <a:cubicBezTo>
                  <a:pt x="127" y="35"/>
                  <a:pt x="127" y="35"/>
                  <a:pt x="127" y="36"/>
                </a:cubicBezTo>
                <a:cubicBezTo>
                  <a:pt x="127" y="36"/>
                  <a:pt x="127" y="36"/>
                  <a:pt x="127" y="36"/>
                </a:cubicBezTo>
                <a:cubicBezTo>
                  <a:pt x="128" y="37"/>
                  <a:pt x="128" y="37"/>
                  <a:pt x="128" y="37"/>
                </a:cubicBezTo>
                <a:cubicBezTo>
                  <a:pt x="128" y="38"/>
                  <a:pt x="128" y="38"/>
                  <a:pt x="128" y="39"/>
                </a:cubicBezTo>
                <a:cubicBezTo>
                  <a:pt x="128" y="48"/>
                  <a:pt x="103" y="59"/>
                  <a:pt x="67" y="59"/>
                </a:cubicBezTo>
                <a:cubicBezTo>
                  <a:pt x="31" y="59"/>
                  <a:pt x="5" y="48"/>
                  <a:pt x="5" y="39"/>
                </a:cubicBezTo>
                <a:cubicBezTo>
                  <a:pt x="5" y="32"/>
                  <a:pt x="17" y="25"/>
                  <a:pt x="36" y="21"/>
                </a:cubicBezTo>
                <a:close/>
                <a:moveTo>
                  <a:pt x="67" y="155"/>
                </a:moveTo>
                <a:cubicBezTo>
                  <a:pt x="32" y="155"/>
                  <a:pt x="7" y="145"/>
                  <a:pt x="5" y="136"/>
                </a:cubicBezTo>
                <a:cubicBezTo>
                  <a:pt x="5" y="135"/>
                  <a:pt x="5" y="135"/>
                  <a:pt x="5" y="135"/>
                </a:cubicBezTo>
                <a:cubicBezTo>
                  <a:pt x="5" y="113"/>
                  <a:pt x="5" y="113"/>
                  <a:pt x="5" y="113"/>
                </a:cubicBezTo>
                <a:cubicBezTo>
                  <a:pt x="5" y="113"/>
                  <a:pt x="6" y="113"/>
                  <a:pt x="6" y="113"/>
                </a:cubicBezTo>
                <a:cubicBezTo>
                  <a:pt x="6" y="114"/>
                  <a:pt x="7" y="114"/>
                  <a:pt x="7" y="115"/>
                </a:cubicBezTo>
                <a:cubicBezTo>
                  <a:pt x="17" y="122"/>
                  <a:pt x="38" y="128"/>
                  <a:pt x="67" y="128"/>
                </a:cubicBezTo>
                <a:cubicBezTo>
                  <a:pt x="96" y="128"/>
                  <a:pt x="116" y="122"/>
                  <a:pt x="126" y="115"/>
                </a:cubicBezTo>
                <a:cubicBezTo>
                  <a:pt x="127" y="114"/>
                  <a:pt x="127" y="113"/>
                  <a:pt x="128" y="113"/>
                </a:cubicBezTo>
                <a:cubicBezTo>
                  <a:pt x="128" y="113"/>
                  <a:pt x="128" y="113"/>
                  <a:pt x="128" y="113"/>
                </a:cubicBezTo>
                <a:cubicBezTo>
                  <a:pt x="128" y="135"/>
                  <a:pt x="128" y="135"/>
                  <a:pt x="128" y="135"/>
                </a:cubicBezTo>
                <a:cubicBezTo>
                  <a:pt x="128" y="135"/>
                  <a:pt x="128" y="135"/>
                  <a:pt x="128" y="136"/>
                </a:cubicBezTo>
                <a:cubicBezTo>
                  <a:pt x="128" y="136"/>
                  <a:pt x="128" y="137"/>
                  <a:pt x="127" y="137"/>
                </a:cubicBezTo>
                <a:cubicBezTo>
                  <a:pt x="127" y="137"/>
                  <a:pt x="127" y="138"/>
                  <a:pt x="127" y="138"/>
                </a:cubicBezTo>
                <a:cubicBezTo>
                  <a:pt x="122" y="146"/>
                  <a:pt x="99" y="155"/>
                  <a:pt x="67" y="155"/>
                </a:cubicBezTo>
                <a:close/>
                <a:moveTo>
                  <a:pt x="155" y="122"/>
                </a:moveTo>
                <a:cubicBezTo>
                  <a:pt x="154" y="127"/>
                  <a:pt x="146" y="133"/>
                  <a:pt x="133" y="136"/>
                </a:cubicBezTo>
                <a:cubicBezTo>
                  <a:pt x="133" y="136"/>
                  <a:pt x="133" y="136"/>
                  <a:pt x="133" y="136"/>
                </a:cubicBezTo>
                <a:cubicBezTo>
                  <a:pt x="133" y="110"/>
                  <a:pt x="133" y="110"/>
                  <a:pt x="133" y="110"/>
                </a:cubicBezTo>
                <a:cubicBezTo>
                  <a:pt x="133" y="110"/>
                  <a:pt x="134" y="110"/>
                  <a:pt x="134" y="110"/>
                </a:cubicBezTo>
                <a:cubicBezTo>
                  <a:pt x="135" y="109"/>
                  <a:pt x="136" y="109"/>
                  <a:pt x="137" y="109"/>
                </a:cubicBezTo>
                <a:cubicBezTo>
                  <a:pt x="137" y="109"/>
                  <a:pt x="137" y="109"/>
                  <a:pt x="137" y="109"/>
                </a:cubicBezTo>
                <a:cubicBezTo>
                  <a:pt x="145" y="106"/>
                  <a:pt x="151" y="103"/>
                  <a:pt x="155" y="100"/>
                </a:cubicBezTo>
                <a:cubicBezTo>
                  <a:pt x="155" y="122"/>
                  <a:pt x="155" y="122"/>
                  <a:pt x="155" y="122"/>
                </a:cubicBezTo>
                <a:cubicBezTo>
                  <a:pt x="155" y="122"/>
                  <a:pt x="155" y="122"/>
                  <a:pt x="155" y="12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41" name="Freeform 1136"/>
          <p:cNvSpPr>
            <a:spLocks noEditPoints="1"/>
          </p:cNvSpPr>
          <p:nvPr/>
        </p:nvSpPr>
        <p:spPr bwMode="auto">
          <a:xfrm>
            <a:off x="8213725" y="4081463"/>
            <a:ext cx="546100" cy="546100"/>
          </a:xfrm>
          <a:custGeom>
            <a:avLst/>
            <a:gdLst>
              <a:gd name="T0" fmla="*/ 28 w 160"/>
              <a:gd name="T1" fmla="*/ 35 h 159"/>
              <a:gd name="T2" fmla="*/ 136 w 160"/>
              <a:gd name="T3" fmla="*/ 24 h 159"/>
              <a:gd name="T4" fmla="*/ 123 w 160"/>
              <a:gd name="T5" fmla="*/ 27 h 159"/>
              <a:gd name="T6" fmla="*/ 136 w 160"/>
              <a:gd name="T7" fmla="*/ 32 h 159"/>
              <a:gd name="T8" fmla="*/ 128 w 160"/>
              <a:gd name="T9" fmla="*/ 29 h 159"/>
              <a:gd name="T10" fmla="*/ 117 w 160"/>
              <a:gd name="T11" fmla="*/ 29 h 159"/>
              <a:gd name="T12" fmla="*/ 104 w 160"/>
              <a:gd name="T13" fmla="*/ 24 h 159"/>
              <a:gd name="T14" fmla="*/ 107 w 160"/>
              <a:gd name="T15" fmla="*/ 35 h 159"/>
              <a:gd name="T16" fmla="*/ 88 w 160"/>
              <a:gd name="T17" fmla="*/ 24 h 159"/>
              <a:gd name="T18" fmla="*/ 96 w 160"/>
              <a:gd name="T19" fmla="*/ 29 h 159"/>
              <a:gd name="T20" fmla="*/ 28 w 160"/>
              <a:gd name="T21" fmla="*/ 85 h 159"/>
              <a:gd name="T22" fmla="*/ 16 w 160"/>
              <a:gd name="T23" fmla="*/ 129 h 159"/>
              <a:gd name="T24" fmla="*/ 28 w 160"/>
              <a:gd name="T25" fmla="*/ 123 h 159"/>
              <a:gd name="T26" fmla="*/ 12 w 160"/>
              <a:gd name="T27" fmla="*/ 0 h 159"/>
              <a:gd name="T28" fmla="*/ 5 w 160"/>
              <a:gd name="T29" fmla="*/ 104 h 159"/>
              <a:gd name="T30" fmla="*/ 160 w 160"/>
              <a:gd name="T31" fmla="*/ 142 h 159"/>
              <a:gd name="T32" fmla="*/ 160 w 160"/>
              <a:gd name="T33" fmla="*/ 92 h 159"/>
              <a:gd name="T34" fmla="*/ 160 w 160"/>
              <a:gd name="T35" fmla="*/ 44 h 159"/>
              <a:gd name="T36" fmla="*/ 59 w 160"/>
              <a:gd name="T37" fmla="*/ 67 h 159"/>
              <a:gd name="T38" fmla="*/ 12 w 160"/>
              <a:gd name="T39" fmla="*/ 101 h 159"/>
              <a:gd name="T40" fmla="*/ 70 w 160"/>
              <a:gd name="T41" fmla="*/ 80 h 159"/>
              <a:gd name="T42" fmla="*/ 77 w 160"/>
              <a:gd name="T43" fmla="*/ 83 h 159"/>
              <a:gd name="T44" fmla="*/ 86 w 160"/>
              <a:gd name="T45" fmla="*/ 85 h 159"/>
              <a:gd name="T46" fmla="*/ 96 w 160"/>
              <a:gd name="T47" fmla="*/ 87 h 159"/>
              <a:gd name="T48" fmla="*/ 106 w 160"/>
              <a:gd name="T49" fmla="*/ 87 h 159"/>
              <a:gd name="T50" fmla="*/ 116 w 160"/>
              <a:gd name="T51" fmla="*/ 87 h 159"/>
              <a:gd name="T52" fmla="*/ 126 w 160"/>
              <a:gd name="T53" fmla="*/ 86 h 159"/>
              <a:gd name="T54" fmla="*/ 136 w 160"/>
              <a:gd name="T55" fmla="*/ 85 h 159"/>
              <a:gd name="T56" fmla="*/ 144 w 160"/>
              <a:gd name="T57" fmla="*/ 82 h 159"/>
              <a:gd name="T58" fmla="*/ 151 w 160"/>
              <a:gd name="T59" fmla="*/ 79 h 159"/>
              <a:gd name="T60" fmla="*/ 155 w 160"/>
              <a:gd name="T61" fmla="*/ 91 h 159"/>
              <a:gd name="T62" fmla="*/ 153 w 160"/>
              <a:gd name="T63" fmla="*/ 95 h 159"/>
              <a:gd name="T64" fmla="*/ 65 w 160"/>
              <a:gd name="T65" fmla="*/ 94 h 159"/>
              <a:gd name="T66" fmla="*/ 64 w 160"/>
              <a:gd name="T67" fmla="*/ 77 h 159"/>
              <a:gd name="T68" fmla="*/ 153 w 160"/>
              <a:gd name="T69" fmla="*/ 119 h 159"/>
              <a:gd name="T70" fmla="*/ 65 w 160"/>
              <a:gd name="T71" fmla="*/ 118 h 159"/>
              <a:gd name="T72" fmla="*/ 64 w 160"/>
              <a:gd name="T73" fmla="*/ 114 h 159"/>
              <a:gd name="T74" fmla="*/ 68 w 160"/>
              <a:gd name="T75" fmla="*/ 103 h 159"/>
              <a:gd name="T76" fmla="*/ 102 w 160"/>
              <a:gd name="T77" fmla="*/ 111 h 159"/>
              <a:gd name="T78" fmla="*/ 117 w 160"/>
              <a:gd name="T79" fmla="*/ 111 h 159"/>
              <a:gd name="T80" fmla="*/ 153 w 160"/>
              <a:gd name="T81" fmla="*/ 102 h 159"/>
              <a:gd name="T82" fmla="*/ 155 w 160"/>
              <a:gd name="T83" fmla="*/ 117 h 159"/>
              <a:gd name="T84" fmla="*/ 59 w 160"/>
              <a:gd name="T85" fmla="*/ 107 h 159"/>
              <a:gd name="T86" fmla="*/ 59 w 160"/>
              <a:gd name="T87" fmla="*/ 143 h 159"/>
              <a:gd name="T88" fmla="*/ 66 w 160"/>
              <a:gd name="T89" fmla="*/ 150 h 159"/>
              <a:gd name="T90" fmla="*/ 109 w 160"/>
              <a:gd name="T91" fmla="*/ 154 h 159"/>
              <a:gd name="T92" fmla="*/ 64 w 160"/>
              <a:gd name="T93" fmla="*/ 140 h 159"/>
              <a:gd name="T94" fmla="*/ 68 w 160"/>
              <a:gd name="T95" fmla="*/ 127 h 159"/>
              <a:gd name="T96" fmla="*/ 104 w 160"/>
              <a:gd name="T97" fmla="*/ 135 h 159"/>
              <a:gd name="T98" fmla="*/ 119 w 160"/>
              <a:gd name="T99" fmla="*/ 135 h 159"/>
              <a:gd name="T100" fmla="*/ 154 w 160"/>
              <a:gd name="T101" fmla="*/ 125 h 159"/>
              <a:gd name="T102" fmla="*/ 64 w 160"/>
              <a:gd name="T103" fmla="*/ 67 h 159"/>
              <a:gd name="T104" fmla="*/ 74 w 160"/>
              <a:gd name="T105" fmla="*/ 59 h 159"/>
              <a:gd name="T106" fmla="*/ 129 w 160"/>
              <a:gd name="T107" fmla="*/ 55 h 159"/>
              <a:gd name="T108" fmla="*/ 135 w 160"/>
              <a:gd name="T109" fmla="*/ 51 h 159"/>
              <a:gd name="T110" fmla="*/ 84 w 160"/>
              <a:gd name="T111" fmla="*/ 51 h 159"/>
              <a:gd name="T112" fmla="*/ 148 w 160"/>
              <a:gd name="T113" fmla="*/ 5 h 1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60" h="159">
                <a:moveTo>
                  <a:pt x="28" y="16"/>
                </a:moveTo>
                <a:cubicBezTo>
                  <a:pt x="21" y="16"/>
                  <a:pt x="16" y="21"/>
                  <a:pt x="16" y="28"/>
                </a:cubicBezTo>
                <a:cubicBezTo>
                  <a:pt x="16" y="35"/>
                  <a:pt x="21" y="40"/>
                  <a:pt x="28" y="40"/>
                </a:cubicBezTo>
                <a:cubicBezTo>
                  <a:pt x="35" y="40"/>
                  <a:pt x="40" y="35"/>
                  <a:pt x="40" y="28"/>
                </a:cubicBezTo>
                <a:cubicBezTo>
                  <a:pt x="40" y="21"/>
                  <a:pt x="35" y="16"/>
                  <a:pt x="28" y="16"/>
                </a:cubicBezTo>
                <a:close/>
                <a:moveTo>
                  <a:pt x="28" y="35"/>
                </a:moveTo>
                <a:cubicBezTo>
                  <a:pt x="24" y="35"/>
                  <a:pt x="21" y="32"/>
                  <a:pt x="21" y="28"/>
                </a:cubicBezTo>
                <a:cubicBezTo>
                  <a:pt x="21" y="24"/>
                  <a:pt x="24" y="21"/>
                  <a:pt x="28" y="21"/>
                </a:cubicBezTo>
                <a:cubicBezTo>
                  <a:pt x="32" y="21"/>
                  <a:pt x="35" y="24"/>
                  <a:pt x="35" y="28"/>
                </a:cubicBezTo>
                <a:cubicBezTo>
                  <a:pt x="35" y="32"/>
                  <a:pt x="32" y="35"/>
                  <a:pt x="28" y="35"/>
                </a:cubicBezTo>
                <a:close/>
                <a:moveTo>
                  <a:pt x="133" y="21"/>
                </a:moveTo>
                <a:cubicBezTo>
                  <a:pt x="135" y="21"/>
                  <a:pt x="136" y="23"/>
                  <a:pt x="136" y="24"/>
                </a:cubicBezTo>
                <a:cubicBezTo>
                  <a:pt x="136" y="25"/>
                  <a:pt x="135" y="27"/>
                  <a:pt x="133" y="27"/>
                </a:cubicBezTo>
                <a:cubicBezTo>
                  <a:pt x="132" y="27"/>
                  <a:pt x="131" y="25"/>
                  <a:pt x="131" y="24"/>
                </a:cubicBezTo>
                <a:cubicBezTo>
                  <a:pt x="131" y="23"/>
                  <a:pt x="132" y="21"/>
                  <a:pt x="133" y="21"/>
                </a:cubicBezTo>
                <a:close/>
                <a:moveTo>
                  <a:pt x="123" y="21"/>
                </a:moveTo>
                <a:cubicBezTo>
                  <a:pt x="124" y="21"/>
                  <a:pt x="125" y="23"/>
                  <a:pt x="125" y="24"/>
                </a:cubicBezTo>
                <a:cubicBezTo>
                  <a:pt x="125" y="25"/>
                  <a:pt x="124" y="27"/>
                  <a:pt x="123" y="27"/>
                </a:cubicBezTo>
                <a:cubicBezTo>
                  <a:pt x="121" y="27"/>
                  <a:pt x="120" y="25"/>
                  <a:pt x="120" y="24"/>
                </a:cubicBezTo>
                <a:cubicBezTo>
                  <a:pt x="120" y="23"/>
                  <a:pt x="121" y="21"/>
                  <a:pt x="123" y="21"/>
                </a:cubicBezTo>
                <a:close/>
                <a:moveTo>
                  <a:pt x="139" y="29"/>
                </a:moveTo>
                <a:cubicBezTo>
                  <a:pt x="140" y="29"/>
                  <a:pt x="141" y="31"/>
                  <a:pt x="141" y="32"/>
                </a:cubicBezTo>
                <a:cubicBezTo>
                  <a:pt x="141" y="33"/>
                  <a:pt x="140" y="35"/>
                  <a:pt x="139" y="35"/>
                </a:cubicBezTo>
                <a:cubicBezTo>
                  <a:pt x="137" y="35"/>
                  <a:pt x="136" y="33"/>
                  <a:pt x="136" y="32"/>
                </a:cubicBezTo>
                <a:cubicBezTo>
                  <a:pt x="136" y="31"/>
                  <a:pt x="137" y="29"/>
                  <a:pt x="139" y="29"/>
                </a:cubicBezTo>
                <a:close/>
                <a:moveTo>
                  <a:pt x="128" y="29"/>
                </a:moveTo>
                <a:cubicBezTo>
                  <a:pt x="129" y="29"/>
                  <a:pt x="131" y="31"/>
                  <a:pt x="131" y="32"/>
                </a:cubicBezTo>
                <a:cubicBezTo>
                  <a:pt x="131" y="33"/>
                  <a:pt x="129" y="35"/>
                  <a:pt x="128" y="35"/>
                </a:cubicBezTo>
                <a:cubicBezTo>
                  <a:pt x="127" y="35"/>
                  <a:pt x="125" y="33"/>
                  <a:pt x="125" y="32"/>
                </a:cubicBezTo>
                <a:cubicBezTo>
                  <a:pt x="125" y="31"/>
                  <a:pt x="127" y="29"/>
                  <a:pt x="128" y="29"/>
                </a:cubicBezTo>
                <a:close/>
                <a:moveTo>
                  <a:pt x="112" y="21"/>
                </a:moveTo>
                <a:cubicBezTo>
                  <a:pt x="113" y="21"/>
                  <a:pt x="115" y="23"/>
                  <a:pt x="115" y="24"/>
                </a:cubicBezTo>
                <a:cubicBezTo>
                  <a:pt x="115" y="25"/>
                  <a:pt x="113" y="27"/>
                  <a:pt x="112" y="27"/>
                </a:cubicBezTo>
                <a:cubicBezTo>
                  <a:pt x="111" y="27"/>
                  <a:pt x="109" y="25"/>
                  <a:pt x="109" y="24"/>
                </a:cubicBezTo>
                <a:cubicBezTo>
                  <a:pt x="109" y="23"/>
                  <a:pt x="111" y="21"/>
                  <a:pt x="112" y="21"/>
                </a:cubicBezTo>
                <a:close/>
                <a:moveTo>
                  <a:pt x="117" y="29"/>
                </a:moveTo>
                <a:cubicBezTo>
                  <a:pt x="119" y="29"/>
                  <a:pt x="120" y="31"/>
                  <a:pt x="120" y="32"/>
                </a:cubicBezTo>
                <a:cubicBezTo>
                  <a:pt x="120" y="33"/>
                  <a:pt x="119" y="35"/>
                  <a:pt x="117" y="35"/>
                </a:cubicBezTo>
                <a:cubicBezTo>
                  <a:pt x="116" y="35"/>
                  <a:pt x="115" y="33"/>
                  <a:pt x="115" y="32"/>
                </a:cubicBezTo>
                <a:cubicBezTo>
                  <a:pt x="115" y="31"/>
                  <a:pt x="116" y="29"/>
                  <a:pt x="117" y="29"/>
                </a:cubicBezTo>
                <a:close/>
                <a:moveTo>
                  <a:pt x="101" y="21"/>
                </a:moveTo>
                <a:cubicBezTo>
                  <a:pt x="103" y="21"/>
                  <a:pt x="104" y="23"/>
                  <a:pt x="104" y="24"/>
                </a:cubicBezTo>
                <a:cubicBezTo>
                  <a:pt x="104" y="25"/>
                  <a:pt x="103" y="27"/>
                  <a:pt x="101" y="27"/>
                </a:cubicBezTo>
                <a:cubicBezTo>
                  <a:pt x="100" y="27"/>
                  <a:pt x="99" y="25"/>
                  <a:pt x="99" y="24"/>
                </a:cubicBezTo>
                <a:cubicBezTo>
                  <a:pt x="99" y="23"/>
                  <a:pt x="100" y="21"/>
                  <a:pt x="101" y="21"/>
                </a:cubicBezTo>
                <a:close/>
                <a:moveTo>
                  <a:pt x="107" y="29"/>
                </a:moveTo>
                <a:cubicBezTo>
                  <a:pt x="108" y="29"/>
                  <a:pt x="109" y="31"/>
                  <a:pt x="109" y="32"/>
                </a:cubicBezTo>
                <a:cubicBezTo>
                  <a:pt x="109" y="33"/>
                  <a:pt x="108" y="35"/>
                  <a:pt x="107" y="35"/>
                </a:cubicBezTo>
                <a:cubicBezTo>
                  <a:pt x="105" y="35"/>
                  <a:pt x="104" y="33"/>
                  <a:pt x="104" y="32"/>
                </a:cubicBezTo>
                <a:cubicBezTo>
                  <a:pt x="104" y="31"/>
                  <a:pt x="105" y="29"/>
                  <a:pt x="107" y="29"/>
                </a:cubicBezTo>
                <a:close/>
                <a:moveTo>
                  <a:pt x="91" y="21"/>
                </a:moveTo>
                <a:cubicBezTo>
                  <a:pt x="92" y="21"/>
                  <a:pt x="93" y="23"/>
                  <a:pt x="93" y="24"/>
                </a:cubicBezTo>
                <a:cubicBezTo>
                  <a:pt x="93" y="25"/>
                  <a:pt x="92" y="27"/>
                  <a:pt x="91" y="27"/>
                </a:cubicBezTo>
                <a:cubicBezTo>
                  <a:pt x="89" y="27"/>
                  <a:pt x="88" y="25"/>
                  <a:pt x="88" y="24"/>
                </a:cubicBezTo>
                <a:cubicBezTo>
                  <a:pt x="88" y="23"/>
                  <a:pt x="89" y="21"/>
                  <a:pt x="91" y="21"/>
                </a:cubicBezTo>
                <a:close/>
                <a:moveTo>
                  <a:pt x="96" y="29"/>
                </a:moveTo>
                <a:cubicBezTo>
                  <a:pt x="97" y="29"/>
                  <a:pt x="99" y="31"/>
                  <a:pt x="99" y="32"/>
                </a:cubicBezTo>
                <a:cubicBezTo>
                  <a:pt x="99" y="33"/>
                  <a:pt x="97" y="35"/>
                  <a:pt x="96" y="35"/>
                </a:cubicBezTo>
                <a:cubicBezTo>
                  <a:pt x="95" y="35"/>
                  <a:pt x="93" y="33"/>
                  <a:pt x="93" y="32"/>
                </a:cubicBezTo>
                <a:cubicBezTo>
                  <a:pt x="93" y="31"/>
                  <a:pt x="95" y="29"/>
                  <a:pt x="96" y="29"/>
                </a:cubicBezTo>
                <a:close/>
                <a:moveTo>
                  <a:pt x="28" y="67"/>
                </a:moveTo>
                <a:cubicBezTo>
                  <a:pt x="21" y="67"/>
                  <a:pt x="16" y="72"/>
                  <a:pt x="16" y="79"/>
                </a:cubicBezTo>
                <a:cubicBezTo>
                  <a:pt x="16" y="85"/>
                  <a:pt x="21" y="91"/>
                  <a:pt x="28" y="91"/>
                </a:cubicBezTo>
                <a:cubicBezTo>
                  <a:pt x="35" y="91"/>
                  <a:pt x="40" y="85"/>
                  <a:pt x="40" y="79"/>
                </a:cubicBezTo>
                <a:cubicBezTo>
                  <a:pt x="40" y="72"/>
                  <a:pt x="35" y="67"/>
                  <a:pt x="28" y="67"/>
                </a:cubicBezTo>
                <a:close/>
                <a:moveTo>
                  <a:pt x="28" y="85"/>
                </a:moveTo>
                <a:cubicBezTo>
                  <a:pt x="24" y="85"/>
                  <a:pt x="21" y="82"/>
                  <a:pt x="21" y="79"/>
                </a:cubicBezTo>
                <a:cubicBezTo>
                  <a:pt x="21" y="75"/>
                  <a:pt x="24" y="72"/>
                  <a:pt x="28" y="72"/>
                </a:cubicBezTo>
                <a:cubicBezTo>
                  <a:pt x="32" y="72"/>
                  <a:pt x="35" y="75"/>
                  <a:pt x="35" y="79"/>
                </a:cubicBezTo>
                <a:cubicBezTo>
                  <a:pt x="35" y="82"/>
                  <a:pt x="32" y="85"/>
                  <a:pt x="28" y="85"/>
                </a:cubicBezTo>
                <a:close/>
                <a:moveTo>
                  <a:pt x="28" y="117"/>
                </a:moveTo>
                <a:cubicBezTo>
                  <a:pt x="21" y="117"/>
                  <a:pt x="16" y="123"/>
                  <a:pt x="16" y="129"/>
                </a:cubicBezTo>
                <a:cubicBezTo>
                  <a:pt x="16" y="136"/>
                  <a:pt x="21" y="141"/>
                  <a:pt x="28" y="141"/>
                </a:cubicBezTo>
                <a:cubicBezTo>
                  <a:pt x="35" y="141"/>
                  <a:pt x="40" y="136"/>
                  <a:pt x="40" y="129"/>
                </a:cubicBezTo>
                <a:cubicBezTo>
                  <a:pt x="40" y="123"/>
                  <a:pt x="35" y="117"/>
                  <a:pt x="28" y="117"/>
                </a:cubicBezTo>
                <a:close/>
                <a:moveTo>
                  <a:pt x="28" y="136"/>
                </a:moveTo>
                <a:cubicBezTo>
                  <a:pt x="24" y="136"/>
                  <a:pt x="21" y="133"/>
                  <a:pt x="21" y="129"/>
                </a:cubicBezTo>
                <a:cubicBezTo>
                  <a:pt x="21" y="126"/>
                  <a:pt x="24" y="123"/>
                  <a:pt x="28" y="123"/>
                </a:cubicBezTo>
                <a:cubicBezTo>
                  <a:pt x="32" y="123"/>
                  <a:pt x="35" y="126"/>
                  <a:pt x="35" y="129"/>
                </a:cubicBezTo>
                <a:cubicBezTo>
                  <a:pt x="35" y="133"/>
                  <a:pt x="32" y="136"/>
                  <a:pt x="28" y="136"/>
                </a:cubicBezTo>
                <a:close/>
                <a:moveTo>
                  <a:pt x="160" y="44"/>
                </a:moveTo>
                <a:cubicBezTo>
                  <a:pt x="160" y="12"/>
                  <a:pt x="160" y="12"/>
                  <a:pt x="160" y="12"/>
                </a:cubicBezTo>
                <a:cubicBezTo>
                  <a:pt x="160" y="6"/>
                  <a:pt x="154" y="0"/>
                  <a:pt x="148" y="0"/>
                </a:cubicBezTo>
                <a:cubicBezTo>
                  <a:pt x="12" y="0"/>
                  <a:pt x="12" y="0"/>
                  <a:pt x="12" y="0"/>
                </a:cubicBezTo>
                <a:cubicBezTo>
                  <a:pt x="6" y="0"/>
                  <a:pt x="0" y="6"/>
                  <a:pt x="0" y="12"/>
                </a:cubicBezTo>
                <a:cubicBezTo>
                  <a:pt x="0" y="44"/>
                  <a:pt x="0" y="44"/>
                  <a:pt x="0" y="44"/>
                </a:cubicBezTo>
                <a:cubicBezTo>
                  <a:pt x="0" y="48"/>
                  <a:pt x="2" y="51"/>
                  <a:pt x="5" y="53"/>
                </a:cubicBezTo>
                <a:cubicBezTo>
                  <a:pt x="2" y="56"/>
                  <a:pt x="0" y="59"/>
                  <a:pt x="0" y="63"/>
                </a:cubicBezTo>
                <a:cubicBezTo>
                  <a:pt x="0" y="94"/>
                  <a:pt x="0" y="94"/>
                  <a:pt x="0" y="94"/>
                </a:cubicBezTo>
                <a:cubicBezTo>
                  <a:pt x="0" y="98"/>
                  <a:pt x="2" y="102"/>
                  <a:pt x="5" y="104"/>
                </a:cubicBezTo>
                <a:cubicBezTo>
                  <a:pt x="2" y="106"/>
                  <a:pt x="0" y="110"/>
                  <a:pt x="0" y="114"/>
                </a:cubicBezTo>
                <a:cubicBezTo>
                  <a:pt x="0" y="145"/>
                  <a:pt x="0" y="145"/>
                  <a:pt x="0" y="145"/>
                </a:cubicBezTo>
                <a:cubicBezTo>
                  <a:pt x="0" y="152"/>
                  <a:pt x="6" y="157"/>
                  <a:pt x="12" y="157"/>
                </a:cubicBezTo>
                <a:cubicBezTo>
                  <a:pt x="87" y="157"/>
                  <a:pt x="87" y="157"/>
                  <a:pt x="87" y="157"/>
                </a:cubicBezTo>
                <a:cubicBezTo>
                  <a:pt x="94" y="159"/>
                  <a:pt x="102" y="159"/>
                  <a:pt x="109" y="159"/>
                </a:cubicBezTo>
                <a:cubicBezTo>
                  <a:pt x="132" y="159"/>
                  <a:pt x="157" y="153"/>
                  <a:pt x="160" y="142"/>
                </a:cubicBezTo>
                <a:cubicBezTo>
                  <a:pt x="160" y="142"/>
                  <a:pt x="160" y="141"/>
                  <a:pt x="160" y="141"/>
                </a:cubicBezTo>
                <a:cubicBezTo>
                  <a:pt x="160" y="117"/>
                  <a:pt x="160" y="117"/>
                  <a:pt x="160" y="117"/>
                </a:cubicBezTo>
                <a:cubicBezTo>
                  <a:pt x="160" y="116"/>
                  <a:pt x="160" y="116"/>
                  <a:pt x="160" y="116"/>
                </a:cubicBezTo>
                <a:cubicBezTo>
                  <a:pt x="160" y="115"/>
                  <a:pt x="160" y="115"/>
                  <a:pt x="160" y="115"/>
                </a:cubicBezTo>
                <a:cubicBezTo>
                  <a:pt x="160" y="93"/>
                  <a:pt x="160" y="93"/>
                  <a:pt x="160" y="93"/>
                </a:cubicBezTo>
                <a:cubicBezTo>
                  <a:pt x="160" y="92"/>
                  <a:pt x="160" y="92"/>
                  <a:pt x="160" y="92"/>
                </a:cubicBezTo>
                <a:cubicBezTo>
                  <a:pt x="160" y="91"/>
                  <a:pt x="160" y="91"/>
                  <a:pt x="160" y="91"/>
                </a:cubicBezTo>
                <a:cubicBezTo>
                  <a:pt x="160" y="68"/>
                  <a:pt x="160" y="68"/>
                  <a:pt x="160" y="68"/>
                </a:cubicBezTo>
                <a:cubicBezTo>
                  <a:pt x="160" y="67"/>
                  <a:pt x="160" y="67"/>
                  <a:pt x="160" y="67"/>
                </a:cubicBezTo>
                <a:cubicBezTo>
                  <a:pt x="160" y="66"/>
                  <a:pt x="160" y="66"/>
                  <a:pt x="160" y="66"/>
                </a:cubicBezTo>
                <a:cubicBezTo>
                  <a:pt x="159" y="62"/>
                  <a:pt x="155" y="58"/>
                  <a:pt x="150" y="56"/>
                </a:cubicBezTo>
                <a:cubicBezTo>
                  <a:pt x="156" y="55"/>
                  <a:pt x="160" y="50"/>
                  <a:pt x="160" y="44"/>
                </a:cubicBezTo>
                <a:close/>
                <a:moveTo>
                  <a:pt x="5" y="94"/>
                </a:moveTo>
                <a:cubicBezTo>
                  <a:pt x="5" y="63"/>
                  <a:pt x="5" y="63"/>
                  <a:pt x="5" y="63"/>
                </a:cubicBezTo>
                <a:cubicBezTo>
                  <a:pt x="5" y="59"/>
                  <a:pt x="8" y="56"/>
                  <a:pt x="12" y="56"/>
                </a:cubicBezTo>
                <a:cubicBezTo>
                  <a:pt x="68" y="56"/>
                  <a:pt x="68" y="56"/>
                  <a:pt x="68" y="56"/>
                </a:cubicBezTo>
                <a:cubicBezTo>
                  <a:pt x="63" y="59"/>
                  <a:pt x="60" y="62"/>
                  <a:pt x="59" y="66"/>
                </a:cubicBezTo>
                <a:cubicBezTo>
                  <a:pt x="59" y="66"/>
                  <a:pt x="59" y="66"/>
                  <a:pt x="59" y="67"/>
                </a:cubicBezTo>
                <a:cubicBezTo>
                  <a:pt x="59" y="68"/>
                  <a:pt x="59" y="68"/>
                  <a:pt x="59" y="68"/>
                </a:cubicBezTo>
                <a:cubicBezTo>
                  <a:pt x="59" y="91"/>
                  <a:pt x="59" y="91"/>
                  <a:pt x="59" y="91"/>
                </a:cubicBezTo>
                <a:cubicBezTo>
                  <a:pt x="59" y="92"/>
                  <a:pt x="59" y="92"/>
                  <a:pt x="59" y="92"/>
                </a:cubicBezTo>
                <a:cubicBezTo>
                  <a:pt x="59" y="93"/>
                  <a:pt x="59" y="93"/>
                  <a:pt x="59" y="93"/>
                </a:cubicBezTo>
                <a:cubicBezTo>
                  <a:pt x="59" y="101"/>
                  <a:pt x="59" y="101"/>
                  <a:pt x="59" y="101"/>
                </a:cubicBezTo>
                <a:cubicBezTo>
                  <a:pt x="12" y="101"/>
                  <a:pt x="12" y="101"/>
                  <a:pt x="12" y="101"/>
                </a:cubicBezTo>
                <a:cubicBezTo>
                  <a:pt x="8" y="101"/>
                  <a:pt x="5" y="98"/>
                  <a:pt x="5" y="94"/>
                </a:cubicBezTo>
                <a:close/>
                <a:moveTo>
                  <a:pt x="66" y="78"/>
                </a:moveTo>
                <a:cubicBezTo>
                  <a:pt x="66" y="78"/>
                  <a:pt x="66" y="78"/>
                  <a:pt x="66" y="78"/>
                </a:cubicBezTo>
                <a:cubicBezTo>
                  <a:pt x="67" y="79"/>
                  <a:pt x="67" y="79"/>
                  <a:pt x="68" y="79"/>
                </a:cubicBezTo>
                <a:cubicBezTo>
                  <a:pt x="68" y="79"/>
                  <a:pt x="68" y="79"/>
                  <a:pt x="68" y="79"/>
                </a:cubicBezTo>
                <a:cubicBezTo>
                  <a:pt x="69" y="80"/>
                  <a:pt x="69" y="80"/>
                  <a:pt x="70" y="80"/>
                </a:cubicBezTo>
                <a:cubicBezTo>
                  <a:pt x="70" y="80"/>
                  <a:pt x="70" y="80"/>
                  <a:pt x="70" y="80"/>
                </a:cubicBezTo>
                <a:cubicBezTo>
                  <a:pt x="71" y="81"/>
                  <a:pt x="71" y="81"/>
                  <a:pt x="72" y="81"/>
                </a:cubicBezTo>
                <a:cubicBezTo>
                  <a:pt x="72" y="81"/>
                  <a:pt x="72" y="81"/>
                  <a:pt x="73" y="81"/>
                </a:cubicBezTo>
                <a:cubicBezTo>
                  <a:pt x="73" y="82"/>
                  <a:pt x="74" y="82"/>
                  <a:pt x="75" y="82"/>
                </a:cubicBezTo>
                <a:cubicBezTo>
                  <a:pt x="75" y="82"/>
                  <a:pt x="75" y="82"/>
                  <a:pt x="75" y="82"/>
                </a:cubicBezTo>
                <a:cubicBezTo>
                  <a:pt x="76" y="83"/>
                  <a:pt x="76" y="83"/>
                  <a:pt x="77" y="83"/>
                </a:cubicBezTo>
                <a:cubicBezTo>
                  <a:pt x="77" y="83"/>
                  <a:pt x="78" y="83"/>
                  <a:pt x="78" y="83"/>
                </a:cubicBezTo>
                <a:cubicBezTo>
                  <a:pt x="79" y="83"/>
                  <a:pt x="79" y="84"/>
                  <a:pt x="80" y="84"/>
                </a:cubicBezTo>
                <a:cubicBezTo>
                  <a:pt x="80" y="84"/>
                  <a:pt x="80" y="84"/>
                  <a:pt x="80" y="84"/>
                </a:cubicBezTo>
                <a:cubicBezTo>
                  <a:pt x="81" y="84"/>
                  <a:pt x="82" y="84"/>
                  <a:pt x="83" y="85"/>
                </a:cubicBezTo>
                <a:cubicBezTo>
                  <a:pt x="83" y="85"/>
                  <a:pt x="83" y="85"/>
                  <a:pt x="84" y="85"/>
                </a:cubicBezTo>
                <a:cubicBezTo>
                  <a:pt x="84" y="85"/>
                  <a:pt x="85" y="85"/>
                  <a:pt x="86" y="85"/>
                </a:cubicBezTo>
                <a:cubicBezTo>
                  <a:pt x="86" y="85"/>
                  <a:pt x="86" y="85"/>
                  <a:pt x="86" y="85"/>
                </a:cubicBezTo>
                <a:cubicBezTo>
                  <a:pt x="87" y="85"/>
                  <a:pt x="88" y="86"/>
                  <a:pt x="89" y="86"/>
                </a:cubicBezTo>
                <a:cubicBezTo>
                  <a:pt x="89" y="86"/>
                  <a:pt x="90" y="86"/>
                  <a:pt x="90" y="86"/>
                </a:cubicBezTo>
                <a:cubicBezTo>
                  <a:pt x="91" y="86"/>
                  <a:pt x="91" y="86"/>
                  <a:pt x="92" y="86"/>
                </a:cubicBezTo>
                <a:cubicBezTo>
                  <a:pt x="92" y="86"/>
                  <a:pt x="93" y="86"/>
                  <a:pt x="93" y="86"/>
                </a:cubicBezTo>
                <a:cubicBezTo>
                  <a:pt x="94" y="86"/>
                  <a:pt x="95" y="87"/>
                  <a:pt x="96" y="87"/>
                </a:cubicBezTo>
                <a:cubicBezTo>
                  <a:pt x="96" y="87"/>
                  <a:pt x="96" y="87"/>
                  <a:pt x="96" y="87"/>
                </a:cubicBezTo>
                <a:cubicBezTo>
                  <a:pt x="97" y="87"/>
                  <a:pt x="98" y="87"/>
                  <a:pt x="99" y="87"/>
                </a:cubicBezTo>
                <a:cubicBezTo>
                  <a:pt x="99" y="87"/>
                  <a:pt x="99" y="87"/>
                  <a:pt x="100" y="87"/>
                </a:cubicBezTo>
                <a:cubicBezTo>
                  <a:pt x="101" y="87"/>
                  <a:pt x="102" y="87"/>
                  <a:pt x="103" y="87"/>
                </a:cubicBezTo>
                <a:cubicBezTo>
                  <a:pt x="103" y="87"/>
                  <a:pt x="103" y="87"/>
                  <a:pt x="103" y="87"/>
                </a:cubicBezTo>
                <a:cubicBezTo>
                  <a:pt x="104" y="87"/>
                  <a:pt x="105" y="87"/>
                  <a:pt x="106" y="87"/>
                </a:cubicBezTo>
                <a:cubicBezTo>
                  <a:pt x="106" y="87"/>
                  <a:pt x="106" y="87"/>
                  <a:pt x="106" y="87"/>
                </a:cubicBezTo>
                <a:cubicBezTo>
                  <a:pt x="107" y="87"/>
                  <a:pt x="108" y="87"/>
                  <a:pt x="109" y="87"/>
                </a:cubicBezTo>
                <a:cubicBezTo>
                  <a:pt x="110" y="87"/>
                  <a:pt x="111" y="87"/>
                  <a:pt x="112" y="87"/>
                </a:cubicBezTo>
                <a:cubicBezTo>
                  <a:pt x="113" y="87"/>
                  <a:pt x="113" y="87"/>
                  <a:pt x="113" y="87"/>
                </a:cubicBezTo>
                <a:cubicBezTo>
                  <a:pt x="114" y="87"/>
                  <a:pt x="115" y="87"/>
                  <a:pt x="116" y="87"/>
                </a:cubicBezTo>
                <a:cubicBezTo>
                  <a:pt x="116" y="87"/>
                  <a:pt x="116" y="87"/>
                  <a:pt x="116" y="87"/>
                </a:cubicBezTo>
                <a:cubicBezTo>
                  <a:pt x="117" y="87"/>
                  <a:pt x="118" y="87"/>
                  <a:pt x="119" y="87"/>
                </a:cubicBezTo>
                <a:cubicBezTo>
                  <a:pt x="119" y="87"/>
                  <a:pt x="120" y="87"/>
                  <a:pt x="120" y="87"/>
                </a:cubicBezTo>
                <a:cubicBezTo>
                  <a:pt x="121" y="87"/>
                  <a:pt x="121" y="87"/>
                  <a:pt x="122" y="87"/>
                </a:cubicBezTo>
                <a:cubicBezTo>
                  <a:pt x="122" y="87"/>
                  <a:pt x="123" y="87"/>
                  <a:pt x="123" y="87"/>
                </a:cubicBezTo>
                <a:cubicBezTo>
                  <a:pt x="124" y="87"/>
                  <a:pt x="125" y="86"/>
                  <a:pt x="126" y="86"/>
                </a:cubicBezTo>
                <a:cubicBezTo>
                  <a:pt x="126" y="86"/>
                  <a:pt x="126" y="86"/>
                  <a:pt x="126" y="86"/>
                </a:cubicBezTo>
                <a:cubicBezTo>
                  <a:pt x="127" y="86"/>
                  <a:pt x="128" y="86"/>
                  <a:pt x="129" y="86"/>
                </a:cubicBezTo>
                <a:cubicBezTo>
                  <a:pt x="129" y="86"/>
                  <a:pt x="129" y="86"/>
                  <a:pt x="129" y="86"/>
                </a:cubicBezTo>
                <a:cubicBezTo>
                  <a:pt x="130" y="86"/>
                  <a:pt x="131" y="85"/>
                  <a:pt x="132" y="85"/>
                </a:cubicBezTo>
                <a:cubicBezTo>
                  <a:pt x="132" y="85"/>
                  <a:pt x="132" y="85"/>
                  <a:pt x="133" y="85"/>
                </a:cubicBezTo>
                <a:cubicBezTo>
                  <a:pt x="133" y="85"/>
                  <a:pt x="134" y="85"/>
                  <a:pt x="135" y="85"/>
                </a:cubicBezTo>
                <a:cubicBezTo>
                  <a:pt x="135" y="85"/>
                  <a:pt x="135" y="85"/>
                  <a:pt x="136" y="85"/>
                </a:cubicBezTo>
                <a:cubicBezTo>
                  <a:pt x="137" y="84"/>
                  <a:pt x="137" y="84"/>
                  <a:pt x="138" y="84"/>
                </a:cubicBezTo>
                <a:cubicBezTo>
                  <a:pt x="138" y="84"/>
                  <a:pt x="138" y="84"/>
                  <a:pt x="138" y="84"/>
                </a:cubicBezTo>
                <a:cubicBezTo>
                  <a:pt x="139" y="84"/>
                  <a:pt x="140" y="83"/>
                  <a:pt x="141" y="83"/>
                </a:cubicBezTo>
                <a:cubicBezTo>
                  <a:pt x="141" y="83"/>
                  <a:pt x="141" y="83"/>
                  <a:pt x="141" y="83"/>
                </a:cubicBezTo>
                <a:cubicBezTo>
                  <a:pt x="142" y="83"/>
                  <a:pt x="143" y="83"/>
                  <a:pt x="144" y="82"/>
                </a:cubicBezTo>
                <a:cubicBezTo>
                  <a:pt x="144" y="82"/>
                  <a:pt x="144" y="82"/>
                  <a:pt x="144" y="82"/>
                </a:cubicBezTo>
                <a:cubicBezTo>
                  <a:pt x="145" y="82"/>
                  <a:pt x="145" y="82"/>
                  <a:pt x="146" y="81"/>
                </a:cubicBezTo>
                <a:cubicBezTo>
                  <a:pt x="146" y="81"/>
                  <a:pt x="146" y="81"/>
                  <a:pt x="147" y="81"/>
                </a:cubicBezTo>
                <a:cubicBezTo>
                  <a:pt x="147" y="81"/>
                  <a:pt x="148" y="81"/>
                  <a:pt x="148" y="80"/>
                </a:cubicBezTo>
                <a:cubicBezTo>
                  <a:pt x="149" y="80"/>
                  <a:pt x="149" y="80"/>
                  <a:pt x="149" y="80"/>
                </a:cubicBezTo>
                <a:cubicBezTo>
                  <a:pt x="149" y="80"/>
                  <a:pt x="150" y="80"/>
                  <a:pt x="151" y="79"/>
                </a:cubicBezTo>
                <a:cubicBezTo>
                  <a:pt x="151" y="79"/>
                  <a:pt x="151" y="79"/>
                  <a:pt x="151" y="79"/>
                </a:cubicBezTo>
                <a:cubicBezTo>
                  <a:pt x="152" y="79"/>
                  <a:pt x="152" y="79"/>
                  <a:pt x="153" y="78"/>
                </a:cubicBezTo>
                <a:cubicBezTo>
                  <a:pt x="153" y="78"/>
                  <a:pt x="153" y="78"/>
                  <a:pt x="153" y="78"/>
                </a:cubicBezTo>
                <a:cubicBezTo>
                  <a:pt x="154" y="78"/>
                  <a:pt x="154" y="77"/>
                  <a:pt x="155" y="77"/>
                </a:cubicBezTo>
                <a:cubicBezTo>
                  <a:pt x="155" y="77"/>
                  <a:pt x="155" y="77"/>
                  <a:pt x="155" y="77"/>
                </a:cubicBezTo>
                <a:cubicBezTo>
                  <a:pt x="155" y="90"/>
                  <a:pt x="155" y="90"/>
                  <a:pt x="155" y="90"/>
                </a:cubicBezTo>
                <a:cubicBezTo>
                  <a:pt x="155" y="90"/>
                  <a:pt x="155" y="91"/>
                  <a:pt x="155" y="91"/>
                </a:cubicBezTo>
                <a:cubicBezTo>
                  <a:pt x="155" y="91"/>
                  <a:pt x="155" y="91"/>
                  <a:pt x="155" y="92"/>
                </a:cubicBezTo>
                <a:cubicBezTo>
                  <a:pt x="155" y="92"/>
                  <a:pt x="155" y="92"/>
                  <a:pt x="155" y="93"/>
                </a:cubicBezTo>
                <a:cubicBezTo>
                  <a:pt x="154" y="93"/>
                  <a:pt x="154" y="93"/>
                  <a:pt x="154" y="93"/>
                </a:cubicBezTo>
                <a:cubicBezTo>
                  <a:pt x="154" y="93"/>
                  <a:pt x="154" y="94"/>
                  <a:pt x="154" y="94"/>
                </a:cubicBezTo>
                <a:cubicBezTo>
                  <a:pt x="154" y="94"/>
                  <a:pt x="154" y="94"/>
                  <a:pt x="154" y="94"/>
                </a:cubicBezTo>
                <a:cubicBezTo>
                  <a:pt x="153" y="95"/>
                  <a:pt x="153" y="95"/>
                  <a:pt x="153" y="95"/>
                </a:cubicBezTo>
                <a:cubicBezTo>
                  <a:pt x="153" y="95"/>
                  <a:pt x="153" y="95"/>
                  <a:pt x="153" y="96"/>
                </a:cubicBezTo>
                <a:cubicBezTo>
                  <a:pt x="147" y="101"/>
                  <a:pt x="130" y="106"/>
                  <a:pt x="109" y="106"/>
                </a:cubicBezTo>
                <a:cubicBezTo>
                  <a:pt x="88" y="106"/>
                  <a:pt x="72" y="101"/>
                  <a:pt x="66" y="96"/>
                </a:cubicBezTo>
                <a:cubicBezTo>
                  <a:pt x="66" y="95"/>
                  <a:pt x="66" y="95"/>
                  <a:pt x="66" y="95"/>
                </a:cubicBezTo>
                <a:cubicBezTo>
                  <a:pt x="66" y="95"/>
                  <a:pt x="65" y="95"/>
                  <a:pt x="65" y="94"/>
                </a:cubicBezTo>
                <a:cubicBezTo>
                  <a:pt x="65" y="94"/>
                  <a:pt x="65" y="94"/>
                  <a:pt x="65" y="94"/>
                </a:cubicBezTo>
                <a:cubicBezTo>
                  <a:pt x="65" y="94"/>
                  <a:pt x="64" y="93"/>
                  <a:pt x="64" y="93"/>
                </a:cubicBezTo>
                <a:cubicBezTo>
                  <a:pt x="64" y="93"/>
                  <a:pt x="64" y="93"/>
                  <a:pt x="64" y="93"/>
                </a:cubicBezTo>
                <a:cubicBezTo>
                  <a:pt x="64" y="92"/>
                  <a:pt x="64" y="92"/>
                  <a:pt x="64" y="92"/>
                </a:cubicBezTo>
                <a:cubicBezTo>
                  <a:pt x="64" y="91"/>
                  <a:pt x="64" y="91"/>
                  <a:pt x="64" y="91"/>
                </a:cubicBezTo>
                <a:cubicBezTo>
                  <a:pt x="64" y="91"/>
                  <a:pt x="64" y="90"/>
                  <a:pt x="64" y="90"/>
                </a:cubicBezTo>
                <a:cubicBezTo>
                  <a:pt x="64" y="77"/>
                  <a:pt x="64" y="77"/>
                  <a:pt x="64" y="77"/>
                </a:cubicBezTo>
                <a:cubicBezTo>
                  <a:pt x="64" y="77"/>
                  <a:pt x="64" y="77"/>
                  <a:pt x="64" y="77"/>
                </a:cubicBezTo>
                <a:cubicBezTo>
                  <a:pt x="65" y="77"/>
                  <a:pt x="65" y="78"/>
                  <a:pt x="66" y="78"/>
                </a:cubicBezTo>
                <a:close/>
                <a:moveTo>
                  <a:pt x="154" y="117"/>
                </a:moveTo>
                <a:cubicBezTo>
                  <a:pt x="154" y="117"/>
                  <a:pt x="154" y="118"/>
                  <a:pt x="154" y="118"/>
                </a:cubicBezTo>
                <a:cubicBezTo>
                  <a:pt x="154" y="118"/>
                  <a:pt x="154" y="118"/>
                  <a:pt x="154" y="118"/>
                </a:cubicBezTo>
                <a:cubicBezTo>
                  <a:pt x="153" y="119"/>
                  <a:pt x="153" y="119"/>
                  <a:pt x="153" y="119"/>
                </a:cubicBezTo>
                <a:cubicBezTo>
                  <a:pt x="153" y="119"/>
                  <a:pt x="153" y="119"/>
                  <a:pt x="153" y="120"/>
                </a:cubicBezTo>
                <a:cubicBezTo>
                  <a:pt x="147" y="125"/>
                  <a:pt x="130" y="130"/>
                  <a:pt x="109" y="130"/>
                </a:cubicBezTo>
                <a:cubicBezTo>
                  <a:pt x="88" y="130"/>
                  <a:pt x="72" y="125"/>
                  <a:pt x="66" y="120"/>
                </a:cubicBezTo>
                <a:cubicBezTo>
                  <a:pt x="66" y="119"/>
                  <a:pt x="66" y="119"/>
                  <a:pt x="66" y="119"/>
                </a:cubicBezTo>
                <a:cubicBezTo>
                  <a:pt x="66" y="119"/>
                  <a:pt x="65" y="119"/>
                  <a:pt x="65" y="118"/>
                </a:cubicBezTo>
                <a:cubicBezTo>
                  <a:pt x="65" y="118"/>
                  <a:pt x="65" y="118"/>
                  <a:pt x="65" y="118"/>
                </a:cubicBezTo>
                <a:cubicBezTo>
                  <a:pt x="65" y="118"/>
                  <a:pt x="64" y="117"/>
                  <a:pt x="64" y="117"/>
                </a:cubicBezTo>
                <a:cubicBezTo>
                  <a:pt x="64" y="117"/>
                  <a:pt x="64" y="117"/>
                  <a:pt x="64" y="117"/>
                </a:cubicBezTo>
                <a:cubicBezTo>
                  <a:pt x="64" y="116"/>
                  <a:pt x="64" y="116"/>
                  <a:pt x="64" y="116"/>
                </a:cubicBezTo>
                <a:cubicBezTo>
                  <a:pt x="64" y="115"/>
                  <a:pt x="64" y="115"/>
                  <a:pt x="64" y="115"/>
                </a:cubicBezTo>
                <a:cubicBezTo>
                  <a:pt x="64" y="115"/>
                  <a:pt x="64" y="115"/>
                  <a:pt x="64" y="115"/>
                </a:cubicBezTo>
                <a:cubicBezTo>
                  <a:pt x="64" y="115"/>
                  <a:pt x="64" y="115"/>
                  <a:pt x="64" y="114"/>
                </a:cubicBezTo>
                <a:cubicBezTo>
                  <a:pt x="64" y="101"/>
                  <a:pt x="64" y="101"/>
                  <a:pt x="64" y="101"/>
                </a:cubicBezTo>
                <a:cubicBezTo>
                  <a:pt x="64" y="101"/>
                  <a:pt x="64" y="101"/>
                  <a:pt x="64" y="101"/>
                </a:cubicBezTo>
                <a:cubicBezTo>
                  <a:pt x="64" y="101"/>
                  <a:pt x="64" y="101"/>
                  <a:pt x="64" y="101"/>
                </a:cubicBezTo>
                <a:cubicBezTo>
                  <a:pt x="65" y="101"/>
                  <a:pt x="65" y="102"/>
                  <a:pt x="65" y="102"/>
                </a:cubicBezTo>
                <a:cubicBezTo>
                  <a:pt x="66" y="102"/>
                  <a:pt x="66" y="102"/>
                  <a:pt x="66" y="102"/>
                </a:cubicBezTo>
                <a:cubicBezTo>
                  <a:pt x="67" y="103"/>
                  <a:pt x="67" y="103"/>
                  <a:pt x="68" y="103"/>
                </a:cubicBezTo>
                <a:cubicBezTo>
                  <a:pt x="68" y="103"/>
                  <a:pt x="68" y="103"/>
                  <a:pt x="68" y="103"/>
                </a:cubicBezTo>
                <a:cubicBezTo>
                  <a:pt x="73" y="106"/>
                  <a:pt x="81" y="108"/>
                  <a:pt x="89" y="110"/>
                </a:cubicBezTo>
                <a:cubicBezTo>
                  <a:pt x="90" y="110"/>
                  <a:pt x="90" y="110"/>
                  <a:pt x="90" y="110"/>
                </a:cubicBezTo>
                <a:cubicBezTo>
                  <a:pt x="92" y="110"/>
                  <a:pt x="95" y="111"/>
                  <a:pt x="98" y="111"/>
                </a:cubicBezTo>
                <a:cubicBezTo>
                  <a:pt x="99" y="111"/>
                  <a:pt x="99" y="111"/>
                  <a:pt x="100" y="111"/>
                </a:cubicBezTo>
                <a:cubicBezTo>
                  <a:pt x="100" y="111"/>
                  <a:pt x="101" y="111"/>
                  <a:pt x="102" y="111"/>
                </a:cubicBezTo>
                <a:cubicBezTo>
                  <a:pt x="102" y="111"/>
                  <a:pt x="103" y="111"/>
                  <a:pt x="104" y="111"/>
                </a:cubicBezTo>
                <a:cubicBezTo>
                  <a:pt x="105" y="111"/>
                  <a:pt x="105" y="111"/>
                  <a:pt x="105" y="111"/>
                </a:cubicBezTo>
                <a:cubicBezTo>
                  <a:pt x="107" y="111"/>
                  <a:pt x="108" y="111"/>
                  <a:pt x="109" y="111"/>
                </a:cubicBezTo>
                <a:cubicBezTo>
                  <a:pt x="111" y="111"/>
                  <a:pt x="112" y="111"/>
                  <a:pt x="113" y="111"/>
                </a:cubicBezTo>
                <a:cubicBezTo>
                  <a:pt x="114" y="111"/>
                  <a:pt x="114" y="111"/>
                  <a:pt x="115" y="111"/>
                </a:cubicBezTo>
                <a:cubicBezTo>
                  <a:pt x="115" y="111"/>
                  <a:pt x="116" y="111"/>
                  <a:pt x="117" y="111"/>
                </a:cubicBezTo>
                <a:cubicBezTo>
                  <a:pt x="118" y="111"/>
                  <a:pt x="118" y="111"/>
                  <a:pt x="119" y="111"/>
                </a:cubicBezTo>
                <a:cubicBezTo>
                  <a:pt x="119" y="111"/>
                  <a:pt x="120" y="111"/>
                  <a:pt x="121" y="111"/>
                </a:cubicBezTo>
                <a:cubicBezTo>
                  <a:pt x="124" y="111"/>
                  <a:pt x="126" y="110"/>
                  <a:pt x="129" y="110"/>
                </a:cubicBezTo>
                <a:cubicBezTo>
                  <a:pt x="129" y="110"/>
                  <a:pt x="129" y="110"/>
                  <a:pt x="129" y="110"/>
                </a:cubicBezTo>
                <a:cubicBezTo>
                  <a:pt x="138" y="108"/>
                  <a:pt x="147" y="106"/>
                  <a:pt x="152" y="102"/>
                </a:cubicBezTo>
                <a:cubicBezTo>
                  <a:pt x="153" y="102"/>
                  <a:pt x="153" y="102"/>
                  <a:pt x="153" y="102"/>
                </a:cubicBezTo>
                <a:cubicBezTo>
                  <a:pt x="154" y="102"/>
                  <a:pt x="154" y="101"/>
                  <a:pt x="154" y="101"/>
                </a:cubicBezTo>
                <a:cubicBezTo>
                  <a:pt x="154" y="101"/>
                  <a:pt x="155" y="101"/>
                  <a:pt x="155" y="101"/>
                </a:cubicBezTo>
                <a:cubicBezTo>
                  <a:pt x="155" y="114"/>
                  <a:pt x="155" y="114"/>
                  <a:pt x="155" y="114"/>
                </a:cubicBezTo>
                <a:cubicBezTo>
                  <a:pt x="155" y="114"/>
                  <a:pt x="155" y="115"/>
                  <a:pt x="155" y="115"/>
                </a:cubicBezTo>
                <a:cubicBezTo>
                  <a:pt x="155" y="115"/>
                  <a:pt x="155" y="115"/>
                  <a:pt x="155" y="116"/>
                </a:cubicBezTo>
                <a:cubicBezTo>
                  <a:pt x="155" y="116"/>
                  <a:pt x="155" y="116"/>
                  <a:pt x="155" y="117"/>
                </a:cubicBezTo>
                <a:cubicBezTo>
                  <a:pt x="154" y="117"/>
                  <a:pt x="154" y="117"/>
                  <a:pt x="154" y="117"/>
                </a:cubicBezTo>
                <a:close/>
                <a:moveTo>
                  <a:pt x="12" y="152"/>
                </a:moveTo>
                <a:cubicBezTo>
                  <a:pt x="8" y="152"/>
                  <a:pt x="5" y="149"/>
                  <a:pt x="5" y="145"/>
                </a:cubicBezTo>
                <a:cubicBezTo>
                  <a:pt x="5" y="114"/>
                  <a:pt x="5" y="114"/>
                  <a:pt x="5" y="114"/>
                </a:cubicBezTo>
                <a:cubicBezTo>
                  <a:pt x="5" y="110"/>
                  <a:pt x="8" y="107"/>
                  <a:pt x="12" y="107"/>
                </a:cubicBezTo>
                <a:cubicBezTo>
                  <a:pt x="59" y="107"/>
                  <a:pt x="59" y="107"/>
                  <a:pt x="59" y="107"/>
                </a:cubicBezTo>
                <a:cubicBezTo>
                  <a:pt x="59" y="115"/>
                  <a:pt x="59" y="115"/>
                  <a:pt x="59" y="115"/>
                </a:cubicBezTo>
                <a:cubicBezTo>
                  <a:pt x="59" y="116"/>
                  <a:pt x="59" y="116"/>
                  <a:pt x="59" y="116"/>
                </a:cubicBezTo>
                <a:cubicBezTo>
                  <a:pt x="59" y="117"/>
                  <a:pt x="59" y="117"/>
                  <a:pt x="59" y="117"/>
                </a:cubicBezTo>
                <a:cubicBezTo>
                  <a:pt x="59" y="141"/>
                  <a:pt x="59" y="141"/>
                  <a:pt x="59" y="141"/>
                </a:cubicBezTo>
                <a:cubicBezTo>
                  <a:pt x="59" y="143"/>
                  <a:pt x="59" y="143"/>
                  <a:pt x="59" y="143"/>
                </a:cubicBezTo>
                <a:cubicBezTo>
                  <a:pt x="59" y="143"/>
                  <a:pt x="59" y="143"/>
                  <a:pt x="59" y="143"/>
                </a:cubicBezTo>
                <a:cubicBezTo>
                  <a:pt x="60" y="143"/>
                  <a:pt x="60" y="144"/>
                  <a:pt x="60" y="144"/>
                </a:cubicBezTo>
                <a:cubicBezTo>
                  <a:pt x="60" y="144"/>
                  <a:pt x="60" y="144"/>
                  <a:pt x="60" y="144"/>
                </a:cubicBezTo>
                <a:cubicBezTo>
                  <a:pt x="60" y="145"/>
                  <a:pt x="60" y="145"/>
                  <a:pt x="61" y="145"/>
                </a:cubicBezTo>
                <a:cubicBezTo>
                  <a:pt x="61" y="146"/>
                  <a:pt x="61" y="146"/>
                  <a:pt x="62" y="147"/>
                </a:cubicBezTo>
                <a:cubicBezTo>
                  <a:pt x="62" y="147"/>
                  <a:pt x="62" y="147"/>
                  <a:pt x="62" y="147"/>
                </a:cubicBezTo>
                <a:cubicBezTo>
                  <a:pt x="63" y="148"/>
                  <a:pt x="64" y="149"/>
                  <a:pt x="66" y="150"/>
                </a:cubicBezTo>
                <a:cubicBezTo>
                  <a:pt x="66" y="150"/>
                  <a:pt x="66" y="150"/>
                  <a:pt x="66" y="150"/>
                </a:cubicBezTo>
                <a:cubicBezTo>
                  <a:pt x="67" y="151"/>
                  <a:pt x="68" y="151"/>
                  <a:pt x="69" y="152"/>
                </a:cubicBezTo>
                <a:cubicBezTo>
                  <a:pt x="12" y="152"/>
                  <a:pt x="12" y="152"/>
                  <a:pt x="12" y="152"/>
                </a:cubicBezTo>
                <a:close/>
                <a:moveTo>
                  <a:pt x="155" y="140"/>
                </a:moveTo>
                <a:cubicBezTo>
                  <a:pt x="155" y="140"/>
                  <a:pt x="155" y="140"/>
                  <a:pt x="155" y="140"/>
                </a:cubicBezTo>
                <a:cubicBezTo>
                  <a:pt x="154" y="147"/>
                  <a:pt x="135" y="154"/>
                  <a:pt x="109" y="154"/>
                </a:cubicBezTo>
                <a:cubicBezTo>
                  <a:pt x="101" y="154"/>
                  <a:pt x="94" y="153"/>
                  <a:pt x="87" y="152"/>
                </a:cubicBezTo>
                <a:cubicBezTo>
                  <a:pt x="87" y="152"/>
                  <a:pt x="87" y="152"/>
                  <a:pt x="87" y="152"/>
                </a:cubicBezTo>
                <a:cubicBezTo>
                  <a:pt x="74" y="150"/>
                  <a:pt x="67" y="145"/>
                  <a:pt x="65" y="142"/>
                </a:cubicBezTo>
                <a:cubicBezTo>
                  <a:pt x="65" y="142"/>
                  <a:pt x="65" y="142"/>
                  <a:pt x="65" y="142"/>
                </a:cubicBezTo>
                <a:cubicBezTo>
                  <a:pt x="65" y="142"/>
                  <a:pt x="64" y="141"/>
                  <a:pt x="64" y="141"/>
                </a:cubicBezTo>
                <a:cubicBezTo>
                  <a:pt x="64" y="141"/>
                  <a:pt x="64" y="141"/>
                  <a:pt x="64" y="140"/>
                </a:cubicBezTo>
                <a:cubicBezTo>
                  <a:pt x="64" y="125"/>
                  <a:pt x="64" y="125"/>
                  <a:pt x="64" y="125"/>
                </a:cubicBezTo>
                <a:cubicBezTo>
                  <a:pt x="64" y="125"/>
                  <a:pt x="64" y="125"/>
                  <a:pt x="64" y="125"/>
                </a:cubicBezTo>
                <a:cubicBezTo>
                  <a:pt x="65" y="125"/>
                  <a:pt x="65" y="126"/>
                  <a:pt x="65" y="126"/>
                </a:cubicBezTo>
                <a:cubicBezTo>
                  <a:pt x="66" y="126"/>
                  <a:pt x="66" y="126"/>
                  <a:pt x="66" y="126"/>
                </a:cubicBezTo>
                <a:cubicBezTo>
                  <a:pt x="67" y="127"/>
                  <a:pt x="67" y="127"/>
                  <a:pt x="68" y="127"/>
                </a:cubicBezTo>
                <a:cubicBezTo>
                  <a:pt x="68" y="127"/>
                  <a:pt x="68" y="127"/>
                  <a:pt x="68" y="127"/>
                </a:cubicBezTo>
                <a:cubicBezTo>
                  <a:pt x="73" y="130"/>
                  <a:pt x="81" y="132"/>
                  <a:pt x="89" y="134"/>
                </a:cubicBezTo>
                <a:cubicBezTo>
                  <a:pt x="90" y="134"/>
                  <a:pt x="90" y="134"/>
                  <a:pt x="90" y="134"/>
                </a:cubicBezTo>
                <a:cubicBezTo>
                  <a:pt x="92" y="134"/>
                  <a:pt x="95" y="135"/>
                  <a:pt x="98" y="135"/>
                </a:cubicBezTo>
                <a:cubicBezTo>
                  <a:pt x="99" y="135"/>
                  <a:pt x="99" y="135"/>
                  <a:pt x="100" y="135"/>
                </a:cubicBezTo>
                <a:cubicBezTo>
                  <a:pt x="100" y="135"/>
                  <a:pt x="101" y="135"/>
                  <a:pt x="102" y="135"/>
                </a:cubicBezTo>
                <a:cubicBezTo>
                  <a:pt x="102" y="135"/>
                  <a:pt x="103" y="135"/>
                  <a:pt x="104" y="135"/>
                </a:cubicBezTo>
                <a:cubicBezTo>
                  <a:pt x="105" y="135"/>
                  <a:pt x="105" y="135"/>
                  <a:pt x="105" y="135"/>
                </a:cubicBezTo>
                <a:cubicBezTo>
                  <a:pt x="107" y="135"/>
                  <a:pt x="108" y="135"/>
                  <a:pt x="109" y="135"/>
                </a:cubicBezTo>
                <a:cubicBezTo>
                  <a:pt x="111" y="135"/>
                  <a:pt x="112" y="135"/>
                  <a:pt x="113" y="135"/>
                </a:cubicBezTo>
                <a:cubicBezTo>
                  <a:pt x="114" y="135"/>
                  <a:pt x="114" y="135"/>
                  <a:pt x="115" y="135"/>
                </a:cubicBezTo>
                <a:cubicBezTo>
                  <a:pt x="115" y="135"/>
                  <a:pt x="116" y="135"/>
                  <a:pt x="117" y="135"/>
                </a:cubicBezTo>
                <a:cubicBezTo>
                  <a:pt x="118" y="135"/>
                  <a:pt x="118" y="135"/>
                  <a:pt x="119" y="135"/>
                </a:cubicBezTo>
                <a:cubicBezTo>
                  <a:pt x="119" y="135"/>
                  <a:pt x="120" y="135"/>
                  <a:pt x="121" y="135"/>
                </a:cubicBezTo>
                <a:cubicBezTo>
                  <a:pt x="123" y="135"/>
                  <a:pt x="126" y="134"/>
                  <a:pt x="129" y="134"/>
                </a:cubicBezTo>
                <a:cubicBezTo>
                  <a:pt x="129" y="134"/>
                  <a:pt x="129" y="134"/>
                  <a:pt x="129" y="134"/>
                </a:cubicBezTo>
                <a:cubicBezTo>
                  <a:pt x="138" y="132"/>
                  <a:pt x="147" y="130"/>
                  <a:pt x="152" y="126"/>
                </a:cubicBezTo>
                <a:cubicBezTo>
                  <a:pt x="153" y="126"/>
                  <a:pt x="153" y="126"/>
                  <a:pt x="153" y="126"/>
                </a:cubicBezTo>
                <a:cubicBezTo>
                  <a:pt x="154" y="126"/>
                  <a:pt x="154" y="125"/>
                  <a:pt x="154" y="125"/>
                </a:cubicBezTo>
                <a:cubicBezTo>
                  <a:pt x="154" y="125"/>
                  <a:pt x="155" y="125"/>
                  <a:pt x="155" y="125"/>
                </a:cubicBezTo>
                <a:cubicBezTo>
                  <a:pt x="155" y="140"/>
                  <a:pt x="155" y="140"/>
                  <a:pt x="155" y="140"/>
                </a:cubicBezTo>
                <a:close/>
                <a:moveTo>
                  <a:pt x="155" y="68"/>
                </a:moveTo>
                <a:cubicBezTo>
                  <a:pt x="155" y="74"/>
                  <a:pt x="135" y="82"/>
                  <a:pt x="109" y="82"/>
                </a:cubicBezTo>
                <a:cubicBezTo>
                  <a:pt x="83" y="82"/>
                  <a:pt x="64" y="74"/>
                  <a:pt x="64" y="68"/>
                </a:cubicBezTo>
                <a:cubicBezTo>
                  <a:pt x="64" y="67"/>
                  <a:pt x="64" y="67"/>
                  <a:pt x="64" y="67"/>
                </a:cubicBezTo>
                <a:cubicBezTo>
                  <a:pt x="64" y="66"/>
                  <a:pt x="64" y="66"/>
                  <a:pt x="65" y="66"/>
                </a:cubicBezTo>
                <a:cubicBezTo>
                  <a:pt x="65" y="66"/>
                  <a:pt x="65" y="66"/>
                  <a:pt x="65" y="66"/>
                </a:cubicBezTo>
                <a:cubicBezTo>
                  <a:pt x="66" y="64"/>
                  <a:pt x="67" y="62"/>
                  <a:pt x="70" y="61"/>
                </a:cubicBezTo>
                <a:cubicBezTo>
                  <a:pt x="70" y="61"/>
                  <a:pt x="70" y="61"/>
                  <a:pt x="70" y="61"/>
                </a:cubicBezTo>
                <a:cubicBezTo>
                  <a:pt x="71" y="60"/>
                  <a:pt x="71" y="60"/>
                  <a:pt x="72" y="60"/>
                </a:cubicBezTo>
                <a:cubicBezTo>
                  <a:pt x="73" y="60"/>
                  <a:pt x="73" y="59"/>
                  <a:pt x="74" y="59"/>
                </a:cubicBezTo>
                <a:cubicBezTo>
                  <a:pt x="74" y="59"/>
                  <a:pt x="74" y="59"/>
                  <a:pt x="74" y="59"/>
                </a:cubicBezTo>
                <a:cubicBezTo>
                  <a:pt x="77" y="58"/>
                  <a:pt x="81" y="57"/>
                  <a:pt x="85" y="56"/>
                </a:cubicBezTo>
                <a:cubicBezTo>
                  <a:pt x="87" y="55"/>
                  <a:pt x="88" y="55"/>
                  <a:pt x="89" y="55"/>
                </a:cubicBezTo>
                <a:cubicBezTo>
                  <a:pt x="90" y="55"/>
                  <a:pt x="90" y="55"/>
                  <a:pt x="90" y="55"/>
                </a:cubicBezTo>
                <a:cubicBezTo>
                  <a:pt x="102" y="53"/>
                  <a:pt x="116" y="53"/>
                  <a:pt x="128" y="55"/>
                </a:cubicBezTo>
                <a:cubicBezTo>
                  <a:pt x="129" y="55"/>
                  <a:pt x="129" y="55"/>
                  <a:pt x="129" y="55"/>
                </a:cubicBezTo>
                <a:cubicBezTo>
                  <a:pt x="131" y="55"/>
                  <a:pt x="132" y="55"/>
                  <a:pt x="133" y="56"/>
                </a:cubicBezTo>
                <a:cubicBezTo>
                  <a:pt x="146" y="58"/>
                  <a:pt x="155" y="63"/>
                  <a:pt x="155" y="68"/>
                </a:cubicBezTo>
                <a:close/>
                <a:moveTo>
                  <a:pt x="155" y="44"/>
                </a:moveTo>
                <a:cubicBezTo>
                  <a:pt x="155" y="48"/>
                  <a:pt x="152" y="51"/>
                  <a:pt x="148" y="51"/>
                </a:cubicBezTo>
                <a:cubicBezTo>
                  <a:pt x="135" y="51"/>
                  <a:pt x="135" y="51"/>
                  <a:pt x="135" y="51"/>
                </a:cubicBezTo>
                <a:cubicBezTo>
                  <a:pt x="135" y="51"/>
                  <a:pt x="135" y="51"/>
                  <a:pt x="135" y="51"/>
                </a:cubicBezTo>
                <a:cubicBezTo>
                  <a:pt x="133" y="50"/>
                  <a:pt x="131" y="50"/>
                  <a:pt x="129" y="50"/>
                </a:cubicBezTo>
                <a:cubicBezTo>
                  <a:pt x="129" y="50"/>
                  <a:pt x="129" y="50"/>
                  <a:pt x="129" y="49"/>
                </a:cubicBezTo>
                <a:cubicBezTo>
                  <a:pt x="123" y="49"/>
                  <a:pt x="116" y="48"/>
                  <a:pt x="109" y="48"/>
                </a:cubicBezTo>
                <a:cubicBezTo>
                  <a:pt x="103" y="48"/>
                  <a:pt x="96" y="49"/>
                  <a:pt x="90" y="49"/>
                </a:cubicBezTo>
                <a:cubicBezTo>
                  <a:pt x="90" y="50"/>
                  <a:pt x="89" y="50"/>
                  <a:pt x="89" y="50"/>
                </a:cubicBezTo>
                <a:cubicBezTo>
                  <a:pt x="87" y="50"/>
                  <a:pt x="86" y="50"/>
                  <a:pt x="84" y="51"/>
                </a:cubicBezTo>
                <a:cubicBezTo>
                  <a:pt x="84" y="51"/>
                  <a:pt x="83" y="51"/>
                  <a:pt x="83" y="51"/>
                </a:cubicBezTo>
                <a:cubicBezTo>
                  <a:pt x="12" y="51"/>
                  <a:pt x="12" y="51"/>
                  <a:pt x="12" y="51"/>
                </a:cubicBezTo>
                <a:cubicBezTo>
                  <a:pt x="8" y="51"/>
                  <a:pt x="5" y="48"/>
                  <a:pt x="5" y="44"/>
                </a:cubicBezTo>
                <a:cubicBezTo>
                  <a:pt x="5" y="12"/>
                  <a:pt x="5" y="12"/>
                  <a:pt x="5" y="12"/>
                </a:cubicBezTo>
                <a:cubicBezTo>
                  <a:pt x="5" y="8"/>
                  <a:pt x="8" y="5"/>
                  <a:pt x="12" y="5"/>
                </a:cubicBezTo>
                <a:cubicBezTo>
                  <a:pt x="148" y="5"/>
                  <a:pt x="148" y="5"/>
                  <a:pt x="148" y="5"/>
                </a:cubicBezTo>
                <a:cubicBezTo>
                  <a:pt x="152" y="5"/>
                  <a:pt x="155" y="8"/>
                  <a:pt x="155" y="12"/>
                </a:cubicBezTo>
                <a:lnTo>
                  <a:pt x="155" y="4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42" name="Freeform 1137"/>
          <p:cNvSpPr>
            <a:spLocks noEditPoints="1"/>
          </p:cNvSpPr>
          <p:nvPr/>
        </p:nvSpPr>
        <p:spPr bwMode="auto">
          <a:xfrm>
            <a:off x="8213725" y="4714875"/>
            <a:ext cx="546100" cy="495300"/>
          </a:xfrm>
          <a:custGeom>
            <a:avLst/>
            <a:gdLst>
              <a:gd name="T0" fmla="*/ 160 w 160"/>
              <a:gd name="T1" fmla="*/ 45 h 144"/>
              <a:gd name="T2" fmla="*/ 160 w 160"/>
              <a:gd name="T3" fmla="*/ 45 h 144"/>
              <a:gd name="T4" fmla="*/ 160 w 160"/>
              <a:gd name="T5" fmla="*/ 44 h 144"/>
              <a:gd name="T6" fmla="*/ 160 w 160"/>
              <a:gd name="T7" fmla="*/ 44 h 144"/>
              <a:gd name="T8" fmla="*/ 133 w 160"/>
              <a:gd name="T9" fmla="*/ 1 h 144"/>
              <a:gd name="T10" fmla="*/ 132 w 160"/>
              <a:gd name="T11" fmla="*/ 0 h 144"/>
              <a:gd name="T12" fmla="*/ 132 w 160"/>
              <a:gd name="T13" fmla="*/ 0 h 144"/>
              <a:gd name="T14" fmla="*/ 29 w 160"/>
              <a:gd name="T15" fmla="*/ 0 h 144"/>
              <a:gd name="T16" fmla="*/ 28 w 160"/>
              <a:gd name="T17" fmla="*/ 0 h 144"/>
              <a:gd name="T18" fmla="*/ 28 w 160"/>
              <a:gd name="T19" fmla="*/ 1 h 144"/>
              <a:gd name="T20" fmla="*/ 27 w 160"/>
              <a:gd name="T21" fmla="*/ 1 h 144"/>
              <a:gd name="T22" fmla="*/ 0 w 160"/>
              <a:gd name="T23" fmla="*/ 44 h 144"/>
              <a:gd name="T24" fmla="*/ 0 w 160"/>
              <a:gd name="T25" fmla="*/ 44 h 144"/>
              <a:gd name="T26" fmla="*/ 0 w 160"/>
              <a:gd name="T27" fmla="*/ 45 h 144"/>
              <a:gd name="T28" fmla="*/ 0 w 160"/>
              <a:gd name="T29" fmla="*/ 46 h 144"/>
              <a:gd name="T30" fmla="*/ 0 w 160"/>
              <a:gd name="T31" fmla="*/ 46 h 144"/>
              <a:gd name="T32" fmla="*/ 0 w 160"/>
              <a:gd name="T33" fmla="*/ 47 h 144"/>
              <a:gd name="T34" fmla="*/ 78 w 160"/>
              <a:gd name="T35" fmla="*/ 143 h 144"/>
              <a:gd name="T36" fmla="*/ 78 w 160"/>
              <a:gd name="T37" fmla="*/ 143 h 144"/>
              <a:gd name="T38" fmla="*/ 79 w 160"/>
              <a:gd name="T39" fmla="*/ 144 h 144"/>
              <a:gd name="T40" fmla="*/ 80 w 160"/>
              <a:gd name="T41" fmla="*/ 144 h 144"/>
              <a:gd name="T42" fmla="*/ 81 w 160"/>
              <a:gd name="T43" fmla="*/ 144 h 144"/>
              <a:gd name="T44" fmla="*/ 82 w 160"/>
              <a:gd name="T45" fmla="*/ 143 h 144"/>
              <a:gd name="T46" fmla="*/ 159 w 160"/>
              <a:gd name="T47" fmla="*/ 47 h 144"/>
              <a:gd name="T48" fmla="*/ 160 w 160"/>
              <a:gd name="T49" fmla="*/ 47 h 144"/>
              <a:gd name="T50" fmla="*/ 160 w 160"/>
              <a:gd name="T51" fmla="*/ 46 h 144"/>
              <a:gd name="T52" fmla="*/ 86 w 160"/>
              <a:gd name="T53" fmla="*/ 5 h 144"/>
              <a:gd name="T54" fmla="*/ 114 w 160"/>
              <a:gd name="T55" fmla="*/ 40 h 144"/>
              <a:gd name="T56" fmla="*/ 109 w 160"/>
              <a:gd name="T57" fmla="*/ 43 h 144"/>
              <a:gd name="T58" fmla="*/ 80 w 160"/>
              <a:gd name="T59" fmla="*/ 7 h 144"/>
              <a:gd name="T60" fmla="*/ 46 w 160"/>
              <a:gd name="T61" fmla="*/ 40 h 144"/>
              <a:gd name="T62" fmla="*/ 74 w 160"/>
              <a:gd name="T63" fmla="*/ 5 h 144"/>
              <a:gd name="T64" fmla="*/ 111 w 160"/>
              <a:gd name="T65" fmla="*/ 48 h 144"/>
              <a:gd name="T66" fmla="*/ 49 w 160"/>
              <a:gd name="T67" fmla="*/ 48 h 144"/>
              <a:gd name="T68" fmla="*/ 131 w 160"/>
              <a:gd name="T69" fmla="*/ 9 h 144"/>
              <a:gd name="T70" fmla="*/ 119 w 160"/>
              <a:gd name="T71" fmla="*/ 43 h 144"/>
              <a:gd name="T72" fmla="*/ 29 w 160"/>
              <a:gd name="T73" fmla="*/ 9 h 144"/>
              <a:gd name="T74" fmla="*/ 7 w 160"/>
              <a:gd name="T75" fmla="*/ 43 h 144"/>
              <a:gd name="T76" fmla="*/ 43 w 160"/>
              <a:gd name="T77" fmla="*/ 48 h 144"/>
              <a:gd name="T78" fmla="*/ 8 w 160"/>
              <a:gd name="T79" fmla="*/ 48 h 144"/>
              <a:gd name="T80" fmla="*/ 86 w 160"/>
              <a:gd name="T81" fmla="*/ 129 h 144"/>
              <a:gd name="T82" fmla="*/ 152 w 160"/>
              <a:gd name="T83" fmla="*/ 48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60" h="144">
                <a:moveTo>
                  <a:pt x="160" y="46"/>
                </a:moveTo>
                <a:cubicBezTo>
                  <a:pt x="160" y="46"/>
                  <a:pt x="160" y="46"/>
                  <a:pt x="160" y="45"/>
                </a:cubicBezTo>
                <a:cubicBezTo>
                  <a:pt x="160" y="45"/>
                  <a:pt x="160" y="45"/>
                  <a:pt x="160" y="45"/>
                </a:cubicBezTo>
                <a:cubicBezTo>
                  <a:pt x="160" y="45"/>
                  <a:pt x="160" y="45"/>
                  <a:pt x="160" y="45"/>
                </a:cubicBezTo>
                <a:cubicBezTo>
                  <a:pt x="160" y="45"/>
                  <a:pt x="160" y="45"/>
                  <a:pt x="160" y="44"/>
                </a:cubicBezTo>
                <a:cubicBezTo>
                  <a:pt x="160" y="44"/>
                  <a:pt x="160" y="44"/>
                  <a:pt x="160" y="44"/>
                </a:cubicBezTo>
                <a:cubicBezTo>
                  <a:pt x="160" y="44"/>
                  <a:pt x="160" y="44"/>
                  <a:pt x="160" y="44"/>
                </a:cubicBezTo>
                <a:cubicBezTo>
                  <a:pt x="160" y="44"/>
                  <a:pt x="160" y="44"/>
                  <a:pt x="160" y="44"/>
                </a:cubicBezTo>
                <a:cubicBezTo>
                  <a:pt x="133" y="1"/>
                  <a:pt x="133" y="1"/>
                  <a:pt x="133" y="1"/>
                </a:cubicBezTo>
                <a:cubicBezTo>
                  <a:pt x="133" y="1"/>
                  <a:pt x="133" y="1"/>
                  <a:pt x="133" y="1"/>
                </a:cubicBezTo>
                <a:cubicBezTo>
                  <a:pt x="133" y="1"/>
                  <a:pt x="133" y="1"/>
                  <a:pt x="133" y="1"/>
                </a:cubicBezTo>
                <a:cubicBezTo>
                  <a:pt x="132" y="1"/>
                  <a:pt x="132" y="0"/>
                  <a:pt x="132" y="0"/>
                </a:cubicBezTo>
                <a:cubicBezTo>
                  <a:pt x="132" y="0"/>
                  <a:pt x="132" y="0"/>
                  <a:pt x="132" y="0"/>
                </a:cubicBezTo>
                <a:cubicBezTo>
                  <a:pt x="132" y="0"/>
                  <a:pt x="132" y="0"/>
                  <a:pt x="132" y="0"/>
                </a:cubicBezTo>
                <a:cubicBezTo>
                  <a:pt x="131" y="0"/>
                  <a:pt x="131" y="0"/>
                  <a:pt x="131" y="0"/>
                </a:cubicBezTo>
                <a:cubicBezTo>
                  <a:pt x="29" y="0"/>
                  <a:pt x="29" y="0"/>
                  <a:pt x="29" y="0"/>
                </a:cubicBezTo>
                <a:cubicBezTo>
                  <a:pt x="29" y="0"/>
                  <a:pt x="29" y="0"/>
                  <a:pt x="29" y="0"/>
                </a:cubicBezTo>
                <a:cubicBezTo>
                  <a:pt x="28" y="0"/>
                  <a:pt x="28" y="0"/>
                  <a:pt x="28" y="0"/>
                </a:cubicBezTo>
                <a:cubicBezTo>
                  <a:pt x="28" y="0"/>
                  <a:pt x="28" y="0"/>
                  <a:pt x="28" y="0"/>
                </a:cubicBezTo>
                <a:cubicBezTo>
                  <a:pt x="28" y="0"/>
                  <a:pt x="28" y="0"/>
                  <a:pt x="28" y="1"/>
                </a:cubicBezTo>
                <a:cubicBezTo>
                  <a:pt x="28" y="1"/>
                  <a:pt x="28" y="1"/>
                  <a:pt x="28" y="1"/>
                </a:cubicBezTo>
                <a:cubicBezTo>
                  <a:pt x="27" y="1"/>
                  <a:pt x="27" y="1"/>
                  <a:pt x="27" y="1"/>
                </a:cubicBezTo>
                <a:cubicBezTo>
                  <a:pt x="0" y="44"/>
                  <a:pt x="0" y="44"/>
                  <a:pt x="0" y="44"/>
                </a:cubicBezTo>
                <a:cubicBezTo>
                  <a:pt x="0" y="44"/>
                  <a:pt x="0" y="44"/>
                  <a:pt x="0" y="44"/>
                </a:cubicBezTo>
                <a:cubicBezTo>
                  <a:pt x="0" y="44"/>
                  <a:pt x="0" y="44"/>
                  <a:pt x="0" y="44"/>
                </a:cubicBezTo>
                <a:cubicBezTo>
                  <a:pt x="0" y="44"/>
                  <a:pt x="0" y="44"/>
                  <a:pt x="0" y="44"/>
                </a:cubicBezTo>
                <a:cubicBezTo>
                  <a:pt x="0" y="45"/>
                  <a:pt x="0" y="45"/>
                  <a:pt x="0" y="45"/>
                </a:cubicBezTo>
                <a:cubicBezTo>
                  <a:pt x="0" y="45"/>
                  <a:pt x="0" y="45"/>
                  <a:pt x="0" y="45"/>
                </a:cubicBezTo>
                <a:cubicBezTo>
                  <a:pt x="0" y="45"/>
                  <a:pt x="0" y="45"/>
                  <a:pt x="0" y="45"/>
                </a:cubicBezTo>
                <a:cubicBezTo>
                  <a:pt x="0" y="46"/>
                  <a:pt x="0" y="46"/>
                  <a:pt x="0" y="46"/>
                </a:cubicBezTo>
                <a:cubicBezTo>
                  <a:pt x="0" y="46"/>
                  <a:pt x="0" y="46"/>
                  <a:pt x="0" y="46"/>
                </a:cubicBezTo>
                <a:cubicBezTo>
                  <a:pt x="0" y="46"/>
                  <a:pt x="0" y="46"/>
                  <a:pt x="0" y="46"/>
                </a:cubicBezTo>
                <a:cubicBezTo>
                  <a:pt x="0" y="47"/>
                  <a:pt x="0" y="47"/>
                  <a:pt x="0" y="47"/>
                </a:cubicBezTo>
                <a:cubicBezTo>
                  <a:pt x="0" y="47"/>
                  <a:pt x="0" y="47"/>
                  <a:pt x="0" y="47"/>
                </a:cubicBezTo>
                <a:cubicBezTo>
                  <a:pt x="1" y="47"/>
                  <a:pt x="1" y="47"/>
                  <a:pt x="1" y="47"/>
                </a:cubicBezTo>
                <a:cubicBezTo>
                  <a:pt x="78" y="143"/>
                  <a:pt x="78" y="143"/>
                  <a:pt x="78" y="143"/>
                </a:cubicBezTo>
                <a:cubicBezTo>
                  <a:pt x="78" y="143"/>
                  <a:pt x="78" y="143"/>
                  <a:pt x="78" y="143"/>
                </a:cubicBezTo>
                <a:cubicBezTo>
                  <a:pt x="78" y="143"/>
                  <a:pt x="78" y="143"/>
                  <a:pt x="78" y="143"/>
                </a:cubicBezTo>
                <a:cubicBezTo>
                  <a:pt x="78" y="143"/>
                  <a:pt x="78" y="143"/>
                  <a:pt x="78" y="143"/>
                </a:cubicBezTo>
                <a:cubicBezTo>
                  <a:pt x="78" y="143"/>
                  <a:pt x="78" y="144"/>
                  <a:pt x="79" y="144"/>
                </a:cubicBezTo>
                <a:cubicBezTo>
                  <a:pt x="79" y="144"/>
                  <a:pt x="79" y="144"/>
                  <a:pt x="79" y="144"/>
                </a:cubicBezTo>
                <a:cubicBezTo>
                  <a:pt x="79" y="144"/>
                  <a:pt x="80" y="144"/>
                  <a:pt x="80" y="144"/>
                </a:cubicBezTo>
                <a:cubicBezTo>
                  <a:pt x="80" y="144"/>
                  <a:pt x="81" y="144"/>
                  <a:pt x="81" y="144"/>
                </a:cubicBezTo>
                <a:cubicBezTo>
                  <a:pt x="81" y="144"/>
                  <a:pt x="81" y="144"/>
                  <a:pt x="81" y="144"/>
                </a:cubicBezTo>
                <a:cubicBezTo>
                  <a:pt x="81" y="144"/>
                  <a:pt x="81" y="144"/>
                  <a:pt x="81" y="144"/>
                </a:cubicBezTo>
                <a:cubicBezTo>
                  <a:pt x="82" y="143"/>
                  <a:pt x="82" y="143"/>
                  <a:pt x="82" y="143"/>
                </a:cubicBezTo>
                <a:cubicBezTo>
                  <a:pt x="82" y="143"/>
                  <a:pt x="82" y="143"/>
                  <a:pt x="82" y="143"/>
                </a:cubicBezTo>
                <a:cubicBezTo>
                  <a:pt x="159" y="47"/>
                  <a:pt x="159" y="47"/>
                  <a:pt x="159" y="47"/>
                </a:cubicBezTo>
                <a:cubicBezTo>
                  <a:pt x="159" y="47"/>
                  <a:pt x="159" y="47"/>
                  <a:pt x="160" y="47"/>
                </a:cubicBezTo>
                <a:cubicBezTo>
                  <a:pt x="160" y="47"/>
                  <a:pt x="160" y="47"/>
                  <a:pt x="160" y="47"/>
                </a:cubicBezTo>
                <a:cubicBezTo>
                  <a:pt x="160" y="47"/>
                  <a:pt x="160" y="47"/>
                  <a:pt x="160" y="46"/>
                </a:cubicBezTo>
                <a:cubicBezTo>
                  <a:pt x="160" y="46"/>
                  <a:pt x="160" y="46"/>
                  <a:pt x="160" y="46"/>
                </a:cubicBezTo>
                <a:cubicBezTo>
                  <a:pt x="160" y="46"/>
                  <a:pt x="160" y="46"/>
                  <a:pt x="160" y="46"/>
                </a:cubicBezTo>
                <a:close/>
                <a:moveTo>
                  <a:pt x="86" y="5"/>
                </a:moveTo>
                <a:cubicBezTo>
                  <a:pt x="127" y="5"/>
                  <a:pt x="127" y="5"/>
                  <a:pt x="127" y="5"/>
                </a:cubicBezTo>
                <a:cubicBezTo>
                  <a:pt x="114" y="40"/>
                  <a:pt x="114" y="40"/>
                  <a:pt x="114" y="40"/>
                </a:cubicBezTo>
                <a:lnTo>
                  <a:pt x="86" y="5"/>
                </a:lnTo>
                <a:close/>
                <a:moveTo>
                  <a:pt x="109" y="43"/>
                </a:moveTo>
                <a:cubicBezTo>
                  <a:pt x="51" y="43"/>
                  <a:pt x="51" y="43"/>
                  <a:pt x="51" y="43"/>
                </a:cubicBezTo>
                <a:cubicBezTo>
                  <a:pt x="80" y="7"/>
                  <a:pt x="80" y="7"/>
                  <a:pt x="80" y="7"/>
                </a:cubicBezTo>
                <a:lnTo>
                  <a:pt x="109" y="43"/>
                </a:lnTo>
                <a:close/>
                <a:moveTo>
                  <a:pt x="46" y="40"/>
                </a:moveTo>
                <a:cubicBezTo>
                  <a:pt x="33" y="5"/>
                  <a:pt x="33" y="5"/>
                  <a:pt x="33" y="5"/>
                </a:cubicBezTo>
                <a:cubicBezTo>
                  <a:pt x="74" y="5"/>
                  <a:pt x="74" y="5"/>
                  <a:pt x="74" y="5"/>
                </a:cubicBezTo>
                <a:lnTo>
                  <a:pt x="46" y="40"/>
                </a:lnTo>
                <a:close/>
                <a:moveTo>
                  <a:pt x="111" y="48"/>
                </a:moveTo>
                <a:cubicBezTo>
                  <a:pt x="80" y="132"/>
                  <a:pt x="80" y="132"/>
                  <a:pt x="80" y="132"/>
                </a:cubicBezTo>
                <a:cubicBezTo>
                  <a:pt x="49" y="48"/>
                  <a:pt x="49" y="48"/>
                  <a:pt x="49" y="48"/>
                </a:cubicBezTo>
                <a:lnTo>
                  <a:pt x="111" y="48"/>
                </a:lnTo>
                <a:close/>
                <a:moveTo>
                  <a:pt x="131" y="9"/>
                </a:moveTo>
                <a:cubicBezTo>
                  <a:pt x="153" y="43"/>
                  <a:pt x="153" y="43"/>
                  <a:pt x="153" y="43"/>
                </a:cubicBezTo>
                <a:cubicBezTo>
                  <a:pt x="119" y="43"/>
                  <a:pt x="119" y="43"/>
                  <a:pt x="119" y="43"/>
                </a:cubicBezTo>
                <a:lnTo>
                  <a:pt x="131" y="9"/>
                </a:lnTo>
                <a:close/>
                <a:moveTo>
                  <a:pt x="29" y="9"/>
                </a:moveTo>
                <a:cubicBezTo>
                  <a:pt x="41" y="43"/>
                  <a:pt x="41" y="43"/>
                  <a:pt x="41" y="43"/>
                </a:cubicBezTo>
                <a:cubicBezTo>
                  <a:pt x="7" y="43"/>
                  <a:pt x="7" y="43"/>
                  <a:pt x="7" y="43"/>
                </a:cubicBezTo>
                <a:lnTo>
                  <a:pt x="29" y="9"/>
                </a:lnTo>
                <a:close/>
                <a:moveTo>
                  <a:pt x="43" y="48"/>
                </a:moveTo>
                <a:cubicBezTo>
                  <a:pt x="72" y="127"/>
                  <a:pt x="72" y="127"/>
                  <a:pt x="72" y="127"/>
                </a:cubicBezTo>
                <a:cubicBezTo>
                  <a:pt x="8" y="48"/>
                  <a:pt x="8" y="48"/>
                  <a:pt x="8" y="48"/>
                </a:cubicBezTo>
                <a:lnTo>
                  <a:pt x="43" y="48"/>
                </a:lnTo>
                <a:close/>
                <a:moveTo>
                  <a:pt x="86" y="129"/>
                </a:moveTo>
                <a:cubicBezTo>
                  <a:pt x="117" y="48"/>
                  <a:pt x="117" y="48"/>
                  <a:pt x="117" y="48"/>
                </a:cubicBezTo>
                <a:cubicBezTo>
                  <a:pt x="152" y="48"/>
                  <a:pt x="152" y="48"/>
                  <a:pt x="152" y="48"/>
                </a:cubicBezTo>
                <a:lnTo>
                  <a:pt x="86" y="12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43" name="Freeform 1138"/>
          <p:cNvSpPr>
            <a:spLocks noEditPoints="1"/>
          </p:cNvSpPr>
          <p:nvPr/>
        </p:nvSpPr>
        <p:spPr bwMode="auto">
          <a:xfrm>
            <a:off x="8269288" y="5319713"/>
            <a:ext cx="425450" cy="550863"/>
          </a:xfrm>
          <a:custGeom>
            <a:avLst/>
            <a:gdLst>
              <a:gd name="T0" fmla="*/ 0 w 125"/>
              <a:gd name="T1" fmla="*/ 160 h 160"/>
              <a:gd name="T2" fmla="*/ 86 w 125"/>
              <a:gd name="T3" fmla="*/ 0 h 160"/>
              <a:gd name="T4" fmla="*/ 88 w 125"/>
              <a:gd name="T5" fmla="*/ 37 h 160"/>
              <a:gd name="T6" fmla="*/ 5 w 125"/>
              <a:gd name="T7" fmla="*/ 5 h 160"/>
              <a:gd name="T8" fmla="*/ 120 w 125"/>
              <a:gd name="T9" fmla="*/ 43 h 160"/>
              <a:gd name="T10" fmla="*/ 24 w 125"/>
              <a:gd name="T11" fmla="*/ 43 h 160"/>
              <a:gd name="T12" fmla="*/ 53 w 125"/>
              <a:gd name="T13" fmla="*/ 43 h 160"/>
              <a:gd name="T14" fmla="*/ 24 w 125"/>
              <a:gd name="T15" fmla="*/ 43 h 160"/>
              <a:gd name="T16" fmla="*/ 40 w 125"/>
              <a:gd name="T17" fmla="*/ 61 h 160"/>
              <a:gd name="T18" fmla="*/ 27 w 125"/>
              <a:gd name="T19" fmla="*/ 67 h 160"/>
              <a:gd name="T20" fmla="*/ 67 w 125"/>
              <a:gd name="T21" fmla="*/ 61 h 160"/>
              <a:gd name="T22" fmla="*/ 85 w 125"/>
              <a:gd name="T23" fmla="*/ 67 h 160"/>
              <a:gd name="T24" fmla="*/ 55 w 125"/>
              <a:gd name="T25" fmla="*/ 62 h 160"/>
              <a:gd name="T26" fmla="*/ 53 w 125"/>
              <a:gd name="T27" fmla="*/ 67 h 160"/>
              <a:gd name="T28" fmla="*/ 51 w 125"/>
              <a:gd name="T29" fmla="*/ 62 h 160"/>
              <a:gd name="T30" fmla="*/ 96 w 125"/>
              <a:gd name="T31" fmla="*/ 64 h 160"/>
              <a:gd name="T32" fmla="*/ 101 w 125"/>
              <a:gd name="T33" fmla="*/ 64 h 160"/>
              <a:gd name="T34" fmla="*/ 97 w 125"/>
              <a:gd name="T35" fmla="*/ 66 h 160"/>
              <a:gd name="T36" fmla="*/ 40 w 125"/>
              <a:gd name="T37" fmla="*/ 88 h 160"/>
              <a:gd name="T38" fmla="*/ 59 w 125"/>
              <a:gd name="T39" fmla="*/ 83 h 160"/>
              <a:gd name="T40" fmla="*/ 24 w 125"/>
              <a:gd name="T41" fmla="*/ 85 h 160"/>
              <a:gd name="T42" fmla="*/ 29 w 125"/>
              <a:gd name="T43" fmla="*/ 85 h 160"/>
              <a:gd name="T44" fmla="*/ 25 w 125"/>
              <a:gd name="T45" fmla="*/ 87 h 160"/>
              <a:gd name="T46" fmla="*/ 27 w 125"/>
              <a:gd name="T47" fmla="*/ 129 h 160"/>
              <a:gd name="T48" fmla="*/ 27 w 125"/>
              <a:gd name="T49" fmla="*/ 122 h 160"/>
              <a:gd name="T50" fmla="*/ 60 w 125"/>
              <a:gd name="T51" fmla="*/ 121 h 160"/>
              <a:gd name="T52" fmla="*/ 45 w 125"/>
              <a:gd name="T53" fmla="*/ 126 h 160"/>
              <a:gd name="T54" fmla="*/ 53 w 125"/>
              <a:gd name="T55" fmla="*/ 118 h 160"/>
              <a:gd name="T56" fmla="*/ 106 w 125"/>
              <a:gd name="T57" fmla="*/ 91 h 160"/>
              <a:gd name="T58" fmla="*/ 97 w 125"/>
              <a:gd name="T59" fmla="*/ 80 h 160"/>
              <a:gd name="T60" fmla="*/ 88 w 125"/>
              <a:gd name="T61" fmla="*/ 75 h 160"/>
              <a:gd name="T62" fmla="*/ 79 w 125"/>
              <a:gd name="T63" fmla="*/ 80 h 160"/>
              <a:gd name="T64" fmla="*/ 70 w 125"/>
              <a:gd name="T65" fmla="*/ 91 h 160"/>
              <a:gd name="T66" fmla="*/ 69 w 125"/>
              <a:gd name="T67" fmla="*/ 105 h 160"/>
              <a:gd name="T68" fmla="*/ 71 w 125"/>
              <a:gd name="T69" fmla="*/ 116 h 160"/>
              <a:gd name="T70" fmla="*/ 88 w 125"/>
              <a:gd name="T71" fmla="*/ 137 h 160"/>
              <a:gd name="T72" fmla="*/ 105 w 125"/>
              <a:gd name="T73" fmla="*/ 116 h 160"/>
              <a:gd name="T74" fmla="*/ 107 w 125"/>
              <a:gd name="T75" fmla="*/ 105 h 160"/>
              <a:gd name="T76" fmla="*/ 88 w 125"/>
              <a:gd name="T77" fmla="*/ 130 h 160"/>
              <a:gd name="T78" fmla="*/ 80 w 125"/>
              <a:gd name="T79" fmla="*/ 117 h 160"/>
              <a:gd name="T80" fmla="*/ 81 w 125"/>
              <a:gd name="T81" fmla="*/ 118 h 160"/>
              <a:gd name="T82" fmla="*/ 95 w 125"/>
              <a:gd name="T83" fmla="*/ 117 h 160"/>
              <a:gd name="T84" fmla="*/ 96 w 125"/>
              <a:gd name="T85" fmla="*/ 117 h 160"/>
              <a:gd name="T86" fmla="*/ 106 w 125"/>
              <a:gd name="T87" fmla="*/ 100 h 160"/>
              <a:gd name="T88" fmla="*/ 101 w 125"/>
              <a:gd name="T89" fmla="*/ 112 h 160"/>
              <a:gd name="T90" fmla="*/ 98 w 125"/>
              <a:gd name="T91" fmla="*/ 112 h 160"/>
              <a:gd name="T92" fmla="*/ 96 w 125"/>
              <a:gd name="T93" fmla="*/ 112 h 160"/>
              <a:gd name="T94" fmla="*/ 94 w 125"/>
              <a:gd name="T95" fmla="*/ 112 h 160"/>
              <a:gd name="T96" fmla="*/ 93 w 125"/>
              <a:gd name="T97" fmla="*/ 112 h 160"/>
              <a:gd name="T98" fmla="*/ 91 w 125"/>
              <a:gd name="T99" fmla="*/ 114 h 160"/>
              <a:gd name="T100" fmla="*/ 86 w 125"/>
              <a:gd name="T101" fmla="*/ 116 h 160"/>
              <a:gd name="T102" fmla="*/ 84 w 125"/>
              <a:gd name="T103" fmla="*/ 113 h 160"/>
              <a:gd name="T104" fmla="*/ 82 w 125"/>
              <a:gd name="T105" fmla="*/ 112 h 160"/>
              <a:gd name="T106" fmla="*/ 81 w 125"/>
              <a:gd name="T107" fmla="*/ 112 h 160"/>
              <a:gd name="T108" fmla="*/ 80 w 125"/>
              <a:gd name="T109" fmla="*/ 112 h 160"/>
              <a:gd name="T110" fmla="*/ 75 w 125"/>
              <a:gd name="T111" fmla="*/ 112 h 160"/>
              <a:gd name="T112" fmla="*/ 70 w 125"/>
              <a:gd name="T113" fmla="*/ 100 h 160"/>
              <a:gd name="T114" fmla="*/ 75 w 125"/>
              <a:gd name="T115" fmla="*/ 93 h 160"/>
              <a:gd name="T116" fmla="*/ 77 w 125"/>
              <a:gd name="T117" fmla="*/ 85 h 160"/>
              <a:gd name="T118" fmla="*/ 88 w 125"/>
              <a:gd name="T119" fmla="*/ 80 h 160"/>
              <a:gd name="T120" fmla="*/ 99 w 125"/>
              <a:gd name="T121" fmla="*/ 85 h 160"/>
              <a:gd name="T122" fmla="*/ 101 w 125"/>
              <a:gd name="T123" fmla="*/ 93 h 160"/>
              <a:gd name="T124" fmla="*/ 106 w 125"/>
              <a:gd name="T125" fmla="*/ 100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25" h="160">
                <a:moveTo>
                  <a:pt x="86" y="0"/>
                </a:moveTo>
                <a:cubicBezTo>
                  <a:pt x="0" y="0"/>
                  <a:pt x="0" y="0"/>
                  <a:pt x="0" y="0"/>
                </a:cubicBezTo>
                <a:cubicBezTo>
                  <a:pt x="0" y="160"/>
                  <a:pt x="0" y="160"/>
                  <a:pt x="0" y="160"/>
                </a:cubicBezTo>
                <a:cubicBezTo>
                  <a:pt x="125" y="160"/>
                  <a:pt x="125" y="160"/>
                  <a:pt x="125" y="160"/>
                </a:cubicBezTo>
                <a:cubicBezTo>
                  <a:pt x="125" y="39"/>
                  <a:pt x="125" y="39"/>
                  <a:pt x="125" y="39"/>
                </a:cubicBezTo>
                <a:lnTo>
                  <a:pt x="86" y="0"/>
                </a:lnTo>
                <a:close/>
                <a:moveTo>
                  <a:pt x="88" y="9"/>
                </a:moveTo>
                <a:cubicBezTo>
                  <a:pt x="116" y="37"/>
                  <a:pt x="116" y="37"/>
                  <a:pt x="116" y="37"/>
                </a:cubicBezTo>
                <a:cubicBezTo>
                  <a:pt x="88" y="37"/>
                  <a:pt x="88" y="37"/>
                  <a:pt x="88" y="37"/>
                </a:cubicBezTo>
                <a:lnTo>
                  <a:pt x="88" y="9"/>
                </a:lnTo>
                <a:close/>
                <a:moveTo>
                  <a:pt x="5" y="155"/>
                </a:moveTo>
                <a:cubicBezTo>
                  <a:pt x="5" y="5"/>
                  <a:pt x="5" y="5"/>
                  <a:pt x="5" y="5"/>
                </a:cubicBezTo>
                <a:cubicBezTo>
                  <a:pt x="83" y="5"/>
                  <a:pt x="83" y="5"/>
                  <a:pt x="83" y="5"/>
                </a:cubicBezTo>
                <a:cubicBezTo>
                  <a:pt x="83" y="43"/>
                  <a:pt x="83" y="43"/>
                  <a:pt x="83" y="43"/>
                </a:cubicBezTo>
                <a:cubicBezTo>
                  <a:pt x="120" y="43"/>
                  <a:pt x="120" y="43"/>
                  <a:pt x="120" y="43"/>
                </a:cubicBezTo>
                <a:cubicBezTo>
                  <a:pt x="120" y="155"/>
                  <a:pt x="120" y="155"/>
                  <a:pt x="120" y="155"/>
                </a:cubicBezTo>
                <a:lnTo>
                  <a:pt x="5" y="155"/>
                </a:lnTo>
                <a:close/>
                <a:moveTo>
                  <a:pt x="24" y="43"/>
                </a:moveTo>
                <a:cubicBezTo>
                  <a:pt x="24" y="41"/>
                  <a:pt x="25" y="40"/>
                  <a:pt x="27" y="40"/>
                </a:cubicBezTo>
                <a:cubicBezTo>
                  <a:pt x="51" y="40"/>
                  <a:pt x="51" y="40"/>
                  <a:pt x="51" y="40"/>
                </a:cubicBezTo>
                <a:cubicBezTo>
                  <a:pt x="52" y="40"/>
                  <a:pt x="53" y="41"/>
                  <a:pt x="53" y="43"/>
                </a:cubicBezTo>
                <a:cubicBezTo>
                  <a:pt x="53" y="44"/>
                  <a:pt x="52" y="45"/>
                  <a:pt x="51" y="45"/>
                </a:cubicBezTo>
                <a:cubicBezTo>
                  <a:pt x="27" y="45"/>
                  <a:pt x="27" y="45"/>
                  <a:pt x="27" y="45"/>
                </a:cubicBezTo>
                <a:cubicBezTo>
                  <a:pt x="25" y="45"/>
                  <a:pt x="24" y="44"/>
                  <a:pt x="24" y="43"/>
                </a:cubicBezTo>
                <a:close/>
                <a:moveTo>
                  <a:pt x="24" y="64"/>
                </a:moveTo>
                <a:cubicBezTo>
                  <a:pt x="24" y="63"/>
                  <a:pt x="25" y="61"/>
                  <a:pt x="27" y="61"/>
                </a:cubicBezTo>
                <a:cubicBezTo>
                  <a:pt x="40" y="61"/>
                  <a:pt x="40" y="61"/>
                  <a:pt x="40" y="61"/>
                </a:cubicBezTo>
                <a:cubicBezTo>
                  <a:pt x="41" y="61"/>
                  <a:pt x="43" y="63"/>
                  <a:pt x="43" y="64"/>
                </a:cubicBezTo>
                <a:cubicBezTo>
                  <a:pt x="43" y="65"/>
                  <a:pt x="41" y="67"/>
                  <a:pt x="40" y="67"/>
                </a:cubicBezTo>
                <a:cubicBezTo>
                  <a:pt x="27" y="67"/>
                  <a:pt x="27" y="67"/>
                  <a:pt x="27" y="67"/>
                </a:cubicBezTo>
                <a:cubicBezTo>
                  <a:pt x="25" y="67"/>
                  <a:pt x="24" y="65"/>
                  <a:pt x="24" y="64"/>
                </a:cubicBezTo>
                <a:close/>
                <a:moveTo>
                  <a:pt x="64" y="64"/>
                </a:moveTo>
                <a:cubicBezTo>
                  <a:pt x="64" y="63"/>
                  <a:pt x="65" y="61"/>
                  <a:pt x="67" y="61"/>
                </a:cubicBezTo>
                <a:cubicBezTo>
                  <a:pt x="85" y="61"/>
                  <a:pt x="85" y="61"/>
                  <a:pt x="85" y="61"/>
                </a:cubicBezTo>
                <a:cubicBezTo>
                  <a:pt x="87" y="61"/>
                  <a:pt x="88" y="63"/>
                  <a:pt x="88" y="64"/>
                </a:cubicBezTo>
                <a:cubicBezTo>
                  <a:pt x="88" y="65"/>
                  <a:pt x="87" y="67"/>
                  <a:pt x="85" y="67"/>
                </a:cubicBezTo>
                <a:cubicBezTo>
                  <a:pt x="67" y="67"/>
                  <a:pt x="67" y="67"/>
                  <a:pt x="67" y="67"/>
                </a:cubicBezTo>
                <a:cubicBezTo>
                  <a:pt x="65" y="67"/>
                  <a:pt x="64" y="65"/>
                  <a:pt x="64" y="64"/>
                </a:cubicBezTo>
                <a:close/>
                <a:moveTo>
                  <a:pt x="55" y="62"/>
                </a:moveTo>
                <a:cubicBezTo>
                  <a:pt x="56" y="63"/>
                  <a:pt x="56" y="63"/>
                  <a:pt x="56" y="64"/>
                </a:cubicBezTo>
                <a:cubicBezTo>
                  <a:pt x="56" y="65"/>
                  <a:pt x="56" y="65"/>
                  <a:pt x="55" y="66"/>
                </a:cubicBezTo>
                <a:cubicBezTo>
                  <a:pt x="55" y="66"/>
                  <a:pt x="54" y="67"/>
                  <a:pt x="53" y="67"/>
                </a:cubicBezTo>
                <a:cubicBezTo>
                  <a:pt x="53" y="67"/>
                  <a:pt x="52" y="66"/>
                  <a:pt x="51" y="66"/>
                </a:cubicBezTo>
                <a:cubicBezTo>
                  <a:pt x="51" y="65"/>
                  <a:pt x="51" y="65"/>
                  <a:pt x="51" y="64"/>
                </a:cubicBezTo>
                <a:cubicBezTo>
                  <a:pt x="51" y="63"/>
                  <a:pt x="51" y="63"/>
                  <a:pt x="51" y="62"/>
                </a:cubicBezTo>
                <a:cubicBezTo>
                  <a:pt x="52" y="61"/>
                  <a:pt x="54" y="61"/>
                  <a:pt x="55" y="62"/>
                </a:cubicBezTo>
                <a:close/>
                <a:moveTo>
                  <a:pt x="97" y="66"/>
                </a:moveTo>
                <a:cubicBezTo>
                  <a:pt x="96" y="65"/>
                  <a:pt x="96" y="65"/>
                  <a:pt x="96" y="64"/>
                </a:cubicBezTo>
                <a:cubicBezTo>
                  <a:pt x="96" y="63"/>
                  <a:pt x="96" y="63"/>
                  <a:pt x="97" y="62"/>
                </a:cubicBezTo>
                <a:cubicBezTo>
                  <a:pt x="98" y="61"/>
                  <a:pt x="100" y="61"/>
                  <a:pt x="101" y="62"/>
                </a:cubicBezTo>
                <a:cubicBezTo>
                  <a:pt x="101" y="63"/>
                  <a:pt x="101" y="63"/>
                  <a:pt x="101" y="64"/>
                </a:cubicBezTo>
                <a:cubicBezTo>
                  <a:pt x="101" y="65"/>
                  <a:pt x="101" y="65"/>
                  <a:pt x="101" y="66"/>
                </a:cubicBezTo>
                <a:cubicBezTo>
                  <a:pt x="100" y="66"/>
                  <a:pt x="99" y="67"/>
                  <a:pt x="99" y="67"/>
                </a:cubicBezTo>
                <a:cubicBezTo>
                  <a:pt x="98" y="67"/>
                  <a:pt x="97" y="66"/>
                  <a:pt x="97" y="66"/>
                </a:cubicBezTo>
                <a:close/>
                <a:moveTo>
                  <a:pt x="61" y="85"/>
                </a:moveTo>
                <a:cubicBezTo>
                  <a:pt x="61" y="87"/>
                  <a:pt x="60" y="88"/>
                  <a:pt x="59" y="88"/>
                </a:cubicBezTo>
                <a:cubicBezTo>
                  <a:pt x="40" y="88"/>
                  <a:pt x="40" y="88"/>
                  <a:pt x="40" y="88"/>
                </a:cubicBezTo>
                <a:cubicBezTo>
                  <a:pt x="39" y="88"/>
                  <a:pt x="37" y="87"/>
                  <a:pt x="37" y="85"/>
                </a:cubicBezTo>
                <a:cubicBezTo>
                  <a:pt x="37" y="84"/>
                  <a:pt x="39" y="83"/>
                  <a:pt x="40" y="83"/>
                </a:cubicBezTo>
                <a:cubicBezTo>
                  <a:pt x="59" y="83"/>
                  <a:pt x="59" y="83"/>
                  <a:pt x="59" y="83"/>
                </a:cubicBezTo>
                <a:cubicBezTo>
                  <a:pt x="60" y="83"/>
                  <a:pt x="61" y="84"/>
                  <a:pt x="61" y="85"/>
                </a:cubicBezTo>
                <a:close/>
                <a:moveTo>
                  <a:pt x="25" y="87"/>
                </a:moveTo>
                <a:cubicBezTo>
                  <a:pt x="24" y="87"/>
                  <a:pt x="24" y="86"/>
                  <a:pt x="24" y="85"/>
                </a:cubicBezTo>
                <a:cubicBezTo>
                  <a:pt x="24" y="85"/>
                  <a:pt x="24" y="84"/>
                  <a:pt x="25" y="83"/>
                </a:cubicBezTo>
                <a:cubicBezTo>
                  <a:pt x="26" y="82"/>
                  <a:pt x="28" y="82"/>
                  <a:pt x="29" y="83"/>
                </a:cubicBezTo>
                <a:cubicBezTo>
                  <a:pt x="29" y="84"/>
                  <a:pt x="29" y="85"/>
                  <a:pt x="29" y="85"/>
                </a:cubicBezTo>
                <a:cubicBezTo>
                  <a:pt x="29" y="86"/>
                  <a:pt x="29" y="87"/>
                  <a:pt x="29" y="87"/>
                </a:cubicBezTo>
                <a:cubicBezTo>
                  <a:pt x="28" y="88"/>
                  <a:pt x="27" y="88"/>
                  <a:pt x="27" y="88"/>
                </a:cubicBezTo>
                <a:cubicBezTo>
                  <a:pt x="26" y="88"/>
                  <a:pt x="25" y="88"/>
                  <a:pt x="25" y="87"/>
                </a:cubicBezTo>
                <a:close/>
                <a:moveTo>
                  <a:pt x="38" y="112"/>
                </a:moveTo>
                <a:cubicBezTo>
                  <a:pt x="32" y="115"/>
                  <a:pt x="32" y="122"/>
                  <a:pt x="31" y="127"/>
                </a:cubicBezTo>
                <a:cubicBezTo>
                  <a:pt x="31" y="130"/>
                  <a:pt x="29" y="131"/>
                  <a:pt x="27" y="129"/>
                </a:cubicBezTo>
                <a:cubicBezTo>
                  <a:pt x="24" y="127"/>
                  <a:pt x="22" y="125"/>
                  <a:pt x="19" y="123"/>
                </a:cubicBezTo>
                <a:cubicBezTo>
                  <a:pt x="17" y="121"/>
                  <a:pt x="21" y="117"/>
                  <a:pt x="23" y="119"/>
                </a:cubicBezTo>
                <a:cubicBezTo>
                  <a:pt x="24" y="120"/>
                  <a:pt x="25" y="121"/>
                  <a:pt x="27" y="122"/>
                </a:cubicBezTo>
                <a:cubicBezTo>
                  <a:pt x="27" y="116"/>
                  <a:pt x="29" y="110"/>
                  <a:pt x="35" y="107"/>
                </a:cubicBezTo>
                <a:cubicBezTo>
                  <a:pt x="38" y="106"/>
                  <a:pt x="41" y="110"/>
                  <a:pt x="38" y="112"/>
                </a:cubicBezTo>
                <a:close/>
                <a:moveTo>
                  <a:pt x="60" y="121"/>
                </a:moveTo>
                <a:cubicBezTo>
                  <a:pt x="62" y="124"/>
                  <a:pt x="57" y="126"/>
                  <a:pt x="55" y="123"/>
                </a:cubicBezTo>
                <a:cubicBezTo>
                  <a:pt x="54" y="122"/>
                  <a:pt x="50" y="125"/>
                  <a:pt x="49" y="125"/>
                </a:cubicBezTo>
                <a:cubicBezTo>
                  <a:pt x="48" y="126"/>
                  <a:pt x="46" y="126"/>
                  <a:pt x="45" y="126"/>
                </a:cubicBezTo>
                <a:cubicBezTo>
                  <a:pt x="42" y="125"/>
                  <a:pt x="39" y="124"/>
                  <a:pt x="38" y="121"/>
                </a:cubicBezTo>
                <a:cubicBezTo>
                  <a:pt x="36" y="118"/>
                  <a:pt x="41" y="115"/>
                  <a:pt x="42" y="118"/>
                </a:cubicBezTo>
                <a:cubicBezTo>
                  <a:pt x="45" y="123"/>
                  <a:pt x="49" y="119"/>
                  <a:pt x="53" y="118"/>
                </a:cubicBezTo>
                <a:cubicBezTo>
                  <a:pt x="56" y="117"/>
                  <a:pt x="59" y="118"/>
                  <a:pt x="60" y="121"/>
                </a:cubicBezTo>
                <a:close/>
                <a:moveTo>
                  <a:pt x="107" y="92"/>
                </a:moveTo>
                <a:cubicBezTo>
                  <a:pt x="107" y="92"/>
                  <a:pt x="106" y="91"/>
                  <a:pt x="106" y="91"/>
                </a:cubicBezTo>
                <a:cubicBezTo>
                  <a:pt x="106" y="91"/>
                  <a:pt x="106" y="90"/>
                  <a:pt x="106" y="90"/>
                </a:cubicBezTo>
                <a:cubicBezTo>
                  <a:pt x="108" y="87"/>
                  <a:pt x="107" y="84"/>
                  <a:pt x="105" y="82"/>
                </a:cubicBezTo>
                <a:cubicBezTo>
                  <a:pt x="103" y="80"/>
                  <a:pt x="100" y="79"/>
                  <a:pt x="97" y="80"/>
                </a:cubicBezTo>
                <a:cubicBezTo>
                  <a:pt x="96" y="81"/>
                  <a:pt x="96" y="80"/>
                  <a:pt x="96" y="80"/>
                </a:cubicBezTo>
                <a:cubicBezTo>
                  <a:pt x="95" y="80"/>
                  <a:pt x="95" y="80"/>
                  <a:pt x="95" y="79"/>
                </a:cubicBezTo>
                <a:cubicBezTo>
                  <a:pt x="94" y="77"/>
                  <a:pt x="91" y="75"/>
                  <a:pt x="88" y="75"/>
                </a:cubicBezTo>
                <a:cubicBezTo>
                  <a:pt x="85" y="75"/>
                  <a:pt x="82" y="77"/>
                  <a:pt x="81" y="79"/>
                </a:cubicBezTo>
                <a:cubicBezTo>
                  <a:pt x="81" y="80"/>
                  <a:pt x="81" y="80"/>
                  <a:pt x="80" y="80"/>
                </a:cubicBezTo>
                <a:cubicBezTo>
                  <a:pt x="80" y="80"/>
                  <a:pt x="80" y="81"/>
                  <a:pt x="79" y="80"/>
                </a:cubicBezTo>
                <a:cubicBezTo>
                  <a:pt x="76" y="79"/>
                  <a:pt x="73" y="80"/>
                  <a:pt x="71" y="82"/>
                </a:cubicBezTo>
                <a:cubicBezTo>
                  <a:pt x="69" y="84"/>
                  <a:pt x="68" y="87"/>
                  <a:pt x="70" y="90"/>
                </a:cubicBezTo>
                <a:cubicBezTo>
                  <a:pt x="70" y="90"/>
                  <a:pt x="70" y="91"/>
                  <a:pt x="70" y="91"/>
                </a:cubicBezTo>
                <a:cubicBezTo>
                  <a:pt x="70" y="91"/>
                  <a:pt x="69" y="92"/>
                  <a:pt x="69" y="92"/>
                </a:cubicBezTo>
                <a:cubicBezTo>
                  <a:pt x="66" y="93"/>
                  <a:pt x="64" y="96"/>
                  <a:pt x="64" y="99"/>
                </a:cubicBezTo>
                <a:cubicBezTo>
                  <a:pt x="64" y="102"/>
                  <a:pt x="66" y="104"/>
                  <a:pt x="69" y="105"/>
                </a:cubicBezTo>
                <a:cubicBezTo>
                  <a:pt x="69" y="106"/>
                  <a:pt x="70" y="106"/>
                  <a:pt x="70" y="106"/>
                </a:cubicBezTo>
                <a:cubicBezTo>
                  <a:pt x="70" y="107"/>
                  <a:pt x="70" y="107"/>
                  <a:pt x="70" y="108"/>
                </a:cubicBezTo>
                <a:cubicBezTo>
                  <a:pt x="68" y="110"/>
                  <a:pt x="69" y="114"/>
                  <a:pt x="71" y="116"/>
                </a:cubicBezTo>
                <a:cubicBezTo>
                  <a:pt x="72" y="117"/>
                  <a:pt x="73" y="117"/>
                  <a:pt x="75" y="118"/>
                </a:cubicBezTo>
                <a:cubicBezTo>
                  <a:pt x="75" y="150"/>
                  <a:pt x="75" y="150"/>
                  <a:pt x="75" y="150"/>
                </a:cubicBezTo>
                <a:cubicBezTo>
                  <a:pt x="88" y="137"/>
                  <a:pt x="88" y="137"/>
                  <a:pt x="88" y="137"/>
                </a:cubicBezTo>
                <a:cubicBezTo>
                  <a:pt x="101" y="150"/>
                  <a:pt x="101" y="150"/>
                  <a:pt x="101" y="150"/>
                </a:cubicBezTo>
                <a:cubicBezTo>
                  <a:pt x="101" y="118"/>
                  <a:pt x="101" y="118"/>
                  <a:pt x="101" y="118"/>
                </a:cubicBezTo>
                <a:cubicBezTo>
                  <a:pt x="103" y="117"/>
                  <a:pt x="104" y="117"/>
                  <a:pt x="105" y="116"/>
                </a:cubicBezTo>
                <a:cubicBezTo>
                  <a:pt x="107" y="114"/>
                  <a:pt x="108" y="110"/>
                  <a:pt x="106" y="108"/>
                </a:cubicBezTo>
                <a:cubicBezTo>
                  <a:pt x="106" y="107"/>
                  <a:pt x="106" y="107"/>
                  <a:pt x="106" y="106"/>
                </a:cubicBezTo>
                <a:cubicBezTo>
                  <a:pt x="106" y="106"/>
                  <a:pt x="107" y="106"/>
                  <a:pt x="107" y="105"/>
                </a:cubicBezTo>
                <a:cubicBezTo>
                  <a:pt x="110" y="104"/>
                  <a:pt x="112" y="102"/>
                  <a:pt x="112" y="99"/>
                </a:cubicBezTo>
                <a:cubicBezTo>
                  <a:pt x="112" y="96"/>
                  <a:pt x="110" y="93"/>
                  <a:pt x="107" y="92"/>
                </a:cubicBezTo>
                <a:close/>
                <a:moveTo>
                  <a:pt x="88" y="130"/>
                </a:moveTo>
                <a:cubicBezTo>
                  <a:pt x="80" y="138"/>
                  <a:pt x="80" y="138"/>
                  <a:pt x="80" y="138"/>
                </a:cubicBezTo>
                <a:cubicBezTo>
                  <a:pt x="80" y="117"/>
                  <a:pt x="80" y="117"/>
                  <a:pt x="80" y="117"/>
                </a:cubicBezTo>
                <a:cubicBezTo>
                  <a:pt x="80" y="117"/>
                  <a:pt x="80" y="117"/>
                  <a:pt x="80" y="117"/>
                </a:cubicBezTo>
                <a:cubicBezTo>
                  <a:pt x="80" y="117"/>
                  <a:pt x="80" y="117"/>
                  <a:pt x="80" y="117"/>
                </a:cubicBezTo>
                <a:cubicBezTo>
                  <a:pt x="81" y="117"/>
                  <a:pt x="81" y="117"/>
                  <a:pt x="81" y="117"/>
                </a:cubicBezTo>
                <a:cubicBezTo>
                  <a:pt x="81" y="117"/>
                  <a:pt x="81" y="118"/>
                  <a:pt x="81" y="118"/>
                </a:cubicBezTo>
                <a:cubicBezTo>
                  <a:pt x="82" y="121"/>
                  <a:pt x="85" y="123"/>
                  <a:pt x="88" y="123"/>
                </a:cubicBezTo>
                <a:cubicBezTo>
                  <a:pt x="91" y="123"/>
                  <a:pt x="94" y="121"/>
                  <a:pt x="95" y="118"/>
                </a:cubicBezTo>
                <a:cubicBezTo>
                  <a:pt x="95" y="118"/>
                  <a:pt x="95" y="117"/>
                  <a:pt x="95" y="117"/>
                </a:cubicBezTo>
                <a:cubicBezTo>
                  <a:pt x="95" y="117"/>
                  <a:pt x="95" y="117"/>
                  <a:pt x="96" y="117"/>
                </a:cubicBezTo>
                <a:cubicBezTo>
                  <a:pt x="96" y="117"/>
                  <a:pt x="96" y="117"/>
                  <a:pt x="96" y="117"/>
                </a:cubicBezTo>
                <a:cubicBezTo>
                  <a:pt x="96" y="117"/>
                  <a:pt x="96" y="117"/>
                  <a:pt x="96" y="117"/>
                </a:cubicBezTo>
                <a:cubicBezTo>
                  <a:pt x="96" y="138"/>
                  <a:pt x="96" y="138"/>
                  <a:pt x="96" y="138"/>
                </a:cubicBezTo>
                <a:lnTo>
                  <a:pt x="88" y="130"/>
                </a:lnTo>
                <a:close/>
                <a:moveTo>
                  <a:pt x="106" y="100"/>
                </a:moveTo>
                <a:cubicBezTo>
                  <a:pt x="104" y="101"/>
                  <a:pt x="102" y="102"/>
                  <a:pt x="101" y="104"/>
                </a:cubicBezTo>
                <a:cubicBezTo>
                  <a:pt x="101" y="106"/>
                  <a:pt x="101" y="108"/>
                  <a:pt x="102" y="110"/>
                </a:cubicBezTo>
                <a:cubicBezTo>
                  <a:pt x="102" y="111"/>
                  <a:pt x="101" y="112"/>
                  <a:pt x="101" y="112"/>
                </a:cubicBezTo>
                <a:cubicBezTo>
                  <a:pt x="101" y="112"/>
                  <a:pt x="100" y="112"/>
                  <a:pt x="100" y="112"/>
                </a:cubicBezTo>
                <a:cubicBezTo>
                  <a:pt x="99" y="112"/>
                  <a:pt x="99" y="112"/>
                  <a:pt x="99" y="112"/>
                </a:cubicBezTo>
                <a:cubicBezTo>
                  <a:pt x="99" y="112"/>
                  <a:pt x="99" y="112"/>
                  <a:pt x="98" y="112"/>
                </a:cubicBezTo>
                <a:cubicBezTo>
                  <a:pt x="98" y="112"/>
                  <a:pt x="98" y="112"/>
                  <a:pt x="98" y="112"/>
                </a:cubicBezTo>
                <a:cubicBezTo>
                  <a:pt x="98" y="112"/>
                  <a:pt x="97" y="112"/>
                  <a:pt x="97" y="112"/>
                </a:cubicBezTo>
                <a:cubicBezTo>
                  <a:pt x="97" y="112"/>
                  <a:pt x="97" y="112"/>
                  <a:pt x="96" y="112"/>
                </a:cubicBezTo>
                <a:cubicBezTo>
                  <a:pt x="96" y="112"/>
                  <a:pt x="96" y="112"/>
                  <a:pt x="96" y="112"/>
                </a:cubicBezTo>
                <a:cubicBezTo>
                  <a:pt x="95" y="112"/>
                  <a:pt x="95" y="112"/>
                  <a:pt x="95" y="112"/>
                </a:cubicBezTo>
                <a:cubicBezTo>
                  <a:pt x="94" y="112"/>
                  <a:pt x="94" y="112"/>
                  <a:pt x="94" y="112"/>
                </a:cubicBezTo>
                <a:cubicBezTo>
                  <a:pt x="94" y="112"/>
                  <a:pt x="94" y="112"/>
                  <a:pt x="94" y="112"/>
                </a:cubicBezTo>
                <a:cubicBezTo>
                  <a:pt x="94" y="112"/>
                  <a:pt x="94" y="112"/>
                  <a:pt x="94" y="112"/>
                </a:cubicBezTo>
                <a:cubicBezTo>
                  <a:pt x="93" y="112"/>
                  <a:pt x="93" y="112"/>
                  <a:pt x="93" y="112"/>
                </a:cubicBezTo>
                <a:cubicBezTo>
                  <a:pt x="93" y="112"/>
                  <a:pt x="93" y="113"/>
                  <a:pt x="92" y="113"/>
                </a:cubicBezTo>
                <a:cubicBezTo>
                  <a:pt x="92" y="113"/>
                  <a:pt x="92" y="113"/>
                  <a:pt x="91" y="114"/>
                </a:cubicBezTo>
                <a:cubicBezTo>
                  <a:pt x="91" y="114"/>
                  <a:pt x="91" y="114"/>
                  <a:pt x="91" y="114"/>
                </a:cubicBezTo>
                <a:cubicBezTo>
                  <a:pt x="90" y="114"/>
                  <a:pt x="90" y="115"/>
                  <a:pt x="90" y="116"/>
                </a:cubicBezTo>
                <a:cubicBezTo>
                  <a:pt x="89" y="117"/>
                  <a:pt x="88" y="117"/>
                  <a:pt x="88" y="117"/>
                </a:cubicBezTo>
                <a:cubicBezTo>
                  <a:pt x="88" y="117"/>
                  <a:pt x="87" y="117"/>
                  <a:pt x="86" y="116"/>
                </a:cubicBezTo>
                <a:cubicBezTo>
                  <a:pt x="86" y="115"/>
                  <a:pt x="86" y="114"/>
                  <a:pt x="85" y="114"/>
                </a:cubicBezTo>
                <a:cubicBezTo>
                  <a:pt x="85" y="114"/>
                  <a:pt x="85" y="114"/>
                  <a:pt x="85" y="114"/>
                </a:cubicBezTo>
                <a:cubicBezTo>
                  <a:pt x="84" y="113"/>
                  <a:pt x="84" y="113"/>
                  <a:pt x="84" y="113"/>
                </a:cubicBezTo>
                <a:cubicBezTo>
                  <a:pt x="83" y="113"/>
                  <a:pt x="83" y="112"/>
                  <a:pt x="83" y="112"/>
                </a:cubicBezTo>
                <a:cubicBezTo>
                  <a:pt x="83" y="112"/>
                  <a:pt x="83" y="112"/>
                  <a:pt x="82" y="112"/>
                </a:cubicBezTo>
                <a:cubicBezTo>
                  <a:pt x="82" y="112"/>
                  <a:pt x="82" y="112"/>
                  <a:pt x="82" y="112"/>
                </a:cubicBezTo>
                <a:cubicBezTo>
                  <a:pt x="82" y="112"/>
                  <a:pt x="82" y="112"/>
                  <a:pt x="82" y="112"/>
                </a:cubicBezTo>
                <a:cubicBezTo>
                  <a:pt x="82" y="112"/>
                  <a:pt x="82" y="112"/>
                  <a:pt x="82" y="112"/>
                </a:cubicBezTo>
                <a:cubicBezTo>
                  <a:pt x="82" y="112"/>
                  <a:pt x="81" y="112"/>
                  <a:pt x="81" y="112"/>
                </a:cubicBezTo>
                <a:cubicBezTo>
                  <a:pt x="81" y="112"/>
                  <a:pt x="80" y="112"/>
                  <a:pt x="80" y="112"/>
                </a:cubicBezTo>
                <a:cubicBezTo>
                  <a:pt x="80" y="112"/>
                  <a:pt x="80" y="112"/>
                  <a:pt x="80" y="112"/>
                </a:cubicBezTo>
                <a:cubicBezTo>
                  <a:pt x="80" y="112"/>
                  <a:pt x="80" y="112"/>
                  <a:pt x="80" y="112"/>
                </a:cubicBezTo>
                <a:cubicBezTo>
                  <a:pt x="79" y="112"/>
                  <a:pt x="78" y="112"/>
                  <a:pt x="77" y="112"/>
                </a:cubicBezTo>
                <a:cubicBezTo>
                  <a:pt x="76" y="112"/>
                  <a:pt x="76" y="112"/>
                  <a:pt x="76" y="112"/>
                </a:cubicBezTo>
                <a:cubicBezTo>
                  <a:pt x="76" y="112"/>
                  <a:pt x="75" y="112"/>
                  <a:pt x="75" y="112"/>
                </a:cubicBezTo>
                <a:cubicBezTo>
                  <a:pt x="75" y="112"/>
                  <a:pt x="74" y="111"/>
                  <a:pt x="74" y="110"/>
                </a:cubicBezTo>
                <a:cubicBezTo>
                  <a:pt x="75" y="108"/>
                  <a:pt x="75" y="106"/>
                  <a:pt x="75" y="104"/>
                </a:cubicBezTo>
                <a:cubicBezTo>
                  <a:pt x="74" y="102"/>
                  <a:pt x="72" y="101"/>
                  <a:pt x="70" y="100"/>
                </a:cubicBezTo>
                <a:cubicBezTo>
                  <a:pt x="69" y="100"/>
                  <a:pt x="69" y="99"/>
                  <a:pt x="69" y="99"/>
                </a:cubicBezTo>
                <a:cubicBezTo>
                  <a:pt x="69" y="98"/>
                  <a:pt x="69" y="97"/>
                  <a:pt x="70" y="97"/>
                </a:cubicBezTo>
                <a:cubicBezTo>
                  <a:pt x="72" y="96"/>
                  <a:pt x="74" y="95"/>
                  <a:pt x="75" y="93"/>
                </a:cubicBezTo>
                <a:cubicBezTo>
                  <a:pt x="75" y="91"/>
                  <a:pt x="75" y="89"/>
                  <a:pt x="74" y="87"/>
                </a:cubicBezTo>
                <a:cubicBezTo>
                  <a:pt x="74" y="86"/>
                  <a:pt x="75" y="86"/>
                  <a:pt x="75" y="85"/>
                </a:cubicBezTo>
                <a:cubicBezTo>
                  <a:pt x="75" y="85"/>
                  <a:pt x="76" y="85"/>
                  <a:pt x="77" y="85"/>
                </a:cubicBezTo>
                <a:cubicBezTo>
                  <a:pt x="79" y="86"/>
                  <a:pt x="81" y="86"/>
                  <a:pt x="82" y="85"/>
                </a:cubicBezTo>
                <a:cubicBezTo>
                  <a:pt x="84" y="85"/>
                  <a:pt x="86" y="83"/>
                  <a:pt x="86" y="81"/>
                </a:cubicBezTo>
                <a:cubicBezTo>
                  <a:pt x="87" y="80"/>
                  <a:pt x="88" y="80"/>
                  <a:pt x="88" y="80"/>
                </a:cubicBezTo>
                <a:cubicBezTo>
                  <a:pt x="88" y="80"/>
                  <a:pt x="89" y="80"/>
                  <a:pt x="90" y="81"/>
                </a:cubicBezTo>
                <a:cubicBezTo>
                  <a:pt x="90" y="83"/>
                  <a:pt x="92" y="85"/>
                  <a:pt x="94" y="85"/>
                </a:cubicBezTo>
                <a:cubicBezTo>
                  <a:pt x="95" y="86"/>
                  <a:pt x="97" y="86"/>
                  <a:pt x="99" y="85"/>
                </a:cubicBezTo>
                <a:cubicBezTo>
                  <a:pt x="100" y="85"/>
                  <a:pt x="101" y="85"/>
                  <a:pt x="101" y="85"/>
                </a:cubicBezTo>
                <a:cubicBezTo>
                  <a:pt x="101" y="86"/>
                  <a:pt x="102" y="86"/>
                  <a:pt x="102" y="87"/>
                </a:cubicBezTo>
                <a:cubicBezTo>
                  <a:pt x="101" y="89"/>
                  <a:pt x="101" y="91"/>
                  <a:pt x="101" y="93"/>
                </a:cubicBezTo>
                <a:cubicBezTo>
                  <a:pt x="102" y="95"/>
                  <a:pt x="104" y="96"/>
                  <a:pt x="106" y="97"/>
                </a:cubicBezTo>
                <a:cubicBezTo>
                  <a:pt x="107" y="97"/>
                  <a:pt x="107" y="98"/>
                  <a:pt x="107" y="99"/>
                </a:cubicBezTo>
                <a:cubicBezTo>
                  <a:pt x="107" y="99"/>
                  <a:pt x="107" y="100"/>
                  <a:pt x="106" y="10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44" name="Freeform 1139"/>
          <p:cNvSpPr>
            <a:spLocks noEditPoints="1"/>
          </p:cNvSpPr>
          <p:nvPr/>
        </p:nvSpPr>
        <p:spPr bwMode="auto">
          <a:xfrm>
            <a:off x="8210550" y="5953125"/>
            <a:ext cx="552450" cy="512763"/>
          </a:xfrm>
          <a:custGeom>
            <a:avLst/>
            <a:gdLst>
              <a:gd name="T0" fmla="*/ 161 w 162"/>
              <a:gd name="T1" fmla="*/ 44 h 149"/>
              <a:gd name="T2" fmla="*/ 117 w 162"/>
              <a:gd name="T3" fmla="*/ 0 h 149"/>
              <a:gd name="T4" fmla="*/ 81 w 162"/>
              <a:gd name="T5" fmla="*/ 21 h 149"/>
              <a:gd name="T6" fmla="*/ 45 w 162"/>
              <a:gd name="T7" fmla="*/ 0 h 149"/>
              <a:gd name="T8" fmla="*/ 1 w 162"/>
              <a:gd name="T9" fmla="*/ 44 h 149"/>
              <a:gd name="T10" fmla="*/ 3 w 162"/>
              <a:gd name="T11" fmla="*/ 61 h 149"/>
              <a:gd name="T12" fmla="*/ 25 w 162"/>
              <a:gd name="T13" fmla="*/ 98 h 149"/>
              <a:gd name="T14" fmla="*/ 81 w 162"/>
              <a:gd name="T15" fmla="*/ 149 h 149"/>
              <a:gd name="T16" fmla="*/ 84 w 162"/>
              <a:gd name="T17" fmla="*/ 146 h 149"/>
              <a:gd name="T18" fmla="*/ 84 w 162"/>
              <a:gd name="T19" fmla="*/ 146 h 149"/>
              <a:gd name="T20" fmla="*/ 84 w 162"/>
              <a:gd name="T21" fmla="*/ 146 h 149"/>
              <a:gd name="T22" fmla="*/ 137 w 162"/>
              <a:gd name="T23" fmla="*/ 98 h 149"/>
              <a:gd name="T24" fmla="*/ 159 w 162"/>
              <a:gd name="T25" fmla="*/ 61 h 149"/>
              <a:gd name="T26" fmla="*/ 161 w 162"/>
              <a:gd name="T27" fmla="*/ 44 h 149"/>
              <a:gd name="T28" fmla="*/ 80 w 162"/>
              <a:gd name="T29" fmla="*/ 140 h 149"/>
              <a:gd name="T30" fmla="*/ 29 w 162"/>
              <a:gd name="T31" fmla="*/ 94 h 149"/>
              <a:gd name="T32" fmla="*/ 9 w 162"/>
              <a:gd name="T33" fmla="*/ 60 h 149"/>
              <a:gd name="T34" fmla="*/ 7 w 162"/>
              <a:gd name="T35" fmla="*/ 45 h 149"/>
              <a:gd name="T36" fmla="*/ 7 w 162"/>
              <a:gd name="T37" fmla="*/ 45 h 149"/>
              <a:gd name="T38" fmla="*/ 45 w 162"/>
              <a:gd name="T39" fmla="*/ 6 h 149"/>
              <a:gd name="T40" fmla="*/ 78 w 162"/>
              <a:gd name="T41" fmla="*/ 29 h 149"/>
              <a:gd name="T42" fmla="*/ 78 w 162"/>
              <a:gd name="T43" fmla="*/ 30 h 149"/>
              <a:gd name="T44" fmla="*/ 53 w 162"/>
              <a:gd name="T45" fmla="*/ 55 h 149"/>
              <a:gd name="T46" fmla="*/ 99 w 162"/>
              <a:gd name="T47" fmla="*/ 61 h 149"/>
              <a:gd name="T48" fmla="*/ 64 w 162"/>
              <a:gd name="T49" fmla="*/ 93 h 149"/>
              <a:gd name="T50" fmla="*/ 90 w 162"/>
              <a:gd name="T51" fmla="*/ 109 h 149"/>
              <a:gd name="T52" fmla="*/ 80 w 162"/>
              <a:gd name="T53" fmla="*/ 140 h 149"/>
              <a:gd name="T54" fmla="*/ 153 w 162"/>
              <a:gd name="T55" fmla="*/ 60 h 149"/>
              <a:gd name="T56" fmla="*/ 133 w 162"/>
              <a:gd name="T57" fmla="*/ 94 h 149"/>
              <a:gd name="T58" fmla="*/ 88 w 162"/>
              <a:gd name="T59" fmla="*/ 134 h 149"/>
              <a:gd name="T60" fmla="*/ 97 w 162"/>
              <a:gd name="T61" fmla="*/ 107 h 149"/>
              <a:gd name="T62" fmla="*/ 74 w 162"/>
              <a:gd name="T63" fmla="*/ 92 h 149"/>
              <a:gd name="T64" fmla="*/ 113 w 162"/>
              <a:gd name="T65" fmla="*/ 57 h 149"/>
              <a:gd name="T66" fmla="*/ 66 w 162"/>
              <a:gd name="T67" fmla="*/ 50 h 149"/>
              <a:gd name="T68" fmla="*/ 80 w 162"/>
              <a:gd name="T69" fmla="*/ 36 h 149"/>
              <a:gd name="T70" fmla="*/ 81 w 162"/>
              <a:gd name="T71" fmla="*/ 36 h 149"/>
              <a:gd name="T72" fmla="*/ 81 w 162"/>
              <a:gd name="T73" fmla="*/ 36 h 149"/>
              <a:gd name="T74" fmla="*/ 83 w 162"/>
              <a:gd name="T75" fmla="*/ 33 h 149"/>
              <a:gd name="T76" fmla="*/ 82 w 162"/>
              <a:gd name="T77" fmla="*/ 32 h 149"/>
              <a:gd name="T78" fmla="*/ 83 w 162"/>
              <a:gd name="T79" fmla="*/ 29 h 149"/>
              <a:gd name="T80" fmla="*/ 117 w 162"/>
              <a:gd name="T81" fmla="*/ 6 h 149"/>
              <a:gd name="T82" fmla="*/ 155 w 162"/>
              <a:gd name="T83" fmla="*/ 45 h 149"/>
              <a:gd name="T84" fmla="*/ 153 w 162"/>
              <a:gd name="T85" fmla="*/ 60 h 1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162" h="149">
                <a:moveTo>
                  <a:pt x="161" y="44"/>
                </a:moveTo>
                <a:cubicBezTo>
                  <a:pt x="158" y="19"/>
                  <a:pt x="140" y="0"/>
                  <a:pt x="117" y="0"/>
                </a:cubicBezTo>
                <a:cubicBezTo>
                  <a:pt x="102" y="0"/>
                  <a:pt x="88" y="8"/>
                  <a:pt x="81" y="21"/>
                </a:cubicBezTo>
                <a:cubicBezTo>
                  <a:pt x="73" y="8"/>
                  <a:pt x="59" y="0"/>
                  <a:pt x="45" y="0"/>
                </a:cubicBezTo>
                <a:cubicBezTo>
                  <a:pt x="22" y="0"/>
                  <a:pt x="4" y="19"/>
                  <a:pt x="1" y="44"/>
                </a:cubicBezTo>
                <a:cubicBezTo>
                  <a:pt x="1" y="45"/>
                  <a:pt x="0" y="51"/>
                  <a:pt x="3" y="61"/>
                </a:cubicBezTo>
                <a:cubicBezTo>
                  <a:pt x="6" y="75"/>
                  <a:pt x="14" y="88"/>
                  <a:pt x="25" y="98"/>
                </a:cubicBezTo>
                <a:cubicBezTo>
                  <a:pt x="81" y="149"/>
                  <a:pt x="81" y="149"/>
                  <a:pt x="81" y="149"/>
                </a:cubicBezTo>
                <a:cubicBezTo>
                  <a:pt x="84" y="146"/>
                  <a:pt x="84" y="146"/>
                  <a:pt x="84" y="146"/>
                </a:cubicBezTo>
                <a:cubicBezTo>
                  <a:pt x="84" y="146"/>
                  <a:pt x="84" y="146"/>
                  <a:pt x="84" y="146"/>
                </a:cubicBezTo>
                <a:cubicBezTo>
                  <a:pt x="84" y="146"/>
                  <a:pt x="84" y="146"/>
                  <a:pt x="84" y="146"/>
                </a:cubicBezTo>
                <a:cubicBezTo>
                  <a:pt x="137" y="98"/>
                  <a:pt x="137" y="98"/>
                  <a:pt x="137" y="98"/>
                </a:cubicBezTo>
                <a:cubicBezTo>
                  <a:pt x="148" y="88"/>
                  <a:pt x="156" y="75"/>
                  <a:pt x="159" y="61"/>
                </a:cubicBezTo>
                <a:cubicBezTo>
                  <a:pt x="162" y="51"/>
                  <a:pt x="161" y="45"/>
                  <a:pt x="161" y="44"/>
                </a:cubicBezTo>
                <a:close/>
                <a:moveTo>
                  <a:pt x="80" y="140"/>
                </a:moveTo>
                <a:cubicBezTo>
                  <a:pt x="29" y="94"/>
                  <a:pt x="29" y="94"/>
                  <a:pt x="29" y="94"/>
                </a:cubicBezTo>
                <a:cubicBezTo>
                  <a:pt x="19" y="84"/>
                  <a:pt x="12" y="73"/>
                  <a:pt x="9" y="60"/>
                </a:cubicBezTo>
                <a:cubicBezTo>
                  <a:pt x="6" y="51"/>
                  <a:pt x="7" y="45"/>
                  <a:pt x="7" y="45"/>
                </a:cubicBezTo>
                <a:cubicBezTo>
                  <a:pt x="7" y="45"/>
                  <a:pt x="7" y="45"/>
                  <a:pt x="7" y="45"/>
                </a:cubicBezTo>
                <a:cubicBezTo>
                  <a:pt x="9" y="23"/>
                  <a:pt x="25" y="6"/>
                  <a:pt x="45" y="6"/>
                </a:cubicBezTo>
                <a:cubicBezTo>
                  <a:pt x="59" y="6"/>
                  <a:pt x="72" y="15"/>
                  <a:pt x="78" y="29"/>
                </a:cubicBezTo>
                <a:cubicBezTo>
                  <a:pt x="78" y="30"/>
                  <a:pt x="78" y="30"/>
                  <a:pt x="78" y="30"/>
                </a:cubicBezTo>
                <a:cubicBezTo>
                  <a:pt x="53" y="55"/>
                  <a:pt x="53" y="55"/>
                  <a:pt x="53" y="55"/>
                </a:cubicBezTo>
                <a:cubicBezTo>
                  <a:pt x="99" y="61"/>
                  <a:pt x="99" y="61"/>
                  <a:pt x="99" y="61"/>
                </a:cubicBezTo>
                <a:cubicBezTo>
                  <a:pt x="64" y="93"/>
                  <a:pt x="64" y="93"/>
                  <a:pt x="64" y="93"/>
                </a:cubicBezTo>
                <a:cubicBezTo>
                  <a:pt x="90" y="109"/>
                  <a:pt x="90" y="109"/>
                  <a:pt x="90" y="109"/>
                </a:cubicBezTo>
                <a:lnTo>
                  <a:pt x="80" y="140"/>
                </a:lnTo>
                <a:close/>
                <a:moveTo>
                  <a:pt x="153" y="60"/>
                </a:moveTo>
                <a:cubicBezTo>
                  <a:pt x="150" y="73"/>
                  <a:pt x="143" y="84"/>
                  <a:pt x="133" y="94"/>
                </a:cubicBezTo>
                <a:cubicBezTo>
                  <a:pt x="88" y="134"/>
                  <a:pt x="88" y="134"/>
                  <a:pt x="88" y="134"/>
                </a:cubicBezTo>
                <a:cubicBezTo>
                  <a:pt x="97" y="107"/>
                  <a:pt x="97" y="107"/>
                  <a:pt x="97" y="107"/>
                </a:cubicBezTo>
                <a:cubicBezTo>
                  <a:pt x="74" y="92"/>
                  <a:pt x="74" y="92"/>
                  <a:pt x="74" y="92"/>
                </a:cubicBezTo>
                <a:cubicBezTo>
                  <a:pt x="113" y="57"/>
                  <a:pt x="113" y="57"/>
                  <a:pt x="113" y="57"/>
                </a:cubicBezTo>
                <a:cubicBezTo>
                  <a:pt x="66" y="50"/>
                  <a:pt x="66" y="50"/>
                  <a:pt x="66" y="50"/>
                </a:cubicBezTo>
                <a:cubicBezTo>
                  <a:pt x="80" y="36"/>
                  <a:pt x="80" y="36"/>
                  <a:pt x="80" y="36"/>
                </a:cubicBezTo>
                <a:cubicBezTo>
                  <a:pt x="81" y="36"/>
                  <a:pt x="81" y="36"/>
                  <a:pt x="81" y="36"/>
                </a:cubicBezTo>
                <a:cubicBezTo>
                  <a:pt x="81" y="36"/>
                  <a:pt x="81" y="36"/>
                  <a:pt x="81" y="36"/>
                </a:cubicBezTo>
                <a:cubicBezTo>
                  <a:pt x="83" y="33"/>
                  <a:pt x="83" y="33"/>
                  <a:pt x="83" y="33"/>
                </a:cubicBezTo>
                <a:cubicBezTo>
                  <a:pt x="82" y="32"/>
                  <a:pt x="82" y="32"/>
                  <a:pt x="82" y="32"/>
                </a:cubicBezTo>
                <a:cubicBezTo>
                  <a:pt x="83" y="29"/>
                  <a:pt x="83" y="29"/>
                  <a:pt x="83" y="29"/>
                </a:cubicBezTo>
                <a:cubicBezTo>
                  <a:pt x="89" y="15"/>
                  <a:pt x="103" y="6"/>
                  <a:pt x="117" y="6"/>
                </a:cubicBezTo>
                <a:cubicBezTo>
                  <a:pt x="137" y="6"/>
                  <a:pt x="153" y="23"/>
                  <a:pt x="155" y="45"/>
                </a:cubicBezTo>
                <a:cubicBezTo>
                  <a:pt x="155" y="45"/>
                  <a:pt x="156" y="51"/>
                  <a:pt x="153" y="6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45" name="Freeform 1140"/>
          <p:cNvSpPr>
            <a:spLocks noEditPoints="1"/>
          </p:cNvSpPr>
          <p:nvPr/>
        </p:nvSpPr>
        <p:spPr bwMode="auto">
          <a:xfrm>
            <a:off x="9183688" y="365125"/>
            <a:ext cx="519113" cy="550863"/>
          </a:xfrm>
          <a:custGeom>
            <a:avLst/>
            <a:gdLst>
              <a:gd name="T0" fmla="*/ 108 w 152"/>
              <a:gd name="T1" fmla="*/ 6 h 160"/>
              <a:gd name="T2" fmla="*/ 17 w 152"/>
              <a:gd name="T3" fmla="*/ 19 h 160"/>
              <a:gd name="T4" fmla="*/ 8 w 152"/>
              <a:gd name="T5" fmla="*/ 41 h 160"/>
              <a:gd name="T6" fmla="*/ 0 w 152"/>
              <a:gd name="T7" fmla="*/ 63 h 160"/>
              <a:gd name="T8" fmla="*/ 3 w 152"/>
              <a:gd name="T9" fmla="*/ 86 h 160"/>
              <a:gd name="T10" fmla="*/ 56 w 152"/>
              <a:gd name="T11" fmla="*/ 99 h 160"/>
              <a:gd name="T12" fmla="*/ 54 w 152"/>
              <a:gd name="T13" fmla="*/ 140 h 160"/>
              <a:gd name="T14" fmla="*/ 74 w 152"/>
              <a:gd name="T15" fmla="*/ 160 h 160"/>
              <a:gd name="T16" fmla="*/ 96 w 152"/>
              <a:gd name="T17" fmla="*/ 104 h 160"/>
              <a:gd name="T18" fmla="*/ 108 w 152"/>
              <a:gd name="T19" fmla="*/ 99 h 160"/>
              <a:gd name="T20" fmla="*/ 152 w 152"/>
              <a:gd name="T21" fmla="*/ 105 h 160"/>
              <a:gd name="T22" fmla="*/ 108 w 152"/>
              <a:gd name="T23" fmla="*/ 0 h 160"/>
              <a:gd name="T24" fmla="*/ 92 w 152"/>
              <a:gd name="T25" fmla="*/ 100 h 160"/>
              <a:gd name="T26" fmla="*/ 74 w 152"/>
              <a:gd name="T27" fmla="*/ 154 h 160"/>
              <a:gd name="T28" fmla="*/ 59 w 152"/>
              <a:gd name="T29" fmla="*/ 139 h 160"/>
              <a:gd name="T30" fmla="*/ 63 w 152"/>
              <a:gd name="T31" fmla="*/ 94 h 160"/>
              <a:gd name="T32" fmla="*/ 8 w 152"/>
              <a:gd name="T33" fmla="*/ 86 h 160"/>
              <a:gd name="T34" fmla="*/ 22 w 152"/>
              <a:gd name="T35" fmla="*/ 77 h 160"/>
              <a:gd name="T36" fmla="*/ 44 w 152"/>
              <a:gd name="T37" fmla="*/ 77 h 160"/>
              <a:gd name="T38" fmla="*/ 44 w 152"/>
              <a:gd name="T39" fmla="*/ 72 h 160"/>
              <a:gd name="T40" fmla="*/ 14 w 152"/>
              <a:gd name="T41" fmla="*/ 71 h 160"/>
              <a:gd name="T42" fmla="*/ 14 w 152"/>
              <a:gd name="T43" fmla="*/ 55 h 160"/>
              <a:gd name="T44" fmla="*/ 44 w 152"/>
              <a:gd name="T45" fmla="*/ 55 h 160"/>
              <a:gd name="T46" fmla="*/ 44 w 152"/>
              <a:gd name="T47" fmla="*/ 50 h 160"/>
              <a:gd name="T48" fmla="*/ 14 w 152"/>
              <a:gd name="T49" fmla="*/ 41 h 160"/>
              <a:gd name="T50" fmla="*/ 28 w 152"/>
              <a:gd name="T51" fmla="*/ 33 h 160"/>
              <a:gd name="T52" fmla="*/ 50 w 152"/>
              <a:gd name="T53" fmla="*/ 33 h 160"/>
              <a:gd name="T54" fmla="*/ 50 w 152"/>
              <a:gd name="T55" fmla="*/ 28 h 160"/>
              <a:gd name="T56" fmla="*/ 22 w 152"/>
              <a:gd name="T57" fmla="*/ 19 h 160"/>
              <a:gd name="T58" fmla="*/ 108 w 152"/>
              <a:gd name="T59" fmla="*/ 11 h 160"/>
              <a:gd name="T60" fmla="*/ 105 w 152"/>
              <a:gd name="T61" fmla="*/ 94 h 160"/>
              <a:gd name="T62" fmla="*/ 113 w 152"/>
              <a:gd name="T63" fmla="*/ 99 h 160"/>
              <a:gd name="T64" fmla="*/ 146 w 152"/>
              <a:gd name="T65" fmla="*/ 6 h 160"/>
              <a:gd name="T66" fmla="*/ 130 w 152"/>
              <a:gd name="T67" fmla="*/ 41 h 160"/>
              <a:gd name="T68" fmla="*/ 130 w 152"/>
              <a:gd name="T69" fmla="*/ 14 h 160"/>
              <a:gd name="T70" fmla="*/ 130 w 152"/>
              <a:gd name="T71" fmla="*/ 41 h 160"/>
              <a:gd name="T72" fmla="*/ 138 w 152"/>
              <a:gd name="T73" fmla="*/ 28 h 160"/>
              <a:gd name="T74" fmla="*/ 121 w 152"/>
              <a:gd name="T75" fmla="*/ 28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52" h="160">
                <a:moveTo>
                  <a:pt x="108" y="0"/>
                </a:moveTo>
                <a:cubicBezTo>
                  <a:pt x="108" y="6"/>
                  <a:pt x="108" y="6"/>
                  <a:pt x="108" y="6"/>
                </a:cubicBezTo>
                <a:cubicBezTo>
                  <a:pt x="30" y="6"/>
                  <a:pt x="30" y="6"/>
                  <a:pt x="30" y="6"/>
                </a:cubicBezTo>
                <a:cubicBezTo>
                  <a:pt x="23" y="6"/>
                  <a:pt x="17" y="12"/>
                  <a:pt x="17" y="19"/>
                </a:cubicBezTo>
                <a:cubicBezTo>
                  <a:pt x="17" y="23"/>
                  <a:pt x="18" y="25"/>
                  <a:pt x="20" y="28"/>
                </a:cubicBezTo>
                <a:cubicBezTo>
                  <a:pt x="13" y="29"/>
                  <a:pt x="8" y="35"/>
                  <a:pt x="8" y="41"/>
                </a:cubicBezTo>
                <a:cubicBezTo>
                  <a:pt x="8" y="45"/>
                  <a:pt x="9" y="48"/>
                  <a:pt x="11" y="50"/>
                </a:cubicBezTo>
                <a:cubicBezTo>
                  <a:pt x="5" y="51"/>
                  <a:pt x="0" y="57"/>
                  <a:pt x="0" y="63"/>
                </a:cubicBezTo>
                <a:cubicBezTo>
                  <a:pt x="0" y="70"/>
                  <a:pt x="4" y="74"/>
                  <a:pt x="7" y="75"/>
                </a:cubicBezTo>
                <a:cubicBezTo>
                  <a:pt x="5" y="78"/>
                  <a:pt x="3" y="81"/>
                  <a:pt x="3" y="86"/>
                </a:cubicBezTo>
                <a:cubicBezTo>
                  <a:pt x="3" y="93"/>
                  <a:pt x="9" y="99"/>
                  <a:pt x="17" y="99"/>
                </a:cubicBezTo>
                <a:cubicBezTo>
                  <a:pt x="56" y="99"/>
                  <a:pt x="56" y="99"/>
                  <a:pt x="56" y="99"/>
                </a:cubicBezTo>
                <a:cubicBezTo>
                  <a:pt x="54" y="109"/>
                  <a:pt x="54" y="109"/>
                  <a:pt x="54" y="109"/>
                </a:cubicBezTo>
                <a:cubicBezTo>
                  <a:pt x="51" y="121"/>
                  <a:pt x="53" y="136"/>
                  <a:pt x="54" y="140"/>
                </a:cubicBezTo>
                <a:cubicBezTo>
                  <a:pt x="55" y="149"/>
                  <a:pt x="64" y="160"/>
                  <a:pt x="73" y="160"/>
                </a:cubicBezTo>
                <a:cubicBezTo>
                  <a:pt x="74" y="160"/>
                  <a:pt x="74" y="160"/>
                  <a:pt x="74" y="160"/>
                </a:cubicBezTo>
                <a:cubicBezTo>
                  <a:pt x="78" y="160"/>
                  <a:pt x="86" y="157"/>
                  <a:pt x="86" y="141"/>
                </a:cubicBezTo>
                <a:cubicBezTo>
                  <a:pt x="86" y="119"/>
                  <a:pt x="91" y="108"/>
                  <a:pt x="96" y="104"/>
                </a:cubicBezTo>
                <a:cubicBezTo>
                  <a:pt x="100" y="99"/>
                  <a:pt x="105" y="99"/>
                  <a:pt x="105" y="99"/>
                </a:cubicBezTo>
                <a:cubicBezTo>
                  <a:pt x="108" y="99"/>
                  <a:pt x="108" y="99"/>
                  <a:pt x="108" y="99"/>
                </a:cubicBezTo>
                <a:cubicBezTo>
                  <a:pt x="108" y="105"/>
                  <a:pt x="108" y="105"/>
                  <a:pt x="108" y="105"/>
                </a:cubicBezTo>
                <a:cubicBezTo>
                  <a:pt x="152" y="105"/>
                  <a:pt x="152" y="105"/>
                  <a:pt x="152" y="105"/>
                </a:cubicBezTo>
                <a:cubicBezTo>
                  <a:pt x="152" y="0"/>
                  <a:pt x="152" y="0"/>
                  <a:pt x="152" y="0"/>
                </a:cubicBezTo>
                <a:lnTo>
                  <a:pt x="108" y="0"/>
                </a:lnTo>
                <a:close/>
                <a:moveTo>
                  <a:pt x="105" y="94"/>
                </a:moveTo>
                <a:cubicBezTo>
                  <a:pt x="105" y="94"/>
                  <a:pt x="98" y="94"/>
                  <a:pt x="92" y="100"/>
                </a:cubicBezTo>
                <a:cubicBezTo>
                  <a:pt x="84" y="107"/>
                  <a:pt x="80" y="121"/>
                  <a:pt x="80" y="141"/>
                </a:cubicBezTo>
                <a:cubicBezTo>
                  <a:pt x="80" y="146"/>
                  <a:pt x="79" y="154"/>
                  <a:pt x="74" y="154"/>
                </a:cubicBezTo>
                <a:cubicBezTo>
                  <a:pt x="73" y="154"/>
                  <a:pt x="73" y="154"/>
                  <a:pt x="73" y="154"/>
                </a:cubicBezTo>
                <a:cubicBezTo>
                  <a:pt x="67" y="154"/>
                  <a:pt x="60" y="146"/>
                  <a:pt x="59" y="139"/>
                </a:cubicBezTo>
                <a:cubicBezTo>
                  <a:pt x="59" y="135"/>
                  <a:pt x="57" y="122"/>
                  <a:pt x="60" y="110"/>
                </a:cubicBezTo>
                <a:cubicBezTo>
                  <a:pt x="63" y="94"/>
                  <a:pt x="63" y="94"/>
                  <a:pt x="63" y="94"/>
                </a:cubicBezTo>
                <a:cubicBezTo>
                  <a:pt x="17" y="94"/>
                  <a:pt x="17" y="94"/>
                  <a:pt x="17" y="94"/>
                </a:cubicBezTo>
                <a:cubicBezTo>
                  <a:pt x="12" y="94"/>
                  <a:pt x="8" y="90"/>
                  <a:pt x="8" y="86"/>
                </a:cubicBezTo>
                <a:cubicBezTo>
                  <a:pt x="8" y="81"/>
                  <a:pt x="12" y="77"/>
                  <a:pt x="17" y="77"/>
                </a:cubicBezTo>
                <a:cubicBezTo>
                  <a:pt x="22" y="77"/>
                  <a:pt x="22" y="77"/>
                  <a:pt x="22" y="77"/>
                </a:cubicBezTo>
                <a:cubicBezTo>
                  <a:pt x="25" y="77"/>
                  <a:pt x="25" y="77"/>
                  <a:pt x="25" y="77"/>
                </a:cubicBezTo>
                <a:cubicBezTo>
                  <a:pt x="44" y="77"/>
                  <a:pt x="44" y="77"/>
                  <a:pt x="44" y="77"/>
                </a:cubicBezTo>
                <a:cubicBezTo>
                  <a:pt x="46" y="77"/>
                  <a:pt x="47" y="76"/>
                  <a:pt x="47" y="74"/>
                </a:cubicBezTo>
                <a:cubicBezTo>
                  <a:pt x="47" y="73"/>
                  <a:pt x="46" y="72"/>
                  <a:pt x="44" y="72"/>
                </a:cubicBezTo>
                <a:cubicBezTo>
                  <a:pt x="25" y="72"/>
                  <a:pt x="25" y="72"/>
                  <a:pt x="25" y="72"/>
                </a:cubicBezTo>
                <a:cubicBezTo>
                  <a:pt x="22" y="72"/>
                  <a:pt x="17" y="72"/>
                  <a:pt x="14" y="71"/>
                </a:cubicBezTo>
                <a:cubicBezTo>
                  <a:pt x="7" y="70"/>
                  <a:pt x="6" y="67"/>
                  <a:pt x="6" y="63"/>
                </a:cubicBezTo>
                <a:cubicBezTo>
                  <a:pt x="6" y="59"/>
                  <a:pt x="9" y="55"/>
                  <a:pt x="14" y="55"/>
                </a:cubicBezTo>
                <a:cubicBezTo>
                  <a:pt x="22" y="55"/>
                  <a:pt x="22" y="55"/>
                  <a:pt x="22" y="55"/>
                </a:cubicBezTo>
                <a:cubicBezTo>
                  <a:pt x="44" y="55"/>
                  <a:pt x="44" y="55"/>
                  <a:pt x="44" y="55"/>
                </a:cubicBezTo>
                <a:cubicBezTo>
                  <a:pt x="46" y="55"/>
                  <a:pt x="47" y="54"/>
                  <a:pt x="47" y="52"/>
                </a:cubicBezTo>
                <a:cubicBezTo>
                  <a:pt x="47" y="51"/>
                  <a:pt x="46" y="50"/>
                  <a:pt x="44" y="50"/>
                </a:cubicBezTo>
                <a:cubicBezTo>
                  <a:pt x="22" y="50"/>
                  <a:pt x="22" y="50"/>
                  <a:pt x="22" y="50"/>
                </a:cubicBezTo>
                <a:cubicBezTo>
                  <a:pt x="18" y="50"/>
                  <a:pt x="14" y="46"/>
                  <a:pt x="14" y="41"/>
                </a:cubicBezTo>
                <a:cubicBezTo>
                  <a:pt x="14" y="37"/>
                  <a:pt x="18" y="33"/>
                  <a:pt x="22" y="33"/>
                </a:cubicBezTo>
                <a:cubicBezTo>
                  <a:pt x="28" y="33"/>
                  <a:pt x="28" y="33"/>
                  <a:pt x="28" y="33"/>
                </a:cubicBezTo>
                <a:cubicBezTo>
                  <a:pt x="30" y="33"/>
                  <a:pt x="30" y="33"/>
                  <a:pt x="30" y="33"/>
                </a:cubicBezTo>
                <a:cubicBezTo>
                  <a:pt x="50" y="33"/>
                  <a:pt x="50" y="33"/>
                  <a:pt x="50" y="33"/>
                </a:cubicBezTo>
                <a:cubicBezTo>
                  <a:pt x="51" y="33"/>
                  <a:pt x="52" y="32"/>
                  <a:pt x="52" y="30"/>
                </a:cubicBezTo>
                <a:cubicBezTo>
                  <a:pt x="52" y="29"/>
                  <a:pt x="51" y="28"/>
                  <a:pt x="50" y="28"/>
                </a:cubicBezTo>
                <a:cubicBezTo>
                  <a:pt x="30" y="28"/>
                  <a:pt x="30" y="28"/>
                  <a:pt x="30" y="28"/>
                </a:cubicBezTo>
                <a:cubicBezTo>
                  <a:pt x="26" y="28"/>
                  <a:pt x="22" y="24"/>
                  <a:pt x="22" y="19"/>
                </a:cubicBezTo>
                <a:cubicBezTo>
                  <a:pt x="22" y="15"/>
                  <a:pt x="26" y="11"/>
                  <a:pt x="30" y="11"/>
                </a:cubicBezTo>
                <a:cubicBezTo>
                  <a:pt x="108" y="11"/>
                  <a:pt x="108" y="11"/>
                  <a:pt x="108" y="11"/>
                </a:cubicBezTo>
                <a:cubicBezTo>
                  <a:pt x="108" y="94"/>
                  <a:pt x="108" y="94"/>
                  <a:pt x="108" y="94"/>
                </a:cubicBezTo>
                <a:lnTo>
                  <a:pt x="105" y="94"/>
                </a:lnTo>
                <a:close/>
                <a:moveTo>
                  <a:pt x="146" y="99"/>
                </a:moveTo>
                <a:cubicBezTo>
                  <a:pt x="113" y="99"/>
                  <a:pt x="113" y="99"/>
                  <a:pt x="113" y="99"/>
                </a:cubicBezTo>
                <a:cubicBezTo>
                  <a:pt x="113" y="6"/>
                  <a:pt x="113" y="6"/>
                  <a:pt x="113" y="6"/>
                </a:cubicBezTo>
                <a:cubicBezTo>
                  <a:pt x="146" y="6"/>
                  <a:pt x="146" y="6"/>
                  <a:pt x="146" y="6"/>
                </a:cubicBezTo>
                <a:lnTo>
                  <a:pt x="146" y="99"/>
                </a:lnTo>
                <a:close/>
                <a:moveTo>
                  <a:pt x="130" y="41"/>
                </a:moveTo>
                <a:cubicBezTo>
                  <a:pt x="137" y="41"/>
                  <a:pt x="143" y="35"/>
                  <a:pt x="143" y="28"/>
                </a:cubicBezTo>
                <a:cubicBezTo>
                  <a:pt x="143" y="20"/>
                  <a:pt x="137" y="14"/>
                  <a:pt x="130" y="14"/>
                </a:cubicBezTo>
                <a:cubicBezTo>
                  <a:pt x="122" y="14"/>
                  <a:pt x="116" y="20"/>
                  <a:pt x="116" y="28"/>
                </a:cubicBezTo>
                <a:cubicBezTo>
                  <a:pt x="116" y="35"/>
                  <a:pt x="122" y="41"/>
                  <a:pt x="130" y="41"/>
                </a:cubicBezTo>
                <a:close/>
                <a:moveTo>
                  <a:pt x="130" y="19"/>
                </a:moveTo>
                <a:cubicBezTo>
                  <a:pt x="134" y="19"/>
                  <a:pt x="138" y="23"/>
                  <a:pt x="138" y="28"/>
                </a:cubicBezTo>
                <a:cubicBezTo>
                  <a:pt x="138" y="32"/>
                  <a:pt x="134" y="36"/>
                  <a:pt x="130" y="36"/>
                </a:cubicBezTo>
                <a:cubicBezTo>
                  <a:pt x="125" y="36"/>
                  <a:pt x="121" y="32"/>
                  <a:pt x="121" y="28"/>
                </a:cubicBezTo>
                <a:cubicBezTo>
                  <a:pt x="121" y="23"/>
                  <a:pt x="125" y="19"/>
                  <a:pt x="130" y="1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46" name="Freeform 1141"/>
          <p:cNvSpPr>
            <a:spLocks noEditPoints="1"/>
          </p:cNvSpPr>
          <p:nvPr/>
        </p:nvSpPr>
        <p:spPr bwMode="auto">
          <a:xfrm>
            <a:off x="9169400" y="984250"/>
            <a:ext cx="546100" cy="550863"/>
          </a:xfrm>
          <a:custGeom>
            <a:avLst/>
            <a:gdLst>
              <a:gd name="T0" fmla="*/ 0 w 160"/>
              <a:gd name="T1" fmla="*/ 0 h 160"/>
              <a:gd name="T2" fmla="*/ 0 w 160"/>
              <a:gd name="T3" fmla="*/ 160 h 160"/>
              <a:gd name="T4" fmla="*/ 160 w 160"/>
              <a:gd name="T5" fmla="*/ 160 h 160"/>
              <a:gd name="T6" fmla="*/ 160 w 160"/>
              <a:gd name="T7" fmla="*/ 0 h 160"/>
              <a:gd name="T8" fmla="*/ 0 w 160"/>
              <a:gd name="T9" fmla="*/ 0 h 160"/>
              <a:gd name="T10" fmla="*/ 155 w 160"/>
              <a:gd name="T11" fmla="*/ 155 h 160"/>
              <a:gd name="T12" fmla="*/ 5 w 160"/>
              <a:gd name="T13" fmla="*/ 155 h 160"/>
              <a:gd name="T14" fmla="*/ 5 w 160"/>
              <a:gd name="T15" fmla="*/ 5 h 160"/>
              <a:gd name="T16" fmla="*/ 155 w 160"/>
              <a:gd name="T17" fmla="*/ 5 h 160"/>
              <a:gd name="T18" fmla="*/ 155 w 160"/>
              <a:gd name="T19" fmla="*/ 155 h 160"/>
              <a:gd name="T20" fmla="*/ 24 w 160"/>
              <a:gd name="T21" fmla="*/ 77 h 160"/>
              <a:gd name="T22" fmla="*/ 136 w 160"/>
              <a:gd name="T23" fmla="*/ 77 h 160"/>
              <a:gd name="T24" fmla="*/ 136 w 160"/>
              <a:gd name="T25" fmla="*/ 83 h 160"/>
              <a:gd name="T26" fmla="*/ 24 w 160"/>
              <a:gd name="T27" fmla="*/ 83 h 160"/>
              <a:gd name="T28" fmla="*/ 24 w 160"/>
              <a:gd name="T29" fmla="*/ 77 h 160"/>
              <a:gd name="T30" fmla="*/ 80 w 160"/>
              <a:gd name="T31" fmla="*/ 59 h 160"/>
              <a:gd name="T32" fmla="*/ 93 w 160"/>
              <a:gd name="T33" fmla="*/ 45 h 160"/>
              <a:gd name="T34" fmla="*/ 80 w 160"/>
              <a:gd name="T35" fmla="*/ 32 h 160"/>
              <a:gd name="T36" fmla="*/ 67 w 160"/>
              <a:gd name="T37" fmla="*/ 45 h 160"/>
              <a:gd name="T38" fmla="*/ 80 w 160"/>
              <a:gd name="T39" fmla="*/ 59 h 160"/>
              <a:gd name="T40" fmla="*/ 80 w 160"/>
              <a:gd name="T41" fmla="*/ 37 h 160"/>
              <a:gd name="T42" fmla="*/ 88 w 160"/>
              <a:gd name="T43" fmla="*/ 45 h 160"/>
              <a:gd name="T44" fmla="*/ 80 w 160"/>
              <a:gd name="T45" fmla="*/ 53 h 160"/>
              <a:gd name="T46" fmla="*/ 72 w 160"/>
              <a:gd name="T47" fmla="*/ 45 h 160"/>
              <a:gd name="T48" fmla="*/ 80 w 160"/>
              <a:gd name="T49" fmla="*/ 37 h 160"/>
              <a:gd name="T50" fmla="*/ 80 w 160"/>
              <a:gd name="T51" fmla="*/ 101 h 160"/>
              <a:gd name="T52" fmla="*/ 67 w 160"/>
              <a:gd name="T53" fmla="*/ 115 h 160"/>
              <a:gd name="T54" fmla="*/ 80 w 160"/>
              <a:gd name="T55" fmla="*/ 128 h 160"/>
              <a:gd name="T56" fmla="*/ 93 w 160"/>
              <a:gd name="T57" fmla="*/ 115 h 160"/>
              <a:gd name="T58" fmla="*/ 80 w 160"/>
              <a:gd name="T59" fmla="*/ 101 h 160"/>
              <a:gd name="T60" fmla="*/ 80 w 160"/>
              <a:gd name="T61" fmla="*/ 123 h 160"/>
              <a:gd name="T62" fmla="*/ 72 w 160"/>
              <a:gd name="T63" fmla="*/ 115 h 160"/>
              <a:gd name="T64" fmla="*/ 80 w 160"/>
              <a:gd name="T65" fmla="*/ 107 h 160"/>
              <a:gd name="T66" fmla="*/ 88 w 160"/>
              <a:gd name="T67" fmla="*/ 115 h 160"/>
              <a:gd name="T68" fmla="*/ 80 w 160"/>
              <a:gd name="T69" fmla="*/ 123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60" h="160">
                <a:moveTo>
                  <a:pt x="0" y="0"/>
                </a:moveTo>
                <a:cubicBezTo>
                  <a:pt x="0" y="160"/>
                  <a:pt x="0" y="160"/>
                  <a:pt x="0" y="160"/>
                </a:cubicBezTo>
                <a:cubicBezTo>
                  <a:pt x="160" y="160"/>
                  <a:pt x="160" y="160"/>
                  <a:pt x="160" y="160"/>
                </a:cubicBezTo>
                <a:cubicBezTo>
                  <a:pt x="160" y="0"/>
                  <a:pt x="160" y="0"/>
                  <a:pt x="160" y="0"/>
                </a:cubicBezTo>
                <a:lnTo>
                  <a:pt x="0" y="0"/>
                </a:lnTo>
                <a:close/>
                <a:moveTo>
                  <a:pt x="155" y="155"/>
                </a:moveTo>
                <a:cubicBezTo>
                  <a:pt x="5" y="155"/>
                  <a:pt x="5" y="155"/>
                  <a:pt x="5" y="155"/>
                </a:cubicBezTo>
                <a:cubicBezTo>
                  <a:pt x="5" y="5"/>
                  <a:pt x="5" y="5"/>
                  <a:pt x="5" y="5"/>
                </a:cubicBezTo>
                <a:cubicBezTo>
                  <a:pt x="155" y="5"/>
                  <a:pt x="155" y="5"/>
                  <a:pt x="155" y="5"/>
                </a:cubicBezTo>
                <a:lnTo>
                  <a:pt x="155" y="155"/>
                </a:lnTo>
                <a:close/>
                <a:moveTo>
                  <a:pt x="24" y="77"/>
                </a:moveTo>
                <a:cubicBezTo>
                  <a:pt x="136" y="77"/>
                  <a:pt x="136" y="77"/>
                  <a:pt x="136" y="77"/>
                </a:cubicBezTo>
                <a:cubicBezTo>
                  <a:pt x="136" y="83"/>
                  <a:pt x="136" y="83"/>
                  <a:pt x="136" y="83"/>
                </a:cubicBezTo>
                <a:cubicBezTo>
                  <a:pt x="24" y="83"/>
                  <a:pt x="24" y="83"/>
                  <a:pt x="24" y="83"/>
                </a:cubicBezTo>
                <a:lnTo>
                  <a:pt x="24" y="77"/>
                </a:lnTo>
                <a:close/>
                <a:moveTo>
                  <a:pt x="80" y="59"/>
                </a:moveTo>
                <a:cubicBezTo>
                  <a:pt x="87" y="59"/>
                  <a:pt x="93" y="53"/>
                  <a:pt x="93" y="45"/>
                </a:cubicBezTo>
                <a:cubicBezTo>
                  <a:pt x="93" y="38"/>
                  <a:pt x="87" y="32"/>
                  <a:pt x="80" y="32"/>
                </a:cubicBezTo>
                <a:cubicBezTo>
                  <a:pt x="73" y="32"/>
                  <a:pt x="67" y="38"/>
                  <a:pt x="67" y="45"/>
                </a:cubicBezTo>
                <a:cubicBezTo>
                  <a:pt x="67" y="53"/>
                  <a:pt x="73" y="59"/>
                  <a:pt x="80" y="59"/>
                </a:cubicBezTo>
                <a:close/>
                <a:moveTo>
                  <a:pt x="80" y="37"/>
                </a:moveTo>
                <a:cubicBezTo>
                  <a:pt x="84" y="37"/>
                  <a:pt x="88" y="41"/>
                  <a:pt x="88" y="45"/>
                </a:cubicBezTo>
                <a:cubicBezTo>
                  <a:pt x="88" y="50"/>
                  <a:pt x="84" y="53"/>
                  <a:pt x="80" y="53"/>
                </a:cubicBezTo>
                <a:cubicBezTo>
                  <a:pt x="76" y="53"/>
                  <a:pt x="72" y="50"/>
                  <a:pt x="72" y="45"/>
                </a:cubicBezTo>
                <a:cubicBezTo>
                  <a:pt x="72" y="41"/>
                  <a:pt x="76" y="37"/>
                  <a:pt x="80" y="37"/>
                </a:cubicBezTo>
                <a:close/>
                <a:moveTo>
                  <a:pt x="80" y="101"/>
                </a:moveTo>
                <a:cubicBezTo>
                  <a:pt x="73" y="101"/>
                  <a:pt x="67" y="107"/>
                  <a:pt x="67" y="115"/>
                </a:cubicBezTo>
                <a:cubicBezTo>
                  <a:pt x="67" y="122"/>
                  <a:pt x="73" y="128"/>
                  <a:pt x="80" y="128"/>
                </a:cubicBezTo>
                <a:cubicBezTo>
                  <a:pt x="87" y="128"/>
                  <a:pt x="93" y="122"/>
                  <a:pt x="93" y="115"/>
                </a:cubicBezTo>
                <a:cubicBezTo>
                  <a:pt x="93" y="107"/>
                  <a:pt x="87" y="101"/>
                  <a:pt x="80" y="101"/>
                </a:cubicBezTo>
                <a:close/>
                <a:moveTo>
                  <a:pt x="80" y="123"/>
                </a:moveTo>
                <a:cubicBezTo>
                  <a:pt x="76" y="123"/>
                  <a:pt x="72" y="119"/>
                  <a:pt x="72" y="115"/>
                </a:cubicBezTo>
                <a:cubicBezTo>
                  <a:pt x="72" y="110"/>
                  <a:pt x="76" y="107"/>
                  <a:pt x="80" y="107"/>
                </a:cubicBezTo>
                <a:cubicBezTo>
                  <a:pt x="84" y="107"/>
                  <a:pt x="88" y="110"/>
                  <a:pt x="88" y="115"/>
                </a:cubicBezTo>
                <a:cubicBezTo>
                  <a:pt x="88" y="119"/>
                  <a:pt x="84" y="123"/>
                  <a:pt x="80" y="12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47" name="Freeform 1142"/>
          <p:cNvSpPr>
            <a:spLocks noEditPoints="1"/>
          </p:cNvSpPr>
          <p:nvPr/>
        </p:nvSpPr>
        <p:spPr bwMode="auto">
          <a:xfrm>
            <a:off x="9169400" y="1630363"/>
            <a:ext cx="546100" cy="471488"/>
          </a:xfrm>
          <a:custGeom>
            <a:avLst/>
            <a:gdLst>
              <a:gd name="T0" fmla="*/ 0 w 160"/>
              <a:gd name="T1" fmla="*/ 65 h 137"/>
              <a:gd name="T2" fmla="*/ 160 w 160"/>
              <a:gd name="T3" fmla="*/ 65 h 137"/>
              <a:gd name="T4" fmla="*/ 160 w 160"/>
              <a:gd name="T5" fmla="*/ 72 h 137"/>
              <a:gd name="T6" fmla="*/ 0 w 160"/>
              <a:gd name="T7" fmla="*/ 72 h 137"/>
              <a:gd name="T8" fmla="*/ 0 w 160"/>
              <a:gd name="T9" fmla="*/ 65 h 137"/>
              <a:gd name="T10" fmla="*/ 61 w 160"/>
              <a:gd name="T11" fmla="*/ 19 h 137"/>
              <a:gd name="T12" fmla="*/ 80 w 160"/>
              <a:gd name="T13" fmla="*/ 0 h 137"/>
              <a:gd name="T14" fmla="*/ 99 w 160"/>
              <a:gd name="T15" fmla="*/ 19 h 137"/>
              <a:gd name="T16" fmla="*/ 80 w 160"/>
              <a:gd name="T17" fmla="*/ 38 h 137"/>
              <a:gd name="T18" fmla="*/ 61 w 160"/>
              <a:gd name="T19" fmla="*/ 19 h 137"/>
              <a:gd name="T20" fmla="*/ 69 w 160"/>
              <a:gd name="T21" fmla="*/ 19 h 137"/>
              <a:gd name="T22" fmla="*/ 80 w 160"/>
              <a:gd name="T23" fmla="*/ 30 h 137"/>
              <a:gd name="T24" fmla="*/ 91 w 160"/>
              <a:gd name="T25" fmla="*/ 19 h 137"/>
              <a:gd name="T26" fmla="*/ 80 w 160"/>
              <a:gd name="T27" fmla="*/ 8 h 137"/>
              <a:gd name="T28" fmla="*/ 69 w 160"/>
              <a:gd name="T29" fmla="*/ 19 h 137"/>
              <a:gd name="T30" fmla="*/ 99 w 160"/>
              <a:gd name="T31" fmla="*/ 118 h 137"/>
              <a:gd name="T32" fmla="*/ 80 w 160"/>
              <a:gd name="T33" fmla="*/ 137 h 137"/>
              <a:gd name="T34" fmla="*/ 61 w 160"/>
              <a:gd name="T35" fmla="*/ 118 h 137"/>
              <a:gd name="T36" fmla="*/ 80 w 160"/>
              <a:gd name="T37" fmla="*/ 99 h 137"/>
              <a:gd name="T38" fmla="*/ 99 w 160"/>
              <a:gd name="T39" fmla="*/ 118 h 137"/>
              <a:gd name="T40" fmla="*/ 91 w 160"/>
              <a:gd name="T41" fmla="*/ 118 h 137"/>
              <a:gd name="T42" fmla="*/ 80 w 160"/>
              <a:gd name="T43" fmla="*/ 107 h 137"/>
              <a:gd name="T44" fmla="*/ 69 w 160"/>
              <a:gd name="T45" fmla="*/ 118 h 137"/>
              <a:gd name="T46" fmla="*/ 80 w 160"/>
              <a:gd name="T47" fmla="*/ 130 h 137"/>
              <a:gd name="T48" fmla="*/ 91 w 160"/>
              <a:gd name="T49" fmla="*/ 118 h 1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60" h="137">
                <a:moveTo>
                  <a:pt x="0" y="65"/>
                </a:moveTo>
                <a:cubicBezTo>
                  <a:pt x="160" y="65"/>
                  <a:pt x="160" y="65"/>
                  <a:pt x="160" y="65"/>
                </a:cubicBezTo>
                <a:cubicBezTo>
                  <a:pt x="160" y="72"/>
                  <a:pt x="160" y="72"/>
                  <a:pt x="160" y="72"/>
                </a:cubicBezTo>
                <a:cubicBezTo>
                  <a:pt x="0" y="72"/>
                  <a:pt x="0" y="72"/>
                  <a:pt x="0" y="72"/>
                </a:cubicBezTo>
                <a:lnTo>
                  <a:pt x="0" y="65"/>
                </a:lnTo>
                <a:close/>
                <a:moveTo>
                  <a:pt x="61" y="19"/>
                </a:moveTo>
                <a:cubicBezTo>
                  <a:pt x="61" y="9"/>
                  <a:pt x="69" y="0"/>
                  <a:pt x="80" y="0"/>
                </a:cubicBezTo>
                <a:cubicBezTo>
                  <a:pt x="91" y="0"/>
                  <a:pt x="99" y="9"/>
                  <a:pt x="99" y="19"/>
                </a:cubicBezTo>
                <a:cubicBezTo>
                  <a:pt x="99" y="30"/>
                  <a:pt x="91" y="38"/>
                  <a:pt x="80" y="38"/>
                </a:cubicBezTo>
                <a:cubicBezTo>
                  <a:pt x="69" y="38"/>
                  <a:pt x="61" y="30"/>
                  <a:pt x="61" y="19"/>
                </a:cubicBezTo>
                <a:close/>
                <a:moveTo>
                  <a:pt x="69" y="19"/>
                </a:moveTo>
                <a:cubicBezTo>
                  <a:pt x="69" y="25"/>
                  <a:pt x="74" y="30"/>
                  <a:pt x="80" y="30"/>
                </a:cubicBezTo>
                <a:cubicBezTo>
                  <a:pt x="86" y="30"/>
                  <a:pt x="91" y="25"/>
                  <a:pt x="91" y="19"/>
                </a:cubicBezTo>
                <a:cubicBezTo>
                  <a:pt x="91" y="13"/>
                  <a:pt x="86" y="8"/>
                  <a:pt x="80" y="8"/>
                </a:cubicBezTo>
                <a:cubicBezTo>
                  <a:pt x="74" y="8"/>
                  <a:pt x="69" y="13"/>
                  <a:pt x="69" y="19"/>
                </a:cubicBezTo>
                <a:close/>
                <a:moveTo>
                  <a:pt x="99" y="118"/>
                </a:moveTo>
                <a:cubicBezTo>
                  <a:pt x="99" y="129"/>
                  <a:pt x="91" y="137"/>
                  <a:pt x="80" y="137"/>
                </a:cubicBezTo>
                <a:cubicBezTo>
                  <a:pt x="69" y="137"/>
                  <a:pt x="61" y="129"/>
                  <a:pt x="61" y="118"/>
                </a:cubicBezTo>
                <a:cubicBezTo>
                  <a:pt x="61" y="108"/>
                  <a:pt x="69" y="99"/>
                  <a:pt x="80" y="99"/>
                </a:cubicBezTo>
                <a:cubicBezTo>
                  <a:pt x="91" y="99"/>
                  <a:pt x="99" y="108"/>
                  <a:pt x="99" y="118"/>
                </a:cubicBezTo>
                <a:close/>
                <a:moveTo>
                  <a:pt x="91" y="118"/>
                </a:moveTo>
                <a:cubicBezTo>
                  <a:pt x="91" y="112"/>
                  <a:pt x="86" y="107"/>
                  <a:pt x="80" y="107"/>
                </a:cubicBezTo>
                <a:cubicBezTo>
                  <a:pt x="74" y="107"/>
                  <a:pt x="69" y="112"/>
                  <a:pt x="69" y="118"/>
                </a:cubicBezTo>
                <a:cubicBezTo>
                  <a:pt x="69" y="124"/>
                  <a:pt x="74" y="130"/>
                  <a:pt x="80" y="130"/>
                </a:cubicBezTo>
                <a:cubicBezTo>
                  <a:pt x="86" y="130"/>
                  <a:pt x="91" y="124"/>
                  <a:pt x="91" y="11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48" name="Freeform 1143"/>
          <p:cNvSpPr>
            <a:spLocks noEditPoints="1"/>
          </p:cNvSpPr>
          <p:nvPr/>
        </p:nvSpPr>
        <p:spPr bwMode="auto">
          <a:xfrm>
            <a:off x="9169400" y="2222500"/>
            <a:ext cx="546100" cy="527050"/>
          </a:xfrm>
          <a:custGeom>
            <a:avLst/>
            <a:gdLst>
              <a:gd name="T0" fmla="*/ 138 w 160"/>
              <a:gd name="T1" fmla="*/ 55 h 153"/>
              <a:gd name="T2" fmla="*/ 22 w 160"/>
              <a:gd name="T3" fmla="*/ 55 h 153"/>
              <a:gd name="T4" fmla="*/ 0 w 160"/>
              <a:gd name="T5" fmla="*/ 76 h 153"/>
              <a:gd name="T6" fmla="*/ 22 w 160"/>
              <a:gd name="T7" fmla="*/ 98 h 153"/>
              <a:gd name="T8" fmla="*/ 138 w 160"/>
              <a:gd name="T9" fmla="*/ 98 h 153"/>
              <a:gd name="T10" fmla="*/ 160 w 160"/>
              <a:gd name="T11" fmla="*/ 76 h 153"/>
              <a:gd name="T12" fmla="*/ 138 w 160"/>
              <a:gd name="T13" fmla="*/ 55 h 153"/>
              <a:gd name="T14" fmla="*/ 138 w 160"/>
              <a:gd name="T15" fmla="*/ 91 h 153"/>
              <a:gd name="T16" fmla="*/ 22 w 160"/>
              <a:gd name="T17" fmla="*/ 91 h 153"/>
              <a:gd name="T18" fmla="*/ 7 w 160"/>
              <a:gd name="T19" fmla="*/ 76 h 153"/>
              <a:gd name="T20" fmla="*/ 22 w 160"/>
              <a:gd name="T21" fmla="*/ 62 h 153"/>
              <a:gd name="T22" fmla="*/ 138 w 160"/>
              <a:gd name="T23" fmla="*/ 62 h 153"/>
              <a:gd name="T24" fmla="*/ 153 w 160"/>
              <a:gd name="T25" fmla="*/ 76 h 153"/>
              <a:gd name="T26" fmla="*/ 138 w 160"/>
              <a:gd name="T27" fmla="*/ 91 h 153"/>
              <a:gd name="T28" fmla="*/ 80 w 160"/>
              <a:gd name="T29" fmla="*/ 44 h 153"/>
              <a:gd name="T30" fmla="*/ 102 w 160"/>
              <a:gd name="T31" fmla="*/ 22 h 153"/>
              <a:gd name="T32" fmla="*/ 80 w 160"/>
              <a:gd name="T33" fmla="*/ 0 h 153"/>
              <a:gd name="T34" fmla="*/ 58 w 160"/>
              <a:gd name="T35" fmla="*/ 22 h 153"/>
              <a:gd name="T36" fmla="*/ 80 w 160"/>
              <a:gd name="T37" fmla="*/ 44 h 153"/>
              <a:gd name="T38" fmla="*/ 80 w 160"/>
              <a:gd name="T39" fmla="*/ 7 h 153"/>
              <a:gd name="T40" fmla="*/ 95 w 160"/>
              <a:gd name="T41" fmla="*/ 22 h 153"/>
              <a:gd name="T42" fmla="*/ 80 w 160"/>
              <a:gd name="T43" fmla="*/ 36 h 153"/>
              <a:gd name="T44" fmla="*/ 65 w 160"/>
              <a:gd name="T45" fmla="*/ 22 h 153"/>
              <a:gd name="T46" fmla="*/ 80 w 160"/>
              <a:gd name="T47" fmla="*/ 7 h 153"/>
              <a:gd name="T48" fmla="*/ 80 w 160"/>
              <a:gd name="T49" fmla="*/ 109 h 153"/>
              <a:gd name="T50" fmla="*/ 58 w 160"/>
              <a:gd name="T51" fmla="*/ 131 h 153"/>
              <a:gd name="T52" fmla="*/ 80 w 160"/>
              <a:gd name="T53" fmla="*/ 153 h 153"/>
              <a:gd name="T54" fmla="*/ 102 w 160"/>
              <a:gd name="T55" fmla="*/ 131 h 153"/>
              <a:gd name="T56" fmla="*/ 80 w 160"/>
              <a:gd name="T57" fmla="*/ 109 h 153"/>
              <a:gd name="T58" fmla="*/ 80 w 160"/>
              <a:gd name="T59" fmla="*/ 145 h 153"/>
              <a:gd name="T60" fmla="*/ 65 w 160"/>
              <a:gd name="T61" fmla="*/ 131 h 153"/>
              <a:gd name="T62" fmla="*/ 80 w 160"/>
              <a:gd name="T63" fmla="*/ 116 h 153"/>
              <a:gd name="T64" fmla="*/ 95 w 160"/>
              <a:gd name="T65" fmla="*/ 131 h 153"/>
              <a:gd name="T66" fmla="*/ 80 w 160"/>
              <a:gd name="T67" fmla="*/ 145 h 1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60" h="153">
                <a:moveTo>
                  <a:pt x="138" y="55"/>
                </a:moveTo>
                <a:cubicBezTo>
                  <a:pt x="22" y="55"/>
                  <a:pt x="22" y="55"/>
                  <a:pt x="22" y="55"/>
                </a:cubicBezTo>
                <a:cubicBezTo>
                  <a:pt x="10" y="55"/>
                  <a:pt x="0" y="64"/>
                  <a:pt x="0" y="76"/>
                </a:cubicBezTo>
                <a:cubicBezTo>
                  <a:pt x="0" y="88"/>
                  <a:pt x="10" y="98"/>
                  <a:pt x="22" y="98"/>
                </a:cubicBezTo>
                <a:cubicBezTo>
                  <a:pt x="138" y="98"/>
                  <a:pt x="138" y="98"/>
                  <a:pt x="138" y="98"/>
                </a:cubicBezTo>
                <a:cubicBezTo>
                  <a:pt x="150" y="98"/>
                  <a:pt x="160" y="88"/>
                  <a:pt x="160" y="76"/>
                </a:cubicBezTo>
                <a:cubicBezTo>
                  <a:pt x="160" y="64"/>
                  <a:pt x="150" y="55"/>
                  <a:pt x="138" y="55"/>
                </a:cubicBezTo>
                <a:close/>
                <a:moveTo>
                  <a:pt x="138" y="91"/>
                </a:moveTo>
                <a:cubicBezTo>
                  <a:pt x="22" y="91"/>
                  <a:pt x="22" y="91"/>
                  <a:pt x="22" y="91"/>
                </a:cubicBezTo>
                <a:cubicBezTo>
                  <a:pt x="14" y="91"/>
                  <a:pt x="7" y="84"/>
                  <a:pt x="7" y="76"/>
                </a:cubicBezTo>
                <a:cubicBezTo>
                  <a:pt x="7" y="68"/>
                  <a:pt x="14" y="62"/>
                  <a:pt x="22" y="62"/>
                </a:cubicBezTo>
                <a:cubicBezTo>
                  <a:pt x="138" y="62"/>
                  <a:pt x="138" y="62"/>
                  <a:pt x="138" y="62"/>
                </a:cubicBezTo>
                <a:cubicBezTo>
                  <a:pt x="146" y="62"/>
                  <a:pt x="153" y="68"/>
                  <a:pt x="153" y="76"/>
                </a:cubicBezTo>
                <a:cubicBezTo>
                  <a:pt x="153" y="84"/>
                  <a:pt x="146" y="91"/>
                  <a:pt x="138" y="91"/>
                </a:cubicBezTo>
                <a:close/>
                <a:moveTo>
                  <a:pt x="80" y="44"/>
                </a:moveTo>
                <a:cubicBezTo>
                  <a:pt x="92" y="44"/>
                  <a:pt x="102" y="34"/>
                  <a:pt x="102" y="22"/>
                </a:cubicBezTo>
                <a:cubicBezTo>
                  <a:pt x="102" y="10"/>
                  <a:pt x="92" y="0"/>
                  <a:pt x="80" y="0"/>
                </a:cubicBezTo>
                <a:cubicBezTo>
                  <a:pt x="68" y="0"/>
                  <a:pt x="58" y="10"/>
                  <a:pt x="58" y="22"/>
                </a:cubicBezTo>
                <a:cubicBezTo>
                  <a:pt x="58" y="34"/>
                  <a:pt x="68" y="44"/>
                  <a:pt x="80" y="44"/>
                </a:cubicBezTo>
                <a:close/>
                <a:moveTo>
                  <a:pt x="80" y="7"/>
                </a:moveTo>
                <a:cubicBezTo>
                  <a:pt x="88" y="7"/>
                  <a:pt x="95" y="14"/>
                  <a:pt x="95" y="22"/>
                </a:cubicBezTo>
                <a:cubicBezTo>
                  <a:pt x="95" y="30"/>
                  <a:pt x="88" y="36"/>
                  <a:pt x="80" y="36"/>
                </a:cubicBezTo>
                <a:cubicBezTo>
                  <a:pt x="72" y="36"/>
                  <a:pt x="65" y="30"/>
                  <a:pt x="65" y="22"/>
                </a:cubicBezTo>
                <a:cubicBezTo>
                  <a:pt x="65" y="14"/>
                  <a:pt x="72" y="7"/>
                  <a:pt x="80" y="7"/>
                </a:cubicBezTo>
                <a:close/>
                <a:moveTo>
                  <a:pt x="80" y="109"/>
                </a:moveTo>
                <a:cubicBezTo>
                  <a:pt x="68" y="109"/>
                  <a:pt x="58" y="119"/>
                  <a:pt x="58" y="131"/>
                </a:cubicBezTo>
                <a:cubicBezTo>
                  <a:pt x="58" y="143"/>
                  <a:pt x="68" y="153"/>
                  <a:pt x="80" y="153"/>
                </a:cubicBezTo>
                <a:cubicBezTo>
                  <a:pt x="92" y="153"/>
                  <a:pt x="102" y="143"/>
                  <a:pt x="102" y="131"/>
                </a:cubicBezTo>
                <a:cubicBezTo>
                  <a:pt x="102" y="119"/>
                  <a:pt x="92" y="109"/>
                  <a:pt x="80" y="109"/>
                </a:cubicBezTo>
                <a:close/>
                <a:moveTo>
                  <a:pt x="80" y="145"/>
                </a:moveTo>
                <a:cubicBezTo>
                  <a:pt x="72" y="145"/>
                  <a:pt x="65" y="139"/>
                  <a:pt x="65" y="131"/>
                </a:cubicBezTo>
                <a:cubicBezTo>
                  <a:pt x="65" y="123"/>
                  <a:pt x="72" y="116"/>
                  <a:pt x="80" y="116"/>
                </a:cubicBezTo>
                <a:cubicBezTo>
                  <a:pt x="88" y="116"/>
                  <a:pt x="95" y="123"/>
                  <a:pt x="95" y="131"/>
                </a:cubicBezTo>
                <a:cubicBezTo>
                  <a:pt x="95" y="139"/>
                  <a:pt x="88" y="145"/>
                  <a:pt x="80" y="14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49" name="Freeform 1144"/>
          <p:cNvSpPr>
            <a:spLocks noEditPoints="1"/>
          </p:cNvSpPr>
          <p:nvPr/>
        </p:nvSpPr>
        <p:spPr bwMode="auto">
          <a:xfrm>
            <a:off x="9224963" y="2841625"/>
            <a:ext cx="425450" cy="550863"/>
          </a:xfrm>
          <a:custGeom>
            <a:avLst/>
            <a:gdLst>
              <a:gd name="T0" fmla="*/ 0 w 125"/>
              <a:gd name="T1" fmla="*/ 0 h 160"/>
              <a:gd name="T2" fmla="*/ 125 w 125"/>
              <a:gd name="T3" fmla="*/ 160 h 160"/>
              <a:gd name="T4" fmla="*/ 86 w 125"/>
              <a:gd name="T5" fmla="*/ 0 h 160"/>
              <a:gd name="T6" fmla="*/ 116 w 125"/>
              <a:gd name="T7" fmla="*/ 37 h 160"/>
              <a:gd name="T8" fmla="*/ 88 w 125"/>
              <a:gd name="T9" fmla="*/ 9 h 160"/>
              <a:gd name="T10" fmla="*/ 5 w 125"/>
              <a:gd name="T11" fmla="*/ 5 h 160"/>
              <a:gd name="T12" fmla="*/ 83 w 125"/>
              <a:gd name="T13" fmla="*/ 43 h 160"/>
              <a:gd name="T14" fmla="*/ 120 w 125"/>
              <a:gd name="T15" fmla="*/ 155 h 160"/>
              <a:gd name="T16" fmla="*/ 24 w 125"/>
              <a:gd name="T17" fmla="*/ 43 h 160"/>
              <a:gd name="T18" fmla="*/ 51 w 125"/>
              <a:gd name="T19" fmla="*/ 40 h 160"/>
              <a:gd name="T20" fmla="*/ 51 w 125"/>
              <a:gd name="T21" fmla="*/ 45 h 160"/>
              <a:gd name="T22" fmla="*/ 24 w 125"/>
              <a:gd name="T23" fmla="*/ 43 h 160"/>
              <a:gd name="T24" fmla="*/ 72 w 125"/>
              <a:gd name="T25" fmla="*/ 104 h 160"/>
              <a:gd name="T26" fmla="*/ 24 w 125"/>
              <a:gd name="T27" fmla="*/ 101 h 160"/>
              <a:gd name="T28" fmla="*/ 72 w 125"/>
              <a:gd name="T29" fmla="*/ 99 h 160"/>
              <a:gd name="T30" fmla="*/ 101 w 125"/>
              <a:gd name="T31" fmla="*/ 83 h 160"/>
              <a:gd name="T32" fmla="*/ 80 w 125"/>
              <a:gd name="T33" fmla="*/ 85 h 160"/>
              <a:gd name="T34" fmla="*/ 80 w 125"/>
              <a:gd name="T35" fmla="*/ 80 h 160"/>
              <a:gd name="T36" fmla="*/ 101 w 125"/>
              <a:gd name="T37" fmla="*/ 83 h 160"/>
              <a:gd name="T38" fmla="*/ 27 w 125"/>
              <a:gd name="T39" fmla="*/ 61 h 160"/>
              <a:gd name="T40" fmla="*/ 43 w 125"/>
              <a:gd name="T41" fmla="*/ 64 h 160"/>
              <a:gd name="T42" fmla="*/ 27 w 125"/>
              <a:gd name="T43" fmla="*/ 67 h 160"/>
              <a:gd name="T44" fmla="*/ 64 w 125"/>
              <a:gd name="T45" fmla="*/ 64 h 160"/>
              <a:gd name="T46" fmla="*/ 85 w 125"/>
              <a:gd name="T47" fmla="*/ 61 h 160"/>
              <a:gd name="T48" fmla="*/ 85 w 125"/>
              <a:gd name="T49" fmla="*/ 67 h 160"/>
              <a:gd name="T50" fmla="*/ 64 w 125"/>
              <a:gd name="T51" fmla="*/ 64 h 160"/>
              <a:gd name="T52" fmla="*/ 55 w 125"/>
              <a:gd name="T53" fmla="*/ 62 h 160"/>
              <a:gd name="T54" fmla="*/ 55 w 125"/>
              <a:gd name="T55" fmla="*/ 66 h 160"/>
              <a:gd name="T56" fmla="*/ 51 w 125"/>
              <a:gd name="T57" fmla="*/ 66 h 160"/>
              <a:gd name="T58" fmla="*/ 51 w 125"/>
              <a:gd name="T59" fmla="*/ 62 h 160"/>
              <a:gd name="T60" fmla="*/ 69 w 125"/>
              <a:gd name="T61" fmla="*/ 83 h 160"/>
              <a:gd name="T62" fmla="*/ 40 w 125"/>
              <a:gd name="T63" fmla="*/ 85 h 160"/>
              <a:gd name="T64" fmla="*/ 40 w 125"/>
              <a:gd name="T65" fmla="*/ 80 h 160"/>
              <a:gd name="T66" fmla="*/ 25 w 125"/>
              <a:gd name="T67" fmla="*/ 85 h 160"/>
              <a:gd name="T68" fmla="*/ 25 w 125"/>
              <a:gd name="T69" fmla="*/ 81 h 160"/>
              <a:gd name="T70" fmla="*/ 29 w 125"/>
              <a:gd name="T71" fmla="*/ 83 h 160"/>
              <a:gd name="T72" fmla="*/ 27 w 125"/>
              <a:gd name="T73" fmla="*/ 85 h 160"/>
              <a:gd name="T74" fmla="*/ 101 w 125"/>
              <a:gd name="T75" fmla="*/ 120 h 160"/>
              <a:gd name="T76" fmla="*/ 80 w 125"/>
              <a:gd name="T77" fmla="*/ 123 h 160"/>
              <a:gd name="T78" fmla="*/ 80 w 125"/>
              <a:gd name="T79" fmla="*/ 117 h 160"/>
              <a:gd name="T80" fmla="*/ 101 w 125"/>
              <a:gd name="T81" fmla="*/ 120 h 160"/>
              <a:gd name="T82" fmla="*/ 67 w 125"/>
              <a:gd name="T83" fmla="*/ 123 h 160"/>
              <a:gd name="T84" fmla="*/ 37 w 125"/>
              <a:gd name="T85" fmla="*/ 120 h 160"/>
              <a:gd name="T86" fmla="*/ 67 w 125"/>
              <a:gd name="T87" fmla="*/ 117 h 160"/>
              <a:gd name="T88" fmla="*/ 29 w 125"/>
              <a:gd name="T89" fmla="*/ 118 h 160"/>
              <a:gd name="T90" fmla="*/ 29 w 125"/>
              <a:gd name="T91" fmla="*/ 122 h 160"/>
              <a:gd name="T92" fmla="*/ 25 w 125"/>
              <a:gd name="T93" fmla="*/ 122 h 160"/>
              <a:gd name="T94" fmla="*/ 25 w 125"/>
              <a:gd name="T95" fmla="*/ 118 h 160"/>
              <a:gd name="T96" fmla="*/ 101 w 125"/>
              <a:gd name="T97" fmla="*/ 62 h 160"/>
              <a:gd name="T98" fmla="*/ 101 w 125"/>
              <a:gd name="T99" fmla="*/ 66 h 160"/>
              <a:gd name="T100" fmla="*/ 97 w 125"/>
              <a:gd name="T101" fmla="*/ 66 h 160"/>
              <a:gd name="T102" fmla="*/ 97 w 125"/>
              <a:gd name="T103" fmla="*/ 62 h 160"/>
              <a:gd name="T104" fmla="*/ 85 w 125"/>
              <a:gd name="T105" fmla="*/ 104 h 160"/>
              <a:gd name="T106" fmla="*/ 83 w 125"/>
              <a:gd name="T107" fmla="*/ 101 h 160"/>
              <a:gd name="T108" fmla="*/ 87 w 125"/>
              <a:gd name="T109" fmla="*/ 99 h 160"/>
              <a:gd name="T110" fmla="*/ 87 w 125"/>
              <a:gd name="T111" fmla="*/ 103 h 160"/>
              <a:gd name="T112" fmla="*/ 101 w 125"/>
              <a:gd name="T113" fmla="*/ 99 h 160"/>
              <a:gd name="T114" fmla="*/ 101 w 125"/>
              <a:gd name="T115" fmla="*/ 103 h 160"/>
              <a:gd name="T116" fmla="*/ 97 w 125"/>
              <a:gd name="T117" fmla="*/ 103 h 160"/>
              <a:gd name="T118" fmla="*/ 97 w 125"/>
              <a:gd name="T119" fmla="*/ 99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5" h="160">
                <a:moveTo>
                  <a:pt x="86" y="0"/>
                </a:moveTo>
                <a:cubicBezTo>
                  <a:pt x="0" y="0"/>
                  <a:pt x="0" y="0"/>
                  <a:pt x="0" y="0"/>
                </a:cubicBezTo>
                <a:cubicBezTo>
                  <a:pt x="0" y="160"/>
                  <a:pt x="0" y="160"/>
                  <a:pt x="0" y="160"/>
                </a:cubicBezTo>
                <a:cubicBezTo>
                  <a:pt x="125" y="160"/>
                  <a:pt x="125" y="160"/>
                  <a:pt x="125" y="160"/>
                </a:cubicBezTo>
                <a:cubicBezTo>
                  <a:pt x="125" y="39"/>
                  <a:pt x="125" y="39"/>
                  <a:pt x="125" y="39"/>
                </a:cubicBezTo>
                <a:lnTo>
                  <a:pt x="86" y="0"/>
                </a:lnTo>
                <a:close/>
                <a:moveTo>
                  <a:pt x="88" y="9"/>
                </a:moveTo>
                <a:cubicBezTo>
                  <a:pt x="116" y="37"/>
                  <a:pt x="116" y="37"/>
                  <a:pt x="116" y="37"/>
                </a:cubicBezTo>
                <a:cubicBezTo>
                  <a:pt x="88" y="37"/>
                  <a:pt x="88" y="37"/>
                  <a:pt x="88" y="37"/>
                </a:cubicBezTo>
                <a:lnTo>
                  <a:pt x="88" y="9"/>
                </a:lnTo>
                <a:close/>
                <a:moveTo>
                  <a:pt x="5" y="155"/>
                </a:moveTo>
                <a:cubicBezTo>
                  <a:pt x="5" y="5"/>
                  <a:pt x="5" y="5"/>
                  <a:pt x="5" y="5"/>
                </a:cubicBezTo>
                <a:cubicBezTo>
                  <a:pt x="83" y="5"/>
                  <a:pt x="83" y="5"/>
                  <a:pt x="83" y="5"/>
                </a:cubicBezTo>
                <a:cubicBezTo>
                  <a:pt x="83" y="43"/>
                  <a:pt x="83" y="43"/>
                  <a:pt x="83" y="43"/>
                </a:cubicBezTo>
                <a:cubicBezTo>
                  <a:pt x="120" y="43"/>
                  <a:pt x="120" y="43"/>
                  <a:pt x="120" y="43"/>
                </a:cubicBezTo>
                <a:cubicBezTo>
                  <a:pt x="120" y="155"/>
                  <a:pt x="120" y="155"/>
                  <a:pt x="120" y="155"/>
                </a:cubicBezTo>
                <a:lnTo>
                  <a:pt x="5" y="155"/>
                </a:lnTo>
                <a:close/>
                <a:moveTo>
                  <a:pt x="24" y="43"/>
                </a:moveTo>
                <a:cubicBezTo>
                  <a:pt x="24" y="41"/>
                  <a:pt x="25" y="40"/>
                  <a:pt x="27" y="40"/>
                </a:cubicBezTo>
                <a:cubicBezTo>
                  <a:pt x="51" y="40"/>
                  <a:pt x="51" y="40"/>
                  <a:pt x="51" y="40"/>
                </a:cubicBezTo>
                <a:cubicBezTo>
                  <a:pt x="52" y="40"/>
                  <a:pt x="53" y="41"/>
                  <a:pt x="53" y="43"/>
                </a:cubicBezTo>
                <a:cubicBezTo>
                  <a:pt x="53" y="44"/>
                  <a:pt x="52" y="45"/>
                  <a:pt x="51" y="45"/>
                </a:cubicBezTo>
                <a:cubicBezTo>
                  <a:pt x="27" y="45"/>
                  <a:pt x="27" y="45"/>
                  <a:pt x="27" y="45"/>
                </a:cubicBezTo>
                <a:cubicBezTo>
                  <a:pt x="25" y="45"/>
                  <a:pt x="24" y="44"/>
                  <a:pt x="24" y="43"/>
                </a:cubicBezTo>
                <a:close/>
                <a:moveTo>
                  <a:pt x="75" y="101"/>
                </a:moveTo>
                <a:cubicBezTo>
                  <a:pt x="75" y="103"/>
                  <a:pt x="73" y="104"/>
                  <a:pt x="72" y="104"/>
                </a:cubicBezTo>
                <a:cubicBezTo>
                  <a:pt x="27" y="104"/>
                  <a:pt x="27" y="104"/>
                  <a:pt x="27" y="104"/>
                </a:cubicBezTo>
                <a:cubicBezTo>
                  <a:pt x="25" y="104"/>
                  <a:pt x="24" y="103"/>
                  <a:pt x="24" y="101"/>
                </a:cubicBezTo>
                <a:cubicBezTo>
                  <a:pt x="24" y="100"/>
                  <a:pt x="25" y="99"/>
                  <a:pt x="27" y="99"/>
                </a:cubicBezTo>
                <a:cubicBezTo>
                  <a:pt x="72" y="99"/>
                  <a:pt x="72" y="99"/>
                  <a:pt x="72" y="99"/>
                </a:cubicBezTo>
                <a:cubicBezTo>
                  <a:pt x="73" y="99"/>
                  <a:pt x="75" y="100"/>
                  <a:pt x="75" y="101"/>
                </a:cubicBezTo>
                <a:close/>
                <a:moveTo>
                  <a:pt x="101" y="83"/>
                </a:moveTo>
                <a:cubicBezTo>
                  <a:pt x="101" y="84"/>
                  <a:pt x="100" y="85"/>
                  <a:pt x="99" y="85"/>
                </a:cubicBezTo>
                <a:cubicBezTo>
                  <a:pt x="80" y="85"/>
                  <a:pt x="80" y="85"/>
                  <a:pt x="80" y="85"/>
                </a:cubicBezTo>
                <a:cubicBezTo>
                  <a:pt x="79" y="85"/>
                  <a:pt x="77" y="84"/>
                  <a:pt x="77" y="83"/>
                </a:cubicBezTo>
                <a:cubicBezTo>
                  <a:pt x="77" y="81"/>
                  <a:pt x="79" y="80"/>
                  <a:pt x="80" y="80"/>
                </a:cubicBezTo>
                <a:cubicBezTo>
                  <a:pt x="99" y="80"/>
                  <a:pt x="99" y="80"/>
                  <a:pt x="99" y="80"/>
                </a:cubicBezTo>
                <a:cubicBezTo>
                  <a:pt x="100" y="80"/>
                  <a:pt x="101" y="81"/>
                  <a:pt x="101" y="83"/>
                </a:cubicBezTo>
                <a:close/>
                <a:moveTo>
                  <a:pt x="24" y="64"/>
                </a:moveTo>
                <a:cubicBezTo>
                  <a:pt x="24" y="63"/>
                  <a:pt x="25" y="61"/>
                  <a:pt x="27" y="61"/>
                </a:cubicBezTo>
                <a:cubicBezTo>
                  <a:pt x="40" y="61"/>
                  <a:pt x="40" y="61"/>
                  <a:pt x="40" y="61"/>
                </a:cubicBezTo>
                <a:cubicBezTo>
                  <a:pt x="41" y="61"/>
                  <a:pt x="43" y="63"/>
                  <a:pt x="43" y="64"/>
                </a:cubicBezTo>
                <a:cubicBezTo>
                  <a:pt x="43" y="65"/>
                  <a:pt x="41" y="67"/>
                  <a:pt x="40" y="67"/>
                </a:cubicBezTo>
                <a:cubicBezTo>
                  <a:pt x="27" y="67"/>
                  <a:pt x="27" y="67"/>
                  <a:pt x="27" y="67"/>
                </a:cubicBezTo>
                <a:cubicBezTo>
                  <a:pt x="25" y="67"/>
                  <a:pt x="24" y="65"/>
                  <a:pt x="24" y="64"/>
                </a:cubicBezTo>
                <a:close/>
                <a:moveTo>
                  <a:pt x="64" y="64"/>
                </a:moveTo>
                <a:cubicBezTo>
                  <a:pt x="64" y="63"/>
                  <a:pt x="65" y="61"/>
                  <a:pt x="67" y="61"/>
                </a:cubicBezTo>
                <a:cubicBezTo>
                  <a:pt x="85" y="61"/>
                  <a:pt x="85" y="61"/>
                  <a:pt x="85" y="61"/>
                </a:cubicBezTo>
                <a:cubicBezTo>
                  <a:pt x="87" y="61"/>
                  <a:pt x="88" y="63"/>
                  <a:pt x="88" y="64"/>
                </a:cubicBezTo>
                <a:cubicBezTo>
                  <a:pt x="88" y="65"/>
                  <a:pt x="87" y="67"/>
                  <a:pt x="85" y="67"/>
                </a:cubicBezTo>
                <a:cubicBezTo>
                  <a:pt x="67" y="67"/>
                  <a:pt x="67" y="67"/>
                  <a:pt x="67" y="67"/>
                </a:cubicBezTo>
                <a:cubicBezTo>
                  <a:pt x="65" y="67"/>
                  <a:pt x="64" y="65"/>
                  <a:pt x="64" y="64"/>
                </a:cubicBezTo>
                <a:close/>
                <a:moveTo>
                  <a:pt x="51" y="62"/>
                </a:moveTo>
                <a:cubicBezTo>
                  <a:pt x="52" y="61"/>
                  <a:pt x="54" y="61"/>
                  <a:pt x="55" y="62"/>
                </a:cubicBezTo>
                <a:cubicBezTo>
                  <a:pt x="56" y="63"/>
                  <a:pt x="56" y="63"/>
                  <a:pt x="56" y="64"/>
                </a:cubicBezTo>
                <a:cubicBezTo>
                  <a:pt x="56" y="65"/>
                  <a:pt x="56" y="65"/>
                  <a:pt x="55" y="66"/>
                </a:cubicBezTo>
                <a:cubicBezTo>
                  <a:pt x="55" y="66"/>
                  <a:pt x="54" y="67"/>
                  <a:pt x="53" y="67"/>
                </a:cubicBezTo>
                <a:cubicBezTo>
                  <a:pt x="53" y="67"/>
                  <a:pt x="52" y="66"/>
                  <a:pt x="51" y="66"/>
                </a:cubicBezTo>
                <a:cubicBezTo>
                  <a:pt x="51" y="65"/>
                  <a:pt x="51" y="65"/>
                  <a:pt x="51" y="64"/>
                </a:cubicBezTo>
                <a:cubicBezTo>
                  <a:pt x="51" y="63"/>
                  <a:pt x="51" y="63"/>
                  <a:pt x="51" y="62"/>
                </a:cubicBezTo>
                <a:close/>
                <a:moveTo>
                  <a:pt x="67" y="80"/>
                </a:moveTo>
                <a:cubicBezTo>
                  <a:pt x="68" y="80"/>
                  <a:pt x="69" y="81"/>
                  <a:pt x="69" y="83"/>
                </a:cubicBezTo>
                <a:cubicBezTo>
                  <a:pt x="69" y="84"/>
                  <a:pt x="68" y="85"/>
                  <a:pt x="67" y="85"/>
                </a:cubicBezTo>
                <a:cubicBezTo>
                  <a:pt x="40" y="85"/>
                  <a:pt x="40" y="85"/>
                  <a:pt x="40" y="85"/>
                </a:cubicBezTo>
                <a:cubicBezTo>
                  <a:pt x="39" y="85"/>
                  <a:pt x="37" y="84"/>
                  <a:pt x="37" y="83"/>
                </a:cubicBezTo>
                <a:cubicBezTo>
                  <a:pt x="37" y="81"/>
                  <a:pt x="39" y="80"/>
                  <a:pt x="40" y="80"/>
                </a:cubicBezTo>
                <a:lnTo>
                  <a:pt x="67" y="80"/>
                </a:lnTo>
                <a:close/>
                <a:moveTo>
                  <a:pt x="25" y="85"/>
                </a:moveTo>
                <a:cubicBezTo>
                  <a:pt x="24" y="84"/>
                  <a:pt x="24" y="83"/>
                  <a:pt x="24" y="83"/>
                </a:cubicBezTo>
                <a:cubicBezTo>
                  <a:pt x="24" y="82"/>
                  <a:pt x="24" y="81"/>
                  <a:pt x="25" y="81"/>
                </a:cubicBezTo>
                <a:cubicBezTo>
                  <a:pt x="26" y="80"/>
                  <a:pt x="28" y="80"/>
                  <a:pt x="29" y="81"/>
                </a:cubicBezTo>
                <a:cubicBezTo>
                  <a:pt x="29" y="81"/>
                  <a:pt x="29" y="82"/>
                  <a:pt x="29" y="83"/>
                </a:cubicBezTo>
                <a:cubicBezTo>
                  <a:pt x="29" y="83"/>
                  <a:pt x="29" y="84"/>
                  <a:pt x="29" y="85"/>
                </a:cubicBezTo>
                <a:cubicBezTo>
                  <a:pt x="28" y="85"/>
                  <a:pt x="27" y="85"/>
                  <a:pt x="27" y="85"/>
                </a:cubicBezTo>
                <a:cubicBezTo>
                  <a:pt x="26" y="85"/>
                  <a:pt x="25" y="85"/>
                  <a:pt x="25" y="85"/>
                </a:cubicBezTo>
                <a:close/>
                <a:moveTo>
                  <a:pt x="101" y="120"/>
                </a:moveTo>
                <a:cubicBezTo>
                  <a:pt x="101" y="121"/>
                  <a:pt x="100" y="123"/>
                  <a:pt x="99" y="123"/>
                </a:cubicBezTo>
                <a:cubicBezTo>
                  <a:pt x="80" y="123"/>
                  <a:pt x="80" y="123"/>
                  <a:pt x="80" y="123"/>
                </a:cubicBezTo>
                <a:cubicBezTo>
                  <a:pt x="79" y="123"/>
                  <a:pt x="77" y="121"/>
                  <a:pt x="77" y="120"/>
                </a:cubicBezTo>
                <a:cubicBezTo>
                  <a:pt x="77" y="119"/>
                  <a:pt x="79" y="117"/>
                  <a:pt x="80" y="117"/>
                </a:cubicBezTo>
                <a:cubicBezTo>
                  <a:pt x="99" y="117"/>
                  <a:pt x="99" y="117"/>
                  <a:pt x="99" y="117"/>
                </a:cubicBezTo>
                <a:cubicBezTo>
                  <a:pt x="100" y="117"/>
                  <a:pt x="101" y="119"/>
                  <a:pt x="101" y="120"/>
                </a:cubicBezTo>
                <a:close/>
                <a:moveTo>
                  <a:pt x="69" y="120"/>
                </a:moveTo>
                <a:cubicBezTo>
                  <a:pt x="69" y="121"/>
                  <a:pt x="68" y="123"/>
                  <a:pt x="67" y="123"/>
                </a:cubicBezTo>
                <a:cubicBezTo>
                  <a:pt x="40" y="123"/>
                  <a:pt x="40" y="123"/>
                  <a:pt x="40" y="123"/>
                </a:cubicBezTo>
                <a:cubicBezTo>
                  <a:pt x="39" y="123"/>
                  <a:pt x="37" y="121"/>
                  <a:pt x="37" y="120"/>
                </a:cubicBezTo>
                <a:cubicBezTo>
                  <a:pt x="37" y="119"/>
                  <a:pt x="39" y="117"/>
                  <a:pt x="40" y="117"/>
                </a:cubicBezTo>
                <a:cubicBezTo>
                  <a:pt x="67" y="117"/>
                  <a:pt x="67" y="117"/>
                  <a:pt x="67" y="117"/>
                </a:cubicBezTo>
                <a:cubicBezTo>
                  <a:pt x="68" y="117"/>
                  <a:pt x="69" y="119"/>
                  <a:pt x="69" y="120"/>
                </a:cubicBezTo>
                <a:close/>
                <a:moveTo>
                  <a:pt x="29" y="118"/>
                </a:moveTo>
                <a:cubicBezTo>
                  <a:pt x="29" y="119"/>
                  <a:pt x="29" y="119"/>
                  <a:pt x="29" y="120"/>
                </a:cubicBezTo>
                <a:cubicBezTo>
                  <a:pt x="29" y="121"/>
                  <a:pt x="29" y="121"/>
                  <a:pt x="29" y="122"/>
                </a:cubicBezTo>
                <a:cubicBezTo>
                  <a:pt x="28" y="122"/>
                  <a:pt x="27" y="123"/>
                  <a:pt x="27" y="123"/>
                </a:cubicBezTo>
                <a:cubicBezTo>
                  <a:pt x="26" y="123"/>
                  <a:pt x="25" y="122"/>
                  <a:pt x="25" y="122"/>
                </a:cubicBezTo>
                <a:cubicBezTo>
                  <a:pt x="24" y="121"/>
                  <a:pt x="24" y="121"/>
                  <a:pt x="24" y="120"/>
                </a:cubicBezTo>
                <a:cubicBezTo>
                  <a:pt x="24" y="119"/>
                  <a:pt x="24" y="119"/>
                  <a:pt x="25" y="118"/>
                </a:cubicBezTo>
                <a:cubicBezTo>
                  <a:pt x="26" y="117"/>
                  <a:pt x="28" y="117"/>
                  <a:pt x="29" y="118"/>
                </a:cubicBezTo>
                <a:close/>
                <a:moveTo>
                  <a:pt x="101" y="62"/>
                </a:moveTo>
                <a:cubicBezTo>
                  <a:pt x="101" y="63"/>
                  <a:pt x="101" y="63"/>
                  <a:pt x="101" y="64"/>
                </a:cubicBezTo>
                <a:cubicBezTo>
                  <a:pt x="101" y="65"/>
                  <a:pt x="101" y="65"/>
                  <a:pt x="101" y="66"/>
                </a:cubicBezTo>
                <a:cubicBezTo>
                  <a:pt x="100" y="66"/>
                  <a:pt x="99" y="67"/>
                  <a:pt x="99" y="67"/>
                </a:cubicBezTo>
                <a:cubicBezTo>
                  <a:pt x="98" y="67"/>
                  <a:pt x="97" y="66"/>
                  <a:pt x="97" y="66"/>
                </a:cubicBezTo>
                <a:cubicBezTo>
                  <a:pt x="96" y="65"/>
                  <a:pt x="96" y="65"/>
                  <a:pt x="96" y="64"/>
                </a:cubicBezTo>
                <a:cubicBezTo>
                  <a:pt x="96" y="63"/>
                  <a:pt x="96" y="63"/>
                  <a:pt x="97" y="62"/>
                </a:cubicBezTo>
                <a:cubicBezTo>
                  <a:pt x="98" y="61"/>
                  <a:pt x="100" y="61"/>
                  <a:pt x="101" y="62"/>
                </a:cubicBezTo>
                <a:close/>
                <a:moveTo>
                  <a:pt x="85" y="104"/>
                </a:moveTo>
                <a:cubicBezTo>
                  <a:pt x="85" y="104"/>
                  <a:pt x="84" y="104"/>
                  <a:pt x="83" y="103"/>
                </a:cubicBezTo>
                <a:cubicBezTo>
                  <a:pt x="83" y="103"/>
                  <a:pt x="83" y="102"/>
                  <a:pt x="83" y="101"/>
                </a:cubicBezTo>
                <a:cubicBezTo>
                  <a:pt x="83" y="101"/>
                  <a:pt x="83" y="100"/>
                  <a:pt x="83" y="99"/>
                </a:cubicBezTo>
                <a:cubicBezTo>
                  <a:pt x="84" y="98"/>
                  <a:pt x="86" y="98"/>
                  <a:pt x="87" y="99"/>
                </a:cubicBezTo>
                <a:cubicBezTo>
                  <a:pt x="88" y="100"/>
                  <a:pt x="88" y="101"/>
                  <a:pt x="88" y="101"/>
                </a:cubicBezTo>
                <a:cubicBezTo>
                  <a:pt x="88" y="102"/>
                  <a:pt x="88" y="103"/>
                  <a:pt x="87" y="103"/>
                </a:cubicBezTo>
                <a:cubicBezTo>
                  <a:pt x="87" y="104"/>
                  <a:pt x="86" y="104"/>
                  <a:pt x="85" y="104"/>
                </a:cubicBezTo>
                <a:close/>
                <a:moveTo>
                  <a:pt x="101" y="99"/>
                </a:moveTo>
                <a:cubicBezTo>
                  <a:pt x="101" y="100"/>
                  <a:pt x="101" y="101"/>
                  <a:pt x="101" y="101"/>
                </a:cubicBezTo>
                <a:cubicBezTo>
                  <a:pt x="101" y="102"/>
                  <a:pt x="101" y="103"/>
                  <a:pt x="101" y="103"/>
                </a:cubicBezTo>
                <a:cubicBezTo>
                  <a:pt x="100" y="104"/>
                  <a:pt x="99" y="104"/>
                  <a:pt x="99" y="104"/>
                </a:cubicBezTo>
                <a:cubicBezTo>
                  <a:pt x="98" y="104"/>
                  <a:pt x="97" y="104"/>
                  <a:pt x="97" y="103"/>
                </a:cubicBezTo>
                <a:cubicBezTo>
                  <a:pt x="96" y="103"/>
                  <a:pt x="96" y="102"/>
                  <a:pt x="96" y="101"/>
                </a:cubicBezTo>
                <a:cubicBezTo>
                  <a:pt x="96" y="101"/>
                  <a:pt x="96" y="100"/>
                  <a:pt x="97" y="99"/>
                </a:cubicBezTo>
                <a:cubicBezTo>
                  <a:pt x="98" y="98"/>
                  <a:pt x="100" y="98"/>
                  <a:pt x="101" y="9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50" name="Freeform 1145"/>
          <p:cNvSpPr>
            <a:spLocks noEditPoints="1"/>
          </p:cNvSpPr>
          <p:nvPr/>
        </p:nvSpPr>
        <p:spPr bwMode="auto">
          <a:xfrm>
            <a:off x="9237663" y="3462338"/>
            <a:ext cx="406400" cy="549275"/>
          </a:xfrm>
          <a:custGeom>
            <a:avLst/>
            <a:gdLst>
              <a:gd name="T0" fmla="*/ 57 w 119"/>
              <a:gd name="T1" fmla="*/ 99 h 160"/>
              <a:gd name="T2" fmla="*/ 57 w 119"/>
              <a:gd name="T3" fmla="*/ 3 h 160"/>
              <a:gd name="T4" fmla="*/ 60 w 119"/>
              <a:gd name="T5" fmla="*/ 0 h 160"/>
              <a:gd name="T6" fmla="*/ 62 w 119"/>
              <a:gd name="T7" fmla="*/ 3 h 160"/>
              <a:gd name="T8" fmla="*/ 62 w 119"/>
              <a:gd name="T9" fmla="*/ 99 h 160"/>
              <a:gd name="T10" fmla="*/ 85 w 119"/>
              <a:gd name="T11" fmla="*/ 77 h 160"/>
              <a:gd name="T12" fmla="*/ 89 w 119"/>
              <a:gd name="T13" fmla="*/ 77 h 160"/>
              <a:gd name="T14" fmla="*/ 89 w 119"/>
              <a:gd name="T15" fmla="*/ 81 h 160"/>
              <a:gd name="T16" fmla="*/ 62 w 119"/>
              <a:gd name="T17" fmla="*/ 107 h 160"/>
              <a:gd name="T18" fmla="*/ 60 w 119"/>
              <a:gd name="T19" fmla="*/ 108 h 160"/>
              <a:gd name="T20" fmla="*/ 60 w 119"/>
              <a:gd name="T21" fmla="*/ 108 h 160"/>
              <a:gd name="T22" fmla="*/ 60 w 119"/>
              <a:gd name="T23" fmla="*/ 108 h 160"/>
              <a:gd name="T24" fmla="*/ 58 w 119"/>
              <a:gd name="T25" fmla="*/ 108 h 160"/>
              <a:gd name="T26" fmla="*/ 31 w 119"/>
              <a:gd name="T27" fmla="*/ 81 h 160"/>
              <a:gd name="T28" fmla="*/ 31 w 119"/>
              <a:gd name="T29" fmla="*/ 77 h 160"/>
              <a:gd name="T30" fmla="*/ 34 w 119"/>
              <a:gd name="T31" fmla="*/ 77 h 160"/>
              <a:gd name="T32" fmla="*/ 57 w 119"/>
              <a:gd name="T33" fmla="*/ 99 h 160"/>
              <a:gd name="T34" fmla="*/ 79 w 119"/>
              <a:gd name="T35" fmla="*/ 43 h 160"/>
              <a:gd name="T36" fmla="*/ 76 w 119"/>
              <a:gd name="T37" fmla="*/ 46 h 160"/>
              <a:gd name="T38" fmla="*/ 79 w 119"/>
              <a:gd name="T39" fmla="*/ 49 h 160"/>
              <a:gd name="T40" fmla="*/ 114 w 119"/>
              <a:gd name="T41" fmla="*/ 49 h 160"/>
              <a:gd name="T42" fmla="*/ 114 w 119"/>
              <a:gd name="T43" fmla="*/ 155 h 160"/>
              <a:gd name="T44" fmla="*/ 5 w 119"/>
              <a:gd name="T45" fmla="*/ 155 h 160"/>
              <a:gd name="T46" fmla="*/ 5 w 119"/>
              <a:gd name="T47" fmla="*/ 49 h 160"/>
              <a:gd name="T48" fmla="*/ 41 w 119"/>
              <a:gd name="T49" fmla="*/ 49 h 160"/>
              <a:gd name="T50" fmla="*/ 43 w 119"/>
              <a:gd name="T51" fmla="*/ 46 h 160"/>
              <a:gd name="T52" fmla="*/ 41 w 119"/>
              <a:gd name="T53" fmla="*/ 43 h 160"/>
              <a:gd name="T54" fmla="*/ 0 w 119"/>
              <a:gd name="T55" fmla="*/ 43 h 160"/>
              <a:gd name="T56" fmla="*/ 0 w 119"/>
              <a:gd name="T57" fmla="*/ 160 h 160"/>
              <a:gd name="T58" fmla="*/ 119 w 119"/>
              <a:gd name="T59" fmla="*/ 160 h 160"/>
              <a:gd name="T60" fmla="*/ 119 w 119"/>
              <a:gd name="T61" fmla="*/ 43 h 160"/>
              <a:gd name="T62" fmla="*/ 79 w 119"/>
              <a:gd name="T63" fmla="*/ 43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19" h="160">
                <a:moveTo>
                  <a:pt x="57" y="99"/>
                </a:moveTo>
                <a:cubicBezTo>
                  <a:pt x="57" y="3"/>
                  <a:pt x="57" y="3"/>
                  <a:pt x="57" y="3"/>
                </a:cubicBezTo>
                <a:cubicBezTo>
                  <a:pt x="57" y="1"/>
                  <a:pt x="58" y="0"/>
                  <a:pt x="60" y="0"/>
                </a:cubicBezTo>
                <a:cubicBezTo>
                  <a:pt x="61" y="0"/>
                  <a:pt x="62" y="1"/>
                  <a:pt x="62" y="3"/>
                </a:cubicBezTo>
                <a:cubicBezTo>
                  <a:pt x="62" y="99"/>
                  <a:pt x="62" y="99"/>
                  <a:pt x="62" y="99"/>
                </a:cubicBezTo>
                <a:cubicBezTo>
                  <a:pt x="85" y="77"/>
                  <a:pt x="85" y="77"/>
                  <a:pt x="85" y="77"/>
                </a:cubicBezTo>
                <a:cubicBezTo>
                  <a:pt x="86" y="76"/>
                  <a:pt x="88" y="76"/>
                  <a:pt x="89" y="77"/>
                </a:cubicBezTo>
                <a:cubicBezTo>
                  <a:pt x="90" y="78"/>
                  <a:pt x="90" y="79"/>
                  <a:pt x="89" y="81"/>
                </a:cubicBezTo>
                <a:cubicBezTo>
                  <a:pt x="62" y="107"/>
                  <a:pt x="62" y="107"/>
                  <a:pt x="62" y="107"/>
                </a:cubicBezTo>
                <a:cubicBezTo>
                  <a:pt x="61" y="108"/>
                  <a:pt x="61" y="108"/>
                  <a:pt x="60" y="108"/>
                </a:cubicBezTo>
                <a:cubicBezTo>
                  <a:pt x="60" y="108"/>
                  <a:pt x="60" y="108"/>
                  <a:pt x="60" y="108"/>
                </a:cubicBezTo>
                <a:cubicBezTo>
                  <a:pt x="60" y="108"/>
                  <a:pt x="60" y="108"/>
                  <a:pt x="60" y="108"/>
                </a:cubicBezTo>
                <a:cubicBezTo>
                  <a:pt x="59" y="108"/>
                  <a:pt x="58" y="108"/>
                  <a:pt x="58" y="108"/>
                </a:cubicBezTo>
                <a:cubicBezTo>
                  <a:pt x="31" y="81"/>
                  <a:pt x="31" y="81"/>
                  <a:pt x="31" y="81"/>
                </a:cubicBezTo>
                <a:cubicBezTo>
                  <a:pt x="30" y="80"/>
                  <a:pt x="30" y="78"/>
                  <a:pt x="31" y="77"/>
                </a:cubicBezTo>
                <a:cubicBezTo>
                  <a:pt x="32" y="76"/>
                  <a:pt x="33" y="76"/>
                  <a:pt x="34" y="77"/>
                </a:cubicBezTo>
                <a:lnTo>
                  <a:pt x="57" y="99"/>
                </a:lnTo>
                <a:close/>
                <a:moveTo>
                  <a:pt x="79" y="43"/>
                </a:moveTo>
                <a:cubicBezTo>
                  <a:pt x="77" y="43"/>
                  <a:pt x="76" y="45"/>
                  <a:pt x="76" y="46"/>
                </a:cubicBezTo>
                <a:cubicBezTo>
                  <a:pt x="76" y="48"/>
                  <a:pt x="77" y="49"/>
                  <a:pt x="79" y="49"/>
                </a:cubicBezTo>
                <a:cubicBezTo>
                  <a:pt x="114" y="49"/>
                  <a:pt x="114" y="49"/>
                  <a:pt x="114" y="49"/>
                </a:cubicBezTo>
                <a:cubicBezTo>
                  <a:pt x="114" y="155"/>
                  <a:pt x="114" y="155"/>
                  <a:pt x="114" y="155"/>
                </a:cubicBezTo>
                <a:cubicBezTo>
                  <a:pt x="5" y="155"/>
                  <a:pt x="5" y="155"/>
                  <a:pt x="5" y="155"/>
                </a:cubicBezTo>
                <a:cubicBezTo>
                  <a:pt x="5" y="49"/>
                  <a:pt x="5" y="49"/>
                  <a:pt x="5" y="49"/>
                </a:cubicBezTo>
                <a:cubicBezTo>
                  <a:pt x="41" y="49"/>
                  <a:pt x="41" y="49"/>
                  <a:pt x="41" y="49"/>
                </a:cubicBezTo>
                <a:cubicBezTo>
                  <a:pt x="42" y="49"/>
                  <a:pt x="43" y="48"/>
                  <a:pt x="43" y="46"/>
                </a:cubicBezTo>
                <a:cubicBezTo>
                  <a:pt x="43" y="45"/>
                  <a:pt x="42" y="43"/>
                  <a:pt x="41" y="43"/>
                </a:cubicBezTo>
                <a:cubicBezTo>
                  <a:pt x="0" y="43"/>
                  <a:pt x="0" y="43"/>
                  <a:pt x="0" y="43"/>
                </a:cubicBezTo>
                <a:cubicBezTo>
                  <a:pt x="0" y="160"/>
                  <a:pt x="0" y="160"/>
                  <a:pt x="0" y="160"/>
                </a:cubicBezTo>
                <a:cubicBezTo>
                  <a:pt x="119" y="160"/>
                  <a:pt x="119" y="160"/>
                  <a:pt x="119" y="160"/>
                </a:cubicBezTo>
                <a:cubicBezTo>
                  <a:pt x="119" y="43"/>
                  <a:pt x="119" y="43"/>
                  <a:pt x="119" y="43"/>
                </a:cubicBezTo>
                <a:lnTo>
                  <a:pt x="79" y="4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51" name="Freeform 1146"/>
          <p:cNvSpPr>
            <a:spLocks noEditPoints="1"/>
          </p:cNvSpPr>
          <p:nvPr/>
        </p:nvSpPr>
        <p:spPr bwMode="auto">
          <a:xfrm>
            <a:off x="9169400" y="4078288"/>
            <a:ext cx="549275" cy="554038"/>
          </a:xfrm>
          <a:custGeom>
            <a:avLst/>
            <a:gdLst>
              <a:gd name="T0" fmla="*/ 158 w 161"/>
              <a:gd name="T1" fmla="*/ 11 h 161"/>
              <a:gd name="T2" fmla="*/ 150 w 161"/>
              <a:gd name="T3" fmla="*/ 3 h 161"/>
              <a:gd name="T4" fmla="*/ 139 w 161"/>
              <a:gd name="T5" fmla="*/ 3 h 161"/>
              <a:gd name="T6" fmla="*/ 130 w 161"/>
              <a:gd name="T7" fmla="*/ 12 h 161"/>
              <a:gd name="T8" fmla="*/ 0 w 161"/>
              <a:gd name="T9" fmla="*/ 12 h 161"/>
              <a:gd name="T10" fmla="*/ 0 w 161"/>
              <a:gd name="T11" fmla="*/ 161 h 161"/>
              <a:gd name="T12" fmla="*/ 149 w 161"/>
              <a:gd name="T13" fmla="*/ 161 h 161"/>
              <a:gd name="T14" fmla="*/ 149 w 161"/>
              <a:gd name="T15" fmla="*/ 31 h 161"/>
              <a:gd name="T16" fmla="*/ 150 w 161"/>
              <a:gd name="T17" fmla="*/ 30 h 161"/>
              <a:gd name="T18" fmla="*/ 150 w 161"/>
              <a:gd name="T19" fmla="*/ 30 h 161"/>
              <a:gd name="T20" fmla="*/ 158 w 161"/>
              <a:gd name="T21" fmla="*/ 22 h 161"/>
              <a:gd name="T22" fmla="*/ 158 w 161"/>
              <a:gd name="T23" fmla="*/ 11 h 161"/>
              <a:gd name="T24" fmla="*/ 53 w 161"/>
              <a:gd name="T25" fmla="*/ 99 h 161"/>
              <a:gd name="T26" fmla="*/ 62 w 161"/>
              <a:gd name="T27" fmla="*/ 108 h 161"/>
              <a:gd name="T28" fmla="*/ 50 w 161"/>
              <a:gd name="T29" fmla="*/ 111 h 161"/>
              <a:gd name="T30" fmla="*/ 53 w 161"/>
              <a:gd name="T31" fmla="*/ 99 h 161"/>
              <a:gd name="T32" fmla="*/ 139 w 161"/>
              <a:gd name="T33" fmla="*/ 34 h 161"/>
              <a:gd name="T34" fmla="*/ 127 w 161"/>
              <a:gd name="T35" fmla="*/ 22 h 161"/>
              <a:gd name="T36" fmla="*/ 131 w 161"/>
              <a:gd name="T37" fmla="*/ 18 h 161"/>
              <a:gd name="T38" fmla="*/ 143 w 161"/>
              <a:gd name="T39" fmla="*/ 30 h 161"/>
              <a:gd name="T40" fmla="*/ 139 w 161"/>
              <a:gd name="T41" fmla="*/ 34 h 161"/>
              <a:gd name="T42" fmla="*/ 135 w 161"/>
              <a:gd name="T43" fmla="*/ 37 h 161"/>
              <a:gd name="T44" fmla="*/ 67 w 161"/>
              <a:gd name="T45" fmla="*/ 105 h 161"/>
              <a:gd name="T46" fmla="*/ 56 w 161"/>
              <a:gd name="T47" fmla="*/ 94 h 161"/>
              <a:gd name="T48" fmla="*/ 124 w 161"/>
              <a:gd name="T49" fmla="*/ 26 h 161"/>
              <a:gd name="T50" fmla="*/ 135 w 161"/>
              <a:gd name="T51" fmla="*/ 37 h 161"/>
              <a:gd name="T52" fmla="*/ 144 w 161"/>
              <a:gd name="T53" fmla="*/ 36 h 161"/>
              <a:gd name="T54" fmla="*/ 144 w 161"/>
              <a:gd name="T55" fmla="*/ 156 h 161"/>
              <a:gd name="T56" fmla="*/ 5 w 161"/>
              <a:gd name="T57" fmla="*/ 156 h 161"/>
              <a:gd name="T58" fmla="*/ 5 w 161"/>
              <a:gd name="T59" fmla="*/ 17 h 161"/>
              <a:gd name="T60" fmla="*/ 125 w 161"/>
              <a:gd name="T61" fmla="*/ 17 h 161"/>
              <a:gd name="T62" fmla="*/ 50 w 161"/>
              <a:gd name="T63" fmla="*/ 92 h 161"/>
              <a:gd name="T64" fmla="*/ 50 w 161"/>
              <a:gd name="T65" fmla="*/ 92 h 161"/>
              <a:gd name="T66" fmla="*/ 44 w 161"/>
              <a:gd name="T67" fmla="*/ 113 h 161"/>
              <a:gd name="T68" fmla="*/ 41 w 161"/>
              <a:gd name="T69" fmla="*/ 116 h 161"/>
              <a:gd name="T70" fmla="*/ 41 w 161"/>
              <a:gd name="T71" fmla="*/ 120 h 161"/>
              <a:gd name="T72" fmla="*/ 43 w 161"/>
              <a:gd name="T73" fmla="*/ 121 h 161"/>
              <a:gd name="T74" fmla="*/ 45 w 161"/>
              <a:gd name="T75" fmla="*/ 120 h 161"/>
              <a:gd name="T76" fmla="*/ 48 w 161"/>
              <a:gd name="T77" fmla="*/ 117 h 161"/>
              <a:gd name="T78" fmla="*/ 69 w 161"/>
              <a:gd name="T79" fmla="*/ 111 h 161"/>
              <a:gd name="T80" fmla="*/ 139 w 161"/>
              <a:gd name="T81" fmla="*/ 41 h 161"/>
              <a:gd name="T82" fmla="*/ 139 w 161"/>
              <a:gd name="T83" fmla="*/ 41 h 161"/>
              <a:gd name="T84" fmla="*/ 140 w 161"/>
              <a:gd name="T85" fmla="*/ 40 h 161"/>
              <a:gd name="T86" fmla="*/ 144 w 161"/>
              <a:gd name="T87" fmla="*/ 36 h 161"/>
              <a:gd name="T88" fmla="*/ 154 w 161"/>
              <a:gd name="T89" fmla="*/ 18 h 161"/>
              <a:gd name="T90" fmla="*/ 146 w 161"/>
              <a:gd name="T91" fmla="*/ 26 h 161"/>
              <a:gd name="T92" fmla="*/ 135 w 161"/>
              <a:gd name="T93" fmla="*/ 15 h 161"/>
              <a:gd name="T94" fmla="*/ 143 w 161"/>
              <a:gd name="T95" fmla="*/ 7 h 161"/>
              <a:gd name="T96" fmla="*/ 146 w 161"/>
              <a:gd name="T97" fmla="*/ 7 h 161"/>
              <a:gd name="T98" fmla="*/ 154 w 161"/>
              <a:gd name="T99" fmla="*/ 15 h 161"/>
              <a:gd name="T100" fmla="*/ 154 w 161"/>
              <a:gd name="T101" fmla="*/ 18 h 1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61" h="161">
                <a:moveTo>
                  <a:pt x="158" y="11"/>
                </a:moveTo>
                <a:cubicBezTo>
                  <a:pt x="150" y="3"/>
                  <a:pt x="150" y="3"/>
                  <a:pt x="150" y="3"/>
                </a:cubicBezTo>
                <a:cubicBezTo>
                  <a:pt x="147" y="0"/>
                  <a:pt x="142" y="0"/>
                  <a:pt x="139" y="3"/>
                </a:cubicBezTo>
                <a:cubicBezTo>
                  <a:pt x="130" y="12"/>
                  <a:pt x="130" y="12"/>
                  <a:pt x="130" y="12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161"/>
                  <a:pt x="0" y="161"/>
                  <a:pt x="0" y="161"/>
                </a:cubicBezTo>
                <a:cubicBezTo>
                  <a:pt x="149" y="161"/>
                  <a:pt x="149" y="161"/>
                  <a:pt x="149" y="161"/>
                </a:cubicBezTo>
                <a:cubicBezTo>
                  <a:pt x="149" y="31"/>
                  <a:pt x="149" y="31"/>
                  <a:pt x="149" y="31"/>
                </a:cubicBezTo>
                <a:cubicBezTo>
                  <a:pt x="150" y="30"/>
                  <a:pt x="150" y="30"/>
                  <a:pt x="150" y="30"/>
                </a:cubicBezTo>
                <a:cubicBezTo>
                  <a:pt x="150" y="30"/>
                  <a:pt x="150" y="30"/>
                  <a:pt x="150" y="30"/>
                </a:cubicBezTo>
                <a:cubicBezTo>
                  <a:pt x="158" y="22"/>
                  <a:pt x="158" y="22"/>
                  <a:pt x="158" y="22"/>
                </a:cubicBezTo>
                <a:cubicBezTo>
                  <a:pt x="161" y="19"/>
                  <a:pt x="161" y="14"/>
                  <a:pt x="158" y="11"/>
                </a:cubicBezTo>
                <a:close/>
                <a:moveTo>
                  <a:pt x="53" y="99"/>
                </a:moveTo>
                <a:cubicBezTo>
                  <a:pt x="62" y="108"/>
                  <a:pt x="62" y="108"/>
                  <a:pt x="62" y="108"/>
                </a:cubicBezTo>
                <a:cubicBezTo>
                  <a:pt x="50" y="111"/>
                  <a:pt x="50" y="111"/>
                  <a:pt x="50" y="111"/>
                </a:cubicBezTo>
                <a:lnTo>
                  <a:pt x="53" y="99"/>
                </a:lnTo>
                <a:close/>
                <a:moveTo>
                  <a:pt x="139" y="34"/>
                </a:moveTo>
                <a:cubicBezTo>
                  <a:pt x="127" y="22"/>
                  <a:pt x="127" y="22"/>
                  <a:pt x="127" y="22"/>
                </a:cubicBezTo>
                <a:cubicBezTo>
                  <a:pt x="131" y="18"/>
                  <a:pt x="131" y="18"/>
                  <a:pt x="131" y="18"/>
                </a:cubicBezTo>
                <a:cubicBezTo>
                  <a:pt x="143" y="30"/>
                  <a:pt x="143" y="30"/>
                  <a:pt x="143" y="30"/>
                </a:cubicBezTo>
                <a:lnTo>
                  <a:pt x="139" y="34"/>
                </a:lnTo>
                <a:close/>
                <a:moveTo>
                  <a:pt x="135" y="37"/>
                </a:moveTo>
                <a:cubicBezTo>
                  <a:pt x="67" y="105"/>
                  <a:pt x="67" y="105"/>
                  <a:pt x="67" y="105"/>
                </a:cubicBezTo>
                <a:cubicBezTo>
                  <a:pt x="56" y="94"/>
                  <a:pt x="56" y="94"/>
                  <a:pt x="56" y="94"/>
                </a:cubicBezTo>
                <a:cubicBezTo>
                  <a:pt x="124" y="26"/>
                  <a:pt x="124" y="26"/>
                  <a:pt x="124" y="26"/>
                </a:cubicBezTo>
                <a:lnTo>
                  <a:pt x="135" y="37"/>
                </a:lnTo>
                <a:close/>
                <a:moveTo>
                  <a:pt x="144" y="36"/>
                </a:moveTo>
                <a:cubicBezTo>
                  <a:pt x="144" y="156"/>
                  <a:pt x="144" y="156"/>
                  <a:pt x="144" y="156"/>
                </a:cubicBezTo>
                <a:cubicBezTo>
                  <a:pt x="5" y="156"/>
                  <a:pt x="5" y="156"/>
                  <a:pt x="5" y="156"/>
                </a:cubicBezTo>
                <a:cubicBezTo>
                  <a:pt x="5" y="17"/>
                  <a:pt x="5" y="17"/>
                  <a:pt x="5" y="17"/>
                </a:cubicBezTo>
                <a:cubicBezTo>
                  <a:pt x="125" y="17"/>
                  <a:pt x="125" y="17"/>
                  <a:pt x="125" y="17"/>
                </a:cubicBezTo>
                <a:cubicBezTo>
                  <a:pt x="50" y="92"/>
                  <a:pt x="50" y="92"/>
                  <a:pt x="50" y="92"/>
                </a:cubicBezTo>
                <a:cubicBezTo>
                  <a:pt x="50" y="92"/>
                  <a:pt x="50" y="92"/>
                  <a:pt x="50" y="92"/>
                </a:cubicBezTo>
                <a:cubicBezTo>
                  <a:pt x="44" y="113"/>
                  <a:pt x="44" y="113"/>
                  <a:pt x="44" y="113"/>
                </a:cubicBezTo>
                <a:cubicBezTo>
                  <a:pt x="41" y="116"/>
                  <a:pt x="41" y="116"/>
                  <a:pt x="41" y="116"/>
                </a:cubicBezTo>
                <a:cubicBezTo>
                  <a:pt x="40" y="118"/>
                  <a:pt x="40" y="119"/>
                  <a:pt x="41" y="120"/>
                </a:cubicBezTo>
                <a:cubicBezTo>
                  <a:pt x="41" y="121"/>
                  <a:pt x="42" y="121"/>
                  <a:pt x="43" y="121"/>
                </a:cubicBezTo>
                <a:cubicBezTo>
                  <a:pt x="43" y="121"/>
                  <a:pt x="44" y="121"/>
                  <a:pt x="45" y="120"/>
                </a:cubicBezTo>
                <a:cubicBezTo>
                  <a:pt x="48" y="117"/>
                  <a:pt x="48" y="117"/>
                  <a:pt x="48" y="117"/>
                </a:cubicBezTo>
                <a:cubicBezTo>
                  <a:pt x="69" y="111"/>
                  <a:pt x="69" y="111"/>
                  <a:pt x="69" y="111"/>
                </a:cubicBezTo>
                <a:cubicBezTo>
                  <a:pt x="139" y="41"/>
                  <a:pt x="139" y="41"/>
                  <a:pt x="139" y="41"/>
                </a:cubicBezTo>
                <a:cubicBezTo>
                  <a:pt x="139" y="41"/>
                  <a:pt x="139" y="41"/>
                  <a:pt x="139" y="41"/>
                </a:cubicBezTo>
                <a:cubicBezTo>
                  <a:pt x="140" y="40"/>
                  <a:pt x="140" y="40"/>
                  <a:pt x="140" y="40"/>
                </a:cubicBezTo>
                <a:lnTo>
                  <a:pt x="144" y="36"/>
                </a:lnTo>
                <a:close/>
                <a:moveTo>
                  <a:pt x="154" y="18"/>
                </a:moveTo>
                <a:cubicBezTo>
                  <a:pt x="146" y="26"/>
                  <a:pt x="146" y="26"/>
                  <a:pt x="146" y="26"/>
                </a:cubicBezTo>
                <a:cubicBezTo>
                  <a:pt x="135" y="15"/>
                  <a:pt x="135" y="15"/>
                  <a:pt x="135" y="15"/>
                </a:cubicBezTo>
                <a:cubicBezTo>
                  <a:pt x="143" y="7"/>
                  <a:pt x="143" y="7"/>
                  <a:pt x="143" y="7"/>
                </a:cubicBezTo>
                <a:cubicBezTo>
                  <a:pt x="144" y="6"/>
                  <a:pt x="145" y="6"/>
                  <a:pt x="146" y="7"/>
                </a:cubicBezTo>
                <a:cubicBezTo>
                  <a:pt x="154" y="15"/>
                  <a:pt x="154" y="15"/>
                  <a:pt x="154" y="15"/>
                </a:cubicBezTo>
                <a:cubicBezTo>
                  <a:pt x="155" y="16"/>
                  <a:pt x="155" y="17"/>
                  <a:pt x="154" y="1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52" name="Freeform 1147"/>
          <p:cNvSpPr>
            <a:spLocks noEditPoints="1"/>
          </p:cNvSpPr>
          <p:nvPr/>
        </p:nvSpPr>
        <p:spPr bwMode="auto">
          <a:xfrm>
            <a:off x="9169400" y="4676775"/>
            <a:ext cx="557213" cy="560388"/>
          </a:xfrm>
          <a:custGeom>
            <a:avLst/>
            <a:gdLst>
              <a:gd name="T0" fmla="*/ 116 w 163"/>
              <a:gd name="T1" fmla="*/ 11 h 163"/>
              <a:gd name="T2" fmla="*/ 11 w 163"/>
              <a:gd name="T3" fmla="*/ 115 h 163"/>
              <a:gd name="T4" fmla="*/ 10 w 163"/>
              <a:gd name="T5" fmla="*/ 116 h 163"/>
              <a:gd name="T6" fmla="*/ 10 w 163"/>
              <a:gd name="T7" fmla="*/ 116 h 163"/>
              <a:gd name="T8" fmla="*/ 0 w 163"/>
              <a:gd name="T9" fmla="*/ 160 h 163"/>
              <a:gd name="T10" fmla="*/ 0 w 163"/>
              <a:gd name="T11" fmla="*/ 161 h 163"/>
              <a:gd name="T12" fmla="*/ 1 w 163"/>
              <a:gd name="T13" fmla="*/ 162 h 163"/>
              <a:gd name="T14" fmla="*/ 3 w 163"/>
              <a:gd name="T15" fmla="*/ 163 h 163"/>
              <a:gd name="T16" fmla="*/ 47 w 163"/>
              <a:gd name="T17" fmla="*/ 153 h 163"/>
              <a:gd name="T18" fmla="*/ 47 w 163"/>
              <a:gd name="T19" fmla="*/ 152 h 163"/>
              <a:gd name="T20" fmla="*/ 48 w 163"/>
              <a:gd name="T21" fmla="*/ 152 h 163"/>
              <a:gd name="T22" fmla="*/ 152 w 163"/>
              <a:gd name="T23" fmla="*/ 47 h 163"/>
              <a:gd name="T24" fmla="*/ 148 w 163"/>
              <a:gd name="T25" fmla="*/ 15 h 163"/>
              <a:gd name="T26" fmla="*/ 122 w 163"/>
              <a:gd name="T27" fmla="*/ 13 h 163"/>
              <a:gd name="T28" fmla="*/ 134 w 163"/>
              <a:gd name="T29" fmla="*/ 58 h 163"/>
              <a:gd name="T30" fmla="*/ 109 w 163"/>
              <a:gd name="T31" fmla="*/ 25 h 163"/>
              <a:gd name="T32" fmla="*/ 134 w 163"/>
              <a:gd name="T33" fmla="*/ 58 h 163"/>
              <a:gd name="T34" fmla="*/ 10 w 163"/>
              <a:gd name="T35" fmla="*/ 149 h 163"/>
              <a:gd name="T36" fmla="*/ 15 w 163"/>
              <a:gd name="T37" fmla="*/ 120 h 163"/>
              <a:gd name="T38" fmla="*/ 27 w 163"/>
              <a:gd name="T39" fmla="*/ 133 h 163"/>
              <a:gd name="T40" fmla="*/ 27 w 163"/>
              <a:gd name="T41" fmla="*/ 134 h 163"/>
              <a:gd name="T42" fmla="*/ 27 w 163"/>
              <a:gd name="T43" fmla="*/ 135 h 163"/>
              <a:gd name="T44" fmla="*/ 27 w 163"/>
              <a:gd name="T45" fmla="*/ 135 h 163"/>
              <a:gd name="T46" fmla="*/ 28 w 163"/>
              <a:gd name="T47" fmla="*/ 136 h 163"/>
              <a:gd name="T48" fmla="*/ 29 w 163"/>
              <a:gd name="T49" fmla="*/ 136 h 163"/>
              <a:gd name="T50" fmla="*/ 30 w 163"/>
              <a:gd name="T51" fmla="*/ 136 h 163"/>
              <a:gd name="T52" fmla="*/ 30 w 163"/>
              <a:gd name="T53" fmla="*/ 136 h 163"/>
              <a:gd name="T54" fmla="*/ 30 w 163"/>
              <a:gd name="T55" fmla="*/ 136 h 163"/>
              <a:gd name="T56" fmla="*/ 43 w 163"/>
              <a:gd name="T57" fmla="*/ 148 h 163"/>
              <a:gd name="T58" fmla="*/ 14 w 163"/>
              <a:gd name="T59" fmla="*/ 153 h 163"/>
              <a:gd name="T60" fmla="*/ 51 w 163"/>
              <a:gd name="T61" fmla="*/ 133 h 163"/>
              <a:gd name="T62" fmla="*/ 116 w 163"/>
              <a:gd name="T63" fmla="*/ 64 h 163"/>
              <a:gd name="T64" fmla="*/ 47 w 163"/>
              <a:gd name="T65" fmla="*/ 129 h 163"/>
              <a:gd name="T66" fmla="*/ 34 w 163"/>
              <a:gd name="T67" fmla="*/ 116 h 163"/>
              <a:gd name="T68" fmla="*/ 99 w 163"/>
              <a:gd name="T69" fmla="*/ 47 h 163"/>
              <a:gd name="T70" fmla="*/ 30 w 163"/>
              <a:gd name="T71" fmla="*/ 112 h 163"/>
              <a:gd name="T72" fmla="*/ 101 w 163"/>
              <a:gd name="T73" fmla="*/ 33 h 163"/>
              <a:gd name="T74" fmla="*/ 50 w 163"/>
              <a:gd name="T75" fmla="*/ 142 h 163"/>
              <a:gd name="T76" fmla="*/ 142 w 163"/>
              <a:gd name="T77" fmla="*/ 50 h 163"/>
              <a:gd name="T78" fmla="*/ 118 w 163"/>
              <a:gd name="T79" fmla="*/ 17 h 163"/>
              <a:gd name="T80" fmla="*/ 142 w 163"/>
              <a:gd name="T81" fmla="*/ 50 h 1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163" h="163">
                <a:moveTo>
                  <a:pt x="152" y="11"/>
                </a:moveTo>
                <a:cubicBezTo>
                  <a:pt x="142" y="0"/>
                  <a:pt x="126" y="0"/>
                  <a:pt x="116" y="11"/>
                </a:cubicBezTo>
                <a:cubicBezTo>
                  <a:pt x="11" y="115"/>
                  <a:pt x="11" y="115"/>
                  <a:pt x="11" y="115"/>
                </a:cubicBezTo>
                <a:cubicBezTo>
                  <a:pt x="11" y="115"/>
                  <a:pt x="11" y="115"/>
                  <a:pt x="11" y="115"/>
                </a:cubicBezTo>
                <a:cubicBezTo>
                  <a:pt x="11" y="115"/>
                  <a:pt x="11" y="115"/>
                  <a:pt x="11" y="115"/>
                </a:cubicBezTo>
                <a:cubicBezTo>
                  <a:pt x="11" y="116"/>
                  <a:pt x="11" y="116"/>
                  <a:pt x="10" y="116"/>
                </a:cubicBezTo>
                <a:cubicBezTo>
                  <a:pt x="10" y="116"/>
                  <a:pt x="10" y="116"/>
                  <a:pt x="10" y="116"/>
                </a:cubicBezTo>
                <a:cubicBezTo>
                  <a:pt x="10" y="116"/>
                  <a:pt x="10" y="116"/>
                  <a:pt x="10" y="116"/>
                </a:cubicBezTo>
                <a:cubicBezTo>
                  <a:pt x="0" y="159"/>
                  <a:pt x="0" y="159"/>
                  <a:pt x="0" y="159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0"/>
                  <a:pt x="0" y="161"/>
                  <a:pt x="0" y="161"/>
                </a:cubicBezTo>
                <a:cubicBezTo>
                  <a:pt x="0" y="161"/>
                  <a:pt x="0" y="161"/>
                  <a:pt x="0" y="161"/>
                </a:cubicBezTo>
                <a:cubicBezTo>
                  <a:pt x="0" y="162"/>
                  <a:pt x="1" y="162"/>
                  <a:pt x="1" y="162"/>
                </a:cubicBezTo>
                <a:cubicBezTo>
                  <a:pt x="1" y="162"/>
                  <a:pt x="1" y="163"/>
                  <a:pt x="2" y="163"/>
                </a:cubicBezTo>
                <a:cubicBezTo>
                  <a:pt x="2" y="163"/>
                  <a:pt x="3" y="163"/>
                  <a:pt x="3" y="163"/>
                </a:cubicBezTo>
                <a:cubicBezTo>
                  <a:pt x="3" y="163"/>
                  <a:pt x="3" y="163"/>
                  <a:pt x="4" y="163"/>
                </a:cubicBezTo>
                <a:cubicBezTo>
                  <a:pt x="47" y="153"/>
                  <a:pt x="47" y="153"/>
                  <a:pt x="47" y="153"/>
                </a:cubicBezTo>
                <a:cubicBezTo>
                  <a:pt x="47" y="153"/>
                  <a:pt x="47" y="153"/>
                  <a:pt x="47" y="153"/>
                </a:cubicBezTo>
                <a:cubicBezTo>
                  <a:pt x="47" y="153"/>
                  <a:pt x="47" y="153"/>
                  <a:pt x="47" y="152"/>
                </a:cubicBezTo>
                <a:cubicBezTo>
                  <a:pt x="47" y="152"/>
                  <a:pt x="47" y="152"/>
                  <a:pt x="48" y="152"/>
                </a:cubicBezTo>
                <a:cubicBezTo>
                  <a:pt x="48" y="152"/>
                  <a:pt x="48" y="152"/>
                  <a:pt x="48" y="152"/>
                </a:cubicBezTo>
                <a:cubicBezTo>
                  <a:pt x="48" y="152"/>
                  <a:pt x="48" y="152"/>
                  <a:pt x="48" y="152"/>
                </a:cubicBezTo>
                <a:cubicBezTo>
                  <a:pt x="152" y="47"/>
                  <a:pt x="152" y="47"/>
                  <a:pt x="152" y="47"/>
                </a:cubicBezTo>
                <a:cubicBezTo>
                  <a:pt x="163" y="37"/>
                  <a:pt x="163" y="21"/>
                  <a:pt x="152" y="11"/>
                </a:cubicBezTo>
                <a:close/>
                <a:moveTo>
                  <a:pt x="148" y="15"/>
                </a:moveTo>
                <a:cubicBezTo>
                  <a:pt x="155" y="22"/>
                  <a:pt x="156" y="33"/>
                  <a:pt x="150" y="41"/>
                </a:cubicBezTo>
                <a:cubicBezTo>
                  <a:pt x="122" y="13"/>
                  <a:pt x="122" y="13"/>
                  <a:pt x="122" y="13"/>
                </a:cubicBezTo>
                <a:cubicBezTo>
                  <a:pt x="130" y="7"/>
                  <a:pt x="141" y="8"/>
                  <a:pt x="148" y="15"/>
                </a:cubicBezTo>
                <a:close/>
                <a:moveTo>
                  <a:pt x="134" y="58"/>
                </a:moveTo>
                <a:cubicBezTo>
                  <a:pt x="105" y="29"/>
                  <a:pt x="105" y="29"/>
                  <a:pt x="105" y="29"/>
                </a:cubicBezTo>
                <a:cubicBezTo>
                  <a:pt x="109" y="25"/>
                  <a:pt x="109" y="25"/>
                  <a:pt x="109" y="25"/>
                </a:cubicBezTo>
                <a:cubicBezTo>
                  <a:pt x="138" y="54"/>
                  <a:pt x="138" y="54"/>
                  <a:pt x="138" y="54"/>
                </a:cubicBezTo>
                <a:lnTo>
                  <a:pt x="134" y="58"/>
                </a:lnTo>
                <a:close/>
                <a:moveTo>
                  <a:pt x="14" y="149"/>
                </a:moveTo>
                <a:cubicBezTo>
                  <a:pt x="13" y="148"/>
                  <a:pt x="11" y="148"/>
                  <a:pt x="10" y="149"/>
                </a:cubicBezTo>
                <a:cubicBezTo>
                  <a:pt x="8" y="151"/>
                  <a:pt x="8" y="151"/>
                  <a:pt x="8" y="151"/>
                </a:cubicBezTo>
                <a:cubicBezTo>
                  <a:pt x="15" y="120"/>
                  <a:pt x="15" y="120"/>
                  <a:pt x="15" y="120"/>
                </a:cubicBezTo>
                <a:cubicBezTo>
                  <a:pt x="28" y="118"/>
                  <a:pt x="28" y="118"/>
                  <a:pt x="28" y="118"/>
                </a:cubicBezTo>
                <a:cubicBezTo>
                  <a:pt x="27" y="133"/>
                  <a:pt x="27" y="133"/>
                  <a:pt x="27" y="133"/>
                </a:cubicBezTo>
                <a:cubicBezTo>
                  <a:pt x="27" y="133"/>
                  <a:pt x="27" y="133"/>
                  <a:pt x="27" y="133"/>
                </a:cubicBezTo>
                <a:cubicBezTo>
                  <a:pt x="27" y="134"/>
                  <a:pt x="27" y="134"/>
                  <a:pt x="27" y="134"/>
                </a:cubicBezTo>
                <a:cubicBezTo>
                  <a:pt x="27" y="134"/>
                  <a:pt x="27" y="134"/>
                  <a:pt x="27" y="134"/>
                </a:cubicBezTo>
                <a:cubicBezTo>
                  <a:pt x="27" y="134"/>
                  <a:pt x="27" y="134"/>
                  <a:pt x="27" y="135"/>
                </a:cubicBezTo>
                <a:cubicBezTo>
                  <a:pt x="27" y="135"/>
                  <a:pt x="27" y="135"/>
                  <a:pt x="27" y="135"/>
                </a:cubicBezTo>
                <a:cubicBezTo>
                  <a:pt x="27" y="135"/>
                  <a:pt x="27" y="135"/>
                  <a:pt x="27" y="135"/>
                </a:cubicBezTo>
                <a:cubicBezTo>
                  <a:pt x="28" y="136"/>
                  <a:pt x="28" y="136"/>
                  <a:pt x="28" y="136"/>
                </a:cubicBezTo>
                <a:cubicBezTo>
                  <a:pt x="28" y="136"/>
                  <a:pt x="28" y="136"/>
                  <a:pt x="28" y="136"/>
                </a:cubicBezTo>
                <a:cubicBezTo>
                  <a:pt x="28" y="136"/>
                  <a:pt x="29" y="136"/>
                  <a:pt x="29" y="136"/>
                </a:cubicBezTo>
                <a:cubicBezTo>
                  <a:pt x="29" y="136"/>
                  <a:pt x="29" y="136"/>
                  <a:pt x="29" y="136"/>
                </a:cubicBezTo>
                <a:cubicBezTo>
                  <a:pt x="29" y="136"/>
                  <a:pt x="29" y="136"/>
                  <a:pt x="30" y="136"/>
                </a:cubicBezTo>
                <a:cubicBezTo>
                  <a:pt x="30" y="136"/>
                  <a:pt x="30" y="136"/>
                  <a:pt x="30" y="136"/>
                </a:cubicBezTo>
                <a:cubicBezTo>
                  <a:pt x="30" y="136"/>
                  <a:pt x="30" y="136"/>
                  <a:pt x="30" y="136"/>
                </a:cubicBezTo>
                <a:cubicBezTo>
                  <a:pt x="30" y="136"/>
                  <a:pt x="30" y="136"/>
                  <a:pt x="30" y="136"/>
                </a:cubicBezTo>
                <a:cubicBezTo>
                  <a:pt x="30" y="136"/>
                  <a:pt x="30" y="136"/>
                  <a:pt x="30" y="136"/>
                </a:cubicBezTo>
                <a:cubicBezTo>
                  <a:pt x="30" y="136"/>
                  <a:pt x="30" y="136"/>
                  <a:pt x="30" y="136"/>
                </a:cubicBezTo>
                <a:cubicBezTo>
                  <a:pt x="45" y="135"/>
                  <a:pt x="45" y="135"/>
                  <a:pt x="45" y="135"/>
                </a:cubicBezTo>
                <a:cubicBezTo>
                  <a:pt x="43" y="148"/>
                  <a:pt x="43" y="148"/>
                  <a:pt x="43" y="148"/>
                </a:cubicBezTo>
                <a:cubicBezTo>
                  <a:pt x="12" y="155"/>
                  <a:pt x="12" y="155"/>
                  <a:pt x="12" y="155"/>
                </a:cubicBezTo>
                <a:cubicBezTo>
                  <a:pt x="14" y="153"/>
                  <a:pt x="14" y="153"/>
                  <a:pt x="14" y="153"/>
                </a:cubicBezTo>
                <a:cubicBezTo>
                  <a:pt x="15" y="152"/>
                  <a:pt x="15" y="150"/>
                  <a:pt x="14" y="149"/>
                </a:cubicBezTo>
                <a:close/>
                <a:moveTo>
                  <a:pt x="51" y="133"/>
                </a:moveTo>
                <a:cubicBezTo>
                  <a:pt x="116" y="68"/>
                  <a:pt x="116" y="68"/>
                  <a:pt x="116" y="68"/>
                </a:cubicBezTo>
                <a:cubicBezTo>
                  <a:pt x="117" y="67"/>
                  <a:pt x="117" y="65"/>
                  <a:pt x="116" y="64"/>
                </a:cubicBezTo>
                <a:cubicBezTo>
                  <a:pt x="114" y="63"/>
                  <a:pt x="113" y="63"/>
                  <a:pt x="111" y="64"/>
                </a:cubicBezTo>
                <a:cubicBezTo>
                  <a:pt x="47" y="129"/>
                  <a:pt x="47" y="129"/>
                  <a:pt x="47" y="129"/>
                </a:cubicBezTo>
                <a:cubicBezTo>
                  <a:pt x="33" y="130"/>
                  <a:pt x="33" y="130"/>
                  <a:pt x="33" y="130"/>
                </a:cubicBezTo>
                <a:cubicBezTo>
                  <a:pt x="34" y="116"/>
                  <a:pt x="34" y="116"/>
                  <a:pt x="34" y="116"/>
                </a:cubicBezTo>
                <a:cubicBezTo>
                  <a:pt x="99" y="52"/>
                  <a:pt x="99" y="52"/>
                  <a:pt x="99" y="52"/>
                </a:cubicBezTo>
                <a:cubicBezTo>
                  <a:pt x="100" y="50"/>
                  <a:pt x="100" y="49"/>
                  <a:pt x="99" y="47"/>
                </a:cubicBezTo>
                <a:cubicBezTo>
                  <a:pt x="98" y="46"/>
                  <a:pt x="96" y="46"/>
                  <a:pt x="95" y="47"/>
                </a:cubicBezTo>
                <a:cubicBezTo>
                  <a:pt x="30" y="112"/>
                  <a:pt x="30" y="112"/>
                  <a:pt x="30" y="112"/>
                </a:cubicBezTo>
                <a:cubicBezTo>
                  <a:pt x="21" y="113"/>
                  <a:pt x="21" y="113"/>
                  <a:pt x="21" y="113"/>
                </a:cubicBezTo>
                <a:cubicBezTo>
                  <a:pt x="101" y="33"/>
                  <a:pt x="101" y="33"/>
                  <a:pt x="101" y="33"/>
                </a:cubicBezTo>
                <a:cubicBezTo>
                  <a:pt x="130" y="62"/>
                  <a:pt x="130" y="62"/>
                  <a:pt x="130" y="62"/>
                </a:cubicBezTo>
                <a:cubicBezTo>
                  <a:pt x="50" y="142"/>
                  <a:pt x="50" y="142"/>
                  <a:pt x="50" y="142"/>
                </a:cubicBezTo>
                <a:lnTo>
                  <a:pt x="51" y="133"/>
                </a:lnTo>
                <a:close/>
                <a:moveTo>
                  <a:pt x="142" y="50"/>
                </a:moveTo>
                <a:cubicBezTo>
                  <a:pt x="113" y="21"/>
                  <a:pt x="113" y="21"/>
                  <a:pt x="113" y="21"/>
                </a:cubicBezTo>
                <a:cubicBezTo>
                  <a:pt x="118" y="17"/>
                  <a:pt x="118" y="17"/>
                  <a:pt x="118" y="17"/>
                </a:cubicBezTo>
                <a:cubicBezTo>
                  <a:pt x="146" y="45"/>
                  <a:pt x="146" y="45"/>
                  <a:pt x="146" y="45"/>
                </a:cubicBezTo>
                <a:lnTo>
                  <a:pt x="142" y="5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53" name="Freeform 1148"/>
          <p:cNvSpPr>
            <a:spLocks noEditPoints="1"/>
          </p:cNvSpPr>
          <p:nvPr/>
        </p:nvSpPr>
        <p:spPr bwMode="auto">
          <a:xfrm>
            <a:off x="9169400" y="5319713"/>
            <a:ext cx="546100" cy="550863"/>
          </a:xfrm>
          <a:custGeom>
            <a:avLst/>
            <a:gdLst>
              <a:gd name="T0" fmla="*/ 40 w 160"/>
              <a:gd name="T1" fmla="*/ 93 h 160"/>
              <a:gd name="T2" fmla="*/ 120 w 160"/>
              <a:gd name="T3" fmla="*/ 93 h 160"/>
              <a:gd name="T4" fmla="*/ 122 w 160"/>
              <a:gd name="T5" fmla="*/ 92 h 160"/>
              <a:gd name="T6" fmla="*/ 122 w 160"/>
              <a:gd name="T7" fmla="*/ 89 h 160"/>
              <a:gd name="T8" fmla="*/ 82 w 160"/>
              <a:gd name="T9" fmla="*/ 31 h 160"/>
              <a:gd name="T10" fmla="*/ 78 w 160"/>
              <a:gd name="T11" fmla="*/ 31 h 160"/>
              <a:gd name="T12" fmla="*/ 38 w 160"/>
              <a:gd name="T13" fmla="*/ 89 h 160"/>
              <a:gd name="T14" fmla="*/ 38 w 160"/>
              <a:gd name="T15" fmla="*/ 92 h 160"/>
              <a:gd name="T16" fmla="*/ 40 w 160"/>
              <a:gd name="T17" fmla="*/ 93 h 160"/>
              <a:gd name="T18" fmla="*/ 80 w 160"/>
              <a:gd name="T19" fmla="*/ 37 h 160"/>
              <a:gd name="T20" fmla="*/ 115 w 160"/>
              <a:gd name="T21" fmla="*/ 88 h 160"/>
              <a:gd name="T22" fmla="*/ 45 w 160"/>
              <a:gd name="T23" fmla="*/ 88 h 160"/>
              <a:gd name="T24" fmla="*/ 80 w 160"/>
              <a:gd name="T25" fmla="*/ 37 h 160"/>
              <a:gd name="T26" fmla="*/ 80 w 160"/>
              <a:gd name="T27" fmla="*/ 0 h 160"/>
              <a:gd name="T28" fmla="*/ 0 w 160"/>
              <a:gd name="T29" fmla="*/ 80 h 160"/>
              <a:gd name="T30" fmla="*/ 80 w 160"/>
              <a:gd name="T31" fmla="*/ 160 h 160"/>
              <a:gd name="T32" fmla="*/ 160 w 160"/>
              <a:gd name="T33" fmla="*/ 80 h 160"/>
              <a:gd name="T34" fmla="*/ 80 w 160"/>
              <a:gd name="T35" fmla="*/ 0 h 160"/>
              <a:gd name="T36" fmla="*/ 80 w 160"/>
              <a:gd name="T37" fmla="*/ 155 h 160"/>
              <a:gd name="T38" fmla="*/ 5 w 160"/>
              <a:gd name="T39" fmla="*/ 80 h 160"/>
              <a:gd name="T40" fmla="*/ 80 w 160"/>
              <a:gd name="T41" fmla="*/ 5 h 160"/>
              <a:gd name="T42" fmla="*/ 155 w 160"/>
              <a:gd name="T43" fmla="*/ 80 h 160"/>
              <a:gd name="T44" fmla="*/ 80 w 160"/>
              <a:gd name="T45" fmla="*/ 155 h 160"/>
              <a:gd name="T46" fmla="*/ 37 w 160"/>
              <a:gd name="T47" fmla="*/ 120 h 160"/>
              <a:gd name="T48" fmla="*/ 123 w 160"/>
              <a:gd name="T49" fmla="*/ 120 h 160"/>
              <a:gd name="T50" fmla="*/ 123 w 160"/>
              <a:gd name="T51" fmla="*/ 101 h 160"/>
              <a:gd name="T52" fmla="*/ 37 w 160"/>
              <a:gd name="T53" fmla="*/ 101 h 160"/>
              <a:gd name="T54" fmla="*/ 37 w 160"/>
              <a:gd name="T55" fmla="*/ 120 h 160"/>
              <a:gd name="T56" fmla="*/ 43 w 160"/>
              <a:gd name="T57" fmla="*/ 107 h 160"/>
              <a:gd name="T58" fmla="*/ 117 w 160"/>
              <a:gd name="T59" fmla="*/ 107 h 160"/>
              <a:gd name="T60" fmla="*/ 117 w 160"/>
              <a:gd name="T61" fmla="*/ 115 h 160"/>
              <a:gd name="T62" fmla="*/ 43 w 160"/>
              <a:gd name="T63" fmla="*/ 115 h 160"/>
              <a:gd name="T64" fmla="*/ 43 w 160"/>
              <a:gd name="T65" fmla="*/ 107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60" h="160">
                <a:moveTo>
                  <a:pt x="40" y="93"/>
                </a:moveTo>
                <a:cubicBezTo>
                  <a:pt x="120" y="93"/>
                  <a:pt x="120" y="93"/>
                  <a:pt x="120" y="93"/>
                </a:cubicBezTo>
                <a:cubicBezTo>
                  <a:pt x="121" y="93"/>
                  <a:pt x="122" y="93"/>
                  <a:pt x="122" y="92"/>
                </a:cubicBezTo>
                <a:cubicBezTo>
                  <a:pt x="123" y="91"/>
                  <a:pt x="123" y="90"/>
                  <a:pt x="122" y="89"/>
                </a:cubicBezTo>
                <a:cubicBezTo>
                  <a:pt x="82" y="31"/>
                  <a:pt x="82" y="31"/>
                  <a:pt x="82" y="31"/>
                </a:cubicBezTo>
                <a:cubicBezTo>
                  <a:pt x="81" y="29"/>
                  <a:pt x="79" y="29"/>
                  <a:pt x="78" y="31"/>
                </a:cubicBezTo>
                <a:cubicBezTo>
                  <a:pt x="38" y="89"/>
                  <a:pt x="38" y="89"/>
                  <a:pt x="38" y="89"/>
                </a:cubicBezTo>
                <a:cubicBezTo>
                  <a:pt x="37" y="90"/>
                  <a:pt x="37" y="91"/>
                  <a:pt x="38" y="92"/>
                </a:cubicBezTo>
                <a:cubicBezTo>
                  <a:pt x="38" y="93"/>
                  <a:pt x="39" y="93"/>
                  <a:pt x="40" y="93"/>
                </a:cubicBezTo>
                <a:close/>
                <a:moveTo>
                  <a:pt x="80" y="37"/>
                </a:moveTo>
                <a:cubicBezTo>
                  <a:pt x="115" y="88"/>
                  <a:pt x="115" y="88"/>
                  <a:pt x="115" y="88"/>
                </a:cubicBezTo>
                <a:cubicBezTo>
                  <a:pt x="45" y="88"/>
                  <a:pt x="45" y="88"/>
                  <a:pt x="45" y="88"/>
                </a:cubicBezTo>
                <a:lnTo>
                  <a:pt x="80" y="37"/>
                </a:lnTo>
                <a:close/>
                <a:moveTo>
                  <a:pt x="80" y="0"/>
                </a:moveTo>
                <a:cubicBezTo>
                  <a:pt x="36" y="0"/>
                  <a:pt x="0" y="36"/>
                  <a:pt x="0" y="80"/>
                </a:cubicBezTo>
                <a:cubicBezTo>
                  <a:pt x="0" y="124"/>
                  <a:pt x="36" y="160"/>
                  <a:pt x="80" y="160"/>
                </a:cubicBezTo>
                <a:cubicBezTo>
                  <a:pt x="124" y="160"/>
                  <a:pt x="160" y="124"/>
                  <a:pt x="160" y="80"/>
                </a:cubicBezTo>
                <a:cubicBezTo>
                  <a:pt x="160" y="36"/>
                  <a:pt x="124" y="0"/>
                  <a:pt x="80" y="0"/>
                </a:cubicBezTo>
                <a:close/>
                <a:moveTo>
                  <a:pt x="80" y="155"/>
                </a:moveTo>
                <a:cubicBezTo>
                  <a:pt x="39" y="155"/>
                  <a:pt x="5" y="121"/>
                  <a:pt x="5" y="80"/>
                </a:cubicBezTo>
                <a:cubicBezTo>
                  <a:pt x="5" y="39"/>
                  <a:pt x="39" y="5"/>
                  <a:pt x="80" y="5"/>
                </a:cubicBezTo>
                <a:cubicBezTo>
                  <a:pt x="121" y="5"/>
                  <a:pt x="155" y="39"/>
                  <a:pt x="155" y="80"/>
                </a:cubicBezTo>
                <a:cubicBezTo>
                  <a:pt x="155" y="121"/>
                  <a:pt x="121" y="155"/>
                  <a:pt x="80" y="155"/>
                </a:cubicBezTo>
                <a:close/>
                <a:moveTo>
                  <a:pt x="37" y="120"/>
                </a:moveTo>
                <a:cubicBezTo>
                  <a:pt x="123" y="120"/>
                  <a:pt x="123" y="120"/>
                  <a:pt x="123" y="120"/>
                </a:cubicBezTo>
                <a:cubicBezTo>
                  <a:pt x="123" y="101"/>
                  <a:pt x="123" y="101"/>
                  <a:pt x="123" y="101"/>
                </a:cubicBezTo>
                <a:cubicBezTo>
                  <a:pt x="37" y="101"/>
                  <a:pt x="37" y="101"/>
                  <a:pt x="37" y="101"/>
                </a:cubicBezTo>
                <a:lnTo>
                  <a:pt x="37" y="120"/>
                </a:lnTo>
                <a:close/>
                <a:moveTo>
                  <a:pt x="43" y="107"/>
                </a:moveTo>
                <a:cubicBezTo>
                  <a:pt x="117" y="107"/>
                  <a:pt x="117" y="107"/>
                  <a:pt x="117" y="107"/>
                </a:cubicBezTo>
                <a:cubicBezTo>
                  <a:pt x="117" y="115"/>
                  <a:pt x="117" y="115"/>
                  <a:pt x="117" y="115"/>
                </a:cubicBezTo>
                <a:cubicBezTo>
                  <a:pt x="43" y="115"/>
                  <a:pt x="43" y="115"/>
                  <a:pt x="43" y="115"/>
                </a:cubicBezTo>
                <a:lnTo>
                  <a:pt x="43" y="10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54" name="Freeform 1149"/>
          <p:cNvSpPr>
            <a:spLocks noEditPoints="1"/>
          </p:cNvSpPr>
          <p:nvPr/>
        </p:nvSpPr>
        <p:spPr bwMode="auto">
          <a:xfrm>
            <a:off x="9169400" y="5949950"/>
            <a:ext cx="546100" cy="512763"/>
          </a:xfrm>
          <a:custGeom>
            <a:avLst/>
            <a:gdLst>
              <a:gd name="T0" fmla="*/ 4 w 160"/>
              <a:gd name="T1" fmla="*/ 119 h 149"/>
              <a:gd name="T2" fmla="*/ 156 w 160"/>
              <a:gd name="T3" fmla="*/ 119 h 149"/>
              <a:gd name="T4" fmla="*/ 160 w 160"/>
              <a:gd name="T5" fmla="*/ 117 h 149"/>
              <a:gd name="T6" fmla="*/ 159 w 160"/>
              <a:gd name="T7" fmla="*/ 113 h 149"/>
              <a:gd name="T8" fmla="*/ 83 w 160"/>
              <a:gd name="T9" fmla="*/ 3 h 149"/>
              <a:gd name="T10" fmla="*/ 77 w 160"/>
              <a:gd name="T11" fmla="*/ 3 h 149"/>
              <a:gd name="T12" fmla="*/ 1 w 160"/>
              <a:gd name="T13" fmla="*/ 113 h 149"/>
              <a:gd name="T14" fmla="*/ 0 w 160"/>
              <a:gd name="T15" fmla="*/ 117 h 149"/>
              <a:gd name="T16" fmla="*/ 4 w 160"/>
              <a:gd name="T17" fmla="*/ 119 h 149"/>
              <a:gd name="T18" fmla="*/ 80 w 160"/>
              <a:gd name="T19" fmla="*/ 11 h 149"/>
              <a:gd name="T20" fmla="*/ 149 w 160"/>
              <a:gd name="T21" fmla="*/ 111 h 149"/>
              <a:gd name="T22" fmla="*/ 11 w 160"/>
              <a:gd name="T23" fmla="*/ 111 h 149"/>
              <a:gd name="T24" fmla="*/ 80 w 160"/>
              <a:gd name="T25" fmla="*/ 11 h 149"/>
              <a:gd name="T26" fmla="*/ 160 w 160"/>
              <a:gd name="T27" fmla="*/ 146 h 149"/>
              <a:gd name="T28" fmla="*/ 156 w 160"/>
              <a:gd name="T29" fmla="*/ 149 h 149"/>
              <a:gd name="T30" fmla="*/ 4 w 160"/>
              <a:gd name="T31" fmla="*/ 149 h 149"/>
              <a:gd name="T32" fmla="*/ 0 w 160"/>
              <a:gd name="T33" fmla="*/ 146 h 149"/>
              <a:gd name="T34" fmla="*/ 4 w 160"/>
              <a:gd name="T35" fmla="*/ 142 h 149"/>
              <a:gd name="T36" fmla="*/ 156 w 160"/>
              <a:gd name="T37" fmla="*/ 142 h 149"/>
              <a:gd name="T38" fmla="*/ 160 w 160"/>
              <a:gd name="T39" fmla="*/ 146 h 1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60" h="149">
                <a:moveTo>
                  <a:pt x="4" y="119"/>
                </a:moveTo>
                <a:cubicBezTo>
                  <a:pt x="156" y="119"/>
                  <a:pt x="156" y="119"/>
                  <a:pt x="156" y="119"/>
                </a:cubicBezTo>
                <a:cubicBezTo>
                  <a:pt x="158" y="119"/>
                  <a:pt x="159" y="118"/>
                  <a:pt x="160" y="117"/>
                </a:cubicBezTo>
                <a:cubicBezTo>
                  <a:pt x="160" y="116"/>
                  <a:pt x="160" y="114"/>
                  <a:pt x="159" y="113"/>
                </a:cubicBezTo>
                <a:cubicBezTo>
                  <a:pt x="83" y="3"/>
                  <a:pt x="83" y="3"/>
                  <a:pt x="83" y="3"/>
                </a:cubicBezTo>
                <a:cubicBezTo>
                  <a:pt x="82" y="0"/>
                  <a:pt x="78" y="0"/>
                  <a:pt x="77" y="3"/>
                </a:cubicBezTo>
                <a:cubicBezTo>
                  <a:pt x="1" y="113"/>
                  <a:pt x="1" y="113"/>
                  <a:pt x="1" y="113"/>
                </a:cubicBezTo>
                <a:cubicBezTo>
                  <a:pt x="0" y="114"/>
                  <a:pt x="0" y="116"/>
                  <a:pt x="0" y="117"/>
                </a:cubicBezTo>
                <a:cubicBezTo>
                  <a:pt x="1" y="118"/>
                  <a:pt x="2" y="119"/>
                  <a:pt x="4" y="119"/>
                </a:cubicBezTo>
                <a:close/>
                <a:moveTo>
                  <a:pt x="80" y="11"/>
                </a:moveTo>
                <a:cubicBezTo>
                  <a:pt x="149" y="111"/>
                  <a:pt x="149" y="111"/>
                  <a:pt x="149" y="111"/>
                </a:cubicBezTo>
                <a:cubicBezTo>
                  <a:pt x="11" y="111"/>
                  <a:pt x="11" y="111"/>
                  <a:pt x="11" y="111"/>
                </a:cubicBezTo>
                <a:lnTo>
                  <a:pt x="80" y="11"/>
                </a:lnTo>
                <a:close/>
                <a:moveTo>
                  <a:pt x="160" y="146"/>
                </a:moveTo>
                <a:cubicBezTo>
                  <a:pt x="160" y="148"/>
                  <a:pt x="158" y="149"/>
                  <a:pt x="156" y="149"/>
                </a:cubicBezTo>
                <a:cubicBezTo>
                  <a:pt x="4" y="149"/>
                  <a:pt x="4" y="149"/>
                  <a:pt x="4" y="149"/>
                </a:cubicBezTo>
                <a:cubicBezTo>
                  <a:pt x="2" y="149"/>
                  <a:pt x="0" y="148"/>
                  <a:pt x="0" y="146"/>
                </a:cubicBezTo>
                <a:cubicBezTo>
                  <a:pt x="0" y="144"/>
                  <a:pt x="2" y="142"/>
                  <a:pt x="4" y="142"/>
                </a:cubicBezTo>
                <a:cubicBezTo>
                  <a:pt x="156" y="142"/>
                  <a:pt x="156" y="142"/>
                  <a:pt x="156" y="142"/>
                </a:cubicBezTo>
                <a:cubicBezTo>
                  <a:pt x="158" y="142"/>
                  <a:pt x="160" y="144"/>
                  <a:pt x="160" y="14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55" name="Freeform 1150"/>
          <p:cNvSpPr>
            <a:spLocks noEditPoints="1"/>
          </p:cNvSpPr>
          <p:nvPr/>
        </p:nvSpPr>
        <p:spPr bwMode="auto">
          <a:xfrm>
            <a:off x="10125075" y="461963"/>
            <a:ext cx="546100" cy="350838"/>
          </a:xfrm>
          <a:custGeom>
            <a:avLst/>
            <a:gdLst>
              <a:gd name="T0" fmla="*/ 22 w 160"/>
              <a:gd name="T1" fmla="*/ 44 h 102"/>
              <a:gd name="T2" fmla="*/ 138 w 160"/>
              <a:gd name="T3" fmla="*/ 44 h 102"/>
              <a:gd name="T4" fmla="*/ 160 w 160"/>
              <a:gd name="T5" fmla="*/ 22 h 102"/>
              <a:gd name="T6" fmla="*/ 138 w 160"/>
              <a:gd name="T7" fmla="*/ 0 h 102"/>
              <a:gd name="T8" fmla="*/ 22 w 160"/>
              <a:gd name="T9" fmla="*/ 0 h 102"/>
              <a:gd name="T10" fmla="*/ 0 w 160"/>
              <a:gd name="T11" fmla="*/ 22 h 102"/>
              <a:gd name="T12" fmla="*/ 22 w 160"/>
              <a:gd name="T13" fmla="*/ 44 h 102"/>
              <a:gd name="T14" fmla="*/ 22 w 160"/>
              <a:gd name="T15" fmla="*/ 7 h 102"/>
              <a:gd name="T16" fmla="*/ 138 w 160"/>
              <a:gd name="T17" fmla="*/ 7 h 102"/>
              <a:gd name="T18" fmla="*/ 153 w 160"/>
              <a:gd name="T19" fmla="*/ 22 h 102"/>
              <a:gd name="T20" fmla="*/ 138 w 160"/>
              <a:gd name="T21" fmla="*/ 36 h 102"/>
              <a:gd name="T22" fmla="*/ 22 w 160"/>
              <a:gd name="T23" fmla="*/ 36 h 102"/>
              <a:gd name="T24" fmla="*/ 7 w 160"/>
              <a:gd name="T25" fmla="*/ 22 h 102"/>
              <a:gd name="T26" fmla="*/ 22 w 160"/>
              <a:gd name="T27" fmla="*/ 7 h 102"/>
              <a:gd name="T28" fmla="*/ 138 w 160"/>
              <a:gd name="T29" fmla="*/ 58 h 102"/>
              <a:gd name="T30" fmla="*/ 22 w 160"/>
              <a:gd name="T31" fmla="*/ 58 h 102"/>
              <a:gd name="T32" fmla="*/ 0 w 160"/>
              <a:gd name="T33" fmla="*/ 80 h 102"/>
              <a:gd name="T34" fmla="*/ 22 w 160"/>
              <a:gd name="T35" fmla="*/ 102 h 102"/>
              <a:gd name="T36" fmla="*/ 138 w 160"/>
              <a:gd name="T37" fmla="*/ 102 h 102"/>
              <a:gd name="T38" fmla="*/ 160 w 160"/>
              <a:gd name="T39" fmla="*/ 80 h 102"/>
              <a:gd name="T40" fmla="*/ 138 w 160"/>
              <a:gd name="T41" fmla="*/ 58 h 102"/>
              <a:gd name="T42" fmla="*/ 138 w 160"/>
              <a:gd name="T43" fmla="*/ 95 h 102"/>
              <a:gd name="T44" fmla="*/ 22 w 160"/>
              <a:gd name="T45" fmla="*/ 95 h 102"/>
              <a:gd name="T46" fmla="*/ 7 w 160"/>
              <a:gd name="T47" fmla="*/ 80 h 102"/>
              <a:gd name="T48" fmla="*/ 22 w 160"/>
              <a:gd name="T49" fmla="*/ 65 h 102"/>
              <a:gd name="T50" fmla="*/ 138 w 160"/>
              <a:gd name="T51" fmla="*/ 65 h 102"/>
              <a:gd name="T52" fmla="*/ 153 w 160"/>
              <a:gd name="T53" fmla="*/ 80 h 102"/>
              <a:gd name="T54" fmla="*/ 138 w 160"/>
              <a:gd name="T55" fmla="*/ 95 h 1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60" h="102">
                <a:moveTo>
                  <a:pt x="22" y="44"/>
                </a:moveTo>
                <a:cubicBezTo>
                  <a:pt x="138" y="44"/>
                  <a:pt x="138" y="44"/>
                  <a:pt x="138" y="44"/>
                </a:cubicBezTo>
                <a:cubicBezTo>
                  <a:pt x="150" y="44"/>
                  <a:pt x="160" y="34"/>
                  <a:pt x="160" y="22"/>
                </a:cubicBezTo>
                <a:cubicBezTo>
                  <a:pt x="160" y="10"/>
                  <a:pt x="150" y="0"/>
                  <a:pt x="138" y="0"/>
                </a:cubicBezTo>
                <a:cubicBezTo>
                  <a:pt x="22" y="0"/>
                  <a:pt x="22" y="0"/>
                  <a:pt x="22" y="0"/>
                </a:cubicBezTo>
                <a:cubicBezTo>
                  <a:pt x="10" y="0"/>
                  <a:pt x="0" y="10"/>
                  <a:pt x="0" y="22"/>
                </a:cubicBezTo>
                <a:cubicBezTo>
                  <a:pt x="0" y="34"/>
                  <a:pt x="10" y="44"/>
                  <a:pt x="22" y="44"/>
                </a:cubicBezTo>
                <a:close/>
                <a:moveTo>
                  <a:pt x="22" y="7"/>
                </a:moveTo>
                <a:cubicBezTo>
                  <a:pt x="138" y="7"/>
                  <a:pt x="138" y="7"/>
                  <a:pt x="138" y="7"/>
                </a:cubicBezTo>
                <a:cubicBezTo>
                  <a:pt x="146" y="7"/>
                  <a:pt x="153" y="14"/>
                  <a:pt x="153" y="22"/>
                </a:cubicBezTo>
                <a:cubicBezTo>
                  <a:pt x="153" y="30"/>
                  <a:pt x="146" y="36"/>
                  <a:pt x="138" y="36"/>
                </a:cubicBezTo>
                <a:cubicBezTo>
                  <a:pt x="22" y="36"/>
                  <a:pt x="22" y="36"/>
                  <a:pt x="22" y="36"/>
                </a:cubicBezTo>
                <a:cubicBezTo>
                  <a:pt x="14" y="36"/>
                  <a:pt x="7" y="30"/>
                  <a:pt x="7" y="22"/>
                </a:cubicBezTo>
                <a:cubicBezTo>
                  <a:pt x="7" y="14"/>
                  <a:pt x="14" y="7"/>
                  <a:pt x="22" y="7"/>
                </a:cubicBezTo>
                <a:close/>
                <a:moveTo>
                  <a:pt x="138" y="58"/>
                </a:moveTo>
                <a:cubicBezTo>
                  <a:pt x="22" y="58"/>
                  <a:pt x="22" y="58"/>
                  <a:pt x="22" y="58"/>
                </a:cubicBezTo>
                <a:cubicBezTo>
                  <a:pt x="10" y="58"/>
                  <a:pt x="0" y="68"/>
                  <a:pt x="0" y="80"/>
                </a:cubicBezTo>
                <a:cubicBezTo>
                  <a:pt x="0" y="92"/>
                  <a:pt x="10" y="102"/>
                  <a:pt x="22" y="102"/>
                </a:cubicBezTo>
                <a:cubicBezTo>
                  <a:pt x="138" y="102"/>
                  <a:pt x="138" y="102"/>
                  <a:pt x="138" y="102"/>
                </a:cubicBezTo>
                <a:cubicBezTo>
                  <a:pt x="150" y="102"/>
                  <a:pt x="160" y="92"/>
                  <a:pt x="160" y="80"/>
                </a:cubicBezTo>
                <a:cubicBezTo>
                  <a:pt x="160" y="68"/>
                  <a:pt x="150" y="58"/>
                  <a:pt x="138" y="58"/>
                </a:cubicBezTo>
                <a:close/>
                <a:moveTo>
                  <a:pt x="138" y="95"/>
                </a:moveTo>
                <a:cubicBezTo>
                  <a:pt x="22" y="95"/>
                  <a:pt x="22" y="95"/>
                  <a:pt x="22" y="95"/>
                </a:cubicBezTo>
                <a:cubicBezTo>
                  <a:pt x="14" y="95"/>
                  <a:pt x="7" y="88"/>
                  <a:pt x="7" y="80"/>
                </a:cubicBezTo>
                <a:cubicBezTo>
                  <a:pt x="7" y="72"/>
                  <a:pt x="14" y="65"/>
                  <a:pt x="22" y="65"/>
                </a:cubicBezTo>
                <a:cubicBezTo>
                  <a:pt x="138" y="65"/>
                  <a:pt x="138" y="65"/>
                  <a:pt x="138" y="65"/>
                </a:cubicBezTo>
                <a:cubicBezTo>
                  <a:pt x="146" y="65"/>
                  <a:pt x="153" y="72"/>
                  <a:pt x="153" y="80"/>
                </a:cubicBezTo>
                <a:cubicBezTo>
                  <a:pt x="153" y="88"/>
                  <a:pt x="146" y="95"/>
                  <a:pt x="138" y="9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56" name="Freeform 1151"/>
          <p:cNvSpPr>
            <a:spLocks noEditPoints="1"/>
          </p:cNvSpPr>
          <p:nvPr/>
        </p:nvSpPr>
        <p:spPr bwMode="auto">
          <a:xfrm>
            <a:off x="10125075" y="984250"/>
            <a:ext cx="546100" cy="550863"/>
          </a:xfrm>
          <a:custGeom>
            <a:avLst/>
            <a:gdLst>
              <a:gd name="T0" fmla="*/ 0 w 344"/>
              <a:gd name="T1" fmla="*/ 0 h 347"/>
              <a:gd name="T2" fmla="*/ 0 w 344"/>
              <a:gd name="T3" fmla="*/ 347 h 347"/>
              <a:gd name="T4" fmla="*/ 344 w 344"/>
              <a:gd name="T5" fmla="*/ 347 h 347"/>
              <a:gd name="T6" fmla="*/ 344 w 344"/>
              <a:gd name="T7" fmla="*/ 0 h 347"/>
              <a:gd name="T8" fmla="*/ 0 w 344"/>
              <a:gd name="T9" fmla="*/ 0 h 347"/>
              <a:gd name="T10" fmla="*/ 333 w 344"/>
              <a:gd name="T11" fmla="*/ 336 h 347"/>
              <a:gd name="T12" fmla="*/ 11 w 344"/>
              <a:gd name="T13" fmla="*/ 336 h 347"/>
              <a:gd name="T14" fmla="*/ 11 w 344"/>
              <a:gd name="T15" fmla="*/ 11 h 347"/>
              <a:gd name="T16" fmla="*/ 333 w 344"/>
              <a:gd name="T17" fmla="*/ 11 h 347"/>
              <a:gd name="T18" fmla="*/ 333 w 344"/>
              <a:gd name="T19" fmla="*/ 336 h 347"/>
              <a:gd name="T20" fmla="*/ 69 w 344"/>
              <a:gd name="T21" fmla="*/ 139 h 347"/>
              <a:gd name="T22" fmla="*/ 275 w 344"/>
              <a:gd name="T23" fmla="*/ 139 h 347"/>
              <a:gd name="T24" fmla="*/ 275 w 344"/>
              <a:gd name="T25" fmla="*/ 149 h 347"/>
              <a:gd name="T26" fmla="*/ 69 w 344"/>
              <a:gd name="T27" fmla="*/ 149 h 347"/>
              <a:gd name="T28" fmla="*/ 69 w 344"/>
              <a:gd name="T29" fmla="*/ 139 h 347"/>
              <a:gd name="T30" fmla="*/ 69 w 344"/>
              <a:gd name="T31" fmla="*/ 197 h 347"/>
              <a:gd name="T32" fmla="*/ 275 w 344"/>
              <a:gd name="T33" fmla="*/ 197 h 347"/>
              <a:gd name="T34" fmla="*/ 275 w 344"/>
              <a:gd name="T35" fmla="*/ 208 h 347"/>
              <a:gd name="T36" fmla="*/ 69 w 344"/>
              <a:gd name="T37" fmla="*/ 208 h 347"/>
              <a:gd name="T38" fmla="*/ 69 w 344"/>
              <a:gd name="T39" fmla="*/ 197 h 3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344" h="347">
                <a:moveTo>
                  <a:pt x="0" y="0"/>
                </a:moveTo>
                <a:lnTo>
                  <a:pt x="0" y="347"/>
                </a:lnTo>
                <a:lnTo>
                  <a:pt x="344" y="347"/>
                </a:lnTo>
                <a:lnTo>
                  <a:pt x="344" y="0"/>
                </a:lnTo>
                <a:lnTo>
                  <a:pt x="0" y="0"/>
                </a:lnTo>
                <a:close/>
                <a:moveTo>
                  <a:pt x="333" y="336"/>
                </a:moveTo>
                <a:lnTo>
                  <a:pt x="11" y="336"/>
                </a:lnTo>
                <a:lnTo>
                  <a:pt x="11" y="11"/>
                </a:lnTo>
                <a:lnTo>
                  <a:pt x="333" y="11"/>
                </a:lnTo>
                <a:lnTo>
                  <a:pt x="333" y="336"/>
                </a:lnTo>
                <a:close/>
                <a:moveTo>
                  <a:pt x="69" y="139"/>
                </a:moveTo>
                <a:lnTo>
                  <a:pt x="275" y="139"/>
                </a:lnTo>
                <a:lnTo>
                  <a:pt x="275" y="149"/>
                </a:lnTo>
                <a:lnTo>
                  <a:pt x="69" y="149"/>
                </a:lnTo>
                <a:lnTo>
                  <a:pt x="69" y="139"/>
                </a:lnTo>
                <a:close/>
                <a:moveTo>
                  <a:pt x="69" y="197"/>
                </a:moveTo>
                <a:lnTo>
                  <a:pt x="275" y="197"/>
                </a:lnTo>
                <a:lnTo>
                  <a:pt x="275" y="208"/>
                </a:lnTo>
                <a:lnTo>
                  <a:pt x="69" y="208"/>
                </a:lnTo>
                <a:lnTo>
                  <a:pt x="69" y="19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57" name="Freeform 1152"/>
          <p:cNvSpPr>
            <a:spLocks noEditPoints="1"/>
          </p:cNvSpPr>
          <p:nvPr/>
        </p:nvSpPr>
        <p:spPr bwMode="auto">
          <a:xfrm>
            <a:off x="10125075" y="1782763"/>
            <a:ext cx="546100" cy="182563"/>
          </a:xfrm>
          <a:custGeom>
            <a:avLst/>
            <a:gdLst>
              <a:gd name="T0" fmla="*/ 0 w 344"/>
              <a:gd name="T1" fmla="*/ 0 h 115"/>
              <a:gd name="T2" fmla="*/ 344 w 344"/>
              <a:gd name="T3" fmla="*/ 0 h 115"/>
              <a:gd name="T4" fmla="*/ 344 w 344"/>
              <a:gd name="T5" fmla="*/ 19 h 115"/>
              <a:gd name="T6" fmla="*/ 0 w 344"/>
              <a:gd name="T7" fmla="*/ 19 h 115"/>
              <a:gd name="T8" fmla="*/ 0 w 344"/>
              <a:gd name="T9" fmla="*/ 0 h 115"/>
              <a:gd name="T10" fmla="*/ 0 w 344"/>
              <a:gd name="T11" fmla="*/ 115 h 115"/>
              <a:gd name="T12" fmla="*/ 344 w 344"/>
              <a:gd name="T13" fmla="*/ 115 h 115"/>
              <a:gd name="T14" fmla="*/ 344 w 344"/>
              <a:gd name="T15" fmla="*/ 95 h 115"/>
              <a:gd name="T16" fmla="*/ 0 w 344"/>
              <a:gd name="T17" fmla="*/ 95 h 115"/>
              <a:gd name="T18" fmla="*/ 0 w 344"/>
              <a:gd name="T19" fmla="*/ 115 h 1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344" h="115">
                <a:moveTo>
                  <a:pt x="0" y="0"/>
                </a:moveTo>
                <a:lnTo>
                  <a:pt x="344" y="0"/>
                </a:lnTo>
                <a:lnTo>
                  <a:pt x="344" y="19"/>
                </a:lnTo>
                <a:lnTo>
                  <a:pt x="0" y="19"/>
                </a:lnTo>
                <a:lnTo>
                  <a:pt x="0" y="0"/>
                </a:lnTo>
                <a:close/>
                <a:moveTo>
                  <a:pt x="0" y="115"/>
                </a:moveTo>
                <a:lnTo>
                  <a:pt x="344" y="115"/>
                </a:lnTo>
                <a:lnTo>
                  <a:pt x="344" y="95"/>
                </a:lnTo>
                <a:lnTo>
                  <a:pt x="0" y="95"/>
                </a:lnTo>
                <a:lnTo>
                  <a:pt x="0" y="11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58" name="Freeform 1153"/>
          <p:cNvSpPr>
            <a:spLocks noEditPoints="1"/>
          </p:cNvSpPr>
          <p:nvPr/>
        </p:nvSpPr>
        <p:spPr bwMode="auto">
          <a:xfrm>
            <a:off x="10125075" y="2222500"/>
            <a:ext cx="546100" cy="550863"/>
          </a:xfrm>
          <a:custGeom>
            <a:avLst/>
            <a:gdLst>
              <a:gd name="T0" fmla="*/ 80 w 160"/>
              <a:gd name="T1" fmla="*/ 0 h 160"/>
              <a:gd name="T2" fmla="*/ 0 w 160"/>
              <a:gd name="T3" fmla="*/ 80 h 160"/>
              <a:gd name="T4" fmla="*/ 80 w 160"/>
              <a:gd name="T5" fmla="*/ 160 h 160"/>
              <a:gd name="T6" fmla="*/ 160 w 160"/>
              <a:gd name="T7" fmla="*/ 80 h 160"/>
              <a:gd name="T8" fmla="*/ 80 w 160"/>
              <a:gd name="T9" fmla="*/ 0 h 160"/>
              <a:gd name="T10" fmla="*/ 80 w 160"/>
              <a:gd name="T11" fmla="*/ 154 h 160"/>
              <a:gd name="T12" fmla="*/ 6 w 160"/>
              <a:gd name="T13" fmla="*/ 80 h 160"/>
              <a:gd name="T14" fmla="*/ 80 w 160"/>
              <a:gd name="T15" fmla="*/ 6 h 160"/>
              <a:gd name="T16" fmla="*/ 154 w 160"/>
              <a:gd name="T17" fmla="*/ 80 h 160"/>
              <a:gd name="T18" fmla="*/ 80 w 160"/>
              <a:gd name="T19" fmla="*/ 154 h 160"/>
              <a:gd name="T20" fmla="*/ 110 w 160"/>
              <a:gd name="T21" fmla="*/ 54 h 160"/>
              <a:gd name="T22" fmla="*/ 84 w 160"/>
              <a:gd name="T23" fmla="*/ 80 h 160"/>
              <a:gd name="T24" fmla="*/ 110 w 160"/>
              <a:gd name="T25" fmla="*/ 106 h 160"/>
              <a:gd name="T26" fmla="*/ 110 w 160"/>
              <a:gd name="T27" fmla="*/ 110 h 160"/>
              <a:gd name="T28" fmla="*/ 108 w 160"/>
              <a:gd name="T29" fmla="*/ 111 h 160"/>
              <a:gd name="T30" fmla="*/ 106 w 160"/>
              <a:gd name="T31" fmla="*/ 110 h 160"/>
              <a:gd name="T32" fmla="*/ 80 w 160"/>
              <a:gd name="T33" fmla="*/ 84 h 160"/>
              <a:gd name="T34" fmla="*/ 54 w 160"/>
              <a:gd name="T35" fmla="*/ 110 h 160"/>
              <a:gd name="T36" fmla="*/ 52 w 160"/>
              <a:gd name="T37" fmla="*/ 111 h 160"/>
              <a:gd name="T38" fmla="*/ 50 w 160"/>
              <a:gd name="T39" fmla="*/ 110 h 160"/>
              <a:gd name="T40" fmla="*/ 50 w 160"/>
              <a:gd name="T41" fmla="*/ 106 h 160"/>
              <a:gd name="T42" fmla="*/ 76 w 160"/>
              <a:gd name="T43" fmla="*/ 80 h 160"/>
              <a:gd name="T44" fmla="*/ 50 w 160"/>
              <a:gd name="T45" fmla="*/ 54 h 160"/>
              <a:gd name="T46" fmla="*/ 50 w 160"/>
              <a:gd name="T47" fmla="*/ 50 h 160"/>
              <a:gd name="T48" fmla="*/ 54 w 160"/>
              <a:gd name="T49" fmla="*/ 50 h 160"/>
              <a:gd name="T50" fmla="*/ 80 w 160"/>
              <a:gd name="T51" fmla="*/ 76 h 160"/>
              <a:gd name="T52" fmla="*/ 106 w 160"/>
              <a:gd name="T53" fmla="*/ 50 h 160"/>
              <a:gd name="T54" fmla="*/ 110 w 160"/>
              <a:gd name="T55" fmla="*/ 50 h 160"/>
              <a:gd name="T56" fmla="*/ 110 w 160"/>
              <a:gd name="T57" fmla="*/ 54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60" h="160">
                <a:moveTo>
                  <a:pt x="80" y="0"/>
                </a:moveTo>
                <a:cubicBezTo>
                  <a:pt x="36" y="0"/>
                  <a:pt x="0" y="36"/>
                  <a:pt x="0" y="80"/>
                </a:cubicBezTo>
                <a:cubicBezTo>
                  <a:pt x="0" y="124"/>
                  <a:pt x="36" y="160"/>
                  <a:pt x="80" y="160"/>
                </a:cubicBezTo>
                <a:cubicBezTo>
                  <a:pt x="124" y="160"/>
                  <a:pt x="160" y="124"/>
                  <a:pt x="160" y="80"/>
                </a:cubicBezTo>
                <a:cubicBezTo>
                  <a:pt x="160" y="36"/>
                  <a:pt x="124" y="0"/>
                  <a:pt x="80" y="0"/>
                </a:cubicBezTo>
                <a:close/>
                <a:moveTo>
                  <a:pt x="80" y="154"/>
                </a:moveTo>
                <a:cubicBezTo>
                  <a:pt x="39" y="154"/>
                  <a:pt x="6" y="121"/>
                  <a:pt x="6" y="80"/>
                </a:cubicBezTo>
                <a:cubicBezTo>
                  <a:pt x="6" y="39"/>
                  <a:pt x="39" y="6"/>
                  <a:pt x="80" y="6"/>
                </a:cubicBezTo>
                <a:cubicBezTo>
                  <a:pt x="121" y="6"/>
                  <a:pt x="154" y="39"/>
                  <a:pt x="154" y="80"/>
                </a:cubicBezTo>
                <a:cubicBezTo>
                  <a:pt x="154" y="121"/>
                  <a:pt x="121" y="154"/>
                  <a:pt x="80" y="154"/>
                </a:cubicBezTo>
                <a:close/>
                <a:moveTo>
                  <a:pt x="110" y="54"/>
                </a:moveTo>
                <a:cubicBezTo>
                  <a:pt x="84" y="80"/>
                  <a:pt x="84" y="80"/>
                  <a:pt x="84" y="80"/>
                </a:cubicBezTo>
                <a:cubicBezTo>
                  <a:pt x="110" y="106"/>
                  <a:pt x="110" y="106"/>
                  <a:pt x="110" y="106"/>
                </a:cubicBezTo>
                <a:cubicBezTo>
                  <a:pt x="111" y="107"/>
                  <a:pt x="111" y="109"/>
                  <a:pt x="110" y="110"/>
                </a:cubicBezTo>
                <a:cubicBezTo>
                  <a:pt x="109" y="110"/>
                  <a:pt x="108" y="111"/>
                  <a:pt x="108" y="111"/>
                </a:cubicBezTo>
                <a:cubicBezTo>
                  <a:pt x="107" y="111"/>
                  <a:pt x="106" y="110"/>
                  <a:pt x="106" y="110"/>
                </a:cubicBezTo>
                <a:cubicBezTo>
                  <a:pt x="80" y="84"/>
                  <a:pt x="80" y="84"/>
                  <a:pt x="80" y="84"/>
                </a:cubicBezTo>
                <a:cubicBezTo>
                  <a:pt x="54" y="110"/>
                  <a:pt x="54" y="110"/>
                  <a:pt x="54" y="110"/>
                </a:cubicBezTo>
                <a:cubicBezTo>
                  <a:pt x="54" y="110"/>
                  <a:pt x="53" y="111"/>
                  <a:pt x="52" y="111"/>
                </a:cubicBezTo>
                <a:cubicBezTo>
                  <a:pt x="52" y="111"/>
                  <a:pt x="51" y="110"/>
                  <a:pt x="50" y="110"/>
                </a:cubicBezTo>
                <a:cubicBezTo>
                  <a:pt x="49" y="109"/>
                  <a:pt x="49" y="107"/>
                  <a:pt x="50" y="106"/>
                </a:cubicBezTo>
                <a:cubicBezTo>
                  <a:pt x="76" y="80"/>
                  <a:pt x="76" y="80"/>
                  <a:pt x="76" y="80"/>
                </a:cubicBezTo>
                <a:cubicBezTo>
                  <a:pt x="50" y="54"/>
                  <a:pt x="50" y="54"/>
                  <a:pt x="50" y="54"/>
                </a:cubicBezTo>
                <a:cubicBezTo>
                  <a:pt x="49" y="53"/>
                  <a:pt x="49" y="51"/>
                  <a:pt x="50" y="50"/>
                </a:cubicBezTo>
                <a:cubicBezTo>
                  <a:pt x="51" y="49"/>
                  <a:pt x="53" y="49"/>
                  <a:pt x="54" y="50"/>
                </a:cubicBezTo>
                <a:cubicBezTo>
                  <a:pt x="80" y="76"/>
                  <a:pt x="80" y="76"/>
                  <a:pt x="80" y="76"/>
                </a:cubicBezTo>
                <a:cubicBezTo>
                  <a:pt x="106" y="50"/>
                  <a:pt x="106" y="50"/>
                  <a:pt x="106" y="50"/>
                </a:cubicBezTo>
                <a:cubicBezTo>
                  <a:pt x="107" y="49"/>
                  <a:pt x="109" y="49"/>
                  <a:pt x="110" y="50"/>
                </a:cubicBezTo>
                <a:cubicBezTo>
                  <a:pt x="111" y="51"/>
                  <a:pt x="111" y="53"/>
                  <a:pt x="110" y="5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59" name="Freeform 1154"/>
          <p:cNvSpPr>
            <a:spLocks noEditPoints="1"/>
          </p:cNvSpPr>
          <p:nvPr/>
        </p:nvSpPr>
        <p:spPr bwMode="auto">
          <a:xfrm>
            <a:off x="10139363" y="2841625"/>
            <a:ext cx="525463" cy="550863"/>
          </a:xfrm>
          <a:custGeom>
            <a:avLst/>
            <a:gdLst>
              <a:gd name="T0" fmla="*/ 153 w 154"/>
              <a:gd name="T1" fmla="*/ 72 h 160"/>
              <a:gd name="T2" fmla="*/ 118 w 154"/>
              <a:gd name="T3" fmla="*/ 107 h 160"/>
              <a:gd name="T4" fmla="*/ 116 w 154"/>
              <a:gd name="T5" fmla="*/ 108 h 160"/>
              <a:gd name="T6" fmla="*/ 114 w 154"/>
              <a:gd name="T7" fmla="*/ 107 h 160"/>
              <a:gd name="T8" fmla="*/ 114 w 154"/>
              <a:gd name="T9" fmla="*/ 103 h 160"/>
              <a:gd name="T10" fmla="*/ 144 w 154"/>
              <a:gd name="T11" fmla="*/ 73 h 160"/>
              <a:gd name="T12" fmla="*/ 81 w 154"/>
              <a:gd name="T13" fmla="*/ 73 h 160"/>
              <a:gd name="T14" fmla="*/ 79 w 154"/>
              <a:gd name="T15" fmla="*/ 70 h 160"/>
              <a:gd name="T16" fmla="*/ 81 w 154"/>
              <a:gd name="T17" fmla="*/ 67 h 160"/>
              <a:gd name="T18" fmla="*/ 144 w 154"/>
              <a:gd name="T19" fmla="*/ 67 h 160"/>
              <a:gd name="T20" fmla="*/ 114 w 154"/>
              <a:gd name="T21" fmla="*/ 37 h 160"/>
              <a:gd name="T22" fmla="*/ 114 w 154"/>
              <a:gd name="T23" fmla="*/ 33 h 160"/>
              <a:gd name="T24" fmla="*/ 118 w 154"/>
              <a:gd name="T25" fmla="*/ 33 h 160"/>
              <a:gd name="T26" fmla="*/ 153 w 154"/>
              <a:gd name="T27" fmla="*/ 68 h 160"/>
              <a:gd name="T28" fmla="*/ 154 w 154"/>
              <a:gd name="T29" fmla="*/ 69 h 160"/>
              <a:gd name="T30" fmla="*/ 154 w 154"/>
              <a:gd name="T31" fmla="*/ 71 h 160"/>
              <a:gd name="T32" fmla="*/ 153 w 154"/>
              <a:gd name="T33" fmla="*/ 72 h 160"/>
              <a:gd name="T34" fmla="*/ 105 w 154"/>
              <a:gd name="T35" fmla="*/ 87 h 160"/>
              <a:gd name="T36" fmla="*/ 105 w 154"/>
              <a:gd name="T37" fmla="*/ 137 h 160"/>
              <a:gd name="T38" fmla="*/ 102 w 154"/>
              <a:gd name="T39" fmla="*/ 140 h 160"/>
              <a:gd name="T40" fmla="*/ 70 w 154"/>
              <a:gd name="T41" fmla="*/ 140 h 160"/>
              <a:gd name="T42" fmla="*/ 70 w 154"/>
              <a:gd name="T43" fmla="*/ 157 h 160"/>
              <a:gd name="T44" fmla="*/ 69 w 154"/>
              <a:gd name="T45" fmla="*/ 159 h 160"/>
              <a:gd name="T46" fmla="*/ 67 w 154"/>
              <a:gd name="T47" fmla="*/ 160 h 160"/>
              <a:gd name="T48" fmla="*/ 66 w 154"/>
              <a:gd name="T49" fmla="*/ 160 h 160"/>
              <a:gd name="T50" fmla="*/ 2 w 154"/>
              <a:gd name="T51" fmla="*/ 140 h 160"/>
              <a:gd name="T52" fmla="*/ 2 w 154"/>
              <a:gd name="T53" fmla="*/ 139 h 160"/>
              <a:gd name="T54" fmla="*/ 2 w 154"/>
              <a:gd name="T55" fmla="*/ 139 h 160"/>
              <a:gd name="T56" fmla="*/ 1 w 154"/>
              <a:gd name="T57" fmla="*/ 139 h 160"/>
              <a:gd name="T58" fmla="*/ 1 w 154"/>
              <a:gd name="T59" fmla="*/ 139 h 160"/>
              <a:gd name="T60" fmla="*/ 0 w 154"/>
              <a:gd name="T61" fmla="*/ 138 h 160"/>
              <a:gd name="T62" fmla="*/ 0 w 154"/>
              <a:gd name="T63" fmla="*/ 138 h 160"/>
              <a:gd name="T64" fmla="*/ 0 w 154"/>
              <a:gd name="T65" fmla="*/ 137 h 160"/>
              <a:gd name="T66" fmla="*/ 0 w 154"/>
              <a:gd name="T67" fmla="*/ 3 h 160"/>
              <a:gd name="T68" fmla="*/ 0 w 154"/>
              <a:gd name="T69" fmla="*/ 2 h 160"/>
              <a:gd name="T70" fmla="*/ 0 w 154"/>
              <a:gd name="T71" fmla="*/ 2 h 160"/>
              <a:gd name="T72" fmla="*/ 1 w 154"/>
              <a:gd name="T73" fmla="*/ 1 h 160"/>
              <a:gd name="T74" fmla="*/ 1 w 154"/>
              <a:gd name="T75" fmla="*/ 1 h 160"/>
              <a:gd name="T76" fmla="*/ 1 w 154"/>
              <a:gd name="T77" fmla="*/ 1 h 160"/>
              <a:gd name="T78" fmla="*/ 1 w 154"/>
              <a:gd name="T79" fmla="*/ 0 h 160"/>
              <a:gd name="T80" fmla="*/ 2 w 154"/>
              <a:gd name="T81" fmla="*/ 0 h 160"/>
              <a:gd name="T82" fmla="*/ 3 w 154"/>
              <a:gd name="T83" fmla="*/ 0 h 160"/>
              <a:gd name="T84" fmla="*/ 3 w 154"/>
              <a:gd name="T85" fmla="*/ 0 h 160"/>
              <a:gd name="T86" fmla="*/ 102 w 154"/>
              <a:gd name="T87" fmla="*/ 0 h 160"/>
              <a:gd name="T88" fmla="*/ 105 w 154"/>
              <a:gd name="T89" fmla="*/ 3 h 160"/>
              <a:gd name="T90" fmla="*/ 105 w 154"/>
              <a:gd name="T91" fmla="*/ 52 h 160"/>
              <a:gd name="T92" fmla="*/ 102 w 154"/>
              <a:gd name="T93" fmla="*/ 55 h 160"/>
              <a:gd name="T94" fmla="*/ 99 w 154"/>
              <a:gd name="T95" fmla="*/ 52 h 160"/>
              <a:gd name="T96" fmla="*/ 99 w 154"/>
              <a:gd name="T97" fmla="*/ 6 h 160"/>
              <a:gd name="T98" fmla="*/ 22 w 154"/>
              <a:gd name="T99" fmla="*/ 6 h 160"/>
              <a:gd name="T100" fmla="*/ 68 w 154"/>
              <a:gd name="T101" fmla="*/ 21 h 160"/>
              <a:gd name="T102" fmla="*/ 70 w 154"/>
              <a:gd name="T103" fmla="*/ 23 h 160"/>
              <a:gd name="T104" fmla="*/ 70 w 154"/>
              <a:gd name="T105" fmla="*/ 134 h 160"/>
              <a:gd name="T106" fmla="*/ 99 w 154"/>
              <a:gd name="T107" fmla="*/ 134 h 160"/>
              <a:gd name="T108" fmla="*/ 99 w 154"/>
              <a:gd name="T109" fmla="*/ 87 h 160"/>
              <a:gd name="T110" fmla="*/ 102 w 154"/>
              <a:gd name="T111" fmla="*/ 84 h 160"/>
              <a:gd name="T112" fmla="*/ 105 w 154"/>
              <a:gd name="T113" fmla="*/ 87 h 160"/>
              <a:gd name="T114" fmla="*/ 64 w 154"/>
              <a:gd name="T115" fmla="*/ 25 h 160"/>
              <a:gd name="T116" fmla="*/ 6 w 154"/>
              <a:gd name="T117" fmla="*/ 7 h 160"/>
              <a:gd name="T118" fmla="*/ 6 w 154"/>
              <a:gd name="T119" fmla="*/ 135 h 160"/>
              <a:gd name="T120" fmla="*/ 64 w 154"/>
              <a:gd name="T121" fmla="*/ 153 h 160"/>
              <a:gd name="T122" fmla="*/ 64 w 154"/>
              <a:gd name="T123" fmla="*/ 25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54" h="160">
                <a:moveTo>
                  <a:pt x="153" y="72"/>
                </a:moveTo>
                <a:cubicBezTo>
                  <a:pt x="118" y="107"/>
                  <a:pt x="118" y="107"/>
                  <a:pt x="118" y="107"/>
                </a:cubicBezTo>
                <a:cubicBezTo>
                  <a:pt x="118" y="107"/>
                  <a:pt x="117" y="108"/>
                  <a:pt x="116" y="108"/>
                </a:cubicBezTo>
                <a:cubicBezTo>
                  <a:pt x="116" y="108"/>
                  <a:pt x="115" y="107"/>
                  <a:pt x="114" y="107"/>
                </a:cubicBezTo>
                <a:cubicBezTo>
                  <a:pt x="113" y="106"/>
                  <a:pt x="113" y="104"/>
                  <a:pt x="114" y="103"/>
                </a:cubicBezTo>
                <a:cubicBezTo>
                  <a:pt x="144" y="73"/>
                  <a:pt x="144" y="73"/>
                  <a:pt x="144" y="73"/>
                </a:cubicBezTo>
                <a:cubicBezTo>
                  <a:pt x="81" y="73"/>
                  <a:pt x="81" y="73"/>
                  <a:pt x="81" y="73"/>
                </a:cubicBezTo>
                <a:cubicBezTo>
                  <a:pt x="80" y="73"/>
                  <a:pt x="79" y="71"/>
                  <a:pt x="79" y="70"/>
                </a:cubicBezTo>
                <a:cubicBezTo>
                  <a:pt x="79" y="68"/>
                  <a:pt x="80" y="67"/>
                  <a:pt x="81" y="67"/>
                </a:cubicBezTo>
                <a:cubicBezTo>
                  <a:pt x="144" y="67"/>
                  <a:pt x="144" y="67"/>
                  <a:pt x="144" y="67"/>
                </a:cubicBezTo>
                <a:cubicBezTo>
                  <a:pt x="114" y="37"/>
                  <a:pt x="114" y="37"/>
                  <a:pt x="114" y="37"/>
                </a:cubicBezTo>
                <a:cubicBezTo>
                  <a:pt x="113" y="36"/>
                  <a:pt x="113" y="34"/>
                  <a:pt x="114" y="33"/>
                </a:cubicBezTo>
                <a:cubicBezTo>
                  <a:pt x="115" y="32"/>
                  <a:pt x="117" y="32"/>
                  <a:pt x="118" y="33"/>
                </a:cubicBezTo>
                <a:cubicBezTo>
                  <a:pt x="153" y="68"/>
                  <a:pt x="153" y="68"/>
                  <a:pt x="153" y="68"/>
                </a:cubicBezTo>
                <a:cubicBezTo>
                  <a:pt x="154" y="68"/>
                  <a:pt x="154" y="68"/>
                  <a:pt x="154" y="69"/>
                </a:cubicBezTo>
                <a:cubicBezTo>
                  <a:pt x="154" y="69"/>
                  <a:pt x="154" y="70"/>
                  <a:pt x="154" y="71"/>
                </a:cubicBezTo>
                <a:cubicBezTo>
                  <a:pt x="154" y="71"/>
                  <a:pt x="154" y="72"/>
                  <a:pt x="153" y="72"/>
                </a:cubicBezTo>
                <a:close/>
                <a:moveTo>
                  <a:pt x="105" y="87"/>
                </a:moveTo>
                <a:cubicBezTo>
                  <a:pt x="105" y="137"/>
                  <a:pt x="105" y="137"/>
                  <a:pt x="105" y="137"/>
                </a:cubicBezTo>
                <a:cubicBezTo>
                  <a:pt x="105" y="138"/>
                  <a:pt x="103" y="140"/>
                  <a:pt x="102" y="140"/>
                </a:cubicBezTo>
                <a:cubicBezTo>
                  <a:pt x="70" y="140"/>
                  <a:pt x="70" y="140"/>
                  <a:pt x="70" y="140"/>
                </a:cubicBezTo>
                <a:cubicBezTo>
                  <a:pt x="70" y="157"/>
                  <a:pt x="70" y="157"/>
                  <a:pt x="70" y="157"/>
                </a:cubicBezTo>
                <a:cubicBezTo>
                  <a:pt x="70" y="158"/>
                  <a:pt x="69" y="159"/>
                  <a:pt x="69" y="159"/>
                </a:cubicBezTo>
                <a:cubicBezTo>
                  <a:pt x="68" y="160"/>
                  <a:pt x="68" y="160"/>
                  <a:pt x="67" y="160"/>
                </a:cubicBezTo>
                <a:cubicBezTo>
                  <a:pt x="67" y="160"/>
                  <a:pt x="66" y="160"/>
                  <a:pt x="66" y="160"/>
                </a:cubicBezTo>
                <a:cubicBezTo>
                  <a:pt x="2" y="140"/>
                  <a:pt x="2" y="140"/>
                  <a:pt x="2" y="140"/>
                </a:cubicBezTo>
                <a:cubicBezTo>
                  <a:pt x="2" y="139"/>
                  <a:pt x="2" y="139"/>
                  <a:pt x="2" y="139"/>
                </a:cubicBezTo>
                <a:cubicBezTo>
                  <a:pt x="2" y="139"/>
                  <a:pt x="2" y="139"/>
                  <a:pt x="2" y="139"/>
                </a:cubicBezTo>
                <a:cubicBezTo>
                  <a:pt x="1" y="139"/>
                  <a:pt x="1" y="139"/>
                  <a:pt x="1" y="139"/>
                </a:cubicBezTo>
                <a:cubicBezTo>
                  <a:pt x="1" y="139"/>
                  <a:pt x="1" y="139"/>
                  <a:pt x="1" y="139"/>
                </a:cubicBezTo>
                <a:cubicBezTo>
                  <a:pt x="1" y="138"/>
                  <a:pt x="0" y="138"/>
                  <a:pt x="0" y="138"/>
                </a:cubicBezTo>
                <a:cubicBezTo>
                  <a:pt x="0" y="138"/>
                  <a:pt x="0" y="138"/>
                  <a:pt x="0" y="138"/>
                </a:cubicBezTo>
                <a:cubicBezTo>
                  <a:pt x="0" y="137"/>
                  <a:pt x="0" y="137"/>
                  <a:pt x="0" y="137"/>
                </a:cubicBezTo>
                <a:cubicBezTo>
                  <a:pt x="0" y="3"/>
                  <a:pt x="0" y="3"/>
                  <a:pt x="0" y="3"/>
                </a:cubicBezTo>
                <a:cubicBezTo>
                  <a:pt x="0" y="3"/>
                  <a:pt x="0" y="2"/>
                  <a:pt x="0" y="2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0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2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102" y="0"/>
                  <a:pt x="102" y="0"/>
                  <a:pt x="102" y="0"/>
                </a:cubicBezTo>
                <a:cubicBezTo>
                  <a:pt x="103" y="0"/>
                  <a:pt x="105" y="1"/>
                  <a:pt x="105" y="3"/>
                </a:cubicBezTo>
                <a:cubicBezTo>
                  <a:pt x="105" y="52"/>
                  <a:pt x="105" y="52"/>
                  <a:pt x="105" y="52"/>
                </a:cubicBezTo>
                <a:cubicBezTo>
                  <a:pt x="105" y="54"/>
                  <a:pt x="103" y="55"/>
                  <a:pt x="102" y="55"/>
                </a:cubicBezTo>
                <a:cubicBezTo>
                  <a:pt x="100" y="55"/>
                  <a:pt x="99" y="54"/>
                  <a:pt x="99" y="52"/>
                </a:cubicBezTo>
                <a:cubicBezTo>
                  <a:pt x="99" y="6"/>
                  <a:pt x="99" y="6"/>
                  <a:pt x="99" y="6"/>
                </a:cubicBezTo>
                <a:cubicBezTo>
                  <a:pt x="22" y="6"/>
                  <a:pt x="22" y="6"/>
                  <a:pt x="22" y="6"/>
                </a:cubicBezTo>
                <a:cubicBezTo>
                  <a:pt x="68" y="21"/>
                  <a:pt x="68" y="21"/>
                  <a:pt x="68" y="21"/>
                </a:cubicBezTo>
                <a:cubicBezTo>
                  <a:pt x="69" y="21"/>
                  <a:pt x="70" y="22"/>
                  <a:pt x="70" y="23"/>
                </a:cubicBezTo>
                <a:cubicBezTo>
                  <a:pt x="70" y="134"/>
                  <a:pt x="70" y="134"/>
                  <a:pt x="70" y="134"/>
                </a:cubicBezTo>
                <a:cubicBezTo>
                  <a:pt x="99" y="134"/>
                  <a:pt x="99" y="134"/>
                  <a:pt x="99" y="134"/>
                </a:cubicBezTo>
                <a:cubicBezTo>
                  <a:pt x="99" y="87"/>
                  <a:pt x="99" y="87"/>
                  <a:pt x="99" y="87"/>
                </a:cubicBezTo>
                <a:cubicBezTo>
                  <a:pt x="99" y="86"/>
                  <a:pt x="100" y="84"/>
                  <a:pt x="102" y="84"/>
                </a:cubicBezTo>
                <a:cubicBezTo>
                  <a:pt x="103" y="84"/>
                  <a:pt x="105" y="86"/>
                  <a:pt x="105" y="87"/>
                </a:cubicBezTo>
                <a:close/>
                <a:moveTo>
                  <a:pt x="64" y="25"/>
                </a:moveTo>
                <a:cubicBezTo>
                  <a:pt x="6" y="7"/>
                  <a:pt x="6" y="7"/>
                  <a:pt x="6" y="7"/>
                </a:cubicBezTo>
                <a:cubicBezTo>
                  <a:pt x="6" y="135"/>
                  <a:pt x="6" y="135"/>
                  <a:pt x="6" y="135"/>
                </a:cubicBezTo>
                <a:cubicBezTo>
                  <a:pt x="64" y="153"/>
                  <a:pt x="64" y="153"/>
                  <a:pt x="64" y="153"/>
                </a:cubicBezTo>
                <a:lnTo>
                  <a:pt x="64" y="2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60" name="Freeform 1155"/>
          <p:cNvSpPr>
            <a:spLocks noEditPoints="1"/>
          </p:cNvSpPr>
          <p:nvPr/>
        </p:nvSpPr>
        <p:spPr bwMode="auto">
          <a:xfrm>
            <a:off x="10125075" y="3462338"/>
            <a:ext cx="546100" cy="549275"/>
          </a:xfrm>
          <a:custGeom>
            <a:avLst/>
            <a:gdLst>
              <a:gd name="T0" fmla="*/ 160 w 160"/>
              <a:gd name="T1" fmla="*/ 71 h 160"/>
              <a:gd name="T2" fmla="*/ 160 w 160"/>
              <a:gd name="T3" fmla="*/ 69 h 160"/>
              <a:gd name="T4" fmla="*/ 159 w 160"/>
              <a:gd name="T5" fmla="*/ 68 h 160"/>
              <a:gd name="T6" fmla="*/ 124 w 160"/>
              <a:gd name="T7" fmla="*/ 33 h 160"/>
              <a:gd name="T8" fmla="*/ 120 w 160"/>
              <a:gd name="T9" fmla="*/ 33 h 160"/>
              <a:gd name="T10" fmla="*/ 120 w 160"/>
              <a:gd name="T11" fmla="*/ 37 h 160"/>
              <a:gd name="T12" fmla="*/ 150 w 160"/>
              <a:gd name="T13" fmla="*/ 67 h 160"/>
              <a:gd name="T14" fmla="*/ 105 w 160"/>
              <a:gd name="T15" fmla="*/ 67 h 160"/>
              <a:gd name="T16" fmla="*/ 105 w 160"/>
              <a:gd name="T17" fmla="*/ 3 h 160"/>
              <a:gd name="T18" fmla="*/ 102 w 160"/>
              <a:gd name="T19" fmla="*/ 0 h 160"/>
              <a:gd name="T20" fmla="*/ 3 w 160"/>
              <a:gd name="T21" fmla="*/ 0 h 160"/>
              <a:gd name="T22" fmla="*/ 3 w 160"/>
              <a:gd name="T23" fmla="*/ 0 h 160"/>
              <a:gd name="T24" fmla="*/ 2 w 160"/>
              <a:gd name="T25" fmla="*/ 0 h 160"/>
              <a:gd name="T26" fmla="*/ 1 w 160"/>
              <a:gd name="T27" fmla="*/ 0 h 160"/>
              <a:gd name="T28" fmla="*/ 1 w 160"/>
              <a:gd name="T29" fmla="*/ 1 h 160"/>
              <a:gd name="T30" fmla="*/ 1 w 160"/>
              <a:gd name="T31" fmla="*/ 1 h 160"/>
              <a:gd name="T32" fmla="*/ 1 w 160"/>
              <a:gd name="T33" fmla="*/ 1 h 160"/>
              <a:gd name="T34" fmla="*/ 0 w 160"/>
              <a:gd name="T35" fmla="*/ 2 h 160"/>
              <a:gd name="T36" fmla="*/ 0 w 160"/>
              <a:gd name="T37" fmla="*/ 2 h 160"/>
              <a:gd name="T38" fmla="*/ 0 w 160"/>
              <a:gd name="T39" fmla="*/ 3 h 160"/>
              <a:gd name="T40" fmla="*/ 0 w 160"/>
              <a:gd name="T41" fmla="*/ 137 h 160"/>
              <a:gd name="T42" fmla="*/ 0 w 160"/>
              <a:gd name="T43" fmla="*/ 138 h 160"/>
              <a:gd name="T44" fmla="*/ 0 w 160"/>
              <a:gd name="T45" fmla="*/ 138 h 160"/>
              <a:gd name="T46" fmla="*/ 1 w 160"/>
              <a:gd name="T47" fmla="*/ 139 h 160"/>
              <a:gd name="T48" fmla="*/ 1 w 160"/>
              <a:gd name="T49" fmla="*/ 139 h 160"/>
              <a:gd name="T50" fmla="*/ 2 w 160"/>
              <a:gd name="T51" fmla="*/ 139 h 160"/>
              <a:gd name="T52" fmla="*/ 2 w 160"/>
              <a:gd name="T53" fmla="*/ 139 h 160"/>
              <a:gd name="T54" fmla="*/ 2 w 160"/>
              <a:gd name="T55" fmla="*/ 140 h 160"/>
              <a:gd name="T56" fmla="*/ 66 w 160"/>
              <a:gd name="T57" fmla="*/ 160 h 160"/>
              <a:gd name="T58" fmla="*/ 67 w 160"/>
              <a:gd name="T59" fmla="*/ 160 h 160"/>
              <a:gd name="T60" fmla="*/ 69 w 160"/>
              <a:gd name="T61" fmla="*/ 159 h 160"/>
              <a:gd name="T62" fmla="*/ 70 w 160"/>
              <a:gd name="T63" fmla="*/ 157 h 160"/>
              <a:gd name="T64" fmla="*/ 70 w 160"/>
              <a:gd name="T65" fmla="*/ 140 h 160"/>
              <a:gd name="T66" fmla="*/ 102 w 160"/>
              <a:gd name="T67" fmla="*/ 140 h 160"/>
              <a:gd name="T68" fmla="*/ 105 w 160"/>
              <a:gd name="T69" fmla="*/ 137 h 160"/>
              <a:gd name="T70" fmla="*/ 105 w 160"/>
              <a:gd name="T71" fmla="*/ 73 h 160"/>
              <a:gd name="T72" fmla="*/ 150 w 160"/>
              <a:gd name="T73" fmla="*/ 73 h 160"/>
              <a:gd name="T74" fmla="*/ 120 w 160"/>
              <a:gd name="T75" fmla="*/ 103 h 160"/>
              <a:gd name="T76" fmla="*/ 120 w 160"/>
              <a:gd name="T77" fmla="*/ 107 h 160"/>
              <a:gd name="T78" fmla="*/ 122 w 160"/>
              <a:gd name="T79" fmla="*/ 108 h 160"/>
              <a:gd name="T80" fmla="*/ 124 w 160"/>
              <a:gd name="T81" fmla="*/ 107 h 160"/>
              <a:gd name="T82" fmla="*/ 159 w 160"/>
              <a:gd name="T83" fmla="*/ 72 h 160"/>
              <a:gd name="T84" fmla="*/ 160 w 160"/>
              <a:gd name="T85" fmla="*/ 71 h 160"/>
              <a:gd name="T86" fmla="*/ 64 w 160"/>
              <a:gd name="T87" fmla="*/ 153 h 160"/>
              <a:gd name="T88" fmla="*/ 6 w 160"/>
              <a:gd name="T89" fmla="*/ 135 h 160"/>
              <a:gd name="T90" fmla="*/ 6 w 160"/>
              <a:gd name="T91" fmla="*/ 7 h 160"/>
              <a:gd name="T92" fmla="*/ 64 w 160"/>
              <a:gd name="T93" fmla="*/ 25 h 160"/>
              <a:gd name="T94" fmla="*/ 64 w 160"/>
              <a:gd name="T95" fmla="*/ 153 h 160"/>
              <a:gd name="T96" fmla="*/ 99 w 160"/>
              <a:gd name="T97" fmla="*/ 134 h 160"/>
              <a:gd name="T98" fmla="*/ 70 w 160"/>
              <a:gd name="T99" fmla="*/ 134 h 160"/>
              <a:gd name="T100" fmla="*/ 70 w 160"/>
              <a:gd name="T101" fmla="*/ 23 h 160"/>
              <a:gd name="T102" fmla="*/ 68 w 160"/>
              <a:gd name="T103" fmla="*/ 21 h 160"/>
              <a:gd name="T104" fmla="*/ 22 w 160"/>
              <a:gd name="T105" fmla="*/ 6 h 160"/>
              <a:gd name="T106" fmla="*/ 99 w 160"/>
              <a:gd name="T107" fmla="*/ 6 h 160"/>
              <a:gd name="T108" fmla="*/ 99 w 160"/>
              <a:gd name="T109" fmla="*/ 134 h 160"/>
              <a:gd name="T110" fmla="*/ 61 w 160"/>
              <a:gd name="T111" fmla="*/ 94 h 160"/>
              <a:gd name="T112" fmla="*/ 58 w 160"/>
              <a:gd name="T113" fmla="*/ 96 h 160"/>
              <a:gd name="T114" fmla="*/ 57 w 160"/>
              <a:gd name="T115" fmla="*/ 96 h 160"/>
              <a:gd name="T116" fmla="*/ 43 w 160"/>
              <a:gd name="T117" fmla="*/ 90 h 160"/>
              <a:gd name="T118" fmla="*/ 41 w 160"/>
              <a:gd name="T119" fmla="*/ 86 h 160"/>
              <a:gd name="T120" fmla="*/ 45 w 160"/>
              <a:gd name="T121" fmla="*/ 85 h 160"/>
              <a:gd name="T122" fmla="*/ 59 w 160"/>
              <a:gd name="T123" fmla="*/ 90 h 160"/>
              <a:gd name="T124" fmla="*/ 61 w 160"/>
              <a:gd name="T125" fmla="*/ 94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60" h="160">
                <a:moveTo>
                  <a:pt x="160" y="71"/>
                </a:moveTo>
                <a:cubicBezTo>
                  <a:pt x="160" y="70"/>
                  <a:pt x="160" y="69"/>
                  <a:pt x="160" y="69"/>
                </a:cubicBezTo>
                <a:cubicBezTo>
                  <a:pt x="160" y="68"/>
                  <a:pt x="159" y="68"/>
                  <a:pt x="159" y="68"/>
                </a:cubicBezTo>
                <a:cubicBezTo>
                  <a:pt x="124" y="33"/>
                  <a:pt x="124" y="33"/>
                  <a:pt x="124" y="33"/>
                </a:cubicBezTo>
                <a:cubicBezTo>
                  <a:pt x="123" y="32"/>
                  <a:pt x="121" y="32"/>
                  <a:pt x="120" y="33"/>
                </a:cubicBezTo>
                <a:cubicBezTo>
                  <a:pt x="119" y="34"/>
                  <a:pt x="119" y="36"/>
                  <a:pt x="120" y="37"/>
                </a:cubicBezTo>
                <a:cubicBezTo>
                  <a:pt x="150" y="67"/>
                  <a:pt x="150" y="67"/>
                  <a:pt x="150" y="67"/>
                </a:cubicBezTo>
                <a:cubicBezTo>
                  <a:pt x="105" y="67"/>
                  <a:pt x="105" y="67"/>
                  <a:pt x="105" y="67"/>
                </a:cubicBezTo>
                <a:cubicBezTo>
                  <a:pt x="105" y="3"/>
                  <a:pt x="105" y="3"/>
                  <a:pt x="105" y="3"/>
                </a:cubicBezTo>
                <a:cubicBezTo>
                  <a:pt x="105" y="1"/>
                  <a:pt x="103" y="0"/>
                  <a:pt x="102" y="0"/>
                </a:cubicBezTo>
                <a:cubicBezTo>
                  <a:pt x="3" y="0"/>
                  <a:pt x="3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2" y="0"/>
                  <a:pt x="1" y="0"/>
                </a:cubicBez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ubicBezTo>
                  <a:pt x="1" y="1"/>
                  <a:pt x="0" y="1"/>
                  <a:pt x="0" y="2"/>
                </a:cubicBezTo>
                <a:cubicBezTo>
                  <a:pt x="0" y="2"/>
                  <a:pt x="0" y="2"/>
                  <a:pt x="0" y="2"/>
                </a:cubicBezTo>
                <a:cubicBezTo>
                  <a:pt x="0" y="2"/>
                  <a:pt x="0" y="3"/>
                  <a:pt x="0" y="3"/>
                </a:cubicBezTo>
                <a:cubicBezTo>
                  <a:pt x="0" y="137"/>
                  <a:pt x="0" y="137"/>
                  <a:pt x="0" y="137"/>
                </a:cubicBezTo>
                <a:cubicBezTo>
                  <a:pt x="0" y="137"/>
                  <a:pt x="0" y="137"/>
                  <a:pt x="0" y="138"/>
                </a:cubicBezTo>
                <a:cubicBezTo>
                  <a:pt x="0" y="138"/>
                  <a:pt x="0" y="138"/>
                  <a:pt x="0" y="138"/>
                </a:cubicBezTo>
                <a:cubicBezTo>
                  <a:pt x="0" y="138"/>
                  <a:pt x="1" y="138"/>
                  <a:pt x="1" y="139"/>
                </a:cubicBezTo>
                <a:cubicBezTo>
                  <a:pt x="1" y="139"/>
                  <a:pt x="1" y="139"/>
                  <a:pt x="1" y="139"/>
                </a:cubicBezTo>
                <a:cubicBezTo>
                  <a:pt x="1" y="139"/>
                  <a:pt x="1" y="139"/>
                  <a:pt x="2" y="139"/>
                </a:cubicBezTo>
                <a:cubicBezTo>
                  <a:pt x="2" y="139"/>
                  <a:pt x="2" y="139"/>
                  <a:pt x="2" y="139"/>
                </a:cubicBezTo>
                <a:cubicBezTo>
                  <a:pt x="2" y="139"/>
                  <a:pt x="2" y="139"/>
                  <a:pt x="2" y="140"/>
                </a:cubicBezTo>
                <a:cubicBezTo>
                  <a:pt x="66" y="160"/>
                  <a:pt x="66" y="160"/>
                  <a:pt x="66" y="160"/>
                </a:cubicBezTo>
                <a:cubicBezTo>
                  <a:pt x="66" y="160"/>
                  <a:pt x="67" y="160"/>
                  <a:pt x="67" y="160"/>
                </a:cubicBezTo>
                <a:cubicBezTo>
                  <a:pt x="68" y="160"/>
                  <a:pt x="68" y="160"/>
                  <a:pt x="69" y="159"/>
                </a:cubicBezTo>
                <a:cubicBezTo>
                  <a:pt x="69" y="159"/>
                  <a:pt x="70" y="158"/>
                  <a:pt x="70" y="157"/>
                </a:cubicBezTo>
                <a:cubicBezTo>
                  <a:pt x="70" y="140"/>
                  <a:pt x="70" y="140"/>
                  <a:pt x="70" y="140"/>
                </a:cubicBezTo>
                <a:cubicBezTo>
                  <a:pt x="102" y="140"/>
                  <a:pt x="102" y="140"/>
                  <a:pt x="102" y="140"/>
                </a:cubicBezTo>
                <a:cubicBezTo>
                  <a:pt x="103" y="140"/>
                  <a:pt x="105" y="138"/>
                  <a:pt x="105" y="137"/>
                </a:cubicBezTo>
                <a:cubicBezTo>
                  <a:pt x="105" y="73"/>
                  <a:pt x="105" y="73"/>
                  <a:pt x="105" y="73"/>
                </a:cubicBezTo>
                <a:cubicBezTo>
                  <a:pt x="150" y="73"/>
                  <a:pt x="150" y="73"/>
                  <a:pt x="150" y="73"/>
                </a:cubicBezTo>
                <a:cubicBezTo>
                  <a:pt x="120" y="103"/>
                  <a:pt x="120" y="103"/>
                  <a:pt x="120" y="103"/>
                </a:cubicBezTo>
                <a:cubicBezTo>
                  <a:pt x="119" y="104"/>
                  <a:pt x="119" y="106"/>
                  <a:pt x="120" y="107"/>
                </a:cubicBezTo>
                <a:cubicBezTo>
                  <a:pt x="121" y="107"/>
                  <a:pt x="121" y="108"/>
                  <a:pt x="122" y="108"/>
                </a:cubicBezTo>
                <a:cubicBezTo>
                  <a:pt x="123" y="108"/>
                  <a:pt x="124" y="107"/>
                  <a:pt x="124" y="107"/>
                </a:cubicBezTo>
                <a:cubicBezTo>
                  <a:pt x="159" y="72"/>
                  <a:pt x="159" y="72"/>
                  <a:pt x="159" y="72"/>
                </a:cubicBezTo>
                <a:cubicBezTo>
                  <a:pt x="159" y="72"/>
                  <a:pt x="160" y="71"/>
                  <a:pt x="160" y="71"/>
                </a:cubicBezTo>
                <a:close/>
                <a:moveTo>
                  <a:pt x="64" y="153"/>
                </a:moveTo>
                <a:cubicBezTo>
                  <a:pt x="6" y="135"/>
                  <a:pt x="6" y="135"/>
                  <a:pt x="6" y="135"/>
                </a:cubicBezTo>
                <a:cubicBezTo>
                  <a:pt x="6" y="7"/>
                  <a:pt x="6" y="7"/>
                  <a:pt x="6" y="7"/>
                </a:cubicBezTo>
                <a:cubicBezTo>
                  <a:pt x="64" y="25"/>
                  <a:pt x="64" y="25"/>
                  <a:pt x="64" y="25"/>
                </a:cubicBezTo>
                <a:lnTo>
                  <a:pt x="64" y="153"/>
                </a:lnTo>
                <a:close/>
                <a:moveTo>
                  <a:pt x="99" y="134"/>
                </a:moveTo>
                <a:cubicBezTo>
                  <a:pt x="70" y="134"/>
                  <a:pt x="70" y="134"/>
                  <a:pt x="70" y="134"/>
                </a:cubicBezTo>
                <a:cubicBezTo>
                  <a:pt x="70" y="23"/>
                  <a:pt x="70" y="23"/>
                  <a:pt x="70" y="23"/>
                </a:cubicBezTo>
                <a:cubicBezTo>
                  <a:pt x="70" y="22"/>
                  <a:pt x="69" y="21"/>
                  <a:pt x="68" y="21"/>
                </a:cubicBezTo>
                <a:cubicBezTo>
                  <a:pt x="22" y="6"/>
                  <a:pt x="22" y="6"/>
                  <a:pt x="22" y="6"/>
                </a:cubicBezTo>
                <a:cubicBezTo>
                  <a:pt x="99" y="6"/>
                  <a:pt x="99" y="6"/>
                  <a:pt x="99" y="6"/>
                </a:cubicBezTo>
                <a:lnTo>
                  <a:pt x="99" y="134"/>
                </a:lnTo>
                <a:close/>
                <a:moveTo>
                  <a:pt x="61" y="94"/>
                </a:moveTo>
                <a:cubicBezTo>
                  <a:pt x="60" y="95"/>
                  <a:pt x="59" y="96"/>
                  <a:pt x="58" y="96"/>
                </a:cubicBezTo>
                <a:cubicBezTo>
                  <a:pt x="58" y="96"/>
                  <a:pt x="57" y="96"/>
                  <a:pt x="57" y="96"/>
                </a:cubicBezTo>
                <a:cubicBezTo>
                  <a:pt x="43" y="90"/>
                  <a:pt x="43" y="90"/>
                  <a:pt x="43" y="90"/>
                </a:cubicBezTo>
                <a:cubicBezTo>
                  <a:pt x="41" y="89"/>
                  <a:pt x="40" y="88"/>
                  <a:pt x="41" y="86"/>
                </a:cubicBezTo>
                <a:cubicBezTo>
                  <a:pt x="42" y="85"/>
                  <a:pt x="43" y="84"/>
                  <a:pt x="45" y="85"/>
                </a:cubicBezTo>
                <a:cubicBezTo>
                  <a:pt x="59" y="90"/>
                  <a:pt x="59" y="90"/>
                  <a:pt x="59" y="90"/>
                </a:cubicBezTo>
                <a:cubicBezTo>
                  <a:pt x="61" y="91"/>
                  <a:pt x="61" y="93"/>
                  <a:pt x="61" y="9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61" name="Freeform 1156"/>
          <p:cNvSpPr>
            <a:spLocks noEditPoints="1"/>
          </p:cNvSpPr>
          <p:nvPr/>
        </p:nvSpPr>
        <p:spPr bwMode="auto">
          <a:xfrm>
            <a:off x="10139363" y="4081463"/>
            <a:ext cx="514350" cy="550863"/>
          </a:xfrm>
          <a:custGeom>
            <a:avLst/>
            <a:gdLst>
              <a:gd name="T0" fmla="*/ 151 w 151"/>
              <a:gd name="T1" fmla="*/ 82 h 160"/>
              <a:gd name="T2" fmla="*/ 116 w 151"/>
              <a:gd name="T3" fmla="*/ 116 h 160"/>
              <a:gd name="T4" fmla="*/ 114 w 151"/>
              <a:gd name="T5" fmla="*/ 117 h 160"/>
              <a:gd name="T6" fmla="*/ 112 w 151"/>
              <a:gd name="T7" fmla="*/ 116 h 160"/>
              <a:gd name="T8" fmla="*/ 112 w 151"/>
              <a:gd name="T9" fmla="*/ 112 h 160"/>
              <a:gd name="T10" fmla="*/ 142 w 151"/>
              <a:gd name="T11" fmla="*/ 83 h 160"/>
              <a:gd name="T12" fmla="*/ 54 w 151"/>
              <a:gd name="T13" fmla="*/ 83 h 160"/>
              <a:gd name="T14" fmla="*/ 51 w 151"/>
              <a:gd name="T15" fmla="*/ 80 h 160"/>
              <a:gd name="T16" fmla="*/ 54 w 151"/>
              <a:gd name="T17" fmla="*/ 77 h 160"/>
              <a:gd name="T18" fmla="*/ 142 w 151"/>
              <a:gd name="T19" fmla="*/ 77 h 160"/>
              <a:gd name="T20" fmla="*/ 112 w 151"/>
              <a:gd name="T21" fmla="*/ 48 h 160"/>
              <a:gd name="T22" fmla="*/ 112 w 151"/>
              <a:gd name="T23" fmla="*/ 44 h 160"/>
              <a:gd name="T24" fmla="*/ 116 w 151"/>
              <a:gd name="T25" fmla="*/ 44 h 160"/>
              <a:gd name="T26" fmla="*/ 151 w 151"/>
              <a:gd name="T27" fmla="*/ 78 h 160"/>
              <a:gd name="T28" fmla="*/ 151 w 151"/>
              <a:gd name="T29" fmla="*/ 79 h 160"/>
              <a:gd name="T30" fmla="*/ 151 w 151"/>
              <a:gd name="T31" fmla="*/ 81 h 160"/>
              <a:gd name="T32" fmla="*/ 151 w 151"/>
              <a:gd name="T33" fmla="*/ 82 h 160"/>
              <a:gd name="T34" fmla="*/ 100 w 151"/>
              <a:gd name="T35" fmla="*/ 94 h 160"/>
              <a:gd name="T36" fmla="*/ 97 w 151"/>
              <a:gd name="T37" fmla="*/ 97 h 160"/>
              <a:gd name="T38" fmla="*/ 97 w 151"/>
              <a:gd name="T39" fmla="*/ 154 h 160"/>
              <a:gd name="T40" fmla="*/ 6 w 151"/>
              <a:gd name="T41" fmla="*/ 154 h 160"/>
              <a:gd name="T42" fmla="*/ 6 w 151"/>
              <a:gd name="T43" fmla="*/ 6 h 160"/>
              <a:gd name="T44" fmla="*/ 97 w 151"/>
              <a:gd name="T45" fmla="*/ 6 h 160"/>
              <a:gd name="T46" fmla="*/ 97 w 151"/>
              <a:gd name="T47" fmla="*/ 63 h 160"/>
              <a:gd name="T48" fmla="*/ 100 w 151"/>
              <a:gd name="T49" fmla="*/ 66 h 160"/>
              <a:gd name="T50" fmla="*/ 103 w 151"/>
              <a:gd name="T51" fmla="*/ 63 h 160"/>
              <a:gd name="T52" fmla="*/ 103 w 151"/>
              <a:gd name="T53" fmla="*/ 3 h 160"/>
              <a:gd name="T54" fmla="*/ 100 w 151"/>
              <a:gd name="T55" fmla="*/ 0 h 160"/>
              <a:gd name="T56" fmla="*/ 3 w 151"/>
              <a:gd name="T57" fmla="*/ 0 h 160"/>
              <a:gd name="T58" fmla="*/ 0 w 151"/>
              <a:gd name="T59" fmla="*/ 3 h 160"/>
              <a:gd name="T60" fmla="*/ 0 w 151"/>
              <a:gd name="T61" fmla="*/ 157 h 160"/>
              <a:gd name="T62" fmla="*/ 3 w 151"/>
              <a:gd name="T63" fmla="*/ 160 h 160"/>
              <a:gd name="T64" fmla="*/ 100 w 151"/>
              <a:gd name="T65" fmla="*/ 160 h 160"/>
              <a:gd name="T66" fmla="*/ 103 w 151"/>
              <a:gd name="T67" fmla="*/ 157 h 160"/>
              <a:gd name="T68" fmla="*/ 103 w 151"/>
              <a:gd name="T69" fmla="*/ 97 h 160"/>
              <a:gd name="T70" fmla="*/ 100 w 151"/>
              <a:gd name="T71" fmla="*/ 94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51" h="160">
                <a:moveTo>
                  <a:pt x="151" y="82"/>
                </a:moveTo>
                <a:cubicBezTo>
                  <a:pt x="116" y="116"/>
                  <a:pt x="116" y="116"/>
                  <a:pt x="116" y="116"/>
                </a:cubicBezTo>
                <a:cubicBezTo>
                  <a:pt x="116" y="117"/>
                  <a:pt x="115" y="117"/>
                  <a:pt x="114" y="117"/>
                </a:cubicBezTo>
                <a:cubicBezTo>
                  <a:pt x="114" y="117"/>
                  <a:pt x="113" y="117"/>
                  <a:pt x="112" y="116"/>
                </a:cubicBezTo>
                <a:cubicBezTo>
                  <a:pt x="111" y="115"/>
                  <a:pt x="111" y="113"/>
                  <a:pt x="112" y="112"/>
                </a:cubicBezTo>
                <a:cubicBezTo>
                  <a:pt x="142" y="83"/>
                  <a:pt x="142" y="83"/>
                  <a:pt x="142" y="83"/>
                </a:cubicBezTo>
                <a:cubicBezTo>
                  <a:pt x="54" y="83"/>
                  <a:pt x="54" y="83"/>
                  <a:pt x="54" y="83"/>
                </a:cubicBezTo>
                <a:cubicBezTo>
                  <a:pt x="53" y="83"/>
                  <a:pt x="51" y="82"/>
                  <a:pt x="51" y="80"/>
                </a:cubicBezTo>
                <a:cubicBezTo>
                  <a:pt x="51" y="78"/>
                  <a:pt x="53" y="77"/>
                  <a:pt x="54" y="77"/>
                </a:cubicBezTo>
                <a:cubicBezTo>
                  <a:pt x="142" y="77"/>
                  <a:pt x="142" y="77"/>
                  <a:pt x="142" y="77"/>
                </a:cubicBezTo>
                <a:cubicBezTo>
                  <a:pt x="112" y="48"/>
                  <a:pt x="112" y="48"/>
                  <a:pt x="112" y="48"/>
                </a:cubicBezTo>
                <a:cubicBezTo>
                  <a:pt x="111" y="47"/>
                  <a:pt x="111" y="45"/>
                  <a:pt x="112" y="44"/>
                </a:cubicBezTo>
                <a:cubicBezTo>
                  <a:pt x="113" y="43"/>
                  <a:pt x="115" y="43"/>
                  <a:pt x="116" y="44"/>
                </a:cubicBezTo>
                <a:cubicBezTo>
                  <a:pt x="151" y="78"/>
                  <a:pt x="151" y="78"/>
                  <a:pt x="151" y="78"/>
                </a:cubicBezTo>
                <a:cubicBezTo>
                  <a:pt x="151" y="78"/>
                  <a:pt x="151" y="79"/>
                  <a:pt x="151" y="79"/>
                </a:cubicBezTo>
                <a:cubicBezTo>
                  <a:pt x="151" y="80"/>
                  <a:pt x="151" y="80"/>
                  <a:pt x="151" y="81"/>
                </a:cubicBezTo>
                <a:cubicBezTo>
                  <a:pt x="151" y="81"/>
                  <a:pt x="151" y="82"/>
                  <a:pt x="151" y="82"/>
                </a:cubicBezTo>
                <a:close/>
                <a:moveTo>
                  <a:pt x="100" y="94"/>
                </a:moveTo>
                <a:cubicBezTo>
                  <a:pt x="98" y="94"/>
                  <a:pt x="97" y="96"/>
                  <a:pt x="97" y="97"/>
                </a:cubicBezTo>
                <a:cubicBezTo>
                  <a:pt x="97" y="154"/>
                  <a:pt x="97" y="154"/>
                  <a:pt x="97" y="154"/>
                </a:cubicBezTo>
                <a:cubicBezTo>
                  <a:pt x="6" y="154"/>
                  <a:pt x="6" y="154"/>
                  <a:pt x="6" y="154"/>
                </a:cubicBezTo>
                <a:cubicBezTo>
                  <a:pt x="6" y="6"/>
                  <a:pt x="6" y="6"/>
                  <a:pt x="6" y="6"/>
                </a:cubicBezTo>
                <a:cubicBezTo>
                  <a:pt x="97" y="6"/>
                  <a:pt x="97" y="6"/>
                  <a:pt x="97" y="6"/>
                </a:cubicBezTo>
                <a:cubicBezTo>
                  <a:pt x="97" y="63"/>
                  <a:pt x="97" y="63"/>
                  <a:pt x="97" y="63"/>
                </a:cubicBezTo>
                <a:cubicBezTo>
                  <a:pt x="97" y="64"/>
                  <a:pt x="98" y="66"/>
                  <a:pt x="100" y="66"/>
                </a:cubicBezTo>
                <a:cubicBezTo>
                  <a:pt x="102" y="66"/>
                  <a:pt x="103" y="64"/>
                  <a:pt x="103" y="63"/>
                </a:cubicBezTo>
                <a:cubicBezTo>
                  <a:pt x="103" y="3"/>
                  <a:pt x="103" y="3"/>
                  <a:pt x="103" y="3"/>
                </a:cubicBezTo>
                <a:cubicBezTo>
                  <a:pt x="103" y="1"/>
                  <a:pt x="102" y="0"/>
                  <a:pt x="100" y="0"/>
                </a:cubicBezTo>
                <a:cubicBezTo>
                  <a:pt x="3" y="0"/>
                  <a:pt x="3" y="0"/>
                  <a:pt x="3" y="0"/>
                </a:cubicBezTo>
                <a:cubicBezTo>
                  <a:pt x="1" y="0"/>
                  <a:pt x="0" y="1"/>
                  <a:pt x="0" y="3"/>
                </a:cubicBezTo>
                <a:cubicBezTo>
                  <a:pt x="0" y="157"/>
                  <a:pt x="0" y="157"/>
                  <a:pt x="0" y="157"/>
                </a:cubicBezTo>
                <a:cubicBezTo>
                  <a:pt x="0" y="159"/>
                  <a:pt x="1" y="160"/>
                  <a:pt x="3" y="160"/>
                </a:cubicBezTo>
                <a:cubicBezTo>
                  <a:pt x="100" y="160"/>
                  <a:pt x="100" y="160"/>
                  <a:pt x="100" y="160"/>
                </a:cubicBezTo>
                <a:cubicBezTo>
                  <a:pt x="102" y="160"/>
                  <a:pt x="103" y="159"/>
                  <a:pt x="103" y="157"/>
                </a:cubicBezTo>
                <a:cubicBezTo>
                  <a:pt x="103" y="97"/>
                  <a:pt x="103" y="97"/>
                  <a:pt x="103" y="97"/>
                </a:cubicBezTo>
                <a:cubicBezTo>
                  <a:pt x="103" y="96"/>
                  <a:pt x="102" y="94"/>
                  <a:pt x="100" y="9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62" name="Freeform 1157"/>
          <p:cNvSpPr>
            <a:spLocks noEditPoints="1"/>
          </p:cNvSpPr>
          <p:nvPr/>
        </p:nvSpPr>
        <p:spPr bwMode="auto">
          <a:xfrm>
            <a:off x="10125075" y="4865688"/>
            <a:ext cx="546100" cy="220663"/>
          </a:xfrm>
          <a:custGeom>
            <a:avLst/>
            <a:gdLst>
              <a:gd name="T0" fmla="*/ 157 w 160"/>
              <a:gd name="T1" fmla="*/ 27 h 64"/>
              <a:gd name="T2" fmla="*/ 152 w 160"/>
              <a:gd name="T3" fmla="*/ 27 h 64"/>
              <a:gd name="T4" fmla="*/ 120 w 160"/>
              <a:gd name="T5" fmla="*/ 0 h 64"/>
              <a:gd name="T6" fmla="*/ 89 w 160"/>
              <a:gd name="T7" fmla="*/ 26 h 64"/>
              <a:gd name="T8" fmla="*/ 80 w 160"/>
              <a:gd name="T9" fmla="*/ 22 h 64"/>
              <a:gd name="T10" fmla="*/ 71 w 160"/>
              <a:gd name="T11" fmla="*/ 26 h 64"/>
              <a:gd name="T12" fmla="*/ 40 w 160"/>
              <a:gd name="T13" fmla="*/ 0 h 64"/>
              <a:gd name="T14" fmla="*/ 8 w 160"/>
              <a:gd name="T15" fmla="*/ 29 h 64"/>
              <a:gd name="T16" fmla="*/ 3 w 160"/>
              <a:gd name="T17" fmla="*/ 29 h 64"/>
              <a:gd name="T18" fmla="*/ 0 w 160"/>
              <a:gd name="T19" fmla="*/ 32 h 64"/>
              <a:gd name="T20" fmla="*/ 3 w 160"/>
              <a:gd name="T21" fmla="*/ 35 h 64"/>
              <a:gd name="T22" fmla="*/ 8 w 160"/>
              <a:gd name="T23" fmla="*/ 35 h 64"/>
              <a:gd name="T24" fmla="*/ 40 w 160"/>
              <a:gd name="T25" fmla="*/ 64 h 64"/>
              <a:gd name="T26" fmla="*/ 72 w 160"/>
              <a:gd name="T27" fmla="*/ 33 h 64"/>
              <a:gd name="T28" fmla="*/ 80 w 160"/>
              <a:gd name="T29" fmla="*/ 28 h 64"/>
              <a:gd name="T30" fmla="*/ 88 w 160"/>
              <a:gd name="T31" fmla="*/ 33 h 64"/>
              <a:gd name="T32" fmla="*/ 120 w 160"/>
              <a:gd name="T33" fmla="*/ 64 h 64"/>
              <a:gd name="T34" fmla="*/ 152 w 160"/>
              <a:gd name="T35" fmla="*/ 32 h 64"/>
              <a:gd name="T36" fmla="*/ 157 w 160"/>
              <a:gd name="T37" fmla="*/ 32 h 64"/>
              <a:gd name="T38" fmla="*/ 160 w 160"/>
              <a:gd name="T39" fmla="*/ 29 h 64"/>
              <a:gd name="T40" fmla="*/ 157 w 160"/>
              <a:gd name="T41" fmla="*/ 27 h 64"/>
              <a:gd name="T42" fmla="*/ 40 w 160"/>
              <a:gd name="T43" fmla="*/ 59 h 64"/>
              <a:gd name="T44" fmla="*/ 13 w 160"/>
              <a:gd name="T45" fmla="*/ 32 h 64"/>
              <a:gd name="T46" fmla="*/ 40 w 160"/>
              <a:gd name="T47" fmla="*/ 5 h 64"/>
              <a:gd name="T48" fmla="*/ 67 w 160"/>
              <a:gd name="T49" fmla="*/ 32 h 64"/>
              <a:gd name="T50" fmla="*/ 40 w 160"/>
              <a:gd name="T51" fmla="*/ 59 h 64"/>
              <a:gd name="T52" fmla="*/ 120 w 160"/>
              <a:gd name="T53" fmla="*/ 59 h 64"/>
              <a:gd name="T54" fmla="*/ 93 w 160"/>
              <a:gd name="T55" fmla="*/ 32 h 64"/>
              <a:gd name="T56" fmla="*/ 120 w 160"/>
              <a:gd name="T57" fmla="*/ 5 h 64"/>
              <a:gd name="T58" fmla="*/ 147 w 160"/>
              <a:gd name="T59" fmla="*/ 32 h 64"/>
              <a:gd name="T60" fmla="*/ 120 w 160"/>
              <a:gd name="T61" fmla="*/ 59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160" h="64">
                <a:moveTo>
                  <a:pt x="157" y="27"/>
                </a:moveTo>
                <a:cubicBezTo>
                  <a:pt x="152" y="27"/>
                  <a:pt x="152" y="27"/>
                  <a:pt x="152" y="27"/>
                </a:cubicBezTo>
                <a:cubicBezTo>
                  <a:pt x="149" y="12"/>
                  <a:pt x="136" y="0"/>
                  <a:pt x="120" y="0"/>
                </a:cubicBezTo>
                <a:cubicBezTo>
                  <a:pt x="105" y="0"/>
                  <a:pt x="92" y="11"/>
                  <a:pt x="89" y="26"/>
                </a:cubicBezTo>
                <a:cubicBezTo>
                  <a:pt x="86" y="23"/>
                  <a:pt x="83" y="22"/>
                  <a:pt x="80" y="22"/>
                </a:cubicBezTo>
                <a:cubicBezTo>
                  <a:pt x="77" y="22"/>
                  <a:pt x="74" y="23"/>
                  <a:pt x="71" y="26"/>
                </a:cubicBezTo>
                <a:cubicBezTo>
                  <a:pt x="68" y="11"/>
                  <a:pt x="56" y="0"/>
                  <a:pt x="40" y="0"/>
                </a:cubicBezTo>
                <a:cubicBezTo>
                  <a:pt x="23" y="0"/>
                  <a:pt x="10" y="13"/>
                  <a:pt x="8" y="29"/>
                </a:cubicBezTo>
                <a:cubicBezTo>
                  <a:pt x="3" y="29"/>
                  <a:pt x="3" y="29"/>
                  <a:pt x="3" y="29"/>
                </a:cubicBezTo>
                <a:cubicBezTo>
                  <a:pt x="1" y="29"/>
                  <a:pt x="0" y="31"/>
                  <a:pt x="0" y="32"/>
                </a:cubicBezTo>
                <a:cubicBezTo>
                  <a:pt x="0" y="33"/>
                  <a:pt x="1" y="35"/>
                  <a:pt x="3" y="35"/>
                </a:cubicBezTo>
                <a:cubicBezTo>
                  <a:pt x="8" y="35"/>
                  <a:pt x="8" y="35"/>
                  <a:pt x="8" y="35"/>
                </a:cubicBezTo>
                <a:cubicBezTo>
                  <a:pt x="10" y="51"/>
                  <a:pt x="23" y="64"/>
                  <a:pt x="40" y="64"/>
                </a:cubicBezTo>
                <a:cubicBezTo>
                  <a:pt x="57" y="64"/>
                  <a:pt x="71" y="50"/>
                  <a:pt x="72" y="33"/>
                </a:cubicBezTo>
                <a:cubicBezTo>
                  <a:pt x="74" y="29"/>
                  <a:pt x="77" y="28"/>
                  <a:pt x="80" y="28"/>
                </a:cubicBezTo>
                <a:cubicBezTo>
                  <a:pt x="83" y="28"/>
                  <a:pt x="86" y="29"/>
                  <a:pt x="88" y="33"/>
                </a:cubicBezTo>
                <a:cubicBezTo>
                  <a:pt x="89" y="50"/>
                  <a:pt x="103" y="64"/>
                  <a:pt x="120" y="64"/>
                </a:cubicBezTo>
                <a:cubicBezTo>
                  <a:pt x="138" y="64"/>
                  <a:pt x="152" y="50"/>
                  <a:pt x="152" y="32"/>
                </a:cubicBezTo>
                <a:cubicBezTo>
                  <a:pt x="157" y="32"/>
                  <a:pt x="157" y="32"/>
                  <a:pt x="157" y="32"/>
                </a:cubicBezTo>
                <a:cubicBezTo>
                  <a:pt x="159" y="32"/>
                  <a:pt x="160" y="31"/>
                  <a:pt x="160" y="29"/>
                </a:cubicBezTo>
                <a:cubicBezTo>
                  <a:pt x="160" y="28"/>
                  <a:pt x="159" y="27"/>
                  <a:pt x="157" y="27"/>
                </a:cubicBezTo>
                <a:close/>
                <a:moveTo>
                  <a:pt x="40" y="59"/>
                </a:moveTo>
                <a:cubicBezTo>
                  <a:pt x="25" y="59"/>
                  <a:pt x="13" y="47"/>
                  <a:pt x="13" y="32"/>
                </a:cubicBezTo>
                <a:cubicBezTo>
                  <a:pt x="13" y="17"/>
                  <a:pt x="25" y="5"/>
                  <a:pt x="40" y="5"/>
                </a:cubicBezTo>
                <a:cubicBezTo>
                  <a:pt x="55" y="5"/>
                  <a:pt x="67" y="17"/>
                  <a:pt x="67" y="32"/>
                </a:cubicBezTo>
                <a:cubicBezTo>
                  <a:pt x="67" y="47"/>
                  <a:pt x="55" y="59"/>
                  <a:pt x="40" y="59"/>
                </a:cubicBezTo>
                <a:close/>
                <a:moveTo>
                  <a:pt x="120" y="59"/>
                </a:moveTo>
                <a:cubicBezTo>
                  <a:pt x="105" y="59"/>
                  <a:pt x="93" y="47"/>
                  <a:pt x="93" y="32"/>
                </a:cubicBezTo>
                <a:cubicBezTo>
                  <a:pt x="93" y="17"/>
                  <a:pt x="105" y="5"/>
                  <a:pt x="120" y="5"/>
                </a:cubicBezTo>
                <a:cubicBezTo>
                  <a:pt x="135" y="5"/>
                  <a:pt x="147" y="17"/>
                  <a:pt x="147" y="32"/>
                </a:cubicBezTo>
                <a:cubicBezTo>
                  <a:pt x="147" y="47"/>
                  <a:pt x="135" y="59"/>
                  <a:pt x="120" y="5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63" name="Freeform 1158"/>
          <p:cNvSpPr>
            <a:spLocks noEditPoints="1"/>
          </p:cNvSpPr>
          <p:nvPr/>
        </p:nvSpPr>
        <p:spPr bwMode="auto">
          <a:xfrm>
            <a:off x="10125075" y="5319713"/>
            <a:ext cx="546100" cy="550863"/>
          </a:xfrm>
          <a:custGeom>
            <a:avLst/>
            <a:gdLst>
              <a:gd name="T0" fmla="*/ 148 w 160"/>
              <a:gd name="T1" fmla="*/ 78 h 160"/>
              <a:gd name="T2" fmla="*/ 90 w 160"/>
              <a:gd name="T3" fmla="*/ 38 h 160"/>
              <a:gd name="T4" fmla="*/ 87 w 160"/>
              <a:gd name="T5" fmla="*/ 38 h 160"/>
              <a:gd name="T6" fmla="*/ 85 w 160"/>
              <a:gd name="T7" fmla="*/ 40 h 160"/>
              <a:gd name="T8" fmla="*/ 85 w 160"/>
              <a:gd name="T9" fmla="*/ 75 h 160"/>
              <a:gd name="T10" fmla="*/ 31 w 160"/>
              <a:gd name="T11" fmla="*/ 38 h 160"/>
              <a:gd name="T12" fmla="*/ 28 w 160"/>
              <a:gd name="T13" fmla="*/ 38 h 160"/>
              <a:gd name="T14" fmla="*/ 27 w 160"/>
              <a:gd name="T15" fmla="*/ 40 h 160"/>
              <a:gd name="T16" fmla="*/ 27 w 160"/>
              <a:gd name="T17" fmla="*/ 120 h 160"/>
              <a:gd name="T18" fmla="*/ 28 w 160"/>
              <a:gd name="T19" fmla="*/ 122 h 160"/>
              <a:gd name="T20" fmla="*/ 29 w 160"/>
              <a:gd name="T21" fmla="*/ 123 h 160"/>
              <a:gd name="T22" fmla="*/ 31 w 160"/>
              <a:gd name="T23" fmla="*/ 122 h 160"/>
              <a:gd name="T24" fmla="*/ 85 w 160"/>
              <a:gd name="T25" fmla="*/ 85 h 160"/>
              <a:gd name="T26" fmla="*/ 85 w 160"/>
              <a:gd name="T27" fmla="*/ 120 h 160"/>
              <a:gd name="T28" fmla="*/ 87 w 160"/>
              <a:gd name="T29" fmla="*/ 122 h 160"/>
              <a:gd name="T30" fmla="*/ 88 w 160"/>
              <a:gd name="T31" fmla="*/ 123 h 160"/>
              <a:gd name="T32" fmla="*/ 90 w 160"/>
              <a:gd name="T33" fmla="*/ 122 h 160"/>
              <a:gd name="T34" fmla="*/ 148 w 160"/>
              <a:gd name="T35" fmla="*/ 82 h 160"/>
              <a:gd name="T36" fmla="*/ 149 w 160"/>
              <a:gd name="T37" fmla="*/ 80 h 160"/>
              <a:gd name="T38" fmla="*/ 148 w 160"/>
              <a:gd name="T39" fmla="*/ 78 h 160"/>
              <a:gd name="T40" fmla="*/ 32 w 160"/>
              <a:gd name="T41" fmla="*/ 115 h 160"/>
              <a:gd name="T42" fmla="*/ 32 w 160"/>
              <a:gd name="T43" fmla="*/ 45 h 160"/>
              <a:gd name="T44" fmla="*/ 83 w 160"/>
              <a:gd name="T45" fmla="*/ 80 h 160"/>
              <a:gd name="T46" fmla="*/ 32 w 160"/>
              <a:gd name="T47" fmla="*/ 115 h 160"/>
              <a:gd name="T48" fmla="*/ 91 w 160"/>
              <a:gd name="T49" fmla="*/ 115 h 160"/>
              <a:gd name="T50" fmla="*/ 91 w 160"/>
              <a:gd name="T51" fmla="*/ 45 h 160"/>
              <a:gd name="T52" fmla="*/ 142 w 160"/>
              <a:gd name="T53" fmla="*/ 80 h 160"/>
              <a:gd name="T54" fmla="*/ 91 w 160"/>
              <a:gd name="T55" fmla="*/ 115 h 160"/>
              <a:gd name="T56" fmla="*/ 80 w 160"/>
              <a:gd name="T57" fmla="*/ 0 h 160"/>
              <a:gd name="T58" fmla="*/ 0 w 160"/>
              <a:gd name="T59" fmla="*/ 80 h 160"/>
              <a:gd name="T60" fmla="*/ 80 w 160"/>
              <a:gd name="T61" fmla="*/ 160 h 160"/>
              <a:gd name="T62" fmla="*/ 160 w 160"/>
              <a:gd name="T63" fmla="*/ 80 h 160"/>
              <a:gd name="T64" fmla="*/ 80 w 160"/>
              <a:gd name="T65" fmla="*/ 0 h 160"/>
              <a:gd name="T66" fmla="*/ 80 w 160"/>
              <a:gd name="T67" fmla="*/ 155 h 160"/>
              <a:gd name="T68" fmla="*/ 5 w 160"/>
              <a:gd name="T69" fmla="*/ 80 h 160"/>
              <a:gd name="T70" fmla="*/ 80 w 160"/>
              <a:gd name="T71" fmla="*/ 5 h 160"/>
              <a:gd name="T72" fmla="*/ 155 w 160"/>
              <a:gd name="T73" fmla="*/ 80 h 160"/>
              <a:gd name="T74" fmla="*/ 80 w 160"/>
              <a:gd name="T75" fmla="*/ 155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60" h="160">
                <a:moveTo>
                  <a:pt x="148" y="78"/>
                </a:moveTo>
                <a:cubicBezTo>
                  <a:pt x="90" y="38"/>
                  <a:pt x="90" y="38"/>
                  <a:pt x="90" y="38"/>
                </a:cubicBezTo>
                <a:cubicBezTo>
                  <a:pt x="89" y="37"/>
                  <a:pt x="88" y="37"/>
                  <a:pt x="87" y="38"/>
                </a:cubicBezTo>
                <a:cubicBezTo>
                  <a:pt x="86" y="38"/>
                  <a:pt x="85" y="39"/>
                  <a:pt x="85" y="40"/>
                </a:cubicBezTo>
                <a:cubicBezTo>
                  <a:pt x="85" y="75"/>
                  <a:pt x="85" y="75"/>
                  <a:pt x="85" y="75"/>
                </a:cubicBezTo>
                <a:cubicBezTo>
                  <a:pt x="31" y="38"/>
                  <a:pt x="31" y="38"/>
                  <a:pt x="31" y="38"/>
                </a:cubicBezTo>
                <a:cubicBezTo>
                  <a:pt x="30" y="37"/>
                  <a:pt x="29" y="37"/>
                  <a:pt x="28" y="38"/>
                </a:cubicBezTo>
                <a:cubicBezTo>
                  <a:pt x="27" y="38"/>
                  <a:pt x="27" y="39"/>
                  <a:pt x="27" y="40"/>
                </a:cubicBezTo>
                <a:cubicBezTo>
                  <a:pt x="27" y="120"/>
                  <a:pt x="27" y="120"/>
                  <a:pt x="27" y="120"/>
                </a:cubicBezTo>
                <a:cubicBezTo>
                  <a:pt x="27" y="121"/>
                  <a:pt x="27" y="122"/>
                  <a:pt x="28" y="122"/>
                </a:cubicBezTo>
                <a:cubicBezTo>
                  <a:pt x="28" y="123"/>
                  <a:pt x="29" y="123"/>
                  <a:pt x="29" y="123"/>
                </a:cubicBezTo>
                <a:cubicBezTo>
                  <a:pt x="30" y="123"/>
                  <a:pt x="30" y="123"/>
                  <a:pt x="31" y="122"/>
                </a:cubicBezTo>
                <a:cubicBezTo>
                  <a:pt x="85" y="85"/>
                  <a:pt x="85" y="85"/>
                  <a:pt x="85" y="85"/>
                </a:cubicBezTo>
                <a:cubicBezTo>
                  <a:pt x="85" y="120"/>
                  <a:pt x="85" y="120"/>
                  <a:pt x="85" y="120"/>
                </a:cubicBezTo>
                <a:cubicBezTo>
                  <a:pt x="85" y="121"/>
                  <a:pt x="86" y="122"/>
                  <a:pt x="87" y="122"/>
                </a:cubicBezTo>
                <a:cubicBezTo>
                  <a:pt x="87" y="123"/>
                  <a:pt x="88" y="123"/>
                  <a:pt x="88" y="123"/>
                </a:cubicBezTo>
                <a:cubicBezTo>
                  <a:pt x="89" y="123"/>
                  <a:pt x="89" y="123"/>
                  <a:pt x="90" y="122"/>
                </a:cubicBezTo>
                <a:cubicBezTo>
                  <a:pt x="148" y="82"/>
                  <a:pt x="148" y="82"/>
                  <a:pt x="148" y="82"/>
                </a:cubicBezTo>
                <a:cubicBezTo>
                  <a:pt x="149" y="82"/>
                  <a:pt x="149" y="81"/>
                  <a:pt x="149" y="80"/>
                </a:cubicBezTo>
                <a:cubicBezTo>
                  <a:pt x="149" y="79"/>
                  <a:pt x="149" y="78"/>
                  <a:pt x="148" y="78"/>
                </a:cubicBezTo>
                <a:close/>
                <a:moveTo>
                  <a:pt x="32" y="115"/>
                </a:moveTo>
                <a:cubicBezTo>
                  <a:pt x="32" y="45"/>
                  <a:pt x="32" y="45"/>
                  <a:pt x="32" y="45"/>
                </a:cubicBezTo>
                <a:cubicBezTo>
                  <a:pt x="83" y="80"/>
                  <a:pt x="83" y="80"/>
                  <a:pt x="83" y="80"/>
                </a:cubicBezTo>
                <a:lnTo>
                  <a:pt x="32" y="115"/>
                </a:lnTo>
                <a:close/>
                <a:moveTo>
                  <a:pt x="91" y="115"/>
                </a:moveTo>
                <a:cubicBezTo>
                  <a:pt x="91" y="45"/>
                  <a:pt x="91" y="45"/>
                  <a:pt x="91" y="45"/>
                </a:cubicBezTo>
                <a:cubicBezTo>
                  <a:pt x="142" y="80"/>
                  <a:pt x="142" y="80"/>
                  <a:pt x="142" y="80"/>
                </a:cubicBezTo>
                <a:lnTo>
                  <a:pt x="91" y="115"/>
                </a:lnTo>
                <a:close/>
                <a:moveTo>
                  <a:pt x="80" y="0"/>
                </a:moveTo>
                <a:cubicBezTo>
                  <a:pt x="36" y="0"/>
                  <a:pt x="0" y="36"/>
                  <a:pt x="0" y="80"/>
                </a:cubicBezTo>
                <a:cubicBezTo>
                  <a:pt x="0" y="124"/>
                  <a:pt x="36" y="160"/>
                  <a:pt x="80" y="160"/>
                </a:cubicBezTo>
                <a:cubicBezTo>
                  <a:pt x="124" y="160"/>
                  <a:pt x="160" y="124"/>
                  <a:pt x="160" y="80"/>
                </a:cubicBezTo>
                <a:cubicBezTo>
                  <a:pt x="160" y="36"/>
                  <a:pt x="124" y="0"/>
                  <a:pt x="80" y="0"/>
                </a:cubicBezTo>
                <a:close/>
                <a:moveTo>
                  <a:pt x="80" y="155"/>
                </a:moveTo>
                <a:cubicBezTo>
                  <a:pt x="39" y="155"/>
                  <a:pt x="5" y="121"/>
                  <a:pt x="5" y="80"/>
                </a:cubicBezTo>
                <a:cubicBezTo>
                  <a:pt x="5" y="39"/>
                  <a:pt x="39" y="5"/>
                  <a:pt x="80" y="5"/>
                </a:cubicBezTo>
                <a:cubicBezTo>
                  <a:pt x="121" y="5"/>
                  <a:pt x="155" y="39"/>
                  <a:pt x="155" y="80"/>
                </a:cubicBezTo>
                <a:cubicBezTo>
                  <a:pt x="155" y="121"/>
                  <a:pt x="121" y="155"/>
                  <a:pt x="80" y="15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64" name="Freeform 1159"/>
          <p:cNvSpPr>
            <a:spLocks noEditPoints="1"/>
          </p:cNvSpPr>
          <p:nvPr/>
        </p:nvSpPr>
        <p:spPr bwMode="auto">
          <a:xfrm>
            <a:off x="10125075" y="6008688"/>
            <a:ext cx="546100" cy="384175"/>
          </a:xfrm>
          <a:custGeom>
            <a:avLst/>
            <a:gdLst>
              <a:gd name="T0" fmla="*/ 159 w 160"/>
              <a:gd name="T1" fmla="*/ 54 h 112"/>
              <a:gd name="T2" fmla="*/ 83 w 160"/>
              <a:gd name="T3" fmla="*/ 1 h 112"/>
              <a:gd name="T4" fmla="*/ 80 w 160"/>
              <a:gd name="T5" fmla="*/ 0 h 112"/>
              <a:gd name="T6" fmla="*/ 79 w 160"/>
              <a:gd name="T7" fmla="*/ 3 h 112"/>
              <a:gd name="T8" fmla="*/ 79 w 160"/>
              <a:gd name="T9" fmla="*/ 53 h 112"/>
              <a:gd name="T10" fmla="*/ 4 w 160"/>
              <a:gd name="T11" fmla="*/ 1 h 112"/>
              <a:gd name="T12" fmla="*/ 2 w 160"/>
              <a:gd name="T13" fmla="*/ 0 h 112"/>
              <a:gd name="T14" fmla="*/ 0 w 160"/>
              <a:gd name="T15" fmla="*/ 3 h 112"/>
              <a:gd name="T16" fmla="*/ 0 w 160"/>
              <a:gd name="T17" fmla="*/ 109 h 112"/>
              <a:gd name="T18" fmla="*/ 2 w 160"/>
              <a:gd name="T19" fmla="*/ 112 h 112"/>
              <a:gd name="T20" fmla="*/ 3 w 160"/>
              <a:gd name="T21" fmla="*/ 112 h 112"/>
              <a:gd name="T22" fmla="*/ 4 w 160"/>
              <a:gd name="T23" fmla="*/ 112 h 112"/>
              <a:gd name="T24" fmla="*/ 79 w 160"/>
              <a:gd name="T25" fmla="*/ 60 h 112"/>
              <a:gd name="T26" fmla="*/ 79 w 160"/>
              <a:gd name="T27" fmla="*/ 109 h 112"/>
              <a:gd name="T28" fmla="*/ 80 w 160"/>
              <a:gd name="T29" fmla="*/ 112 h 112"/>
              <a:gd name="T30" fmla="*/ 81 w 160"/>
              <a:gd name="T31" fmla="*/ 112 h 112"/>
              <a:gd name="T32" fmla="*/ 83 w 160"/>
              <a:gd name="T33" fmla="*/ 112 h 112"/>
              <a:gd name="T34" fmla="*/ 159 w 160"/>
              <a:gd name="T35" fmla="*/ 58 h 112"/>
              <a:gd name="T36" fmla="*/ 160 w 160"/>
              <a:gd name="T37" fmla="*/ 56 h 112"/>
              <a:gd name="T38" fmla="*/ 159 w 160"/>
              <a:gd name="T39" fmla="*/ 54 h 112"/>
              <a:gd name="T40" fmla="*/ 6 w 160"/>
              <a:gd name="T41" fmla="*/ 104 h 112"/>
              <a:gd name="T42" fmla="*/ 6 w 160"/>
              <a:gd name="T43" fmla="*/ 8 h 112"/>
              <a:gd name="T44" fmla="*/ 74 w 160"/>
              <a:gd name="T45" fmla="*/ 56 h 112"/>
              <a:gd name="T46" fmla="*/ 6 w 160"/>
              <a:gd name="T47" fmla="*/ 104 h 112"/>
              <a:gd name="T48" fmla="*/ 84 w 160"/>
              <a:gd name="T49" fmla="*/ 104 h 112"/>
              <a:gd name="T50" fmla="*/ 84 w 160"/>
              <a:gd name="T51" fmla="*/ 8 h 112"/>
              <a:gd name="T52" fmla="*/ 152 w 160"/>
              <a:gd name="T53" fmla="*/ 56 h 112"/>
              <a:gd name="T54" fmla="*/ 84 w 160"/>
              <a:gd name="T55" fmla="*/ 104 h 1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60" h="112">
                <a:moveTo>
                  <a:pt x="159" y="54"/>
                </a:moveTo>
                <a:cubicBezTo>
                  <a:pt x="83" y="1"/>
                  <a:pt x="83" y="1"/>
                  <a:pt x="83" y="1"/>
                </a:cubicBezTo>
                <a:cubicBezTo>
                  <a:pt x="82" y="0"/>
                  <a:pt x="81" y="0"/>
                  <a:pt x="80" y="0"/>
                </a:cubicBezTo>
                <a:cubicBezTo>
                  <a:pt x="79" y="1"/>
                  <a:pt x="79" y="2"/>
                  <a:pt x="79" y="3"/>
                </a:cubicBezTo>
                <a:cubicBezTo>
                  <a:pt x="79" y="53"/>
                  <a:pt x="79" y="53"/>
                  <a:pt x="79" y="53"/>
                </a:cubicBezTo>
                <a:cubicBezTo>
                  <a:pt x="4" y="1"/>
                  <a:pt x="4" y="1"/>
                  <a:pt x="4" y="1"/>
                </a:cubicBezTo>
                <a:cubicBezTo>
                  <a:pt x="4" y="0"/>
                  <a:pt x="2" y="0"/>
                  <a:pt x="2" y="0"/>
                </a:cubicBezTo>
                <a:cubicBezTo>
                  <a:pt x="1" y="1"/>
                  <a:pt x="0" y="2"/>
                  <a:pt x="0" y="3"/>
                </a:cubicBezTo>
                <a:cubicBezTo>
                  <a:pt x="0" y="109"/>
                  <a:pt x="0" y="109"/>
                  <a:pt x="0" y="109"/>
                </a:cubicBezTo>
                <a:cubicBezTo>
                  <a:pt x="0" y="110"/>
                  <a:pt x="1" y="111"/>
                  <a:pt x="2" y="112"/>
                </a:cubicBezTo>
                <a:cubicBezTo>
                  <a:pt x="2" y="112"/>
                  <a:pt x="2" y="112"/>
                  <a:pt x="3" y="112"/>
                </a:cubicBezTo>
                <a:cubicBezTo>
                  <a:pt x="3" y="112"/>
                  <a:pt x="4" y="112"/>
                  <a:pt x="4" y="112"/>
                </a:cubicBezTo>
                <a:cubicBezTo>
                  <a:pt x="79" y="60"/>
                  <a:pt x="79" y="60"/>
                  <a:pt x="79" y="60"/>
                </a:cubicBezTo>
                <a:cubicBezTo>
                  <a:pt x="79" y="109"/>
                  <a:pt x="79" y="109"/>
                  <a:pt x="79" y="109"/>
                </a:cubicBezTo>
                <a:cubicBezTo>
                  <a:pt x="79" y="111"/>
                  <a:pt x="79" y="111"/>
                  <a:pt x="80" y="112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82" y="112"/>
                  <a:pt x="83" y="112"/>
                  <a:pt x="83" y="112"/>
                </a:cubicBezTo>
                <a:cubicBezTo>
                  <a:pt x="159" y="58"/>
                  <a:pt x="159" y="58"/>
                  <a:pt x="159" y="58"/>
                </a:cubicBezTo>
                <a:cubicBezTo>
                  <a:pt x="160" y="58"/>
                  <a:pt x="160" y="57"/>
                  <a:pt x="160" y="56"/>
                </a:cubicBezTo>
                <a:cubicBezTo>
                  <a:pt x="160" y="55"/>
                  <a:pt x="160" y="54"/>
                  <a:pt x="159" y="54"/>
                </a:cubicBezTo>
                <a:close/>
                <a:moveTo>
                  <a:pt x="6" y="104"/>
                </a:moveTo>
                <a:cubicBezTo>
                  <a:pt x="6" y="8"/>
                  <a:pt x="6" y="8"/>
                  <a:pt x="6" y="8"/>
                </a:cubicBezTo>
                <a:cubicBezTo>
                  <a:pt x="74" y="56"/>
                  <a:pt x="74" y="56"/>
                  <a:pt x="74" y="56"/>
                </a:cubicBezTo>
                <a:lnTo>
                  <a:pt x="6" y="104"/>
                </a:lnTo>
                <a:close/>
                <a:moveTo>
                  <a:pt x="84" y="104"/>
                </a:moveTo>
                <a:cubicBezTo>
                  <a:pt x="84" y="8"/>
                  <a:pt x="84" y="8"/>
                  <a:pt x="84" y="8"/>
                </a:cubicBezTo>
                <a:cubicBezTo>
                  <a:pt x="152" y="56"/>
                  <a:pt x="152" y="56"/>
                  <a:pt x="152" y="56"/>
                </a:cubicBezTo>
                <a:lnTo>
                  <a:pt x="84" y="10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1643282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9" name="Freeform 768">
            <a:extLst>
              <a:ext uri="{FF2B5EF4-FFF2-40B4-BE49-F238E27FC236}">
                <a16:creationId xmlns:a16="http://schemas.microsoft.com/office/drawing/2014/main" xmlns="" id="{29FC685D-9B1B-479A-BF1B-223169AC22B7}"/>
              </a:ext>
            </a:extLst>
          </p:cNvPr>
          <p:cNvSpPr>
            <a:spLocks noEditPoints="1"/>
          </p:cNvSpPr>
          <p:nvPr/>
        </p:nvSpPr>
        <p:spPr bwMode="auto">
          <a:xfrm>
            <a:off x="1524000" y="365125"/>
            <a:ext cx="546100" cy="550863"/>
          </a:xfrm>
          <a:custGeom>
            <a:avLst/>
            <a:gdLst>
              <a:gd name="T0" fmla="*/ 128 w 160"/>
              <a:gd name="T1" fmla="*/ 157 h 160"/>
              <a:gd name="T2" fmla="*/ 126 w 160"/>
              <a:gd name="T3" fmla="*/ 154 h 160"/>
              <a:gd name="T4" fmla="*/ 6 w 160"/>
              <a:gd name="T5" fmla="*/ 154 h 160"/>
              <a:gd name="T6" fmla="*/ 6 w 160"/>
              <a:gd name="T7" fmla="*/ 34 h 160"/>
              <a:gd name="T8" fmla="*/ 3 w 160"/>
              <a:gd name="T9" fmla="*/ 32 h 160"/>
              <a:gd name="T10" fmla="*/ 0 w 160"/>
              <a:gd name="T11" fmla="*/ 34 h 160"/>
              <a:gd name="T12" fmla="*/ 0 w 160"/>
              <a:gd name="T13" fmla="*/ 157 h 160"/>
              <a:gd name="T14" fmla="*/ 3 w 160"/>
              <a:gd name="T15" fmla="*/ 160 h 160"/>
              <a:gd name="T16" fmla="*/ 126 w 160"/>
              <a:gd name="T17" fmla="*/ 160 h 160"/>
              <a:gd name="T18" fmla="*/ 128 w 160"/>
              <a:gd name="T19" fmla="*/ 157 h 160"/>
              <a:gd name="T20" fmla="*/ 122 w 160"/>
              <a:gd name="T21" fmla="*/ 61 h 160"/>
              <a:gd name="T22" fmla="*/ 99 w 160"/>
              <a:gd name="T23" fmla="*/ 61 h 160"/>
              <a:gd name="T24" fmla="*/ 99 w 160"/>
              <a:gd name="T25" fmla="*/ 38 h 160"/>
              <a:gd name="T26" fmla="*/ 96 w 160"/>
              <a:gd name="T27" fmla="*/ 35 h 160"/>
              <a:gd name="T28" fmla="*/ 93 w 160"/>
              <a:gd name="T29" fmla="*/ 38 h 160"/>
              <a:gd name="T30" fmla="*/ 93 w 160"/>
              <a:gd name="T31" fmla="*/ 61 h 160"/>
              <a:gd name="T32" fmla="*/ 69 w 160"/>
              <a:gd name="T33" fmla="*/ 61 h 160"/>
              <a:gd name="T34" fmla="*/ 66 w 160"/>
              <a:gd name="T35" fmla="*/ 64 h 160"/>
              <a:gd name="T36" fmla="*/ 69 w 160"/>
              <a:gd name="T37" fmla="*/ 67 h 160"/>
              <a:gd name="T38" fmla="*/ 93 w 160"/>
              <a:gd name="T39" fmla="*/ 67 h 160"/>
              <a:gd name="T40" fmla="*/ 93 w 160"/>
              <a:gd name="T41" fmla="*/ 91 h 160"/>
              <a:gd name="T42" fmla="*/ 96 w 160"/>
              <a:gd name="T43" fmla="*/ 94 h 160"/>
              <a:gd name="T44" fmla="*/ 99 w 160"/>
              <a:gd name="T45" fmla="*/ 91 h 160"/>
              <a:gd name="T46" fmla="*/ 99 w 160"/>
              <a:gd name="T47" fmla="*/ 67 h 160"/>
              <a:gd name="T48" fmla="*/ 122 w 160"/>
              <a:gd name="T49" fmla="*/ 67 h 160"/>
              <a:gd name="T50" fmla="*/ 125 w 160"/>
              <a:gd name="T51" fmla="*/ 64 h 160"/>
              <a:gd name="T52" fmla="*/ 122 w 160"/>
              <a:gd name="T53" fmla="*/ 61 h 160"/>
              <a:gd name="T54" fmla="*/ 34 w 160"/>
              <a:gd name="T55" fmla="*/ 128 h 160"/>
              <a:gd name="T56" fmla="*/ 157 w 160"/>
              <a:gd name="T57" fmla="*/ 128 h 160"/>
              <a:gd name="T58" fmla="*/ 160 w 160"/>
              <a:gd name="T59" fmla="*/ 126 h 160"/>
              <a:gd name="T60" fmla="*/ 160 w 160"/>
              <a:gd name="T61" fmla="*/ 3 h 160"/>
              <a:gd name="T62" fmla="*/ 157 w 160"/>
              <a:gd name="T63" fmla="*/ 0 h 160"/>
              <a:gd name="T64" fmla="*/ 34 w 160"/>
              <a:gd name="T65" fmla="*/ 0 h 160"/>
              <a:gd name="T66" fmla="*/ 32 w 160"/>
              <a:gd name="T67" fmla="*/ 3 h 160"/>
              <a:gd name="T68" fmla="*/ 32 w 160"/>
              <a:gd name="T69" fmla="*/ 126 h 160"/>
              <a:gd name="T70" fmla="*/ 34 w 160"/>
              <a:gd name="T71" fmla="*/ 128 h 160"/>
              <a:gd name="T72" fmla="*/ 37 w 160"/>
              <a:gd name="T73" fmla="*/ 6 h 160"/>
              <a:gd name="T74" fmla="*/ 154 w 160"/>
              <a:gd name="T75" fmla="*/ 6 h 160"/>
              <a:gd name="T76" fmla="*/ 154 w 160"/>
              <a:gd name="T77" fmla="*/ 123 h 160"/>
              <a:gd name="T78" fmla="*/ 37 w 160"/>
              <a:gd name="T79" fmla="*/ 123 h 160"/>
              <a:gd name="T80" fmla="*/ 37 w 160"/>
              <a:gd name="T81" fmla="*/ 6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160" h="160">
                <a:moveTo>
                  <a:pt x="128" y="157"/>
                </a:moveTo>
                <a:cubicBezTo>
                  <a:pt x="128" y="155"/>
                  <a:pt x="127" y="154"/>
                  <a:pt x="126" y="154"/>
                </a:cubicBezTo>
                <a:cubicBezTo>
                  <a:pt x="6" y="154"/>
                  <a:pt x="6" y="154"/>
                  <a:pt x="6" y="154"/>
                </a:cubicBezTo>
                <a:cubicBezTo>
                  <a:pt x="6" y="34"/>
                  <a:pt x="6" y="34"/>
                  <a:pt x="6" y="34"/>
                </a:cubicBezTo>
                <a:cubicBezTo>
                  <a:pt x="6" y="33"/>
                  <a:pt x="5" y="32"/>
                  <a:pt x="3" y="32"/>
                </a:cubicBezTo>
                <a:cubicBezTo>
                  <a:pt x="1" y="32"/>
                  <a:pt x="0" y="33"/>
                  <a:pt x="0" y="34"/>
                </a:cubicBezTo>
                <a:cubicBezTo>
                  <a:pt x="0" y="157"/>
                  <a:pt x="0" y="157"/>
                  <a:pt x="0" y="157"/>
                </a:cubicBezTo>
                <a:cubicBezTo>
                  <a:pt x="0" y="159"/>
                  <a:pt x="1" y="160"/>
                  <a:pt x="3" y="160"/>
                </a:cubicBezTo>
                <a:cubicBezTo>
                  <a:pt x="126" y="160"/>
                  <a:pt x="126" y="160"/>
                  <a:pt x="126" y="160"/>
                </a:cubicBezTo>
                <a:cubicBezTo>
                  <a:pt x="127" y="160"/>
                  <a:pt x="128" y="159"/>
                  <a:pt x="128" y="157"/>
                </a:cubicBezTo>
                <a:close/>
                <a:moveTo>
                  <a:pt x="122" y="61"/>
                </a:moveTo>
                <a:cubicBezTo>
                  <a:pt x="99" y="61"/>
                  <a:pt x="99" y="61"/>
                  <a:pt x="99" y="61"/>
                </a:cubicBezTo>
                <a:cubicBezTo>
                  <a:pt x="99" y="38"/>
                  <a:pt x="99" y="38"/>
                  <a:pt x="99" y="38"/>
                </a:cubicBezTo>
                <a:cubicBezTo>
                  <a:pt x="99" y="36"/>
                  <a:pt x="97" y="35"/>
                  <a:pt x="96" y="35"/>
                </a:cubicBezTo>
                <a:cubicBezTo>
                  <a:pt x="94" y="35"/>
                  <a:pt x="93" y="36"/>
                  <a:pt x="93" y="38"/>
                </a:cubicBezTo>
                <a:cubicBezTo>
                  <a:pt x="93" y="61"/>
                  <a:pt x="93" y="61"/>
                  <a:pt x="93" y="61"/>
                </a:cubicBezTo>
                <a:cubicBezTo>
                  <a:pt x="69" y="61"/>
                  <a:pt x="69" y="61"/>
                  <a:pt x="69" y="61"/>
                </a:cubicBezTo>
                <a:cubicBezTo>
                  <a:pt x="68" y="61"/>
                  <a:pt x="66" y="63"/>
                  <a:pt x="66" y="64"/>
                </a:cubicBezTo>
                <a:cubicBezTo>
                  <a:pt x="66" y="66"/>
                  <a:pt x="68" y="67"/>
                  <a:pt x="69" y="67"/>
                </a:cubicBezTo>
                <a:cubicBezTo>
                  <a:pt x="93" y="67"/>
                  <a:pt x="93" y="67"/>
                  <a:pt x="93" y="67"/>
                </a:cubicBezTo>
                <a:cubicBezTo>
                  <a:pt x="93" y="91"/>
                  <a:pt x="93" y="91"/>
                  <a:pt x="93" y="91"/>
                </a:cubicBezTo>
                <a:cubicBezTo>
                  <a:pt x="93" y="92"/>
                  <a:pt x="94" y="94"/>
                  <a:pt x="96" y="94"/>
                </a:cubicBezTo>
                <a:cubicBezTo>
                  <a:pt x="97" y="94"/>
                  <a:pt x="99" y="92"/>
                  <a:pt x="99" y="91"/>
                </a:cubicBezTo>
                <a:cubicBezTo>
                  <a:pt x="99" y="67"/>
                  <a:pt x="99" y="67"/>
                  <a:pt x="99" y="67"/>
                </a:cubicBezTo>
                <a:cubicBezTo>
                  <a:pt x="122" y="67"/>
                  <a:pt x="122" y="67"/>
                  <a:pt x="122" y="67"/>
                </a:cubicBezTo>
                <a:cubicBezTo>
                  <a:pt x="124" y="67"/>
                  <a:pt x="125" y="66"/>
                  <a:pt x="125" y="64"/>
                </a:cubicBezTo>
                <a:cubicBezTo>
                  <a:pt x="125" y="63"/>
                  <a:pt x="124" y="61"/>
                  <a:pt x="122" y="61"/>
                </a:cubicBezTo>
                <a:close/>
                <a:moveTo>
                  <a:pt x="34" y="128"/>
                </a:moveTo>
                <a:cubicBezTo>
                  <a:pt x="157" y="128"/>
                  <a:pt x="157" y="128"/>
                  <a:pt x="157" y="128"/>
                </a:cubicBezTo>
                <a:cubicBezTo>
                  <a:pt x="159" y="128"/>
                  <a:pt x="160" y="127"/>
                  <a:pt x="160" y="126"/>
                </a:cubicBezTo>
                <a:cubicBezTo>
                  <a:pt x="160" y="3"/>
                  <a:pt x="160" y="3"/>
                  <a:pt x="160" y="3"/>
                </a:cubicBezTo>
                <a:cubicBezTo>
                  <a:pt x="160" y="1"/>
                  <a:pt x="159" y="0"/>
                  <a:pt x="157" y="0"/>
                </a:cubicBezTo>
                <a:cubicBezTo>
                  <a:pt x="34" y="0"/>
                  <a:pt x="34" y="0"/>
                  <a:pt x="34" y="0"/>
                </a:cubicBezTo>
                <a:cubicBezTo>
                  <a:pt x="33" y="0"/>
                  <a:pt x="32" y="1"/>
                  <a:pt x="32" y="3"/>
                </a:cubicBezTo>
                <a:cubicBezTo>
                  <a:pt x="32" y="126"/>
                  <a:pt x="32" y="126"/>
                  <a:pt x="32" y="126"/>
                </a:cubicBezTo>
                <a:cubicBezTo>
                  <a:pt x="32" y="127"/>
                  <a:pt x="33" y="128"/>
                  <a:pt x="34" y="128"/>
                </a:cubicBezTo>
                <a:close/>
                <a:moveTo>
                  <a:pt x="37" y="6"/>
                </a:moveTo>
                <a:cubicBezTo>
                  <a:pt x="154" y="6"/>
                  <a:pt x="154" y="6"/>
                  <a:pt x="154" y="6"/>
                </a:cubicBezTo>
                <a:cubicBezTo>
                  <a:pt x="154" y="123"/>
                  <a:pt x="154" y="123"/>
                  <a:pt x="154" y="123"/>
                </a:cubicBezTo>
                <a:cubicBezTo>
                  <a:pt x="37" y="123"/>
                  <a:pt x="37" y="123"/>
                  <a:pt x="37" y="123"/>
                </a:cubicBezTo>
                <a:lnTo>
                  <a:pt x="37" y="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70" name="Freeform 769">
            <a:extLst>
              <a:ext uri="{FF2B5EF4-FFF2-40B4-BE49-F238E27FC236}">
                <a16:creationId xmlns:a16="http://schemas.microsoft.com/office/drawing/2014/main" xmlns="" id="{7C635FBE-8DE5-481F-8616-325B65B403F9}"/>
              </a:ext>
            </a:extLst>
          </p:cNvPr>
          <p:cNvSpPr>
            <a:spLocks noEditPoints="1"/>
          </p:cNvSpPr>
          <p:nvPr/>
        </p:nvSpPr>
        <p:spPr bwMode="auto">
          <a:xfrm>
            <a:off x="1524000" y="984250"/>
            <a:ext cx="546100" cy="542925"/>
          </a:xfrm>
          <a:custGeom>
            <a:avLst/>
            <a:gdLst>
              <a:gd name="T0" fmla="*/ 143 w 160"/>
              <a:gd name="T1" fmla="*/ 109 h 158"/>
              <a:gd name="T2" fmla="*/ 151 w 160"/>
              <a:gd name="T3" fmla="*/ 6 h 158"/>
              <a:gd name="T4" fmla="*/ 160 w 160"/>
              <a:gd name="T5" fmla="*/ 3 h 158"/>
              <a:gd name="T6" fmla="*/ 3 w 160"/>
              <a:gd name="T7" fmla="*/ 0 h 158"/>
              <a:gd name="T8" fmla="*/ 3 w 160"/>
              <a:gd name="T9" fmla="*/ 6 h 158"/>
              <a:gd name="T10" fmla="*/ 9 w 160"/>
              <a:gd name="T11" fmla="*/ 100 h 158"/>
              <a:gd name="T12" fmla="*/ 145 w 160"/>
              <a:gd name="T13" fmla="*/ 100 h 158"/>
              <a:gd name="T14" fmla="*/ 18 w 160"/>
              <a:gd name="T15" fmla="*/ 103 h 158"/>
              <a:gd name="T16" fmla="*/ 15 w 160"/>
              <a:gd name="T17" fmla="*/ 6 h 158"/>
              <a:gd name="T18" fmla="*/ 145 w 160"/>
              <a:gd name="T19" fmla="*/ 100 h 158"/>
              <a:gd name="T20" fmla="*/ 83 w 160"/>
              <a:gd name="T21" fmla="*/ 156 h 158"/>
              <a:gd name="T22" fmla="*/ 102 w 160"/>
              <a:gd name="T23" fmla="*/ 158 h 158"/>
              <a:gd name="T24" fmla="*/ 106 w 160"/>
              <a:gd name="T25" fmla="*/ 158 h 158"/>
              <a:gd name="T26" fmla="*/ 83 w 160"/>
              <a:gd name="T27" fmla="*/ 130 h 158"/>
              <a:gd name="T28" fmla="*/ 95 w 160"/>
              <a:gd name="T29" fmla="*/ 122 h 158"/>
              <a:gd name="T30" fmla="*/ 95 w 160"/>
              <a:gd name="T31" fmla="*/ 116 h 158"/>
              <a:gd name="T32" fmla="*/ 63 w 160"/>
              <a:gd name="T33" fmla="*/ 119 h 158"/>
              <a:gd name="T34" fmla="*/ 77 w 160"/>
              <a:gd name="T35" fmla="*/ 122 h 158"/>
              <a:gd name="T36" fmla="*/ 54 w 160"/>
              <a:gd name="T37" fmla="*/ 153 h 158"/>
              <a:gd name="T38" fmla="*/ 57 w 160"/>
              <a:gd name="T39" fmla="*/ 158 h 158"/>
              <a:gd name="T40" fmla="*/ 77 w 160"/>
              <a:gd name="T41" fmla="*/ 139 h 158"/>
              <a:gd name="T42" fmla="*/ 80 w 160"/>
              <a:gd name="T43" fmla="*/ 158 h 158"/>
              <a:gd name="T44" fmla="*/ 58 w 160"/>
              <a:gd name="T45" fmla="*/ 87 h 158"/>
              <a:gd name="T46" fmla="*/ 61 w 160"/>
              <a:gd name="T47" fmla="*/ 58 h 158"/>
              <a:gd name="T48" fmla="*/ 40 w 160"/>
              <a:gd name="T49" fmla="*/ 55 h 158"/>
              <a:gd name="T50" fmla="*/ 37 w 160"/>
              <a:gd name="T51" fmla="*/ 84 h 158"/>
              <a:gd name="T52" fmla="*/ 43 w 160"/>
              <a:gd name="T53" fmla="*/ 61 h 158"/>
              <a:gd name="T54" fmla="*/ 55 w 160"/>
              <a:gd name="T55" fmla="*/ 81 h 158"/>
              <a:gd name="T56" fmla="*/ 43 w 160"/>
              <a:gd name="T57" fmla="*/ 61 h 158"/>
              <a:gd name="T58" fmla="*/ 120 w 160"/>
              <a:gd name="T59" fmla="*/ 87 h 158"/>
              <a:gd name="T60" fmla="*/ 123 w 160"/>
              <a:gd name="T61" fmla="*/ 42 h 158"/>
              <a:gd name="T62" fmla="*/ 102 w 160"/>
              <a:gd name="T63" fmla="*/ 40 h 158"/>
              <a:gd name="T64" fmla="*/ 99 w 160"/>
              <a:gd name="T65" fmla="*/ 84 h 158"/>
              <a:gd name="T66" fmla="*/ 105 w 160"/>
              <a:gd name="T67" fmla="*/ 45 h 158"/>
              <a:gd name="T68" fmla="*/ 117 w 160"/>
              <a:gd name="T69" fmla="*/ 81 h 158"/>
              <a:gd name="T70" fmla="*/ 105 w 160"/>
              <a:gd name="T71" fmla="*/ 45 h 158"/>
              <a:gd name="T72" fmla="*/ 89 w 160"/>
              <a:gd name="T73" fmla="*/ 87 h 158"/>
              <a:gd name="T74" fmla="*/ 92 w 160"/>
              <a:gd name="T75" fmla="*/ 24 h 158"/>
              <a:gd name="T76" fmla="*/ 71 w 160"/>
              <a:gd name="T77" fmla="*/ 21 h 158"/>
              <a:gd name="T78" fmla="*/ 68 w 160"/>
              <a:gd name="T79" fmla="*/ 84 h 158"/>
              <a:gd name="T80" fmla="*/ 74 w 160"/>
              <a:gd name="T81" fmla="*/ 27 h 158"/>
              <a:gd name="T82" fmla="*/ 86 w 160"/>
              <a:gd name="T83" fmla="*/ 81 h 158"/>
              <a:gd name="T84" fmla="*/ 74 w 160"/>
              <a:gd name="T85" fmla="*/ 27 h 1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160" h="158">
                <a:moveTo>
                  <a:pt x="18" y="109"/>
                </a:moveTo>
                <a:cubicBezTo>
                  <a:pt x="143" y="109"/>
                  <a:pt x="143" y="109"/>
                  <a:pt x="143" y="109"/>
                </a:cubicBezTo>
                <a:cubicBezTo>
                  <a:pt x="148" y="109"/>
                  <a:pt x="151" y="105"/>
                  <a:pt x="151" y="100"/>
                </a:cubicBezTo>
                <a:cubicBezTo>
                  <a:pt x="151" y="6"/>
                  <a:pt x="151" y="6"/>
                  <a:pt x="151" y="6"/>
                </a:cubicBezTo>
                <a:cubicBezTo>
                  <a:pt x="157" y="6"/>
                  <a:pt x="157" y="6"/>
                  <a:pt x="157" y="6"/>
                </a:cubicBezTo>
                <a:cubicBezTo>
                  <a:pt x="159" y="6"/>
                  <a:pt x="160" y="5"/>
                  <a:pt x="160" y="3"/>
                </a:cubicBezTo>
                <a:cubicBezTo>
                  <a:pt x="160" y="1"/>
                  <a:pt x="159" y="0"/>
                  <a:pt x="157" y="0"/>
                </a:cubicBezTo>
                <a:cubicBezTo>
                  <a:pt x="3" y="0"/>
                  <a:pt x="3" y="0"/>
                  <a:pt x="3" y="0"/>
                </a:cubicBezTo>
                <a:cubicBezTo>
                  <a:pt x="1" y="0"/>
                  <a:pt x="0" y="1"/>
                  <a:pt x="0" y="3"/>
                </a:cubicBezTo>
                <a:cubicBezTo>
                  <a:pt x="0" y="5"/>
                  <a:pt x="1" y="6"/>
                  <a:pt x="3" y="6"/>
                </a:cubicBezTo>
                <a:cubicBezTo>
                  <a:pt x="9" y="6"/>
                  <a:pt x="9" y="6"/>
                  <a:pt x="9" y="6"/>
                </a:cubicBezTo>
                <a:cubicBezTo>
                  <a:pt x="9" y="100"/>
                  <a:pt x="9" y="100"/>
                  <a:pt x="9" y="100"/>
                </a:cubicBezTo>
                <a:cubicBezTo>
                  <a:pt x="9" y="105"/>
                  <a:pt x="13" y="109"/>
                  <a:pt x="18" y="109"/>
                </a:cubicBezTo>
                <a:close/>
                <a:moveTo>
                  <a:pt x="145" y="100"/>
                </a:moveTo>
                <a:cubicBezTo>
                  <a:pt x="145" y="102"/>
                  <a:pt x="144" y="103"/>
                  <a:pt x="143" y="103"/>
                </a:cubicBezTo>
                <a:cubicBezTo>
                  <a:pt x="18" y="103"/>
                  <a:pt x="18" y="103"/>
                  <a:pt x="18" y="103"/>
                </a:cubicBezTo>
                <a:cubicBezTo>
                  <a:pt x="16" y="103"/>
                  <a:pt x="15" y="102"/>
                  <a:pt x="15" y="100"/>
                </a:cubicBezTo>
                <a:cubicBezTo>
                  <a:pt x="15" y="6"/>
                  <a:pt x="15" y="6"/>
                  <a:pt x="15" y="6"/>
                </a:cubicBezTo>
                <a:cubicBezTo>
                  <a:pt x="145" y="6"/>
                  <a:pt x="145" y="6"/>
                  <a:pt x="145" y="6"/>
                </a:cubicBezTo>
                <a:cubicBezTo>
                  <a:pt x="145" y="100"/>
                  <a:pt x="145" y="100"/>
                  <a:pt x="145" y="100"/>
                </a:cubicBezTo>
                <a:close/>
                <a:moveTo>
                  <a:pt x="80" y="158"/>
                </a:moveTo>
                <a:cubicBezTo>
                  <a:pt x="82" y="158"/>
                  <a:pt x="83" y="157"/>
                  <a:pt x="83" y="156"/>
                </a:cubicBezTo>
                <a:cubicBezTo>
                  <a:pt x="83" y="139"/>
                  <a:pt x="83" y="139"/>
                  <a:pt x="83" y="139"/>
                </a:cubicBezTo>
                <a:cubicBezTo>
                  <a:pt x="102" y="158"/>
                  <a:pt x="102" y="158"/>
                  <a:pt x="102" y="158"/>
                </a:cubicBezTo>
                <a:cubicBezTo>
                  <a:pt x="103" y="158"/>
                  <a:pt x="103" y="158"/>
                  <a:pt x="104" y="158"/>
                </a:cubicBezTo>
                <a:cubicBezTo>
                  <a:pt x="105" y="158"/>
                  <a:pt x="106" y="158"/>
                  <a:pt x="106" y="158"/>
                </a:cubicBezTo>
                <a:cubicBezTo>
                  <a:pt x="107" y="156"/>
                  <a:pt x="107" y="154"/>
                  <a:pt x="106" y="153"/>
                </a:cubicBezTo>
                <a:cubicBezTo>
                  <a:pt x="83" y="130"/>
                  <a:pt x="83" y="130"/>
                  <a:pt x="83" y="130"/>
                </a:cubicBezTo>
                <a:cubicBezTo>
                  <a:pt x="83" y="122"/>
                  <a:pt x="83" y="122"/>
                  <a:pt x="83" y="122"/>
                </a:cubicBezTo>
                <a:cubicBezTo>
                  <a:pt x="95" y="122"/>
                  <a:pt x="95" y="122"/>
                  <a:pt x="95" y="122"/>
                </a:cubicBezTo>
                <a:cubicBezTo>
                  <a:pt x="97" y="122"/>
                  <a:pt x="98" y="120"/>
                  <a:pt x="98" y="119"/>
                </a:cubicBezTo>
                <a:cubicBezTo>
                  <a:pt x="98" y="117"/>
                  <a:pt x="97" y="116"/>
                  <a:pt x="95" y="116"/>
                </a:cubicBezTo>
                <a:cubicBezTo>
                  <a:pt x="66" y="116"/>
                  <a:pt x="66" y="116"/>
                  <a:pt x="66" y="116"/>
                </a:cubicBezTo>
                <a:cubicBezTo>
                  <a:pt x="64" y="116"/>
                  <a:pt x="63" y="117"/>
                  <a:pt x="63" y="119"/>
                </a:cubicBezTo>
                <a:cubicBezTo>
                  <a:pt x="63" y="120"/>
                  <a:pt x="64" y="122"/>
                  <a:pt x="66" y="122"/>
                </a:cubicBezTo>
                <a:cubicBezTo>
                  <a:pt x="77" y="122"/>
                  <a:pt x="77" y="122"/>
                  <a:pt x="77" y="122"/>
                </a:cubicBezTo>
                <a:cubicBezTo>
                  <a:pt x="77" y="130"/>
                  <a:pt x="77" y="130"/>
                  <a:pt x="77" y="130"/>
                </a:cubicBezTo>
                <a:cubicBezTo>
                  <a:pt x="54" y="153"/>
                  <a:pt x="54" y="153"/>
                  <a:pt x="54" y="153"/>
                </a:cubicBezTo>
                <a:cubicBezTo>
                  <a:pt x="53" y="155"/>
                  <a:pt x="53" y="156"/>
                  <a:pt x="54" y="158"/>
                </a:cubicBezTo>
                <a:cubicBezTo>
                  <a:pt x="55" y="158"/>
                  <a:pt x="56" y="158"/>
                  <a:pt x="57" y="158"/>
                </a:cubicBezTo>
                <a:cubicBezTo>
                  <a:pt x="57" y="158"/>
                  <a:pt x="58" y="158"/>
                  <a:pt x="59" y="158"/>
                </a:cubicBezTo>
                <a:cubicBezTo>
                  <a:pt x="77" y="139"/>
                  <a:pt x="77" y="139"/>
                  <a:pt x="77" y="139"/>
                </a:cubicBezTo>
                <a:cubicBezTo>
                  <a:pt x="77" y="156"/>
                  <a:pt x="77" y="156"/>
                  <a:pt x="77" y="156"/>
                </a:cubicBezTo>
                <a:cubicBezTo>
                  <a:pt x="77" y="157"/>
                  <a:pt x="79" y="158"/>
                  <a:pt x="80" y="158"/>
                </a:cubicBezTo>
                <a:close/>
                <a:moveTo>
                  <a:pt x="40" y="87"/>
                </a:moveTo>
                <a:cubicBezTo>
                  <a:pt x="58" y="87"/>
                  <a:pt x="58" y="87"/>
                  <a:pt x="58" y="87"/>
                </a:cubicBezTo>
                <a:cubicBezTo>
                  <a:pt x="60" y="87"/>
                  <a:pt x="61" y="86"/>
                  <a:pt x="61" y="84"/>
                </a:cubicBezTo>
                <a:cubicBezTo>
                  <a:pt x="61" y="58"/>
                  <a:pt x="61" y="58"/>
                  <a:pt x="61" y="58"/>
                </a:cubicBezTo>
                <a:cubicBezTo>
                  <a:pt x="61" y="56"/>
                  <a:pt x="60" y="55"/>
                  <a:pt x="58" y="55"/>
                </a:cubicBezTo>
                <a:cubicBezTo>
                  <a:pt x="40" y="55"/>
                  <a:pt x="40" y="55"/>
                  <a:pt x="40" y="55"/>
                </a:cubicBezTo>
                <a:cubicBezTo>
                  <a:pt x="39" y="55"/>
                  <a:pt x="37" y="56"/>
                  <a:pt x="37" y="58"/>
                </a:cubicBezTo>
                <a:cubicBezTo>
                  <a:pt x="37" y="84"/>
                  <a:pt x="37" y="84"/>
                  <a:pt x="37" y="84"/>
                </a:cubicBezTo>
                <a:cubicBezTo>
                  <a:pt x="37" y="86"/>
                  <a:pt x="39" y="87"/>
                  <a:pt x="40" y="87"/>
                </a:cubicBezTo>
                <a:close/>
                <a:moveTo>
                  <a:pt x="43" y="61"/>
                </a:moveTo>
                <a:cubicBezTo>
                  <a:pt x="55" y="61"/>
                  <a:pt x="55" y="61"/>
                  <a:pt x="55" y="61"/>
                </a:cubicBezTo>
                <a:cubicBezTo>
                  <a:pt x="55" y="81"/>
                  <a:pt x="55" y="81"/>
                  <a:pt x="55" y="81"/>
                </a:cubicBezTo>
                <a:cubicBezTo>
                  <a:pt x="43" y="81"/>
                  <a:pt x="43" y="81"/>
                  <a:pt x="43" y="81"/>
                </a:cubicBezTo>
                <a:lnTo>
                  <a:pt x="43" y="61"/>
                </a:lnTo>
                <a:close/>
                <a:moveTo>
                  <a:pt x="102" y="87"/>
                </a:moveTo>
                <a:cubicBezTo>
                  <a:pt x="120" y="87"/>
                  <a:pt x="120" y="87"/>
                  <a:pt x="120" y="87"/>
                </a:cubicBezTo>
                <a:cubicBezTo>
                  <a:pt x="121" y="87"/>
                  <a:pt x="123" y="86"/>
                  <a:pt x="123" y="84"/>
                </a:cubicBezTo>
                <a:cubicBezTo>
                  <a:pt x="123" y="42"/>
                  <a:pt x="123" y="42"/>
                  <a:pt x="123" y="42"/>
                </a:cubicBezTo>
                <a:cubicBezTo>
                  <a:pt x="123" y="41"/>
                  <a:pt x="121" y="40"/>
                  <a:pt x="120" y="40"/>
                </a:cubicBezTo>
                <a:cubicBezTo>
                  <a:pt x="102" y="40"/>
                  <a:pt x="102" y="40"/>
                  <a:pt x="102" y="40"/>
                </a:cubicBezTo>
                <a:cubicBezTo>
                  <a:pt x="100" y="40"/>
                  <a:pt x="99" y="41"/>
                  <a:pt x="99" y="42"/>
                </a:cubicBezTo>
                <a:cubicBezTo>
                  <a:pt x="99" y="84"/>
                  <a:pt x="99" y="84"/>
                  <a:pt x="99" y="84"/>
                </a:cubicBezTo>
                <a:cubicBezTo>
                  <a:pt x="99" y="86"/>
                  <a:pt x="100" y="87"/>
                  <a:pt x="102" y="87"/>
                </a:cubicBezTo>
                <a:close/>
                <a:moveTo>
                  <a:pt x="105" y="45"/>
                </a:moveTo>
                <a:cubicBezTo>
                  <a:pt x="117" y="45"/>
                  <a:pt x="117" y="45"/>
                  <a:pt x="117" y="45"/>
                </a:cubicBezTo>
                <a:cubicBezTo>
                  <a:pt x="117" y="81"/>
                  <a:pt x="117" y="81"/>
                  <a:pt x="117" y="81"/>
                </a:cubicBezTo>
                <a:cubicBezTo>
                  <a:pt x="105" y="81"/>
                  <a:pt x="105" y="81"/>
                  <a:pt x="105" y="81"/>
                </a:cubicBezTo>
                <a:lnTo>
                  <a:pt x="105" y="45"/>
                </a:lnTo>
                <a:close/>
                <a:moveTo>
                  <a:pt x="71" y="87"/>
                </a:moveTo>
                <a:cubicBezTo>
                  <a:pt x="89" y="87"/>
                  <a:pt x="89" y="87"/>
                  <a:pt x="89" y="87"/>
                </a:cubicBezTo>
                <a:cubicBezTo>
                  <a:pt x="91" y="87"/>
                  <a:pt x="92" y="86"/>
                  <a:pt x="92" y="84"/>
                </a:cubicBezTo>
                <a:cubicBezTo>
                  <a:pt x="92" y="24"/>
                  <a:pt x="92" y="24"/>
                  <a:pt x="92" y="24"/>
                </a:cubicBezTo>
                <a:cubicBezTo>
                  <a:pt x="92" y="23"/>
                  <a:pt x="91" y="21"/>
                  <a:pt x="89" y="21"/>
                </a:cubicBezTo>
                <a:cubicBezTo>
                  <a:pt x="71" y="21"/>
                  <a:pt x="71" y="21"/>
                  <a:pt x="71" y="21"/>
                </a:cubicBezTo>
                <a:cubicBezTo>
                  <a:pt x="69" y="21"/>
                  <a:pt x="68" y="23"/>
                  <a:pt x="68" y="24"/>
                </a:cubicBezTo>
                <a:cubicBezTo>
                  <a:pt x="68" y="84"/>
                  <a:pt x="68" y="84"/>
                  <a:pt x="68" y="84"/>
                </a:cubicBezTo>
                <a:cubicBezTo>
                  <a:pt x="68" y="86"/>
                  <a:pt x="69" y="87"/>
                  <a:pt x="71" y="87"/>
                </a:cubicBezTo>
                <a:close/>
                <a:moveTo>
                  <a:pt x="74" y="27"/>
                </a:moveTo>
                <a:cubicBezTo>
                  <a:pt x="86" y="27"/>
                  <a:pt x="86" y="27"/>
                  <a:pt x="86" y="27"/>
                </a:cubicBezTo>
                <a:cubicBezTo>
                  <a:pt x="86" y="81"/>
                  <a:pt x="86" y="81"/>
                  <a:pt x="86" y="81"/>
                </a:cubicBezTo>
                <a:cubicBezTo>
                  <a:pt x="74" y="81"/>
                  <a:pt x="74" y="81"/>
                  <a:pt x="74" y="81"/>
                </a:cubicBezTo>
                <a:cubicBezTo>
                  <a:pt x="74" y="27"/>
                  <a:pt x="74" y="27"/>
                  <a:pt x="74" y="2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71" name="Freeform 770">
            <a:extLst>
              <a:ext uri="{FF2B5EF4-FFF2-40B4-BE49-F238E27FC236}">
                <a16:creationId xmlns:a16="http://schemas.microsoft.com/office/drawing/2014/main" xmlns="" id="{68C475E1-ABA1-4C53-A8C8-91AC70D8FFB7}"/>
              </a:ext>
            </a:extLst>
          </p:cNvPr>
          <p:cNvSpPr>
            <a:spLocks noEditPoints="1"/>
          </p:cNvSpPr>
          <p:nvPr/>
        </p:nvSpPr>
        <p:spPr bwMode="auto">
          <a:xfrm>
            <a:off x="1524000" y="1603375"/>
            <a:ext cx="546100" cy="547688"/>
          </a:xfrm>
          <a:custGeom>
            <a:avLst/>
            <a:gdLst>
              <a:gd name="T0" fmla="*/ 41 w 160"/>
              <a:gd name="T1" fmla="*/ 11 h 159"/>
              <a:gd name="T2" fmla="*/ 33 w 160"/>
              <a:gd name="T3" fmla="*/ 29 h 159"/>
              <a:gd name="T4" fmla="*/ 25 w 160"/>
              <a:gd name="T5" fmla="*/ 32 h 159"/>
              <a:gd name="T6" fmla="*/ 12 w 160"/>
              <a:gd name="T7" fmla="*/ 82 h 159"/>
              <a:gd name="T8" fmla="*/ 3 w 160"/>
              <a:gd name="T9" fmla="*/ 135 h 159"/>
              <a:gd name="T10" fmla="*/ 0 w 160"/>
              <a:gd name="T11" fmla="*/ 150 h 159"/>
              <a:gd name="T12" fmla="*/ 63 w 160"/>
              <a:gd name="T13" fmla="*/ 159 h 159"/>
              <a:gd name="T14" fmla="*/ 73 w 160"/>
              <a:gd name="T15" fmla="*/ 138 h 159"/>
              <a:gd name="T16" fmla="*/ 14 w 160"/>
              <a:gd name="T17" fmla="*/ 135 h 159"/>
              <a:gd name="T18" fmla="*/ 25 w 160"/>
              <a:gd name="T19" fmla="*/ 76 h 159"/>
              <a:gd name="T20" fmla="*/ 31 w 160"/>
              <a:gd name="T21" fmla="*/ 35 h 159"/>
              <a:gd name="T22" fmla="*/ 71 w 160"/>
              <a:gd name="T23" fmla="*/ 35 h 159"/>
              <a:gd name="T24" fmla="*/ 124 w 160"/>
              <a:gd name="T25" fmla="*/ 35 h 159"/>
              <a:gd name="T26" fmla="*/ 132 w 160"/>
              <a:gd name="T27" fmla="*/ 74 h 159"/>
              <a:gd name="T28" fmla="*/ 135 w 160"/>
              <a:gd name="T29" fmla="*/ 76 h 159"/>
              <a:gd name="T30" fmla="*/ 146 w 160"/>
              <a:gd name="T31" fmla="*/ 135 h 159"/>
              <a:gd name="T32" fmla="*/ 87 w 160"/>
              <a:gd name="T33" fmla="*/ 138 h 159"/>
              <a:gd name="T34" fmla="*/ 97 w 160"/>
              <a:gd name="T35" fmla="*/ 159 h 159"/>
              <a:gd name="T36" fmla="*/ 160 w 160"/>
              <a:gd name="T37" fmla="*/ 150 h 159"/>
              <a:gd name="T38" fmla="*/ 157 w 160"/>
              <a:gd name="T39" fmla="*/ 135 h 159"/>
              <a:gd name="T40" fmla="*/ 148 w 160"/>
              <a:gd name="T41" fmla="*/ 82 h 159"/>
              <a:gd name="T42" fmla="*/ 135 w 160"/>
              <a:gd name="T43" fmla="*/ 32 h 159"/>
              <a:gd name="T44" fmla="*/ 127 w 160"/>
              <a:gd name="T45" fmla="*/ 29 h 159"/>
              <a:gd name="T46" fmla="*/ 119 w 160"/>
              <a:gd name="T47" fmla="*/ 11 h 159"/>
              <a:gd name="T48" fmla="*/ 86 w 160"/>
              <a:gd name="T49" fmla="*/ 19 h 159"/>
              <a:gd name="T50" fmla="*/ 74 w 160"/>
              <a:gd name="T51" fmla="*/ 29 h 159"/>
              <a:gd name="T52" fmla="*/ 67 w 160"/>
              <a:gd name="T53" fmla="*/ 11 h 159"/>
              <a:gd name="T54" fmla="*/ 63 w 160"/>
              <a:gd name="T55" fmla="*/ 153 h 159"/>
              <a:gd name="T56" fmla="*/ 6 w 160"/>
              <a:gd name="T57" fmla="*/ 150 h 159"/>
              <a:gd name="T58" fmla="*/ 67 w 160"/>
              <a:gd name="T59" fmla="*/ 141 h 159"/>
              <a:gd name="T60" fmla="*/ 154 w 160"/>
              <a:gd name="T61" fmla="*/ 150 h 159"/>
              <a:gd name="T62" fmla="*/ 97 w 160"/>
              <a:gd name="T63" fmla="*/ 153 h 159"/>
              <a:gd name="T64" fmla="*/ 93 w 160"/>
              <a:gd name="T65" fmla="*/ 141 h 159"/>
              <a:gd name="T66" fmla="*/ 154 w 160"/>
              <a:gd name="T67" fmla="*/ 150 h 159"/>
              <a:gd name="T68" fmla="*/ 39 w 160"/>
              <a:gd name="T69" fmla="*/ 19 h 159"/>
              <a:gd name="T70" fmla="*/ 67 w 160"/>
              <a:gd name="T71" fmla="*/ 17 h 159"/>
              <a:gd name="T72" fmla="*/ 68 w 160"/>
              <a:gd name="T73" fmla="*/ 29 h 159"/>
              <a:gd name="T74" fmla="*/ 92 w 160"/>
              <a:gd name="T75" fmla="*/ 19 h 159"/>
              <a:gd name="T76" fmla="*/ 119 w 160"/>
              <a:gd name="T77" fmla="*/ 17 h 159"/>
              <a:gd name="T78" fmla="*/ 121 w 160"/>
              <a:gd name="T79" fmla="*/ 29 h 159"/>
              <a:gd name="T80" fmla="*/ 92 w 160"/>
              <a:gd name="T81" fmla="*/ 19 h 159"/>
              <a:gd name="T82" fmla="*/ 37 w 160"/>
              <a:gd name="T83" fmla="*/ 6 h 159"/>
              <a:gd name="T84" fmla="*/ 73 w 160"/>
              <a:gd name="T85" fmla="*/ 3 h 159"/>
              <a:gd name="T86" fmla="*/ 37 w 160"/>
              <a:gd name="T87" fmla="*/ 0 h 159"/>
              <a:gd name="T88" fmla="*/ 88 w 160"/>
              <a:gd name="T89" fmla="*/ 6 h 159"/>
              <a:gd name="T90" fmla="*/ 125 w 160"/>
              <a:gd name="T91" fmla="*/ 3 h 159"/>
              <a:gd name="T92" fmla="*/ 88 w 160"/>
              <a:gd name="T93" fmla="*/ 0 h 159"/>
              <a:gd name="T94" fmla="*/ 88 w 160"/>
              <a:gd name="T95" fmla="*/ 6 h 159"/>
              <a:gd name="T96" fmla="*/ 66 w 160"/>
              <a:gd name="T97" fmla="*/ 126 h 159"/>
              <a:gd name="T98" fmla="*/ 92 w 160"/>
              <a:gd name="T99" fmla="*/ 86 h 159"/>
              <a:gd name="T100" fmla="*/ 95 w 160"/>
              <a:gd name="T101" fmla="*/ 129 h 159"/>
              <a:gd name="T102" fmla="*/ 98 w 160"/>
              <a:gd name="T103" fmla="*/ 86 h 159"/>
              <a:gd name="T104" fmla="*/ 122 w 160"/>
              <a:gd name="T105" fmla="*/ 76 h 159"/>
              <a:gd name="T106" fmla="*/ 111 w 160"/>
              <a:gd name="T107" fmla="*/ 56 h 159"/>
              <a:gd name="T108" fmla="*/ 39 w 160"/>
              <a:gd name="T109" fmla="*/ 67 h 159"/>
              <a:gd name="T110" fmla="*/ 49 w 160"/>
              <a:gd name="T111" fmla="*/ 86 h 159"/>
              <a:gd name="T112" fmla="*/ 60 w 160"/>
              <a:gd name="T113" fmla="*/ 126 h 159"/>
              <a:gd name="T114" fmla="*/ 45 w 160"/>
              <a:gd name="T115" fmla="*/ 76 h 159"/>
              <a:gd name="T116" fmla="*/ 49 w 160"/>
              <a:gd name="T117" fmla="*/ 62 h 159"/>
              <a:gd name="T118" fmla="*/ 116 w 160"/>
              <a:gd name="T119" fmla="*/ 67 h 159"/>
              <a:gd name="T120" fmla="*/ 111 w 160"/>
              <a:gd name="T121" fmla="*/ 80 h 159"/>
              <a:gd name="T122" fmla="*/ 45 w 160"/>
              <a:gd name="T123" fmla="*/ 76 h 1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60" h="159">
                <a:moveTo>
                  <a:pt x="67" y="11"/>
                </a:moveTo>
                <a:cubicBezTo>
                  <a:pt x="41" y="11"/>
                  <a:pt x="41" y="11"/>
                  <a:pt x="41" y="11"/>
                </a:cubicBezTo>
                <a:cubicBezTo>
                  <a:pt x="37" y="11"/>
                  <a:pt x="33" y="15"/>
                  <a:pt x="33" y="19"/>
                </a:cubicBezTo>
                <a:cubicBezTo>
                  <a:pt x="33" y="29"/>
                  <a:pt x="33" y="29"/>
                  <a:pt x="33" y="29"/>
                </a:cubicBezTo>
                <a:cubicBezTo>
                  <a:pt x="28" y="29"/>
                  <a:pt x="28" y="29"/>
                  <a:pt x="28" y="29"/>
                </a:cubicBezTo>
                <a:cubicBezTo>
                  <a:pt x="27" y="29"/>
                  <a:pt x="25" y="30"/>
                  <a:pt x="25" y="32"/>
                </a:cubicBezTo>
                <a:cubicBezTo>
                  <a:pt x="23" y="71"/>
                  <a:pt x="23" y="71"/>
                  <a:pt x="23" y="71"/>
                </a:cubicBezTo>
                <a:cubicBezTo>
                  <a:pt x="17" y="72"/>
                  <a:pt x="13" y="77"/>
                  <a:pt x="12" y="82"/>
                </a:cubicBezTo>
                <a:cubicBezTo>
                  <a:pt x="8" y="135"/>
                  <a:pt x="8" y="135"/>
                  <a:pt x="8" y="135"/>
                </a:cubicBezTo>
                <a:cubicBezTo>
                  <a:pt x="3" y="135"/>
                  <a:pt x="3" y="135"/>
                  <a:pt x="3" y="135"/>
                </a:cubicBezTo>
                <a:cubicBezTo>
                  <a:pt x="1" y="135"/>
                  <a:pt x="0" y="136"/>
                  <a:pt x="0" y="138"/>
                </a:cubicBezTo>
                <a:cubicBezTo>
                  <a:pt x="0" y="150"/>
                  <a:pt x="0" y="150"/>
                  <a:pt x="0" y="150"/>
                </a:cubicBezTo>
                <a:cubicBezTo>
                  <a:pt x="0" y="155"/>
                  <a:pt x="4" y="159"/>
                  <a:pt x="9" y="159"/>
                </a:cubicBezTo>
                <a:cubicBezTo>
                  <a:pt x="63" y="159"/>
                  <a:pt x="63" y="159"/>
                  <a:pt x="63" y="159"/>
                </a:cubicBezTo>
                <a:cubicBezTo>
                  <a:pt x="68" y="159"/>
                  <a:pt x="73" y="155"/>
                  <a:pt x="73" y="150"/>
                </a:cubicBezTo>
                <a:cubicBezTo>
                  <a:pt x="73" y="138"/>
                  <a:pt x="73" y="138"/>
                  <a:pt x="73" y="138"/>
                </a:cubicBezTo>
                <a:cubicBezTo>
                  <a:pt x="73" y="136"/>
                  <a:pt x="71" y="135"/>
                  <a:pt x="70" y="135"/>
                </a:cubicBezTo>
                <a:cubicBezTo>
                  <a:pt x="14" y="135"/>
                  <a:pt x="14" y="135"/>
                  <a:pt x="14" y="135"/>
                </a:cubicBezTo>
                <a:cubicBezTo>
                  <a:pt x="18" y="83"/>
                  <a:pt x="18" y="83"/>
                  <a:pt x="18" y="83"/>
                </a:cubicBezTo>
                <a:cubicBezTo>
                  <a:pt x="19" y="79"/>
                  <a:pt x="22" y="76"/>
                  <a:pt x="25" y="76"/>
                </a:cubicBezTo>
                <a:cubicBezTo>
                  <a:pt x="27" y="76"/>
                  <a:pt x="28" y="75"/>
                  <a:pt x="28" y="74"/>
                </a:cubicBezTo>
                <a:cubicBezTo>
                  <a:pt x="31" y="35"/>
                  <a:pt x="31" y="35"/>
                  <a:pt x="31" y="35"/>
                </a:cubicBezTo>
                <a:cubicBezTo>
                  <a:pt x="36" y="35"/>
                  <a:pt x="36" y="35"/>
                  <a:pt x="36" y="35"/>
                </a:cubicBezTo>
                <a:cubicBezTo>
                  <a:pt x="71" y="35"/>
                  <a:pt x="71" y="35"/>
                  <a:pt x="71" y="35"/>
                </a:cubicBezTo>
                <a:cubicBezTo>
                  <a:pt x="89" y="35"/>
                  <a:pt x="89" y="35"/>
                  <a:pt x="89" y="35"/>
                </a:cubicBezTo>
                <a:cubicBezTo>
                  <a:pt x="124" y="35"/>
                  <a:pt x="124" y="35"/>
                  <a:pt x="124" y="35"/>
                </a:cubicBezTo>
                <a:cubicBezTo>
                  <a:pt x="129" y="35"/>
                  <a:pt x="129" y="35"/>
                  <a:pt x="129" y="35"/>
                </a:cubicBezTo>
                <a:cubicBezTo>
                  <a:pt x="132" y="74"/>
                  <a:pt x="132" y="74"/>
                  <a:pt x="132" y="74"/>
                </a:cubicBezTo>
                <a:cubicBezTo>
                  <a:pt x="132" y="75"/>
                  <a:pt x="133" y="76"/>
                  <a:pt x="135" y="76"/>
                </a:cubicBezTo>
                <a:cubicBezTo>
                  <a:pt x="135" y="76"/>
                  <a:pt x="135" y="76"/>
                  <a:pt x="135" y="76"/>
                </a:cubicBezTo>
                <a:cubicBezTo>
                  <a:pt x="138" y="76"/>
                  <a:pt x="141" y="79"/>
                  <a:pt x="142" y="83"/>
                </a:cubicBezTo>
                <a:cubicBezTo>
                  <a:pt x="146" y="135"/>
                  <a:pt x="146" y="135"/>
                  <a:pt x="146" y="135"/>
                </a:cubicBezTo>
                <a:cubicBezTo>
                  <a:pt x="90" y="135"/>
                  <a:pt x="90" y="135"/>
                  <a:pt x="90" y="135"/>
                </a:cubicBezTo>
                <a:cubicBezTo>
                  <a:pt x="89" y="135"/>
                  <a:pt x="87" y="136"/>
                  <a:pt x="87" y="138"/>
                </a:cubicBezTo>
                <a:cubicBezTo>
                  <a:pt x="87" y="150"/>
                  <a:pt x="87" y="150"/>
                  <a:pt x="87" y="150"/>
                </a:cubicBezTo>
                <a:cubicBezTo>
                  <a:pt x="87" y="155"/>
                  <a:pt x="92" y="159"/>
                  <a:pt x="97" y="159"/>
                </a:cubicBezTo>
                <a:cubicBezTo>
                  <a:pt x="151" y="159"/>
                  <a:pt x="151" y="159"/>
                  <a:pt x="151" y="159"/>
                </a:cubicBezTo>
                <a:cubicBezTo>
                  <a:pt x="156" y="159"/>
                  <a:pt x="160" y="155"/>
                  <a:pt x="160" y="150"/>
                </a:cubicBezTo>
                <a:cubicBezTo>
                  <a:pt x="160" y="138"/>
                  <a:pt x="160" y="138"/>
                  <a:pt x="160" y="138"/>
                </a:cubicBezTo>
                <a:cubicBezTo>
                  <a:pt x="160" y="136"/>
                  <a:pt x="159" y="135"/>
                  <a:pt x="157" y="135"/>
                </a:cubicBezTo>
                <a:cubicBezTo>
                  <a:pt x="152" y="135"/>
                  <a:pt x="152" y="135"/>
                  <a:pt x="152" y="135"/>
                </a:cubicBezTo>
                <a:cubicBezTo>
                  <a:pt x="148" y="82"/>
                  <a:pt x="148" y="82"/>
                  <a:pt x="148" y="82"/>
                </a:cubicBezTo>
                <a:cubicBezTo>
                  <a:pt x="147" y="77"/>
                  <a:pt x="143" y="72"/>
                  <a:pt x="137" y="71"/>
                </a:cubicBezTo>
                <a:cubicBezTo>
                  <a:pt x="135" y="32"/>
                  <a:pt x="135" y="32"/>
                  <a:pt x="135" y="32"/>
                </a:cubicBezTo>
                <a:cubicBezTo>
                  <a:pt x="135" y="30"/>
                  <a:pt x="133" y="29"/>
                  <a:pt x="132" y="29"/>
                </a:cubicBezTo>
                <a:cubicBezTo>
                  <a:pt x="127" y="29"/>
                  <a:pt x="127" y="29"/>
                  <a:pt x="127" y="29"/>
                </a:cubicBezTo>
                <a:cubicBezTo>
                  <a:pt x="127" y="19"/>
                  <a:pt x="127" y="19"/>
                  <a:pt x="127" y="19"/>
                </a:cubicBezTo>
                <a:cubicBezTo>
                  <a:pt x="127" y="15"/>
                  <a:pt x="123" y="11"/>
                  <a:pt x="119" y="11"/>
                </a:cubicBezTo>
                <a:cubicBezTo>
                  <a:pt x="93" y="11"/>
                  <a:pt x="93" y="11"/>
                  <a:pt x="93" y="11"/>
                </a:cubicBezTo>
                <a:cubicBezTo>
                  <a:pt x="89" y="11"/>
                  <a:pt x="86" y="15"/>
                  <a:pt x="86" y="19"/>
                </a:cubicBezTo>
                <a:cubicBezTo>
                  <a:pt x="86" y="29"/>
                  <a:pt x="86" y="29"/>
                  <a:pt x="86" y="29"/>
                </a:cubicBezTo>
                <a:cubicBezTo>
                  <a:pt x="74" y="29"/>
                  <a:pt x="74" y="29"/>
                  <a:pt x="74" y="29"/>
                </a:cubicBezTo>
                <a:cubicBezTo>
                  <a:pt x="74" y="19"/>
                  <a:pt x="74" y="19"/>
                  <a:pt x="74" y="19"/>
                </a:cubicBezTo>
                <a:cubicBezTo>
                  <a:pt x="74" y="15"/>
                  <a:pt x="71" y="11"/>
                  <a:pt x="67" y="11"/>
                </a:cubicBezTo>
                <a:close/>
                <a:moveTo>
                  <a:pt x="67" y="150"/>
                </a:moveTo>
                <a:cubicBezTo>
                  <a:pt x="67" y="152"/>
                  <a:pt x="65" y="153"/>
                  <a:pt x="63" y="153"/>
                </a:cubicBezTo>
                <a:cubicBezTo>
                  <a:pt x="9" y="153"/>
                  <a:pt x="9" y="153"/>
                  <a:pt x="9" y="153"/>
                </a:cubicBezTo>
                <a:cubicBezTo>
                  <a:pt x="7" y="153"/>
                  <a:pt x="6" y="152"/>
                  <a:pt x="6" y="150"/>
                </a:cubicBezTo>
                <a:cubicBezTo>
                  <a:pt x="6" y="141"/>
                  <a:pt x="6" y="141"/>
                  <a:pt x="6" y="141"/>
                </a:cubicBezTo>
                <a:cubicBezTo>
                  <a:pt x="67" y="141"/>
                  <a:pt x="67" y="141"/>
                  <a:pt x="67" y="141"/>
                </a:cubicBezTo>
                <a:cubicBezTo>
                  <a:pt x="67" y="150"/>
                  <a:pt x="67" y="150"/>
                  <a:pt x="67" y="150"/>
                </a:cubicBezTo>
                <a:close/>
                <a:moveTo>
                  <a:pt x="154" y="150"/>
                </a:moveTo>
                <a:cubicBezTo>
                  <a:pt x="154" y="152"/>
                  <a:pt x="153" y="153"/>
                  <a:pt x="151" y="153"/>
                </a:cubicBezTo>
                <a:cubicBezTo>
                  <a:pt x="97" y="153"/>
                  <a:pt x="97" y="153"/>
                  <a:pt x="97" y="153"/>
                </a:cubicBezTo>
                <a:cubicBezTo>
                  <a:pt x="95" y="153"/>
                  <a:pt x="93" y="152"/>
                  <a:pt x="93" y="150"/>
                </a:cubicBezTo>
                <a:cubicBezTo>
                  <a:pt x="93" y="141"/>
                  <a:pt x="93" y="141"/>
                  <a:pt x="93" y="141"/>
                </a:cubicBezTo>
                <a:cubicBezTo>
                  <a:pt x="154" y="141"/>
                  <a:pt x="154" y="141"/>
                  <a:pt x="154" y="141"/>
                </a:cubicBezTo>
                <a:lnTo>
                  <a:pt x="154" y="150"/>
                </a:lnTo>
                <a:close/>
                <a:moveTo>
                  <a:pt x="39" y="29"/>
                </a:moveTo>
                <a:cubicBezTo>
                  <a:pt x="39" y="19"/>
                  <a:pt x="39" y="19"/>
                  <a:pt x="39" y="19"/>
                </a:cubicBezTo>
                <a:cubicBezTo>
                  <a:pt x="39" y="18"/>
                  <a:pt x="40" y="17"/>
                  <a:pt x="41" y="17"/>
                </a:cubicBezTo>
                <a:cubicBezTo>
                  <a:pt x="67" y="17"/>
                  <a:pt x="67" y="17"/>
                  <a:pt x="67" y="17"/>
                </a:cubicBezTo>
                <a:cubicBezTo>
                  <a:pt x="68" y="17"/>
                  <a:pt x="68" y="18"/>
                  <a:pt x="68" y="19"/>
                </a:cubicBezTo>
                <a:cubicBezTo>
                  <a:pt x="68" y="29"/>
                  <a:pt x="68" y="29"/>
                  <a:pt x="68" y="29"/>
                </a:cubicBezTo>
                <a:lnTo>
                  <a:pt x="39" y="29"/>
                </a:lnTo>
                <a:close/>
                <a:moveTo>
                  <a:pt x="92" y="19"/>
                </a:moveTo>
                <a:cubicBezTo>
                  <a:pt x="92" y="18"/>
                  <a:pt x="92" y="17"/>
                  <a:pt x="93" y="17"/>
                </a:cubicBezTo>
                <a:cubicBezTo>
                  <a:pt x="119" y="17"/>
                  <a:pt x="119" y="17"/>
                  <a:pt x="119" y="17"/>
                </a:cubicBezTo>
                <a:cubicBezTo>
                  <a:pt x="120" y="17"/>
                  <a:pt x="121" y="18"/>
                  <a:pt x="121" y="19"/>
                </a:cubicBezTo>
                <a:cubicBezTo>
                  <a:pt x="121" y="29"/>
                  <a:pt x="121" y="29"/>
                  <a:pt x="121" y="29"/>
                </a:cubicBezTo>
                <a:cubicBezTo>
                  <a:pt x="92" y="29"/>
                  <a:pt x="92" y="29"/>
                  <a:pt x="92" y="29"/>
                </a:cubicBezTo>
                <a:cubicBezTo>
                  <a:pt x="92" y="19"/>
                  <a:pt x="92" y="19"/>
                  <a:pt x="92" y="19"/>
                </a:cubicBezTo>
                <a:close/>
                <a:moveTo>
                  <a:pt x="34" y="3"/>
                </a:moveTo>
                <a:cubicBezTo>
                  <a:pt x="34" y="5"/>
                  <a:pt x="35" y="6"/>
                  <a:pt x="37" y="6"/>
                </a:cubicBezTo>
                <a:cubicBezTo>
                  <a:pt x="70" y="6"/>
                  <a:pt x="70" y="6"/>
                  <a:pt x="70" y="6"/>
                </a:cubicBezTo>
                <a:cubicBezTo>
                  <a:pt x="72" y="6"/>
                  <a:pt x="73" y="5"/>
                  <a:pt x="73" y="3"/>
                </a:cubicBezTo>
                <a:cubicBezTo>
                  <a:pt x="73" y="1"/>
                  <a:pt x="72" y="0"/>
                  <a:pt x="70" y="0"/>
                </a:cubicBezTo>
                <a:cubicBezTo>
                  <a:pt x="37" y="0"/>
                  <a:pt x="37" y="0"/>
                  <a:pt x="37" y="0"/>
                </a:cubicBezTo>
                <a:cubicBezTo>
                  <a:pt x="35" y="0"/>
                  <a:pt x="34" y="1"/>
                  <a:pt x="34" y="3"/>
                </a:cubicBezTo>
                <a:close/>
                <a:moveTo>
                  <a:pt x="88" y="6"/>
                </a:moveTo>
                <a:cubicBezTo>
                  <a:pt x="122" y="6"/>
                  <a:pt x="122" y="6"/>
                  <a:pt x="122" y="6"/>
                </a:cubicBezTo>
                <a:cubicBezTo>
                  <a:pt x="124" y="6"/>
                  <a:pt x="125" y="5"/>
                  <a:pt x="125" y="3"/>
                </a:cubicBezTo>
                <a:cubicBezTo>
                  <a:pt x="125" y="1"/>
                  <a:pt x="124" y="0"/>
                  <a:pt x="122" y="0"/>
                </a:cubicBezTo>
                <a:cubicBezTo>
                  <a:pt x="88" y="0"/>
                  <a:pt x="88" y="0"/>
                  <a:pt x="88" y="0"/>
                </a:cubicBezTo>
                <a:cubicBezTo>
                  <a:pt x="87" y="0"/>
                  <a:pt x="85" y="1"/>
                  <a:pt x="85" y="3"/>
                </a:cubicBezTo>
                <a:cubicBezTo>
                  <a:pt x="85" y="5"/>
                  <a:pt x="87" y="6"/>
                  <a:pt x="88" y="6"/>
                </a:cubicBezTo>
                <a:close/>
                <a:moveTo>
                  <a:pt x="63" y="129"/>
                </a:moveTo>
                <a:cubicBezTo>
                  <a:pt x="65" y="129"/>
                  <a:pt x="66" y="128"/>
                  <a:pt x="66" y="126"/>
                </a:cubicBezTo>
                <a:cubicBezTo>
                  <a:pt x="66" y="86"/>
                  <a:pt x="66" y="86"/>
                  <a:pt x="66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126"/>
                  <a:pt x="92" y="126"/>
                  <a:pt x="92" y="126"/>
                </a:cubicBezTo>
                <a:cubicBezTo>
                  <a:pt x="92" y="128"/>
                  <a:pt x="94" y="129"/>
                  <a:pt x="95" y="129"/>
                </a:cubicBezTo>
                <a:cubicBezTo>
                  <a:pt x="97" y="129"/>
                  <a:pt x="98" y="128"/>
                  <a:pt x="98" y="126"/>
                </a:cubicBezTo>
                <a:cubicBezTo>
                  <a:pt x="98" y="86"/>
                  <a:pt x="98" y="86"/>
                  <a:pt x="98" y="86"/>
                </a:cubicBezTo>
                <a:cubicBezTo>
                  <a:pt x="111" y="86"/>
                  <a:pt x="111" y="86"/>
                  <a:pt x="111" y="86"/>
                </a:cubicBezTo>
                <a:cubicBezTo>
                  <a:pt x="117" y="86"/>
                  <a:pt x="122" y="81"/>
                  <a:pt x="122" y="76"/>
                </a:cubicBezTo>
                <a:cubicBezTo>
                  <a:pt x="122" y="67"/>
                  <a:pt x="122" y="67"/>
                  <a:pt x="122" y="67"/>
                </a:cubicBezTo>
                <a:cubicBezTo>
                  <a:pt x="122" y="61"/>
                  <a:pt x="117" y="56"/>
                  <a:pt x="111" y="56"/>
                </a:cubicBezTo>
                <a:cubicBezTo>
                  <a:pt x="49" y="56"/>
                  <a:pt x="49" y="56"/>
                  <a:pt x="49" y="56"/>
                </a:cubicBezTo>
                <a:cubicBezTo>
                  <a:pt x="43" y="56"/>
                  <a:pt x="39" y="61"/>
                  <a:pt x="39" y="67"/>
                </a:cubicBezTo>
                <a:cubicBezTo>
                  <a:pt x="39" y="76"/>
                  <a:pt x="39" y="76"/>
                  <a:pt x="39" y="76"/>
                </a:cubicBezTo>
                <a:cubicBezTo>
                  <a:pt x="39" y="81"/>
                  <a:pt x="43" y="86"/>
                  <a:pt x="49" y="86"/>
                </a:cubicBezTo>
                <a:cubicBezTo>
                  <a:pt x="60" y="86"/>
                  <a:pt x="60" y="86"/>
                  <a:pt x="60" y="86"/>
                </a:cubicBezTo>
                <a:cubicBezTo>
                  <a:pt x="60" y="126"/>
                  <a:pt x="60" y="126"/>
                  <a:pt x="60" y="126"/>
                </a:cubicBezTo>
                <a:cubicBezTo>
                  <a:pt x="60" y="128"/>
                  <a:pt x="61" y="129"/>
                  <a:pt x="63" y="129"/>
                </a:cubicBezTo>
                <a:close/>
                <a:moveTo>
                  <a:pt x="45" y="76"/>
                </a:moveTo>
                <a:cubicBezTo>
                  <a:pt x="45" y="67"/>
                  <a:pt x="45" y="67"/>
                  <a:pt x="45" y="67"/>
                </a:cubicBezTo>
                <a:cubicBezTo>
                  <a:pt x="45" y="64"/>
                  <a:pt x="47" y="62"/>
                  <a:pt x="49" y="62"/>
                </a:cubicBezTo>
                <a:cubicBezTo>
                  <a:pt x="111" y="62"/>
                  <a:pt x="111" y="62"/>
                  <a:pt x="111" y="62"/>
                </a:cubicBezTo>
                <a:cubicBezTo>
                  <a:pt x="114" y="62"/>
                  <a:pt x="116" y="64"/>
                  <a:pt x="116" y="67"/>
                </a:cubicBezTo>
                <a:cubicBezTo>
                  <a:pt x="116" y="76"/>
                  <a:pt x="116" y="76"/>
                  <a:pt x="116" y="76"/>
                </a:cubicBezTo>
                <a:cubicBezTo>
                  <a:pt x="116" y="78"/>
                  <a:pt x="114" y="80"/>
                  <a:pt x="111" y="80"/>
                </a:cubicBezTo>
                <a:cubicBezTo>
                  <a:pt x="49" y="80"/>
                  <a:pt x="49" y="80"/>
                  <a:pt x="49" y="80"/>
                </a:cubicBezTo>
                <a:cubicBezTo>
                  <a:pt x="47" y="80"/>
                  <a:pt x="45" y="78"/>
                  <a:pt x="45" y="7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72" name="Freeform 771">
            <a:extLst>
              <a:ext uri="{FF2B5EF4-FFF2-40B4-BE49-F238E27FC236}">
                <a16:creationId xmlns:a16="http://schemas.microsoft.com/office/drawing/2014/main" xmlns="" id="{E6D8E323-8EBA-4325-8E68-61DD4F088619}"/>
              </a:ext>
            </a:extLst>
          </p:cNvPr>
          <p:cNvSpPr>
            <a:spLocks noEditPoints="1"/>
          </p:cNvSpPr>
          <p:nvPr/>
        </p:nvSpPr>
        <p:spPr bwMode="auto">
          <a:xfrm>
            <a:off x="1524000" y="2263775"/>
            <a:ext cx="546100" cy="454025"/>
          </a:xfrm>
          <a:custGeom>
            <a:avLst/>
            <a:gdLst>
              <a:gd name="T0" fmla="*/ 148 w 160"/>
              <a:gd name="T1" fmla="*/ 0 h 132"/>
              <a:gd name="T2" fmla="*/ 0 w 160"/>
              <a:gd name="T3" fmla="*/ 120 h 132"/>
              <a:gd name="T4" fmla="*/ 160 w 160"/>
              <a:gd name="T5" fmla="*/ 120 h 132"/>
              <a:gd name="T6" fmla="*/ 154 w 160"/>
              <a:gd name="T7" fmla="*/ 12 h 132"/>
              <a:gd name="T8" fmla="*/ 6 w 160"/>
              <a:gd name="T9" fmla="*/ 12 h 132"/>
              <a:gd name="T10" fmla="*/ 6 w 160"/>
              <a:gd name="T11" fmla="*/ 33 h 132"/>
              <a:gd name="T12" fmla="*/ 148 w 160"/>
              <a:gd name="T13" fmla="*/ 126 h 132"/>
              <a:gd name="T14" fmla="*/ 80 w 160"/>
              <a:gd name="T15" fmla="*/ 78 h 132"/>
              <a:gd name="T16" fmla="*/ 58 w 160"/>
              <a:gd name="T17" fmla="*/ 106 h 132"/>
              <a:gd name="T18" fmla="*/ 105 w 160"/>
              <a:gd name="T19" fmla="*/ 109 h 132"/>
              <a:gd name="T20" fmla="*/ 130 w 160"/>
              <a:gd name="T21" fmla="*/ 94 h 132"/>
              <a:gd name="T22" fmla="*/ 123 w 160"/>
              <a:gd name="T23" fmla="*/ 78 h 132"/>
              <a:gd name="T24" fmla="*/ 117 w 160"/>
              <a:gd name="T25" fmla="*/ 62 h 132"/>
              <a:gd name="T26" fmla="*/ 91 w 160"/>
              <a:gd name="T27" fmla="*/ 61 h 132"/>
              <a:gd name="T28" fmla="*/ 75 w 160"/>
              <a:gd name="T29" fmla="*/ 49 h 132"/>
              <a:gd name="T30" fmla="*/ 57 w 160"/>
              <a:gd name="T31" fmla="*/ 66 h 132"/>
              <a:gd name="T32" fmla="*/ 43 w 160"/>
              <a:gd name="T33" fmla="*/ 62 h 132"/>
              <a:gd name="T34" fmla="*/ 37 w 160"/>
              <a:gd name="T35" fmla="*/ 78 h 132"/>
              <a:gd name="T36" fmla="*/ 30 w 160"/>
              <a:gd name="T37" fmla="*/ 94 h 132"/>
              <a:gd name="T38" fmla="*/ 30 w 160"/>
              <a:gd name="T39" fmla="*/ 117 h 132"/>
              <a:gd name="T40" fmla="*/ 38 w 160"/>
              <a:gd name="T41" fmla="*/ 111 h 132"/>
              <a:gd name="T42" fmla="*/ 29 w 160"/>
              <a:gd name="T43" fmla="*/ 101 h 132"/>
              <a:gd name="T44" fmla="*/ 41 w 160"/>
              <a:gd name="T45" fmla="*/ 98 h 132"/>
              <a:gd name="T46" fmla="*/ 41 w 160"/>
              <a:gd name="T47" fmla="*/ 74 h 132"/>
              <a:gd name="T48" fmla="*/ 47 w 160"/>
              <a:gd name="T49" fmla="*/ 66 h 132"/>
              <a:gd name="T50" fmla="*/ 54 w 160"/>
              <a:gd name="T51" fmla="*/ 72 h 132"/>
              <a:gd name="T52" fmla="*/ 75 w 160"/>
              <a:gd name="T53" fmla="*/ 64 h 132"/>
              <a:gd name="T54" fmla="*/ 85 w 160"/>
              <a:gd name="T55" fmla="*/ 55 h 132"/>
              <a:gd name="T56" fmla="*/ 88 w 160"/>
              <a:gd name="T57" fmla="*/ 67 h 132"/>
              <a:gd name="T58" fmla="*/ 112 w 160"/>
              <a:gd name="T59" fmla="*/ 66 h 132"/>
              <a:gd name="T60" fmla="*/ 119 w 160"/>
              <a:gd name="T61" fmla="*/ 74 h 132"/>
              <a:gd name="T62" fmla="*/ 113 w 160"/>
              <a:gd name="T63" fmla="*/ 84 h 132"/>
              <a:gd name="T64" fmla="*/ 130 w 160"/>
              <a:gd name="T65" fmla="*/ 100 h 132"/>
              <a:gd name="T66" fmla="*/ 130 w 160"/>
              <a:gd name="T67" fmla="*/ 111 h 132"/>
              <a:gd name="T68" fmla="*/ 122 w 160"/>
              <a:gd name="T69" fmla="*/ 117 h 132"/>
              <a:gd name="T70" fmla="*/ 137 w 160"/>
              <a:gd name="T71" fmla="*/ 101 h 132"/>
              <a:gd name="T72" fmla="*/ 29 w 160"/>
              <a:gd name="T73" fmla="*/ 18 h 132"/>
              <a:gd name="T74" fmla="*/ 27 w 160"/>
              <a:gd name="T75" fmla="*/ 13 h 132"/>
              <a:gd name="T76" fmla="*/ 25 w 160"/>
              <a:gd name="T77" fmla="*/ 18 h 132"/>
              <a:gd name="T78" fmla="*/ 39 w 160"/>
              <a:gd name="T79" fmla="*/ 18 h 132"/>
              <a:gd name="T80" fmla="*/ 37 w 160"/>
              <a:gd name="T81" fmla="*/ 13 h 132"/>
              <a:gd name="T82" fmla="*/ 35 w 160"/>
              <a:gd name="T83" fmla="*/ 18 h 132"/>
              <a:gd name="T84" fmla="*/ 18 w 160"/>
              <a:gd name="T85" fmla="*/ 18 h 132"/>
              <a:gd name="T86" fmla="*/ 16 w 160"/>
              <a:gd name="T87" fmla="*/ 13 h 132"/>
              <a:gd name="T88" fmla="*/ 14 w 160"/>
              <a:gd name="T89" fmla="*/ 18 h 1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160" h="132">
                <a:moveTo>
                  <a:pt x="160" y="120"/>
                </a:moveTo>
                <a:cubicBezTo>
                  <a:pt x="160" y="12"/>
                  <a:pt x="160" y="12"/>
                  <a:pt x="160" y="12"/>
                </a:cubicBezTo>
                <a:cubicBezTo>
                  <a:pt x="160" y="5"/>
                  <a:pt x="155" y="0"/>
                  <a:pt x="148" y="0"/>
                </a:cubicBezTo>
                <a:cubicBezTo>
                  <a:pt x="12" y="0"/>
                  <a:pt x="12" y="0"/>
                  <a:pt x="12" y="0"/>
                </a:cubicBezTo>
                <a:cubicBezTo>
                  <a:pt x="5" y="0"/>
                  <a:pt x="0" y="5"/>
                  <a:pt x="0" y="12"/>
                </a:cubicBezTo>
                <a:cubicBezTo>
                  <a:pt x="0" y="120"/>
                  <a:pt x="0" y="120"/>
                  <a:pt x="0" y="120"/>
                </a:cubicBezTo>
                <a:cubicBezTo>
                  <a:pt x="0" y="127"/>
                  <a:pt x="5" y="132"/>
                  <a:pt x="12" y="132"/>
                </a:cubicBezTo>
                <a:cubicBezTo>
                  <a:pt x="148" y="132"/>
                  <a:pt x="148" y="132"/>
                  <a:pt x="148" y="132"/>
                </a:cubicBezTo>
                <a:cubicBezTo>
                  <a:pt x="155" y="132"/>
                  <a:pt x="160" y="127"/>
                  <a:pt x="160" y="120"/>
                </a:cubicBezTo>
                <a:close/>
                <a:moveTo>
                  <a:pt x="12" y="6"/>
                </a:moveTo>
                <a:cubicBezTo>
                  <a:pt x="148" y="6"/>
                  <a:pt x="148" y="6"/>
                  <a:pt x="148" y="6"/>
                </a:cubicBezTo>
                <a:cubicBezTo>
                  <a:pt x="151" y="6"/>
                  <a:pt x="154" y="9"/>
                  <a:pt x="154" y="12"/>
                </a:cubicBezTo>
                <a:cubicBezTo>
                  <a:pt x="154" y="27"/>
                  <a:pt x="154" y="27"/>
                  <a:pt x="154" y="27"/>
                </a:cubicBezTo>
                <a:cubicBezTo>
                  <a:pt x="6" y="27"/>
                  <a:pt x="6" y="27"/>
                  <a:pt x="6" y="27"/>
                </a:cubicBezTo>
                <a:cubicBezTo>
                  <a:pt x="6" y="12"/>
                  <a:pt x="6" y="12"/>
                  <a:pt x="6" y="12"/>
                </a:cubicBezTo>
                <a:cubicBezTo>
                  <a:pt x="6" y="9"/>
                  <a:pt x="9" y="6"/>
                  <a:pt x="12" y="6"/>
                </a:cubicBezTo>
                <a:close/>
                <a:moveTo>
                  <a:pt x="6" y="120"/>
                </a:moveTo>
                <a:cubicBezTo>
                  <a:pt x="6" y="33"/>
                  <a:pt x="6" y="33"/>
                  <a:pt x="6" y="33"/>
                </a:cubicBezTo>
                <a:cubicBezTo>
                  <a:pt x="154" y="33"/>
                  <a:pt x="154" y="33"/>
                  <a:pt x="154" y="33"/>
                </a:cubicBezTo>
                <a:cubicBezTo>
                  <a:pt x="154" y="120"/>
                  <a:pt x="154" y="120"/>
                  <a:pt x="154" y="120"/>
                </a:cubicBezTo>
                <a:cubicBezTo>
                  <a:pt x="154" y="123"/>
                  <a:pt x="151" y="126"/>
                  <a:pt x="148" y="126"/>
                </a:cubicBezTo>
                <a:cubicBezTo>
                  <a:pt x="12" y="126"/>
                  <a:pt x="12" y="126"/>
                  <a:pt x="12" y="126"/>
                </a:cubicBezTo>
                <a:cubicBezTo>
                  <a:pt x="9" y="126"/>
                  <a:pt x="6" y="123"/>
                  <a:pt x="6" y="120"/>
                </a:cubicBezTo>
                <a:close/>
                <a:moveTo>
                  <a:pt x="80" y="78"/>
                </a:moveTo>
                <a:cubicBezTo>
                  <a:pt x="65" y="78"/>
                  <a:pt x="52" y="90"/>
                  <a:pt x="52" y="106"/>
                </a:cubicBezTo>
                <a:cubicBezTo>
                  <a:pt x="52" y="107"/>
                  <a:pt x="53" y="109"/>
                  <a:pt x="55" y="109"/>
                </a:cubicBezTo>
                <a:cubicBezTo>
                  <a:pt x="57" y="109"/>
                  <a:pt x="58" y="107"/>
                  <a:pt x="58" y="106"/>
                </a:cubicBezTo>
                <a:cubicBezTo>
                  <a:pt x="58" y="94"/>
                  <a:pt x="68" y="84"/>
                  <a:pt x="80" y="84"/>
                </a:cubicBezTo>
                <a:cubicBezTo>
                  <a:pt x="92" y="84"/>
                  <a:pt x="102" y="94"/>
                  <a:pt x="102" y="106"/>
                </a:cubicBezTo>
                <a:cubicBezTo>
                  <a:pt x="102" y="107"/>
                  <a:pt x="103" y="109"/>
                  <a:pt x="105" y="109"/>
                </a:cubicBezTo>
                <a:cubicBezTo>
                  <a:pt x="107" y="109"/>
                  <a:pt x="108" y="107"/>
                  <a:pt x="108" y="106"/>
                </a:cubicBezTo>
                <a:cubicBezTo>
                  <a:pt x="108" y="90"/>
                  <a:pt x="95" y="78"/>
                  <a:pt x="80" y="78"/>
                </a:cubicBezTo>
                <a:close/>
                <a:moveTo>
                  <a:pt x="130" y="94"/>
                </a:moveTo>
                <a:cubicBezTo>
                  <a:pt x="124" y="94"/>
                  <a:pt x="124" y="94"/>
                  <a:pt x="124" y="94"/>
                </a:cubicBezTo>
                <a:cubicBezTo>
                  <a:pt x="123" y="90"/>
                  <a:pt x="122" y="86"/>
                  <a:pt x="119" y="82"/>
                </a:cubicBezTo>
                <a:cubicBezTo>
                  <a:pt x="123" y="78"/>
                  <a:pt x="123" y="78"/>
                  <a:pt x="123" y="78"/>
                </a:cubicBezTo>
                <a:cubicBezTo>
                  <a:pt x="125" y="77"/>
                  <a:pt x="125" y="75"/>
                  <a:pt x="125" y="74"/>
                </a:cubicBezTo>
                <a:cubicBezTo>
                  <a:pt x="125" y="72"/>
                  <a:pt x="125" y="70"/>
                  <a:pt x="123" y="69"/>
                </a:cubicBezTo>
                <a:cubicBezTo>
                  <a:pt x="117" y="62"/>
                  <a:pt x="117" y="62"/>
                  <a:pt x="117" y="62"/>
                </a:cubicBezTo>
                <a:cubicBezTo>
                  <a:pt x="114" y="60"/>
                  <a:pt x="110" y="60"/>
                  <a:pt x="107" y="62"/>
                </a:cubicBezTo>
                <a:cubicBezTo>
                  <a:pt x="103" y="66"/>
                  <a:pt x="103" y="66"/>
                  <a:pt x="103" y="66"/>
                </a:cubicBezTo>
                <a:cubicBezTo>
                  <a:pt x="100" y="64"/>
                  <a:pt x="96" y="62"/>
                  <a:pt x="91" y="61"/>
                </a:cubicBezTo>
                <a:cubicBezTo>
                  <a:pt x="91" y="56"/>
                  <a:pt x="91" y="56"/>
                  <a:pt x="91" y="56"/>
                </a:cubicBezTo>
                <a:cubicBezTo>
                  <a:pt x="91" y="52"/>
                  <a:pt x="88" y="49"/>
                  <a:pt x="85" y="49"/>
                </a:cubicBezTo>
                <a:cubicBezTo>
                  <a:pt x="75" y="49"/>
                  <a:pt x="75" y="49"/>
                  <a:pt x="75" y="49"/>
                </a:cubicBezTo>
                <a:cubicBezTo>
                  <a:pt x="72" y="49"/>
                  <a:pt x="69" y="52"/>
                  <a:pt x="69" y="56"/>
                </a:cubicBezTo>
                <a:cubicBezTo>
                  <a:pt x="69" y="61"/>
                  <a:pt x="69" y="61"/>
                  <a:pt x="69" y="61"/>
                </a:cubicBezTo>
                <a:cubicBezTo>
                  <a:pt x="64" y="62"/>
                  <a:pt x="60" y="64"/>
                  <a:pt x="57" y="66"/>
                </a:cubicBezTo>
                <a:cubicBezTo>
                  <a:pt x="53" y="62"/>
                  <a:pt x="53" y="62"/>
                  <a:pt x="53" y="62"/>
                </a:cubicBezTo>
                <a:cubicBezTo>
                  <a:pt x="51" y="61"/>
                  <a:pt x="50" y="60"/>
                  <a:pt x="48" y="60"/>
                </a:cubicBezTo>
                <a:cubicBezTo>
                  <a:pt x="46" y="60"/>
                  <a:pt x="45" y="61"/>
                  <a:pt x="43" y="62"/>
                </a:cubicBezTo>
                <a:cubicBezTo>
                  <a:pt x="37" y="69"/>
                  <a:pt x="37" y="69"/>
                  <a:pt x="37" y="69"/>
                </a:cubicBezTo>
                <a:cubicBezTo>
                  <a:pt x="35" y="70"/>
                  <a:pt x="35" y="72"/>
                  <a:pt x="35" y="74"/>
                </a:cubicBezTo>
                <a:cubicBezTo>
                  <a:pt x="35" y="75"/>
                  <a:pt x="35" y="77"/>
                  <a:pt x="37" y="78"/>
                </a:cubicBezTo>
                <a:cubicBezTo>
                  <a:pt x="40" y="82"/>
                  <a:pt x="40" y="82"/>
                  <a:pt x="40" y="82"/>
                </a:cubicBezTo>
                <a:cubicBezTo>
                  <a:pt x="38" y="86"/>
                  <a:pt x="37" y="90"/>
                  <a:pt x="35" y="94"/>
                </a:cubicBezTo>
                <a:cubicBezTo>
                  <a:pt x="30" y="94"/>
                  <a:pt x="30" y="94"/>
                  <a:pt x="30" y="94"/>
                </a:cubicBezTo>
                <a:cubicBezTo>
                  <a:pt x="26" y="94"/>
                  <a:pt x="23" y="97"/>
                  <a:pt x="23" y="101"/>
                </a:cubicBezTo>
                <a:cubicBezTo>
                  <a:pt x="23" y="111"/>
                  <a:pt x="23" y="111"/>
                  <a:pt x="23" y="111"/>
                </a:cubicBezTo>
                <a:cubicBezTo>
                  <a:pt x="23" y="114"/>
                  <a:pt x="26" y="117"/>
                  <a:pt x="30" y="117"/>
                </a:cubicBezTo>
                <a:cubicBezTo>
                  <a:pt x="38" y="117"/>
                  <a:pt x="38" y="117"/>
                  <a:pt x="38" y="117"/>
                </a:cubicBezTo>
                <a:cubicBezTo>
                  <a:pt x="39" y="117"/>
                  <a:pt x="41" y="116"/>
                  <a:pt x="41" y="114"/>
                </a:cubicBezTo>
                <a:cubicBezTo>
                  <a:pt x="41" y="112"/>
                  <a:pt x="39" y="111"/>
                  <a:pt x="38" y="111"/>
                </a:cubicBezTo>
                <a:cubicBezTo>
                  <a:pt x="30" y="111"/>
                  <a:pt x="30" y="111"/>
                  <a:pt x="30" y="111"/>
                </a:cubicBezTo>
                <a:cubicBezTo>
                  <a:pt x="29" y="111"/>
                  <a:pt x="29" y="111"/>
                  <a:pt x="29" y="111"/>
                </a:cubicBezTo>
                <a:cubicBezTo>
                  <a:pt x="29" y="101"/>
                  <a:pt x="29" y="101"/>
                  <a:pt x="29" y="101"/>
                </a:cubicBezTo>
                <a:cubicBezTo>
                  <a:pt x="29" y="101"/>
                  <a:pt x="29" y="100"/>
                  <a:pt x="30" y="100"/>
                </a:cubicBezTo>
                <a:cubicBezTo>
                  <a:pt x="38" y="100"/>
                  <a:pt x="38" y="100"/>
                  <a:pt x="38" y="100"/>
                </a:cubicBezTo>
                <a:cubicBezTo>
                  <a:pt x="39" y="100"/>
                  <a:pt x="40" y="99"/>
                  <a:pt x="41" y="98"/>
                </a:cubicBezTo>
                <a:cubicBezTo>
                  <a:pt x="42" y="93"/>
                  <a:pt x="44" y="88"/>
                  <a:pt x="47" y="84"/>
                </a:cubicBezTo>
                <a:cubicBezTo>
                  <a:pt x="47" y="82"/>
                  <a:pt x="47" y="81"/>
                  <a:pt x="46" y="80"/>
                </a:cubicBezTo>
                <a:cubicBezTo>
                  <a:pt x="41" y="74"/>
                  <a:pt x="41" y="74"/>
                  <a:pt x="41" y="74"/>
                </a:cubicBezTo>
                <a:cubicBezTo>
                  <a:pt x="41" y="74"/>
                  <a:pt x="40" y="74"/>
                  <a:pt x="40" y="74"/>
                </a:cubicBezTo>
                <a:cubicBezTo>
                  <a:pt x="40" y="74"/>
                  <a:pt x="41" y="73"/>
                  <a:pt x="41" y="73"/>
                </a:cubicBezTo>
                <a:cubicBezTo>
                  <a:pt x="47" y="66"/>
                  <a:pt x="47" y="66"/>
                  <a:pt x="47" y="66"/>
                </a:cubicBezTo>
                <a:cubicBezTo>
                  <a:pt x="48" y="66"/>
                  <a:pt x="48" y="66"/>
                  <a:pt x="48" y="66"/>
                </a:cubicBezTo>
                <a:cubicBezTo>
                  <a:pt x="48" y="66"/>
                  <a:pt x="48" y="66"/>
                  <a:pt x="48" y="66"/>
                </a:cubicBezTo>
                <a:cubicBezTo>
                  <a:pt x="54" y="72"/>
                  <a:pt x="54" y="72"/>
                  <a:pt x="54" y="72"/>
                </a:cubicBezTo>
                <a:cubicBezTo>
                  <a:pt x="55" y="73"/>
                  <a:pt x="57" y="73"/>
                  <a:pt x="58" y="73"/>
                </a:cubicBezTo>
                <a:cubicBezTo>
                  <a:pt x="62" y="70"/>
                  <a:pt x="67" y="68"/>
                  <a:pt x="72" y="67"/>
                </a:cubicBezTo>
                <a:cubicBezTo>
                  <a:pt x="74" y="66"/>
                  <a:pt x="75" y="65"/>
                  <a:pt x="75" y="64"/>
                </a:cubicBezTo>
                <a:cubicBezTo>
                  <a:pt x="75" y="56"/>
                  <a:pt x="75" y="56"/>
                  <a:pt x="75" y="56"/>
                </a:cubicBezTo>
                <a:cubicBezTo>
                  <a:pt x="75" y="55"/>
                  <a:pt x="75" y="55"/>
                  <a:pt x="75" y="55"/>
                </a:cubicBezTo>
                <a:cubicBezTo>
                  <a:pt x="85" y="55"/>
                  <a:pt x="85" y="55"/>
                  <a:pt x="85" y="55"/>
                </a:cubicBezTo>
                <a:cubicBezTo>
                  <a:pt x="85" y="55"/>
                  <a:pt x="85" y="55"/>
                  <a:pt x="85" y="56"/>
                </a:cubicBezTo>
                <a:cubicBezTo>
                  <a:pt x="85" y="64"/>
                  <a:pt x="85" y="64"/>
                  <a:pt x="85" y="64"/>
                </a:cubicBezTo>
                <a:cubicBezTo>
                  <a:pt x="85" y="65"/>
                  <a:pt x="86" y="66"/>
                  <a:pt x="88" y="67"/>
                </a:cubicBezTo>
                <a:cubicBezTo>
                  <a:pt x="93" y="68"/>
                  <a:pt x="98" y="70"/>
                  <a:pt x="102" y="72"/>
                </a:cubicBezTo>
                <a:cubicBezTo>
                  <a:pt x="103" y="73"/>
                  <a:pt x="105" y="73"/>
                  <a:pt x="106" y="72"/>
                </a:cubicBezTo>
                <a:cubicBezTo>
                  <a:pt x="112" y="66"/>
                  <a:pt x="112" y="66"/>
                  <a:pt x="112" y="66"/>
                </a:cubicBezTo>
                <a:cubicBezTo>
                  <a:pt x="112" y="66"/>
                  <a:pt x="112" y="66"/>
                  <a:pt x="112" y="66"/>
                </a:cubicBezTo>
                <a:cubicBezTo>
                  <a:pt x="119" y="73"/>
                  <a:pt x="119" y="73"/>
                  <a:pt x="119" y="73"/>
                </a:cubicBezTo>
                <a:cubicBezTo>
                  <a:pt x="119" y="73"/>
                  <a:pt x="119" y="74"/>
                  <a:pt x="119" y="74"/>
                </a:cubicBezTo>
                <a:cubicBezTo>
                  <a:pt x="119" y="74"/>
                  <a:pt x="119" y="74"/>
                  <a:pt x="119" y="74"/>
                </a:cubicBezTo>
                <a:cubicBezTo>
                  <a:pt x="114" y="80"/>
                  <a:pt x="114" y="80"/>
                  <a:pt x="114" y="80"/>
                </a:cubicBezTo>
                <a:cubicBezTo>
                  <a:pt x="113" y="81"/>
                  <a:pt x="112" y="82"/>
                  <a:pt x="113" y="84"/>
                </a:cubicBezTo>
                <a:cubicBezTo>
                  <a:pt x="116" y="88"/>
                  <a:pt x="118" y="93"/>
                  <a:pt x="119" y="98"/>
                </a:cubicBezTo>
                <a:cubicBezTo>
                  <a:pt x="119" y="99"/>
                  <a:pt x="121" y="100"/>
                  <a:pt x="122" y="100"/>
                </a:cubicBezTo>
                <a:cubicBezTo>
                  <a:pt x="130" y="100"/>
                  <a:pt x="130" y="100"/>
                  <a:pt x="130" y="100"/>
                </a:cubicBezTo>
                <a:cubicBezTo>
                  <a:pt x="130" y="100"/>
                  <a:pt x="131" y="101"/>
                  <a:pt x="131" y="101"/>
                </a:cubicBezTo>
                <a:cubicBezTo>
                  <a:pt x="131" y="111"/>
                  <a:pt x="131" y="111"/>
                  <a:pt x="131" y="111"/>
                </a:cubicBezTo>
                <a:cubicBezTo>
                  <a:pt x="131" y="111"/>
                  <a:pt x="130" y="111"/>
                  <a:pt x="130" y="111"/>
                </a:cubicBezTo>
                <a:cubicBezTo>
                  <a:pt x="122" y="111"/>
                  <a:pt x="122" y="111"/>
                  <a:pt x="122" y="111"/>
                </a:cubicBezTo>
                <a:cubicBezTo>
                  <a:pt x="120" y="111"/>
                  <a:pt x="119" y="112"/>
                  <a:pt x="119" y="114"/>
                </a:cubicBezTo>
                <a:cubicBezTo>
                  <a:pt x="119" y="116"/>
                  <a:pt x="120" y="117"/>
                  <a:pt x="122" y="117"/>
                </a:cubicBezTo>
                <a:cubicBezTo>
                  <a:pt x="130" y="117"/>
                  <a:pt x="130" y="117"/>
                  <a:pt x="130" y="117"/>
                </a:cubicBezTo>
                <a:cubicBezTo>
                  <a:pt x="134" y="117"/>
                  <a:pt x="137" y="114"/>
                  <a:pt x="137" y="111"/>
                </a:cubicBezTo>
                <a:cubicBezTo>
                  <a:pt x="137" y="101"/>
                  <a:pt x="137" y="101"/>
                  <a:pt x="137" y="101"/>
                </a:cubicBezTo>
                <a:cubicBezTo>
                  <a:pt x="137" y="97"/>
                  <a:pt x="134" y="94"/>
                  <a:pt x="130" y="94"/>
                </a:cubicBezTo>
                <a:close/>
                <a:moveTo>
                  <a:pt x="27" y="19"/>
                </a:moveTo>
                <a:cubicBezTo>
                  <a:pt x="28" y="19"/>
                  <a:pt x="28" y="19"/>
                  <a:pt x="29" y="18"/>
                </a:cubicBezTo>
                <a:cubicBezTo>
                  <a:pt x="29" y="18"/>
                  <a:pt x="30" y="17"/>
                  <a:pt x="30" y="16"/>
                </a:cubicBezTo>
                <a:cubicBezTo>
                  <a:pt x="30" y="15"/>
                  <a:pt x="29" y="15"/>
                  <a:pt x="29" y="14"/>
                </a:cubicBezTo>
                <a:cubicBezTo>
                  <a:pt x="28" y="13"/>
                  <a:pt x="28" y="13"/>
                  <a:pt x="27" y="13"/>
                </a:cubicBezTo>
                <a:cubicBezTo>
                  <a:pt x="26" y="13"/>
                  <a:pt x="25" y="13"/>
                  <a:pt x="25" y="14"/>
                </a:cubicBezTo>
                <a:cubicBezTo>
                  <a:pt x="24" y="15"/>
                  <a:pt x="24" y="15"/>
                  <a:pt x="24" y="16"/>
                </a:cubicBezTo>
                <a:cubicBezTo>
                  <a:pt x="24" y="17"/>
                  <a:pt x="24" y="18"/>
                  <a:pt x="25" y="18"/>
                </a:cubicBezTo>
                <a:cubicBezTo>
                  <a:pt x="25" y="19"/>
                  <a:pt x="26" y="19"/>
                  <a:pt x="27" y="19"/>
                </a:cubicBezTo>
                <a:close/>
                <a:moveTo>
                  <a:pt x="37" y="19"/>
                </a:moveTo>
                <a:cubicBezTo>
                  <a:pt x="38" y="19"/>
                  <a:pt x="39" y="19"/>
                  <a:pt x="39" y="18"/>
                </a:cubicBezTo>
                <a:cubicBezTo>
                  <a:pt x="40" y="18"/>
                  <a:pt x="40" y="17"/>
                  <a:pt x="40" y="16"/>
                </a:cubicBezTo>
                <a:cubicBezTo>
                  <a:pt x="40" y="15"/>
                  <a:pt x="40" y="15"/>
                  <a:pt x="39" y="14"/>
                </a:cubicBezTo>
                <a:cubicBezTo>
                  <a:pt x="39" y="13"/>
                  <a:pt x="38" y="13"/>
                  <a:pt x="37" y="13"/>
                </a:cubicBezTo>
                <a:cubicBezTo>
                  <a:pt x="36" y="13"/>
                  <a:pt x="36" y="13"/>
                  <a:pt x="35" y="14"/>
                </a:cubicBezTo>
                <a:cubicBezTo>
                  <a:pt x="35" y="15"/>
                  <a:pt x="34" y="15"/>
                  <a:pt x="34" y="16"/>
                </a:cubicBezTo>
                <a:cubicBezTo>
                  <a:pt x="34" y="17"/>
                  <a:pt x="35" y="18"/>
                  <a:pt x="35" y="18"/>
                </a:cubicBezTo>
                <a:cubicBezTo>
                  <a:pt x="36" y="19"/>
                  <a:pt x="36" y="19"/>
                  <a:pt x="37" y="19"/>
                </a:cubicBezTo>
                <a:close/>
                <a:moveTo>
                  <a:pt x="16" y="19"/>
                </a:moveTo>
                <a:cubicBezTo>
                  <a:pt x="17" y="19"/>
                  <a:pt x="18" y="19"/>
                  <a:pt x="18" y="18"/>
                </a:cubicBezTo>
                <a:cubicBezTo>
                  <a:pt x="19" y="18"/>
                  <a:pt x="19" y="17"/>
                  <a:pt x="19" y="16"/>
                </a:cubicBezTo>
                <a:cubicBezTo>
                  <a:pt x="19" y="15"/>
                  <a:pt x="19" y="15"/>
                  <a:pt x="18" y="14"/>
                </a:cubicBezTo>
                <a:cubicBezTo>
                  <a:pt x="18" y="13"/>
                  <a:pt x="17" y="13"/>
                  <a:pt x="16" y="13"/>
                </a:cubicBezTo>
                <a:cubicBezTo>
                  <a:pt x="15" y="13"/>
                  <a:pt x="15" y="13"/>
                  <a:pt x="14" y="14"/>
                </a:cubicBezTo>
                <a:cubicBezTo>
                  <a:pt x="14" y="15"/>
                  <a:pt x="13" y="15"/>
                  <a:pt x="13" y="16"/>
                </a:cubicBezTo>
                <a:cubicBezTo>
                  <a:pt x="13" y="17"/>
                  <a:pt x="14" y="18"/>
                  <a:pt x="14" y="18"/>
                </a:cubicBezTo>
                <a:cubicBezTo>
                  <a:pt x="15" y="19"/>
                  <a:pt x="15" y="19"/>
                  <a:pt x="16" y="1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73" name="Freeform 772">
            <a:extLst>
              <a:ext uri="{FF2B5EF4-FFF2-40B4-BE49-F238E27FC236}">
                <a16:creationId xmlns:a16="http://schemas.microsoft.com/office/drawing/2014/main" xmlns="" id="{FCBEE575-356D-484F-85B6-D0D16204CF72}"/>
              </a:ext>
            </a:extLst>
          </p:cNvPr>
          <p:cNvSpPr>
            <a:spLocks noEditPoints="1"/>
          </p:cNvSpPr>
          <p:nvPr/>
        </p:nvSpPr>
        <p:spPr bwMode="auto">
          <a:xfrm>
            <a:off x="1524000" y="2897188"/>
            <a:ext cx="546100" cy="415925"/>
          </a:xfrm>
          <a:custGeom>
            <a:avLst/>
            <a:gdLst>
              <a:gd name="T0" fmla="*/ 58 w 160"/>
              <a:gd name="T1" fmla="*/ 28 h 121"/>
              <a:gd name="T2" fmla="*/ 80 w 160"/>
              <a:gd name="T3" fmla="*/ 6 h 121"/>
              <a:gd name="T4" fmla="*/ 102 w 160"/>
              <a:gd name="T5" fmla="*/ 28 h 121"/>
              <a:gd name="T6" fmla="*/ 80 w 160"/>
              <a:gd name="T7" fmla="*/ 0 h 121"/>
              <a:gd name="T8" fmla="*/ 157 w 160"/>
              <a:gd name="T9" fmla="*/ 70 h 121"/>
              <a:gd name="T10" fmla="*/ 120 w 160"/>
              <a:gd name="T11" fmla="*/ 58 h 121"/>
              <a:gd name="T12" fmla="*/ 142 w 160"/>
              <a:gd name="T13" fmla="*/ 45 h 121"/>
              <a:gd name="T14" fmla="*/ 139 w 160"/>
              <a:gd name="T15" fmla="*/ 27 h 121"/>
              <a:gd name="T16" fmla="*/ 136 w 160"/>
              <a:gd name="T17" fmla="*/ 45 h 121"/>
              <a:gd name="T18" fmla="*/ 120 w 160"/>
              <a:gd name="T19" fmla="*/ 52 h 121"/>
              <a:gd name="T20" fmla="*/ 112 w 160"/>
              <a:gd name="T21" fmla="*/ 38 h 121"/>
              <a:gd name="T22" fmla="*/ 40 w 160"/>
              <a:gd name="T23" fmla="*/ 45 h 121"/>
              <a:gd name="T24" fmla="*/ 31 w 160"/>
              <a:gd name="T25" fmla="*/ 52 h 121"/>
              <a:gd name="T26" fmla="*/ 24 w 160"/>
              <a:gd name="T27" fmla="*/ 30 h 121"/>
              <a:gd name="T28" fmla="*/ 18 w 160"/>
              <a:gd name="T29" fmla="*/ 30 h 121"/>
              <a:gd name="T30" fmla="*/ 31 w 160"/>
              <a:gd name="T31" fmla="*/ 58 h 121"/>
              <a:gd name="T32" fmla="*/ 40 w 160"/>
              <a:gd name="T33" fmla="*/ 70 h 121"/>
              <a:gd name="T34" fmla="*/ 0 w 160"/>
              <a:gd name="T35" fmla="*/ 73 h 121"/>
              <a:gd name="T36" fmla="*/ 40 w 160"/>
              <a:gd name="T37" fmla="*/ 76 h 121"/>
              <a:gd name="T38" fmla="*/ 31 w 160"/>
              <a:gd name="T39" fmla="*/ 88 h 121"/>
              <a:gd name="T40" fmla="*/ 18 w 160"/>
              <a:gd name="T41" fmla="*/ 116 h 121"/>
              <a:gd name="T42" fmla="*/ 24 w 160"/>
              <a:gd name="T43" fmla="*/ 116 h 121"/>
              <a:gd name="T44" fmla="*/ 31 w 160"/>
              <a:gd name="T45" fmla="*/ 94 h 121"/>
              <a:gd name="T46" fmla="*/ 72 w 160"/>
              <a:gd name="T47" fmla="*/ 121 h 121"/>
              <a:gd name="T48" fmla="*/ 119 w 160"/>
              <a:gd name="T49" fmla="*/ 94 h 121"/>
              <a:gd name="T50" fmla="*/ 136 w 160"/>
              <a:gd name="T51" fmla="*/ 102 h 121"/>
              <a:gd name="T52" fmla="*/ 139 w 160"/>
              <a:gd name="T53" fmla="*/ 119 h 121"/>
              <a:gd name="T54" fmla="*/ 142 w 160"/>
              <a:gd name="T55" fmla="*/ 102 h 121"/>
              <a:gd name="T56" fmla="*/ 120 w 160"/>
              <a:gd name="T57" fmla="*/ 88 h 121"/>
              <a:gd name="T58" fmla="*/ 157 w 160"/>
              <a:gd name="T59" fmla="*/ 76 h 121"/>
              <a:gd name="T60" fmla="*/ 157 w 160"/>
              <a:gd name="T61" fmla="*/ 70 h 121"/>
              <a:gd name="T62" fmla="*/ 46 w 160"/>
              <a:gd name="T63" fmla="*/ 45 h 121"/>
              <a:gd name="T64" fmla="*/ 77 w 160"/>
              <a:gd name="T65" fmla="*/ 43 h 121"/>
              <a:gd name="T66" fmla="*/ 72 w 160"/>
              <a:gd name="T67" fmla="*/ 115 h 121"/>
              <a:gd name="T68" fmla="*/ 88 w 160"/>
              <a:gd name="T69" fmla="*/ 115 h 121"/>
              <a:gd name="T70" fmla="*/ 83 w 160"/>
              <a:gd name="T71" fmla="*/ 43 h 121"/>
              <a:gd name="T72" fmla="*/ 114 w 160"/>
              <a:gd name="T73" fmla="*/ 45 h 121"/>
              <a:gd name="T74" fmla="*/ 88 w 160"/>
              <a:gd name="T75" fmla="*/ 115 h 1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60" h="121">
                <a:moveTo>
                  <a:pt x="55" y="25"/>
                </a:moveTo>
                <a:cubicBezTo>
                  <a:pt x="55" y="26"/>
                  <a:pt x="57" y="28"/>
                  <a:pt x="58" y="28"/>
                </a:cubicBezTo>
                <a:cubicBezTo>
                  <a:pt x="60" y="28"/>
                  <a:pt x="61" y="26"/>
                  <a:pt x="61" y="25"/>
                </a:cubicBezTo>
                <a:cubicBezTo>
                  <a:pt x="61" y="14"/>
                  <a:pt x="70" y="6"/>
                  <a:pt x="80" y="6"/>
                </a:cubicBezTo>
                <a:cubicBezTo>
                  <a:pt x="90" y="6"/>
                  <a:pt x="99" y="14"/>
                  <a:pt x="99" y="25"/>
                </a:cubicBezTo>
                <a:cubicBezTo>
                  <a:pt x="99" y="26"/>
                  <a:pt x="100" y="28"/>
                  <a:pt x="102" y="28"/>
                </a:cubicBezTo>
                <a:cubicBezTo>
                  <a:pt x="103" y="28"/>
                  <a:pt x="105" y="26"/>
                  <a:pt x="105" y="25"/>
                </a:cubicBezTo>
                <a:cubicBezTo>
                  <a:pt x="105" y="11"/>
                  <a:pt x="94" y="0"/>
                  <a:pt x="80" y="0"/>
                </a:cubicBezTo>
                <a:cubicBezTo>
                  <a:pt x="66" y="0"/>
                  <a:pt x="55" y="11"/>
                  <a:pt x="55" y="25"/>
                </a:cubicBezTo>
                <a:close/>
                <a:moveTo>
                  <a:pt x="157" y="70"/>
                </a:moveTo>
                <a:cubicBezTo>
                  <a:pt x="120" y="70"/>
                  <a:pt x="120" y="70"/>
                  <a:pt x="120" y="70"/>
                </a:cubicBezTo>
                <a:cubicBezTo>
                  <a:pt x="120" y="58"/>
                  <a:pt x="120" y="58"/>
                  <a:pt x="120" y="58"/>
                </a:cubicBezTo>
                <a:cubicBezTo>
                  <a:pt x="129" y="58"/>
                  <a:pt x="129" y="58"/>
                  <a:pt x="129" y="58"/>
                </a:cubicBezTo>
                <a:cubicBezTo>
                  <a:pt x="136" y="58"/>
                  <a:pt x="142" y="52"/>
                  <a:pt x="142" y="45"/>
                </a:cubicBezTo>
                <a:cubicBezTo>
                  <a:pt x="142" y="30"/>
                  <a:pt x="142" y="30"/>
                  <a:pt x="142" y="30"/>
                </a:cubicBezTo>
                <a:cubicBezTo>
                  <a:pt x="142" y="29"/>
                  <a:pt x="141" y="27"/>
                  <a:pt x="139" y="27"/>
                </a:cubicBezTo>
                <a:cubicBezTo>
                  <a:pt x="138" y="27"/>
                  <a:pt x="136" y="29"/>
                  <a:pt x="136" y="30"/>
                </a:cubicBezTo>
                <a:cubicBezTo>
                  <a:pt x="136" y="45"/>
                  <a:pt x="136" y="45"/>
                  <a:pt x="136" y="45"/>
                </a:cubicBezTo>
                <a:cubicBezTo>
                  <a:pt x="136" y="49"/>
                  <a:pt x="133" y="52"/>
                  <a:pt x="129" y="52"/>
                </a:cubicBezTo>
                <a:cubicBezTo>
                  <a:pt x="120" y="52"/>
                  <a:pt x="120" y="52"/>
                  <a:pt x="120" y="52"/>
                </a:cubicBezTo>
                <a:cubicBezTo>
                  <a:pt x="120" y="45"/>
                  <a:pt x="120" y="45"/>
                  <a:pt x="120" y="45"/>
                </a:cubicBezTo>
                <a:cubicBezTo>
                  <a:pt x="120" y="41"/>
                  <a:pt x="116" y="38"/>
                  <a:pt x="112" y="38"/>
                </a:cubicBezTo>
                <a:cubicBezTo>
                  <a:pt x="48" y="38"/>
                  <a:pt x="48" y="38"/>
                  <a:pt x="48" y="38"/>
                </a:cubicBezTo>
                <a:cubicBezTo>
                  <a:pt x="44" y="38"/>
                  <a:pt x="40" y="41"/>
                  <a:pt x="40" y="45"/>
                </a:cubicBezTo>
                <a:cubicBezTo>
                  <a:pt x="40" y="52"/>
                  <a:pt x="40" y="52"/>
                  <a:pt x="40" y="52"/>
                </a:cubicBezTo>
                <a:cubicBezTo>
                  <a:pt x="31" y="52"/>
                  <a:pt x="31" y="52"/>
                  <a:pt x="31" y="52"/>
                </a:cubicBezTo>
                <a:cubicBezTo>
                  <a:pt x="27" y="52"/>
                  <a:pt x="24" y="49"/>
                  <a:pt x="24" y="45"/>
                </a:cubicBezTo>
                <a:cubicBezTo>
                  <a:pt x="24" y="30"/>
                  <a:pt x="24" y="30"/>
                  <a:pt x="24" y="30"/>
                </a:cubicBezTo>
                <a:cubicBezTo>
                  <a:pt x="24" y="29"/>
                  <a:pt x="22" y="27"/>
                  <a:pt x="21" y="27"/>
                </a:cubicBezTo>
                <a:cubicBezTo>
                  <a:pt x="19" y="27"/>
                  <a:pt x="18" y="29"/>
                  <a:pt x="18" y="30"/>
                </a:cubicBezTo>
                <a:cubicBezTo>
                  <a:pt x="18" y="45"/>
                  <a:pt x="18" y="45"/>
                  <a:pt x="18" y="45"/>
                </a:cubicBezTo>
                <a:cubicBezTo>
                  <a:pt x="18" y="52"/>
                  <a:pt x="24" y="58"/>
                  <a:pt x="31" y="58"/>
                </a:cubicBezTo>
                <a:cubicBezTo>
                  <a:pt x="40" y="58"/>
                  <a:pt x="40" y="58"/>
                  <a:pt x="40" y="58"/>
                </a:cubicBezTo>
                <a:cubicBezTo>
                  <a:pt x="40" y="70"/>
                  <a:pt x="40" y="70"/>
                  <a:pt x="40" y="70"/>
                </a:cubicBezTo>
                <a:cubicBezTo>
                  <a:pt x="3" y="70"/>
                  <a:pt x="3" y="70"/>
                  <a:pt x="3" y="70"/>
                </a:cubicBezTo>
                <a:cubicBezTo>
                  <a:pt x="1" y="70"/>
                  <a:pt x="0" y="72"/>
                  <a:pt x="0" y="73"/>
                </a:cubicBezTo>
                <a:cubicBezTo>
                  <a:pt x="0" y="75"/>
                  <a:pt x="1" y="76"/>
                  <a:pt x="3" y="76"/>
                </a:cubicBezTo>
                <a:cubicBezTo>
                  <a:pt x="40" y="76"/>
                  <a:pt x="40" y="76"/>
                  <a:pt x="40" y="76"/>
                </a:cubicBezTo>
                <a:cubicBezTo>
                  <a:pt x="40" y="88"/>
                  <a:pt x="40" y="88"/>
                  <a:pt x="40" y="88"/>
                </a:cubicBezTo>
                <a:cubicBezTo>
                  <a:pt x="31" y="88"/>
                  <a:pt x="31" y="88"/>
                  <a:pt x="31" y="88"/>
                </a:cubicBezTo>
                <a:cubicBezTo>
                  <a:pt x="24" y="88"/>
                  <a:pt x="18" y="94"/>
                  <a:pt x="18" y="102"/>
                </a:cubicBezTo>
                <a:cubicBezTo>
                  <a:pt x="18" y="116"/>
                  <a:pt x="18" y="116"/>
                  <a:pt x="18" y="116"/>
                </a:cubicBezTo>
                <a:cubicBezTo>
                  <a:pt x="18" y="118"/>
                  <a:pt x="19" y="119"/>
                  <a:pt x="21" y="119"/>
                </a:cubicBezTo>
                <a:cubicBezTo>
                  <a:pt x="22" y="119"/>
                  <a:pt x="24" y="118"/>
                  <a:pt x="24" y="116"/>
                </a:cubicBezTo>
                <a:cubicBezTo>
                  <a:pt x="24" y="102"/>
                  <a:pt x="24" y="102"/>
                  <a:pt x="24" y="102"/>
                </a:cubicBezTo>
                <a:cubicBezTo>
                  <a:pt x="24" y="97"/>
                  <a:pt x="27" y="94"/>
                  <a:pt x="31" y="94"/>
                </a:cubicBezTo>
                <a:cubicBezTo>
                  <a:pt x="41" y="94"/>
                  <a:pt x="41" y="94"/>
                  <a:pt x="41" y="94"/>
                </a:cubicBezTo>
                <a:cubicBezTo>
                  <a:pt x="43" y="109"/>
                  <a:pt x="56" y="121"/>
                  <a:pt x="72" y="121"/>
                </a:cubicBezTo>
                <a:cubicBezTo>
                  <a:pt x="88" y="121"/>
                  <a:pt x="88" y="121"/>
                  <a:pt x="88" y="121"/>
                </a:cubicBezTo>
                <a:cubicBezTo>
                  <a:pt x="104" y="121"/>
                  <a:pt x="117" y="109"/>
                  <a:pt x="119" y="94"/>
                </a:cubicBezTo>
                <a:cubicBezTo>
                  <a:pt x="129" y="94"/>
                  <a:pt x="129" y="94"/>
                  <a:pt x="129" y="94"/>
                </a:cubicBezTo>
                <a:cubicBezTo>
                  <a:pt x="133" y="94"/>
                  <a:pt x="136" y="98"/>
                  <a:pt x="136" y="102"/>
                </a:cubicBezTo>
                <a:cubicBezTo>
                  <a:pt x="136" y="116"/>
                  <a:pt x="136" y="116"/>
                  <a:pt x="136" y="116"/>
                </a:cubicBezTo>
                <a:cubicBezTo>
                  <a:pt x="136" y="118"/>
                  <a:pt x="138" y="119"/>
                  <a:pt x="139" y="119"/>
                </a:cubicBezTo>
                <a:cubicBezTo>
                  <a:pt x="141" y="119"/>
                  <a:pt x="142" y="118"/>
                  <a:pt x="142" y="116"/>
                </a:cubicBezTo>
                <a:cubicBezTo>
                  <a:pt x="142" y="102"/>
                  <a:pt x="142" y="102"/>
                  <a:pt x="142" y="102"/>
                </a:cubicBezTo>
                <a:cubicBezTo>
                  <a:pt x="142" y="94"/>
                  <a:pt x="136" y="88"/>
                  <a:pt x="129" y="88"/>
                </a:cubicBezTo>
                <a:cubicBezTo>
                  <a:pt x="120" y="88"/>
                  <a:pt x="120" y="88"/>
                  <a:pt x="120" y="88"/>
                </a:cubicBezTo>
                <a:cubicBezTo>
                  <a:pt x="120" y="76"/>
                  <a:pt x="120" y="76"/>
                  <a:pt x="120" y="76"/>
                </a:cubicBezTo>
                <a:cubicBezTo>
                  <a:pt x="157" y="76"/>
                  <a:pt x="157" y="76"/>
                  <a:pt x="157" y="76"/>
                </a:cubicBezTo>
                <a:cubicBezTo>
                  <a:pt x="159" y="76"/>
                  <a:pt x="160" y="75"/>
                  <a:pt x="160" y="73"/>
                </a:cubicBezTo>
                <a:cubicBezTo>
                  <a:pt x="160" y="72"/>
                  <a:pt x="159" y="70"/>
                  <a:pt x="157" y="70"/>
                </a:cubicBezTo>
                <a:close/>
                <a:moveTo>
                  <a:pt x="46" y="89"/>
                </a:moveTo>
                <a:cubicBezTo>
                  <a:pt x="46" y="45"/>
                  <a:pt x="46" y="45"/>
                  <a:pt x="46" y="45"/>
                </a:cubicBezTo>
                <a:cubicBezTo>
                  <a:pt x="46" y="44"/>
                  <a:pt x="47" y="43"/>
                  <a:pt x="48" y="43"/>
                </a:cubicBezTo>
                <a:cubicBezTo>
                  <a:pt x="77" y="43"/>
                  <a:pt x="77" y="43"/>
                  <a:pt x="77" y="43"/>
                </a:cubicBezTo>
                <a:cubicBezTo>
                  <a:pt x="77" y="115"/>
                  <a:pt x="77" y="115"/>
                  <a:pt x="77" y="115"/>
                </a:cubicBezTo>
                <a:cubicBezTo>
                  <a:pt x="72" y="115"/>
                  <a:pt x="72" y="115"/>
                  <a:pt x="72" y="115"/>
                </a:cubicBezTo>
                <a:cubicBezTo>
                  <a:pt x="58" y="115"/>
                  <a:pt x="46" y="103"/>
                  <a:pt x="46" y="89"/>
                </a:cubicBezTo>
                <a:close/>
                <a:moveTo>
                  <a:pt x="88" y="115"/>
                </a:moveTo>
                <a:cubicBezTo>
                  <a:pt x="83" y="115"/>
                  <a:pt x="83" y="115"/>
                  <a:pt x="83" y="115"/>
                </a:cubicBezTo>
                <a:cubicBezTo>
                  <a:pt x="83" y="43"/>
                  <a:pt x="83" y="43"/>
                  <a:pt x="83" y="43"/>
                </a:cubicBezTo>
                <a:cubicBezTo>
                  <a:pt x="112" y="43"/>
                  <a:pt x="112" y="43"/>
                  <a:pt x="112" y="43"/>
                </a:cubicBezTo>
                <a:cubicBezTo>
                  <a:pt x="113" y="43"/>
                  <a:pt x="114" y="44"/>
                  <a:pt x="114" y="45"/>
                </a:cubicBezTo>
                <a:cubicBezTo>
                  <a:pt x="114" y="89"/>
                  <a:pt x="114" y="89"/>
                  <a:pt x="114" y="89"/>
                </a:cubicBezTo>
                <a:cubicBezTo>
                  <a:pt x="114" y="103"/>
                  <a:pt x="102" y="115"/>
                  <a:pt x="88" y="11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74" name="Freeform 773">
            <a:extLst>
              <a:ext uri="{FF2B5EF4-FFF2-40B4-BE49-F238E27FC236}">
                <a16:creationId xmlns:a16="http://schemas.microsoft.com/office/drawing/2014/main" xmlns="" id="{781348BF-9E12-48AA-ADB1-20B4E4561D06}"/>
              </a:ext>
            </a:extLst>
          </p:cNvPr>
          <p:cNvSpPr>
            <a:spLocks noEditPoints="1"/>
          </p:cNvSpPr>
          <p:nvPr/>
        </p:nvSpPr>
        <p:spPr bwMode="auto">
          <a:xfrm>
            <a:off x="1524000" y="3489325"/>
            <a:ext cx="546100" cy="481013"/>
          </a:xfrm>
          <a:custGeom>
            <a:avLst/>
            <a:gdLst>
              <a:gd name="T0" fmla="*/ 24 w 160"/>
              <a:gd name="T1" fmla="*/ 140 h 140"/>
              <a:gd name="T2" fmla="*/ 46 w 160"/>
              <a:gd name="T3" fmla="*/ 119 h 140"/>
              <a:gd name="T4" fmla="*/ 99 w 160"/>
              <a:gd name="T5" fmla="*/ 105 h 140"/>
              <a:gd name="T6" fmla="*/ 96 w 160"/>
              <a:gd name="T7" fmla="*/ 80 h 140"/>
              <a:gd name="T8" fmla="*/ 93 w 160"/>
              <a:gd name="T9" fmla="*/ 105 h 140"/>
              <a:gd name="T10" fmla="*/ 45 w 160"/>
              <a:gd name="T11" fmla="*/ 113 h 140"/>
              <a:gd name="T12" fmla="*/ 27 w 160"/>
              <a:gd name="T13" fmla="*/ 130 h 140"/>
              <a:gd name="T14" fmla="*/ 24 w 160"/>
              <a:gd name="T15" fmla="*/ 113 h 140"/>
              <a:gd name="T16" fmla="*/ 6 w 160"/>
              <a:gd name="T17" fmla="*/ 105 h 140"/>
              <a:gd name="T18" fmla="*/ 15 w 160"/>
              <a:gd name="T19" fmla="*/ 53 h 140"/>
              <a:gd name="T20" fmla="*/ 53 w 160"/>
              <a:gd name="T21" fmla="*/ 50 h 140"/>
              <a:gd name="T22" fmla="*/ 15 w 160"/>
              <a:gd name="T23" fmla="*/ 47 h 140"/>
              <a:gd name="T24" fmla="*/ 0 w 160"/>
              <a:gd name="T25" fmla="*/ 105 h 140"/>
              <a:gd name="T26" fmla="*/ 21 w 160"/>
              <a:gd name="T27" fmla="*/ 119 h 140"/>
              <a:gd name="T28" fmla="*/ 22 w 160"/>
              <a:gd name="T29" fmla="*/ 139 h 140"/>
              <a:gd name="T30" fmla="*/ 134 w 160"/>
              <a:gd name="T31" fmla="*/ 92 h 140"/>
              <a:gd name="T32" fmla="*/ 137 w 160"/>
              <a:gd name="T33" fmla="*/ 93 h 140"/>
              <a:gd name="T34" fmla="*/ 139 w 160"/>
              <a:gd name="T35" fmla="*/ 72 h 140"/>
              <a:gd name="T36" fmla="*/ 160 w 160"/>
              <a:gd name="T37" fmla="*/ 58 h 140"/>
              <a:gd name="T38" fmla="*/ 145 w 160"/>
              <a:gd name="T39" fmla="*/ 0 h 140"/>
              <a:gd name="T40" fmla="*/ 60 w 160"/>
              <a:gd name="T41" fmla="*/ 15 h 140"/>
              <a:gd name="T42" fmla="*/ 75 w 160"/>
              <a:gd name="T43" fmla="*/ 72 h 140"/>
              <a:gd name="T44" fmla="*/ 66 w 160"/>
              <a:gd name="T45" fmla="*/ 58 h 140"/>
              <a:gd name="T46" fmla="*/ 75 w 160"/>
              <a:gd name="T47" fmla="*/ 6 h 140"/>
              <a:gd name="T48" fmla="*/ 154 w 160"/>
              <a:gd name="T49" fmla="*/ 15 h 140"/>
              <a:gd name="T50" fmla="*/ 145 w 160"/>
              <a:gd name="T51" fmla="*/ 66 h 140"/>
              <a:gd name="T52" fmla="*/ 133 w 160"/>
              <a:gd name="T53" fmla="*/ 69 h 140"/>
              <a:gd name="T54" fmla="*/ 117 w 160"/>
              <a:gd name="T55" fmla="*/ 67 h 140"/>
              <a:gd name="T56" fmla="*/ 75 w 160"/>
              <a:gd name="T57" fmla="*/ 66 h 140"/>
              <a:gd name="T58" fmla="*/ 110 w 160"/>
              <a:gd name="T59" fmla="*/ 40 h 140"/>
              <a:gd name="T60" fmla="*/ 113 w 160"/>
              <a:gd name="T61" fmla="*/ 37 h 140"/>
              <a:gd name="T62" fmla="*/ 110 w 160"/>
              <a:gd name="T63" fmla="*/ 34 h 140"/>
              <a:gd name="T64" fmla="*/ 107 w 160"/>
              <a:gd name="T65" fmla="*/ 37 h 140"/>
              <a:gd name="T66" fmla="*/ 110 w 160"/>
              <a:gd name="T67" fmla="*/ 40 h 140"/>
              <a:gd name="T68" fmla="*/ 123 w 160"/>
              <a:gd name="T69" fmla="*/ 39 h 140"/>
              <a:gd name="T70" fmla="*/ 123 w 160"/>
              <a:gd name="T71" fmla="*/ 35 h 140"/>
              <a:gd name="T72" fmla="*/ 119 w 160"/>
              <a:gd name="T73" fmla="*/ 35 h 140"/>
              <a:gd name="T74" fmla="*/ 119 w 160"/>
              <a:gd name="T75" fmla="*/ 39 h 140"/>
              <a:gd name="T76" fmla="*/ 99 w 160"/>
              <a:gd name="T77" fmla="*/ 40 h 140"/>
              <a:gd name="T78" fmla="*/ 102 w 160"/>
              <a:gd name="T79" fmla="*/ 37 h 140"/>
              <a:gd name="T80" fmla="*/ 99 w 160"/>
              <a:gd name="T81" fmla="*/ 34 h 140"/>
              <a:gd name="T82" fmla="*/ 96 w 160"/>
              <a:gd name="T83" fmla="*/ 37 h 140"/>
              <a:gd name="T84" fmla="*/ 99 w 160"/>
              <a:gd name="T85" fmla="*/ 40 h 1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160" h="140">
                <a:moveTo>
                  <a:pt x="22" y="139"/>
                </a:moveTo>
                <a:cubicBezTo>
                  <a:pt x="23" y="140"/>
                  <a:pt x="23" y="140"/>
                  <a:pt x="24" y="140"/>
                </a:cubicBezTo>
                <a:cubicBezTo>
                  <a:pt x="24" y="140"/>
                  <a:pt x="25" y="139"/>
                  <a:pt x="26" y="139"/>
                </a:cubicBezTo>
                <a:cubicBezTo>
                  <a:pt x="46" y="119"/>
                  <a:pt x="46" y="119"/>
                  <a:pt x="46" y="119"/>
                </a:cubicBezTo>
                <a:cubicBezTo>
                  <a:pt x="85" y="119"/>
                  <a:pt x="85" y="119"/>
                  <a:pt x="85" y="119"/>
                </a:cubicBezTo>
                <a:cubicBezTo>
                  <a:pt x="93" y="119"/>
                  <a:pt x="99" y="113"/>
                  <a:pt x="99" y="105"/>
                </a:cubicBezTo>
                <a:cubicBezTo>
                  <a:pt x="99" y="83"/>
                  <a:pt x="99" y="83"/>
                  <a:pt x="99" y="83"/>
                </a:cubicBezTo>
                <a:cubicBezTo>
                  <a:pt x="99" y="81"/>
                  <a:pt x="98" y="80"/>
                  <a:pt x="96" y="80"/>
                </a:cubicBezTo>
                <a:cubicBezTo>
                  <a:pt x="95" y="80"/>
                  <a:pt x="93" y="81"/>
                  <a:pt x="93" y="83"/>
                </a:cubicBezTo>
                <a:cubicBezTo>
                  <a:pt x="93" y="105"/>
                  <a:pt x="93" y="105"/>
                  <a:pt x="93" y="105"/>
                </a:cubicBezTo>
                <a:cubicBezTo>
                  <a:pt x="93" y="109"/>
                  <a:pt x="89" y="113"/>
                  <a:pt x="85" y="113"/>
                </a:cubicBezTo>
                <a:cubicBezTo>
                  <a:pt x="45" y="113"/>
                  <a:pt x="45" y="113"/>
                  <a:pt x="45" y="113"/>
                </a:cubicBezTo>
                <a:cubicBezTo>
                  <a:pt x="44" y="113"/>
                  <a:pt x="43" y="114"/>
                  <a:pt x="43" y="114"/>
                </a:cubicBezTo>
                <a:cubicBezTo>
                  <a:pt x="27" y="130"/>
                  <a:pt x="27" y="130"/>
                  <a:pt x="27" y="130"/>
                </a:cubicBezTo>
                <a:cubicBezTo>
                  <a:pt x="27" y="116"/>
                  <a:pt x="27" y="116"/>
                  <a:pt x="27" y="116"/>
                </a:cubicBezTo>
                <a:cubicBezTo>
                  <a:pt x="27" y="115"/>
                  <a:pt x="25" y="113"/>
                  <a:pt x="24" y="113"/>
                </a:cubicBezTo>
                <a:cubicBezTo>
                  <a:pt x="15" y="113"/>
                  <a:pt x="15" y="113"/>
                  <a:pt x="15" y="113"/>
                </a:cubicBezTo>
                <a:cubicBezTo>
                  <a:pt x="10" y="113"/>
                  <a:pt x="6" y="109"/>
                  <a:pt x="6" y="105"/>
                </a:cubicBezTo>
                <a:cubicBezTo>
                  <a:pt x="6" y="62"/>
                  <a:pt x="6" y="62"/>
                  <a:pt x="6" y="62"/>
                </a:cubicBezTo>
                <a:cubicBezTo>
                  <a:pt x="6" y="57"/>
                  <a:pt x="10" y="53"/>
                  <a:pt x="15" y="53"/>
                </a:cubicBezTo>
                <a:cubicBezTo>
                  <a:pt x="50" y="53"/>
                  <a:pt x="50" y="53"/>
                  <a:pt x="50" y="53"/>
                </a:cubicBezTo>
                <a:cubicBezTo>
                  <a:pt x="51" y="53"/>
                  <a:pt x="53" y="52"/>
                  <a:pt x="53" y="50"/>
                </a:cubicBezTo>
                <a:cubicBezTo>
                  <a:pt x="53" y="49"/>
                  <a:pt x="51" y="47"/>
                  <a:pt x="50" y="47"/>
                </a:cubicBezTo>
                <a:cubicBezTo>
                  <a:pt x="15" y="47"/>
                  <a:pt x="15" y="47"/>
                  <a:pt x="15" y="47"/>
                </a:cubicBezTo>
                <a:cubicBezTo>
                  <a:pt x="7" y="47"/>
                  <a:pt x="0" y="54"/>
                  <a:pt x="0" y="62"/>
                </a:cubicBezTo>
                <a:cubicBezTo>
                  <a:pt x="0" y="105"/>
                  <a:pt x="0" y="105"/>
                  <a:pt x="0" y="105"/>
                </a:cubicBezTo>
                <a:cubicBezTo>
                  <a:pt x="0" y="113"/>
                  <a:pt x="7" y="119"/>
                  <a:pt x="15" y="119"/>
                </a:cubicBezTo>
                <a:cubicBezTo>
                  <a:pt x="21" y="119"/>
                  <a:pt x="21" y="119"/>
                  <a:pt x="21" y="119"/>
                </a:cubicBezTo>
                <a:cubicBezTo>
                  <a:pt x="21" y="137"/>
                  <a:pt x="21" y="137"/>
                  <a:pt x="21" y="137"/>
                </a:cubicBezTo>
                <a:cubicBezTo>
                  <a:pt x="21" y="138"/>
                  <a:pt x="21" y="139"/>
                  <a:pt x="22" y="139"/>
                </a:cubicBezTo>
                <a:close/>
                <a:moveTo>
                  <a:pt x="114" y="72"/>
                </a:moveTo>
                <a:cubicBezTo>
                  <a:pt x="134" y="92"/>
                  <a:pt x="134" y="92"/>
                  <a:pt x="134" y="92"/>
                </a:cubicBezTo>
                <a:cubicBezTo>
                  <a:pt x="135" y="93"/>
                  <a:pt x="136" y="93"/>
                  <a:pt x="136" y="93"/>
                </a:cubicBezTo>
                <a:cubicBezTo>
                  <a:pt x="137" y="93"/>
                  <a:pt x="137" y="93"/>
                  <a:pt x="137" y="93"/>
                </a:cubicBezTo>
                <a:cubicBezTo>
                  <a:pt x="139" y="92"/>
                  <a:pt x="139" y="91"/>
                  <a:pt x="139" y="90"/>
                </a:cubicBezTo>
                <a:cubicBezTo>
                  <a:pt x="139" y="72"/>
                  <a:pt x="139" y="72"/>
                  <a:pt x="139" y="72"/>
                </a:cubicBezTo>
                <a:cubicBezTo>
                  <a:pt x="145" y="72"/>
                  <a:pt x="145" y="72"/>
                  <a:pt x="145" y="72"/>
                </a:cubicBezTo>
                <a:cubicBezTo>
                  <a:pt x="153" y="72"/>
                  <a:pt x="160" y="66"/>
                  <a:pt x="160" y="58"/>
                </a:cubicBezTo>
                <a:cubicBezTo>
                  <a:pt x="160" y="15"/>
                  <a:pt x="160" y="15"/>
                  <a:pt x="160" y="15"/>
                </a:cubicBezTo>
                <a:cubicBezTo>
                  <a:pt x="160" y="7"/>
                  <a:pt x="153" y="0"/>
                  <a:pt x="145" y="0"/>
                </a:cubicBezTo>
                <a:cubicBezTo>
                  <a:pt x="75" y="0"/>
                  <a:pt x="75" y="0"/>
                  <a:pt x="75" y="0"/>
                </a:cubicBezTo>
                <a:cubicBezTo>
                  <a:pt x="67" y="0"/>
                  <a:pt x="60" y="7"/>
                  <a:pt x="60" y="15"/>
                </a:cubicBezTo>
                <a:cubicBezTo>
                  <a:pt x="60" y="58"/>
                  <a:pt x="60" y="58"/>
                  <a:pt x="60" y="58"/>
                </a:cubicBezTo>
                <a:cubicBezTo>
                  <a:pt x="60" y="66"/>
                  <a:pt x="67" y="72"/>
                  <a:pt x="75" y="72"/>
                </a:cubicBezTo>
                <a:cubicBezTo>
                  <a:pt x="114" y="72"/>
                  <a:pt x="114" y="72"/>
                  <a:pt x="114" y="72"/>
                </a:cubicBezTo>
                <a:close/>
                <a:moveTo>
                  <a:pt x="66" y="58"/>
                </a:moveTo>
                <a:cubicBezTo>
                  <a:pt x="66" y="15"/>
                  <a:pt x="66" y="15"/>
                  <a:pt x="66" y="15"/>
                </a:cubicBezTo>
                <a:cubicBezTo>
                  <a:pt x="66" y="10"/>
                  <a:pt x="70" y="6"/>
                  <a:pt x="75" y="6"/>
                </a:cubicBezTo>
                <a:cubicBezTo>
                  <a:pt x="145" y="6"/>
                  <a:pt x="145" y="6"/>
                  <a:pt x="145" y="6"/>
                </a:cubicBezTo>
                <a:cubicBezTo>
                  <a:pt x="150" y="6"/>
                  <a:pt x="154" y="10"/>
                  <a:pt x="154" y="15"/>
                </a:cubicBezTo>
                <a:cubicBezTo>
                  <a:pt x="154" y="58"/>
                  <a:pt x="154" y="58"/>
                  <a:pt x="154" y="58"/>
                </a:cubicBezTo>
                <a:cubicBezTo>
                  <a:pt x="154" y="63"/>
                  <a:pt x="150" y="66"/>
                  <a:pt x="145" y="66"/>
                </a:cubicBezTo>
                <a:cubicBezTo>
                  <a:pt x="136" y="66"/>
                  <a:pt x="136" y="66"/>
                  <a:pt x="136" y="66"/>
                </a:cubicBezTo>
                <a:cubicBezTo>
                  <a:pt x="135" y="66"/>
                  <a:pt x="133" y="68"/>
                  <a:pt x="133" y="69"/>
                </a:cubicBezTo>
                <a:cubicBezTo>
                  <a:pt x="133" y="83"/>
                  <a:pt x="133" y="83"/>
                  <a:pt x="133" y="83"/>
                </a:cubicBezTo>
                <a:cubicBezTo>
                  <a:pt x="117" y="67"/>
                  <a:pt x="117" y="67"/>
                  <a:pt x="117" y="67"/>
                </a:cubicBezTo>
                <a:cubicBezTo>
                  <a:pt x="116" y="67"/>
                  <a:pt x="115" y="66"/>
                  <a:pt x="115" y="66"/>
                </a:cubicBezTo>
                <a:cubicBezTo>
                  <a:pt x="75" y="66"/>
                  <a:pt x="75" y="66"/>
                  <a:pt x="75" y="66"/>
                </a:cubicBezTo>
                <a:cubicBezTo>
                  <a:pt x="70" y="66"/>
                  <a:pt x="66" y="63"/>
                  <a:pt x="66" y="58"/>
                </a:cubicBezTo>
                <a:close/>
                <a:moveTo>
                  <a:pt x="110" y="40"/>
                </a:moveTo>
                <a:cubicBezTo>
                  <a:pt x="111" y="40"/>
                  <a:pt x="112" y="39"/>
                  <a:pt x="112" y="39"/>
                </a:cubicBezTo>
                <a:cubicBezTo>
                  <a:pt x="113" y="38"/>
                  <a:pt x="113" y="38"/>
                  <a:pt x="113" y="37"/>
                </a:cubicBezTo>
                <a:cubicBezTo>
                  <a:pt x="113" y="36"/>
                  <a:pt x="113" y="35"/>
                  <a:pt x="112" y="35"/>
                </a:cubicBezTo>
                <a:cubicBezTo>
                  <a:pt x="112" y="34"/>
                  <a:pt x="111" y="34"/>
                  <a:pt x="110" y="34"/>
                </a:cubicBezTo>
                <a:cubicBezTo>
                  <a:pt x="109" y="34"/>
                  <a:pt x="108" y="34"/>
                  <a:pt x="108" y="35"/>
                </a:cubicBezTo>
                <a:cubicBezTo>
                  <a:pt x="107" y="35"/>
                  <a:pt x="107" y="36"/>
                  <a:pt x="107" y="37"/>
                </a:cubicBezTo>
                <a:cubicBezTo>
                  <a:pt x="107" y="38"/>
                  <a:pt x="107" y="38"/>
                  <a:pt x="108" y="39"/>
                </a:cubicBezTo>
                <a:cubicBezTo>
                  <a:pt x="108" y="39"/>
                  <a:pt x="109" y="40"/>
                  <a:pt x="110" y="40"/>
                </a:cubicBezTo>
                <a:close/>
                <a:moveTo>
                  <a:pt x="121" y="40"/>
                </a:moveTo>
                <a:cubicBezTo>
                  <a:pt x="122" y="40"/>
                  <a:pt x="123" y="39"/>
                  <a:pt x="123" y="39"/>
                </a:cubicBezTo>
                <a:cubicBezTo>
                  <a:pt x="124" y="38"/>
                  <a:pt x="124" y="38"/>
                  <a:pt x="124" y="37"/>
                </a:cubicBezTo>
                <a:cubicBezTo>
                  <a:pt x="124" y="36"/>
                  <a:pt x="124" y="35"/>
                  <a:pt x="123" y="35"/>
                </a:cubicBezTo>
                <a:cubicBezTo>
                  <a:pt x="123" y="34"/>
                  <a:pt x="122" y="34"/>
                  <a:pt x="121" y="34"/>
                </a:cubicBezTo>
                <a:cubicBezTo>
                  <a:pt x="120" y="34"/>
                  <a:pt x="120" y="34"/>
                  <a:pt x="119" y="35"/>
                </a:cubicBezTo>
                <a:cubicBezTo>
                  <a:pt x="118" y="35"/>
                  <a:pt x="118" y="36"/>
                  <a:pt x="118" y="37"/>
                </a:cubicBezTo>
                <a:cubicBezTo>
                  <a:pt x="118" y="38"/>
                  <a:pt x="118" y="38"/>
                  <a:pt x="119" y="39"/>
                </a:cubicBezTo>
                <a:cubicBezTo>
                  <a:pt x="119" y="39"/>
                  <a:pt x="120" y="40"/>
                  <a:pt x="121" y="40"/>
                </a:cubicBezTo>
                <a:close/>
                <a:moveTo>
                  <a:pt x="99" y="40"/>
                </a:moveTo>
                <a:cubicBezTo>
                  <a:pt x="100" y="40"/>
                  <a:pt x="101" y="39"/>
                  <a:pt x="101" y="39"/>
                </a:cubicBezTo>
                <a:cubicBezTo>
                  <a:pt x="102" y="38"/>
                  <a:pt x="102" y="38"/>
                  <a:pt x="102" y="37"/>
                </a:cubicBezTo>
                <a:cubicBezTo>
                  <a:pt x="102" y="36"/>
                  <a:pt x="102" y="35"/>
                  <a:pt x="101" y="35"/>
                </a:cubicBezTo>
                <a:cubicBezTo>
                  <a:pt x="101" y="34"/>
                  <a:pt x="100" y="34"/>
                  <a:pt x="99" y="34"/>
                </a:cubicBezTo>
                <a:cubicBezTo>
                  <a:pt x="98" y="34"/>
                  <a:pt x="97" y="34"/>
                  <a:pt x="97" y="35"/>
                </a:cubicBezTo>
                <a:cubicBezTo>
                  <a:pt x="96" y="35"/>
                  <a:pt x="96" y="36"/>
                  <a:pt x="96" y="37"/>
                </a:cubicBezTo>
                <a:cubicBezTo>
                  <a:pt x="96" y="38"/>
                  <a:pt x="96" y="38"/>
                  <a:pt x="97" y="39"/>
                </a:cubicBezTo>
                <a:cubicBezTo>
                  <a:pt x="97" y="39"/>
                  <a:pt x="98" y="40"/>
                  <a:pt x="99" y="4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75" name="Freeform 774">
            <a:extLst>
              <a:ext uri="{FF2B5EF4-FFF2-40B4-BE49-F238E27FC236}">
                <a16:creationId xmlns:a16="http://schemas.microsoft.com/office/drawing/2014/main" xmlns="" id="{BE955F8B-92B6-4331-BC4F-BBFB3EFD0E55}"/>
              </a:ext>
            </a:extLst>
          </p:cNvPr>
          <p:cNvSpPr>
            <a:spLocks noEditPoints="1"/>
          </p:cNvSpPr>
          <p:nvPr/>
        </p:nvSpPr>
        <p:spPr bwMode="auto">
          <a:xfrm>
            <a:off x="1524000" y="4073525"/>
            <a:ext cx="549275" cy="544513"/>
          </a:xfrm>
          <a:custGeom>
            <a:avLst/>
            <a:gdLst>
              <a:gd name="T0" fmla="*/ 148 w 161"/>
              <a:gd name="T1" fmla="*/ 109 h 158"/>
              <a:gd name="T2" fmla="*/ 130 w 161"/>
              <a:gd name="T3" fmla="*/ 120 h 158"/>
              <a:gd name="T4" fmla="*/ 66 w 161"/>
              <a:gd name="T5" fmla="*/ 121 h 158"/>
              <a:gd name="T6" fmla="*/ 38 w 161"/>
              <a:gd name="T7" fmla="*/ 123 h 158"/>
              <a:gd name="T8" fmla="*/ 35 w 161"/>
              <a:gd name="T9" fmla="*/ 120 h 158"/>
              <a:gd name="T10" fmla="*/ 6 w 161"/>
              <a:gd name="T11" fmla="*/ 105 h 158"/>
              <a:gd name="T12" fmla="*/ 21 w 161"/>
              <a:gd name="T13" fmla="*/ 23 h 158"/>
              <a:gd name="T14" fmla="*/ 91 w 161"/>
              <a:gd name="T15" fmla="*/ 20 h 158"/>
              <a:gd name="T16" fmla="*/ 21 w 161"/>
              <a:gd name="T17" fmla="*/ 18 h 158"/>
              <a:gd name="T18" fmla="*/ 0 w 161"/>
              <a:gd name="T19" fmla="*/ 105 h 158"/>
              <a:gd name="T20" fmla="*/ 32 w 161"/>
              <a:gd name="T21" fmla="*/ 126 h 158"/>
              <a:gd name="T22" fmla="*/ 34 w 161"/>
              <a:gd name="T23" fmla="*/ 158 h 158"/>
              <a:gd name="T24" fmla="*/ 37 w 161"/>
              <a:gd name="T25" fmla="*/ 157 h 158"/>
              <a:gd name="T26" fmla="*/ 131 w 161"/>
              <a:gd name="T27" fmla="*/ 126 h 158"/>
              <a:gd name="T28" fmla="*/ 160 w 161"/>
              <a:gd name="T29" fmla="*/ 52 h 158"/>
              <a:gd name="T30" fmla="*/ 145 w 161"/>
              <a:gd name="T31" fmla="*/ 35 h 158"/>
              <a:gd name="T32" fmla="*/ 124 w 161"/>
              <a:gd name="T33" fmla="*/ 19 h 158"/>
              <a:gd name="T34" fmla="*/ 102 w 161"/>
              <a:gd name="T35" fmla="*/ 3 h 158"/>
              <a:gd name="T36" fmla="*/ 100 w 161"/>
              <a:gd name="T37" fmla="*/ 24 h 158"/>
              <a:gd name="T38" fmla="*/ 84 w 161"/>
              <a:gd name="T39" fmla="*/ 42 h 158"/>
              <a:gd name="T40" fmla="*/ 62 w 161"/>
              <a:gd name="T41" fmla="*/ 40 h 158"/>
              <a:gd name="T42" fmla="*/ 57 w 161"/>
              <a:gd name="T43" fmla="*/ 94 h 158"/>
              <a:gd name="T44" fmla="*/ 79 w 161"/>
              <a:gd name="T45" fmla="*/ 99 h 158"/>
              <a:gd name="T46" fmla="*/ 93 w 161"/>
              <a:gd name="T47" fmla="*/ 102 h 158"/>
              <a:gd name="T48" fmla="*/ 154 w 161"/>
              <a:gd name="T49" fmla="*/ 87 h 158"/>
              <a:gd name="T50" fmla="*/ 78 w 161"/>
              <a:gd name="T51" fmla="*/ 93 h 158"/>
              <a:gd name="T52" fmla="*/ 63 w 161"/>
              <a:gd name="T53" fmla="*/ 46 h 158"/>
              <a:gd name="T54" fmla="*/ 78 w 161"/>
              <a:gd name="T55" fmla="*/ 93 h 158"/>
              <a:gd name="T56" fmla="*/ 148 w 161"/>
              <a:gd name="T57" fmla="*/ 87 h 158"/>
              <a:gd name="T58" fmla="*/ 137 w 161"/>
              <a:gd name="T59" fmla="*/ 96 h 158"/>
              <a:gd name="T60" fmla="*/ 84 w 161"/>
              <a:gd name="T61" fmla="*/ 87 h 158"/>
              <a:gd name="T62" fmla="*/ 85 w 161"/>
              <a:gd name="T63" fmla="*/ 48 h 158"/>
              <a:gd name="T64" fmla="*/ 106 w 161"/>
              <a:gd name="T65" fmla="*/ 8 h 158"/>
              <a:gd name="T66" fmla="*/ 118 w 161"/>
              <a:gd name="T67" fmla="*/ 19 h 158"/>
              <a:gd name="T68" fmla="*/ 121 w 161"/>
              <a:gd name="T69" fmla="*/ 41 h 158"/>
              <a:gd name="T70" fmla="*/ 151 w 161"/>
              <a:gd name="T71" fmla="*/ 43 h 1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61" h="158">
                <a:moveTo>
                  <a:pt x="150" y="113"/>
                </a:moveTo>
                <a:cubicBezTo>
                  <a:pt x="151" y="112"/>
                  <a:pt x="150" y="110"/>
                  <a:pt x="148" y="109"/>
                </a:cubicBezTo>
                <a:cubicBezTo>
                  <a:pt x="147" y="109"/>
                  <a:pt x="145" y="109"/>
                  <a:pt x="145" y="111"/>
                </a:cubicBezTo>
                <a:cubicBezTo>
                  <a:pt x="142" y="117"/>
                  <a:pt x="137" y="120"/>
                  <a:pt x="130" y="120"/>
                </a:cubicBezTo>
                <a:cubicBezTo>
                  <a:pt x="68" y="120"/>
                  <a:pt x="68" y="120"/>
                  <a:pt x="68" y="120"/>
                </a:cubicBezTo>
                <a:cubicBezTo>
                  <a:pt x="68" y="120"/>
                  <a:pt x="67" y="121"/>
                  <a:pt x="66" y="121"/>
                </a:cubicBezTo>
                <a:cubicBezTo>
                  <a:pt x="38" y="148"/>
                  <a:pt x="38" y="148"/>
                  <a:pt x="38" y="148"/>
                </a:cubicBezTo>
                <a:cubicBezTo>
                  <a:pt x="38" y="123"/>
                  <a:pt x="38" y="123"/>
                  <a:pt x="38" y="123"/>
                </a:cubicBezTo>
                <a:cubicBezTo>
                  <a:pt x="38" y="123"/>
                  <a:pt x="38" y="122"/>
                  <a:pt x="37" y="121"/>
                </a:cubicBezTo>
                <a:cubicBezTo>
                  <a:pt x="37" y="121"/>
                  <a:pt x="36" y="120"/>
                  <a:pt x="35" y="120"/>
                </a:cubicBezTo>
                <a:cubicBezTo>
                  <a:pt x="21" y="120"/>
                  <a:pt x="21" y="120"/>
                  <a:pt x="21" y="120"/>
                </a:cubicBezTo>
                <a:cubicBezTo>
                  <a:pt x="13" y="120"/>
                  <a:pt x="6" y="114"/>
                  <a:pt x="6" y="105"/>
                </a:cubicBezTo>
                <a:cubicBezTo>
                  <a:pt x="6" y="39"/>
                  <a:pt x="6" y="39"/>
                  <a:pt x="6" y="39"/>
                </a:cubicBezTo>
                <a:cubicBezTo>
                  <a:pt x="6" y="30"/>
                  <a:pt x="13" y="23"/>
                  <a:pt x="21" y="23"/>
                </a:cubicBezTo>
                <a:cubicBezTo>
                  <a:pt x="88" y="23"/>
                  <a:pt x="88" y="23"/>
                  <a:pt x="88" y="23"/>
                </a:cubicBezTo>
                <a:cubicBezTo>
                  <a:pt x="90" y="23"/>
                  <a:pt x="91" y="22"/>
                  <a:pt x="91" y="20"/>
                </a:cubicBezTo>
                <a:cubicBezTo>
                  <a:pt x="91" y="19"/>
                  <a:pt x="90" y="18"/>
                  <a:pt x="88" y="18"/>
                </a:cubicBezTo>
                <a:cubicBezTo>
                  <a:pt x="21" y="18"/>
                  <a:pt x="21" y="18"/>
                  <a:pt x="21" y="18"/>
                </a:cubicBezTo>
                <a:cubicBezTo>
                  <a:pt x="9" y="18"/>
                  <a:pt x="0" y="27"/>
                  <a:pt x="0" y="39"/>
                </a:cubicBezTo>
                <a:cubicBezTo>
                  <a:pt x="0" y="105"/>
                  <a:pt x="0" y="105"/>
                  <a:pt x="0" y="105"/>
                </a:cubicBezTo>
                <a:cubicBezTo>
                  <a:pt x="0" y="117"/>
                  <a:pt x="9" y="126"/>
                  <a:pt x="21" y="126"/>
                </a:cubicBezTo>
                <a:cubicBezTo>
                  <a:pt x="32" y="126"/>
                  <a:pt x="32" y="126"/>
                  <a:pt x="32" y="126"/>
                </a:cubicBezTo>
                <a:cubicBezTo>
                  <a:pt x="32" y="155"/>
                  <a:pt x="32" y="155"/>
                  <a:pt x="32" y="155"/>
                </a:cubicBezTo>
                <a:cubicBezTo>
                  <a:pt x="32" y="156"/>
                  <a:pt x="33" y="158"/>
                  <a:pt x="34" y="158"/>
                </a:cubicBezTo>
                <a:cubicBezTo>
                  <a:pt x="34" y="158"/>
                  <a:pt x="35" y="158"/>
                  <a:pt x="35" y="158"/>
                </a:cubicBezTo>
                <a:cubicBezTo>
                  <a:pt x="36" y="158"/>
                  <a:pt x="37" y="158"/>
                  <a:pt x="37" y="157"/>
                </a:cubicBezTo>
                <a:cubicBezTo>
                  <a:pt x="70" y="126"/>
                  <a:pt x="70" y="126"/>
                  <a:pt x="70" y="126"/>
                </a:cubicBezTo>
                <a:cubicBezTo>
                  <a:pt x="131" y="126"/>
                  <a:pt x="131" y="126"/>
                  <a:pt x="131" y="126"/>
                </a:cubicBezTo>
                <a:cubicBezTo>
                  <a:pt x="139" y="126"/>
                  <a:pt x="147" y="121"/>
                  <a:pt x="150" y="113"/>
                </a:cubicBezTo>
                <a:close/>
                <a:moveTo>
                  <a:pt x="160" y="52"/>
                </a:moveTo>
                <a:cubicBezTo>
                  <a:pt x="161" y="47"/>
                  <a:pt x="158" y="41"/>
                  <a:pt x="154" y="38"/>
                </a:cubicBezTo>
                <a:cubicBezTo>
                  <a:pt x="151" y="36"/>
                  <a:pt x="149" y="35"/>
                  <a:pt x="145" y="35"/>
                </a:cubicBezTo>
                <a:cubicBezTo>
                  <a:pt x="124" y="35"/>
                  <a:pt x="124" y="35"/>
                  <a:pt x="124" y="35"/>
                </a:cubicBezTo>
                <a:cubicBezTo>
                  <a:pt x="124" y="19"/>
                  <a:pt x="124" y="19"/>
                  <a:pt x="124" y="19"/>
                </a:cubicBezTo>
                <a:cubicBezTo>
                  <a:pt x="124" y="13"/>
                  <a:pt x="122" y="8"/>
                  <a:pt x="118" y="5"/>
                </a:cubicBezTo>
                <a:cubicBezTo>
                  <a:pt x="111" y="0"/>
                  <a:pt x="103" y="3"/>
                  <a:pt x="102" y="3"/>
                </a:cubicBezTo>
                <a:cubicBezTo>
                  <a:pt x="101" y="3"/>
                  <a:pt x="100" y="4"/>
                  <a:pt x="100" y="6"/>
                </a:cubicBezTo>
                <a:cubicBezTo>
                  <a:pt x="100" y="24"/>
                  <a:pt x="100" y="24"/>
                  <a:pt x="100" y="24"/>
                </a:cubicBezTo>
                <a:cubicBezTo>
                  <a:pt x="100" y="37"/>
                  <a:pt x="84" y="42"/>
                  <a:pt x="84" y="42"/>
                </a:cubicBezTo>
                <a:cubicBezTo>
                  <a:pt x="84" y="42"/>
                  <a:pt x="84" y="42"/>
                  <a:pt x="84" y="42"/>
                </a:cubicBezTo>
                <a:cubicBezTo>
                  <a:pt x="83" y="41"/>
                  <a:pt x="81" y="40"/>
                  <a:pt x="79" y="40"/>
                </a:cubicBezTo>
                <a:cubicBezTo>
                  <a:pt x="62" y="40"/>
                  <a:pt x="62" y="40"/>
                  <a:pt x="62" y="40"/>
                </a:cubicBezTo>
                <a:cubicBezTo>
                  <a:pt x="59" y="40"/>
                  <a:pt x="57" y="42"/>
                  <a:pt x="57" y="45"/>
                </a:cubicBezTo>
                <a:cubicBezTo>
                  <a:pt x="57" y="94"/>
                  <a:pt x="57" y="94"/>
                  <a:pt x="57" y="94"/>
                </a:cubicBezTo>
                <a:cubicBezTo>
                  <a:pt x="57" y="97"/>
                  <a:pt x="59" y="99"/>
                  <a:pt x="62" y="99"/>
                </a:cubicBezTo>
                <a:cubicBezTo>
                  <a:pt x="79" y="99"/>
                  <a:pt x="79" y="99"/>
                  <a:pt x="79" y="99"/>
                </a:cubicBezTo>
                <a:cubicBezTo>
                  <a:pt x="80" y="99"/>
                  <a:pt x="82" y="98"/>
                  <a:pt x="83" y="97"/>
                </a:cubicBezTo>
                <a:cubicBezTo>
                  <a:pt x="85" y="100"/>
                  <a:pt x="89" y="102"/>
                  <a:pt x="93" y="102"/>
                </a:cubicBezTo>
                <a:cubicBezTo>
                  <a:pt x="137" y="102"/>
                  <a:pt x="137" y="102"/>
                  <a:pt x="137" y="102"/>
                </a:cubicBezTo>
                <a:cubicBezTo>
                  <a:pt x="147" y="102"/>
                  <a:pt x="153" y="97"/>
                  <a:pt x="154" y="87"/>
                </a:cubicBezTo>
                <a:lnTo>
                  <a:pt x="160" y="52"/>
                </a:lnTo>
                <a:close/>
                <a:moveTo>
                  <a:pt x="78" y="93"/>
                </a:moveTo>
                <a:cubicBezTo>
                  <a:pt x="63" y="93"/>
                  <a:pt x="63" y="93"/>
                  <a:pt x="63" y="93"/>
                </a:cubicBezTo>
                <a:cubicBezTo>
                  <a:pt x="63" y="46"/>
                  <a:pt x="63" y="46"/>
                  <a:pt x="63" y="46"/>
                </a:cubicBezTo>
                <a:cubicBezTo>
                  <a:pt x="78" y="46"/>
                  <a:pt x="78" y="46"/>
                  <a:pt x="78" y="46"/>
                </a:cubicBezTo>
                <a:lnTo>
                  <a:pt x="78" y="93"/>
                </a:lnTo>
                <a:close/>
                <a:moveTo>
                  <a:pt x="154" y="51"/>
                </a:moveTo>
                <a:cubicBezTo>
                  <a:pt x="148" y="87"/>
                  <a:pt x="148" y="87"/>
                  <a:pt x="148" y="87"/>
                </a:cubicBezTo>
                <a:cubicBezTo>
                  <a:pt x="148" y="87"/>
                  <a:pt x="148" y="87"/>
                  <a:pt x="148" y="87"/>
                </a:cubicBezTo>
                <a:cubicBezTo>
                  <a:pt x="148" y="93"/>
                  <a:pt x="144" y="96"/>
                  <a:pt x="137" y="96"/>
                </a:cubicBezTo>
                <a:cubicBezTo>
                  <a:pt x="93" y="96"/>
                  <a:pt x="93" y="96"/>
                  <a:pt x="93" y="96"/>
                </a:cubicBezTo>
                <a:cubicBezTo>
                  <a:pt x="88" y="96"/>
                  <a:pt x="84" y="92"/>
                  <a:pt x="84" y="87"/>
                </a:cubicBezTo>
                <a:cubicBezTo>
                  <a:pt x="84" y="48"/>
                  <a:pt x="84" y="48"/>
                  <a:pt x="84" y="48"/>
                </a:cubicBezTo>
                <a:cubicBezTo>
                  <a:pt x="85" y="48"/>
                  <a:pt x="85" y="48"/>
                  <a:pt x="85" y="48"/>
                </a:cubicBezTo>
                <a:cubicBezTo>
                  <a:pt x="86" y="48"/>
                  <a:pt x="106" y="42"/>
                  <a:pt x="106" y="24"/>
                </a:cubicBezTo>
                <a:cubicBezTo>
                  <a:pt x="106" y="8"/>
                  <a:pt x="106" y="8"/>
                  <a:pt x="106" y="8"/>
                </a:cubicBezTo>
                <a:cubicBezTo>
                  <a:pt x="108" y="8"/>
                  <a:pt x="112" y="8"/>
                  <a:pt x="114" y="10"/>
                </a:cubicBezTo>
                <a:cubicBezTo>
                  <a:pt x="117" y="11"/>
                  <a:pt x="118" y="15"/>
                  <a:pt x="118" y="19"/>
                </a:cubicBezTo>
                <a:cubicBezTo>
                  <a:pt x="118" y="38"/>
                  <a:pt x="118" y="38"/>
                  <a:pt x="118" y="38"/>
                </a:cubicBezTo>
                <a:cubicBezTo>
                  <a:pt x="118" y="40"/>
                  <a:pt x="119" y="41"/>
                  <a:pt x="121" y="41"/>
                </a:cubicBezTo>
                <a:cubicBezTo>
                  <a:pt x="145" y="41"/>
                  <a:pt x="145" y="41"/>
                  <a:pt x="145" y="41"/>
                </a:cubicBezTo>
                <a:cubicBezTo>
                  <a:pt x="147" y="41"/>
                  <a:pt x="149" y="41"/>
                  <a:pt x="151" y="43"/>
                </a:cubicBezTo>
                <a:cubicBezTo>
                  <a:pt x="153" y="44"/>
                  <a:pt x="154" y="48"/>
                  <a:pt x="154" y="5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76" name="Freeform 775">
            <a:extLst>
              <a:ext uri="{FF2B5EF4-FFF2-40B4-BE49-F238E27FC236}">
                <a16:creationId xmlns:a16="http://schemas.microsoft.com/office/drawing/2014/main" xmlns="" id="{3954F9B1-858B-46B7-A45A-AA21E2671BFC}"/>
              </a:ext>
            </a:extLst>
          </p:cNvPr>
          <p:cNvSpPr>
            <a:spLocks noEditPoints="1"/>
          </p:cNvSpPr>
          <p:nvPr/>
        </p:nvSpPr>
        <p:spPr bwMode="auto">
          <a:xfrm>
            <a:off x="1524000" y="4683125"/>
            <a:ext cx="546100" cy="554038"/>
          </a:xfrm>
          <a:custGeom>
            <a:avLst/>
            <a:gdLst>
              <a:gd name="T0" fmla="*/ 132 w 160"/>
              <a:gd name="T1" fmla="*/ 124 h 161"/>
              <a:gd name="T2" fmla="*/ 126 w 160"/>
              <a:gd name="T3" fmla="*/ 124 h 161"/>
              <a:gd name="T4" fmla="*/ 127 w 160"/>
              <a:gd name="T5" fmla="*/ 142 h 161"/>
              <a:gd name="T6" fmla="*/ 130 w 160"/>
              <a:gd name="T7" fmla="*/ 143 h 161"/>
              <a:gd name="T8" fmla="*/ 149 w 160"/>
              <a:gd name="T9" fmla="*/ 140 h 161"/>
              <a:gd name="T10" fmla="*/ 146 w 160"/>
              <a:gd name="T11" fmla="*/ 137 h 161"/>
              <a:gd name="T12" fmla="*/ 137 w 160"/>
              <a:gd name="T13" fmla="*/ 137 h 161"/>
              <a:gd name="T14" fmla="*/ 136 w 160"/>
              <a:gd name="T15" fmla="*/ 24 h 161"/>
              <a:gd name="T16" fmla="*/ 53 w 160"/>
              <a:gd name="T17" fmla="*/ 6 h 161"/>
              <a:gd name="T18" fmla="*/ 55 w 160"/>
              <a:gd name="T19" fmla="*/ 11 h 161"/>
              <a:gd name="T20" fmla="*/ 154 w 160"/>
              <a:gd name="T21" fmla="*/ 80 h 161"/>
              <a:gd name="T22" fmla="*/ 132 w 160"/>
              <a:gd name="T23" fmla="*/ 133 h 161"/>
              <a:gd name="T24" fmla="*/ 109 w 160"/>
              <a:gd name="T25" fmla="*/ 152 h 161"/>
              <a:gd name="T26" fmla="*/ 28 w 160"/>
              <a:gd name="T27" fmla="*/ 134 h 161"/>
              <a:gd name="T28" fmla="*/ 27 w 160"/>
              <a:gd name="T29" fmla="*/ 29 h 161"/>
              <a:gd name="T30" fmla="*/ 28 w 160"/>
              <a:gd name="T31" fmla="*/ 38 h 161"/>
              <a:gd name="T32" fmla="*/ 31 w 160"/>
              <a:gd name="T33" fmla="*/ 41 h 161"/>
              <a:gd name="T34" fmla="*/ 33 w 160"/>
              <a:gd name="T35" fmla="*/ 22 h 161"/>
              <a:gd name="T36" fmla="*/ 30 w 160"/>
              <a:gd name="T37" fmla="*/ 19 h 161"/>
              <a:gd name="T38" fmla="*/ 11 w 160"/>
              <a:gd name="T39" fmla="*/ 22 h 161"/>
              <a:gd name="T40" fmla="*/ 14 w 160"/>
              <a:gd name="T41" fmla="*/ 25 h 161"/>
              <a:gd name="T42" fmla="*/ 23 w 160"/>
              <a:gd name="T43" fmla="*/ 25 h 161"/>
              <a:gd name="T44" fmla="*/ 24 w 160"/>
              <a:gd name="T45" fmla="*/ 138 h 161"/>
              <a:gd name="T46" fmla="*/ 80 w 160"/>
              <a:gd name="T47" fmla="*/ 161 h 161"/>
              <a:gd name="T48" fmla="*/ 40 w 160"/>
              <a:gd name="T49" fmla="*/ 115 h 161"/>
              <a:gd name="T50" fmla="*/ 42 w 160"/>
              <a:gd name="T51" fmla="*/ 124 h 161"/>
              <a:gd name="T52" fmla="*/ 60 w 160"/>
              <a:gd name="T53" fmla="*/ 119 h 161"/>
              <a:gd name="T54" fmla="*/ 111 w 160"/>
              <a:gd name="T55" fmla="*/ 111 h 161"/>
              <a:gd name="T56" fmla="*/ 80 w 160"/>
              <a:gd name="T57" fmla="*/ 38 h 161"/>
              <a:gd name="T58" fmla="*/ 47 w 160"/>
              <a:gd name="T59" fmla="*/ 108 h 161"/>
              <a:gd name="T60" fmla="*/ 54 w 160"/>
              <a:gd name="T61" fmla="*/ 55 h 161"/>
              <a:gd name="T62" fmla="*/ 107 w 160"/>
              <a:gd name="T63" fmla="*/ 55 h 161"/>
              <a:gd name="T64" fmla="*/ 80 w 160"/>
              <a:gd name="T65" fmla="*/ 118 h 161"/>
              <a:gd name="T66" fmla="*/ 60 w 160"/>
              <a:gd name="T67" fmla="*/ 113 h 161"/>
              <a:gd name="T68" fmla="*/ 47 w 160"/>
              <a:gd name="T69" fmla="*/ 118 h 161"/>
              <a:gd name="T70" fmla="*/ 52 w 160"/>
              <a:gd name="T71" fmla="*/ 106 h 161"/>
              <a:gd name="T72" fmla="*/ 80 w 160"/>
              <a:gd name="T73" fmla="*/ 84 h 161"/>
              <a:gd name="T74" fmla="*/ 83 w 160"/>
              <a:gd name="T75" fmla="*/ 81 h 161"/>
              <a:gd name="T76" fmla="*/ 80 w 160"/>
              <a:gd name="T77" fmla="*/ 78 h 161"/>
              <a:gd name="T78" fmla="*/ 77 w 160"/>
              <a:gd name="T79" fmla="*/ 81 h 161"/>
              <a:gd name="T80" fmla="*/ 80 w 160"/>
              <a:gd name="T81" fmla="*/ 84 h 161"/>
              <a:gd name="T82" fmla="*/ 93 w 160"/>
              <a:gd name="T83" fmla="*/ 83 h 161"/>
              <a:gd name="T84" fmla="*/ 93 w 160"/>
              <a:gd name="T85" fmla="*/ 79 h 161"/>
              <a:gd name="T86" fmla="*/ 89 w 160"/>
              <a:gd name="T87" fmla="*/ 79 h 161"/>
              <a:gd name="T88" fmla="*/ 89 w 160"/>
              <a:gd name="T89" fmla="*/ 83 h 161"/>
              <a:gd name="T90" fmla="*/ 69 w 160"/>
              <a:gd name="T91" fmla="*/ 84 h 161"/>
              <a:gd name="T92" fmla="*/ 72 w 160"/>
              <a:gd name="T93" fmla="*/ 81 h 161"/>
              <a:gd name="T94" fmla="*/ 69 w 160"/>
              <a:gd name="T95" fmla="*/ 78 h 161"/>
              <a:gd name="T96" fmla="*/ 66 w 160"/>
              <a:gd name="T97" fmla="*/ 81 h 161"/>
              <a:gd name="T98" fmla="*/ 69 w 160"/>
              <a:gd name="T99" fmla="*/ 84 h 1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60" h="161">
                <a:moveTo>
                  <a:pt x="132" y="133"/>
                </a:moveTo>
                <a:cubicBezTo>
                  <a:pt x="132" y="124"/>
                  <a:pt x="132" y="124"/>
                  <a:pt x="132" y="124"/>
                </a:cubicBezTo>
                <a:cubicBezTo>
                  <a:pt x="132" y="123"/>
                  <a:pt x="131" y="121"/>
                  <a:pt x="129" y="121"/>
                </a:cubicBezTo>
                <a:cubicBezTo>
                  <a:pt x="128" y="121"/>
                  <a:pt x="126" y="123"/>
                  <a:pt x="126" y="124"/>
                </a:cubicBezTo>
                <a:cubicBezTo>
                  <a:pt x="127" y="140"/>
                  <a:pt x="127" y="140"/>
                  <a:pt x="127" y="140"/>
                </a:cubicBezTo>
                <a:cubicBezTo>
                  <a:pt x="127" y="141"/>
                  <a:pt x="127" y="142"/>
                  <a:pt x="127" y="142"/>
                </a:cubicBezTo>
                <a:cubicBezTo>
                  <a:pt x="128" y="143"/>
                  <a:pt x="129" y="143"/>
                  <a:pt x="130" y="143"/>
                </a:cubicBezTo>
                <a:cubicBezTo>
                  <a:pt x="130" y="143"/>
                  <a:pt x="130" y="143"/>
                  <a:pt x="130" y="143"/>
                </a:cubicBezTo>
                <a:cubicBezTo>
                  <a:pt x="146" y="143"/>
                  <a:pt x="146" y="143"/>
                  <a:pt x="146" y="143"/>
                </a:cubicBezTo>
                <a:cubicBezTo>
                  <a:pt x="147" y="143"/>
                  <a:pt x="149" y="142"/>
                  <a:pt x="149" y="140"/>
                </a:cubicBezTo>
                <a:cubicBezTo>
                  <a:pt x="149" y="139"/>
                  <a:pt x="147" y="137"/>
                  <a:pt x="146" y="137"/>
                </a:cubicBezTo>
                <a:cubicBezTo>
                  <a:pt x="146" y="137"/>
                  <a:pt x="146" y="137"/>
                  <a:pt x="146" y="137"/>
                </a:cubicBezTo>
                <a:cubicBezTo>
                  <a:pt x="137" y="137"/>
                  <a:pt x="137" y="137"/>
                  <a:pt x="137" y="137"/>
                </a:cubicBezTo>
                <a:cubicBezTo>
                  <a:pt x="137" y="137"/>
                  <a:pt x="137" y="137"/>
                  <a:pt x="137" y="137"/>
                </a:cubicBezTo>
                <a:cubicBezTo>
                  <a:pt x="152" y="122"/>
                  <a:pt x="160" y="101"/>
                  <a:pt x="160" y="80"/>
                </a:cubicBezTo>
                <a:cubicBezTo>
                  <a:pt x="160" y="59"/>
                  <a:pt x="151" y="39"/>
                  <a:pt x="136" y="24"/>
                </a:cubicBezTo>
                <a:cubicBezTo>
                  <a:pt x="125" y="13"/>
                  <a:pt x="111" y="6"/>
                  <a:pt x="96" y="3"/>
                </a:cubicBezTo>
                <a:cubicBezTo>
                  <a:pt x="82" y="0"/>
                  <a:pt x="67" y="1"/>
                  <a:pt x="53" y="6"/>
                </a:cubicBezTo>
                <a:cubicBezTo>
                  <a:pt x="51" y="6"/>
                  <a:pt x="50" y="8"/>
                  <a:pt x="51" y="9"/>
                </a:cubicBezTo>
                <a:cubicBezTo>
                  <a:pt x="52" y="11"/>
                  <a:pt x="53" y="12"/>
                  <a:pt x="55" y="11"/>
                </a:cubicBezTo>
                <a:cubicBezTo>
                  <a:pt x="82" y="2"/>
                  <a:pt x="111" y="8"/>
                  <a:pt x="132" y="28"/>
                </a:cubicBezTo>
                <a:cubicBezTo>
                  <a:pt x="146" y="42"/>
                  <a:pt x="154" y="60"/>
                  <a:pt x="154" y="80"/>
                </a:cubicBezTo>
                <a:cubicBezTo>
                  <a:pt x="154" y="100"/>
                  <a:pt x="147" y="119"/>
                  <a:pt x="133" y="133"/>
                </a:cubicBezTo>
                <a:lnTo>
                  <a:pt x="132" y="133"/>
                </a:lnTo>
                <a:close/>
                <a:moveTo>
                  <a:pt x="107" y="156"/>
                </a:moveTo>
                <a:cubicBezTo>
                  <a:pt x="109" y="156"/>
                  <a:pt x="109" y="154"/>
                  <a:pt x="109" y="152"/>
                </a:cubicBezTo>
                <a:cubicBezTo>
                  <a:pt x="108" y="151"/>
                  <a:pt x="107" y="150"/>
                  <a:pt x="105" y="151"/>
                </a:cubicBezTo>
                <a:cubicBezTo>
                  <a:pt x="78" y="160"/>
                  <a:pt x="49" y="154"/>
                  <a:pt x="28" y="134"/>
                </a:cubicBezTo>
                <a:cubicBezTo>
                  <a:pt x="14" y="120"/>
                  <a:pt x="6" y="102"/>
                  <a:pt x="6" y="82"/>
                </a:cubicBezTo>
                <a:cubicBezTo>
                  <a:pt x="6" y="62"/>
                  <a:pt x="13" y="43"/>
                  <a:pt x="27" y="29"/>
                </a:cubicBezTo>
                <a:cubicBezTo>
                  <a:pt x="27" y="29"/>
                  <a:pt x="27" y="29"/>
                  <a:pt x="27" y="29"/>
                </a:cubicBezTo>
                <a:cubicBezTo>
                  <a:pt x="28" y="38"/>
                  <a:pt x="28" y="38"/>
                  <a:pt x="28" y="38"/>
                </a:cubicBezTo>
                <a:cubicBezTo>
                  <a:pt x="28" y="39"/>
                  <a:pt x="29" y="41"/>
                  <a:pt x="31" y="41"/>
                </a:cubicBezTo>
                <a:cubicBezTo>
                  <a:pt x="31" y="41"/>
                  <a:pt x="31" y="41"/>
                  <a:pt x="31" y="41"/>
                </a:cubicBezTo>
                <a:cubicBezTo>
                  <a:pt x="32" y="41"/>
                  <a:pt x="33" y="39"/>
                  <a:pt x="33" y="38"/>
                </a:cubicBezTo>
                <a:cubicBezTo>
                  <a:pt x="33" y="22"/>
                  <a:pt x="33" y="22"/>
                  <a:pt x="33" y="22"/>
                </a:cubicBezTo>
                <a:cubicBezTo>
                  <a:pt x="33" y="20"/>
                  <a:pt x="32" y="19"/>
                  <a:pt x="30" y="19"/>
                </a:cubicBezTo>
                <a:cubicBezTo>
                  <a:pt x="30" y="19"/>
                  <a:pt x="30" y="19"/>
                  <a:pt x="30" y="19"/>
                </a:cubicBezTo>
                <a:cubicBezTo>
                  <a:pt x="14" y="19"/>
                  <a:pt x="14" y="19"/>
                  <a:pt x="14" y="19"/>
                </a:cubicBezTo>
                <a:cubicBezTo>
                  <a:pt x="13" y="19"/>
                  <a:pt x="11" y="20"/>
                  <a:pt x="11" y="22"/>
                </a:cubicBezTo>
                <a:cubicBezTo>
                  <a:pt x="11" y="23"/>
                  <a:pt x="13" y="25"/>
                  <a:pt x="14" y="25"/>
                </a:cubicBezTo>
                <a:cubicBezTo>
                  <a:pt x="14" y="25"/>
                  <a:pt x="14" y="25"/>
                  <a:pt x="14" y="25"/>
                </a:cubicBezTo>
                <a:cubicBezTo>
                  <a:pt x="23" y="25"/>
                  <a:pt x="23" y="25"/>
                  <a:pt x="23" y="25"/>
                </a:cubicBezTo>
                <a:cubicBezTo>
                  <a:pt x="23" y="25"/>
                  <a:pt x="23" y="25"/>
                  <a:pt x="23" y="25"/>
                </a:cubicBezTo>
                <a:cubicBezTo>
                  <a:pt x="8" y="40"/>
                  <a:pt x="0" y="61"/>
                  <a:pt x="0" y="82"/>
                </a:cubicBezTo>
                <a:cubicBezTo>
                  <a:pt x="0" y="103"/>
                  <a:pt x="9" y="123"/>
                  <a:pt x="24" y="138"/>
                </a:cubicBezTo>
                <a:cubicBezTo>
                  <a:pt x="35" y="149"/>
                  <a:pt x="49" y="156"/>
                  <a:pt x="64" y="159"/>
                </a:cubicBezTo>
                <a:cubicBezTo>
                  <a:pt x="69" y="160"/>
                  <a:pt x="74" y="161"/>
                  <a:pt x="80" y="161"/>
                </a:cubicBezTo>
                <a:cubicBezTo>
                  <a:pt x="89" y="161"/>
                  <a:pt x="98" y="159"/>
                  <a:pt x="107" y="156"/>
                </a:cubicBezTo>
                <a:close/>
                <a:moveTo>
                  <a:pt x="40" y="115"/>
                </a:moveTo>
                <a:cubicBezTo>
                  <a:pt x="39" y="116"/>
                  <a:pt x="38" y="118"/>
                  <a:pt x="38" y="120"/>
                </a:cubicBezTo>
                <a:cubicBezTo>
                  <a:pt x="38" y="122"/>
                  <a:pt x="40" y="123"/>
                  <a:pt x="42" y="124"/>
                </a:cubicBezTo>
                <a:cubicBezTo>
                  <a:pt x="43" y="124"/>
                  <a:pt x="44" y="124"/>
                  <a:pt x="45" y="124"/>
                </a:cubicBezTo>
                <a:cubicBezTo>
                  <a:pt x="50" y="124"/>
                  <a:pt x="55" y="122"/>
                  <a:pt x="60" y="119"/>
                </a:cubicBezTo>
                <a:cubicBezTo>
                  <a:pt x="66" y="122"/>
                  <a:pt x="73" y="124"/>
                  <a:pt x="80" y="124"/>
                </a:cubicBezTo>
                <a:cubicBezTo>
                  <a:pt x="92" y="124"/>
                  <a:pt x="103" y="120"/>
                  <a:pt x="111" y="111"/>
                </a:cubicBezTo>
                <a:cubicBezTo>
                  <a:pt x="128" y="95"/>
                  <a:pt x="128" y="67"/>
                  <a:pt x="111" y="50"/>
                </a:cubicBezTo>
                <a:cubicBezTo>
                  <a:pt x="103" y="42"/>
                  <a:pt x="92" y="38"/>
                  <a:pt x="80" y="38"/>
                </a:cubicBezTo>
                <a:cubicBezTo>
                  <a:pt x="69" y="38"/>
                  <a:pt x="58" y="42"/>
                  <a:pt x="50" y="50"/>
                </a:cubicBezTo>
                <a:cubicBezTo>
                  <a:pt x="34" y="66"/>
                  <a:pt x="33" y="91"/>
                  <a:pt x="47" y="108"/>
                </a:cubicBezTo>
                <a:cubicBezTo>
                  <a:pt x="45" y="112"/>
                  <a:pt x="43" y="114"/>
                  <a:pt x="40" y="115"/>
                </a:cubicBezTo>
                <a:close/>
                <a:moveTo>
                  <a:pt x="54" y="55"/>
                </a:moveTo>
                <a:cubicBezTo>
                  <a:pt x="61" y="48"/>
                  <a:pt x="70" y="44"/>
                  <a:pt x="80" y="44"/>
                </a:cubicBezTo>
                <a:cubicBezTo>
                  <a:pt x="90" y="44"/>
                  <a:pt x="100" y="48"/>
                  <a:pt x="107" y="55"/>
                </a:cubicBezTo>
                <a:cubicBezTo>
                  <a:pt x="121" y="69"/>
                  <a:pt x="121" y="93"/>
                  <a:pt x="107" y="107"/>
                </a:cubicBezTo>
                <a:cubicBezTo>
                  <a:pt x="100" y="114"/>
                  <a:pt x="90" y="118"/>
                  <a:pt x="80" y="118"/>
                </a:cubicBezTo>
                <a:cubicBezTo>
                  <a:pt x="74" y="118"/>
                  <a:pt x="67" y="116"/>
                  <a:pt x="61" y="113"/>
                </a:cubicBezTo>
                <a:cubicBezTo>
                  <a:pt x="61" y="113"/>
                  <a:pt x="60" y="113"/>
                  <a:pt x="60" y="113"/>
                </a:cubicBezTo>
                <a:cubicBezTo>
                  <a:pt x="59" y="113"/>
                  <a:pt x="59" y="113"/>
                  <a:pt x="58" y="113"/>
                </a:cubicBezTo>
                <a:cubicBezTo>
                  <a:pt x="54" y="117"/>
                  <a:pt x="49" y="118"/>
                  <a:pt x="47" y="118"/>
                </a:cubicBezTo>
                <a:cubicBezTo>
                  <a:pt x="49" y="116"/>
                  <a:pt x="51" y="113"/>
                  <a:pt x="53" y="109"/>
                </a:cubicBezTo>
                <a:cubicBezTo>
                  <a:pt x="53" y="108"/>
                  <a:pt x="53" y="106"/>
                  <a:pt x="52" y="106"/>
                </a:cubicBezTo>
                <a:cubicBezTo>
                  <a:pt x="39" y="91"/>
                  <a:pt x="40" y="68"/>
                  <a:pt x="54" y="55"/>
                </a:cubicBezTo>
                <a:close/>
                <a:moveTo>
                  <a:pt x="80" y="84"/>
                </a:moveTo>
                <a:cubicBezTo>
                  <a:pt x="81" y="84"/>
                  <a:pt x="81" y="84"/>
                  <a:pt x="82" y="83"/>
                </a:cubicBezTo>
                <a:cubicBezTo>
                  <a:pt x="83" y="83"/>
                  <a:pt x="83" y="82"/>
                  <a:pt x="83" y="81"/>
                </a:cubicBezTo>
                <a:cubicBezTo>
                  <a:pt x="83" y="80"/>
                  <a:pt x="83" y="79"/>
                  <a:pt x="82" y="79"/>
                </a:cubicBezTo>
                <a:cubicBezTo>
                  <a:pt x="81" y="78"/>
                  <a:pt x="81" y="78"/>
                  <a:pt x="80" y="78"/>
                </a:cubicBezTo>
                <a:cubicBezTo>
                  <a:pt x="79" y="78"/>
                  <a:pt x="78" y="78"/>
                  <a:pt x="78" y="79"/>
                </a:cubicBezTo>
                <a:cubicBezTo>
                  <a:pt x="77" y="79"/>
                  <a:pt x="77" y="80"/>
                  <a:pt x="77" y="81"/>
                </a:cubicBezTo>
                <a:cubicBezTo>
                  <a:pt x="77" y="82"/>
                  <a:pt x="77" y="83"/>
                  <a:pt x="78" y="83"/>
                </a:cubicBezTo>
                <a:cubicBezTo>
                  <a:pt x="78" y="84"/>
                  <a:pt x="79" y="84"/>
                  <a:pt x="80" y="84"/>
                </a:cubicBezTo>
                <a:close/>
                <a:moveTo>
                  <a:pt x="91" y="84"/>
                </a:moveTo>
                <a:cubicBezTo>
                  <a:pt x="92" y="84"/>
                  <a:pt x="93" y="84"/>
                  <a:pt x="93" y="83"/>
                </a:cubicBezTo>
                <a:cubicBezTo>
                  <a:pt x="94" y="83"/>
                  <a:pt x="94" y="82"/>
                  <a:pt x="94" y="81"/>
                </a:cubicBezTo>
                <a:cubicBezTo>
                  <a:pt x="94" y="80"/>
                  <a:pt x="94" y="79"/>
                  <a:pt x="93" y="79"/>
                </a:cubicBezTo>
                <a:cubicBezTo>
                  <a:pt x="93" y="78"/>
                  <a:pt x="92" y="78"/>
                  <a:pt x="91" y="78"/>
                </a:cubicBezTo>
                <a:cubicBezTo>
                  <a:pt x="90" y="78"/>
                  <a:pt x="89" y="78"/>
                  <a:pt x="89" y="79"/>
                </a:cubicBezTo>
                <a:cubicBezTo>
                  <a:pt x="88" y="79"/>
                  <a:pt x="88" y="80"/>
                  <a:pt x="88" y="81"/>
                </a:cubicBezTo>
                <a:cubicBezTo>
                  <a:pt x="88" y="82"/>
                  <a:pt x="88" y="83"/>
                  <a:pt x="89" y="83"/>
                </a:cubicBezTo>
                <a:cubicBezTo>
                  <a:pt x="89" y="84"/>
                  <a:pt x="90" y="84"/>
                  <a:pt x="91" y="84"/>
                </a:cubicBezTo>
                <a:close/>
                <a:moveTo>
                  <a:pt x="69" y="84"/>
                </a:moveTo>
                <a:cubicBezTo>
                  <a:pt x="70" y="84"/>
                  <a:pt x="70" y="84"/>
                  <a:pt x="71" y="83"/>
                </a:cubicBezTo>
                <a:cubicBezTo>
                  <a:pt x="72" y="83"/>
                  <a:pt x="72" y="82"/>
                  <a:pt x="72" y="81"/>
                </a:cubicBezTo>
                <a:cubicBezTo>
                  <a:pt x="72" y="80"/>
                  <a:pt x="72" y="79"/>
                  <a:pt x="71" y="79"/>
                </a:cubicBezTo>
                <a:cubicBezTo>
                  <a:pt x="70" y="78"/>
                  <a:pt x="70" y="78"/>
                  <a:pt x="69" y="78"/>
                </a:cubicBezTo>
                <a:cubicBezTo>
                  <a:pt x="68" y="78"/>
                  <a:pt x="67" y="78"/>
                  <a:pt x="67" y="79"/>
                </a:cubicBezTo>
                <a:cubicBezTo>
                  <a:pt x="66" y="79"/>
                  <a:pt x="66" y="80"/>
                  <a:pt x="66" y="81"/>
                </a:cubicBezTo>
                <a:cubicBezTo>
                  <a:pt x="66" y="82"/>
                  <a:pt x="66" y="83"/>
                  <a:pt x="67" y="83"/>
                </a:cubicBezTo>
                <a:cubicBezTo>
                  <a:pt x="67" y="84"/>
                  <a:pt x="68" y="84"/>
                  <a:pt x="69" y="8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77" name="Freeform 776">
            <a:extLst>
              <a:ext uri="{FF2B5EF4-FFF2-40B4-BE49-F238E27FC236}">
                <a16:creationId xmlns:a16="http://schemas.microsoft.com/office/drawing/2014/main" xmlns="" id="{B74F812D-D7FC-4E30-9D28-5CF77DCFD309}"/>
              </a:ext>
            </a:extLst>
          </p:cNvPr>
          <p:cNvSpPr>
            <a:spLocks noEditPoints="1"/>
          </p:cNvSpPr>
          <p:nvPr/>
        </p:nvSpPr>
        <p:spPr bwMode="auto">
          <a:xfrm>
            <a:off x="1606550" y="5319713"/>
            <a:ext cx="395288" cy="550863"/>
          </a:xfrm>
          <a:custGeom>
            <a:avLst/>
            <a:gdLst>
              <a:gd name="T0" fmla="*/ 22 w 116"/>
              <a:gd name="T1" fmla="*/ 125 h 160"/>
              <a:gd name="T2" fmla="*/ 0 w 116"/>
              <a:gd name="T3" fmla="*/ 127 h 160"/>
              <a:gd name="T4" fmla="*/ 22 w 116"/>
              <a:gd name="T5" fmla="*/ 130 h 160"/>
              <a:gd name="T6" fmla="*/ 43 w 116"/>
              <a:gd name="T7" fmla="*/ 119 h 160"/>
              <a:gd name="T8" fmla="*/ 40 w 116"/>
              <a:gd name="T9" fmla="*/ 97 h 160"/>
              <a:gd name="T10" fmla="*/ 37 w 116"/>
              <a:gd name="T11" fmla="*/ 119 h 160"/>
              <a:gd name="T12" fmla="*/ 11 w 116"/>
              <a:gd name="T13" fmla="*/ 132 h 160"/>
              <a:gd name="T14" fmla="*/ 11 w 116"/>
              <a:gd name="T15" fmla="*/ 123 h 160"/>
              <a:gd name="T16" fmla="*/ 11 w 116"/>
              <a:gd name="T17" fmla="*/ 132 h 160"/>
              <a:gd name="T18" fmla="*/ 73 w 116"/>
              <a:gd name="T19" fmla="*/ 100 h 160"/>
              <a:gd name="T20" fmla="*/ 84 w 116"/>
              <a:gd name="T21" fmla="*/ 130 h 160"/>
              <a:gd name="T22" fmla="*/ 105 w 116"/>
              <a:gd name="T23" fmla="*/ 138 h 160"/>
              <a:gd name="T24" fmla="*/ 105 w 116"/>
              <a:gd name="T25" fmla="*/ 117 h 160"/>
              <a:gd name="T26" fmla="*/ 84 w 116"/>
              <a:gd name="T27" fmla="*/ 125 h 160"/>
              <a:gd name="T28" fmla="*/ 79 w 116"/>
              <a:gd name="T29" fmla="*/ 100 h 160"/>
              <a:gd name="T30" fmla="*/ 105 w 116"/>
              <a:gd name="T31" fmla="*/ 123 h 160"/>
              <a:gd name="T32" fmla="*/ 105 w 116"/>
              <a:gd name="T33" fmla="*/ 132 h 160"/>
              <a:gd name="T34" fmla="*/ 105 w 116"/>
              <a:gd name="T35" fmla="*/ 123 h 160"/>
              <a:gd name="T36" fmla="*/ 32 w 116"/>
              <a:gd name="T37" fmla="*/ 17 h 160"/>
              <a:gd name="T38" fmla="*/ 10 w 116"/>
              <a:gd name="T39" fmla="*/ 35 h 160"/>
              <a:gd name="T40" fmla="*/ 0 w 116"/>
              <a:gd name="T41" fmla="*/ 59 h 160"/>
              <a:gd name="T42" fmla="*/ 24 w 116"/>
              <a:gd name="T43" fmla="*/ 86 h 160"/>
              <a:gd name="T44" fmla="*/ 89 w 116"/>
              <a:gd name="T45" fmla="*/ 86 h 160"/>
              <a:gd name="T46" fmla="*/ 94 w 116"/>
              <a:gd name="T47" fmla="*/ 28 h 160"/>
              <a:gd name="T48" fmla="*/ 110 w 116"/>
              <a:gd name="T49" fmla="*/ 57 h 160"/>
              <a:gd name="T50" fmla="*/ 24 w 116"/>
              <a:gd name="T51" fmla="*/ 80 h 160"/>
              <a:gd name="T52" fmla="*/ 16 w 116"/>
              <a:gd name="T53" fmla="*/ 43 h 160"/>
              <a:gd name="T54" fmla="*/ 16 w 116"/>
              <a:gd name="T55" fmla="*/ 35 h 160"/>
              <a:gd name="T56" fmla="*/ 33 w 116"/>
              <a:gd name="T57" fmla="*/ 23 h 160"/>
              <a:gd name="T58" fmla="*/ 61 w 116"/>
              <a:gd name="T59" fmla="*/ 6 h 160"/>
              <a:gd name="T60" fmla="*/ 91 w 116"/>
              <a:gd name="T61" fmla="*/ 33 h 160"/>
              <a:gd name="T62" fmla="*/ 58 w 116"/>
              <a:gd name="T63" fmla="*/ 97 h 160"/>
              <a:gd name="T64" fmla="*/ 55 w 116"/>
              <a:gd name="T65" fmla="*/ 139 h 160"/>
              <a:gd name="T66" fmla="*/ 50 w 116"/>
              <a:gd name="T67" fmla="*/ 157 h 160"/>
              <a:gd name="T68" fmla="*/ 58 w 116"/>
              <a:gd name="T69" fmla="*/ 160 h 160"/>
              <a:gd name="T70" fmla="*/ 69 w 116"/>
              <a:gd name="T71" fmla="*/ 149 h 160"/>
              <a:gd name="T72" fmla="*/ 61 w 116"/>
              <a:gd name="T73" fmla="*/ 139 h 160"/>
              <a:gd name="T74" fmla="*/ 58 w 116"/>
              <a:gd name="T75" fmla="*/ 97 h 160"/>
              <a:gd name="T76" fmla="*/ 58 w 116"/>
              <a:gd name="T77" fmla="*/ 154 h 160"/>
              <a:gd name="T78" fmla="*/ 54 w 116"/>
              <a:gd name="T79" fmla="*/ 153 h 160"/>
              <a:gd name="T80" fmla="*/ 58 w 116"/>
              <a:gd name="T81" fmla="*/ 144 h 160"/>
              <a:gd name="T82" fmla="*/ 62 w 116"/>
              <a:gd name="T83" fmla="*/ 146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16" h="160">
                <a:moveTo>
                  <a:pt x="31" y="125"/>
                </a:moveTo>
                <a:cubicBezTo>
                  <a:pt x="22" y="125"/>
                  <a:pt x="22" y="125"/>
                  <a:pt x="22" y="125"/>
                </a:cubicBezTo>
                <a:cubicBezTo>
                  <a:pt x="20" y="120"/>
                  <a:pt x="16" y="117"/>
                  <a:pt x="11" y="117"/>
                </a:cubicBezTo>
                <a:cubicBezTo>
                  <a:pt x="5" y="117"/>
                  <a:pt x="0" y="121"/>
                  <a:pt x="0" y="127"/>
                </a:cubicBezTo>
                <a:cubicBezTo>
                  <a:pt x="0" y="134"/>
                  <a:pt x="5" y="138"/>
                  <a:pt x="11" y="138"/>
                </a:cubicBezTo>
                <a:cubicBezTo>
                  <a:pt x="16" y="138"/>
                  <a:pt x="20" y="135"/>
                  <a:pt x="22" y="130"/>
                </a:cubicBezTo>
                <a:cubicBezTo>
                  <a:pt x="31" y="130"/>
                  <a:pt x="31" y="130"/>
                  <a:pt x="31" y="130"/>
                </a:cubicBezTo>
                <a:cubicBezTo>
                  <a:pt x="38" y="130"/>
                  <a:pt x="43" y="125"/>
                  <a:pt x="43" y="119"/>
                </a:cubicBezTo>
                <a:cubicBezTo>
                  <a:pt x="43" y="100"/>
                  <a:pt x="43" y="100"/>
                  <a:pt x="43" y="100"/>
                </a:cubicBezTo>
                <a:cubicBezTo>
                  <a:pt x="43" y="99"/>
                  <a:pt x="42" y="97"/>
                  <a:pt x="40" y="97"/>
                </a:cubicBezTo>
                <a:cubicBezTo>
                  <a:pt x="39" y="97"/>
                  <a:pt x="37" y="99"/>
                  <a:pt x="37" y="100"/>
                </a:cubicBezTo>
                <a:cubicBezTo>
                  <a:pt x="37" y="119"/>
                  <a:pt x="37" y="119"/>
                  <a:pt x="37" y="119"/>
                </a:cubicBezTo>
                <a:cubicBezTo>
                  <a:pt x="37" y="122"/>
                  <a:pt x="35" y="125"/>
                  <a:pt x="31" y="125"/>
                </a:cubicBezTo>
                <a:close/>
                <a:moveTo>
                  <a:pt x="11" y="132"/>
                </a:moveTo>
                <a:cubicBezTo>
                  <a:pt x="8" y="132"/>
                  <a:pt x="6" y="130"/>
                  <a:pt x="6" y="128"/>
                </a:cubicBezTo>
                <a:cubicBezTo>
                  <a:pt x="6" y="125"/>
                  <a:pt x="8" y="123"/>
                  <a:pt x="11" y="123"/>
                </a:cubicBezTo>
                <a:cubicBezTo>
                  <a:pt x="14" y="123"/>
                  <a:pt x="16" y="125"/>
                  <a:pt x="16" y="128"/>
                </a:cubicBezTo>
                <a:cubicBezTo>
                  <a:pt x="16" y="130"/>
                  <a:pt x="14" y="132"/>
                  <a:pt x="11" y="132"/>
                </a:cubicBezTo>
                <a:close/>
                <a:moveTo>
                  <a:pt x="76" y="97"/>
                </a:moveTo>
                <a:cubicBezTo>
                  <a:pt x="74" y="97"/>
                  <a:pt x="73" y="99"/>
                  <a:pt x="73" y="100"/>
                </a:cubicBezTo>
                <a:cubicBezTo>
                  <a:pt x="73" y="119"/>
                  <a:pt x="73" y="119"/>
                  <a:pt x="73" y="119"/>
                </a:cubicBezTo>
                <a:cubicBezTo>
                  <a:pt x="73" y="125"/>
                  <a:pt x="78" y="130"/>
                  <a:pt x="84" y="130"/>
                </a:cubicBezTo>
                <a:cubicBezTo>
                  <a:pt x="94" y="130"/>
                  <a:pt x="94" y="130"/>
                  <a:pt x="94" y="130"/>
                </a:cubicBezTo>
                <a:cubicBezTo>
                  <a:pt x="96" y="135"/>
                  <a:pt x="100" y="138"/>
                  <a:pt x="105" y="138"/>
                </a:cubicBezTo>
                <a:cubicBezTo>
                  <a:pt x="111" y="138"/>
                  <a:pt x="116" y="134"/>
                  <a:pt x="116" y="128"/>
                </a:cubicBezTo>
                <a:cubicBezTo>
                  <a:pt x="116" y="122"/>
                  <a:pt x="111" y="117"/>
                  <a:pt x="105" y="117"/>
                </a:cubicBezTo>
                <a:cubicBezTo>
                  <a:pt x="100" y="117"/>
                  <a:pt x="96" y="120"/>
                  <a:pt x="94" y="125"/>
                </a:cubicBezTo>
                <a:cubicBezTo>
                  <a:pt x="84" y="125"/>
                  <a:pt x="84" y="125"/>
                  <a:pt x="84" y="125"/>
                </a:cubicBezTo>
                <a:cubicBezTo>
                  <a:pt x="81" y="125"/>
                  <a:pt x="79" y="122"/>
                  <a:pt x="79" y="119"/>
                </a:cubicBezTo>
                <a:cubicBezTo>
                  <a:pt x="79" y="100"/>
                  <a:pt x="79" y="100"/>
                  <a:pt x="79" y="100"/>
                </a:cubicBezTo>
                <a:cubicBezTo>
                  <a:pt x="79" y="99"/>
                  <a:pt x="77" y="97"/>
                  <a:pt x="76" y="97"/>
                </a:cubicBezTo>
                <a:close/>
                <a:moveTo>
                  <a:pt x="105" y="123"/>
                </a:moveTo>
                <a:cubicBezTo>
                  <a:pt x="107" y="123"/>
                  <a:pt x="110" y="125"/>
                  <a:pt x="110" y="127"/>
                </a:cubicBezTo>
                <a:cubicBezTo>
                  <a:pt x="110" y="130"/>
                  <a:pt x="107" y="132"/>
                  <a:pt x="105" y="132"/>
                </a:cubicBezTo>
                <a:cubicBezTo>
                  <a:pt x="102" y="132"/>
                  <a:pt x="100" y="130"/>
                  <a:pt x="100" y="127"/>
                </a:cubicBezTo>
                <a:cubicBezTo>
                  <a:pt x="100" y="125"/>
                  <a:pt x="102" y="123"/>
                  <a:pt x="105" y="123"/>
                </a:cubicBezTo>
                <a:close/>
                <a:moveTo>
                  <a:pt x="61" y="0"/>
                </a:moveTo>
                <a:cubicBezTo>
                  <a:pt x="49" y="0"/>
                  <a:pt x="38" y="7"/>
                  <a:pt x="32" y="17"/>
                </a:cubicBezTo>
                <a:cubicBezTo>
                  <a:pt x="31" y="17"/>
                  <a:pt x="30" y="17"/>
                  <a:pt x="28" y="17"/>
                </a:cubicBezTo>
                <a:cubicBezTo>
                  <a:pt x="18" y="17"/>
                  <a:pt x="10" y="25"/>
                  <a:pt x="10" y="35"/>
                </a:cubicBezTo>
                <a:cubicBezTo>
                  <a:pt x="10" y="36"/>
                  <a:pt x="10" y="37"/>
                  <a:pt x="11" y="39"/>
                </a:cubicBezTo>
                <a:cubicBezTo>
                  <a:pt x="4" y="43"/>
                  <a:pt x="0" y="51"/>
                  <a:pt x="0" y="59"/>
                </a:cubicBezTo>
                <a:cubicBezTo>
                  <a:pt x="0" y="73"/>
                  <a:pt x="11" y="85"/>
                  <a:pt x="24" y="86"/>
                </a:cubicBezTo>
                <a:cubicBezTo>
                  <a:pt x="24" y="86"/>
                  <a:pt x="24" y="86"/>
                  <a:pt x="24" y="86"/>
                </a:cubicBezTo>
                <a:cubicBezTo>
                  <a:pt x="89" y="86"/>
                  <a:pt x="89" y="86"/>
                  <a:pt x="89" y="86"/>
                </a:cubicBezTo>
                <a:cubicBezTo>
                  <a:pt x="89" y="86"/>
                  <a:pt x="89" y="86"/>
                  <a:pt x="89" y="86"/>
                </a:cubicBezTo>
                <a:cubicBezTo>
                  <a:pt x="104" y="85"/>
                  <a:pt x="116" y="72"/>
                  <a:pt x="116" y="57"/>
                </a:cubicBezTo>
                <a:cubicBezTo>
                  <a:pt x="116" y="43"/>
                  <a:pt x="107" y="31"/>
                  <a:pt x="94" y="28"/>
                </a:cubicBezTo>
                <a:cubicBezTo>
                  <a:pt x="92" y="12"/>
                  <a:pt x="78" y="0"/>
                  <a:pt x="61" y="0"/>
                </a:cubicBezTo>
                <a:close/>
                <a:moveTo>
                  <a:pt x="110" y="57"/>
                </a:moveTo>
                <a:cubicBezTo>
                  <a:pt x="110" y="69"/>
                  <a:pt x="101" y="79"/>
                  <a:pt x="89" y="80"/>
                </a:cubicBezTo>
                <a:cubicBezTo>
                  <a:pt x="24" y="80"/>
                  <a:pt x="24" y="80"/>
                  <a:pt x="24" y="80"/>
                </a:cubicBezTo>
                <a:cubicBezTo>
                  <a:pt x="14" y="79"/>
                  <a:pt x="6" y="70"/>
                  <a:pt x="6" y="59"/>
                </a:cubicBezTo>
                <a:cubicBezTo>
                  <a:pt x="6" y="52"/>
                  <a:pt x="10" y="46"/>
                  <a:pt x="16" y="43"/>
                </a:cubicBezTo>
                <a:cubicBezTo>
                  <a:pt x="17" y="42"/>
                  <a:pt x="17" y="40"/>
                  <a:pt x="17" y="39"/>
                </a:cubicBezTo>
                <a:cubicBezTo>
                  <a:pt x="16" y="38"/>
                  <a:pt x="16" y="36"/>
                  <a:pt x="16" y="35"/>
                </a:cubicBezTo>
                <a:cubicBezTo>
                  <a:pt x="16" y="28"/>
                  <a:pt x="22" y="22"/>
                  <a:pt x="28" y="22"/>
                </a:cubicBezTo>
                <a:cubicBezTo>
                  <a:pt x="30" y="22"/>
                  <a:pt x="31" y="23"/>
                  <a:pt x="33" y="23"/>
                </a:cubicBezTo>
                <a:cubicBezTo>
                  <a:pt x="34" y="24"/>
                  <a:pt x="36" y="23"/>
                  <a:pt x="36" y="22"/>
                </a:cubicBezTo>
                <a:cubicBezTo>
                  <a:pt x="41" y="12"/>
                  <a:pt x="51" y="6"/>
                  <a:pt x="61" y="6"/>
                </a:cubicBezTo>
                <a:cubicBezTo>
                  <a:pt x="76" y="6"/>
                  <a:pt x="87" y="17"/>
                  <a:pt x="89" y="31"/>
                </a:cubicBezTo>
                <a:cubicBezTo>
                  <a:pt x="89" y="32"/>
                  <a:pt x="90" y="33"/>
                  <a:pt x="91" y="33"/>
                </a:cubicBezTo>
                <a:cubicBezTo>
                  <a:pt x="102" y="35"/>
                  <a:pt x="110" y="45"/>
                  <a:pt x="110" y="57"/>
                </a:cubicBezTo>
                <a:close/>
                <a:moveTo>
                  <a:pt x="58" y="97"/>
                </a:moveTo>
                <a:cubicBezTo>
                  <a:pt x="56" y="97"/>
                  <a:pt x="55" y="99"/>
                  <a:pt x="55" y="100"/>
                </a:cubicBezTo>
                <a:cubicBezTo>
                  <a:pt x="55" y="139"/>
                  <a:pt x="55" y="139"/>
                  <a:pt x="55" y="139"/>
                </a:cubicBezTo>
                <a:cubicBezTo>
                  <a:pt x="50" y="140"/>
                  <a:pt x="47" y="144"/>
                  <a:pt x="47" y="149"/>
                </a:cubicBezTo>
                <a:cubicBezTo>
                  <a:pt x="47" y="152"/>
                  <a:pt x="48" y="155"/>
                  <a:pt x="50" y="157"/>
                </a:cubicBezTo>
                <a:cubicBezTo>
                  <a:pt x="52" y="159"/>
                  <a:pt x="55" y="160"/>
                  <a:pt x="58" y="160"/>
                </a:cubicBezTo>
                <a:cubicBezTo>
                  <a:pt x="58" y="160"/>
                  <a:pt x="58" y="160"/>
                  <a:pt x="58" y="160"/>
                </a:cubicBezTo>
                <a:cubicBezTo>
                  <a:pt x="58" y="160"/>
                  <a:pt x="58" y="160"/>
                  <a:pt x="58" y="160"/>
                </a:cubicBezTo>
                <a:cubicBezTo>
                  <a:pt x="64" y="160"/>
                  <a:pt x="69" y="155"/>
                  <a:pt x="69" y="149"/>
                </a:cubicBezTo>
                <a:cubicBezTo>
                  <a:pt x="69" y="146"/>
                  <a:pt x="68" y="144"/>
                  <a:pt x="66" y="142"/>
                </a:cubicBezTo>
                <a:cubicBezTo>
                  <a:pt x="64" y="140"/>
                  <a:pt x="63" y="139"/>
                  <a:pt x="61" y="139"/>
                </a:cubicBezTo>
                <a:cubicBezTo>
                  <a:pt x="61" y="100"/>
                  <a:pt x="61" y="100"/>
                  <a:pt x="61" y="100"/>
                </a:cubicBezTo>
                <a:cubicBezTo>
                  <a:pt x="61" y="99"/>
                  <a:pt x="60" y="97"/>
                  <a:pt x="58" y="97"/>
                </a:cubicBezTo>
                <a:close/>
                <a:moveTo>
                  <a:pt x="63" y="149"/>
                </a:moveTo>
                <a:cubicBezTo>
                  <a:pt x="63" y="152"/>
                  <a:pt x="61" y="154"/>
                  <a:pt x="58" y="154"/>
                </a:cubicBezTo>
                <a:cubicBezTo>
                  <a:pt x="58" y="154"/>
                  <a:pt x="58" y="154"/>
                  <a:pt x="58" y="154"/>
                </a:cubicBezTo>
                <a:cubicBezTo>
                  <a:pt x="56" y="154"/>
                  <a:pt x="55" y="153"/>
                  <a:pt x="54" y="153"/>
                </a:cubicBezTo>
                <a:cubicBezTo>
                  <a:pt x="53" y="152"/>
                  <a:pt x="53" y="150"/>
                  <a:pt x="53" y="149"/>
                </a:cubicBezTo>
                <a:cubicBezTo>
                  <a:pt x="53" y="146"/>
                  <a:pt x="55" y="144"/>
                  <a:pt x="58" y="144"/>
                </a:cubicBezTo>
                <a:cubicBezTo>
                  <a:pt x="58" y="144"/>
                  <a:pt x="58" y="144"/>
                  <a:pt x="58" y="144"/>
                </a:cubicBezTo>
                <a:cubicBezTo>
                  <a:pt x="59" y="144"/>
                  <a:pt x="61" y="145"/>
                  <a:pt x="62" y="146"/>
                </a:cubicBezTo>
                <a:cubicBezTo>
                  <a:pt x="62" y="147"/>
                  <a:pt x="63" y="148"/>
                  <a:pt x="63" y="14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78" name="Freeform 777">
            <a:extLst>
              <a:ext uri="{FF2B5EF4-FFF2-40B4-BE49-F238E27FC236}">
                <a16:creationId xmlns:a16="http://schemas.microsoft.com/office/drawing/2014/main" xmlns="" id="{57944EF3-5D00-4915-ABA6-37807C27D81F}"/>
              </a:ext>
            </a:extLst>
          </p:cNvPr>
          <p:cNvSpPr>
            <a:spLocks noEditPoints="1"/>
          </p:cNvSpPr>
          <p:nvPr/>
        </p:nvSpPr>
        <p:spPr bwMode="auto">
          <a:xfrm>
            <a:off x="1565275" y="5938838"/>
            <a:ext cx="457200" cy="550863"/>
          </a:xfrm>
          <a:custGeom>
            <a:avLst/>
            <a:gdLst>
              <a:gd name="T0" fmla="*/ 28 w 134"/>
              <a:gd name="T1" fmla="*/ 99 h 160"/>
              <a:gd name="T2" fmla="*/ 103 w 134"/>
              <a:gd name="T3" fmla="*/ 99 h 160"/>
              <a:gd name="T4" fmla="*/ 134 w 134"/>
              <a:gd name="T5" fmla="*/ 65 h 160"/>
              <a:gd name="T6" fmla="*/ 71 w 134"/>
              <a:gd name="T7" fmla="*/ 0 h 160"/>
              <a:gd name="T8" fmla="*/ 32 w 134"/>
              <a:gd name="T9" fmla="*/ 19 h 160"/>
              <a:gd name="T10" fmla="*/ 12 w 134"/>
              <a:gd name="T11" fmla="*/ 45 h 160"/>
              <a:gd name="T12" fmla="*/ 27 w 134"/>
              <a:gd name="T13" fmla="*/ 99 h 160"/>
              <a:gd name="T14" fmla="*/ 19 w 134"/>
              <a:gd name="T15" fmla="*/ 45 h 160"/>
              <a:gd name="T16" fmla="*/ 33 w 134"/>
              <a:gd name="T17" fmla="*/ 25 h 160"/>
              <a:gd name="T18" fmla="*/ 41 w 134"/>
              <a:gd name="T19" fmla="*/ 25 h 160"/>
              <a:gd name="T20" fmla="*/ 103 w 134"/>
              <a:gd name="T21" fmla="*/ 35 h 160"/>
              <a:gd name="T22" fmla="*/ 128 w 134"/>
              <a:gd name="T23" fmla="*/ 65 h 160"/>
              <a:gd name="T24" fmla="*/ 28 w 134"/>
              <a:gd name="T25" fmla="*/ 93 h 160"/>
              <a:gd name="T26" fmla="*/ 17 w 134"/>
              <a:gd name="T27" fmla="*/ 48 h 160"/>
              <a:gd name="T28" fmla="*/ 70 w 134"/>
              <a:gd name="T29" fmla="*/ 130 h 160"/>
              <a:gd name="T30" fmla="*/ 67 w 134"/>
              <a:gd name="T31" fmla="*/ 111 h 160"/>
              <a:gd name="T32" fmla="*/ 64 w 134"/>
              <a:gd name="T33" fmla="*/ 130 h 160"/>
              <a:gd name="T34" fmla="*/ 67 w 134"/>
              <a:gd name="T35" fmla="*/ 160 h 160"/>
              <a:gd name="T36" fmla="*/ 58 w 134"/>
              <a:gd name="T37" fmla="*/ 145 h 160"/>
              <a:gd name="T38" fmla="*/ 76 w 134"/>
              <a:gd name="T39" fmla="*/ 145 h 160"/>
              <a:gd name="T40" fmla="*/ 58 w 134"/>
              <a:gd name="T41" fmla="*/ 145 h 160"/>
              <a:gd name="T42" fmla="*/ 44 w 134"/>
              <a:gd name="T43" fmla="*/ 142 h 160"/>
              <a:gd name="T44" fmla="*/ 44 w 134"/>
              <a:gd name="T45" fmla="*/ 148 h 160"/>
              <a:gd name="T46" fmla="*/ 26 w 134"/>
              <a:gd name="T47" fmla="*/ 145 h 160"/>
              <a:gd name="T48" fmla="*/ 20 w 134"/>
              <a:gd name="T49" fmla="*/ 145 h 160"/>
              <a:gd name="T50" fmla="*/ 26 w 134"/>
              <a:gd name="T51" fmla="*/ 145 h 160"/>
              <a:gd name="T52" fmla="*/ 34 w 134"/>
              <a:gd name="T53" fmla="*/ 148 h 160"/>
              <a:gd name="T54" fmla="*/ 34 w 134"/>
              <a:gd name="T55" fmla="*/ 142 h 160"/>
              <a:gd name="T56" fmla="*/ 11 w 134"/>
              <a:gd name="T57" fmla="*/ 143 h 160"/>
              <a:gd name="T58" fmla="*/ 11 w 134"/>
              <a:gd name="T59" fmla="*/ 147 h 160"/>
              <a:gd name="T60" fmla="*/ 15 w 134"/>
              <a:gd name="T61" fmla="*/ 147 h 160"/>
              <a:gd name="T62" fmla="*/ 15 w 134"/>
              <a:gd name="T63" fmla="*/ 143 h 160"/>
              <a:gd name="T64" fmla="*/ 11 w 134"/>
              <a:gd name="T65" fmla="*/ 143 h 160"/>
              <a:gd name="T66" fmla="*/ 124 w 134"/>
              <a:gd name="T67" fmla="*/ 145 h 160"/>
              <a:gd name="T68" fmla="*/ 121 w 134"/>
              <a:gd name="T69" fmla="*/ 142 h 160"/>
              <a:gd name="T70" fmla="*/ 118 w 134"/>
              <a:gd name="T71" fmla="*/ 145 h 160"/>
              <a:gd name="T72" fmla="*/ 121 w 134"/>
              <a:gd name="T73" fmla="*/ 148 h 160"/>
              <a:gd name="T74" fmla="*/ 114 w 134"/>
              <a:gd name="T75" fmla="*/ 145 h 160"/>
              <a:gd name="T76" fmla="*/ 108 w 134"/>
              <a:gd name="T77" fmla="*/ 145 h 160"/>
              <a:gd name="T78" fmla="*/ 114 w 134"/>
              <a:gd name="T79" fmla="*/ 145 h 160"/>
              <a:gd name="T80" fmla="*/ 103 w 134"/>
              <a:gd name="T81" fmla="*/ 145 h 160"/>
              <a:gd name="T82" fmla="*/ 97 w 134"/>
              <a:gd name="T83" fmla="*/ 145 h 160"/>
              <a:gd name="T84" fmla="*/ 93 w 134"/>
              <a:gd name="T85" fmla="*/ 145 h 160"/>
              <a:gd name="T86" fmla="*/ 87 w 134"/>
              <a:gd name="T87" fmla="*/ 145 h 160"/>
              <a:gd name="T88" fmla="*/ 93 w 134"/>
              <a:gd name="T89" fmla="*/ 145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134" h="160">
                <a:moveTo>
                  <a:pt x="27" y="99"/>
                </a:moveTo>
                <a:cubicBezTo>
                  <a:pt x="27" y="99"/>
                  <a:pt x="28" y="99"/>
                  <a:pt x="28" y="99"/>
                </a:cubicBezTo>
                <a:cubicBezTo>
                  <a:pt x="103" y="99"/>
                  <a:pt x="103" y="99"/>
                  <a:pt x="103" y="99"/>
                </a:cubicBezTo>
                <a:cubicBezTo>
                  <a:pt x="103" y="99"/>
                  <a:pt x="103" y="99"/>
                  <a:pt x="103" y="99"/>
                </a:cubicBezTo>
                <a:cubicBezTo>
                  <a:pt x="111" y="98"/>
                  <a:pt x="119" y="94"/>
                  <a:pt x="125" y="88"/>
                </a:cubicBezTo>
                <a:cubicBezTo>
                  <a:pt x="130" y="82"/>
                  <a:pt x="134" y="74"/>
                  <a:pt x="134" y="65"/>
                </a:cubicBezTo>
                <a:cubicBezTo>
                  <a:pt x="134" y="50"/>
                  <a:pt x="123" y="36"/>
                  <a:pt x="108" y="32"/>
                </a:cubicBezTo>
                <a:cubicBezTo>
                  <a:pt x="106" y="14"/>
                  <a:pt x="90" y="0"/>
                  <a:pt x="71" y="0"/>
                </a:cubicBezTo>
                <a:cubicBezTo>
                  <a:pt x="57" y="0"/>
                  <a:pt x="44" y="8"/>
                  <a:pt x="37" y="20"/>
                </a:cubicBezTo>
                <a:cubicBezTo>
                  <a:pt x="35" y="19"/>
                  <a:pt x="34" y="19"/>
                  <a:pt x="32" y="19"/>
                </a:cubicBezTo>
                <a:cubicBezTo>
                  <a:pt x="21" y="19"/>
                  <a:pt x="12" y="28"/>
                  <a:pt x="12" y="40"/>
                </a:cubicBezTo>
                <a:cubicBezTo>
                  <a:pt x="12" y="41"/>
                  <a:pt x="12" y="43"/>
                  <a:pt x="12" y="45"/>
                </a:cubicBezTo>
                <a:cubicBezTo>
                  <a:pt x="5" y="50"/>
                  <a:pt x="0" y="59"/>
                  <a:pt x="0" y="68"/>
                </a:cubicBezTo>
                <a:cubicBezTo>
                  <a:pt x="0" y="84"/>
                  <a:pt x="13" y="98"/>
                  <a:pt x="27" y="99"/>
                </a:cubicBezTo>
                <a:close/>
                <a:moveTo>
                  <a:pt x="17" y="48"/>
                </a:moveTo>
                <a:cubicBezTo>
                  <a:pt x="19" y="48"/>
                  <a:pt x="19" y="46"/>
                  <a:pt x="19" y="45"/>
                </a:cubicBezTo>
                <a:cubicBezTo>
                  <a:pt x="18" y="43"/>
                  <a:pt x="18" y="42"/>
                  <a:pt x="18" y="40"/>
                </a:cubicBezTo>
                <a:cubicBezTo>
                  <a:pt x="18" y="32"/>
                  <a:pt x="24" y="25"/>
                  <a:pt x="33" y="25"/>
                </a:cubicBezTo>
                <a:cubicBezTo>
                  <a:pt x="34" y="25"/>
                  <a:pt x="36" y="25"/>
                  <a:pt x="38" y="26"/>
                </a:cubicBezTo>
                <a:cubicBezTo>
                  <a:pt x="39" y="27"/>
                  <a:pt x="41" y="26"/>
                  <a:pt x="41" y="25"/>
                </a:cubicBezTo>
                <a:cubicBezTo>
                  <a:pt x="47" y="13"/>
                  <a:pt x="58" y="6"/>
                  <a:pt x="71" y="6"/>
                </a:cubicBezTo>
                <a:cubicBezTo>
                  <a:pt x="87" y="6"/>
                  <a:pt x="101" y="19"/>
                  <a:pt x="103" y="35"/>
                </a:cubicBezTo>
                <a:cubicBezTo>
                  <a:pt x="103" y="37"/>
                  <a:pt x="104" y="38"/>
                  <a:pt x="105" y="38"/>
                </a:cubicBezTo>
                <a:cubicBezTo>
                  <a:pt x="118" y="40"/>
                  <a:pt x="128" y="52"/>
                  <a:pt x="128" y="65"/>
                </a:cubicBezTo>
                <a:cubicBezTo>
                  <a:pt x="128" y="79"/>
                  <a:pt x="116" y="92"/>
                  <a:pt x="103" y="93"/>
                </a:cubicBezTo>
                <a:cubicBezTo>
                  <a:pt x="28" y="93"/>
                  <a:pt x="28" y="93"/>
                  <a:pt x="28" y="93"/>
                </a:cubicBezTo>
                <a:cubicBezTo>
                  <a:pt x="16" y="92"/>
                  <a:pt x="6" y="81"/>
                  <a:pt x="6" y="68"/>
                </a:cubicBezTo>
                <a:cubicBezTo>
                  <a:pt x="6" y="60"/>
                  <a:pt x="10" y="53"/>
                  <a:pt x="17" y="48"/>
                </a:cubicBezTo>
                <a:close/>
                <a:moveTo>
                  <a:pt x="82" y="145"/>
                </a:moveTo>
                <a:cubicBezTo>
                  <a:pt x="82" y="137"/>
                  <a:pt x="77" y="131"/>
                  <a:pt x="70" y="130"/>
                </a:cubicBezTo>
                <a:cubicBezTo>
                  <a:pt x="70" y="114"/>
                  <a:pt x="70" y="114"/>
                  <a:pt x="70" y="114"/>
                </a:cubicBezTo>
                <a:cubicBezTo>
                  <a:pt x="70" y="113"/>
                  <a:pt x="69" y="111"/>
                  <a:pt x="67" y="111"/>
                </a:cubicBezTo>
                <a:cubicBezTo>
                  <a:pt x="65" y="111"/>
                  <a:pt x="64" y="113"/>
                  <a:pt x="64" y="114"/>
                </a:cubicBezTo>
                <a:cubicBezTo>
                  <a:pt x="64" y="130"/>
                  <a:pt x="64" y="130"/>
                  <a:pt x="64" y="130"/>
                </a:cubicBezTo>
                <a:cubicBezTo>
                  <a:pt x="57" y="131"/>
                  <a:pt x="52" y="137"/>
                  <a:pt x="52" y="145"/>
                </a:cubicBezTo>
                <a:cubicBezTo>
                  <a:pt x="52" y="153"/>
                  <a:pt x="59" y="160"/>
                  <a:pt x="67" y="160"/>
                </a:cubicBezTo>
                <a:cubicBezTo>
                  <a:pt x="75" y="160"/>
                  <a:pt x="82" y="153"/>
                  <a:pt x="82" y="145"/>
                </a:cubicBezTo>
                <a:close/>
                <a:moveTo>
                  <a:pt x="58" y="145"/>
                </a:moveTo>
                <a:cubicBezTo>
                  <a:pt x="58" y="140"/>
                  <a:pt x="62" y="135"/>
                  <a:pt x="67" y="135"/>
                </a:cubicBezTo>
                <a:cubicBezTo>
                  <a:pt x="72" y="135"/>
                  <a:pt x="76" y="140"/>
                  <a:pt x="76" y="145"/>
                </a:cubicBezTo>
                <a:cubicBezTo>
                  <a:pt x="76" y="150"/>
                  <a:pt x="72" y="154"/>
                  <a:pt x="67" y="154"/>
                </a:cubicBezTo>
                <a:cubicBezTo>
                  <a:pt x="62" y="154"/>
                  <a:pt x="58" y="150"/>
                  <a:pt x="58" y="145"/>
                </a:cubicBezTo>
                <a:close/>
                <a:moveTo>
                  <a:pt x="47" y="145"/>
                </a:moveTo>
                <a:cubicBezTo>
                  <a:pt x="47" y="143"/>
                  <a:pt x="46" y="142"/>
                  <a:pt x="44" y="142"/>
                </a:cubicBezTo>
                <a:cubicBezTo>
                  <a:pt x="43" y="142"/>
                  <a:pt x="41" y="143"/>
                  <a:pt x="41" y="145"/>
                </a:cubicBezTo>
                <a:cubicBezTo>
                  <a:pt x="41" y="146"/>
                  <a:pt x="43" y="148"/>
                  <a:pt x="44" y="148"/>
                </a:cubicBezTo>
                <a:cubicBezTo>
                  <a:pt x="46" y="148"/>
                  <a:pt x="47" y="146"/>
                  <a:pt x="47" y="145"/>
                </a:cubicBezTo>
                <a:close/>
                <a:moveTo>
                  <a:pt x="26" y="145"/>
                </a:moveTo>
                <a:cubicBezTo>
                  <a:pt x="26" y="143"/>
                  <a:pt x="25" y="142"/>
                  <a:pt x="23" y="142"/>
                </a:cubicBezTo>
                <a:cubicBezTo>
                  <a:pt x="22" y="142"/>
                  <a:pt x="20" y="143"/>
                  <a:pt x="20" y="145"/>
                </a:cubicBezTo>
                <a:cubicBezTo>
                  <a:pt x="20" y="146"/>
                  <a:pt x="22" y="148"/>
                  <a:pt x="23" y="148"/>
                </a:cubicBezTo>
                <a:cubicBezTo>
                  <a:pt x="25" y="148"/>
                  <a:pt x="26" y="146"/>
                  <a:pt x="26" y="145"/>
                </a:cubicBezTo>
                <a:close/>
                <a:moveTo>
                  <a:pt x="31" y="145"/>
                </a:moveTo>
                <a:cubicBezTo>
                  <a:pt x="31" y="146"/>
                  <a:pt x="32" y="148"/>
                  <a:pt x="34" y="148"/>
                </a:cubicBezTo>
                <a:cubicBezTo>
                  <a:pt x="35" y="148"/>
                  <a:pt x="37" y="146"/>
                  <a:pt x="37" y="145"/>
                </a:cubicBezTo>
                <a:cubicBezTo>
                  <a:pt x="37" y="143"/>
                  <a:pt x="35" y="142"/>
                  <a:pt x="34" y="142"/>
                </a:cubicBezTo>
                <a:cubicBezTo>
                  <a:pt x="32" y="142"/>
                  <a:pt x="31" y="143"/>
                  <a:pt x="31" y="145"/>
                </a:cubicBezTo>
                <a:close/>
                <a:moveTo>
                  <a:pt x="11" y="143"/>
                </a:moveTo>
                <a:cubicBezTo>
                  <a:pt x="10" y="143"/>
                  <a:pt x="10" y="144"/>
                  <a:pt x="10" y="145"/>
                </a:cubicBezTo>
                <a:cubicBezTo>
                  <a:pt x="10" y="145"/>
                  <a:pt x="10" y="146"/>
                  <a:pt x="11" y="147"/>
                </a:cubicBezTo>
                <a:cubicBezTo>
                  <a:pt x="11" y="147"/>
                  <a:pt x="12" y="148"/>
                  <a:pt x="13" y="148"/>
                </a:cubicBezTo>
                <a:cubicBezTo>
                  <a:pt x="14" y="148"/>
                  <a:pt x="14" y="147"/>
                  <a:pt x="15" y="147"/>
                </a:cubicBezTo>
                <a:cubicBezTo>
                  <a:pt x="16" y="146"/>
                  <a:pt x="16" y="145"/>
                  <a:pt x="16" y="145"/>
                </a:cubicBezTo>
                <a:cubicBezTo>
                  <a:pt x="16" y="144"/>
                  <a:pt x="16" y="143"/>
                  <a:pt x="15" y="143"/>
                </a:cubicBezTo>
                <a:cubicBezTo>
                  <a:pt x="14" y="142"/>
                  <a:pt x="14" y="142"/>
                  <a:pt x="13" y="142"/>
                </a:cubicBezTo>
                <a:cubicBezTo>
                  <a:pt x="12" y="142"/>
                  <a:pt x="11" y="142"/>
                  <a:pt x="11" y="143"/>
                </a:cubicBezTo>
                <a:close/>
                <a:moveTo>
                  <a:pt x="123" y="147"/>
                </a:moveTo>
                <a:cubicBezTo>
                  <a:pt x="124" y="146"/>
                  <a:pt x="124" y="145"/>
                  <a:pt x="124" y="145"/>
                </a:cubicBezTo>
                <a:cubicBezTo>
                  <a:pt x="124" y="144"/>
                  <a:pt x="124" y="143"/>
                  <a:pt x="123" y="143"/>
                </a:cubicBezTo>
                <a:cubicBezTo>
                  <a:pt x="123" y="142"/>
                  <a:pt x="122" y="142"/>
                  <a:pt x="121" y="142"/>
                </a:cubicBezTo>
                <a:cubicBezTo>
                  <a:pt x="120" y="142"/>
                  <a:pt x="120" y="142"/>
                  <a:pt x="119" y="143"/>
                </a:cubicBezTo>
                <a:cubicBezTo>
                  <a:pt x="119" y="143"/>
                  <a:pt x="118" y="144"/>
                  <a:pt x="118" y="145"/>
                </a:cubicBezTo>
                <a:cubicBezTo>
                  <a:pt x="118" y="145"/>
                  <a:pt x="119" y="146"/>
                  <a:pt x="119" y="147"/>
                </a:cubicBezTo>
                <a:cubicBezTo>
                  <a:pt x="120" y="147"/>
                  <a:pt x="120" y="148"/>
                  <a:pt x="121" y="148"/>
                </a:cubicBezTo>
                <a:cubicBezTo>
                  <a:pt x="122" y="148"/>
                  <a:pt x="123" y="147"/>
                  <a:pt x="123" y="147"/>
                </a:cubicBezTo>
                <a:close/>
                <a:moveTo>
                  <a:pt x="114" y="145"/>
                </a:moveTo>
                <a:cubicBezTo>
                  <a:pt x="114" y="143"/>
                  <a:pt x="112" y="142"/>
                  <a:pt x="111" y="142"/>
                </a:cubicBezTo>
                <a:cubicBezTo>
                  <a:pt x="109" y="142"/>
                  <a:pt x="108" y="143"/>
                  <a:pt x="108" y="145"/>
                </a:cubicBezTo>
                <a:cubicBezTo>
                  <a:pt x="108" y="146"/>
                  <a:pt x="109" y="148"/>
                  <a:pt x="111" y="148"/>
                </a:cubicBezTo>
                <a:cubicBezTo>
                  <a:pt x="112" y="148"/>
                  <a:pt x="114" y="146"/>
                  <a:pt x="114" y="145"/>
                </a:cubicBezTo>
                <a:close/>
                <a:moveTo>
                  <a:pt x="100" y="148"/>
                </a:moveTo>
                <a:cubicBezTo>
                  <a:pt x="102" y="148"/>
                  <a:pt x="103" y="146"/>
                  <a:pt x="103" y="145"/>
                </a:cubicBezTo>
                <a:cubicBezTo>
                  <a:pt x="103" y="143"/>
                  <a:pt x="102" y="142"/>
                  <a:pt x="100" y="142"/>
                </a:cubicBezTo>
                <a:cubicBezTo>
                  <a:pt x="99" y="142"/>
                  <a:pt x="97" y="143"/>
                  <a:pt x="97" y="145"/>
                </a:cubicBezTo>
                <a:cubicBezTo>
                  <a:pt x="97" y="146"/>
                  <a:pt x="99" y="148"/>
                  <a:pt x="100" y="148"/>
                </a:cubicBezTo>
                <a:close/>
                <a:moveTo>
                  <a:pt x="93" y="145"/>
                </a:moveTo>
                <a:cubicBezTo>
                  <a:pt x="93" y="143"/>
                  <a:pt x="92" y="142"/>
                  <a:pt x="90" y="142"/>
                </a:cubicBezTo>
                <a:cubicBezTo>
                  <a:pt x="88" y="142"/>
                  <a:pt x="87" y="143"/>
                  <a:pt x="87" y="145"/>
                </a:cubicBezTo>
                <a:cubicBezTo>
                  <a:pt x="87" y="146"/>
                  <a:pt x="88" y="148"/>
                  <a:pt x="90" y="148"/>
                </a:cubicBezTo>
                <a:cubicBezTo>
                  <a:pt x="91" y="148"/>
                  <a:pt x="93" y="146"/>
                  <a:pt x="93" y="14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79" name="Freeform 778">
            <a:extLst>
              <a:ext uri="{FF2B5EF4-FFF2-40B4-BE49-F238E27FC236}">
                <a16:creationId xmlns:a16="http://schemas.microsoft.com/office/drawing/2014/main" xmlns="" id="{F4822493-AD7D-4625-89E9-EF669C02C727}"/>
              </a:ext>
            </a:extLst>
          </p:cNvPr>
          <p:cNvSpPr>
            <a:spLocks noEditPoints="1"/>
          </p:cNvSpPr>
          <p:nvPr/>
        </p:nvSpPr>
        <p:spPr bwMode="auto">
          <a:xfrm>
            <a:off x="2476500" y="365125"/>
            <a:ext cx="552450" cy="550863"/>
          </a:xfrm>
          <a:custGeom>
            <a:avLst/>
            <a:gdLst>
              <a:gd name="T0" fmla="*/ 133 w 162"/>
              <a:gd name="T1" fmla="*/ 27 h 160"/>
              <a:gd name="T2" fmla="*/ 124 w 162"/>
              <a:gd name="T3" fmla="*/ 28 h 160"/>
              <a:gd name="T4" fmla="*/ 124 w 162"/>
              <a:gd name="T5" fmla="*/ 34 h 160"/>
              <a:gd name="T6" fmla="*/ 140 w 162"/>
              <a:gd name="T7" fmla="*/ 33 h 160"/>
              <a:gd name="T8" fmla="*/ 143 w 162"/>
              <a:gd name="T9" fmla="*/ 14 h 160"/>
              <a:gd name="T10" fmla="*/ 137 w 162"/>
              <a:gd name="T11" fmla="*/ 14 h 160"/>
              <a:gd name="T12" fmla="*/ 137 w 162"/>
              <a:gd name="T13" fmla="*/ 23 h 160"/>
              <a:gd name="T14" fmla="*/ 80 w 162"/>
              <a:gd name="T15" fmla="*/ 0 h 160"/>
              <a:gd name="T16" fmla="*/ 3 w 162"/>
              <a:gd name="T17" fmla="*/ 64 h 160"/>
              <a:gd name="T18" fmla="*/ 8 w 162"/>
              <a:gd name="T19" fmla="*/ 109 h 160"/>
              <a:gd name="T20" fmla="*/ 11 w 162"/>
              <a:gd name="T21" fmla="*/ 105 h 160"/>
              <a:gd name="T22" fmla="*/ 80 w 162"/>
              <a:gd name="T23" fmla="*/ 6 h 160"/>
              <a:gd name="T24" fmla="*/ 138 w 162"/>
              <a:gd name="T25" fmla="*/ 136 h 160"/>
              <a:gd name="T26" fmla="*/ 156 w 162"/>
              <a:gd name="T27" fmla="*/ 53 h 160"/>
              <a:gd name="T28" fmla="*/ 151 w 162"/>
              <a:gd name="T29" fmla="*/ 55 h 160"/>
              <a:gd name="T30" fmla="*/ 81 w 162"/>
              <a:gd name="T31" fmla="*/ 154 h 160"/>
              <a:gd name="T32" fmla="*/ 29 w 162"/>
              <a:gd name="T33" fmla="*/ 133 h 160"/>
              <a:gd name="T34" fmla="*/ 41 w 162"/>
              <a:gd name="T35" fmla="*/ 129 h 160"/>
              <a:gd name="T36" fmla="*/ 38 w 162"/>
              <a:gd name="T37" fmla="*/ 126 h 160"/>
              <a:gd name="T38" fmla="*/ 19 w 162"/>
              <a:gd name="T39" fmla="*/ 128 h 160"/>
              <a:gd name="T40" fmla="*/ 19 w 162"/>
              <a:gd name="T41" fmla="*/ 146 h 160"/>
              <a:gd name="T42" fmla="*/ 22 w 162"/>
              <a:gd name="T43" fmla="*/ 149 h 160"/>
              <a:gd name="T44" fmla="*/ 25 w 162"/>
              <a:gd name="T45" fmla="*/ 137 h 160"/>
              <a:gd name="T46" fmla="*/ 81 w 162"/>
              <a:gd name="T47" fmla="*/ 160 h 160"/>
              <a:gd name="T48" fmla="*/ 85 w 162"/>
              <a:gd name="T49" fmla="*/ 37 h 160"/>
              <a:gd name="T50" fmla="*/ 78 w 162"/>
              <a:gd name="T51" fmla="*/ 35 h 160"/>
              <a:gd name="T52" fmla="*/ 77 w 162"/>
              <a:gd name="T53" fmla="*/ 37 h 160"/>
              <a:gd name="T54" fmla="*/ 50 w 162"/>
              <a:gd name="T55" fmla="*/ 108 h 160"/>
              <a:gd name="T56" fmla="*/ 54 w 162"/>
              <a:gd name="T57" fmla="*/ 114 h 160"/>
              <a:gd name="T58" fmla="*/ 65 w 162"/>
              <a:gd name="T59" fmla="*/ 110 h 160"/>
              <a:gd name="T60" fmla="*/ 99 w 162"/>
              <a:gd name="T61" fmla="*/ 110 h 160"/>
              <a:gd name="T62" fmla="*/ 108 w 162"/>
              <a:gd name="T63" fmla="*/ 114 h 160"/>
              <a:gd name="T64" fmla="*/ 111 w 162"/>
              <a:gd name="T65" fmla="*/ 108 h 160"/>
              <a:gd name="T66" fmla="*/ 87 w 162"/>
              <a:gd name="T67" fmla="*/ 42 h 160"/>
              <a:gd name="T68" fmla="*/ 82 w 162"/>
              <a:gd name="T69" fmla="*/ 97 h 160"/>
              <a:gd name="T70" fmla="*/ 80 w 162"/>
              <a:gd name="T71" fmla="*/ 97 h 160"/>
              <a:gd name="T72" fmla="*/ 57 w 162"/>
              <a:gd name="T73" fmla="*/ 106 h 160"/>
              <a:gd name="T74" fmla="*/ 81 w 162"/>
              <a:gd name="T75" fmla="*/ 44 h 160"/>
              <a:gd name="T76" fmla="*/ 86 w 162"/>
              <a:gd name="T77" fmla="*/ 57 h 160"/>
              <a:gd name="T78" fmla="*/ 101 w 162"/>
              <a:gd name="T79" fmla="*/ 105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62" h="160">
                <a:moveTo>
                  <a:pt x="80" y="6"/>
                </a:moveTo>
                <a:cubicBezTo>
                  <a:pt x="100" y="6"/>
                  <a:pt x="119" y="13"/>
                  <a:pt x="133" y="27"/>
                </a:cubicBezTo>
                <a:cubicBezTo>
                  <a:pt x="133" y="27"/>
                  <a:pt x="133" y="27"/>
                  <a:pt x="133" y="27"/>
                </a:cubicBezTo>
                <a:cubicBezTo>
                  <a:pt x="124" y="28"/>
                  <a:pt x="124" y="28"/>
                  <a:pt x="124" y="28"/>
                </a:cubicBezTo>
                <a:cubicBezTo>
                  <a:pt x="123" y="28"/>
                  <a:pt x="121" y="29"/>
                  <a:pt x="121" y="31"/>
                </a:cubicBezTo>
                <a:cubicBezTo>
                  <a:pt x="121" y="32"/>
                  <a:pt x="123" y="34"/>
                  <a:pt x="124" y="34"/>
                </a:cubicBezTo>
                <a:cubicBezTo>
                  <a:pt x="124" y="34"/>
                  <a:pt x="124" y="34"/>
                  <a:pt x="124" y="34"/>
                </a:cubicBezTo>
                <a:cubicBezTo>
                  <a:pt x="140" y="33"/>
                  <a:pt x="140" y="33"/>
                  <a:pt x="140" y="33"/>
                </a:cubicBezTo>
                <a:cubicBezTo>
                  <a:pt x="142" y="33"/>
                  <a:pt x="143" y="32"/>
                  <a:pt x="143" y="30"/>
                </a:cubicBezTo>
                <a:cubicBezTo>
                  <a:pt x="143" y="14"/>
                  <a:pt x="143" y="14"/>
                  <a:pt x="143" y="14"/>
                </a:cubicBezTo>
                <a:cubicBezTo>
                  <a:pt x="143" y="13"/>
                  <a:pt x="142" y="11"/>
                  <a:pt x="140" y="11"/>
                </a:cubicBezTo>
                <a:cubicBezTo>
                  <a:pt x="139" y="11"/>
                  <a:pt x="137" y="13"/>
                  <a:pt x="137" y="14"/>
                </a:cubicBezTo>
                <a:cubicBezTo>
                  <a:pt x="137" y="23"/>
                  <a:pt x="137" y="23"/>
                  <a:pt x="137" y="23"/>
                </a:cubicBezTo>
                <a:cubicBezTo>
                  <a:pt x="137" y="23"/>
                  <a:pt x="137" y="23"/>
                  <a:pt x="137" y="23"/>
                </a:cubicBezTo>
                <a:cubicBezTo>
                  <a:pt x="122" y="8"/>
                  <a:pt x="102" y="0"/>
                  <a:pt x="81" y="0"/>
                </a:cubicBezTo>
                <a:cubicBezTo>
                  <a:pt x="81" y="0"/>
                  <a:pt x="80" y="0"/>
                  <a:pt x="80" y="0"/>
                </a:cubicBezTo>
                <a:cubicBezTo>
                  <a:pt x="59" y="0"/>
                  <a:pt x="39" y="9"/>
                  <a:pt x="24" y="24"/>
                </a:cubicBezTo>
                <a:cubicBezTo>
                  <a:pt x="13" y="35"/>
                  <a:pt x="6" y="49"/>
                  <a:pt x="3" y="64"/>
                </a:cubicBezTo>
                <a:cubicBezTo>
                  <a:pt x="0" y="78"/>
                  <a:pt x="1" y="93"/>
                  <a:pt x="6" y="107"/>
                </a:cubicBezTo>
                <a:cubicBezTo>
                  <a:pt x="6" y="108"/>
                  <a:pt x="7" y="109"/>
                  <a:pt x="8" y="109"/>
                </a:cubicBezTo>
                <a:cubicBezTo>
                  <a:pt x="9" y="109"/>
                  <a:pt x="9" y="109"/>
                  <a:pt x="9" y="109"/>
                </a:cubicBezTo>
                <a:cubicBezTo>
                  <a:pt x="11" y="108"/>
                  <a:pt x="12" y="107"/>
                  <a:pt x="11" y="105"/>
                </a:cubicBezTo>
                <a:cubicBezTo>
                  <a:pt x="2" y="78"/>
                  <a:pt x="8" y="49"/>
                  <a:pt x="28" y="28"/>
                </a:cubicBezTo>
                <a:cubicBezTo>
                  <a:pt x="42" y="14"/>
                  <a:pt x="60" y="6"/>
                  <a:pt x="80" y="6"/>
                </a:cubicBezTo>
                <a:close/>
                <a:moveTo>
                  <a:pt x="81" y="160"/>
                </a:moveTo>
                <a:cubicBezTo>
                  <a:pt x="102" y="160"/>
                  <a:pt x="123" y="152"/>
                  <a:pt x="138" y="136"/>
                </a:cubicBezTo>
                <a:cubicBezTo>
                  <a:pt x="149" y="125"/>
                  <a:pt x="156" y="111"/>
                  <a:pt x="159" y="96"/>
                </a:cubicBezTo>
                <a:cubicBezTo>
                  <a:pt x="162" y="82"/>
                  <a:pt x="161" y="67"/>
                  <a:pt x="156" y="53"/>
                </a:cubicBezTo>
                <a:cubicBezTo>
                  <a:pt x="156" y="51"/>
                  <a:pt x="154" y="51"/>
                  <a:pt x="153" y="51"/>
                </a:cubicBezTo>
                <a:cubicBezTo>
                  <a:pt x="151" y="52"/>
                  <a:pt x="150" y="53"/>
                  <a:pt x="151" y="55"/>
                </a:cubicBezTo>
                <a:cubicBezTo>
                  <a:pt x="160" y="82"/>
                  <a:pt x="154" y="111"/>
                  <a:pt x="134" y="132"/>
                </a:cubicBezTo>
                <a:cubicBezTo>
                  <a:pt x="119" y="147"/>
                  <a:pt x="100" y="154"/>
                  <a:pt x="81" y="154"/>
                </a:cubicBezTo>
                <a:cubicBezTo>
                  <a:pt x="62" y="154"/>
                  <a:pt x="44" y="147"/>
                  <a:pt x="29" y="133"/>
                </a:cubicBezTo>
                <a:cubicBezTo>
                  <a:pt x="29" y="133"/>
                  <a:pt x="29" y="133"/>
                  <a:pt x="29" y="133"/>
                </a:cubicBezTo>
                <a:cubicBezTo>
                  <a:pt x="38" y="132"/>
                  <a:pt x="38" y="132"/>
                  <a:pt x="38" y="132"/>
                </a:cubicBezTo>
                <a:cubicBezTo>
                  <a:pt x="39" y="132"/>
                  <a:pt x="41" y="131"/>
                  <a:pt x="41" y="129"/>
                </a:cubicBezTo>
                <a:cubicBezTo>
                  <a:pt x="41" y="128"/>
                  <a:pt x="39" y="126"/>
                  <a:pt x="38" y="126"/>
                </a:cubicBezTo>
                <a:cubicBezTo>
                  <a:pt x="38" y="126"/>
                  <a:pt x="38" y="126"/>
                  <a:pt x="38" y="126"/>
                </a:cubicBezTo>
                <a:cubicBezTo>
                  <a:pt x="22" y="127"/>
                  <a:pt x="22" y="127"/>
                  <a:pt x="22" y="127"/>
                </a:cubicBezTo>
                <a:cubicBezTo>
                  <a:pt x="21" y="127"/>
                  <a:pt x="20" y="127"/>
                  <a:pt x="19" y="128"/>
                </a:cubicBezTo>
                <a:cubicBezTo>
                  <a:pt x="19" y="128"/>
                  <a:pt x="19" y="129"/>
                  <a:pt x="19" y="130"/>
                </a:cubicBezTo>
                <a:cubicBezTo>
                  <a:pt x="19" y="146"/>
                  <a:pt x="19" y="146"/>
                  <a:pt x="19" y="146"/>
                </a:cubicBezTo>
                <a:cubicBezTo>
                  <a:pt x="19" y="147"/>
                  <a:pt x="20" y="149"/>
                  <a:pt x="22" y="149"/>
                </a:cubicBezTo>
                <a:cubicBezTo>
                  <a:pt x="22" y="149"/>
                  <a:pt x="22" y="149"/>
                  <a:pt x="22" y="149"/>
                </a:cubicBezTo>
                <a:cubicBezTo>
                  <a:pt x="23" y="149"/>
                  <a:pt x="25" y="147"/>
                  <a:pt x="25" y="146"/>
                </a:cubicBezTo>
                <a:cubicBezTo>
                  <a:pt x="25" y="137"/>
                  <a:pt x="25" y="137"/>
                  <a:pt x="25" y="137"/>
                </a:cubicBezTo>
                <a:cubicBezTo>
                  <a:pt x="25" y="137"/>
                  <a:pt x="25" y="137"/>
                  <a:pt x="25" y="137"/>
                </a:cubicBezTo>
                <a:cubicBezTo>
                  <a:pt x="41" y="152"/>
                  <a:pt x="61" y="160"/>
                  <a:pt x="81" y="160"/>
                </a:cubicBezTo>
                <a:close/>
                <a:moveTo>
                  <a:pt x="87" y="42"/>
                </a:moveTo>
                <a:cubicBezTo>
                  <a:pt x="86" y="40"/>
                  <a:pt x="85" y="39"/>
                  <a:pt x="85" y="37"/>
                </a:cubicBezTo>
                <a:cubicBezTo>
                  <a:pt x="84" y="35"/>
                  <a:pt x="83" y="34"/>
                  <a:pt x="81" y="34"/>
                </a:cubicBezTo>
                <a:cubicBezTo>
                  <a:pt x="80" y="34"/>
                  <a:pt x="79" y="35"/>
                  <a:pt x="78" y="35"/>
                </a:cubicBezTo>
                <a:cubicBezTo>
                  <a:pt x="78" y="36"/>
                  <a:pt x="77" y="37"/>
                  <a:pt x="77" y="37"/>
                </a:cubicBezTo>
                <a:cubicBezTo>
                  <a:pt x="77" y="37"/>
                  <a:pt x="77" y="37"/>
                  <a:pt x="77" y="37"/>
                </a:cubicBezTo>
                <a:cubicBezTo>
                  <a:pt x="71" y="53"/>
                  <a:pt x="66" y="68"/>
                  <a:pt x="60" y="83"/>
                </a:cubicBezTo>
                <a:cubicBezTo>
                  <a:pt x="50" y="108"/>
                  <a:pt x="50" y="108"/>
                  <a:pt x="50" y="108"/>
                </a:cubicBezTo>
                <a:cubicBezTo>
                  <a:pt x="50" y="110"/>
                  <a:pt x="50" y="112"/>
                  <a:pt x="51" y="113"/>
                </a:cubicBezTo>
                <a:cubicBezTo>
                  <a:pt x="52" y="114"/>
                  <a:pt x="53" y="114"/>
                  <a:pt x="54" y="114"/>
                </a:cubicBezTo>
                <a:cubicBezTo>
                  <a:pt x="55" y="114"/>
                  <a:pt x="56" y="114"/>
                  <a:pt x="56" y="113"/>
                </a:cubicBezTo>
                <a:cubicBezTo>
                  <a:pt x="65" y="110"/>
                  <a:pt x="65" y="110"/>
                  <a:pt x="65" y="110"/>
                </a:cubicBezTo>
                <a:cubicBezTo>
                  <a:pt x="70" y="107"/>
                  <a:pt x="76" y="105"/>
                  <a:pt x="81" y="103"/>
                </a:cubicBezTo>
                <a:cubicBezTo>
                  <a:pt x="87" y="105"/>
                  <a:pt x="93" y="108"/>
                  <a:pt x="99" y="110"/>
                </a:cubicBezTo>
                <a:cubicBezTo>
                  <a:pt x="106" y="113"/>
                  <a:pt x="106" y="113"/>
                  <a:pt x="106" y="113"/>
                </a:cubicBezTo>
                <a:cubicBezTo>
                  <a:pt x="106" y="114"/>
                  <a:pt x="107" y="114"/>
                  <a:pt x="108" y="114"/>
                </a:cubicBezTo>
                <a:cubicBezTo>
                  <a:pt x="109" y="114"/>
                  <a:pt x="110" y="114"/>
                  <a:pt x="111" y="113"/>
                </a:cubicBezTo>
                <a:cubicBezTo>
                  <a:pt x="112" y="112"/>
                  <a:pt x="112" y="110"/>
                  <a:pt x="111" y="108"/>
                </a:cubicBezTo>
                <a:cubicBezTo>
                  <a:pt x="105" y="90"/>
                  <a:pt x="98" y="73"/>
                  <a:pt x="91" y="55"/>
                </a:cubicBezTo>
                <a:lnTo>
                  <a:pt x="87" y="42"/>
                </a:lnTo>
                <a:close/>
                <a:moveTo>
                  <a:pt x="101" y="105"/>
                </a:moveTo>
                <a:cubicBezTo>
                  <a:pt x="95" y="102"/>
                  <a:pt x="88" y="100"/>
                  <a:pt x="82" y="97"/>
                </a:cubicBezTo>
                <a:cubicBezTo>
                  <a:pt x="82" y="97"/>
                  <a:pt x="81" y="97"/>
                  <a:pt x="81" y="97"/>
                </a:cubicBezTo>
                <a:cubicBezTo>
                  <a:pt x="81" y="97"/>
                  <a:pt x="80" y="97"/>
                  <a:pt x="80" y="97"/>
                </a:cubicBezTo>
                <a:cubicBezTo>
                  <a:pt x="74" y="99"/>
                  <a:pt x="68" y="102"/>
                  <a:pt x="63" y="104"/>
                </a:cubicBezTo>
                <a:cubicBezTo>
                  <a:pt x="57" y="106"/>
                  <a:pt x="57" y="106"/>
                  <a:pt x="57" y="106"/>
                </a:cubicBezTo>
                <a:cubicBezTo>
                  <a:pt x="65" y="85"/>
                  <a:pt x="65" y="85"/>
                  <a:pt x="65" y="85"/>
                </a:cubicBezTo>
                <a:cubicBezTo>
                  <a:pt x="71" y="71"/>
                  <a:pt x="76" y="58"/>
                  <a:pt x="81" y="44"/>
                </a:cubicBezTo>
                <a:cubicBezTo>
                  <a:pt x="81" y="44"/>
                  <a:pt x="81" y="44"/>
                  <a:pt x="81" y="44"/>
                </a:cubicBezTo>
                <a:cubicBezTo>
                  <a:pt x="86" y="57"/>
                  <a:pt x="86" y="57"/>
                  <a:pt x="86" y="57"/>
                </a:cubicBezTo>
                <a:cubicBezTo>
                  <a:pt x="92" y="73"/>
                  <a:pt x="98" y="90"/>
                  <a:pt x="104" y="106"/>
                </a:cubicBezTo>
                <a:lnTo>
                  <a:pt x="101" y="10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80" name="Freeform 779">
            <a:extLst>
              <a:ext uri="{FF2B5EF4-FFF2-40B4-BE49-F238E27FC236}">
                <a16:creationId xmlns:a16="http://schemas.microsoft.com/office/drawing/2014/main" xmlns="" id="{DEB92856-5715-495A-AB66-B43422F090C2}"/>
              </a:ext>
            </a:extLst>
          </p:cNvPr>
          <p:cNvSpPr>
            <a:spLocks noEditPoints="1"/>
          </p:cNvSpPr>
          <p:nvPr/>
        </p:nvSpPr>
        <p:spPr bwMode="auto">
          <a:xfrm>
            <a:off x="2476500" y="984250"/>
            <a:ext cx="552450" cy="554038"/>
          </a:xfrm>
          <a:custGeom>
            <a:avLst/>
            <a:gdLst>
              <a:gd name="T0" fmla="*/ 76 w 162"/>
              <a:gd name="T1" fmla="*/ 31 h 161"/>
              <a:gd name="T2" fmla="*/ 77 w 162"/>
              <a:gd name="T3" fmla="*/ 132 h 161"/>
              <a:gd name="T4" fmla="*/ 29 w 162"/>
              <a:gd name="T5" fmla="*/ 84 h 161"/>
              <a:gd name="T6" fmla="*/ 66 w 162"/>
              <a:gd name="T7" fmla="*/ 33 h 161"/>
              <a:gd name="T8" fmla="*/ 66 w 162"/>
              <a:gd name="T9" fmla="*/ 33 h 161"/>
              <a:gd name="T10" fmla="*/ 29 w 162"/>
              <a:gd name="T11" fmla="*/ 74 h 161"/>
              <a:gd name="T12" fmla="*/ 84 w 162"/>
              <a:gd name="T13" fmla="*/ 28 h 161"/>
              <a:gd name="T14" fmla="*/ 98 w 162"/>
              <a:gd name="T15" fmla="*/ 28 h 161"/>
              <a:gd name="T16" fmla="*/ 41 w 162"/>
              <a:gd name="T17" fmla="*/ 117 h 161"/>
              <a:gd name="T18" fmla="*/ 46 w 162"/>
              <a:gd name="T19" fmla="*/ 38 h 161"/>
              <a:gd name="T20" fmla="*/ 46 w 162"/>
              <a:gd name="T21" fmla="*/ 38 h 161"/>
              <a:gd name="T22" fmla="*/ 104 w 162"/>
              <a:gd name="T23" fmla="*/ 33 h 161"/>
              <a:gd name="T24" fmla="*/ 31 w 162"/>
              <a:gd name="T25" fmla="*/ 95 h 161"/>
              <a:gd name="T26" fmla="*/ 56 w 162"/>
              <a:gd name="T27" fmla="*/ 37 h 161"/>
              <a:gd name="T28" fmla="*/ 59 w 162"/>
              <a:gd name="T29" fmla="*/ 130 h 161"/>
              <a:gd name="T30" fmla="*/ 53 w 162"/>
              <a:gd name="T31" fmla="*/ 120 h 161"/>
              <a:gd name="T32" fmla="*/ 53 w 162"/>
              <a:gd name="T33" fmla="*/ 120 h 161"/>
              <a:gd name="T34" fmla="*/ 67 w 162"/>
              <a:gd name="T35" fmla="*/ 130 h 161"/>
              <a:gd name="T36" fmla="*/ 38 w 162"/>
              <a:gd name="T37" fmla="*/ 46 h 161"/>
              <a:gd name="T38" fmla="*/ 116 w 162"/>
              <a:gd name="T39" fmla="*/ 114 h 161"/>
              <a:gd name="T40" fmla="*/ 116 w 162"/>
              <a:gd name="T41" fmla="*/ 114 h 161"/>
              <a:gd name="T42" fmla="*/ 125 w 162"/>
              <a:gd name="T43" fmla="*/ 47 h 161"/>
              <a:gd name="T44" fmla="*/ 129 w 162"/>
              <a:gd name="T45" fmla="*/ 60 h 161"/>
              <a:gd name="T46" fmla="*/ 33 w 162"/>
              <a:gd name="T47" fmla="*/ 59 h 161"/>
              <a:gd name="T48" fmla="*/ 113 w 162"/>
              <a:gd name="T49" fmla="*/ 43 h 161"/>
              <a:gd name="T50" fmla="*/ 28 w 162"/>
              <a:gd name="T51" fmla="*/ 66 h 161"/>
              <a:gd name="T52" fmla="*/ 28 w 162"/>
              <a:gd name="T53" fmla="*/ 66 h 161"/>
              <a:gd name="T54" fmla="*/ 113 w 162"/>
              <a:gd name="T55" fmla="*/ 121 h 161"/>
              <a:gd name="T56" fmla="*/ 127 w 162"/>
              <a:gd name="T57" fmla="*/ 97 h 161"/>
              <a:gd name="T58" fmla="*/ 129 w 162"/>
              <a:gd name="T59" fmla="*/ 88 h 161"/>
              <a:gd name="T60" fmla="*/ 38 w 162"/>
              <a:gd name="T61" fmla="*/ 109 h 161"/>
              <a:gd name="T62" fmla="*/ 126 w 162"/>
              <a:gd name="T63" fmla="*/ 105 h 161"/>
              <a:gd name="T64" fmla="*/ 126 w 162"/>
              <a:gd name="T65" fmla="*/ 105 h 161"/>
              <a:gd name="T66" fmla="*/ 94 w 162"/>
              <a:gd name="T67" fmla="*/ 130 h 161"/>
              <a:gd name="T68" fmla="*/ 98 w 162"/>
              <a:gd name="T69" fmla="*/ 129 h 161"/>
              <a:gd name="T70" fmla="*/ 104 w 162"/>
              <a:gd name="T71" fmla="*/ 127 h 161"/>
              <a:gd name="T72" fmla="*/ 132 w 162"/>
              <a:gd name="T73" fmla="*/ 70 h 161"/>
              <a:gd name="T74" fmla="*/ 133 w 162"/>
              <a:gd name="T75" fmla="*/ 81 h 161"/>
              <a:gd name="T76" fmla="*/ 24 w 162"/>
              <a:gd name="T77" fmla="*/ 24 h 161"/>
              <a:gd name="T78" fmla="*/ 11 w 162"/>
              <a:gd name="T79" fmla="*/ 105 h 161"/>
              <a:gd name="T80" fmla="*/ 124 w 162"/>
              <a:gd name="T81" fmla="*/ 28 h 161"/>
              <a:gd name="T82" fmla="*/ 143 w 162"/>
              <a:gd name="T83" fmla="*/ 30 h 161"/>
              <a:gd name="T84" fmla="*/ 137 w 162"/>
              <a:gd name="T85" fmla="*/ 23 h 161"/>
              <a:gd name="T86" fmla="*/ 41 w 162"/>
              <a:gd name="T87" fmla="*/ 129 h 161"/>
              <a:gd name="T88" fmla="*/ 22 w 162"/>
              <a:gd name="T89" fmla="*/ 149 h 161"/>
              <a:gd name="T90" fmla="*/ 81 w 162"/>
              <a:gd name="T91" fmla="*/ 160 h 161"/>
              <a:gd name="T92" fmla="*/ 151 w 162"/>
              <a:gd name="T93" fmla="*/ 55 h 161"/>
              <a:gd name="T94" fmla="*/ 58 w 162"/>
              <a:gd name="T95" fmla="*/ 62 h 161"/>
              <a:gd name="T96" fmla="*/ 88 w 162"/>
              <a:gd name="T97" fmla="*/ 103 h 161"/>
              <a:gd name="T98" fmla="*/ 110 w 162"/>
              <a:gd name="T99" fmla="*/ 79 h 161"/>
              <a:gd name="T100" fmla="*/ 74 w 162"/>
              <a:gd name="T101" fmla="*/ 69 h 161"/>
              <a:gd name="T102" fmla="*/ 83 w 162"/>
              <a:gd name="T103" fmla="*/ 101 h 1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162" h="161">
                <a:moveTo>
                  <a:pt x="77" y="31"/>
                </a:moveTo>
                <a:cubicBezTo>
                  <a:pt x="78" y="31"/>
                  <a:pt x="79" y="30"/>
                  <a:pt x="79" y="28"/>
                </a:cubicBezTo>
                <a:cubicBezTo>
                  <a:pt x="79" y="26"/>
                  <a:pt x="78" y="25"/>
                  <a:pt x="76" y="25"/>
                </a:cubicBezTo>
                <a:cubicBezTo>
                  <a:pt x="74" y="26"/>
                  <a:pt x="73" y="27"/>
                  <a:pt x="73" y="29"/>
                </a:cubicBezTo>
                <a:cubicBezTo>
                  <a:pt x="74" y="30"/>
                  <a:pt x="75" y="31"/>
                  <a:pt x="76" y="31"/>
                </a:cubicBezTo>
                <a:cubicBezTo>
                  <a:pt x="76" y="31"/>
                  <a:pt x="77" y="31"/>
                  <a:pt x="77" y="31"/>
                </a:cubicBezTo>
                <a:close/>
                <a:moveTo>
                  <a:pt x="80" y="135"/>
                </a:moveTo>
                <a:cubicBezTo>
                  <a:pt x="82" y="135"/>
                  <a:pt x="83" y="133"/>
                  <a:pt x="83" y="132"/>
                </a:cubicBezTo>
                <a:cubicBezTo>
                  <a:pt x="83" y="130"/>
                  <a:pt x="82" y="129"/>
                  <a:pt x="80" y="129"/>
                </a:cubicBezTo>
                <a:cubicBezTo>
                  <a:pt x="79" y="129"/>
                  <a:pt x="77" y="130"/>
                  <a:pt x="77" y="132"/>
                </a:cubicBezTo>
                <a:cubicBezTo>
                  <a:pt x="77" y="133"/>
                  <a:pt x="79" y="135"/>
                  <a:pt x="80" y="135"/>
                </a:cubicBezTo>
                <a:cubicBezTo>
                  <a:pt x="80" y="135"/>
                  <a:pt x="80" y="135"/>
                  <a:pt x="80" y="135"/>
                </a:cubicBezTo>
                <a:cubicBezTo>
                  <a:pt x="80" y="135"/>
                  <a:pt x="80" y="135"/>
                  <a:pt x="80" y="135"/>
                </a:cubicBezTo>
                <a:close/>
                <a:moveTo>
                  <a:pt x="33" y="87"/>
                </a:moveTo>
                <a:cubicBezTo>
                  <a:pt x="32" y="85"/>
                  <a:pt x="31" y="84"/>
                  <a:pt x="29" y="84"/>
                </a:cubicBezTo>
                <a:cubicBezTo>
                  <a:pt x="28" y="84"/>
                  <a:pt x="26" y="86"/>
                  <a:pt x="27" y="88"/>
                </a:cubicBezTo>
                <a:cubicBezTo>
                  <a:pt x="27" y="89"/>
                  <a:pt x="28" y="90"/>
                  <a:pt x="30" y="90"/>
                </a:cubicBezTo>
                <a:cubicBezTo>
                  <a:pt x="30" y="90"/>
                  <a:pt x="30" y="90"/>
                  <a:pt x="30" y="90"/>
                </a:cubicBezTo>
                <a:cubicBezTo>
                  <a:pt x="32" y="90"/>
                  <a:pt x="33" y="88"/>
                  <a:pt x="33" y="87"/>
                </a:cubicBezTo>
                <a:close/>
                <a:moveTo>
                  <a:pt x="66" y="33"/>
                </a:moveTo>
                <a:cubicBezTo>
                  <a:pt x="66" y="33"/>
                  <a:pt x="67" y="33"/>
                  <a:pt x="67" y="33"/>
                </a:cubicBezTo>
                <a:cubicBezTo>
                  <a:pt x="68" y="33"/>
                  <a:pt x="69" y="31"/>
                  <a:pt x="69" y="29"/>
                </a:cubicBezTo>
                <a:cubicBezTo>
                  <a:pt x="68" y="28"/>
                  <a:pt x="67" y="27"/>
                  <a:pt x="65" y="27"/>
                </a:cubicBezTo>
                <a:cubicBezTo>
                  <a:pt x="64" y="28"/>
                  <a:pt x="63" y="30"/>
                  <a:pt x="63" y="31"/>
                </a:cubicBezTo>
                <a:cubicBezTo>
                  <a:pt x="64" y="32"/>
                  <a:pt x="65" y="33"/>
                  <a:pt x="66" y="33"/>
                </a:cubicBezTo>
                <a:close/>
                <a:moveTo>
                  <a:pt x="26" y="77"/>
                </a:moveTo>
                <a:cubicBezTo>
                  <a:pt x="26" y="78"/>
                  <a:pt x="27" y="80"/>
                  <a:pt x="29" y="80"/>
                </a:cubicBezTo>
                <a:cubicBezTo>
                  <a:pt x="29" y="80"/>
                  <a:pt x="29" y="80"/>
                  <a:pt x="29" y="80"/>
                </a:cubicBezTo>
                <a:cubicBezTo>
                  <a:pt x="31" y="80"/>
                  <a:pt x="32" y="78"/>
                  <a:pt x="32" y="77"/>
                </a:cubicBezTo>
                <a:cubicBezTo>
                  <a:pt x="32" y="75"/>
                  <a:pt x="31" y="74"/>
                  <a:pt x="29" y="74"/>
                </a:cubicBezTo>
                <a:cubicBezTo>
                  <a:pt x="28" y="74"/>
                  <a:pt x="26" y="75"/>
                  <a:pt x="26" y="77"/>
                </a:cubicBezTo>
                <a:close/>
                <a:moveTo>
                  <a:pt x="87" y="31"/>
                </a:moveTo>
                <a:cubicBezTo>
                  <a:pt x="88" y="31"/>
                  <a:pt x="90" y="30"/>
                  <a:pt x="90" y="29"/>
                </a:cubicBezTo>
                <a:cubicBezTo>
                  <a:pt x="90" y="27"/>
                  <a:pt x="89" y="26"/>
                  <a:pt x="87" y="26"/>
                </a:cubicBezTo>
                <a:cubicBezTo>
                  <a:pt x="86" y="25"/>
                  <a:pt x="84" y="27"/>
                  <a:pt x="84" y="28"/>
                </a:cubicBezTo>
                <a:cubicBezTo>
                  <a:pt x="84" y="30"/>
                  <a:pt x="85" y="31"/>
                  <a:pt x="87" y="31"/>
                </a:cubicBezTo>
                <a:cubicBezTo>
                  <a:pt x="87" y="31"/>
                  <a:pt x="87" y="31"/>
                  <a:pt x="87" y="31"/>
                </a:cubicBezTo>
                <a:close/>
                <a:moveTo>
                  <a:pt x="97" y="34"/>
                </a:moveTo>
                <a:cubicBezTo>
                  <a:pt x="98" y="34"/>
                  <a:pt x="100" y="33"/>
                  <a:pt x="100" y="32"/>
                </a:cubicBezTo>
                <a:cubicBezTo>
                  <a:pt x="100" y="30"/>
                  <a:pt x="100" y="28"/>
                  <a:pt x="98" y="28"/>
                </a:cubicBezTo>
                <a:cubicBezTo>
                  <a:pt x="96" y="27"/>
                  <a:pt x="95" y="28"/>
                  <a:pt x="94" y="30"/>
                </a:cubicBezTo>
                <a:cubicBezTo>
                  <a:pt x="94" y="31"/>
                  <a:pt x="95" y="33"/>
                  <a:pt x="96" y="34"/>
                </a:cubicBezTo>
                <a:cubicBezTo>
                  <a:pt x="96" y="34"/>
                  <a:pt x="97" y="34"/>
                  <a:pt x="97" y="34"/>
                </a:cubicBezTo>
                <a:close/>
                <a:moveTo>
                  <a:pt x="41" y="113"/>
                </a:moveTo>
                <a:cubicBezTo>
                  <a:pt x="40" y="114"/>
                  <a:pt x="40" y="116"/>
                  <a:pt x="41" y="117"/>
                </a:cubicBezTo>
                <a:cubicBezTo>
                  <a:pt x="41" y="118"/>
                  <a:pt x="42" y="118"/>
                  <a:pt x="43" y="118"/>
                </a:cubicBezTo>
                <a:cubicBezTo>
                  <a:pt x="44" y="118"/>
                  <a:pt x="44" y="118"/>
                  <a:pt x="45" y="117"/>
                </a:cubicBezTo>
                <a:cubicBezTo>
                  <a:pt x="46" y="116"/>
                  <a:pt x="46" y="114"/>
                  <a:pt x="45" y="113"/>
                </a:cubicBezTo>
                <a:cubicBezTo>
                  <a:pt x="44" y="112"/>
                  <a:pt x="42" y="112"/>
                  <a:pt x="41" y="113"/>
                </a:cubicBezTo>
                <a:close/>
                <a:moveTo>
                  <a:pt x="46" y="38"/>
                </a:moveTo>
                <a:cubicBezTo>
                  <a:pt x="45" y="39"/>
                  <a:pt x="44" y="41"/>
                  <a:pt x="45" y="42"/>
                </a:cubicBezTo>
                <a:cubicBezTo>
                  <a:pt x="46" y="43"/>
                  <a:pt x="47" y="43"/>
                  <a:pt x="48" y="43"/>
                </a:cubicBezTo>
                <a:cubicBezTo>
                  <a:pt x="48" y="43"/>
                  <a:pt x="49" y="43"/>
                  <a:pt x="50" y="43"/>
                </a:cubicBezTo>
                <a:cubicBezTo>
                  <a:pt x="51" y="41"/>
                  <a:pt x="51" y="40"/>
                  <a:pt x="50" y="38"/>
                </a:cubicBezTo>
                <a:cubicBezTo>
                  <a:pt x="49" y="37"/>
                  <a:pt x="47" y="37"/>
                  <a:pt x="46" y="38"/>
                </a:cubicBezTo>
                <a:close/>
                <a:moveTo>
                  <a:pt x="105" y="38"/>
                </a:moveTo>
                <a:cubicBezTo>
                  <a:pt x="106" y="38"/>
                  <a:pt x="106" y="38"/>
                  <a:pt x="107" y="38"/>
                </a:cubicBezTo>
                <a:cubicBezTo>
                  <a:pt x="108" y="38"/>
                  <a:pt x="109" y="37"/>
                  <a:pt x="109" y="36"/>
                </a:cubicBezTo>
                <a:cubicBezTo>
                  <a:pt x="110" y="35"/>
                  <a:pt x="110" y="33"/>
                  <a:pt x="108" y="32"/>
                </a:cubicBezTo>
                <a:cubicBezTo>
                  <a:pt x="107" y="32"/>
                  <a:pt x="105" y="32"/>
                  <a:pt x="104" y="33"/>
                </a:cubicBezTo>
                <a:cubicBezTo>
                  <a:pt x="103" y="35"/>
                  <a:pt x="104" y="37"/>
                  <a:pt x="105" y="38"/>
                </a:cubicBezTo>
                <a:close/>
                <a:moveTo>
                  <a:pt x="32" y="100"/>
                </a:moveTo>
                <a:cubicBezTo>
                  <a:pt x="33" y="100"/>
                  <a:pt x="33" y="100"/>
                  <a:pt x="33" y="100"/>
                </a:cubicBezTo>
                <a:cubicBezTo>
                  <a:pt x="35" y="100"/>
                  <a:pt x="36" y="98"/>
                  <a:pt x="35" y="96"/>
                </a:cubicBezTo>
                <a:cubicBezTo>
                  <a:pt x="34" y="95"/>
                  <a:pt x="33" y="94"/>
                  <a:pt x="31" y="95"/>
                </a:cubicBezTo>
                <a:cubicBezTo>
                  <a:pt x="30" y="95"/>
                  <a:pt x="29" y="97"/>
                  <a:pt x="29" y="98"/>
                </a:cubicBezTo>
                <a:cubicBezTo>
                  <a:pt x="30" y="100"/>
                  <a:pt x="31" y="100"/>
                  <a:pt x="32" y="100"/>
                </a:cubicBezTo>
                <a:close/>
                <a:moveTo>
                  <a:pt x="55" y="32"/>
                </a:moveTo>
                <a:cubicBezTo>
                  <a:pt x="54" y="33"/>
                  <a:pt x="53" y="34"/>
                  <a:pt x="54" y="36"/>
                </a:cubicBezTo>
                <a:cubicBezTo>
                  <a:pt x="54" y="37"/>
                  <a:pt x="55" y="37"/>
                  <a:pt x="56" y="37"/>
                </a:cubicBezTo>
                <a:cubicBezTo>
                  <a:pt x="57" y="37"/>
                  <a:pt x="57" y="37"/>
                  <a:pt x="58" y="37"/>
                </a:cubicBezTo>
                <a:cubicBezTo>
                  <a:pt x="59" y="36"/>
                  <a:pt x="60" y="34"/>
                  <a:pt x="59" y="33"/>
                </a:cubicBezTo>
                <a:cubicBezTo>
                  <a:pt x="58" y="32"/>
                  <a:pt x="56" y="31"/>
                  <a:pt x="55" y="32"/>
                </a:cubicBezTo>
                <a:close/>
                <a:moveTo>
                  <a:pt x="57" y="126"/>
                </a:moveTo>
                <a:cubicBezTo>
                  <a:pt x="57" y="128"/>
                  <a:pt x="57" y="129"/>
                  <a:pt x="59" y="130"/>
                </a:cubicBezTo>
                <a:cubicBezTo>
                  <a:pt x="59" y="130"/>
                  <a:pt x="60" y="130"/>
                  <a:pt x="60" y="130"/>
                </a:cubicBezTo>
                <a:cubicBezTo>
                  <a:pt x="61" y="130"/>
                  <a:pt x="62" y="130"/>
                  <a:pt x="63" y="129"/>
                </a:cubicBezTo>
                <a:cubicBezTo>
                  <a:pt x="63" y="127"/>
                  <a:pt x="63" y="125"/>
                  <a:pt x="61" y="125"/>
                </a:cubicBezTo>
                <a:cubicBezTo>
                  <a:pt x="60" y="124"/>
                  <a:pt x="58" y="125"/>
                  <a:pt x="57" y="126"/>
                </a:cubicBezTo>
                <a:close/>
                <a:moveTo>
                  <a:pt x="53" y="120"/>
                </a:moveTo>
                <a:cubicBezTo>
                  <a:pt x="51" y="119"/>
                  <a:pt x="49" y="119"/>
                  <a:pt x="48" y="120"/>
                </a:cubicBezTo>
                <a:cubicBezTo>
                  <a:pt x="48" y="122"/>
                  <a:pt x="48" y="124"/>
                  <a:pt x="49" y="124"/>
                </a:cubicBezTo>
                <a:cubicBezTo>
                  <a:pt x="50" y="125"/>
                  <a:pt x="50" y="125"/>
                  <a:pt x="51" y="125"/>
                </a:cubicBezTo>
                <a:cubicBezTo>
                  <a:pt x="52" y="125"/>
                  <a:pt x="53" y="125"/>
                  <a:pt x="53" y="124"/>
                </a:cubicBezTo>
                <a:cubicBezTo>
                  <a:pt x="54" y="122"/>
                  <a:pt x="54" y="121"/>
                  <a:pt x="53" y="120"/>
                </a:cubicBezTo>
                <a:close/>
                <a:moveTo>
                  <a:pt x="70" y="134"/>
                </a:moveTo>
                <a:cubicBezTo>
                  <a:pt x="71" y="134"/>
                  <a:pt x="72" y="133"/>
                  <a:pt x="73" y="131"/>
                </a:cubicBezTo>
                <a:cubicBezTo>
                  <a:pt x="73" y="130"/>
                  <a:pt x="72" y="128"/>
                  <a:pt x="71" y="128"/>
                </a:cubicBezTo>
                <a:cubicBezTo>
                  <a:pt x="71" y="128"/>
                  <a:pt x="71" y="128"/>
                  <a:pt x="71" y="128"/>
                </a:cubicBezTo>
                <a:cubicBezTo>
                  <a:pt x="69" y="127"/>
                  <a:pt x="67" y="128"/>
                  <a:pt x="67" y="130"/>
                </a:cubicBezTo>
                <a:cubicBezTo>
                  <a:pt x="67" y="132"/>
                  <a:pt x="68" y="133"/>
                  <a:pt x="69" y="133"/>
                </a:cubicBezTo>
                <a:cubicBezTo>
                  <a:pt x="69" y="133"/>
                  <a:pt x="69" y="133"/>
                  <a:pt x="69" y="133"/>
                </a:cubicBezTo>
                <a:cubicBezTo>
                  <a:pt x="69" y="133"/>
                  <a:pt x="70" y="134"/>
                  <a:pt x="70" y="134"/>
                </a:cubicBezTo>
                <a:close/>
                <a:moveTo>
                  <a:pt x="42" y="45"/>
                </a:moveTo>
                <a:cubicBezTo>
                  <a:pt x="41" y="44"/>
                  <a:pt x="39" y="45"/>
                  <a:pt x="38" y="46"/>
                </a:cubicBezTo>
                <a:cubicBezTo>
                  <a:pt x="37" y="47"/>
                  <a:pt x="37" y="49"/>
                  <a:pt x="39" y="50"/>
                </a:cubicBezTo>
                <a:cubicBezTo>
                  <a:pt x="39" y="50"/>
                  <a:pt x="40" y="51"/>
                  <a:pt x="40" y="51"/>
                </a:cubicBezTo>
                <a:cubicBezTo>
                  <a:pt x="41" y="51"/>
                  <a:pt x="42" y="50"/>
                  <a:pt x="43" y="50"/>
                </a:cubicBezTo>
                <a:cubicBezTo>
                  <a:pt x="44" y="48"/>
                  <a:pt x="44" y="46"/>
                  <a:pt x="42" y="45"/>
                </a:cubicBezTo>
                <a:close/>
                <a:moveTo>
                  <a:pt x="116" y="114"/>
                </a:moveTo>
                <a:cubicBezTo>
                  <a:pt x="115" y="115"/>
                  <a:pt x="115" y="117"/>
                  <a:pt x="116" y="118"/>
                </a:cubicBezTo>
                <a:cubicBezTo>
                  <a:pt x="117" y="119"/>
                  <a:pt x="117" y="119"/>
                  <a:pt x="118" y="119"/>
                </a:cubicBezTo>
                <a:cubicBezTo>
                  <a:pt x="119" y="119"/>
                  <a:pt x="120" y="119"/>
                  <a:pt x="120" y="118"/>
                </a:cubicBezTo>
                <a:cubicBezTo>
                  <a:pt x="121" y="117"/>
                  <a:pt x="121" y="115"/>
                  <a:pt x="120" y="114"/>
                </a:cubicBezTo>
                <a:cubicBezTo>
                  <a:pt x="119" y="113"/>
                  <a:pt x="117" y="113"/>
                  <a:pt x="116" y="114"/>
                </a:cubicBezTo>
                <a:close/>
                <a:moveTo>
                  <a:pt x="121" y="46"/>
                </a:moveTo>
                <a:cubicBezTo>
                  <a:pt x="119" y="47"/>
                  <a:pt x="119" y="49"/>
                  <a:pt x="120" y="51"/>
                </a:cubicBezTo>
                <a:cubicBezTo>
                  <a:pt x="121" y="51"/>
                  <a:pt x="121" y="52"/>
                  <a:pt x="122" y="52"/>
                </a:cubicBezTo>
                <a:cubicBezTo>
                  <a:pt x="123" y="52"/>
                  <a:pt x="124" y="52"/>
                  <a:pt x="124" y="51"/>
                </a:cubicBezTo>
                <a:cubicBezTo>
                  <a:pt x="125" y="50"/>
                  <a:pt x="126" y="48"/>
                  <a:pt x="125" y="47"/>
                </a:cubicBezTo>
                <a:cubicBezTo>
                  <a:pt x="124" y="46"/>
                  <a:pt x="122" y="45"/>
                  <a:pt x="121" y="46"/>
                </a:cubicBezTo>
                <a:close/>
                <a:moveTo>
                  <a:pt x="126" y="55"/>
                </a:moveTo>
                <a:cubicBezTo>
                  <a:pt x="125" y="56"/>
                  <a:pt x="124" y="57"/>
                  <a:pt x="125" y="59"/>
                </a:cubicBezTo>
                <a:cubicBezTo>
                  <a:pt x="126" y="60"/>
                  <a:pt x="127" y="61"/>
                  <a:pt x="128" y="61"/>
                </a:cubicBezTo>
                <a:cubicBezTo>
                  <a:pt x="128" y="61"/>
                  <a:pt x="129" y="61"/>
                  <a:pt x="129" y="60"/>
                </a:cubicBezTo>
                <a:cubicBezTo>
                  <a:pt x="131" y="60"/>
                  <a:pt x="131" y="58"/>
                  <a:pt x="130" y="56"/>
                </a:cubicBezTo>
                <a:cubicBezTo>
                  <a:pt x="130" y="55"/>
                  <a:pt x="128" y="54"/>
                  <a:pt x="126" y="55"/>
                </a:cubicBezTo>
                <a:close/>
                <a:moveTo>
                  <a:pt x="36" y="54"/>
                </a:moveTo>
                <a:cubicBezTo>
                  <a:pt x="35" y="53"/>
                  <a:pt x="33" y="54"/>
                  <a:pt x="32" y="55"/>
                </a:cubicBezTo>
                <a:cubicBezTo>
                  <a:pt x="31" y="57"/>
                  <a:pt x="32" y="58"/>
                  <a:pt x="33" y="59"/>
                </a:cubicBezTo>
                <a:cubicBezTo>
                  <a:pt x="34" y="59"/>
                  <a:pt x="34" y="60"/>
                  <a:pt x="35" y="60"/>
                </a:cubicBezTo>
                <a:cubicBezTo>
                  <a:pt x="36" y="60"/>
                  <a:pt x="37" y="59"/>
                  <a:pt x="37" y="58"/>
                </a:cubicBezTo>
                <a:cubicBezTo>
                  <a:pt x="38" y="56"/>
                  <a:pt x="38" y="55"/>
                  <a:pt x="36" y="54"/>
                </a:cubicBezTo>
                <a:close/>
                <a:moveTo>
                  <a:pt x="113" y="39"/>
                </a:moveTo>
                <a:cubicBezTo>
                  <a:pt x="112" y="40"/>
                  <a:pt x="112" y="42"/>
                  <a:pt x="113" y="43"/>
                </a:cubicBezTo>
                <a:cubicBezTo>
                  <a:pt x="114" y="44"/>
                  <a:pt x="115" y="44"/>
                  <a:pt x="115" y="44"/>
                </a:cubicBezTo>
                <a:cubicBezTo>
                  <a:pt x="116" y="44"/>
                  <a:pt x="117" y="44"/>
                  <a:pt x="117" y="43"/>
                </a:cubicBezTo>
                <a:cubicBezTo>
                  <a:pt x="119" y="42"/>
                  <a:pt x="118" y="40"/>
                  <a:pt x="117" y="39"/>
                </a:cubicBezTo>
                <a:cubicBezTo>
                  <a:pt x="116" y="38"/>
                  <a:pt x="114" y="38"/>
                  <a:pt x="113" y="39"/>
                </a:cubicBezTo>
                <a:close/>
                <a:moveTo>
                  <a:pt x="28" y="66"/>
                </a:moveTo>
                <a:cubicBezTo>
                  <a:pt x="28" y="67"/>
                  <a:pt x="29" y="69"/>
                  <a:pt x="30" y="69"/>
                </a:cubicBezTo>
                <a:cubicBezTo>
                  <a:pt x="31" y="69"/>
                  <a:pt x="31" y="69"/>
                  <a:pt x="31" y="69"/>
                </a:cubicBezTo>
                <a:cubicBezTo>
                  <a:pt x="32" y="69"/>
                  <a:pt x="34" y="68"/>
                  <a:pt x="34" y="67"/>
                </a:cubicBezTo>
                <a:cubicBezTo>
                  <a:pt x="34" y="66"/>
                  <a:pt x="33" y="64"/>
                  <a:pt x="32" y="63"/>
                </a:cubicBezTo>
                <a:cubicBezTo>
                  <a:pt x="30" y="63"/>
                  <a:pt x="29" y="64"/>
                  <a:pt x="28" y="66"/>
                </a:cubicBezTo>
                <a:close/>
                <a:moveTo>
                  <a:pt x="108" y="120"/>
                </a:moveTo>
                <a:cubicBezTo>
                  <a:pt x="107" y="121"/>
                  <a:pt x="107" y="123"/>
                  <a:pt x="108" y="124"/>
                </a:cubicBezTo>
                <a:cubicBezTo>
                  <a:pt x="108" y="125"/>
                  <a:pt x="109" y="126"/>
                  <a:pt x="110" y="126"/>
                </a:cubicBezTo>
                <a:cubicBezTo>
                  <a:pt x="111" y="126"/>
                  <a:pt x="111" y="126"/>
                  <a:pt x="112" y="125"/>
                </a:cubicBezTo>
                <a:cubicBezTo>
                  <a:pt x="113" y="124"/>
                  <a:pt x="113" y="123"/>
                  <a:pt x="113" y="121"/>
                </a:cubicBezTo>
                <a:cubicBezTo>
                  <a:pt x="112" y="120"/>
                  <a:pt x="110" y="119"/>
                  <a:pt x="108" y="120"/>
                </a:cubicBezTo>
                <a:close/>
                <a:moveTo>
                  <a:pt x="129" y="101"/>
                </a:moveTo>
                <a:cubicBezTo>
                  <a:pt x="131" y="101"/>
                  <a:pt x="132" y="101"/>
                  <a:pt x="132" y="100"/>
                </a:cubicBezTo>
                <a:cubicBezTo>
                  <a:pt x="133" y="98"/>
                  <a:pt x="132" y="96"/>
                  <a:pt x="130" y="96"/>
                </a:cubicBezTo>
                <a:cubicBezTo>
                  <a:pt x="129" y="95"/>
                  <a:pt x="127" y="96"/>
                  <a:pt x="127" y="97"/>
                </a:cubicBezTo>
                <a:cubicBezTo>
                  <a:pt x="126" y="99"/>
                  <a:pt x="127" y="101"/>
                  <a:pt x="128" y="101"/>
                </a:cubicBezTo>
                <a:cubicBezTo>
                  <a:pt x="129" y="101"/>
                  <a:pt x="129" y="101"/>
                  <a:pt x="129" y="101"/>
                </a:cubicBezTo>
                <a:close/>
                <a:moveTo>
                  <a:pt x="135" y="89"/>
                </a:moveTo>
                <a:cubicBezTo>
                  <a:pt x="135" y="87"/>
                  <a:pt x="134" y="86"/>
                  <a:pt x="133" y="85"/>
                </a:cubicBezTo>
                <a:cubicBezTo>
                  <a:pt x="131" y="85"/>
                  <a:pt x="129" y="86"/>
                  <a:pt x="129" y="88"/>
                </a:cubicBezTo>
                <a:cubicBezTo>
                  <a:pt x="129" y="90"/>
                  <a:pt x="130" y="91"/>
                  <a:pt x="132" y="91"/>
                </a:cubicBezTo>
                <a:cubicBezTo>
                  <a:pt x="132" y="91"/>
                  <a:pt x="132" y="91"/>
                  <a:pt x="132" y="91"/>
                </a:cubicBezTo>
                <a:cubicBezTo>
                  <a:pt x="134" y="91"/>
                  <a:pt x="135" y="90"/>
                  <a:pt x="135" y="89"/>
                </a:cubicBezTo>
                <a:close/>
                <a:moveTo>
                  <a:pt x="37" y="110"/>
                </a:moveTo>
                <a:cubicBezTo>
                  <a:pt x="37" y="110"/>
                  <a:pt x="38" y="110"/>
                  <a:pt x="38" y="109"/>
                </a:cubicBezTo>
                <a:cubicBezTo>
                  <a:pt x="40" y="109"/>
                  <a:pt x="40" y="107"/>
                  <a:pt x="39" y="105"/>
                </a:cubicBezTo>
                <a:cubicBezTo>
                  <a:pt x="38" y="104"/>
                  <a:pt x="37" y="103"/>
                  <a:pt x="35" y="104"/>
                </a:cubicBezTo>
                <a:cubicBezTo>
                  <a:pt x="34" y="105"/>
                  <a:pt x="33" y="107"/>
                  <a:pt x="34" y="108"/>
                </a:cubicBezTo>
                <a:cubicBezTo>
                  <a:pt x="35" y="109"/>
                  <a:pt x="36" y="110"/>
                  <a:pt x="37" y="110"/>
                </a:cubicBezTo>
                <a:close/>
                <a:moveTo>
                  <a:pt x="126" y="105"/>
                </a:moveTo>
                <a:cubicBezTo>
                  <a:pt x="125" y="104"/>
                  <a:pt x="123" y="105"/>
                  <a:pt x="122" y="106"/>
                </a:cubicBezTo>
                <a:cubicBezTo>
                  <a:pt x="121" y="108"/>
                  <a:pt x="122" y="109"/>
                  <a:pt x="123" y="110"/>
                </a:cubicBezTo>
                <a:cubicBezTo>
                  <a:pt x="124" y="111"/>
                  <a:pt x="124" y="111"/>
                  <a:pt x="125" y="111"/>
                </a:cubicBezTo>
                <a:cubicBezTo>
                  <a:pt x="126" y="111"/>
                  <a:pt x="127" y="110"/>
                  <a:pt x="127" y="109"/>
                </a:cubicBezTo>
                <a:cubicBezTo>
                  <a:pt x="128" y="108"/>
                  <a:pt x="128" y="106"/>
                  <a:pt x="126" y="105"/>
                </a:cubicBezTo>
                <a:close/>
                <a:moveTo>
                  <a:pt x="90" y="128"/>
                </a:moveTo>
                <a:cubicBezTo>
                  <a:pt x="89" y="128"/>
                  <a:pt x="88" y="130"/>
                  <a:pt x="88" y="131"/>
                </a:cubicBezTo>
                <a:cubicBezTo>
                  <a:pt x="88" y="133"/>
                  <a:pt x="89" y="134"/>
                  <a:pt x="91" y="134"/>
                </a:cubicBezTo>
                <a:cubicBezTo>
                  <a:pt x="91" y="134"/>
                  <a:pt x="91" y="134"/>
                  <a:pt x="91" y="134"/>
                </a:cubicBezTo>
                <a:cubicBezTo>
                  <a:pt x="93" y="133"/>
                  <a:pt x="94" y="132"/>
                  <a:pt x="94" y="130"/>
                </a:cubicBezTo>
                <a:cubicBezTo>
                  <a:pt x="93" y="129"/>
                  <a:pt x="92" y="128"/>
                  <a:pt x="90" y="128"/>
                </a:cubicBezTo>
                <a:close/>
                <a:moveTo>
                  <a:pt x="100" y="125"/>
                </a:moveTo>
                <a:cubicBezTo>
                  <a:pt x="100" y="125"/>
                  <a:pt x="100" y="125"/>
                  <a:pt x="100" y="125"/>
                </a:cubicBezTo>
                <a:cubicBezTo>
                  <a:pt x="100" y="125"/>
                  <a:pt x="100" y="125"/>
                  <a:pt x="100" y="125"/>
                </a:cubicBezTo>
                <a:cubicBezTo>
                  <a:pt x="98" y="126"/>
                  <a:pt x="97" y="127"/>
                  <a:pt x="98" y="129"/>
                </a:cubicBezTo>
                <a:cubicBezTo>
                  <a:pt x="99" y="130"/>
                  <a:pt x="100" y="131"/>
                  <a:pt x="101" y="131"/>
                </a:cubicBezTo>
                <a:cubicBezTo>
                  <a:pt x="101" y="131"/>
                  <a:pt x="102" y="131"/>
                  <a:pt x="102" y="131"/>
                </a:cubicBezTo>
                <a:cubicBezTo>
                  <a:pt x="102" y="131"/>
                  <a:pt x="102" y="131"/>
                  <a:pt x="102" y="131"/>
                </a:cubicBezTo>
                <a:cubicBezTo>
                  <a:pt x="102" y="131"/>
                  <a:pt x="102" y="131"/>
                  <a:pt x="102" y="131"/>
                </a:cubicBezTo>
                <a:cubicBezTo>
                  <a:pt x="103" y="130"/>
                  <a:pt x="104" y="128"/>
                  <a:pt x="104" y="127"/>
                </a:cubicBezTo>
                <a:cubicBezTo>
                  <a:pt x="103" y="125"/>
                  <a:pt x="101" y="124"/>
                  <a:pt x="100" y="125"/>
                </a:cubicBezTo>
                <a:close/>
                <a:moveTo>
                  <a:pt x="131" y="65"/>
                </a:moveTo>
                <a:cubicBezTo>
                  <a:pt x="129" y="65"/>
                  <a:pt x="128" y="67"/>
                  <a:pt x="128" y="68"/>
                </a:cubicBezTo>
                <a:cubicBezTo>
                  <a:pt x="129" y="70"/>
                  <a:pt x="130" y="71"/>
                  <a:pt x="131" y="71"/>
                </a:cubicBezTo>
                <a:cubicBezTo>
                  <a:pt x="132" y="71"/>
                  <a:pt x="132" y="71"/>
                  <a:pt x="132" y="70"/>
                </a:cubicBezTo>
                <a:cubicBezTo>
                  <a:pt x="134" y="70"/>
                  <a:pt x="135" y="68"/>
                  <a:pt x="134" y="67"/>
                </a:cubicBezTo>
                <a:cubicBezTo>
                  <a:pt x="134" y="65"/>
                  <a:pt x="132" y="64"/>
                  <a:pt x="131" y="65"/>
                </a:cubicBezTo>
                <a:close/>
                <a:moveTo>
                  <a:pt x="133" y="75"/>
                </a:moveTo>
                <a:cubicBezTo>
                  <a:pt x="131" y="75"/>
                  <a:pt x="130" y="76"/>
                  <a:pt x="130" y="78"/>
                </a:cubicBezTo>
                <a:cubicBezTo>
                  <a:pt x="130" y="80"/>
                  <a:pt x="131" y="81"/>
                  <a:pt x="133" y="81"/>
                </a:cubicBezTo>
                <a:cubicBezTo>
                  <a:pt x="133" y="81"/>
                  <a:pt x="133" y="81"/>
                  <a:pt x="133" y="81"/>
                </a:cubicBezTo>
                <a:cubicBezTo>
                  <a:pt x="135" y="81"/>
                  <a:pt x="136" y="79"/>
                  <a:pt x="136" y="78"/>
                </a:cubicBezTo>
                <a:cubicBezTo>
                  <a:pt x="136" y="76"/>
                  <a:pt x="134" y="75"/>
                  <a:pt x="133" y="75"/>
                </a:cubicBezTo>
                <a:close/>
                <a:moveTo>
                  <a:pt x="80" y="0"/>
                </a:moveTo>
                <a:cubicBezTo>
                  <a:pt x="59" y="0"/>
                  <a:pt x="39" y="9"/>
                  <a:pt x="24" y="24"/>
                </a:cubicBezTo>
                <a:cubicBezTo>
                  <a:pt x="13" y="35"/>
                  <a:pt x="6" y="49"/>
                  <a:pt x="3" y="64"/>
                </a:cubicBezTo>
                <a:cubicBezTo>
                  <a:pt x="0" y="78"/>
                  <a:pt x="1" y="93"/>
                  <a:pt x="6" y="107"/>
                </a:cubicBezTo>
                <a:cubicBezTo>
                  <a:pt x="6" y="108"/>
                  <a:pt x="7" y="109"/>
                  <a:pt x="8" y="109"/>
                </a:cubicBezTo>
                <a:cubicBezTo>
                  <a:pt x="9" y="109"/>
                  <a:pt x="9" y="109"/>
                  <a:pt x="9" y="109"/>
                </a:cubicBezTo>
                <a:cubicBezTo>
                  <a:pt x="11" y="108"/>
                  <a:pt x="12" y="107"/>
                  <a:pt x="11" y="105"/>
                </a:cubicBezTo>
                <a:cubicBezTo>
                  <a:pt x="2" y="78"/>
                  <a:pt x="8" y="49"/>
                  <a:pt x="28" y="28"/>
                </a:cubicBezTo>
                <a:cubicBezTo>
                  <a:pt x="42" y="14"/>
                  <a:pt x="60" y="6"/>
                  <a:pt x="80" y="6"/>
                </a:cubicBezTo>
                <a:cubicBezTo>
                  <a:pt x="100" y="6"/>
                  <a:pt x="119" y="13"/>
                  <a:pt x="133" y="27"/>
                </a:cubicBezTo>
                <a:cubicBezTo>
                  <a:pt x="133" y="27"/>
                  <a:pt x="133" y="27"/>
                  <a:pt x="133" y="27"/>
                </a:cubicBezTo>
                <a:cubicBezTo>
                  <a:pt x="124" y="28"/>
                  <a:pt x="124" y="28"/>
                  <a:pt x="124" y="28"/>
                </a:cubicBezTo>
                <a:cubicBezTo>
                  <a:pt x="123" y="28"/>
                  <a:pt x="121" y="29"/>
                  <a:pt x="121" y="31"/>
                </a:cubicBezTo>
                <a:cubicBezTo>
                  <a:pt x="121" y="32"/>
                  <a:pt x="123" y="33"/>
                  <a:pt x="124" y="33"/>
                </a:cubicBezTo>
                <a:cubicBezTo>
                  <a:pt x="124" y="33"/>
                  <a:pt x="124" y="33"/>
                  <a:pt x="124" y="33"/>
                </a:cubicBezTo>
                <a:cubicBezTo>
                  <a:pt x="140" y="33"/>
                  <a:pt x="140" y="33"/>
                  <a:pt x="140" y="33"/>
                </a:cubicBezTo>
                <a:cubicBezTo>
                  <a:pt x="142" y="33"/>
                  <a:pt x="143" y="32"/>
                  <a:pt x="143" y="30"/>
                </a:cubicBezTo>
                <a:cubicBezTo>
                  <a:pt x="143" y="14"/>
                  <a:pt x="143" y="14"/>
                  <a:pt x="143" y="14"/>
                </a:cubicBezTo>
                <a:cubicBezTo>
                  <a:pt x="143" y="13"/>
                  <a:pt x="142" y="11"/>
                  <a:pt x="140" y="11"/>
                </a:cubicBezTo>
                <a:cubicBezTo>
                  <a:pt x="139" y="11"/>
                  <a:pt x="137" y="13"/>
                  <a:pt x="137" y="14"/>
                </a:cubicBezTo>
                <a:cubicBezTo>
                  <a:pt x="137" y="23"/>
                  <a:pt x="137" y="23"/>
                  <a:pt x="137" y="23"/>
                </a:cubicBezTo>
                <a:cubicBezTo>
                  <a:pt x="137" y="23"/>
                  <a:pt x="137" y="23"/>
                  <a:pt x="137" y="23"/>
                </a:cubicBezTo>
                <a:cubicBezTo>
                  <a:pt x="122" y="8"/>
                  <a:pt x="101" y="0"/>
                  <a:pt x="80" y="0"/>
                </a:cubicBezTo>
                <a:close/>
                <a:moveTo>
                  <a:pt x="29" y="133"/>
                </a:moveTo>
                <a:cubicBezTo>
                  <a:pt x="29" y="132"/>
                  <a:pt x="29" y="132"/>
                  <a:pt x="29" y="132"/>
                </a:cubicBezTo>
                <a:cubicBezTo>
                  <a:pt x="38" y="132"/>
                  <a:pt x="38" y="132"/>
                  <a:pt x="38" y="132"/>
                </a:cubicBezTo>
                <a:cubicBezTo>
                  <a:pt x="39" y="132"/>
                  <a:pt x="41" y="131"/>
                  <a:pt x="41" y="129"/>
                </a:cubicBezTo>
                <a:cubicBezTo>
                  <a:pt x="41" y="128"/>
                  <a:pt x="39" y="126"/>
                  <a:pt x="38" y="126"/>
                </a:cubicBezTo>
                <a:cubicBezTo>
                  <a:pt x="22" y="127"/>
                  <a:pt x="22" y="127"/>
                  <a:pt x="22" y="127"/>
                </a:cubicBezTo>
                <a:cubicBezTo>
                  <a:pt x="20" y="127"/>
                  <a:pt x="19" y="128"/>
                  <a:pt x="19" y="130"/>
                </a:cubicBezTo>
                <a:cubicBezTo>
                  <a:pt x="19" y="146"/>
                  <a:pt x="19" y="146"/>
                  <a:pt x="19" y="146"/>
                </a:cubicBezTo>
                <a:cubicBezTo>
                  <a:pt x="19" y="147"/>
                  <a:pt x="20" y="149"/>
                  <a:pt x="22" y="149"/>
                </a:cubicBezTo>
                <a:cubicBezTo>
                  <a:pt x="22" y="149"/>
                  <a:pt x="22" y="149"/>
                  <a:pt x="22" y="149"/>
                </a:cubicBezTo>
                <a:cubicBezTo>
                  <a:pt x="23" y="149"/>
                  <a:pt x="25" y="147"/>
                  <a:pt x="25" y="146"/>
                </a:cubicBezTo>
                <a:cubicBezTo>
                  <a:pt x="25" y="137"/>
                  <a:pt x="25" y="137"/>
                  <a:pt x="25" y="137"/>
                </a:cubicBezTo>
                <a:cubicBezTo>
                  <a:pt x="25" y="137"/>
                  <a:pt x="25" y="137"/>
                  <a:pt x="25" y="137"/>
                </a:cubicBezTo>
                <a:cubicBezTo>
                  <a:pt x="41" y="152"/>
                  <a:pt x="61" y="160"/>
                  <a:pt x="81" y="160"/>
                </a:cubicBezTo>
                <a:cubicBezTo>
                  <a:pt x="102" y="160"/>
                  <a:pt x="123" y="152"/>
                  <a:pt x="138" y="136"/>
                </a:cubicBezTo>
                <a:cubicBezTo>
                  <a:pt x="149" y="125"/>
                  <a:pt x="156" y="111"/>
                  <a:pt x="159" y="96"/>
                </a:cubicBezTo>
                <a:cubicBezTo>
                  <a:pt x="162" y="82"/>
                  <a:pt x="161" y="67"/>
                  <a:pt x="156" y="53"/>
                </a:cubicBezTo>
                <a:cubicBezTo>
                  <a:pt x="156" y="51"/>
                  <a:pt x="154" y="51"/>
                  <a:pt x="153" y="51"/>
                </a:cubicBezTo>
                <a:cubicBezTo>
                  <a:pt x="151" y="52"/>
                  <a:pt x="150" y="53"/>
                  <a:pt x="151" y="55"/>
                </a:cubicBezTo>
                <a:cubicBezTo>
                  <a:pt x="160" y="82"/>
                  <a:pt x="154" y="111"/>
                  <a:pt x="134" y="132"/>
                </a:cubicBezTo>
                <a:cubicBezTo>
                  <a:pt x="105" y="161"/>
                  <a:pt x="58" y="161"/>
                  <a:pt x="29" y="133"/>
                </a:cubicBezTo>
                <a:close/>
                <a:moveTo>
                  <a:pt x="58" y="58"/>
                </a:moveTo>
                <a:cubicBezTo>
                  <a:pt x="58" y="58"/>
                  <a:pt x="57" y="59"/>
                  <a:pt x="57" y="60"/>
                </a:cubicBezTo>
                <a:cubicBezTo>
                  <a:pt x="57" y="61"/>
                  <a:pt x="57" y="62"/>
                  <a:pt x="58" y="62"/>
                </a:cubicBezTo>
                <a:cubicBezTo>
                  <a:pt x="79" y="109"/>
                  <a:pt x="79" y="109"/>
                  <a:pt x="79" y="109"/>
                </a:cubicBezTo>
                <a:cubicBezTo>
                  <a:pt x="80" y="111"/>
                  <a:pt x="81" y="112"/>
                  <a:pt x="82" y="112"/>
                </a:cubicBezTo>
                <a:cubicBezTo>
                  <a:pt x="82" y="112"/>
                  <a:pt x="83" y="112"/>
                  <a:pt x="83" y="112"/>
                </a:cubicBezTo>
                <a:cubicBezTo>
                  <a:pt x="84" y="112"/>
                  <a:pt x="85" y="111"/>
                  <a:pt x="86" y="109"/>
                </a:cubicBezTo>
                <a:cubicBezTo>
                  <a:pt x="88" y="103"/>
                  <a:pt x="88" y="103"/>
                  <a:pt x="88" y="103"/>
                </a:cubicBezTo>
                <a:cubicBezTo>
                  <a:pt x="90" y="100"/>
                  <a:pt x="91" y="96"/>
                  <a:pt x="93" y="92"/>
                </a:cubicBezTo>
                <a:cubicBezTo>
                  <a:pt x="97" y="91"/>
                  <a:pt x="101" y="89"/>
                  <a:pt x="105" y="88"/>
                </a:cubicBezTo>
                <a:cubicBezTo>
                  <a:pt x="110" y="86"/>
                  <a:pt x="110" y="86"/>
                  <a:pt x="110" y="86"/>
                </a:cubicBezTo>
                <a:cubicBezTo>
                  <a:pt x="112" y="85"/>
                  <a:pt x="112" y="83"/>
                  <a:pt x="112" y="82"/>
                </a:cubicBezTo>
                <a:cubicBezTo>
                  <a:pt x="112" y="81"/>
                  <a:pt x="112" y="80"/>
                  <a:pt x="110" y="79"/>
                </a:cubicBezTo>
                <a:cubicBezTo>
                  <a:pt x="99" y="74"/>
                  <a:pt x="88" y="68"/>
                  <a:pt x="76" y="63"/>
                </a:cubicBezTo>
                <a:cubicBezTo>
                  <a:pt x="66" y="59"/>
                  <a:pt x="66" y="59"/>
                  <a:pt x="66" y="59"/>
                </a:cubicBezTo>
                <a:cubicBezTo>
                  <a:pt x="65" y="58"/>
                  <a:pt x="64" y="58"/>
                  <a:pt x="62" y="57"/>
                </a:cubicBezTo>
                <a:cubicBezTo>
                  <a:pt x="61" y="56"/>
                  <a:pt x="59" y="57"/>
                  <a:pt x="58" y="58"/>
                </a:cubicBezTo>
                <a:close/>
                <a:moveTo>
                  <a:pt x="74" y="69"/>
                </a:moveTo>
                <a:cubicBezTo>
                  <a:pt x="84" y="73"/>
                  <a:pt x="93" y="78"/>
                  <a:pt x="103" y="82"/>
                </a:cubicBezTo>
                <a:cubicBezTo>
                  <a:pt x="103" y="82"/>
                  <a:pt x="103" y="82"/>
                  <a:pt x="103" y="82"/>
                </a:cubicBezTo>
                <a:cubicBezTo>
                  <a:pt x="98" y="84"/>
                  <a:pt x="94" y="86"/>
                  <a:pt x="89" y="87"/>
                </a:cubicBezTo>
                <a:cubicBezTo>
                  <a:pt x="89" y="88"/>
                  <a:pt x="88" y="88"/>
                  <a:pt x="88" y="89"/>
                </a:cubicBezTo>
                <a:cubicBezTo>
                  <a:pt x="86" y="93"/>
                  <a:pt x="85" y="97"/>
                  <a:pt x="83" y="101"/>
                </a:cubicBezTo>
                <a:cubicBezTo>
                  <a:pt x="82" y="102"/>
                  <a:pt x="82" y="102"/>
                  <a:pt x="82" y="102"/>
                </a:cubicBezTo>
                <a:cubicBezTo>
                  <a:pt x="65" y="65"/>
                  <a:pt x="65" y="65"/>
                  <a:pt x="65" y="65"/>
                </a:cubicBezTo>
                <a:lnTo>
                  <a:pt x="74" y="6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81" name="Freeform 780">
            <a:extLst>
              <a:ext uri="{FF2B5EF4-FFF2-40B4-BE49-F238E27FC236}">
                <a16:creationId xmlns:a16="http://schemas.microsoft.com/office/drawing/2014/main" xmlns="" id="{BF3CED3C-0B16-43DD-A6AD-EE20627B6EDB}"/>
              </a:ext>
            </a:extLst>
          </p:cNvPr>
          <p:cNvSpPr>
            <a:spLocks noEditPoints="1"/>
          </p:cNvSpPr>
          <p:nvPr/>
        </p:nvSpPr>
        <p:spPr bwMode="auto">
          <a:xfrm>
            <a:off x="2479675" y="1617663"/>
            <a:ext cx="546100" cy="509588"/>
          </a:xfrm>
          <a:custGeom>
            <a:avLst/>
            <a:gdLst>
              <a:gd name="T0" fmla="*/ 137 w 160"/>
              <a:gd name="T1" fmla="*/ 69 h 148"/>
              <a:gd name="T2" fmla="*/ 6 w 160"/>
              <a:gd name="T3" fmla="*/ 97 h 148"/>
              <a:gd name="T4" fmla="*/ 12 w 160"/>
              <a:gd name="T5" fmla="*/ 26 h 148"/>
              <a:gd name="T6" fmla="*/ 72 w 160"/>
              <a:gd name="T7" fmla="*/ 23 h 148"/>
              <a:gd name="T8" fmla="*/ 12 w 160"/>
              <a:gd name="T9" fmla="*/ 20 h 148"/>
              <a:gd name="T10" fmla="*/ 0 w 160"/>
              <a:gd name="T11" fmla="*/ 111 h 148"/>
              <a:gd name="T12" fmla="*/ 69 w 160"/>
              <a:gd name="T13" fmla="*/ 123 h 148"/>
              <a:gd name="T14" fmla="*/ 42 w 160"/>
              <a:gd name="T15" fmla="*/ 142 h 148"/>
              <a:gd name="T16" fmla="*/ 42 w 160"/>
              <a:gd name="T17" fmla="*/ 148 h 148"/>
              <a:gd name="T18" fmla="*/ 104 w 160"/>
              <a:gd name="T19" fmla="*/ 145 h 148"/>
              <a:gd name="T20" fmla="*/ 75 w 160"/>
              <a:gd name="T21" fmla="*/ 142 h 148"/>
              <a:gd name="T22" fmla="*/ 131 w 160"/>
              <a:gd name="T23" fmla="*/ 123 h 148"/>
              <a:gd name="T24" fmla="*/ 143 w 160"/>
              <a:gd name="T25" fmla="*/ 69 h 148"/>
              <a:gd name="T26" fmla="*/ 131 w 160"/>
              <a:gd name="T27" fmla="*/ 117 h 148"/>
              <a:gd name="T28" fmla="*/ 6 w 160"/>
              <a:gd name="T29" fmla="*/ 111 h 148"/>
              <a:gd name="T30" fmla="*/ 137 w 160"/>
              <a:gd name="T31" fmla="*/ 103 h 148"/>
              <a:gd name="T32" fmla="*/ 131 w 160"/>
              <a:gd name="T33" fmla="*/ 117 h 148"/>
              <a:gd name="T34" fmla="*/ 90 w 160"/>
              <a:gd name="T35" fmla="*/ 0 h 148"/>
              <a:gd name="T36" fmla="*/ 78 w 160"/>
              <a:gd name="T37" fmla="*/ 47 h 148"/>
              <a:gd name="T38" fmla="*/ 95 w 160"/>
              <a:gd name="T39" fmla="*/ 60 h 148"/>
              <a:gd name="T40" fmla="*/ 96 w 160"/>
              <a:gd name="T41" fmla="*/ 76 h 148"/>
              <a:gd name="T42" fmla="*/ 100 w 160"/>
              <a:gd name="T43" fmla="*/ 76 h 148"/>
              <a:gd name="T44" fmla="*/ 148 w 160"/>
              <a:gd name="T45" fmla="*/ 60 h 148"/>
              <a:gd name="T46" fmla="*/ 160 w 160"/>
              <a:gd name="T47" fmla="*/ 12 h 148"/>
              <a:gd name="T48" fmla="*/ 154 w 160"/>
              <a:gd name="T49" fmla="*/ 47 h 148"/>
              <a:gd name="T50" fmla="*/ 115 w 160"/>
              <a:gd name="T51" fmla="*/ 54 h 148"/>
              <a:gd name="T52" fmla="*/ 101 w 160"/>
              <a:gd name="T53" fmla="*/ 67 h 148"/>
              <a:gd name="T54" fmla="*/ 100 w 160"/>
              <a:gd name="T55" fmla="*/ 55 h 148"/>
              <a:gd name="T56" fmla="*/ 90 w 160"/>
              <a:gd name="T57" fmla="*/ 54 h 148"/>
              <a:gd name="T58" fmla="*/ 84 w 160"/>
              <a:gd name="T59" fmla="*/ 12 h 148"/>
              <a:gd name="T60" fmla="*/ 148 w 160"/>
              <a:gd name="T61" fmla="*/ 6 h 148"/>
              <a:gd name="T62" fmla="*/ 154 w 160"/>
              <a:gd name="T63" fmla="*/ 47 h 148"/>
              <a:gd name="T64" fmla="*/ 117 w 160"/>
              <a:gd name="T65" fmla="*/ 29 h 148"/>
              <a:gd name="T66" fmla="*/ 117 w 160"/>
              <a:gd name="T67" fmla="*/ 33 h 148"/>
              <a:gd name="T68" fmla="*/ 121 w 160"/>
              <a:gd name="T69" fmla="*/ 33 h 148"/>
              <a:gd name="T70" fmla="*/ 121 w 160"/>
              <a:gd name="T71" fmla="*/ 29 h 148"/>
              <a:gd name="T72" fmla="*/ 130 w 160"/>
              <a:gd name="T73" fmla="*/ 28 h 148"/>
              <a:gd name="T74" fmla="*/ 127 w 160"/>
              <a:gd name="T75" fmla="*/ 31 h 148"/>
              <a:gd name="T76" fmla="*/ 130 w 160"/>
              <a:gd name="T77" fmla="*/ 34 h 148"/>
              <a:gd name="T78" fmla="*/ 133 w 160"/>
              <a:gd name="T79" fmla="*/ 31 h 148"/>
              <a:gd name="T80" fmla="*/ 130 w 160"/>
              <a:gd name="T81" fmla="*/ 28 h 148"/>
              <a:gd name="T82" fmla="*/ 106 w 160"/>
              <a:gd name="T83" fmla="*/ 29 h 148"/>
              <a:gd name="T84" fmla="*/ 106 w 160"/>
              <a:gd name="T85" fmla="*/ 33 h 148"/>
              <a:gd name="T86" fmla="*/ 110 w 160"/>
              <a:gd name="T87" fmla="*/ 33 h 148"/>
              <a:gd name="T88" fmla="*/ 110 w 160"/>
              <a:gd name="T89" fmla="*/ 29 h 1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160" h="148">
                <a:moveTo>
                  <a:pt x="140" y="66"/>
                </a:moveTo>
                <a:cubicBezTo>
                  <a:pt x="139" y="66"/>
                  <a:pt x="137" y="67"/>
                  <a:pt x="137" y="69"/>
                </a:cubicBezTo>
                <a:cubicBezTo>
                  <a:pt x="137" y="97"/>
                  <a:pt x="137" y="97"/>
                  <a:pt x="137" y="97"/>
                </a:cubicBezTo>
                <a:cubicBezTo>
                  <a:pt x="6" y="97"/>
                  <a:pt x="6" y="97"/>
                  <a:pt x="6" y="97"/>
                </a:cubicBezTo>
                <a:cubicBezTo>
                  <a:pt x="6" y="32"/>
                  <a:pt x="6" y="32"/>
                  <a:pt x="6" y="32"/>
                </a:cubicBezTo>
                <a:cubicBezTo>
                  <a:pt x="6" y="29"/>
                  <a:pt x="9" y="26"/>
                  <a:pt x="12" y="26"/>
                </a:cubicBezTo>
                <a:cubicBezTo>
                  <a:pt x="69" y="26"/>
                  <a:pt x="69" y="26"/>
                  <a:pt x="69" y="26"/>
                </a:cubicBezTo>
                <a:cubicBezTo>
                  <a:pt x="71" y="26"/>
                  <a:pt x="72" y="25"/>
                  <a:pt x="72" y="23"/>
                </a:cubicBezTo>
                <a:cubicBezTo>
                  <a:pt x="72" y="21"/>
                  <a:pt x="71" y="20"/>
                  <a:pt x="69" y="20"/>
                </a:cubicBezTo>
                <a:cubicBezTo>
                  <a:pt x="12" y="20"/>
                  <a:pt x="12" y="20"/>
                  <a:pt x="12" y="20"/>
                </a:cubicBezTo>
                <a:cubicBezTo>
                  <a:pt x="6" y="20"/>
                  <a:pt x="0" y="26"/>
                  <a:pt x="0" y="32"/>
                </a:cubicBezTo>
                <a:cubicBezTo>
                  <a:pt x="0" y="111"/>
                  <a:pt x="0" y="111"/>
                  <a:pt x="0" y="111"/>
                </a:cubicBezTo>
                <a:cubicBezTo>
                  <a:pt x="0" y="118"/>
                  <a:pt x="6" y="123"/>
                  <a:pt x="12" y="123"/>
                </a:cubicBezTo>
                <a:cubicBezTo>
                  <a:pt x="69" y="123"/>
                  <a:pt x="69" y="123"/>
                  <a:pt x="69" y="123"/>
                </a:cubicBezTo>
                <a:cubicBezTo>
                  <a:pt x="69" y="142"/>
                  <a:pt x="69" y="142"/>
                  <a:pt x="69" y="142"/>
                </a:cubicBezTo>
                <a:cubicBezTo>
                  <a:pt x="42" y="142"/>
                  <a:pt x="42" y="142"/>
                  <a:pt x="42" y="142"/>
                </a:cubicBezTo>
                <a:cubicBezTo>
                  <a:pt x="41" y="142"/>
                  <a:pt x="39" y="144"/>
                  <a:pt x="39" y="145"/>
                </a:cubicBezTo>
                <a:cubicBezTo>
                  <a:pt x="39" y="147"/>
                  <a:pt x="41" y="148"/>
                  <a:pt x="42" y="148"/>
                </a:cubicBezTo>
                <a:cubicBezTo>
                  <a:pt x="101" y="148"/>
                  <a:pt x="101" y="148"/>
                  <a:pt x="101" y="148"/>
                </a:cubicBezTo>
                <a:cubicBezTo>
                  <a:pt x="103" y="148"/>
                  <a:pt x="104" y="147"/>
                  <a:pt x="104" y="145"/>
                </a:cubicBezTo>
                <a:cubicBezTo>
                  <a:pt x="104" y="144"/>
                  <a:pt x="103" y="142"/>
                  <a:pt x="101" y="142"/>
                </a:cubicBezTo>
                <a:cubicBezTo>
                  <a:pt x="75" y="142"/>
                  <a:pt x="75" y="142"/>
                  <a:pt x="75" y="142"/>
                </a:cubicBezTo>
                <a:cubicBezTo>
                  <a:pt x="75" y="123"/>
                  <a:pt x="75" y="123"/>
                  <a:pt x="75" y="123"/>
                </a:cubicBezTo>
                <a:cubicBezTo>
                  <a:pt x="131" y="123"/>
                  <a:pt x="131" y="123"/>
                  <a:pt x="131" y="123"/>
                </a:cubicBezTo>
                <a:cubicBezTo>
                  <a:pt x="138" y="123"/>
                  <a:pt x="143" y="118"/>
                  <a:pt x="143" y="111"/>
                </a:cubicBezTo>
                <a:cubicBezTo>
                  <a:pt x="143" y="69"/>
                  <a:pt x="143" y="69"/>
                  <a:pt x="143" y="69"/>
                </a:cubicBezTo>
                <a:cubicBezTo>
                  <a:pt x="143" y="67"/>
                  <a:pt x="142" y="66"/>
                  <a:pt x="140" y="66"/>
                </a:cubicBezTo>
                <a:close/>
                <a:moveTo>
                  <a:pt x="131" y="117"/>
                </a:moveTo>
                <a:cubicBezTo>
                  <a:pt x="12" y="117"/>
                  <a:pt x="12" y="117"/>
                  <a:pt x="12" y="117"/>
                </a:cubicBezTo>
                <a:cubicBezTo>
                  <a:pt x="9" y="117"/>
                  <a:pt x="6" y="114"/>
                  <a:pt x="6" y="111"/>
                </a:cubicBezTo>
                <a:cubicBezTo>
                  <a:pt x="6" y="103"/>
                  <a:pt x="6" y="103"/>
                  <a:pt x="6" y="103"/>
                </a:cubicBezTo>
                <a:cubicBezTo>
                  <a:pt x="137" y="103"/>
                  <a:pt x="137" y="103"/>
                  <a:pt x="137" y="103"/>
                </a:cubicBezTo>
                <a:cubicBezTo>
                  <a:pt x="137" y="111"/>
                  <a:pt x="137" y="111"/>
                  <a:pt x="137" y="111"/>
                </a:cubicBezTo>
                <a:cubicBezTo>
                  <a:pt x="137" y="114"/>
                  <a:pt x="134" y="117"/>
                  <a:pt x="131" y="117"/>
                </a:cubicBezTo>
                <a:close/>
                <a:moveTo>
                  <a:pt x="148" y="0"/>
                </a:moveTo>
                <a:cubicBezTo>
                  <a:pt x="90" y="0"/>
                  <a:pt x="90" y="0"/>
                  <a:pt x="90" y="0"/>
                </a:cubicBezTo>
                <a:cubicBezTo>
                  <a:pt x="83" y="0"/>
                  <a:pt x="78" y="6"/>
                  <a:pt x="78" y="12"/>
                </a:cubicBezTo>
                <a:cubicBezTo>
                  <a:pt x="78" y="47"/>
                  <a:pt x="78" y="47"/>
                  <a:pt x="78" y="47"/>
                </a:cubicBezTo>
                <a:cubicBezTo>
                  <a:pt x="78" y="54"/>
                  <a:pt x="83" y="60"/>
                  <a:pt x="90" y="60"/>
                </a:cubicBezTo>
                <a:cubicBezTo>
                  <a:pt x="95" y="60"/>
                  <a:pt x="95" y="60"/>
                  <a:pt x="95" y="60"/>
                </a:cubicBezTo>
                <a:cubicBezTo>
                  <a:pt x="95" y="74"/>
                  <a:pt x="95" y="74"/>
                  <a:pt x="95" y="74"/>
                </a:cubicBezTo>
                <a:cubicBezTo>
                  <a:pt x="95" y="75"/>
                  <a:pt x="95" y="76"/>
                  <a:pt x="96" y="76"/>
                </a:cubicBezTo>
                <a:cubicBezTo>
                  <a:pt x="97" y="76"/>
                  <a:pt x="97" y="77"/>
                  <a:pt x="98" y="77"/>
                </a:cubicBezTo>
                <a:cubicBezTo>
                  <a:pt x="98" y="77"/>
                  <a:pt x="99" y="76"/>
                  <a:pt x="100" y="76"/>
                </a:cubicBezTo>
                <a:cubicBezTo>
                  <a:pt x="116" y="60"/>
                  <a:pt x="116" y="60"/>
                  <a:pt x="116" y="60"/>
                </a:cubicBezTo>
                <a:cubicBezTo>
                  <a:pt x="148" y="60"/>
                  <a:pt x="148" y="60"/>
                  <a:pt x="148" y="60"/>
                </a:cubicBezTo>
                <a:cubicBezTo>
                  <a:pt x="154" y="60"/>
                  <a:pt x="160" y="54"/>
                  <a:pt x="160" y="47"/>
                </a:cubicBezTo>
                <a:cubicBezTo>
                  <a:pt x="160" y="12"/>
                  <a:pt x="160" y="12"/>
                  <a:pt x="160" y="12"/>
                </a:cubicBezTo>
                <a:cubicBezTo>
                  <a:pt x="160" y="6"/>
                  <a:pt x="154" y="0"/>
                  <a:pt x="148" y="0"/>
                </a:cubicBezTo>
                <a:close/>
                <a:moveTo>
                  <a:pt x="154" y="47"/>
                </a:moveTo>
                <a:cubicBezTo>
                  <a:pt x="154" y="51"/>
                  <a:pt x="151" y="54"/>
                  <a:pt x="148" y="54"/>
                </a:cubicBezTo>
                <a:cubicBezTo>
                  <a:pt x="115" y="54"/>
                  <a:pt x="115" y="54"/>
                  <a:pt x="115" y="54"/>
                </a:cubicBezTo>
                <a:cubicBezTo>
                  <a:pt x="114" y="54"/>
                  <a:pt x="114" y="54"/>
                  <a:pt x="113" y="55"/>
                </a:cubicBezTo>
                <a:cubicBezTo>
                  <a:pt x="101" y="67"/>
                  <a:pt x="101" y="67"/>
                  <a:pt x="101" y="67"/>
                </a:cubicBezTo>
                <a:cubicBezTo>
                  <a:pt x="101" y="57"/>
                  <a:pt x="101" y="57"/>
                  <a:pt x="101" y="57"/>
                </a:cubicBezTo>
                <a:cubicBezTo>
                  <a:pt x="101" y="56"/>
                  <a:pt x="100" y="55"/>
                  <a:pt x="100" y="55"/>
                </a:cubicBezTo>
                <a:cubicBezTo>
                  <a:pt x="99" y="54"/>
                  <a:pt x="98" y="54"/>
                  <a:pt x="98" y="54"/>
                </a:cubicBezTo>
                <a:cubicBezTo>
                  <a:pt x="90" y="54"/>
                  <a:pt x="90" y="54"/>
                  <a:pt x="90" y="54"/>
                </a:cubicBezTo>
                <a:cubicBezTo>
                  <a:pt x="87" y="54"/>
                  <a:pt x="84" y="51"/>
                  <a:pt x="84" y="47"/>
                </a:cubicBezTo>
                <a:cubicBezTo>
                  <a:pt x="84" y="12"/>
                  <a:pt x="84" y="12"/>
                  <a:pt x="84" y="12"/>
                </a:cubicBezTo>
                <a:cubicBezTo>
                  <a:pt x="84" y="9"/>
                  <a:pt x="87" y="6"/>
                  <a:pt x="90" y="6"/>
                </a:cubicBezTo>
                <a:cubicBezTo>
                  <a:pt x="148" y="6"/>
                  <a:pt x="148" y="6"/>
                  <a:pt x="148" y="6"/>
                </a:cubicBezTo>
                <a:cubicBezTo>
                  <a:pt x="151" y="6"/>
                  <a:pt x="154" y="9"/>
                  <a:pt x="154" y="12"/>
                </a:cubicBezTo>
                <a:cubicBezTo>
                  <a:pt x="154" y="47"/>
                  <a:pt x="154" y="47"/>
                  <a:pt x="154" y="47"/>
                </a:cubicBezTo>
                <a:close/>
                <a:moveTo>
                  <a:pt x="119" y="28"/>
                </a:moveTo>
                <a:cubicBezTo>
                  <a:pt x="118" y="28"/>
                  <a:pt x="117" y="28"/>
                  <a:pt x="117" y="29"/>
                </a:cubicBezTo>
                <a:cubicBezTo>
                  <a:pt x="116" y="29"/>
                  <a:pt x="116" y="30"/>
                  <a:pt x="116" y="31"/>
                </a:cubicBezTo>
                <a:cubicBezTo>
                  <a:pt x="116" y="32"/>
                  <a:pt x="116" y="33"/>
                  <a:pt x="117" y="33"/>
                </a:cubicBezTo>
                <a:cubicBezTo>
                  <a:pt x="117" y="34"/>
                  <a:pt x="118" y="34"/>
                  <a:pt x="119" y="34"/>
                </a:cubicBezTo>
                <a:cubicBezTo>
                  <a:pt x="120" y="34"/>
                  <a:pt x="120" y="34"/>
                  <a:pt x="121" y="33"/>
                </a:cubicBezTo>
                <a:cubicBezTo>
                  <a:pt x="122" y="33"/>
                  <a:pt x="122" y="32"/>
                  <a:pt x="122" y="31"/>
                </a:cubicBezTo>
                <a:cubicBezTo>
                  <a:pt x="122" y="30"/>
                  <a:pt x="122" y="29"/>
                  <a:pt x="121" y="29"/>
                </a:cubicBezTo>
                <a:cubicBezTo>
                  <a:pt x="120" y="28"/>
                  <a:pt x="120" y="28"/>
                  <a:pt x="119" y="28"/>
                </a:cubicBezTo>
                <a:close/>
                <a:moveTo>
                  <a:pt x="130" y="28"/>
                </a:moveTo>
                <a:cubicBezTo>
                  <a:pt x="129" y="28"/>
                  <a:pt x="128" y="28"/>
                  <a:pt x="128" y="29"/>
                </a:cubicBezTo>
                <a:cubicBezTo>
                  <a:pt x="127" y="29"/>
                  <a:pt x="127" y="30"/>
                  <a:pt x="127" y="31"/>
                </a:cubicBezTo>
                <a:cubicBezTo>
                  <a:pt x="127" y="32"/>
                  <a:pt x="127" y="33"/>
                  <a:pt x="128" y="33"/>
                </a:cubicBezTo>
                <a:cubicBezTo>
                  <a:pt x="128" y="34"/>
                  <a:pt x="129" y="34"/>
                  <a:pt x="130" y="34"/>
                </a:cubicBezTo>
                <a:cubicBezTo>
                  <a:pt x="131" y="34"/>
                  <a:pt x="131" y="34"/>
                  <a:pt x="132" y="33"/>
                </a:cubicBezTo>
                <a:cubicBezTo>
                  <a:pt x="133" y="33"/>
                  <a:pt x="133" y="32"/>
                  <a:pt x="133" y="31"/>
                </a:cubicBezTo>
                <a:cubicBezTo>
                  <a:pt x="133" y="30"/>
                  <a:pt x="133" y="29"/>
                  <a:pt x="132" y="29"/>
                </a:cubicBezTo>
                <a:cubicBezTo>
                  <a:pt x="131" y="28"/>
                  <a:pt x="131" y="28"/>
                  <a:pt x="130" y="28"/>
                </a:cubicBezTo>
                <a:close/>
                <a:moveTo>
                  <a:pt x="108" y="28"/>
                </a:moveTo>
                <a:cubicBezTo>
                  <a:pt x="107" y="28"/>
                  <a:pt x="106" y="28"/>
                  <a:pt x="106" y="29"/>
                </a:cubicBezTo>
                <a:cubicBezTo>
                  <a:pt x="105" y="29"/>
                  <a:pt x="105" y="30"/>
                  <a:pt x="105" y="31"/>
                </a:cubicBezTo>
                <a:cubicBezTo>
                  <a:pt x="105" y="32"/>
                  <a:pt x="105" y="33"/>
                  <a:pt x="106" y="33"/>
                </a:cubicBezTo>
                <a:cubicBezTo>
                  <a:pt x="106" y="34"/>
                  <a:pt x="107" y="34"/>
                  <a:pt x="108" y="34"/>
                </a:cubicBezTo>
                <a:cubicBezTo>
                  <a:pt x="109" y="34"/>
                  <a:pt x="109" y="34"/>
                  <a:pt x="110" y="33"/>
                </a:cubicBezTo>
                <a:cubicBezTo>
                  <a:pt x="110" y="33"/>
                  <a:pt x="111" y="32"/>
                  <a:pt x="111" y="31"/>
                </a:cubicBezTo>
                <a:cubicBezTo>
                  <a:pt x="111" y="30"/>
                  <a:pt x="110" y="29"/>
                  <a:pt x="110" y="29"/>
                </a:cubicBezTo>
                <a:cubicBezTo>
                  <a:pt x="109" y="28"/>
                  <a:pt x="109" y="28"/>
                  <a:pt x="108" y="2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82" name="Freeform 781">
            <a:extLst>
              <a:ext uri="{FF2B5EF4-FFF2-40B4-BE49-F238E27FC236}">
                <a16:creationId xmlns:a16="http://schemas.microsoft.com/office/drawing/2014/main" xmlns="" id="{0223DE2C-A5BD-40F2-A5D8-51A9E68A5238}"/>
              </a:ext>
            </a:extLst>
          </p:cNvPr>
          <p:cNvSpPr>
            <a:spLocks noEditPoints="1"/>
          </p:cNvSpPr>
          <p:nvPr/>
        </p:nvSpPr>
        <p:spPr bwMode="auto">
          <a:xfrm>
            <a:off x="2479675" y="2222500"/>
            <a:ext cx="546100" cy="536575"/>
          </a:xfrm>
          <a:custGeom>
            <a:avLst/>
            <a:gdLst>
              <a:gd name="T0" fmla="*/ 77 w 160"/>
              <a:gd name="T1" fmla="*/ 127 h 156"/>
              <a:gd name="T2" fmla="*/ 47 w 160"/>
              <a:gd name="T3" fmla="*/ 150 h 156"/>
              <a:gd name="T4" fmla="*/ 47 w 160"/>
              <a:gd name="T5" fmla="*/ 156 h 156"/>
              <a:gd name="T6" fmla="*/ 116 w 160"/>
              <a:gd name="T7" fmla="*/ 153 h 156"/>
              <a:gd name="T8" fmla="*/ 83 w 160"/>
              <a:gd name="T9" fmla="*/ 150 h 156"/>
              <a:gd name="T10" fmla="*/ 152 w 160"/>
              <a:gd name="T11" fmla="*/ 127 h 156"/>
              <a:gd name="T12" fmla="*/ 160 w 160"/>
              <a:gd name="T13" fmla="*/ 27 h 156"/>
              <a:gd name="T14" fmla="*/ 119 w 160"/>
              <a:gd name="T15" fmla="*/ 19 h 156"/>
              <a:gd name="T16" fmla="*/ 119 w 160"/>
              <a:gd name="T17" fmla="*/ 25 h 156"/>
              <a:gd name="T18" fmla="*/ 154 w 160"/>
              <a:gd name="T19" fmla="*/ 27 h 156"/>
              <a:gd name="T20" fmla="*/ 152 w 160"/>
              <a:gd name="T21" fmla="*/ 121 h 156"/>
              <a:gd name="T22" fmla="*/ 6 w 160"/>
              <a:gd name="T23" fmla="*/ 120 h 156"/>
              <a:gd name="T24" fmla="*/ 8 w 160"/>
              <a:gd name="T25" fmla="*/ 25 h 156"/>
              <a:gd name="T26" fmla="*/ 44 w 160"/>
              <a:gd name="T27" fmla="*/ 22 h 156"/>
              <a:gd name="T28" fmla="*/ 8 w 160"/>
              <a:gd name="T29" fmla="*/ 19 h 156"/>
              <a:gd name="T30" fmla="*/ 0 w 160"/>
              <a:gd name="T31" fmla="*/ 119 h 156"/>
              <a:gd name="T32" fmla="*/ 55 w 160"/>
              <a:gd name="T33" fmla="*/ 83 h 156"/>
              <a:gd name="T34" fmla="*/ 112 w 160"/>
              <a:gd name="T35" fmla="*/ 75 h 156"/>
              <a:gd name="T36" fmla="*/ 105 w 160"/>
              <a:gd name="T37" fmla="*/ 35 h 156"/>
              <a:gd name="T38" fmla="*/ 104 w 160"/>
              <a:gd name="T39" fmla="*/ 24 h 156"/>
              <a:gd name="T40" fmla="*/ 56 w 160"/>
              <a:gd name="T41" fmla="*/ 24 h 156"/>
              <a:gd name="T42" fmla="*/ 55 w 160"/>
              <a:gd name="T43" fmla="*/ 35 h 156"/>
              <a:gd name="T44" fmla="*/ 48 w 160"/>
              <a:gd name="T45" fmla="*/ 75 h 156"/>
              <a:gd name="T46" fmla="*/ 62 w 160"/>
              <a:gd name="T47" fmla="*/ 24 h 156"/>
              <a:gd name="T48" fmla="*/ 98 w 160"/>
              <a:gd name="T49" fmla="*/ 24 h 156"/>
              <a:gd name="T50" fmla="*/ 62 w 160"/>
              <a:gd name="T51" fmla="*/ 35 h 156"/>
              <a:gd name="T52" fmla="*/ 54 w 160"/>
              <a:gd name="T53" fmla="*/ 43 h 156"/>
              <a:gd name="T54" fmla="*/ 105 w 160"/>
              <a:gd name="T55" fmla="*/ 41 h 156"/>
              <a:gd name="T56" fmla="*/ 106 w 160"/>
              <a:gd name="T57" fmla="*/ 75 h 156"/>
              <a:gd name="T58" fmla="*/ 55 w 160"/>
              <a:gd name="T59" fmla="*/ 77 h 156"/>
              <a:gd name="T60" fmla="*/ 54 w 160"/>
              <a:gd name="T61" fmla="*/ 43 h 156"/>
              <a:gd name="T62" fmla="*/ 78 w 160"/>
              <a:gd name="T63" fmla="*/ 61 h 156"/>
              <a:gd name="T64" fmla="*/ 78 w 160"/>
              <a:gd name="T65" fmla="*/ 66 h 156"/>
              <a:gd name="T66" fmla="*/ 82 w 160"/>
              <a:gd name="T67" fmla="*/ 66 h 156"/>
              <a:gd name="T68" fmla="*/ 82 w 160"/>
              <a:gd name="T69" fmla="*/ 61 h 156"/>
              <a:gd name="T70" fmla="*/ 84 w 160"/>
              <a:gd name="T71" fmla="*/ 56 h 156"/>
              <a:gd name="T72" fmla="*/ 76 w 160"/>
              <a:gd name="T73" fmla="*/ 54 h 1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60" h="156">
                <a:moveTo>
                  <a:pt x="8" y="127"/>
                </a:moveTo>
                <a:cubicBezTo>
                  <a:pt x="77" y="127"/>
                  <a:pt x="77" y="127"/>
                  <a:pt x="77" y="127"/>
                </a:cubicBezTo>
                <a:cubicBezTo>
                  <a:pt x="77" y="150"/>
                  <a:pt x="77" y="150"/>
                  <a:pt x="77" y="150"/>
                </a:cubicBezTo>
                <a:cubicBezTo>
                  <a:pt x="47" y="150"/>
                  <a:pt x="47" y="150"/>
                  <a:pt x="47" y="150"/>
                </a:cubicBezTo>
                <a:cubicBezTo>
                  <a:pt x="45" y="150"/>
                  <a:pt x="44" y="151"/>
                  <a:pt x="44" y="153"/>
                </a:cubicBezTo>
                <a:cubicBezTo>
                  <a:pt x="44" y="154"/>
                  <a:pt x="45" y="156"/>
                  <a:pt x="47" y="156"/>
                </a:cubicBezTo>
                <a:cubicBezTo>
                  <a:pt x="113" y="156"/>
                  <a:pt x="113" y="156"/>
                  <a:pt x="113" y="156"/>
                </a:cubicBezTo>
                <a:cubicBezTo>
                  <a:pt x="115" y="156"/>
                  <a:pt x="116" y="154"/>
                  <a:pt x="116" y="153"/>
                </a:cubicBezTo>
                <a:cubicBezTo>
                  <a:pt x="116" y="151"/>
                  <a:pt x="115" y="150"/>
                  <a:pt x="113" y="150"/>
                </a:cubicBezTo>
                <a:cubicBezTo>
                  <a:pt x="83" y="150"/>
                  <a:pt x="83" y="150"/>
                  <a:pt x="83" y="150"/>
                </a:cubicBezTo>
                <a:cubicBezTo>
                  <a:pt x="83" y="127"/>
                  <a:pt x="83" y="127"/>
                  <a:pt x="83" y="127"/>
                </a:cubicBezTo>
                <a:cubicBezTo>
                  <a:pt x="152" y="127"/>
                  <a:pt x="152" y="127"/>
                  <a:pt x="152" y="127"/>
                </a:cubicBezTo>
                <a:cubicBezTo>
                  <a:pt x="157" y="127"/>
                  <a:pt x="160" y="124"/>
                  <a:pt x="160" y="120"/>
                </a:cubicBezTo>
                <a:cubicBezTo>
                  <a:pt x="160" y="27"/>
                  <a:pt x="160" y="27"/>
                  <a:pt x="160" y="27"/>
                </a:cubicBezTo>
                <a:cubicBezTo>
                  <a:pt x="160" y="22"/>
                  <a:pt x="157" y="19"/>
                  <a:pt x="152" y="19"/>
                </a:cubicBezTo>
                <a:cubicBezTo>
                  <a:pt x="119" y="19"/>
                  <a:pt x="119" y="19"/>
                  <a:pt x="119" y="19"/>
                </a:cubicBezTo>
                <a:cubicBezTo>
                  <a:pt x="118" y="19"/>
                  <a:pt x="116" y="20"/>
                  <a:pt x="116" y="22"/>
                </a:cubicBezTo>
                <a:cubicBezTo>
                  <a:pt x="116" y="23"/>
                  <a:pt x="118" y="25"/>
                  <a:pt x="119" y="25"/>
                </a:cubicBezTo>
                <a:cubicBezTo>
                  <a:pt x="152" y="25"/>
                  <a:pt x="152" y="25"/>
                  <a:pt x="152" y="25"/>
                </a:cubicBezTo>
                <a:cubicBezTo>
                  <a:pt x="153" y="25"/>
                  <a:pt x="154" y="26"/>
                  <a:pt x="154" y="27"/>
                </a:cubicBezTo>
                <a:cubicBezTo>
                  <a:pt x="154" y="120"/>
                  <a:pt x="154" y="120"/>
                  <a:pt x="154" y="120"/>
                </a:cubicBezTo>
                <a:cubicBezTo>
                  <a:pt x="154" y="121"/>
                  <a:pt x="153" y="121"/>
                  <a:pt x="152" y="121"/>
                </a:cubicBezTo>
                <a:cubicBezTo>
                  <a:pt x="8" y="121"/>
                  <a:pt x="8" y="121"/>
                  <a:pt x="8" y="121"/>
                </a:cubicBezTo>
                <a:cubicBezTo>
                  <a:pt x="7" y="121"/>
                  <a:pt x="6" y="121"/>
                  <a:pt x="6" y="120"/>
                </a:cubicBezTo>
                <a:cubicBezTo>
                  <a:pt x="6" y="27"/>
                  <a:pt x="6" y="27"/>
                  <a:pt x="6" y="27"/>
                </a:cubicBezTo>
                <a:cubicBezTo>
                  <a:pt x="6" y="26"/>
                  <a:pt x="7" y="25"/>
                  <a:pt x="8" y="25"/>
                </a:cubicBezTo>
                <a:cubicBezTo>
                  <a:pt x="41" y="25"/>
                  <a:pt x="41" y="25"/>
                  <a:pt x="41" y="25"/>
                </a:cubicBezTo>
                <a:cubicBezTo>
                  <a:pt x="42" y="25"/>
                  <a:pt x="44" y="23"/>
                  <a:pt x="44" y="22"/>
                </a:cubicBezTo>
                <a:cubicBezTo>
                  <a:pt x="44" y="20"/>
                  <a:pt x="42" y="19"/>
                  <a:pt x="41" y="19"/>
                </a:cubicBezTo>
                <a:cubicBezTo>
                  <a:pt x="8" y="19"/>
                  <a:pt x="8" y="19"/>
                  <a:pt x="8" y="19"/>
                </a:cubicBezTo>
                <a:cubicBezTo>
                  <a:pt x="3" y="19"/>
                  <a:pt x="0" y="22"/>
                  <a:pt x="0" y="27"/>
                </a:cubicBezTo>
                <a:cubicBezTo>
                  <a:pt x="0" y="119"/>
                  <a:pt x="0" y="119"/>
                  <a:pt x="0" y="119"/>
                </a:cubicBezTo>
                <a:cubicBezTo>
                  <a:pt x="0" y="124"/>
                  <a:pt x="3" y="127"/>
                  <a:pt x="8" y="127"/>
                </a:cubicBezTo>
                <a:close/>
                <a:moveTo>
                  <a:pt x="55" y="83"/>
                </a:moveTo>
                <a:cubicBezTo>
                  <a:pt x="105" y="83"/>
                  <a:pt x="105" y="83"/>
                  <a:pt x="105" y="83"/>
                </a:cubicBezTo>
                <a:cubicBezTo>
                  <a:pt x="109" y="83"/>
                  <a:pt x="112" y="80"/>
                  <a:pt x="112" y="75"/>
                </a:cubicBezTo>
                <a:cubicBezTo>
                  <a:pt x="112" y="43"/>
                  <a:pt x="112" y="43"/>
                  <a:pt x="112" y="43"/>
                </a:cubicBezTo>
                <a:cubicBezTo>
                  <a:pt x="112" y="39"/>
                  <a:pt x="109" y="35"/>
                  <a:pt x="105" y="35"/>
                </a:cubicBezTo>
                <a:cubicBezTo>
                  <a:pt x="104" y="35"/>
                  <a:pt x="104" y="35"/>
                  <a:pt x="104" y="35"/>
                </a:cubicBezTo>
                <a:cubicBezTo>
                  <a:pt x="104" y="24"/>
                  <a:pt x="104" y="24"/>
                  <a:pt x="104" y="24"/>
                </a:cubicBezTo>
                <a:cubicBezTo>
                  <a:pt x="104" y="11"/>
                  <a:pt x="93" y="0"/>
                  <a:pt x="80" y="0"/>
                </a:cubicBezTo>
                <a:cubicBezTo>
                  <a:pt x="67" y="0"/>
                  <a:pt x="56" y="11"/>
                  <a:pt x="56" y="24"/>
                </a:cubicBezTo>
                <a:cubicBezTo>
                  <a:pt x="56" y="35"/>
                  <a:pt x="56" y="35"/>
                  <a:pt x="56" y="35"/>
                </a:cubicBezTo>
                <a:cubicBezTo>
                  <a:pt x="55" y="35"/>
                  <a:pt x="55" y="35"/>
                  <a:pt x="55" y="35"/>
                </a:cubicBezTo>
                <a:cubicBezTo>
                  <a:pt x="51" y="35"/>
                  <a:pt x="48" y="39"/>
                  <a:pt x="48" y="43"/>
                </a:cubicBezTo>
                <a:cubicBezTo>
                  <a:pt x="48" y="75"/>
                  <a:pt x="48" y="75"/>
                  <a:pt x="48" y="75"/>
                </a:cubicBezTo>
                <a:cubicBezTo>
                  <a:pt x="48" y="80"/>
                  <a:pt x="51" y="83"/>
                  <a:pt x="55" y="83"/>
                </a:cubicBezTo>
                <a:close/>
                <a:moveTo>
                  <a:pt x="62" y="24"/>
                </a:moveTo>
                <a:cubicBezTo>
                  <a:pt x="62" y="14"/>
                  <a:pt x="70" y="6"/>
                  <a:pt x="80" y="6"/>
                </a:cubicBezTo>
                <a:cubicBezTo>
                  <a:pt x="90" y="6"/>
                  <a:pt x="98" y="14"/>
                  <a:pt x="98" y="24"/>
                </a:cubicBezTo>
                <a:cubicBezTo>
                  <a:pt x="98" y="35"/>
                  <a:pt x="98" y="35"/>
                  <a:pt x="98" y="35"/>
                </a:cubicBezTo>
                <a:cubicBezTo>
                  <a:pt x="62" y="35"/>
                  <a:pt x="62" y="35"/>
                  <a:pt x="62" y="35"/>
                </a:cubicBezTo>
                <a:cubicBezTo>
                  <a:pt x="62" y="24"/>
                  <a:pt x="62" y="24"/>
                  <a:pt x="62" y="24"/>
                </a:cubicBezTo>
                <a:close/>
                <a:moveTo>
                  <a:pt x="54" y="43"/>
                </a:moveTo>
                <a:cubicBezTo>
                  <a:pt x="54" y="42"/>
                  <a:pt x="54" y="41"/>
                  <a:pt x="55" y="41"/>
                </a:cubicBezTo>
                <a:cubicBezTo>
                  <a:pt x="105" y="41"/>
                  <a:pt x="105" y="41"/>
                  <a:pt x="105" y="41"/>
                </a:cubicBezTo>
                <a:cubicBezTo>
                  <a:pt x="106" y="41"/>
                  <a:pt x="106" y="42"/>
                  <a:pt x="106" y="43"/>
                </a:cubicBezTo>
                <a:cubicBezTo>
                  <a:pt x="106" y="75"/>
                  <a:pt x="106" y="75"/>
                  <a:pt x="106" y="75"/>
                </a:cubicBezTo>
                <a:cubicBezTo>
                  <a:pt x="106" y="76"/>
                  <a:pt x="106" y="77"/>
                  <a:pt x="105" y="77"/>
                </a:cubicBezTo>
                <a:cubicBezTo>
                  <a:pt x="55" y="77"/>
                  <a:pt x="55" y="77"/>
                  <a:pt x="55" y="77"/>
                </a:cubicBezTo>
                <a:cubicBezTo>
                  <a:pt x="54" y="77"/>
                  <a:pt x="54" y="76"/>
                  <a:pt x="54" y="75"/>
                </a:cubicBezTo>
                <a:cubicBezTo>
                  <a:pt x="54" y="43"/>
                  <a:pt x="54" y="43"/>
                  <a:pt x="54" y="43"/>
                </a:cubicBezTo>
                <a:close/>
                <a:moveTo>
                  <a:pt x="77" y="60"/>
                </a:moveTo>
                <a:cubicBezTo>
                  <a:pt x="78" y="60"/>
                  <a:pt x="78" y="60"/>
                  <a:pt x="78" y="61"/>
                </a:cubicBezTo>
                <a:cubicBezTo>
                  <a:pt x="78" y="62"/>
                  <a:pt x="78" y="64"/>
                  <a:pt x="78" y="66"/>
                </a:cubicBezTo>
                <a:cubicBezTo>
                  <a:pt x="78" y="66"/>
                  <a:pt x="78" y="66"/>
                  <a:pt x="78" y="66"/>
                </a:cubicBezTo>
                <a:cubicBezTo>
                  <a:pt x="78" y="68"/>
                  <a:pt x="79" y="69"/>
                  <a:pt x="81" y="68"/>
                </a:cubicBezTo>
                <a:cubicBezTo>
                  <a:pt x="82" y="68"/>
                  <a:pt x="82" y="67"/>
                  <a:pt x="82" y="66"/>
                </a:cubicBezTo>
                <a:cubicBezTo>
                  <a:pt x="82" y="66"/>
                  <a:pt x="82" y="66"/>
                  <a:pt x="82" y="66"/>
                </a:cubicBezTo>
                <a:cubicBezTo>
                  <a:pt x="82" y="64"/>
                  <a:pt x="82" y="62"/>
                  <a:pt x="82" y="61"/>
                </a:cubicBezTo>
                <a:cubicBezTo>
                  <a:pt x="82" y="60"/>
                  <a:pt x="82" y="60"/>
                  <a:pt x="83" y="60"/>
                </a:cubicBezTo>
                <a:cubicBezTo>
                  <a:pt x="84" y="59"/>
                  <a:pt x="84" y="58"/>
                  <a:pt x="84" y="56"/>
                </a:cubicBezTo>
                <a:cubicBezTo>
                  <a:pt x="84" y="54"/>
                  <a:pt x="83" y="52"/>
                  <a:pt x="81" y="52"/>
                </a:cubicBezTo>
                <a:cubicBezTo>
                  <a:pt x="79" y="52"/>
                  <a:pt x="77" y="53"/>
                  <a:pt x="76" y="54"/>
                </a:cubicBezTo>
                <a:cubicBezTo>
                  <a:pt x="75" y="56"/>
                  <a:pt x="76" y="58"/>
                  <a:pt x="77" y="6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83" name="Freeform 782">
            <a:extLst>
              <a:ext uri="{FF2B5EF4-FFF2-40B4-BE49-F238E27FC236}">
                <a16:creationId xmlns:a16="http://schemas.microsoft.com/office/drawing/2014/main" xmlns="" id="{BDE7F78E-ED44-4B82-87BC-09807CD304FB}"/>
              </a:ext>
            </a:extLst>
          </p:cNvPr>
          <p:cNvSpPr>
            <a:spLocks noEditPoints="1"/>
          </p:cNvSpPr>
          <p:nvPr/>
        </p:nvSpPr>
        <p:spPr bwMode="auto">
          <a:xfrm>
            <a:off x="2479675" y="2841625"/>
            <a:ext cx="546100" cy="544513"/>
          </a:xfrm>
          <a:custGeom>
            <a:avLst/>
            <a:gdLst>
              <a:gd name="T0" fmla="*/ 111 w 160"/>
              <a:gd name="T1" fmla="*/ 147 h 158"/>
              <a:gd name="T2" fmla="*/ 107 w 160"/>
              <a:gd name="T3" fmla="*/ 146 h 158"/>
              <a:gd name="T4" fmla="*/ 80 w 160"/>
              <a:gd name="T5" fmla="*/ 152 h 158"/>
              <a:gd name="T6" fmla="*/ 41 w 160"/>
              <a:gd name="T7" fmla="*/ 138 h 158"/>
              <a:gd name="T8" fmla="*/ 47 w 160"/>
              <a:gd name="T9" fmla="*/ 122 h 158"/>
              <a:gd name="T10" fmla="*/ 24 w 160"/>
              <a:gd name="T11" fmla="*/ 98 h 158"/>
              <a:gd name="T12" fmla="*/ 0 w 160"/>
              <a:gd name="T13" fmla="*/ 122 h 158"/>
              <a:gd name="T14" fmla="*/ 24 w 160"/>
              <a:gd name="T15" fmla="*/ 146 h 158"/>
              <a:gd name="T16" fmla="*/ 36 w 160"/>
              <a:gd name="T17" fmla="*/ 142 h 158"/>
              <a:gd name="T18" fmla="*/ 80 w 160"/>
              <a:gd name="T19" fmla="*/ 158 h 158"/>
              <a:gd name="T20" fmla="*/ 109 w 160"/>
              <a:gd name="T21" fmla="*/ 151 h 158"/>
              <a:gd name="T22" fmla="*/ 111 w 160"/>
              <a:gd name="T23" fmla="*/ 147 h 158"/>
              <a:gd name="T24" fmla="*/ 6 w 160"/>
              <a:gd name="T25" fmla="*/ 122 h 158"/>
              <a:gd name="T26" fmla="*/ 24 w 160"/>
              <a:gd name="T27" fmla="*/ 104 h 158"/>
              <a:gd name="T28" fmla="*/ 41 w 160"/>
              <a:gd name="T29" fmla="*/ 122 h 158"/>
              <a:gd name="T30" fmla="*/ 24 w 160"/>
              <a:gd name="T31" fmla="*/ 140 h 158"/>
              <a:gd name="T32" fmla="*/ 6 w 160"/>
              <a:gd name="T33" fmla="*/ 122 h 158"/>
              <a:gd name="T34" fmla="*/ 12 w 160"/>
              <a:gd name="T35" fmla="*/ 87 h 158"/>
              <a:gd name="T36" fmla="*/ 15 w 160"/>
              <a:gd name="T37" fmla="*/ 90 h 158"/>
              <a:gd name="T38" fmla="*/ 15 w 160"/>
              <a:gd name="T39" fmla="*/ 90 h 158"/>
              <a:gd name="T40" fmla="*/ 18 w 160"/>
              <a:gd name="T41" fmla="*/ 87 h 158"/>
              <a:gd name="T42" fmla="*/ 48 w 160"/>
              <a:gd name="T43" fmla="*/ 36 h 158"/>
              <a:gd name="T44" fmla="*/ 57 w 160"/>
              <a:gd name="T45" fmla="*/ 31 h 158"/>
              <a:gd name="T46" fmla="*/ 79 w 160"/>
              <a:gd name="T47" fmla="*/ 47 h 158"/>
              <a:gd name="T48" fmla="*/ 102 w 160"/>
              <a:gd name="T49" fmla="*/ 24 h 158"/>
              <a:gd name="T50" fmla="*/ 79 w 160"/>
              <a:gd name="T51" fmla="*/ 0 h 158"/>
              <a:gd name="T52" fmla="*/ 55 w 160"/>
              <a:gd name="T53" fmla="*/ 24 h 158"/>
              <a:gd name="T54" fmla="*/ 55 w 160"/>
              <a:gd name="T55" fmla="*/ 25 h 158"/>
              <a:gd name="T56" fmla="*/ 45 w 160"/>
              <a:gd name="T57" fmla="*/ 30 h 158"/>
              <a:gd name="T58" fmla="*/ 12 w 160"/>
              <a:gd name="T59" fmla="*/ 87 h 158"/>
              <a:gd name="T60" fmla="*/ 79 w 160"/>
              <a:gd name="T61" fmla="*/ 6 h 158"/>
              <a:gd name="T62" fmla="*/ 97 w 160"/>
              <a:gd name="T63" fmla="*/ 24 h 158"/>
              <a:gd name="T64" fmla="*/ 79 w 160"/>
              <a:gd name="T65" fmla="*/ 41 h 158"/>
              <a:gd name="T66" fmla="*/ 61 w 160"/>
              <a:gd name="T67" fmla="*/ 23 h 158"/>
              <a:gd name="T68" fmla="*/ 79 w 160"/>
              <a:gd name="T69" fmla="*/ 6 h 158"/>
              <a:gd name="T70" fmla="*/ 136 w 160"/>
              <a:gd name="T71" fmla="*/ 98 h 158"/>
              <a:gd name="T72" fmla="*/ 113 w 160"/>
              <a:gd name="T73" fmla="*/ 122 h 158"/>
              <a:gd name="T74" fmla="*/ 136 w 160"/>
              <a:gd name="T75" fmla="*/ 145 h 158"/>
              <a:gd name="T76" fmla="*/ 160 w 160"/>
              <a:gd name="T77" fmla="*/ 122 h 158"/>
              <a:gd name="T78" fmla="*/ 147 w 160"/>
              <a:gd name="T79" fmla="*/ 101 h 158"/>
              <a:gd name="T80" fmla="*/ 148 w 160"/>
              <a:gd name="T81" fmla="*/ 89 h 158"/>
              <a:gd name="T82" fmla="*/ 117 w 160"/>
              <a:gd name="T83" fmla="*/ 32 h 158"/>
              <a:gd name="T84" fmla="*/ 113 w 160"/>
              <a:gd name="T85" fmla="*/ 33 h 158"/>
              <a:gd name="T86" fmla="*/ 114 w 160"/>
              <a:gd name="T87" fmla="*/ 37 h 158"/>
              <a:gd name="T88" fmla="*/ 142 w 160"/>
              <a:gd name="T89" fmla="*/ 89 h 158"/>
              <a:gd name="T90" fmla="*/ 142 w 160"/>
              <a:gd name="T91" fmla="*/ 99 h 158"/>
              <a:gd name="T92" fmla="*/ 136 w 160"/>
              <a:gd name="T93" fmla="*/ 98 h 158"/>
              <a:gd name="T94" fmla="*/ 154 w 160"/>
              <a:gd name="T95" fmla="*/ 122 h 158"/>
              <a:gd name="T96" fmla="*/ 136 w 160"/>
              <a:gd name="T97" fmla="*/ 140 h 158"/>
              <a:gd name="T98" fmla="*/ 119 w 160"/>
              <a:gd name="T99" fmla="*/ 122 h 158"/>
              <a:gd name="T100" fmla="*/ 136 w 160"/>
              <a:gd name="T101" fmla="*/ 104 h 158"/>
              <a:gd name="T102" fmla="*/ 154 w 160"/>
              <a:gd name="T103" fmla="*/ 122 h 1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160" h="158">
                <a:moveTo>
                  <a:pt x="111" y="147"/>
                </a:moveTo>
                <a:cubicBezTo>
                  <a:pt x="110" y="146"/>
                  <a:pt x="108" y="145"/>
                  <a:pt x="107" y="146"/>
                </a:cubicBezTo>
                <a:cubicBezTo>
                  <a:pt x="98" y="150"/>
                  <a:pt x="89" y="152"/>
                  <a:pt x="80" y="152"/>
                </a:cubicBezTo>
                <a:cubicBezTo>
                  <a:pt x="65" y="152"/>
                  <a:pt x="52" y="147"/>
                  <a:pt x="41" y="138"/>
                </a:cubicBezTo>
                <a:cubicBezTo>
                  <a:pt x="45" y="134"/>
                  <a:pt x="47" y="128"/>
                  <a:pt x="47" y="122"/>
                </a:cubicBezTo>
                <a:cubicBezTo>
                  <a:pt x="47" y="109"/>
                  <a:pt x="36" y="98"/>
                  <a:pt x="24" y="98"/>
                </a:cubicBezTo>
                <a:cubicBezTo>
                  <a:pt x="11" y="98"/>
                  <a:pt x="0" y="109"/>
                  <a:pt x="0" y="122"/>
                </a:cubicBezTo>
                <a:cubicBezTo>
                  <a:pt x="0" y="135"/>
                  <a:pt x="11" y="146"/>
                  <a:pt x="24" y="146"/>
                </a:cubicBezTo>
                <a:cubicBezTo>
                  <a:pt x="28" y="146"/>
                  <a:pt x="32" y="144"/>
                  <a:pt x="36" y="142"/>
                </a:cubicBezTo>
                <a:cubicBezTo>
                  <a:pt x="48" y="152"/>
                  <a:pt x="64" y="158"/>
                  <a:pt x="80" y="158"/>
                </a:cubicBezTo>
                <a:cubicBezTo>
                  <a:pt x="90" y="158"/>
                  <a:pt x="100" y="156"/>
                  <a:pt x="109" y="151"/>
                </a:cubicBezTo>
                <a:cubicBezTo>
                  <a:pt x="111" y="150"/>
                  <a:pt x="112" y="149"/>
                  <a:pt x="111" y="147"/>
                </a:cubicBezTo>
                <a:close/>
                <a:moveTo>
                  <a:pt x="6" y="122"/>
                </a:moveTo>
                <a:cubicBezTo>
                  <a:pt x="6" y="112"/>
                  <a:pt x="14" y="104"/>
                  <a:pt x="24" y="104"/>
                </a:cubicBezTo>
                <a:cubicBezTo>
                  <a:pt x="33" y="104"/>
                  <a:pt x="41" y="112"/>
                  <a:pt x="41" y="122"/>
                </a:cubicBezTo>
                <a:cubicBezTo>
                  <a:pt x="41" y="132"/>
                  <a:pt x="33" y="140"/>
                  <a:pt x="24" y="140"/>
                </a:cubicBezTo>
                <a:cubicBezTo>
                  <a:pt x="14" y="140"/>
                  <a:pt x="6" y="132"/>
                  <a:pt x="6" y="122"/>
                </a:cubicBezTo>
                <a:close/>
                <a:moveTo>
                  <a:pt x="12" y="87"/>
                </a:moveTo>
                <a:cubicBezTo>
                  <a:pt x="12" y="88"/>
                  <a:pt x="13" y="90"/>
                  <a:pt x="15" y="90"/>
                </a:cubicBezTo>
                <a:cubicBezTo>
                  <a:pt x="15" y="90"/>
                  <a:pt x="15" y="90"/>
                  <a:pt x="15" y="90"/>
                </a:cubicBezTo>
                <a:cubicBezTo>
                  <a:pt x="16" y="90"/>
                  <a:pt x="18" y="88"/>
                  <a:pt x="18" y="87"/>
                </a:cubicBezTo>
                <a:cubicBezTo>
                  <a:pt x="18" y="66"/>
                  <a:pt x="30" y="46"/>
                  <a:pt x="48" y="36"/>
                </a:cubicBezTo>
                <a:cubicBezTo>
                  <a:pt x="51" y="34"/>
                  <a:pt x="54" y="32"/>
                  <a:pt x="57" y="31"/>
                </a:cubicBezTo>
                <a:cubicBezTo>
                  <a:pt x="60" y="40"/>
                  <a:pt x="69" y="47"/>
                  <a:pt x="79" y="47"/>
                </a:cubicBezTo>
                <a:cubicBezTo>
                  <a:pt x="92" y="47"/>
                  <a:pt x="102" y="36"/>
                  <a:pt x="102" y="24"/>
                </a:cubicBezTo>
                <a:cubicBezTo>
                  <a:pt x="102" y="11"/>
                  <a:pt x="92" y="0"/>
                  <a:pt x="79" y="0"/>
                </a:cubicBezTo>
                <a:cubicBezTo>
                  <a:pt x="66" y="0"/>
                  <a:pt x="55" y="11"/>
                  <a:pt x="55" y="24"/>
                </a:cubicBezTo>
                <a:cubicBezTo>
                  <a:pt x="55" y="24"/>
                  <a:pt x="55" y="25"/>
                  <a:pt x="55" y="25"/>
                </a:cubicBezTo>
                <a:cubicBezTo>
                  <a:pt x="52" y="27"/>
                  <a:pt x="48" y="28"/>
                  <a:pt x="45" y="30"/>
                </a:cubicBezTo>
                <a:cubicBezTo>
                  <a:pt x="25" y="42"/>
                  <a:pt x="13" y="63"/>
                  <a:pt x="12" y="87"/>
                </a:cubicBezTo>
                <a:close/>
                <a:moveTo>
                  <a:pt x="79" y="6"/>
                </a:moveTo>
                <a:cubicBezTo>
                  <a:pt x="89" y="6"/>
                  <a:pt x="97" y="14"/>
                  <a:pt x="97" y="24"/>
                </a:cubicBezTo>
                <a:cubicBezTo>
                  <a:pt x="97" y="33"/>
                  <a:pt x="89" y="41"/>
                  <a:pt x="79" y="41"/>
                </a:cubicBezTo>
                <a:cubicBezTo>
                  <a:pt x="69" y="41"/>
                  <a:pt x="61" y="33"/>
                  <a:pt x="61" y="23"/>
                </a:cubicBezTo>
                <a:cubicBezTo>
                  <a:pt x="61" y="14"/>
                  <a:pt x="69" y="6"/>
                  <a:pt x="79" y="6"/>
                </a:cubicBezTo>
                <a:close/>
                <a:moveTo>
                  <a:pt x="136" y="98"/>
                </a:moveTo>
                <a:cubicBezTo>
                  <a:pt x="124" y="98"/>
                  <a:pt x="113" y="109"/>
                  <a:pt x="113" y="122"/>
                </a:cubicBezTo>
                <a:cubicBezTo>
                  <a:pt x="113" y="135"/>
                  <a:pt x="124" y="145"/>
                  <a:pt x="136" y="145"/>
                </a:cubicBezTo>
                <a:cubicBezTo>
                  <a:pt x="149" y="145"/>
                  <a:pt x="160" y="135"/>
                  <a:pt x="160" y="122"/>
                </a:cubicBezTo>
                <a:cubicBezTo>
                  <a:pt x="160" y="113"/>
                  <a:pt x="155" y="105"/>
                  <a:pt x="147" y="101"/>
                </a:cubicBezTo>
                <a:cubicBezTo>
                  <a:pt x="148" y="97"/>
                  <a:pt x="148" y="93"/>
                  <a:pt x="148" y="89"/>
                </a:cubicBezTo>
                <a:cubicBezTo>
                  <a:pt x="148" y="66"/>
                  <a:pt x="137" y="45"/>
                  <a:pt x="117" y="32"/>
                </a:cubicBezTo>
                <a:cubicBezTo>
                  <a:pt x="116" y="31"/>
                  <a:pt x="114" y="32"/>
                  <a:pt x="113" y="33"/>
                </a:cubicBezTo>
                <a:cubicBezTo>
                  <a:pt x="112" y="34"/>
                  <a:pt x="113" y="36"/>
                  <a:pt x="114" y="37"/>
                </a:cubicBezTo>
                <a:cubicBezTo>
                  <a:pt x="132" y="49"/>
                  <a:pt x="142" y="68"/>
                  <a:pt x="142" y="89"/>
                </a:cubicBezTo>
                <a:cubicBezTo>
                  <a:pt x="142" y="93"/>
                  <a:pt x="142" y="96"/>
                  <a:pt x="142" y="99"/>
                </a:cubicBezTo>
                <a:cubicBezTo>
                  <a:pt x="140" y="99"/>
                  <a:pt x="138" y="98"/>
                  <a:pt x="136" y="98"/>
                </a:cubicBezTo>
                <a:close/>
                <a:moveTo>
                  <a:pt x="154" y="122"/>
                </a:moveTo>
                <a:cubicBezTo>
                  <a:pt x="154" y="132"/>
                  <a:pt x="146" y="140"/>
                  <a:pt x="136" y="140"/>
                </a:cubicBezTo>
                <a:cubicBezTo>
                  <a:pt x="127" y="140"/>
                  <a:pt x="119" y="132"/>
                  <a:pt x="119" y="122"/>
                </a:cubicBezTo>
                <a:cubicBezTo>
                  <a:pt x="119" y="112"/>
                  <a:pt x="127" y="104"/>
                  <a:pt x="136" y="104"/>
                </a:cubicBezTo>
                <a:cubicBezTo>
                  <a:pt x="146" y="104"/>
                  <a:pt x="154" y="112"/>
                  <a:pt x="154" y="12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84" name="Freeform 783">
            <a:extLst>
              <a:ext uri="{FF2B5EF4-FFF2-40B4-BE49-F238E27FC236}">
                <a16:creationId xmlns:a16="http://schemas.microsoft.com/office/drawing/2014/main" xmlns="" id="{3AD041BA-20E1-485C-B472-5E69317FCC4D}"/>
              </a:ext>
            </a:extLst>
          </p:cNvPr>
          <p:cNvSpPr>
            <a:spLocks noEditPoints="1"/>
          </p:cNvSpPr>
          <p:nvPr/>
        </p:nvSpPr>
        <p:spPr bwMode="auto">
          <a:xfrm>
            <a:off x="2493963" y="3462338"/>
            <a:ext cx="517525" cy="549275"/>
          </a:xfrm>
          <a:custGeom>
            <a:avLst/>
            <a:gdLst>
              <a:gd name="T0" fmla="*/ 117 w 152"/>
              <a:gd name="T1" fmla="*/ 19 h 160"/>
              <a:gd name="T2" fmla="*/ 130 w 152"/>
              <a:gd name="T3" fmla="*/ 2 h 160"/>
              <a:gd name="T4" fmla="*/ 108 w 152"/>
              <a:gd name="T5" fmla="*/ 19 h 160"/>
              <a:gd name="T6" fmla="*/ 108 w 152"/>
              <a:gd name="T7" fmla="*/ 24 h 160"/>
              <a:gd name="T8" fmla="*/ 128 w 152"/>
              <a:gd name="T9" fmla="*/ 42 h 160"/>
              <a:gd name="T10" fmla="*/ 130 w 152"/>
              <a:gd name="T11" fmla="*/ 37 h 160"/>
              <a:gd name="T12" fmla="*/ 146 w 152"/>
              <a:gd name="T13" fmla="*/ 25 h 160"/>
              <a:gd name="T14" fmla="*/ 98 w 152"/>
              <a:gd name="T15" fmla="*/ 135 h 160"/>
              <a:gd name="T16" fmla="*/ 54 w 152"/>
              <a:gd name="T17" fmla="*/ 138 h 160"/>
              <a:gd name="T18" fmla="*/ 98 w 152"/>
              <a:gd name="T19" fmla="*/ 141 h 160"/>
              <a:gd name="T20" fmla="*/ 152 w 152"/>
              <a:gd name="T21" fmla="*/ 138 h 160"/>
              <a:gd name="T22" fmla="*/ 149 w 152"/>
              <a:gd name="T23" fmla="*/ 19 h 160"/>
              <a:gd name="T24" fmla="*/ 60 w 152"/>
              <a:gd name="T25" fmla="*/ 138 h 160"/>
              <a:gd name="T26" fmla="*/ 92 w 152"/>
              <a:gd name="T27" fmla="*/ 138 h 160"/>
              <a:gd name="T28" fmla="*/ 26 w 152"/>
              <a:gd name="T29" fmla="*/ 119 h 160"/>
              <a:gd name="T30" fmla="*/ 22 w 152"/>
              <a:gd name="T31" fmla="*/ 123 h 160"/>
              <a:gd name="T32" fmla="*/ 6 w 152"/>
              <a:gd name="T33" fmla="*/ 135 h 160"/>
              <a:gd name="T34" fmla="*/ 54 w 152"/>
              <a:gd name="T35" fmla="*/ 25 h 160"/>
              <a:gd name="T36" fmla="*/ 98 w 152"/>
              <a:gd name="T37" fmla="*/ 22 h 160"/>
              <a:gd name="T38" fmla="*/ 54 w 152"/>
              <a:gd name="T39" fmla="*/ 19 h 160"/>
              <a:gd name="T40" fmla="*/ 0 w 152"/>
              <a:gd name="T41" fmla="*/ 22 h 160"/>
              <a:gd name="T42" fmla="*/ 3 w 152"/>
              <a:gd name="T43" fmla="*/ 141 h 160"/>
              <a:gd name="T44" fmla="*/ 22 w 152"/>
              <a:gd name="T45" fmla="*/ 154 h 160"/>
              <a:gd name="T46" fmla="*/ 24 w 152"/>
              <a:gd name="T47" fmla="*/ 159 h 160"/>
              <a:gd name="T48" fmla="*/ 44 w 152"/>
              <a:gd name="T49" fmla="*/ 141 h 160"/>
              <a:gd name="T50" fmla="*/ 44 w 152"/>
              <a:gd name="T51" fmla="*/ 136 h 160"/>
              <a:gd name="T52" fmla="*/ 76 w 152"/>
              <a:gd name="T53" fmla="*/ 6 h 160"/>
              <a:gd name="T54" fmla="*/ 76 w 152"/>
              <a:gd name="T55" fmla="*/ 39 h 160"/>
              <a:gd name="T56" fmla="*/ 76 w 152"/>
              <a:gd name="T57" fmla="*/ 6 h 160"/>
              <a:gd name="T58" fmla="*/ 54 w 152"/>
              <a:gd name="T59" fmla="*/ 80 h 160"/>
              <a:gd name="T60" fmla="*/ 98 w 152"/>
              <a:gd name="T61" fmla="*/ 80 h 160"/>
              <a:gd name="T62" fmla="*/ 76 w 152"/>
              <a:gd name="T63" fmla="*/ 96 h 160"/>
              <a:gd name="T64" fmla="*/ 76 w 152"/>
              <a:gd name="T65" fmla="*/ 64 h 160"/>
              <a:gd name="T66" fmla="*/ 76 w 152"/>
              <a:gd name="T67" fmla="*/ 96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52" h="160">
                <a:moveTo>
                  <a:pt x="149" y="19"/>
                </a:moveTo>
                <a:cubicBezTo>
                  <a:pt x="117" y="19"/>
                  <a:pt x="117" y="19"/>
                  <a:pt x="117" y="19"/>
                </a:cubicBezTo>
                <a:cubicBezTo>
                  <a:pt x="130" y="6"/>
                  <a:pt x="130" y="6"/>
                  <a:pt x="130" y="6"/>
                </a:cubicBezTo>
                <a:cubicBezTo>
                  <a:pt x="131" y="5"/>
                  <a:pt x="131" y="3"/>
                  <a:pt x="130" y="2"/>
                </a:cubicBezTo>
                <a:cubicBezTo>
                  <a:pt x="129" y="0"/>
                  <a:pt x="127" y="0"/>
                  <a:pt x="126" y="2"/>
                </a:cubicBezTo>
                <a:cubicBezTo>
                  <a:pt x="108" y="19"/>
                  <a:pt x="108" y="19"/>
                  <a:pt x="108" y="19"/>
                </a:cubicBezTo>
                <a:cubicBezTo>
                  <a:pt x="108" y="20"/>
                  <a:pt x="107" y="21"/>
                  <a:pt x="107" y="22"/>
                </a:cubicBezTo>
                <a:cubicBezTo>
                  <a:pt x="107" y="22"/>
                  <a:pt x="108" y="23"/>
                  <a:pt x="108" y="24"/>
                </a:cubicBezTo>
                <a:cubicBezTo>
                  <a:pt x="126" y="41"/>
                  <a:pt x="126" y="41"/>
                  <a:pt x="126" y="41"/>
                </a:cubicBezTo>
                <a:cubicBezTo>
                  <a:pt x="127" y="42"/>
                  <a:pt x="127" y="42"/>
                  <a:pt x="128" y="42"/>
                </a:cubicBezTo>
                <a:cubicBezTo>
                  <a:pt x="129" y="42"/>
                  <a:pt x="130" y="42"/>
                  <a:pt x="130" y="41"/>
                </a:cubicBezTo>
                <a:cubicBezTo>
                  <a:pt x="131" y="40"/>
                  <a:pt x="131" y="38"/>
                  <a:pt x="130" y="37"/>
                </a:cubicBezTo>
                <a:cubicBezTo>
                  <a:pt x="117" y="25"/>
                  <a:pt x="117" y="25"/>
                  <a:pt x="117" y="25"/>
                </a:cubicBezTo>
                <a:cubicBezTo>
                  <a:pt x="146" y="25"/>
                  <a:pt x="146" y="25"/>
                  <a:pt x="146" y="25"/>
                </a:cubicBezTo>
                <a:cubicBezTo>
                  <a:pt x="146" y="135"/>
                  <a:pt x="146" y="135"/>
                  <a:pt x="146" y="135"/>
                </a:cubicBezTo>
                <a:cubicBezTo>
                  <a:pt x="98" y="135"/>
                  <a:pt x="98" y="135"/>
                  <a:pt x="98" y="135"/>
                </a:cubicBezTo>
                <a:cubicBezTo>
                  <a:pt x="96" y="124"/>
                  <a:pt x="87" y="116"/>
                  <a:pt x="76" y="116"/>
                </a:cubicBezTo>
                <a:cubicBezTo>
                  <a:pt x="64" y="116"/>
                  <a:pt x="54" y="126"/>
                  <a:pt x="54" y="138"/>
                </a:cubicBezTo>
                <a:cubicBezTo>
                  <a:pt x="54" y="150"/>
                  <a:pt x="64" y="160"/>
                  <a:pt x="76" y="160"/>
                </a:cubicBezTo>
                <a:cubicBezTo>
                  <a:pt x="87" y="160"/>
                  <a:pt x="96" y="152"/>
                  <a:pt x="98" y="141"/>
                </a:cubicBezTo>
                <a:cubicBezTo>
                  <a:pt x="149" y="141"/>
                  <a:pt x="149" y="141"/>
                  <a:pt x="149" y="141"/>
                </a:cubicBezTo>
                <a:cubicBezTo>
                  <a:pt x="150" y="141"/>
                  <a:pt x="152" y="139"/>
                  <a:pt x="152" y="138"/>
                </a:cubicBezTo>
                <a:cubicBezTo>
                  <a:pt x="152" y="22"/>
                  <a:pt x="152" y="22"/>
                  <a:pt x="152" y="22"/>
                </a:cubicBezTo>
                <a:cubicBezTo>
                  <a:pt x="152" y="20"/>
                  <a:pt x="150" y="19"/>
                  <a:pt x="149" y="19"/>
                </a:cubicBezTo>
                <a:close/>
                <a:moveTo>
                  <a:pt x="76" y="154"/>
                </a:moveTo>
                <a:cubicBezTo>
                  <a:pt x="67" y="154"/>
                  <a:pt x="60" y="147"/>
                  <a:pt x="60" y="138"/>
                </a:cubicBezTo>
                <a:cubicBezTo>
                  <a:pt x="60" y="129"/>
                  <a:pt x="67" y="121"/>
                  <a:pt x="76" y="121"/>
                </a:cubicBezTo>
                <a:cubicBezTo>
                  <a:pt x="85" y="121"/>
                  <a:pt x="92" y="129"/>
                  <a:pt x="92" y="138"/>
                </a:cubicBezTo>
                <a:cubicBezTo>
                  <a:pt x="92" y="147"/>
                  <a:pt x="85" y="154"/>
                  <a:pt x="76" y="154"/>
                </a:cubicBezTo>
                <a:close/>
                <a:moveTo>
                  <a:pt x="26" y="119"/>
                </a:moveTo>
                <a:cubicBezTo>
                  <a:pt x="25" y="117"/>
                  <a:pt x="23" y="117"/>
                  <a:pt x="22" y="119"/>
                </a:cubicBezTo>
                <a:cubicBezTo>
                  <a:pt x="20" y="120"/>
                  <a:pt x="20" y="122"/>
                  <a:pt x="22" y="123"/>
                </a:cubicBezTo>
                <a:cubicBezTo>
                  <a:pt x="34" y="135"/>
                  <a:pt x="34" y="135"/>
                  <a:pt x="34" y="135"/>
                </a:cubicBezTo>
                <a:cubicBezTo>
                  <a:pt x="6" y="135"/>
                  <a:pt x="6" y="135"/>
                  <a:pt x="6" y="135"/>
                </a:cubicBezTo>
                <a:cubicBezTo>
                  <a:pt x="6" y="25"/>
                  <a:pt x="6" y="25"/>
                  <a:pt x="6" y="25"/>
                </a:cubicBezTo>
                <a:cubicBezTo>
                  <a:pt x="54" y="25"/>
                  <a:pt x="54" y="25"/>
                  <a:pt x="54" y="25"/>
                </a:cubicBezTo>
                <a:cubicBezTo>
                  <a:pt x="55" y="36"/>
                  <a:pt x="65" y="44"/>
                  <a:pt x="76" y="44"/>
                </a:cubicBezTo>
                <a:cubicBezTo>
                  <a:pt x="88" y="44"/>
                  <a:pt x="98" y="34"/>
                  <a:pt x="98" y="22"/>
                </a:cubicBezTo>
                <a:cubicBezTo>
                  <a:pt x="98" y="10"/>
                  <a:pt x="88" y="0"/>
                  <a:pt x="76" y="0"/>
                </a:cubicBezTo>
                <a:cubicBezTo>
                  <a:pt x="65" y="0"/>
                  <a:pt x="55" y="8"/>
                  <a:pt x="54" y="19"/>
                </a:cubicBezTo>
                <a:cubicBezTo>
                  <a:pt x="3" y="19"/>
                  <a:pt x="3" y="19"/>
                  <a:pt x="3" y="19"/>
                </a:cubicBezTo>
                <a:cubicBezTo>
                  <a:pt x="1" y="19"/>
                  <a:pt x="0" y="21"/>
                  <a:pt x="0" y="22"/>
                </a:cubicBezTo>
                <a:cubicBezTo>
                  <a:pt x="0" y="139"/>
                  <a:pt x="0" y="139"/>
                  <a:pt x="0" y="139"/>
                </a:cubicBezTo>
                <a:cubicBezTo>
                  <a:pt x="0" y="140"/>
                  <a:pt x="1" y="141"/>
                  <a:pt x="3" y="141"/>
                </a:cubicBezTo>
                <a:cubicBezTo>
                  <a:pt x="34" y="141"/>
                  <a:pt x="34" y="141"/>
                  <a:pt x="34" y="141"/>
                </a:cubicBezTo>
                <a:cubicBezTo>
                  <a:pt x="22" y="154"/>
                  <a:pt x="22" y="154"/>
                  <a:pt x="22" y="154"/>
                </a:cubicBezTo>
                <a:cubicBezTo>
                  <a:pt x="21" y="155"/>
                  <a:pt x="21" y="157"/>
                  <a:pt x="22" y="158"/>
                </a:cubicBezTo>
                <a:cubicBezTo>
                  <a:pt x="22" y="159"/>
                  <a:pt x="23" y="159"/>
                  <a:pt x="24" y="159"/>
                </a:cubicBezTo>
                <a:cubicBezTo>
                  <a:pt x="25" y="159"/>
                  <a:pt x="25" y="159"/>
                  <a:pt x="26" y="158"/>
                </a:cubicBezTo>
                <a:cubicBezTo>
                  <a:pt x="44" y="141"/>
                  <a:pt x="44" y="141"/>
                  <a:pt x="44" y="141"/>
                </a:cubicBezTo>
                <a:cubicBezTo>
                  <a:pt x="44" y="140"/>
                  <a:pt x="45" y="139"/>
                  <a:pt x="45" y="139"/>
                </a:cubicBezTo>
                <a:cubicBezTo>
                  <a:pt x="45" y="138"/>
                  <a:pt x="44" y="137"/>
                  <a:pt x="44" y="136"/>
                </a:cubicBezTo>
                <a:lnTo>
                  <a:pt x="26" y="119"/>
                </a:lnTo>
                <a:close/>
                <a:moveTo>
                  <a:pt x="76" y="6"/>
                </a:moveTo>
                <a:cubicBezTo>
                  <a:pt x="85" y="6"/>
                  <a:pt x="92" y="13"/>
                  <a:pt x="92" y="22"/>
                </a:cubicBezTo>
                <a:cubicBezTo>
                  <a:pt x="92" y="31"/>
                  <a:pt x="85" y="39"/>
                  <a:pt x="76" y="39"/>
                </a:cubicBezTo>
                <a:cubicBezTo>
                  <a:pt x="67" y="39"/>
                  <a:pt x="60" y="31"/>
                  <a:pt x="60" y="22"/>
                </a:cubicBezTo>
                <a:cubicBezTo>
                  <a:pt x="60" y="13"/>
                  <a:pt x="67" y="6"/>
                  <a:pt x="76" y="6"/>
                </a:cubicBezTo>
                <a:close/>
                <a:moveTo>
                  <a:pt x="76" y="58"/>
                </a:moveTo>
                <a:cubicBezTo>
                  <a:pt x="64" y="58"/>
                  <a:pt x="54" y="68"/>
                  <a:pt x="54" y="80"/>
                </a:cubicBezTo>
                <a:cubicBezTo>
                  <a:pt x="54" y="92"/>
                  <a:pt x="64" y="102"/>
                  <a:pt x="76" y="102"/>
                </a:cubicBezTo>
                <a:cubicBezTo>
                  <a:pt x="88" y="102"/>
                  <a:pt x="98" y="92"/>
                  <a:pt x="98" y="80"/>
                </a:cubicBezTo>
                <a:cubicBezTo>
                  <a:pt x="98" y="68"/>
                  <a:pt x="88" y="58"/>
                  <a:pt x="76" y="58"/>
                </a:cubicBezTo>
                <a:close/>
                <a:moveTo>
                  <a:pt x="76" y="96"/>
                </a:moveTo>
                <a:cubicBezTo>
                  <a:pt x="67" y="96"/>
                  <a:pt x="60" y="89"/>
                  <a:pt x="60" y="80"/>
                </a:cubicBezTo>
                <a:cubicBezTo>
                  <a:pt x="60" y="71"/>
                  <a:pt x="67" y="64"/>
                  <a:pt x="76" y="64"/>
                </a:cubicBezTo>
                <a:cubicBezTo>
                  <a:pt x="85" y="64"/>
                  <a:pt x="92" y="71"/>
                  <a:pt x="92" y="80"/>
                </a:cubicBezTo>
                <a:cubicBezTo>
                  <a:pt x="92" y="89"/>
                  <a:pt x="85" y="96"/>
                  <a:pt x="76" y="9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85" name="Freeform 784">
            <a:extLst>
              <a:ext uri="{FF2B5EF4-FFF2-40B4-BE49-F238E27FC236}">
                <a16:creationId xmlns:a16="http://schemas.microsoft.com/office/drawing/2014/main" xmlns="" id="{3158B91B-9202-4D19-85D7-F8192E1DBF23}"/>
              </a:ext>
            </a:extLst>
          </p:cNvPr>
          <p:cNvSpPr>
            <a:spLocks noEditPoints="1"/>
          </p:cNvSpPr>
          <p:nvPr/>
        </p:nvSpPr>
        <p:spPr bwMode="auto">
          <a:xfrm>
            <a:off x="2479675" y="4094163"/>
            <a:ext cx="546100" cy="503238"/>
          </a:xfrm>
          <a:custGeom>
            <a:avLst/>
            <a:gdLst>
              <a:gd name="T0" fmla="*/ 3 w 160"/>
              <a:gd name="T1" fmla="*/ 77 h 146"/>
              <a:gd name="T2" fmla="*/ 3 w 160"/>
              <a:gd name="T3" fmla="*/ 83 h 146"/>
              <a:gd name="T4" fmla="*/ 10 w 160"/>
              <a:gd name="T5" fmla="*/ 95 h 146"/>
              <a:gd name="T6" fmla="*/ 20 w 160"/>
              <a:gd name="T7" fmla="*/ 98 h 146"/>
              <a:gd name="T8" fmla="*/ 23 w 160"/>
              <a:gd name="T9" fmla="*/ 146 h 146"/>
              <a:gd name="T10" fmla="*/ 37 w 160"/>
              <a:gd name="T11" fmla="*/ 143 h 146"/>
              <a:gd name="T12" fmla="*/ 26 w 160"/>
              <a:gd name="T13" fmla="*/ 140 h 146"/>
              <a:gd name="T14" fmla="*/ 133 w 160"/>
              <a:gd name="T15" fmla="*/ 98 h 146"/>
              <a:gd name="T16" fmla="*/ 126 w 160"/>
              <a:gd name="T17" fmla="*/ 140 h 146"/>
              <a:gd name="T18" fmla="*/ 126 w 160"/>
              <a:gd name="T19" fmla="*/ 146 h 146"/>
              <a:gd name="T20" fmla="*/ 139 w 160"/>
              <a:gd name="T21" fmla="*/ 143 h 146"/>
              <a:gd name="T22" fmla="*/ 147 w 160"/>
              <a:gd name="T23" fmla="*/ 98 h 146"/>
              <a:gd name="T24" fmla="*/ 150 w 160"/>
              <a:gd name="T25" fmla="*/ 83 h 146"/>
              <a:gd name="T26" fmla="*/ 160 w 160"/>
              <a:gd name="T27" fmla="*/ 80 h 146"/>
              <a:gd name="T28" fmla="*/ 129 w 160"/>
              <a:gd name="T29" fmla="*/ 77 h 146"/>
              <a:gd name="T30" fmla="*/ 116 w 160"/>
              <a:gd name="T31" fmla="*/ 50 h 146"/>
              <a:gd name="T32" fmla="*/ 110 w 160"/>
              <a:gd name="T33" fmla="*/ 13 h 146"/>
              <a:gd name="T34" fmla="*/ 64 w 160"/>
              <a:gd name="T35" fmla="*/ 0 h 146"/>
              <a:gd name="T36" fmla="*/ 48 w 160"/>
              <a:gd name="T37" fmla="*/ 50 h 146"/>
              <a:gd name="T38" fmla="*/ 35 w 160"/>
              <a:gd name="T39" fmla="*/ 57 h 146"/>
              <a:gd name="T40" fmla="*/ 144 w 160"/>
              <a:gd name="T41" fmla="*/ 92 h 146"/>
              <a:gd name="T42" fmla="*/ 16 w 160"/>
              <a:gd name="T43" fmla="*/ 83 h 146"/>
              <a:gd name="T44" fmla="*/ 34 w 160"/>
              <a:gd name="T45" fmla="*/ 83 h 146"/>
              <a:gd name="T46" fmla="*/ 126 w 160"/>
              <a:gd name="T47" fmla="*/ 83 h 146"/>
              <a:gd name="T48" fmla="*/ 126 w 160"/>
              <a:gd name="T49" fmla="*/ 83 h 146"/>
              <a:gd name="T50" fmla="*/ 144 w 160"/>
              <a:gd name="T51" fmla="*/ 92 h 146"/>
              <a:gd name="T52" fmla="*/ 119 w 160"/>
              <a:gd name="T53" fmla="*/ 58 h 146"/>
              <a:gd name="T54" fmla="*/ 114 w 160"/>
              <a:gd name="T55" fmla="*/ 77 h 146"/>
              <a:gd name="T56" fmla="*/ 116 w 160"/>
              <a:gd name="T57" fmla="*/ 56 h 146"/>
              <a:gd name="T58" fmla="*/ 64 w 160"/>
              <a:gd name="T59" fmla="*/ 6 h 146"/>
              <a:gd name="T60" fmla="*/ 104 w 160"/>
              <a:gd name="T61" fmla="*/ 13 h 146"/>
              <a:gd name="T62" fmla="*/ 52 w 160"/>
              <a:gd name="T63" fmla="*/ 77 h 146"/>
              <a:gd name="T64" fmla="*/ 41 w 160"/>
              <a:gd name="T65" fmla="*/ 58 h 146"/>
              <a:gd name="T66" fmla="*/ 48 w 160"/>
              <a:gd name="T67" fmla="*/ 56 h 146"/>
              <a:gd name="T68" fmla="*/ 37 w 160"/>
              <a:gd name="T69" fmla="*/ 77 h 146"/>
              <a:gd name="T70" fmla="*/ 66 w 160"/>
              <a:gd name="T71" fmla="*/ 35 h 146"/>
              <a:gd name="T72" fmla="*/ 96 w 160"/>
              <a:gd name="T73" fmla="*/ 32 h 146"/>
              <a:gd name="T74" fmla="*/ 66 w 160"/>
              <a:gd name="T75" fmla="*/ 29 h 146"/>
              <a:gd name="T76" fmla="*/ 66 w 160"/>
              <a:gd name="T77" fmla="*/ 35 h 146"/>
              <a:gd name="T78" fmla="*/ 114 w 160"/>
              <a:gd name="T79" fmla="*/ 108 h 146"/>
              <a:gd name="T80" fmla="*/ 49 w 160"/>
              <a:gd name="T81" fmla="*/ 105 h 146"/>
              <a:gd name="T82" fmla="*/ 49 w 160"/>
              <a:gd name="T83" fmla="*/ 111 h 146"/>
              <a:gd name="T84" fmla="*/ 77 w 160"/>
              <a:gd name="T85" fmla="*/ 124 h 146"/>
              <a:gd name="T86" fmla="*/ 61 w 160"/>
              <a:gd name="T87" fmla="*/ 127 h 146"/>
              <a:gd name="T88" fmla="*/ 63 w 160"/>
              <a:gd name="T89" fmla="*/ 146 h 146"/>
              <a:gd name="T90" fmla="*/ 66 w 160"/>
              <a:gd name="T91" fmla="*/ 130 h 146"/>
              <a:gd name="T92" fmla="*/ 77 w 160"/>
              <a:gd name="T93" fmla="*/ 143 h 146"/>
              <a:gd name="T94" fmla="*/ 83 w 160"/>
              <a:gd name="T95" fmla="*/ 143 h 146"/>
              <a:gd name="T96" fmla="*/ 94 w 160"/>
              <a:gd name="T97" fmla="*/ 130 h 146"/>
              <a:gd name="T98" fmla="*/ 97 w 160"/>
              <a:gd name="T99" fmla="*/ 146 h 146"/>
              <a:gd name="T100" fmla="*/ 100 w 160"/>
              <a:gd name="T101" fmla="*/ 127 h 146"/>
              <a:gd name="T102" fmla="*/ 83 w 160"/>
              <a:gd name="T103" fmla="*/ 124 h 146"/>
              <a:gd name="T104" fmla="*/ 111 w 160"/>
              <a:gd name="T105" fmla="*/ 111 h 1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60" h="146">
                <a:moveTo>
                  <a:pt x="31" y="77"/>
                </a:moveTo>
                <a:cubicBezTo>
                  <a:pt x="3" y="77"/>
                  <a:pt x="3" y="77"/>
                  <a:pt x="3" y="77"/>
                </a:cubicBezTo>
                <a:cubicBezTo>
                  <a:pt x="1" y="77"/>
                  <a:pt x="0" y="78"/>
                  <a:pt x="0" y="80"/>
                </a:cubicBezTo>
                <a:cubicBezTo>
                  <a:pt x="0" y="81"/>
                  <a:pt x="1" y="83"/>
                  <a:pt x="3" y="83"/>
                </a:cubicBezTo>
                <a:cubicBezTo>
                  <a:pt x="10" y="83"/>
                  <a:pt x="10" y="83"/>
                  <a:pt x="10" y="83"/>
                </a:cubicBezTo>
                <a:cubicBezTo>
                  <a:pt x="10" y="95"/>
                  <a:pt x="10" y="95"/>
                  <a:pt x="10" y="95"/>
                </a:cubicBezTo>
                <a:cubicBezTo>
                  <a:pt x="10" y="97"/>
                  <a:pt x="11" y="98"/>
                  <a:pt x="13" y="98"/>
                </a:cubicBezTo>
                <a:cubicBezTo>
                  <a:pt x="20" y="98"/>
                  <a:pt x="20" y="98"/>
                  <a:pt x="20" y="98"/>
                </a:cubicBezTo>
                <a:cubicBezTo>
                  <a:pt x="20" y="143"/>
                  <a:pt x="20" y="143"/>
                  <a:pt x="20" y="143"/>
                </a:cubicBezTo>
                <a:cubicBezTo>
                  <a:pt x="20" y="145"/>
                  <a:pt x="22" y="146"/>
                  <a:pt x="23" y="146"/>
                </a:cubicBezTo>
                <a:cubicBezTo>
                  <a:pt x="34" y="146"/>
                  <a:pt x="34" y="146"/>
                  <a:pt x="34" y="146"/>
                </a:cubicBezTo>
                <a:cubicBezTo>
                  <a:pt x="35" y="146"/>
                  <a:pt x="37" y="145"/>
                  <a:pt x="37" y="143"/>
                </a:cubicBezTo>
                <a:cubicBezTo>
                  <a:pt x="37" y="141"/>
                  <a:pt x="35" y="140"/>
                  <a:pt x="34" y="140"/>
                </a:cubicBezTo>
                <a:cubicBezTo>
                  <a:pt x="26" y="140"/>
                  <a:pt x="26" y="140"/>
                  <a:pt x="26" y="140"/>
                </a:cubicBezTo>
                <a:cubicBezTo>
                  <a:pt x="26" y="98"/>
                  <a:pt x="26" y="98"/>
                  <a:pt x="26" y="98"/>
                </a:cubicBezTo>
                <a:cubicBezTo>
                  <a:pt x="133" y="98"/>
                  <a:pt x="133" y="98"/>
                  <a:pt x="133" y="98"/>
                </a:cubicBezTo>
                <a:cubicBezTo>
                  <a:pt x="133" y="140"/>
                  <a:pt x="133" y="140"/>
                  <a:pt x="133" y="140"/>
                </a:cubicBezTo>
                <a:cubicBezTo>
                  <a:pt x="126" y="140"/>
                  <a:pt x="126" y="140"/>
                  <a:pt x="126" y="140"/>
                </a:cubicBezTo>
                <a:cubicBezTo>
                  <a:pt x="124" y="140"/>
                  <a:pt x="123" y="141"/>
                  <a:pt x="123" y="143"/>
                </a:cubicBezTo>
                <a:cubicBezTo>
                  <a:pt x="123" y="145"/>
                  <a:pt x="124" y="146"/>
                  <a:pt x="126" y="146"/>
                </a:cubicBezTo>
                <a:cubicBezTo>
                  <a:pt x="136" y="146"/>
                  <a:pt x="136" y="146"/>
                  <a:pt x="136" y="146"/>
                </a:cubicBezTo>
                <a:cubicBezTo>
                  <a:pt x="138" y="146"/>
                  <a:pt x="139" y="145"/>
                  <a:pt x="139" y="143"/>
                </a:cubicBezTo>
                <a:cubicBezTo>
                  <a:pt x="139" y="98"/>
                  <a:pt x="139" y="98"/>
                  <a:pt x="139" y="98"/>
                </a:cubicBezTo>
                <a:cubicBezTo>
                  <a:pt x="147" y="98"/>
                  <a:pt x="147" y="98"/>
                  <a:pt x="147" y="98"/>
                </a:cubicBezTo>
                <a:cubicBezTo>
                  <a:pt x="149" y="98"/>
                  <a:pt x="150" y="96"/>
                  <a:pt x="150" y="95"/>
                </a:cubicBezTo>
                <a:cubicBezTo>
                  <a:pt x="150" y="83"/>
                  <a:pt x="150" y="83"/>
                  <a:pt x="150" y="83"/>
                </a:cubicBezTo>
                <a:cubicBezTo>
                  <a:pt x="157" y="83"/>
                  <a:pt x="157" y="83"/>
                  <a:pt x="157" y="83"/>
                </a:cubicBezTo>
                <a:cubicBezTo>
                  <a:pt x="159" y="83"/>
                  <a:pt x="160" y="81"/>
                  <a:pt x="160" y="80"/>
                </a:cubicBezTo>
                <a:cubicBezTo>
                  <a:pt x="160" y="78"/>
                  <a:pt x="159" y="77"/>
                  <a:pt x="157" y="77"/>
                </a:cubicBezTo>
                <a:cubicBezTo>
                  <a:pt x="129" y="77"/>
                  <a:pt x="129" y="77"/>
                  <a:pt x="129" y="77"/>
                </a:cubicBezTo>
                <a:cubicBezTo>
                  <a:pt x="125" y="57"/>
                  <a:pt x="125" y="57"/>
                  <a:pt x="125" y="57"/>
                </a:cubicBezTo>
                <a:cubicBezTo>
                  <a:pt x="124" y="53"/>
                  <a:pt x="120" y="50"/>
                  <a:pt x="116" y="50"/>
                </a:cubicBezTo>
                <a:cubicBezTo>
                  <a:pt x="112" y="50"/>
                  <a:pt x="112" y="50"/>
                  <a:pt x="112" y="50"/>
                </a:cubicBezTo>
                <a:cubicBezTo>
                  <a:pt x="110" y="13"/>
                  <a:pt x="110" y="13"/>
                  <a:pt x="110" y="13"/>
                </a:cubicBezTo>
                <a:cubicBezTo>
                  <a:pt x="109" y="6"/>
                  <a:pt x="104" y="0"/>
                  <a:pt x="96" y="0"/>
                </a:cubicBezTo>
                <a:cubicBezTo>
                  <a:pt x="64" y="0"/>
                  <a:pt x="64" y="0"/>
                  <a:pt x="64" y="0"/>
                </a:cubicBezTo>
                <a:cubicBezTo>
                  <a:pt x="56" y="0"/>
                  <a:pt x="51" y="6"/>
                  <a:pt x="50" y="13"/>
                </a:cubicBezTo>
                <a:cubicBezTo>
                  <a:pt x="48" y="50"/>
                  <a:pt x="48" y="50"/>
                  <a:pt x="48" y="50"/>
                </a:cubicBezTo>
                <a:cubicBezTo>
                  <a:pt x="44" y="50"/>
                  <a:pt x="44" y="50"/>
                  <a:pt x="44" y="50"/>
                </a:cubicBezTo>
                <a:cubicBezTo>
                  <a:pt x="40" y="50"/>
                  <a:pt x="36" y="53"/>
                  <a:pt x="35" y="57"/>
                </a:cubicBezTo>
                <a:lnTo>
                  <a:pt x="31" y="77"/>
                </a:lnTo>
                <a:close/>
                <a:moveTo>
                  <a:pt x="144" y="92"/>
                </a:moveTo>
                <a:cubicBezTo>
                  <a:pt x="16" y="92"/>
                  <a:pt x="16" y="92"/>
                  <a:pt x="16" y="92"/>
                </a:cubicBezTo>
                <a:cubicBezTo>
                  <a:pt x="16" y="83"/>
                  <a:pt x="16" y="83"/>
                  <a:pt x="16" y="83"/>
                </a:cubicBezTo>
                <a:cubicBezTo>
                  <a:pt x="34" y="83"/>
                  <a:pt x="34" y="83"/>
                  <a:pt x="34" y="83"/>
                </a:cubicBezTo>
                <a:cubicBezTo>
                  <a:pt x="34" y="83"/>
                  <a:pt x="34" y="83"/>
                  <a:pt x="34" y="83"/>
                </a:cubicBezTo>
                <a:cubicBezTo>
                  <a:pt x="34" y="83"/>
                  <a:pt x="34" y="83"/>
                  <a:pt x="34" y="83"/>
                </a:cubicBezTo>
                <a:cubicBezTo>
                  <a:pt x="126" y="83"/>
                  <a:pt x="126" y="83"/>
                  <a:pt x="126" y="83"/>
                </a:cubicBezTo>
                <a:cubicBezTo>
                  <a:pt x="126" y="83"/>
                  <a:pt x="126" y="83"/>
                  <a:pt x="126" y="83"/>
                </a:cubicBezTo>
                <a:cubicBezTo>
                  <a:pt x="126" y="83"/>
                  <a:pt x="126" y="83"/>
                  <a:pt x="126" y="83"/>
                </a:cubicBezTo>
                <a:cubicBezTo>
                  <a:pt x="144" y="83"/>
                  <a:pt x="144" y="83"/>
                  <a:pt x="144" y="83"/>
                </a:cubicBezTo>
                <a:cubicBezTo>
                  <a:pt x="144" y="92"/>
                  <a:pt x="144" y="92"/>
                  <a:pt x="144" y="92"/>
                </a:cubicBezTo>
                <a:close/>
                <a:moveTo>
                  <a:pt x="116" y="56"/>
                </a:moveTo>
                <a:cubicBezTo>
                  <a:pt x="118" y="56"/>
                  <a:pt x="119" y="57"/>
                  <a:pt x="119" y="58"/>
                </a:cubicBezTo>
                <a:cubicBezTo>
                  <a:pt x="123" y="77"/>
                  <a:pt x="123" y="77"/>
                  <a:pt x="123" y="77"/>
                </a:cubicBezTo>
                <a:cubicBezTo>
                  <a:pt x="114" y="77"/>
                  <a:pt x="114" y="77"/>
                  <a:pt x="114" y="77"/>
                </a:cubicBezTo>
                <a:cubicBezTo>
                  <a:pt x="112" y="56"/>
                  <a:pt x="112" y="56"/>
                  <a:pt x="112" y="56"/>
                </a:cubicBezTo>
                <a:cubicBezTo>
                  <a:pt x="116" y="56"/>
                  <a:pt x="116" y="56"/>
                  <a:pt x="116" y="56"/>
                </a:cubicBezTo>
                <a:close/>
                <a:moveTo>
                  <a:pt x="56" y="13"/>
                </a:moveTo>
                <a:cubicBezTo>
                  <a:pt x="56" y="9"/>
                  <a:pt x="60" y="6"/>
                  <a:pt x="64" y="6"/>
                </a:cubicBezTo>
                <a:cubicBezTo>
                  <a:pt x="96" y="6"/>
                  <a:pt x="96" y="6"/>
                  <a:pt x="96" y="6"/>
                </a:cubicBezTo>
                <a:cubicBezTo>
                  <a:pt x="100" y="6"/>
                  <a:pt x="104" y="9"/>
                  <a:pt x="104" y="13"/>
                </a:cubicBezTo>
                <a:cubicBezTo>
                  <a:pt x="108" y="77"/>
                  <a:pt x="108" y="77"/>
                  <a:pt x="108" y="77"/>
                </a:cubicBezTo>
                <a:cubicBezTo>
                  <a:pt x="52" y="77"/>
                  <a:pt x="52" y="77"/>
                  <a:pt x="52" y="77"/>
                </a:cubicBezTo>
                <a:lnTo>
                  <a:pt x="56" y="13"/>
                </a:lnTo>
                <a:close/>
                <a:moveTo>
                  <a:pt x="41" y="58"/>
                </a:moveTo>
                <a:cubicBezTo>
                  <a:pt x="41" y="57"/>
                  <a:pt x="42" y="56"/>
                  <a:pt x="44" y="56"/>
                </a:cubicBezTo>
                <a:cubicBezTo>
                  <a:pt x="48" y="56"/>
                  <a:pt x="48" y="56"/>
                  <a:pt x="48" y="56"/>
                </a:cubicBezTo>
                <a:cubicBezTo>
                  <a:pt x="46" y="77"/>
                  <a:pt x="46" y="77"/>
                  <a:pt x="46" y="77"/>
                </a:cubicBezTo>
                <a:cubicBezTo>
                  <a:pt x="37" y="77"/>
                  <a:pt x="37" y="77"/>
                  <a:pt x="37" y="77"/>
                </a:cubicBezTo>
                <a:lnTo>
                  <a:pt x="41" y="58"/>
                </a:lnTo>
                <a:close/>
                <a:moveTo>
                  <a:pt x="66" y="35"/>
                </a:moveTo>
                <a:cubicBezTo>
                  <a:pt x="93" y="35"/>
                  <a:pt x="93" y="35"/>
                  <a:pt x="93" y="35"/>
                </a:cubicBezTo>
                <a:cubicBezTo>
                  <a:pt x="95" y="35"/>
                  <a:pt x="96" y="34"/>
                  <a:pt x="96" y="32"/>
                </a:cubicBezTo>
                <a:cubicBezTo>
                  <a:pt x="96" y="31"/>
                  <a:pt x="95" y="29"/>
                  <a:pt x="93" y="29"/>
                </a:cubicBezTo>
                <a:cubicBezTo>
                  <a:pt x="66" y="29"/>
                  <a:pt x="66" y="29"/>
                  <a:pt x="66" y="29"/>
                </a:cubicBezTo>
                <a:cubicBezTo>
                  <a:pt x="64" y="29"/>
                  <a:pt x="63" y="31"/>
                  <a:pt x="63" y="32"/>
                </a:cubicBezTo>
                <a:cubicBezTo>
                  <a:pt x="63" y="34"/>
                  <a:pt x="64" y="35"/>
                  <a:pt x="66" y="35"/>
                </a:cubicBezTo>
                <a:close/>
                <a:moveTo>
                  <a:pt x="111" y="111"/>
                </a:moveTo>
                <a:cubicBezTo>
                  <a:pt x="112" y="111"/>
                  <a:pt x="114" y="109"/>
                  <a:pt x="114" y="108"/>
                </a:cubicBezTo>
                <a:cubicBezTo>
                  <a:pt x="114" y="106"/>
                  <a:pt x="112" y="105"/>
                  <a:pt x="111" y="105"/>
                </a:cubicBezTo>
                <a:cubicBezTo>
                  <a:pt x="49" y="105"/>
                  <a:pt x="49" y="105"/>
                  <a:pt x="49" y="105"/>
                </a:cubicBezTo>
                <a:cubicBezTo>
                  <a:pt x="48" y="105"/>
                  <a:pt x="46" y="106"/>
                  <a:pt x="46" y="108"/>
                </a:cubicBezTo>
                <a:cubicBezTo>
                  <a:pt x="46" y="109"/>
                  <a:pt x="48" y="111"/>
                  <a:pt x="49" y="111"/>
                </a:cubicBezTo>
                <a:cubicBezTo>
                  <a:pt x="77" y="111"/>
                  <a:pt x="77" y="111"/>
                  <a:pt x="77" y="111"/>
                </a:cubicBezTo>
                <a:cubicBezTo>
                  <a:pt x="77" y="124"/>
                  <a:pt x="77" y="124"/>
                  <a:pt x="77" y="124"/>
                </a:cubicBezTo>
                <a:cubicBezTo>
                  <a:pt x="63" y="124"/>
                  <a:pt x="63" y="124"/>
                  <a:pt x="63" y="124"/>
                </a:cubicBezTo>
                <a:cubicBezTo>
                  <a:pt x="62" y="124"/>
                  <a:pt x="61" y="125"/>
                  <a:pt x="61" y="127"/>
                </a:cubicBezTo>
                <a:cubicBezTo>
                  <a:pt x="61" y="143"/>
                  <a:pt x="61" y="143"/>
                  <a:pt x="61" y="143"/>
                </a:cubicBezTo>
                <a:cubicBezTo>
                  <a:pt x="61" y="145"/>
                  <a:pt x="62" y="146"/>
                  <a:pt x="63" y="146"/>
                </a:cubicBezTo>
                <a:cubicBezTo>
                  <a:pt x="65" y="146"/>
                  <a:pt x="66" y="145"/>
                  <a:pt x="66" y="143"/>
                </a:cubicBezTo>
                <a:cubicBezTo>
                  <a:pt x="66" y="130"/>
                  <a:pt x="66" y="130"/>
                  <a:pt x="66" y="130"/>
                </a:cubicBezTo>
                <a:cubicBezTo>
                  <a:pt x="77" y="130"/>
                  <a:pt x="77" y="130"/>
                  <a:pt x="77" y="130"/>
                </a:cubicBezTo>
                <a:cubicBezTo>
                  <a:pt x="77" y="143"/>
                  <a:pt x="77" y="143"/>
                  <a:pt x="77" y="143"/>
                </a:cubicBezTo>
                <a:cubicBezTo>
                  <a:pt x="77" y="145"/>
                  <a:pt x="78" y="146"/>
                  <a:pt x="80" y="146"/>
                </a:cubicBezTo>
                <a:cubicBezTo>
                  <a:pt x="82" y="146"/>
                  <a:pt x="83" y="145"/>
                  <a:pt x="83" y="143"/>
                </a:cubicBezTo>
                <a:cubicBezTo>
                  <a:pt x="83" y="130"/>
                  <a:pt x="83" y="130"/>
                  <a:pt x="83" y="130"/>
                </a:cubicBezTo>
                <a:cubicBezTo>
                  <a:pt x="94" y="130"/>
                  <a:pt x="94" y="130"/>
                  <a:pt x="94" y="130"/>
                </a:cubicBezTo>
                <a:cubicBezTo>
                  <a:pt x="94" y="143"/>
                  <a:pt x="94" y="143"/>
                  <a:pt x="94" y="143"/>
                </a:cubicBezTo>
                <a:cubicBezTo>
                  <a:pt x="94" y="145"/>
                  <a:pt x="95" y="146"/>
                  <a:pt x="97" y="146"/>
                </a:cubicBezTo>
                <a:cubicBezTo>
                  <a:pt x="98" y="146"/>
                  <a:pt x="100" y="145"/>
                  <a:pt x="100" y="143"/>
                </a:cubicBezTo>
                <a:cubicBezTo>
                  <a:pt x="100" y="127"/>
                  <a:pt x="100" y="127"/>
                  <a:pt x="100" y="127"/>
                </a:cubicBezTo>
                <a:cubicBezTo>
                  <a:pt x="100" y="125"/>
                  <a:pt x="98" y="124"/>
                  <a:pt x="97" y="124"/>
                </a:cubicBezTo>
                <a:cubicBezTo>
                  <a:pt x="83" y="124"/>
                  <a:pt x="83" y="124"/>
                  <a:pt x="83" y="124"/>
                </a:cubicBezTo>
                <a:cubicBezTo>
                  <a:pt x="83" y="111"/>
                  <a:pt x="83" y="111"/>
                  <a:pt x="83" y="111"/>
                </a:cubicBezTo>
                <a:lnTo>
                  <a:pt x="111" y="11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86" name="Freeform 785">
            <a:extLst>
              <a:ext uri="{FF2B5EF4-FFF2-40B4-BE49-F238E27FC236}">
                <a16:creationId xmlns:a16="http://schemas.microsoft.com/office/drawing/2014/main" xmlns="" id="{6D720396-5F40-456C-B969-36F5E795B66B}"/>
              </a:ext>
            </a:extLst>
          </p:cNvPr>
          <p:cNvSpPr>
            <a:spLocks noEditPoints="1"/>
          </p:cNvSpPr>
          <p:nvPr/>
        </p:nvSpPr>
        <p:spPr bwMode="auto">
          <a:xfrm>
            <a:off x="2479675" y="4686300"/>
            <a:ext cx="546100" cy="550863"/>
          </a:xfrm>
          <a:custGeom>
            <a:avLst/>
            <a:gdLst>
              <a:gd name="T0" fmla="*/ 80 w 160"/>
              <a:gd name="T1" fmla="*/ 58 h 160"/>
              <a:gd name="T2" fmla="*/ 80 w 160"/>
              <a:gd name="T3" fmla="*/ 64 h 160"/>
              <a:gd name="T4" fmla="*/ 96 w 160"/>
              <a:gd name="T5" fmla="*/ 80 h 160"/>
              <a:gd name="T6" fmla="*/ 83 w 160"/>
              <a:gd name="T7" fmla="*/ 42 h 160"/>
              <a:gd name="T8" fmla="*/ 92 w 160"/>
              <a:gd name="T9" fmla="*/ 18 h 160"/>
              <a:gd name="T10" fmla="*/ 82 w 160"/>
              <a:gd name="T11" fmla="*/ 1 h 160"/>
              <a:gd name="T12" fmla="*/ 66 w 160"/>
              <a:gd name="T13" fmla="*/ 17 h 160"/>
              <a:gd name="T14" fmla="*/ 77 w 160"/>
              <a:gd name="T15" fmla="*/ 42 h 160"/>
              <a:gd name="T16" fmla="*/ 78 w 160"/>
              <a:gd name="T17" fmla="*/ 159 h 160"/>
              <a:gd name="T18" fmla="*/ 94 w 160"/>
              <a:gd name="T19" fmla="*/ 147 h 160"/>
              <a:gd name="T20" fmla="*/ 83 w 160"/>
              <a:gd name="T21" fmla="*/ 150 h 160"/>
              <a:gd name="T22" fmla="*/ 77 w 160"/>
              <a:gd name="T23" fmla="*/ 118 h 160"/>
              <a:gd name="T24" fmla="*/ 66 w 160"/>
              <a:gd name="T25" fmla="*/ 143 h 160"/>
              <a:gd name="T26" fmla="*/ 15 w 160"/>
              <a:gd name="T27" fmla="*/ 95 h 160"/>
              <a:gd name="T28" fmla="*/ 10 w 160"/>
              <a:gd name="T29" fmla="*/ 83 h 160"/>
              <a:gd name="T30" fmla="*/ 42 w 160"/>
              <a:gd name="T31" fmla="*/ 77 h 160"/>
              <a:gd name="T32" fmla="*/ 17 w 160"/>
              <a:gd name="T33" fmla="*/ 66 h 160"/>
              <a:gd name="T34" fmla="*/ 1 w 160"/>
              <a:gd name="T35" fmla="*/ 82 h 160"/>
              <a:gd name="T36" fmla="*/ 118 w 160"/>
              <a:gd name="T37" fmla="*/ 83 h 160"/>
              <a:gd name="T38" fmla="*/ 143 w 160"/>
              <a:gd name="T39" fmla="*/ 94 h 160"/>
              <a:gd name="T40" fmla="*/ 159 w 160"/>
              <a:gd name="T41" fmla="*/ 82 h 160"/>
              <a:gd name="T42" fmla="*/ 143 w 160"/>
              <a:gd name="T43" fmla="*/ 66 h 160"/>
              <a:gd name="T44" fmla="*/ 118 w 160"/>
              <a:gd name="T45" fmla="*/ 77 h 160"/>
              <a:gd name="T46" fmla="*/ 42 w 160"/>
              <a:gd name="T47" fmla="*/ 23 h 160"/>
              <a:gd name="T48" fmla="*/ 23 w 160"/>
              <a:gd name="T49" fmla="*/ 42 h 160"/>
              <a:gd name="T50" fmla="*/ 28 w 160"/>
              <a:gd name="T51" fmla="*/ 33 h 160"/>
              <a:gd name="T52" fmla="*/ 55 w 160"/>
              <a:gd name="T53" fmla="*/ 55 h 160"/>
              <a:gd name="T54" fmla="*/ 42 w 160"/>
              <a:gd name="T55" fmla="*/ 28 h 160"/>
              <a:gd name="T56" fmla="*/ 127 w 160"/>
              <a:gd name="T57" fmla="*/ 131 h 160"/>
              <a:gd name="T58" fmla="*/ 118 w 160"/>
              <a:gd name="T59" fmla="*/ 137 h 160"/>
              <a:gd name="T60" fmla="*/ 137 w 160"/>
              <a:gd name="T61" fmla="*/ 118 h 160"/>
              <a:gd name="T62" fmla="*/ 131 w 160"/>
              <a:gd name="T63" fmla="*/ 127 h 160"/>
              <a:gd name="T64" fmla="*/ 105 w 160"/>
              <a:gd name="T65" fmla="*/ 109 h 160"/>
              <a:gd name="T66" fmla="*/ 23 w 160"/>
              <a:gd name="T67" fmla="*/ 134 h 160"/>
              <a:gd name="T68" fmla="*/ 45 w 160"/>
              <a:gd name="T69" fmla="*/ 134 h 160"/>
              <a:gd name="T70" fmla="*/ 55 w 160"/>
              <a:gd name="T71" fmla="*/ 109 h 160"/>
              <a:gd name="T72" fmla="*/ 28 w 160"/>
              <a:gd name="T73" fmla="*/ 127 h 160"/>
              <a:gd name="T74" fmla="*/ 105 w 160"/>
              <a:gd name="T75" fmla="*/ 55 h 160"/>
              <a:gd name="T76" fmla="*/ 131 w 160"/>
              <a:gd name="T77" fmla="*/ 33 h 160"/>
              <a:gd name="T78" fmla="*/ 137 w 160"/>
              <a:gd name="T79" fmla="*/ 42 h 160"/>
              <a:gd name="T80" fmla="*/ 118 w 160"/>
              <a:gd name="T81" fmla="*/ 23 h 160"/>
              <a:gd name="T82" fmla="*/ 127 w 160"/>
              <a:gd name="T83" fmla="*/ 28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60" h="160">
                <a:moveTo>
                  <a:pt x="80" y="102"/>
                </a:moveTo>
                <a:cubicBezTo>
                  <a:pt x="68" y="102"/>
                  <a:pt x="58" y="92"/>
                  <a:pt x="58" y="80"/>
                </a:cubicBezTo>
                <a:cubicBezTo>
                  <a:pt x="58" y="68"/>
                  <a:pt x="68" y="58"/>
                  <a:pt x="80" y="58"/>
                </a:cubicBezTo>
                <a:cubicBezTo>
                  <a:pt x="92" y="58"/>
                  <a:pt x="102" y="68"/>
                  <a:pt x="102" y="80"/>
                </a:cubicBezTo>
                <a:cubicBezTo>
                  <a:pt x="102" y="92"/>
                  <a:pt x="92" y="102"/>
                  <a:pt x="80" y="102"/>
                </a:cubicBezTo>
                <a:close/>
                <a:moveTo>
                  <a:pt x="80" y="64"/>
                </a:moveTo>
                <a:cubicBezTo>
                  <a:pt x="71" y="64"/>
                  <a:pt x="64" y="71"/>
                  <a:pt x="64" y="80"/>
                </a:cubicBezTo>
                <a:cubicBezTo>
                  <a:pt x="64" y="89"/>
                  <a:pt x="71" y="96"/>
                  <a:pt x="80" y="96"/>
                </a:cubicBezTo>
                <a:cubicBezTo>
                  <a:pt x="89" y="96"/>
                  <a:pt x="96" y="89"/>
                  <a:pt x="96" y="80"/>
                </a:cubicBezTo>
                <a:cubicBezTo>
                  <a:pt x="96" y="71"/>
                  <a:pt x="89" y="64"/>
                  <a:pt x="80" y="64"/>
                </a:cubicBezTo>
                <a:close/>
                <a:moveTo>
                  <a:pt x="80" y="45"/>
                </a:moveTo>
                <a:cubicBezTo>
                  <a:pt x="82" y="45"/>
                  <a:pt x="83" y="44"/>
                  <a:pt x="83" y="42"/>
                </a:cubicBezTo>
                <a:cubicBezTo>
                  <a:pt x="83" y="10"/>
                  <a:pt x="83" y="10"/>
                  <a:pt x="83" y="10"/>
                </a:cubicBezTo>
                <a:cubicBezTo>
                  <a:pt x="90" y="17"/>
                  <a:pt x="90" y="17"/>
                  <a:pt x="90" y="17"/>
                </a:cubicBezTo>
                <a:cubicBezTo>
                  <a:pt x="90" y="17"/>
                  <a:pt x="91" y="18"/>
                  <a:pt x="92" y="18"/>
                </a:cubicBezTo>
                <a:cubicBezTo>
                  <a:pt x="92" y="18"/>
                  <a:pt x="93" y="17"/>
                  <a:pt x="94" y="17"/>
                </a:cubicBezTo>
                <a:cubicBezTo>
                  <a:pt x="95" y="16"/>
                  <a:pt x="95" y="14"/>
                  <a:pt x="94" y="13"/>
                </a:cubicBezTo>
                <a:cubicBezTo>
                  <a:pt x="82" y="1"/>
                  <a:pt x="82" y="1"/>
                  <a:pt x="82" y="1"/>
                </a:cubicBezTo>
                <a:cubicBezTo>
                  <a:pt x="81" y="0"/>
                  <a:pt x="79" y="0"/>
                  <a:pt x="78" y="1"/>
                </a:cubicBezTo>
                <a:cubicBezTo>
                  <a:pt x="66" y="13"/>
                  <a:pt x="66" y="13"/>
                  <a:pt x="66" y="13"/>
                </a:cubicBezTo>
                <a:cubicBezTo>
                  <a:pt x="65" y="14"/>
                  <a:pt x="65" y="16"/>
                  <a:pt x="66" y="17"/>
                </a:cubicBezTo>
                <a:cubicBezTo>
                  <a:pt x="67" y="18"/>
                  <a:pt x="69" y="18"/>
                  <a:pt x="70" y="17"/>
                </a:cubicBezTo>
                <a:cubicBezTo>
                  <a:pt x="77" y="10"/>
                  <a:pt x="77" y="10"/>
                  <a:pt x="77" y="10"/>
                </a:cubicBezTo>
                <a:cubicBezTo>
                  <a:pt x="77" y="42"/>
                  <a:pt x="77" y="42"/>
                  <a:pt x="77" y="42"/>
                </a:cubicBezTo>
                <a:cubicBezTo>
                  <a:pt x="77" y="44"/>
                  <a:pt x="78" y="45"/>
                  <a:pt x="80" y="45"/>
                </a:cubicBezTo>
                <a:close/>
                <a:moveTo>
                  <a:pt x="66" y="147"/>
                </a:moveTo>
                <a:cubicBezTo>
                  <a:pt x="78" y="159"/>
                  <a:pt x="78" y="159"/>
                  <a:pt x="78" y="159"/>
                </a:cubicBezTo>
                <a:cubicBezTo>
                  <a:pt x="78" y="160"/>
                  <a:pt x="79" y="160"/>
                  <a:pt x="80" y="160"/>
                </a:cubicBezTo>
                <a:cubicBezTo>
                  <a:pt x="81" y="160"/>
                  <a:pt x="81" y="160"/>
                  <a:pt x="82" y="159"/>
                </a:cubicBezTo>
                <a:cubicBezTo>
                  <a:pt x="94" y="147"/>
                  <a:pt x="94" y="147"/>
                  <a:pt x="94" y="147"/>
                </a:cubicBezTo>
                <a:cubicBezTo>
                  <a:pt x="95" y="146"/>
                  <a:pt x="95" y="144"/>
                  <a:pt x="94" y="143"/>
                </a:cubicBezTo>
                <a:cubicBezTo>
                  <a:pt x="93" y="142"/>
                  <a:pt x="91" y="142"/>
                  <a:pt x="90" y="143"/>
                </a:cubicBezTo>
                <a:cubicBezTo>
                  <a:pt x="83" y="150"/>
                  <a:pt x="83" y="150"/>
                  <a:pt x="83" y="150"/>
                </a:cubicBezTo>
                <a:cubicBezTo>
                  <a:pt x="83" y="118"/>
                  <a:pt x="83" y="118"/>
                  <a:pt x="83" y="118"/>
                </a:cubicBezTo>
                <a:cubicBezTo>
                  <a:pt x="83" y="116"/>
                  <a:pt x="82" y="115"/>
                  <a:pt x="80" y="115"/>
                </a:cubicBezTo>
                <a:cubicBezTo>
                  <a:pt x="78" y="115"/>
                  <a:pt x="77" y="116"/>
                  <a:pt x="77" y="118"/>
                </a:cubicBezTo>
                <a:cubicBezTo>
                  <a:pt x="77" y="150"/>
                  <a:pt x="77" y="150"/>
                  <a:pt x="77" y="150"/>
                </a:cubicBezTo>
                <a:cubicBezTo>
                  <a:pt x="70" y="143"/>
                  <a:pt x="70" y="143"/>
                  <a:pt x="70" y="143"/>
                </a:cubicBezTo>
                <a:cubicBezTo>
                  <a:pt x="69" y="142"/>
                  <a:pt x="67" y="142"/>
                  <a:pt x="66" y="143"/>
                </a:cubicBezTo>
                <a:cubicBezTo>
                  <a:pt x="65" y="144"/>
                  <a:pt x="65" y="146"/>
                  <a:pt x="66" y="147"/>
                </a:cubicBezTo>
                <a:close/>
                <a:moveTo>
                  <a:pt x="13" y="94"/>
                </a:moveTo>
                <a:cubicBezTo>
                  <a:pt x="13" y="94"/>
                  <a:pt x="14" y="95"/>
                  <a:pt x="15" y="95"/>
                </a:cubicBezTo>
                <a:cubicBezTo>
                  <a:pt x="15" y="95"/>
                  <a:pt x="16" y="94"/>
                  <a:pt x="17" y="94"/>
                </a:cubicBezTo>
                <a:cubicBezTo>
                  <a:pt x="18" y="93"/>
                  <a:pt x="18" y="91"/>
                  <a:pt x="17" y="90"/>
                </a:cubicBezTo>
                <a:cubicBezTo>
                  <a:pt x="10" y="83"/>
                  <a:pt x="10" y="83"/>
                  <a:pt x="10" y="83"/>
                </a:cubicBezTo>
                <a:cubicBezTo>
                  <a:pt x="42" y="83"/>
                  <a:pt x="42" y="83"/>
                  <a:pt x="42" y="83"/>
                </a:cubicBezTo>
                <a:cubicBezTo>
                  <a:pt x="44" y="83"/>
                  <a:pt x="45" y="82"/>
                  <a:pt x="45" y="80"/>
                </a:cubicBezTo>
                <a:cubicBezTo>
                  <a:pt x="45" y="78"/>
                  <a:pt x="44" y="77"/>
                  <a:pt x="42" y="77"/>
                </a:cubicBezTo>
                <a:cubicBezTo>
                  <a:pt x="10" y="77"/>
                  <a:pt x="10" y="77"/>
                  <a:pt x="10" y="77"/>
                </a:cubicBezTo>
                <a:cubicBezTo>
                  <a:pt x="17" y="70"/>
                  <a:pt x="17" y="70"/>
                  <a:pt x="17" y="70"/>
                </a:cubicBezTo>
                <a:cubicBezTo>
                  <a:pt x="18" y="69"/>
                  <a:pt x="18" y="67"/>
                  <a:pt x="17" y="66"/>
                </a:cubicBezTo>
                <a:cubicBezTo>
                  <a:pt x="16" y="65"/>
                  <a:pt x="14" y="65"/>
                  <a:pt x="13" y="66"/>
                </a:cubicBezTo>
                <a:cubicBezTo>
                  <a:pt x="1" y="78"/>
                  <a:pt x="1" y="78"/>
                  <a:pt x="1" y="78"/>
                </a:cubicBezTo>
                <a:cubicBezTo>
                  <a:pt x="0" y="79"/>
                  <a:pt x="0" y="81"/>
                  <a:pt x="1" y="82"/>
                </a:cubicBezTo>
                <a:lnTo>
                  <a:pt x="13" y="94"/>
                </a:lnTo>
                <a:close/>
                <a:moveTo>
                  <a:pt x="115" y="80"/>
                </a:moveTo>
                <a:cubicBezTo>
                  <a:pt x="115" y="82"/>
                  <a:pt x="116" y="83"/>
                  <a:pt x="118" y="83"/>
                </a:cubicBezTo>
                <a:cubicBezTo>
                  <a:pt x="150" y="83"/>
                  <a:pt x="150" y="83"/>
                  <a:pt x="150" y="83"/>
                </a:cubicBezTo>
                <a:cubicBezTo>
                  <a:pt x="143" y="90"/>
                  <a:pt x="143" y="90"/>
                  <a:pt x="143" y="90"/>
                </a:cubicBezTo>
                <a:cubicBezTo>
                  <a:pt x="142" y="91"/>
                  <a:pt x="142" y="93"/>
                  <a:pt x="143" y="94"/>
                </a:cubicBezTo>
                <a:cubicBezTo>
                  <a:pt x="144" y="94"/>
                  <a:pt x="145" y="95"/>
                  <a:pt x="145" y="95"/>
                </a:cubicBezTo>
                <a:cubicBezTo>
                  <a:pt x="146" y="95"/>
                  <a:pt x="147" y="94"/>
                  <a:pt x="147" y="94"/>
                </a:cubicBezTo>
                <a:cubicBezTo>
                  <a:pt x="159" y="82"/>
                  <a:pt x="159" y="82"/>
                  <a:pt x="159" y="82"/>
                </a:cubicBezTo>
                <a:cubicBezTo>
                  <a:pt x="160" y="81"/>
                  <a:pt x="160" y="79"/>
                  <a:pt x="159" y="78"/>
                </a:cubicBezTo>
                <a:cubicBezTo>
                  <a:pt x="147" y="66"/>
                  <a:pt x="147" y="66"/>
                  <a:pt x="147" y="66"/>
                </a:cubicBezTo>
                <a:cubicBezTo>
                  <a:pt x="146" y="65"/>
                  <a:pt x="144" y="65"/>
                  <a:pt x="143" y="66"/>
                </a:cubicBezTo>
                <a:cubicBezTo>
                  <a:pt x="142" y="67"/>
                  <a:pt x="142" y="69"/>
                  <a:pt x="143" y="70"/>
                </a:cubicBezTo>
                <a:cubicBezTo>
                  <a:pt x="150" y="77"/>
                  <a:pt x="150" y="77"/>
                  <a:pt x="150" y="77"/>
                </a:cubicBezTo>
                <a:cubicBezTo>
                  <a:pt x="118" y="77"/>
                  <a:pt x="118" y="77"/>
                  <a:pt x="118" y="77"/>
                </a:cubicBezTo>
                <a:cubicBezTo>
                  <a:pt x="116" y="77"/>
                  <a:pt x="115" y="78"/>
                  <a:pt x="115" y="80"/>
                </a:cubicBezTo>
                <a:close/>
                <a:moveTo>
                  <a:pt x="45" y="26"/>
                </a:moveTo>
                <a:cubicBezTo>
                  <a:pt x="45" y="24"/>
                  <a:pt x="44" y="23"/>
                  <a:pt x="42" y="23"/>
                </a:cubicBezTo>
                <a:cubicBezTo>
                  <a:pt x="26" y="23"/>
                  <a:pt x="26" y="23"/>
                  <a:pt x="26" y="23"/>
                </a:cubicBezTo>
                <a:cubicBezTo>
                  <a:pt x="24" y="23"/>
                  <a:pt x="23" y="24"/>
                  <a:pt x="23" y="26"/>
                </a:cubicBezTo>
                <a:cubicBezTo>
                  <a:pt x="23" y="42"/>
                  <a:pt x="23" y="42"/>
                  <a:pt x="23" y="42"/>
                </a:cubicBezTo>
                <a:cubicBezTo>
                  <a:pt x="23" y="44"/>
                  <a:pt x="24" y="45"/>
                  <a:pt x="26" y="45"/>
                </a:cubicBezTo>
                <a:cubicBezTo>
                  <a:pt x="27" y="45"/>
                  <a:pt x="28" y="44"/>
                  <a:pt x="28" y="42"/>
                </a:cubicBezTo>
                <a:cubicBezTo>
                  <a:pt x="28" y="33"/>
                  <a:pt x="28" y="33"/>
                  <a:pt x="28" y="33"/>
                </a:cubicBezTo>
                <a:cubicBezTo>
                  <a:pt x="51" y="55"/>
                  <a:pt x="51" y="55"/>
                  <a:pt x="51" y="55"/>
                </a:cubicBezTo>
                <a:cubicBezTo>
                  <a:pt x="52" y="56"/>
                  <a:pt x="52" y="56"/>
                  <a:pt x="53" y="56"/>
                </a:cubicBezTo>
                <a:cubicBezTo>
                  <a:pt x="54" y="56"/>
                  <a:pt x="55" y="56"/>
                  <a:pt x="55" y="55"/>
                </a:cubicBezTo>
                <a:cubicBezTo>
                  <a:pt x="56" y="54"/>
                  <a:pt x="56" y="52"/>
                  <a:pt x="55" y="51"/>
                </a:cubicBezTo>
                <a:cubicBezTo>
                  <a:pt x="33" y="28"/>
                  <a:pt x="33" y="28"/>
                  <a:pt x="33" y="28"/>
                </a:cubicBezTo>
                <a:cubicBezTo>
                  <a:pt x="42" y="28"/>
                  <a:pt x="42" y="28"/>
                  <a:pt x="42" y="28"/>
                </a:cubicBezTo>
                <a:cubicBezTo>
                  <a:pt x="44" y="28"/>
                  <a:pt x="45" y="27"/>
                  <a:pt x="45" y="26"/>
                </a:cubicBezTo>
                <a:close/>
                <a:moveTo>
                  <a:pt x="105" y="109"/>
                </a:moveTo>
                <a:cubicBezTo>
                  <a:pt x="127" y="131"/>
                  <a:pt x="127" y="131"/>
                  <a:pt x="127" y="131"/>
                </a:cubicBezTo>
                <a:cubicBezTo>
                  <a:pt x="118" y="131"/>
                  <a:pt x="118" y="131"/>
                  <a:pt x="118" y="131"/>
                </a:cubicBezTo>
                <a:cubicBezTo>
                  <a:pt x="116" y="131"/>
                  <a:pt x="115" y="133"/>
                  <a:pt x="115" y="134"/>
                </a:cubicBezTo>
                <a:cubicBezTo>
                  <a:pt x="115" y="136"/>
                  <a:pt x="116" y="137"/>
                  <a:pt x="118" y="137"/>
                </a:cubicBezTo>
                <a:cubicBezTo>
                  <a:pt x="134" y="137"/>
                  <a:pt x="134" y="137"/>
                  <a:pt x="134" y="137"/>
                </a:cubicBezTo>
                <a:cubicBezTo>
                  <a:pt x="136" y="137"/>
                  <a:pt x="137" y="136"/>
                  <a:pt x="137" y="134"/>
                </a:cubicBezTo>
                <a:cubicBezTo>
                  <a:pt x="137" y="118"/>
                  <a:pt x="137" y="118"/>
                  <a:pt x="137" y="118"/>
                </a:cubicBezTo>
                <a:cubicBezTo>
                  <a:pt x="137" y="116"/>
                  <a:pt x="136" y="115"/>
                  <a:pt x="134" y="115"/>
                </a:cubicBezTo>
                <a:cubicBezTo>
                  <a:pt x="133" y="115"/>
                  <a:pt x="131" y="116"/>
                  <a:pt x="131" y="118"/>
                </a:cubicBezTo>
                <a:cubicBezTo>
                  <a:pt x="131" y="127"/>
                  <a:pt x="131" y="127"/>
                  <a:pt x="131" y="127"/>
                </a:cubicBezTo>
                <a:cubicBezTo>
                  <a:pt x="109" y="105"/>
                  <a:pt x="109" y="105"/>
                  <a:pt x="109" y="105"/>
                </a:cubicBezTo>
                <a:cubicBezTo>
                  <a:pt x="108" y="104"/>
                  <a:pt x="106" y="104"/>
                  <a:pt x="105" y="105"/>
                </a:cubicBezTo>
                <a:cubicBezTo>
                  <a:pt x="104" y="106"/>
                  <a:pt x="104" y="108"/>
                  <a:pt x="105" y="109"/>
                </a:cubicBezTo>
                <a:close/>
                <a:moveTo>
                  <a:pt x="26" y="115"/>
                </a:moveTo>
                <a:cubicBezTo>
                  <a:pt x="24" y="115"/>
                  <a:pt x="23" y="116"/>
                  <a:pt x="23" y="118"/>
                </a:cubicBezTo>
                <a:cubicBezTo>
                  <a:pt x="23" y="134"/>
                  <a:pt x="23" y="134"/>
                  <a:pt x="23" y="134"/>
                </a:cubicBezTo>
                <a:cubicBezTo>
                  <a:pt x="23" y="136"/>
                  <a:pt x="24" y="137"/>
                  <a:pt x="26" y="137"/>
                </a:cubicBezTo>
                <a:cubicBezTo>
                  <a:pt x="42" y="137"/>
                  <a:pt x="42" y="137"/>
                  <a:pt x="42" y="137"/>
                </a:cubicBezTo>
                <a:cubicBezTo>
                  <a:pt x="44" y="137"/>
                  <a:pt x="45" y="136"/>
                  <a:pt x="45" y="134"/>
                </a:cubicBezTo>
                <a:cubicBezTo>
                  <a:pt x="45" y="133"/>
                  <a:pt x="44" y="131"/>
                  <a:pt x="42" y="131"/>
                </a:cubicBezTo>
                <a:cubicBezTo>
                  <a:pt x="33" y="131"/>
                  <a:pt x="33" y="131"/>
                  <a:pt x="33" y="131"/>
                </a:cubicBezTo>
                <a:cubicBezTo>
                  <a:pt x="55" y="109"/>
                  <a:pt x="55" y="109"/>
                  <a:pt x="55" y="109"/>
                </a:cubicBezTo>
                <a:cubicBezTo>
                  <a:pt x="56" y="108"/>
                  <a:pt x="56" y="106"/>
                  <a:pt x="55" y="105"/>
                </a:cubicBezTo>
                <a:cubicBezTo>
                  <a:pt x="54" y="104"/>
                  <a:pt x="52" y="104"/>
                  <a:pt x="51" y="105"/>
                </a:cubicBezTo>
                <a:cubicBezTo>
                  <a:pt x="28" y="127"/>
                  <a:pt x="28" y="127"/>
                  <a:pt x="28" y="127"/>
                </a:cubicBezTo>
                <a:cubicBezTo>
                  <a:pt x="28" y="118"/>
                  <a:pt x="28" y="118"/>
                  <a:pt x="28" y="118"/>
                </a:cubicBezTo>
                <a:cubicBezTo>
                  <a:pt x="28" y="116"/>
                  <a:pt x="27" y="115"/>
                  <a:pt x="26" y="115"/>
                </a:cubicBezTo>
                <a:close/>
                <a:moveTo>
                  <a:pt x="105" y="55"/>
                </a:moveTo>
                <a:cubicBezTo>
                  <a:pt x="105" y="56"/>
                  <a:pt x="106" y="56"/>
                  <a:pt x="107" y="56"/>
                </a:cubicBezTo>
                <a:cubicBezTo>
                  <a:pt x="108" y="56"/>
                  <a:pt x="108" y="56"/>
                  <a:pt x="109" y="55"/>
                </a:cubicBezTo>
                <a:cubicBezTo>
                  <a:pt x="131" y="33"/>
                  <a:pt x="131" y="33"/>
                  <a:pt x="131" y="33"/>
                </a:cubicBezTo>
                <a:cubicBezTo>
                  <a:pt x="131" y="42"/>
                  <a:pt x="131" y="42"/>
                  <a:pt x="131" y="42"/>
                </a:cubicBezTo>
                <a:cubicBezTo>
                  <a:pt x="131" y="44"/>
                  <a:pt x="133" y="45"/>
                  <a:pt x="134" y="45"/>
                </a:cubicBezTo>
                <a:cubicBezTo>
                  <a:pt x="136" y="45"/>
                  <a:pt x="137" y="44"/>
                  <a:pt x="137" y="42"/>
                </a:cubicBezTo>
                <a:cubicBezTo>
                  <a:pt x="137" y="26"/>
                  <a:pt x="137" y="26"/>
                  <a:pt x="137" y="26"/>
                </a:cubicBezTo>
                <a:cubicBezTo>
                  <a:pt x="137" y="24"/>
                  <a:pt x="136" y="23"/>
                  <a:pt x="134" y="23"/>
                </a:cubicBezTo>
                <a:cubicBezTo>
                  <a:pt x="118" y="23"/>
                  <a:pt x="118" y="23"/>
                  <a:pt x="118" y="23"/>
                </a:cubicBezTo>
                <a:cubicBezTo>
                  <a:pt x="116" y="23"/>
                  <a:pt x="115" y="24"/>
                  <a:pt x="115" y="26"/>
                </a:cubicBezTo>
                <a:cubicBezTo>
                  <a:pt x="115" y="27"/>
                  <a:pt x="116" y="28"/>
                  <a:pt x="118" y="28"/>
                </a:cubicBezTo>
                <a:cubicBezTo>
                  <a:pt x="127" y="28"/>
                  <a:pt x="127" y="28"/>
                  <a:pt x="127" y="28"/>
                </a:cubicBezTo>
                <a:cubicBezTo>
                  <a:pt x="105" y="51"/>
                  <a:pt x="105" y="51"/>
                  <a:pt x="105" y="51"/>
                </a:cubicBezTo>
                <a:cubicBezTo>
                  <a:pt x="104" y="52"/>
                  <a:pt x="104" y="54"/>
                  <a:pt x="105" y="5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87" name="Freeform 786">
            <a:extLst>
              <a:ext uri="{FF2B5EF4-FFF2-40B4-BE49-F238E27FC236}">
                <a16:creationId xmlns:a16="http://schemas.microsoft.com/office/drawing/2014/main" xmlns="" id="{7C880E6C-F574-4E95-B5C2-61BBD5F40E88}"/>
              </a:ext>
            </a:extLst>
          </p:cNvPr>
          <p:cNvSpPr>
            <a:spLocks noEditPoints="1"/>
          </p:cNvSpPr>
          <p:nvPr/>
        </p:nvSpPr>
        <p:spPr bwMode="auto">
          <a:xfrm>
            <a:off x="2476500" y="5319713"/>
            <a:ext cx="549275" cy="533400"/>
          </a:xfrm>
          <a:custGeom>
            <a:avLst/>
            <a:gdLst>
              <a:gd name="T0" fmla="*/ 67 w 161"/>
              <a:gd name="T1" fmla="*/ 151 h 155"/>
              <a:gd name="T2" fmla="*/ 81 w 161"/>
              <a:gd name="T3" fmla="*/ 155 h 155"/>
              <a:gd name="T4" fmla="*/ 90 w 161"/>
              <a:gd name="T5" fmla="*/ 153 h 155"/>
              <a:gd name="T6" fmla="*/ 92 w 161"/>
              <a:gd name="T7" fmla="*/ 150 h 155"/>
              <a:gd name="T8" fmla="*/ 92 w 161"/>
              <a:gd name="T9" fmla="*/ 122 h 155"/>
              <a:gd name="T10" fmla="*/ 105 w 161"/>
              <a:gd name="T11" fmla="*/ 98 h 155"/>
              <a:gd name="T12" fmla="*/ 120 w 161"/>
              <a:gd name="T13" fmla="*/ 91 h 155"/>
              <a:gd name="T14" fmla="*/ 120 w 161"/>
              <a:gd name="T15" fmla="*/ 91 h 155"/>
              <a:gd name="T16" fmla="*/ 121 w 161"/>
              <a:gd name="T17" fmla="*/ 90 h 155"/>
              <a:gd name="T18" fmla="*/ 126 w 161"/>
              <a:gd name="T19" fmla="*/ 93 h 155"/>
              <a:gd name="T20" fmla="*/ 155 w 161"/>
              <a:gd name="T21" fmla="*/ 93 h 155"/>
              <a:gd name="T22" fmla="*/ 161 w 161"/>
              <a:gd name="T23" fmla="*/ 87 h 155"/>
              <a:gd name="T24" fmla="*/ 161 w 161"/>
              <a:gd name="T25" fmla="*/ 8 h 155"/>
              <a:gd name="T26" fmla="*/ 155 w 161"/>
              <a:gd name="T27" fmla="*/ 3 h 155"/>
              <a:gd name="T28" fmla="*/ 126 w 161"/>
              <a:gd name="T29" fmla="*/ 3 h 155"/>
              <a:gd name="T30" fmla="*/ 121 w 161"/>
              <a:gd name="T31" fmla="*/ 7 h 155"/>
              <a:gd name="T32" fmla="*/ 105 w 161"/>
              <a:gd name="T33" fmla="*/ 0 h 155"/>
              <a:gd name="T34" fmla="*/ 36 w 161"/>
              <a:gd name="T35" fmla="*/ 0 h 155"/>
              <a:gd name="T36" fmla="*/ 10 w 161"/>
              <a:gd name="T37" fmla="*/ 21 h 155"/>
              <a:gd name="T38" fmla="*/ 1 w 161"/>
              <a:gd name="T39" fmla="*/ 77 h 155"/>
              <a:gd name="T40" fmla="*/ 10 w 161"/>
              <a:gd name="T41" fmla="*/ 98 h 155"/>
              <a:gd name="T42" fmla="*/ 22 w 161"/>
              <a:gd name="T43" fmla="*/ 102 h 155"/>
              <a:gd name="T44" fmla="*/ 58 w 161"/>
              <a:gd name="T45" fmla="*/ 102 h 155"/>
              <a:gd name="T46" fmla="*/ 58 w 161"/>
              <a:gd name="T47" fmla="*/ 129 h 155"/>
              <a:gd name="T48" fmla="*/ 67 w 161"/>
              <a:gd name="T49" fmla="*/ 151 h 155"/>
              <a:gd name="T50" fmla="*/ 127 w 161"/>
              <a:gd name="T51" fmla="*/ 9 h 155"/>
              <a:gd name="T52" fmla="*/ 155 w 161"/>
              <a:gd name="T53" fmla="*/ 9 h 155"/>
              <a:gd name="T54" fmla="*/ 155 w 161"/>
              <a:gd name="T55" fmla="*/ 87 h 155"/>
              <a:gd name="T56" fmla="*/ 127 w 161"/>
              <a:gd name="T57" fmla="*/ 87 h 155"/>
              <a:gd name="T58" fmla="*/ 127 w 161"/>
              <a:gd name="T59" fmla="*/ 9 h 155"/>
              <a:gd name="T60" fmla="*/ 22 w 161"/>
              <a:gd name="T61" fmla="*/ 96 h 155"/>
              <a:gd name="T62" fmla="*/ 13 w 161"/>
              <a:gd name="T63" fmla="*/ 93 h 155"/>
              <a:gd name="T64" fmla="*/ 7 w 161"/>
              <a:gd name="T65" fmla="*/ 78 h 155"/>
              <a:gd name="T66" fmla="*/ 16 w 161"/>
              <a:gd name="T67" fmla="*/ 22 h 155"/>
              <a:gd name="T68" fmla="*/ 16 w 161"/>
              <a:gd name="T69" fmla="*/ 22 h 155"/>
              <a:gd name="T70" fmla="*/ 36 w 161"/>
              <a:gd name="T71" fmla="*/ 6 h 155"/>
              <a:gd name="T72" fmla="*/ 105 w 161"/>
              <a:gd name="T73" fmla="*/ 6 h 155"/>
              <a:gd name="T74" fmla="*/ 121 w 161"/>
              <a:gd name="T75" fmla="*/ 22 h 155"/>
              <a:gd name="T76" fmla="*/ 121 w 161"/>
              <a:gd name="T77" fmla="*/ 84 h 155"/>
              <a:gd name="T78" fmla="*/ 118 w 161"/>
              <a:gd name="T79" fmla="*/ 85 h 155"/>
              <a:gd name="T80" fmla="*/ 102 w 161"/>
              <a:gd name="T81" fmla="*/ 93 h 155"/>
              <a:gd name="T82" fmla="*/ 86 w 161"/>
              <a:gd name="T83" fmla="*/ 122 h 155"/>
              <a:gd name="T84" fmla="*/ 86 w 161"/>
              <a:gd name="T85" fmla="*/ 148 h 155"/>
              <a:gd name="T86" fmla="*/ 71 w 161"/>
              <a:gd name="T87" fmla="*/ 146 h 155"/>
              <a:gd name="T88" fmla="*/ 64 w 161"/>
              <a:gd name="T89" fmla="*/ 129 h 155"/>
              <a:gd name="T90" fmla="*/ 64 w 161"/>
              <a:gd name="T91" fmla="*/ 99 h 155"/>
              <a:gd name="T92" fmla="*/ 61 w 161"/>
              <a:gd name="T93" fmla="*/ 96 h 155"/>
              <a:gd name="T94" fmla="*/ 22 w 161"/>
              <a:gd name="T95" fmla="*/ 96 h 155"/>
              <a:gd name="T96" fmla="*/ 22 w 161"/>
              <a:gd name="T97" fmla="*/ 96 h 1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161" h="155">
                <a:moveTo>
                  <a:pt x="67" y="151"/>
                </a:moveTo>
                <a:cubicBezTo>
                  <a:pt x="71" y="154"/>
                  <a:pt x="76" y="155"/>
                  <a:pt x="81" y="155"/>
                </a:cubicBezTo>
                <a:cubicBezTo>
                  <a:pt x="86" y="155"/>
                  <a:pt x="90" y="153"/>
                  <a:pt x="90" y="153"/>
                </a:cubicBezTo>
                <a:cubicBezTo>
                  <a:pt x="91" y="153"/>
                  <a:pt x="92" y="152"/>
                  <a:pt x="92" y="150"/>
                </a:cubicBezTo>
                <a:cubicBezTo>
                  <a:pt x="92" y="122"/>
                  <a:pt x="92" y="122"/>
                  <a:pt x="92" y="122"/>
                </a:cubicBezTo>
                <a:cubicBezTo>
                  <a:pt x="92" y="113"/>
                  <a:pt x="96" y="104"/>
                  <a:pt x="105" y="98"/>
                </a:cubicBezTo>
                <a:cubicBezTo>
                  <a:pt x="112" y="93"/>
                  <a:pt x="120" y="91"/>
                  <a:pt x="120" y="91"/>
                </a:cubicBezTo>
                <a:cubicBezTo>
                  <a:pt x="120" y="91"/>
                  <a:pt x="120" y="91"/>
                  <a:pt x="120" y="91"/>
                </a:cubicBezTo>
                <a:cubicBezTo>
                  <a:pt x="121" y="90"/>
                  <a:pt x="121" y="90"/>
                  <a:pt x="121" y="90"/>
                </a:cubicBezTo>
                <a:cubicBezTo>
                  <a:pt x="122" y="92"/>
                  <a:pt x="124" y="93"/>
                  <a:pt x="126" y="93"/>
                </a:cubicBezTo>
                <a:cubicBezTo>
                  <a:pt x="155" y="93"/>
                  <a:pt x="155" y="93"/>
                  <a:pt x="155" y="93"/>
                </a:cubicBezTo>
                <a:cubicBezTo>
                  <a:pt x="158" y="93"/>
                  <a:pt x="161" y="91"/>
                  <a:pt x="161" y="87"/>
                </a:cubicBezTo>
                <a:cubicBezTo>
                  <a:pt x="161" y="8"/>
                  <a:pt x="161" y="8"/>
                  <a:pt x="161" y="8"/>
                </a:cubicBezTo>
                <a:cubicBezTo>
                  <a:pt x="161" y="5"/>
                  <a:pt x="158" y="3"/>
                  <a:pt x="155" y="3"/>
                </a:cubicBezTo>
                <a:cubicBezTo>
                  <a:pt x="126" y="3"/>
                  <a:pt x="126" y="3"/>
                  <a:pt x="126" y="3"/>
                </a:cubicBezTo>
                <a:cubicBezTo>
                  <a:pt x="124" y="3"/>
                  <a:pt x="121" y="4"/>
                  <a:pt x="121" y="7"/>
                </a:cubicBezTo>
                <a:cubicBezTo>
                  <a:pt x="117" y="3"/>
                  <a:pt x="111" y="0"/>
                  <a:pt x="105" y="0"/>
                </a:cubicBezTo>
                <a:cubicBezTo>
                  <a:pt x="36" y="0"/>
                  <a:pt x="36" y="0"/>
                  <a:pt x="36" y="0"/>
                </a:cubicBezTo>
                <a:cubicBezTo>
                  <a:pt x="21" y="0"/>
                  <a:pt x="12" y="8"/>
                  <a:pt x="10" y="21"/>
                </a:cubicBezTo>
                <a:cubicBezTo>
                  <a:pt x="1" y="77"/>
                  <a:pt x="1" y="77"/>
                  <a:pt x="1" y="77"/>
                </a:cubicBezTo>
                <a:cubicBezTo>
                  <a:pt x="0" y="85"/>
                  <a:pt x="3" y="94"/>
                  <a:pt x="10" y="98"/>
                </a:cubicBezTo>
                <a:cubicBezTo>
                  <a:pt x="13" y="101"/>
                  <a:pt x="18" y="102"/>
                  <a:pt x="22" y="102"/>
                </a:cubicBezTo>
                <a:cubicBezTo>
                  <a:pt x="58" y="102"/>
                  <a:pt x="58" y="102"/>
                  <a:pt x="58" y="102"/>
                </a:cubicBezTo>
                <a:cubicBezTo>
                  <a:pt x="58" y="129"/>
                  <a:pt x="58" y="129"/>
                  <a:pt x="58" y="129"/>
                </a:cubicBezTo>
                <a:cubicBezTo>
                  <a:pt x="58" y="139"/>
                  <a:pt x="61" y="146"/>
                  <a:pt x="67" y="151"/>
                </a:cubicBezTo>
                <a:close/>
                <a:moveTo>
                  <a:pt x="127" y="9"/>
                </a:moveTo>
                <a:cubicBezTo>
                  <a:pt x="155" y="9"/>
                  <a:pt x="155" y="9"/>
                  <a:pt x="155" y="9"/>
                </a:cubicBezTo>
                <a:cubicBezTo>
                  <a:pt x="155" y="87"/>
                  <a:pt x="155" y="87"/>
                  <a:pt x="155" y="87"/>
                </a:cubicBezTo>
                <a:cubicBezTo>
                  <a:pt x="127" y="87"/>
                  <a:pt x="127" y="87"/>
                  <a:pt x="127" y="87"/>
                </a:cubicBezTo>
                <a:lnTo>
                  <a:pt x="127" y="9"/>
                </a:lnTo>
                <a:close/>
                <a:moveTo>
                  <a:pt x="22" y="96"/>
                </a:moveTo>
                <a:cubicBezTo>
                  <a:pt x="19" y="96"/>
                  <a:pt x="16" y="95"/>
                  <a:pt x="13" y="93"/>
                </a:cubicBezTo>
                <a:cubicBezTo>
                  <a:pt x="9" y="90"/>
                  <a:pt x="6" y="84"/>
                  <a:pt x="7" y="78"/>
                </a:cubicBezTo>
                <a:cubicBezTo>
                  <a:pt x="16" y="22"/>
                  <a:pt x="16" y="22"/>
                  <a:pt x="16" y="22"/>
                </a:cubicBezTo>
                <a:cubicBezTo>
                  <a:pt x="16" y="22"/>
                  <a:pt x="16" y="22"/>
                  <a:pt x="16" y="22"/>
                </a:cubicBezTo>
                <a:cubicBezTo>
                  <a:pt x="18" y="9"/>
                  <a:pt x="28" y="6"/>
                  <a:pt x="36" y="6"/>
                </a:cubicBezTo>
                <a:cubicBezTo>
                  <a:pt x="105" y="6"/>
                  <a:pt x="105" y="6"/>
                  <a:pt x="105" y="6"/>
                </a:cubicBezTo>
                <a:cubicBezTo>
                  <a:pt x="114" y="6"/>
                  <a:pt x="121" y="13"/>
                  <a:pt x="121" y="22"/>
                </a:cubicBezTo>
                <a:cubicBezTo>
                  <a:pt x="121" y="84"/>
                  <a:pt x="121" y="84"/>
                  <a:pt x="121" y="84"/>
                </a:cubicBezTo>
                <a:cubicBezTo>
                  <a:pt x="118" y="85"/>
                  <a:pt x="118" y="85"/>
                  <a:pt x="118" y="85"/>
                </a:cubicBezTo>
                <a:cubicBezTo>
                  <a:pt x="117" y="85"/>
                  <a:pt x="110" y="88"/>
                  <a:pt x="102" y="93"/>
                </a:cubicBezTo>
                <a:cubicBezTo>
                  <a:pt x="92" y="101"/>
                  <a:pt x="86" y="111"/>
                  <a:pt x="86" y="122"/>
                </a:cubicBezTo>
                <a:cubicBezTo>
                  <a:pt x="86" y="148"/>
                  <a:pt x="86" y="148"/>
                  <a:pt x="86" y="148"/>
                </a:cubicBezTo>
                <a:cubicBezTo>
                  <a:pt x="83" y="149"/>
                  <a:pt x="76" y="149"/>
                  <a:pt x="71" y="146"/>
                </a:cubicBezTo>
                <a:cubicBezTo>
                  <a:pt x="66" y="143"/>
                  <a:pt x="64" y="137"/>
                  <a:pt x="64" y="129"/>
                </a:cubicBezTo>
                <a:cubicBezTo>
                  <a:pt x="64" y="99"/>
                  <a:pt x="64" y="99"/>
                  <a:pt x="64" y="99"/>
                </a:cubicBezTo>
                <a:cubicBezTo>
                  <a:pt x="64" y="98"/>
                  <a:pt x="63" y="96"/>
                  <a:pt x="61" y="96"/>
                </a:cubicBezTo>
                <a:cubicBezTo>
                  <a:pt x="22" y="96"/>
                  <a:pt x="22" y="96"/>
                  <a:pt x="22" y="96"/>
                </a:cubicBezTo>
                <a:cubicBezTo>
                  <a:pt x="22" y="96"/>
                  <a:pt x="22" y="96"/>
                  <a:pt x="22" y="9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88" name="Freeform 787">
            <a:extLst>
              <a:ext uri="{FF2B5EF4-FFF2-40B4-BE49-F238E27FC236}">
                <a16:creationId xmlns:a16="http://schemas.microsoft.com/office/drawing/2014/main" xmlns="" id="{0838FDCE-2420-483C-ACAD-E67BE60E65F3}"/>
              </a:ext>
            </a:extLst>
          </p:cNvPr>
          <p:cNvSpPr>
            <a:spLocks noEditPoints="1"/>
          </p:cNvSpPr>
          <p:nvPr/>
        </p:nvSpPr>
        <p:spPr bwMode="auto">
          <a:xfrm>
            <a:off x="2479675" y="5938838"/>
            <a:ext cx="546100" cy="550863"/>
          </a:xfrm>
          <a:custGeom>
            <a:avLst/>
            <a:gdLst>
              <a:gd name="T0" fmla="*/ 77 w 160"/>
              <a:gd name="T1" fmla="*/ 131 h 160"/>
              <a:gd name="T2" fmla="*/ 95 w 160"/>
              <a:gd name="T3" fmla="*/ 145 h 160"/>
              <a:gd name="T4" fmla="*/ 80 w 160"/>
              <a:gd name="T5" fmla="*/ 114 h 160"/>
              <a:gd name="T6" fmla="*/ 71 w 160"/>
              <a:gd name="T7" fmla="*/ 145 h 160"/>
              <a:gd name="T8" fmla="*/ 114 w 160"/>
              <a:gd name="T9" fmla="*/ 118 h 160"/>
              <a:gd name="T10" fmla="*/ 126 w 160"/>
              <a:gd name="T11" fmla="*/ 141 h 160"/>
              <a:gd name="T12" fmla="*/ 137 w 160"/>
              <a:gd name="T13" fmla="*/ 116 h 160"/>
              <a:gd name="T14" fmla="*/ 108 w 160"/>
              <a:gd name="T15" fmla="*/ 104 h 160"/>
              <a:gd name="T16" fmla="*/ 114 w 160"/>
              <a:gd name="T17" fmla="*/ 118 h 160"/>
              <a:gd name="T18" fmla="*/ 126 w 160"/>
              <a:gd name="T19" fmla="*/ 135 h 160"/>
              <a:gd name="T20" fmla="*/ 120 w 160"/>
              <a:gd name="T21" fmla="*/ 120 h 160"/>
              <a:gd name="T22" fmla="*/ 132 w 160"/>
              <a:gd name="T23" fmla="*/ 120 h 160"/>
              <a:gd name="T24" fmla="*/ 108 w 160"/>
              <a:gd name="T25" fmla="*/ 56 h 160"/>
              <a:gd name="T26" fmla="*/ 137 w 160"/>
              <a:gd name="T27" fmla="*/ 44 h 160"/>
              <a:gd name="T28" fmla="*/ 126 w 160"/>
              <a:gd name="T29" fmla="*/ 19 h 160"/>
              <a:gd name="T30" fmla="*/ 114 w 160"/>
              <a:gd name="T31" fmla="*/ 42 h 160"/>
              <a:gd name="T32" fmla="*/ 120 w 160"/>
              <a:gd name="T33" fmla="*/ 28 h 160"/>
              <a:gd name="T34" fmla="*/ 132 w 160"/>
              <a:gd name="T35" fmla="*/ 40 h 160"/>
              <a:gd name="T36" fmla="*/ 120 w 160"/>
              <a:gd name="T37" fmla="*/ 40 h 160"/>
              <a:gd name="T38" fmla="*/ 56 w 160"/>
              <a:gd name="T39" fmla="*/ 104 h 160"/>
              <a:gd name="T40" fmla="*/ 34 w 160"/>
              <a:gd name="T41" fmla="*/ 112 h 160"/>
              <a:gd name="T42" fmla="*/ 23 w 160"/>
              <a:gd name="T43" fmla="*/ 137 h 160"/>
              <a:gd name="T44" fmla="*/ 48 w 160"/>
              <a:gd name="T45" fmla="*/ 126 h 160"/>
              <a:gd name="T46" fmla="*/ 56 w 160"/>
              <a:gd name="T47" fmla="*/ 104 h 160"/>
              <a:gd name="T48" fmla="*/ 28 w 160"/>
              <a:gd name="T49" fmla="*/ 132 h 160"/>
              <a:gd name="T50" fmla="*/ 40 w 160"/>
              <a:gd name="T51" fmla="*/ 120 h 160"/>
              <a:gd name="T52" fmla="*/ 40 w 160"/>
              <a:gd name="T53" fmla="*/ 132 h 160"/>
              <a:gd name="T54" fmla="*/ 71 w 160"/>
              <a:gd name="T55" fmla="*/ 72 h 160"/>
              <a:gd name="T56" fmla="*/ 92 w 160"/>
              <a:gd name="T57" fmla="*/ 63 h 160"/>
              <a:gd name="T58" fmla="*/ 83 w 160"/>
              <a:gd name="T59" fmla="*/ 56 h 160"/>
              <a:gd name="T60" fmla="*/ 77 w 160"/>
              <a:gd name="T61" fmla="*/ 60 h 160"/>
              <a:gd name="T62" fmla="*/ 76 w 160"/>
              <a:gd name="T63" fmla="*/ 83 h 160"/>
              <a:gd name="T64" fmla="*/ 84 w 160"/>
              <a:gd name="T65" fmla="*/ 93 h 160"/>
              <a:gd name="T66" fmla="*/ 70 w 160"/>
              <a:gd name="T67" fmla="*/ 99 h 160"/>
              <a:gd name="T68" fmla="*/ 80 w 160"/>
              <a:gd name="T69" fmla="*/ 107 h 160"/>
              <a:gd name="T70" fmla="*/ 84 w 160"/>
              <a:gd name="T71" fmla="*/ 99 h 160"/>
              <a:gd name="T72" fmla="*/ 65 w 160"/>
              <a:gd name="T73" fmla="*/ 15 h 160"/>
              <a:gd name="T74" fmla="*/ 80 w 160"/>
              <a:gd name="T75" fmla="*/ 46 h 160"/>
              <a:gd name="T76" fmla="*/ 95 w 160"/>
              <a:gd name="T77" fmla="*/ 15 h 160"/>
              <a:gd name="T78" fmla="*/ 89 w 160"/>
              <a:gd name="T79" fmla="*/ 15 h 160"/>
              <a:gd name="T80" fmla="*/ 80 w 160"/>
              <a:gd name="T81" fmla="*/ 6 h 160"/>
              <a:gd name="T82" fmla="*/ 117 w 160"/>
              <a:gd name="T83" fmla="*/ 77 h 160"/>
              <a:gd name="T84" fmla="*/ 131 w 160"/>
              <a:gd name="T85" fmla="*/ 83 h 160"/>
              <a:gd name="T86" fmla="*/ 145 w 160"/>
              <a:gd name="T87" fmla="*/ 65 h 160"/>
              <a:gd name="T88" fmla="*/ 145 w 160"/>
              <a:gd name="T89" fmla="*/ 89 h 160"/>
              <a:gd name="T90" fmla="*/ 137 w 160"/>
              <a:gd name="T91" fmla="*/ 80 h 160"/>
              <a:gd name="T92" fmla="*/ 15 w 160"/>
              <a:gd name="T93" fmla="*/ 95 h 160"/>
              <a:gd name="T94" fmla="*/ 46 w 160"/>
              <a:gd name="T95" fmla="*/ 80 h 160"/>
              <a:gd name="T96" fmla="*/ 15 w 160"/>
              <a:gd name="T97" fmla="*/ 65 h 160"/>
              <a:gd name="T98" fmla="*/ 15 w 160"/>
              <a:gd name="T99" fmla="*/ 71 h 160"/>
              <a:gd name="T100" fmla="*/ 23 w 160"/>
              <a:gd name="T101" fmla="*/ 80 h 160"/>
              <a:gd name="T102" fmla="*/ 15 w 160"/>
              <a:gd name="T103" fmla="*/ 71 h 160"/>
              <a:gd name="T104" fmla="*/ 23 w 160"/>
              <a:gd name="T105" fmla="*/ 23 h 160"/>
              <a:gd name="T106" fmla="*/ 34 w 160"/>
              <a:gd name="T107" fmla="*/ 48 h 160"/>
              <a:gd name="T108" fmla="*/ 54 w 160"/>
              <a:gd name="T109" fmla="*/ 57 h 160"/>
              <a:gd name="T110" fmla="*/ 46 w 160"/>
              <a:gd name="T111" fmla="*/ 42 h 160"/>
              <a:gd name="T112" fmla="*/ 28 w 160"/>
              <a:gd name="T113" fmla="*/ 40 h 160"/>
              <a:gd name="T114" fmla="*/ 40 w 160"/>
              <a:gd name="T115" fmla="*/ 28 h 160"/>
              <a:gd name="T116" fmla="*/ 40 w 160"/>
              <a:gd name="T117" fmla="*/ 40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160" h="160">
                <a:moveTo>
                  <a:pt x="80" y="114"/>
                </a:moveTo>
                <a:cubicBezTo>
                  <a:pt x="78" y="114"/>
                  <a:pt x="77" y="115"/>
                  <a:pt x="77" y="117"/>
                </a:cubicBezTo>
                <a:cubicBezTo>
                  <a:pt x="77" y="131"/>
                  <a:pt x="77" y="131"/>
                  <a:pt x="77" y="131"/>
                </a:cubicBezTo>
                <a:cubicBezTo>
                  <a:pt x="70" y="133"/>
                  <a:pt x="65" y="138"/>
                  <a:pt x="65" y="145"/>
                </a:cubicBezTo>
                <a:cubicBezTo>
                  <a:pt x="65" y="153"/>
                  <a:pt x="72" y="160"/>
                  <a:pt x="80" y="160"/>
                </a:cubicBezTo>
                <a:cubicBezTo>
                  <a:pt x="88" y="160"/>
                  <a:pt x="95" y="153"/>
                  <a:pt x="95" y="145"/>
                </a:cubicBezTo>
                <a:cubicBezTo>
                  <a:pt x="95" y="138"/>
                  <a:pt x="90" y="133"/>
                  <a:pt x="83" y="131"/>
                </a:cubicBezTo>
                <a:cubicBezTo>
                  <a:pt x="83" y="117"/>
                  <a:pt x="83" y="117"/>
                  <a:pt x="83" y="117"/>
                </a:cubicBezTo>
                <a:cubicBezTo>
                  <a:pt x="83" y="115"/>
                  <a:pt x="82" y="114"/>
                  <a:pt x="80" y="114"/>
                </a:cubicBezTo>
                <a:close/>
                <a:moveTo>
                  <a:pt x="89" y="145"/>
                </a:moveTo>
                <a:cubicBezTo>
                  <a:pt x="89" y="150"/>
                  <a:pt x="85" y="154"/>
                  <a:pt x="80" y="154"/>
                </a:cubicBezTo>
                <a:cubicBezTo>
                  <a:pt x="75" y="154"/>
                  <a:pt x="71" y="150"/>
                  <a:pt x="71" y="145"/>
                </a:cubicBezTo>
                <a:cubicBezTo>
                  <a:pt x="71" y="141"/>
                  <a:pt x="75" y="137"/>
                  <a:pt x="80" y="137"/>
                </a:cubicBezTo>
                <a:cubicBezTo>
                  <a:pt x="85" y="137"/>
                  <a:pt x="89" y="141"/>
                  <a:pt x="89" y="145"/>
                </a:cubicBezTo>
                <a:close/>
                <a:moveTo>
                  <a:pt x="114" y="118"/>
                </a:moveTo>
                <a:cubicBezTo>
                  <a:pt x="113" y="121"/>
                  <a:pt x="112" y="123"/>
                  <a:pt x="112" y="126"/>
                </a:cubicBezTo>
                <a:cubicBezTo>
                  <a:pt x="112" y="130"/>
                  <a:pt x="113" y="134"/>
                  <a:pt x="116" y="137"/>
                </a:cubicBezTo>
                <a:cubicBezTo>
                  <a:pt x="119" y="139"/>
                  <a:pt x="122" y="141"/>
                  <a:pt x="126" y="141"/>
                </a:cubicBezTo>
                <a:cubicBezTo>
                  <a:pt x="130" y="141"/>
                  <a:pt x="134" y="139"/>
                  <a:pt x="137" y="137"/>
                </a:cubicBezTo>
                <a:cubicBezTo>
                  <a:pt x="139" y="134"/>
                  <a:pt x="141" y="130"/>
                  <a:pt x="141" y="126"/>
                </a:cubicBezTo>
                <a:cubicBezTo>
                  <a:pt x="141" y="122"/>
                  <a:pt x="139" y="119"/>
                  <a:pt x="137" y="116"/>
                </a:cubicBezTo>
                <a:cubicBezTo>
                  <a:pt x="134" y="113"/>
                  <a:pt x="130" y="112"/>
                  <a:pt x="126" y="112"/>
                </a:cubicBezTo>
                <a:cubicBezTo>
                  <a:pt x="123" y="112"/>
                  <a:pt x="121" y="113"/>
                  <a:pt x="118" y="114"/>
                </a:cubicBezTo>
                <a:cubicBezTo>
                  <a:pt x="108" y="104"/>
                  <a:pt x="108" y="104"/>
                  <a:pt x="108" y="104"/>
                </a:cubicBezTo>
                <a:cubicBezTo>
                  <a:pt x="107" y="103"/>
                  <a:pt x="105" y="103"/>
                  <a:pt x="104" y="104"/>
                </a:cubicBezTo>
                <a:cubicBezTo>
                  <a:pt x="103" y="105"/>
                  <a:pt x="103" y="107"/>
                  <a:pt x="104" y="108"/>
                </a:cubicBezTo>
                <a:lnTo>
                  <a:pt x="114" y="118"/>
                </a:lnTo>
                <a:close/>
                <a:moveTo>
                  <a:pt x="132" y="120"/>
                </a:moveTo>
                <a:cubicBezTo>
                  <a:pt x="136" y="124"/>
                  <a:pt x="136" y="129"/>
                  <a:pt x="132" y="132"/>
                </a:cubicBezTo>
                <a:cubicBezTo>
                  <a:pt x="131" y="134"/>
                  <a:pt x="129" y="135"/>
                  <a:pt x="126" y="135"/>
                </a:cubicBezTo>
                <a:cubicBezTo>
                  <a:pt x="124" y="135"/>
                  <a:pt x="122" y="134"/>
                  <a:pt x="120" y="132"/>
                </a:cubicBezTo>
                <a:cubicBezTo>
                  <a:pt x="117" y="129"/>
                  <a:pt x="117" y="124"/>
                  <a:pt x="120" y="120"/>
                </a:cubicBezTo>
                <a:cubicBezTo>
                  <a:pt x="120" y="120"/>
                  <a:pt x="120" y="120"/>
                  <a:pt x="120" y="120"/>
                </a:cubicBezTo>
                <a:cubicBezTo>
                  <a:pt x="120" y="120"/>
                  <a:pt x="120" y="120"/>
                  <a:pt x="120" y="120"/>
                </a:cubicBezTo>
                <a:cubicBezTo>
                  <a:pt x="122" y="119"/>
                  <a:pt x="124" y="118"/>
                  <a:pt x="126" y="118"/>
                </a:cubicBezTo>
                <a:cubicBezTo>
                  <a:pt x="129" y="118"/>
                  <a:pt x="131" y="119"/>
                  <a:pt x="132" y="120"/>
                </a:cubicBezTo>
                <a:close/>
                <a:moveTo>
                  <a:pt x="104" y="56"/>
                </a:moveTo>
                <a:cubicBezTo>
                  <a:pt x="104" y="57"/>
                  <a:pt x="105" y="57"/>
                  <a:pt x="106" y="57"/>
                </a:cubicBezTo>
                <a:cubicBezTo>
                  <a:pt x="107" y="57"/>
                  <a:pt x="107" y="57"/>
                  <a:pt x="108" y="56"/>
                </a:cubicBezTo>
                <a:cubicBezTo>
                  <a:pt x="118" y="46"/>
                  <a:pt x="118" y="46"/>
                  <a:pt x="118" y="46"/>
                </a:cubicBezTo>
                <a:cubicBezTo>
                  <a:pt x="121" y="47"/>
                  <a:pt x="123" y="48"/>
                  <a:pt x="126" y="48"/>
                </a:cubicBezTo>
                <a:cubicBezTo>
                  <a:pt x="130" y="48"/>
                  <a:pt x="134" y="47"/>
                  <a:pt x="137" y="44"/>
                </a:cubicBezTo>
                <a:cubicBezTo>
                  <a:pt x="139" y="41"/>
                  <a:pt x="141" y="38"/>
                  <a:pt x="141" y="34"/>
                </a:cubicBezTo>
                <a:cubicBezTo>
                  <a:pt x="141" y="30"/>
                  <a:pt x="139" y="26"/>
                  <a:pt x="137" y="23"/>
                </a:cubicBezTo>
                <a:cubicBezTo>
                  <a:pt x="134" y="21"/>
                  <a:pt x="130" y="19"/>
                  <a:pt x="126" y="19"/>
                </a:cubicBezTo>
                <a:cubicBezTo>
                  <a:pt x="122" y="19"/>
                  <a:pt x="119" y="21"/>
                  <a:pt x="116" y="23"/>
                </a:cubicBezTo>
                <a:cubicBezTo>
                  <a:pt x="113" y="26"/>
                  <a:pt x="112" y="30"/>
                  <a:pt x="112" y="34"/>
                </a:cubicBezTo>
                <a:cubicBezTo>
                  <a:pt x="112" y="37"/>
                  <a:pt x="113" y="39"/>
                  <a:pt x="114" y="42"/>
                </a:cubicBezTo>
                <a:cubicBezTo>
                  <a:pt x="104" y="52"/>
                  <a:pt x="104" y="52"/>
                  <a:pt x="104" y="52"/>
                </a:cubicBezTo>
                <a:cubicBezTo>
                  <a:pt x="103" y="53"/>
                  <a:pt x="103" y="55"/>
                  <a:pt x="104" y="56"/>
                </a:cubicBezTo>
                <a:close/>
                <a:moveTo>
                  <a:pt x="120" y="28"/>
                </a:moveTo>
                <a:cubicBezTo>
                  <a:pt x="122" y="26"/>
                  <a:pt x="124" y="25"/>
                  <a:pt x="126" y="25"/>
                </a:cubicBezTo>
                <a:cubicBezTo>
                  <a:pt x="129" y="25"/>
                  <a:pt x="131" y="26"/>
                  <a:pt x="132" y="28"/>
                </a:cubicBezTo>
                <a:cubicBezTo>
                  <a:pt x="136" y="31"/>
                  <a:pt x="136" y="36"/>
                  <a:pt x="132" y="40"/>
                </a:cubicBezTo>
                <a:cubicBezTo>
                  <a:pt x="131" y="41"/>
                  <a:pt x="129" y="42"/>
                  <a:pt x="126" y="42"/>
                </a:cubicBezTo>
                <a:cubicBezTo>
                  <a:pt x="124" y="42"/>
                  <a:pt x="122" y="41"/>
                  <a:pt x="120" y="40"/>
                </a:cubicBezTo>
                <a:cubicBezTo>
                  <a:pt x="120" y="40"/>
                  <a:pt x="120" y="40"/>
                  <a:pt x="120" y="40"/>
                </a:cubicBezTo>
                <a:cubicBezTo>
                  <a:pt x="120" y="40"/>
                  <a:pt x="120" y="40"/>
                  <a:pt x="120" y="40"/>
                </a:cubicBezTo>
                <a:cubicBezTo>
                  <a:pt x="117" y="36"/>
                  <a:pt x="117" y="31"/>
                  <a:pt x="120" y="28"/>
                </a:cubicBezTo>
                <a:close/>
                <a:moveTo>
                  <a:pt x="56" y="104"/>
                </a:moveTo>
                <a:cubicBezTo>
                  <a:pt x="55" y="103"/>
                  <a:pt x="53" y="103"/>
                  <a:pt x="52" y="104"/>
                </a:cubicBezTo>
                <a:cubicBezTo>
                  <a:pt x="42" y="114"/>
                  <a:pt x="42" y="114"/>
                  <a:pt x="42" y="114"/>
                </a:cubicBezTo>
                <a:cubicBezTo>
                  <a:pt x="39" y="113"/>
                  <a:pt x="37" y="112"/>
                  <a:pt x="34" y="112"/>
                </a:cubicBezTo>
                <a:cubicBezTo>
                  <a:pt x="30" y="112"/>
                  <a:pt x="26" y="113"/>
                  <a:pt x="23" y="116"/>
                </a:cubicBezTo>
                <a:cubicBezTo>
                  <a:pt x="21" y="119"/>
                  <a:pt x="19" y="122"/>
                  <a:pt x="19" y="126"/>
                </a:cubicBezTo>
                <a:cubicBezTo>
                  <a:pt x="19" y="130"/>
                  <a:pt x="21" y="134"/>
                  <a:pt x="23" y="137"/>
                </a:cubicBezTo>
                <a:cubicBezTo>
                  <a:pt x="26" y="139"/>
                  <a:pt x="30" y="141"/>
                  <a:pt x="34" y="141"/>
                </a:cubicBezTo>
                <a:cubicBezTo>
                  <a:pt x="38" y="141"/>
                  <a:pt x="41" y="139"/>
                  <a:pt x="44" y="137"/>
                </a:cubicBezTo>
                <a:cubicBezTo>
                  <a:pt x="47" y="134"/>
                  <a:pt x="48" y="130"/>
                  <a:pt x="48" y="126"/>
                </a:cubicBezTo>
                <a:cubicBezTo>
                  <a:pt x="48" y="123"/>
                  <a:pt x="47" y="121"/>
                  <a:pt x="46" y="118"/>
                </a:cubicBezTo>
                <a:cubicBezTo>
                  <a:pt x="56" y="108"/>
                  <a:pt x="56" y="108"/>
                  <a:pt x="56" y="108"/>
                </a:cubicBezTo>
                <a:cubicBezTo>
                  <a:pt x="57" y="107"/>
                  <a:pt x="57" y="105"/>
                  <a:pt x="56" y="104"/>
                </a:cubicBezTo>
                <a:close/>
                <a:moveTo>
                  <a:pt x="40" y="132"/>
                </a:moveTo>
                <a:cubicBezTo>
                  <a:pt x="38" y="134"/>
                  <a:pt x="36" y="135"/>
                  <a:pt x="34" y="135"/>
                </a:cubicBezTo>
                <a:cubicBezTo>
                  <a:pt x="31" y="135"/>
                  <a:pt x="29" y="134"/>
                  <a:pt x="28" y="132"/>
                </a:cubicBezTo>
                <a:cubicBezTo>
                  <a:pt x="24" y="129"/>
                  <a:pt x="24" y="124"/>
                  <a:pt x="28" y="120"/>
                </a:cubicBezTo>
                <a:cubicBezTo>
                  <a:pt x="29" y="119"/>
                  <a:pt x="31" y="118"/>
                  <a:pt x="34" y="118"/>
                </a:cubicBezTo>
                <a:cubicBezTo>
                  <a:pt x="36" y="118"/>
                  <a:pt x="38" y="119"/>
                  <a:pt x="40" y="120"/>
                </a:cubicBezTo>
                <a:cubicBezTo>
                  <a:pt x="40" y="120"/>
                  <a:pt x="40" y="120"/>
                  <a:pt x="40" y="120"/>
                </a:cubicBezTo>
                <a:cubicBezTo>
                  <a:pt x="40" y="120"/>
                  <a:pt x="40" y="120"/>
                  <a:pt x="40" y="120"/>
                </a:cubicBezTo>
                <a:cubicBezTo>
                  <a:pt x="43" y="124"/>
                  <a:pt x="43" y="129"/>
                  <a:pt x="40" y="132"/>
                </a:cubicBezTo>
                <a:close/>
                <a:moveTo>
                  <a:pt x="84" y="77"/>
                </a:moveTo>
                <a:cubicBezTo>
                  <a:pt x="76" y="77"/>
                  <a:pt x="76" y="77"/>
                  <a:pt x="76" y="77"/>
                </a:cubicBezTo>
                <a:cubicBezTo>
                  <a:pt x="73" y="77"/>
                  <a:pt x="71" y="75"/>
                  <a:pt x="71" y="72"/>
                </a:cubicBezTo>
                <a:cubicBezTo>
                  <a:pt x="71" y="69"/>
                  <a:pt x="73" y="66"/>
                  <a:pt x="76" y="66"/>
                </a:cubicBezTo>
                <a:cubicBezTo>
                  <a:pt x="89" y="66"/>
                  <a:pt x="89" y="66"/>
                  <a:pt x="89" y="66"/>
                </a:cubicBezTo>
                <a:cubicBezTo>
                  <a:pt x="91" y="66"/>
                  <a:pt x="92" y="65"/>
                  <a:pt x="92" y="63"/>
                </a:cubicBezTo>
                <a:cubicBezTo>
                  <a:pt x="92" y="62"/>
                  <a:pt x="91" y="60"/>
                  <a:pt x="89" y="60"/>
                </a:cubicBezTo>
                <a:cubicBezTo>
                  <a:pt x="83" y="60"/>
                  <a:pt x="83" y="60"/>
                  <a:pt x="83" y="60"/>
                </a:cubicBezTo>
                <a:cubicBezTo>
                  <a:pt x="83" y="56"/>
                  <a:pt x="83" y="56"/>
                  <a:pt x="83" y="56"/>
                </a:cubicBezTo>
                <a:cubicBezTo>
                  <a:pt x="83" y="54"/>
                  <a:pt x="82" y="53"/>
                  <a:pt x="80" y="53"/>
                </a:cubicBezTo>
                <a:cubicBezTo>
                  <a:pt x="78" y="53"/>
                  <a:pt x="77" y="54"/>
                  <a:pt x="77" y="56"/>
                </a:cubicBezTo>
                <a:cubicBezTo>
                  <a:pt x="77" y="60"/>
                  <a:pt x="77" y="60"/>
                  <a:pt x="77" y="60"/>
                </a:cubicBezTo>
                <a:cubicBezTo>
                  <a:pt x="76" y="60"/>
                  <a:pt x="76" y="60"/>
                  <a:pt x="76" y="60"/>
                </a:cubicBezTo>
                <a:cubicBezTo>
                  <a:pt x="70" y="60"/>
                  <a:pt x="65" y="65"/>
                  <a:pt x="65" y="72"/>
                </a:cubicBezTo>
                <a:cubicBezTo>
                  <a:pt x="65" y="78"/>
                  <a:pt x="70" y="83"/>
                  <a:pt x="76" y="83"/>
                </a:cubicBezTo>
                <a:cubicBezTo>
                  <a:pt x="84" y="83"/>
                  <a:pt x="84" y="83"/>
                  <a:pt x="84" y="83"/>
                </a:cubicBezTo>
                <a:cubicBezTo>
                  <a:pt x="87" y="83"/>
                  <a:pt x="89" y="85"/>
                  <a:pt x="89" y="88"/>
                </a:cubicBezTo>
                <a:cubicBezTo>
                  <a:pt x="89" y="91"/>
                  <a:pt x="87" y="93"/>
                  <a:pt x="84" y="93"/>
                </a:cubicBezTo>
                <a:cubicBezTo>
                  <a:pt x="70" y="93"/>
                  <a:pt x="70" y="93"/>
                  <a:pt x="70" y="93"/>
                </a:cubicBezTo>
                <a:cubicBezTo>
                  <a:pt x="69" y="93"/>
                  <a:pt x="67" y="95"/>
                  <a:pt x="67" y="96"/>
                </a:cubicBezTo>
                <a:cubicBezTo>
                  <a:pt x="67" y="98"/>
                  <a:pt x="69" y="99"/>
                  <a:pt x="70" y="99"/>
                </a:cubicBezTo>
                <a:cubicBezTo>
                  <a:pt x="77" y="99"/>
                  <a:pt x="77" y="99"/>
                  <a:pt x="77" y="99"/>
                </a:cubicBezTo>
                <a:cubicBezTo>
                  <a:pt x="77" y="104"/>
                  <a:pt x="77" y="104"/>
                  <a:pt x="77" y="104"/>
                </a:cubicBezTo>
                <a:cubicBezTo>
                  <a:pt x="77" y="106"/>
                  <a:pt x="78" y="107"/>
                  <a:pt x="80" y="107"/>
                </a:cubicBezTo>
                <a:cubicBezTo>
                  <a:pt x="82" y="107"/>
                  <a:pt x="83" y="106"/>
                  <a:pt x="83" y="104"/>
                </a:cubicBezTo>
                <a:cubicBezTo>
                  <a:pt x="83" y="99"/>
                  <a:pt x="83" y="99"/>
                  <a:pt x="83" y="99"/>
                </a:cubicBezTo>
                <a:cubicBezTo>
                  <a:pt x="84" y="99"/>
                  <a:pt x="84" y="99"/>
                  <a:pt x="84" y="99"/>
                </a:cubicBezTo>
                <a:cubicBezTo>
                  <a:pt x="90" y="99"/>
                  <a:pt x="95" y="94"/>
                  <a:pt x="95" y="88"/>
                </a:cubicBezTo>
                <a:cubicBezTo>
                  <a:pt x="95" y="82"/>
                  <a:pt x="90" y="77"/>
                  <a:pt x="84" y="77"/>
                </a:cubicBezTo>
                <a:close/>
                <a:moveTo>
                  <a:pt x="65" y="15"/>
                </a:moveTo>
                <a:cubicBezTo>
                  <a:pt x="65" y="22"/>
                  <a:pt x="70" y="27"/>
                  <a:pt x="77" y="29"/>
                </a:cubicBezTo>
                <a:cubicBezTo>
                  <a:pt x="77" y="43"/>
                  <a:pt x="77" y="43"/>
                  <a:pt x="77" y="43"/>
                </a:cubicBezTo>
                <a:cubicBezTo>
                  <a:pt x="77" y="45"/>
                  <a:pt x="78" y="46"/>
                  <a:pt x="80" y="46"/>
                </a:cubicBezTo>
                <a:cubicBezTo>
                  <a:pt x="82" y="46"/>
                  <a:pt x="83" y="45"/>
                  <a:pt x="83" y="43"/>
                </a:cubicBezTo>
                <a:cubicBezTo>
                  <a:pt x="83" y="29"/>
                  <a:pt x="83" y="29"/>
                  <a:pt x="83" y="29"/>
                </a:cubicBezTo>
                <a:cubicBezTo>
                  <a:pt x="90" y="27"/>
                  <a:pt x="95" y="22"/>
                  <a:pt x="95" y="15"/>
                </a:cubicBezTo>
                <a:cubicBezTo>
                  <a:pt x="95" y="7"/>
                  <a:pt x="88" y="0"/>
                  <a:pt x="80" y="0"/>
                </a:cubicBezTo>
                <a:cubicBezTo>
                  <a:pt x="72" y="0"/>
                  <a:pt x="65" y="7"/>
                  <a:pt x="65" y="15"/>
                </a:cubicBezTo>
                <a:close/>
                <a:moveTo>
                  <a:pt x="89" y="15"/>
                </a:moveTo>
                <a:cubicBezTo>
                  <a:pt x="89" y="19"/>
                  <a:pt x="85" y="23"/>
                  <a:pt x="80" y="23"/>
                </a:cubicBezTo>
                <a:cubicBezTo>
                  <a:pt x="75" y="23"/>
                  <a:pt x="71" y="19"/>
                  <a:pt x="71" y="15"/>
                </a:cubicBezTo>
                <a:cubicBezTo>
                  <a:pt x="71" y="10"/>
                  <a:pt x="75" y="6"/>
                  <a:pt x="80" y="6"/>
                </a:cubicBezTo>
                <a:cubicBezTo>
                  <a:pt x="85" y="6"/>
                  <a:pt x="89" y="10"/>
                  <a:pt x="89" y="15"/>
                </a:cubicBezTo>
                <a:close/>
                <a:moveTo>
                  <a:pt x="131" y="77"/>
                </a:moveTo>
                <a:cubicBezTo>
                  <a:pt x="117" y="77"/>
                  <a:pt x="117" y="77"/>
                  <a:pt x="117" y="77"/>
                </a:cubicBezTo>
                <a:cubicBezTo>
                  <a:pt x="115" y="77"/>
                  <a:pt x="114" y="78"/>
                  <a:pt x="114" y="80"/>
                </a:cubicBezTo>
                <a:cubicBezTo>
                  <a:pt x="114" y="82"/>
                  <a:pt x="115" y="83"/>
                  <a:pt x="117" y="83"/>
                </a:cubicBezTo>
                <a:cubicBezTo>
                  <a:pt x="131" y="83"/>
                  <a:pt x="131" y="83"/>
                  <a:pt x="131" y="83"/>
                </a:cubicBezTo>
                <a:cubicBezTo>
                  <a:pt x="133" y="90"/>
                  <a:pt x="138" y="95"/>
                  <a:pt x="145" y="95"/>
                </a:cubicBezTo>
                <a:cubicBezTo>
                  <a:pt x="153" y="95"/>
                  <a:pt x="160" y="88"/>
                  <a:pt x="160" y="80"/>
                </a:cubicBezTo>
                <a:cubicBezTo>
                  <a:pt x="160" y="72"/>
                  <a:pt x="153" y="65"/>
                  <a:pt x="145" y="65"/>
                </a:cubicBezTo>
                <a:cubicBezTo>
                  <a:pt x="138" y="65"/>
                  <a:pt x="133" y="70"/>
                  <a:pt x="131" y="77"/>
                </a:cubicBezTo>
                <a:close/>
                <a:moveTo>
                  <a:pt x="154" y="80"/>
                </a:moveTo>
                <a:cubicBezTo>
                  <a:pt x="154" y="85"/>
                  <a:pt x="150" y="89"/>
                  <a:pt x="145" y="89"/>
                </a:cubicBezTo>
                <a:cubicBezTo>
                  <a:pt x="141" y="89"/>
                  <a:pt x="137" y="85"/>
                  <a:pt x="137" y="80"/>
                </a:cubicBezTo>
                <a:cubicBezTo>
                  <a:pt x="137" y="80"/>
                  <a:pt x="137" y="80"/>
                  <a:pt x="137" y="80"/>
                </a:cubicBezTo>
                <a:cubicBezTo>
                  <a:pt x="137" y="80"/>
                  <a:pt x="137" y="80"/>
                  <a:pt x="137" y="80"/>
                </a:cubicBezTo>
                <a:cubicBezTo>
                  <a:pt x="137" y="75"/>
                  <a:pt x="141" y="71"/>
                  <a:pt x="145" y="71"/>
                </a:cubicBezTo>
                <a:cubicBezTo>
                  <a:pt x="150" y="71"/>
                  <a:pt x="154" y="75"/>
                  <a:pt x="154" y="80"/>
                </a:cubicBezTo>
                <a:close/>
                <a:moveTo>
                  <a:pt x="15" y="95"/>
                </a:moveTo>
                <a:cubicBezTo>
                  <a:pt x="22" y="95"/>
                  <a:pt x="27" y="90"/>
                  <a:pt x="29" y="83"/>
                </a:cubicBezTo>
                <a:cubicBezTo>
                  <a:pt x="43" y="83"/>
                  <a:pt x="43" y="83"/>
                  <a:pt x="43" y="83"/>
                </a:cubicBezTo>
                <a:cubicBezTo>
                  <a:pt x="45" y="83"/>
                  <a:pt x="46" y="82"/>
                  <a:pt x="46" y="80"/>
                </a:cubicBezTo>
                <a:cubicBezTo>
                  <a:pt x="46" y="78"/>
                  <a:pt x="45" y="77"/>
                  <a:pt x="43" y="77"/>
                </a:cubicBezTo>
                <a:cubicBezTo>
                  <a:pt x="29" y="77"/>
                  <a:pt x="29" y="77"/>
                  <a:pt x="29" y="77"/>
                </a:cubicBezTo>
                <a:cubicBezTo>
                  <a:pt x="27" y="70"/>
                  <a:pt x="22" y="65"/>
                  <a:pt x="15" y="65"/>
                </a:cubicBezTo>
                <a:cubicBezTo>
                  <a:pt x="7" y="65"/>
                  <a:pt x="0" y="72"/>
                  <a:pt x="0" y="80"/>
                </a:cubicBezTo>
                <a:cubicBezTo>
                  <a:pt x="0" y="88"/>
                  <a:pt x="7" y="95"/>
                  <a:pt x="15" y="95"/>
                </a:cubicBezTo>
                <a:close/>
                <a:moveTo>
                  <a:pt x="15" y="71"/>
                </a:moveTo>
                <a:cubicBezTo>
                  <a:pt x="19" y="71"/>
                  <a:pt x="23" y="75"/>
                  <a:pt x="23" y="80"/>
                </a:cubicBezTo>
                <a:cubicBezTo>
                  <a:pt x="23" y="80"/>
                  <a:pt x="23" y="80"/>
                  <a:pt x="23" y="80"/>
                </a:cubicBezTo>
                <a:cubicBezTo>
                  <a:pt x="23" y="80"/>
                  <a:pt x="23" y="80"/>
                  <a:pt x="23" y="80"/>
                </a:cubicBezTo>
                <a:cubicBezTo>
                  <a:pt x="23" y="85"/>
                  <a:pt x="19" y="89"/>
                  <a:pt x="15" y="89"/>
                </a:cubicBezTo>
                <a:cubicBezTo>
                  <a:pt x="10" y="89"/>
                  <a:pt x="6" y="85"/>
                  <a:pt x="6" y="80"/>
                </a:cubicBezTo>
                <a:cubicBezTo>
                  <a:pt x="6" y="75"/>
                  <a:pt x="10" y="71"/>
                  <a:pt x="15" y="71"/>
                </a:cubicBezTo>
                <a:close/>
                <a:moveTo>
                  <a:pt x="44" y="23"/>
                </a:moveTo>
                <a:cubicBezTo>
                  <a:pt x="41" y="21"/>
                  <a:pt x="38" y="19"/>
                  <a:pt x="34" y="19"/>
                </a:cubicBezTo>
                <a:cubicBezTo>
                  <a:pt x="30" y="19"/>
                  <a:pt x="26" y="21"/>
                  <a:pt x="23" y="23"/>
                </a:cubicBezTo>
                <a:cubicBezTo>
                  <a:pt x="21" y="26"/>
                  <a:pt x="19" y="30"/>
                  <a:pt x="19" y="34"/>
                </a:cubicBezTo>
                <a:cubicBezTo>
                  <a:pt x="19" y="38"/>
                  <a:pt x="21" y="41"/>
                  <a:pt x="23" y="44"/>
                </a:cubicBezTo>
                <a:cubicBezTo>
                  <a:pt x="26" y="47"/>
                  <a:pt x="30" y="48"/>
                  <a:pt x="34" y="48"/>
                </a:cubicBezTo>
                <a:cubicBezTo>
                  <a:pt x="37" y="48"/>
                  <a:pt x="39" y="47"/>
                  <a:pt x="42" y="46"/>
                </a:cubicBezTo>
                <a:cubicBezTo>
                  <a:pt x="52" y="56"/>
                  <a:pt x="52" y="56"/>
                  <a:pt x="52" y="56"/>
                </a:cubicBezTo>
                <a:cubicBezTo>
                  <a:pt x="53" y="57"/>
                  <a:pt x="53" y="57"/>
                  <a:pt x="54" y="57"/>
                </a:cubicBezTo>
                <a:cubicBezTo>
                  <a:pt x="55" y="57"/>
                  <a:pt x="56" y="57"/>
                  <a:pt x="56" y="56"/>
                </a:cubicBezTo>
                <a:cubicBezTo>
                  <a:pt x="57" y="55"/>
                  <a:pt x="57" y="53"/>
                  <a:pt x="56" y="52"/>
                </a:cubicBezTo>
                <a:cubicBezTo>
                  <a:pt x="46" y="42"/>
                  <a:pt x="46" y="42"/>
                  <a:pt x="46" y="42"/>
                </a:cubicBezTo>
                <a:cubicBezTo>
                  <a:pt x="47" y="39"/>
                  <a:pt x="48" y="37"/>
                  <a:pt x="48" y="34"/>
                </a:cubicBezTo>
                <a:cubicBezTo>
                  <a:pt x="48" y="30"/>
                  <a:pt x="47" y="26"/>
                  <a:pt x="44" y="23"/>
                </a:cubicBezTo>
                <a:close/>
                <a:moveTo>
                  <a:pt x="28" y="40"/>
                </a:moveTo>
                <a:cubicBezTo>
                  <a:pt x="24" y="36"/>
                  <a:pt x="24" y="31"/>
                  <a:pt x="28" y="28"/>
                </a:cubicBezTo>
                <a:cubicBezTo>
                  <a:pt x="29" y="26"/>
                  <a:pt x="31" y="25"/>
                  <a:pt x="34" y="25"/>
                </a:cubicBezTo>
                <a:cubicBezTo>
                  <a:pt x="36" y="25"/>
                  <a:pt x="38" y="26"/>
                  <a:pt x="40" y="28"/>
                </a:cubicBezTo>
                <a:cubicBezTo>
                  <a:pt x="43" y="31"/>
                  <a:pt x="43" y="36"/>
                  <a:pt x="40" y="40"/>
                </a:cubicBezTo>
                <a:cubicBezTo>
                  <a:pt x="40" y="40"/>
                  <a:pt x="40" y="40"/>
                  <a:pt x="40" y="40"/>
                </a:cubicBezTo>
                <a:cubicBezTo>
                  <a:pt x="40" y="40"/>
                  <a:pt x="40" y="40"/>
                  <a:pt x="40" y="40"/>
                </a:cubicBezTo>
                <a:cubicBezTo>
                  <a:pt x="38" y="41"/>
                  <a:pt x="36" y="42"/>
                  <a:pt x="34" y="42"/>
                </a:cubicBezTo>
                <a:cubicBezTo>
                  <a:pt x="31" y="42"/>
                  <a:pt x="29" y="41"/>
                  <a:pt x="28" y="4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89" name="Freeform 788">
            <a:extLst>
              <a:ext uri="{FF2B5EF4-FFF2-40B4-BE49-F238E27FC236}">
                <a16:creationId xmlns:a16="http://schemas.microsoft.com/office/drawing/2014/main" xmlns="" id="{1B570CCF-8A74-4DD1-B844-287CE44EDF83}"/>
              </a:ext>
            </a:extLst>
          </p:cNvPr>
          <p:cNvSpPr>
            <a:spLocks noEditPoints="1"/>
          </p:cNvSpPr>
          <p:nvPr/>
        </p:nvSpPr>
        <p:spPr bwMode="auto">
          <a:xfrm>
            <a:off x="3449638" y="365125"/>
            <a:ext cx="522288" cy="550863"/>
          </a:xfrm>
          <a:custGeom>
            <a:avLst/>
            <a:gdLst>
              <a:gd name="T0" fmla="*/ 130 w 153"/>
              <a:gd name="T1" fmla="*/ 40 h 160"/>
              <a:gd name="T2" fmla="*/ 96 w 153"/>
              <a:gd name="T3" fmla="*/ 16 h 160"/>
              <a:gd name="T4" fmla="*/ 55 w 153"/>
              <a:gd name="T5" fmla="*/ 17 h 160"/>
              <a:gd name="T6" fmla="*/ 22 w 153"/>
              <a:gd name="T7" fmla="*/ 42 h 160"/>
              <a:gd name="T8" fmla="*/ 10 w 153"/>
              <a:gd name="T9" fmla="*/ 81 h 160"/>
              <a:gd name="T10" fmla="*/ 23 w 153"/>
              <a:gd name="T11" fmla="*/ 120 h 160"/>
              <a:gd name="T12" fmla="*/ 57 w 153"/>
              <a:gd name="T13" fmla="*/ 144 h 160"/>
              <a:gd name="T14" fmla="*/ 98 w 153"/>
              <a:gd name="T15" fmla="*/ 143 h 160"/>
              <a:gd name="T16" fmla="*/ 131 w 153"/>
              <a:gd name="T17" fmla="*/ 118 h 160"/>
              <a:gd name="T18" fmla="*/ 143 w 153"/>
              <a:gd name="T19" fmla="*/ 79 h 160"/>
              <a:gd name="T20" fmla="*/ 146 w 153"/>
              <a:gd name="T21" fmla="*/ 104 h 160"/>
              <a:gd name="T22" fmla="*/ 99 w 153"/>
              <a:gd name="T23" fmla="*/ 137 h 160"/>
              <a:gd name="T24" fmla="*/ 61 w 153"/>
              <a:gd name="T25" fmla="*/ 139 h 160"/>
              <a:gd name="T26" fmla="*/ 29 w 153"/>
              <a:gd name="T27" fmla="*/ 119 h 160"/>
              <a:gd name="T28" fmla="*/ 15 w 153"/>
              <a:gd name="T29" fmla="*/ 84 h 160"/>
              <a:gd name="T30" fmla="*/ 25 w 153"/>
              <a:gd name="T31" fmla="*/ 47 h 160"/>
              <a:gd name="T32" fmla="*/ 55 w 153"/>
              <a:gd name="T33" fmla="*/ 23 h 160"/>
              <a:gd name="T34" fmla="*/ 92 w 153"/>
              <a:gd name="T35" fmla="*/ 21 h 160"/>
              <a:gd name="T36" fmla="*/ 128 w 153"/>
              <a:gd name="T37" fmla="*/ 47 h 160"/>
              <a:gd name="T38" fmla="*/ 138 w 153"/>
              <a:gd name="T39" fmla="*/ 84 h 160"/>
              <a:gd name="T40" fmla="*/ 87 w 153"/>
              <a:gd name="T41" fmla="*/ 65 h 160"/>
              <a:gd name="T42" fmla="*/ 76 w 153"/>
              <a:gd name="T43" fmla="*/ 51 h 160"/>
              <a:gd name="T44" fmla="*/ 72 w 153"/>
              <a:gd name="T45" fmla="*/ 83 h 160"/>
              <a:gd name="T46" fmla="*/ 63 w 153"/>
              <a:gd name="T47" fmla="*/ 98 h 160"/>
              <a:gd name="T48" fmla="*/ 79 w 153"/>
              <a:gd name="T49" fmla="*/ 106 h 160"/>
              <a:gd name="T50" fmla="*/ 100 w 153"/>
              <a:gd name="T51" fmla="*/ 46 h 160"/>
              <a:gd name="T52" fmla="*/ 100 w 153"/>
              <a:gd name="T53" fmla="*/ 46 h 160"/>
              <a:gd name="T54" fmla="*/ 107 w 153"/>
              <a:gd name="T55" fmla="*/ 53 h 160"/>
              <a:gd name="T56" fmla="*/ 93 w 153"/>
              <a:gd name="T57" fmla="*/ 124 h 160"/>
              <a:gd name="T58" fmla="*/ 101 w 153"/>
              <a:gd name="T59" fmla="*/ 119 h 160"/>
              <a:gd name="T60" fmla="*/ 58 w 153"/>
              <a:gd name="T61" fmla="*/ 120 h 160"/>
              <a:gd name="T62" fmla="*/ 81 w 153"/>
              <a:gd name="T63" fmla="*/ 120 h 160"/>
              <a:gd name="T64" fmla="*/ 81 w 153"/>
              <a:gd name="T65" fmla="*/ 120 h 160"/>
              <a:gd name="T66" fmla="*/ 71 w 153"/>
              <a:gd name="T67" fmla="*/ 126 h 160"/>
              <a:gd name="T68" fmla="*/ 119 w 153"/>
              <a:gd name="T69" fmla="*/ 72 h 160"/>
              <a:gd name="T70" fmla="*/ 120 w 153"/>
              <a:gd name="T71" fmla="*/ 77 h 160"/>
              <a:gd name="T72" fmla="*/ 120 w 153"/>
              <a:gd name="T73" fmla="*/ 87 h 160"/>
              <a:gd name="T74" fmla="*/ 120 w 153"/>
              <a:gd name="T75" fmla="*/ 87 h 160"/>
              <a:gd name="T76" fmla="*/ 113 w 153"/>
              <a:gd name="T77" fmla="*/ 61 h 160"/>
              <a:gd name="T78" fmla="*/ 112 w 153"/>
              <a:gd name="T79" fmla="*/ 111 h 160"/>
              <a:gd name="T80" fmla="*/ 114 w 153"/>
              <a:gd name="T81" fmla="*/ 103 h 160"/>
              <a:gd name="T82" fmla="*/ 46 w 153"/>
              <a:gd name="T83" fmla="*/ 53 h 160"/>
              <a:gd name="T84" fmla="*/ 36 w 153"/>
              <a:gd name="T85" fmla="*/ 98 h 160"/>
              <a:gd name="T86" fmla="*/ 36 w 153"/>
              <a:gd name="T87" fmla="*/ 98 h 160"/>
              <a:gd name="T88" fmla="*/ 35 w 153"/>
              <a:gd name="T89" fmla="*/ 93 h 160"/>
              <a:gd name="T90" fmla="*/ 35 w 153"/>
              <a:gd name="T91" fmla="*/ 67 h 160"/>
              <a:gd name="T92" fmla="*/ 36 w 153"/>
              <a:gd name="T93" fmla="*/ 80 h 160"/>
              <a:gd name="T94" fmla="*/ 30 w 153"/>
              <a:gd name="T95" fmla="*/ 80 h 160"/>
              <a:gd name="T96" fmla="*/ 39 w 153"/>
              <a:gd name="T97" fmla="*/ 57 h 160"/>
              <a:gd name="T98" fmla="*/ 44 w 153"/>
              <a:gd name="T99" fmla="*/ 112 h 160"/>
              <a:gd name="T100" fmla="*/ 72 w 153"/>
              <a:gd name="T101" fmla="*/ 39 h 160"/>
              <a:gd name="T102" fmla="*/ 81 w 153"/>
              <a:gd name="T103" fmla="*/ 39 h 160"/>
              <a:gd name="T104" fmla="*/ 81 w 153"/>
              <a:gd name="T105" fmla="*/ 39 h 160"/>
              <a:gd name="T106" fmla="*/ 89 w 153"/>
              <a:gd name="T107" fmla="*/ 38 h 160"/>
              <a:gd name="T108" fmla="*/ 60 w 153"/>
              <a:gd name="T109" fmla="*/ 36 h 160"/>
              <a:gd name="T110" fmla="*/ 49 w 153"/>
              <a:gd name="T111" fmla="*/ 114 h 160"/>
              <a:gd name="T112" fmla="*/ 52 w 153"/>
              <a:gd name="T113" fmla="*/ 47 h 160"/>
              <a:gd name="T114" fmla="*/ 52 w 153"/>
              <a:gd name="T115" fmla="*/ 47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53" h="160">
                <a:moveTo>
                  <a:pt x="152" y="61"/>
                </a:moveTo>
                <a:cubicBezTo>
                  <a:pt x="153" y="59"/>
                  <a:pt x="153" y="57"/>
                  <a:pt x="153" y="55"/>
                </a:cubicBezTo>
                <a:cubicBezTo>
                  <a:pt x="152" y="53"/>
                  <a:pt x="150" y="52"/>
                  <a:pt x="149" y="51"/>
                </a:cubicBezTo>
                <a:cubicBezTo>
                  <a:pt x="131" y="42"/>
                  <a:pt x="131" y="42"/>
                  <a:pt x="131" y="42"/>
                </a:cubicBezTo>
                <a:cubicBezTo>
                  <a:pt x="130" y="41"/>
                  <a:pt x="130" y="41"/>
                  <a:pt x="130" y="40"/>
                </a:cubicBezTo>
                <a:cubicBezTo>
                  <a:pt x="127" y="20"/>
                  <a:pt x="127" y="20"/>
                  <a:pt x="127" y="20"/>
                </a:cubicBezTo>
                <a:cubicBezTo>
                  <a:pt x="126" y="17"/>
                  <a:pt x="123" y="14"/>
                  <a:pt x="119" y="14"/>
                </a:cubicBezTo>
                <a:cubicBezTo>
                  <a:pt x="118" y="14"/>
                  <a:pt x="118" y="14"/>
                  <a:pt x="118" y="14"/>
                </a:cubicBezTo>
                <a:cubicBezTo>
                  <a:pt x="98" y="17"/>
                  <a:pt x="98" y="17"/>
                  <a:pt x="98" y="17"/>
                </a:cubicBezTo>
                <a:cubicBezTo>
                  <a:pt x="97" y="17"/>
                  <a:pt x="97" y="17"/>
                  <a:pt x="96" y="16"/>
                </a:cubicBezTo>
                <a:cubicBezTo>
                  <a:pt x="82" y="2"/>
                  <a:pt x="82" y="2"/>
                  <a:pt x="82" y="2"/>
                </a:cubicBezTo>
                <a:cubicBezTo>
                  <a:pt x="81" y="1"/>
                  <a:pt x="79" y="0"/>
                  <a:pt x="76" y="0"/>
                </a:cubicBezTo>
                <a:cubicBezTo>
                  <a:pt x="74" y="0"/>
                  <a:pt x="72" y="1"/>
                  <a:pt x="71" y="2"/>
                </a:cubicBezTo>
                <a:cubicBezTo>
                  <a:pt x="57" y="16"/>
                  <a:pt x="57" y="16"/>
                  <a:pt x="57" y="16"/>
                </a:cubicBezTo>
                <a:cubicBezTo>
                  <a:pt x="56" y="17"/>
                  <a:pt x="56" y="17"/>
                  <a:pt x="55" y="17"/>
                </a:cubicBezTo>
                <a:cubicBezTo>
                  <a:pt x="35" y="14"/>
                  <a:pt x="35" y="14"/>
                  <a:pt x="35" y="14"/>
                </a:cubicBezTo>
                <a:cubicBezTo>
                  <a:pt x="35" y="14"/>
                  <a:pt x="35" y="14"/>
                  <a:pt x="34" y="14"/>
                </a:cubicBezTo>
                <a:cubicBezTo>
                  <a:pt x="30" y="14"/>
                  <a:pt x="27" y="17"/>
                  <a:pt x="26" y="20"/>
                </a:cubicBezTo>
                <a:cubicBezTo>
                  <a:pt x="23" y="40"/>
                  <a:pt x="23" y="40"/>
                  <a:pt x="23" y="40"/>
                </a:cubicBezTo>
                <a:cubicBezTo>
                  <a:pt x="23" y="41"/>
                  <a:pt x="23" y="41"/>
                  <a:pt x="22" y="42"/>
                </a:cubicBezTo>
                <a:cubicBezTo>
                  <a:pt x="4" y="51"/>
                  <a:pt x="4" y="51"/>
                  <a:pt x="4" y="51"/>
                </a:cubicBezTo>
                <a:cubicBezTo>
                  <a:pt x="2" y="52"/>
                  <a:pt x="1" y="53"/>
                  <a:pt x="0" y="55"/>
                </a:cubicBezTo>
                <a:cubicBezTo>
                  <a:pt x="0" y="57"/>
                  <a:pt x="0" y="59"/>
                  <a:pt x="1" y="61"/>
                </a:cubicBezTo>
                <a:cubicBezTo>
                  <a:pt x="10" y="79"/>
                  <a:pt x="10" y="79"/>
                  <a:pt x="10" y="79"/>
                </a:cubicBezTo>
                <a:cubicBezTo>
                  <a:pt x="10" y="80"/>
                  <a:pt x="10" y="80"/>
                  <a:pt x="10" y="81"/>
                </a:cubicBezTo>
                <a:cubicBezTo>
                  <a:pt x="1" y="99"/>
                  <a:pt x="1" y="99"/>
                  <a:pt x="1" y="99"/>
                </a:cubicBezTo>
                <a:cubicBezTo>
                  <a:pt x="0" y="101"/>
                  <a:pt x="0" y="103"/>
                  <a:pt x="0" y="105"/>
                </a:cubicBezTo>
                <a:cubicBezTo>
                  <a:pt x="1" y="107"/>
                  <a:pt x="2" y="108"/>
                  <a:pt x="4" y="109"/>
                </a:cubicBezTo>
                <a:cubicBezTo>
                  <a:pt x="22" y="118"/>
                  <a:pt x="22" y="118"/>
                  <a:pt x="22" y="118"/>
                </a:cubicBezTo>
                <a:cubicBezTo>
                  <a:pt x="23" y="119"/>
                  <a:pt x="23" y="119"/>
                  <a:pt x="23" y="120"/>
                </a:cubicBezTo>
                <a:cubicBezTo>
                  <a:pt x="26" y="139"/>
                  <a:pt x="26" y="139"/>
                  <a:pt x="26" y="139"/>
                </a:cubicBezTo>
                <a:cubicBezTo>
                  <a:pt x="27" y="143"/>
                  <a:pt x="30" y="146"/>
                  <a:pt x="34" y="146"/>
                </a:cubicBezTo>
                <a:cubicBezTo>
                  <a:pt x="34" y="146"/>
                  <a:pt x="35" y="146"/>
                  <a:pt x="35" y="146"/>
                </a:cubicBezTo>
                <a:cubicBezTo>
                  <a:pt x="55" y="143"/>
                  <a:pt x="55" y="143"/>
                  <a:pt x="55" y="143"/>
                </a:cubicBezTo>
                <a:cubicBezTo>
                  <a:pt x="56" y="143"/>
                  <a:pt x="56" y="143"/>
                  <a:pt x="57" y="144"/>
                </a:cubicBezTo>
                <a:cubicBezTo>
                  <a:pt x="71" y="158"/>
                  <a:pt x="71" y="158"/>
                  <a:pt x="71" y="158"/>
                </a:cubicBezTo>
                <a:cubicBezTo>
                  <a:pt x="72" y="159"/>
                  <a:pt x="74" y="160"/>
                  <a:pt x="76" y="160"/>
                </a:cubicBezTo>
                <a:cubicBezTo>
                  <a:pt x="79" y="160"/>
                  <a:pt x="81" y="159"/>
                  <a:pt x="82" y="158"/>
                </a:cubicBezTo>
                <a:cubicBezTo>
                  <a:pt x="96" y="144"/>
                  <a:pt x="96" y="144"/>
                  <a:pt x="96" y="144"/>
                </a:cubicBezTo>
                <a:cubicBezTo>
                  <a:pt x="97" y="143"/>
                  <a:pt x="97" y="143"/>
                  <a:pt x="98" y="143"/>
                </a:cubicBezTo>
                <a:cubicBezTo>
                  <a:pt x="117" y="146"/>
                  <a:pt x="117" y="146"/>
                  <a:pt x="117" y="146"/>
                </a:cubicBezTo>
                <a:cubicBezTo>
                  <a:pt x="118" y="146"/>
                  <a:pt x="118" y="146"/>
                  <a:pt x="119" y="146"/>
                </a:cubicBezTo>
                <a:cubicBezTo>
                  <a:pt x="123" y="146"/>
                  <a:pt x="126" y="143"/>
                  <a:pt x="127" y="139"/>
                </a:cubicBezTo>
                <a:cubicBezTo>
                  <a:pt x="130" y="120"/>
                  <a:pt x="130" y="120"/>
                  <a:pt x="130" y="120"/>
                </a:cubicBezTo>
                <a:cubicBezTo>
                  <a:pt x="130" y="119"/>
                  <a:pt x="130" y="119"/>
                  <a:pt x="131" y="118"/>
                </a:cubicBezTo>
                <a:cubicBezTo>
                  <a:pt x="148" y="109"/>
                  <a:pt x="148" y="109"/>
                  <a:pt x="148" y="109"/>
                </a:cubicBezTo>
                <a:cubicBezTo>
                  <a:pt x="150" y="108"/>
                  <a:pt x="152" y="107"/>
                  <a:pt x="152" y="105"/>
                </a:cubicBezTo>
                <a:cubicBezTo>
                  <a:pt x="153" y="103"/>
                  <a:pt x="153" y="101"/>
                  <a:pt x="152" y="99"/>
                </a:cubicBezTo>
                <a:cubicBezTo>
                  <a:pt x="143" y="81"/>
                  <a:pt x="143" y="81"/>
                  <a:pt x="143" y="81"/>
                </a:cubicBezTo>
                <a:cubicBezTo>
                  <a:pt x="143" y="80"/>
                  <a:pt x="143" y="80"/>
                  <a:pt x="143" y="79"/>
                </a:cubicBezTo>
                <a:lnTo>
                  <a:pt x="152" y="61"/>
                </a:lnTo>
                <a:close/>
                <a:moveTo>
                  <a:pt x="138" y="84"/>
                </a:moveTo>
                <a:cubicBezTo>
                  <a:pt x="147" y="101"/>
                  <a:pt x="147" y="101"/>
                  <a:pt x="147" y="101"/>
                </a:cubicBezTo>
                <a:cubicBezTo>
                  <a:pt x="147" y="102"/>
                  <a:pt x="147" y="102"/>
                  <a:pt x="147" y="103"/>
                </a:cubicBezTo>
                <a:cubicBezTo>
                  <a:pt x="147" y="103"/>
                  <a:pt x="146" y="104"/>
                  <a:pt x="146" y="104"/>
                </a:cubicBezTo>
                <a:cubicBezTo>
                  <a:pt x="128" y="113"/>
                  <a:pt x="128" y="113"/>
                  <a:pt x="128" y="113"/>
                </a:cubicBezTo>
                <a:cubicBezTo>
                  <a:pt x="126" y="114"/>
                  <a:pt x="124" y="116"/>
                  <a:pt x="124" y="119"/>
                </a:cubicBezTo>
                <a:cubicBezTo>
                  <a:pt x="121" y="139"/>
                  <a:pt x="121" y="139"/>
                  <a:pt x="121" y="139"/>
                </a:cubicBezTo>
                <a:cubicBezTo>
                  <a:pt x="121" y="140"/>
                  <a:pt x="120" y="140"/>
                  <a:pt x="119" y="140"/>
                </a:cubicBezTo>
                <a:cubicBezTo>
                  <a:pt x="99" y="137"/>
                  <a:pt x="99" y="137"/>
                  <a:pt x="99" y="137"/>
                </a:cubicBezTo>
                <a:cubicBezTo>
                  <a:pt x="98" y="137"/>
                  <a:pt x="98" y="137"/>
                  <a:pt x="98" y="137"/>
                </a:cubicBezTo>
                <a:cubicBezTo>
                  <a:pt x="96" y="137"/>
                  <a:pt x="94" y="138"/>
                  <a:pt x="92" y="139"/>
                </a:cubicBezTo>
                <a:cubicBezTo>
                  <a:pt x="78" y="153"/>
                  <a:pt x="78" y="153"/>
                  <a:pt x="78" y="153"/>
                </a:cubicBezTo>
                <a:cubicBezTo>
                  <a:pt x="77" y="154"/>
                  <a:pt x="76" y="154"/>
                  <a:pt x="75" y="153"/>
                </a:cubicBezTo>
                <a:cubicBezTo>
                  <a:pt x="61" y="139"/>
                  <a:pt x="61" y="139"/>
                  <a:pt x="61" y="139"/>
                </a:cubicBezTo>
                <a:cubicBezTo>
                  <a:pt x="60" y="138"/>
                  <a:pt x="58" y="137"/>
                  <a:pt x="55" y="137"/>
                </a:cubicBezTo>
                <a:cubicBezTo>
                  <a:pt x="55" y="137"/>
                  <a:pt x="55" y="137"/>
                  <a:pt x="54" y="137"/>
                </a:cubicBezTo>
                <a:cubicBezTo>
                  <a:pt x="35" y="140"/>
                  <a:pt x="35" y="140"/>
                  <a:pt x="35" y="140"/>
                </a:cubicBezTo>
                <a:cubicBezTo>
                  <a:pt x="33" y="140"/>
                  <a:pt x="32" y="140"/>
                  <a:pt x="32" y="139"/>
                </a:cubicBezTo>
                <a:cubicBezTo>
                  <a:pt x="29" y="119"/>
                  <a:pt x="29" y="119"/>
                  <a:pt x="29" y="119"/>
                </a:cubicBezTo>
                <a:cubicBezTo>
                  <a:pt x="29" y="116"/>
                  <a:pt x="27" y="114"/>
                  <a:pt x="25" y="113"/>
                </a:cubicBezTo>
                <a:cubicBezTo>
                  <a:pt x="7" y="104"/>
                  <a:pt x="7" y="104"/>
                  <a:pt x="7" y="104"/>
                </a:cubicBezTo>
                <a:cubicBezTo>
                  <a:pt x="7" y="104"/>
                  <a:pt x="6" y="103"/>
                  <a:pt x="6" y="103"/>
                </a:cubicBezTo>
                <a:cubicBezTo>
                  <a:pt x="6" y="102"/>
                  <a:pt x="6" y="102"/>
                  <a:pt x="6" y="101"/>
                </a:cubicBezTo>
                <a:cubicBezTo>
                  <a:pt x="15" y="84"/>
                  <a:pt x="15" y="84"/>
                  <a:pt x="15" y="84"/>
                </a:cubicBezTo>
                <a:cubicBezTo>
                  <a:pt x="17" y="81"/>
                  <a:pt x="17" y="79"/>
                  <a:pt x="15" y="76"/>
                </a:cubicBezTo>
                <a:cubicBezTo>
                  <a:pt x="6" y="59"/>
                  <a:pt x="6" y="59"/>
                  <a:pt x="6" y="59"/>
                </a:cubicBezTo>
                <a:cubicBezTo>
                  <a:pt x="6" y="58"/>
                  <a:pt x="6" y="58"/>
                  <a:pt x="6" y="57"/>
                </a:cubicBezTo>
                <a:cubicBezTo>
                  <a:pt x="6" y="57"/>
                  <a:pt x="7" y="56"/>
                  <a:pt x="7" y="56"/>
                </a:cubicBezTo>
                <a:cubicBezTo>
                  <a:pt x="25" y="47"/>
                  <a:pt x="25" y="47"/>
                  <a:pt x="25" y="47"/>
                </a:cubicBezTo>
                <a:cubicBezTo>
                  <a:pt x="27" y="46"/>
                  <a:pt x="29" y="44"/>
                  <a:pt x="29" y="41"/>
                </a:cubicBezTo>
                <a:cubicBezTo>
                  <a:pt x="32" y="21"/>
                  <a:pt x="32" y="21"/>
                  <a:pt x="32" y="21"/>
                </a:cubicBezTo>
                <a:cubicBezTo>
                  <a:pt x="32" y="20"/>
                  <a:pt x="33" y="20"/>
                  <a:pt x="34" y="20"/>
                </a:cubicBezTo>
                <a:cubicBezTo>
                  <a:pt x="54" y="23"/>
                  <a:pt x="54" y="23"/>
                  <a:pt x="54" y="23"/>
                </a:cubicBezTo>
                <a:cubicBezTo>
                  <a:pt x="54" y="23"/>
                  <a:pt x="55" y="23"/>
                  <a:pt x="55" y="23"/>
                </a:cubicBezTo>
                <a:cubicBezTo>
                  <a:pt x="55" y="23"/>
                  <a:pt x="55" y="23"/>
                  <a:pt x="55" y="23"/>
                </a:cubicBezTo>
                <a:cubicBezTo>
                  <a:pt x="57" y="23"/>
                  <a:pt x="59" y="22"/>
                  <a:pt x="61" y="21"/>
                </a:cubicBezTo>
                <a:cubicBezTo>
                  <a:pt x="75" y="7"/>
                  <a:pt x="75" y="7"/>
                  <a:pt x="75" y="7"/>
                </a:cubicBezTo>
                <a:cubicBezTo>
                  <a:pt x="76" y="6"/>
                  <a:pt x="77" y="6"/>
                  <a:pt x="78" y="7"/>
                </a:cubicBezTo>
                <a:cubicBezTo>
                  <a:pt x="92" y="21"/>
                  <a:pt x="92" y="21"/>
                  <a:pt x="92" y="21"/>
                </a:cubicBezTo>
                <a:cubicBezTo>
                  <a:pt x="94" y="22"/>
                  <a:pt x="96" y="23"/>
                  <a:pt x="99" y="23"/>
                </a:cubicBezTo>
                <a:cubicBezTo>
                  <a:pt x="118" y="20"/>
                  <a:pt x="118" y="20"/>
                  <a:pt x="118" y="20"/>
                </a:cubicBezTo>
                <a:cubicBezTo>
                  <a:pt x="120" y="20"/>
                  <a:pt x="121" y="20"/>
                  <a:pt x="121" y="21"/>
                </a:cubicBezTo>
                <a:cubicBezTo>
                  <a:pt x="124" y="41"/>
                  <a:pt x="124" y="41"/>
                  <a:pt x="124" y="41"/>
                </a:cubicBezTo>
                <a:cubicBezTo>
                  <a:pt x="124" y="44"/>
                  <a:pt x="126" y="46"/>
                  <a:pt x="128" y="47"/>
                </a:cubicBezTo>
                <a:cubicBezTo>
                  <a:pt x="146" y="56"/>
                  <a:pt x="146" y="56"/>
                  <a:pt x="146" y="56"/>
                </a:cubicBezTo>
                <a:cubicBezTo>
                  <a:pt x="146" y="56"/>
                  <a:pt x="147" y="57"/>
                  <a:pt x="147" y="57"/>
                </a:cubicBezTo>
                <a:cubicBezTo>
                  <a:pt x="147" y="58"/>
                  <a:pt x="147" y="58"/>
                  <a:pt x="147" y="59"/>
                </a:cubicBezTo>
                <a:cubicBezTo>
                  <a:pt x="138" y="76"/>
                  <a:pt x="138" y="76"/>
                  <a:pt x="138" y="76"/>
                </a:cubicBezTo>
                <a:cubicBezTo>
                  <a:pt x="137" y="79"/>
                  <a:pt x="137" y="81"/>
                  <a:pt x="138" y="84"/>
                </a:cubicBezTo>
                <a:close/>
                <a:moveTo>
                  <a:pt x="81" y="77"/>
                </a:moveTo>
                <a:cubicBezTo>
                  <a:pt x="72" y="77"/>
                  <a:pt x="72" y="77"/>
                  <a:pt x="72" y="77"/>
                </a:cubicBezTo>
                <a:cubicBezTo>
                  <a:pt x="69" y="77"/>
                  <a:pt x="66" y="74"/>
                  <a:pt x="66" y="71"/>
                </a:cubicBezTo>
                <a:cubicBezTo>
                  <a:pt x="66" y="68"/>
                  <a:pt x="69" y="65"/>
                  <a:pt x="72" y="65"/>
                </a:cubicBezTo>
                <a:cubicBezTo>
                  <a:pt x="87" y="65"/>
                  <a:pt x="87" y="65"/>
                  <a:pt x="87" y="65"/>
                </a:cubicBezTo>
                <a:cubicBezTo>
                  <a:pt x="88" y="65"/>
                  <a:pt x="90" y="64"/>
                  <a:pt x="90" y="62"/>
                </a:cubicBezTo>
                <a:cubicBezTo>
                  <a:pt x="90" y="60"/>
                  <a:pt x="88" y="59"/>
                  <a:pt x="87" y="59"/>
                </a:cubicBezTo>
                <a:cubicBezTo>
                  <a:pt x="79" y="59"/>
                  <a:pt x="79" y="59"/>
                  <a:pt x="79" y="59"/>
                </a:cubicBezTo>
                <a:cubicBezTo>
                  <a:pt x="79" y="54"/>
                  <a:pt x="79" y="54"/>
                  <a:pt x="79" y="54"/>
                </a:cubicBezTo>
                <a:cubicBezTo>
                  <a:pt x="79" y="52"/>
                  <a:pt x="78" y="51"/>
                  <a:pt x="76" y="51"/>
                </a:cubicBezTo>
                <a:cubicBezTo>
                  <a:pt x="75" y="51"/>
                  <a:pt x="73" y="52"/>
                  <a:pt x="73" y="54"/>
                </a:cubicBezTo>
                <a:cubicBezTo>
                  <a:pt x="73" y="59"/>
                  <a:pt x="73" y="59"/>
                  <a:pt x="73" y="59"/>
                </a:cubicBezTo>
                <a:cubicBezTo>
                  <a:pt x="72" y="59"/>
                  <a:pt x="72" y="59"/>
                  <a:pt x="72" y="59"/>
                </a:cubicBezTo>
                <a:cubicBezTo>
                  <a:pt x="66" y="59"/>
                  <a:pt x="60" y="64"/>
                  <a:pt x="60" y="71"/>
                </a:cubicBezTo>
                <a:cubicBezTo>
                  <a:pt x="60" y="78"/>
                  <a:pt x="66" y="83"/>
                  <a:pt x="72" y="83"/>
                </a:cubicBezTo>
                <a:cubicBezTo>
                  <a:pt x="80" y="83"/>
                  <a:pt x="80" y="83"/>
                  <a:pt x="80" y="83"/>
                </a:cubicBezTo>
                <a:cubicBezTo>
                  <a:pt x="84" y="83"/>
                  <a:pt x="86" y="86"/>
                  <a:pt x="86" y="89"/>
                </a:cubicBezTo>
                <a:cubicBezTo>
                  <a:pt x="86" y="92"/>
                  <a:pt x="84" y="95"/>
                  <a:pt x="80" y="95"/>
                </a:cubicBezTo>
                <a:cubicBezTo>
                  <a:pt x="66" y="95"/>
                  <a:pt x="66" y="95"/>
                  <a:pt x="66" y="95"/>
                </a:cubicBezTo>
                <a:cubicBezTo>
                  <a:pt x="64" y="95"/>
                  <a:pt x="63" y="96"/>
                  <a:pt x="63" y="98"/>
                </a:cubicBezTo>
                <a:cubicBezTo>
                  <a:pt x="63" y="99"/>
                  <a:pt x="64" y="101"/>
                  <a:pt x="66" y="101"/>
                </a:cubicBezTo>
                <a:cubicBezTo>
                  <a:pt x="73" y="101"/>
                  <a:pt x="73" y="101"/>
                  <a:pt x="73" y="101"/>
                </a:cubicBezTo>
                <a:cubicBezTo>
                  <a:pt x="73" y="106"/>
                  <a:pt x="73" y="106"/>
                  <a:pt x="73" y="106"/>
                </a:cubicBezTo>
                <a:cubicBezTo>
                  <a:pt x="73" y="108"/>
                  <a:pt x="75" y="109"/>
                  <a:pt x="76" y="109"/>
                </a:cubicBezTo>
                <a:cubicBezTo>
                  <a:pt x="78" y="109"/>
                  <a:pt x="79" y="108"/>
                  <a:pt x="79" y="106"/>
                </a:cubicBezTo>
                <a:cubicBezTo>
                  <a:pt x="79" y="101"/>
                  <a:pt x="79" y="101"/>
                  <a:pt x="79" y="101"/>
                </a:cubicBezTo>
                <a:cubicBezTo>
                  <a:pt x="80" y="101"/>
                  <a:pt x="80" y="101"/>
                  <a:pt x="80" y="101"/>
                </a:cubicBezTo>
                <a:cubicBezTo>
                  <a:pt x="87" y="101"/>
                  <a:pt x="92" y="95"/>
                  <a:pt x="92" y="89"/>
                </a:cubicBezTo>
                <a:cubicBezTo>
                  <a:pt x="92" y="82"/>
                  <a:pt x="87" y="77"/>
                  <a:pt x="81" y="77"/>
                </a:cubicBezTo>
                <a:close/>
                <a:moveTo>
                  <a:pt x="100" y="46"/>
                </a:moveTo>
                <a:cubicBezTo>
                  <a:pt x="100" y="47"/>
                  <a:pt x="101" y="47"/>
                  <a:pt x="101" y="47"/>
                </a:cubicBezTo>
                <a:cubicBezTo>
                  <a:pt x="102" y="47"/>
                  <a:pt x="103" y="46"/>
                  <a:pt x="104" y="46"/>
                </a:cubicBezTo>
                <a:cubicBezTo>
                  <a:pt x="105" y="44"/>
                  <a:pt x="104" y="42"/>
                  <a:pt x="103" y="41"/>
                </a:cubicBezTo>
                <a:cubicBezTo>
                  <a:pt x="102" y="41"/>
                  <a:pt x="100" y="41"/>
                  <a:pt x="99" y="42"/>
                </a:cubicBezTo>
                <a:cubicBezTo>
                  <a:pt x="98" y="44"/>
                  <a:pt x="98" y="45"/>
                  <a:pt x="100" y="46"/>
                </a:cubicBezTo>
                <a:close/>
                <a:moveTo>
                  <a:pt x="109" y="54"/>
                </a:moveTo>
                <a:cubicBezTo>
                  <a:pt x="110" y="54"/>
                  <a:pt x="111" y="54"/>
                  <a:pt x="111" y="53"/>
                </a:cubicBezTo>
                <a:cubicBezTo>
                  <a:pt x="112" y="52"/>
                  <a:pt x="112" y="50"/>
                  <a:pt x="111" y="49"/>
                </a:cubicBezTo>
                <a:cubicBezTo>
                  <a:pt x="110" y="48"/>
                  <a:pt x="108" y="48"/>
                  <a:pt x="107" y="49"/>
                </a:cubicBezTo>
                <a:cubicBezTo>
                  <a:pt x="106" y="50"/>
                  <a:pt x="106" y="52"/>
                  <a:pt x="107" y="53"/>
                </a:cubicBezTo>
                <a:cubicBezTo>
                  <a:pt x="108" y="54"/>
                  <a:pt x="108" y="54"/>
                  <a:pt x="109" y="54"/>
                </a:cubicBezTo>
                <a:close/>
                <a:moveTo>
                  <a:pt x="91" y="118"/>
                </a:moveTo>
                <a:cubicBezTo>
                  <a:pt x="89" y="119"/>
                  <a:pt x="89" y="120"/>
                  <a:pt x="89" y="122"/>
                </a:cubicBezTo>
                <a:cubicBezTo>
                  <a:pt x="90" y="123"/>
                  <a:pt x="91" y="124"/>
                  <a:pt x="92" y="124"/>
                </a:cubicBezTo>
                <a:cubicBezTo>
                  <a:pt x="92" y="124"/>
                  <a:pt x="93" y="124"/>
                  <a:pt x="93" y="124"/>
                </a:cubicBezTo>
                <a:cubicBezTo>
                  <a:pt x="95" y="123"/>
                  <a:pt x="95" y="121"/>
                  <a:pt x="95" y="120"/>
                </a:cubicBezTo>
                <a:cubicBezTo>
                  <a:pt x="94" y="118"/>
                  <a:pt x="93" y="117"/>
                  <a:pt x="91" y="118"/>
                </a:cubicBezTo>
                <a:close/>
                <a:moveTo>
                  <a:pt x="100" y="113"/>
                </a:moveTo>
                <a:cubicBezTo>
                  <a:pt x="98" y="114"/>
                  <a:pt x="98" y="116"/>
                  <a:pt x="99" y="118"/>
                </a:cubicBezTo>
                <a:cubicBezTo>
                  <a:pt x="100" y="118"/>
                  <a:pt x="100" y="119"/>
                  <a:pt x="101" y="119"/>
                </a:cubicBezTo>
                <a:cubicBezTo>
                  <a:pt x="102" y="119"/>
                  <a:pt x="103" y="119"/>
                  <a:pt x="103" y="118"/>
                </a:cubicBezTo>
                <a:cubicBezTo>
                  <a:pt x="104" y="117"/>
                  <a:pt x="105" y="116"/>
                  <a:pt x="104" y="114"/>
                </a:cubicBezTo>
                <a:cubicBezTo>
                  <a:pt x="103" y="113"/>
                  <a:pt x="101" y="113"/>
                  <a:pt x="100" y="113"/>
                </a:cubicBezTo>
                <a:close/>
                <a:moveTo>
                  <a:pt x="62" y="118"/>
                </a:moveTo>
                <a:cubicBezTo>
                  <a:pt x="61" y="118"/>
                  <a:pt x="59" y="118"/>
                  <a:pt x="58" y="120"/>
                </a:cubicBezTo>
                <a:cubicBezTo>
                  <a:pt x="58" y="121"/>
                  <a:pt x="58" y="123"/>
                  <a:pt x="60" y="124"/>
                </a:cubicBezTo>
                <a:cubicBezTo>
                  <a:pt x="60" y="124"/>
                  <a:pt x="61" y="124"/>
                  <a:pt x="61" y="124"/>
                </a:cubicBezTo>
                <a:cubicBezTo>
                  <a:pt x="62" y="124"/>
                  <a:pt x="63" y="123"/>
                  <a:pt x="64" y="122"/>
                </a:cubicBezTo>
                <a:cubicBezTo>
                  <a:pt x="64" y="120"/>
                  <a:pt x="64" y="119"/>
                  <a:pt x="62" y="118"/>
                </a:cubicBezTo>
                <a:close/>
                <a:moveTo>
                  <a:pt x="81" y="120"/>
                </a:moveTo>
                <a:cubicBezTo>
                  <a:pt x="80" y="121"/>
                  <a:pt x="79" y="122"/>
                  <a:pt x="79" y="124"/>
                </a:cubicBezTo>
                <a:cubicBezTo>
                  <a:pt x="79" y="125"/>
                  <a:pt x="80" y="126"/>
                  <a:pt x="82" y="126"/>
                </a:cubicBezTo>
                <a:cubicBezTo>
                  <a:pt x="82" y="126"/>
                  <a:pt x="82" y="126"/>
                  <a:pt x="82" y="126"/>
                </a:cubicBezTo>
                <a:cubicBezTo>
                  <a:pt x="84" y="126"/>
                  <a:pt x="85" y="125"/>
                  <a:pt x="85" y="123"/>
                </a:cubicBezTo>
                <a:cubicBezTo>
                  <a:pt x="85" y="121"/>
                  <a:pt x="83" y="120"/>
                  <a:pt x="81" y="120"/>
                </a:cubicBezTo>
                <a:close/>
                <a:moveTo>
                  <a:pt x="72" y="120"/>
                </a:moveTo>
                <a:cubicBezTo>
                  <a:pt x="72" y="120"/>
                  <a:pt x="72" y="120"/>
                  <a:pt x="72" y="120"/>
                </a:cubicBezTo>
                <a:cubicBezTo>
                  <a:pt x="70" y="120"/>
                  <a:pt x="69" y="121"/>
                  <a:pt x="68" y="123"/>
                </a:cubicBezTo>
                <a:cubicBezTo>
                  <a:pt x="68" y="125"/>
                  <a:pt x="69" y="126"/>
                  <a:pt x="71" y="126"/>
                </a:cubicBezTo>
                <a:cubicBezTo>
                  <a:pt x="71" y="126"/>
                  <a:pt x="71" y="126"/>
                  <a:pt x="71" y="126"/>
                </a:cubicBezTo>
                <a:cubicBezTo>
                  <a:pt x="73" y="126"/>
                  <a:pt x="74" y="125"/>
                  <a:pt x="74" y="124"/>
                </a:cubicBezTo>
                <a:cubicBezTo>
                  <a:pt x="74" y="122"/>
                  <a:pt x="73" y="121"/>
                  <a:pt x="72" y="120"/>
                </a:cubicBezTo>
                <a:close/>
                <a:moveTo>
                  <a:pt x="116" y="70"/>
                </a:moveTo>
                <a:cubicBezTo>
                  <a:pt x="116" y="70"/>
                  <a:pt x="116" y="70"/>
                  <a:pt x="116" y="70"/>
                </a:cubicBezTo>
                <a:cubicBezTo>
                  <a:pt x="116" y="71"/>
                  <a:pt x="118" y="72"/>
                  <a:pt x="119" y="72"/>
                </a:cubicBezTo>
                <a:cubicBezTo>
                  <a:pt x="119" y="72"/>
                  <a:pt x="119" y="72"/>
                  <a:pt x="120" y="72"/>
                </a:cubicBezTo>
                <a:cubicBezTo>
                  <a:pt x="121" y="72"/>
                  <a:pt x="122" y="70"/>
                  <a:pt x="122" y="69"/>
                </a:cubicBezTo>
                <a:cubicBezTo>
                  <a:pt x="121" y="67"/>
                  <a:pt x="120" y="66"/>
                  <a:pt x="118" y="67"/>
                </a:cubicBezTo>
                <a:cubicBezTo>
                  <a:pt x="117" y="67"/>
                  <a:pt x="116" y="69"/>
                  <a:pt x="116" y="70"/>
                </a:cubicBezTo>
                <a:close/>
                <a:moveTo>
                  <a:pt x="120" y="77"/>
                </a:moveTo>
                <a:cubicBezTo>
                  <a:pt x="119" y="77"/>
                  <a:pt x="117" y="78"/>
                  <a:pt x="117" y="80"/>
                </a:cubicBezTo>
                <a:cubicBezTo>
                  <a:pt x="117" y="82"/>
                  <a:pt x="119" y="83"/>
                  <a:pt x="120" y="83"/>
                </a:cubicBezTo>
                <a:cubicBezTo>
                  <a:pt x="122" y="83"/>
                  <a:pt x="123" y="82"/>
                  <a:pt x="123" y="80"/>
                </a:cubicBezTo>
                <a:cubicBezTo>
                  <a:pt x="123" y="78"/>
                  <a:pt x="122" y="77"/>
                  <a:pt x="120" y="77"/>
                </a:cubicBezTo>
                <a:close/>
                <a:moveTo>
                  <a:pt x="120" y="87"/>
                </a:moveTo>
                <a:cubicBezTo>
                  <a:pt x="118" y="87"/>
                  <a:pt x="116" y="88"/>
                  <a:pt x="116" y="90"/>
                </a:cubicBezTo>
                <a:cubicBezTo>
                  <a:pt x="116" y="91"/>
                  <a:pt x="117" y="93"/>
                  <a:pt x="118" y="93"/>
                </a:cubicBezTo>
                <a:cubicBezTo>
                  <a:pt x="118" y="93"/>
                  <a:pt x="119" y="93"/>
                  <a:pt x="119" y="93"/>
                </a:cubicBezTo>
                <a:cubicBezTo>
                  <a:pt x="120" y="93"/>
                  <a:pt x="122" y="92"/>
                  <a:pt x="122" y="91"/>
                </a:cubicBezTo>
                <a:cubicBezTo>
                  <a:pt x="122" y="89"/>
                  <a:pt x="121" y="88"/>
                  <a:pt x="120" y="87"/>
                </a:cubicBezTo>
                <a:close/>
                <a:moveTo>
                  <a:pt x="115" y="63"/>
                </a:moveTo>
                <a:cubicBezTo>
                  <a:pt x="116" y="63"/>
                  <a:pt x="116" y="62"/>
                  <a:pt x="117" y="62"/>
                </a:cubicBezTo>
                <a:cubicBezTo>
                  <a:pt x="118" y="61"/>
                  <a:pt x="119" y="60"/>
                  <a:pt x="118" y="58"/>
                </a:cubicBezTo>
                <a:cubicBezTo>
                  <a:pt x="117" y="57"/>
                  <a:pt x="115" y="56"/>
                  <a:pt x="114" y="57"/>
                </a:cubicBezTo>
                <a:cubicBezTo>
                  <a:pt x="112" y="58"/>
                  <a:pt x="112" y="60"/>
                  <a:pt x="113" y="61"/>
                </a:cubicBezTo>
                <a:cubicBezTo>
                  <a:pt x="113" y="62"/>
                  <a:pt x="114" y="63"/>
                  <a:pt x="115" y="63"/>
                </a:cubicBezTo>
                <a:close/>
                <a:moveTo>
                  <a:pt x="107" y="107"/>
                </a:moveTo>
                <a:cubicBezTo>
                  <a:pt x="106" y="108"/>
                  <a:pt x="106" y="110"/>
                  <a:pt x="107" y="111"/>
                </a:cubicBezTo>
                <a:cubicBezTo>
                  <a:pt x="108" y="112"/>
                  <a:pt x="109" y="112"/>
                  <a:pt x="109" y="112"/>
                </a:cubicBezTo>
                <a:cubicBezTo>
                  <a:pt x="110" y="112"/>
                  <a:pt x="111" y="112"/>
                  <a:pt x="112" y="111"/>
                </a:cubicBezTo>
                <a:cubicBezTo>
                  <a:pt x="113" y="110"/>
                  <a:pt x="112" y="108"/>
                  <a:pt x="111" y="107"/>
                </a:cubicBezTo>
                <a:cubicBezTo>
                  <a:pt x="110" y="106"/>
                  <a:pt x="108" y="106"/>
                  <a:pt x="107" y="107"/>
                </a:cubicBezTo>
                <a:close/>
                <a:moveTo>
                  <a:pt x="117" y="98"/>
                </a:moveTo>
                <a:cubicBezTo>
                  <a:pt x="115" y="97"/>
                  <a:pt x="113" y="97"/>
                  <a:pt x="113" y="99"/>
                </a:cubicBezTo>
                <a:cubicBezTo>
                  <a:pt x="112" y="100"/>
                  <a:pt x="112" y="102"/>
                  <a:pt x="114" y="103"/>
                </a:cubicBezTo>
                <a:cubicBezTo>
                  <a:pt x="114" y="103"/>
                  <a:pt x="115" y="103"/>
                  <a:pt x="115" y="103"/>
                </a:cubicBezTo>
                <a:cubicBezTo>
                  <a:pt x="116" y="103"/>
                  <a:pt x="117" y="103"/>
                  <a:pt x="118" y="102"/>
                </a:cubicBezTo>
                <a:cubicBezTo>
                  <a:pt x="119" y="100"/>
                  <a:pt x="118" y="98"/>
                  <a:pt x="117" y="98"/>
                </a:cubicBezTo>
                <a:close/>
                <a:moveTo>
                  <a:pt x="44" y="54"/>
                </a:moveTo>
                <a:cubicBezTo>
                  <a:pt x="45" y="54"/>
                  <a:pt x="45" y="54"/>
                  <a:pt x="46" y="53"/>
                </a:cubicBezTo>
                <a:cubicBezTo>
                  <a:pt x="47" y="52"/>
                  <a:pt x="47" y="50"/>
                  <a:pt x="46" y="49"/>
                </a:cubicBezTo>
                <a:cubicBezTo>
                  <a:pt x="44" y="48"/>
                  <a:pt x="43" y="48"/>
                  <a:pt x="41" y="49"/>
                </a:cubicBezTo>
                <a:cubicBezTo>
                  <a:pt x="40" y="50"/>
                  <a:pt x="41" y="52"/>
                  <a:pt x="42" y="53"/>
                </a:cubicBezTo>
                <a:cubicBezTo>
                  <a:pt x="42" y="54"/>
                  <a:pt x="43" y="54"/>
                  <a:pt x="44" y="54"/>
                </a:cubicBezTo>
                <a:close/>
                <a:moveTo>
                  <a:pt x="36" y="98"/>
                </a:moveTo>
                <a:cubicBezTo>
                  <a:pt x="35" y="99"/>
                  <a:pt x="34" y="100"/>
                  <a:pt x="35" y="102"/>
                </a:cubicBezTo>
                <a:cubicBezTo>
                  <a:pt x="36" y="103"/>
                  <a:pt x="37" y="103"/>
                  <a:pt x="38" y="103"/>
                </a:cubicBezTo>
                <a:cubicBezTo>
                  <a:pt x="38" y="103"/>
                  <a:pt x="39" y="103"/>
                  <a:pt x="39" y="103"/>
                </a:cubicBezTo>
                <a:cubicBezTo>
                  <a:pt x="41" y="102"/>
                  <a:pt x="41" y="100"/>
                  <a:pt x="40" y="99"/>
                </a:cubicBezTo>
                <a:cubicBezTo>
                  <a:pt x="40" y="98"/>
                  <a:pt x="38" y="97"/>
                  <a:pt x="36" y="98"/>
                </a:cubicBezTo>
                <a:close/>
                <a:moveTo>
                  <a:pt x="37" y="90"/>
                </a:moveTo>
                <a:cubicBezTo>
                  <a:pt x="36" y="88"/>
                  <a:pt x="35" y="87"/>
                  <a:pt x="33" y="88"/>
                </a:cubicBezTo>
                <a:cubicBezTo>
                  <a:pt x="32" y="88"/>
                  <a:pt x="31" y="90"/>
                  <a:pt x="31" y="91"/>
                </a:cubicBezTo>
                <a:cubicBezTo>
                  <a:pt x="31" y="93"/>
                  <a:pt x="33" y="93"/>
                  <a:pt x="34" y="93"/>
                </a:cubicBezTo>
                <a:cubicBezTo>
                  <a:pt x="34" y="93"/>
                  <a:pt x="34" y="93"/>
                  <a:pt x="35" y="93"/>
                </a:cubicBezTo>
                <a:cubicBezTo>
                  <a:pt x="36" y="93"/>
                  <a:pt x="37" y="91"/>
                  <a:pt x="37" y="90"/>
                </a:cubicBezTo>
                <a:close/>
                <a:moveTo>
                  <a:pt x="33" y="72"/>
                </a:moveTo>
                <a:cubicBezTo>
                  <a:pt x="33" y="72"/>
                  <a:pt x="34" y="72"/>
                  <a:pt x="34" y="72"/>
                </a:cubicBezTo>
                <a:cubicBezTo>
                  <a:pt x="35" y="72"/>
                  <a:pt x="37" y="72"/>
                  <a:pt x="37" y="70"/>
                </a:cubicBezTo>
                <a:cubicBezTo>
                  <a:pt x="37" y="69"/>
                  <a:pt x="36" y="67"/>
                  <a:pt x="35" y="67"/>
                </a:cubicBezTo>
                <a:cubicBezTo>
                  <a:pt x="33" y="66"/>
                  <a:pt x="31" y="67"/>
                  <a:pt x="31" y="69"/>
                </a:cubicBezTo>
                <a:cubicBezTo>
                  <a:pt x="31" y="70"/>
                  <a:pt x="32" y="72"/>
                  <a:pt x="33" y="72"/>
                </a:cubicBezTo>
                <a:close/>
                <a:moveTo>
                  <a:pt x="33" y="83"/>
                </a:moveTo>
                <a:cubicBezTo>
                  <a:pt x="34" y="83"/>
                  <a:pt x="36" y="82"/>
                  <a:pt x="36" y="80"/>
                </a:cubicBezTo>
                <a:cubicBezTo>
                  <a:pt x="36" y="80"/>
                  <a:pt x="36" y="80"/>
                  <a:pt x="36" y="80"/>
                </a:cubicBezTo>
                <a:cubicBezTo>
                  <a:pt x="36" y="80"/>
                  <a:pt x="36" y="80"/>
                  <a:pt x="36" y="80"/>
                </a:cubicBezTo>
                <a:cubicBezTo>
                  <a:pt x="36" y="78"/>
                  <a:pt x="34" y="77"/>
                  <a:pt x="33" y="77"/>
                </a:cubicBezTo>
                <a:cubicBezTo>
                  <a:pt x="31" y="77"/>
                  <a:pt x="30" y="78"/>
                  <a:pt x="30" y="80"/>
                </a:cubicBezTo>
                <a:cubicBezTo>
                  <a:pt x="30" y="80"/>
                  <a:pt x="30" y="80"/>
                  <a:pt x="30" y="80"/>
                </a:cubicBezTo>
                <a:cubicBezTo>
                  <a:pt x="30" y="80"/>
                  <a:pt x="30" y="80"/>
                  <a:pt x="30" y="80"/>
                </a:cubicBezTo>
                <a:cubicBezTo>
                  <a:pt x="30" y="82"/>
                  <a:pt x="31" y="83"/>
                  <a:pt x="33" y="83"/>
                </a:cubicBezTo>
                <a:close/>
                <a:moveTo>
                  <a:pt x="36" y="62"/>
                </a:moveTo>
                <a:cubicBezTo>
                  <a:pt x="37" y="62"/>
                  <a:pt x="37" y="63"/>
                  <a:pt x="38" y="63"/>
                </a:cubicBezTo>
                <a:cubicBezTo>
                  <a:pt x="39" y="63"/>
                  <a:pt x="40" y="62"/>
                  <a:pt x="40" y="61"/>
                </a:cubicBezTo>
                <a:cubicBezTo>
                  <a:pt x="41" y="60"/>
                  <a:pt x="41" y="58"/>
                  <a:pt x="39" y="57"/>
                </a:cubicBezTo>
                <a:cubicBezTo>
                  <a:pt x="38" y="56"/>
                  <a:pt x="36" y="57"/>
                  <a:pt x="35" y="58"/>
                </a:cubicBezTo>
                <a:cubicBezTo>
                  <a:pt x="34" y="60"/>
                  <a:pt x="35" y="61"/>
                  <a:pt x="36" y="62"/>
                </a:cubicBezTo>
                <a:close/>
                <a:moveTo>
                  <a:pt x="42" y="107"/>
                </a:moveTo>
                <a:cubicBezTo>
                  <a:pt x="41" y="108"/>
                  <a:pt x="40" y="110"/>
                  <a:pt x="42" y="111"/>
                </a:cubicBezTo>
                <a:cubicBezTo>
                  <a:pt x="42" y="112"/>
                  <a:pt x="43" y="112"/>
                  <a:pt x="44" y="112"/>
                </a:cubicBezTo>
                <a:cubicBezTo>
                  <a:pt x="45" y="112"/>
                  <a:pt x="45" y="112"/>
                  <a:pt x="46" y="111"/>
                </a:cubicBezTo>
                <a:cubicBezTo>
                  <a:pt x="47" y="110"/>
                  <a:pt x="47" y="108"/>
                  <a:pt x="46" y="107"/>
                </a:cubicBezTo>
                <a:cubicBezTo>
                  <a:pt x="45" y="106"/>
                  <a:pt x="43" y="106"/>
                  <a:pt x="42" y="107"/>
                </a:cubicBezTo>
                <a:close/>
                <a:moveTo>
                  <a:pt x="71" y="39"/>
                </a:moveTo>
                <a:cubicBezTo>
                  <a:pt x="71" y="39"/>
                  <a:pt x="71" y="39"/>
                  <a:pt x="72" y="39"/>
                </a:cubicBezTo>
                <a:cubicBezTo>
                  <a:pt x="73" y="39"/>
                  <a:pt x="74" y="38"/>
                  <a:pt x="74" y="36"/>
                </a:cubicBezTo>
                <a:cubicBezTo>
                  <a:pt x="74" y="34"/>
                  <a:pt x="72" y="33"/>
                  <a:pt x="71" y="34"/>
                </a:cubicBezTo>
                <a:cubicBezTo>
                  <a:pt x="69" y="34"/>
                  <a:pt x="68" y="35"/>
                  <a:pt x="68" y="37"/>
                </a:cubicBezTo>
                <a:cubicBezTo>
                  <a:pt x="68" y="38"/>
                  <a:pt x="70" y="39"/>
                  <a:pt x="71" y="39"/>
                </a:cubicBezTo>
                <a:close/>
                <a:moveTo>
                  <a:pt x="81" y="39"/>
                </a:moveTo>
                <a:cubicBezTo>
                  <a:pt x="81" y="39"/>
                  <a:pt x="82" y="39"/>
                  <a:pt x="82" y="39"/>
                </a:cubicBezTo>
                <a:cubicBezTo>
                  <a:pt x="83" y="39"/>
                  <a:pt x="84" y="38"/>
                  <a:pt x="85" y="37"/>
                </a:cubicBezTo>
                <a:cubicBezTo>
                  <a:pt x="85" y="35"/>
                  <a:pt x="84" y="34"/>
                  <a:pt x="82" y="34"/>
                </a:cubicBezTo>
                <a:cubicBezTo>
                  <a:pt x="80" y="33"/>
                  <a:pt x="79" y="35"/>
                  <a:pt x="79" y="36"/>
                </a:cubicBezTo>
                <a:cubicBezTo>
                  <a:pt x="79" y="38"/>
                  <a:pt x="80" y="39"/>
                  <a:pt x="81" y="39"/>
                </a:cubicBezTo>
                <a:close/>
                <a:moveTo>
                  <a:pt x="91" y="42"/>
                </a:moveTo>
                <a:cubicBezTo>
                  <a:pt x="91" y="42"/>
                  <a:pt x="92" y="42"/>
                  <a:pt x="92" y="42"/>
                </a:cubicBezTo>
                <a:cubicBezTo>
                  <a:pt x="93" y="42"/>
                  <a:pt x="94" y="41"/>
                  <a:pt x="95" y="40"/>
                </a:cubicBezTo>
                <a:cubicBezTo>
                  <a:pt x="95" y="38"/>
                  <a:pt x="95" y="37"/>
                  <a:pt x="93" y="36"/>
                </a:cubicBezTo>
                <a:cubicBezTo>
                  <a:pt x="91" y="36"/>
                  <a:pt x="90" y="36"/>
                  <a:pt x="89" y="38"/>
                </a:cubicBezTo>
                <a:cubicBezTo>
                  <a:pt x="89" y="39"/>
                  <a:pt x="89" y="41"/>
                  <a:pt x="91" y="42"/>
                </a:cubicBezTo>
                <a:close/>
                <a:moveTo>
                  <a:pt x="61" y="42"/>
                </a:moveTo>
                <a:cubicBezTo>
                  <a:pt x="61" y="42"/>
                  <a:pt x="62" y="42"/>
                  <a:pt x="62" y="42"/>
                </a:cubicBezTo>
                <a:cubicBezTo>
                  <a:pt x="63" y="41"/>
                  <a:pt x="64" y="39"/>
                  <a:pt x="64" y="38"/>
                </a:cubicBezTo>
                <a:cubicBezTo>
                  <a:pt x="63" y="36"/>
                  <a:pt x="61" y="36"/>
                  <a:pt x="60" y="36"/>
                </a:cubicBezTo>
                <a:cubicBezTo>
                  <a:pt x="60" y="36"/>
                  <a:pt x="60" y="36"/>
                  <a:pt x="60" y="36"/>
                </a:cubicBezTo>
                <a:cubicBezTo>
                  <a:pt x="58" y="37"/>
                  <a:pt x="58" y="39"/>
                  <a:pt x="58" y="40"/>
                </a:cubicBezTo>
                <a:cubicBezTo>
                  <a:pt x="59" y="41"/>
                  <a:pt x="60" y="42"/>
                  <a:pt x="61" y="42"/>
                </a:cubicBezTo>
                <a:close/>
                <a:moveTo>
                  <a:pt x="53" y="114"/>
                </a:moveTo>
                <a:cubicBezTo>
                  <a:pt x="52" y="113"/>
                  <a:pt x="50" y="113"/>
                  <a:pt x="49" y="114"/>
                </a:cubicBezTo>
                <a:cubicBezTo>
                  <a:pt x="48" y="116"/>
                  <a:pt x="49" y="118"/>
                  <a:pt x="50" y="118"/>
                </a:cubicBezTo>
                <a:cubicBezTo>
                  <a:pt x="51" y="119"/>
                  <a:pt x="51" y="119"/>
                  <a:pt x="52" y="119"/>
                </a:cubicBezTo>
                <a:cubicBezTo>
                  <a:pt x="53" y="119"/>
                  <a:pt x="54" y="119"/>
                  <a:pt x="54" y="118"/>
                </a:cubicBezTo>
                <a:cubicBezTo>
                  <a:pt x="55" y="116"/>
                  <a:pt x="55" y="115"/>
                  <a:pt x="53" y="114"/>
                </a:cubicBezTo>
                <a:close/>
                <a:moveTo>
                  <a:pt x="52" y="47"/>
                </a:moveTo>
                <a:cubicBezTo>
                  <a:pt x="52" y="47"/>
                  <a:pt x="53" y="47"/>
                  <a:pt x="53" y="46"/>
                </a:cubicBezTo>
                <a:cubicBezTo>
                  <a:pt x="55" y="45"/>
                  <a:pt x="55" y="44"/>
                  <a:pt x="54" y="42"/>
                </a:cubicBezTo>
                <a:cubicBezTo>
                  <a:pt x="53" y="41"/>
                  <a:pt x="51" y="41"/>
                  <a:pt x="50" y="41"/>
                </a:cubicBezTo>
                <a:cubicBezTo>
                  <a:pt x="49" y="42"/>
                  <a:pt x="48" y="44"/>
                  <a:pt x="49" y="46"/>
                </a:cubicBezTo>
                <a:cubicBezTo>
                  <a:pt x="50" y="46"/>
                  <a:pt x="51" y="47"/>
                  <a:pt x="52" y="4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90" name="Freeform 789">
            <a:extLst>
              <a:ext uri="{FF2B5EF4-FFF2-40B4-BE49-F238E27FC236}">
                <a16:creationId xmlns:a16="http://schemas.microsoft.com/office/drawing/2014/main" xmlns="" id="{EA8E830F-4ED5-43A4-A3A2-751197BDBD19}"/>
              </a:ext>
            </a:extLst>
          </p:cNvPr>
          <p:cNvSpPr>
            <a:spLocks noEditPoints="1"/>
          </p:cNvSpPr>
          <p:nvPr/>
        </p:nvSpPr>
        <p:spPr bwMode="auto">
          <a:xfrm>
            <a:off x="3435350" y="1108075"/>
            <a:ext cx="546100" cy="279400"/>
          </a:xfrm>
          <a:custGeom>
            <a:avLst/>
            <a:gdLst>
              <a:gd name="T0" fmla="*/ 144 w 160"/>
              <a:gd name="T1" fmla="*/ 81 h 81"/>
              <a:gd name="T2" fmla="*/ 160 w 160"/>
              <a:gd name="T3" fmla="*/ 16 h 81"/>
              <a:gd name="T4" fmla="*/ 64 w 160"/>
              <a:gd name="T5" fmla="*/ 0 h 81"/>
              <a:gd name="T6" fmla="*/ 48 w 160"/>
              <a:gd name="T7" fmla="*/ 65 h 81"/>
              <a:gd name="T8" fmla="*/ 54 w 160"/>
              <a:gd name="T9" fmla="*/ 16 h 81"/>
              <a:gd name="T10" fmla="*/ 144 w 160"/>
              <a:gd name="T11" fmla="*/ 6 h 81"/>
              <a:gd name="T12" fmla="*/ 154 w 160"/>
              <a:gd name="T13" fmla="*/ 65 h 81"/>
              <a:gd name="T14" fmla="*/ 99 w 160"/>
              <a:gd name="T15" fmla="*/ 75 h 81"/>
              <a:gd name="T16" fmla="*/ 54 w 160"/>
              <a:gd name="T17" fmla="*/ 65 h 81"/>
              <a:gd name="T18" fmla="*/ 64 w 160"/>
              <a:gd name="T19" fmla="*/ 65 h 81"/>
              <a:gd name="T20" fmla="*/ 68 w 160"/>
              <a:gd name="T21" fmla="*/ 65 h 81"/>
              <a:gd name="T22" fmla="*/ 102 w 160"/>
              <a:gd name="T23" fmla="*/ 49 h 81"/>
              <a:gd name="T24" fmla="*/ 106 w 160"/>
              <a:gd name="T25" fmla="*/ 49 h 81"/>
              <a:gd name="T26" fmla="*/ 140 w 160"/>
              <a:gd name="T27" fmla="*/ 65 h 81"/>
              <a:gd name="T28" fmla="*/ 144 w 160"/>
              <a:gd name="T29" fmla="*/ 65 h 81"/>
              <a:gd name="T30" fmla="*/ 119 w 160"/>
              <a:gd name="T31" fmla="*/ 39 h 81"/>
              <a:gd name="T32" fmla="*/ 144 w 160"/>
              <a:gd name="T33" fmla="*/ 16 h 81"/>
              <a:gd name="T34" fmla="*/ 104 w 160"/>
              <a:gd name="T35" fmla="*/ 43 h 81"/>
              <a:gd name="T36" fmla="*/ 95 w 160"/>
              <a:gd name="T37" fmla="*/ 37 h 81"/>
              <a:gd name="T38" fmla="*/ 64 w 160"/>
              <a:gd name="T39" fmla="*/ 16 h 81"/>
              <a:gd name="T40" fmla="*/ 89 w 160"/>
              <a:gd name="T41" fmla="*/ 39 h 81"/>
              <a:gd name="T42" fmla="*/ 64 w 160"/>
              <a:gd name="T43" fmla="*/ 65 h 81"/>
              <a:gd name="T44" fmla="*/ 41 w 160"/>
              <a:gd name="T45" fmla="*/ 41 h 81"/>
              <a:gd name="T46" fmla="*/ 15 w 160"/>
              <a:gd name="T47" fmla="*/ 38 h 81"/>
              <a:gd name="T48" fmla="*/ 15 w 160"/>
              <a:gd name="T49" fmla="*/ 44 h 81"/>
              <a:gd name="T50" fmla="*/ 3 w 160"/>
              <a:gd name="T51" fmla="*/ 28 h 81"/>
              <a:gd name="T52" fmla="*/ 41 w 160"/>
              <a:gd name="T53" fmla="*/ 25 h 81"/>
              <a:gd name="T54" fmla="*/ 3 w 160"/>
              <a:gd name="T55" fmla="*/ 22 h 81"/>
              <a:gd name="T56" fmla="*/ 3 w 160"/>
              <a:gd name="T57" fmla="*/ 28 h 81"/>
              <a:gd name="T58" fmla="*/ 38 w 160"/>
              <a:gd name="T59" fmla="*/ 53 h 81"/>
              <a:gd name="T60" fmla="*/ 20 w 160"/>
              <a:gd name="T61" fmla="*/ 56 h 81"/>
              <a:gd name="T62" fmla="*/ 38 w 160"/>
              <a:gd name="T63" fmla="*/ 59 h 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60" h="81">
                <a:moveTo>
                  <a:pt x="64" y="81"/>
                </a:moveTo>
                <a:cubicBezTo>
                  <a:pt x="144" y="81"/>
                  <a:pt x="144" y="81"/>
                  <a:pt x="144" y="81"/>
                </a:cubicBezTo>
                <a:cubicBezTo>
                  <a:pt x="153" y="81"/>
                  <a:pt x="160" y="74"/>
                  <a:pt x="160" y="65"/>
                </a:cubicBezTo>
                <a:cubicBezTo>
                  <a:pt x="160" y="16"/>
                  <a:pt x="160" y="16"/>
                  <a:pt x="160" y="16"/>
                </a:cubicBezTo>
                <a:cubicBezTo>
                  <a:pt x="160" y="7"/>
                  <a:pt x="153" y="0"/>
                  <a:pt x="144" y="0"/>
                </a:cubicBezTo>
                <a:cubicBezTo>
                  <a:pt x="64" y="0"/>
                  <a:pt x="64" y="0"/>
                  <a:pt x="64" y="0"/>
                </a:cubicBezTo>
                <a:cubicBezTo>
                  <a:pt x="55" y="0"/>
                  <a:pt x="48" y="7"/>
                  <a:pt x="48" y="16"/>
                </a:cubicBezTo>
                <a:cubicBezTo>
                  <a:pt x="48" y="65"/>
                  <a:pt x="48" y="65"/>
                  <a:pt x="48" y="65"/>
                </a:cubicBezTo>
                <a:cubicBezTo>
                  <a:pt x="48" y="74"/>
                  <a:pt x="55" y="81"/>
                  <a:pt x="64" y="81"/>
                </a:cubicBezTo>
                <a:close/>
                <a:moveTo>
                  <a:pt x="54" y="16"/>
                </a:moveTo>
                <a:cubicBezTo>
                  <a:pt x="54" y="11"/>
                  <a:pt x="58" y="6"/>
                  <a:pt x="64" y="6"/>
                </a:cubicBezTo>
                <a:cubicBezTo>
                  <a:pt x="144" y="6"/>
                  <a:pt x="144" y="6"/>
                  <a:pt x="144" y="6"/>
                </a:cubicBezTo>
                <a:cubicBezTo>
                  <a:pt x="150" y="6"/>
                  <a:pt x="154" y="11"/>
                  <a:pt x="154" y="16"/>
                </a:cubicBezTo>
                <a:cubicBezTo>
                  <a:pt x="154" y="65"/>
                  <a:pt x="154" y="65"/>
                  <a:pt x="154" y="65"/>
                </a:cubicBezTo>
                <a:cubicBezTo>
                  <a:pt x="154" y="71"/>
                  <a:pt x="150" y="75"/>
                  <a:pt x="144" y="75"/>
                </a:cubicBezTo>
                <a:cubicBezTo>
                  <a:pt x="99" y="75"/>
                  <a:pt x="99" y="75"/>
                  <a:pt x="99" y="75"/>
                </a:cubicBezTo>
                <a:cubicBezTo>
                  <a:pt x="64" y="75"/>
                  <a:pt x="64" y="75"/>
                  <a:pt x="64" y="75"/>
                </a:cubicBezTo>
                <a:cubicBezTo>
                  <a:pt x="58" y="75"/>
                  <a:pt x="54" y="71"/>
                  <a:pt x="54" y="65"/>
                </a:cubicBezTo>
                <a:cubicBezTo>
                  <a:pt x="54" y="16"/>
                  <a:pt x="54" y="16"/>
                  <a:pt x="54" y="16"/>
                </a:cubicBezTo>
                <a:close/>
                <a:moveTo>
                  <a:pt x="64" y="65"/>
                </a:moveTo>
                <a:cubicBezTo>
                  <a:pt x="65" y="66"/>
                  <a:pt x="65" y="66"/>
                  <a:pt x="66" y="66"/>
                </a:cubicBezTo>
                <a:cubicBezTo>
                  <a:pt x="67" y="66"/>
                  <a:pt x="68" y="66"/>
                  <a:pt x="68" y="65"/>
                </a:cubicBezTo>
                <a:cubicBezTo>
                  <a:pt x="94" y="43"/>
                  <a:pt x="94" y="43"/>
                  <a:pt x="94" y="43"/>
                </a:cubicBezTo>
                <a:cubicBezTo>
                  <a:pt x="102" y="49"/>
                  <a:pt x="102" y="49"/>
                  <a:pt x="102" y="49"/>
                </a:cubicBezTo>
                <a:cubicBezTo>
                  <a:pt x="103" y="50"/>
                  <a:pt x="103" y="50"/>
                  <a:pt x="104" y="50"/>
                </a:cubicBezTo>
                <a:cubicBezTo>
                  <a:pt x="105" y="50"/>
                  <a:pt x="105" y="50"/>
                  <a:pt x="106" y="49"/>
                </a:cubicBezTo>
                <a:cubicBezTo>
                  <a:pt x="114" y="43"/>
                  <a:pt x="114" y="43"/>
                  <a:pt x="114" y="43"/>
                </a:cubicBezTo>
                <a:cubicBezTo>
                  <a:pt x="140" y="65"/>
                  <a:pt x="140" y="65"/>
                  <a:pt x="140" y="65"/>
                </a:cubicBezTo>
                <a:cubicBezTo>
                  <a:pt x="140" y="66"/>
                  <a:pt x="141" y="66"/>
                  <a:pt x="142" y="66"/>
                </a:cubicBezTo>
                <a:cubicBezTo>
                  <a:pt x="142" y="66"/>
                  <a:pt x="143" y="66"/>
                  <a:pt x="144" y="65"/>
                </a:cubicBezTo>
                <a:cubicBezTo>
                  <a:pt x="145" y="64"/>
                  <a:pt x="145" y="62"/>
                  <a:pt x="144" y="61"/>
                </a:cubicBezTo>
                <a:cubicBezTo>
                  <a:pt x="119" y="39"/>
                  <a:pt x="119" y="39"/>
                  <a:pt x="119" y="39"/>
                </a:cubicBezTo>
                <a:cubicBezTo>
                  <a:pt x="143" y="20"/>
                  <a:pt x="143" y="20"/>
                  <a:pt x="143" y="20"/>
                </a:cubicBezTo>
                <a:cubicBezTo>
                  <a:pt x="145" y="19"/>
                  <a:pt x="145" y="17"/>
                  <a:pt x="144" y="16"/>
                </a:cubicBezTo>
                <a:cubicBezTo>
                  <a:pt x="143" y="15"/>
                  <a:pt x="141" y="14"/>
                  <a:pt x="140" y="15"/>
                </a:cubicBezTo>
                <a:cubicBezTo>
                  <a:pt x="104" y="43"/>
                  <a:pt x="104" y="43"/>
                  <a:pt x="104" y="43"/>
                </a:cubicBezTo>
                <a:cubicBezTo>
                  <a:pt x="95" y="37"/>
                  <a:pt x="95" y="37"/>
                  <a:pt x="95" y="37"/>
                </a:cubicBezTo>
                <a:cubicBezTo>
                  <a:pt x="95" y="37"/>
                  <a:pt x="95" y="37"/>
                  <a:pt x="95" y="37"/>
                </a:cubicBezTo>
                <a:cubicBezTo>
                  <a:pt x="68" y="15"/>
                  <a:pt x="68" y="15"/>
                  <a:pt x="68" y="15"/>
                </a:cubicBezTo>
                <a:cubicBezTo>
                  <a:pt x="67" y="14"/>
                  <a:pt x="65" y="15"/>
                  <a:pt x="64" y="16"/>
                </a:cubicBezTo>
                <a:cubicBezTo>
                  <a:pt x="63" y="17"/>
                  <a:pt x="63" y="19"/>
                  <a:pt x="64" y="20"/>
                </a:cubicBezTo>
                <a:cubicBezTo>
                  <a:pt x="89" y="39"/>
                  <a:pt x="89" y="39"/>
                  <a:pt x="89" y="39"/>
                </a:cubicBezTo>
                <a:cubicBezTo>
                  <a:pt x="64" y="61"/>
                  <a:pt x="64" y="61"/>
                  <a:pt x="64" y="61"/>
                </a:cubicBezTo>
                <a:cubicBezTo>
                  <a:pt x="63" y="62"/>
                  <a:pt x="63" y="64"/>
                  <a:pt x="64" y="65"/>
                </a:cubicBezTo>
                <a:close/>
                <a:moveTo>
                  <a:pt x="38" y="44"/>
                </a:moveTo>
                <a:cubicBezTo>
                  <a:pt x="40" y="44"/>
                  <a:pt x="41" y="42"/>
                  <a:pt x="41" y="41"/>
                </a:cubicBezTo>
                <a:cubicBezTo>
                  <a:pt x="41" y="39"/>
                  <a:pt x="40" y="38"/>
                  <a:pt x="38" y="38"/>
                </a:cubicBezTo>
                <a:cubicBezTo>
                  <a:pt x="15" y="38"/>
                  <a:pt x="15" y="38"/>
                  <a:pt x="15" y="38"/>
                </a:cubicBezTo>
                <a:cubicBezTo>
                  <a:pt x="13" y="38"/>
                  <a:pt x="12" y="39"/>
                  <a:pt x="12" y="41"/>
                </a:cubicBezTo>
                <a:cubicBezTo>
                  <a:pt x="12" y="42"/>
                  <a:pt x="13" y="44"/>
                  <a:pt x="15" y="44"/>
                </a:cubicBezTo>
                <a:lnTo>
                  <a:pt x="38" y="44"/>
                </a:lnTo>
                <a:close/>
                <a:moveTo>
                  <a:pt x="3" y="28"/>
                </a:moveTo>
                <a:cubicBezTo>
                  <a:pt x="38" y="28"/>
                  <a:pt x="38" y="28"/>
                  <a:pt x="38" y="28"/>
                </a:cubicBezTo>
                <a:cubicBezTo>
                  <a:pt x="40" y="28"/>
                  <a:pt x="41" y="27"/>
                  <a:pt x="41" y="25"/>
                </a:cubicBezTo>
                <a:cubicBezTo>
                  <a:pt x="41" y="23"/>
                  <a:pt x="40" y="22"/>
                  <a:pt x="38" y="22"/>
                </a:cubicBezTo>
                <a:cubicBezTo>
                  <a:pt x="3" y="22"/>
                  <a:pt x="3" y="22"/>
                  <a:pt x="3" y="22"/>
                </a:cubicBezTo>
                <a:cubicBezTo>
                  <a:pt x="1" y="22"/>
                  <a:pt x="0" y="23"/>
                  <a:pt x="0" y="25"/>
                </a:cubicBezTo>
                <a:cubicBezTo>
                  <a:pt x="0" y="27"/>
                  <a:pt x="1" y="28"/>
                  <a:pt x="3" y="28"/>
                </a:cubicBezTo>
                <a:close/>
                <a:moveTo>
                  <a:pt x="41" y="56"/>
                </a:moveTo>
                <a:cubicBezTo>
                  <a:pt x="41" y="55"/>
                  <a:pt x="40" y="53"/>
                  <a:pt x="38" y="53"/>
                </a:cubicBezTo>
                <a:cubicBezTo>
                  <a:pt x="23" y="53"/>
                  <a:pt x="23" y="53"/>
                  <a:pt x="23" y="53"/>
                </a:cubicBezTo>
                <a:cubicBezTo>
                  <a:pt x="21" y="53"/>
                  <a:pt x="20" y="55"/>
                  <a:pt x="20" y="56"/>
                </a:cubicBezTo>
                <a:cubicBezTo>
                  <a:pt x="20" y="58"/>
                  <a:pt x="21" y="59"/>
                  <a:pt x="23" y="59"/>
                </a:cubicBezTo>
                <a:cubicBezTo>
                  <a:pt x="38" y="59"/>
                  <a:pt x="38" y="59"/>
                  <a:pt x="38" y="59"/>
                </a:cubicBezTo>
                <a:cubicBezTo>
                  <a:pt x="40" y="59"/>
                  <a:pt x="41" y="58"/>
                  <a:pt x="41" y="5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91" name="Freeform 790">
            <a:extLst>
              <a:ext uri="{FF2B5EF4-FFF2-40B4-BE49-F238E27FC236}">
                <a16:creationId xmlns:a16="http://schemas.microsoft.com/office/drawing/2014/main" xmlns="" id="{4AD448D4-0FA1-45E1-834B-7C90BBFC71B7}"/>
              </a:ext>
            </a:extLst>
          </p:cNvPr>
          <p:cNvSpPr>
            <a:spLocks noEditPoints="1"/>
          </p:cNvSpPr>
          <p:nvPr/>
        </p:nvSpPr>
        <p:spPr bwMode="auto">
          <a:xfrm>
            <a:off x="3435350" y="1644650"/>
            <a:ext cx="546100" cy="441325"/>
          </a:xfrm>
          <a:custGeom>
            <a:avLst/>
            <a:gdLst>
              <a:gd name="T0" fmla="*/ 152 w 160"/>
              <a:gd name="T1" fmla="*/ 106 h 128"/>
              <a:gd name="T2" fmla="*/ 144 w 160"/>
              <a:gd name="T3" fmla="*/ 92 h 128"/>
              <a:gd name="T4" fmla="*/ 136 w 160"/>
              <a:gd name="T5" fmla="*/ 84 h 128"/>
              <a:gd name="T6" fmla="*/ 136 w 160"/>
              <a:gd name="T7" fmla="*/ 58 h 128"/>
              <a:gd name="T8" fmla="*/ 125 w 160"/>
              <a:gd name="T9" fmla="*/ 42 h 128"/>
              <a:gd name="T10" fmla="*/ 97 w 160"/>
              <a:gd name="T11" fmla="*/ 33 h 128"/>
              <a:gd name="T12" fmla="*/ 97 w 160"/>
              <a:gd name="T13" fmla="*/ 0 h 128"/>
              <a:gd name="T14" fmla="*/ 56 w 160"/>
              <a:gd name="T15" fmla="*/ 25 h 128"/>
              <a:gd name="T16" fmla="*/ 78 w 160"/>
              <a:gd name="T17" fmla="*/ 42 h 128"/>
              <a:gd name="T18" fmla="*/ 32 w 160"/>
              <a:gd name="T19" fmla="*/ 58 h 128"/>
              <a:gd name="T20" fmla="*/ 16 w 160"/>
              <a:gd name="T21" fmla="*/ 77 h 128"/>
              <a:gd name="T22" fmla="*/ 32 w 160"/>
              <a:gd name="T23" fmla="*/ 92 h 128"/>
              <a:gd name="T24" fmla="*/ 13 w 160"/>
              <a:gd name="T25" fmla="*/ 106 h 128"/>
              <a:gd name="T26" fmla="*/ 0 w 160"/>
              <a:gd name="T27" fmla="*/ 121 h 128"/>
              <a:gd name="T28" fmla="*/ 32 w 160"/>
              <a:gd name="T29" fmla="*/ 121 h 128"/>
              <a:gd name="T30" fmla="*/ 19 w 160"/>
              <a:gd name="T31" fmla="*/ 106 h 128"/>
              <a:gd name="T32" fmla="*/ 51 w 160"/>
              <a:gd name="T33" fmla="*/ 106 h 128"/>
              <a:gd name="T34" fmla="*/ 38 w 160"/>
              <a:gd name="T35" fmla="*/ 121 h 128"/>
              <a:gd name="T36" fmla="*/ 71 w 160"/>
              <a:gd name="T37" fmla="*/ 121 h 128"/>
              <a:gd name="T38" fmla="*/ 57 w 160"/>
              <a:gd name="T39" fmla="*/ 106 h 128"/>
              <a:gd name="T40" fmla="*/ 38 w 160"/>
              <a:gd name="T41" fmla="*/ 92 h 128"/>
              <a:gd name="T42" fmla="*/ 54 w 160"/>
              <a:gd name="T43" fmla="*/ 77 h 128"/>
              <a:gd name="T44" fmla="*/ 38 w 160"/>
              <a:gd name="T45" fmla="*/ 58 h 128"/>
              <a:gd name="T46" fmla="*/ 78 w 160"/>
              <a:gd name="T47" fmla="*/ 58 h 128"/>
              <a:gd name="T48" fmla="*/ 61 w 160"/>
              <a:gd name="T49" fmla="*/ 77 h 128"/>
              <a:gd name="T50" fmla="*/ 99 w 160"/>
              <a:gd name="T51" fmla="*/ 77 h 128"/>
              <a:gd name="T52" fmla="*/ 83 w 160"/>
              <a:gd name="T53" fmla="*/ 58 h 128"/>
              <a:gd name="T54" fmla="*/ 122 w 160"/>
              <a:gd name="T55" fmla="*/ 58 h 128"/>
              <a:gd name="T56" fmla="*/ 106 w 160"/>
              <a:gd name="T57" fmla="*/ 77 h 128"/>
              <a:gd name="T58" fmla="*/ 122 w 160"/>
              <a:gd name="T59" fmla="*/ 92 h 128"/>
              <a:gd name="T60" fmla="*/ 103 w 160"/>
              <a:gd name="T61" fmla="*/ 106 h 128"/>
              <a:gd name="T62" fmla="*/ 90 w 160"/>
              <a:gd name="T63" fmla="*/ 121 h 128"/>
              <a:gd name="T64" fmla="*/ 122 w 160"/>
              <a:gd name="T65" fmla="*/ 121 h 128"/>
              <a:gd name="T66" fmla="*/ 109 w 160"/>
              <a:gd name="T67" fmla="*/ 106 h 128"/>
              <a:gd name="T68" fmla="*/ 141 w 160"/>
              <a:gd name="T69" fmla="*/ 106 h 128"/>
              <a:gd name="T70" fmla="*/ 128 w 160"/>
              <a:gd name="T71" fmla="*/ 121 h 128"/>
              <a:gd name="T72" fmla="*/ 160 w 160"/>
              <a:gd name="T73" fmla="*/ 121 h 128"/>
              <a:gd name="T74" fmla="*/ 64 w 160"/>
              <a:gd name="T75" fmla="*/ 6 h 128"/>
              <a:gd name="T76" fmla="*/ 99 w 160"/>
              <a:gd name="T77" fmla="*/ 25 h 128"/>
              <a:gd name="T78" fmla="*/ 62 w 160"/>
              <a:gd name="T79" fmla="*/ 25 h 128"/>
              <a:gd name="T80" fmla="*/ 25 w 160"/>
              <a:gd name="T81" fmla="*/ 122 h 128"/>
              <a:gd name="T82" fmla="*/ 6 w 160"/>
              <a:gd name="T83" fmla="*/ 113 h 128"/>
              <a:gd name="T84" fmla="*/ 26 w 160"/>
              <a:gd name="T85" fmla="*/ 113 h 128"/>
              <a:gd name="T86" fmla="*/ 63 w 160"/>
              <a:gd name="T87" fmla="*/ 122 h 128"/>
              <a:gd name="T88" fmla="*/ 44 w 160"/>
              <a:gd name="T89" fmla="*/ 113 h 128"/>
              <a:gd name="T90" fmla="*/ 65 w 160"/>
              <a:gd name="T91" fmla="*/ 113 h 128"/>
              <a:gd name="T92" fmla="*/ 47 w 160"/>
              <a:gd name="T93" fmla="*/ 78 h 128"/>
              <a:gd name="T94" fmla="*/ 22 w 160"/>
              <a:gd name="T95" fmla="*/ 65 h 128"/>
              <a:gd name="T96" fmla="*/ 49 w 160"/>
              <a:gd name="T97" fmla="*/ 65 h 128"/>
              <a:gd name="T98" fmla="*/ 92 w 160"/>
              <a:gd name="T99" fmla="*/ 78 h 128"/>
              <a:gd name="T100" fmla="*/ 67 w 160"/>
              <a:gd name="T101" fmla="*/ 65 h 128"/>
              <a:gd name="T102" fmla="*/ 93 w 160"/>
              <a:gd name="T103" fmla="*/ 65 h 128"/>
              <a:gd name="T104" fmla="*/ 113 w 160"/>
              <a:gd name="T105" fmla="*/ 64 h 128"/>
              <a:gd name="T106" fmla="*/ 138 w 160"/>
              <a:gd name="T107" fmla="*/ 77 h 128"/>
              <a:gd name="T108" fmla="*/ 112 w 160"/>
              <a:gd name="T109" fmla="*/ 77 h 128"/>
              <a:gd name="T110" fmla="*/ 114 w 160"/>
              <a:gd name="T111" fmla="*/ 122 h 128"/>
              <a:gd name="T112" fmla="*/ 96 w 160"/>
              <a:gd name="T113" fmla="*/ 113 h 128"/>
              <a:gd name="T114" fmla="*/ 116 w 160"/>
              <a:gd name="T115" fmla="*/ 113 h 128"/>
              <a:gd name="T116" fmla="*/ 135 w 160"/>
              <a:gd name="T117" fmla="*/ 122 h 128"/>
              <a:gd name="T118" fmla="*/ 135 w 160"/>
              <a:gd name="T119" fmla="*/ 112 h 128"/>
              <a:gd name="T120" fmla="*/ 154 w 160"/>
              <a:gd name="T121" fmla="*/ 121 h 1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60" h="128">
                <a:moveTo>
                  <a:pt x="160" y="121"/>
                </a:moveTo>
                <a:cubicBezTo>
                  <a:pt x="160" y="113"/>
                  <a:pt x="160" y="113"/>
                  <a:pt x="160" y="113"/>
                </a:cubicBezTo>
                <a:cubicBezTo>
                  <a:pt x="160" y="109"/>
                  <a:pt x="157" y="106"/>
                  <a:pt x="152" y="106"/>
                </a:cubicBezTo>
                <a:cubicBezTo>
                  <a:pt x="147" y="106"/>
                  <a:pt x="147" y="106"/>
                  <a:pt x="147" y="106"/>
                </a:cubicBezTo>
                <a:cubicBezTo>
                  <a:pt x="147" y="95"/>
                  <a:pt x="147" y="95"/>
                  <a:pt x="147" y="95"/>
                </a:cubicBezTo>
                <a:cubicBezTo>
                  <a:pt x="147" y="93"/>
                  <a:pt x="145" y="92"/>
                  <a:pt x="144" y="92"/>
                </a:cubicBezTo>
                <a:cubicBezTo>
                  <a:pt x="128" y="92"/>
                  <a:pt x="128" y="92"/>
                  <a:pt x="128" y="92"/>
                </a:cubicBezTo>
                <a:cubicBezTo>
                  <a:pt x="128" y="84"/>
                  <a:pt x="128" y="84"/>
                  <a:pt x="128" y="84"/>
                </a:cubicBezTo>
                <a:cubicBezTo>
                  <a:pt x="136" y="84"/>
                  <a:pt x="136" y="84"/>
                  <a:pt x="136" y="84"/>
                </a:cubicBezTo>
                <a:cubicBezTo>
                  <a:pt x="141" y="84"/>
                  <a:pt x="144" y="81"/>
                  <a:pt x="144" y="77"/>
                </a:cubicBezTo>
                <a:cubicBezTo>
                  <a:pt x="144" y="65"/>
                  <a:pt x="144" y="65"/>
                  <a:pt x="144" y="65"/>
                </a:cubicBezTo>
                <a:cubicBezTo>
                  <a:pt x="144" y="61"/>
                  <a:pt x="141" y="58"/>
                  <a:pt x="136" y="58"/>
                </a:cubicBezTo>
                <a:cubicBezTo>
                  <a:pt x="128" y="58"/>
                  <a:pt x="128" y="58"/>
                  <a:pt x="128" y="58"/>
                </a:cubicBezTo>
                <a:cubicBezTo>
                  <a:pt x="128" y="45"/>
                  <a:pt x="128" y="45"/>
                  <a:pt x="128" y="45"/>
                </a:cubicBezTo>
                <a:cubicBezTo>
                  <a:pt x="128" y="44"/>
                  <a:pt x="126" y="42"/>
                  <a:pt x="125" y="42"/>
                </a:cubicBezTo>
                <a:cubicBezTo>
                  <a:pt x="83" y="42"/>
                  <a:pt x="83" y="42"/>
                  <a:pt x="83" y="42"/>
                </a:cubicBezTo>
                <a:cubicBezTo>
                  <a:pt x="83" y="33"/>
                  <a:pt x="83" y="33"/>
                  <a:pt x="83" y="33"/>
                </a:cubicBezTo>
                <a:cubicBezTo>
                  <a:pt x="97" y="33"/>
                  <a:pt x="97" y="33"/>
                  <a:pt x="97" y="33"/>
                </a:cubicBezTo>
                <a:cubicBezTo>
                  <a:pt x="101" y="33"/>
                  <a:pt x="105" y="29"/>
                  <a:pt x="105" y="25"/>
                </a:cubicBezTo>
                <a:cubicBezTo>
                  <a:pt x="105" y="8"/>
                  <a:pt x="105" y="8"/>
                  <a:pt x="105" y="8"/>
                </a:cubicBezTo>
                <a:cubicBezTo>
                  <a:pt x="105" y="3"/>
                  <a:pt x="101" y="0"/>
                  <a:pt x="97" y="0"/>
                </a:cubicBezTo>
                <a:cubicBezTo>
                  <a:pt x="64" y="0"/>
                  <a:pt x="64" y="0"/>
                  <a:pt x="64" y="0"/>
                </a:cubicBezTo>
                <a:cubicBezTo>
                  <a:pt x="60" y="0"/>
                  <a:pt x="56" y="3"/>
                  <a:pt x="56" y="8"/>
                </a:cubicBezTo>
                <a:cubicBezTo>
                  <a:pt x="56" y="25"/>
                  <a:pt x="56" y="25"/>
                  <a:pt x="56" y="25"/>
                </a:cubicBezTo>
                <a:cubicBezTo>
                  <a:pt x="56" y="29"/>
                  <a:pt x="60" y="33"/>
                  <a:pt x="64" y="33"/>
                </a:cubicBezTo>
                <a:cubicBezTo>
                  <a:pt x="78" y="33"/>
                  <a:pt x="78" y="33"/>
                  <a:pt x="78" y="33"/>
                </a:cubicBezTo>
                <a:cubicBezTo>
                  <a:pt x="78" y="42"/>
                  <a:pt x="78" y="42"/>
                  <a:pt x="78" y="42"/>
                </a:cubicBezTo>
                <a:cubicBezTo>
                  <a:pt x="35" y="42"/>
                  <a:pt x="35" y="42"/>
                  <a:pt x="35" y="42"/>
                </a:cubicBezTo>
                <a:cubicBezTo>
                  <a:pt x="34" y="42"/>
                  <a:pt x="32" y="44"/>
                  <a:pt x="32" y="45"/>
                </a:cubicBezTo>
                <a:cubicBezTo>
                  <a:pt x="32" y="58"/>
                  <a:pt x="32" y="58"/>
                  <a:pt x="32" y="58"/>
                </a:cubicBezTo>
                <a:cubicBezTo>
                  <a:pt x="24" y="58"/>
                  <a:pt x="24" y="58"/>
                  <a:pt x="24" y="58"/>
                </a:cubicBezTo>
                <a:cubicBezTo>
                  <a:pt x="19" y="58"/>
                  <a:pt x="16" y="61"/>
                  <a:pt x="16" y="65"/>
                </a:cubicBezTo>
                <a:cubicBezTo>
                  <a:pt x="16" y="77"/>
                  <a:pt x="16" y="77"/>
                  <a:pt x="16" y="77"/>
                </a:cubicBezTo>
                <a:cubicBezTo>
                  <a:pt x="16" y="81"/>
                  <a:pt x="19" y="84"/>
                  <a:pt x="24" y="84"/>
                </a:cubicBezTo>
                <a:cubicBezTo>
                  <a:pt x="32" y="84"/>
                  <a:pt x="32" y="84"/>
                  <a:pt x="32" y="84"/>
                </a:cubicBezTo>
                <a:cubicBezTo>
                  <a:pt x="32" y="92"/>
                  <a:pt x="32" y="92"/>
                  <a:pt x="32" y="92"/>
                </a:cubicBezTo>
                <a:cubicBezTo>
                  <a:pt x="16" y="92"/>
                  <a:pt x="16" y="92"/>
                  <a:pt x="16" y="92"/>
                </a:cubicBezTo>
                <a:cubicBezTo>
                  <a:pt x="15" y="92"/>
                  <a:pt x="13" y="94"/>
                  <a:pt x="13" y="95"/>
                </a:cubicBezTo>
                <a:cubicBezTo>
                  <a:pt x="13" y="106"/>
                  <a:pt x="13" y="106"/>
                  <a:pt x="13" y="106"/>
                </a:cubicBezTo>
                <a:cubicBezTo>
                  <a:pt x="8" y="106"/>
                  <a:pt x="8" y="106"/>
                  <a:pt x="8" y="106"/>
                </a:cubicBezTo>
                <a:cubicBezTo>
                  <a:pt x="3" y="106"/>
                  <a:pt x="0" y="109"/>
                  <a:pt x="0" y="113"/>
                </a:cubicBezTo>
                <a:cubicBezTo>
                  <a:pt x="0" y="121"/>
                  <a:pt x="0" y="121"/>
                  <a:pt x="0" y="121"/>
                </a:cubicBezTo>
                <a:cubicBezTo>
                  <a:pt x="0" y="125"/>
                  <a:pt x="3" y="128"/>
                  <a:pt x="8" y="128"/>
                </a:cubicBezTo>
                <a:cubicBezTo>
                  <a:pt x="25" y="128"/>
                  <a:pt x="25" y="128"/>
                  <a:pt x="25" y="128"/>
                </a:cubicBezTo>
                <a:cubicBezTo>
                  <a:pt x="29" y="128"/>
                  <a:pt x="32" y="125"/>
                  <a:pt x="32" y="121"/>
                </a:cubicBezTo>
                <a:cubicBezTo>
                  <a:pt x="32" y="113"/>
                  <a:pt x="32" y="113"/>
                  <a:pt x="32" y="113"/>
                </a:cubicBezTo>
                <a:cubicBezTo>
                  <a:pt x="32" y="109"/>
                  <a:pt x="29" y="106"/>
                  <a:pt x="25" y="106"/>
                </a:cubicBezTo>
                <a:cubicBezTo>
                  <a:pt x="19" y="106"/>
                  <a:pt x="19" y="106"/>
                  <a:pt x="19" y="106"/>
                </a:cubicBezTo>
                <a:cubicBezTo>
                  <a:pt x="19" y="98"/>
                  <a:pt x="19" y="98"/>
                  <a:pt x="19" y="98"/>
                </a:cubicBezTo>
                <a:cubicBezTo>
                  <a:pt x="51" y="98"/>
                  <a:pt x="51" y="98"/>
                  <a:pt x="51" y="98"/>
                </a:cubicBezTo>
                <a:cubicBezTo>
                  <a:pt x="51" y="106"/>
                  <a:pt x="51" y="106"/>
                  <a:pt x="51" y="106"/>
                </a:cubicBezTo>
                <a:cubicBezTo>
                  <a:pt x="46" y="106"/>
                  <a:pt x="46" y="106"/>
                  <a:pt x="46" y="106"/>
                </a:cubicBezTo>
                <a:cubicBezTo>
                  <a:pt x="42" y="106"/>
                  <a:pt x="38" y="109"/>
                  <a:pt x="38" y="113"/>
                </a:cubicBezTo>
                <a:cubicBezTo>
                  <a:pt x="38" y="121"/>
                  <a:pt x="38" y="121"/>
                  <a:pt x="38" y="121"/>
                </a:cubicBezTo>
                <a:cubicBezTo>
                  <a:pt x="38" y="125"/>
                  <a:pt x="42" y="128"/>
                  <a:pt x="46" y="128"/>
                </a:cubicBezTo>
                <a:cubicBezTo>
                  <a:pt x="63" y="128"/>
                  <a:pt x="63" y="128"/>
                  <a:pt x="63" y="128"/>
                </a:cubicBezTo>
                <a:cubicBezTo>
                  <a:pt x="67" y="128"/>
                  <a:pt x="71" y="125"/>
                  <a:pt x="71" y="121"/>
                </a:cubicBezTo>
                <a:cubicBezTo>
                  <a:pt x="71" y="113"/>
                  <a:pt x="71" y="113"/>
                  <a:pt x="71" y="113"/>
                </a:cubicBezTo>
                <a:cubicBezTo>
                  <a:pt x="71" y="109"/>
                  <a:pt x="67" y="106"/>
                  <a:pt x="63" y="106"/>
                </a:cubicBezTo>
                <a:cubicBezTo>
                  <a:pt x="57" y="106"/>
                  <a:pt x="57" y="106"/>
                  <a:pt x="57" y="106"/>
                </a:cubicBezTo>
                <a:cubicBezTo>
                  <a:pt x="57" y="95"/>
                  <a:pt x="57" y="95"/>
                  <a:pt x="57" y="95"/>
                </a:cubicBezTo>
                <a:cubicBezTo>
                  <a:pt x="57" y="93"/>
                  <a:pt x="56" y="92"/>
                  <a:pt x="54" y="92"/>
                </a:cubicBezTo>
                <a:cubicBezTo>
                  <a:pt x="38" y="92"/>
                  <a:pt x="38" y="92"/>
                  <a:pt x="38" y="92"/>
                </a:cubicBezTo>
                <a:cubicBezTo>
                  <a:pt x="38" y="84"/>
                  <a:pt x="38" y="84"/>
                  <a:pt x="38" y="84"/>
                </a:cubicBezTo>
                <a:cubicBezTo>
                  <a:pt x="47" y="84"/>
                  <a:pt x="47" y="84"/>
                  <a:pt x="47" y="84"/>
                </a:cubicBezTo>
                <a:cubicBezTo>
                  <a:pt x="51" y="84"/>
                  <a:pt x="54" y="81"/>
                  <a:pt x="54" y="77"/>
                </a:cubicBezTo>
                <a:cubicBezTo>
                  <a:pt x="54" y="65"/>
                  <a:pt x="54" y="65"/>
                  <a:pt x="54" y="65"/>
                </a:cubicBezTo>
                <a:cubicBezTo>
                  <a:pt x="54" y="61"/>
                  <a:pt x="51" y="58"/>
                  <a:pt x="47" y="58"/>
                </a:cubicBezTo>
                <a:cubicBezTo>
                  <a:pt x="38" y="58"/>
                  <a:pt x="38" y="58"/>
                  <a:pt x="38" y="58"/>
                </a:cubicBezTo>
                <a:cubicBezTo>
                  <a:pt x="38" y="48"/>
                  <a:pt x="38" y="48"/>
                  <a:pt x="38" y="48"/>
                </a:cubicBezTo>
                <a:cubicBezTo>
                  <a:pt x="78" y="48"/>
                  <a:pt x="78" y="48"/>
                  <a:pt x="78" y="48"/>
                </a:cubicBezTo>
                <a:cubicBezTo>
                  <a:pt x="78" y="58"/>
                  <a:pt x="78" y="58"/>
                  <a:pt x="78" y="58"/>
                </a:cubicBezTo>
                <a:cubicBezTo>
                  <a:pt x="68" y="58"/>
                  <a:pt x="68" y="58"/>
                  <a:pt x="68" y="58"/>
                </a:cubicBezTo>
                <a:cubicBezTo>
                  <a:pt x="64" y="58"/>
                  <a:pt x="61" y="61"/>
                  <a:pt x="61" y="65"/>
                </a:cubicBezTo>
                <a:cubicBezTo>
                  <a:pt x="61" y="77"/>
                  <a:pt x="61" y="77"/>
                  <a:pt x="61" y="77"/>
                </a:cubicBezTo>
                <a:cubicBezTo>
                  <a:pt x="61" y="81"/>
                  <a:pt x="64" y="84"/>
                  <a:pt x="68" y="84"/>
                </a:cubicBezTo>
                <a:cubicBezTo>
                  <a:pt x="92" y="84"/>
                  <a:pt x="92" y="84"/>
                  <a:pt x="92" y="84"/>
                </a:cubicBezTo>
                <a:cubicBezTo>
                  <a:pt x="96" y="84"/>
                  <a:pt x="99" y="81"/>
                  <a:pt x="99" y="77"/>
                </a:cubicBezTo>
                <a:cubicBezTo>
                  <a:pt x="99" y="65"/>
                  <a:pt x="99" y="65"/>
                  <a:pt x="99" y="65"/>
                </a:cubicBezTo>
                <a:cubicBezTo>
                  <a:pt x="99" y="61"/>
                  <a:pt x="96" y="58"/>
                  <a:pt x="92" y="58"/>
                </a:cubicBezTo>
                <a:cubicBezTo>
                  <a:pt x="83" y="58"/>
                  <a:pt x="83" y="58"/>
                  <a:pt x="83" y="58"/>
                </a:cubicBezTo>
                <a:cubicBezTo>
                  <a:pt x="83" y="48"/>
                  <a:pt x="83" y="48"/>
                  <a:pt x="83" y="48"/>
                </a:cubicBezTo>
                <a:cubicBezTo>
                  <a:pt x="122" y="48"/>
                  <a:pt x="122" y="48"/>
                  <a:pt x="122" y="48"/>
                </a:cubicBezTo>
                <a:cubicBezTo>
                  <a:pt x="122" y="58"/>
                  <a:pt x="122" y="58"/>
                  <a:pt x="122" y="58"/>
                </a:cubicBezTo>
                <a:cubicBezTo>
                  <a:pt x="113" y="58"/>
                  <a:pt x="113" y="58"/>
                  <a:pt x="113" y="58"/>
                </a:cubicBezTo>
                <a:cubicBezTo>
                  <a:pt x="109" y="58"/>
                  <a:pt x="106" y="61"/>
                  <a:pt x="106" y="65"/>
                </a:cubicBezTo>
                <a:cubicBezTo>
                  <a:pt x="106" y="77"/>
                  <a:pt x="106" y="77"/>
                  <a:pt x="106" y="77"/>
                </a:cubicBezTo>
                <a:cubicBezTo>
                  <a:pt x="106" y="81"/>
                  <a:pt x="109" y="84"/>
                  <a:pt x="113" y="84"/>
                </a:cubicBezTo>
                <a:cubicBezTo>
                  <a:pt x="122" y="84"/>
                  <a:pt x="122" y="84"/>
                  <a:pt x="122" y="84"/>
                </a:cubicBezTo>
                <a:cubicBezTo>
                  <a:pt x="122" y="92"/>
                  <a:pt x="122" y="92"/>
                  <a:pt x="122" y="92"/>
                </a:cubicBezTo>
                <a:cubicBezTo>
                  <a:pt x="106" y="92"/>
                  <a:pt x="106" y="92"/>
                  <a:pt x="106" y="92"/>
                </a:cubicBezTo>
                <a:cubicBezTo>
                  <a:pt x="104" y="92"/>
                  <a:pt x="103" y="93"/>
                  <a:pt x="103" y="95"/>
                </a:cubicBezTo>
                <a:cubicBezTo>
                  <a:pt x="103" y="106"/>
                  <a:pt x="103" y="106"/>
                  <a:pt x="103" y="106"/>
                </a:cubicBezTo>
                <a:cubicBezTo>
                  <a:pt x="97" y="106"/>
                  <a:pt x="97" y="106"/>
                  <a:pt x="97" y="106"/>
                </a:cubicBezTo>
                <a:cubicBezTo>
                  <a:pt x="93" y="106"/>
                  <a:pt x="90" y="109"/>
                  <a:pt x="90" y="113"/>
                </a:cubicBezTo>
                <a:cubicBezTo>
                  <a:pt x="90" y="121"/>
                  <a:pt x="90" y="121"/>
                  <a:pt x="90" y="121"/>
                </a:cubicBezTo>
                <a:cubicBezTo>
                  <a:pt x="90" y="125"/>
                  <a:pt x="93" y="128"/>
                  <a:pt x="97" y="128"/>
                </a:cubicBezTo>
                <a:cubicBezTo>
                  <a:pt x="114" y="128"/>
                  <a:pt x="114" y="128"/>
                  <a:pt x="114" y="128"/>
                </a:cubicBezTo>
                <a:cubicBezTo>
                  <a:pt x="118" y="128"/>
                  <a:pt x="122" y="125"/>
                  <a:pt x="122" y="121"/>
                </a:cubicBezTo>
                <a:cubicBezTo>
                  <a:pt x="122" y="113"/>
                  <a:pt x="122" y="113"/>
                  <a:pt x="122" y="113"/>
                </a:cubicBezTo>
                <a:cubicBezTo>
                  <a:pt x="122" y="109"/>
                  <a:pt x="118" y="106"/>
                  <a:pt x="114" y="106"/>
                </a:cubicBezTo>
                <a:cubicBezTo>
                  <a:pt x="109" y="106"/>
                  <a:pt x="109" y="106"/>
                  <a:pt x="109" y="106"/>
                </a:cubicBezTo>
                <a:cubicBezTo>
                  <a:pt x="109" y="98"/>
                  <a:pt x="109" y="98"/>
                  <a:pt x="109" y="98"/>
                </a:cubicBezTo>
                <a:cubicBezTo>
                  <a:pt x="141" y="98"/>
                  <a:pt x="141" y="98"/>
                  <a:pt x="141" y="98"/>
                </a:cubicBezTo>
                <a:cubicBezTo>
                  <a:pt x="141" y="106"/>
                  <a:pt x="141" y="106"/>
                  <a:pt x="141" y="106"/>
                </a:cubicBezTo>
                <a:cubicBezTo>
                  <a:pt x="135" y="106"/>
                  <a:pt x="135" y="106"/>
                  <a:pt x="135" y="106"/>
                </a:cubicBezTo>
                <a:cubicBezTo>
                  <a:pt x="131" y="106"/>
                  <a:pt x="128" y="109"/>
                  <a:pt x="128" y="113"/>
                </a:cubicBezTo>
                <a:cubicBezTo>
                  <a:pt x="128" y="121"/>
                  <a:pt x="128" y="121"/>
                  <a:pt x="128" y="121"/>
                </a:cubicBezTo>
                <a:cubicBezTo>
                  <a:pt x="128" y="125"/>
                  <a:pt x="131" y="128"/>
                  <a:pt x="135" y="128"/>
                </a:cubicBezTo>
                <a:cubicBezTo>
                  <a:pt x="152" y="128"/>
                  <a:pt x="152" y="128"/>
                  <a:pt x="152" y="128"/>
                </a:cubicBezTo>
                <a:cubicBezTo>
                  <a:pt x="157" y="128"/>
                  <a:pt x="160" y="125"/>
                  <a:pt x="160" y="121"/>
                </a:cubicBezTo>
                <a:close/>
                <a:moveTo>
                  <a:pt x="62" y="25"/>
                </a:moveTo>
                <a:cubicBezTo>
                  <a:pt x="62" y="8"/>
                  <a:pt x="62" y="8"/>
                  <a:pt x="62" y="8"/>
                </a:cubicBezTo>
                <a:cubicBezTo>
                  <a:pt x="62" y="7"/>
                  <a:pt x="63" y="6"/>
                  <a:pt x="64" y="6"/>
                </a:cubicBezTo>
                <a:cubicBezTo>
                  <a:pt x="97" y="6"/>
                  <a:pt x="97" y="6"/>
                  <a:pt x="97" y="6"/>
                </a:cubicBezTo>
                <a:cubicBezTo>
                  <a:pt x="98" y="6"/>
                  <a:pt x="99" y="7"/>
                  <a:pt x="99" y="8"/>
                </a:cubicBezTo>
                <a:cubicBezTo>
                  <a:pt x="99" y="25"/>
                  <a:pt x="99" y="25"/>
                  <a:pt x="99" y="25"/>
                </a:cubicBezTo>
                <a:cubicBezTo>
                  <a:pt x="99" y="26"/>
                  <a:pt x="98" y="27"/>
                  <a:pt x="97" y="27"/>
                </a:cubicBezTo>
                <a:cubicBezTo>
                  <a:pt x="64" y="27"/>
                  <a:pt x="64" y="27"/>
                  <a:pt x="64" y="27"/>
                </a:cubicBezTo>
                <a:cubicBezTo>
                  <a:pt x="63" y="27"/>
                  <a:pt x="62" y="26"/>
                  <a:pt x="62" y="25"/>
                </a:cubicBezTo>
                <a:close/>
                <a:moveTo>
                  <a:pt x="26" y="113"/>
                </a:moveTo>
                <a:cubicBezTo>
                  <a:pt x="26" y="121"/>
                  <a:pt x="26" y="121"/>
                  <a:pt x="26" y="121"/>
                </a:cubicBezTo>
                <a:cubicBezTo>
                  <a:pt x="26" y="122"/>
                  <a:pt x="26" y="122"/>
                  <a:pt x="25" y="122"/>
                </a:cubicBezTo>
                <a:cubicBezTo>
                  <a:pt x="8" y="122"/>
                  <a:pt x="8" y="122"/>
                  <a:pt x="8" y="122"/>
                </a:cubicBezTo>
                <a:cubicBezTo>
                  <a:pt x="7" y="122"/>
                  <a:pt x="6" y="122"/>
                  <a:pt x="6" y="121"/>
                </a:cubicBezTo>
                <a:cubicBezTo>
                  <a:pt x="6" y="113"/>
                  <a:pt x="6" y="113"/>
                  <a:pt x="6" y="113"/>
                </a:cubicBezTo>
                <a:cubicBezTo>
                  <a:pt x="6" y="112"/>
                  <a:pt x="7" y="112"/>
                  <a:pt x="8" y="112"/>
                </a:cubicBezTo>
                <a:cubicBezTo>
                  <a:pt x="25" y="112"/>
                  <a:pt x="25" y="112"/>
                  <a:pt x="25" y="112"/>
                </a:cubicBezTo>
                <a:cubicBezTo>
                  <a:pt x="26" y="111"/>
                  <a:pt x="26" y="112"/>
                  <a:pt x="26" y="113"/>
                </a:cubicBezTo>
                <a:close/>
                <a:moveTo>
                  <a:pt x="65" y="113"/>
                </a:moveTo>
                <a:cubicBezTo>
                  <a:pt x="65" y="121"/>
                  <a:pt x="65" y="121"/>
                  <a:pt x="65" y="121"/>
                </a:cubicBezTo>
                <a:cubicBezTo>
                  <a:pt x="65" y="122"/>
                  <a:pt x="64" y="122"/>
                  <a:pt x="63" y="122"/>
                </a:cubicBezTo>
                <a:cubicBezTo>
                  <a:pt x="46" y="122"/>
                  <a:pt x="46" y="122"/>
                  <a:pt x="46" y="122"/>
                </a:cubicBezTo>
                <a:cubicBezTo>
                  <a:pt x="45" y="122"/>
                  <a:pt x="44" y="122"/>
                  <a:pt x="44" y="121"/>
                </a:cubicBezTo>
                <a:cubicBezTo>
                  <a:pt x="44" y="113"/>
                  <a:pt x="44" y="113"/>
                  <a:pt x="44" y="113"/>
                </a:cubicBezTo>
                <a:cubicBezTo>
                  <a:pt x="44" y="112"/>
                  <a:pt x="45" y="112"/>
                  <a:pt x="46" y="112"/>
                </a:cubicBezTo>
                <a:cubicBezTo>
                  <a:pt x="63" y="112"/>
                  <a:pt x="63" y="112"/>
                  <a:pt x="63" y="112"/>
                </a:cubicBezTo>
                <a:cubicBezTo>
                  <a:pt x="64" y="111"/>
                  <a:pt x="65" y="112"/>
                  <a:pt x="65" y="113"/>
                </a:cubicBezTo>
                <a:close/>
                <a:moveTo>
                  <a:pt x="49" y="65"/>
                </a:moveTo>
                <a:cubicBezTo>
                  <a:pt x="49" y="77"/>
                  <a:pt x="49" y="77"/>
                  <a:pt x="49" y="77"/>
                </a:cubicBezTo>
                <a:cubicBezTo>
                  <a:pt x="49" y="77"/>
                  <a:pt x="48" y="78"/>
                  <a:pt x="47" y="78"/>
                </a:cubicBezTo>
                <a:cubicBezTo>
                  <a:pt x="24" y="78"/>
                  <a:pt x="24" y="78"/>
                  <a:pt x="24" y="78"/>
                </a:cubicBezTo>
                <a:cubicBezTo>
                  <a:pt x="23" y="78"/>
                  <a:pt x="22" y="77"/>
                  <a:pt x="22" y="77"/>
                </a:cubicBezTo>
                <a:cubicBezTo>
                  <a:pt x="22" y="65"/>
                  <a:pt x="22" y="65"/>
                  <a:pt x="22" y="65"/>
                </a:cubicBezTo>
                <a:cubicBezTo>
                  <a:pt x="22" y="64"/>
                  <a:pt x="23" y="64"/>
                  <a:pt x="24" y="64"/>
                </a:cubicBezTo>
                <a:cubicBezTo>
                  <a:pt x="47" y="64"/>
                  <a:pt x="47" y="64"/>
                  <a:pt x="47" y="64"/>
                </a:cubicBezTo>
                <a:cubicBezTo>
                  <a:pt x="48" y="64"/>
                  <a:pt x="49" y="64"/>
                  <a:pt x="49" y="65"/>
                </a:cubicBezTo>
                <a:close/>
                <a:moveTo>
                  <a:pt x="93" y="65"/>
                </a:moveTo>
                <a:cubicBezTo>
                  <a:pt x="93" y="77"/>
                  <a:pt x="93" y="77"/>
                  <a:pt x="93" y="77"/>
                </a:cubicBezTo>
                <a:cubicBezTo>
                  <a:pt x="93" y="77"/>
                  <a:pt x="93" y="78"/>
                  <a:pt x="92" y="78"/>
                </a:cubicBezTo>
                <a:cubicBezTo>
                  <a:pt x="68" y="78"/>
                  <a:pt x="68" y="78"/>
                  <a:pt x="68" y="78"/>
                </a:cubicBezTo>
                <a:cubicBezTo>
                  <a:pt x="68" y="78"/>
                  <a:pt x="67" y="77"/>
                  <a:pt x="67" y="77"/>
                </a:cubicBezTo>
                <a:cubicBezTo>
                  <a:pt x="67" y="65"/>
                  <a:pt x="67" y="65"/>
                  <a:pt x="67" y="65"/>
                </a:cubicBezTo>
                <a:cubicBezTo>
                  <a:pt x="67" y="64"/>
                  <a:pt x="68" y="64"/>
                  <a:pt x="68" y="64"/>
                </a:cubicBezTo>
                <a:cubicBezTo>
                  <a:pt x="92" y="64"/>
                  <a:pt x="92" y="64"/>
                  <a:pt x="92" y="64"/>
                </a:cubicBezTo>
                <a:cubicBezTo>
                  <a:pt x="93" y="64"/>
                  <a:pt x="93" y="64"/>
                  <a:pt x="93" y="65"/>
                </a:cubicBezTo>
                <a:close/>
                <a:moveTo>
                  <a:pt x="112" y="77"/>
                </a:moveTo>
                <a:cubicBezTo>
                  <a:pt x="112" y="65"/>
                  <a:pt x="112" y="65"/>
                  <a:pt x="112" y="65"/>
                </a:cubicBezTo>
                <a:cubicBezTo>
                  <a:pt x="112" y="64"/>
                  <a:pt x="112" y="64"/>
                  <a:pt x="113" y="64"/>
                </a:cubicBezTo>
                <a:cubicBezTo>
                  <a:pt x="136" y="64"/>
                  <a:pt x="136" y="64"/>
                  <a:pt x="136" y="64"/>
                </a:cubicBezTo>
                <a:cubicBezTo>
                  <a:pt x="137" y="64"/>
                  <a:pt x="138" y="64"/>
                  <a:pt x="138" y="65"/>
                </a:cubicBezTo>
                <a:cubicBezTo>
                  <a:pt x="138" y="77"/>
                  <a:pt x="138" y="77"/>
                  <a:pt x="138" y="77"/>
                </a:cubicBezTo>
                <a:cubicBezTo>
                  <a:pt x="138" y="77"/>
                  <a:pt x="137" y="78"/>
                  <a:pt x="136" y="78"/>
                </a:cubicBezTo>
                <a:cubicBezTo>
                  <a:pt x="113" y="78"/>
                  <a:pt x="113" y="78"/>
                  <a:pt x="113" y="78"/>
                </a:cubicBezTo>
                <a:cubicBezTo>
                  <a:pt x="112" y="78"/>
                  <a:pt x="112" y="78"/>
                  <a:pt x="112" y="77"/>
                </a:cubicBezTo>
                <a:close/>
                <a:moveTo>
                  <a:pt x="116" y="113"/>
                </a:moveTo>
                <a:cubicBezTo>
                  <a:pt x="116" y="121"/>
                  <a:pt x="116" y="121"/>
                  <a:pt x="116" y="121"/>
                </a:cubicBezTo>
                <a:cubicBezTo>
                  <a:pt x="116" y="122"/>
                  <a:pt x="115" y="122"/>
                  <a:pt x="114" y="122"/>
                </a:cubicBezTo>
                <a:cubicBezTo>
                  <a:pt x="97" y="122"/>
                  <a:pt x="97" y="122"/>
                  <a:pt x="97" y="122"/>
                </a:cubicBezTo>
                <a:cubicBezTo>
                  <a:pt x="96" y="122"/>
                  <a:pt x="96" y="122"/>
                  <a:pt x="96" y="121"/>
                </a:cubicBezTo>
                <a:cubicBezTo>
                  <a:pt x="96" y="113"/>
                  <a:pt x="96" y="113"/>
                  <a:pt x="96" y="113"/>
                </a:cubicBezTo>
                <a:cubicBezTo>
                  <a:pt x="96" y="112"/>
                  <a:pt x="96" y="112"/>
                  <a:pt x="97" y="112"/>
                </a:cubicBezTo>
                <a:cubicBezTo>
                  <a:pt x="114" y="112"/>
                  <a:pt x="114" y="112"/>
                  <a:pt x="114" y="112"/>
                </a:cubicBezTo>
                <a:cubicBezTo>
                  <a:pt x="115" y="111"/>
                  <a:pt x="116" y="112"/>
                  <a:pt x="116" y="113"/>
                </a:cubicBezTo>
                <a:close/>
                <a:moveTo>
                  <a:pt x="154" y="121"/>
                </a:moveTo>
                <a:cubicBezTo>
                  <a:pt x="154" y="122"/>
                  <a:pt x="153" y="122"/>
                  <a:pt x="152" y="122"/>
                </a:cubicBezTo>
                <a:cubicBezTo>
                  <a:pt x="135" y="122"/>
                  <a:pt x="135" y="122"/>
                  <a:pt x="135" y="122"/>
                </a:cubicBezTo>
                <a:cubicBezTo>
                  <a:pt x="134" y="122"/>
                  <a:pt x="134" y="122"/>
                  <a:pt x="134" y="121"/>
                </a:cubicBezTo>
                <a:cubicBezTo>
                  <a:pt x="134" y="113"/>
                  <a:pt x="134" y="113"/>
                  <a:pt x="134" y="113"/>
                </a:cubicBezTo>
                <a:cubicBezTo>
                  <a:pt x="134" y="112"/>
                  <a:pt x="134" y="112"/>
                  <a:pt x="135" y="112"/>
                </a:cubicBezTo>
                <a:cubicBezTo>
                  <a:pt x="152" y="112"/>
                  <a:pt x="152" y="112"/>
                  <a:pt x="152" y="112"/>
                </a:cubicBezTo>
                <a:cubicBezTo>
                  <a:pt x="153" y="112"/>
                  <a:pt x="154" y="112"/>
                  <a:pt x="154" y="113"/>
                </a:cubicBezTo>
                <a:lnTo>
                  <a:pt x="154" y="12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92" name="Freeform 791">
            <a:extLst>
              <a:ext uri="{FF2B5EF4-FFF2-40B4-BE49-F238E27FC236}">
                <a16:creationId xmlns:a16="http://schemas.microsoft.com/office/drawing/2014/main" xmlns="" id="{5F53D5DE-F320-4B79-95DF-A6149E914D6C}"/>
              </a:ext>
            </a:extLst>
          </p:cNvPr>
          <p:cNvSpPr>
            <a:spLocks noEditPoints="1"/>
          </p:cNvSpPr>
          <p:nvPr/>
        </p:nvSpPr>
        <p:spPr bwMode="auto">
          <a:xfrm>
            <a:off x="3435350" y="2251075"/>
            <a:ext cx="546100" cy="477838"/>
          </a:xfrm>
          <a:custGeom>
            <a:avLst/>
            <a:gdLst>
              <a:gd name="T0" fmla="*/ 106 w 160"/>
              <a:gd name="T1" fmla="*/ 46 h 139"/>
              <a:gd name="T2" fmla="*/ 91 w 160"/>
              <a:gd name="T3" fmla="*/ 26 h 139"/>
              <a:gd name="T4" fmla="*/ 81 w 160"/>
              <a:gd name="T5" fmla="*/ 0 h 139"/>
              <a:gd name="T6" fmla="*/ 68 w 160"/>
              <a:gd name="T7" fmla="*/ 21 h 139"/>
              <a:gd name="T8" fmla="*/ 57 w 160"/>
              <a:gd name="T9" fmla="*/ 40 h 139"/>
              <a:gd name="T10" fmla="*/ 57 w 160"/>
              <a:gd name="T11" fmla="*/ 56 h 139"/>
              <a:gd name="T12" fmla="*/ 61 w 160"/>
              <a:gd name="T13" fmla="*/ 45 h 139"/>
              <a:gd name="T14" fmla="*/ 75 w 160"/>
              <a:gd name="T15" fmla="*/ 25 h 139"/>
              <a:gd name="T16" fmla="*/ 74 w 160"/>
              <a:gd name="T17" fmla="*/ 12 h 139"/>
              <a:gd name="T18" fmla="*/ 87 w 160"/>
              <a:gd name="T19" fmla="*/ 12 h 139"/>
              <a:gd name="T20" fmla="*/ 85 w 160"/>
              <a:gd name="T21" fmla="*/ 25 h 139"/>
              <a:gd name="T22" fmla="*/ 100 w 160"/>
              <a:gd name="T23" fmla="*/ 45 h 139"/>
              <a:gd name="T24" fmla="*/ 103 w 160"/>
              <a:gd name="T25" fmla="*/ 56 h 139"/>
              <a:gd name="T26" fmla="*/ 83 w 160"/>
              <a:gd name="T27" fmla="*/ 82 h 139"/>
              <a:gd name="T28" fmla="*/ 134 w 160"/>
              <a:gd name="T29" fmla="*/ 82 h 139"/>
              <a:gd name="T30" fmla="*/ 140 w 160"/>
              <a:gd name="T31" fmla="*/ 70 h 139"/>
              <a:gd name="T32" fmla="*/ 83 w 160"/>
              <a:gd name="T33" fmla="*/ 58 h 139"/>
              <a:gd name="T34" fmla="*/ 77 w 160"/>
              <a:gd name="T35" fmla="*/ 67 h 139"/>
              <a:gd name="T36" fmla="*/ 20 w 160"/>
              <a:gd name="T37" fmla="*/ 82 h 139"/>
              <a:gd name="T38" fmla="*/ 26 w 160"/>
              <a:gd name="T39" fmla="*/ 73 h 139"/>
              <a:gd name="T40" fmla="*/ 148 w 160"/>
              <a:gd name="T41" fmla="*/ 108 h 139"/>
              <a:gd name="T42" fmla="*/ 136 w 160"/>
              <a:gd name="T43" fmla="*/ 89 h 139"/>
              <a:gd name="T44" fmla="*/ 127 w 160"/>
              <a:gd name="T45" fmla="*/ 113 h 139"/>
              <a:gd name="T46" fmla="*/ 113 w 160"/>
              <a:gd name="T47" fmla="*/ 130 h 139"/>
              <a:gd name="T48" fmla="*/ 119 w 160"/>
              <a:gd name="T49" fmla="*/ 136 h 139"/>
              <a:gd name="T50" fmla="*/ 131 w 160"/>
              <a:gd name="T51" fmla="*/ 122 h 139"/>
              <a:gd name="T52" fmla="*/ 132 w 160"/>
              <a:gd name="T53" fmla="*/ 109 h 139"/>
              <a:gd name="T54" fmla="*/ 136 w 160"/>
              <a:gd name="T55" fmla="*/ 95 h 139"/>
              <a:gd name="T56" fmla="*/ 142 w 160"/>
              <a:gd name="T57" fmla="*/ 108 h 139"/>
              <a:gd name="T58" fmla="*/ 141 w 160"/>
              <a:gd name="T59" fmla="*/ 119 h 139"/>
              <a:gd name="T60" fmla="*/ 154 w 160"/>
              <a:gd name="T61" fmla="*/ 130 h 139"/>
              <a:gd name="T62" fmla="*/ 160 w 160"/>
              <a:gd name="T63" fmla="*/ 136 h 139"/>
              <a:gd name="T64" fmla="*/ 146 w 160"/>
              <a:gd name="T65" fmla="*/ 118 h 139"/>
              <a:gd name="T66" fmla="*/ 100 w 160"/>
              <a:gd name="T67" fmla="*/ 139 h 139"/>
              <a:gd name="T68" fmla="*/ 101 w 160"/>
              <a:gd name="T69" fmla="*/ 125 h 139"/>
              <a:gd name="T70" fmla="*/ 91 w 160"/>
              <a:gd name="T71" fmla="*/ 108 h 139"/>
              <a:gd name="T72" fmla="*/ 79 w 160"/>
              <a:gd name="T73" fmla="*/ 89 h 139"/>
              <a:gd name="T74" fmla="*/ 70 w 160"/>
              <a:gd name="T75" fmla="*/ 113 h 139"/>
              <a:gd name="T76" fmla="*/ 57 w 160"/>
              <a:gd name="T77" fmla="*/ 130 h 139"/>
              <a:gd name="T78" fmla="*/ 63 w 160"/>
              <a:gd name="T79" fmla="*/ 136 h 139"/>
              <a:gd name="T80" fmla="*/ 74 w 160"/>
              <a:gd name="T81" fmla="*/ 122 h 139"/>
              <a:gd name="T82" fmla="*/ 75 w 160"/>
              <a:gd name="T83" fmla="*/ 109 h 139"/>
              <a:gd name="T84" fmla="*/ 79 w 160"/>
              <a:gd name="T85" fmla="*/ 95 h 139"/>
              <a:gd name="T86" fmla="*/ 85 w 160"/>
              <a:gd name="T87" fmla="*/ 108 h 139"/>
              <a:gd name="T88" fmla="*/ 84 w 160"/>
              <a:gd name="T89" fmla="*/ 119 h 139"/>
              <a:gd name="T90" fmla="*/ 97 w 160"/>
              <a:gd name="T91" fmla="*/ 130 h 139"/>
              <a:gd name="T92" fmla="*/ 43 w 160"/>
              <a:gd name="T93" fmla="*/ 139 h 139"/>
              <a:gd name="T94" fmla="*/ 43 w 160"/>
              <a:gd name="T95" fmla="*/ 125 h 139"/>
              <a:gd name="T96" fmla="*/ 34 w 160"/>
              <a:gd name="T97" fmla="*/ 108 h 139"/>
              <a:gd name="T98" fmla="*/ 22 w 160"/>
              <a:gd name="T99" fmla="*/ 89 h 139"/>
              <a:gd name="T100" fmla="*/ 13 w 160"/>
              <a:gd name="T101" fmla="*/ 112 h 139"/>
              <a:gd name="T102" fmla="*/ 0 w 160"/>
              <a:gd name="T103" fmla="*/ 130 h 139"/>
              <a:gd name="T104" fmla="*/ 6 w 160"/>
              <a:gd name="T105" fmla="*/ 136 h 139"/>
              <a:gd name="T106" fmla="*/ 17 w 160"/>
              <a:gd name="T107" fmla="*/ 122 h 139"/>
              <a:gd name="T108" fmla="*/ 18 w 160"/>
              <a:gd name="T109" fmla="*/ 109 h 139"/>
              <a:gd name="T110" fmla="*/ 22 w 160"/>
              <a:gd name="T111" fmla="*/ 95 h 139"/>
              <a:gd name="T112" fmla="*/ 28 w 160"/>
              <a:gd name="T113" fmla="*/ 108 h 139"/>
              <a:gd name="T114" fmla="*/ 27 w 160"/>
              <a:gd name="T115" fmla="*/ 119 h 139"/>
              <a:gd name="T116" fmla="*/ 40 w 160"/>
              <a:gd name="T117" fmla="*/ 130 h 1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160" h="139">
                <a:moveTo>
                  <a:pt x="103" y="56"/>
                </a:moveTo>
                <a:cubicBezTo>
                  <a:pt x="105" y="56"/>
                  <a:pt x="106" y="54"/>
                  <a:pt x="106" y="53"/>
                </a:cubicBezTo>
                <a:cubicBezTo>
                  <a:pt x="106" y="46"/>
                  <a:pt x="106" y="46"/>
                  <a:pt x="106" y="46"/>
                </a:cubicBezTo>
                <a:cubicBezTo>
                  <a:pt x="106" y="44"/>
                  <a:pt x="105" y="42"/>
                  <a:pt x="103" y="40"/>
                </a:cubicBezTo>
                <a:cubicBezTo>
                  <a:pt x="98" y="36"/>
                  <a:pt x="93" y="34"/>
                  <a:pt x="91" y="32"/>
                </a:cubicBezTo>
                <a:cubicBezTo>
                  <a:pt x="91" y="26"/>
                  <a:pt x="91" y="26"/>
                  <a:pt x="91" y="26"/>
                </a:cubicBezTo>
                <a:cubicBezTo>
                  <a:pt x="92" y="25"/>
                  <a:pt x="93" y="23"/>
                  <a:pt x="93" y="21"/>
                </a:cubicBezTo>
                <a:cubicBezTo>
                  <a:pt x="93" y="12"/>
                  <a:pt x="93" y="12"/>
                  <a:pt x="93" y="12"/>
                </a:cubicBezTo>
                <a:cubicBezTo>
                  <a:pt x="93" y="5"/>
                  <a:pt x="87" y="0"/>
                  <a:pt x="81" y="0"/>
                </a:cubicBezTo>
                <a:cubicBezTo>
                  <a:pt x="79" y="0"/>
                  <a:pt x="79" y="0"/>
                  <a:pt x="79" y="0"/>
                </a:cubicBezTo>
                <a:cubicBezTo>
                  <a:pt x="73" y="0"/>
                  <a:pt x="68" y="5"/>
                  <a:pt x="68" y="12"/>
                </a:cubicBezTo>
                <a:cubicBezTo>
                  <a:pt x="68" y="21"/>
                  <a:pt x="68" y="21"/>
                  <a:pt x="68" y="21"/>
                </a:cubicBezTo>
                <a:cubicBezTo>
                  <a:pt x="68" y="23"/>
                  <a:pt x="68" y="25"/>
                  <a:pt x="69" y="26"/>
                </a:cubicBezTo>
                <a:cubicBezTo>
                  <a:pt x="69" y="32"/>
                  <a:pt x="69" y="32"/>
                  <a:pt x="69" y="32"/>
                </a:cubicBezTo>
                <a:cubicBezTo>
                  <a:pt x="67" y="33"/>
                  <a:pt x="62" y="36"/>
                  <a:pt x="57" y="40"/>
                </a:cubicBezTo>
                <a:cubicBezTo>
                  <a:pt x="55" y="42"/>
                  <a:pt x="54" y="44"/>
                  <a:pt x="54" y="46"/>
                </a:cubicBezTo>
                <a:cubicBezTo>
                  <a:pt x="54" y="53"/>
                  <a:pt x="54" y="53"/>
                  <a:pt x="54" y="53"/>
                </a:cubicBezTo>
                <a:cubicBezTo>
                  <a:pt x="54" y="54"/>
                  <a:pt x="55" y="56"/>
                  <a:pt x="57" y="56"/>
                </a:cubicBezTo>
                <a:cubicBezTo>
                  <a:pt x="59" y="56"/>
                  <a:pt x="60" y="54"/>
                  <a:pt x="60" y="53"/>
                </a:cubicBezTo>
                <a:cubicBezTo>
                  <a:pt x="60" y="46"/>
                  <a:pt x="60" y="46"/>
                  <a:pt x="60" y="46"/>
                </a:cubicBezTo>
                <a:cubicBezTo>
                  <a:pt x="60" y="46"/>
                  <a:pt x="60" y="45"/>
                  <a:pt x="61" y="45"/>
                </a:cubicBezTo>
                <a:cubicBezTo>
                  <a:pt x="66" y="40"/>
                  <a:pt x="72" y="37"/>
                  <a:pt x="74" y="37"/>
                </a:cubicBezTo>
                <a:cubicBezTo>
                  <a:pt x="75" y="36"/>
                  <a:pt x="75" y="35"/>
                  <a:pt x="75" y="34"/>
                </a:cubicBezTo>
                <a:cubicBezTo>
                  <a:pt x="75" y="25"/>
                  <a:pt x="75" y="25"/>
                  <a:pt x="75" y="25"/>
                </a:cubicBezTo>
                <a:cubicBezTo>
                  <a:pt x="75" y="24"/>
                  <a:pt x="75" y="23"/>
                  <a:pt x="74" y="22"/>
                </a:cubicBezTo>
                <a:cubicBezTo>
                  <a:pt x="74" y="22"/>
                  <a:pt x="74" y="21"/>
                  <a:pt x="74" y="21"/>
                </a:cubicBezTo>
                <a:cubicBezTo>
                  <a:pt x="74" y="12"/>
                  <a:pt x="74" y="12"/>
                  <a:pt x="74" y="12"/>
                </a:cubicBezTo>
                <a:cubicBezTo>
                  <a:pt x="74" y="8"/>
                  <a:pt x="76" y="6"/>
                  <a:pt x="79" y="6"/>
                </a:cubicBezTo>
                <a:cubicBezTo>
                  <a:pt x="81" y="6"/>
                  <a:pt x="81" y="6"/>
                  <a:pt x="81" y="6"/>
                </a:cubicBezTo>
                <a:cubicBezTo>
                  <a:pt x="84" y="6"/>
                  <a:pt x="87" y="8"/>
                  <a:pt x="87" y="12"/>
                </a:cubicBezTo>
                <a:cubicBezTo>
                  <a:pt x="87" y="21"/>
                  <a:pt x="87" y="21"/>
                  <a:pt x="87" y="21"/>
                </a:cubicBezTo>
                <a:cubicBezTo>
                  <a:pt x="87" y="21"/>
                  <a:pt x="86" y="22"/>
                  <a:pt x="86" y="22"/>
                </a:cubicBezTo>
                <a:cubicBezTo>
                  <a:pt x="85" y="23"/>
                  <a:pt x="85" y="24"/>
                  <a:pt x="85" y="25"/>
                </a:cubicBezTo>
                <a:cubicBezTo>
                  <a:pt x="85" y="34"/>
                  <a:pt x="85" y="34"/>
                  <a:pt x="85" y="34"/>
                </a:cubicBezTo>
                <a:cubicBezTo>
                  <a:pt x="85" y="35"/>
                  <a:pt x="86" y="36"/>
                  <a:pt x="87" y="37"/>
                </a:cubicBezTo>
                <a:cubicBezTo>
                  <a:pt x="88" y="37"/>
                  <a:pt x="94" y="40"/>
                  <a:pt x="100" y="45"/>
                </a:cubicBezTo>
                <a:cubicBezTo>
                  <a:pt x="100" y="45"/>
                  <a:pt x="100" y="46"/>
                  <a:pt x="100" y="46"/>
                </a:cubicBezTo>
                <a:cubicBezTo>
                  <a:pt x="100" y="53"/>
                  <a:pt x="100" y="53"/>
                  <a:pt x="100" y="53"/>
                </a:cubicBezTo>
                <a:cubicBezTo>
                  <a:pt x="100" y="54"/>
                  <a:pt x="101" y="56"/>
                  <a:pt x="103" y="56"/>
                </a:cubicBezTo>
                <a:close/>
                <a:moveTo>
                  <a:pt x="77" y="82"/>
                </a:moveTo>
                <a:cubicBezTo>
                  <a:pt x="77" y="83"/>
                  <a:pt x="78" y="85"/>
                  <a:pt x="80" y="85"/>
                </a:cubicBezTo>
                <a:cubicBezTo>
                  <a:pt x="82" y="85"/>
                  <a:pt x="83" y="83"/>
                  <a:pt x="83" y="82"/>
                </a:cubicBezTo>
                <a:cubicBezTo>
                  <a:pt x="83" y="73"/>
                  <a:pt x="83" y="73"/>
                  <a:pt x="83" y="73"/>
                </a:cubicBezTo>
                <a:cubicBezTo>
                  <a:pt x="134" y="73"/>
                  <a:pt x="134" y="73"/>
                  <a:pt x="134" y="73"/>
                </a:cubicBezTo>
                <a:cubicBezTo>
                  <a:pt x="134" y="82"/>
                  <a:pt x="134" y="82"/>
                  <a:pt x="134" y="82"/>
                </a:cubicBezTo>
                <a:cubicBezTo>
                  <a:pt x="134" y="83"/>
                  <a:pt x="135" y="85"/>
                  <a:pt x="137" y="85"/>
                </a:cubicBezTo>
                <a:cubicBezTo>
                  <a:pt x="138" y="85"/>
                  <a:pt x="140" y="83"/>
                  <a:pt x="140" y="82"/>
                </a:cubicBezTo>
                <a:cubicBezTo>
                  <a:pt x="140" y="70"/>
                  <a:pt x="140" y="70"/>
                  <a:pt x="140" y="70"/>
                </a:cubicBezTo>
                <a:cubicBezTo>
                  <a:pt x="140" y="68"/>
                  <a:pt x="138" y="67"/>
                  <a:pt x="137" y="67"/>
                </a:cubicBezTo>
                <a:cubicBezTo>
                  <a:pt x="83" y="67"/>
                  <a:pt x="83" y="67"/>
                  <a:pt x="83" y="67"/>
                </a:cubicBezTo>
                <a:cubicBezTo>
                  <a:pt x="83" y="58"/>
                  <a:pt x="83" y="58"/>
                  <a:pt x="83" y="58"/>
                </a:cubicBezTo>
                <a:cubicBezTo>
                  <a:pt x="83" y="56"/>
                  <a:pt x="82" y="55"/>
                  <a:pt x="80" y="55"/>
                </a:cubicBezTo>
                <a:cubicBezTo>
                  <a:pt x="78" y="55"/>
                  <a:pt x="77" y="56"/>
                  <a:pt x="77" y="58"/>
                </a:cubicBezTo>
                <a:cubicBezTo>
                  <a:pt x="77" y="67"/>
                  <a:pt x="77" y="67"/>
                  <a:pt x="77" y="67"/>
                </a:cubicBezTo>
                <a:cubicBezTo>
                  <a:pt x="23" y="67"/>
                  <a:pt x="23" y="67"/>
                  <a:pt x="23" y="67"/>
                </a:cubicBezTo>
                <a:cubicBezTo>
                  <a:pt x="22" y="67"/>
                  <a:pt x="20" y="68"/>
                  <a:pt x="20" y="70"/>
                </a:cubicBezTo>
                <a:cubicBezTo>
                  <a:pt x="20" y="82"/>
                  <a:pt x="20" y="82"/>
                  <a:pt x="20" y="82"/>
                </a:cubicBezTo>
                <a:cubicBezTo>
                  <a:pt x="20" y="83"/>
                  <a:pt x="22" y="85"/>
                  <a:pt x="23" y="85"/>
                </a:cubicBezTo>
                <a:cubicBezTo>
                  <a:pt x="25" y="85"/>
                  <a:pt x="26" y="83"/>
                  <a:pt x="26" y="82"/>
                </a:cubicBezTo>
                <a:cubicBezTo>
                  <a:pt x="26" y="73"/>
                  <a:pt x="26" y="73"/>
                  <a:pt x="26" y="73"/>
                </a:cubicBezTo>
                <a:cubicBezTo>
                  <a:pt x="77" y="73"/>
                  <a:pt x="77" y="73"/>
                  <a:pt x="77" y="73"/>
                </a:cubicBezTo>
                <a:lnTo>
                  <a:pt x="77" y="82"/>
                </a:lnTo>
                <a:close/>
                <a:moveTo>
                  <a:pt x="148" y="108"/>
                </a:moveTo>
                <a:cubicBezTo>
                  <a:pt x="148" y="100"/>
                  <a:pt x="148" y="100"/>
                  <a:pt x="148" y="100"/>
                </a:cubicBezTo>
                <a:cubicBezTo>
                  <a:pt x="148" y="94"/>
                  <a:pt x="143" y="89"/>
                  <a:pt x="138" y="89"/>
                </a:cubicBezTo>
                <a:cubicBezTo>
                  <a:pt x="136" y="89"/>
                  <a:pt x="136" y="89"/>
                  <a:pt x="136" y="89"/>
                </a:cubicBezTo>
                <a:cubicBezTo>
                  <a:pt x="130" y="89"/>
                  <a:pt x="125" y="94"/>
                  <a:pt x="125" y="100"/>
                </a:cubicBezTo>
                <a:cubicBezTo>
                  <a:pt x="125" y="108"/>
                  <a:pt x="125" y="108"/>
                  <a:pt x="125" y="108"/>
                </a:cubicBezTo>
                <a:cubicBezTo>
                  <a:pt x="125" y="110"/>
                  <a:pt x="126" y="111"/>
                  <a:pt x="127" y="113"/>
                </a:cubicBezTo>
                <a:cubicBezTo>
                  <a:pt x="127" y="118"/>
                  <a:pt x="127" y="118"/>
                  <a:pt x="127" y="118"/>
                </a:cubicBezTo>
                <a:cubicBezTo>
                  <a:pt x="125" y="119"/>
                  <a:pt x="120" y="122"/>
                  <a:pt x="116" y="125"/>
                </a:cubicBezTo>
                <a:cubicBezTo>
                  <a:pt x="114" y="126"/>
                  <a:pt x="113" y="128"/>
                  <a:pt x="113" y="130"/>
                </a:cubicBezTo>
                <a:cubicBezTo>
                  <a:pt x="113" y="136"/>
                  <a:pt x="113" y="136"/>
                  <a:pt x="113" y="136"/>
                </a:cubicBezTo>
                <a:cubicBezTo>
                  <a:pt x="113" y="138"/>
                  <a:pt x="115" y="139"/>
                  <a:pt x="116" y="139"/>
                </a:cubicBezTo>
                <a:cubicBezTo>
                  <a:pt x="118" y="139"/>
                  <a:pt x="119" y="138"/>
                  <a:pt x="119" y="136"/>
                </a:cubicBezTo>
                <a:cubicBezTo>
                  <a:pt x="119" y="130"/>
                  <a:pt x="119" y="130"/>
                  <a:pt x="119" y="130"/>
                </a:cubicBezTo>
                <a:cubicBezTo>
                  <a:pt x="119" y="130"/>
                  <a:pt x="120" y="130"/>
                  <a:pt x="120" y="130"/>
                </a:cubicBezTo>
                <a:cubicBezTo>
                  <a:pt x="125" y="126"/>
                  <a:pt x="130" y="123"/>
                  <a:pt x="131" y="122"/>
                </a:cubicBezTo>
                <a:cubicBezTo>
                  <a:pt x="132" y="122"/>
                  <a:pt x="133" y="121"/>
                  <a:pt x="133" y="119"/>
                </a:cubicBezTo>
                <a:cubicBezTo>
                  <a:pt x="133" y="111"/>
                  <a:pt x="133" y="111"/>
                  <a:pt x="133" y="111"/>
                </a:cubicBezTo>
                <a:cubicBezTo>
                  <a:pt x="133" y="110"/>
                  <a:pt x="132" y="109"/>
                  <a:pt x="132" y="109"/>
                </a:cubicBezTo>
                <a:cubicBezTo>
                  <a:pt x="132" y="109"/>
                  <a:pt x="131" y="109"/>
                  <a:pt x="131" y="108"/>
                </a:cubicBezTo>
                <a:cubicBezTo>
                  <a:pt x="131" y="100"/>
                  <a:pt x="131" y="100"/>
                  <a:pt x="131" y="100"/>
                </a:cubicBezTo>
                <a:cubicBezTo>
                  <a:pt x="131" y="97"/>
                  <a:pt x="133" y="95"/>
                  <a:pt x="136" y="95"/>
                </a:cubicBezTo>
                <a:cubicBezTo>
                  <a:pt x="138" y="95"/>
                  <a:pt x="138" y="95"/>
                  <a:pt x="138" y="95"/>
                </a:cubicBezTo>
                <a:cubicBezTo>
                  <a:pt x="140" y="95"/>
                  <a:pt x="142" y="97"/>
                  <a:pt x="142" y="100"/>
                </a:cubicBezTo>
                <a:cubicBezTo>
                  <a:pt x="142" y="108"/>
                  <a:pt x="142" y="108"/>
                  <a:pt x="142" y="108"/>
                </a:cubicBezTo>
                <a:cubicBezTo>
                  <a:pt x="142" y="109"/>
                  <a:pt x="142" y="109"/>
                  <a:pt x="142" y="109"/>
                </a:cubicBezTo>
                <a:cubicBezTo>
                  <a:pt x="141" y="109"/>
                  <a:pt x="141" y="110"/>
                  <a:pt x="141" y="111"/>
                </a:cubicBezTo>
                <a:cubicBezTo>
                  <a:pt x="141" y="119"/>
                  <a:pt x="141" y="119"/>
                  <a:pt x="141" y="119"/>
                </a:cubicBezTo>
                <a:cubicBezTo>
                  <a:pt x="141" y="121"/>
                  <a:pt x="141" y="122"/>
                  <a:pt x="142" y="122"/>
                </a:cubicBezTo>
                <a:cubicBezTo>
                  <a:pt x="143" y="123"/>
                  <a:pt x="149" y="126"/>
                  <a:pt x="154" y="130"/>
                </a:cubicBezTo>
                <a:cubicBezTo>
                  <a:pt x="154" y="130"/>
                  <a:pt x="154" y="130"/>
                  <a:pt x="154" y="130"/>
                </a:cubicBezTo>
                <a:cubicBezTo>
                  <a:pt x="154" y="136"/>
                  <a:pt x="154" y="136"/>
                  <a:pt x="154" y="136"/>
                </a:cubicBezTo>
                <a:cubicBezTo>
                  <a:pt x="154" y="138"/>
                  <a:pt x="155" y="139"/>
                  <a:pt x="157" y="139"/>
                </a:cubicBezTo>
                <a:cubicBezTo>
                  <a:pt x="159" y="139"/>
                  <a:pt x="160" y="138"/>
                  <a:pt x="160" y="136"/>
                </a:cubicBezTo>
                <a:cubicBezTo>
                  <a:pt x="160" y="130"/>
                  <a:pt x="160" y="130"/>
                  <a:pt x="160" y="130"/>
                </a:cubicBezTo>
                <a:cubicBezTo>
                  <a:pt x="160" y="128"/>
                  <a:pt x="159" y="126"/>
                  <a:pt x="157" y="125"/>
                </a:cubicBezTo>
                <a:cubicBezTo>
                  <a:pt x="153" y="122"/>
                  <a:pt x="149" y="119"/>
                  <a:pt x="146" y="118"/>
                </a:cubicBezTo>
                <a:cubicBezTo>
                  <a:pt x="146" y="113"/>
                  <a:pt x="146" y="113"/>
                  <a:pt x="146" y="113"/>
                </a:cubicBezTo>
                <a:cubicBezTo>
                  <a:pt x="147" y="111"/>
                  <a:pt x="148" y="110"/>
                  <a:pt x="148" y="108"/>
                </a:cubicBezTo>
                <a:close/>
                <a:moveTo>
                  <a:pt x="100" y="139"/>
                </a:moveTo>
                <a:cubicBezTo>
                  <a:pt x="102" y="139"/>
                  <a:pt x="103" y="138"/>
                  <a:pt x="103" y="136"/>
                </a:cubicBezTo>
                <a:cubicBezTo>
                  <a:pt x="103" y="130"/>
                  <a:pt x="103" y="130"/>
                  <a:pt x="103" y="130"/>
                </a:cubicBezTo>
                <a:cubicBezTo>
                  <a:pt x="103" y="128"/>
                  <a:pt x="102" y="126"/>
                  <a:pt x="101" y="125"/>
                </a:cubicBezTo>
                <a:cubicBezTo>
                  <a:pt x="96" y="122"/>
                  <a:pt x="92" y="119"/>
                  <a:pt x="90" y="118"/>
                </a:cubicBezTo>
                <a:cubicBezTo>
                  <a:pt x="90" y="113"/>
                  <a:pt x="90" y="113"/>
                  <a:pt x="90" y="113"/>
                </a:cubicBezTo>
                <a:cubicBezTo>
                  <a:pt x="91" y="111"/>
                  <a:pt x="91" y="110"/>
                  <a:pt x="91" y="108"/>
                </a:cubicBezTo>
                <a:cubicBezTo>
                  <a:pt x="91" y="100"/>
                  <a:pt x="91" y="100"/>
                  <a:pt x="91" y="100"/>
                </a:cubicBezTo>
                <a:cubicBezTo>
                  <a:pt x="91" y="94"/>
                  <a:pt x="87" y="89"/>
                  <a:pt x="81" y="89"/>
                </a:cubicBezTo>
                <a:cubicBezTo>
                  <a:pt x="79" y="89"/>
                  <a:pt x="79" y="89"/>
                  <a:pt x="79" y="89"/>
                </a:cubicBezTo>
                <a:cubicBezTo>
                  <a:pt x="73" y="89"/>
                  <a:pt x="69" y="94"/>
                  <a:pt x="69" y="100"/>
                </a:cubicBezTo>
                <a:cubicBezTo>
                  <a:pt x="69" y="108"/>
                  <a:pt x="69" y="108"/>
                  <a:pt x="69" y="108"/>
                </a:cubicBezTo>
                <a:cubicBezTo>
                  <a:pt x="69" y="110"/>
                  <a:pt x="69" y="111"/>
                  <a:pt x="70" y="113"/>
                </a:cubicBezTo>
                <a:cubicBezTo>
                  <a:pt x="70" y="118"/>
                  <a:pt x="70" y="118"/>
                  <a:pt x="70" y="118"/>
                </a:cubicBezTo>
                <a:cubicBezTo>
                  <a:pt x="68" y="119"/>
                  <a:pt x="63" y="122"/>
                  <a:pt x="59" y="125"/>
                </a:cubicBezTo>
                <a:cubicBezTo>
                  <a:pt x="58" y="126"/>
                  <a:pt x="57" y="128"/>
                  <a:pt x="57" y="130"/>
                </a:cubicBezTo>
                <a:cubicBezTo>
                  <a:pt x="57" y="136"/>
                  <a:pt x="57" y="136"/>
                  <a:pt x="57" y="136"/>
                </a:cubicBezTo>
                <a:cubicBezTo>
                  <a:pt x="57" y="138"/>
                  <a:pt x="58" y="139"/>
                  <a:pt x="60" y="139"/>
                </a:cubicBezTo>
                <a:cubicBezTo>
                  <a:pt x="61" y="139"/>
                  <a:pt x="63" y="138"/>
                  <a:pt x="63" y="136"/>
                </a:cubicBezTo>
                <a:cubicBezTo>
                  <a:pt x="63" y="130"/>
                  <a:pt x="63" y="130"/>
                  <a:pt x="63" y="130"/>
                </a:cubicBezTo>
                <a:cubicBezTo>
                  <a:pt x="63" y="130"/>
                  <a:pt x="63" y="130"/>
                  <a:pt x="63" y="130"/>
                </a:cubicBezTo>
                <a:cubicBezTo>
                  <a:pt x="68" y="126"/>
                  <a:pt x="73" y="123"/>
                  <a:pt x="74" y="122"/>
                </a:cubicBezTo>
                <a:cubicBezTo>
                  <a:pt x="75" y="122"/>
                  <a:pt x="76" y="121"/>
                  <a:pt x="76" y="119"/>
                </a:cubicBezTo>
                <a:cubicBezTo>
                  <a:pt x="76" y="111"/>
                  <a:pt x="76" y="111"/>
                  <a:pt x="76" y="111"/>
                </a:cubicBezTo>
                <a:cubicBezTo>
                  <a:pt x="76" y="110"/>
                  <a:pt x="76" y="109"/>
                  <a:pt x="75" y="109"/>
                </a:cubicBezTo>
                <a:cubicBezTo>
                  <a:pt x="75" y="109"/>
                  <a:pt x="74" y="109"/>
                  <a:pt x="74" y="108"/>
                </a:cubicBezTo>
                <a:cubicBezTo>
                  <a:pt x="74" y="100"/>
                  <a:pt x="74" y="100"/>
                  <a:pt x="74" y="100"/>
                </a:cubicBezTo>
                <a:cubicBezTo>
                  <a:pt x="74" y="97"/>
                  <a:pt x="77" y="95"/>
                  <a:pt x="79" y="95"/>
                </a:cubicBezTo>
                <a:cubicBezTo>
                  <a:pt x="81" y="95"/>
                  <a:pt x="81" y="95"/>
                  <a:pt x="81" y="95"/>
                </a:cubicBezTo>
                <a:cubicBezTo>
                  <a:pt x="83" y="95"/>
                  <a:pt x="85" y="97"/>
                  <a:pt x="85" y="100"/>
                </a:cubicBezTo>
                <a:cubicBezTo>
                  <a:pt x="85" y="108"/>
                  <a:pt x="85" y="108"/>
                  <a:pt x="85" y="108"/>
                </a:cubicBezTo>
                <a:cubicBezTo>
                  <a:pt x="85" y="109"/>
                  <a:pt x="85" y="109"/>
                  <a:pt x="85" y="109"/>
                </a:cubicBezTo>
                <a:cubicBezTo>
                  <a:pt x="84" y="109"/>
                  <a:pt x="84" y="110"/>
                  <a:pt x="84" y="111"/>
                </a:cubicBezTo>
                <a:cubicBezTo>
                  <a:pt x="84" y="119"/>
                  <a:pt x="84" y="119"/>
                  <a:pt x="84" y="119"/>
                </a:cubicBezTo>
                <a:cubicBezTo>
                  <a:pt x="84" y="121"/>
                  <a:pt x="84" y="122"/>
                  <a:pt x="86" y="122"/>
                </a:cubicBezTo>
                <a:cubicBezTo>
                  <a:pt x="87" y="123"/>
                  <a:pt x="92" y="126"/>
                  <a:pt x="97" y="130"/>
                </a:cubicBezTo>
                <a:cubicBezTo>
                  <a:pt x="97" y="130"/>
                  <a:pt x="97" y="130"/>
                  <a:pt x="97" y="130"/>
                </a:cubicBezTo>
                <a:cubicBezTo>
                  <a:pt x="97" y="136"/>
                  <a:pt x="97" y="136"/>
                  <a:pt x="97" y="136"/>
                </a:cubicBezTo>
                <a:cubicBezTo>
                  <a:pt x="97" y="138"/>
                  <a:pt x="99" y="139"/>
                  <a:pt x="100" y="139"/>
                </a:cubicBezTo>
                <a:close/>
                <a:moveTo>
                  <a:pt x="43" y="139"/>
                </a:moveTo>
                <a:cubicBezTo>
                  <a:pt x="45" y="139"/>
                  <a:pt x="46" y="137"/>
                  <a:pt x="46" y="136"/>
                </a:cubicBezTo>
                <a:cubicBezTo>
                  <a:pt x="46" y="130"/>
                  <a:pt x="46" y="130"/>
                  <a:pt x="46" y="130"/>
                </a:cubicBezTo>
                <a:cubicBezTo>
                  <a:pt x="46" y="128"/>
                  <a:pt x="45" y="126"/>
                  <a:pt x="43" y="125"/>
                </a:cubicBezTo>
                <a:cubicBezTo>
                  <a:pt x="39" y="121"/>
                  <a:pt x="35" y="119"/>
                  <a:pt x="33" y="117"/>
                </a:cubicBezTo>
                <a:cubicBezTo>
                  <a:pt x="33" y="112"/>
                  <a:pt x="33" y="112"/>
                  <a:pt x="33" y="112"/>
                </a:cubicBezTo>
                <a:cubicBezTo>
                  <a:pt x="34" y="111"/>
                  <a:pt x="34" y="110"/>
                  <a:pt x="34" y="108"/>
                </a:cubicBezTo>
                <a:cubicBezTo>
                  <a:pt x="34" y="100"/>
                  <a:pt x="34" y="100"/>
                  <a:pt x="34" y="100"/>
                </a:cubicBezTo>
                <a:cubicBezTo>
                  <a:pt x="34" y="94"/>
                  <a:pt x="30" y="89"/>
                  <a:pt x="24" y="89"/>
                </a:cubicBezTo>
                <a:cubicBezTo>
                  <a:pt x="22" y="89"/>
                  <a:pt x="22" y="89"/>
                  <a:pt x="22" y="89"/>
                </a:cubicBezTo>
                <a:cubicBezTo>
                  <a:pt x="16" y="89"/>
                  <a:pt x="12" y="94"/>
                  <a:pt x="12" y="100"/>
                </a:cubicBezTo>
                <a:cubicBezTo>
                  <a:pt x="12" y="108"/>
                  <a:pt x="12" y="108"/>
                  <a:pt x="12" y="108"/>
                </a:cubicBezTo>
                <a:cubicBezTo>
                  <a:pt x="12" y="110"/>
                  <a:pt x="12" y="111"/>
                  <a:pt x="13" y="112"/>
                </a:cubicBezTo>
                <a:cubicBezTo>
                  <a:pt x="13" y="117"/>
                  <a:pt x="13" y="117"/>
                  <a:pt x="13" y="117"/>
                </a:cubicBezTo>
                <a:cubicBezTo>
                  <a:pt x="11" y="119"/>
                  <a:pt x="7" y="121"/>
                  <a:pt x="3" y="125"/>
                </a:cubicBezTo>
                <a:cubicBezTo>
                  <a:pt x="1" y="126"/>
                  <a:pt x="0" y="128"/>
                  <a:pt x="0" y="130"/>
                </a:cubicBezTo>
                <a:cubicBezTo>
                  <a:pt x="0" y="136"/>
                  <a:pt x="0" y="136"/>
                  <a:pt x="0" y="136"/>
                </a:cubicBezTo>
                <a:cubicBezTo>
                  <a:pt x="0" y="137"/>
                  <a:pt x="1" y="139"/>
                  <a:pt x="3" y="139"/>
                </a:cubicBezTo>
                <a:cubicBezTo>
                  <a:pt x="5" y="139"/>
                  <a:pt x="6" y="137"/>
                  <a:pt x="6" y="136"/>
                </a:cubicBezTo>
                <a:cubicBezTo>
                  <a:pt x="6" y="130"/>
                  <a:pt x="6" y="130"/>
                  <a:pt x="6" y="130"/>
                </a:cubicBezTo>
                <a:cubicBezTo>
                  <a:pt x="6" y="130"/>
                  <a:pt x="6" y="129"/>
                  <a:pt x="6" y="129"/>
                </a:cubicBezTo>
                <a:cubicBezTo>
                  <a:pt x="11" y="125"/>
                  <a:pt x="16" y="123"/>
                  <a:pt x="17" y="122"/>
                </a:cubicBezTo>
                <a:cubicBezTo>
                  <a:pt x="19" y="121"/>
                  <a:pt x="19" y="120"/>
                  <a:pt x="19" y="119"/>
                </a:cubicBezTo>
                <a:cubicBezTo>
                  <a:pt x="19" y="111"/>
                  <a:pt x="19" y="111"/>
                  <a:pt x="19" y="111"/>
                </a:cubicBezTo>
                <a:cubicBezTo>
                  <a:pt x="19" y="110"/>
                  <a:pt x="19" y="109"/>
                  <a:pt x="18" y="109"/>
                </a:cubicBezTo>
                <a:cubicBezTo>
                  <a:pt x="18" y="109"/>
                  <a:pt x="18" y="108"/>
                  <a:pt x="18" y="108"/>
                </a:cubicBezTo>
                <a:cubicBezTo>
                  <a:pt x="18" y="100"/>
                  <a:pt x="18" y="100"/>
                  <a:pt x="18" y="100"/>
                </a:cubicBezTo>
                <a:cubicBezTo>
                  <a:pt x="18" y="97"/>
                  <a:pt x="20" y="95"/>
                  <a:pt x="22" y="95"/>
                </a:cubicBezTo>
                <a:cubicBezTo>
                  <a:pt x="24" y="95"/>
                  <a:pt x="24" y="95"/>
                  <a:pt x="24" y="95"/>
                </a:cubicBezTo>
                <a:cubicBezTo>
                  <a:pt x="26" y="95"/>
                  <a:pt x="28" y="97"/>
                  <a:pt x="28" y="100"/>
                </a:cubicBezTo>
                <a:cubicBezTo>
                  <a:pt x="28" y="108"/>
                  <a:pt x="28" y="108"/>
                  <a:pt x="28" y="108"/>
                </a:cubicBezTo>
                <a:cubicBezTo>
                  <a:pt x="28" y="108"/>
                  <a:pt x="28" y="109"/>
                  <a:pt x="28" y="109"/>
                </a:cubicBezTo>
                <a:cubicBezTo>
                  <a:pt x="27" y="109"/>
                  <a:pt x="27" y="110"/>
                  <a:pt x="27" y="111"/>
                </a:cubicBezTo>
                <a:cubicBezTo>
                  <a:pt x="27" y="119"/>
                  <a:pt x="27" y="119"/>
                  <a:pt x="27" y="119"/>
                </a:cubicBezTo>
                <a:cubicBezTo>
                  <a:pt x="27" y="120"/>
                  <a:pt x="27" y="121"/>
                  <a:pt x="29" y="122"/>
                </a:cubicBezTo>
                <a:cubicBezTo>
                  <a:pt x="30" y="123"/>
                  <a:pt x="35" y="125"/>
                  <a:pt x="40" y="129"/>
                </a:cubicBezTo>
                <a:cubicBezTo>
                  <a:pt x="40" y="129"/>
                  <a:pt x="40" y="130"/>
                  <a:pt x="40" y="130"/>
                </a:cubicBezTo>
                <a:cubicBezTo>
                  <a:pt x="40" y="136"/>
                  <a:pt x="40" y="136"/>
                  <a:pt x="40" y="136"/>
                </a:cubicBezTo>
                <a:cubicBezTo>
                  <a:pt x="40" y="137"/>
                  <a:pt x="41" y="139"/>
                  <a:pt x="43" y="13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93" name="Freeform 792">
            <a:extLst>
              <a:ext uri="{FF2B5EF4-FFF2-40B4-BE49-F238E27FC236}">
                <a16:creationId xmlns:a16="http://schemas.microsoft.com/office/drawing/2014/main" xmlns="" id="{6903A709-BB44-4CC8-9033-08C5404F8879}"/>
              </a:ext>
            </a:extLst>
          </p:cNvPr>
          <p:cNvSpPr>
            <a:spLocks noEditPoints="1"/>
          </p:cNvSpPr>
          <p:nvPr/>
        </p:nvSpPr>
        <p:spPr bwMode="auto">
          <a:xfrm>
            <a:off x="3435350" y="2870200"/>
            <a:ext cx="546100" cy="484188"/>
          </a:xfrm>
          <a:custGeom>
            <a:avLst/>
            <a:gdLst>
              <a:gd name="T0" fmla="*/ 77 w 160"/>
              <a:gd name="T1" fmla="*/ 89 h 141"/>
              <a:gd name="T2" fmla="*/ 62 w 160"/>
              <a:gd name="T3" fmla="*/ 104 h 141"/>
              <a:gd name="T4" fmla="*/ 96 w 160"/>
              <a:gd name="T5" fmla="*/ 104 h 141"/>
              <a:gd name="T6" fmla="*/ 99 w 160"/>
              <a:gd name="T7" fmla="*/ 99 h 141"/>
              <a:gd name="T8" fmla="*/ 80 w 160"/>
              <a:gd name="T9" fmla="*/ 68 h 141"/>
              <a:gd name="T10" fmla="*/ 48 w 160"/>
              <a:gd name="T11" fmla="*/ 56 h 141"/>
              <a:gd name="T12" fmla="*/ 54 w 160"/>
              <a:gd name="T13" fmla="*/ 64 h 141"/>
              <a:gd name="T14" fmla="*/ 72 w 160"/>
              <a:gd name="T15" fmla="*/ 44 h 141"/>
              <a:gd name="T16" fmla="*/ 72 w 160"/>
              <a:gd name="T17" fmla="*/ 27 h 141"/>
              <a:gd name="T18" fmla="*/ 79 w 160"/>
              <a:gd name="T19" fmla="*/ 6 h 141"/>
              <a:gd name="T20" fmla="*/ 89 w 160"/>
              <a:gd name="T21" fmla="*/ 25 h 141"/>
              <a:gd name="T22" fmla="*/ 86 w 160"/>
              <a:gd name="T23" fmla="*/ 41 h 141"/>
              <a:gd name="T24" fmla="*/ 105 w 160"/>
              <a:gd name="T25" fmla="*/ 56 h 141"/>
              <a:gd name="T26" fmla="*/ 111 w 160"/>
              <a:gd name="T27" fmla="*/ 64 h 141"/>
              <a:gd name="T28" fmla="*/ 92 w 160"/>
              <a:gd name="T29" fmla="*/ 39 h 141"/>
              <a:gd name="T30" fmla="*/ 95 w 160"/>
              <a:gd name="T31" fmla="*/ 14 h 141"/>
              <a:gd name="T32" fmla="*/ 65 w 160"/>
              <a:gd name="T33" fmla="*/ 14 h 141"/>
              <a:gd name="T34" fmla="*/ 68 w 160"/>
              <a:gd name="T35" fmla="*/ 39 h 141"/>
              <a:gd name="T36" fmla="*/ 40 w 160"/>
              <a:gd name="T37" fmla="*/ 87 h 141"/>
              <a:gd name="T38" fmla="*/ 38 w 160"/>
              <a:gd name="T39" fmla="*/ 103 h 141"/>
              <a:gd name="T40" fmla="*/ 56 w 160"/>
              <a:gd name="T41" fmla="*/ 128 h 141"/>
              <a:gd name="T42" fmla="*/ 60 w 160"/>
              <a:gd name="T43" fmla="*/ 141 h 141"/>
              <a:gd name="T44" fmla="*/ 60 w 160"/>
              <a:gd name="T45" fmla="*/ 124 h 141"/>
              <a:gd name="T46" fmla="*/ 46 w 160"/>
              <a:gd name="T47" fmla="*/ 99 h 141"/>
              <a:gd name="T48" fmla="*/ 30 w 160"/>
              <a:gd name="T49" fmla="*/ 74 h 141"/>
              <a:gd name="T50" fmla="*/ 19 w 160"/>
              <a:gd name="T51" fmla="*/ 105 h 141"/>
              <a:gd name="T52" fmla="*/ 0 w 160"/>
              <a:gd name="T53" fmla="*/ 130 h 141"/>
              <a:gd name="T54" fmla="*/ 6 w 160"/>
              <a:gd name="T55" fmla="*/ 138 h 141"/>
              <a:gd name="T56" fmla="*/ 23 w 160"/>
              <a:gd name="T57" fmla="*/ 118 h 141"/>
              <a:gd name="T58" fmla="*/ 24 w 160"/>
              <a:gd name="T59" fmla="*/ 101 h 141"/>
              <a:gd name="T60" fmla="*/ 30 w 160"/>
              <a:gd name="T61" fmla="*/ 80 h 141"/>
              <a:gd name="T62" fmla="*/ 97 w 160"/>
              <a:gd name="T63" fmla="*/ 138 h 141"/>
              <a:gd name="T64" fmla="*/ 103 w 160"/>
              <a:gd name="T65" fmla="*/ 130 h 141"/>
              <a:gd name="T66" fmla="*/ 122 w 160"/>
              <a:gd name="T67" fmla="*/ 115 h 141"/>
              <a:gd name="T68" fmla="*/ 120 w 160"/>
              <a:gd name="T69" fmla="*/ 99 h 141"/>
              <a:gd name="T70" fmla="*/ 130 w 160"/>
              <a:gd name="T71" fmla="*/ 80 h 141"/>
              <a:gd name="T72" fmla="*/ 136 w 160"/>
              <a:gd name="T73" fmla="*/ 101 h 141"/>
              <a:gd name="T74" fmla="*/ 137 w 160"/>
              <a:gd name="T75" fmla="*/ 118 h 141"/>
              <a:gd name="T76" fmla="*/ 154 w 160"/>
              <a:gd name="T77" fmla="*/ 138 h 141"/>
              <a:gd name="T78" fmla="*/ 160 w 160"/>
              <a:gd name="T79" fmla="*/ 130 h 141"/>
              <a:gd name="T80" fmla="*/ 141 w 160"/>
              <a:gd name="T81" fmla="*/ 105 h 141"/>
              <a:gd name="T82" fmla="*/ 130 w 160"/>
              <a:gd name="T83" fmla="*/ 74 h 141"/>
              <a:gd name="T84" fmla="*/ 114 w 160"/>
              <a:gd name="T85" fmla="*/ 99 h 141"/>
              <a:gd name="T86" fmla="*/ 100 w 160"/>
              <a:gd name="T87" fmla="*/ 124 h 1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60" h="141">
                <a:moveTo>
                  <a:pt x="80" y="68"/>
                </a:moveTo>
                <a:cubicBezTo>
                  <a:pt x="79" y="68"/>
                  <a:pt x="77" y="69"/>
                  <a:pt x="77" y="71"/>
                </a:cubicBezTo>
                <a:cubicBezTo>
                  <a:pt x="77" y="89"/>
                  <a:pt x="77" y="89"/>
                  <a:pt x="77" y="89"/>
                </a:cubicBezTo>
                <a:cubicBezTo>
                  <a:pt x="61" y="99"/>
                  <a:pt x="61" y="99"/>
                  <a:pt x="61" y="99"/>
                </a:cubicBezTo>
                <a:cubicBezTo>
                  <a:pt x="60" y="100"/>
                  <a:pt x="59" y="101"/>
                  <a:pt x="60" y="103"/>
                </a:cubicBezTo>
                <a:cubicBezTo>
                  <a:pt x="60" y="104"/>
                  <a:pt x="61" y="104"/>
                  <a:pt x="62" y="104"/>
                </a:cubicBezTo>
                <a:cubicBezTo>
                  <a:pt x="63" y="104"/>
                  <a:pt x="64" y="104"/>
                  <a:pt x="64" y="104"/>
                </a:cubicBezTo>
                <a:cubicBezTo>
                  <a:pt x="80" y="95"/>
                  <a:pt x="80" y="95"/>
                  <a:pt x="80" y="95"/>
                </a:cubicBezTo>
                <a:cubicBezTo>
                  <a:pt x="96" y="104"/>
                  <a:pt x="96" y="104"/>
                  <a:pt x="96" y="104"/>
                </a:cubicBezTo>
                <a:cubicBezTo>
                  <a:pt x="97" y="104"/>
                  <a:pt x="97" y="104"/>
                  <a:pt x="98" y="104"/>
                </a:cubicBezTo>
                <a:cubicBezTo>
                  <a:pt x="99" y="104"/>
                  <a:pt x="100" y="104"/>
                  <a:pt x="101" y="103"/>
                </a:cubicBezTo>
                <a:cubicBezTo>
                  <a:pt x="101" y="101"/>
                  <a:pt x="101" y="100"/>
                  <a:pt x="99" y="99"/>
                </a:cubicBezTo>
                <a:cubicBezTo>
                  <a:pt x="83" y="89"/>
                  <a:pt x="83" y="89"/>
                  <a:pt x="83" y="89"/>
                </a:cubicBezTo>
                <a:cubicBezTo>
                  <a:pt x="83" y="71"/>
                  <a:pt x="83" y="71"/>
                  <a:pt x="83" y="71"/>
                </a:cubicBezTo>
                <a:cubicBezTo>
                  <a:pt x="83" y="69"/>
                  <a:pt x="82" y="68"/>
                  <a:pt x="80" y="68"/>
                </a:cubicBezTo>
                <a:close/>
                <a:moveTo>
                  <a:pt x="68" y="39"/>
                </a:moveTo>
                <a:cubicBezTo>
                  <a:pt x="65" y="41"/>
                  <a:pt x="58" y="45"/>
                  <a:pt x="52" y="50"/>
                </a:cubicBezTo>
                <a:cubicBezTo>
                  <a:pt x="50" y="51"/>
                  <a:pt x="48" y="54"/>
                  <a:pt x="48" y="56"/>
                </a:cubicBezTo>
                <a:cubicBezTo>
                  <a:pt x="48" y="64"/>
                  <a:pt x="48" y="64"/>
                  <a:pt x="48" y="64"/>
                </a:cubicBezTo>
                <a:cubicBezTo>
                  <a:pt x="48" y="66"/>
                  <a:pt x="50" y="67"/>
                  <a:pt x="51" y="67"/>
                </a:cubicBezTo>
                <a:cubicBezTo>
                  <a:pt x="53" y="67"/>
                  <a:pt x="54" y="66"/>
                  <a:pt x="54" y="64"/>
                </a:cubicBezTo>
                <a:cubicBezTo>
                  <a:pt x="54" y="56"/>
                  <a:pt x="54" y="56"/>
                  <a:pt x="54" y="56"/>
                </a:cubicBezTo>
                <a:cubicBezTo>
                  <a:pt x="54" y="56"/>
                  <a:pt x="55" y="55"/>
                  <a:pt x="55" y="54"/>
                </a:cubicBezTo>
                <a:cubicBezTo>
                  <a:pt x="62" y="49"/>
                  <a:pt x="70" y="45"/>
                  <a:pt x="72" y="44"/>
                </a:cubicBezTo>
                <a:cubicBezTo>
                  <a:pt x="73" y="43"/>
                  <a:pt x="73" y="42"/>
                  <a:pt x="73" y="41"/>
                </a:cubicBezTo>
                <a:cubicBezTo>
                  <a:pt x="73" y="30"/>
                  <a:pt x="73" y="30"/>
                  <a:pt x="73" y="30"/>
                </a:cubicBezTo>
                <a:cubicBezTo>
                  <a:pt x="73" y="29"/>
                  <a:pt x="73" y="28"/>
                  <a:pt x="72" y="27"/>
                </a:cubicBezTo>
                <a:cubicBezTo>
                  <a:pt x="72" y="27"/>
                  <a:pt x="71" y="26"/>
                  <a:pt x="71" y="25"/>
                </a:cubicBezTo>
                <a:cubicBezTo>
                  <a:pt x="71" y="14"/>
                  <a:pt x="71" y="14"/>
                  <a:pt x="71" y="14"/>
                </a:cubicBezTo>
                <a:cubicBezTo>
                  <a:pt x="71" y="9"/>
                  <a:pt x="75" y="6"/>
                  <a:pt x="79" y="6"/>
                </a:cubicBezTo>
                <a:cubicBezTo>
                  <a:pt x="81" y="6"/>
                  <a:pt x="81" y="6"/>
                  <a:pt x="81" y="6"/>
                </a:cubicBezTo>
                <a:cubicBezTo>
                  <a:pt x="85" y="6"/>
                  <a:pt x="89" y="9"/>
                  <a:pt x="89" y="14"/>
                </a:cubicBezTo>
                <a:cubicBezTo>
                  <a:pt x="89" y="25"/>
                  <a:pt x="89" y="25"/>
                  <a:pt x="89" y="25"/>
                </a:cubicBezTo>
                <a:cubicBezTo>
                  <a:pt x="89" y="26"/>
                  <a:pt x="88" y="27"/>
                  <a:pt x="88" y="27"/>
                </a:cubicBezTo>
                <a:cubicBezTo>
                  <a:pt x="87" y="28"/>
                  <a:pt x="86" y="29"/>
                  <a:pt x="86" y="30"/>
                </a:cubicBezTo>
                <a:cubicBezTo>
                  <a:pt x="86" y="41"/>
                  <a:pt x="86" y="41"/>
                  <a:pt x="86" y="41"/>
                </a:cubicBezTo>
                <a:cubicBezTo>
                  <a:pt x="86" y="42"/>
                  <a:pt x="87" y="43"/>
                  <a:pt x="88" y="44"/>
                </a:cubicBezTo>
                <a:cubicBezTo>
                  <a:pt x="90" y="45"/>
                  <a:pt x="97" y="49"/>
                  <a:pt x="105" y="54"/>
                </a:cubicBezTo>
                <a:cubicBezTo>
                  <a:pt x="105" y="55"/>
                  <a:pt x="105" y="56"/>
                  <a:pt x="105" y="56"/>
                </a:cubicBezTo>
                <a:cubicBezTo>
                  <a:pt x="105" y="64"/>
                  <a:pt x="105" y="64"/>
                  <a:pt x="105" y="64"/>
                </a:cubicBezTo>
                <a:cubicBezTo>
                  <a:pt x="105" y="66"/>
                  <a:pt x="107" y="67"/>
                  <a:pt x="108" y="67"/>
                </a:cubicBezTo>
                <a:cubicBezTo>
                  <a:pt x="110" y="67"/>
                  <a:pt x="111" y="66"/>
                  <a:pt x="111" y="64"/>
                </a:cubicBezTo>
                <a:cubicBezTo>
                  <a:pt x="111" y="56"/>
                  <a:pt x="111" y="56"/>
                  <a:pt x="111" y="56"/>
                </a:cubicBezTo>
                <a:cubicBezTo>
                  <a:pt x="111" y="54"/>
                  <a:pt x="110" y="51"/>
                  <a:pt x="108" y="50"/>
                </a:cubicBezTo>
                <a:cubicBezTo>
                  <a:pt x="102" y="45"/>
                  <a:pt x="95" y="41"/>
                  <a:pt x="92" y="39"/>
                </a:cubicBezTo>
                <a:cubicBezTo>
                  <a:pt x="92" y="31"/>
                  <a:pt x="92" y="31"/>
                  <a:pt x="92" y="31"/>
                </a:cubicBezTo>
                <a:cubicBezTo>
                  <a:pt x="94" y="29"/>
                  <a:pt x="95" y="27"/>
                  <a:pt x="95" y="25"/>
                </a:cubicBezTo>
                <a:cubicBezTo>
                  <a:pt x="95" y="14"/>
                  <a:pt x="95" y="14"/>
                  <a:pt x="95" y="14"/>
                </a:cubicBezTo>
                <a:cubicBezTo>
                  <a:pt x="95" y="6"/>
                  <a:pt x="89" y="0"/>
                  <a:pt x="81" y="0"/>
                </a:cubicBezTo>
                <a:cubicBezTo>
                  <a:pt x="79" y="0"/>
                  <a:pt x="79" y="0"/>
                  <a:pt x="79" y="0"/>
                </a:cubicBezTo>
                <a:cubicBezTo>
                  <a:pt x="71" y="0"/>
                  <a:pt x="65" y="6"/>
                  <a:pt x="65" y="14"/>
                </a:cubicBezTo>
                <a:cubicBezTo>
                  <a:pt x="65" y="25"/>
                  <a:pt x="65" y="25"/>
                  <a:pt x="65" y="25"/>
                </a:cubicBezTo>
                <a:cubicBezTo>
                  <a:pt x="65" y="27"/>
                  <a:pt x="66" y="29"/>
                  <a:pt x="68" y="31"/>
                </a:cubicBezTo>
                <a:cubicBezTo>
                  <a:pt x="68" y="39"/>
                  <a:pt x="68" y="39"/>
                  <a:pt x="68" y="39"/>
                </a:cubicBezTo>
                <a:close/>
                <a:moveTo>
                  <a:pt x="30" y="80"/>
                </a:moveTo>
                <a:cubicBezTo>
                  <a:pt x="33" y="80"/>
                  <a:pt x="33" y="80"/>
                  <a:pt x="33" y="80"/>
                </a:cubicBezTo>
                <a:cubicBezTo>
                  <a:pt x="37" y="80"/>
                  <a:pt x="40" y="83"/>
                  <a:pt x="40" y="87"/>
                </a:cubicBezTo>
                <a:cubicBezTo>
                  <a:pt x="40" y="99"/>
                  <a:pt x="40" y="99"/>
                  <a:pt x="40" y="99"/>
                </a:cubicBezTo>
                <a:cubicBezTo>
                  <a:pt x="40" y="100"/>
                  <a:pt x="40" y="101"/>
                  <a:pt x="39" y="101"/>
                </a:cubicBezTo>
                <a:cubicBezTo>
                  <a:pt x="38" y="102"/>
                  <a:pt x="38" y="103"/>
                  <a:pt x="38" y="103"/>
                </a:cubicBezTo>
                <a:cubicBezTo>
                  <a:pt x="38" y="115"/>
                  <a:pt x="38" y="115"/>
                  <a:pt x="38" y="115"/>
                </a:cubicBezTo>
                <a:cubicBezTo>
                  <a:pt x="38" y="116"/>
                  <a:pt x="39" y="117"/>
                  <a:pt x="40" y="118"/>
                </a:cubicBezTo>
                <a:cubicBezTo>
                  <a:pt x="41" y="119"/>
                  <a:pt x="49" y="122"/>
                  <a:pt x="56" y="128"/>
                </a:cubicBezTo>
                <a:cubicBezTo>
                  <a:pt x="57" y="129"/>
                  <a:pt x="57" y="130"/>
                  <a:pt x="57" y="130"/>
                </a:cubicBezTo>
                <a:cubicBezTo>
                  <a:pt x="57" y="138"/>
                  <a:pt x="57" y="138"/>
                  <a:pt x="57" y="138"/>
                </a:cubicBezTo>
                <a:cubicBezTo>
                  <a:pt x="57" y="140"/>
                  <a:pt x="58" y="141"/>
                  <a:pt x="60" y="141"/>
                </a:cubicBezTo>
                <a:cubicBezTo>
                  <a:pt x="62" y="141"/>
                  <a:pt x="63" y="140"/>
                  <a:pt x="63" y="138"/>
                </a:cubicBezTo>
                <a:cubicBezTo>
                  <a:pt x="63" y="130"/>
                  <a:pt x="63" y="130"/>
                  <a:pt x="63" y="130"/>
                </a:cubicBezTo>
                <a:cubicBezTo>
                  <a:pt x="63" y="128"/>
                  <a:pt x="62" y="125"/>
                  <a:pt x="60" y="124"/>
                </a:cubicBezTo>
                <a:cubicBezTo>
                  <a:pt x="54" y="119"/>
                  <a:pt x="47" y="115"/>
                  <a:pt x="44" y="113"/>
                </a:cubicBezTo>
                <a:cubicBezTo>
                  <a:pt x="44" y="105"/>
                  <a:pt x="44" y="105"/>
                  <a:pt x="44" y="105"/>
                </a:cubicBezTo>
                <a:cubicBezTo>
                  <a:pt x="45" y="103"/>
                  <a:pt x="46" y="101"/>
                  <a:pt x="46" y="99"/>
                </a:cubicBezTo>
                <a:cubicBezTo>
                  <a:pt x="46" y="87"/>
                  <a:pt x="46" y="87"/>
                  <a:pt x="46" y="87"/>
                </a:cubicBezTo>
                <a:cubicBezTo>
                  <a:pt x="46" y="80"/>
                  <a:pt x="40" y="74"/>
                  <a:pt x="33" y="74"/>
                </a:cubicBezTo>
                <a:cubicBezTo>
                  <a:pt x="30" y="74"/>
                  <a:pt x="30" y="74"/>
                  <a:pt x="30" y="74"/>
                </a:cubicBezTo>
                <a:cubicBezTo>
                  <a:pt x="23" y="74"/>
                  <a:pt x="17" y="80"/>
                  <a:pt x="17" y="87"/>
                </a:cubicBezTo>
                <a:cubicBezTo>
                  <a:pt x="17" y="99"/>
                  <a:pt x="17" y="99"/>
                  <a:pt x="17" y="99"/>
                </a:cubicBezTo>
                <a:cubicBezTo>
                  <a:pt x="17" y="101"/>
                  <a:pt x="18" y="103"/>
                  <a:pt x="19" y="105"/>
                </a:cubicBezTo>
                <a:cubicBezTo>
                  <a:pt x="19" y="113"/>
                  <a:pt x="19" y="113"/>
                  <a:pt x="19" y="113"/>
                </a:cubicBezTo>
                <a:cubicBezTo>
                  <a:pt x="16" y="115"/>
                  <a:pt x="9" y="119"/>
                  <a:pt x="3" y="124"/>
                </a:cubicBezTo>
                <a:cubicBezTo>
                  <a:pt x="1" y="125"/>
                  <a:pt x="0" y="128"/>
                  <a:pt x="0" y="130"/>
                </a:cubicBezTo>
                <a:cubicBezTo>
                  <a:pt x="0" y="138"/>
                  <a:pt x="0" y="138"/>
                  <a:pt x="0" y="138"/>
                </a:cubicBezTo>
                <a:cubicBezTo>
                  <a:pt x="0" y="140"/>
                  <a:pt x="1" y="141"/>
                  <a:pt x="3" y="141"/>
                </a:cubicBezTo>
                <a:cubicBezTo>
                  <a:pt x="5" y="141"/>
                  <a:pt x="6" y="140"/>
                  <a:pt x="6" y="138"/>
                </a:cubicBezTo>
                <a:cubicBezTo>
                  <a:pt x="6" y="130"/>
                  <a:pt x="6" y="130"/>
                  <a:pt x="6" y="130"/>
                </a:cubicBezTo>
                <a:cubicBezTo>
                  <a:pt x="6" y="130"/>
                  <a:pt x="6" y="129"/>
                  <a:pt x="7" y="128"/>
                </a:cubicBezTo>
                <a:cubicBezTo>
                  <a:pt x="14" y="122"/>
                  <a:pt x="22" y="119"/>
                  <a:pt x="23" y="118"/>
                </a:cubicBezTo>
                <a:cubicBezTo>
                  <a:pt x="24" y="117"/>
                  <a:pt x="25" y="116"/>
                  <a:pt x="25" y="115"/>
                </a:cubicBezTo>
                <a:cubicBezTo>
                  <a:pt x="25" y="103"/>
                  <a:pt x="25" y="103"/>
                  <a:pt x="25" y="103"/>
                </a:cubicBezTo>
                <a:cubicBezTo>
                  <a:pt x="25" y="103"/>
                  <a:pt x="24" y="102"/>
                  <a:pt x="24" y="101"/>
                </a:cubicBezTo>
                <a:cubicBezTo>
                  <a:pt x="23" y="101"/>
                  <a:pt x="23" y="100"/>
                  <a:pt x="23" y="99"/>
                </a:cubicBezTo>
                <a:cubicBezTo>
                  <a:pt x="23" y="87"/>
                  <a:pt x="23" y="87"/>
                  <a:pt x="23" y="87"/>
                </a:cubicBezTo>
                <a:cubicBezTo>
                  <a:pt x="23" y="83"/>
                  <a:pt x="26" y="80"/>
                  <a:pt x="30" y="80"/>
                </a:cubicBezTo>
                <a:close/>
                <a:moveTo>
                  <a:pt x="100" y="124"/>
                </a:moveTo>
                <a:cubicBezTo>
                  <a:pt x="98" y="125"/>
                  <a:pt x="97" y="128"/>
                  <a:pt x="97" y="130"/>
                </a:cubicBezTo>
                <a:cubicBezTo>
                  <a:pt x="97" y="138"/>
                  <a:pt x="97" y="138"/>
                  <a:pt x="97" y="138"/>
                </a:cubicBezTo>
                <a:cubicBezTo>
                  <a:pt x="97" y="140"/>
                  <a:pt x="98" y="141"/>
                  <a:pt x="100" y="141"/>
                </a:cubicBezTo>
                <a:cubicBezTo>
                  <a:pt x="102" y="141"/>
                  <a:pt x="103" y="140"/>
                  <a:pt x="103" y="138"/>
                </a:cubicBezTo>
                <a:cubicBezTo>
                  <a:pt x="103" y="130"/>
                  <a:pt x="103" y="130"/>
                  <a:pt x="103" y="130"/>
                </a:cubicBezTo>
                <a:cubicBezTo>
                  <a:pt x="103" y="130"/>
                  <a:pt x="103" y="129"/>
                  <a:pt x="104" y="128"/>
                </a:cubicBezTo>
                <a:cubicBezTo>
                  <a:pt x="111" y="122"/>
                  <a:pt x="119" y="119"/>
                  <a:pt x="120" y="118"/>
                </a:cubicBezTo>
                <a:cubicBezTo>
                  <a:pt x="121" y="117"/>
                  <a:pt x="122" y="116"/>
                  <a:pt x="122" y="115"/>
                </a:cubicBezTo>
                <a:cubicBezTo>
                  <a:pt x="122" y="103"/>
                  <a:pt x="122" y="103"/>
                  <a:pt x="122" y="103"/>
                </a:cubicBezTo>
                <a:cubicBezTo>
                  <a:pt x="122" y="103"/>
                  <a:pt x="122" y="102"/>
                  <a:pt x="121" y="101"/>
                </a:cubicBezTo>
                <a:cubicBezTo>
                  <a:pt x="120" y="101"/>
                  <a:pt x="120" y="100"/>
                  <a:pt x="120" y="99"/>
                </a:cubicBezTo>
                <a:cubicBezTo>
                  <a:pt x="120" y="87"/>
                  <a:pt x="120" y="87"/>
                  <a:pt x="120" y="87"/>
                </a:cubicBezTo>
                <a:cubicBezTo>
                  <a:pt x="120" y="83"/>
                  <a:pt x="123" y="80"/>
                  <a:pt x="127" y="80"/>
                </a:cubicBezTo>
                <a:cubicBezTo>
                  <a:pt x="130" y="80"/>
                  <a:pt x="130" y="80"/>
                  <a:pt x="130" y="80"/>
                </a:cubicBezTo>
                <a:cubicBezTo>
                  <a:pt x="134" y="80"/>
                  <a:pt x="137" y="83"/>
                  <a:pt x="137" y="87"/>
                </a:cubicBezTo>
                <a:cubicBezTo>
                  <a:pt x="137" y="99"/>
                  <a:pt x="137" y="99"/>
                  <a:pt x="137" y="99"/>
                </a:cubicBezTo>
                <a:cubicBezTo>
                  <a:pt x="137" y="100"/>
                  <a:pt x="137" y="101"/>
                  <a:pt x="136" y="101"/>
                </a:cubicBezTo>
                <a:cubicBezTo>
                  <a:pt x="136" y="102"/>
                  <a:pt x="135" y="103"/>
                  <a:pt x="135" y="103"/>
                </a:cubicBezTo>
                <a:cubicBezTo>
                  <a:pt x="135" y="115"/>
                  <a:pt x="135" y="115"/>
                  <a:pt x="135" y="115"/>
                </a:cubicBezTo>
                <a:cubicBezTo>
                  <a:pt x="135" y="116"/>
                  <a:pt x="136" y="117"/>
                  <a:pt x="137" y="118"/>
                </a:cubicBezTo>
                <a:cubicBezTo>
                  <a:pt x="138" y="119"/>
                  <a:pt x="146" y="122"/>
                  <a:pt x="153" y="128"/>
                </a:cubicBezTo>
                <a:cubicBezTo>
                  <a:pt x="154" y="129"/>
                  <a:pt x="154" y="130"/>
                  <a:pt x="154" y="130"/>
                </a:cubicBezTo>
                <a:cubicBezTo>
                  <a:pt x="154" y="138"/>
                  <a:pt x="154" y="138"/>
                  <a:pt x="154" y="138"/>
                </a:cubicBezTo>
                <a:cubicBezTo>
                  <a:pt x="154" y="140"/>
                  <a:pt x="155" y="141"/>
                  <a:pt x="157" y="141"/>
                </a:cubicBezTo>
                <a:cubicBezTo>
                  <a:pt x="159" y="141"/>
                  <a:pt x="160" y="140"/>
                  <a:pt x="160" y="138"/>
                </a:cubicBezTo>
                <a:cubicBezTo>
                  <a:pt x="160" y="130"/>
                  <a:pt x="160" y="130"/>
                  <a:pt x="160" y="130"/>
                </a:cubicBezTo>
                <a:cubicBezTo>
                  <a:pt x="160" y="128"/>
                  <a:pt x="159" y="125"/>
                  <a:pt x="157" y="124"/>
                </a:cubicBezTo>
                <a:cubicBezTo>
                  <a:pt x="151" y="119"/>
                  <a:pt x="144" y="115"/>
                  <a:pt x="141" y="113"/>
                </a:cubicBezTo>
                <a:cubicBezTo>
                  <a:pt x="141" y="105"/>
                  <a:pt x="141" y="105"/>
                  <a:pt x="141" y="105"/>
                </a:cubicBezTo>
                <a:cubicBezTo>
                  <a:pt x="142" y="103"/>
                  <a:pt x="143" y="101"/>
                  <a:pt x="143" y="99"/>
                </a:cubicBezTo>
                <a:cubicBezTo>
                  <a:pt x="143" y="87"/>
                  <a:pt x="143" y="87"/>
                  <a:pt x="143" y="87"/>
                </a:cubicBezTo>
                <a:cubicBezTo>
                  <a:pt x="143" y="80"/>
                  <a:pt x="137" y="74"/>
                  <a:pt x="130" y="74"/>
                </a:cubicBezTo>
                <a:cubicBezTo>
                  <a:pt x="127" y="74"/>
                  <a:pt x="127" y="74"/>
                  <a:pt x="127" y="74"/>
                </a:cubicBezTo>
                <a:cubicBezTo>
                  <a:pt x="120" y="74"/>
                  <a:pt x="114" y="80"/>
                  <a:pt x="114" y="87"/>
                </a:cubicBezTo>
                <a:cubicBezTo>
                  <a:pt x="114" y="99"/>
                  <a:pt x="114" y="99"/>
                  <a:pt x="114" y="99"/>
                </a:cubicBezTo>
                <a:cubicBezTo>
                  <a:pt x="114" y="101"/>
                  <a:pt x="115" y="103"/>
                  <a:pt x="116" y="105"/>
                </a:cubicBezTo>
                <a:cubicBezTo>
                  <a:pt x="116" y="113"/>
                  <a:pt x="116" y="113"/>
                  <a:pt x="116" y="113"/>
                </a:cubicBezTo>
                <a:cubicBezTo>
                  <a:pt x="113" y="115"/>
                  <a:pt x="106" y="119"/>
                  <a:pt x="100" y="12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94" name="Freeform 793">
            <a:extLst>
              <a:ext uri="{FF2B5EF4-FFF2-40B4-BE49-F238E27FC236}">
                <a16:creationId xmlns:a16="http://schemas.microsoft.com/office/drawing/2014/main" xmlns="" id="{E391D049-1A9E-4B2F-986A-31D7636C2460}"/>
              </a:ext>
            </a:extLst>
          </p:cNvPr>
          <p:cNvSpPr>
            <a:spLocks noEditPoints="1"/>
          </p:cNvSpPr>
          <p:nvPr/>
        </p:nvSpPr>
        <p:spPr bwMode="auto">
          <a:xfrm>
            <a:off x="3435350" y="3544888"/>
            <a:ext cx="546100" cy="360363"/>
          </a:xfrm>
          <a:custGeom>
            <a:avLst/>
            <a:gdLst>
              <a:gd name="T0" fmla="*/ 54 w 160"/>
              <a:gd name="T1" fmla="*/ 8 h 105"/>
              <a:gd name="T2" fmla="*/ 42 w 160"/>
              <a:gd name="T3" fmla="*/ 7 h 105"/>
              <a:gd name="T4" fmla="*/ 21 w 160"/>
              <a:gd name="T5" fmla="*/ 0 h 105"/>
              <a:gd name="T6" fmla="*/ 0 w 160"/>
              <a:gd name="T7" fmla="*/ 52 h 105"/>
              <a:gd name="T8" fmla="*/ 2 w 160"/>
              <a:gd name="T9" fmla="*/ 56 h 105"/>
              <a:gd name="T10" fmla="*/ 23 w 160"/>
              <a:gd name="T11" fmla="*/ 63 h 105"/>
              <a:gd name="T12" fmla="*/ 42 w 160"/>
              <a:gd name="T13" fmla="*/ 14 h 105"/>
              <a:gd name="T14" fmla="*/ 56 w 160"/>
              <a:gd name="T15" fmla="*/ 14 h 105"/>
              <a:gd name="T16" fmla="*/ 66 w 160"/>
              <a:gd name="T17" fmla="*/ 12 h 105"/>
              <a:gd name="T18" fmla="*/ 101 w 160"/>
              <a:gd name="T19" fmla="*/ 29 h 105"/>
              <a:gd name="T20" fmla="*/ 77 w 160"/>
              <a:gd name="T21" fmla="*/ 24 h 105"/>
              <a:gd name="T22" fmla="*/ 73 w 160"/>
              <a:gd name="T23" fmla="*/ 26 h 105"/>
              <a:gd name="T24" fmla="*/ 46 w 160"/>
              <a:gd name="T25" fmla="*/ 39 h 105"/>
              <a:gd name="T26" fmla="*/ 44 w 160"/>
              <a:gd name="T27" fmla="*/ 44 h 105"/>
              <a:gd name="T28" fmla="*/ 66 w 160"/>
              <a:gd name="T29" fmla="*/ 44 h 105"/>
              <a:gd name="T30" fmla="*/ 92 w 160"/>
              <a:gd name="T31" fmla="*/ 35 h 105"/>
              <a:gd name="T32" fmla="*/ 110 w 160"/>
              <a:gd name="T33" fmla="*/ 23 h 105"/>
              <a:gd name="T34" fmla="*/ 68 w 160"/>
              <a:gd name="T35" fmla="*/ 6 h 105"/>
              <a:gd name="T36" fmla="*/ 22 w 160"/>
              <a:gd name="T37" fmla="*/ 56 h 105"/>
              <a:gd name="T38" fmla="*/ 22 w 160"/>
              <a:gd name="T39" fmla="*/ 7 h 105"/>
              <a:gd name="T40" fmla="*/ 22 w 160"/>
              <a:gd name="T41" fmla="*/ 56 h 105"/>
              <a:gd name="T42" fmla="*/ 127 w 160"/>
              <a:gd name="T43" fmla="*/ 66 h 105"/>
              <a:gd name="T44" fmla="*/ 68 w 160"/>
              <a:gd name="T45" fmla="*/ 99 h 105"/>
              <a:gd name="T46" fmla="*/ 65 w 160"/>
              <a:gd name="T47" fmla="*/ 93 h 105"/>
              <a:gd name="T48" fmla="*/ 66 w 160"/>
              <a:gd name="T49" fmla="*/ 93 h 105"/>
              <a:gd name="T50" fmla="*/ 88 w 160"/>
              <a:gd name="T51" fmla="*/ 79 h 105"/>
              <a:gd name="T52" fmla="*/ 63 w 160"/>
              <a:gd name="T53" fmla="*/ 87 h 105"/>
              <a:gd name="T54" fmla="*/ 53 w 160"/>
              <a:gd name="T55" fmla="*/ 92 h 105"/>
              <a:gd name="T56" fmla="*/ 48 w 160"/>
              <a:gd name="T57" fmla="*/ 88 h 105"/>
              <a:gd name="T58" fmla="*/ 58 w 160"/>
              <a:gd name="T59" fmla="*/ 83 h 105"/>
              <a:gd name="T60" fmla="*/ 80 w 160"/>
              <a:gd name="T61" fmla="*/ 72 h 105"/>
              <a:gd name="T62" fmla="*/ 77 w 160"/>
              <a:gd name="T63" fmla="*/ 67 h 105"/>
              <a:gd name="T64" fmla="*/ 55 w 160"/>
              <a:gd name="T65" fmla="*/ 77 h 105"/>
              <a:gd name="T66" fmla="*/ 44 w 160"/>
              <a:gd name="T67" fmla="*/ 83 h 105"/>
              <a:gd name="T68" fmla="*/ 39 w 160"/>
              <a:gd name="T69" fmla="*/ 82 h 105"/>
              <a:gd name="T70" fmla="*/ 45 w 160"/>
              <a:gd name="T71" fmla="*/ 75 h 105"/>
              <a:gd name="T72" fmla="*/ 52 w 160"/>
              <a:gd name="T73" fmla="*/ 72 h 105"/>
              <a:gd name="T74" fmla="*/ 54 w 160"/>
              <a:gd name="T75" fmla="*/ 71 h 105"/>
              <a:gd name="T76" fmla="*/ 73 w 160"/>
              <a:gd name="T77" fmla="*/ 58 h 105"/>
              <a:gd name="T78" fmla="*/ 50 w 160"/>
              <a:gd name="T79" fmla="*/ 66 h 105"/>
              <a:gd name="T80" fmla="*/ 38 w 160"/>
              <a:gd name="T81" fmla="*/ 68 h 105"/>
              <a:gd name="T82" fmla="*/ 39 w 160"/>
              <a:gd name="T83" fmla="*/ 64 h 105"/>
              <a:gd name="T84" fmla="*/ 55 w 160"/>
              <a:gd name="T85" fmla="*/ 53 h 105"/>
              <a:gd name="T86" fmla="*/ 37 w 160"/>
              <a:gd name="T87" fmla="*/ 59 h 105"/>
              <a:gd name="T88" fmla="*/ 32 w 160"/>
              <a:gd name="T89" fmla="*/ 71 h 105"/>
              <a:gd name="T90" fmla="*/ 34 w 160"/>
              <a:gd name="T91" fmla="*/ 84 h 105"/>
              <a:gd name="T92" fmla="*/ 42 w 160"/>
              <a:gd name="T93" fmla="*/ 89 h 105"/>
              <a:gd name="T94" fmla="*/ 52 w 160"/>
              <a:gd name="T95" fmla="*/ 99 h 105"/>
              <a:gd name="T96" fmla="*/ 58 w 160"/>
              <a:gd name="T97" fmla="*/ 97 h 105"/>
              <a:gd name="T98" fmla="*/ 67 w 160"/>
              <a:gd name="T99" fmla="*/ 105 h 105"/>
              <a:gd name="T100" fmla="*/ 108 w 160"/>
              <a:gd name="T101" fmla="*/ 86 h 105"/>
              <a:gd name="T102" fmla="*/ 139 w 160"/>
              <a:gd name="T103" fmla="*/ 63 h 105"/>
              <a:gd name="T104" fmla="*/ 160 w 160"/>
              <a:gd name="T105" fmla="*/ 49 h 105"/>
              <a:gd name="T106" fmla="*/ 135 w 160"/>
              <a:gd name="T107" fmla="*/ 0 h 105"/>
              <a:gd name="T108" fmla="*/ 113 w 160"/>
              <a:gd name="T109" fmla="*/ 10 h 105"/>
              <a:gd name="T110" fmla="*/ 134 w 160"/>
              <a:gd name="T111" fmla="*/ 60 h 105"/>
              <a:gd name="T112" fmla="*/ 153 w 160"/>
              <a:gd name="T113" fmla="*/ 50 h 105"/>
              <a:gd name="T114" fmla="*/ 118 w 160"/>
              <a:gd name="T115" fmla="*/ 14 h 1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60" h="105">
                <a:moveTo>
                  <a:pt x="56" y="7"/>
                </a:moveTo>
                <a:cubicBezTo>
                  <a:pt x="54" y="8"/>
                  <a:pt x="54" y="8"/>
                  <a:pt x="54" y="8"/>
                </a:cubicBezTo>
                <a:cubicBezTo>
                  <a:pt x="51" y="9"/>
                  <a:pt x="48" y="10"/>
                  <a:pt x="46" y="9"/>
                </a:cubicBezTo>
                <a:cubicBezTo>
                  <a:pt x="42" y="7"/>
                  <a:pt x="42" y="7"/>
                  <a:pt x="42" y="7"/>
                </a:cubicBezTo>
                <a:cubicBezTo>
                  <a:pt x="42" y="7"/>
                  <a:pt x="42" y="7"/>
                  <a:pt x="42" y="7"/>
                </a:cubicBezTo>
                <a:cubicBezTo>
                  <a:pt x="21" y="0"/>
                  <a:pt x="21" y="0"/>
                  <a:pt x="21" y="0"/>
                </a:cubicBezTo>
                <a:cubicBezTo>
                  <a:pt x="20" y="0"/>
                  <a:pt x="18" y="0"/>
                  <a:pt x="17" y="2"/>
                </a:cubicBezTo>
                <a:cubicBezTo>
                  <a:pt x="0" y="52"/>
                  <a:pt x="0" y="52"/>
                  <a:pt x="0" y="52"/>
                </a:cubicBezTo>
                <a:cubicBezTo>
                  <a:pt x="0" y="53"/>
                  <a:pt x="0" y="54"/>
                  <a:pt x="0" y="54"/>
                </a:cubicBezTo>
                <a:cubicBezTo>
                  <a:pt x="1" y="55"/>
                  <a:pt x="1" y="56"/>
                  <a:pt x="2" y="56"/>
                </a:cubicBezTo>
                <a:cubicBezTo>
                  <a:pt x="22" y="63"/>
                  <a:pt x="22" y="63"/>
                  <a:pt x="22" y="63"/>
                </a:cubicBezTo>
                <a:cubicBezTo>
                  <a:pt x="23" y="63"/>
                  <a:pt x="23" y="63"/>
                  <a:pt x="23" y="63"/>
                </a:cubicBezTo>
                <a:cubicBezTo>
                  <a:pt x="25" y="63"/>
                  <a:pt x="26" y="62"/>
                  <a:pt x="26" y="61"/>
                </a:cubicBezTo>
                <a:cubicBezTo>
                  <a:pt x="42" y="14"/>
                  <a:pt x="42" y="14"/>
                  <a:pt x="42" y="14"/>
                </a:cubicBezTo>
                <a:cubicBezTo>
                  <a:pt x="44" y="14"/>
                  <a:pt x="44" y="14"/>
                  <a:pt x="44" y="14"/>
                </a:cubicBezTo>
                <a:cubicBezTo>
                  <a:pt x="48" y="16"/>
                  <a:pt x="52" y="15"/>
                  <a:pt x="56" y="14"/>
                </a:cubicBezTo>
                <a:cubicBezTo>
                  <a:pt x="58" y="13"/>
                  <a:pt x="58" y="13"/>
                  <a:pt x="58" y="13"/>
                </a:cubicBezTo>
                <a:cubicBezTo>
                  <a:pt x="61" y="11"/>
                  <a:pt x="63" y="11"/>
                  <a:pt x="66" y="12"/>
                </a:cubicBezTo>
                <a:cubicBezTo>
                  <a:pt x="104" y="25"/>
                  <a:pt x="104" y="25"/>
                  <a:pt x="104" y="25"/>
                </a:cubicBezTo>
                <a:cubicBezTo>
                  <a:pt x="103" y="27"/>
                  <a:pt x="102" y="28"/>
                  <a:pt x="101" y="29"/>
                </a:cubicBezTo>
                <a:cubicBezTo>
                  <a:pt x="99" y="31"/>
                  <a:pt x="97" y="31"/>
                  <a:pt x="94" y="29"/>
                </a:cubicBezTo>
                <a:cubicBezTo>
                  <a:pt x="77" y="24"/>
                  <a:pt x="77" y="24"/>
                  <a:pt x="77" y="24"/>
                </a:cubicBezTo>
                <a:cubicBezTo>
                  <a:pt x="76" y="23"/>
                  <a:pt x="76" y="24"/>
                  <a:pt x="75" y="24"/>
                </a:cubicBezTo>
                <a:cubicBezTo>
                  <a:pt x="74" y="24"/>
                  <a:pt x="74" y="25"/>
                  <a:pt x="73" y="26"/>
                </a:cubicBezTo>
                <a:cubicBezTo>
                  <a:pt x="73" y="26"/>
                  <a:pt x="71" y="35"/>
                  <a:pt x="64" y="39"/>
                </a:cubicBezTo>
                <a:cubicBezTo>
                  <a:pt x="59" y="41"/>
                  <a:pt x="53" y="41"/>
                  <a:pt x="46" y="39"/>
                </a:cubicBezTo>
                <a:cubicBezTo>
                  <a:pt x="45" y="38"/>
                  <a:pt x="43" y="39"/>
                  <a:pt x="43" y="41"/>
                </a:cubicBezTo>
                <a:cubicBezTo>
                  <a:pt x="42" y="42"/>
                  <a:pt x="43" y="44"/>
                  <a:pt x="44" y="44"/>
                </a:cubicBezTo>
                <a:cubicBezTo>
                  <a:pt x="48" y="46"/>
                  <a:pt x="52" y="46"/>
                  <a:pt x="55" y="46"/>
                </a:cubicBezTo>
                <a:cubicBezTo>
                  <a:pt x="59" y="46"/>
                  <a:pt x="63" y="46"/>
                  <a:pt x="66" y="44"/>
                </a:cubicBezTo>
                <a:cubicBezTo>
                  <a:pt x="73" y="40"/>
                  <a:pt x="76" y="34"/>
                  <a:pt x="78" y="30"/>
                </a:cubicBezTo>
                <a:cubicBezTo>
                  <a:pt x="92" y="35"/>
                  <a:pt x="92" y="35"/>
                  <a:pt x="92" y="35"/>
                </a:cubicBezTo>
                <a:cubicBezTo>
                  <a:pt x="97" y="37"/>
                  <a:pt x="101" y="37"/>
                  <a:pt x="104" y="34"/>
                </a:cubicBezTo>
                <a:cubicBezTo>
                  <a:pt x="110" y="31"/>
                  <a:pt x="110" y="23"/>
                  <a:pt x="110" y="23"/>
                </a:cubicBezTo>
                <a:cubicBezTo>
                  <a:pt x="110" y="22"/>
                  <a:pt x="109" y="21"/>
                  <a:pt x="108" y="20"/>
                </a:cubicBezTo>
                <a:cubicBezTo>
                  <a:pt x="68" y="6"/>
                  <a:pt x="68" y="6"/>
                  <a:pt x="68" y="6"/>
                </a:cubicBezTo>
                <a:cubicBezTo>
                  <a:pt x="64" y="5"/>
                  <a:pt x="59" y="5"/>
                  <a:pt x="56" y="7"/>
                </a:cubicBezTo>
                <a:close/>
                <a:moveTo>
                  <a:pt x="22" y="56"/>
                </a:moveTo>
                <a:cubicBezTo>
                  <a:pt x="7" y="51"/>
                  <a:pt x="7" y="51"/>
                  <a:pt x="7" y="51"/>
                </a:cubicBezTo>
                <a:cubicBezTo>
                  <a:pt x="22" y="7"/>
                  <a:pt x="22" y="7"/>
                  <a:pt x="22" y="7"/>
                </a:cubicBezTo>
                <a:cubicBezTo>
                  <a:pt x="37" y="12"/>
                  <a:pt x="37" y="12"/>
                  <a:pt x="37" y="12"/>
                </a:cubicBezTo>
                <a:lnTo>
                  <a:pt x="22" y="56"/>
                </a:lnTo>
                <a:close/>
                <a:moveTo>
                  <a:pt x="134" y="60"/>
                </a:moveTo>
                <a:cubicBezTo>
                  <a:pt x="127" y="66"/>
                  <a:pt x="127" y="66"/>
                  <a:pt x="127" y="66"/>
                </a:cubicBezTo>
                <a:cubicBezTo>
                  <a:pt x="121" y="72"/>
                  <a:pt x="113" y="77"/>
                  <a:pt x="106" y="81"/>
                </a:cubicBezTo>
                <a:cubicBezTo>
                  <a:pt x="68" y="99"/>
                  <a:pt x="68" y="99"/>
                  <a:pt x="68" y="99"/>
                </a:cubicBezTo>
                <a:cubicBezTo>
                  <a:pt x="67" y="100"/>
                  <a:pt x="65" y="99"/>
                  <a:pt x="64" y="97"/>
                </a:cubicBezTo>
                <a:cubicBezTo>
                  <a:pt x="63" y="96"/>
                  <a:pt x="64" y="94"/>
                  <a:pt x="65" y="93"/>
                </a:cubicBezTo>
                <a:cubicBezTo>
                  <a:pt x="66" y="93"/>
                  <a:pt x="66" y="93"/>
                  <a:pt x="66" y="93"/>
                </a:cubicBezTo>
                <a:cubicBezTo>
                  <a:pt x="66" y="93"/>
                  <a:pt x="66" y="93"/>
                  <a:pt x="66" y="93"/>
                </a:cubicBezTo>
                <a:cubicBezTo>
                  <a:pt x="86" y="83"/>
                  <a:pt x="86" y="83"/>
                  <a:pt x="86" y="83"/>
                </a:cubicBezTo>
                <a:cubicBezTo>
                  <a:pt x="88" y="82"/>
                  <a:pt x="88" y="80"/>
                  <a:pt x="88" y="79"/>
                </a:cubicBezTo>
                <a:cubicBezTo>
                  <a:pt x="87" y="77"/>
                  <a:pt x="85" y="77"/>
                  <a:pt x="84" y="77"/>
                </a:cubicBezTo>
                <a:cubicBezTo>
                  <a:pt x="63" y="87"/>
                  <a:pt x="63" y="87"/>
                  <a:pt x="63" y="87"/>
                </a:cubicBezTo>
                <a:cubicBezTo>
                  <a:pt x="63" y="87"/>
                  <a:pt x="63" y="87"/>
                  <a:pt x="63" y="87"/>
                </a:cubicBezTo>
                <a:cubicBezTo>
                  <a:pt x="53" y="92"/>
                  <a:pt x="53" y="92"/>
                  <a:pt x="53" y="92"/>
                </a:cubicBezTo>
                <a:cubicBezTo>
                  <a:pt x="51" y="93"/>
                  <a:pt x="49" y="93"/>
                  <a:pt x="49" y="91"/>
                </a:cubicBezTo>
                <a:cubicBezTo>
                  <a:pt x="48" y="90"/>
                  <a:pt x="48" y="89"/>
                  <a:pt x="48" y="88"/>
                </a:cubicBezTo>
                <a:cubicBezTo>
                  <a:pt x="49" y="88"/>
                  <a:pt x="49" y="87"/>
                  <a:pt x="50" y="86"/>
                </a:cubicBezTo>
                <a:cubicBezTo>
                  <a:pt x="58" y="83"/>
                  <a:pt x="58" y="83"/>
                  <a:pt x="58" y="83"/>
                </a:cubicBezTo>
                <a:cubicBezTo>
                  <a:pt x="58" y="83"/>
                  <a:pt x="58" y="83"/>
                  <a:pt x="58" y="83"/>
                </a:cubicBezTo>
                <a:cubicBezTo>
                  <a:pt x="80" y="72"/>
                  <a:pt x="80" y="72"/>
                  <a:pt x="80" y="72"/>
                </a:cubicBezTo>
                <a:cubicBezTo>
                  <a:pt x="81" y="71"/>
                  <a:pt x="82" y="69"/>
                  <a:pt x="81" y="68"/>
                </a:cubicBezTo>
                <a:cubicBezTo>
                  <a:pt x="81" y="66"/>
                  <a:pt x="79" y="66"/>
                  <a:pt x="77" y="67"/>
                </a:cubicBezTo>
                <a:cubicBezTo>
                  <a:pt x="55" y="77"/>
                  <a:pt x="55" y="77"/>
                  <a:pt x="55" y="77"/>
                </a:cubicBezTo>
                <a:cubicBezTo>
                  <a:pt x="55" y="77"/>
                  <a:pt x="55" y="77"/>
                  <a:pt x="55" y="77"/>
                </a:cubicBezTo>
                <a:cubicBezTo>
                  <a:pt x="54" y="78"/>
                  <a:pt x="54" y="78"/>
                  <a:pt x="54" y="78"/>
                </a:cubicBezTo>
                <a:cubicBezTo>
                  <a:pt x="44" y="83"/>
                  <a:pt x="44" y="83"/>
                  <a:pt x="44" y="83"/>
                </a:cubicBezTo>
                <a:cubicBezTo>
                  <a:pt x="43" y="83"/>
                  <a:pt x="42" y="83"/>
                  <a:pt x="41" y="83"/>
                </a:cubicBezTo>
                <a:cubicBezTo>
                  <a:pt x="40" y="83"/>
                  <a:pt x="40" y="82"/>
                  <a:pt x="39" y="82"/>
                </a:cubicBezTo>
                <a:cubicBezTo>
                  <a:pt x="39" y="80"/>
                  <a:pt x="39" y="78"/>
                  <a:pt x="41" y="77"/>
                </a:cubicBezTo>
                <a:cubicBezTo>
                  <a:pt x="45" y="75"/>
                  <a:pt x="45" y="75"/>
                  <a:pt x="45" y="75"/>
                </a:cubicBezTo>
                <a:cubicBezTo>
                  <a:pt x="45" y="75"/>
                  <a:pt x="45" y="75"/>
                  <a:pt x="45" y="75"/>
                </a:cubicBezTo>
                <a:cubicBezTo>
                  <a:pt x="52" y="72"/>
                  <a:pt x="52" y="72"/>
                  <a:pt x="52" y="72"/>
                </a:cubicBezTo>
                <a:cubicBezTo>
                  <a:pt x="54" y="71"/>
                  <a:pt x="54" y="71"/>
                  <a:pt x="54" y="71"/>
                </a:cubicBezTo>
                <a:cubicBezTo>
                  <a:pt x="54" y="71"/>
                  <a:pt x="54" y="71"/>
                  <a:pt x="54" y="71"/>
                </a:cubicBezTo>
                <a:cubicBezTo>
                  <a:pt x="71" y="62"/>
                  <a:pt x="71" y="62"/>
                  <a:pt x="71" y="62"/>
                </a:cubicBezTo>
                <a:cubicBezTo>
                  <a:pt x="73" y="61"/>
                  <a:pt x="73" y="60"/>
                  <a:pt x="73" y="58"/>
                </a:cubicBezTo>
                <a:cubicBezTo>
                  <a:pt x="72" y="57"/>
                  <a:pt x="70" y="56"/>
                  <a:pt x="69" y="57"/>
                </a:cubicBezTo>
                <a:cubicBezTo>
                  <a:pt x="50" y="66"/>
                  <a:pt x="50" y="66"/>
                  <a:pt x="50" y="66"/>
                </a:cubicBezTo>
                <a:cubicBezTo>
                  <a:pt x="42" y="70"/>
                  <a:pt x="42" y="70"/>
                  <a:pt x="42" y="70"/>
                </a:cubicBezTo>
                <a:cubicBezTo>
                  <a:pt x="40" y="71"/>
                  <a:pt x="38" y="70"/>
                  <a:pt x="38" y="68"/>
                </a:cubicBezTo>
                <a:cubicBezTo>
                  <a:pt x="37" y="68"/>
                  <a:pt x="37" y="67"/>
                  <a:pt x="37" y="66"/>
                </a:cubicBezTo>
                <a:cubicBezTo>
                  <a:pt x="38" y="65"/>
                  <a:pt x="38" y="64"/>
                  <a:pt x="39" y="64"/>
                </a:cubicBezTo>
                <a:cubicBezTo>
                  <a:pt x="53" y="57"/>
                  <a:pt x="53" y="57"/>
                  <a:pt x="53" y="57"/>
                </a:cubicBezTo>
                <a:cubicBezTo>
                  <a:pt x="55" y="56"/>
                  <a:pt x="55" y="55"/>
                  <a:pt x="55" y="53"/>
                </a:cubicBezTo>
                <a:cubicBezTo>
                  <a:pt x="54" y="52"/>
                  <a:pt x="52" y="51"/>
                  <a:pt x="51" y="52"/>
                </a:cubicBezTo>
                <a:cubicBezTo>
                  <a:pt x="37" y="59"/>
                  <a:pt x="37" y="59"/>
                  <a:pt x="37" y="59"/>
                </a:cubicBezTo>
                <a:cubicBezTo>
                  <a:pt x="34" y="60"/>
                  <a:pt x="33" y="62"/>
                  <a:pt x="32" y="64"/>
                </a:cubicBezTo>
                <a:cubicBezTo>
                  <a:pt x="31" y="66"/>
                  <a:pt x="31" y="69"/>
                  <a:pt x="32" y="71"/>
                </a:cubicBezTo>
                <a:cubicBezTo>
                  <a:pt x="33" y="72"/>
                  <a:pt x="34" y="74"/>
                  <a:pt x="35" y="74"/>
                </a:cubicBezTo>
                <a:cubicBezTo>
                  <a:pt x="33" y="77"/>
                  <a:pt x="33" y="81"/>
                  <a:pt x="34" y="84"/>
                </a:cubicBezTo>
                <a:cubicBezTo>
                  <a:pt x="35" y="86"/>
                  <a:pt x="37" y="88"/>
                  <a:pt x="39" y="89"/>
                </a:cubicBezTo>
                <a:cubicBezTo>
                  <a:pt x="40" y="89"/>
                  <a:pt x="41" y="89"/>
                  <a:pt x="42" y="89"/>
                </a:cubicBezTo>
                <a:cubicBezTo>
                  <a:pt x="42" y="91"/>
                  <a:pt x="43" y="92"/>
                  <a:pt x="43" y="94"/>
                </a:cubicBezTo>
                <a:cubicBezTo>
                  <a:pt x="45" y="97"/>
                  <a:pt x="48" y="99"/>
                  <a:pt x="52" y="99"/>
                </a:cubicBezTo>
                <a:cubicBezTo>
                  <a:pt x="53" y="99"/>
                  <a:pt x="54" y="98"/>
                  <a:pt x="56" y="98"/>
                </a:cubicBezTo>
                <a:cubicBezTo>
                  <a:pt x="58" y="97"/>
                  <a:pt x="58" y="97"/>
                  <a:pt x="58" y="97"/>
                </a:cubicBezTo>
                <a:cubicBezTo>
                  <a:pt x="58" y="98"/>
                  <a:pt x="58" y="99"/>
                  <a:pt x="59" y="100"/>
                </a:cubicBezTo>
                <a:cubicBezTo>
                  <a:pt x="60" y="103"/>
                  <a:pt x="64" y="105"/>
                  <a:pt x="67" y="105"/>
                </a:cubicBezTo>
                <a:cubicBezTo>
                  <a:pt x="68" y="105"/>
                  <a:pt x="70" y="105"/>
                  <a:pt x="71" y="104"/>
                </a:cubicBezTo>
                <a:cubicBezTo>
                  <a:pt x="108" y="86"/>
                  <a:pt x="108" y="86"/>
                  <a:pt x="108" y="86"/>
                </a:cubicBezTo>
                <a:cubicBezTo>
                  <a:pt x="117" y="82"/>
                  <a:pt x="124" y="77"/>
                  <a:pt x="131" y="70"/>
                </a:cubicBezTo>
                <a:cubicBezTo>
                  <a:pt x="139" y="63"/>
                  <a:pt x="139" y="63"/>
                  <a:pt x="139" y="63"/>
                </a:cubicBezTo>
                <a:cubicBezTo>
                  <a:pt x="158" y="53"/>
                  <a:pt x="158" y="53"/>
                  <a:pt x="158" y="53"/>
                </a:cubicBezTo>
                <a:cubicBezTo>
                  <a:pt x="160" y="53"/>
                  <a:pt x="160" y="51"/>
                  <a:pt x="160" y="49"/>
                </a:cubicBezTo>
                <a:cubicBezTo>
                  <a:pt x="136" y="2"/>
                  <a:pt x="136" y="2"/>
                  <a:pt x="136" y="2"/>
                </a:cubicBezTo>
                <a:cubicBezTo>
                  <a:pt x="136" y="1"/>
                  <a:pt x="135" y="1"/>
                  <a:pt x="135" y="0"/>
                </a:cubicBezTo>
                <a:cubicBezTo>
                  <a:pt x="134" y="0"/>
                  <a:pt x="133" y="0"/>
                  <a:pt x="132" y="1"/>
                </a:cubicBezTo>
                <a:cubicBezTo>
                  <a:pt x="113" y="10"/>
                  <a:pt x="113" y="10"/>
                  <a:pt x="113" y="10"/>
                </a:cubicBezTo>
                <a:cubicBezTo>
                  <a:pt x="112" y="11"/>
                  <a:pt x="111" y="13"/>
                  <a:pt x="112" y="14"/>
                </a:cubicBezTo>
                <a:lnTo>
                  <a:pt x="134" y="60"/>
                </a:lnTo>
                <a:close/>
                <a:moveTo>
                  <a:pt x="132" y="7"/>
                </a:moveTo>
                <a:cubicBezTo>
                  <a:pt x="153" y="50"/>
                  <a:pt x="153" y="50"/>
                  <a:pt x="153" y="50"/>
                </a:cubicBezTo>
                <a:cubicBezTo>
                  <a:pt x="139" y="56"/>
                  <a:pt x="139" y="56"/>
                  <a:pt x="139" y="56"/>
                </a:cubicBezTo>
                <a:cubicBezTo>
                  <a:pt x="118" y="14"/>
                  <a:pt x="118" y="14"/>
                  <a:pt x="118" y="14"/>
                </a:cubicBezTo>
                <a:lnTo>
                  <a:pt x="132" y="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95" name="Freeform 794">
            <a:extLst>
              <a:ext uri="{FF2B5EF4-FFF2-40B4-BE49-F238E27FC236}">
                <a16:creationId xmlns:a16="http://schemas.microsoft.com/office/drawing/2014/main" xmlns="" id="{DC45557F-E49A-4D04-9B2A-3D752AEFE82C}"/>
              </a:ext>
            </a:extLst>
          </p:cNvPr>
          <p:cNvSpPr>
            <a:spLocks noEditPoints="1"/>
          </p:cNvSpPr>
          <p:nvPr/>
        </p:nvSpPr>
        <p:spPr bwMode="auto">
          <a:xfrm>
            <a:off x="3459163" y="4081463"/>
            <a:ext cx="481013" cy="550863"/>
          </a:xfrm>
          <a:custGeom>
            <a:avLst/>
            <a:gdLst>
              <a:gd name="T0" fmla="*/ 51 w 141"/>
              <a:gd name="T1" fmla="*/ 6 h 160"/>
              <a:gd name="T2" fmla="*/ 14 w 141"/>
              <a:gd name="T3" fmla="*/ 72 h 160"/>
              <a:gd name="T4" fmla="*/ 2 w 141"/>
              <a:gd name="T5" fmla="*/ 106 h 160"/>
              <a:gd name="T6" fmla="*/ 14 w 141"/>
              <a:gd name="T7" fmla="*/ 110 h 160"/>
              <a:gd name="T8" fmla="*/ 30 w 141"/>
              <a:gd name="T9" fmla="*/ 145 h 160"/>
              <a:gd name="T10" fmla="*/ 44 w 141"/>
              <a:gd name="T11" fmla="*/ 143 h 160"/>
              <a:gd name="T12" fmla="*/ 47 w 141"/>
              <a:gd name="T13" fmla="*/ 160 h 160"/>
              <a:gd name="T14" fmla="*/ 122 w 141"/>
              <a:gd name="T15" fmla="*/ 157 h 160"/>
              <a:gd name="T16" fmla="*/ 141 w 141"/>
              <a:gd name="T17" fmla="*/ 63 h 160"/>
              <a:gd name="T18" fmla="*/ 117 w 141"/>
              <a:gd name="T19" fmla="*/ 105 h 160"/>
              <a:gd name="T20" fmla="*/ 116 w 141"/>
              <a:gd name="T21" fmla="*/ 154 h 160"/>
              <a:gd name="T22" fmla="*/ 50 w 141"/>
              <a:gd name="T23" fmla="*/ 140 h 160"/>
              <a:gd name="T24" fmla="*/ 47 w 141"/>
              <a:gd name="T25" fmla="*/ 137 h 160"/>
              <a:gd name="T26" fmla="*/ 20 w 141"/>
              <a:gd name="T27" fmla="*/ 130 h 160"/>
              <a:gd name="T28" fmla="*/ 17 w 141"/>
              <a:gd name="T29" fmla="*/ 104 h 160"/>
              <a:gd name="T30" fmla="*/ 7 w 141"/>
              <a:gd name="T31" fmla="*/ 103 h 160"/>
              <a:gd name="T32" fmla="*/ 20 w 141"/>
              <a:gd name="T33" fmla="*/ 74 h 160"/>
              <a:gd name="T34" fmla="*/ 20 w 141"/>
              <a:gd name="T35" fmla="*/ 63 h 160"/>
              <a:gd name="T36" fmla="*/ 78 w 141"/>
              <a:gd name="T37" fmla="*/ 6 h 160"/>
              <a:gd name="T38" fmla="*/ 117 w 141"/>
              <a:gd name="T39" fmla="*/ 105 h 160"/>
              <a:gd name="T40" fmla="*/ 50 w 141"/>
              <a:gd name="T41" fmla="*/ 34 h 160"/>
              <a:gd name="T42" fmla="*/ 41 w 141"/>
              <a:gd name="T43" fmla="*/ 94 h 160"/>
              <a:gd name="T44" fmla="*/ 43 w 141"/>
              <a:gd name="T45" fmla="*/ 102 h 160"/>
              <a:gd name="T46" fmla="*/ 60 w 141"/>
              <a:gd name="T47" fmla="*/ 98 h 160"/>
              <a:gd name="T48" fmla="*/ 106 w 141"/>
              <a:gd name="T49" fmla="*/ 91 h 160"/>
              <a:gd name="T50" fmla="*/ 78 w 141"/>
              <a:gd name="T51" fmla="*/ 23 h 160"/>
              <a:gd name="T52" fmla="*/ 78 w 141"/>
              <a:gd name="T53" fmla="*/ 96 h 160"/>
              <a:gd name="T54" fmla="*/ 59 w 141"/>
              <a:gd name="T55" fmla="*/ 91 h 160"/>
              <a:gd name="T56" fmla="*/ 48 w 141"/>
              <a:gd name="T57" fmla="*/ 96 h 160"/>
              <a:gd name="T58" fmla="*/ 53 w 141"/>
              <a:gd name="T59" fmla="*/ 85 h 160"/>
              <a:gd name="T60" fmla="*/ 78 w 141"/>
              <a:gd name="T61" fmla="*/ 28 h 160"/>
              <a:gd name="T62" fmla="*/ 102 w 141"/>
              <a:gd name="T63" fmla="*/ 86 h 160"/>
              <a:gd name="T64" fmla="*/ 76 w 141"/>
              <a:gd name="T65" fmla="*/ 60 h 160"/>
              <a:gd name="T66" fmla="*/ 76 w 141"/>
              <a:gd name="T67" fmla="*/ 64 h 160"/>
              <a:gd name="T68" fmla="*/ 80 w 141"/>
              <a:gd name="T69" fmla="*/ 64 h 160"/>
              <a:gd name="T70" fmla="*/ 80 w 141"/>
              <a:gd name="T71" fmla="*/ 60 h 160"/>
              <a:gd name="T72" fmla="*/ 89 w 141"/>
              <a:gd name="T73" fmla="*/ 59 h 160"/>
              <a:gd name="T74" fmla="*/ 86 w 141"/>
              <a:gd name="T75" fmla="*/ 62 h 160"/>
              <a:gd name="T76" fmla="*/ 89 w 141"/>
              <a:gd name="T77" fmla="*/ 65 h 160"/>
              <a:gd name="T78" fmla="*/ 92 w 141"/>
              <a:gd name="T79" fmla="*/ 62 h 160"/>
              <a:gd name="T80" fmla="*/ 89 w 141"/>
              <a:gd name="T81" fmla="*/ 59 h 160"/>
              <a:gd name="T82" fmla="*/ 65 w 141"/>
              <a:gd name="T83" fmla="*/ 60 h 160"/>
              <a:gd name="T84" fmla="*/ 65 w 141"/>
              <a:gd name="T85" fmla="*/ 64 h 160"/>
              <a:gd name="T86" fmla="*/ 69 w 141"/>
              <a:gd name="T87" fmla="*/ 64 h 160"/>
              <a:gd name="T88" fmla="*/ 69 w 141"/>
              <a:gd name="T89" fmla="*/ 60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141" h="160">
                <a:moveTo>
                  <a:pt x="78" y="0"/>
                </a:moveTo>
                <a:cubicBezTo>
                  <a:pt x="68" y="0"/>
                  <a:pt x="59" y="2"/>
                  <a:pt x="51" y="6"/>
                </a:cubicBezTo>
                <a:cubicBezTo>
                  <a:pt x="29" y="16"/>
                  <a:pt x="14" y="39"/>
                  <a:pt x="14" y="63"/>
                </a:cubicBezTo>
                <a:cubicBezTo>
                  <a:pt x="14" y="72"/>
                  <a:pt x="14" y="72"/>
                  <a:pt x="14" y="72"/>
                </a:cubicBezTo>
                <a:cubicBezTo>
                  <a:pt x="3" y="95"/>
                  <a:pt x="3" y="95"/>
                  <a:pt x="3" y="95"/>
                </a:cubicBezTo>
                <a:cubicBezTo>
                  <a:pt x="1" y="99"/>
                  <a:pt x="0" y="103"/>
                  <a:pt x="2" y="106"/>
                </a:cubicBezTo>
                <a:cubicBezTo>
                  <a:pt x="4" y="109"/>
                  <a:pt x="7" y="110"/>
                  <a:pt x="12" y="110"/>
                </a:cubicBezTo>
                <a:cubicBezTo>
                  <a:pt x="14" y="110"/>
                  <a:pt x="14" y="110"/>
                  <a:pt x="14" y="110"/>
                </a:cubicBezTo>
                <a:cubicBezTo>
                  <a:pt x="14" y="130"/>
                  <a:pt x="14" y="130"/>
                  <a:pt x="14" y="130"/>
                </a:cubicBezTo>
                <a:cubicBezTo>
                  <a:pt x="14" y="138"/>
                  <a:pt x="21" y="145"/>
                  <a:pt x="30" y="145"/>
                </a:cubicBezTo>
                <a:cubicBezTo>
                  <a:pt x="30" y="145"/>
                  <a:pt x="30" y="145"/>
                  <a:pt x="31" y="145"/>
                </a:cubicBezTo>
                <a:cubicBezTo>
                  <a:pt x="44" y="143"/>
                  <a:pt x="44" y="143"/>
                  <a:pt x="44" y="143"/>
                </a:cubicBezTo>
                <a:cubicBezTo>
                  <a:pt x="44" y="157"/>
                  <a:pt x="44" y="157"/>
                  <a:pt x="44" y="157"/>
                </a:cubicBezTo>
                <a:cubicBezTo>
                  <a:pt x="44" y="159"/>
                  <a:pt x="46" y="160"/>
                  <a:pt x="47" y="160"/>
                </a:cubicBezTo>
                <a:cubicBezTo>
                  <a:pt x="119" y="160"/>
                  <a:pt x="119" y="160"/>
                  <a:pt x="119" y="160"/>
                </a:cubicBezTo>
                <a:cubicBezTo>
                  <a:pt x="120" y="160"/>
                  <a:pt x="122" y="159"/>
                  <a:pt x="122" y="157"/>
                </a:cubicBezTo>
                <a:cubicBezTo>
                  <a:pt x="122" y="109"/>
                  <a:pt x="122" y="109"/>
                  <a:pt x="122" y="109"/>
                </a:cubicBezTo>
                <a:cubicBezTo>
                  <a:pt x="134" y="97"/>
                  <a:pt x="141" y="80"/>
                  <a:pt x="141" y="63"/>
                </a:cubicBezTo>
                <a:cubicBezTo>
                  <a:pt x="141" y="28"/>
                  <a:pt x="113" y="0"/>
                  <a:pt x="78" y="0"/>
                </a:cubicBezTo>
                <a:close/>
                <a:moveTo>
                  <a:pt x="117" y="105"/>
                </a:moveTo>
                <a:cubicBezTo>
                  <a:pt x="116" y="106"/>
                  <a:pt x="116" y="107"/>
                  <a:pt x="116" y="107"/>
                </a:cubicBezTo>
                <a:cubicBezTo>
                  <a:pt x="116" y="154"/>
                  <a:pt x="116" y="154"/>
                  <a:pt x="116" y="154"/>
                </a:cubicBezTo>
                <a:cubicBezTo>
                  <a:pt x="50" y="154"/>
                  <a:pt x="50" y="154"/>
                  <a:pt x="50" y="154"/>
                </a:cubicBezTo>
                <a:cubicBezTo>
                  <a:pt x="50" y="140"/>
                  <a:pt x="50" y="140"/>
                  <a:pt x="50" y="140"/>
                </a:cubicBezTo>
                <a:cubicBezTo>
                  <a:pt x="50" y="139"/>
                  <a:pt x="50" y="138"/>
                  <a:pt x="49" y="137"/>
                </a:cubicBezTo>
                <a:cubicBezTo>
                  <a:pt x="49" y="137"/>
                  <a:pt x="48" y="137"/>
                  <a:pt x="47" y="137"/>
                </a:cubicBezTo>
                <a:cubicBezTo>
                  <a:pt x="30" y="139"/>
                  <a:pt x="30" y="139"/>
                  <a:pt x="30" y="139"/>
                </a:cubicBezTo>
                <a:cubicBezTo>
                  <a:pt x="25" y="139"/>
                  <a:pt x="20" y="135"/>
                  <a:pt x="20" y="130"/>
                </a:cubicBezTo>
                <a:cubicBezTo>
                  <a:pt x="20" y="107"/>
                  <a:pt x="20" y="107"/>
                  <a:pt x="20" y="107"/>
                </a:cubicBezTo>
                <a:cubicBezTo>
                  <a:pt x="20" y="106"/>
                  <a:pt x="19" y="104"/>
                  <a:pt x="17" y="104"/>
                </a:cubicBezTo>
                <a:cubicBezTo>
                  <a:pt x="12" y="104"/>
                  <a:pt x="12" y="104"/>
                  <a:pt x="12" y="104"/>
                </a:cubicBezTo>
                <a:cubicBezTo>
                  <a:pt x="10" y="104"/>
                  <a:pt x="8" y="104"/>
                  <a:pt x="7" y="103"/>
                </a:cubicBezTo>
                <a:cubicBezTo>
                  <a:pt x="7" y="101"/>
                  <a:pt x="7" y="100"/>
                  <a:pt x="8" y="98"/>
                </a:cubicBezTo>
                <a:cubicBezTo>
                  <a:pt x="20" y="74"/>
                  <a:pt x="20" y="74"/>
                  <a:pt x="20" y="74"/>
                </a:cubicBezTo>
                <a:cubicBezTo>
                  <a:pt x="20" y="74"/>
                  <a:pt x="20" y="74"/>
                  <a:pt x="20" y="73"/>
                </a:cubicBezTo>
                <a:cubicBezTo>
                  <a:pt x="20" y="63"/>
                  <a:pt x="20" y="63"/>
                  <a:pt x="20" y="63"/>
                </a:cubicBezTo>
                <a:cubicBezTo>
                  <a:pt x="20" y="41"/>
                  <a:pt x="33" y="21"/>
                  <a:pt x="53" y="11"/>
                </a:cubicBezTo>
                <a:cubicBezTo>
                  <a:pt x="61" y="8"/>
                  <a:pt x="69" y="6"/>
                  <a:pt x="78" y="6"/>
                </a:cubicBezTo>
                <a:cubicBezTo>
                  <a:pt x="109" y="6"/>
                  <a:pt x="135" y="31"/>
                  <a:pt x="135" y="63"/>
                </a:cubicBezTo>
                <a:cubicBezTo>
                  <a:pt x="135" y="79"/>
                  <a:pt x="128" y="94"/>
                  <a:pt x="117" y="105"/>
                </a:cubicBezTo>
                <a:close/>
                <a:moveTo>
                  <a:pt x="78" y="23"/>
                </a:moveTo>
                <a:cubicBezTo>
                  <a:pt x="67" y="23"/>
                  <a:pt x="57" y="27"/>
                  <a:pt x="50" y="34"/>
                </a:cubicBezTo>
                <a:cubicBezTo>
                  <a:pt x="35" y="49"/>
                  <a:pt x="34" y="71"/>
                  <a:pt x="47" y="87"/>
                </a:cubicBezTo>
                <a:cubicBezTo>
                  <a:pt x="45" y="90"/>
                  <a:pt x="43" y="92"/>
                  <a:pt x="41" y="94"/>
                </a:cubicBezTo>
                <a:cubicBezTo>
                  <a:pt x="40" y="94"/>
                  <a:pt x="39" y="96"/>
                  <a:pt x="39" y="98"/>
                </a:cubicBezTo>
                <a:cubicBezTo>
                  <a:pt x="39" y="100"/>
                  <a:pt x="41" y="102"/>
                  <a:pt x="43" y="102"/>
                </a:cubicBezTo>
                <a:cubicBezTo>
                  <a:pt x="43" y="102"/>
                  <a:pt x="44" y="102"/>
                  <a:pt x="45" y="102"/>
                </a:cubicBezTo>
                <a:cubicBezTo>
                  <a:pt x="50" y="102"/>
                  <a:pt x="55" y="100"/>
                  <a:pt x="60" y="98"/>
                </a:cubicBezTo>
                <a:cubicBezTo>
                  <a:pt x="65" y="101"/>
                  <a:pt x="72" y="102"/>
                  <a:pt x="78" y="102"/>
                </a:cubicBezTo>
                <a:cubicBezTo>
                  <a:pt x="89" y="102"/>
                  <a:pt x="99" y="98"/>
                  <a:pt x="106" y="91"/>
                </a:cubicBezTo>
                <a:cubicBezTo>
                  <a:pt x="122" y="75"/>
                  <a:pt x="122" y="50"/>
                  <a:pt x="106" y="34"/>
                </a:cubicBezTo>
                <a:cubicBezTo>
                  <a:pt x="99" y="27"/>
                  <a:pt x="89" y="23"/>
                  <a:pt x="78" y="23"/>
                </a:cubicBezTo>
                <a:close/>
                <a:moveTo>
                  <a:pt x="102" y="86"/>
                </a:moveTo>
                <a:cubicBezTo>
                  <a:pt x="95" y="93"/>
                  <a:pt x="87" y="96"/>
                  <a:pt x="78" y="96"/>
                </a:cubicBezTo>
                <a:cubicBezTo>
                  <a:pt x="72" y="96"/>
                  <a:pt x="66" y="95"/>
                  <a:pt x="61" y="92"/>
                </a:cubicBezTo>
                <a:cubicBezTo>
                  <a:pt x="60" y="91"/>
                  <a:pt x="60" y="91"/>
                  <a:pt x="59" y="91"/>
                </a:cubicBezTo>
                <a:cubicBezTo>
                  <a:pt x="59" y="91"/>
                  <a:pt x="58" y="91"/>
                  <a:pt x="57" y="92"/>
                </a:cubicBezTo>
                <a:cubicBezTo>
                  <a:pt x="54" y="94"/>
                  <a:pt x="50" y="95"/>
                  <a:pt x="48" y="96"/>
                </a:cubicBezTo>
                <a:cubicBezTo>
                  <a:pt x="50" y="94"/>
                  <a:pt x="52" y="91"/>
                  <a:pt x="53" y="88"/>
                </a:cubicBezTo>
                <a:cubicBezTo>
                  <a:pt x="54" y="87"/>
                  <a:pt x="53" y="86"/>
                  <a:pt x="53" y="85"/>
                </a:cubicBezTo>
                <a:cubicBezTo>
                  <a:pt x="41" y="71"/>
                  <a:pt x="41" y="51"/>
                  <a:pt x="54" y="38"/>
                </a:cubicBezTo>
                <a:cubicBezTo>
                  <a:pt x="60" y="32"/>
                  <a:pt x="69" y="28"/>
                  <a:pt x="78" y="28"/>
                </a:cubicBezTo>
                <a:cubicBezTo>
                  <a:pt x="87" y="28"/>
                  <a:pt x="95" y="32"/>
                  <a:pt x="102" y="38"/>
                </a:cubicBezTo>
                <a:cubicBezTo>
                  <a:pt x="115" y="52"/>
                  <a:pt x="115" y="73"/>
                  <a:pt x="102" y="86"/>
                </a:cubicBezTo>
                <a:close/>
                <a:moveTo>
                  <a:pt x="78" y="59"/>
                </a:moveTo>
                <a:cubicBezTo>
                  <a:pt x="77" y="59"/>
                  <a:pt x="76" y="60"/>
                  <a:pt x="76" y="60"/>
                </a:cubicBezTo>
                <a:cubicBezTo>
                  <a:pt x="75" y="61"/>
                  <a:pt x="75" y="62"/>
                  <a:pt x="75" y="62"/>
                </a:cubicBezTo>
                <a:cubicBezTo>
                  <a:pt x="75" y="63"/>
                  <a:pt x="75" y="64"/>
                  <a:pt x="76" y="64"/>
                </a:cubicBezTo>
                <a:cubicBezTo>
                  <a:pt x="76" y="65"/>
                  <a:pt x="77" y="65"/>
                  <a:pt x="78" y="65"/>
                </a:cubicBezTo>
                <a:cubicBezTo>
                  <a:pt x="79" y="65"/>
                  <a:pt x="80" y="65"/>
                  <a:pt x="80" y="64"/>
                </a:cubicBezTo>
                <a:cubicBezTo>
                  <a:pt x="81" y="64"/>
                  <a:pt x="81" y="63"/>
                  <a:pt x="81" y="62"/>
                </a:cubicBezTo>
                <a:cubicBezTo>
                  <a:pt x="81" y="62"/>
                  <a:pt x="81" y="61"/>
                  <a:pt x="80" y="60"/>
                </a:cubicBezTo>
                <a:cubicBezTo>
                  <a:pt x="80" y="60"/>
                  <a:pt x="79" y="59"/>
                  <a:pt x="78" y="59"/>
                </a:cubicBezTo>
                <a:close/>
                <a:moveTo>
                  <a:pt x="89" y="59"/>
                </a:moveTo>
                <a:cubicBezTo>
                  <a:pt x="88" y="59"/>
                  <a:pt x="87" y="60"/>
                  <a:pt x="87" y="60"/>
                </a:cubicBezTo>
                <a:cubicBezTo>
                  <a:pt x="86" y="61"/>
                  <a:pt x="86" y="62"/>
                  <a:pt x="86" y="62"/>
                </a:cubicBezTo>
                <a:cubicBezTo>
                  <a:pt x="86" y="63"/>
                  <a:pt x="86" y="64"/>
                  <a:pt x="87" y="64"/>
                </a:cubicBezTo>
                <a:cubicBezTo>
                  <a:pt x="87" y="65"/>
                  <a:pt x="88" y="65"/>
                  <a:pt x="89" y="65"/>
                </a:cubicBezTo>
                <a:cubicBezTo>
                  <a:pt x="90" y="65"/>
                  <a:pt x="91" y="65"/>
                  <a:pt x="91" y="64"/>
                </a:cubicBezTo>
                <a:cubicBezTo>
                  <a:pt x="92" y="64"/>
                  <a:pt x="92" y="63"/>
                  <a:pt x="92" y="62"/>
                </a:cubicBezTo>
                <a:cubicBezTo>
                  <a:pt x="92" y="62"/>
                  <a:pt x="92" y="61"/>
                  <a:pt x="91" y="60"/>
                </a:cubicBezTo>
                <a:cubicBezTo>
                  <a:pt x="91" y="60"/>
                  <a:pt x="90" y="59"/>
                  <a:pt x="89" y="59"/>
                </a:cubicBezTo>
                <a:close/>
                <a:moveTo>
                  <a:pt x="67" y="59"/>
                </a:moveTo>
                <a:cubicBezTo>
                  <a:pt x="66" y="59"/>
                  <a:pt x="65" y="60"/>
                  <a:pt x="65" y="60"/>
                </a:cubicBezTo>
                <a:cubicBezTo>
                  <a:pt x="64" y="61"/>
                  <a:pt x="64" y="62"/>
                  <a:pt x="64" y="62"/>
                </a:cubicBezTo>
                <a:cubicBezTo>
                  <a:pt x="64" y="63"/>
                  <a:pt x="64" y="64"/>
                  <a:pt x="65" y="64"/>
                </a:cubicBezTo>
                <a:cubicBezTo>
                  <a:pt x="65" y="65"/>
                  <a:pt x="66" y="65"/>
                  <a:pt x="67" y="65"/>
                </a:cubicBezTo>
                <a:cubicBezTo>
                  <a:pt x="68" y="65"/>
                  <a:pt x="68" y="65"/>
                  <a:pt x="69" y="64"/>
                </a:cubicBezTo>
                <a:cubicBezTo>
                  <a:pt x="70" y="64"/>
                  <a:pt x="70" y="63"/>
                  <a:pt x="70" y="62"/>
                </a:cubicBezTo>
                <a:cubicBezTo>
                  <a:pt x="70" y="62"/>
                  <a:pt x="70" y="61"/>
                  <a:pt x="69" y="60"/>
                </a:cubicBezTo>
                <a:cubicBezTo>
                  <a:pt x="68" y="60"/>
                  <a:pt x="68" y="59"/>
                  <a:pt x="67" y="5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96" name="Freeform 795">
            <a:extLst>
              <a:ext uri="{FF2B5EF4-FFF2-40B4-BE49-F238E27FC236}">
                <a16:creationId xmlns:a16="http://schemas.microsoft.com/office/drawing/2014/main" xmlns="" id="{E608932F-53BE-49B5-B2C3-DBCCB1E26095}"/>
              </a:ext>
            </a:extLst>
          </p:cNvPr>
          <p:cNvSpPr>
            <a:spLocks noEditPoints="1"/>
          </p:cNvSpPr>
          <p:nvPr/>
        </p:nvSpPr>
        <p:spPr bwMode="auto">
          <a:xfrm>
            <a:off x="3489325" y="4700588"/>
            <a:ext cx="447675" cy="550863"/>
          </a:xfrm>
          <a:custGeom>
            <a:avLst/>
            <a:gdLst>
              <a:gd name="T0" fmla="*/ 29 w 131"/>
              <a:gd name="T1" fmla="*/ 87 h 160"/>
              <a:gd name="T2" fmla="*/ 105 w 131"/>
              <a:gd name="T3" fmla="*/ 100 h 160"/>
              <a:gd name="T4" fmla="*/ 105 w 131"/>
              <a:gd name="T5" fmla="*/ 81 h 160"/>
              <a:gd name="T6" fmla="*/ 66 w 131"/>
              <a:gd name="T7" fmla="*/ 67 h 160"/>
              <a:gd name="T8" fmla="*/ 26 w 131"/>
              <a:gd name="T9" fmla="*/ 81 h 160"/>
              <a:gd name="T10" fmla="*/ 26 w 131"/>
              <a:gd name="T11" fmla="*/ 100 h 160"/>
              <a:gd name="T12" fmla="*/ 106 w 131"/>
              <a:gd name="T13" fmla="*/ 105 h 160"/>
              <a:gd name="T14" fmla="*/ 93 w 131"/>
              <a:gd name="T15" fmla="*/ 125 h 160"/>
              <a:gd name="T16" fmla="*/ 82 w 131"/>
              <a:gd name="T17" fmla="*/ 145 h 160"/>
              <a:gd name="T18" fmla="*/ 82 w 131"/>
              <a:gd name="T19" fmla="*/ 160 h 160"/>
              <a:gd name="T20" fmla="*/ 86 w 131"/>
              <a:gd name="T21" fmla="*/ 149 h 160"/>
              <a:gd name="T22" fmla="*/ 101 w 131"/>
              <a:gd name="T23" fmla="*/ 129 h 160"/>
              <a:gd name="T24" fmla="*/ 99 w 131"/>
              <a:gd name="T25" fmla="*/ 116 h 160"/>
              <a:gd name="T26" fmla="*/ 112 w 131"/>
              <a:gd name="T27" fmla="*/ 116 h 160"/>
              <a:gd name="T28" fmla="*/ 110 w 131"/>
              <a:gd name="T29" fmla="*/ 129 h 160"/>
              <a:gd name="T30" fmla="*/ 125 w 131"/>
              <a:gd name="T31" fmla="*/ 149 h 160"/>
              <a:gd name="T32" fmla="*/ 128 w 131"/>
              <a:gd name="T33" fmla="*/ 160 h 160"/>
              <a:gd name="T34" fmla="*/ 128 w 131"/>
              <a:gd name="T35" fmla="*/ 145 h 160"/>
              <a:gd name="T36" fmla="*/ 118 w 131"/>
              <a:gd name="T37" fmla="*/ 125 h 160"/>
              <a:gd name="T38" fmla="*/ 32 w 131"/>
              <a:gd name="T39" fmla="*/ 116 h 160"/>
              <a:gd name="T40" fmla="*/ 30 w 131"/>
              <a:gd name="T41" fmla="*/ 129 h 160"/>
              <a:gd name="T42" fmla="*/ 45 w 131"/>
              <a:gd name="T43" fmla="*/ 149 h 160"/>
              <a:gd name="T44" fmla="*/ 48 w 131"/>
              <a:gd name="T45" fmla="*/ 159 h 160"/>
              <a:gd name="T46" fmla="*/ 48 w 131"/>
              <a:gd name="T47" fmla="*/ 144 h 160"/>
              <a:gd name="T48" fmla="*/ 38 w 131"/>
              <a:gd name="T49" fmla="*/ 125 h 160"/>
              <a:gd name="T50" fmla="*/ 25 w 131"/>
              <a:gd name="T51" fmla="*/ 105 h 160"/>
              <a:gd name="T52" fmla="*/ 15 w 131"/>
              <a:gd name="T53" fmla="*/ 130 h 160"/>
              <a:gd name="T54" fmla="*/ 0 w 131"/>
              <a:gd name="T55" fmla="*/ 150 h 160"/>
              <a:gd name="T56" fmla="*/ 6 w 131"/>
              <a:gd name="T57" fmla="*/ 156 h 160"/>
              <a:gd name="T58" fmla="*/ 19 w 131"/>
              <a:gd name="T59" fmla="*/ 141 h 160"/>
              <a:gd name="T60" fmla="*/ 20 w 131"/>
              <a:gd name="T61" fmla="*/ 126 h 160"/>
              <a:gd name="T62" fmla="*/ 25 w 131"/>
              <a:gd name="T63" fmla="*/ 111 h 160"/>
              <a:gd name="T64" fmla="*/ 95 w 131"/>
              <a:gd name="T65" fmla="*/ 52 h 160"/>
              <a:gd name="T66" fmla="*/ 77 w 131"/>
              <a:gd name="T67" fmla="*/ 29 h 160"/>
              <a:gd name="T68" fmla="*/ 67 w 131"/>
              <a:gd name="T69" fmla="*/ 0 h 160"/>
              <a:gd name="T70" fmla="*/ 52 w 131"/>
              <a:gd name="T71" fmla="*/ 23 h 160"/>
              <a:gd name="T72" fmla="*/ 40 w 131"/>
              <a:gd name="T73" fmla="*/ 46 h 160"/>
              <a:gd name="T74" fmla="*/ 40 w 131"/>
              <a:gd name="T75" fmla="*/ 62 h 160"/>
              <a:gd name="T76" fmla="*/ 43 w 131"/>
              <a:gd name="T77" fmla="*/ 50 h 160"/>
              <a:gd name="T78" fmla="*/ 60 w 131"/>
              <a:gd name="T79" fmla="*/ 27 h 160"/>
              <a:gd name="T80" fmla="*/ 58 w 131"/>
              <a:gd name="T81" fmla="*/ 13 h 160"/>
              <a:gd name="T82" fmla="*/ 73 w 131"/>
              <a:gd name="T83" fmla="*/ 13 h 160"/>
              <a:gd name="T84" fmla="*/ 71 w 131"/>
              <a:gd name="T85" fmla="*/ 27 h 160"/>
              <a:gd name="T86" fmla="*/ 88 w 131"/>
              <a:gd name="T87" fmla="*/ 50 h 160"/>
              <a:gd name="T88" fmla="*/ 92 w 131"/>
              <a:gd name="T89" fmla="*/ 62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131" h="160">
                <a:moveTo>
                  <a:pt x="26" y="100"/>
                </a:moveTo>
                <a:cubicBezTo>
                  <a:pt x="27" y="100"/>
                  <a:pt x="29" y="99"/>
                  <a:pt x="29" y="97"/>
                </a:cubicBezTo>
                <a:cubicBezTo>
                  <a:pt x="29" y="87"/>
                  <a:pt x="29" y="87"/>
                  <a:pt x="29" y="87"/>
                </a:cubicBezTo>
                <a:cubicBezTo>
                  <a:pt x="102" y="87"/>
                  <a:pt x="102" y="87"/>
                  <a:pt x="102" y="87"/>
                </a:cubicBezTo>
                <a:cubicBezTo>
                  <a:pt x="102" y="97"/>
                  <a:pt x="102" y="97"/>
                  <a:pt x="102" y="97"/>
                </a:cubicBezTo>
                <a:cubicBezTo>
                  <a:pt x="102" y="99"/>
                  <a:pt x="104" y="100"/>
                  <a:pt x="105" y="100"/>
                </a:cubicBezTo>
                <a:cubicBezTo>
                  <a:pt x="107" y="100"/>
                  <a:pt x="108" y="99"/>
                  <a:pt x="108" y="97"/>
                </a:cubicBezTo>
                <a:cubicBezTo>
                  <a:pt x="108" y="84"/>
                  <a:pt x="108" y="84"/>
                  <a:pt x="108" y="84"/>
                </a:cubicBezTo>
                <a:cubicBezTo>
                  <a:pt x="108" y="82"/>
                  <a:pt x="107" y="81"/>
                  <a:pt x="105" y="81"/>
                </a:cubicBezTo>
                <a:cubicBezTo>
                  <a:pt x="69" y="81"/>
                  <a:pt x="69" y="81"/>
                  <a:pt x="69" y="81"/>
                </a:cubicBezTo>
                <a:cubicBezTo>
                  <a:pt x="69" y="70"/>
                  <a:pt x="69" y="70"/>
                  <a:pt x="69" y="70"/>
                </a:cubicBezTo>
                <a:cubicBezTo>
                  <a:pt x="69" y="68"/>
                  <a:pt x="67" y="67"/>
                  <a:pt x="66" y="67"/>
                </a:cubicBezTo>
                <a:cubicBezTo>
                  <a:pt x="64" y="67"/>
                  <a:pt x="63" y="68"/>
                  <a:pt x="63" y="70"/>
                </a:cubicBezTo>
                <a:cubicBezTo>
                  <a:pt x="63" y="81"/>
                  <a:pt x="63" y="81"/>
                  <a:pt x="63" y="81"/>
                </a:cubicBezTo>
                <a:cubicBezTo>
                  <a:pt x="26" y="81"/>
                  <a:pt x="26" y="81"/>
                  <a:pt x="26" y="81"/>
                </a:cubicBezTo>
                <a:cubicBezTo>
                  <a:pt x="24" y="81"/>
                  <a:pt x="23" y="82"/>
                  <a:pt x="23" y="84"/>
                </a:cubicBezTo>
                <a:cubicBezTo>
                  <a:pt x="23" y="97"/>
                  <a:pt x="23" y="97"/>
                  <a:pt x="23" y="97"/>
                </a:cubicBezTo>
                <a:cubicBezTo>
                  <a:pt x="23" y="99"/>
                  <a:pt x="24" y="100"/>
                  <a:pt x="26" y="100"/>
                </a:cubicBezTo>
                <a:close/>
                <a:moveTo>
                  <a:pt x="118" y="125"/>
                </a:moveTo>
                <a:cubicBezTo>
                  <a:pt x="118" y="116"/>
                  <a:pt x="118" y="116"/>
                  <a:pt x="118" y="116"/>
                </a:cubicBezTo>
                <a:cubicBezTo>
                  <a:pt x="118" y="110"/>
                  <a:pt x="113" y="105"/>
                  <a:pt x="106" y="105"/>
                </a:cubicBezTo>
                <a:cubicBezTo>
                  <a:pt x="104" y="105"/>
                  <a:pt x="104" y="105"/>
                  <a:pt x="104" y="105"/>
                </a:cubicBezTo>
                <a:cubicBezTo>
                  <a:pt x="98" y="105"/>
                  <a:pt x="93" y="110"/>
                  <a:pt x="93" y="116"/>
                </a:cubicBezTo>
                <a:cubicBezTo>
                  <a:pt x="93" y="125"/>
                  <a:pt x="93" y="125"/>
                  <a:pt x="93" y="125"/>
                </a:cubicBezTo>
                <a:cubicBezTo>
                  <a:pt x="93" y="127"/>
                  <a:pt x="93" y="129"/>
                  <a:pt x="95" y="130"/>
                </a:cubicBezTo>
                <a:cubicBezTo>
                  <a:pt x="95" y="137"/>
                  <a:pt x="95" y="137"/>
                  <a:pt x="95" y="137"/>
                </a:cubicBezTo>
                <a:cubicBezTo>
                  <a:pt x="92" y="138"/>
                  <a:pt x="87" y="141"/>
                  <a:pt x="82" y="145"/>
                </a:cubicBezTo>
                <a:cubicBezTo>
                  <a:pt x="80" y="146"/>
                  <a:pt x="79" y="148"/>
                  <a:pt x="79" y="151"/>
                </a:cubicBezTo>
                <a:cubicBezTo>
                  <a:pt x="79" y="157"/>
                  <a:pt x="79" y="157"/>
                  <a:pt x="79" y="157"/>
                </a:cubicBezTo>
                <a:cubicBezTo>
                  <a:pt x="79" y="159"/>
                  <a:pt x="81" y="160"/>
                  <a:pt x="82" y="160"/>
                </a:cubicBezTo>
                <a:cubicBezTo>
                  <a:pt x="84" y="160"/>
                  <a:pt x="85" y="159"/>
                  <a:pt x="85" y="157"/>
                </a:cubicBezTo>
                <a:cubicBezTo>
                  <a:pt x="85" y="151"/>
                  <a:pt x="85" y="151"/>
                  <a:pt x="85" y="151"/>
                </a:cubicBezTo>
                <a:cubicBezTo>
                  <a:pt x="85" y="150"/>
                  <a:pt x="85" y="150"/>
                  <a:pt x="86" y="149"/>
                </a:cubicBezTo>
                <a:cubicBezTo>
                  <a:pt x="91" y="145"/>
                  <a:pt x="97" y="142"/>
                  <a:pt x="99" y="141"/>
                </a:cubicBezTo>
                <a:cubicBezTo>
                  <a:pt x="100" y="141"/>
                  <a:pt x="101" y="139"/>
                  <a:pt x="101" y="138"/>
                </a:cubicBezTo>
                <a:cubicBezTo>
                  <a:pt x="101" y="129"/>
                  <a:pt x="101" y="129"/>
                  <a:pt x="101" y="129"/>
                </a:cubicBezTo>
                <a:cubicBezTo>
                  <a:pt x="101" y="128"/>
                  <a:pt x="100" y="127"/>
                  <a:pt x="99" y="127"/>
                </a:cubicBezTo>
                <a:cubicBezTo>
                  <a:pt x="99" y="126"/>
                  <a:pt x="99" y="126"/>
                  <a:pt x="99" y="125"/>
                </a:cubicBezTo>
                <a:cubicBezTo>
                  <a:pt x="99" y="116"/>
                  <a:pt x="99" y="116"/>
                  <a:pt x="99" y="116"/>
                </a:cubicBezTo>
                <a:cubicBezTo>
                  <a:pt x="99" y="113"/>
                  <a:pt x="101" y="111"/>
                  <a:pt x="104" y="111"/>
                </a:cubicBezTo>
                <a:cubicBezTo>
                  <a:pt x="106" y="111"/>
                  <a:pt x="106" y="111"/>
                  <a:pt x="106" y="111"/>
                </a:cubicBezTo>
                <a:cubicBezTo>
                  <a:pt x="109" y="111"/>
                  <a:pt x="112" y="113"/>
                  <a:pt x="112" y="116"/>
                </a:cubicBezTo>
                <a:cubicBezTo>
                  <a:pt x="112" y="125"/>
                  <a:pt x="112" y="125"/>
                  <a:pt x="112" y="125"/>
                </a:cubicBezTo>
                <a:cubicBezTo>
                  <a:pt x="112" y="126"/>
                  <a:pt x="112" y="126"/>
                  <a:pt x="111" y="127"/>
                </a:cubicBezTo>
                <a:cubicBezTo>
                  <a:pt x="110" y="127"/>
                  <a:pt x="110" y="128"/>
                  <a:pt x="110" y="129"/>
                </a:cubicBezTo>
                <a:cubicBezTo>
                  <a:pt x="110" y="138"/>
                  <a:pt x="110" y="138"/>
                  <a:pt x="110" y="138"/>
                </a:cubicBezTo>
                <a:cubicBezTo>
                  <a:pt x="110" y="139"/>
                  <a:pt x="111" y="141"/>
                  <a:pt x="112" y="141"/>
                </a:cubicBezTo>
                <a:cubicBezTo>
                  <a:pt x="113" y="142"/>
                  <a:pt x="119" y="145"/>
                  <a:pt x="125" y="149"/>
                </a:cubicBezTo>
                <a:cubicBezTo>
                  <a:pt x="125" y="150"/>
                  <a:pt x="125" y="150"/>
                  <a:pt x="125" y="151"/>
                </a:cubicBezTo>
                <a:cubicBezTo>
                  <a:pt x="125" y="157"/>
                  <a:pt x="125" y="157"/>
                  <a:pt x="125" y="157"/>
                </a:cubicBezTo>
                <a:cubicBezTo>
                  <a:pt x="125" y="159"/>
                  <a:pt x="127" y="160"/>
                  <a:pt x="128" y="160"/>
                </a:cubicBezTo>
                <a:cubicBezTo>
                  <a:pt x="130" y="160"/>
                  <a:pt x="131" y="159"/>
                  <a:pt x="131" y="157"/>
                </a:cubicBezTo>
                <a:cubicBezTo>
                  <a:pt x="131" y="151"/>
                  <a:pt x="131" y="151"/>
                  <a:pt x="131" y="151"/>
                </a:cubicBezTo>
                <a:cubicBezTo>
                  <a:pt x="131" y="148"/>
                  <a:pt x="130" y="146"/>
                  <a:pt x="128" y="145"/>
                </a:cubicBezTo>
                <a:cubicBezTo>
                  <a:pt x="124" y="141"/>
                  <a:pt x="118" y="138"/>
                  <a:pt x="116" y="136"/>
                </a:cubicBezTo>
                <a:cubicBezTo>
                  <a:pt x="116" y="130"/>
                  <a:pt x="116" y="130"/>
                  <a:pt x="116" y="130"/>
                </a:cubicBezTo>
                <a:cubicBezTo>
                  <a:pt x="117" y="129"/>
                  <a:pt x="118" y="127"/>
                  <a:pt x="118" y="125"/>
                </a:cubicBezTo>
                <a:close/>
                <a:moveTo>
                  <a:pt x="25" y="111"/>
                </a:moveTo>
                <a:cubicBezTo>
                  <a:pt x="27" y="111"/>
                  <a:pt x="27" y="111"/>
                  <a:pt x="27" y="111"/>
                </a:cubicBezTo>
                <a:cubicBezTo>
                  <a:pt x="30" y="111"/>
                  <a:pt x="32" y="113"/>
                  <a:pt x="32" y="116"/>
                </a:cubicBezTo>
                <a:cubicBezTo>
                  <a:pt x="32" y="125"/>
                  <a:pt x="32" y="125"/>
                  <a:pt x="32" y="125"/>
                </a:cubicBezTo>
                <a:cubicBezTo>
                  <a:pt x="32" y="126"/>
                  <a:pt x="32" y="126"/>
                  <a:pt x="31" y="126"/>
                </a:cubicBezTo>
                <a:cubicBezTo>
                  <a:pt x="31" y="127"/>
                  <a:pt x="30" y="128"/>
                  <a:pt x="30" y="129"/>
                </a:cubicBezTo>
                <a:cubicBezTo>
                  <a:pt x="30" y="138"/>
                  <a:pt x="30" y="138"/>
                  <a:pt x="30" y="138"/>
                </a:cubicBezTo>
                <a:cubicBezTo>
                  <a:pt x="30" y="139"/>
                  <a:pt x="31" y="140"/>
                  <a:pt x="32" y="141"/>
                </a:cubicBezTo>
                <a:cubicBezTo>
                  <a:pt x="33" y="141"/>
                  <a:pt x="39" y="144"/>
                  <a:pt x="45" y="149"/>
                </a:cubicBezTo>
                <a:cubicBezTo>
                  <a:pt x="45" y="149"/>
                  <a:pt x="45" y="150"/>
                  <a:pt x="45" y="150"/>
                </a:cubicBezTo>
                <a:cubicBezTo>
                  <a:pt x="45" y="156"/>
                  <a:pt x="45" y="156"/>
                  <a:pt x="45" y="156"/>
                </a:cubicBezTo>
                <a:cubicBezTo>
                  <a:pt x="45" y="158"/>
                  <a:pt x="47" y="159"/>
                  <a:pt x="48" y="159"/>
                </a:cubicBezTo>
                <a:cubicBezTo>
                  <a:pt x="50" y="159"/>
                  <a:pt x="51" y="158"/>
                  <a:pt x="51" y="156"/>
                </a:cubicBezTo>
                <a:cubicBezTo>
                  <a:pt x="51" y="150"/>
                  <a:pt x="51" y="150"/>
                  <a:pt x="51" y="150"/>
                </a:cubicBezTo>
                <a:cubicBezTo>
                  <a:pt x="51" y="148"/>
                  <a:pt x="50" y="146"/>
                  <a:pt x="48" y="144"/>
                </a:cubicBezTo>
                <a:cubicBezTo>
                  <a:pt x="44" y="140"/>
                  <a:pt x="39" y="137"/>
                  <a:pt x="36" y="136"/>
                </a:cubicBezTo>
                <a:cubicBezTo>
                  <a:pt x="36" y="130"/>
                  <a:pt x="36" y="130"/>
                  <a:pt x="36" y="130"/>
                </a:cubicBezTo>
                <a:cubicBezTo>
                  <a:pt x="37" y="129"/>
                  <a:pt x="38" y="127"/>
                  <a:pt x="38" y="125"/>
                </a:cubicBezTo>
                <a:cubicBezTo>
                  <a:pt x="38" y="116"/>
                  <a:pt x="38" y="116"/>
                  <a:pt x="38" y="116"/>
                </a:cubicBezTo>
                <a:cubicBezTo>
                  <a:pt x="38" y="110"/>
                  <a:pt x="33" y="105"/>
                  <a:pt x="27" y="105"/>
                </a:cubicBezTo>
                <a:cubicBezTo>
                  <a:pt x="25" y="105"/>
                  <a:pt x="25" y="105"/>
                  <a:pt x="25" y="105"/>
                </a:cubicBezTo>
                <a:cubicBezTo>
                  <a:pt x="18" y="105"/>
                  <a:pt x="13" y="110"/>
                  <a:pt x="13" y="116"/>
                </a:cubicBezTo>
                <a:cubicBezTo>
                  <a:pt x="13" y="125"/>
                  <a:pt x="13" y="125"/>
                  <a:pt x="13" y="125"/>
                </a:cubicBezTo>
                <a:cubicBezTo>
                  <a:pt x="13" y="127"/>
                  <a:pt x="14" y="129"/>
                  <a:pt x="15" y="130"/>
                </a:cubicBezTo>
                <a:cubicBezTo>
                  <a:pt x="15" y="136"/>
                  <a:pt x="15" y="136"/>
                  <a:pt x="15" y="136"/>
                </a:cubicBezTo>
                <a:cubicBezTo>
                  <a:pt x="13" y="137"/>
                  <a:pt x="7" y="140"/>
                  <a:pt x="3" y="144"/>
                </a:cubicBezTo>
                <a:cubicBezTo>
                  <a:pt x="1" y="146"/>
                  <a:pt x="0" y="148"/>
                  <a:pt x="0" y="150"/>
                </a:cubicBezTo>
                <a:cubicBezTo>
                  <a:pt x="0" y="156"/>
                  <a:pt x="0" y="156"/>
                  <a:pt x="0" y="156"/>
                </a:cubicBezTo>
                <a:cubicBezTo>
                  <a:pt x="0" y="158"/>
                  <a:pt x="1" y="159"/>
                  <a:pt x="3" y="159"/>
                </a:cubicBezTo>
                <a:cubicBezTo>
                  <a:pt x="5" y="159"/>
                  <a:pt x="6" y="158"/>
                  <a:pt x="6" y="156"/>
                </a:cubicBezTo>
                <a:cubicBezTo>
                  <a:pt x="6" y="150"/>
                  <a:pt x="6" y="150"/>
                  <a:pt x="6" y="150"/>
                </a:cubicBezTo>
                <a:cubicBezTo>
                  <a:pt x="6" y="150"/>
                  <a:pt x="6" y="149"/>
                  <a:pt x="7" y="149"/>
                </a:cubicBezTo>
                <a:cubicBezTo>
                  <a:pt x="12" y="144"/>
                  <a:pt x="18" y="141"/>
                  <a:pt x="19" y="141"/>
                </a:cubicBezTo>
                <a:cubicBezTo>
                  <a:pt x="20" y="140"/>
                  <a:pt x="21" y="139"/>
                  <a:pt x="21" y="138"/>
                </a:cubicBezTo>
                <a:cubicBezTo>
                  <a:pt x="21" y="129"/>
                  <a:pt x="21" y="129"/>
                  <a:pt x="21" y="129"/>
                </a:cubicBezTo>
                <a:cubicBezTo>
                  <a:pt x="21" y="128"/>
                  <a:pt x="21" y="127"/>
                  <a:pt x="20" y="126"/>
                </a:cubicBezTo>
                <a:cubicBezTo>
                  <a:pt x="19" y="126"/>
                  <a:pt x="19" y="126"/>
                  <a:pt x="19" y="125"/>
                </a:cubicBezTo>
                <a:cubicBezTo>
                  <a:pt x="19" y="116"/>
                  <a:pt x="19" y="116"/>
                  <a:pt x="19" y="116"/>
                </a:cubicBezTo>
                <a:cubicBezTo>
                  <a:pt x="19" y="113"/>
                  <a:pt x="22" y="111"/>
                  <a:pt x="25" y="111"/>
                </a:cubicBezTo>
                <a:close/>
                <a:moveTo>
                  <a:pt x="92" y="62"/>
                </a:moveTo>
                <a:cubicBezTo>
                  <a:pt x="93" y="62"/>
                  <a:pt x="95" y="61"/>
                  <a:pt x="95" y="59"/>
                </a:cubicBezTo>
                <a:cubicBezTo>
                  <a:pt x="95" y="52"/>
                  <a:pt x="95" y="52"/>
                  <a:pt x="95" y="52"/>
                </a:cubicBezTo>
                <a:cubicBezTo>
                  <a:pt x="95" y="49"/>
                  <a:pt x="93" y="47"/>
                  <a:pt x="92" y="46"/>
                </a:cubicBezTo>
                <a:cubicBezTo>
                  <a:pt x="86" y="41"/>
                  <a:pt x="80" y="38"/>
                  <a:pt x="77" y="36"/>
                </a:cubicBezTo>
                <a:cubicBezTo>
                  <a:pt x="77" y="29"/>
                  <a:pt x="77" y="29"/>
                  <a:pt x="77" y="29"/>
                </a:cubicBezTo>
                <a:cubicBezTo>
                  <a:pt x="78" y="27"/>
                  <a:pt x="79" y="25"/>
                  <a:pt x="79" y="23"/>
                </a:cubicBezTo>
                <a:cubicBezTo>
                  <a:pt x="79" y="13"/>
                  <a:pt x="79" y="13"/>
                  <a:pt x="79" y="13"/>
                </a:cubicBezTo>
                <a:cubicBezTo>
                  <a:pt x="79" y="6"/>
                  <a:pt x="74" y="0"/>
                  <a:pt x="67" y="0"/>
                </a:cubicBezTo>
                <a:cubicBezTo>
                  <a:pt x="64" y="0"/>
                  <a:pt x="64" y="0"/>
                  <a:pt x="64" y="0"/>
                </a:cubicBezTo>
                <a:cubicBezTo>
                  <a:pt x="57" y="0"/>
                  <a:pt x="52" y="6"/>
                  <a:pt x="52" y="13"/>
                </a:cubicBezTo>
                <a:cubicBezTo>
                  <a:pt x="52" y="23"/>
                  <a:pt x="52" y="23"/>
                  <a:pt x="52" y="23"/>
                </a:cubicBezTo>
                <a:cubicBezTo>
                  <a:pt x="52" y="25"/>
                  <a:pt x="53" y="27"/>
                  <a:pt x="54" y="29"/>
                </a:cubicBezTo>
                <a:cubicBezTo>
                  <a:pt x="54" y="36"/>
                  <a:pt x="54" y="36"/>
                  <a:pt x="54" y="36"/>
                </a:cubicBezTo>
                <a:cubicBezTo>
                  <a:pt x="51" y="38"/>
                  <a:pt x="45" y="41"/>
                  <a:pt x="40" y="46"/>
                </a:cubicBezTo>
                <a:cubicBezTo>
                  <a:pt x="38" y="47"/>
                  <a:pt x="37" y="49"/>
                  <a:pt x="37" y="52"/>
                </a:cubicBezTo>
                <a:cubicBezTo>
                  <a:pt x="37" y="59"/>
                  <a:pt x="37" y="59"/>
                  <a:pt x="37" y="59"/>
                </a:cubicBezTo>
                <a:cubicBezTo>
                  <a:pt x="37" y="61"/>
                  <a:pt x="38" y="62"/>
                  <a:pt x="40" y="62"/>
                </a:cubicBezTo>
                <a:cubicBezTo>
                  <a:pt x="41" y="62"/>
                  <a:pt x="42" y="61"/>
                  <a:pt x="42" y="59"/>
                </a:cubicBezTo>
                <a:cubicBezTo>
                  <a:pt x="42" y="52"/>
                  <a:pt x="42" y="52"/>
                  <a:pt x="42" y="52"/>
                </a:cubicBezTo>
                <a:cubicBezTo>
                  <a:pt x="42" y="51"/>
                  <a:pt x="43" y="51"/>
                  <a:pt x="43" y="50"/>
                </a:cubicBezTo>
                <a:cubicBezTo>
                  <a:pt x="50" y="45"/>
                  <a:pt x="57" y="41"/>
                  <a:pt x="58" y="41"/>
                </a:cubicBezTo>
                <a:cubicBezTo>
                  <a:pt x="59" y="40"/>
                  <a:pt x="60" y="39"/>
                  <a:pt x="60" y="38"/>
                </a:cubicBezTo>
                <a:cubicBezTo>
                  <a:pt x="60" y="27"/>
                  <a:pt x="60" y="27"/>
                  <a:pt x="60" y="27"/>
                </a:cubicBezTo>
                <a:cubicBezTo>
                  <a:pt x="60" y="26"/>
                  <a:pt x="59" y="25"/>
                  <a:pt x="59" y="25"/>
                </a:cubicBezTo>
                <a:cubicBezTo>
                  <a:pt x="58" y="25"/>
                  <a:pt x="58" y="24"/>
                  <a:pt x="58" y="23"/>
                </a:cubicBezTo>
                <a:cubicBezTo>
                  <a:pt x="58" y="13"/>
                  <a:pt x="58" y="13"/>
                  <a:pt x="58" y="13"/>
                </a:cubicBezTo>
                <a:cubicBezTo>
                  <a:pt x="58" y="9"/>
                  <a:pt x="61" y="6"/>
                  <a:pt x="64" y="6"/>
                </a:cubicBezTo>
                <a:cubicBezTo>
                  <a:pt x="67" y="6"/>
                  <a:pt x="67" y="6"/>
                  <a:pt x="67" y="6"/>
                </a:cubicBezTo>
                <a:cubicBezTo>
                  <a:pt x="70" y="6"/>
                  <a:pt x="73" y="9"/>
                  <a:pt x="73" y="13"/>
                </a:cubicBezTo>
                <a:cubicBezTo>
                  <a:pt x="73" y="23"/>
                  <a:pt x="73" y="23"/>
                  <a:pt x="73" y="23"/>
                </a:cubicBezTo>
                <a:cubicBezTo>
                  <a:pt x="73" y="24"/>
                  <a:pt x="73" y="25"/>
                  <a:pt x="73" y="25"/>
                </a:cubicBezTo>
                <a:cubicBezTo>
                  <a:pt x="72" y="25"/>
                  <a:pt x="71" y="26"/>
                  <a:pt x="71" y="27"/>
                </a:cubicBezTo>
                <a:cubicBezTo>
                  <a:pt x="71" y="38"/>
                  <a:pt x="71" y="38"/>
                  <a:pt x="71" y="38"/>
                </a:cubicBezTo>
                <a:cubicBezTo>
                  <a:pt x="71" y="39"/>
                  <a:pt x="72" y="40"/>
                  <a:pt x="73" y="41"/>
                </a:cubicBezTo>
                <a:cubicBezTo>
                  <a:pt x="75" y="41"/>
                  <a:pt x="81" y="45"/>
                  <a:pt x="88" y="50"/>
                </a:cubicBezTo>
                <a:cubicBezTo>
                  <a:pt x="88" y="51"/>
                  <a:pt x="89" y="51"/>
                  <a:pt x="89" y="52"/>
                </a:cubicBezTo>
                <a:cubicBezTo>
                  <a:pt x="89" y="59"/>
                  <a:pt x="89" y="59"/>
                  <a:pt x="89" y="59"/>
                </a:cubicBezTo>
                <a:cubicBezTo>
                  <a:pt x="89" y="61"/>
                  <a:pt x="90" y="62"/>
                  <a:pt x="92" y="6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97" name="Freeform 796">
            <a:extLst>
              <a:ext uri="{FF2B5EF4-FFF2-40B4-BE49-F238E27FC236}">
                <a16:creationId xmlns:a16="http://schemas.microsoft.com/office/drawing/2014/main" xmlns="" id="{1032B731-197D-4AC4-BDDC-343358FC0750}"/>
              </a:ext>
            </a:extLst>
          </p:cNvPr>
          <p:cNvSpPr>
            <a:spLocks noEditPoints="1"/>
          </p:cNvSpPr>
          <p:nvPr/>
        </p:nvSpPr>
        <p:spPr bwMode="auto">
          <a:xfrm>
            <a:off x="3476625" y="5319713"/>
            <a:ext cx="454025" cy="550863"/>
          </a:xfrm>
          <a:custGeom>
            <a:avLst/>
            <a:gdLst>
              <a:gd name="T0" fmla="*/ 116 w 133"/>
              <a:gd name="T1" fmla="*/ 65 h 160"/>
              <a:gd name="T2" fmla="*/ 116 w 133"/>
              <a:gd name="T3" fmla="*/ 59 h 160"/>
              <a:gd name="T4" fmla="*/ 57 w 133"/>
              <a:gd name="T5" fmla="*/ 62 h 160"/>
              <a:gd name="T6" fmla="*/ 60 w 133"/>
              <a:gd name="T7" fmla="*/ 81 h 160"/>
              <a:gd name="T8" fmla="*/ 104 w 133"/>
              <a:gd name="T9" fmla="*/ 78 h 160"/>
              <a:gd name="T10" fmla="*/ 60 w 133"/>
              <a:gd name="T11" fmla="*/ 75 h 160"/>
              <a:gd name="T12" fmla="*/ 60 w 133"/>
              <a:gd name="T13" fmla="*/ 81 h 160"/>
              <a:gd name="T14" fmla="*/ 116 w 133"/>
              <a:gd name="T15" fmla="*/ 95 h 160"/>
              <a:gd name="T16" fmla="*/ 116 w 133"/>
              <a:gd name="T17" fmla="*/ 89 h 160"/>
              <a:gd name="T18" fmla="*/ 57 w 133"/>
              <a:gd name="T19" fmla="*/ 92 h 160"/>
              <a:gd name="T20" fmla="*/ 66 w 133"/>
              <a:gd name="T21" fmla="*/ 106 h 160"/>
              <a:gd name="T22" fmla="*/ 57 w 133"/>
              <a:gd name="T23" fmla="*/ 109 h 160"/>
              <a:gd name="T24" fmla="*/ 66 w 133"/>
              <a:gd name="T25" fmla="*/ 112 h 160"/>
              <a:gd name="T26" fmla="*/ 66 w 133"/>
              <a:gd name="T27" fmla="*/ 106 h 160"/>
              <a:gd name="T28" fmla="*/ 60 w 133"/>
              <a:gd name="T29" fmla="*/ 121 h 160"/>
              <a:gd name="T30" fmla="*/ 60 w 133"/>
              <a:gd name="T31" fmla="*/ 126 h 160"/>
              <a:gd name="T32" fmla="*/ 69 w 133"/>
              <a:gd name="T33" fmla="*/ 123 h 160"/>
              <a:gd name="T34" fmla="*/ 116 w 133"/>
              <a:gd name="T35" fmla="*/ 106 h 160"/>
              <a:gd name="T36" fmla="*/ 75 w 133"/>
              <a:gd name="T37" fmla="*/ 109 h 160"/>
              <a:gd name="T38" fmla="*/ 116 w 133"/>
              <a:gd name="T39" fmla="*/ 112 h 160"/>
              <a:gd name="T40" fmla="*/ 116 w 133"/>
              <a:gd name="T41" fmla="*/ 106 h 160"/>
              <a:gd name="T42" fmla="*/ 101 w 133"/>
              <a:gd name="T43" fmla="*/ 120 h 160"/>
              <a:gd name="T44" fmla="*/ 75 w 133"/>
              <a:gd name="T45" fmla="*/ 123 h 160"/>
              <a:gd name="T46" fmla="*/ 101 w 133"/>
              <a:gd name="T47" fmla="*/ 126 h 160"/>
              <a:gd name="T48" fmla="*/ 98 w 133"/>
              <a:gd name="T49" fmla="*/ 159 h 160"/>
              <a:gd name="T50" fmla="*/ 112 w 133"/>
              <a:gd name="T51" fmla="*/ 149 h 160"/>
              <a:gd name="T52" fmla="*/ 124 w 133"/>
              <a:gd name="T53" fmla="*/ 160 h 160"/>
              <a:gd name="T54" fmla="*/ 132 w 133"/>
              <a:gd name="T55" fmla="*/ 153 h 160"/>
              <a:gd name="T56" fmla="*/ 133 w 133"/>
              <a:gd name="T57" fmla="*/ 50 h 160"/>
              <a:gd name="T58" fmla="*/ 97 w 133"/>
              <a:gd name="T59" fmla="*/ 36 h 160"/>
              <a:gd name="T60" fmla="*/ 94 w 133"/>
              <a:gd name="T61" fmla="*/ 0 h 160"/>
              <a:gd name="T62" fmla="*/ 0 w 133"/>
              <a:gd name="T63" fmla="*/ 3 h 160"/>
              <a:gd name="T64" fmla="*/ 14 w 133"/>
              <a:gd name="T65" fmla="*/ 118 h 160"/>
              <a:gd name="T66" fmla="*/ 34 w 133"/>
              <a:gd name="T67" fmla="*/ 115 h 160"/>
              <a:gd name="T68" fmla="*/ 25 w 133"/>
              <a:gd name="T69" fmla="*/ 112 h 160"/>
              <a:gd name="T70" fmla="*/ 27 w 133"/>
              <a:gd name="T71" fmla="*/ 50 h 160"/>
              <a:gd name="T72" fmla="*/ 42 w 133"/>
              <a:gd name="T73" fmla="*/ 50 h 160"/>
              <a:gd name="T74" fmla="*/ 42 w 133"/>
              <a:gd name="T75" fmla="*/ 151 h 160"/>
              <a:gd name="T76" fmla="*/ 42 w 133"/>
              <a:gd name="T77" fmla="*/ 152 h 160"/>
              <a:gd name="T78" fmla="*/ 43 w 133"/>
              <a:gd name="T79" fmla="*/ 153 h 160"/>
              <a:gd name="T80" fmla="*/ 49 w 133"/>
              <a:gd name="T81" fmla="*/ 159 h 160"/>
              <a:gd name="T82" fmla="*/ 63 w 133"/>
              <a:gd name="T83" fmla="*/ 149 h 160"/>
              <a:gd name="T84" fmla="*/ 78 w 133"/>
              <a:gd name="T85" fmla="*/ 159 h 160"/>
              <a:gd name="T86" fmla="*/ 98 w 133"/>
              <a:gd name="T87" fmla="*/ 159 h 160"/>
              <a:gd name="T88" fmla="*/ 21 w 133"/>
              <a:gd name="T89" fmla="*/ 104 h 160"/>
              <a:gd name="T90" fmla="*/ 6 w 133"/>
              <a:gd name="T91" fmla="*/ 104 h 160"/>
              <a:gd name="T92" fmla="*/ 91 w 133"/>
              <a:gd name="T93" fmla="*/ 6 h 160"/>
              <a:gd name="T94" fmla="*/ 35 w 133"/>
              <a:gd name="T95" fmla="*/ 36 h 160"/>
              <a:gd name="T96" fmla="*/ 76 w 133"/>
              <a:gd name="T97" fmla="*/ 153 h 160"/>
              <a:gd name="T98" fmla="*/ 63 w 133"/>
              <a:gd name="T99" fmla="*/ 142 h 160"/>
              <a:gd name="T100" fmla="*/ 51 w 133"/>
              <a:gd name="T101" fmla="*/ 153 h 160"/>
              <a:gd name="T102" fmla="*/ 48 w 133"/>
              <a:gd name="T103" fmla="*/ 50 h 160"/>
              <a:gd name="T104" fmla="*/ 48 w 133"/>
              <a:gd name="T105" fmla="*/ 48 h 160"/>
              <a:gd name="T106" fmla="*/ 48 w 133"/>
              <a:gd name="T107" fmla="*/ 47 h 160"/>
              <a:gd name="T108" fmla="*/ 48 w 133"/>
              <a:gd name="T109" fmla="*/ 46 h 160"/>
              <a:gd name="T110" fmla="*/ 47 w 133"/>
              <a:gd name="T111" fmla="*/ 44 h 160"/>
              <a:gd name="T112" fmla="*/ 46 w 133"/>
              <a:gd name="T113" fmla="*/ 43 h 160"/>
              <a:gd name="T114" fmla="*/ 46 w 133"/>
              <a:gd name="T115" fmla="*/ 42 h 160"/>
              <a:gd name="T116" fmla="*/ 120 w 133"/>
              <a:gd name="T117" fmla="*/ 42 h 160"/>
              <a:gd name="T118" fmla="*/ 127 w 133"/>
              <a:gd name="T119" fmla="*/ 150 h 160"/>
              <a:gd name="T120" fmla="*/ 114 w 133"/>
              <a:gd name="T121" fmla="*/ 143 h 160"/>
              <a:gd name="T122" fmla="*/ 100 w 133"/>
              <a:gd name="T123" fmla="*/ 153 h 160"/>
              <a:gd name="T124" fmla="*/ 86 w 133"/>
              <a:gd name="T125" fmla="*/ 143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33" h="160">
                <a:moveTo>
                  <a:pt x="60" y="65"/>
                </a:moveTo>
                <a:cubicBezTo>
                  <a:pt x="116" y="65"/>
                  <a:pt x="116" y="65"/>
                  <a:pt x="116" y="65"/>
                </a:cubicBezTo>
                <a:cubicBezTo>
                  <a:pt x="117" y="65"/>
                  <a:pt x="119" y="64"/>
                  <a:pt x="119" y="62"/>
                </a:cubicBezTo>
                <a:cubicBezTo>
                  <a:pt x="119" y="61"/>
                  <a:pt x="117" y="59"/>
                  <a:pt x="116" y="59"/>
                </a:cubicBezTo>
                <a:cubicBezTo>
                  <a:pt x="60" y="59"/>
                  <a:pt x="60" y="59"/>
                  <a:pt x="60" y="59"/>
                </a:cubicBezTo>
                <a:cubicBezTo>
                  <a:pt x="59" y="59"/>
                  <a:pt x="57" y="61"/>
                  <a:pt x="57" y="62"/>
                </a:cubicBezTo>
                <a:cubicBezTo>
                  <a:pt x="57" y="64"/>
                  <a:pt x="59" y="65"/>
                  <a:pt x="60" y="65"/>
                </a:cubicBezTo>
                <a:close/>
                <a:moveTo>
                  <a:pt x="60" y="81"/>
                </a:moveTo>
                <a:cubicBezTo>
                  <a:pt x="101" y="81"/>
                  <a:pt x="101" y="81"/>
                  <a:pt x="101" y="81"/>
                </a:cubicBezTo>
                <a:cubicBezTo>
                  <a:pt x="102" y="81"/>
                  <a:pt x="104" y="80"/>
                  <a:pt x="104" y="78"/>
                </a:cubicBezTo>
                <a:cubicBezTo>
                  <a:pt x="104" y="76"/>
                  <a:pt x="102" y="75"/>
                  <a:pt x="101" y="75"/>
                </a:cubicBezTo>
                <a:cubicBezTo>
                  <a:pt x="60" y="75"/>
                  <a:pt x="60" y="75"/>
                  <a:pt x="60" y="75"/>
                </a:cubicBezTo>
                <a:cubicBezTo>
                  <a:pt x="59" y="75"/>
                  <a:pt x="57" y="76"/>
                  <a:pt x="57" y="78"/>
                </a:cubicBezTo>
                <a:cubicBezTo>
                  <a:pt x="57" y="80"/>
                  <a:pt x="59" y="81"/>
                  <a:pt x="60" y="81"/>
                </a:cubicBezTo>
                <a:close/>
                <a:moveTo>
                  <a:pt x="60" y="95"/>
                </a:moveTo>
                <a:cubicBezTo>
                  <a:pt x="116" y="95"/>
                  <a:pt x="116" y="95"/>
                  <a:pt x="116" y="95"/>
                </a:cubicBezTo>
                <a:cubicBezTo>
                  <a:pt x="117" y="95"/>
                  <a:pt x="119" y="94"/>
                  <a:pt x="119" y="92"/>
                </a:cubicBezTo>
                <a:cubicBezTo>
                  <a:pt x="119" y="91"/>
                  <a:pt x="117" y="89"/>
                  <a:pt x="116" y="89"/>
                </a:cubicBezTo>
                <a:cubicBezTo>
                  <a:pt x="60" y="89"/>
                  <a:pt x="60" y="89"/>
                  <a:pt x="60" y="89"/>
                </a:cubicBezTo>
                <a:cubicBezTo>
                  <a:pt x="59" y="89"/>
                  <a:pt x="57" y="91"/>
                  <a:pt x="57" y="92"/>
                </a:cubicBezTo>
                <a:cubicBezTo>
                  <a:pt x="57" y="94"/>
                  <a:pt x="59" y="95"/>
                  <a:pt x="60" y="95"/>
                </a:cubicBezTo>
                <a:close/>
                <a:moveTo>
                  <a:pt x="66" y="106"/>
                </a:moveTo>
                <a:cubicBezTo>
                  <a:pt x="60" y="106"/>
                  <a:pt x="60" y="106"/>
                  <a:pt x="60" y="106"/>
                </a:cubicBezTo>
                <a:cubicBezTo>
                  <a:pt x="59" y="106"/>
                  <a:pt x="57" y="107"/>
                  <a:pt x="57" y="109"/>
                </a:cubicBezTo>
                <a:cubicBezTo>
                  <a:pt x="57" y="111"/>
                  <a:pt x="59" y="112"/>
                  <a:pt x="60" y="112"/>
                </a:cubicBezTo>
                <a:cubicBezTo>
                  <a:pt x="66" y="112"/>
                  <a:pt x="66" y="112"/>
                  <a:pt x="66" y="112"/>
                </a:cubicBezTo>
                <a:cubicBezTo>
                  <a:pt x="67" y="112"/>
                  <a:pt x="69" y="111"/>
                  <a:pt x="69" y="109"/>
                </a:cubicBezTo>
                <a:cubicBezTo>
                  <a:pt x="69" y="107"/>
                  <a:pt x="67" y="106"/>
                  <a:pt x="66" y="106"/>
                </a:cubicBezTo>
                <a:close/>
                <a:moveTo>
                  <a:pt x="66" y="121"/>
                </a:moveTo>
                <a:cubicBezTo>
                  <a:pt x="60" y="121"/>
                  <a:pt x="60" y="121"/>
                  <a:pt x="60" y="121"/>
                </a:cubicBezTo>
                <a:cubicBezTo>
                  <a:pt x="59" y="121"/>
                  <a:pt x="57" y="122"/>
                  <a:pt x="57" y="123"/>
                </a:cubicBezTo>
                <a:cubicBezTo>
                  <a:pt x="57" y="125"/>
                  <a:pt x="59" y="126"/>
                  <a:pt x="60" y="126"/>
                </a:cubicBezTo>
                <a:cubicBezTo>
                  <a:pt x="66" y="126"/>
                  <a:pt x="66" y="126"/>
                  <a:pt x="66" y="126"/>
                </a:cubicBezTo>
                <a:cubicBezTo>
                  <a:pt x="67" y="126"/>
                  <a:pt x="69" y="125"/>
                  <a:pt x="69" y="123"/>
                </a:cubicBezTo>
                <a:cubicBezTo>
                  <a:pt x="69" y="122"/>
                  <a:pt x="67" y="121"/>
                  <a:pt x="66" y="121"/>
                </a:cubicBezTo>
                <a:close/>
                <a:moveTo>
                  <a:pt x="116" y="106"/>
                </a:moveTo>
                <a:cubicBezTo>
                  <a:pt x="77" y="106"/>
                  <a:pt x="77" y="106"/>
                  <a:pt x="77" y="106"/>
                </a:cubicBezTo>
                <a:cubicBezTo>
                  <a:pt x="76" y="106"/>
                  <a:pt x="75" y="107"/>
                  <a:pt x="75" y="109"/>
                </a:cubicBezTo>
                <a:cubicBezTo>
                  <a:pt x="75" y="111"/>
                  <a:pt x="76" y="112"/>
                  <a:pt x="77" y="112"/>
                </a:cubicBezTo>
                <a:cubicBezTo>
                  <a:pt x="116" y="112"/>
                  <a:pt x="116" y="112"/>
                  <a:pt x="116" y="112"/>
                </a:cubicBezTo>
                <a:cubicBezTo>
                  <a:pt x="117" y="112"/>
                  <a:pt x="119" y="111"/>
                  <a:pt x="119" y="109"/>
                </a:cubicBezTo>
                <a:cubicBezTo>
                  <a:pt x="119" y="107"/>
                  <a:pt x="117" y="106"/>
                  <a:pt x="116" y="106"/>
                </a:cubicBezTo>
                <a:close/>
                <a:moveTo>
                  <a:pt x="104" y="123"/>
                </a:moveTo>
                <a:cubicBezTo>
                  <a:pt x="104" y="122"/>
                  <a:pt x="102" y="120"/>
                  <a:pt x="101" y="120"/>
                </a:cubicBezTo>
                <a:cubicBezTo>
                  <a:pt x="77" y="120"/>
                  <a:pt x="77" y="120"/>
                  <a:pt x="77" y="120"/>
                </a:cubicBezTo>
                <a:cubicBezTo>
                  <a:pt x="76" y="120"/>
                  <a:pt x="75" y="122"/>
                  <a:pt x="75" y="123"/>
                </a:cubicBezTo>
                <a:cubicBezTo>
                  <a:pt x="75" y="125"/>
                  <a:pt x="76" y="126"/>
                  <a:pt x="77" y="126"/>
                </a:cubicBezTo>
                <a:cubicBezTo>
                  <a:pt x="101" y="126"/>
                  <a:pt x="101" y="126"/>
                  <a:pt x="101" y="126"/>
                </a:cubicBezTo>
                <a:cubicBezTo>
                  <a:pt x="102" y="126"/>
                  <a:pt x="104" y="125"/>
                  <a:pt x="104" y="123"/>
                </a:cubicBezTo>
                <a:close/>
                <a:moveTo>
                  <a:pt x="98" y="159"/>
                </a:moveTo>
                <a:cubicBezTo>
                  <a:pt x="99" y="160"/>
                  <a:pt x="101" y="160"/>
                  <a:pt x="102" y="159"/>
                </a:cubicBezTo>
                <a:cubicBezTo>
                  <a:pt x="112" y="149"/>
                  <a:pt x="112" y="149"/>
                  <a:pt x="112" y="149"/>
                </a:cubicBezTo>
                <a:cubicBezTo>
                  <a:pt x="122" y="159"/>
                  <a:pt x="122" y="159"/>
                  <a:pt x="122" y="159"/>
                </a:cubicBezTo>
                <a:cubicBezTo>
                  <a:pt x="123" y="160"/>
                  <a:pt x="124" y="160"/>
                  <a:pt x="124" y="160"/>
                </a:cubicBezTo>
                <a:cubicBezTo>
                  <a:pt x="125" y="160"/>
                  <a:pt x="126" y="160"/>
                  <a:pt x="126" y="159"/>
                </a:cubicBezTo>
                <a:cubicBezTo>
                  <a:pt x="132" y="153"/>
                  <a:pt x="132" y="153"/>
                  <a:pt x="132" y="153"/>
                </a:cubicBezTo>
                <a:cubicBezTo>
                  <a:pt x="133" y="152"/>
                  <a:pt x="133" y="152"/>
                  <a:pt x="133" y="151"/>
                </a:cubicBezTo>
                <a:cubicBezTo>
                  <a:pt x="133" y="50"/>
                  <a:pt x="133" y="50"/>
                  <a:pt x="133" y="50"/>
                </a:cubicBezTo>
                <a:cubicBezTo>
                  <a:pt x="133" y="42"/>
                  <a:pt x="127" y="36"/>
                  <a:pt x="120" y="36"/>
                </a:cubicBezTo>
                <a:cubicBezTo>
                  <a:pt x="97" y="36"/>
                  <a:pt x="97" y="36"/>
                  <a:pt x="97" y="36"/>
                </a:cubicBezTo>
                <a:cubicBezTo>
                  <a:pt x="97" y="3"/>
                  <a:pt x="97" y="3"/>
                  <a:pt x="97" y="3"/>
                </a:cubicBezTo>
                <a:cubicBezTo>
                  <a:pt x="97" y="1"/>
                  <a:pt x="96" y="0"/>
                  <a:pt x="94" y="0"/>
                </a:cubicBezTo>
                <a:cubicBezTo>
                  <a:pt x="3" y="0"/>
                  <a:pt x="3" y="0"/>
                  <a:pt x="3" y="0"/>
                </a:cubicBezTo>
                <a:cubicBezTo>
                  <a:pt x="1" y="0"/>
                  <a:pt x="0" y="1"/>
                  <a:pt x="0" y="3"/>
                </a:cubicBezTo>
                <a:cubicBezTo>
                  <a:pt x="0" y="104"/>
                  <a:pt x="0" y="104"/>
                  <a:pt x="0" y="104"/>
                </a:cubicBezTo>
                <a:cubicBezTo>
                  <a:pt x="0" y="112"/>
                  <a:pt x="6" y="118"/>
                  <a:pt x="14" y="118"/>
                </a:cubicBezTo>
                <a:cubicBezTo>
                  <a:pt x="31" y="118"/>
                  <a:pt x="31" y="118"/>
                  <a:pt x="31" y="118"/>
                </a:cubicBezTo>
                <a:cubicBezTo>
                  <a:pt x="32" y="118"/>
                  <a:pt x="34" y="116"/>
                  <a:pt x="34" y="115"/>
                </a:cubicBezTo>
                <a:cubicBezTo>
                  <a:pt x="34" y="113"/>
                  <a:pt x="32" y="112"/>
                  <a:pt x="31" y="112"/>
                </a:cubicBezTo>
                <a:cubicBezTo>
                  <a:pt x="25" y="112"/>
                  <a:pt x="25" y="112"/>
                  <a:pt x="25" y="112"/>
                </a:cubicBezTo>
                <a:cubicBezTo>
                  <a:pt x="26" y="109"/>
                  <a:pt x="27" y="107"/>
                  <a:pt x="27" y="104"/>
                </a:cubicBezTo>
                <a:cubicBezTo>
                  <a:pt x="27" y="50"/>
                  <a:pt x="27" y="50"/>
                  <a:pt x="27" y="50"/>
                </a:cubicBezTo>
                <a:cubicBezTo>
                  <a:pt x="27" y="46"/>
                  <a:pt x="30" y="42"/>
                  <a:pt x="35" y="42"/>
                </a:cubicBezTo>
                <a:cubicBezTo>
                  <a:pt x="39" y="42"/>
                  <a:pt x="42" y="46"/>
                  <a:pt x="42" y="50"/>
                </a:cubicBezTo>
                <a:cubicBezTo>
                  <a:pt x="42" y="151"/>
                  <a:pt x="42" y="151"/>
                  <a:pt x="42" y="151"/>
                </a:cubicBezTo>
                <a:cubicBezTo>
                  <a:pt x="42" y="151"/>
                  <a:pt x="42" y="151"/>
                  <a:pt x="42" y="151"/>
                </a:cubicBezTo>
                <a:cubicBezTo>
                  <a:pt x="42" y="152"/>
                  <a:pt x="42" y="152"/>
                  <a:pt x="42" y="152"/>
                </a:cubicBezTo>
                <a:cubicBezTo>
                  <a:pt x="42" y="152"/>
                  <a:pt x="42" y="152"/>
                  <a:pt x="42" y="152"/>
                </a:cubicBezTo>
                <a:cubicBezTo>
                  <a:pt x="43" y="152"/>
                  <a:pt x="43" y="152"/>
                  <a:pt x="43" y="152"/>
                </a:cubicBezTo>
                <a:cubicBezTo>
                  <a:pt x="43" y="152"/>
                  <a:pt x="43" y="153"/>
                  <a:pt x="43" y="153"/>
                </a:cubicBezTo>
                <a:cubicBezTo>
                  <a:pt x="43" y="153"/>
                  <a:pt x="43" y="153"/>
                  <a:pt x="43" y="153"/>
                </a:cubicBezTo>
                <a:cubicBezTo>
                  <a:pt x="49" y="159"/>
                  <a:pt x="49" y="159"/>
                  <a:pt x="49" y="159"/>
                </a:cubicBezTo>
                <a:cubicBezTo>
                  <a:pt x="50" y="160"/>
                  <a:pt x="52" y="160"/>
                  <a:pt x="53" y="159"/>
                </a:cubicBezTo>
                <a:cubicBezTo>
                  <a:pt x="63" y="149"/>
                  <a:pt x="63" y="149"/>
                  <a:pt x="63" y="149"/>
                </a:cubicBezTo>
                <a:cubicBezTo>
                  <a:pt x="74" y="159"/>
                  <a:pt x="74" y="159"/>
                  <a:pt x="74" y="159"/>
                </a:cubicBezTo>
                <a:cubicBezTo>
                  <a:pt x="75" y="160"/>
                  <a:pt x="77" y="160"/>
                  <a:pt x="78" y="159"/>
                </a:cubicBezTo>
                <a:cubicBezTo>
                  <a:pt x="88" y="149"/>
                  <a:pt x="88" y="149"/>
                  <a:pt x="88" y="149"/>
                </a:cubicBezTo>
                <a:lnTo>
                  <a:pt x="98" y="159"/>
                </a:lnTo>
                <a:close/>
                <a:moveTo>
                  <a:pt x="21" y="50"/>
                </a:moveTo>
                <a:cubicBezTo>
                  <a:pt x="21" y="104"/>
                  <a:pt x="21" y="104"/>
                  <a:pt x="21" y="104"/>
                </a:cubicBezTo>
                <a:cubicBezTo>
                  <a:pt x="21" y="108"/>
                  <a:pt x="18" y="112"/>
                  <a:pt x="14" y="112"/>
                </a:cubicBezTo>
                <a:cubicBezTo>
                  <a:pt x="9" y="112"/>
                  <a:pt x="6" y="108"/>
                  <a:pt x="6" y="104"/>
                </a:cubicBezTo>
                <a:cubicBezTo>
                  <a:pt x="6" y="6"/>
                  <a:pt x="6" y="6"/>
                  <a:pt x="6" y="6"/>
                </a:cubicBezTo>
                <a:cubicBezTo>
                  <a:pt x="91" y="6"/>
                  <a:pt x="91" y="6"/>
                  <a:pt x="91" y="6"/>
                </a:cubicBezTo>
                <a:cubicBezTo>
                  <a:pt x="91" y="36"/>
                  <a:pt x="91" y="36"/>
                  <a:pt x="91" y="36"/>
                </a:cubicBezTo>
                <a:cubicBezTo>
                  <a:pt x="35" y="36"/>
                  <a:pt x="35" y="36"/>
                  <a:pt x="35" y="36"/>
                </a:cubicBezTo>
                <a:cubicBezTo>
                  <a:pt x="27" y="36"/>
                  <a:pt x="21" y="42"/>
                  <a:pt x="21" y="50"/>
                </a:cubicBezTo>
                <a:close/>
                <a:moveTo>
                  <a:pt x="76" y="153"/>
                </a:moveTo>
                <a:cubicBezTo>
                  <a:pt x="66" y="143"/>
                  <a:pt x="66" y="143"/>
                  <a:pt x="66" y="143"/>
                </a:cubicBezTo>
                <a:cubicBezTo>
                  <a:pt x="65" y="142"/>
                  <a:pt x="64" y="142"/>
                  <a:pt x="63" y="142"/>
                </a:cubicBezTo>
                <a:cubicBezTo>
                  <a:pt x="63" y="142"/>
                  <a:pt x="62" y="142"/>
                  <a:pt x="61" y="143"/>
                </a:cubicBezTo>
                <a:cubicBezTo>
                  <a:pt x="51" y="153"/>
                  <a:pt x="51" y="153"/>
                  <a:pt x="51" y="153"/>
                </a:cubicBezTo>
                <a:cubicBezTo>
                  <a:pt x="48" y="150"/>
                  <a:pt x="48" y="150"/>
                  <a:pt x="48" y="150"/>
                </a:cubicBezTo>
                <a:cubicBezTo>
                  <a:pt x="48" y="50"/>
                  <a:pt x="48" y="50"/>
                  <a:pt x="48" y="50"/>
                </a:cubicBezTo>
                <a:cubicBezTo>
                  <a:pt x="48" y="49"/>
                  <a:pt x="48" y="49"/>
                  <a:pt x="48" y="49"/>
                </a:cubicBezTo>
                <a:cubicBezTo>
                  <a:pt x="48" y="48"/>
                  <a:pt x="48" y="48"/>
                  <a:pt x="48" y="48"/>
                </a:cubicBezTo>
                <a:cubicBezTo>
                  <a:pt x="48" y="48"/>
                  <a:pt x="48" y="48"/>
                  <a:pt x="48" y="47"/>
                </a:cubicBezTo>
                <a:cubicBezTo>
                  <a:pt x="48" y="47"/>
                  <a:pt x="48" y="47"/>
                  <a:pt x="48" y="47"/>
                </a:cubicBezTo>
                <a:cubicBezTo>
                  <a:pt x="48" y="47"/>
                  <a:pt x="48" y="46"/>
                  <a:pt x="48" y="46"/>
                </a:cubicBezTo>
                <a:cubicBezTo>
                  <a:pt x="48" y="46"/>
                  <a:pt x="48" y="46"/>
                  <a:pt x="48" y="46"/>
                </a:cubicBezTo>
                <a:cubicBezTo>
                  <a:pt x="47" y="45"/>
                  <a:pt x="47" y="45"/>
                  <a:pt x="47" y="45"/>
                </a:cubicBezTo>
                <a:cubicBezTo>
                  <a:pt x="47" y="45"/>
                  <a:pt x="47" y="45"/>
                  <a:pt x="47" y="44"/>
                </a:cubicBezTo>
                <a:cubicBezTo>
                  <a:pt x="47" y="44"/>
                  <a:pt x="47" y="44"/>
                  <a:pt x="47" y="44"/>
                </a:cubicBezTo>
                <a:cubicBezTo>
                  <a:pt x="47" y="43"/>
                  <a:pt x="47" y="43"/>
                  <a:pt x="46" y="43"/>
                </a:cubicBezTo>
                <a:cubicBezTo>
                  <a:pt x="46" y="43"/>
                  <a:pt x="46" y="43"/>
                  <a:pt x="46" y="42"/>
                </a:cubicBezTo>
                <a:cubicBezTo>
                  <a:pt x="46" y="42"/>
                  <a:pt x="46" y="42"/>
                  <a:pt x="46" y="42"/>
                </a:cubicBezTo>
                <a:cubicBezTo>
                  <a:pt x="46" y="42"/>
                  <a:pt x="46" y="42"/>
                  <a:pt x="46" y="42"/>
                </a:cubicBezTo>
                <a:cubicBezTo>
                  <a:pt x="120" y="42"/>
                  <a:pt x="120" y="42"/>
                  <a:pt x="120" y="42"/>
                </a:cubicBezTo>
                <a:cubicBezTo>
                  <a:pt x="124" y="42"/>
                  <a:pt x="127" y="46"/>
                  <a:pt x="127" y="50"/>
                </a:cubicBezTo>
                <a:cubicBezTo>
                  <a:pt x="127" y="150"/>
                  <a:pt x="127" y="150"/>
                  <a:pt x="127" y="150"/>
                </a:cubicBezTo>
                <a:cubicBezTo>
                  <a:pt x="124" y="153"/>
                  <a:pt x="124" y="153"/>
                  <a:pt x="124" y="153"/>
                </a:cubicBezTo>
                <a:cubicBezTo>
                  <a:pt x="114" y="143"/>
                  <a:pt x="114" y="143"/>
                  <a:pt x="114" y="143"/>
                </a:cubicBezTo>
                <a:cubicBezTo>
                  <a:pt x="113" y="142"/>
                  <a:pt x="111" y="142"/>
                  <a:pt x="110" y="143"/>
                </a:cubicBezTo>
                <a:cubicBezTo>
                  <a:pt x="100" y="153"/>
                  <a:pt x="100" y="153"/>
                  <a:pt x="100" y="153"/>
                </a:cubicBezTo>
                <a:cubicBezTo>
                  <a:pt x="90" y="143"/>
                  <a:pt x="90" y="143"/>
                  <a:pt x="90" y="143"/>
                </a:cubicBezTo>
                <a:cubicBezTo>
                  <a:pt x="89" y="142"/>
                  <a:pt x="87" y="142"/>
                  <a:pt x="86" y="143"/>
                </a:cubicBezTo>
                <a:lnTo>
                  <a:pt x="76" y="15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98" name="Freeform 797">
            <a:extLst>
              <a:ext uri="{FF2B5EF4-FFF2-40B4-BE49-F238E27FC236}">
                <a16:creationId xmlns:a16="http://schemas.microsoft.com/office/drawing/2014/main" xmlns="" id="{A95C32C7-5F9A-42FE-9BD5-2F120BE44020}"/>
              </a:ext>
            </a:extLst>
          </p:cNvPr>
          <p:cNvSpPr>
            <a:spLocks noEditPoints="1"/>
          </p:cNvSpPr>
          <p:nvPr/>
        </p:nvSpPr>
        <p:spPr bwMode="auto">
          <a:xfrm>
            <a:off x="3435350" y="5980113"/>
            <a:ext cx="546100" cy="457200"/>
          </a:xfrm>
          <a:custGeom>
            <a:avLst/>
            <a:gdLst>
              <a:gd name="T0" fmla="*/ 63 w 160"/>
              <a:gd name="T1" fmla="*/ 113 h 133"/>
              <a:gd name="T2" fmla="*/ 90 w 160"/>
              <a:gd name="T3" fmla="*/ 118 h 133"/>
              <a:gd name="T4" fmla="*/ 132 w 160"/>
              <a:gd name="T5" fmla="*/ 113 h 133"/>
              <a:gd name="T6" fmla="*/ 132 w 160"/>
              <a:gd name="T7" fmla="*/ 107 h 133"/>
              <a:gd name="T8" fmla="*/ 91 w 160"/>
              <a:gd name="T9" fmla="*/ 110 h 133"/>
              <a:gd name="T10" fmla="*/ 90 w 160"/>
              <a:gd name="T11" fmla="*/ 112 h 133"/>
              <a:gd name="T12" fmla="*/ 68 w 160"/>
              <a:gd name="T13" fmla="*/ 111 h 133"/>
              <a:gd name="T14" fmla="*/ 66 w 160"/>
              <a:gd name="T15" fmla="*/ 107 h 133"/>
              <a:gd name="T16" fmla="*/ 25 w 160"/>
              <a:gd name="T17" fmla="*/ 110 h 133"/>
              <a:gd name="T18" fmla="*/ 157 w 160"/>
              <a:gd name="T19" fmla="*/ 107 h 133"/>
              <a:gd name="T20" fmla="*/ 148 w 160"/>
              <a:gd name="T21" fmla="*/ 32 h 133"/>
              <a:gd name="T22" fmla="*/ 142 w 160"/>
              <a:gd name="T23" fmla="*/ 32 h 133"/>
              <a:gd name="T24" fmla="*/ 145 w 160"/>
              <a:gd name="T25" fmla="*/ 113 h 133"/>
              <a:gd name="T26" fmla="*/ 154 w 160"/>
              <a:gd name="T27" fmla="*/ 118 h 133"/>
              <a:gd name="T28" fmla="*/ 15 w 160"/>
              <a:gd name="T29" fmla="*/ 127 h 133"/>
              <a:gd name="T30" fmla="*/ 6 w 160"/>
              <a:gd name="T31" fmla="*/ 113 h 133"/>
              <a:gd name="T32" fmla="*/ 18 w 160"/>
              <a:gd name="T33" fmla="*/ 110 h 133"/>
              <a:gd name="T34" fmla="*/ 15 w 160"/>
              <a:gd name="T35" fmla="*/ 30 h 133"/>
              <a:gd name="T36" fmla="*/ 12 w 160"/>
              <a:gd name="T37" fmla="*/ 107 h 133"/>
              <a:gd name="T38" fmla="*/ 0 w 160"/>
              <a:gd name="T39" fmla="*/ 110 h 133"/>
              <a:gd name="T40" fmla="*/ 15 w 160"/>
              <a:gd name="T41" fmla="*/ 133 h 133"/>
              <a:gd name="T42" fmla="*/ 160 w 160"/>
              <a:gd name="T43" fmla="*/ 118 h 133"/>
              <a:gd name="T44" fmla="*/ 157 w 160"/>
              <a:gd name="T45" fmla="*/ 107 h 133"/>
              <a:gd name="T46" fmla="*/ 74 w 160"/>
              <a:gd name="T47" fmla="*/ 42 h 133"/>
              <a:gd name="T48" fmla="*/ 63 w 160"/>
              <a:gd name="T49" fmla="*/ 35 h 133"/>
              <a:gd name="T50" fmla="*/ 72 w 160"/>
              <a:gd name="T51" fmla="*/ 48 h 133"/>
              <a:gd name="T52" fmla="*/ 76 w 160"/>
              <a:gd name="T53" fmla="*/ 48 h 133"/>
              <a:gd name="T54" fmla="*/ 97 w 160"/>
              <a:gd name="T55" fmla="*/ 23 h 133"/>
              <a:gd name="T56" fmla="*/ 120 w 160"/>
              <a:gd name="T57" fmla="*/ 0 h 133"/>
              <a:gd name="T58" fmla="*/ 28 w 160"/>
              <a:gd name="T59" fmla="*/ 12 h 133"/>
              <a:gd name="T60" fmla="*/ 40 w 160"/>
              <a:gd name="T61" fmla="*/ 70 h 133"/>
              <a:gd name="T62" fmla="*/ 44 w 160"/>
              <a:gd name="T63" fmla="*/ 85 h 133"/>
              <a:gd name="T64" fmla="*/ 52 w 160"/>
              <a:gd name="T65" fmla="*/ 88 h 133"/>
              <a:gd name="T66" fmla="*/ 120 w 160"/>
              <a:gd name="T67" fmla="*/ 70 h 133"/>
              <a:gd name="T68" fmla="*/ 132 w 160"/>
              <a:gd name="T69" fmla="*/ 12 h 133"/>
              <a:gd name="T70" fmla="*/ 126 w 160"/>
              <a:gd name="T71" fmla="*/ 59 h 133"/>
              <a:gd name="T72" fmla="*/ 65 w 160"/>
              <a:gd name="T73" fmla="*/ 65 h 133"/>
              <a:gd name="T74" fmla="*/ 50 w 160"/>
              <a:gd name="T75" fmla="*/ 81 h 133"/>
              <a:gd name="T76" fmla="*/ 47 w 160"/>
              <a:gd name="T77" fmla="*/ 65 h 133"/>
              <a:gd name="T78" fmla="*/ 34 w 160"/>
              <a:gd name="T79" fmla="*/ 59 h 133"/>
              <a:gd name="T80" fmla="*/ 40 w 160"/>
              <a:gd name="T81" fmla="*/ 6 h 133"/>
              <a:gd name="T82" fmla="*/ 126 w 160"/>
              <a:gd name="T83" fmla="*/ 12 h 133"/>
              <a:gd name="T84" fmla="*/ 126 w 160"/>
              <a:gd name="T85" fmla="*/ 59 h 1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160" h="133">
                <a:moveTo>
                  <a:pt x="28" y="113"/>
                </a:moveTo>
                <a:cubicBezTo>
                  <a:pt x="63" y="113"/>
                  <a:pt x="63" y="113"/>
                  <a:pt x="63" y="113"/>
                </a:cubicBezTo>
                <a:cubicBezTo>
                  <a:pt x="64" y="116"/>
                  <a:pt x="67" y="118"/>
                  <a:pt x="70" y="118"/>
                </a:cubicBezTo>
                <a:cubicBezTo>
                  <a:pt x="90" y="118"/>
                  <a:pt x="90" y="118"/>
                  <a:pt x="90" y="118"/>
                </a:cubicBezTo>
                <a:cubicBezTo>
                  <a:pt x="93" y="118"/>
                  <a:pt x="96" y="116"/>
                  <a:pt x="97" y="113"/>
                </a:cubicBezTo>
                <a:cubicBezTo>
                  <a:pt x="132" y="113"/>
                  <a:pt x="132" y="113"/>
                  <a:pt x="132" y="113"/>
                </a:cubicBezTo>
                <a:cubicBezTo>
                  <a:pt x="134" y="113"/>
                  <a:pt x="135" y="112"/>
                  <a:pt x="135" y="110"/>
                </a:cubicBezTo>
                <a:cubicBezTo>
                  <a:pt x="135" y="109"/>
                  <a:pt x="134" y="107"/>
                  <a:pt x="132" y="107"/>
                </a:cubicBezTo>
                <a:cubicBezTo>
                  <a:pt x="94" y="107"/>
                  <a:pt x="94" y="107"/>
                  <a:pt x="94" y="107"/>
                </a:cubicBezTo>
                <a:cubicBezTo>
                  <a:pt x="93" y="107"/>
                  <a:pt x="91" y="109"/>
                  <a:pt x="91" y="110"/>
                </a:cubicBezTo>
                <a:cubicBezTo>
                  <a:pt x="91" y="111"/>
                  <a:pt x="91" y="111"/>
                  <a:pt x="91" y="111"/>
                </a:cubicBezTo>
                <a:cubicBezTo>
                  <a:pt x="91" y="112"/>
                  <a:pt x="91" y="112"/>
                  <a:pt x="90" y="112"/>
                </a:cubicBezTo>
                <a:cubicBezTo>
                  <a:pt x="70" y="112"/>
                  <a:pt x="70" y="112"/>
                  <a:pt x="70" y="112"/>
                </a:cubicBezTo>
                <a:cubicBezTo>
                  <a:pt x="69" y="112"/>
                  <a:pt x="68" y="112"/>
                  <a:pt x="68" y="111"/>
                </a:cubicBezTo>
                <a:cubicBezTo>
                  <a:pt x="68" y="110"/>
                  <a:pt x="68" y="110"/>
                  <a:pt x="68" y="110"/>
                </a:cubicBezTo>
                <a:cubicBezTo>
                  <a:pt x="68" y="109"/>
                  <a:pt x="67" y="107"/>
                  <a:pt x="66" y="107"/>
                </a:cubicBezTo>
                <a:cubicBezTo>
                  <a:pt x="28" y="107"/>
                  <a:pt x="28" y="107"/>
                  <a:pt x="28" y="107"/>
                </a:cubicBezTo>
                <a:cubicBezTo>
                  <a:pt x="26" y="107"/>
                  <a:pt x="25" y="109"/>
                  <a:pt x="25" y="110"/>
                </a:cubicBezTo>
                <a:cubicBezTo>
                  <a:pt x="25" y="112"/>
                  <a:pt x="26" y="113"/>
                  <a:pt x="28" y="113"/>
                </a:cubicBezTo>
                <a:close/>
                <a:moveTo>
                  <a:pt x="157" y="107"/>
                </a:moveTo>
                <a:cubicBezTo>
                  <a:pt x="148" y="107"/>
                  <a:pt x="148" y="107"/>
                  <a:pt x="148" y="107"/>
                </a:cubicBezTo>
                <a:cubicBezTo>
                  <a:pt x="148" y="32"/>
                  <a:pt x="148" y="32"/>
                  <a:pt x="148" y="32"/>
                </a:cubicBezTo>
                <a:cubicBezTo>
                  <a:pt x="148" y="31"/>
                  <a:pt x="147" y="30"/>
                  <a:pt x="145" y="30"/>
                </a:cubicBezTo>
                <a:cubicBezTo>
                  <a:pt x="144" y="30"/>
                  <a:pt x="142" y="31"/>
                  <a:pt x="142" y="32"/>
                </a:cubicBezTo>
                <a:cubicBezTo>
                  <a:pt x="142" y="110"/>
                  <a:pt x="142" y="110"/>
                  <a:pt x="142" y="110"/>
                </a:cubicBezTo>
                <a:cubicBezTo>
                  <a:pt x="142" y="112"/>
                  <a:pt x="144" y="113"/>
                  <a:pt x="145" y="113"/>
                </a:cubicBezTo>
                <a:cubicBezTo>
                  <a:pt x="154" y="113"/>
                  <a:pt x="154" y="113"/>
                  <a:pt x="154" y="113"/>
                </a:cubicBezTo>
                <a:cubicBezTo>
                  <a:pt x="154" y="118"/>
                  <a:pt x="154" y="118"/>
                  <a:pt x="154" y="118"/>
                </a:cubicBezTo>
                <a:cubicBezTo>
                  <a:pt x="154" y="123"/>
                  <a:pt x="150" y="127"/>
                  <a:pt x="145" y="127"/>
                </a:cubicBezTo>
                <a:cubicBezTo>
                  <a:pt x="15" y="127"/>
                  <a:pt x="15" y="127"/>
                  <a:pt x="15" y="127"/>
                </a:cubicBezTo>
                <a:cubicBezTo>
                  <a:pt x="10" y="127"/>
                  <a:pt x="6" y="123"/>
                  <a:pt x="6" y="118"/>
                </a:cubicBezTo>
                <a:cubicBezTo>
                  <a:pt x="6" y="113"/>
                  <a:pt x="6" y="113"/>
                  <a:pt x="6" y="113"/>
                </a:cubicBezTo>
                <a:cubicBezTo>
                  <a:pt x="15" y="113"/>
                  <a:pt x="15" y="113"/>
                  <a:pt x="15" y="113"/>
                </a:cubicBezTo>
                <a:cubicBezTo>
                  <a:pt x="16" y="113"/>
                  <a:pt x="18" y="112"/>
                  <a:pt x="18" y="110"/>
                </a:cubicBezTo>
                <a:cubicBezTo>
                  <a:pt x="18" y="32"/>
                  <a:pt x="18" y="32"/>
                  <a:pt x="18" y="32"/>
                </a:cubicBezTo>
                <a:cubicBezTo>
                  <a:pt x="18" y="31"/>
                  <a:pt x="16" y="30"/>
                  <a:pt x="15" y="30"/>
                </a:cubicBezTo>
                <a:cubicBezTo>
                  <a:pt x="13" y="30"/>
                  <a:pt x="12" y="31"/>
                  <a:pt x="12" y="32"/>
                </a:cubicBezTo>
                <a:cubicBezTo>
                  <a:pt x="12" y="107"/>
                  <a:pt x="12" y="107"/>
                  <a:pt x="12" y="107"/>
                </a:cubicBezTo>
                <a:cubicBezTo>
                  <a:pt x="3" y="107"/>
                  <a:pt x="3" y="107"/>
                  <a:pt x="3" y="107"/>
                </a:cubicBezTo>
                <a:cubicBezTo>
                  <a:pt x="1" y="107"/>
                  <a:pt x="0" y="109"/>
                  <a:pt x="0" y="110"/>
                </a:cubicBezTo>
                <a:cubicBezTo>
                  <a:pt x="0" y="118"/>
                  <a:pt x="0" y="118"/>
                  <a:pt x="0" y="118"/>
                </a:cubicBezTo>
                <a:cubicBezTo>
                  <a:pt x="0" y="126"/>
                  <a:pt x="7" y="133"/>
                  <a:pt x="15" y="133"/>
                </a:cubicBezTo>
                <a:cubicBezTo>
                  <a:pt x="145" y="133"/>
                  <a:pt x="145" y="133"/>
                  <a:pt x="145" y="133"/>
                </a:cubicBezTo>
                <a:cubicBezTo>
                  <a:pt x="153" y="133"/>
                  <a:pt x="160" y="126"/>
                  <a:pt x="160" y="118"/>
                </a:cubicBezTo>
                <a:cubicBezTo>
                  <a:pt x="160" y="110"/>
                  <a:pt x="160" y="110"/>
                  <a:pt x="160" y="110"/>
                </a:cubicBezTo>
                <a:cubicBezTo>
                  <a:pt x="160" y="109"/>
                  <a:pt x="159" y="107"/>
                  <a:pt x="157" y="107"/>
                </a:cubicBezTo>
                <a:close/>
                <a:moveTo>
                  <a:pt x="93" y="23"/>
                </a:moveTo>
                <a:cubicBezTo>
                  <a:pt x="74" y="42"/>
                  <a:pt x="74" y="42"/>
                  <a:pt x="74" y="42"/>
                </a:cubicBezTo>
                <a:cubicBezTo>
                  <a:pt x="67" y="35"/>
                  <a:pt x="67" y="35"/>
                  <a:pt x="67" y="35"/>
                </a:cubicBezTo>
                <a:cubicBezTo>
                  <a:pt x="66" y="34"/>
                  <a:pt x="64" y="34"/>
                  <a:pt x="63" y="35"/>
                </a:cubicBezTo>
                <a:cubicBezTo>
                  <a:pt x="62" y="36"/>
                  <a:pt x="62" y="38"/>
                  <a:pt x="63" y="39"/>
                </a:cubicBezTo>
                <a:cubicBezTo>
                  <a:pt x="72" y="48"/>
                  <a:pt x="72" y="48"/>
                  <a:pt x="72" y="48"/>
                </a:cubicBezTo>
                <a:cubicBezTo>
                  <a:pt x="72" y="48"/>
                  <a:pt x="73" y="49"/>
                  <a:pt x="74" y="49"/>
                </a:cubicBezTo>
                <a:cubicBezTo>
                  <a:pt x="75" y="49"/>
                  <a:pt x="75" y="48"/>
                  <a:pt x="76" y="48"/>
                </a:cubicBezTo>
                <a:cubicBezTo>
                  <a:pt x="97" y="27"/>
                  <a:pt x="97" y="27"/>
                  <a:pt x="97" y="27"/>
                </a:cubicBezTo>
                <a:cubicBezTo>
                  <a:pt x="98" y="26"/>
                  <a:pt x="98" y="24"/>
                  <a:pt x="97" y="23"/>
                </a:cubicBezTo>
                <a:cubicBezTo>
                  <a:pt x="96" y="22"/>
                  <a:pt x="94" y="22"/>
                  <a:pt x="93" y="23"/>
                </a:cubicBezTo>
                <a:close/>
                <a:moveTo>
                  <a:pt x="120" y="0"/>
                </a:moveTo>
                <a:cubicBezTo>
                  <a:pt x="40" y="0"/>
                  <a:pt x="40" y="0"/>
                  <a:pt x="40" y="0"/>
                </a:cubicBezTo>
                <a:cubicBezTo>
                  <a:pt x="34" y="0"/>
                  <a:pt x="28" y="5"/>
                  <a:pt x="28" y="12"/>
                </a:cubicBezTo>
                <a:cubicBezTo>
                  <a:pt x="28" y="59"/>
                  <a:pt x="28" y="59"/>
                  <a:pt x="28" y="59"/>
                </a:cubicBezTo>
                <a:cubicBezTo>
                  <a:pt x="28" y="65"/>
                  <a:pt x="34" y="70"/>
                  <a:pt x="40" y="70"/>
                </a:cubicBezTo>
                <a:cubicBezTo>
                  <a:pt x="44" y="70"/>
                  <a:pt x="44" y="70"/>
                  <a:pt x="44" y="70"/>
                </a:cubicBezTo>
                <a:cubicBezTo>
                  <a:pt x="44" y="85"/>
                  <a:pt x="44" y="85"/>
                  <a:pt x="44" y="85"/>
                </a:cubicBezTo>
                <a:cubicBezTo>
                  <a:pt x="44" y="87"/>
                  <a:pt x="46" y="89"/>
                  <a:pt x="48" y="89"/>
                </a:cubicBezTo>
                <a:cubicBezTo>
                  <a:pt x="49" y="89"/>
                  <a:pt x="51" y="89"/>
                  <a:pt x="52" y="88"/>
                </a:cubicBezTo>
                <a:cubicBezTo>
                  <a:pt x="67" y="70"/>
                  <a:pt x="67" y="70"/>
                  <a:pt x="67" y="70"/>
                </a:cubicBezTo>
                <a:cubicBezTo>
                  <a:pt x="120" y="70"/>
                  <a:pt x="120" y="70"/>
                  <a:pt x="120" y="70"/>
                </a:cubicBezTo>
                <a:cubicBezTo>
                  <a:pt x="126" y="70"/>
                  <a:pt x="132" y="65"/>
                  <a:pt x="132" y="59"/>
                </a:cubicBezTo>
                <a:cubicBezTo>
                  <a:pt x="132" y="12"/>
                  <a:pt x="132" y="12"/>
                  <a:pt x="132" y="12"/>
                </a:cubicBezTo>
                <a:cubicBezTo>
                  <a:pt x="132" y="5"/>
                  <a:pt x="126" y="0"/>
                  <a:pt x="120" y="0"/>
                </a:cubicBezTo>
                <a:close/>
                <a:moveTo>
                  <a:pt x="126" y="59"/>
                </a:moveTo>
                <a:cubicBezTo>
                  <a:pt x="126" y="62"/>
                  <a:pt x="123" y="65"/>
                  <a:pt x="120" y="65"/>
                </a:cubicBezTo>
                <a:cubicBezTo>
                  <a:pt x="65" y="65"/>
                  <a:pt x="65" y="65"/>
                  <a:pt x="65" y="65"/>
                </a:cubicBezTo>
                <a:cubicBezTo>
                  <a:pt x="64" y="65"/>
                  <a:pt x="64" y="65"/>
                  <a:pt x="63" y="66"/>
                </a:cubicBezTo>
                <a:cubicBezTo>
                  <a:pt x="50" y="81"/>
                  <a:pt x="50" y="81"/>
                  <a:pt x="50" y="81"/>
                </a:cubicBezTo>
                <a:cubicBezTo>
                  <a:pt x="50" y="68"/>
                  <a:pt x="50" y="68"/>
                  <a:pt x="50" y="68"/>
                </a:cubicBezTo>
                <a:cubicBezTo>
                  <a:pt x="50" y="66"/>
                  <a:pt x="48" y="65"/>
                  <a:pt x="47" y="65"/>
                </a:cubicBezTo>
                <a:cubicBezTo>
                  <a:pt x="40" y="65"/>
                  <a:pt x="40" y="65"/>
                  <a:pt x="40" y="65"/>
                </a:cubicBezTo>
                <a:cubicBezTo>
                  <a:pt x="37" y="65"/>
                  <a:pt x="34" y="62"/>
                  <a:pt x="34" y="59"/>
                </a:cubicBezTo>
                <a:cubicBezTo>
                  <a:pt x="34" y="12"/>
                  <a:pt x="34" y="12"/>
                  <a:pt x="34" y="12"/>
                </a:cubicBezTo>
                <a:cubicBezTo>
                  <a:pt x="34" y="8"/>
                  <a:pt x="37" y="6"/>
                  <a:pt x="40" y="6"/>
                </a:cubicBezTo>
                <a:cubicBezTo>
                  <a:pt x="120" y="6"/>
                  <a:pt x="120" y="6"/>
                  <a:pt x="120" y="6"/>
                </a:cubicBezTo>
                <a:cubicBezTo>
                  <a:pt x="123" y="6"/>
                  <a:pt x="126" y="8"/>
                  <a:pt x="126" y="12"/>
                </a:cubicBezTo>
                <a:cubicBezTo>
                  <a:pt x="126" y="59"/>
                  <a:pt x="126" y="59"/>
                  <a:pt x="126" y="59"/>
                </a:cubicBezTo>
                <a:cubicBezTo>
                  <a:pt x="126" y="59"/>
                  <a:pt x="126" y="59"/>
                  <a:pt x="126" y="5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99" name="Freeform 798">
            <a:extLst>
              <a:ext uri="{FF2B5EF4-FFF2-40B4-BE49-F238E27FC236}">
                <a16:creationId xmlns:a16="http://schemas.microsoft.com/office/drawing/2014/main" xmlns="" id="{35FE787F-9CF4-471F-8155-4A45A1A007A9}"/>
              </a:ext>
            </a:extLst>
          </p:cNvPr>
          <p:cNvSpPr>
            <a:spLocks noEditPoints="1"/>
          </p:cNvSpPr>
          <p:nvPr/>
        </p:nvSpPr>
        <p:spPr bwMode="auto">
          <a:xfrm>
            <a:off x="4391025" y="377825"/>
            <a:ext cx="546100" cy="500063"/>
          </a:xfrm>
          <a:custGeom>
            <a:avLst/>
            <a:gdLst>
              <a:gd name="T0" fmla="*/ 157 w 160"/>
              <a:gd name="T1" fmla="*/ 145 h 145"/>
              <a:gd name="T2" fmla="*/ 160 w 160"/>
              <a:gd name="T3" fmla="*/ 142 h 145"/>
              <a:gd name="T4" fmla="*/ 145 w 160"/>
              <a:gd name="T5" fmla="*/ 110 h 145"/>
              <a:gd name="T6" fmla="*/ 142 w 160"/>
              <a:gd name="T7" fmla="*/ 26 h 145"/>
              <a:gd name="T8" fmla="*/ 106 w 160"/>
              <a:gd name="T9" fmla="*/ 29 h 145"/>
              <a:gd name="T10" fmla="*/ 139 w 160"/>
              <a:gd name="T11" fmla="*/ 32 h 145"/>
              <a:gd name="T12" fmla="*/ 21 w 160"/>
              <a:gd name="T13" fmla="*/ 108 h 145"/>
              <a:gd name="T14" fmla="*/ 51 w 160"/>
              <a:gd name="T15" fmla="*/ 32 h 145"/>
              <a:gd name="T16" fmla="*/ 51 w 160"/>
              <a:gd name="T17" fmla="*/ 26 h 145"/>
              <a:gd name="T18" fmla="*/ 15 w 160"/>
              <a:gd name="T19" fmla="*/ 29 h 145"/>
              <a:gd name="T20" fmla="*/ 0 w 160"/>
              <a:gd name="T21" fmla="*/ 141 h 145"/>
              <a:gd name="T22" fmla="*/ 3 w 160"/>
              <a:gd name="T23" fmla="*/ 145 h 145"/>
              <a:gd name="T24" fmla="*/ 62 w 160"/>
              <a:gd name="T25" fmla="*/ 134 h 145"/>
              <a:gd name="T26" fmla="*/ 100 w 160"/>
              <a:gd name="T27" fmla="*/ 139 h 145"/>
              <a:gd name="T28" fmla="*/ 20 w 160"/>
              <a:gd name="T29" fmla="*/ 114 h 145"/>
              <a:gd name="T30" fmla="*/ 152 w 160"/>
              <a:gd name="T31" fmla="*/ 139 h 145"/>
              <a:gd name="T32" fmla="*/ 102 w 160"/>
              <a:gd name="T33" fmla="*/ 130 h 145"/>
              <a:gd name="T34" fmla="*/ 60 w 160"/>
              <a:gd name="T35" fmla="*/ 128 h 145"/>
              <a:gd name="T36" fmla="*/ 53 w 160"/>
              <a:gd name="T37" fmla="*/ 139 h 145"/>
              <a:gd name="T38" fmla="*/ 20 w 160"/>
              <a:gd name="T39" fmla="*/ 114 h 145"/>
              <a:gd name="T40" fmla="*/ 86 w 160"/>
              <a:gd name="T41" fmla="*/ 0 h 145"/>
              <a:gd name="T42" fmla="*/ 63 w 160"/>
              <a:gd name="T43" fmla="*/ 11 h 145"/>
              <a:gd name="T44" fmla="*/ 63 w 160"/>
              <a:gd name="T45" fmla="*/ 19 h 145"/>
              <a:gd name="T46" fmla="*/ 63 w 160"/>
              <a:gd name="T47" fmla="*/ 78 h 145"/>
              <a:gd name="T48" fmla="*/ 63 w 160"/>
              <a:gd name="T49" fmla="*/ 79 h 145"/>
              <a:gd name="T50" fmla="*/ 63 w 160"/>
              <a:gd name="T51" fmla="*/ 79 h 145"/>
              <a:gd name="T52" fmla="*/ 64 w 160"/>
              <a:gd name="T53" fmla="*/ 80 h 145"/>
              <a:gd name="T54" fmla="*/ 64 w 160"/>
              <a:gd name="T55" fmla="*/ 80 h 145"/>
              <a:gd name="T56" fmla="*/ 80 w 160"/>
              <a:gd name="T57" fmla="*/ 99 h 145"/>
              <a:gd name="T58" fmla="*/ 96 w 160"/>
              <a:gd name="T59" fmla="*/ 80 h 145"/>
              <a:gd name="T60" fmla="*/ 96 w 160"/>
              <a:gd name="T61" fmla="*/ 80 h 145"/>
              <a:gd name="T62" fmla="*/ 97 w 160"/>
              <a:gd name="T63" fmla="*/ 79 h 145"/>
              <a:gd name="T64" fmla="*/ 97 w 160"/>
              <a:gd name="T65" fmla="*/ 79 h 145"/>
              <a:gd name="T66" fmla="*/ 97 w 160"/>
              <a:gd name="T67" fmla="*/ 78 h 145"/>
              <a:gd name="T68" fmla="*/ 97 w 160"/>
              <a:gd name="T69" fmla="*/ 19 h 145"/>
              <a:gd name="T70" fmla="*/ 97 w 160"/>
              <a:gd name="T71" fmla="*/ 11 h 145"/>
              <a:gd name="T72" fmla="*/ 69 w 160"/>
              <a:gd name="T73" fmla="*/ 22 h 145"/>
              <a:gd name="T74" fmla="*/ 77 w 160"/>
              <a:gd name="T75" fmla="*/ 75 h 145"/>
              <a:gd name="T76" fmla="*/ 69 w 160"/>
              <a:gd name="T77" fmla="*/ 22 h 145"/>
              <a:gd name="T78" fmla="*/ 91 w 160"/>
              <a:gd name="T79" fmla="*/ 22 h 145"/>
              <a:gd name="T80" fmla="*/ 83 w 160"/>
              <a:gd name="T81" fmla="*/ 75 h 145"/>
              <a:gd name="T82" fmla="*/ 69 w 160"/>
              <a:gd name="T83" fmla="*/ 11 h 145"/>
              <a:gd name="T84" fmla="*/ 86 w 160"/>
              <a:gd name="T85" fmla="*/ 6 h 145"/>
              <a:gd name="T86" fmla="*/ 91 w 160"/>
              <a:gd name="T87" fmla="*/ 16 h 145"/>
              <a:gd name="T88" fmla="*/ 69 w 160"/>
              <a:gd name="T89" fmla="*/ 11 h 145"/>
              <a:gd name="T90" fmla="*/ 72 w 160"/>
              <a:gd name="T91" fmla="*/ 81 h 145"/>
              <a:gd name="T92" fmla="*/ 80 w 160"/>
              <a:gd name="T93" fmla="*/ 92 h 1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60" h="145">
                <a:moveTo>
                  <a:pt x="3" y="145"/>
                </a:moveTo>
                <a:cubicBezTo>
                  <a:pt x="157" y="145"/>
                  <a:pt x="157" y="145"/>
                  <a:pt x="157" y="145"/>
                </a:cubicBezTo>
                <a:cubicBezTo>
                  <a:pt x="157" y="145"/>
                  <a:pt x="157" y="145"/>
                  <a:pt x="157" y="145"/>
                </a:cubicBezTo>
                <a:cubicBezTo>
                  <a:pt x="159" y="145"/>
                  <a:pt x="160" y="144"/>
                  <a:pt x="160" y="142"/>
                </a:cubicBezTo>
                <a:cubicBezTo>
                  <a:pt x="160" y="142"/>
                  <a:pt x="160" y="141"/>
                  <a:pt x="160" y="141"/>
                </a:cubicBezTo>
                <a:cubicBezTo>
                  <a:pt x="145" y="110"/>
                  <a:pt x="145" y="110"/>
                  <a:pt x="145" y="110"/>
                </a:cubicBezTo>
                <a:cubicBezTo>
                  <a:pt x="145" y="29"/>
                  <a:pt x="145" y="29"/>
                  <a:pt x="145" y="29"/>
                </a:cubicBezTo>
                <a:cubicBezTo>
                  <a:pt x="145" y="27"/>
                  <a:pt x="143" y="26"/>
                  <a:pt x="142" y="26"/>
                </a:cubicBezTo>
                <a:cubicBezTo>
                  <a:pt x="109" y="26"/>
                  <a:pt x="109" y="26"/>
                  <a:pt x="109" y="26"/>
                </a:cubicBezTo>
                <a:cubicBezTo>
                  <a:pt x="107" y="26"/>
                  <a:pt x="106" y="27"/>
                  <a:pt x="106" y="29"/>
                </a:cubicBezTo>
                <a:cubicBezTo>
                  <a:pt x="106" y="31"/>
                  <a:pt x="107" y="32"/>
                  <a:pt x="109" y="32"/>
                </a:cubicBezTo>
                <a:cubicBezTo>
                  <a:pt x="139" y="32"/>
                  <a:pt x="139" y="32"/>
                  <a:pt x="139" y="32"/>
                </a:cubicBezTo>
                <a:cubicBezTo>
                  <a:pt x="139" y="108"/>
                  <a:pt x="139" y="108"/>
                  <a:pt x="139" y="108"/>
                </a:cubicBezTo>
                <a:cubicBezTo>
                  <a:pt x="21" y="108"/>
                  <a:pt x="21" y="108"/>
                  <a:pt x="21" y="108"/>
                </a:cubicBezTo>
                <a:cubicBezTo>
                  <a:pt x="21" y="32"/>
                  <a:pt x="21" y="32"/>
                  <a:pt x="21" y="32"/>
                </a:cubicBezTo>
                <a:cubicBezTo>
                  <a:pt x="51" y="32"/>
                  <a:pt x="51" y="32"/>
                  <a:pt x="51" y="32"/>
                </a:cubicBezTo>
                <a:cubicBezTo>
                  <a:pt x="52" y="32"/>
                  <a:pt x="54" y="31"/>
                  <a:pt x="54" y="29"/>
                </a:cubicBezTo>
                <a:cubicBezTo>
                  <a:pt x="54" y="27"/>
                  <a:pt x="52" y="26"/>
                  <a:pt x="51" y="26"/>
                </a:cubicBezTo>
                <a:cubicBezTo>
                  <a:pt x="18" y="26"/>
                  <a:pt x="18" y="26"/>
                  <a:pt x="18" y="26"/>
                </a:cubicBezTo>
                <a:cubicBezTo>
                  <a:pt x="17" y="26"/>
                  <a:pt x="15" y="27"/>
                  <a:pt x="15" y="29"/>
                </a:cubicBezTo>
                <a:cubicBezTo>
                  <a:pt x="15" y="110"/>
                  <a:pt x="15" y="110"/>
                  <a:pt x="15" y="110"/>
                </a:cubicBezTo>
                <a:cubicBezTo>
                  <a:pt x="0" y="141"/>
                  <a:pt x="0" y="141"/>
                  <a:pt x="0" y="141"/>
                </a:cubicBezTo>
                <a:cubicBezTo>
                  <a:pt x="0" y="142"/>
                  <a:pt x="0" y="143"/>
                  <a:pt x="0" y="144"/>
                </a:cubicBezTo>
                <a:cubicBezTo>
                  <a:pt x="1" y="145"/>
                  <a:pt x="2" y="145"/>
                  <a:pt x="3" y="145"/>
                </a:cubicBezTo>
                <a:close/>
                <a:moveTo>
                  <a:pt x="60" y="139"/>
                </a:moveTo>
                <a:cubicBezTo>
                  <a:pt x="62" y="134"/>
                  <a:pt x="62" y="134"/>
                  <a:pt x="62" y="134"/>
                </a:cubicBezTo>
                <a:cubicBezTo>
                  <a:pt x="98" y="134"/>
                  <a:pt x="98" y="134"/>
                  <a:pt x="98" y="134"/>
                </a:cubicBezTo>
                <a:cubicBezTo>
                  <a:pt x="100" y="139"/>
                  <a:pt x="100" y="139"/>
                  <a:pt x="100" y="139"/>
                </a:cubicBezTo>
                <a:lnTo>
                  <a:pt x="60" y="139"/>
                </a:lnTo>
                <a:close/>
                <a:moveTo>
                  <a:pt x="20" y="114"/>
                </a:moveTo>
                <a:cubicBezTo>
                  <a:pt x="140" y="114"/>
                  <a:pt x="140" y="114"/>
                  <a:pt x="140" y="114"/>
                </a:cubicBezTo>
                <a:cubicBezTo>
                  <a:pt x="152" y="139"/>
                  <a:pt x="152" y="139"/>
                  <a:pt x="152" y="139"/>
                </a:cubicBezTo>
                <a:cubicBezTo>
                  <a:pt x="107" y="139"/>
                  <a:pt x="107" y="139"/>
                  <a:pt x="107" y="139"/>
                </a:cubicBezTo>
                <a:cubicBezTo>
                  <a:pt x="102" y="130"/>
                  <a:pt x="102" y="130"/>
                  <a:pt x="102" y="130"/>
                </a:cubicBezTo>
                <a:cubicBezTo>
                  <a:pt x="102" y="129"/>
                  <a:pt x="101" y="128"/>
                  <a:pt x="100" y="128"/>
                </a:cubicBezTo>
                <a:cubicBezTo>
                  <a:pt x="60" y="128"/>
                  <a:pt x="60" y="128"/>
                  <a:pt x="60" y="128"/>
                </a:cubicBezTo>
                <a:cubicBezTo>
                  <a:pt x="59" y="128"/>
                  <a:pt x="58" y="129"/>
                  <a:pt x="58" y="130"/>
                </a:cubicBezTo>
                <a:cubicBezTo>
                  <a:pt x="53" y="139"/>
                  <a:pt x="53" y="139"/>
                  <a:pt x="53" y="139"/>
                </a:cubicBezTo>
                <a:cubicBezTo>
                  <a:pt x="8" y="139"/>
                  <a:pt x="8" y="139"/>
                  <a:pt x="8" y="139"/>
                </a:cubicBezTo>
                <a:lnTo>
                  <a:pt x="20" y="114"/>
                </a:lnTo>
                <a:close/>
                <a:moveTo>
                  <a:pt x="97" y="11"/>
                </a:moveTo>
                <a:cubicBezTo>
                  <a:pt x="97" y="5"/>
                  <a:pt x="92" y="0"/>
                  <a:pt x="86" y="0"/>
                </a:cubicBezTo>
                <a:cubicBezTo>
                  <a:pt x="74" y="0"/>
                  <a:pt x="74" y="0"/>
                  <a:pt x="74" y="0"/>
                </a:cubicBezTo>
                <a:cubicBezTo>
                  <a:pt x="68" y="0"/>
                  <a:pt x="63" y="5"/>
                  <a:pt x="63" y="11"/>
                </a:cubicBezTo>
                <a:cubicBezTo>
                  <a:pt x="63" y="19"/>
                  <a:pt x="63" y="19"/>
                  <a:pt x="63" y="19"/>
                </a:cubicBezTo>
                <a:cubicBezTo>
                  <a:pt x="63" y="19"/>
                  <a:pt x="63" y="19"/>
                  <a:pt x="63" y="19"/>
                </a:cubicBezTo>
                <a:cubicBezTo>
                  <a:pt x="63" y="19"/>
                  <a:pt x="63" y="20"/>
                  <a:pt x="63" y="20"/>
                </a:cubicBezTo>
                <a:cubicBezTo>
                  <a:pt x="63" y="78"/>
                  <a:pt x="63" y="78"/>
                  <a:pt x="63" y="78"/>
                </a:cubicBezTo>
                <a:cubicBezTo>
                  <a:pt x="63" y="78"/>
                  <a:pt x="63" y="78"/>
                  <a:pt x="63" y="78"/>
                </a:cubicBezTo>
                <a:cubicBezTo>
                  <a:pt x="63" y="78"/>
                  <a:pt x="63" y="79"/>
                  <a:pt x="63" y="79"/>
                </a:cubicBezTo>
                <a:cubicBezTo>
                  <a:pt x="63" y="79"/>
                  <a:pt x="63" y="79"/>
                  <a:pt x="63" y="79"/>
                </a:cubicBezTo>
                <a:cubicBezTo>
                  <a:pt x="63" y="79"/>
                  <a:pt x="63" y="79"/>
                  <a:pt x="63" y="79"/>
                </a:cubicBezTo>
                <a:cubicBezTo>
                  <a:pt x="63" y="79"/>
                  <a:pt x="63" y="79"/>
                  <a:pt x="63" y="79"/>
                </a:cubicBezTo>
                <a:cubicBezTo>
                  <a:pt x="64" y="80"/>
                  <a:pt x="64" y="80"/>
                  <a:pt x="64" y="80"/>
                </a:cubicBezTo>
                <a:cubicBezTo>
                  <a:pt x="64" y="80"/>
                  <a:pt x="64" y="80"/>
                  <a:pt x="64" y="80"/>
                </a:cubicBezTo>
                <a:cubicBezTo>
                  <a:pt x="64" y="80"/>
                  <a:pt x="64" y="80"/>
                  <a:pt x="64" y="80"/>
                </a:cubicBezTo>
                <a:cubicBezTo>
                  <a:pt x="78" y="98"/>
                  <a:pt x="78" y="98"/>
                  <a:pt x="78" y="98"/>
                </a:cubicBezTo>
                <a:cubicBezTo>
                  <a:pt x="78" y="99"/>
                  <a:pt x="79" y="99"/>
                  <a:pt x="80" y="99"/>
                </a:cubicBezTo>
                <a:cubicBezTo>
                  <a:pt x="81" y="99"/>
                  <a:pt x="82" y="99"/>
                  <a:pt x="82" y="98"/>
                </a:cubicBezTo>
                <a:cubicBezTo>
                  <a:pt x="96" y="80"/>
                  <a:pt x="96" y="80"/>
                  <a:pt x="96" y="80"/>
                </a:cubicBezTo>
                <a:cubicBezTo>
                  <a:pt x="96" y="80"/>
                  <a:pt x="96" y="80"/>
                  <a:pt x="96" y="80"/>
                </a:cubicBezTo>
                <a:cubicBezTo>
                  <a:pt x="96" y="80"/>
                  <a:pt x="96" y="80"/>
                  <a:pt x="96" y="80"/>
                </a:cubicBezTo>
                <a:cubicBezTo>
                  <a:pt x="97" y="80"/>
                  <a:pt x="97" y="80"/>
                  <a:pt x="97" y="79"/>
                </a:cubicBezTo>
                <a:cubicBezTo>
                  <a:pt x="97" y="79"/>
                  <a:pt x="97" y="79"/>
                  <a:pt x="97" y="79"/>
                </a:cubicBezTo>
                <a:cubicBezTo>
                  <a:pt x="97" y="79"/>
                  <a:pt x="97" y="79"/>
                  <a:pt x="97" y="79"/>
                </a:cubicBezTo>
                <a:cubicBezTo>
                  <a:pt x="97" y="79"/>
                  <a:pt x="97" y="79"/>
                  <a:pt x="97" y="79"/>
                </a:cubicBezTo>
                <a:cubicBezTo>
                  <a:pt x="97" y="79"/>
                  <a:pt x="97" y="78"/>
                  <a:pt x="97" y="78"/>
                </a:cubicBezTo>
                <a:cubicBezTo>
                  <a:pt x="97" y="78"/>
                  <a:pt x="97" y="78"/>
                  <a:pt x="97" y="78"/>
                </a:cubicBezTo>
                <a:cubicBezTo>
                  <a:pt x="97" y="20"/>
                  <a:pt x="97" y="20"/>
                  <a:pt x="97" y="20"/>
                </a:cubicBezTo>
                <a:cubicBezTo>
                  <a:pt x="97" y="20"/>
                  <a:pt x="97" y="19"/>
                  <a:pt x="97" y="19"/>
                </a:cubicBezTo>
                <a:cubicBezTo>
                  <a:pt x="97" y="19"/>
                  <a:pt x="97" y="19"/>
                  <a:pt x="97" y="19"/>
                </a:cubicBezTo>
                <a:cubicBezTo>
                  <a:pt x="97" y="11"/>
                  <a:pt x="97" y="11"/>
                  <a:pt x="97" y="11"/>
                </a:cubicBezTo>
                <a:cubicBezTo>
                  <a:pt x="97" y="11"/>
                  <a:pt x="97" y="11"/>
                  <a:pt x="97" y="11"/>
                </a:cubicBezTo>
                <a:close/>
                <a:moveTo>
                  <a:pt x="69" y="22"/>
                </a:moveTo>
                <a:cubicBezTo>
                  <a:pt x="77" y="22"/>
                  <a:pt x="77" y="22"/>
                  <a:pt x="77" y="22"/>
                </a:cubicBezTo>
                <a:cubicBezTo>
                  <a:pt x="77" y="75"/>
                  <a:pt x="77" y="75"/>
                  <a:pt x="77" y="75"/>
                </a:cubicBezTo>
                <a:cubicBezTo>
                  <a:pt x="69" y="75"/>
                  <a:pt x="69" y="75"/>
                  <a:pt x="69" y="75"/>
                </a:cubicBezTo>
                <a:lnTo>
                  <a:pt x="69" y="22"/>
                </a:lnTo>
                <a:close/>
                <a:moveTo>
                  <a:pt x="83" y="22"/>
                </a:moveTo>
                <a:cubicBezTo>
                  <a:pt x="91" y="22"/>
                  <a:pt x="91" y="22"/>
                  <a:pt x="91" y="22"/>
                </a:cubicBezTo>
                <a:cubicBezTo>
                  <a:pt x="91" y="75"/>
                  <a:pt x="91" y="75"/>
                  <a:pt x="91" y="75"/>
                </a:cubicBezTo>
                <a:cubicBezTo>
                  <a:pt x="83" y="75"/>
                  <a:pt x="83" y="75"/>
                  <a:pt x="83" y="75"/>
                </a:cubicBezTo>
                <a:lnTo>
                  <a:pt x="83" y="22"/>
                </a:lnTo>
                <a:close/>
                <a:moveTo>
                  <a:pt x="69" y="11"/>
                </a:moveTo>
                <a:cubicBezTo>
                  <a:pt x="69" y="8"/>
                  <a:pt x="71" y="6"/>
                  <a:pt x="74" y="6"/>
                </a:cubicBezTo>
                <a:cubicBezTo>
                  <a:pt x="86" y="6"/>
                  <a:pt x="86" y="6"/>
                  <a:pt x="86" y="6"/>
                </a:cubicBezTo>
                <a:cubicBezTo>
                  <a:pt x="89" y="6"/>
                  <a:pt x="91" y="8"/>
                  <a:pt x="91" y="11"/>
                </a:cubicBezTo>
                <a:cubicBezTo>
                  <a:pt x="91" y="16"/>
                  <a:pt x="91" y="16"/>
                  <a:pt x="91" y="16"/>
                </a:cubicBezTo>
                <a:cubicBezTo>
                  <a:pt x="69" y="16"/>
                  <a:pt x="69" y="16"/>
                  <a:pt x="69" y="16"/>
                </a:cubicBezTo>
                <a:cubicBezTo>
                  <a:pt x="69" y="11"/>
                  <a:pt x="69" y="11"/>
                  <a:pt x="69" y="11"/>
                </a:cubicBezTo>
                <a:close/>
                <a:moveTo>
                  <a:pt x="80" y="92"/>
                </a:moveTo>
                <a:cubicBezTo>
                  <a:pt x="72" y="81"/>
                  <a:pt x="72" y="81"/>
                  <a:pt x="72" y="81"/>
                </a:cubicBezTo>
                <a:cubicBezTo>
                  <a:pt x="88" y="81"/>
                  <a:pt x="88" y="81"/>
                  <a:pt x="88" y="81"/>
                </a:cubicBezTo>
                <a:lnTo>
                  <a:pt x="80" y="9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00" name="Freeform 799">
            <a:extLst>
              <a:ext uri="{FF2B5EF4-FFF2-40B4-BE49-F238E27FC236}">
                <a16:creationId xmlns:a16="http://schemas.microsoft.com/office/drawing/2014/main" xmlns="" id="{95171812-F705-4749-81FA-B9D2E4D545D2}"/>
              </a:ext>
            </a:extLst>
          </p:cNvPr>
          <p:cNvSpPr>
            <a:spLocks noEditPoints="1"/>
          </p:cNvSpPr>
          <p:nvPr/>
        </p:nvSpPr>
        <p:spPr bwMode="auto">
          <a:xfrm>
            <a:off x="4405313" y="984250"/>
            <a:ext cx="517525" cy="550863"/>
          </a:xfrm>
          <a:custGeom>
            <a:avLst/>
            <a:gdLst>
              <a:gd name="T0" fmla="*/ 62 w 152"/>
              <a:gd name="T1" fmla="*/ 83 h 160"/>
              <a:gd name="T2" fmla="*/ 84 w 152"/>
              <a:gd name="T3" fmla="*/ 87 h 160"/>
              <a:gd name="T4" fmla="*/ 116 w 152"/>
              <a:gd name="T5" fmla="*/ 83 h 160"/>
              <a:gd name="T6" fmla="*/ 116 w 152"/>
              <a:gd name="T7" fmla="*/ 77 h 160"/>
              <a:gd name="T8" fmla="*/ 84 w 152"/>
              <a:gd name="T9" fmla="*/ 80 h 160"/>
              <a:gd name="T10" fmla="*/ 84 w 152"/>
              <a:gd name="T11" fmla="*/ 81 h 160"/>
              <a:gd name="T12" fmla="*/ 68 w 152"/>
              <a:gd name="T13" fmla="*/ 80 h 160"/>
              <a:gd name="T14" fmla="*/ 65 w 152"/>
              <a:gd name="T15" fmla="*/ 77 h 160"/>
              <a:gd name="T16" fmla="*/ 33 w 152"/>
              <a:gd name="T17" fmla="*/ 80 h 160"/>
              <a:gd name="T18" fmla="*/ 15 w 152"/>
              <a:gd name="T19" fmla="*/ 103 h 160"/>
              <a:gd name="T20" fmla="*/ 151 w 152"/>
              <a:gd name="T21" fmla="*/ 89 h 160"/>
              <a:gd name="T22" fmla="*/ 148 w 152"/>
              <a:gd name="T23" fmla="*/ 79 h 160"/>
              <a:gd name="T24" fmla="*/ 140 w 152"/>
              <a:gd name="T25" fmla="*/ 9 h 160"/>
              <a:gd name="T26" fmla="*/ 131 w 152"/>
              <a:gd name="T27" fmla="*/ 0 h 160"/>
              <a:gd name="T28" fmla="*/ 12 w 152"/>
              <a:gd name="T29" fmla="*/ 9 h 160"/>
              <a:gd name="T30" fmla="*/ 4 w 152"/>
              <a:gd name="T31" fmla="*/ 79 h 160"/>
              <a:gd name="T32" fmla="*/ 1 w 152"/>
              <a:gd name="T33" fmla="*/ 89 h 160"/>
              <a:gd name="T34" fmla="*/ 7 w 152"/>
              <a:gd name="T35" fmla="*/ 85 h 160"/>
              <a:gd name="T36" fmla="*/ 18 w 152"/>
              <a:gd name="T37" fmla="*/ 82 h 160"/>
              <a:gd name="T38" fmla="*/ 21 w 152"/>
              <a:gd name="T39" fmla="*/ 6 h 160"/>
              <a:gd name="T40" fmla="*/ 134 w 152"/>
              <a:gd name="T41" fmla="*/ 9 h 160"/>
              <a:gd name="T42" fmla="*/ 137 w 152"/>
              <a:gd name="T43" fmla="*/ 85 h 160"/>
              <a:gd name="T44" fmla="*/ 145 w 152"/>
              <a:gd name="T45" fmla="*/ 89 h 160"/>
              <a:gd name="T46" fmla="*/ 15 w 152"/>
              <a:gd name="T47" fmla="*/ 97 h 160"/>
              <a:gd name="T48" fmla="*/ 7 w 152"/>
              <a:gd name="T49" fmla="*/ 85 h 160"/>
              <a:gd name="T50" fmla="*/ 149 w 152"/>
              <a:gd name="T51" fmla="*/ 148 h 160"/>
              <a:gd name="T52" fmla="*/ 149 w 152"/>
              <a:gd name="T53" fmla="*/ 142 h 160"/>
              <a:gd name="T54" fmla="*/ 79 w 152"/>
              <a:gd name="T55" fmla="*/ 130 h 160"/>
              <a:gd name="T56" fmla="*/ 76 w 152"/>
              <a:gd name="T57" fmla="*/ 113 h 160"/>
              <a:gd name="T58" fmla="*/ 73 w 152"/>
              <a:gd name="T59" fmla="*/ 130 h 160"/>
              <a:gd name="T60" fmla="*/ 3 w 152"/>
              <a:gd name="T61" fmla="*/ 142 h 160"/>
              <a:gd name="T62" fmla="*/ 3 w 152"/>
              <a:gd name="T63" fmla="*/ 148 h 160"/>
              <a:gd name="T64" fmla="*/ 76 w 152"/>
              <a:gd name="T65" fmla="*/ 160 h 160"/>
              <a:gd name="T66" fmla="*/ 149 w 152"/>
              <a:gd name="T67" fmla="*/ 148 h 160"/>
              <a:gd name="T68" fmla="*/ 67 w 152"/>
              <a:gd name="T69" fmla="*/ 145 h 160"/>
              <a:gd name="T70" fmla="*/ 85 w 152"/>
              <a:gd name="T71" fmla="*/ 145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52" h="160">
                <a:moveTo>
                  <a:pt x="36" y="83"/>
                </a:moveTo>
                <a:cubicBezTo>
                  <a:pt x="62" y="83"/>
                  <a:pt x="62" y="83"/>
                  <a:pt x="62" y="83"/>
                </a:cubicBezTo>
                <a:cubicBezTo>
                  <a:pt x="63" y="85"/>
                  <a:pt x="66" y="87"/>
                  <a:pt x="68" y="87"/>
                </a:cubicBezTo>
                <a:cubicBezTo>
                  <a:pt x="84" y="87"/>
                  <a:pt x="84" y="87"/>
                  <a:pt x="84" y="87"/>
                </a:cubicBezTo>
                <a:cubicBezTo>
                  <a:pt x="87" y="87"/>
                  <a:pt x="89" y="85"/>
                  <a:pt x="90" y="83"/>
                </a:cubicBezTo>
                <a:cubicBezTo>
                  <a:pt x="116" y="83"/>
                  <a:pt x="116" y="83"/>
                  <a:pt x="116" y="83"/>
                </a:cubicBezTo>
                <a:cubicBezTo>
                  <a:pt x="118" y="83"/>
                  <a:pt x="119" y="81"/>
                  <a:pt x="119" y="80"/>
                </a:cubicBezTo>
                <a:cubicBezTo>
                  <a:pt x="119" y="78"/>
                  <a:pt x="118" y="77"/>
                  <a:pt x="116" y="77"/>
                </a:cubicBezTo>
                <a:cubicBezTo>
                  <a:pt x="87" y="77"/>
                  <a:pt x="87" y="77"/>
                  <a:pt x="87" y="77"/>
                </a:cubicBezTo>
                <a:cubicBezTo>
                  <a:pt x="86" y="77"/>
                  <a:pt x="84" y="78"/>
                  <a:pt x="84" y="80"/>
                </a:cubicBezTo>
                <a:cubicBezTo>
                  <a:pt x="84" y="80"/>
                  <a:pt x="84" y="80"/>
                  <a:pt x="84" y="80"/>
                </a:cubicBezTo>
                <a:cubicBezTo>
                  <a:pt x="84" y="81"/>
                  <a:pt x="84" y="81"/>
                  <a:pt x="84" y="81"/>
                </a:cubicBezTo>
                <a:cubicBezTo>
                  <a:pt x="68" y="81"/>
                  <a:pt x="68" y="81"/>
                  <a:pt x="68" y="81"/>
                </a:cubicBezTo>
                <a:cubicBezTo>
                  <a:pt x="68" y="81"/>
                  <a:pt x="68" y="81"/>
                  <a:pt x="68" y="80"/>
                </a:cubicBezTo>
                <a:cubicBezTo>
                  <a:pt x="68" y="80"/>
                  <a:pt x="68" y="80"/>
                  <a:pt x="68" y="80"/>
                </a:cubicBezTo>
                <a:cubicBezTo>
                  <a:pt x="68" y="78"/>
                  <a:pt x="67" y="77"/>
                  <a:pt x="65" y="77"/>
                </a:cubicBezTo>
                <a:cubicBezTo>
                  <a:pt x="36" y="77"/>
                  <a:pt x="36" y="77"/>
                  <a:pt x="36" y="77"/>
                </a:cubicBezTo>
                <a:cubicBezTo>
                  <a:pt x="35" y="77"/>
                  <a:pt x="33" y="78"/>
                  <a:pt x="33" y="80"/>
                </a:cubicBezTo>
                <a:cubicBezTo>
                  <a:pt x="33" y="81"/>
                  <a:pt x="35" y="83"/>
                  <a:pt x="36" y="83"/>
                </a:cubicBezTo>
                <a:close/>
                <a:moveTo>
                  <a:pt x="15" y="103"/>
                </a:moveTo>
                <a:cubicBezTo>
                  <a:pt x="137" y="103"/>
                  <a:pt x="137" y="103"/>
                  <a:pt x="137" y="103"/>
                </a:cubicBezTo>
                <a:cubicBezTo>
                  <a:pt x="145" y="103"/>
                  <a:pt x="151" y="97"/>
                  <a:pt x="151" y="89"/>
                </a:cubicBezTo>
                <a:cubicBezTo>
                  <a:pt x="151" y="82"/>
                  <a:pt x="151" y="82"/>
                  <a:pt x="151" y="82"/>
                </a:cubicBezTo>
                <a:cubicBezTo>
                  <a:pt x="151" y="80"/>
                  <a:pt x="150" y="79"/>
                  <a:pt x="148" y="79"/>
                </a:cubicBezTo>
                <a:cubicBezTo>
                  <a:pt x="140" y="79"/>
                  <a:pt x="140" y="79"/>
                  <a:pt x="140" y="79"/>
                </a:cubicBezTo>
                <a:cubicBezTo>
                  <a:pt x="140" y="9"/>
                  <a:pt x="140" y="9"/>
                  <a:pt x="140" y="9"/>
                </a:cubicBezTo>
                <a:cubicBezTo>
                  <a:pt x="140" y="9"/>
                  <a:pt x="140" y="9"/>
                  <a:pt x="140" y="9"/>
                </a:cubicBezTo>
                <a:cubicBezTo>
                  <a:pt x="140" y="4"/>
                  <a:pt x="136" y="0"/>
                  <a:pt x="131" y="0"/>
                </a:cubicBezTo>
                <a:cubicBezTo>
                  <a:pt x="21" y="0"/>
                  <a:pt x="21" y="0"/>
                  <a:pt x="21" y="0"/>
                </a:cubicBezTo>
                <a:cubicBezTo>
                  <a:pt x="16" y="0"/>
                  <a:pt x="12" y="4"/>
                  <a:pt x="12" y="9"/>
                </a:cubicBezTo>
                <a:cubicBezTo>
                  <a:pt x="12" y="79"/>
                  <a:pt x="12" y="79"/>
                  <a:pt x="12" y="79"/>
                </a:cubicBezTo>
                <a:cubicBezTo>
                  <a:pt x="4" y="79"/>
                  <a:pt x="4" y="79"/>
                  <a:pt x="4" y="79"/>
                </a:cubicBezTo>
                <a:cubicBezTo>
                  <a:pt x="3" y="79"/>
                  <a:pt x="1" y="80"/>
                  <a:pt x="1" y="82"/>
                </a:cubicBezTo>
                <a:cubicBezTo>
                  <a:pt x="1" y="89"/>
                  <a:pt x="1" y="89"/>
                  <a:pt x="1" y="89"/>
                </a:cubicBezTo>
                <a:cubicBezTo>
                  <a:pt x="1" y="97"/>
                  <a:pt x="7" y="103"/>
                  <a:pt x="15" y="103"/>
                </a:cubicBezTo>
                <a:close/>
                <a:moveTo>
                  <a:pt x="7" y="85"/>
                </a:moveTo>
                <a:cubicBezTo>
                  <a:pt x="15" y="85"/>
                  <a:pt x="15" y="85"/>
                  <a:pt x="15" y="85"/>
                </a:cubicBezTo>
                <a:cubicBezTo>
                  <a:pt x="17" y="85"/>
                  <a:pt x="18" y="84"/>
                  <a:pt x="18" y="82"/>
                </a:cubicBezTo>
                <a:cubicBezTo>
                  <a:pt x="18" y="9"/>
                  <a:pt x="18" y="9"/>
                  <a:pt x="18" y="9"/>
                </a:cubicBezTo>
                <a:cubicBezTo>
                  <a:pt x="18" y="7"/>
                  <a:pt x="20" y="6"/>
                  <a:pt x="21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2" y="6"/>
                  <a:pt x="134" y="7"/>
                  <a:pt x="134" y="9"/>
                </a:cubicBezTo>
                <a:cubicBezTo>
                  <a:pt x="134" y="82"/>
                  <a:pt x="134" y="82"/>
                  <a:pt x="134" y="82"/>
                </a:cubicBezTo>
                <a:cubicBezTo>
                  <a:pt x="134" y="84"/>
                  <a:pt x="136" y="85"/>
                  <a:pt x="137" y="85"/>
                </a:cubicBezTo>
                <a:cubicBezTo>
                  <a:pt x="145" y="85"/>
                  <a:pt x="145" y="85"/>
                  <a:pt x="145" y="85"/>
                </a:cubicBezTo>
                <a:cubicBezTo>
                  <a:pt x="145" y="89"/>
                  <a:pt x="145" y="89"/>
                  <a:pt x="145" y="89"/>
                </a:cubicBezTo>
                <a:cubicBezTo>
                  <a:pt x="145" y="93"/>
                  <a:pt x="142" y="97"/>
                  <a:pt x="137" y="97"/>
                </a:cubicBezTo>
                <a:cubicBezTo>
                  <a:pt x="15" y="97"/>
                  <a:pt x="15" y="97"/>
                  <a:pt x="15" y="97"/>
                </a:cubicBezTo>
                <a:cubicBezTo>
                  <a:pt x="11" y="97"/>
                  <a:pt x="7" y="93"/>
                  <a:pt x="7" y="89"/>
                </a:cubicBezTo>
                <a:cubicBezTo>
                  <a:pt x="7" y="85"/>
                  <a:pt x="7" y="85"/>
                  <a:pt x="7" y="85"/>
                </a:cubicBezTo>
                <a:cubicBezTo>
                  <a:pt x="7" y="85"/>
                  <a:pt x="7" y="85"/>
                  <a:pt x="7" y="85"/>
                </a:cubicBezTo>
                <a:close/>
                <a:moveTo>
                  <a:pt x="149" y="148"/>
                </a:moveTo>
                <a:cubicBezTo>
                  <a:pt x="151" y="148"/>
                  <a:pt x="152" y="147"/>
                  <a:pt x="152" y="145"/>
                </a:cubicBezTo>
                <a:cubicBezTo>
                  <a:pt x="152" y="143"/>
                  <a:pt x="151" y="142"/>
                  <a:pt x="149" y="142"/>
                </a:cubicBezTo>
                <a:cubicBezTo>
                  <a:pt x="91" y="142"/>
                  <a:pt x="91" y="142"/>
                  <a:pt x="91" y="142"/>
                </a:cubicBezTo>
                <a:cubicBezTo>
                  <a:pt x="90" y="136"/>
                  <a:pt x="85" y="131"/>
                  <a:pt x="79" y="130"/>
                </a:cubicBezTo>
                <a:cubicBezTo>
                  <a:pt x="79" y="116"/>
                  <a:pt x="79" y="116"/>
                  <a:pt x="79" y="116"/>
                </a:cubicBezTo>
                <a:cubicBezTo>
                  <a:pt x="79" y="115"/>
                  <a:pt x="78" y="113"/>
                  <a:pt x="76" y="113"/>
                </a:cubicBezTo>
                <a:cubicBezTo>
                  <a:pt x="75" y="113"/>
                  <a:pt x="73" y="115"/>
                  <a:pt x="73" y="116"/>
                </a:cubicBezTo>
                <a:cubicBezTo>
                  <a:pt x="73" y="130"/>
                  <a:pt x="73" y="130"/>
                  <a:pt x="73" y="130"/>
                </a:cubicBezTo>
                <a:cubicBezTo>
                  <a:pt x="67" y="131"/>
                  <a:pt x="63" y="136"/>
                  <a:pt x="61" y="142"/>
                </a:cubicBezTo>
                <a:cubicBezTo>
                  <a:pt x="3" y="142"/>
                  <a:pt x="3" y="142"/>
                  <a:pt x="3" y="142"/>
                </a:cubicBezTo>
                <a:cubicBezTo>
                  <a:pt x="1" y="142"/>
                  <a:pt x="0" y="143"/>
                  <a:pt x="0" y="145"/>
                </a:cubicBezTo>
                <a:cubicBezTo>
                  <a:pt x="0" y="147"/>
                  <a:pt x="1" y="148"/>
                  <a:pt x="3" y="148"/>
                </a:cubicBezTo>
                <a:cubicBezTo>
                  <a:pt x="61" y="148"/>
                  <a:pt x="61" y="148"/>
                  <a:pt x="61" y="148"/>
                </a:cubicBezTo>
                <a:cubicBezTo>
                  <a:pt x="63" y="155"/>
                  <a:pt x="69" y="160"/>
                  <a:pt x="76" y="160"/>
                </a:cubicBezTo>
                <a:cubicBezTo>
                  <a:pt x="84" y="160"/>
                  <a:pt x="90" y="155"/>
                  <a:pt x="91" y="148"/>
                </a:cubicBezTo>
                <a:lnTo>
                  <a:pt x="149" y="148"/>
                </a:lnTo>
                <a:close/>
                <a:moveTo>
                  <a:pt x="76" y="154"/>
                </a:moveTo>
                <a:cubicBezTo>
                  <a:pt x="71" y="154"/>
                  <a:pt x="67" y="150"/>
                  <a:pt x="67" y="145"/>
                </a:cubicBezTo>
                <a:cubicBezTo>
                  <a:pt x="67" y="140"/>
                  <a:pt x="71" y="136"/>
                  <a:pt x="76" y="136"/>
                </a:cubicBezTo>
                <a:cubicBezTo>
                  <a:pt x="81" y="136"/>
                  <a:pt x="85" y="140"/>
                  <a:pt x="85" y="145"/>
                </a:cubicBezTo>
                <a:cubicBezTo>
                  <a:pt x="85" y="150"/>
                  <a:pt x="81" y="154"/>
                  <a:pt x="76" y="15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01" name="Freeform 800">
            <a:extLst>
              <a:ext uri="{FF2B5EF4-FFF2-40B4-BE49-F238E27FC236}">
                <a16:creationId xmlns:a16="http://schemas.microsoft.com/office/drawing/2014/main" xmlns="" id="{FE3E9184-7988-40D2-BB3D-BF6B58467169}"/>
              </a:ext>
            </a:extLst>
          </p:cNvPr>
          <p:cNvSpPr>
            <a:spLocks noEditPoints="1"/>
          </p:cNvSpPr>
          <p:nvPr/>
        </p:nvSpPr>
        <p:spPr bwMode="auto">
          <a:xfrm>
            <a:off x="4405313" y="1603375"/>
            <a:ext cx="522288" cy="550863"/>
          </a:xfrm>
          <a:custGeom>
            <a:avLst/>
            <a:gdLst>
              <a:gd name="T0" fmla="*/ 152 w 153"/>
              <a:gd name="T1" fmla="*/ 61 h 160"/>
              <a:gd name="T2" fmla="*/ 131 w 153"/>
              <a:gd name="T3" fmla="*/ 42 h 160"/>
              <a:gd name="T4" fmla="*/ 119 w 153"/>
              <a:gd name="T5" fmla="*/ 14 h 160"/>
              <a:gd name="T6" fmla="*/ 96 w 153"/>
              <a:gd name="T7" fmla="*/ 16 h 160"/>
              <a:gd name="T8" fmla="*/ 71 w 153"/>
              <a:gd name="T9" fmla="*/ 2 h 160"/>
              <a:gd name="T10" fmla="*/ 55 w 153"/>
              <a:gd name="T11" fmla="*/ 17 h 160"/>
              <a:gd name="T12" fmla="*/ 34 w 153"/>
              <a:gd name="T13" fmla="*/ 14 h 160"/>
              <a:gd name="T14" fmla="*/ 22 w 153"/>
              <a:gd name="T15" fmla="*/ 42 h 160"/>
              <a:gd name="T16" fmla="*/ 1 w 153"/>
              <a:gd name="T17" fmla="*/ 61 h 160"/>
              <a:gd name="T18" fmla="*/ 1 w 153"/>
              <a:gd name="T19" fmla="*/ 99 h 160"/>
              <a:gd name="T20" fmla="*/ 22 w 153"/>
              <a:gd name="T21" fmla="*/ 118 h 160"/>
              <a:gd name="T22" fmla="*/ 34 w 153"/>
              <a:gd name="T23" fmla="*/ 146 h 160"/>
              <a:gd name="T24" fmla="*/ 57 w 153"/>
              <a:gd name="T25" fmla="*/ 144 h 160"/>
              <a:gd name="T26" fmla="*/ 82 w 153"/>
              <a:gd name="T27" fmla="*/ 158 h 160"/>
              <a:gd name="T28" fmla="*/ 118 w 153"/>
              <a:gd name="T29" fmla="*/ 146 h 160"/>
              <a:gd name="T30" fmla="*/ 130 w 153"/>
              <a:gd name="T31" fmla="*/ 120 h 160"/>
              <a:gd name="T32" fmla="*/ 153 w 153"/>
              <a:gd name="T33" fmla="*/ 105 h 160"/>
              <a:gd name="T34" fmla="*/ 147 w 153"/>
              <a:gd name="T35" fmla="*/ 103 h 160"/>
              <a:gd name="T36" fmla="*/ 124 w 153"/>
              <a:gd name="T37" fmla="*/ 119 h 160"/>
              <a:gd name="T38" fmla="*/ 99 w 153"/>
              <a:gd name="T39" fmla="*/ 137 h 160"/>
              <a:gd name="T40" fmla="*/ 78 w 153"/>
              <a:gd name="T41" fmla="*/ 153 h 160"/>
              <a:gd name="T42" fmla="*/ 55 w 153"/>
              <a:gd name="T43" fmla="*/ 137 h 160"/>
              <a:gd name="T44" fmla="*/ 32 w 153"/>
              <a:gd name="T45" fmla="*/ 139 h 160"/>
              <a:gd name="T46" fmla="*/ 7 w 153"/>
              <a:gd name="T47" fmla="*/ 104 h 160"/>
              <a:gd name="T48" fmla="*/ 15 w 153"/>
              <a:gd name="T49" fmla="*/ 84 h 160"/>
              <a:gd name="T50" fmla="*/ 6 w 153"/>
              <a:gd name="T51" fmla="*/ 57 h 160"/>
              <a:gd name="T52" fmla="*/ 29 w 153"/>
              <a:gd name="T53" fmla="*/ 41 h 160"/>
              <a:gd name="T54" fmla="*/ 54 w 153"/>
              <a:gd name="T55" fmla="*/ 23 h 160"/>
              <a:gd name="T56" fmla="*/ 61 w 153"/>
              <a:gd name="T57" fmla="*/ 21 h 160"/>
              <a:gd name="T58" fmla="*/ 92 w 153"/>
              <a:gd name="T59" fmla="*/ 21 h 160"/>
              <a:gd name="T60" fmla="*/ 121 w 153"/>
              <a:gd name="T61" fmla="*/ 21 h 160"/>
              <a:gd name="T62" fmla="*/ 146 w 153"/>
              <a:gd name="T63" fmla="*/ 56 h 160"/>
              <a:gd name="T64" fmla="*/ 138 w 153"/>
              <a:gd name="T65" fmla="*/ 76 h 160"/>
              <a:gd name="T66" fmla="*/ 147 w 153"/>
              <a:gd name="T67" fmla="*/ 103 h 160"/>
              <a:gd name="T68" fmla="*/ 87 w 153"/>
              <a:gd name="T69" fmla="*/ 50 h 160"/>
              <a:gd name="T70" fmla="*/ 69 w 153"/>
              <a:gd name="T71" fmla="*/ 40 h 160"/>
              <a:gd name="T72" fmla="*/ 54 w 153"/>
              <a:gd name="T73" fmla="*/ 64 h 160"/>
              <a:gd name="T74" fmla="*/ 37 w 153"/>
              <a:gd name="T75" fmla="*/ 103 h 160"/>
              <a:gd name="T76" fmla="*/ 57 w 153"/>
              <a:gd name="T77" fmla="*/ 107 h 160"/>
              <a:gd name="T78" fmla="*/ 109 w 153"/>
              <a:gd name="T79" fmla="*/ 99 h 160"/>
              <a:gd name="T80" fmla="*/ 102 w 153"/>
              <a:gd name="T81" fmla="*/ 61 h 160"/>
              <a:gd name="T82" fmla="*/ 43 w 153"/>
              <a:gd name="T83" fmla="*/ 70 h 160"/>
              <a:gd name="T84" fmla="*/ 103 w 153"/>
              <a:gd name="T85" fmla="*/ 99 h 160"/>
              <a:gd name="T86" fmla="*/ 65 w 153"/>
              <a:gd name="T87" fmla="*/ 104 h 160"/>
              <a:gd name="T88" fmla="*/ 59 w 153"/>
              <a:gd name="T89" fmla="*/ 72 h 160"/>
              <a:gd name="T90" fmla="*/ 79 w 153"/>
              <a:gd name="T91" fmla="*/ 44 h 160"/>
              <a:gd name="T92" fmla="*/ 85 w 153"/>
              <a:gd name="T93" fmla="*/ 67 h 160"/>
              <a:gd name="T94" fmla="*/ 103 w 153"/>
              <a:gd name="T95" fmla="*/ 99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53" h="160">
                <a:moveTo>
                  <a:pt x="143" y="81"/>
                </a:moveTo>
                <a:cubicBezTo>
                  <a:pt x="143" y="80"/>
                  <a:pt x="143" y="80"/>
                  <a:pt x="143" y="79"/>
                </a:cubicBezTo>
                <a:cubicBezTo>
                  <a:pt x="152" y="61"/>
                  <a:pt x="152" y="61"/>
                  <a:pt x="152" y="61"/>
                </a:cubicBezTo>
                <a:cubicBezTo>
                  <a:pt x="153" y="59"/>
                  <a:pt x="153" y="57"/>
                  <a:pt x="153" y="55"/>
                </a:cubicBezTo>
                <a:cubicBezTo>
                  <a:pt x="152" y="53"/>
                  <a:pt x="151" y="52"/>
                  <a:pt x="149" y="51"/>
                </a:cubicBezTo>
                <a:cubicBezTo>
                  <a:pt x="131" y="42"/>
                  <a:pt x="131" y="42"/>
                  <a:pt x="131" y="42"/>
                </a:cubicBezTo>
                <a:cubicBezTo>
                  <a:pt x="130" y="41"/>
                  <a:pt x="130" y="41"/>
                  <a:pt x="130" y="40"/>
                </a:cubicBezTo>
                <a:cubicBezTo>
                  <a:pt x="127" y="20"/>
                  <a:pt x="127" y="20"/>
                  <a:pt x="127" y="20"/>
                </a:cubicBezTo>
                <a:cubicBezTo>
                  <a:pt x="126" y="17"/>
                  <a:pt x="123" y="14"/>
                  <a:pt x="119" y="14"/>
                </a:cubicBezTo>
                <a:cubicBezTo>
                  <a:pt x="118" y="14"/>
                  <a:pt x="118" y="14"/>
                  <a:pt x="118" y="14"/>
                </a:cubicBezTo>
                <a:cubicBezTo>
                  <a:pt x="98" y="17"/>
                  <a:pt x="98" y="17"/>
                  <a:pt x="98" y="17"/>
                </a:cubicBezTo>
                <a:cubicBezTo>
                  <a:pt x="97" y="17"/>
                  <a:pt x="97" y="17"/>
                  <a:pt x="96" y="16"/>
                </a:cubicBezTo>
                <a:cubicBezTo>
                  <a:pt x="82" y="2"/>
                  <a:pt x="82" y="2"/>
                  <a:pt x="82" y="2"/>
                </a:cubicBezTo>
                <a:cubicBezTo>
                  <a:pt x="81" y="1"/>
                  <a:pt x="79" y="0"/>
                  <a:pt x="77" y="0"/>
                </a:cubicBezTo>
                <a:cubicBezTo>
                  <a:pt x="74" y="0"/>
                  <a:pt x="72" y="1"/>
                  <a:pt x="71" y="2"/>
                </a:cubicBezTo>
                <a:cubicBezTo>
                  <a:pt x="57" y="16"/>
                  <a:pt x="57" y="16"/>
                  <a:pt x="57" y="16"/>
                </a:cubicBezTo>
                <a:cubicBezTo>
                  <a:pt x="56" y="17"/>
                  <a:pt x="56" y="17"/>
                  <a:pt x="55" y="17"/>
                </a:cubicBezTo>
                <a:cubicBezTo>
                  <a:pt x="55" y="17"/>
                  <a:pt x="55" y="17"/>
                  <a:pt x="55" y="17"/>
                </a:cubicBezTo>
                <a:cubicBezTo>
                  <a:pt x="55" y="17"/>
                  <a:pt x="55" y="17"/>
                  <a:pt x="55" y="17"/>
                </a:cubicBezTo>
                <a:cubicBezTo>
                  <a:pt x="35" y="14"/>
                  <a:pt x="35" y="14"/>
                  <a:pt x="35" y="14"/>
                </a:cubicBezTo>
                <a:cubicBezTo>
                  <a:pt x="35" y="14"/>
                  <a:pt x="35" y="14"/>
                  <a:pt x="34" y="14"/>
                </a:cubicBezTo>
                <a:cubicBezTo>
                  <a:pt x="30" y="14"/>
                  <a:pt x="27" y="17"/>
                  <a:pt x="26" y="20"/>
                </a:cubicBezTo>
                <a:cubicBezTo>
                  <a:pt x="23" y="40"/>
                  <a:pt x="23" y="40"/>
                  <a:pt x="23" y="40"/>
                </a:cubicBezTo>
                <a:cubicBezTo>
                  <a:pt x="23" y="41"/>
                  <a:pt x="23" y="41"/>
                  <a:pt x="22" y="42"/>
                </a:cubicBezTo>
                <a:cubicBezTo>
                  <a:pt x="4" y="51"/>
                  <a:pt x="4" y="51"/>
                  <a:pt x="4" y="51"/>
                </a:cubicBezTo>
                <a:cubicBezTo>
                  <a:pt x="2" y="52"/>
                  <a:pt x="1" y="53"/>
                  <a:pt x="0" y="55"/>
                </a:cubicBezTo>
                <a:cubicBezTo>
                  <a:pt x="0" y="57"/>
                  <a:pt x="0" y="60"/>
                  <a:pt x="1" y="61"/>
                </a:cubicBezTo>
                <a:cubicBezTo>
                  <a:pt x="10" y="79"/>
                  <a:pt x="10" y="79"/>
                  <a:pt x="10" y="79"/>
                </a:cubicBezTo>
                <a:cubicBezTo>
                  <a:pt x="10" y="80"/>
                  <a:pt x="10" y="80"/>
                  <a:pt x="10" y="81"/>
                </a:cubicBezTo>
                <a:cubicBezTo>
                  <a:pt x="1" y="99"/>
                  <a:pt x="1" y="99"/>
                  <a:pt x="1" y="99"/>
                </a:cubicBezTo>
                <a:cubicBezTo>
                  <a:pt x="0" y="101"/>
                  <a:pt x="0" y="103"/>
                  <a:pt x="0" y="105"/>
                </a:cubicBezTo>
                <a:cubicBezTo>
                  <a:pt x="1" y="107"/>
                  <a:pt x="2" y="108"/>
                  <a:pt x="4" y="109"/>
                </a:cubicBezTo>
                <a:cubicBezTo>
                  <a:pt x="22" y="118"/>
                  <a:pt x="22" y="118"/>
                  <a:pt x="22" y="118"/>
                </a:cubicBezTo>
                <a:cubicBezTo>
                  <a:pt x="23" y="119"/>
                  <a:pt x="23" y="119"/>
                  <a:pt x="23" y="120"/>
                </a:cubicBezTo>
                <a:cubicBezTo>
                  <a:pt x="26" y="140"/>
                  <a:pt x="26" y="140"/>
                  <a:pt x="26" y="140"/>
                </a:cubicBezTo>
                <a:cubicBezTo>
                  <a:pt x="27" y="143"/>
                  <a:pt x="30" y="146"/>
                  <a:pt x="34" y="146"/>
                </a:cubicBezTo>
                <a:cubicBezTo>
                  <a:pt x="35" y="146"/>
                  <a:pt x="35" y="146"/>
                  <a:pt x="35" y="146"/>
                </a:cubicBezTo>
                <a:cubicBezTo>
                  <a:pt x="55" y="143"/>
                  <a:pt x="55" y="143"/>
                  <a:pt x="55" y="143"/>
                </a:cubicBezTo>
                <a:cubicBezTo>
                  <a:pt x="56" y="143"/>
                  <a:pt x="56" y="143"/>
                  <a:pt x="57" y="144"/>
                </a:cubicBezTo>
                <a:cubicBezTo>
                  <a:pt x="71" y="158"/>
                  <a:pt x="71" y="158"/>
                  <a:pt x="71" y="158"/>
                </a:cubicBezTo>
                <a:cubicBezTo>
                  <a:pt x="72" y="159"/>
                  <a:pt x="74" y="160"/>
                  <a:pt x="76" y="160"/>
                </a:cubicBezTo>
                <a:cubicBezTo>
                  <a:pt x="79" y="160"/>
                  <a:pt x="81" y="159"/>
                  <a:pt x="82" y="158"/>
                </a:cubicBezTo>
                <a:cubicBezTo>
                  <a:pt x="96" y="144"/>
                  <a:pt x="96" y="144"/>
                  <a:pt x="96" y="144"/>
                </a:cubicBezTo>
                <a:cubicBezTo>
                  <a:pt x="97" y="143"/>
                  <a:pt x="97" y="143"/>
                  <a:pt x="98" y="143"/>
                </a:cubicBezTo>
                <a:cubicBezTo>
                  <a:pt x="118" y="146"/>
                  <a:pt x="118" y="146"/>
                  <a:pt x="118" y="146"/>
                </a:cubicBezTo>
                <a:cubicBezTo>
                  <a:pt x="118" y="146"/>
                  <a:pt x="118" y="146"/>
                  <a:pt x="119" y="146"/>
                </a:cubicBezTo>
                <a:cubicBezTo>
                  <a:pt x="123" y="146"/>
                  <a:pt x="126" y="143"/>
                  <a:pt x="127" y="140"/>
                </a:cubicBezTo>
                <a:cubicBezTo>
                  <a:pt x="130" y="120"/>
                  <a:pt x="130" y="120"/>
                  <a:pt x="130" y="120"/>
                </a:cubicBezTo>
                <a:cubicBezTo>
                  <a:pt x="130" y="119"/>
                  <a:pt x="130" y="119"/>
                  <a:pt x="131" y="118"/>
                </a:cubicBezTo>
                <a:cubicBezTo>
                  <a:pt x="149" y="109"/>
                  <a:pt x="149" y="109"/>
                  <a:pt x="149" y="109"/>
                </a:cubicBezTo>
                <a:cubicBezTo>
                  <a:pt x="151" y="108"/>
                  <a:pt x="152" y="107"/>
                  <a:pt x="153" y="105"/>
                </a:cubicBezTo>
                <a:cubicBezTo>
                  <a:pt x="153" y="103"/>
                  <a:pt x="153" y="101"/>
                  <a:pt x="152" y="99"/>
                </a:cubicBezTo>
                <a:lnTo>
                  <a:pt x="143" y="81"/>
                </a:lnTo>
                <a:close/>
                <a:moveTo>
                  <a:pt x="147" y="103"/>
                </a:moveTo>
                <a:cubicBezTo>
                  <a:pt x="147" y="103"/>
                  <a:pt x="146" y="104"/>
                  <a:pt x="146" y="104"/>
                </a:cubicBezTo>
                <a:cubicBezTo>
                  <a:pt x="128" y="113"/>
                  <a:pt x="128" y="113"/>
                  <a:pt x="128" y="113"/>
                </a:cubicBezTo>
                <a:cubicBezTo>
                  <a:pt x="126" y="114"/>
                  <a:pt x="124" y="116"/>
                  <a:pt x="124" y="119"/>
                </a:cubicBezTo>
                <a:cubicBezTo>
                  <a:pt x="121" y="139"/>
                  <a:pt x="121" y="139"/>
                  <a:pt x="121" y="139"/>
                </a:cubicBezTo>
                <a:cubicBezTo>
                  <a:pt x="121" y="140"/>
                  <a:pt x="120" y="140"/>
                  <a:pt x="119" y="140"/>
                </a:cubicBezTo>
                <a:cubicBezTo>
                  <a:pt x="99" y="137"/>
                  <a:pt x="99" y="137"/>
                  <a:pt x="99" y="137"/>
                </a:cubicBezTo>
                <a:cubicBezTo>
                  <a:pt x="98" y="137"/>
                  <a:pt x="98" y="137"/>
                  <a:pt x="98" y="137"/>
                </a:cubicBezTo>
                <a:cubicBezTo>
                  <a:pt x="95" y="137"/>
                  <a:pt x="93" y="138"/>
                  <a:pt x="92" y="139"/>
                </a:cubicBezTo>
                <a:cubicBezTo>
                  <a:pt x="78" y="153"/>
                  <a:pt x="78" y="153"/>
                  <a:pt x="78" y="153"/>
                </a:cubicBezTo>
                <a:cubicBezTo>
                  <a:pt x="77" y="154"/>
                  <a:pt x="76" y="154"/>
                  <a:pt x="75" y="153"/>
                </a:cubicBezTo>
                <a:cubicBezTo>
                  <a:pt x="61" y="139"/>
                  <a:pt x="61" y="139"/>
                  <a:pt x="61" y="139"/>
                </a:cubicBezTo>
                <a:cubicBezTo>
                  <a:pt x="60" y="138"/>
                  <a:pt x="57" y="137"/>
                  <a:pt x="55" y="137"/>
                </a:cubicBezTo>
                <a:cubicBezTo>
                  <a:pt x="55" y="137"/>
                  <a:pt x="55" y="137"/>
                  <a:pt x="54" y="137"/>
                </a:cubicBezTo>
                <a:cubicBezTo>
                  <a:pt x="34" y="140"/>
                  <a:pt x="34" y="140"/>
                  <a:pt x="34" y="140"/>
                </a:cubicBezTo>
                <a:cubicBezTo>
                  <a:pt x="33" y="140"/>
                  <a:pt x="32" y="140"/>
                  <a:pt x="32" y="139"/>
                </a:cubicBezTo>
                <a:cubicBezTo>
                  <a:pt x="29" y="119"/>
                  <a:pt x="29" y="119"/>
                  <a:pt x="29" y="119"/>
                </a:cubicBezTo>
                <a:cubicBezTo>
                  <a:pt x="29" y="116"/>
                  <a:pt x="27" y="114"/>
                  <a:pt x="25" y="113"/>
                </a:cubicBezTo>
                <a:cubicBezTo>
                  <a:pt x="7" y="104"/>
                  <a:pt x="7" y="104"/>
                  <a:pt x="7" y="104"/>
                </a:cubicBezTo>
                <a:cubicBezTo>
                  <a:pt x="7" y="104"/>
                  <a:pt x="6" y="103"/>
                  <a:pt x="6" y="103"/>
                </a:cubicBezTo>
                <a:cubicBezTo>
                  <a:pt x="6" y="102"/>
                  <a:pt x="6" y="102"/>
                  <a:pt x="6" y="101"/>
                </a:cubicBezTo>
                <a:cubicBezTo>
                  <a:pt x="15" y="84"/>
                  <a:pt x="15" y="84"/>
                  <a:pt x="15" y="84"/>
                </a:cubicBezTo>
                <a:cubicBezTo>
                  <a:pt x="16" y="81"/>
                  <a:pt x="16" y="79"/>
                  <a:pt x="15" y="76"/>
                </a:cubicBezTo>
                <a:cubicBezTo>
                  <a:pt x="6" y="59"/>
                  <a:pt x="6" y="59"/>
                  <a:pt x="6" y="59"/>
                </a:cubicBezTo>
                <a:cubicBezTo>
                  <a:pt x="6" y="58"/>
                  <a:pt x="6" y="58"/>
                  <a:pt x="6" y="57"/>
                </a:cubicBezTo>
                <a:cubicBezTo>
                  <a:pt x="6" y="57"/>
                  <a:pt x="7" y="56"/>
                  <a:pt x="7" y="56"/>
                </a:cubicBezTo>
                <a:cubicBezTo>
                  <a:pt x="25" y="47"/>
                  <a:pt x="25" y="47"/>
                  <a:pt x="25" y="47"/>
                </a:cubicBezTo>
                <a:cubicBezTo>
                  <a:pt x="27" y="46"/>
                  <a:pt x="29" y="44"/>
                  <a:pt x="29" y="41"/>
                </a:cubicBezTo>
                <a:cubicBezTo>
                  <a:pt x="32" y="21"/>
                  <a:pt x="32" y="21"/>
                  <a:pt x="32" y="21"/>
                </a:cubicBezTo>
                <a:cubicBezTo>
                  <a:pt x="32" y="20"/>
                  <a:pt x="33" y="20"/>
                  <a:pt x="34" y="20"/>
                </a:cubicBezTo>
                <a:cubicBezTo>
                  <a:pt x="54" y="23"/>
                  <a:pt x="54" y="23"/>
                  <a:pt x="54" y="23"/>
                </a:cubicBezTo>
                <a:cubicBezTo>
                  <a:pt x="55" y="23"/>
                  <a:pt x="55" y="23"/>
                  <a:pt x="55" y="23"/>
                </a:cubicBezTo>
                <a:cubicBezTo>
                  <a:pt x="55" y="23"/>
                  <a:pt x="55" y="23"/>
                  <a:pt x="55" y="23"/>
                </a:cubicBezTo>
                <a:cubicBezTo>
                  <a:pt x="57" y="23"/>
                  <a:pt x="60" y="22"/>
                  <a:pt x="61" y="21"/>
                </a:cubicBezTo>
                <a:cubicBezTo>
                  <a:pt x="75" y="7"/>
                  <a:pt x="75" y="7"/>
                  <a:pt x="75" y="7"/>
                </a:cubicBezTo>
                <a:cubicBezTo>
                  <a:pt x="76" y="6"/>
                  <a:pt x="77" y="6"/>
                  <a:pt x="78" y="7"/>
                </a:cubicBezTo>
                <a:cubicBezTo>
                  <a:pt x="92" y="21"/>
                  <a:pt x="92" y="21"/>
                  <a:pt x="92" y="21"/>
                </a:cubicBezTo>
                <a:cubicBezTo>
                  <a:pt x="94" y="22"/>
                  <a:pt x="96" y="23"/>
                  <a:pt x="99" y="23"/>
                </a:cubicBezTo>
                <a:cubicBezTo>
                  <a:pt x="119" y="20"/>
                  <a:pt x="119" y="20"/>
                  <a:pt x="119" y="20"/>
                </a:cubicBezTo>
                <a:cubicBezTo>
                  <a:pt x="120" y="20"/>
                  <a:pt x="121" y="20"/>
                  <a:pt x="121" y="21"/>
                </a:cubicBezTo>
                <a:cubicBezTo>
                  <a:pt x="124" y="41"/>
                  <a:pt x="124" y="41"/>
                  <a:pt x="124" y="41"/>
                </a:cubicBezTo>
                <a:cubicBezTo>
                  <a:pt x="124" y="44"/>
                  <a:pt x="126" y="46"/>
                  <a:pt x="128" y="47"/>
                </a:cubicBezTo>
                <a:cubicBezTo>
                  <a:pt x="146" y="56"/>
                  <a:pt x="146" y="56"/>
                  <a:pt x="146" y="56"/>
                </a:cubicBezTo>
                <a:cubicBezTo>
                  <a:pt x="146" y="56"/>
                  <a:pt x="147" y="57"/>
                  <a:pt x="147" y="57"/>
                </a:cubicBezTo>
                <a:cubicBezTo>
                  <a:pt x="147" y="58"/>
                  <a:pt x="147" y="58"/>
                  <a:pt x="147" y="59"/>
                </a:cubicBezTo>
                <a:cubicBezTo>
                  <a:pt x="138" y="76"/>
                  <a:pt x="138" y="76"/>
                  <a:pt x="138" y="76"/>
                </a:cubicBezTo>
                <a:cubicBezTo>
                  <a:pt x="137" y="79"/>
                  <a:pt x="137" y="81"/>
                  <a:pt x="138" y="84"/>
                </a:cubicBezTo>
                <a:cubicBezTo>
                  <a:pt x="147" y="101"/>
                  <a:pt x="147" y="101"/>
                  <a:pt x="147" y="101"/>
                </a:cubicBezTo>
                <a:cubicBezTo>
                  <a:pt x="147" y="102"/>
                  <a:pt x="147" y="102"/>
                  <a:pt x="147" y="103"/>
                </a:cubicBezTo>
                <a:close/>
                <a:moveTo>
                  <a:pt x="102" y="61"/>
                </a:moveTo>
                <a:cubicBezTo>
                  <a:pt x="87" y="61"/>
                  <a:pt x="87" y="61"/>
                  <a:pt x="87" y="61"/>
                </a:cubicBezTo>
                <a:cubicBezTo>
                  <a:pt x="87" y="50"/>
                  <a:pt x="87" y="50"/>
                  <a:pt x="87" y="50"/>
                </a:cubicBezTo>
                <a:cubicBezTo>
                  <a:pt x="87" y="45"/>
                  <a:pt x="86" y="41"/>
                  <a:pt x="83" y="39"/>
                </a:cubicBezTo>
                <a:cubicBezTo>
                  <a:pt x="78" y="36"/>
                  <a:pt x="72" y="37"/>
                  <a:pt x="71" y="38"/>
                </a:cubicBezTo>
                <a:cubicBezTo>
                  <a:pt x="70" y="38"/>
                  <a:pt x="69" y="39"/>
                  <a:pt x="69" y="40"/>
                </a:cubicBezTo>
                <a:cubicBezTo>
                  <a:pt x="69" y="53"/>
                  <a:pt x="69" y="53"/>
                  <a:pt x="69" y="53"/>
                </a:cubicBezTo>
                <a:cubicBezTo>
                  <a:pt x="69" y="62"/>
                  <a:pt x="59" y="66"/>
                  <a:pt x="58" y="66"/>
                </a:cubicBezTo>
                <a:cubicBezTo>
                  <a:pt x="57" y="65"/>
                  <a:pt x="55" y="64"/>
                  <a:pt x="54" y="64"/>
                </a:cubicBezTo>
                <a:cubicBezTo>
                  <a:pt x="43" y="64"/>
                  <a:pt x="43" y="64"/>
                  <a:pt x="43" y="64"/>
                </a:cubicBezTo>
                <a:cubicBezTo>
                  <a:pt x="40" y="64"/>
                  <a:pt x="37" y="67"/>
                  <a:pt x="37" y="70"/>
                </a:cubicBezTo>
                <a:cubicBezTo>
                  <a:pt x="37" y="103"/>
                  <a:pt x="37" y="103"/>
                  <a:pt x="37" y="103"/>
                </a:cubicBezTo>
                <a:cubicBezTo>
                  <a:pt x="37" y="106"/>
                  <a:pt x="40" y="108"/>
                  <a:pt x="43" y="108"/>
                </a:cubicBezTo>
                <a:cubicBezTo>
                  <a:pt x="54" y="108"/>
                  <a:pt x="54" y="108"/>
                  <a:pt x="54" y="108"/>
                </a:cubicBezTo>
                <a:cubicBezTo>
                  <a:pt x="55" y="108"/>
                  <a:pt x="56" y="108"/>
                  <a:pt x="57" y="107"/>
                </a:cubicBezTo>
                <a:cubicBezTo>
                  <a:pt x="59" y="109"/>
                  <a:pt x="62" y="110"/>
                  <a:pt x="65" y="110"/>
                </a:cubicBezTo>
                <a:cubicBezTo>
                  <a:pt x="96" y="110"/>
                  <a:pt x="96" y="110"/>
                  <a:pt x="96" y="110"/>
                </a:cubicBezTo>
                <a:cubicBezTo>
                  <a:pt x="104" y="110"/>
                  <a:pt x="109" y="106"/>
                  <a:pt x="109" y="99"/>
                </a:cubicBezTo>
                <a:cubicBezTo>
                  <a:pt x="114" y="72"/>
                  <a:pt x="114" y="72"/>
                  <a:pt x="114" y="72"/>
                </a:cubicBezTo>
                <a:cubicBezTo>
                  <a:pt x="114" y="72"/>
                  <a:pt x="114" y="72"/>
                  <a:pt x="114" y="72"/>
                </a:cubicBezTo>
                <a:cubicBezTo>
                  <a:pt x="114" y="66"/>
                  <a:pt x="108" y="61"/>
                  <a:pt x="102" y="61"/>
                </a:cubicBezTo>
                <a:close/>
                <a:moveTo>
                  <a:pt x="53" y="103"/>
                </a:moveTo>
                <a:cubicBezTo>
                  <a:pt x="43" y="103"/>
                  <a:pt x="43" y="103"/>
                  <a:pt x="43" y="103"/>
                </a:cubicBezTo>
                <a:cubicBezTo>
                  <a:pt x="43" y="70"/>
                  <a:pt x="43" y="70"/>
                  <a:pt x="43" y="70"/>
                </a:cubicBezTo>
                <a:cubicBezTo>
                  <a:pt x="53" y="70"/>
                  <a:pt x="53" y="70"/>
                  <a:pt x="53" y="70"/>
                </a:cubicBezTo>
                <a:lnTo>
                  <a:pt x="53" y="103"/>
                </a:lnTo>
                <a:close/>
                <a:moveTo>
                  <a:pt x="103" y="99"/>
                </a:moveTo>
                <a:cubicBezTo>
                  <a:pt x="103" y="99"/>
                  <a:pt x="103" y="99"/>
                  <a:pt x="103" y="99"/>
                </a:cubicBezTo>
                <a:cubicBezTo>
                  <a:pt x="103" y="100"/>
                  <a:pt x="103" y="104"/>
                  <a:pt x="96" y="104"/>
                </a:cubicBezTo>
                <a:cubicBezTo>
                  <a:pt x="65" y="104"/>
                  <a:pt x="65" y="104"/>
                  <a:pt x="65" y="104"/>
                </a:cubicBezTo>
                <a:cubicBezTo>
                  <a:pt x="62" y="104"/>
                  <a:pt x="59" y="102"/>
                  <a:pt x="59" y="99"/>
                </a:cubicBezTo>
                <a:cubicBezTo>
                  <a:pt x="59" y="72"/>
                  <a:pt x="59" y="72"/>
                  <a:pt x="59" y="72"/>
                </a:cubicBezTo>
                <a:cubicBezTo>
                  <a:pt x="59" y="72"/>
                  <a:pt x="59" y="72"/>
                  <a:pt x="59" y="72"/>
                </a:cubicBezTo>
                <a:cubicBezTo>
                  <a:pt x="60" y="71"/>
                  <a:pt x="75" y="67"/>
                  <a:pt x="75" y="53"/>
                </a:cubicBezTo>
                <a:cubicBezTo>
                  <a:pt x="75" y="43"/>
                  <a:pt x="75" y="43"/>
                  <a:pt x="75" y="43"/>
                </a:cubicBezTo>
                <a:cubicBezTo>
                  <a:pt x="76" y="43"/>
                  <a:pt x="78" y="43"/>
                  <a:pt x="79" y="44"/>
                </a:cubicBezTo>
                <a:cubicBezTo>
                  <a:pt x="81" y="45"/>
                  <a:pt x="82" y="47"/>
                  <a:pt x="82" y="50"/>
                </a:cubicBezTo>
                <a:cubicBezTo>
                  <a:pt x="82" y="64"/>
                  <a:pt x="82" y="64"/>
                  <a:pt x="82" y="64"/>
                </a:cubicBezTo>
                <a:cubicBezTo>
                  <a:pt x="82" y="65"/>
                  <a:pt x="83" y="67"/>
                  <a:pt x="85" y="67"/>
                </a:cubicBezTo>
                <a:cubicBezTo>
                  <a:pt x="102" y="67"/>
                  <a:pt x="102" y="67"/>
                  <a:pt x="102" y="67"/>
                </a:cubicBezTo>
                <a:cubicBezTo>
                  <a:pt x="105" y="67"/>
                  <a:pt x="108" y="69"/>
                  <a:pt x="108" y="72"/>
                </a:cubicBezTo>
                <a:lnTo>
                  <a:pt x="103" y="9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02" name="Freeform 801">
            <a:extLst>
              <a:ext uri="{FF2B5EF4-FFF2-40B4-BE49-F238E27FC236}">
                <a16:creationId xmlns:a16="http://schemas.microsoft.com/office/drawing/2014/main" xmlns="" id="{BA8B03FF-4850-40A8-8F83-3464A1DCF605}"/>
              </a:ext>
            </a:extLst>
          </p:cNvPr>
          <p:cNvSpPr>
            <a:spLocks noEditPoints="1"/>
          </p:cNvSpPr>
          <p:nvPr/>
        </p:nvSpPr>
        <p:spPr bwMode="auto">
          <a:xfrm>
            <a:off x="4391025" y="2212975"/>
            <a:ext cx="549275" cy="542925"/>
          </a:xfrm>
          <a:custGeom>
            <a:avLst/>
            <a:gdLst>
              <a:gd name="T0" fmla="*/ 94 w 161"/>
              <a:gd name="T1" fmla="*/ 7 h 158"/>
              <a:gd name="T2" fmla="*/ 71 w 161"/>
              <a:gd name="T3" fmla="*/ 4 h 158"/>
              <a:gd name="T4" fmla="*/ 69 w 161"/>
              <a:gd name="T5" fmla="*/ 7 h 158"/>
              <a:gd name="T6" fmla="*/ 69 w 161"/>
              <a:gd name="T7" fmla="*/ 35 h 158"/>
              <a:gd name="T8" fmla="*/ 56 w 161"/>
              <a:gd name="T9" fmla="*/ 60 h 158"/>
              <a:gd name="T10" fmla="*/ 41 w 161"/>
              <a:gd name="T11" fmla="*/ 67 h 158"/>
              <a:gd name="T12" fmla="*/ 41 w 161"/>
              <a:gd name="T13" fmla="*/ 67 h 158"/>
              <a:gd name="T14" fmla="*/ 40 w 161"/>
              <a:gd name="T15" fmla="*/ 67 h 158"/>
              <a:gd name="T16" fmla="*/ 35 w 161"/>
              <a:gd name="T17" fmla="*/ 65 h 158"/>
              <a:gd name="T18" fmla="*/ 6 w 161"/>
              <a:gd name="T19" fmla="*/ 65 h 158"/>
              <a:gd name="T20" fmla="*/ 0 w 161"/>
              <a:gd name="T21" fmla="*/ 70 h 158"/>
              <a:gd name="T22" fmla="*/ 0 w 161"/>
              <a:gd name="T23" fmla="*/ 149 h 158"/>
              <a:gd name="T24" fmla="*/ 6 w 161"/>
              <a:gd name="T25" fmla="*/ 155 h 158"/>
              <a:gd name="T26" fmla="*/ 35 w 161"/>
              <a:gd name="T27" fmla="*/ 155 h 158"/>
              <a:gd name="T28" fmla="*/ 40 w 161"/>
              <a:gd name="T29" fmla="*/ 151 h 158"/>
              <a:gd name="T30" fmla="*/ 56 w 161"/>
              <a:gd name="T31" fmla="*/ 158 h 158"/>
              <a:gd name="T32" fmla="*/ 125 w 161"/>
              <a:gd name="T33" fmla="*/ 158 h 158"/>
              <a:gd name="T34" fmla="*/ 151 w 161"/>
              <a:gd name="T35" fmla="*/ 136 h 158"/>
              <a:gd name="T36" fmla="*/ 160 w 161"/>
              <a:gd name="T37" fmla="*/ 80 h 158"/>
              <a:gd name="T38" fmla="*/ 151 w 161"/>
              <a:gd name="T39" fmla="*/ 59 h 158"/>
              <a:gd name="T40" fmla="*/ 139 w 161"/>
              <a:gd name="T41" fmla="*/ 55 h 158"/>
              <a:gd name="T42" fmla="*/ 103 w 161"/>
              <a:gd name="T43" fmla="*/ 55 h 158"/>
              <a:gd name="T44" fmla="*/ 103 w 161"/>
              <a:gd name="T45" fmla="*/ 29 h 158"/>
              <a:gd name="T46" fmla="*/ 94 w 161"/>
              <a:gd name="T47" fmla="*/ 7 h 158"/>
              <a:gd name="T48" fmla="*/ 34 w 161"/>
              <a:gd name="T49" fmla="*/ 149 h 158"/>
              <a:gd name="T50" fmla="*/ 6 w 161"/>
              <a:gd name="T51" fmla="*/ 149 h 158"/>
              <a:gd name="T52" fmla="*/ 6 w 161"/>
              <a:gd name="T53" fmla="*/ 71 h 158"/>
              <a:gd name="T54" fmla="*/ 34 w 161"/>
              <a:gd name="T55" fmla="*/ 71 h 158"/>
              <a:gd name="T56" fmla="*/ 34 w 161"/>
              <a:gd name="T57" fmla="*/ 149 h 158"/>
              <a:gd name="T58" fmla="*/ 139 w 161"/>
              <a:gd name="T59" fmla="*/ 61 h 158"/>
              <a:gd name="T60" fmla="*/ 148 w 161"/>
              <a:gd name="T61" fmla="*/ 64 h 158"/>
              <a:gd name="T62" fmla="*/ 154 w 161"/>
              <a:gd name="T63" fmla="*/ 79 h 158"/>
              <a:gd name="T64" fmla="*/ 145 w 161"/>
              <a:gd name="T65" fmla="*/ 136 h 158"/>
              <a:gd name="T66" fmla="*/ 145 w 161"/>
              <a:gd name="T67" fmla="*/ 136 h 158"/>
              <a:gd name="T68" fmla="*/ 125 w 161"/>
              <a:gd name="T69" fmla="*/ 152 h 158"/>
              <a:gd name="T70" fmla="*/ 56 w 161"/>
              <a:gd name="T71" fmla="*/ 152 h 158"/>
              <a:gd name="T72" fmla="*/ 40 w 161"/>
              <a:gd name="T73" fmla="*/ 136 h 158"/>
              <a:gd name="T74" fmla="*/ 40 w 161"/>
              <a:gd name="T75" fmla="*/ 73 h 158"/>
              <a:gd name="T76" fmla="*/ 43 w 161"/>
              <a:gd name="T77" fmla="*/ 72 h 158"/>
              <a:gd name="T78" fmla="*/ 59 w 161"/>
              <a:gd name="T79" fmla="*/ 65 h 158"/>
              <a:gd name="T80" fmla="*/ 75 w 161"/>
              <a:gd name="T81" fmla="*/ 35 h 158"/>
              <a:gd name="T82" fmla="*/ 75 w 161"/>
              <a:gd name="T83" fmla="*/ 10 h 158"/>
              <a:gd name="T84" fmla="*/ 90 w 161"/>
              <a:gd name="T85" fmla="*/ 12 h 158"/>
              <a:gd name="T86" fmla="*/ 97 w 161"/>
              <a:gd name="T87" fmla="*/ 29 h 158"/>
              <a:gd name="T88" fmla="*/ 97 w 161"/>
              <a:gd name="T89" fmla="*/ 58 h 158"/>
              <a:gd name="T90" fmla="*/ 100 w 161"/>
              <a:gd name="T91" fmla="*/ 61 h 158"/>
              <a:gd name="T92" fmla="*/ 139 w 161"/>
              <a:gd name="T93" fmla="*/ 61 h 1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61" h="158">
                <a:moveTo>
                  <a:pt x="94" y="7"/>
                </a:moveTo>
                <a:cubicBezTo>
                  <a:pt x="85" y="0"/>
                  <a:pt x="72" y="4"/>
                  <a:pt x="71" y="4"/>
                </a:cubicBezTo>
                <a:cubicBezTo>
                  <a:pt x="70" y="5"/>
                  <a:pt x="69" y="6"/>
                  <a:pt x="69" y="7"/>
                </a:cubicBezTo>
                <a:cubicBezTo>
                  <a:pt x="69" y="35"/>
                  <a:pt x="69" y="35"/>
                  <a:pt x="69" y="35"/>
                </a:cubicBezTo>
                <a:cubicBezTo>
                  <a:pt x="69" y="45"/>
                  <a:pt x="65" y="53"/>
                  <a:pt x="56" y="60"/>
                </a:cubicBezTo>
                <a:cubicBezTo>
                  <a:pt x="49" y="65"/>
                  <a:pt x="41" y="67"/>
                  <a:pt x="41" y="67"/>
                </a:cubicBezTo>
                <a:cubicBezTo>
                  <a:pt x="41" y="67"/>
                  <a:pt x="41" y="67"/>
                  <a:pt x="41" y="67"/>
                </a:cubicBezTo>
                <a:cubicBezTo>
                  <a:pt x="40" y="67"/>
                  <a:pt x="40" y="67"/>
                  <a:pt x="40" y="67"/>
                </a:cubicBezTo>
                <a:cubicBezTo>
                  <a:pt x="39" y="66"/>
                  <a:pt x="37" y="65"/>
                  <a:pt x="35" y="65"/>
                </a:cubicBezTo>
                <a:cubicBezTo>
                  <a:pt x="6" y="65"/>
                  <a:pt x="6" y="65"/>
                  <a:pt x="6" y="65"/>
                </a:cubicBezTo>
                <a:cubicBezTo>
                  <a:pt x="3" y="65"/>
                  <a:pt x="0" y="67"/>
                  <a:pt x="0" y="70"/>
                </a:cubicBezTo>
                <a:cubicBezTo>
                  <a:pt x="0" y="149"/>
                  <a:pt x="0" y="149"/>
                  <a:pt x="0" y="149"/>
                </a:cubicBezTo>
                <a:cubicBezTo>
                  <a:pt x="0" y="153"/>
                  <a:pt x="3" y="155"/>
                  <a:pt x="6" y="155"/>
                </a:cubicBezTo>
                <a:cubicBezTo>
                  <a:pt x="35" y="155"/>
                  <a:pt x="35" y="155"/>
                  <a:pt x="35" y="155"/>
                </a:cubicBezTo>
                <a:cubicBezTo>
                  <a:pt x="37" y="155"/>
                  <a:pt x="40" y="153"/>
                  <a:pt x="40" y="151"/>
                </a:cubicBezTo>
                <a:cubicBezTo>
                  <a:pt x="44" y="155"/>
                  <a:pt x="50" y="158"/>
                  <a:pt x="56" y="158"/>
                </a:cubicBezTo>
                <a:cubicBezTo>
                  <a:pt x="125" y="158"/>
                  <a:pt x="125" y="158"/>
                  <a:pt x="125" y="158"/>
                </a:cubicBezTo>
                <a:cubicBezTo>
                  <a:pt x="140" y="158"/>
                  <a:pt x="149" y="150"/>
                  <a:pt x="151" y="136"/>
                </a:cubicBezTo>
                <a:cubicBezTo>
                  <a:pt x="160" y="80"/>
                  <a:pt x="160" y="80"/>
                  <a:pt x="160" y="80"/>
                </a:cubicBezTo>
                <a:cubicBezTo>
                  <a:pt x="161" y="72"/>
                  <a:pt x="158" y="64"/>
                  <a:pt x="151" y="59"/>
                </a:cubicBezTo>
                <a:cubicBezTo>
                  <a:pt x="148" y="57"/>
                  <a:pt x="143" y="55"/>
                  <a:pt x="139" y="55"/>
                </a:cubicBezTo>
                <a:cubicBezTo>
                  <a:pt x="103" y="55"/>
                  <a:pt x="103" y="55"/>
                  <a:pt x="103" y="55"/>
                </a:cubicBezTo>
                <a:cubicBezTo>
                  <a:pt x="103" y="29"/>
                  <a:pt x="103" y="29"/>
                  <a:pt x="103" y="29"/>
                </a:cubicBezTo>
                <a:cubicBezTo>
                  <a:pt x="103" y="19"/>
                  <a:pt x="100" y="11"/>
                  <a:pt x="94" y="7"/>
                </a:cubicBezTo>
                <a:close/>
                <a:moveTo>
                  <a:pt x="34" y="149"/>
                </a:moveTo>
                <a:cubicBezTo>
                  <a:pt x="6" y="149"/>
                  <a:pt x="6" y="149"/>
                  <a:pt x="6" y="149"/>
                </a:cubicBezTo>
                <a:cubicBezTo>
                  <a:pt x="6" y="71"/>
                  <a:pt x="6" y="71"/>
                  <a:pt x="6" y="71"/>
                </a:cubicBezTo>
                <a:cubicBezTo>
                  <a:pt x="34" y="71"/>
                  <a:pt x="34" y="71"/>
                  <a:pt x="34" y="71"/>
                </a:cubicBezTo>
                <a:lnTo>
                  <a:pt x="34" y="149"/>
                </a:lnTo>
                <a:close/>
                <a:moveTo>
                  <a:pt x="139" y="61"/>
                </a:moveTo>
                <a:cubicBezTo>
                  <a:pt x="142" y="61"/>
                  <a:pt x="145" y="62"/>
                  <a:pt x="148" y="64"/>
                </a:cubicBezTo>
                <a:cubicBezTo>
                  <a:pt x="152" y="67"/>
                  <a:pt x="155" y="73"/>
                  <a:pt x="154" y="79"/>
                </a:cubicBezTo>
                <a:cubicBezTo>
                  <a:pt x="145" y="136"/>
                  <a:pt x="145" y="136"/>
                  <a:pt x="145" y="136"/>
                </a:cubicBezTo>
                <a:cubicBezTo>
                  <a:pt x="145" y="136"/>
                  <a:pt x="145" y="136"/>
                  <a:pt x="145" y="136"/>
                </a:cubicBezTo>
                <a:cubicBezTo>
                  <a:pt x="143" y="149"/>
                  <a:pt x="133" y="152"/>
                  <a:pt x="125" y="152"/>
                </a:cubicBezTo>
                <a:cubicBezTo>
                  <a:pt x="56" y="152"/>
                  <a:pt x="56" y="152"/>
                  <a:pt x="56" y="152"/>
                </a:cubicBezTo>
                <a:cubicBezTo>
                  <a:pt x="47" y="152"/>
                  <a:pt x="40" y="145"/>
                  <a:pt x="40" y="136"/>
                </a:cubicBezTo>
                <a:cubicBezTo>
                  <a:pt x="40" y="73"/>
                  <a:pt x="40" y="73"/>
                  <a:pt x="40" y="73"/>
                </a:cubicBezTo>
                <a:cubicBezTo>
                  <a:pt x="43" y="72"/>
                  <a:pt x="43" y="72"/>
                  <a:pt x="43" y="72"/>
                </a:cubicBezTo>
                <a:cubicBezTo>
                  <a:pt x="44" y="72"/>
                  <a:pt x="51" y="70"/>
                  <a:pt x="59" y="65"/>
                </a:cubicBezTo>
                <a:cubicBezTo>
                  <a:pt x="69" y="57"/>
                  <a:pt x="75" y="47"/>
                  <a:pt x="75" y="35"/>
                </a:cubicBezTo>
                <a:cubicBezTo>
                  <a:pt x="75" y="10"/>
                  <a:pt x="75" y="10"/>
                  <a:pt x="75" y="10"/>
                </a:cubicBezTo>
                <a:cubicBezTo>
                  <a:pt x="79" y="9"/>
                  <a:pt x="85" y="8"/>
                  <a:pt x="90" y="12"/>
                </a:cubicBezTo>
                <a:cubicBezTo>
                  <a:pt x="95" y="15"/>
                  <a:pt x="97" y="21"/>
                  <a:pt x="97" y="29"/>
                </a:cubicBezTo>
                <a:cubicBezTo>
                  <a:pt x="97" y="58"/>
                  <a:pt x="97" y="58"/>
                  <a:pt x="97" y="58"/>
                </a:cubicBezTo>
                <a:cubicBezTo>
                  <a:pt x="97" y="60"/>
                  <a:pt x="98" y="61"/>
                  <a:pt x="100" y="61"/>
                </a:cubicBezTo>
                <a:cubicBezTo>
                  <a:pt x="139" y="61"/>
                  <a:pt x="139" y="61"/>
                  <a:pt x="139" y="6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03" name="Freeform 802">
            <a:extLst>
              <a:ext uri="{FF2B5EF4-FFF2-40B4-BE49-F238E27FC236}">
                <a16:creationId xmlns:a16="http://schemas.microsoft.com/office/drawing/2014/main" xmlns="" id="{225D3B89-B56F-4DA6-9627-90394B8FD2ED}"/>
              </a:ext>
            </a:extLst>
          </p:cNvPr>
          <p:cNvSpPr>
            <a:spLocks noEditPoints="1"/>
          </p:cNvSpPr>
          <p:nvPr/>
        </p:nvSpPr>
        <p:spPr bwMode="auto">
          <a:xfrm>
            <a:off x="4459288" y="2841625"/>
            <a:ext cx="412750" cy="550863"/>
          </a:xfrm>
          <a:custGeom>
            <a:avLst/>
            <a:gdLst>
              <a:gd name="T0" fmla="*/ 61 w 121"/>
              <a:gd name="T1" fmla="*/ 29 h 160"/>
              <a:gd name="T2" fmla="*/ 67 w 121"/>
              <a:gd name="T3" fmla="*/ 29 h 160"/>
              <a:gd name="T4" fmla="*/ 64 w 121"/>
              <a:gd name="T5" fmla="*/ 0 h 160"/>
              <a:gd name="T6" fmla="*/ 118 w 121"/>
              <a:gd name="T7" fmla="*/ 58 h 160"/>
              <a:gd name="T8" fmla="*/ 89 w 121"/>
              <a:gd name="T9" fmla="*/ 61 h 160"/>
              <a:gd name="T10" fmla="*/ 118 w 121"/>
              <a:gd name="T11" fmla="*/ 64 h 160"/>
              <a:gd name="T12" fmla="*/ 118 w 121"/>
              <a:gd name="T13" fmla="*/ 58 h 160"/>
              <a:gd name="T14" fmla="*/ 10 w 121"/>
              <a:gd name="T15" fmla="*/ 64 h 160"/>
              <a:gd name="T16" fmla="*/ 39 w 121"/>
              <a:gd name="T17" fmla="*/ 61 h 160"/>
              <a:gd name="T18" fmla="*/ 10 w 121"/>
              <a:gd name="T19" fmla="*/ 58 h 160"/>
              <a:gd name="T20" fmla="*/ 23 w 121"/>
              <a:gd name="T21" fmla="*/ 20 h 160"/>
              <a:gd name="T22" fmla="*/ 23 w 121"/>
              <a:gd name="T23" fmla="*/ 16 h 160"/>
              <a:gd name="T24" fmla="*/ 19 w 121"/>
              <a:gd name="T25" fmla="*/ 16 h 160"/>
              <a:gd name="T26" fmla="*/ 19 w 121"/>
              <a:gd name="T27" fmla="*/ 20 h 160"/>
              <a:gd name="T28" fmla="*/ 23 w 121"/>
              <a:gd name="T29" fmla="*/ 20 h 160"/>
              <a:gd name="T30" fmla="*/ 31 w 121"/>
              <a:gd name="T31" fmla="*/ 32 h 160"/>
              <a:gd name="T32" fmla="*/ 36 w 121"/>
              <a:gd name="T33" fmla="*/ 32 h 160"/>
              <a:gd name="T34" fmla="*/ 31 w 121"/>
              <a:gd name="T35" fmla="*/ 28 h 160"/>
              <a:gd name="T36" fmla="*/ 30 w 121"/>
              <a:gd name="T37" fmla="*/ 22 h 160"/>
              <a:gd name="T38" fmla="*/ 25 w 121"/>
              <a:gd name="T39" fmla="*/ 26 h 160"/>
              <a:gd name="T40" fmla="*/ 30 w 121"/>
              <a:gd name="T41" fmla="*/ 26 h 160"/>
              <a:gd name="T42" fmla="*/ 37 w 121"/>
              <a:gd name="T43" fmla="*/ 36 h 160"/>
              <a:gd name="T44" fmla="*/ 40 w 121"/>
              <a:gd name="T45" fmla="*/ 39 h 160"/>
              <a:gd name="T46" fmla="*/ 43 w 121"/>
              <a:gd name="T47" fmla="*/ 36 h 160"/>
              <a:gd name="T48" fmla="*/ 40 w 121"/>
              <a:gd name="T49" fmla="*/ 33 h 160"/>
              <a:gd name="T50" fmla="*/ 102 w 121"/>
              <a:gd name="T51" fmla="*/ 18 h 160"/>
              <a:gd name="T52" fmla="*/ 102 w 121"/>
              <a:gd name="T53" fmla="*/ 22 h 160"/>
              <a:gd name="T54" fmla="*/ 106 w 121"/>
              <a:gd name="T55" fmla="*/ 22 h 160"/>
              <a:gd name="T56" fmla="*/ 106 w 121"/>
              <a:gd name="T57" fmla="*/ 18 h 160"/>
              <a:gd name="T58" fmla="*/ 102 w 121"/>
              <a:gd name="T59" fmla="*/ 18 h 160"/>
              <a:gd name="T60" fmla="*/ 94 w 121"/>
              <a:gd name="T61" fmla="*/ 34 h 160"/>
              <a:gd name="T62" fmla="*/ 90 w 121"/>
              <a:gd name="T63" fmla="*/ 30 h 160"/>
              <a:gd name="T64" fmla="*/ 92 w 121"/>
              <a:gd name="T65" fmla="*/ 35 h 160"/>
              <a:gd name="T66" fmla="*/ 96 w 121"/>
              <a:gd name="T67" fmla="*/ 28 h 160"/>
              <a:gd name="T68" fmla="*/ 100 w 121"/>
              <a:gd name="T69" fmla="*/ 28 h 160"/>
              <a:gd name="T70" fmla="*/ 96 w 121"/>
              <a:gd name="T71" fmla="*/ 24 h 160"/>
              <a:gd name="T72" fmla="*/ 84 w 121"/>
              <a:gd name="T73" fmla="*/ 40 h 160"/>
              <a:gd name="T74" fmla="*/ 88 w 121"/>
              <a:gd name="T75" fmla="*/ 40 h 160"/>
              <a:gd name="T76" fmla="*/ 88 w 121"/>
              <a:gd name="T77" fmla="*/ 36 h 160"/>
              <a:gd name="T78" fmla="*/ 84 w 121"/>
              <a:gd name="T79" fmla="*/ 36 h 160"/>
              <a:gd name="T80" fmla="*/ 120 w 121"/>
              <a:gd name="T81" fmla="*/ 99 h 160"/>
              <a:gd name="T82" fmla="*/ 78 w 121"/>
              <a:gd name="T83" fmla="*/ 83 h 160"/>
              <a:gd name="T84" fmla="*/ 71 w 121"/>
              <a:gd name="T85" fmla="*/ 47 h 160"/>
              <a:gd name="T86" fmla="*/ 51 w 121"/>
              <a:gd name="T87" fmla="*/ 48 h 160"/>
              <a:gd name="T88" fmla="*/ 31 w 121"/>
              <a:gd name="T89" fmla="*/ 91 h 160"/>
              <a:gd name="T90" fmla="*/ 26 w 121"/>
              <a:gd name="T91" fmla="*/ 90 h 160"/>
              <a:gd name="T92" fmla="*/ 0 w 121"/>
              <a:gd name="T93" fmla="*/ 95 h 160"/>
              <a:gd name="T94" fmla="*/ 6 w 121"/>
              <a:gd name="T95" fmla="*/ 158 h 160"/>
              <a:gd name="T96" fmla="*/ 31 w 121"/>
              <a:gd name="T97" fmla="*/ 155 h 160"/>
              <a:gd name="T98" fmla="*/ 93 w 121"/>
              <a:gd name="T99" fmla="*/ 160 h 160"/>
              <a:gd name="T100" fmla="*/ 120 w 121"/>
              <a:gd name="T101" fmla="*/ 100 h 160"/>
              <a:gd name="T102" fmla="*/ 26 w 121"/>
              <a:gd name="T103" fmla="*/ 152 h 160"/>
              <a:gd name="T104" fmla="*/ 6 w 121"/>
              <a:gd name="T105" fmla="*/ 95 h 160"/>
              <a:gd name="T106" fmla="*/ 26 w 121"/>
              <a:gd name="T107" fmla="*/ 152 h 160"/>
              <a:gd name="T108" fmla="*/ 107 w 121"/>
              <a:gd name="T109" fmla="*/ 143 h 160"/>
              <a:gd name="T110" fmla="*/ 42 w 121"/>
              <a:gd name="T111" fmla="*/ 154 h 160"/>
              <a:gd name="T112" fmla="*/ 31 w 121"/>
              <a:gd name="T113" fmla="*/ 97 h 160"/>
              <a:gd name="T114" fmla="*/ 57 w 121"/>
              <a:gd name="T115" fmla="*/ 69 h 160"/>
              <a:gd name="T116" fmla="*/ 67 w 121"/>
              <a:gd name="T117" fmla="*/ 52 h 160"/>
              <a:gd name="T118" fmla="*/ 72 w 121"/>
              <a:gd name="T119" fmla="*/ 86 h 160"/>
              <a:gd name="T120" fmla="*/ 104 w 121"/>
              <a:gd name="T121" fmla="*/ 89 h 160"/>
              <a:gd name="T122" fmla="*/ 107 w 121"/>
              <a:gd name="T123" fmla="*/ 143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21" h="160">
                <a:moveTo>
                  <a:pt x="61" y="3"/>
                </a:moveTo>
                <a:cubicBezTo>
                  <a:pt x="61" y="29"/>
                  <a:pt x="61" y="29"/>
                  <a:pt x="61" y="29"/>
                </a:cubicBezTo>
                <a:cubicBezTo>
                  <a:pt x="61" y="30"/>
                  <a:pt x="62" y="32"/>
                  <a:pt x="64" y="32"/>
                </a:cubicBezTo>
                <a:cubicBezTo>
                  <a:pt x="66" y="32"/>
                  <a:pt x="67" y="30"/>
                  <a:pt x="67" y="29"/>
                </a:cubicBezTo>
                <a:cubicBezTo>
                  <a:pt x="67" y="3"/>
                  <a:pt x="67" y="3"/>
                  <a:pt x="67" y="3"/>
                </a:cubicBezTo>
                <a:cubicBezTo>
                  <a:pt x="67" y="1"/>
                  <a:pt x="66" y="0"/>
                  <a:pt x="64" y="0"/>
                </a:cubicBezTo>
                <a:cubicBezTo>
                  <a:pt x="62" y="0"/>
                  <a:pt x="61" y="1"/>
                  <a:pt x="61" y="3"/>
                </a:cubicBezTo>
                <a:close/>
                <a:moveTo>
                  <a:pt x="118" y="58"/>
                </a:moveTo>
                <a:cubicBezTo>
                  <a:pt x="92" y="58"/>
                  <a:pt x="92" y="58"/>
                  <a:pt x="92" y="58"/>
                </a:cubicBezTo>
                <a:cubicBezTo>
                  <a:pt x="90" y="58"/>
                  <a:pt x="89" y="59"/>
                  <a:pt x="89" y="61"/>
                </a:cubicBezTo>
                <a:cubicBezTo>
                  <a:pt x="89" y="63"/>
                  <a:pt x="90" y="64"/>
                  <a:pt x="92" y="64"/>
                </a:cubicBezTo>
                <a:cubicBezTo>
                  <a:pt x="118" y="64"/>
                  <a:pt x="118" y="64"/>
                  <a:pt x="118" y="64"/>
                </a:cubicBezTo>
                <a:cubicBezTo>
                  <a:pt x="119" y="64"/>
                  <a:pt x="121" y="63"/>
                  <a:pt x="121" y="61"/>
                </a:cubicBezTo>
                <a:cubicBezTo>
                  <a:pt x="121" y="59"/>
                  <a:pt x="119" y="58"/>
                  <a:pt x="118" y="58"/>
                </a:cubicBezTo>
                <a:close/>
                <a:moveTo>
                  <a:pt x="7" y="61"/>
                </a:moveTo>
                <a:cubicBezTo>
                  <a:pt x="7" y="63"/>
                  <a:pt x="9" y="64"/>
                  <a:pt x="10" y="64"/>
                </a:cubicBezTo>
                <a:cubicBezTo>
                  <a:pt x="36" y="64"/>
                  <a:pt x="36" y="64"/>
                  <a:pt x="36" y="64"/>
                </a:cubicBezTo>
                <a:cubicBezTo>
                  <a:pt x="38" y="64"/>
                  <a:pt x="39" y="63"/>
                  <a:pt x="39" y="61"/>
                </a:cubicBezTo>
                <a:cubicBezTo>
                  <a:pt x="39" y="59"/>
                  <a:pt x="38" y="58"/>
                  <a:pt x="36" y="58"/>
                </a:cubicBezTo>
                <a:cubicBezTo>
                  <a:pt x="10" y="58"/>
                  <a:pt x="10" y="58"/>
                  <a:pt x="10" y="58"/>
                </a:cubicBezTo>
                <a:cubicBezTo>
                  <a:pt x="9" y="58"/>
                  <a:pt x="7" y="59"/>
                  <a:pt x="7" y="61"/>
                </a:cubicBezTo>
                <a:close/>
                <a:moveTo>
                  <a:pt x="23" y="20"/>
                </a:moveTo>
                <a:cubicBezTo>
                  <a:pt x="24" y="19"/>
                  <a:pt x="24" y="19"/>
                  <a:pt x="24" y="18"/>
                </a:cubicBezTo>
                <a:cubicBezTo>
                  <a:pt x="24" y="17"/>
                  <a:pt x="24" y="16"/>
                  <a:pt x="23" y="16"/>
                </a:cubicBezTo>
                <a:cubicBezTo>
                  <a:pt x="23" y="15"/>
                  <a:pt x="22" y="15"/>
                  <a:pt x="21" y="15"/>
                </a:cubicBezTo>
                <a:cubicBezTo>
                  <a:pt x="21" y="15"/>
                  <a:pt x="20" y="15"/>
                  <a:pt x="19" y="16"/>
                </a:cubicBezTo>
                <a:cubicBezTo>
                  <a:pt x="19" y="16"/>
                  <a:pt x="18" y="17"/>
                  <a:pt x="18" y="18"/>
                </a:cubicBezTo>
                <a:cubicBezTo>
                  <a:pt x="18" y="19"/>
                  <a:pt x="19" y="19"/>
                  <a:pt x="19" y="20"/>
                </a:cubicBezTo>
                <a:cubicBezTo>
                  <a:pt x="20" y="20"/>
                  <a:pt x="21" y="21"/>
                  <a:pt x="21" y="21"/>
                </a:cubicBezTo>
                <a:cubicBezTo>
                  <a:pt x="22" y="21"/>
                  <a:pt x="23" y="20"/>
                  <a:pt x="23" y="20"/>
                </a:cubicBezTo>
                <a:close/>
                <a:moveTo>
                  <a:pt x="31" y="28"/>
                </a:moveTo>
                <a:cubicBezTo>
                  <a:pt x="30" y="29"/>
                  <a:pt x="30" y="31"/>
                  <a:pt x="31" y="32"/>
                </a:cubicBezTo>
                <a:cubicBezTo>
                  <a:pt x="32" y="33"/>
                  <a:pt x="33" y="33"/>
                  <a:pt x="34" y="33"/>
                </a:cubicBezTo>
                <a:cubicBezTo>
                  <a:pt x="34" y="33"/>
                  <a:pt x="35" y="33"/>
                  <a:pt x="36" y="32"/>
                </a:cubicBezTo>
                <a:cubicBezTo>
                  <a:pt x="37" y="31"/>
                  <a:pt x="37" y="29"/>
                  <a:pt x="36" y="28"/>
                </a:cubicBezTo>
                <a:cubicBezTo>
                  <a:pt x="34" y="27"/>
                  <a:pt x="33" y="27"/>
                  <a:pt x="31" y="28"/>
                </a:cubicBezTo>
                <a:close/>
                <a:moveTo>
                  <a:pt x="30" y="26"/>
                </a:moveTo>
                <a:cubicBezTo>
                  <a:pt x="31" y="25"/>
                  <a:pt x="31" y="23"/>
                  <a:pt x="30" y="22"/>
                </a:cubicBezTo>
                <a:cubicBezTo>
                  <a:pt x="28" y="21"/>
                  <a:pt x="26" y="21"/>
                  <a:pt x="25" y="22"/>
                </a:cubicBezTo>
                <a:cubicBezTo>
                  <a:pt x="24" y="23"/>
                  <a:pt x="24" y="25"/>
                  <a:pt x="25" y="26"/>
                </a:cubicBezTo>
                <a:cubicBezTo>
                  <a:pt x="26" y="27"/>
                  <a:pt x="27" y="27"/>
                  <a:pt x="27" y="27"/>
                </a:cubicBezTo>
                <a:cubicBezTo>
                  <a:pt x="28" y="27"/>
                  <a:pt x="29" y="27"/>
                  <a:pt x="30" y="26"/>
                </a:cubicBezTo>
                <a:close/>
                <a:moveTo>
                  <a:pt x="38" y="34"/>
                </a:moveTo>
                <a:cubicBezTo>
                  <a:pt x="37" y="35"/>
                  <a:pt x="37" y="35"/>
                  <a:pt x="37" y="36"/>
                </a:cubicBezTo>
                <a:cubicBezTo>
                  <a:pt x="37" y="37"/>
                  <a:pt x="37" y="38"/>
                  <a:pt x="38" y="38"/>
                </a:cubicBezTo>
                <a:cubicBezTo>
                  <a:pt x="38" y="39"/>
                  <a:pt x="39" y="39"/>
                  <a:pt x="40" y="39"/>
                </a:cubicBezTo>
                <a:cubicBezTo>
                  <a:pt x="40" y="39"/>
                  <a:pt x="41" y="39"/>
                  <a:pt x="42" y="38"/>
                </a:cubicBezTo>
                <a:cubicBezTo>
                  <a:pt x="42" y="38"/>
                  <a:pt x="43" y="37"/>
                  <a:pt x="43" y="36"/>
                </a:cubicBezTo>
                <a:cubicBezTo>
                  <a:pt x="43" y="35"/>
                  <a:pt x="42" y="35"/>
                  <a:pt x="42" y="34"/>
                </a:cubicBezTo>
                <a:cubicBezTo>
                  <a:pt x="41" y="33"/>
                  <a:pt x="40" y="33"/>
                  <a:pt x="40" y="33"/>
                </a:cubicBezTo>
                <a:cubicBezTo>
                  <a:pt x="39" y="33"/>
                  <a:pt x="38" y="33"/>
                  <a:pt x="38" y="34"/>
                </a:cubicBezTo>
                <a:close/>
                <a:moveTo>
                  <a:pt x="102" y="18"/>
                </a:moveTo>
                <a:cubicBezTo>
                  <a:pt x="101" y="18"/>
                  <a:pt x="101" y="19"/>
                  <a:pt x="101" y="20"/>
                </a:cubicBezTo>
                <a:cubicBezTo>
                  <a:pt x="101" y="20"/>
                  <a:pt x="101" y="21"/>
                  <a:pt x="102" y="22"/>
                </a:cubicBezTo>
                <a:cubicBezTo>
                  <a:pt x="103" y="22"/>
                  <a:pt x="103" y="23"/>
                  <a:pt x="104" y="23"/>
                </a:cubicBezTo>
                <a:cubicBezTo>
                  <a:pt x="105" y="23"/>
                  <a:pt x="106" y="22"/>
                  <a:pt x="106" y="22"/>
                </a:cubicBezTo>
                <a:cubicBezTo>
                  <a:pt x="107" y="21"/>
                  <a:pt x="107" y="20"/>
                  <a:pt x="107" y="20"/>
                </a:cubicBezTo>
                <a:cubicBezTo>
                  <a:pt x="107" y="19"/>
                  <a:pt x="107" y="18"/>
                  <a:pt x="106" y="18"/>
                </a:cubicBezTo>
                <a:cubicBezTo>
                  <a:pt x="106" y="17"/>
                  <a:pt x="105" y="17"/>
                  <a:pt x="104" y="17"/>
                </a:cubicBezTo>
                <a:cubicBezTo>
                  <a:pt x="103" y="17"/>
                  <a:pt x="103" y="17"/>
                  <a:pt x="102" y="18"/>
                </a:cubicBezTo>
                <a:close/>
                <a:moveTo>
                  <a:pt x="92" y="35"/>
                </a:moveTo>
                <a:cubicBezTo>
                  <a:pt x="93" y="35"/>
                  <a:pt x="93" y="35"/>
                  <a:pt x="94" y="34"/>
                </a:cubicBezTo>
                <a:cubicBezTo>
                  <a:pt x="95" y="33"/>
                  <a:pt x="95" y="31"/>
                  <a:pt x="94" y="30"/>
                </a:cubicBezTo>
                <a:cubicBezTo>
                  <a:pt x="93" y="29"/>
                  <a:pt x="91" y="29"/>
                  <a:pt x="90" y="30"/>
                </a:cubicBezTo>
                <a:cubicBezTo>
                  <a:pt x="89" y="31"/>
                  <a:pt x="89" y="33"/>
                  <a:pt x="90" y="34"/>
                </a:cubicBezTo>
                <a:cubicBezTo>
                  <a:pt x="90" y="35"/>
                  <a:pt x="91" y="35"/>
                  <a:pt x="92" y="35"/>
                </a:cubicBezTo>
                <a:close/>
                <a:moveTo>
                  <a:pt x="96" y="24"/>
                </a:moveTo>
                <a:cubicBezTo>
                  <a:pt x="95" y="25"/>
                  <a:pt x="95" y="27"/>
                  <a:pt x="96" y="28"/>
                </a:cubicBezTo>
                <a:cubicBezTo>
                  <a:pt x="96" y="28"/>
                  <a:pt x="97" y="29"/>
                  <a:pt x="98" y="29"/>
                </a:cubicBezTo>
                <a:cubicBezTo>
                  <a:pt x="99" y="29"/>
                  <a:pt x="99" y="28"/>
                  <a:pt x="100" y="28"/>
                </a:cubicBezTo>
                <a:cubicBezTo>
                  <a:pt x="101" y="27"/>
                  <a:pt x="101" y="25"/>
                  <a:pt x="100" y="24"/>
                </a:cubicBezTo>
                <a:cubicBezTo>
                  <a:pt x="99" y="23"/>
                  <a:pt x="97" y="23"/>
                  <a:pt x="96" y="24"/>
                </a:cubicBezTo>
                <a:close/>
                <a:moveTo>
                  <a:pt x="83" y="38"/>
                </a:moveTo>
                <a:cubicBezTo>
                  <a:pt x="83" y="39"/>
                  <a:pt x="83" y="40"/>
                  <a:pt x="84" y="40"/>
                </a:cubicBezTo>
                <a:cubicBezTo>
                  <a:pt x="84" y="41"/>
                  <a:pt x="85" y="41"/>
                  <a:pt x="86" y="41"/>
                </a:cubicBezTo>
                <a:cubicBezTo>
                  <a:pt x="87" y="41"/>
                  <a:pt x="87" y="41"/>
                  <a:pt x="88" y="40"/>
                </a:cubicBezTo>
                <a:cubicBezTo>
                  <a:pt x="88" y="40"/>
                  <a:pt x="89" y="39"/>
                  <a:pt x="89" y="38"/>
                </a:cubicBezTo>
                <a:cubicBezTo>
                  <a:pt x="89" y="37"/>
                  <a:pt x="88" y="36"/>
                  <a:pt x="88" y="36"/>
                </a:cubicBezTo>
                <a:cubicBezTo>
                  <a:pt x="87" y="35"/>
                  <a:pt x="87" y="35"/>
                  <a:pt x="86" y="35"/>
                </a:cubicBezTo>
                <a:cubicBezTo>
                  <a:pt x="85" y="35"/>
                  <a:pt x="84" y="35"/>
                  <a:pt x="84" y="36"/>
                </a:cubicBezTo>
                <a:cubicBezTo>
                  <a:pt x="83" y="36"/>
                  <a:pt x="83" y="37"/>
                  <a:pt x="83" y="38"/>
                </a:cubicBezTo>
                <a:close/>
                <a:moveTo>
                  <a:pt x="120" y="99"/>
                </a:moveTo>
                <a:cubicBezTo>
                  <a:pt x="120" y="90"/>
                  <a:pt x="113" y="83"/>
                  <a:pt x="104" y="83"/>
                </a:cubicBezTo>
                <a:cubicBezTo>
                  <a:pt x="78" y="83"/>
                  <a:pt x="78" y="83"/>
                  <a:pt x="78" y="83"/>
                </a:cubicBezTo>
                <a:cubicBezTo>
                  <a:pt x="78" y="64"/>
                  <a:pt x="78" y="64"/>
                  <a:pt x="78" y="64"/>
                </a:cubicBezTo>
                <a:cubicBezTo>
                  <a:pt x="78" y="56"/>
                  <a:pt x="75" y="50"/>
                  <a:pt x="71" y="47"/>
                </a:cubicBezTo>
                <a:cubicBezTo>
                  <a:pt x="64" y="42"/>
                  <a:pt x="54" y="45"/>
                  <a:pt x="53" y="45"/>
                </a:cubicBezTo>
                <a:cubicBezTo>
                  <a:pt x="52" y="45"/>
                  <a:pt x="51" y="46"/>
                  <a:pt x="51" y="48"/>
                </a:cubicBezTo>
                <a:cubicBezTo>
                  <a:pt x="51" y="69"/>
                  <a:pt x="51" y="69"/>
                  <a:pt x="51" y="69"/>
                </a:cubicBezTo>
                <a:cubicBezTo>
                  <a:pt x="51" y="85"/>
                  <a:pt x="32" y="91"/>
                  <a:pt x="31" y="91"/>
                </a:cubicBezTo>
                <a:cubicBezTo>
                  <a:pt x="31" y="91"/>
                  <a:pt x="31" y="91"/>
                  <a:pt x="30" y="92"/>
                </a:cubicBezTo>
                <a:cubicBezTo>
                  <a:pt x="29" y="90"/>
                  <a:pt x="28" y="90"/>
                  <a:pt x="26" y="90"/>
                </a:cubicBezTo>
                <a:cubicBezTo>
                  <a:pt x="6" y="90"/>
                  <a:pt x="6" y="90"/>
                  <a:pt x="6" y="90"/>
                </a:cubicBezTo>
                <a:cubicBezTo>
                  <a:pt x="2" y="90"/>
                  <a:pt x="0" y="92"/>
                  <a:pt x="0" y="95"/>
                </a:cubicBezTo>
                <a:cubicBezTo>
                  <a:pt x="0" y="153"/>
                  <a:pt x="0" y="153"/>
                  <a:pt x="0" y="153"/>
                </a:cubicBezTo>
                <a:cubicBezTo>
                  <a:pt x="0" y="156"/>
                  <a:pt x="2" y="158"/>
                  <a:pt x="6" y="158"/>
                </a:cubicBezTo>
                <a:cubicBezTo>
                  <a:pt x="26" y="158"/>
                  <a:pt x="26" y="158"/>
                  <a:pt x="26" y="158"/>
                </a:cubicBezTo>
                <a:cubicBezTo>
                  <a:pt x="28" y="158"/>
                  <a:pt x="30" y="157"/>
                  <a:pt x="31" y="155"/>
                </a:cubicBezTo>
                <a:cubicBezTo>
                  <a:pt x="34" y="158"/>
                  <a:pt x="38" y="160"/>
                  <a:pt x="42" y="160"/>
                </a:cubicBezTo>
                <a:cubicBezTo>
                  <a:pt x="93" y="160"/>
                  <a:pt x="93" y="160"/>
                  <a:pt x="93" y="160"/>
                </a:cubicBezTo>
                <a:cubicBezTo>
                  <a:pt x="105" y="160"/>
                  <a:pt x="112" y="154"/>
                  <a:pt x="113" y="144"/>
                </a:cubicBezTo>
                <a:cubicBezTo>
                  <a:pt x="120" y="100"/>
                  <a:pt x="120" y="100"/>
                  <a:pt x="120" y="100"/>
                </a:cubicBezTo>
                <a:cubicBezTo>
                  <a:pt x="120" y="100"/>
                  <a:pt x="120" y="100"/>
                  <a:pt x="120" y="99"/>
                </a:cubicBezTo>
                <a:close/>
                <a:moveTo>
                  <a:pt x="26" y="152"/>
                </a:moveTo>
                <a:cubicBezTo>
                  <a:pt x="6" y="152"/>
                  <a:pt x="6" y="152"/>
                  <a:pt x="6" y="152"/>
                </a:cubicBezTo>
                <a:cubicBezTo>
                  <a:pt x="6" y="95"/>
                  <a:pt x="6" y="95"/>
                  <a:pt x="6" y="95"/>
                </a:cubicBezTo>
                <a:cubicBezTo>
                  <a:pt x="26" y="95"/>
                  <a:pt x="26" y="95"/>
                  <a:pt x="26" y="95"/>
                </a:cubicBezTo>
                <a:cubicBezTo>
                  <a:pt x="26" y="152"/>
                  <a:pt x="26" y="152"/>
                  <a:pt x="26" y="152"/>
                </a:cubicBezTo>
                <a:close/>
                <a:moveTo>
                  <a:pt x="107" y="143"/>
                </a:moveTo>
                <a:cubicBezTo>
                  <a:pt x="107" y="143"/>
                  <a:pt x="107" y="143"/>
                  <a:pt x="107" y="143"/>
                </a:cubicBezTo>
                <a:cubicBezTo>
                  <a:pt x="107" y="150"/>
                  <a:pt x="102" y="154"/>
                  <a:pt x="93" y="154"/>
                </a:cubicBezTo>
                <a:cubicBezTo>
                  <a:pt x="42" y="154"/>
                  <a:pt x="42" y="154"/>
                  <a:pt x="42" y="154"/>
                </a:cubicBezTo>
                <a:cubicBezTo>
                  <a:pt x="36" y="154"/>
                  <a:pt x="31" y="149"/>
                  <a:pt x="31" y="143"/>
                </a:cubicBezTo>
                <a:cubicBezTo>
                  <a:pt x="31" y="97"/>
                  <a:pt x="31" y="97"/>
                  <a:pt x="31" y="97"/>
                </a:cubicBezTo>
                <a:cubicBezTo>
                  <a:pt x="32" y="97"/>
                  <a:pt x="32" y="97"/>
                  <a:pt x="33" y="97"/>
                </a:cubicBezTo>
                <a:cubicBezTo>
                  <a:pt x="34" y="97"/>
                  <a:pt x="57" y="90"/>
                  <a:pt x="57" y="69"/>
                </a:cubicBezTo>
                <a:cubicBezTo>
                  <a:pt x="57" y="50"/>
                  <a:pt x="57" y="50"/>
                  <a:pt x="57" y="50"/>
                </a:cubicBezTo>
                <a:cubicBezTo>
                  <a:pt x="60" y="50"/>
                  <a:pt x="64" y="50"/>
                  <a:pt x="67" y="52"/>
                </a:cubicBezTo>
                <a:cubicBezTo>
                  <a:pt x="70" y="54"/>
                  <a:pt x="72" y="58"/>
                  <a:pt x="72" y="64"/>
                </a:cubicBezTo>
                <a:cubicBezTo>
                  <a:pt x="72" y="86"/>
                  <a:pt x="72" y="86"/>
                  <a:pt x="72" y="86"/>
                </a:cubicBezTo>
                <a:cubicBezTo>
                  <a:pt x="72" y="87"/>
                  <a:pt x="73" y="89"/>
                  <a:pt x="75" y="89"/>
                </a:cubicBezTo>
                <a:cubicBezTo>
                  <a:pt x="104" y="89"/>
                  <a:pt x="104" y="89"/>
                  <a:pt x="104" y="89"/>
                </a:cubicBezTo>
                <a:cubicBezTo>
                  <a:pt x="109" y="89"/>
                  <a:pt x="114" y="93"/>
                  <a:pt x="114" y="99"/>
                </a:cubicBezTo>
                <a:lnTo>
                  <a:pt x="107" y="14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04" name="Freeform 803">
            <a:extLst>
              <a:ext uri="{FF2B5EF4-FFF2-40B4-BE49-F238E27FC236}">
                <a16:creationId xmlns:a16="http://schemas.microsoft.com/office/drawing/2014/main" xmlns="" id="{3F649C83-D0AD-4A9D-9FC9-33096FA09344}"/>
              </a:ext>
            </a:extLst>
          </p:cNvPr>
          <p:cNvSpPr>
            <a:spLocks noEditPoints="1"/>
          </p:cNvSpPr>
          <p:nvPr/>
        </p:nvSpPr>
        <p:spPr bwMode="auto">
          <a:xfrm>
            <a:off x="4391025" y="3451225"/>
            <a:ext cx="546100" cy="544513"/>
          </a:xfrm>
          <a:custGeom>
            <a:avLst/>
            <a:gdLst>
              <a:gd name="T0" fmla="*/ 112 w 160"/>
              <a:gd name="T1" fmla="*/ 113 h 158"/>
              <a:gd name="T2" fmla="*/ 102 w 160"/>
              <a:gd name="T3" fmla="*/ 116 h 158"/>
              <a:gd name="T4" fmla="*/ 105 w 160"/>
              <a:gd name="T5" fmla="*/ 158 h 158"/>
              <a:gd name="T6" fmla="*/ 160 w 160"/>
              <a:gd name="T7" fmla="*/ 155 h 158"/>
              <a:gd name="T8" fmla="*/ 157 w 160"/>
              <a:gd name="T9" fmla="*/ 113 h 158"/>
              <a:gd name="T10" fmla="*/ 150 w 160"/>
              <a:gd name="T11" fmla="*/ 103 h 158"/>
              <a:gd name="T12" fmla="*/ 112 w 160"/>
              <a:gd name="T13" fmla="*/ 103 h 158"/>
              <a:gd name="T14" fmla="*/ 108 w 160"/>
              <a:gd name="T15" fmla="*/ 152 h 158"/>
              <a:gd name="T16" fmla="*/ 154 w 160"/>
              <a:gd name="T17" fmla="*/ 119 h 158"/>
              <a:gd name="T18" fmla="*/ 144 w 160"/>
              <a:gd name="T19" fmla="*/ 103 h 158"/>
              <a:gd name="T20" fmla="*/ 117 w 160"/>
              <a:gd name="T21" fmla="*/ 113 h 158"/>
              <a:gd name="T22" fmla="*/ 131 w 160"/>
              <a:gd name="T23" fmla="*/ 90 h 158"/>
              <a:gd name="T24" fmla="*/ 132 w 160"/>
              <a:gd name="T25" fmla="*/ 129 h 158"/>
              <a:gd name="T26" fmla="*/ 129 w 160"/>
              <a:gd name="T27" fmla="*/ 136 h 158"/>
              <a:gd name="T28" fmla="*/ 129 w 160"/>
              <a:gd name="T29" fmla="*/ 142 h 158"/>
              <a:gd name="T30" fmla="*/ 132 w 160"/>
              <a:gd name="T31" fmla="*/ 144 h 158"/>
              <a:gd name="T32" fmla="*/ 133 w 160"/>
              <a:gd name="T33" fmla="*/ 142 h 158"/>
              <a:gd name="T34" fmla="*/ 133 w 160"/>
              <a:gd name="T35" fmla="*/ 136 h 158"/>
              <a:gd name="T36" fmla="*/ 132 w 160"/>
              <a:gd name="T37" fmla="*/ 129 h 158"/>
              <a:gd name="T38" fmla="*/ 0 w 160"/>
              <a:gd name="T39" fmla="*/ 130 h 158"/>
              <a:gd name="T40" fmla="*/ 29 w 160"/>
              <a:gd name="T41" fmla="*/ 138 h 158"/>
              <a:gd name="T42" fmla="*/ 50 w 160"/>
              <a:gd name="T43" fmla="*/ 142 h 158"/>
              <a:gd name="T44" fmla="*/ 72 w 160"/>
              <a:gd name="T45" fmla="*/ 142 h 158"/>
              <a:gd name="T46" fmla="*/ 93 w 160"/>
              <a:gd name="T47" fmla="*/ 139 h 158"/>
              <a:gd name="T48" fmla="*/ 72 w 160"/>
              <a:gd name="T49" fmla="*/ 136 h 158"/>
              <a:gd name="T50" fmla="*/ 50 w 160"/>
              <a:gd name="T51" fmla="*/ 136 h 158"/>
              <a:gd name="T52" fmla="*/ 37 w 160"/>
              <a:gd name="T53" fmla="*/ 65 h 158"/>
              <a:gd name="T54" fmla="*/ 39 w 160"/>
              <a:gd name="T55" fmla="*/ 66 h 158"/>
              <a:gd name="T56" fmla="*/ 68 w 160"/>
              <a:gd name="T57" fmla="*/ 32 h 158"/>
              <a:gd name="T58" fmla="*/ 81 w 160"/>
              <a:gd name="T59" fmla="*/ 11 h 158"/>
              <a:gd name="T60" fmla="*/ 86 w 160"/>
              <a:gd name="T61" fmla="*/ 53 h 158"/>
              <a:gd name="T62" fmla="*/ 102 w 160"/>
              <a:gd name="T63" fmla="*/ 56 h 158"/>
              <a:gd name="T64" fmla="*/ 124 w 160"/>
              <a:gd name="T65" fmla="*/ 56 h 158"/>
              <a:gd name="T66" fmla="*/ 138 w 160"/>
              <a:gd name="T67" fmla="*/ 69 h 158"/>
              <a:gd name="T68" fmla="*/ 140 w 160"/>
              <a:gd name="T69" fmla="*/ 76 h 158"/>
              <a:gd name="T70" fmla="*/ 143 w 160"/>
              <a:gd name="T71" fmla="*/ 74 h 158"/>
              <a:gd name="T72" fmla="*/ 144 w 160"/>
              <a:gd name="T73" fmla="*/ 69 h 158"/>
              <a:gd name="T74" fmla="*/ 124 w 160"/>
              <a:gd name="T75" fmla="*/ 50 h 158"/>
              <a:gd name="T76" fmla="*/ 102 w 160"/>
              <a:gd name="T77" fmla="*/ 50 h 158"/>
              <a:gd name="T78" fmla="*/ 92 w 160"/>
              <a:gd name="T79" fmla="*/ 26 h 158"/>
              <a:gd name="T80" fmla="*/ 64 w 160"/>
              <a:gd name="T81" fmla="*/ 4 h 158"/>
              <a:gd name="T82" fmla="*/ 62 w 160"/>
              <a:gd name="T83" fmla="*/ 32 h 158"/>
              <a:gd name="T84" fmla="*/ 36 w 160"/>
              <a:gd name="T85" fmla="*/ 61 h 158"/>
              <a:gd name="T86" fmla="*/ 7 w 160"/>
              <a:gd name="T87" fmla="*/ 56 h 158"/>
              <a:gd name="T88" fmla="*/ 6 w 160"/>
              <a:gd name="T89" fmla="*/ 64 h 158"/>
              <a:gd name="T90" fmla="*/ 29 w 160"/>
              <a:gd name="T91" fmla="*/ 62 h 158"/>
              <a:gd name="T92" fmla="*/ 31 w 160"/>
              <a:gd name="T93" fmla="*/ 130 h 158"/>
              <a:gd name="T94" fmla="*/ 7 w 160"/>
              <a:gd name="T95" fmla="*/ 132 h 158"/>
              <a:gd name="T96" fmla="*/ 6 w 160"/>
              <a:gd name="T97" fmla="*/ 64 h 1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160" h="158">
                <a:moveTo>
                  <a:pt x="112" y="103"/>
                </a:moveTo>
                <a:cubicBezTo>
                  <a:pt x="112" y="113"/>
                  <a:pt x="112" y="113"/>
                  <a:pt x="112" y="113"/>
                </a:cubicBezTo>
                <a:cubicBezTo>
                  <a:pt x="105" y="113"/>
                  <a:pt x="105" y="113"/>
                  <a:pt x="105" y="113"/>
                </a:cubicBezTo>
                <a:cubicBezTo>
                  <a:pt x="103" y="113"/>
                  <a:pt x="102" y="115"/>
                  <a:pt x="102" y="116"/>
                </a:cubicBezTo>
                <a:cubicBezTo>
                  <a:pt x="102" y="155"/>
                  <a:pt x="102" y="155"/>
                  <a:pt x="102" y="155"/>
                </a:cubicBezTo>
                <a:cubicBezTo>
                  <a:pt x="102" y="156"/>
                  <a:pt x="103" y="158"/>
                  <a:pt x="105" y="158"/>
                </a:cubicBezTo>
                <a:cubicBezTo>
                  <a:pt x="157" y="158"/>
                  <a:pt x="157" y="158"/>
                  <a:pt x="157" y="158"/>
                </a:cubicBezTo>
                <a:cubicBezTo>
                  <a:pt x="159" y="158"/>
                  <a:pt x="160" y="156"/>
                  <a:pt x="160" y="155"/>
                </a:cubicBezTo>
                <a:cubicBezTo>
                  <a:pt x="160" y="116"/>
                  <a:pt x="160" y="116"/>
                  <a:pt x="160" y="116"/>
                </a:cubicBezTo>
                <a:cubicBezTo>
                  <a:pt x="160" y="115"/>
                  <a:pt x="159" y="113"/>
                  <a:pt x="157" y="113"/>
                </a:cubicBezTo>
                <a:cubicBezTo>
                  <a:pt x="150" y="113"/>
                  <a:pt x="150" y="113"/>
                  <a:pt x="150" y="113"/>
                </a:cubicBezTo>
                <a:cubicBezTo>
                  <a:pt x="150" y="103"/>
                  <a:pt x="150" y="103"/>
                  <a:pt x="150" y="103"/>
                </a:cubicBezTo>
                <a:cubicBezTo>
                  <a:pt x="150" y="92"/>
                  <a:pt x="142" y="84"/>
                  <a:pt x="131" y="84"/>
                </a:cubicBezTo>
                <a:cubicBezTo>
                  <a:pt x="120" y="84"/>
                  <a:pt x="112" y="92"/>
                  <a:pt x="112" y="103"/>
                </a:cubicBezTo>
                <a:close/>
                <a:moveTo>
                  <a:pt x="154" y="152"/>
                </a:moveTo>
                <a:cubicBezTo>
                  <a:pt x="108" y="152"/>
                  <a:pt x="108" y="152"/>
                  <a:pt x="108" y="152"/>
                </a:cubicBezTo>
                <a:cubicBezTo>
                  <a:pt x="108" y="119"/>
                  <a:pt x="108" y="119"/>
                  <a:pt x="108" y="119"/>
                </a:cubicBezTo>
                <a:cubicBezTo>
                  <a:pt x="154" y="119"/>
                  <a:pt x="154" y="119"/>
                  <a:pt x="154" y="119"/>
                </a:cubicBezTo>
                <a:lnTo>
                  <a:pt x="154" y="152"/>
                </a:lnTo>
                <a:close/>
                <a:moveTo>
                  <a:pt x="144" y="103"/>
                </a:moveTo>
                <a:cubicBezTo>
                  <a:pt x="144" y="113"/>
                  <a:pt x="144" y="113"/>
                  <a:pt x="144" y="113"/>
                </a:cubicBezTo>
                <a:cubicBezTo>
                  <a:pt x="117" y="113"/>
                  <a:pt x="117" y="113"/>
                  <a:pt x="117" y="113"/>
                </a:cubicBezTo>
                <a:cubicBezTo>
                  <a:pt x="117" y="103"/>
                  <a:pt x="117" y="103"/>
                  <a:pt x="117" y="103"/>
                </a:cubicBezTo>
                <a:cubicBezTo>
                  <a:pt x="117" y="96"/>
                  <a:pt x="123" y="90"/>
                  <a:pt x="131" y="90"/>
                </a:cubicBezTo>
                <a:cubicBezTo>
                  <a:pt x="138" y="90"/>
                  <a:pt x="144" y="96"/>
                  <a:pt x="144" y="103"/>
                </a:cubicBezTo>
                <a:close/>
                <a:moveTo>
                  <a:pt x="132" y="129"/>
                </a:moveTo>
                <a:cubicBezTo>
                  <a:pt x="130" y="129"/>
                  <a:pt x="128" y="130"/>
                  <a:pt x="127" y="131"/>
                </a:cubicBezTo>
                <a:cubicBezTo>
                  <a:pt x="127" y="133"/>
                  <a:pt x="127" y="135"/>
                  <a:pt x="129" y="136"/>
                </a:cubicBezTo>
                <a:cubicBezTo>
                  <a:pt x="129" y="136"/>
                  <a:pt x="129" y="136"/>
                  <a:pt x="129" y="137"/>
                </a:cubicBezTo>
                <a:cubicBezTo>
                  <a:pt x="129" y="139"/>
                  <a:pt x="129" y="140"/>
                  <a:pt x="129" y="142"/>
                </a:cubicBezTo>
                <a:cubicBezTo>
                  <a:pt x="129" y="142"/>
                  <a:pt x="129" y="142"/>
                  <a:pt x="129" y="142"/>
                </a:cubicBezTo>
                <a:cubicBezTo>
                  <a:pt x="129" y="143"/>
                  <a:pt x="130" y="144"/>
                  <a:pt x="132" y="144"/>
                </a:cubicBezTo>
                <a:cubicBezTo>
                  <a:pt x="133" y="143"/>
                  <a:pt x="133" y="143"/>
                  <a:pt x="133" y="142"/>
                </a:cubicBezTo>
                <a:cubicBezTo>
                  <a:pt x="133" y="142"/>
                  <a:pt x="133" y="142"/>
                  <a:pt x="133" y="142"/>
                </a:cubicBezTo>
                <a:cubicBezTo>
                  <a:pt x="133" y="140"/>
                  <a:pt x="133" y="139"/>
                  <a:pt x="133" y="137"/>
                </a:cubicBezTo>
                <a:cubicBezTo>
                  <a:pt x="133" y="136"/>
                  <a:pt x="133" y="136"/>
                  <a:pt x="133" y="136"/>
                </a:cubicBezTo>
                <a:cubicBezTo>
                  <a:pt x="134" y="135"/>
                  <a:pt x="135" y="134"/>
                  <a:pt x="135" y="133"/>
                </a:cubicBezTo>
                <a:cubicBezTo>
                  <a:pt x="135" y="131"/>
                  <a:pt x="134" y="129"/>
                  <a:pt x="132" y="129"/>
                </a:cubicBezTo>
                <a:close/>
                <a:moveTo>
                  <a:pt x="0" y="64"/>
                </a:moveTo>
                <a:cubicBezTo>
                  <a:pt x="0" y="130"/>
                  <a:pt x="0" y="130"/>
                  <a:pt x="0" y="130"/>
                </a:cubicBezTo>
                <a:cubicBezTo>
                  <a:pt x="0" y="134"/>
                  <a:pt x="3" y="138"/>
                  <a:pt x="7" y="138"/>
                </a:cubicBezTo>
                <a:cubicBezTo>
                  <a:pt x="29" y="138"/>
                  <a:pt x="29" y="138"/>
                  <a:pt x="29" y="138"/>
                </a:cubicBezTo>
                <a:cubicBezTo>
                  <a:pt x="32" y="138"/>
                  <a:pt x="34" y="137"/>
                  <a:pt x="35" y="135"/>
                </a:cubicBezTo>
                <a:cubicBezTo>
                  <a:pt x="39" y="139"/>
                  <a:pt x="44" y="142"/>
                  <a:pt x="50" y="142"/>
                </a:cubicBezTo>
                <a:cubicBezTo>
                  <a:pt x="70" y="142"/>
                  <a:pt x="70" y="142"/>
                  <a:pt x="70" y="142"/>
                </a:cubicBezTo>
                <a:cubicBezTo>
                  <a:pt x="72" y="142"/>
                  <a:pt x="72" y="142"/>
                  <a:pt x="72" y="142"/>
                </a:cubicBezTo>
                <a:cubicBezTo>
                  <a:pt x="90" y="142"/>
                  <a:pt x="90" y="142"/>
                  <a:pt x="90" y="142"/>
                </a:cubicBezTo>
                <a:cubicBezTo>
                  <a:pt x="91" y="142"/>
                  <a:pt x="93" y="140"/>
                  <a:pt x="93" y="139"/>
                </a:cubicBezTo>
                <a:cubicBezTo>
                  <a:pt x="93" y="137"/>
                  <a:pt x="91" y="136"/>
                  <a:pt x="90" y="136"/>
                </a:cubicBezTo>
                <a:cubicBezTo>
                  <a:pt x="72" y="136"/>
                  <a:pt x="72" y="136"/>
                  <a:pt x="72" y="136"/>
                </a:cubicBezTo>
                <a:cubicBezTo>
                  <a:pt x="70" y="136"/>
                  <a:pt x="70" y="136"/>
                  <a:pt x="70" y="136"/>
                </a:cubicBezTo>
                <a:cubicBezTo>
                  <a:pt x="50" y="136"/>
                  <a:pt x="50" y="136"/>
                  <a:pt x="50" y="136"/>
                </a:cubicBezTo>
                <a:cubicBezTo>
                  <a:pt x="43" y="136"/>
                  <a:pt x="37" y="130"/>
                  <a:pt x="37" y="122"/>
                </a:cubicBezTo>
                <a:cubicBezTo>
                  <a:pt x="37" y="65"/>
                  <a:pt x="37" y="65"/>
                  <a:pt x="37" y="65"/>
                </a:cubicBezTo>
                <a:cubicBezTo>
                  <a:pt x="37" y="65"/>
                  <a:pt x="37" y="66"/>
                  <a:pt x="38" y="66"/>
                </a:cubicBezTo>
                <a:cubicBezTo>
                  <a:pt x="38" y="66"/>
                  <a:pt x="38" y="66"/>
                  <a:pt x="39" y="66"/>
                </a:cubicBezTo>
                <a:cubicBezTo>
                  <a:pt x="39" y="65"/>
                  <a:pt x="46" y="63"/>
                  <a:pt x="53" y="58"/>
                </a:cubicBezTo>
                <a:cubicBezTo>
                  <a:pt x="63" y="52"/>
                  <a:pt x="68" y="43"/>
                  <a:pt x="68" y="32"/>
                </a:cubicBezTo>
                <a:cubicBezTo>
                  <a:pt x="68" y="9"/>
                  <a:pt x="68" y="9"/>
                  <a:pt x="68" y="9"/>
                </a:cubicBezTo>
                <a:cubicBezTo>
                  <a:pt x="71" y="9"/>
                  <a:pt x="77" y="8"/>
                  <a:pt x="81" y="11"/>
                </a:cubicBezTo>
                <a:cubicBezTo>
                  <a:pt x="84" y="14"/>
                  <a:pt x="86" y="19"/>
                  <a:pt x="86" y="26"/>
                </a:cubicBezTo>
                <a:cubicBezTo>
                  <a:pt x="86" y="53"/>
                  <a:pt x="86" y="53"/>
                  <a:pt x="86" y="53"/>
                </a:cubicBezTo>
                <a:cubicBezTo>
                  <a:pt x="86" y="54"/>
                  <a:pt x="88" y="56"/>
                  <a:pt x="89" y="56"/>
                </a:cubicBezTo>
                <a:cubicBezTo>
                  <a:pt x="102" y="56"/>
                  <a:pt x="102" y="56"/>
                  <a:pt x="102" y="56"/>
                </a:cubicBezTo>
                <a:cubicBezTo>
                  <a:pt x="119" y="56"/>
                  <a:pt x="119" y="56"/>
                  <a:pt x="119" y="56"/>
                </a:cubicBezTo>
                <a:cubicBezTo>
                  <a:pt x="124" y="56"/>
                  <a:pt x="124" y="56"/>
                  <a:pt x="124" y="56"/>
                </a:cubicBezTo>
                <a:cubicBezTo>
                  <a:pt x="132" y="56"/>
                  <a:pt x="138" y="62"/>
                  <a:pt x="138" y="69"/>
                </a:cubicBezTo>
                <a:cubicBezTo>
                  <a:pt x="138" y="69"/>
                  <a:pt x="138" y="69"/>
                  <a:pt x="138" y="69"/>
                </a:cubicBezTo>
                <a:cubicBezTo>
                  <a:pt x="137" y="73"/>
                  <a:pt x="137" y="73"/>
                  <a:pt x="137" y="73"/>
                </a:cubicBezTo>
                <a:cubicBezTo>
                  <a:pt x="137" y="74"/>
                  <a:pt x="138" y="76"/>
                  <a:pt x="140" y="76"/>
                </a:cubicBezTo>
                <a:cubicBezTo>
                  <a:pt x="140" y="76"/>
                  <a:pt x="140" y="76"/>
                  <a:pt x="140" y="76"/>
                </a:cubicBezTo>
                <a:cubicBezTo>
                  <a:pt x="142" y="76"/>
                  <a:pt x="143" y="75"/>
                  <a:pt x="143" y="74"/>
                </a:cubicBezTo>
                <a:cubicBezTo>
                  <a:pt x="144" y="70"/>
                  <a:pt x="144" y="70"/>
                  <a:pt x="144" y="70"/>
                </a:cubicBezTo>
                <a:cubicBezTo>
                  <a:pt x="144" y="70"/>
                  <a:pt x="144" y="70"/>
                  <a:pt x="144" y="69"/>
                </a:cubicBezTo>
                <a:cubicBezTo>
                  <a:pt x="144" y="69"/>
                  <a:pt x="144" y="69"/>
                  <a:pt x="144" y="69"/>
                </a:cubicBezTo>
                <a:cubicBezTo>
                  <a:pt x="144" y="58"/>
                  <a:pt x="135" y="50"/>
                  <a:pt x="124" y="50"/>
                </a:cubicBezTo>
                <a:cubicBezTo>
                  <a:pt x="119" y="50"/>
                  <a:pt x="119" y="50"/>
                  <a:pt x="119" y="50"/>
                </a:cubicBezTo>
                <a:cubicBezTo>
                  <a:pt x="102" y="50"/>
                  <a:pt x="102" y="50"/>
                  <a:pt x="102" y="50"/>
                </a:cubicBezTo>
                <a:cubicBezTo>
                  <a:pt x="92" y="50"/>
                  <a:pt x="92" y="50"/>
                  <a:pt x="92" y="50"/>
                </a:cubicBezTo>
                <a:cubicBezTo>
                  <a:pt x="92" y="26"/>
                  <a:pt x="92" y="26"/>
                  <a:pt x="92" y="26"/>
                </a:cubicBezTo>
                <a:cubicBezTo>
                  <a:pt x="92" y="17"/>
                  <a:pt x="90" y="11"/>
                  <a:pt x="84" y="7"/>
                </a:cubicBezTo>
                <a:cubicBezTo>
                  <a:pt x="76" y="0"/>
                  <a:pt x="64" y="4"/>
                  <a:pt x="64" y="4"/>
                </a:cubicBezTo>
                <a:cubicBezTo>
                  <a:pt x="62" y="5"/>
                  <a:pt x="62" y="6"/>
                  <a:pt x="62" y="7"/>
                </a:cubicBezTo>
                <a:cubicBezTo>
                  <a:pt x="62" y="32"/>
                  <a:pt x="62" y="32"/>
                  <a:pt x="62" y="32"/>
                </a:cubicBezTo>
                <a:cubicBezTo>
                  <a:pt x="62" y="53"/>
                  <a:pt x="38" y="60"/>
                  <a:pt x="37" y="60"/>
                </a:cubicBezTo>
                <a:cubicBezTo>
                  <a:pt x="37" y="60"/>
                  <a:pt x="36" y="60"/>
                  <a:pt x="36" y="61"/>
                </a:cubicBezTo>
                <a:cubicBezTo>
                  <a:pt x="35" y="58"/>
                  <a:pt x="32" y="56"/>
                  <a:pt x="29" y="56"/>
                </a:cubicBezTo>
                <a:cubicBezTo>
                  <a:pt x="7" y="56"/>
                  <a:pt x="7" y="56"/>
                  <a:pt x="7" y="56"/>
                </a:cubicBezTo>
                <a:cubicBezTo>
                  <a:pt x="3" y="56"/>
                  <a:pt x="0" y="60"/>
                  <a:pt x="0" y="64"/>
                </a:cubicBezTo>
                <a:close/>
                <a:moveTo>
                  <a:pt x="6" y="64"/>
                </a:moveTo>
                <a:cubicBezTo>
                  <a:pt x="6" y="63"/>
                  <a:pt x="7" y="62"/>
                  <a:pt x="7" y="62"/>
                </a:cubicBezTo>
                <a:cubicBezTo>
                  <a:pt x="29" y="62"/>
                  <a:pt x="29" y="62"/>
                  <a:pt x="29" y="62"/>
                </a:cubicBezTo>
                <a:cubicBezTo>
                  <a:pt x="30" y="62"/>
                  <a:pt x="31" y="63"/>
                  <a:pt x="31" y="64"/>
                </a:cubicBezTo>
                <a:cubicBezTo>
                  <a:pt x="31" y="130"/>
                  <a:pt x="31" y="130"/>
                  <a:pt x="31" y="130"/>
                </a:cubicBezTo>
                <a:cubicBezTo>
                  <a:pt x="31" y="131"/>
                  <a:pt x="30" y="132"/>
                  <a:pt x="29" y="132"/>
                </a:cubicBezTo>
                <a:cubicBezTo>
                  <a:pt x="7" y="132"/>
                  <a:pt x="7" y="132"/>
                  <a:pt x="7" y="132"/>
                </a:cubicBezTo>
                <a:cubicBezTo>
                  <a:pt x="7" y="132"/>
                  <a:pt x="6" y="131"/>
                  <a:pt x="6" y="130"/>
                </a:cubicBezTo>
                <a:lnTo>
                  <a:pt x="6" y="6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05" name="Freeform 804">
            <a:extLst>
              <a:ext uri="{FF2B5EF4-FFF2-40B4-BE49-F238E27FC236}">
                <a16:creationId xmlns:a16="http://schemas.microsoft.com/office/drawing/2014/main" xmlns="" id="{5EDBE757-9E59-4A79-942F-994BE011B9D6}"/>
              </a:ext>
            </a:extLst>
          </p:cNvPr>
          <p:cNvSpPr>
            <a:spLocks noEditPoints="1"/>
          </p:cNvSpPr>
          <p:nvPr/>
        </p:nvSpPr>
        <p:spPr bwMode="auto">
          <a:xfrm>
            <a:off x="4459288" y="4081463"/>
            <a:ext cx="412750" cy="550863"/>
          </a:xfrm>
          <a:custGeom>
            <a:avLst/>
            <a:gdLst>
              <a:gd name="T0" fmla="*/ 61 w 121"/>
              <a:gd name="T1" fmla="*/ 29 h 160"/>
              <a:gd name="T2" fmla="*/ 66 w 121"/>
              <a:gd name="T3" fmla="*/ 31 h 160"/>
              <a:gd name="T4" fmla="*/ 64 w 121"/>
              <a:gd name="T5" fmla="*/ 26 h 160"/>
              <a:gd name="T6" fmla="*/ 64 w 121"/>
              <a:gd name="T7" fmla="*/ 19 h 160"/>
              <a:gd name="T8" fmla="*/ 66 w 121"/>
              <a:gd name="T9" fmla="*/ 1 h 160"/>
              <a:gd name="T10" fmla="*/ 61 w 121"/>
              <a:gd name="T11" fmla="*/ 3 h 160"/>
              <a:gd name="T12" fmla="*/ 66 w 121"/>
              <a:gd name="T13" fmla="*/ 5 h 160"/>
              <a:gd name="T14" fmla="*/ 118 w 121"/>
              <a:gd name="T15" fmla="*/ 64 h 160"/>
              <a:gd name="T16" fmla="*/ 120 w 121"/>
              <a:gd name="T17" fmla="*/ 59 h 160"/>
              <a:gd name="T18" fmla="*/ 115 w 121"/>
              <a:gd name="T19" fmla="*/ 61 h 160"/>
              <a:gd name="T20" fmla="*/ 105 w 121"/>
              <a:gd name="T21" fmla="*/ 64 h 160"/>
              <a:gd name="T22" fmla="*/ 102 w 121"/>
              <a:gd name="T23" fmla="*/ 61 h 160"/>
              <a:gd name="T24" fmla="*/ 94 w 121"/>
              <a:gd name="T25" fmla="*/ 63 h 160"/>
              <a:gd name="T26" fmla="*/ 92 w 121"/>
              <a:gd name="T27" fmla="*/ 58 h 160"/>
              <a:gd name="T28" fmla="*/ 90 w 121"/>
              <a:gd name="T29" fmla="*/ 63 h 160"/>
              <a:gd name="T30" fmla="*/ 12 w 121"/>
              <a:gd name="T31" fmla="*/ 63 h 160"/>
              <a:gd name="T32" fmla="*/ 10 w 121"/>
              <a:gd name="T33" fmla="*/ 58 h 160"/>
              <a:gd name="T34" fmla="*/ 8 w 121"/>
              <a:gd name="T35" fmla="*/ 63 h 160"/>
              <a:gd name="T36" fmla="*/ 23 w 121"/>
              <a:gd name="T37" fmla="*/ 64 h 160"/>
              <a:gd name="T38" fmla="*/ 20 w 121"/>
              <a:gd name="T39" fmla="*/ 61 h 160"/>
              <a:gd name="T40" fmla="*/ 38 w 121"/>
              <a:gd name="T41" fmla="*/ 63 h 160"/>
              <a:gd name="T42" fmla="*/ 36 w 121"/>
              <a:gd name="T43" fmla="*/ 58 h 160"/>
              <a:gd name="T44" fmla="*/ 34 w 121"/>
              <a:gd name="T45" fmla="*/ 63 h 160"/>
              <a:gd name="T46" fmla="*/ 24 w 121"/>
              <a:gd name="T47" fmla="*/ 18 h 160"/>
              <a:gd name="T48" fmla="*/ 19 w 121"/>
              <a:gd name="T49" fmla="*/ 16 h 160"/>
              <a:gd name="T50" fmla="*/ 21 w 121"/>
              <a:gd name="T51" fmla="*/ 21 h 160"/>
              <a:gd name="T52" fmla="*/ 33 w 121"/>
              <a:gd name="T53" fmla="*/ 25 h 160"/>
              <a:gd name="T54" fmla="*/ 30 w 121"/>
              <a:gd name="T55" fmla="*/ 30 h 160"/>
              <a:gd name="T56" fmla="*/ 42 w 121"/>
              <a:gd name="T57" fmla="*/ 36 h 160"/>
              <a:gd name="T58" fmla="*/ 37 w 121"/>
              <a:gd name="T59" fmla="*/ 34 h 160"/>
              <a:gd name="T60" fmla="*/ 40 w 121"/>
              <a:gd name="T61" fmla="*/ 39 h 160"/>
              <a:gd name="T62" fmla="*/ 106 w 121"/>
              <a:gd name="T63" fmla="*/ 18 h 160"/>
              <a:gd name="T64" fmla="*/ 101 w 121"/>
              <a:gd name="T65" fmla="*/ 20 h 160"/>
              <a:gd name="T66" fmla="*/ 106 w 121"/>
              <a:gd name="T67" fmla="*/ 22 h 160"/>
              <a:gd name="T68" fmla="*/ 93 w 121"/>
              <a:gd name="T69" fmla="*/ 31 h 160"/>
              <a:gd name="T70" fmla="*/ 97 w 121"/>
              <a:gd name="T71" fmla="*/ 27 h 160"/>
              <a:gd name="T72" fmla="*/ 83 w 121"/>
              <a:gd name="T73" fmla="*/ 38 h 160"/>
              <a:gd name="T74" fmla="*/ 88 w 121"/>
              <a:gd name="T75" fmla="*/ 40 h 160"/>
              <a:gd name="T76" fmla="*/ 86 w 121"/>
              <a:gd name="T77" fmla="*/ 35 h 160"/>
              <a:gd name="T78" fmla="*/ 6 w 121"/>
              <a:gd name="T79" fmla="*/ 158 h 160"/>
              <a:gd name="T80" fmla="*/ 42 w 121"/>
              <a:gd name="T81" fmla="*/ 160 h 160"/>
              <a:gd name="T82" fmla="*/ 120 w 121"/>
              <a:gd name="T83" fmla="*/ 100 h 160"/>
              <a:gd name="T84" fmla="*/ 77 w 121"/>
              <a:gd name="T85" fmla="*/ 83 h 160"/>
              <a:gd name="T86" fmla="*/ 53 w 121"/>
              <a:gd name="T87" fmla="*/ 45 h 160"/>
              <a:gd name="T88" fmla="*/ 31 w 121"/>
              <a:gd name="T89" fmla="*/ 91 h 160"/>
              <a:gd name="T90" fmla="*/ 5 w 121"/>
              <a:gd name="T91" fmla="*/ 90 h 160"/>
              <a:gd name="T92" fmla="*/ 57 w 121"/>
              <a:gd name="T93" fmla="*/ 69 h 160"/>
              <a:gd name="T94" fmla="*/ 72 w 121"/>
              <a:gd name="T95" fmla="*/ 64 h 160"/>
              <a:gd name="T96" fmla="*/ 103 w 121"/>
              <a:gd name="T97" fmla="*/ 89 h 160"/>
              <a:gd name="T98" fmla="*/ 107 w 121"/>
              <a:gd name="T99" fmla="*/ 143 h 160"/>
              <a:gd name="T100" fmla="*/ 31 w 121"/>
              <a:gd name="T101" fmla="*/ 143 h 160"/>
              <a:gd name="T102" fmla="*/ 6 w 121"/>
              <a:gd name="T103" fmla="*/ 96 h 160"/>
              <a:gd name="T104" fmla="*/ 6 w 121"/>
              <a:gd name="T105" fmla="*/ 152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21" h="160">
                <a:moveTo>
                  <a:pt x="64" y="26"/>
                </a:moveTo>
                <a:cubicBezTo>
                  <a:pt x="63" y="26"/>
                  <a:pt x="62" y="26"/>
                  <a:pt x="62" y="27"/>
                </a:cubicBezTo>
                <a:cubicBezTo>
                  <a:pt x="61" y="27"/>
                  <a:pt x="61" y="28"/>
                  <a:pt x="61" y="29"/>
                </a:cubicBezTo>
                <a:cubicBezTo>
                  <a:pt x="61" y="30"/>
                  <a:pt x="61" y="30"/>
                  <a:pt x="62" y="31"/>
                </a:cubicBezTo>
                <a:cubicBezTo>
                  <a:pt x="62" y="31"/>
                  <a:pt x="63" y="32"/>
                  <a:pt x="64" y="32"/>
                </a:cubicBezTo>
                <a:cubicBezTo>
                  <a:pt x="65" y="32"/>
                  <a:pt x="65" y="31"/>
                  <a:pt x="66" y="31"/>
                </a:cubicBezTo>
                <a:cubicBezTo>
                  <a:pt x="67" y="30"/>
                  <a:pt x="67" y="30"/>
                  <a:pt x="67" y="29"/>
                </a:cubicBezTo>
                <a:cubicBezTo>
                  <a:pt x="67" y="28"/>
                  <a:pt x="67" y="27"/>
                  <a:pt x="66" y="27"/>
                </a:cubicBezTo>
                <a:cubicBezTo>
                  <a:pt x="65" y="26"/>
                  <a:pt x="65" y="26"/>
                  <a:pt x="64" y="26"/>
                </a:cubicBezTo>
                <a:close/>
                <a:moveTo>
                  <a:pt x="64" y="13"/>
                </a:moveTo>
                <a:cubicBezTo>
                  <a:pt x="62" y="13"/>
                  <a:pt x="61" y="14"/>
                  <a:pt x="61" y="16"/>
                </a:cubicBezTo>
                <a:cubicBezTo>
                  <a:pt x="61" y="18"/>
                  <a:pt x="62" y="19"/>
                  <a:pt x="64" y="19"/>
                </a:cubicBezTo>
                <a:cubicBezTo>
                  <a:pt x="66" y="19"/>
                  <a:pt x="67" y="18"/>
                  <a:pt x="67" y="16"/>
                </a:cubicBezTo>
                <a:cubicBezTo>
                  <a:pt x="67" y="14"/>
                  <a:pt x="66" y="13"/>
                  <a:pt x="64" y="13"/>
                </a:cubicBezTo>
                <a:close/>
                <a:moveTo>
                  <a:pt x="66" y="1"/>
                </a:moveTo>
                <a:cubicBezTo>
                  <a:pt x="65" y="0"/>
                  <a:pt x="65" y="0"/>
                  <a:pt x="64" y="0"/>
                </a:cubicBezTo>
                <a:cubicBezTo>
                  <a:pt x="63" y="0"/>
                  <a:pt x="62" y="0"/>
                  <a:pt x="62" y="1"/>
                </a:cubicBezTo>
                <a:cubicBezTo>
                  <a:pt x="61" y="1"/>
                  <a:pt x="61" y="2"/>
                  <a:pt x="61" y="3"/>
                </a:cubicBezTo>
                <a:cubicBezTo>
                  <a:pt x="61" y="4"/>
                  <a:pt x="61" y="5"/>
                  <a:pt x="62" y="5"/>
                </a:cubicBezTo>
                <a:cubicBezTo>
                  <a:pt x="62" y="6"/>
                  <a:pt x="63" y="6"/>
                  <a:pt x="64" y="6"/>
                </a:cubicBezTo>
                <a:cubicBezTo>
                  <a:pt x="65" y="6"/>
                  <a:pt x="65" y="6"/>
                  <a:pt x="66" y="5"/>
                </a:cubicBezTo>
                <a:cubicBezTo>
                  <a:pt x="67" y="5"/>
                  <a:pt x="67" y="4"/>
                  <a:pt x="67" y="3"/>
                </a:cubicBezTo>
                <a:cubicBezTo>
                  <a:pt x="67" y="2"/>
                  <a:pt x="67" y="1"/>
                  <a:pt x="66" y="1"/>
                </a:cubicBezTo>
                <a:close/>
                <a:moveTo>
                  <a:pt x="118" y="64"/>
                </a:moveTo>
                <a:cubicBezTo>
                  <a:pt x="118" y="64"/>
                  <a:pt x="119" y="64"/>
                  <a:pt x="120" y="63"/>
                </a:cubicBezTo>
                <a:cubicBezTo>
                  <a:pt x="120" y="62"/>
                  <a:pt x="121" y="62"/>
                  <a:pt x="121" y="61"/>
                </a:cubicBezTo>
                <a:cubicBezTo>
                  <a:pt x="121" y="60"/>
                  <a:pt x="120" y="59"/>
                  <a:pt x="120" y="59"/>
                </a:cubicBezTo>
                <a:cubicBezTo>
                  <a:pt x="119" y="58"/>
                  <a:pt x="118" y="58"/>
                  <a:pt x="118" y="58"/>
                </a:cubicBezTo>
                <a:cubicBezTo>
                  <a:pt x="117" y="58"/>
                  <a:pt x="116" y="58"/>
                  <a:pt x="115" y="59"/>
                </a:cubicBezTo>
                <a:cubicBezTo>
                  <a:pt x="115" y="59"/>
                  <a:pt x="115" y="60"/>
                  <a:pt x="115" y="61"/>
                </a:cubicBezTo>
                <a:cubicBezTo>
                  <a:pt x="115" y="62"/>
                  <a:pt x="115" y="62"/>
                  <a:pt x="115" y="63"/>
                </a:cubicBezTo>
                <a:cubicBezTo>
                  <a:pt x="116" y="64"/>
                  <a:pt x="117" y="64"/>
                  <a:pt x="118" y="64"/>
                </a:cubicBezTo>
                <a:close/>
                <a:moveTo>
                  <a:pt x="105" y="64"/>
                </a:moveTo>
                <a:cubicBezTo>
                  <a:pt x="106" y="64"/>
                  <a:pt x="108" y="63"/>
                  <a:pt x="108" y="61"/>
                </a:cubicBezTo>
                <a:cubicBezTo>
                  <a:pt x="108" y="59"/>
                  <a:pt x="106" y="58"/>
                  <a:pt x="105" y="58"/>
                </a:cubicBezTo>
                <a:cubicBezTo>
                  <a:pt x="103" y="58"/>
                  <a:pt x="102" y="59"/>
                  <a:pt x="102" y="61"/>
                </a:cubicBezTo>
                <a:cubicBezTo>
                  <a:pt x="102" y="63"/>
                  <a:pt x="103" y="64"/>
                  <a:pt x="105" y="64"/>
                </a:cubicBezTo>
                <a:close/>
                <a:moveTo>
                  <a:pt x="92" y="64"/>
                </a:moveTo>
                <a:cubicBezTo>
                  <a:pt x="93" y="64"/>
                  <a:pt x="93" y="64"/>
                  <a:pt x="94" y="63"/>
                </a:cubicBezTo>
                <a:cubicBezTo>
                  <a:pt x="94" y="62"/>
                  <a:pt x="95" y="62"/>
                  <a:pt x="95" y="61"/>
                </a:cubicBezTo>
                <a:cubicBezTo>
                  <a:pt x="95" y="60"/>
                  <a:pt x="94" y="59"/>
                  <a:pt x="94" y="59"/>
                </a:cubicBezTo>
                <a:cubicBezTo>
                  <a:pt x="93" y="58"/>
                  <a:pt x="93" y="58"/>
                  <a:pt x="92" y="58"/>
                </a:cubicBezTo>
                <a:cubicBezTo>
                  <a:pt x="91" y="58"/>
                  <a:pt x="90" y="58"/>
                  <a:pt x="90" y="59"/>
                </a:cubicBezTo>
                <a:cubicBezTo>
                  <a:pt x="89" y="59"/>
                  <a:pt x="89" y="60"/>
                  <a:pt x="89" y="61"/>
                </a:cubicBezTo>
                <a:cubicBezTo>
                  <a:pt x="89" y="62"/>
                  <a:pt x="89" y="62"/>
                  <a:pt x="90" y="63"/>
                </a:cubicBezTo>
                <a:cubicBezTo>
                  <a:pt x="90" y="64"/>
                  <a:pt x="91" y="64"/>
                  <a:pt x="92" y="64"/>
                </a:cubicBezTo>
                <a:close/>
                <a:moveTo>
                  <a:pt x="10" y="64"/>
                </a:moveTo>
                <a:cubicBezTo>
                  <a:pt x="11" y="64"/>
                  <a:pt x="12" y="64"/>
                  <a:pt x="12" y="63"/>
                </a:cubicBezTo>
                <a:cubicBezTo>
                  <a:pt x="13" y="62"/>
                  <a:pt x="13" y="62"/>
                  <a:pt x="13" y="61"/>
                </a:cubicBezTo>
                <a:cubicBezTo>
                  <a:pt x="13" y="60"/>
                  <a:pt x="13" y="59"/>
                  <a:pt x="12" y="59"/>
                </a:cubicBezTo>
                <a:cubicBezTo>
                  <a:pt x="12" y="58"/>
                  <a:pt x="11" y="58"/>
                  <a:pt x="10" y="58"/>
                </a:cubicBezTo>
                <a:cubicBezTo>
                  <a:pt x="10" y="58"/>
                  <a:pt x="9" y="58"/>
                  <a:pt x="8" y="59"/>
                </a:cubicBezTo>
                <a:cubicBezTo>
                  <a:pt x="8" y="59"/>
                  <a:pt x="7" y="60"/>
                  <a:pt x="7" y="61"/>
                </a:cubicBezTo>
                <a:cubicBezTo>
                  <a:pt x="7" y="62"/>
                  <a:pt x="8" y="62"/>
                  <a:pt x="8" y="63"/>
                </a:cubicBezTo>
                <a:cubicBezTo>
                  <a:pt x="9" y="64"/>
                  <a:pt x="10" y="64"/>
                  <a:pt x="10" y="64"/>
                </a:cubicBezTo>
                <a:close/>
                <a:moveTo>
                  <a:pt x="20" y="61"/>
                </a:moveTo>
                <a:cubicBezTo>
                  <a:pt x="20" y="63"/>
                  <a:pt x="22" y="64"/>
                  <a:pt x="23" y="64"/>
                </a:cubicBezTo>
                <a:cubicBezTo>
                  <a:pt x="25" y="64"/>
                  <a:pt x="26" y="63"/>
                  <a:pt x="26" y="61"/>
                </a:cubicBezTo>
                <a:cubicBezTo>
                  <a:pt x="26" y="59"/>
                  <a:pt x="25" y="58"/>
                  <a:pt x="23" y="58"/>
                </a:cubicBezTo>
                <a:cubicBezTo>
                  <a:pt x="22" y="58"/>
                  <a:pt x="20" y="59"/>
                  <a:pt x="20" y="61"/>
                </a:cubicBezTo>
                <a:close/>
                <a:moveTo>
                  <a:pt x="34" y="63"/>
                </a:moveTo>
                <a:cubicBezTo>
                  <a:pt x="35" y="64"/>
                  <a:pt x="35" y="64"/>
                  <a:pt x="36" y="64"/>
                </a:cubicBezTo>
                <a:cubicBezTo>
                  <a:pt x="37" y="64"/>
                  <a:pt x="38" y="64"/>
                  <a:pt x="38" y="63"/>
                </a:cubicBezTo>
                <a:cubicBezTo>
                  <a:pt x="39" y="63"/>
                  <a:pt x="39" y="62"/>
                  <a:pt x="39" y="61"/>
                </a:cubicBezTo>
                <a:cubicBezTo>
                  <a:pt x="39" y="60"/>
                  <a:pt x="39" y="59"/>
                  <a:pt x="38" y="59"/>
                </a:cubicBezTo>
                <a:cubicBezTo>
                  <a:pt x="38" y="58"/>
                  <a:pt x="37" y="58"/>
                  <a:pt x="36" y="58"/>
                </a:cubicBezTo>
                <a:cubicBezTo>
                  <a:pt x="35" y="58"/>
                  <a:pt x="35" y="58"/>
                  <a:pt x="34" y="59"/>
                </a:cubicBezTo>
                <a:cubicBezTo>
                  <a:pt x="33" y="59"/>
                  <a:pt x="33" y="60"/>
                  <a:pt x="33" y="61"/>
                </a:cubicBezTo>
                <a:cubicBezTo>
                  <a:pt x="33" y="62"/>
                  <a:pt x="33" y="63"/>
                  <a:pt x="34" y="63"/>
                </a:cubicBezTo>
                <a:close/>
                <a:moveTo>
                  <a:pt x="21" y="21"/>
                </a:moveTo>
                <a:cubicBezTo>
                  <a:pt x="22" y="21"/>
                  <a:pt x="23" y="20"/>
                  <a:pt x="23" y="20"/>
                </a:cubicBezTo>
                <a:cubicBezTo>
                  <a:pt x="24" y="19"/>
                  <a:pt x="24" y="19"/>
                  <a:pt x="24" y="18"/>
                </a:cubicBezTo>
                <a:cubicBezTo>
                  <a:pt x="24" y="17"/>
                  <a:pt x="24" y="16"/>
                  <a:pt x="23" y="16"/>
                </a:cubicBezTo>
                <a:cubicBezTo>
                  <a:pt x="23" y="15"/>
                  <a:pt x="22" y="15"/>
                  <a:pt x="21" y="15"/>
                </a:cubicBezTo>
                <a:cubicBezTo>
                  <a:pt x="21" y="15"/>
                  <a:pt x="20" y="15"/>
                  <a:pt x="19" y="16"/>
                </a:cubicBezTo>
                <a:cubicBezTo>
                  <a:pt x="19" y="16"/>
                  <a:pt x="18" y="17"/>
                  <a:pt x="18" y="18"/>
                </a:cubicBezTo>
                <a:cubicBezTo>
                  <a:pt x="18" y="19"/>
                  <a:pt x="19" y="19"/>
                  <a:pt x="19" y="20"/>
                </a:cubicBezTo>
                <a:cubicBezTo>
                  <a:pt x="20" y="20"/>
                  <a:pt x="21" y="21"/>
                  <a:pt x="21" y="21"/>
                </a:cubicBezTo>
                <a:close/>
                <a:moveTo>
                  <a:pt x="30" y="30"/>
                </a:moveTo>
                <a:cubicBezTo>
                  <a:pt x="31" y="30"/>
                  <a:pt x="32" y="30"/>
                  <a:pt x="33" y="29"/>
                </a:cubicBezTo>
                <a:cubicBezTo>
                  <a:pt x="34" y="28"/>
                  <a:pt x="34" y="26"/>
                  <a:pt x="33" y="25"/>
                </a:cubicBezTo>
                <a:cubicBezTo>
                  <a:pt x="31" y="24"/>
                  <a:pt x="29" y="24"/>
                  <a:pt x="28" y="25"/>
                </a:cubicBezTo>
                <a:cubicBezTo>
                  <a:pt x="27" y="26"/>
                  <a:pt x="27" y="28"/>
                  <a:pt x="28" y="29"/>
                </a:cubicBezTo>
                <a:cubicBezTo>
                  <a:pt x="29" y="30"/>
                  <a:pt x="30" y="30"/>
                  <a:pt x="30" y="30"/>
                </a:cubicBezTo>
                <a:close/>
                <a:moveTo>
                  <a:pt x="40" y="39"/>
                </a:moveTo>
                <a:cubicBezTo>
                  <a:pt x="40" y="39"/>
                  <a:pt x="41" y="39"/>
                  <a:pt x="42" y="38"/>
                </a:cubicBezTo>
                <a:cubicBezTo>
                  <a:pt x="42" y="38"/>
                  <a:pt x="42" y="37"/>
                  <a:pt x="42" y="36"/>
                </a:cubicBezTo>
                <a:cubicBezTo>
                  <a:pt x="42" y="35"/>
                  <a:pt x="42" y="35"/>
                  <a:pt x="42" y="34"/>
                </a:cubicBezTo>
                <a:cubicBezTo>
                  <a:pt x="41" y="33"/>
                  <a:pt x="40" y="33"/>
                  <a:pt x="40" y="33"/>
                </a:cubicBezTo>
                <a:cubicBezTo>
                  <a:pt x="39" y="33"/>
                  <a:pt x="38" y="33"/>
                  <a:pt x="37" y="34"/>
                </a:cubicBezTo>
                <a:cubicBezTo>
                  <a:pt x="37" y="35"/>
                  <a:pt x="37" y="35"/>
                  <a:pt x="37" y="36"/>
                </a:cubicBezTo>
                <a:cubicBezTo>
                  <a:pt x="37" y="37"/>
                  <a:pt x="37" y="38"/>
                  <a:pt x="37" y="38"/>
                </a:cubicBezTo>
                <a:cubicBezTo>
                  <a:pt x="38" y="39"/>
                  <a:pt x="39" y="39"/>
                  <a:pt x="40" y="39"/>
                </a:cubicBezTo>
                <a:close/>
                <a:moveTo>
                  <a:pt x="106" y="22"/>
                </a:moveTo>
                <a:cubicBezTo>
                  <a:pt x="106" y="21"/>
                  <a:pt x="107" y="20"/>
                  <a:pt x="107" y="20"/>
                </a:cubicBezTo>
                <a:cubicBezTo>
                  <a:pt x="107" y="19"/>
                  <a:pt x="106" y="18"/>
                  <a:pt x="106" y="18"/>
                </a:cubicBezTo>
                <a:cubicBezTo>
                  <a:pt x="105" y="17"/>
                  <a:pt x="105" y="17"/>
                  <a:pt x="104" y="17"/>
                </a:cubicBezTo>
                <a:cubicBezTo>
                  <a:pt x="103" y="17"/>
                  <a:pt x="102" y="17"/>
                  <a:pt x="102" y="18"/>
                </a:cubicBezTo>
                <a:cubicBezTo>
                  <a:pt x="101" y="18"/>
                  <a:pt x="101" y="19"/>
                  <a:pt x="101" y="20"/>
                </a:cubicBezTo>
                <a:cubicBezTo>
                  <a:pt x="101" y="20"/>
                  <a:pt x="101" y="21"/>
                  <a:pt x="102" y="22"/>
                </a:cubicBezTo>
                <a:cubicBezTo>
                  <a:pt x="102" y="22"/>
                  <a:pt x="103" y="23"/>
                  <a:pt x="104" y="23"/>
                </a:cubicBezTo>
                <a:cubicBezTo>
                  <a:pt x="105" y="23"/>
                  <a:pt x="105" y="22"/>
                  <a:pt x="106" y="22"/>
                </a:cubicBezTo>
                <a:close/>
                <a:moveTo>
                  <a:pt x="97" y="27"/>
                </a:moveTo>
                <a:cubicBezTo>
                  <a:pt x="96" y="26"/>
                  <a:pt x="94" y="26"/>
                  <a:pt x="93" y="27"/>
                </a:cubicBezTo>
                <a:cubicBezTo>
                  <a:pt x="91" y="28"/>
                  <a:pt x="91" y="30"/>
                  <a:pt x="93" y="31"/>
                </a:cubicBezTo>
                <a:cubicBezTo>
                  <a:pt x="93" y="31"/>
                  <a:pt x="94" y="32"/>
                  <a:pt x="95" y="32"/>
                </a:cubicBezTo>
                <a:cubicBezTo>
                  <a:pt x="95" y="32"/>
                  <a:pt x="96" y="31"/>
                  <a:pt x="97" y="31"/>
                </a:cubicBezTo>
                <a:cubicBezTo>
                  <a:pt x="98" y="30"/>
                  <a:pt x="98" y="28"/>
                  <a:pt x="97" y="27"/>
                </a:cubicBezTo>
                <a:close/>
                <a:moveTo>
                  <a:pt x="86" y="35"/>
                </a:moveTo>
                <a:cubicBezTo>
                  <a:pt x="85" y="35"/>
                  <a:pt x="84" y="35"/>
                  <a:pt x="83" y="36"/>
                </a:cubicBezTo>
                <a:cubicBezTo>
                  <a:pt x="83" y="36"/>
                  <a:pt x="83" y="37"/>
                  <a:pt x="83" y="38"/>
                </a:cubicBezTo>
                <a:cubicBezTo>
                  <a:pt x="83" y="39"/>
                  <a:pt x="83" y="39"/>
                  <a:pt x="83" y="40"/>
                </a:cubicBezTo>
                <a:cubicBezTo>
                  <a:pt x="84" y="41"/>
                  <a:pt x="85" y="41"/>
                  <a:pt x="86" y="41"/>
                </a:cubicBezTo>
                <a:cubicBezTo>
                  <a:pt x="86" y="41"/>
                  <a:pt x="87" y="41"/>
                  <a:pt x="88" y="40"/>
                </a:cubicBezTo>
                <a:cubicBezTo>
                  <a:pt x="88" y="39"/>
                  <a:pt x="89" y="39"/>
                  <a:pt x="89" y="38"/>
                </a:cubicBezTo>
                <a:cubicBezTo>
                  <a:pt x="89" y="37"/>
                  <a:pt x="88" y="36"/>
                  <a:pt x="88" y="36"/>
                </a:cubicBezTo>
                <a:cubicBezTo>
                  <a:pt x="87" y="35"/>
                  <a:pt x="86" y="35"/>
                  <a:pt x="86" y="35"/>
                </a:cubicBezTo>
                <a:close/>
                <a:moveTo>
                  <a:pt x="0" y="95"/>
                </a:moveTo>
                <a:cubicBezTo>
                  <a:pt x="0" y="153"/>
                  <a:pt x="0" y="153"/>
                  <a:pt x="0" y="153"/>
                </a:cubicBezTo>
                <a:cubicBezTo>
                  <a:pt x="0" y="156"/>
                  <a:pt x="2" y="158"/>
                  <a:pt x="6" y="158"/>
                </a:cubicBezTo>
                <a:cubicBezTo>
                  <a:pt x="26" y="158"/>
                  <a:pt x="26" y="158"/>
                  <a:pt x="26" y="158"/>
                </a:cubicBezTo>
                <a:cubicBezTo>
                  <a:pt x="28" y="158"/>
                  <a:pt x="30" y="157"/>
                  <a:pt x="31" y="155"/>
                </a:cubicBezTo>
                <a:cubicBezTo>
                  <a:pt x="34" y="158"/>
                  <a:pt x="38" y="160"/>
                  <a:pt x="42" y="160"/>
                </a:cubicBezTo>
                <a:cubicBezTo>
                  <a:pt x="93" y="160"/>
                  <a:pt x="93" y="160"/>
                  <a:pt x="93" y="160"/>
                </a:cubicBezTo>
                <a:cubicBezTo>
                  <a:pt x="105" y="160"/>
                  <a:pt x="112" y="154"/>
                  <a:pt x="113" y="144"/>
                </a:cubicBezTo>
                <a:cubicBezTo>
                  <a:pt x="120" y="100"/>
                  <a:pt x="120" y="100"/>
                  <a:pt x="120" y="100"/>
                </a:cubicBezTo>
                <a:cubicBezTo>
                  <a:pt x="120" y="100"/>
                  <a:pt x="120" y="100"/>
                  <a:pt x="120" y="100"/>
                </a:cubicBezTo>
                <a:cubicBezTo>
                  <a:pt x="120" y="90"/>
                  <a:pt x="112" y="83"/>
                  <a:pt x="103" y="83"/>
                </a:cubicBezTo>
                <a:cubicBezTo>
                  <a:pt x="77" y="83"/>
                  <a:pt x="77" y="83"/>
                  <a:pt x="77" y="83"/>
                </a:cubicBezTo>
                <a:cubicBezTo>
                  <a:pt x="77" y="64"/>
                  <a:pt x="77" y="64"/>
                  <a:pt x="77" y="64"/>
                </a:cubicBezTo>
                <a:cubicBezTo>
                  <a:pt x="77" y="56"/>
                  <a:pt x="75" y="51"/>
                  <a:pt x="71" y="47"/>
                </a:cubicBezTo>
                <a:cubicBezTo>
                  <a:pt x="63" y="42"/>
                  <a:pt x="54" y="45"/>
                  <a:pt x="53" y="45"/>
                </a:cubicBezTo>
                <a:cubicBezTo>
                  <a:pt x="52" y="46"/>
                  <a:pt x="51" y="47"/>
                  <a:pt x="51" y="48"/>
                </a:cubicBezTo>
                <a:cubicBezTo>
                  <a:pt x="51" y="69"/>
                  <a:pt x="51" y="69"/>
                  <a:pt x="51" y="69"/>
                </a:cubicBezTo>
                <a:cubicBezTo>
                  <a:pt x="51" y="85"/>
                  <a:pt x="32" y="91"/>
                  <a:pt x="31" y="91"/>
                </a:cubicBezTo>
                <a:cubicBezTo>
                  <a:pt x="31" y="91"/>
                  <a:pt x="30" y="92"/>
                  <a:pt x="30" y="92"/>
                </a:cubicBezTo>
                <a:cubicBezTo>
                  <a:pt x="29" y="91"/>
                  <a:pt x="28" y="90"/>
                  <a:pt x="26" y="90"/>
                </a:cubicBezTo>
                <a:cubicBezTo>
                  <a:pt x="5" y="90"/>
                  <a:pt x="5" y="90"/>
                  <a:pt x="5" y="90"/>
                </a:cubicBezTo>
                <a:cubicBezTo>
                  <a:pt x="2" y="90"/>
                  <a:pt x="0" y="92"/>
                  <a:pt x="0" y="95"/>
                </a:cubicBezTo>
                <a:close/>
                <a:moveTo>
                  <a:pt x="33" y="97"/>
                </a:moveTo>
                <a:cubicBezTo>
                  <a:pt x="34" y="97"/>
                  <a:pt x="57" y="90"/>
                  <a:pt x="57" y="69"/>
                </a:cubicBezTo>
                <a:cubicBezTo>
                  <a:pt x="57" y="50"/>
                  <a:pt x="57" y="50"/>
                  <a:pt x="57" y="50"/>
                </a:cubicBezTo>
                <a:cubicBezTo>
                  <a:pt x="60" y="50"/>
                  <a:pt x="64" y="50"/>
                  <a:pt x="67" y="52"/>
                </a:cubicBezTo>
                <a:cubicBezTo>
                  <a:pt x="70" y="54"/>
                  <a:pt x="72" y="58"/>
                  <a:pt x="72" y="64"/>
                </a:cubicBezTo>
                <a:cubicBezTo>
                  <a:pt x="72" y="86"/>
                  <a:pt x="72" y="86"/>
                  <a:pt x="72" y="86"/>
                </a:cubicBezTo>
                <a:cubicBezTo>
                  <a:pt x="72" y="88"/>
                  <a:pt x="73" y="89"/>
                  <a:pt x="75" y="89"/>
                </a:cubicBezTo>
                <a:cubicBezTo>
                  <a:pt x="103" y="89"/>
                  <a:pt x="103" y="89"/>
                  <a:pt x="103" y="89"/>
                </a:cubicBezTo>
                <a:cubicBezTo>
                  <a:pt x="109" y="89"/>
                  <a:pt x="114" y="94"/>
                  <a:pt x="114" y="99"/>
                </a:cubicBezTo>
                <a:cubicBezTo>
                  <a:pt x="107" y="143"/>
                  <a:pt x="107" y="143"/>
                  <a:pt x="107" y="143"/>
                </a:cubicBezTo>
                <a:cubicBezTo>
                  <a:pt x="107" y="143"/>
                  <a:pt x="107" y="143"/>
                  <a:pt x="107" y="143"/>
                </a:cubicBezTo>
                <a:cubicBezTo>
                  <a:pt x="106" y="150"/>
                  <a:pt x="102" y="154"/>
                  <a:pt x="93" y="154"/>
                </a:cubicBezTo>
                <a:cubicBezTo>
                  <a:pt x="42" y="154"/>
                  <a:pt x="42" y="154"/>
                  <a:pt x="42" y="154"/>
                </a:cubicBezTo>
                <a:cubicBezTo>
                  <a:pt x="36" y="154"/>
                  <a:pt x="31" y="149"/>
                  <a:pt x="31" y="143"/>
                </a:cubicBezTo>
                <a:cubicBezTo>
                  <a:pt x="31" y="97"/>
                  <a:pt x="31" y="97"/>
                  <a:pt x="31" y="97"/>
                </a:cubicBezTo>
                <a:cubicBezTo>
                  <a:pt x="32" y="97"/>
                  <a:pt x="32" y="97"/>
                  <a:pt x="33" y="97"/>
                </a:cubicBezTo>
                <a:close/>
                <a:moveTo>
                  <a:pt x="6" y="96"/>
                </a:moveTo>
                <a:cubicBezTo>
                  <a:pt x="25" y="96"/>
                  <a:pt x="25" y="96"/>
                  <a:pt x="25" y="96"/>
                </a:cubicBezTo>
                <a:cubicBezTo>
                  <a:pt x="25" y="152"/>
                  <a:pt x="25" y="152"/>
                  <a:pt x="25" y="152"/>
                </a:cubicBezTo>
                <a:cubicBezTo>
                  <a:pt x="6" y="152"/>
                  <a:pt x="6" y="152"/>
                  <a:pt x="6" y="152"/>
                </a:cubicBezTo>
                <a:lnTo>
                  <a:pt x="6" y="9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06" name="Freeform 805">
            <a:extLst>
              <a:ext uri="{FF2B5EF4-FFF2-40B4-BE49-F238E27FC236}">
                <a16:creationId xmlns:a16="http://schemas.microsoft.com/office/drawing/2014/main" xmlns="" id="{D3C48FF5-2699-4EC8-9AA5-65A19DC855DA}"/>
              </a:ext>
            </a:extLst>
          </p:cNvPr>
          <p:cNvSpPr>
            <a:spLocks noEditPoints="1"/>
          </p:cNvSpPr>
          <p:nvPr/>
        </p:nvSpPr>
        <p:spPr bwMode="auto">
          <a:xfrm>
            <a:off x="4459288" y="4700588"/>
            <a:ext cx="412750" cy="550863"/>
          </a:xfrm>
          <a:custGeom>
            <a:avLst/>
            <a:gdLst>
              <a:gd name="T0" fmla="*/ 67 w 121"/>
              <a:gd name="T1" fmla="*/ 3 h 160"/>
              <a:gd name="T2" fmla="*/ 61 w 121"/>
              <a:gd name="T3" fmla="*/ 3 h 160"/>
              <a:gd name="T4" fmla="*/ 64 w 121"/>
              <a:gd name="T5" fmla="*/ 32 h 160"/>
              <a:gd name="T6" fmla="*/ 118 w 121"/>
              <a:gd name="T7" fmla="*/ 58 h 160"/>
              <a:gd name="T8" fmla="*/ 89 w 121"/>
              <a:gd name="T9" fmla="*/ 61 h 160"/>
              <a:gd name="T10" fmla="*/ 118 w 121"/>
              <a:gd name="T11" fmla="*/ 64 h 160"/>
              <a:gd name="T12" fmla="*/ 118 w 121"/>
              <a:gd name="T13" fmla="*/ 58 h 160"/>
              <a:gd name="T14" fmla="*/ 10 w 121"/>
              <a:gd name="T15" fmla="*/ 64 h 160"/>
              <a:gd name="T16" fmla="*/ 39 w 121"/>
              <a:gd name="T17" fmla="*/ 61 h 160"/>
              <a:gd name="T18" fmla="*/ 10 w 121"/>
              <a:gd name="T19" fmla="*/ 58 h 160"/>
              <a:gd name="T20" fmla="*/ 23 w 121"/>
              <a:gd name="T21" fmla="*/ 20 h 160"/>
              <a:gd name="T22" fmla="*/ 23 w 121"/>
              <a:gd name="T23" fmla="*/ 16 h 160"/>
              <a:gd name="T24" fmla="*/ 19 w 121"/>
              <a:gd name="T25" fmla="*/ 16 h 160"/>
              <a:gd name="T26" fmla="*/ 19 w 121"/>
              <a:gd name="T27" fmla="*/ 20 h 160"/>
              <a:gd name="T28" fmla="*/ 23 w 121"/>
              <a:gd name="T29" fmla="*/ 20 h 160"/>
              <a:gd name="T30" fmla="*/ 36 w 121"/>
              <a:gd name="T31" fmla="*/ 28 h 160"/>
              <a:gd name="T32" fmla="*/ 31 w 121"/>
              <a:gd name="T33" fmla="*/ 32 h 160"/>
              <a:gd name="T34" fmla="*/ 36 w 121"/>
              <a:gd name="T35" fmla="*/ 32 h 160"/>
              <a:gd name="T36" fmla="*/ 30 w 121"/>
              <a:gd name="T37" fmla="*/ 22 h 160"/>
              <a:gd name="T38" fmla="*/ 25 w 121"/>
              <a:gd name="T39" fmla="*/ 26 h 160"/>
              <a:gd name="T40" fmla="*/ 30 w 121"/>
              <a:gd name="T41" fmla="*/ 26 h 160"/>
              <a:gd name="T42" fmla="*/ 43 w 121"/>
              <a:gd name="T43" fmla="*/ 36 h 160"/>
              <a:gd name="T44" fmla="*/ 40 w 121"/>
              <a:gd name="T45" fmla="*/ 33 h 160"/>
              <a:gd name="T46" fmla="*/ 37 w 121"/>
              <a:gd name="T47" fmla="*/ 36 h 160"/>
              <a:gd name="T48" fmla="*/ 40 w 121"/>
              <a:gd name="T49" fmla="*/ 39 h 160"/>
              <a:gd name="T50" fmla="*/ 106 w 121"/>
              <a:gd name="T51" fmla="*/ 22 h 160"/>
              <a:gd name="T52" fmla="*/ 106 w 121"/>
              <a:gd name="T53" fmla="*/ 18 h 160"/>
              <a:gd name="T54" fmla="*/ 102 w 121"/>
              <a:gd name="T55" fmla="*/ 18 h 160"/>
              <a:gd name="T56" fmla="*/ 102 w 121"/>
              <a:gd name="T57" fmla="*/ 22 h 160"/>
              <a:gd name="T58" fmla="*/ 106 w 121"/>
              <a:gd name="T59" fmla="*/ 22 h 160"/>
              <a:gd name="T60" fmla="*/ 94 w 121"/>
              <a:gd name="T61" fmla="*/ 34 h 160"/>
              <a:gd name="T62" fmla="*/ 90 w 121"/>
              <a:gd name="T63" fmla="*/ 30 h 160"/>
              <a:gd name="T64" fmla="*/ 92 w 121"/>
              <a:gd name="T65" fmla="*/ 35 h 160"/>
              <a:gd name="T66" fmla="*/ 100 w 121"/>
              <a:gd name="T67" fmla="*/ 24 h 160"/>
              <a:gd name="T68" fmla="*/ 96 w 121"/>
              <a:gd name="T69" fmla="*/ 28 h 160"/>
              <a:gd name="T70" fmla="*/ 100 w 121"/>
              <a:gd name="T71" fmla="*/ 28 h 160"/>
              <a:gd name="T72" fmla="*/ 89 w 121"/>
              <a:gd name="T73" fmla="*/ 38 h 160"/>
              <a:gd name="T74" fmla="*/ 86 w 121"/>
              <a:gd name="T75" fmla="*/ 35 h 160"/>
              <a:gd name="T76" fmla="*/ 83 w 121"/>
              <a:gd name="T77" fmla="*/ 38 h 160"/>
              <a:gd name="T78" fmla="*/ 86 w 121"/>
              <a:gd name="T79" fmla="*/ 41 h 160"/>
              <a:gd name="T80" fmla="*/ 113 w 121"/>
              <a:gd name="T81" fmla="*/ 144 h 160"/>
              <a:gd name="T82" fmla="*/ 120 w 121"/>
              <a:gd name="T83" fmla="*/ 99 h 160"/>
              <a:gd name="T84" fmla="*/ 78 w 121"/>
              <a:gd name="T85" fmla="*/ 83 h 160"/>
              <a:gd name="T86" fmla="*/ 71 w 121"/>
              <a:gd name="T87" fmla="*/ 47 h 160"/>
              <a:gd name="T88" fmla="*/ 51 w 121"/>
              <a:gd name="T89" fmla="*/ 48 h 160"/>
              <a:gd name="T90" fmla="*/ 31 w 121"/>
              <a:gd name="T91" fmla="*/ 91 h 160"/>
              <a:gd name="T92" fmla="*/ 26 w 121"/>
              <a:gd name="T93" fmla="*/ 90 h 160"/>
              <a:gd name="T94" fmla="*/ 0 w 121"/>
              <a:gd name="T95" fmla="*/ 95 h 160"/>
              <a:gd name="T96" fmla="*/ 6 w 121"/>
              <a:gd name="T97" fmla="*/ 158 h 160"/>
              <a:gd name="T98" fmla="*/ 31 w 121"/>
              <a:gd name="T99" fmla="*/ 155 h 160"/>
              <a:gd name="T100" fmla="*/ 93 w 121"/>
              <a:gd name="T101" fmla="*/ 160 h 160"/>
              <a:gd name="T102" fmla="*/ 25 w 121"/>
              <a:gd name="T103" fmla="*/ 152 h 160"/>
              <a:gd name="T104" fmla="*/ 6 w 121"/>
              <a:gd name="T105" fmla="*/ 95 h 160"/>
              <a:gd name="T106" fmla="*/ 25 w 121"/>
              <a:gd name="T107" fmla="*/ 152 h 160"/>
              <a:gd name="T108" fmla="*/ 31 w 121"/>
              <a:gd name="T109" fmla="*/ 97 h 160"/>
              <a:gd name="T110" fmla="*/ 57 w 121"/>
              <a:gd name="T111" fmla="*/ 69 h 160"/>
              <a:gd name="T112" fmla="*/ 67 w 121"/>
              <a:gd name="T113" fmla="*/ 52 h 160"/>
              <a:gd name="T114" fmla="*/ 72 w 121"/>
              <a:gd name="T115" fmla="*/ 86 h 160"/>
              <a:gd name="T116" fmla="*/ 104 w 121"/>
              <a:gd name="T117" fmla="*/ 89 h 160"/>
              <a:gd name="T118" fmla="*/ 107 w 121"/>
              <a:gd name="T119" fmla="*/ 143 h 160"/>
              <a:gd name="T120" fmla="*/ 93 w 121"/>
              <a:gd name="T121" fmla="*/ 154 h 160"/>
              <a:gd name="T122" fmla="*/ 31 w 121"/>
              <a:gd name="T123" fmla="*/ 143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21" h="160">
                <a:moveTo>
                  <a:pt x="67" y="29"/>
                </a:moveTo>
                <a:cubicBezTo>
                  <a:pt x="67" y="3"/>
                  <a:pt x="67" y="3"/>
                  <a:pt x="67" y="3"/>
                </a:cubicBezTo>
                <a:cubicBezTo>
                  <a:pt x="67" y="1"/>
                  <a:pt x="66" y="0"/>
                  <a:pt x="64" y="0"/>
                </a:cubicBezTo>
                <a:cubicBezTo>
                  <a:pt x="62" y="0"/>
                  <a:pt x="61" y="1"/>
                  <a:pt x="61" y="3"/>
                </a:cubicBezTo>
                <a:cubicBezTo>
                  <a:pt x="61" y="29"/>
                  <a:pt x="61" y="29"/>
                  <a:pt x="61" y="29"/>
                </a:cubicBezTo>
                <a:cubicBezTo>
                  <a:pt x="61" y="30"/>
                  <a:pt x="62" y="32"/>
                  <a:pt x="64" y="32"/>
                </a:cubicBezTo>
                <a:cubicBezTo>
                  <a:pt x="66" y="32"/>
                  <a:pt x="67" y="30"/>
                  <a:pt x="67" y="29"/>
                </a:cubicBezTo>
                <a:close/>
                <a:moveTo>
                  <a:pt x="118" y="58"/>
                </a:moveTo>
                <a:cubicBezTo>
                  <a:pt x="92" y="58"/>
                  <a:pt x="92" y="58"/>
                  <a:pt x="92" y="58"/>
                </a:cubicBezTo>
                <a:cubicBezTo>
                  <a:pt x="90" y="58"/>
                  <a:pt x="89" y="59"/>
                  <a:pt x="89" y="61"/>
                </a:cubicBezTo>
                <a:cubicBezTo>
                  <a:pt x="89" y="63"/>
                  <a:pt x="90" y="64"/>
                  <a:pt x="92" y="64"/>
                </a:cubicBezTo>
                <a:cubicBezTo>
                  <a:pt x="118" y="64"/>
                  <a:pt x="118" y="64"/>
                  <a:pt x="118" y="64"/>
                </a:cubicBezTo>
                <a:cubicBezTo>
                  <a:pt x="119" y="64"/>
                  <a:pt x="121" y="63"/>
                  <a:pt x="121" y="61"/>
                </a:cubicBezTo>
                <a:cubicBezTo>
                  <a:pt x="121" y="59"/>
                  <a:pt x="119" y="58"/>
                  <a:pt x="118" y="58"/>
                </a:cubicBezTo>
                <a:close/>
                <a:moveTo>
                  <a:pt x="7" y="61"/>
                </a:moveTo>
                <a:cubicBezTo>
                  <a:pt x="7" y="63"/>
                  <a:pt x="9" y="64"/>
                  <a:pt x="10" y="64"/>
                </a:cubicBezTo>
                <a:cubicBezTo>
                  <a:pt x="36" y="64"/>
                  <a:pt x="36" y="64"/>
                  <a:pt x="36" y="64"/>
                </a:cubicBezTo>
                <a:cubicBezTo>
                  <a:pt x="38" y="64"/>
                  <a:pt x="39" y="63"/>
                  <a:pt x="39" y="61"/>
                </a:cubicBezTo>
                <a:cubicBezTo>
                  <a:pt x="39" y="59"/>
                  <a:pt x="38" y="58"/>
                  <a:pt x="36" y="58"/>
                </a:cubicBezTo>
                <a:cubicBezTo>
                  <a:pt x="10" y="58"/>
                  <a:pt x="10" y="58"/>
                  <a:pt x="10" y="58"/>
                </a:cubicBezTo>
                <a:cubicBezTo>
                  <a:pt x="9" y="58"/>
                  <a:pt x="7" y="59"/>
                  <a:pt x="7" y="61"/>
                </a:cubicBezTo>
                <a:close/>
                <a:moveTo>
                  <a:pt x="23" y="20"/>
                </a:moveTo>
                <a:cubicBezTo>
                  <a:pt x="24" y="19"/>
                  <a:pt x="24" y="19"/>
                  <a:pt x="24" y="18"/>
                </a:cubicBezTo>
                <a:cubicBezTo>
                  <a:pt x="24" y="17"/>
                  <a:pt x="24" y="16"/>
                  <a:pt x="23" y="16"/>
                </a:cubicBezTo>
                <a:cubicBezTo>
                  <a:pt x="23" y="15"/>
                  <a:pt x="22" y="15"/>
                  <a:pt x="21" y="15"/>
                </a:cubicBezTo>
                <a:cubicBezTo>
                  <a:pt x="21" y="15"/>
                  <a:pt x="20" y="15"/>
                  <a:pt x="19" y="16"/>
                </a:cubicBezTo>
                <a:cubicBezTo>
                  <a:pt x="19" y="16"/>
                  <a:pt x="18" y="17"/>
                  <a:pt x="18" y="18"/>
                </a:cubicBezTo>
                <a:cubicBezTo>
                  <a:pt x="18" y="19"/>
                  <a:pt x="19" y="19"/>
                  <a:pt x="19" y="20"/>
                </a:cubicBezTo>
                <a:cubicBezTo>
                  <a:pt x="20" y="20"/>
                  <a:pt x="21" y="21"/>
                  <a:pt x="21" y="21"/>
                </a:cubicBezTo>
                <a:cubicBezTo>
                  <a:pt x="22" y="21"/>
                  <a:pt x="23" y="20"/>
                  <a:pt x="23" y="20"/>
                </a:cubicBezTo>
                <a:close/>
                <a:moveTo>
                  <a:pt x="36" y="32"/>
                </a:moveTo>
                <a:cubicBezTo>
                  <a:pt x="37" y="31"/>
                  <a:pt x="37" y="29"/>
                  <a:pt x="36" y="28"/>
                </a:cubicBezTo>
                <a:cubicBezTo>
                  <a:pt x="34" y="27"/>
                  <a:pt x="33" y="27"/>
                  <a:pt x="31" y="28"/>
                </a:cubicBezTo>
                <a:cubicBezTo>
                  <a:pt x="30" y="29"/>
                  <a:pt x="30" y="31"/>
                  <a:pt x="31" y="32"/>
                </a:cubicBezTo>
                <a:cubicBezTo>
                  <a:pt x="32" y="33"/>
                  <a:pt x="33" y="33"/>
                  <a:pt x="33" y="33"/>
                </a:cubicBezTo>
                <a:cubicBezTo>
                  <a:pt x="34" y="33"/>
                  <a:pt x="35" y="33"/>
                  <a:pt x="36" y="32"/>
                </a:cubicBezTo>
                <a:close/>
                <a:moveTo>
                  <a:pt x="30" y="26"/>
                </a:moveTo>
                <a:cubicBezTo>
                  <a:pt x="31" y="25"/>
                  <a:pt x="31" y="23"/>
                  <a:pt x="30" y="22"/>
                </a:cubicBezTo>
                <a:cubicBezTo>
                  <a:pt x="28" y="21"/>
                  <a:pt x="26" y="21"/>
                  <a:pt x="25" y="22"/>
                </a:cubicBezTo>
                <a:cubicBezTo>
                  <a:pt x="24" y="23"/>
                  <a:pt x="24" y="25"/>
                  <a:pt x="25" y="26"/>
                </a:cubicBezTo>
                <a:cubicBezTo>
                  <a:pt x="26" y="27"/>
                  <a:pt x="27" y="27"/>
                  <a:pt x="27" y="27"/>
                </a:cubicBezTo>
                <a:cubicBezTo>
                  <a:pt x="28" y="27"/>
                  <a:pt x="29" y="27"/>
                  <a:pt x="30" y="26"/>
                </a:cubicBezTo>
                <a:close/>
                <a:moveTo>
                  <a:pt x="42" y="38"/>
                </a:moveTo>
                <a:cubicBezTo>
                  <a:pt x="42" y="38"/>
                  <a:pt x="43" y="37"/>
                  <a:pt x="43" y="36"/>
                </a:cubicBezTo>
                <a:cubicBezTo>
                  <a:pt x="43" y="35"/>
                  <a:pt x="42" y="35"/>
                  <a:pt x="42" y="34"/>
                </a:cubicBezTo>
                <a:cubicBezTo>
                  <a:pt x="41" y="33"/>
                  <a:pt x="40" y="33"/>
                  <a:pt x="40" y="33"/>
                </a:cubicBezTo>
                <a:cubicBezTo>
                  <a:pt x="39" y="33"/>
                  <a:pt x="38" y="33"/>
                  <a:pt x="38" y="34"/>
                </a:cubicBezTo>
                <a:cubicBezTo>
                  <a:pt x="37" y="35"/>
                  <a:pt x="37" y="35"/>
                  <a:pt x="37" y="36"/>
                </a:cubicBezTo>
                <a:cubicBezTo>
                  <a:pt x="37" y="37"/>
                  <a:pt x="37" y="38"/>
                  <a:pt x="38" y="38"/>
                </a:cubicBezTo>
                <a:cubicBezTo>
                  <a:pt x="38" y="39"/>
                  <a:pt x="39" y="39"/>
                  <a:pt x="40" y="39"/>
                </a:cubicBezTo>
                <a:cubicBezTo>
                  <a:pt x="40" y="39"/>
                  <a:pt x="41" y="39"/>
                  <a:pt x="42" y="38"/>
                </a:cubicBezTo>
                <a:close/>
                <a:moveTo>
                  <a:pt x="106" y="22"/>
                </a:moveTo>
                <a:cubicBezTo>
                  <a:pt x="107" y="21"/>
                  <a:pt x="107" y="20"/>
                  <a:pt x="107" y="20"/>
                </a:cubicBezTo>
                <a:cubicBezTo>
                  <a:pt x="107" y="19"/>
                  <a:pt x="107" y="18"/>
                  <a:pt x="106" y="18"/>
                </a:cubicBezTo>
                <a:cubicBezTo>
                  <a:pt x="106" y="17"/>
                  <a:pt x="105" y="17"/>
                  <a:pt x="104" y="17"/>
                </a:cubicBezTo>
                <a:cubicBezTo>
                  <a:pt x="103" y="17"/>
                  <a:pt x="103" y="17"/>
                  <a:pt x="102" y="18"/>
                </a:cubicBezTo>
                <a:cubicBezTo>
                  <a:pt x="101" y="18"/>
                  <a:pt x="101" y="19"/>
                  <a:pt x="101" y="20"/>
                </a:cubicBezTo>
                <a:cubicBezTo>
                  <a:pt x="101" y="20"/>
                  <a:pt x="101" y="21"/>
                  <a:pt x="102" y="22"/>
                </a:cubicBezTo>
                <a:cubicBezTo>
                  <a:pt x="103" y="22"/>
                  <a:pt x="103" y="23"/>
                  <a:pt x="104" y="23"/>
                </a:cubicBezTo>
                <a:cubicBezTo>
                  <a:pt x="105" y="23"/>
                  <a:pt x="106" y="22"/>
                  <a:pt x="106" y="22"/>
                </a:cubicBezTo>
                <a:close/>
                <a:moveTo>
                  <a:pt x="92" y="35"/>
                </a:moveTo>
                <a:cubicBezTo>
                  <a:pt x="93" y="35"/>
                  <a:pt x="93" y="35"/>
                  <a:pt x="94" y="34"/>
                </a:cubicBezTo>
                <a:cubicBezTo>
                  <a:pt x="95" y="33"/>
                  <a:pt x="95" y="31"/>
                  <a:pt x="94" y="30"/>
                </a:cubicBezTo>
                <a:cubicBezTo>
                  <a:pt x="93" y="29"/>
                  <a:pt x="91" y="29"/>
                  <a:pt x="90" y="30"/>
                </a:cubicBezTo>
                <a:cubicBezTo>
                  <a:pt x="89" y="31"/>
                  <a:pt x="89" y="33"/>
                  <a:pt x="90" y="34"/>
                </a:cubicBezTo>
                <a:cubicBezTo>
                  <a:pt x="90" y="35"/>
                  <a:pt x="91" y="35"/>
                  <a:pt x="92" y="35"/>
                </a:cubicBezTo>
                <a:close/>
                <a:moveTo>
                  <a:pt x="100" y="28"/>
                </a:moveTo>
                <a:cubicBezTo>
                  <a:pt x="101" y="27"/>
                  <a:pt x="101" y="25"/>
                  <a:pt x="100" y="24"/>
                </a:cubicBezTo>
                <a:cubicBezTo>
                  <a:pt x="99" y="23"/>
                  <a:pt x="97" y="23"/>
                  <a:pt x="96" y="24"/>
                </a:cubicBezTo>
                <a:cubicBezTo>
                  <a:pt x="95" y="25"/>
                  <a:pt x="95" y="27"/>
                  <a:pt x="96" y="28"/>
                </a:cubicBezTo>
                <a:cubicBezTo>
                  <a:pt x="96" y="28"/>
                  <a:pt x="97" y="29"/>
                  <a:pt x="98" y="29"/>
                </a:cubicBezTo>
                <a:cubicBezTo>
                  <a:pt x="99" y="29"/>
                  <a:pt x="99" y="28"/>
                  <a:pt x="100" y="28"/>
                </a:cubicBezTo>
                <a:close/>
                <a:moveTo>
                  <a:pt x="88" y="40"/>
                </a:moveTo>
                <a:cubicBezTo>
                  <a:pt x="88" y="40"/>
                  <a:pt x="89" y="39"/>
                  <a:pt x="89" y="38"/>
                </a:cubicBezTo>
                <a:cubicBezTo>
                  <a:pt x="89" y="37"/>
                  <a:pt x="88" y="36"/>
                  <a:pt x="88" y="36"/>
                </a:cubicBezTo>
                <a:cubicBezTo>
                  <a:pt x="87" y="35"/>
                  <a:pt x="87" y="35"/>
                  <a:pt x="86" y="35"/>
                </a:cubicBezTo>
                <a:cubicBezTo>
                  <a:pt x="85" y="35"/>
                  <a:pt x="84" y="35"/>
                  <a:pt x="84" y="36"/>
                </a:cubicBezTo>
                <a:cubicBezTo>
                  <a:pt x="83" y="36"/>
                  <a:pt x="83" y="37"/>
                  <a:pt x="83" y="38"/>
                </a:cubicBezTo>
                <a:cubicBezTo>
                  <a:pt x="83" y="39"/>
                  <a:pt x="83" y="40"/>
                  <a:pt x="84" y="40"/>
                </a:cubicBezTo>
                <a:cubicBezTo>
                  <a:pt x="84" y="41"/>
                  <a:pt x="85" y="41"/>
                  <a:pt x="86" y="41"/>
                </a:cubicBezTo>
                <a:cubicBezTo>
                  <a:pt x="87" y="41"/>
                  <a:pt x="87" y="41"/>
                  <a:pt x="88" y="40"/>
                </a:cubicBezTo>
                <a:close/>
                <a:moveTo>
                  <a:pt x="113" y="144"/>
                </a:moveTo>
                <a:cubicBezTo>
                  <a:pt x="120" y="100"/>
                  <a:pt x="120" y="100"/>
                  <a:pt x="120" y="100"/>
                </a:cubicBezTo>
                <a:cubicBezTo>
                  <a:pt x="120" y="100"/>
                  <a:pt x="120" y="100"/>
                  <a:pt x="120" y="99"/>
                </a:cubicBezTo>
                <a:cubicBezTo>
                  <a:pt x="120" y="90"/>
                  <a:pt x="113" y="83"/>
                  <a:pt x="104" y="83"/>
                </a:cubicBezTo>
                <a:cubicBezTo>
                  <a:pt x="78" y="83"/>
                  <a:pt x="78" y="83"/>
                  <a:pt x="78" y="83"/>
                </a:cubicBezTo>
                <a:cubicBezTo>
                  <a:pt x="78" y="64"/>
                  <a:pt x="78" y="64"/>
                  <a:pt x="78" y="64"/>
                </a:cubicBezTo>
                <a:cubicBezTo>
                  <a:pt x="78" y="56"/>
                  <a:pt x="75" y="50"/>
                  <a:pt x="71" y="47"/>
                </a:cubicBezTo>
                <a:cubicBezTo>
                  <a:pt x="64" y="42"/>
                  <a:pt x="54" y="45"/>
                  <a:pt x="53" y="45"/>
                </a:cubicBezTo>
                <a:cubicBezTo>
                  <a:pt x="52" y="45"/>
                  <a:pt x="51" y="47"/>
                  <a:pt x="51" y="48"/>
                </a:cubicBezTo>
                <a:cubicBezTo>
                  <a:pt x="51" y="69"/>
                  <a:pt x="51" y="69"/>
                  <a:pt x="51" y="69"/>
                </a:cubicBezTo>
                <a:cubicBezTo>
                  <a:pt x="51" y="85"/>
                  <a:pt x="32" y="91"/>
                  <a:pt x="31" y="91"/>
                </a:cubicBezTo>
                <a:cubicBezTo>
                  <a:pt x="31" y="91"/>
                  <a:pt x="30" y="91"/>
                  <a:pt x="30" y="92"/>
                </a:cubicBezTo>
                <a:cubicBezTo>
                  <a:pt x="29" y="90"/>
                  <a:pt x="28" y="90"/>
                  <a:pt x="26" y="90"/>
                </a:cubicBezTo>
                <a:cubicBezTo>
                  <a:pt x="6" y="90"/>
                  <a:pt x="6" y="90"/>
                  <a:pt x="6" y="90"/>
                </a:cubicBezTo>
                <a:cubicBezTo>
                  <a:pt x="2" y="90"/>
                  <a:pt x="0" y="92"/>
                  <a:pt x="0" y="95"/>
                </a:cubicBezTo>
                <a:cubicBezTo>
                  <a:pt x="0" y="153"/>
                  <a:pt x="0" y="153"/>
                  <a:pt x="0" y="153"/>
                </a:cubicBezTo>
                <a:cubicBezTo>
                  <a:pt x="0" y="156"/>
                  <a:pt x="2" y="158"/>
                  <a:pt x="6" y="158"/>
                </a:cubicBezTo>
                <a:cubicBezTo>
                  <a:pt x="26" y="158"/>
                  <a:pt x="26" y="158"/>
                  <a:pt x="26" y="158"/>
                </a:cubicBezTo>
                <a:cubicBezTo>
                  <a:pt x="28" y="158"/>
                  <a:pt x="30" y="157"/>
                  <a:pt x="31" y="155"/>
                </a:cubicBezTo>
                <a:cubicBezTo>
                  <a:pt x="34" y="158"/>
                  <a:pt x="38" y="160"/>
                  <a:pt x="42" y="160"/>
                </a:cubicBezTo>
                <a:cubicBezTo>
                  <a:pt x="93" y="160"/>
                  <a:pt x="93" y="160"/>
                  <a:pt x="93" y="160"/>
                </a:cubicBezTo>
                <a:cubicBezTo>
                  <a:pt x="105" y="160"/>
                  <a:pt x="112" y="154"/>
                  <a:pt x="113" y="144"/>
                </a:cubicBezTo>
                <a:close/>
                <a:moveTo>
                  <a:pt x="25" y="152"/>
                </a:moveTo>
                <a:cubicBezTo>
                  <a:pt x="6" y="152"/>
                  <a:pt x="6" y="152"/>
                  <a:pt x="6" y="152"/>
                </a:cubicBezTo>
                <a:cubicBezTo>
                  <a:pt x="6" y="95"/>
                  <a:pt x="6" y="95"/>
                  <a:pt x="6" y="95"/>
                </a:cubicBezTo>
                <a:cubicBezTo>
                  <a:pt x="25" y="95"/>
                  <a:pt x="25" y="95"/>
                  <a:pt x="25" y="95"/>
                </a:cubicBezTo>
                <a:lnTo>
                  <a:pt x="25" y="152"/>
                </a:lnTo>
                <a:close/>
                <a:moveTo>
                  <a:pt x="31" y="143"/>
                </a:moveTo>
                <a:cubicBezTo>
                  <a:pt x="31" y="97"/>
                  <a:pt x="31" y="97"/>
                  <a:pt x="31" y="97"/>
                </a:cubicBezTo>
                <a:cubicBezTo>
                  <a:pt x="32" y="97"/>
                  <a:pt x="32" y="97"/>
                  <a:pt x="33" y="97"/>
                </a:cubicBezTo>
                <a:cubicBezTo>
                  <a:pt x="34" y="97"/>
                  <a:pt x="57" y="90"/>
                  <a:pt x="57" y="69"/>
                </a:cubicBezTo>
                <a:cubicBezTo>
                  <a:pt x="57" y="50"/>
                  <a:pt x="57" y="50"/>
                  <a:pt x="57" y="50"/>
                </a:cubicBezTo>
                <a:cubicBezTo>
                  <a:pt x="60" y="50"/>
                  <a:pt x="64" y="50"/>
                  <a:pt x="67" y="52"/>
                </a:cubicBezTo>
                <a:cubicBezTo>
                  <a:pt x="70" y="54"/>
                  <a:pt x="72" y="58"/>
                  <a:pt x="72" y="64"/>
                </a:cubicBezTo>
                <a:cubicBezTo>
                  <a:pt x="72" y="86"/>
                  <a:pt x="72" y="86"/>
                  <a:pt x="72" y="86"/>
                </a:cubicBezTo>
                <a:cubicBezTo>
                  <a:pt x="72" y="87"/>
                  <a:pt x="73" y="89"/>
                  <a:pt x="75" y="89"/>
                </a:cubicBezTo>
                <a:cubicBezTo>
                  <a:pt x="104" y="89"/>
                  <a:pt x="104" y="89"/>
                  <a:pt x="104" y="89"/>
                </a:cubicBezTo>
                <a:cubicBezTo>
                  <a:pt x="109" y="89"/>
                  <a:pt x="114" y="93"/>
                  <a:pt x="114" y="99"/>
                </a:cubicBezTo>
                <a:cubicBezTo>
                  <a:pt x="107" y="143"/>
                  <a:pt x="107" y="143"/>
                  <a:pt x="107" y="143"/>
                </a:cubicBezTo>
                <a:cubicBezTo>
                  <a:pt x="107" y="143"/>
                  <a:pt x="107" y="143"/>
                  <a:pt x="107" y="143"/>
                </a:cubicBezTo>
                <a:cubicBezTo>
                  <a:pt x="107" y="150"/>
                  <a:pt x="102" y="154"/>
                  <a:pt x="93" y="154"/>
                </a:cubicBezTo>
                <a:cubicBezTo>
                  <a:pt x="42" y="154"/>
                  <a:pt x="42" y="154"/>
                  <a:pt x="42" y="154"/>
                </a:cubicBezTo>
                <a:cubicBezTo>
                  <a:pt x="36" y="154"/>
                  <a:pt x="31" y="149"/>
                  <a:pt x="31" y="14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07" name="Freeform 806">
            <a:extLst>
              <a:ext uri="{FF2B5EF4-FFF2-40B4-BE49-F238E27FC236}">
                <a16:creationId xmlns:a16="http://schemas.microsoft.com/office/drawing/2014/main" xmlns="" id="{00A214C5-0EA0-42A2-A795-0C8CC93FB2B0}"/>
              </a:ext>
            </a:extLst>
          </p:cNvPr>
          <p:cNvSpPr>
            <a:spLocks noEditPoints="1"/>
          </p:cNvSpPr>
          <p:nvPr/>
        </p:nvSpPr>
        <p:spPr bwMode="auto">
          <a:xfrm>
            <a:off x="4418013" y="5319713"/>
            <a:ext cx="501650" cy="550863"/>
          </a:xfrm>
          <a:custGeom>
            <a:avLst/>
            <a:gdLst>
              <a:gd name="T0" fmla="*/ 20 w 147"/>
              <a:gd name="T1" fmla="*/ 100 h 160"/>
              <a:gd name="T2" fmla="*/ 6 w 147"/>
              <a:gd name="T3" fmla="*/ 66 h 160"/>
              <a:gd name="T4" fmla="*/ 40 w 147"/>
              <a:gd name="T5" fmla="*/ 80 h 160"/>
              <a:gd name="T6" fmla="*/ 20 w 147"/>
              <a:gd name="T7" fmla="*/ 100 h 160"/>
              <a:gd name="T8" fmla="*/ 10 w 147"/>
              <a:gd name="T9" fmla="*/ 70 h 160"/>
              <a:gd name="T10" fmla="*/ 20 w 147"/>
              <a:gd name="T11" fmla="*/ 94 h 160"/>
              <a:gd name="T12" fmla="*/ 20 w 147"/>
              <a:gd name="T13" fmla="*/ 94 h 160"/>
              <a:gd name="T14" fmla="*/ 34 w 147"/>
              <a:gd name="T15" fmla="*/ 80 h 160"/>
              <a:gd name="T16" fmla="*/ 20 w 147"/>
              <a:gd name="T17" fmla="*/ 40 h 160"/>
              <a:gd name="T18" fmla="*/ 34 w 147"/>
              <a:gd name="T19" fmla="*/ 34 h 160"/>
              <a:gd name="T20" fmla="*/ 20 w 147"/>
              <a:gd name="T21" fmla="*/ 0 h 160"/>
              <a:gd name="T22" fmla="*/ 0 w 147"/>
              <a:gd name="T23" fmla="*/ 20 h 160"/>
              <a:gd name="T24" fmla="*/ 10 w 147"/>
              <a:gd name="T25" fmla="*/ 10 h 160"/>
              <a:gd name="T26" fmla="*/ 34 w 147"/>
              <a:gd name="T27" fmla="*/ 20 h 160"/>
              <a:gd name="T28" fmla="*/ 20 w 147"/>
              <a:gd name="T29" fmla="*/ 34 h 160"/>
              <a:gd name="T30" fmla="*/ 20 w 147"/>
              <a:gd name="T31" fmla="*/ 34 h 160"/>
              <a:gd name="T32" fmla="*/ 10 w 147"/>
              <a:gd name="T33" fmla="*/ 10 h 160"/>
              <a:gd name="T34" fmla="*/ 6 w 147"/>
              <a:gd name="T35" fmla="*/ 126 h 160"/>
              <a:gd name="T36" fmla="*/ 20 w 147"/>
              <a:gd name="T37" fmla="*/ 160 h 160"/>
              <a:gd name="T38" fmla="*/ 40 w 147"/>
              <a:gd name="T39" fmla="*/ 140 h 160"/>
              <a:gd name="T40" fmla="*/ 20 w 147"/>
              <a:gd name="T41" fmla="*/ 154 h 160"/>
              <a:gd name="T42" fmla="*/ 20 w 147"/>
              <a:gd name="T43" fmla="*/ 154 h 160"/>
              <a:gd name="T44" fmla="*/ 10 w 147"/>
              <a:gd name="T45" fmla="*/ 130 h 160"/>
              <a:gd name="T46" fmla="*/ 34 w 147"/>
              <a:gd name="T47" fmla="*/ 140 h 160"/>
              <a:gd name="T48" fmla="*/ 147 w 147"/>
              <a:gd name="T49" fmla="*/ 19 h 160"/>
              <a:gd name="T50" fmla="*/ 144 w 147"/>
              <a:gd name="T51" fmla="*/ 16 h 160"/>
              <a:gd name="T52" fmla="*/ 59 w 147"/>
              <a:gd name="T53" fmla="*/ 19 h 160"/>
              <a:gd name="T54" fmla="*/ 62 w 147"/>
              <a:gd name="T55" fmla="*/ 22 h 160"/>
              <a:gd name="T56" fmla="*/ 147 w 147"/>
              <a:gd name="T57" fmla="*/ 19 h 160"/>
              <a:gd name="T58" fmla="*/ 59 w 147"/>
              <a:gd name="T59" fmla="*/ 82 h 160"/>
              <a:gd name="T60" fmla="*/ 63 w 147"/>
              <a:gd name="T61" fmla="*/ 82 h 160"/>
              <a:gd name="T62" fmla="*/ 63 w 147"/>
              <a:gd name="T63" fmla="*/ 78 h 160"/>
              <a:gd name="T64" fmla="*/ 59 w 147"/>
              <a:gd name="T65" fmla="*/ 78 h 160"/>
              <a:gd name="T66" fmla="*/ 74 w 147"/>
              <a:gd name="T67" fmla="*/ 80 h 160"/>
              <a:gd name="T68" fmla="*/ 68 w 147"/>
              <a:gd name="T69" fmla="*/ 80 h 160"/>
              <a:gd name="T70" fmla="*/ 74 w 147"/>
              <a:gd name="T71" fmla="*/ 80 h 160"/>
              <a:gd name="T72" fmla="*/ 82 w 147"/>
              <a:gd name="T73" fmla="*/ 77 h 160"/>
              <a:gd name="T74" fmla="*/ 82 w 147"/>
              <a:gd name="T75" fmla="*/ 83 h 160"/>
              <a:gd name="T76" fmla="*/ 136 w 147"/>
              <a:gd name="T77" fmla="*/ 80 h 160"/>
              <a:gd name="T78" fmla="*/ 130 w 147"/>
              <a:gd name="T79" fmla="*/ 80 h 160"/>
              <a:gd name="T80" fmla="*/ 136 w 147"/>
              <a:gd name="T81" fmla="*/ 80 h 160"/>
              <a:gd name="T82" fmla="*/ 112 w 147"/>
              <a:gd name="T83" fmla="*/ 77 h 160"/>
              <a:gd name="T84" fmla="*/ 112 w 147"/>
              <a:gd name="T85" fmla="*/ 83 h 160"/>
              <a:gd name="T86" fmla="*/ 105 w 147"/>
              <a:gd name="T87" fmla="*/ 80 h 160"/>
              <a:gd name="T88" fmla="*/ 99 w 147"/>
              <a:gd name="T89" fmla="*/ 80 h 160"/>
              <a:gd name="T90" fmla="*/ 105 w 147"/>
              <a:gd name="T91" fmla="*/ 80 h 160"/>
              <a:gd name="T92" fmla="*/ 122 w 147"/>
              <a:gd name="T93" fmla="*/ 77 h 160"/>
              <a:gd name="T94" fmla="*/ 122 w 147"/>
              <a:gd name="T95" fmla="*/ 83 h 160"/>
              <a:gd name="T96" fmla="*/ 95 w 147"/>
              <a:gd name="T97" fmla="*/ 80 h 160"/>
              <a:gd name="T98" fmla="*/ 89 w 147"/>
              <a:gd name="T99" fmla="*/ 80 h 160"/>
              <a:gd name="T100" fmla="*/ 95 w 147"/>
              <a:gd name="T101" fmla="*/ 80 h 160"/>
              <a:gd name="T102" fmla="*/ 146 w 147"/>
              <a:gd name="T103" fmla="*/ 80 h 160"/>
              <a:gd name="T104" fmla="*/ 143 w 147"/>
              <a:gd name="T105" fmla="*/ 77 h 160"/>
              <a:gd name="T106" fmla="*/ 140 w 147"/>
              <a:gd name="T107" fmla="*/ 80 h 160"/>
              <a:gd name="T108" fmla="*/ 143 w 147"/>
              <a:gd name="T109" fmla="*/ 83 h 160"/>
              <a:gd name="T110" fmla="*/ 58 w 147"/>
              <a:gd name="T111" fmla="*/ 140 h 160"/>
              <a:gd name="T112" fmla="*/ 61 w 147"/>
              <a:gd name="T113" fmla="*/ 143 h 160"/>
              <a:gd name="T114" fmla="*/ 146 w 147"/>
              <a:gd name="T115" fmla="*/ 140 h 160"/>
              <a:gd name="T116" fmla="*/ 143 w 147"/>
              <a:gd name="T117" fmla="*/ 137 h 160"/>
              <a:gd name="T118" fmla="*/ 58 w 147"/>
              <a:gd name="T119" fmla="*/ 140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47" h="160">
                <a:moveTo>
                  <a:pt x="20" y="100"/>
                </a:moveTo>
                <a:cubicBezTo>
                  <a:pt x="20" y="100"/>
                  <a:pt x="20" y="100"/>
                  <a:pt x="20" y="100"/>
                </a:cubicBezTo>
                <a:cubicBezTo>
                  <a:pt x="9" y="100"/>
                  <a:pt x="0" y="91"/>
                  <a:pt x="0" y="80"/>
                </a:cubicBezTo>
                <a:cubicBezTo>
                  <a:pt x="0" y="75"/>
                  <a:pt x="2" y="70"/>
                  <a:pt x="6" y="66"/>
                </a:cubicBezTo>
                <a:cubicBezTo>
                  <a:pt x="10" y="62"/>
                  <a:pt x="15" y="60"/>
                  <a:pt x="20" y="60"/>
                </a:cubicBezTo>
                <a:cubicBezTo>
                  <a:pt x="31" y="60"/>
                  <a:pt x="40" y="69"/>
                  <a:pt x="40" y="80"/>
                </a:cubicBezTo>
                <a:cubicBezTo>
                  <a:pt x="40" y="85"/>
                  <a:pt x="38" y="90"/>
                  <a:pt x="34" y="94"/>
                </a:cubicBezTo>
                <a:cubicBezTo>
                  <a:pt x="31" y="98"/>
                  <a:pt x="25" y="100"/>
                  <a:pt x="20" y="100"/>
                </a:cubicBezTo>
                <a:close/>
                <a:moveTo>
                  <a:pt x="20" y="66"/>
                </a:moveTo>
                <a:cubicBezTo>
                  <a:pt x="16" y="66"/>
                  <a:pt x="13" y="67"/>
                  <a:pt x="10" y="70"/>
                </a:cubicBezTo>
                <a:cubicBezTo>
                  <a:pt x="7" y="73"/>
                  <a:pt x="6" y="76"/>
                  <a:pt x="6" y="80"/>
                </a:cubicBezTo>
                <a:cubicBezTo>
                  <a:pt x="6" y="88"/>
                  <a:pt x="12" y="94"/>
                  <a:pt x="20" y="94"/>
                </a:cubicBezTo>
                <a:cubicBezTo>
                  <a:pt x="20" y="97"/>
                  <a:pt x="20" y="97"/>
                  <a:pt x="20" y="97"/>
                </a:cubicBezTo>
                <a:cubicBezTo>
                  <a:pt x="20" y="94"/>
                  <a:pt x="20" y="94"/>
                  <a:pt x="20" y="94"/>
                </a:cubicBezTo>
                <a:cubicBezTo>
                  <a:pt x="24" y="94"/>
                  <a:pt x="27" y="93"/>
                  <a:pt x="30" y="90"/>
                </a:cubicBezTo>
                <a:cubicBezTo>
                  <a:pt x="33" y="87"/>
                  <a:pt x="34" y="84"/>
                  <a:pt x="34" y="80"/>
                </a:cubicBezTo>
                <a:cubicBezTo>
                  <a:pt x="34" y="72"/>
                  <a:pt x="28" y="66"/>
                  <a:pt x="20" y="66"/>
                </a:cubicBezTo>
                <a:close/>
                <a:moveTo>
                  <a:pt x="20" y="40"/>
                </a:moveTo>
                <a:cubicBezTo>
                  <a:pt x="20" y="40"/>
                  <a:pt x="20" y="40"/>
                  <a:pt x="20" y="40"/>
                </a:cubicBezTo>
                <a:cubicBezTo>
                  <a:pt x="25" y="40"/>
                  <a:pt x="31" y="38"/>
                  <a:pt x="34" y="34"/>
                </a:cubicBezTo>
                <a:cubicBezTo>
                  <a:pt x="38" y="30"/>
                  <a:pt x="40" y="25"/>
                  <a:pt x="40" y="20"/>
                </a:cubicBezTo>
                <a:cubicBezTo>
                  <a:pt x="40" y="9"/>
                  <a:pt x="31" y="0"/>
                  <a:pt x="20" y="0"/>
                </a:cubicBezTo>
                <a:cubicBezTo>
                  <a:pt x="15" y="0"/>
                  <a:pt x="10" y="2"/>
                  <a:pt x="6" y="6"/>
                </a:cubicBezTo>
                <a:cubicBezTo>
                  <a:pt x="2" y="10"/>
                  <a:pt x="0" y="15"/>
                  <a:pt x="0" y="20"/>
                </a:cubicBezTo>
                <a:cubicBezTo>
                  <a:pt x="0" y="31"/>
                  <a:pt x="9" y="40"/>
                  <a:pt x="20" y="40"/>
                </a:cubicBezTo>
                <a:close/>
                <a:moveTo>
                  <a:pt x="10" y="10"/>
                </a:moveTo>
                <a:cubicBezTo>
                  <a:pt x="13" y="7"/>
                  <a:pt x="16" y="6"/>
                  <a:pt x="20" y="6"/>
                </a:cubicBezTo>
                <a:cubicBezTo>
                  <a:pt x="28" y="6"/>
                  <a:pt x="34" y="12"/>
                  <a:pt x="34" y="20"/>
                </a:cubicBezTo>
                <a:cubicBezTo>
                  <a:pt x="34" y="24"/>
                  <a:pt x="33" y="27"/>
                  <a:pt x="30" y="30"/>
                </a:cubicBezTo>
                <a:cubicBezTo>
                  <a:pt x="27" y="33"/>
                  <a:pt x="24" y="34"/>
                  <a:pt x="20" y="34"/>
                </a:cubicBezTo>
                <a:cubicBezTo>
                  <a:pt x="20" y="37"/>
                  <a:pt x="20" y="37"/>
                  <a:pt x="20" y="37"/>
                </a:cubicBezTo>
                <a:cubicBezTo>
                  <a:pt x="20" y="34"/>
                  <a:pt x="20" y="34"/>
                  <a:pt x="20" y="34"/>
                </a:cubicBezTo>
                <a:cubicBezTo>
                  <a:pt x="12" y="34"/>
                  <a:pt x="6" y="28"/>
                  <a:pt x="6" y="20"/>
                </a:cubicBezTo>
                <a:cubicBezTo>
                  <a:pt x="6" y="16"/>
                  <a:pt x="7" y="13"/>
                  <a:pt x="10" y="10"/>
                </a:cubicBezTo>
                <a:close/>
                <a:moveTo>
                  <a:pt x="20" y="120"/>
                </a:moveTo>
                <a:cubicBezTo>
                  <a:pt x="15" y="120"/>
                  <a:pt x="10" y="122"/>
                  <a:pt x="6" y="126"/>
                </a:cubicBezTo>
                <a:cubicBezTo>
                  <a:pt x="2" y="130"/>
                  <a:pt x="0" y="135"/>
                  <a:pt x="0" y="140"/>
                </a:cubicBezTo>
                <a:cubicBezTo>
                  <a:pt x="0" y="151"/>
                  <a:pt x="9" y="160"/>
                  <a:pt x="20" y="160"/>
                </a:cubicBezTo>
                <a:cubicBezTo>
                  <a:pt x="20" y="160"/>
                  <a:pt x="20" y="160"/>
                  <a:pt x="20" y="160"/>
                </a:cubicBezTo>
                <a:cubicBezTo>
                  <a:pt x="31" y="160"/>
                  <a:pt x="40" y="151"/>
                  <a:pt x="40" y="140"/>
                </a:cubicBezTo>
                <a:cubicBezTo>
                  <a:pt x="40" y="129"/>
                  <a:pt x="31" y="120"/>
                  <a:pt x="20" y="120"/>
                </a:cubicBezTo>
                <a:close/>
                <a:moveTo>
                  <a:pt x="20" y="154"/>
                </a:moveTo>
                <a:cubicBezTo>
                  <a:pt x="20" y="157"/>
                  <a:pt x="20" y="157"/>
                  <a:pt x="20" y="157"/>
                </a:cubicBezTo>
                <a:cubicBezTo>
                  <a:pt x="20" y="154"/>
                  <a:pt x="20" y="154"/>
                  <a:pt x="20" y="154"/>
                </a:cubicBezTo>
                <a:cubicBezTo>
                  <a:pt x="12" y="154"/>
                  <a:pt x="6" y="148"/>
                  <a:pt x="6" y="140"/>
                </a:cubicBezTo>
                <a:cubicBezTo>
                  <a:pt x="6" y="136"/>
                  <a:pt x="8" y="133"/>
                  <a:pt x="10" y="130"/>
                </a:cubicBezTo>
                <a:cubicBezTo>
                  <a:pt x="13" y="127"/>
                  <a:pt x="16" y="126"/>
                  <a:pt x="20" y="126"/>
                </a:cubicBezTo>
                <a:cubicBezTo>
                  <a:pt x="28" y="126"/>
                  <a:pt x="34" y="132"/>
                  <a:pt x="34" y="140"/>
                </a:cubicBezTo>
                <a:cubicBezTo>
                  <a:pt x="34" y="148"/>
                  <a:pt x="28" y="154"/>
                  <a:pt x="20" y="154"/>
                </a:cubicBezTo>
                <a:close/>
                <a:moveTo>
                  <a:pt x="147" y="19"/>
                </a:moveTo>
                <a:cubicBezTo>
                  <a:pt x="147" y="17"/>
                  <a:pt x="145" y="16"/>
                  <a:pt x="144" y="16"/>
                </a:cubicBezTo>
                <a:cubicBezTo>
                  <a:pt x="144" y="16"/>
                  <a:pt x="144" y="16"/>
                  <a:pt x="144" y="16"/>
                </a:cubicBezTo>
                <a:cubicBezTo>
                  <a:pt x="62" y="16"/>
                  <a:pt x="62" y="16"/>
                  <a:pt x="62" y="16"/>
                </a:cubicBezTo>
                <a:cubicBezTo>
                  <a:pt x="61" y="16"/>
                  <a:pt x="59" y="17"/>
                  <a:pt x="59" y="19"/>
                </a:cubicBezTo>
                <a:cubicBezTo>
                  <a:pt x="59" y="21"/>
                  <a:pt x="61" y="22"/>
                  <a:pt x="62" y="22"/>
                </a:cubicBezTo>
                <a:cubicBezTo>
                  <a:pt x="62" y="22"/>
                  <a:pt x="62" y="22"/>
                  <a:pt x="62" y="22"/>
                </a:cubicBezTo>
                <a:cubicBezTo>
                  <a:pt x="144" y="22"/>
                  <a:pt x="144" y="22"/>
                  <a:pt x="144" y="22"/>
                </a:cubicBezTo>
                <a:cubicBezTo>
                  <a:pt x="145" y="22"/>
                  <a:pt x="147" y="21"/>
                  <a:pt x="147" y="19"/>
                </a:cubicBezTo>
                <a:close/>
                <a:moveTo>
                  <a:pt x="58" y="80"/>
                </a:moveTo>
                <a:cubicBezTo>
                  <a:pt x="58" y="81"/>
                  <a:pt x="59" y="82"/>
                  <a:pt x="59" y="82"/>
                </a:cubicBezTo>
                <a:cubicBezTo>
                  <a:pt x="60" y="83"/>
                  <a:pt x="60" y="83"/>
                  <a:pt x="61" y="83"/>
                </a:cubicBezTo>
                <a:cubicBezTo>
                  <a:pt x="62" y="83"/>
                  <a:pt x="63" y="83"/>
                  <a:pt x="63" y="82"/>
                </a:cubicBezTo>
                <a:cubicBezTo>
                  <a:pt x="64" y="82"/>
                  <a:pt x="64" y="81"/>
                  <a:pt x="64" y="80"/>
                </a:cubicBezTo>
                <a:cubicBezTo>
                  <a:pt x="64" y="79"/>
                  <a:pt x="64" y="78"/>
                  <a:pt x="63" y="78"/>
                </a:cubicBezTo>
                <a:cubicBezTo>
                  <a:pt x="63" y="77"/>
                  <a:pt x="62" y="77"/>
                  <a:pt x="61" y="77"/>
                </a:cubicBezTo>
                <a:cubicBezTo>
                  <a:pt x="60" y="77"/>
                  <a:pt x="60" y="77"/>
                  <a:pt x="59" y="78"/>
                </a:cubicBezTo>
                <a:cubicBezTo>
                  <a:pt x="59" y="78"/>
                  <a:pt x="58" y="79"/>
                  <a:pt x="58" y="80"/>
                </a:cubicBezTo>
                <a:close/>
                <a:moveTo>
                  <a:pt x="74" y="80"/>
                </a:moveTo>
                <a:cubicBezTo>
                  <a:pt x="74" y="78"/>
                  <a:pt x="73" y="77"/>
                  <a:pt x="71" y="77"/>
                </a:cubicBezTo>
                <a:cubicBezTo>
                  <a:pt x="70" y="77"/>
                  <a:pt x="68" y="78"/>
                  <a:pt x="68" y="80"/>
                </a:cubicBezTo>
                <a:cubicBezTo>
                  <a:pt x="68" y="82"/>
                  <a:pt x="70" y="83"/>
                  <a:pt x="71" y="83"/>
                </a:cubicBezTo>
                <a:cubicBezTo>
                  <a:pt x="73" y="83"/>
                  <a:pt x="74" y="82"/>
                  <a:pt x="74" y="80"/>
                </a:cubicBezTo>
                <a:close/>
                <a:moveTo>
                  <a:pt x="85" y="80"/>
                </a:moveTo>
                <a:cubicBezTo>
                  <a:pt x="85" y="78"/>
                  <a:pt x="83" y="77"/>
                  <a:pt x="82" y="77"/>
                </a:cubicBezTo>
                <a:cubicBezTo>
                  <a:pt x="80" y="77"/>
                  <a:pt x="79" y="78"/>
                  <a:pt x="79" y="80"/>
                </a:cubicBezTo>
                <a:cubicBezTo>
                  <a:pt x="79" y="82"/>
                  <a:pt x="80" y="83"/>
                  <a:pt x="82" y="83"/>
                </a:cubicBezTo>
                <a:cubicBezTo>
                  <a:pt x="83" y="83"/>
                  <a:pt x="85" y="82"/>
                  <a:pt x="85" y="80"/>
                </a:cubicBezTo>
                <a:close/>
                <a:moveTo>
                  <a:pt x="136" y="80"/>
                </a:moveTo>
                <a:cubicBezTo>
                  <a:pt x="136" y="78"/>
                  <a:pt x="134" y="77"/>
                  <a:pt x="133" y="77"/>
                </a:cubicBezTo>
                <a:cubicBezTo>
                  <a:pt x="131" y="77"/>
                  <a:pt x="130" y="78"/>
                  <a:pt x="130" y="80"/>
                </a:cubicBezTo>
                <a:cubicBezTo>
                  <a:pt x="130" y="82"/>
                  <a:pt x="131" y="83"/>
                  <a:pt x="133" y="83"/>
                </a:cubicBezTo>
                <a:cubicBezTo>
                  <a:pt x="134" y="83"/>
                  <a:pt x="136" y="82"/>
                  <a:pt x="136" y="80"/>
                </a:cubicBezTo>
                <a:close/>
                <a:moveTo>
                  <a:pt x="115" y="80"/>
                </a:moveTo>
                <a:cubicBezTo>
                  <a:pt x="115" y="78"/>
                  <a:pt x="114" y="77"/>
                  <a:pt x="112" y="77"/>
                </a:cubicBezTo>
                <a:cubicBezTo>
                  <a:pt x="111" y="77"/>
                  <a:pt x="109" y="78"/>
                  <a:pt x="109" y="80"/>
                </a:cubicBezTo>
                <a:cubicBezTo>
                  <a:pt x="109" y="82"/>
                  <a:pt x="111" y="83"/>
                  <a:pt x="112" y="83"/>
                </a:cubicBezTo>
                <a:cubicBezTo>
                  <a:pt x="114" y="83"/>
                  <a:pt x="115" y="82"/>
                  <a:pt x="115" y="80"/>
                </a:cubicBezTo>
                <a:close/>
                <a:moveTo>
                  <a:pt x="105" y="80"/>
                </a:moveTo>
                <a:cubicBezTo>
                  <a:pt x="105" y="78"/>
                  <a:pt x="104" y="77"/>
                  <a:pt x="102" y="77"/>
                </a:cubicBezTo>
                <a:cubicBezTo>
                  <a:pt x="100" y="77"/>
                  <a:pt x="99" y="78"/>
                  <a:pt x="99" y="80"/>
                </a:cubicBezTo>
                <a:cubicBezTo>
                  <a:pt x="99" y="82"/>
                  <a:pt x="100" y="83"/>
                  <a:pt x="102" y="83"/>
                </a:cubicBezTo>
                <a:cubicBezTo>
                  <a:pt x="104" y="83"/>
                  <a:pt x="105" y="82"/>
                  <a:pt x="105" y="80"/>
                </a:cubicBezTo>
                <a:close/>
                <a:moveTo>
                  <a:pt x="125" y="80"/>
                </a:moveTo>
                <a:cubicBezTo>
                  <a:pt x="125" y="78"/>
                  <a:pt x="124" y="77"/>
                  <a:pt x="122" y="77"/>
                </a:cubicBezTo>
                <a:cubicBezTo>
                  <a:pt x="121" y="77"/>
                  <a:pt x="119" y="78"/>
                  <a:pt x="119" y="80"/>
                </a:cubicBezTo>
                <a:cubicBezTo>
                  <a:pt x="119" y="82"/>
                  <a:pt x="121" y="83"/>
                  <a:pt x="122" y="83"/>
                </a:cubicBezTo>
                <a:cubicBezTo>
                  <a:pt x="124" y="83"/>
                  <a:pt x="125" y="82"/>
                  <a:pt x="125" y="80"/>
                </a:cubicBezTo>
                <a:close/>
                <a:moveTo>
                  <a:pt x="95" y="80"/>
                </a:moveTo>
                <a:cubicBezTo>
                  <a:pt x="95" y="78"/>
                  <a:pt x="93" y="77"/>
                  <a:pt x="92" y="77"/>
                </a:cubicBezTo>
                <a:cubicBezTo>
                  <a:pt x="90" y="77"/>
                  <a:pt x="89" y="78"/>
                  <a:pt x="89" y="80"/>
                </a:cubicBezTo>
                <a:cubicBezTo>
                  <a:pt x="89" y="82"/>
                  <a:pt x="90" y="83"/>
                  <a:pt x="92" y="83"/>
                </a:cubicBezTo>
                <a:cubicBezTo>
                  <a:pt x="93" y="83"/>
                  <a:pt x="95" y="82"/>
                  <a:pt x="95" y="80"/>
                </a:cubicBezTo>
                <a:close/>
                <a:moveTo>
                  <a:pt x="145" y="82"/>
                </a:moveTo>
                <a:cubicBezTo>
                  <a:pt x="145" y="81"/>
                  <a:pt x="146" y="81"/>
                  <a:pt x="146" y="80"/>
                </a:cubicBezTo>
                <a:cubicBezTo>
                  <a:pt x="146" y="79"/>
                  <a:pt x="145" y="78"/>
                  <a:pt x="145" y="78"/>
                </a:cubicBezTo>
                <a:cubicBezTo>
                  <a:pt x="144" y="77"/>
                  <a:pt x="144" y="77"/>
                  <a:pt x="143" y="77"/>
                </a:cubicBezTo>
                <a:cubicBezTo>
                  <a:pt x="142" y="77"/>
                  <a:pt x="141" y="77"/>
                  <a:pt x="141" y="78"/>
                </a:cubicBezTo>
                <a:cubicBezTo>
                  <a:pt x="140" y="78"/>
                  <a:pt x="140" y="79"/>
                  <a:pt x="140" y="80"/>
                </a:cubicBezTo>
                <a:cubicBezTo>
                  <a:pt x="140" y="81"/>
                  <a:pt x="140" y="81"/>
                  <a:pt x="141" y="82"/>
                </a:cubicBezTo>
                <a:cubicBezTo>
                  <a:pt x="141" y="83"/>
                  <a:pt x="142" y="83"/>
                  <a:pt x="143" y="83"/>
                </a:cubicBezTo>
                <a:cubicBezTo>
                  <a:pt x="144" y="83"/>
                  <a:pt x="144" y="83"/>
                  <a:pt x="145" y="82"/>
                </a:cubicBezTo>
                <a:close/>
                <a:moveTo>
                  <a:pt x="58" y="140"/>
                </a:moveTo>
                <a:cubicBezTo>
                  <a:pt x="58" y="142"/>
                  <a:pt x="60" y="143"/>
                  <a:pt x="61" y="143"/>
                </a:cubicBezTo>
                <a:cubicBezTo>
                  <a:pt x="61" y="143"/>
                  <a:pt x="61" y="143"/>
                  <a:pt x="61" y="143"/>
                </a:cubicBezTo>
                <a:cubicBezTo>
                  <a:pt x="143" y="143"/>
                  <a:pt x="143" y="143"/>
                  <a:pt x="143" y="143"/>
                </a:cubicBezTo>
                <a:cubicBezTo>
                  <a:pt x="144" y="143"/>
                  <a:pt x="146" y="141"/>
                  <a:pt x="146" y="140"/>
                </a:cubicBezTo>
                <a:cubicBezTo>
                  <a:pt x="146" y="138"/>
                  <a:pt x="144" y="137"/>
                  <a:pt x="143" y="137"/>
                </a:cubicBezTo>
                <a:cubicBezTo>
                  <a:pt x="143" y="137"/>
                  <a:pt x="143" y="137"/>
                  <a:pt x="143" y="137"/>
                </a:cubicBezTo>
                <a:cubicBezTo>
                  <a:pt x="61" y="137"/>
                  <a:pt x="61" y="137"/>
                  <a:pt x="61" y="137"/>
                </a:cubicBezTo>
                <a:cubicBezTo>
                  <a:pt x="60" y="137"/>
                  <a:pt x="58" y="138"/>
                  <a:pt x="58" y="14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08" name="Freeform 807">
            <a:extLst>
              <a:ext uri="{FF2B5EF4-FFF2-40B4-BE49-F238E27FC236}">
                <a16:creationId xmlns:a16="http://schemas.microsoft.com/office/drawing/2014/main" xmlns="" id="{3FD28A14-AA1B-4F78-BEE0-D2906B2E4FF7}"/>
              </a:ext>
            </a:extLst>
          </p:cNvPr>
          <p:cNvSpPr>
            <a:spLocks noEditPoints="1"/>
          </p:cNvSpPr>
          <p:nvPr/>
        </p:nvSpPr>
        <p:spPr bwMode="auto">
          <a:xfrm>
            <a:off x="4473575" y="5938838"/>
            <a:ext cx="385763" cy="550863"/>
          </a:xfrm>
          <a:custGeom>
            <a:avLst/>
            <a:gdLst>
              <a:gd name="T0" fmla="*/ 75 w 113"/>
              <a:gd name="T1" fmla="*/ 11 h 160"/>
              <a:gd name="T2" fmla="*/ 59 w 113"/>
              <a:gd name="T3" fmla="*/ 19 h 160"/>
              <a:gd name="T4" fmla="*/ 73 w 113"/>
              <a:gd name="T5" fmla="*/ 37 h 160"/>
              <a:gd name="T6" fmla="*/ 68 w 113"/>
              <a:gd name="T7" fmla="*/ 25 h 160"/>
              <a:gd name="T8" fmla="*/ 44 w 113"/>
              <a:gd name="T9" fmla="*/ 135 h 160"/>
              <a:gd name="T10" fmla="*/ 3 w 113"/>
              <a:gd name="T11" fmla="*/ 116 h 160"/>
              <a:gd name="T12" fmla="*/ 3 w 113"/>
              <a:gd name="T13" fmla="*/ 160 h 160"/>
              <a:gd name="T14" fmla="*/ 44 w 113"/>
              <a:gd name="T15" fmla="*/ 141 h 160"/>
              <a:gd name="T16" fmla="*/ 113 w 113"/>
              <a:gd name="T17" fmla="*/ 22 h 160"/>
              <a:gd name="T18" fmla="*/ 6 w 113"/>
              <a:gd name="T19" fmla="*/ 154 h 160"/>
              <a:gd name="T20" fmla="*/ 38 w 113"/>
              <a:gd name="T21" fmla="*/ 154 h 160"/>
              <a:gd name="T22" fmla="*/ 3 w 113"/>
              <a:gd name="T23" fmla="*/ 102 h 160"/>
              <a:gd name="T24" fmla="*/ 44 w 113"/>
              <a:gd name="T25" fmla="*/ 61 h 160"/>
              <a:gd name="T26" fmla="*/ 0 w 113"/>
              <a:gd name="T27" fmla="*/ 61 h 160"/>
              <a:gd name="T28" fmla="*/ 38 w 113"/>
              <a:gd name="T29" fmla="*/ 96 h 160"/>
              <a:gd name="T30" fmla="*/ 41 w 113"/>
              <a:gd name="T31" fmla="*/ 39 h 160"/>
              <a:gd name="T32" fmla="*/ 39 w 113"/>
              <a:gd name="T33" fmla="*/ 44 h 160"/>
              <a:gd name="T34" fmla="*/ 44 w 113"/>
              <a:gd name="T35" fmla="*/ 42 h 160"/>
              <a:gd name="T36" fmla="*/ 32 w 113"/>
              <a:gd name="T37" fmla="*/ 39 h 160"/>
              <a:gd name="T38" fmla="*/ 35 w 113"/>
              <a:gd name="T39" fmla="*/ 42 h 160"/>
              <a:gd name="T40" fmla="*/ 10 w 113"/>
              <a:gd name="T41" fmla="*/ 42 h 160"/>
              <a:gd name="T42" fmla="*/ 13 w 113"/>
              <a:gd name="T43" fmla="*/ 39 h 160"/>
              <a:gd name="T44" fmla="*/ 22 w 113"/>
              <a:gd name="T45" fmla="*/ 44 h 160"/>
              <a:gd name="T46" fmla="*/ 3 w 113"/>
              <a:gd name="T47" fmla="*/ 39 h 160"/>
              <a:gd name="T48" fmla="*/ 1 w 113"/>
              <a:gd name="T49" fmla="*/ 44 h 160"/>
              <a:gd name="T50" fmla="*/ 6 w 113"/>
              <a:gd name="T51" fmla="*/ 42 h 160"/>
              <a:gd name="T52" fmla="*/ 3 w 113"/>
              <a:gd name="T53" fmla="*/ 29 h 160"/>
              <a:gd name="T54" fmla="*/ 6 w 113"/>
              <a:gd name="T55" fmla="*/ 32 h 160"/>
              <a:gd name="T56" fmla="*/ 0 w 113"/>
              <a:gd name="T57" fmla="*/ 13 h 160"/>
              <a:gd name="T58" fmla="*/ 3 w 113"/>
              <a:gd name="T59" fmla="*/ 10 h 160"/>
              <a:gd name="T60" fmla="*/ 3 w 113"/>
              <a:gd name="T61" fmla="*/ 25 h 160"/>
              <a:gd name="T62" fmla="*/ 3 w 113"/>
              <a:gd name="T63" fmla="*/ 0 h 160"/>
              <a:gd name="T64" fmla="*/ 1 w 113"/>
              <a:gd name="T65" fmla="*/ 5 h 160"/>
              <a:gd name="T66" fmla="*/ 6 w 113"/>
              <a:gd name="T67" fmla="*/ 3 h 160"/>
              <a:gd name="T68" fmla="*/ 32 w 113"/>
              <a:gd name="T69" fmla="*/ 0 h 160"/>
              <a:gd name="T70" fmla="*/ 35 w 113"/>
              <a:gd name="T71" fmla="*/ 3 h 160"/>
              <a:gd name="T72" fmla="*/ 10 w 113"/>
              <a:gd name="T73" fmla="*/ 3 h 160"/>
              <a:gd name="T74" fmla="*/ 13 w 113"/>
              <a:gd name="T75" fmla="*/ 0 h 160"/>
              <a:gd name="T76" fmla="*/ 22 w 113"/>
              <a:gd name="T77" fmla="*/ 6 h 160"/>
              <a:gd name="T78" fmla="*/ 41 w 113"/>
              <a:gd name="T79" fmla="*/ 6 h 160"/>
              <a:gd name="T80" fmla="*/ 44 w 113"/>
              <a:gd name="T81" fmla="*/ 1 h 160"/>
              <a:gd name="T82" fmla="*/ 38 w 113"/>
              <a:gd name="T83" fmla="*/ 3 h 160"/>
              <a:gd name="T84" fmla="*/ 41 w 113"/>
              <a:gd name="T85" fmla="*/ 29 h 160"/>
              <a:gd name="T86" fmla="*/ 44 w 113"/>
              <a:gd name="T87" fmla="*/ 32 h 160"/>
              <a:gd name="T88" fmla="*/ 38 w 113"/>
              <a:gd name="T89" fmla="*/ 13 h 160"/>
              <a:gd name="T90" fmla="*/ 41 w 113"/>
              <a:gd name="T91" fmla="*/ 10 h 160"/>
              <a:gd name="T92" fmla="*/ 41 w 113"/>
              <a:gd name="T93" fmla="*/ 25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13" h="160">
                <a:moveTo>
                  <a:pt x="109" y="19"/>
                </a:moveTo>
                <a:cubicBezTo>
                  <a:pt x="68" y="19"/>
                  <a:pt x="68" y="19"/>
                  <a:pt x="68" y="19"/>
                </a:cubicBezTo>
                <a:cubicBezTo>
                  <a:pt x="75" y="11"/>
                  <a:pt x="75" y="11"/>
                  <a:pt x="75" y="11"/>
                </a:cubicBezTo>
                <a:cubicBezTo>
                  <a:pt x="76" y="10"/>
                  <a:pt x="76" y="8"/>
                  <a:pt x="75" y="7"/>
                </a:cubicBezTo>
                <a:cubicBezTo>
                  <a:pt x="74" y="6"/>
                  <a:pt x="72" y="6"/>
                  <a:pt x="71" y="7"/>
                </a:cubicBezTo>
                <a:cubicBezTo>
                  <a:pt x="59" y="19"/>
                  <a:pt x="59" y="19"/>
                  <a:pt x="59" y="19"/>
                </a:cubicBezTo>
                <a:cubicBezTo>
                  <a:pt x="57" y="21"/>
                  <a:pt x="57" y="22"/>
                  <a:pt x="59" y="24"/>
                </a:cubicBezTo>
                <a:cubicBezTo>
                  <a:pt x="71" y="36"/>
                  <a:pt x="71" y="36"/>
                  <a:pt x="71" y="36"/>
                </a:cubicBezTo>
                <a:cubicBezTo>
                  <a:pt x="71" y="36"/>
                  <a:pt x="72" y="37"/>
                  <a:pt x="73" y="37"/>
                </a:cubicBezTo>
                <a:cubicBezTo>
                  <a:pt x="74" y="37"/>
                  <a:pt x="74" y="36"/>
                  <a:pt x="75" y="36"/>
                </a:cubicBezTo>
                <a:cubicBezTo>
                  <a:pt x="76" y="35"/>
                  <a:pt x="76" y="33"/>
                  <a:pt x="75" y="32"/>
                </a:cubicBezTo>
                <a:cubicBezTo>
                  <a:pt x="68" y="25"/>
                  <a:pt x="68" y="25"/>
                  <a:pt x="68" y="25"/>
                </a:cubicBezTo>
                <a:cubicBezTo>
                  <a:pt x="107" y="25"/>
                  <a:pt x="107" y="25"/>
                  <a:pt x="107" y="25"/>
                </a:cubicBezTo>
                <a:cubicBezTo>
                  <a:pt x="107" y="135"/>
                  <a:pt x="107" y="135"/>
                  <a:pt x="107" y="135"/>
                </a:cubicBezTo>
                <a:cubicBezTo>
                  <a:pt x="44" y="135"/>
                  <a:pt x="44" y="135"/>
                  <a:pt x="44" y="135"/>
                </a:cubicBezTo>
                <a:cubicBezTo>
                  <a:pt x="44" y="119"/>
                  <a:pt x="44" y="119"/>
                  <a:pt x="44" y="119"/>
                </a:cubicBezTo>
                <a:cubicBezTo>
                  <a:pt x="44" y="117"/>
                  <a:pt x="43" y="116"/>
                  <a:pt x="41" y="116"/>
                </a:cubicBezTo>
                <a:cubicBezTo>
                  <a:pt x="3" y="116"/>
                  <a:pt x="3" y="116"/>
                  <a:pt x="3" y="116"/>
                </a:cubicBezTo>
                <a:cubicBezTo>
                  <a:pt x="1" y="116"/>
                  <a:pt x="0" y="117"/>
                  <a:pt x="0" y="119"/>
                </a:cubicBezTo>
                <a:cubicBezTo>
                  <a:pt x="0" y="157"/>
                  <a:pt x="0" y="157"/>
                  <a:pt x="0" y="157"/>
                </a:cubicBezTo>
                <a:cubicBezTo>
                  <a:pt x="0" y="159"/>
                  <a:pt x="1" y="160"/>
                  <a:pt x="3" y="160"/>
                </a:cubicBezTo>
                <a:cubicBezTo>
                  <a:pt x="41" y="160"/>
                  <a:pt x="41" y="160"/>
                  <a:pt x="41" y="160"/>
                </a:cubicBezTo>
                <a:cubicBezTo>
                  <a:pt x="43" y="160"/>
                  <a:pt x="44" y="159"/>
                  <a:pt x="44" y="157"/>
                </a:cubicBezTo>
                <a:cubicBezTo>
                  <a:pt x="44" y="141"/>
                  <a:pt x="44" y="141"/>
                  <a:pt x="44" y="141"/>
                </a:cubicBezTo>
                <a:cubicBezTo>
                  <a:pt x="110" y="141"/>
                  <a:pt x="110" y="141"/>
                  <a:pt x="110" y="141"/>
                </a:cubicBezTo>
                <a:cubicBezTo>
                  <a:pt x="111" y="141"/>
                  <a:pt x="113" y="139"/>
                  <a:pt x="113" y="138"/>
                </a:cubicBezTo>
                <a:cubicBezTo>
                  <a:pt x="113" y="22"/>
                  <a:pt x="113" y="22"/>
                  <a:pt x="113" y="22"/>
                </a:cubicBezTo>
                <a:cubicBezTo>
                  <a:pt x="112" y="20"/>
                  <a:pt x="111" y="19"/>
                  <a:pt x="109" y="19"/>
                </a:cubicBezTo>
                <a:close/>
                <a:moveTo>
                  <a:pt x="38" y="154"/>
                </a:moveTo>
                <a:cubicBezTo>
                  <a:pt x="6" y="154"/>
                  <a:pt x="6" y="154"/>
                  <a:pt x="6" y="154"/>
                </a:cubicBezTo>
                <a:cubicBezTo>
                  <a:pt x="6" y="121"/>
                  <a:pt x="6" y="121"/>
                  <a:pt x="6" y="121"/>
                </a:cubicBezTo>
                <a:cubicBezTo>
                  <a:pt x="38" y="121"/>
                  <a:pt x="38" y="121"/>
                  <a:pt x="38" y="121"/>
                </a:cubicBezTo>
                <a:lnTo>
                  <a:pt x="38" y="154"/>
                </a:lnTo>
                <a:close/>
                <a:moveTo>
                  <a:pt x="0" y="61"/>
                </a:moveTo>
                <a:cubicBezTo>
                  <a:pt x="0" y="99"/>
                  <a:pt x="0" y="99"/>
                  <a:pt x="0" y="99"/>
                </a:cubicBezTo>
                <a:cubicBezTo>
                  <a:pt x="0" y="101"/>
                  <a:pt x="1" y="102"/>
                  <a:pt x="3" y="102"/>
                </a:cubicBezTo>
                <a:cubicBezTo>
                  <a:pt x="41" y="102"/>
                  <a:pt x="41" y="102"/>
                  <a:pt x="41" y="102"/>
                </a:cubicBezTo>
                <a:cubicBezTo>
                  <a:pt x="43" y="102"/>
                  <a:pt x="44" y="101"/>
                  <a:pt x="44" y="99"/>
                </a:cubicBezTo>
                <a:cubicBezTo>
                  <a:pt x="44" y="61"/>
                  <a:pt x="44" y="61"/>
                  <a:pt x="44" y="61"/>
                </a:cubicBezTo>
                <a:cubicBezTo>
                  <a:pt x="44" y="59"/>
                  <a:pt x="43" y="58"/>
                  <a:pt x="41" y="58"/>
                </a:cubicBezTo>
                <a:cubicBezTo>
                  <a:pt x="3" y="58"/>
                  <a:pt x="3" y="58"/>
                  <a:pt x="3" y="58"/>
                </a:cubicBezTo>
                <a:cubicBezTo>
                  <a:pt x="1" y="58"/>
                  <a:pt x="0" y="59"/>
                  <a:pt x="0" y="61"/>
                </a:cubicBezTo>
                <a:close/>
                <a:moveTo>
                  <a:pt x="6" y="64"/>
                </a:moveTo>
                <a:cubicBezTo>
                  <a:pt x="38" y="64"/>
                  <a:pt x="38" y="64"/>
                  <a:pt x="38" y="64"/>
                </a:cubicBezTo>
                <a:cubicBezTo>
                  <a:pt x="38" y="96"/>
                  <a:pt x="38" y="96"/>
                  <a:pt x="38" y="96"/>
                </a:cubicBezTo>
                <a:cubicBezTo>
                  <a:pt x="6" y="96"/>
                  <a:pt x="6" y="96"/>
                  <a:pt x="6" y="96"/>
                </a:cubicBezTo>
                <a:lnTo>
                  <a:pt x="6" y="64"/>
                </a:lnTo>
                <a:close/>
                <a:moveTo>
                  <a:pt x="41" y="39"/>
                </a:moveTo>
                <a:cubicBezTo>
                  <a:pt x="41" y="39"/>
                  <a:pt x="40" y="39"/>
                  <a:pt x="39" y="39"/>
                </a:cubicBezTo>
                <a:cubicBezTo>
                  <a:pt x="39" y="40"/>
                  <a:pt x="38" y="41"/>
                  <a:pt x="38" y="42"/>
                </a:cubicBezTo>
                <a:cubicBezTo>
                  <a:pt x="38" y="42"/>
                  <a:pt x="39" y="43"/>
                  <a:pt x="39" y="44"/>
                </a:cubicBezTo>
                <a:cubicBezTo>
                  <a:pt x="40" y="44"/>
                  <a:pt x="41" y="44"/>
                  <a:pt x="41" y="44"/>
                </a:cubicBezTo>
                <a:cubicBezTo>
                  <a:pt x="42" y="44"/>
                  <a:pt x="43" y="44"/>
                  <a:pt x="44" y="44"/>
                </a:cubicBezTo>
                <a:cubicBezTo>
                  <a:pt x="44" y="43"/>
                  <a:pt x="44" y="42"/>
                  <a:pt x="44" y="42"/>
                </a:cubicBezTo>
                <a:cubicBezTo>
                  <a:pt x="44" y="41"/>
                  <a:pt x="44" y="40"/>
                  <a:pt x="44" y="39"/>
                </a:cubicBezTo>
                <a:cubicBezTo>
                  <a:pt x="43" y="39"/>
                  <a:pt x="42" y="39"/>
                  <a:pt x="41" y="39"/>
                </a:cubicBezTo>
                <a:close/>
                <a:moveTo>
                  <a:pt x="32" y="39"/>
                </a:moveTo>
                <a:cubicBezTo>
                  <a:pt x="30" y="39"/>
                  <a:pt x="29" y="40"/>
                  <a:pt x="29" y="42"/>
                </a:cubicBezTo>
                <a:cubicBezTo>
                  <a:pt x="29" y="43"/>
                  <a:pt x="30" y="44"/>
                  <a:pt x="32" y="44"/>
                </a:cubicBezTo>
                <a:cubicBezTo>
                  <a:pt x="33" y="44"/>
                  <a:pt x="35" y="43"/>
                  <a:pt x="35" y="42"/>
                </a:cubicBezTo>
                <a:cubicBezTo>
                  <a:pt x="35" y="40"/>
                  <a:pt x="33" y="39"/>
                  <a:pt x="32" y="39"/>
                </a:cubicBezTo>
                <a:close/>
                <a:moveTo>
                  <a:pt x="13" y="39"/>
                </a:moveTo>
                <a:cubicBezTo>
                  <a:pt x="11" y="39"/>
                  <a:pt x="10" y="40"/>
                  <a:pt x="10" y="42"/>
                </a:cubicBezTo>
                <a:cubicBezTo>
                  <a:pt x="10" y="43"/>
                  <a:pt x="11" y="44"/>
                  <a:pt x="13" y="44"/>
                </a:cubicBezTo>
                <a:cubicBezTo>
                  <a:pt x="14" y="44"/>
                  <a:pt x="16" y="43"/>
                  <a:pt x="16" y="42"/>
                </a:cubicBezTo>
                <a:cubicBezTo>
                  <a:pt x="16" y="40"/>
                  <a:pt x="14" y="39"/>
                  <a:pt x="13" y="39"/>
                </a:cubicBezTo>
                <a:close/>
                <a:moveTo>
                  <a:pt x="22" y="39"/>
                </a:moveTo>
                <a:cubicBezTo>
                  <a:pt x="21" y="39"/>
                  <a:pt x="19" y="40"/>
                  <a:pt x="19" y="42"/>
                </a:cubicBezTo>
                <a:cubicBezTo>
                  <a:pt x="19" y="43"/>
                  <a:pt x="21" y="44"/>
                  <a:pt x="22" y="44"/>
                </a:cubicBezTo>
                <a:cubicBezTo>
                  <a:pt x="24" y="44"/>
                  <a:pt x="25" y="43"/>
                  <a:pt x="25" y="42"/>
                </a:cubicBezTo>
                <a:cubicBezTo>
                  <a:pt x="25" y="40"/>
                  <a:pt x="24" y="39"/>
                  <a:pt x="22" y="39"/>
                </a:cubicBezTo>
                <a:close/>
                <a:moveTo>
                  <a:pt x="3" y="39"/>
                </a:moveTo>
                <a:cubicBezTo>
                  <a:pt x="2" y="39"/>
                  <a:pt x="1" y="39"/>
                  <a:pt x="1" y="39"/>
                </a:cubicBezTo>
                <a:cubicBezTo>
                  <a:pt x="0" y="40"/>
                  <a:pt x="0" y="41"/>
                  <a:pt x="0" y="42"/>
                </a:cubicBezTo>
                <a:cubicBezTo>
                  <a:pt x="0" y="42"/>
                  <a:pt x="0" y="43"/>
                  <a:pt x="1" y="44"/>
                </a:cubicBezTo>
                <a:cubicBezTo>
                  <a:pt x="1" y="44"/>
                  <a:pt x="2" y="44"/>
                  <a:pt x="3" y="44"/>
                </a:cubicBezTo>
                <a:cubicBezTo>
                  <a:pt x="4" y="44"/>
                  <a:pt x="5" y="44"/>
                  <a:pt x="5" y="44"/>
                </a:cubicBezTo>
                <a:cubicBezTo>
                  <a:pt x="6" y="43"/>
                  <a:pt x="6" y="42"/>
                  <a:pt x="6" y="42"/>
                </a:cubicBezTo>
                <a:cubicBezTo>
                  <a:pt x="6" y="41"/>
                  <a:pt x="6" y="40"/>
                  <a:pt x="5" y="39"/>
                </a:cubicBezTo>
                <a:cubicBezTo>
                  <a:pt x="5" y="39"/>
                  <a:pt x="4" y="39"/>
                  <a:pt x="3" y="39"/>
                </a:cubicBezTo>
                <a:close/>
                <a:moveTo>
                  <a:pt x="3" y="29"/>
                </a:moveTo>
                <a:cubicBezTo>
                  <a:pt x="1" y="29"/>
                  <a:pt x="0" y="30"/>
                  <a:pt x="0" y="32"/>
                </a:cubicBezTo>
                <a:cubicBezTo>
                  <a:pt x="0" y="34"/>
                  <a:pt x="1" y="35"/>
                  <a:pt x="3" y="35"/>
                </a:cubicBezTo>
                <a:cubicBezTo>
                  <a:pt x="5" y="35"/>
                  <a:pt x="6" y="34"/>
                  <a:pt x="6" y="32"/>
                </a:cubicBezTo>
                <a:cubicBezTo>
                  <a:pt x="6" y="30"/>
                  <a:pt x="5" y="29"/>
                  <a:pt x="3" y="29"/>
                </a:cubicBezTo>
                <a:close/>
                <a:moveTo>
                  <a:pt x="3" y="10"/>
                </a:moveTo>
                <a:cubicBezTo>
                  <a:pt x="1" y="10"/>
                  <a:pt x="0" y="11"/>
                  <a:pt x="0" y="13"/>
                </a:cubicBezTo>
                <a:cubicBezTo>
                  <a:pt x="0" y="14"/>
                  <a:pt x="1" y="16"/>
                  <a:pt x="3" y="16"/>
                </a:cubicBezTo>
                <a:cubicBezTo>
                  <a:pt x="5" y="16"/>
                  <a:pt x="6" y="14"/>
                  <a:pt x="6" y="13"/>
                </a:cubicBezTo>
                <a:cubicBezTo>
                  <a:pt x="6" y="11"/>
                  <a:pt x="5" y="10"/>
                  <a:pt x="3" y="10"/>
                </a:cubicBezTo>
                <a:close/>
                <a:moveTo>
                  <a:pt x="3" y="19"/>
                </a:moveTo>
                <a:cubicBezTo>
                  <a:pt x="1" y="19"/>
                  <a:pt x="0" y="21"/>
                  <a:pt x="0" y="22"/>
                </a:cubicBezTo>
                <a:cubicBezTo>
                  <a:pt x="0" y="24"/>
                  <a:pt x="1" y="25"/>
                  <a:pt x="3" y="25"/>
                </a:cubicBezTo>
                <a:cubicBezTo>
                  <a:pt x="5" y="25"/>
                  <a:pt x="6" y="24"/>
                  <a:pt x="6" y="22"/>
                </a:cubicBezTo>
                <a:cubicBezTo>
                  <a:pt x="6" y="21"/>
                  <a:pt x="5" y="19"/>
                  <a:pt x="3" y="19"/>
                </a:cubicBezTo>
                <a:close/>
                <a:moveTo>
                  <a:pt x="3" y="0"/>
                </a:moveTo>
                <a:cubicBezTo>
                  <a:pt x="2" y="0"/>
                  <a:pt x="1" y="0"/>
                  <a:pt x="1" y="1"/>
                </a:cubicBezTo>
                <a:cubicBezTo>
                  <a:pt x="0" y="1"/>
                  <a:pt x="0" y="2"/>
                  <a:pt x="0" y="3"/>
                </a:cubicBezTo>
                <a:cubicBezTo>
                  <a:pt x="0" y="4"/>
                  <a:pt x="0" y="5"/>
                  <a:pt x="1" y="5"/>
                </a:cubicBezTo>
                <a:cubicBezTo>
                  <a:pt x="1" y="6"/>
                  <a:pt x="2" y="6"/>
                  <a:pt x="3" y="6"/>
                </a:cubicBezTo>
                <a:cubicBezTo>
                  <a:pt x="4" y="6"/>
                  <a:pt x="5" y="6"/>
                  <a:pt x="5" y="5"/>
                </a:cubicBezTo>
                <a:cubicBezTo>
                  <a:pt x="6" y="5"/>
                  <a:pt x="6" y="4"/>
                  <a:pt x="6" y="3"/>
                </a:cubicBezTo>
                <a:cubicBezTo>
                  <a:pt x="6" y="2"/>
                  <a:pt x="6" y="1"/>
                  <a:pt x="5" y="1"/>
                </a:cubicBezTo>
                <a:cubicBezTo>
                  <a:pt x="5" y="0"/>
                  <a:pt x="4" y="0"/>
                  <a:pt x="3" y="0"/>
                </a:cubicBezTo>
                <a:close/>
                <a:moveTo>
                  <a:pt x="32" y="0"/>
                </a:moveTo>
                <a:cubicBezTo>
                  <a:pt x="30" y="0"/>
                  <a:pt x="29" y="1"/>
                  <a:pt x="29" y="3"/>
                </a:cubicBezTo>
                <a:cubicBezTo>
                  <a:pt x="29" y="5"/>
                  <a:pt x="30" y="6"/>
                  <a:pt x="32" y="6"/>
                </a:cubicBezTo>
                <a:cubicBezTo>
                  <a:pt x="33" y="6"/>
                  <a:pt x="35" y="5"/>
                  <a:pt x="35" y="3"/>
                </a:cubicBezTo>
                <a:cubicBezTo>
                  <a:pt x="35" y="1"/>
                  <a:pt x="33" y="0"/>
                  <a:pt x="32" y="0"/>
                </a:cubicBezTo>
                <a:close/>
                <a:moveTo>
                  <a:pt x="13" y="0"/>
                </a:moveTo>
                <a:cubicBezTo>
                  <a:pt x="11" y="0"/>
                  <a:pt x="10" y="1"/>
                  <a:pt x="10" y="3"/>
                </a:cubicBezTo>
                <a:cubicBezTo>
                  <a:pt x="10" y="5"/>
                  <a:pt x="11" y="6"/>
                  <a:pt x="13" y="6"/>
                </a:cubicBezTo>
                <a:cubicBezTo>
                  <a:pt x="14" y="6"/>
                  <a:pt x="16" y="5"/>
                  <a:pt x="16" y="3"/>
                </a:cubicBezTo>
                <a:cubicBezTo>
                  <a:pt x="16" y="1"/>
                  <a:pt x="14" y="0"/>
                  <a:pt x="13" y="0"/>
                </a:cubicBezTo>
                <a:close/>
                <a:moveTo>
                  <a:pt x="22" y="0"/>
                </a:moveTo>
                <a:cubicBezTo>
                  <a:pt x="21" y="0"/>
                  <a:pt x="19" y="1"/>
                  <a:pt x="19" y="3"/>
                </a:cubicBezTo>
                <a:cubicBezTo>
                  <a:pt x="19" y="5"/>
                  <a:pt x="21" y="6"/>
                  <a:pt x="22" y="6"/>
                </a:cubicBezTo>
                <a:cubicBezTo>
                  <a:pt x="24" y="6"/>
                  <a:pt x="25" y="5"/>
                  <a:pt x="25" y="3"/>
                </a:cubicBezTo>
                <a:cubicBezTo>
                  <a:pt x="25" y="1"/>
                  <a:pt x="24" y="0"/>
                  <a:pt x="22" y="0"/>
                </a:cubicBezTo>
                <a:close/>
                <a:moveTo>
                  <a:pt x="41" y="6"/>
                </a:moveTo>
                <a:cubicBezTo>
                  <a:pt x="42" y="6"/>
                  <a:pt x="43" y="6"/>
                  <a:pt x="44" y="5"/>
                </a:cubicBezTo>
                <a:cubicBezTo>
                  <a:pt x="44" y="5"/>
                  <a:pt x="44" y="4"/>
                  <a:pt x="44" y="3"/>
                </a:cubicBezTo>
                <a:cubicBezTo>
                  <a:pt x="44" y="2"/>
                  <a:pt x="44" y="1"/>
                  <a:pt x="44" y="1"/>
                </a:cubicBezTo>
                <a:cubicBezTo>
                  <a:pt x="43" y="0"/>
                  <a:pt x="42" y="0"/>
                  <a:pt x="41" y="0"/>
                </a:cubicBezTo>
                <a:cubicBezTo>
                  <a:pt x="41" y="0"/>
                  <a:pt x="40" y="0"/>
                  <a:pt x="39" y="1"/>
                </a:cubicBezTo>
                <a:cubicBezTo>
                  <a:pt x="39" y="1"/>
                  <a:pt x="38" y="2"/>
                  <a:pt x="38" y="3"/>
                </a:cubicBezTo>
                <a:cubicBezTo>
                  <a:pt x="38" y="4"/>
                  <a:pt x="39" y="5"/>
                  <a:pt x="39" y="5"/>
                </a:cubicBezTo>
                <a:cubicBezTo>
                  <a:pt x="40" y="6"/>
                  <a:pt x="41" y="6"/>
                  <a:pt x="41" y="6"/>
                </a:cubicBezTo>
                <a:close/>
                <a:moveTo>
                  <a:pt x="41" y="29"/>
                </a:moveTo>
                <a:cubicBezTo>
                  <a:pt x="40" y="29"/>
                  <a:pt x="38" y="30"/>
                  <a:pt x="38" y="32"/>
                </a:cubicBezTo>
                <a:cubicBezTo>
                  <a:pt x="38" y="33"/>
                  <a:pt x="40" y="35"/>
                  <a:pt x="41" y="35"/>
                </a:cubicBezTo>
                <a:cubicBezTo>
                  <a:pt x="43" y="35"/>
                  <a:pt x="44" y="33"/>
                  <a:pt x="44" y="32"/>
                </a:cubicBezTo>
                <a:cubicBezTo>
                  <a:pt x="44" y="30"/>
                  <a:pt x="43" y="29"/>
                  <a:pt x="41" y="29"/>
                </a:cubicBezTo>
                <a:close/>
                <a:moveTo>
                  <a:pt x="41" y="10"/>
                </a:moveTo>
                <a:cubicBezTo>
                  <a:pt x="40" y="10"/>
                  <a:pt x="38" y="11"/>
                  <a:pt x="38" y="13"/>
                </a:cubicBezTo>
                <a:cubicBezTo>
                  <a:pt x="38" y="14"/>
                  <a:pt x="40" y="16"/>
                  <a:pt x="41" y="16"/>
                </a:cubicBezTo>
                <a:cubicBezTo>
                  <a:pt x="43" y="16"/>
                  <a:pt x="44" y="14"/>
                  <a:pt x="44" y="13"/>
                </a:cubicBezTo>
                <a:cubicBezTo>
                  <a:pt x="44" y="11"/>
                  <a:pt x="43" y="10"/>
                  <a:pt x="41" y="10"/>
                </a:cubicBezTo>
                <a:close/>
                <a:moveTo>
                  <a:pt x="41" y="19"/>
                </a:moveTo>
                <a:cubicBezTo>
                  <a:pt x="40" y="19"/>
                  <a:pt x="38" y="21"/>
                  <a:pt x="38" y="22"/>
                </a:cubicBezTo>
                <a:cubicBezTo>
                  <a:pt x="38" y="24"/>
                  <a:pt x="40" y="25"/>
                  <a:pt x="41" y="25"/>
                </a:cubicBezTo>
                <a:cubicBezTo>
                  <a:pt x="43" y="25"/>
                  <a:pt x="44" y="24"/>
                  <a:pt x="44" y="22"/>
                </a:cubicBezTo>
                <a:cubicBezTo>
                  <a:pt x="44" y="21"/>
                  <a:pt x="43" y="19"/>
                  <a:pt x="41" y="1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09" name="Freeform 808">
            <a:extLst>
              <a:ext uri="{FF2B5EF4-FFF2-40B4-BE49-F238E27FC236}">
                <a16:creationId xmlns:a16="http://schemas.microsoft.com/office/drawing/2014/main" xmlns="" id="{E810F480-60A5-484D-B4E6-EA7C835CB241}"/>
              </a:ext>
            </a:extLst>
          </p:cNvPr>
          <p:cNvSpPr>
            <a:spLocks noEditPoints="1"/>
          </p:cNvSpPr>
          <p:nvPr/>
        </p:nvSpPr>
        <p:spPr bwMode="auto">
          <a:xfrm>
            <a:off x="5319713" y="336550"/>
            <a:ext cx="573088" cy="582613"/>
          </a:xfrm>
          <a:custGeom>
            <a:avLst/>
            <a:gdLst>
              <a:gd name="T0" fmla="*/ 13 w 168"/>
              <a:gd name="T1" fmla="*/ 156 h 169"/>
              <a:gd name="T2" fmla="*/ 88 w 168"/>
              <a:gd name="T3" fmla="*/ 168 h 169"/>
              <a:gd name="T4" fmla="*/ 46 w 168"/>
              <a:gd name="T5" fmla="*/ 153 h 169"/>
              <a:gd name="T6" fmla="*/ 32 w 168"/>
              <a:gd name="T7" fmla="*/ 137 h 169"/>
              <a:gd name="T8" fmla="*/ 50 w 168"/>
              <a:gd name="T9" fmla="*/ 152 h 169"/>
              <a:gd name="T10" fmla="*/ 101 w 168"/>
              <a:gd name="T11" fmla="*/ 68 h 169"/>
              <a:gd name="T12" fmla="*/ 88 w 168"/>
              <a:gd name="T13" fmla="*/ 52 h 169"/>
              <a:gd name="T14" fmla="*/ 83 w 168"/>
              <a:gd name="T15" fmla="*/ 91 h 169"/>
              <a:gd name="T16" fmla="*/ 72 w 168"/>
              <a:gd name="T17" fmla="*/ 110 h 169"/>
              <a:gd name="T18" fmla="*/ 91 w 168"/>
              <a:gd name="T19" fmla="*/ 121 h 169"/>
              <a:gd name="T20" fmla="*/ 43 w 168"/>
              <a:gd name="T21" fmla="*/ 125 h 169"/>
              <a:gd name="T22" fmla="*/ 43 w 168"/>
              <a:gd name="T23" fmla="*/ 125 h 169"/>
              <a:gd name="T24" fmla="*/ 43 w 168"/>
              <a:gd name="T25" fmla="*/ 51 h 169"/>
              <a:gd name="T26" fmla="*/ 148 w 168"/>
              <a:gd name="T27" fmla="*/ 77 h 169"/>
              <a:gd name="T28" fmla="*/ 39 w 168"/>
              <a:gd name="T29" fmla="*/ 121 h 169"/>
              <a:gd name="T30" fmla="*/ 114 w 168"/>
              <a:gd name="T31" fmla="*/ 39 h 169"/>
              <a:gd name="T32" fmla="*/ 139 w 168"/>
              <a:gd name="T33" fmla="*/ 68 h 169"/>
              <a:gd name="T34" fmla="*/ 141 w 168"/>
              <a:gd name="T35" fmla="*/ 64 h 169"/>
              <a:gd name="T36" fmla="*/ 105 w 168"/>
              <a:gd name="T37" fmla="*/ 30 h 169"/>
              <a:gd name="T38" fmla="*/ 31 w 168"/>
              <a:gd name="T39" fmla="*/ 110 h 169"/>
              <a:gd name="T40" fmla="*/ 111 w 168"/>
              <a:gd name="T41" fmla="*/ 141 h 169"/>
              <a:gd name="T42" fmla="*/ 146 w 168"/>
              <a:gd name="T43" fmla="*/ 85 h 169"/>
              <a:gd name="T44" fmla="*/ 145 w 168"/>
              <a:gd name="T45" fmla="*/ 96 h 169"/>
              <a:gd name="T46" fmla="*/ 145 w 168"/>
              <a:gd name="T47" fmla="*/ 96 h 169"/>
              <a:gd name="T48" fmla="*/ 31 w 168"/>
              <a:gd name="T49" fmla="*/ 102 h 169"/>
              <a:gd name="T50" fmla="*/ 124 w 168"/>
              <a:gd name="T51" fmla="*/ 39 h 169"/>
              <a:gd name="T52" fmla="*/ 136 w 168"/>
              <a:gd name="T53" fmla="*/ 121 h 169"/>
              <a:gd name="T54" fmla="*/ 139 w 168"/>
              <a:gd name="T55" fmla="*/ 108 h 169"/>
              <a:gd name="T56" fmla="*/ 145 w 168"/>
              <a:gd name="T57" fmla="*/ 110 h 169"/>
              <a:gd name="T58" fmla="*/ 30 w 168"/>
              <a:gd name="T59" fmla="*/ 85 h 169"/>
              <a:gd name="T60" fmla="*/ 33 w 168"/>
              <a:gd name="T61" fmla="*/ 88 h 169"/>
              <a:gd name="T62" fmla="*/ 28 w 168"/>
              <a:gd name="T63" fmla="*/ 77 h 169"/>
              <a:gd name="T64" fmla="*/ 35 w 168"/>
              <a:gd name="T65" fmla="*/ 64 h 169"/>
              <a:gd name="T66" fmla="*/ 41 w 168"/>
              <a:gd name="T67" fmla="*/ 59 h 169"/>
              <a:gd name="T68" fmla="*/ 80 w 168"/>
              <a:gd name="T69" fmla="*/ 145 h 169"/>
              <a:gd name="T70" fmla="*/ 73 w 168"/>
              <a:gd name="T71" fmla="*/ 141 h 169"/>
              <a:gd name="T72" fmla="*/ 73 w 168"/>
              <a:gd name="T73" fmla="*/ 141 h 169"/>
              <a:gd name="T74" fmla="*/ 65 w 168"/>
              <a:gd name="T75" fmla="*/ 141 h 169"/>
              <a:gd name="T76" fmla="*/ 105 w 168"/>
              <a:gd name="T77" fmla="*/ 146 h 169"/>
              <a:gd name="T78" fmla="*/ 65 w 168"/>
              <a:gd name="T79" fmla="*/ 35 h 169"/>
              <a:gd name="T80" fmla="*/ 51 w 168"/>
              <a:gd name="T81" fmla="*/ 132 h 169"/>
              <a:gd name="T82" fmla="*/ 131 w 168"/>
              <a:gd name="T83" fmla="*/ 52 h 169"/>
              <a:gd name="T84" fmla="*/ 131 w 168"/>
              <a:gd name="T85" fmla="*/ 52 h 169"/>
              <a:gd name="T86" fmla="*/ 90 w 168"/>
              <a:gd name="T87" fmla="*/ 30 h 169"/>
              <a:gd name="T88" fmla="*/ 125 w 168"/>
              <a:gd name="T89" fmla="*/ 136 h 169"/>
              <a:gd name="T90" fmla="*/ 131 w 168"/>
              <a:gd name="T91" fmla="*/ 130 h 169"/>
              <a:gd name="T92" fmla="*/ 90 w 168"/>
              <a:gd name="T93" fmla="*/ 146 h 169"/>
              <a:gd name="T94" fmla="*/ 72 w 168"/>
              <a:gd name="T95" fmla="*/ 35 h 169"/>
              <a:gd name="T96" fmla="*/ 72 w 168"/>
              <a:gd name="T97" fmla="*/ 35 h 169"/>
              <a:gd name="T98" fmla="*/ 80 w 168"/>
              <a:gd name="T99" fmla="*/ 31 h 169"/>
              <a:gd name="T100" fmla="*/ 135 w 168"/>
              <a:gd name="T101" fmla="*/ 55 h 169"/>
              <a:gd name="T102" fmla="*/ 55 w 168"/>
              <a:gd name="T103" fmla="*/ 44 h 1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168" h="169">
                <a:moveTo>
                  <a:pt x="168" y="88"/>
                </a:moveTo>
                <a:cubicBezTo>
                  <a:pt x="168" y="67"/>
                  <a:pt x="160" y="47"/>
                  <a:pt x="145" y="31"/>
                </a:cubicBezTo>
                <a:cubicBezTo>
                  <a:pt x="113" y="0"/>
                  <a:pt x="63" y="0"/>
                  <a:pt x="31" y="31"/>
                </a:cubicBezTo>
                <a:cubicBezTo>
                  <a:pt x="2" y="61"/>
                  <a:pt x="0" y="108"/>
                  <a:pt x="27" y="140"/>
                </a:cubicBezTo>
                <a:cubicBezTo>
                  <a:pt x="24" y="146"/>
                  <a:pt x="20" y="153"/>
                  <a:pt x="13" y="156"/>
                </a:cubicBezTo>
                <a:cubicBezTo>
                  <a:pt x="10" y="157"/>
                  <a:pt x="9" y="160"/>
                  <a:pt x="9" y="162"/>
                </a:cubicBezTo>
                <a:cubicBezTo>
                  <a:pt x="10" y="165"/>
                  <a:pt x="12" y="167"/>
                  <a:pt x="14" y="167"/>
                </a:cubicBezTo>
                <a:cubicBezTo>
                  <a:pt x="16" y="168"/>
                  <a:pt x="18" y="168"/>
                  <a:pt x="21" y="168"/>
                </a:cubicBezTo>
                <a:cubicBezTo>
                  <a:pt x="28" y="168"/>
                  <a:pt x="38" y="166"/>
                  <a:pt x="49" y="158"/>
                </a:cubicBezTo>
                <a:cubicBezTo>
                  <a:pt x="61" y="165"/>
                  <a:pt x="75" y="168"/>
                  <a:pt x="88" y="168"/>
                </a:cubicBezTo>
                <a:cubicBezTo>
                  <a:pt x="109" y="168"/>
                  <a:pt x="129" y="160"/>
                  <a:pt x="144" y="145"/>
                </a:cubicBezTo>
                <a:cubicBezTo>
                  <a:pt x="160" y="129"/>
                  <a:pt x="168" y="109"/>
                  <a:pt x="168" y="88"/>
                </a:cubicBezTo>
                <a:close/>
                <a:moveTo>
                  <a:pt x="50" y="152"/>
                </a:moveTo>
                <a:cubicBezTo>
                  <a:pt x="49" y="151"/>
                  <a:pt x="48" y="151"/>
                  <a:pt x="47" y="152"/>
                </a:cubicBezTo>
                <a:cubicBezTo>
                  <a:pt x="47" y="153"/>
                  <a:pt x="46" y="153"/>
                  <a:pt x="46" y="153"/>
                </a:cubicBezTo>
                <a:cubicBezTo>
                  <a:pt x="33" y="163"/>
                  <a:pt x="20" y="162"/>
                  <a:pt x="15" y="161"/>
                </a:cubicBezTo>
                <a:cubicBezTo>
                  <a:pt x="15" y="161"/>
                  <a:pt x="15" y="161"/>
                  <a:pt x="15" y="161"/>
                </a:cubicBezTo>
                <a:cubicBezTo>
                  <a:pt x="25" y="157"/>
                  <a:pt x="30" y="148"/>
                  <a:pt x="33" y="141"/>
                </a:cubicBezTo>
                <a:cubicBezTo>
                  <a:pt x="33" y="140"/>
                  <a:pt x="33" y="139"/>
                  <a:pt x="33" y="139"/>
                </a:cubicBezTo>
                <a:cubicBezTo>
                  <a:pt x="33" y="138"/>
                  <a:pt x="33" y="138"/>
                  <a:pt x="32" y="137"/>
                </a:cubicBezTo>
                <a:cubicBezTo>
                  <a:pt x="7" y="108"/>
                  <a:pt x="8" y="63"/>
                  <a:pt x="36" y="36"/>
                </a:cubicBezTo>
                <a:cubicBezTo>
                  <a:pt x="64" y="7"/>
                  <a:pt x="111" y="7"/>
                  <a:pt x="140" y="36"/>
                </a:cubicBezTo>
                <a:cubicBezTo>
                  <a:pt x="154" y="50"/>
                  <a:pt x="162" y="68"/>
                  <a:pt x="162" y="88"/>
                </a:cubicBezTo>
                <a:cubicBezTo>
                  <a:pt x="162" y="108"/>
                  <a:pt x="154" y="126"/>
                  <a:pt x="140" y="140"/>
                </a:cubicBezTo>
                <a:cubicBezTo>
                  <a:pt x="116" y="164"/>
                  <a:pt x="80" y="169"/>
                  <a:pt x="50" y="152"/>
                </a:cubicBezTo>
                <a:close/>
                <a:moveTo>
                  <a:pt x="93" y="85"/>
                </a:moveTo>
                <a:cubicBezTo>
                  <a:pt x="83" y="85"/>
                  <a:pt x="83" y="85"/>
                  <a:pt x="83" y="85"/>
                </a:cubicBezTo>
                <a:cubicBezTo>
                  <a:pt x="78" y="85"/>
                  <a:pt x="75" y="81"/>
                  <a:pt x="75" y="77"/>
                </a:cubicBezTo>
                <a:cubicBezTo>
                  <a:pt x="75" y="72"/>
                  <a:pt x="78" y="68"/>
                  <a:pt x="83" y="68"/>
                </a:cubicBezTo>
                <a:cubicBezTo>
                  <a:pt x="101" y="68"/>
                  <a:pt x="101" y="68"/>
                  <a:pt x="101" y="68"/>
                </a:cubicBezTo>
                <a:cubicBezTo>
                  <a:pt x="102" y="68"/>
                  <a:pt x="104" y="67"/>
                  <a:pt x="104" y="65"/>
                </a:cubicBezTo>
                <a:cubicBezTo>
                  <a:pt x="104" y="64"/>
                  <a:pt x="102" y="62"/>
                  <a:pt x="101" y="62"/>
                </a:cubicBezTo>
                <a:cubicBezTo>
                  <a:pt x="91" y="62"/>
                  <a:pt x="91" y="62"/>
                  <a:pt x="91" y="62"/>
                </a:cubicBezTo>
                <a:cubicBezTo>
                  <a:pt x="91" y="55"/>
                  <a:pt x="91" y="55"/>
                  <a:pt x="91" y="55"/>
                </a:cubicBezTo>
                <a:cubicBezTo>
                  <a:pt x="91" y="53"/>
                  <a:pt x="90" y="52"/>
                  <a:pt x="88" y="52"/>
                </a:cubicBezTo>
                <a:cubicBezTo>
                  <a:pt x="86" y="52"/>
                  <a:pt x="85" y="53"/>
                  <a:pt x="85" y="55"/>
                </a:cubicBezTo>
                <a:cubicBezTo>
                  <a:pt x="85" y="63"/>
                  <a:pt x="85" y="63"/>
                  <a:pt x="85" y="63"/>
                </a:cubicBezTo>
                <a:cubicBezTo>
                  <a:pt x="83" y="63"/>
                  <a:pt x="83" y="63"/>
                  <a:pt x="83" y="63"/>
                </a:cubicBezTo>
                <a:cubicBezTo>
                  <a:pt x="75" y="63"/>
                  <a:pt x="69" y="69"/>
                  <a:pt x="69" y="77"/>
                </a:cubicBezTo>
                <a:cubicBezTo>
                  <a:pt x="69" y="84"/>
                  <a:pt x="75" y="91"/>
                  <a:pt x="83" y="91"/>
                </a:cubicBezTo>
                <a:cubicBezTo>
                  <a:pt x="93" y="91"/>
                  <a:pt x="93" y="91"/>
                  <a:pt x="93" y="91"/>
                </a:cubicBezTo>
                <a:cubicBezTo>
                  <a:pt x="98" y="91"/>
                  <a:pt x="101" y="95"/>
                  <a:pt x="101" y="99"/>
                </a:cubicBezTo>
                <a:cubicBezTo>
                  <a:pt x="101" y="104"/>
                  <a:pt x="98" y="107"/>
                  <a:pt x="93" y="107"/>
                </a:cubicBezTo>
                <a:cubicBezTo>
                  <a:pt x="75" y="107"/>
                  <a:pt x="75" y="107"/>
                  <a:pt x="75" y="107"/>
                </a:cubicBezTo>
                <a:cubicBezTo>
                  <a:pt x="73" y="107"/>
                  <a:pt x="72" y="109"/>
                  <a:pt x="72" y="110"/>
                </a:cubicBezTo>
                <a:cubicBezTo>
                  <a:pt x="72" y="112"/>
                  <a:pt x="73" y="113"/>
                  <a:pt x="75" y="113"/>
                </a:cubicBezTo>
                <a:cubicBezTo>
                  <a:pt x="85" y="113"/>
                  <a:pt x="85" y="113"/>
                  <a:pt x="85" y="113"/>
                </a:cubicBezTo>
                <a:cubicBezTo>
                  <a:pt x="85" y="121"/>
                  <a:pt x="85" y="121"/>
                  <a:pt x="85" y="121"/>
                </a:cubicBezTo>
                <a:cubicBezTo>
                  <a:pt x="85" y="123"/>
                  <a:pt x="86" y="124"/>
                  <a:pt x="88" y="124"/>
                </a:cubicBezTo>
                <a:cubicBezTo>
                  <a:pt x="90" y="124"/>
                  <a:pt x="91" y="123"/>
                  <a:pt x="91" y="121"/>
                </a:cubicBezTo>
                <a:cubicBezTo>
                  <a:pt x="91" y="113"/>
                  <a:pt x="91" y="113"/>
                  <a:pt x="91" y="113"/>
                </a:cubicBezTo>
                <a:cubicBezTo>
                  <a:pt x="93" y="113"/>
                  <a:pt x="93" y="113"/>
                  <a:pt x="93" y="113"/>
                </a:cubicBezTo>
                <a:cubicBezTo>
                  <a:pt x="101" y="113"/>
                  <a:pt x="107" y="107"/>
                  <a:pt x="107" y="99"/>
                </a:cubicBezTo>
                <a:cubicBezTo>
                  <a:pt x="107" y="91"/>
                  <a:pt x="101" y="85"/>
                  <a:pt x="93" y="85"/>
                </a:cubicBezTo>
                <a:close/>
                <a:moveTo>
                  <a:pt x="43" y="125"/>
                </a:moveTo>
                <a:cubicBezTo>
                  <a:pt x="42" y="126"/>
                  <a:pt x="42" y="128"/>
                  <a:pt x="43" y="129"/>
                </a:cubicBezTo>
                <a:cubicBezTo>
                  <a:pt x="44" y="130"/>
                  <a:pt x="45" y="130"/>
                  <a:pt x="45" y="130"/>
                </a:cubicBezTo>
                <a:cubicBezTo>
                  <a:pt x="46" y="130"/>
                  <a:pt x="47" y="130"/>
                  <a:pt x="47" y="129"/>
                </a:cubicBezTo>
                <a:cubicBezTo>
                  <a:pt x="49" y="128"/>
                  <a:pt x="49" y="126"/>
                  <a:pt x="48" y="125"/>
                </a:cubicBezTo>
                <a:cubicBezTo>
                  <a:pt x="46" y="124"/>
                  <a:pt x="45" y="124"/>
                  <a:pt x="43" y="125"/>
                </a:cubicBezTo>
                <a:close/>
                <a:moveTo>
                  <a:pt x="45" y="52"/>
                </a:moveTo>
                <a:cubicBezTo>
                  <a:pt x="46" y="52"/>
                  <a:pt x="47" y="52"/>
                  <a:pt x="47" y="51"/>
                </a:cubicBezTo>
                <a:cubicBezTo>
                  <a:pt x="49" y="50"/>
                  <a:pt x="48" y="48"/>
                  <a:pt x="47" y="47"/>
                </a:cubicBezTo>
                <a:cubicBezTo>
                  <a:pt x="46" y="46"/>
                  <a:pt x="44" y="46"/>
                  <a:pt x="43" y="47"/>
                </a:cubicBezTo>
                <a:cubicBezTo>
                  <a:pt x="42" y="48"/>
                  <a:pt x="42" y="50"/>
                  <a:pt x="43" y="51"/>
                </a:cubicBezTo>
                <a:cubicBezTo>
                  <a:pt x="44" y="52"/>
                  <a:pt x="45" y="52"/>
                  <a:pt x="45" y="52"/>
                </a:cubicBezTo>
                <a:close/>
                <a:moveTo>
                  <a:pt x="142" y="78"/>
                </a:moveTo>
                <a:cubicBezTo>
                  <a:pt x="142" y="79"/>
                  <a:pt x="143" y="80"/>
                  <a:pt x="145" y="80"/>
                </a:cubicBezTo>
                <a:cubicBezTo>
                  <a:pt x="145" y="80"/>
                  <a:pt x="145" y="80"/>
                  <a:pt x="145" y="80"/>
                </a:cubicBezTo>
                <a:cubicBezTo>
                  <a:pt x="147" y="80"/>
                  <a:pt x="148" y="78"/>
                  <a:pt x="148" y="77"/>
                </a:cubicBezTo>
                <a:cubicBezTo>
                  <a:pt x="147" y="75"/>
                  <a:pt x="146" y="74"/>
                  <a:pt x="144" y="74"/>
                </a:cubicBezTo>
                <a:cubicBezTo>
                  <a:pt x="143" y="75"/>
                  <a:pt x="141" y="76"/>
                  <a:pt x="142" y="78"/>
                </a:cubicBezTo>
                <a:close/>
                <a:moveTo>
                  <a:pt x="37" y="116"/>
                </a:moveTo>
                <a:cubicBezTo>
                  <a:pt x="36" y="117"/>
                  <a:pt x="36" y="119"/>
                  <a:pt x="36" y="120"/>
                </a:cubicBezTo>
                <a:cubicBezTo>
                  <a:pt x="37" y="121"/>
                  <a:pt x="38" y="121"/>
                  <a:pt x="39" y="121"/>
                </a:cubicBezTo>
                <a:cubicBezTo>
                  <a:pt x="39" y="121"/>
                  <a:pt x="40" y="121"/>
                  <a:pt x="40" y="121"/>
                </a:cubicBezTo>
                <a:cubicBezTo>
                  <a:pt x="42" y="120"/>
                  <a:pt x="42" y="118"/>
                  <a:pt x="41" y="117"/>
                </a:cubicBezTo>
                <a:cubicBezTo>
                  <a:pt x="41" y="115"/>
                  <a:pt x="39" y="115"/>
                  <a:pt x="37" y="116"/>
                </a:cubicBezTo>
                <a:close/>
                <a:moveTo>
                  <a:pt x="112" y="39"/>
                </a:moveTo>
                <a:cubicBezTo>
                  <a:pt x="113" y="39"/>
                  <a:pt x="113" y="39"/>
                  <a:pt x="114" y="39"/>
                </a:cubicBezTo>
                <a:cubicBezTo>
                  <a:pt x="115" y="39"/>
                  <a:pt x="116" y="39"/>
                  <a:pt x="116" y="38"/>
                </a:cubicBezTo>
                <a:cubicBezTo>
                  <a:pt x="117" y="36"/>
                  <a:pt x="116" y="34"/>
                  <a:pt x="115" y="34"/>
                </a:cubicBezTo>
                <a:cubicBezTo>
                  <a:pt x="113" y="33"/>
                  <a:pt x="112" y="33"/>
                  <a:pt x="111" y="35"/>
                </a:cubicBezTo>
                <a:cubicBezTo>
                  <a:pt x="110" y="36"/>
                  <a:pt x="111" y="38"/>
                  <a:pt x="112" y="39"/>
                </a:cubicBezTo>
                <a:close/>
                <a:moveTo>
                  <a:pt x="139" y="68"/>
                </a:moveTo>
                <a:cubicBezTo>
                  <a:pt x="139" y="68"/>
                  <a:pt x="139" y="68"/>
                  <a:pt x="139" y="68"/>
                </a:cubicBezTo>
                <a:cubicBezTo>
                  <a:pt x="139" y="69"/>
                  <a:pt x="141" y="70"/>
                  <a:pt x="142" y="70"/>
                </a:cubicBezTo>
                <a:cubicBezTo>
                  <a:pt x="142" y="70"/>
                  <a:pt x="142" y="70"/>
                  <a:pt x="143" y="70"/>
                </a:cubicBezTo>
                <a:cubicBezTo>
                  <a:pt x="144" y="69"/>
                  <a:pt x="145" y="68"/>
                  <a:pt x="145" y="66"/>
                </a:cubicBezTo>
                <a:cubicBezTo>
                  <a:pt x="144" y="64"/>
                  <a:pt x="142" y="64"/>
                  <a:pt x="141" y="64"/>
                </a:cubicBezTo>
                <a:cubicBezTo>
                  <a:pt x="139" y="65"/>
                  <a:pt x="138" y="67"/>
                  <a:pt x="139" y="68"/>
                </a:cubicBezTo>
                <a:close/>
                <a:moveTo>
                  <a:pt x="103" y="35"/>
                </a:moveTo>
                <a:cubicBezTo>
                  <a:pt x="103" y="35"/>
                  <a:pt x="103" y="35"/>
                  <a:pt x="104" y="35"/>
                </a:cubicBezTo>
                <a:cubicBezTo>
                  <a:pt x="105" y="35"/>
                  <a:pt x="106" y="34"/>
                  <a:pt x="107" y="33"/>
                </a:cubicBezTo>
                <a:cubicBezTo>
                  <a:pt x="107" y="32"/>
                  <a:pt x="106" y="30"/>
                  <a:pt x="105" y="30"/>
                </a:cubicBezTo>
                <a:cubicBezTo>
                  <a:pt x="103" y="29"/>
                  <a:pt x="101" y="30"/>
                  <a:pt x="101" y="32"/>
                </a:cubicBezTo>
                <a:cubicBezTo>
                  <a:pt x="100" y="33"/>
                  <a:pt x="101" y="35"/>
                  <a:pt x="103" y="35"/>
                </a:cubicBezTo>
                <a:close/>
                <a:moveTo>
                  <a:pt x="37" y="108"/>
                </a:moveTo>
                <a:cubicBezTo>
                  <a:pt x="36" y="106"/>
                  <a:pt x="35" y="106"/>
                  <a:pt x="33" y="106"/>
                </a:cubicBezTo>
                <a:cubicBezTo>
                  <a:pt x="32" y="107"/>
                  <a:pt x="31" y="108"/>
                  <a:pt x="31" y="110"/>
                </a:cubicBezTo>
                <a:cubicBezTo>
                  <a:pt x="32" y="111"/>
                  <a:pt x="33" y="112"/>
                  <a:pt x="34" y="112"/>
                </a:cubicBezTo>
                <a:cubicBezTo>
                  <a:pt x="35" y="112"/>
                  <a:pt x="35" y="112"/>
                  <a:pt x="35" y="112"/>
                </a:cubicBezTo>
                <a:cubicBezTo>
                  <a:pt x="37" y="111"/>
                  <a:pt x="38" y="109"/>
                  <a:pt x="37" y="108"/>
                </a:cubicBezTo>
                <a:close/>
                <a:moveTo>
                  <a:pt x="112" y="137"/>
                </a:moveTo>
                <a:cubicBezTo>
                  <a:pt x="111" y="138"/>
                  <a:pt x="110" y="139"/>
                  <a:pt x="111" y="141"/>
                </a:cubicBezTo>
                <a:cubicBezTo>
                  <a:pt x="112" y="142"/>
                  <a:pt x="113" y="143"/>
                  <a:pt x="114" y="143"/>
                </a:cubicBezTo>
                <a:cubicBezTo>
                  <a:pt x="114" y="143"/>
                  <a:pt x="115" y="142"/>
                  <a:pt x="115" y="142"/>
                </a:cubicBezTo>
                <a:cubicBezTo>
                  <a:pt x="117" y="142"/>
                  <a:pt x="117" y="140"/>
                  <a:pt x="116" y="138"/>
                </a:cubicBezTo>
                <a:cubicBezTo>
                  <a:pt x="116" y="137"/>
                  <a:pt x="114" y="136"/>
                  <a:pt x="112" y="137"/>
                </a:cubicBezTo>
                <a:close/>
                <a:moveTo>
                  <a:pt x="146" y="85"/>
                </a:moveTo>
                <a:cubicBezTo>
                  <a:pt x="144" y="85"/>
                  <a:pt x="143" y="86"/>
                  <a:pt x="143" y="88"/>
                </a:cubicBezTo>
                <a:cubicBezTo>
                  <a:pt x="143" y="90"/>
                  <a:pt x="144" y="91"/>
                  <a:pt x="146" y="91"/>
                </a:cubicBezTo>
                <a:cubicBezTo>
                  <a:pt x="147" y="91"/>
                  <a:pt x="149" y="89"/>
                  <a:pt x="149" y="88"/>
                </a:cubicBezTo>
                <a:cubicBezTo>
                  <a:pt x="149" y="86"/>
                  <a:pt x="147" y="85"/>
                  <a:pt x="146" y="85"/>
                </a:cubicBezTo>
                <a:close/>
                <a:moveTo>
                  <a:pt x="145" y="96"/>
                </a:moveTo>
                <a:cubicBezTo>
                  <a:pt x="144" y="95"/>
                  <a:pt x="142" y="96"/>
                  <a:pt x="142" y="98"/>
                </a:cubicBezTo>
                <a:cubicBezTo>
                  <a:pt x="141" y="100"/>
                  <a:pt x="143" y="101"/>
                  <a:pt x="144" y="101"/>
                </a:cubicBezTo>
                <a:cubicBezTo>
                  <a:pt x="144" y="101"/>
                  <a:pt x="145" y="101"/>
                  <a:pt x="145" y="101"/>
                </a:cubicBezTo>
                <a:cubicBezTo>
                  <a:pt x="146" y="101"/>
                  <a:pt x="147" y="100"/>
                  <a:pt x="148" y="99"/>
                </a:cubicBezTo>
                <a:cubicBezTo>
                  <a:pt x="148" y="97"/>
                  <a:pt x="147" y="96"/>
                  <a:pt x="145" y="96"/>
                </a:cubicBezTo>
                <a:close/>
                <a:moveTo>
                  <a:pt x="32" y="102"/>
                </a:moveTo>
                <a:cubicBezTo>
                  <a:pt x="33" y="101"/>
                  <a:pt x="34" y="100"/>
                  <a:pt x="34" y="98"/>
                </a:cubicBezTo>
                <a:cubicBezTo>
                  <a:pt x="34" y="97"/>
                  <a:pt x="32" y="95"/>
                  <a:pt x="31" y="96"/>
                </a:cubicBezTo>
                <a:cubicBezTo>
                  <a:pt x="29" y="96"/>
                  <a:pt x="28" y="98"/>
                  <a:pt x="28" y="99"/>
                </a:cubicBezTo>
                <a:cubicBezTo>
                  <a:pt x="29" y="101"/>
                  <a:pt x="30" y="102"/>
                  <a:pt x="31" y="102"/>
                </a:cubicBezTo>
                <a:cubicBezTo>
                  <a:pt x="31" y="102"/>
                  <a:pt x="32" y="102"/>
                  <a:pt x="32" y="102"/>
                </a:cubicBezTo>
                <a:close/>
                <a:moveTo>
                  <a:pt x="121" y="44"/>
                </a:moveTo>
                <a:cubicBezTo>
                  <a:pt x="121" y="45"/>
                  <a:pt x="122" y="45"/>
                  <a:pt x="123" y="45"/>
                </a:cubicBezTo>
                <a:cubicBezTo>
                  <a:pt x="124" y="45"/>
                  <a:pt x="124" y="44"/>
                  <a:pt x="125" y="44"/>
                </a:cubicBezTo>
                <a:cubicBezTo>
                  <a:pt x="126" y="42"/>
                  <a:pt x="126" y="40"/>
                  <a:pt x="124" y="39"/>
                </a:cubicBezTo>
                <a:cubicBezTo>
                  <a:pt x="123" y="39"/>
                  <a:pt x="121" y="39"/>
                  <a:pt x="120" y="40"/>
                </a:cubicBezTo>
                <a:cubicBezTo>
                  <a:pt x="119" y="41"/>
                  <a:pt x="120" y="43"/>
                  <a:pt x="121" y="44"/>
                </a:cubicBezTo>
                <a:close/>
                <a:moveTo>
                  <a:pt x="139" y="116"/>
                </a:moveTo>
                <a:cubicBezTo>
                  <a:pt x="137" y="115"/>
                  <a:pt x="135" y="115"/>
                  <a:pt x="135" y="117"/>
                </a:cubicBezTo>
                <a:cubicBezTo>
                  <a:pt x="134" y="118"/>
                  <a:pt x="134" y="120"/>
                  <a:pt x="136" y="121"/>
                </a:cubicBezTo>
                <a:cubicBezTo>
                  <a:pt x="136" y="121"/>
                  <a:pt x="137" y="121"/>
                  <a:pt x="137" y="121"/>
                </a:cubicBezTo>
                <a:cubicBezTo>
                  <a:pt x="138" y="121"/>
                  <a:pt x="139" y="121"/>
                  <a:pt x="140" y="120"/>
                </a:cubicBezTo>
                <a:cubicBezTo>
                  <a:pt x="140" y="118"/>
                  <a:pt x="140" y="117"/>
                  <a:pt x="139" y="116"/>
                </a:cubicBezTo>
                <a:close/>
                <a:moveTo>
                  <a:pt x="143" y="106"/>
                </a:moveTo>
                <a:cubicBezTo>
                  <a:pt x="141" y="105"/>
                  <a:pt x="140" y="106"/>
                  <a:pt x="139" y="108"/>
                </a:cubicBezTo>
                <a:cubicBezTo>
                  <a:pt x="139" y="108"/>
                  <a:pt x="139" y="108"/>
                  <a:pt x="139" y="108"/>
                </a:cubicBezTo>
                <a:cubicBezTo>
                  <a:pt x="138" y="109"/>
                  <a:pt x="139" y="111"/>
                  <a:pt x="141" y="111"/>
                </a:cubicBezTo>
                <a:cubicBezTo>
                  <a:pt x="141" y="112"/>
                  <a:pt x="141" y="112"/>
                  <a:pt x="142" y="112"/>
                </a:cubicBezTo>
                <a:cubicBezTo>
                  <a:pt x="143" y="112"/>
                  <a:pt x="144" y="111"/>
                  <a:pt x="145" y="110"/>
                </a:cubicBezTo>
                <a:cubicBezTo>
                  <a:pt x="145" y="110"/>
                  <a:pt x="145" y="110"/>
                  <a:pt x="145" y="110"/>
                </a:cubicBezTo>
                <a:cubicBezTo>
                  <a:pt x="145" y="108"/>
                  <a:pt x="144" y="107"/>
                  <a:pt x="143" y="106"/>
                </a:cubicBezTo>
                <a:close/>
                <a:moveTo>
                  <a:pt x="33" y="88"/>
                </a:moveTo>
                <a:cubicBezTo>
                  <a:pt x="33" y="88"/>
                  <a:pt x="33" y="88"/>
                  <a:pt x="33" y="88"/>
                </a:cubicBezTo>
                <a:cubicBezTo>
                  <a:pt x="33" y="88"/>
                  <a:pt x="33" y="88"/>
                  <a:pt x="33" y="88"/>
                </a:cubicBezTo>
                <a:cubicBezTo>
                  <a:pt x="33" y="86"/>
                  <a:pt x="32" y="85"/>
                  <a:pt x="30" y="85"/>
                </a:cubicBezTo>
                <a:cubicBezTo>
                  <a:pt x="29" y="85"/>
                  <a:pt x="27" y="86"/>
                  <a:pt x="27" y="88"/>
                </a:cubicBezTo>
                <a:cubicBezTo>
                  <a:pt x="27" y="88"/>
                  <a:pt x="27" y="88"/>
                  <a:pt x="27" y="88"/>
                </a:cubicBezTo>
                <a:cubicBezTo>
                  <a:pt x="27" y="88"/>
                  <a:pt x="27" y="88"/>
                  <a:pt x="27" y="88"/>
                </a:cubicBezTo>
                <a:cubicBezTo>
                  <a:pt x="27" y="90"/>
                  <a:pt x="29" y="91"/>
                  <a:pt x="30" y="91"/>
                </a:cubicBezTo>
                <a:cubicBezTo>
                  <a:pt x="32" y="91"/>
                  <a:pt x="33" y="90"/>
                  <a:pt x="33" y="88"/>
                </a:cubicBezTo>
                <a:close/>
                <a:moveTo>
                  <a:pt x="31" y="80"/>
                </a:moveTo>
                <a:cubicBezTo>
                  <a:pt x="31" y="80"/>
                  <a:pt x="31" y="80"/>
                  <a:pt x="31" y="80"/>
                </a:cubicBezTo>
                <a:cubicBezTo>
                  <a:pt x="33" y="80"/>
                  <a:pt x="34" y="79"/>
                  <a:pt x="34" y="78"/>
                </a:cubicBezTo>
                <a:cubicBezTo>
                  <a:pt x="34" y="76"/>
                  <a:pt x="33" y="75"/>
                  <a:pt x="32" y="74"/>
                </a:cubicBezTo>
                <a:cubicBezTo>
                  <a:pt x="30" y="74"/>
                  <a:pt x="29" y="75"/>
                  <a:pt x="28" y="77"/>
                </a:cubicBezTo>
                <a:cubicBezTo>
                  <a:pt x="28" y="78"/>
                  <a:pt x="29" y="80"/>
                  <a:pt x="31" y="80"/>
                </a:cubicBezTo>
                <a:close/>
                <a:moveTo>
                  <a:pt x="33" y="70"/>
                </a:moveTo>
                <a:cubicBezTo>
                  <a:pt x="33" y="70"/>
                  <a:pt x="34" y="70"/>
                  <a:pt x="34" y="70"/>
                </a:cubicBezTo>
                <a:cubicBezTo>
                  <a:pt x="35" y="70"/>
                  <a:pt x="36" y="69"/>
                  <a:pt x="37" y="68"/>
                </a:cubicBezTo>
                <a:cubicBezTo>
                  <a:pt x="37" y="67"/>
                  <a:pt x="37" y="65"/>
                  <a:pt x="35" y="64"/>
                </a:cubicBezTo>
                <a:cubicBezTo>
                  <a:pt x="34" y="64"/>
                  <a:pt x="32" y="65"/>
                  <a:pt x="31" y="66"/>
                </a:cubicBezTo>
                <a:cubicBezTo>
                  <a:pt x="31" y="68"/>
                  <a:pt x="31" y="69"/>
                  <a:pt x="33" y="70"/>
                </a:cubicBezTo>
                <a:close/>
                <a:moveTo>
                  <a:pt x="37" y="60"/>
                </a:moveTo>
                <a:cubicBezTo>
                  <a:pt x="38" y="60"/>
                  <a:pt x="38" y="61"/>
                  <a:pt x="39" y="61"/>
                </a:cubicBezTo>
                <a:cubicBezTo>
                  <a:pt x="40" y="61"/>
                  <a:pt x="41" y="60"/>
                  <a:pt x="41" y="59"/>
                </a:cubicBezTo>
                <a:cubicBezTo>
                  <a:pt x="42" y="58"/>
                  <a:pt x="42" y="56"/>
                  <a:pt x="40" y="55"/>
                </a:cubicBezTo>
                <a:cubicBezTo>
                  <a:pt x="39" y="54"/>
                  <a:pt x="37" y="55"/>
                  <a:pt x="36" y="56"/>
                </a:cubicBezTo>
                <a:cubicBezTo>
                  <a:pt x="35" y="57"/>
                  <a:pt x="36" y="59"/>
                  <a:pt x="37" y="60"/>
                </a:cubicBezTo>
                <a:close/>
                <a:moveTo>
                  <a:pt x="83" y="142"/>
                </a:moveTo>
                <a:cubicBezTo>
                  <a:pt x="81" y="142"/>
                  <a:pt x="80" y="144"/>
                  <a:pt x="80" y="145"/>
                </a:cubicBezTo>
                <a:cubicBezTo>
                  <a:pt x="80" y="147"/>
                  <a:pt x="81" y="148"/>
                  <a:pt x="82" y="148"/>
                </a:cubicBezTo>
                <a:cubicBezTo>
                  <a:pt x="83" y="148"/>
                  <a:pt x="83" y="148"/>
                  <a:pt x="83" y="148"/>
                </a:cubicBezTo>
                <a:cubicBezTo>
                  <a:pt x="84" y="148"/>
                  <a:pt x="86" y="147"/>
                  <a:pt x="86" y="146"/>
                </a:cubicBezTo>
                <a:cubicBezTo>
                  <a:pt x="86" y="144"/>
                  <a:pt x="85" y="143"/>
                  <a:pt x="83" y="142"/>
                </a:cubicBezTo>
                <a:close/>
                <a:moveTo>
                  <a:pt x="73" y="141"/>
                </a:moveTo>
                <a:cubicBezTo>
                  <a:pt x="72" y="140"/>
                  <a:pt x="70" y="141"/>
                  <a:pt x="69" y="143"/>
                </a:cubicBezTo>
                <a:cubicBezTo>
                  <a:pt x="69" y="144"/>
                  <a:pt x="70" y="146"/>
                  <a:pt x="71" y="146"/>
                </a:cubicBezTo>
                <a:cubicBezTo>
                  <a:pt x="72" y="146"/>
                  <a:pt x="72" y="146"/>
                  <a:pt x="72" y="146"/>
                </a:cubicBezTo>
                <a:cubicBezTo>
                  <a:pt x="74" y="146"/>
                  <a:pt x="75" y="146"/>
                  <a:pt x="75" y="144"/>
                </a:cubicBezTo>
                <a:cubicBezTo>
                  <a:pt x="76" y="143"/>
                  <a:pt x="75" y="141"/>
                  <a:pt x="73" y="141"/>
                </a:cubicBezTo>
                <a:close/>
                <a:moveTo>
                  <a:pt x="64" y="137"/>
                </a:moveTo>
                <a:cubicBezTo>
                  <a:pt x="62" y="136"/>
                  <a:pt x="60" y="137"/>
                  <a:pt x="60" y="138"/>
                </a:cubicBezTo>
                <a:cubicBezTo>
                  <a:pt x="59" y="140"/>
                  <a:pt x="60" y="142"/>
                  <a:pt x="61" y="142"/>
                </a:cubicBezTo>
                <a:cubicBezTo>
                  <a:pt x="61" y="143"/>
                  <a:pt x="62" y="143"/>
                  <a:pt x="62" y="143"/>
                </a:cubicBezTo>
                <a:cubicBezTo>
                  <a:pt x="63" y="143"/>
                  <a:pt x="64" y="142"/>
                  <a:pt x="65" y="141"/>
                </a:cubicBezTo>
                <a:cubicBezTo>
                  <a:pt x="66" y="140"/>
                  <a:pt x="65" y="138"/>
                  <a:pt x="64" y="137"/>
                </a:cubicBezTo>
                <a:close/>
                <a:moveTo>
                  <a:pt x="103" y="141"/>
                </a:moveTo>
                <a:cubicBezTo>
                  <a:pt x="101" y="141"/>
                  <a:pt x="101" y="143"/>
                  <a:pt x="101" y="144"/>
                </a:cubicBezTo>
                <a:cubicBezTo>
                  <a:pt x="101" y="146"/>
                  <a:pt x="103" y="146"/>
                  <a:pt x="104" y="146"/>
                </a:cubicBezTo>
                <a:cubicBezTo>
                  <a:pt x="104" y="146"/>
                  <a:pt x="104" y="146"/>
                  <a:pt x="105" y="146"/>
                </a:cubicBezTo>
                <a:cubicBezTo>
                  <a:pt x="106" y="146"/>
                  <a:pt x="107" y="144"/>
                  <a:pt x="107" y="143"/>
                </a:cubicBezTo>
                <a:cubicBezTo>
                  <a:pt x="106" y="141"/>
                  <a:pt x="105" y="140"/>
                  <a:pt x="103" y="141"/>
                </a:cubicBezTo>
                <a:close/>
                <a:moveTo>
                  <a:pt x="62" y="39"/>
                </a:moveTo>
                <a:cubicBezTo>
                  <a:pt x="63" y="39"/>
                  <a:pt x="63" y="39"/>
                  <a:pt x="64" y="39"/>
                </a:cubicBezTo>
                <a:cubicBezTo>
                  <a:pt x="65" y="38"/>
                  <a:pt x="66" y="36"/>
                  <a:pt x="65" y="35"/>
                </a:cubicBezTo>
                <a:cubicBezTo>
                  <a:pt x="64" y="33"/>
                  <a:pt x="62" y="33"/>
                  <a:pt x="61" y="34"/>
                </a:cubicBezTo>
                <a:cubicBezTo>
                  <a:pt x="59" y="34"/>
                  <a:pt x="59" y="36"/>
                  <a:pt x="60" y="38"/>
                </a:cubicBezTo>
                <a:cubicBezTo>
                  <a:pt x="60" y="39"/>
                  <a:pt x="61" y="39"/>
                  <a:pt x="62" y="39"/>
                </a:cubicBezTo>
                <a:close/>
                <a:moveTo>
                  <a:pt x="55" y="132"/>
                </a:moveTo>
                <a:cubicBezTo>
                  <a:pt x="54" y="131"/>
                  <a:pt x="52" y="131"/>
                  <a:pt x="51" y="132"/>
                </a:cubicBezTo>
                <a:cubicBezTo>
                  <a:pt x="50" y="134"/>
                  <a:pt x="50" y="136"/>
                  <a:pt x="51" y="136"/>
                </a:cubicBezTo>
                <a:cubicBezTo>
                  <a:pt x="52" y="137"/>
                  <a:pt x="53" y="137"/>
                  <a:pt x="53" y="137"/>
                </a:cubicBezTo>
                <a:cubicBezTo>
                  <a:pt x="54" y="137"/>
                  <a:pt x="55" y="137"/>
                  <a:pt x="56" y="136"/>
                </a:cubicBezTo>
                <a:cubicBezTo>
                  <a:pt x="57" y="135"/>
                  <a:pt x="56" y="133"/>
                  <a:pt x="55" y="132"/>
                </a:cubicBezTo>
                <a:close/>
                <a:moveTo>
                  <a:pt x="131" y="52"/>
                </a:moveTo>
                <a:cubicBezTo>
                  <a:pt x="131" y="52"/>
                  <a:pt x="132" y="52"/>
                  <a:pt x="133" y="51"/>
                </a:cubicBezTo>
                <a:cubicBezTo>
                  <a:pt x="134" y="50"/>
                  <a:pt x="134" y="48"/>
                  <a:pt x="133" y="47"/>
                </a:cubicBezTo>
                <a:cubicBezTo>
                  <a:pt x="132" y="46"/>
                  <a:pt x="130" y="46"/>
                  <a:pt x="129" y="47"/>
                </a:cubicBezTo>
                <a:cubicBezTo>
                  <a:pt x="127" y="48"/>
                  <a:pt x="127" y="50"/>
                  <a:pt x="128" y="51"/>
                </a:cubicBezTo>
                <a:cubicBezTo>
                  <a:pt x="129" y="52"/>
                  <a:pt x="130" y="52"/>
                  <a:pt x="131" y="52"/>
                </a:cubicBezTo>
                <a:close/>
                <a:moveTo>
                  <a:pt x="93" y="33"/>
                </a:moveTo>
                <a:cubicBezTo>
                  <a:pt x="93" y="33"/>
                  <a:pt x="93" y="33"/>
                  <a:pt x="93" y="33"/>
                </a:cubicBezTo>
                <a:cubicBezTo>
                  <a:pt x="95" y="33"/>
                  <a:pt x="96" y="32"/>
                  <a:pt x="96" y="31"/>
                </a:cubicBezTo>
                <a:cubicBezTo>
                  <a:pt x="96" y="29"/>
                  <a:pt x="95" y="28"/>
                  <a:pt x="93" y="28"/>
                </a:cubicBezTo>
                <a:cubicBezTo>
                  <a:pt x="92" y="27"/>
                  <a:pt x="90" y="29"/>
                  <a:pt x="90" y="30"/>
                </a:cubicBezTo>
                <a:cubicBezTo>
                  <a:pt x="90" y="32"/>
                  <a:pt x="91" y="33"/>
                  <a:pt x="93" y="33"/>
                </a:cubicBezTo>
                <a:close/>
                <a:moveTo>
                  <a:pt x="121" y="132"/>
                </a:moveTo>
                <a:cubicBezTo>
                  <a:pt x="120" y="133"/>
                  <a:pt x="119" y="134"/>
                  <a:pt x="120" y="136"/>
                </a:cubicBezTo>
                <a:cubicBezTo>
                  <a:pt x="121" y="137"/>
                  <a:pt x="122" y="137"/>
                  <a:pt x="123" y="137"/>
                </a:cubicBezTo>
                <a:cubicBezTo>
                  <a:pt x="123" y="137"/>
                  <a:pt x="124" y="137"/>
                  <a:pt x="125" y="136"/>
                </a:cubicBezTo>
                <a:cubicBezTo>
                  <a:pt x="126" y="135"/>
                  <a:pt x="126" y="133"/>
                  <a:pt x="125" y="132"/>
                </a:cubicBezTo>
                <a:cubicBezTo>
                  <a:pt x="124" y="131"/>
                  <a:pt x="122" y="131"/>
                  <a:pt x="121" y="132"/>
                </a:cubicBezTo>
                <a:close/>
                <a:moveTo>
                  <a:pt x="128" y="125"/>
                </a:moveTo>
                <a:cubicBezTo>
                  <a:pt x="127" y="126"/>
                  <a:pt x="127" y="128"/>
                  <a:pt x="129" y="129"/>
                </a:cubicBezTo>
                <a:cubicBezTo>
                  <a:pt x="129" y="129"/>
                  <a:pt x="130" y="130"/>
                  <a:pt x="131" y="130"/>
                </a:cubicBezTo>
                <a:cubicBezTo>
                  <a:pt x="131" y="130"/>
                  <a:pt x="132" y="129"/>
                  <a:pt x="133" y="129"/>
                </a:cubicBezTo>
                <a:cubicBezTo>
                  <a:pt x="134" y="128"/>
                  <a:pt x="134" y="126"/>
                  <a:pt x="133" y="125"/>
                </a:cubicBezTo>
                <a:cubicBezTo>
                  <a:pt x="131" y="123"/>
                  <a:pt x="130" y="124"/>
                  <a:pt x="128" y="125"/>
                </a:cubicBezTo>
                <a:close/>
                <a:moveTo>
                  <a:pt x="93" y="142"/>
                </a:moveTo>
                <a:cubicBezTo>
                  <a:pt x="91" y="143"/>
                  <a:pt x="90" y="144"/>
                  <a:pt x="90" y="146"/>
                </a:cubicBezTo>
                <a:cubicBezTo>
                  <a:pt x="91" y="147"/>
                  <a:pt x="92" y="148"/>
                  <a:pt x="93" y="148"/>
                </a:cubicBezTo>
                <a:cubicBezTo>
                  <a:pt x="93" y="148"/>
                  <a:pt x="94" y="148"/>
                  <a:pt x="94" y="148"/>
                </a:cubicBezTo>
                <a:cubicBezTo>
                  <a:pt x="95" y="148"/>
                  <a:pt x="96" y="147"/>
                  <a:pt x="96" y="145"/>
                </a:cubicBezTo>
                <a:cubicBezTo>
                  <a:pt x="96" y="144"/>
                  <a:pt x="95" y="142"/>
                  <a:pt x="93" y="142"/>
                </a:cubicBezTo>
                <a:close/>
                <a:moveTo>
                  <a:pt x="72" y="35"/>
                </a:moveTo>
                <a:cubicBezTo>
                  <a:pt x="72" y="35"/>
                  <a:pt x="73" y="35"/>
                  <a:pt x="73" y="35"/>
                </a:cubicBezTo>
                <a:cubicBezTo>
                  <a:pt x="75" y="35"/>
                  <a:pt x="75" y="33"/>
                  <a:pt x="75" y="32"/>
                </a:cubicBezTo>
                <a:cubicBezTo>
                  <a:pt x="75" y="30"/>
                  <a:pt x="73" y="29"/>
                  <a:pt x="71" y="30"/>
                </a:cubicBezTo>
                <a:cubicBezTo>
                  <a:pt x="70" y="30"/>
                  <a:pt x="69" y="32"/>
                  <a:pt x="69" y="33"/>
                </a:cubicBezTo>
                <a:cubicBezTo>
                  <a:pt x="70" y="35"/>
                  <a:pt x="71" y="35"/>
                  <a:pt x="72" y="35"/>
                </a:cubicBezTo>
                <a:close/>
                <a:moveTo>
                  <a:pt x="83" y="33"/>
                </a:moveTo>
                <a:cubicBezTo>
                  <a:pt x="83" y="33"/>
                  <a:pt x="83" y="33"/>
                  <a:pt x="83" y="33"/>
                </a:cubicBezTo>
                <a:cubicBezTo>
                  <a:pt x="84" y="33"/>
                  <a:pt x="86" y="32"/>
                  <a:pt x="86" y="30"/>
                </a:cubicBezTo>
                <a:cubicBezTo>
                  <a:pt x="85" y="29"/>
                  <a:pt x="84" y="27"/>
                  <a:pt x="82" y="28"/>
                </a:cubicBezTo>
                <a:cubicBezTo>
                  <a:pt x="81" y="28"/>
                  <a:pt x="79" y="29"/>
                  <a:pt x="80" y="31"/>
                </a:cubicBezTo>
                <a:cubicBezTo>
                  <a:pt x="80" y="32"/>
                  <a:pt x="81" y="33"/>
                  <a:pt x="83" y="33"/>
                </a:cubicBezTo>
                <a:close/>
                <a:moveTo>
                  <a:pt x="137" y="60"/>
                </a:moveTo>
                <a:cubicBezTo>
                  <a:pt x="138" y="60"/>
                  <a:pt x="138" y="60"/>
                  <a:pt x="139" y="60"/>
                </a:cubicBezTo>
                <a:cubicBezTo>
                  <a:pt x="140" y="59"/>
                  <a:pt x="140" y="57"/>
                  <a:pt x="140" y="56"/>
                </a:cubicBezTo>
                <a:cubicBezTo>
                  <a:pt x="139" y="55"/>
                  <a:pt x="137" y="54"/>
                  <a:pt x="135" y="55"/>
                </a:cubicBezTo>
                <a:cubicBezTo>
                  <a:pt x="134" y="56"/>
                  <a:pt x="134" y="58"/>
                  <a:pt x="134" y="59"/>
                </a:cubicBezTo>
                <a:cubicBezTo>
                  <a:pt x="135" y="60"/>
                  <a:pt x="136" y="60"/>
                  <a:pt x="137" y="60"/>
                </a:cubicBezTo>
                <a:close/>
                <a:moveTo>
                  <a:pt x="53" y="45"/>
                </a:moveTo>
                <a:cubicBezTo>
                  <a:pt x="54" y="45"/>
                  <a:pt x="54" y="45"/>
                  <a:pt x="55" y="44"/>
                </a:cubicBezTo>
                <a:cubicBezTo>
                  <a:pt x="55" y="44"/>
                  <a:pt x="55" y="44"/>
                  <a:pt x="55" y="44"/>
                </a:cubicBezTo>
                <a:cubicBezTo>
                  <a:pt x="56" y="43"/>
                  <a:pt x="57" y="41"/>
                  <a:pt x="56" y="40"/>
                </a:cubicBezTo>
                <a:cubicBezTo>
                  <a:pt x="55" y="39"/>
                  <a:pt x="53" y="39"/>
                  <a:pt x="51" y="40"/>
                </a:cubicBezTo>
                <a:cubicBezTo>
                  <a:pt x="50" y="41"/>
                  <a:pt x="50" y="42"/>
                  <a:pt x="51" y="44"/>
                </a:cubicBezTo>
                <a:cubicBezTo>
                  <a:pt x="51" y="44"/>
                  <a:pt x="52" y="45"/>
                  <a:pt x="53" y="4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10" name="Freeform 809">
            <a:extLst>
              <a:ext uri="{FF2B5EF4-FFF2-40B4-BE49-F238E27FC236}">
                <a16:creationId xmlns:a16="http://schemas.microsoft.com/office/drawing/2014/main" xmlns="" id="{7661B206-F721-4526-A051-C532E9459457}"/>
              </a:ext>
            </a:extLst>
          </p:cNvPr>
          <p:cNvSpPr>
            <a:spLocks noEditPoints="1"/>
          </p:cNvSpPr>
          <p:nvPr/>
        </p:nvSpPr>
        <p:spPr bwMode="auto">
          <a:xfrm>
            <a:off x="5343525" y="998538"/>
            <a:ext cx="549275" cy="508000"/>
          </a:xfrm>
          <a:custGeom>
            <a:avLst/>
            <a:gdLst>
              <a:gd name="T0" fmla="*/ 161 w 161"/>
              <a:gd name="T1" fmla="*/ 117 h 148"/>
              <a:gd name="T2" fmla="*/ 161 w 161"/>
              <a:gd name="T3" fmla="*/ 116 h 148"/>
              <a:gd name="T4" fmla="*/ 160 w 161"/>
              <a:gd name="T5" fmla="*/ 115 h 148"/>
              <a:gd name="T6" fmla="*/ 159 w 161"/>
              <a:gd name="T7" fmla="*/ 115 h 148"/>
              <a:gd name="T8" fmla="*/ 95 w 161"/>
              <a:gd name="T9" fmla="*/ 97 h 148"/>
              <a:gd name="T10" fmla="*/ 63 w 161"/>
              <a:gd name="T11" fmla="*/ 117 h 148"/>
              <a:gd name="T12" fmla="*/ 85 w 161"/>
              <a:gd name="T13" fmla="*/ 123 h 148"/>
              <a:gd name="T14" fmla="*/ 97 w 161"/>
              <a:gd name="T15" fmla="*/ 116 h 148"/>
              <a:gd name="T16" fmla="*/ 69 w 161"/>
              <a:gd name="T17" fmla="*/ 116 h 148"/>
              <a:gd name="T18" fmla="*/ 98 w 161"/>
              <a:gd name="T19" fmla="*/ 102 h 148"/>
              <a:gd name="T20" fmla="*/ 128 w 161"/>
              <a:gd name="T21" fmla="*/ 131 h 148"/>
              <a:gd name="T22" fmla="*/ 65 w 161"/>
              <a:gd name="T23" fmla="*/ 139 h 148"/>
              <a:gd name="T24" fmla="*/ 10 w 161"/>
              <a:gd name="T25" fmla="*/ 103 h 148"/>
              <a:gd name="T26" fmla="*/ 56 w 161"/>
              <a:gd name="T27" fmla="*/ 112 h 148"/>
              <a:gd name="T28" fmla="*/ 2 w 161"/>
              <a:gd name="T29" fmla="*/ 103 h 148"/>
              <a:gd name="T30" fmla="*/ 79 w 161"/>
              <a:gd name="T31" fmla="*/ 146 h 148"/>
              <a:gd name="T32" fmla="*/ 143 w 161"/>
              <a:gd name="T33" fmla="*/ 148 h 148"/>
              <a:gd name="T34" fmla="*/ 144 w 161"/>
              <a:gd name="T35" fmla="*/ 148 h 148"/>
              <a:gd name="T36" fmla="*/ 144 w 161"/>
              <a:gd name="T37" fmla="*/ 148 h 148"/>
              <a:gd name="T38" fmla="*/ 145 w 161"/>
              <a:gd name="T39" fmla="*/ 148 h 148"/>
              <a:gd name="T40" fmla="*/ 145 w 161"/>
              <a:gd name="T41" fmla="*/ 148 h 148"/>
              <a:gd name="T42" fmla="*/ 146 w 161"/>
              <a:gd name="T43" fmla="*/ 148 h 148"/>
              <a:gd name="T44" fmla="*/ 146 w 161"/>
              <a:gd name="T45" fmla="*/ 148 h 148"/>
              <a:gd name="T46" fmla="*/ 147 w 161"/>
              <a:gd name="T47" fmla="*/ 148 h 148"/>
              <a:gd name="T48" fmla="*/ 147 w 161"/>
              <a:gd name="T49" fmla="*/ 147 h 148"/>
              <a:gd name="T50" fmla="*/ 147 w 161"/>
              <a:gd name="T51" fmla="*/ 147 h 148"/>
              <a:gd name="T52" fmla="*/ 148 w 161"/>
              <a:gd name="T53" fmla="*/ 147 h 148"/>
              <a:gd name="T54" fmla="*/ 161 w 161"/>
              <a:gd name="T55" fmla="*/ 118 h 148"/>
              <a:gd name="T56" fmla="*/ 161 w 161"/>
              <a:gd name="T57" fmla="*/ 117 h 148"/>
              <a:gd name="T58" fmla="*/ 133 w 161"/>
              <a:gd name="T59" fmla="*/ 134 h 148"/>
              <a:gd name="T60" fmla="*/ 51 w 161"/>
              <a:gd name="T61" fmla="*/ 51 h 148"/>
              <a:gd name="T62" fmla="*/ 59 w 161"/>
              <a:gd name="T63" fmla="*/ 63 h 148"/>
              <a:gd name="T64" fmla="*/ 45 w 161"/>
              <a:gd name="T65" fmla="*/ 69 h 148"/>
              <a:gd name="T66" fmla="*/ 55 w 161"/>
              <a:gd name="T67" fmla="*/ 78 h 148"/>
              <a:gd name="T68" fmla="*/ 60 w 161"/>
              <a:gd name="T69" fmla="*/ 69 h 148"/>
              <a:gd name="T70" fmla="*/ 51 w 161"/>
              <a:gd name="T71" fmla="*/ 45 h 148"/>
              <a:gd name="T72" fmla="*/ 66 w 161"/>
              <a:gd name="T73" fmla="*/ 32 h 148"/>
              <a:gd name="T74" fmla="*/ 58 w 161"/>
              <a:gd name="T75" fmla="*/ 27 h 148"/>
              <a:gd name="T76" fmla="*/ 52 w 161"/>
              <a:gd name="T77" fmla="*/ 21 h 148"/>
              <a:gd name="T78" fmla="*/ 39 w 161"/>
              <a:gd name="T79" fmla="*/ 39 h 148"/>
              <a:gd name="T80" fmla="*/ 103 w 161"/>
              <a:gd name="T81" fmla="*/ 48 h 148"/>
              <a:gd name="T82" fmla="*/ 55 w 161"/>
              <a:gd name="T83" fmla="*/ 95 h 148"/>
              <a:gd name="T84" fmla="*/ 55 w 161"/>
              <a:gd name="T85" fmla="*/ 89 h 1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161" h="148">
                <a:moveTo>
                  <a:pt x="161" y="117"/>
                </a:moveTo>
                <a:cubicBezTo>
                  <a:pt x="161" y="117"/>
                  <a:pt x="161" y="117"/>
                  <a:pt x="161" y="117"/>
                </a:cubicBezTo>
                <a:cubicBezTo>
                  <a:pt x="161" y="117"/>
                  <a:pt x="161" y="117"/>
                  <a:pt x="161" y="117"/>
                </a:cubicBezTo>
                <a:cubicBezTo>
                  <a:pt x="161" y="117"/>
                  <a:pt x="161" y="117"/>
                  <a:pt x="161" y="117"/>
                </a:cubicBezTo>
                <a:cubicBezTo>
                  <a:pt x="161" y="116"/>
                  <a:pt x="161" y="116"/>
                  <a:pt x="161" y="116"/>
                </a:cubicBezTo>
                <a:cubicBezTo>
                  <a:pt x="161" y="116"/>
                  <a:pt x="161" y="116"/>
                  <a:pt x="161" y="116"/>
                </a:cubicBezTo>
                <a:cubicBezTo>
                  <a:pt x="161" y="116"/>
                  <a:pt x="160" y="116"/>
                  <a:pt x="160" y="116"/>
                </a:cubicBezTo>
                <a:cubicBezTo>
                  <a:pt x="160" y="116"/>
                  <a:pt x="160" y="116"/>
                  <a:pt x="160" y="116"/>
                </a:cubicBezTo>
                <a:cubicBezTo>
                  <a:pt x="160" y="115"/>
                  <a:pt x="160" y="115"/>
                  <a:pt x="160" y="115"/>
                </a:cubicBezTo>
                <a:cubicBezTo>
                  <a:pt x="160" y="115"/>
                  <a:pt x="160" y="115"/>
                  <a:pt x="160" y="115"/>
                </a:cubicBezTo>
                <a:cubicBezTo>
                  <a:pt x="160" y="115"/>
                  <a:pt x="160" y="115"/>
                  <a:pt x="160" y="115"/>
                </a:cubicBezTo>
                <a:cubicBezTo>
                  <a:pt x="160" y="115"/>
                  <a:pt x="159" y="115"/>
                  <a:pt x="159" y="115"/>
                </a:cubicBezTo>
                <a:cubicBezTo>
                  <a:pt x="123" y="97"/>
                  <a:pt x="123" y="97"/>
                  <a:pt x="123" y="97"/>
                </a:cubicBezTo>
                <a:cubicBezTo>
                  <a:pt x="123" y="97"/>
                  <a:pt x="123" y="97"/>
                  <a:pt x="123" y="97"/>
                </a:cubicBezTo>
                <a:cubicBezTo>
                  <a:pt x="122" y="97"/>
                  <a:pt x="108" y="92"/>
                  <a:pt x="95" y="97"/>
                </a:cubicBezTo>
                <a:cubicBezTo>
                  <a:pt x="69" y="107"/>
                  <a:pt x="69" y="107"/>
                  <a:pt x="69" y="107"/>
                </a:cubicBezTo>
                <a:cubicBezTo>
                  <a:pt x="69" y="107"/>
                  <a:pt x="68" y="107"/>
                  <a:pt x="68" y="107"/>
                </a:cubicBezTo>
                <a:cubicBezTo>
                  <a:pt x="65" y="109"/>
                  <a:pt x="63" y="113"/>
                  <a:pt x="63" y="117"/>
                </a:cubicBezTo>
                <a:cubicBezTo>
                  <a:pt x="64" y="121"/>
                  <a:pt x="67" y="124"/>
                  <a:pt x="72" y="124"/>
                </a:cubicBezTo>
                <a:cubicBezTo>
                  <a:pt x="72" y="124"/>
                  <a:pt x="72" y="124"/>
                  <a:pt x="72" y="124"/>
                </a:cubicBezTo>
                <a:cubicBezTo>
                  <a:pt x="72" y="124"/>
                  <a:pt x="73" y="124"/>
                  <a:pt x="85" y="123"/>
                </a:cubicBezTo>
                <a:cubicBezTo>
                  <a:pt x="91" y="123"/>
                  <a:pt x="96" y="122"/>
                  <a:pt x="97" y="122"/>
                </a:cubicBezTo>
                <a:cubicBezTo>
                  <a:pt x="98" y="122"/>
                  <a:pt x="99" y="121"/>
                  <a:pt x="99" y="119"/>
                </a:cubicBezTo>
                <a:cubicBezTo>
                  <a:pt x="100" y="118"/>
                  <a:pt x="98" y="116"/>
                  <a:pt x="97" y="116"/>
                </a:cubicBezTo>
                <a:cubicBezTo>
                  <a:pt x="96" y="116"/>
                  <a:pt x="96" y="116"/>
                  <a:pt x="85" y="117"/>
                </a:cubicBezTo>
                <a:cubicBezTo>
                  <a:pt x="79" y="117"/>
                  <a:pt x="73" y="118"/>
                  <a:pt x="72" y="118"/>
                </a:cubicBezTo>
                <a:cubicBezTo>
                  <a:pt x="70" y="118"/>
                  <a:pt x="69" y="116"/>
                  <a:pt x="69" y="116"/>
                </a:cubicBezTo>
                <a:cubicBezTo>
                  <a:pt x="69" y="114"/>
                  <a:pt x="69" y="113"/>
                  <a:pt x="71" y="112"/>
                </a:cubicBezTo>
                <a:cubicBezTo>
                  <a:pt x="98" y="103"/>
                  <a:pt x="98" y="103"/>
                  <a:pt x="98" y="103"/>
                </a:cubicBezTo>
                <a:cubicBezTo>
                  <a:pt x="98" y="102"/>
                  <a:pt x="98" y="102"/>
                  <a:pt x="98" y="102"/>
                </a:cubicBezTo>
                <a:cubicBezTo>
                  <a:pt x="107" y="98"/>
                  <a:pt x="119" y="102"/>
                  <a:pt x="121" y="102"/>
                </a:cubicBezTo>
                <a:cubicBezTo>
                  <a:pt x="137" y="110"/>
                  <a:pt x="137" y="110"/>
                  <a:pt x="137" y="110"/>
                </a:cubicBezTo>
                <a:cubicBezTo>
                  <a:pt x="128" y="131"/>
                  <a:pt x="128" y="131"/>
                  <a:pt x="128" y="131"/>
                </a:cubicBezTo>
                <a:cubicBezTo>
                  <a:pt x="124" y="128"/>
                  <a:pt x="118" y="128"/>
                  <a:pt x="114" y="129"/>
                </a:cubicBezTo>
                <a:cubicBezTo>
                  <a:pt x="78" y="140"/>
                  <a:pt x="78" y="140"/>
                  <a:pt x="78" y="140"/>
                </a:cubicBezTo>
                <a:cubicBezTo>
                  <a:pt x="73" y="141"/>
                  <a:pt x="69" y="141"/>
                  <a:pt x="65" y="139"/>
                </a:cubicBezTo>
                <a:cubicBezTo>
                  <a:pt x="8" y="108"/>
                  <a:pt x="8" y="108"/>
                  <a:pt x="8" y="108"/>
                </a:cubicBezTo>
                <a:cubicBezTo>
                  <a:pt x="6" y="107"/>
                  <a:pt x="7" y="105"/>
                  <a:pt x="7" y="105"/>
                </a:cubicBezTo>
                <a:cubicBezTo>
                  <a:pt x="7" y="104"/>
                  <a:pt x="8" y="103"/>
                  <a:pt x="10" y="103"/>
                </a:cubicBezTo>
                <a:cubicBezTo>
                  <a:pt x="54" y="118"/>
                  <a:pt x="54" y="118"/>
                  <a:pt x="54" y="118"/>
                </a:cubicBezTo>
                <a:cubicBezTo>
                  <a:pt x="56" y="118"/>
                  <a:pt x="57" y="117"/>
                  <a:pt x="58" y="116"/>
                </a:cubicBezTo>
                <a:cubicBezTo>
                  <a:pt x="58" y="114"/>
                  <a:pt x="57" y="113"/>
                  <a:pt x="56" y="112"/>
                </a:cubicBezTo>
                <a:cubicBezTo>
                  <a:pt x="12" y="97"/>
                  <a:pt x="12" y="97"/>
                  <a:pt x="12" y="97"/>
                </a:cubicBezTo>
                <a:cubicBezTo>
                  <a:pt x="12" y="97"/>
                  <a:pt x="12" y="97"/>
                  <a:pt x="12" y="97"/>
                </a:cubicBezTo>
                <a:cubicBezTo>
                  <a:pt x="8" y="96"/>
                  <a:pt x="3" y="98"/>
                  <a:pt x="2" y="103"/>
                </a:cubicBezTo>
                <a:cubicBezTo>
                  <a:pt x="0" y="107"/>
                  <a:pt x="2" y="111"/>
                  <a:pt x="6" y="113"/>
                </a:cubicBezTo>
                <a:cubicBezTo>
                  <a:pt x="62" y="144"/>
                  <a:pt x="62" y="144"/>
                  <a:pt x="62" y="144"/>
                </a:cubicBezTo>
                <a:cubicBezTo>
                  <a:pt x="67" y="147"/>
                  <a:pt x="74" y="148"/>
                  <a:pt x="79" y="146"/>
                </a:cubicBezTo>
                <a:cubicBezTo>
                  <a:pt x="115" y="135"/>
                  <a:pt x="115" y="135"/>
                  <a:pt x="115" y="135"/>
                </a:cubicBezTo>
                <a:cubicBezTo>
                  <a:pt x="119" y="134"/>
                  <a:pt x="122" y="134"/>
                  <a:pt x="125" y="136"/>
                </a:cubicBezTo>
                <a:cubicBezTo>
                  <a:pt x="143" y="148"/>
                  <a:pt x="143" y="148"/>
                  <a:pt x="143" y="148"/>
                </a:cubicBezTo>
                <a:cubicBezTo>
                  <a:pt x="144" y="148"/>
                  <a:pt x="144" y="148"/>
                  <a:pt x="144" y="148"/>
                </a:cubicBezTo>
                <a:cubicBezTo>
                  <a:pt x="144" y="148"/>
                  <a:pt x="144" y="148"/>
                  <a:pt x="144" y="148"/>
                </a:cubicBezTo>
                <a:cubicBezTo>
                  <a:pt x="144" y="148"/>
                  <a:pt x="144" y="148"/>
                  <a:pt x="144" y="148"/>
                </a:cubicBezTo>
                <a:cubicBezTo>
                  <a:pt x="144" y="148"/>
                  <a:pt x="144" y="148"/>
                  <a:pt x="144" y="148"/>
                </a:cubicBezTo>
                <a:cubicBezTo>
                  <a:pt x="144" y="148"/>
                  <a:pt x="144" y="148"/>
                  <a:pt x="144" y="148"/>
                </a:cubicBezTo>
                <a:cubicBezTo>
                  <a:pt x="144" y="148"/>
                  <a:pt x="144" y="148"/>
                  <a:pt x="144" y="148"/>
                </a:cubicBezTo>
                <a:cubicBezTo>
                  <a:pt x="144" y="148"/>
                  <a:pt x="144" y="148"/>
                  <a:pt x="144" y="148"/>
                </a:cubicBezTo>
                <a:cubicBezTo>
                  <a:pt x="145" y="148"/>
                  <a:pt x="145" y="148"/>
                  <a:pt x="145" y="148"/>
                </a:cubicBezTo>
                <a:cubicBezTo>
                  <a:pt x="145" y="148"/>
                  <a:pt x="145" y="148"/>
                  <a:pt x="145" y="148"/>
                </a:cubicBezTo>
                <a:cubicBezTo>
                  <a:pt x="145" y="148"/>
                  <a:pt x="145" y="148"/>
                  <a:pt x="145" y="148"/>
                </a:cubicBezTo>
                <a:cubicBezTo>
                  <a:pt x="145" y="148"/>
                  <a:pt x="145" y="148"/>
                  <a:pt x="145" y="148"/>
                </a:cubicBezTo>
                <a:cubicBezTo>
                  <a:pt x="145" y="148"/>
                  <a:pt x="145" y="148"/>
                  <a:pt x="145" y="148"/>
                </a:cubicBezTo>
                <a:cubicBezTo>
                  <a:pt x="145" y="148"/>
                  <a:pt x="145" y="148"/>
                  <a:pt x="145" y="148"/>
                </a:cubicBezTo>
                <a:cubicBezTo>
                  <a:pt x="145" y="148"/>
                  <a:pt x="145" y="148"/>
                  <a:pt x="145" y="148"/>
                </a:cubicBezTo>
                <a:cubicBezTo>
                  <a:pt x="145" y="148"/>
                  <a:pt x="145" y="148"/>
                  <a:pt x="146" y="148"/>
                </a:cubicBezTo>
                <a:cubicBezTo>
                  <a:pt x="146" y="148"/>
                  <a:pt x="146" y="148"/>
                  <a:pt x="146" y="148"/>
                </a:cubicBezTo>
                <a:cubicBezTo>
                  <a:pt x="146" y="148"/>
                  <a:pt x="146" y="148"/>
                  <a:pt x="146" y="148"/>
                </a:cubicBezTo>
                <a:cubicBezTo>
                  <a:pt x="146" y="148"/>
                  <a:pt x="146" y="148"/>
                  <a:pt x="146" y="148"/>
                </a:cubicBezTo>
                <a:cubicBezTo>
                  <a:pt x="146" y="148"/>
                  <a:pt x="146" y="148"/>
                  <a:pt x="146" y="148"/>
                </a:cubicBezTo>
                <a:cubicBezTo>
                  <a:pt x="146" y="148"/>
                  <a:pt x="146" y="148"/>
                  <a:pt x="146" y="148"/>
                </a:cubicBezTo>
                <a:cubicBezTo>
                  <a:pt x="147" y="148"/>
                  <a:pt x="147" y="148"/>
                  <a:pt x="147" y="148"/>
                </a:cubicBezTo>
                <a:cubicBezTo>
                  <a:pt x="147" y="148"/>
                  <a:pt x="147" y="148"/>
                  <a:pt x="147" y="148"/>
                </a:cubicBezTo>
                <a:cubicBezTo>
                  <a:pt x="147" y="148"/>
                  <a:pt x="147" y="148"/>
                  <a:pt x="147" y="148"/>
                </a:cubicBezTo>
                <a:cubicBezTo>
                  <a:pt x="147" y="147"/>
                  <a:pt x="147" y="147"/>
                  <a:pt x="147" y="147"/>
                </a:cubicBezTo>
                <a:cubicBezTo>
                  <a:pt x="147" y="147"/>
                  <a:pt x="147" y="147"/>
                  <a:pt x="147" y="147"/>
                </a:cubicBezTo>
                <a:cubicBezTo>
                  <a:pt x="147" y="147"/>
                  <a:pt x="147" y="147"/>
                  <a:pt x="147" y="147"/>
                </a:cubicBezTo>
                <a:cubicBezTo>
                  <a:pt x="147" y="147"/>
                  <a:pt x="147" y="147"/>
                  <a:pt x="147" y="147"/>
                </a:cubicBezTo>
                <a:cubicBezTo>
                  <a:pt x="147" y="147"/>
                  <a:pt x="147" y="147"/>
                  <a:pt x="147" y="147"/>
                </a:cubicBezTo>
                <a:cubicBezTo>
                  <a:pt x="147" y="147"/>
                  <a:pt x="148" y="147"/>
                  <a:pt x="148" y="147"/>
                </a:cubicBezTo>
                <a:cubicBezTo>
                  <a:pt x="148" y="147"/>
                  <a:pt x="148" y="147"/>
                  <a:pt x="148" y="147"/>
                </a:cubicBezTo>
                <a:cubicBezTo>
                  <a:pt x="161" y="119"/>
                  <a:pt x="161" y="119"/>
                  <a:pt x="161" y="119"/>
                </a:cubicBezTo>
                <a:cubicBezTo>
                  <a:pt x="161" y="119"/>
                  <a:pt x="161" y="119"/>
                  <a:pt x="161" y="119"/>
                </a:cubicBezTo>
                <a:cubicBezTo>
                  <a:pt x="161" y="118"/>
                  <a:pt x="161" y="118"/>
                  <a:pt x="161" y="118"/>
                </a:cubicBezTo>
                <a:cubicBezTo>
                  <a:pt x="161" y="118"/>
                  <a:pt x="161" y="118"/>
                  <a:pt x="161" y="118"/>
                </a:cubicBezTo>
                <a:cubicBezTo>
                  <a:pt x="161" y="118"/>
                  <a:pt x="161" y="118"/>
                  <a:pt x="161" y="118"/>
                </a:cubicBezTo>
                <a:cubicBezTo>
                  <a:pt x="161" y="118"/>
                  <a:pt x="161" y="117"/>
                  <a:pt x="161" y="117"/>
                </a:cubicBezTo>
                <a:close/>
                <a:moveTo>
                  <a:pt x="154" y="119"/>
                </a:moveTo>
                <a:cubicBezTo>
                  <a:pt x="144" y="141"/>
                  <a:pt x="144" y="141"/>
                  <a:pt x="144" y="141"/>
                </a:cubicBezTo>
                <a:cubicBezTo>
                  <a:pt x="133" y="134"/>
                  <a:pt x="133" y="134"/>
                  <a:pt x="133" y="134"/>
                </a:cubicBezTo>
                <a:cubicBezTo>
                  <a:pt x="142" y="113"/>
                  <a:pt x="142" y="113"/>
                  <a:pt x="142" y="113"/>
                </a:cubicBezTo>
                <a:lnTo>
                  <a:pt x="154" y="119"/>
                </a:lnTo>
                <a:close/>
                <a:moveTo>
                  <a:pt x="51" y="51"/>
                </a:moveTo>
                <a:cubicBezTo>
                  <a:pt x="59" y="51"/>
                  <a:pt x="59" y="51"/>
                  <a:pt x="59" y="51"/>
                </a:cubicBezTo>
                <a:cubicBezTo>
                  <a:pt x="63" y="51"/>
                  <a:pt x="66" y="53"/>
                  <a:pt x="66" y="57"/>
                </a:cubicBezTo>
                <a:cubicBezTo>
                  <a:pt x="66" y="60"/>
                  <a:pt x="63" y="63"/>
                  <a:pt x="59" y="63"/>
                </a:cubicBezTo>
                <a:cubicBezTo>
                  <a:pt x="45" y="63"/>
                  <a:pt x="45" y="63"/>
                  <a:pt x="45" y="63"/>
                </a:cubicBezTo>
                <a:cubicBezTo>
                  <a:pt x="43" y="63"/>
                  <a:pt x="42" y="64"/>
                  <a:pt x="42" y="66"/>
                </a:cubicBezTo>
                <a:cubicBezTo>
                  <a:pt x="42" y="68"/>
                  <a:pt x="43" y="69"/>
                  <a:pt x="45" y="69"/>
                </a:cubicBezTo>
                <a:cubicBezTo>
                  <a:pt x="52" y="69"/>
                  <a:pt x="52" y="69"/>
                  <a:pt x="52" y="69"/>
                </a:cubicBezTo>
                <a:cubicBezTo>
                  <a:pt x="52" y="75"/>
                  <a:pt x="52" y="75"/>
                  <a:pt x="52" y="75"/>
                </a:cubicBezTo>
                <a:cubicBezTo>
                  <a:pt x="52" y="76"/>
                  <a:pt x="54" y="78"/>
                  <a:pt x="55" y="78"/>
                </a:cubicBezTo>
                <a:cubicBezTo>
                  <a:pt x="57" y="78"/>
                  <a:pt x="58" y="76"/>
                  <a:pt x="58" y="75"/>
                </a:cubicBezTo>
                <a:cubicBezTo>
                  <a:pt x="58" y="69"/>
                  <a:pt x="58" y="69"/>
                  <a:pt x="58" y="69"/>
                </a:cubicBezTo>
                <a:cubicBezTo>
                  <a:pt x="60" y="69"/>
                  <a:pt x="60" y="69"/>
                  <a:pt x="60" y="69"/>
                </a:cubicBezTo>
                <a:cubicBezTo>
                  <a:pt x="66" y="69"/>
                  <a:pt x="72" y="63"/>
                  <a:pt x="72" y="57"/>
                </a:cubicBezTo>
                <a:cubicBezTo>
                  <a:pt x="72" y="50"/>
                  <a:pt x="66" y="45"/>
                  <a:pt x="60" y="45"/>
                </a:cubicBezTo>
                <a:cubicBezTo>
                  <a:pt x="51" y="45"/>
                  <a:pt x="51" y="45"/>
                  <a:pt x="51" y="45"/>
                </a:cubicBezTo>
                <a:cubicBezTo>
                  <a:pt x="48" y="45"/>
                  <a:pt x="45" y="42"/>
                  <a:pt x="45" y="39"/>
                </a:cubicBezTo>
                <a:cubicBezTo>
                  <a:pt x="45" y="35"/>
                  <a:pt x="48" y="32"/>
                  <a:pt x="51" y="32"/>
                </a:cubicBezTo>
                <a:cubicBezTo>
                  <a:pt x="66" y="32"/>
                  <a:pt x="66" y="32"/>
                  <a:pt x="66" y="32"/>
                </a:cubicBezTo>
                <a:cubicBezTo>
                  <a:pt x="68" y="32"/>
                  <a:pt x="69" y="31"/>
                  <a:pt x="69" y="29"/>
                </a:cubicBezTo>
                <a:cubicBezTo>
                  <a:pt x="69" y="28"/>
                  <a:pt x="68" y="27"/>
                  <a:pt x="66" y="27"/>
                </a:cubicBezTo>
                <a:cubicBezTo>
                  <a:pt x="58" y="27"/>
                  <a:pt x="58" y="27"/>
                  <a:pt x="58" y="27"/>
                </a:cubicBezTo>
                <a:cubicBezTo>
                  <a:pt x="58" y="21"/>
                  <a:pt x="58" y="21"/>
                  <a:pt x="58" y="21"/>
                </a:cubicBezTo>
                <a:cubicBezTo>
                  <a:pt x="58" y="19"/>
                  <a:pt x="57" y="18"/>
                  <a:pt x="55" y="18"/>
                </a:cubicBezTo>
                <a:cubicBezTo>
                  <a:pt x="54" y="18"/>
                  <a:pt x="52" y="19"/>
                  <a:pt x="52" y="21"/>
                </a:cubicBezTo>
                <a:cubicBezTo>
                  <a:pt x="52" y="27"/>
                  <a:pt x="52" y="27"/>
                  <a:pt x="52" y="27"/>
                </a:cubicBezTo>
                <a:cubicBezTo>
                  <a:pt x="51" y="27"/>
                  <a:pt x="51" y="27"/>
                  <a:pt x="51" y="27"/>
                </a:cubicBezTo>
                <a:cubicBezTo>
                  <a:pt x="45" y="27"/>
                  <a:pt x="39" y="32"/>
                  <a:pt x="39" y="39"/>
                </a:cubicBezTo>
                <a:cubicBezTo>
                  <a:pt x="39" y="45"/>
                  <a:pt x="45" y="51"/>
                  <a:pt x="51" y="51"/>
                </a:cubicBezTo>
                <a:close/>
                <a:moveTo>
                  <a:pt x="55" y="95"/>
                </a:moveTo>
                <a:cubicBezTo>
                  <a:pt x="82" y="95"/>
                  <a:pt x="103" y="74"/>
                  <a:pt x="103" y="48"/>
                </a:cubicBezTo>
                <a:cubicBezTo>
                  <a:pt x="103" y="21"/>
                  <a:pt x="82" y="0"/>
                  <a:pt x="55" y="0"/>
                </a:cubicBezTo>
                <a:cubicBezTo>
                  <a:pt x="29" y="0"/>
                  <a:pt x="8" y="21"/>
                  <a:pt x="8" y="48"/>
                </a:cubicBezTo>
                <a:cubicBezTo>
                  <a:pt x="8" y="74"/>
                  <a:pt x="29" y="95"/>
                  <a:pt x="55" y="95"/>
                </a:cubicBezTo>
                <a:close/>
                <a:moveTo>
                  <a:pt x="55" y="6"/>
                </a:moveTo>
                <a:cubicBezTo>
                  <a:pt x="78" y="6"/>
                  <a:pt x="97" y="25"/>
                  <a:pt x="97" y="48"/>
                </a:cubicBezTo>
                <a:cubicBezTo>
                  <a:pt x="97" y="71"/>
                  <a:pt x="78" y="89"/>
                  <a:pt x="55" y="89"/>
                </a:cubicBezTo>
                <a:cubicBezTo>
                  <a:pt x="32" y="89"/>
                  <a:pt x="14" y="71"/>
                  <a:pt x="14" y="48"/>
                </a:cubicBezTo>
                <a:cubicBezTo>
                  <a:pt x="14" y="25"/>
                  <a:pt x="32" y="6"/>
                  <a:pt x="55" y="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11" name="Freeform 810">
            <a:extLst>
              <a:ext uri="{FF2B5EF4-FFF2-40B4-BE49-F238E27FC236}">
                <a16:creationId xmlns:a16="http://schemas.microsoft.com/office/drawing/2014/main" xmlns="" id="{E1B96FDC-3724-4DC4-AC0F-AB3CE2DEE8D4}"/>
              </a:ext>
            </a:extLst>
          </p:cNvPr>
          <p:cNvSpPr>
            <a:spLocks noEditPoints="1"/>
          </p:cNvSpPr>
          <p:nvPr/>
        </p:nvSpPr>
        <p:spPr bwMode="auto">
          <a:xfrm>
            <a:off x="5483225" y="1603375"/>
            <a:ext cx="273050" cy="550863"/>
          </a:xfrm>
          <a:custGeom>
            <a:avLst/>
            <a:gdLst>
              <a:gd name="T0" fmla="*/ 61 w 80"/>
              <a:gd name="T1" fmla="*/ 34 h 160"/>
              <a:gd name="T2" fmla="*/ 64 w 80"/>
              <a:gd name="T3" fmla="*/ 33 h 160"/>
              <a:gd name="T4" fmla="*/ 63 w 80"/>
              <a:gd name="T5" fmla="*/ 29 h 160"/>
              <a:gd name="T6" fmla="*/ 40 w 80"/>
              <a:gd name="T7" fmla="*/ 22 h 160"/>
              <a:gd name="T8" fmla="*/ 17 w 80"/>
              <a:gd name="T9" fmla="*/ 29 h 160"/>
              <a:gd name="T10" fmla="*/ 16 w 80"/>
              <a:gd name="T11" fmla="*/ 33 h 160"/>
              <a:gd name="T12" fmla="*/ 20 w 80"/>
              <a:gd name="T13" fmla="*/ 34 h 160"/>
              <a:gd name="T14" fmla="*/ 40 w 80"/>
              <a:gd name="T15" fmla="*/ 28 h 160"/>
              <a:gd name="T16" fmla="*/ 60 w 80"/>
              <a:gd name="T17" fmla="*/ 34 h 160"/>
              <a:gd name="T18" fmla="*/ 61 w 80"/>
              <a:gd name="T19" fmla="*/ 34 h 160"/>
              <a:gd name="T20" fmla="*/ 40 w 80"/>
              <a:gd name="T21" fmla="*/ 43 h 160"/>
              <a:gd name="T22" fmla="*/ 30 w 80"/>
              <a:gd name="T23" fmla="*/ 46 h 160"/>
              <a:gd name="T24" fmla="*/ 29 w 80"/>
              <a:gd name="T25" fmla="*/ 50 h 160"/>
              <a:gd name="T26" fmla="*/ 33 w 80"/>
              <a:gd name="T27" fmla="*/ 51 h 160"/>
              <a:gd name="T28" fmla="*/ 40 w 80"/>
              <a:gd name="T29" fmla="*/ 49 h 160"/>
              <a:gd name="T30" fmla="*/ 47 w 80"/>
              <a:gd name="T31" fmla="*/ 51 h 160"/>
              <a:gd name="T32" fmla="*/ 48 w 80"/>
              <a:gd name="T33" fmla="*/ 52 h 160"/>
              <a:gd name="T34" fmla="*/ 51 w 80"/>
              <a:gd name="T35" fmla="*/ 50 h 160"/>
              <a:gd name="T36" fmla="*/ 50 w 80"/>
              <a:gd name="T37" fmla="*/ 46 h 160"/>
              <a:gd name="T38" fmla="*/ 40 w 80"/>
              <a:gd name="T39" fmla="*/ 43 h 160"/>
              <a:gd name="T40" fmla="*/ 77 w 80"/>
              <a:gd name="T41" fmla="*/ 18 h 160"/>
              <a:gd name="T42" fmla="*/ 79 w 80"/>
              <a:gd name="T43" fmla="*/ 16 h 160"/>
              <a:gd name="T44" fmla="*/ 78 w 80"/>
              <a:gd name="T45" fmla="*/ 12 h 160"/>
              <a:gd name="T46" fmla="*/ 40 w 80"/>
              <a:gd name="T47" fmla="*/ 0 h 160"/>
              <a:gd name="T48" fmla="*/ 1 w 80"/>
              <a:gd name="T49" fmla="*/ 12 h 160"/>
              <a:gd name="T50" fmla="*/ 1 w 80"/>
              <a:gd name="T51" fmla="*/ 16 h 160"/>
              <a:gd name="T52" fmla="*/ 5 w 80"/>
              <a:gd name="T53" fmla="*/ 17 h 160"/>
              <a:gd name="T54" fmla="*/ 40 w 80"/>
              <a:gd name="T55" fmla="*/ 6 h 160"/>
              <a:gd name="T56" fmla="*/ 75 w 80"/>
              <a:gd name="T57" fmla="*/ 17 h 160"/>
              <a:gd name="T58" fmla="*/ 77 w 80"/>
              <a:gd name="T59" fmla="*/ 18 h 160"/>
              <a:gd name="T60" fmla="*/ 40 w 80"/>
              <a:gd name="T61" fmla="*/ 104 h 160"/>
              <a:gd name="T62" fmla="*/ 43 w 80"/>
              <a:gd name="T63" fmla="*/ 101 h 160"/>
              <a:gd name="T64" fmla="*/ 43 w 80"/>
              <a:gd name="T65" fmla="*/ 86 h 160"/>
              <a:gd name="T66" fmla="*/ 40 w 80"/>
              <a:gd name="T67" fmla="*/ 83 h 160"/>
              <a:gd name="T68" fmla="*/ 37 w 80"/>
              <a:gd name="T69" fmla="*/ 86 h 160"/>
              <a:gd name="T70" fmla="*/ 37 w 80"/>
              <a:gd name="T71" fmla="*/ 101 h 160"/>
              <a:gd name="T72" fmla="*/ 40 w 80"/>
              <a:gd name="T73" fmla="*/ 104 h 160"/>
              <a:gd name="T74" fmla="*/ 7 w 80"/>
              <a:gd name="T75" fmla="*/ 127 h 160"/>
              <a:gd name="T76" fmla="*/ 40 w 80"/>
              <a:gd name="T77" fmla="*/ 160 h 160"/>
              <a:gd name="T78" fmla="*/ 73 w 80"/>
              <a:gd name="T79" fmla="*/ 127 h 160"/>
              <a:gd name="T80" fmla="*/ 73 w 80"/>
              <a:gd name="T81" fmla="*/ 97 h 160"/>
              <a:gd name="T82" fmla="*/ 40 w 80"/>
              <a:gd name="T83" fmla="*/ 65 h 160"/>
              <a:gd name="T84" fmla="*/ 7 w 80"/>
              <a:gd name="T85" fmla="*/ 97 h 160"/>
              <a:gd name="T86" fmla="*/ 7 w 80"/>
              <a:gd name="T87" fmla="*/ 127 h 160"/>
              <a:gd name="T88" fmla="*/ 13 w 80"/>
              <a:gd name="T89" fmla="*/ 97 h 160"/>
              <a:gd name="T90" fmla="*/ 40 w 80"/>
              <a:gd name="T91" fmla="*/ 70 h 160"/>
              <a:gd name="T92" fmla="*/ 67 w 80"/>
              <a:gd name="T93" fmla="*/ 97 h 160"/>
              <a:gd name="T94" fmla="*/ 67 w 80"/>
              <a:gd name="T95" fmla="*/ 127 h 160"/>
              <a:gd name="T96" fmla="*/ 40 w 80"/>
              <a:gd name="T97" fmla="*/ 154 h 160"/>
              <a:gd name="T98" fmla="*/ 13 w 80"/>
              <a:gd name="T99" fmla="*/ 127 h 160"/>
              <a:gd name="T100" fmla="*/ 13 w 80"/>
              <a:gd name="T101" fmla="*/ 97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80" h="160">
                <a:moveTo>
                  <a:pt x="61" y="34"/>
                </a:moveTo>
                <a:cubicBezTo>
                  <a:pt x="62" y="34"/>
                  <a:pt x="63" y="34"/>
                  <a:pt x="64" y="33"/>
                </a:cubicBezTo>
                <a:cubicBezTo>
                  <a:pt x="65" y="32"/>
                  <a:pt x="64" y="30"/>
                  <a:pt x="63" y="29"/>
                </a:cubicBezTo>
                <a:cubicBezTo>
                  <a:pt x="56" y="24"/>
                  <a:pt x="48" y="22"/>
                  <a:pt x="40" y="22"/>
                </a:cubicBezTo>
                <a:cubicBezTo>
                  <a:pt x="31" y="22"/>
                  <a:pt x="23" y="24"/>
                  <a:pt x="17" y="29"/>
                </a:cubicBezTo>
                <a:cubicBezTo>
                  <a:pt x="15" y="30"/>
                  <a:pt x="15" y="32"/>
                  <a:pt x="16" y="33"/>
                </a:cubicBezTo>
                <a:cubicBezTo>
                  <a:pt x="17" y="34"/>
                  <a:pt x="19" y="35"/>
                  <a:pt x="20" y="34"/>
                </a:cubicBezTo>
                <a:cubicBezTo>
                  <a:pt x="26" y="30"/>
                  <a:pt x="33" y="28"/>
                  <a:pt x="40" y="28"/>
                </a:cubicBezTo>
                <a:cubicBezTo>
                  <a:pt x="47" y="28"/>
                  <a:pt x="54" y="30"/>
                  <a:pt x="60" y="34"/>
                </a:cubicBezTo>
                <a:cubicBezTo>
                  <a:pt x="60" y="34"/>
                  <a:pt x="61" y="34"/>
                  <a:pt x="61" y="34"/>
                </a:cubicBezTo>
                <a:close/>
                <a:moveTo>
                  <a:pt x="40" y="43"/>
                </a:moveTo>
                <a:cubicBezTo>
                  <a:pt x="36" y="43"/>
                  <a:pt x="33" y="44"/>
                  <a:pt x="30" y="46"/>
                </a:cubicBezTo>
                <a:cubicBezTo>
                  <a:pt x="28" y="47"/>
                  <a:pt x="28" y="49"/>
                  <a:pt x="29" y="50"/>
                </a:cubicBezTo>
                <a:cubicBezTo>
                  <a:pt x="30" y="52"/>
                  <a:pt x="32" y="52"/>
                  <a:pt x="33" y="51"/>
                </a:cubicBezTo>
                <a:cubicBezTo>
                  <a:pt x="35" y="50"/>
                  <a:pt x="37" y="49"/>
                  <a:pt x="40" y="49"/>
                </a:cubicBezTo>
                <a:cubicBezTo>
                  <a:pt x="42" y="49"/>
                  <a:pt x="45" y="50"/>
                  <a:pt x="47" y="51"/>
                </a:cubicBezTo>
                <a:cubicBezTo>
                  <a:pt x="47" y="52"/>
                  <a:pt x="48" y="52"/>
                  <a:pt x="48" y="52"/>
                </a:cubicBezTo>
                <a:cubicBezTo>
                  <a:pt x="49" y="52"/>
                  <a:pt x="50" y="51"/>
                  <a:pt x="51" y="50"/>
                </a:cubicBezTo>
                <a:cubicBezTo>
                  <a:pt x="52" y="49"/>
                  <a:pt x="51" y="47"/>
                  <a:pt x="50" y="46"/>
                </a:cubicBezTo>
                <a:cubicBezTo>
                  <a:pt x="47" y="44"/>
                  <a:pt x="44" y="43"/>
                  <a:pt x="40" y="43"/>
                </a:cubicBezTo>
                <a:close/>
                <a:moveTo>
                  <a:pt x="77" y="18"/>
                </a:moveTo>
                <a:cubicBezTo>
                  <a:pt x="78" y="18"/>
                  <a:pt x="79" y="17"/>
                  <a:pt x="79" y="16"/>
                </a:cubicBezTo>
                <a:cubicBezTo>
                  <a:pt x="80" y="15"/>
                  <a:pt x="80" y="13"/>
                  <a:pt x="78" y="12"/>
                </a:cubicBezTo>
                <a:cubicBezTo>
                  <a:pt x="67" y="4"/>
                  <a:pt x="54" y="0"/>
                  <a:pt x="40" y="0"/>
                </a:cubicBezTo>
                <a:cubicBezTo>
                  <a:pt x="26" y="0"/>
                  <a:pt x="13" y="4"/>
                  <a:pt x="1" y="12"/>
                </a:cubicBezTo>
                <a:cubicBezTo>
                  <a:pt x="0" y="13"/>
                  <a:pt x="0" y="15"/>
                  <a:pt x="1" y="16"/>
                </a:cubicBezTo>
                <a:cubicBezTo>
                  <a:pt x="2" y="18"/>
                  <a:pt x="3" y="18"/>
                  <a:pt x="5" y="17"/>
                </a:cubicBezTo>
                <a:cubicBezTo>
                  <a:pt x="15" y="10"/>
                  <a:pt x="27" y="6"/>
                  <a:pt x="40" y="6"/>
                </a:cubicBezTo>
                <a:cubicBezTo>
                  <a:pt x="53" y="6"/>
                  <a:pt x="65" y="10"/>
                  <a:pt x="75" y="17"/>
                </a:cubicBezTo>
                <a:cubicBezTo>
                  <a:pt x="75" y="17"/>
                  <a:pt x="76" y="18"/>
                  <a:pt x="77" y="18"/>
                </a:cubicBezTo>
                <a:close/>
                <a:moveTo>
                  <a:pt x="40" y="104"/>
                </a:moveTo>
                <a:cubicBezTo>
                  <a:pt x="41" y="104"/>
                  <a:pt x="43" y="103"/>
                  <a:pt x="43" y="101"/>
                </a:cubicBezTo>
                <a:cubicBezTo>
                  <a:pt x="43" y="86"/>
                  <a:pt x="43" y="86"/>
                  <a:pt x="43" y="86"/>
                </a:cubicBezTo>
                <a:cubicBezTo>
                  <a:pt x="43" y="84"/>
                  <a:pt x="41" y="83"/>
                  <a:pt x="40" y="83"/>
                </a:cubicBezTo>
                <a:cubicBezTo>
                  <a:pt x="38" y="83"/>
                  <a:pt x="37" y="84"/>
                  <a:pt x="37" y="86"/>
                </a:cubicBezTo>
                <a:cubicBezTo>
                  <a:pt x="37" y="101"/>
                  <a:pt x="37" y="101"/>
                  <a:pt x="37" y="101"/>
                </a:cubicBezTo>
                <a:cubicBezTo>
                  <a:pt x="37" y="103"/>
                  <a:pt x="38" y="104"/>
                  <a:pt x="40" y="104"/>
                </a:cubicBezTo>
                <a:close/>
                <a:moveTo>
                  <a:pt x="7" y="127"/>
                </a:moveTo>
                <a:cubicBezTo>
                  <a:pt x="7" y="145"/>
                  <a:pt x="22" y="160"/>
                  <a:pt x="40" y="160"/>
                </a:cubicBezTo>
                <a:cubicBezTo>
                  <a:pt x="58" y="160"/>
                  <a:pt x="73" y="145"/>
                  <a:pt x="73" y="127"/>
                </a:cubicBezTo>
                <a:cubicBezTo>
                  <a:pt x="73" y="97"/>
                  <a:pt x="73" y="97"/>
                  <a:pt x="73" y="97"/>
                </a:cubicBezTo>
                <a:cubicBezTo>
                  <a:pt x="73" y="79"/>
                  <a:pt x="58" y="65"/>
                  <a:pt x="40" y="65"/>
                </a:cubicBezTo>
                <a:cubicBezTo>
                  <a:pt x="22" y="65"/>
                  <a:pt x="7" y="79"/>
                  <a:pt x="7" y="97"/>
                </a:cubicBezTo>
                <a:cubicBezTo>
                  <a:pt x="7" y="127"/>
                  <a:pt x="7" y="127"/>
                  <a:pt x="7" y="127"/>
                </a:cubicBezTo>
                <a:close/>
                <a:moveTo>
                  <a:pt x="13" y="97"/>
                </a:moveTo>
                <a:cubicBezTo>
                  <a:pt x="13" y="83"/>
                  <a:pt x="25" y="70"/>
                  <a:pt x="40" y="70"/>
                </a:cubicBezTo>
                <a:cubicBezTo>
                  <a:pt x="55" y="70"/>
                  <a:pt x="67" y="83"/>
                  <a:pt x="67" y="97"/>
                </a:cubicBezTo>
                <a:cubicBezTo>
                  <a:pt x="67" y="127"/>
                  <a:pt x="67" y="127"/>
                  <a:pt x="67" y="127"/>
                </a:cubicBezTo>
                <a:cubicBezTo>
                  <a:pt x="67" y="142"/>
                  <a:pt x="55" y="154"/>
                  <a:pt x="40" y="154"/>
                </a:cubicBezTo>
                <a:cubicBezTo>
                  <a:pt x="25" y="154"/>
                  <a:pt x="13" y="142"/>
                  <a:pt x="13" y="127"/>
                </a:cubicBezTo>
                <a:lnTo>
                  <a:pt x="13" y="9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12" name="Freeform 811">
            <a:extLst>
              <a:ext uri="{FF2B5EF4-FFF2-40B4-BE49-F238E27FC236}">
                <a16:creationId xmlns:a16="http://schemas.microsoft.com/office/drawing/2014/main" xmlns="" id="{07AEBF2C-BA93-48E4-80DE-6F59A099DEBC}"/>
              </a:ext>
            </a:extLst>
          </p:cNvPr>
          <p:cNvSpPr>
            <a:spLocks noEditPoints="1"/>
          </p:cNvSpPr>
          <p:nvPr/>
        </p:nvSpPr>
        <p:spPr bwMode="auto">
          <a:xfrm>
            <a:off x="5340350" y="2222500"/>
            <a:ext cx="552450" cy="550863"/>
          </a:xfrm>
          <a:custGeom>
            <a:avLst/>
            <a:gdLst>
              <a:gd name="T0" fmla="*/ 82 w 162"/>
              <a:gd name="T1" fmla="*/ 154 h 160"/>
              <a:gd name="T2" fmla="*/ 43 w 162"/>
              <a:gd name="T3" fmla="*/ 144 h 160"/>
              <a:gd name="T4" fmla="*/ 18 w 162"/>
              <a:gd name="T5" fmla="*/ 119 h 160"/>
              <a:gd name="T6" fmla="*/ 33 w 162"/>
              <a:gd name="T7" fmla="*/ 25 h 160"/>
              <a:gd name="T8" fmla="*/ 33 w 162"/>
              <a:gd name="T9" fmla="*/ 21 h 160"/>
              <a:gd name="T10" fmla="*/ 29 w 162"/>
              <a:gd name="T11" fmla="*/ 20 h 160"/>
              <a:gd name="T12" fmla="*/ 3 w 162"/>
              <a:gd name="T13" fmla="*/ 65 h 160"/>
              <a:gd name="T14" fmla="*/ 13 w 162"/>
              <a:gd name="T15" fmla="*/ 122 h 160"/>
              <a:gd name="T16" fmla="*/ 40 w 162"/>
              <a:gd name="T17" fmla="*/ 149 h 160"/>
              <a:gd name="T18" fmla="*/ 82 w 162"/>
              <a:gd name="T19" fmla="*/ 160 h 160"/>
              <a:gd name="T20" fmla="*/ 162 w 162"/>
              <a:gd name="T21" fmla="*/ 80 h 160"/>
              <a:gd name="T22" fmla="*/ 82 w 162"/>
              <a:gd name="T23" fmla="*/ 0 h 160"/>
              <a:gd name="T24" fmla="*/ 79 w 162"/>
              <a:gd name="T25" fmla="*/ 3 h 160"/>
              <a:gd name="T26" fmla="*/ 79 w 162"/>
              <a:gd name="T27" fmla="*/ 33 h 160"/>
              <a:gd name="T28" fmla="*/ 50 w 162"/>
              <a:gd name="T29" fmla="*/ 65 h 160"/>
              <a:gd name="T30" fmla="*/ 50 w 162"/>
              <a:gd name="T31" fmla="*/ 95 h 160"/>
              <a:gd name="T32" fmla="*/ 82 w 162"/>
              <a:gd name="T33" fmla="*/ 127 h 160"/>
              <a:gd name="T34" fmla="*/ 114 w 162"/>
              <a:gd name="T35" fmla="*/ 95 h 160"/>
              <a:gd name="T36" fmla="*/ 114 w 162"/>
              <a:gd name="T37" fmla="*/ 65 h 160"/>
              <a:gd name="T38" fmla="*/ 85 w 162"/>
              <a:gd name="T39" fmla="*/ 33 h 160"/>
              <a:gd name="T40" fmla="*/ 85 w 162"/>
              <a:gd name="T41" fmla="*/ 6 h 160"/>
              <a:gd name="T42" fmla="*/ 156 w 162"/>
              <a:gd name="T43" fmla="*/ 80 h 160"/>
              <a:gd name="T44" fmla="*/ 82 w 162"/>
              <a:gd name="T45" fmla="*/ 154 h 160"/>
              <a:gd name="T46" fmla="*/ 108 w 162"/>
              <a:gd name="T47" fmla="*/ 65 h 160"/>
              <a:gd name="T48" fmla="*/ 108 w 162"/>
              <a:gd name="T49" fmla="*/ 95 h 160"/>
              <a:gd name="T50" fmla="*/ 82 w 162"/>
              <a:gd name="T51" fmla="*/ 121 h 160"/>
              <a:gd name="T52" fmla="*/ 56 w 162"/>
              <a:gd name="T53" fmla="*/ 95 h 160"/>
              <a:gd name="T54" fmla="*/ 56 w 162"/>
              <a:gd name="T55" fmla="*/ 65 h 160"/>
              <a:gd name="T56" fmla="*/ 82 w 162"/>
              <a:gd name="T57" fmla="*/ 39 h 160"/>
              <a:gd name="T58" fmla="*/ 108 w 162"/>
              <a:gd name="T59" fmla="*/ 65 h 160"/>
              <a:gd name="T60" fmla="*/ 79 w 162"/>
              <a:gd name="T61" fmla="*/ 57 h 160"/>
              <a:gd name="T62" fmla="*/ 79 w 162"/>
              <a:gd name="T63" fmla="*/ 68 h 160"/>
              <a:gd name="T64" fmla="*/ 82 w 162"/>
              <a:gd name="T65" fmla="*/ 71 h 160"/>
              <a:gd name="T66" fmla="*/ 85 w 162"/>
              <a:gd name="T67" fmla="*/ 68 h 160"/>
              <a:gd name="T68" fmla="*/ 85 w 162"/>
              <a:gd name="T69" fmla="*/ 57 h 160"/>
              <a:gd name="T70" fmla="*/ 82 w 162"/>
              <a:gd name="T71" fmla="*/ 54 h 160"/>
              <a:gd name="T72" fmla="*/ 79 w 162"/>
              <a:gd name="T73" fmla="*/ 57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62" h="160">
                <a:moveTo>
                  <a:pt x="82" y="154"/>
                </a:moveTo>
                <a:cubicBezTo>
                  <a:pt x="69" y="154"/>
                  <a:pt x="56" y="151"/>
                  <a:pt x="43" y="144"/>
                </a:cubicBezTo>
                <a:cubicBezTo>
                  <a:pt x="32" y="138"/>
                  <a:pt x="24" y="130"/>
                  <a:pt x="18" y="119"/>
                </a:cubicBezTo>
                <a:cubicBezTo>
                  <a:pt x="0" y="85"/>
                  <a:pt x="6" y="48"/>
                  <a:pt x="33" y="25"/>
                </a:cubicBezTo>
                <a:cubicBezTo>
                  <a:pt x="34" y="24"/>
                  <a:pt x="34" y="22"/>
                  <a:pt x="33" y="21"/>
                </a:cubicBezTo>
                <a:cubicBezTo>
                  <a:pt x="32" y="19"/>
                  <a:pt x="30" y="19"/>
                  <a:pt x="29" y="20"/>
                </a:cubicBezTo>
                <a:cubicBezTo>
                  <a:pt x="16" y="32"/>
                  <a:pt x="7" y="48"/>
                  <a:pt x="3" y="65"/>
                </a:cubicBezTo>
                <a:cubicBezTo>
                  <a:pt x="0" y="84"/>
                  <a:pt x="3" y="103"/>
                  <a:pt x="13" y="122"/>
                </a:cubicBezTo>
                <a:cubicBezTo>
                  <a:pt x="19" y="134"/>
                  <a:pt x="28" y="143"/>
                  <a:pt x="40" y="149"/>
                </a:cubicBezTo>
                <a:cubicBezTo>
                  <a:pt x="54" y="156"/>
                  <a:pt x="68" y="160"/>
                  <a:pt x="82" y="160"/>
                </a:cubicBezTo>
                <a:cubicBezTo>
                  <a:pt x="126" y="160"/>
                  <a:pt x="162" y="124"/>
                  <a:pt x="162" y="80"/>
                </a:cubicBezTo>
                <a:cubicBezTo>
                  <a:pt x="162" y="36"/>
                  <a:pt x="126" y="0"/>
                  <a:pt x="82" y="0"/>
                </a:cubicBezTo>
                <a:cubicBezTo>
                  <a:pt x="80" y="0"/>
                  <a:pt x="79" y="1"/>
                  <a:pt x="79" y="3"/>
                </a:cubicBezTo>
                <a:cubicBezTo>
                  <a:pt x="79" y="33"/>
                  <a:pt x="79" y="33"/>
                  <a:pt x="79" y="33"/>
                </a:cubicBezTo>
                <a:cubicBezTo>
                  <a:pt x="63" y="35"/>
                  <a:pt x="50" y="48"/>
                  <a:pt x="50" y="65"/>
                </a:cubicBezTo>
                <a:cubicBezTo>
                  <a:pt x="50" y="95"/>
                  <a:pt x="50" y="95"/>
                  <a:pt x="50" y="95"/>
                </a:cubicBezTo>
                <a:cubicBezTo>
                  <a:pt x="50" y="113"/>
                  <a:pt x="64" y="127"/>
                  <a:pt x="82" y="127"/>
                </a:cubicBezTo>
                <a:cubicBezTo>
                  <a:pt x="99" y="127"/>
                  <a:pt x="114" y="113"/>
                  <a:pt x="114" y="95"/>
                </a:cubicBezTo>
                <a:cubicBezTo>
                  <a:pt x="114" y="65"/>
                  <a:pt x="114" y="65"/>
                  <a:pt x="114" y="65"/>
                </a:cubicBezTo>
                <a:cubicBezTo>
                  <a:pt x="114" y="48"/>
                  <a:pt x="101" y="35"/>
                  <a:pt x="85" y="33"/>
                </a:cubicBezTo>
                <a:cubicBezTo>
                  <a:pt x="85" y="6"/>
                  <a:pt x="85" y="6"/>
                  <a:pt x="85" y="6"/>
                </a:cubicBezTo>
                <a:cubicBezTo>
                  <a:pt x="124" y="8"/>
                  <a:pt x="156" y="40"/>
                  <a:pt x="156" y="80"/>
                </a:cubicBezTo>
                <a:cubicBezTo>
                  <a:pt x="156" y="121"/>
                  <a:pt x="123" y="154"/>
                  <a:pt x="82" y="154"/>
                </a:cubicBezTo>
                <a:close/>
                <a:moveTo>
                  <a:pt x="108" y="65"/>
                </a:moveTo>
                <a:cubicBezTo>
                  <a:pt x="108" y="95"/>
                  <a:pt x="108" y="95"/>
                  <a:pt x="108" y="95"/>
                </a:cubicBezTo>
                <a:cubicBezTo>
                  <a:pt x="108" y="110"/>
                  <a:pt x="96" y="121"/>
                  <a:pt x="82" y="121"/>
                </a:cubicBezTo>
                <a:cubicBezTo>
                  <a:pt x="68" y="121"/>
                  <a:pt x="56" y="110"/>
                  <a:pt x="56" y="95"/>
                </a:cubicBezTo>
                <a:cubicBezTo>
                  <a:pt x="56" y="65"/>
                  <a:pt x="56" y="65"/>
                  <a:pt x="56" y="65"/>
                </a:cubicBezTo>
                <a:cubicBezTo>
                  <a:pt x="56" y="50"/>
                  <a:pt x="68" y="39"/>
                  <a:pt x="82" y="39"/>
                </a:cubicBezTo>
                <a:cubicBezTo>
                  <a:pt x="96" y="39"/>
                  <a:pt x="108" y="50"/>
                  <a:pt x="108" y="65"/>
                </a:cubicBezTo>
                <a:close/>
                <a:moveTo>
                  <a:pt x="79" y="57"/>
                </a:moveTo>
                <a:cubicBezTo>
                  <a:pt x="79" y="68"/>
                  <a:pt x="79" y="68"/>
                  <a:pt x="79" y="68"/>
                </a:cubicBezTo>
                <a:cubicBezTo>
                  <a:pt x="79" y="70"/>
                  <a:pt x="80" y="71"/>
                  <a:pt x="82" y="71"/>
                </a:cubicBezTo>
                <a:cubicBezTo>
                  <a:pt x="84" y="71"/>
                  <a:pt x="85" y="70"/>
                  <a:pt x="85" y="68"/>
                </a:cubicBezTo>
                <a:cubicBezTo>
                  <a:pt x="85" y="57"/>
                  <a:pt x="85" y="57"/>
                  <a:pt x="85" y="57"/>
                </a:cubicBezTo>
                <a:cubicBezTo>
                  <a:pt x="85" y="55"/>
                  <a:pt x="84" y="54"/>
                  <a:pt x="82" y="54"/>
                </a:cubicBezTo>
                <a:cubicBezTo>
                  <a:pt x="80" y="54"/>
                  <a:pt x="79" y="55"/>
                  <a:pt x="79" y="5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13" name="Freeform 812">
            <a:extLst>
              <a:ext uri="{FF2B5EF4-FFF2-40B4-BE49-F238E27FC236}">
                <a16:creationId xmlns:a16="http://schemas.microsoft.com/office/drawing/2014/main" xmlns="" id="{1D2F5E5F-B53D-4E8F-8B87-5B1D10C1CA52}"/>
              </a:ext>
            </a:extLst>
          </p:cNvPr>
          <p:cNvSpPr>
            <a:spLocks noEditPoints="1"/>
          </p:cNvSpPr>
          <p:nvPr/>
        </p:nvSpPr>
        <p:spPr bwMode="auto">
          <a:xfrm>
            <a:off x="5483225" y="2841625"/>
            <a:ext cx="260350" cy="550863"/>
          </a:xfrm>
          <a:custGeom>
            <a:avLst/>
            <a:gdLst>
              <a:gd name="T0" fmla="*/ 32 w 76"/>
              <a:gd name="T1" fmla="*/ 75 h 160"/>
              <a:gd name="T2" fmla="*/ 9 w 76"/>
              <a:gd name="T3" fmla="*/ 98 h 160"/>
              <a:gd name="T4" fmla="*/ 9 w 76"/>
              <a:gd name="T5" fmla="*/ 137 h 160"/>
              <a:gd name="T6" fmla="*/ 32 w 76"/>
              <a:gd name="T7" fmla="*/ 160 h 160"/>
              <a:gd name="T8" fmla="*/ 45 w 76"/>
              <a:gd name="T9" fmla="*/ 160 h 160"/>
              <a:gd name="T10" fmla="*/ 68 w 76"/>
              <a:gd name="T11" fmla="*/ 137 h 160"/>
              <a:gd name="T12" fmla="*/ 68 w 76"/>
              <a:gd name="T13" fmla="*/ 98 h 160"/>
              <a:gd name="T14" fmla="*/ 45 w 76"/>
              <a:gd name="T15" fmla="*/ 75 h 160"/>
              <a:gd name="T16" fmla="*/ 42 w 76"/>
              <a:gd name="T17" fmla="*/ 75 h 160"/>
              <a:gd name="T18" fmla="*/ 42 w 76"/>
              <a:gd name="T19" fmla="*/ 60 h 160"/>
              <a:gd name="T20" fmla="*/ 32 w 76"/>
              <a:gd name="T21" fmla="*/ 51 h 160"/>
              <a:gd name="T22" fmla="*/ 11 w 76"/>
              <a:gd name="T23" fmla="*/ 51 h 160"/>
              <a:gd name="T24" fmla="*/ 6 w 76"/>
              <a:gd name="T25" fmla="*/ 46 h 160"/>
              <a:gd name="T26" fmla="*/ 11 w 76"/>
              <a:gd name="T27" fmla="*/ 41 h 160"/>
              <a:gd name="T28" fmla="*/ 66 w 76"/>
              <a:gd name="T29" fmla="*/ 41 h 160"/>
              <a:gd name="T30" fmla="*/ 76 w 76"/>
              <a:gd name="T31" fmla="*/ 30 h 160"/>
              <a:gd name="T32" fmla="*/ 66 w 76"/>
              <a:gd name="T33" fmla="*/ 19 h 160"/>
              <a:gd name="T34" fmla="*/ 46 w 76"/>
              <a:gd name="T35" fmla="*/ 19 h 160"/>
              <a:gd name="T36" fmla="*/ 42 w 76"/>
              <a:gd name="T37" fmla="*/ 15 h 160"/>
              <a:gd name="T38" fmla="*/ 42 w 76"/>
              <a:gd name="T39" fmla="*/ 3 h 160"/>
              <a:gd name="T40" fmla="*/ 39 w 76"/>
              <a:gd name="T41" fmla="*/ 0 h 160"/>
              <a:gd name="T42" fmla="*/ 36 w 76"/>
              <a:gd name="T43" fmla="*/ 3 h 160"/>
              <a:gd name="T44" fmla="*/ 36 w 76"/>
              <a:gd name="T45" fmla="*/ 15 h 160"/>
              <a:gd name="T46" fmla="*/ 46 w 76"/>
              <a:gd name="T47" fmla="*/ 25 h 160"/>
              <a:gd name="T48" fmla="*/ 66 w 76"/>
              <a:gd name="T49" fmla="*/ 25 h 160"/>
              <a:gd name="T50" fmla="*/ 71 w 76"/>
              <a:gd name="T51" fmla="*/ 30 h 160"/>
              <a:gd name="T52" fmla="*/ 66 w 76"/>
              <a:gd name="T53" fmla="*/ 35 h 160"/>
              <a:gd name="T54" fmla="*/ 11 w 76"/>
              <a:gd name="T55" fmla="*/ 35 h 160"/>
              <a:gd name="T56" fmla="*/ 0 w 76"/>
              <a:gd name="T57" fmla="*/ 46 h 160"/>
              <a:gd name="T58" fmla="*/ 11 w 76"/>
              <a:gd name="T59" fmla="*/ 57 h 160"/>
              <a:gd name="T60" fmla="*/ 32 w 76"/>
              <a:gd name="T61" fmla="*/ 57 h 160"/>
              <a:gd name="T62" fmla="*/ 36 w 76"/>
              <a:gd name="T63" fmla="*/ 60 h 160"/>
              <a:gd name="T64" fmla="*/ 36 w 76"/>
              <a:gd name="T65" fmla="*/ 75 h 160"/>
              <a:gd name="T66" fmla="*/ 32 w 76"/>
              <a:gd name="T67" fmla="*/ 75 h 160"/>
              <a:gd name="T68" fmla="*/ 62 w 76"/>
              <a:gd name="T69" fmla="*/ 98 h 160"/>
              <a:gd name="T70" fmla="*/ 62 w 76"/>
              <a:gd name="T71" fmla="*/ 137 h 160"/>
              <a:gd name="T72" fmla="*/ 45 w 76"/>
              <a:gd name="T73" fmla="*/ 154 h 160"/>
              <a:gd name="T74" fmla="*/ 32 w 76"/>
              <a:gd name="T75" fmla="*/ 154 h 160"/>
              <a:gd name="T76" fmla="*/ 15 w 76"/>
              <a:gd name="T77" fmla="*/ 137 h 160"/>
              <a:gd name="T78" fmla="*/ 15 w 76"/>
              <a:gd name="T79" fmla="*/ 98 h 160"/>
              <a:gd name="T80" fmla="*/ 32 w 76"/>
              <a:gd name="T81" fmla="*/ 81 h 160"/>
              <a:gd name="T82" fmla="*/ 45 w 76"/>
              <a:gd name="T83" fmla="*/ 81 h 160"/>
              <a:gd name="T84" fmla="*/ 62 w 76"/>
              <a:gd name="T85" fmla="*/ 98 h 160"/>
              <a:gd name="T86" fmla="*/ 35 w 76"/>
              <a:gd name="T87" fmla="*/ 95 h 160"/>
              <a:gd name="T88" fmla="*/ 35 w 76"/>
              <a:gd name="T89" fmla="*/ 106 h 160"/>
              <a:gd name="T90" fmla="*/ 38 w 76"/>
              <a:gd name="T91" fmla="*/ 109 h 160"/>
              <a:gd name="T92" fmla="*/ 41 w 76"/>
              <a:gd name="T93" fmla="*/ 106 h 160"/>
              <a:gd name="T94" fmla="*/ 41 w 76"/>
              <a:gd name="T95" fmla="*/ 95 h 160"/>
              <a:gd name="T96" fmla="*/ 38 w 76"/>
              <a:gd name="T97" fmla="*/ 92 h 160"/>
              <a:gd name="T98" fmla="*/ 35 w 76"/>
              <a:gd name="T99" fmla="*/ 95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76" h="160">
                <a:moveTo>
                  <a:pt x="32" y="75"/>
                </a:moveTo>
                <a:cubicBezTo>
                  <a:pt x="19" y="75"/>
                  <a:pt x="9" y="85"/>
                  <a:pt x="9" y="98"/>
                </a:cubicBezTo>
                <a:cubicBezTo>
                  <a:pt x="9" y="137"/>
                  <a:pt x="9" y="137"/>
                  <a:pt x="9" y="137"/>
                </a:cubicBezTo>
                <a:cubicBezTo>
                  <a:pt x="9" y="150"/>
                  <a:pt x="19" y="160"/>
                  <a:pt x="32" y="160"/>
                </a:cubicBezTo>
                <a:cubicBezTo>
                  <a:pt x="45" y="160"/>
                  <a:pt x="45" y="160"/>
                  <a:pt x="45" y="160"/>
                </a:cubicBezTo>
                <a:cubicBezTo>
                  <a:pt x="57" y="160"/>
                  <a:pt x="68" y="150"/>
                  <a:pt x="68" y="137"/>
                </a:cubicBezTo>
                <a:cubicBezTo>
                  <a:pt x="68" y="98"/>
                  <a:pt x="68" y="98"/>
                  <a:pt x="68" y="98"/>
                </a:cubicBezTo>
                <a:cubicBezTo>
                  <a:pt x="68" y="85"/>
                  <a:pt x="57" y="75"/>
                  <a:pt x="45" y="75"/>
                </a:cubicBezTo>
                <a:cubicBezTo>
                  <a:pt x="42" y="75"/>
                  <a:pt x="42" y="75"/>
                  <a:pt x="42" y="75"/>
                </a:cubicBezTo>
                <a:cubicBezTo>
                  <a:pt x="42" y="60"/>
                  <a:pt x="42" y="60"/>
                  <a:pt x="42" y="60"/>
                </a:cubicBezTo>
                <a:cubicBezTo>
                  <a:pt x="42" y="55"/>
                  <a:pt x="37" y="51"/>
                  <a:pt x="32" y="51"/>
                </a:cubicBezTo>
                <a:cubicBezTo>
                  <a:pt x="11" y="51"/>
                  <a:pt x="11" y="51"/>
                  <a:pt x="11" y="51"/>
                </a:cubicBezTo>
                <a:cubicBezTo>
                  <a:pt x="8" y="51"/>
                  <a:pt x="6" y="48"/>
                  <a:pt x="6" y="46"/>
                </a:cubicBezTo>
                <a:cubicBezTo>
                  <a:pt x="6" y="43"/>
                  <a:pt x="8" y="41"/>
                  <a:pt x="11" y="41"/>
                </a:cubicBezTo>
                <a:cubicBezTo>
                  <a:pt x="66" y="41"/>
                  <a:pt x="66" y="41"/>
                  <a:pt x="66" y="41"/>
                </a:cubicBezTo>
                <a:cubicBezTo>
                  <a:pt x="72" y="41"/>
                  <a:pt x="76" y="36"/>
                  <a:pt x="76" y="30"/>
                </a:cubicBezTo>
                <a:cubicBezTo>
                  <a:pt x="76" y="24"/>
                  <a:pt x="72" y="19"/>
                  <a:pt x="66" y="19"/>
                </a:cubicBezTo>
                <a:cubicBezTo>
                  <a:pt x="46" y="19"/>
                  <a:pt x="46" y="19"/>
                  <a:pt x="46" y="19"/>
                </a:cubicBezTo>
                <a:cubicBezTo>
                  <a:pt x="43" y="19"/>
                  <a:pt x="42" y="17"/>
                  <a:pt x="42" y="15"/>
                </a:cubicBezTo>
                <a:cubicBezTo>
                  <a:pt x="42" y="3"/>
                  <a:pt x="42" y="3"/>
                  <a:pt x="42" y="3"/>
                </a:cubicBezTo>
                <a:cubicBezTo>
                  <a:pt x="42" y="1"/>
                  <a:pt x="40" y="0"/>
                  <a:pt x="39" y="0"/>
                </a:cubicBezTo>
                <a:cubicBezTo>
                  <a:pt x="37" y="0"/>
                  <a:pt x="36" y="1"/>
                  <a:pt x="36" y="3"/>
                </a:cubicBezTo>
                <a:cubicBezTo>
                  <a:pt x="36" y="15"/>
                  <a:pt x="36" y="15"/>
                  <a:pt x="36" y="15"/>
                </a:cubicBezTo>
                <a:cubicBezTo>
                  <a:pt x="36" y="21"/>
                  <a:pt x="40" y="25"/>
                  <a:pt x="46" y="25"/>
                </a:cubicBezTo>
                <a:cubicBezTo>
                  <a:pt x="66" y="25"/>
                  <a:pt x="66" y="25"/>
                  <a:pt x="66" y="25"/>
                </a:cubicBezTo>
                <a:cubicBezTo>
                  <a:pt x="68" y="25"/>
                  <a:pt x="71" y="27"/>
                  <a:pt x="71" y="30"/>
                </a:cubicBezTo>
                <a:cubicBezTo>
                  <a:pt x="71" y="32"/>
                  <a:pt x="68" y="35"/>
                  <a:pt x="66" y="35"/>
                </a:cubicBezTo>
                <a:cubicBezTo>
                  <a:pt x="11" y="35"/>
                  <a:pt x="11" y="35"/>
                  <a:pt x="11" y="35"/>
                </a:cubicBezTo>
                <a:cubicBezTo>
                  <a:pt x="5" y="35"/>
                  <a:pt x="0" y="40"/>
                  <a:pt x="0" y="46"/>
                </a:cubicBezTo>
                <a:cubicBezTo>
                  <a:pt x="0" y="52"/>
                  <a:pt x="5" y="57"/>
                  <a:pt x="11" y="57"/>
                </a:cubicBezTo>
                <a:cubicBezTo>
                  <a:pt x="32" y="57"/>
                  <a:pt x="32" y="57"/>
                  <a:pt x="32" y="57"/>
                </a:cubicBezTo>
                <a:cubicBezTo>
                  <a:pt x="34" y="57"/>
                  <a:pt x="36" y="58"/>
                  <a:pt x="36" y="60"/>
                </a:cubicBezTo>
                <a:cubicBezTo>
                  <a:pt x="36" y="75"/>
                  <a:pt x="36" y="75"/>
                  <a:pt x="36" y="75"/>
                </a:cubicBezTo>
                <a:lnTo>
                  <a:pt x="32" y="75"/>
                </a:lnTo>
                <a:close/>
                <a:moveTo>
                  <a:pt x="62" y="98"/>
                </a:moveTo>
                <a:cubicBezTo>
                  <a:pt x="62" y="137"/>
                  <a:pt x="62" y="137"/>
                  <a:pt x="62" y="137"/>
                </a:cubicBezTo>
                <a:cubicBezTo>
                  <a:pt x="62" y="147"/>
                  <a:pt x="54" y="154"/>
                  <a:pt x="45" y="154"/>
                </a:cubicBezTo>
                <a:cubicBezTo>
                  <a:pt x="32" y="154"/>
                  <a:pt x="32" y="154"/>
                  <a:pt x="32" y="154"/>
                </a:cubicBezTo>
                <a:cubicBezTo>
                  <a:pt x="22" y="154"/>
                  <a:pt x="15" y="147"/>
                  <a:pt x="15" y="137"/>
                </a:cubicBezTo>
                <a:cubicBezTo>
                  <a:pt x="15" y="98"/>
                  <a:pt x="15" y="98"/>
                  <a:pt x="15" y="98"/>
                </a:cubicBezTo>
                <a:cubicBezTo>
                  <a:pt x="15" y="88"/>
                  <a:pt x="22" y="81"/>
                  <a:pt x="32" y="81"/>
                </a:cubicBezTo>
                <a:cubicBezTo>
                  <a:pt x="45" y="81"/>
                  <a:pt x="45" y="81"/>
                  <a:pt x="45" y="81"/>
                </a:cubicBezTo>
                <a:cubicBezTo>
                  <a:pt x="54" y="81"/>
                  <a:pt x="62" y="88"/>
                  <a:pt x="62" y="98"/>
                </a:cubicBezTo>
                <a:close/>
                <a:moveTo>
                  <a:pt x="35" y="95"/>
                </a:moveTo>
                <a:cubicBezTo>
                  <a:pt x="35" y="106"/>
                  <a:pt x="35" y="106"/>
                  <a:pt x="35" y="106"/>
                </a:cubicBezTo>
                <a:cubicBezTo>
                  <a:pt x="35" y="108"/>
                  <a:pt x="37" y="109"/>
                  <a:pt x="38" y="109"/>
                </a:cubicBezTo>
                <a:cubicBezTo>
                  <a:pt x="40" y="109"/>
                  <a:pt x="41" y="108"/>
                  <a:pt x="41" y="106"/>
                </a:cubicBezTo>
                <a:cubicBezTo>
                  <a:pt x="41" y="95"/>
                  <a:pt x="41" y="95"/>
                  <a:pt x="41" y="95"/>
                </a:cubicBezTo>
                <a:cubicBezTo>
                  <a:pt x="41" y="94"/>
                  <a:pt x="40" y="92"/>
                  <a:pt x="38" y="92"/>
                </a:cubicBezTo>
                <a:cubicBezTo>
                  <a:pt x="37" y="92"/>
                  <a:pt x="35" y="94"/>
                  <a:pt x="35" y="9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14" name="Freeform 813">
            <a:extLst>
              <a:ext uri="{FF2B5EF4-FFF2-40B4-BE49-F238E27FC236}">
                <a16:creationId xmlns:a16="http://schemas.microsoft.com/office/drawing/2014/main" xmlns="" id="{901AEDD2-A373-4723-BE51-CFB136F09521}"/>
              </a:ext>
            </a:extLst>
          </p:cNvPr>
          <p:cNvSpPr>
            <a:spLocks noEditPoints="1"/>
          </p:cNvSpPr>
          <p:nvPr/>
        </p:nvSpPr>
        <p:spPr bwMode="auto">
          <a:xfrm>
            <a:off x="5373688" y="3462338"/>
            <a:ext cx="498475" cy="549275"/>
          </a:xfrm>
          <a:custGeom>
            <a:avLst/>
            <a:gdLst>
              <a:gd name="T0" fmla="*/ 131 w 146"/>
              <a:gd name="T1" fmla="*/ 106 h 160"/>
              <a:gd name="T2" fmla="*/ 76 w 146"/>
              <a:gd name="T3" fmla="*/ 103 h 160"/>
              <a:gd name="T4" fmla="*/ 76 w 146"/>
              <a:gd name="T5" fmla="*/ 84 h 160"/>
              <a:gd name="T6" fmla="*/ 112 w 146"/>
              <a:gd name="T7" fmla="*/ 26 h 160"/>
              <a:gd name="T8" fmla="*/ 57 w 146"/>
              <a:gd name="T9" fmla="*/ 3 h 160"/>
              <a:gd name="T10" fmla="*/ 34 w 146"/>
              <a:gd name="T11" fmla="*/ 58 h 160"/>
              <a:gd name="T12" fmla="*/ 70 w 146"/>
              <a:gd name="T13" fmla="*/ 85 h 160"/>
              <a:gd name="T14" fmla="*/ 18 w 146"/>
              <a:gd name="T15" fmla="*/ 103 h 160"/>
              <a:gd name="T16" fmla="*/ 15 w 146"/>
              <a:gd name="T17" fmla="*/ 125 h 160"/>
              <a:gd name="T18" fmla="*/ 18 w 146"/>
              <a:gd name="T19" fmla="*/ 160 h 160"/>
              <a:gd name="T20" fmla="*/ 21 w 146"/>
              <a:gd name="T21" fmla="*/ 125 h 160"/>
              <a:gd name="T22" fmla="*/ 70 w 146"/>
              <a:gd name="T23" fmla="*/ 109 h 160"/>
              <a:gd name="T24" fmla="*/ 55 w 146"/>
              <a:gd name="T25" fmla="*/ 142 h 160"/>
              <a:gd name="T26" fmla="*/ 90 w 146"/>
              <a:gd name="T27" fmla="*/ 142 h 160"/>
              <a:gd name="T28" fmla="*/ 76 w 146"/>
              <a:gd name="T29" fmla="*/ 109 h 160"/>
              <a:gd name="T30" fmla="*/ 125 w 146"/>
              <a:gd name="T31" fmla="*/ 125 h 160"/>
              <a:gd name="T32" fmla="*/ 128 w 146"/>
              <a:gd name="T33" fmla="*/ 160 h 160"/>
              <a:gd name="T34" fmla="*/ 131 w 146"/>
              <a:gd name="T35" fmla="*/ 125 h 160"/>
              <a:gd name="T36" fmla="*/ 38 w 146"/>
              <a:gd name="T37" fmla="*/ 30 h 160"/>
              <a:gd name="T38" fmla="*/ 48 w 146"/>
              <a:gd name="T39" fmla="*/ 42 h 160"/>
              <a:gd name="T40" fmla="*/ 38 w 146"/>
              <a:gd name="T41" fmla="*/ 54 h 160"/>
              <a:gd name="T42" fmla="*/ 55 w 146"/>
              <a:gd name="T43" fmla="*/ 30 h 160"/>
              <a:gd name="T44" fmla="*/ 70 w 146"/>
              <a:gd name="T45" fmla="*/ 54 h 160"/>
              <a:gd name="T46" fmla="*/ 54 w 146"/>
              <a:gd name="T47" fmla="*/ 42 h 160"/>
              <a:gd name="T48" fmla="*/ 107 w 146"/>
              <a:gd name="T49" fmla="*/ 54 h 160"/>
              <a:gd name="T50" fmla="*/ 98 w 146"/>
              <a:gd name="T51" fmla="*/ 42 h 160"/>
              <a:gd name="T52" fmla="*/ 107 w 146"/>
              <a:gd name="T53" fmla="*/ 30 h 160"/>
              <a:gd name="T54" fmla="*/ 91 w 146"/>
              <a:gd name="T55" fmla="*/ 54 h 160"/>
              <a:gd name="T56" fmla="*/ 76 w 146"/>
              <a:gd name="T57" fmla="*/ 30 h 160"/>
              <a:gd name="T58" fmla="*/ 92 w 146"/>
              <a:gd name="T59" fmla="*/ 42 h 160"/>
              <a:gd name="T60" fmla="*/ 76 w 146"/>
              <a:gd name="T61" fmla="*/ 60 h 160"/>
              <a:gd name="T62" fmla="*/ 76 w 146"/>
              <a:gd name="T63" fmla="*/ 78 h 160"/>
              <a:gd name="T64" fmla="*/ 76 w 146"/>
              <a:gd name="T65" fmla="*/ 7 h 160"/>
              <a:gd name="T66" fmla="*/ 76 w 146"/>
              <a:gd name="T67" fmla="*/ 24 h 160"/>
              <a:gd name="T68" fmla="*/ 70 w 146"/>
              <a:gd name="T69" fmla="*/ 24 h 160"/>
              <a:gd name="T70" fmla="*/ 70 w 146"/>
              <a:gd name="T71" fmla="*/ 7 h 160"/>
              <a:gd name="T72" fmla="*/ 70 w 146"/>
              <a:gd name="T73" fmla="*/ 78 h 160"/>
              <a:gd name="T74" fmla="*/ 70 w 146"/>
              <a:gd name="T75" fmla="*/ 60 h 160"/>
              <a:gd name="T76" fmla="*/ 95 w 146"/>
              <a:gd name="T77" fmla="*/ 60 h 160"/>
              <a:gd name="T78" fmla="*/ 88 w 146"/>
              <a:gd name="T79" fmla="*/ 75 h 160"/>
              <a:gd name="T80" fmla="*/ 96 w 146"/>
              <a:gd name="T81" fmla="*/ 24 h 160"/>
              <a:gd name="T82" fmla="*/ 89 w 146"/>
              <a:gd name="T83" fmla="*/ 10 h 160"/>
              <a:gd name="T84" fmla="*/ 57 w 146"/>
              <a:gd name="T85" fmla="*/ 9 h 160"/>
              <a:gd name="T86" fmla="*/ 50 w 146"/>
              <a:gd name="T87" fmla="*/ 24 h 160"/>
              <a:gd name="T88" fmla="*/ 57 w 146"/>
              <a:gd name="T89" fmla="*/ 9 h 160"/>
              <a:gd name="T90" fmla="*/ 51 w 146"/>
              <a:gd name="T91" fmla="*/ 60 h 160"/>
              <a:gd name="T92" fmla="*/ 41 w 146"/>
              <a:gd name="T93" fmla="*/ 60 h 160"/>
              <a:gd name="T94" fmla="*/ 18 w 146"/>
              <a:gd name="T95" fmla="*/ 154 h 160"/>
              <a:gd name="T96" fmla="*/ 18 w 146"/>
              <a:gd name="T97" fmla="*/ 131 h 160"/>
              <a:gd name="T98" fmla="*/ 84 w 146"/>
              <a:gd name="T99" fmla="*/ 142 h 160"/>
              <a:gd name="T100" fmla="*/ 61 w 146"/>
              <a:gd name="T101" fmla="*/ 142 h 160"/>
              <a:gd name="T102" fmla="*/ 84 w 146"/>
              <a:gd name="T103" fmla="*/ 142 h 160"/>
              <a:gd name="T104" fmla="*/ 116 w 146"/>
              <a:gd name="T105" fmla="*/ 142 h 160"/>
              <a:gd name="T106" fmla="*/ 140 w 146"/>
              <a:gd name="T107" fmla="*/ 142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46" h="160">
                <a:moveTo>
                  <a:pt x="131" y="125"/>
                </a:moveTo>
                <a:cubicBezTo>
                  <a:pt x="131" y="106"/>
                  <a:pt x="131" y="106"/>
                  <a:pt x="131" y="106"/>
                </a:cubicBezTo>
                <a:cubicBezTo>
                  <a:pt x="131" y="104"/>
                  <a:pt x="129" y="103"/>
                  <a:pt x="128" y="103"/>
                </a:cubicBezTo>
                <a:cubicBezTo>
                  <a:pt x="76" y="103"/>
                  <a:pt x="76" y="103"/>
                  <a:pt x="76" y="103"/>
                </a:cubicBezTo>
                <a:cubicBezTo>
                  <a:pt x="76" y="85"/>
                  <a:pt x="76" y="85"/>
                  <a:pt x="76" y="85"/>
                </a:cubicBezTo>
                <a:cubicBezTo>
                  <a:pt x="76" y="85"/>
                  <a:pt x="76" y="85"/>
                  <a:pt x="76" y="84"/>
                </a:cubicBezTo>
                <a:cubicBezTo>
                  <a:pt x="80" y="84"/>
                  <a:pt x="85" y="83"/>
                  <a:pt x="89" y="81"/>
                </a:cubicBezTo>
                <a:cubicBezTo>
                  <a:pt x="110" y="72"/>
                  <a:pt x="121" y="48"/>
                  <a:pt x="112" y="26"/>
                </a:cubicBezTo>
                <a:cubicBezTo>
                  <a:pt x="105" y="10"/>
                  <a:pt x="90" y="0"/>
                  <a:pt x="73" y="0"/>
                </a:cubicBezTo>
                <a:cubicBezTo>
                  <a:pt x="67" y="0"/>
                  <a:pt x="62" y="1"/>
                  <a:pt x="57" y="3"/>
                </a:cubicBezTo>
                <a:cubicBezTo>
                  <a:pt x="46" y="8"/>
                  <a:pt x="38" y="16"/>
                  <a:pt x="34" y="26"/>
                </a:cubicBezTo>
                <a:cubicBezTo>
                  <a:pt x="29" y="37"/>
                  <a:pt x="29" y="48"/>
                  <a:pt x="34" y="58"/>
                </a:cubicBezTo>
                <a:cubicBezTo>
                  <a:pt x="40" y="73"/>
                  <a:pt x="54" y="83"/>
                  <a:pt x="70" y="84"/>
                </a:cubicBezTo>
                <a:cubicBezTo>
                  <a:pt x="70" y="85"/>
                  <a:pt x="70" y="85"/>
                  <a:pt x="70" y="85"/>
                </a:cubicBezTo>
                <a:cubicBezTo>
                  <a:pt x="70" y="103"/>
                  <a:pt x="70" y="103"/>
                  <a:pt x="70" y="103"/>
                </a:cubicBezTo>
                <a:cubicBezTo>
                  <a:pt x="18" y="103"/>
                  <a:pt x="18" y="103"/>
                  <a:pt x="18" y="103"/>
                </a:cubicBezTo>
                <a:cubicBezTo>
                  <a:pt x="16" y="103"/>
                  <a:pt x="15" y="104"/>
                  <a:pt x="15" y="106"/>
                </a:cubicBezTo>
                <a:cubicBezTo>
                  <a:pt x="15" y="125"/>
                  <a:pt x="15" y="125"/>
                  <a:pt x="15" y="125"/>
                </a:cubicBezTo>
                <a:cubicBezTo>
                  <a:pt x="6" y="126"/>
                  <a:pt x="0" y="134"/>
                  <a:pt x="0" y="142"/>
                </a:cubicBezTo>
                <a:cubicBezTo>
                  <a:pt x="0" y="152"/>
                  <a:pt x="8" y="160"/>
                  <a:pt x="18" y="160"/>
                </a:cubicBezTo>
                <a:cubicBezTo>
                  <a:pt x="27" y="160"/>
                  <a:pt x="35" y="152"/>
                  <a:pt x="35" y="142"/>
                </a:cubicBezTo>
                <a:cubicBezTo>
                  <a:pt x="35" y="134"/>
                  <a:pt x="29" y="126"/>
                  <a:pt x="21" y="125"/>
                </a:cubicBezTo>
                <a:cubicBezTo>
                  <a:pt x="21" y="109"/>
                  <a:pt x="21" y="109"/>
                  <a:pt x="21" y="109"/>
                </a:cubicBezTo>
                <a:cubicBezTo>
                  <a:pt x="70" y="109"/>
                  <a:pt x="70" y="109"/>
                  <a:pt x="70" y="109"/>
                </a:cubicBezTo>
                <a:cubicBezTo>
                  <a:pt x="70" y="125"/>
                  <a:pt x="70" y="125"/>
                  <a:pt x="70" y="125"/>
                </a:cubicBezTo>
                <a:cubicBezTo>
                  <a:pt x="61" y="126"/>
                  <a:pt x="55" y="134"/>
                  <a:pt x="55" y="142"/>
                </a:cubicBezTo>
                <a:cubicBezTo>
                  <a:pt x="55" y="152"/>
                  <a:pt x="63" y="160"/>
                  <a:pt x="73" y="160"/>
                </a:cubicBezTo>
                <a:cubicBezTo>
                  <a:pt x="82" y="160"/>
                  <a:pt x="90" y="152"/>
                  <a:pt x="90" y="142"/>
                </a:cubicBezTo>
                <a:cubicBezTo>
                  <a:pt x="90" y="134"/>
                  <a:pt x="84" y="126"/>
                  <a:pt x="76" y="125"/>
                </a:cubicBezTo>
                <a:cubicBezTo>
                  <a:pt x="76" y="109"/>
                  <a:pt x="76" y="109"/>
                  <a:pt x="76" y="109"/>
                </a:cubicBezTo>
                <a:cubicBezTo>
                  <a:pt x="125" y="109"/>
                  <a:pt x="125" y="109"/>
                  <a:pt x="125" y="109"/>
                </a:cubicBezTo>
                <a:cubicBezTo>
                  <a:pt x="125" y="125"/>
                  <a:pt x="125" y="125"/>
                  <a:pt x="125" y="125"/>
                </a:cubicBezTo>
                <a:cubicBezTo>
                  <a:pt x="116" y="126"/>
                  <a:pt x="110" y="134"/>
                  <a:pt x="110" y="142"/>
                </a:cubicBezTo>
                <a:cubicBezTo>
                  <a:pt x="110" y="152"/>
                  <a:pt x="118" y="160"/>
                  <a:pt x="128" y="160"/>
                </a:cubicBezTo>
                <a:cubicBezTo>
                  <a:pt x="138" y="160"/>
                  <a:pt x="145" y="152"/>
                  <a:pt x="145" y="142"/>
                </a:cubicBezTo>
                <a:cubicBezTo>
                  <a:pt x="146" y="133"/>
                  <a:pt x="139" y="126"/>
                  <a:pt x="131" y="125"/>
                </a:cubicBezTo>
                <a:close/>
                <a:moveTo>
                  <a:pt x="38" y="54"/>
                </a:moveTo>
                <a:cubicBezTo>
                  <a:pt x="36" y="46"/>
                  <a:pt x="36" y="38"/>
                  <a:pt x="38" y="30"/>
                </a:cubicBezTo>
                <a:cubicBezTo>
                  <a:pt x="49" y="30"/>
                  <a:pt x="49" y="30"/>
                  <a:pt x="49" y="30"/>
                </a:cubicBezTo>
                <a:cubicBezTo>
                  <a:pt x="48" y="34"/>
                  <a:pt x="48" y="38"/>
                  <a:pt x="48" y="42"/>
                </a:cubicBezTo>
                <a:cubicBezTo>
                  <a:pt x="48" y="46"/>
                  <a:pt x="48" y="50"/>
                  <a:pt x="49" y="54"/>
                </a:cubicBezTo>
                <a:cubicBezTo>
                  <a:pt x="38" y="54"/>
                  <a:pt x="38" y="54"/>
                  <a:pt x="38" y="54"/>
                </a:cubicBezTo>
                <a:close/>
                <a:moveTo>
                  <a:pt x="54" y="42"/>
                </a:moveTo>
                <a:cubicBezTo>
                  <a:pt x="54" y="38"/>
                  <a:pt x="54" y="34"/>
                  <a:pt x="55" y="30"/>
                </a:cubicBezTo>
                <a:cubicBezTo>
                  <a:pt x="70" y="30"/>
                  <a:pt x="70" y="30"/>
                  <a:pt x="70" y="30"/>
                </a:cubicBezTo>
                <a:cubicBezTo>
                  <a:pt x="70" y="54"/>
                  <a:pt x="70" y="54"/>
                  <a:pt x="70" y="54"/>
                </a:cubicBezTo>
                <a:cubicBezTo>
                  <a:pt x="55" y="54"/>
                  <a:pt x="55" y="54"/>
                  <a:pt x="55" y="54"/>
                </a:cubicBezTo>
                <a:cubicBezTo>
                  <a:pt x="54" y="50"/>
                  <a:pt x="54" y="46"/>
                  <a:pt x="54" y="42"/>
                </a:cubicBezTo>
                <a:close/>
                <a:moveTo>
                  <a:pt x="107" y="30"/>
                </a:moveTo>
                <a:cubicBezTo>
                  <a:pt x="110" y="38"/>
                  <a:pt x="110" y="47"/>
                  <a:pt x="107" y="54"/>
                </a:cubicBezTo>
                <a:cubicBezTo>
                  <a:pt x="97" y="54"/>
                  <a:pt x="97" y="54"/>
                  <a:pt x="97" y="54"/>
                </a:cubicBezTo>
                <a:cubicBezTo>
                  <a:pt x="98" y="50"/>
                  <a:pt x="98" y="46"/>
                  <a:pt x="98" y="42"/>
                </a:cubicBezTo>
                <a:cubicBezTo>
                  <a:pt x="98" y="38"/>
                  <a:pt x="98" y="34"/>
                  <a:pt x="97" y="30"/>
                </a:cubicBezTo>
                <a:lnTo>
                  <a:pt x="107" y="30"/>
                </a:lnTo>
                <a:close/>
                <a:moveTo>
                  <a:pt x="92" y="42"/>
                </a:moveTo>
                <a:cubicBezTo>
                  <a:pt x="92" y="46"/>
                  <a:pt x="92" y="50"/>
                  <a:pt x="91" y="54"/>
                </a:cubicBezTo>
                <a:cubicBezTo>
                  <a:pt x="76" y="54"/>
                  <a:pt x="76" y="54"/>
                  <a:pt x="76" y="54"/>
                </a:cubicBezTo>
                <a:cubicBezTo>
                  <a:pt x="76" y="30"/>
                  <a:pt x="76" y="30"/>
                  <a:pt x="76" y="30"/>
                </a:cubicBezTo>
                <a:cubicBezTo>
                  <a:pt x="91" y="30"/>
                  <a:pt x="91" y="30"/>
                  <a:pt x="91" y="30"/>
                </a:cubicBezTo>
                <a:cubicBezTo>
                  <a:pt x="92" y="34"/>
                  <a:pt x="92" y="38"/>
                  <a:pt x="92" y="42"/>
                </a:cubicBezTo>
                <a:close/>
                <a:moveTo>
                  <a:pt x="76" y="78"/>
                </a:moveTo>
                <a:cubicBezTo>
                  <a:pt x="76" y="60"/>
                  <a:pt x="76" y="60"/>
                  <a:pt x="76" y="60"/>
                </a:cubicBezTo>
                <a:cubicBezTo>
                  <a:pt x="89" y="60"/>
                  <a:pt x="89" y="60"/>
                  <a:pt x="89" y="60"/>
                </a:cubicBezTo>
                <a:cubicBezTo>
                  <a:pt x="86" y="69"/>
                  <a:pt x="81" y="76"/>
                  <a:pt x="76" y="78"/>
                </a:cubicBezTo>
                <a:close/>
                <a:moveTo>
                  <a:pt x="76" y="24"/>
                </a:moveTo>
                <a:cubicBezTo>
                  <a:pt x="76" y="7"/>
                  <a:pt x="76" y="7"/>
                  <a:pt x="76" y="7"/>
                </a:cubicBezTo>
                <a:cubicBezTo>
                  <a:pt x="81" y="8"/>
                  <a:pt x="86" y="15"/>
                  <a:pt x="89" y="24"/>
                </a:cubicBezTo>
                <a:lnTo>
                  <a:pt x="76" y="24"/>
                </a:lnTo>
                <a:close/>
                <a:moveTo>
                  <a:pt x="70" y="7"/>
                </a:moveTo>
                <a:cubicBezTo>
                  <a:pt x="70" y="24"/>
                  <a:pt x="70" y="24"/>
                  <a:pt x="70" y="24"/>
                </a:cubicBezTo>
                <a:cubicBezTo>
                  <a:pt x="56" y="24"/>
                  <a:pt x="56" y="24"/>
                  <a:pt x="56" y="24"/>
                </a:cubicBezTo>
                <a:cubicBezTo>
                  <a:pt x="59" y="15"/>
                  <a:pt x="64" y="9"/>
                  <a:pt x="70" y="7"/>
                </a:cubicBezTo>
                <a:close/>
                <a:moveTo>
                  <a:pt x="70" y="60"/>
                </a:moveTo>
                <a:cubicBezTo>
                  <a:pt x="70" y="78"/>
                  <a:pt x="70" y="78"/>
                  <a:pt x="70" y="78"/>
                </a:cubicBezTo>
                <a:cubicBezTo>
                  <a:pt x="65" y="75"/>
                  <a:pt x="60" y="68"/>
                  <a:pt x="57" y="60"/>
                </a:cubicBezTo>
                <a:lnTo>
                  <a:pt x="70" y="60"/>
                </a:lnTo>
                <a:close/>
                <a:moveTo>
                  <a:pt x="88" y="75"/>
                </a:moveTo>
                <a:cubicBezTo>
                  <a:pt x="91" y="71"/>
                  <a:pt x="93" y="66"/>
                  <a:pt x="95" y="60"/>
                </a:cubicBezTo>
                <a:cubicBezTo>
                  <a:pt x="104" y="60"/>
                  <a:pt x="104" y="60"/>
                  <a:pt x="104" y="60"/>
                </a:cubicBezTo>
                <a:cubicBezTo>
                  <a:pt x="101" y="67"/>
                  <a:pt x="95" y="72"/>
                  <a:pt x="88" y="75"/>
                </a:cubicBezTo>
                <a:close/>
                <a:moveTo>
                  <a:pt x="104" y="24"/>
                </a:moveTo>
                <a:cubicBezTo>
                  <a:pt x="96" y="24"/>
                  <a:pt x="96" y="24"/>
                  <a:pt x="96" y="24"/>
                </a:cubicBezTo>
                <a:cubicBezTo>
                  <a:pt x="95" y="21"/>
                  <a:pt x="93" y="17"/>
                  <a:pt x="91" y="14"/>
                </a:cubicBezTo>
                <a:cubicBezTo>
                  <a:pt x="90" y="12"/>
                  <a:pt x="90" y="11"/>
                  <a:pt x="89" y="10"/>
                </a:cubicBezTo>
                <a:cubicBezTo>
                  <a:pt x="95" y="13"/>
                  <a:pt x="101" y="18"/>
                  <a:pt x="104" y="24"/>
                </a:cubicBezTo>
                <a:close/>
                <a:moveTo>
                  <a:pt x="57" y="9"/>
                </a:moveTo>
                <a:cubicBezTo>
                  <a:pt x="56" y="11"/>
                  <a:pt x="55" y="12"/>
                  <a:pt x="55" y="14"/>
                </a:cubicBezTo>
                <a:cubicBezTo>
                  <a:pt x="53" y="17"/>
                  <a:pt x="51" y="21"/>
                  <a:pt x="50" y="24"/>
                </a:cubicBezTo>
                <a:cubicBezTo>
                  <a:pt x="41" y="24"/>
                  <a:pt x="41" y="24"/>
                  <a:pt x="41" y="24"/>
                </a:cubicBezTo>
                <a:cubicBezTo>
                  <a:pt x="45" y="18"/>
                  <a:pt x="51" y="13"/>
                  <a:pt x="57" y="9"/>
                </a:cubicBezTo>
                <a:close/>
                <a:moveTo>
                  <a:pt x="41" y="60"/>
                </a:moveTo>
                <a:cubicBezTo>
                  <a:pt x="51" y="60"/>
                  <a:pt x="51" y="60"/>
                  <a:pt x="51" y="60"/>
                </a:cubicBezTo>
                <a:cubicBezTo>
                  <a:pt x="53" y="66"/>
                  <a:pt x="55" y="71"/>
                  <a:pt x="59" y="76"/>
                </a:cubicBezTo>
                <a:cubicBezTo>
                  <a:pt x="51" y="73"/>
                  <a:pt x="45" y="67"/>
                  <a:pt x="41" y="60"/>
                </a:cubicBezTo>
                <a:close/>
                <a:moveTo>
                  <a:pt x="29" y="142"/>
                </a:moveTo>
                <a:cubicBezTo>
                  <a:pt x="29" y="149"/>
                  <a:pt x="24" y="154"/>
                  <a:pt x="18" y="154"/>
                </a:cubicBezTo>
                <a:cubicBezTo>
                  <a:pt x="11" y="154"/>
                  <a:pt x="6" y="149"/>
                  <a:pt x="6" y="142"/>
                </a:cubicBezTo>
                <a:cubicBezTo>
                  <a:pt x="6" y="136"/>
                  <a:pt x="11" y="131"/>
                  <a:pt x="18" y="131"/>
                </a:cubicBezTo>
                <a:cubicBezTo>
                  <a:pt x="24" y="131"/>
                  <a:pt x="29" y="136"/>
                  <a:pt x="29" y="142"/>
                </a:cubicBezTo>
                <a:close/>
                <a:moveTo>
                  <a:pt x="84" y="142"/>
                </a:moveTo>
                <a:cubicBezTo>
                  <a:pt x="84" y="149"/>
                  <a:pt x="79" y="154"/>
                  <a:pt x="73" y="154"/>
                </a:cubicBezTo>
                <a:cubicBezTo>
                  <a:pt x="66" y="154"/>
                  <a:pt x="61" y="149"/>
                  <a:pt x="61" y="142"/>
                </a:cubicBezTo>
                <a:cubicBezTo>
                  <a:pt x="61" y="136"/>
                  <a:pt x="66" y="131"/>
                  <a:pt x="73" y="131"/>
                </a:cubicBezTo>
                <a:cubicBezTo>
                  <a:pt x="79" y="131"/>
                  <a:pt x="84" y="136"/>
                  <a:pt x="84" y="142"/>
                </a:cubicBezTo>
                <a:close/>
                <a:moveTo>
                  <a:pt x="128" y="154"/>
                </a:moveTo>
                <a:cubicBezTo>
                  <a:pt x="121" y="154"/>
                  <a:pt x="116" y="149"/>
                  <a:pt x="116" y="142"/>
                </a:cubicBezTo>
                <a:cubicBezTo>
                  <a:pt x="116" y="136"/>
                  <a:pt x="121" y="131"/>
                  <a:pt x="128" y="131"/>
                </a:cubicBezTo>
                <a:cubicBezTo>
                  <a:pt x="134" y="131"/>
                  <a:pt x="140" y="136"/>
                  <a:pt x="140" y="142"/>
                </a:cubicBezTo>
                <a:cubicBezTo>
                  <a:pt x="140" y="149"/>
                  <a:pt x="134" y="154"/>
                  <a:pt x="128" y="15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15" name="Freeform 814">
            <a:extLst>
              <a:ext uri="{FF2B5EF4-FFF2-40B4-BE49-F238E27FC236}">
                <a16:creationId xmlns:a16="http://schemas.microsoft.com/office/drawing/2014/main" xmlns="" id="{A2F58A6E-2C6E-4213-B065-064BB56C3646}"/>
              </a:ext>
            </a:extLst>
          </p:cNvPr>
          <p:cNvSpPr>
            <a:spLocks noEditPoints="1"/>
          </p:cNvSpPr>
          <p:nvPr/>
        </p:nvSpPr>
        <p:spPr bwMode="auto">
          <a:xfrm>
            <a:off x="5346700" y="4122738"/>
            <a:ext cx="546100" cy="457200"/>
          </a:xfrm>
          <a:custGeom>
            <a:avLst/>
            <a:gdLst>
              <a:gd name="T0" fmla="*/ 46 w 160"/>
              <a:gd name="T1" fmla="*/ 125 h 133"/>
              <a:gd name="T2" fmla="*/ 38 w 160"/>
              <a:gd name="T3" fmla="*/ 100 h 133"/>
              <a:gd name="T4" fmla="*/ 26 w 160"/>
              <a:gd name="T5" fmla="*/ 78 h 133"/>
              <a:gd name="T6" fmla="*/ 77 w 160"/>
              <a:gd name="T7" fmla="*/ 100 h 133"/>
              <a:gd name="T8" fmla="*/ 57 w 160"/>
              <a:gd name="T9" fmla="*/ 109 h 133"/>
              <a:gd name="T10" fmla="*/ 65 w 160"/>
              <a:gd name="T11" fmla="*/ 133 h 133"/>
              <a:gd name="T12" fmla="*/ 103 w 160"/>
              <a:gd name="T13" fmla="*/ 125 h 133"/>
              <a:gd name="T14" fmla="*/ 95 w 160"/>
              <a:gd name="T15" fmla="*/ 100 h 133"/>
              <a:gd name="T16" fmla="*/ 83 w 160"/>
              <a:gd name="T17" fmla="*/ 78 h 133"/>
              <a:gd name="T18" fmla="*/ 134 w 160"/>
              <a:gd name="T19" fmla="*/ 100 h 133"/>
              <a:gd name="T20" fmla="*/ 114 w 160"/>
              <a:gd name="T21" fmla="*/ 109 h 133"/>
              <a:gd name="T22" fmla="*/ 122 w 160"/>
              <a:gd name="T23" fmla="*/ 133 h 133"/>
              <a:gd name="T24" fmla="*/ 160 w 160"/>
              <a:gd name="T25" fmla="*/ 125 h 133"/>
              <a:gd name="T26" fmla="*/ 152 w 160"/>
              <a:gd name="T27" fmla="*/ 100 h 133"/>
              <a:gd name="T28" fmla="*/ 140 w 160"/>
              <a:gd name="T29" fmla="*/ 75 h 133"/>
              <a:gd name="T30" fmla="*/ 83 w 160"/>
              <a:gd name="T31" fmla="*/ 72 h 133"/>
              <a:gd name="T32" fmla="*/ 107 w 160"/>
              <a:gd name="T33" fmla="*/ 57 h 133"/>
              <a:gd name="T34" fmla="*/ 118 w 160"/>
              <a:gd name="T35" fmla="*/ 11 h 133"/>
              <a:gd name="T36" fmla="*/ 53 w 160"/>
              <a:gd name="T37" fmla="*/ 0 h 133"/>
              <a:gd name="T38" fmla="*/ 42 w 160"/>
              <a:gd name="T39" fmla="*/ 46 h 133"/>
              <a:gd name="T40" fmla="*/ 77 w 160"/>
              <a:gd name="T41" fmla="*/ 57 h 133"/>
              <a:gd name="T42" fmla="*/ 23 w 160"/>
              <a:gd name="T43" fmla="*/ 72 h 133"/>
              <a:gd name="T44" fmla="*/ 20 w 160"/>
              <a:gd name="T45" fmla="*/ 100 h 133"/>
              <a:gd name="T46" fmla="*/ 0 w 160"/>
              <a:gd name="T47" fmla="*/ 109 h 133"/>
              <a:gd name="T48" fmla="*/ 8 w 160"/>
              <a:gd name="T49" fmla="*/ 133 h 133"/>
              <a:gd name="T50" fmla="*/ 97 w 160"/>
              <a:gd name="T51" fmla="*/ 109 h 133"/>
              <a:gd name="T52" fmla="*/ 95 w 160"/>
              <a:gd name="T53" fmla="*/ 127 h 133"/>
              <a:gd name="T54" fmla="*/ 63 w 160"/>
              <a:gd name="T55" fmla="*/ 125 h 133"/>
              <a:gd name="T56" fmla="*/ 65 w 160"/>
              <a:gd name="T57" fmla="*/ 106 h 133"/>
              <a:gd name="T58" fmla="*/ 97 w 160"/>
              <a:gd name="T59" fmla="*/ 109 h 133"/>
              <a:gd name="T60" fmla="*/ 154 w 160"/>
              <a:gd name="T61" fmla="*/ 125 h 133"/>
              <a:gd name="T62" fmla="*/ 122 w 160"/>
              <a:gd name="T63" fmla="*/ 127 h 133"/>
              <a:gd name="T64" fmla="*/ 120 w 160"/>
              <a:gd name="T65" fmla="*/ 109 h 133"/>
              <a:gd name="T66" fmla="*/ 152 w 160"/>
              <a:gd name="T67" fmla="*/ 106 h 133"/>
              <a:gd name="T68" fmla="*/ 48 w 160"/>
              <a:gd name="T69" fmla="*/ 46 h 133"/>
              <a:gd name="T70" fmla="*/ 53 w 160"/>
              <a:gd name="T71" fmla="*/ 6 h 133"/>
              <a:gd name="T72" fmla="*/ 112 w 160"/>
              <a:gd name="T73" fmla="*/ 11 h 133"/>
              <a:gd name="T74" fmla="*/ 107 w 160"/>
              <a:gd name="T75" fmla="*/ 51 h 133"/>
              <a:gd name="T76" fmla="*/ 48 w 160"/>
              <a:gd name="T77" fmla="*/ 46 h 133"/>
              <a:gd name="T78" fmla="*/ 6 w 160"/>
              <a:gd name="T79" fmla="*/ 109 h 133"/>
              <a:gd name="T80" fmla="*/ 38 w 160"/>
              <a:gd name="T81" fmla="*/ 106 h 133"/>
              <a:gd name="T82" fmla="*/ 40 w 160"/>
              <a:gd name="T83" fmla="*/ 125 h 133"/>
              <a:gd name="T84" fmla="*/ 8 w 160"/>
              <a:gd name="T85" fmla="*/ 127 h 1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160" h="133">
                <a:moveTo>
                  <a:pt x="38" y="133"/>
                </a:moveTo>
                <a:cubicBezTo>
                  <a:pt x="43" y="133"/>
                  <a:pt x="46" y="129"/>
                  <a:pt x="46" y="125"/>
                </a:cubicBezTo>
                <a:cubicBezTo>
                  <a:pt x="46" y="109"/>
                  <a:pt x="46" y="109"/>
                  <a:pt x="46" y="109"/>
                </a:cubicBezTo>
                <a:cubicBezTo>
                  <a:pt x="46" y="104"/>
                  <a:pt x="43" y="100"/>
                  <a:pt x="38" y="100"/>
                </a:cubicBezTo>
                <a:cubicBezTo>
                  <a:pt x="26" y="100"/>
                  <a:pt x="26" y="100"/>
                  <a:pt x="26" y="100"/>
                </a:cubicBezTo>
                <a:cubicBezTo>
                  <a:pt x="26" y="78"/>
                  <a:pt x="26" y="78"/>
                  <a:pt x="26" y="78"/>
                </a:cubicBezTo>
                <a:cubicBezTo>
                  <a:pt x="77" y="78"/>
                  <a:pt x="77" y="78"/>
                  <a:pt x="77" y="78"/>
                </a:cubicBezTo>
                <a:cubicBezTo>
                  <a:pt x="77" y="100"/>
                  <a:pt x="77" y="100"/>
                  <a:pt x="77" y="100"/>
                </a:cubicBezTo>
                <a:cubicBezTo>
                  <a:pt x="65" y="100"/>
                  <a:pt x="65" y="100"/>
                  <a:pt x="65" y="100"/>
                </a:cubicBezTo>
                <a:cubicBezTo>
                  <a:pt x="61" y="100"/>
                  <a:pt x="57" y="104"/>
                  <a:pt x="57" y="109"/>
                </a:cubicBezTo>
                <a:cubicBezTo>
                  <a:pt x="57" y="125"/>
                  <a:pt x="57" y="125"/>
                  <a:pt x="57" y="125"/>
                </a:cubicBezTo>
                <a:cubicBezTo>
                  <a:pt x="57" y="129"/>
                  <a:pt x="61" y="133"/>
                  <a:pt x="65" y="133"/>
                </a:cubicBezTo>
                <a:cubicBezTo>
                  <a:pt x="95" y="133"/>
                  <a:pt x="95" y="133"/>
                  <a:pt x="95" y="133"/>
                </a:cubicBezTo>
                <a:cubicBezTo>
                  <a:pt x="99" y="133"/>
                  <a:pt x="103" y="129"/>
                  <a:pt x="103" y="125"/>
                </a:cubicBezTo>
                <a:cubicBezTo>
                  <a:pt x="103" y="109"/>
                  <a:pt x="103" y="109"/>
                  <a:pt x="103" y="109"/>
                </a:cubicBezTo>
                <a:cubicBezTo>
                  <a:pt x="103" y="104"/>
                  <a:pt x="99" y="100"/>
                  <a:pt x="95" y="100"/>
                </a:cubicBezTo>
                <a:cubicBezTo>
                  <a:pt x="83" y="100"/>
                  <a:pt x="83" y="100"/>
                  <a:pt x="83" y="100"/>
                </a:cubicBezTo>
                <a:cubicBezTo>
                  <a:pt x="83" y="78"/>
                  <a:pt x="83" y="78"/>
                  <a:pt x="83" y="78"/>
                </a:cubicBezTo>
                <a:cubicBezTo>
                  <a:pt x="134" y="78"/>
                  <a:pt x="134" y="78"/>
                  <a:pt x="134" y="78"/>
                </a:cubicBezTo>
                <a:cubicBezTo>
                  <a:pt x="134" y="100"/>
                  <a:pt x="134" y="100"/>
                  <a:pt x="134" y="100"/>
                </a:cubicBezTo>
                <a:cubicBezTo>
                  <a:pt x="122" y="100"/>
                  <a:pt x="122" y="100"/>
                  <a:pt x="122" y="100"/>
                </a:cubicBezTo>
                <a:cubicBezTo>
                  <a:pt x="117" y="100"/>
                  <a:pt x="114" y="104"/>
                  <a:pt x="114" y="109"/>
                </a:cubicBezTo>
                <a:cubicBezTo>
                  <a:pt x="114" y="125"/>
                  <a:pt x="114" y="125"/>
                  <a:pt x="114" y="125"/>
                </a:cubicBezTo>
                <a:cubicBezTo>
                  <a:pt x="114" y="129"/>
                  <a:pt x="117" y="133"/>
                  <a:pt x="122" y="133"/>
                </a:cubicBezTo>
                <a:cubicBezTo>
                  <a:pt x="152" y="133"/>
                  <a:pt x="152" y="133"/>
                  <a:pt x="152" y="133"/>
                </a:cubicBezTo>
                <a:cubicBezTo>
                  <a:pt x="156" y="133"/>
                  <a:pt x="160" y="129"/>
                  <a:pt x="160" y="125"/>
                </a:cubicBezTo>
                <a:cubicBezTo>
                  <a:pt x="160" y="109"/>
                  <a:pt x="160" y="109"/>
                  <a:pt x="160" y="109"/>
                </a:cubicBezTo>
                <a:cubicBezTo>
                  <a:pt x="160" y="104"/>
                  <a:pt x="156" y="100"/>
                  <a:pt x="152" y="100"/>
                </a:cubicBezTo>
                <a:cubicBezTo>
                  <a:pt x="140" y="100"/>
                  <a:pt x="140" y="100"/>
                  <a:pt x="140" y="100"/>
                </a:cubicBezTo>
                <a:cubicBezTo>
                  <a:pt x="140" y="75"/>
                  <a:pt x="140" y="75"/>
                  <a:pt x="140" y="75"/>
                </a:cubicBezTo>
                <a:cubicBezTo>
                  <a:pt x="140" y="74"/>
                  <a:pt x="138" y="72"/>
                  <a:pt x="137" y="72"/>
                </a:cubicBezTo>
                <a:cubicBezTo>
                  <a:pt x="83" y="72"/>
                  <a:pt x="83" y="72"/>
                  <a:pt x="83" y="72"/>
                </a:cubicBezTo>
                <a:cubicBezTo>
                  <a:pt x="83" y="57"/>
                  <a:pt x="83" y="57"/>
                  <a:pt x="83" y="57"/>
                </a:cubicBezTo>
                <a:cubicBezTo>
                  <a:pt x="107" y="57"/>
                  <a:pt x="107" y="57"/>
                  <a:pt x="107" y="57"/>
                </a:cubicBezTo>
                <a:cubicBezTo>
                  <a:pt x="113" y="57"/>
                  <a:pt x="118" y="52"/>
                  <a:pt x="118" y="46"/>
                </a:cubicBezTo>
                <a:cubicBezTo>
                  <a:pt x="118" y="11"/>
                  <a:pt x="118" y="11"/>
                  <a:pt x="118" y="11"/>
                </a:cubicBezTo>
                <a:cubicBezTo>
                  <a:pt x="118" y="5"/>
                  <a:pt x="113" y="0"/>
                  <a:pt x="107" y="0"/>
                </a:cubicBezTo>
                <a:cubicBezTo>
                  <a:pt x="53" y="0"/>
                  <a:pt x="53" y="0"/>
                  <a:pt x="53" y="0"/>
                </a:cubicBezTo>
                <a:cubicBezTo>
                  <a:pt x="47" y="0"/>
                  <a:pt x="42" y="5"/>
                  <a:pt x="42" y="11"/>
                </a:cubicBezTo>
                <a:cubicBezTo>
                  <a:pt x="42" y="46"/>
                  <a:pt x="42" y="46"/>
                  <a:pt x="42" y="46"/>
                </a:cubicBezTo>
                <a:cubicBezTo>
                  <a:pt x="42" y="52"/>
                  <a:pt x="47" y="57"/>
                  <a:pt x="53" y="57"/>
                </a:cubicBezTo>
                <a:cubicBezTo>
                  <a:pt x="77" y="57"/>
                  <a:pt x="77" y="57"/>
                  <a:pt x="77" y="57"/>
                </a:cubicBezTo>
                <a:cubicBezTo>
                  <a:pt x="77" y="72"/>
                  <a:pt x="77" y="72"/>
                  <a:pt x="77" y="72"/>
                </a:cubicBezTo>
                <a:cubicBezTo>
                  <a:pt x="23" y="72"/>
                  <a:pt x="23" y="72"/>
                  <a:pt x="23" y="72"/>
                </a:cubicBezTo>
                <a:cubicBezTo>
                  <a:pt x="22" y="72"/>
                  <a:pt x="20" y="74"/>
                  <a:pt x="20" y="75"/>
                </a:cubicBezTo>
                <a:cubicBezTo>
                  <a:pt x="20" y="100"/>
                  <a:pt x="20" y="100"/>
                  <a:pt x="20" y="100"/>
                </a:cubicBezTo>
                <a:cubicBezTo>
                  <a:pt x="8" y="100"/>
                  <a:pt x="8" y="100"/>
                  <a:pt x="8" y="100"/>
                </a:cubicBezTo>
                <a:cubicBezTo>
                  <a:pt x="4" y="100"/>
                  <a:pt x="0" y="104"/>
                  <a:pt x="0" y="109"/>
                </a:cubicBezTo>
                <a:cubicBezTo>
                  <a:pt x="0" y="125"/>
                  <a:pt x="0" y="125"/>
                  <a:pt x="0" y="125"/>
                </a:cubicBezTo>
                <a:cubicBezTo>
                  <a:pt x="0" y="129"/>
                  <a:pt x="4" y="133"/>
                  <a:pt x="8" y="133"/>
                </a:cubicBezTo>
                <a:cubicBezTo>
                  <a:pt x="38" y="133"/>
                  <a:pt x="38" y="133"/>
                  <a:pt x="38" y="133"/>
                </a:cubicBezTo>
                <a:close/>
                <a:moveTo>
                  <a:pt x="97" y="109"/>
                </a:moveTo>
                <a:cubicBezTo>
                  <a:pt x="97" y="125"/>
                  <a:pt x="97" y="125"/>
                  <a:pt x="97" y="125"/>
                </a:cubicBezTo>
                <a:cubicBezTo>
                  <a:pt x="97" y="126"/>
                  <a:pt x="96" y="127"/>
                  <a:pt x="95" y="127"/>
                </a:cubicBezTo>
                <a:cubicBezTo>
                  <a:pt x="65" y="127"/>
                  <a:pt x="65" y="127"/>
                  <a:pt x="65" y="127"/>
                </a:cubicBezTo>
                <a:cubicBezTo>
                  <a:pt x="64" y="127"/>
                  <a:pt x="63" y="126"/>
                  <a:pt x="63" y="125"/>
                </a:cubicBezTo>
                <a:cubicBezTo>
                  <a:pt x="63" y="109"/>
                  <a:pt x="63" y="109"/>
                  <a:pt x="63" y="109"/>
                </a:cubicBezTo>
                <a:cubicBezTo>
                  <a:pt x="63" y="107"/>
                  <a:pt x="64" y="106"/>
                  <a:pt x="65" y="106"/>
                </a:cubicBezTo>
                <a:cubicBezTo>
                  <a:pt x="95" y="106"/>
                  <a:pt x="95" y="106"/>
                  <a:pt x="95" y="106"/>
                </a:cubicBezTo>
                <a:cubicBezTo>
                  <a:pt x="96" y="106"/>
                  <a:pt x="97" y="107"/>
                  <a:pt x="97" y="109"/>
                </a:cubicBezTo>
                <a:close/>
                <a:moveTo>
                  <a:pt x="154" y="109"/>
                </a:moveTo>
                <a:cubicBezTo>
                  <a:pt x="154" y="125"/>
                  <a:pt x="154" y="125"/>
                  <a:pt x="154" y="125"/>
                </a:cubicBezTo>
                <a:cubicBezTo>
                  <a:pt x="154" y="126"/>
                  <a:pt x="153" y="127"/>
                  <a:pt x="152" y="127"/>
                </a:cubicBezTo>
                <a:cubicBezTo>
                  <a:pt x="122" y="127"/>
                  <a:pt x="122" y="127"/>
                  <a:pt x="122" y="127"/>
                </a:cubicBezTo>
                <a:cubicBezTo>
                  <a:pt x="121" y="127"/>
                  <a:pt x="120" y="126"/>
                  <a:pt x="120" y="125"/>
                </a:cubicBezTo>
                <a:cubicBezTo>
                  <a:pt x="120" y="109"/>
                  <a:pt x="120" y="109"/>
                  <a:pt x="120" y="109"/>
                </a:cubicBezTo>
                <a:cubicBezTo>
                  <a:pt x="120" y="107"/>
                  <a:pt x="121" y="106"/>
                  <a:pt x="122" y="106"/>
                </a:cubicBezTo>
                <a:cubicBezTo>
                  <a:pt x="152" y="106"/>
                  <a:pt x="152" y="106"/>
                  <a:pt x="152" y="106"/>
                </a:cubicBezTo>
                <a:cubicBezTo>
                  <a:pt x="153" y="106"/>
                  <a:pt x="154" y="107"/>
                  <a:pt x="154" y="109"/>
                </a:cubicBezTo>
                <a:close/>
                <a:moveTo>
                  <a:pt x="48" y="46"/>
                </a:moveTo>
                <a:cubicBezTo>
                  <a:pt x="48" y="11"/>
                  <a:pt x="48" y="11"/>
                  <a:pt x="48" y="11"/>
                </a:cubicBezTo>
                <a:cubicBezTo>
                  <a:pt x="48" y="8"/>
                  <a:pt x="50" y="6"/>
                  <a:pt x="53" y="6"/>
                </a:cubicBezTo>
                <a:cubicBezTo>
                  <a:pt x="107" y="6"/>
                  <a:pt x="107" y="6"/>
                  <a:pt x="107" y="6"/>
                </a:cubicBezTo>
                <a:cubicBezTo>
                  <a:pt x="110" y="6"/>
                  <a:pt x="112" y="8"/>
                  <a:pt x="112" y="11"/>
                </a:cubicBezTo>
                <a:cubicBezTo>
                  <a:pt x="112" y="46"/>
                  <a:pt x="112" y="46"/>
                  <a:pt x="112" y="46"/>
                </a:cubicBezTo>
                <a:cubicBezTo>
                  <a:pt x="112" y="49"/>
                  <a:pt x="110" y="51"/>
                  <a:pt x="107" y="51"/>
                </a:cubicBezTo>
                <a:cubicBezTo>
                  <a:pt x="53" y="51"/>
                  <a:pt x="53" y="51"/>
                  <a:pt x="53" y="51"/>
                </a:cubicBezTo>
                <a:cubicBezTo>
                  <a:pt x="50" y="51"/>
                  <a:pt x="48" y="49"/>
                  <a:pt x="48" y="46"/>
                </a:cubicBezTo>
                <a:close/>
                <a:moveTo>
                  <a:pt x="6" y="125"/>
                </a:moveTo>
                <a:cubicBezTo>
                  <a:pt x="6" y="109"/>
                  <a:pt x="6" y="109"/>
                  <a:pt x="6" y="109"/>
                </a:cubicBezTo>
                <a:cubicBezTo>
                  <a:pt x="6" y="107"/>
                  <a:pt x="7" y="106"/>
                  <a:pt x="8" y="106"/>
                </a:cubicBezTo>
                <a:cubicBezTo>
                  <a:pt x="38" y="106"/>
                  <a:pt x="38" y="106"/>
                  <a:pt x="38" y="106"/>
                </a:cubicBezTo>
                <a:cubicBezTo>
                  <a:pt x="39" y="106"/>
                  <a:pt x="40" y="107"/>
                  <a:pt x="40" y="109"/>
                </a:cubicBezTo>
                <a:cubicBezTo>
                  <a:pt x="40" y="125"/>
                  <a:pt x="40" y="125"/>
                  <a:pt x="40" y="125"/>
                </a:cubicBezTo>
                <a:cubicBezTo>
                  <a:pt x="40" y="126"/>
                  <a:pt x="39" y="127"/>
                  <a:pt x="38" y="127"/>
                </a:cubicBezTo>
                <a:cubicBezTo>
                  <a:pt x="8" y="127"/>
                  <a:pt x="8" y="127"/>
                  <a:pt x="8" y="127"/>
                </a:cubicBezTo>
                <a:cubicBezTo>
                  <a:pt x="7" y="127"/>
                  <a:pt x="6" y="126"/>
                  <a:pt x="6" y="12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16" name="Freeform 815">
            <a:extLst>
              <a:ext uri="{FF2B5EF4-FFF2-40B4-BE49-F238E27FC236}">
                <a16:creationId xmlns:a16="http://schemas.microsoft.com/office/drawing/2014/main" xmlns="" id="{EE90B6AD-53C8-49A2-AB54-F0172C1B3018}"/>
              </a:ext>
            </a:extLst>
          </p:cNvPr>
          <p:cNvSpPr>
            <a:spLocks noEditPoints="1"/>
          </p:cNvSpPr>
          <p:nvPr/>
        </p:nvSpPr>
        <p:spPr bwMode="auto">
          <a:xfrm>
            <a:off x="5346700" y="4768850"/>
            <a:ext cx="546100" cy="406400"/>
          </a:xfrm>
          <a:custGeom>
            <a:avLst/>
            <a:gdLst>
              <a:gd name="T0" fmla="*/ 104 w 160"/>
              <a:gd name="T1" fmla="*/ 24 h 118"/>
              <a:gd name="T2" fmla="*/ 59 w 160"/>
              <a:gd name="T3" fmla="*/ 27 h 118"/>
              <a:gd name="T4" fmla="*/ 98 w 160"/>
              <a:gd name="T5" fmla="*/ 24 h 118"/>
              <a:gd name="T6" fmla="*/ 48 w 160"/>
              <a:gd name="T7" fmla="*/ 43 h 118"/>
              <a:gd name="T8" fmla="*/ 104 w 160"/>
              <a:gd name="T9" fmla="*/ 83 h 118"/>
              <a:gd name="T10" fmla="*/ 104 w 160"/>
              <a:gd name="T11" fmla="*/ 35 h 118"/>
              <a:gd name="T12" fmla="*/ 56 w 160"/>
              <a:gd name="T13" fmla="*/ 77 h 118"/>
              <a:gd name="T14" fmla="*/ 56 w 160"/>
              <a:gd name="T15" fmla="*/ 41 h 118"/>
              <a:gd name="T16" fmla="*/ 106 w 160"/>
              <a:gd name="T17" fmla="*/ 75 h 118"/>
              <a:gd name="T18" fmla="*/ 77 w 160"/>
              <a:gd name="T19" fmla="*/ 59 h 118"/>
              <a:gd name="T20" fmla="*/ 78 w 160"/>
              <a:gd name="T21" fmla="*/ 67 h 118"/>
              <a:gd name="T22" fmla="*/ 82 w 160"/>
              <a:gd name="T23" fmla="*/ 67 h 118"/>
              <a:gd name="T24" fmla="*/ 85 w 160"/>
              <a:gd name="T25" fmla="*/ 55 h 118"/>
              <a:gd name="T26" fmla="*/ 21 w 160"/>
              <a:gd name="T27" fmla="*/ 57 h 118"/>
              <a:gd name="T28" fmla="*/ 11 w 160"/>
              <a:gd name="T29" fmla="*/ 71 h 118"/>
              <a:gd name="T30" fmla="*/ 41 w 160"/>
              <a:gd name="T31" fmla="*/ 60 h 118"/>
              <a:gd name="T32" fmla="*/ 6 w 160"/>
              <a:gd name="T33" fmla="*/ 60 h 118"/>
              <a:gd name="T34" fmla="*/ 11 w 160"/>
              <a:gd name="T35" fmla="*/ 65 h 118"/>
              <a:gd name="T36" fmla="*/ 14 w 160"/>
              <a:gd name="T37" fmla="*/ 34 h 118"/>
              <a:gd name="T38" fmla="*/ 11 w 160"/>
              <a:gd name="T39" fmla="*/ 3 h 118"/>
              <a:gd name="T40" fmla="*/ 8 w 160"/>
              <a:gd name="T41" fmla="*/ 34 h 118"/>
              <a:gd name="T42" fmla="*/ 41 w 160"/>
              <a:gd name="T43" fmla="*/ 43 h 118"/>
              <a:gd name="T44" fmla="*/ 11 w 160"/>
              <a:gd name="T45" fmla="*/ 9 h 118"/>
              <a:gd name="T46" fmla="*/ 6 w 160"/>
              <a:gd name="T47" fmla="*/ 14 h 118"/>
              <a:gd name="T48" fmla="*/ 8 w 160"/>
              <a:gd name="T49" fmla="*/ 87 h 118"/>
              <a:gd name="T50" fmla="*/ 11 w 160"/>
              <a:gd name="T51" fmla="*/ 117 h 118"/>
              <a:gd name="T52" fmla="*/ 14 w 160"/>
              <a:gd name="T53" fmla="*/ 87 h 118"/>
              <a:gd name="T54" fmla="*/ 41 w 160"/>
              <a:gd name="T55" fmla="*/ 78 h 118"/>
              <a:gd name="T56" fmla="*/ 11 w 160"/>
              <a:gd name="T57" fmla="*/ 112 h 118"/>
              <a:gd name="T58" fmla="*/ 16 w 160"/>
              <a:gd name="T59" fmla="*/ 107 h 118"/>
              <a:gd name="T60" fmla="*/ 122 w 160"/>
              <a:gd name="T61" fmla="*/ 57 h 118"/>
              <a:gd name="T62" fmla="*/ 139 w 160"/>
              <a:gd name="T63" fmla="*/ 63 h 118"/>
              <a:gd name="T64" fmla="*/ 149 w 160"/>
              <a:gd name="T65" fmla="*/ 49 h 118"/>
              <a:gd name="T66" fmla="*/ 149 w 160"/>
              <a:gd name="T67" fmla="*/ 55 h 118"/>
              <a:gd name="T68" fmla="*/ 152 w 160"/>
              <a:gd name="T69" fmla="*/ 96 h 118"/>
              <a:gd name="T70" fmla="*/ 122 w 160"/>
              <a:gd name="T71" fmla="*/ 75 h 118"/>
              <a:gd name="T72" fmla="*/ 140 w 160"/>
              <a:gd name="T73" fmla="*/ 81 h 118"/>
              <a:gd name="T74" fmla="*/ 138 w 160"/>
              <a:gd name="T75" fmla="*/ 107 h 118"/>
              <a:gd name="T76" fmla="*/ 152 w 160"/>
              <a:gd name="T77" fmla="*/ 96 h 118"/>
              <a:gd name="T78" fmla="*/ 149 w 160"/>
              <a:gd name="T79" fmla="*/ 102 h 118"/>
              <a:gd name="T80" fmla="*/ 122 w 160"/>
              <a:gd name="T81" fmla="*/ 46 h 118"/>
              <a:gd name="T82" fmla="*/ 152 w 160"/>
              <a:gd name="T83" fmla="*/ 24 h 118"/>
              <a:gd name="T84" fmla="*/ 138 w 160"/>
              <a:gd name="T85" fmla="*/ 14 h 118"/>
              <a:gd name="T86" fmla="*/ 140 w 160"/>
              <a:gd name="T87" fmla="*/ 40 h 118"/>
              <a:gd name="T88" fmla="*/ 122 w 160"/>
              <a:gd name="T89" fmla="*/ 46 h 118"/>
              <a:gd name="T90" fmla="*/ 154 w 160"/>
              <a:gd name="T91" fmla="*/ 14 h 1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160" h="118">
                <a:moveTo>
                  <a:pt x="104" y="35"/>
                </a:moveTo>
                <a:cubicBezTo>
                  <a:pt x="104" y="35"/>
                  <a:pt x="104" y="35"/>
                  <a:pt x="104" y="35"/>
                </a:cubicBezTo>
                <a:cubicBezTo>
                  <a:pt x="104" y="24"/>
                  <a:pt x="104" y="24"/>
                  <a:pt x="104" y="24"/>
                </a:cubicBezTo>
                <a:cubicBezTo>
                  <a:pt x="104" y="11"/>
                  <a:pt x="93" y="0"/>
                  <a:pt x="80" y="0"/>
                </a:cubicBezTo>
                <a:cubicBezTo>
                  <a:pt x="67" y="0"/>
                  <a:pt x="56" y="11"/>
                  <a:pt x="56" y="24"/>
                </a:cubicBezTo>
                <a:cubicBezTo>
                  <a:pt x="56" y="25"/>
                  <a:pt x="58" y="27"/>
                  <a:pt x="59" y="27"/>
                </a:cubicBezTo>
                <a:cubicBezTo>
                  <a:pt x="61" y="27"/>
                  <a:pt x="62" y="25"/>
                  <a:pt x="62" y="24"/>
                </a:cubicBezTo>
                <a:cubicBezTo>
                  <a:pt x="62" y="14"/>
                  <a:pt x="70" y="6"/>
                  <a:pt x="80" y="6"/>
                </a:cubicBezTo>
                <a:cubicBezTo>
                  <a:pt x="90" y="6"/>
                  <a:pt x="98" y="14"/>
                  <a:pt x="98" y="24"/>
                </a:cubicBezTo>
                <a:cubicBezTo>
                  <a:pt x="98" y="35"/>
                  <a:pt x="98" y="35"/>
                  <a:pt x="98" y="35"/>
                </a:cubicBezTo>
                <a:cubicBezTo>
                  <a:pt x="56" y="35"/>
                  <a:pt x="56" y="35"/>
                  <a:pt x="56" y="35"/>
                </a:cubicBezTo>
                <a:cubicBezTo>
                  <a:pt x="51" y="35"/>
                  <a:pt x="48" y="39"/>
                  <a:pt x="48" y="43"/>
                </a:cubicBezTo>
                <a:cubicBezTo>
                  <a:pt x="48" y="75"/>
                  <a:pt x="48" y="75"/>
                  <a:pt x="48" y="75"/>
                </a:cubicBezTo>
                <a:cubicBezTo>
                  <a:pt x="48" y="79"/>
                  <a:pt x="51" y="83"/>
                  <a:pt x="56" y="83"/>
                </a:cubicBezTo>
                <a:cubicBezTo>
                  <a:pt x="104" y="83"/>
                  <a:pt x="104" y="83"/>
                  <a:pt x="104" y="83"/>
                </a:cubicBezTo>
                <a:cubicBezTo>
                  <a:pt x="109" y="83"/>
                  <a:pt x="112" y="79"/>
                  <a:pt x="112" y="75"/>
                </a:cubicBezTo>
                <a:cubicBezTo>
                  <a:pt x="112" y="43"/>
                  <a:pt x="112" y="43"/>
                  <a:pt x="112" y="43"/>
                </a:cubicBezTo>
                <a:cubicBezTo>
                  <a:pt x="112" y="39"/>
                  <a:pt x="109" y="35"/>
                  <a:pt x="104" y="35"/>
                </a:cubicBezTo>
                <a:close/>
                <a:moveTo>
                  <a:pt x="106" y="75"/>
                </a:moveTo>
                <a:cubicBezTo>
                  <a:pt x="106" y="76"/>
                  <a:pt x="105" y="77"/>
                  <a:pt x="104" y="77"/>
                </a:cubicBezTo>
                <a:cubicBezTo>
                  <a:pt x="56" y="77"/>
                  <a:pt x="56" y="77"/>
                  <a:pt x="56" y="77"/>
                </a:cubicBezTo>
                <a:cubicBezTo>
                  <a:pt x="55" y="77"/>
                  <a:pt x="54" y="76"/>
                  <a:pt x="54" y="75"/>
                </a:cubicBezTo>
                <a:cubicBezTo>
                  <a:pt x="54" y="43"/>
                  <a:pt x="54" y="43"/>
                  <a:pt x="54" y="43"/>
                </a:cubicBezTo>
                <a:cubicBezTo>
                  <a:pt x="54" y="42"/>
                  <a:pt x="55" y="41"/>
                  <a:pt x="56" y="41"/>
                </a:cubicBezTo>
                <a:cubicBezTo>
                  <a:pt x="104" y="41"/>
                  <a:pt x="104" y="41"/>
                  <a:pt x="104" y="41"/>
                </a:cubicBezTo>
                <a:cubicBezTo>
                  <a:pt x="105" y="41"/>
                  <a:pt x="106" y="42"/>
                  <a:pt x="106" y="43"/>
                </a:cubicBezTo>
                <a:cubicBezTo>
                  <a:pt x="106" y="75"/>
                  <a:pt x="106" y="75"/>
                  <a:pt x="106" y="75"/>
                </a:cubicBezTo>
                <a:close/>
                <a:moveTo>
                  <a:pt x="81" y="51"/>
                </a:moveTo>
                <a:cubicBezTo>
                  <a:pt x="79" y="50"/>
                  <a:pt x="76" y="51"/>
                  <a:pt x="76" y="53"/>
                </a:cubicBezTo>
                <a:cubicBezTo>
                  <a:pt x="75" y="56"/>
                  <a:pt x="75" y="58"/>
                  <a:pt x="77" y="59"/>
                </a:cubicBezTo>
                <a:cubicBezTo>
                  <a:pt x="78" y="60"/>
                  <a:pt x="78" y="60"/>
                  <a:pt x="78" y="60"/>
                </a:cubicBezTo>
                <a:cubicBezTo>
                  <a:pt x="78" y="62"/>
                  <a:pt x="78" y="65"/>
                  <a:pt x="78" y="67"/>
                </a:cubicBezTo>
                <a:cubicBezTo>
                  <a:pt x="78" y="67"/>
                  <a:pt x="78" y="67"/>
                  <a:pt x="78" y="67"/>
                </a:cubicBezTo>
                <a:cubicBezTo>
                  <a:pt x="78" y="68"/>
                  <a:pt x="79" y="70"/>
                  <a:pt x="81" y="69"/>
                </a:cubicBezTo>
                <a:cubicBezTo>
                  <a:pt x="82" y="68"/>
                  <a:pt x="83" y="68"/>
                  <a:pt x="82" y="67"/>
                </a:cubicBezTo>
                <a:cubicBezTo>
                  <a:pt x="82" y="67"/>
                  <a:pt x="82" y="67"/>
                  <a:pt x="82" y="67"/>
                </a:cubicBezTo>
                <a:cubicBezTo>
                  <a:pt x="82" y="65"/>
                  <a:pt x="82" y="62"/>
                  <a:pt x="82" y="60"/>
                </a:cubicBezTo>
                <a:cubicBezTo>
                  <a:pt x="82" y="60"/>
                  <a:pt x="83" y="60"/>
                  <a:pt x="83" y="59"/>
                </a:cubicBezTo>
                <a:cubicBezTo>
                  <a:pt x="84" y="58"/>
                  <a:pt x="85" y="57"/>
                  <a:pt x="85" y="55"/>
                </a:cubicBezTo>
                <a:cubicBezTo>
                  <a:pt x="85" y="53"/>
                  <a:pt x="83" y="51"/>
                  <a:pt x="81" y="51"/>
                </a:cubicBezTo>
                <a:close/>
                <a:moveTo>
                  <a:pt x="38" y="57"/>
                </a:moveTo>
                <a:cubicBezTo>
                  <a:pt x="21" y="57"/>
                  <a:pt x="21" y="57"/>
                  <a:pt x="21" y="57"/>
                </a:cubicBezTo>
                <a:cubicBezTo>
                  <a:pt x="20" y="53"/>
                  <a:pt x="16" y="49"/>
                  <a:pt x="11" y="49"/>
                </a:cubicBezTo>
                <a:cubicBezTo>
                  <a:pt x="5" y="49"/>
                  <a:pt x="0" y="54"/>
                  <a:pt x="0" y="60"/>
                </a:cubicBezTo>
                <a:cubicBezTo>
                  <a:pt x="0" y="66"/>
                  <a:pt x="5" y="71"/>
                  <a:pt x="11" y="71"/>
                </a:cubicBezTo>
                <a:cubicBezTo>
                  <a:pt x="16" y="71"/>
                  <a:pt x="20" y="68"/>
                  <a:pt x="21" y="63"/>
                </a:cubicBezTo>
                <a:cubicBezTo>
                  <a:pt x="38" y="63"/>
                  <a:pt x="38" y="63"/>
                  <a:pt x="38" y="63"/>
                </a:cubicBezTo>
                <a:cubicBezTo>
                  <a:pt x="39" y="63"/>
                  <a:pt x="41" y="62"/>
                  <a:pt x="41" y="60"/>
                </a:cubicBezTo>
                <a:cubicBezTo>
                  <a:pt x="41" y="59"/>
                  <a:pt x="39" y="57"/>
                  <a:pt x="38" y="57"/>
                </a:cubicBezTo>
                <a:close/>
                <a:moveTo>
                  <a:pt x="11" y="65"/>
                </a:moveTo>
                <a:cubicBezTo>
                  <a:pt x="8" y="65"/>
                  <a:pt x="6" y="63"/>
                  <a:pt x="6" y="60"/>
                </a:cubicBezTo>
                <a:cubicBezTo>
                  <a:pt x="6" y="58"/>
                  <a:pt x="8" y="55"/>
                  <a:pt x="11" y="55"/>
                </a:cubicBezTo>
                <a:cubicBezTo>
                  <a:pt x="14" y="55"/>
                  <a:pt x="16" y="58"/>
                  <a:pt x="16" y="60"/>
                </a:cubicBezTo>
                <a:cubicBezTo>
                  <a:pt x="16" y="63"/>
                  <a:pt x="14" y="65"/>
                  <a:pt x="11" y="65"/>
                </a:cubicBezTo>
                <a:close/>
                <a:moveTo>
                  <a:pt x="38" y="40"/>
                </a:moveTo>
                <a:cubicBezTo>
                  <a:pt x="20" y="40"/>
                  <a:pt x="20" y="40"/>
                  <a:pt x="20" y="40"/>
                </a:cubicBezTo>
                <a:cubicBezTo>
                  <a:pt x="16" y="40"/>
                  <a:pt x="14" y="37"/>
                  <a:pt x="14" y="34"/>
                </a:cubicBezTo>
                <a:cubicBezTo>
                  <a:pt x="14" y="24"/>
                  <a:pt x="14" y="24"/>
                  <a:pt x="14" y="24"/>
                </a:cubicBezTo>
                <a:cubicBezTo>
                  <a:pt x="18" y="23"/>
                  <a:pt x="22" y="19"/>
                  <a:pt x="22" y="14"/>
                </a:cubicBezTo>
                <a:cubicBezTo>
                  <a:pt x="22" y="8"/>
                  <a:pt x="17" y="3"/>
                  <a:pt x="11" y="3"/>
                </a:cubicBezTo>
                <a:cubicBezTo>
                  <a:pt x="5" y="3"/>
                  <a:pt x="0" y="8"/>
                  <a:pt x="0" y="14"/>
                </a:cubicBezTo>
                <a:cubicBezTo>
                  <a:pt x="0" y="19"/>
                  <a:pt x="3" y="23"/>
                  <a:pt x="8" y="24"/>
                </a:cubicBezTo>
                <a:cubicBezTo>
                  <a:pt x="8" y="34"/>
                  <a:pt x="8" y="34"/>
                  <a:pt x="8" y="34"/>
                </a:cubicBezTo>
                <a:cubicBezTo>
                  <a:pt x="8" y="41"/>
                  <a:pt x="13" y="46"/>
                  <a:pt x="20" y="46"/>
                </a:cubicBezTo>
                <a:cubicBezTo>
                  <a:pt x="38" y="46"/>
                  <a:pt x="38" y="46"/>
                  <a:pt x="38" y="46"/>
                </a:cubicBezTo>
                <a:cubicBezTo>
                  <a:pt x="39" y="46"/>
                  <a:pt x="41" y="44"/>
                  <a:pt x="41" y="43"/>
                </a:cubicBezTo>
                <a:cubicBezTo>
                  <a:pt x="41" y="41"/>
                  <a:pt x="39" y="40"/>
                  <a:pt x="38" y="40"/>
                </a:cubicBezTo>
                <a:close/>
                <a:moveTo>
                  <a:pt x="6" y="14"/>
                </a:moveTo>
                <a:cubicBezTo>
                  <a:pt x="6" y="11"/>
                  <a:pt x="8" y="9"/>
                  <a:pt x="11" y="9"/>
                </a:cubicBezTo>
                <a:cubicBezTo>
                  <a:pt x="14" y="9"/>
                  <a:pt x="16" y="11"/>
                  <a:pt x="16" y="14"/>
                </a:cubicBezTo>
                <a:cubicBezTo>
                  <a:pt x="16" y="17"/>
                  <a:pt x="14" y="19"/>
                  <a:pt x="11" y="19"/>
                </a:cubicBezTo>
                <a:cubicBezTo>
                  <a:pt x="8" y="19"/>
                  <a:pt x="6" y="17"/>
                  <a:pt x="6" y="14"/>
                </a:cubicBezTo>
                <a:close/>
                <a:moveTo>
                  <a:pt x="38" y="75"/>
                </a:moveTo>
                <a:cubicBezTo>
                  <a:pt x="20" y="75"/>
                  <a:pt x="20" y="75"/>
                  <a:pt x="20" y="75"/>
                </a:cubicBezTo>
                <a:cubicBezTo>
                  <a:pt x="13" y="75"/>
                  <a:pt x="8" y="80"/>
                  <a:pt x="8" y="87"/>
                </a:cubicBezTo>
                <a:cubicBezTo>
                  <a:pt x="8" y="96"/>
                  <a:pt x="8" y="96"/>
                  <a:pt x="8" y="96"/>
                </a:cubicBezTo>
                <a:cubicBezTo>
                  <a:pt x="3" y="98"/>
                  <a:pt x="0" y="102"/>
                  <a:pt x="0" y="107"/>
                </a:cubicBezTo>
                <a:cubicBezTo>
                  <a:pt x="0" y="113"/>
                  <a:pt x="5" y="117"/>
                  <a:pt x="11" y="117"/>
                </a:cubicBezTo>
                <a:cubicBezTo>
                  <a:pt x="17" y="117"/>
                  <a:pt x="22" y="113"/>
                  <a:pt x="22" y="107"/>
                </a:cubicBezTo>
                <a:cubicBezTo>
                  <a:pt x="22" y="102"/>
                  <a:pt x="18" y="98"/>
                  <a:pt x="14" y="96"/>
                </a:cubicBezTo>
                <a:cubicBezTo>
                  <a:pt x="14" y="87"/>
                  <a:pt x="14" y="87"/>
                  <a:pt x="14" y="87"/>
                </a:cubicBezTo>
                <a:cubicBezTo>
                  <a:pt x="14" y="83"/>
                  <a:pt x="17" y="81"/>
                  <a:pt x="20" y="81"/>
                </a:cubicBezTo>
                <a:cubicBezTo>
                  <a:pt x="38" y="81"/>
                  <a:pt x="38" y="81"/>
                  <a:pt x="38" y="81"/>
                </a:cubicBezTo>
                <a:cubicBezTo>
                  <a:pt x="39" y="81"/>
                  <a:pt x="41" y="79"/>
                  <a:pt x="41" y="78"/>
                </a:cubicBezTo>
                <a:cubicBezTo>
                  <a:pt x="41" y="76"/>
                  <a:pt x="39" y="75"/>
                  <a:pt x="38" y="75"/>
                </a:cubicBezTo>
                <a:close/>
                <a:moveTo>
                  <a:pt x="16" y="107"/>
                </a:moveTo>
                <a:cubicBezTo>
                  <a:pt x="16" y="109"/>
                  <a:pt x="14" y="112"/>
                  <a:pt x="11" y="112"/>
                </a:cubicBezTo>
                <a:cubicBezTo>
                  <a:pt x="8" y="112"/>
                  <a:pt x="6" y="109"/>
                  <a:pt x="6" y="107"/>
                </a:cubicBezTo>
                <a:cubicBezTo>
                  <a:pt x="6" y="104"/>
                  <a:pt x="8" y="102"/>
                  <a:pt x="11" y="102"/>
                </a:cubicBezTo>
                <a:cubicBezTo>
                  <a:pt x="14" y="102"/>
                  <a:pt x="16" y="104"/>
                  <a:pt x="16" y="107"/>
                </a:cubicBezTo>
                <a:close/>
                <a:moveTo>
                  <a:pt x="149" y="49"/>
                </a:moveTo>
                <a:cubicBezTo>
                  <a:pt x="144" y="49"/>
                  <a:pt x="140" y="53"/>
                  <a:pt x="139" y="57"/>
                </a:cubicBezTo>
                <a:cubicBezTo>
                  <a:pt x="122" y="57"/>
                  <a:pt x="122" y="57"/>
                  <a:pt x="122" y="57"/>
                </a:cubicBezTo>
                <a:cubicBezTo>
                  <a:pt x="121" y="57"/>
                  <a:pt x="119" y="59"/>
                  <a:pt x="119" y="60"/>
                </a:cubicBezTo>
                <a:cubicBezTo>
                  <a:pt x="119" y="62"/>
                  <a:pt x="121" y="63"/>
                  <a:pt x="122" y="63"/>
                </a:cubicBezTo>
                <a:cubicBezTo>
                  <a:pt x="139" y="63"/>
                  <a:pt x="139" y="63"/>
                  <a:pt x="139" y="63"/>
                </a:cubicBezTo>
                <a:cubicBezTo>
                  <a:pt x="140" y="68"/>
                  <a:pt x="144" y="71"/>
                  <a:pt x="149" y="71"/>
                </a:cubicBezTo>
                <a:cubicBezTo>
                  <a:pt x="155" y="71"/>
                  <a:pt x="160" y="66"/>
                  <a:pt x="160" y="60"/>
                </a:cubicBezTo>
                <a:cubicBezTo>
                  <a:pt x="160" y="54"/>
                  <a:pt x="155" y="49"/>
                  <a:pt x="149" y="49"/>
                </a:cubicBezTo>
                <a:close/>
                <a:moveTo>
                  <a:pt x="149" y="65"/>
                </a:moveTo>
                <a:cubicBezTo>
                  <a:pt x="146" y="65"/>
                  <a:pt x="144" y="63"/>
                  <a:pt x="144" y="60"/>
                </a:cubicBezTo>
                <a:cubicBezTo>
                  <a:pt x="144" y="58"/>
                  <a:pt x="146" y="55"/>
                  <a:pt x="149" y="55"/>
                </a:cubicBezTo>
                <a:cubicBezTo>
                  <a:pt x="152" y="55"/>
                  <a:pt x="154" y="58"/>
                  <a:pt x="154" y="60"/>
                </a:cubicBezTo>
                <a:cubicBezTo>
                  <a:pt x="154" y="63"/>
                  <a:pt x="152" y="65"/>
                  <a:pt x="149" y="65"/>
                </a:cubicBezTo>
                <a:close/>
                <a:moveTo>
                  <a:pt x="152" y="96"/>
                </a:moveTo>
                <a:cubicBezTo>
                  <a:pt x="152" y="87"/>
                  <a:pt x="152" y="87"/>
                  <a:pt x="152" y="87"/>
                </a:cubicBezTo>
                <a:cubicBezTo>
                  <a:pt x="152" y="80"/>
                  <a:pt x="147" y="75"/>
                  <a:pt x="140" y="75"/>
                </a:cubicBezTo>
                <a:cubicBezTo>
                  <a:pt x="122" y="75"/>
                  <a:pt x="122" y="75"/>
                  <a:pt x="122" y="75"/>
                </a:cubicBezTo>
                <a:cubicBezTo>
                  <a:pt x="121" y="75"/>
                  <a:pt x="119" y="76"/>
                  <a:pt x="119" y="78"/>
                </a:cubicBezTo>
                <a:cubicBezTo>
                  <a:pt x="119" y="79"/>
                  <a:pt x="121" y="81"/>
                  <a:pt x="122" y="81"/>
                </a:cubicBezTo>
                <a:cubicBezTo>
                  <a:pt x="140" y="81"/>
                  <a:pt x="140" y="81"/>
                  <a:pt x="140" y="81"/>
                </a:cubicBezTo>
                <a:cubicBezTo>
                  <a:pt x="144" y="81"/>
                  <a:pt x="146" y="83"/>
                  <a:pt x="146" y="87"/>
                </a:cubicBezTo>
                <a:cubicBezTo>
                  <a:pt x="146" y="96"/>
                  <a:pt x="146" y="96"/>
                  <a:pt x="146" y="96"/>
                </a:cubicBezTo>
                <a:cubicBezTo>
                  <a:pt x="142" y="98"/>
                  <a:pt x="138" y="102"/>
                  <a:pt x="138" y="107"/>
                </a:cubicBezTo>
                <a:cubicBezTo>
                  <a:pt x="138" y="113"/>
                  <a:pt x="143" y="118"/>
                  <a:pt x="149" y="118"/>
                </a:cubicBezTo>
                <a:cubicBezTo>
                  <a:pt x="155" y="118"/>
                  <a:pt x="160" y="113"/>
                  <a:pt x="160" y="107"/>
                </a:cubicBezTo>
                <a:cubicBezTo>
                  <a:pt x="160" y="102"/>
                  <a:pt x="157" y="98"/>
                  <a:pt x="152" y="96"/>
                </a:cubicBezTo>
                <a:close/>
                <a:moveTo>
                  <a:pt x="149" y="112"/>
                </a:moveTo>
                <a:cubicBezTo>
                  <a:pt x="146" y="112"/>
                  <a:pt x="144" y="109"/>
                  <a:pt x="144" y="107"/>
                </a:cubicBezTo>
                <a:cubicBezTo>
                  <a:pt x="144" y="104"/>
                  <a:pt x="146" y="102"/>
                  <a:pt x="149" y="102"/>
                </a:cubicBezTo>
                <a:cubicBezTo>
                  <a:pt x="152" y="102"/>
                  <a:pt x="154" y="104"/>
                  <a:pt x="154" y="107"/>
                </a:cubicBezTo>
                <a:cubicBezTo>
                  <a:pt x="154" y="109"/>
                  <a:pt x="152" y="112"/>
                  <a:pt x="149" y="112"/>
                </a:cubicBezTo>
                <a:close/>
                <a:moveTo>
                  <a:pt x="122" y="46"/>
                </a:moveTo>
                <a:cubicBezTo>
                  <a:pt x="140" y="46"/>
                  <a:pt x="140" y="46"/>
                  <a:pt x="140" y="46"/>
                </a:cubicBezTo>
                <a:cubicBezTo>
                  <a:pt x="147" y="46"/>
                  <a:pt x="152" y="41"/>
                  <a:pt x="152" y="34"/>
                </a:cubicBezTo>
                <a:cubicBezTo>
                  <a:pt x="152" y="24"/>
                  <a:pt x="152" y="24"/>
                  <a:pt x="152" y="24"/>
                </a:cubicBezTo>
                <a:cubicBezTo>
                  <a:pt x="157" y="23"/>
                  <a:pt x="160" y="19"/>
                  <a:pt x="160" y="14"/>
                </a:cubicBezTo>
                <a:cubicBezTo>
                  <a:pt x="160" y="8"/>
                  <a:pt x="155" y="3"/>
                  <a:pt x="149" y="3"/>
                </a:cubicBezTo>
                <a:cubicBezTo>
                  <a:pt x="143" y="3"/>
                  <a:pt x="138" y="8"/>
                  <a:pt x="138" y="14"/>
                </a:cubicBezTo>
                <a:cubicBezTo>
                  <a:pt x="138" y="19"/>
                  <a:pt x="142" y="23"/>
                  <a:pt x="146" y="24"/>
                </a:cubicBezTo>
                <a:cubicBezTo>
                  <a:pt x="146" y="34"/>
                  <a:pt x="146" y="34"/>
                  <a:pt x="146" y="34"/>
                </a:cubicBezTo>
                <a:cubicBezTo>
                  <a:pt x="146" y="37"/>
                  <a:pt x="143" y="40"/>
                  <a:pt x="140" y="40"/>
                </a:cubicBezTo>
                <a:cubicBezTo>
                  <a:pt x="122" y="40"/>
                  <a:pt x="122" y="40"/>
                  <a:pt x="122" y="40"/>
                </a:cubicBezTo>
                <a:cubicBezTo>
                  <a:pt x="121" y="40"/>
                  <a:pt x="119" y="41"/>
                  <a:pt x="119" y="43"/>
                </a:cubicBezTo>
                <a:cubicBezTo>
                  <a:pt x="119" y="44"/>
                  <a:pt x="121" y="46"/>
                  <a:pt x="122" y="46"/>
                </a:cubicBezTo>
                <a:close/>
                <a:moveTo>
                  <a:pt x="144" y="14"/>
                </a:moveTo>
                <a:cubicBezTo>
                  <a:pt x="144" y="11"/>
                  <a:pt x="146" y="9"/>
                  <a:pt x="149" y="9"/>
                </a:cubicBezTo>
                <a:cubicBezTo>
                  <a:pt x="152" y="9"/>
                  <a:pt x="154" y="11"/>
                  <a:pt x="154" y="14"/>
                </a:cubicBezTo>
                <a:cubicBezTo>
                  <a:pt x="154" y="17"/>
                  <a:pt x="152" y="19"/>
                  <a:pt x="149" y="19"/>
                </a:cubicBezTo>
                <a:cubicBezTo>
                  <a:pt x="146" y="19"/>
                  <a:pt x="144" y="17"/>
                  <a:pt x="144" y="1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17" name="Freeform 816">
            <a:extLst>
              <a:ext uri="{FF2B5EF4-FFF2-40B4-BE49-F238E27FC236}">
                <a16:creationId xmlns:a16="http://schemas.microsoft.com/office/drawing/2014/main" xmlns="" id="{7613CC8C-DB9F-42D3-BDD4-C9E8C3D8D8C2}"/>
              </a:ext>
            </a:extLst>
          </p:cNvPr>
          <p:cNvSpPr>
            <a:spLocks noEditPoints="1"/>
          </p:cNvSpPr>
          <p:nvPr/>
        </p:nvSpPr>
        <p:spPr bwMode="auto">
          <a:xfrm>
            <a:off x="5346700" y="5319713"/>
            <a:ext cx="546100" cy="536575"/>
          </a:xfrm>
          <a:custGeom>
            <a:avLst/>
            <a:gdLst>
              <a:gd name="T0" fmla="*/ 38 w 160"/>
              <a:gd name="T1" fmla="*/ 156 h 156"/>
              <a:gd name="T2" fmla="*/ 46 w 160"/>
              <a:gd name="T3" fmla="*/ 132 h 156"/>
              <a:gd name="T4" fmla="*/ 26 w 160"/>
              <a:gd name="T5" fmla="*/ 123 h 156"/>
              <a:gd name="T6" fmla="*/ 67 w 160"/>
              <a:gd name="T7" fmla="*/ 105 h 156"/>
              <a:gd name="T8" fmla="*/ 77 w 160"/>
              <a:gd name="T9" fmla="*/ 123 h 156"/>
              <a:gd name="T10" fmla="*/ 57 w 160"/>
              <a:gd name="T11" fmla="*/ 132 h 156"/>
              <a:gd name="T12" fmla="*/ 65 w 160"/>
              <a:gd name="T13" fmla="*/ 156 h 156"/>
              <a:gd name="T14" fmla="*/ 103 w 160"/>
              <a:gd name="T15" fmla="*/ 148 h 156"/>
              <a:gd name="T16" fmla="*/ 95 w 160"/>
              <a:gd name="T17" fmla="*/ 123 h 156"/>
              <a:gd name="T18" fmla="*/ 83 w 160"/>
              <a:gd name="T19" fmla="*/ 114 h 156"/>
              <a:gd name="T20" fmla="*/ 134 w 160"/>
              <a:gd name="T21" fmla="*/ 105 h 156"/>
              <a:gd name="T22" fmla="*/ 122 w 160"/>
              <a:gd name="T23" fmla="*/ 123 h 156"/>
              <a:gd name="T24" fmla="*/ 114 w 160"/>
              <a:gd name="T25" fmla="*/ 148 h 156"/>
              <a:gd name="T26" fmla="*/ 152 w 160"/>
              <a:gd name="T27" fmla="*/ 156 h 156"/>
              <a:gd name="T28" fmla="*/ 160 w 160"/>
              <a:gd name="T29" fmla="*/ 132 h 156"/>
              <a:gd name="T30" fmla="*/ 140 w 160"/>
              <a:gd name="T31" fmla="*/ 123 h 156"/>
              <a:gd name="T32" fmla="*/ 137 w 160"/>
              <a:gd name="T33" fmla="*/ 99 h 156"/>
              <a:gd name="T34" fmla="*/ 80 w 160"/>
              <a:gd name="T35" fmla="*/ 89 h 156"/>
              <a:gd name="T36" fmla="*/ 23 w 160"/>
              <a:gd name="T37" fmla="*/ 99 h 156"/>
              <a:gd name="T38" fmla="*/ 20 w 160"/>
              <a:gd name="T39" fmla="*/ 123 h 156"/>
              <a:gd name="T40" fmla="*/ 0 w 160"/>
              <a:gd name="T41" fmla="*/ 132 h 156"/>
              <a:gd name="T42" fmla="*/ 8 w 160"/>
              <a:gd name="T43" fmla="*/ 156 h 156"/>
              <a:gd name="T44" fmla="*/ 97 w 160"/>
              <a:gd name="T45" fmla="*/ 148 h 156"/>
              <a:gd name="T46" fmla="*/ 65 w 160"/>
              <a:gd name="T47" fmla="*/ 150 h 156"/>
              <a:gd name="T48" fmla="*/ 63 w 160"/>
              <a:gd name="T49" fmla="*/ 132 h 156"/>
              <a:gd name="T50" fmla="*/ 95 w 160"/>
              <a:gd name="T51" fmla="*/ 129 h 156"/>
              <a:gd name="T52" fmla="*/ 154 w 160"/>
              <a:gd name="T53" fmla="*/ 132 h 156"/>
              <a:gd name="T54" fmla="*/ 152 w 160"/>
              <a:gd name="T55" fmla="*/ 150 h 156"/>
              <a:gd name="T56" fmla="*/ 120 w 160"/>
              <a:gd name="T57" fmla="*/ 148 h 156"/>
              <a:gd name="T58" fmla="*/ 122 w 160"/>
              <a:gd name="T59" fmla="*/ 129 h 156"/>
              <a:gd name="T60" fmla="*/ 154 w 160"/>
              <a:gd name="T61" fmla="*/ 132 h 156"/>
              <a:gd name="T62" fmla="*/ 87 w 160"/>
              <a:gd name="T63" fmla="*/ 102 h 156"/>
              <a:gd name="T64" fmla="*/ 73 w 160"/>
              <a:gd name="T65" fmla="*/ 102 h 156"/>
              <a:gd name="T66" fmla="*/ 6 w 160"/>
              <a:gd name="T67" fmla="*/ 132 h 156"/>
              <a:gd name="T68" fmla="*/ 38 w 160"/>
              <a:gd name="T69" fmla="*/ 129 h 156"/>
              <a:gd name="T70" fmla="*/ 40 w 160"/>
              <a:gd name="T71" fmla="*/ 148 h 156"/>
              <a:gd name="T72" fmla="*/ 8 w 160"/>
              <a:gd name="T73" fmla="*/ 150 h 156"/>
              <a:gd name="T74" fmla="*/ 6 w 160"/>
              <a:gd name="T75" fmla="*/ 132 h 156"/>
              <a:gd name="T76" fmla="*/ 45 w 160"/>
              <a:gd name="T77" fmla="*/ 85 h 156"/>
              <a:gd name="T78" fmla="*/ 47 w 160"/>
              <a:gd name="T79" fmla="*/ 71 h 156"/>
              <a:gd name="T80" fmla="*/ 70 w 160"/>
              <a:gd name="T81" fmla="*/ 53 h 156"/>
              <a:gd name="T82" fmla="*/ 69 w 160"/>
              <a:gd name="T83" fmla="*/ 36 h 156"/>
              <a:gd name="T84" fmla="*/ 67 w 160"/>
              <a:gd name="T85" fmla="*/ 17 h 156"/>
              <a:gd name="T86" fmla="*/ 82 w 160"/>
              <a:gd name="T87" fmla="*/ 6 h 156"/>
              <a:gd name="T88" fmla="*/ 93 w 160"/>
              <a:gd name="T89" fmla="*/ 33 h 156"/>
              <a:gd name="T90" fmla="*/ 90 w 160"/>
              <a:gd name="T91" fmla="*/ 38 h 156"/>
              <a:gd name="T92" fmla="*/ 92 w 160"/>
              <a:gd name="T93" fmla="*/ 57 h 156"/>
              <a:gd name="T94" fmla="*/ 115 w 160"/>
              <a:gd name="T95" fmla="*/ 74 h 156"/>
              <a:gd name="T96" fmla="*/ 118 w 160"/>
              <a:gd name="T97" fmla="*/ 88 h 156"/>
              <a:gd name="T98" fmla="*/ 121 w 160"/>
              <a:gd name="T99" fmla="*/ 74 h 156"/>
              <a:gd name="T100" fmla="*/ 96 w 160"/>
              <a:gd name="T101" fmla="*/ 52 h 156"/>
              <a:gd name="T102" fmla="*/ 99 w 160"/>
              <a:gd name="T103" fmla="*/ 33 h 156"/>
              <a:gd name="T104" fmla="*/ 82 w 160"/>
              <a:gd name="T105" fmla="*/ 0 h 156"/>
              <a:gd name="T106" fmla="*/ 61 w 160"/>
              <a:gd name="T107" fmla="*/ 17 h 156"/>
              <a:gd name="T108" fmla="*/ 64 w 160"/>
              <a:gd name="T109" fmla="*/ 40 h 156"/>
              <a:gd name="T110" fmla="*/ 43 w 160"/>
              <a:gd name="T111" fmla="*/ 66 h 156"/>
              <a:gd name="T112" fmla="*/ 39 w 160"/>
              <a:gd name="T113" fmla="*/ 85 h 1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60" h="156">
                <a:moveTo>
                  <a:pt x="8" y="156"/>
                </a:moveTo>
                <a:cubicBezTo>
                  <a:pt x="38" y="156"/>
                  <a:pt x="38" y="156"/>
                  <a:pt x="38" y="156"/>
                </a:cubicBezTo>
                <a:cubicBezTo>
                  <a:pt x="43" y="156"/>
                  <a:pt x="46" y="152"/>
                  <a:pt x="46" y="148"/>
                </a:cubicBezTo>
                <a:cubicBezTo>
                  <a:pt x="46" y="132"/>
                  <a:pt x="46" y="132"/>
                  <a:pt x="46" y="132"/>
                </a:cubicBezTo>
                <a:cubicBezTo>
                  <a:pt x="46" y="127"/>
                  <a:pt x="43" y="123"/>
                  <a:pt x="38" y="123"/>
                </a:cubicBezTo>
                <a:cubicBezTo>
                  <a:pt x="26" y="123"/>
                  <a:pt x="26" y="123"/>
                  <a:pt x="26" y="123"/>
                </a:cubicBezTo>
                <a:cubicBezTo>
                  <a:pt x="26" y="105"/>
                  <a:pt x="26" y="105"/>
                  <a:pt x="26" y="105"/>
                </a:cubicBezTo>
                <a:cubicBezTo>
                  <a:pt x="67" y="105"/>
                  <a:pt x="67" y="105"/>
                  <a:pt x="67" y="105"/>
                </a:cubicBezTo>
                <a:cubicBezTo>
                  <a:pt x="69" y="110"/>
                  <a:pt x="72" y="113"/>
                  <a:pt x="77" y="114"/>
                </a:cubicBezTo>
                <a:cubicBezTo>
                  <a:pt x="77" y="123"/>
                  <a:pt x="77" y="123"/>
                  <a:pt x="77" y="123"/>
                </a:cubicBezTo>
                <a:cubicBezTo>
                  <a:pt x="65" y="123"/>
                  <a:pt x="65" y="123"/>
                  <a:pt x="65" y="123"/>
                </a:cubicBezTo>
                <a:cubicBezTo>
                  <a:pt x="61" y="123"/>
                  <a:pt x="57" y="127"/>
                  <a:pt x="57" y="132"/>
                </a:cubicBezTo>
                <a:cubicBezTo>
                  <a:pt x="57" y="148"/>
                  <a:pt x="57" y="148"/>
                  <a:pt x="57" y="148"/>
                </a:cubicBezTo>
                <a:cubicBezTo>
                  <a:pt x="57" y="152"/>
                  <a:pt x="61" y="156"/>
                  <a:pt x="65" y="156"/>
                </a:cubicBezTo>
                <a:cubicBezTo>
                  <a:pt x="95" y="156"/>
                  <a:pt x="95" y="156"/>
                  <a:pt x="95" y="156"/>
                </a:cubicBezTo>
                <a:cubicBezTo>
                  <a:pt x="99" y="156"/>
                  <a:pt x="103" y="152"/>
                  <a:pt x="103" y="148"/>
                </a:cubicBezTo>
                <a:cubicBezTo>
                  <a:pt x="103" y="132"/>
                  <a:pt x="103" y="132"/>
                  <a:pt x="103" y="132"/>
                </a:cubicBezTo>
                <a:cubicBezTo>
                  <a:pt x="103" y="127"/>
                  <a:pt x="99" y="123"/>
                  <a:pt x="95" y="123"/>
                </a:cubicBezTo>
                <a:cubicBezTo>
                  <a:pt x="83" y="123"/>
                  <a:pt x="83" y="123"/>
                  <a:pt x="83" y="123"/>
                </a:cubicBezTo>
                <a:cubicBezTo>
                  <a:pt x="83" y="114"/>
                  <a:pt x="83" y="114"/>
                  <a:pt x="83" y="114"/>
                </a:cubicBezTo>
                <a:cubicBezTo>
                  <a:pt x="88" y="113"/>
                  <a:pt x="91" y="110"/>
                  <a:pt x="93" y="105"/>
                </a:cubicBezTo>
                <a:cubicBezTo>
                  <a:pt x="134" y="105"/>
                  <a:pt x="134" y="105"/>
                  <a:pt x="134" y="105"/>
                </a:cubicBezTo>
                <a:cubicBezTo>
                  <a:pt x="134" y="123"/>
                  <a:pt x="134" y="123"/>
                  <a:pt x="134" y="123"/>
                </a:cubicBezTo>
                <a:cubicBezTo>
                  <a:pt x="122" y="123"/>
                  <a:pt x="122" y="123"/>
                  <a:pt x="122" y="123"/>
                </a:cubicBezTo>
                <a:cubicBezTo>
                  <a:pt x="117" y="123"/>
                  <a:pt x="114" y="127"/>
                  <a:pt x="114" y="132"/>
                </a:cubicBezTo>
                <a:cubicBezTo>
                  <a:pt x="114" y="148"/>
                  <a:pt x="114" y="148"/>
                  <a:pt x="114" y="148"/>
                </a:cubicBezTo>
                <a:cubicBezTo>
                  <a:pt x="114" y="152"/>
                  <a:pt x="117" y="156"/>
                  <a:pt x="122" y="156"/>
                </a:cubicBezTo>
                <a:cubicBezTo>
                  <a:pt x="152" y="156"/>
                  <a:pt x="152" y="156"/>
                  <a:pt x="152" y="156"/>
                </a:cubicBezTo>
                <a:cubicBezTo>
                  <a:pt x="156" y="156"/>
                  <a:pt x="160" y="152"/>
                  <a:pt x="160" y="148"/>
                </a:cubicBezTo>
                <a:cubicBezTo>
                  <a:pt x="160" y="132"/>
                  <a:pt x="160" y="132"/>
                  <a:pt x="160" y="132"/>
                </a:cubicBezTo>
                <a:cubicBezTo>
                  <a:pt x="160" y="127"/>
                  <a:pt x="156" y="123"/>
                  <a:pt x="152" y="123"/>
                </a:cubicBezTo>
                <a:cubicBezTo>
                  <a:pt x="140" y="123"/>
                  <a:pt x="140" y="123"/>
                  <a:pt x="140" y="123"/>
                </a:cubicBezTo>
                <a:cubicBezTo>
                  <a:pt x="140" y="102"/>
                  <a:pt x="140" y="102"/>
                  <a:pt x="140" y="102"/>
                </a:cubicBezTo>
                <a:cubicBezTo>
                  <a:pt x="140" y="100"/>
                  <a:pt x="138" y="99"/>
                  <a:pt x="137" y="99"/>
                </a:cubicBezTo>
                <a:cubicBezTo>
                  <a:pt x="92" y="99"/>
                  <a:pt x="92" y="99"/>
                  <a:pt x="92" y="99"/>
                </a:cubicBezTo>
                <a:cubicBezTo>
                  <a:pt x="91" y="93"/>
                  <a:pt x="86" y="89"/>
                  <a:pt x="80" y="89"/>
                </a:cubicBezTo>
                <a:cubicBezTo>
                  <a:pt x="74" y="89"/>
                  <a:pt x="69" y="93"/>
                  <a:pt x="67" y="99"/>
                </a:cubicBezTo>
                <a:cubicBezTo>
                  <a:pt x="23" y="99"/>
                  <a:pt x="23" y="99"/>
                  <a:pt x="23" y="99"/>
                </a:cubicBezTo>
                <a:cubicBezTo>
                  <a:pt x="22" y="99"/>
                  <a:pt x="20" y="100"/>
                  <a:pt x="20" y="102"/>
                </a:cubicBezTo>
                <a:cubicBezTo>
                  <a:pt x="20" y="123"/>
                  <a:pt x="20" y="123"/>
                  <a:pt x="20" y="123"/>
                </a:cubicBezTo>
                <a:cubicBezTo>
                  <a:pt x="8" y="123"/>
                  <a:pt x="8" y="123"/>
                  <a:pt x="8" y="123"/>
                </a:cubicBezTo>
                <a:cubicBezTo>
                  <a:pt x="4" y="123"/>
                  <a:pt x="0" y="127"/>
                  <a:pt x="0" y="132"/>
                </a:cubicBezTo>
                <a:cubicBezTo>
                  <a:pt x="0" y="148"/>
                  <a:pt x="0" y="148"/>
                  <a:pt x="0" y="148"/>
                </a:cubicBezTo>
                <a:cubicBezTo>
                  <a:pt x="0" y="152"/>
                  <a:pt x="4" y="156"/>
                  <a:pt x="8" y="156"/>
                </a:cubicBezTo>
                <a:close/>
                <a:moveTo>
                  <a:pt x="97" y="132"/>
                </a:moveTo>
                <a:cubicBezTo>
                  <a:pt x="97" y="148"/>
                  <a:pt x="97" y="148"/>
                  <a:pt x="97" y="148"/>
                </a:cubicBezTo>
                <a:cubicBezTo>
                  <a:pt x="97" y="149"/>
                  <a:pt x="96" y="150"/>
                  <a:pt x="95" y="150"/>
                </a:cubicBezTo>
                <a:cubicBezTo>
                  <a:pt x="65" y="150"/>
                  <a:pt x="65" y="150"/>
                  <a:pt x="65" y="150"/>
                </a:cubicBezTo>
                <a:cubicBezTo>
                  <a:pt x="64" y="150"/>
                  <a:pt x="63" y="149"/>
                  <a:pt x="63" y="148"/>
                </a:cubicBezTo>
                <a:cubicBezTo>
                  <a:pt x="63" y="132"/>
                  <a:pt x="63" y="132"/>
                  <a:pt x="63" y="132"/>
                </a:cubicBezTo>
                <a:cubicBezTo>
                  <a:pt x="63" y="130"/>
                  <a:pt x="64" y="129"/>
                  <a:pt x="65" y="129"/>
                </a:cubicBezTo>
                <a:cubicBezTo>
                  <a:pt x="95" y="129"/>
                  <a:pt x="95" y="129"/>
                  <a:pt x="95" y="129"/>
                </a:cubicBezTo>
                <a:cubicBezTo>
                  <a:pt x="96" y="129"/>
                  <a:pt x="97" y="130"/>
                  <a:pt x="97" y="132"/>
                </a:cubicBezTo>
                <a:close/>
                <a:moveTo>
                  <a:pt x="154" y="132"/>
                </a:moveTo>
                <a:cubicBezTo>
                  <a:pt x="154" y="148"/>
                  <a:pt x="154" y="148"/>
                  <a:pt x="154" y="148"/>
                </a:cubicBezTo>
                <a:cubicBezTo>
                  <a:pt x="154" y="149"/>
                  <a:pt x="153" y="150"/>
                  <a:pt x="152" y="150"/>
                </a:cubicBezTo>
                <a:cubicBezTo>
                  <a:pt x="122" y="150"/>
                  <a:pt x="122" y="150"/>
                  <a:pt x="122" y="150"/>
                </a:cubicBezTo>
                <a:cubicBezTo>
                  <a:pt x="121" y="150"/>
                  <a:pt x="120" y="149"/>
                  <a:pt x="120" y="148"/>
                </a:cubicBezTo>
                <a:cubicBezTo>
                  <a:pt x="120" y="132"/>
                  <a:pt x="120" y="132"/>
                  <a:pt x="120" y="132"/>
                </a:cubicBezTo>
                <a:cubicBezTo>
                  <a:pt x="120" y="130"/>
                  <a:pt x="121" y="129"/>
                  <a:pt x="122" y="129"/>
                </a:cubicBezTo>
                <a:cubicBezTo>
                  <a:pt x="152" y="129"/>
                  <a:pt x="152" y="129"/>
                  <a:pt x="152" y="129"/>
                </a:cubicBezTo>
                <a:cubicBezTo>
                  <a:pt x="153" y="129"/>
                  <a:pt x="154" y="130"/>
                  <a:pt x="154" y="132"/>
                </a:cubicBezTo>
                <a:close/>
                <a:moveTo>
                  <a:pt x="80" y="95"/>
                </a:moveTo>
                <a:cubicBezTo>
                  <a:pt x="84" y="95"/>
                  <a:pt x="87" y="98"/>
                  <a:pt x="87" y="102"/>
                </a:cubicBezTo>
                <a:cubicBezTo>
                  <a:pt x="87" y="106"/>
                  <a:pt x="84" y="109"/>
                  <a:pt x="80" y="109"/>
                </a:cubicBezTo>
                <a:cubicBezTo>
                  <a:pt x="76" y="109"/>
                  <a:pt x="73" y="106"/>
                  <a:pt x="73" y="102"/>
                </a:cubicBezTo>
                <a:cubicBezTo>
                  <a:pt x="73" y="98"/>
                  <a:pt x="76" y="95"/>
                  <a:pt x="80" y="95"/>
                </a:cubicBezTo>
                <a:close/>
                <a:moveTo>
                  <a:pt x="6" y="132"/>
                </a:moveTo>
                <a:cubicBezTo>
                  <a:pt x="6" y="130"/>
                  <a:pt x="7" y="129"/>
                  <a:pt x="8" y="129"/>
                </a:cubicBezTo>
                <a:cubicBezTo>
                  <a:pt x="38" y="129"/>
                  <a:pt x="38" y="129"/>
                  <a:pt x="38" y="129"/>
                </a:cubicBezTo>
                <a:cubicBezTo>
                  <a:pt x="39" y="129"/>
                  <a:pt x="40" y="130"/>
                  <a:pt x="40" y="132"/>
                </a:cubicBezTo>
                <a:cubicBezTo>
                  <a:pt x="40" y="148"/>
                  <a:pt x="40" y="148"/>
                  <a:pt x="40" y="148"/>
                </a:cubicBezTo>
                <a:cubicBezTo>
                  <a:pt x="40" y="149"/>
                  <a:pt x="39" y="150"/>
                  <a:pt x="38" y="150"/>
                </a:cubicBezTo>
                <a:cubicBezTo>
                  <a:pt x="8" y="150"/>
                  <a:pt x="8" y="150"/>
                  <a:pt x="8" y="150"/>
                </a:cubicBezTo>
                <a:cubicBezTo>
                  <a:pt x="7" y="150"/>
                  <a:pt x="6" y="149"/>
                  <a:pt x="6" y="148"/>
                </a:cubicBezTo>
                <a:lnTo>
                  <a:pt x="6" y="132"/>
                </a:lnTo>
                <a:close/>
                <a:moveTo>
                  <a:pt x="42" y="88"/>
                </a:moveTo>
                <a:cubicBezTo>
                  <a:pt x="44" y="88"/>
                  <a:pt x="45" y="86"/>
                  <a:pt x="45" y="85"/>
                </a:cubicBezTo>
                <a:cubicBezTo>
                  <a:pt x="45" y="74"/>
                  <a:pt x="45" y="74"/>
                  <a:pt x="45" y="74"/>
                </a:cubicBezTo>
                <a:cubicBezTo>
                  <a:pt x="45" y="73"/>
                  <a:pt x="46" y="71"/>
                  <a:pt x="47" y="71"/>
                </a:cubicBezTo>
                <a:cubicBezTo>
                  <a:pt x="56" y="63"/>
                  <a:pt x="66" y="58"/>
                  <a:pt x="68" y="57"/>
                </a:cubicBezTo>
                <a:cubicBezTo>
                  <a:pt x="70" y="56"/>
                  <a:pt x="70" y="55"/>
                  <a:pt x="70" y="53"/>
                </a:cubicBezTo>
                <a:cubicBezTo>
                  <a:pt x="70" y="38"/>
                  <a:pt x="70" y="38"/>
                  <a:pt x="70" y="38"/>
                </a:cubicBezTo>
                <a:cubicBezTo>
                  <a:pt x="70" y="37"/>
                  <a:pt x="70" y="37"/>
                  <a:pt x="69" y="36"/>
                </a:cubicBezTo>
                <a:cubicBezTo>
                  <a:pt x="68" y="35"/>
                  <a:pt x="67" y="34"/>
                  <a:pt x="67" y="33"/>
                </a:cubicBezTo>
                <a:cubicBezTo>
                  <a:pt x="67" y="17"/>
                  <a:pt x="67" y="17"/>
                  <a:pt x="67" y="17"/>
                </a:cubicBezTo>
                <a:cubicBezTo>
                  <a:pt x="67" y="11"/>
                  <a:pt x="72" y="6"/>
                  <a:pt x="78" y="6"/>
                </a:cubicBezTo>
                <a:cubicBezTo>
                  <a:pt x="82" y="6"/>
                  <a:pt x="82" y="6"/>
                  <a:pt x="82" y="6"/>
                </a:cubicBezTo>
                <a:cubicBezTo>
                  <a:pt x="88" y="6"/>
                  <a:pt x="93" y="11"/>
                  <a:pt x="93" y="17"/>
                </a:cubicBezTo>
                <a:cubicBezTo>
                  <a:pt x="93" y="33"/>
                  <a:pt x="93" y="33"/>
                  <a:pt x="93" y="33"/>
                </a:cubicBezTo>
                <a:cubicBezTo>
                  <a:pt x="93" y="34"/>
                  <a:pt x="92" y="35"/>
                  <a:pt x="91" y="36"/>
                </a:cubicBezTo>
                <a:cubicBezTo>
                  <a:pt x="90" y="36"/>
                  <a:pt x="90" y="37"/>
                  <a:pt x="90" y="38"/>
                </a:cubicBezTo>
                <a:cubicBezTo>
                  <a:pt x="90" y="53"/>
                  <a:pt x="90" y="53"/>
                  <a:pt x="90" y="53"/>
                </a:cubicBezTo>
                <a:cubicBezTo>
                  <a:pt x="90" y="55"/>
                  <a:pt x="90" y="56"/>
                  <a:pt x="92" y="57"/>
                </a:cubicBezTo>
                <a:cubicBezTo>
                  <a:pt x="94" y="58"/>
                  <a:pt x="104" y="63"/>
                  <a:pt x="113" y="71"/>
                </a:cubicBezTo>
                <a:cubicBezTo>
                  <a:pt x="114" y="71"/>
                  <a:pt x="115" y="73"/>
                  <a:pt x="115" y="74"/>
                </a:cubicBezTo>
                <a:cubicBezTo>
                  <a:pt x="115" y="85"/>
                  <a:pt x="115" y="85"/>
                  <a:pt x="115" y="85"/>
                </a:cubicBezTo>
                <a:cubicBezTo>
                  <a:pt x="115" y="86"/>
                  <a:pt x="116" y="88"/>
                  <a:pt x="118" y="88"/>
                </a:cubicBezTo>
                <a:cubicBezTo>
                  <a:pt x="120" y="88"/>
                  <a:pt x="121" y="86"/>
                  <a:pt x="121" y="85"/>
                </a:cubicBezTo>
                <a:cubicBezTo>
                  <a:pt x="121" y="74"/>
                  <a:pt x="121" y="74"/>
                  <a:pt x="121" y="74"/>
                </a:cubicBezTo>
                <a:cubicBezTo>
                  <a:pt x="121" y="71"/>
                  <a:pt x="119" y="68"/>
                  <a:pt x="117" y="66"/>
                </a:cubicBezTo>
                <a:cubicBezTo>
                  <a:pt x="108" y="59"/>
                  <a:pt x="99" y="54"/>
                  <a:pt x="96" y="52"/>
                </a:cubicBezTo>
                <a:cubicBezTo>
                  <a:pt x="96" y="40"/>
                  <a:pt x="96" y="40"/>
                  <a:pt x="96" y="40"/>
                </a:cubicBezTo>
                <a:cubicBezTo>
                  <a:pt x="98" y="38"/>
                  <a:pt x="99" y="35"/>
                  <a:pt x="99" y="33"/>
                </a:cubicBezTo>
                <a:cubicBezTo>
                  <a:pt x="99" y="17"/>
                  <a:pt x="99" y="17"/>
                  <a:pt x="99" y="17"/>
                </a:cubicBezTo>
                <a:cubicBezTo>
                  <a:pt x="99" y="8"/>
                  <a:pt x="91" y="0"/>
                  <a:pt x="82" y="0"/>
                </a:cubicBezTo>
                <a:cubicBezTo>
                  <a:pt x="78" y="0"/>
                  <a:pt x="78" y="0"/>
                  <a:pt x="78" y="0"/>
                </a:cubicBezTo>
                <a:cubicBezTo>
                  <a:pt x="69" y="0"/>
                  <a:pt x="61" y="8"/>
                  <a:pt x="61" y="17"/>
                </a:cubicBezTo>
                <a:cubicBezTo>
                  <a:pt x="61" y="33"/>
                  <a:pt x="61" y="33"/>
                  <a:pt x="61" y="33"/>
                </a:cubicBezTo>
                <a:cubicBezTo>
                  <a:pt x="61" y="35"/>
                  <a:pt x="62" y="38"/>
                  <a:pt x="64" y="40"/>
                </a:cubicBezTo>
                <a:cubicBezTo>
                  <a:pt x="64" y="52"/>
                  <a:pt x="64" y="52"/>
                  <a:pt x="64" y="52"/>
                </a:cubicBezTo>
                <a:cubicBezTo>
                  <a:pt x="61" y="54"/>
                  <a:pt x="52" y="59"/>
                  <a:pt x="43" y="66"/>
                </a:cubicBezTo>
                <a:cubicBezTo>
                  <a:pt x="41" y="68"/>
                  <a:pt x="39" y="71"/>
                  <a:pt x="39" y="74"/>
                </a:cubicBezTo>
                <a:cubicBezTo>
                  <a:pt x="39" y="85"/>
                  <a:pt x="39" y="85"/>
                  <a:pt x="39" y="85"/>
                </a:cubicBezTo>
                <a:cubicBezTo>
                  <a:pt x="39" y="86"/>
                  <a:pt x="40" y="88"/>
                  <a:pt x="42" y="8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18" name="Freeform 817">
            <a:extLst>
              <a:ext uri="{FF2B5EF4-FFF2-40B4-BE49-F238E27FC236}">
                <a16:creationId xmlns:a16="http://schemas.microsoft.com/office/drawing/2014/main" xmlns="" id="{15DCF305-94A5-4A13-B16D-93AA2B7C55FF}"/>
              </a:ext>
            </a:extLst>
          </p:cNvPr>
          <p:cNvSpPr>
            <a:spLocks noEditPoints="1"/>
          </p:cNvSpPr>
          <p:nvPr/>
        </p:nvSpPr>
        <p:spPr bwMode="auto">
          <a:xfrm>
            <a:off x="5346700" y="5980113"/>
            <a:ext cx="546100" cy="444500"/>
          </a:xfrm>
          <a:custGeom>
            <a:avLst/>
            <a:gdLst>
              <a:gd name="T0" fmla="*/ 38 w 160"/>
              <a:gd name="T1" fmla="*/ 129 h 129"/>
              <a:gd name="T2" fmla="*/ 46 w 160"/>
              <a:gd name="T3" fmla="*/ 105 h 129"/>
              <a:gd name="T4" fmla="*/ 26 w 160"/>
              <a:gd name="T5" fmla="*/ 97 h 129"/>
              <a:gd name="T6" fmla="*/ 31 w 160"/>
              <a:gd name="T7" fmla="*/ 78 h 129"/>
              <a:gd name="T8" fmla="*/ 77 w 160"/>
              <a:gd name="T9" fmla="*/ 97 h 129"/>
              <a:gd name="T10" fmla="*/ 57 w 160"/>
              <a:gd name="T11" fmla="*/ 105 h 129"/>
              <a:gd name="T12" fmla="*/ 65 w 160"/>
              <a:gd name="T13" fmla="*/ 129 h 129"/>
              <a:gd name="T14" fmla="*/ 103 w 160"/>
              <a:gd name="T15" fmla="*/ 121 h 129"/>
              <a:gd name="T16" fmla="*/ 95 w 160"/>
              <a:gd name="T17" fmla="*/ 97 h 129"/>
              <a:gd name="T18" fmla="*/ 83 w 160"/>
              <a:gd name="T19" fmla="*/ 78 h 129"/>
              <a:gd name="T20" fmla="*/ 134 w 160"/>
              <a:gd name="T21" fmla="*/ 83 h 129"/>
              <a:gd name="T22" fmla="*/ 122 w 160"/>
              <a:gd name="T23" fmla="*/ 97 h 129"/>
              <a:gd name="T24" fmla="*/ 114 w 160"/>
              <a:gd name="T25" fmla="*/ 121 h 129"/>
              <a:gd name="T26" fmla="*/ 152 w 160"/>
              <a:gd name="T27" fmla="*/ 129 h 129"/>
              <a:gd name="T28" fmla="*/ 160 w 160"/>
              <a:gd name="T29" fmla="*/ 105 h 129"/>
              <a:gd name="T30" fmla="*/ 140 w 160"/>
              <a:gd name="T31" fmla="*/ 97 h 129"/>
              <a:gd name="T32" fmla="*/ 129 w 160"/>
              <a:gd name="T33" fmla="*/ 72 h 129"/>
              <a:gd name="T34" fmla="*/ 83 w 160"/>
              <a:gd name="T35" fmla="*/ 57 h 129"/>
              <a:gd name="T36" fmla="*/ 118 w 160"/>
              <a:gd name="T37" fmla="*/ 46 h 129"/>
              <a:gd name="T38" fmla="*/ 107 w 160"/>
              <a:gd name="T39" fmla="*/ 0 h 129"/>
              <a:gd name="T40" fmla="*/ 42 w 160"/>
              <a:gd name="T41" fmla="*/ 11 h 129"/>
              <a:gd name="T42" fmla="*/ 53 w 160"/>
              <a:gd name="T43" fmla="*/ 57 h 129"/>
              <a:gd name="T44" fmla="*/ 77 w 160"/>
              <a:gd name="T45" fmla="*/ 72 h 129"/>
              <a:gd name="T46" fmla="*/ 20 w 160"/>
              <a:gd name="T47" fmla="*/ 83 h 129"/>
              <a:gd name="T48" fmla="*/ 8 w 160"/>
              <a:gd name="T49" fmla="*/ 97 h 129"/>
              <a:gd name="T50" fmla="*/ 0 w 160"/>
              <a:gd name="T51" fmla="*/ 121 h 129"/>
              <a:gd name="T52" fmla="*/ 97 w 160"/>
              <a:gd name="T53" fmla="*/ 105 h 129"/>
              <a:gd name="T54" fmla="*/ 95 w 160"/>
              <a:gd name="T55" fmla="*/ 123 h 129"/>
              <a:gd name="T56" fmla="*/ 63 w 160"/>
              <a:gd name="T57" fmla="*/ 121 h 129"/>
              <a:gd name="T58" fmla="*/ 65 w 160"/>
              <a:gd name="T59" fmla="*/ 102 h 129"/>
              <a:gd name="T60" fmla="*/ 97 w 160"/>
              <a:gd name="T61" fmla="*/ 105 h 129"/>
              <a:gd name="T62" fmla="*/ 154 w 160"/>
              <a:gd name="T63" fmla="*/ 121 h 129"/>
              <a:gd name="T64" fmla="*/ 122 w 160"/>
              <a:gd name="T65" fmla="*/ 123 h 129"/>
              <a:gd name="T66" fmla="*/ 120 w 160"/>
              <a:gd name="T67" fmla="*/ 105 h 129"/>
              <a:gd name="T68" fmla="*/ 152 w 160"/>
              <a:gd name="T69" fmla="*/ 102 h 129"/>
              <a:gd name="T70" fmla="*/ 48 w 160"/>
              <a:gd name="T71" fmla="*/ 46 h 129"/>
              <a:gd name="T72" fmla="*/ 53 w 160"/>
              <a:gd name="T73" fmla="*/ 6 h 129"/>
              <a:gd name="T74" fmla="*/ 112 w 160"/>
              <a:gd name="T75" fmla="*/ 11 h 129"/>
              <a:gd name="T76" fmla="*/ 107 w 160"/>
              <a:gd name="T77" fmla="*/ 51 h 129"/>
              <a:gd name="T78" fmla="*/ 48 w 160"/>
              <a:gd name="T79" fmla="*/ 46 h 129"/>
              <a:gd name="T80" fmla="*/ 8 w 160"/>
              <a:gd name="T81" fmla="*/ 102 h 129"/>
              <a:gd name="T82" fmla="*/ 40 w 160"/>
              <a:gd name="T83" fmla="*/ 105 h 129"/>
              <a:gd name="T84" fmla="*/ 38 w 160"/>
              <a:gd name="T85" fmla="*/ 123 h 129"/>
              <a:gd name="T86" fmla="*/ 6 w 160"/>
              <a:gd name="T87" fmla="*/ 121 h 129"/>
              <a:gd name="T88" fmla="*/ 64 w 160"/>
              <a:gd name="T89" fmla="*/ 25 h 129"/>
              <a:gd name="T90" fmla="*/ 99 w 160"/>
              <a:gd name="T91" fmla="*/ 22 h 129"/>
              <a:gd name="T92" fmla="*/ 64 w 160"/>
              <a:gd name="T93" fmla="*/ 19 h 129"/>
              <a:gd name="T94" fmla="*/ 64 w 160"/>
              <a:gd name="T95" fmla="*/ 25 h 129"/>
              <a:gd name="T96" fmla="*/ 96 w 160"/>
              <a:gd name="T97" fmla="*/ 32 h 129"/>
              <a:gd name="T98" fmla="*/ 61 w 160"/>
              <a:gd name="T99" fmla="*/ 35 h 129"/>
              <a:gd name="T100" fmla="*/ 96 w 160"/>
              <a:gd name="T101" fmla="*/ 38 h 1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60" h="129">
                <a:moveTo>
                  <a:pt x="8" y="129"/>
                </a:moveTo>
                <a:cubicBezTo>
                  <a:pt x="38" y="129"/>
                  <a:pt x="38" y="129"/>
                  <a:pt x="38" y="129"/>
                </a:cubicBezTo>
                <a:cubicBezTo>
                  <a:pt x="43" y="129"/>
                  <a:pt x="46" y="126"/>
                  <a:pt x="46" y="121"/>
                </a:cubicBezTo>
                <a:cubicBezTo>
                  <a:pt x="46" y="105"/>
                  <a:pt x="46" y="105"/>
                  <a:pt x="46" y="105"/>
                </a:cubicBezTo>
                <a:cubicBezTo>
                  <a:pt x="46" y="100"/>
                  <a:pt x="43" y="97"/>
                  <a:pt x="38" y="97"/>
                </a:cubicBezTo>
                <a:cubicBezTo>
                  <a:pt x="26" y="97"/>
                  <a:pt x="26" y="97"/>
                  <a:pt x="26" y="97"/>
                </a:cubicBezTo>
                <a:cubicBezTo>
                  <a:pt x="26" y="83"/>
                  <a:pt x="26" y="83"/>
                  <a:pt x="26" y="83"/>
                </a:cubicBezTo>
                <a:cubicBezTo>
                  <a:pt x="26" y="80"/>
                  <a:pt x="28" y="78"/>
                  <a:pt x="31" y="78"/>
                </a:cubicBezTo>
                <a:cubicBezTo>
                  <a:pt x="77" y="78"/>
                  <a:pt x="77" y="78"/>
                  <a:pt x="77" y="78"/>
                </a:cubicBezTo>
                <a:cubicBezTo>
                  <a:pt x="77" y="97"/>
                  <a:pt x="77" y="97"/>
                  <a:pt x="77" y="97"/>
                </a:cubicBezTo>
                <a:cubicBezTo>
                  <a:pt x="65" y="97"/>
                  <a:pt x="65" y="97"/>
                  <a:pt x="65" y="97"/>
                </a:cubicBezTo>
                <a:cubicBezTo>
                  <a:pt x="61" y="97"/>
                  <a:pt x="57" y="100"/>
                  <a:pt x="57" y="105"/>
                </a:cubicBezTo>
                <a:cubicBezTo>
                  <a:pt x="57" y="121"/>
                  <a:pt x="57" y="121"/>
                  <a:pt x="57" y="121"/>
                </a:cubicBezTo>
                <a:cubicBezTo>
                  <a:pt x="57" y="126"/>
                  <a:pt x="61" y="129"/>
                  <a:pt x="65" y="129"/>
                </a:cubicBezTo>
                <a:cubicBezTo>
                  <a:pt x="95" y="129"/>
                  <a:pt x="95" y="129"/>
                  <a:pt x="95" y="129"/>
                </a:cubicBezTo>
                <a:cubicBezTo>
                  <a:pt x="99" y="129"/>
                  <a:pt x="103" y="126"/>
                  <a:pt x="103" y="121"/>
                </a:cubicBezTo>
                <a:cubicBezTo>
                  <a:pt x="103" y="105"/>
                  <a:pt x="103" y="105"/>
                  <a:pt x="103" y="105"/>
                </a:cubicBezTo>
                <a:cubicBezTo>
                  <a:pt x="103" y="100"/>
                  <a:pt x="99" y="97"/>
                  <a:pt x="95" y="97"/>
                </a:cubicBezTo>
                <a:cubicBezTo>
                  <a:pt x="83" y="97"/>
                  <a:pt x="83" y="97"/>
                  <a:pt x="83" y="97"/>
                </a:cubicBezTo>
                <a:cubicBezTo>
                  <a:pt x="83" y="78"/>
                  <a:pt x="83" y="78"/>
                  <a:pt x="83" y="78"/>
                </a:cubicBezTo>
                <a:cubicBezTo>
                  <a:pt x="129" y="78"/>
                  <a:pt x="129" y="78"/>
                  <a:pt x="129" y="78"/>
                </a:cubicBezTo>
                <a:cubicBezTo>
                  <a:pt x="132" y="78"/>
                  <a:pt x="134" y="80"/>
                  <a:pt x="134" y="83"/>
                </a:cubicBezTo>
                <a:cubicBezTo>
                  <a:pt x="134" y="97"/>
                  <a:pt x="134" y="97"/>
                  <a:pt x="134" y="97"/>
                </a:cubicBezTo>
                <a:cubicBezTo>
                  <a:pt x="122" y="97"/>
                  <a:pt x="122" y="97"/>
                  <a:pt x="122" y="97"/>
                </a:cubicBezTo>
                <a:cubicBezTo>
                  <a:pt x="117" y="97"/>
                  <a:pt x="114" y="100"/>
                  <a:pt x="114" y="105"/>
                </a:cubicBezTo>
                <a:cubicBezTo>
                  <a:pt x="114" y="121"/>
                  <a:pt x="114" y="121"/>
                  <a:pt x="114" y="121"/>
                </a:cubicBezTo>
                <a:cubicBezTo>
                  <a:pt x="114" y="126"/>
                  <a:pt x="117" y="129"/>
                  <a:pt x="122" y="129"/>
                </a:cubicBezTo>
                <a:cubicBezTo>
                  <a:pt x="152" y="129"/>
                  <a:pt x="152" y="129"/>
                  <a:pt x="152" y="129"/>
                </a:cubicBezTo>
                <a:cubicBezTo>
                  <a:pt x="156" y="129"/>
                  <a:pt x="160" y="126"/>
                  <a:pt x="160" y="121"/>
                </a:cubicBezTo>
                <a:cubicBezTo>
                  <a:pt x="160" y="105"/>
                  <a:pt x="160" y="105"/>
                  <a:pt x="160" y="105"/>
                </a:cubicBezTo>
                <a:cubicBezTo>
                  <a:pt x="160" y="100"/>
                  <a:pt x="156" y="97"/>
                  <a:pt x="152" y="97"/>
                </a:cubicBezTo>
                <a:cubicBezTo>
                  <a:pt x="140" y="97"/>
                  <a:pt x="140" y="97"/>
                  <a:pt x="140" y="97"/>
                </a:cubicBezTo>
                <a:cubicBezTo>
                  <a:pt x="140" y="83"/>
                  <a:pt x="140" y="83"/>
                  <a:pt x="140" y="83"/>
                </a:cubicBezTo>
                <a:cubicBezTo>
                  <a:pt x="140" y="77"/>
                  <a:pt x="135" y="72"/>
                  <a:pt x="129" y="72"/>
                </a:cubicBezTo>
                <a:cubicBezTo>
                  <a:pt x="83" y="72"/>
                  <a:pt x="83" y="72"/>
                  <a:pt x="83" y="72"/>
                </a:cubicBezTo>
                <a:cubicBezTo>
                  <a:pt x="83" y="57"/>
                  <a:pt x="83" y="57"/>
                  <a:pt x="83" y="57"/>
                </a:cubicBezTo>
                <a:cubicBezTo>
                  <a:pt x="107" y="57"/>
                  <a:pt x="107" y="57"/>
                  <a:pt x="107" y="57"/>
                </a:cubicBezTo>
                <a:cubicBezTo>
                  <a:pt x="113" y="57"/>
                  <a:pt x="118" y="52"/>
                  <a:pt x="118" y="46"/>
                </a:cubicBezTo>
                <a:cubicBezTo>
                  <a:pt x="118" y="11"/>
                  <a:pt x="118" y="11"/>
                  <a:pt x="118" y="11"/>
                </a:cubicBezTo>
                <a:cubicBezTo>
                  <a:pt x="118" y="5"/>
                  <a:pt x="113" y="0"/>
                  <a:pt x="107" y="0"/>
                </a:cubicBezTo>
                <a:cubicBezTo>
                  <a:pt x="53" y="0"/>
                  <a:pt x="53" y="0"/>
                  <a:pt x="53" y="0"/>
                </a:cubicBezTo>
                <a:cubicBezTo>
                  <a:pt x="47" y="0"/>
                  <a:pt x="42" y="5"/>
                  <a:pt x="42" y="11"/>
                </a:cubicBezTo>
                <a:cubicBezTo>
                  <a:pt x="42" y="46"/>
                  <a:pt x="42" y="46"/>
                  <a:pt x="42" y="46"/>
                </a:cubicBezTo>
                <a:cubicBezTo>
                  <a:pt x="42" y="52"/>
                  <a:pt x="47" y="57"/>
                  <a:pt x="53" y="57"/>
                </a:cubicBezTo>
                <a:cubicBezTo>
                  <a:pt x="77" y="57"/>
                  <a:pt x="77" y="57"/>
                  <a:pt x="77" y="57"/>
                </a:cubicBezTo>
                <a:cubicBezTo>
                  <a:pt x="77" y="72"/>
                  <a:pt x="77" y="72"/>
                  <a:pt x="77" y="72"/>
                </a:cubicBezTo>
                <a:cubicBezTo>
                  <a:pt x="31" y="72"/>
                  <a:pt x="31" y="72"/>
                  <a:pt x="31" y="72"/>
                </a:cubicBezTo>
                <a:cubicBezTo>
                  <a:pt x="25" y="72"/>
                  <a:pt x="20" y="77"/>
                  <a:pt x="20" y="83"/>
                </a:cubicBezTo>
                <a:cubicBezTo>
                  <a:pt x="20" y="97"/>
                  <a:pt x="20" y="97"/>
                  <a:pt x="20" y="97"/>
                </a:cubicBezTo>
                <a:cubicBezTo>
                  <a:pt x="8" y="97"/>
                  <a:pt x="8" y="97"/>
                  <a:pt x="8" y="97"/>
                </a:cubicBezTo>
                <a:cubicBezTo>
                  <a:pt x="4" y="97"/>
                  <a:pt x="0" y="100"/>
                  <a:pt x="0" y="105"/>
                </a:cubicBezTo>
                <a:cubicBezTo>
                  <a:pt x="0" y="121"/>
                  <a:pt x="0" y="121"/>
                  <a:pt x="0" y="121"/>
                </a:cubicBezTo>
                <a:cubicBezTo>
                  <a:pt x="0" y="126"/>
                  <a:pt x="4" y="129"/>
                  <a:pt x="8" y="129"/>
                </a:cubicBezTo>
                <a:close/>
                <a:moveTo>
                  <a:pt x="97" y="105"/>
                </a:moveTo>
                <a:cubicBezTo>
                  <a:pt x="97" y="121"/>
                  <a:pt x="97" y="121"/>
                  <a:pt x="97" y="121"/>
                </a:cubicBezTo>
                <a:cubicBezTo>
                  <a:pt x="97" y="122"/>
                  <a:pt x="96" y="123"/>
                  <a:pt x="95" y="123"/>
                </a:cubicBezTo>
                <a:cubicBezTo>
                  <a:pt x="65" y="123"/>
                  <a:pt x="65" y="123"/>
                  <a:pt x="65" y="123"/>
                </a:cubicBezTo>
                <a:cubicBezTo>
                  <a:pt x="64" y="123"/>
                  <a:pt x="63" y="122"/>
                  <a:pt x="63" y="121"/>
                </a:cubicBezTo>
                <a:cubicBezTo>
                  <a:pt x="63" y="105"/>
                  <a:pt x="63" y="105"/>
                  <a:pt x="63" y="105"/>
                </a:cubicBezTo>
                <a:cubicBezTo>
                  <a:pt x="63" y="104"/>
                  <a:pt x="64" y="102"/>
                  <a:pt x="65" y="102"/>
                </a:cubicBezTo>
                <a:cubicBezTo>
                  <a:pt x="95" y="102"/>
                  <a:pt x="95" y="102"/>
                  <a:pt x="95" y="102"/>
                </a:cubicBezTo>
                <a:cubicBezTo>
                  <a:pt x="96" y="102"/>
                  <a:pt x="97" y="104"/>
                  <a:pt x="97" y="105"/>
                </a:cubicBezTo>
                <a:close/>
                <a:moveTo>
                  <a:pt x="154" y="105"/>
                </a:moveTo>
                <a:cubicBezTo>
                  <a:pt x="154" y="121"/>
                  <a:pt x="154" y="121"/>
                  <a:pt x="154" y="121"/>
                </a:cubicBezTo>
                <a:cubicBezTo>
                  <a:pt x="154" y="122"/>
                  <a:pt x="153" y="123"/>
                  <a:pt x="152" y="123"/>
                </a:cubicBezTo>
                <a:cubicBezTo>
                  <a:pt x="122" y="123"/>
                  <a:pt x="122" y="123"/>
                  <a:pt x="122" y="123"/>
                </a:cubicBezTo>
                <a:cubicBezTo>
                  <a:pt x="121" y="123"/>
                  <a:pt x="120" y="122"/>
                  <a:pt x="120" y="121"/>
                </a:cubicBezTo>
                <a:cubicBezTo>
                  <a:pt x="120" y="105"/>
                  <a:pt x="120" y="105"/>
                  <a:pt x="120" y="105"/>
                </a:cubicBezTo>
                <a:cubicBezTo>
                  <a:pt x="120" y="104"/>
                  <a:pt x="121" y="102"/>
                  <a:pt x="122" y="102"/>
                </a:cubicBezTo>
                <a:cubicBezTo>
                  <a:pt x="152" y="102"/>
                  <a:pt x="152" y="102"/>
                  <a:pt x="152" y="102"/>
                </a:cubicBezTo>
                <a:cubicBezTo>
                  <a:pt x="153" y="102"/>
                  <a:pt x="154" y="104"/>
                  <a:pt x="154" y="105"/>
                </a:cubicBezTo>
                <a:close/>
                <a:moveTo>
                  <a:pt x="48" y="46"/>
                </a:moveTo>
                <a:cubicBezTo>
                  <a:pt x="48" y="11"/>
                  <a:pt x="48" y="11"/>
                  <a:pt x="48" y="11"/>
                </a:cubicBezTo>
                <a:cubicBezTo>
                  <a:pt x="48" y="8"/>
                  <a:pt x="50" y="6"/>
                  <a:pt x="53" y="6"/>
                </a:cubicBezTo>
                <a:cubicBezTo>
                  <a:pt x="107" y="6"/>
                  <a:pt x="107" y="6"/>
                  <a:pt x="107" y="6"/>
                </a:cubicBezTo>
                <a:cubicBezTo>
                  <a:pt x="110" y="6"/>
                  <a:pt x="112" y="8"/>
                  <a:pt x="112" y="11"/>
                </a:cubicBezTo>
                <a:cubicBezTo>
                  <a:pt x="112" y="46"/>
                  <a:pt x="112" y="46"/>
                  <a:pt x="112" y="46"/>
                </a:cubicBezTo>
                <a:cubicBezTo>
                  <a:pt x="112" y="49"/>
                  <a:pt x="110" y="51"/>
                  <a:pt x="107" y="51"/>
                </a:cubicBezTo>
                <a:cubicBezTo>
                  <a:pt x="53" y="51"/>
                  <a:pt x="53" y="51"/>
                  <a:pt x="53" y="51"/>
                </a:cubicBezTo>
                <a:cubicBezTo>
                  <a:pt x="50" y="51"/>
                  <a:pt x="48" y="49"/>
                  <a:pt x="48" y="46"/>
                </a:cubicBezTo>
                <a:close/>
                <a:moveTo>
                  <a:pt x="6" y="105"/>
                </a:moveTo>
                <a:cubicBezTo>
                  <a:pt x="6" y="104"/>
                  <a:pt x="7" y="102"/>
                  <a:pt x="8" y="102"/>
                </a:cubicBezTo>
                <a:cubicBezTo>
                  <a:pt x="38" y="102"/>
                  <a:pt x="38" y="102"/>
                  <a:pt x="38" y="102"/>
                </a:cubicBezTo>
                <a:cubicBezTo>
                  <a:pt x="39" y="102"/>
                  <a:pt x="40" y="104"/>
                  <a:pt x="40" y="105"/>
                </a:cubicBezTo>
                <a:cubicBezTo>
                  <a:pt x="40" y="121"/>
                  <a:pt x="40" y="121"/>
                  <a:pt x="40" y="121"/>
                </a:cubicBezTo>
                <a:cubicBezTo>
                  <a:pt x="40" y="122"/>
                  <a:pt x="39" y="123"/>
                  <a:pt x="38" y="123"/>
                </a:cubicBezTo>
                <a:cubicBezTo>
                  <a:pt x="8" y="123"/>
                  <a:pt x="8" y="123"/>
                  <a:pt x="8" y="123"/>
                </a:cubicBezTo>
                <a:cubicBezTo>
                  <a:pt x="7" y="123"/>
                  <a:pt x="6" y="122"/>
                  <a:pt x="6" y="121"/>
                </a:cubicBezTo>
                <a:lnTo>
                  <a:pt x="6" y="105"/>
                </a:lnTo>
                <a:close/>
                <a:moveTo>
                  <a:pt x="64" y="25"/>
                </a:moveTo>
                <a:cubicBezTo>
                  <a:pt x="96" y="25"/>
                  <a:pt x="96" y="25"/>
                  <a:pt x="96" y="25"/>
                </a:cubicBezTo>
                <a:cubicBezTo>
                  <a:pt x="97" y="25"/>
                  <a:pt x="99" y="23"/>
                  <a:pt x="99" y="22"/>
                </a:cubicBezTo>
                <a:cubicBezTo>
                  <a:pt x="99" y="20"/>
                  <a:pt x="97" y="19"/>
                  <a:pt x="96" y="19"/>
                </a:cubicBezTo>
                <a:cubicBezTo>
                  <a:pt x="64" y="19"/>
                  <a:pt x="64" y="19"/>
                  <a:pt x="64" y="19"/>
                </a:cubicBezTo>
                <a:cubicBezTo>
                  <a:pt x="63" y="19"/>
                  <a:pt x="61" y="20"/>
                  <a:pt x="61" y="22"/>
                </a:cubicBezTo>
                <a:cubicBezTo>
                  <a:pt x="61" y="23"/>
                  <a:pt x="63" y="25"/>
                  <a:pt x="64" y="25"/>
                </a:cubicBezTo>
                <a:close/>
                <a:moveTo>
                  <a:pt x="99" y="35"/>
                </a:moveTo>
                <a:cubicBezTo>
                  <a:pt x="99" y="34"/>
                  <a:pt x="97" y="32"/>
                  <a:pt x="96" y="32"/>
                </a:cubicBezTo>
                <a:cubicBezTo>
                  <a:pt x="64" y="32"/>
                  <a:pt x="64" y="32"/>
                  <a:pt x="64" y="32"/>
                </a:cubicBezTo>
                <a:cubicBezTo>
                  <a:pt x="63" y="32"/>
                  <a:pt x="61" y="34"/>
                  <a:pt x="61" y="35"/>
                </a:cubicBezTo>
                <a:cubicBezTo>
                  <a:pt x="61" y="37"/>
                  <a:pt x="63" y="38"/>
                  <a:pt x="64" y="38"/>
                </a:cubicBezTo>
                <a:cubicBezTo>
                  <a:pt x="96" y="38"/>
                  <a:pt x="96" y="38"/>
                  <a:pt x="96" y="38"/>
                </a:cubicBezTo>
                <a:cubicBezTo>
                  <a:pt x="97" y="38"/>
                  <a:pt x="99" y="37"/>
                  <a:pt x="99" y="3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19" name="Freeform 818">
            <a:extLst>
              <a:ext uri="{FF2B5EF4-FFF2-40B4-BE49-F238E27FC236}">
                <a16:creationId xmlns:a16="http://schemas.microsoft.com/office/drawing/2014/main" xmlns="" id="{6CC8D846-B0E3-4C4B-9933-E756386C246B}"/>
              </a:ext>
            </a:extLst>
          </p:cNvPr>
          <p:cNvSpPr>
            <a:spLocks noEditPoints="1"/>
          </p:cNvSpPr>
          <p:nvPr/>
        </p:nvSpPr>
        <p:spPr bwMode="auto">
          <a:xfrm>
            <a:off x="6302375" y="433388"/>
            <a:ext cx="546100" cy="392113"/>
          </a:xfrm>
          <a:custGeom>
            <a:avLst/>
            <a:gdLst>
              <a:gd name="T0" fmla="*/ 24 w 160"/>
              <a:gd name="T1" fmla="*/ 102 h 114"/>
              <a:gd name="T2" fmla="*/ 15 w 160"/>
              <a:gd name="T3" fmla="*/ 81 h 114"/>
              <a:gd name="T4" fmla="*/ 43 w 160"/>
              <a:gd name="T5" fmla="*/ 90 h 114"/>
              <a:gd name="T6" fmla="*/ 46 w 160"/>
              <a:gd name="T7" fmla="*/ 114 h 114"/>
              <a:gd name="T8" fmla="*/ 49 w 160"/>
              <a:gd name="T9" fmla="*/ 91 h 114"/>
              <a:gd name="T10" fmla="*/ 58 w 160"/>
              <a:gd name="T11" fmla="*/ 56 h 114"/>
              <a:gd name="T12" fmla="*/ 49 w 160"/>
              <a:gd name="T13" fmla="*/ 37 h 114"/>
              <a:gd name="T14" fmla="*/ 77 w 160"/>
              <a:gd name="T15" fmla="*/ 45 h 114"/>
              <a:gd name="T16" fmla="*/ 80 w 160"/>
              <a:gd name="T17" fmla="*/ 68 h 114"/>
              <a:gd name="T18" fmla="*/ 83 w 160"/>
              <a:gd name="T19" fmla="*/ 45 h 114"/>
              <a:gd name="T20" fmla="*/ 111 w 160"/>
              <a:gd name="T21" fmla="*/ 37 h 114"/>
              <a:gd name="T22" fmla="*/ 102 w 160"/>
              <a:gd name="T23" fmla="*/ 56 h 114"/>
              <a:gd name="T24" fmla="*/ 111 w 160"/>
              <a:gd name="T25" fmla="*/ 75 h 114"/>
              <a:gd name="T26" fmla="*/ 77 w 160"/>
              <a:gd name="T27" fmla="*/ 78 h 114"/>
              <a:gd name="T28" fmla="*/ 68 w 160"/>
              <a:gd name="T29" fmla="*/ 102 h 114"/>
              <a:gd name="T30" fmla="*/ 92 w 160"/>
              <a:gd name="T31" fmla="*/ 102 h 114"/>
              <a:gd name="T32" fmla="*/ 83 w 160"/>
              <a:gd name="T33" fmla="*/ 81 h 114"/>
              <a:gd name="T34" fmla="*/ 111 w 160"/>
              <a:gd name="T35" fmla="*/ 90 h 114"/>
              <a:gd name="T36" fmla="*/ 114 w 160"/>
              <a:gd name="T37" fmla="*/ 114 h 114"/>
              <a:gd name="T38" fmla="*/ 117 w 160"/>
              <a:gd name="T39" fmla="*/ 90 h 114"/>
              <a:gd name="T40" fmla="*/ 145 w 160"/>
              <a:gd name="T41" fmla="*/ 81 h 114"/>
              <a:gd name="T42" fmla="*/ 136 w 160"/>
              <a:gd name="T43" fmla="*/ 102 h 114"/>
              <a:gd name="T44" fmla="*/ 160 w 160"/>
              <a:gd name="T45" fmla="*/ 102 h 114"/>
              <a:gd name="T46" fmla="*/ 151 w 160"/>
              <a:gd name="T47" fmla="*/ 78 h 114"/>
              <a:gd name="T48" fmla="*/ 117 w 160"/>
              <a:gd name="T49" fmla="*/ 75 h 114"/>
              <a:gd name="T50" fmla="*/ 126 w 160"/>
              <a:gd name="T51" fmla="*/ 56 h 114"/>
              <a:gd name="T52" fmla="*/ 117 w 160"/>
              <a:gd name="T53" fmla="*/ 34 h 114"/>
              <a:gd name="T54" fmla="*/ 83 w 160"/>
              <a:gd name="T55" fmla="*/ 31 h 114"/>
              <a:gd name="T56" fmla="*/ 92 w 160"/>
              <a:gd name="T57" fmla="*/ 12 h 114"/>
              <a:gd name="T58" fmla="*/ 68 w 160"/>
              <a:gd name="T59" fmla="*/ 12 h 114"/>
              <a:gd name="T60" fmla="*/ 77 w 160"/>
              <a:gd name="T61" fmla="*/ 31 h 114"/>
              <a:gd name="T62" fmla="*/ 43 w 160"/>
              <a:gd name="T63" fmla="*/ 34 h 114"/>
              <a:gd name="T64" fmla="*/ 34 w 160"/>
              <a:gd name="T65" fmla="*/ 56 h 114"/>
              <a:gd name="T66" fmla="*/ 43 w 160"/>
              <a:gd name="T67" fmla="*/ 76 h 114"/>
              <a:gd name="T68" fmla="*/ 9 w 160"/>
              <a:gd name="T69" fmla="*/ 78 h 114"/>
              <a:gd name="T70" fmla="*/ 0 w 160"/>
              <a:gd name="T71" fmla="*/ 102 h 114"/>
              <a:gd name="T72" fmla="*/ 86 w 160"/>
              <a:gd name="T73" fmla="*/ 56 h 114"/>
              <a:gd name="T74" fmla="*/ 74 w 160"/>
              <a:gd name="T75" fmla="*/ 56 h 114"/>
              <a:gd name="T76" fmla="*/ 86 w 160"/>
              <a:gd name="T77" fmla="*/ 56 h 114"/>
              <a:gd name="T78" fmla="*/ 80 w 160"/>
              <a:gd name="T79" fmla="*/ 108 h 114"/>
              <a:gd name="T80" fmla="*/ 80 w 160"/>
              <a:gd name="T81" fmla="*/ 96 h 114"/>
              <a:gd name="T82" fmla="*/ 154 w 160"/>
              <a:gd name="T83" fmla="*/ 102 h 114"/>
              <a:gd name="T84" fmla="*/ 142 w 160"/>
              <a:gd name="T85" fmla="*/ 102 h 114"/>
              <a:gd name="T86" fmla="*/ 154 w 160"/>
              <a:gd name="T87" fmla="*/ 102 h 114"/>
              <a:gd name="T88" fmla="*/ 114 w 160"/>
              <a:gd name="T89" fmla="*/ 108 h 114"/>
              <a:gd name="T90" fmla="*/ 114 w 160"/>
              <a:gd name="T91" fmla="*/ 96 h 114"/>
              <a:gd name="T92" fmla="*/ 120 w 160"/>
              <a:gd name="T93" fmla="*/ 56 h 114"/>
              <a:gd name="T94" fmla="*/ 108 w 160"/>
              <a:gd name="T95" fmla="*/ 56 h 114"/>
              <a:gd name="T96" fmla="*/ 120 w 160"/>
              <a:gd name="T97" fmla="*/ 56 h 114"/>
              <a:gd name="T98" fmla="*/ 80 w 160"/>
              <a:gd name="T99" fmla="*/ 6 h 114"/>
              <a:gd name="T100" fmla="*/ 80 w 160"/>
              <a:gd name="T101" fmla="*/ 18 h 114"/>
              <a:gd name="T102" fmla="*/ 52 w 160"/>
              <a:gd name="T103" fmla="*/ 102 h 114"/>
              <a:gd name="T104" fmla="*/ 40 w 160"/>
              <a:gd name="T105" fmla="*/ 102 h 114"/>
              <a:gd name="T106" fmla="*/ 52 w 160"/>
              <a:gd name="T107" fmla="*/ 102 h 114"/>
              <a:gd name="T108" fmla="*/ 46 w 160"/>
              <a:gd name="T109" fmla="*/ 50 h 114"/>
              <a:gd name="T110" fmla="*/ 46 w 160"/>
              <a:gd name="T111" fmla="*/ 62 h 114"/>
              <a:gd name="T112" fmla="*/ 12 w 160"/>
              <a:gd name="T113" fmla="*/ 96 h 114"/>
              <a:gd name="T114" fmla="*/ 12 w 160"/>
              <a:gd name="T115" fmla="*/ 108 h 114"/>
              <a:gd name="T116" fmla="*/ 12 w 160"/>
              <a:gd name="T117" fmla="*/ 96 h 1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160" h="114">
                <a:moveTo>
                  <a:pt x="12" y="114"/>
                </a:moveTo>
                <a:cubicBezTo>
                  <a:pt x="19" y="114"/>
                  <a:pt x="24" y="109"/>
                  <a:pt x="24" y="102"/>
                </a:cubicBezTo>
                <a:cubicBezTo>
                  <a:pt x="24" y="97"/>
                  <a:pt x="20" y="92"/>
                  <a:pt x="15" y="91"/>
                </a:cubicBezTo>
                <a:cubicBezTo>
                  <a:pt x="15" y="81"/>
                  <a:pt x="15" y="81"/>
                  <a:pt x="15" y="81"/>
                </a:cubicBezTo>
                <a:cubicBezTo>
                  <a:pt x="43" y="81"/>
                  <a:pt x="43" y="81"/>
                  <a:pt x="43" y="81"/>
                </a:cubicBezTo>
                <a:cubicBezTo>
                  <a:pt x="43" y="90"/>
                  <a:pt x="43" y="90"/>
                  <a:pt x="43" y="90"/>
                </a:cubicBezTo>
                <a:cubicBezTo>
                  <a:pt x="38" y="92"/>
                  <a:pt x="34" y="96"/>
                  <a:pt x="34" y="102"/>
                </a:cubicBezTo>
                <a:cubicBezTo>
                  <a:pt x="34" y="109"/>
                  <a:pt x="39" y="114"/>
                  <a:pt x="46" y="114"/>
                </a:cubicBezTo>
                <a:cubicBezTo>
                  <a:pt x="53" y="114"/>
                  <a:pt x="58" y="109"/>
                  <a:pt x="58" y="102"/>
                </a:cubicBezTo>
                <a:cubicBezTo>
                  <a:pt x="58" y="97"/>
                  <a:pt x="54" y="92"/>
                  <a:pt x="49" y="91"/>
                </a:cubicBezTo>
                <a:cubicBezTo>
                  <a:pt x="49" y="68"/>
                  <a:pt x="49" y="68"/>
                  <a:pt x="49" y="68"/>
                </a:cubicBezTo>
                <a:cubicBezTo>
                  <a:pt x="54" y="67"/>
                  <a:pt x="58" y="62"/>
                  <a:pt x="58" y="56"/>
                </a:cubicBezTo>
                <a:cubicBezTo>
                  <a:pt x="58" y="51"/>
                  <a:pt x="54" y="46"/>
                  <a:pt x="49" y="45"/>
                </a:cubicBezTo>
                <a:cubicBezTo>
                  <a:pt x="49" y="37"/>
                  <a:pt x="49" y="37"/>
                  <a:pt x="49" y="37"/>
                </a:cubicBezTo>
                <a:cubicBezTo>
                  <a:pt x="77" y="37"/>
                  <a:pt x="77" y="37"/>
                  <a:pt x="77" y="37"/>
                </a:cubicBezTo>
                <a:cubicBezTo>
                  <a:pt x="77" y="45"/>
                  <a:pt x="77" y="45"/>
                  <a:pt x="77" y="45"/>
                </a:cubicBezTo>
                <a:cubicBezTo>
                  <a:pt x="72" y="46"/>
                  <a:pt x="68" y="51"/>
                  <a:pt x="68" y="56"/>
                </a:cubicBezTo>
                <a:cubicBezTo>
                  <a:pt x="68" y="63"/>
                  <a:pt x="73" y="68"/>
                  <a:pt x="80" y="68"/>
                </a:cubicBezTo>
                <a:cubicBezTo>
                  <a:pt x="87" y="68"/>
                  <a:pt x="92" y="63"/>
                  <a:pt x="92" y="56"/>
                </a:cubicBezTo>
                <a:cubicBezTo>
                  <a:pt x="92" y="51"/>
                  <a:pt x="88" y="46"/>
                  <a:pt x="83" y="45"/>
                </a:cubicBezTo>
                <a:cubicBezTo>
                  <a:pt x="83" y="37"/>
                  <a:pt x="83" y="37"/>
                  <a:pt x="83" y="37"/>
                </a:cubicBezTo>
                <a:cubicBezTo>
                  <a:pt x="111" y="37"/>
                  <a:pt x="111" y="37"/>
                  <a:pt x="111" y="37"/>
                </a:cubicBezTo>
                <a:cubicBezTo>
                  <a:pt x="111" y="45"/>
                  <a:pt x="111" y="45"/>
                  <a:pt x="111" y="45"/>
                </a:cubicBezTo>
                <a:cubicBezTo>
                  <a:pt x="106" y="46"/>
                  <a:pt x="102" y="51"/>
                  <a:pt x="102" y="56"/>
                </a:cubicBezTo>
                <a:cubicBezTo>
                  <a:pt x="102" y="62"/>
                  <a:pt x="106" y="67"/>
                  <a:pt x="111" y="68"/>
                </a:cubicBezTo>
                <a:cubicBezTo>
                  <a:pt x="111" y="75"/>
                  <a:pt x="111" y="75"/>
                  <a:pt x="111" y="75"/>
                </a:cubicBezTo>
                <a:cubicBezTo>
                  <a:pt x="80" y="75"/>
                  <a:pt x="80" y="75"/>
                  <a:pt x="80" y="75"/>
                </a:cubicBezTo>
                <a:cubicBezTo>
                  <a:pt x="78" y="75"/>
                  <a:pt x="77" y="77"/>
                  <a:pt x="77" y="78"/>
                </a:cubicBezTo>
                <a:cubicBezTo>
                  <a:pt x="77" y="90"/>
                  <a:pt x="77" y="90"/>
                  <a:pt x="77" y="90"/>
                </a:cubicBezTo>
                <a:cubicBezTo>
                  <a:pt x="72" y="92"/>
                  <a:pt x="68" y="97"/>
                  <a:pt x="68" y="102"/>
                </a:cubicBezTo>
                <a:cubicBezTo>
                  <a:pt x="68" y="109"/>
                  <a:pt x="73" y="114"/>
                  <a:pt x="80" y="114"/>
                </a:cubicBezTo>
                <a:cubicBezTo>
                  <a:pt x="87" y="114"/>
                  <a:pt x="92" y="109"/>
                  <a:pt x="92" y="102"/>
                </a:cubicBezTo>
                <a:cubicBezTo>
                  <a:pt x="92" y="96"/>
                  <a:pt x="88" y="92"/>
                  <a:pt x="83" y="90"/>
                </a:cubicBezTo>
                <a:cubicBezTo>
                  <a:pt x="83" y="81"/>
                  <a:pt x="83" y="81"/>
                  <a:pt x="83" y="81"/>
                </a:cubicBezTo>
                <a:cubicBezTo>
                  <a:pt x="111" y="81"/>
                  <a:pt x="111" y="81"/>
                  <a:pt x="111" y="81"/>
                </a:cubicBezTo>
                <a:cubicBezTo>
                  <a:pt x="111" y="90"/>
                  <a:pt x="111" y="90"/>
                  <a:pt x="111" y="90"/>
                </a:cubicBezTo>
                <a:cubicBezTo>
                  <a:pt x="106" y="92"/>
                  <a:pt x="102" y="97"/>
                  <a:pt x="102" y="102"/>
                </a:cubicBezTo>
                <a:cubicBezTo>
                  <a:pt x="102" y="109"/>
                  <a:pt x="107" y="114"/>
                  <a:pt x="114" y="114"/>
                </a:cubicBezTo>
                <a:cubicBezTo>
                  <a:pt x="121" y="114"/>
                  <a:pt x="126" y="109"/>
                  <a:pt x="126" y="102"/>
                </a:cubicBezTo>
                <a:cubicBezTo>
                  <a:pt x="126" y="96"/>
                  <a:pt x="122" y="92"/>
                  <a:pt x="117" y="90"/>
                </a:cubicBezTo>
                <a:cubicBezTo>
                  <a:pt x="117" y="81"/>
                  <a:pt x="117" y="81"/>
                  <a:pt x="117" y="81"/>
                </a:cubicBezTo>
                <a:cubicBezTo>
                  <a:pt x="145" y="81"/>
                  <a:pt x="145" y="81"/>
                  <a:pt x="145" y="81"/>
                </a:cubicBezTo>
                <a:cubicBezTo>
                  <a:pt x="145" y="91"/>
                  <a:pt x="145" y="91"/>
                  <a:pt x="145" y="91"/>
                </a:cubicBezTo>
                <a:cubicBezTo>
                  <a:pt x="140" y="92"/>
                  <a:pt x="136" y="97"/>
                  <a:pt x="136" y="102"/>
                </a:cubicBezTo>
                <a:cubicBezTo>
                  <a:pt x="136" y="109"/>
                  <a:pt x="141" y="114"/>
                  <a:pt x="148" y="114"/>
                </a:cubicBezTo>
                <a:cubicBezTo>
                  <a:pt x="155" y="114"/>
                  <a:pt x="160" y="109"/>
                  <a:pt x="160" y="102"/>
                </a:cubicBezTo>
                <a:cubicBezTo>
                  <a:pt x="160" y="96"/>
                  <a:pt x="156" y="92"/>
                  <a:pt x="151" y="90"/>
                </a:cubicBezTo>
                <a:cubicBezTo>
                  <a:pt x="151" y="78"/>
                  <a:pt x="151" y="78"/>
                  <a:pt x="151" y="78"/>
                </a:cubicBezTo>
                <a:cubicBezTo>
                  <a:pt x="151" y="77"/>
                  <a:pt x="149" y="75"/>
                  <a:pt x="148" y="75"/>
                </a:cubicBezTo>
                <a:cubicBezTo>
                  <a:pt x="117" y="75"/>
                  <a:pt x="117" y="75"/>
                  <a:pt x="117" y="75"/>
                </a:cubicBezTo>
                <a:cubicBezTo>
                  <a:pt x="117" y="68"/>
                  <a:pt x="117" y="68"/>
                  <a:pt x="117" y="68"/>
                </a:cubicBezTo>
                <a:cubicBezTo>
                  <a:pt x="122" y="67"/>
                  <a:pt x="126" y="62"/>
                  <a:pt x="126" y="56"/>
                </a:cubicBezTo>
                <a:cubicBezTo>
                  <a:pt x="126" y="51"/>
                  <a:pt x="122" y="46"/>
                  <a:pt x="117" y="45"/>
                </a:cubicBezTo>
                <a:cubicBezTo>
                  <a:pt x="117" y="34"/>
                  <a:pt x="117" y="34"/>
                  <a:pt x="117" y="34"/>
                </a:cubicBezTo>
                <a:cubicBezTo>
                  <a:pt x="117" y="32"/>
                  <a:pt x="116" y="31"/>
                  <a:pt x="114" y="31"/>
                </a:cubicBezTo>
                <a:cubicBezTo>
                  <a:pt x="83" y="31"/>
                  <a:pt x="83" y="31"/>
                  <a:pt x="83" y="31"/>
                </a:cubicBezTo>
                <a:cubicBezTo>
                  <a:pt x="83" y="24"/>
                  <a:pt x="83" y="24"/>
                  <a:pt x="83" y="24"/>
                </a:cubicBezTo>
                <a:cubicBezTo>
                  <a:pt x="88" y="22"/>
                  <a:pt x="92" y="18"/>
                  <a:pt x="92" y="12"/>
                </a:cubicBezTo>
                <a:cubicBezTo>
                  <a:pt x="92" y="5"/>
                  <a:pt x="87" y="0"/>
                  <a:pt x="80" y="0"/>
                </a:cubicBezTo>
                <a:cubicBezTo>
                  <a:pt x="73" y="0"/>
                  <a:pt x="68" y="5"/>
                  <a:pt x="68" y="12"/>
                </a:cubicBezTo>
                <a:cubicBezTo>
                  <a:pt x="68" y="18"/>
                  <a:pt x="72" y="22"/>
                  <a:pt x="77" y="24"/>
                </a:cubicBezTo>
                <a:cubicBezTo>
                  <a:pt x="77" y="31"/>
                  <a:pt x="77" y="31"/>
                  <a:pt x="77" y="31"/>
                </a:cubicBezTo>
                <a:cubicBezTo>
                  <a:pt x="46" y="31"/>
                  <a:pt x="46" y="31"/>
                  <a:pt x="46" y="31"/>
                </a:cubicBezTo>
                <a:cubicBezTo>
                  <a:pt x="44" y="31"/>
                  <a:pt x="43" y="32"/>
                  <a:pt x="43" y="34"/>
                </a:cubicBezTo>
                <a:cubicBezTo>
                  <a:pt x="43" y="45"/>
                  <a:pt x="43" y="45"/>
                  <a:pt x="43" y="45"/>
                </a:cubicBezTo>
                <a:cubicBezTo>
                  <a:pt x="38" y="46"/>
                  <a:pt x="34" y="51"/>
                  <a:pt x="34" y="56"/>
                </a:cubicBezTo>
                <a:cubicBezTo>
                  <a:pt x="34" y="62"/>
                  <a:pt x="38" y="67"/>
                  <a:pt x="43" y="68"/>
                </a:cubicBezTo>
                <a:cubicBezTo>
                  <a:pt x="43" y="76"/>
                  <a:pt x="43" y="76"/>
                  <a:pt x="43" y="76"/>
                </a:cubicBezTo>
                <a:cubicBezTo>
                  <a:pt x="12" y="76"/>
                  <a:pt x="12" y="76"/>
                  <a:pt x="12" y="76"/>
                </a:cubicBezTo>
                <a:cubicBezTo>
                  <a:pt x="11" y="76"/>
                  <a:pt x="9" y="77"/>
                  <a:pt x="9" y="78"/>
                </a:cubicBezTo>
                <a:cubicBezTo>
                  <a:pt x="9" y="90"/>
                  <a:pt x="9" y="90"/>
                  <a:pt x="9" y="90"/>
                </a:cubicBezTo>
                <a:cubicBezTo>
                  <a:pt x="4" y="92"/>
                  <a:pt x="0" y="96"/>
                  <a:pt x="0" y="102"/>
                </a:cubicBezTo>
                <a:cubicBezTo>
                  <a:pt x="0" y="109"/>
                  <a:pt x="5" y="114"/>
                  <a:pt x="12" y="114"/>
                </a:cubicBezTo>
                <a:close/>
                <a:moveTo>
                  <a:pt x="86" y="56"/>
                </a:moveTo>
                <a:cubicBezTo>
                  <a:pt x="86" y="60"/>
                  <a:pt x="83" y="62"/>
                  <a:pt x="80" y="62"/>
                </a:cubicBezTo>
                <a:cubicBezTo>
                  <a:pt x="77" y="62"/>
                  <a:pt x="74" y="60"/>
                  <a:pt x="74" y="56"/>
                </a:cubicBezTo>
                <a:cubicBezTo>
                  <a:pt x="74" y="53"/>
                  <a:pt x="77" y="50"/>
                  <a:pt x="80" y="50"/>
                </a:cubicBezTo>
                <a:cubicBezTo>
                  <a:pt x="83" y="50"/>
                  <a:pt x="86" y="53"/>
                  <a:pt x="86" y="56"/>
                </a:cubicBezTo>
                <a:close/>
                <a:moveTo>
                  <a:pt x="86" y="102"/>
                </a:moveTo>
                <a:cubicBezTo>
                  <a:pt x="86" y="105"/>
                  <a:pt x="83" y="108"/>
                  <a:pt x="80" y="108"/>
                </a:cubicBezTo>
                <a:cubicBezTo>
                  <a:pt x="77" y="108"/>
                  <a:pt x="74" y="105"/>
                  <a:pt x="74" y="102"/>
                </a:cubicBezTo>
                <a:cubicBezTo>
                  <a:pt x="74" y="99"/>
                  <a:pt x="77" y="96"/>
                  <a:pt x="80" y="96"/>
                </a:cubicBezTo>
                <a:cubicBezTo>
                  <a:pt x="83" y="96"/>
                  <a:pt x="86" y="99"/>
                  <a:pt x="86" y="102"/>
                </a:cubicBezTo>
                <a:close/>
                <a:moveTo>
                  <a:pt x="154" y="102"/>
                </a:moveTo>
                <a:cubicBezTo>
                  <a:pt x="154" y="105"/>
                  <a:pt x="151" y="108"/>
                  <a:pt x="148" y="108"/>
                </a:cubicBezTo>
                <a:cubicBezTo>
                  <a:pt x="145" y="108"/>
                  <a:pt x="142" y="105"/>
                  <a:pt x="142" y="102"/>
                </a:cubicBezTo>
                <a:cubicBezTo>
                  <a:pt x="142" y="99"/>
                  <a:pt x="145" y="96"/>
                  <a:pt x="148" y="96"/>
                </a:cubicBezTo>
                <a:cubicBezTo>
                  <a:pt x="151" y="96"/>
                  <a:pt x="154" y="99"/>
                  <a:pt x="154" y="102"/>
                </a:cubicBezTo>
                <a:close/>
                <a:moveTo>
                  <a:pt x="120" y="102"/>
                </a:moveTo>
                <a:cubicBezTo>
                  <a:pt x="120" y="105"/>
                  <a:pt x="117" y="108"/>
                  <a:pt x="114" y="108"/>
                </a:cubicBezTo>
                <a:cubicBezTo>
                  <a:pt x="111" y="108"/>
                  <a:pt x="108" y="105"/>
                  <a:pt x="108" y="102"/>
                </a:cubicBezTo>
                <a:cubicBezTo>
                  <a:pt x="108" y="99"/>
                  <a:pt x="111" y="96"/>
                  <a:pt x="114" y="96"/>
                </a:cubicBezTo>
                <a:cubicBezTo>
                  <a:pt x="117" y="96"/>
                  <a:pt x="120" y="99"/>
                  <a:pt x="120" y="102"/>
                </a:cubicBezTo>
                <a:close/>
                <a:moveTo>
                  <a:pt x="120" y="56"/>
                </a:moveTo>
                <a:cubicBezTo>
                  <a:pt x="120" y="60"/>
                  <a:pt x="117" y="62"/>
                  <a:pt x="114" y="62"/>
                </a:cubicBezTo>
                <a:cubicBezTo>
                  <a:pt x="111" y="62"/>
                  <a:pt x="108" y="60"/>
                  <a:pt x="108" y="56"/>
                </a:cubicBezTo>
                <a:cubicBezTo>
                  <a:pt x="108" y="53"/>
                  <a:pt x="111" y="50"/>
                  <a:pt x="114" y="50"/>
                </a:cubicBezTo>
                <a:cubicBezTo>
                  <a:pt x="117" y="50"/>
                  <a:pt x="120" y="53"/>
                  <a:pt x="120" y="56"/>
                </a:cubicBezTo>
                <a:close/>
                <a:moveTo>
                  <a:pt x="74" y="12"/>
                </a:moveTo>
                <a:cubicBezTo>
                  <a:pt x="74" y="9"/>
                  <a:pt x="77" y="6"/>
                  <a:pt x="80" y="6"/>
                </a:cubicBezTo>
                <a:cubicBezTo>
                  <a:pt x="83" y="6"/>
                  <a:pt x="86" y="9"/>
                  <a:pt x="86" y="12"/>
                </a:cubicBezTo>
                <a:cubicBezTo>
                  <a:pt x="86" y="15"/>
                  <a:pt x="83" y="18"/>
                  <a:pt x="80" y="18"/>
                </a:cubicBezTo>
                <a:cubicBezTo>
                  <a:pt x="77" y="18"/>
                  <a:pt x="74" y="15"/>
                  <a:pt x="74" y="12"/>
                </a:cubicBezTo>
                <a:close/>
                <a:moveTo>
                  <a:pt x="52" y="102"/>
                </a:moveTo>
                <a:cubicBezTo>
                  <a:pt x="52" y="105"/>
                  <a:pt x="49" y="108"/>
                  <a:pt x="46" y="108"/>
                </a:cubicBezTo>
                <a:cubicBezTo>
                  <a:pt x="43" y="108"/>
                  <a:pt x="40" y="105"/>
                  <a:pt x="40" y="102"/>
                </a:cubicBezTo>
                <a:cubicBezTo>
                  <a:pt x="40" y="99"/>
                  <a:pt x="43" y="96"/>
                  <a:pt x="46" y="96"/>
                </a:cubicBezTo>
                <a:cubicBezTo>
                  <a:pt x="49" y="96"/>
                  <a:pt x="52" y="99"/>
                  <a:pt x="52" y="102"/>
                </a:cubicBezTo>
                <a:close/>
                <a:moveTo>
                  <a:pt x="40" y="56"/>
                </a:moveTo>
                <a:cubicBezTo>
                  <a:pt x="40" y="53"/>
                  <a:pt x="43" y="50"/>
                  <a:pt x="46" y="50"/>
                </a:cubicBezTo>
                <a:cubicBezTo>
                  <a:pt x="49" y="50"/>
                  <a:pt x="52" y="53"/>
                  <a:pt x="52" y="56"/>
                </a:cubicBezTo>
                <a:cubicBezTo>
                  <a:pt x="52" y="60"/>
                  <a:pt x="49" y="62"/>
                  <a:pt x="46" y="62"/>
                </a:cubicBezTo>
                <a:cubicBezTo>
                  <a:pt x="43" y="62"/>
                  <a:pt x="40" y="60"/>
                  <a:pt x="40" y="56"/>
                </a:cubicBezTo>
                <a:close/>
                <a:moveTo>
                  <a:pt x="12" y="96"/>
                </a:moveTo>
                <a:cubicBezTo>
                  <a:pt x="15" y="96"/>
                  <a:pt x="18" y="99"/>
                  <a:pt x="18" y="102"/>
                </a:cubicBezTo>
                <a:cubicBezTo>
                  <a:pt x="18" y="105"/>
                  <a:pt x="15" y="108"/>
                  <a:pt x="12" y="108"/>
                </a:cubicBezTo>
                <a:cubicBezTo>
                  <a:pt x="9" y="108"/>
                  <a:pt x="6" y="105"/>
                  <a:pt x="6" y="102"/>
                </a:cubicBezTo>
                <a:cubicBezTo>
                  <a:pt x="6" y="99"/>
                  <a:pt x="9" y="96"/>
                  <a:pt x="12" y="9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20" name="Freeform 819">
            <a:extLst>
              <a:ext uri="{FF2B5EF4-FFF2-40B4-BE49-F238E27FC236}">
                <a16:creationId xmlns:a16="http://schemas.microsoft.com/office/drawing/2014/main" xmlns="" id="{FDCC8069-4638-4A89-9F13-AC6EE2A68679}"/>
              </a:ext>
            </a:extLst>
          </p:cNvPr>
          <p:cNvSpPr>
            <a:spLocks noEditPoints="1"/>
          </p:cNvSpPr>
          <p:nvPr/>
        </p:nvSpPr>
        <p:spPr bwMode="auto">
          <a:xfrm>
            <a:off x="6302375" y="1066800"/>
            <a:ext cx="546100" cy="371475"/>
          </a:xfrm>
          <a:custGeom>
            <a:avLst/>
            <a:gdLst>
              <a:gd name="T0" fmla="*/ 148 w 160"/>
              <a:gd name="T1" fmla="*/ 75 h 108"/>
              <a:gd name="T2" fmla="*/ 116 w 160"/>
              <a:gd name="T3" fmla="*/ 65 h 108"/>
              <a:gd name="T4" fmla="*/ 127 w 160"/>
              <a:gd name="T5" fmla="*/ 48 h 108"/>
              <a:gd name="T6" fmla="*/ 116 w 160"/>
              <a:gd name="T7" fmla="*/ 32 h 108"/>
              <a:gd name="T8" fmla="*/ 83 w 160"/>
              <a:gd name="T9" fmla="*/ 21 h 108"/>
              <a:gd name="T10" fmla="*/ 95 w 160"/>
              <a:gd name="T11" fmla="*/ 5 h 108"/>
              <a:gd name="T12" fmla="*/ 65 w 160"/>
              <a:gd name="T13" fmla="*/ 5 h 108"/>
              <a:gd name="T14" fmla="*/ 77 w 160"/>
              <a:gd name="T15" fmla="*/ 21 h 108"/>
              <a:gd name="T16" fmla="*/ 44 w 160"/>
              <a:gd name="T17" fmla="*/ 32 h 108"/>
              <a:gd name="T18" fmla="*/ 33 w 160"/>
              <a:gd name="T19" fmla="*/ 48 h 108"/>
              <a:gd name="T20" fmla="*/ 44 w 160"/>
              <a:gd name="T21" fmla="*/ 65 h 108"/>
              <a:gd name="T22" fmla="*/ 12 w 160"/>
              <a:gd name="T23" fmla="*/ 75 h 108"/>
              <a:gd name="T24" fmla="*/ 0 w 160"/>
              <a:gd name="T25" fmla="*/ 91 h 108"/>
              <a:gd name="T26" fmla="*/ 24 w 160"/>
              <a:gd name="T27" fmla="*/ 108 h 108"/>
              <a:gd name="T28" fmla="*/ 24 w 160"/>
              <a:gd name="T29" fmla="*/ 86 h 108"/>
              <a:gd name="T30" fmla="*/ 44 w 160"/>
              <a:gd name="T31" fmla="*/ 78 h 108"/>
              <a:gd name="T32" fmla="*/ 33 w 160"/>
              <a:gd name="T33" fmla="*/ 91 h 108"/>
              <a:gd name="T34" fmla="*/ 57 w 160"/>
              <a:gd name="T35" fmla="*/ 108 h 108"/>
              <a:gd name="T36" fmla="*/ 57 w 160"/>
              <a:gd name="T37" fmla="*/ 86 h 108"/>
              <a:gd name="T38" fmla="*/ 57 w 160"/>
              <a:gd name="T39" fmla="*/ 65 h 108"/>
              <a:gd name="T40" fmla="*/ 57 w 160"/>
              <a:gd name="T41" fmla="*/ 43 h 108"/>
              <a:gd name="T42" fmla="*/ 77 w 160"/>
              <a:gd name="T43" fmla="*/ 35 h 108"/>
              <a:gd name="T44" fmla="*/ 65 w 160"/>
              <a:gd name="T45" fmla="*/ 48 h 108"/>
              <a:gd name="T46" fmla="*/ 90 w 160"/>
              <a:gd name="T47" fmla="*/ 65 h 108"/>
              <a:gd name="T48" fmla="*/ 90 w 160"/>
              <a:gd name="T49" fmla="*/ 43 h 108"/>
              <a:gd name="T50" fmla="*/ 110 w 160"/>
              <a:gd name="T51" fmla="*/ 35 h 108"/>
              <a:gd name="T52" fmla="*/ 98 w 160"/>
              <a:gd name="T53" fmla="*/ 48 h 108"/>
              <a:gd name="T54" fmla="*/ 110 w 160"/>
              <a:gd name="T55" fmla="*/ 65 h 108"/>
              <a:gd name="T56" fmla="*/ 77 w 160"/>
              <a:gd name="T57" fmla="*/ 75 h 108"/>
              <a:gd name="T58" fmla="*/ 65 w 160"/>
              <a:gd name="T59" fmla="*/ 91 h 108"/>
              <a:gd name="T60" fmla="*/ 90 w 160"/>
              <a:gd name="T61" fmla="*/ 108 h 108"/>
              <a:gd name="T62" fmla="*/ 90 w 160"/>
              <a:gd name="T63" fmla="*/ 86 h 108"/>
              <a:gd name="T64" fmla="*/ 110 w 160"/>
              <a:gd name="T65" fmla="*/ 78 h 108"/>
              <a:gd name="T66" fmla="*/ 98 w 160"/>
              <a:gd name="T67" fmla="*/ 91 h 108"/>
              <a:gd name="T68" fmla="*/ 122 w 160"/>
              <a:gd name="T69" fmla="*/ 108 h 108"/>
              <a:gd name="T70" fmla="*/ 122 w 160"/>
              <a:gd name="T71" fmla="*/ 86 h 108"/>
              <a:gd name="T72" fmla="*/ 142 w 160"/>
              <a:gd name="T73" fmla="*/ 78 h 108"/>
              <a:gd name="T74" fmla="*/ 131 w 160"/>
              <a:gd name="T75" fmla="*/ 91 h 108"/>
              <a:gd name="T76" fmla="*/ 155 w 160"/>
              <a:gd name="T77" fmla="*/ 108 h 108"/>
              <a:gd name="T78" fmla="*/ 155 w 160"/>
              <a:gd name="T79" fmla="*/ 86 h 108"/>
              <a:gd name="T80" fmla="*/ 89 w 160"/>
              <a:gd name="T81" fmla="*/ 15 h 108"/>
              <a:gd name="T82" fmla="*/ 23 w 160"/>
              <a:gd name="T83" fmla="*/ 102 h 108"/>
              <a:gd name="T84" fmla="*/ 23 w 160"/>
              <a:gd name="T85" fmla="*/ 92 h 108"/>
              <a:gd name="T86" fmla="*/ 39 w 160"/>
              <a:gd name="T87" fmla="*/ 102 h 108"/>
              <a:gd name="T88" fmla="*/ 56 w 160"/>
              <a:gd name="T89" fmla="*/ 102 h 108"/>
              <a:gd name="T90" fmla="*/ 39 w 160"/>
              <a:gd name="T91" fmla="*/ 49 h 108"/>
              <a:gd name="T92" fmla="*/ 89 w 160"/>
              <a:gd name="T93" fmla="*/ 59 h 108"/>
              <a:gd name="T94" fmla="*/ 89 w 160"/>
              <a:gd name="T95" fmla="*/ 49 h 108"/>
              <a:gd name="T96" fmla="*/ 121 w 160"/>
              <a:gd name="T97" fmla="*/ 49 h 108"/>
              <a:gd name="T98" fmla="*/ 104 w 160"/>
              <a:gd name="T99" fmla="*/ 49 h 108"/>
              <a:gd name="T100" fmla="*/ 71 w 160"/>
              <a:gd name="T101" fmla="*/ 92 h 108"/>
              <a:gd name="T102" fmla="*/ 121 w 160"/>
              <a:gd name="T103" fmla="*/ 102 h 108"/>
              <a:gd name="T104" fmla="*/ 121 w 160"/>
              <a:gd name="T105" fmla="*/ 92 h 108"/>
              <a:gd name="T106" fmla="*/ 137 w 160"/>
              <a:gd name="T107" fmla="*/ 102 h 108"/>
              <a:gd name="T108" fmla="*/ 154 w 160"/>
              <a:gd name="T109" fmla="*/ 102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160" h="108">
                <a:moveTo>
                  <a:pt x="155" y="86"/>
                </a:moveTo>
                <a:cubicBezTo>
                  <a:pt x="148" y="86"/>
                  <a:pt x="148" y="86"/>
                  <a:pt x="148" y="86"/>
                </a:cubicBezTo>
                <a:cubicBezTo>
                  <a:pt x="148" y="75"/>
                  <a:pt x="148" y="75"/>
                  <a:pt x="148" y="75"/>
                </a:cubicBezTo>
                <a:cubicBezTo>
                  <a:pt x="148" y="74"/>
                  <a:pt x="147" y="72"/>
                  <a:pt x="145" y="72"/>
                </a:cubicBezTo>
                <a:cubicBezTo>
                  <a:pt x="116" y="72"/>
                  <a:pt x="116" y="72"/>
                  <a:pt x="116" y="72"/>
                </a:cubicBezTo>
                <a:cubicBezTo>
                  <a:pt x="116" y="65"/>
                  <a:pt x="116" y="65"/>
                  <a:pt x="116" y="65"/>
                </a:cubicBezTo>
                <a:cubicBezTo>
                  <a:pt x="122" y="65"/>
                  <a:pt x="122" y="65"/>
                  <a:pt x="122" y="65"/>
                </a:cubicBezTo>
                <a:cubicBezTo>
                  <a:pt x="125" y="65"/>
                  <a:pt x="127" y="62"/>
                  <a:pt x="127" y="60"/>
                </a:cubicBezTo>
                <a:cubicBezTo>
                  <a:pt x="127" y="48"/>
                  <a:pt x="127" y="48"/>
                  <a:pt x="127" y="48"/>
                </a:cubicBezTo>
                <a:cubicBezTo>
                  <a:pt x="127" y="45"/>
                  <a:pt x="125" y="43"/>
                  <a:pt x="122" y="43"/>
                </a:cubicBezTo>
                <a:cubicBezTo>
                  <a:pt x="116" y="43"/>
                  <a:pt x="116" y="43"/>
                  <a:pt x="116" y="43"/>
                </a:cubicBezTo>
                <a:cubicBezTo>
                  <a:pt x="116" y="32"/>
                  <a:pt x="116" y="32"/>
                  <a:pt x="116" y="32"/>
                </a:cubicBezTo>
                <a:cubicBezTo>
                  <a:pt x="116" y="30"/>
                  <a:pt x="114" y="29"/>
                  <a:pt x="113" y="29"/>
                </a:cubicBezTo>
                <a:cubicBezTo>
                  <a:pt x="83" y="29"/>
                  <a:pt x="83" y="29"/>
                  <a:pt x="83" y="29"/>
                </a:cubicBezTo>
                <a:cubicBezTo>
                  <a:pt x="83" y="21"/>
                  <a:pt x="83" y="21"/>
                  <a:pt x="83" y="21"/>
                </a:cubicBezTo>
                <a:cubicBezTo>
                  <a:pt x="90" y="21"/>
                  <a:pt x="90" y="21"/>
                  <a:pt x="90" y="21"/>
                </a:cubicBezTo>
                <a:cubicBezTo>
                  <a:pt x="92" y="21"/>
                  <a:pt x="95" y="19"/>
                  <a:pt x="95" y="16"/>
                </a:cubicBezTo>
                <a:cubicBezTo>
                  <a:pt x="95" y="5"/>
                  <a:pt x="95" y="5"/>
                  <a:pt x="95" y="5"/>
                </a:cubicBezTo>
                <a:cubicBezTo>
                  <a:pt x="95" y="2"/>
                  <a:pt x="92" y="0"/>
                  <a:pt x="90" y="0"/>
                </a:cubicBezTo>
                <a:cubicBezTo>
                  <a:pt x="70" y="0"/>
                  <a:pt x="70" y="0"/>
                  <a:pt x="70" y="0"/>
                </a:cubicBezTo>
                <a:cubicBezTo>
                  <a:pt x="68" y="0"/>
                  <a:pt x="65" y="2"/>
                  <a:pt x="65" y="5"/>
                </a:cubicBezTo>
                <a:cubicBezTo>
                  <a:pt x="65" y="16"/>
                  <a:pt x="65" y="16"/>
                  <a:pt x="65" y="16"/>
                </a:cubicBezTo>
                <a:cubicBezTo>
                  <a:pt x="65" y="19"/>
                  <a:pt x="68" y="21"/>
                  <a:pt x="70" y="21"/>
                </a:cubicBezTo>
                <a:cubicBezTo>
                  <a:pt x="77" y="21"/>
                  <a:pt x="77" y="21"/>
                  <a:pt x="77" y="21"/>
                </a:cubicBezTo>
                <a:cubicBezTo>
                  <a:pt x="77" y="29"/>
                  <a:pt x="77" y="29"/>
                  <a:pt x="77" y="29"/>
                </a:cubicBezTo>
                <a:cubicBezTo>
                  <a:pt x="47" y="29"/>
                  <a:pt x="47" y="29"/>
                  <a:pt x="47" y="29"/>
                </a:cubicBezTo>
                <a:cubicBezTo>
                  <a:pt x="46" y="29"/>
                  <a:pt x="44" y="30"/>
                  <a:pt x="44" y="32"/>
                </a:cubicBezTo>
                <a:cubicBezTo>
                  <a:pt x="44" y="43"/>
                  <a:pt x="44" y="43"/>
                  <a:pt x="44" y="43"/>
                </a:cubicBezTo>
                <a:cubicBezTo>
                  <a:pt x="38" y="43"/>
                  <a:pt x="38" y="43"/>
                  <a:pt x="38" y="43"/>
                </a:cubicBezTo>
                <a:cubicBezTo>
                  <a:pt x="35" y="43"/>
                  <a:pt x="33" y="45"/>
                  <a:pt x="33" y="48"/>
                </a:cubicBezTo>
                <a:cubicBezTo>
                  <a:pt x="33" y="60"/>
                  <a:pt x="33" y="60"/>
                  <a:pt x="33" y="60"/>
                </a:cubicBezTo>
                <a:cubicBezTo>
                  <a:pt x="33" y="62"/>
                  <a:pt x="35" y="65"/>
                  <a:pt x="38" y="65"/>
                </a:cubicBezTo>
                <a:cubicBezTo>
                  <a:pt x="44" y="65"/>
                  <a:pt x="44" y="65"/>
                  <a:pt x="44" y="65"/>
                </a:cubicBezTo>
                <a:cubicBezTo>
                  <a:pt x="44" y="72"/>
                  <a:pt x="44" y="72"/>
                  <a:pt x="44" y="72"/>
                </a:cubicBezTo>
                <a:cubicBezTo>
                  <a:pt x="15" y="72"/>
                  <a:pt x="15" y="72"/>
                  <a:pt x="15" y="72"/>
                </a:cubicBezTo>
                <a:cubicBezTo>
                  <a:pt x="13" y="72"/>
                  <a:pt x="12" y="74"/>
                  <a:pt x="12" y="75"/>
                </a:cubicBezTo>
                <a:cubicBezTo>
                  <a:pt x="12" y="86"/>
                  <a:pt x="12" y="86"/>
                  <a:pt x="12" y="86"/>
                </a:cubicBezTo>
                <a:cubicBezTo>
                  <a:pt x="5" y="86"/>
                  <a:pt x="5" y="86"/>
                  <a:pt x="5" y="86"/>
                </a:cubicBezTo>
                <a:cubicBezTo>
                  <a:pt x="2" y="86"/>
                  <a:pt x="0" y="88"/>
                  <a:pt x="0" y="91"/>
                </a:cubicBezTo>
                <a:cubicBezTo>
                  <a:pt x="0" y="103"/>
                  <a:pt x="0" y="103"/>
                  <a:pt x="0" y="103"/>
                </a:cubicBezTo>
                <a:cubicBezTo>
                  <a:pt x="0" y="105"/>
                  <a:pt x="2" y="108"/>
                  <a:pt x="5" y="108"/>
                </a:cubicBezTo>
                <a:cubicBezTo>
                  <a:pt x="24" y="108"/>
                  <a:pt x="24" y="108"/>
                  <a:pt x="24" y="108"/>
                </a:cubicBezTo>
                <a:cubicBezTo>
                  <a:pt x="27" y="108"/>
                  <a:pt x="29" y="105"/>
                  <a:pt x="29" y="103"/>
                </a:cubicBezTo>
                <a:cubicBezTo>
                  <a:pt x="29" y="91"/>
                  <a:pt x="29" y="91"/>
                  <a:pt x="29" y="91"/>
                </a:cubicBezTo>
                <a:cubicBezTo>
                  <a:pt x="29" y="88"/>
                  <a:pt x="27" y="86"/>
                  <a:pt x="24" y="86"/>
                </a:cubicBezTo>
                <a:cubicBezTo>
                  <a:pt x="18" y="86"/>
                  <a:pt x="18" y="86"/>
                  <a:pt x="18" y="86"/>
                </a:cubicBezTo>
                <a:cubicBezTo>
                  <a:pt x="18" y="78"/>
                  <a:pt x="18" y="78"/>
                  <a:pt x="18" y="78"/>
                </a:cubicBezTo>
                <a:cubicBezTo>
                  <a:pt x="44" y="78"/>
                  <a:pt x="44" y="78"/>
                  <a:pt x="44" y="78"/>
                </a:cubicBezTo>
                <a:cubicBezTo>
                  <a:pt x="44" y="86"/>
                  <a:pt x="44" y="86"/>
                  <a:pt x="44" y="86"/>
                </a:cubicBezTo>
                <a:cubicBezTo>
                  <a:pt x="38" y="86"/>
                  <a:pt x="38" y="86"/>
                  <a:pt x="38" y="86"/>
                </a:cubicBezTo>
                <a:cubicBezTo>
                  <a:pt x="35" y="86"/>
                  <a:pt x="33" y="88"/>
                  <a:pt x="33" y="91"/>
                </a:cubicBezTo>
                <a:cubicBezTo>
                  <a:pt x="33" y="103"/>
                  <a:pt x="33" y="103"/>
                  <a:pt x="33" y="103"/>
                </a:cubicBezTo>
                <a:cubicBezTo>
                  <a:pt x="33" y="105"/>
                  <a:pt x="35" y="108"/>
                  <a:pt x="38" y="108"/>
                </a:cubicBezTo>
                <a:cubicBezTo>
                  <a:pt x="57" y="108"/>
                  <a:pt x="57" y="108"/>
                  <a:pt x="57" y="108"/>
                </a:cubicBezTo>
                <a:cubicBezTo>
                  <a:pt x="60" y="108"/>
                  <a:pt x="62" y="105"/>
                  <a:pt x="62" y="103"/>
                </a:cubicBezTo>
                <a:cubicBezTo>
                  <a:pt x="62" y="91"/>
                  <a:pt x="62" y="91"/>
                  <a:pt x="62" y="91"/>
                </a:cubicBezTo>
                <a:cubicBezTo>
                  <a:pt x="62" y="88"/>
                  <a:pt x="60" y="86"/>
                  <a:pt x="57" y="86"/>
                </a:cubicBezTo>
                <a:cubicBezTo>
                  <a:pt x="50" y="86"/>
                  <a:pt x="50" y="86"/>
                  <a:pt x="50" y="86"/>
                </a:cubicBezTo>
                <a:cubicBezTo>
                  <a:pt x="50" y="65"/>
                  <a:pt x="50" y="65"/>
                  <a:pt x="50" y="65"/>
                </a:cubicBezTo>
                <a:cubicBezTo>
                  <a:pt x="57" y="65"/>
                  <a:pt x="57" y="65"/>
                  <a:pt x="57" y="65"/>
                </a:cubicBezTo>
                <a:cubicBezTo>
                  <a:pt x="60" y="65"/>
                  <a:pt x="62" y="62"/>
                  <a:pt x="62" y="60"/>
                </a:cubicBezTo>
                <a:cubicBezTo>
                  <a:pt x="62" y="48"/>
                  <a:pt x="62" y="48"/>
                  <a:pt x="62" y="48"/>
                </a:cubicBezTo>
                <a:cubicBezTo>
                  <a:pt x="62" y="45"/>
                  <a:pt x="60" y="43"/>
                  <a:pt x="57" y="43"/>
                </a:cubicBezTo>
                <a:cubicBezTo>
                  <a:pt x="50" y="43"/>
                  <a:pt x="50" y="43"/>
                  <a:pt x="50" y="43"/>
                </a:cubicBezTo>
                <a:cubicBezTo>
                  <a:pt x="50" y="35"/>
                  <a:pt x="50" y="35"/>
                  <a:pt x="50" y="35"/>
                </a:cubicBezTo>
                <a:cubicBezTo>
                  <a:pt x="77" y="35"/>
                  <a:pt x="77" y="35"/>
                  <a:pt x="77" y="35"/>
                </a:cubicBezTo>
                <a:cubicBezTo>
                  <a:pt x="77" y="43"/>
                  <a:pt x="77" y="43"/>
                  <a:pt x="77" y="43"/>
                </a:cubicBezTo>
                <a:cubicBezTo>
                  <a:pt x="70" y="43"/>
                  <a:pt x="70" y="43"/>
                  <a:pt x="70" y="43"/>
                </a:cubicBezTo>
                <a:cubicBezTo>
                  <a:pt x="68" y="43"/>
                  <a:pt x="65" y="45"/>
                  <a:pt x="65" y="48"/>
                </a:cubicBezTo>
                <a:cubicBezTo>
                  <a:pt x="65" y="60"/>
                  <a:pt x="65" y="60"/>
                  <a:pt x="65" y="60"/>
                </a:cubicBezTo>
                <a:cubicBezTo>
                  <a:pt x="65" y="62"/>
                  <a:pt x="68" y="65"/>
                  <a:pt x="70" y="65"/>
                </a:cubicBezTo>
                <a:cubicBezTo>
                  <a:pt x="90" y="65"/>
                  <a:pt x="90" y="65"/>
                  <a:pt x="90" y="65"/>
                </a:cubicBezTo>
                <a:cubicBezTo>
                  <a:pt x="92" y="65"/>
                  <a:pt x="95" y="62"/>
                  <a:pt x="95" y="60"/>
                </a:cubicBezTo>
                <a:cubicBezTo>
                  <a:pt x="95" y="48"/>
                  <a:pt x="95" y="48"/>
                  <a:pt x="95" y="48"/>
                </a:cubicBezTo>
                <a:cubicBezTo>
                  <a:pt x="95" y="45"/>
                  <a:pt x="92" y="43"/>
                  <a:pt x="90" y="43"/>
                </a:cubicBezTo>
                <a:cubicBezTo>
                  <a:pt x="83" y="43"/>
                  <a:pt x="83" y="43"/>
                  <a:pt x="83" y="43"/>
                </a:cubicBezTo>
                <a:cubicBezTo>
                  <a:pt x="83" y="35"/>
                  <a:pt x="83" y="35"/>
                  <a:pt x="83" y="35"/>
                </a:cubicBezTo>
                <a:cubicBezTo>
                  <a:pt x="110" y="35"/>
                  <a:pt x="110" y="35"/>
                  <a:pt x="110" y="35"/>
                </a:cubicBezTo>
                <a:cubicBezTo>
                  <a:pt x="110" y="43"/>
                  <a:pt x="110" y="43"/>
                  <a:pt x="110" y="43"/>
                </a:cubicBezTo>
                <a:cubicBezTo>
                  <a:pt x="103" y="43"/>
                  <a:pt x="103" y="43"/>
                  <a:pt x="103" y="43"/>
                </a:cubicBezTo>
                <a:cubicBezTo>
                  <a:pt x="100" y="43"/>
                  <a:pt x="98" y="45"/>
                  <a:pt x="98" y="48"/>
                </a:cubicBezTo>
                <a:cubicBezTo>
                  <a:pt x="98" y="60"/>
                  <a:pt x="98" y="60"/>
                  <a:pt x="98" y="60"/>
                </a:cubicBezTo>
                <a:cubicBezTo>
                  <a:pt x="98" y="62"/>
                  <a:pt x="100" y="65"/>
                  <a:pt x="103" y="65"/>
                </a:cubicBezTo>
                <a:cubicBezTo>
                  <a:pt x="110" y="65"/>
                  <a:pt x="110" y="65"/>
                  <a:pt x="110" y="65"/>
                </a:cubicBezTo>
                <a:cubicBezTo>
                  <a:pt x="110" y="72"/>
                  <a:pt x="110" y="72"/>
                  <a:pt x="110" y="72"/>
                </a:cubicBezTo>
                <a:cubicBezTo>
                  <a:pt x="80" y="72"/>
                  <a:pt x="80" y="72"/>
                  <a:pt x="80" y="72"/>
                </a:cubicBezTo>
                <a:cubicBezTo>
                  <a:pt x="78" y="72"/>
                  <a:pt x="77" y="74"/>
                  <a:pt x="77" y="75"/>
                </a:cubicBezTo>
                <a:cubicBezTo>
                  <a:pt x="77" y="86"/>
                  <a:pt x="77" y="86"/>
                  <a:pt x="77" y="86"/>
                </a:cubicBezTo>
                <a:cubicBezTo>
                  <a:pt x="70" y="86"/>
                  <a:pt x="70" y="86"/>
                  <a:pt x="70" y="86"/>
                </a:cubicBezTo>
                <a:cubicBezTo>
                  <a:pt x="68" y="86"/>
                  <a:pt x="65" y="88"/>
                  <a:pt x="65" y="91"/>
                </a:cubicBezTo>
                <a:cubicBezTo>
                  <a:pt x="65" y="103"/>
                  <a:pt x="65" y="103"/>
                  <a:pt x="65" y="103"/>
                </a:cubicBezTo>
                <a:cubicBezTo>
                  <a:pt x="65" y="105"/>
                  <a:pt x="68" y="108"/>
                  <a:pt x="70" y="108"/>
                </a:cubicBezTo>
                <a:cubicBezTo>
                  <a:pt x="90" y="108"/>
                  <a:pt x="90" y="108"/>
                  <a:pt x="90" y="108"/>
                </a:cubicBezTo>
                <a:cubicBezTo>
                  <a:pt x="92" y="108"/>
                  <a:pt x="95" y="105"/>
                  <a:pt x="95" y="103"/>
                </a:cubicBezTo>
                <a:cubicBezTo>
                  <a:pt x="95" y="91"/>
                  <a:pt x="95" y="91"/>
                  <a:pt x="95" y="91"/>
                </a:cubicBezTo>
                <a:cubicBezTo>
                  <a:pt x="95" y="88"/>
                  <a:pt x="92" y="86"/>
                  <a:pt x="90" y="86"/>
                </a:cubicBezTo>
                <a:cubicBezTo>
                  <a:pt x="83" y="86"/>
                  <a:pt x="83" y="86"/>
                  <a:pt x="83" y="86"/>
                </a:cubicBezTo>
                <a:cubicBezTo>
                  <a:pt x="83" y="78"/>
                  <a:pt x="83" y="78"/>
                  <a:pt x="83" y="78"/>
                </a:cubicBezTo>
                <a:cubicBezTo>
                  <a:pt x="110" y="78"/>
                  <a:pt x="110" y="78"/>
                  <a:pt x="110" y="78"/>
                </a:cubicBezTo>
                <a:cubicBezTo>
                  <a:pt x="110" y="86"/>
                  <a:pt x="110" y="86"/>
                  <a:pt x="110" y="86"/>
                </a:cubicBezTo>
                <a:cubicBezTo>
                  <a:pt x="103" y="86"/>
                  <a:pt x="103" y="86"/>
                  <a:pt x="103" y="86"/>
                </a:cubicBezTo>
                <a:cubicBezTo>
                  <a:pt x="100" y="86"/>
                  <a:pt x="98" y="88"/>
                  <a:pt x="98" y="91"/>
                </a:cubicBezTo>
                <a:cubicBezTo>
                  <a:pt x="98" y="103"/>
                  <a:pt x="98" y="103"/>
                  <a:pt x="98" y="103"/>
                </a:cubicBezTo>
                <a:cubicBezTo>
                  <a:pt x="98" y="105"/>
                  <a:pt x="100" y="108"/>
                  <a:pt x="103" y="108"/>
                </a:cubicBezTo>
                <a:cubicBezTo>
                  <a:pt x="122" y="108"/>
                  <a:pt x="122" y="108"/>
                  <a:pt x="122" y="108"/>
                </a:cubicBezTo>
                <a:cubicBezTo>
                  <a:pt x="125" y="108"/>
                  <a:pt x="127" y="105"/>
                  <a:pt x="127" y="103"/>
                </a:cubicBezTo>
                <a:cubicBezTo>
                  <a:pt x="127" y="91"/>
                  <a:pt x="127" y="91"/>
                  <a:pt x="127" y="91"/>
                </a:cubicBezTo>
                <a:cubicBezTo>
                  <a:pt x="127" y="88"/>
                  <a:pt x="125" y="86"/>
                  <a:pt x="122" y="86"/>
                </a:cubicBezTo>
                <a:cubicBezTo>
                  <a:pt x="116" y="86"/>
                  <a:pt x="116" y="86"/>
                  <a:pt x="116" y="86"/>
                </a:cubicBezTo>
                <a:cubicBezTo>
                  <a:pt x="116" y="78"/>
                  <a:pt x="116" y="78"/>
                  <a:pt x="116" y="78"/>
                </a:cubicBezTo>
                <a:cubicBezTo>
                  <a:pt x="142" y="78"/>
                  <a:pt x="142" y="78"/>
                  <a:pt x="142" y="78"/>
                </a:cubicBezTo>
                <a:cubicBezTo>
                  <a:pt x="142" y="86"/>
                  <a:pt x="142" y="86"/>
                  <a:pt x="142" y="86"/>
                </a:cubicBezTo>
                <a:cubicBezTo>
                  <a:pt x="136" y="86"/>
                  <a:pt x="136" y="86"/>
                  <a:pt x="136" y="86"/>
                </a:cubicBezTo>
                <a:cubicBezTo>
                  <a:pt x="133" y="86"/>
                  <a:pt x="131" y="88"/>
                  <a:pt x="131" y="91"/>
                </a:cubicBezTo>
                <a:cubicBezTo>
                  <a:pt x="131" y="103"/>
                  <a:pt x="131" y="103"/>
                  <a:pt x="131" y="103"/>
                </a:cubicBezTo>
                <a:cubicBezTo>
                  <a:pt x="131" y="105"/>
                  <a:pt x="133" y="108"/>
                  <a:pt x="136" y="108"/>
                </a:cubicBezTo>
                <a:cubicBezTo>
                  <a:pt x="155" y="108"/>
                  <a:pt x="155" y="108"/>
                  <a:pt x="155" y="108"/>
                </a:cubicBezTo>
                <a:cubicBezTo>
                  <a:pt x="158" y="108"/>
                  <a:pt x="160" y="105"/>
                  <a:pt x="160" y="103"/>
                </a:cubicBezTo>
                <a:cubicBezTo>
                  <a:pt x="160" y="91"/>
                  <a:pt x="160" y="91"/>
                  <a:pt x="160" y="91"/>
                </a:cubicBezTo>
                <a:cubicBezTo>
                  <a:pt x="160" y="88"/>
                  <a:pt x="158" y="86"/>
                  <a:pt x="155" y="86"/>
                </a:cubicBezTo>
                <a:close/>
                <a:moveTo>
                  <a:pt x="71" y="6"/>
                </a:moveTo>
                <a:cubicBezTo>
                  <a:pt x="89" y="6"/>
                  <a:pt x="89" y="6"/>
                  <a:pt x="89" y="6"/>
                </a:cubicBezTo>
                <a:cubicBezTo>
                  <a:pt x="89" y="15"/>
                  <a:pt x="89" y="15"/>
                  <a:pt x="89" y="15"/>
                </a:cubicBezTo>
                <a:cubicBezTo>
                  <a:pt x="71" y="15"/>
                  <a:pt x="71" y="15"/>
                  <a:pt x="71" y="15"/>
                </a:cubicBezTo>
                <a:lnTo>
                  <a:pt x="71" y="6"/>
                </a:lnTo>
                <a:close/>
                <a:moveTo>
                  <a:pt x="23" y="102"/>
                </a:moveTo>
                <a:cubicBezTo>
                  <a:pt x="6" y="102"/>
                  <a:pt x="6" y="102"/>
                  <a:pt x="6" y="102"/>
                </a:cubicBezTo>
                <a:cubicBezTo>
                  <a:pt x="6" y="92"/>
                  <a:pt x="6" y="92"/>
                  <a:pt x="6" y="92"/>
                </a:cubicBezTo>
                <a:cubicBezTo>
                  <a:pt x="23" y="92"/>
                  <a:pt x="23" y="92"/>
                  <a:pt x="23" y="92"/>
                </a:cubicBezTo>
                <a:lnTo>
                  <a:pt x="23" y="102"/>
                </a:lnTo>
                <a:close/>
                <a:moveTo>
                  <a:pt x="56" y="102"/>
                </a:moveTo>
                <a:cubicBezTo>
                  <a:pt x="39" y="102"/>
                  <a:pt x="39" y="102"/>
                  <a:pt x="39" y="102"/>
                </a:cubicBezTo>
                <a:cubicBezTo>
                  <a:pt x="39" y="92"/>
                  <a:pt x="39" y="92"/>
                  <a:pt x="39" y="92"/>
                </a:cubicBezTo>
                <a:cubicBezTo>
                  <a:pt x="56" y="92"/>
                  <a:pt x="56" y="92"/>
                  <a:pt x="56" y="92"/>
                </a:cubicBezTo>
                <a:lnTo>
                  <a:pt x="56" y="102"/>
                </a:lnTo>
                <a:close/>
                <a:moveTo>
                  <a:pt x="56" y="59"/>
                </a:moveTo>
                <a:cubicBezTo>
                  <a:pt x="39" y="59"/>
                  <a:pt x="39" y="59"/>
                  <a:pt x="39" y="59"/>
                </a:cubicBezTo>
                <a:cubicBezTo>
                  <a:pt x="39" y="49"/>
                  <a:pt x="39" y="49"/>
                  <a:pt x="39" y="49"/>
                </a:cubicBezTo>
                <a:cubicBezTo>
                  <a:pt x="56" y="49"/>
                  <a:pt x="56" y="49"/>
                  <a:pt x="56" y="49"/>
                </a:cubicBezTo>
                <a:lnTo>
                  <a:pt x="56" y="59"/>
                </a:lnTo>
                <a:close/>
                <a:moveTo>
                  <a:pt x="89" y="59"/>
                </a:moveTo>
                <a:cubicBezTo>
                  <a:pt x="71" y="59"/>
                  <a:pt x="71" y="59"/>
                  <a:pt x="71" y="59"/>
                </a:cubicBezTo>
                <a:cubicBezTo>
                  <a:pt x="71" y="49"/>
                  <a:pt x="71" y="49"/>
                  <a:pt x="71" y="49"/>
                </a:cubicBezTo>
                <a:cubicBezTo>
                  <a:pt x="89" y="49"/>
                  <a:pt x="89" y="49"/>
                  <a:pt x="89" y="49"/>
                </a:cubicBezTo>
                <a:lnTo>
                  <a:pt x="89" y="59"/>
                </a:lnTo>
                <a:close/>
                <a:moveTo>
                  <a:pt x="104" y="49"/>
                </a:moveTo>
                <a:cubicBezTo>
                  <a:pt x="121" y="49"/>
                  <a:pt x="121" y="49"/>
                  <a:pt x="121" y="49"/>
                </a:cubicBezTo>
                <a:cubicBezTo>
                  <a:pt x="121" y="59"/>
                  <a:pt x="121" y="59"/>
                  <a:pt x="121" y="59"/>
                </a:cubicBezTo>
                <a:cubicBezTo>
                  <a:pt x="104" y="59"/>
                  <a:pt x="104" y="59"/>
                  <a:pt x="104" y="59"/>
                </a:cubicBezTo>
                <a:lnTo>
                  <a:pt x="104" y="49"/>
                </a:lnTo>
                <a:close/>
                <a:moveTo>
                  <a:pt x="89" y="102"/>
                </a:moveTo>
                <a:cubicBezTo>
                  <a:pt x="71" y="102"/>
                  <a:pt x="71" y="102"/>
                  <a:pt x="71" y="102"/>
                </a:cubicBezTo>
                <a:cubicBezTo>
                  <a:pt x="71" y="92"/>
                  <a:pt x="71" y="92"/>
                  <a:pt x="71" y="92"/>
                </a:cubicBezTo>
                <a:cubicBezTo>
                  <a:pt x="89" y="92"/>
                  <a:pt x="89" y="92"/>
                  <a:pt x="89" y="92"/>
                </a:cubicBezTo>
                <a:lnTo>
                  <a:pt x="89" y="102"/>
                </a:lnTo>
                <a:close/>
                <a:moveTo>
                  <a:pt x="121" y="102"/>
                </a:moveTo>
                <a:cubicBezTo>
                  <a:pt x="104" y="102"/>
                  <a:pt x="104" y="102"/>
                  <a:pt x="104" y="102"/>
                </a:cubicBezTo>
                <a:cubicBezTo>
                  <a:pt x="104" y="92"/>
                  <a:pt x="104" y="92"/>
                  <a:pt x="104" y="92"/>
                </a:cubicBezTo>
                <a:cubicBezTo>
                  <a:pt x="121" y="92"/>
                  <a:pt x="121" y="92"/>
                  <a:pt x="121" y="92"/>
                </a:cubicBezTo>
                <a:lnTo>
                  <a:pt x="121" y="102"/>
                </a:lnTo>
                <a:close/>
                <a:moveTo>
                  <a:pt x="154" y="102"/>
                </a:moveTo>
                <a:cubicBezTo>
                  <a:pt x="137" y="102"/>
                  <a:pt x="137" y="102"/>
                  <a:pt x="137" y="102"/>
                </a:cubicBezTo>
                <a:cubicBezTo>
                  <a:pt x="137" y="92"/>
                  <a:pt x="137" y="92"/>
                  <a:pt x="137" y="92"/>
                </a:cubicBezTo>
                <a:cubicBezTo>
                  <a:pt x="154" y="92"/>
                  <a:pt x="154" y="92"/>
                  <a:pt x="154" y="92"/>
                </a:cubicBezTo>
                <a:lnTo>
                  <a:pt x="154" y="10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21" name="Freeform 820">
            <a:extLst>
              <a:ext uri="{FF2B5EF4-FFF2-40B4-BE49-F238E27FC236}">
                <a16:creationId xmlns:a16="http://schemas.microsoft.com/office/drawing/2014/main" xmlns="" id="{398C08E3-4E48-4144-9ADA-EEE229380507}"/>
              </a:ext>
            </a:extLst>
          </p:cNvPr>
          <p:cNvSpPr>
            <a:spLocks noEditPoints="1"/>
          </p:cNvSpPr>
          <p:nvPr/>
        </p:nvSpPr>
        <p:spPr bwMode="auto">
          <a:xfrm>
            <a:off x="6302375" y="1617663"/>
            <a:ext cx="546100" cy="512763"/>
          </a:xfrm>
          <a:custGeom>
            <a:avLst/>
            <a:gdLst>
              <a:gd name="T0" fmla="*/ 115 w 160"/>
              <a:gd name="T1" fmla="*/ 47 h 149"/>
              <a:gd name="T2" fmla="*/ 107 w 160"/>
              <a:gd name="T3" fmla="*/ 0 h 149"/>
              <a:gd name="T4" fmla="*/ 45 w 160"/>
              <a:gd name="T5" fmla="*/ 8 h 149"/>
              <a:gd name="T6" fmla="*/ 53 w 160"/>
              <a:gd name="T7" fmla="*/ 55 h 149"/>
              <a:gd name="T8" fmla="*/ 77 w 160"/>
              <a:gd name="T9" fmla="*/ 63 h 149"/>
              <a:gd name="T10" fmla="*/ 66 w 160"/>
              <a:gd name="T11" fmla="*/ 66 h 149"/>
              <a:gd name="T12" fmla="*/ 91 w 160"/>
              <a:gd name="T13" fmla="*/ 69 h 149"/>
              <a:gd name="T14" fmla="*/ 91 w 160"/>
              <a:gd name="T15" fmla="*/ 63 h 149"/>
              <a:gd name="T16" fmla="*/ 83 w 160"/>
              <a:gd name="T17" fmla="*/ 55 h 149"/>
              <a:gd name="T18" fmla="*/ 51 w 160"/>
              <a:gd name="T19" fmla="*/ 47 h 149"/>
              <a:gd name="T20" fmla="*/ 53 w 160"/>
              <a:gd name="T21" fmla="*/ 6 h 149"/>
              <a:gd name="T22" fmla="*/ 109 w 160"/>
              <a:gd name="T23" fmla="*/ 8 h 149"/>
              <a:gd name="T24" fmla="*/ 107 w 160"/>
              <a:gd name="T25" fmla="*/ 49 h 149"/>
              <a:gd name="T26" fmla="*/ 51 w 160"/>
              <a:gd name="T27" fmla="*/ 47 h 149"/>
              <a:gd name="T28" fmla="*/ 8 w 160"/>
              <a:gd name="T29" fmla="*/ 80 h 149"/>
              <a:gd name="T30" fmla="*/ 0 w 160"/>
              <a:gd name="T31" fmla="*/ 127 h 149"/>
              <a:gd name="T32" fmla="*/ 32 w 160"/>
              <a:gd name="T33" fmla="*/ 135 h 149"/>
              <a:gd name="T34" fmla="*/ 24 w 160"/>
              <a:gd name="T35" fmla="*/ 143 h 149"/>
              <a:gd name="T36" fmla="*/ 24 w 160"/>
              <a:gd name="T37" fmla="*/ 149 h 149"/>
              <a:gd name="T38" fmla="*/ 49 w 160"/>
              <a:gd name="T39" fmla="*/ 146 h 149"/>
              <a:gd name="T40" fmla="*/ 38 w 160"/>
              <a:gd name="T41" fmla="*/ 143 h 149"/>
              <a:gd name="T42" fmla="*/ 62 w 160"/>
              <a:gd name="T43" fmla="*/ 135 h 149"/>
              <a:gd name="T44" fmla="*/ 70 w 160"/>
              <a:gd name="T45" fmla="*/ 89 h 149"/>
              <a:gd name="T46" fmla="*/ 64 w 160"/>
              <a:gd name="T47" fmla="*/ 127 h 149"/>
              <a:gd name="T48" fmla="*/ 8 w 160"/>
              <a:gd name="T49" fmla="*/ 129 h 149"/>
              <a:gd name="T50" fmla="*/ 6 w 160"/>
              <a:gd name="T51" fmla="*/ 89 h 149"/>
              <a:gd name="T52" fmla="*/ 62 w 160"/>
              <a:gd name="T53" fmla="*/ 86 h 149"/>
              <a:gd name="T54" fmla="*/ 64 w 160"/>
              <a:gd name="T55" fmla="*/ 127 h 149"/>
              <a:gd name="T56" fmla="*/ 152 w 160"/>
              <a:gd name="T57" fmla="*/ 80 h 149"/>
              <a:gd name="T58" fmla="*/ 90 w 160"/>
              <a:gd name="T59" fmla="*/ 89 h 149"/>
              <a:gd name="T60" fmla="*/ 98 w 160"/>
              <a:gd name="T61" fmla="*/ 135 h 149"/>
              <a:gd name="T62" fmla="*/ 122 w 160"/>
              <a:gd name="T63" fmla="*/ 143 h 149"/>
              <a:gd name="T64" fmla="*/ 111 w 160"/>
              <a:gd name="T65" fmla="*/ 146 h 149"/>
              <a:gd name="T66" fmla="*/ 136 w 160"/>
              <a:gd name="T67" fmla="*/ 149 h 149"/>
              <a:gd name="T68" fmla="*/ 136 w 160"/>
              <a:gd name="T69" fmla="*/ 143 h 149"/>
              <a:gd name="T70" fmla="*/ 128 w 160"/>
              <a:gd name="T71" fmla="*/ 135 h 149"/>
              <a:gd name="T72" fmla="*/ 160 w 160"/>
              <a:gd name="T73" fmla="*/ 127 h 149"/>
              <a:gd name="T74" fmla="*/ 152 w 160"/>
              <a:gd name="T75" fmla="*/ 80 h 149"/>
              <a:gd name="T76" fmla="*/ 152 w 160"/>
              <a:gd name="T77" fmla="*/ 129 h 149"/>
              <a:gd name="T78" fmla="*/ 96 w 160"/>
              <a:gd name="T79" fmla="*/ 127 h 149"/>
              <a:gd name="T80" fmla="*/ 98 w 160"/>
              <a:gd name="T81" fmla="*/ 86 h 149"/>
              <a:gd name="T82" fmla="*/ 154 w 160"/>
              <a:gd name="T83" fmla="*/ 89 h 149"/>
              <a:gd name="T84" fmla="*/ 12 w 160"/>
              <a:gd name="T85" fmla="*/ 69 h 149"/>
              <a:gd name="T86" fmla="*/ 15 w 160"/>
              <a:gd name="T87" fmla="*/ 25 h 149"/>
              <a:gd name="T88" fmla="*/ 36 w 160"/>
              <a:gd name="T89" fmla="*/ 22 h 149"/>
              <a:gd name="T90" fmla="*/ 12 w 160"/>
              <a:gd name="T91" fmla="*/ 20 h 149"/>
              <a:gd name="T92" fmla="*/ 9 w 160"/>
              <a:gd name="T93" fmla="*/ 66 h 149"/>
              <a:gd name="T94" fmla="*/ 148 w 160"/>
              <a:gd name="T95" fmla="*/ 69 h 149"/>
              <a:gd name="T96" fmla="*/ 151 w 160"/>
              <a:gd name="T97" fmla="*/ 22 h 149"/>
              <a:gd name="T98" fmla="*/ 127 w 160"/>
              <a:gd name="T99" fmla="*/ 20 h 149"/>
              <a:gd name="T100" fmla="*/ 127 w 160"/>
              <a:gd name="T101" fmla="*/ 25 h 149"/>
              <a:gd name="T102" fmla="*/ 145 w 160"/>
              <a:gd name="T103" fmla="*/ 66 h 1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160" h="149">
                <a:moveTo>
                  <a:pt x="107" y="55"/>
                </a:moveTo>
                <a:cubicBezTo>
                  <a:pt x="111" y="55"/>
                  <a:pt x="115" y="51"/>
                  <a:pt x="115" y="47"/>
                </a:cubicBezTo>
                <a:cubicBezTo>
                  <a:pt x="115" y="8"/>
                  <a:pt x="115" y="8"/>
                  <a:pt x="115" y="8"/>
                </a:cubicBezTo>
                <a:cubicBezTo>
                  <a:pt x="115" y="4"/>
                  <a:pt x="111" y="0"/>
                  <a:pt x="107" y="0"/>
                </a:cubicBezTo>
                <a:cubicBezTo>
                  <a:pt x="53" y="0"/>
                  <a:pt x="53" y="0"/>
                  <a:pt x="53" y="0"/>
                </a:cubicBezTo>
                <a:cubicBezTo>
                  <a:pt x="49" y="0"/>
                  <a:pt x="45" y="4"/>
                  <a:pt x="45" y="8"/>
                </a:cubicBezTo>
                <a:cubicBezTo>
                  <a:pt x="45" y="47"/>
                  <a:pt x="45" y="47"/>
                  <a:pt x="45" y="47"/>
                </a:cubicBezTo>
                <a:cubicBezTo>
                  <a:pt x="45" y="51"/>
                  <a:pt x="49" y="55"/>
                  <a:pt x="53" y="55"/>
                </a:cubicBezTo>
                <a:cubicBezTo>
                  <a:pt x="77" y="55"/>
                  <a:pt x="77" y="55"/>
                  <a:pt x="77" y="55"/>
                </a:cubicBezTo>
                <a:cubicBezTo>
                  <a:pt x="77" y="63"/>
                  <a:pt x="77" y="63"/>
                  <a:pt x="77" y="63"/>
                </a:cubicBezTo>
                <a:cubicBezTo>
                  <a:pt x="69" y="63"/>
                  <a:pt x="69" y="63"/>
                  <a:pt x="69" y="63"/>
                </a:cubicBezTo>
                <a:cubicBezTo>
                  <a:pt x="68" y="63"/>
                  <a:pt x="66" y="65"/>
                  <a:pt x="66" y="66"/>
                </a:cubicBezTo>
                <a:cubicBezTo>
                  <a:pt x="66" y="68"/>
                  <a:pt x="68" y="69"/>
                  <a:pt x="69" y="69"/>
                </a:cubicBezTo>
                <a:cubicBezTo>
                  <a:pt x="91" y="69"/>
                  <a:pt x="91" y="69"/>
                  <a:pt x="91" y="69"/>
                </a:cubicBezTo>
                <a:cubicBezTo>
                  <a:pt x="92" y="69"/>
                  <a:pt x="94" y="68"/>
                  <a:pt x="94" y="66"/>
                </a:cubicBezTo>
                <a:cubicBezTo>
                  <a:pt x="94" y="65"/>
                  <a:pt x="92" y="63"/>
                  <a:pt x="91" y="63"/>
                </a:cubicBezTo>
                <a:cubicBezTo>
                  <a:pt x="83" y="63"/>
                  <a:pt x="83" y="63"/>
                  <a:pt x="83" y="63"/>
                </a:cubicBezTo>
                <a:cubicBezTo>
                  <a:pt x="83" y="55"/>
                  <a:pt x="83" y="55"/>
                  <a:pt x="83" y="55"/>
                </a:cubicBezTo>
                <a:lnTo>
                  <a:pt x="107" y="55"/>
                </a:lnTo>
                <a:close/>
                <a:moveTo>
                  <a:pt x="51" y="47"/>
                </a:moveTo>
                <a:cubicBezTo>
                  <a:pt x="51" y="8"/>
                  <a:pt x="51" y="8"/>
                  <a:pt x="51" y="8"/>
                </a:cubicBezTo>
                <a:cubicBezTo>
                  <a:pt x="51" y="7"/>
                  <a:pt x="52" y="6"/>
                  <a:pt x="53" y="6"/>
                </a:cubicBezTo>
                <a:cubicBezTo>
                  <a:pt x="107" y="6"/>
                  <a:pt x="107" y="6"/>
                  <a:pt x="107" y="6"/>
                </a:cubicBezTo>
                <a:cubicBezTo>
                  <a:pt x="108" y="6"/>
                  <a:pt x="109" y="7"/>
                  <a:pt x="109" y="8"/>
                </a:cubicBezTo>
                <a:cubicBezTo>
                  <a:pt x="109" y="47"/>
                  <a:pt x="109" y="47"/>
                  <a:pt x="109" y="47"/>
                </a:cubicBezTo>
                <a:cubicBezTo>
                  <a:pt x="109" y="48"/>
                  <a:pt x="108" y="49"/>
                  <a:pt x="107" y="49"/>
                </a:cubicBezTo>
                <a:cubicBezTo>
                  <a:pt x="53" y="49"/>
                  <a:pt x="53" y="49"/>
                  <a:pt x="53" y="49"/>
                </a:cubicBezTo>
                <a:cubicBezTo>
                  <a:pt x="52" y="49"/>
                  <a:pt x="51" y="48"/>
                  <a:pt x="51" y="47"/>
                </a:cubicBezTo>
                <a:close/>
                <a:moveTo>
                  <a:pt x="62" y="80"/>
                </a:moveTo>
                <a:cubicBezTo>
                  <a:pt x="8" y="80"/>
                  <a:pt x="8" y="80"/>
                  <a:pt x="8" y="80"/>
                </a:cubicBezTo>
                <a:cubicBezTo>
                  <a:pt x="4" y="80"/>
                  <a:pt x="0" y="84"/>
                  <a:pt x="0" y="89"/>
                </a:cubicBezTo>
                <a:cubicBezTo>
                  <a:pt x="0" y="127"/>
                  <a:pt x="0" y="127"/>
                  <a:pt x="0" y="127"/>
                </a:cubicBezTo>
                <a:cubicBezTo>
                  <a:pt x="0" y="131"/>
                  <a:pt x="4" y="135"/>
                  <a:pt x="8" y="135"/>
                </a:cubicBezTo>
                <a:cubicBezTo>
                  <a:pt x="32" y="135"/>
                  <a:pt x="32" y="135"/>
                  <a:pt x="32" y="135"/>
                </a:cubicBezTo>
                <a:cubicBezTo>
                  <a:pt x="32" y="143"/>
                  <a:pt x="32" y="143"/>
                  <a:pt x="32" y="143"/>
                </a:cubicBezTo>
                <a:cubicBezTo>
                  <a:pt x="24" y="143"/>
                  <a:pt x="24" y="143"/>
                  <a:pt x="24" y="143"/>
                </a:cubicBezTo>
                <a:cubicBezTo>
                  <a:pt x="23" y="143"/>
                  <a:pt x="21" y="145"/>
                  <a:pt x="21" y="146"/>
                </a:cubicBezTo>
                <a:cubicBezTo>
                  <a:pt x="21" y="148"/>
                  <a:pt x="23" y="149"/>
                  <a:pt x="24" y="149"/>
                </a:cubicBezTo>
                <a:cubicBezTo>
                  <a:pt x="46" y="149"/>
                  <a:pt x="46" y="149"/>
                  <a:pt x="46" y="149"/>
                </a:cubicBezTo>
                <a:cubicBezTo>
                  <a:pt x="48" y="149"/>
                  <a:pt x="49" y="148"/>
                  <a:pt x="49" y="146"/>
                </a:cubicBezTo>
                <a:cubicBezTo>
                  <a:pt x="49" y="145"/>
                  <a:pt x="48" y="143"/>
                  <a:pt x="46" y="143"/>
                </a:cubicBezTo>
                <a:cubicBezTo>
                  <a:pt x="38" y="143"/>
                  <a:pt x="38" y="143"/>
                  <a:pt x="38" y="143"/>
                </a:cubicBezTo>
                <a:cubicBezTo>
                  <a:pt x="38" y="135"/>
                  <a:pt x="38" y="135"/>
                  <a:pt x="38" y="135"/>
                </a:cubicBezTo>
                <a:cubicBezTo>
                  <a:pt x="62" y="135"/>
                  <a:pt x="62" y="135"/>
                  <a:pt x="62" y="135"/>
                </a:cubicBezTo>
                <a:cubicBezTo>
                  <a:pt x="66" y="135"/>
                  <a:pt x="70" y="131"/>
                  <a:pt x="70" y="127"/>
                </a:cubicBezTo>
                <a:cubicBezTo>
                  <a:pt x="70" y="89"/>
                  <a:pt x="70" y="89"/>
                  <a:pt x="70" y="89"/>
                </a:cubicBezTo>
                <a:cubicBezTo>
                  <a:pt x="70" y="84"/>
                  <a:pt x="67" y="80"/>
                  <a:pt x="62" y="80"/>
                </a:cubicBezTo>
                <a:close/>
                <a:moveTo>
                  <a:pt x="64" y="127"/>
                </a:moveTo>
                <a:cubicBezTo>
                  <a:pt x="64" y="128"/>
                  <a:pt x="63" y="129"/>
                  <a:pt x="62" y="129"/>
                </a:cubicBezTo>
                <a:cubicBezTo>
                  <a:pt x="8" y="129"/>
                  <a:pt x="8" y="129"/>
                  <a:pt x="8" y="129"/>
                </a:cubicBezTo>
                <a:cubicBezTo>
                  <a:pt x="7" y="129"/>
                  <a:pt x="6" y="128"/>
                  <a:pt x="6" y="127"/>
                </a:cubicBezTo>
                <a:cubicBezTo>
                  <a:pt x="6" y="89"/>
                  <a:pt x="6" y="89"/>
                  <a:pt x="6" y="89"/>
                </a:cubicBezTo>
                <a:cubicBezTo>
                  <a:pt x="6" y="87"/>
                  <a:pt x="7" y="86"/>
                  <a:pt x="8" y="86"/>
                </a:cubicBezTo>
                <a:cubicBezTo>
                  <a:pt x="62" y="86"/>
                  <a:pt x="62" y="86"/>
                  <a:pt x="62" y="86"/>
                </a:cubicBezTo>
                <a:cubicBezTo>
                  <a:pt x="63" y="86"/>
                  <a:pt x="64" y="87"/>
                  <a:pt x="64" y="89"/>
                </a:cubicBezTo>
                <a:cubicBezTo>
                  <a:pt x="64" y="127"/>
                  <a:pt x="64" y="127"/>
                  <a:pt x="64" y="127"/>
                </a:cubicBezTo>
                <a:cubicBezTo>
                  <a:pt x="64" y="127"/>
                  <a:pt x="64" y="127"/>
                  <a:pt x="64" y="127"/>
                </a:cubicBezTo>
                <a:close/>
                <a:moveTo>
                  <a:pt x="152" y="80"/>
                </a:moveTo>
                <a:cubicBezTo>
                  <a:pt x="98" y="80"/>
                  <a:pt x="98" y="80"/>
                  <a:pt x="98" y="80"/>
                </a:cubicBezTo>
                <a:cubicBezTo>
                  <a:pt x="94" y="80"/>
                  <a:pt x="90" y="84"/>
                  <a:pt x="90" y="89"/>
                </a:cubicBezTo>
                <a:cubicBezTo>
                  <a:pt x="90" y="127"/>
                  <a:pt x="90" y="127"/>
                  <a:pt x="90" y="127"/>
                </a:cubicBezTo>
                <a:cubicBezTo>
                  <a:pt x="90" y="131"/>
                  <a:pt x="94" y="135"/>
                  <a:pt x="98" y="135"/>
                </a:cubicBezTo>
                <a:cubicBezTo>
                  <a:pt x="122" y="135"/>
                  <a:pt x="122" y="135"/>
                  <a:pt x="122" y="135"/>
                </a:cubicBezTo>
                <a:cubicBezTo>
                  <a:pt x="122" y="143"/>
                  <a:pt x="122" y="143"/>
                  <a:pt x="122" y="143"/>
                </a:cubicBezTo>
                <a:cubicBezTo>
                  <a:pt x="114" y="143"/>
                  <a:pt x="114" y="143"/>
                  <a:pt x="114" y="143"/>
                </a:cubicBezTo>
                <a:cubicBezTo>
                  <a:pt x="112" y="143"/>
                  <a:pt x="111" y="145"/>
                  <a:pt x="111" y="146"/>
                </a:cubicBezTo>
                <a:cubicBezTo>
                  <a:pt x="111" y="148"/>
                  <a:pt x="112" y="149"/>
                  <a:pt x="114" y="149"/>
                </a:cubicBezTo>
                <a:cubicBezTo>
                  <a:pt x="136" y="149"/>
                  <a:pt x="136" y="149"/>
                  <a:pt x="136" y="149"/>
                </a:cubicBezTo>
                <a:cubicBezTo>
                  <a:pt x="137" y="149"/>
                  <a:pt x="139" y="148"/>
                  <a:pt x="139" y="146"/>
                </a:cubicBezTo>
                <a:cubicBezTo>
                  <a:pt x="139" y="145"/>
                  <a:pt x="137" y="143"/>
                  <a:pt x="136" y="143"/>
                </a:cubicBezTo>
                <a:cubicBezTo>
                  <a:pt x="128" y="143"/>
                  <a:pt x="128" y="143"/>
                  <a:pt x="128" y="143"/>
                </a:cubicBezTo>
                <a:cubicBezTo>
                  <a:pt x="128" y="135"/>
                  <a:pt x="128" y="135"/>
                  <a:pt x="128" y="135"/>
                </a:cubicBezTo>
                <a:cubicBezTo>
                  <a:pt x="152" y="135"/>
                  <a:pt x="152" y="135"/>
                  <a:pt x="152" y="135"/>
                </a:cubicBezTo>
                <a:cubicBezTo>
                  <a:pt x="156" y="135"/>
                  <a:pt x="160" y="131"/>
                  <a:pt x="160" y="127"/>
                </a:cubicBezTo>
                <a:cubicBezTo>
                  <a:pt x="160" y="89"/>
                  <a:pt x="160" y="89"/>
                  <a:pt x="160" y="89"/>
                </a:cubicBezTo>
                <a:cubicBezTo>
                  <a:pt x="160" y="84"/>
                  <a:pt x="156" y="80"/>
                  <a:pt x="152" y="80"/>
                </a:cubicBezTo>
                <a:close/>
                <a:moveTo>
                  <a:pt x="154" y="127"/>
                </a:moveTo>
                <a:cubicBezTo>
                  <a:pt x="154" y="128"/>
                  <a:pt x="153" y="129"/>
                  <a:pt x="152" y="129"/>
                </a:cubicBezTo>
                <a:cubicBezTo>
                  <a:pt x="98" y="129"/>
                  <a:pt x="98" y="129"/>
                  <a:pt x="98" y="129"/>
                </a:cubicBezTo>
                <a:cubicBezTo>
                  <a:pt x="97" y="129"/>
                  <a:pt x="96" y="128"/>
                  <a:pt x="96" y="127"/>
                </a:cubicBezTo>
                <a:cubicBezTo>
                  <a:pt x="96" y="89"/>
                  <a:pt x="96" y="89"/>
                  <a:pt x="96" y="89"/>
                </a:cubicBezTo>
                <a:cubicBezTo>
                  <a:pt x="96" y="87"/>
                  <a:pt x="97" y="86"/>
                  <a:pt x="98" y="86"/>
                </a:cubicBezTo>
                <a:cubicBezTo>
                  <a:pt x="152" y="86"/>
                  <a:pt x="152" y="86"/>
                  <a:pt x="152" y="86"/>
                </a:cubicBezTo>
                <a:cubicBezTo>
                  <a:pt x="153" y="86"/>
                  <a:pt x="154" y="87"/>
                  <a:pt x="154" y="89"/>
                </a:cubicBezTo>
                <a:lnTo>
                  <a:pt x="154" y="127"/>
                </a:lnTo>
                <a:close/>
                <a:moveTo>
                  <a:pt x="12" y="69"/>
                </a:moveTo>
                <a:cubicBezTo>
                  <a:pt x="14" y="69"/>
                  <a:pt x="15" y="68"/>
                  <a:pt x="15" y="66"/>
                </a:cubicBezTo>
                <a:cubicBezTo>
                  <a:pt x="15" y="25"/>
                  <a:pt x="15" y="25"/>
                  <a:pt x="15" y="25"/>
                </a:cubicBezTo>
                <a:cubicBezTo>
                  <a:pt x="33" y="25"/>
                  <a:pt x="33" y="25"/>
                  <a:pt x="33" y="25"/>
                </a:cubicBezTo>
                <a:cubicBezTo>
                  <a:pt x="34" y="25"/>
                  <a:pt x="36" y="24"/>
                  <a:pt x="36" y="22"/>
                </a:cubicBezTo>
                <a:cubicBezTo>
                  <a:pt x="36" y="21"/>
                  <a:pt x="34" y="20"/>
                  <a:pt x="33" y="20"/>
                </a:cubicBezTo>
                <a:cubicBezTo>
                  <a:pt x="12" y="20"/>
                  <a:pt x="12" y="20"/>
                  <a:pt x="12" y="20"/>
                </a:cubicBezTo>
                <a:cubicBezTo>
                  <a:pt x="10" y="20"/>
                  <a:pt x="9" y="21"/>
                  <a:pt x="9" y="22"/>
                </a:cubicBezTo>
                <a:cubicBezTo>
                  <a:pt x="9" y="66"/>
                  <a:pt x="9" y="66"/>
                  <a:pt x="9" y="66"/>
                </a:cubicBezTo>
                <a:cubicBezTo>
                  <a:pt x="9" y="68"/>
                  <a:pt x="10" y="69"/>
                  <a:pt x="12" y="69"/>
                </a:cubicBezTo>
                <a:close/>
                <a:moveTo>
                  <a:pt x="148" y="69"/>
                </a:moveTo>
                <a:cubicBezTo>
                  <a:pt x="150" y="69"/>
                  <a:pt x="151" y="68"/>
                  <a:pt x="151" y="66"/>
                </a:cubicBezTo>
                <a:cubicBezTo>
                  <a:pt x="151" y="22"/>
                  <a:pt x="151" y="22"/>
                  <a:pt x="151" y="22"/>
                </a:cubicBezTo>
                <a:cubicBezTo>
                  <a:pt x="151" y="21"/>
                  <a:pt x="150" y="20"/>
                  <a:pt x="148" y="20"/>
                </a:cubicBezTo>
                <a:cubicBezTo>
                  <a:pt x="127" y="20"/>
                  <a:pt x="127" y="20"/>
                  <a:pt x="127" y="20"/>
                </a:cubicBezTo>
                <a:cubicBezTo>
                  <a:pt x="126" y="20"/>
                  <a:pt x="124" y="21"/>
                  <a:pt x="124" y="22"/>
                </a:cubicBezTo>
                <a:cubicBezTo>
                  <a:pt x="124" y="24"/>
                  <a:pt x="126" y="25"/>
                  <a:pt x="127" y="25"/>
                </a:cubicBezTo>
                <a:cubicBezTo>
                  <a:pt x="145" y="25"/>
                  <a:pt x="145" y="25"/>
                  <a:pt x="145" y="25"/>
                </a:cubicBezTo>
                <a:cubicBezTo>
                  <a:pt x="145" y="66"/>
                  <a:pt x="145" y="66"/>
                  <a:pt x="145" y="66"/>
                </a:cubicBezTo>
                <a:cubicBezTo>
                  <a:pt x="145" y="68"/>
                  <a:pt x="146" y="69"/>
                  <a:pt x="148" y="6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22" name="Freeform 821">
            <a:extLst>
              <a:ext uri="{FF2B5EF4-FFF2-40B4-BE49-F238E27FC236}">
                <a16:creationId xmlns:a16="http://schemas.microsoft.com/office/drawing/2014/main" xmlns="" id="{D95A092B-587C-40B9-998D-E554C98A40F0}"/>
              </a:ext>
            </a:extLst>
          </p:cNvPr>
          <p:cNvSpPr>
            <a:spLocks noEditPoints="1"/>
          </p:cNvSpPr>
          <p:nvPr/>
        </p:nvSpPr>
        <p:spPr bwMode="auto">
          <a:xfrm>
            <a:off x="6299200" y="2195513"/>
            <a:ext cx="552450" cy="577850"/>
          </a:xfrm>
          <a:custGeom>
            <a:avLst/>
            <a:gdLst>
              <a:gd name="T0" fmla="*/ 10 w 162"/>
              <a:gd name="T1" fmla="*/ 117 h 168"/>
              <a:gd name="T2" fmla="*/ 28 w 162"/>
              <a:gd name="T3" fmla="*/ 36 h 168"/>
              <a:gd name="T4" fmla="*/ 133 w 162"/>
              <a:gd name="T5" fmla="*/ 35 h 168"/>
              <a:gd name="T6" fmla="*/ 121 w 162"/>
              <a:gd name="T7" fmla="*/ 39 h 168"/>
              <a:gd name="T8" fmla="*/ 124 w 162"/>
              <a:gd name="T9" fmla="*/ 41 h 168"/>
              <a:gd name="T10" fmla="*/ 143 w 162"/>
              <a:gd name="T11" fmla="*/ 40 h 168"/>
              <a:gd name="T12" fmla="*/ 143 w 162"/>
              <a:gd name="T13" fmla="*/ 22 h 168"/>
              <a:gd name="T14" fmla="*/ 137 w 162"/>
              <a:gd name="T15" fmla="*/ 22 h 168"/>
              <a:gd name="T16" fmla="*/ 137 w 162"/>
              <a:gd name="T17" fmla="*/ 31 h 168"/>
              <a:gd name="T18" fmla="*/ 3 w 162"/>
              <a:gd name="T19" fmla="*/ 72 h 168"/>
              <a:gd name="T20" fmla="*/ 9 w 162"/>
              <a:gd name="T21" fmla="*/ 117 h 168"/>
              <a:gd name="T22" fmla="*/ 81 w 162"/>
              <a:gd name="T23" fmla="*/ 162 h 168"/>
              <a:gd name="T24" fmla="*/ 29 w 162"/>
              <a:gd name="T25" fmla="*/ 140 h 168"/>
              <a:gd name="T26" fmla="*/ 41 w 162"/>
              <a:gd name="T27" fmla="*/ 137 h 168"/>
              <a:gd name="T28" fmla="*/ 38 w 162"/>
              <a:gd name="T29" fmla="*/ 134 h 168"/>
              <a:gd name="T30" fmla="*/ 19 w 162"/>
              <a:gd name="T31" fmla="*/ 138 h 168"/>
              <a:gd name="T32" fmla="*/ 22 w 162"/>
              <a:gd name="T33" fmla="*/ 157 h 168"/>
              <a:gd name="T34" fmla="*/ 25 w 162"/>
              <a:gd name="T35" fmla="*/ 154 h 168"/>
              <a:gd name="T36" fmla="*/ 25 w 162"/>
              <a:gd name="T37" fmla="*/ 145 h 168"/>
              <a:gd name="T38" fmla="*/ 138 w 162"/>
              <a:gd name="T39" fmla="*/ 144 h 168"/>
              <a:gd name="T40" fmla="*/ 156 w 162"/>
              <a:gd name="T41" fmla="*/ 61 h 168"/>
              <a:gd name="T42" fmla="*/ 151 w 162"/>
              <a:gd name="T43" fmla="*/ 63 h 168"/>
              <a:gd name="T44" fmla="*/ 81 w 162"/>
              <a:gd name="T45" fmla="*/ 42 h 168"/>
              <a:gd name="T46" fmla="*/ 57 w 162"/>
              <a:gd name="T47" fmla="*/ 78 h 168"/>
              <a:gd name="T48" fmla="*/ 48 w 162"/>
              <a:gd name="T49" fmla="*/ 86 h 168"/>
              <a:gd name="T50" fmla="*/ 56 w 162"/>
              <a:gd name="T51" fmla="*/ 126 h 168"/>
              <a:gd name="T52" fmla="*/ 114 w 162"/>
              <a:gd name="T53" fmla="*/ 118 h 168"/>
              <a:gd name="T54" fmla="*/ 106 w 162"/>
              <a:gd name="T55" fmla="*/ 78 h 168"/>
              <a:gd name="T56" fmla="*/ 105 w 162"/>
              <a:gd name="T57" fmla="*/ 66 h 168"/>
              <a:gd name="T58" fmla="*/ 63 w 162"/>
              <a:gd name="T59" fmla="*/ 66 h 168"/>
              <a:gd name="T60" fmla="*/ 99 w 162"/>
              <a:gd name="T61" fmla="*/ 66 h 168"/>
              <a:gd name="T62" fmla="*/ 63 w 162"/>
              <a:gd name="T63" fmla="*/ 78 h 168"/>
              <a:gd name="T64" fmla="*/ 108 w 162"/>
              <a:gd name="T65" fmla="*/ 86 h 168"/>
              <a:gd name="T66" fmla="*/ 106 w 162"/>
              <a:gd name="T67" fmla="*/ 120 h 168"/>
              <a:gd name="T68" fmla="*/ 54 w 162"/>
              <a:gd name="T69" fmla="*/ 118 h 168"/>
              <a:gd name="T70" fmla="*/ 56 w 162"/>
              <a:gd name="T71" fmla="*/ 84 h 168"/>
              <a:gd name="T72" fmla="*/ 108 w 162"/>
              <a:gd name="T73" fmla="*/ 86 h 168"/>
              <a:gd name="T74" fmla="*/ 76 w 162"/>
              <a:gd name="T75" fmla="*/ 96 h 168"/>
              <a:gd name="T76" fmla="*/ 79 w 162"/>
              <a:gd name="T77" fmla="*/ 103 h 168"/>
              <a:gd name="T78" fmla="*/ 79 w 162"/>
              <a:gd name="T79" fmla="*/ 110 h 168"/>
              <a:gd name="T80" fmla="*/ 84 w 162"/>
              <a:gd name="T81" fmla="*/ 110 h 168"/>
              <a:gd name="T82" fmla="*/ 84 w 162"/>
              <a:gd name="T83" fmla="*/ 103 h 168"/>
              <a:gd name="T84" fmla="*/ 86 w 162"/>
              <a:gd name="T85" fmla="*/ 98 h 1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162" h="168">
                <a:moveTo>
                  <a:pt x="9" y="117"/>
                </a:moveTo>
                <a:cubicBezTo>
                  <a:pt x="9" y="117"/>
                  <a:pt x="9" y="117"/>
                  <a:pt x="10" y="117"/>
                </a:cubicBezTo>
                <a:cubicBezTo>
                  <a:pt x="11" y="116"/>
                  <a:pt x="12" y="115"/>
                  <a:pt x="11" y="113"/>
                </a:cubicBezTo>
                <a:cubicBezTo>
                  <a:pt x="2" y="86"/>
                  <a:pt x="8" y="57"/>
                  <a:pt x="28" y="36"/>
                </a:cubicBezTo>
                <a:cubicBezTo>
                  <a:pt x="57" y="7"/>
                  <a:pt x="104" y="6"/>
                  <a:pt x="133" y="35"/>
                </a:cubicBezTo>
                <a:cubicBezTo>
                  <a:pt x="133" y="35"/>
                  <a:pt x="133" y="35"/>
                  <a:pt x="133" y="35"/>
                </a:cubicBezTo>
                <a:cubicBezTo>
                  <a:pt x="124" y="36"/>
                  <a:pt x="124" y="36"/>
                  <a:pt x="124" y="36"/>
                </a:cubicBezTo>
                <a:cubicBezTo>
                  <a:pt x="123" y="36"/>
                  <a:pt x="121" y="37"/>
                  <a:pt x="121" y="39"/>
                </a:cubicBezTo>
                <a:cubicBezTo>
                  <a:pt x="121" y="40"/>
                  <a:pt x="123" y="41"/>
                  <a:pt x="124" y="41"/>
                </a:cubicBezTo>
                <a:cubicBezTo>
                  <a:pt x="124" y="41"/>
                  <a:pt x="124" y="41"/>
                  <a:pt x="124" y="41"/>
                </a:cubicBezTo>
                <a:cubicBezTo>
                  <a:pt x="140" y="41"/>
                  <a:pt x="140" y="41"/>
                  <a:pt x="140" y="41"/>
                </a:cubicBezTo>
                <a:cubicBezTo>
                  <a:pt x="141" y="41"/>
                  <a:pt x="142" y="41"/>
                  <a:pt x="143" y="40"/>
                </a:cubicBezTo>
                <a:cubicBezTo>
                  <a:pt x="143" y="40"/>
                  <a:pt x="143" y="39"/>
                  <a:pt x="143" y="38"/>
                </a:cubicBezTo>
                <a:cubicBezTo>
                  <a:pt x="143" y="22"/>
                  <a:pt x="143" y="22"/>
                  <a:pt x="143" y="22"/>
                </a:cubicBezTo>
                <a:cubicBezTo>
                  <a:pt x="143" y="21"/>
                  <a:pt x="142" y="19"/>
                  <a:pt x="140" y="19"/>
                </a:cubicBezTo>
                <a:cubicBezTo>
                  <a:pt x="139" y="19"/>
                  <a:pt x="137" y="21"/>
                  <a:pt x="137" y="22"/>
                </a:cubicBezTo>
                <a:cubicBezTo>
                  <a:pt x="137" y="31"/>
                  <a:pt x="137" y="31"/>
                  <a:pt x="137" y="31"/>
                </a:cubicBezTo>
                <a:cubicBezTo>
                  <a:pt x="137" y="31"/>
                  <a:pt x="137" y="31"/>
                  <a:pt x="137" y="31"/>
                </a:cubicBezTo>
                <a:cubicBezTo>
                  <a:pt x="105" y="0"/>
                  <a:pt x="55" y="1"/>
                  <a:pt x="24" y="32"/>
                </a:cubicBezTo>
                <a:cubicBezTo>
                  <a:pt x="13" y="43"/>
                  <a:pt x="6" y="57"/>
                  <a:pt x="3" y="72"/>
                </a:cubicBezTo>
                <a:cubicBezTo>
                  <a:pt x="0" y="86"/>
                  <a:pt x="1" y="101"/>
                  <a:pt x="6" y="115"/>
                </a:cubicBezTo>
                <a:cubicBezTo>
                  <a:pt x="6" y="116"/>
                  <a:pt x="7" y="117"/>
                  <a:pt x="9" y="117"/>
                </a:cubicBezTo>
                <a:close/>
                <a:moveTo>
                  <a:pt x="134" y="140"/>
                </a:moveTo>
                <a:cubicBezTo>
                  <a:pt x="119" y="155"/>
                  <a:pt x="100" y="162"/>
                  <a:pt x="81" y="162"/>
                </a:cubicBezTo>
                <a:cubicBezTo>
                  <a:pt x="62" y="162"/>
                  <a:pt x="44" y="155"/>
                  <a:pt x="29" y="141"/>
                </a:cubicBezTo>
                <a:cubicBezTo>
                  <a:pt x="29" y="140"/>
                  <a:pt x="29" y="140"/>
                  <a:pt x="29" y="140"/>
                </a:cubicBezTo>
                <a:cubicBezTo>
                  <a:pt x="38" y="140"/>
                  <a:pt x="38" y="140"/>
                  <a:pt x="38" y="140"/>
                </a:cubicBezTo>
                <a:cubicBezTo>
                  <a:pt x="39" y="140"/>
                  <a:pt x="41" y="139"/>
                  <a:pt x="41" y="137"/>
                </a:cubicBezTo>
                <a:cubicBezTo>
                  <a:pt x="41" y="136"/>
                  <a:pt x="39" y="134"/>
                  <a:pt x="38" y="134"/>
                </a:cubicBezTo>
                <a:cubicBezTo>
                  <a:pt x="38" y="134"/>
                  <a:pt x="38" y="134"/>
                  <a:pt x="38" y="134"/>
                </a:cubicBezTo>
                <a:cubicBezTo>
                  <a:pt x="22" y="135"/>
                  <a:pt x="22" y="135"/>
                  <a:pt x="22" y="135"/>
                </a:cubicBezTo>
                <a:cubicBezTo>
                  <a:pt x="20" y="135"/>
                  <a:pt x="19" y="136"/>
                  <a:pt x="19" y="138"/>
                </a:cubicBezTo>
                <a:cubicBezTo>
                  <a:pt x="19" y="154"/>
                  <a:pt x="19" y="154"/>
                  <a:pt x="19" y="154"/>
                </a:cubicBezTo>
                <a:cubicBezTo>
                  <a:pt x="19" y="155"/>
                  <a:pt x="20" y="157"/>
                  <a:pt x="22" y="157"/>
                </a:cubicBezTo>
                <a:cubicBezTo>
                  <a:pt x="22" y="157"/>
                  <a:pt x="22" y="157"/>
                  <a:pt x="22" y="157"/>
                </a:cubicBezTo>
                <a:cubicBezTo>
                  <a:pt x="23" y="157"/>
                  <a:pt x="25" y="155"/>
                  <a:pt x="25" y="154"/>
                </a:cubicBezTo>
                <a:cubicBezTo>
                  <a:pt x="25" y="145"/>
                  <a:pt x="25" y="145"/>
                  <a:pt x="25" y="145"/>
                </a:cubicBezTo>
                <a:cubicBezTo>
                  <a:pt x="25" y="145"/>
                  <a:pt x="25" y="145"/>
                  <a:pt x="25" y="145"/>
                </a:cubicBezTo>
                <a:cubicBezTo>
                  <a:pt x="41" y="160"/>
                  <a:pt x="61" y="168"/>
                  <a:pt x="81" y="168"/>
                </a:cubicBezTo>
                <a:cubicBezTo>
                  <a:pt x="102" y="168"/>
                  <a:pt x="123" y="160"/>
                  <a:pt x="138" y="144"/>
                </a:cubicBezTo>
                <a:cubicBezTo>
                  <a:pt x="149" y="133"/>
                  <a:pt x="156" y="119"/>
                  <a:pt x="159" y="104"/>
                </a:cubicBezTo>
                <a:cubicBezTo>
                  <a:pt x="162" y="90"/>
                  <a:pt x="161" y="75"/>
                  <a:pt x="156" y="61"/>
                </a:cubicBezTo>
                <a:cubicBezTo>
                  <a:pt x="156" y="59"/>
                  <a:pt x="154" y="59"/>
                  <a:pt x="153" y="59"/>
                </a:cubicBezTo>
                <a:cubicBezTo>
                  <a:pt x="151" y="60"/>
                  <a:pt x="150" y="61"/>
                  <a:pt x="151" y="63"/>
                </a:cubicBezTo>
                <a:cubicBezTo>
                  <a:pt x="160" y="90"/>
                  <a:pt x="154" y="119"/>
                  <a:pt x="134" y="140"/>
                </a:cubicBezTo>
                <a:close/>
                <a:moveTo>
                  <a:pt x="81" y="42"/>
                </a:moveTo>
                <a:cubicBezTo>
                  <a:pt x="68" y="42"/>
                  <a:pt x="57" y="53"/>
                  <a:pt x="57" y="66"/>
                </a:cubicBezTo>
                <a:cubicBezTo>
                  <a:pt x="57" y="78"/>
                  <a:pt x="57" y="78"/>
                  <a:pt x="57" y="78"/>
                </a:cubicBezTo>
                <a:cubicBezTo>
                  <a:pt x="56" y="78"/>
                  <a:pt x="56" y="78"/>
                  <a:pt x="56" y="78"/>
                </a:cubicBezTo>
                <a:cubicBezTo>
                  <a:pt x="52" y="78"/>
                  <a:pt x="48" y="81"/>
                  <a:pt x="48" y="86"/>
                </a:cubicBezTo>
                <a:cubicBezTo>
                  <a:pt x="48" y="118"/>
                  <a:pt x="48" y="118"/>
                  <a:pt x="48" y="118"/>
                </a:cubicBezTo>
                <a:cubicBezTo>
                  <a:pt x="48" y="123"/>
                  <a:pt x="52" y="126"/>
                  <a:pt x="56" y="126"/>
                </a:cubicBezTo>
                <a:cubicBezTo>
                  <a:pt x="106" y="126"/>
                  <a:pt x="106" y="126"/>
                  <a:pt x="106" y="126"/>
                </a:cubicBezTo>
                <a:cubicBezTo>
                  <a:pt x="110" y="126"/>
                  <a:pt x="114" y="123"/>
                  <a:pt x="114" y="118"/>
                </a:cubicBezTo>
                <a:cubicBezTo>
                  <a:pt x="114" y="86"/>
                  <a:pt x="114" y="86"/>
                  <a:pt x="114" y="86"/>
                </a:cubicBezTo>
                <a:cubicBezTo>
                  <a:pt x="114" y="81"/>
                  <a:pt x="110" y="78"/>
                  <a:pt x="106" y="78"/>
                </a:cubicBezTo>
                <a:cubicBezTo>
                  <a:pt x="105" y="78"/>
                  <a:pt x="105" y="78"/>
                  <a:pt x="105" y="78"/>
                </a:cubicBezTo>
                <a:cubicBezTo>
                  <a:pt x="105" y="66"/>
                  <a:pt x="105" y="66"/>
                  <a:pt x="105" y="66"/>
                </a:cubicBezTo>
                <a:cubicBezTo>
                  <a:pt x="105" y="53"/>
                  <a:pt x="94" y="42"/>
                  <a:pt x="81" y="42"/>
                </a:cubicBezTo>
                <a:close/>
                <a:moveTo>
                  <a:pt x="63" y="66"/>
                </a:moveTo>
                <a:cubicBezTo>
                  <a:pt x="63" y="56"/>
                  <a:pt x="71" y="48"/>
                  <a:pt x="81" y="48"/>
                </a:cubicBezTo>
                <a:cubicBezTo>
                  <a:pt x="91" y="48"/>
                  <a:pt x="99" y="56"/>
                  <a:pt x="99" y="66"/>
                </a:cubicBezTo>
                <a:cubicBezTo>
                  <a:pt x="99" y="78"/>
                  <a:pt x="99" y="78"/>
                  <a:pt x="99" y="78"/>
                </a:cubicBezTo>
                <a:cubicBezTo>
                  <a:pt x="63" y="78"/>
                  <a:pt x="63" y="78"/>
                  <a:pt x="63" y="78"/>
                </a:cubicBezTo>
                <a:cubicBezTo>
                  <a:pt x="63" y="66"/>
                  <a:pt x="63" y="66"/>
                  <a:pt x="63" y="66"/>
                </a:cubicBezTo>
                <a:close/>
                <a:moveTo>
                  <a:pt x="108" y="86"/>
                </a:moveTo>
                <a:cubicBezTo>
                  <a:pt x="108" y="118"/>
                  <a:pt x="108" y="118"/>
                  <a:pt x="108" y="118"/>
                </a:cubicBezTo>
                <a:cubicBezTo>
                  <a:pt x="108" y="119"/>
                  <a:pt x="107" y="120"/>
                  <a:pt x="106" y="120"/>
                </a:cubicBezTo>
                <a:cubicBezTo>
                  <a:pt x="56" y="120"/>
                  <a:pt x="56" y="120"/>
                  <a:pt x="56" y="120"/>
                </a:cubicBezTo>
                <a:cubicBezTo>
                  <a:pt x="55" y="120"/>
                  <a:pt x="54" y="119"/>
                  <a:pt x="54" y="118"/>
                </a:cubicBezTo>
                <a:cubicBezTo>
                  <a:pt x="54" y="86"/>
                  <a:pt x="54" y="86"/>
                  <a:pt x="54" y="86"/>
                </a:cubicBezTo>
                <a:cubicBezTo>
                  <a:pt x="54" y="85"/>
                  <a:pt x="55" y="84"/>
                  <a:pt x="56" y="84"/>
                </a:cubicBezTo>
                <a:cubicBezTo>
                  <a:pt x="106" y="84"/>
                  <a:pt x="106" y="84"/>
                  <a:pt x="106" y="84"/>
                </a:cubicBezTo>
                <a:cubicBezTo>
                  <a:pt x="107" y="84"/>
                  <a:pt x="108" y="85"/>
                  <a:pt x="108" y="86"/>
                </a:cubicBezTo>
                <a:close/>
                <a:moveTo>
                  <a:pt x="82" y="93"/>
                </a:moveTo>
                <a:cubicBezTo>
                  <a:pt x="80" y="93"/>
                  <a:pt x="77" y="94"/>
                  <a:pt x="76" y="96"/>
                </a:cubicBezTo>
                <a:cubicBezTo>
                  <a:pt x="75" y="98"/>
                  <a:pt x="76" y="101"/>
                  <a:pt x="78" y="102"/>
                </a:cubicBezTo>
                <a:cubicBezTo>
                  <a:pt x="78" y="103"/>
                  <a:pt x="79" y="103"/>
                  <a:pt x="79" y="103"/>
                </a:cubicBezTo>
                <a:cubicBezTo>
                  <a:pt x="79" y="106"/>
                  <a:pt x="79" y="108"/>
                  <a:pt x="79" y="110"/>
                </a:cubicBezTo>
                <a:cubicBezTo>
                  <a:pt x="79" y="110"/>
                  <a:pt x="79" y="110"/>
                  <a:pt x="79" y="110"/>
                </a:cubicBezTo>
                <a:cubicBezTo>
                  <a:pt x="79" y="112"/>
                  <a:pt x="80" y="113"/>
                  <a:pt x="82" y="112"/>
                </a:cubicBezTo>
                <a:cubicBezTo>
                  <a:pt x="83" y="112"/>
                  <a:pt x="84" y="111"/>
                  <a:pt x="84" y="110"/>
                </a:cubicBezTo>
                <a:cubicBezTo>
                  <a:pt x="84" y="110"/>
                  <a:pt x="84" y="110"/>
                  <a:pt x="84" y="110"/>
                </a:cubicBezTo>
                <a:cubicBezTo>
                  <a:pt x="84" y="108"/>
                  <a:pt x="84" y="106"/>
                  <a:pt x="84" y="103"/>
                </a:cubicBezTo>
                <a:cubicBezTo>
                  <a:pt x="84" y="103"/>
                  <a:pt x="84" y="103"/>
                  <a:pt x="84" y="102"/>
                </a:cubicBezTo>
                <a:cubicBezTo>
                  <a:pt x="85" y="101"/>
                  <a:pt x="86" y="100"/>
                  <a:pt x="86" y="98"/>
                </a:cubicBezTo>
                <a:cubicBezTo>
                  <a:pt x="86" y="96"/>
                  <a:pt x="84" y="94"/>
                  <a:pt x="82" y="9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23" name="Freeform 822">
            <a:extLst>
              <a:ext uri="{FF2B5EF4-FFF2-40B4-BE49-F238E27FC236}">
                <a16:creationId xmlns:a16="http://schemas.microsoft.com/office/drawing/2014/main" xmlns="" id="{E6DED61D-10EA-443D-BB18-A96A46BE337C}"/>
              </a:ext>
            </a:extLst>
          </p:cNvPr>
          <p:cNvSpPr>
            <a:spLocks noEditPoints="1"/>
          </p:cNvSpPr>
          <p:nvPr/>
        </p:nvSpPr>
        <p:spPr bwMode="auto">
          <a:xfrm>
            <a:off x="6299200" y="2841625"/>
            <a:ext cx="552450" cy="550863"/>
          </a:xfrm>
          <a:custGeom>
            <a:avLst/>
            <a:gdLst>
              <a:gd name="T0" fmla="*/ 10 w 162"/>
              <a:gd name="T1" fmla="*/ 109 h 160"/>
              <a:gd name="T2" fmla="*/ 28 w 162"/>
              <a:gd name="T3" fmla="*/ 28 h 160"/>
              <a:gd name="T4" fmla="*/ 133 w 162"/>
              <a:gd name="T5" fmla="*/ 27 h 160"/>
              <a:gd name="T6" fmla="*/ 124 w 162"/>
              <a:gd name="T7" fmla="*/ 28 h 160"/>
              <a:gd name="T8" fmla="*/ 124 w 162"/>
              <a:gd name="T9" fmla="*/ 33 h 160"/>
              <a:gd name="T10" fmla="*/ 140 w 162"/>
              <a:gd name="T11" fmla="*/ 33 h 160"/>
              <a:gd name="T12" fmla="*/ 143 w 162"/>
              <a:gd name="T13" fmla="*/ 30 h 160"/>
              <a:gd name="T14" fmla="*/ 140 w 162"/>
              <a:gd name="T15" fmla="*/ 11 h 160"/>
              <a:gd name="T16" fmla="*/ 137 w 162"/>
              <a:gd name="T17" fmla="*/ 23 h 160"/>
              <a:gd name="T18" fmla="*/ 81 w 162"/>
              <a:gd name="T19" fmla="*/ 0 h 160"/>
              <a:gd name="T20" fmla="*/ 24 w 162"/>
              <a:gd name="T21" fmla="*/ 24 h 160"/>
              <a:gd name="T22" fmla="*/ 6 w 162"/>
              <a:gd name="T23" fmla="*/ 107 h 160"/>
              <a:gd name="T24" fmla="*/ 156 w 162"/>
              <a:gd name="T25" fmla="*/ 53 h 160"/>
              <a:gd name="T26" fmla="*/ 151 w 162"/>
              <a:gd name="T27" fmla="*/ 55 h 160"/>
              <a:gd name="T28" fmla="*/ 81 w 162"/>
              <a:gd name="T29" fmla="*/ 154 h 160"/>
              <a:gd name="T30" fmla="*/ 29 w 162"/>
              <a:gd name="T31" fmla="*/ 132 h 160"/>
              <a:gd name="T32" fmla="*/ 41 w 162"/>
              <a:gd name="T33" fmla="*/ 129 h 160"/>
              <a:gd name="T34" fmla="*/ 38 w 162"/>
              <a:gd name="T35" fmla="*/ 126 h 160"/>
              <a:gd name="T36" fmla="*/ 19 w 162"/>
              <a:gd name="T37" fmla="*/ 130 h 160"/>
              <a:gd name="T38" fmla="*/ 22 w 162"/>
              <a:gd name="T39" fmla="*/ 149 h 160"/>
              <a:gd name="T40" fmla="*/ 25 w 162"/>
              <a:gd name="T41" fmla="*/ 146 h 160"/>
              <a:gd name="T42" fmla="*/ 25 w 162"/>
              <a:gd name="T43" fmla="*/ 137 h 160"/>
              <a:gd name="T44" fmla="*/ 138 w 162"/>
              <a:gd name="T45" fmla="*/ 136 h 160"/>
              <a:gd name="T46" fmla="*/ 156 w 162"/>
              <a:gd name="T47" fmla="*/ 53 h 160"/>
              <a:gd name="T48" fmla="*/ 58 w 162"/>
              <a:gd name="T49" fmla="*/ 56 h 160"/>
              <a:gd name="T50" fmla="*/ 58 w 162"/>
              <a:gd name="T51" fmla="*/ 68 h 160"/>
              <a:gd name="T52" fmla="*/ 50 w 162"/>
              <a:gd name="T53" fmla="*/ 108 h 160"/>
              <a:gd name="T54" fmla="*/ 107 w 162"/>
              <a:gd name="T55" fmla="*/ 116 h 160"/>
              <a:gd name="T56" fmla="*/ 115 w 162"/>
              <a:gd name="T57" fmla="*/ 76 h 160"/>
              <a:gd name="T58" fmla="*/ 106 w 162"/>
              <a:gd name="T59" fmla="*/ 68 h 160"/>
              <a:gd name="T60" fmla="*/ 82 w 162"/>
              <a:gd name="T61" fmla="*/ 32 h 160"/>
              <a:gd name="T62" fmla="*/ 82 w 162"/>
              <a:gd name="T63" fmla="*/ 38 h 160"/>
              <a:gd name="T64" fmla="*/ 100 w 162"/>
              <a:gd name="T65" fmla="*/ 68 h 160"/>
              <a:gd name="T66" fmla="*/ 64 w 162"/>
              <a:gd name="T67" fmla="*/ 56 h 160"/>
              <a:gd name="T68" fmla="*/ 109 w 162"/>
              <a:gd name="T69" fmla="*/ 108 h 160"/>
              <a:gd name="T70" fmla="*/ 58 w 162"/>
              <a:gd name="T71" fmla="*/ 110 h 160"/>
              <a:gd name="T72" fmla="*/ 56 w 162"/>
              <a:gd name="T73" fmla="*/ 76 h 160"/>
              <a:gd name="T74" fmla="*/ 107 w 162"/>
              <a:gd name="T75" fmla="*/ 74 h 160"/>
              <a:gd name="T76" fmla="*/ 83 w 162"/>
              <a:gd name="T77" fmla="*/ 84 h 160"/>
              <a:gd name="T78" fmla="*/ 80 w 162"/>
              <a:gd name="T79" fmla="*/ 92 h 160"/>
              <a:gd name="T80" fmla="*/ 80 w 162"/>
              <a:gd name="T81" fmla="*/ 99 h 160"/>
              <a:gd name="T82" fmla="*/ 83 w 162"/>
              <a:gd name="T83" fmla="*/ 101 h 160"/>
              <a:gd name="T84" fmla="*/ 84 w 162"/>
              <a:gd name="T85" fmla="*/ 99 h 160"/>
              <a:gd name="T86" fmla="*/ 85 w 162"/>
              <a:gd name="T87" fmla="*/ 92 h 160"/>
              <a:gd name="T88" fmla="*/ 83 w 162"/>
              <a:gd name="T89" fmla="*/ 84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162" h="160">
                <a:moveTo>
                  <a:pt x="9" y="109"/>
                </a:moveTo>
                <a:cubicBezTo>
                  <a:pt x="9" y="109"/>
                  <a:pt x="9" y="109"/>
                  <a:pt x="10" y="109"/>
                </a:cubicBezTo>
                <a:cubicBezTo>
                  <a:pt x="11" y="108"/>
                  <a:pt x="12" y="107"/>
                  <a:pt x="11" y="105"/>
                </a:cubicBezTo>
                <a:cubicBezTo>
                  <a:pt x="2" y="78"/>
                  <a:pt x="8" y="49"/>
                  <a:pt x="28" y="28"/>
                </a:cubicBezTo>
                <a:cubicBezTo>
                  <a:pt x="42" y="14"/>
                  <a:pt x="60" y="6"/>
                  <a:pt x="80" y="6"/>
                </a:cubicBezTo>
                <a:cubicBezTo>
                  <a:pt x="100" y="6"/>
                  <a:pt x="119" y="13"/>
                  <a:pt x="133" y="27"/>
                </a:cubicBezTo>
                <a:cubicBezTo>
                  <a:pt x="133" y="27"/>
                  <a:pt x="133" y="27"/>
                  <a:pt x="133" y="27"/>
                </a:cubicBezTo>
                <a:cubicBezTo>
                  <a:pt x="124" y="28"/>
                  <a:pt x="124" y="28"/>
                  <a:pt x="124" y="28"/>
                </a:cubicBezTo>
                <a:cubicBezTo>
                  <a:pt x="123" y="28"/>
                  <a:pt x="121" y="29"/>
                  <a:pt x="121" y="31"/>
                </a:cubicBezTo>
                <a:cubicBezTo>
                  <a:pt x="121" y="32"/>
                  <a:pt x="123" y="33"/>
                  <a:pt x="124" y="33"/>
                </a:cubicBezTo>
                <a:cubicBezTo>
                  <a:pt x="124" y="33"/>
                  <a:pt x="124" y="33"/>
                  <a:pt x="124" y="33"/>
                </a:cubicBezTo>
                <a:cubicBezTo>
                  <a:pt x="140" y="33"/>
                  <a:pt x="140" y="33"/>
                  <a:pt x="140" y="33"/>
                </a:cubicBezTo>
                <a:cubicBezTo>
                  <a:pt x="141" y="33"/>
                  <a:pt x="142" y="33"/>
                  <a:pt x="143" y="32"/>
                </a:cubicBezTo>
                <a:cubicBezTo>
                  <a:pt x="143" y="32"/>
                  <a:pt x="143" y="31"/>
                  <a:pt x="143" y="30"/>
                </a:cubicBezTo>
                <a:cubicBezTo>
                  <a:pt x="143" y="14"/>
                  <a:pt x="143" y="14"/>
                  <a:pt x="143" y="14"/>
                </a:cubicBezTo>
                <a:cubicBezTo>
                  <a:pt x="143" y="13"/>
                  <a:pt x="142" y="11"/>
                  <a:pt x="140" y="11"/>
                </a:cubicBezTo>
                <a:cubicBezTo>
                  <a:pt x="139" y="11"/>
                  <a:pt x="137" y="13"/>
                  <a:pt x="137" y="14"/>
                </a:cubicBezTo>
                <a:cubicBezTo>
                  <a:pt x="137" y="23"/>
                  <a:pt x="137" y="23"/>
                  <a:pt x="137" y="23"/>
                </a:cubicBezTo>
                <a:cubicBezTo>
                  <a:pt x="137" y="23"/>
                  <a:pt x="137" y="23"/>
                  <a:pt x="137" y="23"/>
                </a:cubicBezTo>
                <a:cubicBezTo>
                  <a:pt x="122" y="8"/>
                  <a:pt x="102" y="0"/>
                  <a:pt x="81" y="0"/>
                </a:cubicBezTo>
                <a:cubicBezTo>
                  <a:pt x="81" y="0"/>
                  <a:pt x="80" y="0"/>
                  <a:pt x="80" y="0"/>
                </a:cubicBezTo>
                <a:cubicBezTo>
                  <a:pt x="59" y="0"/>
                  <a:pt x="39" y="9"/>
                  <a:pt x="24" y="24"/>
                </a:cubicBezTo>
                <a:cubicBezTo>
                  <a:pt x="13" y="35"/>
                  <a:pt x="6" y="49"/>
                  <a:pt x="3" y="64"/>
                </a:cubicBezTo>
                <a:cubicBezTo>
                  <a:pt x="0" y="78"/>
                  <a:pt x="1" y="93"/>
                  <a:pt x="6" y="107"/>
                </a:cubicBezTo>
                <a:cubicBezTo>
                  <a:pt x="6" y="108"/>
                  <a:pt x="7" y="109"/>
                  <a:pt x="9" y="109"/>
                </a:cubicBezTo>
                <a:close/>
                <a:moveTo>
                  <a:pt x="156" y="53"/>
                </a:moveTo>
                <a:cubicBezTo>
                  <a:pt x="156" y="51"/>
                  <a:pt x="154" y="51"/>
                  <a:pt x="152" y="51"/>
                </a:cubicBezTo>
                <a:cubicBezTo>
                  <a:pt x="151" y="52"/>
                  <a:pt x="150" y="53"/>
                  <a:pt x="151" y="55"/>
                </a:cubicBezTo>
                <a:cubicBezTo>
                  <a:pt x="160" y="82"/>
                  <a:pt x="154" y="111"/>
                  <a:pt x="134" y="132"/>
                </a:cubicBezTo>
                <a:cubicBezTo>
                  <a:pt x="119" y="146"/>
                  <a:pt x="100" y="154"/>
                  <a:pt x="81" y="154"/>
                </a:cubicBezTo>
                <a:cubicBezTo>
                  <a:pt x="62" y="154"/>
                  <a:pt x="44" y="147"/>
                  <a:pt x="29" y="133"/>
                </a:cubicBezTo>
                <a:cubicBezTo>
                  <a:pt x="29" y="132"/>
                  <a:pt x="29" y="132"/>
                  <a:pt x="29" y="132"/>
                </a:cubicBezTo>
                <a:cubicBezTo>
                  <a:pt x="38" y="132"/>
                  <a:pt x="38" y="132"/>
                  <a:pt x="38" y="132"/>
                </a:cubicBezTo>
                <a:cubicBezTo>
                  <a:pt x="39" y="132"/>
                  <a:pt x="41" y="131"/>
                  <a:pt x="41" y="129"/>
                </a:cubicBezTo>
                <a:cubicBezTo>
                  <a:pt x="41" y="128"/>
                  <a:pt x="39" y="126"/>
                  <a:pt x="38" y="126"/>
                </a:cubicBezTo>
                <a:cubicBezTo>
                  <a:pt x="38" y="126"/>
                  <a:pt x="38" y="126"/>
                  <a:pt x="38" y="126"/>
                </a:cubicBezTo>
                <a:cubicBezTo>
                  <a:pt x="22" y="127"/>
                  <a:pt x="22" y="127"/>
                  <a:pt x="22" y="127"/>
                </a:cubicBezTo>
                <a:cubicBezTo>
                  <a:pt x="20" y="127"/>
                  <a:pt x="19" y="128"/>
                  <a:pt x="19" y="130"/>
                </a:cubicBezTo>
                <a:cubicBezTo>
                  <a:pt x="19" y="146"/>
                  <a:pt x="19" y="146"/>
                  <a:pt x="19" y="146"/>
                </a:cubicBezTo>
                <a:cubicBezTo>
                  <a:pt x="19" y="147"/>
                  <a:pt x="20" y="149"/>
                  <a:pt x="22" y="149"/>
                </a:cubicBezTo>
                <a:cubicBezTo>
                  <a:pt x="22" y="149"/>
                  <a:pt x="22" y="149"/>
                  <a:pt x="22" y="149"/>
                </a:cubicBezTo>
                <a:cubicBezTo>
                  <a:pt x="23" y="149"/>
                  <a:pt x="25" y="147"/>
                  <a:pt x="25" y="146"/>
                </a:cubicBezTo>
                <a:cubicBezTo>
                  <a:pt x="25" y="137"/>
                  <a:pt x="25" y="137"/>
                  <a:pt x="25" y="137"/>
                </a:cubicBezTo>
                <a:cubicBezTo>
                  <a:pt x="25" y="137"/>
                  <a:pt x="25" y="137"/>
                  <a:pt x="25" y="137"/>
                </a:cubicBezTo>
                <a:cubicBezTo>
                  <a:pt x="41" y="152"/>
                  <a:pt x="61" y="160"/>
                  <a:pt x="81" y="160"/>
                </a:cubicBezTo>
                <a:cubicBezTo>
                  <a:pt x="102" y="160"/>
                  <a:pt x="123" y="152"/>
                  <a:pt x="138" y="136"/>
                </a:cubicBezTo>
                <a:cubicBezTo>
                  <a:pt x="149" y="125"/>
                  <a:pt x="156" y="111"/>
                  <a:pt x="159" y="96"/>
                </a:cubicBezTo>
                <a:cubicBezTo>
                  <a:pt x="162" y="82"/>
                  <a:pt x="161" y="67"/>
                  <a:pt x="156" y="53"/>
                </a:cubicBezTo>
                <a:close/>
                <a:moveTo>
                  <a:pt x="82" y="32"/>
                </a:moveTo>
                <a:cubicBezTo>
                  <a:pt x="69" y="32"/>
                  <a:pt x="58" y="43"/>
                  <a:pt x="58" y="56"/>
                </a:cubicBezTo>
                <a:cubicBezTo>
                  <a:pt x="58" y="68"/>
                  <a:pt x="58" y="68"/>
                  <a:pt x="58" y="68"/>
                </a:cubicBezTo>
                <a:cubicBezTo>
                  <a:pt x="58" y="68"/>
                  <a:pt x="58" y="68"/>
                  <a:pt x="58" y="68"/>
                </a:cubicBezTo>
                <a:cubicBezTo>
                  <a:pt x="53" y="68"/>
                  <a:pt x="50" y="72"/>
                  <a:pt x="50" y="76"/>
                </a:cubicBezTo>
                <a:cubicBezTo>
                  <a:pt x="50" y="108"/>
                  <a:pt x="50" y="108"/>
                  <a:pt x="50" y="108"/>
                </a:cubicBezTo>
                <a:cubicBezTo>
                  <a:pt x="50" y="113"/>
                  <a:pt x="53" y="116"/>
                  <a:pt x="58" y="116"/>
                </a:cubicBezTo>
                <a:cubicBezTo>
                  <a:pt x="107" y="116"/>
                  <a:pt x="107" y="116"/>
                  <a:pt x="107" y="116"/>
                </a:cubicBezTo>
                <a:cubicBezTo>
                  <a:pt x="111" y="116"/>
                  <a:pt x="115" y="113"/>
                  <a:pt x="115" y="108"/>
                </a:cubicBezTo>
                <a:cubicBezTo>
                  <a:pt x="115" y="76"/>
                  <a:pt x="115" y="76"/>
                  <a:pt x="115" y="76"/>
                </a:cubicBezTo>
                <a:cubicBezTo>
                  <a:pt x="115" y="72"/>
                  <a:pt x="111" y="68"/>
                  <a:pt x="107" y="68"/>
                </a:cubicBezTo>
                <a:cubicBezTo>
                  <a:pt x="106" y="68"/>
                  <a:pt x="106" y="68"/>
                  <a:pt x="106" y="68"/>
                </a:cubicBezTo>
                <a:cubicBezTo>
                  <a:pt x="106" y="56"/>
                  <a:pt x="106" y="56"/>
                  <a:pt x="106" y="56"/>
                </a:cubicBezTo>
                <a:cubicBezTo>
                  <a:pt x="106" y="43"/>
                  <a:pt x="95" y="32"/>
                  <a:pt x="82" y="32"/>
                </a:cubicBezTo>
                <a:close/>
                <a:moveTo>
                  <a:pt x="64" y="56"/>
                </a:moveTo>
                <a:cubicBezTo>
                  <a:pt x="64" y="46"/>
                  <a:pt x="72" y="38"/>
                  <a:pt x="82" y="38"/>
                </a:cubicBezTo>
                <a:cubicBezTo>
                  <a:pt x="92" y="38"/>
                  <a:pt x="100" y="46"/>
                  <a:pt x="100" y="56"/>
                </a:cubicBezTo>
                <a:cubicBezTo>
                  <a:pt x="100" y="68"/>
                  <a:pt x="100" y="68"/>
                  <a:pt x="100" y="68"/>
                </a:cubicBezTo>
                <a:cubicBezTo>
                  <a:pt x="64" y="68"/>
                  <a:pt x="64" y="68"/>
                  <a:pt x="64" y="68"/>
                </a:cubicBezTo>
                <a:cubicBezTo>
                  <a:pt x="64" y="56"/>
                  <a:pt x="64" y="56"/>
                  <a:pt x="64" y="56"/>
                </a:cubicBezTo>
                <a:close/>
                <a:moveTo>
                  <a:pt x="109" y="76"/>
                </a:moveTo>
                <a:cubicBezTo>
                  <a:pt x="109" y="108"/>
                  <a:pt x="109" y="108"/>
                  <a:pt x="109" y="108"/>
                </a:cubicBezTo>
                <a:cubicBezTo>
                  <a:pt x="109" y="109"/>
                  <a:pt x="108" y="110"/>
                  <a:pt x="107" y="110"/>
                </a:cubicBezTo>
                <a:cubicBezTo>
                  <a:pt x="58" y="110"/>
                  <a:pt x="58" y="110"/>
                  <a:pt x="58" y="110"/>
                </a:cubicBezTo>
                <a:cubicBezTo>
                  <a:pt x="57" y="110"/>
                  <a:pt x="56" y="109"/>
                  <a:pt x="56" y="108"/>
                </a:cubicBezTo>
                <a:cubicBezTo>
                  <a:pt x="56" y="76"/>
                  <a:pt x="56" y="76"/>
                  <a:pt x="56" y="76"/>
                </a:cubicBezTo>
                <a:cubicBezTo>
                  <a:pt x="56" y="75"/>
                  <a:pt x="57" y="74"/>
                  <a:pt x="58" y="74"/>
                </a:cubicBezTo>
                <a:cubicBezTo>
                  <a:pt x="107" y="74"/>
                  <a:pt x="107" y="74"/>
                  <a:pt x="107" y="74"/>
                </a:cubicBezTo>
                <a:cubicBezTo>
                  <a:pt x="108" y="74"/>
                  <a:pt x="109" y="75"/>
                  <a:pt x="109" y="76"/>
                </a:cubicBezTo>
                <a:close/>
                <a:moveTo>
                  <a:pt x="83" y="84"/>
                </a:moveTo>
                <a:cubicBezTo>
                  <a:pt x="81" y="84"/>
                  <a:pt x="79" y="85"/>
                  <a:pt x="78" y="87"/>
                </a:cubicBezTo>
                <a:cubicBezTo>
                  <a:pt x="77" y="89"/>
                  <a:pt x="78" y="91"/>
                  <a:pt x="80" y="92"/>
                </a:cubicBezTo>
                <a:cubicBezTo>
                  <a:pt x="80" y="93"/>
                  <a:pt x="80" y="93"/>
                  <a:pt x="80" y="93"/>
                </a:cubicBezTo>
                <a:cubicBezTo>
                  <a:pt x="80" y="95"/>
                  <a:pt x="80" y="97"/>
                  <a:pt x="80" y="99"/>
                </a:cubicBezTo>
                <a:cubicBezTo>
                  <a:pt x="80" y="99"/>
                  <a:pt x="80" y="99"/>
                  <a:pt x="80" y="99"/>
                </a:cubicBezTo>
                <a:cubicBezTo>
                  <a:pt x="80" y="101"/>
                  <a:pt x="82" y="102"/>
                  <a:pt x="83" y="101"/>
                </a:cubicBezTo>
                <a:cubicBezTo>
                  <a:pt x="84" y="101"/>
                  <a:pt x="85" y="100"/>
                  <a:pt x="84" y="99"/>
                </a:cubicBezTo>
                <a:cubicBezTo>
                  <a:pt x="84" y="99"/>
                  <a:pt x="84" y="99"/>
                  <a:pt x="84" y="99"/>
                </a:cubicBezTo>
                <a:cubicBezTo>
                  <a:pt x="84" y="97"/>
                  <a:pt x="84" y="95"/>
                  <a:pt x="84" y="93"/>
                </a:cubicBezTo>
                <a:cubicBezTo>
                  <a:pt x="84" y="93"/>
                  <a:pt x="85" y="93"/>
                  <a:pt x="85" y="92"/>
                </a:cubicBezTo>
                <a:cubicBezTo>
                  <a:pt x="86" y="92"/>
                  <a:pt x="87" y="90"/>
                  <a:pt x="87" y="89"/>
                </a:cubicBezTo>
                <a:cubicBezTo>
                  <a:pt x="87" y="87"/>
                  <a:pt x="85" y="85"/>
                  <a:pt x="83" y="8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24" name="Freeform 823">
            <a:extLst>
              <a:ext uri="{FF2B5EF4-FFF2-40B4-BE49-F238E27FC236}">
                <a16:creationId xmlns:a16="http://schemas.microsoft.com/office/drawing/2014/main" xmlns="" id="{C74F3457-C314-4DB9-899D-2BA1930B0BB1}"/>
              </a:ext>
            </a:extLst>
          </p:cNvPr>
          <p:cNvSpPr>
            <a:spLocks noEditPoints="1"/>
          </p:cNvSpPr>
          <p:nvPr/>
        </p:nvSpPr>
        <p:spPr bwMode="auto">
          <a:xfrm>
            <a:off x="6494463" y="3462338"/>
            <a:ext cx="163513" cy="549275"/>
          </a:xfrm>
          <a:custGeom>
            <a:avLst/>
            <a:gdLst>
              <a:gd name="T0" fmla="*/ 0 w 48"/>
              <a:gd name="T1" fmla="*/ 129 h 160"/>
              <a:gd name="T2" fmla="*/ 0 w 48"/>
              <a:gd name="T3" fmla="*/ 129 h 160"/>
              <a:gd name="T4" fmla="*/ 0 w 48"/>
              <a:gd name="T5" fmla="*/ 130 h 160"/>
              <a:gd name="T6" fmla="*/ 0 w 48"/>
              <a:gd name="T7" fmla="*/ 130 h 160"/>
              <a:gd name="T8" fmla="*/ 0 w 48"/>
              <a:gd name="T9" fmla="*/ 130 h 160"/>
              <a:gd name="T10" fmla="*/ 0 w 48"/>
              <a:gd name="T11" fmla="*/ 131 h 160"/>
              <a:gd name="T12" fmla="*/ 1 w 48"/>
              <a:gd name="T13" fmla="*/ 131 h 160"/>
              <a:gd name="T14" fmla="*/ 1 w 48"/>
              <a:gd name="T15" fmla="*/ 131 h 160"/>
              <a:gd name="T16" fmla="*/ 1 w 48"/>
              <a:gd name="T17" fmla="*/ 131 h 160"/>
              <a:gd name="T18" fmla="*/ 22 w 48"/>
              <a:gd name="T19" fmla="*/ 159 h 160"/>
              <a:gd name="T20" fmla="*/ 24 w 48"/>
              <a:gd name="T21" fmla="*/ 160 h 160"/>
              <a:gd name="T22" fmla="*/ 27 w 48"/>
              <a:gd name="T23" fmla="*/ 159 h 160"/>
              <a:gd name="T24" fmla="*/ 48 w 48"/>
              <a:gd name="T25" fmla="*/ 131 h 160"/>
              <a:gd name="T26" fmla="*/ 48 w 48"/>
              <a:gd name="T27" fmla="*/ 131 h 160"/>
              <a:gd name="T28" fmla="*/ 48 w 48"/>
              <a:gd name="T29" fmla="*/ 131 h 160"/>
              <a:gd name="T30" fmla="*/ 48 w 48"/>
              <a:gd name="T31" fmla="*/ 131 h 160"/>
              <a:gd name="T32" fmla="*/ 48 w 48"/>
              <a:gd name="T33" fmla="*/ 130 h 160"/>
              <a:gd name="T34" fmla="*/ 48 w 48"/>
              <a:gd name="T35" fmla="*/ 130 h 160"/>
              <a:gd name="T36" fmla="*/ 48 w 48"/>
              <a:gd name="T37" fmla="*/ 130 h 160"/>
              <a:gd name="T38" fmla="*/ 48 w 48"/>
              <a:gd name="T39" fmla="*/ 129 h 160"/>
              <a:gd name="T40" fmla="*/ 48 w 48"/>
              <a:gd name="T41" fmla="*/ 129 h 160"/>
              <a:gd name="T42" fmla="*/ 48 w 48"/>
              <a:gd name="T43" fmla="*/ 40 h 160"/>
              <a:gd name="T44" fmla="*/ 45 w 48"/>
              <a:gd name="T45" fmla="*/ 37 h 160"/>
              <a:gd name="T46" fmla="*/ 42 w 48"/>
              <a:gd name="T47" fmla="*/ 40 h 160"/>
              <a:gd name="T48" fmla="*/ 42 w 48"/>
              <a:gd name="T49" fmla="*/ 126 h 160"/>
              <a:gd name="T50" fmla="*/ 27 w 48"/>
              <a:gd name="T51" fmla="*/ 126 h 160"/>
              <a:gd name="T52" fmla="*/ 27 w 48"/>
              <a:gd name="T53" fmla="*/ 41 h 160"/>
              <a:gd name="T54" fmla="*/ 24 w 48"/>
              <a:gd name="T55" fmla="*/ 38 h 160"/>
              <a:gd name="T56" fmla="*/ 21 w 48"/>
              <a:gd name="T57" fmla="*/ 41 h 160"/>
              <a:gd name="T58" fmla="*/ 21 w 48"/>
              <a:gd name="T59" fmla="*/ 126 h 160"/>
              <a:gd name="T60" fmla="*/ 6 w 48"/>
              <a:gd name="T61" fmla="*/ 126 h 160"/>
              <a:gd name="T62" fmla="*/ 6 w 48"/>
              <a:gd name="T63" fmla="*/ 41 h 160"/>
              <a:gd name="T64" fmla="*/ 3 w 48"/>
              <a:gd name="T65" fmla="*/ 38 h 160"/>
              <a:gd name="T66" fmla="*/ 0 w 48"/>
              <a:gd name="T67" fmla="*/ 41 h 160"/>
              <a:gd name="T68" fmla="*/ 0 w 48"/>
              <a:gd name="T69" fmla="*/ 129 h 160"/>
              <a:gd name="T70" fmla="*/ 39 w 48"/>
              <a:gd name="T71" fmla="*/ 132 h 160"/>
              <a:gd name="T72" fmla="*/ 24 w 48"/>
              <a:gd name="T73" fmla="*/ 152 h 160"/>
              <a:gd name="T74" fmla="*/ 9 w 48"/>
              <a:gd name="T75" fmla="*/ 132 h 160"/>
              <a:gd name="T76" fmla="*/ 39 w 48"/>
              <a:gd name="T77" fmla="*/ 132 h 160"/>
              <a:gd name="T78" fmla="*/ 37 w 48"/>
              <a:gd name="T79" fmla="*/ 0 h 160"/>
              <a:gd name="T80" fmla="*/ 11 w 48"/>
              <a:gd name="T81" fmla="*/ 0 h 160"/>
              <a:gd name="T82" fmla="*/ 0 w 48"/>
              <a:gd name="T83" fmla="*/ 11 h 160"/>
              <a:gd name="T84" fmla="*/ 0 w 48"/>
              <a:gd name="T85" fmla="*/ 27 h 160"/>
              <a:gd name="T86" fmla="*/ 3 w 48"/>
              <a:gd name="T87" fmla="*/ 30 h 160"/>
              <a:gd name="T88" fmla="*/ 45 w 48"/>
              <a:gd name="T89" fmla="*/ 30 h 160"/>
              <a:gd name="T90" fmla="*/ 48 w 48"/>
              <a:gd name="T91" fmla="*/ 27 h 160"/>
              <a:gd name="T92" fmla="*/ 48 w 48"/>
              <a:gd name="T93" fmla="*/ 11 h 160"/>
              <a:gd name="T94" fmla="*/ 37 w 48"/>
              <a:gd name="T95" fmla="*/ 0 h 160"/>
              <a:gd name="T96" fmla="*/ 42 w 48"/>
              <a:gd name="T97" fmla="*/ 24 h 160"/>
              <a:gd name="T98" fmla="*/ 6 w 48"/>
              <a:gd name="T99" fmla="*/ 24 h 160"/>
              <a:gd name="T100" fmla="*/ 6 w 48"/>
              <a:gd name="T101" fmla="*/ 11 h 160"/>
              <a:gd name="T102" fmla="*/ 11 w 48"/>
              <a:gd name="T103" fmla="*/ 6 h 160"/>
              <a:gd name="T104" fmla="*/ 37 w 48"/>
              <a:gd name="T105" fmla="*/ 6 h 160"/>
              <a:gd name="T106" fmla="*/ 42 w 48"/>
              <a:gd name="T107" fmla="*/ 11 h 160"/>
              <a:gd name="T108" fmla="*/ 42 w 48"/>
              <a:gd name="T109" fmla="*/ 24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48" h="160">
                <a:moveTo>
                  <a:pt x="0" y="129"/>
                </a:moveTo>
                <a:cubicBezTo>
                  <a:pt x="0" y="129"/>
                  <a:pt x="0" y="129"/>
                  <a:pt x="0" y="129"/>
                </a:cubicBezTo>
                <a:cubicBezTo>
                  <a:pt x="0" y="130"/>
                  <a:pt x="0" y="130"/>
                  <a:pt x="0" y="130"/>
                </a:cubicBezTo>
                <a:cubicBezTo>
                  <a:pt x="0" y="130"/>
                  <a:pt x="0" y="130"/>
                  <a:pt x="0" y="130"/>
                </a:cubicBezTo>
                <a:cubicBezTo>
                  <a:pt x="0" y="130"/>
                  <a:pt x="0" y="130"/>
                  <a:pt x="0" y="130"/>
                </a:cubicBezTo>
                <a:cubicBezTo>
                  <a:pt x="0" y="130"/>
                  <a:pt x="0" y="131"/>
                  <a:pt x="0" y="131"/>
                </a:cubicBezTo>
                <a:cubicBezTo>
                  <a:pt x="0" y="131"/>
                  <a:pt x="0" y="131"/>
                  <a:pt x="1" y="131"/>
                </a:cubicBezTo>
                <a:cubicBezTo>
                  <a:pt x="1" y="131"/>
                  <a:pt x="1" y="131"/>
                  <a:pt x="1" y="131"/>
                </a:cubicBezTo>
                <a:cubicBezTo>
                  <a:pt x="1" y="131"/>
                  <a:pt x="1" y="131"/>
                  <a:pt x="1" y="131"/>
                </a:cubicBezTo>
                <a:cubicBezTo>
                  <a:pt x="22" y="159"/>
                  <a:pt x="22" y="159"/>
                  <a:pt x="22" y="159"/>
                </a:cubicBezTo>
                <a:cubicBezTo>
                  <a:pt x="22" y="160"/>
                  <a:pt x="23" y="160"/>
                  <a:pt x="24" y="160"/>
                </a:cubicBezTo>
                <a:cubicBezTo>
                  <a:pt x="25" y="160"/>
                  <a:pt x="26" y="160"/>
                  <a:pt x="27" y="159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48" y="131"/>
                  <a:pt x="48" y="131"/>
                  <a:pt x="48" y="130"/>
                </a:cubicBezTo>
                <a:cubicBezTo>
                  <a:pt x="48" y="130"/>
                  <a:pt x="48" y="130"/>
                  <a:pt x="48" y="130"/>
                </a:cubicBezTo>
                <a:cubicBezTo>
                  <a:pt x="48" y="130"/>
                  <a:pt x="48" y="130"/>
                  <a:pt x="48" y="130"/>
                </a:cubicBezTo>
                <a:cubicBezTo>
                  <a:pt x="48" y="130"/>
                  <a:pt x="48" y="130"/>
                  <a:pt x="48" y="129"/>
                </a:cubicBezTo>
                <a:cubicBezTo>
                  <a:pt x="48" y="129"/>
                  <a:pt x="48" y="129"/>
                  <a:pt x="48" y="129"/>
                </a:cubicBezTo>
                <a:cubicBezTo>
                  <a:pt x="48" y="40"/>
                  <a:pt x="48" y="40"/>
                  <a:pt x="48" y="40"/>
                </a:cubicBezTo>
                <a:cubicBezTo>
                  <a:pt x="48" y="39"/>
                  <a:pt x="47" y="37"/>
                  <a:pt x="45" y="37"/>
                </a:cubicBezTo>
                <a:cubicBezTo>
                  <a:pt x="44" y="37"/>
                  <a:pt x="42" y="39"/>
                  <a:pt x="42" y="40"/>
                </a:cubicBezTo>
                <a:cubicBezTo>
                  <a:pt x="42" y="126"/>
                  <a:pt x="42" y="126"/>
                  <a:pt x="42" y="126"/>
                </a:cubicBezTo>
                <a:cubicBezTo>
                  <a:pt x="27" y="126"/>
                  <a:pt x="27" y="126"/>
                  <a:pt x="27" y="126"/>
                </a:cubicBezTo>
                <a:cubicBezTo>
                  <a:pt x="27" y="41"/>
                  <a:pt x="27" y="41"/>
                  <a:pt x="27" y="41"/>
                </a:cubicBezTo>
                <a:cubicBezTo>
                  <a:pt x="27" y="39"/>
                  <a:pt x="26" y="38"/>
                  <a:pt x="24" y="38"/>
                </a:cubicBezTo>
                <a:cubicBezTo>
                  <a:pt x="23" y="38"/>
                  <a:pt x="21" y="39"/>
                  <a:pt x="21" y="41"/>
                </a:cubicBezTo>
                <a:cubicBezTo>
                  <a:pt x="21" y="126"/>
                  <a:pt x="21" y="126"/>
                  <a:pt x="21" y="126"/>
                </a:cubicBezTo>
                <a:cubicBezTo>
                  <a:pt x="6" y="126"/>
                  <a:pt x="6" y="126"/>
                  <a:pt x="6" y="126"/>
                </a:cubicBezTo>
                <a:cubicBezTo>
                  <a:pt x="6" y="41"/>
                  <a:pt x="6" y="41"/>
                  <a:pt x="6" y="41"/>
                </a:cubicBezTo>
                <a:cubicBezTo>
                  <a:pt x="6" y="39"/>
                  <a:pt x="5" y="38"/>
                  <a:pt x="3" y="38"/>
                </a:cubicBezTo>
                <a:cubicBezTo>
                  <a:pt x="1" y="38"/>
                  <a:pt x="0" y="39"/>
                  <a:pt x="0" y="41"/>
                </a:cubicBezTo>
                <a:cubicBezTo>
                  <a:pt x="0" y="129"/>
                  <a:pt x="0" y="129"/>
                  <a:pt x="0" y="129"/>
                </a:cubicBezTo>
                <a:close/>
                <a:moveTo>
                  <a:pt x="39" y="132"/>
                </a:moveTo>
                <a:cubicBezTo>
                  <a:pt x="24" y="152"/>
                  <a:pt x="24" y="152"/>
                  <a:pt x="24" y="152"/>
                </a:cubicBezTo>
                <a:cubicBezTo>
                  <a:pt x="9" y="132"/>
                  <a:pt x="9" y="132"/>
                  <a:pt x="9" y="132"/>
                </a:cubicBezTo>
                <a:cubicBezTo>
                  <a:pt x="39" y="132"/>
                  <a:pt x="39" y="132"/>
                  <a:pt x="39" y="132"/>
                </a:cubicBezTo>
                <a:close/>
                <a:moveTo>
                  <a:pt x="37" y="0"/>
                </a:moveTo>
                <a:cubicBezTo>
                  <a:pt x="11" y="0"/>
                  <a:pt x="11" y="0"/>
                  <a:pt x="11" y="0"/>
                </a:cubicBezTo>
                <a:cubicBezTo>
                  <a:pt x="5" y="0"/>
                  <a:pt x="0" y="5"/>
                  <a:pt x="0" y="11"/>
                </a:cubicBezTo>
                <a:cubicBezTo>
                  <a:pt x="0" y="27"/>
                  <a:pt x="0" y="27"/>
                  <a:pt x="0" y="27"/>
                </a:cubicBezTo>
                <a:cubicBezTo>
                  <a:pt x="0" y="29"/>
                  <a:pt x="1" y="30"/>
                  <a:pt x="3" y="30"/>
                </a:cubicBezTo>
                <a:cubicBezTo>
                  <a:pt x="45" y="30"/>
                  <a:pt x="45" y="30"/>
                  <a:pt x="45" y="30"/>
                </a:cubicBezTo>
                <a:cubicBezTo>
                  <a:pt x="47" y="30"/>
                  <a:pt x="48" y="29"/>
                  <a:pt x="48" y="27"/>
                </a:cubicBezTo>
                <a:cubicBezTo>
                  <a:pt x="48" y="11"/>
                  <a:pt x="48" y="11"/>
                  <a:pt x="48" y="11"/>
                </a:cubicBezTo>
                <a:cubicBezTo>
                  <a:pt x="48" y="5"/>
                  <a:pt x="43" y="0"/>
                  <a:pt x="37" y="0"/>
                </a:cubicBezTo>
                <a:close/>
                <a:moveTo>
                  <a:pt x="42" y="24"/>
                </a:moveTo>
                <a:cubicBezTo>
                  <a:pt x="6" y="24"/>
                  <a:pt x="6" y="24"/>
                  <a:pt x="6" y="24"/>
                </a:cubicBezTo>
                <a:cubicBezTo>
                  <a:pt x="6" y="11"/>
                  <a:pt x="6" y="11"/>
                  <a:pt x="6" y="11"/>
                </a:cubicBezTo>
                <a:cubicBezTo>
                  <a:pt x="6" y="8"/>
                  <a:pt x="8" y="6"/>
                  <a:pt x="11" y="6"/>
                </a:cubicBezTo>
                <a:cubicBezTo>
                  <a:pt x="37" y="6"/>
                  <a:pt x="37" y="6"/>
                  <a:pt x="37" y="6"/>
                </a:cubicBezTo>
                <a:cubicBezTo>
                  <a:pt x="40" y="6"/>
                  <a:pt x="42" y="8"/>
                  <a:pt x="42" y="11"/>
                </a:cubicBezTo>
                <a:lnTo>
                  <a:pt x="42" y="2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25" name="Freeform 824">
            <a:extLst>
              <a:ext uri="{FF2B5EF4-FFF2-40B4-BE49-F238E27FC236}">
                <a16:creationId xmlns:a16="http://schemas.microsoft.com/office/drawing/2014/main" xmlns="" id="{CDE19C01-BCD9-44B6-9922-8F589A2D2684}"/>
              </a:ext>
            </a:extLst>
          </p:cNvPr>
          <p:cNvSpPr>
            <a:spLocks noEditPoints="1"/>
          </p:cNvSpPr>
          <p:nvPr/>
        </p:nvSpPr>
        <p:spPr bwMode="auto">
          <a:xfrm>
            <a:off x="6337300" y="4081463"/>
            <a:ext cx="477838" cy="550863"/>
          </a:xfrm>
          <a:custGeom>
            <a:avLst/>
            <a:gdLst>
              <a:gd name="T0" fmla="*/ 11 w 140"/>
              <a:gd name="T1" fmla="*/ 100 h 160"/>
              <a:gd name="T2" fmla="*/ 32 w 140"/>
              <a:gd name="T3" fmla="*/ 160 h 160"/>
              <a:gd name="T4" fmla="*/ 46 w 140"/>
              <a:gd name="T5" fmla="*/ 95 h 160"/>
              <a:gd name="T6" fmla="*/ 38 w 140"/>
              <a:gd name="T7" fmla="*/ 100 h 160"/>
              <a:gd name="T8" fmla="*/ 23 w 140"/>
              <a:gd name="T9" fmla="*/ 154 h 160"/>
              <a:gd name="T10" fmla="*/ 15 w 140"/>
              <a:gd name="T11" fmla="*/ 92 h 160"/>
              <a:gd name="T12" fmla="*/ 9 w 140"/>
              <a:gd name="T13" fmla="*/ 60 h 160"/>
              <a:gd name="T14" fmla="*/ 25 w 140"/>
              <a:gd name="T15" fmla="*/ 62 h 160"/>
              <a:gd name="T16" fmla="*/ 38 w 140"/>
              <a:gd name="T17" fmla="*/ 51 h 160"/>
              <a:gd name="T18" fmla="*/ 28 w 140"/>
              <a:gd name="T19" fmla="*/ 56 h 160"/>
              <a:gd name="T20" fmla="*/ 8 w 140"/>
              <a:gd name="T21" fmla="*/ 53 h 160"/>
              <a:gd name="T22" fmla="*/ 27 w 140"/>
              <a:gd name="T23" fmla="*/ 43 h 160"/>
              <a:gd name="T24" fmla="*/ 28 w 140"/>
              <a:gd name="T25" fmla="*/ 43 h 160"/>
              <a:gd name="T26" fmla="*/ 28 w 140"/>
              <a:gd name="T27" fmla="*/ 10 h 160"/>
              <a:gd name="T28" fmla="*/ 14 w 140"/>
              <a:gd name="T29" fmla="*/ 23 h 160"/>
              <a:gd name="T30" fmla="*/ 20 w 140"/>
              <a:gd name="T31" fmla="*/ 24 h 160"/>
              <a:gd name="T32" fmla="*/ 27 w 140"/>
              <a:gd name="T33" fmla="*/ 15 h 160"/>
              <a:gd name="T34" fmla="*/ 35 w 140"/>
              <a:gd name="T35" fmla="*/ 24 h 160"/>
              <a:gd name="T36" fmla="*/ 28 w 140"/>
              <a:gd name="T37" fmla="*/ 37 h 160"/>
              <a:gd name="T38" fmla="*/ 22 w 140"/>
              <a:gd name="T39" fmla="*/ 35 h 160"/>
              <a:gd name="T40" fmla="*/ 94 w 140"/>
              <a:gd name="T41" fmla="*/ 95 h 160"/>
              <a:gd name="T42" fmla="*/ 108 w 140"/>
              <a:gd name="T43" fmla="*/ 160 h 160"/>
              <a:gd name="T44" fmla="*/ 129 w 140"/>
              <a:gd name="T45" fmla="*/ 100 h 160"/>
              <a:gd name="T46" fmla="*/ 136 w 140"/>
              <a:gd name="T47" fmla="*/ 56 h 160"/>
              <a:gd name="T48" fmla="*/ 118 w 140"/>
              <a:gd name="T49" fmla="*/ 48 h 160"/>
              <a:gd name="T50" fmla="*/ 103 w 140"/>
              <a:gd name="T51" fmla="*/ 47 h 160"/>
              <a:gd name="T52" fmla="*/ 112 w 140"/>
              <a:gd name="T53" fmla="*/ 64 h 160"/>
              <a:gd name="T54" fmla="*/ 129 w 140"/>
              <a:gd name="T55" fmla="*/ 58 h 160"/>
              <a:gd name="T56" fmla="*/ 125 w 140"/>
              <a:gd name="T57" fmla="*/ 92 h 160"/>
              <a:gd name="T58" fmla="*/ 118 w 140"/>
              <a:gd name="T59" fmla="*/ 154 h 160"/>
              <a:gd name="T60" fmla="*/ 107 w 140"/>
              <a:gd name="T61" fmla="*/ 154 h 160"/>
              <a:gd name="T62" fmla="*/ 96 w 140"/>
              <a:gd name="T63" fmla="*/ 91 h 160"/>
              <a:gd name="T64" fmla="*/ 112 w 140"/>
              <a:gd name="T65" fmla="*/ 43 h 160"/>
              <a:gd name="T66" fmla="*/ 126 w 140"/>
              <a:gd name="T67" fmla="*/ 23 h 160"/>
              <a:gd name="T68" fmla="*/ 112 w 140"/>
              <a:gd name="T69" fmla="*/ 10 h 160"/>
              <a:gd name="T70" fmla="*/ 112 w 140"/>
              <a:gd name="T71" fmla="*/ 43 h 160"/>
              <a:gd name="T72" fmla="*/ 112 w 140"/>
              <a:gd name="T73" fmla="*/ 15 h 160"/>
              <a:gd name="T74" fmla="*/ 113 w 140"/>
              <a:gd name="T75" fmla="*/ 15 h 160"/>
              <a:gd name="T76" fmla="*/ 117 w 140"/>
              <a:gd name="T77" fmla="*/ 35 h 160"/>
              <a:gd name="T78" fmla="*/ 112 w 140"/>
              <a:gd name="T79" fmla="*/ 37 h 160"/>
              <a:gd name="T80" fmla="*/ 45 w 140"/>
              <a:gd name="T81" fmla="*/ 49 h 160"/>
              <a:gd name="T82" fmla="*/ 53 w 140"/>
              <a:gd name="T83" fmla="*/ 96 h 160"/>
              <a:gd name="T84" fmla="*/ 75 w 140"/>
              <a:gd name="T85" fmla="*/ 160 h 160"/>
              <a:gd name="T86" fmla="*/ 89 w 140"/>
              <a:gd name="T87" fmla="*/ 91 h 160"/>
              <a:gd name="T88" fmla="*/ 91 w 140"/>
              <a:gd name="T89" fmla="*/ 46 h 160"/>
              <a:gd name="T90" fmla="*/ 70 w 140"/>
              <a:gd name="T91" fmla="*/ 49 h 160"/>
              <a:gd name="T92" fmla="*/ 49 w 140"/>
              <a:gd name="T93" fmla="*/ 46 h 160"/>
              <a:gd name="T94" fmla="*/ 52 w 140"/>
              <a:gd name="T95" fmla="*/ 51 h 160"/>
              <a:gd name="T96" fmla="*/ 70 w 140"/>
              <a:gd name="T97" fmla="*/ 57 h 160"/>
              <a:gd name="T98" fmla="*/ 88 w 140"/>
              <a:gd name="T99" fmla="*/ 51 h 160"/>
              <a:gd name="T100" fmla="*/ 84 w 140"/>
              <a:gd name="T101" fmla="*/ 88 h 160"/>
              <a:gd name="T102" fmla="*/ 76 w 140"/>
              <a:gd name="T103" fmla="*/ 153 h 160"/>
              <a:gd name="T104" fmla="*/ 64 w 140"/>
              <a:gd name="T105" fmla="*/ 153 h 160"/>
              <a:gd name="T106" fmla="*/ 56 w 140"/>
              <a:gd name="T107" fmla="*/ 88 h 160"/>
              <a:gd name="T108" fmla="*/ 70 w 140"/>
              <a:gd name="T109" fmla="*/ 35 h 160"/>
              <a:gd name="T110" fmla="*/ 70 w 140"/>
              <a:gd name="T111" fmla="*/ 35 h 160"/>
              <a:gd name="T112" fmla="*/ 70 w 140"/>
              <a:gd name="T113" fmla="*/ 0 h 160"/>
              <a:gd name="T114" fmla="*/ 56 w 140"/>
              <a:gd name="T115" fmla="*/ 14 h 160"/>
              <a:gd name="T116" fmla="*/ 62 w 140"/>
              <a:gd name="T117" fmla="*/ 15 h 160"/>
              <a:gd name="T118" fmla="*/ 70 w 140"/>
              <a:gd name="T119" fmla="*/ 6 h 160"/>
              <a:gd name="T120" fmla="*/ 78 w 140"/>
              <a:gd name="T121" fmla="*/ 15 h 160"/>
              <a:gd name="T122" fmla="*/ 70 w 140"/>
              <a:gd name="T123" fmla="*/ 29 h 160"/>
              <a:gd name="T124" fmla="*/ 62 w 140"/>
              <a:gd name="T125" fmla="*/ 15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40" h="160">
                <a:moveTo>
                  <a:pt x="4" y="81"/>
                </a:moveTo>
                <a:cubicBezTo>
                  <a:pt x="5" y="87"/>
                  <a:pt x="9" y="94"/>
                  <a:pt x="10" y="95"/>
                </a:cubicBezTo>
                <a:cubicBezTo>
                  <a:pt x="10" y="97"/>
                  <a:pt x="11" y="98"/>
                  <a:pt x="11" y="100"/>
                </a:cubicBezTo>
                <a:cubicBezTo>
                  <a:pt x="16" y="154"/>
                  <a:pt x="16" y="154"/>
                  <a:pt x="16" y="154"/>
                </a:cubicBezTo>
                <a:cubicBezTo>
                  <a:pt x="17" y="158"/>
                  <a:pt x="20" y="160"/>
                  <a:pt x="23" y="160"/>
                </a:cubicBezTo>
                <a:cubicBezTo>
                  <a:pt x="32" y="160"/>
                  <a:pt x="32" y="160"/>
                  <a:pt x="32" y="160"/>
                </a:cubicBezTo>
                <a:cubicBezTo>
                  <a:pt x="36" y="160"/>
                  <a:pt x="38" y="158"/>
                  <a:pt x="39" y="154"/>
                </a:cubicBezTo>
                <a:cubicBezTo>
                  <a:pt x="44" y="100"/>
                  <a:pt x="44" y="100"/>
                  <a:pt x="44" y="100"/>
                </a:cubicBezTo>
                <a:cubicBezTo>
                  <a:pt x="44" y="98"/>
                  <a:pt x="45" y="97"/>
                  <a:pt x="46" y="95"/>
                </a:cubicBezTo>
                <a:cubicBezTo>
                  <a:pt x="46" y="93"/>
                  <a:pt x="46" y="92"/>
                  <a:pt x="44" y="91"/>
                </a:cubicBezTo>
                <a:cubicBezTo>
                  <a:pt x="43" y="90"/>
                  <a:pt x="41" y="91"/>
                  <a:pt x="40" y="93"/>
                </a:cubicBezTo>
                <a:cubicBezTo>
                  <a:pt x="39" y="95"/>
                  <a:pt x="39" y="97"/>
                  <a:pt x="38" y="100"/>
                </a:cubicBezTo>
                <a:cubicBezTo>
                  <a:pt x="33" y="154"/>
                  <a:pt x="33" y="154"/>
                  <a:pt x="33" y="154"/>
                </a:cubicBezTo>
                <a:cubicBezTo>
                  <a:pt x="33" y="154"/>
                  <a:pt x="33" y="154"/>
                  <a:pt x="32" y="154"/>
                </a:cubicBezTo>
                <a:cubicBezTo>
                  <a:pt x="23" y="154"/>
                  <a:pt x="23" y="154"/>
                  <a:pt x="23" y="154"/>
                </a:cubicBezTo>
                <a:cubicBezTo>
                  <a:pt x="23" y="154"/>
                  <a:pt x="22" y="154"/>
                  <a:pt x="22" y="154"/>
                </a:cubicBezTo>
                <a:cubicBezTo>
                  <a:pt x="17" y="100"/>
                  <a:pt x="17" y="100"/>
                  <a:pt x="17" y="100"/>
                </a:cubicBezTo>
                <a:cubicBezTo>
                  <a:pt x="17" y="97"/>
                  <a:pt x="16" y="95"/>
                  <a:pt x="15" y="92"/>
                </a:cubicBezTo>
                <a:cubicBezTo>
                  <a:pt x="15" y="92"/>
                  <a:pt x="15" y="92"/>
                  <a:pt x="15" y="92"/>
                </a:cubicBezTo>
                <a:cubicBezTo>
                  <a:pt x="15" y="92"/>
                  <a:pt x="11" y="85"/>
                  <a:pt x="9" y="80"/>
                </a:cubicBezTo>
                <a:cubicBezTo>
                  <a:pt x="8" y="74"/>
                  <a:pt x="7" y="62"/>
                  <a:pt x="9" y="60"/>
                </a:cubicBezTo>
                <a:cubicBezTo>
                  <a:pt x="10" y="59"/>
                  <a:pt x="10" y="58"/>
                  <a:pt x="11" y="58"/>
                </a:cubicBezTo>
                <a:cubicBezTo>
                  <a:pt x="14" y="56"/>
                  <a:pt x="17" y="54"/>
                  <a:pt x="19" y="53"/>
                </a:cubicBezTo>
                <a:cubicBezTo>
                  <a:pt x="25" y="62"/>
                  <a:pt x="25" y="62"/>
                  <a:pt x="25" y="62"/>
                </a:cubicBezTo>
                <a:cubicBezTo>
                  <a:pt x="26" y="63"/>
                  <a:pt x="27" y="64"/>
                  <a:pt x="28" y="64"/>
                </a:cubicBezTo>
                <a:cubicBezTo>
                  <a:pt x="28" y="64"/>
                  <a:pt x="29" y="63"/>
                  <a:pt x="30" y="62"/>
                </a:cubicBezTo>
                <a:cubicBezTo>
                  <a:pt x="38" y="51"/>
                  <a:pt x="38" y="51"/>
                  <a:pt x="38" y="51"/>
                </a:cubicBezTo>
                <a:cubicBezTo>
                  <a:pt x="39" y="50"/>
                  <a:pt x="39" y="48"/>
                  <a:pt x="37" y="47"/>
                </a:cubicBezTo>
                <a:cubicBezTo>
                  <a:pt x="36" y="46"/>
                  <a:pt x="34" y="47"/>
                  <a:pt x="33" y="48"/>
                </a:cubicBezTo>
                <a:cubicBezTo>
                  <a:pt x="28" y="56"/>
                  <a:pt x="28" y="56"/>
                  <a:pt x="28" y="56"/>
                </a:cubicBezTo>
                <a:cubicBezTo>
                  <a:pt x="22" y="48"/>
                  <a:pt x="22" y="48"/>
                  <a:pt x="22" y="48"/>
                </a:cubicBezTo>
                <a:cubicBezTo>
                  <a:pt x="21" y="47"/>
                  <a:pt x="20" y="46"/>
                  <a:pt x="18" y="47"/>
                </a:cubicBezTo>
                <a:cubicBezTo>
                  <a:pt x="18" y="47"/>
                  <a:pt x="12" y="49"/>
                  <a:pt x="8" y="53"/>
                </a:cubicBezTo>
                <a:cubicBezTo>
                  <a:pt x="6" y="54"/>
                  <a:pt x="6" y="55"/>
                  <a:pt x="4" y="56"/>
                </a:cubicBezTo>
                <a:cubicBezTo>
                  <a:pt x="0" y="60"/>
                  <a:pt x="3" y="77"/>
                  <a:pt x="4" y="81"/>
                </a:cubicBezTo>
                <a:close/>
                <a:moveTo>
                  <a:pt x="27" y="43"/>
                </a:moveTo>
                <a:cubicBezTo>
                  <a:pt x="27" y="43"/>
                  <a:pt x="27" y="43"/>
                  <a:pt x="27" y="43"/>
                </a:cubicBezTo>
                <a:cubicBezTo>
                  <a:pt x="28" y="43"/>
                  <a:pt x="28" y="43"/>
                  <a:pt x="28" y="43"/>
                </a:cubicBezTo>
                <a:cubicBezTo>
                  <a:pt x="28" y="43"/>
                  <a:pt x="28" y="43"/>
                  <a:pt x="28" y="43"/>
                </a:cubicBezTo>
                <a:cubicBezTo>
                  <a:pt x="32" y="43"/>
                  <a:pt x="35" y="42"/>
                  <a:pt x="37" y="39"/>
                </a:cubicBezTo>
                <a:cubicBezTo>
                  <a:pt x="42" y="34"/>
                  <a:pt x="41" y="24"/>
                  <a:pt x="41" y="23"/>
                </a:cubicBezTo>
                <a:cubicBezTo>
                  <a:pt x="41" y="13"/>
                  <a:pt x="34" y="10"/>
                  <a:pt x="28" y="10"/>
                </a:cubicBezTo>
                <a:cubicBezTo>
                  <a:pt x="28" y="10"/>
                  <a:pt x="28" y="10"/>
                  <a:pt x="28" y="10"/>
                </a:cubicBezTo>
                <a:cubicBezTo>
                  <a:pt x="27" y="10"/>
                  <a:pt x="27" y="10"/>
                  <a:pt x="27" y="10"/>
                </a:cubicBezTo>
                <a:cubicBezTo>
                  <a:pt x="21" y="10"/>
                  <a:pt x="14" y="13"/>
                  <a:pt x="14" y="23"/>
                </a:cubicBezTo>
                <a:cubicBezTo>
                  <a:pt x="14" y="24"/>
                  <a:pt x="13" y="34"/>
                  <a:pt x="18" y="39"/>
                </a:cubicBezTo>
                <a:cubicBezTo>
                  <a:pt x="20" y="42"/>
                  <a:pt x="23" y="43"/>
                  <a:pt x="27" y="43"/>
                </a:cubicBezTo>
                <a:close/>
                <a:moveTo>
                  <a:pt x="20" y="24"/>
                </a:moveTo>
                <a:cubicBezTo>
                  <a:pt x="20" y="24"/>
                  <a:pt x="20" y="24"/>
                  <a:pt x="20" y="24"/>
                </a:cubicBezTo>
                <a:cubicBezTo>
                  <a:pt x="20" y="17"/>
                  <a:pt x="25" y="15"/>
                  <a:pt x="27" y="15"/>
                </a:cubicBezTo>
                <a:cubicBezTo>
                  <a:pt x="27" y="15"/>
                  <a:pt x="27" y="15"/>
                  <a:pt x="27" y="15"/>
                </a:cubicBezTo>
                <a:cubicBezTo>
                  <a:pt x="27" y="15"/>
                  <a:pt x="28" y="15"/>
                  <a:pt x="28" y="15"/>
                </a:cubicBezTo>
                <a:cubicBezTo>
                  <a:pt x="28" y="15"/>
                  <a:pt x="28" y="15"/>
                  <a:pt x="28" y="15"/>
                </a:cubicBezTo>
                <a:cubicBezTo>
                  <a:pt x="30" y="15"/>
                  <a:pt x="35" y="17"/>
                  <a:pt x="35" y="24"/>
                </a:cubicBezTo>
                <a:cubicBezTo>
                  <a:pt x="35" y="24"/>
                  <a:pt x="35" y="24"/>
                  <a:pt x="35" y="24"/>
                </a:cubicBezTo>
                <a:cubicBezTo>
                  <a:pt x="35" y="26"/>
                  <a:pt x="35" y="32"/>
                  <a:pt x="33" y="35"/>
                </a:cubicBezTo>
                <a:cubicBezTo>
                  <a:pt x="31" y="36"/>
                  <a:pt x="30" y="37"/>
                  <a:pt x="28" y="37"/>
                </a:cubicBezTo>
                <a:cubicBezTo>
                  <a:pt x="28" y="37"/>
                  <a:pt x="28" y="37"/>
                  <a:pt x="27" y="37"/>
                </a:cubicBezTo>
                <a:cubicBezTo>
                  <a:pt x="27" y="37"/>
                  <a:pt x="27" y="37"/>
                  <a:pt x="27" y="37"/>
                </a:cubicBezTo>
                <a:cubicBezTo>
                  <a:pt x="25" y="37"/>
                  <a:pt x="24" y="36"/>
                  <a:pt x="22" y="35"/>
                </a:cubicBezTo>
                <a:cubicBezTo>
                  <a:pt x="20" y="32"/>
                  <a:pt x="20" y="26"/>
                  <a:pt x="20" y="24"/>
                </a:cubicBezTo>
                <a:close/>
                <a:moveTo>
                  <a:pt x="96" y="91"/>
                </a:moveTo>
                <a:cubicBezTo>
                  <a:pt x="94" y="92"/>
                  <a:pt x="94" y="93"/>
                  <a:pt x="94" y="95"/>
                </a:cubicBezTo>
                <a:cubicBezTo>
                  <a:pt x="95" y="97"/>
                  <a:pt x="96" y="98"/>
                  <a:pt x="96" y="100"/>
                </a:cubicBezTo>
                <a:cubicBezTo>
                  <a:pt x="101" y="154"/>
                  <a:pt x="101" y="154"/>
                  <a:pt x="101" y="154"/>
                </a:cubicBezTo>
                <a:cubicBezTo>
                  <a:pt x="102" y="158"/>
                  <a:pt x="104" y="160"/>
                  <a:pt x="108" y="160"/>
                </a:cubicBezTo>
                <a:cubicBezTo>
                  <a:pt x="117" y="160"/>
                  <a:pt x="117" y="160"/>
                  <a:pt x="117" y="160"/>
                </a:cubicBezTo>
                <a:cubicBezTo>
                  <a:pt x="120" y="160"/>
                  <a:pt x="123" y="158"/>
                  <a:pt x="123" y="154"/>
                </a:cubicBezTo>
                <a:cubicBezTo>
                  <a:pt x="129" y="100"/>
                  <a:pt x="129" y="100"/>
                  <a:pt x="129" y="100"/>
                </a:cubicBezTo>
                <a:cubicBezTo>
                  <a:pt x="129" y="98"/>
                  <a:pt x="130" y="97"/>
                  <a:pt x="130" y="95"/>
                </a:cubicBezTo>
                <a:cubicBezTo>
                  <a:pt x="131" y="94"/>
                  <a:pt x="135" y="87"/>
                  <a:pt x="136" y="81"/>
                </a:cubicBezTo>
                <a:cubicBezTo>
                  <a:pt x="137" y="77"/>
                  <a:pt x="140" y="60"/>
                  <a:pt x="136" y="56"/>
                </a:cubicBezTo>
                <a:cubicBezTo>
                  <a:pt x="134" y="55"/>
                  <a:pt x="134" y="54"/>
                  <a:pt x="132" y="53"/>
                </a:cubicBezTo>
                <a:cubicBezTo>
                  <a:pt x="128" y="49"/>
                  <a:pt x="122" y="47"/>
                  <a:pt x="122" y="47"/>
                </a:cubicBezTo>
                <a:cubicBezTo>
                  <a:pt x="120" y="46"/>
                  <a:pt x="119" y="47"/>
                  <a:pt x="118" y="48"/>
                </a:cubicBezTo>
                <a:cubicBezTo>
                  <a:pt x="112" y="56"/>
                  <a:pt x="112" y="56"/>
                  <a:pt x="112" y="56"/>
                </a:cubicBezTo>
                <a:cubicBezTo>
                  <a:pt x="107" y="48"/>
                  <a:pt x="107" y="48"/>
                  <a:pt x="107" y="48"/>
                </a:cubicBezTo>
                <a:cubicBezTo>
                  <a:pt x="106" y="47"/>
                  <a:pt x="104" y="46"/>
                  <a:pt x="103" y="47"/>
                </a:cubicBezTo>
                <a:cubicBezTo>
                  <a:pt x="101" y="48"/>
                  <a:pt x="101" y="50"/>
                  <a:pt x="102" y="51"/>
                </a:cubicBezTo>
                <a:cubicBezTo>
                  <a:pt x="110" y="62"/>
                  <a:pt x="110" y="62"/>
                  <a:pt x="110" y="62"/>
                </a:cubicBezTo>
                <a:cubicBezTo>
                  <a:pt x="111" y="63"/>
                  <a:pt x="111" y="64"/>
                  <a:pt x="112" y="64"/>
                </a:cubicBezTo>
                <a:cubicBezTo>
                  <a:pt x="113" y="64"/>
                  <a:pt x="114" y="63"/>
                  <a:pt x="115" y="62"/>
                </a:cubicBezTo>
                <a:cubicBezTo>
                  <a:pt x="121" y="53"/>
                  <a:pt x="121" y="53"/>
                  <a:pt x="121" y="53"/>
                </a:cubicBezTo>
                <a:cubicBezTo>
                  <a:pt x="123" y="54"/>
                  <a:pt x="126" y="56"/>
                  <a:pt x="129" y="58"/>
                </a:cubicBezTo>
                <a:cubicBezTo>
                  <a:pt x="130" y="58"/>
                  <a:pt x="130" y="59"/>
                  <a:pt x="131" y="60"/>
                </a:cubicBezTo>
                <a:cubicBezTo>
                  <a:pt x="132" y="62"/>
                  <a:pt x="132" y="74"/>
                  <a:pt x="131" y="80"/>
                </a:cubicBezTo>
                <a:cubicBezTo>
                  <a:pt x="129" y="85"/>
                  <a:pt x="125" y="92"/>
                  <a:pt x="125" y="92"/>
                </a:cubicBezTo>
                <a:cubicBezTo>
                  <a:pt x="125" y="92"/>
                  <a:pt x="125" y="92"/>
                  <a:pt x="125" y="93"/>
                </a:cubicBezTo>
                <a:cubicBezTo>
                  <a:pt x="124" y="95"/>
                  <a:pt x="123" y="97"/>
                  <a:pt x="123" y="100"/>
                </a:cubicBezTo>
                <a:cubicBezTo>
                  <a:pt x="118" y="154"/>
                  <a:pt x="118" y="154"/>
                  <a:pt x="118" y="154"/>
                </a:cubicBezTo>
                <a:cubicBezTo>
                  <a:pt x="117" y="154"/>
                  <a:pt x="117" y="154"/>
                  <a:pt x="117" y="154"/>
                </a:cubicBezTo>
                <a:cubicBezTo>
                  <a:pt x="108" y="154"/>
                  <a:pt x="108" y="154"/>
                  <a:pt x="108" y="154"/>
                </a:cubicBezTo>
                <a:cubicBezTo>
                  <a:pt x="107" y="154"/>
                  <a:pt x="107" y="154"/>
                  <a:pt x="107" y="154"/>
                </a:cubicBezTo>
                <a:cubicBezTo>
                  <a:pt x="102" y="100"/>
                  <a:pt x="102" y="100"/>
                  <a:pt x="102" y="100"/>
                </a:cubicBezTo>
                <a:cubicBezTo>
                  <a:pt x="101" y="97"/>
                  <a:pt x="101" y="95"/>
                  <a:pt x="100" y="93"/>
                </a:cubicBezTo>
                <a:cubicBezTo>
                  <a:pt x="99" y="91"/>
                  <a:pt x="97" y="90"/>
                  <a:pt x="96" y="91"/>
                </a:cubicBezTo>
                <a:close/>
                <a:moveTo>
                  <a:pt x="112" y="43"/>
                </a:moveTo>
                <a:cubicBezTo>
                  <a:pt x="112" y="43"/>
                  <a:pt x="112" y="43"/>
                  <a:pt x="112" y="43"/>
                </a:cubicBezTo>
                <a:cubicBezTo>
                  <a:pt x="112" y="43"/>
                  <a:pt x="112" y="43"/>
                  <a:pt x="112" y="43"/>
                </a:cubicBezTo>
                <a:cubicBezTo>
                  <a:pt x="113" y="43"/>
                  <a:pt x="113" y="43"/>
                  <a:pt x="113" y="43"/>
                </a:cubicBezTo>
                <a:cubicBezTo>
                  <a:pt x="116" y="43"/>
                  <a:pt x="120" y="42"/>
                  <a:pt x="122" y="39"/>
                </a:cubicBezTo>
                <a:cubicBezTo>
                  <a:pt x="127" y="34"/>
                  <a:pt x="126" y="24"/>
                  <a:pt x="126" y="23"/>
                </a:cubicBezTo>
                <a:cubicBezTo>
                  <a:pt x="126" y="13"/>
                  <a:pt x="119" y="10"/>
                  <a:pt x="113" y="10"/>
                </a:cubicBezTo>
                <a:cubicBezTo>
                  <a:pt x="113" y="10"/>
                  <a:pt x="112" y="10"/>
                  <a:pt x="112" y="10"/>
                </a:cubicBezTo>
                <a:cubicBezTo>
                  <a:pt x="112" y="10"/>
                  <a:pt x="112" y="10"/>
                  <a:pt x="112" y="10"/>
                </a:cubicBezTo>
                <a:cubicBezTo>
                  <a:pt x="106" y="10"/>
                  <a:pt x="99" y="13"/>
                  <a:pt x="99" y="23"/>
                </a:cubicBezTo>
                <a:cubicBezTo>
                  <a:pt x="99" y="24"/>
                  <a:pt x="98" y="34"/>
                  <a:pt x="103" y="39"/>
                </a:cubicBezTo>
                <a:cubicBezTo>
                  <a:pt x="105" y="42"/>
                  <a:pt x="108" y="43"/>
                  <a:pt x="112" y="43"/>
                </a:cubicBezTo>
                <a:close/>
                <a:moveTo>
                  <a:pt x="105" y="24"/>
                </a:moveTo>
                <a:cubicBezTo>
                  <a:pt x="105" y="24"/>
                  <a:pt x="105" y="24"/>
                  <a:pt x="105" y="24"/>
                </a:cubicBezTo>
                <a:cubicBezTo>
                  <a:pt x="105" y="17"/>
                  <a:pt x="109" y="15"/>
                  <a:pt x="112" y="15"/>
                </a:cubicBezTo>
                <a:cubicBezTo>
                  <a:pt x="112" y="15"/>
                  <a:pt x="112" y="15"/>
                  <a:pt x="112" y="15"/>
                </a:cubicBezTo>
                <a:cubicBezTo>
                  <a:pt x="112" y="15"/>
                  <a:pt x="112" y="15"/>
                  <a:pt x="112" y="15"/>
                </a:cubicBezTo>
                <a:cubicBezTo>
                  <a:pt x="113" y="15"/>
                  <a:pt x="113" y="15"/>
                  <a:pt x="113" y="15"/>
                </a:cubicBezTo>
                <a:cubicBezTo>
                  <a:pt x="115" y="15"/>
                  <a:pt x="120" y="17"/>
                  <a:pt x="120" y="24"/>
                </a:cubicBezTo>
                <a:cubicBezTo>
                  <a:pt x="120" y="24"/>
                  <a:pt x="120" y="24"/>
                  <a:pt x="120" y="24"/>
                </a:cubicBezTo>
                <a:cubicBezTo>
                  <a:pt x="120" y="26"/>
                  <a:pt x="120" y="32"/>
                  <a:pt x="117" y="35"/>
                </a:cubicBezTo>
                <a:cubicBezTo>
                  <a:pt x="116" y="36"/>
                  <a:pt x="115" y="37"/>
                  <a:pt x="112" y="37"/>
                </a:cubicBezTo>
                <a:cubicBezTo>
                  <a:pt x="112" y="37"/>
                  <a:pt x="112" y="37"/>
                  <a:pt x="112" y="37"/>
                </a:cubicBezTo>
                <a:cubicBezTo>
                  <a:pt x="112" y="37"/>
                  <a:pt x="112" y="37"/>
                  <a:pt x="112" y="37"/>
                </a:cubicBezTo>
                <a:cubicBezTo>
                  <a:pt x="110" y="37"/>
                  <a:pt x="108" y="36"/>
                  <a:pt x="107" y="35"/>
                </a:cubicBezTo>
                <a:cubicBezTo>
                  <a:pt x="104" y="32"/>
                  <a:pt x="104" y="26"/>
                  <a:pt x="105" y="24"/>
                </a:cubicBezTo>
                <a:close/>
                <a:moveTo>
                  <a:pt x="45" y="49"/>
                </a:moveTo>
                <a:cubicBezTo>
                  <a:pt x="41" y="54"/>
                  <a:pt x="43" y="72"/>
                  <a:pt x="45" y="76"/>
                </a:cubicBezTo>
                <a:cubicBezTo>
                  <a:pt x="46" y="82"/>
                  <a:pt x="50" y="90"/>
                  <a:pt x="51" y="91"/>
                </a:cubicBezTo>
                <a:cubicBezTo>
                  <a:pt x="52" y="93"/>
                  <a:pt x="52" y="94"/>
                  <a:pt x="53" y="96"/>
                </a:cubicBezTo>
                <a:cubicBezTo>
                  <a:pt x="58" y="154"/>
                  <a:pt x="58" y="154"/>
                  <a:pt x="58" y="154"/>
                </a:cubicBezTo>
                <a:cubicBezTo>
                  <a:pt x="59" y="157"/>
                  <a:pt x="62" y="160"/>
                  <a:pt x="65" y="160"/>
                </a:cubicBezTo>
                <a:cubicBezTo>
                  <a:pt x="75" y="160"/>
                  <a:pt x="75" y="160"/>
                  <a:pt x="75" y="160"/>
                </a:cubicBezTo>
                <a:cubicBezTo>
                  <a:pt x="78" y="160"/>
                  <a:pt x="81" y="157"/>
                  <a:pt x="82" y="154"/>
                </a:cubicBezTo>
                <a:cubicBezTo>
                  <a:pt x="88" y="96"/>
                  <a:pt x="88" y="96"/>
                  <a:pt x="88" y="96"/>
                </a:cubicBezTo>
                <a:cubicBezTo>
                  <a:pt x="88" y="94"/>
                  <a:pt x="88" y="93"/>
                  <a:pt x="89" y="91"/>
                </a:cubicBezTo>
                <a:cubicBezTo>
                  <a:pt x="90" y="90"/>
                  <a:pt x="94" y="82"/>
                  <a:pt x="95" y="76"/>
                </a:cubicBezTo>
                <a:cubicBezTo>
                  <a:pt x="97" y="72"/>
                  <a:pt x="99" y="54"/>
                  <a:pt x="95" y="49"/>
                </a:cubicBezTo>
                <a:cubicBezTo>
                  <a:pt x="93" y="48"/>
                  <a:pt x="93" y="47"/>
                  <a:pt x="91" y="46"/>
                </a:cubicBezTo>
                <a:cubicBezTo>
                  <a:pt x="86" y="42"/>
                  <a:pt x="80" y="40"/>
                  <a:pt x="80" y="40"/>
                </a:cubicBezTo>
                <a:cubicBezTo>
                  <a:pt x="78" y="39"/>
                  <a:pt x="77" y="40"/>
                  <a:pt x="76" y="41"/>
                </a:cubicBezTo>
                <a:cubicBezTo>
                  <a:pt x="70" y="49"/>
                  <a:pt x="70" y="49"/>
                  <a:pt x="70" y="49"/>
                </a:cubicBezTo>
                <a:cubicBezTo>
                  <a:pt x="64" y="41"/>
                  <a:pt x="64" y="41"/>
                  <a:pt x="64" y="41"/>
                </a:cubicBezTo>
                <a:cubicBezTo>
                  <a:pt x="63" y="40"/>
                  <a:pt x="62" y="39"/>
                  <a:pt x="60" y="40"/>
                </a:cubicBezTo>
                <a:cubicBezTo>
                  <a:pt x="60" y="40"/>
                  <a:pt x="54" y="42"/>
                  <a:pt x="49" y="46"/>
                </a:cubicBezTo>
                <a:cubicBezTo>
                  <a:pt x="47" y="47"/>
                  <a:pt x="47" y="48"/>
                  <a:pt x="45" y="49"/>
                </a:cubicBezTo>
                <a:close/>
                <a:moveTo>
                  <a:pt x="50" y="53"/>
                </a:moveTo>
                <a:cubicBezTo>
                  <a:pt x="51" y="52"/>
                  <a:pt x="51" y="52"/>
                  <a:pt x="52" y="51"/>
                </a:cubicBezTo>
                <a:cubicBezTo>
                  <a:pt x="55" y="49"/>
                  <a:pt x="58" y="47"/>
                  <a:pt x="60" y="46"/>
                </a:cubicBezTo>
                <a:cubicBezTo>
                  <a:pt x="68" y="56"/>
                  <a:pt x="68" y="56"/>
                  <a:pt x="68" y="56"/>
                </a:cubicBezTo>
                <a:cubicBezTo>
                  <a:pt x="68" y="57"/>
                  <a:pt x="69" y="57"/>
                  <a:pt x="70" y="57"/>
                </a:cubicBezTo>
                <a:cubicBezTo>
                  <a:pt x="71" y="57"/>
                  <a:pt x="72" y="57"/>
                  <a:pt x="72" y="56"/>
                </a:cubicBezTo>
                <a:cubicBezTo>
                  <a:pt x="79" y="46"/>
                  <a:pt x="79" y="46"/>
                  <a:pt x="79" y="46"/>
                </a:cubicBezTo>
                <a:cubicBezTo>
                  <a:pt x="82" y="47"/>
                  <a:pt x="85" y="49"/>
                  <a:pt x="88" y="51"/>
                </a:cubicBezTo>
                <a:cubicBezTo>
                  <a:pt x="89" y="52"/>
                  <a:pt x="89" y="52"/>
                  <a:pt x="90" y="53"/>
                </a:cubicBezTo>
                <a:cubicBezTo>
                  <a:pt x="92" y="56"/>
                  <a:pt x="91" y="69"/>
                  <a:pt x="90" y="75"/>
                </a:cubicBezTo>
                <a:cubicBezTo>
                  <a:pt x="88" y="80"/>
                  <a:pt x="84" y="88"/>
                  <a:pt x="84" y="88"/>
                </a:cubicBezTo>
                <a:cubicBezTo>
                  <a:pt x="84" y="88"/>
                  <a:pt x="84" y="88"/>
                  <a:pt x="83" y="88"/>
                </a:cubicBezTo>
                <a:cubicBezTo>
                  <a:pt x="82" y="91"/>
                  <a:pt x="82" y="93"/>
                  <a:pt x="82" y="96"/>
                </a:cubicBezTo>
                <a:cubicBezTo>
                  <a:pt x="76" y="153"/>
                  <a:pt x="76" y="153"/>
                  <a:pt x="76" y="153"/>
                </a:cubicBezTo>
                <a:cubicBezTo>
                  <a:pt x="76" y="154"/>
                  <a:pt x="75" y="154"/>
                  <a:pt x="75" y="154"/>
                </a:cubicBezTo>
                <a:cubicBezTo>
                  <a:pt x="65" y="154"/>
                  <a:pt x="65" y="154"/>
                  <a:pt x="65" y="154"/>
                </a:cubicBezTo>
                <a:cubicBezTo>
                  <a:pt x="65" y="154"/>
                  <a:pt x="64" y="154"/>
                  <a:pt x="64" y="153"/>
                </a:cubicBezTo>
                <a:cubicBezTo>
                  <a:pt x="58" y="96"/>
                  <a:pt x="58" y="96"/>
                  <a:pt x="58" y="96"/>
                </a:cubicBezTo>
                <a:cubicBezTo>
                  <a:pt x="58" y="93"/>
                  <a:pt x="57" y="91"/>
                  <a:pt x="56" y="88"/>
                </a:cubicBezTo>
                <a:cubicBezTo>
                  <a:pt x="56" y="88"/>
                  <a:pt x="56" y="88"/>
                  <a:pt x="56" y="88"/>
                </a:cubicBezTo>
                <a:cubicBezTo>
                  <a:pt x="56" y="88"/>
                  <a:pt x="52" y="80"/>
                  <a:pt x="50" y="75"/>
                </a:cubicBezTo>
                <a:cubicBezTo>
                  <a:pt x="49" y="69"/>
                  <a:pt x="48" y="56"/>
                  <a:pt x="50" y="53"/>
                </a:cubicBezTo>
                <a:close/>
                <a:moveTo>
                  <a:pt x="70" y="35"/>
                </a:moveTo>
                <a:cubicBezTo>
                  <a:pt x="70" y="35"/>
                  <a:pt x="70" y="35"/>
                  <a:pt x="70" y="35"/>
                </a:cubicBezTo>
                <a:cubicBezTo>
                  <a:pt x="70" y="35"/>
                  <a:pt x="70" y="35"/>
                  <a:pt x="70" y="35"/>
                </a:cubicBezTo>
                <a:cubicBezTo>
                  <a:pt x="70" y="35"/>
                  <a:pt x="70" y="35"/>
                  <a:pt x="70" y="35"/>
                </a:cubicBezTo>
                <a:cubicBezTo>
                  <a:pt x="74" y="35"/>
                  <a:pt x="78" y="34"/>
                  <a:pt x="80" y="31"/>
                </a:cubicBezTo>
                <a:cubicBezTo>
                  <a:pt x="85" y="25"/>
                  <a:pt x="84" y="16"/>
                  <a:pt x="84" y="14"/>
                </a:cubicBezTo>
                <a:cubicBezTo>
                  <a:pt x="84" y="4"/>
                  <a:pt x="76" y="0"/>
                  <a:pt x="70" y="0"/>
                </a:cubicBezTo>
                <a:cubicBezTo>
                  <a:pt x="70" y="0"/>
                  <a:pt x="70" y="0"/>
                  <a:pt x="70" y="0"/>
                </a:cubicBezTo>
                <a:cubicBezTo>
                  <a:pt x="70" y="0"/>
                  <a:pt x="70" y="0"/>
                  <a:pt x="70" y="0"/>
                </a:cubicBezTo>
                <a:cubicBezTo>
                  <a:pt x="64" y="0"/>
                  <a:pt x="56" y="4"/>
                  <a:pt x="56" y="14"/>
                </a:cubicBezTo>
                <a:cubicBezTo>
                  <a:pt x="56" y="16"/>
                  <a:pt x="55" y="25"/>
                  <a:pt x="60" y="31"/>
                </a:cubicBezTo>
                <a:cubicBezTo>
                  <a:pt x="62" y="34"/>
                  <a:pt x="66" y="35"/>
                  <a:pt x="70" y="35"/>
                </a:cubicBezTo>
                <a:close/>
                <a:moveTo>
                  <a:pt x="62" y="15"/>
                </a:moveTo>
                <a:cubicBezTo>
                  <a:pt x="62" y="15"/>
                  <a:pt x="62" y="15"/>
                  <a:pt x="62" y="15"/>
                </a:cubicBezTo>
                <a:cubicBezTo>
                  <a:pt x="62" y="7"/>
                  <a:pt x="67" y="6"/>
                  <a:pt x="70" y="6"/>
                </a:cubicBezTo>
                <a:cubicBezTo>
                  <a:pt x="70" y="6"/>
                  <a:pt x="70" y="6"/>
                  <a:pt x="70" y="6"/>
                </a:cubicBezTo>
                <a:cubicBezTo>
                  <a:pt x="70" y="6"/>
                  <a:pt x="70" y="6"/>
                  <a:pt x="70" y="6"/>
                </a:cubicBezTo>
                <a:cubicBezTo>
                  <a:pt x="70" y="6"/>
                  <a:pt x="70" y="6"/>
                  <a:pt x="70" y="6"/>
                </a:cubicBezTo>
                <a:cubicBezTo>
                  <a:pt x="73" y="6"/>
                  <a:pt x="78" y="7"/>
                  <a:pt x="78" y="15"/>
                </a:cubicBezTo>
                <a:cubicBezTo>
                  <a:pt x="78" y="15"/>
                  <a:pt x="78" y="15"/>
                  <a:pt x="78" y="15"/>
                </a:cubicBezTo>
                <a:cubicBezTo>
                  <a:pt x="79" y="17"/>
                  <a:pt x="79" y="24"/>
                  <a:pt x="76" y="27"/>
                </a:cubicBezTo>
                <a:cubicBezTo>
                  <a:pt x="74" y="29"/>
                  <a:pt x="72" y="29"/>
                  <a:pt x="70" y="29"/>
                </a:cubicBezTo>
                <a:cubicBezTo>
                  <a:pt x="70" y="29"/>
                  <a:pt x="70" y="29"/>
                  <a:pt x="70" y="29"/>
                </a:cubicBezTo>
                <a:cubicBezTo>
                  <a:pt x="68" y="29"/>
                  <a:pt x="66" y="29"/>
                  <a:pt x="64" y="27"/>
                </a:cubicBezTo>
                <a:cubicBezTo>
                  <a:pt x="61" y="24"/>
                  <a:pt x="61" y="17"/>
                  <a:pt x="62" y="1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26" name="Freeform 825">
            <a:extLst>
              <a:ext uri="{FF2B5EF4-FFF2-40B4-BE49-F238E27FC236}">
                <a16:creationId xmlns:a16="http://schemas.microsoft.com/office/drawing/2014/main" xmlns="" id="{6ED8D879-3B03-44D9-B32C-161182A6BAFC}"/>
              </a:ext>
            </a:extLst>
          </p:cNvPr>
          <p:cNvSpPr>
            <a:spLocks noEditPoints="1"/>
          </p:cNvSpPr>
          <p:nvPr/>
        </p:nvSpPr>
        <p:spPr bwMode="auto">
          <a:xfrm>
            <a:off x="6302375" y="4700588"/>
            <a:ext cx="546100" cy="546100"/>
          </a:xfrm>
          <a:custGeom>
            <a:avLst/>
            <a:gdLst>
              <a:gd name="T0" fmla="*/ 144 w 160"/>
              <a:gd name="T1" fmla="*/ 22 h 159"/>
              <a:gd name="T2" fmla="*/ 92 w 160"/>
              <a:gd name="T3" fmla="*/ 3 h 159"/>
              <a:gd name="T4" fmla="*/ 95 w 160"/>
              <a:gd name="T5" fmla="*/ 68 h 159"/>
              <a:gd name="T6" fmla="*/ 160 w 160"/>
              <a:gd name="T7" fmla="*/ 65 h 159"/>
              <a:gd name="T8" fmla="*/ 98 w 160"/>
              <a:gd name="T9" fmla="*/ 6 h 159"/>
              <a:gd name="T10" fmla="*/ 154 w 160"/>
              <a:gd name="T11" fmla="*/ 62 h 159"/>
              <a:gd name="T12" fmla="*/ 142 w 160"/>
              <a:gd name="T13" fmla="*/ 88 h 159"/>
              <a:gd name="T14" fmla="*/ 136 w 160"/>
              <a:gd name="T15" fmla="*/ 88 h 159"/>
              <a:gd name="T16" fmla="*/ 6 w 160"/>
              <a:gd name="T17" fmla="*/ 88 h 159"/>
              <a:gd name="T18" fmla="*/ 74 w 160"/>
              <a:gd name="T19" fmla="*/ 20 h 159"/>
              <a:gd name="T20" fmla="*/ 0 w 160"/>
              <a:gd name="T21" fmla="*/ 88 h 159"/>
              <a:gd name="T22" fmla="*/ 142 w 160"/>
              <a:gd name="T23" fmla="*/ 88 h 159"/>
              <a:gd name="T24" fmla="*/ 68 w 160"/>
              <a:gd name="T25" fmla="*/ 49 h 159"/>
              <a:gd name="T26" fmla="*/ 74 w 160"/>
              <a:gd name="T27" fmla="*/ 49 h 159"/>
              <a:gd name="T28" fmla="*/ 71 w 160"/>
              <a:gd name="T29" fmla="*/ 27 h 159"/>
              <a:gd name="T30" fmla="*/ 71 w 160"/>
              <a:gd name="T31" fmla="*/ 33 h 159"/>
              <a:gd name="T32" fmla="*/ 71 w 160"/>
              <a:gd name="T33" fmla="*/ 27 h 159"/>
              <a:gd name="T34" fmla="*/ 68 w 160"/>
              <a:gd name="T35" fmla="*/ 59 h 159"/>
              <a:gd name="T36" fmla="*/ 74 w 160"/>
              <a:gd name="T37" fmla="*/ 59 h 159"/>
              <a:gd name="T38" fmla="*/ 71 w 160"/>
              <a:gd name="T39" fmla="*/ 36 h 159"/>
              <a:gd name="T40" fmla="*/ 71 w 160"/>
              <a:gd name="T41" fmla="*/ 42 h 159"/>
              <a:gd name="T42" fmla="*/ 71 w 160"/>
              <a:gd name="T43" fmla="*/ 36 h 159"/>
              <a:gd name="T44" fmla="*/ 68 w 160"/>
              <a:gd name="T45" fmla="*/ 78 h 159"/>
              <a:gd name="T46" fmla="*/ 74 w 160"/>
              <a:gd name="T47" fmla="*/ 78 h 159"/>
              <a:gd name="T48" fmla="*/ 71 w 160"/>
              <a:gd name="T49" fmla="*/ 66 h 159"/>
              <a:gd name="T50" fmla="*/ 71 w 160"/>
              <a:gd name="T51" fmla="*/ 72 h 159"/>
              <a:gd name="T52" fmla="*/ 71 w 160"/>
              <a:gd name="T53" fmla="*/ 66 h 159"/>
              <a:gd name="T54" fmla="*/ 69 w 160"/>
              <a:gd name="T55" fmla="*/ 86 h 159"/>
              <a:gd name="T56" fmla="*/ 69 w 160"/>
              <a:gd name="T57" fmla="*/ 90 h 159"/>
              <a:gd name="T58" fmla="*/ 73 w 160"/>
              <a:gd name="T59" fmla="*/ 90 h 159"/>
              <a:gd name="T60" fmla="*/ 73 w 160"/>
              <a:gd name="T61" fmla="*/ 86 h 159"/>
              <a:gd name="T62" fmla="*/ 132 w 160"/>
              <a:gd name="T63" fmla="*/ 88 h 159"/>
              <a:gd name="T64" fmla="*/ 126 w 160"/>
              <a:gd name="T65" fmla="*/ 88 h 159"/>
              <a:gd name="T66" fmla="*/ 132 w 160"/>
              <a:gd name="T67" fmla="*/ 88 h 159"/>
              <a:gd name="T68" fmla="*/ 90 w 160"/>
              <a:gd name="T69" fmla="*/ 85 h 159"/>
              <a:gd name="T70" fmla="*/ 90 w 160"/>
              <a:gd name="T71" fmla="*/ 91 h 159"/>
              <a:gd name="T72" fmla="*/ 103 w 160"/>
              <a:gd name="T73" fmla="*/ 88 h 159"/>
              <a:gd name="T74" fmla="*/ 97 w 160"/>
              <a:gd name="T75" fmla="*/ 88 h 159"/>
              <a:gd name="T76" fmla="*/ 103 w 160"/>
              <a:gd name="T77" fmla="*/ 88 h 159"/>
              <a:gd name="T78" fmla="*/ 110 w 160"/>
              <a:gd name="T79" fmla="*/ 85 h 159"/>
              <a:gd name="T80" fmla="*/ 110 w 160"/>
              <a:gd name="T81" fmla="*/ 91 h 159"/>
              <a:gd name="T82" fmla="*/ 120 w 160"/>
              <a:gd name="T83" fmla="*/ 91 h 159"/>
              <a:gd name="T84" fmla="*/ 120 w 160"/>
              <a:gd name="T85" fmla="*/ 85 h 159"/>
              <a:gd name="T86" fmla="*/ 120 w 160"/>
              <a:gd name="T87" fmla="*/ 91 h 159"/>
              <a:gd name="T88" fmla="*/ 81 w 160"/>
              <a:gd name="T89" fmla="*/ 85 h 159"/>
              <a:gd name="T90" fmla="*/ 81 w 160"/>
              <a:gd name="T91" fmla="*/ 91 h 1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160" h="159">
                <a:moveTo>
                  <a:pt x="160" y="65"/>
                </a:moveTo>
                <a:cubicBezTo>
                  <a:pt x="160" y="49"/>
                  <a:pt x="154" y="34"/>
                  <a:pt x="144" y="22"/>
                </a:cubicBezTo>
                <a:cubicBezTo>
                  <a:pt x="132" y="8"/>
                  <a:pt x="114" y="0"/>
                  <a:pt x="95" y="0"/>
                </a:cubicBezTo>
                <a:cubicBezTo>
                  <a:pt x="94" y="0"/>
                  <a:pt x="92" y="1"/>
                  <a:pt x="92" y="3"/>
                </a:cubicBezTo>
                <a:cubicBezTo>
                  <a:pt x="92" y="65"/>
                  <a:pt x="92" y="65"/>
                  <a:pt x="92" y="65"/>
                </a:cubicBezTo>
                <a:cubicBezTo>
                  <a:pt x="92" y="66"/>
                  <a:pt x="94" y="68"/>
                  <a:pt x="95" y="68"/>
                </a:cubicBezTo>
                <a:cubicBezTo>
                  <a:pt x="157" y="68"/>
                  <a:pt x="157" y="68"/>
                  <a:pt x="157" y="68"/>
                </a:cubicBezTo>
                <a:cubicBezTo>
                  <a:pt x="159" y="68"/>
                  <a:pt x="160" y="66"/>
                  <a:pt x="160" y="65"/>
                </a:cubicBezTo>
                <a:close/>
                <a:moveTo>
                  <a:pt x="98" y="62"/>
                </a:moveTo>
                <a:cubicBezTo>
                  <a:pt x="98" y="6"/>
                  <a:pt x="98" y="6"/>
                  <a:pt x="98" y="6"/>
                </a:cubicBezTo>
                <a:cubicBezTo>
                  <a:pt x="114" y="7"/>
                  <a:pt x="129" y="14"/>
                  <a:pt x="139" y="26"/>
                </a:cubicBezTo>
                <a:cubicBezTo>
                  <a:pt x="148" y="36"/>
                  <a:pt x="153" y="49"/>
                  <a:pt x="154" y="62"/>
                </a:cubicBezTo>
                <a:lnTo>
                  <a:pt x="98" y="62"/>
                </a:lnTo>
                <a:close/>
                <a:moveTo>
                  <a:pt x="142" y="88"/>
                </a:moveTo>
                <a:cubicBezTo>
                  <a:pt x="142" y="86"/>
                  <a:pt x="141" y="85"/>
                  <a:pt x="139" y="85"/>
                </a:cubicBezTo>
                <a:cubicBezTo>
                  <a:pt x="137" y="85"/>
                  <a:pt x="136" y="86"/>
                  <a:pt x="136" y="88"/>
                </a:cubicBezTo>
                <a:cubicBezTo>
                  <a:pt x="136" y="124"/>
                  <a:pt x="107" y="153"/>
                  <a:pt x="71" y="153"/>
                </a:cubicBezTo>
                <a:cubicBezTo>
                  <a:pt x="35" y="153"/>
                  <a:pt x="6" y="124"/>
                  <a:pt x="6" y="88"/>
                </a:cubicBezTo>
                <a:cubicBezTo>
                  <a:pt x="6" y="52"/>
                  <a:pt x="35" y="23"/>
                  <a:pt x="71" y="23"/>
                </a:cubicBezTo>
                <a:cubicBezTo>
                  <a:pt x="73" y="23"/>
                  <a:pt x="74" y="22"/>
                  <a:pt x="74" y="20"/>
                </a:cubicBezTo>
                <a:cubicBezTo>
                  <a:pt x="74" y="18"/>
                  <a:pt x="73" y="17"/>
                  <a:pt x="71" y="17"/>
                </a:cubicBezTo>
                <a:cubicBezTo>
                  <a:pt x="32" y="17"/>
                  <a:pt x="0" y="49"/>
                  <a:pt x="0" y="88"/>
                </a:cubicBezTo>
                <a:cubicBezTo>
                  <a:pt x="0" y="127"/>
                  <a:pt x="32" y="159"/>
                  <a:pt x="71" y="159"/>
                </a:cubicBezTo>
                <a:cubicBezTo>
                  <a:pt x="110" y="159"/>
                  <a:pt x="142" y="127"/>
                  <a:pt x="142" y="88"/>
                </a:cubicBezTo>
                <a:close/>
                <a:moveTo>
                  <a:pt x="71" y="46"/>
                </a:moveTo>
                <a:cubicBezTo>
                  <a:pt x="69" y="46"/>
                  <a:pt x="68" y="47"/>
                  <a:pt x="68" y="49"/>
                </a:cubicBezTo>
                <a:cubicBezTo>
                  <a:pt x="68" y="51"/>
                  <a:pt x="69" y="52"/>
                  <a:pt x="71" y="52"/>
                </a:cubicBezTo>
                <a:cubicBezTo>
                  <a:pt x="73" y="52"/>
                  <a:pt x="74" y="51"/>
                  <a:pt x="74" y="49"/>
                </a:cubicBezTo>
                <a:cubicBezTo>
                  <a:pt x="74" y="47"/>
                  <a:pt x="73" y="46"/>
                  <a:pt x="71" y="46"/>
                </a:cubicBezTo>
                <a:close/>
                <a:moveTo>
                  <a:pt x="71" y="27"/>
                </a:moveTo>
                <a:cubicBezTo>
                  <a:pt x="69" y="27"/>
                  <a:pt x="68" y="28"/>
                  <a:pt x="68" y="30"/>
                </a:cubicBezTo>
                <a:cubicBezTo>
                  <a:pt x="68" y="31"/>
                  <a:pt x="69" y="33"/>
                  <a:pt x="71" y="33"/>
                </a:cubicBezTo>
                <a:cubicBezTo>
                  <a:pt x="73" y="33"/>
                  <a:pt x="74" y="31"/>
                  <a:pt x="74" y="30"/>
                </a:cubicBezTo>
                <a:cubicBezTo>
                  <a:pt x="74" y="28"/>
                  <a:pt x="73" y="27"/>
                  <a:pt x="71" y="27"/>
                </a:cubicBezTo>
                <a:close/>
                <a:moveTo>
                  <a:pt x="71" y="56"/>
                </a:moveTo>
                <a:cubicBezTo>
                  <a:pt x="69" y="56"/>
                  <a:pt x="68" y="57"/>
                  <a:pt x="68" y="59"/>
                </a:cubicBezTo>
                <a:cubicBezTo>
                  <a:pt x="68" y="60"/>
                  <a:pt x="69" y="62"/>
                  <a:pt x="71" y="62"/>
                </a:cubicBezTo>
                <a:cubicBezTo>
                  <a:pt x="73" y="62"/>
                  <a:pt x="74" y="61"/>
                  <a:pt x="74" y="59"/>
                </a:cubicBezTo>
                <a:cubicBezTo>
                  <a:pt x="74" y="57"/>
                  <a:pt x="73" y="56"/>
                  <a:pt x="71" y="56"/>
                </a:cubicBezTo>
                <a:close/>
                <a:moveTo>
                  <a:pt x="71" y="36"/>
                </a:moveTo>
                <a:cubicBezTo>
                  <a:pt x="69" y="36"/>
                  <a:pt x="68" y="38"/>
                  <a:pt x="68" y="39"/>
                </a:cubicBezTo>
                <a:cubicBezTo>
                  <a:pt x="68" y="41"/>
                  <a:pt x="69" y="42"/>
                  <a:pt x="71" y="42"/>
                </a:cubicBezTo>
                <a:cubicBezTo>
                  <a:pt x="73" y="42"/>
                  <a:pt x="74" y="41"/>
                  <a:pt x="74" y="39"/>
                </a:cubicBezTo>
                <a:cubicBezTo>
                  <a:pt x="74" y="38"/>
                  <a:pt x="73" y="36"/>
                  <a:pt x="71" y="36"/>
                </a:cubicBezTo>
                <a:close/>
                <a:moveTo>
                  <a:pt x="71" y="75"/>
                </a:moveTo>
                <a:cubicBezTo>
                  <a:pt x="69" y="75"/>
                  <a:pt x="68" y="77"/>
                  <a:pt x="68" y="78"/>
                </a:cubicBezTo>
                <a:cubicBezTo>
                  <a:pt x="68" y="80"/>
                  <a:pt x="69" y="81"/>
                  <a:pt x="71" y="81"/>
                </a:cubicBezTo>
                <a:cubicBezTo>
                  <a:pt x="73" y="81"/>
                  <a:pt x="74" y="80"/>
                  <a:pt x="74" y="78"/>
                </a:cubicBezTo>
                <a:cubicBezTo>
                  <a:pt x="74" y="77"/>
                  <a:pt x="73" y="75"/>
                  <a:pt x="71" y="75"/>
                </a:cubicBezTo>
                <a:close/>
                <a:moveTo>
                  <a:pt x="71" y="66"/>
                </a:moveTo>
                <a:cubicBezTo>
                  <a:pt x="69" y="66"/>
                  <a:pt x="68" y="67"/>
                  <a:pt x="68" y="69"/>
                </a:cubicBezTo>
                <a:cubicBezTo>
                  <a:pt x="68" y="70"/>
                  <a:pt x="69" y="72"/>
                  <a:pt x="71" y="72"/>
                </a:cubicBezTo>
                <a:cubicBezTo>
                  <a:pt x="73" y="72"/>
                  <a:pt x="74" y="70"/>
                  <a:pt x="74" y="69"/>
                </a:cubicBezTo>
                <a:cubicBezTo>
                  <a:pt x="74" y="67"/>
                  <a:pt x="73" y="66"/>
                  <a:pt x="71" y="66"/>
                </a:cubicBezTo>
                <a:close/>
                <a:moveTo>
                  <a:pt x="71" y="85"/>
                </a:moveTo>
                <a:cubicBezTo>
                  <a:pt x="70" y="85"/>
                  <a:pt x="69" y="85"/>
                  <a:pt x="69" y="86"/>
                </a:cubicBezTo>
                <a:cubicBezTo>
                  <a:pt x="68" y="87"/>
                  <a:pt x="68" y="87"/>
                  <a:pt x="68" y="88"/>
                </a:cubicBezTo>
                <a:cubicBezTo>
                  <a:pt x="68" y="89"/>
                  <a:pt x="68" y="90"/>
                  <a:pt x="69" y="90"/>
                </a:cubicBezTo>
                <a:cubicBezTo>
                  <a:pt x="69" y="91"/>
                  <a:pt x="70" y="91"/>
                  <a:pt x="71" y="91"/>
                </a:cubicBezTo>
                <a:cubicBezTo>
                  <a:pt x="72" y="91"/>
                  <a:pt x="73" y="91"/>
                  <a:pt x="73" y="90"/>
                </a:cubicBezTo>
                <a:cubicBezTo>
                  <a:pt x="74" y="90"/>
                  <a:pt x="74" y="89"/>
                  <a:pt x="74" y="88"/>
                </a:cubicBezTo>
                <a:cubicBezTo>
                  <a:pt x="74" y="87"/>
                  <a:pt x="74" y="87"/>
                  <a:pt x="73" y="86"/>
                </a:cubicBezTo>
                <a:cubicBezTo>
                  <a:pt x="73" y="85"/>
                  <a:pt x="72" y="85"/>
                  <a:pt x="71" y="85"/>
                </a:cubicBezTo>
                <a:close/>
                <a:moveTo>
                  <a:pt x="132" y="88"/>
                </a:moveTo>
                <a:cubicBezTo>
                  <a:pt x="132" y="86"/>
                  <a:pt x="131" y="85"/>
                  <a:pt x="129" y="85"/>
                </a:cubicBezTo>
                <a:cubicBezTo>
                  <a:pt x="128" y="85"/>
                  <a:pt x="126" y="86"/>
                  <a:pt x="126" y="88"/>
                </a:cubicBezTo>
                <a:cubicBezTo>
                  <a:pt x="126" y="90"/>
                  <a:pt x="128" y="91"/>
                  <a:pt x="129" y="91"/>
                </a:cubicBezTo>
                <a:cubicBezTo>
                  <a:pt x="131" y="91"/>
                  <a:pt x="132" y="90"/>
                  <a:pt x="132" y="88"/>
                </a:cubicBezTo>
                <a:close/>
                <a:moveTo>
                  <a:pt x="93" y="88"/>
                </a:moveTo>
                <a:cubicBezTo>
                  <a:pt x="93" y="86"/>
                  <a:pt x="92" y="85"/>
                  <a:pt x="90" y="85"/>
                </a:cubicBezTo>
                <a:cubicBezTo>
                  <a:pt x="89" y="85"/>
                  <a:pt x="88" y="86"/>
                  <a:pt x="88" y="88"/>
                </a:cubicBezTo>
                <a:cubicBezTo>
                  <a:pt x="88" y="90"/>
                  <a:pt x="89" y="91"/>
                  <a:pt x="90" y="91"/>
                </a:cubicBezTo>
                <a:cubicBezTo>
                  <a:pt x="92" y="91"/>
                  <a:pt x="93" y="90"/>
                  <a:pt x="93" y="88"/>
                </a:cubicBezTo>
                <a:close/>
                <a:moveTo>
                  <a:pt x="103" y="88"/>
                </a:moveTo>
                <a:cubicBezTo>
                  <a:pt x="103" y="86"/>
                  <a:pt x="102" y="85"/>
                  <a:pt x="100" y="85"/>
                </a:cubicBezTo>
                <a:cubicBezTo>
                  <a:pt x="99" y="85"/>
                  <a:pt x="97" y="86"/>
                  <a:pt x="97" y="88"/>
                </a:cubicBezTo>
                <a:cubicBezTo>
                  <a:pt x="97" y="90"/>
                  <a:pt x="99" y="91"/>
                  <a:pt x="100" y="91"/>
                </a:cubicBezTo>
                <a:cubicBezTo>
                  <a:pt x="102" y="91"/>
                  <a:pt x="103" y="90"/>
                  <a:pt x="103" y="88"/>
                </a:cubicBezTo>
                <a:close/>
                <a:moveTo>
                  <a:pt x="113" y="88"/>
                </a:moveTo>
                <a:cubicBezTo>
                  <a:pt x="113" y="86"/>
                  <a:pt x="112" y="85"/>
                  <a:pt x="110" y="85"/>
                </a:cubicBezTo>
                <a:cubicBezTo>
                  <a:pt x="108" y="85"/>
                  <a:pt x="107" y="86"/>
                  <a:pt x="107" y="88"/>
                </a:cubicBezTo>
                <a:cubicBezTo>
                  <a:pt x="107" y="90"/>
                  <a:pt x="108" y="91"/>
                  <a:pt x="110" y="91"/>
                </a:cubicBezTo>
                <a:cubicBezTo>
                  <a:pt x="112" y="91"/>
                  <a:pt x="113" y="90"/>
                  <a:pt x="113" y="88"/>
                </a:cubicBezTo>
                <a:close/>
                <a:moveTo>
                  <a:pt x="120" y="91"/>
                </a:moveTo>
                <a:cubicBezTo>
                  <a:pt x="121" y="91"/>
                  <a:pt x="123" y="90"/>
                  <a:pt x="123" y="88"/>
                </a:cubicBezTo>
                <a:cubicBezTo>
                  <a:pt x="123" y="86"/>
                  <a:pt x="121" y="85"/>
                  <a:pt x="120" y="85"/>
                </a:cubicBezTo>
                <a:cubicBezTo>
                  <a:pt x="118" y="85"/>
                  <a:pt x="117" y="86"/>
                  <a:pt x="117" y="88"/>
                </a:cubicBezTo>
                <a:cubicBezTo>
                  <a:pt x="117" y="90"/>
                  <a:pt x="118" y="91"/>
                  <a:pt x="120" y="91"/>
                </a:cubicBezTo>
                <a:close/>
                <a:moveTo>
                  <a:pt x="84" y="88"/>
                </a:moveTo>
                <a:cubicBezTo>
                  <a:pt x="84" y="86"/>
                  <a:pt x="82" y="85"/>
                  <a:pt x="81" y="85"/>
                </a:cubicBezTo>
                <a:cubicBezTo>
                  <a:pt x="79" y="85"/>
                  <a:pt x="78" y="86"/>
                  <a:pt x="78" y="88"/>
                </a:cubicBezTo>
                <a:cubicBezTo>
                  <a:pt x="78" y="90"/>
                  <a:pt x="79" y="91"/>
                  <a:pt x="81" y="91"/>
                </a:cubicBezTo>
                <a:cubicBezTo>
                  <a:pt x="82" y="91"/>
                  <a:pt x="84" y="90"/>
                  <a:pt x="84" y="8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27" name="Freeform 826">
            <a:extLst>
              <a:ext uri="{FF2B5EF4-FFF2-40B4-BE49-F238E27FC236}">
                <a16:creationId xmlns:a16="http://schemas.microsoft.com/office/drawing/2014/main" xmlns="" id="{FDC2EE38-AAAF-4D15-925A-6370944A784F}"/>
              </a:ext>
            </a:extLst>
          </p:cNvPr>
          <p:cNvSpPr>
            <a:spLocks noEditPoints="1"/>
          </p:cNvSpPr>
          <p:nvPr/>
        </p:nvSpPr>
        <p:spPr bwMode="auto">
          <a:xfrm>
            <a:off x="6302375" y="5319713"/>
            <a:ext cx="546100" cy="550863"/>
          </a:xfrm>
          <a:custGeom>
            <a:avLst/>
            <a:gdLst>
              <a:gd name="T0" fmla="*/ 3 w 160"/>
              <a:gd name="T1" fmla="*/ 0 h 160"/>
              <a:gd name="T2" fmla="*/ 3 w 160"/>
              <a:gd name="T3" fmla="*/ 6 h 160"/>
              <a:gd name="T4" fmla="*/ 9 w 160"/>
              <a:gd name="T5" fmla="*/ 101 h 160"/>
              <a:gd name="T6" fmla="*/ 144 w 160"/>
              <a:gd name="T7" fmla="*/ 109 h 160"/>
              <a:gd name="T8" fmla="*/ 152 w 160"/>
              <a:gd name="T9" fmla="*/ 6 h 160"/>
              <a:gd name="T10" fmla="*/ 160 w 160"/>
              <a:gd name="T11" fmla="*/ 3 h 160"/>
              <a:gd name="T12" fmla="*/ 146 w 160"/>
              <a:gd name="T13" fmla="*/ 101 h 160"/>
              <a:gd name="T14" fmla="*/ 17 w 160"/>
              <a:gd name="T15" fmla="*/ 104 h 160"/>
              <a:gd name="T16" fmla="*/ 15 w 160"/>
              <a:gd name="T17" fmla="*/ 6 h 160"/>
              <a:gd name="T18" fmla="*/ 146 w 160"/>
              <a:gd name="T19" fmla="*/ 101 h 160"/>
              <a:gd name="T20" fmla="*/ 56 w 160"/>
              <a:gd name="T21" fmla="*/ 159 h 160"/>
              <a:gd name="T22" fmla="*/ 60 w 160"/>
              <a:gd name="T23" fmla="*/ 159 h 160"/>
              <a:gd name="T24" fmla="*/ 79 w 160"/>
              <a:gd name="T25" fmla="*/ 157 h 160"/>
              <a:gd name="T26" fmla="*/ 85 w 160"/>
              <a:gd name="T27" fmla="*/ 157 h 160"/>
              <a:gd name="T28" fmla="*/ 104 w 160"/>
              <a:gd name="T29" fmla="*/ 159 h 160"/>
              <a:gd name="T30" fmla="*/ 108 w 160"/>
              <a:gd name="T31" fmla="*/ 159 h 160"/>
              <a:gd name="T32" fmla="*/ 85 w 160"/>
              <a:gd name="T33" fmla="*/ 132 h 160"/>
              <a:gd name="T34" fmla="*/ 97 w 160"/>
              <a:gd name="T35" fmla="*/ 123 h 160"/>
              <a:gd name="T36" fmla="*/ 97 w 160"/>
              <a:gd name="T37" fmla="*/ 117 h 160"/>
              <a:gd name="T38" fmla="*/ 64 w 160"/>
              <a:gd name="T39" fmla="*/ 120 h 160"/>
              <a:gd name="T40" fmla="*/ 79 w 160"/>
              <a:gd name="T41" fmla="*/ 123 h 160"/>
              <a:gd name="T42" fmla="*/ 56 w 160"/>
              <a:gd name="T43" fmla="*/ 155 h 160"/>
              <a:gd name="T44" fmla="*/ 113 w 160"/>
              <a:gd name="T45" fmla="*/ 58 h 160"/>
              <a:gd name="T46" fmla="*/ 81 w 160"/>
              <a:gd name="T47" fmla="*/ 55 h 160"/>
              <a:gd name="T48" fmla="*/ 78 w 160"/>
              <a:gd name="T49" fmla="*/ 23 h 160"/>
              <a:gd name="T50" fmla="*/ 78 w 160"/>
              <a:gd name="T51" fmla="*/ 93 h 160"/>
              <a:gd name="T52" fmla="*/ 75 w 160"/>
              <a:gd name="T53" fmla="*/ 58 h 160"/>
              <a:gd name="T54" fmla="*/ 107 w 160"/>
              <a:gd name="T55" fmla="*/ 61 h 160"/>
              <a:gd name="T56" fmla="*/ 49 w 160"/>
              <a:gd name="T57" fmla="*/ 58 h 160"/>
              <a:gd name="T58" fmla="*/ 92 w 160"/>
              <a:gd name="T59" fmla="*/ 47 h 160"/>
              <a:gd name="T60" fmla="*/ 120 w 160"/>
              <a:gd name="T61" fmla="*/ 44 h 160"/>
              <a:gd name="T62" fmla="*/ 92 w 160"/>
              <a:gd name="T63" fmla="*/ 17 h 160"/>
              <a:gd name="T64" fmla="*/ 89 w 160"/>
              <a:gd name="T65" fmla="*/ 44 h 160"/>
              <a:gd name="T66" fmla="*/ 95 w 160"/>
              <a:gd name="T67" fmla="*/ 23 h 160"/>
              <a:gd name="T68" fmla="*/ 114 w 160"/>
              <a:gd name="T69" fmla="*/ 42 h 160"/>
              <a:gd name="T70" fmla="*/ 95 w 160"/>
              <a:gd name="T71" fmla="*/ 23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60" h="160">
                <a:moveTo>
                  <a:pt x="157" y="0"/>
                </a:moveTo>
                <a:cubicBezTo>
                  <a:pt x="3" y="0"/>
                  <a:pt x="3" y="0"/>
                  <a:pt x="3" y="0"/>
                </a:cubicBezTo>
                <a:cubicBezTo>
                  <a:pt x="1" y="0"/>
                  <a:pt x="0" y="1"/>
                  <a:pt x="0" y="3"/>
                </a:cubicBezTo>
                <a:cubicBezTo>
                  <a:pt x="0" y="5"/>
                  <a:pt x="1" y="6"/>
                  <a:pt x="3" y="6"/>
                </a:cubicBezTo>
                <a:cubicBezTo>
                  <a:pt x="9" y="6"/>
                  <a:pt x="9" y="6"/>
                  <a:pt x="9" y="6"/>
                </a:cubicBezTo>
                <a:cubicBezTo>
                  <a:pt x="9" y="101"/>
                  <a:pt x="9" y="101"/>
                  <a:pt x="9" y="101"/>
                </a:cubicBezTo>
                <a:cubicBezTo>
                  <a:pt x="9" y="106"/>
                  <a:pt x="12" y="109"/>
                  <a:pt x="17" y="109"/>
                </a:cubicBezTo>
                <a:cubicBezTo>
                  <a:pt x="144" y="109"/>
                  <a:pt x="144" y="109"/>
                  <a:pt x="144" y="109"/>
                </a:cubicBezTo>
                <a:cubicBezTo>
                  <a:pt x="148" y="109"/>
                  <a:pt x="152" y="106"/>
                  <a:pt x="152" y="101"/>
                </a:cubicBezTo>
                <a:cubicBezTo>
                  <a:pt x="152" y="6"/>
                  <a:pt x="152" y="6"/>
                  <a:pt x="152" y="6"/>
                </a:cubicBezTo>
                <a:cubicBezTo>
                  <a:pt x="157" y="6"/>
                  <a:pt x="157" y="6"/>
                  <a:pt x="157" y="6"/>
                </a:cubicBezTo>
                <a:cubicBezTo>
                  <a:pt x="159" y="6"/>
                  <a:pt x="160" y="5"/>
                  <a:pt x="160" y="3"/>
                </a:cubicBezTo>
                <a:cubicBezTo>
                  <a:pt x="160" y="1"/>
                  <a:pt x="159" y="0"/>
                  <a:pt x="157" y="0"/>
                </a:cubicBezTo>
                <a:close/>
                <a:moveTo>
                  <a:pt x="146" y="101"/>
                </a:moveTo>
                <a:cubicBezTo>
                  <a:pt x="146" y="102"/>
                  <a:pt x="145" y="104"/>
                  <a:pt x="144" y="104"/>
                </a:cubicBezTo>
                <a:cubicBezTo>
                  <a:pt x="17" y="104"/>
                  <a:pt x="17" y="104"/>
                  <a:pt x="17" y="104"/>
                </a:cubicBezTo>
                <a:cubicBezTo>
                  <a:pt x="16" y="104"/>
                  <a:pt x="15" y="102"/>
                  <a:pt x="15" y="101"/>
                </a:cubicBezTo>
                <a:cubicBezTo>
                  <a:pt x="15" y="6"/>
                  <a:pt x="15" y="6"/>
                  <a:pt x="15" y="6"/>
                </a:cubicBezTo>
                <a:cubicBezTo>
                  <a:pt x="146" y="6"/>
                  <a:pt x="146" y="6"/>
                  <a:pt x="146" y="6"/>
                </a:cubicBezTo>
                <a:lnTo>
                  <a:pt x="146" y="101"/>
                </a:lnTo>
                <a:close/>
                <a:moveTo>
                  <a:pt x="56" y="155"/>
                </a:moveTo>
                <a:cubicBezTo>
                  <a:pt x="55" y="156"/>
                  <a:pt x="55" y="158"/>
                  <a:pt x="56" y="159"/>
                </a:cubicBezTo>
                <a:cubicBezTo>
                  <a:pt x="56" y="160"/>
                  <a:pt x="57" y="160"/>
                  <a:pt x="58" y="160"/>
                </a:cubicBezTo>
                <a:cubicBezTo>
                  <a:pt x="59" y="160"/>
                  <a:pt x="59" y="160"/>
                  <a:pt x="60" y="159"/>
                </a:cubicBezTo>
                <a:cubicBezTo>
                  <a:pt x="79" y="140"/>
                  <a:pt x="79" y="140"/>
                  <a:pt x="79" y="140"/>
                </a:cubicBezTo>
                <a:cubicBezTo>
                  <a:pt x="79" y="157"/>
                  <a:pt x="79" y="157"/>
                  <a:pt x="79" y="157"/>
                </a:cubicBezTo>
                <a:cubicBezTo>
                  <a:pt x="79" y="158"/>
                  <a:pt x="80" y="160"/>
                  <a:pt x="82" y="160"/>
                </a:cubicBezTo>
                <a:cubicBezTo>
                  <a:pt x="84" y="160"/>
                  <a:pt x="85" y="158"/>
                  <a:pt x="85" y="157"/>
                </a:cubicBezTo>
                <a:cubicBezTo>
                  <a:pt x="85" y="140"/>
                  <a:pt x="85" y="140"/>
                  <a:pt x="85" y="140"/>
                </a:cubicBezTo>
                <a:cubicBezTo>
                  <a:pt x="104" y="159"/>
                  <a:pt x="104" y="159"/>
                  <a:pt x="104" y="159"/>
                </a:cubicBezTo>
                <a:cubicBezTo>
                  <a:pt x="104" y="159"/>
                  <a:pt x="105" y="160"/>
                  <a:pt x="106" y="160"/>
                </a:cubicBezTo>
                <a:cubicBezTo>
                  <a:pt x="107" y="160"/>
                  <a:pt x="107" y="159"/>
                  <a:pt x="108" y="159"/>
                </a:cubicBezTo>
                <a:cubicBezTo>
                  <a:pt x="109" y="158"/>
                  <a:pt x="109" y="156"/>
                  <a:pt x="108" y="155"/>
                </a:cubicBezTo>
                <a:cubicBezTo>
                  <a:pt x="85" y="132"/>
                  <a:pt x="85" y="132"/>
                  <a:pt x="85" y="132"/>
                </a:cubicBezTo>
                <a:cubicBezTo>
                  <a:pt x="85" y="123"/>
                  <a:pt x="85" y="123"/>
                  <a:pt x="85" y="123"/>
                </a:cubicBezTo>
                <a:cubicBezTo>
                  <a:pt x="97" y="123"/>
                  <a:pt x="97" y="123"/>
                  <a:pt x="97" y="123"/>
                </a:cubicBezTo>
                <a:cubicBezTo>
                  <a:pt x="98" y="123"/>
                  <a:pt x="100" y="121"/>
                  <a:pt x="100" y="120"/>
                </a:cubicBezTo>
                <a:cubicBezTo>
                  <a:pt x="100" y="118"/>
                  <a:pt x="98" y="117"/>
                  <a:pt x="97" y="117"/>
                </a:cubicBezTo>
                <a:cubicBezTo>
                  <a:pt x="67" y="117"/>
                  <a:pt x="67" y="117"/>
                  <a:pt x="67" y="117"/>
                </a:cubicBezTo>
                <a:cubicBezTo>
                  <a:pt x="65" y="117"/>
                  <a:pt x="64" y="118"/>
                  <a:pt x="64" y="120"/>
                </a:cubicBezTo>
                <a:cubicBezTo>
                  <a:pt x="64" y="121"/>
                  <a:pt x="65" y="123"/>
                  <a:pt x="67" y="123"/>
                </a:cubicBezTo>
                <a:cubicBezTo>
                  <a:pt x="79" y="123"/>
                  <a:pt x="79" y="123"/>
                  <a:pt x="79" y="123"/>
                </a:cubicBezTo>
                <a:cubicBezTo>
                  <a:pt x="79" y="132"/>
                  <a:pt x="79" y="132"/>
                  <a:pt x="79" y="132"/>
                </a:cubicBezTo>
                <a:lnTo>
                  <a:pt x="56" y="155"/>
                </a:lnTo>
                <a:close/>
                <a:moveTo>
                  <a:pt x="78" y="93"/>
                </a:moveTo>
                <a:cubicBezTo>
                  <a:pt x="97" y="93"/>
                  <a:pt x="113" y="77"/>
                  <a:pt x="113" y="58"/>
                </a:cubicBezTo>
                <a:cubicBezTo>
                  <a:pt x="113" y="57"/>
                  <a:pt x="112" y="55"/>
                  <a:pt x="110" y="55"/>
                </a:cubicBezTo>
                <a:cubicBezTo>
                  <a:pt x="81" y="55"/>
                  <a:pt x="81" y="55"/>
                  <a:pt x="81" y="55"/>
                </a:cubicBezTo>
                <a:cubicBezTo>
                  <a:pt x="81" y="26"/>
                  <a:pt x="81" y="26"/>
                  <a:pt x="81" y="26"/>
                </a:cubicBezTo>
                <a:cubicBezTo>
                  <a:pt x="81" y="25"/>
                  <a:pt x="80" y="23"/>
                  <a:pt x="78" y="23"/>
                </a:cubicBezTo>
                <a:cubicBezTo>
                  <a:pt x="59" y="23"/>
                  <a:pt x="43" y="39"/>
                  <a:pt x="43" y="58"/>
                </a:cubicBezTo>
                <a:cubicBezTo>
                  <a:pt x="43" y="77"/>
                  <a:pt x="59" y="93"/>
                  <a:pt x="78" y="93"/>
                </a:cubicBezTo>
                <a:close/>
                <a:moveTo>
                  <a:pt x="75" y="29"/>
                </a:moveTo>
                <a:cubicBezTo>
                  <a:pt x="75" y="58"/>
                  <a:pt x="75" y="58"/>
                  <a:pt x="75" y="58"/>
                </a:cubicBezTo>
                <a:cubicBezTo>
                  <a:pt x="75" y="60"/>
                  <a:pt x="77" y="61"/>
                  <a:pt x="78" y="61"/>
                </a:cubicBezTo>
                <a:cubicBezTo>
                  <a:pt x="107" y="61"/>
                  <a:pt x="107" y="61"/>
                  <a:pt x="107" y="61"/>
                </a:cubicBezTo>
                <a:cubicBezTo>
                  <a:pt x="105" y="76"/>
                  <a:pt x="93" y="87"/>
                  <a:pt x="78" y="87"/>
                </a:cubicBezTo>
                <a:cubicBezTo>
                  <a:pt x="62" y="87"/>
                  <a:pt x="49" y="74"/>
                  <a:pt x="49" y="58"/>
                </a:cubicBezTo>
                <a:cubicBezTo>
                  <a:pt x="49" y="43"/>
                  <a:pt x="61" y="31"/>
                  <a:pt x="75" y="29"/>
                </a:cubicBezTo>
                <a:close/>
                <a:moveTo>
                  <a:pt x="92" y="47"/>
                </a:moveTo>
                <a:cubicBezTo>
                  <a:pt x="117" y="47"/>
                  <a:pt x="117" y="47"/>
                  <a:pt x="117" y="47"/>
                </a:cubicBezTo>
                <a:cubicBezTo>
                  <a:pt x="119" y="47"/>
                  <a:pt x="120" y="46"/>
                  <a:pt x="120" y="44"/>
                </a:cubicBezTo>
                <a:cubicBezTo>
                  <a:pt x="120" y="38"/>
                  <a:pt x="118" y="31"/>
                  <a:pt x="113" y="26"/>
                </a:cubicBezTo>
                <a:cubicBezTo>
                  <a:pt x="108" y="20"/>
                  <a:pt x="100" y="17"/>
                  <a:pt x="92" y="17"/>
                </a:cubicBezTo>
                <a:cubicBezTo>
                  <a:pt x="91" y="17"/>
                  <a:pt x="89" y="18"/>
                  <a:pt x="89" y="20"/>
                </a:cubicBezTo>
                <a:cubicBezTo>
                  <a:pt x="89" y="44"/>
                  <a:pt x="89" y="44"/>
                  <a:pt x="89" y="44"/>
                </a:cubicBezTo>
                <a:cubicBezTo>
                  <a:pt x="89" y="46"/>
                  <a:pt x="91" y="47"/>
                  <a:pt x="92" y="47"/>
                </a:cubicBezTo>
                <a:close/>
                <a:moveTo>
                  <a:pt x="95" y="23"/>
                </a:moveTo>
                <a:cubicBezTo>
                  <a:pt x="100" y="23"/>
                  <a:pt x="105" y="26"/>
                  <a:pt x="109" y="30"/>
                </a:cubicBezTo>
                <a:cubicBezTo>
                  <a:pt x="112" y="33"/>
                  <a:pt x="114" y="37"/>
                  <a:pt x="114" y="42"/>
                </a:cubicBezTo>
                <a:cubicBezTo>
                  <a:pt x="95" y="42"/>
                  <a:pt x="95" y="42"/>
                  <a:pt x="95" y="42"/>
                </a:cubicBezTo>
                <a:lnTo>
                  <a:pt x="95" y="2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28" name="Freeform 827">
            <a:extLst>
              <a:ext uri="{FF2B5EF4-FFF2-40B4-BE49-F238E27FC236}">
                <a16:creationId xmlns:a16="http://schemas.microsoft.com/office/drawing/2014/main" xmlns="" id="{07786AAF-7286-4DBD-BDE5-F8BE75C17798}"/>
              </a:ext>
            </a:extLst>
          </p:cNvPr>
          <p:cNvSpPr>
            <a:spLocks noEditPoints="1"/>
          </p:cNvSpPr>
          <p:nvPr/>
        </p:nvSpPr>
        <p:spPr bwMode="auto">
          <a:xfrm>
            <a:off x="6370638" y="5938838"/>
            <a:ext cx="420688" cy="550863"/>
          </a:xfrm>
          <a:custGeom>
            <a:avLst/>
            <a:gdLst>
              <a:gd name="T0" fmla="*/ 123 w 123"/>
              <a:gd name="T1" fmla="*/ 94 h 160"/>
              <a:gd name="T2" fmla="*/ 112 w 123"/>
              <a:gd name="T3" fmla="*/ 86 h 160"/>
              <a:gd name="T4" fmla="*/ 97 w 123"/>
              <a:gd name="T5" fmla="*/ 65 h 160"/>
              <a:gd name="T6" fmla="*/ 100 w 123"/>
              <a:gd name="T7" fmla="*/ 47 h 160"/>
              <a:gd name="T8" fmla="*/ 75 w 123"/>
              <a:gd name="T9" fmla="*/ 53 h 160"/>
              <a:gd name="T10" fmla="*/ 62 w 123"/>
              <a:gd name="T11" fmla="*/ 54 h 160"/>
              <a:gd name="T12" fmla="*/ 75 w 123"/>
              <a:gd name="T13" fmla="*/ 60 h 160"/>
              <a:gd name="T14" fmla="*/ 94 w 123"/>
              <a:gd name="T15" fmla="*/ 50 h 160"/>
              <a:gd name="T16" fmla="*/ 95 w 123"/>
              <a:gd name="T17" fmla="*/ 50 h 160"/>
              <a:gd name="T18" fmla="*/ 92 w 123"/>
              <a:gd name="T19" fmla="*/ 67 h 160"/>
              <a:gd name="T20" fmla="*/ 107 w 123"/>
              <a:gd name="T21" fmla="*/ 90 h 160"/>
              <a:gd name="T22" fmla="*/ 110 w 123"/>
              <a:gd name="T23" fmla="*/ 92 h 160"/>
              <a:gd name="T24" fmla="*/ 117 w 123"/>
              <a:gd name="T25" fmla="*/ 94 h 160"/>
              <a:gd name="T26" fmla="*/ 114 w 123"/>
              <a:gd name="T27" fmla="*/ 111 h 160"/>
              <a:gd name="T28" fmla="*/ 108 w 123"/>
              <a:gd name="T29" fmla="*/ 113 h 160"/>
              <a:gd name="T30" fmla="*/ 94 w 123"/>
              <a:gd name="T31" fmla="*/ 134 h 160"/>
              <a:gd name="T32" fmla="*/ 86 w 123"/>
              <a:gd name="T33" fmla="*/ 149 h 160"/>
              <a:gd name="T34" fmla="*/ 86 w 123"/>
              <a:gd name="T35" fmla="*/ 154 h 160"/>
              <a:gd name="T36" fmla="*/ 67 w 123"/>
              <a:gd name="T37" fmla="*/ 154 h 160"/>
              <a:gd name="T38" fmla="*/ 66 w 123"/>
              <a:gd name="T39" fmla="*/ 147 h 160"/>
              <a:gd name="T40" fmla="*/ 50 w 123"/>
              <a:gd name="T41" fmla="*/ 146 h 160"/>
              <a:gd name="T42" fmla="*/ 46 w 123"/>
              <a:gd name="T43" fmla="*/ 149 h 160"/>
              <a:gd name="T44" fmla="*/ 46 w 123"/>
              <a:gd name="T45" fmla="*/ 154 h 160"/>
              <a:gd name="T46" fmla="*/ 27 w 123"/>
              <a:gd name="T47" fmla="*/ 154 h 160"/>
              <a:gd name="T48" fmla="*/ 27 w 123"/>
              <a:gd name="T49" fmla="*/ 152 h 160"/>
              <a:gd name="T50" fmla="*/ 10 w 123"/>
              <a:gd name="T51" fmla="*/ 120 h 160"/>
              <a:gd name="T52" fmla="*/ 7 w 123"/>
              <a:gd name="T53" fmla="*/ 111 h 160"/>
              <a:gd name="T54" fmla="*/ 7 w 123"/>
              <a:gd name="T55" fmla="*/ 111 h 160"/>
              <a:gd name="T56" fmla="*/ 6 w 123"/>
              <a:gd name="T57" fmla="*/ 102 h 160"/>
              <a:gd name="T58" fmla="*/ 6 w 123"/>
              <a:gd name="T59" fmla="*/ 95 h 160"/>
              <a:gd name="T60" fmla="*/ 1 w 123"/>
              <a:gd name="T61" fmla="*/ 94 h 160"/>
              <a:gd name="T62" fmla="*/ 1 w 123"/>
              <a:gd name="T63" fmla="*/ 113 h 160"/>
              <a:gd name="T64" fmla="*/ 5 w 123"/>
              <a:gd name="T65" fmla="*/ 123 h 160"/>
              <a:gd name="T66" fmla="*/ 21 w 123"/>
              <a:gd name="T67" fmla="*/ 153 h 160"/>
              <a:gd name="T68" fmla="*/ 21 w 123"/>
              <a:gd name="T69" fmla="*/ 154 h 160"/>
              <a:gd name="T70" fmla="*/ 27 w 123"/>
              <a:gd name="T71" fmla="*/ 160 h 160"/>
              <a:gd name="T72" fmla="*/ 52 w 123"/>
              <a:gd name="T73" fmla="*/ 154 h 160"/>
              <a:gd name="T74" fmla="*/ 61 w 123"/>
              <a:gd name="T75" fmla="*/ 153 h 160"/>
              <a:gd name="T76" fmla="*/ 67 w 123"/>
              <a:gd name="T77" fmla="*/ 160 h 160"/>
              <a:gd name="T78" fmla="*/ 92 w 123"/>
              <a:gd name="T79" fmla="*/ 154 h 160"/>
              <a:gd name="T80" fmla="*/ 98 w 123"/>
              <a:gd name="T81" fmla="*/ 138 h 160"/>
              <a:gd name="T82" fmla="*/ 99 w 123"/>
              <a:gd name="T83" fmla="*/ 137 h 160"/>
              <a:gd name="T84" fmla="*/ 115 w 123"/>
              <a:gd name="T85" fmla="*/ 117 h 160"/>
              <a:gd name="T86" fmla="*/ 0 w 123"/>
              <a:gd name="T87" fmla="*/ 62 h 160"/>
              <a:gd name="T88" fmla="*/ 53 w 123"/>
              <a:gd name="T89" fmla="*/ 62 h 160"/>
              <a:gd name="T90" fmla="*/ 0 w 123"/>
              <a:gd name="T91" fmla="*/ 62 h 160"/>
              <a:gd name="T92" fmla="*/ 27 w 123"/>
              <a:gd name="T93" fmla="*/ 83 h 160"/>
              <a:gd name="T94" fmla="*/ 27 w 123"/>
              <a:gd name="T95" fmla="*/ 42 h 160"/>
              <a:gd name="T96" fmla="*/ 39 w 123"/>
              <a:gd name="T97" fmla="*/ 18 h 160"/>
              <a:gd name="T98" fmla="*/ 75 w 123"/>
              <a:gd name="T99" fmla="*/ 18 h 160"/>
              <a:gd name="T100" fmla="*/ 39 w 123"/>
              <a:gd name="T101" fmla="*/ 18 h 160"/>
              <a:gd name="T102" fmla="*/ 57 w 123"/>
              <a:gd name="T103" fmla="*/ 31 h 160"/>
              <a:gd name="T104" fmla="*/ 57 w 123"/>
              <a:gd name="T105" fmla="*/ 6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23" h="160">
                <a:moveTo>
                  <a:pt x="123" y="109"/>
                </a:moveTo>
                <a:cubicBezTo>
                  <a:pt x="123" y="94"/>
                  <a:pt x="123" y="94"/>
                  <a:pt x="123" y="94"/>
                </a:cubicBezTo>
                <a:cubicBezTo>
                  <a:pt x="123" y="90"/>
                  <a:pt x="119" y="86"/>
                  <a:pt x="114" y="86"/>
                </a:cubicBezTo>
                <a:cubicBezTo>
                  <a:pt x="112" y="86"/>
                  <a:pt x="112" y="86"/>
                  <a:pt x="112" y="86"/>
                </a:cubicBezTo>
                <a:cubicBezTo>
                  <a:pt x="109" y="78"/>
                  <a:pt x="104" y="71"/>
                  <a:pt x="97" y="65"/>
                </a:cubicBezTo>
                <a:cubicBezTo>
                  <a:pt x="97" y="65"/>
                  <a:pt x="97" y="65"/>
                  <a:pt x="97" y="65"/>
                </a:cubicBezTo>
                <a:cubicBezTo>
                  <a:pt x="96" y="61"/>
                  <a:pt x="97" y="58"/>
                  <a:pt x="100" y="54"/>
                </a:cubicBezTo>
                <a:cubicBezTo>
                  <a:pt x="101" y="52"/>
                  <a:pt x="101" y="49"/>
                  <a:pt x="100" y="47"/>
                </a:cubicBezTo>
                <a:cubicBezTo>
                  <a:pt x="98" y="45"/>
                  <a:pt x="96" y="44"/>
                  <a:pt x="93" y="44"/>
                </a:cubicBezTo>
                <a:cubicBezTo>
                  <a:pt x="84" y="45"/>
                  <a:pt x="78" y="49"/>
                  <a:pt x="75" y="53"/>
                </a:cubicBezTo>
                <a:cubicBezTo>
                  <a:pt x="72" y="52"/>
                  <a:pt x="69" y="52"/>
                  <a:pt x="65" y="51"/>
                </a:cubicBezTo>
                <a:cubicBezTo>
                  <a:pt x="64" y="51"/>
                  <a:pt x="62" y="52"/>
                  <a:pt x="62" y="54"/>
                </a:cubicBezTo>
                <a:cubicBezTo>
                  <a:pt x="62" y="56"/>
                  <a:pt x="63" y="57"/>
                  <a:pt x="65" y="57"/>
                </a:cubicBezTo>
                <a:cubicBezTo>
                  <a:pt x="68" y="58"/>
                  <a:pt x="72" y="59"/>
                  <a:pt x="75" y="60"/>
                </a:cubicBezTo>
                <a:cubicBezTo>
                  <a:pt x="77" y="60"/>
                  <a:pt x="78" y="60"/>
                  <a:pt x="79" y="58"/>
                </a:cubicBezTo>
                <a:cubicBezTo>
                  <a:pt x="81" y="55"/>
                  <a:pt x="85" y="51"/>
                  <a:pt x="94" y="50"/>
                </a:cubicBezTo>
                <a:cubicBezTo>
                  <a:pt x="94" y="50"/>
                  <a:pt x="94" y="50"/>
                  <a:pt x="95" y="50"/>
                </a:cubicBezTo>
                <a:cubicBezTo>
                  <a:pt x="95" y="50"/>
                  <a:pt x="95" y="50"/>
                  <a:pt x="95" y="50"/>
                </a:cubicBezTo>
                <a:cubicBezTo>
                  <a:pt x="91" y="56"/>
                  <a:pt x="90" y="61"/>
                  <a:pt x="92" y="67"/>
                </a:cubicBezTo>
                <a:cubicBezTo>
                  <a:pt x="92" y="67"/>
                  <a:pt x="92" y="67"/>
                  <a:pt x="92" y="67"/>
                </a:cubicBezTo>
                <a:cubicBezTo>
                  <a:pt x="92" y="68"/>
                  <a:pt x="92" y="68"/>
                  <a:pt x="93" y="69"/>
                </a:cubicBezTo>
                <a:cubicBezTo>
                  <a:pt x="100" y="75"/>
                  <a:pt x="105" y="82"/>
                  <a:pt x="107" y="90"/>
                </a:cubicBezTo>
                <a:cubicBezTo>
                  <a:pt x="108" y="91"/>
                  <a:pt x="109" y="92"/>
                  <a:pt x="110" y="92"/>
                </a:cubicBezTo>
                <a:cubicBezTo>
                  <a:pt x="110" y="92"/>
                  <a:pt x="110" y="92"/>
                  <a:pt x="110" y="92"/>
                </a:cubicBezTo>
                <a:cubicBezTo>
                  <a:pt x="114" y="92"/>
                  <a:pt x="114" y="92"/>
                  <a:pt x="114" y="92"/>
                </a:cubicBezTo>
                <a:cubicBezTo>
                  <a:pt x="116" y="92"/>
                  <a:pt x="117" y="93"/>
                  <a:pt x="117" y="94"/>
                </a:cubicBezTo>
                <a:cubicBezTo>
                  <a:pt x="117" y="109"/>
                  <a:pt x="117" y="109"/>
                  <a:pt x="117" y="109"/>
                </a:cubicBezTo>
                <a:cubicBezTo>
                  <a:pt x="117" y="110"/>
                  <a:pt x="116" y="111"/>
                  <a:pt x="114" y="111"/>
                </a:cubicBezTo>
                <a:cubicBezTo>
                  <a:pt x="110" y="111"/>
                  <a:pt x="110" y="111"/>
                  <a:pt x="110" y="111"/>
                </a:cubicBezTo>
                <a:cubicBezTo>
                  <a:pt x="109" y="111"/>
                  <a:pt x="108" y="112"/>
                  <a:pt x="108" y="113"/>
                </a:cubicBezTo>
                <a:cubicBezTo>
                  <a:pt x="106" y="119"/>
                  <a:pt x="98" y="130"/>
                  <a:pt x="95" y="133"/>
                </a:cubicBezTo>
                <a:cubicBezTo>
                  <a:pt x="94" y="134"/>
                  <a:pt x="94" y="134"/>
                  <a:pt x="94" y="134"/>
                </a:cubicBezTo>
                <a:cubicBezTo>
                  <a:pt x="87" y="140"/>
                  <a:pt x="86" y="147"/>
                  <a:pt x="86" y="149"/>
                </a:cubicBezTo>
                <a:cubicBezTo>
                  <a:pt x="86" y="149"/>
                  <a:pt x="86" y="149"/>
                  <a:pt x="86" y="149"/>
                </a:cubicBezTo>
                <a:cubicBezTo>
                  <a:pt x="86" y="154"/>
                  <a:pt x="86" y="154"/>
                  <a:pt x="86" y="154"/>
                </a:cubicBezTo>
                <a:cubicBezTo>
                  <a:pt x="86" y="154"/>
                  <a:pt x="86" y="154"/>
                  <a:pt x="86" y="154"/>
                </a:cubicBezTo>
                <a:cubicBezTo>
                  <a:pt x="67" y="154"/>
                  <a:pt x="67" y="154"/>
                  <a:pt x="67" y="154"/>
                </a:cubicBezTo>
                <a:cubicBezTo>
                  <a:pt x="67" y="154"/>
                  <a:pt x="67" y="154"/>
                  <a:pt x="67" y="154"/>
                </a:cubicBezTo>
                <a:cubicBezTo>
                  <a:pt x="67" y="149"/>
                  <a:pt x="67" y="149"/>
                  <a:pt x="67" y="149"/>
                </a:cubicBezTo>
                <a:cubicBezTo>
                  <a:pt x="67" y="149"/>
                  <a:pt x="67" y="148"/>
                  <a:pt x="66" y="147"/>
                </a:cubicBezTo>
                <a:cubicBezTo>
                  <a:pt x="66" y="147"/>
                  <a:pt x="65" y="146"/>
                  <a:pt x="64" y="146"/>
                </a:cubicBezTo>
                <a:cubicBezTo>
                  <a:pt x="59" y="147"/>
                  <a:pt x="54" y="147"/>
                  <a:pt x="50" y="146"/>
                </a:cubicBezTo>
                <a:cubicBezTo>
                  <a:pt x="49" y="146"/>
                  <a:pt x="48" y="146"/>
                  <a:pt x="47" y="147"/>
                </a:cubicBezTo>
                <a:cubicBezTo>
                  <a:pt x="47" y="147"/>
                  <a:pt x="46" y="148"/>
                  <a:pt x="46" y="149"/>
                </a:cubicBezTo>
                <a:cubicBezTo>
                  <a:pt x="46" y="154"/>
                  <a:pt x="46" y="154"/>
                  <a:pt x="46" y="154"/>
                </a:cubicBezTo>
                <a:cubicBezTo>
                  <a:pt x="46" y="154"/>
                  <a:pt x="46" y="154"/>
                  <a:pt x="46" y="154"/>
                </a:cubicBezTo>
                <a:cubicBezTo>
                  <a:pt x="27" y="154"/>
                  <a:pt x="27" y="154"/>
                  <a:pt x="27" y="154"/>
                </a:cubicBezTo>
                <a:cubicBezTo>
                  <a:pt x="27" y="154"/>
                  <a:pt x="27" y="154"/>
                  <a:pt x="27" y="154"/>
                </a:cubicBezTo>
                <a:cubicBezTo>
                  <a:pt x="27" y="152"/>
                  <a:pt x="27" y="152"/>
                  <a:pt x="27" y="152"/>
                </a:cubicBezTo>
                <a:cubicBezTo>
                  <a:pt x="27" y="152"/>
                  <a:pt x="27" y="152"/>
                  <a:pt x="27" y="152"/>
                </a:cubicBezTo>
                <a:cubicBezTo>
                  <a:pt x="27" y="149"/>
                  <a:pt x="26" y="140"/>
                  <a:pt x="19" y="133"/>
                </a:cubicBezTo>
                <a:cubicBezTo>
                  <a:pt x="16" y="130"/>
                  <a:pt x="13" y="126"/>
                  <a:pt x="10" y="120"/>
                </a:cubicBezTo>
                <a:cubicBezTo>
                  <a:pt x="10" y="120"/>
                  <a:pt x="10" y="120"/>
                  <a:pt x="10" y="120"/>
                </a:cubicBezTo>
                <a:cubicBezTo>
                  <a:pt x="9" y="117"/>
                  <a:pt x="8" y="114"/>
                  <a:pt x="7" y="111"/>
                </a:cubicBezTo>
                <a:cubicBezTo>
                  <a:pt x="7" y="111"/>
                  <a:pt x="7" y="111"/>
                  <a:pt x="7" y="111"/>
                </a:cubicBezTo>
                <a:cubicBezTo>
                  <a:pt x="7" y="111"/>
                  <a:pt x="7" y="111"/>
                  <a:pt x="7" y="111"/>
                </a:cubicBezTo>
                <a:cubicBezTo>
                  <a:pt x="7" y="111"/>
                  <a:pt x="7" y="111"/>
                  <a:pt x="7" y="111"/>
                </a:cubicBezTo>
                <a:cubicBezTo>
                  <a:pt x="6" y="107"/>
                  <a:pt x="6" y="102"/>
                  <a:pt x="6" y="102"/>
                </a:cubicBezTo>
                <a:cubicBezTo>
                  <a:pt x="6" y="102"/>
                  <a:pt x="6" y="102"/>
                  <a:pt x="6" y="102"/>
                </a:cubicBezTo>
                <a:cubicBezTo>
                  <a:pt x="6" y="100"/>
                  <a:pt x="6" y="98"/>
                  <a:pt x="6" y="95"/>
                </a:cubicBezTo>
                <a:cubicBezTo>
                  <a:pt x="7" y="94"/>
                  <a:pt x="6" y="92"/>
                  <a:pt x="4" y="92"/>
                </a:cubicBezTo>
                <a:cubicBezTo>
                  <a:pt x="2" y="92"/>
                  <a:pt x="1" y="93"/>
                  <a:pt x="1" y="94"/>
                </a:cubicBezTo>
                <a:cubicBezTo>
                  <a:pt x="0" y="97"/>
                  <a:pt x="0" y="99"/>
                  <a:pt x="0" y="102"/>
                </a:cubicBezTo>
                <a:cubicBezTo>
                  <a:pt x="0" y="102"/>
                  <a:pt x="0" y="108"/>
                  <a:pt x="1" y="113"/>
                </a:cubicBezTo>
                <a:cubicBezTo>
                  <a:pt x="1" y="113"/>
                  <a:pt x="1" y="113"/>
                  <a:pt x="1" y="113"/>
                </a:cubicBezTo>
                <a:cubicBezTo>
                  <a:pt x="2" y="116"/>
                  <a:pt x="3" y="120"/>
                  <a:pt x="5" y="123"/>
                </a:cubicBezTo>
                <a:cubicBezTo>
                  <a:pt x="8" y="129"/>
                  <a:pt x="11" y="134"/>
                  <a:pt x="15" y="138"/>
                </a:cubicBezTo>
                <a:cubicBezTo>
                  <a:pt x="20" y="143"/>
                  <a:pt x="21" y="150"/>
                  <a:pt x="21" y="153"/>
                </a:cubicBezTo>
                <a:cubicBezTo>
                  <a:pt x="21" y="154"/>
                  <a:pt x="21" y="154"/>
                  <a:pt x="21" y="154"/>
                </a:cubicBezTo>
                <a:cubicBezTo>
                  <a:pt x="21" y="154"/>
                  <a:pt x="21" y="154"/>
                  <a:pt x="21" y="154"/>
                </a:cubicBezTo>
                <a:cubicBezTo>
                  <a:pt x="21" y="154"/>
                  <a:pt x="21" y="154"/>
                  <a:pt x="21" y="154"/>
                </a:cubicBezTo>
                <a:cubicBezTo>
                  <a:pt x="21" y="158"/>
                  <a:pt x="24" y="160"/>
                  <a:pt x="27" y="160"/>
                </a:cubicBezTo>
                <a:cubicBezTo>
                  <a:pt x="46" y="160"/>
                  <a:pt x="46" y="160"/>
                  <a:pt x="46" y="160"/>
                </a:cubicBezTo>
                <a:cubicBezTo>
                  <a:pt x="50" y="160"/>
                  <a:pt x="52" y="157"/>
                  <a:pt x="52" y="154"/>
                </a:cubicBezTo>
                <a:cubicBezTo>
                  <a:pt x="52" y="153"/>
                  <a:pt x="52" y="153"/>
                  <a:pt x="52" y="153"/>
                </a:cubicBezTo>
                <a:cubicBezTo>
                  <a:pt x="55" y="153"/>
                  <a:pt x="58" y="153"/>
                  <a:pt x="61" y="153"/>
                </a:cubicBezTo>
                <a:cubicBezTo>
                  <a:pt x="61" y="154"/>
                  <a:pt x="61" y="154"/>
                  <a:pt x="61" y="154"/>
                </a:cubicBezTo>
                <a:cubicBezTo>
                  <a:pt x="61" y="157"/>
                  <a:pt x="64" y="160"/>
                  <a:pt x="67" y="160"/>
                </a:cubicBezTo>
                <a:cubicBezTo>
                  <a:pt x="86" y="160"/>
                  <a:pt x="86" y="160"/>
                  <a:pt x="86" y="160"/>
                </a:cubicBezTo>
                <a:cubicBezTo>
                  <a:pt x="90" y="160"/>
                  <a:pt x="92" y="157"/>
                  <a:pt x="92" y="154"/>
                </a:cubicBezTo>
                <a:cubicBezTo>
                  <a:pt x="92" y="149"/>
                  <a:pt x="92" y="149"/>
                  <a:pt x="92" y="149"/>
                </a:cubicBezTo>
                <a:cubicBezTo>
                  <a:pt x="93" y="148"/>
                  <a:pt x="93" y="143"/>
                  <a:pt x="98" y="138"/>
                </a:cubicBezTo>
                <a:cubicBezTo>
                  <a:pt x="99" y="138"/>
                  <a:pt x="99" y="138"/>
                  <a:pt x="99" y="138"/>
                </a:cubicBezTo>
                <a:cubicBezTo>
                  <a:pt x="99" y="138"/>
                  <a:pt x="99" y="138"/>
                  <a:pt x="99" y="137"/>
                </a:cubicBezTo>
                <a:cubicBezTo>
                  <a:pt x="99" y="137"/>
                  <a:pt x="109" y="126"/>
                  <a:pt x="113" y="117"/>
                </a:cubicBezTo>
                <a:cubicBezTo>
                  <a:pt x="115" y="117"/>
                  <a:pt x="115" y="117"/>
                  <a:pt x="115" y="117"/>
                </a:cubicBezTo>
                <a:cubicBezTo>
                  <a:pt x="119" y="117"/>
                  <a:pt x="123" y="113"/>
                  <a:pt x="123" y="109"/>
                </a:cubicBezTo>
                <a:close/>
                <a:moveTo>
                  <a:pt x="0" y="62"/>
                </a:moveTo>
                <a:cubicBezTo>
                  <a:pt x="0" y="77"/>
                  <a:pt x="12" y="89"/>
                  <a:pt x="27" y="89"/>
                </a:cubicBezTo>
                <a:cubicBezTo>
                  <a:pt x="41" y="89"/>
                  <a:pt x="53" y="77"/>
                  <a:pt x="53" y="62"/>
                </a:cubicBezTo>
                <a:cubicBezTo>
                  <a:pt x="53" y="48"/>
                  <a:pt x="41" y="36"/>
                  <a:pt x="27" y="36"/>
                </a:cubicBezTo>
                <a:cubicBezTo>
                  <a:pt x="12" y="36"/>
                  <a:pt x="0" y="48"/>
                  <a:pt x="0" y="62"/>
                </a:cubicBezTo>
                <a:close/>
                <a:moveTo>
                  <a:pt x="47" y="62"/>
                </a:moveTo>
                <a:cubicBezTo>
                  <a:pt x="47" y="74"/>
                  <a:pt x="38" y="83"/>
                  <a:pt x="27" y="83"/>
                </a:cubicBezTo>
                <a:cubicBezTo>
                  <a:pt x="15" y="83"/>
                  <a:pt x="6" y="74"/>
                  <a:pt x="6" y="62"/>
                </a:cubicBezTo>
                <a:cubicBezTo>
                  <a:pt x="6" y="51"/>
                  <a:pt x="15" y="42"/>
                  <a:pt x="27" y="42"/>
                </a:cubicBezTo>
                <a:cubicBezTo>
                  <a:pt x="38" y="42"/>
                  <a:pt x="47" y="51"/>
                  <a:pt x="47" y="62"/>
                </a:cubicBezTo>
                <a:close/>
                <a:moveTo>
                  <a:pt x="39" y="18"/>
                </a:moveTo>
                <a:cubicBezTo>
                  <a:pt x="39" y="28"/>
                  <a:pt x="47" y="37"/>
                  <a:pt x="57" y="37"/>
                </a:cubicBezTo>
                <a:cubicBezTo>
                  <a:pt x="67" y="37"/>
                  <a:pt x="75" y="28"/>
                  <a:pt x="75" y="18"/>
                </a:cubicBezTo>
                <a:cubicBezTo>
                  <a:pt x="75" y="8"/>
                  <a:pt x="67" y="0"/>
                  <a:pt x="57" y="0"/>
                </a:cubicBezTo>
                <a:cubicBezTo>
                  <a:pt x="47" y="0"/>
                  <a:pt x="39" y="8"/>
                  <a:pt x="39" y="18"/>
                </a:cubicBezTo>
                <a:close/>
                <a:moveTo>
                  <a:pt x="69" y="18"/>
                </a:moveTo>
                <a:cubicBezTo>
                  <a:pt x="69" y="25"/>
                  <a:pt x="64" y="31"/>
                  <a:pt x="57" y="31"/>
                </a:cubicBezTo>
                <a:cubicBezTo>
                  <a:pt x="50" y="31"/>
                  <a:pt x="45" y="25"/>
                  <a:pt x="45" y="18"/>
                </a:cubicBezTo>
                <a:cubicBezTo>
                  <a:pt x="45" y="11"/>
                  <a:pt x="50" y="6"/>
                  <a:pt x="57" y="6"/>
                </a:cubicBezTo>
                <a:cubicBezTo>
                  <a:pt x="64" y="6"/>
                  <a:pt x="69" y="11"/>
                  <a:pt x="69" y="1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29" name="Freeform 828">
            <a:extLst>
              <a:ext uri="{FF2B5EF4-FFF2-40B4-BE49-F238E27FC236}">
                <a16:creationId xmlns:a16="http://schemas.microsoft.com/office/drawing/2014/main" xmlns="" id="{23C2CC0D-23C1-455D-99F6-AC72DE859D33}"/>
              </a:ext>
            </a:extLst>
          </p:cNvPr>
          <p:cNvSpPr>
            <a:spLocks noEditPoints="1"/>
          </p:cNvSpPr>
          <p:nvPr/>
        </p:nvSpPr>
        <p:spPr bwMode="auto">
          <a:xfrm>
            <a:off x="7258050" y="406400"/>
            <a:ext cx="546100" cy="454025"/>
          </a:xfrm>
          <a:custGeom>
            <a:avLst/>
            <a:gdLst>
              <a:gd name="T0" fmla="*/ 95 w 160"/>
              <a:gd name="T1" fmla="*/ 126 h 132"/>
              <a:gd name="T2" fmla="*/ 87 w 160"/>
              <a:gd name="T3" fmla="*/ 126 h 132"/>
              <a:gd name="T4" fmla="*/ 86 w 160"/>
              <a:gd name="T5" fmla="*/ 118 h 132"/>
              <a:gd name="T6" fmla="*/ 67 w 160"/>
              <a:gd name="T7" fmla="*/ 118 h 132"/>
              <a:gd name="T8" fmla="*/ 64 w 160"/>
              <a:gd name="T9" fmla="*/ 121 h 132"/>
              <a:gd name="T10" fmla="*/ 64 w 160"/>
              <a:gd name="T11" fmla="*/ 126 h 132"/>
              <a:gd name="T12" fmla="*/ 41 w 160"/>
              <a:gd name="T13" fmla="*/ 126 h 132"/>
              <a:gd name="T14" fmla="*/ 41 w 160"/>
              <a:gd name="T15" fmla="*/ 120 h 132"/>
              <a:gd name="T16" fmla="*/ 17 w 160"/>
              <a:gd name="T17" fmla="*/ 80 h 132"/>
              <a:gd name="T18" fmla="*/ 10 w 160"/>
              <a:gd name="T19" fmla="*/ 77 h 132"/>
              <a:gd name="T20" fmla="*/ 6 w 160"/>
              <a:gd name="T21" fmla="*/ 58 h 132"/>
              <a:gd name="T22" fmla="*/ 14 w 160"/>
              <a:gd name="T23" fmla="*/ 54 h 132"/>
              <a:gd name="T24" fmla="*/ 34 w 160"/>
              <a:gd name="T25" fmla="*/ 28 h 132"/>
              <a:gd name="T26" fmla="*/ 35 w 160"/>
              <a:gd name="T27" fmla="*/ 26 h 132"/>
              <a:gd name="T28" fmla="*/ 32 w 160"/>
              <a:gd name="T29" fmla="*/ 6 h 132"/>
              <a:gd name="T30" fmla="*/ 51 w 160"/>
              <a:gd name="T31" fmla="*/ 16 h 132"/>
              <a:gd name="T32" fmla="*/ 75 w 160"/>
              <a:gd name="T33" fmla="*/ 14 h 132"/>
              <a:gd name="T34" fmla="*/ 133 w 160"/>
              <a:gd name="T35" fmla="*/ 55 h 132"/>
              <a:gd name="T36" fmla="*/ 137 w 160"/>
              <a:gd name="T37" fmla="*/ 61 h 132"/>
              <a:gd name="T38" fmla="*/ 139 w 160"/>
              <a:gd name="T39" fmla="*/ 54 h 132"/>
              <a:gd name="T40" fmla="*/ 75 w 160"/>
              <a:gd name="T41" fmla="*/ 8 h 132"/>
              <a:gd name="T42" fmla="*/ 34 w 160"/>
              <a:gd name="T43" fmla="*/ 0 h 132"/>
              <a:gd name="T44" fmla="*/ 27 w 160"/>
              <a:gd name="T45" fmla="*/ 11 h 132"/>
              <a:gd name="T46" fmla="*/ 29 w 160"/>
              <a:gd name="T47" fmla="*/ 24 h 132"/>
              <a:gd name="T48" fmla="*/ 10 w 160"/>
              <a:gd name="T49" fmla="*/ 48 h 132"/>
              <a:gd name="T50" fmla="*/ 0 w 160"/>
              <a:gd name="T51" fmla="*/ 74 h 132"/>
              <a:gd name="T52" fmla="*/ 12 w 160"/>
              <a:gd name="T53" fmla="*/ 83 h 132"/>
              <a:gd name="T54" fmla="*/ 35 w 160"/>
              <a:gd name="T55" fmla="*/ 120 h 132"/>
              <a:gd name="T56" fmla="*/ 42 w 160"/>
              <a:gd name="T57" fmla="*/ 132 h 132"/>
              <a:gd name="T58" fmla="*/ 70 w 160"/>
              <a:gd name="T59" fmla="*/ 126 h 132"/>
              <a:gd name="T60" fmla="*/ 81 w 160"/>
              <a:gd name="T61" fmla="*/ 124 h 132"/>
              <a:gd name="T62" fmla="*/ 88 w 160"/>
              <a:gd name="T63" fmla="*/ 132 h 132"/>
              <a:gd name="T64" fmla="*/ 98 w 160"/>
              <a:gd name="T65" fmla="*/ 129 h 132"/>
              <a:gd name="T66" fmla="*/ 114 w 160"/>
              <a:gd name="T67" fmla="*/ 95 h 132"/>
              <a:gd name="T68" fmla="*/ 105 w 160"/>
              <a:gd name="T69" fmla="*/ 98 h 132"/>
              <a:gd name="T70" fmla="*/ 108 w 160"/>
              <a:gd name="T71" fmla="*/ 132 h 132"/>
              <a:gd name="T72" fmla="*/ 160 w 160"/>
              <a:gd name="T73" fmla="*/ 129 h 132"/>
              <a:gd name="T74" fmla="*/ 157 w 160"/>
              <a:gd name="T75" fmla="*/ 95 h 132"/>
              <a:gd name="T76" fmla="*/ 151 w 160"/>
              <a:gd name="T77" fmla="*/ 86 h 132"/>
              <a:gd name="T78" fmla="*/ 114 w 160"/>
              <a:gd name="T79" fmla="*/ 86 h 132"/>
              <a:gd name="T80" fmla="*/ 111 w 160"/>
              <a:gd name="T81" fmla="*/ 126 h 132"/>
              <a:gd name="T82" fmla="*/ 154 w 160"/>
              <a:gd name="T83" fmla="*/ 101 h 132"/>
              <a:gd name="T84" fmla="*/ 145 w 160"/>
              <a:gd name="T85" fmla="*/ 86 h 132"/>
              <a:gd name="T86" fmla="*/ 120 w 160"/>
              <a:gd name="T87" fmla="*/ 95 h 132"/>
              <a:gd name="T88" fmla="*/ 133 w 160"/>
              <a:gd name="T89" fmla="*/ 73 h 1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160" h="132">
                <a:moveTo>
                  <a:pt x="98" y="129"/>
                </a:moveTo>
                <a:cubicBezTo>
                  <a:pt x="98" y="128"/>
                  <a:pt x="96" y="126"/>
                  <a:pt x="95" y="126"/>
                </a:cubicBezTo>
                <a:cubicBezTo>
                  <a:pt x="88" y="126"/>
                  <a:pt x="88" y="126"/>
                  <a:pt x="88" y="126"/>
                </a:cubicBezTo>
                <a:cubicBezTo>
                  <a:pt x="88" y="126"/>
                  <a:pt x="87" y="126"/>
                  <a:pt x="87" y="126"/>
                </a:cubicBezTo>
                <a:cubicBezTo>
                  <a:pt x="87" y="120"/>
                  <a:pt x="87" y="120"/>
                  <a:pt x="87" y="120"/>
                </a:cubicBezTo>
                <a:cubicBezTo>
                  <a:pt x="87" y="120"/>
                  <a:pt x="87" y="119"/>
                  <a:pt x="86" y="118"/>
                </a:cubicBezTo>
                <a:cubicBezTo>
                  <a:pt x="86" y="118"/>
                  <a:pt x="85" y="117"/>
                  <a:pt x="84" y="117"/>
                </a:cubicBezTo>
                <a:cubicBezTo>
                  <a:pt x="79" y="118"/>
                  <a:pt x="73" y="118"/>
                  <a:pt x="67" y="118"/>
                </a:cubicBezTo>
                <a:cubicBezTo>
                  <a:pt x="67" y="118"/>
                  <a:pt x="66" y="118"/>
                  <a:pt x="65" y="118"/>
                </a:cubicBezTo>
                <a:cubicBezTo>
                  <a:pt x="65" y="119"/>
                  <a:pt x="64" y="120"/>
                  <a:pt x="64" y="121"/>
                </a:cubicBezTo>
                <a:cubicBezTo>
                  <a:pt x="64" y="126"/>
                  <a:pt x="64" y="126"/>
                  <a:pt x="64" y="126"/>
                </a:cubicBezTo>
                <a:cubicBezTo>
                  <a:pt x="64" y="126"/>
                  <a:pt x="64" y="126"/>
                  <a:pt x="64" y="126"/>
                </a:cubicBezTo>
                <a:cubicBezTo>
                  <a:pt x="42" y="126"/>
                  <a:pt x="42" y="126"/>
                  <a:pt x="42" y="126"/>
                </a:cubicBezTo>
                <a:cubicBezTo>
                  <a:pt x="42" y="126"/>
                  <a:pt x="41" y="126"/>
                  <a:pt x="41" y="126"/>
                </a:cubicBezTo>
                <a:cubicBezTo>
                  <a:pt x="41" y="120"/>
                  <a:pt x="41" y="120"/>
                  <a:pt x="41" y="120"/>
                </a:cubicBezTo>
                <a:cubicBezTo>
                  <a:pt x="41" y="120"/>
                  <a:pt x="41" y="120"/>
                  <a:pt x="41" y="120"/>
                </a:cubicBezTo>
                <a:cubicBezTo>
                  <a:pt x="41" y="118"/>
                  <a:pt x="40" y="109"/>
                  <a:pt x="32" y="102"/>
                </a:cubicBezTo>
                <a:cubicBezTo>
                  <a:pt x="25" y="96"/>
                  <a:pt x="20" y="88"/>
                  <a:pt x="17" y="80"/>
                </a:cubicBezTo>
                <a:cubicBezTo>
                  <a:pt x="17" y="78"/>
                  <a:pt x="15" y="77"/>
                  <a:pt x="14" y="77"/>
                </a:cubicBezTo>
                <a:cubicBezTo>
                  <a:pt x="10" y="77"/>
                  <a:pt x="10" y="77"/>
                  <a:pt x="10" y="77"/>
                </a:cubicBezTo>
                <a:cubicBezTo>
                  <a:pt x="8" y="77"/>
                  <a:pt x="6" y="76"/>
                  <a:pt x="6" y="74"/>
                </a:cubicBezTo>
                <a:cubicBezTo>
                  <a:pt x="6" y="58"/>
                  <a:pt x="6" y="58"/>
                  <a:pt x="6" y="58"/>
                </a:cubicBezTo>
                <a:cubicBezTo>
                  <a:pt x="6" y="56"/>
                  <a:pt x="8" y="54"/>
                  <a:pt x="10" y="54"/>
                </a:cubicBezTo>
                <a:cubicBezTo>
                  <a:pt x="14" y="54"/>
                  <a:pt x="14" y="54"/>
                  <a:pt x="14" y="54"/>
                </a:cubicBezTo>
                <a:cubicBezTo>
                  <a:pt x="16" y="54"/>
                  <a:pt x="17" y="53"/>
                  <a:pt x="17" y="52"/>
                </a:cubicBezTo>
                <a:cubicBezTo>
                  <a:pt x="20" y="43"/>
                  <a:pt x="26" y="35"/>
                  <a:pt x="34" y="28"/>
                </a:cubicBezTo>
                <a:cubicBezTo>
                  <a:pt x="35" y="28"/>
                  <a:pt x="35" y="27"/>
                  <a:pt x="35" y="26"/>
                </a:cubicBezTo>
                <a:cubicBezTo>
                  <a:pt x="35" y="26"/>
                  <a:pt x="35" y="26"/>
                  <a:pt x="35" y="26"/>
                </a:cubicBezTo>
                <a:cubicBezTo>
                  <a:pt x="37" y="20"/>
                  <a:pt x="36" y="13"/>
                  <a:pt x="32" y="7"/>
                </a:cubicBezTo>
                <a:cubicBezTo>
                  <a:pt x="32" y="7"/>
                  <a:pt x="32" y="7"/>
                  <a:pt x="32" y="6"/>
                </a:cubicBezTo>
                <a:cubicBezTo>
                  <a:pt x="32" y="6"/>
                  <a:pt x="32" y="6"/>
                  <a:pt x="33" y="6"/>
                </a:cubicBezTo>
                <a:cubicBezTo>
                  <a:pt x="43" y="7"/>
                  <a:pt x="48" y="12"/>
                  <a:pt x="51" y="16"/>
                </a:cubicBezTo>
                <a:cubicBezTo>
                  <a:pt x="52" y="17"/>
                  <a:pt x="53" y="18"/>
                  <a:pt x="54" y="17"/>
                </a:cubicBezTo>
                <a:cubicBezTo>
                  <a:pt x="61" y="15"/>
                  <a:pt x="68" y="14"/>
                  <a:pt x="75" y="14"/>
                </a:cubicBezTo>
                <a:cubicBezTo>
                  <a:pt x="101" y="14"/>
                  <a:pt x="124" y="29"/>
                  <a:pt x="132" y="50"/>
                </a:cubicBezTo>
                <a:cubicBezTo>
                  <a:pt x="132" y="52"/>
                  <a:pt x="133" y="53"/>
                  <a:pt x="133" y="55"/>
                </a:cubicBezTo>
                <a:cubicBezTo>
                  <a:pt x="134" y="56"/>
                  <a:pt x="134" y="57"/>
                  <a:pt x="134" y="58"/>
                </a:cubicBezTo>
                <a:cubicBezTo>
                  <a:pt x="134" y="60"/>
                  <a:pt x="136" y="61"/>
                  <a:pt x="137" y="61"/>
                </a:cubicBezTo>
                <a:cubicBezTo>
                  <a:pt x="139" y="61"/>
                  <a:pt x="140" y="59"/>
                  <a:pt x="140" y="57"/>
                </a:cubicBezTo>
                <a:cubicBezTo>
                  <a:pt x="140" y="56"/>
                  <a:pt x="139" y="55"/>
                  <a:pt x="139" y="54"/>
                </a:cubicBezTo>
                <a:cubicBezTo>
                  <a:pt x="139" y="52"/>
                  <a:pt x="138" y="50"/>
                  <a:pt x="137" y="48"/>
                </a:cubicBezTo>
                <a:cubicBezTo>
                  <a:pt x="128" y="24"/>
                  <a:pt x="103" y="8"/>
                  <a:pt x="75" y="8"/>
                </a:cubicBezTo>
                <a:cubicBezTo>
                  <a:pt x="68" y="8"/>
                  <a:pt x="61" y="9"/>
                  <a:pt x="55" y="11"/>
                </a:cubicBezTo>
                <a:cubicBezTo>
                  <a:pt x="51" y="6"/>
                  <a:pt x="44" y="1"/>
                  <a:pt x="34" y="0"/>
                </a:cubicBezTo>
                <a:cubicBezTo>
                  <a:pt x="31" y="0"/>
                  <a:pt x="28" y="1"/>
                  <a:pt x="27" y="3"/>
                </a:cubicBezTo>
                <a:cubicBezTo>
                  <a:pt x="26" y="5"/>
                  <a:pt x="26" y="8"/>
                  <a:pt x="27" y="11"/>
                </a:cubicBezTo>
                <a:cubicBezTo>
                  <a:pt x="30" y="15"/>
                  <a:pt x="31" y="20"/>
                  <a:pt x="29" y="24"/>
                </a:cubicBezTo>
                <a:cubicBezTo>
                  <a:pt x="29" y="24"/>
                  <a:pt x="29" y="24"/>
                  <a:pt x="29" y="24"/>
                </a:cubicBezTo>
                <a:cubicBezTo>
                  <a:pt x="22" y="31"/>
                  <a:pt x="16" y="39"/>
                  <a:pt x="12" y="48"/>
                </a:cubicBezTo>
                <a:cubicBezTo>
                  <a:pt x="10" y="48"/>
                  <a:pt x="10" y="48"/>
                  <a:pt x="10" y="48"/>
                </a:cubicBezTo>
                <a:cubicBezTo>
                  <a:pt x="4" y="48"/>
                  <a:pt x="0" y="52"/>
                  <a:pt x="0" y="57"/>
                </a:cubicBezTo>
                <a:cubicBezTo>
                  <a:pt x="0" y="74"/>
                  <a:pt x="0" y="74"/>
                  <a:pt x="0" y="74"/>
                </a:cubicBezTo>
                <a:cubicBezTo>
                  <a:pt x="0" y="79"/>
                  <a:pt x="4" y="83"/>
                  <a:pt x="10" y="83"/>
                </a:cubicBezTo>
                <a:cubicBezTo>
                  <a:pt x="12" y="83"/>
                  <a:pt x="12" y="83"/>
                  <a:pt x="12" y="83"/>
                </a:cubicBezTo>
                <a:cubicBezTo>
                  <a:pt x="15" y="92"/>
                  <a:pt x="21" y="100"/>
                  <a:pt x="28" y="107"/>
                </a:cubicBezTo>
                <a:cubicBezTo>
                  <a:pt x="34" y="112"/>
                  <a:pt x="35" y="119"/>
                  <a:pt x="35" y="120"/>
                </a:cubicBezTo>
                <a:cubicBezTo>
                  <a:pt x="35" y="126"/>
                  <a:pt x="35" y="126"/>
                  <a:pt x="35" y="126"/>
                </a:cubicBezTo>
                <a:cubicBezTo>
                  <a:pt x="35" y="129"/>
                  <a:pt x="38" y="132"/>
                  <a:pt x="42" y="132"/>
                </a:cubicBezTo>
                <a:cubicBezTo>
                  <a:pt x="64" y="132"/>
                  <a:pt x="64" y="132"/>
                  <a:pt x="64" y="132"/>
                </a:cubicBezTo>
                <a:cubicBezTo>
                  <a:pt x="67" y="132"/>
                  <a:pt x="70" y="129"/>
                  <a:pt x="70" y="126"/>
                </a:cubicBezTo>
                <a:cubicBezTo>
                  <a:pt x="70" y="124"/>
                  <a:pt x="70" y="124"/>
                  <a:pt x="70" y="124"/>
                </a:cubicBezTo>
                <a:cubicBezTo>
                  <a:pt x="74" y="124"/>
                  <a:pt x="78" y="124"/>
                  <a:pt x="81" y="124"/>
                </a:cubicBezTo>
                <a:cubicBezTo>
                  <a:pt x="81" y="126"/>
                  <a:pt x="81" y="126"/>
                  <a:pt x="81" y="126"/>
                </a:cubicBezTo>
                <a:cubicBezTo>
                  <a:pt x="81" y="129"/>
                  <a:pt x="84" y="132"/>
                  <a:pt x="88" y="132"/>
                </a:cubicBezTo>
                <a:cubicBezTo>
                  <a:pt x="95" y="132"/>
                  <a:pt x="95" y="132"/>
                  <a:pt x="95" y="132"/>
                </a:cubicBezTo>
                <a:cubicBezTo>
                  <a:pt x="96" y="132"/>
                  <a:pt x="98" y="131"/>
                  <a:pt x="98" y="129"/>
                </a:cubicBezTo>
                <a:close/>
                <a:moveTo>
                  <a:pt x="114" y="86"/>
                </a:moveTo>
                <a:cubicBezTo>
                  <a:pt x="114" y="95"/>
                  <a:pt x="114" y="95"/>
                  <a:pt x="114" y="95"/>
                </a:cubicBezTo>
                <a:cubicBezTo>
                  <a:pt x="108" y="95"/>
                  <a:pt x="108" y="95"/>
                  <a:pt x="108" y="95"/>
                </a:cubicBezTo>
                <a:cubicBezTo>
                  <a:pt x="107" y="95"/>
                  <a:pt x="105" y="96"/>
                  <a:pt x="105" y="98"/>
                </a:cubicBezTo>
                <a:cubicBezTo>
                  <a:pt x="105" y="129"/>
                  <a:pt x="105" y="129"/>
                  <a:pt x="105" y="129"/>
                </a:cubicBezTo>
                <a:cubicBezTo>
                  <a:pt x="105" y="131"/>
                  <a:pt x="107" y="132"/>
                  <a:pt x="108" y="132"/>
                </a:cubicBezTo>
                <a:cubicBezTo>
                  <a:pt x="157" y="132"/>
                  <a:pt x="157" y="132"/>
                  <a:pt x="157" y="132"/>
                </a:cubicBezTo>
                <a:cubicBezTo>
                  <a:pt x="159" y="132"/>
                  <a:pt x="160" y="131"/>
                  <a:pt x="160" y="129"/>
                </a:cubicBezTo>
                <a:cubicBezTo>
                  <a:pt x="160" y="98"/>
                  <a:pt x="160" y="98"/>
                  <a:pt x="160" y="98"/>
                </a:cubicBezTo>
                <a:cubicBezTo>
                  <a:pt x="160" y="96"/>
                  <a:pt x="159" y="95"/>
                  <a:pt x="157" y="95"/>
                </a:cubicBezTo>
                <a:cubicBezTo>
                  <a:pt x="151" y="95"/>
                  <a:pt x="151" y="95"/>
                  <a:pt x="151" y="95"/>
                </a:cubicBezTo>
                <a:cubicBezTo>
                  <a:pt x="151" y="86"/>
                  <a:pt x="151" y="86"/>
                  <a:pt x="151" y="86"/>
                </a:cubicBezTo>
                <a:cubicBezTo>
                  <a:pt x="151" y="76"/>
                  <a:pt x="143" y="67"/>
                  <a:pt x="133" y="67"/>
                </a:cubicBezTo>
                <a:cubicBezTo>
                  <a:pt x="123" y="67"/>
                  <a:pt x="114" y="76"/>
                  <a:pt x="114" y="86"/>
                </a:cubicBezTo>
                <a:close/>
                <a:moveTo>
                  <a:pt x="154" y="126"/>
                </a:moveTo>
                <a:cubicBezTo>
                  <a:pt x="111" y="126"/>
                  <a:pt x="111" y="126"/>
                  <a:pt x="111" y="126"/>
                </a:cubicBezTo>
                <a:cubicBezTo>
                  <a:pt x="111" y="101"/>
                  <a:pt x="111" y="101"/>
                  <a:pt x="111" y="101"/>
                </a:cubicBezTo>
                <a:cubicBezTo>
                  <a:pt x="154" y="101"/>
                  <a:pt x="154" y="101"/>
                  <a:pt x="154" y="101"/>
                </a:cubicBezTo>
                <a:cubicBezTo>
                  <a:pt x="154" y="126"/>
                  <a:pt x="154" y="126"/>
                  <a:pt x="154" y="126"/>
                </a:cubicBezTo>
                <a:close/>
                <a:moveTo>
                  <a:pt x="145" y="86"/>
                </a:moveTo>
                <a:cubicBezTo>
                  <a:pt x="145" y="95"/>
                  <a:pt x="145" y="95"/>
                  <a:pt x="145" y="95"/>
                </a:cubicBezTo>
                <a:cubicBezTo>
                  <a:pt x="120" y="95"/>
                  <a:pt x="120" y="95"/>
                  <a:pt x="120" y="95"/>
                </a:cubicBezTo>
                <a:cubicBezTo>
                  <a:pt x="120" y="86"/>
                  <a:pt x="120" y="86"/>
                  <a:pt x="120" y="86"/>
                </a:cubicBezTo>
                <a:cubicBezTo>
                  <a:pt x="120" y="79"/>
                  <a:pt x="126" y="73"/>
                  <a:pt x="133" y="73"/>
                </a:cubicBezTo>
                <a:cubicBezTo>
                  <a:pt x="140" y="73"/>
                  <a:pt x="145" y="79"/>
                  <a:pt x="145" y="8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30" name="Freeform 829">
            <a:extLst>
              <a:ext uri="{FF2B5EF4-FFF2-40B4-BE49-F238E27FC236}">
                <a16:creationId xmlns:a16="http://schemas.microsoft.com/office/drawing/2014/main" xmlns="" id="{F0488DBF-A40F-414D-9F4B-60B2C0B91D52}"/>
              </a:ext>
            </a:extLst>
          </p:cNvPr>
          <p:cNvSpPr>
            <a:spLocks noEditPoints="1"/>
          </p:cNvSpPr>
          <p:nvPr/>
        </p:nvSpPr>
        <p:spPr bwMode="auto">
          <a:xfrm>
            <a:off x="7313613" y="981075"/>
            <a:ext cx="436563" cy="554038"/>
          </a:xfrm>
          <a:custGeom>
            <a:avLst/>
            <a:gdLst>
              <a:gd name="T0" fmla="*/ 62 w 128"/>
              <a:gd name="T1" fmla="*/ 1 h 161"/>
              <a:gd name="T2" fmla="*/ 2 w 128"/>
              <a:gd name="T3" fmla="*/ 79 h 161"/>
              <a:gd name="T4" fmla="*/ 64 w 128"/>
              <a:gd name="T5" fmla="*/ 161 h 161"/>
              <a:gd name="T6" fmla="*/ 126 w 128"/>
              <a:gd name="T7" fmla="*/ 79 h 161"/>
              <a:gd name="T8" fmla="*/ 121 w 128"/>
              <a:gd name="T9" fmla="*/ 76 h 161"/>
              <a:gd name="T10" fmla="*/ 117 w 128"/>
              <a:gd name="T11" fmla="*/ 89 h 161"/>
              <a:gd name="T12" fmla="*/ 11 w 128"/>
              <a:gd name="T13" fmla="*/ 89 h 161"/>
              <a:gd name="T14" fmla="*/ 7 w 128"/>
              <a:gd name="T15" fmla="*/ 76 h 161"/>
              <a:gd name="T16" fmla="*/ 122 w 128"/>
              <a:gd name="T17" fmla="*/ 65 h 161"/>
              <a:gd name="T18" fmla="*/ 64 w 128"/>
              <a:gd name="T19" fmla="*/ 48 h 161"/>
              <a:gd name="T20" fmla="*/ 58 w 128"/>
              <a:gd name="T21" fmla="*/ 82 h 161"/>
              <a:gd name="T22" fmla="*/ 70 w 128"/>
              <a:gd name="T23" fmla="*/ 49 h 161"/>
              <a:gd name="T24" fmla="*/ 60 w 128"/>
              <a:gd name="T25" fmla="*/ 76 h 161"/>
              <a:gd name="T26" fmla="*/ 68 w 128"/>
              <a:gd name="T27" fmla="*/ 55 h 161"/>
              <a:gd name="T28" fmla="*/ 96 w 128"/>
              <a:gd name="T29" fmla="*/ 41 h 161"/>
              <a:gd name="T30" fmla="*/ 86 w 128"/>
              <a:gd name="T31" fmla="*/ 38 h 161"/>
              <a:gd name="T32" fmla="*/ 83 w 128"/>
              <a:gd name="T33" fmla="*/ 26 h 161"/>
              <a:gd name="T34" fmla="*/ 69 w 128"/>
              <a:gd name="T35" fmla="*/ 26 h 161"/>
              <a:gd name="T36" fmla="*/ 60 w 128"/>
              <a:gd name="T37" fmla="*/ 31 h 161"/>
              <a:gd name="T38" fmla="*/ 52 w 128"/>
              <a:gd name="T39" fmla="*/ 23 h 161"/>
              <a:gd name="T40" fmla="*/ 39 w 128"/>
              <a:gd name="T41" fmla="*/ 34 h 161"/>
              <a:gd name="T42" fmla="*/ 37 w 128"/>
              <a:gd name="T43" fmla="*/ 44 h 161"/>
              <a:gd name="T44" fmla="*/ 30 w 128"/>
              <a:gd name="T45" fmla="*/ 43 h 161"/>
              <a:gd name="T46" fmla="*/ 21 w 128"/>
              <a:gd name="T47" fmla="*/ 54 h 161"/>
              <a:gd name="T48" fmla="*/ 29 w 128"/>
              <a:gd name="T49" fmla="*/ 64 h 161"/>
              <a:gd name="T50" fmla="*/ 24 w 128"/>
              <a:gd name="T51" fmla="*/ 73 h 161"/>
              <a:gd name="T52" fmla="*/ 31 w 128"/>
              <a:gd name="T53" fmla="*/ 91 h 161"/>
              <a:gd name="T54" fmla="*/ 38 w 128"/>
              <a:gd name="T55" fmla="*/ 89 h 161"/>
              <a:gd name="T56" fmla="*/ 41 w 128"/>
              <a:gd name="T57" fmla="*/ 99 h 161"/>
              <a:gd name="T58" fmla="*/ 54 w 128"/>
              <a:gd name="T59" fmla="*/ 109 h 161"/>
              <a:gd name="T60" fmla="*/ 62 w 128"/>
              <a:gd name="T61" fmla="*/ 100 h 161"/>
              <a:gd name="T62" fmla="*/ 68 w 128"/>
              <a:gd name="T63" fmla="*/ 100 h 161"/>
              <a:gd name="T64" fmla="*/ 79 w 128"/>
              <a:gd name="T65" fmla="*/ 107 h 161"/>
              <a:gd name="T66" fmla="*/ 87 w 128"/>
              <a:gd name="T67" fmla="*/ 92 h 161"/>
              <a:gd name="T68" fmla="*/ 91 w 128"/>
              <a:gd name="T69" fmla="*/ 87 h 161"/>
              <a:gd name="T70" fmla="*/ 104 w 128"/>
              <a:gd name="T71" fmla="*/ 85 h 161"/>
              <a:gd name="T72" fmla="*/ 99 w 128"/>
              <a:gd name="T73" fmla="*/ 67 h 161"/>
              <a:gd name="T74" fmla="*/ 99 w 128"/>
              <a:gd name="T75" fmla="*/ 61 h 161"/>
              <a:gd name="T76" fmla="*/ 103 w 128"/>
              <a:gd name="T77" fmla="*/ 44 h 161"/>
              <a:gd name="T78" fmla="*/ 93 w 128"/>
              <a:gd name="T79" fmla="*/ 62 h 161"/>
              <a:gd name="T80" fmla="*/ 101 w 128"/>
              <a:gd name="T81" fmla="*/ 75 h 161"/>
              <a:gd name="T82" fmla="*/ 91 w 128"/>
              <a:gd name="T83" fmla="*/ 81 h 161"/>
              <a:gd name="T84" fmla="*/ 82 w 128"/>
              <a:gd name="T85" fmla="*/ 93 h 161"/>
              <a:gd name="T86" fmla="*/ 73 w 128"/>
              <a:gd name="T87" fmla="*/ 97 h 161"/>
              <a:gd name="T88" fmla="*/ 57 w 128"/>
              <a:gd name="T89" fmla="*/ 98 h 161"/>
              <a:gd name="T90" fmla="*/ 48 w 128"/>
              <a:gd name="T91" fmla="*/ 94 h 161"/>
              <a:gd name="T92" fmla="*/ 38 w 128"/>
              <a:gd name="T93" fmla="*/ 83 h 161"/>
              <a:gd name="T94" fmla="*/ 28 w 128"/>
              <a:gd name="T95" fmla="*/ 78 h 161"/>
              <a:gd name="T96" fmla="*/ 35 w 128"/>
              <a:gd name="T97" fmla="*/ 64 h 161"/>
              <a:gd name="T98" fmla="*/ 30 w 128"/>
              <a:gd name="T99" fmla="*/ 49 h 161"/>
              <a:gd name="T100" fmla="*/ 36 w 128"/>
              <a:gd name="T101" fmla="*/ 50 h 161"/>
              <a:gd name="T102" fmla="*/ 46 w 128"/>
              <a:gd name="T103" fmla="*/ 38 h 161"/>
              <a:gd name="T104" fmla="*/ 55 w 128"/>
              <a:gd name="T105" fmla="*/ 34 h 161"/>
              <a:gd name="T106" fmla="*/ 71 w 128"/>
              <a:gd name="T107" fmla="*/ 34 h 161"/>
              <a:gd name="T108" fmla="*/ 80 w 128"/>
              <a:gd name="T109" fmla="*/ 37 h 161"/>
              <a:gd name="T110" fmla="*/ 90 w 128"/>
              <a:gd name="T111" fmla="*/ 48 h 161"/>
              <a:gd name="T112" fmla="*/ 100 w 128"/>
              <a:gd name="T113" fmla="*/ 53 h 1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28" h="161">
                <a:moveTo>
                  <a:pt x="127" y="77"/>
                </a:moveTo>
                <a:cubicBezTo>
                  <a:pt x="127" y="73"/>
                  <a:pt x="128" y="69"/>
                  <a:pt x="128" y="65"/>
                </a:cubicBezTo>
                <a:cubicBezTo>
                  <a:pt x="128" y="29"/>
                  <a:pt x="98" y="0"/>
                  <a:pt x="62" y="1"/>
                </a:cubicBezTo>
                <a:cubicBezTo>
                  <a:pt x="30" y="2"/>
                  <a:pt x="3" y="27"/>
                  <a:pt x="0" y="59"/>
                </a:cubicBezTo>
                <a:cubicBezTo>
                  <a:pt x="0" y="65"/>
                  <a:pt x="0" y="71"/>
                  <a:pt x="1" y="77"/>
                </a:cubicBezTo>
                <a:cubicBezTo>
                  <a:pt x="1" y="77"/>
                  <a:pt x="1" y="78"/>
                  <a:pt x="2" y="79"/>
                </a:cubicBezTo>
                <a:cubicBezTo>
                  <a:pt x="3" y="83"/>
                  <a:pt x="4" y="88"/>
                  <a:pt x="6" y="92"/>
                </a:cubicBezTo>
                <a:cubicBezTo>
                  <a:pt x="13" y="108"/>
                  <a:pt x="28" y="133"/>
                  <a:pt x="61" y="160"/>
                </a:cubicBezTo>
                <a:cubicBezTo>
                  <a:pt x="62" y="161"/>
                  <a:pt x="63" y="161"/>
                  <a:pt x="64" y="161"/>
                </a:cubicBezTo>
                <a:cubicBezTo>
                  <a:pt x="65" y="161"/>
                  <a:pt x="66" y="161"/>
                  <a:pt x="66" y="160"/>
                </a:cubicBezTo>
                <a:cubicBezTo>
                  <a:pt x="100" y="133"/>
                  <a:pt x="115" y="108"/>
                  <a:pt x="122" y="92"/>
                </a:cubicBezTo>
                <a:cubicBezTo>
                  <a:pt x="124" y="88"/>
                  <a:pt x="125" y="83"/>
                  <a:pt x="126" y="79"/>
                </a:cubicBezTo>
                <a:cubicBezTo>
                  <a:pt x="127" y="78"/>
                  <a:pt x="127" y="77"/>
                  <a:pt x="127" y="77"/>
                </a:cubicBezTo>
                <a:close/>
                <a:moveTo>
                  <a:pt x="121" y="76"/>
                </a:moveTo>
                <a:cubicBezTo>
                  <a:pt x="121" y="76"/>
                  <a:pt x="121" y="76"/>
                  <a:pt x="121" y="76"/>
                </a:cubicBezTo>
                <a:cubicBezTo>
                  <a:pt x="121" y="76"/>
                  <a:pt x="121" y="77"/>
                  <a:pt x="120" y="78"/>
                </a:cubicBezTo>
                <a:cubicBezTo>
                  <a:pt x="120" y="82"/>
                  <a:pt x="118" y="86"/>
                  <a:pt x="117" y="89"/>
                </a:cubicBezTo>
                <a:cubicBezTo>
                  <a:pt x="117" y="89"/>
                  <a:pt x="117" y="89"/>
                  <a:pt x="117" y="89"/>
                </a:cubicBezTo>
                <a:cubicBezTo>
                  <a:pt x="110" y="105"/>
                  <a:pt x="96" y="129"/>
                  <a:pt x="64" y="155"/>
                </a:cubicBezTo>
                <a:cubicBezTo>
                  <a:pt x="32" y="129"/>
                  <a:pt x="18" y="105"/>
                  <a:pt x="11" y="89"/>
                </a:cubicBezTo>
                <a:cubicBezTo>
                  <a:pt x="11" y="89"/>
                  <a:pt x="11" y="89"/>
                  <a:pt x="11" y="89"/>
                </a:cubicBezTo>
                <a:cubicBezTo>
                  <a:pt x="10" y="86"/>
                  <a:pt x="8" y="82"/>
                  <a:pt x="7" y="78"/>
                </a:cubicBezTo>
                <a:cubicBezTo>
                  <a:pt x="7" y="77"/>
                  <a:pt x="7" y="76"/>
                  <a:pt x="7" y="76"/>
                </a:cubicBezTo>
                <a:cubicBezTo>
                  <a:pt x="7" y="76"/>
                  <a:pt x="7" y="76"/>
                  <a:pt x="7" y="76"/>
                </a:cubicBezTo>
                <a:cubicBezTo>
                  <a:pt x="6" y="70"/>
                  <a:pt x="6" y="65"/>
                  <a:pt x="6" y="59"/>
                </a:cubicBezTo>
                <a:cubicBezTo>
                  <a:pt x="9" y="30"/>
                  <a:pt x="33" y="8"/>
                  <a:pt x="62" y="7"/>
                </a:cubicBezTo>
                <a:cubicBezTo>
                  <a:pt x="95" y="6"/>
                  <a:pt x="122" y="32"/>
                  <a:pt x="122" y="65"/>
                </a:cubicBezTo>
                <a:cubicBezTo>
                  <a:pt x="122" y="69"/>
                  <a:pt x="122" y="72"/>
                  <a:pt x="121" y="76"/>
                </a:cubicBezTo>
                <a:close/>
                <a:moveTo>
                  <a:pt x="70" y="49"/>
                </a:moveTo>
                <a:cubicBezTo>
                  <a:pt x="68" y="49"/>
                  <a:pt x="66" y="48"/>
                  <a:pt x="64" y="48"/>
                </a:cubicBezTo>
                <a:cubicBezTo>
                  <a:pt x="57" y="48"/>
                  <a:pt x="50" y="53"/>
                  <a:pt x="48" y="60"/>
                </a:cubicBezTo>
                <a:cubicBezTo>
                  <a:pt x="46" y="64"/>
                  <a:pt x="46" y="69"/>
                  <a:pt x="48" y="73"/>
                </a:cubicBezTo>
                <a:cubicBezTo>
                  <a:pt x="50" y="77"/>
                  <a:pt x="54" y="80"/>
                  <a:pt x="58" y="82"/>
                </a:cubicBezTo>
                <a:cubicBezTo>
                  <a:pt x="60" y="83"/>
                  <a:pt x="62" y="83"/>
                  <a:pt x="64" y="83"/>
                </a:cubicBezTo>
                <a:cubicBezTo>
                  <a:pt x="71" y="83"/>
                  <a:pt x="78" y="78"/>
                  <a:pt x="80" y="71"/>
                </a:cubicBezTo>
                <a:cubicBezTo>
                  <a:pt x="83" y="62"/>
                  <a:pt x="79" y="53"/>
                  <a:pt x="70" y="49"/>
                </a:cubicBezTo>
                <a:close/>
                <a:moveTo>
                  <a:pt x="75" y="69"/>
                </a:moveTo>
                <a:cubicBezTo>
                  <a:pt x="73" y="74"/>
                  <a:pt x="69" y="77"/>
                  <a:pt x="64" y="77"/>
                </a:cubicBezTo>
                <a:cubicBezTo>
                  <a:pt x="63" y="77"/>
                  <a:pt x="61" y="77"/>
                  <a:pt x="60" y="76"/>
                </a:cubicBezTo>
                <a:cubicBezTo>
                  <a:pt x="54" y="74"/>
                  <a:pt x="51" y="68"/>
                  <a:pt x="53" y="62"/>
                </a:cubicBezTo>
                <a:cubicBezTo>
                  <a:pt x="55" y="57"/>
                  <a:pt x="59" y="54"/>
                  <a:pt x="64" y="54"/>
                </a:cubicBezTo>
                <a:cubicBezTo>
                  <a:pt x="65" y="54"/>
                  <a:pt x="67" y="55"/>
                  <a:pt x="68" y="55"/>
                </a:cubicBezTo>
                <a:cubicBezTo>
                  <a:pt x="74" y="57"/>
                  <a:pt x="77" y="63"/>
                  <a:pt x="75" y="69"/>
                </a:cubicBezTo>
                <a:close/>
                <a:moveTo>
                  <a:pt x="97" y="41"/>
                </a:moveTo>
                <a:cubicBezTo>
                  <a:pt x="97" y="41"/>
                  <a:pt x="96" y="41"/>
                  <a:pt x="96" y="41"/>
                </a:cubicBezTo>
                <a:cubicBezTo>
                  <a:pt x="90" y="42"/>
                  <a:pt x="90" y="42"/>
                  <a:pt x="90" y="42"/>
                </a:cubicBezTo>
                <a:cubicBezTo>
                  <a:pt x="90" y="42"/>
                  <a:pt x="90" y="42"/>
                  <a:pt x="90" y="42"/>
                </a:cubicBezTo>
                <a:cubicBezTo>
                  <a:pt x="89" y="41"/>
                  <a:pt x="87" y="39"/>
                  <a:pt x="86" y="38"/>
                </a:cubicBezTo>
                <a:cubicBezTo>
                  <a:pt x="86" y="38"/>
                  <a:pt x="86" y="38"/>
                  <a:pt x="86" y="38"/>
                </a:cubicBezTo>
                <a:cubicBezTo>
                  <a:pt x="87" y="32"/>
                  <a:pt x="87" y="32"/>
                  <a:pt x="87" y="32"/>
                </a:cubicBezTo>
                <a:cubicBezTo>
                  <a:pt x="87" y="30"/>
                  <a:pt x="86" y="27"/>
                  <a:pt x="83" y="26"/>
                </a:cubicBezTo>
                <a:cubicBezTo>
                  <a:pt x="76" y="23"/>
                  <a:pt x="76" y="23"/>
                  <a:pt x="76" y="23"/>
                </a:cubicBezTo>
                <a:cubicBezTo>
                  <a:pt x="75" y="23"/>
                  <a:pt x="75" y="23"/>
                  <a:pt x="74" y="23"/>
                </a:cubicBezTo>
                <a:cubicBezTo>
                  <a:pt x="72" y="23"/>
                  <a:pt x="70" y="24"/>
                  <a:pt x="69" y="26"/>
                </a:cubicBezTo>
                <a:cubicBezTo>
                  <a:pt x="66" y="31"/>
                  <a:pt x="66" y="31"/>
                  <a:pt x="66" y="31"/>
                </a:cubicBezTo>
                <a:cubicBezTo>
                  <a:pt x="66" y="31"/>
                  <a:pt x="66" y="31"/>
                  <a:pt x="66" y="31"/>
                </a:cubicBezTo>
                <a:cubicBezTo>
                  <a:pt x="64" y="31"/>
                  <a:pt x="62" y="31"/>
                  <a:pt x="60" y="31"/>
                </a:cubicBezTo>
                <a:cubicBezTo>
                  <a:pt x="60" y="31"/>
                  <a:pt x="60" y="31"/>
                  <a:pt x="60" y="31"/>
                </a:cubicBezTo>
                <a:cubicBezTo>
                  <a:pt x="56" y="26"/>
                  <a:pt x="56" y="26"/>
                  <a:pt x="56" y="26"/>
                </a:cubicBezTo>
                <a:cubicBezTo>
                  <a:pt x="55" y="24"/>
                  <a:pt x="53" y="23"/>
                  <a:pt x="52" y="23"/>
                </a:cubicBezTo>
                <a:cubicBezTo>
                  <a:pt x="51" y="23"/>
                  <a:pt x="50" y="24"/>
                  <a:pt x="49" y="24"/>
                </a:cubicBezTo>
                <a:cubicBezTo>
                  <a:pt x="42" y="27"/>
                  <a:pt x="42" y="27"/>
                  <a:pt x="42" y="27"/>
                </a:cubicBezTo>
                <a:cubicBezTo>
                  <a:pt x="40" y="28"/>
                  <a:pt x="38" y="31"/>
                  <a:pt x="39" y="34"/>
                </a:cubicBezTo>
                <a:cubicBezTo>
                  <a:pt x="40" y="40"/>
                  <a:pt x="40" y="40"/>
                  <a:pt x="40" y="40"/>
                </a:cubicBezTo>
                <a:cubicBezTo>
                  <a:pt x="40" y="40"/>
                  <a:pt x="40" y="40"/>
                  <a:pt x="40" y="40"/>
                </a:cubicBezTo>
                <a:cubicBezTo>
                  <a:pt x="39" y="41"/>
                  <a:pt x="38" y="42"/>
                  <a:pt x="37" y="44"/>
                </a:cubicBezTo>
                <a:cubicBezTo>
                  <a:pt x="37" y="44"/>
                  <a:pt x="36" y="44"/>
                  <a:pt x="36" y="44"/>
                </a:cubicBezTo>
                <a:cubicBezTo>
                  <a:pt x="31" y="43"/>
                  <a:pt x="31" y="43"/>
                  <a:pt x="31" y="43"/>
                </a:cubicBezTo>
                <a:cubicBezTo>
                  <a:pt x="30" y="43"/>
                  <a:pt x="30" y="43"/>
                  <a:pt x="30" y="43"/>
                </a:cubicBezTo>
                <a:cubicBezTo>
                  <a:pt x="27" y="43"/>
                  <a:pt x="25" y="44"/>
                  <a:pt x="24" y="46"/>
                </a:cubicBezTo>
                <a:cubicBezTo>
                  <a:pt x="24" y="46"/>
                  <a:pt x="24" y="46"/>
                  <a:pt x="24" y="47"/>
                </a:cubicBezTo>
                <a:cubicBezTo>
                  <a:pt x="21" y="54"/>
                  <a:pt x="21" y="54"/>
                  <a:pt x="21" y="54"/>
                </a:cubicBezTo>
                <a:cubicBezTo>
                  <a:pt x="20" y="56"/>
                  <a:pt x="21" y="59"/>
                  <a:pt x="24" y="61"/>
                </a:cubicBezTo>
                <a:cubicBezTo>
                  <a:pt x="29" y="64"/>
                  <a:pt x="29" y="64"/>
                  <a:pt x="29" y="64"/>
                </a:cubicBezTo>
                <a:cubicBezTo>
                  <a:pt x="29" y="64"/>
                  <a:pt x="29" y="64"/>
                  <a:pt x="29" y="64"/>
                </a:cubicBezTo>
                <a:cubicBezTo>
                  <a:pt x="29" y="66"/>
                  <a:pt x="29" y="68"/>
                  <a:pt x="29" y="70"/>
                </a:cubicBezTo>
                <a:cubicBezTo>
                  <a:pt x="29" y="70"/>
                  <a:pt x="29" y="70"/>
                  <a:pt x="29" y="70"/>
                </a:cubicBezTo>
                <a:cubicBezTo>
                  <a:pt x="24" y="73"/>
                  <a:pt x="24" y="73"/>
                  <a:pt x="24" y="73"/>
                </a:cubicBezTo>
                <a:cubicBezTo>
                  <a:pt x="22" y="75"/>
                  <a:pt x="21" y="78"/>
                  <a:pt x="22" y="80"/>
                </a:cubicBezTo>
                <a:cubicBezTo>
                  <a:pt x="25" y="87"/>
                  <a:pt x="25" y="87"/>
                  <a:pt x="25" y="87"/>
                </a:cubicBezTo>
                <a:cubicBezTo>
                  <a:pt x="26" y="89"/>
                  <a:pt x="28" y="91"/>
                  <a:pt x="31" y="91"/>
                </a:cubicBezTo>
                <a:cubicBezTo>
                  <a:pt x="31" y="91"/>
                  <a:pt x="32" y="91"/>
                  <a:pt x="32" y="91"/>
                </a:cubicBezTo>
                <a:cubicBezTo>
                  <a:pt x="38" y="89"/>
                  <a:pt x="38" y="89"/>
                  <a:pt x="38" y="89"/>
                </a:cubicBezTo>
                <a:cubicBezTo>
                  <a:pt x="38" y="89"/>
                  <a:pt x="38" y="89"/>
                  <a:pt x="38" y="89"/>
                </a:cubicBezTo>
                <a:cubicBezTo>
                  <a:pt x="39" y="91"/>
                  <a:pt x="41" y="92"/>
                  <a:pt x="42" y="93"/>
                </a:cubicBezTo>
                <a:cubicBezTo>
                  <a:pt x="42" y="93"/>
                  <a:pt x="42" y="93"/>
                  <a:pt x="42" y="93"/>
                </a:cubicBezTo>
                <a:cubicBezTo>
                  <a:pt x="41" y="99"/>
                  <a:pt x="41" y="99"/>
                  <a:pt x="41" y="99"/>
                </a:cubicBezTo>
                <a:cubicBezTo>
                  <a:pt x="41" y="102"/>
                  <a:pt x="42" y="104"/>
                  <a:pt x="45" y="106"/>
                </a:cubicBezTo>
                <a:cubicBezTo>
                  <a:pt x="52" y="108"/>
                  <a:pt x="52" y="108"/>
                  <a:pt x="52" y="108"/>
                </a:cubicBezTo>
                <a:cubicBezTo>
                  <a:pt x="53" y="108"/>
                  <a:pt x="54" y="109"/>
                  <a:pt x="54" y="109"/>
                </a:cubicBezTo>
                <a:cubicBezTo>
                  <a:pt x="56" y="109"/>
                  <a:pt x="58" y="107"/>
                  <a:pt x="59" y="106"/>
                </a:cubicBezTo>
                <a:cubicBezTo>
                  <a:pt x="62" y="101"/>
                  <a:pt x="62" y="101"/>
                  <a:pt x="62" y="101"/>
                </a:cubicBezTo>
                <a:cubicBezTo>
                  <a:pt x="62" y="101"/>
                  <a:pt x="62" y="100"/>
                  <a:pt x="62" y="100"/>
                </a:cubicBezTo>
                <a:cubicBezTo>
                  <a:pt x="62" y="100"/>
                  <a:pt x="62" y="100"/>
                  <a:pt x="62" y="100"/>
                </a:cubicBezTo>
                <a:cubicBezTo>
                  <a:pt x="64" y="101"/>
                  <a:pt x="66" y="100"/>
                  <a:pt x="68" y="100"/>
                </a:cubicBezTo>
                <a:cubicBezTo>
                  <a:pt x="68" y="100"/>
                  <a:pt x="68" y="100"/>
                  <a:pt x="68" y="100"/>
                </a:cubicBezTo>
                <a:cubicBezTo>
                  <a:pt x="71" y="105"/>
                  <a:pt x="71" y="105"/>
                  <a:pt x="71" y="105"/>
                </a:cubicBezTo>
                <a:cubicBezTo>
                  <a:pt x="72" y="107"/>
                  <a:pt x="74" y="108"/>
                  <a:pt x="76" y="108"/>
                </a:cubicBezTo>
                <a:cubicBezTo>
                  <a:pt x="77" y="108"/>
                  <a:pt x="78" y="108"/>
                  <a:pt x="79" y="107"/>
                </a:cubicBezTo>
                <a:cubicBezTo>
                  <a:pt x="86" y="104"/>
                  <a:pt x="86" y="104"/>
                  <a:pt x="86" y="104"/>
                </a:cubicBezTo>
                <a:cubicBezTo>
                  <a:pt x="88" y="103"/>
                  <a:pt x="90" y="100"/>
                  <a:pt x="89" y="97"/>
                </a:cubicBezTo>
                <a:cubicBezTo>
                  <a:pt x="87" y="92"/>
                  <a:pt x="87" y="92"/>
                  <a:pt x="87" y="92"/>
                </a:cubicBezTo>
                <a:cubicBezTo>
                  <a:pt x="87" y="92"/>
                  <a:pt x="87" y="91"/>
                  <a:pt x="87" y="91"/>
                </a:cubicBezTo>
                <a:cubicBezTo>
                  <a:pt x="89" y="90"/>
                  <a:pt x="90" y="89"/>
                  <a:pt x="91" y="87"/>
                </a:cubicBezTo>
                <a:cubicBezTo>
                  <a:pt x="91" y="87"/>
                  <a:pt x="91" y="87"/>
                  <a:pt x="91" y="87"/>
                </a:cubicBezTo>
                <a:cubicBezTo>
                  <a:pt x="97" y="88"/>
                  <a:pt x="97" y="88"/>
                  <a:pt x="97" y="88"/>
                </a:cubicBezTo>
                <a:cubicBezTo>
                  <a:pt x="98" y="88"/>
                  <a:pt x="98" y="88"/>
                  <a:pt x="98" y="88"/>
                </a:cubicBezTo>
                <a:cubicBezTo>
                  <a:pt x="101" y="88"/>
                  <a:pt x="103" y="87"/>
                  <a:pt x="104" y="85"/>
                </a:cubicBezTo>
                <a:cubicBezTo>
                  <a:pt x="107" y="77"/>
                  <a:pt x="107" y="77"/>
                  <a:pt x="107" y="77"/>
                </a:cubicBezTo>
                <a:cubicBezTo>
                  <a:pt x="108" y="75"/>
                  <a:pt x="107" y="72"/>
                  <a:pt x="104" y="70"/>
                </a:cubicBezTo>
                <a:cubicBezTo>
                  <a:pt x="99" y="67"/>
                  <a:pt x="99" y="67"/>
                  <a:pt x="99" y="67"/>
                </a:cubicBezTo>
                <a:cubicBezTo>
                  <a:pt x="99" y="67"/>
                  <a:pt x="99" y="67"/>
                  <a:pt x="99" y="67"/>
                </a:cubicBezTo>
                <a:cubicBezTo>
                  <a:pt x="99" y="65"/>
                  <a:pt x="99" y="63"/>
                  <a:pt x="99" y="62"/>
                </a:cubicBezTo>
                <a:cubicBezTo>
                  <a:pt x="99" y="61"/>
                  <a:pt x="99" y="61"/>
                  <a:pt x="99" y="61"/>
                </a:cubicBezTo>
                <a:cubicBezTo>
                  <a:pt x="104" y="58"/>
                  <a:pt x="104" y="58"/>
                  <a:pt x="104" y="58"/>
                </a:cubicBezTo>
                <a:cubicBezTo>
                  <a:pt x="106" y="56"/>
                  <a:pt x="107" y="53"/>
                  <a:pt x="106" y="51"/>
                </a:cubicBezTo>
                <a:cubicBezTo>
                  <a:pt x="103" y="44"/>
                  <a:pt x="103" y="44"/>
                  <a:pt x="103" y="44"/>
                </a:cubicBezTo>
                <a:cubicBezTo>
                  <a:pt x="102" y="42"/>
                  <a:pt x="100" y="41"/>
                  <a:pt x="97" y="41"/>
                </a:cubicBezTo>
                <a:close/>
                <a:moveTo>
                  <a:pt x="96" y="57"/>
                </a:moveTo>
                <a:cubicBezTo>
                  <a:pt x="94" y="58"/>
                  <a:pt x="93" y="60"/>
                  <a:pt x="93" y="62"/>
                </a:cubicBezTo>
                <a:cubicBezTo>
                  <a:pt x="93" y="64"/>
                  <a:pt x="93" y="65"/>
                  <a:pt x="93" y="67"/>
                </a:cubicBezTo>
                <a:cubicBezTo>
                  <a:pt x="93" y="69"/>
                  <a:pt x="94" y="71"/>
                  <a:pt x="96" y="73"/>
                </a:cubicBezTo>
                <a:cubicBezTo>
                  <a:pt x="101" y="75"/>
                  <a:pt x="101" y="75"/>
                  <a:pt x="101" y="75"/>
                </a:cubicBezTo>
                <a:cubicBezTo>
                  <a:pt x="98" y="83"/>
                  <a:pt x="98" y="83"/>
                  <a:pt x="98" y="83"/>
                </a:cubicBezTo>
                <a:cubicBezTo>
                  <a:pt x="93" y="82"/>
                  <a:pt x="93" y="82"/>
                  <a:pt x="93" y="82"/>
                </a:cubicBezTo>
                <a:cubicBezTo>
                  <a:pt x="92" y="82"/>
                  <a:pt x="92" y="81"/>
                  <a:pt x="91" y="81"/>
                </a:cubicBezTo>
                <a:cubicBezTo>
                  <a:pt x="90" y="81"/>
                  <a:pt x="88" y="82"/>
                  <a:pt x="87" y="84"/>
                </a:cubicBezTo>
                <a:cubicBezTo>
                  <a:pt x="86" y="85"/>
                  <a:pt x="85" y="86"/>
                  <a:pt x="83" y="87"/>
                </a:cubicBezTo>
                <a:cubicBezTo>
                  <a:pt x="82" y="89"/>
                  <a:pt x="81" y="91"/>
                  <a:pt x="82" y="93"/>
                </a:cubicBezTo>
                <a:cubicBezTo>
                  <a:pt x="83" y="99"/>
                  <a:pt x="83" y="99"/>
                  <a:pt x="83" y="99"/>
                </a:cubicBezTo>
                <a:cubicBezTo>
                  <a:pt x="76" y="102"/>
                  <a:pt x="76" y="102"/>
                  <a:pt x="76" y="102"/>
                </a:cubicBezTo>
                <a:cubicBezTo>
                  <a:pt x="73" y="97"/>
                  <a:pt x="73" y="97"/>
                  <a:pt x="73" y="97"/>
                </a:cubicBezTo>
                <a:cubicBezTo>
                  <a:pt x="72" y="95"/>
                  <a:pt x="69" y="94"/>
                  <a:pt x="67" y="95"/>
                </a:cubicBezTo>
                <a:cubicBezTo>
                  <a:pt x="66" y="95"/>
                  <a:pt x="64" y="95"/>
                  <a:pt x="63" y="95"/>
                </a:cubicBezTo>
                <a:cubicBezTo>
                  <a:pt x="60" y="95"/>
                  <a:pt x="58" y="96"/>
                  <a:pt x="57" y="98"/>
                </a:cubicBezTo>
                <a:cubicBezTo>
                  <a:pt x="54" y="103"/>
                  <a:pt x="54" y="103"/>
                  <a:pt x="54" y="103"/>
                </a:cubicBezTo>
                <a:cubicBezTo>
                  <a:pt x="47" y="100"/>
                  <a:pt x="47" y="100"/>
                  <a:pt x="47" y="100"/>
                </a:cubicBezTo>
                <a:cubicBezTo>
                  <a:pt x="48" y="94"/>
                  <a:pt x="48" y="94"/>
                  <a:pt x="48" y="94"/>
                </a:cubicBezTo>
                <a:cubicBezTo>
                  <a:pt x="49" y="92"/>
                  <a:pt x="48" y="90"/>
                  <a:pt x="46" y="88"/>
                </a:cubicBezTo>
                <a:cubicBezTo>
                  <a:pt x="45" y="87"/>
                  <a:pt x="44" y="86"/>
                  <a:pt x="43" y="85"/>
                </a:cubicBezTo>
                <a:cubicBezTo>
                  <a:pt x="41" y="84"/>
                  <a:pt x="40" y="83"/>
                  <a:pt x="38" y="83"/>
                </a:cubicBezTo>
                <a:cubicBezTo>
                  <a:pt x="37" y="83"/>
                  <a:pt x="37" y="83"/>
                  <a:pt x="36" y="83"/>
                </a:cubicBezTo>
                <a:cubicBezTo>
                  <a:pt x="31" y="85"/>
                  <a:pt x="31" y="85"/>
                  <a:pt x="31" y="85"/>
                </a:cubicBezTo>
                <a:cubicBezTo>
                  <a:pt x="28" y="78"/>
                  <a:pt x="28" y="78"/>
                  <a:pt x="28" y="78"/>
                </a:cubicBezTo>
                <a:cubicBezTo>
                  <a:pt x="33" y="75"/>
                  <a:pt x="33" y="75"/>
                  <a:pt x="33" y="75"/>
                </a:cubicBezTo>
                <a:cubicBezTo>
                  <a:pt x="34" y="73"/>
                  <a:pt x="35" y="71"/>
                  <a:pt x="35" y="69"/>
                </a:cubicBezTo>
                <a:cubicBezTo>
                  <a:pt x="35" y="67"/>
                  <a:pt x="35" y="66"/>
                  <a:pt x="35" y="64"/>
                </a:cubicBezTo>
                <a:cubicBezTo>
                  <a:pt x="35" y="62"/>
                  <a:pt x="34" y="60"/>
                  <a:pt x="32" y="59"/>
                </a:cubicBezTo>
                <a:cubicBezTo>
                  <a:pt x="27" y="56"/>
                  <a:pt x="27" y="56"/>
                  <a:pt x="27" y="56"/>
                </a:cubicBezTo>
                <a:cubicBezTo>
                  <a:pt x="30" y="49"/>
                  <a:pt x="30" y="49"/>
                  <a:pt x="30" y="49"/>
                </a:cubicBezTo>
                <a:cubicBezTo>
                  <a:pt x="30" y="49"/>
                  <a:pt x="30" y="49"/>
                  <a:pt x="30" y="49"/>
                </a:cubicBezTo>
                <a:cubicBezTo>
                  <a:pt x="35" y="50"/>
                  <a:pt x="35" y="50"/>
                  <a:pt x="35" y="50"/>
                </a:cubicBezTo>
                <a:cubicBezTo>
                  <a:pt x="36" y="50"/>
                  <a:pt x="36" y="50"/>
                  <a:pt x="36" y="50"/>
                </a:cubicBezTo>
                <a:cubicBezTo>
                  <a:pt x="38" y="50"/>
                  <a:pt x="40" y="49"/>
                  <a:pt x="41" y="48"/>
                </a:cubicBezTo>
                <a:cubicBezTo>
                  <a:pt x="42" y="46"/>
                  <a:pt x="43" y="45"/>
                  <a:pt x="44" y="44"/>
                </a:cubicBezTo>
                <a:cubicBezTo>
                  <a:pt x="46" y="43"/>
                  <a:pt x="47" y="40"/>
                  <a:pt x="46" y="38"/>
                </a:cubicBezTo>
                <a:cubicBezTo>
                  <a:pt x="45" y="32"/>
                  <a:pt x="45" y="32"/>
                  <a:pt x="45" y="32"/>
                </a:cubicBezTo>
                <a:cubicBezTo>
                  <a:pt x="52" y="29"/>
                  <a:pt x="52" y="29"/>
                  <a:pt x="52" y="29"/>
                </a:cubicBezTo>
                <a:cubicBezTo>
                  <a:pt x="55" y="34"/>
                  <a:pt x="55" y="34"/>
                  <a:pt x="55" y="34"/>
                </a:cubicBezTo>
                <a:cubicBezTo>
                  <a:pt x="56" y="36"/>
                  <a:pt x="58" y="37"/>
                  <a:pt x="61" y="37"/>
                </a:cubicBezTo>
                <a:cubicBezTo>
                  <a:pt x="62" y="37"/>
                  <a:pt x="64" y="36"/>
                  <a:pt x="65" y="37"/>
                </a:cubicBezTo>
                <a:cubicBezTo>
                  <a:pt x="68" y="37"/>
                  <a:pt x="70" y="36"/>
                  <a:pt x="71" y="34"/>
                </a:cubicBezTo>
                <a:cubicBezTo>
                  <a:pt x="74" y="29"/>
                  <a:pt x="74" y="29"/>
                  <a:pt x="74" y="29"/>
                </a:cubicBezTo>
                <a:cubicBezTo>
                  <a:pt x="81" y="31"/>
                  <a:pt x="81" y="31"/>
                  <a:pt x="81" y="31"/>
                </a:cubicBezTo>
                <a:cubicBezTo>
                  <a:pt x="80" y="37"/>
                  <a:pt x="80" y="37"/>
                  <a:pt x="80" y="37"/>
                </a:cubicBezTo>
                <a:cubicBezTo>
                  <a:pt x="80" y="39"/>
                  <a:pt x="80" y="42"/>
                  <a:pt x="82" y="43"/>
                </a:cubicBezTo>
                <a:cubicBezTo>
                  <a:pt x="83" y="44"/>
                  <a:pt x="85" y="45"/>
                  <a:pt x="86" y="46"/>
                </a:cubicBezTo>
                <a:cubicBezTo>
                  <a:pt x="87" y="47"/>
                  <a:pt x="88" y="48"/>
                  <a:pt x="90" y="48"/>
                </a:cubicBezTo>
                <a:cubicBezTo>
                  <a:pt x="91" y="48"/>
                  <a:pt x="91" y="48"/>
                  <a:pt x="92" y="48"/>
                </a:cubicBezTo>
                <a:cubicBezTo>
                  <a:pt x="97" y="46"/>
                  <a:pt x="97" y="46"/>
                  <a:pt x="97" y="46"/>
                </a:cubicBezTo>
                <a:cubicBezTo>
                  <a:pt x="100" y="53"/>
                  <a:pt x="100" y="53"/>
                  <a:pt x="100" y="53"/>
                </a:cubicBezTo>
                <a:lnTo>
                  <a:pt x="96" y="5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31" name="Freeform 830">
            <a:extLst>
              <a:ext uri="{FF2B5EF4-FFF2-40B4-BE49-F238E27FC236}">
                <a16:creationId xmlns:a16="http://schemas.microsoft.com/office/drawing/2014/main" xmlns="" id="{59496D88-D439-4FAC-B54B-EA3763A76715}"/>
              </a:ext>
            </a:extLst>
          </p:cNvPr>
          <p:cNvSpPr>
            <a:spLocks noEditPoints="1"/>
          </p:cNvSpPr>
          <p:nvPr/>
        </p:nvSpPr>
        <p:spPr bwMode="auto">
          <a:xfrm>
            <a:off x="7272338" y="1603375"/>
            <a:ext cx="528638" cy="550863"/>
          </a:xfrm>
          <a:custGeom>
            <a:avLst/>
            <a:gdLst>
              <a:gd name="T0" fmla="*/ 30 w 155"/>
              <a:gd name="T1" fmla="*/ 125 h 160"/>
              <a:gd name="T2" fmla="*/ 38 w 155"/>
              <a:gd name="T3" fmla="*/ 160 h 160"/>
              <a:gd name="T4" fmla="*/ 125 w 155"/>
              <a:gd name="T5" fmla="*/ 152 h 160"/>
              <a:gd name="T6" fmla="*/ 141 w 155"/>
              <a:gd name="T7" fmla="*/ 125 h 160"/>
              <a:gd name="T8" fmla="*/ 155 w 155"/>
              <a:gd name="T9" fmla="*/ 53 h 160"/>
              <a:gd name="T10" fmla="*/ 125 w 155"/>
              <a:gd name="T11" fmla="*/ 40 h 160"/>
              <a:gd name="T12" fmla="*/ 116 w 155"/>
              <a:gd name="T13" fmla="*/ 0 h 160"/>
              <a:gd name="T14" fmla="*/ 30 w 155"/>
              <a:gd name="T15" fmla="*/ 8 h 160"/>
              <a:gd name="T16" fmla="*/ 13 w 155"/>
              <a:gd name="T17" fmla="*/ 40 h 160"/>
              <a:gd name="T18" fmla="*/ 0 w 155"/>
              <a:gd name="T19" fmla="*/ 112 h 160"/>
              <a:gd name="T20" fmla="*/ 119 w 155"/>
              <a:gd name="T21" fmla="*/ 152 h 160"/>
              <a:gd name="T22" fmla="*/ 38 w 155"/>
              <a:gd name="T23" fmla="*/ 154 h 160"/>
              <a:gd name="T24" fmla="*/ 36 w 155"/>
              <a:gd name="T25" fmla="*/ 85 h 160"/>
              <a:gd name="T26" fmla="*/ 119 w 155"/>
              <a:gd name="T27" fmla="*/ 152 h 160"/>
              <a:gd name="T28" fmla="*/ 38 w 155"/>
              <a:gd name="T29" fmla="*/ 6 h 160"/>
              <a:gd name="T30" fmla="*/ 119 w 155"/>
              <a:gd name="T31" fmla="*/ 8 h 160"/>
              <a:gd name="T32" fmla="*/ 36 w 155"/>
              <a:gd name="T33" fmla="*/ 40 h 160"/>
              <a:gd name="T34" fmla="*/ 6 w 155"/>
              <a:gd name="T35" fmla="*/ 53 h 160"/>
              <a:gd name="T36" fmla="*/ 141 w 155"/>
              <a:gd name="T37" fmla="*/ 46 h 160"/>
              <a:gd name="T38" fmla="*/ 149 w 155"/>
              <a:gd name="T39" fmla="*/ 112 h 160"/>
              <a:gd name="T40" fmla="*/ 125 w 155"/>
              <a:gd name="T41" fmla="*/ 119 h 160"/>
              <a:gd name="T42" fmla="*/ 122 w 155"/>
              <a:gd name="T43" fmla="*/ 79 h 160"/>
              <a:gd name="T44" fmla="*/ 30 w 155"/>
              <a:gd name="T45" fmla="*/ 82 h 160"/>
              <a:gd name="T46" fmla="*/ 13 w 155"/>
              <a:gd name="T47" fmla="*/ 119 h 160"/>
              <a:gd name="T48" fmla="*/ 6 w 155"/>
              <a:gd name="T49" fmla="*/ 53 h 160"/>
              <a:gd name="T50" fmla="*/ 25 w 155"/>
              <a:gd name="T51" fmla="*/ 65 h 160"/>
              <a:gd name="T52" fmla="*/ 25 w 155"/>
              <a:gd name="T53" fmla="*/ 60 h 160"/>
              <a:gd name="T54" fmla="*/ 21 w 155"/>
              <a:gd name="T55" fmla="*/ 60 h 160"/>
              <a:gd name="T56" fmla="*/ 21 w 155"/>
              <a:gd name="T57" fmla="*/ 65 h 160"/>
              <a:gd name="T58" fmla="*/ 100 w 155"/>
              <a:gd name="T59" fmla="*/ 117 h 160"/>
              <a:gd name="T60" fmla="*/ 51 w 155"/>
              <a:gd name="T61" fmla="*/ 120 h 160"/>
              <a:gd name="T62" fmla="*/ 100 w 155"/>
              <a:gd name="T63" fmla="*/ 123 h 160"/>
              <a:gd name="T64" fmla="*/ 100 w 155"/>
              <a:gd name="T65" fmla="*/ 117 h 160"/>
              <a:gd name="T66" fmla="*/ 54 w 155"/>
              <a:gd name="T67" fmla="*/ 135 h 160"/>
              <a:gd name="T68" fmla="*/ 54 w 155"/>
              <a:gd name="T69" fmla="*/ 141 h 160"/>
              <a:gd name="T70" fmla="*/ 103 w 155"/>
              <a:gd name="T71" fmla="*/ 138 h 160"/>
              <a:gd name="T72" fmla="*/ 100 w 155"/>
              <a:gd name="T73" fmla="*/ 98 h 160"/>
              <a:gd name="T74" fmla="*/ 51 w 155"/>
              <a:gd name="T75" fmla="*/ 101 h 160"/>
              <a:gd name="T76" fmla="*/ 100 w 155"/>
              <a:gd name="T77" fmla="*/ 104 h 160"/>
              <a:gd name="T78" fmla="*/ 100 w 155"/>
              <a:gd name="T79" fmla="*/ 98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55" h="160">
                <a:moveTo>
                  <a:pt x="13" y="125"/>
                </a:moveTo>
                <a:cubicBezTo>
                  <a:pt x="30" y="125"/>
                  <a:pt x="30" y="125"/>
                  <a:pt x="30" y="125"/>
                </a:cubicBezTo>
                <a:cubicBezTo>
                  <a:pt x="30" y="152"/>
                  <a:pt x="30" y="152"/>
                  <a:pt x="30" y="152"/>
                </a:cubicBezTo>
                <a:cubicBezTo>
                  <a:pt x="30" y="156"/>
                  <a:pt x="34" y="160"/>
                  <a:pt x="38" y="160"/>
                </a:cubicBezTo>
                <a:cubicBezTo>
                  <a:pt x="117" y="160"/>
                  <a:pt x="117" y="160"/>
                  <a:pt x="117" y="160"/>
                </a:cubicBezTo>
                <a:cubicBezTo>
                  <a:pt x="121" y="160"/>
                  <a:pt x="125" y="156"/>
                  <a:pt x="125" y="152"/>
                </a:cubicBezTo>
                <a:cubicBezTo>
                  <a:pt x="125" y="125"/>
                  <a:pt x="125" y="125"/>
                  <a:pt x="125" y="125"/>
                </a:cubicBezTo>
                <a:cubicBezTo>
                  <a:pt x="141" y="125"/>
                  <a:pt x="141" y="125"/>
                  <a:pt x="141" y="125"/>
                </a:cubicBezTo>
                <a:cubicBezTo>
                  <a:pt x="149" y="125"/>
                  <a:pt x="155" y="119"/>
                  <a:pt x="155" y="112"/>
                </a:cubicBezTo>
                <a:cubicBezTo>
                  <a:pt x="155" y="53"/>
                  <a:pt x="155" y="53"/>
                  <a:pt x="155" y="53"/>
                </a:cubicBezTo>
                <a:cubicBezTo>
                  <a:pt x="155" y="46"/>
                  <a:pt x="149" y="40"/>
                  <a:pt x="141" y="40"/>
                </a:cubicBezTo>
                <a:cubicBezTo>
                  <a:pt x="125" y="40"/>
                  <a:pt x="125" y="40"/>
                  <a:pt x="125" y="40"/>
                </a:cubicBezTo>
                <a:cubicBezTo>
                  <a:pt x="125" y="8"/>
                  <a:pt x="125" y="8"/>
                  <a:pt x="125" y="8"/>
                </a:cubicBezTo>
                <a:cubicBezTo>
                  <a:pt x="125" y="4"/>
                  <a:pt x="121" y="0"/>
                  <a:pt x="116" y="0"/>
                </a:cubicBezTo>
                <a:cubicBezTo>
                  <a:pt x="38" y="0"/>
                  <a:pt x="38" y="0"/>
                  <a:pt x="38" y="0"/>
                </a:cubicBezTo>
                <a:cubicBezTo>
                  <a:pt x="33" y="0"/>
                  <a:pt x="30" y="4"/>
                  <a:pt x="30" y="8"/>
                </a:cubicBezTo>
                <a:cubicBezTo>
                  <a:pt x="30" y="40"/>
                  <a:pt x="30" y="40"/>
                  <a:pt x="30" y="40"/>
                </a:cubicBezTo>
                <a:cubicBezTo>
                  <a:pt x="13" y="40"/>
                  <a:pt x="13" y="40"/>
                  <a:pt x="13" y="40"/>
                </a:cubicBezTo>
                <a:cubicBezTo>
                  <a:pt x="6" y="40"/>
                  <a:pt x="0" y="46"/>
                  <a:pt x="0" y="53"/>
                </a:cubicBezTo>
                <a:cubicBezTo>
                  <a:pt x="0" y="112"/>
                  <a:pt x="0" y="112"/>
                  <a:pt x="0" y="112"/>
                </a:cubicBezTo>
                <a:cubicBezTo>
                  <a:pt x="0" y="119"/>
                  <a:pt x="6" y="125"/>
                  <a:pt x="13" y="125"/>
                </a:cubicBezTo>
                <a:close/>
                <a:moveTo>
                  <a:pt x="119" y="152"/>
                </a:moveTo>
                <a:cubicBezTo>
                  <a:pt x="119" y="153"/>
                  <a:pt x="118" y="154"/>
                  <a:pt x="117" y="154"/>
                </a:cubicBezTo>
                <a:cubicBezTo>
                  <a:pt x="38" y="154"/>
                  <a:pt x="38" y="154"/>
                  <a:pt x="38" y="154"/>
                </a:cubicBezTo>
                <a:cubicBezTo>
                  <a:pt x="37" y="154"/>
                  <a:pt x="36" y="153"/>
                  <a:pt x="36" y="152"/>
                </a:cubicBezTo>
                <a:cubicBezTo>
                  <a:pt x="36" y="85"/>
                  <a:pt x="36" y="85"/>
                  <a:pt x="36" y="85"/>
                </a:cubicBezTo>
                <a:cubicBezTo>
                  <a:pt x="119" y="85"/>
                  <a:pt x="119" y="85"/>
                  <a:pt x="119" y="85"/>
                </a:cubicBezTo>
                <a:lnTo>
                  <a:pt x="119" y="152"/>
                </a:lnTo>
                <a:close/>
                <a:moveTo>
                  <a:pt x="36" y="8"/>
                </a:moveTo>
                <a:cubicBezTo>
                  <a:pt x="36" y="7"/>
                  <a:pt x="37" y="6"/>
                  <a:pt x="38" y="6"/>
                </a:cubicBezTo>
                <a:cubicBezTo>
                  <a:pt x="116" y="6"/>
                  <a:pt x="116" y="6"/>
                  <a:pt x="116" y="6"/>
                </a:cubicBezTo>
                <a:cubicBezTo>
                  <a:pt x="118" y="6"/>
                  <a:pt x="119" y="7"/>
                  <a:pt x="119" y="8"/>
                </a:cubicBezTo>
                <a:cubicBezTo>
                  <a:pt x="119" y="40"/>
                  <a:pt x="119" y="40"/>
                  <a:pt x="119" y="40"/>
                </a:cubicBezTo>
                <a:cubicBezTo>
                  <a:pt x="36" y="40"/>
                  <a:pt x="36" y="40"/>
                  <a:pt x="36" y="40"/>
                </a:cubicBezTo>
                <a:lnTo>
                  <a:pt x="36" y="8"/>
                </a:lnTo>
                <a:close/>
                <a:moveTo>
                  <a:pt x="6" y="53"/>
                </a:moveTo>
                <a:cubicBezTo>
                  <a:pt x="6" y="49"/>
                  <a:pt x="9" y="46"/>
                  <a:pt x="13" y="46"/>
                </a:cubicBezTo>
                <a:cubicBezTo>
                  <a:pt x="141" y="46"/>
                  <a:pt x="141" y="46"/>
                  <a:pt x="141" y="46"/>
                </a:cubicBezTo>
                <a:cubicBezTo>
                  <a:pt x="145" y="46"/>
                  <a:pt x="149" y="49"/>
                  <a:pt x="149" y="53"/>
                </a:cubicBezTo>
                <a:cubicBezTo>
                  <a:pt x="149" y="112"/>
                  <a:pt x="149" y="112"/>
                  <a:pt x="149" y="112"/>
                </a:cubicBezTo>
                <a:cubicBezTo>
                  <a:pt x="149" y="116"/>
                  <a:pt x="145" y="119"/>
                  <a:pt x="141" y="119"/>
                </a:cubicBezTo>
                <a:cubicBezTo>
                  <a:pt x="125" y="119"/>
                  <a:pt x="125" y="119"/>
                  <a:pt x="125" y="119"/>
                </a:cubicBezTo>
                <a:cubicBezTo>
                  <a:pt x="125" y="82"/>
                  <a:pt x="125" y="82"/>
                  <a:pt x="125" y="82"/>
                </a:cubicBezTo>
                <a:cubicBezTo>
                  <a:pt x="125" y="81"/>
                  <a:pt x="124" y="79"/>
                  <a:pt x="122" y="79"/>
                </a:cubicBezTo>
                <a:cubicBezTo>
                  <a:pt x="33" y="79"/>
                  <a:pt x="33" y="79"/>
                  <a:pt x="33" y="79"/>
                </a:cubicBezTo>
                <a:cubicBezTo>
                  <a:pt x="31" y="79"/>
                  <a:pt x="30" y="81"/>
                  <a:pt x="30" y="82"/>
                </a:cubicBezTo>
                <a:cubicBezTo>
                  <a:pt x="30" y="119"/>
                  <a:pt x="30" y="119"/>
                  <a:pt x="30" y="119"/>
                </a:cubicBezTo>
                <a:cubicBezTo>
                  <a:pt x="13" y="119"/>
                  <a:pt x="13" y="119"/>
                  <a:pt x="13" y="119"/>
                </a:cubicBezTo>
                <a:cubicBezTo>
                  <a:pt x="9" y="119"/>
                  <a:pt x="6" y="116"/>
                  <a:pt x="6" y="112"/>
                </a:cubicBezTo>
                <a:lnTo>
                  <a:pt x="6" y="53"/>
                </a:lnTo>
                <a:close/>
                <a:moveTo>
                  <a:pt x="23" y="65"/>
                </a:moveTo>
                <a:cubicBezTo>
                  <a:pt x="24" y="65"/>
                  <a:pt x="24" y="65"/>
                  <a:pt x="25" y="65"/>
                </a:cubicBezTo>
                <a:cubicBezTo>
                  <a:pt x="25" y="64"/>
                  <a:pt x="26" y="63"/>
                  <a:pt x="26" y="62"/>
                </a:cubicBezTo>
                <a:cubicBezTo>
                  <a:pt x="26" y="62"/>
                  <a:pt x="25" y="61"/>
                  <a:pt x="25" y="60"/>
                </a:cubicBezTo>
                <a:cubicBezTo>
                  <a:pt x="24" y="60"/>
                  <a:pt x="24" y="59"/>
                  <a:pt x="23" y="59"/>
                </a:cubicBezTo>
                <a:cubicBezTo>
                  <a:pt x="22" y="59"/>
                  <a:pt x="21" y="60"/>
                  <a:pt x="21" y="60"/>
                </a:cubicBezTo>
                <a:cubicBezTo>
                  <a:pt x="20" y="61"/>
                  <a:pt x="20" y="62"/>
                  <a:pt x="20" y="62"/>
                </a:cubicBezTo>
                <a:cubicBezTo>
                  <a:pt x="20" y="63"/>
                  <a:pt x="20" y="64"/>
                  <a:pt x="21" y="65"/>
                </a:cubicBezTo>
                <a:cubicBezTo>
                  <a:pt x="21" y="65"/>
                  <a:pt x="22" y="65"/>
                  <a:pt x="23" y="65"/>
                </a:cubicBezTo>
                <a:close/>
                <a:moveTo>
                  <a:pt x="100" y="117"/>
                </a:moveTo>
                <a:cubicBezTo>
                  <a:pt x="54" y="117"/>
                  <a:pt x="54" y="117"/>
                  <a:pt x="54" y="117"/>
                </a:cubicBezTo>
                <a:cubicBezTo>
                  <a:pt x="53" y="117"/>
                  <a:pt x="51" y="118"/>
                  <a:pt x="51" y="120"/>
                </a:cubicBezTo>
                <a:cubicBezTo>
                  <a:pt x="51" y="121"/>
                  <a:pt x="53" y="123"/>
                  <a:pt x="54" y="123"/>
                </a:cubicBezTo>
                <a:cubicBezTo>
                  <a:pt x="100" y="123"/>
                  <a:pt x="100" y="123"/>
                  <a:pt x="100" y="123"/>
                </a:cubicBezTo>
                <a:cubicBezTo>
                  <a:pt x="102" y="123"/>
                  <a:pt x="103" y="121"/>
                  <a:pt x="103" y="120"/>
                </a:cubicBezTo>
                <a:cubicBezTo>
                  <a:pt x="103" y="118"/>
                  <a:pt x="102" y="117"/>
                  <a:pt x="100" y="117"/>
                </a:cubicBezTo>
                <a:close/>
                <a:moveTo>
                  <a:pt x="100" y="135"/>
                </a:moveTo>
                <a:cubicBezTo>
                  <a:pt x="54" y="135"/>
                  <a:pt x="54" y="135"/>
                  <a:pt x="54" y="135"/>
                </a:cubicBezTo>
                <a:cubicBezTo>
                  <a:pt x="53" y="135"/>
                  <a:pt x="51" y="137"/>
                  <a:pt x="51" y="138"/>
                </a:cubicBezTo>
                <a:cubicBezTo>
                  <a:pt x="51" y="140"/>
                  <a:pt x="53" y="141"/>
                  <a:pt x="54" y="141"/>
                </a:cubicBezTo>
                <a:cubicBezTo>
                  <a:pt x="100" y="141"/>
                  <a:pt x="100" y="141"/>
                  <a:pt x="100" y="141"/>
                </a:cubicBezTo>
                <a:cubicBezTo>
                  <a:pt x="102" y="141"/>
                  <a:pt x="103" y="140"/>
                  <a:pt x="103" y="138"/>
                </a:cubicBezTo>
                <a:cubicBezTo>
                  <a:pt x="103" y="136"/>
                  <a:pt x="102" y="135"/>
                  <a:pt x="100" y="135"/>
                </a:cubicBezTo>
                <a:close/>
                <a:moveTo>
                  <a:pt x="100" y="98"/>
                </a:moveTo>
                <a:cubicBezTo>
                  <a:pt x="54" y="98"/>
                  <a:pt x="54" y="98"/>
                  <a:pt x="54" y="98"/>
                </a:cubicBezTo>
                <a:cubicBezTo>
                  <a:pt x="53" y="98"/>
                  <a:pt x="51" y="100"/>
                  <a:pt x="51" y="101"/>
                </a:cubicBezTo>
                <a:cubicBezTo>
                  <a:pt x="51" y="103"/>
                  <a:pt x="53" y="104"/>
                  <a:pt x="54" y="104"/>
                </a:cubicBezTo>
                <a:cubicBezTo>
                  <a:pt x="100" y="104"/>
                  <a:pt x="100" y="104"/>
                  <a:pt x="100" y="104"/>
                </a:cubicBezTo>
                <a:cubicBezTo>
                  <a:pt x="102" y="104"/>
                  <a:pt x="103" y="103"/>
                  <a:pt x="103" y="101"/>
                </a:cubicBezTo>
                <a:cubicBezTo>
                  <a:pt x="103" y="100"/>
                  <a:pt x="102" y="98"/>
                  <a:pt x="100" y="9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32" name="Freeform 831">
            <a:extLst>
              <a:ext uri="{FF2B5EF4-FFF2-40B4-BE49-F238E27FC236}">
                <a16:creationId xmlns:a16="http://schemas.microsoft.com/office/drawing/2014/main" xmlns="" id="{E142F04C-49F6-4A48-A952-5DE74EC5554F}"/>
              </a:ext>
            </a:extLst>
          </p:cNvPr>
          <p:cNvSpPr>
            <a:spLocks noEditPoints="1"/>
          </p:cNvSpPr>
          <p:nvPr/>
        </p:nvSpPr>
        <p:spPr bwMode="auto">
          <a:xfrm>
            <a:off x="7313613" y="2222500"/>
            <a:ext cx="433388" cy="550863"/>
          </a:xfrm>
          <a:custGeom>
            <a:avLst/>
            <a:gdLst>
              <a:gd name="T0" fmla="*/ 127 w 127"/>
              <a:gd name="T1" fmla="*/ 33 h 160"/>
              <a:gd name="T2" fmla="*/ 127 w 127"/>
              <a:gd name="T3" fmla="*/ 32 h 160"/>
              <a:gd name="T4" fmla="*/ 126 w 127"/>
              <a:gd name="T5" fmla="*/ 31 h 160"/>
              <a:gd name="T6" fmla="*/ 47 w 127"/>
              <a:gd name="T7" fmla="*/ 1 h 160"/>
              <a:gd name="T8" fmla="*/ 47 w 127"/>
              <a:gd name="T9" fmla="*/ 67 h 160"/>
              <a:gd name="T10" fmla="*/ 126 w 127"/>
              <a:gd name="T11" fmla="*/ 37 h 160"/>
              <a:gd name="T12" fmla="*/ 127 w 127"/>
              <a:gd name="T13" fmla="*/ 36 h 160"/>
              <a:gd name="T14" fmla="*/ 127 w 127"/>
              <a:gd name="T15" fmla="*/ 35 h 160"/>
              <a:gd name="T16" fmla="*/ 127 w 127"/>
              <a:gd name="T17" fmla="*/ 34 h 160"/>
              <a:gd name="T18" fmla="*/ 109 w 127"/>
              <a:gd name="T19" fmla="*/ 31 h 160"/>
              <a:gd name="T20" fmla="*/ 109 w 127"/>
              <a:gd name="T21" fmla="*/ 37 h 160"/>
              <a:gd name="T22" fmla="*/ 36 w 127"/>
              <a:gd name="T23" fmla="*/ 159 h 160"/>
              <a:gd name="T24" fmla="*/ 32 w 127"/>
              <a:gd name="T25" fmla="*/ 155 h 160"/>
              <a:gd name="T26" fmla="*/ 115 w 127"/>
              <a:gd name="T27" fmla="*/ 151 h 160"/>
              <a:gd name="T28" fmla="*/ 113 w 127"/>
              <a:gd name="T29" fmla="*/ 150 h 160"/>
              <a:gd name="T30" fmla="*/ 124 w 127"/>
              <a:gd name="T31" fmla="*/ 141 h 160"/>
              <a:gd name="T32" fmla="*/ 122 w 127"/>
              <a:gd name="T33" fmla="*/ 113 h 160"/>
              <a:gd name="T34" fmla="*/ 120 w 127"/>
              <a:gd name="T35" fmla="*/ 113 h 160"/>
              <a:gd name="T36" fmla="*/ 124 w 127"/>
              <a:gd name="T37" fmla="*/ 123 h 160"/>
              <a:gd name="T38" fmla="*/ 115 w 127"/>
              <a:gd name="T39" fmla="*/ 104 h 160"/>
              <a:gd name="T40" fmla="*/ 113 w 127"/>
              <a:gd name="T41" fmla="*/ 105 h 160"/>
              <a:gd name="T42" fmla="*/ 3 w 127"/>
              <a:gd name="T43" fmla="*/ 72 h 160"/>
              <a:gd name="T44" fmla="*/ 8 w 127"/>
              <a:gd name="T45" fmla="*/ 46 h 160"/>
              <a:gd name="T46" fmla="*/ 9 w 127"/>
              <a:gd name="T47" fmla="*/ 50 h 160"/>
              <a:gd name="T48" fmla="*/ 15 w 127"/>
              <a:gd name="T49" fmla="*/ 85 h 160"/>
              <a:gd name="T50" fmla="*/ 22 w 127"/>
              <a:gd name="T51" fmla="*/ 90 h 160"/>
              <a:gd name="T52" fmla="*/ 24 w 127"/>
              <a:gd name="T53" fmla="*/ 94 h 160"/>
              <a:gd name="T54" fmla="*/ 11 w 127"/>
              <a:gd name="T55" fmla="*/ 43 h 160"/>
              <a:gd name="T56" fmla="*/ 3 w 127"/>
              <a:gd name="T57" fmla="*/ 62 h 160"/>
              <a:gd name="T58" fmla="*/ 0 w 127"/>
              <a:gd name="T59" fmla="*/ 58 h 160"/>
              <a:gd name="T60" fmla="*/ 8 w 127"/>
              <a:gd name="T61" fmla="*/ 82 h 160"/>
              <a:gd name="T62" fmla="*/ 6 w 127"/>
              <a:gd name="T63" fmla="*/ 82 h 160"/>
              <a:gd name="T64" fmla="*/ 124 w 127"/>
              <a:gd name="T65" fmla="*/ 133 h 160"/>
              <a:gd name="T66" fmla="*/ 49 w 127"/>
              <a:gd name="T67" fmla="*/ 95 h 160"/>
              <a:gd name="T68" fmla="*/ 83 w 127"/>
              <a:gd name="T69" fmla="*/ 157 h 160"/>
              <a:gd name="T70" fmla="*/ 83 w 127"/>
              <a:gd name="T71" fmla="*/ 157 h 160"/>
              <a:gd name="T72" fmla="*/ 55 w 127"/>
              <a:gd name="T73" fmla="*/ 154 h 160"/>
              <a:gd name="T74" fmla="*/ 83 w 127"/>
              <a:gd name="T75" fmla="*/ 98 h 160"/>
              <a:gd name="T76" fmla="*/ 60 w 127"/>
              <a:gd name="T77" fmla="*/ 95 h 160"/>
              <a:gd name="T78" fmla="*/ 41 w 127"/>
              <a:gd name="T79" fmla="*/ 157 h 160"/>
              <a:gd name="T80" fmla="*/ 41 w 127"/>
              <a:gd name="T81" fmla="*/ 157 h 160"/>
              <a:gd name="T82" fmla="*/ 65 w 127"/>
              <a:gd name="T83" fmla="*/ 154 h 160"/>
              <a:gd name="T84" fmla="*/ 78 w 127"/>
              <a:gd name="T85" fmla="*/ 157 h 160"/>
              <a:gd name="T86" fmla="*/ 70 w 127"/>
              <a:gd name="T87" fmla="*/ 95 h 160"/>
              <a:gd name="T88" fmla="*/ 39 w 127"/>
              <a:gd name="T89" fmla="*/ 95 h 160"/>
              <a:gd name="T90" fmla="*/ 39 w 127"/>
              <a:gd name="T91" fmla="*/ 95 h 160"/>
              <a:gd name="T92" fmla="*/ 33 w 127"/>
              <a:gd name="T93" fmla="*/ 37 h 160"/>
              <a:gd name="T94" fmla="*/ 31 w 127"/>
              <a:gd name="T95" fmla="*/ 98 h 160"/>
              <a:gd name="T96" fmla="*/ 25 w 127"/>
              <a:gd name="T97" fmla="*/ 35 h 160"/>
              <a:gd name="T98" fmla="*/ 24 w 127"/>
              <a:gd name="T99" fmla="*/ 38 h 160"/>
              <a:gd name="T100" fmla="*/ 105 w 127"/>
              <a:gd name="T101" fmla="*/ 94 h 160"/>
              <a:gd name="T102" fmla="*/ 107 w 127"/>
              <a:gd name="T103" fmla="*/ 98 h 160"/>
              <a:gd name="T104" fmla="*/ 94 w 127"/>
              <a:gd name="T105" fmla="*/ 98 h 160"/>
              <a:gd name="T106" fmla="*/ 108 w 127"/>
              <a:gd name="T107" fmla="*/ 157 h 160"/>
              <a:gd name="T108" fmla="*/ 106 w 127"/>
              <a:gd name="T109" fmla="*/ 157 h 160"/>
              <a:gd name="T110" fmla="*/ 99 w 127"/>
              <a:gd name="T111" fmla="*/ 157 h 160"/>
              <a:gd name="T112" fmla="*/ 45 w 127"/>
              <a:gd name="T113" fmla="*/ 36 h 160"/>
              <a:gd name="T114" fmla="*/ 41 w 127"/>
              <a:gd name="T115" fmla="*/ 32 h 160"/>
              <a:gd name="T116" fmla="*/ 45 w 127"/>
              <a:gd name="T117" fmla="*/ 36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127" h="160">
                <a:moveTo>
                  <a:pt x="127" y="34"/>
                </a:moveTo>
                <a:cubicBezTo>
                  <a:pt x="127" y="34"/>
                  <a:pt x="127" y="33"/>
                  <a:pt x="127" y="33"/>
                </a:cubicBezTo>
                <a:cubicBezTo>
                  <a:pt x="127" y="33"/>
                  <a:pt x="127" y="33"/>
                  <a:pt x="127" y="33"/>
                </a:cubicBezTo>
                <a:cubicBezTo>
                  <a:pt x="127" y="33"/>
                  <a:pt x="127" y="33"/>
                  <a:pt x="127" y="33"/>
                </a:cubicBezTo>
                <a:cubicBezTo>
                  <a:pt x="127" y="33"/>
                  <a:pt x="127" y="33"/>
                  <a:pt x="127" y="33"/>
                </a:cubicBezTo>
                <a:cubicBezTo>
                  <a:pt x="127" y="32"/>
                  <a:pt x="127" y="32"/>
                  <a:pt x="127" y="32"/>
                </a:cubicBezTo>
                <a:cubicBezTo>
                  <a:pt x="127" y="32"/>
                  <a:pt x="127" y="32"/>
                  <a:pt x="127" y="32"/>
                </a:cubicBezTo>
                <a:cubicBezTo>
                  <a:pt x="127" y="32"/>
                  <a:pt x="127" y="32"/>
                  <a:pt x="127" y="32"/>
                </a:cubicBezTo>
                <a:cubicBezTo>
                  <a:pt x="127" y="32"/>
                  <a:pt x="127" y="32"/>
                  <a:pt x="127" y="32"/>
                </a:cubicBezTo>
                <a:cubicBezTo>
                  <a:pt x="126" y="31"/>
                  <a:pt x="126" y="31"/>
                  <a:pt x="126" y="31"/>
                </a:cubicBezTo>
                <a:cubicBezTo>
                  <a:pt x="126" y="31"/>
                  <a:pt x="126" y="31"/>
                  <a:pt x="126" y="31"/>
                </a:cubicBezTo>
                <a:cubicBezTo>
                  <a:pt x="126" y="31"/>
                  <a:pt x="126" y="31"/>
                  <a:pt x="126" y="31"/>
                </a:cubicBezTo>
                <a:cubicBezTo>
                  <a:pt x="126" y="31"/>
                  <a:pt x="126" y="31"/>
                  <a:pt x="126" y="31"/>
                </a:cubicBezTo>
                <a:cubicBezTo>
                  <a:pt x="126" y="31"/>
                  <a:pt x="126" y="31"/>
                  <a:pt x="126" y="31"/>
                </a:cubicBezTo>
                <a:cubicBezTo>
                  <a:pt x="50" y="0"/>
                  <a:pt x="50" y="0"/>
                  <a:pt x="50" y="0"/>
                </a:cubicBezTo>
                <a:cubicBezTo>
                  <a:pt x="49" y="0"/>
                  <a:pt x="48" y="0"/>
                  <a:pt x="47" y="1"/>
                </a:cubicBezTo>
                <a:cubicBezTo>
                  <a:pt x="46" y="2"/>
                  <a:pt x="46" y="3"/>
                  <a:pt x="46" y="4"/>
                </a:cubicBezTo>
                <a:cubicBezTo>
                  <a:pt x="56" y="34"/>
                  <a:pt x="56" y="34"/>
                  <a:pt x="56" y="34"/>
                </a:cubicBezTo>
                <a:cubicBezTo>
                  <a:pt x="46" y="64"/>
                  <a:pt x="46" y="64"/>
                  <a:pt x="46" y="64"/>
                </a:cubicBezTo>
                <a:cubicBezTo>
                  <a:pt x="46" y="65"/>
                  <a:pt x="46" y="66"/>
                  <a:pt x="47" y="67"/>
                </a:cubicBezTo>
                <a:cubicBezTo>
                  <a:pt x="47" y="67"/>
                  <a:pt x="48" y="68"/>
                  <a:pt x="49" y="68"/>
                </a:cubicBezTo>
                <a:cubicBezTo>
                  <a:pt x="49" y="68"/>
                  <a:pt x="50" y="67"/>
                  <a:pt x="50" y="67"/>
                </a:cubicBezTo>
                <a:cubicBezTo>
                  <a:pt x="126" y="37"/>
                  <a:pt x="126" y="37"/>
                  <a:pt x="126" y="37"/>
                </a:cubicBezTo>
                <a:cubicBezTo>
                  <a:pt x="126" y="37"/>
                  <a:pt x="126" y="37"/>
                  <a:pt x="126" y="37"/>
                </a:cubicBezTo>
                <a:cubicBezTo>
                  <a:pt x="126" y="37"/>
                  <a:pt x="126" y="36"/>
                  <a:pt x="126" y="36"/>
                </a:cubicBezTo>
                <a:cubicBezTo>
                  <a:pt x="126" y="36"/>
                  <a:pt x="126" y="36"/>
                  <a:pt x="126" y="36"/>
                </a:cubicBezTo>
                <a:cubicBezTo>
                  <a:pt x="126" y="36"/>
                  <a:pt x="126" y="36"/>
                  <a:pt x="126" y="36"/>
                </a:cubicBezTo>
                <a:cubicBezTo>
                  <a:pt x="126" y="36"/>
                  <a:pt x="126" y="36"/>
                  <a:pt x="127" y="36"/>
                </a:cubicBezTo>
                <a:cubicBezTo>
                  <a:pt x="127" y="36"/>
                  <a:pt x="127" y="36"/>
                  <a:pt x="127" y="36"/>
                </a:cubicBezTo>
                <a:cubicBezTo>
                  <a:pt x="127" y="36"/>
                  <a:pt x="127" y="36"/>
                  <a:pt x="127" y="35"/>
                </a:cubicBezTo>
                <a:cubicBezTo>
                  <a:pt x="127" y="35"/>
                  <a:pt x="127" y="35"/>
                  <a:pt x="127" y="35"/>
                </a:cubicBezTo>
                <a:cubicBezTo>
                  <a:pt x="127" y="35"/>
                  <a:pt x="127" y="35"/>
                  <a:pt x="127" y="35"/>
                </a:cubicBezTo>
                <a:cubicBezTo>
                  <a:pt x="127" y="35"/>
                  <a:pt x="127" y="35"/>
                  <a:pt x="127" y="35"/>
                </a:cubicBezTo>
                <a:cubicBezTo>
                  <a:pt x="127" y="35"/>
                  <a:pt x="127" y="35"/>
                  <a:pt x="127" y="34"/>
                </a:cubicBezTo>
                <a:cubicBezTo>
                  <a:pt x="127" y="34"/>
                  <a:pt x="127" y="34"/>
                  <a:pt x="127" y="34"/>
                </a:cubicBezTo>
                <a:cubicBezTo>
                  <a:pt x="127" y="34"/>
                  <a:pt x="127" y="34"/>
                  <a:pt x="127" y="34"/>
                </a:cubicBezTo>
                <a:cubicBezTo>
                  <a:pt x="127" y="34"/>
                  <a:pt x="127" y="34"/>
                  <a:pt x="127" y="34"/>
                </a:cubicBezTo>
                <a:cubicBezTo>
                  <a:pt x="127" y="34"/>
                  <a:pt x="127" y="34"/>
                  <a:pt x="127" y="34"/>
                </a:cubicBezTo>
                <a:close/>
                <a:moveTo>
                  <a:pt x="54" y="8"/>
                </a:moveTo>
                <a:cubicBezTo>
                  <a:pt x="109" y="31"/>
                  <a:pt x="109" y="31"/>
                  <a:pt x="109" y="31"/>
                </a:cubicBezTo>
                <a:cubicBezTo>
                  <a:pt x="61" y="31"/>
                  <a:pt x="61" y="31"/>
                  <a:pt x="61" y="31"/>
                </a:cubicBezTo>
                <a:lnTo>
                  <a:pt x="54" y="8"/>
                </a:lnTo>
                <a:close/>
                <a:moveTo>
                  <a:pt x="61" y="37"/>
                </a:moveTo>
                <a:cubicBezTo>
                  <a:pt x="109" y="37"/>
                  <a:pt x="109" y="37"/>
                  <a:pt x="109" y="37"/>
                </a:cubicBezTo>
                <a:cubicBezTo>
                  <a:pt x="54" y="59"/>
                  <a:pt x="54" y="59"/>
                  <a:pt x="54" y="59"/>
                </a:cubicBezTo>
                <a:lnTo>
                  <a:pt x="61" y="37"/>
                </a:lnTo>
                <a:close/>
                <a:moveTo>
                  <a:pt x="34" y="160"/>
                </a:moveTo>
                <a:cubicBezTo>
                  <a:pt x="35" y="160"/>
                  <a:pt x="35" y="160"/>
                  <a:pt x="36" y="159"/>
                </a:cubicBezTo>
                <a:cubicBezTo>
                  <a:pt x="36" y="159"/>
                  <a:pt x="37" y="158"/>
                  <a:pt x="37" y="157"/>
                </a:cubicBezTo>
                <a:cubicBezTo>
                  <a:pt x="37" y="156"/>
                  <a:pt x="36" y="155"/>
                  <a:pt x="36" y="155"/>
                </a:cubicBezTo>
                <a:cubicBezTo>
                  <a:pt x="35" y="154"/>
                  <a:pt x="35" y="154"/>
                  <a:pt x="34" y="154"/>
                </a:cubicBezTo>
                <a:cubicBezTo>
                  <a:pt x="33" y="154"/>
                  <a:pt x="32" y="154"/>
                  <a:pt x="32" y="155"/>
                </a:cubicBezTo>
                <a:cubicBezTo>
                  <a:pt x="31" y="155"/>
                  <a:pt x="31" y="156"/>
                  <a:pt x="31" y="157"/>
                </a:cubicBezTo>
                <a:cubicBezTo>
                  <a:pt x="31" y="158"/>
                  <a:pt x="31" y="159"/>
                  <a:pt x="32" y="159"/>
                </a:cubicBezTo>
                <a:cubicBezTo>
                  <a:pt x="32" y="160"/>
                  <a:pt x="33" y="160"/>
                  <a:pt x="34" y="160"/>
                </a:cubicBezTo>
                <a:close/>
                <a:moveTo>
                  <a:pt x="115" y="151"/>
                </a:moveTo>
                <a:cubicBezTo>
                  <a:pt x="116" y="151"/>
                  <a:pt x="117" y="151"/>
                  <a:pt x="117" y="151"/>
                </a:cubicBezTo>
                <a:cubicBezTo>
                  <a:pt x="118" y="149"/>
                  <a:pt x="118" y="148"/>
                  <a:pt x="117" y="146"/>
                </a:cubicBezTo>
                <a:cubicBezTo>
                  <a:pt x="116" y="145"/>
                  <a:pt x="114" y="145"/>
                  <a:pt x="113" y="146"/>
                </a:cubicBezTo>
                <a:cubicBezTo>
                  <a:pt x="112" y="147"/>
                  <a:pt x="112" y="149"/>
                  <a:pt x="113" y="150"/>
                </a:cubicBezTo>
                <a:cubicBezTo>
                  <a:pt x="113" y="151"/>
                  <a:pt x="114" y="151"/>
                  <a:pt x="115" y="151"/>
                </a:cubicBezTo>
                <a:close/>
                <a:moveTo>
                  <a:pt x="120" y="143"/>
                </a:moveTo>
                <a:cubicBezTo>
                  <a:pt x="120" y="143"/>
                  <a:pt x="121" y="143"/>
                  <a:pt x="121" y="143"/>
                </a:cubicBezTo>
                <a:cubicBezTo>
                  <a:pt x="122" y="143"/>
                  <a:pt x="123" y="142"/>
                  <a:pt x="124" y="141"/>
                </a:cubicBezTo>
                <a:cubicBezTo>
                  <a:pt x="125" y="140"/>
                  <a:pt x="124" y="138"/>
                  <a:pt x="123" y="137"/>
                </a:cubicBezTo>
                <a:cubicBezTo>
                  <a:pt x="121" y="137"/>
                  <a:pt x="119" y="137"/>
                  <a:pt x="119" y="139"/>
                </a:cubicBezTo>
                <a:cubicBezTo>
                  <a:pt x="118" y="140"/>
                  <a:pt x="118" y="142"/>
                  <a:pt x="120" y="143"/>
                </a:cubicBezTo>
                <a:close/>
                <a:moveTo>
                  <a:pt x="122" y="113"/>
                </a:moveTo>
                <a:cubicBezTo>
                  <a:pt x="123" y="112"/>
                  <a:pt x="123" y="110"/>
                  <a:pt x="123" y="109"/>
                </a:cubicBezTo>
                <a:cubicBezTo>
                  <a:pt x="122" y="107"/>
                  <a:pt x="120" y="107"/>
                  <a:pt x="118" y="108"/>
                </a:cubicBezTo>
                <a:cubicBezTo>
                  <a:pt x="117" y="108"/>
                  <a:pt x="117" y="110"/>
                  <a:pt x="117" y="112"/>
                </a:cubicBezTo>
                <a:cubicBezTo>
                  <a:pt x="118" y="113"/>
                  <a:pt x="119" y="113"/>
                  <a:pt x="120" y="113"/>
                </a:cubicBezTo>
                <a:cubicBezTo>
                  <a:pt x="121" y="113"/>
                  <a:pt x="121" y="113"/>
                  <a:pt x="122" y="113"/>
                </a:cubicBezTo>
                <a:close/>
                <a:moveTo>
                  <a:pt x="121" y="120"/>
                </a:moveTo>
                <a:cubicBezTo>
                  <a:pt x="121" y="122"/>
                  <a:pt x="122" y="123"/>
                  <a:pt x="124" y="123"/>
                </a:cubicBezTo>
                <a:cubicBezTo>
                  <a:pt x="124" y="123"/>
                  <a:pt x="124" y="123"/>
                  <a:pt x="124" y="123"/>
                </a:cubicBezTo>
                <a:cubicBezTo>
                  <a:pt x="126" y="122"/>
                  <a:pt x="127" y="121"/>
                  <a:pt x="127" y="119"/>
                </a:cubicBezTo>
                <a:cubicBezTo>
                  <a:pt x="126" y="118"/>
                  <a:pt x="125" y="117"/>
                  <a:pt x="123" y="117"/>
                </a:cubicBezTo>
                <a:cubicBezTo>
                  <a:pt x="122" y="117"/>
                  <a:pt x="121" y="119"/>
                  <a:pt x="121" y="120"/>
                </a:cubicBezTo>
                <a:close/>
                <a:moveTo>
                  <a:pt x="115" y="104"/>
                </a:moveTo>
                <a:cubicBezTo>
                  <a:pt x="117" y="103"/>
                  <a:pt x="116" y="101"/>
                  <a:pt x="115" y="100"/>
                </a:cubicBezTo>
                <a:cubicBezTo>
                  <a:pt x="114" y="99"/>
                  <a:pt x="112" y="99"/>
                  <a:pt x="111" y="100"/>
                </a:cubicBezTo>
                <a:cubicBezTo>
                  <a:pt x="110" y="102"/>
                  <a:pt x="110" y="104"/>
                  <a:pt x="111" y="105"/>
                </a:cubicBezTo>
                <a:cubicBezTo>
                  <a:pt x="112" y="105"/>
                  <a:pt x="112" y="105"/>
                  <a:pt x="113" y="105"/>
                </a:cubicBezTo>
                <a:cubicBezTo>
                  <a:pt x="114" y="105"/>
                  <a:pt x="115" y="105"/>
                  <a:pt x="115" y="104"/>
                </a:cubicBezTo>
                <a:close/>
                <a:moveTo>
                  <a:pt x="0" y="70"/>
                </a:moveTo>
                <a:cubicBezTo>
                  <a:pt x="0" y="71"/>
                  <a:pt x="2" y="72"/>
                  <a:pt x="3" y="72"/>
                </a:cubicBezTo>
                <a:cubicBezTo>
                  <a:pt x="3" y="72"/>
                  <a:pt x="3" y="72"/>
                  <a:pt x="3" y="72"/>
                </a:cubicBezTo>
                <a:cubicBezTo>
                  <a:pt x="5" y="72"/>
                  <a:pt x="6" y="70"/>
                  <a:pt x="6" y="69"/>
                </a:cubicBezTo>
                <a:cubicBezTo>
                  <a:pt x="6" y="67"/>
                  <a:pt x="4" y="66"/>
                  <a:pt x="3" y="66"/>
                </a:cubicBezTo>
                <a:cubicBezTo>
                  <a:pt x="1" y="66"/>
                  <a:pt x="0" y="68"/>
                  <a:pt x="0" y="70"/>
                </a:cubicBezTo>
                <a:close/>
                <a:moveTo>
                  <a:pt x="8" y="46"/>
                </a:moveTo>
                <a:cubicBezTo>
                  <a:pt x="7" y="46"/>
                  <a:pt x="5" y="46"/>
                  <a:pt x="4" y="47"/>
                </a:cubicBezTo>
                <a:cubicBezTo>
                  <a:pt x="3" y="49"/>
                  <a:pt x="4" y="51"/>
                  <a:pt x="5" y="52"/>
                </a:cubicBezTo>
                <a:cubicBezTo>
                  <a:pt x="6" y="52"/>
                  <a:pt x="6" y="52"/>
                  <a:pt x="7" y="52"/>
                </a:cubicBezTo>
                <a:cubicBezTo>
                  <a:pt x="8" y="52"/>
                  <a:pt x="9" y="51"/>
                  <a:pt x="9" y="50"/>
                </a:cubicBezTo>
                <a:cubicBezTo>
                  <a:pt x="10" y="49"/>
                  <a:pt x="10" y="47"/>
                  <a:pt x="8" y="46"/>
                </a:cubicBezTo>
                <a:close/>
                <a:moveTo>
                  <a:pt x="13" y="90"/>
                </a:moveTo>
                <a:cubicBezTo>
                  <a:pt x="13" y="90"/>
                  <a:pt x="14" y="90"/>
                  <a:pt x="15" y="89"/>
                </a:cubicBezTo>
                <a:cubicBezTo>
                  <a:pt x="16" y="88"/>
                  <a:pt x="16" y="86"/>
                  <a:pt x="15" y="85"/>
                </a:cubicBezTo>
                <a:cubicBezTo>
                  <a:pt x="13" y="84"/>
                  <a:pt x="11" y="84"/>
                  <a:pt x="10" y="85"/>
                </a:cubicBezTo>
                <a:cubicBezTo>
                  <a:pt x="9" y="86"/>
                  <a:pt x="9" y="88"/>
                  <a:pt x="11" y="89"/>
                </a:cubicBezTo>
                <a:cubicBezTo>
                  <a:pt x="11" y="90"/>
                  <a:pt x="12" y="90"/>
                  <a:pt x="13" y="90"/>
                </a:cubicBezTo>
                <a:close/>
                <a:moveTo>
                  <a:pt x="22" y="90"/>
                </a:moveTo>
                <a:cubicBezTo>
                  <a:pt x="21" y="89"/>
                  <a:pt x="19" y="90"/>
                  <a:pt x="19" y="92"/>
                </a:cubicBezTo>
                <a:cubicBezTo>
                  <a:pt x="18" y="93"/>
                  <a:pt x="19" y="95"/>
                  <a:pt x="20" y="96"/>
                </a:cubicBezTo>
                <a:cubicBezTo>
                  <a:pt x="20" y="96"/>
                  <a:pt x="21" y="96"/>
                  <a:pt x="21" y="96"/>
                </a:cubicBezTo>
                <a:cubicBezTo>
                  <a:pt x="22" y="96"/>
                  <a:pt x="23" y="95"/>
                  <a:pt x="24" y="94"/>
                </a:cubicBezTo>
                <a:cubicBezTo>
                  <a:pt x="25" y="93"/>
                  <a:pt x="24" y="91"/>
                  <a:pt x="22" y="90"/>
                </a:cubicBezTo>
                <a:close/>
                <a:moveTo>
                  <a:pt x="16" y="39"/>
                </a:moveTo>
                <a:cubicBezTo>
                  <a:pt x="15" y="38"/>
                  <a:pt x="13" y="38"/>
                  <a:pt x="12" y="39"/>
                </a:cubicBezTo>
                <a:cubicBezTo>
                  <a:pt x="10" y="40"/>
                  <a:pt x="10" y="42"/>
                  <a:pt x="11" y="43"/>
                </a:cubicBezTo>
                <a:cubicBezTo>
                  <a:pt x="12" y="44"/>
                  <a:pt x="13" y="44"/>
                  <a:pt x="14" y="44"/>
                </a:cubicBezTo>
                <a:cubicBezTo>
                  <a:pt x="14" y="44"/>
                  <a:pt x="15" y="44"/>
                  <a:pt x="15" y="43"/>
                </a:cubicBezTo>
                <a:cubicBezTo>
                  <a:pt x="17" y="42"/>
                  <a:pt x="17" y="40"/>
                  <a:pt x="16" y="39"/>
                </a:cubicBezTo>
                <a:close/>
                <a:moveTo>
                  <a:pt x="3" y="62"/>
                </a:moveTo>
                <a:cubicBezTo>
                  <a:pt x="3" y="62"/>
                  <a:pt x="3" y="62"/>
                  <a:pt x="3" y="62"/>
                </a:cubicBezTo>
                <a:cubicBezTo>
                  <a:pt x="5" y="62"/>
                  <a:pt x="6" y="61"/>
                  <a:pt x="6" y="59"/>
                </a:cubicBezTo>
                <a:cubicBezTo>
                  <a:pt x="6" y="58"/>
                  <a:pt x="5" y="56"/>
                  <a:pt x="4" y="56"/>
                </a:cubicBezTo>
                <a:cubicBezTo>
                  <a:pt x="2" y="55"/>
                  <a:pt x="1" y="57"/>
                  <a:pt x="0" y="58"/>
                </a:cubicBezTo>
                <a:cubicBezTo>
                  <a:pt x="0" y="58"/>
                  <a:pt x="0" y="58"/>
                  <a:pt x="0" y="58"/>
                </a:cubicBezTo>
                <a:cubicBezTo>
                  <a:pt x="0" y="60"/>
                  <a:pt x="1" y="61"/>
                  <a:pt x="3" y="62"/>
                </a:cubicBezTo>
                <a:close/>
                <a:moveTo>
                  <a:pt x="6" y="82"/>
                </a:moveTo>
                <a:cubicBezTo>
                  <a:pt x="7" y="82"/>
                  <a:pt x="7" y="82"/>
                  <a:pt x="8" y="82"/>
                </a:cubicBezTo>
                <a:cubicBezTo>
                  <a:pt x="9" y="81"/>
                  <a:pt x="10" y="79"/>
                  <a:pt x="9" y="78"/>
                </a:cubicBezTo>
                <a:cubicBezTo>
                  <a:pt x="8" y="76"/>
                  <a:pt x="6" y="76"/>
                  <a:pt x="5" y="76"/>
                </a:cubicBezTo>
                <a:cubicBezTo>
                  <a:pt x="3" y="77"/>
                  <a:pt x="3" y="79"/>
                  <a:pt x="4" y="80"/>
                </a:cubicBezTo>
                <a:cubicBezTo>
                  <a:pt x="4" y="81"/>
                  <a:pt x="5" y="82"/>
                  <a:pt x="6" y="82"/>
                </a:cubicBezTo>
                <a:close/>
                <a:moveTo>
                  <a:pt x="127" y="131"/>
                </a:moveTo>
                <a:cubicBezTo>
                  <a:pt x="127" y="129"/>
                  <a:pt x="126" y="127"/>
                  <a:pt x="125" y="127"/>
                </a:cubicBezTo>
                <a:cubicBezTo>
                  <a:pt x="123" y="127"/>
                  <a:pt x="122" y="128"/>
                  <a:pt x="121" y="130"/>
                </a:cubicBezTo>
                <a:cubicBezTo>
                  <a:pt x="121" y="131"/>
                  <a:pt x="122" y="133"/>
                  <a:pt x="124" y="133"/>
                </a:cubicBezTo>
                <a:cubicBezTo>
                  <a:pt x="124" y="133"/>
                  <a:pt x="124" y="133"/>
                  <a:pt x="124" y="133"/>
                </a:cubicBezTo>
                <a:cubicBezTo>
                  <a:pt x="126" y="133"/>
                  <a:pt x="127" y="132"/>
                  <a:pt x="127" y="131"/>
                </a:cubicBezTo>
                <a:close/>
                <a:moveTo>
                  <a:pt x="52" y="92"/>
                </a:moveTo>
                <a:cubicBezTo>
                  <a:pt x="51" y="92"/>
                  <a:pt x="49" y="94"/>
                  <a:pt x="49" y="95"/>
                </a:cubicBezTo>
                <a:cubicBezTo>
                  <a:pt x="49" y="97"/>
                  <a:pt x="51" y="98"/>
                  <a:pt x="52" y="98"/>
                </a:cubicBezTo>
                <a:cubicBezTo>
                  <a:pt x="54" y="98"/>
                  <a:pt x="55" y="97"/>
                  <a:pt x="55" y="95"/>
                </a:cubicBezTo>
                <a:cubicBezTo>
                  <a:pt x="55" y="94"/>
                  <a:pt x="54" y="92"/>
                  <a:pt x="52" y="92"/>
                </a:cubicBezTo>
                <a:close/>
                <a:moveTo>
                  <a:pt x="83" y="157"/>
                </a:moveTo>
                <a:cubicBezTo>
                  <a:pt x="83" y="159"/>
                  <a:pt x="84" y="160"/>
                  <a:pt x="86" y="160"/>
                </a:cubicBezTo>
                <a:cubicBezTo>
                  <a:pt x="88" y="160"/>
                  <a:pt x="89" y="159"/>
                  <a:pt x="89" y="157"/>
                </a:cubicBezTo>
                <a:cubicBezTo>
                  <a:pt x="89" y="155"/>
                  <a:pt x="88" y="154"/>
                  <a:pt x="86" y="154"/>
                </a:cubicBezTo>
                <a:cubicBezTo>
                  <a:pt x="84" y="154"/>
                  <a:pt x="83" y="155"/>
                  <a:pt x="83" y="157"/>
                </a:cubicBezTo>
                <a:close/>
                <a:moveTo>
                  <a:pt x="52" y="157"/>
                </a:moveTo>
                <a:cubicBezTo>
                  <a:pt x="52" y="159"/>
                  <a:pt x="53" y="160"/>
                  <a:pt x="55" y="160"/>
                </a:cubicBezTo>
                <a:cubicBezTo>
                  <a:pt x="56" y="160"/>
                  <a:pt x="58" y="159"/>
                  <a:pt x="58" y="157"/>
                </a:cubicBezTo>
                <a:cubicBezTo>
                  <a:pt x="58" y="155"/>
                  <a:pt x="56" y="154"/>
                  <a:pt x="55" y="154"/>
                </a:cubicBezTo>
                <a:cubicBezTo>
                  <a:pt x="53" y="154"/>
                  <a:pt x="52" y="155"/>
                  <a:pt x="52" y="157"/>
                </a:cubicBezTo>
                <a:close/>
                <a:moveTo>
                  <a:pt x="83" y="92"/>
                </a:moveTo>
                <a:cubicBezTo>
                  <a:pt x="82" y="92"/>
                  <a:pt x="80" y="94"/>
                  <a:pt x="80" y="95"/>
                </a:cubicBezTo>
                <a:cubicBezTo>
                  <a:pt x="80" y="97"/>
                  <a:pt x="82" y="98"/>
                  <a:pt x="83" y="98"/>
                </a:cubicBezTo>
                <a:cubicBezTo>
                  <a:pt x="85" y="98"/>
                  <a:pt x="86" y="97"/>
                  <a:pt x="86" y="95"/>
                </a:cubicBezTo>
                <a:cubicBezTo>
                  <a:pt x="86" y="94"/>
                  <a:pt x="85" y="92"/>
                  <a:pt x="83" y="92"/>
                </a:cubicBezTo>
                <a:close/>
                <a:moveTo>
                  <a:pt x="63" y="92"/>
                </a:moveTo>
                <a:cubicBezTo>
                  <a:pt x="61" y="92"/>
                  <a:pt x="60" y="94"/>
                  <a:pt x="60" y="95"/>
                </a:cubicBezTo>
                <a:cubicBezTo>
                  <a:pt x="60" y="97"/>
                  <a:pt x="61" y="98"/>
                  <a:pt x="63" y="98"/>
                </a:cubicBezTo>
                <a:cubicBezTo>
                  <a:pt x="64" y="98"/>
                  <a:pt x="66" y="97"/>
                  <a:pt x="66" y="95"/>
                </a:cubicBezTo>
                <a:cubicBezTo>
                  <a:pt x="66" y="94"/>
                  <a:pt x="64" y="92"/>
                  <a:pt x="63" y="92"/>
                </a:cubicBezTo>
                <a:close/>
                <a:moveTo>
                  <a:pt x="41" y="157"/>
                </a:moveTo>
                <a:cubicBezTo>
                  <a:pt x="41" y="159"/>
                  <a:pt x="43" y="160"/>
                  <a:pt x="44" y="160"/>
                </a:cubicBezTo>
                <a:cubicBezTo>
                  <a:pt x="46" y="160"/>
                  <a:pt x="47" y="159"/>
                  <a:pt x="47" y="157"/>
                </a:cubicBezTo>
                <a:cubicBezTo>
                  <a:pt x="47" y="155"/>
                  <a:pt x="46" y="154"/>
                  <a:pt x="44" y="154"/>
                </a:cubicBezTo>
                <a:cubicBezTo>
                  <a:pt x="43" y="154"/>
                  <a:pt x="41" y="155"/>
                  <a:pt x="41" y="157"/>
                </a:cubicBezTo>
                <a:close/>
                <a:moveTo>
                  <a:pt x="62" y="157"/>
                </a:moveTo>
                <a:cubicBezTo>
                  <a:pt x="62" y="159"/>
                  <a:pt x="63" y="160"/>
                  <a:pt x="65" y="160"/>
                </a:cubicBezTo>
                <a:cubicBezTo>
                  <a:pt x="67" y="160"/>
                  <a:pt x="68" y="159"/>
                  <a:pt x="68" y="157"/>
                </a:cubicBezTo>
                <a:cubicBezTo>
                  <a:pt x="68" y="155"/>
                  <a:pt x="67" y="154"/>
                  <a:pt x="65" y="154"/>
                </a:cubicBezTo>
                <a:cubicBezTo>
                  <a:pt x="63" y="154"/>
                  <a:pt x="62" y="155"/>
                  <a:pt x="62" y="157"/>
                </a:cubicBezTo>
                <a:close/>
                <a:moveTo>
                  <a:pt x="73" y="157"/>
                </a:moveTo>
                <a:cubicBezTo>
                  <a:pt x="73" y="159"/>
                  <a:pt x="74" y="160"/>
                  <a:pt x="76" y="160"/>
                </a:cubicBezTo>
                <a:cubicBezTo>
                  <a:pt x="77" y="160"/>
                  <a:pt x="78" y="159"/>
                  <a:pt x="78" y="157"/>
                </a:cubicBezTo>
                <a:cubicBezTo>
                  <a:pt x="78" y="155"/>
                  <a:pt x="77" y="154"/>
                  <a:pt x="76" y="154"/>
                </a:cubicBezTo>
                <a:cubicBezTo>
                  <a:pt x="74" y="154"/>
                  <a:pt x="73" y="155"/>
                  <a:pt x="73" y="157"/>
                </a:cubicBezTo>
                <a:close/>
                <a:moveTo>
                  <a:pt x="73" y="92"/>
                </a:moveTo>
                <a:cubicBezTo>
                  <a:pt x="71" y="92"/>
                  <a:pt x="70" y="94"/>
                  <a:pt x="70" y="95"/>
                </a:cubicBezTo>
                <a:cubicBezTo>
                  <a:pt x="70" y="97"/>
                  <a:pt x="71" y="98"/>
                  <a:pt x="73" y="98"/>
                </a:cubicBezTo>
                <a:cubicBezTo>
                  <a:pt x="75" y="98"/>
                  <a:pt x="76" y="97"/>
                  <a:pt x="76" y="95"/>
                </a:cubicBezTo>
                <a:cubicBezTo>
                  <a:pt x="76" y="94"/>
                  <a:pt x="75" y="92"/>
                  <a:pt x="73" y="92"/>
                </a:cubicBezTo>
                <a:close/>
                <a:moveTo>
                  <a:pt x="39" y="95"/>
                </a:moveTo>
                <a:cubicBezTo>
                  <a:pt x="39" y="97"/>
                  <a:pt x="40" y="98"/>
                  <a:pt x="42" y="98"/>
                </a:cubicBezTo>
                <a:cubicBezTo>
                  <a:pt x="43" y="98"/>
                  <a:pt x="45" y="97"/>
                  <a:pt x="45" y="95"/>
                </a:cubicBezTo>
                <a:cubicBezTo>
                  <a:pt x="45" y="94"/>
                  <a:pt x="43" y="92"/>
                  <a:pt x="42" y="92"/>
                </a:cubicBezTo>
                <a:cubicBezTo>
                  <a:pt x="40" y="92"/>
                  <a:pt x="39" y="94"/>
                  <a:pt x="39" y="95"/>
                </a:cubicBezTo>
                <a:close/>
                <a:moveTo>
                  <a:pt x="36" y="34"/>
                </a:moveTo>
                <a:cubicBezTo>
                  <a:pt x="36" y="32"/>
                  <a:pt x="34" y="31"/>
                  <a:pt x="33" y="31"/>
                </a:cubicBezTo>
                <a:cubicBezTo>
                  <a:pt x="31" y="31"/>
                  <a:pt x="30" y="32"/>
                  <a:pt x="30" y="34"/>
                </a:cubicBezTo>
                <a:cubicBezTo>
                  <a:pt x="30" y="35"/>
                  <a:pt x="31" y="37"/>
                  <a:pt x="33" y="37"/>
                </a:cubicBezTo>
                <a:cubicBezTo>
                  <a:pt x="34" y="37"/>
                  <a:pt x="36" y="35"/>
                  <a:pt x="36" y="34"/>
                </a:cubicBezTo>
                <a:close/>
                <a:moveTo>
                  <a:pt x="28" y="95"/>
                </a:moveTo>
                <a:cubicBezTo>
                  <a:pt x="28" y="97"/>
                  <a:pt x="29" y="98"/>
                  <a:pt x="31" y="98"/>
                </a:cubicBezTo>
                <a:cubicBezTo>
                  <a:pt x="31" y="98"/>
                  <a:pt x="31" y="98"/>
                  <a:pt x="31" y="98"/>
                </a:cubicBezTo>
                <a:cubicBezTo>
                  <a:pt x="33" y="98"/>
                  <a:pt x="34" y="97"/>
                  <a:pt x="34" y="96"/>
                </a:cubicBezTo>
                <a:cubicBezTo>
                  <a:pt x="34" y="94"/>
                  <a:pt x="33" y="92"/>
                  <a:pt x="32" y="92"/>
                </a:cubicBezTo>
                <a:cubicBezTo>
                  <a:pt x="30" y="92"/>
                  <a:pt x="28" y="93"/>
                  <a:pt x="28" y="95"/>
                </a:cubicBezTo>
                <a:close/>
                <a:moveTo>
                  <a:pt x="25" y="35"/>
                </a:moveTo>
                <a:cubicBezTo>
                  <a:pt x="25" y="33"/>
                  <a:pt x="23" y="32"/>
                  <a:pt x="21" y="33"/>
                </a:cubicBezTo>
                <a:cubicBezTo>
                  <a:pt x="20" y="34"/>
                  <a:pt x="19" y="35"/>
                  <a:pt x="20" y="37"/>
                </a:cubicBezTo>
                <a:cubicBezTo>
                  <a:pt x="20" y="38"/>
                  <a:pt x="21" y="39"/>
                  <a:pt x="22" y="39"/>
                </a:cubicBezTo>
                <a:cubicBezTo>
                  <a:pt x="23" y="39"/>
                  <a:pt x="23" y="39"/>
                  <a:pt x="24" y="38"/>
                </a:cubicBezTo>
                <a:cubicBezTo>
                  <a:pt x="25" y="38"/>
                  <a:pt x="26" y="36"/>
                  <a:pt x="25" y="35"/>
                </a:cubicBezTo>
                <a:close/>
                <a:moveTo>
                  <a:pt x="107" y="98"/>
                </a:moveTo>
                <a:cubicBezTo>
                  <a:pt x="107" y="97"/>
                  <a:pt x="107" y="95"/>
                  <a:pt x="105" y="94"/>
                </a:cubicBezTo>
                <a:cubicBezTo>
                  <a:pt x="105" y="94"/>
                  <a:pt x="105" y="94"/>
                  <a:pt x="105" y="94"/>
                </a:cubicBezTo>
                <a:cubicBezTo>
                  <a:pt x="104" y="94"/>
                  <a:pt x="102" y="95"/>
                  <a:pt x="101" y="96"/>
                </a:cubicBezTo>
                <a:cubicBezTo>
                  <a:pt x="101" y="98"/>
                  <a:pt x="102" y="99"/>
                  <a:pt x="103" y="100"/>
                </a:cubicBezTo>
                <a:cubicBezTo>
                  <a:pt x="103" y="100"/>
                  <a:pt x="104" y="100"/>
                  <a:pt x="104" y="100"/>
                </a:cubicBezTo>
                <a:cubicBezTo>
                  <a:pt x="105" y="100"/>
                  <a:pt x="106" y="99"/>
                  <a:pt x="107" y="98"/>
                </a:cubicBezTo>
                <a:close/>
                <a:moveTo>
                  <a:pt x="94" y="92"/>
                </a:moveTo>
                <a:cubicBezTo>
                  <a:pt x="92" y="92"/>
                  <a:pt x="91" y="94"/>
                  <a:pt x="91" y="95"/>
                </a:cubicBezTo>
                <a:cubicBezTo>
                  <a:pt x="91" y="97"/>
                  <a:pt x="92" y="98"/>
                  <a:pt x="94" y="98"/>
                </a:cubicBezTo>
                <a:cubicBezTo>
                  <a:pt x="94" y="98"/>
                  <a:pt x="94" y="98"/>
                  <a:pt x="94" y="98"/>
                </a:cubicBezTo>
                <a:cubicBezTo>
                  <a:pt x="96" y="98"/>
                  <a:pt x="97" y="97"/>
                  <a:pt x="97" y="95"/>
                </a:cubicBezTo>
                <a:cubicBezTo>
                  <a:pt x="97" y="94"/>
                  <a:pt x="96" y="92"/>
                  <a:pt x="94" y="92"/>
                </a:cubicBezTo>
                <a:close/>
                <a:moveTo>
                  <a:pt x="106" y="157"/>
                </a:moveTo>
                <a:cubicBezTo>
                  <a:pt x="107" y="157"/>
                  <a:pt x="107" y="157"/>
                  <a:pt x="108" y="157"/>
                </a:cubicBezTo>
                <a:cubicBezTo>
                  <a:pt x="109" y="156"/>
                  <a:pt x="110" y="155"/>
                  <a:pt x="109" y="153"/>
                </a:cubicBezTo>
                <a:cubicBezTo>
                  <a:pt x="108" y="152"/>
                  <a:pt x="107" y="151"/>
                  <a:pt x="105" y="152"/>
                </a:cubicBezTo>
                <a:cubicBezTo>
                  <a:pt x="104" y="152"/>
                  <a:pt x="103" y="154"/>
                  <a:pt x="104" y="155"/>
                </a:cubicBezTo>
                <a:cubicBezTo>
                  <a:pt x="104" y="157"/>
                  <a:pt x="105" y="157"/>
                  <a:pt x="106" y="157"/>
                </a:cubicBezTo>
                <a:close/>
                <a:moveTo>
                  <a:pt x="93" y="157"/>
                </a:moveTo>
                <a:cubicBezTo>
                  <a:pt x="94" y="159"/>
                  <a:pt x="95" y="160"/>
                  <a:pt x="96" y="160"/>
                </a:cubicBezTo>
                <a:cubicBezTo>
                  <a:pt x="96" y="160"/>
                  <a:pt x="97" y="160"/>
                  <a:pt x="97" y="160"/>
                </a:cubicBezTo>
                <a:cubicBezTo>
                  <a:pt x="98" y="160"/>
                  <a:pt x="99" y="158"/>
                  <a:pt x="99" y="157"/>
                </a:cubicBezTo>
                <a:cubicBezTo>
                  <a:pt x="99" y="155"/>
                  <a:pt x="98" y="154"/>
                  <a:pt x="96" y="154"/>
                </a:cubicBezTo>
                <a:cubicBezTo>
                  <a:pt x="96" y="154"/>
                  <a:pt x="96" y="154"/>
                  <a:pt x="96" y="154"/>
                </a:cubicBezTo>
                <a:cubicBezTo>
                  <a:pt x="95" y="154"/>
                  <a:pt x="93" y="156"/>
                  <a:pt x="93" y="157"/>
                </a:cubicBezTo>
                <a:close/>
                <a:moveTo>
                  <a:pt x="45" y="36"/>
                </a:moveTo>
                <a:cubicBezTo>
                  <a:pt x="46" y="35"/>
                  <a:pt x="46" y="34"/>
                  <a:pt x="46" y="34"/>
                </a:cubicBezTo>
                <a:cubicBezTo>
                  <a:pt x="46" y="33"/>
                  <a:pt x="46" y="32"/>
                  <a:pt x="45" y="32"/>
                </a:cubicBezTo>
                <a:cubicBezTo>
                  <a:pt x="45" y="31"/>
                  <a:pt x="44" y="31"/>
                  <a:pt x="43" y="31"/>
                </a:cubicBezTo>
                <a:cubicBezTo>
                  <a:pt x="42" y="31"/>
                  <a:pt x="42" y="31"/>
                  <a:pt x="41" y="32"/>
                </a:cubicBezTo>
                <a:cubicBezTo>
                  <a:pt x="41" y="32"/>
                  <a:pt x="40" y="33"/>
                  <a:pt x="40" y="34"/>
                </a:cubicBezTo>
                <a:cubicBezTo>
                  <a:pt x="40" y="34"/>
                  <a:pt x="41" y="35"/>
                  <a:pt x="41" y="36"/>
                </a:cubicBezTo>
                <a:cubicBezTo>
                  <a:pt x="42" y="36"/>
                  <a:pt x="42" y="37"/>
                  <a:pt x="43" y="37"/>
                </a:cubicBezTo>
                <a:cubicBezTo>
                  <a:pt x="44" y="37"/>
                  <a:pt x="45" y="36"/>
                  <a:pt x="45" y="3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33" name="Freeform 832">
            <a:extLst>
              <a:ext uri="{FF2B5EF4-FFF2-40B4-BE49-F238E27FC236}">
                <a16:creationId xmlns:a16="http://schemas.microsoft.com/office/drawing/2014/main" xmlns="" id="{B7968928-F13E-4AFB-9CB9-D8A68D9614C6}"/>
              </a:ext>
            </a:extLst>
          </p:cNvPr>
          <p:cNvSpPr>
            <a:spLocks noEditPoints="1"/>
          </p:cNvSpPr>
          <p:nvPr/>
        </p:nvSpPr>
        <p:spPr bwMode="auto">
          <a:xfrm>
            <a:off x="7258050" y="2841625"/>
            <a:ext cx="546100" cy="550863"/>
          </a:xfrm>
          <a:custGeom>
            <a:avLst/>
            <a:gdLst>
              <a:gd name="T0" fmla="*/ 54 w 160"/>
              <a:gd name="T1" fmla="*/ 22 h 160"/>
              <a:gd name="T2" fmla="*/ 22 w 160"/>
              <a:gd name="T3" fmla="*/ 54 h 160"/>
              <a:gd name="T4" fmla="*/ 25 w 160"/>
              <a:gd name="T5" fmla="*/ 57 h 160"/>
              <a:gd name="T6" fmla="*/ 28 w 160"/>
              <a:gd name="T7" fmla="*/ 54 h 160"/>
              <a:gd name="T8" fmla="*/ 54 w 160"/>
              <a:gd name="T9" fmla="*/ 28 h 160"/>
              <a:gd name="T10" fmla="*/ 57 w 160"/>
              <a:gd name="T11" fmla="*/ 25 h 160"/>
              <a:gd name="T12" fmla="*/ 54 w 160"/>
              <a:gd name="T13" fmla="*/ 22 h 160"/>
              <a:gd name="T14" fmla="*/ 110 w 160"/>
              <a:gd name="T15" fmla="*/ 91 h 160"/>
              <a:gd name="T16" fmla="*/ 106 w 160"/>
              <a:gd name="T17" fmla="*/ 91 h 160"/>
              <a:gd name="T18" fmla="*/ 101 w 160"/>
              <a:gd name="T19" fmla="*/ 97 h 160"/>
              <a:gd name="T20" fmla="*/ 94 w 160"/>
              <a:gd name="T21" fmla="*/ 90 h 160"/>
              <a:gd name="T22" fmla="*/ 108 w 160"/>
              <a:gd name="T23" fmla="*/ 54 h 160"/>
              <a:gd name="T24" fmla="*/ 54 w 160"/>
              <a:gd name="T25" fmla="*/ 0 h 160"/>
              <a:gd name="T26" fmla="*/ 0 w 160"/>
              <a:gd name="T27" fmla="*/ 54 h 160"/>
              <a:gd name="T28" fmla="*/ 54 w 160"/>
              <a:gd name="T29" fmla="*/ 108 h 160"/>
              <a:gd name="T30" fmla="*/ 90 w 160"/>
              <a:gd name="T31" fmla="*/ 94 h 160"/>
              <a:gd name="T32" fmla="*/ 97 w 160"/>
              <a:gd name="T33" fmla="*/ 101 h 160"/>
              <a:gd name="T34" fmla="*/ 91 w 160"/>
              <a:gd name="T35" fmla="*/ 106 h 160"/>
              <a:gd name="T36" fmla="*/ 91 w 160"/>
              <a:gd name="T37" fmla="*/ 108 h 160"/>
              <a:gd name="T38" fmla="*/ 91 w 160"/>
              <a:gd name="T39" fmla="*/ 110 h 160"/>
              <a:gd name="T40" fmla="*/ 138 w 160"/>
              <a:gd name="T41" fmla="*/ 157 h 160"/>
              <a:gd name="T42" fmla="*/ 145 w 160"/>
              <a:gd name="T43" fmla="*/ 160 h 160"/>
              <a:gd name="T44" fmla="*/ 152 w 160"/>
              <a:gd name="T45" fmla="*/ 157 h 160"/>
              <a:gd name="T46" fmla="*/ 157 w 160"/>
              <a:gd name="T47" fmla="*/ 152 h 160"/>
              <a:gd name="T48" fmla="*/ 160 w 160"/>
              <a:gd name="T49" fmla="*/ 145 h 160"/>
              <a:gd name="T50" fmla="*/ 157 w 160"/>
              <a:gd name="T51" fmla="*/ 138 h 160"/>
              <a:gd name="T52" fmla="*/ 110 w 160"/>
              <a:gd name="T53" fmla="*/ 91 h 160"/>
              <a:gd name="T54" fmla="*/ 6 w 160"/>
              <a:gd name="T55" fmla="*/ 54 h 160"/>
              <a:gd name="T56" fmla="*/ 54 w 160"/>
              <a:gd name="T57" fmla="*/ 6 h 160"/>
              <a:gd name="T58" fmla="*/ 102 w 160"/>
              <a:gd name="T59" fmla="*/ 54 h 160"/>
              <a:gd name="T60" fmla="*/ 54 w 160"/>
              <a:gd name="T61" fmla="*/ 102 h 160"/>
              <a:gd name="T62" fmla="*/ 6 w 160"/>
              <a:gd name="T63" fmla="*/ 54 h 160"/>
              <a:gd name="T64" fmla="*/ 153 w 160"/>
              <a:gd name="T65" fmla="*/ 148 h 160"/>
              <a:gd name="T66" fmla="*/ 148 w 160"/>
              <a:gd name="T67" fmla="*/ 153 h 160"/>
              <a:gd name="T68" fmla="*/ 145 w 160"/>
              <a:gd name="T69" fmla="*/ 154 h 160"/>
              <a:gd name="T70" fmla="*/ 142 w 160"/>
              <a:gd name="T71" fmla="*/ 153 h 160"/>
              <a:gd name="T72" fmla="*/ 98 w 160"/>
              <a:gd name="T73" fmla="*/ 108 h 160"/>
              <a:gd name="T74" fmla="*/ 108 w 160"/>
              <a:gd name="T75" fmla="*/ 98 h 160"/>
              <a:gd name="T76" fmla="*/ 153 w 160"/>
              <a:gd name="T77" fmla="*/ 142 h 160"/>
              <a:gd name="T78" fmla="*/ 154 w 160"/>
              <a:gd name="T79" fmla="*/ 145 h 160"/>
              <a:gd name="T80" fmla="*/ 153 w 160"/>
              <a:gd name="T81" fmla="*/ 148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160" h="160">
                <a:moveTo>
                  <a:pt x="54" y="22"/>
                </a:moveTo>
                <a:cubicBezTo>
                  <a:pt x="36" y="22"/>
                  <a:pt x="22" y="36"/>
                  <a:pt x="22" y="54"/>
                </a:cubicBezTo>
                <a:cubicBezTo>
                  <a:pt x="22" y="56"/>
                  <a:pt x="23" y="57"/>
                  <a:pt x="25" y="57"/>
                </a:cubicBezTo>
                <a:cubicBezTo>
                  <a:pt x="27" y="57"/>
                  <a:pt x="28" y="56"/>
                  <a:pt x="28" y="54"/>
                </a:cubicBezTo>
                <a:cubicBezTo>
                  <a:pt x="28" y="40"/>
                  <a:pt x="40" y="28"/>
                  <a:pt x="54" y="28"/>
                </a:cubicBezTo>
                <a:cubicBezTo>
                  <a:pt x="55" y="28"/>
                  <a:pt x="57" y="27"/>
                  <a:pt x="57" y="25"/>
                </a:cubicBezTo>
                <a:cubicBezTo>
                  <a:pt x="57" y="23"/>
                  <a:pt x="55" y="22"/>
                  <a:pt x="54" y="22"/>
                </a:cubicBezTo>
                <a:close/>
                <a:moveTo>
                  <a:pt x="110" y="91"/>
                </a:moveTo>
                <a:cubicBezTo>
                  <a:pt x="109" y="90"/>
                  <a:pt x="107" y="90"/>
                  <a:pt x="106" y="91"/>
                </a:cubicBezTo>
                <a:cubicBezTo>
                  <a:pt x="101" y="97"/>
                  <a:pt x="101" y="97"/>
                  <a:pt x="101" y="97"/>
                </a:cubicBezTo>
                <a:cubicBezTo>
                  <a:pt x="94" y="90"/>
                  <a:pt x="94" y="90"/>
                  <a:pt x="94" y="90"/>
                </a:cubicBezTo>
                <a:cubicBezTo>
                  <a:pt x="103" y="80"/>
                  <a:pt x="108" y="68"/>
                  <a:pt x="108" y="54"/>
                </a:cubicBezTo>
                <a:cubicBezTo>
                  <a:pt x="108" y="24"/>
                  <a:pt x="84" y="0"/>
                  <a:pt x="54" y="0"/>
                </a:cubicBezTo>
                <a:cubicBezTo>
                  <a:pt x="24" y="0"/>
                  <a:pt x="0" y="24"/>
                  <a:pt x="0" y="54"/>
                </a:cubicBezTo>
                <a:cubicBezTo>
                  <a:pt x="0" y="84"/>
                  <a:pt x="24" y="108"/>
                  <a:pt x="54" y="108"/>
                </a:cubicBezTo>
                <a:cubicBezTo>
                  <a:pt x="68" y="108"/>
                  <a:pt x="80" y="102"/>
                  <a:pt x="90" y="94"/>
                </a:cubicBezTo>
                <a:cubicBezTo>
                  <a:pt x="97" y="101"/>
                  <a:pt x="97" y="101"/>
                  <a:pt x="97" y="101"/>
                </a:cubicBezTo>
                <a:cubicBezTo>
                  <a:pt x="91" y="106"/>
                  <a:pt x="91" y="106"/>
                  <a:pt x="91" y="106"/>
                </a:cubicBezTo>
                <a:cubicBezTo>
                  <a:pt x="91" y="107"/>
                  <a:pt x="91" y="107"/>
                  <a:pt x="91" y="108"/>
                </a:cubicBezTo>
                <a:cubicBezTo>
                  <a:pt x="91" y="109"/>
                  <a:pt x="91" y="110"/>
                  <a:pt x="91" y="110"/>
                </a:cubicBezTo>
                <a:cubicBezTo>
                  <a:pt x="138" y="157"/>
                  <a:pt x="138" y="157"/>
                  <a:pt x="138" y="157"/>
                </a:cubicBezTo>
                <a:cubicBezTo>
                  <a:pt x="140" y="159"/>
                  <a:pt x="142" y="160"/>
                  <a:pt x="145" y="160"/>
                </a:cubicBezTo>
                <a:cubicBezTo>
                  <a:pt x="148" y="160"/>
                  <a:pt x="150" y="159"/>
                  <a:pt x="152" y="157"/>
                </a:cubicBezTo>
                <a:cubicBezTo>
                  <a:pt x="157" y="152"/>
                  <a:pt x="157" y="152"/>
                  <a:pt x="157" y="152"/>
                </a:cubicBezTo>
                <a:cubicBezTo>
                  <a:pt x="159" y="150"/>
                  <a:pt x="160" y="148"/>
                  <a:pt x="160" y="145"/>
                </a:cubicBezTo>
                <a:cubicBezTo>
                  <a:pt x="160" y="142"/>
                  <a:pt x="159" y="140"/>
                  <a:pt x="157" y="138"/>
                </a:cubicBezTo>
                <a:lnTo>
                  <a:pt x="110" y="91"/>
                </a:lnTo>
                <a:close/>
                <a:moveTo>
                  <a:pt x="6" y="54"/>
                </a:moveTo>
                <a:cubicBezTo>
                  <a:pt x="6" y="27"/>
                  <a:pt x="27" y="6"/>
                  <a:pt x="54" y="6"/>
                </a:cubicBezTo>
                <a:cubicBezTo>
                  <a:pt x="80" y="6"/>
                  <a:pt x="102" y="27"/>
                  <a:pt x="102" y="54"/>
                </a:cubicBezTo>
                <a:cubicBezTo>
                  <a:pt x="102" y="80"/>
                  <a:pt x="80" y="102"/>
                  <a:pt x="54" y="102"/>
                </a:cubicBezTo>
                <a:cubicBezTo>
                  <a:pt x="27" y="102"/>
                  <a:pt x="6" y="80"/>
                  <a:pt x="6" y="54"/>
                </a:cubicBezTo>
                <a:close/>
                <a:moveTo>
                  <a:pt x="153" y="148"/>
                </a:moveTo>
                <a:cubicBezTo>
                  <a:pt x="148" y="153"/>
                  <a:pt x="148" y="153"/>
                  <a:pt x="148" y="153"/>
                </a:cubicBezTo>
                <a:cubicBezTo>
                  <a:pt x="147" y="154"/>
                  <a:pt x="146" y="154"/>
                  <a:pt x="145" y="154"/>
                </a:cubicBezTo>
                <a:cubicBezTo>
                  <a:pt x="144" y="154"/>
                  <a:pt x="143" y="154"/>
                  <a:pt x="142" y="153"/>
                </a:cubicBezTo>
                <a:cubicBezTo>
                  <a:pt x="98" y="108"/>
                  <a:pt x="98" y="108"/>
                  <a:pt x="98" y="108"/>
                </a:cubicBezTo>
                <a:cubicBezTo>
                  <a:pt x="108" y="98"/>
                  <a:pt x="108" y="98"/>
                  <a:pt x="108" y="98"/>
                </a:cubicBezTo>
                <a:cubicBezTo>
                  <a:pt x="153" y="142"/>
                  <a:pt x="153" y="142"/>
                  <a:pt x="153" y="142"/>
                </a:cubicBezTo>
                <a:cubicBezTo>
                  <a:pt x="154" y="143"/>
                  <a:pt x="154" y="144"/>
                  <a:pt x="154" y="145"/>
                </a:cubicBezTo>
                <a:cubicBezTo>
                  <a:pt x="154" y="146"/>
                  <a:pt x="154" y="147"/>
                  <a:pt x="153" y="14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34" name="Freeform 833">
            <a:extLst>
              <a:ext uri="{FF2B5EF4-FFF2-40B4-BE49-F238E27FC236}">
                <a16:creationId xmlns:a16="http://schemas.microsoft.com/office/drawing/2014/main" xmlns="" id="{D772B495-1677-4EF0-87E5-DA53E1104EE1}"/>
              </a:ext>
            </a:extLst>
          </p:cNvPr>
          <p:cNvSpPr>
            <a:spLocks noEditPoints="1"/>
          </p:cNvSpPr>
          <p:nvPr/>
        </p:nvSpPr>
        <p:spPr bwMode="auto">
          <a:xfrm>
            <a:off x="7258050" y="3530600"/>
            <a:ext cx="546100" cy="406400"/>
          </a:xfrm>
          <a:custGeom>
            <a:avLst/>
            <a:gdLst>
              <a:gd name="T0" fmla="*/ 104 w 160"/>
              <a:gd name="T1" fmla="*/ 24 h 118"/>
              <a:gd name="T2" fmla="*/ 59 w 160"/>
              <a:gd name="T3" fmla="*/ 27 h 118"/>
              <a:gd name="T4" fmla="*/ 98 w 160"/>
              <a:gd name="T5" fmla="*/ 24 h 118"/>
              <a:gd name="T6" fmla="*/ 48 w 160"/>
              <a:gd name="T7" fmla="*/ 43 h 118"/>
              <a:gd name="T8" fmla="*/ 104 w 160"/>
              <a:gd name="T9" fmla="*/ 83 h 118"/>
              <a:gd name="T10" fmla="*/ 104 w 160"/>
              <a:gd name="T11" fmla="*/ 35 h 118"/>
              <a:gd name="T12" fmla="*/ 56 w 160"/>
              <a:gd name="T13" fmla="*/ 77 h 118"/>
              <a:gd name="T14" fmla="*/ 56 w 160"/>
              <a:gd name="T15" fmla="*/ 41 h 118"/>
              <a:gd name="T16" fmla="*/ 106 w 160"/>
              <a:gd name="T17" fmla="*/ 75 h 118"/>
              <a:gd name="T18" fmla="*/ 77 w 160"/>
              <a:gd name="T19" fmla="*/ 59 h 118"/>
              <a:gd name="T20" fmla="*/ 78 w 160"/>
              <a:gd name="T21" fmla="*/ 67 h 118"/>
              <a:gd name="T22" fmla="*/ 82 w 160"/>
              <a:gd name="T23" fmla="*/ 67 h 118"/>
              <a:gd name="T24" fmla="*/ 85 w 160"/>
              <a:gd name="T25" fmla="*/ 55 h 118"/>
              <a:gd name="T26" fmla="*/ 21 w 160"/>
              <a:gd name="T27" fmla="*/ 57 h 118"/>
              <a:gd name="T28" fmla="*/ 11 w 160"/>
              <a:gd name="T29" fmla="*/ 71 h 118"/>
              <a:gd name="T30" fmla="*/ 41 w 160"/>
              <a:gd name="T31" fmla="*/ 60 h 118"/>
              <a:gd name="T32" fmla="*/ 6 w 160"/>
              <a:gd name="T33" fmla="*/ 60 h 118"/>
              <a:gd name="T34" fmla="*/ 11 w 160"/>
              <a:gd name="T35" fmla="*/ 65 h 118"/>
              <a:gd name="T36" fmla="*/ 14 w 160"/>
              <a:gd name="T37" fmla="*/ 34 h 118"/>
              <a:gd name="T38" fmla="*/ 11 w 160"/>
              <a:gd name="T39" fmla="*/ 3 h 118"/>
              <a:gd name="T40" fmla="*/ 8 w 160"/>
              <a:gd name="T41" fmla="*/ 34 h 118"/>
              <a:gd name="T42" fmla="*/ 41 w 160"/>
              <a:gd name="T43" fmla="*/ 43 h 118"/>
              <a:gd name="T44" fmla="*/ 11 w 160"/>
              <a:gd name="T45" fmla="*/ 9 h 118"/>
              <a:gd name="T46" fmla="*/ 6 w 160"/>
              <a:gd name="T47" fmla="*/ 14 h 118"/>
              <a:gd name="T48" fmla="*/ 8 w 160"/>
              <a:gd name="T49" fmla="*/ 87 h 118"/>
              <a:gd name="T50" fmla="*/ 11 w 160"/>
              <a:gd name="T51" fmla="*/ 117 h 118"/>
              <a:gd name="T52" fmla="*/ 14 w 160"/>
              <a:gd name="T53" fmla="*/ 87 h 118"/>
              <a:gd name="T54" fmla="*/ 41 w 160"/>
              <a:gd name="T55" fmla="*/ 78 h 118"/>
              <a:gd name="T56" fmla="*/ 11 w 160"/>
              <a:gd name="T57" fmla="*/ 112 h 118"/>
              <a:gd name="T58" fmla="*/ 16 w 160"/>
              <a:gd name="T59" fmla="*/ 107 h 118"/>
              <a:gd name="T60" fmla="*/ 122 w 160"/>
              <a:gd name="T61" fmla="*/ 57 h 118"/>
              <a:gd name="T62" fmla="*/ 139 w 160"/>
              <a:gd name="T63" fmla="*/ 63 h 118"/>
              <a:gd name="T64" fmla="*/ 149 w 160"/>
              <a:gd name="T65" fmla="*/ 49 h 118"/>
              <a:gd name="T66" fmla="*/ 149 w 160"/>
              <a:gd name="T67" fmla="*/ 55 h 118"/>
              <a:gd name="T68" fmla="*/ 152 w 160"/>
              <a:gd name="T69" fmla="*/ 96 h 118"/>
              <a:gd name="T70" fmla="*/ 122 w 160"/>
              <a:gd name="T71" fmla="*/ 75 h 118"/>
              <a:gd name="T72" fmla="*/ 140 w 160"/>
              <a:gd name="T73" fmla="*/ 81 h 118"/>
              <a:gd name="T74" fmla="*/ 138 w 160"/>
              <a:gd name="T75" fmla="*/ 107 h 118"/>
              <a:gd name="T76" fmla="*/ 152 w 160"/>
              <a:gd name="T77" fmla="*/ 96 h 118"/>
              <a:gd name="T78" fmla="*/ 149 w 160"/>
              <a:gd name="T79" fmla="*/ 102 h 118"/>
              <a:gd name="T80" fmla="*/ 122 w 160"/>
              <a:gd name="T81" fmla="*/ 46 h 118"/>
              <a:gd name="T82" fmla="*/ 152 w 160"/>
              <a:gd name="T83" fmla="*/ 24 h 118"/>
              <a:gd name="T84" fmla="*/ 138 w 160"/>
              <a:gd name="T85" fmla="*/ 14 h 118"/>
              <a:gd name="T86" fmla="*/ 140 w 160"/>
              <a:gd name="T87" fmla="*/ 40 h 118"/>
              <a:gd name="T88" fmla="*/ 122 w 160"/>
              <a:gd name="T89" fmla="*/ 46 h 118"/>
              <a:gd name="T90" fmla="*/ 154 w 160"/>
              <a:gd name="T91" fmla="*/ 14 h 1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160" h="118">
                <a:moveTo>
                  <a:pt x="104" y="35"/>
                </a:moveTo>
                <a:cubicBezTo>
                  <a:pt x="104" y="35"/>
                  <a:pt x="104" y="35"/>
                  <a:pt x="104" y="35"/>
                </a:cubicBezTo>
                <a:cubicBezTo>
                  <a:pt x="104" y="24"/>
                  <a:pt x="104" y="24"/>
                  <a:pt x="104" y="24"/>
                </a:cubicBezTo>
                <a:cubicBezTo>
                  <a:pt x="104" y="11"/>
                  <a:pt x="93" y="0"/>
                  <a:pt x="80" y="0"/>
                </a:cubicBezTo>
                <a:cubicBezTo>
                  <a:pt x="67" y="0"/>
                  <a:pt x="56" y="11"/>
                  <a:pt x="56" y="24"/>
                </a:cubicBezTo>
                <a:cubicBezTo>
                  <a:pt x="56" y="25"/>
                  <a:pt x="58" y="27"/>
                  <a:pt x="59" y="27"/>
                </a:cubicBezTo>
                <a:cubicBezTo>
                  <a:pt x="61" y="27"/>
                  <a:pt x="62" y="25"/>
                  <a:pt x="62" y="24"/>
                </a:cubicBezTo>
                <a:cubicBezTo>
                  <a:pt x="62" y="14"/>
                  <a:pt x="70" y="6"/>
                  <a:pt x="80" y="6"/>
                </a:cubicBezTo>
                <a:cubicBezTo>
                  <a:pt x="90" y="6"/>
                  <a:pt x="98" y="14"/>
                  <a:pt x="98" y="24"/>
                </a:cubicBezTo>
                <a:cubicBezTo>
                  <a:pt x="98" y="35"/>
                  <a:pt x="98" y="35"/>
                  <a:pt x="98" y="35"/>
                </a:cubicBezTo>
                <a:cubicBezTo>
                  <a:pt x="56" y="35"/>
                  <a:pt x="56" y="35"/>
                  <a:pt x="56" y="35"/>
                </a:cubicBezTo>
                <a:cubicBezTo>
                  <a:pt x="51" y="35"/>
                  <a:pt x="48" y="39"/>
                  <a:pt x="48" y="43"/>
                </a:cubicBezTo>
                <a:cubicBezTo>
                  <a:pt x="48" y="75"/>
                  <a:pt x="48" y="75"/>
                  <a:pt x="48" y="75"/>
                </a:cubicBezTo>
                <a:cubicBezTo>
                  <a:pt x="48" y="79"/>
                  <a:pt x="51" y="83"/>
                  <a:pt x="56" y="83"/>
                </a:cubicBezTo>
                <a:cubicBezTo>
                  <a:pt x="104" y="83"/>
                  <a:pt x="104" y="83"/>
                  <a:pt x="104" y="83"/>
                </a:cubicBezTo>
                <a:cubicBezTo>
                  <a:pt x="109" y="83"/>
                  <a:pt x="112" y="79"/>
                  <a:pt x="112" y="75"/>
                </a:cubicBezTo>
                <a:cubicBezTo>
                  <a:pt x="112" y="43"/>
                  <a:pt x="112" y="43"/>
                  <a:pt x="112" y="43"/>
                </a:cubicBezTo>
                <a:cubicBezTo>
                  <a:pt x="112" y="39"/>
                  <a:pt x="109" y="35"/>
                  <a:pt x="104" y="35"/>
                </a:cubicBezTo>
                <a:close/>
                <a:moveTo>
                  <a:pt x="106" y="75"/>
                </a:moveTo>
                <a:cubicBezTo>
                  <a:pt x="106" y="76"/>
                  <a:pt x="105" y="77"/>
                  <a:pt x="104" y="77"/>
                </a:cubicBezTo>
                <a:cubicBezTo>
                  <a:pt x="56" y="77"/>
                  <a:pt x="56" y="77"/>
                  <a:pt x="56" y="77"/>
                </a:cubicBezTo>
                <a:cubicBezTo>
                  <a:pt x="55" y="77"/>
                  <a:pt x="54" y="76"/>
                  <a:pt x="54" y="75"/>
                </a:cubicBezTo>
                <a:cubicBezTo>
                  <a:pt x="54" y="43"/>
                  <a:pt x="54" y="43"/>
                  <a:pt x="54" y="43"/>
                </a:cubicBezTo>
                <a:cubicBezTo>
                  <a:pt x="54" y="42"/>
                  <a:pt x="55" y="41"/>
                  <a:pt x="56" y="41"/>
                </a:cubicBezTo>
                <a:cubicBezTo>
                  <a:pt x="104" y="41"/>
                  <a:pt x="104" y="41"/>
                  <a:pt x="104" y="41"/>
                </a:cubicBezTo>
                <a:cubicBezTo>
                  <a:pt x="105" y="41"/>
                  <a:pt x="106" y="42"/>
                  <a:pt x="106" y="43"/>
                </a:cubicBezTo>
                <a:cubicBezTo>
                  <a:pt x="106" y="75"/>
                  <a:pt x="106" y="75"/>
                  <a:pt x="106" y="75"/>
                </a:cubicBezTo>
                <a:close/>
                <a:moveTo>
                  <a:pt x="81" y="51"/>
                </a:moveTo>
                <a:cubicBezTo>
                  <a:pt x="79" y="50"/>
                  <a:pt x="76" y="51"/>
                  <a:pt x="76" y="53"/>
                </a:cubicBezTo>
                <a:cubicBezTo>
                  <a:pt x="75" y="56"/>
                  <a:pt x="75" y="58"/>
                  <a:pt x="77" y="59"/>
                </a:cubicBezTo>
                <a:cubicBezTo>
                  <a:pt x="78" y="60"/>
                  <a:pt x="78" y="60"/>
                  <a:pt x="78" y="60"/>
                </a:cubicBezTo>
                <a:cubicBezTo>
                  <a:pt x="78" y="62"/>
                  <a:pt x="78" y="65"/>
                  <a:pt x="78" y="67"/>
                </a:cubicBezTo>
                <a:cubicBezTo>
                  <a:pt x="78" y="67"/>
                  <a:pt x="78" y="67"/>
                  <a:pt x="78" y="67"/>
                </a:cubicBezTo>
                <a:cubicBezTo>
                  <a:pt x="78" y="68"/>
                  <a:pt x="79" y="70"/>
                  <a:pt x="81" y="69"/>
                </a:cubicBezTo>
                <a:cubicBezTo>
                  <a:pt x="82" y="68"/>
                  <a:pt x="83" y="68"/>
                  <a:pt x="82" y="67"/>
                </a:cubicBezTo>
                <a:cubicBezTo>
                  <a:pt x="82" y="67"/>
                  <a:pt x="82" y="67"/>
                  <a:pt x="82" y="67"/>
                </a:cubicBezTo>
                <a:cubicBezTo>
                  <a:pt x="82" y="65"/>
                  <a:pt x="82" y="62"/>
                  <a:pt x="82" y="60"/>
                </a:cubicBezTo>
                <a:cubicBezTo>
                  <a:pt x="82" y="60"/>
                  <a:pt x="83" y="60"/>
                  <a:pt x="83" y="59"/>
                </a:cubicBezTo>
                <a:cubicBezTo>
                  <a:pt x="84" y="58"/>
                  <a:pt x="85" y="57"/>
                  <a:pt x="85" y="55"/>
                </a:cubicBezTo>
                <a:cubicBezTo>
                  <a:pt x="85" y="53"/>
                  <a:pt x="83" y="51"/>
                  <a:pt x="81" y="51"/>
                </a:cubicBezTo>
                <a:close/>
                <a:moveTo>
                  <a:pt x="38" y="57"/>
                </a:moveTo>
                <a:cubicBezTo>
                  <a:pt x="21" y="57"/>
                  <a:pt x="21" y="57"/>
                  <a:pt x="21" y="57"/>
                </a:cubicBezTo>
                <a:cubicBezTo>
                  <a:pt x="20" y="53"/>
                  <a:pt x="16" y="49"/>
                  <a:pt x="11" y="49"/>
                </a:cubicBezTo>
                <a:cubicBezTo>
                  <a:pt x="5" y="49"/>
                  <a:pt x="0" y="54"/>
                  <a:pt x="0" y="60"/>
                </a:cubicBezTo>
                <a:cubicBezTo>
                  <a:pt x="0" y="66"/>
                  <a:pt x="5" y="71"/>
                  <a:pt x="11" y="71"/>
                </a:cubicBezTo>
                <a:cubicBezTo>
                  <a:pt x="16" y="71"/>
                  <a:pt x="20" y="68"/>
                  <a:pt x="21" y="63"/>
                </a:cubicBezTo>
                <a:cubicBezTo>
                  <a:pt x="38" y="63"/>
                  <a:pt x="38" y="63"/>
                  <a:pt x="38" y="63"/>
                </a:cubicBezTo>
                <a:cubicBezTo>
                  <a:pt x="39" y="63"/>
                  <a:pt x="41" y="62"/>
                  <a:pt x="41" y="60"/>
                </a:cubicBezTo>
                <a:cubicBezTo>
                  <a:pt x="41" y="59"/>
                  <a:pt x="39" y="57"/>
                  <a:pt x="38" y="57"/>
                </a:cubicBezTo>
                <a:close/>
                <a:moveTo>
                  <a:pt x="11" y="65"/>
                </a:moveTo>
                <a:cubicBezTo>
                  <a:pt x="8" y="65"/>
                  <a:pt x="6" y="63"/>
                  <a:pt x="6" y="60"/>
                </a:cubicBezTo>
                <a:cubicBezTo>
                  <a:pt x="6" y="58"/>
                  <a:pt x="8" y="55"/>
                  <a:pt x="11" y="55"/>
                </a:cubicBezTo>
                <a:cubicBezTo>
                  <a:pt x="14" y="55"/>
                  <a:pt x="16" y="58"/>
                  <a:pt x="16" y="60"/>
                </a:cubicBezTo>
                <a:cubicBezTo>
                  <a:pt x="16" y="63"/>
                  <a:pt x="14" y="65"/>
                  <a:pt x="11" y="65"/>
                </a:cubicBezTo>
                <a:close/>
                <a:moveTo>
                  <a:pt x="38" y="40"/>
                </a:moveTo>
                <a:cubicBezTo>
                  <a:pt x="20" y="40"/>
                  <a:pt x="20" y="40"/>
                  <a:pt x="20" y="40"/>
                </a:cubicBezTo>
                <a:cubicBezTo>
                  <a:pt x="16" y="40"/>
                  <a:pt x="14" y="37"/>
                  <a:pt x="14" y="34"/>
                </a:cubicBezTo>
                <a:cubicBezTo>
                  <a:pt x="14" y="24"/>
                  <a:pt x="14" y="24"/>
                  <a:pt x="14" y="24"/>
                </a:cubicBezTo>
                <a:cubicBezTo>
                  <a:pt x="18" y="23"/>
                  <a:pt x="22" y="19"/>
                  <a:pt x="22" y="14"/>
                </a:cubicBezTo>
                <a:cubicBezTo>
                  <a:pt x="22" y="8"/>
                  <a:pt x="17" y="3"/>
                  <a:pt x="11" y="3"/>
                </a:cubicBezTo>
                <a:cubicBezTo>
                  <a:pt x="5" y="3"/>
                  <a:pt x="0" y="8"/>
                  <a:pt x="0" y="14"/>
                </a:cubicBezTo>
                <a:cubicBezTo>
                  <a:pt x="0" y="19"/>
                  <a:pt x="3" y="23"/>
                  <a:pt x="8" y="24"/>
                </a:cubicBezTo>
                <a:cubicBezTo>
                  <a:pt x="8" y="34"/>
                  <a:pt x="8" y="34"/>
                  <a:pt x="8" y="34"/>
                </a:cubicBezTo>
                <a:cubicBezTo>
                  <a:pt x="8" y="41"/>
                  <a:pt x="13" y="46"/>
                  <a:pt x="20" y="46"/>
                </a:cubicBezTo>
                <a:cubicBezTo>
                  <a:pt x="38" y="46"/>
                  <a:pt x="38" y="46"/>
                  <a:pt x="38" y="46"/>
                </a:cubicBezTo>
                <a:cubicBezTo>
                  <a:pt x="39" y="46"/>
                  <a:pt x="41" y="44"/>
                  <a:pt x="41" y="43"/>
                </a:cubicBezTo>
                <a:cubicBezTo>
                  <a:pt x="41" y="41"/>
                  <a:pt x="39" y="40"/>
                  <a:pt x="38" y="40"/>
                </a:cubicBezTo>
                <a:close/>
                <a:moveTo>
                  <a:pt x="6" y="14"/>
                </a:moveTo>
                <a:cubicBezTo>
                  <a:pt x="6" y="11"/>
                  <a:pt x="8" y="9"/>
                  <a:pt x="11" y="9"/>
                </a:cubicBezTo>
                <a:cubicBezTo>
                  <a:pt x="14" y="9"/>
                  <a:pt x="16" y="11"/>
                  <a:pt x="16" y="14"/>
                </a:cubicBezTo>
                <a:cubicBezTo>
                  <a:pt x="16" y="17"/>
                  <a:pt x="14" y="19"/>
                  <a:pt x="11" y="19"/>
                </a:cubicBezTo>
                <a:cubicBezTo>
                  <a:pt x="8" y="19"/>
                  <a:pt x="6" y="17"/>
                  <a:pt x="6" y="14"/>
                </a:cubicBezTo>
                <a:close/>
                <a:moveTo>
                  <a:pt x="38" y="75"/>
                </a:moveTo>
                <a:cubicBezTo>
                  <a:pt x="20" y="75"/>
                  <a:pt x="20" y="75"/>
                  <a:pt x="20" y="75"/>
                </a:cubicBezTo>
                <a:cubicBezTo>
                  <a:pt x="13" y="75"/>
                  <a:pt x="8" y="80"/>
                  <a:pt x="8" y="87"/>
                </a:cubicBezTo>
                <a:cubicBezTo>
                  <a:pt x="8" y="96"/>
                  <a:pt x="8" y="96"/>
                  <a:pt x="8" y="96"/>
                </a:cubicBezTo>
                <a:cubicBezTo>
                  <a:pt x="3" y="98"/>
                  <a:pt x="0" y="102"/>
                  <a:pt x="0" y="107"/>
                </a:cubicBezTo>
                <a:cubicBezTo>
                  <a:pt x="0" y="113"/>
                  <a:pt x="5" y="117"/>
                  <a:pt x="11" y="117"/>
                </a:cubicBezTo>
                <a:cubicBezTo>
                  <a:pt x="17" y="117"/>
                  <a:pt x="22" y="113"/>
                  <a:pt x="22" y="107"/>
                </a:cubicBezTo>
                <a:cubicBezTo>
                  <a:pt x="22" y="102"/>
                  <a:pt x="18" y="98"/>
                  <a:pt x="14" y="96"/>
                </a:cubicBezTo>
                <a:cubicBezTo>
                  <a:pt x="14" y="87"/>
                  <a:pt x="14" y="87"/>
                  <a:pt x="14" y="87"/>
                </a:cubicBezTo>
                <a:cubicBezTo>
                  <a:pt x="14" y="83"/>
                  <a:pt x="17" y="81"/>
                  <a:pt x="20" y="81"/>
                </a:cubicBezTo>
                <a:cubicBezTo>
                  <a:pt x="38" y="81"/>
                  <a:pt x="38" y="81"/>
                  <a:pt x="38" y="81"/>
                </a:cubicBezTo>
                <a:cubicBezTo>
                  <a:pt x="39" y="81"/>
                  <a:pt x="41" y="79"/>
                  <a:pt x="41" y="78"/>
                </a:cubicBezTo>
                <a:cubicBezTo>
                  <a:pt x="41" y="76"/>
                  <a:pt x="39" y="75"/>
                  <a:pt x="38" y="75"/>
                </a:cubicBezTo>
                <a:close/>
                <a:moveTo>
                  <a:pt x="16" y="107"/>
                </a:moveTo>
                <a:cubicBezTo>
                  <a:pt x="16" y="109"/>
                  <a:pt x="14" y="112"/>
                  <a:pt x="11" y="112"/>
                </a:cubicBezTo>
                <a:cubicBezTo>
                  <a:pt x="8" y="112"/>
                  <a:pt x="6" y="109"/>
                  <a:pt x="6" y="107"/>
                </a:cubicBezTo>
                <a:cubicBezTo>
                  <a:pt x="6" y="104"/>
                  <a:pt x="8" y="102"/>
                  <a:pt x="11" y="102"/>
                </a:cubicBezTo>
                <a:cubicBezTo>
                  <a:pt x="14" y="102"/>
                  <a:pt x="16" y="104"/>
                  <a:pt x="16" y="107"/>
                </a:cubicBezTo>
                <a:close/>
                <a:moveTo>
                  <a:pt x="149" y="49"/>
                </a:moveTo>
                <a:cubicBezTo>
                  <a:pt x="144" y="49"/>
                  <a:pt x="140" y="53"/>
                  <a:pt x="139" y="57"/>
                </a:cubicBezTo>
                <a:cubicBezTo>
                  <a:pt x="122" y="57"/>
                  <a:pt x="122" y="57"/>
                  <a:pt x="122" y="57"/>
                </a:cubicBezTo>
                <a:cubicBezTo>
                  <a:pt x="121" y="57"/>
                  <a:pt x="119" y="59"/>
                  <a:pt x="119" y="60"/>
                </a:cubicBezTo>
                <a:cubicBezTo>
                  <a:pt x="119" y="62"/>
                  <a:pt x="121" y="63"/>
                  <a:pt x="122" y="63"/>
                </a:cubicBezTo>
                <a:cubicBezTo>
                  <a:pt x="139" y="63"/>
                  <a:pt x="139" y="63"/>
                  <a:pt x="139" y="63"/>
                </a:cubicBezTo>
                <a:cubicBezTo>
                  <a:pt x="140" y="68"/>
                  <a:pt x="144" y="71"/>
                  <a:pt x="149" y="71"/>
                </a:cubicBezTo>
                <a:cubicBezTo>
                  <a:pt x="155" y="71"/>
                  <a:pt x="160" y="66"/>
                  <a:pt x="160" y="60"/>
                </a:cubicBezTo>
                <a:cubicBezTo>
                  <a:pt x="160" y="54"/>
                  <a:pt x="155" y="49"/>
                  <a:pt x="149" y="49"/>
                </a:cubicBezTo>
                <a:close/>
                <a:moveTo>
                  <a:pt x="149" y="65"/>
                </a:moveTo>
                <a:cubicBezTo>
                  <a:pt x="146" y="65"/>
                  <a:pt x="144" y="63"/>
                  <a:pt x="144" y="60"/>
                </a:cubicBezTo>
                <a:cubicBezTo>
                  <a:pt x="144" y="58"/>
                  <a:pt x="146" y="55"/>
                  <a:pt x="149" y="55"/>
                </a:cubicBezTo>
                <a:cubicBezTo>
                  <a:pt x="152" y="55"/>
                  <a:pt x="154" y="58"/>
                  <a:pt x="154" y="60"/>
                </a:cubicBezTo>
                <a:cubicBezTo>
                  <a:pt x="154" y="63"/>
                  <a:pt x="152" y="65"/>
                  <a:pt x="149" y="65"/>
                </a:cubicBezTo>
                <a:close/>
                <a:moveTo>
                  <a:pt x="152" y="96"/>
                </a:moveTo>
                <a:cubicBezTo>
                  <a:pt x="152" y="87"/>
                  <a:pt x="152" y="87"/>
                  <a:pt x="152" y="87"/>
                </a:cubicBezTo>
                <a:cubicBezTo>
                  <a:pt x="152" y="80"/>
                  <a:pt x="147" y="75"/>
                  <a:pt x="140" y="75"/>
                </a:cubicBezTo>
                <a:cubicBezTo>
                  <a:pt x="122" y="75"/>
                  <a:pt x="122" y="75"/>
                  <a:pt x="122" y="75"/>
                </a:cubicBezTo>
                <a:cubicBezTo>
                  <a:pt x="121" y="75"/>
                  <a:pt x="119" y="76"/>
                  <a:pt x="119" y="78"/>
                </a:cubicBezTo>
                <a:cubicBezTo>
                  <a:pt x="119" y="79"/>
                  <a:pt x="121" y="81"/>
                  <a:pt x="122" y="81"/>
                </a:cubicBezTo>
                <a:cubicBezTo>
                  <a:pt x="140" y="81"/>
                  <a:pt x="140" y="81"/>
                  <a:pt x="140" y="81"/>
                </a:cubicBezTo>
                <a:cubicBezTo>
                  <a:pt x="144" y="81"/>
                  <a:pt x="146" y="83"/>
                  <a:pt x="146" y="87"/>
                </a:cubicBezTo>
                <a:cubicBezTo>
                  <a:pt x="146" y="96"/>
                  <a:pt x="146" y="96"/>
                  <a:pt x="146" y="96"/>
                </a:cubicBezTo>
                <a:cubicBezTo>
                  <a:pt x="142" y="98"/>
                  <a:pt x="138" y="102"/>
                  <a:pt x="138" y="107"/>
                </a:cubicBezTo>
                <a:cubicBezTo>
                  <a:pt x="138" y="113"/>
                  <a:pt x="143" y="118"/>
                  <a:pt x="149" y="118"/>
                </a:cubicBezTo>
                <a:cubicBezTo>
                  <a:pt x="155" y="118"/>
                  <a:pt x="160" y="113"/>
                  <a:pt x="160" y="107"/>
                </a:cubicBezTo>
                <a:cubicBezTo>
                  <a:pt x="160" y="102"/>
                  <a:pt x="157" y="98"/>
                  <a:pt x="152" y="96"/>
                </a:cubicBezTo>
                <a:close/>
                <a:moveTo>
                  <a:pt x="149" y="112"/>
                </a:moveTo>
                <a:cubicBezTo>
                  <a:pt x="146" y="112"/>
                  <a:pt x="144" y="109"/>
                  <a:pt x="144" y="107"/>
                </a:cubicBezTo>
                <a:cubicBezTo>
                  <a:pt x="144" y="104"/>
                  <a:pt x="146" y="102"/>
                  <a:pt x="149" y="102"/>
                </a:cubicBezTo>
                <a:cubicBezTo>
                  <a:pt x="152" y="102"/>
                  <a:pt x="154" y="104"/>
                  <a:pt x="154" y="107"/>
                </a:cubicBezTo>
                <a:cubicBezTo>
                  <a:pt x="154" y="109"/>
                  <a:pt x="152" y="112"/>
                  <a:pt x="149" y="112"/>
                </a:cubicBezTo>
                <a:close/>
                <a:moveTo>
                  <a:pt x="122" y="46"/>
                </a:moveTo>
                <a:cubicBezTo>
                  <a:pt x="140" y="46"/>
                  <a:pt x="140" y="46"/>
                  <a:pt x="140" y="46"/>
                </a:cubicBezTo>
                <a:cubicBezTo>
                  <a:pt x="147" y="46"/>
                  <a:pt x="152" y="41"/>
                  <a:pt x="152" y="34"/>
                </a:cubicBezTo>
                <a:cubicBezTo>
                  <a:pt x="152" y="24"/>
                  <a:pt x="152" y="24"/>
                  <a:pt x="152" y="24"/>
                </a:cubicBezTo>
                <a:cubicBezTo>
                  <a:pt x="157" y="23"/>
                  <a:pt x="160" y="19"/>
                  <a:pt x="160" y="14"/>
                </a:cubicBezTo>
                <a:cubicBezTo>
                  <a:pt x="160" y="8"/>
                  <a:pt x="155" y="3"/>
                  <a:pt x="149" y="3"/>
                </a:cubicBezTo>
                <a:cubicBezTo>
                  <a:pt x="143" y="3"/>
                  <a:pt x="138" y="8"/>
                  <a:pt x="138" y="14"/>
                </a:cubicBezTo>
                <a:cubicBezTo>
                  <a:pt x="138" y="19"/>
                  <a:pt x="142" y="23"/>
                  <a:pt x="146" y="24"/>
                </a:cubicBezTo>
                <a:cubicBezTo>
                  <a:pt x="146" y="34"/>
                  <a:pt x="146" y="34"/>
                  <a:pt x="146" y="34"/>
                </a:cubicBezTo>
                <a:cubicBezTo>
                  <a:pt x="146" y="37"/>
                  <a:pt x="143" y="40"/>
                  <a:pt x="140" y="40"/>
                </a:cubicBezTo>
                <a:cubicBezTo>
                  <a:pt x="122" y="40"/>
                  <a:pt x="122" y="40"/>
                  <a:pt x="122" y="40"/>
                </a:cubicBezTo>
                <a:cubicBezTo>
                  <a:pt x="121" y="40"/>
                  <a:pt x="119" y="41"/>
                  <a:pt x="119" y="43"/>
                </a:cubicBezTo>
                <a:cubicBezTo>
                  <a:pt x="119" y="44"/>
                  <a:pt x="121" y="46"/>
                  <a:pt x="122" y="46"/>
                </a:cubicBezTo>
                <a:close/>
                <a:moveTo>
                  <a:pt x="144" y="14"/>
                </a:moveTo>
                <a:cubicBezTo>
                  <a:pt x="144" y="11"/>
                  <a:pt x="146" y="9"/>
                  <a:pt x="149" y="9"/>
                </a:cubicBezTo>
                <a:cubicBezTo>
                  <a:pt x="152" y="9"/>
                  <a:pt x="154" y="11"/>
                  <a:pt x="154" y="14"/>
                </a:cubicBezTo>
                <a:cubicBezTo>
                  <a:pt x="154" y="17"/>
                  <a:pt x="152" y="19"/>
                  <a:pt x="149" y="19"/>
                </a:cubicBezTo>
                <a:cubicBezTo>
                  <a:pt x="146" y="19"/>
                  <a:pt x="144" y="17"/>
                  <a:pt x="144" y="1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35" name="Freeform 834">
            <a:extLst>
              <a:ext uri="{FF2B5EF4-FFF2-40B4-BE49-F238E27FC236}">
                <a16:creationId xmlns:a16="http://schemas.microsoft.com/office/drawing/2014/main" xmlns="" id="{5095D8C9-8086-4FF1-B2D1-8FE26108AF5A}"/>
              </a:ext>
            </a:extLst>
          </p:cNvPr>
          <p:cNvSpPr>
            <a:spLocks noEditPoints="1"/>
          </p:cNvSpPr>
          <p:nvPr/>
        </p:nvSpPr>
        <p:spPr bwMode="auto">
          <a:xfrm>
            <a:off x="7299325" y="4081463"/>
            <a:ext cx="477838" cy="550863"/>
          </a:xfrm>
          <a:custGeom>
            <a:avLst/>
            <a:gdLst>
              <a:gd name="T0" fmla="*/ 125 w 140"/>
              <a:gd name="T1" fmla="*/ 0 h 160"/>
              <a:gd name="T2" fmla="*/ 5 w 140"/>
              <a:gd name="T3" fmla="*/ 10 h 160"/>
              <a:gd name="T4" fmla="*/ 8 w 140"/>
              <a:gd name="T5" fmla="*/ 40 h 160"/>
              <a:gd name="T6" fmla="*/ 5 w 140"/>
              <a:gd name="T7" fmla="*/ 69 h 160"/>
              <a:gd name="T8" fmla="*/ 5 w 140"/>
              <a:gd name="T9" fmla="*/ 83 h 160"/>
              <a:gd name="T10" fmla="*/ 15 w 140"/>
              <a:gd name="T11" fmla="*/ 116 h 160"/>
              <a:gd name="T12" fmla="*/ 135 w 140"/>
              <a:gd name="T13" fmla="*/ 106 h 160"/>
              <a:gd name="T14" fmla="*/ 132 w 140"/>
              <a:gd name="T15" fmla="*/ 76 h 160"/>
              <a:gd name="T16" fmla="*/ 135 w 140"/>
              <a:gd name="T17" fmla="*/ 47 h 160"/>
              <a:gd name="T18" fmla="*/ 135 w 140"/>
              <a:gd name="T19" fmla="*/ 33 h 160"/>
              <a:gd name="T20" fmla="*/ 11 w 140"/>
              <a:gd name="T21" fmla="*/ 10 h 160"/>
              <a:gd name="T22" fmla="*/ 125 w 140"/>
              <a:gd name="T23" fmla="*/ 6 h 160"/>
              <a:gd name="T24" fmla="*/ 129 w 140"/>
              <a:gd name="T25" fmla="*/ 33 h 160"/>
              <a:gd name="T26" fmla="*/ 15 w 140"/>
              <a:gd name="T27" fmla="*/ 37 h 160"/>
              <a:gd name="T28" fmla="*/ 11 w 140"/>
              <a:gd name="T29" fmla="*/ 10 h 160"/>
              <a:gd name="T30" fmla="*/ 129 w 140"/>
              <a:gd name="T31" fmla="*/ 69 h 160"/>
              <a:gd name="T32" fmla="*/ 15 w 140"/>
              <a:gd name="T33" fmla="*/ 73 h 160"/>
              <a:gd name="T34" fmla="*/ 11 w 140"/>
              <a:gd name="T35" fmla="*/ 47 h 160"/>
              <a:gd name="T36" fmla="*/ 125 w 140"/>
              <a:gd name="T37" fmla="*/ 43 h 160"/>
              <a:gd name="T38" fmla="*/ 129 w 140"/>
              <a:gd name="T39" fmla="*/ 106 h 160"/>
              <a:gd name="T40" fmla="*/ 15 w 140"/>
              <a:gd name="T41" fmla="*/ 110 h 160"/>
              <a:gd name="T42" fmla="*/ 11 w 140"/>
              <a:gd name="T43" fmla="*/ 83 h 160"/>
              <a:gd name="T44" fmla="*/ 125 w 140"/>
              <a:gd name="T45" fmla="*/ 79 h 160"/>
              <a:gd name="T46" fmla="*/ 129 w 140"/>
              <a:gd name="T47" fmla="*/ 106 h 160"/>
              <a:gd name="T48" fmla="*/ 106 w 140"/>
              <a:gd name="T49" fmla="*/ 24 h 160"/>
              <a:gd name="T50" fmla="*/ 106 w 140"/>
              <a:gd name="T51" fmla="*/ 18 h 160"/>
              <a:gd name="T52" fmla="*/ 66 w 140"/>
              <a:gd name="T53" fmla="*/ 21 h 160"/>
              <a:gd name="T54" fmla="*/ 38 w 140"/>
              <a:gd name="T55" fmla="*/ 18 h 160"/>
              <a:gd name="T56" fmla="*/ 38 w 140"/>
              <a:gd name="T57" fmla="*/ 25 h 160"/>
              <a:gd name="T58" fmla="*/ 38 w 140"/>
              <a:gd name="T59" fmla="*/ 18 h 160"/>
              <a:gd name="T60" fmla="*/ 106 w 140"/>
              <a:gd name="T61" fmla="*/ 61 h 160"/>
              <a:gd name="T62" fmla="*/ 106 w 140"/>
              <a:gd name="T63" fmla="*/ 55 h 160"/>
              <a:gd name="T64" fmla="*/ 66 w 140"/>
              <a:gd name="T65" fmla="*/ 58 h 160"/>
              <a:gd name="T66" fmla="*/ 106 w 140"/>
              <a:gd name="T67" fmla="*/ 91 h 160"/>
              <a:gd name="T68" fmla="*/ 66 w 140"/>
              <a:gd name="T69" fmla="*/ 94 h 160"/>
              <a:gd name="T70" fmla="*/ 106 w 140"/>
              <a:gd name="T71" fmla="*/ 97 h 160"/>
              <a:gd name="T72" fmla="*/ 106 w 140"/>
              <a:gd name="T73" fmla="*/ 91 h 160"/>
              <a:gd name="T74" fmla="*/ 42 w 140"/>
              <a:gd name="T75" fmla="*/ 58 h 160"/>
              <a:gd name="T76" fmla="*/ 35 w 140"/>
              <a:gd name="T77" fmla="*/ 58 h 160"/>
              <a:gd name="T78" fmla="*/ 38 w 140"/>
              <a:gd name="T79" fmla="*/ 91 h 160"/>
              <a:gd name="T80" fmla="*/ 38 w 140"/>
              <a:gd name="T81" fmla="*/ 98 h 160"/>
              <a:gd name="T82" fmla="*/ 38 w 140"/>
              <a:gd name="T83" fmla="*/ 91 h 160"/>
              <a:gd name="T84" fmla="*/ 117 w 140"/>
              <a:gd name="T85" fmla="*/ 145 h 160"/>
              <a:gd name="T86" fmla="*/ 73 w 140"/>
              <a:gd name="T87" fmla="*/ 137 h 160"/>
              <a:gd name="T88" fmla="*/ 70 w 140"/>
              <a:gd name="T89" fmla="*/ 125 h 160"/>
              <a:gd name="T90" fmla="*/ 67 w 140"/>
              <a:gd name="T91" fmla="*/ 137 h 160"/>
              <a:gd name="T92" fmla="*/ 23 w 140"/>
              <a:gd name="T93" fmla="*/ 145 h 160"/>
              <a:gd name="T94" fmla="*/ 0 w 140"/>
              <a:gd name="T95" fmla="*/ 148 h 160"/>
              <a:gd name="T96" fmla="*/ 23 w 140"/>
              <a:gd name="T97" fmla="*/ 151 h 160"/>
              <a:gd name="T98" fmla="*/ 70 w 140"/>
              <a:gd name="T99" fmla="*/ 160 h 160"/>
              <a:gd name="T100" fmla="*/ 117 w 140"/>
              <a:gd name="T101" fmla="*/ 151 h 160"/>
              <a:gd name="T102" fmla="*/ 140 w 140"/>
              <a:gd name="T103" fmla="*/ 148 h 160"/>
              <a:gd name="T104" fmla="*/ 12 w 140"/>
              <a:gd name="T105" fmla="*/ 154 h 160"/>
              <a:gd name="T106" fmla="*/ 12 w 140"/>
              <a:gd name="T107" fmla="*/ 142 h 160"/>
              <a:gd name="T108" fmla="*/ 12 w 140"/>
              <a:gd name="T109" fmla="*/ 154 h 160"/>
              <a:gd name="T110" fmla="*/ 64 w 140"/>
              <a:gd name="T111" fmla="*/ 148 h 160"/>
              <a:gd name="T112" fmla="*/ 76 w 140"/>
              <a:gd name="T113" fmla="*/ 148 h 160"/>
              <a:gd name="T114" fmla="*/ 128 w 140"/>
              <a:gd name="T115" fmla="*/ 154 h 160"/>
              <a:gd name="T116" fmla="*/ 128 w 140"/>
              <a:gd name="T117" fmla="*/ 142 h 160"/>
              <a:gd name="T118" fmla="*/ 128 w 140"/>
              <a:gd name="T119" fmla="*/ 154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40" h="160">
                <a:moveTo>
                  <a:pt x="135" y="10"/>
                </a:moveTo>
                <a:cubicBezTo>
                  <a:pt x="135" y="4"/>
                  <a:pt x="130" y="0"/>
                  <a:pt x="125" y="0"/>
                </a:cubicBezTo>
                <a:cubicBezTo>
                  <a:pt x="15" y="0"/>
                  <a:pt x="15" y="0"/>
                  <a:pt x="15" y="0"/>
                </a:cubicBezTo>
                <a:cubicBezTo>
                  <a:pt x="10" y="0"/>
                  <a:pt x="5" y="4"/>
                  <a:pt x="5" y="10"/>
                </a:cubicBezTo>
                <a:cubicBezTo>
                  <a:pt x="5" y="33"/>
                  <a:pt x="5" y="33"/>
                  <a:pt x="5" y="33"/>
                </a:cubicBezTo>
                <a:cubicBezTo>
                  <a:pt x="5" y="35"/>
                  <a:pt x="6" y="38"/>
                  <a:pt x="8" y="40"/>
                </a:cubicBezTo>
                <a:cubicBezTo>
                  <a:pt x="6" y="41"/>
                  <a:pt x="5" y="44"/>
                  <a:pt x="5" y="47"/>
                </a:cubicBezTo>
                <a:cubicBezTo>
                  <a:pt x="5" y="69"/>
                  <a:pt x="5" y="69"/>
                  <a:pt x="5" y="69"/>
                </a:cubicBezTo>
                <a:cubicBezTo>
                  <a:pt x="5" y="72"/>
                  <a:pt x="6" y="74"/>
                  <a:pt x="8" y="76"/>
                </a:cubicBezTo>
                <a:cubicBezTo>
                  <a:pt x="6" y="78"/>
                  <a:pt x="5" y="80"/>
                  <a:pt x="5" y="83"/>
                </a:cubicBezTo>
                <a:cubicBezTo>
                  <a:pt x="5" y="106"/>
                  <a:pt x="5" y="106"/>
                  <a:pt x="5" y="106"/>
                </a:cubicBezTo>
                <a:cubicBezTo>
                  <a:pt x="5" y="111"/>
                  <a:pt x="10" y="116"/>
                  <a:pt x="15" y="116"/>
                </a:cubicBezTo>
                <a:cubicBezTo>
                  <a:pt x="125" y="116"/>
                  <a:pt x="125" y="116"/>
                  <a:pt x="125" y="116"/>
                </a:cubicBezTo>
                <a:cubicBezTo>
                  <a:pt x="130" y="116"/>
                  <a:pt x="135" y="111"/>
                  <a:pt x="135" y="106"/>
                </a:cubicBezTo>
                <a:cubicBezTo>
                  <a:pt x="135" y="83"/>
                  <a:pt x="135" y="83"/>
                  <a:pt x="135" y="83"/>
                </a:cubicBezTo>
                <a:cubicBezTo>
                  <a:pt x="135" y="80"/>
                  <a:pt x="133" y="78"/>
                  <a:pt x="132" y="76"/>
                </a:cubicBezTo>
                <a:cubicBezTo>
                  <a:pt x="133" y="74"/>
                  <a:pt x="135" y="72"/>
                  <a:pt x="135" y="69"/>
                </a:cubicBezTo>
                <a:cubicBezTo>
                  <a:pt x="135" y="47"/>
                  <a:pt x="135" y="47"/>
                  <a:pt x="135" y="47"/>
                </a:cubicBezTo>
                <a:cubicBezTo>
                  <a:pt x="135" y="44"/>
                  <a:pt x="133" y="41"/>
                  <a:pt x="132" y="40"/>
                </a:cubicBezTo>
                <a:cubicBezTo>
                  <a:pt x="133" y="38"/>
                  <a:pt x="135" y="35"/>
                  <a:pt x="135" y="33"/>
                </a:cubicBezTo>
                <a:lnTo>
                  <a:pt x="135" y="10"/>
                </a:lnTo>
                <a:close/>
                <a:moveTo>
                  <a:pt x="11" y="10"/>
                </a:moveTo>
                <a:cubicBezTo>
                  <a:pt x="11" y="8"/>
                  <a:pt x="13" y="6"/>
                  <a:pt x="15" y="6"/>
                </a:cubicBezTo>
                <a:cubicBezTo>
                  <a:pt x="125" y="6"/>
                  <a:pt x="125" y="6"/>
                  <a:pt x="125" y="6"/>
                </a:cubicBezTo>
                <a:cubicBezTo>
                  <a:pt x="127" y="6"/>
                  <a:pt x="129" y="8"/>
                  <a:pt x="129" y="10"/>
                </a:cubicBezTo>
                <a:cubicBezTo>
                  <a:pt x="129" y="33"/>
                  <a:pt x="129" y="33"/>
                  <a:pt x="129" y="33"/>
                </a:cubicBezTo>
                <a:cubicBezTo>
                  <a:pt x="129" y="35"/>
                  <a:pt x="127" y="37"/>
                  <a:pt x="125" y="37"/>
                </a:cubicBezTo>
                <a:cubicBezTo>
                  <a:pt x="15" y="37"/>
                  <a:pt x="15" y="37"/>
                  <a:pt x="15" y="37"/>
                </a:cubicBezTo>
                <a:cubicBezTo>
                  <a:pt x="13" y="37"/>
                  <a:pt x="11" y="35"/>
                  <a:pt x="11" y="33"/>
                </a:cubicBezTo>
                <a:cubicBezTo>
                  <a:pt x="11" y="10"/>
                  <a:pt x="11" y="10"/>
                  <a:pt x="11" y="10"/>
                </a:cubicBezTo>
                <a:close/>
                <a:moveTo>
                  <a:pt x="129" y="47"/>
                </a:moveTo>
                <a:cubicBezTo>
                  <a:pt x="129" y="69"/>
                  <a:pt x="129" y="69"/>
                  <a:pt x="129" y="69"/>
                </a:cubicBezTo>
                <a:cubicBezTo>
                  <a:pt x="129" y="71"/>
                  <a:pt x="127" y="73"/>
                  <a:pt x="125" y="73"/>
                </a:cubicBezTo>
                <a:cubicBezTo>
                  <a:pt x="15" y="73"/>
                  <a:pt x="15" y="73"/>
                  <a:pt x="15" y="73"/>
                </a:cubicBezTo>
                <a:cubicBezTo>
                  <a:pt x="13" y="73"/>
                  <a:pt x="11" y="71"/>
                  <a:pt x="11" y="69"/>
                </a:cubicBezTo>
                <a:cubicBezTo>
                  <a:pt x="11" y="47"/>
                  <a:pt x="11" y="47"/>
                  <a:pt x="11" y="47"/>
                </a:cubicBezTo>
                <a:cubicBezTo>
                  <a:pt x="11" y="44"/>
                  <a:pt x="13" y="43"/>
                  <a:pt x="15" y="43"/>
                </a:cubicBezTo>
                <a:cubicBezTo>
                  <a:pt x="125" y="43"/>
                  <a:pt x="125" y="43"/>
                  <a:pt x="125" y="43"/>
                </a:cubicBezTo>
                <a:cubicBezTo>
                  <a:pt x="127" y="43"/>
                  <a:pt x="129" y="44"/>
                  <a:pt x="129" y="47"/>
                </a:cubicBezTo>
                <a:close/>
                <a:moveTo>
                  <a:pt x="129" y="106"/>
                </a:moveTo>
                <a:cubicBezTo>
                  <a:pt x="129" y="108"/>
                  <a:pt x="127" y="110"/>
                  <a:pt x="125" y="110"/>
                </a:cubicBezTo>
                <a:cubicBezTo>
                  <a:pt x="15" y="110"/>
                  <a:pt x="15" y="110"/>
                  <a:pt x="15" y="110"/>
                </a:cubicBezTo>
                <a:cubicBezTo>
                  <a:pt x="13" y="110"/>
                  <a:pt x="11" y="108"/>
                  <a:pt x="11" y="106"/>
                </a:cubicBezTo>
                <a:cubicBezTo>
                  <a:pt x="11" y="83"/>
                  <a:pt x="11" y="83"/>
                  <a:pt x="11" y="83"/>
                </a:cubicBezTo>
                <a:cubicBezTo>
                  <a:pt x="11" y="81"/>
                  <a:pt x="13" y="79"/>
                  <a:pt x="15" y="79"/>
                </a:cubicBezTo>
                <a:cubicBezTo>
                  <a:pt x="125" y="79"/>
                  <a:pt x="125" y="79"/>
                  <a:pt x="125" y="79"/>
                </a:cubicBezTo>
                <a:cubicBezTo>
                  <a:pt x="127" y="79"/>
                  <a:pt x="129" y="81"/>
                  <a:pt x="129" y="83"/>
                </a:cubicBezTo>
                <a:lnTo>
                  <a:pt x="129" y="106"/>
                </a:lnTo>
                <a:close/>
                <a:moveTo>
                  <a:pt x="69" y="24"/>
                </a:moveTo>
                <a:cubicBezTo>
                  <a:pt x="106" y="24"/>
                  <a:pt x="106" y="24"/>
                  <a:pt x="106" y="24"/>
                </a:cubicBezTo>
                <a:cubicBezTo>
                  <a:pt x="107" y="24"/>
                  <a:pt x="108" y="23"/>
                  <a:pt x="108" y="21"/>
                </a:cubicBezTo>
                <a:cubicBezTo>
                  <a:pt x="108" y="20"/>
                  <a:pt x="107" y="18"/>
                  <a:pt x="106" y="18"/>
                </a:cubicBezTo>
                <a:cubicBezTo>
                  <a:pt x="69" y="18"/>
                  <a:pt x="69" y="18"/>
                  <a:pt x="69" y="18"/>
                </a:cubicBezTo>
                <a:cubicBezTo>
                  <a:pt x="67" y="18"/>
                  <a:pt x="66" y="20"/>
                  <a:pt x="66" y="21"/>
                </a:cubicBezTo>
                <a:cubicBezTo>
                  <a:pt x="66" y="23"/>
                  <a:pt x="67" y="24"/>
                  <a:pt x="69" y="24"/>
                </a:cubicBezTo>
                <a:close/>
                <a:moveTo>
                  <a:pt x="38" y="18"/>
                </a:moveTo>
                <a:cubicBezTo>
                  <a:pt x="40" y="18"/>
                  <a:pt x="42" y="19"/>
                  <a:pt x="42" y="21"/>
                </a:cubicBezTo>
                <a:cubicBezTo>
                  <a:pt x="42" y="23"/>
                  <a:pt x="40" y="25"/>
                  <a:pt x="38" y="25"/>
                </a:cubicBezTo>
                <a:cubicBezTo>
                  <a:pt x="37" y="25"/>
                  <a:pt x="35" y="23"/>
                  <a:pt x="35" y="21"/>
                </a:cubicBezTo>
                <a:cubicBezTo>
                  <a:pt x="35" y="19"/>
                  <a:pt x="37" y="18"/>
                  <a:pt x="38" y="18"/>
                </a:cubicBezTo>
                <a:close/>
                <a:moveTo>
                  <a:pt x="69" y="61"/>
                </a:moveTo>
                <a:cubicBezTo>
                  <a:pt x="106" y="61"/>
                  <a:pt x="106" y="61"/>
                  <a:pt x="106" y="61"/>
                </a:cubicBezTo>
                <a:cubicBezTo>
                  <a:pt x="107" y="61"/>
                  <a:pt x="108" y="59"/>
                  <a:pt x="108" y="58"/>
                </a:cubicBezTo>
                <a:cubicBezTo>
                  <a:pt x="108" y="56"/>
                  <a:pt x="107" y="55"/>
                  <a:pt x="106" y="55"/>
                </a:cubicBezTo>
                <a:cubicBezTo>
                  <a:pt x="69" y="55"/>
                  <a:pt x="69" y="55"/>
                  <a:pt x="69" y="55"/>
                </a:cubicBezTo>
                <a:cubicBezTo>
                  <a:pt x="67" y="55"/>
                  <a:pt x="66" y="56"/>
                  <a:pt x="66" y="58"/>
                </a:cubicBezTo>
                <a:cubicBezTo>
                  <a:pt x="66" y="59"/>
                  <a:pt x="67" y="61"/>
                  <a:pt x="69" y="61"/>
                </a:cubicBezTo>
                <a:close/>
                <a:moveTo>
                  <a:pt x="106" y="91"/>
                </a:moveTo>
                <a:cubicBezTo>
                  <a:pt x="69" y="91"/>
                  <a:pt x="69" y="91"/>
                  <a:pt x="69" y="91"/>
                </a:cubicBezTo>
                <a:cubicBezTo>
                  <a:pt x="67" y="91"/>
                  <a:pt x="66" y="93"/>
                  <a:pt x="66" y="94"/>
                </a:cubicBezTo>
                <a:cubicBezTo>
                  <a:pt x="66" y="96"/>
                  <a:pt x="67" y="97"/>
                  <a:pt x="69" y="97"/>
                </a:cubicBezTo>
                <a:cubicBezTo>
                  <a:pt x="106" y="97"/>
                  <a:pt x="106" y="97"/>
                  <a:pt x="106" y="97"/>
                </a:cubicBezTo>
                <a:cubicBezTo>
                  <a:pt x="107" y="97"/>
                  <a:pt x="108" y="96"/>
                  <a:pt x="108" y="94"/>
                </a:cubicBezTo>
                <a:cubicBezTo>
                  <a:pt x="108" y="93"/>
                  <a:pt x="107" y="91"/>
                  <a:pt x="106" y="91"/>
                </a:cubicBezTo>
                <a:close/>
                <a:moveTo>
                  <a:pt x="38" y="54"/>
                </a:moveTo>
                <a:cubicBezTo>
                  <a:pt x="40" y="54"/>
                  <a:pt x="42" y="56"/>
                  <a:pt x="42" y="58"/>
                </a:cubicBezTo>
                <a:cubicBezTo>
                  <a:pt x="42" y="60"/>
                  <a:pt x="40" y="61"/>
                  <a:pt x="38" y="61"/>
                </a:cubicBezTo>
                <a:cubicBezTo>
                  <a:pt x="37" y="61"/>
                  <a:pt x="35" y="60"/>
                  <a:pt x="35" y="58"/>
                </a:cubicBezTo>
                <a:cubicBezTo>
                  <a:pt x="35" y="56"/>
                  <a:pt x="37" y="54"/>
                  <a:pt x="38" y="54"/>
                </a:cubicBezTo>
                <a:close/>
                <a:moveTo>
                  <a:pt x="38" y="91"/>
                </a:moveTo>
                <a:cubicBezTo>
                  <a:pt x="40" y="91"/>
                  <a:pt x="42" y="92"/>
                  <a:pt x="42" y="94"/>
                </a:cubicBezTo>
                <a:cubicBezTo>
                  <a:pt x="42" y="96"/>
                  <a:pt x="40" y="98"/>
                  <a:pt x="38" y="98"/>
                </a:cubicBezTo>
                <a:cubicBezTo>
                  <a:pt x="37" y="98"/>
                  <a:pt x="35" y="96"/>
                  <a:pt x="35" y="94"/>
                </a:cubicBezTo>
                <a:cubicBezTo>
                  <a:pt x="35" y="92"/>
                  <a:pt x="37" y="91"/>
                  <a:pt x="38" y="91"/>
                </a:cubicBezTo>
                <a:close/>
                <a:moveTo>
                  <a:pt x="128" y="137"/>
                </a:moveTo>
                <a:cubicBezTo>
                  <a:pt x="123" y="137"/>
                  <a:pt x="118" y="140"/>
                  <a:pt x="117" y="145"/>
                </a:cubicBezTo>
                <a:cubicBezTo>
                  <a:pt x="81" y="145"/>
                  <a:pt x="81" y="145"/>
                  <a:pt x="81" y="145"/>
                </a:cubicBezTo>
                <a:cubicBezTo>
                  <a:pt x="80" y="141"/>
                  <a:pt x="77" y="138"/>
                  <a:pt x="73" y="137"/>
                </a:cubicBezTo>
                <a:cubicBezTo>
                  <a:pt x="73" y="128"/>
                  <a:pt x="73" y="128"/>
                  <a:pt x="73" y="128"/>
                </a:cubicBezTo>
                <a:cubicBezTo>
                  <a:pt x="73" y="126"/>
                  <a:pt x="72" y="125"/>
                  <a:pt x="70" y="125"/>
                </a:cubicBezTo>
                <a:cubicBezTo>
                  <a:pt x="68" y="125"/>
                  <a:pt x="67" y="126"/>
                  <a:pt x="67" y="128"/>
                </a:cubicBezTo>
                <a:cubicBezTo>
                  <a:pt x="67" y="137"/>
                  <a:pt x="67" y="137"/>
                  <a:pt x="67" y="137"/>
                </a:cubicBezTo>
                <a:cubicBezTo>
                  <a:pt x="63" y="138"/>
                  <a:pt x="60" y="141"/>
                  <a:pt x="59" y="145"/>
                </a:cubicBezTo>
                <a:cubicBezTo>
                  <a:pt x="23" y="145"/>
                  <a:pt x="23" y="145"/>
                  <a:pt x="23" y="145"/>
                </a:cubicBezTo>
                <a:cubicBezTo>
                  <a:pt x="22" y="140"/>
                  <a:pt x="17" y="137"/>
                  <a:pt x="12" y="137"/>
                </a:cubicBezTo>
                <a:cubicBezTo>
                  <a:pt x="5" y="137"/>
                  <a:pt x="0" y="142"/>
                  <a:pt x="0" y="148"/>
                </a:cubicBezTo>
                <a:cubicBezTo>
                  <a:pt x="0" y="155"/>
                  <a:pt x="5" y="160"/>
                  <a:pt x="12" y="160"/>
                </a:cubicBezTo>
                <a:cubicBezTo>
                  <a:pt x="17" y="160"/>
                  <a:pt x="22" y="156"/>
                  <a:pt x="23" y="151"/>
                </a:cubicBezTo>
                <a:cubicBezTo>
                  <a:pt x="59" y="151"/>
                  <a:pt x="59" y="151"/>
                  <a:pt x="59" y="151"/>
                </a:cubicBezTo>
                <a:cubicBezTo>
                  <a:pt x="60" y="156"/>
                  <a:pt x="64" y="160"/>
                  <a:pt x="70" y="160"/>
                </a:cubicBezTo>
                <a:cubicBezTo>
                  <a:pt x="75" y="160"/>
                  <a:pt x="80" y="156"/>
                  <a:pt x="81" y="151"/>
                </a:cubicBezTo>
                <a:cubicBezTo>
                  <a:pt x="117" y="151"/>
                  <a:pt x="117" y="151"/>
                  <a:pt x="117" y="151"/>
                </a:cubicBezTo>
                <a:cubicBezTo>
                  <a:pt x="118" y="156"/>
                  <a:pt x="123" y="160"/>
                  <a:pt x="128" y="160"/>
                </a:cubicBezTo>
                <a:cubicBezTo>
                  <a:pt x="134" y="160"/>
                  <a:pt x="140" y="155"/>
                  <a:pt x="140" y="148"/>
                </a:cubicBezTo>
                <a:cubicBezTo>
                  <a:pt x="140" y="142"/>
                  <a:pt x="134" y="137"/>
                  <a:pt x="128" y="137"/>
                </a:cubicBezTo>
                <a:close/>
                <a:moveTo>
                  <a:pt x="12" y="154"/>
                </a:moveTo>
                <a:cubicBezTo>
                  <a:pt x="9" y="154"/>
                  <a:pt x="6" y="151"/>
                  <a:pt x="6" y="148"/>
                </a:cubicBezTo>
                <a:cubicBezTo>
                  <a:pt x="6" y="145"/>
                  <a:pt x="9" y="142"/>
                  <a:pt x="12" y="142"/>
                </a:cubicBezTo>
                <a:cubicBezTo>
                  <a:pt x="15" y="142"/>
                  <a:pt x="18" y="145"/>
                  <a:pt x="18" y="148"/>
                </a:cubicBezTo>
                <a:cubicBezTo>
                  <a:pt x="18" y="151"/>
                  <a:pt x="15" y="154"/>
                  <a:pt x="12" y="154"/>
                </a:cubicBezTo>
                <a:close/>
                <a:moveTo>
                  <a:pt x="70" y="154"/>
                </a:moveTo>
                <a:cubicBezTo>
                  <a:pt x="67" y="154"/>
                  <a:pt x="64" y="151"/>
                  <a:pt x="64" y="148"/>
                </a:cubicBezTo>
                <a:cubicBezTo>
                  <a:pt x="64" y="145"/>
                  <a:pt x="67" y="142"/>
                  <a:pt x="70" y="142"/>
                </a:cubicBezTo>
                <a:cubicBezTo>
                  <a:pt x="73" y="142"/>
                  <a:pt x="76" y="145"/>
                  <a:pt x="76" y="148"/>
                </a:cubicBezTo>
                <a:cubicBezTo>
                  <a:pt x="76" y="151"/>
                  <a:pt x="73" y="154"/>
                  <a:pt x="70" y="154"/>
                </a:cubicBezTo>
                <a:close/>
                <a:moveTo>
                  <a:pt x="128" y="154"/>
                </a:moveTo>
                <a:cubicBezTo>
                  <a:pt x="125" y="154"/>
                  <a:pt x="122" y="151"/>
                  <a:pt x="122" y="148"/>
                </a:cubicBezTo>
                <a:cubicBezTo>
                  <a:pt x="122" y="145"/>
                  <a:pt x="125" y="142"/>
                  <a:pt x="128" y="142"/>
                </a:cubicBezTo>
                <a:cubicBezTo>
                  <a:pt x="131" y="142"/>
                  <a:pt x="134" y="145"/>
                  <a:pt x="134" y="148"/>
                </a:cubicBezTo>
                <a:cubicBezTo>
                  <a:pt x="134" y="151"/>
                  <a:pt x="131" y="154"/>
                  <a:pt x="128" y="15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36" name="Freeform 835">
            <a:extLst>
              <a:ext uri="{FF2B5EF4-FFF2-40B4-BE49-F238E27FC236}">
                <a16:creationId xmlns:a16="http://schemas.microsoft.com/office/drawing/2014/main" xmlns="" id="{7C844429-CBDC-480B-9279-11C48F7C2FBE}"/>
              </a:ext>
            </a:extLst>
          </p:cNvPr>
          <p:cNvSpPr>
            <a:spLocks noEditPoints="1"/>
          </p:cNvSpPr>
          <p:nvPr/>
        </p:nvSpPr>
        <p:spPr bwMode="auto">
          <a:xfrm>
            <a:off x="7254875" y="4700588"/>
            <a:ext cx="549275" cy="550863"/>
          </a:xfrm>
          <a:custGeom>
            <a:avLst/>
            <a:gdLst>
              <a:gd name="T0" fmla="*/ 100 w 161"/>
              <a:gd name="T1" fmla="*/ 123 h 160"/>
              <a:gd name="T2" fmla="*/ 88 w 161"/>
              <a:gd name="T3" fmla="*/ 149 h 160"/>
              <a:gd name="T4" fmla="*/ 71 w 161"/>
              <a:gd name="T5" fmla="*/ 142 h 160"/>
              <a:gd name="T6" fmla="*/ 44 w 161"/>
              <a:gd name="T7" fmla="*/ 153 h 160"/>
              <a:gd name="T8" fmla="*/ 38 w 161"/>
              <a:gd name="T9" fmla="*/ 139 h 160"/>
              <a:gd name="T10" fmla="*/ 13 w 161"/>
              <a:gd name="T11" fmla="*/ 125 h 160"/>
              <a:gd name="T12" fmla="*/ 16 w 161"/>
              <a:gd name="T13" fmla="*/ 110 h 160"/>
              <a:gd name="T14" fmla="*/ 8 w 161"/>
              <a:gd name="T15" fmla="*/ 82 h 160"/>
              <a:gd name="T16" fmla="*/ 12 w 161"/>
              <a:gd name="T17" fmla="*/ 70 h 160"/>
              <a:gd name="T18" fmla="*/ 37 w 161"/>
              <a:gd name="T19" fmla="*/ 59 h 160"/>
              <a:gd name="T20" fmla="*/ 36 w 161"/>
              <a:gd name="T21" fmla="*/ 46 h 160"/>
              <a:gd name="T22" fmla="*/ 54 w 161"/>
              <a:gd name="T23" fmla="*/ 52 h 160"/>
              <a:gd name="T24" fmla="*/ 34 w 161"/>
              <a:gd name="T25" fmla="*/ 40 h 160"/>
              <a:gd name="T26" fmla="*/ 21 w 161"/>
              <a:gd name="T27" fmla="*/ 67 h 160"/>
              <a:gd name="T28" fmla="*/ 2 w 161"/>
              <a:gd name="T29" fmla="*/ 77 h 160"/>
              <a:gd name="T30" fmla="*/ 11 w 161"/>
              <a:gd name="T31" fmla="*/ 105 h 160"/>
              <a:gd name="T32" fmla="*/ 16 w 161"/>
              <a:gd name="T33" fmla="*/ 130 h 160"/>
              <a:gd name="T34" fmla="*/ 29 w 161"/>
              <a:gd name="T35" fmla="*/ 150 h 160"/>
              <a:gd name="T36" fmla="*/ 55 w 161"/>
              <a:gd name="T37" fmla="*/ 148 h 160"/>
              <a:gd name="T38" fmla="*/ 83 w 161"/>
              <a:gd name="T39" fmla="*/ 158 h 160"/>
              <a:gd name="T40" fmla="*/ 104 w 161"/>
              <a:gd name="T41" fmla="*/ 128 h 160"/>
              <a:gd name="T42" fmla="*/ 123 w 161"/>
              <a:gd name="T43" fmla="*/ 112 h 160"/>
              <a:gd name="T44" fmla="*/ 109 w 161"/>
              <a:gd name="T45" fmla="*/ 110 h 160"/>
              <a:gd name="T46" fmla="*/ 114 w 161"/>
              <a:gd name="T47" fmla="*/ 124 h 160"/>
              <a:gd name="T48" fmla="*/ 62 w 161"/>
              <a:gd name="T49" fmla="*/ 71 h 160"/>
              <a:gd name="T50" fmla="*/ 62 w 161"/>
              <a:gd name="T51" fmla="*/ 123 h 160"/>
              <a:gd name="T52" fmla="*/ 85 w 161"/>
              <a:gd name="T53" fmla="*/ 94 h 160"/>
              <a:gd name="T54" fmla="*/ 62 w 161"/>
              <a:gd name="T55" fmla="*/ 118 h 160"/>
              <a:gd name="T56" fmla="*/ 48 w 161"/>
              <a:gd name="T57" fmla="*/ 83 h 160"/>
              <a:gd name="T58" fmla="*/ 161 w 161"/>
              <a:gd name="T59" fmla="*/ 44 h 160"/>
              <a:gd name="T60" fmla="*/ 149 w 161"/>
              <a:gd name="T61" fmla="*/ 26 h 160"/>
              <a:gd name="T62" fmla="*/ 136 w 161"/>
              <a:gd name="T63" fmla="*/ 12 h 160"/>
              <a:gd name="T64" fmla="*/ 117 w 161"/>
              <a:gd name="T65" fmla="*/ 0 h 160"/>
              <a:gd name="T66" fmla="*/ 95 w 161"/>
              <a:gd name="T67" fmla="*/ 14 h 160"/>
              <a:gd name="T68" fmla="*/ 78 w 161"/>
              <a:gd name="T69" fmla="*/ 16 h 160"/>
              <a:gd name="T70" fmla="*/ 73 w 161"/>
              <a:gd name="T71" fmla="*/ 37 h 160"/>
              <a:gd name="T72" fmla="*/ 77 w 161"/>
              <a:gd name="T73" fmla="*/ 57 h 160"/>
              <a:gd name="T74" fmla="*/ 83 w 161"/>
              <a:gd name="T75" fmla="*/ 83 h 160"/>
              <a:gd name="T76" fmla="*/ 104 w 161"/>
              <a:gd name="T77" fmla="*/ 84 h 160"/>
              <a:gd name="T78" fmla="*/ 124 w 161"/>
              <a:gd name="T79" fmla="*/ 88 h 160"/>
              <a:gd name="T80" fmla="*/ 140 w 161"/>
              <a:gd name="T81" fmla="*/ 85 h 160"/>
              <a:gd name="T82" fmla="*/ 147 w 161"/>
              <a:gd name="T83" fmla="*/ 66 h 160"/>
              <a:gd name="T84" fmla="*/ 141 w 161"/>
              <a:gd name="T85" fmla="*/ 65 h 160"/>
              <a:gd name="T86" fmla="*/ 141 w 161"/>
              <a:gd name="T87" fmla="*/ 79 h 160"/>
              <a:gd name="T88" fmla="*/ 132 w 161"/>
              <a:gd name="T89" fmla="*/ 74 h 160"/>
              <a:gd name="T90" fmla="*/ 117 w 161"/>
              <a:gd name="T91" fmla="*/ 88 h 160"/>
              <a:gd name="T92" fmla="*/ 108 w 161"/>
              <a:gd name="T93" fmla="*/ 79 h 160"/>
              <a:gd name="T94" fmla="*/ 88 w 161"/>
              <a:gd name="T95" fmla="*/ 79 h 160"/>
              <a:gd name="T96" fmla="*/ 82 w 161"/>
              <a:gd name="T97" fmla="*/ 73 h 160"/>
              <a:gd name="T98" fmla="*/ 79 w 161"/>
              <a:gd name="T99" fmla="*/ 51 h 160"/>
              <a:gd name="T100" fmla="*/ 73 w 161"/>
              <a:gd name="T101" fmla="*/ 43 h 160"/>
              <a:gd name="T102" fmla="*/ 87 w 161"/>
              <a:gd name="T103" fmla="*/ 25 h 160"/>
              <a:gd name="T104" fmla="*/ 87 w 161"/>
              <a:gd name="T105" fmla="*/ 16 h 160"/>
              <a:gd name="T106" fmla="*/ 96 w 161"/>
              <a:gd name="T107" fmla="*/ 20 h 160"/>
              <a:gd name="T108" fmla="*/ 111 w 161"/>
              <a:gd name="T109" fmla="*/ 6 h 160"/>
              <a:gd name="T110" fmla="*/ 120 w 161"/>
              <a:gd name="T111" fmla="*/ 15 h 160"/>
              <a:gd name="T112" fmla="*/ 140 w 161"/>
              <a:gd name="T113" fmla="*/ 16 h 160"/>
              <a:gd name="T114" fmla="*/ 141 w 161"/>
              <a:gd name="T115" fmla="*/ 26 h 160"/>
              <a:gd name="T116" fmla="*/ 154 w 161"/>
              <a:gd name="T117" fmla="*/ 43 h 160"/>
              <a:gd name="T118" fmla="*/ 148 w 161"/>
              <a:gd name="T119" fmla="*/ 51 h 160"/>
              <a:gd name="T120" fmla="*/ 114 w 161"/>
              <a:gd name="T121" fmla="*/ 66 h 160"/>
              <a:gd name="T122" fmla="*/ 101 w 161"/>
              <a:gd name="T123" fmla="*/ 47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61" h="160">
                <a:moveTo>
                  <a:pt x="114" y="124"/>
                </a:moveTo>
                <a:cubicBezTo>
                  <a:pt x="114" y="125"/>
                  <a:pt x="112" y="125"/>
                  <a:pt x="111" y="125"/>
                </a:cubicBezTo>
                <a:cubicBezTo>
                  <a:pt x="104" y="122"/>
                  <a:pt x="104" y="122"/>
                  <a:pt x="104" y="122"/>
                </a:cubicBezTo>
                <a:cubicBezTo>
                  <a:pt x="102" y="121"/>
                  <a:pt x="101" y="122"/>
                  <a:pt x="100" y="123"/>
                </a:cubicBezTo>
                <a:cubicBezTo>
                  <a:pt x="97" y="128"/>
                  <a:pt x="93" y="132"/>
                  <a:pt x="88" y="135"/>
                </a:cubicBezTo>
                <a:cubicBezTo>
                  <a:pt x="86" y="136"/>
                  <a:pt x="86" y="138"/>
                  <a:pt x="87" y="139"/>
                </a:cubicBezTo>
                <a:cubicBezTo>
                  <a:pt x="90" y="146"/>
                  <a:pt x="90" y="146"/>
                  <a:pt x="90" y="146"/>
                </a:cubicBezTo>
                <a:cubicBezTo>
                  <a:pt x="90" y="147"/>
                  <a:pt x="90" y="149"/>
                  <a:pt x="88" y="149"/>
                </a:cubicBezTo>
                <a:cubicBezTo>
                  <a:pt x="80" y="153"/>
                  <a:pt x="80" y="153"/>
                  <a:pt x="80" y="153"/>
                </a:cubicBezTo>
                <a:cubicBezTo>
                  <a:pt x="79" y="153"/>
                  <a:pt x="78" y="152"/>
                  <a:pt x="77" y="151"/>
                </a:cubicBezTo>
                <a:cubicBezTo>
                  <a:pt x="74" y="144"/>
                  <a:pt x="74" y="144"/>
                  <a:pt x="74" y="144"/>
                </a:cubicBezTo>
                <a:cubicBezTo>
                  <a:pt x="74" y="143"/>
                  <a:pt x="72" y="142"/>
                  <a:pt x="71" y="142"/>
                </a:cubicBezTo>
                <a:cubicBezTo>
                  <a:pt x="65" y="143"/>
                  <a:pt x="59" y="143"/>
                  <a:pt x="53" y="142"/>
                </a:cubicBezTo>
                <a:cubicBezTo>
                  <a:pt x="52" y="142"/>
                  <a:pt x="51" y="143"/>
                  <a:pt x="50" y="144"/>
                </a:cubicBezTo>
                <a:cubicBezTo>
                  <a:pt x="47" y="151"/>
                  <a:pt x="47" y="151"/>
                  <a:pt x="47" y="151"/>
                </a:cubicBezTo>
                <a:cubicBezTo>
                  <a:pt x="47" y="152"/>
                  <a:pt x="45" y="153"/>
                  <a:pt x="44" y="153"/>
                </a:cubicBezTo>
                <a:cubicBezTo>
                  <a:pt x="36" y="149"/>
                  <a:pt x="36" y="149"/>
                  <a:pt x="36" y="149"/>
                </a:cubicBezTo>
                <a:cubicBezTo>
                  <a:pt x="36" y="149"/>
                  <a:pt x="35" y="149"/>
                  <a:pt x="35" y="148"/>
                </a:cubicBezTo>
                <a:cubicBezTo>
                  <a:pt x="35" y="147"/>
                  <a:pt x="35" y="147"/>
                  <a:pt x="35" y="146"/>
                </a:cubicBezTo>
                <a:cubicBezTo>
                  <a:pt x="38" y="139"/>
                  <a:pt x="38" y="139"/>
                  <a:pt x="38" y="139"/>
                </a:cubicBezTo>
                <a:cubicBezTo>
                  <a:pt x="38" y="138"/>
                  <a:pt x="38" y="136"/>
                  <a:pt x="37" y="135"/>
                </a:cubicBezTo>
                <a:cubicBezTo>
                  <a:pt x="32" y="132"/>
                  <a:pt x="28" y="128"/>
                  <a:pt x="24" y="123"/>
                </a:cubicBezTo>
                <a:cubicBezTo>
                  <a:pt x="24" y="122"/>
                  <a:pt x="22" y="121"/>
                  <a:pt x="21" y="122"/>
                </a:cubicBezTo>
                <a:cubicBezTo>
                  <a:pt x="13" y="125"/>
                  <a:pt x="13" y="125"/>
                  <a:pt x="13" y="125"/>
                </a:cubicBezTo>
                <a:cubicBezTo>
                  <a:pt x="12" y="125"/>
                  <a:pt x="11" y="125"/>
                  <a:pt x="10" y="124"/>
                </a:cubicBezTo>
                <a:cubicBezTo>
                  <a:pt x="7" y="115"/>
                  <a:pt x="7" y="115"/>
                  <a:pt x="7" y="115"/>
                </a:cubicBezTo>
                <a:cubicBezTo>
                  <a:pt x="7" y="114"/>
                  <a:pt x="7" y="113"/>
                  <a:pt x="8" y="113"/>
                </a:cubicBezTo>
                <a:cubicBezTo>
                  <a:pt x="16" y="110"/>
                  <a:pt x="16" y="110"/>
                  <a:pt x="16" y="110"/>
                </a:cubicBezTo>
                <a:cubicBezTo>
                  <a:pt x="17" y="109"/>
                  <a:pt x="18" y="108"/>
                  <a:pt x="17" y="106"/>
                </a:cubicBezTo>
                <a:cubicBezTo>
                  <a:pt x="16" y="100"/>
                  <a:pt x="16" y="94"/>
                  <a:pt x="17" y="88"/>
                </a:cubicBezTo>
                <a:cubicBezTo>
                  <a:pt x="18" y="87"/>
                  <a:pt x="17" y="86"/>
                  <a:pt x="16" y="85"/>
                </a:cubicBezTo>
                <a:cubicBezTo>
                  <a:pt x="8" y="82"/>
                  <a:pt x="8" y="82"/>
                  <a:pt x="8" y="82"/>
                </a:cubicBezTo>
                <a:cubicBezTo>
                  <a:pt x="8" y="82"/>
                  <a:pt x="7" y="81"/>
                  <a:pt x="7" y="81"/>
                </a:cubicBezTo>
                <a:cubicBezTo>
                  <a:pt x="7" y="80"/>
                  <a:pt x="7" y="80"/>
                  <a:pt x="7" y="79"/>
                </a:cubicBezTo>
                <a:cubicBezTo>
                  <a:pt x="10" y="71"/>
                  <a:pt x="10" y="71"/>
                  <a:pt x="10" y="71"/>
                </a:cubicBezTo>
                <a:cubicBezTo>
                  <a:pt x="11" y="71"/>
                  <a:pt x="11" y="70"/>
                  <a:pt x="12" y="70"/>
                </a:cubicBezTo>
                <a:cubicBezTo>
                  <a:pt x="12" y="70"/>
                  <a:pt x="13" y="70"/>
                  <a:pt x="13" y="70"/>
                </a:cubicBezTo>
                <a:cubicBezTo>
                  <a:pt x="21" y="73"/>
                  <a:pt x="21" y="73"/>
                  <a:pt x="21" y="73"/>
                </a:cubicBezTo>
                <a:cubicBezTo>
                  <a:pt x="22" y="74"/>
                  <a:pt x="24" y="73"/>
                  <a:pt x="24" y="72"/>
                </a:cubicBezTo>
                <a:cubicBezTo>
                  <a:pt x="28" y="67"/>
                  <a:pt x="32" y="63"/>
                  <a:pt x="37" y="59"/>
                </a:cubicBezTo>
                <a:cubicBezTo>
                  <a:pt x="38" y="59"/>
                  <a:pt x="39" y="57"/>
                  <a:pt x="38" y="56"/>
                </a:cubicBezTo>
                <a:cubicBezTo>
                  <a:pt x="35" y="48"/>
                  <a:pt x="35" y="48"/>
                  <a:pt x="35" y="48"/>
                </a:cubicBezTo>
                <a:cubicBezTo>
                  <a:pt x="35" y="48"/>
                  <a:pt x="35" y="47"/>
                  <a:pt x="35" y="47"/>
                </a:cubicBezTo>
                <a:cubicBezTo>
                  <a:pt x="35" y="46"/>
                  <a:pt x="36" y="46"/>
                  <a:pt x="36" y="46"/>
                </a:cubicBezTo>
                <a:cubicBezTo>
                  <a:pt x="44" y="42"/>
                  <a:pt x="44" y="42"/>
                  <a:pt x="44" y="42"/>
                </a:cubicBezTo>
                <a:cubicBezTo>
                  <a:pt x="45" y="42"/>
                  <a:pt x="47" y="42"/>
                  <a:pt x="47" y="43"/>
                </a:cubicBezTo>
                <a:cubicBezTo>
                  <a:pt x="50" y="51"/>
                  <a:pt x="50" y="51"/>
                  <a:pt x="50" y="51"/>
                </a:cubicBezTo>
                <a:cubicBezTo>
                  <a:pt x="51" y="52"/>
                  <a:pt x="52" y="53"/>
                  <a:pt x="54" y="52"/>
                </a:cubicBezTo>
                <a:cubicBezTo>
                  <a:pt x="55" y="52"/>
                  <a:pt x="56" y="50"/>
                  <a:pt x="56" y="49"/>
                </a:cubicBezTo>
                <a:cubicBezTo>
                  <a:pt x="52" y="41"/>
                  <a:pt x="52" y="41"/>
                  <a:pt x="52" y="41"/>
                </a:cubicBezTo>
                <a:cubicBezTo>
                  <a:pt x="51" y="37"/>
                  <a:pt x="46" y="35"/>
                  <a:pt x="42" y="37"/>
                </a:cubicBezTo>
                <a:cubicBezTo>
                  <a:pt x="34" y="40"/>
                  <a:pt x="34" y="40"/>
                  <a:pt x="34" y="40"/>
                </a:cubicBezTo>
                <a:cubicBezTo>
                  <a:pt x="32" y="41"/>
                  <a:pt x="30" y="42"/>
                  <a:pt x="29" y="44"/>
                </a:cubicBezTo>
                <a:cubicBezTo>
                  <a:pt x="29" y="46"/>
                  <a:pt x="29" y="49"/>
                  <a:pt x="29" y="51"/>
                </a:cubicBezTo>
                <a:cubicBezTo>
                  <a:pt x="32" y="56"/>
                  <a:pt x="32" y="56"/>
                  <a:pt x="32" y="56"/>
                </a:cubicBezTo>
                <a:cubicBezTo>
                  <a:pt x="27" y="59"/>
                  <a:pt x="24" y="63"/>
                  <a:pt x="21" y="67"/>
                </a:cubicBezTo>
                <a:cubicBezTo>
                  <a:pt x="16" y="65"/>
                  <a:pt x="16" y="65"/>
                  <a:pt x="16" y="65"/>
                </a:cubicBezTo>
                <a:cubicBezTo>
                  <a:pt x="14" y="64"/>
                  <a:pt x="11" y="64"/>
                  <a:pt x="9" y="65"/>
                </a:cubicBezTo>
                <a:cubicBezTo>
                  <a:pt x="7" y="65"/>
                  <a:pt x="6" y="67"/>
                  <a:pt x="5" y="69"/>
                </a:cubicBezTo>
                <a:cubicBezTo>
                  <a:pt x="2" y="77"/>
                  <a:pt x="2" y="77"/>
                  <a:pt x="2" y="77"/>
                </a:cubicBezTo>
                <a:cubicBezTo>
                  <a:pt x="1" y="79"/>
                  <a:pt x="1" y="81"/>
                  <a:pt x="2" y="83"/>
                </a:cubicBezTo>
                <a:cubicBezTo>
                  <a:pt x="2" y="85"/>
                  <a:pt x="4" y="87"/>
                  <a:pt x="6" y="88"/>
                </a:cubicBezTo>
                <a:cubicBezTo>
                  <a:pt x="11" y="90"/>
                  <a:pt x="11" y="90"/>
                  <a:pt x="11" y="90"/>
                </a:cubicBezTo>
                <a:cubicBezTo>
                  <a:pt x="10" y="95"/>
                  <a:pt x="10" y="100"/>
                  <a:pt x="11" y="105"/>
                </a:cubicBezTo>
                <a:cubicBezTo>
                  <a:pt x="6" y="107"/>
                  <a:pt x="6" y="107"/>
                  <a:pt x="6" y="107"/>
                </a:cubicBezTo>
                <a:cubicBezTo>
                  <a:pt x="2" y="109"/>
                  <a:pt x="0" y="114"/>
                  <a:pt x="2" y="118"/>
                </a:cubicBezTo>
                <a:cubicBezTo>
                  <a:pt x="5" y="126"/>
                  <a:pt x="5" y="126"/>
                  <a:pt x="5" y="126"/>
                </a:cubicBezTo>
                <a:cubicBezTo>
                  <a:pt x="7" y="130"/>
                  <a:pt x="11" y="132"/>
                  <a:pt x="16" y="130"/>
                </a:cubicBezTo>
                <a:cubicBezTo>
                  <a:pt x="21" y="128"/>
                  <a:pt x="21" y="128"/>
                  <a:pt x="21" y="128"/>
                </a:cubicBezTo>
                <a:cubicBezTo>
                  <a:pt x="24" y="132"/>
                  <a:pt x="27" y="136"/>
                  <a:pt x="32" y="139"/>
                </a:cubicBezTo>
                <a:cubicBezTo>
                  <a:pt x="29" y="144"/>
                  <a:pt x="29" y="144"/>
                  <a:pt x="29" y="144"/>
                </a:cubicBezTo>
                <a:cubicBezTo>
                  <a:pt x="29" y="146"/>
                  <a:pt x="29" y="148"/>
                  <a:pt x="29" y="150"/>
                </a:cubicBezTo>
                <a:cubicBezTo>
                  <a:pt x="30" y="152"/>
                  <a:pt x="32" y="154"/>
                  <a:pt x="34" y="155"/>
                </a:cubicBezTo>
                <a:cubicBezTo>
                  <a:pt x="42" y="158"/>
                  <a:pt x="42" y="158"/>
                  <a:pt x="42" y="158"/>
                </a:cubicBezTo>
                <a:cubicBezTo>
                  <a:pt x="46" y="160"/>
                  <a:pt x="51" y="158"/>
                  <a:pt x="52" y="154"/>
                </a:cubicBezTo>
                <a:cubicBezTo>
                  <a:pt x="55" y="148"/>
                  <a:pt x="55" y="148"/>
                  <a:pt x="55" y="148"/>
                </a:cubicBezTo>
                <a:cubicBezTo>
                  <a:pt x="60" y="149"/>
                  <a:pt x="65" y="149"/>
                  <a:pt x="70" y="148"/>
                </a:cubicBezTo>
                <a:cubicBezTo>
                  <a:pt x="72" y="154"/>
                  <a:pt x="72" y="154"/>
                  <a:pt x="72" y="154"/>
                </a:cubicBezTo>
                <a:cubicBezTo>
                  <a:pt x="73" y="157"/>
                  <a:pt x="76" y="159"/>
                  <a:pt x="80" y="159"/>
                </a:cubicBezTo>
                <a:cubicBezTo>
                  <a:pt x="81" y="159"/>
                  <a:pt x="82" y="158"/>
                  <a:pt x="83" y="158"/>
                </a:cubicBezTo>
                <a:cubicBezTo>
                  <a:pt x="91" y="155"/>
                  <a:pt x="91" y="155"/>
                  <a:pt x="91" y="155"/>
                </a:cubicBezTo>
                <a:cubicBezTo>
                  <a:pt x="95" y="153"/>
                  <a:pt x="97" y="148"/>
                  <a:pt x="95" y="144"/>
                </a:cubicBezTo>
                <a:cubicBezTo>
                  <a:pt x="93" y="139"/>
                  <a:pt x="93" y="139"/>
                  <a:pt x="93" y="139"/>
                </a:cubicBezTo>
                <a:cubicBezTo>
                  <a:pt x="97" y="136"/>
                  <a:pt x="101" y="132"/>
                  <a:pt x="104" y="128"/>
                </a:cubicBezTo>
                <a:cubicBezTo>
                  <a:pt x="109" y="130"/>
                  <a:pt x="109" y="130"/>
                  <a:pt x="109" y="130"/>
                </a:cubicBezTo>
                <a:cubicBezTo>
                  <a:pt x="113" y="132"/>
                  <a:pt x="118" y="130"/>
                  <a:pt x="120" y="126"/>
                </a:cubicBezTo>
                <a:cubicBezTo>
                  <a:pt x="123" y="118"/>
                  <a:pt x="123" y="118"/>
                  <a:pt x="123" y="118"/>
                </a:cubicBezTo>
                <a:cubicBezTo>
                  <a:pt x="124" y="116"/>
                  <a:pt x="124" y="114"/>
                  <a:pt x="123" y="112"/>
                </a:cubicBezTo>
                <a:cubicBezTo>
                  <a:pt x="122" y="110"/>
                  <a:pt x="120" y="108"/>
                  <a:pt x="118" y="107"/>
                </a:cubicBezTo>
                <a:cubicBezTo>
                  <a:pt x="111" y="104"/>
                  <a:pt x="111" y="104"/>
                  <a:pt x="111" y="104"/>
                </a:cubicBezTo>
                <a:cubicBezTo>
                  <a:pt x="110" y="103"/>
                  <a:pt x="108" y="104"/>
                  <a:pt x="107" y="106"/>
                </a:cubicBezTo>
                <a:cubicBezTo>
                  <a:pt x="107" y="107"/>
                  <a:pt x="107" y="109"/>
                  <a:pt x="109" y="110"/>
                </a:cubicBezTo>
                <a:cubicBezTo>
                  <a:pt x="116" y="113"/>
                  <a:pt x="116" y="113"/>
                  <a:pt x="116" y="113"/>
                </a:cubicBezTo>
                <a:cubicBezTo>
                  <a:pt x="117" y="113"/>
                  <a:pt x="117" y="113"/>
                  <a:pt x="117" y="114"/>
                </a:cubicBezTo>
                <a:cubicBezTo>
                  <a:pt x="118" y="114"/>
                  <a:pt x="118" y="115"/>
                  <a:pt x="117" y="115"/>
                </a:cubicBezTo>
                <a:lnTo>
                  <a:pt x="114" y="124"/>
                </a:lnTo>
                <a:close/>
                <a:moveTo>
                  <a:pt x="62" y="77"/>
                </a:moveTo>
                <a:cubicBezTo>
                  <a:pt x="64" y="77"/>
                  <a:pt x="65" y="76"/>
                  <a:pt x="65" y="74"/>
                </a:cubicBezTo>
                <a:cubicBezTo>
                  <a:pt x="65" y="73"/>
                  <a:pt x="64" y="71"/>
                  <a:pt x="62" y="71"/>
                </a:cubicBezTo>
                <a:cubicBezTo>
                  <a:pt x="62" y="71"/>
                  <a:pt x="62" y="71"/>
                  <a:pt x="62" y="71"/>
                </a:cubicBezTo>
                <a:cubicBezTo>
                  <a:pt x="55" y="71"/>
                  <a:pt x="48" y="74"/>
                  <a:pt x="44" y="79"/>
                </a:cubicBezTo>
                <a:cubicBezTo>
                  <a:pt x="39" y="84"/>
                  <a:pt x="36" y="91"/>
                  <a:pt x="36" y="98"/>
                </a:cubicBezTo>
                <a:cubicBezTo>
                  <a:pt x="36" y="105"/>
                  <a:pt x="39" y="111"/>
                  <a:pt x="44" y="116"/>
                </a:cubicBezTo>
                <a:cubicBezTo>
                  <a:pt x="49" y="121"/>
                  <a:pt x="55" y="123"/>
                  <a:pt x="62" y="123"/>
                </a:cubicBezTo>
                <a:cubicBezTo>
                  <a:pt x="62" y="123"/>
                  <a:pt x="62" y="123"/>
                  <a:pt x="62" y="123"/>
                </a:cubicBezTo>
                <a:cubicBezTo>
                  <a:pt x="69" y="123"/>
                  <a:pt x="76" y="121"/>
                  <a:pt x="81" y="116"/>
                </a:cubicBezTo>
                <a:cubicBezTo>
                  <a:pt x="86" y="111"/>
                  <a:pt x="88" y="104"/>
                  <a:pt x="88" y="97"/>
                </a:cubicBezTo>
                <a:cubicBezTo>
                  <a:pt x="88" y="96"/>
                  <a:pt x="87" y="94"/>
                  <a:pt x="85" y="94"/>
                </a:cubicBezTo>
                <a:cubicBezTo>
                  <a:pt x="85" y="94"/>
                  <a:pt x="85" y="94"/>
                  <a:pt x="85" y="94"/>
                </a:cubicBezTo>
                <a:cubicBezTo>
                  <a:pt x="84" y="94"/>
                  <a:pt x="82" y="96"/>
                  <a:pt x="82" y="97"/>
                </a:cubicBezTo>
                <a:cubicBezTo>
                  <a:pt x="82" y="103"/>
                  <a:pt x="80" y="108"/>
                  <a:pt x="77" y="112"/>
                </a:cubicBezTo>
                <a:cubicBezTo>
                  <a:pt x="73" y="115"/>
                  <a:pt x="68" y="118"/>
                  <a:pt x="62" y="118"/>
                </a:cubicBezTo>
                <a:cubicBezTo>
                  <a:pt x="62" y="118"/>
                  <a:pt x="62" y="118"/>
                  <a:pt x="62" y="118"/>
                </a:cubicBezTo>
                <a:cubicBezTo>
                  <a:pt x="57" y="118"/>
                  <a:pt x="52" y="115"/>
                  <a:pt x="48" y="112"/>
                </a:cubicBezTo>
                <a:cubicBezTo>
                  <a:pt x="44" y="108"/>
                  <a:pt x="42" y="103"/>
                  <a:pt x="42" y="98"/>
                </a:cubicBezTo>
                <a:cubicBezTo>
                  <a:pt x="42" y="92"/>
                  <a:pt x="44" y="87"/>
                  <a:pt x="48" y="83"/>
                </a:cubicBezTo>
                <a:cubicBezTo>
                  <a:pt x="52" y="79"/>
                  <a:pt x="57" y="77"/>
                  <a:pt x="62" y="77"/>
                </a:cubicBezTo>
                <a:close/>
                <a:moveTo>
                  <a:pt x="154" y="57"/>
                </a:moveTo>
                <a:cubicBezTo>
                  <a:pt x="158" y="57"/>
                  <a:pt x="161" y="54"/>
                  <a:pt x="161" y="50"/>
                </a:cubicBezTo>
                <a:cubicBezTo>
                  <a:pt x="161" y="44"/>
                  <a:pt x="161" y="44"/>
                  <a:pt x="161" y="44"/>
                </a:cubicBezTo>
                <a:cubicBezTo>
                  <a:pt x="161" y="40"/>
                  <a:pt x="158" y="37"/>
                  <a:pt x="154" y="37"/>
                </a:cubicBezTo>
                <a:cubicBezTo>
                  <a:pt x="151" y="37"/>
                  <a:pt x="151" y="37"/>
                  <a:pt x="151" y="37"/>
                </a:cubicBezTo>
                <a:cubicBezTo>
                  <a:pt x="150" y="34"/>
                  <a:pt x="149" y="31"/>
                  <a:pt x="147" y="28"/>
                </a:cubicBezTo>
                <a:cubicBezTo>
                  <a:pt x="149" y="26"/>
                  <a:pt x="149" y="26"/>
                  <a:pt x="149" y="26"/>
                </a:cubicBezTo>
                <a:cubicBezTo>
                  <a:pt x="152" y="23"/>
                  <a:pt x="152" y="19"/>
                  <a:pt x="149" y="16"/>
                </a:cubicBezTo>
                <a:cubicBezTo>
                  <a:pt x="145" y="12"/>
                  <a:pt x="145" y="12"/>
                  <a:pt x="145" y="12"/>
                </a:cubicBezTo>
                <a:cubicBezTo>
                  <a:pt x="144" y="10"/>
                  <a:pt x="142" y="10"/>
                  <a:pt x="140" y="10"/>
                </a:cubicBezTo>
                <a:cubicBezTo>
                  <a:pt x="138" y="10"/>
                  <a:pt x="137" y="10"/>
                  <a:pt x="136" y="12"/>
                </a:cubicBezTo>
                <a:cubicBezTo>
                  <a:pt x="133" y="14"/>
                  <a:pt x="133" y="14"/>
                  <a:pt x="133" y="14"/>
                </a:cubicBezTo>
                <a:cubicBezTo>
                  <a:pt x="130" y="12"/>
                  <a:pt x="127" y="11"/>
                  <a:pt x="124" y="10"/>
                </a:cubicBezTo>
                <a:cubicBezTo>
                  <a:pt x="124" y="7"/>
                  <a:pt x="124" y="7"/>
                  <a:pt x="124" y="7"/>
                </a:cubicBezTo>
                <a:cubicBezTo>
                  <a:pt x="124" y="3"/>
                  <a:pt x="121" y="0"/>
                  <a:pt x="117" y="0"/>
                </a:cubicBezTo>
                <a:cubicBezTo>
                  <a:pt x="111" y="0"/>
                  <a:pt x="111" y="0"/>
                  <a:pt x="111" y="0"/>
                </a:cubicBezTo>
                <a:cubicBezTo>
                  <a:pt x="107" y="0"/>
                  <a:pt x="104" y="3"/>
                  <a:pt x="104" y="7"/>
                </a:cubicBezTo>
                <a:cubicBezTo>
                  <a:pt x="104" y="10"/>
                  <a:pt x="104" y="10"/>
                  <a:pt x="104" y="10"/>
                </a:cubicBezTo>
                <a:cubicBezTo>
                  <a:pt x="101" y="11"/>
                  <a:pt x="98" y="12"/>
                  <a:pt x="95" y="14"/>
                </a:cubicBezTo>
                <a:cubicBezTo>
                  <a:pt x="92" y="12"/>
                  <a:pt x="92" y="12"/>
                  <a:pt x="92" y="12"/>
                </a:cubicBezTo>
                <a:cubicBezTo>
                  <a:pt x="91" y="10"/>
                  <a:pt x="89" y="10"/>
                  <a:pt x="87" y="10"/>
                </a:cubicBezTo>
                <a:cubicBezTo>
                  <a:pt x="86" y="10"/>
                  <a:pt x="84" y="10"/>
                  <a:pt x="83" y="12"/>
                </a:cubicBezTo>
                <a:cubicBezTo>
                  <a:pt x="78" y="16"/>
                  <a:pt x="78" y="16"/>
                  <a:pt x="78" y="16"/>
                </a:cubicBezTo>
                <a:cubicBezTo>
                  <a:pt x="76" y="19"/>
                  <a:pt x="76" y="23"/>
                  <a:pt x="78" y="26"/>
                </a:cubicBezTo>
                <a:cubicBezTo>
                  <a:pt x="81" y="28"/>
                  <a:pt x="81" y="28"/>
                  <a:pt x="81" y="28"/>
                </a:cubicBezTo>
                <a:cubicBezTo>
                  <a:pt x="79" y="31"/>
                  <a:pt x="78" y="34"/>
                  <a:pt x="77" y="37"/>
                </a:cubicBezTo>
                <a:cubicBezTo>
                  <a:pt x="73" y="37"/>
                  <a:pt x="73" y="37"/>
                  <a:pt x="73" y="37"/>
                </a:cubicBezTo>
                <a:cubicBezTo>
                  <a:pt x="70" y="37"/>
                  <a:pt x="67" y="40"/>
                  <a:pt x="67" y="44"/>
                </a:cubicBezTo>
                <a:cubicBezTo>
                  <a:pt x="67" y="50"/>
                  <a:pt x="67" y="50"/>
                  <a:pt x="67" y="50"/>
                </a:cubicBezTo>
                <a:cubicBezTo>
                  <a:pt x="67" y="54"/>
                  <a:pt x="70" y="57"/>
                  <a:pt x="73" y="57"/>
                </a:cubicBezTo>
                <a:cubicBezTo>
                  <a:pt x="77" y="57"/>
                  <a:pt x="77" y="57"/>
                  <a:pt x="77" y="57"/>
                </a:cubicBezTo>
                <a:cubicBezTo>
                  <a:pt x="78" y="60"/>
                  <a:pt x="79" y="63"/>
                  <a:pt x="81" y="66"/>
                </a:cubicBezTo>
                <a:cubicBezTo>
                  <a:pt x="78" y="69"/>
                  <a:pt x="78" y="69"/>
                  <a:pt x="78" y="69"/>
                </a:cubicBezTo>
                <a:cubicBezTo>
                  <a:pt x="76" y="71"/>
                  <a:pt x="76" y="76"/>
                  <a:pt x="78" y="78"/>
                </a:cubicBezTo>
                <a:cubicBezTo>
                  <a:pt x="83" y="83"/>
                  <a:pt x="83" y="83"/>
                  <a:pt x="83" y="83"/>
                </a:cubicBezTo>
                <a:cubicBezTo>
                  <a:pt x="84" y="84"/>
                  <a:pt x="86" y="85"/>
                  <a:pt x="87" y="85"/>
                </a:cubicBezTo>
                <a:cubicBezTo>
                  <a:pt x="89" y="85"/>
                  <a:pt x="91" y="84"/>
                  <a:pt x="92" y="83"/>
                </a:cubicBezTo>
                <a:cubicBezTo>
                  <a:pt x="95" y="80"/>
                  <a:pt x="95" y="80"/>
                  <a:pt x="95" y="80"/>
                </a:cubicBezTo>
                <a:cubicBezTo>
                  <a:pt x="98" y="82"/>
                  <a:pt x="101" y="83"/>
                  <a:pt x="104" y="84"/>
                </a:cubicBezTo>
                <a:cubicBezTo>
                  <a:pt x="104" y="88"/>
                  <a:pt x="104" y="88"/>
                  <a:pt x="104" y="88"/>
                </a:cubicBezTo>
                <a:cubicBezTo>
                  <a:pt x="104" y="91"/>
                  <a:pt x="107" y="94"/>
                  <a:pt x="111" y="94"/>
                </a:cubicBezTo>
                <a:cubicBezTo>
                  <a:pt x="117" y="94"/>
                  <a:pt x="117" y="94"/>
                  <a:pt x="117" y="94"/>
                </a:cubicBezTo>
                <a:cubicBezTo>
                  <a:pt x="121" y="94"/>
                  <a:pt x="124" y="91"/>
                  <a:pt x="124" y="88"/>
                </a:cubicBezTo>
                <a:cubicBezTo>
                  <a:pt x="124" y="84"/>
                  <a:pt x="124" y="84"/>
                  <a:pt x="124" y="84"/>
                </a:cubicBezTo>
                <a:cubicBezTo>
                  <a:pt x="127" y="83"/>
                  <a:pt x="130" y="82"/>
                  <a:pt x="133" y="80"/>
                </a:cubicBezTo>
                <a:cubicBezTo>
                  <a:pt x="136" y="83"/>
                  <a:pt x="136" y="83"/>
                  <a:pt x="136" y="83"/>
                </a:cubicBezTo>
                <a:cubicBezTo>
                  <a:pt x="137" y="84"/>
                  <a:pt x="138" y="85"/>
                  <a:pt x="140" y="85"/>
                </a:cubicBezTo>
                <a:cubicBezTo>
                  <a:pt x="142" y="85"/>
                  <a:pt x="144" y="84"/>
                  <a:pt x="145" y="83"/>
                </a:cubicBezTo>
                <a:cubicBezTo>
                  <a:pt x="149" y="78"/>
                  <a:pt x="149" y="78"/>
                  <a:pt x="149" y="78"/>
                </a:cubicBezTo>
                <a:cubicBezTo>
                  <a:pt x="152" y="76"/>
                  <a:pt x="152" y="71"/>
                  <a:pt x="149" y="69"/>
                </a:cubicBezTo>
                <a:cubicBezTo>
                  <a:pt x="147" y="66"/>
                  <a:pt x="147" y="66"/>
                  <a:pt x="147" y="66"/>
                </a:cubicBezTo>
                <a:cubicBezTo>
                  <a:pt x="149" y="63"/>
                  <a:pt x="150" y="60"/>
                  <a:pt x="151" y="57"/>
                </a:cubicBezTo>
                <a:cubicBezTo>
                  <a:pt x="154" y="57"/>
                  <a:pt x="154" y="57"/>
                  <a:pt x="154" y="57"/>
                </a:cubicBezTo>
                <a:close/>
                <a:moveTo>
                  <a:pt x="146" y="54"/>
                </a:moveTo>
                <a:cubicBezTo>
                  <a:pt x="145" y="58"/>
                  <a:pt x="143" y="62"/>
                  <a:pt x="141" y="65"/>
                </a:cubicBezTo>
                <a:cubicBezTo>
                  <a:pt x="140" y="66"/>
                  <a:pt x="140" y="68"/>
                  <a:pt x="141" y="69"/>
                </a:cubicBezTo>
                <a:cubicBezTo>
                  <a:pt x="145" y="73"/>
                  <a:pt x="145" y="73"/>
                  <a:pt x="145" y="73"/>
                </a:cubicBezTo>
                <a:cubicBezTo>
                  <a:pt x="146" y="73"/>
                  <a:pt x="146" y="74"/>
                  <a:pt x="145" y="74"/>
                </a:cubicBezTo>
                <a:cubicBezTo>
                  <a:pt x="141" y="79"/>
                  <a:pt x="141" y="79"/>
                  <a:pt x="141" y="79"/>
                </a:cubicBezTo>
                <a:cubicBezTo>
                  <a:pt x="141" y="79"/>
                  <a:pt x="140" y="79"/>
                  <a:pt x="140" y="79"/>
                </a:cubicBezTo>
                <a:cubicBezTo>
                  <a:pt x="140" y="79"/>
                  <a:pt x="140" y="79"/>
                  <a:pt x="140" y="79"/>
                </a:cubicBezTo>
                <a:cubicBezTo>
                  <a:pt x="136" y="75"/>
                  <a:pt x="136" y="75"/>
                  <a:pt x="136" y="75"/>
                </a:cubicBezTo>
                <a:cubicBezTo>
                  <a:pt x="135" y="74"/>
                  <a:pt x="133" y="73"/>
                  <a:pt x="132" y="74"/>
                </a:cubicBezTo>
                <a:cubicBezTo>
                  <a:pt x="128" y="77"/>
                  <a:pt x="124" y="78"/>
                  <a:pt x="120" y="79"/>
                </a:cubicBezTo>
                <a:cubicBezTo>
                  <a:pt x="119" y="79"/>
                  <a:pt x="118" y="80"/>
                  <a:pt x="118" y="82"/>
                </a:cubicBezTo>
                <a:cubicBezTo>
                  <a:pt x="118" y="88"/>
                  <a:pt x="118" y="88"/>
                  <a:pt x="118" y="88"/>
                </a:cubicBezTo>
                <a:cubicBezTo>
                  <a:pt x="118" y="88"/>
                  <a:pt x="117" y="88"/>
                  <a:pt x="117" y="88"/>
                </a:cubicBezTo>
                <a:cubicBezTo>
                  <a:pt x="111" y="88"/>
                  <a:pt x="111" y="88"/>
                  <a:pt x="111" y="88"/>
                </a:cubicBezTo>
                <a:cubicBezTo>
                  <a:pt x="110" y="88"/>
                  <a:pt x="110" y="88"/>
                  <a:pt x="110" y="88"/>
                </a:cubicBezTo>
                <a:cubicBezTo>
                  <a:pt x="110" y="82"/>
                  <a:pt x="110" y="82"/>
                  <a:pt x="110" y="82"/>
                </a:cubicBezTo>
                <a:cubicBezTo>
                  <a:pt x="110" y="80"/>
                  <a:pt x="109" y="79"/>
                  <a:pt x="108" y="79"/>
                </a:cubicBezTo>
                <a:cubicBezTo>
                  <a:pt x="103" y="78"/>
                  <a:pt x="99" y="77"/>
                  <a:pt x="96" y="74"/>
                </a:cubicBezTo>
                <a:cubicBezTo>
                  <a:pt x="95" y="74"/>
                  <a:pt x="95" y="74"/>
                  <a:pt x="94" y="74"/>
                </a:cubicBezTo>
                <a:cubicBezTo>
                  <a:pt x="93" y="74"/>
                  <a:pt x="93" y="74"/>
                  <a:pt x="92" y="75"/>
                </a:cubicBezTo>
                <a:cubicBezTo>
                  <a:pt x="88" y="79"/>
                  <a:pt x="88" y="79"/>
                  <a:pt x="88" y="79"/>
                </a:cubicBezTo>
                <a:cubicBezTo>
                  <a:pt x="88" y="79"/>
                  <a:pt x="88" y="79"/>
                  <a:pt x="87" y="79"/>
                </a:cubicBezTo>
                <a:cubicBezTo>
                  <a:pt x="87" y="79"/>
                  <a:pt x="87" y="79"/>
                  <a:pt x="87" y="79"/>
                </a:cubicBezTo>
                <a:cubicBezTo>
                  <a:pt x="82" y="74"/>
                  <a:pt x="82" y="74"/>
                  <a:pt x="82" y="74"/>
                </a:cubicBezTo>
                <a:cubicBezTo>
                  <a:pt x="82" y="74"/>
                  <a:pt x="82" y="73"/>
                  <a:pt x="82" y="73"/>
                </a:cubicBezTo>
                <a:cubicBezTo>
                  <a:pt x="87" y="69"/>
                  <a:pt x="87" y="69"/>
                  <a:pt x="87" y="69"/>
                </a:cubicBezTo>
                <a:cubicBezTo>
                  <a:pt x="88" y="68"/>
                  <a:pt x="88" y="66"/>
                  <a:pt x="87" y="65"/>
                </a:cubicBezTo>
                <a:cubicBezTo>
                  <a:pt x="85" y="62"/>
                  <a:pt x="83" y="58"/>
                  <a:pt x="82" y="54"/>
                </a:cubicBezTo>
                <a:cubicBezTo>
                  <a:pt x="82" y="52"/>
                  <a:pt x="81" y="51"/>
                  <a:pt x="79" y="51"/>
                </a:cubicBezTo>
                <a:cubicBezTo>
                  <a:pt x="73" y="51"/>
                  <a:pt x="73" y="51"/>
                  <a:pt x="73" y="51"/>
                </a:cubicBezTo>
                <a:cubicBezTo>
                  <a:pt x="73" y="51"/>
                  <a:pt x="73" y="51"/>
                  <a:pt x="73" y="50"/>
                </a:cubicBezTo>
                <a:cubicBezTo>
                  <a:pt x="73" y="44"/>
                  <a:pt x="73" y="44"/>
                  <a:pt x="73" y="44"/>
                </a:cubicBezTo>
                <a:cubicBezTo>
                  <a:pt x="73" y="44"/>
                  <a:pt x="73" y="43"/>
                  <a:pt x="73" y="43"/>
                </a:cubicBezTo>
                <a:cubicBezTo>
                  <a:pt x="79" y="43"/>
                  <a:pt x="79" y="43"/>
                  <a:pt x="79" y="43"/>
                </a:cubicBezTo>
                <a:cubicBezTo>
                  <a:pt x="81" y="43"/>
                  <a:pt x="82" y="42"/>
                  <a:pt x="82" y="41"/>
                </a:cubicBezTo>
                <a:cubicBezTo>
                  <a:pt x="83" y="37"/>
                  <a:pt x="85" y="33"/>
                  <a:pt x="87" y="29"/>
                </a:cubicBezTo>
                <a:cubicBezTo>
                  <a:pt x="88" y="28"/>
                  <a:pt x="88" y="26"/>
                  <a:pt x="87" y="25"/>
                </a:cubicBezTo>
                <a:cubicBezTo>
                  <a:pt x="82" y="21"/>
                  <a:pt x="82" y="21"/>
                  <a:pt x="82" y="21"/>
                </a:cubicBezTo>
                <a:cubicBezTo>
                  <a:pt x="82" y="21"/>
                  <a:pt x="82" y="21"/>
                  <a:pt x="82" y="21"/>
                </a:cubicBezTo>
                <a:cubicBezTo>
                  <a:pt x="82" y="21"/>
                  <a:pt x="82" y="20"/>
                  <a:pt x="82" y="20"/>
                </a:cubicBezTo>
                <a:cubicBezTo>
                  <a:pt x="87" y="16"/>
                  <a:pt x="87" y="16"/>
                  <a:pt x="87" y="16"/>
                </a:cubicBezTo>
                <a:cubicBezTo>
                  <a:pt x="87" y="16"/>
                  <a:pt x="87" y="16"/>
                  <a:pt x="87" y="16"/>
                </a:cubicBezTo>
                <a:cubicBezTo>
                  <a:pt x="88" y="16"/>
                  <a:pt x="88" y="16"/>
                  <a:pt x="88" y="16"/>
                </a:cubicBezTo>
                <a:cubicBezTo>
                  <a:pt x="92" y="20"/>
                  <a:pt x="92" y="20"/>
                  <a:pt x="92" y="20"/>
                </a:cubicBezTo>
                <a:cubicBezTo>
                  <a:pt x="93" y="21"/>
                  <a:pt x="95" y="21"/>
                  <a:pt x="96" y="20"/>
                </a:cubicBezTo>
                <a:cubicBezTo>
                  <a:pt x="99" y="18"/>
                  <a:pt x="103" y="16"/>
                  <a:pt x="107" y="15"/>
                </a:cubicBezTo>
                <a:cubicBezTo>
                  <a:pt x="109" y="15"/>
                  <a:pt x="110" y="14"/>
                  <a:pt x="110" y="13"/>
                </a:cubicBezTo>
                <a:cubicBezTo>
                  <a:pt x="110" y="7"/>
                  <a:pt x="110" y="7"/>
                  <a:pt x="110" y="7"/>
                </a:cubicBezTo>
                <a:cubicBezTo>
                  <a:pt x="110" y="6"/>
                  <a:pt x="110" y="6"/>
                  <a:pt x="111" y="6"/>
                </a:cubicBezTo>
                <a:cubicBezTo>
                  <a:pt x="117" y="6"/>
                  <a:pt x="117" y="6"/>
                  <a:pt x="117" y="6"/>
                </a:cubicBezTo>
                <a:cubicBezTo>
                  <a:pt x="117" y="6"/>
                  <a:pt x="118" y="6"/>
                  <a:pt x="118" y="7"/>
                </a:cubicBezTo>
                <a:cubicBezTo>
                  <a:pt x="118" y="13"/>
                  <a:pt x="118" y="13"/>
                  <a:pt x="118" y="13"/>
                </a:cubicBezTo>
                <a:cubicBezTo>
                  <a:pt x="118" y="14"/>
                  <a:pt x="119" y="15"/>
                  <a:pt x="120" y="15"/>
                </a:cubicBezTo>
                <a:cubicBezTo>
                  <a:pt x="124" y="16"/>
                  <a:pt x="128" y="18"/>
                  <a:pt x="132" y="20"/>
                </a:cubicBezTo>
                <a:cubicBezTo>
                  <a:pt x="133" y="21"/>
                  <a:pt x="135" y="21"/>
                  <a:pt x="136" y="20"/>
                </a:cubicBezTo>
                <a:cubicBezTo>
                  <a:pt x="140" y="16"/>
                  <a:pt x="140" y="16"/>
                  <a:pt x="140" y="16"/>
                </a:cubicBezTo>
                <a:cubicBezTo>
                  <a:pt x="140" y="16"/>
                  <a:pt x="140" y="16"/>
                  <a:pt x="140" y="16"/>
                </a:cubicBezTo>
                <a:cubicBezTo>
                  <a:pt x="140" y="16"/>
                  <a:pt x="141" y="16"/>
                  <a:pt x="141" y="16"/>
                </a:cubicBezTo>
                <a:cubicBezTo>
                  <a:pt x="145" y="20"/>
                  <a:pt x="145" y="20"/>
                  <a:pt x="145" y="20"/>
                </a:cubicBezTo>
                <a:cubicBezTo>
                  <a:pt x="146" y="21"/>
                  <a:pt x="146" y="21"/>
                  <a:pt x="145" y="21"/>
                </a:cubicBezTo>
                <a:cubicBezTo>
                  <a:pt x="141" y="26"/>
                  <a:pt x="141" y="26"/>
                  <a:pt x="141" y="26"/>
                </a:cubicBezTo>
                <a:cubicBezTo>
                  <a:pt x="140" y="27"/>
                  <a:pt x="140" y="28"/>
                  <a:pt x="141" y="29"/>
                </a:cubicBezTo>
                <a:cubicBezTo>
                  <a:pt x="143" y="33"/>
                  <a:pt x="145" y="37"/>
                  <a:pt x="146" y="41"/>
                </a:cubicBezTo>
                <a:cubicBezTo>
                  <a:pt x="146" y="42"/>
                  <a:pt x="147" y="43"/>
                  <a:pt x="148" y="43"/>
                </a:cubicBezTo>
                <a:cubicBezTo>
                  <a:pt x="154" y="43"/>
                  <a:pt x="154" y="43"/>
                  <a:pt x="154" y="43"/>
                </a:cubicBezTo>
                <a:cubicBezTo>
                  <a:pt x="155" y="43"/>
                  <a:pt x="155" y="44"/>
                  <a:pt x="155" y="44"/>
                </a:cubicBezTo>
                <a:cubicBezTo>
                  <a:pt x="155" y="50"/>
                  <a:pt x="155" y="50"/>
                  <a:pt x="155" y="50"/>
                </a:cubicBezTo>
                <a:cubicBezTo>
                  <a:pt x="155" y="51"/>
                  <a:pt x="155" y="51"/>
                  <a:pt x="154" y="51"/>
                </a:cubicBezTo>
                <a:cubicBezTo>
                  <a:pt x="148" y="51"/>
                  <a:pt x="148" y="51"/>
                  <a:pt x="148" y="51"/>
                </a:cubicBezTo>
                <a:cubicBezTo>
                  <a:pt x="147" y="51"/>
                  <a:pt x="146" y="52"/>
                  <a:pt x="146" y="54"/>
                </a:cubicBezTo>
                <a:close/>
                <a:moveTo>
                  <a:pt x="114" y="28"/>
                </a:moveTo>
                <a:cubicBezTo>
                  <a:pt x="103" y="28"/>
                  <a:pt x="95" y="37"/>
                  <a:pt x="95" y="47"/>
                </a:cubicBezTo>
                <a:cubicBezTo>
                  <a:pt x="95" y="58"/>
                  <a:pt x="103" y="66"/>
                  <a:pt x="114" y="66"/>
                </a:cubicBezTo>
                <a:cubicBezTo>
                  <a:pt x="124" y="66"/>
                  <a:pt x="133" y="58"/>
                  <a:pt x="133" y="47"/>
                </a:cubicBezTo>
                <a:cubicBezTo>
                  <a:pt x="133" y="37"/>
                  <a:pt x="124" y="28"/>
                  <a:pt x="114" y="28"/>
                </a:cubicBezTo>
                <a:close/>
                <a:moveTo>
                  <a:pt x="114" y="60"/>
                </a:moveTo>
                <a:cubicBezTo>
                  <a:pt x="107" y="60"/>
                  <a:pt x="101" y="54"/>
                  <a:pt x="101" y="47"/>
                </a:cubicBezTo>
                <a:cubicBezTo>
                  <a:pt x="101" y="40"/>
                  <a:pt x="107" y="34"/>
                  <a:pt x="114" y="34"/>
                </a:cubicBezTo>
                <a:cubicBezTo>
                  <a:pt x="121" y="34"/>
                  <a:pt x="127" y="40"/>
                  <a:pt x="127" y="47"/>
                </a:cubicBezTo>
                <a:cubicBezTo>
                  <a:pt x="127" y="54"/>
                  <a:pt x="121" y="60"/>
                  <a:pt x="114" y="6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37" name="Freeform 836">
            <a:extLst>
              <a:ext uri="{FF2B5EF4-FFF2-40B4-BE49-F238E27FC236}">
                <a16:creationId xmlns:a16="http://schemas.microsoft.com/office/drawing/2014/main" xmlns="" id="{93B19B25-4CB0-40ED-B563-9F1423C6EE8F}"/>
              </a:ext>
            </a:extLst>
          </p:cNvPr>
          <p:cNvSpPr>
            <a:spLocks noEditPoints="1"/>
          </p:cNvSpPr>
          <p:nvPr/>
        </p:nvSpPr>
        <p:spPr bwMode="auto">
          <a:xfrm>
            <a:off x="7313613" y="5278438"/>
            <a:ext cx="428625" cy="581025"/>
          </a:xfrm>
          <a:custGeom>
            <a:avLst/>
            <a:gdLst>
              <a:gd name="T0" fmla="*/ 116 w 126"/>
              <a:gd name="T1" fmla="*/ 36 h 169"/>
              <a:gd name="T2" fmla="*/ 107 w 126"/>
              <a:gd name="T3" fmla="*/ 42 h 169"/>
              <a:gd name="T4" fmla="*/ 126 w 126"/>
              <a:gd name="T5" fmla="*/ 23 h 169"/>
              <a:gd name="T6" fmla="*/ 120 w 126"/>
              <a:gd name="T7" fmla="*/ 32 h 169"/>
              <a:gd name="T8" fmla="*/ 6 w 126"/>
              <a:gd name="T9" fmla="*/ 36 h 169"/>
              <a:gd name="T10" fmla="*/ 6 w 126"/>
              <a:gd name="T11" fmla="*/ 153 h 169"/>
              <a:gd name="T12" fmla="*/ 63 w 126"/>
              <a:gd name="T13" fmla="*/ 168 h 169"/>
              <a:gd name="T14" fmla="*/ 115 w 126"/>
              <a:gd name="T15" fmla="*/ 140 h 169"/>
              <a:gd name="T16" fmla="*/ 19 w 126"/>
              <a:gd name="T17" fmla="*/ 140 h 169"/>
              <a:gd name="T18" fmla="*/ 3 w 126"/>
              <a:gd name="T19" fmla="*/ 134 h 169"/>
              <a:gd name="T20" fmla="*/ 3 w 126"/>
              <a:gd name="T21" fmla="*/ 156 h 169"/>
              <a:gd name="T22" fmla="*/ 113 w 126"/>
              <a:gd name="T23" fmla="*/ 63 h 169"/>
              <a:gd name="T24" fmla="*/ 99 w 126"/>
              <a:gd name="T25" fmla="*/ 61 h 169"/>
              <a:gd name="T26" fmla="*/ 88 w 126"/>
              <a:gd name="T27" fmla="*/ 38 h 169"/>
              <a:gd name="T28" fmla="*/ 71 w 126"/>
              <a:gd name="T29" fmla="*/ 39 h 169"/>
              <a:gd name="T30" fmla="*/ 55 w 126"/>
              <a:gd name="T31" fmla="*/ 39 h 169"/>
              <a:gd name="T32" fmla="*/ 38 w 126"/>
              <a:gd name="T33" fmla="*/ 38 h 169"/>
              <a:gd name="T34" fmla="*/ 36 w 126"/>
              <a:gd name="T35" fmla="*/ 52 h 169"/>
              <a:gd name="T36" fmla="*/ 20 w 126"/>
              <a:gd name="T37" fmla="*/ 58 h 169"/>
              <a:gd name="T38" fmla="*/ 14 w 126"/>
              <a:gd name="T39" fmla="*/ 80 h 169"/>
              <a:gd name="T40" fmla="*/ 14 w 126"/>
              <a:gd name="T41" fmla="*/ 96 h 169"/>
              <a:gd name="T42" fmla="*/ 20 w 126"/>
              <a:gd name="T43" fmla="*/ 118 h 169"/>
              <a:gd name="T44" fmla="*/ 36 w 126"/>
              <a:gd name="T45" fmla="*/ 124 h 169"/>
              <a:gd name="T46" fmla="*/ 45 w 126"/>
              <a:gd name="T47" fmla="*/ 141 h 169"/>
              <a:gd name="T48" fmla="*/ 57 w 126"/>
              <a:gd name="T49" fmla="*/ 133 h 169"/>
              <a:gd name="T50" fmla="*/ 78 w 126"/>
              <a:gd name="T51" fmla="*/ 142 h 169"/>
              <a:gd name="T52" fmla="*/ 92 w 126"/>
              <a:gd name="T53" fmla="*/ 129 h 169"/>
              <a:gd name="T54" fmla="*/ 103 w 126"/>
              <a:gd name="T55" fmla="*/ 117 h 169"/>
              <a:gd name="T56" fmla="*/ 113 w 126"/>
              <a:gd name="T57" fmla="*/ 113 h 169"/>
              <a:gd name="T58" fmla="*/ 112 w 126"/>
              <a:gd name="T59" fmla="*/ 96 h 169"/>
              <a:gd name="T60" fmla="*/ 112 w 126"/>
              <a:gd name="T61" fmla="*/ 80 h 169"/>
              <a:gd name="T62" fmla="*/ 110 w 126"/>
              <a:gd name="T63" fmla="*/ 74 h 169"/>
              <a:gd name="T64" fmla="*/ 102 w 126"/>
              <a:gd name="T65" fmla="*/ 96 h 169"/>
              <a:gd name="T66" fmla="*/ 111 w 126"/>
              <a:gd name="T67" fmla="*/ 102 h 169"/>
              <a:gd name="T68" fmla="*/ 106 w 126"/>
              <a:gd name="T69" fmla="*/ 111 h 169"/>
              <a:gd name="T70" fmla="*/ 85 w 126"/>
              <a:gd name="T71" fmla="*/ 121 h 169"/>
              <a:gd name="T72" fmla="*/ 86 w 126"/>
              <a:gd name="T73" fmla="*/ 133 h 169"/>
              <a:gd name="T74" fmla="*/ 74 w 126"/>
              <a:gd name="T75" fmla="*/ 128 h 169"/>
              <a:gd name="T76" fmla="*/ 55 w 126"/>
              <a:gd name="T77" fmla="*/ 127 h 169"/>
              <a:gd name="T78" fmla="*/ 47 w 126"/>
              <a:gd name="T79" fmla="*/ 136 h 169"/>
              <a:gd name="T80" fmla="*/ 42 w 126"/>
              <a:gd name="T81" fmla="*/ 124 h 169"/>
              <a:gd name="T82" fmla="*/ 27 w 126"/>
              <a:gd name="T83" fmla="*/ 109 h 169"/>
              <a:gd name="T84" fmla="*/ 15 w 126"/>
              <a:gd name="T85" fmla="*/ 104 h 169"/>
              <a:gd name="T86" fmla="*/ 24 w 126"/>
              <a:gd name="T87" fmla="*/ 96 h 169"/>
              <a:gd name="T88" fmla="*/ 16 w 126"/>
              <a:gd name="T89" fmla="*/ 74 h 169"/>
              <a:gd name="T90" fmla="*/ 20 w 126"/>
              <a:gd name="T91" fmla="*/ 65 h 169"/>
              <a:gd name="T92" fmla="*/ 41 w 126"/>
              <a:gd name="T93" fmla="*/ 55 h 169"/>
              <a:gd name="T94" fmla="*/ 40 w 126"/>
              <a:gd name="T95" fmla="*/ 44 h 169"/>
              <a:gd name="T96" fmla="*/ 49 w 126"/>
              <a:gd name="T97" fmla="*/ 41 h 169"/>
              <a:gd name="T98" fmla="*/ 71 w 126"/>
              <a:gd name="T99" fmla="*/ 49 h 169"/>
              <a:gd name="T100" fmla="*/ 79 w 126"/>
              <a:gd name="T101" fmla="*/ 40 h 169"/>
              <a:gd name="T102" fmla="*/ 84 w 126"/>
              <a:gd name="T103" fmla="*/ 52 h 169"/>
              <a:gd name="T104" fmla="*/ 99 w 126"/>
              <a:gd name="T105" fmla="*/ 67 h 169"/>
              <a:gd name="T106" fmla="*/ 111 w 126"/>
              <a:gd name="T107" fmla="*/ 72 h 169"/>
              <a:gd name="T108" fmla="*/ 63 w 126"/>
              <a:gd name="T109" fmla="*/ 65 h 169"/>
              <a:gd name="T110" fmla="*/ 54 w 126"/>
              <a:gd name="T111" fmla="*/ 109 h 169"/>
              <a:gd name="T112" fmla="*/ 84 w 126"/>
              <a:gd name="T113" fmla="*/ 79 h 169"/>
              <a:gd name="T114" fmla="*/ 63 w 126"/>
              <a:gd name="T115" fmla="*/ 105 h 169"/>
              <a:gd name="T116" fmla="*/ 47 w 126"/>
              <a:gd name="T117" fmla="*/ 81 h 169"/>
              <a:gd name="T118" fmla="*/ 79 w 126"/>
              <a:gd name="T119" fmla="*/ 81 h 1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6" h="169">
                <a:moveTo>
                  <a:pt x="11" y="36"/>
                </a:moveTo>
                <a:cubicBezTo>
                  <a:pt x="39" y="7"/>
                  <a:pt x="86" y="7"/>
                  <a:pt x="115" y="36"/>
                </a:cubicBezTo>
                <a:cubicBezTo>
                  <a:pt x="116" y="36"/>
                  <a:pt x="116" y="36"/>
                  <a:pt x="116" y="36"/>
                </a:cubicBezTo>
                <a:cubicBezTo>
                  <a:pt x="107" y="36"/>
                  <a:pt x="107" y="36"/>
                  <a:pt x="107" y="36"/>
                </a:cubicBezTo>
                <a:cubicBezTo>
                  <a:pt x="105" y="36"/>
                  <a:pt x="104" y="37"/>
                  <a:pt x="104" y="39"/>
                </a:cubicBezTo>
                <a:cubicBezTo>
                  <a:pt x="104" y="41"/>
                  <a:pt x="105" y="42"/>
                  <a:pt x="107" y="42"/>
                </a:cubicBezTo>
                <a:cubicBezTo>
                  <a:pt x="123" y="42"/>
                  <a:pt x="123" y="42"/>
                  <a:pt x="123" y="42"/>
                </a:cubicBezTo>
                <a:cubicBezTo>
                  <a:pt x="125" y="42"/>
                  <a:pt x="126" y="41"/>
                  <a:pt x="126" y="39"/>
                </a:cubicBezTo>
                <a:cubicBezTo>
                  <a:pt x="126" y="23"/>
                  <a:pt x="126" y="23"/>
                  <a:pt x="126" y="23"/>
                </a:cubicBezTo>
                <a:cubicBezTo>
                  <a:pt x="126" y="21"/>
                  <a:pt x="125" y="20"/>
                  <a:pt x="123" y="20"/>
                </a:cubicBezTo>
                <a:cubicBezTo>
                  <a:pt x="121" y="20"/>
                  <a:pt x="120" y="21"/>
                  <a:pt x="120" y="23"/>
                </a:cubicBezTo>
                <a:cubicBezTo>
                  <a:pt x="120" y="32"/>
                  <a:pt x="120" y="32"/>
                  <a:pt x="120" y="32"/>
                </a:cubicBezTo>
                <a:cubicBezTo>
                  <a:pt x="120" y="31"/>
                  <a:pt x="120" y="31"/>
                  <a:pt x="120" y="31"/>
                </a:cubicBezTo>
                <a:cubicBezTo>
                  <a:pt x="88" y="0"/>
                  <a:pt x="38" y="0"/>
                  <a:pt x="6" y="31"/>
                </a:cubicBezTo>
                <a:cubicBezTo>
                  <a:pt x="5" y="33"/>
                  <a:pt x="5" y="34"/>
                  <a:pt x="6" y="36"/>
                </a:cubicBezTo>
                <a:cubicBezTo>
                  <a:pt x="8" y="37"/>
                  <a:pt x="9" y="37"/>
                  <a:pt x="11" y="36"/>
                </a:cubicBezTo>
                <a:close/>
                <a:moveTo>
                  <a:pt x="3" y="156"/>
                </a:moveTo>
                <a:cubicBezTo>
                  <a:pt x="5" y="156"/>
                  <a:pt x="6" y="155"/>
                  <a:pt x="6" y="153"/>
                </a:cubicBezTo>
                <a:cubicBezTo>
                  <a:pt x="6" y="144"/>
                  <a:pt x="6" y="144"/>
                  <a:pt x="6" y="144"/>
                </a:cubicBezTo>
                <a:cubicBezTo>
                  <a:pt x="6" y="145"/>
                  <a:pt x="6" y="145"/>
                  <a:pt x="6" y="145"/>
                </a:cubicBezTo>
                <a:cubicBezTo>
                  <a:pt x="22" y="160"/>
                  <a:pt x="42" y="168"/>
                  <a:pt x="63" y="168"/>
                </a:cubicBezTo>
                <a:cubicBezTo>
                  <a:pt x="83" y="168"/>
                  <a:pt x="104" y="160"/>
                  <a:pt x="120" y="145"/>
                </a:cubicBezTo>
                <a:cubicBezTo>
                  <a:pt x="121" y="143"/>
                  <a:pt x="121" y="142"/>
                  <a:pt x="120" y="140"/>
                </a:cubicBezTo>
                <a:cubicBezTo>
                  <a:pt x="118" y="139"/>
                  <a:pt x="117" y="139"/>
                  <a:pt x="115" y="140"/>
                </a:cubicBezTo>
                <a:cubicBezTo>
                  <a:pt x="87" y="169"/>
                  <a:pt x="39" y="169"/>
                  <a:pt x="11" y="140"/>
                </a:cubicBezTo>
                <a:cubicBezTo>
                  <a:pt x="10" y="140"/>
                  <a:pt x="10" y="140"/>
                  <a:pt x="10" y="140"/>
                </a:cubicBezTo>
                <a:cubicBezTo>
                  <a:pt x="19" y="140"/>
                  <a:pt x="19" y="140"/>
                  <a:pt x="19" y="140"/>
                </a:cubicBezTo>
                <a:cubicBezTo>
                  <a:pt x="21" y="140"/>
                  <a:pt x="22" y="139"/>
                  <a:pt x="22" y="137"/>
                </a:cubicBezTo>
                <a:cubicBezTo>
                  <a:pt x="22" y="135"/>
                  <a:pt x="21" y="134"/>
                  <a:pt x="19" y="134"/>
                </a:cubicBezTo>
                <a:cubicBezTo>
                  <a:pt x="3" y="134"/>
                  <a:pt x="3" y="134"/>
                  <a:pt x="3" y="134"/>
                </a:cubicBezTo>
                <a:cubicBezTo>
                  <a:pt x="1" y="134"/>
                  <a:pt x="0" y="135"/>
                  <a:pt x="0" y="137"/>
                </a:cubicBezTo>
                <a:cubicBezTo>
                  <a:pt x="0" y="153"/>
                  <a:pt x="0" y="153"/>
                  <a:pt x="0" y="153"/>
                </a:cubicBezTo>
                <a:cubicBezTo>
                  <a:pt x="0" y="155"/>
                  <a:pt x="1" y="156"/>
                  <a:pt x="3" y="156"/>
                </a:cubicBezTo>
                <a:close/>
                <a:moveTo>
                  <a:pt x="116" y="76"/>
                </a:moveTo>
                <a:cubicBezTo>
                  <a:pt x="117" y="74"/>
                  <a:pt x="117" y="72"/>
                  <a:pt x="116" y="70"/>
                </a:cubicBezTo>
                <a:cubicBezTo>
                  <a:pt x="113" y="63"/>
                  <a:pt x="113" y="63"/>
                  <a:pt x="113" y="63"/>
                </a:cubicBezTo>
                <a:cubicBezTo>
                  <a:pt x="112" y="60"/>
                  <a:pt x="109" y="58"/>
                  <a:pt x="106" y="58"/>
                </a:cubicBezTo>
                <a:cubicBezTo>
                  <a:pt x="105" y="58"/>
                  <a:pt x="104" y="59"/>
                  <a:pt x="103" y="59"/>
                </a:cubicBezTo>
                <a:cubicBezTo>
                  <a:pt x="99" y="61"/>
                  <a:pt x="99" y="61"/>
                  <a:pt x="99" y="61"/>
                </a:cubicBezTo>
                <a:cubicBezTo>
                  <a:pt x="97" y="57"/>
                  <a:pt x="94" y="54"/>
                  <a:pt x="90" y="52"/>
                </a:cubicBezTo>
                <a:cubicBezTo>
                  <a:pt x="92" y="47"/>
                  <a:pt x="92" y="47"/>
                  <a:pt x="92" y="47"/>
                </a:cubicBezTo>
                <a:cubicBezTo>
                  <a:pt x="94" y="44"/>
                  <a:pt x="92" y="39"/>
                  <a:pt x="88" y="38"/>
                </a:cubicBezTo>
                <a:cubicBezTo>
                  <a:pt x="81" y="35"/>
                  <a:pt x="81" y="35"/>
                  <a:pt x="81" y="35"/>
                </a:cubicBezTo>
                <a:cubicBezTo>
                  <a:pt x="80" y="34"/>
                  <a:pt x="79" y="34"/>
                  <a:pt x="78" y="34"/>
                </a:cubicBezTo>
                <a:cubicBezTo>
                  <a:pt x="75" y="34"/>
                  <a:pt x="72" y="36"/>
                  <a:pt x="71" y="39"/>
                </a:cubicBezTo>
                <a:cubicBezTo>
                  <a:pt x="69" y="43"/>
                  <a:pt x="69" y="43"/>
                  <a:pt x="69" y="43"/>
                </a:cubicBezTo>
                <a:cubicBezTo>
                  <a:pt x="65" y="43"/>
                  <a:pt x="61" y="43"/>
                  <a:pt x="57" y="43"/>
                </a:cubicBezTo>
                <a:cubicBezTo>
                  <a:pt x="55" y="39"/>
                  <a:pt x="55" y="39"/>
                  <a:pt x="55" y="39"/>
                </a:cubicBezTo>
                <a:cubicBezTo>
                  <a:pt x="54" y="36"/>
                  <a:pt x="51" y="34"/>
                  <a:pt x="48" y="34"/>
                </a:cubicBezTo>
                <a:cubicBezTo>
                  <a:pt x="47" y="34"/>
                  <a:pt x="46" y="34"/>
                  <a:pt x="45" y="35"/>
                </a:cubicBezTo>
                <a:cubicBezTo>
                  <a:pt x="38" y="38"/>
                  <a:pt x="38" y="38"/>
                  <a:pt x="38" y="38"/>
                </a:cubicBezTo>
                <a:cubicBezTo>
                  <a:pt x="36" y="38"/>
                  <a:pt x="35" y="40"/>
                  <a:pt x="34" y="42"/>
                </a:cubicBezTo>
                <a:cubicBezTo>
                  <a:pt x="33" y="44"/>
                  <a:pt x="33" y="46"/>
                  <a:pt x="34" y="48"/>
                </a:cubicBezTo>
                <a:cubicBezTo>
                  <a:pt x="36" y="52"/>
                  <a:pt x="36" y="52"/>
                  <a:pt x="36" y="52"/>
                </a:cubicBezTo>
                <a:cubicBezTo>
                  <a:pt x="32" y="54"/>
                  <a:pt x="29" y="57"/>
                  <a:pt x="27" y="61"/>
                </a:cubicBezTo>
                <a:cubicBezTo>
                  <a:pt x="22" y="59"/>
                  <a:pt x="22" y="59"/>
                  <a:pt x="22" y="59"/>
                </a:cubicBezTo>
                <a:cubicBezTo>
                  <a:pt x="22" y="59"/>
                  <a:pt x="21" y="58"/>
                  <a:pt x="20" y="58"/>
                </a:cubicBezTo>
                <a:cubicBezTo>
                  <a:pt x="17" y="58"/>
                  <a:pt x="14" y="60"/>
                  <a:pt x="13" y="63"/>
                </a:cubicBezTo>
                <a:cubicBezTo>
                  <a:pt x="10" y="70"/>
                  <a:pt x="10" y="70"/>
                  <a:pt x="10" y="70"/>
                </a:cubicBezTo>
                <a:cubicBezTo>
                  <a:pt x="8" y="74"/>
                  <a:pt x="10" y="78"/>
                  <a:pt x="14" y="80"/>
                </a:cubicBezTo>
                <a:cubicBezTo>
                  <a:pt x="18" y="82"/>
                  <a:pt x="18" y="82"/>
                  <a:pt x="18" y="82"/>
                </a:cubicBezTo>
                <a:cubicBezTo>
                  <a:pt x="17" y="86"/>
                  <a:pt x="17" y="90"/>
                  <a:pt x="18" y="94"/>
                </a:cubicBezTo>
                <a:cubicBezTo>
                  <a:pt x="14" y="96"/>
                  <a:pt x="14" y="96"/>
                  <a:pt x="14" y="96"/>
                </a:cubicBezTo>
                <a:cubicBezTo>
                  <a:pt x="10" y="98"/>
                  <a:pt x="8" y="102"/>
                  <a:pt x="10" y="106"/>
                </a:cubicBezTo>
                <a:cubicBezTo>
                  <a:pt x="13" y="113"/>
                  <a:pt x="13" y="113"/>
                  <a:pt x="13" y="113"/>
                </a:cubicBezTo>
                <a:cubicBezTo>
                  <a:pt x="14" y="116"/>
                  <a:pt x="17" y="118"/>
                  <a:pt x="20" y="118"/>
                </a:cubicBezTo>
                <a:cubicBezTo>
                  <a:pt x="21" y="118"/>
                  <a:pt x="22" y="117"/>
                  <a:pt x="22" y="117"/>
                </a:cubicBezTo>
                <a:cubicBezTo>
                  <a:pt x="27" y="115"/>
                  <a:pt x="27" y="115"/>
                  <a:pt x="27" y="115"/>
                </a:cubicBezTo>
                <a:cubicBezTo>
                  <a:pt x="29" y="119"/>
                  <a:pt x="32" y="122"/>
                  <a:pt x="36" y="124"/>
                </a:cubicBezTo>
                <a:cubicBezTo>
                  <a:pt x="34" y="129"/>
                  <a:pt x="34" y="129"/>
                  <a:pt x="34" y="129"/>
                </a:cubicBezTo>
                <a:cubicBezTo>
                  <a:pt x="32" y="132"/>
                  <a:pt x="34" y="137"/>
                  <a:pt x="38" y="138"/>
                </a:cubicBezTo>
                <a:cubicBezTo>
                  <a:pt x="45" y="141"/>
                  <a:pt x="45" y="141"/>
                  <a:pt x="45" y="141"/>
                </a:cubicBezTo>
                <a:cubicBezTo>
                  <a:pt x="46" y="142"/>
                  <a:pt x="47" y="142"/>
                  <a:pt x="48" y="142"/>
                </a:cubicBezTo>
                <a:cubicBezTo>
                  <a:pt x="51" y="142"/>
                  <a:pt x="54" y="140"/>
                  <a:pt x="55" y="137"/>
                </a:cubicBezTo>
                <a:cubicBezTo>
                  <a:pt x="57" y="133"/>
                  <a:pt x="57" y="133"/>
                  <a:pt x="57" y="133"/>
                </a:cubicBezTo>
                <a:cubicBezTo>
                  <a:pt x="61" y="134"/>
                  <a:pt x="65" y="134"/>
                  <a:pt x="69" y="133"/>
                </a:cubicBezTo>
                <a:cubicBezTo>
                  <a:pt x="71" y="137"/>
                  <a:pt x="71" y="137"/>
                  <a:pt x="71" y="137"/>
                </a:cubicBezTo>
                <a:cubicBezTo>
                  <a:pt x="72" y="140"/>
                  <a:pt x="75" y="142"/>
                  <a:pt x="78" y="142"/>
                </a:cubicBezTo>
                <a:cubicBezTo>
                  <a:pt x="79" y="142"/>
                  <a:pt x="80" y="142"/>
                  <a:pt x="81" y="141"/>
                </a:cubicBezTo>
                <a:cubicBezTo>
                  <a:pt x="88" y="138"/>
                  <a:pt x="88" y="138"/>
                  <a:pt x="88" y="138"/>
                </a:cubicBezTo>
                <a:cubicBezTo>
                  <a:pt x="92" y="137"/>
                  <a:pt x="94" y="132"/>
                  <a:pt x="92" y="129"/>
                </a:cubicBezTo>
                <a:cubicBezTo>
                  <a:pt x="90" y="124"/>
                  <a:pt x="90" y="124"/>
                  <a:pt x="90" y="124"/>
                </a:cubicBezTo>
                <a:cubicBezTo>
                  <a:pt x="94" y="122"/>
                  <a:pt x="97" y="119"/>
                  <a:pt x="99" y="115"/>
                </a:cubicBezTo>
                <a:cubicBezTo>
                  <a:pt x="103" y="117"/>
                  <a:pt x="103" y="117"/>
                  <a:pt x="103" y="117"/>
                </a:cubicBezTo>
                <a:cubicBezTo>
                  <a:pt x="104" y="117"/>
                  <a:pt x="105" y="118"/>
                  <a:pt x="106" y="118"/>
                </a:cubicBezTo>
                <a:cubicBezTo>
                  <a:pt x="106" y="118"/>
                  <a:pt x="106" y="118"/>
                  <a:pt x="106" y="118"/>
                </a:cubicBezTo>
                <a:cubicBezTo>
                  <a:pt x="109" y="118"/>
                  <a:pt x="112" y="116"/>
                  <a:pt x="113" y="113"/>
                </a:cubicBezTo>
                <a:cubicBezTo>
                  <a:pt x="116" y="106"/>
                  <a:pt x="116" y="106"/>
                  <a:pt x="116" y="106"/>
                </a:cubicBezTo>
                <a:cubicBezTo>
                  <a:pt x="117" y="104"/>
                  <a:pt x="117" y="102"/>
                  <a:pt x="116" y="100"/>
                </a:cubicBezTo>
                <a:cubicBezTo>
                  <a:pt x="115" y="98"/>
                  <a:pt x="114" y="97"/>
                  <a:pt x="112" y="96"/>
                </a:cubicBezTo>
                <a:cubicBezTo>
                  <a:pt x="108" y="94"/>
                  <a:pt x="108" y="94"/>
                  <a:pt x="108" y="94"/>
                </a:cubicBezTo>
                <a:cubicBezTo>
                  <a:pt x="108" y="90"/>
                  <a:pt x="108" y="86"/>
                  <a:pt x="108" y="82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4" y="79"/>
                  <a:pt x="115" y="78"/>
                  <a:pt x="116" y="76"/>
                </a:cubicBezTo>
                <a:close/>
                <a:moveTo>
                  <a:pt x="111" y="74"/>
                </a:moveTo>
                <a:cubicBezTo>
                  <a:pt x="111" y="74"/>
                  <a:pt x="110" y="74"/>
                  <a:pt x="110" y="74"/>
                </a:cubicBezTo>
                <a:cubicBezTo>
                  <a:pt x="103" y="77"/>
                  <a:pt x="103" y="77"/>
                  <a:pt x="103" y="77"/>
                </a:cubicBezTo>
                <a:cubicBezTo>
                  <a:pt x="102" y="78"/>
                  <a:pt x="101" y="79"/>
                  <a:pt x="102" y="80"/>
                </a:cubicBezTo>
                <a:cubicBezTo>
                  <a:pt x="103" y="85"/>
                  <a:pt x="103" y="91"/>
                  <a:pt x="102" y="96"/>
                </a:cubicBezTo>
                <a:cubicBezTo>
                  <a:pt x="101" y="97"/>
                  <a:pt x="102" y="98"/>
                  <a:pt x="103" y="99"/>
                </a:cubicBezTo>
                <a:cubicBezTo>
                  <a:pt x="110" y="102"/>
                  <a:pt x="110" y="102"/>
                  <a:pt x="110" y="102"/>
                </a:cubicBezTo>
                <a:cubicBezTo>
                  <a:pt x="110" y="102"/>
                  <a:pt x="111" y="102"/>
                  <a:pt x="111" y="102"/>
                </a:cubicBezTo>
                <a:cubicBezTo>
                  <a:pt x="111" y="103"/>
                  <a:pt x="111" y="103"/>
                  <a:pt x="111" y="104"/>
                </a:cubicBezTo>
                <a:cubicBezTo>
                  <a:pt x="108" y="111"/>
                  <a:pt x="108" y="111"/>
                  <a:pt x="108" y="111"/>
                </a:cubicBezTo>
                <a:cubicBezTo>
                  <a:pt x="107" y="111"/>
                  <a:pt x="106" y="112"/>
                  <a:pt x="106" y="111"/>
                </a:cubicBezTo>
                <a:cubicBezTo>
                  <a:pt x="99" y="109"/>
                  <a:pt x="99" y="109"/>
                  <a:pt x="99" y="109"/>
                </a:cubicBezTo>
                <a:cubicBezTo>
                  <a:pt x="98" y="108"/>
                  <a:pt x="97" y="109"/>
                  <a:pt x="96" y="110"/>
                </a:cubicBezTo>
                <a:cubicBezTo>
                  <a:pt x="93" y="114"/>
                  <a:pt x="89" y="118"/>
                  <a:pt x="85" y="121"/>
                </a:cubicBezTo>
                <a:cubicBezTo>
                  <a:pt x="84" y="121"/>
                  <a:pt x="83" y="123"/>
                  <a:pt x="84" y="124"/>
                </a:cubicBezTo>
                <a:cubicBezTo>
                  <a:pt x="86" y="131"/>
                  <a:pt x="86" y="131"/>
                  <a:pt x="86" y="131"/>
                </a:cubicBezTo>
                <a:cubicBezTo>
                  <a:pt x="87" y="132"/>
                  <a:pt x="86" y="132"/>
                  <a:pt x="86" y="133"/>
                </a:cubicBezTo>
                <a:cubicBezTo>
                  <a:pt x="79" y="136"/>
                  <a:pt x="79" y="136"/>
                  <a:pt x="79" y="136"/>
                </a:cubicBezTo>
                <a:cubicBezTo>
                  <a:pt x="78" y="136"/>
                  <a:pt x="77" y="136"/>
                  <a:pt x="77" y="135"/>
                </a:cubicBezTo>
                <a:cubicBezTo>
                  <a:pt x="74" y="128"/>
                  <a:pt x="74" y="128"/>
                  <a:pt x="74" y="128"/>
                </a:cubicBezTo>
                <a:cubicBezTo>
                  <a:pt x="74" y="127"/>
                  <a:pt x="72" y="127"/>
                  <a:pt x="71" y="127"/>
                </a:cubicBezTo>
                <a:cubicBezTo>
                  <a:pt x="71" y="127"/>
                  <a:pt x="71" y="127"/>
                  <a:pt x="71" y="127"/>
                </a:cubicBezTo>
                <a:cubicBezTo>
                  <a:pt x="66" y="128"/>
                  <a:pt x="60" y="128"/>
                  <a:pt x="55" y="127"/>
                </a:cubicBezTo>
                <a:cubicBezTo>
                  <a:pt x="54" y="126"/>
                  <a:pt x="53" y="127"/>
                  <a:pt x="52" y="128"/>
                </a:cubicBezTo>
                <a:cubicBezTo>
                  <a:pt x="49" y="135"/>
                  <a:pt x="49" y="135"/>
                  <a:pt x="49" y="135"/>
                </a:cubicBezTo>
                <a:cubicBezTo>
                  <a:pt x="49" y="136"/>
                  <a:pt x="48" y="136"/>
                  <a:pt x="47" y="136"/>
                </a:cubicBezTo>
                <a:cubicBezTo>
                  <a:pt x="40" y="133"/>
                  <a:pt x="40" y="133"/>
                  <a:pt x="40" y="133"/>
                </a:cubicBezTo>
                <a:cubicBezTo>
                  <a:pt x="40" y="132"/>
                  <a:pt x="39" y="131"/>
                  <a:pt x="40" y="131"/>
                </a:cubicBezTo>
                <a:cubicBezTo>
                  <a:pt x="42" y="124"/>
                  <a:pt x="42" y="124"/>
                  <a:pt x="42" y="124"/>
                </a:cubicBezTo>
                <a:cubicBezTo>
                  <a:pt x="43" y="123"/>
                  <a:pt x="42" y="121"/>
                  <a:pt x="41" y="121"/>
                </a:cubicBezTo>
                <a:cubicBezTo>
                  <a:pt x="37" y="118"/>
                  <a:pt x="33" y="114"/>
                  <a:pt x="30" y="110"/>
                </a:cubicBezTo>
                <a:cubicBezTo>
                  <a:pt x="30" y="109"/>
                  <a:pt x="28" y="108"/>
                  <a:pt x="27" y="109"/>
                </a:cubicBezTo>
                <a:cubicBezTo>
                  <a:pt x="20" y="111"/>
                  <a:pt x="20" y="111"/>
                  <a:pt x="20" y="111"/>
                </a:cubicBezTo>
                <a:cubicBezTo>
                  <a:pt x="19" y="112"/>
                  <a:pt x="19" y="111"/>
                  <a:pt x="18" y="111"/>
                </a:cubicBezTo>
                <a:cubicBezTo>
                  <a:pt x="15" y="104"/>
                  <a:pt x="15" y="104"/>
                  <a:pt x="15" y="104"/>
                </a:cubicBezTo>
                <a:cubicBezTo>
                  <a:pt x="15" y="103"/>
                  <a:pt x="15" y="102"/>
                  <a:pt x="16" y="102"/>
                </a:cubicBezTo>
                <a:cubicBezTo>
                  <a:pt x="23" y="99"/>
                  <a:pt x="23" y="99"/>
                  <a:pt x="23" y="99"/>
                </a:cubicBezTo>
                <a:cubicBezTo>
                  <a:pt x="24" y="98"/>
                  <a:pt x="25" y="97"/>
                  <a:pt x="24" y="96"/>
                </a:cubicBezTo>
                <a:cubicBezTo>
                  <a:pt x="23" y="91"/>
                  <a:pt x="23" y="85"/>
                  <a:pt x="24" y="80"/>
                </a:cubicBezTo>
                <a:cubicBezTo>
                  <a:pt x="25" y="79"/>
                  <a:pt x="24" y="78"/>
                  <a:pt x="23" y="77"/>
                </a:cubicBezTo>
                <a:cubicBezTo>
                  <a:pt x="16" y="74"/>
                  <a:pt x="16" y="74"/>
                  <a:pt x="16" y="74"/>
                </a:cubicBezTo>
                <a:cubicBezTo>
                  <a:pt x="15" y="74"/>
                  <a:pt x="15" y="73"/>
                  <a:pt x="15" y="72"/>
                </a:cubicBezTo>
                <a:cubicBezTo>
                  <a:pt x="18" y="65"/>
                  <a:pt x="18" y="65"/>
                  <a:pt x="18" y="65"/>
                </a:cubicBezTo>
                <a:cubicBezTo>
                  <a:pt x="19" y="65"/>
                  <a:pt x="20" y="64"/>
                  <a:pt x="20" y="65"/>
                </a:cubicBezTo>
                <a:cubicBezTo>
                  <a:pt x="27" y="67"/>
                  <a:pt x="27" y="67"/>
                  <a:pt x="27" y="67"/>
                </a:cubicBezTo>
                <a:cubicBezTo>
                  <a:pt x="28" y="68"/>
                  <a:pt x="30" y="67"/>
                  <a:pt x="30" y="66"/>
                </a:cubicBezTo>
                <a:cubicBezTo>
                  <a:pt x="33" y="62"/>
                  <a:pt x="37" y="58"/>
                  <a:pt x="41" y="55"/>
                </a:cubicBezTo>
                <a:cubicBezTo>
                  <a:pt x="42" y="54"/>
                  <a:pt x="43" y="53"/>
                  <a:pt x="42" y="52"/>
                </a:cubicBezTo>
                <a:cubicBezTo>
                  <a:pt x="40" y="45"/>
                  <a:pt x="40" y="45"/>
                  <a:pt x="40" y="45"/>
                </a:cubicBezTo>
                <a:cubicBezTo>
                  <a:pt x="39" y="45"/>
                  <a:pt x="39" y="44"/>
                  <a:pt x="40" y="44"/>
                </a:cubicBezTo>
                <a:cubicBezTo>
                  <a:pt x="40" y="44"/>
                  <a:pt x="40" y="43"/>
                  <a:pt x="40" y="43"/>
                </a:cubicBezTo>
                <a:cubicBezTo>
                  <a:pt x="47" y="40"/>
                  <a:pt x="47" y="40"/>
                  <a:pt x="47" y="40"/>
                </a:cubicBezTo>
                <a:cubicBezTo>
                  <a:pt x="48" y="40"/>
                  <a:pt x="49" y="40"/>
                  <a:pt x="49" y="41"/>
                </a:cubicBezTo>
                <a:cubicBezTo>
                  <a:pt x="52" y="48"/>
                  <a:pt x="52" y="48"/>
                  <a:pt x="52" y="48"/>
                </a:cubicBezTo>
                <a:cubicBezTo>
                  <a:pt x="53" y="49"/>
                  <a:pt x="54" y="50"/>
                  <a:pt x="55" y="49"/>
                </a:cubicBezTo>
                <a:cubicBezTo>
                  <a:pt x="60" y="48"/>
                  <a:pt x="66" y="48"/>
                  <a:pt x="71" y="49"/>
                </a:cubicBezTo>
                <a:cubicBezTo>
                  <a:pt x="72" y="50"/>
                  <a:pt x="73" y="49"/>
                  <a:pt x="74" y="48"/>
                </a:cubicBezTo>
                <a:cubicBezTo>
                  <a:pt x="77" y="41"/>
                  <a:pt x="77" y="41"/>
                  <a:pt x="77" y="41"/>
                </a:cubicBezTo>
                <a:cubicBezTo>
                  <a:pt x="77" y="40"/>
                  <a:pt x="78" y="40"/>
                  <a:pt x="79" y="40"/>
                </a:cubicBezTo>
                <a:cubicBezTo>
                  <a:pt x="86" y="43"/>
                  <a:pt x="86" y="43"/>
                  <a:pt x="86" y="43"/>
                </a:cubicBezTo>
                <a:cubicBezTo>
                  <a:pt x="86" y="44"/>
                  <a:pt x="87" y="44"/>
                  <a:pt x="86" y="45"/>
                </a:cubicBezTo>
                <a:cubicBezTo>
                  <a:pt x="84" y="52"/>
                  <a:pt x="84" y="52"/>
                  <a:pt x="84" y="52"/>
                </a:cubicBezTo>
                <a:cubicBezTo>
                  <a:pt x="83" y="53"/>
                  <a:pt x="84" y="54"/>
                  <a:pt x="85" y="55"/>
                </a:cubicBezTo>
                <a:cubicBezTo>
                  <a:pt x="89" y="58"/>
                  <a:pt x="93" y="62"/>
                  <a:pt x="96" y="66"/>
                </a:cubicBezTo>
                <a:cubicBezTo>
                  <a:pt x="96" y="67"/>
                  <a:pt x="98" y="68"/>
                  <a:pt x="99" y="67"/>
                </a:cubicBezTo>
                <a:cubicBezTo>
                  <a:pt x="106" y="65"/>
                  <a:pt x="106" y="65"/>
                  <a:pt x="106" y="65"/>
                </a:cubicBezTo>
                <a:cubicBezTo>
                  <a:pt x="107" y="64"/>
                  <a:pt x="107" y="65"/>
                  <a:pt x="108" y="65"/>
                </a:cubicBezTo>
                <a:cubicBezTo>
                  <a:pt x="111" y="72"/>
                  <a:pt x="111" y="72"/>
                  <a:pt x="111" y="72"/>
                </a:cubicBezTo>
                <a:cubicBezTo>
                  <a:pt x="111" y="73"/>
                  <a:pt x="111" y="73"/>
                  <a:pt x="111" y="74"/>
                </a:cubicBezTo>
                <a:close/>
                <a:moveTo>
                  <a:pt x="72" y="67"/>
                </a:moveTo>
                <a:cubicBezTo>
                  <a:pt x="69" y="65"/>
                  <a:pt x="66" y="65"/>
                  <a:pt x="63" y="65"/>
                </a:cubicBezTo>
                <a:cubicBezTo>
                  <a:pt x="54" y="65"/>
                  <a:pt x="45" y="70"/>
                  <a:pt x="42" y="79"/>
                </a:cubicBezTo>
                <a:cubicBezTo>
                  <a:pt x="39" y="85"/>
                  <a:pt x="39" y="91"/>
                  <a:pt x="42" y="97"/>
                </a:cubicBezTo>
                <a:cubicBezTo>
                  <a:pt x="44" y="103"/>
                  <a:pt x="48" y="107"/>
                  <a:pt x="54" y="109"/>
                </a:cubicBezTo>
                <a:cubicBezTo>
                  <a:pt x="57" y="111"/>
                  <a:pt x="60" y="111"/>
                  <a:pt x="63" y="111"/>
                </a:cubicBezTo>
                <a:cubicBezTo>
                  <a:pt x="72" y="111"/>
                  <a:pt x="81" y="106"/>
                  <a:pt x="84" y="97"/>
                </a:cubicBezTo>
                <a:cubicBezTo>
                  <a:pt x="87" y="91"/>
                  <a:pt x="87" y="85"/>
                  <a:pt x="84" y="79"/>
                </a:cubicBezTo>
                <a:cubicBezTo>
                  <a:pt x="82" y="73"/>
                  <a:pt x="78" y="69"/>
                  <a:pt x="72" y="67"/>
                </a:cubicBezTo>
                <a:close/>
                <a:moveTo>
                  <a:pt x="79" y="95"/>
                </a:moveTo>
                <a:cubicBezTo>
                  <a:pt x="76" y="101"/>
                  <a:pt x="70" y="105"/>
                  <a:pt x="63" y="105"/>
                </a:cubicBezTo>
                <a:cubicBezTo>
                  <a:pt x="61" y="105"/>
                  <a:pt x="58" y="105"/>
                  <a:pt x="56" y="104"/>
                </a:cubicBezTo>
                <a:cubicBezTo>
                  <a:pt x="52" y="102"/>
                  <a:pt x="49" y="99"/>
                  <a:pt x="47" y="95"/>
                </a:cubicBezTo>
                <a:cubicBezTo>
                  <a:pt x="45" y="90"/>
                  <a:pt x="45" y="86"/>
                  <a:pt x="47" y="81"/>
                </a:cubicBezTo>
                <a:cubicBezTo>
                  <a:pt x="50" y="75"/>
                  <a:pt x="56" y="71"/>
                  <a:pt x="63" y="71"/>
                </a:cubicBezTo>
                <a:cubicBezTo>
                  <a:pt x="65" y="71"/>
                  <a:pt x="67" y="71"/>
                  <a:pt x="70" y="72"/>
                </a:cubicBezTo>
                <a:cubicBezTo>
                  <a:pt x="74" y="74"/>
                  <a:pt x="77" y="77"/>
                  <a:pt x="79" y="81"/>
                </a:cubicBezTo>
                <a:cubicBezTo>
                  <a:pt x="81" y="86"/>
                  <a:pt x="81" y="90"/>
                  <a:pt x="79" y="9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38" name="Freeform 837">
            <a:extLst>
              <a:ext uri="{FF2B5EF4-FFF2-40B4-BE49-F238E27FC236}">
                <a16:creationId xmlns:a16="http://schemas.microsoft.com/office/drawing/2014/main" xmlns="" id="{43F69F56-FABF-4D79-B84D-7B6418DA9BDC}"/>
              </a:ext>
            </a:extLst>
          </p:cNvPr>
          <p:cNvSpPr>
            <a:spLocks noEditPoints="1"/>
          </p:cNvSpPr>
          <p:nvPr/>
        </p:nvSpPr>
        <p:spPr bwMode="auto">
          <a:xfrm>
            <a:off x="7254875" y="5938838"/>
            <a:ext cx="552450" cy="554038"/>
          </a:xfrm>
          <a:custGeom>
            <a:avLst/>
            <a:gdLst>
              <a:gd name="T0" fmla="*/ 6 w 162"/>
              <a:gd name="T1" fmla="*/ 107 h 161"/>
              <a:gd name="T2" fmla="*/ 28 w 162"/>
              <a:gd name="T3" fmla="*/ 28 h 161"/>
              <a:gd name="T4" fmla="*/ 124 w 162"/>
              <a:gd name="T5" fmla="*/ 28 h 161"/>
              <a:gd name="T6" fmla="*/ 140 w 162"/>
              <a:gd name="T7" fmla="*/ 33 h 161"/>
              <a:gd name="T8" fmla="*/ 140 w 162"/>
              <a:gd name="T9" fmla="*/ 11 h 161"/>
              <a:gd name="T10" fmla="*/ 80 w 162"/>
              <a:gd name="T11" fmla="*/ 0 h 161"/>
              <a:gd name="T12" fmla="*/ 22 w 162"/>
              <a:gd name="T13" fmla="*/ 149 h 161"/>
              <a:gd name="T14" fmla="*/ 81 w 162"/>
              <a:gd name="T15" fmla="*/ 160 h 161"/>
              <a:gd name="T16" fmla="*/ 153 w 162"/>
              <a:gd name="T17" fmla="*/ 51 h 161"/>
              <a:gd name="T18" fmla="*/ 29 w 162"/>
              <a:gd name="T19" fmla="*/ 132 h 161"/>
              <a:gd name="T20" fmla="*/ 38 w 162"/>
              <a:gd name="T21" fmla="*/ 126 h 161"/>
              <a:gd name="T22" fmla="*/ 49 w 162"/>
              <a:gd name="T23" fmla="*/ 55 h 161"/>
              <a:gd name="T24" fmla="*/ 36 w 162"/>
              <a:gd name="T25" fmla="*/ 58 h 161"/>
              <a:gd name="T26" fmla="*/ 41 w 162"/>
              <a:gd name="T27" fmla="*/ 78 h 161"/>
              <a:gd name="T28" fmla="*/ 34 w 162"/>
              <a:gd name="T29" fmla="*/ 97 h 161"/>
              <a:gd name="T30" fmla="*/ 51 w 162"/>
              <a:gd name="T31" fmla="*/ 106 h 161"/>
              <a:gd name="T32" fmla="*/ 55 w 162"/>
              <a:gd name="T33" fmla="*/ 118 h 161"/>
              <a:gd name="T34" fmla="*/ 75 w 162"/>
              <a:gd name="T35" fmla="*/ 126 h 161"/>
              <a:gd name="T36" fmla="*/ 85 w 162"/>
              <a:gd name="T37" fmla="*/ 119 h 161"/>
              <a:gd name="T38" fmla="*/ 98 w 162"/>
              <a:gd name="T39" fmla="*/ 127 h 161"/>
              <a:gd name="T40" fmla="*/ 108 w 162"/>
              <a:gd name="T41" fmla="*/ 109 h 161"/>
              <a:gd name="T42" fmla="*/ 120 w 162"/>
              <a:gd name="T43" fmla="*/ 106 h 161"/>
              <a:gd name="T44" fmla="*/ 121 w 162"/>
              <a:gd name="T45" fmla="*/ 82 h 161"/>
              <a:gd name="T46" fmla="*/ 126 w 162"/>
              <a:gd name="T47" fmla="*/ 71 h 161"/>
              <a:gd name="T48" fmla="*/ 117 w 162"/>
              <a:gd name="T49" fmla="*/ 52 h 161"/>
              <a:gd name="T50" fmla="*/ 106 w 162"/>
              <a:gd name="T51" fmla="*/ 48 h 161"/>
              <a:gd name="T52" fmla="*/ 92 w 162"/>
              <a:gd name="T53" fmla="*/ 31 h 161"/>
              <a:gd name="T54" fmla="*/ 83 w 162"/>
              <a:gd name="T55" fmla="*/ 40 h 161"/>
              <a:gd name="T56" fmla="*/ 67 w 162"/>
              <a:gd name="T57" fmla="*/ 32 h 161"/>
              <a:gd name="T58" fmla="*/ 54 w 162"/>
              <a:gd name="T59" fmla="*/ 50 h 161"/>
              <a:gd name="T60" fmla="*/ 58 w 162"/>
              <a:gd name="T61" fmla="*/ 55 h 161"/>
              <a:gd name="T62" fmla="*/ 67 w 162"/>
              <a:gd name="T63" fmla="*/ 38 h 161"/>
              <a:gd name="T64" fmla="*/ 77 w 162"/>
              <a:gd name="T65" fmla="*/ 46 h 161"/>
              <a:gd name="T66" fmla="*/ 93 w 162"/>
              <a:gd name="T67" fmla="*/ 37 h 161"/>
              <a:gd name="T68" fmla="*/ 102 w 162"/>
              <a:gd name="T69" fmla="*/ 54 h 161"/>
              <a:gd name="T70" fmla="*/ 119 w 162"/>
              <a:gd name="T71" fmla="*/ 57 h 161"/>
              <a:gd name="T72" fmla="*/ 117 w 162"/>
              <a:gd name="T73" fmla="*/ 70 h 161"/>
              <a:gd name="T74" fmla="*/ 124 w 162"/>
              <a:gd name="T75" fmla="*/ 91 h 161"/>
              <a:gd name="T76" fmla="*/ 114 w 162"/>
              <a:gd name="T77" fmla="*/ 99 h 161"/>
              <a:gd name="T78" fmla="*/ 102 w 162"/>
              <a:gd name="T79" fmla="*/ 112 h 161"/>
              <a:gd name="T80" fmla="*/ 95 w 162"/>
              <a:gd name="T81" fmla="*/ 122 h 161"/>
              <a:gd name="T82" fmla="*/ 80 w 162"/>
              <a:gd name="T83" fmla="*/ 114 h 161"/>
              <a:gd name="T84" fmla="*/ 61 w 162"/>
              <a:gd name="T85" fmla="*/ 120 h 161"/>
              <a:gd name="T86" fmla="*/ 56 w 162"/>
              <a:gd name="T87" fmla="*/ 103 h 161"/>
              <a:gd name="T88" fmla="*/ 43 w 162"/>
              <a:gd name="T89" fmla="*/ 102 h 161"/>
              <a:gd name="T90" fmla="*/ 47 w 162"/>
              <a:gd name="T91" fmla="*/ 84 h 161"/>
              <a:gd name="T92" fmla="*/ 38 w 162"/>
              <a:gd name="T93" fmla="*/ 69 h 161"/>
              <a:gd name="T94" fmla="*/ 48 w 162"/>
              <a:gd name="T95" fmla="*/ 61 h 161"/>
              <a:gd name="T96" fmla="*/ 81 w 162"/>
              <a:gd name="T97" fmla="*/ 99 h 161"/>
              <a:gd name="T98" fmla="*/ 63 w 162"/>
              <a:gd name="T99" fmla="*/ 73 h 161"/>
              <a:gd name="T100" fmla="*/ 85 w 162"/>
              <a:gd name="T101" fmla="*/ 68 h 161"/>
              <a:gd name="T102" fmla="*/ 69 w 162"/>
              <a:gd name="T103" fmla="*/ 75 h 1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162" h="161">
                <a:moveTo>
                  <a:pt x="80" y="0"/>
                </a:moveTo>
                <a:cubicBezTo>
                  <a:pt x="59" y="0"/>
                  <a:pt x="39" y="9"/>
                  <a:pt x="24" y="24"/>
                </a:cubicBezTo>
                <a:cubicBezTo>
                  <a:pt x="13" y="35"/>
                  <a:pt x="6" y="49"/>
                  <a:pt x="3" y="64"/>
                </a:cubicBezTo>
                <a:cubicBezTo>
                  <a:pt x="0" y="78"/>
                  <a:pt x="1" y="93"/>
                  <a:pt x="6" y="107"/>
                </a:cubicBezTo>
                <a:cubicBezTo>
                  <a:pt x="6" y="108"/>
                  <a:pt x="7" y="109"/>
                  <a:pt x="8" y="109"/>
                </a:cubicBezTo>
                <a:cubicBezTo>
                  <a:pt x="9" y="109"/>
                  <a:pt x="9" y="109"/>
                  <a:pt x="10" y="109"/>
                </a:cubicBezTo>
                <a:cubicBezTo>
                  <a:pt x="11" y="108"/>
                  <a:pt x="12" y="107"/>
                  <a:pt x="11" y="105"/>
                </a:cubicBezTo>
                <a:cubicBezTo>
                  <a:pt x="2" y="78"/>
                  <a:pt x="8" y="49"/>
                  <a:pt x="28" y="28"/>
                </a:cubicBezTo>
                <a:cubicBezTo>
                  <a:pt x="42" y="14"/>
                  <a:pt x="60" y="6"/>
                  <a:pt x="80" y="6"/>
                </a:cubicBezTo>
                <a:cubicBezTo>
                  <a:pt x="100" y="6"/>
                  <a:pt x="119" y="13"/>
                  <a:pt x="133" y="27"/>
                </a:cubicBezTo>
                <a:cubicBezTo>
                  <a:pt x="133" y="27"/>
                  <a:pt x="133" y="27"/>
                  <a:pt x="133" y="27"/>
                </a:cubicBezTo>
                <a:cubicBezTo>
                  <a:pt x="124" y="28"/>
                  <a:pt x="124" y="28"/>
                  <a:pt x="124" y="28"/>
                </a:cubicBezTo>
                <a:cubicBezTo>
                  <a:pt x="123" y="28"/>
                  <a:pt x="121" y="29"/>
                  <a:pt x="121" y="31"/>
                </a:cubicBezTo>
                <a:cubicBezTo>
                  <a:pt x="121" y="32"/>
                  <a:pt x="123" y="34"/>
                  <a:pt x="124" y="34"/>
                </a:cubicBezTo>
                <a:cubicBezTo>
                  <a:pt x="124" y="34"/>
                  <a:pt x="124" y="34"/>
                  <a:pt x="124" y="34"/>
                </a:cubicBezTo>
                <a:cubicBezTo>
                  <a:pt x="140" y="33"/>
                  <a:pt x="140" y="33"/>
                  <a:pt x="140" y="33"/>
                </a:cubicBezTo>
                <a:cubicBezTo>
                  <a:pt x="142" y="33"/>
                  <a:pt x="143" y="32"/>
                  <a:pt x="143" y="30"/>
                </a:cubicBezTo>
                <a:cubicBezTo>
                  <a:pt x="143" y="14"/>
                  <a:pt x="143" y="14"/>
                  <a:pt x="143" y="14"/>
                </a:cubicBezTo>
                <a:cubicBezTo>
                  <a:pt x="143" y="13"/>
                  <a:pt x="142" y="11"/>
                  <a:pt x="140" y="11"/>
                </a:cubicBezTo>
                <a:cubicBezTo>
                  <a:pt x="140" y="11"/>
                  <a:pt x="140" y="11"/>
                  <a:pt x="140" y="11"/>
                </a:cubicBezTo>
                <a:cubicBezTo>
                  <a:pt x="138" y="11"/>
                  <a:pt x="137" y="13"/>
                  <a:pt x="137" y="14"/>
                </a:cubicBezTo>
                <a:cubicBezTo>
                  <a:pt x="137" y="23"/>
                  <a:pt x="137" y="23"/>
                  <a:pt x="137" y="23"/>
                </a:cubicBezTo>
                <a:cubicBezTo>
                  <a:pt x="137" y="23"/>
                  <a:pt x="137" y="23"/>
                  <a:pt x="137" y="23"/>
                </a:cubicBezTo>
                <a:cubicBezTo>
                  <a:pt x="122" y="8"/>
                  <a:pt x="101" y="0"/>
                  <a:pt x="80" y="0"/>
                </a:cubicBezTo>
                <a:close/>
                <a:moveTo>
                  <a:pt x="19" y="130"/>
                </a:moveTo>
                <a:cubicBezTo>
                  <a:pt x="19" y="146"/>
                  <a:pt x="19" y="146"/>
                  <a:pt x="19" y="146"/>
                </a:cubicBezTo>
                <a:cubicBezTo>
                  <a:pt x="19" y="147"/>
                  <a:pt x="20" y="149"/>
                  <a:pt x="22" y="149"/>
                </a:cubicBezTo>
                <a:cubicBezTo>
                  <a:pt x="22" y="149"/>
                  <a:pt x="22" y="149"/>
                  <a:pt x="22" y="149"/>
                </a:cubicBezTo>
                <a:cubicBezTo>
                  <a:pt x="23" y="149"/>
                  <a:pt x="25" y="147"/>
                  <a:pt x="25" y="146"/>
                </a:cubicBezTo>
                <a:cubicBezTo>
                  <a:pt x="25" y="137"/>
                  <a:pt x="25" y="137"/>
                  <a:pt x="25" y="137"/>
                </a:cubicBezTo>
                <a:cubicBezTo>
                  <a:pt x="25" y="137"/>
                  <a:pt x="25" y="137"/>
                  <a:pt x="25" y="137"/>
                </a:cubicBezTo>
                <a:cubicBezTo>
                  <a:pt x="41" y="152"/>
                  <a:pt x="61" y="160"/>
                  <a:pt x="81" y="160"/>
                </a:cubicBezTo>
                <a:cubicBezTo>
                  <a:pt x="102" y="160"/>
                  <a:pt x="123" y="152"/>
                  <a:pt x="138" y="136"/>
                </a:cubicBezTo>
                <a:cubicBezTo>
                  <a:pt x="149" y="125"/>
                  <a:pt x="156" y="111"/>
                  <a:pt x="159" y="96"/>
                </a:cubicBezTo>
                <a:cubicBezTo>
                  <a:pt x="162" y="82"/>
                  <a:pt x="161" y="67"/>
                  <a:pt x="156" y="53"/>
                </a:cubicBezTo>
                <a:cubicBezTo>
                  <a:pt x="156" y="51"/>
                  <a:pt x="154" y="51"/>
                  <a:pt x="153" y="51"/>
                </a:cubicBezTo>
                <a:cubicBezTo>
                  <a:pt x="151" y="52"/>
                  <a:pt x="150" y="53"/>
                  <a:pt x="151" y="55"/>
                </a:cubicBezTo>
                <a:cubicBezTo>
                  <a:pt x="160" y="82"/>
                  <a:pt x="154" y="111"/>
                  <a:pt x="134" y="132"/>
                </a:cubicBezTo>
                <a:cubicBezTo>
                  <a:pt x="105" y="161"/>
                  <a:pt x="58" y="161"/>
                  <a:pt x="29" y="133"/>
                </a:cubicBezTo>
                <a:cubicBezTo>
                  <a:pt x="29" y="132"/>
                  <a:pt x="29" y="132"/>
                  <a:pt x="29" y="132"/>
                </a:cubicBezTo>
                <a:cubicBezTo>
                  <a:pt x="38" y="132"/>
                  <a:pt x="38" y="132"/>
                  <a:pt x="38" y="132"/>
                </a:cubicBezTo>
                <a:cubicBezTo>
                  <a:pt x="39" y="132"/>
                  <a:pt x="41" y="131"/>
                  <a:pt x="41" y="129"/>
                </a:cubicBezTo>
                <a:cubicBezTo>
                  <a:pt x="41" y="128"/>
                  <a:pt x="39" y="126"/>
                  <a:pt x="38" y="126"/>
                </a:cubicBezTo>
                <a:cubicBezTo>
                  <a:pt x="38" y="126"/>
                  <a:pt x="38" y="126"/>
                  <a:pt x="38" y="126"/>
                </a:cubicBezTo>
                <a:cubicBezTo>
                  <a:pt x="22" y="127"/>
                  <a:pt x="22" y="127"/>
                  <a:pt x="22" y="127"/>
                </a:cubicBezTo>
                <a:cubicBezTo>
                  <a:pt x="20" y="127"/>
                  <a:pt x="19" y="128"/>
                  <a:pt x="19" y="130"/>
                </a:cubicBezTo>
                <a:close/>
                <a:moveTo>
                  <a:pt x="50" y="55"/>
                </a:moveTo>
                <a:cubicBezTo>
                  <a:pt x="50" y="55"/>
                  <a:pt x="49" y="55"/>
                  <a:pt x="49" y="55"/>
                </a:cubicBezTo>
                <a:cubicBezTo>
                  <a:pt x="43" y="54"/>
                  <a:pt x="43" y="54"/>
                  <a:pt x="43" y="54"/>
                </a:cubicBezTo>
                <a:cubicBezTo>
                  <a:pt x="42" y="54"/>
                  <a:pt x="42" y="54"/>
                  <a:pt x="42" y="54"/>
                </a:cubicBezTo>
                <a:cubicBezTo>
                  <a:pt x="39" y="54"/>
                  <a:pt x="37" y="56"/>
                  <a:pt x="36" y="58"/>
                </a:cubicBezTo>
                <a:cubicBezTo>
                  <a:pt x="36" y="58"/>
                  <a:pt x="36" y="58"/>
                  <a:pt x="36" y="58"/>
                </a:cubicBezTo>
                <a:cubicBezTo>
                  <a:pt x="32" y="66"/>
                  <a:pt x="32" y="66"/>
                  <a:pt x="32" y="66"/>
                </a:cubicBezTo>
                <a:cubicBezTo>
                  <a:pt x="31" y="69"/>
                  <a:pt x="33" y="73"/>
                  <a:pt x="35" y="74"/>
                </a:cubicBezTo>
                <a:cubicBezTo>
                  <a:pt x="41" y="77"/>
                  <a:pt x="41" y="77"/>
                  <a:pt x="41" y="77"/>
                </a:cubicBezTo>
                <a:cubicBezTo>
                  <a:pt x="41" y="78"/>
                  <a:pt x="41" y="78"/>
                  <a:pt x="41" y="78"/>
                </a:cubicBezTo>
                <a:cubicBezTo>
                  <a:pt x="41" y="80"/>
                  <a:pt x="41" y="82"/>
                  <a:pt x="42" y="84"/>
                </a:cubicBezTo>
                <a:cubicBezTo>
                  <a:pt x="42" y="85"/>
                  <a:pt x="41" y="85"/>
                  <a:pt x="41" y="85"/>
                </a:cubicBezTo>
                <a:cubicBezTo>
                  <a:pt x="36" y="89"/>
                  <a:pt x="36" y="89"/>
                  <a:pt x="36" y="89"/>
                </a:cubicBezTo>
                <a:cubicBezTo>
                  <a:pt x="33" y="91"/>
                  <a:pt x="32" y="94"/>
                  <a:pt x="34" y="97"/>
                </a:cubicBezTo>
                <a:cubicBezTo>
                  <a:pt x="37" y="105"/>
                  <a:pt x="37" y="105"/>
                  <a:pt x="37" y="105"/>
                </a:cubicBezTo>
                <a:cubicBezTo>
                  <a:pt x="38" y="107"/>
                  <a:pt x="40" y="108"/>
                  <a:pt x="43" y="108"/>
                </a:cubicBezTo>
                <a:cubicBezTo>
                  <a:pt x="44" y="108"/>
                  <a:pt x="44" y="108"/>
                  <a:pt x="45" y="108"/>
                </a:cubicBezTo>
                <a:cubicBezTo>
                  <a:pt x="51" y="106"/>
                  <a:pt x="51" y="106"/>
                  <a:pt x="51" y="106"/>
                </a:cubicBezTo>
                <a:cubicBezTo>
                  <a:pt x="51" y="106"/>
                  <a:pt x="52" y="106"/>
                  <a:pt x="52" y="107"/>
                </a:cubicBezTo>
                <a:cubicBezTo>
                  <a:pt x="53" y="108"/>
                  <a:pt x="55" y="110"/>
                  <a:pt x="56" y="111"/>
                </a:cubicBezTo>
                <a:cubicBezTo>
                  <a:pt x="57" y="111"/>
                  <a:pt x="57" y="111"/>
                  <a:pt x="57" y="112"/>
                </a:cubicBezTo>
                <a:cubicBezTo>
                  <a:pt x="55" y="118"/>
                  <a:pt x="55" y="118"/>
                  <a:pt x="55" y="118"/>
                </a:cubicBezTo>
                <a:cubicBezTo>
                  <a:pt x="55" y="121"/>
                  <a:pt x="56" y="124"/>
                  <a:pt x="59" y="125"/>
                </a:cubicBezTo>
                <a:cubicBezTo>
                  <a:pt x="68" y="128"/>
                  <a:pt x="68" y="128"/>
                  <a:pt x="68" y="128"/>
                </a:cubicBezTo>
                <a:cubicBezTo>
                  <a:pt x="68" y="129"/>
                  <a:pt x="69" y="129"/>
                  <a:pt x="70" y="129"/>
                </a:cubicBezTo>
                <a:cubicBezTo>
                  <a:pt x="72" y="129"/>
                  <a:pt x="74" y="128"/>
                  <a:pt x="75" y="126"/>
                </a:cubicBezTo>
                <a:cubicBezTo>
                  <a:pt x="79" y="120"/>
                  <a:pt x="79" y="120"/>
                  <a:pt x="79" y="120"/>
                </a:cubicBezTo>
                <a:cubicBezTo>
                  <a:pt x="79" y="120"/>
                  <a:pt x="79" y="119"/>
                  <a:pt x="79" y="119"/>
                </a:cubicBezTo>
                <a:cubicBezTo>
                  <a:pt x="79" y="119"/>
                  <a:pt x="79" y="119"/>
                  <a:pt x="79" y="119"/>
                </a:cubicBezTo>
                <a:cubicBezTo>
                  <a:pt x="81" y="120"/>
                  <a:pt x="83" y="119"/>
                  <a:pt x="85" y="119"/>
                </a:cubicBezTo>
                <a:cubicBezTo>
                  <a:pt x="86" y="119"/>
                  <a:pt x="86" y="119"/>
                  <a:pt x="86" y="120"/>
                </a:cubicBezTo>
                <a:cubicBezTo>
                  <a:pt x="90" y="125"/>
                  <a:pt x="90" y="125"/>
                  <a:pt x="90" y="125"/>
                </a:cubicBezTo>
                <a:cubicBezTo>
                  <a:pt x="91" y="127"/>
                  <a:pt x="93" y="128"/>
                  <a:pt x="95" y="128"/>
                </a:cubicBezTo>
                <a:cubicBezTo>
                  <a:pt x="96" y="128"/>
                  <a:pt x="97" y="128"/>
                  <a:pt x="98" y="127"/>
                </a:cubicBezTo>
                <a:cubicBezTo>
                  <a:pt x="106" y="124"/>
                  <a:pt x="106" y="124"/>
                  <a:pt x="106" y="124"/>
                </a:cubicBezTo>
                <a:cubicBezTo>
                  <a:pt x="108" y="122"/>
                  <a:pt x="110" y="119"/>
                  <a:pt x="109" y="116"/>
                </a:cubicBezTo>
                <a:cubicBezTo>
                  <a:pt x="107" y="110"/>
                  <a:pt x="107" y="110"/>
                  <a:pt x="107" y="110"/>
                </a:cubicBezTo>
                <a:cubicBezTo>
                  <a:pt x="107" y="110"/>
                  <a:pt x="107" y="110"/>
                  <a:pt x="108" y="109"/>
                </a:cubicBezTo>
                <a:cubicBezTo>
                  <a:pt x="109" y="108"/>
                  <a:pt x="111" y="106"/>
                  <a:pt x="112" y="105"/>
                </a:cubicBezTo>
                <a:cubicBezTo>
                  <a:pt x="112" y="105"/>
                  <a:pt x="112" y="104"/>
                  <a:pt x="113" y="104"/>
                </a:cubicBezTo>
                <a:cubicBezTo>
                  <a:pt x="119" y="106"/>
                  <a:pt x="119" y="106"/>
                  <a:pt x="119" y="106"/>
                </a:cubicBezTo>
                <a:cubicBezTo>
                  <a:pt x="120" y="106"/>
                  <a:pt x="120" y="106"/>
                  <a:pt x="120" y="106"/>
                </a:cubicBezTo>
                <a:cubicBezTo>
                  <a:pt x="123" y="106"/>
                  <a:pt x="125" y="104"/>
                  <a:pt x="126" y="102"/>
                </a:cubicBezTo>
                <a:cubicBezTo>
                  <a:pt x="129" y="93"/>
                  <a:pt x="129" y="93"/>
                  <a:pt x="129" y="93"/>
                </a:cubicBezTo>
                <a:cubicBezTo>
                  <a:pt x="131" y="90"/>
                  <a:pt x="129" y="87"/>
                  <a:pt x="127" y="86"/>
                </a:cubicBezTo>
                <a:cubicBezTo>
                  <a:pt x="121" y="82"/>
                  <a:pt x="121" y="82"/>
                  <a:pt x="121" y="82"/>
                </a:cubicBezTo>
                <a:cubicBezTo>
                  <a:pt x="121" y="82"/>
                  <a:pt x="121" y="82"/>
                  <a:pt x="121" y="82"/>
                </a:cubicBezTo>
                <a:cubicBezTo>
                  <a:pt x="121" y="80"/>
                  <a:pt x="121" y="78"/>
                  <a:pt x="120" y="75"/>
                </a:cubicBezTo>
                <a:cubicBezTo>
                  <a:pt x="120" y="75"/>
                  <a:pt x="121" y="75"/>
                  <a:pt x="121" y="75"/>
                </a:cubicBezTo>
                <a:cubicBezTo>
                  <a:pt x="126" y="71"/>
                  <a:pt x="126" y="71"/>
                  <a:pt x="126" y="71"/>
                </a:cubicBezTo>
                <a:cubicBezTo>
                  <a:pt x="129" y="69"/>
                  <a:pt x="130" y="66"/>
                  <a:pt x="128" y="63"/>
                </a:cubicBezTo>
                <a:cubicBezTo>
                  <a:pt x="125" y="55"/>
                  <a:pt x="125" y="55"/>
                  <a:pt x="125" y="55"/>
                </a:cubicBezTo>
                <a:cubicBezTo>
                  <a:pt x="124" y="53"/>
                  <a:pt x="122" y="52"/>
                  <a:pt x="119" y="52"/>
                </a:cubicBezTo>
                <a:cubicBezTo>
                  <a:pt x="119" y="52"/>
                  <a:pt x="118" y="52"/>
                  <a:pt x="117" y="52"/>
                </a:cubicBezTo>
                <a:cubicBezTo>
                  <a:pt x="111" y="53"/>
                  <a:pt x="111" y="53"/>
                  <a:pt x="111" y="53"/>
                </a:cubicBezTo>
                <a:cubicBezTo>
                  <a:pt x="111" y="54"/>
                  <a:pt x="111" y="53"/>
                  <a:pt x="110" y="53"/>
                </a:cubicBezTo>
                <a:cubicBezTo>
                  <a:pt x="109" y="52"/>
                  <a:pt x="107" y="50"/>
                  <a:pt x="106" y="49"/>
                </a:cubicBezTo>
                <a:cubicBezTo>
                  <a:pt x="106" y="49"/>
                  <a:pt x="106" y="49"/>
                  <a:pt x="106" y="48"/>
                </a:cubicBezTo>
                <a:cubicBezTo>
                  <a:pt x="107" y="42"/>
                  <a:pt x="107" y="42"/>
                  <a:pt x="107" y="42"/>
                </a:cubicBezTo>
                <a:cubicBezTo>
                  <a:pt x="107" y="39"/>
                  <a:pt x="106" y="36"/>
                  <a:pt x="103" y="35"/>
                </a:cubicBezTo>
                <a:cubicBezTo>
                  <a:pt x="95" y="31"/>
                  <a:pt x="95" y="31"/>
                  <a:pt x="95" y="31"/>
                </a:cubicBezTo>
                <a:cubicBezTo>
                  <a:pt x="94" y="31"/>
                  <a:pt x="93" y="31"/>
                  <a:pt x="92" y="31"/>
                </a:cubicBezTo>
                <a:cubicBezTo>
                  <a:pt x="90" y="31"/>
                  <a:pt x="88" y="32"/>
                  <a:pt x="87" y="34"/>
                </a:cubicBezTo>
                <a:cubicBezTo>
                  <a:pt x="84" y="40"/>
                  <a:pt x="84" y="40"/>
                  <a:pt x="84" y="40"/>
                </a:cubicBezTo>
                <a:cubicBezTo>
                  <a:pt x="83" y="40"/>
                  <a:pt x="83" y="40"/>
                  <a:pt x="83" y="40"/>
                </a:cubicBezTo>
                <a:cubicBezTo>
                  <a:pt x="83" y="40"/>
                  <a:pt x="83" y="40"/>
                  <a:pt x="83" y="40"/>
                </a:cubicBezTo>
                <a:cubicBezTo>
                  <a:pt x="81" y="40"/>
                  <a:pt x="78" y="40"/>
                  <a:pt x="76" y="40"/>
                </a:cubicBezTo>
                <a:cubicBezTo>
                  <a:pt x="76" y="40"/>
                  <a:pt x="76" y="40"/>
                  <a:pt x="76" y="40"/>
                </a:cubicBezTo>
                <a:cubicBezTo>
                  <a:pt x="72" y="35"/>
                  <a:pt x="72" y="35"/>
                  <a:pt x="72" y="35"/>
                </a:cubicBezTo>
                <a:cubicBezTo>
                  <a:pt x="71" y="33"/>
                  <a:pt x="69" y="32"/>
                  <a:pt x="67" y="32"/>
                </a:cubicBezTo>
                <a:cubicBezTo>
                  <a:pt x="66" y="32"/>
                  <a:pt x="65" y="32"/>
                  <a:pt x="64" y="32"/>
                </a:cubicBezTo>
                <a:cubicBezTo>
                  <a:pt x="56" y="36"/>
                  <a:pt x="56" y="36"/>
                  <a:pt x="56" y="36"/>
                </a:cubicBezTo>
                <a:cubicBezTo>
                  <a:pt x="53" y="37"/>
                  <a:pt x="52" y="40"/>
                  <a:pt x="53" y="43"/>
                </a:cubicBezTo>
                <a:cubicBezTo>
                  <a:pt x="54" y="50"/>
                  <a:pt x="54" y="50"/>
                  <a:pt x="54" y="50"/>
                </a:cubicBezTo>
                <a:cubicBezTo>
                  <a:pt x="54" y="50"/>
                  <a:pt x="54" y="50"/>
                  <a:pt x="54" y="51"/>
                </a:cubicBezTo>
                <a:cubicBezTo>
                  <a:pt x="53" y="52"/>
                  <a:pt x="51" y="53"/>
                  <a:pt x="50" y="55"/>
                </a:cubicBezTo>
                <a:close/>
                <a:moveTo>
                  <a:pt x="55" y="59"/>
                </a:moveTo>
                <a:cubicBezTo>
                  <a:pt x="56" y="57"/>
                  <a:pt x="57" y="56"/>
                  <a:pt x="58" y="55"/>
                </a:cubicBezTo>
                <a:cubicBezTo>
                  <a:pt x="60" y="53"/>
                  <a:pt x="61" y="51"/>
                  <a:pt x="60" y="48"/>
                </a:cubicBezTo>
                <a:cubicBezTo>
                  <a:pt x="58" y="42"/>
                  <a:pt x="58" y="42"/>
                  <a:pt x="58" y="42"/>
                </a:cubicBezTo>
                <a:cubicBezTo>
                  <a:pt x="58" y="42"/>
                  <a:pt x="59" y="42"/>
                  <a:pt x="59" y="41"/>
                </a:cubicBezTo>
                <a:cubicBezTo>
                  <a:pt x="67" y="38"/>
                  <a:pt x="67" y="38"/>
                  <a:pt x="67" y="38"/>
                </a:cubicBezTo>
                <a:cubicBezTo>
                  <a:pt x="67" y="38"/>
                  <a:pt x="67" y="38"/>
                  <a:pt x="67" y="38"/>
                </a:cubicBezTo>
                <a:cubicBezTo>
                  <a:pt x="67" y="38"/>
                  <a:pt x="67" y="38"/>
                  <a:pt x="67" y="38"/>
                </a:cubicBezTo>
                <a:cubicBezTo>
                  <a:pt x="71" y="43"/>
                  <a:pt x="71" y="43"/>
                  <a:pt x="71" y="43"/>
                </a:cubicBezTo>
                <a:cubicBezTo>
                  <a:pt x="72" y="45"/>
                  <a:pt x="75" y="47"/>
                  <a:pt x="77" y="46"/>
                </a:cubicBezTo>
                <a:cubicBezTo>
                  <a:pt x="79" y="46"/>
                  <a:pt x="81" y="46"/>
                  <a:pt x="83" y="46"/>
                </a:cubicBezTo>
                <a:cubicBezTo>
                  <a:pt x="85" y="46"/>
                  <a:pt x="88" y="45"/>
                  <a:pt x="89" y="43"/>
                </a:cubicBezTo>
                <a:cubicBezTo>
                  <a:pt x="92" y="37"/>
                  <a:pt x="92" y="37"/>
                  <a:pt x="92" y="37"/>
                </a:cubicBezTo>
                <a:cubicBezTo>
                  <a:pt x="92" y="37"/>
                  <a:pt x="92" y="37"/>
                  <a:pt x="93" y="37"/>
                </a:cubicBezTo>
                <a:cubicBezTo>
                  <a:pt x="101" y="40"/>
                  <a:pt x="101" y="40"/>
                  <a:pt x="101" y="40"/>
                </a:cubicBezTo>
                <a:cubicBezTo>
                  <a:pt x="101" y="40"/>
                  <a:pt x="101" y="40"/>
                  <a:pt x="101" y="41"/>
                </a:cubicBezTo>
                <a:cubicBezTo>
                  <a:pt x="100" y="47"/>
                  <a:pt x="100" y="47"/>
                  <a:pt x="100" y="47"/>
                </a:cubicBezTo>
                <a:cubicBezTo>
                  <a:pt x="99" y="50"/>
                  <a:pt x="100" y="52"/>
                  <a:pt x="102" y="54"/>
                </a:cubicBezTo>
                <a:cubicBezTo>
                  <a:pt x="104" y="55"/>
                  <a:pt x="105" y="56"/>
                  <a:pt x="106" y="57"/>
                </a:cubicBezTo>
                <a:cubicBezTo>
                  <a:pt x="107" y="59"/>
                  <a:pt x="109" y="59"/>
                  <a:pt x="111" y="59"/>
                </a:cubicBezTo>
                <a:cubicBezTo>
                  <a:pt x="112" y="59"/>
                  <a:pt x="112" y="59"/>
                  <a:pt x="113" y="59"/>
                </a:cubicBezTo>
                <a:cubicBezTo>
                  <a:pt x="119" y="57"/>
                  <a:pt x="119" y="57"/>
                  <a:pt x="119" y="57"/>
                </a:cubicBezTo>
                <a:cubicBezTo>
                  <a:pt x="119" y="57"/>
                  <a:pt x="119" y="57"/>
                  <a:pt x="120" y="58"/>
                </a:cubicBezTo>
                <a:cubicBezTo>
                  <a:pt x="123" y="66"/>
                  <a:pt x="123" y="66"/>
                  <a:pt x="123" y="66"/>
                </a:cubicBezTo>
                <a:cubicBezTo>
                  <a:pt x="123" y="66"/>
                  <a:pt x="123" y="66"/>
                  <a:pt x="123" y="66"/>
                </a:cubicBezTo>
                <a:cubicBezTo>
                  <a:pt x="117" y="70"/>
                  <a:pt x="117" y="70"/>
                  <a:pt x="117" y="70"/>
                </a:cubicBezTo>
                <a:cubicBezTo>
                  <a:pt x="115" y="71"/>
                  <a:pt x="114" y="74"/>
                  <a:pt x="115" y="76"/>
                </a:cubicBezTo>
                <a:cubicBezTo>
                  <a:pt x="115" y="78"/>
                  <a:pt x="115" y="80"/>
                  <a:pt x="115" y="82"/>
                </a:cubicBezTo>
                <a:cubicBezTo>
                  <a:pt x="115" y="84"/>
                  <a:pt x="116" y="86"/>
                  <a:pt x="118" y="88"/>
                </a:cubicBezTo>
                <a:cubicBezTo>
                  <a:pt x="124" y="91"/>
                  <a:pt x="124" y="91"/>
                  <a:pt x="124" y="91"/>
                </a:cubicBezTo>
                <a:cubicBezTo>
                  <a:pt x="124" y="91"/>
                  <a:pt x="124" y="91"/>
                  <a:pt x="124" y="91"/>
                </a:cubicBezTo>
                <a:cubicBezTo>
                  <a:pt x="121" y="100"/>
                  <a:pt x="121" y="100"/>
                  <a:pt x="121" y="100"/>
                </a:cubicBezTo>
                <a:cubicBezTo>
                  <a:pt x="121" y="100"/>
                  <a:pt x="121" y="100"/>
                  <a:pt x="120" y="100"/>
                </a:cubicBezTo>
                <a:cubicBezTo>
                  <a:pt x="114" y="99"/>
                  <a:pt x="114" y="99"/>
                  <a:pt x="114" y="99"/>
                </a:cubicBezTo>
                <a:cubicBezTo>
                  <a:pt x="113" y="99"/>
                  <a:pt x="113" y="99"/>
                  <a:pt x="113" y="99"/>
                </a:cubicBezTo>
                <a:cubicBezTo>
                  <a:pt x="111" y="99"/>
                  <a:pt x="109" y="99"/>
                  <a:pt x="107" y="101"/>
                </a:cubicBezTo>
                <a:cubicBezTo>
                  <a:pt x="106" y="102"/>
                  <a:pt x="105" y="104"/>
                  <a:pt x="104" y="105"/>
                </a:cubicBezTo>
                <a:cubicBezTo>
                  <a:pt x="102" y="107"/>
                  <a:pt x="101" y="109"/>
                  <a:pt x="102" y="112"/>
                </a:cubicBezTo>
                <a:cubicBezTo>
                  <a:pt x="103" y="118"/>
                  <a:pt x="103" y="118"/>
                  <a:pt x="103" y="118"/>
                </a:cubicBezTo>
                <a:cubicBezTo>
                  <a:pt x="103" y="118"/>
                  <a:pt x="103" y="118"/>
                  <a:pt x="103" y="118"/>
                </a:cubicBezTo>
                <a:cubicBezTo>
                  <a:pt x="95" y="122"/>
                  <a:pt x="95" y="122"/>
                  <a:pt x="95" y="122"/>
                </a:cubicBezTo>
                <a:cubicBezTo>
                  <a:pt x="95" y="122"/>
                  <a:pt x="95" y="122"/>
                  <a:pt x="95" y="122"/>
                </a:cubicBezTo>
                <a:cubicBezTo>
                  <a:pt x="95" y="122"/>
                  <a:pt x="95" y="122"/>
                  <a:pt x="95" y="122"/>
                </a:cubicBezTo>
                <a:cubicBezTo>
                  <a:pt x="91" y="116"/>
                  <a:pt x="91" y="116"/>
                  <a:pt x="91" y="116"/>
                </a:cubicBezTo>
                <a:cubicBezTo>
                  <a:pt x="90" y="114"/>
                  <a:pt x="87" y="113"/>
                  <a:pt x="85" y="113"/>
                </a:cubicBezTo>
                <a:cubicBezTo>
                  <a:pt x="83" y="114"/>
                  <a:pt x="81" y="114"/>
                  <a:pt x="80" y="114"/>
                </a:cubicBezTo>
                <a:cubicBezTo>
                  <a:pt x="77" y="114"/>
                  <a:pt x="75" y="115"/>
                  <a:pt x="74" y="117"/>
                </a:cubicBezTo>
                <a:cubicBezTo>
                  <a:pt x="70" y="123"/>
                  <a:pt x="70" y="123"/>
                  <a:pt x="70" y="123"/>
                </a:cubicBezTo>
                <a:cubicBezTo>
                  <a:pt x="70" y="123"/>
                  <a:pt x="70" y="123"/>
                  <a:pt x="70" y="123"/>
                </a:cubicBezTo>
                <a:cubicBezTo>
                  <a:pt x="61" y="120"/>
                  <a:pt x="61" y="120"/>
                  <a:pt x="61" y="120"/>
                </a:cubicBezTo>
                <a:cubicBezTo>
                  <a:pt x="61" y="120"/>
                  <a:pt x="61" y="119"/>
                  <a:pt x="61" y="119"/>
                </a:cubicBezTo>
                <a:cubicBezTo>
                  <a:pt x="62" y="113"/>
                  <a:pt x="62" y="113"/>
                  <a:pt x="62" y="113"/>
                </a:cubicBezTo>
                <a:cubicBezTo>
                  <a:pt x="63" y="110"/>
                  <a:pt x="62" y="108"/>
                  <a:pt x="60" y="106"/>
                </a:cubicBezTo>
                <a:cubicBezTo>
                  <a:pt x="59" y="105"/>
                  <a:pt x="57" y="104"/>
                  <a:pt x="56" y="103"/>
                </a:cubicBezTo>
                <a:cubicBezTo>
                  <a:pt x="55" y="101"/>
                  <a:pt x="53" y="101"/>
                  <a:pt x="51" y="101"/>
                </a:cubicBezTo>
                <a:cubicBezTo>
                  <a:pt x="51" y="101"/>
                  <a:pt x="50" y="101"/>
                  <a:pt x="49" y="101"/>
                </a:cubicBezTo>
                <a:cubicBezTo>
                  <a:pt x="43" y="102"/>
                  <a:pt x="43" y="102"/>
                  <a:pt x="43" y="102"/>
                </a:cubicBezTo>
                <a:cubicBezTo>
                  <a:pt x="43" y="102"/>
                  <a:pt x="43" y="102"/>
                  <a:pt x="43" y="102"/>
                </a:cubicBezTo>
                <a:cubicBezTo>
                  <a:pt x="39" y="94"/>
                  <a:pt x="39" y="94"/>
                  <a:pt x="39" y="94"/>
                </a:cubicBezTo>
                <a:cubicBezTo>
                  <a:pt x="39" y="94"/>
                  <a:pt x="39" y="94"/>
                  <a:pt x="39" y="94"/>
                </a:cubicBezTo>
                <a:cubicBezTo>
                  <a:pt x="45" y="90"/>
                  <a:pt x="45" y="90"/>
                  <a:pt x="45" y="90"/>
                </a:cubicBezTo>
                <a:cubicBezTo>
                  <a:pt x="47" y="89"/>
                  <a:pt x="48" y="86"/>
                  <a:pt x="47" y="84"/>
                </a:cubicBezTo>
                <a:cubicBezTo>
                  <a:pt x="47" y="82"/>
                  <a:pt x="47" y="80"/>
                  <a:pt x="47" y="78"/>
                </a:cubicBezTo>
                <a:cubicBezTo>
                  <a:pt x="47" y="76"/>
                  <a:pt x="46" y="74"/>
                  <a:pt x="44" y="72"/>
                </a:cubicBezTo>
                <a:cubicBezTo>
                  <a:pt x="38" y="69"/>
                  <a:pt x="38" y="69"/>
                  <a:pt x="38" y="69"/>
                </a:cubicBezTo>
                <a:cubicBezTo>
                  <a:pt x="38" y="69"/>
                  <a:pt x="38" y="69"/>
                  <a:pt x="38" y="69"/>
                </a:cubicBezTo>
                <a:cubicBezTo>
                  <a:pt x="41" y="60"/>
                  <a:pt x="41" y="60"/>
                  <a:pt x="41" y="60"/>
                </a:cubicBezTo>
                <a:cubicBezTo>
                  <a:pt x="41" y="60"/>
                  <a:pt x="41" y="60"/>
                  <a:pt x="42" y="60"/>
                </a:cubicBezTo>
                <a:cubicBezTo>
                  <a:pt x="42" y="60"/>
                  <a:pt x="42" y="60"/>
                  <a:pt x="42" y="60"/>
                </a:cubicBezTo>
                <a:cubicBezTo>
                  <a:pt x="48" y="61"/>
                  <a:pt x="48" y="61"/>
                  <a:pt x="48" y="61"/>
                </a:cubicBezTo>
                <a:cubicBezTo>
                  <a:pt x="48" y="61"/>
                  <a:pt x="49" y="61"/>
                  <a:pt x="49" y="61"/>
                </a:cubicBezTo>
                <a:cubicBezTo>
                  <a:pt x="51" y="61"/>
                  <a:pt x="53" y="60"/>
                  <a:pt x="55" y="59"/>
                </a:cubicBezTo>
                <a:close/>
                <a:moveTo>
                  <a:pt x="75" y="98"/>
                </a:moveTo>
                <a:cubicBezTo>
                  <a:pt x="77" y="98"/>
                  <a:pt x="79" y="99"/>
                  <a:pt x="81" y="99"/>
                </a:cubicBezTo>
                <a:cubicBezTo>
                  <a:pt x="89" y="99"/>
                  <a:pt x="96" y="94"/>
                  <a:pt x="99" y="86"/>
                </a:cubicBezTo>
                <a:cubicBezTo>
                  <a:pt x="102" y="76"/>
                  <a:pt x="97" y="65"/>
                  <a:pt x="87" y="62"/>
                </a:cubicBezTo>
                <a:cubicBezTo>
                  <a:pt x="85" y="61"/>
                  <a:pt x="83" y="61"/>
                  <a:pt x="81" y="61"/>
                </a:cubicBezTo>
                <a:cubicBezTo>
                  <a:pt x="73" y="61"/>
                  <a:pt x="66" y="66"/>
                  <a:pt x="63" y="73"/>
                </a:cubicBezTo>
                <a:cubicBezTo>
                  <a:pt x="60" y="83"/>
                  <a:pt x="65" y="94"/>
                  <a:pt x="75" y="98"/>
                </a:cubicBezTo>
                <a:close/>
                <a:moveTo>
                  <a:pt x="69" y="75"/>
                </a:moveTo>
                <a:cubicBezTo>
                  <a:pt x="71" y="70"/>
                  <a:pt x="75" y="67"/>
                  <a:pt x="81" y="67"/>
                </a:cubicBezTo>
                <a:cubicBezTo>
                  <a:pt x="82" y="67"/>
                  <a:pt x="84" y="67"/>
                  <a:pt x="85" y="68"/>
                </a:cubicBezTo>
                <a:cubicBezTo>
                  <a:pt x="92" y="70"/>
                  <a:pt x="96" y="77"/>
                  <a:pt x="93" y="84"/>
                </a:cubicBezTo>
                <a:cubicBezTo>
                  <a:pt x="91" y="89"/>
                  <a:pt x="87" y="93"/>
                  <a:pt x="81" y="93"/>
                </a:cubicBezTo>
                <a:cubicBezTo>
                  <a:pt x="80" y="93"/>
                  <a:pt x="78" y="93"/>
                  <a:pt x="77" y="92"/>
                </a:cubicBezTo>
                <a:cubicBezTo>
                  <a:pt x="70" y="90"/>
                  <a:pt x="66" y="82"/>
                  <a:pt x="69" y="7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39" name="Freeform 838">
            <a:extLst>
              <a:ext uri="{FF2B5EF4-FFF2-40B4-BE49-F238E27FC236}">
                <a16:creationId xmlns:a16="http://schemas.microsoft.com/office/drawing/2014/main" xmlns="" id="{DA41D4DB-0AE5-47C9-B32F-21105D0C8C6E}"/>
              </a:ext>
            </a:extLst>
          </p:cNvPr>
          <p:cNvSpPr>
            <a:spLocks noEditPoints="1"/>
          </p:cNvSpPr>
          <p:nvPr/>
        </p:nvSpPr>
        <p:spPr bwMode="auto">
          <a:xfrm>
            <a:off x="8213725" y="392113"/>
            <a:ext cx="546100" cy="474663"/>
          </a:xfrm>
          <a:custGeom>
            <a:avLst/>
            <a:gdLst>
              <a:gd name="T0" fmla="*/ 78 w 160"/>
              <a:gd name="T1" fmla="*/ 6 h 138"/>
              <a:gd name="T2" fmla="*/ 116 w 160"/>
              <a:gd name="T3" fmla="*/ 24 h 138"/>
              <a:gd name="T4" fmla="*/ 116 w 160"/>
              <a:gd name="T5" fmla="*/ 30 h 138"/>
              <a:gd name="T6" fmla="*/ 130 w 160"/>
              <a:gd name="T7" fmla="*/ 29 h 138"/>
              <a:gd name="T8" fmla="*/ 133 w 160"/>
              <a:gd name="T9" fmla="*/ 13 h 138"/>
              <a:gd name="T10" fmla="*/ 127 w 160"/>
              <a:gd name="T11" fmla="*/ 13 h 138"/>
              <a:gd name="T12" fmla="*/ 78 w 160"/>
              <a:gd name="T13" fmla="*/ 0 h 138"/>
              <a:gd name="T14" fmla="*/ 30 w 160"/>
              <a:gd name="T15" fmla="*/ 25 h 138"/>
              <a:gd name="T16" fmla="*/ 31 w 160"/>
              <a:gd name="T17" fmla="*/ 126 h 138"/>
              <a:gd name="T18" fmla="*/ 79 w 160"/>
              <a:gd name="T19" fmla="*/ 138 h 138"/>
              <a:gd name="T20" fmla="*/ 128 w 160"/>
              <a:gd name="T21" fmla="*/ 117 h 138"/>
              <a:gd name="T22" fmla="*/ 124 w 160"/>
              <a:gd name="T23" fmla="*/ 113 h 138"/>
              <a:gd name="T24" fmla="*/ 35 w 160"/>
              <a:gd name="T25" fmla="*/ 115 h 138"/>
              <a:gd name="T26" fmla="*/ 45 w 160"/>
              <a:gd name="T27" fmla="*/ 112 h 138"/>
              <a:gd name="T28" fmla="*/ 42 w 160"/>
              <a:gd name="T29" fmla="*/ 109 h 138"/>
              <a:gd name="T30" fmla="*/ 26 w 160"/>
              <a:gd name="T31" fmla="*/ 110 h 138"/>
              <a:gd name="T32" fmla="*/ 25 w 160"/>
              <a:gd name="T33" fmla="*/ 126 h 138"/>
              <a:gd name="T34" fmla="*/ 28 w 160"/>
              <a:gd name="T35" fmla="*/ 129 h 138"/>
              <a:gd name="T36" fmla="*/ 25 w 160"/>
              <a:gd name="T37" fmla="*/ 68 h 138"/>
              <a:gd name="T38" fmla="*/ 23 w 160"/>
              <a:gd name="T39" fmla="*/ 63 h 138"/>
              <a:gd name="T40" fmla="*/ 30 w 160"/>
              <a:gd name="T41" fmla="*/ 44 h 138"/>
              <a:gd name="T42" fmla="*/ 41 w 160"/>
              <a:gd name="T43" fmla="*/ 51 h 138"/>
              <a:gd name="T44" fmla="*/ 40 w 160"/>
              <a:gd name="T45" fmla="*/ 65 h 138"/>
              <a:gd name="T46" fmla="*/ 38 w 160"/>
              <a:gd name="T47" fmla="*/ 79 h 138"/>
              <a:gd name="T48" fmla="*/ 56 w 160"/>
              <a:gd name="T49" fmla="*/ 93 h 138"/>
              <a:gd name="T50" fmla="*/ 57 w 160"/>
              <a:gd name="T51" fmla="*/ 103 h 138"/>
              <a:gd name="T52" fmla="*/ 63 w 160"/>
              <a:gd name="T53" fmla="*/ 103 h 138"/>
              <a:gd name="T54" fmla="*/ 60 w 160"/>
              <a:gd name="T55" fmla="*/ 88 h 138"/>
              <a:gd name="T56" fmla="*/ 44 w 160"/>
              <a:gd name="T57" fmla="*/ 69 h 138"/>
              <a:gd name="T58" fmla="*/ 47 w 160"/>
              <a:gd name="T59" fmla="*/ 51 h 138"/>
              <a:gd name="T60" fmla="*/ 30 w 160"/>
              <a:gd name="T61" fmla="*/ 38 h 138"/>
              <a:gd name="T62" fmla="*/ 17 w 160"/>
              <a:gd name="T63" fmla="*/ 63 h 138"/>
              <a:gd name="T64" fmla="*/ 19 w 160"/>
              <a:gd name="T65" fmla="*/ 78 h 138"/>
              <a:gd name="T66" fmla="*/ 0 w 160"/>
              <a:gd name="T67" fmla="*/ 95 h 138"/>
              <a:gd name="T68" fmla="*/ 3 w 160"/>
              <a:gd name="T69" fmla="*/ 106 h 138"/>
              <a:gd name="T70" fmla="*/ 6 w 160"/>
              <a:gd name="T71" fmla="*/ 95 h 138"/>
              <a:gd name="T72" fmla="*/ 23 w 160"/>
              <a:gd name="T73" fmla="*/ 82 h 138"/>
              <a:gd name="T74" fmla="*/ 25 w 160"/>
              <a:gd name="T75" fmla="*/ 68 h 138"/>
              <a:gd name="T76" fmla="*/ 157 w 160"/>
              <a:gd name="T77" fmla="*/ 106 h 138"/>
              <a:gd name="T78" fmla="*/ 160 w 160"/>
              <a:gd name="T79" fmla="*/ 95 h 138"/>
              <a:gd name="T80" fmla="*/ 141 w 160"/>
              <a:gd name="T81" fmla="*/ 78 h 138"/>
              <a:gd name="T82" fmla="*/ 143 w 160"/>
              <a:gd name="T83" fmla="*/ 63 h 138"/>
              <a:gd name="T84" fmla="*/ 130 w 160"/>
              <a:gd name="T85" fmla="*/ 38 h 138"/>
              <a:gd name="T86" fmla="*/ 113 w 160"/>
              <a:gd name="T87" fmla="*/ 51 h 138"/>
              <a:gd name="T88" fmla="*/ 116 w 160"/>
              <a:gd name="T89" fmla="*/ 69 h 138"/>
              <a:gd name="T90" fmla="*/ 100 w 160"/>
              <a:gd name="T91" fmla="*/ 88 h 138"/>
              <a:gd name="T92" fmla="*/ 97 w 160"/>
              <a:gd name="T93" fmla="*/ 103 h 138"/>
              <a:gd name="T94" fmla="*/ 103 w 160"/>
              <a:gd name="T95" fmla="*/ 103 h 138"/>
              <a:gd name="T96" fmla="*/ 104 w 160"/>
              <a:gd name="T97" fmla="*/ 93 h 138"/>
              <a:gd name="T98" fmla="*/ 122 w 160"/>
              <a:gd name="T99" fmla="*/ 79 h 138"/>
              <a:gd name="T100" fmla="*/ 120 w 160"/>
              <a:gd name="T101" fmla="*/ 65 h 138"/>
              <a:gd name="T102" fmla="*/ 119 w 160"/>
              <a:gd name="T103" fmla="*/ 51 h 138"/>
              <a:gd name="T104" fmla="*/ 130 w 160"/>
              <a:gd name="T105" fmla="*/ 44 h 138"/>
              <a:gd name="T106" fmla="*/ 137 w 160"/>
              <a:gd name="T107" fmla="*/ 63 h 138"/>
              <a:gd name="T108" fmla="*/ 135 w 160"/>
              <a:gd name="T109" fmla="*/ 68 h 138"/>
              <a:gd name="T110" fmla="*/ 137 w 160"/>
              <a:gd name="T111" fmla="*/ 82 h 138"/>
              <a:gd name="T112" fmla="*/ 154 w 160"/>
              <a:gd name="T113" fmla="*/ 95 h 138"/>
              <a:gd name="T114" fmla="*/ 157 w 160"/>
              <a:gd name="T115" fmla="*/ 106 h 1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60" h="138">
                <a:moveTo>
                  <a:pt x="34" y="25"/>
                </a:moveTo>
                <a:cubicBezTo>
                  <a:pt x="46" y="13"/>
                  <a:pt x="61" y="6"/>
                  <a:pt x="78" y="6"/>
                </a:cubicBezTo>
                <a:cubicBezTo>
                  <a:pt x="95" y="6"/>
                  <a:pt x="111" y="12"/>
                  <a:pt x="123" y="24"/>
                </a:cubicBezTo>
                <a:cubicBezTo>
                  <a:pt x="116" y="24"/>
                  <a:pt x="116" y="24"/>
                  <a:pt x="116" y="24"/>
                </a:cubicBezTo>
                <a:cubicBezTo>
                  <a:pt x="114" y="24"/>
                  <a:pt x="113" y="25"/>
                  <a:pt x="113" y="27"/>
                </a:cubicBezTo>
                <a:cubicBezTo>
                  <a:pt x="113" y="28"/>
                  <a:pt x="114" y="30"/>
                  <a:pt x="116" y="30"/>
                </a:cubicBezTo>
                <a:cubicBezTo>
                  <a:pt x="116" y="30"/>
                  <a:pt x="116" y="30"/>
                  <a:pt x="116" y="30"/>
                </a:cubicBezTo>
                <a:cubicBezTo>
                  <a:pt x="130" y="29"/>
                  <a:pt x="130" y="29"/>
                  <a:pt x="130" y="29"/>
                </a:cubicBezTo>
                <a:cubicBezTo>
                  <a:pt x="132" y="29"/>
                  <a:pt x="133" y="28"/>
                  <a:pt x="133" y="26"/>
                </a:cubicBezTo>
                <a:cubicBezTo>
                  <a:pt x="133" y="13"/>
                  <a:pt x="133" y="13"/>
                  <a:pt x="133" y="13"/>
                </a:cubicBezTo>
                <a:cubicBezTo>
                  <a:pt x="133" y="11"/>
                  <a:pt x="131" y="10"/>
                  <a:pt x="130" y="10"/>
                </a:cubicBezTo>
                <a:cubicBezTo>
                  <a:pt x="128" y="10"/>
                  <a:pt x="127" y="11"/>
                  <a:pt x="127" y="13"/>
                </a:cubicBezTo>
                <a:cubicBezTo>
                  <a:pt x="127" y="19"/>
                  <a:pt x="127" y="19"/>
                  <a:pt x="127" y="19"/>
                </a:cubicBezTo>
                <a:cubicBezTo>
                  <a:pt x="114" y="7"/>
                  <a:pt x="96" y="0"/>
                  <a:pt x="78" y="0"/>
                </a:cubicBezTo>
                <a:cubicBezTo>
                  <a:pt x="60" y="0"/>
                  <a:pt x="42" y="8"/>
                  <a:pt x="30" y="21"/>
                </a:cubicBezTo>
                <a:cubicBezTo>
                  <a:pt x="28" y="22"/>
                  <a:pt x="28" y="24"/>
                  <a:pt x="30" y="25"/>
                </a:cubicBezTo>
                <a:cubicBezTo>
                  <a:pt x="31" y="26"/>
                  <a:pt x="33" y="26"/>
                  <a:pt x="34" y="25"/>
                </a:cubicBezTo>
                <a:close/>
                <a:moveTo>
                  <a:pt x="31" y="126"/>
                </a:moveTo>
                <a:cubicBezTo>
                  <a:pt x="31" y="119"/>
                  <a:pt x="31" y="119"/>
                  <a:pt x="31" y="119"/>
                </a:cubicBezTo>
                <a:cubicBezTo>
                  <a:pt x="44" y="131"/>
                  <a:pt x="61" y="138"/>
                  <a:pt x="79" y="138"/>
                </a:cubicBezTo>
                <a:cubicBezTo>
                  <a:pt x="79" y="138"/>
                  <a:pt x="79" y="138"/>
                  <a:pt x="80" y="138"/>
                </a:cubicBezTo>
                <a:cubicBezTo>
                  <a:pt x="98" y="138"/>
                  <a:pt x="115" y="131"/>
                  <a:pt x="128" y="117"/>
                </a:cubicBezTo>
                <a:cubicBezTo>
                  <a:pt x="130" y="116"/>
                  <a:pt x="129" y="114"/>
                  <a:pt x="128" y="113"/>
                </a:cubicBezTo>
                <a:cubicBezTo>
                  <a:pt x="127" y="112"/>
                  <a:pt x="125" y="112"/>
                  <a:pt x="124" y="113"/>
                </a:cubicBezTo>
                <a:cubicBezTo>
                  <a:pt x="112" y="125"/>
                  <a:pt x="97" y="132"/>
                  <a:pt x="80" y="132"/>
                </a:cubicBezTo>
                <a:cubicBezTo>
                  <a:pt x="63" y="133"/>
                  <a:pt x="47" y="126"/>
                  <a:pt x="35" y="115"/>
                </a:cubicBezTo>
                <a:cubicBezTo>
                  <a:pt x="42" y="115"/>
                  <a:pt x="42" y="115"/>
                  <a:pt x="42" y="115"/>
                </a:cubicBezTo>
                <a:cubicBezTo>
                  <a:pt x="43" y="115"/>
                  <a:pt x="45" y="113"/>
                  <a:pt x="45" y="112"/>
                </a:cubicBezTo>
                <a:cubicBezTo>
                  <a:pt x="45" y="110"/>
                  <a:pt x="43" y="109"/>
                  <a:pt x="42" y="109"/>
                </a:cubicBezTo>
                <a:cubicBezTo>
                  <a:pt x="42" y="109"/>
                  <a:pt x="42" y="109"/>
                  <a:pt x="42" y="109"/>
                </a:cubicBezTo>
                <a:cubicBezTo>
                  <a:pt x="28" y="109"/>
                  <a:pt x="28" y="109"/>
                  <a:pt x="28" y="109"/>
                </a:cubicBezTo>
                <a:cubicBezTo>
                  <a:pt x="27" y="109"/>
                  <a:pt x="26" y="109"/>
                  <a:pt x="26" y="110"/>
                </a:cubicBezTo>
                <a:cubicBezTo>
                  <a:pt x="25" y="110"/>
                  <a:pt x="25" y="111"/>
                  <a:pt x="25" y="112"/>
                </a:cubicBezTo>
                <a:cubicBezTo>
                  <a:pt x="25" y="126"/>
                  <a:pt x="25" y="126"/>
                  <a:pt x="25" y="126"/>
                </a:cubicBezTo>
                <a:cubicBezTo>
                  <a:pt x="25" y="127"/>
                  <a:pt x="26" y="129"/>
                  <a:pt x="28" y="129"/>
                </a:cubicBezTo>
                <a:cubicBezTo>
                  <a:pt x="28" y="129"/>
                  <a:pt x="28" y="129"/>
                  <a:pt x="28" y="129"/>
                </a:cubicBezTo>
                <a:cubicBezTo>
                  <a:pt x="30" y="129"/>
                  <a:pt x="31" y="127"/>
                  <a:pt x="31" y="126"/>
                </a:cubicBezTo>
                <a:close/>
                <a:moveTo>
                  <a:pt x="25" y="68"/>
                </a:moveTo>
                <a:cubicBezTo>
                  <a:pt x="25" y="67"/>
                  <a:pt x="25" y="66"/>
                  <a:pt x="24" y="65"/>
                </a:cubicBezTo>
                <a:cubicBezTo>
                  <a:pt x="23" y="65"/>
                  <a:pt x="23" y="64"/>
                  <a:pt x="23" y="63"/>
                </a:cubicBezTo>
                <a:cubicBezTo>
                  <a:pt x="23" y="51"/>
                  <a:pt x="23" y="51"/>
                  <a:pt x="23" y="51"/>
                </a:cubicBezTo>
                <a:cubicBezTo>
                  <a:pt x="23" y="47"/>
                  <a:pt x="26" y="44"/>
                  <a:pt x="30" y="44"/>
                </a:cubicBezTo>
                <a:cubicBezTo>
                  <a:pt x="33" y="44"/>
                  <a:pt x="33" y="44"/>
                  <a:pt x="33" y="44"/>
                </a:cubicBezTo>
                <a:cubicBezTo>
                  <a:pt x="37" y="44"/>
                  <a:pt x="41" y="47"/>
                  <a:pt x="41" y="51"/>
                </a:cubicBezTo>
                <a:cubicBezTo>
                  <a:pt x="41" y="63"/>
                  <a:pt x="41" y="63"/>
                  <a:pt x="41" y="63"/>
                </a:cubicBezTo>
                <a:cubicBezTo>
                  <a:pt x="41" y="64"/>
                  <a:pt x="40" y="65"/>
                  <a:pt x="40" y="65"/>
                </a:cubicBezTo>
                <a:cubicBezTo>
                  <a:pt x="39" y="66"/>
                  <a:pt x="38" y="67"/>
                  <a:pt x="38" y="68"/>
                </a:cubicBezTo>
                <a:cubicBezTo>
                  <a:pt x="38" y="79"/>
                  <a:pt x="38" y="79"/>
                  <a:pt x="38" y="79"/>
                </a:cubicBezTo>
                <a:cubicBezTo>
                  <a:pt x="38" y="80"/>
                  <a:pt x="39" y="82"/>
                  <a:pt x="40" y="82"/>
                </a:cubicBezTo>
                <a:cubicBezTo>
                  <a:pt x="42" y="83"/>
                  <a:pt x="49" y="87"/>
                  <a:pt x="56" y="93"/>
                </a:cubicBezTo>
                <a:cubicBezTo>
                  <a:pt x="57" y="93"/>
                  <a:pt x="57" y="94"/>
                  <a:pt x="57" y="95"/>
                </a:cubicBezTo>
                <a:cubicBezTo>
                  <a:pt x="57" y="103"/>
                  <a:pt x="57" y="103"/>
                  <a:pt x="57" y="103"/>
                </a:cubicBezTo>
                <a:cubicBezTo>
                  <a:pt x="57" y="104"/>
                  <a:pt x="59" y="106"/>
                  <a:pt x="60" y="106"/>
                </a:cubicBezTo>
                <a:cubicBezTo>
                  <a:pt x="62" y="106"/>
                  <a:pt x="63" y="104"/>
                  <a:pt x="63" y="103"/>
                </a:cubicBezTo>
                <a:cubicBezTo>
                  <a:pt x="63" y="95"/>
                  <a:pt x="63" y="95"/>
                  <a:pt x="63" y="95"/>
                </a:cubicBezTo>
                <a:cubicBezTo>
                  <a:pt x="63" y="92"/>
                  <a:pt x="62" y="90"/>
                  <a:pt x="60" y="88"/>
                </a:cubicBezTo>
                <a:cubicBezTo>
                  <a:pt x="54" y="83"/>
                  <a:pt x="47" y="79"/>
                  <a:pt x="44" y="78"/>
                </a:cubicBezTo>
                <a:cubicBezTo>
                  <a:pt x="44" y="69"/>
                  <a:pt x="44" y="69"/>
                  <a:pt x="44" y="69"/>
                </a:cubicBezTo>
                <a:cubicBezTo>
                  <a:pt x="46" y="67"/>
                  <a:pt x="47" y="65"/>
                  <a:pt x="47" y="63"/>
                </a:cubicBezTo>
                <a:cubicBezTo>
                  <a:pt x="47" y="51"/>
                  <a:pt x="47" y="51"/>
                  <a:pt x="47" y="51"/>
                </a:cubicBezTo>
                <a:cubicBezTo>
                  <a:pt x="47" y="44"/>
                  <a:pt x="40" y="38"/>
                  <a:pt x="33" y="38"/>
                </a:cubicBezTo>
                <a:cubicBezTo>
                  <a:pt x="30" y="38"/>
                  <a:pt x="30" y="38"/>
                  <a:pt x="30" y="38"/>
                </a:cubicBezTo>
                <a:cubicBezTo>
                  <a:pt x="23" y="38"/>
                  <a:pt x="17" y="44"/>
                  <a:pt x="17" y="51"/>
                </a:cubicBezTo>
                <a:cubicBezTo>
                  <a:pt x="17" y="63"/>
                  <a:pt x="17" y="63"/>
                  <a:pt x="17" y="63"/>
                </a:cubicBezTo>
                <a:cubicBezTo>
                  <a:pt x="17" y="65"/>
                  <a:pt x="18" y="67"/>
                  <a:pt x="19" y="69"/>
                </a:cubicBezTo>
                <a:cubicBezTo>
                  <a:pt x="19" y="78"/>
                  <a:pt x="19" y="78"/>
                  <a:pt x="19" y="78"/>
                </a:cubicBezTo>
                <a:cubicBezTo>
                  <a:pt x="16" y="79"/>
                  <a:pt x="9" y="83"/>
                  <a:pt x="3" y="88"/>
                </a:cubicBezTo>
                <a:cubicBezTo>
                  <a:pt x="1" y="90"/>
                  <a:pt x="0" y="92"/>
                  <a:pt x="0" y="95"/>
                </a:cubicBezTo>
                <a:cubicBezTo>
                  <a:pt x="0" y="103"/>
                  <a:pt x="0" y="103"/>
                  <a:pt x="0" y="103"/>
                </a:cubicBezTo>
                <a:cubicBezTo>
                  <a:pt x="0" y="104"/>
                  <a:pt x="1" y="106"/>
                  <a:pt x="3" y="106"/>
                </a:cubicBezTo>
                <a:cubicBezTo>
                  <a:pt x="5" y="106"/>
                  <a:pt x="6" y="104"/>
                  <a:pt x="6" y="103"/>
                </a:cubicBezTo>
                <a:cubicBezTo>
                  <a:pt x="6" y="95"/>
                  <a:pt x="6" y="95"/>
                  <a:pt x="6" y="95"/>
                </a:cubicBezTo>
                <a:cubicBezTo>
                  <a:pt x="6" y="94"/>
                  <a:pt x="6" y="93"/>
                  <a:pt x="7" y="93"/>
                </a:cubicBezTo>
                <a:cubicBezTo>
                  <a:pt x="14" y="87"/>
                  <a:pt x="22" y="83"/>
                  <a:pt x="23" y="82"/>
                </a:cubicBezTo>
                <a:cubicBezTo>
                  <a:pt x="24" y="82"/>
                  <a:pt x="25" y="80"/>
                  <a:pt x="25" y="79"/>
                </a:cubicBezTo>
                <a:cubicBezTo>
                  <a:pt x="25" y="68"/>
                  <a:pt x="25" y="68"/>
                  <a:pt x="25" y="68"/>
                </a:cubicBezTo>
                <a:cubicBezTo>
                  <a:pt x="25" y="68"/>
                  <a:pt x="25" y="68"/>
                  <a:pt x="25" y="68"/>
                </a:cubicBezTo>
                <a:close/>
                <a:moveTo>
                  <a:pt x="157" y="106"/>
                </a:moveTo>
                <a:cubicBezTo>
                  <a:pt x="159" y="106"/>
                  <a:pt x="160" y="104"/>
                  <a:pt x="160" y="103"/>
                </a:cubicBezTo>
                <a:cubicBezTo>
                  <a:pt x="160" y="95"/>
                  <a:pt x="160" y="95"/>
                  <a:pt x="160" y="95"/>
                </a:cubicBezTo>
                <a:cubicBezTo>
                  <a:pt x="160" y="92"/>
                  <a:pt x="159" y="90"/>
                  <a:pt x="157" y="88"/>
                </a:cubicBezTo>
                <a:cubicBezTo>
                  <a:pt x="151" y="83"/>
                  <a:pt x="144" y="79"/>
                  <a:pt x="141" y="78"/>
                </a:cubicBezTo>
                <a:cubicBezTo>
                  <a:pt x="141" y="69"/>
                  <a:pt x="141" y="69"/>
                  <a:pt x="141" y="69"/>
                </a:cubicBezTo>
                <a:cubicBezTo>
                  <a:pt x="142" y="67"/>
                  <a:pt x="143" y="65"/>
                  <a:pt x="143" y="63"/>
                </a:cubicBezTo>
                <a:cubicBezTo>
                  <a:pt x="143" y="51"/>
                  <a:pt x="143" y="51"/>
                  <a:pt x="143" y="51"/>
                </a:cubicBezTo>
                <a:cubicBezTo>
                  <a:pt x="143" y="44"/>
                  <a:pt x="137" y="38"/>
                  <a:pt x="130" y="38"/>
                </a:cubicBezTo>
                <a:cubicBezTo>
                  <a:pt x="127" y="38"/>
                  <a:pt x="127" y="38"/>
                  <a:pt x="127" y="38"/>
                </a:cubicBezTo>
                <a:cubicBezTo>
                  <a:pt x="119" y="38"/>
                  <a:pt x="113" y="44"/>
                  <a:pt x="113" y="51"/>
                </a:cubicBezTo>
                <a:cubicBezTo>
                  <a:pt x="113" y="63"/>
                  <a:pt x="113" y="63"/>
                  <a:pt x="113" y="63"/>
                </a:cubicBezTo>
                <a:cubicBezTo>
                  <a:pt x="113" y="65"/>
                  <a:pt x="114" y="67"/>
                  <a:pt x="116" y="69"/>
                </a:cubicBezTo>
                <a:cubicBezTo>
                  <a:pt x="116" y="78"/>
                  <a:pt x="116" y="78"/>
                  <a:pt x="116" y="78"/>
                </a:cubicBezTo>
                <a:cubicBezTo>
                  <a:pt x="113" y="79"/>
                  <a:pt x="106" y="83"/>
                  <a:pt x="100" y="88"/>
                </a:cubicBezTo>
                <a:cubicBezTo>
                  <a:pt x="98" y="90"/>
                  <a:pt x="97" y="92"/>
                  <a:pt x="97" y="95"/>
                </a:cubicBezTo>
                <a:cubicBezTo>
                  <a:pt x="97" y="103"/>
                  <a:pt x="97" y="103"/>
                  <a:pt x="97" y="103"/>
                </a:cubicBezTo>
                <a:cubicBezTo>
                  <a:pt x="97" y="104"/>
                  <a:pt x="98" y="106"/>
                  <a:pt x="100" y="106"/>
                </a:cubicBezTo>
                <a:cubicBezTo>
                  <a:pt x="101" y="106"/>
                  <a:pt x="103" y="104"/>
                  <a:pt x="103" y="103"/>
                </a:cubicBezTo>
                <a:cubicBezTo>
                  <a:pt x="103" y="95"/>
                  <a:pt x="103" y="95"/>
                  <a:pt x="103" y="95"/>
                </a:cubicBezTo>
                <a:cubicBezTo>
                  <a:pt x="103" y="94"/>
                  <a:pt x="103" y="93"/>
                  <a:pt x="104" y="93"/>
                </a:cubicBezTo>
                <a:cubicBezTo>
                  <a:pt x="111" y="87"/>
                  <a:pt x="118" y="83"/>
                  <a:pt x="120" y="82"/>
                </a:cubicBezTo>
                <a:cubicBezTo>
                  <a:pt x="121" y="82"/>
                  <a:pt x="122" y="80"/>
                  <a:pt x="122" y="79"/>
                </a:cubicBezTo>
                <a:cubicBezTo>
                  <a:pt x="122" y="68"/>
                  <a:pt x="122" y="68"/>
                  <a:pt x="122" y="68"/>
                </a:cubicBezTo>
                <a:cubicBezTo>
                  <a:pt x="122" y="67"/>
                  <a:pt x="121" y="66"/>
                  <a:pt x="120" y="65"/>
                </a:cubicBezTo>
                <a:cubicBezTo>
                  <a:pt x="120" y="65"/>
                  <a:pt x="119" y="64"/>
                  <a:pt x="119" y="63"/>
                </a:cubicBezTo>
                <a:cubicBezTo>
                  <a:pt x="119" y="51"/>
                  <a:pt x="119" y="51"/>
                  <a:pt x="119" y="51"/>
                </a:cubicBezTo>
                <a:cubicBezTo>
                  <a:pt x="119" y="47"/>
                  <a:pt x="123" y="44"/>
                  <a:pt x="127" y="44"/>
                </a:cubicBezTo>
                <a:cubicBezTo>
                  <a:pt x="130" y="44"/>
                  <a:pt x="130" y="44"/>
                  <a:pt x="130" y="44"/>
                </a:cubicBezTo>
                <a:cubicBezTo>
                  <a:pt x="134" y="44"/>
                  <a:pt x="137" y="47"/>
                  <a:pt x="137" y="51"/>
                </a:cubicBezTo>
                <a:cubicBezTo>
                  <a:pt x="137" y="63"/>
                  <a:pt x="137" y="63"/>
                  <a:pt x="137" y="63"/>
                </a:cubicBezTo>
                <a:cubicBezTo>
                  <a:pt x="137" y="64"/>
                  <a:pt x="137" y="65"/>
                  <a:pt x="136" y="65"/>
                </a:cubicBezTo>
                <a:cubicBezTo>
                  <a:pt x="135" y="66"/>
                  <a:pt x="135" y="67"/>
                  <a:pt x="135" y="68"/>
                </a:cubicBezTo>
                <a:cubicBezTo>
                  <a:pt x="135" y="79"/>
                  <a:pt x="135" y="79"/>
                  <a:pt x="135" y="79"/>
                </a:cubicBezTo>
                <a:cubicBezTo>
                  <a:pt x="135" y="80"/>
                  <a:pt x="136" y="82"/>
                  <a:pt x="137" y="82"/>
                </a:cubicBezTo>
                <a:cubicBezTo>
                  <a:pt x="138" y="83"/>
                  <a:pt x="146" y="87"/>
                  <a:pt x="153" y="93"/>
                </a:cubicBezTo>
                <a:cubicBezTo>
                  <a:pt x="154" y="93"/>
                  <a:pt x="154" y="94"/>
                  <a:pt x="154" y="95"/>
                </a:cubicBezTo>
                <a:cubicBezTo>
                  <a:pt x="154" y="103"/>
                  <a:pt x="154" y="103"/>
                  <a:pt x="154" y="103"/>
                </a:cubicBezTo>
                <a:cubicBezTo>
                  <a:pt x="154" y="104"/>
                  <a:pt x="155" y="106"/>
                  <a:pt x="157" y="10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40" name="Freeform 839">
            <a:extLst>
              <a:ext uri="{FF2B5EF4-FFF2-40B4-BE49-F238E27FC236}">
                <a16:creationId xmlns:a16="http://schemas.microsoft.com/office/drawing/2014/main" xmlns="" id="{737214F5-3DDE-4A25-BE02-E6E32551E66C}"/>
              </a:ext>
            </a:extLst>
          </p:cNvPr>
          <p:cNvSpPr>
            <a:spLocks noEditPoints="1"/>
          </p:cNvSpPr>
          <p:nvPr/>
        </p:nvSpPr>
        <p:spPr bwMode="auto">
          <a:xfrm>
            <a:off x="8213725" y="998538"/>
            <a:ext cx="546100" cy="498475"/>
          </a:xfrm>
          <a:custGeom>
            <a:avLst/>
            <a:gdLst>
              <a:gd name="T0" fmla="*/ 66 w 160"/>
              <a:gd name="T1" fmla="*/ 145 h 145"/>
              <a:gd name="T2" fmla="*/ 66 w 160"/>
              <a:gd name="T3" fmla="*/ 139 h 145"/>
              <a:gd name="T4" fmla="*/ 6 w 160"/>
              <a:gd name="T5" fmla="*/ 125 h 145"/>
              <a:gd name="T6" fmla="*/ 26 w 160"/>
              <a:gd name="T7" fmla="*/ 31 h 145"/>
              <a:gd name="T8" fmla="*/ 29 w 160"/>
              <a:gd name="T9" fmla="*/ 46 h 145"/>
              <a:gd name="T10" fmla="*/ 32 w 160"/>
              <a:gd name="T11" fmla="*/ 31 h 145"/>
              <a:gd name="T12" fmla="*/ 72 w 160"/>
              <a:gd name="T13" fmla="*/ 43 h 145"/>
              <a:gd name="T14" fmla="*/ 78 w 160"/>
              <a:gd name="T15" fmla="*/ 43 h 145"/>
              <a:gd name="T16" fmla="*/ 98 w 160"/>
              <a:gd name="T17" fmla="*/ 31 h 145"/>
              <a:gd name="T18" fmla="*/ 101 w 160"/>
              <a:gd name="T19" fmla="*/ 41 h 145"/>
              <a:gd name="T20" fmla="*/ 104 w 160"/>
              <a:gd name="T21" fmla="*/ 28 h 145"/>
              <a:gd name="T22" fmla="*/ 78 w 160"/>
              <a:gd name="T23" fmla="*/ 25 h 145"/>
              <a:gd name="T24" fmla="*/ 26 w 160"/>
              <a:gd name="T25" fmla="*/ 25 h 145"/>
              <a:gd name="T26" fmla="*/ 0 w 160"/>
              <a:gd name="T27" fmla="*/ 28 h 145"/>
              <a:gd name="T28" fmla="*/ 21 w 160"/>
              <a:gd name="T29" fmla="*/ 145 h 145"/>
              <a:gd name="T30" fmla="*/ 72 w 160"/>
              <a:gd name="T31" fmla="*/ 25 h 145"/>
              <a:gd name="T32" fmla="*/ 52 w 160"/>
              <a:gd name="T33" fmla="*/ 6 h 145"/>
              <a:gd name="T34" fmla="*/ 97 w 160"/>
              <a:gd name="T35" fmla="*/ 69 h 145"/>
              <a:gd name="T36" fmla="*/ 76 w 160"/>
              <a:gd name="T37" fmla="*/ 72 h 145"/>
              <a:gd name="T38" fmla="*/ 90 w 160"/>
              <a:gd name="T39" fmla="*/ 145 h 145"/>
              <a:gd name="T40" fmla="*/ 160 w 160"/>
              <a:gd name="T41" fmla="*/ 131 h 145"/>
              <a:gd name="T42" fmla="*/ 157 w 160"/>
              <a:gd name="T43" fmla="*/ 69 h 145"/>
              <a:gd name="T44" fmla="*/ 139 w 160"/>
              <a:gd name="T45" fmla="*/ 65 h 145"/>
              <a:gd name="T46" fmla="*/ 97 w 160"/>
              <a:gd name="T47" fmla="*/ 65 h 145"/>
              <a:gd name="T48" fmla="*/ 154 w 160"/>
              <a:gd name="T49" fmla="*/ 131 h 145"/>
              <a:gd name="T50" fmla="*/ 90 w 160"/>
              <a:gd name="T51" fmla="*/ 139 h 145"/>
              <a:gd name="T52" fmla="*/ 82 w 160"/>
              <a:gd name="T53" fmla="*/ 75 h 145"/>
              <a:gd name="T54" fmla="*/ 97 w 160"/>
              <a:gd name="T55" fmla="*/ 83 h 145"/>
              <a:gd name="T56" fmla="*/ 103 w 160"/>
              <a:gd name="T57" fmla="*/ 83 h 145"/>
              <a:gd name="T58" fmla="*/ 133 w 160"/>
              <a:gd name="T59" fmla="*/ 75 h 145"/>
              <a:gd name="T60" fmla="*/ 136 w 160"/>
              <a:gd name="T61" fmla="*/ 86 h 145"/>
              <a:gd name="T62" fmla="*/ 139 w 160"/>
              <a:gd name="T63" fmla="*/ 75 h 145"/>
              <a:gd name="T64" fmla="*/ 118 w 160"/>
              <a:gd name="T65" fmla="*/ 50 h 145"/>
              <a:gd name="T66" fmla="*/ 133 w 160"/>
              <a:gd name="T67" fmla="*/ 69 h 145"/>
              <a:gd name="T68" fmla="*/ 103 w 160"/>
              <a:gd name="T69" fmla="*/ 65 h 1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60" h="145">
                <a:moveTo>
                  <a:pt x="21" y="145"/>
                </a:moveTo>
                <a:cubicBezTo>
                  <a:pt x="66" y="145"/>
                  <a:pt x="66" y="145"/>
                  <a:pt x="66" y="145"/>
                </a:cubicBezTo>
                <a:cubicBezTo>
                  <a:pt x="67" y="145"/>
                  <a:pt x="69" y="144"/>
                  <a:pt x="69" y="142"/>
                </a:cubicBezTo>
                <a:cubicBezTo>
                  <a:pt x="69" y="141"/>
                  <a:pt x="67" y="139"/>
                  <a:pt x="66" y="139"/>
                </a:cubicBezTo>
                <a:cubicBezTo>
                  <a:pt x="21" y="139"/>
                  <a:pt x="21" y="139"/>
                  <a:pt x="21" y="139"/>
                </a:cubicBezTo>
                <a:cubicBezTo>
                  <a:pt x="12" y="139"/>
                  <a:pt x="6" y="133"/>
                  <a:pt x="6" y="125"/>
                </a:cubicBezTo>
                <a:cubicBezTo>
                  <a:pt x="6" y="31"/>
                  <a:pt x="6" y="31"/>
                  <a:pt x="6" y="31"/>
                </a:cubicBezTo>
                <a:cubicBezTo>
                  <a:pt x="26" y="31"/>
                  <a:pt x="26" y="31"/>
                  <a:pt x="26" y="31"/>
                </a:cubicBezTo>
                <a:cubicBezTo>
                  <a:pt x="26" y="43"/>
                  <a:pt x="26" y="43"/>
                  <a:pt x="26" y="43"/>
                </a:cubicBezTo>
                <a:cubicBezTo>
                  <a:pt x="26" y="45"/>
                  <a:pt x="27" y="46"/>
                  <a:pt x="29" y="46"/>
                </a:cubicBezTo>
                <a:cubicBezTo>
                  <a:pt x="31" y="46"/>
                  <a:pt x="32" y="45"/>
                  <a:pt x="32" y="43"/>
                </a:cubicBezTo>
                <a:cubicBezTo>
                  <a:pt x="32" y="31"/>
                  <a:pt x="32" y="31"/>
                  <a:pt x="32" y="31"/>
                </a:cubicBezTo>
                <a:cubicBezTo>
                  <a:pt x="72" y="31"/>
                  <a:pt x="72" y="31"/>
                  <a:pt x="72" y="31"/>
                </a:cubicBezTo>
                <a:cubicBezTo>
                  <a:pt x="72" y="43"/>
                  <a:pt x="72" y="43"/>
                  <a:pt x="72" y="43"/>
                </a:cubicBezTo>
                <a:cubicBezTo>
                  <a:pt x="72" y="45"/>
                  <a:pt x="73" y="46"/>
                  <a:pt x="75" y="46"/>
                </a:cubicBezTo>
                <a:cubicBezTo>
                  <a:pt x="76" y="46"/>
                  <a:pt x="78" y="45"/>
                  <a:pt x="78" y="43"/>
                </a:cubicBezTo>
                <a:cubicBezTo>
                  <a:pt x="78" y="31"/>
                  <a:pt x="78" y="31"/>
                  <a:pt x="78" y="31"/>
                </a:cubicBezTo>
                <a:cubicBezTo>
                  <a:pt x="98" y="31"/>
                  <a:pt x="98" y="31"/>
                  <a:pt x="98" y="31"/>
                </a:cubicBezTo>
                <a:cubicBezTo>
                  <a:pt x="98" y="38"/>
                  <a:pt x="98" y="38"/>
                  <a:pt x="98" y="38"/>
                </a:cubicBezTo>
                <a:cubicBezTo>
                  <a:pt x="98" y="39"/>
                  <a:pt x="99" y="41"/>
                  <a:pt x="101" y="41"/>
                </a:cubicBezTo>
                <a:cubicBezTo>
                  <a:pt x="102" y="41"/>
                  <a:pt x="104" y="39"/>
                  <a:pt x="104" y="38"/>
                </a:cubicBezTo>
                <a:cubicBezTo>
                  <a:pt x="104" y="28"/>
                  <a:pt x="104" y="28"/>
                  <a:pt x="104" y="28"/>
                </a:cubicBezTo>
                <a:cubicBezTo>
                  <a:pt x="104" y="26"/>
                  <a:pt x="102" y="25"/>
                  <a:pt x="101" y="25"/>
                </a:cubicBezTo>
                <a:cubicBezTo>
                  <a:pt x="78" y="25"/>
                  <a:pt x="78" y="25"/>
                  <a:pt x="78" y="25"/>
                </a:cubicBezTo>
                <a:cubicBezTo>
                  <a:pt x="77" y="11"/>
                  <a:pt x="66" y="0"/>
                  <a:pt x="52" y="0"/>
                </a:cubicBezTo>
                <a:cubicBezTo>
                  <a:pt x="38" y="0"/>
                  <a:pt x="27" y="11"/>
                  <a:pt x="26" y="25"/>
                </a:cubicBezTo>
                <a:cubicBezTo>
                  <a:pt x="3" y="25"/>
                  <a:pt x="3" y="25"/>
                  <a:pt x="3" y="25"/>
                </a:cubicBezTo>
                <a:cubicBezTo>
                  <a:pt x="1" y="25"/>
                  <a:pt x="0" y="26"/>
                  <a:pt x="0" y="28"/>
                </a:cubicBezTo>
                <a:cubicBezTo>
                  <a:pt x="0" y="125"/>
                  <a:pt x="0" y="125"/>
                  <a:pt x="0" y="125"/>
                </a:cubicBezTo>
                <a:cubicBezTo>
                  <a:pt x="0" y="136"/>
                  <a:pt x="9" y="145"/>
                  <a:pt x="21" y="145"/>
                </a:cubicBezTo>
                <a:close/>
                <a:moveTo>
                  <a:pt x="52" y="6"/>
                </a:moveTo>
                <a:cubicBezTo>
                  <a:pt x="63" y="6"/>
                  <a:pt x="71" y="14"/>
                  <a:pt x="72" y="25"/>
                </a:cubicBezTo>
                <a:cubicBezTo>
                  <a:pt x="32" y="25"/>
                  <a:pt x="32" y="25"/>
                  <a:pt x="32" y="25"/>
                </a:cubicBezTo>
                <a:cubicBezTo>
                  <a:pt x="32" y="14"/>
                  <a:pt x="41" y="6"/>
                  <a:pt x="52" y="6"/>
                </a:cubicBezTo>
                <a:close/>
                <a:moveTo>
                  <a:pt x="97" y="65"/>
                </a:moveTo>
                <a:cubicBezTo>
                  <a:pt x="97" y="69"/>
                  <a:pt x="97" y="69"/>
                  <a:pt x="97" y="69"/>
                </a:cubicBezTo>
                <a:cubicBezTo>
                  <a:pt x="79" y="69"/>
                  <a:pt x="79" y="69"/>
                  <a:pt x="79" y="69"/>
                </a:cubicBezTo>
                <a:cubicBezTo>
                  <a:pt x="77" y="69"/>
                  <a:pt x="76" y="70"/>
                  <a:pt x="76" y="72"/>
                </a:cubicBezTo>
                <a:cubicBezTo>
                  <a:pt x="76" y="131"/>
                  <a:pt x="76" y="131"/>
                  <a:pt x="76" y="131"/>
                </a:cubicBezTo>
                <a:cubicBezTo>
                  <a:pt x="76" y="139"/>
                  <a:pt x="82" y="145"/>
                  <a:pt x="90" y="145"/>
                </a:cubicBezTo>
                <a:cubicBezTo>
                  <a:pt x="146" y="145"/>
                  <a:pt x="146" y="145"/>
                  <a:pt x="146" y="145"/>
                </a:cubicBezTo>
                <a:cubicBezTo>
                  <a:pt x="154" y="145"/>
                  <a:pt x="160" y="139"/>
                  <a:pt x="160" y="131"/>
                </a:cubicBezTo>
                <a:cubicBezTo>
                  <a:pt x="160" y="72"/>
                  <a:pt x="160" y="72"/>
                  <a:pt x="160" y="72"/>
                </a:cubicBezTo>
                <a:cubicBezTo>
                  <a:pt x="160" y="70"/>
                  <a:pt x="159" y="69"/>
                  <a:pt x="157" y="69"/>
                </a:cubicBezTo>
                <a:cubicBezTo>
                  <a:pt x="139" y="69"/>
                  <a:pt x="139" y="69"/>
                  <a:pt x="139" y="69"/>
                </a:cubicBezTo>
                <a:cubicBezTo>
                  <a:pt x="139" y="65"/>
                  <a:pt x="139" y="65"/>
                  <a:pt x="139" y="65"/>
                </a:cubicBezTo>
                <a:cubicBezTo>
                  <a:pt x="139" y="53"/>
                  <a:pt x="129" y="44"/>
                  <a:pt x="118" y="44"/>
                </a:cubicBezTo>
                <a:cubicBezTo>
                  <a:pt x="106" y="44"/>
                  <a:pt x="97" y="53"/>
                  <a:pt x="97" y="65"/>
                </a:cubicBezTo>
                <a:close/>
                <a:moveTo>
                  <a:pt x="154" y="75"/>
                </a:moveTo>
                <a:cubicBezTo>
                  <a:pt x="154" y="131"/>
                  <a:pt x="154" y="131"/>
                  <a:pt x="154" y="131"/>
                </a:cubicBezTo>
                <a:cubicBezTo>
                  <a:pt x="154" y="136"/>
                  <a:pt x="150" y="139"/>
                  <a:pt x="146" y="139"/>
                </a:cubicBezTo>
                <a:cubicBezTo>
                  <a:pt x="90" y="139"/>
                  <a:pt x="90" y="139"/>
                  <a:pt x="90" y="139"/>
                </a:cubicBezTo>
                <a:cubicBezTo>
                  <a:pt x="85" y="139"/>
                  <a:pt x="82" y="136"/>
                  <a:pt x="82" y="131"/>
                </a:cubicBezTo>
                <a:cubicBezTo>
                  <a:pt x="82" y="75"/>
                  <a:pt x="82" y="75"/>
                  <a:pt x="82" y="75"/>
                </a:cubicBezTo>
                <a:cubicBezTo>
                  <a:pt x="97" y="75"/>
                  <a:pt x="97" y="75"/>
                  <a:pt x="97" y="75"/>
                </a:cubicBezTo>
                <a:cubicBezTo>
                  <a:pt x="97" y="83"/>
                  <a:pt x="97" y="83"/>
                  <a:pt x="97" y="83"/>
                </a:cubicBezTo>
                <a:cubicBezTo>
                  <a:pt x="97" y="85"/>
                  <a:pt x="98" y="86"/>
                  <a:pt x="100" y="86"/>
                </a:cubicBezTo>
                <a:cubicBezTo>
                  <a:pt x="101" y="86"/>
                  <a:pt x="103" y="85"/>
                  <a:pt x="103" y="83"/>
                </a:cubicBezTo>
                <a:cubicBezTo>
                  <a:pt x="103" y="75"/>
                  <a:pt x="103" y="75"/>
                  <a:pt x="103" y="75"/>
                </a:cubicBezTo>
                <a:cubicBezTo>
                  <a:pt x="133" y="75"/>
                  <a:pt x="133" y="75"/>
                  <a:pt x="133" y="75"/>
                </a:cubicBezTo>
                <a:cubicBezTo>
                  <a:pt x="133" y="83"/>
                  <a:pt x="133" y="83"/>
                  <a:pt x="133" y="83"/>
                </a:cubicBezTo>
                <a:cubicBezTo>
                  <a:pt x="133" y="85"/>
                  <a:pt x="134" y="86"/>
                  <a:pt x="136" y="86"/>
                </a:cubicBezTo>
                <a:cubicBezTo>
                  <a:pt x="138" y="86"/>
                  <a:pt x="139" y="85"/>
                  <a:pt x="139" y="83"/>
                </a:cubicBezTo>
                <a:cubicBezTo>
                  <a:pt x="139" y="75"/>
                  <a:pt x="139" y="75"/>
                  <a:pt x="139" y="75"/>
                </a:cubicBezTo>
                <a:cubicBezTo>
                  <a:pt x="154" y="75"/>
                  <a:pt x="154" y="75"/>
                  <a:pt x="154" y="75"/>
                </a:cubicBezTo>
                <a:close/>
                <a:moveTo>
                  <a:pt x="118" y="50"/>
                </a:moveTo>
                <a:cubicBezTo>
                  <a:pt x="126" y="50"/>
                  <a:pt x="133" y="57"/>
                  <a:pt x="133" y="65"/>
                </a:cubicBezTo>
                <a:cubicBezTo>
                  <a:pt x="133" y="69"/>
                  <a:pt x="133" y="69"/>
                  <a:pt x="133" y="69"/>
                </a:cubicBezTo>
                <a:cubicBezTo>
                  <a:pt x="103" y="69"/>
                  <a:pt x="103" y="69"/>
                  <a:pt x="103" y="69"/>
                </a:cubicBezTo>
                <a:cubicBezTo>
                  <a:pt x="103" y="65"/>
                  <a:pt x="103" y="65"/>
                  <a:pt x="103" y="65"/>
                </a:cubicBezTo>
                <a:cubicBezTo>
                  <a:pt x="103" y="57"/>
                  <a:pt x="110" y="50"/>
                  <a:pt x="118" y="5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41" name="Freeform 840">
            <a:extLst>
              <a:ext uri="{FF2B5EF4-FFF2-40B4-BE49-F238E27FC236}">
                <a16:creationId xmlns:a16="http://schemas.microsoft.com/office/drawing/2014/main" xmlns="" id="{3C1F6CD9-7550-45DF-B93F-9E64BD3F1511}"/>
              </a:ext>
            </a:extLst>
          </p:cNvPr>
          <p:cNvSpPr>
            <a:spLocks noEditPoints="1"/>
          </p:cNvSpPr>
          <p:nvPr/>
        </p:nvSpPr>
        <p:spPr bwMode="auto">
          <a:xfrm>
            <a:off x="8323263" y="1603375"/>
            <a:ext cx="334963" cy="550863"/>
          </a:xfrm>
          <a:custGeom>
            <a:avLst/>
            <a:gdLst>
              <a:gd name="T0" fmla="*/ 56 w 98"/>
              <a:gd name="T1" fmla="*/ 149 h 160"/>
              <a:gd name="T2" fmla="*/ 56 w 98"/>
              <a:gd name="T3" fmla="*/ 143 h 160"/>
              <a:gd name="T4" fmla="*/ 40 w 98"/>
              <a:gd name="T5" fmla="*/ 146 h 160"/>
              <a:gd name="T6" fmla="*/ 98 w 98"/>
              <a:gd name="T7" fmla="*/ 143 h 160"/>
              <a:gd name="T8" fmla="*/ 81 w 98"/>
              <a:gd name="T9" fmla="*/ 0 h 160"/>
              <a:gd name="T10" fmla="*/ 0 w 98"/>
              <a:gd name="T11" fmla="*/ 17 h 160"/>
              <a:gd name="T12" fmla="*/ 3 w 98"/>
              <a:gd name="T13" fmla="*/ 126 h 160"/>
              <a:gd name="T14" fmla="*/ 6 w 98"/>
              <a:gd name="T15" fmla="*/ 28 h 160"/>
              <a:gd name="T16" fmla="*/ 92 w 98"/>
              <a:gd name="T17" fmla="*/ 131 h 160"/>
              <a:gd name="T18" fmla="*/ 4 w 98"/>
              <a:gd name="T19" fmla="*/ 131 h 160"/>
              <a:gd name="T20" fmla="*/ 0 w 98"/>
              <a:gd name="T21" fmla="*/ 134 h 160"/>
              <a:gd name="T22" fmla="*/ 17 w 98"/>
              <a:gd name="T23" fmla="*/ 160 h 160"/>
              <a:gd name="T24" fmla="*/ 98 w 98"/>
              <a:gd name="T25" fmla="*/ 143 h 160"/>
              <a:gd name="T26" fmla="*/ 81 w 98"/>
              <a:gd name="T27" fmla="*/ 154 h 160"/>
              <a:gd name="T28" fmla="*/ 6 w 98"/>
              <a:gd name="T29" fmla="*/ 143 h 160"/>
              <a:gd name="T30" fmla="*/ 92 w 98"/>
              <a:gd name="T31" fmla="*/ 137 h 160"/>
              <a:gd name="T32" fmla="*/ 6 w 98"/>
              <a:gd name="T33" fmla="*/ 22 h 160"/>
              <a:gd name="T34" fmla="*/ 17 w 98"/>
              <a:gd name="T35" fmla="*/ 6 h 160"/>
              <a:gd name="T36" fmla="*/ 92 w 98"/>
              <a:gd name="T37" fmla="*/ 17 h 160"/>
              <a:gd name="T38" fmla="*/ 6 w 98"/>
              <a:gd name="T39" fmla="*/ 22 h 160"/>
              <a:gd name="T40" fmla="*/ 62 w 98"/>
              <a:gd name="T41" fmla="*/ 104 h 160"/>
              <a:gd name="T42" fmla="*/ 33 w 98"/>
              <a:gd name="T43" fmla="*/ 107 h 160"/>
              <a:gd name="T44" fmla="*/ 62 w 98"/>
              <a:gd name="T45" fmla="*/ 110 h 160"/>
              <a:gd name="T46" fmla="*/ 41 w 98"/>
              <a:gd name="T47" fmla="*/ 114 h 160"/>
              <a:gd name="T48" fmla="*/ 41 w 98"/>
              <a:gd name="T49" fmla="*/ 120 h 160"/>
              <a:gd name="T50" fmla="*/ 61 w 98"/>
              <a:gd name="T51" fmla="*/ 117 h 160"/>
              <a:gd name="T52" fmla="*/ 41 w 98"/>
              <a:gd name="T53" fmla="*/ 114 h 160"/>
              <a:gd name="T54" fmla="*/ 19 w 98"/>
              <a:gd name="T55" fmla="*/ 93 h 160"/>
              <a:gd name="T56" fmla="*/ 22 w 98"/>
              <a:gd name="T57" fmla="*/ 103 h 160"/>
              <a:gd name="T58" fmla="*/ 25 w 98"/>
              <a:gd name="T59" fmla="*/ 93 h 160"/>
              <a:gd name="T60" fmla="*/ 41 w 98"/>
              <a:gd name="T61" fmla="*/ 81 h 160"/>
              <a:gd name="T62" fmla="*/ 43 w 98"/>
              <a:gd name="T63" fmla="*/ 68 h 160"/>
              <a:gd name="T64" fmla="*/ 41 w 98"/>
              <a:gd name="T65" fmla="*/ 64 h 160"/>
              <a:gd name="T66" fmla="*/ 48 w 98"/>
              <a:gd name="T67" fmla="*/ 46 h 160"/>
              <a:gd name="T68" fmla="*/ 57 w 98"/>
              <a:gd name="T69" fmla="*/ 53 h 160"/>
              <a:gd name="T70" fmla="*/ 56 w 98"/>
              <a:gd name="T71" fmla="*/ 65 h 160"/>
              <a:gd name="T72" fmla="*/ 55 w 98"/>
              <a:gd name="T73" fmla="*/ 78 h 160"/>
              <a:gd name="T74" fmla="*/ 72 w 98"/>
              <a:gd name="T75" fmla="*/ 91 h 160"/>
              <a:gd name="T76" fmla="*/ 72 w 98"/>
              <a:gd name="T77" fmla="*/ 100 h 160"/>
              <a:gd name="T78" fmla="*/ 78 w 98"/>
              <a:gd name="T79" fmla="*/ 100 h 160"/>
              <a:gd name="T80" fmla="*/ 75 w 98"/>
              <a:gd name="T81" fmla="*/ 86 h 160"/>
              <a:gd name="T82" fmla="*/ 61 w 98"/>
              <a:gd name="T83" fmla="*/ 69 h 160"/>
              <a:gd name="T84" fmla="*/ 63 w 98"/>
              <a:gd name="T85" fmla="*/ 53 h 160"/>
              <a:gd name="T86" fmla="*/ 48 w 98"/>
              <a:gd name="T87" fmla="*/ 40 h 160"/>
              <a:gd name="T88" fmla="*/ 35 w 98"/>
              <a:gd name="T89" fmla="*/ 64 h 160"/>
              <a:gd name="T90" fmla="*/ 37 w 98"/>
              <a:gd name="T91" fmla="*/ 77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98" h="160">
                <a:moveTo>
                  <a:pt x="43" y="149"/>
                </a:moveTo>
                <a:cubicBezTo>
                  <a:pt x="56" y="149"/>
                  <a:pt x="56" y="149"/>
                  <a:pt x="56" y="149"/>
                </a:cubicBezTo>
                <a:cubicBezTo>
                  <a:pt x="57" y="149"/>
                  <a:pt x="59" y="148"/>
                  <a:pt x="59" y="146"/>
                </a:cubicBezTo>
                <a:cubicBezTo>
                  <a:pt x="59" y="144"/>
                  <a:pt x="57" y="143"/>
                  <a:pt x="56" y="143"/>
                </a:cubicBezTo>
                <a:cubicBezTo>
                  <a:pt x="43" y="143"/>
                  <a:pt x="43" y="143"/>
                  <a:pt x="43" y="143"/>
                </a:cubicBezTo>
                <a:cubicBezTo>
                  <a:pt x="41" y="143"/>
                  <a:pt x="40" y="144"/>
                  <a:pt x="40" y="146"/>
                </a:cubicBezTo>
                <a:cubicBezTo>
                  <a:pt x="40" y="148"/>
                  <a:pt x="41" y="149"/>
                  <a:pt x="43" y="149"/>
                </a:cubicBezTo>
                <a:close/>
                <a:moveTo>
                  <a:pt x="98" y="143"/>
                </a:moveTo>
                <a:cubicBezTo>
                  <a:pt x="98" y="17"/>
                  <a:pt x="98" y="17"/>
                  <a:pt x="98" y="17"/>
                </a:cubicBezTo>
                <a:cubicBezTo>
                  <a:pt x="98" y="8"/>
                  <a:pt x="90" y="0"/>
                  <a:pt x="81" y="0"/>
                </a:cubicBezTo>
                <a:cubicBezTo>
                  <a:pt x="17" y="0"/>
                  <a:pt x="17" y="0"/>
                  <a:pt x="17" y="0"/>
                </a:cubicBezTo>
                <a:cubicBezTo>
                  <a:pt x="8" y="0"/>
                  <a:pt x="0" y="8"/>
                  <a:pt x="0" y="17"/>
                </a:cubicBezTo>
                <a:cubicBezTo>
                  <a:pt x="0" y="123"/>
                  <a:pt x="0" y="123"/>
                  <a:pt x="0" y="123"/>
                </a:cubicBezTo>
                <a:cubicBezTo>
                  <a:pt x="0" y="124"/>
                  <a:pt x="1" y="126"/>
                  <a:pt x="3" y="126"/>
                </a:cubicBezTo>
                <a:cubicBezTo>
                  <a:pt x="5" y="126"/>
                  <a:pt x="6" y="124"/>
                  <a:pt x="6" y="123"/>
                </a:cubicBezTo>
                <a:cubicBezTo>
                  <a:pt x="6" y="28"/>
                  <a:pt x="6" y="28"/>
                  <a:pt x="6" y="28"/>
                </a:cubicBezTo>
                <a:cubicBezTo>
                  <a:pt x="92" y="28"/>
                  <a:pt x="92" y="28"/>
                  <a:pt x="92" y="28"/>
                </a:cubicBezTo>
                <a:cubicBezTo>
                  <a:pt x="92" y="131"/>
                  <a:pt x="92" y="131"/>
                  <a:pt x="92" y="131"/>
                </a:cubicBezTo>
                <a:cubicBezTo>
                  <a:pt x="4" y="131"/>
                  <a:pt x="4" y="131"/>
                  <a:pt x="4" y="131"/>
                </a:cubicBezTo>
                <a:cubicBezTo>
                  <a:pt x="4" y="131"/>
                  <a:pt x="4" y="131"/>
                  <a:pt x="4" y="131"/>
                </a:cubicBezTo>
                <a:cubicBezTo>
                  <a:pt x="3" y="131"/>
                  <a:pt x="2" y="131"/>
                  <a:pt x="1" y="132"/>
                </a:cubicBezTo>
                <a:cubicBezTo>
                  <a:pt x="0" y="132"/>
                  <a:pt x="0" y="133"/>
                  <a:pt x="0" y="134"/>
                </a:cubicBezTo>
                <a:cubicBezTo>
                  <a:pt x="0" y="143"/>
                  <a:pt x="0" y="143"/>
                  <a:pt x="0" y="143"/>
                </a:cubicBezTo>
                <a:cubicBezTo>
                  <a:pt x="0" y="152"/>
                  <a:pt x="8" y="160"/>
                  <a:pt x="17" y="160"/>
                </a:cubicBezTo>
                <a:cubicBezTo>
                  <a:pt x="81" y="160"/>
                  <a:pt x="81" y="160"/>
                  <a:pt x="81" y="160"/>
                </a:cubicBezTo>
                <a:cubicBezTo>
                  <a:pt x="90" y="160"/>
                  <a:pt x="98" y="152"/>
                  <a:pt x="98" y="143"/>
                </a:cubicBezTo>
                <a:close/>
                <a:moveTo>
                  <a:pt x="92" y="143"/>
                </a:moveTo>
                <a:cubicBezTo>
                  <a:pt x="92" y="149"/>
                  <a:pt x="87" y="154"/>
                  <a:pt x="81" y="154"/>
                </a:cubicBezTo>
                <a:cubicBezTo>
                  <a:pt x="17" y="154"/>
                  <a:pt x="17" y="154"/>
                  <a:pt x="17" y="154"/>
                </a:cubicBezTo>
                <a:cubicBezTo>
                  <a:pt x="11" y="154"/>
                  <a:pt x="6" y="149"/>
                  <a:pt x="6" y="143"/>
                </a:cubicBezTo>
                <a:cubicBezTo>
                  <a:pt x="6" y="137"/>
                  <a:pt x="6" y="137"/>
                  <a:pt x="6" y="137"/>
                </a:cubicBezTo>
                <a:cubicBezTo>
                  <a:pt x="92" y="137"/>
                  <a:pt x="92" y="137"/>
                  <a:pt x="92" y="137"/>
                </a:cubicBezTo>
                <a:cubicBezTo>
                  <a:pt x="92" y="143"/>
                  <a:pt x="92" y="143"/>
                  <a:pt x="92" y="143"/>
                </a:cubicBezTo>
                <a:close/>
                <a:moveTo>
                  <a:pt x="6" y="22"/>
                </a:moveTo>
                <a:cubicBezTo>
                  <a:pt x="6" y="17"/>
                  <a:pt x="6" y="17"/>
                  <a:pt x="6" y="17"/>
                </a:cubicBezTo>
                <a:cubicBezTo>
                  <a:pt x="6" y="11"/>
                  <a:pt x="11" y="6"/>
                  <a:pt x="17" y="6"/>
                </a:cubicBezTo>
                <a:cubicBezTo>
                  <a:pt x="81" y="6"/>
                  <a:pt x="81" y="6"/>
                  <a:pt x="81" y="6"/>
                </a:cubicBezTo>
                <a:cubicBezTo>
                  <a:pt x="87" y="6"/>
                  <a:pt x="92" y="11"/>
                  <a:pt x="92" y="17"/>
                </a:cubicBezTo>
                <a:cubicBezTo>
                  <a:pt x="92" y="22"/>
                  <a:pt x="92" y="22"/>
                  <a:pt x="92" y="22"/>
                </a:cubicBezTo>
                <a:lnTo>
                  <a:pt x="6" y="22"/>
                </a:lnTo>
                <a:close/>
                <a:moveTo>
                  <a:pt x="65" y="107"/>
                </a:moveTo>
                <a:cubicBezTo>
                  <a:pt x="65" y="105"/>
                  <a:pt x="64" y="104"/>
                  <a:pt x="62" y="104"/>
                </a:cubicBezTo>
                <a:cubicBezTo>
                  <a:pt x="36" y="104"/>
                  <a:pt x="36" y="104"/>
                  <a:pt x="36" y="104"/>
                </a:cubicBezTo>
                <a:cubicBezTo>
                  <a:pt x="34" y="104"/>
                  <a:pt x="33" y="105"/>
                  <a:pt x="33" y="107"/>
                </a:cubicBezTo>
                <a:cubicBezTo>
                  <a:pt x="33" y="108"/>
                  <a:pt x="34" y="110"/>
                  <a:pt x="36" y="110"/>
                </a:cubicBezTo>
                <a:cubicBezTo>
                  <a:pt x="62" y="110"/>
                  <a:pt x="62" y="110"/>
                  <a:pt x="62" y="110"/>
                </a:cubicBezTo>
                <a:cubicBezTo>
                  <a:pt x="64" y="110"/>
                  <a:pt x="65" y="108"/>
                  <a:pt x="65" y="107"/>
                </a:cubicBezTo>
                <a:close/>
                <a:moveTo>
                  <a:pt x="41" y="114"/>
                </a:moveTo>
                <a:cubicBezTo>
                  <a:pt x="39" y="114"/>
                  <a:pt x="38" y="115"/>
                  <a:pt x="38" y="117"/>
                </a:cubicBezTo>
                <a:cubicBezTo>
                  <a:pt x="38" y="119"/>
                  <a:pt x="39" y="120"/>
                  <a:pt x="41" y="120"/>
                </a:cubicBezTo>
                <a:cubicBezTo>
                  <a:pt x="58" y="120"/>
                  <a:pt x="58" y="120"/>
                  <a:pt x="58" y="120"/>
                </a:cubicBezTo>
                <a:cubicBezTo>
                  <a:pt x="60" y="120"/>
                  <a:pt x="61" y="119"/>
                  <a:pt x="61" y="117"/>
                </a:cubicBezTo>
                <a:cubicBezTo>
                  <a:pt x="61" y="115"/>
                  <a:pt x="60" y="114"/>
                  <a:pt x="58" y="114"/>
                </a:cubicBezTo>
                <a:lnTo>
                  <a:pt x="41" y="114"/>
                </a:lnTo>
                <a:close/>
                <a:moveTo>
                  <a:pt x="22" y="86"/>
                </a:moveTo>
                <a:cubicBezTo>
                  <a:pt x="21" y="88"/>
                  <a:pt x="19" y="90"/>
                  <a:pt x="19" y="93"/>
                </a:cubicBezTo>
                <a:cubicBezTo>
                  <a:pt x="19" y="100"/>
                  <a:pt x="19" y="100"/>
                  <a:pt x="19" y="100"/>
                </a:cubicBezTo>
                <a:cubicBezTo>
                  <a:pt x="19" y="102"/>
                  <a:pt x="21" y="103"/>
                  <a:pt x="22" y="103"/>
                </a:cubicBezTo>
                <a:cubicBezTo>
                  <a:pt x="24" y="103"/>
                  <a:pt x="25" y="102"/>
                  <a:pt x="25" y="100"/>
                </a:cubicBezTo>
                <a:cubicBezTo>
                  <a:pt x="25" y="93"/>
                  <a:pt x="25" y="93"/>
                  <a:pt x="25" y="93"/>
                </a:cubicBezTo>
                <a:cubicBezTo>
                  <a:pt x="25" y="92"/>
                  <a:pt x="26" y="91"/>
                  <a:pt x="26" y="91"/>
                </a:cubicBezTo>
                <a:cubicBezTo>
                  <a:pt x="33" y="86"/>
                  <a:pt x="40" y="82"/>
                  <a:pt x="41" y="81"/>
                </a:cubicBezTo>
                <a:cubicBezTo>
                  <a:pt x="42" y="81"/>
                  <a:pt x="43" y="80"/>
                  <a:pt x="43" y="78"/>
                </a:cubicBezTo>
                <a:cubicBezTo>
                  <a:pt x="43" y="68"/>
                  <a:pt x="43" y="68"/>
                  <a:pt x="43" y="68"/>
                </a:cubicBezTo>
                <a:cubicBezTo>
                  <a:pt x="43" y="67"/>
                  <a:pt x="43" y="66"/>
                  <a:pt x="42" y="65"/>
                </a:cubicBezTo>
                <a:cubicBezTo>
                  <a:pt x="41" y="65"/>
                  <a:pt x="41" y="64"/>
                  <a:pt x="41" y="64"/>
                </a:cubicBezTo>
                <a:cubicBezTo>
                  <a:pt x="41" y="53"/>
                  <a:pt x="41" y="53"/>
                  <a:pt x="41" y="53"/>
                </a:cubicBezTo>
                <a:cubicBezTo>
                  <a:pt x="41" y="49"/>
                  <a:pt x="44" y="46"/>
                  <a:pt x="48" y="46"/>
                </a:cubicBezTo>
                <a:cubicBezTo>
                  <a:pt x="50" y="46"/>
                  <a:pt x="50" y="46"/>
                  <a:pt x="50" y="46"/>
                </a:cubicBezTo>
                <a:cubicBezTo>
                  <a:pt x="54" y="46"/>
                  <a:pt x="57" y="49"/>
                  <a:pt x="57" y="53"/>
                </a:cubicBezTo>
                <a:cubicBezTo>
                  <a:pt x="57" y="64"/>
                  <a:pt x="57" y="64"/>
                  <a:pt x="57" y="64"/>
                </a:cubicBezTo>
                <a:cubicBezTo>
                  <a:pt x="57" y="64"/>
                  <a:pt x="57" y="65"/>
                  <a:pt x="56" y="65"/>
                </a:cubicBezTo>
                <a:cubicBezTo>
                  <a:pt x="55" y="66"/>
                  <a:pt x="55" y="67"/>
                  <a:pt x="55" y="68"/>
                </a:cubicBezTo>
                <a:cubicBezTo>
                  <a:pt x="55" y="78"/>
                  <a:pt x="55" y="78"/>
                  <a:pt x="55" y="78"/>
                </a:cubicBezTo>
                <a:cubicBezTo>
                  <a:pt x="55" y="80"/>
                  <a:pt x="55" y="81"/>
                  <a:pt x="57" y="81"/>
                </a:cubicBezTo>
                <a:cubicBezTo>
                  <a:pt x="58" y="82"/>
                  <a:pt x="65" y="86"/>
                  <a:pt x="72" y="91"/>
                </a:cubicBezTo>
                <a:cubicBezTo>
                  <a:pt x="72" y="91"/>
                  <a:pt x="72" y="92"/>
                  <a:pt x="72" y="93"/>
                </a:cubicBezTo>
                <a:cubicBezTo>
                  <a:pt x="72" y="100"/>
                  <a:pt x="72" y="100"/>
                  <a:pt x="72" y="100"/>
                </a:cubicBezTo>
                <a:cubicBezTo>
                  <a:pt x="72" y="102"/>
                  <a:pt x="74" y="103"/>
                  <a:pt x="75" y="103"/>
                </a:cubicBezTo>
                <a:cubicBezTo>
                  <a:pt x="77" y="103"/>
                  <a:pt x="78" y="102"/>
                  <a:pt x="78" y="100"/>
                </a:cubicBezTo>
                <a:cubicBezTo>
                  <a:pt x="78" y="93"/>
                  <a:pt x="78" y="93"/>
                  <a:pt x="78" y="93"/>
                </a:cubicBezTo>
                <a:cubicBezTo>
                  <a:pt x="78" y="90"/>
                  <a:pt x="77" y="88"/>
                  <a:pt x="75" y="86"/>
                </a:cubicBezTo>
                <a:cubicBezTo>
                  <a:pt x="70" y="82"/>
                  <a:pt x="63" y="78"/>
                  <a:pt x="61" y="77"/>
                </a:cubicBezTo>
                <a:cubicBezTo>
                  <a:pt x="61" y="69"/>
                  <a:pt x="61" y="69"/>
                  <a:pt x="61" y="69"/>
                </a:cubicBezTo>
                <a:cubicBezTo>
                  <a:pt x="62" y="68"/>
                  <a:pt x="63" y="66"/>
                  <a:pt x="63" y="64"/>
                </a:cubicBezTo>
                <a:cubicBezTo>
                  <a:pt x="63" y="53"/>
                  <a:pt x="63" y="53"/>
                  <a:pt x="63" y="53"/>
                </a:cubicBezTo>
                <a:cubicBezTo>
                  <a:pt x="63" y="46"/>
                  <a:pt x="57" y="40"/>
                  <a:pt x="50" y="40"/>
                </a:cubicBezTo>
                <a:cubicBezTo>
                  <a:pt x="48" y="40"/>
                  <a:pt x="48" y="40"/>
                  <a:pt x="48" y="40"/>
                </a:cubicBezTo>
                <a:cubicBezTo>
                  <a:pt x="41" y="40"/>
                  <a:pt x="35" y="46"/>
                  <a:pt x="35" y="53"/>
                </a:cubicBezTo>
                <a:cubicBezTo>
                  <a:pt x="35" y="64"/>
                  <a:pt x="35" y="64"/>
                  <a:pt x="35" y="64"/>
                </a:cubicBezTo>
                <a:cubicBezTo>
                  <a:pt x="35" y="66"/>
                  <a:pt x="36" y="68"/>
                  <a:pt x="37" y="69"/>
                </a:cubicBezTo>
                <a:cubicBezTo>
                  <a:pt x="37" y="77"/>
                  <a:pt x="37" y="77"/>
                  <a:pt x="37" y="77"/>
                </a:cubicBezTo>
                <a:cubicBezTo>
                  <a:pt x="34" y="78"/>
                  <a:pt x="28" y="82"/>
                  <a:pt x="22" y="8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42" name="Freeform 841">
            <a:extLst>
              <a:ext uri="{FF2B5EF4-FFF2-40B4-BE49-F238E27FC236}">
                <a16:creationId xmlns:a16="http://schemas.microsoft.com/office/drawing/2014/main" xmlns="" id="{8785970A-2033-430A-A84A-4229F26DB6BC}"/>
              </a:ext>
            </a:extLst>
          </p:cNvPr>
          <p:cNvSpPr>
            <a:spLocks noEditPoints="1"/>
          </p:cNvSpPr>
          <p:nvPr/>
        </p:nvSpPr>
        <p:spPr bwMode="auto">
          <a:xfrm>
            <a:off x="8255000" y="2209800"/>
            <a:ext cx="474663" cy="549275"/>
          </a:xfrm>
          <a:custGeom>
            <a:avLst/>
            <a:gdLst>
              <a:gd name="T0" fmla="*/ 98 w 139"/>
              <a:gd name="T1" fmla="*/ 30 h 160"/>
              <a:gd name="T2" fmla="*/ 81 w 139"/>
              <a:gd name="T3" fmla="*/ 0 h 160"/>
              <a:gd name="T4" fmla="*/ 1 w 139"/>
              <a:gd name="T5" fmla="*/ 17 h 160"/>
              <a:gd name="T6" fmla="*/ 4 w 139"/>
              <a:gd name="T7" fmla="*/ 123 h 160"/>
              <a:gd name="T8" fmla="*/ 7 w 139"/>
              <a:gd name="T9" fmla="*/ 17 h 160"/>
              <a:gd name="T10" fmla="*/ 81 w 139"/>
              <a:gd name="T11" fmla="*/ 6 h 160"/>
              <a:gd name="T12" fmla="*/ 92 w 139"/>
              <a:gd name="T13" fmla="*/ 20 h 160"/>
              <a:gd name="T14" fmla="*/ 14 w 139"/>
              <a:gd name="T15" fmla="*/ 23 h 160"/>
              <a:gd name="T16" fmla="*/ 92 w 139"/>
              <a:gd name="T17" fmla="*/ 26 h 160"/>
              <a:gd name="T18" fmla="*/ 95 w 139"/>
              <a:gd name="T19" fmla="*/ 33 h 160"/>
              <a:gd name="T20" fmla="*/ 97 w 139"/>
              <a:gd name="T21" fmla="*/ 115 h 160"/>
              <a:gd name="T22" fmla="*/ 91 w 139"/>
              <a:gd name="T23" fmla="*/ 115 h 160"/>
              <a:gd name="T24" fmla="*/ 81 w 139"/>
              <a:gd name="T25" fmla="*/ 154 h 160"/>
              <a:gd name="T26" fmla="*/ 6 w 139"/>
              <a:gd name="T27" fmla="*/ 142 h 160"/>
              <a:gd name="T28" fmla="*/ 78 w 139"/>
              <a:gd name="T29" fmla="*/ 138 h 160"/>
              <a:gd name="T30" fmla="*/ 78 w 139"/>
              <a:gd name="T31" fmla="*/ 132 h 160"/>
              <a:gd name="T32" fmla="*/ 0 w 139"/>
              <a:gd name="T33" fmla="*/ 135 h 160"/>
              <a:gd name="T34" fmla="*/ 17 w 139"/>
              <a:gd name="T35" fmla="*/ 160 h 160"/>
              <a:gd name="T36" fmla="*/ 97 w 139"/>
              <a:gd name="T37" fmla="*/ 142 h 160"/>
              <a:gd name="T38" fmla="*/ 139 w 139"/>
              <a:gd name="T39" fmla="*/ 54 h 160"/>
              <a:gd name="T40" fmla="*/ 64 w 139"/>
              <a:gd name="T41" fmla="*/ 41 h 160"/>
              <a:gd name="T42" fmla="*/ 51 w 139"/>
              <a:gd name="T43" fmla="*/ 92 h 160"/>
              <a:gd name="T44" fmla="*/ 69 w 139"/>
              <a:gd name="T45" fmla="*/ 105 h 160"/>
              <a:gd name="T46" fmla="*/ 71 w 139"/>
              <a:gd name="T47" fmla="*/ 123 h 160"/>
              <a:gd name="T48" fmla="*/ 74 w 139"/>
              <a:gd name="T49" fmla="*/ 122 h 160"/>
              <a:gd name="T50" fmla="*/ 126 w 139"/>
              <a:gd name="T51" fmla="*/ 105 h 160"/>
              <a:gd name="T52" fmla="*/ 91 w 139"/>
              <a:gd name="T53" fmla="*/ 99 h 160"/>
              <a:gd name="T54" fmla="*/ 75 w 139"/>
              <a:gd name="T55" fmla="*/ 113 h 160"/>
              <a:gd name="T56" fmla="*/ 72 w 139"/>
              <a:gd name="T57" fmla="*/ 99 h 160"/>
              <a:gd name="T58" fmla="*/ 56 w 139"/>
              <a:gd name="T59" fmla="*/ 92 h 160"/>
              <a:gd name="T60" fmla="*/ 64 w 139"/>
              <a:gd name="T61" fmla="*/ 47 h 160"/>
              <a:gd name="T62" fmla="*/ 133 w 139"/>
              <a:gd name="T63" fmla="*/ 54 h 160"/>
              <a:gd name="T64" fmla="*/ 126 w 139"/>
              <a:gd name="T65" fmla="*/ 99 h 160"/>
              <a:gd name="T66" fmla="*/ 95 w 139"/>
              <a:gd name="T67" fmla="*/ 71 h 160"/>
              <a:gd name="T68" fmla="*/ 92 w 139"/>
              <a:gd name="T69" fmla="*/ 74 h 160"/>
              <a:gd name="T70" fmla="*/ 95 w 139"/>
              <a:gd name="T71" fmla="*/ 77 h 160"/>
              <a:gd name="T72" fmla="*/ 98 w 139"/>
              <a:gd name="T73" fmla="*/ 74 h 160"/>
              <a:gd name="T74" fmla="*/ 95 w 139"/>
              <a:gd name="T75" fmla="*/ 71 h 160"/>
              <a:gd name="T76" fmla="*/ 104 w 139"/>
              <a:gd name="T77" fmla="*/ 72 h 160"/>
              <a:gd name="T78" fmla="*/ 104 w 139"/>
              <a:gd name="T79" fmla="*/ 76 h 160"/>
              <a:gd name="T80" fmla="*/ 108 w 139"/>
              <a:gd name="T81" fmla="*/ 76 h 160"/>
              <a:gd name="T82" fmla="*/ 108 w 139"/>
              <a:gd name="T83" fmla="*/ 72 h 160"/>
              <a:gd name="T84" fmla="*/ 84 w 139"/>
              <a:gd name="T85" fmla="*/ 71 h 160"/>
              <a:gd name="T86" fmla="*/ 81 w 139"/>
              <a:gd name="T87" fmla="*/ 74 h 160"/>
              <a:gd name="T88" fmla="*/ 84 w 139"/>
              <a:gd name="T89" fmla="*/ 77 h 160"/>
              <a:gd name="T90" fmla="*/ 87 w 139"/>
              <a:gd name="T91" fmla="*/ 74 h 160"/>
              <a:gd name="T92" fmla="*/ 84 w 139"/>
              <a:gd name="T93" fmla="*/ 71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39" h="160">
                <a:moveTo>
                  <a:pt x="95" y="33"/>
                </a:moveTo>
                <a:cubicBezTo>
                  <a:pt x="96" y="33"/>
                  <a:pt x="98" y="31"/>
                  <a:pt x="98" y="30"/>
                </a:cubicBezTo>
                <a:cubicBezTo>
                  <a:pt x="98" y="17"/>
                  <a:pt x="98" y="17"/>
                  <a:pt x="98" y="17"/>
                </a:cubicBezTo>
                <a:cubicBezTo>
                  <a:pt x="98" y="8"/>
                  <a:pt x="90" y="0"/>
                  <a:pt x="81" y="0"/>
                </a:cubicBezTo>
                <a:cubicBezTo>
                  <a:pt x="17" y="0"/>
                  <a:pt x="17" y="0"/>
                  <a:pt x="17" y="0"/>
                </a:cubicBezTo>
                <a:cubicBezTo>
                  <a:pt x="8" y="0"/>
                  <a:pt x="1" y="8"/>
                  <a:pt x="1" y="17"/>
                </a:cubicBezTo>
                <a:cubicBezTo>
                  <a:pt x="1" y="120"/>
                  <a:pt x="1" y="120"/>
                  <a:pt x="1" y="120"/>
                </a:cubicBezTo>
                <a:cubicBezTo>
                  <a:pt x="1" y="122"/>
                  <a:pt x="2" y="123"/>
                  <a:pt x="4" y="123"/>
                </a:cubicBezTo>
                <a:cubicBezTo>
                  <a:pt x="5" y="123"/>
                  <a:pt x="7" y="122"/>
                  <a:pt x="7" y="120"/>
                </a:cubicBezTo>
                <a:cubicBezTo>
                  <a:pt x="7" y="17"/>
                  <a:pt x="7" y="17"/>
                  <a:pt x="7" y="17"/>
                </a:cubicBezTo>
                <a:cubicBezTo>
                  <a:pt x="7" y="11"/>
                  <a:pt x="11" y="6"/>
                  <a:pt x="17" y="6"/>
                </a:cubicBezTo>
                <a:cubicBezTo>
                  <a:pt x="81" y="6"/>
                  <a:pt x="81" y="6"/>
                  <a:pt x="81" y="6"/>
                </a:cubicBezTo>
                <a:cubicBezTo>
                  <a:pt x="87" y="6"/>
                  <a:pt x="92" y="11"/>
                  <a:pt x="92" y="17"/>
                </a:cubicBezTo>
                <a:cubicBezTo>
                  <a:pt x="92" y="20"/>
                  <a:pt x="92" y="20"/>
                  <a:pt x="92" y="20"/>
                </a:cubicBezTo>
                <a:cubicBezTo>
                  <a:pt x="17" y="20"/>
                  <a:pt x="17" y="20"/>
                  <a:pt x="17" y="20"/>
                </a:cubicBezTo>
                <a:cubicBezTo>
                  <a:pt x="16" y="20"/>
                  <a:pt x="14" y="22"/>
                  <a:pt x="14" y="23"/>
                </a:cubicBezTo>
                <a:cubicBezTo>
                  <a:pt x="14" y="25"/>
                  <a:pt x="16" y="26"/>
                  <a:pt x="17" y="26"/>
                </a:cubicBezTo>
                <a:cubicBezTo>
                  <a:pt x="92" y="26"/>
                  <a:pt x="92" y="26"/>
                  <a:pt x="92" y="26"/>
                </a:cubicBezTo>
                <a:cubicBezTo>
                  <a:pt x="92" y="30"/>
                  <a:pt x="92" y="30"/>
                  <a:pt x="92" y="30"/>
                </a:cubicBezTo>
                <a:cubicBezTo>
                  <a:pt x="92" y="31"/>
                  <a:pt x="93" y="33"/>
                  <a:pt x="95" y="33"/>
                </a:cubicBezTo>
                <a:close/>
                <a:moveTo>
                  <a:pt x="97" y="142"/>
                </a:moveTo>
                <a:cubicBezTo>
                  <a:pt x="97" y="115"/>
                  <a:pt x="97" y="115"/>
                  <a:pt x="97" y="115"/>
                </a:cubicBezTo>
                <a:cubicBezTo>
                  <a:pt x="97" y="114"/>
                  <a:pt x="96" y="112"/>
                  <a:pt x="94" y="112"/>
                </a:cubicBezTo>
                <a:cubicBezTo>
                  <a:pt x="92" y="112"/>
                  <a:pt x="91" y="114"/>
                  <a:pt x="91" y="115"/>
                </a:cubicBezTo>
                <a:cubicBezTo>
                  <a:pt x="91" y="142"/>
                  <a:pt x="91" y="142"/>
                  <a:pt x="91" y="142"/>
                </a:cubicBezTo>
                <a:cubicBezTo>
                  <a:pt x="91" y="148"/>
                  <a:pt x="87" y="154"/>
                  <a:pt x="81" y="154"/>
                </a:cubicBezTo>
                <a:cubicBezTo>
                  <a:pt x="17" y="154"/>
                  <a:pt x="17" y="154"/>
                  <a:pt x="17" y="154"/>
                </a:cubicBezTo>
                <a:cubicBezTo>
                  <a:pt x="11" y="154"/>
                  <a:pt x="6" y="149"/>
                  <a:pt x="6" y="142"/>
                </a:cubicBezTo>
                <a:cubicBezTo>
                  <a:pt x="6" y="138"/>
                  <a:pt x="6" y="138"/>
                  <a:pt x="6" y="138"/>
                </a:cubicBezTo>
                <a:cubicBezTo>
                  <a:pt x="78" y="138"/>
                  <a:pt x="78" y="138"/>
                  <a:pt x="78" y="138"/>
                </a:cubicBezTo>
                <a:cubicBezTo>
                  <a:pt x="80" y="138"/>
                  <a:pt x="81" y="136"/>
                  <a:pt x="81" y="135"/>
                </a:cubicBezTo>
                <a:cubicBezTo>
                  <a:pt x="81" y="133"/>
                  <a:pt x="80" y="132"/>
                  <a:pt x="78" y="132"/>
                </a:cubicBezTo>
                <a:cubicBezTo>
                  <a:pt x="3" y="132"/>
                  <a:pt x="3" y="132"/>
                  <a:pt x="3" y="132"/>
                </a:cubicBezTo>
                <a:cubicBezTo>
                  <a:pt x="1" y="132"/>
                  <a:pt x="0" y="133"/>
                  <a:pt x="0" y="135"/>
                </a:cubicBezTo>
                <a:cubicBezTo>
                  <a:pt x="0" y="142"/>
                  <a:pt x="0" y="142"/>
                  <a:pt x="0" y="142"/>
                </a:cubicBezTo>
                <a:cubicBezTo>
                  <a:pt x="0" y="152"/>
                  <a:pt x="8" y="160"/>
                  <a:pt x="17" y="160"/>
                </a:cubicBezTo>
                <a:cubicBezTo>
                  <a:pt x="81" y="160"/>
                  <a:pt x="81" y="160"/>
                  <a:pt x="81" y="160"/>
                </a:cubicBezTo>
                <a:cubicBezTo>
                  <a:pt x="90" y="160"/>
                  <a:pt x="97" y="152"/>
                  <a:pt x="97" y="142"/>
                </a:cubicBezTo>
                <a:close/>
                <a:moveTo>
                  <a:pt x="139" y="92"/>
                </a:moveTo>
                <a:cubicBezTo>
                  <a:pt x="139" y="54"/>
                  <a:pt x="139" y="54"/>
                  <a:pt x="139" y="54"/>
                </a:cubicBezTo>
                <a:cubicBezTo>
                  <a:pt x="139" y="47"/>
                  <a:pt x="133" y="41"/>
                  <a:pt x="126" y="41"/>
                </a:cubicBezTo>
                <a:cubicBezTo>
                  <a:pt x="64" y="41"/>
                  <a:pt x="64" y="41"/>
                  <a:pt x="64" y="41"/>
                </a:cubicBezTo>
                <a:cubicBezTo>
                  <a:pt x="56" y="41"/>
                  <a:pt x="51" y="47"/>
                  <a:pt x="51" y="54"/>
                </a:cubicBezTo>
                <a:cubicBezTo>
                  <a:pt x="51" y="92"/>
                  <a:pt x="51" y="92"/>
                  <a:pt x="51" y="92"/>
                </a:cubicBezTo>
                <a:cubicBezTo>
                  <a:pt x="51" y="99"/>
                  <a:pt x="56" y="105"/>
                  <a:pt x="64" y="105"/>
                </a:cubicBezTo>
                <a:cubicBezTo>
                  <a:pt x="69" y="105"/>
                  <a:pt x="69" y="105"/>
                  <a:pt x="69" y="105"/>
                </a:cubicBezTo>
                <a:cubicBezTo>
                  <a:pt x="69" y="120"/>
                  <a:pt x="69" y="120"/>
                  <a:pt x="69" y="120"/>
                </a:cubicBezTo>
                <a:cubicBezTo>
                  <a:pt x="69" y="121"/>
                  <a:pt x="70" y="122"/>
                  <a:pt x="71" y="123"/>
                </a:cubicBezTo>
                <a:cubicBezTo>
                  <a:pt x="71" y="123"/>
                  <a:pt x="71" y="123"/>
                  <a:pt x="72" y="123"/>
                </a:cubicBezTo>
                <a:cubicBezTo>
                  <a:pt x="73" y="123"/>
                  <a:pt x="73" y="123"/>
                  <a:pt x="74" y="122"/>
                </a:cubicBezTo>
                <a:cubicBezTo>
                  <a:pt x="92" y="105"/>
                  <a:pt x="92" y="105"/>
                  <a:pt x="92" y="105"/>
                </a:cubicBezTo>
                <a:cubicBezTo>
                  <a:pt x="126" y="105"/>
                  <a:pt x="126" y="105"/>
                  <a:pt x="126" y="105"/>
                </a:cubicBezTo>
                <a:cubicBezTo>
                  <a:pt x="133" y="105"/>
                  <a:pt x="139" y="99"/>
                  <a:pt x="139" y="92"/>
                </a:cubicBezTo>
                <a:close/>
                <a:moveTo>
                  <a:pt x="91" y="99"/>
                </a:moveTo>
                <a:cubicBezTo>
                  <a:pt x="90" y="99"/>
                  <a:pt x="89" y="99"/>
                  <a:pt x="89" y="100"/>
                </a:cubicBezTo>
                <a:cubicBezTo>
                  <a:pt x="75" y="113"/>
                  <a:pt x="75" y="113"/>
                  <a:pt x="75" y="113"/>
                </a:cubicBezTo>
                <a:cubicBezTo>
                  <a:pt x="75" y="102"/>
                  <a:pt x="75" y="102"/>
                  <a:pt x="75" y="102"/>
                </a:cubicBezTo>
                <a:cubicBezTo>
                  <a:pt x="75" y="100"/>
                  <a:pt x="73" y="99"/>
                  <a:pt x="72" y="99"/>
                </a:cubicBezTo>
                <a:cubicBezTo>
                  <a:pt x="64" y="99"/>
                  <a:pt x="64" y="99"/>
                  <a:pt x="64" y="99"/>
                </a:cubicBezTo>
                <a:cubicBezTo>
                  <a:pt x="60" y="99"/>
                  <a:pt x="56" y="96"/>
                  <a:pt x="56" y="92"/>
                </a:cubicBezTo>
                <a:cubicBezTo>
                  <a:pt x="56" y="54"/>
                  <a:pt x="56" y="54"/>
                  <a:pt x="56" y="54"/>
                </a:cubicBezTo>
                <a:cubicBezTo>
                  <a:pt x="56" y="50"/>
                  <a:pt x="60" y="47"/>
                  <a:pt x="64" y="47"/>
                </a:cubicBezTo>
                <a:cubicBezTo>
                  <a:pt x="126" y="47"/>
                  <a:pt x="126" y="47"/>
                  <a:pt x="126" y="47"/>
                </a:cubicBezTo>
                <a:cubicBezTo>
                  <a:pt x="130" y="47"/>
                  <a:pt x="133" y="50"/>
                  <a:pt x="133" y="54"/>
                </a:cubicBezTo>
                <a:cubicBezTo>
                  <a:pt x="133" y="92"/>
                  <a:pt x="133" y="92"/>
                  <a:pt x="133" y="92"/>
                </a:cubicBezTo>
                <a:cubicBezTo>
                  <a:pt x="133" y="96"/>
                  <a:pt x="130" y="99"/>
                  <a:pt x="126" y="99"/>
                </a:cubicBezTo>
                <a:cubicBezTo>
                  <a:pt x="91" y="99"/>
                  <a:pt x="91" y="99"/>
                  <a:pt x="91" y="99"/>
                </a:cubicBezTo>
                <a:close/>
                <a:moveTo>
                  <a:pt x="95" y="71"/>
                </a:moveTo>
                <a:cubicBezTo>
                  <a:pt x="94" y="71"/>
                  <a:pt x="93" y="71"/>
                  <a:pt x="93" y="72"/>
                </a:cubicBezTo>
                <a:cubicBezTo>
                  <a:pt x="92" y="72"/>
                  <a:pt x="92" y="73"/>
                  <a:pt x="92" y="74"/>
                </a:cubicBezTo>
                <a:cubicBezTo>
                  <a:pt x="92" y="75"/>
                  <a:pt x="92" y="76"/>
                  <a:pt x="93" y="76"/>
                </a:cubicBezTo>
                <a:cubicBezTo>
                  <a:pt x="93" y="77"/>
                  <a:pt x="94" y="77"/>
                  <a:pt x="95" y="77"/>
                </a:cubicBezTo>
                <a:cubicBezTo>
                  <a:pt x="96" y="77"/>
                  <a:pt x="96" y="77"/>
                  <a:pt x="97" y="76"/>
                </a:cubicBezTo>
                <a:cubicBezTo>
                  <a:pt x="97" y="76"/>
                  <a:pt x="98" y="75"/>
                  <a:pt x="98" y="74"/>
                </a:cubicBezTo>
                <a:cubicBezTo>
                  <a:pt x="98" y="73"/>
                  <a:pt x="97" y="72"/>
                  <a:pt x="97" y="72"/>
                </a:cubicBezTo>
                <a:cubicBezTo>
                  <a:pt x="96" y="71"/>
                  <a:pt x="96" y="71"/>
                  <a:pt x="95" y="71"/>
                </a:cubicBezTo>
                <a:close/>
                <a:moveTo>
                  <a:pt x="106" y="71"/>
                </a:moveTo>
                <a:cubicBezTo>
                  <a:pt x="105" y="71"/>
                  <a:pt x="104" y="71"/>
                  <a:pt x="104" y="72"/>
                </a:cubicBezTo>
                <a:cubicBezTo>
                  <a:pt x="103" y="72"/>
                  <a:pt x="103" y="73"/>
                  <a:pt x="103" y="74"/>
                </a:cubicBezTo>
                <a:cubicBezTo>
                  <a:pt x="103" y="75"/>
                  <a:pt x="103" y="76"/>
                  <a:pt x="104" y="76"/>
                </a:cubicBezTo>
                <a:cubicBezTo>
                  <a:pt x="104" y="77"/>
                  <a:pt x="105" y="77"/>
                  <a:pt x="106" y="77"/>
                </a:cubicBezTo>
                <a:cubicBezTo>
                  <a:pt x="107" y="77"/>
                  <a:pt x="107" y="77"/>
                  <a:pt x="108" y="76"/>
                </a:cubicBezTo>
                <a:cubicBezTo>
                  <a:pt x="108" y="76"/>
                  <a:pt x="109" y="75"/>
                  <a:pt x="109" y="74"/>
                </a:cubicBezTo>
                <a:cubicBezTo>
                  <a:pt x="109" y="73"/>
                  <a:pt x="108" y="72"/>
                  <a:pt x="108" y="72"/>
                </a:cubicBezTo>
                <a:cubicBezTo>
                  <a:pt x="107" y="71"/>
                  <a:pt x="107" y="71"/>
                  <a:pt x="106" y="71"/>
                </a:cubicBezTo>
                <a:close/>
                <a:moveTo>
                  <a:pt x="84" y="71"/>
                </a:moveTo>
                <a:cubicBezTo>
                  <a:pt x="83" y="71"/>
                  <a:pt x="82" y="71"/>
                  <a:pt x="82" y="72"/>
                </a:cubicBezTo>
                <a:cubicBezTo>
                  <a:pt x="81" y="72"/>
                  <a:pt x="81" y="73"/>
                  <a:pt x="81" y="74"/>
                </a:cubicBezTo>
                <a:cubicBezTo>
                  <a:pt x="81" y="75"/>
                  <a:pt x="81" y="76"/>
                  <a:pt x="82" y="76"/>
                </a:cubicBezTo>
                <a:cubicBezTo>
                  <a:pt x="82" y="77"/>
                  <a:pt x="83" y="77"/>
                  <a:pt x="84" y="77"/>
                </a:cubicBezTo>
                <a:cubicBezTo>
                  <a:pt x="85" y="77"/>
                  <a:pt x="85" y="77"/>
                  <a:pt x="86" y="76"/>
                </a:cubicBezTo>
                <a:cubicBezTo>
                  <a:pt x="86" y="76"/>
                  <a:pt x="87" y="75"/>
                  <a:pt x="87" y="74"/>
                </a:cubicBezTo>
                <a:cubicBezTo>
                  <a:pt x="87" y="73"/>
                  <a:pt x="86" y="72"/>
                  <a:pt x="86" y="72"/>
                </a:cubicBezTo>
                <a:cubicBezTo>
                  <a:pt x="85" y="71"/>
                  <a:pt x="85" y="71"/>
                  <a:pt x="84" y="7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43" name="Freeform 842">
            <a:extLst>
              <a:ext uri="{FF2B5EF4-FFF2-40B4-BE49-F238E27FC236}">
                <a16:creationId xmlns:a16="http://schemas.microsoft.com/office/drawing/2014/main" xmlns="" id="{1FF07032-60BC-472E-A5F1-25307D0DE3D1}"/>
              </a:ext>
            </a:extLst>
          </p:cNvPr>
          <p:cNvSpPr>
            <a:spLocks noEditPoints="1"/>
          </p:cNvSpPr>
          <p:nvPr/>
        </p:nvSpPr>
        <p:spPr bwMode="auto">
          <a:xfrm>
            <a:off x="8255000" y="2841625"/>
            <a:ext cx="477838" cy="550863"/>
          </a:xfrm>
          <a:custGeom>
            <a:avLst/>
            <a:gdLst>
              <a:gd name="T0" fmla="*/ 67 w 140"/>
              <a:gd name="T1" fmla="*/ 146 h 160"/>
              <a:gd name="T2" fmla="*/ 41 w 140"/>
              <a:gd name="T3" fmla="*/ 154 h 160"/>
              <a:gd name="T4" fmla="*/ 41 w 140"/>
              <a:gd name="T5" fmla="*/ 160 h 160"/>
              <a:gd name="T6" fmla="*/ 101 w 140"/>
              <a:gd name="T7" fmla="*/ 157 h 160"/>
              <a:gd name="T8" fmla="*/ 73 w 140"/>
              <a:gd name="T9" fmla="*/ 154 h 160"/>
              <a:gd name="T10" fmla="*/ 70 w 140"/>
              <a:gd name="T11" fmla="*/ 143 h 160"/>
              <a:gd name="T12" fmla="*/ 132 w 140"/>
              <a:gd name="T13" fmla="*/ 135 h 160"/>
              <a:gd name="T14" fmla="*/ 140 w 140"/>
              <a:gd name="T15" fmla="*/ 42 h 160"/>
              <a:gd name="T16" fmla="*/ 97 w 140"/>
              <a:gd name="T17" fmla="*/ 35 h 160"/>
              <a:gd name="T18" fmla="*/ 97 w 140"/>
              <a:gd name="T19" fmla="*/ 41 h 160"/>
              <a:gd name="T20" fmla="*/ 134 w 140"/>
              <a:gd name="T21" fmla="*/ 42 h 160"/>
              <a:gd name="T22" fmla="*/ 132 w 140"/>
              <a:gd name="T23" fmla="*/ 129 h 160"/>
              <a:gd name="T24" fmla="*/ 6 w 140"/>
              <a:gd name="T25" fmla="*/ 128 h 160"/>
              <a:gd name="T26" fmla="*/ 124 w 140"/>
              <a:gd name="T27" fmla="*/ 114 h 160"/>
              <a:gd name="T28" fmla="*/ 124 w 140"/>
              <a:gd name="T29" fmla="*/ 108 h 160"/>
              <a:gd name="T30" fmla="*/ 92 w 140"/>
              <a:gd name="T31" fmla="*/ 93 h 160"/>
              <a:gd name="T32" fmla="*/ 92 w 140"/>
              <a:gd name="T33" fmla="*/ 99 h 160"/>
              <a:gd name="T34" fmla="*/ 90 w 140"/>
              <a:gd name="T35" fmla="*/ 108 h 160"/>
              <a:gd name="T36" fmla="*/ 72 w 140"/>
              <a:gd name="T37" fmla="*/ 70 h 160"/>
              <a:gd name="T38" fmla="*/ 66 w 140"/>
              <a:gd name="T39" fmla="*/ 70 h 160"/>
              <a:gd name="T40" fmla="*/ 49 w 140"/>
              <a:gd name="T41" fmla="*/ 108 h 160"/>
              <a:gd name="T42" fmla="*/ 47 w 140"/>
              <a:gd name="T43" fmla="*/ 99 h 160"/>
              <a:gd name="T44" fmla="*/ 47 w 140"/>
              <a:gd name="T45" fmla="*/ 93 h 160"/>
              <a:gd name="T46" fmla="*/ 4 w 140"/>
              <a:gd name="T47" fmla="*/ 108 h 160"/>
              <a:gd name="T48" fmla="*/ 0 w 140"/>
              <a:gd name="T49" fmla="*/ 111 h 160"/>
              <a:gd name="T50" fmla="*/ 7 w 140"/>
              <a:gd name="T51" fmla="*/ 135 h 160"/>
              <a:gd name="T52" fmla="*/ 84 w 140"/>
              <a:gd name="T53" fmla="*/ 108 h 160"/>
              <a:gd name="T54" fmla="*/ 69 w 140"/>
              <a:gd name="T55" fmla="*/ 96 h 160"/>
              <a:gd name="T56" fmla="*/ 6 w 140"/>
              <a:gd name="T57" fmla="*/ 98 h 160"/>
              <a:gd name="T58" fmla="*/ 7 w 140"/>
              <a:gd name="T59" fmla="*/ 41 h 160"/>
              <a:gd name="T60" fmla="*/ 45 w 140"/>
              <a:gd name="T61" fmla="*/ 38 h 160"/>
              <a:gd name="T62" fmla="*/ 7 w 140"/>
              <a:gd name="T63" fmla="*/ 35 h 160"/>
              <a:gd name="T64" fmla="*/ 0 w 140"/>
              <a:gd name="T65" fmla="*/ 98 h 160"/>
              <a:gd name="T66" fmla="*/ 70 w 140"/>
              <a:gd name="T67" fmla="*/ 119 h 160"/>
              <a:gd name="T68" fmla="*/ 70 w 140"/>
              <a:gd name="T69" fmla="*/ 125 h 160"/>
              <a:gd name="T70" fmla="*/ 70 w 140"/>
              <a:gd name="T71" fmla="*/ 119 h 160"/>
              <a:gd name="T72" fmla="*/ 46 w 140"/>
              <a:gd name="T73" fmla="*/ 77 h 160"/>
              <a:gd name="T74" fmla="*/ 52 w 140"/>
              <a:gd name="T75" fmla="*/ 84 h 160"/>
              <a:gd name="T76" fmla="*/ 58 w 140"/>
              <a:gd name="T77" fmla="*/ 84 h 160"/>
              <a:gd name="T78" fmla="*/ 59 w 140"/>
              <a:gd name="T79" fmla="*/ 77 h 160"/>
              <a:gd name="T80" fmla="*/ 59 w 140"/>
              <a:gd name="T81" fmla="*/ 71 h 160"/>
              <a:gd name="T82" fmla="*/ 49 w 140"/>
              <a:gd name="T83" fmla="*/ 68 h 160"/>
              <a:gd name="T84" fmla="*/ 56 w 140"/>
              <a:gd name="T85" fmla="*/ 57 h 160"/>
              <a:gd name="T86" fmla="*/ 57 w 140"/>
              <a:gd name="T87" fmla="*/ 25 h 160"/>
              <a:gd name="T88" fmla="*/ 70 w 140"/>
              <a:gd name="T89" fmla="*/ 8 h 160"/>
              <a:gd name="T90" fmla="*/ 82 w 140"/>
              <a:gd name="T91" fmla="*/ 25 h 160"/>
              <a:gd name="T92" fmla="*/ 83 w 140"/>
              <a:gd name="T93" fmla="*/ 57 h 160"/>
              <a:gd name="T94" fmla="*/ 89 w 140"/>
              <a:gd name="T95" fmla="*/ 68 h 160"/>
              <a:gd name="T96" fmla="*/ 80 w 140"/>
              <a:gd name="T97" fmla="*/ 71 h 160"/>
              <a:gd name="T98" fmla="*/ 80 w 140"/>
              <a:gd name="T99" fmla="*/ 77 h 160"/>
              <a:gd name="T100" fmla="*/ 83 w 140"/>
              <a:gd name="T101" fmla="*/ 87 h 160"/>
              <a:gd name="T102" fmla="*/ 86 w 140"/>
              <a:gd name="T103" fmla="*/ 77 h 160"/>
              <a:gd name="T104" fmla="*/ 95 w 140"/>
              <a:gd name="T105" fmla="*/ 74 h 160"/>
              <a:gd name="T106" fmla="*/ 93 w 140"/>
              <a:gd name="T107" fmla="*/ 62 h 160"/>
              <a:gd name="T108" fmla="*/ 88 w 140"/>
              <a:gd name="T109" fmla="*/ 51 h 160"/>
              <a:gd name="T110" fmla="*/ 84 w 140"/>
              <a:gd name="T111" fmla="*/ 15 h 160"/>
              <a:gd name="T112" fmla="*/ 70 w 140"/>
              <a:gd name="T113" fmla="*/ 0 h 160"/>
              <a:gd name="T114" fmla="*/ 55 w 140"/>
              <a:gd name="T115" fmla="*/ 15 h 160"/>
              <a:gd name="T116" fmla="*/ 52 w 140"/>
              <a:gd name="T117" fmla="*/ 51 h 160"/>
              <a:gd name="T118" fmla="*/ 45 w 140"/>
              <a:gd name="T119" fmla="*/ 62 h 160"/>
              <a:gd name="T120" fmla="*/ 43 w 140"/>
              <a:gd name="T121" fmla="*/ 74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40" h="160">
                <a:moveTo>
                  <a:pt x="70" y="143"/>
                </a:moveTo>
                <a:cubicBezTo>
                  <a:pt x="68" y="143"/>
                  <a:pt x="67" y="145"/>
                  <a:pt x="67" y="146"/>
                </a:cubicBezTo>
                <a:cubicBezTo>
                  <a:pt x="67" y="154"/>
                  <a:pt x="67" y="154"/>
                  <a:pt x="67" y="154"/>
                </a:cubicBezTo>
                <a:cubicBezTo>
                  <a:pt x="41" y="154"/>
                  <a:pt x="41" y="154"/>
                  <a:pt x="41" y="154"/>
                </a:cubicBezTo>
                <a:cubicBezTo>
                  <a:pt x="40" y="154"/>
                  <a:pt x="38" y="155"/>
                  <a:pt x="38" y="157"/>
                </a:cubicBezTo>
                <a:cubicBezTo>
                  <a:pt x="38" y="159"/>
                  <a:pt x="40" y="160"/>
                  <a:pt x="41" y="160"/>
                </a:cubicBezTo>
                <a:cubicBezTo>
                  <a:pt x="98" y="160"/>
                  <a:pt x="98" y="160"/>
                  <a:pt x="98" y="160"/>
                </a:cubicBezTo>
                <a:cubicBezTo>
                  <a:pt x="100" y="160"/>
                  <a:pt x="101" y="159"/>
                  <a:pt x="101" y="157"/>
                </a:cubicBezTo>
                <a:cubicBezTo>
                  <a:pt x="101" y="155"/>
                  <a:pt x="100" y="154"/>
                  <a:pt x="98" y="154"/>
                </a:cubicBezTo>
                <a:cubicBezTo>
                  <a:pt x="73" y="154"/>
                  <a:pt x="73" y="154"/>
                  <a:pt x="73" y="154"/>
                </a:cubicBezTo>
                <a:cubicBezTo>
                  <a:pt x="73" y="146"/>
                  <a:pt x="73" y="146"/>
                  <a:pt x="73" y="146"/>
                </a:cubicBezTo>
                <a:cubicBezTo>
                  <a:pt x="73" y="145"/>
                  <a:pt x="71" y="143"/>
                  <a:pt x="70" y="143"/>
                </a:cubicBezTo>
                <a:close/>
                <a:moveTo>
                  <a:pt x="7" y="135"/>
                </a:moveTo>
                <a:cubicBezTo>
                  <a:pt x="132" y="135"/>
                  <a:pt x="132" y="135"/>
                  <a:pt x="132" y="135"/>
                </a:cubicBezTo>
                <a:cubicBezTo>
                  <a:pt x="136" y="135"/>
                  <a:pt x="140" y="132"/>
                  <a:pt x="140" y="128"/>
                </a:cubicBezTo>
                <a:cubicBezTo>
                  <a:pt x="140" y="42"/>
                  <a:pt x="140" y="42"/>
                  <a:pt x="140" y="42"/>
                </a:cubicBezTo>
                <a:cubicBezTo>
                  <a:pt x="140" y="38"/>
                  <a:pt x="136" y="35"/>
                  <a:pt x="132" y="35"/>
                </a:cubicBezTo>
                <a:cubicBezTo>
                  <a:pt x="97" y="35"/>
                  <a:pt x="97" y="35"/>
                  <a:pt x="97" y="35"/>
                </a:cubicBezTo>
                <a:cubicBezTo>
                  <a:pt x="96" y="35"/>
                  <a:pt x="94" y="36"/>
                  <a:pt x="94" y="38"/>
                </a:cubicBezTo>
                <a:cubicBezTo>
                  <a:pt x="94" y="39"/>
                  <a:pt x="96" y="41"/>
                  <a:pt x="97" y="41"/>
                </a:cubicBezTo>
                <a:cubicBezTo>
                  <a:pt x="132" y="41"/>
                  <a:pt x="132" y="41"/>
                  <a:pt x="132" y="41"/>
                </a:cubicBezTo>
                <a:cubicBezTo>
                  <a:pt x="133" y="41"/>
                  <a:pt x="134" y="41"/>
                  <a:pt x="134" y="42"/>
                </a:cubicBezTo>
                <a:cubicBezTo>
                  <a:pt x="134" y="128"/>
                  <a:pt x="134" y="128"/>
                  <a:pt x="134" y="128"/>
                </a:cubicBezTo>
                <a:cubicBezTo>
                  <a:pt x="134" y="129"/>
                  <a:pt x="133" y="129"/>
                  <a:pt x="132" y="129"/>
                </a:cubicBezTo>
                <a:cubicBezTo>
                  <a:pt x="7" y="129"/>
                  <a:pt x="7" y="129"/>
                  <a:pt x="7" y="129"/>
                </a:cubicBezTo>
                <a:cubicBezTo>
                  <a:pt x="6" y="129"/>
                  <a:pt x="6" y="129"/>
                  <a:pt x="6" y="128"/>
                </a:cubicBezTo>
                <a:cubicBezTo>
                  <a:pt x="6" y="114"/>
                  <a:pt x="6" y="114"/>
                  <a:pt x="6" y="114"/>
                </a:cubicBezTo>
                <a:cubicBezTo>
                  <a:pt x="124" y="114"/>
                  <a:pt x="124" y="114"/>
                  <a:pt x="124" y="114"/>
                </a:cubicBezTo>
                <a:cubicBezTo>
                  <a:pt x="126" y="114"/>
                  <a:pt x="127" y="113"/>
                  <a:pt x="127" y="111"/>
                </a:cubicBezTo>
                <a:cubicBezTo>
                  <a:pt x="127" y="109"/>
                  <a:pt x="126" y="108"/>
                  <a:pt x="124" y="108"/>
                </a:cubicBezTo>
                <a:cubicBezTo>
                  <a:pt x="109" y="108"/>
                  <a:pt x="109" y="108"/>
                  <a:pt x="109" y="108"/>
                </a:cubicBezTo>
                <a:cubicBezTo>
                  <a:pt x="108" y="99"/>
                  <a:pt x="100" y="93"/>
                  <a:pt x="92" y="93"/>
                </a:cubicBezTo>
                <a:cubicBezTo>
                  <a:pt x="90" y="93"/>
                  <a:pt x="89" y="94"/>
                  <a:pt x="89" y="96"/>
                </a:cubicBezTo>
                <a:cubicBezTo>
                  <a:pt x="89" y="97"/>
                  <a:pt x="90" y="99"/>
                  <a:pt x="92" y="99"/>
                </a:cubicBezTo>
                <a:cubicBezTo>
                  <a:pt x="97" y="99"/>
                  <a:pt x="102" y="103"/>
                  <a:pt x="103" y="108"/>
                </a:cubicBezTo>
                <a:cubicBezTo>
                  <a:pt x="90" y="108"/>
                  <a:pt x="90" y="108"/>
                  <a:pt x="90" y="108"/>
                </a:cubicBezTo>
                <a:cubicBezTo>
                  <a:pt x="88" y="99"/>
                  <a:pt x="81" y="92"/>
                  <a:pt x="72" y="90"/>
                </a:cubicBezTo>
                <a:cubicBezTo>
                  <a:pt x="72" y="70"/>
                  <a:pt x="72" y="70"/>
                  <a:pt x="72" y="70"/>
                </a:cubicBezTo>
                <a:cubicBezTo>
                  <a:pt x="72" y="68"/>
                  <a:pt x="71" y="67"/>
                  <a:pt x="69" y="67"/>
                </a:cubicBezTo>
                <a:cubicBezTo>
                  <a:pt x="67" y="67"/>
                  <a:pt x="66" y="68"/>
                  <a:pt x="66" y="70"/>
                </a:cubicBezTo>
                <a:cubicBezTo>
                  <a:pt x="66" y="91"/>
                  <a:pt x="66" y="91"/>
                  <a:pt x="66" y="91"/>
                </a:cubicBezTo>
                <a:cubicBezTo>
                  <a:pt x="57" y="92"/>
                  <a:pt x="50" y="99"/>
                  <a:pt x="49" y="108"/>
                </a:cubicBezTo>
                <a:cubicBezTo>
                  <a:pt x="36" y="108"/>
                  <a:pt x="36" y="108"/>
                  <a:pt x="36" y="108"/>
                </a:cubicBezTo>
                <a:cubicBezTo>
                  <a:pt x="37" y="103"/>
                  <a:pt x="42" y="99"/>
                  <a:pt x="47" y="99"/>
                </a:cubicBezTo>
                <a:cubicBezTo>
                  <a:pt x="49" y="99"/>
                  <a:pt x="50" y="97"/>
                  <a:pt x="50" y="96"/>
                </a:cubicBezTo>
                <a:cubicBezTo>
                  <a:pt x="50" y="94"/>
                  <a:pt x="49" y="93"/>
                  <a:pt x="47" y="93"/>
                </a:cubicBezTo>
                <a:cubicBezTo>
                  <a:pt x="38" y="93"/>
                  <a:pt x="31" y="99"/>
                  <a:pt x="30" y="108"/>
                </a:cubicBezTo>
                <a:cubicBezTo>
                  <a:pt x="4" y="108"/>
                  <a:pt x="4" y="108"/>
                  <a:pt x="4" y="108"/>
                </a:cubicBezTo>
                <a:cubicBezTo>
                  <a:pt x="4" y="108"/>
                  <a:pt x="3" y="108"/>
                  <a:pt x="3" y="108"/>
                </a:cubicBezTo>
                <a:cubicBezTo>
                  <a:pt x="1" y="108"/>
                  <a:pt x="0" y="109"/>
                  <a:pt x="0" y="111"/>
                </a:cubicBezTo>
                <a:cubicBezTo>
                  <a:pt x="0" y="128"/>
                  <a:pt x="0" y="128"/>
                  <a:pt x="0" y="128"/>
                </a:cubicBezTo>
                <a:cubicBezTo>
                  <a:pt x="0" y="132"/>
                  <a:pt x="3" y="135"/>
                  <a:pt x="7" y="135"/>
                </a:cubicBezTo>
                <a:close/>
                <a:moveTo>
                  <a:pt x="69" y="96"/>
                </a:moveTo>
                <a:cubicBezTo>
                  <a:pt x="77" y="96"/>
                  <a:pt x="82" y="101"/>
                  <a:pt x="84" y="108"/>
                </a:cubicBezTo>
                <a:cubicBezTo>
                  <a:pt x="55" y="108"/>
                  <a:pt x="55" y="108"/>
                  <a:pt x="55" y="108"/>
                </a:cubicBezTo>
                <a:cubicBezTo>
                  <a:pt x="57" y="101"/>
                  <a:pt x="62" y="96"/>
                  <a:pt x="69" y="96"/>
                </a:cubicBezTo>
                <a:close/>
                <a:moveTo>
                  <a:pt x="3" y="101"/>
                </a:moveTo>
                <a:cubicBezTo>
                  <a:pt x="5" y="101"/>
                  <a:pt x="6" y="100"/>
                  <a:pt x="6" y="98"/>
                </a:cubicBezTo>
                <a:cubicBezTo>
                  <a:pt x="6" y="42"/>
                  <a:pt x="6" y="42"/>
                  <a:pt x="6" y="42"/>
                </a:cubicBezTo>
                <a:cubicBezTo>
                  <a:pt x="6" y="41"/>
                  <a:pt x="7" y="41"/>
                  <a:pt x="7" y="41"/>
                </a:cubicBezTo>
                <a:cubicBezTo>
                  <a:pt x="42" y="41"/>
                  <a:pt x="42" y="41"/>
                  <a:pt x="42" y="41"/>
                </a:cubicBezTo>
                <a:cubicBezTo>
                  <a:pt x="44" y="41"/>
                  <a:pt x="45" y="39"/>
                  <a:pt x="45" y="38"/>
                </a:cubicBezTo>
                <a:cubicBezTo>
                  <a:pt x="45" y="36"/>
                  <a:pt x="44" y="35"/>
                  <a:pt x="42" y="35"/>
                </a:cubicBezTo>
                <a:cubicBezTo>
                  <a:pt x="7" y="35"/>
                  <a:pt x="7" y="35"/>
                  <a:pt x="7" y="35"/>
                </a:cubicBezTo>
                <a:cubicBezTo>
                  <a:pt x="3" y="35"/>
                  <a:pt x="0" y="38"/>
                  <a:pt x="0" y="42"/>
                </a:cubicBezTo>
                <a:cubicBezTo>
                  <a:pt x="0" y="98"/>
                  <a:pt x="0" y="98"/>
                  <a:pt x="0" y="98"/>
                </a:cubicBezTo>
                <a:cubicBezTo>
                  <a:pt x="0" y="100"/>
                  <a:pt x="1" y="101"/>
                  <a:pt x="3" y="101"/>
                </a:cubicBezTo>
                <a:close/>
                <a:moveTo>
                  <a:pt x="70" y="119"/>
                </a:moveTo>
                <a:cubicBezTo>
                  <a:pt x="71" y="119"/>
                  <a:pt x="73" y="120"/>
                  <a:pt x="73" y="122"/>
                </a:cubicBezTo>
                <a:cubicBezTo>
                  <a:pt x="73" y="124"/>
                  <a:pt x="71" y="125"/>
                  <a:pt x="70" y="125"/>
                </a:cubicBezTo>
                <a:cubicBezTo>
                  <a:pt x="68" y="125"/>
                  <a:pt x="66" y="124"/>
                  <a:pt x="66" y="122"/>
                </a:cubicBezTo>
                <a:cubicBezTo>
                  <a:pt x="66" y="120"/>
                  <a:pt x="68" y="119"/>
                  <a:pt x="70" y="119"/>
                </a:cubicBezTo>
                <a:close/>
                <a:moveTo>
                  <a:pt x="43" y="74"/>
                </a:moveTo>
                <a:cubicBezTo>
                  <a:pt x="43" y="76"/>
                  <a:pt x="45" y="77"/>
                  <a:pt x="46" y="77"/>
                </a:cubicBezTo>
                <a:cubicBezTo>
                  <a:pt x="52" y="77"/>
                  <a:pt x="52" y="77"/>
                  <a:pt x="52" y="77"/>
                </a:cubicBezTo>
                <a:cubicBezTo>
                  <a:pt x="52" y="84"/>
                  <a:pt x="52" y="84"/>
                  <a:pt x="52" y="84"/>
                </a:cubicBezTo>
                <a:cubicBezTo>
                  <a:pt x="52" y="86"/>
                  <a:pt x="54" y="87"/>
                  <a:pt x="55" y="87"/>
                </a:cubicBezTo>
                <a:cubicBezTo>
                  <a:pt x="57" y="87"/>
                  <a:pt x="58" y="86"/>
                  <a:pt x="58" y="84"/>
                </a:cubicBezTo>
                <a:cubicBezTo>
                  <a:pt x="58" y="77"/>
                  <a:pt x="58" y="77"/>
                  <a:pt x="58" y="77"/>
                </a:cubicBezTo>
                <a:cubicBezTo>
                  <a:pt x="59" y="77"/>
                  <a:pt x="59" y="77"/>
                  <a:pt x="59" y="77"/>
                </a:cubicBezTo>
                <a:cubicBezTo>
                  <a:pt x="60" y="77"/>
                  <a:pt x="62" y="76"/>
                  <a:pt x="62" y="74"/>
                </a:cubicBezTo>
                <a:cubicBezTo>
                  <a:pt x="62" y="73"/>
                  <a:pt x="60" y="71"/>
                  <a:pt x="59" y="71"/>
                </a:cubicBezTo>
                <a:cubicBezTo>
                  <a:pt x="49" y="71"/>
                  <a:pt x="49" y="71"/>
                  <a:pt x="49" y="71"/>
                </a:cubicBezTo>
                <a:cubicBezTo>
                  <a:pt x="49" y="68"/>
                  <a:pt x="49" y="68"/>
                  <a:pt x="49" y="68"/>
                </a:cubicBezTo>
                <a:cubicBezTo>
                  <a:pt x="49" y="67"/>
                  <a:pt x="50" y="66"/>
                  <a:pt x="50" y="65"/>
                </a:cubicBezTo>
                <a:cubicBezTo>
                  <a:pt x="56" y="57"/>
                  <a:pt x="56" y="57"/>
                  <a:pt x="56" y="57"/>
                </a:cubicBezTo>
                <a:cubicBezTo>
                  <a:pt x="57" y="56"/>
                  <a:pt x="57" y="53"/>
                  <a:pt x="57" y="51"/>
                </a:cubicBezTo>
                <a:cubicBezTo>
                  <a:pt x="57" y="25"/>
                  <a:pt x="57" y="25"/>
                  <a:pt x="57" y="25"/>
                </a:cubicBezTo>
                <a:cubicBezTo>
                  <a:pt x="57" y="23"/>
                  <a:pt x="58" y="21"/>
                  <a:pt x="60" y="19"/>
                </a:cubicBezTo>
                <a:cubicBezTo>
                  <a:pt x="70" y="8"/>
                  <a:pt x="70" y="8"/>
                  <a:pt x="70" y="8"/>
                </a:cubicBezTo>
                <a:cubicBezTo>
                  <a:pt x="79" y="19"/>
                  <a:pt x="79" y="19"/>
                  <a:pt x="79" y="19"/>
                </a:cubicBezTo>
                <a:cubicBezTo>
                  <a:pt x="81" y="21"/>
                  <a:pt x="82" y="23"/>
                  <a:pt x="82" y="25"/>
                </a:cubicBezTo>
                <a:cubicBezTo>
                  <a:pt x="82" y="51"/>
                  <a:pt x="82" y="51"/>
                  <a:pt x="82" y="51"/>
                </a:cubicBezTo>
                <a:cubicBezTo>
                  <a:pt x="82" y="53"/>
                  <a:pt x="82" y="55"/>
                  <a:pt x="83" y="57"/>
                </a:cubicBezTo>
                <a:cubicBezTo>
                  <a:pt x="88" y="65"/>
                  <a:pt x="88" y="65"/>
                  <a:pt x="88" y="65"/>
                </a:cubicBezTo>
                <a:cubicBezTo>
                  <a:pt x="89" y="66"/>
                  <a:pt x="89" y="67"/>
                  <a:pt x="89" y="68"/>
                </a:cubicBezTo>
                <a:cubicBezTo>
                  <a:pt x="89" y="71"/>
                  <a:pt x="89" y="71"/>
                  <a:pt x="89" y="71"/>
                </a:cubicBezTo>
                <a:cubicBezTo>
                  <a:pt x="80" y="71"/>
                  <a:pt x="80" y="71"/>
                  <a:pt x="80" y="71"/>
                </a:cubicBezTo>
                <a:cubicBezTo>
                  <a:pt x="79" y="71"/>
                  <a:pt x="77" y="73"/>
                  <a:pt x="77" y="74"/>
                </a:cubicBezTo>
                <a:cubicBezTo>
                  <a:pt x="77" y="76"/>
                  <a:pt x="78" y="77"/>
                  <a:pt x="80" y="77"/>
                </a:cubicBezTo>
                <a:cubicBezTo>
                  <a:pt x="80" y="84"/>
                  <a:pt x="80" y="84"/>
                  <a:pt x="80" y="84"/>
                </a:cubicBezTo>
                <a:cubicBezTo>
                  <a:pt x="80" y="86"/>
                  <a:pt x="81" y="87"/>
                  <a:pt x="83" y="87"/>
                </a:cubicBezTo>
                <a:cubicBezTo>
                  <a:pt x="85" y="87"/>
                  <a:pt x="86" y="86"/>
                  <a:pt x="86" y="84"/>
                </a:cubicBezTo>
                <a:cubicBezTo>
                  <a:pt x="86" y="77"/>
                  <a:pt x="86" y="77"/>
                  <a:pt x="86" y="77"/>
                </a:cubicBezTo>
                <a:cubicBezTo>
                  <a:pt x="92" y="77"/>
                  <a:pt x="92" y="77"/>
                  <a:pt x="92" y="77"/>
                </a:cubicBezTo>
                <a:cubicBezTo>
                  <a:pt x="94" y="77"/>
                  <a:pt x="95" y="76"/>
                  <a:pt x="95" y="74"/>
                </a:cubicBezTo>
                <a:cubicBezTo>
                  <a:pt x="95" y="68"/>
                  <a:pt x="95" y="68"/>
                  <a:pt x="95" y="68"/>
                </a:cubicBezTo>
                <a:cubicBezTo>
                  <a:pt x="95" y="66"/>
                  <a:pt x="95" y="64"/>
                  <a:pt x="93" y="62"/>
                </a:cubicBezTo>
                <a:cubicBezTo>
                  <a:pt x="88" y="54"/>
                  <a:pt x="88" y="54"/>
                  <a:pt x="88" y="54"/>
                </a:cubicBezTo>
                <a:cubicBezTo>
                  <a:pt x="88" y="53"/>
                  <a:pt x="88" y="52"/>
                  <a:pt x="88" y="51"/>
                </a:cubicBezTo>
                <a:cubicBezTo>
                  <a:pt x="88" y="25"/>
                  <a:pt x="88" y="25"/>
                  <a:pt x="88" y="25"/>
                </a:cubicBezTo>
                <a:cubicBezTo>
                  <a:pt x="88" y="22"/>
                  <a:pt x="86" y="18"/>
                  <a:pt x="84" y="15"/>
                </a:cubicBezTo>
                <a:cubicBezTo>
                  <a:pt x="72" y="1"/>
                  <a:pt x="72" y="1"/>
                  <a:pt x="72" y="1"/>
                </a:cubicBezTo>
                <a:cubicBezTo>
                  <a:pt x="71" y="0"/>
                  <a:pt x="70" y="0"/>
                  <a:pt x="70" y="0"/>
                </a:cubicBezTo>
                <a:cubicBezTo>
                  <a:pt x="69" y="0"/>
                  <a:pt x="68" y="0"/>
                  <a:pt x="67" y="1"/>
                </a:cubicBezTo>
                <a:cubicBezTo>
                  <a:pt x="55" y="15"/>
                  <a:pt x="55" y="15"/>
                  <a:pt x="55" y="15"/>
                </a:cubicBezTo>
                <a:cubicBezTo>
                  <a:pt x="53" y="18"/>
                  <a:pt x="52" y="22"/>
                  <a:pt x="52" y="25"/>
                </a:cubicBezTo>
                <a:cubicBezTo>
                  <a:pt x="52" y="51"/>
                  <a:pt x="52" y="51"/>
                  <a:pt x="52" y="51"/>
                </a:cubicBezTo>
                <a:cubicBezTo>
                  <a:pt x="52" y="52"/>
                  <a:pt x="51" y="53"/>
                  <a:pt x="51" y="54"/>
                </a:cubicBezTo>
                <a:cubicBezTo>
                  <a:pt x="45" y="62"/>
                  <a:pt x="45" y="62"/>
                  <a:pt x="45" y="62"/>
                </a:cubicBezTo>
                <a:cubicBezTo>
                  <a:pt x="44" y="64"/>
                  <a:pt x="43" y="66"/>
                  <a:pt x="43" y="68"/>
                </a:cubicBezTo>
                <a:cubicBezTo>
                  <a:pt x="43" y="74"/>
                  <a:pt x="43" y="74"/>
                  <a:pt x="43" y="7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44" name="Freeform 843">
            <a:extLst>
              <a:ext uri="{FF2B5EF4-FFF2-40B4-BE49-F238E27FC236}">
                <a16:creationId xmlns:a16="http://schemas.microsoft.com/office/drawing/2014/main" xmlns="" id="{1690C88B-9309-46FD-99D9-F0EC9ACF40C6}"/>
              </a:ext>
            </a:extLst>
          </p:cNvPr>
          <p:cNvSpPr>
            <a:spLocks noEditPoints="1"/>
          </p:cNvSpPr>
          <p:nvPr/>
        </p:nvSpPr>
        <p:spPr bwMode="auto">
          <a:xfrm>
            <a:off x="8296275" y="3448050"/>
            <a:ext cx="371475" cy="550863"/>
          </a:xfrm>
          <a:custGeom>
            <a:avLst/>
            <a:gdLst>
              <a:gd name="T0" fmla="*/ 1 w 109"/>
              <a:gd name="T1" fmla="*/ 146 h 160"/>
              <a:gd name="T2" fmla="*/ 1 w 109"/>
              <a:gd name="T3" fmla="*/ 158 h 160"/>
              <a:gd name="T4" fmla="*/ 100 w 109"/>
              <a:gd name="T5" fmla="*/ 160 h 160"/>
              <a:gd name="T6" fmla="*/ 105 w 109"/>
              <a:gd name="T7" fmla="*/ 159 h 160"/>
              <a:gd name="T8" fmla="*/ 106 w 109"/>
              <a:gd name="T9" fmla="*/ 145 h 160"/>
              <a:gd name="T10" fmla="*/ 97 w 109"/>
              <a:gd name="T11" fmla="*/ 135 h 160"/>
              <a:gd name="T12" fmla="*/ 102 w 109"/>
              <a:gd name="T13" fmla="*/ 115 h 160"/>
              <a:gd name="T14" fmla="*/ 5 w 109"/>
              <a:gd name="T15" fmla="*/ 117 h 160"/>
              <a:gd name="T16" fmla="*/ 5 w 109"/>
              <a:gd name="T17" fmla="*/ 118 h 160"/>
              <a:gd name="T18" fmla="*/ 6 w 109"/>
              <a:gd name="T19" fmla="*/ 139 h 160"/>
              <a:gd name="T20" fmla="*/ 11 w 109"/>
              <a:gd name="T21" fmla="*/ 117 h 160"/>
              <a:gd name="T22" fmla="*/ 95 w 109"/>
              <a:gd name="T23" fmla="*/ 115 h 160"/>
              <a:gd name="T24" fmla="*/ 97 w 109"/>
              <a:gd name="T25" fmla="*/ 122 h 160"/>
              <a:gd name="T26" fmla="*/ 96 w 109"/>
              <a:gd name="T27" fmla="*/ 123 h 160"/>
              <a:gd name="T28" fmla="*/ 100 w 109"/>
              <a:gd name="T29" fmla="*/ 146 h 160"/>
              <a:gd name="T30" fmla="*/ 101 w 109"/>
              <a:gd name="T31" fmla="*/ 154 h 160"/>
              <a:gd name="T32" fmla="*/ 100 w 109"/>
              <a:gd name="T33" fmla="*/ 154 h 160"/>
              <a:gd name="T34" fmla="*/ 6 w 109"/>
              <a:gd name="T35" fmla="*/ 154 h 160"/>
              <a:gd name="T36" fmla="*/ 6 w 109"/>
              <a:gd name="T37" fmla="*/ 150 h 160"/>
              <a:gd name="T38" fmla="*/ 16 w 109"/>
              <a:gd name="T39" fmla="*/ 135 h 160"/>
              <a:gd name="T40" fmla="*/ 72 w 109"/>
              <a:gd name="T41" fmla="*/ 138 h 160"/>
              <a:gd name="T42" fmla="*/ 35 w 109"/>
              <a:gd name="T43" fmla="*/ 132 h 160"/>
              <a:gd name="T44" fmla="*/ 69 w 109"/>
              <a:gd name="T45" fmla="*/ 5 h 160"/>
              <a:gd name="T46" fmla="*/ 52 w 109"/>
              <a:gd name="T47" fmla="*/ 8 h 160"/>
              <a:gd name="T48" fmla="*/ 17 w 109"/>
              <a:gd name="T49" fmla="*/ 44 h 160"/>
              <a:gd name="T50" fmla="*/ 14 w 109"/>
              <a:gd name="T51" fmla="*/ 83 h 160"/>
              <a:gd name="T52" fmla="*/ 22 w 109"/>
              <a:gd name="T53" fmla="*/ 101 h 160"/>
              <a:gd name="T54" fmla="*/ 94 w 109"/>
              <a:gd name="T55" fmla="*/ 94 h 160"/>
              <a:gd name="T56" fmla="*/ 88 w 109"/>
              <a:gd name="T57" fmla="*/ 76 h 160"/>
              <a:gd name="T58" fmla="*/ 73 w 109"/>
              <a:gd name="T59" fmla="*/ 72 h 160"/>
              <a:gd name="T60" fmla="*/ 88 w 109"/>
              <a:gd name="T61" fmla="*/ 87 h 160"/>
              <a:gd name="T62" fmla="*/ 67 w 109"/>
              <a:gd name="T63" fmla="*/ 95 h 160"/>
              <a:gd name="T64" fmla="*/ 20 w 109"/>
              <a:gd name="T65" fmla="*/ 83 h 160"/>
              <a:gd name="T66" fmla="*/ 23 w 109"/>
              <a:gd name="T67" fmla="*/ 45 h 160"/>
              <a:gd name="T68" fmla="*/ 57 w 109"/>
              <a:gd name="T69" fmla="*/ 11 h 160"/>
              <a:gd name="T70" fmla="*/ 86 w 109"/>
              <a:gd name="T71" fmla="*/ 33 h 160"/>
              <a:gd name="T72" fmla="*/ 102 w 109"/>
              <a:gd name="T73" fmla="*/ 49 h 160"/>
              <a:gd name="T74" fmla="*/ 90 w 109"/>
              <a:gd name="T75" fmla="*/ 57 h 160"/>
              <a:gd name="T76" fmla="*/ 75 w 109"/>
              <a:gd name="T77" fmla="*/ 53 h 160"/>
              <a:gd name="T78" fmla="*/ 62 w 109"/>
              <a:gd name="T79" fmla="*/ 48 h 160"/>
              <a:gd name="T80" fmla="*/ 60 w 109"/>
              <a:gd name="T81" fmla="*/ 55 h 160"/>
              <a:gd name="T82" fmla="*/ 82 w 109"/>
              <a:gd name="T83" fmla="*/ 59 h 160"/>
              <a:gd name="T84" fmla="*/ 102 w 109"/>
              <a:gd name="T85" fmla="*/ 60 h 160"/>
              <a:gd name="T86" fmla="*/ 109 w 109"/>
              <a:gd name="T87" fmla="*/ 47 h 160"/>
              <a:gd name="T88" fmla="*/ 73 w 109"/>
              <a:gd name="T89" fmla="*/ 16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109" h="160">
                <a:moveTo>
                  <a:pt x="6" y="139"/>
                </a:moveTo>
                <a:cubicBezTo>
                  <a:pt x="6" y="139"/>
                  <a:pt x="6" y="139"/>
                  <a:pt x="6" y="139"/>
                </a:cubicBezTo>
                <a:cubicBezTo>
                  <a:pt x="4" y="140"/>
                  <a:pt x="1" y="142"/>
                  <a:pt x="1" y="146"/>
                </a:cubicBezTo>
                <a:cubicBezTo>
                  <a:pt x="1" y="147"/>
                  <a:pt x="1" y="148"/>
                  <a:pt x="0" y="149"/>
                </a:cubicBezTo>
                <a:cubicBezTo>
                  <a:pt x="0" y="150"/>
                  <a:pt x="0" y="151"/>
                  <a:pt x="0" y="152"/>
                </a:cubicBezTo>
                <a:cubicBezTo>
                  <a:pt x="0" y="155"/>
                  <a:pt x="0" y="156"/>
                  <a:pt x="1" y="158"/>
                </a:cubicBezTo>
                <a:cubicBezTo>
                  <a:pt x="3" y="159"/>
                  <a:pt x="4" y="160"/>
                  <a:pt x="7" y="160"/>
                </a:cubicBezTo>
                <a:cubicBezTo>
                  <a:pt x="7" y="160"/>
                  <a:pt x="7" y="160"/>
                  <a:pt x="7" y="160"/>
                </a:cubicBezTo>
                <a:cubicBezTo>
                  <a:pt x="100" y="160"/>
                  <a:pt x="100" y="160"/>
                  <a:pt x="100" y="160"/>
                </a:cubicBezTo>
                <a:cubicBezTo>
                  <a:pt x="100" y="160"/>
                  <a:pt x="100" y="160"/>
                  <a:pt x="100" y="160"/>
                </a:cubicBezTo>
                <a:cubicBezTo>
                  <a:pt x="100" y="160"/>
                  <a:pt x="100" y="160"/>
                  <a:pt x="101" y="160"/>
                </a:cubicBezTo>
                <a:cubicBezTo>
                  <a:pt x="102" y="160"/>
                  <a:pt x="103" y="160"/>
                  <a:pt x="105" y="159"/>
                </a:cubicBezTo>
                <a:cubicBezTo>
                  <a:pt x="107" y="157"/>
                  <a:pt x="107" y="155"/>
                  <a:pt x="107" y="153"/>
                </a:cubicBezTo>
                <a:cubicBezTo>
                  <a:pt x="107" y="151"/>
                  <a:pt x="107" y="150"/>
                  <a:pt x="106" y="149"/>
                </a:cubicBezTo>
                <a:cubicBezTo>
                  <a:pt x="106" y="147"/>
                  <a:pt x="106" y="146"/>
                  <a:pt x="106" y="145"/>
                </a:cubicBezTo>
                <a:cubicBezTo>
                  <a:pt x="106" y="145"/>
                  <a:pt x="106" y="145"/>
                  <a:pt x="106" y="145"/>
                </a:cubicBezTo>
                <a:cubicBezTo>
                  <a:pt x="105" y="141"/>
                  <a:pt x="103" y="140"/>
                  <a:pt x="101" y="139"/>
                </a:cubicBezTo>
                <a:cubicBezTo>
                  <a:pt x="99" y="139"/>
                  <a:pt x="97" y="137"/>
                  <a:pt x="97" y="135"/>
                </a:cubicBezTo>
                <a:cubicBezTo>
                  <a:pt x="97" y="133"/>
                  <a:pt x="97" y="130"/>
                  <a:pt x="100" y="128"/>
                </a:cubicBezTo>
                <a:cubicBezTo>
                  <a:pt x="102" y="127"/>
                  <a:pt x="103" y="124"/>
                  <a:pt x="103" y="122"/>
                </a:cubicBezTo>
                <a:cubicBezTo>
                  <a:pt x="102" y="119"/>
                  <a:pt x="102" y="117"/>
                  <a:pt x="102" y="115"/>
                </a:cubicBezTo>
                <a:cubicBezTo>
                  <a:pt x="101" y="111"/>
                  <a:pt x="99" y="109"/>
                  <a:pt x="95" y="109"/>
                </a:cubicBezTo>
                <a:cubicBezTo>
                  <a:pt x="14" y="109"/>
                  <a:pt x="14" y="109"/>
                  <a:pt x="14" y="109"/>
                </a:cubicBezTo>
                <a:cubicBezTo>
                  <a:pt x="8" y="109"/>
                  <a:pt x="6" y="111"/>
                  <a:pt x="5" y="117"/>
                </a:cubicBezTo>
                <a:cubicBezTo>
                  <a:pt x="5" y="117"/>
                  <a:pt x="5" y="117"/>
                  <a:pt x="5" y="117"/>
                </a:cubicBezTo>
                <a:cubicBezTo>
                  <a:pt x="5" y="117"/>
                  <a:pt x="5" y="118"/>
                  <a:pt x="5" y="118"/>
                </a:cubicBezTo>
                <a:cubicBezTo>
                  <a:pt x="5" y="118"/>
                  <a:pt x="5" y="118"/>
                  <a:pt x="5" y="118"/>
                </a:cubicBezTo>
                <a:cubicBezTo>
                  <a:pt x="4" y="122"/>
                  <a:pt x="5" y="126"/>
                  <a:pt x="8" y="129"/>
                </a:cubicBezTo>
                <a:cubicBezTo>
                  <a:pt x="10" y="130"/>
                  <a:pt x="10" y="132"/>
                  <a:pt x="10" y="134"/>
                </a:cubicBezTo>
                <a:cubicBezTo>
                  <a:pt x="10" y="136"/>
                  <a:pt x="8" y="138"/>
                  <a:pt x="6" y="139"/>
                </a:cubicBezTo>
                <a:close/>
                <a:moveTo>
                  <a:pt x="12" y="125"/>
                </a:moveTo>
                <a:cubicBezTo>
                  <a:pt x="10" y="123"/>
                  <a:pt x="10" y="122"/>
                  <a:pt x="11" y="120"/>
                </a:cubicBezTo>
                <a:cubicBezTo>
                  <a:pt x="11" y="119"/>
                  <a:pt x="11" y="118"/>
                  <a:pt x="11" y="117"/>
                </a:cubicBezTo>
                <a:cubicBezTo>
                  <a:pt x="11" y="116"/>
                  <a:pt x="11" y="116"/>
                  <a:pt x="11" y="116"/>
                </a:cubicBezTo>
                <a:cubicBezTo>
                  <a:pt x="12" y="115"/>
                  <a:pt x="12" y="115"/>
                  <a:pt x="14" y="115"/>
                </a:cubicBezTo>
                <a:cubicBezTo>
                  <a:pt x="95" y="115"/>
                  <a:pt x="95" y="115"/>
                  <a:pt x="95" y="115"/>
                </a:cubicBezTo>
                <a:cubicBezTo>
                  <a:pt x="95" y="115"/>
                  <a:pt x="96" y="115"/>
                  <a:pt x="96" y="115"/>
                </a:cubicBezTo>
                <a:cubicBezTo>
                  <a:pt x="96" y="116"/>
                  <a:pt x="96" y="116"/>
                  <a:pt x="96" y="116"/>
                </a:cubicBezTo>
                <a:cubicBezTo>
                  <a:pt x="96" y="118"/>
                  <a:pt x="97" y="120"/>
                  <a:pt x="97" y="122"/>
                </a:cubicBezTo>
                <a:cubicBezTo>
                  <a:pt x="97" y="122"/>
                  <a:pt x="97" y="122"/>
                  <a:pt x="97" y="122"/>
                </a:cubicBezTo>
                <a:cubicBezTo>
                  <a:pt x="97" y="123"/>
                  <a:pt x="97" y="123"/>
                  <a:pt x="96" y="123"/>
                </a:cubicBezTo>
                <a:cubicBezTo>
                  <a:pt x="96" y="123"/>
                  <a:pt x="96" y="123"/>
                  <a:pt x="96" y="123"/>
                </a:cubicBezTo>
                <a:cubicBezTo>
                  <a:pt x="92" y="126"/>
                  <a:pt x="90" y="131"/>
                  <a:pt x="91" y="136"/>
                </a:cubicBezTo>
                <a:cubicBezTo>
                  <a:pt x="92" y="140"/>
                  <a:pt x="95" y="144"/>
                  <a:pt x="99" y="145"/>
                </a:cubicBezTo>
                <a:cubicBezTo>
                  <a:pt x="100" y="145"/>
                  <a:pt x="100" y="145"/>
                  <a:pt x="100" y="146"/>
                </a:cubicBezTo>
                <a:cubicBezTo>
                  <a:pt x="100" y="147"/>
                  <a:pt x="100" y="148"/>
                  <a:pt x="101" y="150"/>
                </a:cubicBezTo>
                <a:cubicBezTo>
                  <a:pt x="101" y="151"/>
                  <a:pt x="101" y="152"/>
                  <a:pt x="101" y="153"/>
                </a:cubicBezTo>
                <a:cubicBezTo>
                  <a:pt x="101" y="154"/>
                  <a:pt x="101" y="154"/>
                  <a:pt x="101" y="154"/>
                </a:cubicBezTo>
                <a:cubicBezTo>
                  <a:pt x="101" y="154"/>
                  <a:pt x="101" y="154"/>
                  <a:pt x="101" y="154"/>
                </a:cubicBezTo>
                <a:cubicBezTo>
                  <a:pt x="101" y="154"/>
                  <a:pt x="101" y="154"/>
                  <a:pt x="101" y="154"/>
                </a:cubicBezTo>
                <a:cubicBezTo>
                  <a:pt x="101" y="154"/>
                  <a:pt x="100" y="154"/>
                  <a:pt x="100" y="154"/>
                </a:cubicBezTo>
                <a:cubicBezTo>
                  <a:pt x="100" y="154"/>
                  <a:pt x="100" y="154"/>
                  <a:pt x="100" y="154"/>
                </a:cubicBezTo>
                <a:cubicBezTo>
                  <a:pt x="7" y="154"/>
                  <a:pt x="7" y="154"/>
                  <a:pt x="7" y="154"/>
                </a:cubicBezTo>
                <a:cubicBezTo>
                  <a:pt x="6" y="154"/>
                  <a:pt x="6" y="154"/>
                  <a:pt x="6" y="154"/>
                </a:cubicBezTo>
                <a:cubicBezTo>
                  <a:pt x="6" y="154"/>
                  <a:pt x="6" y="154"/>
                  <a:pt x="6" y="153"/>
                </a:cubicBezTo>
                <a:cubicBezTo>
                  <a:pt x="6" y="153"/>
                  <a:pt x="6" y="153"/>
                  <a:pt x="6" y="153"/>
                </a:cubicBezTo>
                <a:cubicBezTo>
                  <a:pt x="6" y="152"/>
                  <a:pt x="6" y="151"/>
                  <a:pt x="6" y="150"/>
                </a:cubicBezTo>
                <a:cubicBezTo>
                  <a:pt x="7" y="149"/>
                  <a:pt x="7" y="148"/>
                  <a:pt x="7" y="147"/>
                </a:cubicBezTo>
                <a:cubicBezTo>
                  <a:pt x="7" y="146"/>
                  <a:pt x="7" y="145"/>
                  <a:pt x="8" y="144"/>
                </a:cubicBezTo>
                <a:cubicBezTo>
                  <a:pt x="12" y="143"/>
                  <a:pt x="15" y="139"/>
                  <a:pt x="16" y="135"/>
                </a:cubicBezTo>
                <a:cubicBezTo>
                  <a:pt x="17" y="131"/>
                  <a:pt x="15" y="127"/>
                  <a:pt x="12" y="125"/>
                </a:cubicBezTo>
                <a:close/>
                <a:moveTo>
                  <a:pt x="35" y="138"/>
                </a:moveTo>
                <a:cubicBezTo>
                  <a:pt x="72" y="138"/>
                  <a:pt x="72" y="138"/>
                  <a:pt x="72" y="138"/>
                </a:cubicBezTo>
                <a:cubicBezTo>
                  <a:pt x="73" y="138"/>
                  <a:pt x="75" y="136"/>
                  <a:pt x="75" y="135"/>
                </a:cubicBezTo>
                <a:cubicBezTo>
                  <a:pt x="75" y="133"/>
                  <a:pt x="73" y="132"/>
                  <a:pt x="72" y="132"/>
                </a:cubicBezTo>
                <a:cubicBezTo>
                  <a:pt x="35" y="132"/>
                  <a:pt x="35" y="132"/>
                  <a:pt x="35" y="132"/>
                </a:cubicBezTo>
                <a:cubicBezTo>
                  <a:pt x="34" y="132"/>
                  <a:pt x="32" y="133"/>
                  <a:pt x="32" y="135"/>
                </a:cubicBezTo>
                <a:cubicBezTo>
                  <a:pt x="32" y="136"/>
                  <a:pt x="34" y="138"/>
                  <a:pt x="35" y="138"/>
                </a:cubicBezTo>
                <a:close/>
                <a:moveTo>
                  <a:pt x="69" y="5"/>
                </a:moveTo>
                <a:cubicBezTo>
                  <a:pt x="69" y="3"/>
                  <a:pt x="68" y="1"/>
                  <a:pt x="67" y="1"/>
                </a:cubicBezTo>
                <a:cubicBezTo>
                  <a:pt x="66" y="0"/>
                  <a:pt x="65" y="0"/>
                  <a:pt x="63" y="0"/>
                </a:cubicBezTo>
                <a:cubicBezTo>
                  <a:pt x="58" y="2"/>
                  <a:pt x="54" y="4"/>
                  <a:pt x="52" y="8"/>
                </a:cubicBezTo>
                <a:cubicBezTo>
                  <a:pt x="50" y="12"/>
                  <a:pt x="48" y="13"/>
                  <a:pt x="44" y="13"/>
                </a:cubicBezTo>
                <a:cubicBezTo>
                  <a:pt x="35" y="13"/>
                  <a:pt x="29" y="18"/>
                  <a:pt x="26" y="23"/>
                </a:cubicBezTo>
                <a:cubicBezTo>
                  <a:pt x="21" y="30"/>
                  <a:pt x="19" y="37"/>
                  <a:pt x="17" y="44"/>
                </a:cubicBezTo>
                <a:cubicBezTo>
                  <a:pt x="16" y="50"/>
                  <a:pt x="15" y="58"/>
                  <a:pt x="14" y="66"/>
                </a:cubicBezTo>
                <a:cubicBezTo>
                  <a:pt x="14" y="70"/>
                  <a:pt x="14" y="73"/>
                  <a:pt x="14" y="76"/>
                </a:cubicBezTo>
                <a:cubicBezTo>
                  <a:pt x="14" y="78"/>
                  <a:pt x="14" y="81"/>
                  <a:pt x="14" y="83"/>
                </a:cubicBezTo>
                <a:cubicBezTo>
                  <a:pt x="14" y="83"/>
                  <a:pt x="14" y="83"/>
                  <a:pt x="14" y="83"/>
                </a:cubicBezTo>
                <a:cubicBezTo>
                  <a:pt x="14" y="93"/>
                  <a:pt x="14" y="93"/>
                  <a:pt x="14" y="93"/>
                </a:cubicBezTo>
                <a:cubicBezTo>
                  <a:pt x="14" y="98"/>
                  <a:pt x="18" y="101"/>
                  <a:pt x="22" y="101"/>
                </a:cubicBezTo>
                <a:cubicBezTo>
                  <a:pt x="67" y="101"/>
                  <a:pt x="67" y="101"/>
                  <a:pt x="67" y="101"/>
                </a:cubicBezTo>
                <a:cubicBezTo>
                  <a:pt x="87" y="102"/>
                  <a:pt x="87" y="102"/>
                  <a:pt x="87" y="102"/>
                </a:cubicBezTo>
                <a:cubicBezTo>
                  <a:pt x="91" y="102"/>
                  <a:pt x="94" y="98"/>
                  <a:pt x="94" y="94"/>
                </a:cubicBezTo>
                <a:cubicBezTo>
                  <a:pt x="94" y="87"/>
                  <a:pt x="94" y="87"/>
                  <a:pt x="94" y="87"/>
                </a:cubicBezTo>
                <a:cubicBezTo>
                  <a:pt x="94" y="83"/>
                  <a:pt x="92" y="79"/>
                  <a:pt x="88" y="76"/>
                </a:cubicBezTo>
                <a:cubicBezTo>
                  <a:pt x="88" y="76"/>
                  <a:pt x="88" y="76"/>
                  <a:pt x="88" y="76"/>
                </a:cubicBezTo>
                <a:cubicBezTo>
                  <a:pt x="88" y="76"/>
                  <a:pt x="83" y="73"/>
                  <a:pt x="77" y="68"/>
                </a:cubicBezTo>
                <a:cubicBezTo>
                  <a:pt x="76" y="67"/>
                  <a:pt x="74" y="67"/>
                  <a:pt x="73" y="68"/>
                </a:cubicBezTo>
                <a:cubicBezTo>
                  <a:pt x="72" y="69"/>
                  <a:pt x="72" y="71"/>
                  <a:pt x="73" y="72"/>
                </a:cubicBezTo>
                <a:cubicBezTo>
                  <a:pt x="79" y="77"/>
                  <a:pt x="84" y="81"/>
                  <a:pt x="85" y="81"/>
                </a:cubicBezTo>
                <a:cubicBezTo>
                  <a:pt x="85" y="81"/>
                  <a:pt x="85" y="81"/>
                  <a:pt x="85" y="81"/>
                </a:cubicBezTo>
                <a:cubicBezTo>
                  <a:pt x="87" y="83"/>
                  <a:pt x="88" y="85"/>
                  <a:pt x="88" y="87"/>
                </a:cubicBezTo>
                <a:cubicBezTo>
                  <a:pt x="88" y="94"/>
                  <a:pt x="88" y="94"/>
                  <a:pt x="88" y="94"/>
                </a:cubicBezTo>
                <a:cubicBezTo>
                  <a:pt x="88" y="95"/>
                  <a:pt x="88" y="96"/>
                  <a:pt x="87" y="96"/>
                </a:cubicBezTo>
                <a:cubicBezTo>
                  <a:pt x="67" y="95"/>
                  <a:pt x="67" y="95"/>
                  <a:pt x="67" y="95"/>
                </a:cubicBezTo>
                <a:cubicBezTo>
                  <a:pt x="22" y="95"/>
                  <a:pt x="22" y="95"/>
                  <a:pt x="22" y="95"/>
                </a:cubicBezTo>
                <a:cubicBezTo>
                  <a:pt x="21" y="95"/>
                  <a:pt x="20" y="95"/>
                  <a:pt x="20" y="93"/>
                </a:cubicBezTo>
                <a:cubicBezTo>
                  <a:pt x="20" y="83"/>
                  <a:pt x="20" y="83"/>
                  <a:pt x="20" y="83"/>
                </a:cubicBezTo>
                <a:cubicBezTo>
                  <a:pt x="20" y="81"/>
                  <a:pt x="20" y="78"/>
                  <a:pt x="20" y="76"/>
                </a:cubicBezTo>
                <a:cubicBezTo>
                  <a:pt x="20" y="73"/>
                  <a:pt x="20" y="70"/>
                  <a:pt x="20" y="66"/>
                </a:cubicBezTo>
                <a:cubicBezTo>
                  <a:pt x="21" y="58"/>
                  <a:pt x="22" y="52"/>
                  <a:pt x="23" y="45"/>
                </a:cubicBezTo>
                <a:cubicBezTo>
                  <a:pt x="25" y="39"/>
                  <a:pt x="27" y="32"/>
                  <a:pt x="31" y="27"/>
                </a:cubicBezTo>
                <a:cubicBezTo>
                  <a:pt x="35" y="21"/>
                  <a:pt x="38" y="19"/>
                  <a:pt x="44" y="19"/>
                </a:cubicBezTo>
                <a:cubicBezTo>
                  <a:pt x="50" y="19"/>
                  <a:pt x="55" y="17"/>
                  <a:pt x="57" y="11"/>
                </a:cubicBezTo>
                <a:cubicBezTo>
                  <a:pt x="58" y="9"/>
                  <a:pt x="60" y="8"/>
                  <a:pt x="62" y="7"/>
                </a:cubicBezTo>
                <a:cubicBezTo>
                  <a:pt x="62" y="12"/>
                  <a:pt x="65" y="17"/>
                  <a:pt x="70" y="21"/>
                </a:cubicBezTo>
                <a:cubicBezTo>
                  <a:pt x="75" y="25"/>
                  <a:pt x="80" y="29"/>
                  <a:pt x="86" y="33"/>
                </a:cubicBezTo>
                <a:cubicBezTo>
                  <a:pt x="91" y="37"/>
                  <a:pt x="96" y="42"/>
                  <a:pt x="102" y="46"/>
                </a:cubicBezTo>
                <a:cubicBezTo>
                  <a:pt x="103" y="46"/>
                  <a:pt x="103" y="47"/>
                  <a:pt x="103" y="48"/>
                </a:cubicBezTo>
                <a:cubicBezTo>
                  <a:pt x="103" y="48"/>
                  <a:pt x="103" y="49"/>
                  <a:pt x="102" y="49"/>
                </a:cubicBezTo>
                <a:cubicBezTo>
                  <a:pt x="97" y="56"/>
                  <a:pt x="97" y="56"/>
                  <a:pt x="97" y="56"/>
                </a:cubicBezTo>
                <a:cubicBezTo>
                  <a:pt x="95" y="58"/>
                  <a:pt x="93" y="58"/>
                  <a:pt x="90" y="57"/>
                </a:cubicBezTo>
                <a:cubicBezTo>
                  <a:pt x="90" y="57"/>
                  <a:pt x="90" y="57"/>
                  <a:pt x="90" y="57"/>
                </a:cubicBezTo>
                <a:cubicBezTo>
                  <a:pt x="88" y="56"/>
                  <a:pt x="87" y="55"/>
                  <a:pt x="86" y="54"/>
                </a:cubicBezTo>
                <a:cubicBezTo>
                  <a:pt x="86" y="54"/>
                  <a:pt x="86" y="54"/>
                  <a:pt x="85" y="54"/>
                </a:cubicBezTo>
                <a:cubicBezTo>
                  <a:pt x="82" y="53"/>
                  <a:pt x="79" y="52"/>
                  <a:pt x="75" y="53"/>
                </a:cubicBezTo>
                <a:cubicBezTo>
                  <a:pt x="75" y="53"/>
                  <a:pt x="75" y="53"/>
                  <a:pt x="75" y="53"/>
                </a:cubicBezTo>
                <a:cubicBezTo>
                  <a:pt x="71" y="54"/>
                  <a:pt x="68" y="53"/>
                  <a:pt x="64" y="50"/>
                </a:cubicBezTo>
                <a:cubicBezTo>
                  <a:pt x="62" y="48"/>
                  <a:pt x="62" y="48"/>
                  <a:pt x="62" y="48"/>
                </a:cubicBezTo>
                <a:cubicBezTo>
                  <a:pt x="60" y="47"/>
                  <a:pt x="59" y="48"/>
                  <a:pt x="58" y="49"/>
                </a:cubicBezTo>
                <a:cubicBezTo>
                  <a:pt x="56" y="50"/>
                  <a:pt x="57" y="52"/>
                  <a:pt x="58" y="53"/>
                </a:cubicBezTo>
                <a:cubicBezTo>
                  <a:pt x="60" y="55"/>
                  <a:pt x="60" y="55"/>
                  <a:pt x="60" y="55"/>
                </a:cubicBezTo>
                <a:cubicBezTo>
                  <a:pt x="60" y="55"/>
                  <a:pt x="60" y="55"/>
                  <a:pt x="60" y="55"/>
                </a:cubicBezTo>
                <a:cubicBezTo>
                  <a:pt x="65" y="59"/>
                  <a:pt x="71" y="60"/>
                  <a:pt x="76" y="59"/>
                </a:cubicBezTo>
                <a:cubicBezTo>
                  <a:pt x="79" y="58"/>
                  <a:pt x="81" y="58"/>
                  <a:pt x="82" y="59"/>
                </a:cubicBezTo>
                <a:cubicBezTo>
                  <a:pt x="84" y="60"/>
                  <a:pt x="86" y="61"/>
                  <a:pt x="87" y="62"/>
                </a:cubicBezTo>
                <a:cubicBezTo>
                  <a:pt x="93" y="65"/>
                  <a:pt x="97" y="64"/>
                  <a:pt x="102" y="60"/>
                </a:cubicBezTo>
                <a:cubicBezTo>
                  <a:pt x="102" y="60"/>
                  <a:pt x="102" y="60"/>
                  <a:pt x="102" y="60"/>
                </a:cubicBezTo>
                <a:cubicBezTo>
                  <a:pt x="107" y="53"/>
                  <a:pt x="107" y="53"/>
                  <a:pt x="107" y="53"/>
                </a:cubicBezTo>
                <a:cubicBezTo>
                  <a:pt x="107" y="53"/>
                  <a:pt x="107" y="53"/>
                  <a:pt x="107" y="53"/>
                </a:cubicBezTo>
                <a:cubicBezTo>
                  <a:pt x="109" y="51"/>
                  <a:pt x="109" y="49"/>
                  <a:pt x="109" y="47"/>
                </a:cubicBezTo>
                <a:cubicBezTo>
                  <a:pt x="109" y="45"/>
                  <a:pt x="108" y="43"/>
                  <a:pt x="106" y="41"/>
                </a:cubicBezTo>
                <a:cubicBezTo>
                  <a:pt x="100" y="37"/>
                  <a:pt x="95" y="33"/>
                  <a:pt x="89" y="29"/>
                </a:cubicBezTo>
                <a:cubicBezTo>
                  <a:pt x="84" y="24"/>
                  <a:pt x="79" y="20"/>
                  <a:pt x="73" y="16"/>
                </a:cubicBezTo>
                <a:cubicBezTo>
                  <a:pt x="69" y="13"/>
                  <a:pt x="68" y="10"/>
                  <a:pt x="69" y="5"/>
                </a:cubicBezTo>
                <a:cubicBezTo>
                  <a:pt x="69" y="5"/>
                  <a:pt x="69" y="5"/>
                  <a:pt x="69" y="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45" name="Freeform 844">
            <a:extLst>
              <a:ext uri="{FF2B5EF4-FFF2-40B4-BE49-F238E27FC236}">
                <a16:creationId xmlns:a16="http://schemas.microsoft.com/office/drawing/2014/main" xmlns="" id="{AC02272E-9217-4A92-8499-B6FCA2B9F165}"/>
              </a:ext>
            </a:extLst>
          </p:cNvPr>
          <p:cNvSpPr>
            <a:spLocks noEditPoints="1"/>
          </p:cNvSpPr>
          <p:nvPr/>
        </p:nvSpPr>
        <p:spPr bwMode="auto">
          <a:xfrm>
            <a:off x="8213725" y="4108450"/>
            <a:ext cx="546100" cy="485775"/>
          </a:xfrm>
          <a:custGeom>
            <a:avLst/>
            <a:gdLst>
              <a:gd name="T0" fmla="*/ 61 w 160"/>
              <a:gd name="T1" fmla="*/ 104 h 141"/>
              <a:gd name="T2" fmla="*/ 87 w 160"/>
              <a:gd name="T3" fmla="*/ 97 h 141"/>
              <a:gd name="T4" fmla="*/ 103 w 160"/>
              <a:gd name="T5" fmla="*/ 103 h 141"/>
              <a:gd name="T6" fmla="*/ 90 w 160"/>
              <a:gd name="T7" fmla="*/ 90 h 141"/>
              <a:gd name="T8" fmla="*/ 80 w 160"/>
              <a:gd name="T9" fmla="*/ 63 h 141"/>
              <a:gd name="T10" fmla="*/ 70 w 160"/>
              <a:gd name="T11" fmla="*/ 90 h 141"/>
              <a:gd name="T12" fmla="*/ 57 w 160"/>
              <a:gd name="T13" fmla="*/ 103 h 141"/>
              <a:gd name="T14" fmla="*/ 80 w 160"/>
              <a:gd name="T15" fmla="*/ 94 h 141"/>
              <a:gd name="T16" fmla="*/ 51 w 160"/>
              <a:gd name="T17" fmla="*/ 67 h 141"/>
              <a:gd name="T18" fmla="*/ 55 w 160"/>
              <a:gd name="T19" fmla="*/ 54 h 141"/>
              <a:gd name="T20" fmla="*/ 73 w 160"/>
              <a:gd name="T21" fmla="*/ 30 h 141"/>
              <a:gd name="T22" fmla="*/ 71 w 160"/>
              <a:gd name="T23" fmla="*/ 14 h 141"/>
              <a:gd name="T24" fmla="*/ 89 w 160"/>
              <a:gd name="T25" fmla="*/ 14 h 141"/>
              <a:gd name="T26" fmla="*/ 86 w 160"/>
              <a:gd name="T27" fmla="*/ 30 h 141"/>
              <a:gd name="T28" fmla="*/ 104 w 160"/>
              <a:gd name="T29" fmla="*/ 54 h 141"/>
              <a:gd name="T30" fmla="*/ 108 w 160"/>
              <a:gd name="T31" fmla="*/ 67 h 141"/>
              <a:gd name="T32" fmla="*/ 108 w 160"/>
              <a:gd name="T33" fmla="*/ 50 h 141"/>
              <a:gd name="T34" fmla="*/ 95 w 160"/>
              <a:gd name="T35" fmla="*/ 25 h 141"/>
              <a:gd name="T36" fmla="*/ 79 w 160"/>
              <a:gd name="T37" fmla="*/ 0 h 141"/>
              <a:gd name="T38" fmla="*/ 68 w 160"/>
              <a:gd name="T39" fmla="*/ 31 h 141"/>
              <a:gd name="T40" fmla="*/ 49 w 160"/>
              <a:gd name="T41" fmla="*/ 56 h 141"/>
              <a:gd name="T42" fmla="*/ 116 w 160"/>
              <a:gd name="T43" fmla="*/ 113 h 141"/>
              <a:gd name="T44" fmla="*/ 97 w 160"/>
              <a:gd name="T45" fmla="*/ 138 h 141"/>
              <a:gd name="T46" fmla="*/ 103 w 160"/>
              <a:gd name="T47" fmla="*/ 130 h 141"/>
              <a:gd name="T48" fmla="*/ 122 w 160"/>
              <a:gd name="T49" fmla="*/ 115 h 141"/>
              <a:gd name="T50" fmla="*/ 120 w 160"/>
              <a:gd name="T51" fmla="*/ 99 h 141"/>
              <a:gd name="T52" fmla="*/ 130 w 160"/>
              <a:gd name="T53" fmla="*/ 80 h 141"/>
              <a:gd name="T54" fmla="*/ 136 w 160"/>
              <a:gd name="T55" fmla="*/ 101 h 141"/>
              <a:gd name="T56" fmla="*/ 137 w 160"/>
              <a:gd name="T57" fmla="*/ 118 h 141"/>
              <a:gd name="T58" fmla="*/ 154 w 160"/>
              <a:gd name="T59" fmla="*/ 138 h 141"/>
              <a:gd name="T60" fmla="*/ 160 w 160"/>
              <a:gd name="T61" fmla="*/ 130 h 141"/>
              <a:gd name="T62" fmla="*/ 141 w 160"/>
              <a:gd name="T63" fmla="*/ 105 h 141"/>
              <a:gd name="T64" fmla="*/ 130 w 160"/>
              <a:gd name="T65" fmla="*/ 74 h 141"/>
              <a:gd name="T66" fmla="*/ 114 w 160"/>
              <a:gd name="T67" fmla="*/ 99 h 141"/>
              <a:gd name="T68" fmla="*/ 3 w 160"/>
              <a:gd name="T69" fmla="*/ 141 h 141"/>
              <a:gd name="T70" fmla="*/ 7 w 160"/>
              <a:gd name="T71" fmla="*/ 128 h 141"/>
              <a:gd name="T72" fmla="*/ 25 w 160"/>
              <a:gd name="T73" fmla="*/ 104 h 141"/>
              <a:gd name="T74" fmla="*/ 23 w 160"/>
              <a:gd name="T75" fmla="*/ 87 h 141"/>
              <a:gd name="T76" fmla="*/ 40 w 160"/>
              <a:gd name="T77" fmla="*/ 87 h 141"/>
              <a:gd name="T78" fmla="*/ 38 w 160"/>
              <a:gd name="T79" fmla="*/ 104 h 141"/>
              <a:gd name="T80" fmla="*/ 56 w 160"/>
              <a:gd name="T81" fmla="*/ 128 h 141"/>
              <a:gd name="T82" fmla="*/ 60 w 160"/>
              <a:gd name="T83" fmla="*/ 141 h 141"/>
              <a:gd name="T84" fmla="*/ 60 w 160"/>
              <a:gd name="T85" fmla="*/ 124 h 141"/>
              <a:gd name="T86" fmla="*/ 46 w 160"/>
              <a:gd name="T87" fmla="*/ 99 h 141"/>
              <a:gd name="T88" fmla="*/ 30 w 160"/>
              <a:gd name="T89" fmla="*/ 74 h 141"/>
              <a:gd name="T90" fmla="*/ 19 w 160"/>
              <a:gd name="T91" fmla="*/ 105 h 141"/>
              <a:gd name="T92" fmla="*/ 0 w 160"/>
              <a:gd name="T93" fmla="*/ 130 h 1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60" h="141">
                <a:moveTo>
                  <a:pt x="57" y="103"/>
                </a:moveTo>
                <a:cubicBezTo>
                  <a:pt x="58" y="104"/>
                  <a:pt x="59" y="105"/>
                  <a:pt x="60" y="105"/>
                </a:cubicBezTo>
                <a:cubicBezTo>
                  <a:pt x="60" y="105"/>
                  <a:pt x="61" y="105"/>
                  <a:pt x="61" y="104"/>
                </a:cubicBezTo>
                <a:cubicBezTo>
                  <a:pt x="73" y="97"/>
                  <a:pt x="73" y="97"/>
                  <a:pt x="73" y="97"/>
                </a:cubicBezTo>
                <a:cubicBezTo>
                  <a:pt x="75" y="99"/>
                  <a:pt x="78" y="100"/>
                  <a:pt x="80" y="100"/>
                </a:cubicBezTo>
                <a:cubicBezTo>
                  <a:pt x="83" y="100"/>
                  <a:pt x="85" y="99"/>
                  <a:pt x="87" y="97"/>
                </a:cubicBezTo>
                <a:cubicBezTo>
                  <a:pt x="99" y="104"/>
                  <a:pt x="99" y="104"/>
                  <a:pt x="99" y="104"/>
                </a:cubicBezTo>
                <a:cubicBezTo>
                  <a:pt x="100" y="105"/>
                  <a:pt x="100" y="105"/>
                  <a:pt x="101" y="105"/>
                </a:cubicBezTo>
                <a:cubicBezTo>
                  <a:pt x="102" y="105"/>
                  <a:pt x="103" y="104"/>
                  <a:pt x="103" y="103"/>
                </a:cubicBezTo>
                <a:cubicBezTo>
                  <a:pt x="104" y="102"/>
                  <a:pt x="104" y="100"/>
                  <a:pt x="102" y="99"/>
                </a:cubicBezTo>
                <a:cubicBezTo>
                  <a:pt x="90" y="92"/>
                  <a:pt x="90" y="92"/>
                  <a:pt x="90" y="92"/>
                </a:cubicBezTo>
                <a:cubicBezTo>
                  <a:pt x="90" y="92"/>
                  <a:pt x="90" y="91"/>
                  <a:pt x="90" y="90"/>
                </a:cubicBezTo>
                <a:cubicBezTo>
                  <a:pt x="90" y="86"/>
                  <a:pt x="87" y="82"/>
                  <a:pt x="83" y="80"/>
                </a:cubicBezTo>
                <a:cubicBezTo>
                  <a:pt x="83" y="66"/>
                  <a:pt x="83" y="66"/>
                  <a:pt x="83" y="66"/>
                </a:cubicBezTo>
                <a:cubicBezTo>
                  <a:pt x="83" y="65"/>
                  <a:pt x="82" y="63"/>
                  <a:pt x="80" y="63"/>
                </a:cubicBezTo>
                <a:cubicBezTo>
                  <a:pt x="79" y="63"/>
                  <a:pt x="77" y="65"/>
                  <a:pt x="77" y="66"/>
                </a:cubicBezTo>
                <a:cubicBezTo>
                  <a:pt x="77" y="80"/>
                  <a:pt x="77" y="80"/>
                  <a:pt x="77" y="80"/>
                </a:cubicBezTo>
                <a:cubicBezTo>
                  <a:pt x="73" y="82"/>
                  <a:pt x="70" y="86"/>
                  <a:pt x="70" y="90"/>
                </a:cubicBezTo>
                <a:cubicBezTo>
                  <a:pt x="70" y="91"/>
                  <a:pt x="70" y="92"/>
                  <a:pt x="70" y="92"/>
                </a:cubicBezTo>
                <a:cubicBezTo>
                  <a:pt x="58" y="99"/>
                  <a:pt x="58" y="99"/>
                  <a:pt x="58" y="99"/>
                </a:cubicBezTo>
                <a:cubicBezTo>
                  <a:pt x="57" y="100"/>
                  <a:pt x="56" y="102"/>
                  <a:pt x="57" y="103"/>
                </a:cubicBezTo>
                <a:close/>
                <a:moveTo>
                  <a:pt x="80" y="86"/>
                </a:moveTo>
                <a:cubicBezTo>
                  <a:pt x="83" y="86"/>
                  <a:pt x="84" y="88"/>
                  <a:pt x="84" y="90"/>
                </a:cubicBezTo>
                <a:cubicBezTo>
                  <a:pt x="84" y="92"/>
                  <a:pt x="83" y="94"/>
                  <a:pt x="80" y="94"/>
                </a:cubicBezTo>
                <a:cubicBezTo>
                  <a:pt x="78" y="94"/>
                  <a:pt x="76" y="92"/>
                  <a:pt x="76" y="90"/>
                </a:cubicBezTo>
                <a:cubicBezTo>
                  <a:pt x="76" y="88"/>
                  <a:pt x="78" y="86"/>
                  <a:pt x="80" y="86"/>
                </a:cubicBezTo>
                <a:close/>
                <a:moveTo>
                  <a:pt x="51" y="67"/>
                </a:moveTo>
                <a:cubicBezTo>
                  <a:pt x="53" y="67"/>
                  <a:pt x="54" y="66"/>
                  <a:pt x="54" y="64"/>
                </a:cubicBezTo>
                <a:cubicBezTo>
                  <a:pt x="54" y="56"/>
                  <a:pt x="54" y="56"/>
                  <a:pt x="54" y="56"/>
                </a:cubicBezTo>
                <a:cubicBezTo>
                  <a:pt x="54" y="56"/>
                  <a:pt x="55" y="55"/>
                  <a:pt x="55" y="54"/>
                </a:cubicBezTo>
                <a:cubicBezTo>
                  <a:pt x="62" y="49"/>
                  <a:pt x="70" y="45"/>
                  <a:pt x="72" y="44"/>
                </a:cubicBezTo>
                <a:cubicBezTo>
                  <a:pt x="73" y="43"/>
                  <a:pt x="73" y="42"/>
                  <a:pt x="73" y="41"/>
                </a:cubicBezTo>
                <a:cubicBezTo>
                  <a:pt x="73" y="30"/>
                  <a:pt x="73" y="30"/>
                  <a:pt x="73" y="30"/>
                </a:cubicBezTo>
                <a:cubicBezTo>
                  <a:pt x="73" y="29"/>
                  <a:pt x="73" y="28"/>
                  <a:pt x="72" y="27"/>
                </a:cubicBezTo>
                <a:cubicBezTo>
                  <a:pt x="72" y="27"/>
                  <a:pt x="71" y="26"/>
                  <a:pt x="71" y="25"/>
                </a:cubicBezTo>
                <a:cubicBezTo>
                  <a:pt x="71" y="14"/>
                  <a:pt x="71" y="14"/>
                  <a:pt x="71" y="14"/>
                </a:cubicBezTo>
                <a:cubicBezTo>
                  <a:pt x="71" y="9"/>
                  <a:pt x="75" y="6"/>
                  <a:pt x="79" y="6"/>
                </a:cubicBezTo>
                <a:cubicBezTo>
                  <a:pt x="81" y="6"/>
                  <a:pt x="81" y="6"/>
                  <a:pt x="81" y="6"/>
                </a:cubicBezTo>
                <a:cubicBezTo>
                  <a:pt x="85" y="6"/>
                  <a:pt x="89" y="9"/>
                  <a:pt x="89" y="14"/>
                </a:cubicBezTo>
                <a:cubicBezTo>
                  <a:pt x="89" y="25"/>
                  <a:pt x="89" y="25"/>
                  <a:pt x="89" y="25"/>
                </a:cubicBezTo>
                <a:cubicBezTo>
                  <a:pt x="89" y="26"/>
                  <a:pt x="88" y="27"/>
                  <a:pt x="88" y="27"/>
                </a:cubicBezTo>
                <a:cubicBezTo>
                  <a:pt x="87" y="28"/>
                  <a:pt x="86" y="29"/>
                  <a:pt x="86" y="30"/>
                </a:cubicBezTo>
                <a:cubicBezTo>
                  <a:pt x="86" y="41"/>
                  <a:pt x="86" y="41"/>
                  <a:pt x="86" y="41"/>
                </a:cubicBezTo>
                <a:cubicBezTo>
                  <a:pt x="86" y="42"/>
                  <a:pt x="87" y="43"/>
                  <a:pt x="88" y="44"/>
                </a:cubicBezTo>
                <a:cubicBezTo>
                  <a:pt x="90" y="45"/>
                  <a:pt x="97" y="49"/>
                  <a:pt x="104" y="54"/>
                </a:cubicBezTo>
                <a:cubicBezTo>
                  <a:pt x="105" y="55"/>
                  <a:pt x="105" y="56"/>
                  <a:pt x="105" y="56"/>
                </a:cubicBezTo>
                <a:cubicBezTo>
                  <a:pt x="105" y="64"/>
                  <a:pt x="105" y="64"/>
                  <a:pt x="105" y="64"/>
                </a:cubicBezTo>
                <a:cubicBezTo>
                  <a:pt x="105" y="66"/>
                  <a:pt x="107" y="67"/>
                  <a:pt x="108" y="67"/>
                </a:cubicBezTo>
                <a:cubicBezTo>
                  <a:pt x="110" y="67"/>
                  <a:pt x="111" y="66"/>
                  <a:pt x="111" y="64"/>
                </a:cubicBezTo>
                <a:cubicBezTo>
                  <a:pt x="111" y="56"/>
                  <a:pt x="111" y="56"/>
                  <a:pt x="111" y="56"/>
                </a:cubicBezTo>
                <a:cubicBezTo>
                  <a:pt x="111" y="54"/>
                  <a:pt x="110" y="51"/>
                  <a:pt x="108" y="50"/>
                </a:cubicBezTo>
                <a:cubicBezTo>
                  <a:pt x="102" y="45"/>
                  <a:pt x="95" y="41"/>
                  <a:pt x="92" y="39"/>
                </a:cubicBezTo>
                <a:cubicBezTo>
                  <a:pt x="92" y="31"/>
                  <a:pt x="92" y="31"/>
                  <a:pt x="92" y="31"/>
                </a:cubicBezTo>
                <a:cubicBezTo>
                  <a:pt x="94" y="29"/>
                  <a:pt x="95" y="27"/>
                  <a:pt x="95" y="25"/>
                </a:cubicBezTo>
                <a:cubicBezTo>
                  <a:pt x="95" y="14"/>
                  <a:pt x="95" y="14"/>
                  <a:pt x="95" y="14"/>
                </a:cubicBezTo>
                <a:cubicBezTo>
                  <a:pt x="95" y="6"/>
                  <a:pt x="89" y="0"/>
                  <a:pt x="81" y="0"/>
                </a:cubicBezTo>
                <a:cubicBezTo>
                  <a:pt x="79" y="0"/>
                  <a:pt x="79" y="0"/>
                  <a:pt x="79" y="0"/>
                </a:cubicBezTo>
                <a:cubicBezTo>
                  <a:pt x="71" y="0"/>
                  <a:pt x="65" y="6"/>
                  <a:pt x="65" y="14"/>
                </a:cubicBezTo>
                <a:cubicBezTo>
                  <a:pt x="65" y="25"/>
                  <a:pt x="65" y="25"/>
                  <a:pt x="65" y="25"/>
                </a:cubicBezTo>
                <a:cubicBezTo>
                  <a:pt x="65" y="27"/>
                  <a:pt x="66" y="29"/>
                  <a:pt x="68" y="31"/>
                </a:cubicBezTo>
                <a:cubicBezTo>
                  <a:pt x="68" y="39"/>
                  <a:pt x="68" y="39"/>
                  <a:pt x="68" y="39"/>
                </a:cubicBezTo>
                <a:cubicBezTo>
                  <a:pt x="65" y="41"/>
                  <a:pt x="58" y="45"/>
                  <a:pt x="52" y="50"/>
                </a:cubicBezTo>
                <a:cubicBezTo>
                  <a:pt x="50" y="51"/>
                  <a:pt x="49" y="54"/>
                  <a:pt x="49" y="56"/>
                </a:cubicBezTo>
                <a:cubicBezTo>
                  <a:pt x="49" y="65"/>
                  <a:pt x="49" y="65"/>
                  <a:pt x="49" y="65"/>
                </a:cubicBezTo>
                <a:cubicBezTo>
                  <a:pt x="49" y="66"/>
                  <a:pt x="50" y="67"/>
                  <a:pt x="51" y="67"/>
                </a:cubicBezTo>
                <a:close/>
                <a:moveTo>
                  <a:pt x="116" y="113"/>
                </a:moveTo>
                <a:cubicBezTo>
                  <a:pt x="113" y="115"/>
                  <a:pt x="106" y="119"/>
                  <a:pt x="100" y="124"/>
                </a:cubicBezTo>
                <a:cubicBezTo>
                  <a:pt x="98" y="125"/>
                  <a:pt x="97" y="128"/>
                  <a:pt x="97" y="130"/>
                </a:cubicBezTo>
                <a:cubicBezTo>
                  <a:pt x="97" y="138"/>
                  <a:pt x="97" y="138"/>
                  <a:pt x="97" y="138"/>
                </a:cubicBezTo>
                <a:cubicBezTo>
                  <a:pt x="97" y="140"/>
                  <a:pt x="98" y="141"/>
                  <a:pt x="100" y="141"/>
                </a:cubicBezTo>
                <a:cubicBezTo>
                  <a:pt x="102" y="141"/>
                  <a:pt x="103" y="140"/>
                  <a:pt x="103" y="138"/>
                </a:cubicBezTo>
                <a:cubicBezTo>
                  <a:pt x="103" y="130"/>
                  <a:pt x="103" y="130"/>
                  <a:pt x="103" y="130"/>
                </a:cubicBezTo>
                <a:cubicBezTo>
                  <a:pt x="103" y="130"/>
                  <a:pt x="103" y="129"/>
                  <a:pt x="104" y="128"/>
                </a:cubicBezTo>
                <a:cubicBezTo>
                  <a:pt x="111" y="123"/>
                  <a:pt x="119" y="119"/>
                  <a:pt x="120" y="118"/>
                </a:cubicBezTo>
                <a:cubicBezTo>
                  <a:pt x="121" y="117"/>
                  <a:pt x="122" y="116"/>
                  <a:pt x="122" y="115"/>
                </a:cubicBezTo>
                <a:cubicBezTo>
                  <a:pt x="122" y="104"/>
                  <a:pt x="122" y="104"/>
                  <a:pt x="122" y="104"/>
                </a:cubicBezTo>
                <a:cubicBezTo>
                  <a:pt x="122" y="103"/>
                  <a:pt x="122" y="102"/>
                  <a:pt x="121" y="101"/>
                </a:cubicBezTo>
                <a:cubicBezTo>
                  <a:pt x="120" y="101"/>
                  <a:pt x="120" y="100"/>
                  <a:pt x="120" y="99"/>
                </a:cubicBezTo>
                <a:cubicBezTo>
                  <a:pt x="120" y="87"/>
                  <a:pt x="120" y="87"/>
                  <a:pt x="120" y="87"/>
                </a:cubicBezTo>
                <a:cubicBezTo>
                  <a:pt x="120" y="83"/>
                  <a:pt x="123" y="80"/>
                  <a:pt x="127" y="80"/>
                </a:cubicBezTo>
                <a:cubicBezTo>
                  <a:pt x="130" y="80"/>
                  <a:pt x="130" y="80"/>
                  <a:pt x="130" y="80"/>
                </a:cubicBezTo>
                <a:cubicBezTo>
                  <a:pt x="134" y="80"/>
                  <a:pt x="137" y="83"/>
                  <a:pt x="137" y="87"/>
                </a:cubicBezTo>
                <a:cubicBezTo>
                  <a:pt x="137" y="99"/>
                  <a:pt x="137" y="99"/>
                  <a:pt x="137" y="99"/>
                </a:cubicBezTo>
                <a:cubicBezTo>
                  <a:pt x="137" y="100"/>
                  <a:pt x="137" y="101"/>
                  <a:pt x="136" y="101"/>
                </a:cubicBezTo>
                <a:cubicBezTo>
                  <a:pt x="136" y="102"/>
                  <a:pt x="135" y="103"/>
                  <a:pt x="135" y="104"/>
                </a:cubicBezTo>
                <a:cubicBezTo>
                  <a:pt x="135" y="115"/>
                  <a:pt x="135" y="115"/>
                  <a:pt x="135" y="115"/>
                </a:cubicBezTo>
                <a:cubicBezTo>
                  <a:pt x="135" y="116"/>
                  <a:pt x="136" y="117"/>
                  <a:pt x="137" y="118"/>
                </a:cubicBezTo>
                <a:cubicBezTo>
                  <a:pt x="138" y="119"/>
                  <a:pt x="146" y="123"/>
                  <a:pt x="153" y="128"/>
                </a:cubicBezTo>
                <a:cubicBezTo>
                  <a:pt x="154" y="129"/>
                  <a:pt x="154" y="130"/>
                  <a:pt x="154" y="130"/>
                </a:cubicBezTo>
                <a:cubicBezTo>
                  <a:pt x="154" y="138"/>
                  <a:pt x="154" y="138"/>
                  <a:pt x="154" y="138"/>
                </a:cubicBezTo>
                <a:cubicBezTo>
                  <a:pt x="154" y="140"/>
                  <a:pt x="155" y="141"/>
                  <a:pt x="157" y="141"/>
                </a:cubicBezTo>
                <a:cubicBezTo>
                  <a:pt x="159" y="141"/>
                  <a:pt x="160" y="140"/>
                  <a:pt x="160" y="138"/>
                </a:cubicBezTo>
                <a:cubicBezTo>
                  <a:pt x="160" y="130"/>
                  <a:pt x="160" y="130"/>
                  <a:pt x="160" y="130"/>
                </a:cubicBezTo>
                <a:cubicBezTo>
                  <a:pt x="160" y="128"/>
                  <a:pt x="159" y="125"/>
                  <a:pt x="157" y="124"/>
                </a:cubicBezTo>
                <a:cubicBezTo>
                  <a:pt x="151" y="119"/>
                  <a:pt x="144" y="115"/>
                  <a:pt x="141" y="113"/>
                </a:cubicBezTo>
                <a:cubicBezTo>
                  <a:pt x="141" y="105"/>
                  <a:pt x="141" y="105"/>
                  <a:pt x="141" y="105"/>
                </a:cubicBezTo>
                <a:cubicBezTo>
                  <a:pt x="142" y="103"/>
                  <a:pt x="143" y="101"/>
                  <a:pt x="143" y="99"/>
                </a:cubicBezTo>
                <a:cubicBezTo>
                  <a:pt x="143" y="87"/>
                  <a:pt x="143" y="87"/>
                  <a:pt x="143" y="87"/>
                </a:cubicBezTo>
                <a:cubicBezTo>
                  <a:pt x="143" y="80"/>
                  <a:pt x="137" y="74"/>
                  <a:pt x="130" y="74"/>
                </a:cubicBezTo>
                <a:cubicBezTo>
                  <a:pt x="127" y="74"/>
                  <a:pt x="127" y="74"/>
                  <a:pt x="127" y="74"/>
                </a:cubicBezTo>
                <a:cubicBezTo>
                  <a:pt x="120" y="74"/>
                  <a:pt x="114" y="80"/>
                  <a:pt x="114" y="87"/>
                </a:cubicBezTo>
                <a:cubicBezTo>
                  <a:pt x="114" y="99"/>
                  <a:pt x="114" y="99"/>
                  <a:pt x="114" y="99"/>
                </a:cubicBezTo>
                <a:cubicBezTo>
                  <a:pt x="114" y="101"/>
                  <a:pt x="115" y="103"/>
                  <a:pt x="116" y="105"/>
                </a:cubicBezTo>
                <a:cubicBezTo>
                  <a:pt x="116" y="113"/>
                  <a:pt x="116" y="113"/>
                  <a:pt x="116" y="113"/>
                </a:cubicBezTo>
                <a:close/>
                <a:moveTo>
                  <a:pt x="3" y="141"/>
                </a:moveTo>
                <a:cubicBezTo>
                  <a:pt x="5" y="141"/>
                  <a:pt x="6" y="140"/>
                  <a:pt x="6" y="138"/>
                </a:cubicBezTo>
                <a:cubicBezTo>
                  <a:pt x="6" y="130"/>
                  <a:pt x="6" y="130"/>
                  <a:pt x="6" y="130"/>
                </a:cubicBezTo>
                <a:cubicBezTo>
                  <a:pt x="6" y="130"/>
                  <a:pt x="6" y="129"/>
                  <a:pt x="7" y="128"/>
                </a:cubicBezTo>
                <a:cubicBezTo>
                  <a:pt x="14" y="122"/>
                  <a:pt x="22" y="119"/>
                  <a:pt x="23" y="118"/>
                </a:cubicBezTo>
                <a:cubicBezTo>
                  <a:pt x="24" y="117"/>
                  <a:pt x="25" y="116"/>
                  <a:pt x="25" y="115"/>
                </a:cubicBezTo>
                <a:cubicBezTo>
                  <a:pt x="25" y="104"/>
                  <a:pt x="25" y="104"/>
                  <a:pt x="25" y="104"/>
                </a:cubicBezTo>
                <a:cubicBezTo>
                  <a:pt x="25" y="103"/>
                  <a:pt x="24" y="102"/>
                  <a:pt x="24" y="101"/>
                </a:cubicBezTo>
                <a:cubicBezTo>
                  <a:pt x="23" y="101"/>
                  <a:pt x="23" y="100"/>
                  <a:pt x="23" y="99"/>
                </a:cubicBezTo>
                <a:cubicBezTo>
                  <a:pt x="23" y="87"/>
                  <a:pt x="23" y="87"/>
                  <a:pt x="23" y="87"/>
                </a:cubicBezTo>
                <a:cubicBezTo>
                  <a:pt x="23" y="83"/>
                  <a:pt x="26" y="80"/>
                  <a:pt x="30" y="80"/>
                </a:cubicBezTo>
                <a:cubicBezTo>
                  <a:pt x="33" y="80"/>
                  <a:pt x="33" y="80"/>
                  <a:pt x="33" y="80"/>
                </a:cubicBezTo>
                <a:cubicBezTo>
                  <a:pt x="37" y="80"/>
                  <a:pt x="40" y="83"/>
                  <a:pt x="40" y="87"/>
                </a:cubicBezTo>
                <a:cubicBezTo>
                  <a:pt x="40" y="99"/>
                  <a:pt x="40" y="99"/>
                  <a:pt x="40" y="99"/>
                </a:cubicBezTo>
                <a:cubicBezTo>
                  <a:pt x="40" y="100"/>
                  <a:pt x="40" y="101"/>
                  <a:pt x="39" y="101"/>
                </a:cubicBezTo>
                <a:cubicBezTo>
                  <a:pt x="38" y="102"/>
                  <a:pt x="38" y="103"/>
                  <a:pt x="38" y="104"/>
                </a:cubicBezTo>
                <a:cubicBezTo>
                  <a:pt x="38" y="115"/>
                  <a:pt x="38" y="115"/>
                  <a:pt x="38" y="115"/>
                </a:cubicBezTo>
                <a:cubicBezTo>
                  <a:pt x="38" y="116"/>
                  <a:pt x="39" y="117"/>
                  <a:pt x="40" y="118"/>
                </a:cubicBezTo>
                <a:cubicBezTo>
                  <a:pt x="41" y="119"/>
                  <a:pt x="49" y="122"/>
                  <a:pt x="56" y="128"/>
                </a:cubicBezTo>
                <a:cubicBezTo>
                  <a:pt x="57" y="129"/>
                  <a:pt x="57" y="130"/>
                  <a:pt x="57" y="130"/>
                </a:cubicBezTo>
                <a:cubicBezTo>
                  <a:pt x="57" y="138"/>
                  <a:pt x="57" y="138"/>
                  <a:pt x="57" y="138"/>
                </a:cubicBezTo>
                <a:cubicBezTo>
                  <a:pt x="57" y="140"/>
                  <a:pt x="58" y="141"/>
                  <a:pt x="60" y="141"/>
                </a:cubicBezTo>
                <a:cubicBezTo>
                  <a:pt x="62" y="141"/>
                  <a:pt x="63" y="140"/>
                  <a:pt x="63" y="138"/>
                </a:cubicBezTo>
                <a:cubicBezTo>
                  <a:pt x="63" y="130"/>
                  <a:pt x="63" y="130"/>
                  <a:pt x="63" y="130"/>
                </a:cubicBezTo>
                <a:cubicBezTo>
                  <a:pt x="63" y="128"/>
                  <a:pt x="62" y="125"/>
                  <a:pt x="60" y="124"/>
                </a:cubicBezTo>
                <a:cubicBezTo>
                  <a:pt x="54" y="119"/>
                  <a:pt x="47" y="115"/>
                  <a:pt x="44" y="113"/>
                </a:cubicBezTo>
                <a:cubicBezTo>
                  <a:pt x="44" y="105"/>
                  <a:pt x="44" y="105"/>
                  <a:pt x="44" y="105"/>
                </a:cubicBezTo>
                <a:cubicBezTo>
                  <a:pt x="45" y="103"/>
                  <a:pt x="46" y="101"/>
                  <a:pt x="46" y="99"/>
                </a:cubicBezTo>
                <a:cubicBezTo>
                  <a:pt x="46" y="87"/>
                  <a:pt x="46" y="87"/>
                  <a:pt x="46" y="87"/>
                </a:cubicBezTo>
                <a:cubicBezTo>
                  <a:pt x="46" y="80"/>
                  <a:pt x="40" y="74"/>
                  <a:pt x="33" y="74"/>
                </a:cubicBezTo>
                <a:cubicBezTo>
                  <a:pt x="30" y="74"/>
                  <a:pt x="30" y="74"/>
                  <a:pt x="30" y="74"/>
                </a:cubicBezTo>
                <a:cubicBezTo>
                  <a:pt x="23" y="74"/>
                  <a:pt x="17" y="80"/>
                  <a:pt x="17" y="87"/>
                </a:cubicBezTo>
                <a:cubicBezTo>
                  <a:pt x="17" y="99"/>
                  <a:pt x="17" y="99"/>
                  <a:pt x="17" y="99"/>
                </a:cubicBezTo>
                <a:cubicBezTo>
                  <a:pt x="17" y="101"/>
                  <a:pt x="18" y="103"/>
                  <a:pt x="19" y="105"/>
                </a:cubicBezTo>
                <a:cubicBezTo>
                  <a:pt x="19" y="113"/>
                  <a:pt x="19" y="113"/>
                  <a:pt x="19" y="113"/>
                </a:cubicBezTo>
                <a:cubicBezTo>
                  <a:pt x="16" y="115"/>
                  <a:pt x="9" y="119"/>
                  <a:pt x="3" y="124"/>
                </a:cubicBezTo>
                <a:cubicBezTo>
                  <a:pt x="1" y="125"/>
                  <a:pt x="0" y="128"/>
                  <a:pt x="0" y="130"/>
                </a:cubicBezTo>
                <a:cubicBezTo>
                  <a:pt x="0" y="138"/>
                  <a:pt x="0" y="138"/>
                  <a:pt x="0" y="138"/>
                </a:cubicBezTo>
                <a:cubicBezTo>
                  <a:pt x="0" y="140"/>
                  <a:pt x="1" y="141"/>
                  <a:pt x="3" y="14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46" name="Freeform 845">
            <a:extLst>
              <a:ext uri="{FF2B5EF4-FFF2-40B4-BE49-F238E27FC236}">
                <a16:creationId xmlns:a16="http://schemas.microsoft.com/office/drawing/2014/main" xmlns="" id="{4C746B66-0E4A-4809-AFBD-B9886AF709BA}"/>
              </a:ext>
            </a:extLst>
          </p:cNvPr>
          <p:cNvSpPr>
            <a:spLocks noEditPoints="1"/>
          </p:cNvSpPr>
          <p:nvPr/>
        </p:nvSpPr>
        <p:spPr bwMode="auto">
          <a:xfrm>
            <a:off x="8213725" y="4700588"/>
            <a:ext cx="546100" cy="550863"/>
          </a:xfrm>
          <a:custGeom>
            <a:avLst/>
            <a:gdLst>
              <a:gd name="T0" fmla="*/ 47 w 160"/>
              <a:gd name="T1" fmla="*/ 159 h 160"/>
              <a:gd name="T2" fmla="*/ 63 w 160"/>
              <a:gd name="T3" fmla="*/ 143 h 160"/>
              <a:gd name="T4" fmla="*/ 54 w 160"/>
              <a:gd name="T5" fmla="*/ 142 h 160"/>
              <a:gd name="T6" fmla="*/ 3 w 160"/>
              <a:gd name="T7" fmla="*/ 100 h 160"/>
              <a:gd name="T8" fmla="*/ 5 w 160"/>
              <a:gd name="T9" fmla="*/ 1 h 160"/>
              <a:gd name="T10" fmla="*/ 1 w 160"/>
              <a:gd name="T11" fmla="*/ 5 h 160"/>
              <a:gd name="T12" fmla="*/ 5 w 160"/>
              <a:gd name="T13" fmla="*/ 1 h 160"/>
              <a:gd name="T14" fmla="*/ 61 w 160"/>
              <a:gd name="T15" fmla="*/ 3 h 160"/>
              <a:gd name="T16" fmla="*/ 54 w 160"/>
              <a:gd name="T17" fmla="*/ 6 h 160"/>
              <a:gd name="T18" fmla="*/ 27 w 160"/>
              <a:gd name="T19" fmla="*/ 3 h 160"/>
              <a:gd name="T20" fmla="*/ 13 w 160"/>
              <a:gd name="T21" fmla="*/ 0 h 160"/>
              <a:gd name="T22" fmla="*/ 13 w 160"/>
              <a:gd name="T23" fmla="*/ 0 h 160"/>
              <a:gd name="T24" fmla="*/ 47 w 160"/>
              <a:gd name="T25" fmla="*/ 3 h 160"/>
              <a:gd name="T26" fmla="*/ 34 w 160"/>
              <a:gd name="T27" fmla="*/ 6 h 160"/>
              <a:gd name="T28" fmla="*/ 77 w 160"/>
              <a:gd name="T29" fmla="*/ 3 h 160"/>
              <a:gd name="T30" fmla="*/ 71 w 160"/>
              <a:gd name="T31" fmla="*/ 3 h 160"/>
              <a:gd name="T32" fmla="*/ 74 w 160"/>
              <a:gd name="T33" fmla="*/ 20 h 160"/>
              <a:gd name="T34" fmla="*/ 74 w 160"/>
              <a:gd name="T35" fmla="*/ 20 h 160"/>
              <a:gd name="T36" fmla="*/ 77 w 160"/>
              <a:gd name="T37" fmla="*/ 64 h 160"/>
              <a:gd name="T38" fmla="*/ 74 w 160"/>
              <a:gd name="T39" fmla="*/ 36 h 160"/>
              <a:gd name="T40" fmla="*/ 71 w 160"/>
              <a:gd name="T41" fmla="*/ 54 h 160"/>
              <a:gd name="T42" fmla="*/ 74 w 160"/>
              <a:gd name="T43" fmla="*/ 41 h 160"/>
              <a:gd name="T44" fmla="*/ 74 w 160"/>
              <a:gd name="T45" fmla="*/ 41 h 160"/>
              <a:gd name="T46" fmla="*/ 77 w 160"/>
              <a:gd name="T47" fmla="*/ 13 h 160"/>
              <a:gd name="T48" fmla="*/ 74 w 160"/>
              <a:gd name="T49" fmla="*/ 71 h 160"/>
              <a:gd name="T50" fmla="*/ 74 w 160"/>
              <a:gd name="T51" fmla="*/ 77 h 160"/>
              <a:gd name="T52" fmla="*/ 31 w 160"/>
              <a:gd name="T53" fmla="*/ 74 h 160"/>
              <a:gd name="T54" fmla="*/ 44 w 160"/>
              <a:gd name="T55" fmla="*/ 71 h 160"/>
              <a:gd name="T56" fmla="*/ 44 w 160"/>
              <a:gd name="T57" fmla="*/ 71 h 160"/>
              <a:gd name="T58" fmla="*/ 57 w 160"/>
              <a:gd name="T59" fmla="*/ 74 h 160"/>
              <a:gd name="T60" fmla="*/ 13 w 160"/>
              <a:gd name="T61" fmla="*/ 77 h 160"/>
              <a:gd name="T62" fmla="*/ 27 w 160"/>
              <a:gd name="T63" fmla="*/ 74 h 160"/>
              <a:gd name="T64" fmla="*/ 64 w 160"/>
              <a:gd name="T65" fmla="*/ 77 h 160"/>
              <a:gd name="T66" fmla="*/ 64 w 160"/>
              <a:gd name="T67" fmla="*/ 77 h 160"/>
              <a:gd name="T68" fmla="*/ 3 w 160"/>
              <a:gd name="T69" fmla="*/ 77 h 160"/>
              <a:gd name="T70" fmla="*/ 3 w 160"/>
              <a:gd name="T71" fmla="*/ 71 h 160"/>
              <a:gd name="T72" fmla="*/ 3 w 160"/>
              <a:gd name="T73" fmla="*/ 16 h 160"/>
              <a:gd name="T74" fmla="*/ 0 w 160"/>
              <a:gd name="T75" fmla="*/ 23 h 160"/>
              <a:gd name="T76" fmla="*/ 3 w 160"/>
              <a:gd name="T77" fmla="*/ 30 h 160"/>
              <a:gd name="T78" fmla="*/ 3 w 160"/>
              <a:gd name="T79" fmla="*/ 30 h 160"/>
              <a:gd name="T80" fmla="*/ 6 w 160"/>
              <a:gd name="T81" fmla="*/ 54 h 160"/>
              <a:gd name="T82" fmla="*/ 3 w 160"/>
              <a:gd name="T83" fmla="*/ 67 h 160"/>
              <a:gd name="T84" fmla="*/ 0 w 160"/>
              <a:gd name="T85" fmla="*/ 44 h 160"/>
              <a:gd name="T86" fmla="*/ 109 w 160"/>
              <a:gd name="T87" fmla="*/ 1 h 160"/>
              <a:gd name="T88" fmla="*/ 109 w 160"/>
              <a:gd name="T89" fmla="*/ 30 h 160"/>
              <a:gd name="T90" fmla="*/ 106 w 160"/>
              <a:gd name="T91" fmla="*/ 18 h 160"/>
              <a:gd name="T92" fmla="*/ 157 w 160"/>
              <a:gd name="T93" fmla="*/ 60 h 160"/>
              <a:gd name="T94" fmla="*/ 106 w 160"/>
              <a:gd name="T95" fmla="*/ 12 h 160"/>
              <a:gd name="T96" fmla="*/ 159 w 160"/>
              <a:gd name="T97" fmla="*/ 157 h 160"/>
              <a:gd name="T98" fmla="*/ 82 w 160"/>
              <a:gd name="T99" fmla="*/ 86 h 160"/>
              <a:gd name="T100" fmla="*/ 159 w 160"/>
              <a:gd name="T101" fmla="*/ 157 h 160"/>
              <a:gd name="T102" fmla="*/ 153 w 160"/>
              <a:gd name="T103" fmla="*/ 89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160" h="160">
                <a:moveTo>
                  <a:pt x="31" y="148"/>
                </a:moveTo>
                <a:cubicBezTo>
                  <a:pt x="54" y="148"/>
                  <a:pt x="54" y="148"/>
                  <a:pt x="54" y="148"/>
                </a:cubicBezTo>
                <a:cubicBezTo>
                  <a:pt x="47" y="155"/>
                  <a:pt x="47" y="155"/>
                  <a:pt x="47" y="155"/>
                </a:cubicBezTo>
                <a:cubicBezTo>
                  <a:pt x="45" y="156"/>
                  <a:pt x="45" y="158"/>
                  <a:pt x="47" y="159"/>
                </a:cubicBezTo>
                <a:cubicBezTo>
                  <a:pt x="47" y="160"/>
                  <a:pt x="48" y="160"/>
                  <a:pt x="49" y="160"/>
                </a:cubicBezTo>
                <a:cubicBezTo>
                  <a:pt x="49" y="160"/>
                  <a:pt x="50" y="160"/>
                  <a:pt x="51" y="159"/>
                </a:cubicBezTo>
                <a:cubicBezTo>
                  <a:pt x="63" y="147"/>
                  <a:pt x="63" y="147"/>
                  <a:pt x="63" y="147"/>
                </a:cubicBezTo>
                <a:cubicBezTo>
                  <a:pt x="64" y="146"/>
                  <a:pt x="64" y="144"/>
                  <a:pt x="63" y="143"/>
                </a:cubicBezTo>
                <a:cubicBezTo>
                  <a:pt x="51" y="130"/>
                  <a:pt x="51" y="130"/>
                  <a:pt x="51" y="130"/>
                </a:cubicBezTo>
                <a:cubicBezTo>
                  <a:pt x="50" y="129"/>
                  <a:pt x="48" y="129"/>
                  <a:pt x="47" y="130"/>
                </a:cubicBezTo>
                <a:cubicBezTo>
                  <a:pt x="45" y="132"/>
                  <a:pt x="45" y="133"/>
                  <a:pt x="47" y="135"/>
                </a:cubicBezTo>
                <a:cubicBezTo>
                  <a:pt x="54" y="142"/>
                  <a:pt x="54" y="142"/>
                  <a:pt x="54" y="142"/>
                </a:cubicBezTo>
                <a:cubicBezTo>
                  <a:pt x="31" y="142"/>
                  <a:pt x="31" y="142"/>
                  <a:pt x="31" y="142"/>
                </a:cubicBezTo>
                <a:cubicBezTo>
                  <a:pt x="17" y="142"/>
                  <a:pt x="6" y="131"/>
                  <a:pt x="6" y="117"/>
                </a:cubicBezTo>
                <a:cubicBezTo>
                  <a:pt x="6" y="103"/>
                  <a:pt x="6" y="103"/>
                  <a:pt x="6" y="103"/>
                </a:cubicBezTo>
                <a:cubicBezTo>
                  <a:pt x="6" y="101"/>
                  <a:pt x="5" y="100"/>
                  <a:pt x="3" y="100"/>
                </a:cubicBezTo>
                <a:cubicBezTo>
                  <a:pt x="1" y="100"/>
                  <a:pt x="0" y="101"/>
                  <a:pt x="0" y="103"/>
                </a:cubicBezTo>
                <a:cubicBezTo>
                  <a:pt x="0" y="117"/>
                  <a:pt x="0" y="117"/>
                  <a:pt x="0" y="117"/>
                </a:cubicBezTo>
                <a:cubicBezTo>
                  <a:pt x="0" y="134"/>
                  <a:pt x="14" y="148"/>
                  <a:pt x="31" y="148"/>
                </a:cubicBezTo>
                <a:close/>
                <a:moveTo>
                  <a:pt x="5" y="1"/>
                </a:moveTo>
                <a:cubicBezTo>
                  <a:pt x="5" y="0"/>
                  <a:pt x="4" y="0"/>
                  <a:pt x="3" y="0"/>
                </a:cubicBezTo>
                <a:cubicBezTo>
                  <a:pt x="2" y="0"/>
                  <a:pt x="2" y="0"/>
                  <a:pt x="1" y="1"/>
                </a:cubicBezTo>
                <a:cubicBezTo>
                  <a:pt x="1" y="1"/>
                  <a:pt x="0" y="2"/>
                  <a:pt x="0" y="3"/>
                </a:cubicBezTo>
                <a:cubicBezTo>
                  <a:pt x="0" y="4"/>
                  <a:pt x="1" y="5"/>
                  <a:pt x="1" y="5"/>
                </a:cubicBezTo>
                <a:cubicBezTo>
                  <a:pt x="2" y="6"/>
                  <a:pt x="2" y="6"/>
                  <a:pt x="3" y="6"/>
                </a:cubicBezTo>
                <a:cubicBezTo>
                  <a:pt x="4" y="6"/>
                  <a:pt x="5" y="6"/>
                  <a:pt x="5" y="5"/>
                </a:cubicBezTo>
                <a:cubicBezTo>
                  <a:pt x="6" y="5"/>
                  <a:pt x="6" y="4"/>
                  <a:pt x="6" y="3"/>
                </a:cubicBezTo>
                <a:cubicBezTo>
                  <a:pt x="6" y="2"/>
                  <a:pt x="6" y="1"/>
                  <a:pt x="5" y="1"/>
                </a:cubicBezTo>
                <a:close/>
                <a:moveTo>
                  <a:pt x="64" y="6"/>
                </a:moveTo>
                <a:cubicBezTo>
                  <a:pt x="66" y="6"/>
                  <a:pt x="67" y="5"/>
                  <a:pt x="67" y="3"/>
                </a:cubicBezTo>
                <a:cubicBezTo>
                  <a:pt x="67" y="1"/>
                  <a:pt x="66" y="0"/>
                  <a:pt x="64" y="0"/>
                </a:cubicBezTo>
                <a:cubicBezTo>
                  <a:pt x="62" y="0"/>
                  <a:pt x="61" y="1"/>
                  <a:pt x="61" y="3"/>
                </a:cubicBezTo>
                <a:cubicBezTo>
                  <a:pt x="61" y="5"/>
                  <a:pt x="62" y="6"/>
                  <a:pt x="64" y="6"/>
                </a:cubicBezTo>
                <a:close/>
                <a:moveTo>
                  <a:pt x="54" y="0"/>
                </a:moveTo>
                <a:cubicBezTo>
                  <a:pt x="52" y="0"/>
                  <a:pt x="51" y="1"/>
                  <a:pt x="51" y="3"/>
                </a:cubicBezTo>
                <a:cubicBezTo>
                  <a:pt x="51" y="5"/>
                  <a:pt x="52" y="6"/>
                  <a:pt x="54" y="6"/>
                </a:cubicBezTo>
                <a:cubicBezTo>
                  <a:pt x="56" y="6"/>
                  <a:pt x="57" y="5"/>
                  <a:pt x="57" y="3"/>
                </a:cubicBezTo>
                <a:cubicBezTo>
                  <a:pt x="57" y="1"/>
                  <a:pt x="56" y="0"/>
                  <a:pt x="54" y="0"/>
                </a:cubicBezTo>
                <a:close/>
                <a:moveTo>
                  <a:pt x="24" y="6"/>
                </a:moveTo>
                <a:cubicBezTo>
                  <a:pt x="25" y="6"/>
                  <a:pt x="27" y="5"/>
                  <a:pt x="27" y="3"/>
                </a:cubicBezTo>
                <a:cubicBezTo>
                  <a:pt x="27" y="1"/>
                  <a:pt x="25" y="0"/>
                  <a:pt x="24" y="0"/>
                </a:cubicBezTo>
                <a:cubicBezTo>
                  <a:pt x="22" y="0"/>
                  <a:pt x="21" y="1"/>
                  <a:pt x="21" y="3"/>
                </a:cubicBezTo>
                <a:cubicBezTo>
                  <a:pt x="21" y="5"/>
                  <a:pt x="22" y="6"/>
                  <a:pt x="24" y="6"/>
                </a:cubicBezTo>
                <a:close/>
                <a:moveTo>
                  <a:pt x="13" y="0"/>
                </a:moveTo>
                <a:cubicBezTo>
                  <a:pt x="12" y="0"/>
                  <a:pt x="10" y="1"/>
                  <a:pt x="10" y="3"/>
                </a:cubicBezTo>
                <a:cubicBezTo>
                  <a:pt x="10" y="5"/>
                  <a:pt x="12" y="6"/>
                  <a:pt x="13" y="6"/>
                </a:cubicBezTo>
                <a:cubicBezTo>
                  <a:pt x="15" y="6"/>
                  <a:pt x="16" y="5"/>
                  <a:pt x="16" y="3"/>
                </a:cubicBezTo>
                <a:cubicBezTo>
                  <a:pt x="16" y="1"/>
                  <a:pt x="15" y="0"/>
                  <a:pt x="13" y="0"/>
                </a:cubicBezTo>
                <a:close/>
                <a:moveTo>
                  <a:pt x="44" y="0"/>
                </a:moveTo>
                <a:cubicBezTo>
                  <a:pt x="42" y="0"/>
                  <a:pt x="41" y="1"/>
                  <a:pt x="41" y="3"/>
                </a:cubicBezTo>
                <a:cubicBezTo>
                  <a:pt x="41" y="5"/>
                  <a:pt x="42" y="6"/>
                  <a:pt x="44" y="6"/>
                </a:cubicBezTo>
                <a:cubicBezTo>
                  <a:pt x="45" y="6"/>
                  <a:pt x="47" y="5"/>
                  <a:pt x="47" y="3"/>
                </a:cubicBezTo>
                <a:cubicBezTo>
                  <a:pt x="47" y="1"/>
                  <a:pt x="45" y="0"/>
                  <a:pt x="44" y="0"/>
                </a:cubicBezTo>
                <a:close/>
                <a:moveTo>
                  <a:pt x="34" y="0"/>
                </a:moveTo>
                <a:cubicBezTo>
                  <a:pt x="32" y="0"/>
                  <a:pt x="31" y="1"/>
                  <a:pt x="31" y="3"/>
                </a:cubicBezTo>
                <a:cubicBezTo>
                  <a:pt x="31" y="5"/>
                  <a:pt x="32" y="6"/>
                  <a:pt x="34" y="6"/>
                </a:cubicBezTo>
                <a:cubicBezTo>
                  <a:pt x="35" y="6"/>
                  <a:pt x="37" y="5"/>
                  <a:pt x="37" y="3"/>
                </a:cubicBezTo>
                <a:cubicBezTo>
                  <a:pt x="37" y="1"/>
                  <a:pt x="35" y="0"/>
                  <a:pt x="34" y="0"/>
                </a:cubicBezTo>
                <a:close/>
                <a:moveTo>
                  <a:pt x="76" y="5"/>
                </a:moveTo>
                <a:cubicBezTo>
                  <a:pt x="77" y="5"/>
                  <a:pt x="77" y="4"/>
                  <a:pt x="77" y="3"/>
                </a:cubicBezTo>
                <a:cubicBezTo>
                  <a:pt x="77" y="2"/>
                  <a:pt x="77" y="1"/>
                  <a:pt x="76" y="1"/>
                </a:cubicBezTo>
                <a:cubicBezTo>
                  <a:pt x="76" y="0"/>
                  <a:pt x="75" y="0"/>
                  <a:pt x="74" y="0"/>
                </a:cubicBezTo>
                <a:cubicBezTo>
                  <a:pt x="73" y="0"/>
                  <a:pt x="73" y="0"/>
                  <a:pt x="72" y="1"/>
                </a:cubicBezTo>
                <a:cubicBezTo>
                  <a:pt x="72" y="1"/>
                  <a:pt x="71" y="2"/>
                  <a:pt x="71" y="3"/>
                </a:cubicBezTo>
                <a:cubicBezTo>
                  <a:pt x="71" y="4"/>
                  <a:pt x="72" y="5"/>
                  <a:pt x="72" y="5"/>
                </a:cubicBezTo>
                <a:cubicBezTo>
                  <a:pt x="73" y="6"/>
                  <a:pt x="73" y="6"/>
                  <a:pt x="74" y="6"/>
                </a:cubicBezTo>
                <a:cubicBezTo>
                  <a:pt x="75" y="6"/>
                  <a:pt x="76" y="6"/>
                  <a:pt x="76" y="5"/>
                </a:cubicBezTo>
                <a:close/>
                <a:moveTo>
                  <a:pt x="74" y="20"/>
                </a:moveTo>
                <a:cubicBezTo>
                  <a:pt x="73" y="20"/>
                  <a:pt x="71" y="22"/>
                  <a:pt x="71" y="23"/>
                </a:cubicBezTo>
                <a:cubicBezTo>
                  <a:pt x="71" y="25"/>
                  <a:pt x="73" y="26"/>
                  <a:pt x="74" y="26"/>
                </a:cubicBezTo>
                <a:cubicBezTo>
                  <a:pt x="76" y="26"/>
                  <a:pt x="77" y="25"/>
                  <a:pt x="77" y="23"/>
                </a:cubicBezTo>
                <a:cubicBezTo>
                  <a:pt x="77" y="22"/>
                  <a:pt x="76" y="20"/>
                  <a:pt x="74" y="20"/>
                </a:cubicBezTo>
                <a:close/>
                <a:moveTo>
                  <a:pt x="74" y="61"/>
                </a:moveTo>
                <a:cubicBezTo>
                  <a:pt x="73" y="61"/>
                  <a:pt x="71" y="62"/>
                  <a:pt x="71" y="64"/>
                </a:cubicBezTo>
                <a:cubicBezTo>
                  <a:pt x="71" y="65"/>
                  <a:pt x="73" y="67"/>
                  <a:pt x="74" y="67"/>
                </a:cubicBezTo>
                <a:cubicBezTo>
                  <a:pt x="76" y="67"/>
                  <a:pt x="77" y="65"/>
                  <a:pt x="77" y="64"/>
                </a:cubicBezTo>
                <a:cubicBezTo>
                  <a:pt x="77" y="62"/>
                  <a:pt x="76" y="61"/>
                  <a:pt x="74" y="61"/>
                </a:cubicBezTo>
                <a:close/>
                <a:moveTo>
                  <a:pt x="74" y="30"/>
                </a:moveTo>
                <a:cubicBezTo>
                  <a:pt x="73" y="30"/>
                  <a:pt x="71" y="32"/>
                  <a:pt x="71" y="33"/>
                </a:cubicBezTo>
                <a:cubicBezTo>
                  <a:pt x="71" y="35"/>
                  <a:pt x="73" y="36"/>
                  <a:pt x="74" y="36"/>
                </a:cubicBezTo>
                <a:cubicBezTo>
                  <a:pt x="76" y="36"/>
                  <a:pt x="77" y="35"/>
                  <a:pt x="77" y="33"/>
                </a:cubicBezTo>
                <a:cubicBezTo>
                  <a:pt x="77" y="32"/>
                  <a:pt x="76" y="30"/>
                  <a:pt x="74" y="30"/>
                </a:cubicBezTo>
                <a:close/>
                <a:moveTo>
                  <a:pt x="74" y="51"/>
                </a:moveTo>
                <a:cubicBezTo>
                  <a:pt x="73" y="51"/>
                  <a:pt x="71" y="52"/>
                  <a:pt x="71" y="54"/>
                </a:cubicBezTo>
                <a:cubicBezTo>
                  <a:pt x="71" y="55"/>
                  <a:pt x="73" y="57"/>
                  <a:pt x="74" y="57"/>
                </a:cubicBezTo>
                <a:cubicBezTo>
                  <a:pt x="76" y="57"/>
                  <a:pt x="77" y="55"/>
                  <a:pt x="77" y="54"/>
                </a:cubicBezTo>
                <a:cubicBezTo>
                  <a:pt x="77" y="52"/>
                  <a:pt x="76" y="51"/>
                  <a:pt x="74" y="51"/>
                </a:cubicBezTo>
                <a:close/>
                <a:moveTo>
                  <a:pt x="74" y="41"/>
                </a:moveTo>
                <a:cubicBezTo>
                  <a:pt x="73" y="41"/>
                  <a:pt x="71" y="42"/>
                  <a:pt x="71" y="44"/>
                </a:cubicBezTo>
                <a:cubicBezTo>
                  <a:pt x="71" y="45"/>
                  <a:pt x="73" y="47"/>
                  <a:pt x="74" y="47"/>
                </a:cubicBezTo>
                <a:cubicBezTo>
                  <a:pt x="76" y="47"/>
                  <a:pt x="77" y="45"/>
                  <a:pt x="77" y="44"/>
                </a:cubicBezTo>
                <a:cubicBezTo>
                  <a:pt x="77" y="42"/>
                  <a:pt x="76" y="41"/>
                  <a:pt x="74" y="41"/>
                </a:cubicBezTo>
                <a:close/>
                <a:moveTo>
                  <a:pt x="74" y="10"/>
                </a:moveTo>
                <a:cubicBezTo>
                  <a:pt x="73" y="10"/>
                  <a:pt x="71" y="11"/>
                  <a:pt x="71" y="13"/>
                </a:cubicBezTo>
                <a:cubicBezTo>
                  <a:pt x="71" y="15"/>
                  <a:pt x="73" y="16"/>
                  <a:pt x="74" y="16"/>
                </a:cubicBezTo>
                <a:cubicBezTo>
                  <a:pt x="76" y="16"/>
                  <a:pt x="77" y="15"/>
                  <a:pt x="77" y="13"/>
                </a:cubicBezTo>
                <a:cubicBezTo>
                  <a:pt x="77" y="11"/>
                  <a:pt x="76" y="10"/>
                  <a:pt x="74" y="10"/>
                </a:cubicBezTo>
                <a:close/>
                <a:moveTo>
                  <a:pt x="77" y="74"/>
                </a:moveTo>
                <a:cubicBezTo>
                  <a:pt x="77" y="73"/>
                  <a:pt x="77" y="72"/>
                  <a:pt x="76" y="72"/>
                </a:cubicBezTo>
                <a:cubicBezTo>
                  <a:pt x="76" y="71"/>
                  <a:pt x="75" y="71"/>
                  <a:pt x="74" y="71"/>
                </a:cubicBezTo>
                <a:cubicBezTo>
                  <a:pt x="73" y="71"/>
                  <a:pt x="73" y="71"/>
                  <a:pt x="72" y="72"/>
                </a:cubicBezTo>
                <a:cubicBezTo>
                  <a:pt x="72" y="72"/>
                  <a:pt x="71" y="73"/>
                  <a:pt x="71" y="74"/>
                </a:cubicBezTo>
                <a:cubicBezTo>
                  <a:pt x="71" y="75"/>
                  <a:pt x="72" y="75"/>
                  <a:pt x="72" y="76"/>
                </a:cubicBezTo>
                <a:cubicBezTo>
                  <a:pt x="73" y="77"/>
                  <a:pt x="73" y="77"/>
                  <a:pt x="74" y="77"/>
                </a:cubicBezTo>
                <a:cubicBezTo>
                  <a:pt x="75" y="77"/>
                  <a:pt x="76" y="77"/>
                  <a:pt x="76" y="76"/>
                </a:cubicBezTo>
                <a:cubicBezTo>
                  <a:pt x="77" y="75"/>
                  <a:pt x="77" y="75"/>
                  <a:pt x="77" y="74"/>
                </a:cubicBezTo>
                <a:close/>
                <a:moveTo>
                  <a:pt x="34" y="71"/>
                </a:moveTo>
                <a:cubicBezTo>
                  <a:pt x="32" y="71"/>
                  <a:pt x="31" y="72"/>
                  <a:pt x="31" y="74"/>
                </a:cubicBezTo>
                <a:cubicBezTo>
                  <a:pt x="31" y="76"/>
                  <a:pt x="32" y="77"/>
                  <a:pt x="34" y="77"/>
                </a:cubicBezTo>
                <a:cubicBezTo>
                  <a:pt x="35" y="77"/>
                  <a:pt x="37" y="76"/>
                  <a:pt x="37" y="74"/>
                </a:cubicBezTo>
                <a:cubicBezTo>
                  <a:pt x="37" y="72"/>
                  <a:pt x="35" y="71"/>
                  <a:pt x="34" y="71"/>
                </a:cubicBezTo>
                <a:close/>
                <a:moveTo>
                  <a:pt x="44" y="71"/>
                </a:moveTo>
                <a:cubicBezTo>
                  <a:pt x="42" y="71"/>
                  <a:pt x="41" y="72"/>
                  <a:pt x="41" y="74"/>
                </a:cubicBezTo>
                <a:cubicBezTo>
                  <a:pt x="41" y="76"/>
                  <a:pt x="42" y="77"/>
                  <a:pt x="44" y="77"/>
                </a:cubicBezTo>
                <a:cubicBezTo>
                  <a:pt x="45" y="77"/>
                  <a:pt x="47" y="76"/>
                  <a:pt x="47" y="74"/>
                </a:cubicBezTo>
                <a:cubicBezTo>
                  <a:pt x="47" y="72"/>
                  <a:pt x="45" y="71"/>
                  <a:pt x="44" y="71"/>
                </a:cubicBezTo>
                <a:close/>
                <a:moveTo>
                  <a:pt x="54" y="71"/>
                </a:moveTo>
                <a:cubicBezTo>
                  <a:pt x="52" y="71"/>
                  <a:pt x="51" y="72"/>
                  <a:pt x="51" y="74"/>
                </a:cubicBezTo>
                <a:cubicBezTo>
                  <a:pt x="51" y="76"/>
                  <a:pt x="52" y="77"/>
                  <a:pt x="54" y="77"/>
                </a:cubicBezTo>
                <a:cubicBezTo>
                  <a:pt x="56" y="77"/>
                  <a:pt x="57" y="76"/>
                  <a:pt x="57" y="74"/>
                </a:cubicBezTo>
                <a:cubicBezTo>
                  <a:pt x="57" y="72"/>
                  <a:pt x="56" y="71"/>
                  <a:pt x="54" y="71"/>
                </a:cubicBezTo>
                <a:close/>
                <a:moveTo>
                  <a:pt x="13" y="71"/>
                </a:moveTo>
                <a:cubicBezTo>
                  <a:pt x="12" y="71"/>
                  <a:pt x="10" y="72"/>
                  <a:pt x="10" y="74"/>
                </a:cubicBezTo>
                <a:cubicBezTo>
                  <a:pt x="10" y="76"/>
                  <a:pt x="12" y="77"/>
                  <a:pt x="13" y="77"/>
                </a:cubicBezTo>
                <a:cubicBezTo>
                  <a:pt x="15" y="77"/>
                  <a:pt x="16" y="76"/>
                  <a:pt x="16" y="74"/>
                </a:cubicBezTo>
                <a:cubicBezTo>
                  <a:pt x="16" y="72"/>
                  <a:pt x="15" y="71"/>
                  <a:pt x="13" y="71"/>
                </a:cubicBezTo>
                <a:close/>
                <a:moveTo>
                  <a:pt x="24" y="77"/>
                </a:moveTo>
                <a:cubicBezTo>
                  <a:pt x="25" y="77"/>
                  <a:pt x="27" y="76"/>
                  <a:pt x="27" y="74"/>
                </a:cubicBezTo>
                <a:cubicBezTo>
                  <a:pt x="27" y="72"/>
                  <a:pt x="25" y="71"/>
                  <a:pt x="24" y="71"/>
                </a:cubicBezTo>
                <a:cubicBezTo>
                  <a:pt x="22" y="71"/>
                  <a:pt x="21" y="72"/>
                  <a:pt x="21" y="74"/>
                </a:cubicBezTo>
                <a:cubicBezTo>
                  <a:pt x="21" y="76"/>
                  <a:pt x="22" y="77"/>
                  <a:pt x="24" y="77"/>
                </a:cubicBezTo>
                <a:close/>
                <a:moveTo>
                  <a:pt x="64" y="77"/>
                </a:moveTo>
                <a:cubicBezTo>
                  <a:pt x="66" y="77"/>
                  <a:pt x="67" y="76"/>
                  <a:pt x="67" y="74"/>
                </a:cubicBezTo>
                <a:cubicBezTo>
                  <a:pt x="67" y="72"/>
                  <a:pt x="66" y="71"/>
                  <a:pt x="64" y="71"/>
                </a:cubicBezTo>
                <a:cubicBezTo>
                  <a:pt x="62" y="71"/>
                  <a:pt x="61" y="72"/>
                  <a:pt x="61" y="74"/>
                </a:cubicBezTo>
                <a:cubicBezTo>
                  <a:pt x="61" y="76"/>
                  <a:pt x="62" y="77"/>
                  <a:pt x="64" y="77"/>
                </a:cubicBezTo>
                <a:close/>
                <a:moveTo>
                  <a:pt x="1" y="72"/>
                </a:moveTo>
                <a:cubicBezTo>
                  <a:pt x="1" y="72"/>
                  <a:pt x="0" y="73"/>
                  <a:pt x="0" y="74"/>
                </a:cubicBezTo>
                <a:cubicBezTo>
                  <a:pt x="0" y="75"/>
                  <a:pt x="1" y="75"/>
                  <a:pt x="1" y="76"/>
                </a:cubicBezTo>
                <a:cubicBezTo>
                  <a:pt x="2" y="77"/>
                  <a:pt x="2" y="77"/>
                  <a:pt x="3" y="77"/>
                </a:cubicBezTo>
                <a:cubicBezTo>
                  <a:pt x="4" y="77"/>
                  <a:pt x="5" y="77"/>
                  <a:pt x="5" y="76"/>
                </a:cubicBezTo>
                <a:cubicBezTo>
                  <a:pt x="6" y="75"/>
                  <a:pt x="6" y="75"/>
                  <a:pt x="6" y="74"/>
                </a:cubicBezTo>
                <a:cubicBezTo>
                  <a:pt x="6" y="73"/>
                  <a:pt x="6" y="72"/>
                  <a:pt x="5" y="72"/>
                </a:cubicBezTo>
                <a:cubicBezTo>
                  <a:pt x="5" y="71"/>
                  <a:pt x="4" y="71"/>
                  <a:pt x="3" y="71"/>
                </a:cubicBezTo>
                <a:cubicBezTo>
                  <a:pt x="2" y="71"/>
                  <a:pt x="2" y="71"/>
                  <a:pt x="1" y="72"/>
                </a:cubicBezTo>
                <a:close/>
                <a:moveTo>
                  <a:pt x="3" y="10"/>
                </a:moveTo>
                <a:cubicBezTo>
                  <a:pt x="2" y="10"/>
                  <a:pt x="0" y="11"/>
                  <a:pt x="0" y="13"/>
                </a:cubicBezTo>
                <a:cubicBezTo>
                  <a:pt x="0" y="15"/>
                  <a:pt x="2" y="16"/>
                  <a:pt x="3" y="16"/>
                </a:cubicBezTo>
                <a:cubicBezTo>
                  <a:pt x="5" y="16"/>
                  <a:pt x="6" y="15"/>
                  <a:pt x="6" y="13"/>
                </a:cubicBezTo>
                <a:cubicBezTo>
                  <a:pt x="6" y="11"/>
                  <a:pt x="5" y="10"/>
                  <a:pt x="3" y="10"/>
                </a:cubicBezTo>
                <a:close/>
                <a:moveTo>
                  <a:pt x="3" y="20"/>
                </a:moveTo>
                <a:cubicBezTo>
                  <a:pt x="2" y="20"/>
                  <a:pt x="0" y="22"/>
                  <a:pt x="0" y="23"/>
                </a:cubicBezTo>
                <a:cubicBezTo>
                  <a:pt x="0" y="25"/>
                  <a:pt x="2" y="26"/>
                  <a:pt x="3" y="26"/>
                </a:cubicBezTo>
                <a:cubicBezTo>
                  <a:pt x="5" y="26"/>
                  <a:pt x="6" y="25"/>
                  <a:pt x="6" y="23"/>
                </a:cubicBezTo>
                <a:cubicBezTo>
                  <a:pt x="6" y="22"/>
                  <a:pt x="5" y="20"/>
                  <a:pt x="3" y="20"/>
                </a:cubicBezTo>
                <a:close/>
                <a:moveTo>
                  <a:pt x="3" y="30"/>
                </a:moveTo>
                <a:cubicBezTo>
                  <a:pt x="2" y="30"/>
                  <a:pt x="0" y="32"/>
                  <a:pt x="0" y="33"/>
                </a:cubicBezTo>
                <a:cubicBezTo>
                  <a:pt x="0" y="35"/>
                  <a:pt x="2" y="36"/>
                  <a:pt x="3" y="36"/>
                </a:cubicBezTo>
                <a:cubicBezTo>
                  <a:pt x="5" y="36"/>
                  <a:pt x="6" y="35"/>
                  <a:pt x="6" y="33"/>
                </a:cubicBezTo>
                <a:cubicBezTo>
                  <a:pt x="6" y="32"/>
                  <a:pt x="5" y="30"/>
                  <a:pt x="3" y="30"/>
                </a:cubicBezTo>
                <a:close/>
                <a:moveTo>
                  <a:pt x="3" y="51"/>
                </a:moveTo>
                <a:cubicBezTo>
                  <a:pt x="2" y="51"/>
                  <a:pt x="0" y="52"/>
                  <a:pt x="0" y="54"/>
                </a:cubicBezTo>
                <a:cubicBezTo>
                  <a:pt x="0" y="55"/>
                  <a:pt x="2" y="57"/>
                  <a:pt x="3" y="57"/>
                </a:cubicBezTo>
                <a:cubicBezTo>
                  <a:pt x="5" y="57"/>
                  <a:pt x="6" y="55"/>
                  <a:pt x="6" y="54"/>
                </a:cubicBezTo>
                <a:cubicBezTo>
                  <a:pt x="6" y="52"/>
                  <a:pt x="5" y="51"/>
                  <a:pt x="3" y="51"/>
                </a:cubicBezTo>
                <a:close/>
                <a:moveTo>
                  <a:pt x="3" y="61"/>
                </a:moveTo>
                <a:cubicBezTo>
                  <a:pt x="2" y="61"/>
                  <a:pt x="0" y="62"/>
                  <a:pt x="0" y="64"/>
                </a:cubicBezTo>
                <a:cubicBezTo>
                  <a:pt x="0" y="65"/>
                  <a:pt x="2" y="67"/>
                  <a:pt x="3" y="67"/>
                </a:cubicBezTo>
                <a:cubicBezTo>
                  <a:pt x="5" y="67"/>
                  <a:pt x="6" y="65"/>
                  <a:pt x="6" y="64"/>
                </a:cubicBezTo>
                <a:cubicBezTo>
                  <a:pt x="6" y="62"/>
                  <a:pt x="5" y="61"/>
                  <a:pt x="3" y="61"/>
                </a:cubicBezTo>
                <a:close/>
                <a:moveTo>
                  <a:pt x="3" y="41"/>
                </a:moveTo>
                <a:cubicBezTo>
                  <a:pt x="2" y="41"/>
                  <a:pt x="0" y="42"/>
                  <a:pt x="0" y="44"/>
                </a:cubicBezTo>
                <a:cubicBezTo>
                  <a:pt x="0" y="45"/>
                  <a:pt x="2" y="47"/>
                  <a:pt x="3" y="47"/>
                </a:cubicBezTo>
                <a:cubicBezTo>
                  <a:pt x="5" y="47"/>
                  <a:pt x="6" y="45"/>
                  <a:pt x="6" y="44"/>
                </a:cubicBezTo>
                <a:cubicBezTo>
                  <a:pt x="6" y="42"/>
                  <a:pt x="5" y="41"/>
                  <a:pt x="3" y="41"/>
                </a:cubicBezTo>
                <a:close/>
                <a:moveTo>
                  <a:pt x="109" y="1"/>
                </a:moveTo>
                <a:cubicBezTo>
                  <a:pt x="97" y="13"/>
                  <a:pt x="97" y="13"/>
                  <a:pt x="97" y="13"/>
                </a:cubicBezTo>
                <a:cubicBezTo>
                  <a:pt x="96" y="14"/>
                  <a:pt x="96" y="14"/>
                  <a:pt x="96" y="15"/>
                </a:cubicBezTo>
                <a:cubicBezTo>
                  <a:pt x="96" y="16"/>
                  <a:pt x="96" y="17"/>
                  <a:pt x="97" y="17"/>
                </a:cubicBezTo>
                <a:cubicBezTo>
                  <a:pt x="109" y="30"/>
                  <a:pt x="109" y="30"/>
                  <a:pt x="109" y="30"/>
                </a:cubicBezTo>
                <a:cubicBezTo>
                  <a:pt x="109" y="30"/>
                  <a:pt x="110" y="31"/>
                  <a:pt x="111" y="31"/>
                </a:cubicBezTo>
                <a:cubicBezTo>
                  <a:pt x="112" y="31"/>
                  <a:pt x="112" y="30"/>
                  <a:pt x="113" y="30"/>
                </a:cubicBezTo>
                <a:cubicBezTo>
                  <a:pt x="114" y="29"/>
                  <a:pt x="114" y="27"/>
                  <a:pt x="113" y="25"/>
                </a:cubicBezTo>
                <a:cubicBezTo>
                  <a:pt x="106" y="18"/>
                  <a:pt x="106" y="18"/>
                  <a:pt x="106" y="18"/>
                </a:cubicBezTo>
                <a:cubicBezTo>
                  <a:pt x="129" y="18"/>
                  <a:pt x="129" y="18"/>
                  <a:pt x="129" y="18"/>
                </a:cubicBezTo>
                <a:cubicBezTo>
                  <a:pt x="143" y="18"/>
                  <a:pt x="154" y="29"/>
                  <a:pt x="154" y="43"/>
                </a:cubicBezTo>
                <a:cubicBezTo>
                  <a:pt x="154" y="57"/>
                  <a:pt x="154" y="57"/>
                  <a:pt x="154" y="57"/>
                </a:cubicBezTo>
                <a:cubicBezTo>
                  <a:pt x="154" y="59"/>
                  <a:pt x="155" y="60"/>
                  <a:pt x="157" y="60"/>
                </a:cubicBezTo>
                <a:cubicBezTo>
                  <a:pt x="158" y="60"/>
                  <a:pt x="160" y="59"/>
                  <a:pt x="160" y="57"/>
                </a:cubicBezTo>
                <a:cubicBezTo>
                  <a:pt x="160" y="43"/>
                  <a:pt x="160" y="43"/>
                  <a:pt x="160" y="43"/>
                </a:cubicBezTo>
                <a:cubicBezTo>
                  <a:pt x="160" y="26"/>
                  <a:pt x="146" y="12"/>
                  <a:pt x="129" y="12"/>
                </a:cubicBezTo>
                <a:cubicBezTo>
                  <a:pt x="106" y="12"/>
                  <a:pt x="106" y="12"/>
                  <a:pt x="106" y="12"/>
                </a:cubicBezTo>
                <a:cubicBezTo>
                  <a:pt x="113" y="5"/>
                  <a:pt x="113" y="5"/>
                  <a:pt x="113" y="5"/>
                </a:cubicBezTo>
                <a:cubicBezTo>
                  <a:pt x="114" y="4"/>
                  <a:pt x="114" y="2"/>
                  <a:pt x="113" y="1"/>
                </a:cubicBezTo>
                <a:cubicBezTo>
                  <a:pt x="112" y="0"/>
                  <a:pt x="110" y="0"/>
                  <a:pt x="109" y="1"/>
                </a:cubicBezTo>
                <a:close/>
                <a:moveTo>
                  <a:pt x="159" y="157"/>
                </a:moveTo>
                <a:cubicBezTo>
                  <a:pt x="159" y="86"/>
                  <a:pt x="159" y="86"/>
                  <a:pt x="159" y="86"/>
                </a:cubicBezTo>
                <a:cubicBezTo>
                  <a:pt x="159" y="84"/>
                  <a:pt x="158" y="83"/>
                  <a:pt x="156" y="83"/>
                </a:cubicBezTo>
                <a:cubicBezTo>
                  <a:pt x="85" y="83"/>
                  <a:pt x="85" y="83"/>
                  <a:pt x="85" y="83"/>
                </a:cubicBezTo>
                <a:cubicBezTo>
                  <a:pt x="84" y="83"/>
                  <a:pt x="82" y="84"/>
                  <a:pt x="82" y="86"/>
                </a:cubicBezTo>
                <a:cubicBezTo>
                  <a:pt x="82" y="157"/>
                  <a:pt x="82" y="157"/>
                  <a:pt x="82" y="157"/>
                </a:cubicBezTo>
                <a:cubicBezTo>
                  <a:pt x="82" y="159"/>
                  <a:pt x="84" y="160"/>
                  <a:pt x="85" y="160"/>
                </a:cubicBezTo>
                <a:cubicBezTo>
                  <a:pt x="156" y="160"/>
                  <a:pt x="156" y="160"/>
                  <a:pt x="156" y="160"/>
                </a:cubicBezTo>
                <a:cubicBezTo>
                  <a:pt x="158" y="160"/>
                  <a:pt x="159" y="159"/>
                  <a:pt x="159" y="157"/>
                </a:cubicBezTo>
                <a:close/>
                <a:moveTo>
                  <a:pt x="153" y="154"/>
                </a:moveTo>
                <a:cubicBezTo>
                  <a:pt x="88" y="154"/>
                  <a:pt x="88" y="154"/>
                  <a:pt x="88" y="154"/>
                </a:cubicBezTo>
                <a:cubicBezTo>
                  <a:pt x="88" y="89"/>
                  <a:pt x="88" y="89"/>
                  <a:pt x="88" y="89"/>
                </a:cubicBezTo>
                <a:cubicBezTo>
                  <a:pt x="153" y="89"/>
                  <a:pt x="153" y="89"/>
                  <a:pt x="153" y="89"/>
                </a:cubicBezTo>
                <a:lnTo>
                  <a:pt x="153" y="15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47" name="Freeform 846">
            <a:extLst>
              <a:ext uri="{FF2B5EF4-FFF2-40B4-BE49-F238E27FC236}">
                <a16:creationId xmlns:a16="http://schemas.microsoft.com/office/drawing/2014/main" xmlns="" id="{3857D1A3-B680-4846-A511-95C36CFA7080}"/>
              </a:ext>
            </a:extLst>
          </p:cNvPr>
          <p:cNvSpPr>
            <a:spLocks noEditPoints="1"/>
          </p:cNvSpPr>
          <p:nvPr/>
        </p:nvSpPr>
        <p:spPr bwMode="auto">
          <a:xfrm>
            <a:off x="8213725" y="5346700"/>
            <a:ext cx="546100" cy="492125"/>
          </a:xfrm>
          <a:custGeom>
            <a:avLst/>
            <a:gdLst>
              <a:gd name="T0" fmla="*/ 29 w 160"/>
              <a:gd name="T1" fmla="*/ 71 h 143"/>
              <a:gd name="T2" fmla="*/ 54 w 160"/>
              <a:gd name="T3" fmla="*/ 108 h 143"/>
              <a:gd name="T4" fmla="*/ 87 w 160"/>
              <a:gd name="T5" fmla="*/ 113 h 143"/>
              <a:gd name="T6" fmla="*/ 89 w 160"/>
              <a:gd name="T7" fmla="*/ 118 h 143"/>
              <a:gd name="T8" fmla="*/ 101 w 160"/>
              <a:gd name="T9" fmla="*/ 107 h 143"/>
              <a:gd name="T10" fmla="*/ 101 w 160"/>
              <a:gd name="T11" fmla="*/ 103 h 143"/>
              <a:gd name="T12" fmla="*/ 87 w 160"/>
              <a:gd name="T13" fmla="*/ 93 h 143"/>
              <a:gd name="T14" fmla="*/ 91 w 160"/>
              <a:gd name="T15" fmla="*/ 102 h 143"/>
              <a:gd name="T16" fmla="*/ 35 w 160"/>
              <a:gd name="T17" fmla="*/ 83 h 143"/>
              <a:gd name="T18" fmla="*/ 32 w 160"/>
              <a:gd name="T19" fmla="*/ 68 h 143"/>
              <a:gd name="T20" fmla="*/ 71 w 160"/>
              <a:gd name="T21" fmla="*/ 40 h 143"/>
              <a:gd name="T22" fmla="*/ 73 w 160"/>
              <a:gd name="T23" fmla="*/ 35 h 143"/>
              <a:gd name="T24" fmla="*/ 106 w 160"/>
              <a:gd name="T25" fmla="*/ 30 h 143"/>
              <a:gd name="T26" fmla="*/ 125 w 160"/>
              <a:gd name="T27" fmla="*/ 62 h 143"/>
              <a:gd name="T28" fmla="*/ 131 w 160"/>
              <a:gd name="T29" fmla="*/ 62 h 143"/>
              <a:gd name="T30" fmla="*/ 106 w 160"/>
              <a:gd name="T31" fmla="*/ 25 h 143"/>
              <a:gd name="T32" fmla="*/ 73 w 160"/>
              <a:gd name="T33" fmla="*/ 20 h 143"/>
              <a:gd name="T34" fmla="*/ 69 w 160"/>
              <a:gd name="T35" fmla="*/ 15 h 143"/>
              <a:gd name="T36" fmla="*/ 58 w 160"/>
              <a:gd name="T37" fmla="*/ 28 h 143"/>
              <a:gd name="T38" fmla="*/ 69 w 160"/>
              <a:gd name="T39" fmla="*/ 40 h 143"/>
              <a:gd name="T40" fmla="*/ 6 w 160"/>
              <a:gd name="T41" fmla="*/ 65 h 143"/>
              <a:gd name="T42" fmla="*/ 7 w 160"/>
              <a:gd name="T43" fmla="*/ 55 h 143"/>
              <a:gd name="T44" fmla="*/ 25 w 160"/>
              <a:gd name="T45" fmla="*/ 41 h 143"/>
              <a:gd name="T46" fmla="*/ 24 w 160"/>
              <a:gd name="T47" fmla="*/ 27 h 143"/>
              <a:gd name="T48" fmla="*/ 23 w 160"/>
              <a:gd name="T49" fmla="*/ 14 h 143"/>
              <a:gd name="T50" fmla="*/ 33 w 160"/>
              <a:gd name="T51" fmla="*/ 6 h 143"/>
              <a:gd name="T52" fmla="*/ 40 w 160"/>
              <a:gd name="T53" fmla="*/ 25 h 143"/>
              <a:gd name="T54" fmla="*/ 38 w 160"/>
              <a:gd name="T55" fmla="*/ 30 h 143"/>
              <a:gd name="T56" fmla="*/ 40 w 160"/>
              <a:gd name="T57" fmla="*/ 44 h 143"/>
              <a:gd name="T58" fmla="*/ 57 w 160"/>
              <a:gd name="T59" fmla="*/ 57 h 143"/>
              <a:gd name="T60" fmla="*/ 60 w 160"/>
              <a:gd name="T61" fmla="*/ 68 h 143"/>
              <a:gd name="T62" fmla="*/ 63 w 160"/>
              <a:gd name="T63" fmla="*/ 57 h 143"/>
              <a:gd name="T64" fmla="*/ 44 w 160"/>
              <a:gd name="T65" fmla="*/ 40 h 143"/>
              <a:gd name="T66" fmla="*/ 46 w 160"/>
              <a:gd name="T67" fmla="*/ 25 h 143"/>
              <a:gd name="T68" fmla="*/ 33 w 160"/>
              <a:gd name="T69" fmla="*/ 0 h 143"/>
              <a:gd name="T70" fmla="*/ 17 w 160"/>
              <a:gd name="T71" fmla="*/ 14 h 143"/>
              <a:gd name="T72" fmla="*/ 19 w 160"/>
              <a:gd name="T73" fmla="*/ 31 h 143"/>
              <a:gd name="T74" fmla="*/ 3 w 160"/>
              <a:gd name="T75" fmla="*/ 50 h 143"/>
              <a:gd name="T76" fmla="*/ 0 w 160"/>
              <a:gd name="T77" fmla="*/ 65 h 143"/>
              <a:gd name="T78" fmla="*/ 100 w 160"/>
              <a:gd name="T79" fmla="*/ 125 h 143"/>
              <a:gd name="T80" fmla="*/ 97 w 160"/>
              <a:gd name="T81" fmla="*/ 140 h 143"/>
              <a:gd name="T82" fmla="*/ 103 w 160"/>
              <a:gd name="T83" fmla="*/ 140 h 143"/>
              <a:gd name="T84" fmla="*/ 104 w 160"/>
              <a:gd name="T85" fmla="*/ 130 h 143"/>
              <a:gd name="T86" fmla="*/ 122 w 160"/>
              <a:gd name="T87" fmla="*/ 116 h 143"/>
              <a:gd name="T88" fmla="*/ 121 w 160"/>
              <a:gd name="T89" fmla="*/ 103 h 143"/>
              <a:gd name="T90" fmla="*/ 120 w 160"/>
              <a:gd name="T91" fmla="*/ 89 h 143"/>
              <a:gd name="T92" fmla="*/ 130 w 160"/>
              <a:gd name="T93" fmla="*/ 81 h 143"/>
              <a:gd name="T94" fmla="*/ 137 w 160"/>
              <a:gd name="T95" fmla="*/ 101 h 143"/>
              <a:gd name="T96" fmla="*/ 135 w 160"/>
              <a:gd name="T97" fmla="*/ 105 h 143"/>
              <a:gd name="T98" fmla="*/ 137 w 160"/>
              <a:gd name="T99" fmla="*/ 120 h 143"/>
              <a:gd name="T100" fmla="*/ 154 w 160"/>
              <a:gd name="T101" fmla="*/ 132 h 143"/>
              <a:gd name="T102" fmla="*/ 157 w 160"/>
              <a:gd name="T103" fmla="*/ 143 h 143"/>
              <a:gd name="T104" fmla="*/ 160 w 160"/>
              <a:gd name="T105" fmla="*/ 132 h 143"/>
              <a:gd name="T106" fmla="*/ 141 w 160"/>
              <a:gd name="T107" fmla="*/ 115 h 143"/>
              <a:gd name="T108" fmla="*/ 143 w 160"/>
              <a:gd name="T109" fmla="*/ 101 h 143"/>
              <a:gd name="T110" fmla="*/ 130 w 160"/>
              <a:gd name="T111" fmla="*/ 75 h 143"/>
              <a:gd name="T112" fmla="*/ 114 w 160"/>
              <a:gd name="T113" fmla="*/ 89 h 143"/>
              <a:gd name="T114" fmla="*/ 116 w 160"/>
              <a:gd name="T115" fmla="*/ 106 h 143"/>
              <a:gd name="T116" fmla="*/ 100 w 160"/>
              <a:gd name="T117" fmla="*/ 125 h 1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160" h="143">
                <a:moveTo>
                  <a:pt x="32" y="68"/>
                </a:moveTo>
                <a:cubicBezTo>
                  <a:pt x="30" y="68"/>
                  <a:pt x="29" y="69"/>
                  <a:pt x="29" y="71"/>
                </a:cubicBezTo>
                <a:cubicBezTo>
                  <a:pt x="29" y="83"/>
                  <a:pt x="29" y="83"/>
                  <a:pt x="29" y="83"/>
                </a:cubicBezTo>
                <a:cubicBezTo>
                  <a:pt x="29" y="97"/>
                  <a:pt x="40" y="108"/>
                  <a:pt x="54" y="108"/>
                </a:cubicBezTo>
                <a:cubicBezTo>
                  <a:pt x="91" y="108"/>
                  <a:pt x="91" y="108"/>
                  <a:pt x="91" y="108"/>
                </a:cubicBezTo>
                <a:cubicBezTo>
                  <a:pt x="87" y="113"/>
                  <a:pt x="87" y="113"/>
                  <a:pt x="87" y="113"/>
                </a:cubicBezTo>
                <a:cubicBezTo>
                  <a:pt x="85" y="114"/>
                  <a:pt x="85" y="116"/>
                  <a:pt x="87" y="117"/>
                </a:cubicBezTo>
                <a:cubicBezTo>
                  <a:pt x="87" y="118"/>
                  <a:pt x="88" y="118"/>
                  <a:pt x="89" y="118"/>
                </a:cubicBezTo>
                <a:cubicBezTo>
                  <a:pt x="89" y="118"/>
                  <a:pt x="90" y="118"/>
                  <a:pt x="91" y="117"/>
                </a:cubicBezTo>
                <a:cubicBezTo>
                  <a:pt x="101" y="107"/>
                  <a:pt x="101" y="107"/>
                  <a:pt x="101" y="107"/>
                </a:cubicBezTo>
                <a:cubicBezTo>
                  <a:pt x="101" y="107"/>
                  <a:pt x="102" y="106"/>
                  <a:pt x="102" y="105"/>
                </a:cubicBezTo>
                <a:cubicBezTo>
                  <a:pt x="102" y="105"/>
                  <a:pt x="101" y="104"/>
                  <a:pt x="101" y="103"/>
                </a:cubicBezTo>
                <a:cubicBezTo>
                  <a:pt x="91" y="93"/>
                  <a:pt x="91" y="93"/>
                  <a:pt x="91" y="93"/>
                </a:cubicBezTo>
                <a:cubicBezTo>
                  <a:pt x="90" y="92"/>
                  <a:pt x="88" y="92"/>
                  <a:pt x="87" y="93"/>
                </a:cubicBezTo>
                <a:cubicBezTo>
                  <a:pt x="85" y="94"/>
                  <a:pt x="85" y="96"/>
                  <a:pt x="87" y="97"/>
                </a:cubicBezTo>
                <a:cubicBezTo>
                  <a:pt x="91" y="102"/>
                  <a:pt x="91" y="102"/>
                  <a:pt x="91" y="102"/>
                </a:cubicBezTo>
                <a:cubicBezTo>
                  <a:pt x="54" y="102"/>
                  <a:pt x="54" y="102"/>
                  <a:pt x="54" y="102"/>
                </a:cubicBezTo>
                <a:cubicBezTo>
                  <a:pt x="43" y="102"/>
                  <a:pt x="35" y="94"/>
                  <a:pt x="35" y="83"/>
                </a:cubicBezTo>
                <a:cubicBezTo>
                  <a:pt x="35" y="71"/>
                  <a:pt x="35" y="71"/>
                  <a:pt x="35" y="71"/>
                </a:cubicBezTo>
                <a:cubicBezTo>
                  <a:pt x="35" y="69"/>
                  <a:pt x="33" y="68"/>
                  <a:pt x="32" y="68"/>
                </a:cubicBezTo>
                <a:close/>
                <a:moveTo>
                  <a:pt x="69" y="40"/>
                </a:moveTo>
                <a:cubicBezTo>
                  <a:pt x="70" y="40"/>
                  <a:pt x="70" y="40"/>
                  <a:pt x="71" y="40"/>
                </a:cubicBezTo>
                <a:cubicBezTo>
                  <a:pt x="72" y="40"/>
                  <a:pt x="73" y="40"/>
                  <a:pt x="73" y="40"/>
                </a:cubicBezTo>
                <a:cubicBezTo>
                  <a:pt x="74" y="38"/>
                  <a:pt x="74" y="37"/>
                  <a:pt x="73" y="35"/>
                </a:cubicBezTo>
                <a:cubicBezTo>
                  <a:pt x="68" y="30"/>
                  <a:pt x="68" y="30"/>
                  <a:pt x="68" y="30"/>
                </a:cubicBezTo>
                <a:cubicBezTo>
                  <a:pt x="106" y="30"/>
                  <a:pt x="106" y="30"/>
                  <a:pt x="106" y="30"/>
                </a:cubicBezTo>
                <a:cubicBezTo>
                  <a:pt x="117" y="30"/>
                  <a:pt x="125" y="39"/>
                  <a:pt x="125" y="50"/>
                </a:cubicBezTo>
                <a:cubicBezTo>
                  <a:pt x="125" y="62"/>
                  <a:pt x="125" y="62"/>
                  <a:pt x="125" y="62"/>
                </a:cubicBezTo>
                <a:cubicBezTo>
                  <a:pt x="125" y="63"/>
                  <a:pt x="127" y="65"/>
                  <a:pt x="128" y="65"/>
                </a:cubicBezTo>
                <a:cubicBezTo>
                  <a:pt x="130" y="65"/>
                  <a:pt x="131" y="63"/>
                  <a:pt x="131" y="62"/>
                </a:cubicBezTo>
                <a:cubicBezTo>
                  <a:pt x="131" y="50"/>
                  <a:pt x="131" y="50"/>
                  <a:pt x="131" y="50"/>
                </a:cubicBezTo>
                <a:cubicBezTo>
                  <a:pt x="131" y="36"/>
                  <a:pt x="120" y="25"/>
                  <a:pt x="106" y="25"/>
                </a:cubicBezTo>
                <a:cubicBezTo>
                  <a:pt x="68" y="25"/>
                  <a:pt x="68" y="25"/>
                  <a:pt x="68" y="25"/>
                </a:cubicBezTo>
                <a:cubicBezTo>
                  <a:pt x="73" y="20"/>
                  <a:pt x="73" y="20"/>
                  <a:pt x="73" y="20"/>
                </a:cubicBezTo>
                <a:cubicBezTo>
                  <a:pt x="75" y="19"/>
                  <a:pt x="75" y="17"/>
                  <a:pt x="73" y="15"/>
                </a:cubicBezTo>
                <a:cubicBezTo>
                  <a:pt x="72" y="14"/>
                  <a:pt x="70" y="14"/>
                  <a:pt x="69" y="15"/>
                </a:cubicBezTo>
                <a:cubicBezTo>
                  <a:pt x="59" y="25"/>
                  <a:pt x="59" y="25"/>
                  <a:pt x="59" y="25"/>
                </a:cubicBezTo>
                <a:cubicBezTo>
                  <a:pt x="59" y="26"/>
                  <a:pt x="58" y="27"/>
                  <a:pt x="58" y="28"/>
                </a:cubicBezTo>
                <a:cubicBezTo>
                  <a:pt x="58" y="28"/>
                  <a:pt x="59" y="29"/>
                  <a:pt x="59" y="30"/>
                </a:cubicBezTo>
                <a:lnTo>
                  <a:pt x="69" y="40"/>
                </a:lnTo>
                <a:close/>
                <a:moveTo>
                  <a:pt x="3" y="68"/>
                </a:moveTo>
                <a:cubicBezTo>
                  <a:pt x="5" y="68"/>
                  <a:pt x="6" y="66"/>
                  <a:pt x="6" y="65"/>
                </a:cubicBezTo>
                <a:cubicBezTo>
                  <a:pt x="6" y="57"/>
                  <a:pt x="6" y="57"/>
                  <a:pt x="6" y="57"/>
                </a:cubicBezTo>
                <a:cubicBezTo>
                  <a:pt x="6" y="56"/>
                  <a:pt x="6" y="55"/>
                  <a:pt x="7" y="55"/>
                </a:cubicBezTo>
                <a:cubicBezTo>
                  <a:pt x="14" y="49"/>
                  <a:pt x="22" y="45"/>
                  <a:pt x="23" y="44"/>
                </a:cubicBezTo>
                <a:cubicBezTo>
                  <a:pt x="24" y="44"/>
                  <a:pt x="25" y="42"/>
                  <a:pt x="25" y="41"/>
                </a:cubicBezTo>
                <a:cubicBezTo>
                  <a:pt x="25" y="30"/>
                  <a:pt x="25" y="30"/>
                  <a:pt x="25" y="30"/>
                </a:cubicBezTo>
                <a:cubicBezTo>
                  <a:pt x="25" y="29"/>
                  <a:pt x="25" y="28"/>
                  <a:pt x="24" y="27"/>
                </a:cubicBezTo>
                <a:cubicBezTo>
                  <a:pt x="23" y="27"/>
                  <a:pt x="23" y="26"/>
                  <a:pt x="23" y="25"/>
                </a:cubicBezTo>
                <a:cubicBezTo>
                  <a:pt x="23" y="14"/>
                  <a:pt x="23" y="14"/>
                  <a:pt x="23" y="14"/>
                </a:cubicBezTo>
                <a:cubicBezTo>
                  <a:pt x="23" y="9"/>
                  <a:pt x="26" y="6"/>
                  <a:pt x="30" y="6"/>
                </a:cubicBezTo>
                <a:cubicBezTo>
                  <a:pt x="33" y="6"/>
                  <a:pt x="33" y="6"/>
                  <a:pt x="33" y="6"/>
                </a:cubicBezTo>
                <a:cubicBezTo>
                  <a:pt x="37" y="6"/>
                  <a:pt x="40" y="9"/>
                  <a:pt x="40" y="14"/>
                </a:cubicBezTo>
                <a:cubicBezTo>
                  <a:pt x="40" y="25"/>
                  <a:pt x="40" y="25"/>
                  <a:pt x="40" y="25"/>
                </a:cubicBezTo>
                <a:cubicBezTo>
                  <a:pt x="40" y="26"/>
                  <a:pt x="40" y="27"/>
                  <a:pt x="39" y="27"/>
                </a:cubicBezTo>
                <a:cubicBezTo>
                  <a:pt x="39" y="28"/>
                  <a:pt x="38" y="29"/>
                  <a:pt x="38" y="30"/>
                </a:cubicBezTo>
                <a:cubicBezTo>
                  <a:pt x="38" y="41"/>
                  <a:pt x="38" y="41"/>
                  <a:pt x="38" y="41"/>
                </a:cubicBezTo>
                <a:cubicBezTo>
                  <a:pt x="38" y="42"/>
                  <a:pt x="39" y="44"/>
                  <a:pt x="40" y="44"/>
                </a:cubicBezTo>
                <a:cubicBezTo>
                  <a:pt x="42" y="45"/>
                  <a:pt x="49" y="49"/>
                  <a:pt x="56" y="55"/>
                </a:cubicBezTo>
                <a:cubicBezTo>
                  <a:pt x="57" y="55"/>
                  <a:pt x="57" y="56"/>
                  <a:pt x="57" y="57"/>
                </a:cubicBezTo>
                <a:cubicBezTo>
                  <a:pt x="57" y="65"/>
                  <a:pt x="57" y="65"/>
                  <a:pt x="57" y="65"/>
                </a:cubicBezTo>
                <a:cubicBezTo>
                  <a:pt x="57" y="66"/>
                  <a:pt x="59" y="68"/>
                  <a:pt x="60" y="68"/>
                </a:cubicBezTo>
                <a:cubicBezTo>
                  <a:pt x="62" y="68"/>
                  <a:pt x="63" y="66"/>
                  <a:pt x="63" y="65"/>
                </a:cubicBezTo>
                <a:cubicBezTo>
                  <a:pt x="63" y="57"/>
                  <a:pt x="63" y="57"/>
                  <a:pt x="63" y="57"/>
                </a:cubicBezTo>
                <a:cubicBezTo>
                  <a:pt x="63" y="54"/>
                  <a:pt x="62" y="52"/>
                  <a:pt x="60" y="50"/>
                </a:cubicBezTo>
                <a:cubicBezTo>
                  <a:pt x="54" y="45"/>
                  <a:pt x="47" y="41"/>
                  <a:pt x="44" y="40"/>
                </a:cubicBezTo>
                <a:cubicBezTo>
                  <a:pt x="44" y="31"/>
                  <a:pt x="44" y="31"/>
                  <a:pt x="44" y="31"/>
                </a:cubicBezTo>
                <a:cubicBezTo>
                  <a:pt x="46" y="30"/>
                  <a:pt x="46" y="28"/>
                  <a:pt x="46" y="25"/>
                </a:cubicBezTo>
                <a:cubicBezTo>
                  <a:pt x="46" y="14"/>
                  <a:pt x="46" y="14"/>
                  <a:pt x="46" y="14"/>
                </a:cubicBezTo>
                <a:cubicBezTo>
                  <a:pt x="46" y="6"/>
                  <a:pt x="40" y="0"/>
                  <a:pt x="33" y="0"/>
                </a:cubicBezTo>
                <a:cubicBezTo>
                  <a:pt x="30" y="0"/>
                  <a:pt x="30" y="0"/>
                  <a:pt x="30" y="0"/>
                </a:cubicBezTo>
                <a:cubicBezTo>
                  <a:pt x="23" y="0"/>
                  <a:pt x="17" y="6"/>
                  <a:pt x="17" y="14"/>
                </a:cubicBezTo>
                <a:cubicBezTo>
                  <a:pt x="17" y="25"/>
                  <a:pt x="17" y="25"/>
                  <a:pt x="17" y="25"/>
                </a:cubicBezTo>
                <a:cubicBezTo>
                  <a:pt x="17" y="28"/>
                  <a:pt x="18" y="30"/>
                  <a:pt x="19" y="31"/>
                </a:cubicBezTo>
                <a:cubicBezTo>
                  <a:pt x="19" y="40"/>
                  <a:pt x="19" y="40"/>
                  <a:pt x="19" y="40"/>
                </a:cubicBezTo>
                <a:cubicBezTo>
                  <a:pt x="16" y="41"/>
                  <a:pt x="9" y="45"/>
                  <a:pt x="3" y="50"/>
                </a:cubicBezTo>
                <a:cubicBezTo>
                  <a:pt x="1" y="52"/>
                  <a:pt x="0" y="54"/>
                  <a:pt x="0" y="57"/>
                </a:cubicBezTo>
                <a:cubicBezTo>
                  <a:pt x="0" y="65"/>
                  <a:pt x="0" y="65"/>
                  <a:pt x="0" y="65"/>
                </a:cubicBezTo>
                <a:cubicBezTo>
                  <a:pt x="0" y="66"/>
                  <a:pt x="1" y="68"/>
                  <a:pt x="3" y="68"/>
                </a:cubicBezTo>
                <a:close/>
                <a:moveTo>
                  <a:pt x="100" y="125"/>
                </a:moveTo>
                <a:cubicBezTo>
                  <a:pt x="98" y="127"/>
                  <a:pt x="97" y="129"/>
                  <a:pt x="97" y="132"/>
                </a:cubicBezTo>
                <a:cubicBezTo>
                  <a:pt x="97" y="140"/>
                  <a:pt x="97" y="140"/>
                  <a:pt x="97" y="140"/>
                </a:cubicBezTo>
                <a:cubicBezTo>
                  <a:pt x="97" y="142"/>
                  <a:pt x="98" y="143"/>
                  <a:pt x="100" y="143"/>
                </a:cubicBezTo>
                <a:cubicBezTo>
                  <a:pt x="101" y="143"/>
                  <a:pt x="103" y="142"/>
                  <a:pt x="103" y="140"/>
                </a:cubicBezTo>
                <a:cubicBezTo>
                  <a:pt x="103" y="132"/>
                  <a:pt x="103" y="132"/>
                  <a:pt x="103" y="132"/>
                </a:cubicBezTo>
                <a:cubicBezTo>
                  <a:pt x="103" y="131"/>
                  <a:pt x="103" y="130"/>
                  <a:pt x="104" y="130"/>
                </a:cubicBezTo>
                <a:cubicBezTo>
                  <a:pt x="111" y="124"/>
                  <a:pt x="119" y="120"/>
                  <a:pt x="120" y="120"/>
                </a:cubicBezTo>
                <a:cubicBezTo>
                  <a:pt x="121" y="119"/>
                  <a:pt x="122" y="118"/>
                  <a:pt x="122" y="116"/>
                </a:cubicBezTo>
                <a:cubicBezTo>
                  <a:pt x="122" y="105"/>
                  <a:pt x="122" y="105"/>
                  <a:pt x="122" y="105"/>
                </a:cubicBezTo>
                <a:cubicBezTo>
                  <a:pt x="122" y="104"/>
                  <a:pt x="121" y="103"/>
                  <a:pt x="121" y="103"/>
                </a:cubicBezTo>
                <a:cubicBezTo>
                  <a:pt x="120" y="102"/>
                  <a:pt x="120" y="101"/>
                  <a:pt x="120" y="101"/>
                </a:cubicBezTo>
                <a:cubicBezTo>
                  <a:pt x="120" y="89"/>
                  <a:pt x="120" y="89"/>
                  <a:pt x="120" y="89"/>
                </a:cubicBezTo>
                <a:cubicBezTo>
                  <a:pt x="120" y="85"/>
                  <a:pt x="123" y="81"/>
                  <a:pt x="127" y="81"/>
                </a:cubicBezTo>
                <a:cubicBezTo>
                  <a:pt x="130" y="81"/>
                  <a:pt x="130" y="81"/>
                  <a:pt x="130" y="81"/>
                </a:cubicBezTo>
                <a:cubicBezTo>
                  <a:pt x="134" y="81"/>
                  <a:pt x="137" y="85"/>
                  <a:pt x="137" y="89"/>
                </a:cubicBezTo>
                <a:cubicBezTo>
                  <a:pt x="137" y="101"/>
                  <a:pt x="137" y="101"/>
                  <a:pt x="137" y="101"/>
                </a:cubicBezTo>
                <a:cubicBezTo>
                  <a:pt x="137" y="101"/>
                  <a:pt x="137" y="102"/>
                  <a:pt x="136" y="103"/>
                </a:cubicBezTo>
                <a:cubicBezTo>
                  <a:pt x="135" y="103"/>
                  <a:pt x="135" y="104"/>
                  <a:pt x="135" y="105"/>
                </a:cubicBezTo>
                <a:cubicBezTo>
                  <a:pt x="135" y="116"/>
                  <a:pt x="135" y="116"/>
                  <a:pt x="135" y="116"/>
                </a:cubicBezTo>
                <a:cubicBezTo>
                  <a:pt x="135" y="118"/>
                  <a:pt x="136" y="119"/>
                  <a:pt x="137" y="120"/>
                </a:cubicBezTo>
                <a:cubicBezTo>
                  <a:pt x="138" y="120"/>
                  <a:pt x="146" y="124"/>
                  <a:pt x="153" y="130"/>
                </a:cubicBezTo>
                <a:cubicBezTo>
                  <a:pt x="154" y="130"/>
                  <a:pt x="154" y="131"/>
                  <a:pt x="154" y="132"/>
                </a:cubicBezTo>
                <a:cubicBezTo>
                  <a:pt x="154" y="140"/>
                  <a:pt x="154" y="140"/>
                  <a:pt x="154" y="140"/>
                </a:cubicBezTo>
                <a:cubicBezTo>
                  <a:pt x="154" y="142"/>
                  <a:pt x="155" y="143"/>
                  <a:pt x="157" y="143"/>
                </a:cubicBezTo>
                <a:cubicBezTo>
                  <a:pt x="159" y="143"/>
                  <a:pt x="160" y="142"/>
                  <a:pt x="160" y="140"/>
                </a:cubicBezTo>
                <a:cubicBezTo>
                  <a:pt x="160" y="132"/>
                  <a:pt x="160" y="132"/>
                  <a:pt x="160" y="132"/>
                </a:cubicBezTo>
                <a:cubicBezTo>
                  <a:pt x="160" y="129"/>
                  <a:pt x="159" y="127"/>
                  <a:pt x="157" y="125"/>
                </a:cubicBezTo>
                <a:cubicBezTo>
                  <a:pt x="151" y="120"/>
                  <a:pt x="144" y="116"/>
                  <a:pt x="141" y="115"/>
                </a:cubicBezTo>
                <a:cubicBezTo>
                  <a:pt x="141" y="106"/>
                  <a:pt x="141" y="106"/>
                  <a:pt x="141" y="106"/>
                </a:cubicBezTo>
                <a:cubicBezTo>
                  <a:pt x="142" y="105"/>
                  <a:pt x="143" y="103"/>
                  <a:pt x="143" y="101"/>
                </a:cubicBezTo>
                <a:cubicBezTo>
                  <a:pt x="143" y="89"/>
                  <a:pt x="143" y="89"/>
                  <a:pt x="143" y="89"/>
                </a:cubicBezTo>
                <a:cubicBezTo>
                  <a:pt x="143" y="81"/>
                  <a:pt x="137" y="75"/>
                  <a:pt x="130" y="75"/>
                </a:cubicBezTo>
                <a:cubicBezTo>
                  <a:pt x="127" y="75"/>
                  <a:pt x="127" y="75"/>
                  <a:pt x="127" y="75"/>
                </a:cubicBezTo>
                <a:cubicBezTo>
                  <a:pt x="120" y="75"/>
                  <a:pt x="114" y="81"/>
                  <a:pt x="114" y="89"/>
                </a:cubicBezTo>
                <a:cubicBezTo>
                  <a:pt x="114" y="101"/>
                  <a:pt x="114" y="101"/>
                  <a:pt x="114" y="101"/>
                </a:cubicBezTo>
                <a:cubicBezTo>
                  <a:pt x="114" y="103"/>
                  <a:pt x="114" y="105"/>
                  <a:pt x="116" y="106"/>
                </a:cubicBezTo>
                <a:cubicBezTo>
                  <a:pt x="116" y="115"/>
                  <a:pt x="116" y="115"/>
                  <a:pt x="116" y="115"/>
                </a:cubicBezTo>
                <a:cubicBezTo>
                  <a:pt x="113" y="116"/>
                  <a:pt x="106" y="120"/>
                  <a:pt x="100" y="12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48" name="Freeform 847">
            <a:extLst>
              <a:ext uri="{FF2B5EF4-FFF2-40B4-BE49-F238E27FC236}">
                <a16:creationId xmlns:a16="http://schemas.microsoft.com/office/drawing/2014/main" xmlns="" id="{64BA67DF-578E-4A06-A551-817FE58633B0}"/>
              </a:ext>
            </a:extLst>
          </p:cNvPr>
          <p:cNvSpPr>
            <a:spLocks noEditPoints="1"/>
          </p:cNvSpPr>
          <p:nvPr/>
        </p:nvSpPr>
        <p:spPr bwMode="auto">
          <a:xfrm>
            <a:off x="8213725" y="5938838"/>
            <a:ext cx="546100" cy="547688"/>
          </a:xfrm>
          <a:custGeom>
            <a:avLst/>
            <a:gdLst>
              <a:gd name="T0" fmla="*/ 0 w 160"/>
              <a:gd name="T1" fmla="*/ 50 h 159"/>
              <a:gd name="T2" fmla="*/ 35 w 160"/>
              <a:gd name="T3" fmla="*/ 59 h 159"/>
              <a:gd name="T4" fmla="*/ 26 w 160"/>
              <a:gd name="T5" fmla="*/ 68 h 159"/>
              <a:gd name="T6" fmla="*/ 26 w 160"/>
              <a:gd name="T7" fmla="*/ 74 h 159"/>
              <a:gd name="T8" fmla="*/ 52 w 160"/>
              <a:gd name="T9" fmla="*/ 71 h 159"/>
              <a:gd name="T10" fmla="*/ 41 w 160"/>
              <a:gd name="T11" fmla="*/ 68 h 159"/>
              <a:gd name="T12" fmla="*/ 66 w 160"/>
              <a:gd name="T13" fmla="*/ 59 h 159"/>
              <a:gd name="T14" fmla="*/ 75 w 160"/>
              <a:gd name="T15" fmla="*/ 9 h 159"/>
              <a:gd name="T16" fmla="*/ 9 w 160"/>
              <a:gd name="T17" fmla="*/ 0 h 159"/>
              <a:gd name="T18" fmla="*/ 69 w 160"/>
              <a:gd name="T19" fmla="*/ 9 h 159"/>
              <a:gd name="T20" fmla="*/ 66 w 160"/>
              <a:gd name="T21" fmla="*/ 53 h 159"/>
              <a:gd name="T22" fmla="*/ 6 w 160"/>
              <a:gd name="T23" fmla="*/ 50 h 159"/>
              <a:gd name="T24" fmla="*/ 9 w 160"/>
              <a:gd name="T25" fmla="*/ 6 h 159"/>
              <a:gd name="T26" fmla="*/ 69 w 160"/>
              <a:gd name="T27" fmla="*/ 9 h 159"/>
              <a:gd name="T28" fmla="*/ 94 w 160"/>
              <a:gd name="T29" fmla="*/ 85 h 159"/>
              <a:gd name="T30" fmla="*/ 85 w 160"/>
              <a:gd name="T31" fmla="*/ 135 h 159"/>
              <a:gd name="T32" fmla="*/ 119 w 160"/>
              <a:gd name="T33" fmla="*/ 144 h 159"/>
              <a:gd name="T34" fmla="*/ 111 w 160"/>
              <a:gd name="T35" fmla="*/ 153 h 159"/>
              <a:gd name="T36" fmla="*/ 111 w 160"/>
              <a:gd name="T37" fmla="*/ 159 h 159"/>
              <a:gd name="T38" fmla="*/ 137 w 160"/>
              <a:gd name="T39" fmla="*/ 156 h 159"/>
              <a:gd name="T40" fmla="*/ 125 w 160"/>
              <a:gd name="T41" fmla="*/ 153 h 159"/>
              <a:gd name="T42" fmla="*/ 151 w 160"/>
              <a:gd name="T43" fmla="*/ 144 h 159"/>
              <a:gd name="T44" fmla="*/ 160 w 160"/>
              <a:gd name="T45" fmla="*/ 94 h 159"/>
              <a:gd name="T46" fmla="*/ 154 w 160"/>
              <a:gd name="T47" fmla="*/ 135 h 159"/>
              <a:gd name="T48" fmla="*/ 94 w 160"/>
              <a:gd name="T49" fmla="*/ 138 h 159"/>
              <a:gd name="T50" fmla="*/ 91 w 160"/>
              <a:gd name="T51" fmla="*/ 94 h 159"/>
              <a:gd name="T52" fmla="*/ 151 w 160"/>
              <a:gd name="T53" fmla="*/ 91 h 159"/>
              <a:gd name="T54" fmla="*/ 154 w 160"/>
              <a:gd name="T55" fmla="*/ 135 h 159"/>
              <a:gd name="T56" fmla="*/ 119 w 160"/>
              <a:gd name="T57" fmla="*/ 32 h 159"/>
              <a:gd name="T58" fmla="*/ 120 w 160"/>
              <a:gd name="T59" fmla="*/ 65 h 159"/>
              <a:gd name="T60" fmla="*/ 110 w 160"/>
              <a:gd name="T61" fmla="*/ 59 h 159"/>
              <a:gd name="T62" fmla="*/ 120 w 160"/>
              <a:gd name="T63" fmla="*/ 74 h 159"/>
              <a:gd name="T64" fmla="*/ 124 w 160"/>
              <a:gd name="T65" fmla="*/ 74 h 159"/>
              <a:gd name="T66" fmla="*/ 135 w 160"/>
              <a:gd name="T67" fmla="*/ 59 h 159"/>
              <a:gd name="T68" fmla="*/ 125 w 160"/>
              <a:gd name="T69" fmla="*/ 65 h 159"/>
              <a:gd name="T70" fmla="*/ 125 w 160"/>
              <a:gd name="T71" fmla="*/ 30 h 159"/>
              <a:gd name="T72" fmla="*/ 91 w 160"/>
              <a:gd name="T73" fmla="*/ 27 h 159"/>
              <a:gd name="T74" fmla="*/ 91 w 160"/>
              <a:gd name="T75" fmla="*/ 32 h 159"/>
              <a:gd name="T76" fmla="*/ 38 w 160"/>
              <a:gd name="T77" fmla="*/ 134 h 159"/>
              <a:gd name="T78" fmla="*/ 72 w 160"/>
              <a:gd name="T79" fmla="*/ 131 h 159"/>
              <a:gd name="T80" fmla="*/ 41 w 160"/>
              <a:gd name="T81" fmla="*/ 128 h 159"/>
              <a:gd name="T82" fmla="*/ 40 w 160"/>
              <a:gd name="T83" fmla="*/ 96 h 159"/>
              <a:gd name="T84" fmla="*/ 48 w 160"/>
              <a:gd name="T85" fmla="*/ 102 h 159"/>
              <a:gd name="T86" fmla="*/ 50 w 160"/>
              <a:gd name="T87" fmla="*/ 97 h 159"/>
              <a:gd name="T88" fmla="*/ 36 w 160"/>
              <a:gd name="T89" fmla="*/ 87 h 159"/>
              <a:gd name="T90" fmla="*/ 25 w 160"/>
              <a:gd name="T91" fmla="*/ 101 h 159"/>
              <a:gd name="T92" fmla="*/ 35 w 160"/>
              <a:gd name="T93" fmla="*/ 96 h 159"/>
              <a:gd name="T94" fmla="*/ 35 w 160"/>
              <a:gd name="T95" fmla="*/ 131 h 1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60" h="159">
                <a:moveTo>
                  <a:pt x="0" y="9"/>
                </a:moveTo>
                <a:cubicBezTo>
                  <a:pt x="0" y="50"/>
                  <a:pt x="0" y="50"/>
                  <a:pt x="0" y="50"/>
                </a:cubicBezTo>
                <a:cubicBezTo>
                  <a:pt x="0" y="55"/>
                  <a:pt x="4" y="59"/>
                  <a:pt x="9" y="59"/>
                </a:cubicBezTo>
                <a:cubicBezTo>
                  <a:pt x="35" y="59"/>
                  <a:pt x="35" y="59"/>
                  <a:pt x="35" y="59"/>
                </a:cubicBezTo>
                <a:cubicBezTo>
                  <a:pt x="35" y="68"/>
                  <a:pt x="35" y="68"/>
                  <a:pt x="35" y="68"/>
                </a:cubicBezTo>
                <a:cubicBezTo>
                  <a:pt x="26" y="68"/>
                  <a:pt x="26" y="68"/>
                  <a:pt x="26" y="68"/>
                </a:cubicBezTo>
                <a:cubicBezTo>
                  <a:pt x="24" y="68"/>
                  <a:pt x="23" y="69"/>
                  <a:pt x="23" y="71"/>
                </a:cubicBezTo>
                <a:cubicBezTo>
                  <a:pt x="23" y="73"/>
                  <a:pt x="24" y="74"/>
                  <a:pt x="26" y="74"/>
                </a:cubicBezTo>
                <a:cubicBezTo>
                  <a:pt x="49" y="74"/>
                  <a:pt x="49" y="74"/>
                  <a:pt x="49" y="74"/>
                </a:cubicBezTo>
                <a:cubicBezTo>
                  <a:pt x="51" y="74"/>
                  <a:pt x="52" y="73"/>
                  <a:pt x="52" y="71"/>
                </a:cubicBezTo>
                <a:cubicBezTo>
                  <a:pt x="52" y="69"/>
                  <a:pt x="51" y="68"/>
                  <a:pt x="49" y="68"/>
                </a:cubicBezTo>
                <a:cubicBezTo>
                  <a:pt x="41" y="68"/>
                  <a:pt x="41" y="68"/>
                  <a:pt x="41" y="68"/>
                </a:cubicBezTo>
                <a:cubicBezTo>
                  <a:pt x="41" y="59"/>
                  <a:pt x="41" y="59"/>
                  <a:pt x="41" y="59"/>
                </a:cubicBezTo>
                <a:cubicBezTo>
                  <a:pt x="66" y="59"/>
                  <a:pt x="66" y="59"/>
                  <a:pt x="66" y="59"/>
                </a:cubicBezTo>
                <a:cubicBezTo>
                  <a:pt x="71" y="59"/>
                  <a:pt x="75" y="55"/>
                  <a:pt x="75" y="50"/>
                </a:cubicBezTo>
                <a:cubicBezTo>
                  <a:pt x="75" y="9"/>
                  <a:pt x="75" y="9"/>
                  <a:pt x="75" y="9"/>
                </a:cubicBezTo>
                <a:cubicBezTo>
                  <a:pt x="75" y="4"/>
                  <a:pt x="71" y="0"/>
                  <a:pt x="66" y="0"/>
                </a:cubicBezTo>
                <a:cubicBezTo>
                  <a:pt x="9" y="0"/>
                  <a:pt x="9" y="0"/>
                  <a:pt x="9" y="0"/>
                </a:cubicBezTo>
                <a:cubicBezTo>
                  <a:pt x="4" y="0"/>
                  <a:pt x="0" y="4"/>
                  <a:pt x="0" y="9"/>
                </a:cubicBezTo>
                <a:close/>
                <a:moveTo>
                  <a:pt x="69" y="9"/>
                </a:moveTo>
                <a:cubicBezTo>
                  <a:pt x="69" y="50"/>
                  <a:pt x="69" y="50"/>
                  <a:pt x="69" y="50"/>
                </a:cubicBezTo>
                <a:cubicBezTo>
                  <a:pt x="69" y="52"/>
                  <a:pt x="68" y="53"/>
                  <a:pt x="66" y="53"/>
                </a:cubicBezTo>
                <a:cubicBezTo>
                  <a:pt x="9" y="53"/>
                  <a:pt x="9" y="53"/>
                  <a:pt x="9" y="53"/>
                </a:cubicBezTo>
                <a:cubicBezTo>
                  <a:pt x="7" y="53"/>
                  <a:pt x="6" y="52"/>
                  <a:pt x="6" y="50"/>
                </a:cubicBezTo>
                <a:cubicBezTo>
                  <a:pt x="6" y="9"/>
                  <a:pt x="6" y="9"/>
                  <a:pt x="6" y="9"/>
                </a:cubicBezTo>
                <a:cubicBezTo>
                  <a:pt x="6" y="7"/>
                  <a:pt x="7" y="6"/>
                  <a:pt x="9" y="6"/>
                </a:cubicBezTo>
                <a:cubicBezTo>
                  <a:pt x="66" y="6"/>
                  <a:pt x="66" y="6"/>
                  <a:pt x="66" y="6"/>
                </a:cubicBezTo>
                <a:cubicBezTo>
                  <a:pt x="68" y="6"/>
                  <a:pt x="69" y="7"/>
                  <a:pt x="69" y="9"/>
                </a:cubicBezTo>
                <a:close/>
                <a:moveTo>
                  <a:pt x="151" y="85"/>
                </a:moveTo>
                <a:cubicBezTo>
                  <a:pt x="94" y="85"/>
                  <a:pt x="94" y="85"/>
                  <a:pt x="94" y="85"/>
                </a:cubicBezTo>
                <a:cubicBezTo>
                  <a:pt x="89" y="85"/>
                  <a:pt x="85" y="89"/>
                  <a:pt x="85" y="94"/>
                </a:cubicBezTo>
                <a:cubicBezTo>
                  <a:pt x="85" y="135"/>
                  <a:pt x="85" y="135"/>
                  <a:pt x="85" y="135"/>
                </a:cubicBezTo>
                <a:cubicBezTo>
                  <a:pt x="85" y="140"/>
                  <a:pt x="89" y="144"/>
                  <a:pt x="94" y="144"/>
                </a:cubicBezTo>
                <a:cubicBezTo>
                  <a:pt x="119" y="144"/>
                  <a:pt x="119" y="144"/>
                  <a:pt x="119" y="144"/>
                </a:cubicBezTo>
                <a:cubicBezTo>
                  <a:pt x="119" y="153"/>
                  <a:pt x="119" y="153"/>
                  <a:pt x="119" y="153"/>
                </a:cubicBezTo>
                <a:cubicBezTo>
                  <a:pt x="111" y="153"/>
                  <a:pt x="111" y="153"/>
                  <a:pt x="111" y="153"/>
                </a:cubicBezTo>
                <a:cubicBezTo>
                  <a:pt x="109" y="153"/>
                  <a:pt x="108" y="154"/>
                  <a:pt x="108" y="156"/>
                </a:cubicBezTo>
                <a:cubicBezTo>
                  <a:pt x="108" y="157"/>
                  <a:pt x="109" y="159"/>
                  <a:pt x="111" y="159"/>
                </a:cubicBezTo>
                <a:cubicBezTo>
                  <a:pt x="134" y="159"/>
                  <a:pt x="134" y="159"/>
                  <a:pt x="134" y="159"/>
                </a:cubicBezTo>
                <a:cubicBezTo>
                  <a:pt x="136" y="159"/>
                  <a:pt x="137" y="157"/>
                  <a:pt x="137" y="156"/>
                </a:cubicBezTo>
                <a:cubicBezTo>
                  <a:pt x="137" y="154"/>
                  <a:pt x="136" y="153"/>
                  <a:pt x="134" y="153"/>
                </a:cubicBezTo>
                <a:cubicBezTo>
                  <a:pt x="125" y="153"/>
                  <a:pt x="125" y="153"/>
                  <a:pt x="125" y="153"/>
                </a:cubicBezTo>
                <a:cubicBezTo>
                  <a:pt x="125" y="144"/>
                  <a:pt x="125" y="144"/>
                  <a:pt x="125" y="144"/>
                </a:cubicBezTo>
                <a:cubicBezTo>
                  <a:pt x="151" y="144"/>
                  <a:pt x="151" y="144"/>
                  <a:pt x="151" y="144"/>
                </a:cubicBezTo>
                <a:cubicBezTo>
                  <a:pt x="156" y="144"/>
                  <a:pt x="160" y="140"/>
                  <a:pt x="160" y="135"/>
                </a:cubicBezTo>
                <a:cubicBezTo>
                  <a:pt x="160" y="94"/>
                  <a:pt x="160" y="94"/>
                  <a:pt x="160" y="94"/>
                </a:cubicBezTo>
                <a:cubicBezTo>
                  <a:pt x="160" y="89"/>
                  <a:pt x="156" y="85"/>
                  <a:pt x="151" y="85"/>
                </a:cubicBezTo>
                <a:close/>
                <a:moveTo>
                  <a:pt x="154" y="135"/>
                </a:moveTo>
                <a:cubicBezTo>
                  <a:pt x="154" y="137"/>
                  <a:pt x="153" y="138"/>
                  <a:pt x="151" y="138"/>
                </a:cubicBezTo>
                <a:cubicBezTo>
                  <a:pt x="94" y="138"/>
                  <a:pt x="94" y="138"/>
                  <a:pt x="94" y="138"/>
                </a:cubicBezTo>
                <a:cubicBezTo>
                  <a:pt x="92" y="138"/>
                  <a:pt x="91" y="137"/>
                  <a:pt x="91" y="135"/>
                </a:cubicBezTo>
                <a:cubicBezTo>
                  <a:pt x="91" y="94"/>
                  <a:pt x="91" y="94"/>
                  <a:pt x="91" y="94"/>
                </a:cubicBezTo>
                <a:cubicBezTo>
                  <a:pt x="91" y="92"/>
                  <a:pt x="92" y="91"/>
                  <a:pt x="94" y="91"/>
                </a:cubicBezTo>
                <a:cubicBezTo>
                  <a:pt x="151" y="91"/>
                  <a:pt x="151" y="91"/>
                  <a:pt x="151" y="91"/>
                </a:cubicBezTo>
                <a:cubicBezTo>
                  <a:pt x="153" y="91"/>
                  <a:pt x="154" y="92"/>
                  <a:pt x="154" y="94"/>
                </a:cubicBezTo>
                <a:cubicBezTo>
                  <a:pt x="154" y="135"/>
                  <a:pt x="154" y="135"/>
                  <a:pt x="154" y="135"/>
                </a:cubicBezTo>
                <a:close/>
                <a:moveTo>
                  <a:pt x="91" y="32"/>
                </a:moveTo>
                <a:cubicBezTo>
                  <a:pt x="119" y="32"/>
                  <a:pt x="119" y="32"/>
                  <a:pt x="119" y="32"/>
                </a:cubicBezTo>
                <a:cubicBezTo>
                  <a:pt x="119" y="64"/>
                  <a:pt x="119" y="64"/>
                  <a:pt x="119" y="64"/>
                </a:cubicBezTo>
                <a:cubicBezTo>
                  <a:pt x="119" y="64"/>
                  <a:pt x="119" y="64"/>
                  <a:pt x="120" y="65"/>
                </a:cubicBezTo>
                <a:cubicBezTo>
                  <a:pt x="114" y="59"/>
                  <a:pt x="114" y="59"/>
                  <a:pt x="114" y="59"/>
                </a:cubicBezTo>
                <a:cubicBezTo>
                  <a:pt x="113" y="58"/>
                  <a:pt x="111" y="58"/>
                  <a:pt x="110" y="59"/>
                </a:cubicBezTo>
                <a:cubicBezTo>
                  <a:pt x="109" y="60"/>
                  <a:pt x="109" y="62"/>
                  <a:pt x="110" y="63"/>
                </a:cubicBezTo>
                <a:cubicBezTo>
                  <a:pt x="120" y="74"/>
                  <a:pt x="120" y="74"/>
                  <a:pt x="120" y="74"/>
                </a:cubicBezTo>
                <a:cubicBezTo>
                  <a:pt x="121" y="74"/>
                  <a:pt x="122" y="75"/>
                  <a:pt x="122" y="75"/>
                </a:cubicBezTo>
                <a:cubicBezTo>
                  <a:pt x="123" y="75"/>
                  <a:pt x="124" y="74"/>
                  <a:pt x="124" y="74"/>
                </a:cubicBezTo>
                <a:cubicBezTo>
                  <a:pt x="135" y="63"/>
                  <a:pt x="135" y="63"/>
                  <a:pt x="135" y="63"/>
                </a:cubicBezTo>
                <a:cubicBezTo>
                  <a:pt x="136" y="62"/>
                  <a:pt x="136" y="60"/>
                  <a:pt x="135" y="59"/>
                </a:cubicBezTo>
                <a:cubicBezTo>
                  <a:pt x="134" y="58"/>
                  <a:pt x="132" y="58"/>
                  <a:pt x="131" y="59"/>
                </a:cubicBezTo>
                <a:cubicBezTo>
                  <a:pt x="125" y="65"/>
                  <a:pt x="125" y="65"/>
                  <a:pt x="125" y="65"/>
                </a:cubicBezTo>
                <a:cubicBezTo>
                  <a:pt x="125" y="64"/>
                  <a:pt x="125" y="64"/>
                  <a:pt x="125" y="64"/>
                </a:cubicBezTo>
                <a:cubicBezTo>
                  <a:pt x="125" y="30"/>
                  <a:pt x="125" y="30"/>
                  <a:pt x="125" y="30"/>
                </a:cubicBezTo>
                <a:cubicBezTo>
                  <a:pt x="125" y="28"/>
                  <a:pt x="124" y="27"/>
                  <a:pt x="122" y="27"/>
                </a:cubicBezTo>
                <a:cubicBezTo>
                  <a:pt x="91" y="27"/>
                  <a:pt x="91" y="27"/>
                  <a:pt x="91" y="27"/>
                </a:cubicBezTo>
                <a:cubicBezTo>
                  <a:pt x="89" y="27"/>
                  <a:pt x="88" y="28"/>
                  <a:pt x="88" y="30"/>
                </a:cubicBezTo>
                <a:cubicBezTo>
                  <a:pt x="88" y="31"/>
                  <a:pt x="89" y="32"/>
                  <a:pt x="91" y="32"/>
                </a:cubicBezTo>
                <a:close/>
                <a:moveTo>
                  <a:pt x="35" y="131"/>
                </a:moveTo>
                <a:cubicBezTo>
                  <a:pt x="35" y="133"/>
                  <a:pt x="36" y="134"/>
                  <a:pt x="38" y="134"/>
                </a:cubicBezTo>
                <a:cubicBezTo>
                  <a:pt x="69" y="134"/>
                  <a:pt x="69" y="134"/>
                  <a:pt x="69" y="134"/>
                </a:cubicBezTo>
                <a:cubicBezTo>
                  <a:pt x="71" y="134"/>
                  <a:pt x="72" y="133"/>
                  <a:pt x="72" y="131"/>
                </a:cubicBezTo>
                <a:cubicBezTo>
                  <a:pt x="72" y="129"/>
                  <a:pt x="71" y="128"/>
                  <a:pt x="69" y="128"/>
                </a:cubicBezTo>
                <a:cubicBezTo>
                  <a:pt x="41" y="128"/>
                  <a:pt x="41" y="128"/>
                  <a:pt x="41" y="128"/>
                </a:cubicBezTo>
                <a:cubicBezTo>
                  <a:pt x="41" y="97"/>
                  <a:pt x="41" y="97"/>
                  <a:pt x="41" y="97"/>
                </a:cubicBezTo>
                <a:cubicBezTo>
                  <a:pt x="41" y="96"/>
                  <a:pt x="41" y="96"/>
                  <a:pt x="40" y="96"/>
                </a:cubicBezTo>
                <a:cubicBezTo>
                  <a:pt x="46" y="101"/>
                  <a:pt x="46" y="101"/>
                  <a:pt x="46" y="101"/>
                </a:cubicBezTo>
                <a:cubicBezTo>
                  <a:pt x="46" y="102"/>
                  <a:pt x="47" y="102"/>
                  <a:pt x="48" y="102"/>
                </a:cubicBezTo>
                <a:cubicBezTo>
                  <a:pt x="49" y="102"/>
                  <a:pt x="49" y="102"/>
                  <a:pt x="50" y="101"/>
                </a:cubicBezTo>
                <a:cubicBezTo>
                  <a:pt x="51" y="100"/>
                  <a:pt x="51" y="98"/>
                  <a:pt x="50" y="97"/>
                </a:cubicBezTo>
                <a:cubicBezTo>
                  <a:pt x="40" y="87"/>
                  <a:pt x="40" y="87"/>
                  <a:pt x="40" y="87"/>
                </a:cubicBezTo>
                <a:cubicBezTo>
                  <a:pt x="39" y="86"/>
                  <a:pt x="37" y="86"/>
                  <a:pt x="36" y="87"/>
                </a:cubicBezTo>
                <a:cubicBezTo>
                  <a:pt x="25" y="97"/>
                  <a:pt x="25" y="97"/>
                  <a:pt x="25" y="97"/>
                </a:cubicBezTo>
                <a:cubicBezTo>
                  <a:pt x="24" y="98"/>
                  <a:pt x="24" y="100"/>
                  <a:pt x="25" y="101"/>
                </a:cubicBezTo>
                <a:cubicBezTo>
                  <a:pt x="26" y="102"/>
                  <a:pt x="28" y="102"/>
                  <a:pt x="29" y="101"/>
                </a:cubicBezTo>
                <a:cubicBezTo>
                  <a:pt x="35" y="96"/>
                  <a:pt x="35" y="96"/>
                  <a:pt x="35" y="96"/>
                </a:cubicBezTo>
                <a:cubicBezTo>
                  <a:pt x="35" y="96"/>
                  <a:pt x="35" y="96"/>
                  <a:pt x="35" y="97"/>
                </a:cubicBezTo>
                <a:cubicBezTo>
                  <a:pt x="35" y="131"/>
                  <a:pt x="35" y="131"/>
                  <a:pt x="35" y="13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49" name="Freeform 848">
            <a:extLst>
              <a:ext uri="{FF2B5EF4-FFF2-40B4-BE49-F238E27FC236}">
                <a16:creationId xmlns:a16="http://schemas.microsoft.com/office/drawing/2014/main" xmlns="" id="{7E4A59C9-A024-4BC8-88C8-3D723293290E}"/>
              </a:ext>
            </a:extLst>
          </p:cNvPr>
          <p:cNvSpPr>
            <a:spLocks noEditPoints="1"/>
          </p:cNvSpPr>
          <p:nvPr/>
        </p:nvSpPr>
        <p:spPr bwMode="auto">
          <a:xfrm>
            <a:off x="9169400" y="392113"/>
            <a:ext cx="546100" cy="482600"/>
          </a:xfrm>
          <a:custGeom>
            <a:avLst/>
            <a:gdLst>
              <a:gd name="T0" fmla="*/ 78 w 160"/>
              <a:gd name="T1" fmla="*/ 22 h 140"/>
              <a:gd name="T2" fmla="*/ 51 w 160"/>
              <a:gd name="T3" fmla="*/ 0 h 140"/>
              <a:gd name="T4" fmla="*/ 30 w 160"/>
              <a:gd name="T5" fmla="*/ 43 h 140"/>
              <a:gd name="T6" fmla="*/ 34 w 160"/>
              <a:gd name="T7" fmla="*/ 69 h 140"/>
              <a:gd name="T8" fmla="*/ 0 w 160"/>
              <a:gd name="T9" fmla="*/ 98 h 140"/>
              <a:gd name="T10" fmla="*/ 3 w 160"/>
              <a:gd name="T11" fmla="*/ 115 h 140"/>
              <a:gd name="T12" fmla="*/ 6 w 160"/>
              <a:gd name="T13" fmla="*/ 98 h 140"/>
              <a:gd name="T14" fmla="*/ 38 w 160"/>
              <a:gd name="T15" fmla="*/ 74 h 140"/>
              <a:gd name="T16" fmla="*/ 40 w 160"/>
              <a:gd name="T17" fmla="*/ 50 h 140"/>
              <a:gd name="T18" fmla="*/ 36 w 160"/>
              <a:gd name="T19" fmla="*/ 43 h 140"/>
              <a:gd name="T20" fmla="*/ 51 w 160"/>
              <a:gd name="T21" fmla="*/ 6 h 140"/>
              <a:gd name="T22" fmla="*/ 72 w 160"/>
              <a:gd name="T23" fmla="*/ 22 h 140"/>
              <a:gd name="T24" fmla="*/ 69 w 160"/>
              <a:gd name="T25" fmla="*/ 48 h 140"/>
              <a:gd name="T26" fmla="*/ 68 w 160"/>
              <a:gd name="T27" fmla="*/ 70 h 140"/>
              <a:gd name="T28" fmla="*/ 99 w 160"/>
              <a:gd name="T29" fmla="*/ 93 h 140"/>
              <a:gd name="T30" fmla="*/ 101 w 160"/>
              <a:gd name="T31" fmla="*/ 112 h 140"/>
              <a:gd name="T32" fmla="*/ 107 w 160"/>
              <a:gd name="T33" fmla="*/ 112 h 140"/>
              <a:gd name="T34" fmla="*/ 103 w 160"/>
              <a:gd name="T35" fmla="*/ 88 h 140"/>
              <a:gd name="T36" fmla="*/ 74 w 160"/>
              <a:gd name="T37" fmla="*/ 52 h 140"/>
              <a:gd name="T38" fmla="*/ 61 w 160"/>
              <a:gd name="T39" fmla="*/ 73 h 140"/>
              <a:gd name="T40" fmla="*/ 56 w 160"/>
              <a:gd name="T41" fmla="*/ 79 h 140"/>
              <a:gd name="T42" fmla="*/ 54 w 160"/>
              <a:gd name="T43" fmla="*/ 80 h 140"/>
              <a:gd name="T44" fmla="*/ 47 w 160"/>
              <a:gd name="T45" fmla="*/ 73 h 140"/>
              <a:gd name="T46" fmla="*/ 46 w 160"/>
              <a:gd name="T47" fmla="*/ 82 h 140"/>
              <a:gd name="T48" fmla="*/ 45 w 160"/>
              <a:gd name="T49" fmla="*/ 133 h 140"/>
              <a:gd name="T50" fmla="*/ 53 w 160"/>
              <a:gd name="T51" fmla="*/ 140 h 140"/>
              <a:gd name="T52" fmla="*/ 62 w 160"/>
              <a:gd name="T53" fmla="*/ 133 h 140"/>
              <a:gd name="T54" fmla="*/ 61 w 160"/>
              <a:gd name="T55" fmla="*/ 83 h 140"/>
              <a:gd name="T56" fmla="*/ 61 w 160"/>
              <a:gd name="T57" fmla="*/ 73 h 140"/>
              <a:gd name="T58" fmla="*/ 50 w 160"/>
              <a:gd name="T59" fmla="*/ 129 h 140"/>
              <a:gd name="T60" fmla="*/ 54 w 160"/>
              <a:gd name="T61" fmla="*/ 86 h 140"/>
              <a:gd name="T62" fmla="*/ 57 w 160"/>
              <a:gd name="T63" fmla="*/ 129 h 140"/>
              <a:gd name="T64" fmla="*/ 142 w 160"/>
              <a:gd name="T65" fmla="*/ 20 h 140"/>
              <a:gd name="T66" fmla="*/ 106 w 160"/>
              <a:gd name="T67" fmla="*/ 23 h 140"/>
              <a:gd name="T68" fmla="*/ 142 w 160"/>
              <a:gd name="T69" fmla="*/ 26 h 140"/>
              <a:gd name="T70" fmla="*/ 142 w 160"/>
              <a:gd name="T71" fmla="*/ 20 h 140"/>
              <a:gd name="T72" fmla="*/ 109 w 160"/>
              <a:gd name="T73" fmla="*/ 31 h 140"/>
              <a:gd name="T74" fmla="*/ 109 w 160"/>
              <a:gd name="T75" fmla="*/ 37 h 140"/>
              <a:gd name="T76" fmla="*/ 145 w 160"/>
              <a:gd name="T77" fmla="*/ 34 h 140"/>
              <a:gd name="T78" fmla="*/ 149 w 160"/>
              <a:gd name="T79" fmla="*/ 3 h 140"/>
              <a:gd name="T80" fmla="*/ 91 w 160"/>
              <a:gd name="T81" fmla="*/ 14 h 140"/>
              <a:gd name="T82" fmla="*/ 102 w 160"/>
              <a:gd name="T83" fmla="*/ 54 h 140"/>
              <a:gd name="T84" fmla="*/ 105 w 160"/>
              <a:gd name="T85" fmla="*/ 64 h 140"/>
              <a:gd name="T86" fmla="*/ 108 w 160"/>
              <a:gd name="T87" fmla="*/ 67 h 140"/>
              <a:gd name="T88" fmla="*/ 124 w 160"/>
              <a:gd name="T89" fmla="*/ 54 h 140"/>
              <a:gd name="T90" fmla="*/ 160 w 160"/>
              <a:gd name="T91" fmla="*/ 43 h 140"/>
              <a:gd name="T92" fmla="*/ 149 w 160"/>
              <a:gd name="T93" fmla="*/ 3 h 140"/>
              <a:gd name="T94" fmla="*/ 149 w 160"/>
              <a:gd name="T95" fmla="*/ 48 h 140"/>
              <a:gd name="T96" fmla="*/ 120 w 160"/>
              <a:gd name="T97" fmla="*/ 48 h 140"/>
              <a:gd name="T98" fmla="*/ 111 w 160"/>
              <a:gd name="T99" fmla="*/ 51 h 140"/>
              <a:gd name="T100" fmla="*/ 102 w 160"/>
              <a:gd name="T101" fmla="*/ 48 h 140"/>
              <a:gd name="T102" fmla="*/ 97 w 160"/>
              <a:gd name="T103" fmla="*/ 14 h 140"/>
              <a:gd name="T104" fmla="*/ 149 w 160"/>
              <a:gd name="T105" fmla="*/ 9 h 140"/>
              <a:gd name="T106" fmla="*/ 154 w 160"/>
              <a:gd name="T107" fmla="*/ 43 h 1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60" h="140">
                <a:moveTo>
                  <a:pt x="78" y="43"/>
                </a:moveTo>
                <a:cubicBezTo>
                  <a:pt x="78" y="22"/>
                  <a:pt x="78" y="22"/>
                  <a:pt x="78" y="22"/>
                </a:cubicBezTo>
                <a:cubicBezTo>
                  <a:pt x="78" y="10"/>
                  <a:pt x="68" y="0"/>
                  <a:pt x="56" y="0"/>
                </a:cubicBezTo>
                <a:cubicBezTo>
                  <a:pt x="51" y="0"/>
                  <a:pt x="51" y="0"/>
                  <a:pt x="51" y="0"/>
                </a:cubicBezTo>
                <a:cubicBezTo>
                  <a:pt x="39" y="0"/>
                  <a:pt x="30" y="10"/>
                  <a:pt x="30" y="22"/>
                </a:cubicBezTo>
                <a:cubicBezTo>
                  <a:pt x="30" y="43"/>
                  <a:pt x="30" y="43"/>
                  <a:pt x="30" y="43"/>
                </a:cubicBezTo>
                <a:cubicBezTo>
                  <a:pt x="30" y="46"/>
                  <a:pt x="31" y="49"/>
                  <a:pt x="34" y="52"/>
                </a:cubicBezTo>
                <a:cubicBezTo>
                  <a:pt x="34" y="69"/>
                  <a:pt x="34" y="69"/>
                  <a:pt x="34" y="69"/>
                </a:cubicBezTo>
                <a:cubicBezTo>
                  <a:pt x="29" y="71"/>
                  <a:pt x="17" y="78"/>
                  <a:pt x="5" y="88"/>
                </a:cubicBezTo>
                <a:cubicBezTo>
                  <a:pt x="2" y="91"/>
                  <a:pt x="0" y="94"/>
                  <a:pt x="0" y="98"/>
                </a:cubicBezTo>
                <a:cubicBezTo>
                  <a:pt x="0" y="112"/>
                  <a:pt x="0" y="112"/>
                  <a:pt x="0" y="112"/>
                </a:cubicBezTo>
                <a:cubicBezTo>
                  <a:pt x="0" y="114"/>
                  <a:pt x="1" y="115"/>
                  <a:pt x="3" y="115"/>
                </a:cubicBezTo>
                <a:cubicBezTo>
                  <a:pt x="5" y="115"/>
                  <a:pt x="6" y="114"/>
                  <a:pt x="6" y="112"/>
                </a:cubicBezTo>
                <a:cubicBezTo>
                  <a:pt x="6" y="98"/>
                  <a:pt x="6" y="98"/>
                  <a:pt x="6" y="98"/>
                </a:cubicBezTo>
                <a:cubicBezTo>
                  <a:pt x="6" y="96"/>
                  <a:pt x="7" y="94"/>
                  <a:pt x="9" y="93"/>
                </a:cubicBezTo>
                <a:cubicBezTo>
                  <a:pt x="21" y="82"/>
                  <a:pt x="35" y="75"/>
                  <a:pt x="38" y="74"/>
                </a:cubicBezTo>
                <a:cubicBezTo>
                  <a:pt x="39" y="73"/>
                  <a:pt x="40" y="72"/>
                  <a:pt x="40" y="70"/>
                </a:cubicBezTo>
                <a:cubicBezTo>
                  <a:pt x="40" y="50"/>
                  <a:pt x="40" y="50"/>
                  <a:pt x="40" y="50"/>
                </a:cubicBezTo>
                <a:cubicBezTo>
                  <a:pt x="40" y="49"/>
                  <a:pt x="39" y="48"/>
                  <a:pt x="38" y="48"/>
                </a:cubicBezTo>
                <a:cubicBezTo>
                  <a:pt x="37" y="47"/>
                  <a:pt x="36" y="45"/>
                  <a:pt x="36" y="43"/>
                </a:cubicBezTo>
                <a:cubicBezTo>
                  <a:pt x="36" y="22"/>
                  <a:pt x="36" y="22"/>
                  <a:pt x="36" y="22"/>
                </a:cubicBezTo>
                <a:cubicBezTo>
                  <a:pt x="36" y="13"/>
                  <a:pt x="43" y="6"/>
                  <a:pt x="51" y="6"/>
                </a:cubicBezTo>
                <a:cubicBezTo>
                  <a:pt x="56" y="6"/>
                  <a:pt x="56" y="6"/>
                  <a:pt x="56" y="6"/>
                </a:cubicBezTo>
                <a:cubicBezTo>
                  <a:pt x="65" y="6"/>
                  <a:pt x="72" y="13"/>
                  <a:pt x="72" y="22"/>
                </a:cubicBezTo>
                <a:cubicBezTo>
                  <a:pt x="72" y="43"/>
                  <a:pt x="72" y="43"/>
                  <a:pt x="72" y="43"/>
                </a:cubicBezTo>
                <a:cubicBezTo>
                  <a:pt x="72" y="45"/>
                  <a:pt x="71" y="47"/>
                  <a:pt x="69" y="48"/>
                </a:cubicBezTo>
                <a:cubicBezTo>
                  <a:pt x="68" y="48"/>
                  <a:pt x="68" y="49"/>
                  <a:pt x="68" y="50"/>
                </a:cubicBezTo>
                <a:cubicBezTo>
                  <a:pt x="68" y="70"/>
                  <a:pt x="68" y="70"/>
                  <a:pt x="68" y="70"/>
                </a:cubicBezTo>
                <a:cubicBezTo>
                  <a:pt x="68" y="72"/>
                  <a:pt x="68" y="73"/>
                  <a:pt x="70" y="74"/>
                </a:cubicBezTo>
                <a:cubicBezTo>
                  <a:pt x="72" y="75"/>
                  <a:pt x="86" y="82"/>
                  <a:pt x="99" y="93"/>
                </a:cubicBezTo>
                <a:cubicBezTo>
                  <a:pt x="100" y="94"/>
                  <a:pt x="101" y="96"/>
                  <a:pt x="101" y="98"/>
                </a:cubicBezTo>
                <a:cubicBezTo>
                  <a:pt x="101" y="112"/>
                  <a:pt x="101" y="112"/>
                  <a:pt x="101" y="112"/>
                </a:cubicBezTo>
                <a:cubicBezTo>
                  <a:pt x="101" y="114"/>
                  <a:pt x="103" y="115"/>
                  <a:pt x="104" y="115"/>
                </a:cubicBezTo>
                <a:cubicBezTo>
                  <a:pt x="106" y="115"/>
                  <a:pt x="107" y="114"/>
                  <a:pt x="107" y="112"/>
                </a:cubicBezTo>
                <a:cubicBezTo>
                  <a:pt x="107" y="98"/>
                  <a:pt x="107" y="98"/>
                  <a:pt x="107" y="98"/>
                </a:cubicBezTo>
                <a:cubicBezTo>
                  <a:pt x="107" y="94"/>
                  <a:pt x="106" y="91"/>
                  <a:pt x="103" y="88"/>
                </a:cubicBezTo>
                <a:cubicBezTo>
                  <a:pt x="91" y="78"/>
                  <a:pt x="78" y="71"/>
                  <a:pt x="74" y="69"/>
                </a:cubicBezTo>
                <a:cubicBezTo>
                  <a:pt x="74" y="52"/>
                  <a:pt x="74" y="52"/>
                  <a:pt x="74" y="52"/>
                </a:cubicBezTo>
                <a:cubicBezTo>
                  <a:pt x="76" y="49"/>
                  <a:pt x="78" y="46"/>
                  <a:pt x="78" y="43"/>
                </a:cubicBezTo>
                <a:close/>
                <a:moveTo>
                  <a:pt x="61" y="73"/>
                </a:moveTo>
                <a:cubicBezTo>
                  <a:pt x="59" y="73"/>
                  <a:pt x="58" y="75"/>
                  <a:pt x="58" y="76"/>
                </a:cubicBezTo>
                <a:cubicBezTo>
                  <a:pt x="58" y="77"/>
                  <a:pt x="57" y="78"/>
                  <a:pt x="56" y="79"/>
                </a:cubicBezTo>
                <a:cubicBezTo>
                  <a:pt x="56" y="79"/>
                  <a:pt x="56" y="79"/>
                  <a:pt x="56" y="80"/>
                </a:cubicBezTo>
                <a:cubicBezTo>
                  <a:pt x="55" y="80"/>
                  <a:pt x="54" y="80"/>
                  <a:pt x="54" y="80"/>
                </a:cubicBezTo>
                <a:cubicBezTo>
                  <a:pt x="51" y="80"/>
                  <a:pt x="50" y="78"/>
                  <a:pt x="50" y="76"/>
                </a:cubicBezTo>
                <a:cubicBezTo>
                  <a:pt x="50" y="75"/>
                  <a:pt x="48" y="73"/>
                  <a:pt x="47" y="73"/>
                </a:cubicBezTo>
                <a:cubicBezTo>
                  <a:pt x="45" y="73"/>
                  <a:pt x="44" y="75"/>
                  <a:pt x="44" y="76"/>
                </a:cubicBezTo>
                <a:cubicBezTo>
                  <a:pt x="44" y="79"/>
                  <a:pt x="45" y="81"/>
                  <a:pt x="46" y="82"/>
                </a:cubicBezTo>
                <a:cubicBezTo>
                  <a:pt x="44" y="131"/>
                  <a:pt x="44" y="131"/>
                  <a:pt x="44" y="131"/>
                </a:cubicBezTo>
                <a:cubicBezTo>
                  <a:pt x="44" y="131"/>
                  <a:pt x="44" y="132"/>
                  <a:pt x="45" y="133"/>
                </a:cubicBezTo>
                <a:cubicBezTo>
                  <a:pt x="51" y="139"/>
                  <a:pt x="51" y="139"/>
                  <a:pt x="51" y="139"/>
                </a:cubicBezTo>
                <a:cubicBezTo>
                  <a:pt x="52" y="139"/>
                  <a:pt x="53" y="140"/>
                  <a:pt x="53" y="140"/>
                </a:cubicBezTo>
                <a:cubicBezTo>
                  <a:pt x="54" y="140"/>
                  <a:pt x="55" y="139"/>
                  <a:pt x="55" y="139"/>
                </a:cubicBezTo>
                <a:cubicBezTo>
                  <a:pt x="62" y="133"/>
                  <a:pt x="62" y="133"/>
                  <a:pt x="62" y="133"/>
                </a:cubicBezTo>
                <a:cubicBezTo>
                  <a:pt x="63" y="132"/>
                  <a:pt x="63" y="131"/>
                  <a:pt x="63" y="130"/>
                </a:cubicBezTo>
                <a:cubicBezTo>
                  <a:pt x="61" y="83"/>
                  <a:pt x="61" y="83"/>
                  <a:pt x="61" y="83"/>
                </a:cubicBezTo>
                <a:cubicBezTo>
                  <a:pt x="62" y="81"/>
                  <a:pt x="63" y="79"/>
                  <a:pt x="63" y="76"/>
                </a:cubicBezTo>
                <a:cubicBezTo>
                  <a:pt x="63" y="75"/>
                  <a:pt x="62" y="73"/>
                  <a:pt x="61" y="73"/>
                </a:cubicBezTo>
                <a:close/>
                <a:moveTo>
                  <a:pt x="53" y="133"/>
                </a:moveTo>
                <a:cubicBezTo>
                  <a:pt x="50" y="129"/>
                  <a:pt x="50" y="129"/>
                  <a:pt x="50" y="129"/>
                </a:cubicBezTo>
                <a:cubicBezTo>
                  <a:pt x="52" y="86"/>
                  <a:pt x="52" y="86"/>
                  <a:pt x="52" y="86"/>
                </a:cubicBezTo>
                <a:cubicBezTo>
                  <a:pt x="52" y="86"/>
                  <a:pt x="53" y="86"/>
                  <a:pt x="54" y="86"/>
                </a:cubicBezTo>
                <a:cubicBezTo>
                  <a:pt x="54" y="86"/>
                  <a:pt x="55" y="86"/>
                  <a:pt x="55" y="86"/>
                </a:cubicBezTo>
                <a:cubicBezTo>
                  <a:pt x="57" y="129"/>
                  <a:pt x="57" y="129"/>
                  <a:pt x="57" y="129"/>
                </a:cubicBezTo>
                <a:lnTo>
                  <a:pt x="53" y="133"/>
                </a:lnTo>
                <a:close/>
                <a:moveTo>
                  <a:pt x="142" y="20"/>
                </a:moveTo>
                <a:cubicBezTo>
                  <a:pt x="109" y="20"/>
                  <a:pt x="109" y="20"/>
                  <a:pt x="109" y="20"/>
                </a:cubicBezTo>
                <a:cubicBezTo>
                  <a:pt x="107" y="20"/>
                  <a:pt x="106" y="21"/>
                  <a:pt x="106" y="23"/>
                </a:cubicBezTo>
                <a:cubicBezTo>
                  <a:pt x="106" y="24"/>
                  <a:pt x="107" y="26"/>
                  <a:pt x="109" y="26"/>
                </a:cubicBezTo>
                <a:cubicBezTo>
                  <a:pt x="142" y="26"/>
                  <a:pt x="142" y="26"/>
                  <a:pt x="142" y="26"/>
                </a:cubicBezTo>
                <a:cubicBezTo>
                  <a:pt x="144" y="26"/>
                  <a:pt x="145" y="24"/>
                  <a:pt x="145" y="23"/>
                </a:cubicBezTo>
                <a:cubicBezTo>
                  <a:pt x="145" y="21"/>
                  <a:pt x="144" y="20"/>
                  <a:pt x="142" y="20"/>
                </a:cubicBezTo>
                <a:close/>
                <a:moveTo>
                  <a:pt x="142" y="31"/>
                </a:moveTo>
                <a:cubicBezTo>
                  <a:pt x="109" y="31"/>
                  <a:pt x="109" y="31"/>
                  <a:pt x="109" y="31"/>
                </a:cubicBezTo>
                <a:cubicBezTo>
                  <a:pt x="107" y="31"/>
                  <a:pt x="106" y="33"/>
                  <a:pt x="106" y="34"/>
                </a:cubicBezTo>
                <a:cubicBezTo>
                  <a:pt x="106" y="36"/>
                  <a:pt x="107" y="37"/>
                  <a:pt x="109" y="37"/>
                </a:cubicBezTo>
                <a:cubicBezTo>
                  <a:pt x="142" y="37"/>
                  <a:pt x="142" y="37"/>
                  <a:pt x="142" y="37"/>
                </a:cubicBezTo>
                <a:cubicBezTo>
                  <a:pt x="144" y="37"/>
                  <a:pt x="145" y="36"/>
                  <a:pt x="145" y="34"/>
                </a:cubicBezTo>
                <a:cubicBezTo>
                  <a:pt x="145" y="33"/>
                  <a:pt x="144" y="31"/>
                  <a:pt x="142" y="31"/>
                </a:cubicBezTo>
                <a:close/>
                <a:moveTo>
                  <a:pt x="149" y="3"/>
                </a:moveTo>
                <a:cubicBezTo>
                  <a:pt x="102" y="3"/>
                  <a:pt x="102" y="3"/>
                  <a:pt x="102" y="3"/>
                </a:cubicBezTo>
                <a:cubicBezTo>
                  <a:pt x="96" y="3"/>
                  <a:pt x="91" y="8"/>
                  <a:pt x="91" y="14"/>
                </a:cubicBezTo>
                <a:cubicBezTo>
                  <a:pt x="91" y="43"/>
                  <a:pt x="91" y="43"/>
                  <a:pt x="91" y="43"/>
                </a:cubicBezTo>
                <a:cubicBezTo>
                  <a:pt x="91" y="49"/>
                  <a:pt x="96" y="54"/>
                  <a:pt x="102" y="54"/>
                </a:cubicBezTo>
                <a:cubicBezTo>
                  <a:pt x="105" y="54"/>
                  <a:pt x="105" y="54"/>
                  <a:pt x="105" y="54"/>
                </a:cubicBezTo>
                <a:cubicBezTo>
                  <a:pt x="105" y="64"/>
                  <a:pt x="105" y="64"/>
                  <a:pt x="105" y="64"/>
                </a:cubicBezTo>
                <a:cubicBezTo>
                  <a:pt x="105" y="66"/>
                  <a:pt x="106" y="67"/>
                  <a:pt x="107" y="67"/>
                </a:cubicBezTo>
                <a:cubicBezTo>
                  <a:pt x="107" y="67"/>
                  <a:pt x="108" y="67"/>
                  <a:pt x="108" y="67"/>
                </a:cubicBezTo>
                <a:cubicBezTo>
                  <a:pt x="109" y="67"/>
                  <a:pt x="110" y="67"/>
                  <a:pt x="110" y="66"/>
                </a:cubicBezTo>
                <a:cubicBezTo>
                  <a:pt x="124" y="54"/>
                  <a:pt x="124" y="54"/>
                  <a:pt x="124" y="54"/>
                </a:cubicBezTo>
                <a:cubicBezTo>
                  <a:pt x="149" y="54"/>
                  <a:pt x="149" y="54"/>
                  <a:pt x="149" y="54"/>
                </a:cubicBezTo>
                <a:cubicBezTo>
                  <a:pt x="155" y="54"/>
                  <a:pt x="160" y="49"/>
                  <a:pt x="160" y="43"/>
                </a:cubicBezTo>
                <a:cubicBezTo>
                  <a:pt x="160" y="14"/>
                  <a:pt x="160" y="14"/>
                  <a:pt x="160" y="14"/>
                </a:cubicBezTo>
                <a:cubicBezTo>
                  <a:pt x="160" y="8"/>
                  <a:pt x="155" y="3"/>
                  <a:pt x="149" y="3"/>
                </a:cubicBezTo>
                <a:close/>
                <a:moveTo>
                  <a:pt x="154" y="43"/>
                </a:moveTo>
                <a:cubicBezTo>
                  <a:pt x="154" y="45"/>
                  <a:pt x="152" y="48"/>
                  <a:pt x="149" y="48"/>
                </a:cubicBezTo>
                <a:cubicBezTo>
                  <a:pt x="122" y="48"/>
                  <a:pt x="122" y="48"/>
                  <a:pt x="122" y="48"/>
                </a:cubicBezTo>
                <a:cubicBezTo>
                  <a:pt x="122" y="48"/>
                  <a:pt x="121" y="48"/>
                  <a:pt x="120" y="48"/>
                </a:cubicBezTo>
                <a:cubicBezTo>
                  <a:pt x="111" y="57"/>
                  <a:pt x="111" y="57"/>
                  <a:pt x="111" y="57"/>
                </a:cubicBezTo>
                <a:cubicBezTo>
                  <a:pt x="111" y="51"/>
                  <a:pt x="111" y="51"/>
                  <a:pt x="111" y="51"/>
                </a:cubicBezTo>
                <a:cubicBezTo>
                  <a:pt x="111" y="49"/>
                  <a:pt x="110" y="48"/>
                  <a:pt x="108" y="48"/>
                </a:cubicBezTo>
                <a:cubicBezTo>
                  <a:pt x="102" y="48"/>
                  <a:pt x="102" y="48"/>
                  <a:pt x="102" y="48"/>
                </a:cubicBezTo>
                <a:cubicBezTo>
                  <a:pt x="99" y="48"/>
                  <a:pt x="97" y="45"/>
                  <a:pt x="97" y="43"/>
                </a:cubicBezTo>
                <a:cubicBezTo>
                  <a:pt x="97" y="14"/>
                  <a:pt x="97" y="14"/>
                  <a:pt x="97" y="14"/>
                </a:cubicBezTo>
                <a:cubicBezTo>
                  <a:pt x="97" y="11"/>
                  <a:pt x="99" y="9"/>
                  <a:pt x="102" y="9"/>
                </a:cubicBezTo>
                <a:cubicBezTo>
                  <a:pt x="149" y="9"/>
                  <a:pt x="149" y="9"/>
                  <a:pt x="149" y="9"/>
                </a:cubicBezTo>
                <a:cubicBezTo>
                  <a:pt x="152" y="9"/>
                  <a:pt x="154" y="11"/>
                  <a:pt x="154" y="14"/>
                </a:cubicBezTo>
                <a:lnTo>
                  <a:pt x="154" y="4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50" name="Freeform 849">
            <a:extLst>
              <a:ext uri="{FF2B5EF4-FFF2-40B4-BE49-F238E27FC236}">
                <a16:creationId xmlns:a16="http://schemas.microsoft.com/office/drawing/2014/main" xmlns="" id="{6839FCFA-589D-4512-8E12-E85047D43D2A}"/>
              </a:ext>
            </a:extLst>
          </p:cNvPr>
          <p:cNvSpPr>
            <a:spLocks noEditPoints="1"/>
          </p:cNvSpPr>
          <p:nvPr/>
        </p:nvSpPr>
        <p:spPr bwMode="auto">
          <a:xfrm>
            <a:off x="9224963" y="984250"/>
            <a:ext cx="433388" cy="550863"/>
          </a:xfrm>
          <a:custGeom>
            <a:avLst/>
            <a:gdLst>
              <a:gd name="T0" fmla="*/ 0 w 127"/>
              <a:gd name="T1" fmla="*/ 117 h 160"/>
              <a:gd name="T2" fmla="*/ 3 w 127"/>
              <a:gd name="T3" fmla="*/ 137 h 160"/>
              <a:gd name="T4" fmla="*/ 6 w 127"/>
              <a:gd name="T5" fmla="*/ 117 h 160"/>
              <a:gd name="T6" fmla="*/ 44 w 127"/>
              <a:gd name="T7" fmla="*/ 88 h 160"/>
              <a:gd name="T8" fmla="*/ 46 w 127"/>
              <a:gd name="T9" fmla="*/ 60 h 160"/>
              <a:gd name="T10" fmla="*/ 41 w 127"/>
              <a:gd name="T11" fmla="*/ 50 h 160"/>
              <a:gd name="T12" fmla="*/ 61 w 127"/>
              <a:gd name="T13" fmla="*/ 6 h 160"/>
              <a:gd name="T14" fmla="*/ 86 w 127"/>
              <a:gd name="T15" fmla="*/ 25 h 160"/>
              <a:gd name="T16" fmla="*/ 82 w 127"/>
              <a:gd name="T17" fmla="*/ 57 h 160"/>
              <a:gd name="T18" fmla="*/ 81 w 127"/>
              <a:gd name="T19" fmla="*/ 84 h 160"/>
              <a:gd name="T20" fmla="*/ 118 w 127"/>
              <a:gd name="T21" fmla="*/ 110 h 160"/>
              <a:gd name="T22" fmla="*/ 121 w 127"/>
              <a:gd name="T23" fmla="*/ 134 h 160"/>
              <a:gd name="T24" fmla="*/ 127 w 127"/>
              <a:gd name="T25" fmla="*/ 134 h 160"/>
              <a:gd name="T26" fmla="*/ 122 w 127"/>
              <a:gd name="T27" fmla="*/ 105 h 160"/>
              <a:gd name="T28" fmla="*/ 87 w 127"/>
              <a:gd name="T29" fmla="*/ 61 h 160"/>
              <a:gd name="T30" fmla="*/ 92 w 127"/>
              <a:gd name="T31" fmla="*/ 25 h 160"/>
              <a:gd name="T32" fmla="*/ 61 w 127"/>
              <a:gd name="T33" fmla="*/ 0 h 160"/>
              <a:gd name="T34" fmla="*/ 36 w 127"/>
              <a:gd name="T35" fmla="*/ 50 h 160"/>
              <a:gd name="T36" fmla="*/ 41 w 127"/>
              <a:gd name="T37" fmla="*/ 83 h 160"/>
              <a:gd name="T38" fmla="*/ 64 w 127"/>
              <a:gd name="T39" fmla="*/ 108 h 160"/>
              <a:gd name="T40" fmla="*/ 49 w 127"/>
              <a:gd name="T41" fmla="*/ 130 h 160"/>
              <a:gd name="T42" fmla="*/ 42 w 127"/>
              <a:gd name="T43" fmla="*/ 133 h 160"/>
              <a:gd name="T44" fmla="*/ 45 w 127"/>
              <a:gd name="T45" fmla="*/ 160 h 160"/>
              <a:gd name="T46" fmla="*/ 86 w 127"/>
              <a:gd name="T47" fmla="*/ 157 h 160"/>
              <a:gd name="T48" fmla="*/ 83 w 127"/>
              <a:gd name="T49" fmla="*/ 130 h 160"/>
              <a:gd name="T50" fmla="*/ 79 w 127"/>
              <a:gd name="T51" fmla="*/ 123 h 160"/>
              <a:gd name="T52" fmla="*/ 55 w 127"/>
              <a:gd name="T53" fmla="*/ 123 h 160"/>
              <a:gd name="T54" fmla="*/ 73 w 127"/>
              <a:gd name="T55" fmla="*/ 123 h 160"/>
              <a:gd name="T56" fmla="*/ 55 w 127"/>
              <a:gd name="T57" fmla="*/ 130 h 160"/>
              <a:gd name="T58" fmla="*/ 80 w 127"/>
              <a:gd name="T59" fmla="*/ 154 h 160"/>
              <a:gd name="T60" fmla="*/ 48 w 127"/>
              <a:gd name="T61" fmla="*/ 136 h 160"/>
              <a:gd name="T62" fmla="*/ 80 w 127"/>
              <a:gd name="T63" fmla="*/ 154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27" h="160">
                <a:moveTo>
                  <a:pt x="5" y="105"/>
                </a:moveTo>
                <a:cubicBezTo>
                  <a:pt x="2" y="108"/>
                  <a:pt x="0" y="112"/>
                  <a:pt x="0" y="117"/>
                </a:cubicBezTo>
                <a:cubicBezTo>
                  <a:pt x="0" y="134"/>
                  <a:pt x="0" y="134"/>
                  <a:pt x="0" y="134"/>
                </a:cubicBezTo>
                <a:cubicBezTo>
                  <a:pt x="0" y="136"/>
                  <a:pt x="1" y="137"/>
                  <a:pt x="3" y="137"/>
                </a:cubicBezTo>
                <a:cubicBezTo>
                  <a:pt x="5" y="137"/>
                  <a:pt x="6" y="136"/>
                  <a:pt x="6" y="134"/>
                </a:cubicBezTo>
                <a:cubicBezTo>
                  <a:pt x="6" y="117"/>
                  <a:pt x="6" y="117"/>
                  <a:pt x="6" y="117"/>
                </a:cubicBezTo>
                <a:cubicBezTo>
                  <a:pt x="6" y="114"/>
                  <a:pt x="7" y="112"/>
                  <a:pt x="9" y="110"/>
                </a:cubicBezTo>
                <a:cubicBezTo>
                  <a:pt x="25" y="97"/>
                  <a:pt x="41" y="89"/>
                  <a:pt x="44" y="88"/>
                </a:cubicBezTo>
                <a:cubicBezTo>
                  <a:pt x="46" y="87"/>
                  <a:pt x="46" y="85"/>
                  <a:pt x="46" y="84"/>
                </a:cubicBezTo>
                <a:cubicBezTo>
                  <a:pt x="46" y="60"/>
                  <a:pt x="46" y="60"/>
                  <a:pt x="46" y="60"/>
                </a:cubicBezTo>
                <a:cubicBezTo>
                  <a:pt x="46" y="59"/>
                  <a:pt x="46" y="58"/>
                  <a:pt x="45" y="57"/>
                </a:cubicBezTo>
                <a:cubicBezTo>
                  <a:pt x="43" y="56"/>
                  <a:pt x="41" y="53"/>
                  <a:pt x="41" y="50"/>
                </a:cubicBezTo>
                <a:cubicBezTo>
                  <a:pt x="41" y="25"/>
                  <a:pt x="41" y="25"/>
                  <a:pt x="41" y="25"/>
                </a:cubicBezTo>
                <a:cubicBezTo>
                  <a:pt x="41" y="15"/>
                  <a:pt x="50" y="6"/>
                  <a:pt x="61" y="6"/>
                </a:cubicBezTo>
                <a:cubicBezTo>
                  <a:pt x="66" y="6"/>
                  <a:pt x="66" y="6"/>
                  <a:pt x="66" y="6"/>
                </a:cubicBezTo>
                <a:cubicBezTo>
                  <a:pt x="77" y="6"/>
                  <a:pt x="86" y="15"/>
                  <a:pt x="86" y="25"/>
                </a:cubicBezTo>
                <a:cubicBezTo>
                  <a:pt x="86" y="50"/>
                  <a:pt x="86" y="50"/>
                  <a:pt x="86" y="50"/>
                </a:cubicBezTo>
                <a:cubicBezTo>
                  <a:pt x="86" y="53"/>
                  <a:pt x="84" y="56"/>
                  <a:pt x="82" y="57"/>
                </a:cubicBezTo>
                <a:cubicBezTo>
                  <a:pt x="81" y="58"/>
                  <a:pt x="81" y="59"/>
                  <a:pt x="81" y="60"/>
                </a:cubicBezTo>
                <a:cubicBezTo>
                  <a:pt x="81" y="84"/>
                  <a:pt x="81" y="84"/>
                  <a:pt x="81" y="84"/>
                </a:cubicBezTo>
                <a:cubicBezTo>
                  <a:pt x="81" y="85"/>
                  <a:pt x="82" y="87"/>
                  <a:pt x="83" y="88"/>
                </a:cubicBezTo>
                <a:cubicBezTo>
                  <a:pt x="86" y="89"/>
                  <a:pt x="103" y="97"/>
                  <a:pt x="118" y="110"/>
                </a:cubicBezTo>
                <a:cubicBezTo>
                  <a:pt x="120" y="112"/>
                  <a:pt x="121" y="114"/>
                  <a:pt x="121" y="117"/>
                </a:cubicBezTo>
                <a:cubicBezTo>
                  <a:pt x="121" y="134"/>
                  <a:pt x="121" y="134"/>
                  <a:pt x="121" y="134"/>
                </a:cubicBezTo>
                <a:cubicBezTo>
                  <a:pt x="121" y="136"/>
                  <a:pt x="123" y="137"/>
                  <a:pt x="124" y="137"/>
                </a:cubicBezTo>
                <a:cubicBezTo>
                  <a:pt x="126" y="137"/>
                  <a:pt x="127" y="136"/>
                  <a:pt x="127" y="134"/>
                </a:cubicBezTo>
                <a:cubicBezTo>
                  <a:pt x="127" y="117"/>
                  <a:pt x="127" y="117"/>
                  <a:pt x="127" y="117"/>
                </a:cubicBezTo>
                <a:cubicBezTo>
                  <a:pt x="127" y="112"/>
                  <a:pt x="125" y="108"/>
                  <a:pt x="122" y="105"/>
                </a:cubicBezTo>
                <a:cubicBezTo>
                  <a:pt x="107" y="93"/>
                  <a:pt x="92" y="85"/>
                  <a:pt x="87" y="83"/>
                </a:cubicBezTo>
                <a:cubicBezTo>
                  <a:pt x="87" y="61"/>
                  <a:pt x="87" y="61"/>
                  <a:pt x="87" y="61"/>
                </a:cubicBezTo>
                <a:cubicBezTo>
                  <a:pt x="90" y="59"/>
                  <a:pt x="92" y="55"/>
                  <a:pt x="92" y="50"/>
                </a:cubicBezTo>
                <a:cubicBezTo>
                  <a:pt x="92" y="25"/>
                  <a:pt x="92" y="25"/>
                  <a:pt x="92" y="25"/>
                </a:cubicBezTo>
                <a:cubicBezTo>
                  <a:pt x="92" y="11"/>
                  <a:pt x="80" y="0"/>
                  <a:pt x="66" y="0"/>
                </a:cubicBezTo>
                <a:cubicBezTo>
                  <a:pt x="61" y="0"/>
                  <a:pt x="61" y="0"/>
                  <a:pt x="61" y="0"/>
                </a:cubicBezTo>
                <a:cubicBezTo>
                  <a:pt x="47" y="0"/>
                  <a:pt x="36" y="11"/>
                  <a:pt x="36" y="25"/>
                </a:cubicBezTo>
                <a:cubicBezTo>
                  <a:pt x="36" y="50"/>
                  <a:pt x="36" y="50"/>
                  <a:pt x="36" y="50"/>
                </a:cubicBezTo>
                <a:cubicBezTo>
                  <a:pt x="36" y="55"/>
                  <a:pt x="37" y="59"/>
                  <a:pt x="41" y="61"/>
                </a:cubicBezTo>
                <a:cubicBezTo>
                  <a:pt x="41" y="83"/>
                  <a:pt x="41" y="83"/>
                  <a:pt x="41" y="83"/>
                </a:cubicBezTo>
                <a:cubicBezTo>
                  <a:pt x="36" y="85"/>
                  <a:pt x="20" y="93"/>
                  <a:pt x="5" y="105"/>
                </a:cubicBezTo>
                <a:close/>
                <a:moveTo>
                  <a:pt x="64" y="108"/>
                </a:moveTo>
                <a:cubicBezTo>
                  <a:pt x="55" y="108"/>
                  <a:pt x="49" y="115"/>
                  <a:pt x="49" y="123"/>
                </a:cubicBezTo>
                <a:cubicBezTo>
                  <a:pt x="49" y="130"/>
                  <a:pt x="49" y="130"/>
                  <a:pt x="49" y="130"/>
                </a:cubicBezTo>
                <a:cubicBezTo>
                  <a:pt x="45" y="130"/>
                  <a:pt x="45" y="130"/>
                  <a:pt x="45" y="130"/>
                </a:cubicBezTo>
                <a:cubicBezTo>
                  <a:pt x="43" y="130"/>
                  <a:pt x="42" y="131"/>
                  <a:pt x="42" y="133"/>
                </a:cubicBezTo>
                <a:cubicBezTo>
                  <a:pt x="42" y="157"/>
                  <a:pt x="42" y="157"/>
                  <a:pt x="42" y="157"/>
                </a:cubicBezTo>
                <a:cubicBezTo>
                  <a:pt x="42" y="159"/>
                  <a:pt x="43" y="160"/>
                  <a:pt x="45" y="160"/>
                </a:cubicBezTo>
                <a:cubicBezTo>
                  <a:pt x="83" y="160"/>
                  <a:pt x="83" y="160"/>
                  <a:pt x="83" y="160"/>
                </a:cubicBezTo>
                <a:cubicBezTo>
                  <a:pt x="84" y="160"/>
                  <a:pt x="86" y="159"/>
                  <a:pt x="86" y="157"/>
                </a:cubicBezTo>
                <a:cubicBezTo>
                  <a:pt x="86" y="133"/>
                  <a:pt x="86" y="133"/>
                  <a:pt x="86" y="133"/>
                </a:cubicBezTo>
                <a:cubicBezTo>
                  <a:pt x="86" y="131"/>
                  <a:pt x="84" y="130"/>
                  <a:pt x="83" y="130"/>
                </a:cubicBezTo>
                <a:cubicBezTo>
                  <a:pt x="79" y="130"/>
                  <a:pt x="79" y="130"/>
                  <a:pt x="79" y="130"/>
                </a:cubicBezTo>
                <a:cubicBezTo>
                  <a:pt x="79" y="123"/>
                  <a:pt x="79" y="123"/>
                  <a:pt x="79" y="123"/>
                </a:cubicBezTo>
                <a:cubicBezTo>
                  <a:pt x="79" y="115"/>
                  <a:pt x="72" y="108"/>
                  <a:pt x="64" y="108"/>
                </a:cubicBezTo>
                <a:close/>
                <a:moveTo>
                  <a:pt x="55" y="123"/>
                </a:moveTo>
                <a:cubicBezTo>
                  <a:pt x="55" y="118"/>
                  <a:pt x="59" y="114"/>
                  <a:pt x="64" y="114"/>
                </a:cubicBezTo>
                <a:cubicBezTo>
                  <a:pt x="69" y="114"/>
                  <a:pt x="73" y="118"/>
                  <a:pt x="73" y="123"/>
                </a:cubicBezTo>
                <a:cubicBezTo>
                  <a:pt x="73" y="130"/>
                  <a:pt x="73" y="130"/>
                  <a:pt x="73" y="130"/>
                </a:cubicBezTo>
                <a:cubicBezTo>
                  <a:pt x="55" y="130"/>
                  <a:pt x="55" y="130"/>
                  <a:pt x="55" y="130"/>
                </a:cubicBezTo>
                <a:cubicBezTo>
                  <a:pt x="55" y="123"/>
                  <a:pt x="55" y="123"/>
                  <a:pt x="55" y="123"/>
                </a:cubicBezTo>
                <a:close/>
                <a:moveTo>
                  <a:pt x="80" y="154"/>
                </a:moveTo>
                <a:cubicBezTo>
                  <a:pt x="48" y="154"/>
                  <a:pt x="48" y="154"/>
                  <a:pt x="48" y="154"/>
                </a:cubicBezTo>
                <a:cubicBezTo>
                  <a:pt x="48" y="136"/>
                  <a:pt x="48" y="136"/>
                  <a:pt x="48" y="136"/>
                </a:cubicBezTo>
                <a:cubicBezTo>
                  <a:pt x="80" y="136"/>
                  <a:pt x="80" y="136"/>
                  <a:pt x="80" y="136"/>
                </a:cubicBezTo>
                <a:lnTo>
                  <a:pt x="80" y="15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51" name="Freeform 850">
            <a:extLst>
              <a:ext uri="{FF2B5EF4-FFF2-40B4-BE49-F238E27FC236}">
                <a16:creationId xmlns:a16="http://schemas.microsoft.com/office/drawing/2014/main" xmlns="" id="{24C4DA6F-DB00-4F11-B78A-590A34D448D6}"/>
              </a:ext>
            </a:extLst>
          </p:cNvPr>
          <p:cNvSpPr>
            <a:spLocks noEditPoints="1"/>
          </p:cNvSpPr>
          <p:nvPr/>
        </p:nvSpPr>
        <p:spPr bwMode="auto">
          <a:xfrm>
            <a:off x="9193213" y="1603375"/>
            <a:ext cx="501650" cy="550863"/>
          </a:xfrm>
          <a:custGeom>
            <a:avLst/>
            <a:gdLst>
              <a:gd name="T0" fmla="*/ 51 w 147"/>
              <a:gd name="T1" fmla="*/ 6 h 160"/>
              <a:gd name="T2" fmla="*/ 14 w 147"/>
              <a:gd name="T3" fmla="*/ 63 h 160"/>
              <a:gd name="T4" fmla="*/ 14 w 147"/>
              <a:gd name="T5" fmla="*/ 72 h 160"/>
              <a:gd name="T6" fmla="*/ 3 w 147"/>
              <a:gd name="T7" fmla="*/ 95 h 160"/>
              <a:gd name="T8" fmla="*/ 2 w 147"/>
              <a:gd name="T9" fmla="*/ 106 h 160"/>
              <a:gd name="T10" fmla="*/ 12 w 147"/>
              <a:gd name="T11" fmla="*/ 110 h 160"/>
              <a:gd name="T12" fmla="*/ 14 w 147"/>
              <a:gd name="T13" fmla="*/ 110 h 160"/>
              <a:gd name="T14" fmla="*/ 14 w 147"/>
              <a:gd name="T15" fmla="*/ 129 h 160"/>
              <a:gd name="T16" fmla="*/ 30 w 147"/>
              <a:gd name="T17" fmla="*/ 145 h 160"/>
              <a:gd name="T18" fmla="*/ 30 w 147"/>
              <a:gd name="T19" fmla="*/ 145 h 160"/>
              <a:gd name="T20" fmla="*/ 44 w 147"/>
              <a:gd name="T21" fmla="*/ 143 h 160"/>
              <a:gd name="T22" fmla="*/ 44 w 147"/>
              <a:gd name="T23" fmla="*/ 157 h 160"/>
              <a:gd name="T24" fmla="*/ 47 w 147"/>
              <a:gd name="T25" fmla="*/ 160 h 160"/>
              <a:gd name="T26" fmla="*/ 47 w 147"/>
              <a:gd name="T27" fmla="*/ 160 h 160"/>
              <a:gd name="T28" fmla="*/ 50 w 147"/>
              <a:gd name="T29" fmla="*/ 157 h 160"/>
              <a:gd name="T30" fmla="*/ 50 w 147"/>
              <a:gd name="T31" fmla="*/ 140 h 160"/>
              <a:gd name="T32" fmla="*/ 49 w 147"/>
              <a:gd name="T33" fmla="*/ 137 h 160"/>
              <a:gd name="T34" fmla="*/ 47 w 147"/>
              <a:gd name="T35" fmla="*/ 137 h 160"/>
              <a:gd name="T36" fmla="*/ 30 w 147"/>
              <a:gd name="T37" fmla="*/ 139 h 160"/>
              <a:gd name="T38" fmla="*/ 20 w 147"/>
              <a:gd name="T39" fmla="*/ 129 h 160"/>
              <a:gd name="T40" fmla="*/ 20 w 147"/>
              <a:gd name="T41" fmla="*/ 107 h 160"/>
              <a:gd name="T42" fmla="*/ 18 w 147"/>
              <a:gd name="T43" fmla="*/ 104 h 160"/>
              <a:gd name="T44" fmla="*/ 12 w 147"/>
              <a:gd name="T45" fmla="*/ 104 h 160"/>
              <a:gd name="T46" fmla="*/ 7 w 147"/>
              <a:gd name="T47" fmla="*/ 103 h 160"/>
              <a:gd name="T48" fmla="*/ 8 w 147"/>
              <a:gd name="T49" fmla="*/ 98 h 160"/>
              <a:gd name="T50" fmla="*/ 20 w 147"/>
              <a:gd name="T51" fmla="*/ 74 h 160"/>
              <a:gd name="T52" fmla="*/ 20 w 147"/>
              <a:gd name="T53" fmla="*/ 73 h 160"/>
              <a:gd name="T54" fmla="*/ 20 w 147"/>
              <a:gd name="T55" fmla="*/ 63 h 160"/>
              <a:gd name="T56" fmla="*/ 53 w 147"/>
              <a:gd name="T57" fmla="*/ 11 h 160"/>
              <a:gd name="T58" fmla="*/ 78 w 147"/>
              <a:gd name="T59" fmla="*/ 6 h 160"/>
              <a:gd name="T60" fmla="*/ 135 w 147"/>
              <a:gd name="T61" fmla="*/ 63 h 160"/>
              <a:gd name="T62" fmla="*/ 132 w 147"/>
              <a:gd name="T63" fmla="*/ 80 h 160"/>
              <a:gd name="T64" fmla="*/ 134 w 147"/>
              <a:gd name="T65" fmla="*/ 84 h 160"/>
              <a:gd name="T66" fmla="*/ 138 w 147"/>
              <a:gd name="T67" fmla="*/ 82 h 160"/>
              <a:gd name="T68" fmla="*/ 141 w 147"/>
              <a:gd name="T69" fmla="*/ 63 h 160"/>
              <a:gd name="T70" fmla="*/ 78 w 147"/>
              <a:gd name="T71" fmla="*/ 0 h 160"/>
              <a:gd name="T72" fmla="*/ 51 w 147"/>
              <a:gd name="T73" fmla="*/ 6 h 160"/>
              <a:gd name="T74" fmla="*/ 90 w 147"/>
              <a:gd name="T75" fmla="*/ 119 h 160"/>
              <a:gd name="T76" fmla="*/ 87 w 147"/>
              <a:gd name="T77" fmla="*/ 122 h 160"/>
              <a:gd name="T78" fmla="*/ 87 w 147"/>
              <a:gd name="T79" fmla="*/ 157 h 160"/>
              <a:gd name="T80" fmla="*/ 90 w 147"/>
              <a:gd name="T81" fmla="*/ 160 h 160"/>
              <a:gd name="T82" fmla="*/ 144 w 147"/>
              <a:gd name="T83" fmla="*/ 160 h 160"/>
              <a:gd name="T84" fmla="*/ 147 w 147"/>
              <a:gd name="T85" fmla="*/ 157 h 160"/>
              <a:gd name="T86" fmla="*/ 147 w 147"/>
              <a:gd name="T87" fmla="*/ 122 h 160"/>
              <a:gd name="T88" fmla="*/ 144 w 147"/>
              <a:gd name="T89" fmla="*/ 119 h 160"/>
              <a:gd name="T90" fmla="*/ 137 w 147"/>
              <a:gd name="T91" fmla="*/ 119 h 160"/>
              <a:gd name="T92" fmla="*/ 137 w 147"/>
              <a:gd name="T93" fmla="*/ 108 h 160"/>
              <a:gd name="T94" fmla="*/ 117 w 147"/>
              <a:gd name="T95" fmla="*/ 88 h 160"/>
              <a:gd name="T96" fmla="*/ 97 w 147"/>
              <a:gd name="T97" fmla="*/ 108 h 160"/>
              <a:gd name="T98" fmla="*/ 100 w 147"/>
              <a:gd name="T99" fmla="*/ 111 h 160"/>
              <a:gd name="T100" fmla="*/ 103 w 147"/>
              <a:gd name="T101" fmla="*/ 108 h 160"/>
              <a:gd name="T102" fmla="*/ 117 w 147"/>
              <a:gd name="T103" fmla="*/ 94 h 160"/>
              <a:gd name="T104" fmla="*/ 131 w 147"/>
              <a:gd name="T105" fmla="*/ 108 h 160"/>
              <a:gd name="T106" fmla="*/ 131 w 147"/>
              <a:gd name="T107" fmla="*/ 119 h 160"/>
              <a:gd name="T108" fmla="*/ 90 w 147"/>
              <a:gd name="T109" fmla="*/ 119 h 160"/>
              <a:gd name="T110" fmla="*/ 90 w 147"/>
              <a:gd name="T111" fmla="*/ 119 h 160"/>
              <a:gd name="T112" fmla="*/ 141 w 147"/>
              <a:gd name="T113" fmla="*/ 154 h 160"/>
              <a:gd name="T114" fmla="*/ 93 w 147"/>
              <a:gd name="T115" fmla="*/ 154 h 160"/>
              <a:gd name="T116" fmla="*/ 93 w 147"/>
              <a:gd name="T117" fmla="*/ 125 h 160"/>
              <a:gd name="T118" fmla="*/ 141 w 147"/>
              <a:gd name="T119" fmla="*/ 125 h 160"/>
              <a:gd name="T120" fmla="*/ 141 w 147"/>
              <a:gd name="T121" fmla="*/ 154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47" h="160">
                <a:moveTo>
                  <a:pt x="51" y="6"/>
                </a:moveTo>
                <a:cubicBezTo>
                  <a:pt x="29" y="16"/>
                  <a:pt x="14" y="39"/>
                  <a:pt x="14" y="63"/>
                </a:cubicBezTo>
                <a:cubicBezTo>
                  <a:pt x="14" y="72"/>
                  <a:pt x="14" y="72"/>
                  <a:pt x="14" y="72"/>
                </a:cubicBezTo>
                <a:cubicBezTo>
                  <a:pt x="3" y="95"/>
                  <a:pt x="3" y="95"/>
                  <a:pt x="3" y="95"/>
                </a:cubicBezTo>
                <a:cubicBezTo>
                  <a:pt x="1" y="99"/>
                  <a:pt x="0" y="103"/>
                  <a:pt x="2" y="106"/>
                </a:cubicBezTo>
                <a:cubicBezTo>
                  <a:pt x="4" y="109"/>
                  <a:pt x="7" y="110"/>
                  <a:pt x="12" y="110"/>
                </a:cubicBezTo>
                <a:cubicBezTo>
                  <a:pt x="14" y="110"/>
                  <a:pt x="14" y="110"/>
                  <a:pt x="14" y="110"/>
                </a:cubicBezTo>
                <a:cubicBezTo>
                  <a:pt x="14" y="129"/>
                  <a:pt x="14" y="129"/>
                  <a:pt x="14" y="129"/>
                </a:cubicBezTo>
                <a:cubicBezTo>
                  <a:pt x="14" y="138"/>
                  <a:pt x="21" y="145"/>
                  <a:pt x="30" y="145"/>
                </a:cubicBezTo>
                <a:cubicBezTo>
                  <a:pt x="30" y="145"/>
                  <a:pt x="30" y="145"/>
                  <a:pt x="30" y="145"/>
                </a:cubicBezTo>
                <a:cubicBezTo>
                  <a:pt x="44" y="143"/>
                  <a:pt x="44" y="143"/>
                  <a:pt x="44" y="143"/>
                </a:cubicBezTo>
                <a:cubicBezTo>
                  <a:pt x="44" y="157"/>
                  <a:pt x="44" y="157"/>
                  <a:pt x="44" y="157"/>
                </a:cubicBezTo>
                <a:cubicBezTo>
                  <a:pt x="44" y="159"/>
                  <a:pt x="46" y="160"/>
                  <a:pt x="47" y="160"/>
                </a:cubicBezTo>
                <a:cubicBezTo>
                  <a:pt x="47" y="160"/>
                  <a:pt x="47" y="160"/>
                  <a:pt x="47" y="160"/>
                </a:cubicBezTo>
                <a:cubicBezTo>
                  <a:pt x="49" y="160"/>
                  <a:pt x="50" y="159"/>
                  <a:pt x="50" y="157"/>
                </a:cubicBezTo>
                <a:cubicBezTo>
                  <a:pt x="50" y="140"/>
                  <a:pt x="50" y="140"/>
                  <a:pt x="50" y="140"/>
                </a:cubicBezTo>
                <a:cubicBezTo>
                  <a:pt x="50" y="139"/>
                  <a:pt x="50" y="138"/>
                  <a:pt x="49" y="137"/>
                </a:cubicBezTo>
                <a:cubicBezTo>
                  <a:pt x="49" y="137"/>
                  <a:pt x="48" y="136"/>
                  <a:pt x="47" y="137"/>
                </a:cubicBezTo>
                <a:cubicBezTo>
                  <a:pt x="30" y="139"/>
                  <a:pt x="30" y="139"/>
                  <a:pt x="30" y="139"/>
                </a:cubicBezTo>
                <a:cubicBezTo>
                  <a:pt x="25" y="139"/>
                  <a:pt x="20" y="135"/>
                  <a:pt x="20" y="129"/>
                </a:cubicBezTo>
                <a:cubicBezTo>
                  <a:pt x="20" y="107"/>
                  <a:pt x="20" y="107"/>
                  <a:pt x="20" y="107"/>
                </a:cubicBezTo>
                <a:cubicBezTo>
                  <a:pt x="20" y="106"/>
                  <a:pt x="19" y="104"/>
                  <a:pt x="18" y="104"/>
                </a:cubicBezTo>
                <a:cubicBezTo>
                  <a:pt x="12" y="104"/>
                  <a:pt x="12" y="104"/>
                  <a:pt x="12" y="104"/>
                </a:cubicBezTo>
                <a:cubicBezTo>
                  <a:pt x="10" y="104"/>
                  <a:pt x="8" y="104"/>
                  <a:pt x="7" y="103"/>
                </a:cubicBezTo>
                <a:cubicBezTo>
                  <a:pt x="7" y="101"/>
                  <a:pt x="7" y="100"/>
                  <a:pt x="8" y="98"/>
                </a:cubicBezTo>
                <a:cubicBezTo>
                  <a:pt x="20" y="74"/>
                  <a:pt x="20" y="74"/>
                  <a:pt x="20" y="74"/>
                </a:cubicBezTo>
                <a:cubicBezTo>
                  <a:pt x="20" y="74"/>
                  <a:pt x="20" y="74"/>
                  <a:pt x="20" y="73"/>
                </a:cubicBezTo>
                <a:cubicBezTo>
                  <a:pt x="20" y="63"/>
                  <a:pt x="20" y="63"/>
                  <a:pt x="20" y="63"/>
                </a:cubicBezTo>
                <a:cubicBezTo>
                  <a:pt x="20" y="41"/>
                  <a:pt x="33" y="21"/>
                  <a:pt x="53" y="11"/>
                </a:cubicBezTo>
                <a:cubicBezTo>
                  <a:pt x="61" y="8"/>
                  <a:pt x="69" y="6"/>
                  <a:pt x="78" y="6"/>
                </a:cubicBezTo>
                <a:cubicBezTo>
                  <a:pt x="109" y="6"/>
                  <a:pt x="135" y="32"/>
                  <a:pt x="135" y="63"/>
                </a:cubicBezTo>
                <a:cubicBezTo>
                  <a:pt x="135" y="69"/>
                  <a:pt x="134" y="75"/>
                  <a:pt x="132" y="80"/>
                </a:cubicBezTo>
                <a:cubicBezTo>
                  <a:pt x="132" y="82"/>
                  <a:pt x="133" y="84"/>
                  <a:pt x="134" y="84"/>
                </a:cubicBezTo>
                <a:cubicBezTo>
                  <a:pt x="136" y="85"/>
                  <a:pt x="138" y="84"/>
                  <a:pt x="138" y="82"/>
                </a:cubicBezTo>
                <a:cubicBezTo>
                  <a:pt x="140" y="76"/>
                  <a:pt x="141" y="70"/>
                  <a:pt x="141" y="63"/>
                </a:cubicBezTo>
                <a:cubicBezTo>
                  <a:pt x="141" y="28"/>
                  <a:pt x="113" y="0"/>
                  <a:pt x="78" y="0"/>
                </a:cubicBezTo>
                <a:cubicBezTo>
                  <a:pt x="68" y="0"/>
                  <a:pt x="59" y="2"/>
                  <a:pt x="51" y="6"/>
                </a:cubicBezTo>
                <a:close/>
                <a:moveTo>
                  <a:pt x="90" y="119"/>
                </a:moveTo>
                <a:cubicBezTo>
                  <a:pt x="88" y="119"/>
                  <a:pt x="87" y="120"/>
                  <a:pt x="87" y="122"/>
                </a:cubicBezTo>
                <a:cubicBezTo>
                  <a:pt x="87" y="157"/>
                  <a:pt x="87" y="157"/>
                  <a:pt x="87" y="157"/>
                </a:cubicBezTo>
                <a:cubicBezTo>
                  <a:pt x="87" y="159"/>
                  <a:pt x="88" y="160"/>
                  <a:pt x="90" y="160"/>
                </a:cubicBezTo>
                <a:cubicBezTo>
                  <a:pt x="144" y="160"/>
                  <a:pt x="144" y="160"/>
                  <a:pt x="144" y="160"/>
                </a:cubicBezTo>
                <a:cubicBezTo>
                  <a:pt x="146" y="160"/>
                  <a:pt x="147" y="159"/>
                  <a:pt x="147" y="157"/>
                </a:cubicBezTo>
                <a:cubicBezTo>
                  <a:pt x="147" y="122"/>
                  <a:pt x="147" y="122"/>
                  <a:pt x="147" y="122"/>
                </a:cubicBezTo>
                <a:cubicBezTo>
                  <a:pt x="147" y="120"/>
                  <a:pt x="146" y="119"/>
                  <a:pt x="144" y="119"/>
                </a:cubicBezTo>
                <a:cubicBezTo>
                  <a:pt x="137" y="119"/>
                  <a:pt x="137" y="119"/>
                  <a:pt x="137" y="119"/>
                </a:cubicBezTo>
                <a:cubicBezTo>
                  <a:pt x="137" y="108"/>
                  <a:pt x="137" y="108"/>
                  <a:pt x="137" y="108"/>
                </a:cubicBezTo>
                <a:cubicBezTo>
                  <a:pt x="137" y="97"/>
                  <a:pt x="128" y="88"/>
                  <a:pt x="117" y="88"/>
                </a:cubicBezTo>
                <a:cubicBezTo>
                  <a:pt x="106" y="88"/>
                  <a:pt x="97" y="97"/>
                  <a:pt x="97" y="108"/>
                </a:cubicBezTo>
                <a:cubicBezTo>
                  <a:pt x="97" y="110"/>
                  <a:pt x="98" y="111"/>
                  <a:pt x="100" y="111"/>
                </a:cubicBezTo>
                <a:cubicBezTo>
                  <a:pt x="101" y="111"/>
                  <a:pt x="103" y="110"/>
                  <a:pt x="103" y="108"/>
                </a:cubicBezTo>
                <a:cubicBezTo>
                  <a:pt x="103" y="100"/>
                  <a:pt x="109" y="94"/>
                  <a:pt x="117" y="94"/>
                </a:cubicBezTo>
                <a:cubicBezTo>
                  <a:pt x="125" y="94"/>
                  <a:pt x="131" y="100"/>
                  <a:pt x="131" y="108"/>
                </a:cubicBezTo>
                <a:cubicBezTo>
                  <a:pt x="131" y="119"/>
                  <a:pt x="131" y="119"/>
                  <a:pt x="131" y="119"/>
                </a:cubicBezTo>
                <a:cubicBezTo>
                  <a:pt x="90" y="119"/>
                  <a:pt x="90" y="119"/>
                  <a:pt x="90" y="119"/>
                </a:cubicBezTo>
                <a:cubicBezTo>
                  <a:pt x="90" y="119"/>
                  <a:pt x="90" y="119"/>
                  <a:pt x="90" y="119"/>
                </a:cubicBezTo>
                <a:close/>
                <a:moveTo>
                  <a:pt x="141" y="154"/>
                </a:moveTo>
                <a:cubicBezTo>
                  <a:pt x="93" y="154"/>
                  <a:pt x="93" y="154"/>
                  <a:pt x="93" y="154"/>
                </a:cubicBezTo>
                <a:cubicBezTo>
                  <a:pt x="93" y="125"/>
                  <a:pt x="93" y="125"/>
                  <a:pt x="93" y="125"/>
                </a:cubicBezTo>
                <a:cubicBezTo>
                  <a:pt x="141" y="125"/>
                  <a:pt x="141" y="125"/>
                  <a:pt x="141" y="125"/>
                </a:cubicBezTo>
                <a:cubicBezTo>
                  <a:pt x="141" y="154"/>
                  <a:pt x="141" y="154"/>
                  <a:pt x="141" y="15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52" name="Freeform 851">
            <a:extLst>
              <a:ext uri="{FF2B5EF4-FFF2-40B4-BE49-F238E27FC236}">
                <a16:creationId xmlns:a16="http://schemas.microsoft.com/office/drawing/2014/main" xmlns="" id="{DBA7F453-1A6E-4FFB-9931-32C7F87D7D45}"/>
              </a:ext>
            </a:extLst>
          </p:cNvPr>
          <p:cNvSpPr>
            <a:spLocks noEditPoints="1"/>
          </p:cNvSpPr>
          <p:nvPr/>
        </p:nvSpPr>
        <p:spPr bwMode="auto">
          <a:xfrm>
            <a:off x="9196388" y="2209800"/>
            <a:ext cx="498475" cy="549275"/>
          </a:xfrm>
          <a:custGeom>
            <a:avLst/>
            <a:gdLst>
              <a:gd name="T0" fmla="*/ 76 w 146"/>
              <a:gd name="T1" fmla="*/ 38 h 160"/>
              <a:gd name="T2" fmla="*/ 81 w 146"/>
              <a:gd name="T3" fmla="*/ 16 h 160"/>
              <a:gd name="T4" fmla="*/ 85 w 146"/>
              <a:gd name="T5" fmla="*/ 16 h 160"/>
              <a:gd name="T6" fmla="*/ 75 w 146"/>
              <a:gd name="T7" fmla="*/ 1 h 160"/>
              <a:gd name="T8" fmla="*/ 60 w 146"/>
              <a:gd name="T9" fmla="*/ 11 h 160"/>
              <a:gd name="T10" fmla="*/ 64 w 146"/>
              <a:gd name="T11" fmla="*/ 16 h 160"/>
              <a:gd name="T12" fmla="*/ 70 w 146"/>
              <a:gd name="T13" fmla="*/ 38 h 160"/>
              <a:gd name="T14" fmla="*/ 16 w 146"/>
              <a:gd name="T15" fmla="*/ 85 h 160"/>
              <a:gd name="T16" fmla="*/ 10 w 146"/>
              <a:gd name="T17" fmla="*/ 76 h 160"/>
              <a:gd name="T18" fmla="*/ 41 w 146"/>
              <a:gd name="T19" fmla="*/ 73 h 160"/>
              <a:gd name="T20" fmla="*/ 10 w 146"/>
              <a:gd name="T21" fmla="*/ 70 h 160"/>
              <a:gd name="T22" fmla="*/ 16 w 146"/>
              <a:gd name="T23" fmla="*/ 60 h 160"/>
              <a:gd name="T24" fmla="*/ 1 w 146"/>
              <a:gd name="T25" fmla="*/ 71 h 160"/>
              <a:gd name="T26" fmla="*/ 1 w 146"/>
              <a:gd name="T27" fmla="*/ 75 h 160"/>
              <a:gd name="T28" fmla="*/ 14 w 146"/>
              <a:gd name="T29" fmla="*/ 86 h 160"/>
              <a:gd name="T30" fmla="*/ 107 w 146"/>
              <a:gd name="T31" fmla="*/ 76 h 160"/>
              <a:gd name="T32" fmla="*/ 130 w 146"/>
              <a:gd name="T33" fmla="*/ 81 h 160"/>
              <a:gd name="T34" fmla="*/ 132 w 146"/>
              <a:gd name="T35" fmla="*/ 86 h 160"/>
              <a:gd name="T36" fmla="*/ 145 w 146"/>
              <a:gd name="T37" fmla="*/ 75 h 160"/>
              <a:gd name="T38" fmla="*/ 145 w 146"/>
              <a:gd name="T39" fmla="*/ 71 h 160"/>
              <a:gd name="T40" fmla="*/ 130 w 146"/>
              <a:gd name="T41" fmla="*/ 60 h 160"/>
              <a:gd name="T42" fmla="*/ 135 w 146"/>
              <a:gd name="T43" fmla="*/ 70 h 160"/>
              <a:gd name="T44" fmla="*/ 104 w 146"/>
              <a:gd name="T45" fmla="*/ 73 h 160"/>
              <a:gd name="T46" fmla="*/ 20 w 146"/>
              <a:gd name="T47" fmla="*/ 23 h 160"/>
              <a:gd name="T48" fmla="*/ 23 w 146"/>
              <a:gd name="T49" fmla="*/ 41 h 160"/>
              <a:gd name="T50" fmla="*/ 26 w 146"/>
              <a:gd name="T51" fmla="*/ 31 h 160"/>
              <a:gd name="T52" fmla="*/ 48 w 146"/>
              <a:gd name="T53" fmla="*/ 51 h 160"/>
              <a:gd name="T54" fmla="*/ 50 w 146"/>
              <a:gd name="T55" fmla="*/ 46 h 160"/>
              <a:gd name="T56" fmla="*/ 38 w 146"/>
              <a:gd name="T57" fmla="*/ 26 h 160"/>
              <a:gd name="T58" fmla="*/ 38 w 146"/>
              <a:gd name="T59" fmla="*/ 20 h 160"/>
              <a:gd name="T60" fmla="*/ 20 w 146"/>
              <a:gd name="T61" fmla="*/ 23 h 160"/>
              <a:gd name="T62" fmla="*/ 99 w 146"/>
              <a:gd name="T63" fmla="*/ 50 h 160"/>
              <a:gd name="T64" fmla="*/ 119 w 146"/>
              <a:gd name="T65" fmla="*/ 38 h 160"/>
              <a:gd name="T66" fmla="*/ 125 w 146"/>
              <a:gd name="T67" fmla="*/ 38 h 160"/>
              <a:gd name="T68" fmla="*/ 122 w 146"/>
              <a:gd name="T69" fmla="*/ 20 h 160"/>
              <a:gd name="T70" fmla="*/ 104 w 146"/>
              <a:gd name="T71" fmla="*/ 23 h 160"/>
              <a:gd name="T72" fmla="*/ 115 w 146"/>
              <a:gd name="T73" fmla="*/ 26 h 160"/>
              <a:gd name="T74" fmla="*/ 95 w 146"/>
              <a:gd name="T75" fmla="*/ 50 h 160"/>
              <a:gd name="T76" fmla="*/ 50 w 146"/>
              <a:gd name="T77" fmla="*/ 92 h 160"/>
              <a:gd name="T78" fmla="*/ 54 w 146"/>
              <a:gd name="T79" fmla="*/ 117 h 160"/>
              <a:gd name="T80" fmla="*/ 23 w 146"/>
              <a:gd name="T81" fmla="*/ 144 h 160"/>
              <a:gd name="T82" fmla="*/ 26 w 146"/>
              <a:gd name="T83" fmla="*/ 160 h 160"/>
              <a:gd name="T84" fmla="*/ 29 w 146"/>
              <a:gd name="T85" fmla="*/ 144 h 160"/>
              <a:gd name="T86" fmla="*/ 58 w 146"/>
              <a:gd name="T87" fmla="*/ 121 h 160"/>
              <a:gd name="T88" fmla="*/ 60 w 146"/>
              <a:gd name="T89" fmla="*/ 99 h 160"/>
              <a:gd name="T90" fmla="*/ 56 w 146"/>
              <a:gd name="T91" fmla="*/ 92 h 160"/>
              <a:gd name="T92" fmla="*/ 71 w 146"/>
              <a:gd name="T93" fmla="*/ 58 h 160"/>
              <a:gd name="T94" fmla="*/ 90 w 146"/>
              <a:gd name="T95" fmla="*/ 72 h 160"/>
              <a:gd name="T96" fmla="*/ 87 w 146"/>
              <a:gd name="T97" fmla="*/ 97 h 160"/>
              <a:gd name="T98" fmla="*/ 86 w 146"/>
              <a:gd name="T99" fmla="*/ 118 h 160"/>
              <a:gd name="T100" fmla="*/ 115 w 146"/>
              <a:gd name="T101" fmla="*/ 139 h 160"/>
              <a:gd name="T102" fmla="*/ 117 w 146"/>
              <a:gd name="T103" fmla="*/ 157 h 160"/>
              <a:gd name="T104" fmla="*/ 123 w 146"/>
              <a:gd name="T105" fmla="*/ 157 h 160"/>
              <a:gd name="T106" fmla="*/ 119 w 146"/>
              <a:gd name="T107" fmla="*/ 134 h 160"/>
              <a:gd name="T108" fmla="*/ 92 w 146"/>
              <a:gd name="T109" fmla="*/ 100 h 160"/>
              <a:gd name="T110" fmla="*/ 96 w 146"/>
              <a:gd name="T111" fmla="*/ 72 h 160"/>
              <a:gd name="T112" fmla="*/ 71 w 146"/>
              <a:gd name="T113" fmla="*/ 52 h 160"/>
              <a:gd name="T114" fmla="*/ 50 w 146"/>
              <a:gd name="T115" fmla="*/ 92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46" h="160">
                <a:moveTo>
                  <a:pt x="73" y="41"/>
                </a:moveTo>
                <a:cubicBezTo>
                  <a:pt x="74" y="41"/>
                  <a:pt x="76" y="40"/>
                  <a:pt x="76" y="38"/>
                </a:cubicBezTo>
                <a:cubicBezTo>
                  <a:pt x="76" y="10"/>
                  <a:pt x="76" y="10"/>
                  <a:pt x="76" y="10"/>
                </a:cubicBezTo>
                <a:cubicBezTo>
                  <a:pt x="81" y="16"/>
                  <a:pt x="81" y="16"/>
                  <a:pt x="81" y="16"/>
                </a:cubicBezTo>
                <a:cubicBezTo>
                  <a:pt x="82" y="16"/>
                  <a:pt x="83" y="16"/>
                  <a:pt x="83" y="16"/>
                </a:cubicBezTo>
                <a:cubicBezTo>
                  <a:pt x="84" y="16"/>
                  <a:pt x="85" y="16"/>
                  <a:pt x="85" y="16"/>
                </a:cubicBezTo>
                <a:cubicBezTo>
                  <a:pt x="87" y="14"/>
                  <a:pt x="87" y="13"/>
                  <a:pt x="85" y="11"/>
                </a:cubicBezTo>
                <a:cubicBezTo>
                  <a:pt x="75" y="1"/>
                  <a:pt x="75" y="1"/>
                  <a:pt x="75" y="1"/>
                </a:cubicBezTo>
                <a:cubicBezTo>
                  <a:pt x="74" y="0"/>
                  <a:pt x="72" y="0"/>
                  <a:pt x="71" y="1"/>
                </a:cubicBezTo>
                <a:cubicBezTo>
                  <a:pt x="60" y="11"/>
                  <a:pt x="60" y="11"/>
                  <a:pt x="60" y="11"/>
                </a:cubicBezTo>
                <a:cubicBezTo>
                  <a:pt x="59" y="13"/>
                  <a:pt x="59" y="14"/>
                  <a:pt x="60" y="16"/>
                </a:cubicBezTo>
                <a:cubicBezTo>
                  <a:pt x="61" y="17"/>
                  <a:pt x="63" y="17"/>
                  <a:pt x="64" y="16"/>
                </a:cubicBezTo>
                <a:cubicBezTo>
                  <a:pt x="70" y="10"/>
                  <a:pt x="70" y="10"/>
                  <a:pt x="70" y="10"/>
                </a:cubicBezTo>
                <a:cubicBezTo>
                  <a:pt x="70" y="38"/>
                  <a:pt x="70" y="38"/>
                  <a:pt x="70" y="38"/>
                </a:cubicBezTo>
                <a:cubicBezTo>
                  <a:pt x="70" y="40"/>
                  <a:pt x="71" y="41"/>
                  <a:pt x="73" y="41"/>
                </a:cubicBezTo>
                <a:close/>
                <a:moveTo>
                  <a:pt x="16" y="85"/>
                </a:moveTo>
                <a:cubicBezTo>
                  <a:pt x="17" y="84"/>
                  <a:pt x="17" y="82"/>
                  <a:pt x="16" y="81"/>
                </a:cubicBezTo>
                <a:cubicBezTo>
                  <a:pt x="10" y="76"/>
                  <a:pt x="10" y="76"/>
                  <a:pt x="10" y="76"/>
                </a:cubicBezTo>
                <a:cubicBezTo>
                  <a:pt x="38" y="76"/>
                  <a:pt x="38" y="76"/>
                  <a:pt x="38" y="76"/>
                </a:cubicBezTo>
                <a:cubicBezTo>
                  <a:pt x="40" y="76"/>
                  <a:pt x="41" y="74"/>
                  <a:pt x="41" y="73"/>
                </a:cubicBezTo>
                <a:cubicBezTo>
                  <a:pt x="41" y="71"/>
                  <a:pt x="40" y="70"/>
                  <a:pt x="38" y="70"/>
                </a:cubicBezTo>
                <a:cubicBezTo>
                  <a:pt x="10" y="70"/>
                  <a:pt x="10" y="70"/>
                  <a:pt x="10" y="70"/>
                </a:cubicBezTo>
                <a:cubicBezTo>
                  <a:pt x="16" y="64"/>
                  <a:pt x="16" y="64"/>
                  <a:pt x="16" y="64"/>
                </a:cubicBezTo>
                <a:cubicBezTo>
                  <a:pt x="17" y="63"/>
                  <a:pt x="17" y="61"/>
                  <a:pt x="16" y="60"/>
                </a:cubicBezTo>
                <a:cubicBezTo>
                  <a:pt x="14" y="59"/>
                  <a:pt x="13" y="59"/>
                  <a:pt x="11" y="60"/>
                </a:cubicBezTo>
                <a:cubicBezTo>
                  <a:pt x="1" y="71"/>
                  <a:pt x="1" y="71"/>
                  <a:pt x="1" y="71"/>
                </a:cubicBezTo>
                <a:cubicBezTo>
                  <a:pt x="0" y="71"/>
                  <a:pt x="0" y="72"/>
                  <a:pt x="0" y="73"/>
                </a:cubicBezTo>
                <a:cubicBezTo>
                  <a:pt x="0" y="74"/>
                  <a:pt x="0" y="74"/>
                  <a:pt x="1" y="75"/>
                </a:cubicBezTo>
                <a:cubicBezTo>
                  <a:pt x="11" y="85"/>
                  <a:pt x="11" y="85"/>
                  <a:pt x="11" y="85"/>
                </a:cubicBezTo>
                <a:cubicBezTo>
                  <a:pt x="12" y="86"/>
                  <a:pt x="13" y="86"/>
                  <a:pt x="14" y="86"/>
                </a:cubicBezTo>
                <a:cubicBezTo>
                  <a:pt x="14" y="86"/>
                  <a:pt x="15" y="86"/>
                  <a:pt x="16" y="85"/>
                </a:cubicBezTo>
                <a:close/>
                <a:moveTo>
                  <a:pt x="107" y="76"/>
                </a:moveTo>
                <a:cubicBezTo>
                  <a:pt x="135" y="76"/>
                  <a:pt x="135" y="76"/>
                  <a:pt x="135" y="76"/>
                </a:cubicBezTo>
                <a:cubicBezTo>
                  <a:pt x="130" y="81"/>
                  <a:pt x="130" y="81"/>
                  <a:pt x="130" y="81"/>
                </a:cubicBezTo>
                <a:cubicBezTo>
                  <a:pt x="129" y="82"/>
                  <a:pt x="129" y="84"/>
                  <a:pt x="130" y="85"/>
                </a:cubicBezTo>
                <a:cubicBezTo>
                  <a:pt x="130" y="86"/>
                  <a:pt x="131" y="86"/>
                  <a:pt x="132" y="86"/>
                </a:cubicBezTo>
                <a:cubicBezTo>
                  <a:pt x="133" y="86"/>
                  <a:pt x="133" y="86"/>
                  <a:pt x="134" y="85"/>
                </a:cubicBezTo>
                <a:cubicBezTo>
                  <a:pt x="145" y="75"/>
                  <a:pt x="145" y="75"/>
                  <a:pt x="145" y="75"/>
                </a:cubicBezTo>
                <a:cubicBezTo>
                  <a:pt x="145" y="74"/>
                  <a:pt x="146" y="74"/>
                  <a:pt x="146" y="73"/>
                </a:cubicBezTo>
                <a:cubicBezTo>
                  <a:pt x="146" y="72"/>
                  <a:pt x="145" y="71"/>
                  <a:pt x="145" y="71"/>
                </a:cubicBezTo>
                <a:cubicBezTo>
                  <a:pt x="134" y="60"/>
                  <a:pt x="134" y="60"/>
                  <a:pt x="134" y="60"/>
                </a:cubicBezTo>
                <a:cubicBezTo>
                  <a:pt x="133" y="59"/>
                  <a:pt x="131" y="59"/>
                  <a:pt x="130" y="60"/>
                </a:cubicBezTo>
                <a:cubicBezTo>
                  <a:pt x="129" y="61"/>
                  <a:pt x="129" y="63"/>
                  <a:pt x="130" y="64"/>
                </a:cubicBezTo>
                <a:cubicBezTo>
                  <a:pt x="135" y="70"/>
                  <a:pt x="135" y="70"/>
                  <a:pt x="135" y="70"/>
                </a:cubicBezTo>
                <a:cubicBezTo>
                  <a:pt x="107" y="70"/>
                  <a:pt x="107" y="70"/>
                  <a:pt x="107" y="70"/>
                </a:cubicBezTo>
                <a:cubicBezTo>
                  <a:pt x="106" y="70"/>
                  <a:pt x="104" y="71"/>
                  <a:pt x="104" y="73"/>
                </a:cubicBezTo>
                <a:cubicBezTo>
                  <a:pt x="104" y="74"/>
                  <a:pt x="106" y="76"/>
                  <a:pt x="107" y="76"/>
                </a:cubicBezTo>
                <a:close/>
                <a:moveTo>
                  <a:pt x="20" y="23"/>
                </a:moveTo>
                <a:cubicBezTo>
                  <a:pt x="20" y="38"/>
                  <a:pt x="20" y="38"/>
                  <a:pt x="20" y="38"/>
                </a:cubicBezTo>
                <a:cubicBezTo>
                  <a:pt x="20" y="40"/>
                  <a:pt x="22" y="41"/>
                  <a:pt x="23" y="41"/>
                </a:cubicBezTo>
                <a:cubicBezTo>
                  <a:pt x="25" y="41"/>
                  <a:pt x="26" y="40"/>
                  <a:pt x="26" y="38"/>
                </a:cubicBezTo>
                <a:cubicBezTo>
                  <a:pt x="26" y="31"/>
                  <a:pt x="26" y="31"/>
                  <a:pt x="26" y="31"/>
                </a:cubicBezTo>
                <a:cubicBezTo>
                  <a:pt x="46" y="50"/>
                  <a:pt x="46" y="50"/>
                  <a:pt x="46" y="50"/>
                </a:cubicBezTo>
                <a:cubicBezTo>
                  <a:pt x="47" y="51"/>
                  <a:pt x="48" y="51"/>
                  <a:pt x="48" y="51"/>
                </a:cubicBezTo>
                <a:cubicBezTo>
                  <a:pt x="49" y="51"/>
                  <a:pt x="50" y="51"/>
                  <a:pt x="50" y="50"/>
                </a:cubicBezTo>
                <a:cubicBezTo>
                  <a:pt x="52" y="49"/>
                  <a:pt x="52" y="47"/>
                  <a:pt x="50" y="46"/>
                </a:cubicBezTo>
                <a:cubicBezTo>
                  <a:pt x="31" y="26"/>
                  <a:pt x="31" y="26"/>
                  <a:pt x="31" y="26"/>
                </a:cubicBezTo>
                <a:cubicBezTo>
                  <a:pt x="38" y="26"/>
                  <a:pt x="38" y="26"/>
                  <a:pt x="38" y="26"/>
                </a:cubicBezTo>
                <a:cubicBezTo>
                  <a:pt x="40" y="26"/>
                  <a:pt x="41" y="25"/>
                  <a:pt x="41" y="23"/>
                </a:cubicBezTo>
                <a:cubicBezTo>
                  <a:pt x="41" y="22"/>
                  <a:pt x="40" y="20"/>
                  <a:pt x="38" y="20"/>
                </a:cubicBezTo>
                <a:cubicBezTo>
                  <a:pt x="23" y="20"/>
                  <a:pt x="23" y="20"/>
                  <a:pt x="23" y="20"/>
                </a:cubicBezTo>
                <a:cubicBezTo>
                  <a:pt x="22" y="20"/>
                  <a:pt x="20" y="22"/>
                  <a:pt x="20" y="23"/>
                </a:cubicBezTo>
                <a:close/>
                <a:moveTo>
                  <a:pt x="97" y="51"/>
                </a:moveTo>
                <a:cubicBezTo>
                  <a:pt x="98" y="51"/>
                  <a:pt x="99" y="51"/>
                  <a:pt x="99" y="50"/>
                </a:cubicBezTo>
                <a:cubicBezTo>
                  <a:pt x="119" y="31"/>
                  <a:pt x="119" y="31"/>
                  <a:pt x="119" y="31"/>
                </a:cubicBezTo>
                <a:cubicBezTo>
                  <a:pt x="119" y="38"/>
                  <a:pt x="119" y="38"/>
                  <a:pt x="119" y="38"/>
                </a:cubicBezTo>
                <a:cubicBezTo>
                  <a:pt x="119" y="40"/>
                  <a:pt x="120" y="41"/>
                  <a:pt x="122" y="41"/>
                </a:cubicBezTo>
                <a:cubicBezTo>
                  <a:pt x="124" y="41"/>
                  <a:pt x="125" y="40"/>
                  <a:pt x="125" y="38"/>
                </a:cubicBezTo>
                <a:cubicBezTo>
                  <a:pt x="125" y="23"/>
                  <a:pt x="125" y="23"/>
                  <a:pt x="125" y="23"/>
                </a:cubicBezTo>
                <a:cubicBezTo>
                  <a:pt x="125" y="22"/>
                  <a:pt x="124" y="20"/>
                  <a:pt x="122" y="20"/>
                </a:cubicBezTo>
                <a:cubicBezTo>
                  <a:pt x="107" y="20"/>
                  <a:pt x="107" y="20"/>
                  <a:pt x="107" y="20"/>
                </a:cubicBezTo>
                <a:cubicBezTo>
                  <a:pt x="106" y="20"/>
                  <a:pt x="104" y="22"/>
                  <a:pt x="104" y="23"/>
                </a:cubicBezTo>
                <a:cubicBezTo>
                  <a:pt x="104" y="25"/>
                  <a:pt x="106" y="26"/>
                  <a:pt x="107" y="26"/>
                </a:cubicBezTo>
                <a:cubicBezTo>
                  <a:pt x="115" y="26"/>
                  <a:pt x="115" y="26"/>
                  <a:pt x="115" y="26"/>
                </a:cubicBezTo>
                <a:cubicBezTo>
                  <a:pt x="95" y="46"/>
                  <a:pt x="95" y="46"/>
                  <a:pt x="95" y="46"/>
                </a:cubicBezTo>
                <a:cubicBezTo>
                  <a:pt x="94" y="47"/>
                  <a:pt x="94" y="49"/>
                  <a:pt x="95" y="50"/>
                </a:cubicBezTo>
                <a:cubicBezTo>
                  <a:pt x="96" y="51"/>
                  <a:pt x="96" y="51"/>
                  <a:pt x="97" y="51"/>
                </a:cubicBezTo>
                <a:close/>
                <a:moveTo>
                  <a:pt x="50" y="92"/>
                </a:moveTo>
                <a:cubicBezTo>
                  <a:pt x="50" y="95"/>
                  <a:pt x="52" y="98"/>
                  <a:pt x="54" y="101"/>
                </a:cubicBezTo>
                <a:cubicBezTo>
                  <a:pt x="54" y="117"/>
                  <a:pt x="54" y="117"/>
                  <a:pt x="54" y="117"/>
                </a:cubicBezTo>
                <a:cubicBezTo>
                  <a:pt x="50" y="119"/>
                  <a:pt x="38" y="125"/>
                  <a:pt x="27" y="134"/>
                </a:cubicBezTo>
                <a:cubicBezTo>
                  <a:pt x="24" y="136"/>
                  <a:pt x="23" y="140"/>
                  <a:pt x="23" y="144"/>
                </a:cubicBezTo>
                <a:cubicBezTo>
                  <a:pt x="23" y="157"/>
                  <a:pt x="23" y="157"/>
                  <a:pt x="23" y="157"/>
                </a:cubicBezTo>
                <a:cubicBezTo>
                  <a:pt x="23" y="159"/>
                  <a:pt x="24" y="160"/>
                  <a:pt x="26" y="160"/>
                </a:cubicBezTo>
                <a:cubicBezTo>
                  <a:pt x="27" y="160"/>
                  <a:pt x="29" y="159"/>
                  <a:pt x="29" y="157"/>
                </a:cubicBezTo>
                <a:cubicBezTo>
                  <a:pt x="29" y="144"/>
                  <a:pt x="29" y="144"/>
                  <a:pt x="29" y="144"/>
                </a:cubicBezTo>
                <a:cubicBezTo>
                  <a:pt x="29" y="142"/>
                  <a:pt x="29" y="140"/>
                  <a:pt x="31" y="139"/>
                </a:cubicBezTo>
                <a:cubicBezTo>
                  <a:pt x="43" y="129"/>
                  <a:pt x="56" y="122"/>
                  <a:pt x="58" y="121"/>
                </a:cubicBezTo>
                <a:cubicBezTo>
                  <a:pt x="59" y="121"/>
                  <a:pt x="60" y="119"/>
                  <a:pt x="60" y="118"/>
                </a:cubicBezTo>
                <a:cubicBezTo>
                  <a:pt x="60" y="99"/>
                  <a:pt x="60" y="99"/>
                  <a:pt x="60" y="99"/>
                </a:cubicBezTo>
                <a:cubicBezTo>
                  <a:pt x="60" y="98"/>
                  <a:pt x="60" y="97"/>
                  <a:pt x="59" y="97"/>
                </a:cubicBezTo>
                <a:cubicBezTo>
                  <a:pt x="57" y="96"/>
                  <a:pt x="56" y="94"/>
                  <a:pt x="56" y="92"/>
                </a:cubicBezTo>
                <a:cubicBezTo>
                  <a:pt x="56" y="72"/>
                  <a:pt x="56" y="72"/>
                  <a:pt x="56" y="72"/>
                </a:cubicBezTo>
                <a:cubicBezTo>
                  <a:pt x="56" y="64"/>
                  <a:pt x="63" y="58"/>
                  <a:pt x="71" y="58"/>
                </a:cubicBezTo>
                <a:cubicBezTo>
                  <a:pt x="75" y="58"/>
                  <a:pt x="75" y="58"/>
                  <a:pt x="75" y="58"/>
                </a:cubicBezTo>
                <a:cubicBezTo>
                  <a:pt x="83" y="58"/>
                  <a:pt x="90" y="64"/>
                  <a:pt x="90" y="72"/>
                </a:cubicBezTo>
                <a:cubicBezTo>
                  <a:pt x="90" y="92"/>
                  <a:pt x="90" y="92"/>
                  <a:pt x="90" y="92"/>
                </a:cubicBezTo>
                <a:cubicBezTo>
                  <a:pt x="90" y="94"/>
                  <a:pt x="89" y="96"/>
                  <a:pt x="87" y="97"/>
                </a:cubicBezTo>
                <a:cubicBezTo>
                  <a:pt x="86" y="97"/>
                  <a:pt x="86" y="98"/>
                  <a:pt x="86" y="99"/>
                </a:cubicBezTo>
                <a:cubicBezTo>
                  <a:pt x="86" y="118"/>
                  <a:pt x="86" y="118"/>
                  <a:pt x="86" y="118"/>
                </a:cubicBezTo>
                <a:cubicBezTo>
                  <a:pt x="86" y="119"/>
                  <a:pt x="87" y="121"/>
                  <a:pt x="88" y="121"/>
                </a:cubicBezTo>
                <a:cubicBezTo>
                  <a:pt x="90" y="122"/>
                  <a:pt x="103" y="129"/>
                  <a:pt x="115" y="139"/>
                </a:cubicBezTo>
                <a:cubicBezTo>
                  <a:pt x="117" y="140"/>
                  <a:pt x="117" y="142"/>
                  <a:pt x="117" y="144"/>
                </a:cubicBezTo>
                <a:cubicBezTo>
                  <a:pt x="117" y="157"/>
                  <a:pt x="117" y="157"/>
                  <a:pt x="117" y="157"/>
                </a:cubicBezTo>
                <a:cubicBezTo>
                  <a:pt x="117" y="159"/>
                  <a:pt x="119" y="160"/>
                  <a:pt x="120" y="160"/>
                </a:cubicBezTo>
                <a:cubicBezTo>
                  <a:pt x="122" y="160"/>
                  <a:pt x="123" y="159"/>
                  <a:pt x="123" y="157"/>
                </a:cubicBezTo>
                <a:cubicBezTo>
                  <a:pt x="123" y="144"/>
                  <a:pt x="123" y="144"/>
                  <a:pt x="123" y="144"/>
                </a:cubicBezTo>
                <a:cubicBezTo>
                  <a:pt x="123" y="140"/>
                  <a:pt x="122" y="136"/>
                  <a:pt x="119" y="134"/>
                </a:cubicBezTo>
                <a:cubicBezTo>
                  <a:pt x="108" y="125"/>
                  <a:pt x="96" y="119"/>
                  <a:pt x="92" y="116"/>
                </a:cubicBezTo>
                <a:cubicBezTo>
                  <a:pt x="92" y="100"/>
                  <a:pt x="92" y="100"/>
                  <a:pt x="92" y="100"/>
                </a:cubicBezTo>
                <a:cubicBezTo>
                  <a:pt x="94" y="98"/>
                  <a:pt x="96" y="95"/>
                  <a:pt x="96" y="92"/>
                </a:cubicBezTo>
                <a:cubicBezTo>
                  <a:pt x="96" y="72"/>
                  <a:pt x="96" y="72"/>
                  <a:pt x="96" y="72"/>
                </a:cubicBezTo>
                <a:cubicBezTo>
                  <a:pt x="96" y="61"/>
                  <a:pt x="86" y="52"/>
                  <a:pt x="75" y="52"/>
                </a:cubicBezTo>
                <a:cubicBezTo>
                  <a:pt x="71" y="52"/>
                  <a:pt x="71" y="52"/>
                  <a:pt x="71" y="52"/>
                </a:cubicBezTo>
                <a:cubicBezTo>
                  <a:pt x="60" y="52"/>
                  <a:pt x="50" y="61"/>
                  <a:pt x="50" y="72"/>
                </a:cubicBezTo>
                <a:cubicBezTo>
                  <a:pt x="50" y="92"/>
                  <a:pt x="50" y="92"/>
                  <a:pt x="50" y="92"/>
                </a:cubicBezTo>
                <a:cubicBezTo>
                  <a:pt x="50" y="92"/>
                  <a:pt x="50" y="92"/>
                  <a:pt x="50" y="9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53" name="Freeform 852">
            <a:extLst>
              <a:ext uri="{FF2B5EF4-FFF2-40B4-BE49-F238E27FC236}">
                <a16:creationId xmlns:a16="http://schemas.microsoft.com/office/drawing/2014/main" xmlns="" id="{7BD14D57-431A-4873-BC22-9B7911C8A6FE}"/>
              </a:ext>
            </a:extLst>
          </p:cNvPr>
          <p:cNvSpPr>
            <a:spLocks noEditPoints="1"/>
          </p:cNvSpPr>
          <p:nvPr/>
        </p:nvSpPr>
        <p:spPr bwMode="auto">
          <a:xfrm>
            <a:off x="9237663" y="2841625"/>
            <a:ext cx="420688" cy="550863"/>
          </a:xfrm>
          <a:custGeom>
            <a:avLst/>
            <a:gdLst>
              <a:gd name="T0" fmla="*/ 6 w 123"/>
              <a:gd name="T1" fmla="*/ 129 h 160"/>
              <a:gd name="T2" fmla="*/ 9 w 123"/>
              <a:gd name="T3" fmla="*/ 106 h 160"/>
              <a:gd name="T4" fmla="*/ 45 w 123"/>
              <a:gd name="T5" fmla="*/ 81 h 160"/>
              <a:gd name="T6" fmla="*/ 44 w 123"/>
              <a:gd name="T7" fmla="*/ 55 h 160"/>
              <a:gd name="T8" fmla="*/ 40 w 123"/>
              <a:gd name="T9" fmla="*/ 25 h 160"/>
              <a:gd name="T10" fmla="*/ 64 w 123"/>
              <a:gd name="T11" fmla="*/ 6 h 160"/>
              <a:gd name="T12" fmla="*/ 83 w 123"/>
              <a:gd name="T13" fmla="*/ 49 h 160"/>
              <a:gd name="T14" fmla="*/ 78 w 123"/>
              <a:gd name="T15" fmla="*/ 58 h 160"/>
              <a:gd name="T16" fmla="*/ 80 w 123"/>
              <a:gd name="T17" fmla="*/ 84 h 160"/>
              <a:gd name="T18" fmla="*/ 117 w 123"/>
              <a:gd name="T19" fmla="*/ 113 h 160"/>
              <a:gd name="T20" fmla="*/ 120 w 123"/>
              <a:gd name="T21" fmla="*/ 132 h 160"/>
              <a:gd name="T22" fmla="*/ 123 w 123"/>
              <a:gd name="T23" fmla="*/ 113 h 160"/>
              <a:gd name="T24" fmla="*/ 84 w 123"/>
              <a:gd name="T25" fmla="*/ 80 h 160"/>
              <a:gd name="T26" fmla="*/ 89 w 123"/>
              <a:gd name="T27" fmla="*/ 49 h 160"/>
              <a:gd name="T28" fmla="*/ 64 w 123"/>
              <a:gd name="T29" fmla="*/ 0 h 160"/>
              <a:gd name="T30" fmla="*/ 34 w 123"/>
              <a:gd name="T31" fmla="*/ 25 h 160"/>
              <a:gd name="T32" fmla="*/ 39 w 123"/>
              <a:gd name="T33" fmla="*/ 59 h 160"/>
              <a:gd name="T34" fmla="*/ 5 w 123"/>
              <a:gd name="T35" fmla="*/ 101 h 160"/>
              <a:gd name="T36" fmla="*/ 0 w 123"/>
              <a:gd name="T37" fmla="*/ 129 h 160"/>
              <a:gd name="T38" fmla="*/ 69 w 123"/>
              <a:gd name="T39" fmla="*/ 84 h 160"/>
              <a:gd name="T40" fmla="*/ 65 w 123"/>
              <a:gd name="T41" fmla="*/ 91 h 160"/>
              <a:gd name="T42" fmla="*/ 61 w 123"/>
              <a:gd name="T43" fmla="*/ 92 h 160"/>
              <a:gd name="T44" fmla="*/ 53 w 123"/>
              <a:gd name="T45" fmla="*/ 84 h 160"/>
              <a:gd name="T46" fmla="*/ 53 w 123"/>
              <a:gd name="T47" fmla="*/ 94 h 160"/>
              <a:gd name="T48" fmla="*/ 51 w 123"/>
              <a:gd name="T49" fmla="*/ 152 h 160"/>
              <a:gd name="T50" fmla="*/ 61 w 123"/>
              <a:gd name="T51" fmla="*/ 160 h 160"/>
              <a:gd name="T52" fmla="*/ 71 w 123"/>
              <a:gd name="T53" fmla="*/ 152 h 160"/>
              <a:gd name="T54" fmla="*/ 69 w 123"/>
              <a:gd name="T55" fmla="*/ 95 h 160"/>
              <a:gd name="T56" fmla="*/ 69 w 123"/>
              <a:gd name="T57" fmla="*/ 84 h 160"/>
              <a:gd name="T58" fmla="*/ 57 w 123"/>
              <a:gd name="T59" fmla="*/ 149 h 160"/>
              <a:gd name="T60" fmla="*/ 61 w 123"/>
              <a:gd name="T61" fmla="*/ 98 h 160"/>
              <a:gd name="T62" fmla="*/ 66 w 123"/>
              <a:gd name="T63" fmla="*/ 149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23" h="160">
                <a:moveTo>
                  <a:pt x="3" y="132"/>
                </a:moveTo>
                <a:cubicBezTo>
                  <a:pt x="5" y="132"/>
                  <a:pt x="6" y="131"/>
                  <a:pt x="6" y="129"/>
                </a:cubicBezTo>
                <a:cubicBezTo>
                  <a:pt x="6" y="113"/>
                  <a:pt x="6" y="113"/>
                  <a:pt x="6" y="113"/>
                </a:cubicBezTo>
                <a:cubicBezTo>
                  <a:pt x="6" y="110"/>
                  <a:pt x="7" y="108"/>
                  <a:pt x="9" y="106"/>
                </a:cubicBezTo>
                <a:cubicBezTo>
                  <a:pt x="24" y="94"/>
                  <a:pt x="40" y="86"/>
                  <a:pt x="43" y="84"/>
                </a:cubicBezTo>
                <a:cubicBezTo>
                  <a:pt x="44" y="84"/>
                  <a:pt x="45" y="82"/>
                  <a:pt x="45" y="81"/>
                </a:cubicBezTo>
                <a:cubicBezTo>
                  <a:pt x="45" y="58"/>
                  <a:pt x="45" y="58"/>
                  <a:pt x="45" y="58"/>
                </a:cubicBezTo>
                <a:cubicBezTo>
                  <a:pt x="45" y="57"/>
                  <a:pt x="44" y="56"/>
                  <a:pt x="44" y="55"/>
                </a:cubicBezTo>
                <a:cubicBezTo>
                  <a:pt x="41" y="54"/>
                  <a:pt x="40" y="51"/>
                  <a:pt x="40" y="49"/>
                </a:cubicBezTo>
                <a:cubicBezTo>
                  <a:pt x="40" y="25"/>
                  <a:pt x="40" y="25"/>
                  <a:pt x="40" y="25"/>
                </a:cubicBezTo>
                <a:cubicBezTo>
                  <a:pt x="40" y="14"/>
                  <a:pt x="49" y="6"/>
                  <a:pt x="59" y="6"/>
                </a:cubicBezTo>
                <a:cubicBezTo>
                  <a:pt x="64" y="6"/>
                  <a:pt x="64" y="6"/>
                  <a:pt x="64" y="6"/>
                </a:cubicBezTo>
                <a:cubicBezTo>
                  <a:pt x="74" y="6"/>
                  <a:pt x="83" y="14"/>
                  <a:pt x="83" y="25"/>
                </a:cubicBezTo>
                <a:cubicBezTo>
                  <a:pt x="83" y="49"/>
                  <a:pt x="83" y="49"/>
                  <a:pt x="83" y="49"/>
                </a:cubicBezTo>
                <a:cubicBezTo>
                  <a:pt x="83" y="51"/>
                  <a:pt x="81" y="54"/>
                  <a:pt x="79" y="55"/>
                </a:cubicBezTo>
                <a:cubicBezTo>
                  <a:pt x="78" y="56"/>
                  <a:pt x="78" y="57"/>
                  <a:pt x="78" y="58"/>
                </a:cubicBezTo>
                <a:cubicBezTo>
                  <a:pt x="78" y="81"/>
                  <a:pt x="78" y="81"/>
                  <a:pt x="78" y="81"/>
                </a:cubicBezTo>
                <a:cubicBezTo>
                  <a:pt x="78" y="82"/>
                  <a:pt x="79" y="84"/>
                  <a:pt x="80" y="84"/>
                </a:cubicBezTo>
                <a:cubicBezTo>
                  <a:pt x="83" y="86"/>
                  <a:pt x="99" y="94"/>
                  <a:pt x="114" y="106"/>
                </a:cubicBezTo>
                <a:cubicBezTo>
                  <a:pt x="116" y="108"/>
                  <a:pt x="117" y="110"/>
                  <a:pt x="117" y="113"/>
                </a:cubicBezTo>
                <a:cubicBezTo>
                  <a:pt x="117" y="129"/>
                  <a:pt x="117" y="129"/>
                  <a:pt x="117" y="129"/>
                </a:cubicBezTo>
                <a:cubicBezTo>
                  <a:pt x="117" y="131"/>
                  <a:pt x="118" y="132"/>
                  <a:pt x="120" y="132"/>
                </a:cubicBezTo>
                <a:cubicBezTo>
                  <a:pt x="121" y="132"/>
                  <a:pt x="123" y="131"/>
                  <a:pt x="123" y="129"/>
                </a:cubicBezTo>
                <a:cubicBezTo>
                  <a:pt x="123" y="113"/>
                  <a:pt x="123" y="113"/>
                  <a:pt x="123" y="113"/>
                </a:cubicBezTo>
                <a:cubicBezTo>
                  <a:pt x="123" y="108"/>
                  <a:pt x="121" y="104"/>
                  <a:pt x="117" y="101"/>
                </a:cubicBezTo>
                <a:cubicBezTo>
                  <a:pt x="103" y="90"/>
                  <a:pt x="89" y="82"/>
                  <a:pt x="84" y="80"/>
                </a:cubicBezTo>
                <a:cubicBezTo>
                  <a:pt x="84" y="59"/>
                  <a:pt x="84" y="59"/>
                  <a:pt x="84" y="59"/>
                </a:cubicBezTo>
                <a:cubicBezTo>
                  <a:pt x="87" y="56"/>
                  <a:pt x="89" y="53"/>
                  <a:pt x="89" y="49"/>
                </a:cubicBezTo>
                <a:cubicBezTo>
                  <a:pt x="89" y="25"/>
                  <a:pt x="89" y="25"/>
                  <a:pt x="89" y="25"/>
                </a:cubicBezTo>
                <a:cubicBezTo>
                  <a:pt x="89" y="11"/>
                  <a:pt x="77" y="0"/>
                  <a:pt x="64" y="0"/>
                </a:cubicBezTo>
                <a:cubicBezTo>
                  <a:pt x="59" y="0"/>
                  <a:pt x="59" y="0"/>
                  <a:pt x="59" y="0"/>
                </a:cubicBezTo>
                <a:cubicBezTo>
                  <a:pt x="45" y="0"/>
                  <a:pt x="34" y="11"/>
                  <a:pt x="34" y="25"/>
                </a:cubicBezTo>
                <a:cubicBezTo>
                  <a:pt x="34" y="49"/>
                  <a:pt x="34" y="49"/>
                  <a:pt x="34" y="49"/>
                </a:cubicBezTo>
                <a:cubicBezTo>
                  <a:pt x="34" y="53"/>
                  <a:pt x="36" y="56"/>
                  <a:pt x="39" y="59"/>
                </a:cubicBezTo>
                <a:cubicBezTo>
                  <a:pt x="39" y="80"/>
                  <a:pt x="39" y="80"/>
                  <a:pt x="39" y="80"/>
                </a:cubicBezTo>
                <a:cubicBezTo>
                  <a:pt x="34" y="82"/>
                  <a:pt x="19" y="90"/>
                  <a:pt x="5" y="101"/>
                </a:cubicBezTo>
                <a:cubicBezTo>
                  <a:pt x="2" y="104"/>
                  <a:pt x="0" y="108"/>
                  <a:pt x="0" y="113"/>
                </a:cubicBezTo>
                <a:cubicBezTo>
                  <a:pt x="0" y="129"/>
                  <a:pt x="0" y="129"/>
                  <a:pt x="0" y="129"/>
                </a:cubicBezTo>
                <a:cubicBezTo>
                  <a:pt x="0" y="131"/>
                  <a:pt x="1" y="132"/>
                  <a:pt x="3" y="132"/>
                </a:cubicBezTo>
                <a:close/>
                <a:moveTo>
                  <a:pt x="69" y="84"/>
                </a:moveTo>
                <a:cubicBezTo>
                  <a:pt x="68" y="84"/>
                  <a:pt x="66" y="86"/>
                  <a:pt x="66" y="87"/>
                </a:cubicBezTo>
                <a:cubicBezTo>
                  <a:pt x="66" y="89"/>
                  <a:pt x="66" y="90"/>
                  <a:pt x="65" y="91"/>
                </a:cubicBezTo>
                <a:cubicBezTo>
                  <a:pt x="65" y="91"/>
                  <a:pt x="64" y="91"/>
                  <a:pt x="64" y="92"/>
                </a:cubicBezTo>
                <a:cubicBezTo>
                  <a:pt x="63" y="92"/>
                  <a:pt x="62" y="92"/>
                  <a:pt x="61" y="92"/>
                </a:cubicBezTo>
                <a:cubicBezTo>
                  <a:pt x="59" y="92"/>
                  <a:pt x="56" y="90"/>
                  <a:pt x="56" y="87"/>
                </a:cubicBezTo>
                <a:cubicBezTo>
                  <a:pt x="56" y="86"/>
                  <a:pt x="55" y="84"/>
                  <a:pt x="53" y="84"/>
                </a:cubicBezTo>
                <a:cubicBezTo>
                  <a:pt x="52" y="84"/>
                  <a:pt x="50" y="86"/>
                  <a:pt x="50" y="87"/>
                </a:cubicBezTo>
                <a:cubicBezTo>
                  <a:pt x="50" y="90"/>
                  <a:pt x="51" y="92"/>
                  <a:pt x="53" y="94"/>
                </a:cubicBezTo>
                <a:cubicBezTo>
                  <a:pt x="51" y="150"/>
                  <a:pt x="51" y="150"/>
                  <a:pt x="51" y="150"/>
                </a:cubicBezTo>
                <a:cubicBezTo>
                  <a:pt x="50" y="151"/>
                  <a:pt x="51" y="152"/>
                  <a:pt x="51" y="152"/>
                </a:cubicBezTo>
                <a:cubicBezTo>
                  <a:pt x="59" y="159"/>
                  <a:pt x="59" y="159"/>
                  <a:pt x="59" y="159"/>
                </a:cubicBezTo>
                <a:cubicBezTo>
                  <a:pt x="60" y="160"/>
                  <a:pt x="60" y="160"/>
                  <a:pt x="61" y="160"/>
                </a:cubicBezTo>
                <a:cubicBezTo>
                  <a:pt x="62" y="160"/>
                  <a:pt x="63" y="160"/>
                  <a:pt x="63" y="159"/>
                </a:cubicBezTo>
                <a:cubicBezTo>
                  <a:pt x="71" y="152"/>
                  <a:pt x="71" y="152"/>
                  <a:pt x="71" y="152"/>
                </a:cubicBezTo>
                <a:cubicBezTo>
                  <a:pt x="71" y="152"/>
                  <a:pt x="72" y="151"/>
                  <a:pt x="72" y="150"/>
                </a:cubicBezTo>
                <a:cubicBezTo>
                  <a:pt x="69" y="95"/>
                  <a:pt x="69" y="95"/>
                  <a:pt x="69" y="95"/>
                </a:cubicBezTo>
                <a:cubicBezTo>
                  <a:pt x="71" y="93"/>
                  <a:pt x="72" y="90"/>
                  <a:pt x="72" y="87"/>
                </a:cubicBezTo>
                <a:cubicBezTo>
                  <a:pt x="72" y="86"/>
                  <a:pt x="71" y="84"/>
                  <a:pt x="69" y="84"/>
                </a:cubicBezTo>
                <a:close/>
                <a:moveTo>
                  <a:pt x="61" y="153"/>
                </a:moveTo>
                <a:cubicBezTo>
                  <a:pt x="57" y="149"/>
                  <a:pt x="57" y="149"/>
                  <a:pt x="57" y="149"/>
                </a:cubicBezTo>
                <a:cubicBezTo>
                  <a:pt x="59" y="98"/>
                  <a:pt x="59" y="98"/>
                  <a:pt x="59" y="98"/>
                </a:cubicBezTo>
                <a:cubicBezTo>
                  <a:pt x="60" y="98"/>
                  <a:pt x="60" y="98"/>
                  <a:pt x="61" y="98"/>
                </a:cubicBezTo>
                <a:cubicBezTo>
                  <a:pt x="62" y="98"/>
                  <a:pt x="63" y="98"/>
                  <a:pt x="64" y="98"/>
                </a:cubicBezTo>
                <a:cubicBezTo>
                  <a:pt x="66" y="149"/>
                  <a:pt x="66" y="149"/>
                  <a:pt x="66" y="149"/>
                </a:cubicBezTo>
                <a:lnTo>
                  <a:pt x="61" y="15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54" name="Freeform 853">
            <a:extLst>
              <a:ext uri="{FF2B5EF4-FFF2-40B4-BE49-F238E27FC236}">
                <a16:creationId xmlns:a16="http://schemas.microsoft.com/office/drawing/2014/main" xmlns="" id="{ACCB6C15-A8D9-4E6F-8045-2882BF8224D8}"/>
              </a:ext>
            </a:extLst>
          </p:cNvPr>
          <p:cNvSpPr>
            <a:spLocks noEditPoints="1"/>
          </p:cNvSpPr>
          <p:nvPr/>
        </p:nvSpPr>
        <p:spPr bwMode="auto">
          <a:xfrm>
            <a:off x="9237663" y="3462338"/>
            <a:ext cx="420688" cy="549275"/>
          </a:xfrm>
          <a:custGeom>
            <a:avLst/>
            <a:gdLst>
              <a:gd name="T0" fmla="*/ 6 w 123"/>
              <a:gd name="T1" fmla="*/ 129 h 160"/>
              <a:gd name="T2" fmla="*/ 9 w 123"/>
              <a:gd name="T3" fmla="*/ 106 h 160"/>
              <a:gd name="T4" fmla="*/ 45 w 123"/>
              <a:gd name="T5" fmla="*/ 81 h 160"/>
              <a:gd name="T6" fmla="*/ 44 w 123"/>
              <a:gd name="T7" fmla="*/ 55 h 160"/>
              <a:gd name="T8" fmla="*/ 40 w 123"/>
              <a:gd name="T9" fmla="*/ 25 h 160"/>
              <a:gd name="T10" fmla="*/ 64 w 123"/>
              <a:gd name="T11" fmla="*/ 6 h 160"/>
              <a:gd name="T12" fmla="*/ 83 w 123"/>
              <a:gd name="T13" fmla="*/ 49 h 160"/>
              <a:gd name="T14" fmla="*/ 78 w 123"/>
              <a:gd name="T15" fmla="*/ 58 h 160"/>
              <a:gd name="T16" fmla="*/ 80 w 123"/>
              <a:gd name="T17" fmla="*/ 84 h 160"/>
              <a:gd name="T18" fmla="*/ 117 w 123"/>
              <a:gd name="T19" fmla="*/ 113 h 160"/>
              <a:gd name="T20" fmla="*/ 120 w 123"/>
              <a:gd name="T21" fmla="*/ 132 h 160"/>
              <a:gd name="T22" fmla="*/ 123 w 123"/>
              <a:gd name="T23" fmla="*/ 113 h 160"/>
              <a:gd name="T24" fmla="*/ 84 w 123"/>
              <a:gd name="T25" fmla="*/ 80 h 160"/>
              <a:gd name="T26" fmla="*/ 89 w 123"/>
              <a:gd name="T27" fmla="*/ 49 h 160"/>
              <a:gd name="T28" fmla="*/ 64 w 123"/>
              <a:gd name="T29" fmla="*/ 0 h 160"/>
              <a:gd name="T30" fmla="*/ 34 w 123"/>
              <a:gd name="T31" fmla="*/ 25 h 160"/>
              <a:gd name="T32" fmla="*/ 39 w 123"/>
              <a:gd name="T33" fmla="*/ 59 h 160"/>
              <a:gd name="T34" fmla="*/ 5 w 123"/>
              <a:gd name="T35" fmla="*/ 101 h 160"/>
              <a:gd name="T36" fmla="*/ 0 w 123"/>
              <a:gd name="T37" fmla="*/ 129 h 160"/>
              <a:gd name="T38" fmla="*/ 69 w 123"/>
              <a:gd name="T39" fmla="*/ 84 h 160"/>
              <a:gd name="T40" fmla="*/ 65 w 123"/>
              <a:gd name="T41" fmla="*/ 91 h 160"/>
              <a:gd name="T42" fmla="*/ 61 w 123"/>
              <a:gd name="T43" fmla="*/ 92 h 160"/>
              <a:gd name="T44" fmla="*/ 53 w 123"/>
              <a:gd name="T45" fmla="*/ 84 h 160"/>
              <a:gd name="T46" fmla="*/ 53 w 123"/>
              <a:gd name="T47" fmla="*/ 94 h 160"/>
              <a:gd name="T48" fmla="*/ 51 w 123"/>
              <a:gd name="T49" fmla="*/ 152 h 160"/>
              <a:gd name="T50" fmla="*/ 61 w 123"/>
              <a:gd name="T51" fmla="*/ 160 h 160"/>
              <a:gd name="T52" fmla="*/ 71 w 123"/>
              <a:gd name="T53" fmla="*/ 152 h 160"/>
              <a:gd name="T54" fmla="*/ 69 w 123"/>
              <a:gd name="T55" fmla="*/ 95 h 160"/>
              <a:gd name="T56" fmla="*/ 69 w 123"/>
              <a:gd name="T57" fmla="*/ 84 h 160"/>
              <a:gd name="T58" fmla="*/ 56 w 123"/>
              <a:gd name="T59" fmla="*/ 149 h 160"/>
              <a:gd name="T60" fmla="*/ 61 w 123"/>
              <a:gd name="T61" fmla="*/ 98 h 160"/>
              <a:gd name="T62" fmla="*/ 66 w 123"/>
              <a:gd name="T63" fmla="*/ 149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23" h="160">
                <a:moveTo>
                  <a:pt x="3" y="132"/>
                </a:moveTo>
                <a:cubicBezTo>
                  <a:pt x="5" y="132"/>
                  <a:pt x="6" y="131"/>
                  <a:pt x="6" y="129"/>
                </a:cubicBezTo>
                <a:cubicBezTo>
                  <a:pt x="6" y="113"/>
                  <a:pt x="6" y="113"/>
                  <a:pt x="6" y="113"/>
                </a:cubicBezTo>
                <a:cubicBezTo>
                  <a:pt x="6" y="110"/>
                  <a:pt x="7" y="108"/>
                  <a:pt x="9" y="106"/>
                </a:cubicBezTo>
                <a:cubicBezTo>
                  <a:pt x="24" y="94"/>
                  <a:pt x="40" y="86"/>
                  <a:pt x="43" y="84"/>
                </a:cubicBezTo>
                <a:cubicBezTo>
                  <a:pt x="44" y="84"/>
                  <a:pt x="45" y="82"/>
                  <a:pt x="45" y="81"/>
                </a:cubicBezTo>
                <a:cubicBezTo>
                  <a:pt x="45" y="58"/>
                  <a:pt x="45" y="58"/>
                  <a:pt x="45" y="58"/>
                </a:cubicBezTo>
                <a:cubicBezTo>
                  <a:pt x="45" y="57"/>
                  <a:pt x="44" y="56"/>
                  <a:pt x="44" y="55"/>
                </a:cubicBezTo>
                <a:cubicBezTo>
                  <a:pt x="41" y="54"/>
                  <a:pt x="40" y="51"/>
                  <a:pt x="40" y="49"/>
                </a:cubicBezTo>
                <a:cubicBezTo>
                  <a:pt x="40" y="25"/>
                  <a:pt x="40" y="25"/>
                  <a:pt x="40" y="25"/>
                </a:cubicBezTo>
                <a:cubicBezTo>
                  <a:pt x="40" y="14"/>
                  <a:pt x="48" y="6"/>
                  <a:pt x="59" y="6"/>
                </a:cubicBezTo>
                <a:cubicBezTo>
                  <a:pt x="64" y="6"/>
                  <a:pt x="64" y="6"/>
                  <a:pt x="64" y="6"/>
                </a:cubicBezTo>
                <a:cubicBezTo>
                  <a:pt x="74" y="6"/>
                  <a:pt x="83" y="14"/>
                  <a:pt x="83" y="25"/>
                </a:cubicBezTo>
                <a:cubicBezTo>
                  <a:pt x="83" y="49"/>
                  <a:pt x="83" y="49"/>
                  <a:pt x="83" y="49"/>
                </a:cubicBezTo>
                <a:cubicBezTo>
                  <a:pt x="83" y="51"/>
                  <a:pt x="81" y="54"/>
                  <a:pt x="79" y="55"/>
                </a:cubicBezTo>
                <a:cubicBezTo>
                  <a:pt x="78" y="56"/>
                  <a:pt x="78" y="57"/>
                  <a:pt x="78" y="58"/>
                </a:cubicBezTo>
                <a:cubicBezTo>
                  <a:pt x="78" y="81"/>
                  <a:pt x="78" y="81"/>
                  <a:pt x="78" y="81"/>
                </a:cubicBezTo>
                <a:cubicBezTo>
                  <a:pt x="78" y="82"/>
                  <a:pt x="79" y="84"/>
                  <a:pt x="80" y="84"/>
                </a:cubicBezTo>
                <a:cubicBezTo>
                  <a:pt x="83" y="86"/>
                  <a:pt x="99" y="94"/>
                  <a:pt x="114" y="106"/>
                </a:cubicBezTo>
                <a:cubicBezTo>
                  <a:pt x="116" y="108"/>
                  <a:pt x="117" y="110"/>
                  <a:pt x="117" y="113"/>
                </a:cubicBezTo>
                <a:cubicBezTo>
                  <a:pt x="117" y="129"/>
                  <a:pt x="117" y="129"/>
                  <a:pt x="117" y="129"/>
                </a:cubicBezTo>
                <a:cubicBezTo>
                  <a:pt x="117" y="131"/>
                  <a:pt x="118" y="132"/>
                  <a:pt x="120" y="132"/>
                </a:cubicBezTo>
                <a:cubicBezTo>
                  <a:pt x="121" y="132"/>
                  <a:pt x="123" y="131"/>
                  <a:pt x="123" y="129"/>
                </a:cubicBezTo>
                <a:cubicBezTo>
                  <a:pt x="123" y="113"/>
                  <a:pt x="123" y="113"/>
                  <a:pt x="123" y="113"/>
                </a:cubicBezTo>
                <a:cubicBezTo>
                  <a:pt x="123" y="108"/>
                  <a:pt x="121" y="104"/>
                  <a:pt x="117" y="101"/>
                </a:cubicBezTo>
                <a:cubicBezTo>
                  <a:pt x="104" y="90"/>
                  <a:pt x="89" y="82"/>
                  <a:pt x="84" y="80"/>
                </a:cubicBezTo>
                <a:cubicBezTo>
                  <a:pt x="84" y="59"/>
                  <a:pt x="84" y="59"/>
                  <a:pt x="84" y="59"/>
                </a:cubicBezTo>
                <a:cubicBezTo>
                  <a:pt x="87" y="56"/>
                  <a:pt x="89" y="53"/>
                  <a:pt x="89" y="49"/>
                </a:cubicBezTo>
                <a:cubicBezTo>
                  <a:pt x="89" y="25"/>
                  <a:pt x="89" y="25"/>
                  <a:pt x="89" y="25"/>
                </a:cubicBezTo>
                <a:cubicBezTo>
                  <a:pt x="89" y="11"/>
                  <a:pt x="78" y="0"/>
                  <a:pt x="64" y="0"/>
                </a:cubicBezTo>
                <a:cubicBezTo>
                  <a:pt x="59" y="0"/>
                  <a:pt x="59" y="0"/>
                  <a:pt x="59" y="0"/>
                </a:cubicBezTo>
                <a:cubicBezTo>
                  <a:pt x="45" y="0"/>
                  <a:pt x="34" y="11"/>
                  <a:pt x="34" y="25"/>
                </a:cubicBezTo>
                <a:cubicBezTo>
                  <a:pt x="34" y="49"/>
                  <a:pt x="34" y="49"/>
                  <a:pt x="34" y="49"/>
                </a:cubicBezTo>
                <a:cubicBezTo>
                  <a:pt x="34" y="53"/>
                  <a:pt x="36" y="56"/>
                  <a:pt x="39" y="59"/>
                </a:cubicBezTo>
                <a:cubicBezTo>
                  <a:pt x="39" y="80"/>
                  <a:pt x="39" y="80"/>
                  <a:pt x="39" y="80"/>
                </a:cubicBezTo>
                <a:cubicBezTo>
                  <a:pt x="34" y="82"/>
                  <a:pt x="19" y="90"/>
                  <a:pt x="5" y="101"/>
                </a:cubicBezTo>
                <a:cubicBezTo>
                  <a:pt x="2" y="104"/>
                  <a:pt x="0" y="108"/>
                  <a:pt x="0" y="113"/>
                </a:cubicBezTo>
                <a:cubicBezTo>
                  <a:pt x="0" y="129"/>
                  <a:pt x="0" y="129"/>
                  <a:pt x="0" y="129"/>
                </a:cubicBezTo>
                <a:cubicBezTo>
                  <a:pt x="0" y="131"/>
                  <a:pt x="1" y="132"/>
                  <a:pt x="3" y="132"/>
                </a:cubicBezTo>
                <a:close/>
                <a:moveTo>
                  <a:pt x="69" y="84"/>
                </a:moveTo>
                <a:cubicBezTo>
                  <a:pt x="68" y="84"/>
                  <a:pt x="66" y="86"/>
                  <a:pt x="66" y="87"/>
                </a:cubicBezTo>
                <a:cubicBezTo>
                  <a:pt x="66" y="89"/>
                  <a:pt x="66" y="90"/>
                  <a:pt x="65" y="91"/>
                </a:cubicBezTo>
                <a:cubicBezTo>
                  <a:pt x="64" y="91"/>
                  <a:pt x="64" y="91"/>
                  <a:pt x="64" y="92"/>
                </a:cubicBezTo>
                <a:cubicBezTo>
                  <a:pt x="63" y="92"/>
                  <a:pt x="62" y="92"/>
                  <a:pt x="61" y="92"/>
                </a:cubicBezTo>
                <a:cubicBezTo>
                  <a:pt x="59" y="92"/>
                  <a:pt x="56" y="90"/>
                  <a:pt x="56" y="87"/>
                </a:cubicBezTo>
                <a:cubicBezTo>
                  <a:pt x="56" y="86"/>
                  <a:pt x="55" y="84"/>
                  <a:pt x="53" y="84"/>
                </a:cubicBezTo>
                <a:cubicBezTo>
                  <a:pt x="52" y="84"/>
                  <a:pt x="50" y="86"/>
                  <a:pt x="50" y="87"/>
                </a:cubicBezTo>
                <a:cubicBezTo>
                  <a:pt x="50" y="90"/>
                  <a:pt x="51" y="92"/>
                  <a:pt x="53" y="94"/>
                </a:cubicBezTo>
                <a:cubicBezTo>
                  <a:pt x="50" y="150"/>
                  <a:pt x="50" y="150"/>
                  <a:pt x="50" y="150"/>
                </a:cubicBezTo>
                <a:cubicBezTo>
                  <a:pt x="50" y="151"/>
                  <a:pt x="51" y="152"/>
                  <a:pt x="51" y="152"/>
                </a:cubicBezTo>
                <a:cubicBezTo>
                  <a:pt x="59" y="159"/>
                  <a:pt x="59" y="159"/>
                  <a:pt x="59" y="159"/>
                </a:cubicBezTo>
                <a:cubicBezTo>
                  <a:pt x="60" y="160"/>
                  <a:pt x="60" y="160"/>
                  <a:pt x="61" y="160"/>
                </a:cubicBezTo>
                <a:cubicBezTo>
                  <a:pt x="62" y="160"/>
                  <a:pt x="62" y="160"/>
                  <a:pt x="63" y="159"/>
                </a:cubicBezTo>
                <a:cubicBezTo>
                  <a:pt x="71" y="152"/>
                  <a:pt x="71" y="152"/>
                  <a:pt x="71" y="152"/>
                </a:cubicBezTo>
                <a:cubicBezTo>
                  <a:pt x="71" y="152"/>
                  <a:pt x="72" y="151"/>
                  <a:pt x="72" y="150"/>
                </a:cubicBezTo>
                <a:cubicBezTo>
                  <a:pt x="69" y="95"/>
                  <a:pt x="69" y="95"/>
                  <a:pt x="69" y="95"/>
                </a:cubicBezTo>
                <a:cubicBezTo>
                  <a:pt x="71" y="93"/>
                  <a:pt x="72" y="90"/>
                  <a:pt x="72" y="87"/>
                </a:cubicBezTo>
                <a:cubicBezTo>
                  <a:pt x="72" y="86"/>
                  <a:pt x="71" y="84"/>
                  <a:pt x="69" y="84"/>
                </a:cubicBezTo>
                <a:close/>
                <a:moveTo>
                  <a:pt x="61" y="153"/>
                </a:moveTo>
                <a:cubicBezTo>
                  <a:pt x="56" y="149"/>
                  <a:pt x="56" y="149"/>
                  <a:pt x="56" y="149"/>
                </a:cubicBezTo>
                <a:cubicBezTo>
                  <a:pt x="59" y="98"/>
                  <a:pt x="59" y="98"/>
                  <a:pt x="59" y="98"/>
                </a:cubicBezTo>
                <a:cubicBezTo>
                  <a:pt x="59" y="98"/>
                  <a:pt x="60" y="98"/>
                  <a:pt x="61" y="98"/>
                </a:cubicBezTo>
                <a:cubicBezTo>
                  <a:pt x="62" y="98"/>
                  <a:pt x="63" y="98"/>
                  <a:pt x="63" y="98"/>
                </a:cubicBezTo>
                <a:cubicBezTo>
                  <a:pt x="66" y="149"/>
                  <a:pt x="66" y="149"/>
                  <a:pt x="66" y="149"/>
                </a:cubicBezTo>
                <a:lnTo>
                  <a:pt x="61" y="15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55" name="Freeform 854">
            <a:extLst>
              <a:ext uri="{FF2B5EF4-FFF2-40B4-BE49-F238E27FC236}">
                <a16:creationId xmlns:a16="http://schemas.microsoft.com/office/drawing/2014/main" xmlns="" id="{523BEBAC-C0F7-44CF-ABB2-BBC1B76B9278}"/>
              </a:ext>
            </a:extLst>
          </p:cNvPr>
          <p:cNvSpPr>
            <a:spLocks noEditPoints="1"/>
          </p:cNvSpPr>
          <p:nvPr/>
        </p:nvSpPr>
        <p:spPr bwMode="auto">
          <a:xfrm>
            <a:off x="9251950" y="4081463"/>
            <a:ext cx="382588" cy="550863"/>
          </a:xfrm>
          <a:custGeom>
            <a:avLst/>
            <a:gdLst>
              <a:gd name="T0" fmla="*/ 0 w 112"/>
              <a:gd name="T1" fmla="*/ 56 h 160"/>
              <a:gd name="T2" fmla="*/ 16 w 112"/>
              <a:gd name="T3" fmla="*/ 95 h 160"/>
              <a:gd name="T4" fmla="*/ 112 w 112"/>
              <a:gd name="T5" fmla="*/ 56 h 160"/>
              <a:gd name="T6" fmla="*/ 23 w 112"/>
              <a:gd name="T7" fmla="*/ 94 h 160"/>
              <a:gd name="T8" fmla="*/ 55 w 112"/>
              <a:gd name="T9" fmla="*/ 81 h 160"/>
              <a:gd name="T10" fmla="*/ 56 w 112"/>
              <a:gd name="T11" fmla="*/ 81 h 160"/>
              <a:gd name="T12" fmla="*/ 56 w 112"/>
              <a:gd name="T13" fmla="*/ 81 h 160"/>
              <a:gd name="T14" fmla="*/ 89 w 112"/>
              <a:gd name="T15" fmla="*/ 94 h 160"/>
              <a:gd name="T16" fmla="*/ 23 w 112"/>
              <a:gd name="T17" fmla="*/ 94 h 160"/>
              <a:gd name="T18" fmla="*/ 56 w 112"/>
              <a:gd name="T19" fmla="*/ 75 h 160"/>
              <a:gd name="T20" fmla="*/ 56 w 112"/>
              <a:gd name="T21" fmla="*/ 75 h 160"/>
              <a:gd name="T22" fmla="*/ 38 w 112"/>
              <a:gd name="T23" fmla="*/ 46 h 160"/>
              <a:gd name="T24" fmla="*/ 55 w 112"/>
              <a:gd name="T25" fmla="*/ 27 h 160"/>
              <a:gd name="T26" fmla="*/ 56 w 112"/>
              <a:gd name="T27" fmla="*/ 27 h 160"/>
              <a:gd name="T28" fmla="*/ 74 w 112"/>
              <a:gd name="T29" fmla="*/ 45 h 160"/>
              <a:gd name="T30" fmla="*/ 68 w 112"/>
              <a:gd name="T31" fmla="*/ 70 h 160"/>
              <a:gd name="T32" fmla="*/ 94 w 112"/>
              <a:gd name="T33" fmla="*/ 89 h 160"/>
              <a:gd name="T34" fmla="*/ 71 w 112"/>
              <a:gd name="T35" fmla="*/ 75 h 160"/>
              <a:gd name="T36" fmla="*/ 72 w 112"/>
              <a:gd name="T37" fmla="*/ 74 h 160"/>
              <a:gd name="T38" fmla="*/ 56 w 112"/>
              <a:gd name="T39" fmla="*/ 21 h 160"/>
              <a:gd name="T40" fmla="*/ 55 w 112"/>
              <a:gd name="T41" fmla="*/ 21 h 160"/>
              <a:gd name="T42" fmla="*/ 39 w 112"/>
              <a:gd name="T43" fmla="*/ 74 h 160"/>
              <a:gd name="T44" fmla="*/ 19 w 112"/>
              <a:gd name="T45" fmla="*/ 89 h 160"/>
              <a:gd name="T46" fmla="*/ 56 w 112"/>
              <a:gd name="T47" fmla="*/ 6 h 160"/>
              <a:gd name="T48" fmla="*/ 94 w 112"/>
              <a:gd name="T49" fmla="*/ 89 h 160"/>
              <a:gd name="T50" fmla="*/ 97 w 112"/>
              <a:gd name="T51" fmla="*/ 131 h 160"/>
              <a:gd name="T52" fmla="*/ 12 w 112"/>
              <a:gd name="T53" fmla="*/ 134 h 160"/>
              <a:gd name="T54" fmla="*/ 97 w 112"/>
              <a:gd name="T55" fmla="*/ 137 h 160"/>
              <a:gd name="T56" fmla="*/ 86 w 112"/>
              <a:gd name="T57" fmla="*/ 157 h 160"/>
              <a:gd name="T58" fmla="*/ 29 w 112"/>
              <a:gd name="T59" fmla="*/ 154 h 160"/>
              <a:gd name="T60" fmla="*/ 29 w 112"/>
              <a:gd name="T61" fmla="*/ 160 h 160"/>
              <a:gd name="T62" fmla="*/ 86 w 112"/>
              <a:gd name="T63" fmla="*/ 157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12" h="160">
                <a:moveTo>
                  <a:pt x="56" y="0"/>
                </a:moveTo>
                <a:cubicBezTo>
                  <a:pt x="25" y="0"/>
                  <a:pt x="0" y="25"/>
                  <a:pt x="0" y="56"/>
                </a:cubicBezTo>
                <a:cubicBezTo>
                  <a:pt x="0" y="71"/>
                  <a:pt x="6" y="84"/>
                  <a:pt x="15" y="94"/>
                </a:cubicBezTo>
                <a:cubicBezTo>
                  <a:pt x="15" y="95"/>
                  <a:pt x="16" y="95"/>
                  <a:pt x="16" y="95"/>
                </a:cubicBezTo>
                <a:cubicBezTo>
                  <a:pt x="26" y="106"/>
                  <a:pt x="40" y="112"/>
                  <a:pt x="56" y="112"/>
                </a:cubicBezTo>
                <a:cubicBezTo>
                  <a:pt x="87" y="112"/>
                  <a:pt x="112" y="87"/>
                  <a:pt x="112" y="56"/>
                </a:cubicBezTo>
                <a:cubicBezTo>
                  <a:pt x="112" y="25"/>
                  <a:pt x="87" y="0"/>
                  <a:pt x="56" y="0"/>
                </a:cubicBezTo>
                <a:close/>
                <a:moveTo>
                  <a:pt x="23" y="94"/>
                </a:moveTo>
                <a:cubicBezTo>
                  <a:pt x="39" y="89"/>
                  <a:pt x="44" y="83"/>
                  <a:pt x="46" y="79"/>
                </a:cubicBezTo>
                <a:cubicBezTo>
                  <a:pt x="49" y="80"/>
                  <a:pt x="52" y="81"/>
                  <a:pt x="55" y="81"/>
                </a:cubicBezTo>
                <a:cubicBezTo>
                  <a:pt x="55" y="81"/>
                  <a:pt x="55" y="81"/>
                  <a:pt x="56" y="81"/>
                </a:cubicBezTo>
                <a:cubicBezTo>
                  <a:pt x="56" y="81"/>
                  <a:pt x="56" y="81"/>
                  <a:pt x="56" y="81"/>
                </a:cubicBezTo>
                <a:cubicBezTo>
                  <a:pt x="56" y="81"/>
                  <a:pt x="56" y="81"/>
                  <a:pt x="56" y="81"/>
                </a:cubicBezTo>
                <a:cubicBezTo>
                  <a:pt x="56" y="81"/>
                  <a:pt x="56" y="81"/>
                  <a:pt x="56" y="81"/>
                </a:cubicBezTo>
                <a:cubicBezTo>
                  <a:pt x="60" y="81"/>
                  <a:pt x="63" y="80"/>
                  <a:pt x="66" y="79"/>
                </a:cubicBezTo>
                <a:cubicBezTo>
                  <a:pt x="68" y="83"/>
                  <a:pt x="73" y="89"/>
                  <a:pt x="89" y="94"/>
                </a:cubicBezTo>
                <a:cubicBezTo>
                  <a:pt x="80" y="102"/>
                  <a:pt x="69" y="106"/>
                  <a:pt x="56" y="106"/>
                </a:cubicBezTo>
                <a:cubicBezTo>
                  <a:pt x="44" y="106"/>
                  <a:pt x="32" y="102"/>
                  <a:pt x="23" y="94"/>
                </a:cubicBezTo>
                <a:close/>
                <a:moveTo>
                  <a:pt x="56" y="75"/>
                </a:moveTo>
                <a:cubicBezTo>
                  <a:pt x="56" y="75"/>
                  <a:pt x="56" y="75"/>
                  <a:pt x="56" y="75"/>
                </a:cubicBezTo>
                <a:cubicBezTo>
                  <a:pt x="56" y="75"/>
                  <a:pt x="56" y="75"/>
                  <a:pt x="56" y="75"/>
                </a:cubicBezTo>
                <a:cubicBezTo>
                  <a:pt x="56" y="75"/>
                  <a:pt x="56" y="75"/>
                  <a:pt x="56" y="75"/>
                </a:cubicBezTo>
                <a:cubicBezTo>
                  <a:pt x="50" y="75"/>
                  <a:pt x="46" y="73"/>
                  <a:pt x="43" y="70"/>
                </a:cubicBezTo>
                <a:cubicBezTo>
                  <a:pt x="36" y="62"/>
                  <a:pt x="38" y="46"/>
                  <a:pt x="38" y="46"/>
                </a:cubicBezTo>
                <a:cubicBezTo>
                  <a:pt x="38" y="46"/>
                  <a:pt x="38" y="46"/>
                  <a:pt x="38" y="45"/>
                </a:cubicBezTo>
                <a:cubicBezTo>
                  <a:pt x="38" y="28"/>
                  <a:pt x="51" y="27"/>
                  <a:pt x="55" y="27"/>
                </a:cubicBezTo>
                <a:cubicBezTo>
                  <a:pt x="55" y="27"/>
                  <a:pt x="55" y="27"/>
                  <a:pt x="56" y="27"/>
                </a:cubicBezTo>
                <a:cubicBezTo>
                  <a:pt x="56" y="27"/>
                  <a:pt x="56" y="27"/>
                  <a:pt x="56" y="27"/>
                </a:cubicBezTo>
                <a:cubicBezTo>
                  <a:pt x="56" y="27"/>
                  <a:pt x="56" y="27"/>
                  <a:pt x="56" y="27"/>
                </a:cubicBezTo>
                <a:cubicBezTo>
                  <a:pt x="60" y="27"/>
                  <a:pt x="73" y="28"/>
                  <a:pt x="74" y="45"/>
                </a:cubicBezTo>
                <a:cubicBezTo>
                  <a:pt x="74" y="46"/>
                  <a:pt x="74" y="46"/>
                  <a:pt x="74" y="46"/>
                </a:cubicBezTo>
                <a:cubicBezTo>
                  <a:pt x="74" y="46"/>
                  <a:pt x="75" y="62"/>
                  <a:pt x="68" y="70"/>
                </a:cubicBezTo>
                <a:cubicBezTo>
                  <a:pt x="65" y="73"/>
                  <a:pt x="61" y="75"/>
                  <a:pt x="56" y="75"/>
                </a:cubicBezTo>
                <a:close/>
                <a:moveTo>
                  <a:pt x="94" y="89"/>
                </a:moveTo>
                <a:cubicBezTo>
                  <a:pt x="72" y="83"/>
                  <a:pt x="71" y="75"/>
                  <a:pt x="71" y="75"/>
                </a:cubicBezTo>
                <a:cubicBezTo>
                  <a:pt x="71" y="75"/>
                  <a:pt x="71" y="75"/>
                  <a:pt x="71" y="75"/>
                </a:cubicBezTo>
                <a:cubicBezTo>
                  <a:pt x="71" y="75"/>
                  <a:pt x="71" y="75"/>
                  <a:pt x="71" y="75"/>
                </a:cubicBezTo>
                <a:cubicBezTo>
                  <a:pt x="71" y="75"/>
                  <a:pt x="72" y="75"/>
                  <a:pt x="72" y="74"/>
                </a:cubicBezTo>
                <a:cubicBezTo>
                  <a:pt x="81" y="64"/>
                  <a:pt x="80" y="47"/>
                  <a:pt x="80" y="45"/>
                </a:cubicBezTo>
                <a:cubicBezTo>
                  <a:pt x="79" y="27"/>
                  <a:pt x="66" y="21"/>
                  <a:pt x="56" y="21"/>
                </a:cubicBezTo>
                <a:cubicBezTo>
                  <a:pt x="56" y="21"/>
                  <a:pt x="56" y="21"/>
                  <a:pt x="56" y="21"/>
                </a:cubicBezTo>
                <a:cubicBezTo>
                  <a:pt x="55" y="21"/>
                  <a:pt x="55" y="21"/>
                  <a:pt x="55" y="21"/>
                </a:cubicBezTo>
                <a:cubicBezTo>
                  <a:pt x="45" y="21"/>
                  <a:pt x="33" y="27"/>
                  <a:pt x="32" y="45"/>
                </a:cubicBezTo>
                <a:cubicBezTo>
                  <a:pt x="31" y="47"/>
                  <a:pt x="30" y="64"/>
                  <a:pt x="39" y="74"/>
                </a:cubicBezTo>
                <a:cubicBezTo>
                  <a:pt x="39" y="75"/>
                  <a:pt x="40" y="75"/>
                  <a:pt x="41" y="76"/>
                </a:cubicBezTo>
                <a:cubicBezTo>
                  <a:pt x="40" y="77"/>
                  <a:pt x="37" y="84"/>
                  <a:pt x="19" y="89"/>
                </a:cubicBezTo>
                <a:cubicBezTo>
                  <a:pt x="11" y="80"/>
                  <a:pt x="6" y="69"/>
                  <a:pt x="6" y="56"/>
                </a:cubicBezTo>
                <a:cubicBezTo>
                  <a:pt x="6" y="28"/>
                  <a:pt x="28" y="6"/>
                  <a:pt x="56" y="6"/>
                </a:cubicBezTo>
                <a:cubicBezTo>
                  <a:pt x="84" y="6"/>
                  <a:pt x="106" y="28"/>
                  <a:pt x="106" y="56"/>
                </a:cubicBezTo>
                <a:cubicBezTo>
                  <a:pt x="106" y="69"/>
                  <a:pt x="101" y="80"/>
                  <a:pt x="94" y="89"/>
                </a:cubicBezTo>
                <a:close/>
                <a:moveTo>
                  <a:pt x="100" y="134"/>
                </a:moveTo>
                <a:cubicBezTo>
                  <a:pt x="100" y="133"/>
                  <a:pt x="99" y="131"/>
                  <a:pt x="97" y="131"/>
                </a:cubicBezTo>
                <a:cubicBezTo>
                  <a:pt x="15" y="131"/>
                  <a:pt x="15" y="131"/>
                  <a:pt x="15" y="131"/>
                </a:cubicBezTo>
                <a:cubicBezTo>
                  <a:pt x="13" y="131"/>
                  <a:pt x="12" y="133"/>
                  <a:pt x="12" y="134"/>
                </a:cubicBezTo>
                <a:cubicBezTo>
                  <a:pt x="12" y="136"/>
                  <a:pt x="13" y="137"/>
                  <a:pt x="15" y="137"/>
                </a:cubicBezTo>
                <a:cubicBezTo>
                  <a:pt x="97" y="137"/>
                  <a:pt x="97" y="137"/>
                  <a:pt x="97" y="137"/>
                </a:cubicBezTo>
                <a:cubicBezTo>
                  <a:pt x="99" y="137"/>
                  <a:pt x="100" y="136"/>
                  <a:pt x="100" y="134"/>
                </a:cubicBezTo>
                <a:close/>
                <a:moveTo>
                  <a:pt x="86" y="157"/>
                </a:moveTo>
                <a:cubicBezTo>
                  <a:pt x="86" y="155"/>
                  <a:pt x="84" y="154"/>
                  <a:pt x="83" y="154"/>
                </a:cubicBezTo>
                <a:cubicBezTo>
                  <a:pt x="29" y="154"/>
                  <a:pt x="29" y="154"/>
                  <a:pt x="29" y="154"/>
                </a:cubicBezTo>
                <a:cubicBezTo>
                  <a:pt x="28" y="154"/>
                  <a:pt x="26" y="155"/>
                  <a:pt x="26" y="157"/>
                </a:cubicBezTo>
                <a:cubicBezTo>
                  <a:pt x="26" y="159"/>
                  <a:pt x="28" y="160"/>
                  <a:pt x="29" y="160"/>
                </a:cubicBezTo>
                <a:cubicBezTo>
                  <a:pt x="83" y="160"/>
                  <a:pt x="83" y="160"/>
                  <a:pt x="83" y="160"/>
                </a:cubicBezTo>
                <a:cubicBezTo>
                  <a:pt x="84" y="160"/>
                  <a:pt x="86" y="159"/>
                  <a:pt x="86" y="15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56" name="Freeform 855">
            <a:extLst>
              <a:ext uri="{FF2B5EF4-FFF2-40B4-BE49-F238E27FC236}">
                <a16:creationId xmlns:a16="http://schemas.microsoft.com/office/drawing/2014/main" xmlns="" id="{EAD7A2B6-97CE-472C-B2BB-533CBDE3C56C}"/>
              </a:ext>
            </a:extLst>
          </p:cNvPr>
          <p:cNvSpPr>
            <a:spLocks noEditPoints="1"/>
          </p:cNvSpPr>
          <p:nvPr/>
        </p:nvSpPr>
        <p:spPr bwMode="auto">
          <a:xfrm>
            <a:off x="9169400" y="4727575"/>
            <a:ext cx="546100" cy="482600"/>
          </a:xfrm>
          <a:custGeom>
            <a:avLst/>
            <a:gdLst>
              <a:gd name="T0" fmla="*/ 73 w 160"/>
              <a:gd name="T1" fmla="*/ 69 h 140"/>
              <a:gd name="T2" fmla="*/ 78 w 160"/>
              <a:gd name="T3" fmla="*/ 43 h 140"/>
              <a:gd name="T4" fmla="*/ 56 w 160"/>
              <a:gd name="T5" fmla="*/ 0 h 140"/>
              <a:gd name="T6" fmla="*/ 30 w 160"/>
              <a:gd name="T7" fmla="*/ 22 h 140"/>
              <a:gd name="T8" fmla="*/ 34 w 160"/>
              <a:gd name="T9" fmla="*/ 52 h 140"/>
              <a:gd name="T10" fmla="*/ 5 w 160"/>
              <a:gd name="T11" fmla="*/ 88 h 140"/>
              <a:gd name="T12" fmla="*/ 0 w 160"/>
              <a:gd name="T13" fmla="*/ 112 h 140"/>
              <a:gd name="T14" fmla="*/ 6 w 160"/>
              <a:gd name="T15" fmla="*/ 112 h 140"/>
              <a:gd name="T16" fmla="*/ 9 w 160"/>
              <a:gd name="T17" fmla="*/ 93 h 140"/>
              <a:gd name="T18" fmla="*/ 40 w 160"/>
              <a:gd name="T19" fmla="*/ 70 h 140"/>
              <a:gd name="T20" fmla="*/ 38 w 160"/>
              <a:gd name="T21" fmla="*/ 48 h 140"/>
              <a:gd name="T22" fmla="*/ 36 w 160"/>
              <a:gd name="T23" fmla="*/ 22 h 140"/>
              <a:gd name="T24" fmla="*/ 56 w 160"/>
              <a:gd name="T25" fmla="*/ 6 h 140"/>
              <a:gd name="T26" fmla="*/ 72 w 160"/>
              <a:gd name="T27" fmla="*/ 43 h 140"/>
              <a:gd name="T28" fmla="*/ 67 w 160"/>
              <a:gd name="T29" fmla="*/ 50 h 140"/>
              <a:gd name="T30" fmla="*/ 70 w 160"/>
              <a:gd name="T31" fmla="*/ 74 h 140"/>
              <a:gd name="T32" fmla="*/ 101 w 160"/>
              <a:gd name="T33" fmla="*/ 98 h 140"/>
              <a:gd name="T34" fmla="*/ 104 w 160"/>
              <a:gd name="T35" fmla="*/ 115 h 140"/>
              <a:gd name="T36" fmla="*/ 107 w 160"/>
              <a:gd name="T37" fmla="*/ 98 h 140"/>
              <a:gd name="T38" fmla="*/ 61 w 160"/>
              <a:gd name="T39" fmla="*/ 73 h 140"/>
              <a:gd name="T40" fmla="*/ 56 w 160"/>
              <a:gd name="T41" fmla="*/ 79 h 140"/>
              <a:gd name="T42" fmla="*/ 54 w 160"/>
              <a:gd name="T43" fmla="*/ 80 h 140"/>
              <a:gd name="T44" fmla="*/ 47 w 160"/>
              <a:gd name="T45" fmla="*/ 73 h 140"/>
              <a:gd name="T46" fmla="*/ 46 w 160"/>
              <a:gd name="T47" fmla="*/ 82 h 140"/>
              <a:gd name="T48" fmla="*/ 45 w 160"/>
              <a:gd name="T49" fmla="*/ 133 h 140"/>
              <a:gd name="T50" fmla="*/ 53 w 160"/>
              <a:gd name="T51" fmla="*/ 140 h 140"/>
              <a:gd name="T52" fmla="*/ 62 w 160"/>
              <a:gd name="T53" fmla="*/ 133 h 140"/>
              <a:gd name="T54" fmla="*/ 61 w 160"/>
              <a:gd name="T55" fmla="*/ 83 h 140"/>
              <a:gd name="T56" fmla="*/ 61 w 160"/>
              <a:gd name="T57" fmla="*/ 73 h 140"/>
              <a:gd name="T58" fmla="*/ 50 w 160"/>
              <a:gd name="T59" fmla="*/ 129 h 140"/>
              <a:gd name="T60" fmla="*/ 54 w 160"/>
              <a:gd name="T61" fmla="*/ 86 h 140"/>
              <a:gd name="T62" fmla="*/ 57 w 160"/>
              <a:gd name="T63" fmla="*/ 129 h 140"/>
              <a:gd name="T64" fmla="*/ 149 w 160"/>
              <a:gd name="T65" fmla="*/ 3 h 140"/>
              <a:gd name="T66" fmla="*/ 91 w 160"/>
              <a:gd name="T67" fmla="*/ 14 h 140"/>
              <a:gd name="T68" fmla="*/ 102 w 160"/>
              <a:gd name="T69" fmla="*/ 53 h 140"/>
              <a:gd name="T70" fmla="*/ 105 w 160"/>
              <a:gd name="T71" fmla="*/ 64 h 140"/>
              <a:gd name="T72" fmla="*/ 108 w 160"/>
              <a:gd name="T73" fmla="*/ 67 h 140"/>
              <a:gd name="T74" fmla="*/ 124 w 160"/>
              <a:gd name="T75" fmla="*/ 53 h 140"/>
              <a:gd name="T76" fmla="*/ 160 w 160"/>
              <a:gd name="T77" fmla="*/ 43 h 140"/>
              <a:gd name="T78" fmla="*/ 149 w 160"/>
              <a:gd name="T79" fmla="*/ 3 h 140"/>
              <a:gd name="T80" fmla="*/ 149 w 160"/>
              <a:gd name="T81" fmla="*/ 48 h 140"/>
              <a:gd name="T82" fmla="*/ 120 w 160"/>
              <a:gd name="T83" fmla="*/ 48 h 140"/>
              <a:gd name="T84" fmla="*/ 111 w 160"/>
              <a:gd name="T85" fmla="*/ 50 h 140"/>
              <a:gd name="T86" fmla="*/ 102 w 160"/>
              <a:gd name="T87" fmla="*/ 48 h 140"/>
              <a:gd name="T88" fmla="*/ 97 w 160"/>
              <a:gd name="T89" fmla="*/ 14 h 140"/>
              <a:gd name="T90" fmla="*/ 149 w 160"/>
              <a:gd name="T91" fmla="*/ 9 h 140"/>
              <a:gd name="T92" fmla="*/ 154 w 160"/>
              <a:gd name="T93" fmla="*/ 43 h 140"/>
              <a:gd name="T94" fmla="*/ 124 w 160"/>
              <a:gd name="T95" fmla="*/ 27 h 140"/>
              <a:gd name="T96" fmla="*/ 124 w 160"/>
              <a:gd name="T97" fmla="*/ 31 h 140"/>
              <a:gd name="T98" fmla="*/ 128 w 160"/>
              <a:gd name="T99" fmla="*/ 31 h 140"/>
              <a:gd name="T100" fmla="*/ 128 w 160"/>
              <a:gd name="T101" fmla="*/ 27 h 140"/>
              <a:gd name="T102" fmla="*/ 137 w 160"/>
              <a:gd name="T103" fmla="*/ 26 h 140"/>
              <a:gd name="T104" fmla="*/ 134 w 160"/>
              <a:gd name="T105" fmla="*/ 29 h 140"/>
              <a:gd name="T106" fmla="*/ 137 w 160"/>
              <a:gd name="T107" fmla="*/ 32 h 140"/>
              <a:gd name="T108" fmla="*/ 140 w 160"/>
              <a:gd name="T109" fmla="*/ 29 h 140"/>
              <a:gd name="T110" fmla="*/ 137 w 160"/>
              <a:gd name="T111" fmla="*/ 26 h 140"/>
              <a:gd name="T112" fmla="*/ 113 w 160"/>
              <a:gd name="T113" fmla="*/ 27 h 140"/>
              <a:gd name="T114" fmla="*/ 113 w 160"/>
              <a:gd name="T115" fmla="*/ 31 h 140"/>
              <a:gd name="T116" fmla="*/ 117 w 160"/>
              <a:gd name="T117" fmla="*/ 31 h 140"/>
              <a:gd name="T118" fmla="*/ 117 w 160"/>
              <a:gd name="T119" fmla="*/ 27 h 1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60" h="140">
                <a:moveTo>
                  <a:pt x="103" y="88"/>
                </a:moveTo>
                <a:cubicBezTo>
                  <a:pt x="91" y="78"/>
                  <a:pt x="78" y="71"/>
                  <a:pt x="73" y="69"/>
                </a:cubicBezTo>
                <a:cubicBezTo>
                  <a:pt x="73" y="52"/>
                  <a:pt x="73" y="52"/>
                  <a:pt x="73" y="52"/>
                </a:cubicBezTo>
                <a:cubicBezTo>
                  <a:pt x="76" y="50"/>
                  <a:pt x="78" y="46"/>
                  <a:pt x="78" y="43"/>
                </a:cubicBezTo>
                <a:cubicBezTo>
                  <a:pt x="78" y="22"/>
                  <a:pt x="78" y="22"/>
                  <a:pt x="78" y="22"/>
                </a:cubicBezTo>
                <a:cubicBezTo>
                  <a:pt x="78" y="10"/>
                  <a:pt x="68" y="0"/>
                  <a:pt x="56" y="0"/>
                </a:cubicBezTo>
                <a:cubicBezTo>
                  <a:pt x="51" y="0"/>
                  <a:pt x="51" y="0"/>
                  <a:pt x="51" y="0"/>
                </a:cubicBezTo>
                <a:cubicBezTo>
                  <a:pt x="39" y="0"/>
                  <a:pt x="30" y="10"/>
                  <a:pt x="30" y="22"/>
                </a:cubicBezTo>
                <a:cubicBezTo>
                  <a:pt x="30" y="43"/>
                  <a:pt x="30" y="43"/>
                  <a:pt x="30" y="43"/>
                </a:cubicBezTo>
                <a:cubicBezTo>
                  <a:pt x="30" y="46"/>
                  <a:pt x="31" y="50"/>
                  <a:pt x="34" y="52"/>
                </a:cubicBezTo>
                <a:cubicBezTo>
                  <a:pt x="34" y="69"/>
                  <a:pt x="34" y="69"/>
                  <a:pt x="34" y="69"/>
                </a:cubicBezTo>
                <a:cubicBezTo>
                  <a:pt x="29" y="71"/>
                  <a:pt x="17" y="78"/>
                  <a:pt x="5" y="88"/>
                </a:cubicBezTo>
                <a:cubicBezTo>
                  <a:pt x="2" y="91"/>
                  <a:pt x="0" y="94"/>
                  <a:pt x="0" y="98"/>
                </a:cubicBezTo>
                <a:cubicBezTo>
                  <a:pt x="0" y="112"/>
                  <a:pt x="0" y="112"/>
                  <a:pt x="0" y="112"/>
                </a:cubicBezTo>
                <a:cubicBezTo>
                  <a:pt x="0" y="114"/>
                  <a:pt x="1" y="115"/>
                  <a:pt x="3" y="115"/>
                </a:cubicBezTo>
                <a:cubicBezTo>
                  <a:pt x="5" y="115"/>
                  <a:pt x="6" y="114"/>
                  <a:pt x="6" y="112"/>
                </a:cubicBezTo>
                <a:cubicBezTo>
                  <a:pt x="6" y="98"/>
                  <a:pt x="6" y="98"/>
                  <a:pt x="6" y="98"/>
                </a:cubicBezTo>
                <a:cubicBezTo>
                  <a:pt x="6" y="96"/>
                  <a:pt x="7" y="94"/>
                  <a:pt x="9" y="93"/>
                </a:cubicBezTo>
                <a:cubicBezTo>
                  <a:pt x="21" y="82"/>
                  <a:pt x="35" y="75"/>
                  <a:pt x="38" y="74"/>
                </a:cubicBezTo>
                <a:cubicBezTo>
                  <a:pt x="39" y="73"/>
                  <a:pt x="40" y="72"/>
                  <a:pt x="40" y="70"/>
                </a:cubicBezTo>
                <a:cubicBezTo>
                  <a:pt x="40" y="50"/>
                  <a:pt x="40" y="50"/>
                  <a:pt x="40" y="50"/>
                </a:cubicBezTo>
                <a:cubicBezTo>
                  <a:pt x="40" y="49"/>
                  <a:pt x="39" y="48"/>
                  <a:pt x="38" y="48"/>
                </a:cubicBezTo>
                <a:cubicBezTo>
                  <a:pt x="37" y="47"/>
                  <a:pt x="36" y="45"/>
                  <a:pt x="36" y="43"/>
                </a:cubicBezTo>
                <a:cubicBezTo>
                  <a:pt x="36" y="22"/>
                  <a:pt x="36" y="22"/>
                  <a:pt x="36" y="22"/>
                </a:cubicBezTo>
                <a:cubicBezTo>
                  <a:pt x="36" y="13"/>
                  <a:pt x="43" y="6"/>
                  <a:pt x="51" y="6"/>
                </a:cubicBezTo>
                <a:cubicBezTo>
                  <a:pt x="56" y="6"/>
                  <a:pt x="56" y="6"/>
                  <a:pt x="56" y="6"/>
                </a:cubicBezTo>
                <a:cubicBezTo>
                  <a:pt x="65" y="6"/>
                  <a:pt x="72" y="13"/>
                  <a:pt x="72" y="22"/>
                </a:cubicBezTo>
                <a:cubicBezTo>
                  <a:pt x="72" y="43"/>
                  <a:pt x="72" y="43"/>
                  <a:pt x="72" y="43"/>
                </a:cubicBezTo>
                <a:cubicBezTo>
                  <a:pt x="72" y="45"/>
                  <a:pt x="71" y="47"/>
                  <a:pt x="69" y="48"/>
                </a:cubicBezTo>
                <a:cubicBezTo>
                  <a:pt x="68" y="48"/>
                  <a:pt x="67" y="49"/>
                  <a:pt x="67" y="50"/>
                </a:cubicBezTo>
                <a:cubicBezTo>
                  <a:pt x="67" y="70"/>
                  <a:pt x="67" y="70"/>
                  <a:pt x="67" y="70"/>
                </a:cubicBezTo>
                <a:cubicBezTo>
                  <a:pt x="67" y="72"/>
                  <a:pt x="68" y="73"/>
                  <a:pt x="70" y="74"/>
                </a:cubicBezTo>
                <a:cubicBezTo>
                  <a:pt x="72" y="75"/>
                  <a:pt x="86" y="82"/>
                  <a:pt x="99" y="93"/>
                </a:cubicBezTo>
                <a:cubicBezTo>
                  <a:pt x="100" y="94"/>
                  <a:pt x="101" y="96"/>
                  <a:pt x="101" y="98"/>
                </a:cubicBezTo>
                <a:cubicBezTo>
                  <a:pt x="101" y="112"/>
                  <a:pt x="101" y="112"/>
                  <a:pt x="101" y="112"/>
                </a:cubicBezTo>
                <a:cubicBezTo>
                  <a:pt x="101" y="114"/>
                  <a:pt x="103" y="115"/>
                  <a:pt x="104" y="115"/>
                </a:cubicBezTo>
                <a:cubicBezTo>
                  <a:pt x="106" y="115"/>
                  <a:pt x="107" y="114"/>
                  <a:pt x="107" y="112"/>
                </a:cubicBezTo>
                <a:cubicBezTo>
                  <a:pt x="107" y="98"/>
                  <a:pt x="107" y="98"/>
                  <a:pt x="107" y="98"/>
                </a:cubicBezTo>
                <a:cubicBezTo>
                  <a:pt x="107" y="94"/>
                  <a:pt x="106" y="91"/>
                  <a:pt x="103" y="88"/>
                </a:cubicBezTo>
                <a:close/>
                <a:moveTo>
                  <a:pt x="61" y="73"/>
                </a:moveTo>
                <a:cubicBezTo>
                  <a:pt x="59" y="73"/>
                  <a:pt x="58" y="75"/>
                  <a:pt x="58" y="76"/>
                </a:cubicBezTo>
                <a:cubicBezTo>
                  <a:pt x="58" y="77"/>
                  <a:pt x="57" y="78"/>
                  <a:pt x="56" y="79"/>
                </a:cubicBezTo>
                <a:cubicBezTo>
                  <a:pt x="56" y="79"/>
                  <a:pt x="56" y="79"/>
                  <a:pt x="56" y="79"/>
                </a:cubicBezTo>
                <a:cubicBezTo>
                  <a:pt x="55" y="80"/>
                  <a:pt x="54" y="80"/>
                  <a:pt x="54" y="80"/>
                </a:cubicBezTo>
                <a:cubicBezTo>
                  <a:pt x="51" y="80"/>
                  <a:pt x="50" y="78"/>
                  <a:pt x="50" y="76"/>
                </a:cubicBezTo>
                <a:cubicBezTo>
                  <a:pt x="50" y="75"/>
                  <a:pt x="48" y="73"/>
                  <a:pt x="47" y="73"/>
                </a:cubicBezTo>
                <a:cubicBezTo>
                  <a:pt x="45" y="73"/>
                  <a:pt x="44" y="75"/>
                  <a:pt x="44" y="76"/>
                </a:cubicBezTo>
                <a:cubicBezTo>
                  <a:pt x="44" y="79"/>
                  <a:pt x="45" y="81"/>
                  <a:pt x="46" y="82"/>
                </a:cubicBezTo>
                <a:cubicBezTo>
                  <a:pt x="44" y="131"/>
                  <a:pt x="44" y="131"/>
                  <a:pt x="44" y="131"/>
                </a:cubicBezTo>
                <a:cubicBezTo>
                  <a:pt x="44" y="131"/>
                  <a:pt x="44" y="132"/>
                  <a:pt x="45" y="133"/>
                </a:cubicBezTo>
                <a:cubicBezTo>
                  <a:pt x="51" y="139"/>
                  <a:pt x="51" y="139"/>
                  <a:pt x="51" y="139"/>
                </a:cubicBezTo>
                <a:cubicBezTo>
                  <a:pt x="52" y="139"/>
                  <a:pt x="53" y="140"/>
                  <a:pt x="53" y="140"/>
                </a:cubicBezTo>
                <a:cubicBezTo>
                  <a:pt x="54" y="140"/>
                  <a:pt x="55" y="139"/>
                  <a:pt x="55" y="139"/>
                </a:cubicBezTo>
                <a:cubicBezTo>
                  <a:pt x="62" y="133"/>
                  <a:pt x="62" y="133"/>
                  <a:pt x="62" y="133"/>
                </a:cubicBezTo>
                <a:cubicBezTo>
                  <a:pt x="63" y="132"/>
                  <a:pt x="63" y="131"/>
                  <a:pt x="63" y="130"/>
                </a:cubicBezTo>
                <a:cubicBezTo>
                  <a:pt x="61" y="83"/>
                  <a:pt x="61" y="83"/>
                  <a:pt x="61" y="83"/>
                </a:cubicBezTo>
                <a:cubicBezTo>
                  <a:pt x="63" y="81"/>
                  <a:pt x="63" y="79"/>
                  <a:pt x="63" y="76"/>
                </a:cubicBezTo>
                <a:cubicBezTo>
                  <a:pt x="64" y="75"/>
                  <a:pt x="62" y="73"/>
                  <a:pt x="61" y="73"/>
                </a:cubicBezTo>
                <a:close/>
                <a:moveTo>
                  <a:pt x="53" y="133"/>
                </a:moveTo>
                <a:cubicBezTo>
                  <a:pt x="50" y="129"/>
                  <a:pt x="50" y="129"/>
                  <a:pt x="50" y="129"/>
                </a:cubicBezTo>
                <a:cubicBezTo>
                  <a:pt x="52" y="86"/>
                  <a:pt x="52" y="86"/>
                  <a:pt x="52" y="86"/>
                </a:cubicBezTo>
                <a:cubicBezTo>
                  <a:pt x="52" y="86"/>
                  <a:pt x="53" y="86"/>
                  <a:pt x="54" y="86"/>
                </a:cubicBezTo>
                <a:cubicBezTo>
                  <a:pt x="54" y="86"/>
                  <a:pt x="55" y="86"/>
                  <a:pt x="55" y="86"/>
                </a:cubicBezTo>
                <a:cubicBezTo>
                  <a:pt x="57" y="129"/>
                  <a:pt x="57" y="129"/>
                  <a:pt x="57" y="129"/>
                </a:cubicBezTo>
                <a:lnTo>
                  <a:pt x="53" y="133"/>
                </a:lnTo>
                <a:close/>
                <a:moveTo>
                  <a:pt x="149" y="3"/>
                </a:moveTo>
                <a:cubicBezTo>
                  <a:pt x="102" y="3"/>
                  <a:pt x="102" y="3"/>
                  <a:pt x="102" y="3"/>
                </a:cubicBezTo>
                <a:cubicBezTo>
                  <a:pt x="96" y="3"/>
                  <a:pt x="91" y="8"/>
                  <a:pt x="91" y="14"/>
                </a:cubicBezTo>
                <a:cubicBezTo>
                  <a:pt x="91" y="43"/>
                  <a:pt x="91" y="43"/>
                  <a:pt x="91" y="43"/>
                </a:cubicBezTo>
                <a:cubicBezTo>
                  <a:pt x="91" y="49"/>
                  <a:pt x="96" y="53"/>
                  <a:pt x="102" y="53"/>
                </a:cubicBezTo>
                <a:cubicBezTo>
                  <a:pt x="105" y="53"/>
                  <a:pt x="105" y="53"/>
                  <a:pt x="105" y="53"/>
                </a:cubicBezTo>
                <a:cubicBezTo>
                  <a:pt x="105" y="64"/>
                  <a:pt x="105" y="64"/>
                  <a:pt x="105" y="64"/>
                </a:cubicBezTo>
                <a:cubicBezTo>
                  <a:pt x="105" y="65"/>
                  <a:pt x="106" y="67"/>
                  <a:pt x="107" y="67"/>
                </a:cubicBezTo>
                <a:cubicBezTo>
                  <a:pt x="107" y="67"/>
                  <a:pt x="108" y="67"/>
                  <a:pt x="108" y="67"/>
                </a:cubicBezTo>
                <a:cubicBezTo>
                  <a:pt x="109" y="67"/>
                  <a:pt x="110" y="67"/>
                  <a:pt x="110" y="66"/>
                </a:cubicBezTo>
                <a:cubicBezTo>
                  <a:pt x="124" y="53"/>
                  <a:pt x="124" y="53"/>
                  <a:pt x="124" y="53"/>
                </a:cubicBezTo>
                <a:cubicBezTo>
                  <a:pt x="149" y="53"/>
                  <a:pt x="149" y="53"/>
                  <a:pt x="149" y="53"/>
                </a:cubicBezTo>
                <a:cubicBezTo>
                  <a:pt x="155" y="53"/>
                  <a:pt x="160" y="49"/>
                  <a:pt x="160" y="43"/>
                </a:cubicBezTo>
                <a:cubicBezTo>
                  <a:pt x="160" y="14"/>
                  <a:pt x="160" y="14"/>
                  <a:pt x="160" y="14"/>
                </a:cubicBezTo>
                <a:cubicBezTo>
                  <a:pt x="160" y="8"/>
                  <a:pt x="155" y="3"/>
                  <a:pt x="149" y="3"/>
                </a:cubicBezTo>
                <a:close/>
                <a:moveTo>
                  <a:pt x="154" y="43"/>
                </a:moveTo>
                <a:cubicBezTo>
                  <a:pt x="154" y="45"/>
                  <a:pt x="152" y="48"/>
                  <a:pt x="149" y="48"/>
                </a:cubicBezTo>
                <a:cubicBezTo>
                  <a:pt x="123" y="48"/>
                  <a:pt x="123" y="48"/>
                  <a:pt x="123" y="48"/>
                </a:cubicBezTo>
                <a:cubicBezTo>
                  <a:pt x="122" y="48"/>
                  <a:pt x="121" y="48"/>
                  <a:pt x="120" y="48"/>
                </a:cubicBezTo>
                <a:cubicBezTo>
                  <a:pt x="111" y="57"/>
                  <a:pt x="111" y="57"/>
                  <a:pt x="111" y="57"/>
                </a:cubicBezTo>
                <a:cubicBezTo>
                  <a:pt x="111" y="50"/>
                  <a:pt x="111" y="50"/>
                  <a:pt x="111" y="50"/>
                </a:cubicBezTo>
                <a:cubicBezTo>
                  <a:pt x="111" y="49"/>
                  <a:pt x="110" y="48"/>
                  <a:pt x="108" y="48"/>
                </a:cubicBezTo>
                <a:cubicBezTo>
                  <a:pt x="102" y="48"/>
                  <a:pt x="102" y="48"/>
                  <a:pt x="102" y="48"/>
                </a:cubicBezTo>
                <a:cubicBezTo>
                  <a:pt x="99" y="48"/>
                  <a:pt x="97" y="45"/>
                  <a:pt x="97" y="43"/>
                </a:cubicBezTo>
                <a:cubicBezTo>
                  <a:pt x="97" y="14"/>
                  <a:pt x="97" y="14"/>
                  <a:pt x="97" y="14"/>
                </a:cubicBezTo>
                <a:cubicBezTo>
                  <a:pt x="97" y="11"/>
                  <a:pt x="99" y="9"/>
                  <a:pt x="102" y="9"/>
                </a:cubicBezTo>
                <a:cubicBezTo>
                  <a:pt x="149" y="9"/>
                  <a:pt x="149" y="9"/>
                  <a:pt x="149" y="9"/>
                </a:cubicBezTo>
                <a:cubicBezTo>
                  <a:pt x="152" y="9"/>
                  <a:pt x="154" y="11"/>
                  <a:pt x="154" y="14"/>
                </a:cubicBezTo>
                <a:lnTo>
                  <a:pt x="154" y="43"/>
                </a:lnTo>
                <a:close/>
                <a:moveTo>
                  <a:pt x="126" y="26"/>
                </a:moveTo>
                <a:cubicBezTo>
                  <a:pt x="125" y="26"/>
                  <a:pt x="124" y="27"/>
                  <a:pt x="124" y="27"/>
                </a:cubicBezTo>
                <a:cubicBezTo>
                  <a:pt x="123" y="28"/>
                  <a:pt x="123" y="28"/>
                  <a:pt x="123" y="29"/>
                </a:cubicBezTo>
                <a:cubicBezTo>
                  <a:pt x="123" y="30"/>
                  <a:pt x="123" y="31"/>
                  <a:pt x="124" y="31"/>
                </a:cubicBezTo>
                <a:cubicBezTo>
                  <a:pt x="124" y="32"/>
                  <a:pt x="125" y="32"/>
                  <a:pt x="126" y="32"/>
                </a:cubicBezTo>
                <a:cubicBezTo>
                  <a:pt x="126" y="32"/>
                  <a:pt x="127" y="32"/>
                  <a:pt x="128" y="31"/>
                </a:cubicBezTo>
                <a:cubicBezTo>
                  <a:pt x="128" y="31"/>
                  <a:pt x="129" y="30"/>
                  <a:pt x="129" y="29"/>
                </a:cubicBezTo>
                <a:cubicBezTo>
                  <a:pt x="129" y="28"/>
                  <a:pt x="128" y="28"/>
                  <a:pt x="128" y="27"/>
                </a:cubicBezTo>
                <a:cubicBezTo>
                  <a:pt x="127" y="26"/>
                  <a:pt x="126" y="26"/>
                  <a:pt x="126" y="26"/>
                </a:cubicBezTo>
                <a:close/>
                <a:moveTo>
                  <a:pt x="137" y="26"/>
                </a:moveTo>
                <a:cubicBezTo>
                  <a:pt x="136" y="26"/>
                  <a:pt x="135" y="27"/>
                  <a:pt x="135" y="27"/>
                </a:cubicBezTo>
                <a:cubicBezTo>
                  <a:pt x="134" y="28"/>
                  <a:pt x="134" y="28"/>
                  <a:pt x="134" y="29"/>
                </a:cubicBezTo>
                <a:cubicBezTo>
                  <a:pt x="134" y="30"/>
                  <a:pt x="134" y="31"/>
                  <a:pt x="135" y="31"/>
                </a:cubicBezTo>
                <a:cubicBezTo>
                  <a:pt x="135" y="32"/>
                  <a:pt x="136" y="32"/>
                  <a:pt x="137" y="32"/>
                </a:cubicBezTo>
                <a:cubicBezTo>
                  <a:pt x="137" y="32"/>
                  <a:pt x="138" y="32"/>
                  <a:pt x="139" y="31"/>
                </a:cubicBezTo>
                <a:cubicBezTo>
                  <a:pt x="139" y="31"/>
                  <a:pt x="140" y="30"/>
                  <a:pt x="140" y="29"/>
                </a:cubicBezTo>
                <a:cubicBezTo>
                  <a:pt x="140" y="28"/>
                  <a:pt x="139" y="28"/>
                  <a:pt x="139" y="27"/>
                </a:cubicBezTo>
                <a:cubicBezTo>
                  <a:pt x="138" y="26"/>
                  <a:pt x="137" y="26"/>
                  <a:pt x="137" y="26"/>
                </a:cubicBezTo>
                <a:close/>
                <a:moveTo>
                  <a:pt x="115" y="26"/>
                </a:moveTo>
                <a:cubicBezTo>
                  <a:pt x="114" y="26"/>
                  <a:pt x="113" y="27"/>
                  <a:pt x="113" y="27"/>
                </a:cubicBezTo>
                <a:cubicBezTo>
                  <a:pt x="112" y="28"/>
                  <a:pt x="112" y="28"/>
                  <a:pt x="112" y="29"/>
                </a:cubicBezTo>
                <a:cubicBezTo>
                  <a:pt x="112" y="30"/>
                  <a:pt x="112" y="31"/>
                  <a:pt x="113" y="31"/>
                </a:cubicBezTo>
                <a:cubicBezTo>
                  <a:pt x="113" y="32"/>
                  <a:pt x="114" y="32"/>
                  <a:pt x="115" y="32"/>
                </a:cubicBezTo>
                <a:cubicBezTo>
                  <a:pt x="115" y="32"/>
                  <a:pt x="116" y="32"/>
                  <a:pt x="117" y="31"/>
                </a:cubicBezTo>
                <a:cubicBezTo>
                  <a:pt x="117" y="31"/>
                  <a:pt x="118" y="30"/>
                  <a:pt x="118" y="29"/>
                </a:cubicBezTo>
                <a:cubicBezTo>
                  <a:pt x="118" y="28"/>
                  <a:pt x="117" y="28"/>
                  <a:pt x="117" y="27"/>
                </a:cubicBezTo>
                <a:cubicBezTo>
                  <a:pt x="116" y="26"/>
                  <a:pt x="115" y="26"/>
                  <a:pt x="115" y="2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57" name="Freeform 856">
            <a:extLst>
              <a:ext uri="{FF2B5EF4-FFF2-40B4-BE49-F238E27FC236}">
                <a16:creationId xmlns:a16="http://schemas.microsoft.com/office/drawing/2014/main" xmlns="" id="{C8213A4F-AE83-47E8-A53E-BD9A7629906B}"/>
              </a:ext>
            </a:extLst>
          </p:cNvPr>
          <p:cNvSpPr>
            <a:spLocks noEditPoints="1"/>
          </p:cNvSpPr>
          <p:nvPr/>
        </p:nvSpPr>
        <p:spPr bwMode="auto">
          <a:xfrm>
            <a:off x="9183688" y="5319713"/>
            <a:ext cx="522288" cy="550863"/>
          </a:xfrm>
          <a:custGeom>
            <a:avLst/>
            <a:gdLst>
              <a:gd name="T0" fmla="*/ 89 w 153"/>
              <a:gd name="T1" fmla="*/ 49 h 160"/>
              <a:gd name="T2" fmla="*/ 64 w 153"/>
              <a:gd name="T3" fmla="*/ 0 h 160"/>
              <a:gd name="T4" fmla="*/ 34 w 153"/>
              <a:gd name="T5" fmla="*/ 25 h 160"/>
              <a:gd name="T6" fmla="*/ 39 w 153"/>
              <a:gd name="T7" fmla="*/ 59 h 160"/>
              <a:gd name="T8" fmla="*/ 5 w 153"/>
              <a:gd name="T9" fmla="*/ 101 h 160"/>
              <a:gd name="T10" fmla="*/ 0 w 153"/>
              <a:gd name="T11" fmla="*/ 129 h 160"/>
              <a:gd name="T12" fmla="*/ 6 w 153"/>
              <a:gd name="T13" fmla="*/ 129 h 160"/>
              <a:gd name="T14" fmla="*/ 9 w 153"/>
              <a:gd name="T15" fmla="*/ 106 h 160"/>
              <a:gd name="T16" fmla="*/ 45 w 153"/>
              <a:gd name="T17" fmla="*/ 81 h 160"/>
              <a:gd name="T18" fmla="*/ 44 w 153"/>
              <a:gd name="T19" fmla="*/ 55 h 160"/>
              <a:gd name="T20" fmla="*/ 40 w 153"/>
              <a:gd name="T21" fmla="*/ 25 h 160"/>
              <a:gd name="T22" fmla="*/ 64 w 153"/>
              <a:gd name="T23" fmla="*/ 6 h 160"/>
              <a:gd name="T24" fmla="*/ 83 w 153"/>
              <a:gd name="T25" fmla="*/ 49 h 160"/>
              <a:gd name="T26" fmla="*/ 78 w 153"/>
              <a:gd name="T27" fmla="*/ 58 h 160"/>
              <a:gd name="T28" fmla="*/ 81 w 153"/>
              <a:gd name="T29" fmla="*/ 84 h 160"/>
              <a:gd name="T30" fmla="*/ 84 w 153"/>
              <a:gd name="T31" fmla="*/ 59 h 160"/>
              <a:gd name="T32" fmla="*/ 66 w 153"/>
              <a:gd name="T33" fmla="*/ 87 h 160"/>
              <a:gd name="T34" fmla="*/ 64 w 153"/>
              <a:gd name="T35" fmla="*/ 92 h 160"/>
              <a:gd name="T36" fmla="*/ 56 w 153"/>
              <a:gd name="T37" fmla="*/ 87 h 160"/>
              <a:gd name="T38" fmla="*/ 50 w 153"/>
              <a:gd name="T39" fmla="*/ 87 h 160"/>
              <a:gd name="T40" fmla="*/ 50 w 153"/>
              <a:gd name="T41" fmla="*/ 150 h 160"/>
              <a:gd name="T42" fmla="*/ 59 w 153"/>
              <a:gd name="T43" fmla="*/ 159 h 160"/>
              <a:gd name="T44" fmla="*/ 63 w 153"/>
              <a:gd name="T45" fmla="*/ 159 h 160"/>
              <a:gd name="T46" fmla="*/ 72 w 153"/>
              <a:gd name="T47" fmla="*/ 150 h 160"/>
              <a:gd name="T48" fmla="*/ 72 w 153"/>
              <a:gd name="T49" fmla="*/ 87 h 160"/>
              <a:gd name="T50" fmla="*/ 61 w 153"/>
              <a:gd name="T51" fmla="*/ 153 h 160"/>
              <a:gd name="T52" fmla="*/ 59 w 153"/>
              <a:gd name="T53" fmla="*/ 98 h 160"/>
              <a:gd name="T54" fmla="*/ 63 w 153"/>
              <a:gd name="T55" fmla="*/ 98 h 160"/>
              <a:gd name="T56" fmla="*/ 61 w 153"/>
              <a:gd name="T57" fmla="*/ 153 h 160"/>
              <a:gd name="T58" fmla="*/ 118 w 153"/>
              <a:gd name="T59" fmla="*/ 109 h 160"/>
              <a:gd name="T60" fmla="*/ 115 w 153"/>
              <a:gd name="T61" fmla="*/ 80 h 160"/>
              <a:gd name="T62" fmla="*/ 115 w 153"/>
              <a:gd name="T63" fmla="*/ 144 h 160"/>
              <a:gd name="T64" fmla="*/ 144 w 153"/>
              <a:gd name="T65" fmla="*/ 109 h 160"/>
              <a:gd name="T66" fmla="*/ 89 w 153"/>
              <a:gd name="T67" fmla="*/ 112 h 160"/>
              <a:gd name="T68" fmla="*/ 112 w 153"/>
              <a:gd name="T69" fmla="*/ 112 h 160"/>
              <a:gd name="T70" fmla="*/ 141 w 153"/>
              <a:gd name="T71" fmla="*/ 115 h 160"/>
              <a:gd name="T72" fmla="*/ 128 w 153"/>
              <a:gd name="T73" fmla="*/ 74 h 160"/>
              <a:gd name="T74" fmla="*/ 125 w 153"/>
              <a:gd name="T75" fmla="*/ 100 h 160"/>
              <a:gd name="T76" fmla="*/ 151 w 153"/>
              <a:gd name="T77" fmla="*/ 103 h 160"/>
              <a:gd name="T78" fmla="*/ 147 w 153"/>
              <a:gd name="T79" fmla="*/ 83 h 160"/>
              <a:gd name="T80" fmla="*/ 131 w 153"/>
              <a:gd name="T81" fmla="*/ 97 h 160"/>
              <a:gd name="T82" fmla="*/ 143 w 153"/>
              <a:gd name="T83" fmla="*/ 87 h 160"/>
              <a:gd name="T84" fmla="*/ 131 w 153"/>
              <a:gd name="T85" fmla="*/ 97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153" h="160">
                <a:moveTo>
                  <a:pt x="84" y="59"/>
                </a:moveTo>
                <a:cubicBezTo>
                  <a:pt x="87" y="56"/>
                  <a:pt x="89" y="53"/>
                  <a:pt x="89" y="49"/>
                </a:cubicBezTo>
                <a:cubicBezTo>
                  <a:pt x="89" y="25"/>
                  <a:pt x="89" y="25"/>
                  <a:pt x="89" y="25"/>
                </a:cubicBezTo>
                <a:cubicBezTo>
                  <a:pt x="89" y="11"/>
                  <a:pt x="77" y="0"/>
                  <a:pt x="64" y="0"/>
                </a:cubicBezTo>
                <a:cubicBezTo>
                  <a:pt x="59" y="0"/>
                  <a:pt x="59" y="0"/>
                  <a:pt x="59" y="0"/>
                </a:cubicBezTo>
                <a:cubicBezTo>
                  <a:pt x="45" y="0"/>
                  <a:pt x="34" y="11"/>
                  <a:pt x="34" y="25"/>
                </a:cubicBezTo>
                <a:cubicBezTo>
                  <a:pt x="34" y="49"/>
                  <a:pt x="34" y="49"/>
                  <a:pt x="34" y="49"/>
                </a:cubicBezTo>
                <a:cubicBezTo>
                  <a:pt x="34" y="53"/>
                  <a:pt x="36" y="56"/>
                  <a:pt x="39" y="59"/>
                </a:cubicBezTo>
                <a:cubicBezTo>
                  <a:pt x="39" y="80"/>
                  <a:pt x="39" y="80"/>
                  <a:pt x="39" y="80"/>
                </a:cubicBezTo>
                <a:cubicBezTo>
                  <a:pt x="34" y="82"/>
                  <a:pt x="19" y="90"/>
                  <a:pt x="5" y="101"/>
                </a:cubicBezTo>
                <a:cubicBezTo>
                  <a:pt x="2" y="104"/>
                  <a:pt x="0" y="108"/>
                  <a:pt x="0" y="113"/>
                </a:cubicBezTo>
                <a:cubicBezTo>
                  <a:pt x="0" y="129"/>
                  <a:pt x="0" y="129"/>
                  <a:pt x="0" y="129"/>
                </a:cubicBezTo>
                <a:cubicBezTo>
                  <a:pt x="0" y="131"/>
                  <a:pt x="1" y="132"/>
                  <a:pt x="3" y="132"/>
                </a:cubicBezTo>
                <a:cubicBezTo>
                  <a:pt x="5" y="132"/>
                  <a:pt x="6" y="131"/>
                  <a:pt x="6" y="129"/>
                </a:cubicBezTo>
                <a:cubicBezTo>
                  <a:pt x="6" y="113"/>
                  <a:pt x="6" y="113"/>
                  <a:pt x="6" y="113"/>
                </a:cubicBezTo>
                <a:cubicBezTo>
                  <a:pt x="6" y="110"/>
                  <a:pt x="7" y="108"/>
                  <a:pt x="9" y="106"/>
                </a:cubicBezTo>
                <a:cubicBezTo>
                  <a:pt x="24" y="94"/>
                  <a:pt x="40" y="86"/>
                  <a:pt x="43" y="84"/>
                </a:cubicBezTo>
                <a:cubicBezTo>
                  <a:pt x="44" y="84"/>
                  <a:pt x="45" y="82"/>
                  <a:pt x="45" y="81"/>
                </a:cubicBezTo>
                <a:cubicBezTo>
                  <a:pt x="45" y="58"/>
                  <a:pt x="45" y="58"/>
                  <a:pt x="45" y="58"/>
                </a:cubicBezTo>
                <a:cubicBezTo>
                  <a:pt x="45" y="57"/>
                  <a:pt x="44" y="56"/>
                  <a:pt x="44" y="55"/>
                </a:cubicBezTo>
                <a:cubicBezTo>
                  <a:pt x="41" y="54"/>
                  <a:pt x="40" y="51"/>
                  <a:pt x="40" y="49"/>
                </a:cubicBezTo>
                <a:cubicBezTo>
                  <a:pt x="40" y="25"/>
                  <a:pt x="40" y="25"/>
                  <a:pt x="40" y="25"/>
                </a:cubicBezTo>
                <a:cubicBezTo>
                  <a:pt x="40" y="14"/>
                  <a:pt x="49" y="6"/>
                  <a:pt x="59" y="6"/>
                </a:cubicBezTo>
                <a:cubicBezTo>
                  <a:pt x="64" y="6"/>
                  <a:pt x="64" y="6"/>
                  <a:pt x="64" y="6"/>
                </a:cubicBezTo>
                <a:cubicBezTo>
                  <a:pt x="74" y="6"/>
                  <a:pt x="83" y="14"/>
                  <a:pt x="83" y="25"/>
                </a:cubicBezTo>
                <a:cubicBezTo>
                  <a:pt x="83" y="49"/>
                  <a:pt x="83" y="49"/>
                  <a:pt x="83" y="49"/>
                </a:cubicBezTo>
                <a:cubicBezTo>
                  <a:pt x="83" y="51"/>
                  <a:pt x="81" y="54"/>
                  <a:pt x="79" y="55"/>
                </a:cubicBezTo>
                <a:cubicBezTo>
                  <a:pt x="78" y="56"/>
                  <a:pt x="78" y="57"/>
                  <a:pt x="78" y="58"/>
                </a:cubicBezTo>
                <a:cubicBezTo>
                  <a:pt x="78" y="81"/>
                  <a:pt x="78" y="81"/>
                  <a:pt x="78" y="81"/>
                </a:cubicBezTo>
                <a:cubicBezTo>
                  <a:pt x="78" y="82"/>
                  <a:pt x="79" y="84"/>
                  <a:pt x="81" y="84"/>
                </a:cubicBezTo>
                <a:cubicBezTo>
                  <a:pt x="82" y="84"/>
                  <a:pt x="84" y="82"/>
                  <a:pt x="84" y="81"/>
                </a:cubicBezTo>
                <a:cubicBezTo>
                  <a:pt x="84" y="59"/>
                  <a:pt x="84" y="59"/>
                  <a:pt x="84" y="59"/>
                </a:cubicBezTo>
                <a:close/>
                <a:moveTo>
                  <a:pt x="69" y="84"/>
                </a:moveTo>
                <a:cubicBezTo>
                  <a:pt x="68" y="84"/>
                  <a:pt x="66" y="86"/>
                  <a:pt x="66" y="87"/>
                </a:cubicBezTo>
                <a:cubicBezTo>
                  <a:pt x="66" y="89"/>
                  <a:pt x="66" y="90"/>
                  <a:pt x="65" y="91"/>
                </a:cubicBezTo>
                <a:cubicBezTo>
                  <a:pt x="64" y="91"/>
                  <a:pt x="64" y="91"/>
                  <a:pt x="64" y="92"/>
                </a:cubicBezTo>
                <a:cubicBezTo>
                  <a:pt x="63" y="92"/>
                  <a:pt x="62" y="92"/>
                  <a:pt x="61" y="92"/>
                </a:cubicBezTo>
                <a:cubicBezTo>
                  <a:pt x="59" y="92"/>
                  <a:pt x="56" y="90"/>
                  <a:pt x="56" y="87"/>
                </a:cubicBezTo>
                <a:cubicBezTo>
                  <a:pt x="56" y="86"/>
                  <a:pt x="55" y="84"/>
                  <a:pt x="53" y="84"/>
                </a:cubicBezTo>
                <a:cubicBezTo>
                  <a:pt x="52" y="84"/>
                  <a:pt x="50" y="86"/>
                  <a:pt x="50" y="87"/>
                </a:cubicBezTo>
                <a:cubicBezTo>
                  <a:pt x="50" y="90"/>
                  <a:pt x="51" y="92"/>
                  <a:pt x="53" y="94"/>
                </a:cubicBezTo>
                <a:cubicBezTo>
                  <a:pt x="50" y="150"/>
                  <a:pt x="50" y="150"/>
                  <a:pt x="50" y="150"/>
                </a:cubicBezTo>
                <a:cubicBezTo>
                  <a:pt x="50" y="151"/>
                  <a:pt x="51" y="152"/>
                  <a:pt x="51" y="152"/>
                </a:cubicBezTo>
                <a:cubicBezTo>
                  <a:pt x="59" y="159"/>
                  <a:pt x="59" y="159"/>
                  <a:pt x="59" y="159"/>
                </a:cubicBezTo>
                <a:cubicBezTo>
                  <a:pt x="60" y="160"/>
                  <a:pt x="60" y="160"/>
                  <a:pt x="61" y="160"/>
                </a:cubicBezTo>
                <a:cubicBezTo>
                  <a:pt x="62" y="160"/>
                  <a:pt x="63" y="160"/>
                  <a:pt x="63" y="159"/>
                </a:cubicBezTo>
                <a:cubicBezTo>
                  <a:pt x="71" y="152"/>
                  <a:pt x="71" y="152"/>
                  <a:pt x="71" y="152"/>
                </a:cubicBezTo>
                <a:cubicBezTo>
                  <a:pt x="72" y="152"/>
                  <a:pt x="72" y="151"/>
                  <a:pt x="72" y="150"/>
                </a:cubicBezTo>
                <a:cubicBezTo>
                  <a:pt x="69" y="95"/>
                  <a:pt x="69" y="95"/>
                  <a:pt x="69" y="95"/>
                </a:cubicBezTo>
                <a:cubicBezTo>
                  <a:pt x="71" y="93"/>
                  <a:pt x="72" y="90"/>
                  <a:pt x="72" y="87"/>
                </a:cubicBezTo>
                <a:cubicBezTo>
                  <a:pt x="72" y="86"/>
                  <a:pt x="71" y="84"/>
                  <a:pt x="69" y="84"/>
                </a:cubicBezTo>
                <a:close/>
                <a:moveTo>
                  <a:pt x="61" y="153"/>
                </a:moveTo>
                <a:cubicBezTo>
                  <a:pt x="56" y="149"/>
                  <a:pt x="56" y="149"/>
                  <a:pt x="56" y="149"/>
                </a:cubicBezTo>
                <a:cubicBezTo>
                  <a:pt x="59" y="98"/>
                  <a:pt x="59" y="98"/>
                  <a:pt x="59" y="98"/>
                </a:cubicBezTo>
                <a:cubicBezTo>
                  <a:pt x="59" y="98"/>
                  <a:pt x="60" y="98"/>
                  <a:pt x="61" y="98"/>
                </a:cubicBezTo>
                <a:cubicBezTo>
                  <a:pt x="62" y="98"/>
                  <a:pt x="63" y="98"/>
                  <a:pt x="63" y="98"/>
                </a:cubicBezTo>
                <a:cubicBezTo>
                  <a:pt x="66" y="149"/>
                  <a:pt x="66" y="149"/>
                  <a:pt x="66" y="149"/>
                </a:cubicBezTo>
                <a:lnTo>
                  <a:pt x="61" y="153"/>
                </a:lnTo>
                <a:close/>
                <a:moveTo>
                  <a:pt x="144" y="109"/>
                </a:moveTo>
                <a:cubicBezTo>
                  <a:pt x="118" y="109"/>
                  <a:pt x="118" y="109"/>
                  <a:pt x="118" y="109"/>
                </a:cubicBezTo>
                <a:cubicBezTo>
                  <a:pt x="118" y="83"/>
                  <a:pt x="118" y="83"/>
                  <a:pt x="118" y="83"/>
                </a:cubicBezTo>
                <a:cubicBezTo>
                  <a:pt x="118" y="81"/>
                  <a:pt x="117" y="80"/>
                  <a:pt x="115" y="80"/>
                </a:cubicBezTo>
                <a:cubicBezTo>
                  <a:pt x="98" y="80"/>
                  <a:pt x="83" y="94"/>
                  <a:pt x="83" y="112"/>
                </a:cubicBezTo>
                <a:cubicBezTo>
                  <a:pt x="83" y="129"/>
                  <a:pt x="98" y="144"/>
                  <a:pt x="115" y="144"/>
                </a:cubicBezTo>
                <a:cubicBezTo>
                  <a:pt x="133" y="144"/>
                  <a:pt x="147" y="129"/>
                  <a:pt x="147" y="112"/>
                </a:cubicBezTo>
                <a:cubicBezTo>
                  <a:pt x="147" y="110"/>
                  <a:pt x="146" y="109"/>
                  <a:pt x="144" y="109"/>
                </a:cubicBezTo>
                <a:close/>
                <a:moveTo>
                  <a:pt x="115" y="138"/>
                </a:moveTo>
                <a:cubicBezTo>
                  <a:pt x="101" y="138"/>
                  <a:pt x="89" y="126"/>
                  <a:pt x="89" y="112"/>
                </a:cubicBezTo>
                <a:cubicBezTo>
                  <a:pt x="89" y="99"/>
                  <a:pt x="99" y="88"/>
                  <a:pt x="112" y="86"/>
                </a:cubicBezTo>
                <a:cubicBezTo>
                  <a:pt x="112" y="112"/>
                  <a:pt x="112" y="112"/>
                  <a:pt x="112" y="112"/>
                </a:cubicBezTo>
                <a:cubicBezTo>
                  <a:pt x="112" y="114"/>
                  <a:pt x="114" y="115"/>
                  <a:pt x="115" y="115"/>
                </a:cubicBezTo>
                <a:cubicBezTo>
                  <a:pt x="141" y="115"/>
                  <a:pt x="141" y="115"/>
                  <a:pt x="141" y="115"/>
                </a:cubicBezTo>
                <a:cubicBezTo>
                  <a:pt x="139" y="128"/>
                  <a:pt x="128" y="138"/>
                  <a:pt x="115" y="138"/>
                </a:cubicBezTo>
                <a:close/>
                <a:moveTo>
                  <a:pt x="128" y="74"/>
                </a:moveTo>
                <a:cubicBezTo>
                  <a:pt x="126" y="74"/>
                  <a:pt x="125" y="75"/>
                  <a:pt x="125" y="77"/>
                </a:cubicBezTo>
                <a:cubicBezTo>
                  <a:pt x="125" y="100"/>
                  <a:pt x="125" y="100"/>
                  <a:pt x="125" y="100"/>
                </a:cubicBezTo>
                <a:cubicBezTo>
                  <a:pt x="125" y="101"/>
                  <a:pt x="126" y="103"/>
                  <a:pt x="128" y="103"/>
                </a:cubicBezTo>
                <a:cubicBezTo>
                  <a:pt x="151" y="103"/>
                  <a:pt x="151" y="103"/>
                  <a:pt x="151" y="103"/>
                </a:cubicBezTo>
                <a:cubicBezTo>
                  <a:pt x="152" y="103"/>
                  <a:pt x="153" y="101"/>
                  <a:pt x="153" y="100"/>
                </a:cubicBezTo>
                <a:cubicBezTo>
                  <a:pt x="153" y="93"/>
                  <a:pt x="151" y="87"/>
                  <a:pt x="147" y="83"/>
                </a:cubicBezTo>
                <a:cubicBezTo>
                  <a:pt x="142" y="77"/>
                  <a:pt x="135" y="74"/>
                  <a:pt x="128" y="74"/>
                </a:cubicBezTo>
                <a:close/>
                <a:moveTo>
                  <a:pt x="131" y="97"/>
                </a:moveTo>
                <a:cubicBezTo>
                  <a:pt x="131" y="80"/>
                  <a:pt x="131" y="80"/>
                  <a:pt x="131" y="80"/>
                </a:cubicBezTo>
                <a:cubicBezTo>
                  <a:pt x="135" y="81"/>
                  <a:pt x="140" y="83"/>
                  <a:pt x="143" y="87"/>
                </a:cubicBezTo>
                <a:cubicBezTo>
                  <a:pt x="145" y="89"/>
                  <a:pt x="147" y="93"/>
                  <a:pt x="147" y="97"/>
                </a:cubicBezTo>
                <a:lnTo>
                  <a:pt x="131" y="9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58" name="Freeform 857">
            <a:extLst>
              <a:ext uri="{FF2B5EF4-FFF2-40B4-BE49-F238E27FC236}">
                <a16:creationId xmlns:a16="http://schemas.microsoft.com/office/drawing/2014/main" xmlns="" id="{53DC3D25-38E9-4B2D-B7B3-D097780C2FFB}"/>
              </a:ext>
            </a:extLst>
          </p:cNvPr>
          <p:cNvSpPr>
            <a:spLocks noEditPoints="1"/>
          </p:cNvSpPr>
          <p:nvPr/>
        </p:nvSpPr>
        <p:spPr bwMode="auto">
          <a:xfrm>
            <a:off x="9224963" y="5938838"/>
            <a:ext cx="439738" cy="550863"/>
          </a:xfrm>
          <a:custGeom>
            <a:avLst/>
            <a:gdLst>
              <a:gd name="T0" fmla="*/ 41 w 129"/>
              <a:gd name="T1" fmla="*/ 84 h 160"/>
              <a:gd name="T2" fmla="*/ 0 w 129"/>
              <a:gd name="T3" fmla="*/ 118 h 160"/>
              <a:gd name="T4" fmla="*/ 3 w 129"/>
              <a:gd name="T5" fmla="*/ 138 h 160"/>
              <a:gd name="T6" fmla="*/ 6 w 129"/>
              <a:gd name="T7" fmla="*/ 118 h 160"/>
              <a:gd name="T8" fmla="*/ 45 w 129"/>
              <a:gd name="T9" fmla="*/ 88 h 160"/>
              <a:gd name="T10" fmla="*/ 47 w 129"/>
              <a:gd name="T11" fmla="*/ 60 h 160"/>
              <a:gd name="T12" fmla="*/ 42 w 129"/>
              <a:gd name="T13" fmla="*/ 51 h 160"/>
              <a:gd name="T14" fmla="*/ 62 w 129"/>
              <a:gd name="T15" fmla="*/ 6 h 160"/>
              <a:gd name="T16" fmla="*/ 87 w 129"/>
              <a:gd name="T17" fmla="*/ 26 h 160"/>
              <a:gd name="T18" fmla="*/ 83 w 129"/>
              <a:gd name="T19" fmla="*/ 58 h 160"/>
              <a:gd name="T20" fmla="*/ 82 w 129"/>
              <a:gd name="T21" fmla="*/ 85 h 160"/>
              <a:gd name="T22" fmla="*/ 119 w 129"/>
              <a:gd name="T23" fmla="*/ 111 h 160"/>
              <a:gd name="T24" fmla="*/ 123 w 129"/>
              <a:gd name="T25" fmla="*/ 136 h 160"/>
              <a:gd name="T26" fmla="*/ 129 w 129"/>
              <a:gd name="T27" fmla="*/ 136 h 160"/>
              <a:gd name="T28" fmla="*/ 123 w 129"/>
              <a:gd name="T29" fmla="*/ 107 h 160"/>
              <a:gd name="T30" fmla="*/ 88 w 129"/>
              <a:gd name="T31" fmla="*/ 62 h 160"/>
              <a:gd name="T32" fmla="*/ 93 w 129"/>
              <a:gd name="T33" fmla="*/ 26 h 160"/>
              <a:gd name="T34" fmla="*/ 62 w 129"/>
              <a:gd name="T35" fmla="*/ 0 h 160"/>
              <a:gd name="T36" fmla="*/ 36 w 129"/>
              <a:gd name="T37" fmla="*/ 51 h 160"/>
              <a:gd name="T38" fmla="*/ 76 w 129"/>
              <a:gd name="T39" fmla="*/ 111 h 160"/>
              <a:gd name="T40" fmla="*/ 64 w 129"/>
              <a:gd name="T41" fmla="*/ 116 h 160"/>
              <a:gd name="T42" fmla="*/ 53 w 129"/>
              <a:gd name="T43" fmla="*/ 111 h 160"/>
              <a:gd name="T44" fmla="*/ 37 w 129"/>
              <a:gd name="T45" fmla="*/ 127 h 160"/>
              <a:gd name="T46" fmla="*/ 62 w 129"/>
              <a:gd name="T47" fmla="*/ 159 h 160"/>
              <a:gd name="T48" fmla="*/ 64 w 129"/>
              <a:gd name="T49" fmla="*/ 160 h 160"/>
              <a:gd name="T50" fmla="*/ 66 w 129"/>
              <a:gd name="T51" fmla="*/ 159 h 160"/>
              <a:gd name="T52" fmla="*/ 92 w 129"/>
              <a:gd name="T53" fmla="*/ 127 h 160"/>
              <a:gd name="T54" fmla="*/ 76 w 129"/>
              <a:gd name="T55" fmla="*/ 111 h 160"/>
              <a:gd name="T56" fmla="*/ 64 w 129"/>
              <a:gd name="T57" fmla="*/ 153 h 160"/>
              <a:gd name="T58" fmla="*/ 43 w 129"/>
              <a:gd name="T59" fmla="*/ 127 h 160"/>
              <a:gd name="T60" fmla="*/ 53 w 129"/>
              <a:gd name="T61" fmla="*/ 117 h 160"/>
              <a:gd name="T62" fmla="*/ 62 w 129"/>
              <a:gd name="T63" fmla="*/ 123 h 160"/>
              <a:gd name="T64" fmla="*/ 66 w 129"/>
              <a:gd name="T65" fmla="*/ 123 h 160"/>
              <a:gd name="T66" fmla="*/ 76 w 129"/>
              <a:gd name="T67" fmla="*/ 117 h 160"/>
              <a:gd name="T68" fmla="*/ 86 w 129"/>
              <a:gd name="T69" fmla="*/ 127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29" h="160">
                <a:moveTo>
                  <a:pt x="41" y="62"/>
                </a:moveTo>
                <a:cubicBezTo>
                  <a:pt x="41" y="84"/>
                  <a:pt x="41" y="84"/>
                  <a:pt x="41" y="84"/>
                </a:cubicBezTo>
                <a:cubicBezTo>
                  <a:pt x="36" y="86"/>
                  <a:pt x="20" y="94"/>
                  <a:pt x="6" y="107"/>
                </a:cubicBezTo>
                <a:cubicBezTo>
                  <a:pt x="2" y="109"/>
                  <a:pt x="0" y="114"/>
                  <a:pt x="0" y="118"/>
                </a:cubicBezTo>
                <a:cubicBezTo>
                  <a:pt x="0" y="136"/>
                  <a:pt x="0" y="136"/>
                  <a:pt x="0" y="136"/>
                </a:cubicBezTo>
                <a:cubicBezTo>
                  <a:pt x="0" y="137"/>
                  <a:pt x="1" y="138"/>
                  <a:pt x="3" y="138"/>
                </a:cubicBezTo>
                <a:cubicBezTo>
                  <a:pt x="5" y="138"/>
                  <a:pt x="6" y="137"/>
                  <a:pt x="6" y="136"/>
                </a:cubicBezTo>
                <a:cubicBezTo>
                  <a:pt x="6" y="118"/>
                  <a:pt x="6" y="118"/>
                  <a:pt x="6" y="118"/>
                </a:cubicBezTo>
                <a:cubicBezTo>
                  <a:pt x="6" y="115"/>
                  <a:pt x="7" y="113"/>
                  <a:pt x="9" y="111"/>
                </a:cubicBezTo>
                <a:cubicBezTo>
                  <a:pt x="25" y="98"/>
                  <a:pt x="41" y="90"/>
                  <a:pt x="45" y="88"/>
                </a:cubicBezTo>
                <a:cubicBezTo>
                  <a:pt x="46" y="88"/>
                  <a:pt x="47" y="86"/>
                  <a:pt x="47" y="85"/>
                </a:cubicBezTo>
                <a:cubicBezTo>
                  <a:pt x="47" y="60"/>
                  <a:pt x="47" y="60"/>
                  <a:pt x="47" y="60"/>
                </a:cubicBezTo>
                <a:cubicBezTo>
                  <a:pt x="47" y="59"/>
                  <a:pt x="46" y="58"/>
                  <a:pt x="46" y="58"/>
                </a:cubicBezTo>
                <a:cubicBezTo>
                  <a:pt x="43" y="56"/>
                  <a:pt x="42" y="54"/>
                  <a:pt x="42" y="51"/>
                </a:cubicBezTo>
                <a:cubicBezTo>
                  <a:pt x="42" y="26"/>
                  <a:pt x="42" y="26"/>
                  <a:pt x="42" y="26"/>
                </a:cubicBezTo>
                <a:cubicBezTo>
                  <a:pt x="42" y="15"/>
                  <a:pt x="51" y="6"/>
                  <a:pt x="62" y="6"/>
                </a:cubicBezTo>
                <a:cubicBezTo>
                  <a:pt x="67" y="6"/>
                  <a:pt x="67" y="6"/>
                  <a:pt x="67" y="6"/>
                </a:cubicBezTo>
                <a:cubicBezTo>
                  <a:pt x="78" y="6"/>
                  <a:pt x="87" y="15"/>
                  <a:pt x="87" y="26"/>
                </a:cubicBezTo>
                <a:cubicBezTo>
                  <a:pt x="87" y="51"/>
                  <a:pt x="87" y="51"/>
                  <a:pt x="87" y="51"/>
                </a:cubicBezTo>
                <a:cubicBezTo>
                  <a:pt x="87" y="54"/>
                  <a:pt x="85" y="56"/>
                  <a:pt x="83" y="58"/>
                </a:cubicBezTo>
                <a:cubicBezTo>
                  <a:pt x="82" y="58"/>
                  <a:pt x="82" y="59"/>
                  <a:pt x="82" y="60"/>
                </a:cubicBezTo>
                <a:cubicBezTo>
                  <a:pt x="82" y="85"/>
                  <a:pt x="82" y="85"/>
                  <a:pt x="82" y="85"/>
                </a:cubicBezTo>
                <a:cubicBezTo>
                  <a:pt x="82" y="86"/>
                  <a:pt x="83" y="88"/>
                  <a:pt x="84" y="88"/>
                </a:cubicBezTo>
                <a:cubicBezTo>
                  <a:pt x="87" y="90"/>
                  <a:pt x="104" y="98"/>
                  <a:pt x="119" y="111"/>
                </a:cubicBezTo>
                <a:cubicBezTo>
                  <a:pt x="122" y="113"/>
                  <a:pt x="123" y="115"/>
                  <a:pt x="123" y="118"/>
                </a:cubicBezTo>
                <a:cubicBezTo>
                  <a:pt x="123" y="136"/>
                  <a:pt x="123" y="136"/>
                  <a:pt x="123" y="136"/>
                </a:cubicBezTo>
                <a:cubicBezTo>
                  <a:pt x="123" y="137"/>
                  <a:pt x="124" y="138"/>
                  <a:pt x="126" y="138"/>
                </a:cubicBezTo>
                <a:cubicBezTo>
                  <a:pt x="127" y="138"/>
                  <a:pt x="129" y="137"/>
                  <a:pt x="129" y="136"/>
                </a:cubicBezTo>
                <a:cubicBezTo>
                  <a:pt x="129" y="118"/>
                  <a:pt x="129" y="118"/>
                  <a:pt x="129" y="118"/>
                </a:cubicBezTo>
                <a:cubicBezTo>
                  <a:pt x="129" y="114"/>
                  <a:pt x="127" y="109"/>
                  <a:pt x="123" y="107"/>
                </a:cubicBezTo>
                <a:cubicBezTo>
                  <a:pt x="108" y="94"/>
                  <a:pt x="93" y="86"/>
                  <a:pt x="88" y="84"/>
                </a:cubicBezTo>
                <a:cubicBezTo>
                  <a:pt x="88" y="62"/>
                  <a:pt x="88" y="62"/>
                  <a:pt x="88" y="62"/>
                </a:cubicBezTo>
                <a:cubicBezTo>
                  <a:pt x="91" y="59"/>
                  <a:pt x="93" y="55"/>
                  <a:pt x="93" y="51"/>
                </a:cubicBezTo>
                <a:cubicBezTo>
                  <a:pt x="93" y="26"/>
                  <a:pt x="93" y="26"/>
                  <a:pt x="93" y="26"/>
                </a:cubicBezTo>
                <a:cubicBezTo>
                  <a:pt x="93" y="12"/>
                  <a:pt x="81" y="0"/>
                  <a:pt x="67" y="0"/>
                </a:cubicBezTo>
                <a:cubicBezTo>
                  <a:pt x="62" y="0"/>
                  <a:pt x="62" y="0"/>
                  <a:pt x="62" y="0"/>
                </a:cubicBezTo>
                <a:cubicBezTo>
                  <a:pt x="47" y="0"/>
                  <a:pt x="36" y="12"/>
                  <a:pt x="36" y="26"/>
                </a:cubicBezTo>
                <a:cubicBezTo>
                  <a:pt x="36" y="51"/>
                  <a:pt x="36" y="51"/>
                  <a:pt x="36" y="51"/>
                </a:cubicBezTo>
                <a:cubicBezTo>
                  <a:pt x="36" y="55"/>
                  <a:pt x="38" y="59"/>
                  <a:pt x="41" y="62"/>
                </a:cubicBezTo>
                <a:close/>
                <a:moveTo>
                  <a:pt x="76" y="111"/>
                </a:moveTo>
                <a:cubicBezTo>
                  <a:pt x="72" y="111"/>
                  <a:pt x="68" y="113"/>
                  <a:pt x="65" y="116"/>
                </a:cubicBezTo>
                <a:cubicBezTo>
                  <a:pt x="64" y="116"/>
                  <a:pt x="64" y="116"/>
                  <a:pt x="64" y="116"/>
                </a:cubicBezTo>
                <a:cubicBezTo>
                  <a:pt x="64" y="116"/>
                  <a:pt x="64" y="116"/>
                  <a:pt x="64" y="116"/>
                </a:cubicBezTo>
                <a:cubicBezTo>
                  <a:pt x="61" y="113"/>
                  <a:pt x="57" y="111"/>
                  <a:pt x="53" y="111"/>
                </a:cubicBezTo>
                <a:cubicBezTo>
                  <a:pt x="48" y="111"/>
                  <a:pt x="44" y="113"/>
                  <a:pt x="41" y="116"/>
                </a:cubicBezTo>
                <a:cubicBezTo>
                  <a:pt x="38" y="119"/>
                  <a:pt x="37" y="123"/>
                  <a:pt x="37" y="127"/>
                </a:cubicBezTo>
                <a:cubicBezTo>
                  <a:pt x="37" y="131"/>
                  <a:pt x="38" y="135"/>
                  <a:pt x="41" y="138"/>
                </a:cubicBezTo>
                <a:cubicBezTo>
                  <a:pt x="62" y="159"/>
                  <a:pt x="62" y="159"/>
                  <a:pt x="62" y="159"/>
                </a:cubicBezTo>
                <a:cubicBezTo>
                  <a:pt x="62" y="159"/>
                  <a:pt x="62" y="159"/>
                  <a:pt x="62" y="159"/>
                </a:cubicBezTo>
                <a:cubicBezTo>
                  <a:pt x="63" y="160"/>
                  <a:pt x="64" y="160"/>
                  <a:pt x="64" y="160"/>
                </a:cubicBezTo>
                <a:cubicBezTo>
                  <a:pt x="64" y="160"/>
                  <a:pt x="64" y="160"/>
                  <a:pt x="64" y="160"/>
                </a:cubicBezTo>
                <a:cubicBezTo>
                  <a:pt x="65" y="160"/>
                  <a:pt x="66" y="160"/>
                  <a:pt x="66" y="159"/>
                </a:cubicBezTo>
                <a:cubicBezTo>
                  <a:pt x="87" y="138"/>
                  <a:pt x="87" y="138"/>
                  <a:pt x="87" y="138"/>
                </a:cubicBezTo>
                <a:cubicBezTo>
                  <a:pt x="90" y="135"/>
                  <a:pt x="92" y="131"/>
                  <a:pt x="92" y="127"/>
                </a:cubicBezTo>
                <a:cubicBezTo>
                  <a:pt x="92" y="123"/>
                  <a:pt x="90" y="119"/>
                  <a:pt x="87" y="116"/>
                </a:cubicBezTo>
                <a:cubicBezTo>
                  <a:pt x="84" y="113"/>
                  <a:pt x="80" y="111"/>
                  <a:pt x="76" y="111"/>
                </a:cubicBezTo>
                <a:close/>
                <a:moveTo>
                  <a:pt x="83" y="134"/>
                </a:moveTo>
                <a:cubicBezTo>
                  <a:pt x="64" y="153"/>
                  <a:pt x="64" y="153"/>
                  <a:pt x="64" y="153"/>
                </a:cubicBezTo>
                <a:cubicBezTo>
                  <a:pt x="46" y="134"/>
                  <a:pt x="46" y="134"/>
                  <a:pt x="46" y="134"/>
                </a:cubicBezTo>
                <a:cubicBezTo>
                  <a:pt x="44" y="132"/>
                  <a:pt x="43" y="130"/>
                  <a:pt x="43" y="127"/>
                </a:cubicBezTo>
                <a:cubicBezTo>
                  <a:pt x="43" y="124"/>
                  <a:pt x="44" y="122"/>
                  <a:pt x="46" y="120"/>
                </a:cubicBezTo>
                <a:cubicBezTo>
                  <a:pt x="47" y="118"/>
                  <a:pt x="50" y="117"/>
                  <a:pt x="53" y="117"/>
                </a:cubicBezTo>
                <a:cubicBezTo>
                  <a:pt x="55" y="117"/>
                  <a:pt x="58" y="118"/>
                  <a:pt x="60" y="120"/>
                </a:cubicBezTo>
                <a:cubicBezTo>
                  <a:pt x="62" y="123"/>
                  <a:pt x="62" y="123"/>
                  <a:pt x="62" y="123"/>
                </a:cubicBezTo>
                <a:cubicBezTo>
                  <a:pt x="63" y="123"/>
                  <a:pt x="64" y="123"/>
                  <a:pt x="64" y="123"/>
                </a:cubicBezTo>
                <a:cubicBezTo>
                  <a:pt x="65" y="123"/>
                  <a:pt x="66" y="123"/>
                  <a:pt x="66" y="123"/>
                </a:cubicBezTo>
                <a:cubicBezTo>
                  <a:pt x="69" y="120"/>
                  <a:pt x="69" y="120"/>
                  <a:pt x="69" y="120"/>
                </a:cubicBezTo>
                <a:cubicBezTo>
                  <a:pt x="71" y="118"/>
                  <a:pt x="73" y="117"/>
                  <a:pt x="76" y="117"/>
                </a:cubicBezTo>
                <a:cubicBezTo>
                  <a:pt x="79" y="117"/>
                  <a:pt x="81" y="118"/>
                  <a:pt x="83" y="120"/>
                </a:cubicBezTo>
                <a:cubicBezTo>
                  <a:pt x="85" y="122"/>
                  <a:pt x="86" y="124"/>
                  <a:pt x="86" y="127"/>
                </a:cubicBezTo>
                <a:cubicBezTo>
                  <a:pt x="86" y="130"/>
                  <a:pt x="85" y="132"/>
                  <a:pt x="83" y="13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59" name="Freeform 858">
            <a:extLst>
              <a:ext uri="{FF2B5EF4-FFF2-40B4-BE49-F238E27FC236}">
                <a16:creationId xmlns:a16="http://schemas.microsoft.com/office/drawing/2014/main" xmlns="" id="{0F95B5A5-F979-4341-9FAF-E0733E8F54F5}"/>
              </a:ext>
            </a:extLst>
          </p:cNvPr>
          <p:cNvSpPr>
            <a:spLocks noEditPoints="1"/>
          </p:cNvSpPr>
          <p:nvPr/>
        </p:nvSpPr>
        <p:spPr bwMode="auto">
          <a:xfrm>
            <a:off x="10148888" y="365125"/>
            <a:ext cx="501650" cy="550863"/>
          </a:xfrm>
          <a:custGeom>
            <a:avLst/>
            <a:gdLst>
              <a:gd name="T0" fmla="*/ 134 w 147"/>
              <a:gd name="T1" fmla="*/ 84 h 160"/>
              <a:gd name="T2" fmla="*/ 138 w 147"/>
              <a:gd name="T3" fmla="*/ 82 h 160"/>
              <a:gd name="T4" fmla="*/ 141 w 147"/>
              <a:gd name="T5" fmla="*/ 63 h 160"/>
              <a:gd name="T6" fmla="*/ 78 w 147"/>
              <a:gd name="T7" fmla="*/ 0 h 160"/>
              <a:gd name="T8" fmla="*/ 51 w 147"/>
              <a:gd name="T9" fmla="*/ 6 h 160"/>
              <a:gd name="T10" fmla="*/ 14 w 147"/>
              <a:gd name="T11" fmla="*/ 63 h 160"/>
              <a:gd name="T12" fmla="*/ 14 w 147"/>
              <a:gd name="T13" fmla="*/ 72 h 160"/>
              <a:gd name="T14" fmla="*/ 3 w 147"/>
              <a:gd name="T15" fmla="*/ 95 h 160"/>
              <a:gd name="T16" fmla="*/ 2 w 147"/>
              <a:gd name="T17" fmla="*/ 106 h 160"/>
              <a:gd name="T18" fmla="*/ 12 w 147"/>
              <a:gd name="T19" fmla="*/ 110 h 160"/>
              <a:gd name="T20" fmla="*/ 14 w 147"/>
              <a:gd name="T21" fmla="*/ 110 h 160"/>
              <a:gd name="T22" fmla="*/ 14 w 147"/>
              <a:gd name="T23" fmla="*/ 129 h 160"/>
              <a:gd name="T24" fmla="*/ 30 w 147"/>
              <a:gd name="T25" fmla="*/ 145 h 160"/>
              <a:gd name="T26" fmla="*/ 30 w 147"/>
              <a:gd name="T27" fmla="*/ 145 h 160"/>
              <a:gd name="T28" fmla="*/ 44 w 147"/>
              <a:gd name="T29" fmla="*/ 143 h 160"/>
              <a:gd name="T30" fmla="*/ 44 w 147"/>
              <a:gd name="T31" fmla="*/ 157 h 160"/>
              <a:gd name="T32" fmla="*/ 47 w 147"/>
              <a:gd name="T33" fmla="*/ 160 h 160"/>
              <a:gd name="T34" fmla="*/ 47 w 147"/>
              <a:gd name="T35" fmla="*/ 160 h 160"/>
              <a:gd name="T36" fmla="*/ 50 w 147"/>
              <a:gd name="T37" fmla="*/ 157 h 160"/>
              <a:gd name="T38" fmla="*/ 50 w 147"/>
              <a:gd name="T39" fmla="*/ 140 h 160"/>
              <a:gd name="T40" fmla="*/ 49 w 147"/>
              <a:gd name="T41" fmla="*/ 137 h 160"/>
              <a:gd name="T42" fmla="*/ 47 w 147"/>
              <a:gd name="T43" fmla="*/ 137 h 160"/>
              <a:gd name="T44" fmla="*/ 30 w 147"/>
              <a:gd name="T45" fmla="*/ 139 h 160"/>
              <a:gd name="T46" fmla="*/ 20 w 147"/>
              <a:gd name="T47" fmla="*/ 129 h 160"/>
              <a:gd name="T48" fmla="*/ 20 w 147"/>
              <a:gd name="T49" fmla="*/ 107 h 160"/>
              <a:gd name="T50" fmla="*/ 17 w 147"/>
              <a:gd name="T51" fmla="*/ 104 h 160"/>
              <a:gd name="T52" fmla="*/ 12 w 147"/>
              <a:gd name="T53" fmla="*/ 104 h 160"/>
              <a:gd name="T54" fmla="*/ 7 w 147"/>
              <a:gd name="T55" fmla="*/ 103 h 160"/>
              <a:gd name="T56" fmla="*/ 8 w 147"/>
              <a:gd name="T57" fmla="*/ 98 h 160"/>
              <a:gd name="T58" fmla="*/ 20 w 147"/>
              <a:gd name="T59" fmla="*/ 74 h 160"/>
              <a:gd name="T60" fmla="*/ 20 w 147"/>
              <a:gd name="T61" fmla="*/ 73 h 160"/>
              <a:gd name="T62" fmla="*/ 20 w 147"/>
              <a:gd name="T63" fmla="*/ 63 h 160"/>
              <a:gd name="T64" fmla="*/ 53 w 147"/>
              <a:gd name="T65" fmla="*/ 11 h 160"/>
              <a:gd name="T66" fmla="*/ 78 w 147"/>
              <a:gd name="T67" fmla="*/ 6 h 160"/>
              <a:gd name="T68" fmla="*/ 135 w 147"/>
              <a:gd name="T69" fmla="*/ 63 h 160"/>
              <a:gd name="T70" fmla="*/ 132 w 147"/>
              <a:gd name="T71" fmla="*/ 80 h 160"/>
              <a:gd name="T72" fmla="*/ 134 w 147"/>
              <a:gd name="T73" fmla="*/ 84 h 160"/>
              <a:gd name="T74" fmla="*/ 147 w 147"/>
              <a:gd name="T75" fmla="*/ 157 h 160"/>
              <a:gd name="T76" fmla="*/ 147 w 147"/>
              <a:gd name="T77" fmla="*/ 122 h 160"/>
              <a:gd name="T78" fmla="*/ 144 w 147"/>
              <a:gd name="T79" fmla="*/ 119 h 160"/>
              <a:gd name="T80" fmla="*/ 137 w 147"/>
              <a:gd name="T81" fmla="*/ 119 h 160"/>
              <a:gd name="T82" fmla="*/ 137 w 147"/>
              <a:gd name="T83" fmla="*/ 108 h 160"/>
              <a:gd name="T84" fmla="*/ 117 w 147"/>
              <a:gd name="T85" fmla="*/ 88 h 160"/>
              <a:gd name="T86" fmla="*/ 97 w 147"/>
              <a:gd name="T87" fmla="*/ 108 h 160"/>
              <a:gd name="T88" fmla="*/ 97 w 147"/>
              <a:gd name="T89" fmla="*/ 119 h 160"/>
              <a:gd name="T90" fmla="*/ 90 w 147"/>
              <a:gd name="T91" fmla="*/ 119 h 160"/>
              <a:gd name="T92" fmla="*/ 87 w 147"/>
              <a:gd name="T93" fmla="*/ 122 h 160"/>
              <a:gd name="T94" fmla="*/ 87 w 147"/>
              <a:gd name="T95" fmla="*/ 157 h 160"/>
              <a:gd name="T96" fmla="*/ 90 w 147"/>
              <a:gd name="T97" fmla="*/ 160 h 160"/>
              <a:gd name="T98" fmla="*/ 144 w 147"/>
              <a:gd name="T99" fmla="*/ 160 h 160"/>
              <a:gd name="T100" fmla="*/ 147 w 147"/>
              <a:gd name="T101" fmla="*/ 157 h 160"/>
              <a:gd name="T102" fmla="*/ 103 w 147"/>
              <a:gd name="T103" fmla="*/ 108 h 160"/>
              <a:gd name="T104" fmla="*/ 117 w 147"/>
              <a:gd name="T105" fmla="*/ 94 h 160"/>
              <a:gd name="T106" fmla="*/ 131 w 147"/>
              <a:gd name="T107" fmla="*/ 108 h 160"/>
              <a:gd name="T108" fmla="*/ 131 w 147"/>
              <a:gd name="T109" fmla="*/ 119 h 160"/>
              <a:gd name="T110" fmla="*/ 103 w 147"/>
              <a:gd name="T111" fmla="*/ 119 h 160"/>
              <a:gd name="T112" fmla="*/ 103 w 147"/>
              <a:gd name="T113" fmla="*/ 108 h 160"/>
              <a:gd name="T114" fmla="*/ 141 w 147"/>
              <a:gd name="T115" fmla="*/ 154 h 160"/>
              <a:gd name="T116" fmla="*/ 93 w 147"/>
              <a:gd name="T117" fmla="*/ 154 h 160"/>
              <a:gd name="T118" fmla="*/ 93 w 147"/>
              <a:gd name="T119" fmla="*/ 125 h 160"/>
              <a:gd name="T120" fmla="*/ 141 w 147"/>
              <a:gd name="T121" fmla="*/ 125 h 160"/>
              <a:gd name="T122" fmla="*/ 141 w 147"/>
              <a:gd name="T123" fmla="*/ 154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47" h="160">
                <a:moveTo>
                  <a:pt x="134" y="84"/>
                </a:moveTo>
                <a:cubicBezTo>
                  <a:pt x="136" y="85"/>
                  <a:pt x="138" y="84"/>
                  <a:pt x="138" y="82"/>
                </a:cubicBezTo>
                <a:cubicBezTo>
                  <a:pt x="140" y="76"/>
                  <a:pt x="141" y="70"/>
                  <a:pt x="141" y="63"/>
                </a:cubicBezTo>
                <a:cubicBezTo>
                  <a:pt x="141" y="28"/>
                  <a:pt x="113" y="0"/>
                  <a:pt x="78" y="0"/>
                </a:cubicBezTo>
                <a:cubicBezTo>
                  <a:pt x="69" y="0"/>
                  <a:pt x="59" y="2"/>
                  <a:pt x="51" y="6"/>
                </a:cubicBezTo>
                <a:cubicBezTo>
                  <a:pt x="29" y="16"/>
                  <a:pt x="14" y="39"/>
                  <a:pt x="14" y="63"/>
                </a:cubicBezTo>
                <a:cubicBezTo>
                  <a:pt x="14" y="72"/>
                  <a:pt x="14" y="72"/>
                  <a:pt x="14" y="72"/>
                </a:cubicBezTo>
                <a:cubicBezTo>
                  <a:pt x="3" y="95"/>
                  <a:pt x="3" y="95"/>
                  <a:pt x="3" y="95"/>
                </a:cubicBezTo>
                <a:cubicBezTo>
                  <a:pt x="1" y="99"/>
                  <a:pt x="0" y="103"/>
                  <a:pt x="2" y="106"/>
                </a:cubicBezTo>
                <a:cubicBezTo>
                  <a:pt x="4" y="109"/>
                  <a:pt x="7" y="110"/>
                  <a:pt x="12" y="110"/>
                </a:cubicBezTo>
                <a:cubicBezTo>
                  <a:pt x="14" y="110"/>
                  <a:pt x="14" y="110"/>
                  <a:pt x="14" y="110"/>
                </a:cubicBezTo>
                <a:cubicBezTo>
                  <a:pt x="14" y="129"/>
                  <a:pt x="14" y="129"/>
                  <a:pt x="14" y="129"/>
                </a:cubicBezTo>
                <a:cubicBezTo>
                  <a:pt x="14" y="138"/>
                  <a:pt x="21" y="145"/>
                  <a:pt x="30" y="145"/>
                </a:cubicBezTo>
                <a:cubicBezTo>
                  <a:pt x="30" y="145"/>
                  <a:pt x="30" y="145"/>
                  <a:pt x="30" y="145"/>
                </a:cubicBezTo>
                <a:cubicBezTo>
                  <a:pt x="44" y="143"/>
                  <a:pt x="44" y="143"/>
                  <a:pt x="44" y="143"/>
                </a:cubicBezTo>
                <a:cubicBezTo>
                  <a:pt x="44" y="157"/>
                  <a:pt x="44" y="157"/>
                  <a:pt x="44" y="157"/>
                </a:cubicBezTo>
                <a:cubicBezTo>
                  <a:pt x="44" y="159"/>
                  <a:pt x="46" y="160"/>
                  <a:pt x="47" y="160"/>
                </a:cubicBezTo>
                <a:cubicBezTo>
                  <a:pt x="47" y="160"/>
                  <a:pt x="47" y="160"/>
                  <a:pt x="47" y="160"/>
                </a:cubicBezTo>
                <a:cubicBezTo>
                  <a:pt x="49" y="160"/>
                  <a:pt x="50" y="159"/>
                  <a:pt x="50" y="157"/>
                </a:cubicBezTo>
                <a:cubicBezTo>
                  <a:pt x="50" y="140"/>
                  <a:pt x="50" y="140"/>
                  <a:pt x="50" y="140"/>
                </a:cubicBezTo>
                <a:cubicBezTo>
                  <a:pt x="50" y="139"/>
                  <a:pt x="50" y="138"/>
                  <a:pt x="49" y="137"/>
                </a:cubicBezTo>
                <a:cubicBezTo>
                  <a:pt x="49" y="137"/>
                  <a:pt x="48" y="136"/>
                  <a:pt x="47" y="137"/>
                </a:cubicBezTo>
                <a:cubicBezTo>
                  <a:pt x="30" y="139"/>
                  <a:pt x="30" y="139"/>
                  <a:pt x="30" y="139"/>
                </a:cubicBezTo>
                <a:cubicBezTo>
                  <a:pt x="25" y="139"/>
                  <a:pt x="20" y="135"/>
                  <a:pt x="20" y="129"/>
                </a:cubicBezTo>
                <a:cubicBezTo>
                  <a:pt x="20" y="107"/>
                  <a:pt x="20" y="107"/>
                  <a:pt x="20" y="107"/>
                </a:cubicBezTo>
                <a:cubicBezTo>
                  <a:pt x="20" y="106"/>
                  <a:pt x="19" y="104"/>
                  <a:pt x="17" y="104"/>
                </a:cubicBezTo>
                <a:cubicBezTo>
                  <a:pt x="12" y="104"/>
                  <a:pt x="12" y="104"/>
                  <a:pt x="12" y="104"/>
                </a:cubicBezTo>
                <a:cubicBezTo>
                  <a:pt x="10" y="104"/>
                  <a:pt x="8" y="104"/>
                  <a:pt x="7" y="103"/>
                </a:cubicBezTo>
                <a:cubicBezTo>
                  <a:pt x="7" y="101"/>
                  <a:pt x="7" y="100"/>
                  <a:pt x="8" y="98"/>
                </a:cubicBezTo>
                <a:cubicBezTo>
                  <a:pt x="20" y="74"/>
                  <a:pt x="20" y="74"/>
                  <a:pt x="20" y="74"/>
                </a:cubicBezTo>
                <a:cubicBezTo>
                  <a:pt x="20" y="74"/>
                  <a:pt x="20" y="74"/>
                  <a:pt x="20" y="73"/>
                </a:cubicBezTo>
                <a:cubicBezTo>
                  <a:pt x="20" y="63"/>
                  <a:pt x="20" y="63"/>
                  <a:pt x="20" y="63"/>
                </a:cubicBezTo>
                <a:cubicBezTo>
                  <a:pt x="20" y="41"/>
                  <a:pt x="33" y="21"/>
                  <a:pt x="53" y="11"/>
                </a:cubicBezTo>
                <a:cubicBezTo>
                  <a:pt x="61" y="8"/>
                  <a:pt x="69" y="6"/>
                  <a:pt x="78" y="6"/>
                </a:cubicBezTo>
                <a:cubicBezTo>
                  <a:pt x="109" y="6"/>
                  <a:pt x="135" y="32"/>
                  <a:pt x="135" y="63"/>
                </a:cubicBezTo>
                <a:cubicBezTo>
                  <a:pt x="135" y="69"/>
                  <a:pt x="134" y="75"/>
                  <a:pt x="132" y="80"/>
                </a:cubicBezTo>
                <a:cubicBezTo>
                  <a:pt x="132" y="82"/>
                  <a:pt x="133" y="84"/>
                  <a:pt x="134" y="84"/>
                </a:cubicBezTo>
                <a:close/>
                <a:moveTo>
                  <a:pt x="147" y="157"/>
                </a:moveTo>
                <a:cubicBezTo>
                  <a:pt x="147" y="122"/>
                  <a:pt x="147" y="122"/>
                  <a:pt x="147" y="122"/>
                </a:cubicBezTo>
                <a:cubicBezTo>
                  <a:pt x="147" y="120"/>
                  <a:pt x="146" y="119"/>
                  <a:pt x="144" y="119"/>
                </a:cubicBezTo>
                <a:cubicBezTo>
                  <a:pt x="137" y="119"/>
                  <a:pt x="137" y="119"/>
                  <a:pt x="137" y="119"/>
                </a:cubicBezTo>
                <a:cubicBezTo>
                  <a:pt x="137" y="108"/>
                  <a:pt x="137" y="108"/>
                  <a:pt x="137" y="108"/>
                </a:cubicBezTo>
                <a:cubicBezTo>
                  <a:pt x="137" y="97"/>
                  <a:pt x="128" y="88"/>
                  <a:pt x="117" y="88"/>
                </a:cubicBezTo>
                <a:cubicBezTo>
                  <a:pt x="106" y="88"/>
                  <a:pt x="97" y="97"/>
                  <a:pt x="97" y="108"/>
                </a:cubicBezTo>
                <a:cubicBezTo>
                  <a:pt x="97" y="119"/>
                  <a:pt x="97" y="119"/>
                  <a:pt x="97" y="119"/>
                </a:cubicBezTo>
                <a:cubicBezTo>
                  <a:pt x="90" y="119"/>
                  <a:pt x="90" y="119"/>
                  <a:pt x="90" y="119"/>
                </a:cubicBezTo>
                <a:cubicBezTo>
                  <a:pt x="88" y="119"/>
                  <a:pt x="87" y="120"/>
                  <a:pt x="87" y="122"/>
                </a:cubicBezTo>
                <a:cubicBezTo>
                  <a:pt x="87" y="157"/>
                  <a:pt x="87" y="157"/>
                  <a:pt x="87" y="157"/>
                </a:cubicBezTo>
                <a:cubicBezTo>
                  <a:pt x="87" y="159"/>
                  <a:pt x="88" y="160"/>
                  <a:pt x="90" y="160"/>
                </a:cubicBezTo>
                <a:cubicBezTo>
                  <a:pt x="144" y="160"/>
                  <a:pt x="144" y="160"/>
                  <a:pt x="144" y="160"/>
                </a:cubicBezTo>
                <a:cubicBezTo>
                  <a:pt x="146" y="160"/>
                  <a:pt x="147" y="159"/>
                  <a:pt x="147" y="157"/>
                </a:cubicBezTo>
                <a:close/>
                <a:moveTo>
                  <a:pt x="103" y="108"/>
                </a:moveTo>
                <a:cubicBezTo>
                  <a:pt x="103" y="100"/>
                  <a:pt x="109" y="94"/>
                  <a:pt x="117" y="94"/>
                </a:cubicBezTo>
                <a:cubicBezTo>
                  <a:pt x="125" y="94"/>
                  <a:pt x="131" y="100"/>
                  <a:pt x="131" y="108"/>
                </a:cubicBezTo>
                <a:cubicBezTo>
                  <a:pt x="131" y="119"/>
                  <a:pt x="131" y="119"/>
                  <a:pt x="131" y="119"/>
                </a:cubicBezTo>
                <a:cubicBezTo>
                  <a:pt x="103" y="119"/>
                  <a:pt x="103" y="119"/>
                  <a:pt x="103" y="119"/>
                </a:cubicBezTo>
                <a:cubicBezTo>
                  <a:pt x="103" y="108"/>
                  <a:pt x="103" y="108"/>
                  <a:pt x="103" y="108"/>
                </a:cubicBezTo>
                <a:close/>
                <a:moveTo>
                  <a:pt x="141" y="154"/>
                </a:moveTo>
                <a:cubicBezTo>
                  <a:pt x="93" y="154"/>
                  <a:pt x="93" y="154"/>
                  <a:pt x="93" y="154"/>
                </a:cubicBezTo>
                <a:cubicBezTo>
                  <a:pt x="93" y="125"/>
                  <a:pt x="93" y="125"/>
                  <a:pt x="93" y="125"/>
                </a:cubicBezTo>
                <a:cubicBezTo>
                  <a:pt x="141" y="125"/>
                  <a:pt x="141" y="125"/>
                  <a:pt x="141" y="125"/>
                </a:cubicBezTo>
                <a:cubicBezTo>
                  <a:pt x="141" y="154"/>
                  <a:pt x="141" y="154"/>
                  <a:pt x="141" y="15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60" name="Freeform 859">
            <a:extLst>
              <a:ext uri="{FF2B5EF4-FFF2-40B4-BE49-F238E27FC236}">
                <a16:creationId xmlns:a16="http://schemas.microsoft.com/office/drawing/2014/main" xmlns="" id="{D395A504-A928-4724-B07B-7385DB5B3962}"/>
              </a:ext>
            </a:extLst>
          </p:cNvPr>
          <p:cNvSpPr>
            <a:spLocks noEditPoints="1"/>
          </p:cNvSpPr>
          <p:nvPr/>
        </p:nvSpPr>
        <p:spPr bwMode="auto">
          <a:xfrm>
            <a:off x="10152063" y="969963"/>
            <a:ext cx="498475" cy="550863"/>
          </a:xfrm>
          <a:custGeom>
            <a:avLst/>
            <a:gdLst>
              <a:gd name="T0" fmla="*/ 29 w 146"/>
              <a:gd name="T1" fmla="*/ 157 h 160"/>
              <a:gd name="T2" fmla="*/ 31 w 146"/>
              <a:gd name="T3" fmla="*/ 139 h 160"/>
              <a:gd name="T4" fmla="*/ 60 w 146"/>
              <a:gd name="T5" fmla="*/ 118 h 160"/>
              <a:gd name="T6" fmla="*/ 59 w 146"/>
              <a:gd name="T7" fmla="*/ 97 h 160"/>
              <a:gd name="T8" fmla="*/ 56 w 146"/>
              <a:gd name="T9" fmla="*/ 72 h 160"/>
              <a:gd name="T10" fmla="*/ 75 w 146"/>
              <a:gd name="T11" fmla="*/ 58 h 160"/>
              <a:gd name="T12" fmla="*/ 90 w 146"/>
              <a:gd name="T13" fmla="*/ 92 h 160"/>
              <a:gd name="T14" fmla="*/ 86 w 146"/>
              <a:gd name="T15" fmla="*/ 99 h 160"/>
              <a:gd name="T16" fmla="*/ 88 w 146"/>
              <a:gd name="T17" fmla="*/ 121 h 160"/>
              <a:gd name="T18" fmla="*/ 117 w 146"/>
              <a:gd name="T19" fmla="*/ 144 h 160"/>
              <a:gd name="T20" fmla="*/ 120 w 146"/>
              <a:gd name="T21" fmla="*/ 160 h 160"/>
              <a:gd name="T22" fmla="*/ 123 w 146"/>
              <a:gd name="T23" fmla="*/ 144 h 160"/>
              <a:gd name="T24" fmla="*/ 92 w 146"/>
              <a:gd name="T25" fmla="*/ 117 h 160"/>
              <a:gd name="T26" fmla="*/ 96 w 146"/>
              <a:gd name="T27" fmla="*/ 92 h 160"/>
              <a:gd name="T28" fmla="*/ 75 w 146"/>
              <a:gd name="T29" fmla="*/ 52 h 160"/>
              <a:gd name="T30" fmla="*/ 50 w 146"/>
              <a:gd name="T31" fmla="*/ 72 h 160"/>
              <a:gd name="T32" fmla="*/ 54 w 146"/>
              <a:gd name="T33" fmla="*/ 101 h 160"/>
              <a:gd name="T34" fmla="*/ 27 w 146"/>
              <a:gd name="T35" fmla="*/ 134 h 160"/>
              <a:gd name="T36" fmla="*/ 23 w 146"/>
              <a:gd name="T37" fmla="*/ 157 h 160"/>
              <a:gd name="T38" fmla="*/ 73 w 146"/>
              <a:gd name="T39" fmla="*/ 41 h 160"/>
              <a:gd name="T40" fmla="*/ 76 w 146"/>
              <a:gd name="T41" fmla="*/ 10 h 160"/>
              <a:gd name="T42" fmla="*/ 83 w 146"/>
              <a:gd name="T43" fmla="*/ 16 h 160"/>
              <a:gd name="T44" fmla="*/ 85 w 146"/>
              <a:gd name="T45" fmla="*/ 11 h 160"/>
              <a:gd name="T46" fmla="*/ 71 w 146"/>
              <a:gd name="T47" fmla="*/ 1 h 160"/>
              <a:gd name="T48" fmla="*/ 60 w 146"/>
              <a:gd name="T49" fmla="*/ 16 h 160"/>
              <a:gd name="T50" fmla="*/ 70 w 146"/>
              <a:gd name="T51" fmla="*/ 10 h 160"/>
              <a:gd name="T52" fmla="*/ 73 w 146"/>
              <a:gd name="T53" fmla="*/ 41 h 160"/>
              <a:gd name="T54" fmla="*/ 38 w 146"/>
              <a:gd name="T55" fmla="*/ 70 h 160"/>
              <a:gd name="T56" fmla="*/ 16 w 146"/>
              <a:gd name="T57" fmla="*/ 64 h 160"/>
              <a:gd name="T58" fmla="*/ 11 w 146"/>
              <a:gd name="T59" fmla="*/ 60 h 160"/>
              <a:gd name="T60" fmla="*/ 0 w 146"/>
              <a:gd name="T61" fmla="*/ 73 h 160"/>
              <a:gd name="T62" fmla="*/ 11 w 146"/>
              <a:gd name="T63" fmla="*/ 85 h 160"/>
              <a:gd name="T64" fmla="*/ 16 w 146"/>
              <a:gd name="T65" fmla="*/ 85 h 160"/>
              <a:gd name="T66" fmla="*/ 10 w 146"/>
              <a:gd name="T67" fmla="*/ 76 h 160"/>
              <a:gd name="T68" fmla="*/ 41 w 146"/>
              <a:gd name="T69" fmla="*/ 73 h 160"/>
              <a:gd name="T70" fmla="*/ 107 w 146"/>
              <a:gd name="T71" fmla="*/ 76 h 160"/>
              <a:gd name="T72" fmla="*/ 130 w 146"/>
              <a:gd name="T73" fmla="*/ 81 h 160"/>
              <a:gd name="T74" fmla="*/ 132 w 146"/>
              <a:gd name="T75" fmla="*/ 86 h 160"/>
              <a:gd name="T76" fmla="*/ 145 w 146"/>
              <a:gd name="T77" fmla="*/ 75 h 160"/>
              <a:gd name="T78" fmla="*/ 145 w 146"/>
              <a:gd name="T79" fmla="*/ 71 h 160"/>
              <a:gd name="T80" fmla="*/ 130 w 146"/>
              <a:gd name="T81" fmla="*/ 60 h 160"/>
              <a:gd name="T82" fmla="*/ 135 w 146"/>
              <a:gd name="T83" fmla="*/ 70 h 160"/>
              <a:gd name="T84" fmla="*/ 104 w 146"/>
              <a:gd name="T85" fmla="*/ 73 h 160"/>
              <a:gd name="T86" fmla="*/ 38 w 146"/>
              <a:gd name="T87" fmla="*/ 20 h 160"/>
              <a:gd name="T88" fmla="*/ 20 w 146"/>
              <a:gd name="T89" fmla="*/ 23 h 160"/>
              <a:gd name="T90" fmla="*/ 23 w 146"/>
              <a:gd name="T91" fmla="*/ 41 h 160"/>
              <a:gd name="T92" fmla="*/ 26 w 146"/>
              <a:gd name="T93" fmla="*/ 31 h 160"/>
              <a:gd name="T94" fmla="*/ 48 w 146"/>
              <a:gd name="T95" fmla="*/ 51 h 160"/>
              <a:gd name="T96" fmla="*/ 50 w 146"/>
              <a:gd name="T97" fmla="*/ 46 h 160"/>
              <a:gd name="T98" fmla="*/ 38 w 146"/>
              <a:gd name="T99" fmla="*/ 26 h 160"/>
              <a:gd name="T100" fmla="*/ 95 w 146"/>
              <a:gd name="T101" fmla="*/ 50 h 160"/>
              <a:gd name="T102" fmla="*/ 99 w 146"/>
              <a:gd name="T103" fmla="*/ 50 h 160"/>
              <a:gd name="T104" fmla="*/ 119 w 146"/>
              <a:gd name="T105" fmla="*/ 38 h 160"/>
              <a:gd name="T106" fmla="*/ 125 w 146"/>
              <a:gd name="T107" fmla="*/ 38 h 160"/>
              <a:gd name="T108" fmla="*/ 122 w 146"/>
              <a:gd name="T109" fmla="*/ 20 h 160"/>
              <a:gd name="T110" fmla="*/ 104 w 146"/>
              <a:gd name="T111" fmla="*/ 23 h 160"/>
              <a:gd name="T112" fmla="*/ 115 w 146"/>
              <a:gd name="T113" fmla="*/ 26 h 160"/>
              <a:gd name="T114" fmla="*/ 95 w 146"/>
              <a:gd name="T115" fmla="*/ 50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46" h="160">
                <a:moveTo>
                  <a:pt x="26" y="160"/>
                </a:moveTo>
                <a:cubicBezTo>
                  <a:pt x="27" y="160"/>
                  <a:pt x="29" y="159"/>
                  <a:pt x="29" y="157"/>
                </a:cubicBezTo>
                <a:cubicBezTo>
                  <a:pt x="29" y="144"/>
                  <a:pt x="29" y="144"/>
                  <a:pt x="29" y="144"/>
                </a:cubicBezTo>
                <a:cubicBezTo>
                  <a:pt x="29" y="142"/>
                  <a:pt x="29" y="140"/>
                  <a:pt x="31" y="139"/>
                </a:cubicBezTo>
                <a:cubicBezTo>
                  <a:pt x="43" y="129"/>
                  <a:pt x="56" y="122"/>
                  <a:pt x="58" y="121"/>
                </a:cubicBezTo>
                <a:cubicBezTo>
                  <a:pt x="59" y="121"/>
                  <a:pt x="60" y="119"/>
                  <a:pt x="60" y="118"/>
                </a:cubicBezTo>
                <a:cubicBezTo>
                  <a:pt x="60" y="99"/>
                  <a:pt x="60" y="99"/>
                  <a:pt x="60" y="99"/>
                </a:cubicBezTo>
                <a:cubicBezTo>
                  <a:pt x="60" y="98"/>
                  <a:pt x="60" y="97"/>
                  <a:pt x="59" y="97"/>
                </a:cubicBezTo>
                <a:cubicBezTo>
                  <a:pt x="57" y="96"/>
                  <a:pt x="56" y="94"/>
                  <a:pt x="56" y="92"/>
                </a:cubicBezTo>
                <a:cubicBezTo>
                  <a:pt x="56" y="72"/>
                  <a:pt x="56" y="72"/>
                  <a:pt x="56" y="72"/>
                </a:cubicBezTo>
                <a:cubicBezTo>
                  <a:pt x="56" y="64"/>
                  <a:pt x="63" y="58"/>
                  <a:pt x="71" y="58"/>
                </a:cubicBezTo>
                <a:cubicBezTo>
                  <a:pt x="75" y="58"/>
                  <a:pt x="75" y="58"/>
                  <a:pt x="75" y="58"/>
                </a:cubicBezTo>
                <a:cubicBezTo>
                  <a:pt x="83" y="58"/>
                  <a:pt x="90" y="64"/>
                  <a:pt x="90" y="72"/>
                </a:cubicBezTo>
                <a:cubicBezTo>
                  <a:pt x="90" y="92"/>
                  <a:pt x="90" y="92"/>
                  <a:pt x="90" y="92"/>
                </a:cubicBezTo>
                <a:cubicBezTo>
                  <a:pt x="90" y="94"/>
                  <a:pt x="89" y="96"/>
                  <a:pt x="87" y="97"/>
                </a:cubicBezTo>
                <a:cubicBezTo>
                  <a:pt x="86" y="97"/>
                  <a:pt x="86" y="98"/>
                  <a:pt x="86" y="99"/>
                </a:cubicBezTo>
                <a:cubicBezTo>
                  <a:pt x="86" y="118"/>
                  <a:pt x="86" y="118"/>
                  <a:pt x="86" y="118"/>
                </a:cubicBezTo>
                <a:cubicBezTo>
                  <a:pt x="86" y="119"/>
                  <a:pt x="87" y="121"/>
                  <a:pt x="88" y="121"/>
                </a:cubicBezTo>
                <a:cubicBezTo>
                  <a:pt x="90" y="122"/>
                  <a:pt x="103" y="129"/>
                  <a:pt x="115" y="139"/>
                </a:cubicBezTo>
                <a:cubicBezTo>
                  <a:pt x="117" y="140"/>
                  <a:pt x="117" y="142"/>
                  <a:pt x="117" y="144"/>
                </a:cubicBezTo>
                <a:cubicBezTo>
                  <a:pt x="117" y="157"/>
                  <a:pt x="117" y="157"/>
                  <a:pt x="117" y="157"/>
                </a:cubicBezTo>
                <a:cubicBezTo>
                  <a:pt x="117" y="159"/>
                  <a:pt x="119" y="160"/>
                  <a:pt x="120" y="160"/>
                </a:cubicBezTo>
                <a:cubicBezTo>
                  <a:pt x="122" y="160"/>
                  <a:pt x="123" y="159"/>
                  <a:pt x="123" y="157"/>
                </a:cubicBezTo>
                <a:cubicBezTo>
                  <a:pt x="123" y="144"/>
                  <a:pt x="123" y="144"/>
                  <a:pt x="123" y="144"/>
                </a:cubicBezTo>
                <a:cubicBezTo>
                  <a:pt x="123" y="140"/>
                  <a:pt x="122" y="136"/>
                  <a:pt x="119" y="134"/>
                </a:cubicBezTo>
                <a:cubicBezTo>
                  <a:pt x="108" y="125"/>
                  <a:pt x="96" y="119"/>
                  <a:pt x="92" y="117"/>
                </a:cubicBezTo>
                <a:cubicBezTo>
                  <a:pt x="92" y="100"/>
                  <a:pt x="92" y="100"/>
                  <a:pt x="92" y="100"/>
                </a:cubicBezTo>
                <a:cubicBezTo>
                  <a:pt x="94" y="98"/>
                  <a:pt x="96" y="95"/>
                  <a:pt x="96" y="92"/>
                </a:cubicBezTo>
                <a:cubicBezTo>
                  <a:pt x="96" y="72"/>
                  <a:pt x="96" y="72"/>
                  <a:pt x="96" y="72"/>
                </a:cubicBezTo>
                <a:cubicBezTo>
                  <a:pt x="96" y="61"/>
                  <a:pt x="86" y="52"/>
                  <a:pt x="75" y="52"/>
                </a:cubicBezTo>
                <a:cubicBezTo>
                  <a:pt x="71" y="52"/>
                  <a:pt x="71" y="52"/>
                  <a:pt x="71" y="52"/>
                </a:cubicBezTo>
                <a:cubicBezTo>
                  <a:pt x="60" y="52"/>
                  <a:pt x="50" y="61"/>
                  <a:pt x="50" y="72"/>
                </a:cubicBezTo>
                <a:cubicBezTo>
                  <a:pt x="50" y="92"/>
                  <a:pt x="50" y="92"/>
                  <a:pt x="50" y="92"/>
                </a:cubicBezTo>
                <a:cubicBezTo>
                  <a:pt x="50" y="95"/>
                  <a:pt x="52" y="98"/>
                  <a:pt x="54" y="101"/>
                </a:cubicBezTo>
                <a:cubicBezTo>
                  <a:pt x="54" y="117"/>
                  <a:pt x="54" y="117"/>
                  <a:pt x="54" y="117"/>
                </a:cubicBezTo>
                <a:cubicBezTo>
                  <a:pt x="50" y="119"/>
                  <a:pt x="38" y="125"/>
                  <a:pt x="27" y="134"/>
                </a:cubicBezTo>
                <a:cubicBezTo>
                  <a:pt x="24" y="136"/>
                  <a:pt x="23" y="140"/>
                  <a:pt x="23" y="144"/>
                </a:cubicBezTo>
                <a:cubicBezTo>
                  <a:pt x="23" y="157"/>
                  <a:pt x="23" y="157"/>
                  <a:pt x="23" y="157"/>
                </a:cubicBezTo>
                <a:cubicBezTo>
                  <a:pt x="23" y="159"/>
                  <a:pt x="24" y="160"/>
                  <a:pt x="26" y="160"/>
                </a:cubicBezTo>
                <a:close/>
                <a:moveTo>
                  <a:pt x="73" y="41"/>
                </a:moveTo>
                <a:cubicBezTo>
                  <a:pt x="74" y="41"/>
                  <a:pt x="76" y="40"/>
                  <a:pt x="76" y="38"/>
                </a:cubicBezTo>
                <a:cubicBezTo>
                  <a:pt x="76" y="10"/>
                  <a:pt x="76" y="10"/>
                  <a:pt x="76" y="10"/>
                </a:cubicBezTo>
                <a:cubicBezTo>
                  <a:pt x="81" y="16"/>
                  <a:pt x="81" y="16"/>
                  <a:pt x="81" y="16"/>
                </a:cubicBezTo>
                <a:cubicBezTo>
                  <a:pt x="82" y="16"/>
                  <a:pt x="83" y="16"/>
                  <a:pt x="83" y="16"/>
                </a:cubicBezTo>
                <a:cubicBezTo>
                  <a:pt x="84" y="16"/>
                  <a:pt x="85" y="16"/>
                  <a:pt x="85" y="16"/>
                </a:cubicBezTo>
                <a:cubicBezTo>
                  <a:pt x="87" y="14"/>
                  <a:pt x="87" y="13"/>
                  <a:pt x="85" y="11"/>
                </a:cubicBezTo>
                <a:cubicBezTo>
                  <a:pt x="75" y="1"/>
                  <a:pt x="75" y="1"/>
                  <a:pt x="75" y="1"/>
                </a:cubicBezTo>
                <a:cubicBezTo>
                  <a:pt x="74" y="0"/>
                  <a:pt x="72" y="0"/>
                  <a:pt x="71" y="1"/>
                </a:cubicBezTo>
                <a:cubicBezTo>
                  <a:pt x="60" y="11"/>
                  <a:pt x="60" y="11"/>
                  <a:pt x="60" y="11"/>
                </a:cubicBezTo>
                <a:cubicBezTo>
                  <a:pt x="59" y="13"/>
                  <a:pt x="59" y="14"/>
                  <a:pt x="60" y="16"/>
                </a:cubicBezTo>
                <a:cubicBezTo>
                  <a:pt x="61" y="17"/>
                  <a:pt x="63" y="17"/>
                  <a:pt x="64" y="16"/>
                </a:cubicBezTo>
                <a:cubicBezTo>
                  <a:pt x="70" y="10"/>
                  <a:pt x="70" y="10"/>
                  <a:pt x="70" y="10"/>
                </a:cubicBezTo>
                <a:cubicBezTo>
                  <a:pt x="70" y="38"/>
                  <a:pt x="70" y="38"/>
                  <a:pt x="70" y="38"/>
                </a:cubicBezTo>
                <a:cubicBezTo>
                  <a:pt x="70" y="40"/>
                  <a:pt x="71" y="41"/>
                  <a:pt x="73" y="41"/>
                </a:cubicBezTo>
                <a:close/>
                <a:moveTo>
                  <a:pt x="41" y="73"/>
                </a:moveTo>
                <a:cubicBezTo>
                  <a:pt x="41" y="71"/>
                  <a:pt x="40" y="70"/>
                  <a:pt x="38" y="70"/>
                </a:cubicBezTo>
                <a:cubicBezTo>
                  <a:pt x="10" y="70"/>
                  <a:pt x="10" y="70"/>
                  <a:pt x="10" y="70"/>
                </a:cubicBezTo>
                <a:cubicBezTo>
                  <a:pt x="16" y="64"/>
                  <a:pt x="16" y="64"/>
                  <a:pt x="16" y="64"/>
                </a:cubicBezTo>
                <a:cubicBezTo>
                  <a:pt x="17" y="63"/>
                  <a:pt x="17" y="61"/>
                  <a:pt x="16" y="60"/>
                </a:cubicBezTo>
                <a:cubicBezTo>
                  <a:pt x="14" y="59"/>
                  <a:pt x="13" y="59"/>
                  <a:pt x="11" y="60"/>
                </a:cubicBezTo>
                <a:cubicBezTo>
                  <a:pt x="1" y="71"/>
                  <a:pt x="1" y="71"/>
                  <a:pt x="1" y="71"/>
                </a:cubicBezTo>
                <a:cubicBezTo>
                  <a:pt x="0" y="71"/>
                  <a:pt x="0" y="72"/>
                  <a:pt x="0" y="73"/>
                </a:cubicBezTo>
                <a:cubicBezTo>
                  <a:pt x="0" y="74"/>
                  <a:pt x="0" y="74"/>
                  <a:pt x="1" y="75"/>
                </a:cubicBezTo>
                <a:cubicBezTo>
                  <a:pt x="11" y="85"/>
                  <a:pt x="11" y="85"/>
                  <a:pt x="11" y="85"/>
                </a:cubicBezTo>
                <a:cubicBezTo>
                  <a:pt x="12" y="86"/>
                  <a:pt x="13" y="86"/>
                  <a:pt x="14" y="86"/>
                </a:cubicBezTo>
                <a:cubicBezTo>
                  <a:pt x="14" y="86"/>
                  <a:pt x="15" y="86"/>
                  <a:pt x="16" y="85"/>
                </a:cubicBezTo>
                <a:cubicBezTo>
                  <a:pt x="17" y="84"/>
                  <a:pt x="17" y="82"/>
                  <a:pt x="16" y="81"/>
                </a:cubicBezTo>
                <a:cubicBezTo>
                  <a:pt x="10" y="76"/>
                  <a:pt x="10" y="76"/>
                  <a:pt x="10" y="76"/>
                </a:cubicBezTo>
                <a:cubicBezTo>
                  <a:pt x="38" y="76"/>
                  <a:pt x="38" y="76"/>
                  <a:pt x="38" y="76"/>
                </a:cubicBezTo>
                <a:cubicBezTo>
                  <a:pt x="40" y="76"/>
                  <a:pt x="41" y="74"/>
                  <a:pt x="41" y="73"/>
                </a:cubicBezTo>
                <a:close/>
                <a:moveTo>
                  <a:pt x="104" y="73"/>
                </a:moveTo>
                <a:cubicBezTo>
                  <a:pt x="104" y="74"/>
                  <a:pt x="106" y="76"/>
                  <a:pt x="107" y="76"/>
                </a:cubicBezTo>
                <a:cubicBezTo>
                  <a:pt x="135" y="76"/>
                  <a:pt x="135" y="76"/>
                  <a:pt x="135" y="76"/>
                </a:cubicBezTo>
                <a:cubicBezTo>
                  <a:pt x="130" y="81"/>
                  <a:pt x="130" y="81"/>
                  <a:pt x="130" y="81"/>
                </a:cubicBezTo>
                <a:cubicBezTo>
                  <a:pt x="129" y="82"/>
                  <a:pt x="129" y="84"/>
                  <a:pt x="130" y="85"/>
                </a:cubicBezTo>
                <a:cubicBezTo>
                  <a:pt x="131" y="86"/>
                  <a:pt x="131" y="86"/>
                  <a:pt x="132" y="86"/>
                </a:cubicBezTo>
                <a:cubicBezTo>
                  <a:pt x="133" y="86"/>
                  <a:pt x="134" y="86"/>
                  <a:pt x="134" y="85"/>
                </a:cubicBezTo>
                <a:cubicBezTo>
                  <a:pt x="145" y="75"/>
                  <a:pt x="145" y="75"/>
                  <a:pt x="145" y="75"/>
                </a:cubicBezTo>
                <a:cubicBezTo>
                  <a:pt x="145" y="74"/>
                  <a:pt x="146" y="74"/>
                  <a:pt x="146" y="73"/>
                </a:cubicBezTo>
                <a:cubicBezTo>
                  <a:pt x="146" y="72"/>
                  <a:pt x="145" y="71"/>
                  <a:pt x="145" y="71"/>
                </a:cubicBezTo>
                <a:cubicBezTo>
                  <a:pt x="134" y="60"/>
                  <a:pt x="134" y="60"/>
                  <a:pt x="134" y="60"/>
                </a:cubicBezTo>
                <a:cubicBezTo>
                  <a:pt x="133" y="59"/>
                  <a:pt x="131" y="59"/>
                  <a:pt x="130" y="60"/>
                </a:cubicBezTo>
                <a:cubicBezTo>
                  <a:pt x="129" y="61"/>
                  <a:pt x="129" y="63"/>
                  <a:pt x="130" y="64"/>
                </a:cubicBezTo>
                <a:cubicBezTo>
                  <a:pt x="135" y="70"/>
                  <a:pt x="135" y="70"/>
                  <a:pt x="135" y="70"/>
                </a:cubicBezTo>
                <a:cubicBezTo>
                  <a:pt x="107" y="70"/>
                  <a:pt x="107" y="70"/>
                  <a:pt x="107" y="70"/>
                </a:cubicBezTo>
                <a:cubicBezTo>
                  <a:pt x="106" y="70"/>
                  <a:pt x="104" y="71"/>
                  <a:pt x="104" y="73"/>
                </a:cubicBezTo>
                <a:close/>
                <a:moveTo>
                  <a:pt x="41" y="23"/>
                </a:moveTo>
                <a:cubicBezTo>
                  <a:pt x="41" y="22"/>
                  <a:pt x="40" y="20"/>
                  <a:pt x="38" y="20"/>
                </a:cubicBezTo>
                <a:cubicBezTo>
                  <a:pt x="23" y="20"/>
                  <a:pt x="23" y="20"/>
                  <a:pt x="23" y="20"/>
                </a:cubicBezTo>
                <a:cubicBezTo>
                  <a:pt x="22" y="20"/>
                  <a:pt x="20" y="22"/>
                  <a:pt x="20" y="23"/>
                </a:cubicBezTo>
                <a:cubicBezTo>
                  <a:pt x="20" y="38"/>
                  <a:pt x="20" y="38"/>
                  <a:pt x="20" y="38"/>
                </a:cubicBezTo>
                <a:cubicBezTo>
                  <a:pt x="20" y="40"/>
                  <a:pt x="22" y="41"/>
                  <a:pt x="23" y="41"/>
                </a:cubicBezTo>
                <a:cubicBezTo>
                  <a:pt x="25" y="41"/>
                  <a:pt x="26" y="40"/>
                  <a:pt x="26" y="38"/>
                </a:cubicBezTo>
                <a:cubicBezTo>
                  <a:pt x="26" y="31"/>
                  <a:pt x="26" y="31"/>
                  <a:pt x="26" y="31"/>
                </a:cubicBezTo>
                <a:cubicBezTo>
                  <a:pt x="46" y="50"/>
                  <a:pt x="46" y="50"/>
                  <a:pt x="46" y="50"/>
                </a:cubicBezTo>
                <a:cubicBezTo>
                  <a:pt x="47" y="51"/>
                  <a:pt x="48" y="51"/>
                  <a:pt x="48" y="51"/>
                </a:cubicBezTo>
                <a:cubicBezTo>
                  <a:pt x="49" y="51"/>
                  <a:pt x="50" y="51"/>
                  <a:pt x="50" y="50"/>
                </a:cubicBezTo>
                <a:cubicBezTo>
                  <a:pt x="52" y="49"/>
                  <a:pt x="52" y="47"/>
                  <a:pt x="50" y="46"/>
                </a:cubicBezTo>
                <a:cubicBezTo>
                  <a:pt x="31" y="26"/>
                  <a:pt x="31" y="26"/>
                  <a:pt x="31" y="26"/>
                </a:cubicBezTo>
                <a:cubicBezTo>
                  <a:pt x="38" y="26"/>
                  <a:pt x="38" y="26"/>
                  <a:pt x="38" y="26"/>
                </a:cubicBezTo>
                <a:cubicBezTo>
                  <a:pt x="40" y="26"/>
                  <a:pt x="41" y="25"/>
                  <a:pt x="41" y="23"/>
                </a:cubicBezTo>
                <a:close/>
                <a:moveTo>
                  <a:pt x="95" y="50"/>
                </a:moveTo>
                <a:cubicBezTo>
                  <a:pt x="96" y="51"/>
                  <a:pt x="96" y="51"/>
                  <a:pt x="97" y="51"/>
                </a:cubicBezTo>
                <a:cubicBezTo>
                  <a:pt x="98" y="51"/>
                  <a:pt x="99" y="51"/>
                  <a:pt x="99" y="50"/>
                </a:cubicBezTo>
                <a:cubicBezTo>
                  <a:pt x="119" y="31"/>
                  <a:pt x="119" y="31"/>
                  <a:pt x="119" y="31"/>
                </a:cubicBezTo>
                <a:cubicBezTo>
                  <a:pt x="119" y="38"/>
                  <a:pt x="119" y="38"/>
                  <a:pt x="119" y="38"/>
                </a:cubicBezTo>
                <a:cubicBezTo>
                  <a:pt x="119" y="40"/>
                  <a:pt x="121" y="41"/>
                  <a:pt x="122" y="41"/>
                </a:cubicBezTo>
                <a:cubicBezTo>
                  <a:pt x="124" y="41"/>
                  <a:pt x="125" y="40"/>
                  <a:pt x="125" y="38"/>
                </a:cubicBezTo>
                <a:cubicBezTo>
                  <a:pt x="125" y="23"/>
                  <a:pt x="125" y="23"/>
                  <a:pt x="125" y="23"/>
                </a:cubicBezTo>
                <a:cubicBezTo>
                  <a:pt x="125" y="22"/>
                  <a:pt x="124" y="20"/>
                  <a:pt x="122" y="20"/>
                </a:cubicBezTo>
                <a:cubicBezTo>
                  <a:pt x="107" y="20"/>
                  <a:pt x="107" y="20"/>
                  <a:pt x="107" y="20"/>
                </a:cubicBezTo>
                <a:cubicBezTo>
                  <a:pt x="106" y="20"/>
                  <a:pt x="104" y="22"/>
                  <a:pt x="104" y="23"/>
                </a:cubicBezTo>
                <a:cubicBezTo>
                  <a:pt x="104" y="25"/>
                  <a:pt x="106" y="26"/>
                  <a:pt x="107" y="26"/>
                </a:cubicBezTo>
                <a:cubicBezTo>
                  <a:pt x="115" y="26"/>
                  <a:pt x="115" y="26"/>
                  <a:pt x="115" y="26"/>
                </a:cubicBezTo>
                <a:cubicBezTo>
                  <a:pt x="95" y="46"/>
                  <a:pt x="95" y="46"/>
                  <a:pt x="95" y="46"/>
                </a:cubicBezTo>
                <a:cubicBezTo>
                  <a:pt x="94" y="47"/>
                  <a:pt x="94" y="49"/>
                  <a:pt x="95" y="5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61" name="Freeform 860">
            <a:extLst>
              <a:ext uri="{FF2B5EF4-FFF2-40B4-BE49-F238E27FC236}">
                <a16:creationId xmlns:a16="http://schemas.microsoft.com/office/drawing/2014/main" xmlns="" id="{5BA3829E-5B87-4C83-BCAA-34CA3CCCBCB5}"/>
              </a:ext>
            </a:extLst>
          </p:cNvPr>
          <p:cNvSpPr>
            <a:spLocks noEditPoints="1"/>
          </p:cNvSpPr>
          <p:nvPr/>
        </p:nvSpPr>
        <p:spPr bwMode="auto">
          <a:xfrm>
            <a:off x="10125075" y="1630363"/>
            <a:ext cx="546100" cy="485775"/>
          </a:xfrm>
          <a:custGeom>
            <a:avLst/>
            <a:gdLst>
              <a:gd name="T0" fmla="*/ 26 w 160"/>
              <a:gd name="T1" fmla="*/ 127 h 141"/>
              <a:gd name="T2" fmla="*/ 38 w 160"/>
              <a:gd name="T3" fmla="*/ 138 h 141"/>
              <a:gd name="T4" fmla="*/ 103 w 160"/>
              <a:gd name="T5" fmla="*/ 141 h 141"/>
              <a:gd name="T6" fmla="*/ 106 w 160"/>
              <a:gd name="T7" fmla="*/ 95 h 141"/>
              <a:gd name="T8" fmla="*/ 117 w 160"/>
              <a:gd name="T9" fmla="*/ 74 h 141"/>
              <a:gd name="T10" fmla="*/ 101 w 160"/>
              <a:gd name="T11" fmla="*/ 92 h 141"/>
              <a:gd name="T12" fmla="*/ 100 w 160"/>
              <a:gd name="T13" fmla="*/ 135 h 141"/>
              <a:gd name="T14" fmla="*/ 44 w 160"/>
              <a:gd name="T15" fmla="*/ 122 h 141"/>
              <a:gd name="T16" fmla="*/ 41 w 160"/>
              <a:gd name="T17" fmla="*/ 119 h 141"/>
              <a:gd name="T18" fmla="*/ 18 w 160"/>
              <a:gd name="T19" fmla="*/ 113 h 141"/>
              <a:gd name="T20" fmla="*/ 15 w 160"/>
              <a:gd name="T21" fmla="*/ 91 h 141"/>
              <a:gd name="T22" fmla="*/ 6 w 160"/>
              <a:gd name="T23" fmla="*/ 90 h 141"/>
              <a:gd name="T24" fmla="*/ 17 w 160"/>
              <a:gd name="T25" fmla="*/ 66 h 141"/>
              <a:gd name="T26" fmla="*/ 18 w 160"/>
              <a:gd name="T27" fmla="*/ 56 h 141"/>
              <a:gd name="T28" fmla="*/ 65 w 160"/>
              <a:gd name="T29" fmla="*/ 6 h 141"/>
              <a:gd name="T30" fmla="*/ 65 w 160"/>
              <a:gd name="T31" fmla="*/ 0 h 141"/>
              <a:gd name="T32" fmla="*/ 12 w 160"/>
              <a:gd name="T33" fmla="*/ 56 h 141"/>
              <a:gd name="T34" fmla="*/ 1 w 160"/>
              <a:gd name="T35" fmla="*/ 83 h 141"/>
              <a:gd name="T36" fmla="*/ 10 w 160"/>
              <a:gd name="T37" fmla="*/ 97 h 141"/>
              <a:gd name="T38" fmla="*/ 12 w 160"/>
              <a:gd name="T39" fmla="*/ 113 h 141"/>
              <a:gd name="T40" fmla="*/ 94 w 160"/>
              <a:gd name="T41" fmla="*/ 79 h 141"/>
              <a:gd name="T42" fmla="*/ 97 w 160"/>
              <a:gd name="T43" fmla="*/ 79 h 141"/>
              <a:gd name="T44" fmla="*/ 147 w 160"/>
              <a:gd name="T45" fmla="*/ 62 h 141"/>
              <a:gd name="T46" fmla="*/ 160 w 160"/>
              <a:gd name="T47" fmla="*/ 13 h 141"/>
              <a:gd name="T48" fmla="*/ 88 w 160"/>
              <a:gd name="T49" fmla="*/ 0 h 141"/>
              <a:gd name="T50" fmla="*/ 75 w 160"/>
              <a:gd name="T51" fmla="*/ 49 h 141"/>
              <a:gd name="T52" fmla="*/ 92 w 160"/>
              <a:gd name="T53" fmla="*/ 62 h 141"/>
              <a:gd name="T54" fmla="*/ 94 w 160"/>
              <a:gd name="T55" fmla="*/ 79 h 141"/>
              <a:gd name="T56" fmla="*/ 81 w 160"/>
              <a:gd name="T57" fmla="*/ 49 h 141"/>
              <a:gd name="T58" fmla="*/ 88 w 160"/>
              <a:gd name="T59" fmla="*/ 6 h 141"/>
              <a:gd name="T60" fmla="*/ 154 w 160"/>
              <a:gd name="T61" fmla="*/ 13 h 141"/>
              <a:gd name="T62" fmla="*/ 147 w 160"/>
              <a:gd name="T63" fmla="*/ 56 h 141"/>
              <a:gd name="T64" fmla="*/ 111 w 160"/>
              <a:gd name="T65" fmla="*/ 57 h 141"/>
              <a:gd name="T66" fmla="*/ 98 w 160"/>
              <a:gd name="T67" fmla="*/ 59 h 141"/>
              <a:gd name="T68" fmla="*/ 88 w 160"/>
              <a:gd name="T69" fmla="*/ 56 h 141"/>
              <a:gd name="T70" fmla="*/ 119 w 160"/>
              <a:gd name="T71" fmla="*/ 34 h 141"/>
              <a:gd name="T72" fmla="*/ 119 w 160"/>
              <a:gd name="T73" fmla="*/ 30 h 141"/>
              <a:gd name="T74" fmla="*/ 115 w 160"/>
              <a:gd name="T75" fmla="*/ 30 h 141"/>
              <a:gd name="T76" fmla="*/ 115 w 160"/>
              <a:gd name="T77" fmla="*/ 34 h 141"/>
              <a:gd name="T78" fmla="*/ 128 w 160"/>
              <a:gd name="T79" fmla="*/ 35 h 141"/>
              <a:gd name="T80" fmla="*/ 131 w 160"/>
              <a:gd name="T81" fmla="*/ 32 h 141"/>
              <a:gd name="T82" fmla="*/ 128 w 160"/>
              <a:gd name="T83" fmla="*/ 29 h 141"/>
              <a:gd name="T84" fmla="*/ 125 w 160"/>
              <a:gd name="T85" fmla="*/ 32 h 141"/>
              <a:gd name="T86" fmla="*/ 128 w 160"/>
              <a:gd name="T87" fmla="*/ 35 h 141"/>
              <a:gd name="T88" fmla="*/ 108 w 160"/>
              <a:gd name="T89" fmla="*/ 34 h 141"/>
              <a:gd name="T90" fmla="*/ 108 w 160"/>
              <a:gd name="T91" fmla="*/ 30 h 141"/>
              <a:gd name="T92" fmla="*/ 104 w 160"/>
              <a:gd name="T93" fmla="*/ 30 h 141"/>
              <a:gd name="T94" fmla="*/ 104 w 160"/>
              <a:gd name="T95" fmla="*/ 34 h 1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60" h="141">
                <a:moveTo>
                  <a:pt x="26" y="127"/>
                </a:moveTo>
                <a:cubicBezTo>
                  <a:pt x="26" y="127"/>
                  <a:pt x="26" y="127"/>
                  <a:pt x="26" y="127"/>
                </a:cubicBezTo>
                <a:cubicBezTo>
                  <a:pt x="38" y="126"/>
                  <a:pt x="38" y="126"/>
                  <a:pt x="38" y="126"/>
                </a:cubicBezTo>
                <a:cubicBezTo>
                  <a:pt x="38" y="138"/>
                  <a:pt x="38" y="138"/>
                  <a:pt x="38" y="138"/>
                </a:cubicBezTo>
                <a:cubicBezTo>
                  <a:pt x="38" y="139"/>
                  <a:pt x="39" y="141"/>
                  <a:pt x="41" y="141"/>
                </a:cubicBezTo>
                <a:cubicBezTo>
                  <a:pt x="103" y="141"/>
                  <a:pt x="103" y="141"/>
                  <a:pt x="103" y="141"/>
                </a:cubicBezTo>
                <a:cubicBezTo>
                  <a:pt x="105" y="141"/>
                  <a:pt x="106" y="139"/>
                  <a:pt x="106" y="138"/>
                </a:cubicBezTo>
                <a:cubicBezTo>
                  <a:pt x="106" y="95"/>
                  <a:pt x="106" y="95"/>
                  <a:pt x="106" y="95"/>
                </a:cubicBezTo>
                <a:cubicBezTo>
                  <a:pt x="111" y="90"/>
                  <a:pt x="115" y="84"/>
                  <a:pt x="118" y="78"/>
                </a:cubicBezTo>
                <a:cubicBezTo>
                  <a:pt x="119" y="76"/>
                  <a:pt x="118" y="75"/>
                  <a:pt x="117" y="74"/>
                </a:cubicBezTo>
                <a:cubicBezTo>
                  <a:pt x="115" y="73"/>
                  <a:pt x="114" y="74"/>
                  <a:pt x="113" y="75"/>
                </a:cubicBezTo>
                <a:cubicBezTo>
                  <a:pt x="110" y="82"/>
                  <a:pt x="106" y="87"/>
                  <a:pt x="101" y="92"/>
                </a:cubicBezTo>
                <a:cubicBezTo>
                  <a:pt x="100" y="92"/>
                  <a:pt x="100" y="93"/>
                  <a:pt x="100" y="94"/>
                </a:cubicBezTo>
                <a:cubicBezTo>
                  <a:pt x="100" y="135"/>
                  <a:pt x="100" y="135"/>
                  <a:pt x="100" y="135"/>
                </a:cubicBezTo>
                <a:cubicBezTo>
                  <a:pt x="44" y="135"/>
                  <a:pt x="44" y="135"/>
                  <a:pt x="44" y="135"/>
                </a:cubicBezTo>
                <a:cubicBezTo>
                  <a:pt x="44" y="122"/>
                  <a:pt x="44" y="122"/>
                  <a:pt x="44" y="122"/>
                </a:cubicBezTo>
                <a:cubicBezTo>
                  <a:pt x="44" y="121"/>
                  <a:pt x="44" y="121"/>
                  <a:pt x="43" y="120"/>
                </a:cubicBezTo>
                <a:cubicBezTo>
                  <a:pt x="42" y="119"/>
                  <a:pt x="41" y="119"/>
                  <a:pt x="41" y="119"/>
                </a:cubicBezTo>
                <a:cubicBezTo>
                  <a:pt x="26" y="122"/>
                  <a:pt x="26" y="122"/>
                  <a:pt x="26" y="122"/>
                </a:cubicBezTo>
                <a:cubicBezTo>
                  <a:pt x="21" y="121"/>
                  <a:pt x="18" y="118"/>
                  <a:pt x="18" y="113"/>
                </a:cubicBezTo>
                <a:cubicBezTo>
                  <a:pt x="18" y="94"/>
                  <a:pt x="18" y="94"/>
                  <a:pt x="18" y="94"/>
                </a:cubicBezTo>
                <a:cubicBezTo>
                  <a:pt x="18" y="92"/>
                  <a:pt x="16" y="91"/>
                  <a:pt x="15" y="91"/>
                </a:cubicBezTo>
                <a:cubicBezTo>
                  <a:pt x="10" y="91"/>
                  <a:pt x="10" y="91"/>
                  <a:pt x="10" y="91"/>
                </a:cubicBezTo>
                <a:cubicBezTo>
                  <a:pt x="8" y="91"/>
                  <a:pt x="7" y="91"/>
                  <a:pt x="6" y="90"/>
                </a:cubicBezTo>
                <a:cubicBezTo>
                  <a:pt x="6" y="89"/>
                  <a:pt x="6" y="88"/>
                  <a:pt x="7" y="86"/>
                </a:cubicBezTo>
                <a:cubicBezTo>
                  <a:pt x="17" y="66"/>
                  <a:pt x="17" y="66"/>
                  <a:pt x="17" y="66"/>
                </a:cubicBezTo>
                <a:cubicBezTo>
                  <a:pt x="18" y="65"/>
                  <a:pt x="18" y="65"/>
                  <a:pt x="18" y="64"/>
                </a:cubicBezTo>
                <a:cubicBezTo>
                  <a:pt x="18" y="56"/>
                  <a:pt x="18" y="56"/>
                  <a:pt x="18" y="56"/>
                </a:cubicBezTo>
                <a:cubicBezTo>
                  <a:pt x="18" y="36"/>
                  <a:pt x="29" y="19"/>
                  <a:pt x="46" y="11"/>
                </a:cubicBezTo>
                <a:cubicBezTo>
                  <a:pt x="52" y="8"/>
                  <a:pt x="59" y="6"/>
                  <a:pt x="65" y="6"/>
                </a:cubicBezTo>
                <a:cubicBezTo>
                  <a:pt x="67" y="6"/>
                  <a:pt x="68" y="4"/>
                  <a:pt x="68" y="3"/>
                </a:cubicBezTo>
                <a:cubicBezTo>
                  <a:pt x="68" y="1"/>
                  <a:pt x="67" y="0"/>
                  <a:pt x="65" y="0"/>
                </a:cubicBezTo>
                <a:cubicBezTo>
                  <a:pt x="58" y="0"/>
                  <a:pt x="51" y="2"/>
                  <a:pt x="44" y="5"/>
                </a:cubicBezTo>
                <a:cubicBezTo>
                  <a:pt x="24" y="14"/>
                  <a:pt x="12" y="34"/>
                  <a:pt x="12" y="56"/>
                </a:cubicBezTo>
                <a:cubicBezTo>
                  <a:pt x="12" y="64"/>
                  <a:pt x="12" y="64"/>
                  <a:pt x="12" y="64"/>
                </a:cubicBezTo>
                <a:cubicBezTo>
                  <a:pt x="1" y="83"/>
                  <a:pt x="1" y="83"/>
                  <a:pt x="1" y="83"/>
                </a:cubicBezTo>
                <a:cubicBezTo>
                  <a:pt x="0" y="87"/>
                  <a:pt x="0" y="90"/>
                  <a:pt x="1" y="93"/>
                </a:cubicBezTo>
                <a:cubicBezTo>
                  <a:pt x="3" y="95"/>
                  <a:pt x="6" y="97"/>
                  <a:pt x="10" y="97"/>
                </a:cubicBezTo>
                <a:cubicBezTo>
                  <a:pt x="12" y="97"/>
                  <a:pt x="12" y="97"/>
                  <a:pt x="12" y="97"/>
                </a:cubicBezTo>
                <a:cubicBezTo>
                  <a:pt x="12" y="113"/>
                  <a:pt x="12" y="113"/>
                  <a:pt x="12" y="113"/>
                </a:cubicBezTo>
                <a:cubicBezTo>
                  <a:pt x="12" y="121"/>
                  <a:pt x="18" y="127"/>
                  <a:pt x="26" y="127"/>
                </a:cubicBezTo>
                <a:close/>
                <a:moveTo>
                  <a:pt x="94" y="79"/>
                </a:moveTo>
                <a:cubicBezTo>
                  <a:pt x="94" y="79"/>
                  <a:pt x="95" y="79"/>
                  <a:pt x="95" y="79"/>
                </a:cubicBezTo>
                <a:cubicBezTo>
                  <a:pt x="96" y="79"/>
                  <a:pt x="97" y="79"/>
                  <a:pt x="97" y="79"/>
                </a:cubicBezTo>
                <a:cubicBezTo>
                  <a:pt x="115" y="62"/>
                  <a:pt x="115" y="62"/>
                  <a:pt x="115" y="62"/>
                </a:cubicBezTo>
                <a:cubicBezTo>
                  <a:pt x="147" y="62"/>
                  <a:pt x="147" y="62"/>
                  <a:pt x="147" y="62"/>
                </a:cubicBezTo>
                <a:cubicBezTo>
                  <a:pt x="154" y="62"/>
                  <a:pt x="160" y="56"/>
                  <a:pt x="160" y="49"/>
                </a:cubicBezTo>
                <a:cubicBezTo>
                  <a:pt x="160" y="13"/>
                  <a:pt x="160" y="13"/>
                  <a:pt x="160" y="13"/>
                </a:cubicBezTo>
                <a:cubicBezTo>
                  <a:pt x="160" y="6"/>
                  <a:pt x="154" y="0"/>
                  <a:pt x="147" y="0"/>
                </a:cubicBezTo>
                <a:cubicBezTo>
                  <a:pt x="88" y="0"/>
                  <a:pt x="88" y="0"/>
                  <a:pt x="88" y="0"/>
                </a:cubicBezTo>
                <a:cubicBezTo>
                  <a:pt x="81" y="0"/>
                  <a:pt x="75" y="6"/>
                  <a:pt x="75" y="13"/>
                </a:cubicBezTo>
                <a:cubicBezTo>
                  <a:pt x="75" y="49"/>
                  <a:pt x="75" y="49"/>
                  <a:pt x="75" y="49"/>
                </a:cubicBezTo>
                <a:cubicBezTo>
                  <a:pt x="75" y="56"/>
                  <a:pt x="81" y="62"/>
                  <a:pt x="88" y="62"/>
                </a:cubicBezTo>
                <a:cubicBezTo>
                  <a:pt x="92" y="62"/>
                  <a:pt x="92" y="62"/>
                  <a:pt x="92" y="62"/>
                </a:cubicBezTo>
                <a:cubicBezTo>
                  <a:pt x="92" y="76"/>
                  <a:pt x="92" y="76"/>
                  <a:pt x="92" y="76"/>
                </a:cubicBezTo>
                <a:cubicBezTo>
                  <a:pt x="92" y="78"/>
                  <a:pt x="93" y="79"/>
                  <a:pt x="94" y="79"/>
                </a:cubicBezTo>
                <a:close/>
                <a:moveTo>
                  <a:pt x="88" y="56"/>
                </a:moveTo>
                <a:cubicBezTo>
                  <a:pt x="84" y="56"/>
                  <a:pt x="81" y="53"/>
                  <a:pt x="81" y="49"/>
                </a:cubicBezTo>
                <a:cubicBezTo>
                  <a:pt x="81" y="13"/>
                  <a:pt x="81" y="13"/>
                  <a:pt x="81" y="13"/>
                </a:cubicBezTo>
                <a:cubicBezTo>
                  <a:pt x="81" y="9"/>
                  <a:pt x="84" y="6"/>
                  <a:pt x="88" y="6"/>
                </a:cubicBezTo>
                <a:cubicBezTo>
                  <a:pt x="147" y="6"/>
                  <a:pt x="147" y="6"/>
                  <a:pt x="147" y="6"/>
                </a:cubicBezTo>
                <a:cubicBezTo>
                  <a:pt x="151" y="6"/>
                  <a:pt x="154" y="9"/>
                  <a:pt x="154" y="13"/>
                </a:cubicBezTo>
                <a:cubicBezTo>
                  <a:pt x="154" y="49"/>
                  <a:pt x="154" y="49"/>
                  <a:pt x="154" y="49"/>
                </a:cubicBezTo>
                <a:cubicBezTo>
                  <a:pt x="154" y="53"/>
                  <a:pt x="151" y="56"/>
                  <a:pt x="147" y="56"/>
                </a:cubicBezTo>
                <a:cubicBezTo>
                  <a:pt x="113" y="56"/>
                  <a:pt x="113" y="56"/>
                  <a:pt x="113" y="56"/>
                </a:cubicBezTo>
                <a:cubicBezTo>
                  <a:pt x="113" y="56"/>
                  <a:pt x="112" y="56"/>
                  <a:pt x="111" y="57"/>
                </a:cubicBezTo>
                <a:cubicBezTo>
                  <a:pt x="98" y="70"/>
                  <a:pt x="98" y="70"/>
                  <a:pt x="98" y="70"/>
                </a:cubicBezTo>
                <a:cubicBezTo>
                  <a:pt x="98" y="59"/>
                  <a:pt x="98" y="59"/>
                  <a:pt x="98" y="59"/>
                </a:cubicBezTo>
                <a:cubicBezTo>
                  <a:pt x="98" y="57"/>
                  <a:pt x="97" y="56"/>
                  <a:pt x="95" y="56"/>
                </a:cubicBezTo>
                <a:cubicBezTo>
                  <a:pt x="88" y="56"/>
                  <a:pt x="88" y="56"/>
                  <a:pt x="88" y="56"/>
                </a:cubicBezTo>
                <a:close/>
                <a:moveTo>
                  <a:pt x="117" y="35"/>
                </a:moveTo>
                <a:cubicBezTo>
                  <a:pt x="118" y="35"/>
                  <a:pt x="119" y="35"/>
                  <a:pt x="119" y="34"/>
                </a:cubicBezTo>
                <a:cubicBezTo>
                  <a:pt x="120" y="34"/>
                  <a:pt x="120" y="33"/>
                  <a:pt x="120" y="32"/>
                </a:cubicBezTo>
                <a:cubicBezTo>
                  <a:pt x="120" y="31"/>
                  <a:pt x="120" y="31"/>
                  <a:pt x="119" y="30"/>
                </a:cubicBezTo>
                <a:cubicBezTo>
                  <a:pt x="119" y="30"/>
                  <a:pt x="118" y="29"/>
                  <a:pt x="117" y="29"/>
                </a:cubicBezTo>
                <a:cubicBezTo>
                  <a:pt x="117" y="29"/>
                  <a:pt x="116" y="30"/>
                  <a:pt x="115" y="30"/>
                </a:cubicBezTo>
                <a:cubicBezTo>
                  <a:pt x="115" y="31"/>
                  <a:pt x="114" y="31"/>
                  <a:pt x="114" y="32"/>
                </a:cubicBezTo>
                <a:cubicBezTo>
                  <a:pt x="114" y="33"/>
                  <a:pt x="115" y="34"/>
                  <a:pt x="115" y="34"/>
                </a:cubicBezTo>
                <a:cubicBezTo>
                  <a:pt x="116" y="35"/>
                  <a:pt x="117" y="35"/>
                  <a:pt x="117" y="35"/>
                </a:cubicBezTo>
                <a:close/>
                <a:moveTo>
                  <a:pt x="128" y="35"/>
                </a:moveTo>
                <a:cubicBezTo>
                  <a:pt x="129" y="35"/>
                  <a:pt x="130" y="35"/>
                  <a:pt x="131" y="34"/>
                </a:cubicBezTo>
                <a:cubicBezTo>
                  <a:pt x="131" y="34"/>
                  <a:pt x="131" y="33"/>
                  <a:pt x="131" y="32"/>
                </a:cubicBezTo>
                <a:cubicBezTo>
                  <a:pt x="131" y="31"/>
                  <a:pt x="131" y="31"/>
                  <a:pt x="131" y="30"/>
                </a:cubicBezTo>
                <a:cubicBezTo>
                  <a:pt x="130" y="30"/>
                  <a:pt x="129" y="29"/>
                  <a:pt x="128" y="29"/>
                </a:cubicBezTo>
                <a:cubicBezTo>
                  <a:pt x="128" y="29"/>
                  <a:pt x="127" y="30"/>
                  <a:pt x="126" y="30"/>
                </a:cubicBezTo>
                <a:cubicBezTo>
                  <a:pt x="126" y="31"/>
                  <a:pt x="125" y="31"/>
                  <a:pt x="125" y="32"/>
                </a:cubicBezTo>
                <a:cubicBezTo>
                  <a:pt x="125" y="33"/>
                  <a:pt x="126" y="34"/>
                  <a:pt x="126" y="34"/>
                </a:cubicBezTo>
                <a:cubicBezTo>
                  <a:pt x="127" y="35"/>
                  <a:pt x="128" y="35"/>
                  <a:pt x="128" y="35"/>
                </a:cubicBezTo>
                <a:close/>
                <a:moveTo>
                  <a:pt x="106" y="35"/>
                </a:moveTo>
                <a:cubicBezTo>
                  <a:pt x="107" y="35"/>
                  <a:pt x="108" y="35"/>
                  <a:pt x="108" y="34"/>
                </a:cubicBezTo>
                <a:cubicBezTo>
                  <a:pt x="109" y="34"/>
                  <a:pt x="109" y="33"/>
                  <a:pt x="109" y="32"/>
                </a:cubicBezTo>
                <a:cubicBezTo>
                  <a:pt x="109" y="31"/>
                  <a:pt x="109" y="31"/>
                  <a:pt x="108" y="30"/>
                </a:cubicBezTo>
                <a:cubicBezTo>
                  <a:pt x="108" y="30"/>
                  <a:pt x="107" y="29"/>
                  <a:pt x="106" y="29"/>
                </a:cubicBezTo>
                <a:cubicBezTo>
                  <a:pt x="106" y="29"/>
                  <a:pt x="105" y="30"/>
                  <a:pt x="104" y="30"/>
                </a:cubicBezTo>
                <a:cubicBezTo>
                  <a:pt x="104" y="31"/>
                  <a:pt x="103" y="31"/>
                  <a:pt x="103" y="32"/>
                </a:cubicBezTo>
                <a:cubicBezTo>
                  <a:pt x="103" y="33"/>
                  <a:pt x="104" y="34"/>
                  <a:pt x="104" y="34"/>
                </a:cubicBezTo>
                <a:cubicBezTo>
                  <a:pt x="105" y="35"/>
                  <a:pt x="106" y="35"/>
                  <a:pt x="106" y="3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62" name="Freeform 861">
            <a:extLst>
              <a:ext uri="{FF2B5EF4-FFF2-40B4-BE49-F238E27FC236}">
                <a16:creationId xmlns:a16="http://schemas.microsoft.com/office/drawing/2014/main" xmlns="" id="{EEAD9290-A48D-4B03-9C35-DE171B5E52D1}"/>
              </a:ext>
            </a:extLst>
          </p:cNvPr>
          <p:cNvSpPr>
            <a:spLocks noEditPoints="1"/>
          </p:cNvSpPr>
          <p:nvPr/>
        </p:nvSpPr>
        <p:spPr bwMode="auto">
          <a:xfrm>
            <a:off x="10152063" y="2222500"/>
            <a:ext cx="488950" cy="550863"/>
          </a:xfrm>
          <a:custGeom>
            <a:avLst/>
            <a:gdLst>
              <a:gd name="T0" fmla="*/ 128 w 143"/>
              <a:gd name="T1" fmla="*/ 33 h 160"/>
              <a:gd name="T2" fmla="*/ 86 w 143"/>
              <a:gd name="T3" fmla="*/ 20 h 160"/>
              <a:gd name="T4" fmla="*/ 72 w 143"/>
              <a:gd name="T5" fmla="*/ 0 h 160"/>
              <a:gd name="T6" fmla="*/ 57 w 143"/>
              <a:gd name="T7" fmla="*/ 20 h 160"/>
              <a:gd name="T8" fmla="*/ 15 w 143"/>
              <a:gd name="T9" fmla="*/ 33 h 160"/>
              <a:gd name="T10" fmla="*/ 12 w 143"/>
              <a:gd name="T11" fmla="*/ 63 h 160"/>
              <a:gd name="T12" fmla="*/ 0 w 143"/>
              <a:gd name="T13" fmla="*/ 112 h 160"/>
              <a:gd name="T14" fmla="*/ 27 w 143"/>
              <a:gd name="T15" fmla="*/ 122 h 160"/>
              <a:gd name="T16" fmla="*/ 56 w 143"/>
              <a:gd name="T17" fmla="*/ 145 h 160"/>
              <a:gd name="T18" fmla="*/ 87 w 143"/>
              <a:gd name="T19" fmla="*/ 145 h 160"/>
              <a:gd name="T20" fmla="*/ 117 w 143"/>
              <a:gd name="T21" fmla="*/ 122 h 160"/>
              <a:gd name="T22" fmla="*/ 143 w 143"/>
              <a:gd name="T23" fmla="*/ 112 h 160"/>
              <a:gd name="T24" fmla="*/ 131 w 143"/>
              <a:gd name="T25" fmla="*/ 63 h 160"/>
              <a:gd name="T26" fmla="*/ 128 w 143"/>
              <a:gd name="T27" fmla="*/ 38 h 160"/>
              <a:gd name="T28" fmla="*/ 128 w 143"/>
              <a:gd name="T29" fmla="*/ 57 h 160"/>
              <a:gd name="T30" fmla="*/ 128 w 143"/>
              <a:gd name="T31" fmla="*/ 38 h 160"/>
              <a:gd name="T32" fmla="*/ 81 w 143"/>
              <a:gd name="T33" fmla="*/ 15 h 160"/>
              <a:gd name="T34" fmla="*/ 80 w 143"/>
              <a:gd name="T35" fmla="*/ 20 h 160"/>
              <a:gd name="T36" fmla="*/ 72 w 143"/>
              <a:gd name="T37" fmla="*/ 25 h 160"/>
              <a:gd name="T38" fmla="*/ 72 w 143"/>
              <a:gd name="T39" fmla="*/ 6 h 160"/>
              <a:gd name="T40" fmla="*/ 15 w 143"/>
              <a:gd name="T41" fmla="*/ 38 h 160"/>
              <a:gd name="T42" fmla="*/ 15 w 143"/>
              <a:gd name="T43" fmla="*/ 57 h 160"/>
              <a:gd name="T44" fmla="*/ 15 w 143"/>
              <a:gd name="T45" fmla="*/ 122 h 160"/>
              <a:gd name="T46" fmla="*/ 15 w 143"/>
              <a:gd name="T47" fmla="*/ 103 h 160"/>
              <a:gd name="T48" fmla="*/ 15 w 143"/>
              <a:gd name="T49" fmla="*/ 122 h 160"/>
              <a:gd name="T50" fmla="*/ 62 w 143"/>
              <a:gd name="T51" fmla="*/ 145 h 160"/>
              <a:gd name="T52" fmla="*/ 81 w 143"/>
              <a:gd name="T53" fmla="*/ 145 h 160"/>
              <a:gd name="T54" fmla="*/ 83 w 143"/>
              <a:gd name="T55" fmla="*/ 135 h 160"/>
              <a:gd name="T56" fmla="*/ 60 w 143"/>
              <a:gd name="T57" fmla="*/ 135 h 160"/>
              <a:gd name="T58" fmla="*/ 31 w 143"/>
              <a:gd name="T59" fmla="*/ 112 h 160"/>
              <a:gd name="T60" fmla="*/ 18 w 143"/>
              <a:gd name="T61" fmla="*/ 63 h 160"/>
              <a:gd name="T62" fmla="*/ 30 w 143"/>
              <a:gd name="T63" fmla="*/ 43 h 160"/>
              <a:gd name="T64" fmla="*/ 72 w 143"/>
              <a:gd name="T65" fmla="*/ 31 h 160"/>
              <a:gd name="T66" fmla="*/ 114 w 143"/>
              <a:gd name="T67" fmla="*/ 43 h 160"/>
              <a:gd name="T68" fmla="*/ 125 w 143"/>
              <a:gd name="T69" fmla="*/ 63 h 160"/>
              <a:gd name="T70" fmla="*/ 113 w 143"/>
              <a:gd name="T71" fmla="*/ 112 h 160"/>
              <a:gd name="T72" fmla="*/ 83 w 143"/>
              <a:gd name="T73" fmla="*/ 135 h 160"/>
              <a:gd name="T74" fmla="*/ 128 w 143"/>
              <a:gd name="T75" fmla="*/ 122 h 160"/>
              <a:gd name="T76" fmla="*/ 128 w 143"/>
              <a:gd name="T77" fmla="*/ 103 h 160"/>
              <a:gd name="T78" fmla="*/ 86 w 143"/>
              <a:gd name="T79" fmla="*/ 92 h 160"/>
              <a:gd name="T80" fmla="*/ 89 w 143"/>
              <a:gd name="T81" fmla="*/ 74 h 160"/>
              <a:gd name="T82" fmla="*/ 73 w 143"/>
              <a:gd name="T83" fmla="*/ 45 h 160"/>
              <a:gd name="T84" fmla="*/ 55 w 143"/>
              <a:gd name="T85" fmla="*/ 60 h 160"/>
              <a:gd name="T86" fmla="*/ 57 w 143"/>
              <a:gd name="T87" fmla="*/ 81 h 160"/>
              <a:gd name="T88" fmla="*/ 38 w 143"/>
              <a:gd name="T89" fmla="*/ 104 h 160"/>
              <a:gd name="T90" fmla="*/ 42 w 143"/>
              <a:gd name="T91" fmla="*/ 109 h 160"/>
              <a:gd name="T92" fmla="*/ 63 w 143"/>
              <a:gd name="T93" fmla="*/ 93 h 160"/>
              <a:gd name="T94" fmla="*/ 62 w 143"/>
              <a:gd name="T95" fmla="*/ 77 h 160"/>
              <a:gd name="T96" fmla="*/ 61 w 143"/>
              <a:gd name="T97" fmla="*/ 60 h 160"/>
              <a:gd name="T98" fmla="*/ 73 w 143"/>
              <a:gd name="T99" fmla="*/ 51 h 160"/>
              <a:gd name="T100" fmla="*/ 83 w 143"/>
              <a:gd name="T101" fmla="*/ 74 h 160"/>
              <a:gd name="T102" fmla="*/ 80 w 143"/>
              <a:gd name="T103" fmla="*/ 80 h 160"/>
              <a:gd name="T104" fmla="*/ 82 w 143"/>
              <a:gd name="T105" fmla="*/ 97 h 160"/>
              <a:gd name="T106" fmla="*/ 103 w 143"/>
              <a:gd name="T107" fmla="*/ 110 h 160"/>
              <a:gd name="T108" fmla="*/ 105 w 143"/>
              <a:gd name="T109" fmla="*/ 104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143" h="160">
                <a:moveTo>
                  <a:pt x="143" y="48"/>
                </a:moveTo>
                <a:cubicBezTo>
                  <a:pt x="143" y="39"/>
                  <a:pt x="136" y="33"/>
                  <a:pt x="128" y="33"/>
                </a:cubicBezTo>
                <a:cubicBezTo>
                  <a:pt x="123" y="33"/>
                  <a:pt x="119" y="35"/>
                  <a:pt x="116" y="38"/>
                </a:cubicBezTo>
                <a:cubicBezTo>
                  <a:pt x="86" y="20"/>
                  <a:pt x="86" y="20"/>
                  <a:pt x="86" y="20"/>
                </a:cubicBezTo>
                <a:cubicBezTo>
                  <a:pt x="87" y="19"/>
                  <a:pt x="87" y="17"/>
                  <a:pt x="87" y="15"/>
                </a:cubicBezTo>
                <a:cubicBezTo>
                  <a:pt x="87" y="7"/>
                  <a:pt x="80" y="0"/>
                  <a:pt x="72" y="0"/>
                </a:cubicBezTo>
                <a:cubicBezTo>
                  <a:pt x="63" y="0"/>
                  <a:pt x="56" y="7"/>
                  <a:pt x="56" y="15"/>
                </a:cubicBezTo>
                <a:cubicBezTo>
                  <a:pt x="56" y="17"/>
                  <a:pt x="57" y="19"/>
                  <a:pt x="57" y="20"/>
                </a:cubicBezTo>
                <a:cubicBezTo>
                  <a:pt x="27" y="38"/>
                  <a:pt x="27" y="38"/>
                  <a:pt x="27" y="38"/>
                </a:cubicBezTo>
                <a:cubicBezTo>
                  <a:pt x="24" y="35"/>
                  <a:pt x="20" y="33"/>
                  <a:pt x="15" y="33"/>
                </a:cubicBezTo>
                <a:cubicBezTo>
                  <a:pt x="7" y="33"/>
                  <a:pt x="0" y="39"/>
                  <a:pt x="0" y="48"/>
                </a:cubicBezTo>
                <a:cubicBezTo>
                  <a:pt x="0" y="55"/>
                  <a:pt x="5" y="61"/>
                  <a:pt x="12" y="63"/>
                </a:cubicBezTo>
                <a:cubicBezTo>
                  <a:pt x="12" y="97"/>
                  <a:pt x="12" y="97"/>
                  <a:pt x="12" y="97"/>
                </a:cubicBezTo>
                <a:cubicBezTo>
                  <a:pt x="5" y="99"/>
                  <a:pt x="0" y="105"/>
                  <a:pt x="0" y="112"/>
                </a:cubicBezTo>
                <a:cubicBezTo>
                  <a:pt x="0" y="121"/>
                  <a:pt x="7" y="127"/>
                  <a:pt x="15" y="127"/>
                </a:cubicBezTo>
                <a:cubicBezTo>
                  <a:pt x="20" y="127"/>
                  <a:pt x="24" y="126"/>
                  <a:pt x="27" y="122"/>
                </a:cubicBezTo>
                <a:cubicBezTo>
                  <a:pt x="57" y="140"/>
                  <a:pt x="57" y="140"/>
                  <a:pt x="57" y="140"/>
                </a:cubicBezTo>
                <a:cubicBezTo>
                  <a:pt x="57" y="141"/>
                  <a:pt x="56" y="143"/>
                  <a:pt x="56" y="145"/>
                </a:cubicBezTo>
                <a:cubicBezTo>
                  <a:pt x="56" y="153"/>
                  <a:pt x="63" y="160"/>
                  <a:pt x="72" y="160"/>
                </a:cubicBezTo>
                <a:cubicBezTo>
                  <a:pt x="80" y="160"/>
                  <a:pt x="87" y="153"/>
                  <a:pt x="87" y="145"/>
                </a:cubicBezTo>
                <a:cubicBezTo>
                  <a:pt x="87" y="143"/>
                  <a:pt x="87" y="141"/>
                  <a:pt x="86" y="140"/>
                </a:cubicBezTo>
                <a:cubicBezTo>
                  <a:pt x="117" y="122"/>
                  <a:pt x="117" y="122"/>
                  <a:pt x="117" y="122"/>
                </a:cubicBezTo>
                <a:cubicBezTo>
                  <a:pt x="119" y="126"/>
                  <a:pt x="123" y="127"/>
                  <a:pt x="128" y="127"/>
                </a:cubicBezTo>
                <a:cubicBezTo>
                  <a:pt x="136" y="127"/>
                  <a:pt x="143" y="121"/>
                  <a:pt x="143" y="112"/>
                </a:cubicBezTo>
                <a:cubicBezTo>
                  <a:pt x="143" y="105"/>
                  <a:pt x="138" y="98"/>
                  <a:pt x="131" y="97"/>
                </a:cubicBezTo>
                <a:cubicBezTo>
                  <a:pt x="131" y="63"/>
                  <a:pt x="131" y="63"/>
                  <a:pt x="131" y="63"/>
                </a:cubicBezTo>
                <a:cubicBezTo>
                  <a:pt x="138" y="62"/>
                  <a:pt x="143" y="55"/>
                  <a:pt x="143" y="48"/>
                </a:cubicBezTo>
                <a:close/>
                <a:moveTo>
                  <a:pt x="128" y="38"/>
                </a:moveTo>
                <a:cubicBezTo>
                  <a:pt x="133" y="38"/>
                  <a:pt x="137" y="43"/>
                  <a:pt x="137" y="48"/>
                </a:cubicBezTo>
                <a:cubicBezTo>
                  <a:pt x="137" y="53"/>
                  <a:pt x="133" y="57"/>
                  <a:pt x="128" y="57"/>
                </a:cubicBezTo>
                <a:cubicBezTo>
                  <a:pt x="123" y="57"/>
                  <a:pt x="119" y="53"/>
                  <a:pt x="119" y="48"/>
                </a:cubicBezTo>
                <a:cubicBezTo>
                  <a:pt x="119" y="43"/>
                  <a:pt x="123" y="38"/>
                  <a:pt x="128" y="38"/>
                </a:cubicBezTo>
                <a:close/>
                <a:moveTo>
                  <a:pt x="72" y="6"/>
                </a:moveTo>
                <a:cubicBezTo>
                  <a:pt x="77" y="6"/>
                  <a:pt x="81" y="10"/>
                  <a:pt x="81" y="15"/>
                </a:cubicBezTo>
                <a:cubicBezTo>
                  <a:pt x="81" y="17"/>
                  <a:pt x="81" y="18"/>
                  <a:pt x="80" y="20"/>
                </a:cubicBezTo>
                <a:cubicBezTo>
                  <a:pt x="80" y="20"/>
                  <a:pt x="80" y="20"/>
                  <a:pt x="80" y="20"/>
                </a:cubicBezTo>
                <a:cubicBezTo>
                  <a:pt x="80" y="20"/>
                  <a:pt x="80" y="20"/>
                  <a:pt x="80" y="20"/>
                </a:cubicBezTo>
                <a:cubicBezTo>
                  <a:pt x="78" y="23"/>
                  <a:pt x="75" y="25"/>
                  <a:pt x="72" y="25"/>
                </a:cubicBezTo>
                <a:cubicBezTo>
                  <a:pt x="66" y="25"/>
                  <a:pt x="62" y="21"/>
                  <a:pt x="62" y="15"/>
                </a:cubicBezTo>
                <a:cubicBezTo>
                  <a:pt x="62" y="10"/>
                  <a:pt x="66" y="6"/>
                  <a:pt x="72" y="6"/>
                </a:cubicBezTo>
                <a:close/>
                <a:moveTo>
                  <a:pt x="6" y="48"/>
                </a:moveTo>
                <a:cubicBezTo>
                  <a:pt x="6" y="43"/>
                  <a:pt x="10" y="38"/>
                  <a:pt x="15" y="38"/>
                </a:cubicBezTo>
                <a:cubicBezTo>
                  <a:pt x="21" y="38"/>
                  <a:pt x="25" y="43"/>
                  <a:pt x="25" y="48"/>
                </a:cubicBezTo>
                <a:cubicBezTo>
                  <a:pt x="25" y="53"/>
                  <a:pt x="21" y="57"/>
                  <a:pt x="15" y="57"/>
                </a:cubicBezTo>
                <a:cubicBezTo>
                  <a:pt x="10" y="57"/>
                  <a:pt x="6" y="53"/>
                  <a:pt x="6" y="48"/>
                </a:cubicBezTo>
                <a:close/>
                <a:moveTo>
                  <a:pt x="15" y="122"/>
                </a:moveTo>
                <a:cubicBezTo>
                  <a:pt x="10" y="122"/>
                  <a:pt x="6" y="117"/>
                  <a:pt x="6" y="112"/>
                </a:cubicBezTo>
                <a:cubicBezTo>
                  <a:pt x="6" y="107"/>
                  <a:pt x="10" y="103"/>
                  <a:pt x="15" y="103"/>
                </a:cubicBezTo>
                <a:cubicBezTo>
                  <a:pt x="21" y="103"/>
                  <a:pt x="25" y="107"/>
                  <a:pt x="25" y="112"/>
                </a:cubicBezTo>
                <a:cubicBezTo>
                  <a:pt x="25" y="117"/>
                  <a:pt x="21" y="122"/>
                  <a:pt x="15" y="122"/>
                </a:cubicBezTo>
                <a:close/>
                <a:moveTo>
                  <a:pt x="72" y="154"/>
                </a:moveTo>
                <a:cubicBezTo>
                  <a:pt x="66" y="154"/>
                  <a:pt x="62" y="150"/>
                  <a:pt x="62" y="145"/>
                </a:cubicBezTo>
                <a:cubicBezTo>
                  <a:pt x="62" y="139"/>
                  <a:pt x="66" y="135"/>
                  <a:pt x="72" y="135"/>
                </a:cubicBezTo>
                <a:cubicBezTo>
                  <a:pt x="77" y="135"/>
                  <a:pt x="81" y="139"/>
                  <a:pt x="81" y="145"/>
                </a:cubicBezTo>
                <a:cubicBezTo>
                  <a:pt x="81" y="150"/>
                  <a:pt x="77" y="154"/>
                  <a:pt x="72" y="154"/>
                </a:cubicBezTo>
                <a:close/>
                <a:moveTo>
                  <a:pt x="83" y="135"/>
                </a:moveTo>
                <a:cubicBezTo>
                  <a:pt x="81" y="131"/>
                  <a:pt x="76" y="129"/>
                  <a:pt x="72" y="129"/>
                </a:cubicBezTo>
                <a:cubicBezTo>
                  <a:pt x="67" y="129"/>
                  <a:pt x="63" y="131"/>
                  <a:pt x="60" y="135"/>
                </a:cubicBezTo>
                <a:cubicBezTo>
                  <a:pt x="30" y="117"/>
                  <a:pt x="30" y="117"/>
                  <a:pt x="30" y="117"/>
                </a:cubicBezTo>
                <a:cubicBezTo>
                  <a:pt x="30" y="116"/>
                  <a:pt x="31" y="114"/>
                  <a:pt x="31" y="112"/>
                </a:cubicBezTo>
                <a:cubicBezTo>
                  <a:pt x="31" y="105"/>
                  <a:pt x="25" y="98"/>
                  <a:pt x="18" y="97"/>
                </a:cubicBezTo>
                <a:cubicBezTo>
                  <a:pt x="18" y="63"/>
                  <a:pt x="18" y="63"/>
                  <a:pt x="18" y="63"/>
                </a:cubicBezTo>
                <a:cubicBezTo>
                  <a:pt x="25" y="62"/>
                  <a:pt x="31" y="55"/>
                  <a:pt x="31" y="48"/>
                </a:cubicBezTo>
                <a:cubicBezTo>
                  <a:pt x="31" y="46"/>
                  <a:pt x="30" y="44"/>
                  <a:pt x="30" y="43"/>
                </a:cubicBezTo>
                <a:cubicBezTo>
                  <a:pt x="60" y="25"/>
                  <a:pt x="60" y="25"/>
                  <a:pt x="60" y="25"/>
                </a:cubicBezTo>
                <a:cubicBezTo>
                  <a:pt x="63" y="29"/>
                  <a:pt x="67" y="31"/>
                  <a:pt x="72" y="31"/>
                </a:cubicBezTo>
                <a:cubicBezTo>
                  <a:pt x="76" y="31"/>
                  <a:pt x="80" y="29"/>
                  <a:pt x="83" y="25"/>
                </a:cubicBezTo>
                <a:cubicBezTo>
                  <a:pt x="114" y="43"/>
                  <a:pt x="114" y="43"/>
                  <a:pt x="114" y="43"/>
                </a:cubicBezTo>
                <a:cubicBezTo>
                  <a:pt x="113" y="44"/>
                  <a:pt x="113" y="46"/>
                  <a:pt x="113" y="48"/>
                </a:cubicBezTo>
                <a:cubicBezTo>
                  <a:pt x="113" y="55"/>
                  <a:pt x="118" y="61"/>
                  <a:pt x="125" y="63"/>
                </a:cubicBezTo>
                <a:cubicBezTo>
                  <a:pt x="125" y="97"/>
                  <a:pt x="125" y="97"/>
                  <a:pt x="125" y="97"/>
                </a:cubicBezTo>
                <a:cubicBezTo>
                  <a:pt x="118" y="98"/>
                  <a:pt x="113" y="105"/>
                  <a:pt x="113" y="112"/>
                </a:cubicBezTo>
                <a:cubicBezTo>
                  <a:pt x="113" y="114"/>
                  <a:pt x="113" y="116"/>
                  <a:pt x="114" y="117"/>
                </a:cubicBezTo>
                <a:lnTo>
                  <a:pt x="83" y="135"/>
                </a:lnTo>
                <a:close/>
                <a:moveTo>
                  <a:pt x="137" y="112"/>
                </a:moveTo>
                <a:cubicBezTo>
                  <a:pt x="137" y="117"/>
                  <a:pt x="133" y="122"/>
                  <a:pt x="128" y="122"/>
                </a:cubicBezTo>
                <a:cubicBezTo>
                  <a:pt x="123" y="122"/>
                  <a:pt x="119" y="117"/>
                  <a:pt x="119" y="112"/>
                </a:cubicBezTo>
                <a:cubicBezTo>
                  <a:pt x="119" y="107"/>
                  <a:pt x="123" y="103"/>
                  <a:pt x="128" y="103"/>
                </a:cubicBezTo>
                <a:cubicBezTo>
                  <a:pt x="133" y="103"/>
                  <a:pt x="137" y="107"/>
                  <a:pt x="137" y="112"/>
                </a:cubicBezTo>
                <a:close/>
                <a:moveTo>
                  <a:pt x="86" y="92"/>
                </a:moveTo>
                <a:cubicBezTo>
                  <a:pt x="86" y="81"/>
                  <a:pt x="86" y="81"/>
                  <a:pt x="86" y="81"/>
                </a:cubicBezTo>
                <a:cubicBezTo>
                  <a:pt x="88" y="79"/>
                  <a:pt x="89" y="77"/>
                  <a:pt x="89" y="74"/>
                </a:cubicBezTo>
                <a:cubicBezTo>
                  <a:pt x="89" y="60"/>
                  <a:pt x="89" y="60"/>
                  <a:pt x="89" y="60"/>
                </a:cubicBezTo>
                <a:cubicBezTo>
                  <a:pt x="89" y="52"/>
                  <a:pt x="82" y="45"/>
                  <a:pt x="73" y="45"/>
                </a:cubicBezTo>
                <a:cubicBezTo>
                  <a:pt x="70" y="45"/>
                  <a:pt x="70" y="45"/>
                  <a:pt x="70" y="45"/>
                </a:cubicBezTo>
                <a:cubicBezTo>
                  <a:pt x="62" y="45"/>
                  <a:pt x="55" y="52"/>
                  <a:pt x="55" y="60"/>
                </a:cubicBezTo>
                <a:cubicBezTo>
                  <a:pt x="55" y="74"/>
                  <a:pt x="55" y="74"/>
                  <a:pt x="55" y="74"/>
                </a:cubicBezTo>
                <a:cubicBezTo>
                  <a:pt x="55" y="77"/>
                  <a:pt x="56" y="79"/>
                  <a:pt x="57" y="81"/>
                </a:cubicBezTo>
                <a:cubicBezTo>
                  <a:pt x="57" y="92"/>
                  <a:pt x="57" y="92"/>
                  <a:pt x="57" y="92"/>
                </a:cubicBezTo>
                <a:cubicBezTo>
                  <a:pt x="54" y="94"/>
                  <a:pt x="46" y="98"/>
                  <a:pt x="38" y="104"/>
                </a:cubicBezTo>
                <a:cubicBezTo>
                  <a:pt x="37" y="105"/>
                  <a:pt x="37" y="107"/>
                  <a:pt x="38" y="109"/>
                </a:cubicBezTo>
                <a:cubicBezTo>
                  <a:pt x="39" y="110"/>
                  <a:pt x="41" y="110"/>
                  <a:pt x="42" y="109"/>
                </a:cubicBezTo>
                <a:cubicBezTo>
                  <a:pt x="50" y="102"/>
                  <a:pt x="60" y="97"/>
                  <a:pt x="61" y="97"/>
                </a:cubicBezTo>
                <a:cubicBezTo>
                  <a:pt x="63" y="96"/>
                  <a:pt x="63" y="95"/>
                  <a:pt x="63" y="93"/>
                </a:cubicBezTo>
                <a:cubicBezTo>
                  <a:pt x="63" y="80"/>
                  <a:pt x="63" y="80"/>
                  <a:pt x="63" y="80"/>
                </a:cubicBezTo>
                <a:cubicBezTo>
                  <a:pt x="63" y="79"/>
                  <a:pt x="63" y="78"/>
                  <a:pt x="62" y="77"/>
                </a:cubicBezTo>
                <a:cubicBezTo>
                  <a:pt x="61" y="77"/>
                  <a:pt x="61" y="76"/>
                  <a:pt x="61" y="74"/>
                </a:cubicBezTo>
                <a:cubicBezTo>
                  <a:pt x="61" y="60"/>
                  <a:pt x="61" y="60"/>
                  <a:pt x="61" y="60"/>
                </a:cubicBezTo>
                <a:cubicBezTo>
                  <a:pt x="61" y="55"/>
                  <a:pt x="65" y="51"/>
                  <a:pt x="70" y="51"/>
                </a:cubicBezTo>
                <a:cubicBezTo>
                  <a:pt x="73" y="51"/>
                  <a:pt x="73" y="51"/>
                  <a:pt x="73" y="51"/>
                </a:cubicBezTo>
                <a:cubicBezTo>
                  <a:pt x="79" y="51"/>
                  <a:pt x="83" y="55"/>
                  <a:pt x="83" y="60"/>
                </a:cubicBezTo>
                <a:cubicBezTo>
                  <a:pt x="83" y="74"/>
                  <a:pt x="83" y="74"/>
                  <a:pt x="83" y="74"/>
                </a:cubicBezTo>
                <a:cubicBezTo>
                  <a:pt x="83" y="76"/>
                  <a:pt x="82" y="77"/>
                  <a:pt x="81" y="77"/>
                </a:cubicBezTo>
                <a:cubicBezTo>
                  <a:pt x="81" y="78"/>
                  <a:pt x="80" y="79"/>
                  <a:pt x="80" y="80"/>
                </a:cubicBezTo>
                <a:cubicBezTo>
                  <a:pt x="80" y="93"/>
                  <a:pt x="80" y="93"/>
                  <a:pt x="80" y="93"/>
                </a:cubicBezTo>
                <a:cubicBezTo>
                  <a:pt x="80" y="95"/>
                  <a:pt x="81" y="96"/>
                  <a:pt x="82" y="97"/>
                </a:cubicBezTo>
                <a:cubicBezTo>
                  <a:pt x="84" y="97"/>
                  <a:pt x="93" y="102"/>
                  <a:pt x="101" y="109"/>
                </a:cubicBezTo>
                <a:cubicBezTo>
                  <a:pt x="102" y="109"/>
                  <a:pt x="103" y="110"/>
                  <a:pt x="103" y="110"/>
                </a:cubicBezTo>
                <a:cubicBezTo>
                  <a:pt x="104" y="110"/>
                  <a:pt x="105" y="109"/>
                  <a:pt x="106" y="109"/>
                </a:cubicBezTo>
                <a:cubicBezTo>
                  <a:pt x="107" y="107"/>
                  <a:pt x="106" y="105"/>
                  <a:pt x="105" y="104"/>
                </a:cubicBezTo>
                <a:cubicBezTo>
                  <a:pt x="98" y="98"/>
                  <a:pt x="89" y="94"/>
                  <a:pt x="86" y="9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63" name="Freeform 862">
            <a:extLst>
              <a:ext uri="{FF2B5EF4-FFF2-40B4-BE49-F238E27FC236}">
                <a16:creationId xmlns:a16="http://schemas.microsoft.com/office/drawing/2014/main" xmlns="" id="{23666AE0-4E28-4482-B985-FDFBCBA988EB}"/>
              </a:ext>
            </a:extLst>
          </p:cNvPr>
          <p:cNvSpPr>
            <a:spLocks noEditPoints="1"/>
          </p:cNvSpPr>
          <p:nvPr/>
        </p:nvSpPr>
        <p:spPr bwMode="auto">
          <a:xfrm>
            <a:off x="10139363" y="2841625"/>
            <a:ext cx="508000" cy="550863"/>
          </a:xfrm>
          <a:custGeom>
            <a:avLst/>
            <a:gdLst>
              <a:gd name="T0" fmla="*/ 78 w 149"/>
              <a:gd name="T1" fmla="*/ 58 h 160"/>
              <a:gd name="T2" fmla="*/ 81 w 149"/>
              <a:gd name="T3" fmla="*/ 84 h 160"/>
              <a:gd name="T4" fmla="*/ 84 w 149"/>
              <a:gd name="T5" fmla="*/ 59 h 160"/>
              <a:gd name="T6" fmla="*/ 88 w 149"/>
              <a:gd name="T7" fmla="*/ 25 h 160"/>
              <a:gd name="T8" fmla="*/ 59 w 149"/>
              <a:gd name="T9" fmla="*/ 0 h 160"/>
              <a:gd name="T10" fmla="*/ 34 w 149"/>
              <a:gd name="T11" fmla="*/ 49 h 160"/>
              <a:gd name="T12" fmla="*/ 39 w 149"/>
              <a:gd name="T13" fmla="*/ 80 h 160"/>
              <a:gd name="T14" fmla="*/ 0 w 149"/>
              <a:gd name="T15" fmla="*/ 113 h 160"/>
              <a:gd name="T16" fmla="*/ 3 w 149"/>
              <a:gd name="T17" fmla="*/ 132 h 160"/>
              <a:gd name="T18" fmla="*/ 6 w 149"/>
              <a:gd name="T19" fmla="*/ 113 h 160"/>
              <a:gd name="T20" fmla="*/ 43 w 149"/>
              <a:gd name="T21" fmla="*/ 84 h 160"/>
              <a:gd name="T22" fmla="*/ 45 w 149"/>
              <a:gd name="T23" fmla="*/ 58 h 160"/>
              <a:gd name="T24" fmla="*/ 40 w 149"/>
              <a:gd name="T25" fmla="*/ 49 h 160"/>
              <a:gd name="T26" fmla="*/ 59 w 149"/>
              <a:gd name="T27" fmla="*/ 6 h 160"/>
              <a:gd name="T28" fmla="*/ 83 w 149"/>
              <a:gd name="T29" fmla="*/ 25 h 160"/>
              <a:gd name="T30" fmla="*/ 79 w 149"/>
              <a:gd name="T31" fmla="*/ 55 h 160"/>
              <a:gd name="T32" fmla="*/ 66 w 149"/>
              <a:gd name="T33" fmla="*/ 87 h 160"/>
              <a:gd name="T34" fmla="*/ 64 w 149"/>
              <a:gd name="T35" fmla="*/ 92 h 160"/>
              <a:gd name="T36" fmla="*/ 56 w 149"/>
              <a:gd name="T37" fmla="*/ 87 h 160"/>
              <a:gd name="T38" fmla="*/ 50 w 149"/>
              <a:gd name="T39" fmla="*/ 87 h 160"/>
              <a:gd name="T40" fmla="*/ 50 w 149"/>
              <a:gd name="T41" fmla="*/ 150 h 160"/>
              <a:gd name="T42" fmla="*/ 59 w 149"/>
              <a:gd name="T43" fmla="*/ 159 h 160"/>
              <a:gd name="T44" fmla="*/ 63 w 149"/>
              <a:gd name="T45" fmla="*/ 159 h 160"/>
              <a:gd name="T46" fmla="*/ 72 w 149"/>
              <a:gd name="T47" fmla="*/ 150 h 160"/>
              <a:gd name="T48" fmla="*/ 72 w 149"/>
              <a:gd name="T49" fmla="*/ 87 h 160"/>
              <a:gd name="T50" fmla="*/ 61 w 149"/>
              <a:gd name="T51" fmla="*/ 153 h 160"/>
              <a:gd name="T52" fmla="*/ 59 w 149"/>
              <a:gd name="T53" fmla="*/ 98 h 160"/>
              <a:gd name="T54" fmla="*/ 63 w 149"/>
              <a:gd name="T55" fmla="*/ 98 h 160"/>
              <a:gd name="T56" fmla="*/ 61 w 149"/>
              <a:gd name="T57" fmla="*/ 153 h 160"/>
              <a:gd name="T58" fmla="*/ 140 w 149"/>
              <a:gd name="T59" fmla="*/ 89 h 160"/>
              <a:gd name="T60" fmla="*/ 94 w 149"/>
              <a:gd name="T61" fmla="*/ 89 h 160"/>
              <a:gd name="T62" fmla="*/ 87 w 149"/>
              <a:gd name="T63" fmla="*/ 136 h 160"/>
              <a:gd name="T64" fmla="*/ 88 w 149"/>
              <a:gd name="T65" fmla="*/ 144 h 160"/>
              <a:gd name="T66" fmla="*/ 102 w 149"/>
              <a:gd name="T67" fmla="*/ 141 h 160"/>
              <a:gd name="T68" fmla="*/ 140 w 149"/>
              <a:gd name="T69" fmla="*/ 135 h 160"/>
              <a:gd name="T70" fmla="*/ 117 w 149"/>
              <a:gd name="T71" fmla="*/ 138 h 160"/>
              <a:gd name="T72" fmla="*/ 102 w 149"/>
              <a:gd name="T73" fmla="*/ 134 h 160"/>
              <a:gd name="T74" fmla="*/ 94 w 149"/>
              <a:gd name="T75" fmla="*/ 138 h 160"/>
              <a:gd name="T76" fmla="*/ 97 w 149"/>
              <a:gd name="T77" fmla="*/ 129 h 160"/>
              <a:gd name="T78" fmla="*/ 117 w 149"/>
              <a:gd name="T79" fmla="*/ 85 h 160"/>
              <a:gd name="T80" fmla="*/ 144 w 149"/>
              <a:gd name="T81" fmla="*/ 112 h 160"/>
              <a:gd name="T82" fmla="*/ 117 w 149"/>
              <a:gd name="T83" fmla="*/ 138 h 160"/>
              <a:gd name="T84" fmla="*/ 115 w 149"/>
              <a:gd name="T85" fmla="*/ 110 h 160"/>
              <a:gd name="T86" fmla="*/ 115 w 149"/>
              <a:gd name="T87" fmla="*/ 114 h 160"/>
              <a:gd name="T88" fmla="*/ 119 w 149"/>
              <a:gd name="T89" fmla="*/ 114 h 160"/>
              <a:gd name="T90" fmla="*/ 119 w 149"/>
              <a:gd name="T91" fmla="*/ 110 h 160"/>
              <a:gd name="T92" fmla="*/ 128 w 149"/>
              <a:gd name="T93" fmla="*/ 109 h 160"/>
              <a:gd name="T94" fmla="*/ 125 w 149"/>
              <a:gd name="T95" fmla="*/ 112 h 160"/>
              <a:gd name="T96" fmla="*/ 128 w 149"/>
              <a:gd name="T97" fmla="*/ 115 h 160"/>
              <a:gd name="T98" fmla="*/ 131 w 149"/>
              <a:gd name="T99" fmla="*/ 112 h 160"/>
              <a:gd name="T100" fmla="*/ 128 w 149"/>
              <a:gd name="T101" fmla="*/ 109 h 160"/>
              <a:gd name="T102" fmla="*/ 104 w 149"/>
              <a:gd name="T103" fmla="*/ 110 h 160"/>
              <a:gd name="T104" fmla="*/ 104 w 149"/>
              <a:gd name="T105" fmla="*/ 114 h 160"/>
              <a:gd name="T106" fmla="*/ 108 w 149"/>
              <a:gd name="T107" fmla="*/ 114 h 160"/>
              <a:gd name="T108" fmla="*/ 108 w 149"/>
              <a:gd name="T109" fmla="*/ 110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149" h="160">
                <a:moveTo>
                  <a:pt x="79" y="55"/>
                </a:moveTo>
                <a:cubicBezTo>
                  <a:pt x="78" y="56"/>
                  <a:pt x="78" y="57"/>
                  <a:pt x="78" y="58"/>
                </a:cubicBezTo>
                <a:cubicBezTo>
                  <a:pt x="78" y="81"/>
                  <a:pt x="78" y="81"/>
                  <a:pt x="78" y="81"/>
                </a:cubicBezTo>
                <a:cubicBezTo>
                  <a:pt x="78" y="82"/>
                  <a:pt x="79" y="84"/>
                  <a:pt x="81" y="84"/>
                </a:cubicBezTo>
                <a:cubicBezTo>
                  <a:pt x="82" y="84"/>
                  <a:pt x="84" y="82"/>
                  <a:pt x="84" y="81"/>
                </a:cubicBezTo>
                <a:cubicBezTo>
                  <a:pt x="84" y="59"/>
                  <a:pt x="84" y="59"/>
                  <a:pt x="84" y="59"/>
                </a:cubicBezTo>
                <a:cubicBezTo>
                  <a:pt x="87" y="56"/>
                  <a:pt x="88" y="53"/>
                  <a:pt x="88" y="49"/>
                </a:cubicBezTo>
                <a:cubicBezTo>
                  <a:pt x="88" y="25"/>
                  <a:pt x="88" y="25"/>
                  <a:pt x="88" y="25"/>
                </a:cubicBezTo>
                <a:cubicBezTo>
                  <a:pt x="88" y="11"/>
                  <a:pt x="77" y="0"/>
                  <a:pt x="64" y="0"/>
                </a:cubicBezTo>
                <a:cubicBezTo>
                  <a:pt x="59" y="0"/>
                  <a:pt x="59" y="0"/>
                  <a:pt x="59" y="0"/>
                </a:cubicBezTo>
                <a:cubicBezTo>
                  <a:pt x="45" y="0"/>
                  <a:pt x="34" y="11"/>
                  <a:pt x="34" y="25"/>
                </a:cubicBezTo>
                <a:cubicBezTo>
                  <a:pt x="34" y="49"/>
                  <a:pt x="34" y="49"/>
                  <a:pt x="34" y="49"/>
                </a:cubicBezTo>
                <a:cubicBezTo>
                  <a:pt x="34" y="53"/>
                  <a:pt x="36" y="56"/>
                  <a:pt x="39" y="59"/>
                </a:cubicBezTo>
                <a:cubicBezTo>
                  <a:pt x="39" y="80"/>
                  <a:pt x="39" y="80"/>
                  <a:pt x="39" y="80"/>
                </a:cubicBezTo>
                <a:cubicBezTo>
                  <a:pt x="34" y="82"/>
                  <a:pt x="19" y="90"/>
                  <a:pt x="5" y="101"/>
                </a:cubicBezTo>
                <a:cubicBezTo>
                  <a:pt x="2" y="104"/>
                  <a:pt x="0" y="108"/>
                  <a:pt x="0" y="113"/>
                </a:cubicBezTo>
                <a:cubicBezTo>
                  <a:pt x="0" y="129"/>
                  <a:pt x="0" y="129"/>
                  <a:pt x="0" y="129"/>
                </a:cubicBezTo>
                <a:cubicBezTo>
                  <a:pt x="0" y="131"/>
                  <a:pt x="1" y="132"/>
                  <a:pt x="3" y="132"/>
                </a:cubicBezTo>
                <a:cubicBezTo>
                  <a:pt x="5" y="132"/>
                  <a:pt x="6" y="131"/>
                  <a:pt x="6" y="129"/>
                </a:cubicBezTo>
                <a:cubicBezTo>
                  <a:pt x="6" y="113"/>
                  <a:pt x="6" y="113"/>
                  <a:pt x="6" y="113"/>
                </a:cubicBezTo>
                <a:cubicBezTo>
                  <a:pt x="6" y="110"/>
                  <a:pt x="7" y="108"/>
                  <a:pt x="9" y="106"/>
                </a:cubicBezTo>
                <a:cubicBezTo>
                  <a:pt x="24" y="94"/>
                  <a:pt x="40" y="86"/>
                  <a:pt x="43" y="84"/>
                </a:cubicBezTo>
                <a:cubicBezTo>
                  <a:pt x="44" y="84"/>
                  <a:pt x="45" y="82"/>
                  <a:pt x="45" y="81"/>
                </a:cubicBezTo>
                <a:cubicBezTo>
                  <a:pt x="45" y="58"/>
                  <a:pt x="45" y="58"/>
                  <a:pt x="45" y="58"/>
                </a:cubicBezTo>
                <a:cubicBezTo>
                  <a:pt x="45" y="57"/>
                  <a:pt x="44" y="56"/>
                  <a:pt x="44" y="55"/>
                </a:cubicBezTo>
                <a:cubicBezTo>
                  <a:pt x="41" y="54"/>
                  <a:pt x="40" y="51"/>
                  <a:pt x="40" y="49"/>
                </a:cubicBezTo>
                <a:cubicBezTo>
                  <a:pt x="40" y="25"/>
                  <a:pt x="40" y="25"/>
                  <a:pt x="40" y="25"/>
                </a:cubicBezTo>
                <a:cubicBezTo>
                  <a:pt x="40" y="14"/>
                  <a:pt x="49" y="6"/>
                  <a:pt x="59" y="6"/>
                </a:cubicBezTo>
                <a:cubicBezTo>
                  <a:pt x="64" y="6"/>
                  <a:pt x="64" y="6"/>
                  <a:pt x="64" y="6"/>
                </a:cubicBezTo>
                <a:cubicBezTo>
                  <a:pt x="74" y="6"/>
                  <a:pt x="83" y="14"/>
                  <a:pt x="83" y="25"/>
                </a:cubicBezTo>
                <a:cubicBezTo>
                  <a:pt x="83" y="49"/>
                  <a:pt x="83" y="49"/>
                  <a:pt x="83" y="49"/>
                </a:cubicBezTo>
                <a:cubicBezTo>
                  <a:pt x="82" y="51"/>
                  <a:pt x="81" y="54"/>
                  <a:pt x="79" y="55"/>
                </a:cubicBezTo>
                <a:close/>
                <a:moveTo>
                  <a:pt x="69" y="84"/>
                </a:moveTo>
                <a:cubicBezTo>
                  <a:pt x="68" y="84"/>
                  <a:pt x="66" y="86"/>
                  <a:pt x="66" y="87"/>
                </a:cubicBezTo>
                <a:cubicBezTo>
                  <a:pt x="66" y="89"/>
                  <a:pt x="66" y="90"/>
                  <a:pt x="65" y="91"/>
                </a:cubicBezTo>
                <a:cubicBezTo>
                  <a:pt x="64" y="91"/>
                  <a:pt x="64" y="91"/>
                  <a:pt x="64" y="92"/>
                </a:cubicBezTo>
                <a:cubicBezTo>
                  <a:pt x="63" y="92"/>
                  <a:pt x="62" y="92"/>
                  <a:pt x="61" y="92"/>
                </a:cubicBezTo>
                <a:cubicBezTo>
                  <a:pt x="58" y="92"/>
                  <a:pt x="56" y="90"/>
                  <a:pt x="56" y="87"/>
                </a:cubicBezTo>
                <a:cubicBezTo>
                  <a:pt x="56" y="86"/>
                  <a:pt x="55" y="84"/>
                  <a:pt x="53" y="84"/>
                </a:cubicBezTo>
                <a:cubicBezTo>
                  <a:pt x="52" y="84"/>
                  <a:pt x="50" y="86"/>
                  <a:pt x="50" y="87"/>
                </a:cubicBezTo>
                <a:cubicBezTo>
                  <a:pt x="50" y="90"/>
                  <a:pt x="51" y="92"/>
                  <a:pt x="53" y="94"/>
                </a:cubicBezTo>
                <a:cubicBezTo>
                  <a:pt x="50" y="150"/>
                  <a:pt x="50" y="150"/>
                  <a:pt x="50" y="150"/>
                </a:cubicBezTo>
                <a:cubicBezTo>
                  <a:pt x="50" y="151"/>
                  <a:pt x="51" y="152"/>
                  <a:pt x="51" y="152"/>
                </a:cubicBezTo>
                <a:cubicBezTo>
                  <a:pt x="59" y="159"/>
                  <a:pt x="59" y="159"/>
                  <a:pt x="59" y="159"/>
                </a:cubicBezTo>
                <a:cubicBezTo>
                  <a:pt x="60" y="160"/>
                  <a:pt x="60" y="160"/>
                  <a:pt x="61" y="160"/>
                </a:cubicBezTo>
                <a:cubicBezTo>
                  <a:pt x="62" y="160"/>
                  <a:pt x="62" y="160"/>
                  <a:pt x="63" y="159"/>
                </a:cubicBezTo>
                <a:cubicBezTo>
                  <a:pt x="71" y="152"/>
                  <a:pt x="71" y="152"/>
                  <a:pt x="71" y="152"/>
                </a:cubicBezTo>
                <a:cubicBezTo>
                  <a:pt x="71" y="152"/>
                  <a:pt x="72" y="151"/>
                  <a:pt x="72" y="150"/>
                </a:cubicBezTo>
                <a:cubicBezTo>
                  <a:pt x="69" y="95"/>
                  <a:pt x="69" y="95"/>
                  <a:pt x="69" y="95"/>
                </a:cubicBezTo>
                <a:cubicBezTo>
                  <a:pt x="71" y="93"/>
                  <a:pt x="72" y="90"/>
                  <a:pt x="72" y="87"/>
                </a:cubicBezTo>
                <a:cubicBezTo>
                  <a:pt x="72" y="86"/>
                  <a:pt x="71" y="84"/>
                  <a:pt x="69" y="84"/>
                </a:cubicBezTo>
                <a:close/>
                <a:moveTo>
                  <a:pt x="61" y="153"/>
                </a:moveTo>
                <a:cubicBezTo>
                  <a:pt x="56" y="149"/>
                  <a:pt x="56" y="149"/>
                  <a:pt x="56" y="149"/>
                </a:cubicBezTo>
                <a:cubicBezTo>
                  <a:pt x="59" y="98"/>
                  <a:pt x="59" y="98"/>
                  <a:pt x="59" y="98"/>
                </a:cubicBezTo>
                <a:cubicBezTo>
                  <a:pt x="59" y="98"/>
                  <a:pt x="60" y="98"/>
                  <a:pt x="61" y="98"/>
                </a:cubicBezTo>
                <a:cubicBezTo>
                  <a:pt x="62" y="98"/>
                  <a:pt x="63" y="98"/>
                  <a:pt x="63" y="98"/>
                </a:cubicBezTo>
                <a:cubicBezTo>
                  <a:pt x="66" y="149"/>
                  <a:pt x="66" y="149"/>
                  <a:pt x="66" y="149"/>
                </a:cubicBezTo>
                <a:lnTo>
                  <a:pt x="61" y="153"/>
                </a:lnTo>
                <a:close/>
                <a:moveTo>
                  <a:pt x="149" y="112"/>
                </a:moveTo>
                <a:cubicBezTo>
                  <a:pt x="149" y="103"/>
                  <a:pt x="146" y="95"/>
                  <a:pt x="140" y="89"/>
                </a:cubicBezTo>
                <a:cubicBezTo>
                  <a:pt x="134" y="82"/>
                  <a:pt x="125" y="79"/>
                  <a:pt x="117" y="79"/>
                </a:cubicBezTo>
                <a:cubicBezTo>
                  <a:pt x="108" y="79"/>
                  <a:pt x="100" y="82"/>
                  <a:pt x="94" y="89"/>
                </a:cubicBezTo>
                <a:cubicBezTo>
                  <a:pt x="82" y="100"/>
                  <a:pt x="81" y="119"/>
                  <a:pt x="91" y="132"/>
                </a:cubicBezTo>
                <a:cubicBezTo>
                  <a:pt x="90" y="134"/>
                  <a:pt x="88" y="136"/>
                  <a:pt x="87" y="136"/>
                </a:cubicBezTo>
                <a:cubicBezTo>
                  <a:pt x="85" y="137"/>
                  <a:pt x="84" y="139"/>
                  <a:pt x="85" y="141"/>
                </a:cubicBezTo>
                <a:cubicBezTo>
                  <a:pt x="85" y="142"/>
                  <a:pt x="86" y="144"/>
                  <a:pt x="88" y="144"/>
                </a:cubicBezTo>
                <a:cubicBezTo>
                  <a:pt x="89" y="144"/>
                  <a:pt x="90" y="144"/>
                  <a:pt x="90" y="144"/>
                </a:cubicBezTo>
                <a:cubicBezTo>
                  <a:pt x="94" y="144"/>
                  <a:pt x="98" y="143"/>
                  <a:pt x="102" y="141"/>
                </a:cubicBezTo>
                <a:cubicBezTo>
                  <a:pt x="106" y="143"/>
                  <a:pt x="112" y="144"/>
                  <a:pt x="117" y="144"/>
                </a:cubicBezTo>
                <a:cubicBezTo>
                  <a:pt x="125" y="144"/>
                  <a:pt x="134" y="141"/>
                  <a:pt x="140" y="135"/>
                </a:cubicBezTo>
                <a:cubicBezTo>
                  <a:pt x="146" y="129"/>
                  <a:pt x="149" y="120"/>
                  <a:pt x="149" y="112"/>
                </a:cubicBezTo>
                <a:close/>
                <a:moveTo>
                  <a:pt x="117" y="138"/>
                </a:moveTo>
                <a:cubicBezTo>
                  <a:pt x="112" y="138"/>
                  <a:pt x="107" y="137"/>
                  <a:pt x="103" y="135"/>
                </a:cubicBezTo>
                <a:cubicBezTo>
                  <a:pt x="103" y="135"/>
                  <a:pt x="102" y="134"/>
                  <a:pt x="102" y="134"/>
                </a:cubicBezTo>
                <a:cubicBezTo>
                  <a:pt x="101" y="134"/>
                  <a:pt x="100" y="135"/>
                  <a:pt x="100" y="135"/>
                </a:cubicBezTo>
                <a:cubicBezTo>
                  <a:pt x="98" y="137"/>
                  <a:pt x="96" y="137"/>
                  <a:pt x="94" y="138"/>
                </a:cubicBezTo>
                <a:cubicBezTo>
                  <a:pt x="95" y="136"/>
                  <a:pt x="96" y="135"/>
                  <a:pt x="97" y="133"/>
                </a:cubicBezTo>
                <a:cubicBezTo>
                  <a:pt x="98" y="132"/>
                  <a:pt x="97" y="130"/>
                  <a:pt x="97" y="129"/>
                </a:cubicBezTo>
                <a:cubicBezTo>
                  <a:pt x="87" y="119"/>
                  <a:pt x="88" y="103"/>
                  <a:pt x="98" y="93"/>
                </a:cubicBezTo>
                <a:cubicBezTo>
                  <a:pt x="103" y="88"/>
                  <a:pt x="110" y="85"/>
                  <a:pt x="117" y="85"/>
                </a:cubicBezTo>
                <a:cubicBezTo>
                  <a:pt x="124" y="85"/>
                  <a:pt x="131" y="88"/>
                  <a:pt x="136" y="93"/>
                </a:cubicBezTo>
                <a:cubicBezTo>
                  <a:pt x="141" y="98"/>
                  <a:pt x="144" y="105"/>
                  <a:pt x="144" y="112"/>
                </a:cubicBezTo>
                <a:cubicBezTo>
                  <a:pt x="144" y="119"/>
                  <a:pt x="141" y="126"/>
                  <a:pt x="136" y="131"/>
                </a:cubicBezTo>
                <a:cubicBezTo>
                  <a:pt x="131" y="136"/>
                  <a:pt x="124" y="138"/>
                  <a:pt x="117" y="138"/>
                </a:cubicBezTo>
                <a:close/>
                <a:moveTo>
                  <a:pt x="117" y="109"/>
                </a:moveTo>
                <a:cubicBezTo>
                  <a:pt x="116" y="109"/>
                  <a:pt x="115" y="109"/>
                  <a:pt x="115" y="110"/>
                </a:cubicBezTo>
                <a:cubicBezTo>
                  <a:pt x="114" y="110"/>
                  <a:pt x="114" y="111"/>
                  <a:pt x="114" y="112"/>
                </a:cubicBezTo>
                <a:cubicBezTo>
                  <a:pt x="114" y="112"/>
                  <a:pt x="114" y="113"/>
                  <a:pt x="115" y="114"/>
                </a:cubicBezTo>
                <a:cubicBezTo>
                  <a:pt x="115" y="114"/>
                  <a:pt x="116" y="115"/>
                  <a:pt x="117" y="115"/>
                </a:cubicBezTo>
                <a:cubicBezTo>
                  <a:pt x="117" y="115"/>
                  <a:pt x="118" y="114"/>
                  <a:pt x="119" y="114"/>
                </a:cubicBezTo>
                <a:cubicBezTo>
                  <a:pt x="119" y="113"/>
                  <a:pt x="120" y="112"/>
                  <a:pt x="120" y="112"/>
                </a:cubicBezTo>
                <a:cubicBezTo>
                  <a:pt x="120" y="111"/>
                  <a:pt x="119" y="110"/>
                  <a:pt x="119" y="110"/>
                </a:cubicBezTo>
                <a:cubicBezTo>
                  <a:pt x="118" y="109"/>
                  <a:pt x="117" y="109"/>
                  <a:pt x="117" y="109"/>
                </a:cubicBezTo>
                <a:close/>
                <a:moveTo>
                  <a:pt x="128" y="109"/>
                </a:moveTo>
                <a:cubicBezTo>
                  <a:pt x="127" y="109"/>
                  <a:pt x="126" y="109"/>
                  <a:pt x="126" y="110"/>
                </a:cubicBezTo>
                <a:cubicBezTo>
                  <a:pt x="125" y="110"/>
                  <a:pt x="125" y="111"/>
                  <a:pt x="125" y="112"/>
                </a:cubicBezTo>
                <a:cubicBezTo>
                  <a:pt x="125" y="112"/>
                  <a:pt x="125" y="113"/>
                  <a:pt x="126" y="114"/>
                </a:cubicBezTo>
                <a:cubicBezTo>
                  <a:pt x="126" y="114"/>
                  <a:pt x="127" y="115"/>
                  <a:pt x="128" y="115"/>
                </a:cubicBezTo>
                <a:cubicBezTo>
                  <a:pt x="129" y="115"/>
                  <a:pt x="129" y="114"/>
                  <a:pt x="130" y="114"/>
                </a:cubicBezTo>
                <a:cubicBezTo>
                  <a:pt x="130" y="113"/>
                  <a:pt x="131" y="112"/>
                  <a:pt x="131" y="112"/>
                </a:cubicBezTo>
                <a:cubicBezTo>
                  <a:pt x="131" y="111"/>
                  <a:pt x="130" y="110"/>
                  <a:pt x="130" y="110"/>
                </a:cubicBezTo>
                <a:cubicBezTo>
                  <a:pt x="129" y="109"/>
                  <a:pt x="129" y="109"/>
                  <a:pt x="128" y="109"/>
                </a:cubicBezTo>
                <a:close/>
                <a:moveTo>
                  <a:pt x="106" y="109"/>
                </a:moveTo>
                <a:cubicBezTo>
                  <a:pt x="105" y="109"/>
                  <a:pt x="104" y="109"/>
                  <a:pt x="104" y="110"/>
                </a:cubicBezTo>
                <a:cubicBezTo>
                  <a:pt x="103" y="110"/>
                  <a:pt x="103" y="111"/>
                  <a:pt x="103" y="112"/>
                </a:cubicBezTo>
                <a:cubicBezTo>
                  <a:pt x="103" y="112"/>
                  <a:pt x="103" y="113"/>
                  <a:pt x="104" y="114"/>
                </a:cubicBezTo>
                <a:cubicBezTo>
                  <a:pt x="104" y="114"/>
                  <a:pt x="105" y="115"/>
                  <a:pt x="106" y="115"/>
                </a:cubicBezTo>
                <a:cubicBezTo>
                  <a:pt x="106" y="115"/>
                  <a:pt x="107" y="114"/>
                  <a:pt x="108" y="114"/>
                </a:cubicBezTo>
                <a:cubicBezTo>
                  <a:pt x="108" y="113"/>
                  <a:pt x="109" y="112"/>
                  <a:pt x="109" y="112"/>
                </a:cubicBezTo>
                <a:cubicBezTo>
                  <a:pt x="109" y="111"/>
                  <a:pt x="108" y="110"/>
                  <a:pt x="108" y="110"/>
                </a:cubicBezTo>
                <a:cubicBezTo>
                  <a:pt x="107" y="109"/>
                  <a:pt x="106" y="109"/>
                  <a:pt x="106" y="10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64" name="Freeform 863">
            <a:extLst>
              <a:ext uri="{FF2B5EF4-FFF2-40B4-BE49-F238E27FC236}">
                <a16:creationId xmlns:a16="http://schemas.microsoft.com/office/drawing/2014/main" xmlns="" id="{5983F9A5-9D2B-4C77-993E-13999CBD0A3F}"/>
              </a:ext>
            </a:extLst>
          </p:cNvPr>
          <p:cNvSpPr>
            <a:spLocks noEditPoints="1"/>
          </p:cNvSpPr>
          <p:nvPr/>
        </p:nvSpPr>
        <p:spPr bwMode="auto">
          <a:xfrm>
            <a:off x="10183813" y="3462338"/>
            <a:ext cx="398463" cy="549275"/>
          </a:xfrm>
          <a:custGeom>
            <a:avLst/>
            <a:gdLst>
              <a:gd name="T0" fmla="*/ 41 w 117"/>
              <a:gd name="T1" fmla="*/ 4 h 160"/>
              <a:gd name="T2" fmla="*/ 59 w 117"/>
              <a:gd name="T3" fmla="*/ 132 h 160"/>
              <a:gd name="T4" fmla="*/ 76 w 117"/>
              <a:gd name="T5" fmla="*/ 146 h 160"/>
              <a:gd name="T6" fmla="*/ 82 w 117"/>
              <a:gd name="T7" fmla="*/ 105 h 160"/>
              <a:gd name="T8" fmla="*/ 107 w 117"/>
              <a:gd name="T9" fmla="*/ 71 h 160"/>
              <a:gd name="T10" fmla="*/ 92 w 117"/>
              <a:gd name="T11" fmla="*/ 38 h 160"/>
              <a:gd name="T12" fmla="*/ 16 w 117"/>
              <a:gd name="T13" fmla="*/ 71 h 160"/>
              <a:gd name="T14" fmla="*/ 30 w 117"/>
              <a:gd name="T15" fmla="*/ 54 h 160"/>
              <a:gd name="T16" fmla="*/ 35 w 117"/>
              <a:gd name="T17" fmla="*/ 54 h 160"/>
              <a:gd name="T18" fmla="*/ 59 w 117"/>
              <a:gd name="T19" fmla="*/ 71 h 160"/>
              <a:gd name="T20" fmla="*/ 64 w 117"/>
              <a:gd name="T21" fmla="*/ 6 h 160"/>
              <a:gd name="T22" fmla="*/ 64 w 117"/>
              <a:gd name="T23" fmla="*/ 6 h 160"/>
              <a:gd name="T24" fmla="*/ 39 w 117"/>
              <a:gd name="T25" fmla="*/ 32 h 160"/>
              <a:gd name="T26" fmla="*/ 59 w 117"/>
              <a:gd name="T27" fmla="*/ 102 h 160"/>
              <a:gd name="T28" fmla="*/ 64 w 117"/>
              <a:gd name="T29" fmla="*/ 102 h 160"/>
              <a:gd name="T30" fmla="*/ 64 w 117"/>
              <a:gd name="T31" fmla="*/ 102 h 160"/>
              <a:gd name="T32" fmla="*/ 86 w 117"/>
              <a:gd name="T33" fmla="*/ 38 h 160"/>
              <a:gd name="T34" fmla="*/ 64 w 117"/>
              <a:gd name="T35" fmla="*/ 71 h 160"/>
              <a:gd name="T36" fmla="*/ 91 w 117"/>
              <a:gd name="T37" fmla="*/ 32 h 160"/>
              <a:gd name="T38" fmla="*/ 105 w 117"/>
              <a:gd name="T39" fmla="*/ 32 h 160"/>
              <a:gd name="T40" fmla="*/ 39 w 117"/>
              <a:gd name="T41" fmla="*/ 18 h 160"/>
              <a:gd name="T42" fmla="*/ 43 w 117"/>
              <a:gd name="T43" fmla="*/ 10 h 160"/>
              <a:gd name="T44" fmla="*/ 46 w 117"/>
              <a:gd name="T45" fmla="*/ 101 h 160"/>
              <a:gd name="T46" fmla="*/ 62 w 117"/>
              <a:gd name="T47" fmla="*/ 154 h 160"/>
              <a:gd name="T48" fmla="*/ 70 w 117"/>
              <a:gd name="T49" fmla="*/ 146 h 160"/>
              <a:gd name="T50" fmla="*/ 90 w 117"/>
              <a:gd name="T51" fmla="*/ 77 h 160"/>
              <a:gd name="T52" fmla="*/ 38 w 117"/>
              <a:gd name="T53" fmla="*/ 146 h 160"/>
              <a:gd name="T54" fmla="*/ 41 w 117"/>
              <a:gd name="T55" fmla="*/ 143 h 160"/>
              <a:gd name="T56" fmla="*/ 22 w 117"/>
              <a:gd name="T57" fmla="*/ 149 h 160"/>
              <a:gd name="T58" fmla="*/ 19 w 117"/>
              <a:gd name="T59" fmla="*/ 146 h 160"/>
              <a:gd name="T60" fmla="*/ 34 w 117"/>
              <a:gd name="T61" fmla="*/ 146 h 160"/>
              <a:gd name="T62" fmla="*/ 10 w 117"/>
              <a:gd name="T63" fmla="*/ 144 h 160"/>
              <a:gd name="T64" fmla="*/ 12 w 117"/>
              <a:gd name="T65" fmla="*/ 149 h 160"/>
              <a:gd name="T66" fmla="*/ 14 w 117"/>
              <a:gd name="T67" fmla="*/ 144 h 160"/>
              <a:gd name="T68" fmla="*/ 109 w 117"/>
              <a:gd name="T69" fmla="*/ 144 h 160"/>
              <a:gd name="T70" fmla="*/ 111 w 117"/>
              <a:gd name="T71" fmla="*/ 149 h 160"/>
              <a:gd name="T72" fmla="*/ 113 w 117"/>
              <a:gd name="T73" fmla="*/ 144 h 160"/>
              <a:gd name="T74" fmla="*/ 102 w 117"/>
              <a:gd name="T75" fmla="*/ 143 h 160"/>
              <a:gd name="T76" fmla="*/ 104 w 117"/>
              <a:gd name="T77" fmla="*/ 146 h 160"/>
              <a:gd name="T78" fmla="*/ 89 w 117"/>
              <a:gd name="T79" fmla="*/ 146 h 160"/>
              <a:gd name="T80" fmla="*/ 92 w 117"/>
              <a:gd name="T81" fmla="*/ 143 h 160"/>
              <a:gd name="T82" fmla="*/ 85 w 117"/>
              <a:gd name="T83" fmla="*/ 146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17" h="160">
                <a:moveTo>
                  <a:pt x="112" y="34"/>
                </a:moveTo>
                <a:cubicBezTo>
                  <a:pt x="103" y="13"/>
                  <a:pt x="84" y="0"/>
                  <a:pt x="62" y="0"/>
                </a:cubicBezTo>
                <a:cubicBezTo>
                  <a:pt x="54" y="0"/>
                  <a:pt x="47" y="1"/>
                  <a:pt x="41" y="4"/>
                </a:cubicBezTo>
                <a:cubicBezTo>
                  <a:pt x="13" y="16"/>
                  <a:pt x="0" y="48"/>
                  <a:pt x="11" y="75"/>
                </a:cubicBezTo>
                <a:cubicBezTo>
                  <a:pt x="19" y="95"/>
                  <a:pt x="38" y="108"/>
                  <a:pt x="59" y="109"/>
                </a:cubicBezTo>
                <a:cubicBezTo>
                  <a:pt x="59" y="132"/>
                  <a:pt x="59" y="132"/>
                  <a:pt x="59" y="132"/>
                </a:cubicBezTo>
                <a:cubicBezTo>
                  <a:pt x="52" y="133"/>
                  <a:pt x="47" y="139"/>
                  <a:pt x="47" y="146"/>
                </a:cubicBezTo>
                <a:cubicBezTo>
                  <a:pt x="47" y="154"/>
                  <a:pt x="54" y="160"/>
                  <a:pt x="62" y="160"/>
                </a:cubicBezTo>
                <a:cubicBezTo>
                  <a:pt x="69" y="160"/>
                  <a:pt x="76" y="154"/>
                  <a:pt x="76" y="146"/>
                </a:cubicBezTo>
                <a:cubicBezTo>
                  <a:pt x="76" y="139"/>
                  <a:pt x="71" y="133"/>
                  <a:pt x="64" y="132"/>
                </a:cubicBezTo>
                <a:cubicBezTo>
                  <a:pt x="64" y="109"/>
                  <a:pt x="64" y="109"/>
                  <a:pt x="64" y="109"/>
                </a:cubicBezTo>
                <a:cubicBezTo>
                  <a:pt x="71" y="109"/>
                  <a:pt x="77" y="107"/>
                  <a:pt x="82" y="105"/>
                </a:cubicBezTo>
                <a:cubicBezTo>
                  <a:pt x="96" y="99"/>
                  <a:pt x="106" y="89"/>
                  <a:pt x="112" y="75"/>
                </a:cubicBezTo>
                <a:cubicBezTo>
                  <a:pt x="117" y="62"/>
                  <a:pt x="117" y="47"/>
                  <a:pt x="112" y="34"/>
                </a:cubicBezTo>
                <a:close/>
                <a:moveTo>
                  <a:pt x="107" y="71"/>
                </a:moveTo>
                <a:cubicBezTo>
                  <a:pt x="92" y="71"/>
                  <a:pt x="92" y="71"/>
                  <a:pt x="92" y="71"/>
                </a:cubicBezTo>
                <a:cubicBezTo>
                  <a:pt x="93" y="66"/>
                  <a:pt x="94" y="60"/>
                  <a:pt x="94" y="54"/>
                </a:cubicBezTo>
                <a:cubicBezTo>
                  <a:pt x="94" y="49"/>
                  <a:pt x="94" y="43"/>
                  <a:pt x="92" y="38"/>
                </a:cubicBezTo>
                <a:cubicBezTo>
                  <a:pt x="107" y="38"/>
                  <a:pt x="107" y="38"/>
                  <a:pt x="107" y="38"/>
                </a:cubicBezTo>
                <a:cubicBezTo>
                  <a:pt x="111" y="49"/>
                  <a:pt x="111" y="60"/>
                  <a:pt x="107" y="71"/>
                </a:cubicBezTo>
                <a:close/>
                <a:moveTo>
                  <a:pt x="16" y="71"/>
                </a:moveTo>
                <a:cubicBezTo>
                  <a:pt x="12" y="60"/>
                  <a:pt x="12" y="48"/>
                  <a:pt x="16" y="38"/>
                </a:cubicBezTo>
                <a:cubicBezTo>
                  <a:pt x="31" y="38"/>
                  <a:pt x="31" y="38"/>
                  <a:pt x="31" y="38"/>
                </a:cubicBezTo>
                <a:cubicBezTo>
                  <a:pt x="30" y="43"/>
                  <a:pt x="30" y="49"/>
                  <a:pt x="30" y="54"/>
                </a:cubicBezTo>
                <a:cubicBezTo>
                  <a:pt x="30" y="60"/>
                  <a:pt x="30" y="66"/>
                  <a:pt x="32" y="71"/>
                </a:cubicBezTo>
                <a:cubicBezTo>
                  <a:pt x="16" y="71"/>
                  <a:pt x="16" y="71"/>
                  <a:pt x="16" y="71"/>
                </a:cubicBezTo>
                <a:close/>
                <a:moveTo>
                  <a:pt x="35" y="54"/>
                </a:moveTo>
                <a:cubicBezTo>
                  <a:pt x="35" y="49"/>
                  <a:pt x="36" y="43"/>
                  <a:pt x="37" y="38"/>
                </a:cubicBezTo>
                <a:cubicBezTo>
                  <a:pt x="59" y="38"/>
                  <a:pt x="59" y="38"/>
                  <a:pt x="59" y="38"/>
                </a:cubicBezTo>
                <a:cubicBezTo>
                  <a:pt x="59" y="71"/>
                  <a:pt x="59" y="71"/>
                  <a:pt x="59" y="71"/>
                </a:cubicBezTo>
                <a:cubicBezTo>
                  <a:pt x="38" y="71"/>
                  <a:pt x="38" y="71"/>
                  <a:pt x="38" y="71"/>
                </a:cubicBezTo>
                <a:cubicBezTo>
                  <a:pt x="36" y="66"/>
                  <a:pt x="35" y="60"/>
                  <a:pt x="35" y="54"/>
                </a:cubicBezTo>
                <a:close/>
                <a:moveTo>
                  <a:pt x="64" y="6"/>
                </a:moveTo>
                <a:cubicBezTo>
                  <a:pt x="73" y="8"/>
                  <a:pt x="81" y="18"/>
                  <a:pt x="85" y="32"/>
                </a:cubicBezTo>
                <a:cubicBezTo>
                  <a:pt x="64" y="32"/>
                  <a:pt x="64" y="32"/>
                  <a:pt x="64" y="32"/>
                </a:cubicBezTo>
                <a:lnTo>
                  <a:pt x="64" y="6"/>
                </a:lnTo>
                <a:close/>
                <a:moveTo>
                  <a:pt x="59" y="7"/>
                </a:moveTo>
                <a:cubicBezTo>
                  <a:pt x="59" y="32"/>
                  <a:pt x="59" y="32"/>
                  <a:pt x="59" y="32"/>
                </a:cubicBezTo>
                <a:cubicBezTo>
                  <a:pt x="39" y="32"/>
                  <a:pt x="39" y="32"/>
                  <a:pt x="39" y="32"/>
                </a:cubicBezTo>
                <a:cubicBezTo>
                  <a:pt x="43" y="19"/>
                  <a:pt x="50" y="9"/>
                  <a:pt x="59" y="7"/>
                </a:cubicBezTo>
                <a:close/>
                <a:moveTo>
                  <a:pt x="59" y="77"/>
                </a:moveTo>
                <a:cubicBezTo>
                  <a:pt x="59" y="102"/>
                  <a:pt x="59" y="102"/>
                  <a:pt x="59" y="102"/>
                </a:cubicBezTo>
                <a:cubicBezTo>
                  <a:pt x="51" y="100"/>
                  <a:pt x="44" y="90"/>
                  <a:pt x="39" y="77"/>
                </a:cubicBezTo>
                <a:lnTo>
                  <a:pt x="59" y="77"/>
                </a:lnTo>
                <a:close/>
                <a:moveTo>
                  <a:pt x="64" y="102"/>
                </a:moveTo>
                <a:cubicBezTo>
                  <a:pt x="64" y="77"/>
                  <a:pt x="64" y="77"/>
                  <a:pt x="64" y="77"/>
                </a:cubicBezTo>
                <a:cubicBezTo>
                  <a:pt x="84" y="77"/>
                  <a:pt x="84" y="77"/>
                  <a:pt x="84" y="77"/>
                </a:cubicBezTo>
                <a:cubicBezTo>
                  <a:pt x="80" y="90"/>
                  <a:pt x="73" y="100"/>
                  <a:pt x="64" y="102"/>
                </a:cubicBezTo>
                <a:close/>
                <a:moveTo>
                  <a:pt x="64" y="71"/>
                </a:moveTo>
                <a:cubicBezTo>
                  <a:pt x="64" y="38"/>
                  <a:pt x="64" y="38"/>
                  <a:pt x="64" y="38"/>
                </a:cubicBezTo>
                <a:cubicBezTo>
                  <a:pt x="86" y="38"/>
                  <a:pt x="86" y="38"/>
                  <a:pt x="86" y="38"/>
                </a:cubicBezTo>
                <a:cubicBezTo>
                  <a:pt x="88" y="43"/>
                  <a:pt x="88" y="49"/>
                  <a:pt x="88" y="54"/>
                </a:cubicBezTo>
                <a:cubicBezTo>
                  <a:pt x="88" y="60"/>
                  <a:pt x="87" y="66"/>
                  <a:pt x="86" y="71"/>
                </a:cubicBezTo>
                <a:cubicBezTo>
                  <a:pt x="64" y="71"/>
                  <a:pt x="64" y="71"/>
                  <a:pt x="64" y="71"/>
                </a:cubicBezTo>
                <a:cubicBezTo>
                  <a:pt x="64" y="71"/>
                  <a:pt x="64" y="71"/>
                  <a:pt x="64" y="71"/>
                </a:cubicBezTo>
                <a:close/>
                <a:moveTo>
                  <a:pt x="105" y="32"/>
                </a:moveTo>
                <a:cubicBezTo>
                  <a:pt x="91" y="32"/>
                  <a:pt x="91" y="32"/>
                  <a:pt x="91" y="32"/>
                </a:cubicBezTo>
                <a:cubicBezTo>
                  <a:pt x="89" y="27"/>
                  <a:pt x="88" y="22"/>
                  <a:pt x="85" y="18"/>
                </a:cubicBezTo>
                <a:cubicBezTo>
                  <a:pt x="83" y="14"/>
                  <a:pt x="81" y="12"/>
                  <a:pt x="79" y="9"/>
                </a:cubicBezTo>
                <a:cubicBezTo>
                  <a:pt x="90" y="13"/>
                  <a:pt x="99" y="21"/>
                  <a:pt x="105" y="32"/>
                </a:cubicBezTo>
                <a:close/>
                <a:moveTo>
                  <a:pt x="43" y="10"/>
                </a:moveTo>
                <a:cubicBezTo>
                  <a:pt x="43" y="9"/>
                  <a:pt x="44" y="9"/>
                  <a:pt x="45" y="9"/>
                </a:cubicBezTo>
                <a:cubicBezTo>
                  <a:pt x="42" y="11"/>
                  <a:pt x="40" y="14"/>
                  <a:pt x="39" y="18"/>
                </a:cubicBezTo>
                <a:cubicBezTo>
                  <a:pt x="36" y="22"/>
                  <a:pt x="34" y="27"/>
                  <a:pt x="33" y="32"/>
                </a:cubicBezTo>
                <a:cubicBezTo>
                  <a:pt x="19" y="32"/>
                  <a:pt x="19" y="32"/>
                  <a:pt x="19" y="32"/>
                </a:cubicBezTo>
                <a:cubicBezTo>
                  <a:pt x="24" y="22"/>
                  <a:pt x="32" y="14"/>
                  <a:pt x="43" y="10"/>
                </a:cubicBezTo>
                <a:close/>
                <a:moveTo>
                  <a:pt x="19" y="77"/>
                </a:moveTo>
                <a:cubicBezTo>
                  <a:pt x="33" y="77"/>
                  <a:pt x="33" y="77"/>
                  <a:pt x="33" y="77"/>
                </a:cubicBezTo>
                <a:cubicBezTo>
                  <a:pt x="36" y="86"/>
                  <a:pt x="41" y="95"/>
                  <a:pt x="46" y="101"/>
                </a:cubicBezTo>
                <a:cubicBezTo>
                  <a:pt x="34" y="97"/>
                  <a:pt x="24" y="88"/>
                  <a:pt x="19" y="77"/>
                </a:cubicBezTo>
                <a:close/>
                <a:moveTo>
                  <a:pt x="70" y="146"/>
                </a:moveTo>
                <a:cubicBezTo>
                  <a:pt x="70" y="150"/>
                  <a:pt x="66" y="154"/>
                  <a:pt x="62" y="154"/>
                </a:cubicBezTo>
                <a:cubicBezTo>
                  <a:pt x="57" y="154"/>
                  <a:pt x="53" y="150"/>
                  <a:pt x="53" y="146"/>
                </a:cubicBezTo>
                <a:cubicBezTo>
                  <a:pt x="53" y="141"/>
                  <a:pt x="57" y="137"/>
                  <a:pt x="62" y="137"/>
                </a:cubicBezTo>
                <a:cubicBezTo>
                  <a:pt x="66" y="137"/>
                  <a:pt x="70" y="141"/>
                  <a:pt x="70" y="146"/>
                </a:cubicBezTo>
                <a:close/>
                <a:moveTo>
                  <a:pt x="80" y="99"/>
                </a:moveTo>
                <a:cubicBezTo>
                  <a:pt x="79" y="100"/>
                  <a:pt x="79" y="100"/>
                  <a:pt x="78" y="100"/>
                </a:cubicBezTo>
                <a:cubicBezTo>
                  <a:pt x="83" y="95"/>
                  <a:pt x="88" y="86"/>
                  <a:pt x="90" y="77"/>
                </a:cubicBezTo>
                <a:cubicBezTo>
                  <a:pt x="105" y="77"/>
                  <a:pt x="105" y="77"/>
                  <a:pt x="105" y="77"/>
                </a:cubicBezTo>
                <a:cubicBezTo>
                  <a:pt x="99" y="87"/>
                  <a:pt x="91" y="95"/>
                  <a:pt x="80" y="99"/>
                </a:cubicBezTo>
                <a:close/>
                <a:moveTo>
                  <a:pt x="38" y="146"/>
                </a:moveTo>
                <a:cubicBezTo>
                  <a:pt x="38" y="147"/>
                  <a:pt x="39" y="149"/>
                  <a:pt x="41" y="149"/>
                </a:cubicBezTo>
                <a:cubicBezTo>
                  <a:pt x="42" y="149"/>
                  <a:pt x="44" y="147"/>
                  <a:pt x="44" y="146"/>
                </a:cubicBezTo>
                <a:cubicBezTo>
                  <a:pt x="44" y="144"/>
                  <a:pt x="42" y="143"/>
                  <a:pt x="41" y="143"/>
                </a:cubicBezTo>
                <a:cubicBezTo>
                  <a:pt x="39" y="143"/>
                  <a:pt x="38" y="144"/>
                  <a:pt x="38" y="146"/>
                </a:cubicBezTo>
                <a:close/>
                <a:moveTo>
                  <a:pt x="19" y="146"/>
                </a:moveTo>
                <a:cubicBezTo>
                  <a:pt x="19" y="147"/>
                  <a:pt x="20" y="149"/>
                  <a:pt x="22" y="149"/>
                </a:cubicBezTo>
                <a:cubicBezTo>
                  <a:pt x="23" y="149"/>
                  <a:pt x="25" y="147"/>
                  <a:pt x="25" y="146"/>
                </a:cubicBezTo>
                <a:cubicBezTo>
                  <a:pt x="25" y="144"/>
                  <a:pt x="23" y="143"/>
                  <a:pt x="22" y="143"/>
                </a:cubicBezTo>
                <a:cubicBezTo>
                  <a:pt x="20" y="143"/>
                  <a:pt x="19" y="144"/>
                  <a:pt x="19" y="146"/>
                </a:cubicBezTo>
                <a:close/>
                <a:moveTo>
                  <a:pt x="28" y="146"/>
                </a:moveTo>
                <a:cubicBezTo>
                  <a:pt x="28" y="147"/>
                  <a:pt x="29" y="149"/>
                  <a:pt x="31" y="149"/>
                </a:cubicBezTo>
                <a:cubicBezTo>
                  <a:pt x="33" y="149"/>
                  <a:pt x="34" y="147"/>
                  <a:pt x="34" y="146"/>
                </a:cubicBezTo>
                <a:cubicBezTo>
                  <a:pt x="34" y="144"/>
                  <a:pt x="33" y="143"/>
                  <a:pt x="31" y="143"/>
                </a:cubicBezTo>
                <a:cubicBezTo>
                  <a:pt x="29" y="143"/>
                  <a:pt x="28" y="144"/>
                  <a:pt x="28" y="146"/>
                </a:cubicBezTo>
                <a:close/>
                <a:moveTo>
                  <a:pt x="10" y="144"/>
                </a:moveTo>
                <a:cubicBezTo>
                  <a:pt x="9" y="144"/>
                  <a:pt x="9" y="145"/>
                  <a:pt x="9" y="146"/>
                </a:cubicBezTo>
                <a:cubicBezTo>
                  <a:pt x="9" y="147"/>
                  <a:pt x="9" y="147"/>
                  <a:pt x="10" y="148"/>
                </a:cubicBezTo>
                <a:cubicBezTo>
                  <a:pt x="10" y="148"/>
                  <a:pt x="11" y="149"/>
                  <a:pt x="12" y="149"/>
                </a:cubicBezTo>
                <a:cubicBezTo>
                  <a:pt x="13" y="149"/>
                  <a:pt x="14" y="148"/>
                  <a:pt x="14" y="148"/>
                </a:cubicBezTo>
                <a:cubicBezTo>
                  <a:pt x="15" y="147"/>
                  <a:pt x="15" y="147"/>
                  <a:pt x="15" y="146"/>
                </a:cubicBezTo>
                <a:cubicBezTo>
                  <a:pt x="15" y="145"/>
                  <a:pt x="15" y="144"/>
                  <a:pt x="14" y="144"/>
                </a:cubicBezTo>
                <a:cubicBezTo>
                  <a:pt x="14" y="143"/>
                  <a:pt x="13" y="143"/>
                  <a:pt x="12" y="143"/>
                </a:cubicBezTo>
                <a:cubicBezTo>
                  <a:pt x="11" y="143"/>
                  <a:pt x="10" y="143"/>
                  <a:pt x="10" y="144"/>
                </a:cubicBezTo>
                <a:close/>
                <a:moveTo>
                  <a:pt x="109" y="144"/>
                </a:moveTo>
                <a:cubicBezTo>
                  <a:pt x="108" y="144"/>
                  <a:pt x="108" y="145"/>
                  <a:pt x="108" y="146"/>
                </a:cubicBezTo>
                <a:cubicBezTo>
                  <a:pt x="108" y="147"/>
                  <a:pt x="108" y="147"/>
                  <a:pt x="109" y="148"/>
                </a:cubicBezTo>
                <a:cubicBezTo>
                  <a:pt x="110" y="148"/>
                  <a:pt x="110" y="149"/>
                  <a:pt x="111" y="149"/>
                </a:cubicBezTo>
                <a:cubicBezTo>
                  <a:pt x="112" y="149"/>
                  <a:pt x="113" y="148"/>
                  <a:pt x="113" y="148"/>
                </a:cubicBezTo>
                <a:cubicBezTo>
                  <a:pt x="114" y="147"/>
                  <a:pt x="114" y="147"/>
                  <a:pt x="114" y="146"/>
                </a:cubicBezTo>
                <a:cubicBezTo>
                  <a:pt x="114" y="145"/>
                  <a:pt x="114" y="144"/>
                  <a:pt x="113" y="144"/>
                </a:cubicBezTo>
                <a:cubicBezTo>
                  <a:pt x="113" y="143"/>
                  <a:pt x="112" y="143"/>
                  <a:pt x="111" y="143"/>
                </a:cubicBezTo>
                <a:cubicBezTo>
                  <a:pt x="110" y="143"/>
                  <a:pt x="110" y="143"/>
                  <a:pt x="109" y="144"/>
                </a:cubicBezTo>
                <a:close/>
                <a:moveTo>
                  <a:pt x="102" y="143"/>
                </a:moveTo>
                <a:cubicBezTo>
                  <a:pt x="100" y="143"/>
                  <a:pt x="99" y="144"/>
                  <a:pt x="99" y="146"/>
                </a:cubicBezTo>
                <a:cubicBezTo>
                  <a:pt x="99" y="147"/>
                  <a:pt x="100" y="149"/>
                  <a:pt x="102" y="149"/>
                </a:cubicBezTo>
                <a:cubicBezTo>
                  <a:pt x="103" y="149"/>
                  <a:pt x="104" y="147"/>
                  <a:pt x="104" y="146"/>
                </a:cubicBezTo>
                <a:cubicBezTo>
                  <a:pt x="104" y="144"/>
                  <a:pt x="103" y="143"/>
                  <a:pt x="102" y="143"/>
                </a:cubicBezTo>
                <a:close/>
                <a:moveTo>
                  <a:pt x="92" y="143"/>
                </a:moveTo>
                <a:cubicBezTo>
                  <a:pt x="90" y="143"/>
                  <a:pt x="89" y="144"/>
                  <a:pt x="89" y="146"/>
                </a:cubicBezTo>
                <a:cubicBezTo>
                  <a:pt x="89" y="147"/>
                  <a:pt x="90" y="149"/>
                  <a:pt x="92" y="149"/>
                </a:cubicBezTo>
                <a:cubicBezTo>
                  <a:pt x="94" y="149"/>
                  <a:pt x="95" y="147"/>
                  <a:pt x="95" y="146"/>
                </a:cubicBezTo>
                <a:cubicBezTo>
                  <a:pt x="95" y="144"/>
                  <a:pt x="94" y="143"/>
                  <a:pt x="92" y="143"/>
                </a:cubicBezTo>
                <a:close/>
                <a:moveTo>
                  <a:pt x="79" y="146"/>
                </a:moveTo>
                <a:cubicBezTo>
                  <a:pt x="79" y="147"/>
                  <a:pt x="81" y="149"/>
                  <a:pt x="82" y="149"/>
                </a:cubicBezTo>
                <a:cubicBezTo>
                  <a:pt x="84" y="149"/>
                  <a:pt x="85" y="147"/>
                  <a:pt x="85" y="146"/>
                </a:cubicBezTo>
                <a:cubicBezTo>
                  <a:pt x="85" y="144"/>
                  <a:pt x="84" y="143"/>
                  <a:pt x="82" y="143"/>
                </a:cubicBezTo>
                <a:cubicBezTo>
                  <a:pt x="81" y="143"/>
                  <a:pt x="79" y="144"/>
                  <a:pt x="79" y="14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65" name="Freeform 864">
            <a:extLst>
              <a:ext uri="{FF2B5EF4-FFF2-40B4-BE49-F238E27FC236}">
                <a16:creationId xmlns:a16="http://schemas.microsoft.com/office/drawing/2014/main" xmlns="" id="{E143F88A-48B7-4E17-B1FB-17223DCC1E72}"/>
              </a:ext>
            </a:extLst>
          </p:cNvPr>
          <p:cNvSpPr>
            <a:spLocks noEditPoints="1"/>
          </p:cNvSpPr>
          <p:nvPr/>
        </p:nvSpPr>
        <p:spPr bwMode="auto">
          <a:xfrm>
            <a:off x="10125075" y="4081463"/>
            <a:ext cx="546100" cy="550863"/>
          </a:xfrm>
          <a:custGeom>
            <a:avLst/>
            <a:gdLst>
              <a:gd name="T0" fmla="*/ 83 w 160"/>
              <a:gd name="T1" fmla="*/ 10 h 160"/>
              <a:gd name="T2" fmla="*/ 94 w 160"/>
              <a:gd name="T3" fmla="*/ 17 h 160"/>
              <a:gd name="T4" fmla="*/ 78 w 160"/>
              <a:gd name="T5" fmla="*/ 1 h 160"/>
              <a:gd name="T6" fmla="*/ 70 w 160"/>
              <a:gd name="T7" fmla="*/ 17 h 160"/>
              <a:gd name="T8" fmla="*/ 80 w 160"/>
              <a:gd name="T9" fmla="*/ 32 h 160"/>
              <a:gd name="T10" fmla="*/ 77 w 160"/>
              <a:gd name="T11" fmla="*/ 150 h 160"/>
              <a:gd name="T12" fmla="*/ 66 w 160"/>
              <a:gd name="T13" fmla="*/ 147 h 160"/>
              <a:gd name="T14" fmla="*/ 82 w 160"/>
              <a:gd name="T15" fmla="*/ 159 h 160"/>
              <a:gd name="T16" fmla="*/ 90 w 160"/>
              <a:gd name="T17" fmla="*/ 143 h 160"/>
              <a:gd name="T18" fmla="*/ 80 w 160"/>
              <a:gd name="T19" fmla="*/ 128 h 160"/>
              <a:gd name="T20" fmla="*/ 10 w 160"/>
              <a:gd name="T21" fmla="*/ 77 h 160"/>
              <a:gd name="T22" fmla="*/ 13 w 160"/>
              <a:gd name="T23" fmla="*/ 66 h 160"/>
              <a:gd name="T24" fmla="*/ 13 w 160"/>
              <a:gd name="T25" fmla="*/ 94 h 160"/>
              <a:gd name="T26" fmla="*/ 17 w 160"/>
              <a:gd name="T27" fmla="*/ 90 h 160"/>
              <a:gd name="T28" fmla="*/ 32 w 160"/>
              <a:gd name="T29" fmla="*/ 80 h 160"/>
              <a:gd name="T30" fmla="*/ 143 w 160"/>
              <a:gd name="T31" fmla="*/ 70 h 160"/>
              <a:gd name="T32" fmla="*/ 128 w 160"/>
              <a:gd name="T33" fmla="*/ 80 h 160"/>
              <a:gd name="T34" fmla="*/ 143 w 160"/>
              <a:gd name="T35" fmla="*/ 90 h 160"/>
              <a:gd name="T36" fmla="*/ 147 w 160"/>
              <a:gd name="T37" fmla="*/ 94 h 160"/>
              <a:gd name="T38" fmla="*/ 147 w 160"/>
              <a:gd name="T39" fmla="*/ 66 h 160"/>
              <a:gd name="T40" fmla="*/ 26 w 160"/>
              <a:gd name="T41" fmla="*/ 45 h 160"/>
              <a:gd name="T42" fmla="*/ 42 w 160"/>
              <a:gd name="T43" fmla="*/ 46 h 160"/>
              <a:gd name="T44" fmla="*/ 46 w 160"/>
              <a:gd name="T45" fmla="*/ 42 h 160"/>
              <a:gd name="T46" fmla="*/ 45 w 160"/>
              <a:gd name="T47" fmla="*/ 26 h 160"/>
              <a:gd name="T48" fmla="*/ 23 w 160"/>
              <a:gd name="T49" fmla="*/ 26 h 160"/>
              <a:gd name="T50" fmla="*/ 134 w 160"/>
              <a:gd name="T51" fmla="*/ 137 h 160"/>
              <a:gd name="T52" fmla="*/ 134 w 160"/>
              <a:gd name="T53" fmla="*/ 115 h 160"/>
              <a:gd name="T54" fmla="*/ 118 w 160"/>
              <a:gd name="T55" fmla="*/ 114 h 160"/>
              <a:gd name="T56" fmla="*/ 127 w 160"/>
              <a:gd name="T57" fmla="*/ 131 h 160"/>
              <a:gd name="T58" fmla="*/ 46 w 160"/>
              <a:gd name="T59" fmla="*/ 114 h 160"/>
              <a:gd name="T60" fmla="*/ 28 w 160"/>
              <a:gd name="T61" fmla="*/ 118 h 160"/>
              <a:gd name="T62" fmla="*/ 23 w 160"/>
              <a:gd name="T63" fmla="*/ 134 h 160"/>
              <a:gd name="T64" fmla="*/ 45 w 160"/>
              <a:gd name="T65" fmla="*/ 134 h 160"/>
              <a:gd name="T66" fmla="*/ 46 w 160"/>
              <a:gd name="T67" fmla="*/ 118 h 160"/>
              <a:gd name="T68" fmla="*/ 137 w 160"/>
              <a:gd name="T69" fmla="*/ 42 h 160"/>
              <a:gd name="T70" fmla="*/ 118 w 160"/>
              <a:gd name="T71" fmla="*/ 23 h 160"/>
              <a:gd name="T72" fmla="*/ 127 w 160"/>
              <a:gd name="T73" fmla="*/ 28 h 160"/>
              <a:gd name="T74" fmla="*/ 116 w 160"/>
              <a:gd name="T75" fmla="*/ 47 h 160"/>
              <a:gd name="T76" fmla="*/ 131 w 160"/>
              <a:gd name="T77" fmla="*/ 42 h 160"/>
              <a:gd name="T78" fmla="*/ 65 w 160"/>
              <a:gd name="T79" fmla="*/ 43 h 160"/>
              <a:gd name="T80" fmla="*/ 95 w 160"/>
              <a:gd name="T81" fmla="*/ 117 h 160"/>
              <a:gd name="T82" fmla="*/ 48 w 160"/>
              <a:gd name="T83" fmla="*/ 91 h 160"/>
              <a:gd name="T84" fmla="*/ 56 w 160"/>
              <a:gd name="T85" fmla="*/ 80 h 160"/>
              <a:gd name="T86" fmla="*/ 62 w 160"/>
              <a:gd name="T87" fmla="*/ 80 h 160"/>
              <a:gd name="T88" fmla="*/ 77 w 160"/>
              <a:gd name="T89" fmla="*/ 91 h 160"/>
              <a:gd name="T90" fmla="*/ 83 w 160"/>
              <a:gd name="T91" fmla="*/ 47 h 160"/>
              <a:gd name="T92" fmla="*/ 83 w 160"/>
              <a:gd name="T93" fmla="*/ 47 h 160"/>
              <a:gd name="T94" fmla="*/ 65 w 160"/>
              <a:gd name="T95" fmla="*/ 63 h 160"/>
              <a:gd name="T96" fmla="*/ 77 w 160"/>
              <a:gd name="T97" fmla="*/ 113 h 160"/>
              <a:gd name="T98" fmla="*/ 83 w 160"/>
              <a:gd name="T99" fmla="*/ 113 h 160"/>
              <a:gd name="T100" fmla="*/ 83 w 160"/>
              <a:gd name="T101" fmla="*/ 113 h 160"/>
              <a:gd name="T102" fmla="*/ 97 w 160"/>
              <a:gd name="T103" fmla="*/ 69 h 160"/>
              <a:gd name="T104" fmla="*/ 83 w 160"/>
              <a:gd name="T105" fmla="*/ 91 h 160"/>
              <a:gd name="T106" fmla="*/ 112 w 160"/>
              <a:gd name="T107" fmla="*/ 91 h 160"/>
              <a:gd name="T108" fmla="*/ 103 w 160"/>
              <a:gd name="T109" fmla="*/ 69 h 160"/>
              <a:gd name="T110" fmla="*/ 98 w 160"/>
              <a:gd name="T111" fmla="*/ 53 h 160"/>
              <a:gd name="T112" fmla="*/ 65 w 160"/>
              <a:gd name="T113" fmla="*/ 50 h 160"/>
              <a:gd name="T114" fmla="*/ 51 w 160"/>
              <a:gd name="T115" fmla="*/ 63 h 160"/>
              <a:gd name="T116" fmla="*/ 59 w 160"/>
              <a:gd name="T117" fmla="*/ 97 h 160"/>
              <a:gd name="T118" fmla="*/ 94 w 160"/>
              <a:gd name="T119" fmla="*/ 110 h 160"/>
              <a:gd name="T120" fmla="*/ 94 w 160"/>
              <a:gd name="T121" fmla="*/ 110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60" h="160">
                <a:moveTo>
                  <a:pt x="80" y="32"/>
                </a:moveTo>
                <a:cubicBezTo>
                  <a:pt x="82" y="32"/>
                  <a:pt x="83" y="30"/>
                  <a:pt x="83" y="29"/>
                </a:cubicBezTo>
                <a:cubicBezTo>
                  <a:pt x="83" y="10"/>
                  <a:pt x="83" y="10"/>
                  <a:pt x="83" y="10"/>
                </a:cubicBezTo>
                <a:cubicBezTo>
                  <a:pt x="90" y="17"/>
                  <a:pt x="90" y="17"/>
                  <a:pt x="90" y="17"/>
                </a:cubicBezTo>
                <a:cubicBezTo>
                  <a:pt x="90" y="17"/>
                  <a:pt x="91" y="18"/>
                  <a:pt x="92" y="18"/>
                </a:cubicBezTo>
                <a:cubicBezTo>
                  <a:pt x="92" y="18"/>
                  <a:pt x="93" y="17"/>
                  <a:pt x="94" y="17"/>
                </a:cubicBezTo>
                <a:cubicBezTo>
                  <a:pt x="95" y="16"/>
                  <a:pt x="95" y="14"/>
                  <a:pt x="94" y="13"/>
                </a:cubicBezTo>
                <a:cubicBezTo>
                  <a:pt x="82" y="1"/>
                  <a:pt x="82" y="1"/>
                  <a:pt x="82" y="1"/>
                </a:cubicBezTo>
                <a:cubicBezTo>
                  <a:pt x="81" y="0"/>
                  <a:pt x="79" y="0"/>
                  <a:pt x="78" y="1"/>
                </a:cubicBezTo>
                <a:cubicBezTo>
                  <a:pt x="66" y="13"/>
                  <a:pt x="66" y="13"/>
                  <a:pt x="66" y="13"/>
                </a:cubicBezTo>
                <a:cubicBezTo>
                  <a:pt x="65" y="14"/>
                  <a:pt x="65" y="16"/>
                  <a:pt x="66" y="17"/>
                </a:cubicBezTo>
                <a:cubicBezTo>
                  <a:pt x="67" y="18"/>
                  <a:pt x="69" y="18"/>
                  <a:pt x="70" y="17"/>
                </a:cubicBezTo>
                <a:cubicBezTo>
                  <a:pt x="77" y="10"/>
                  <a:pt x="77" y="10"/>
                  <a:pt x="77" y="10"/>
                </a:cubicBezTo>
                <a:cubicBezTo>
                  <a:pt x="77" y="29"/>
                  <a:pt x="77" y="29"/>
                  <a:pt x="77" y="29"/>
                </a:cubicBezTo>
                <a:cubicBezTo>
                  <a:pt x="77" y="30"/>
                  <a:pt x="78" y="32"/>
                  <a:pt x="80" y="32"/>
                </a:cubicBezTo>
                <a:close/>
                <a:moveTo>
                  <a:pt x="80" y="128"/>
                </a:moveTo>
                <a:cubicBezTo>
                  <a:pt x="78" y="128"/>
                  <a:pt x="77" y="130"/>
                  <a:pt x="77" y="131"/>
                </a:cubicBezTo>
                <a:cubicBezTo>
                  <a:pt x="77" y="150"/>
                  <a:pt x="77" y="150"/>
                  <a:pt x="77" y="150"/>
                </a:cubicBezTo>
                <a:cubicBezTo>
                  <a:pt x="70" y="143"/>
                  <a:pt x="70" y="143"/>
                  <a:pt x="70" y="143"/>
                </a:cubicBezTo>
                <a:cubicBezTo>
                  <a:pt x="69" y="142"/>
                  <a:pt x="67" y="142"/>
                  <a:pt x="66" y="143"/>
                </a:cubicBezTo>
                <a:cubicBezTo>
                  <a:pt x="65" y="144"/>
                  <a:pt x="65" y="146"/>
                  <a:pt x="66" y="147"/>
                </a:cubicBezTo>
                <a:cubicBezTo>
                  <a:pt x="78" y="159"/>
                  <a:pt x="78" y="159"/>
                  <a:pt x="78" y="159"/>
                </a:cubicBezTo>
                <a:cubicBezTo>
                  <a:pt x="78" y="160"/>
                  <a:pt x="79" y="160"/>
                  <a:pt x="80" y="160"/>
                </a:cubicBezTo>
                <a:cubicBezTo>
                  <a:pt x="81" y="160"/>
                  <a:pt x="81" y="160"/>
                  <a:pt x="82" y="159"/>
                </a:cubicBezTo>
                <a:cubicBezTo>
                  <a:pt x="94" y="147"/>
                  <a:pt x="94" y="147"/>
                  <a:pt x="94" y="147"/>
                </a:cubicBezTo>
                <a:cubicBezTo>
                  <a:pt x="95" y="146"/>
                  <a:pt x="95" y="144"/>
                  <a:pt x="94" y="143"/>
                </a:cubicBezTo>
                <a:cubicBezTo>
                  <a:pt x="93" y="142"/>
                  <a:pt x="91" y="142"/>
                  <a:pt x="90" y="143"/>
                </a:cubicBezTo>
                <a:cubicBezTo>
                  <a:pt x="83" y="150"/>
                  <a:pt x="83" y="150"/>
                  <a:pt x="83" y="150"/>
                </a:cubicBezTo>
                <a:cubicBezTo>
                  <a:pt x="83" y="131"/>
                  <a:pt x="83" y="131"/>
                  <a:pt x="83" y="131"/>
                </a:cubicBezTo>
                <a:cubicBezTo>
                  <a:pt x="83" y="130"/>
                  <a:pt x="82" y="128"/>
                  <a:pt x="80" y="128"/>
                </a:cubicBezTo>
                <a:close/>
                <a:moveTo>
                  <a:pt x="32" y="80"/>
                </a:moveTo>
                <a:cubicBezTo>
                  <a:pt x="32" y="78"/>
                  <a:pt x="30" y="77"/>
                  <a:pt x="29" y="77"/>
                </a:cubicBezTo>
                <a:cubicBezTo>
                  <a:pt x="10" y="77"/>
                  <a:pt x="10" y="77"/>
                  <a:pt x="10" y="77"/>
                </a:cubicBezTo>
                <a:cubicBezTo>
                  <a:pt x="17" y="70"/>
                  <a:pt x="17" y="70"/>
                  <a:pt x="17" y="70"/>
                </a:cubicBezTo>
                <a:cubicBezTo>
                  <a:pt x="18" y="69"/>
                  <a:pt x="18" y="67"/>
                  <a:pt x="17" y="66"/>
                </a:cubicBezTo>
                <a:cubicBezTo>
                  <a:pt x="16" y="65"/>
                  <a:pt x="14" y="65"/>
                  <a:pt x="13" y="66"/>
                </a:cubicBezTo>
                <a:cubicBezTo>
                  <a:pt x="1" y="78"/>
                  <a:pt x="1" y="78"/>
                  <a:pt x="1" y="78"/>
                </a:cubicBezTo>
                <a:cubicBezTo>
                  <a:pt x="0" y="79"/>
                  <a:pt x="0" y="81"/>
                  <a:pt x="1" y="82"/>
                </a:cubicBezTo>
                <a:cubicBezTo>
                  <a:pt x="13" y="94"/>
                  <a:pt x="13" y="94"/>
                  <a:pt x="13" y="94"/>
                </a:cubicBezTo>
                <a:cubicBezTo>
                  <a:pt x="13" y="94"/>
                  <a:pt x="14" y="95"/>
                  <a:pt x="15" y="95"/>
                </a:cubicBezTo>
                <a:cubicBezTo>
                  <a:pt x="15" y="95"/>
                  <a:pt x="16" y="94"/>
                  <a:pt x="17" y="94"/>
                </a:cubicBezTo>
                <a:cubicBezTo>
                  <a:pt x="18" y="93"/>
                  <a:pt x="18" y="91"/>
                  <a:pt x="17" y="90"/>
                </a:cubicBezTo>
                <a:cubicBezTo>
                  <a:pt x="10" y="83"/>
                  <a:pt x="10" y="83"/>
                  <a:pt x="10" y="83"/>
                </a:cubicBezTo>
                <a:cubicBezTo>
                  <a:pt x="29" y="83"/>
                  <a:pt x="29" y="83"/>
                  <a:pt x="29" y="83"/>
                </a:cubicBezTo>
                <a:cubicBezTo>
                  <a:pt x="30" y="83"/>
                  <a:pt x="32" y="82"/>
                  <a:pt x="32" y="80"/>
                </a:cubicBezTo>
                <a:close/>
                <a:moveTo>
                  <a:pt x="147" y="66"/>
                </a:moveTo>
                <a:cubicBezTo>
                  <a:pt x="146" y="65"/>
                  <a:pt x="144" y="65"/>
                  <a:pt x="143" y="66"/>
                </a:cubicBezTo>
                <a:cubicBezTo>
                  <a:pt x="142" y="67"/>
                  <a:pt x="142" y="69"/>
                  <a:pt x="143" y="70"/>
                </a:cubicBezTo>
                <a:cubicBezTo>
                  <a:pt x="150" y="77"/>
                  <a:pt x="150" y="77"/>
                  <a:pt x="150" y="77"/>
                </a:cubicBezTo>
                <a:cubicBezTo>
                  <a:pt x="131" y="77"/>
                  <a:pt x="131" y="77"/>
                  <a:pt x="131" y="77"/>
                </a:cubicBezTo>
                <a:cubicBezTo>
                  <a:pt x="130" y="77"/>
                  <a:pt x="128" y="78"/>
                  <a:pt x="128" y="80"/>
                </a:cubicBezTo>
                <a:cubicBezTo>
                  <a:pt x="128" y="82"/>
                  <a:pt x="130" y="83"/>
                  <a:pt x="131" y="83"/>
                </a:cubicBezTo>
                <a:cubicBezTo>
                  <a:pt x="150" y="83"/>
                  <a:pt x="150" y="83"/>
                  <a:pt x="150" y="83"/>
                </a:cubicBezTo>
                <a:cubicBezTo>
                  <a:pt x="143" y="90"/>
                  <a:pt x="143" y="90"/>
                  <a:pt x="143" y="90"/>
                </a:cubicBezTo>
                <a:cubicBezTo>
                  <a:pt x="142" y="91"/>
                  <a:pt x="142" y="93"/>
                  <a:pt x="143" y="94"/>
                </a:cubicBezTo>
                <a:cubicBezTo>
                  <a:pt x="144" y="94"/>
                  <a:pt x="145" y="95"/>
                  <a:pt x="145" y="95"/>
                </a:cubicBezTo>
                <a:cubicBezTo>
                  <a:pt x="146" y="95"/>
                  <a:pt x="147" y="94"/>
                  <a:pt x="147" y="94"/>
                </a:cubicBezTo>
                <a:cubicBezTo>
                  <a:pt x="159" y="82"/>
                  <a:pt x="159" y="82"/>
                  <a:pt x="159" y="82"/>
                </a:cubicBezTo>
                <a:cubicBezTo>
                  <a:pt x="160" y="81"/>
                  <a:pt x="160" y="79"/>
                  <a:pt x="159" y="78"/>
                </a:cubicBezTo>
                <a:lnTo>
                  <a:pt x="147" y="66"/>
                </a:lnTo>
                <a:close/>
                <a:moveTo>
                  <a:pt x="23" y="26"/>
                </a:moveTo>
                <a:cubicBezTo>
                  <a:pt x="23" y="42"/>
                  <a:pt x="23" y="42"/>
                  <a:pt x="23" y="42"/>
                </a:cubicBezTo>
                <a:cubicBezTo>
                  <a:pt x="23" y="44"/>
                  <a:pt x="24" y="45"/>
                  <a:pt x="26" y="45"/>
                </a:cubicBezTo>
                <a:cubicBezTo>
                  <a:pt x="27" y="45"/>
                  <a:pt x="28" y="44"/>
                  <a:pt x="28" y="42"/>
                </a:cubicBezTo>
                <a:cubicBezTo>
                  <a:pt x="28" y="33"/>
                  <a:pt x="28" y="33"/>
                  <a:pt x="28" y="33"/>
                </a:cubicBezTo>
                <a:cubicBezTo>
                  <a:pt x="42" y="46"/>
                  <a:pt x="42" y="46"/>
                  <a:pt x="42" y="46"/>
                </a:cubicBezTo>
                <a:cubicBezTo>
                  <a:pt x="42" y="46"/>
                  <a:pt x="43" y="47"/>
                  <a:pt x="44" y="47"/>
                </a:cubicBezTo>
                <a:cubicBezTo>
                  <a:pt x="45" y="47"/>
                  <a:pt x="45" y="46"/>
                  <a:pt x="46" y="46"/>
                </a:cubicBezTo>
                <a:cubicBezTo>
                  <a:pt x="47" y="45"/>
                  <a:pt x="47" y="43"/>
                  <a:pt x="46" y="42"/>
                </a:cubicBezTo>
                <a:cubicBezTo>
                  <a:pt x="33" y="28"/>
                  <a:pt x="33" y="28"/>
                  <a:pt x="33" y="28"/>
                </a:cubicBezTo>
                <a:cubicBezTo>
                  <a:pt x="42" y="28"/>
                  <a:pt x="42" y="28"/>
                  <a:pt x="42" y="28"/>
                </a:cubicBezTo>
                <a:cubicBezTo>
                  <a:pt x="44" y="28"/>
                  <a:pt x="45" y="27"/>
                  <a:pt x="45" y="26"/>
                </a:cubicBezTo>
                <a:cubicBezTo>
                  <a:pt x="45" y="24"/>
                  <a:pt x="44" y="23"/>
                  <a:pt x="42" y="23"/>
                </a:cubicBezTo>
                <a:cubicBezTo>
                  <a:pt x="26" y="23"/>
                  <a:pt x="26" y="23"/>
                  <a:pt x="26" y="23"/>
                </a:cubicBezTo>
                <a:cubicBezTo>
                  <a:pt x="24" y="23"/>
                  <a:pt x="23" y="24"/>
                  <a:pt x="23" y="26"/>
                </a:cubicBezTo>
                <a:close/>
                <a:moveTo>
                  <a:pt x="115" y="134"/>
                </a:moveTo>
                <a:cubicBezTo>
                  <a:pt x="115" y="136"/>
                  <a:pt x="116" y="137"/>
                  <a:pt x="118" y="137"/>
                </a:cubicBezTo>
                <a:cubicBezTo>
                  <a:pt x="134" y="137"/>
                  <a:pt x="134" y="137"/>
                  <a:pt x="134" y="137"/>
                </a:cubicBezTo>
                <a:cubicBezTo>
                  <a:pt x="136" y="137"/>
                  <a:pt x="137" y="136"/>
                  <a:pt x="137" y="134"/>
                </a:cubicBezTo>
                <a:cubicBezTo>
                  <a:pt x="137" y="118"/>
                  <a:pt x="137" y="118"/>
                  <a:pt x="137" y="118"/>
                </a:cubicBezTo>
                <a:cubicBezTo>
                  <a:pt x="137" y="116"/>
                  <a:pt x="136" y="115"/>
                  <a:pt x="134" y="115"/>
                </a:cubicBezTo>
                <a:cubicBezTo>
                  <a:pt x="133" y="115"/>
                  <a:pt x="131" y="116"/>
                  <a:pt x="131" y="118"/>
                </a:cubicBezTo>
                <a:cubicBezTo>
                  <a:pt x="131" y="127"/>
                  <a:pt x="131" y="127"/>
                  <a:pt x="131" y="127"/>
                </a:cubicBezTo>
                <a:cubicBezTo>
                  <a:pt x="118" y="114"/>
                  <a:pt x="118" y="114"/>
                  <a:pt x="118" y="114"/>
                </a:cubicBezTo>
                <a:cubicBezTo>
                  <a:pt x="117" y="113"/>
                  <a:pt x="115" y="113"/>
                  <a:pt x="114" y="114"/>
                </a:cubicBezTo>
                <a:cubicBezTo>
                  <a:pt x="113" y="115"/>
                  <a:pt x="113" y="117"/>
                  <a:pt x="114" y="118"/>
                </a:cubicBezTo>
                <a:cubicBezTo>
                  <a:pt x="127" y="131"/>
                  <a:pt x="127" y="131"/>
                  <a:pt x="127" y="131"/>
                </a:cubicBezTo>
                <a:cubicBezTo>
                  <a:pt x="118" y="131"/>
                  <a:pt x="118" y="131"/>
                  <a:pt x="118" y="131"/>
                </a:cubicBezTo>
                <a:cubicBezTo>
                  <a:pt x="116" y="131"/>
                  <a:pt x="115" y="133"/>
                  <a:pt x="115" y="134"/>
                </a:cubicBezTo>
                <a:close/>
                <a:moveTo>
                  <a:pt x="46" y="114"/>
                </a:moveTo>
                <a:cubicBezTo>
                  <a:pt x="45" y="113"/>
                  <a:pt x="43" y="113"/>
                  <a:pt x="42" y="114"/>
                </a:cubicBezTo>
                <a:cubicBezTo>
                  <a:pt x="28" y="127"/>
                  <a:pt x="28" y="127"/>
                  <a:pt x="28" y="127"/>
                </a:cubicBezTo>
                <a:cubicBezTo>
                  <a:pt x="28" y="118"/>
                  <a:pt x="28" y="118"/>
                  <a:pt x="28" y="118"/>
                </a:cubicBezTo>
                <a:cubicBezTo>
                  <a:pt x="28" y="116"/>
                  <a:pt x="27" y="115"/>
                  <a:pt x="25" y="115"/>
                </a:cubicBezTo>
                <a:cubicBezTo>
                  <a:pt x="24" y="115"/>
                  <a:pt x="23" y="116"/>
                  <a:pt x="23" y="118"/>
                </a:cubicBezTo>
                <a:cubicBezTo>
                  <a:pt x="23" y="134"/>
                  <a:pt x="23" y="134"/>
                  <a:pt x="23" y="134"/>
                </a:cubicBezTo>
                <a:cubicBezTo>
                  <a:pt x="23" y="136"/>
                  <a:pt x="24" y="137"/>
                  <a:pt x="25" y="137"/>
                </a:cubicBezTo>
                <a:cubicBezTo>
                  <a:pt x="42" y="137"/>
                  <a:pt x="42" y="137"/>
                  <a:pt x="42" y="137"/>
                </a:cubicBezTo>
                <a:cubicBezTo>
                  <a:pt x="44" y="137"/>
                  <a:pt x="45" y="136"/>
                  <a:pt x="45" y="134"/>
                </a:cubicBezTo>
                <a:cubicBezTo>
                  <a:pt x="45" y="133"/>
                  <a:pt x="44" y="131"/>
                  <a:pt x="42" y="131"/>
                </a:cubicBezTo>
                <a:cubicBezTo>
                  <a:pt x="33" y="131"/>
                  <a:pt x="33" y="131"/>
                  <a:pt x="33" y="131"/>
                </a:cubicBezTo>
                <a:cubicBezTo>
                  <a:pt x="46" y="118"/>
                  <a:pt x="46" y="118"/>
                  <a:pt x="46" y="118"/>
                </a:cubicBezTo>
                <a:cubicBezTo>
                  <a:pt x="47" y="117"/>
                  <a:pt x="47" y="115"/>
                  <a:pt x="46" y="114"/>
                </a:cubicBezTo>
                <a:close/>
                <a:moveTo>
                  <a:pt x="134" y="45"/>
                </a:moveTo>
                <a:cubicBezTo>
                  <a:pt x="136" y="45"/>
                  <a:pt x="137" y="44"/>
                  <a:pt x="137" y="42"/>
                </a:cubicBezTo>
                <a:cubicBezTo>
                  <a:pt x="137" y="26"/>
                  <a:pt x="137" y="26"/>
                  <a:pt x="137" y="26"/>
                </a:cubicBezTo>
                <a:cubicBezTo>
                  <a:pt x="137" y="24"/>
                  <a:pt x="136" y="23"/>
                  <a:pt x="134" y="23"/>
                </a:cubicBezTo>
                <a:cubicBezTo>
                  <a:pt x="118" y="23"/>
                  <a:pt x="118" y="23"/>
                  <a:pt x="118" y="23"/>
                </a:cubicBezTo>
                <a:cubicBezTo>
                  <a:pt x="116" y="23"/>
                  <a:pt x="115" y="24"/>
                  <a:pt x="115" y="26"/>
                </a:cubicBezTo>
                <a:cubicBezTo>
                  <a:pt x="115" y="27"/>
                  <a:pt x="116" y="28"/>
                  <a:pt x="118" y="28"/>
                </a:cubicBezTo>
                <a:cubicBezTo>
                  <a:pt x="127" y="28"/>
                  <a:pt x="127" y="28"/>
                  <a:pt x="127" y="28"/>
                </a:cubicBezTo>
                <a:cubicBezTo>
                  <a:pt x="114" y="42"/>
                  <a:pt x="114" y="42"/>
                  <a:pt x="114" y="42"/>
                </a:cubicBezTo>
                <a:cubicBezTo>
                  <a:pt x="113" y="43"/>
                  <a:pt x="113" y="45"/>
                  <a:pt x="114" y="46"/>
                </a:cubicBezTo>
                <a:cubicBezTo>
                  <a:pt x="115" y="46"/>
                  <a:pt x="115" y="47"/>
                  <a:pt x="116" y="47"/>
                </a:cubicBezTo>
                <a:cubicBezTo>
                  <a:pt x="117" y="47"/>
                  <a:pt x="118" y="46"/>
                  <a:pt x="118" y="46"/>
                </a:cubicBezTo>
                <a:cubicBezTo>
                  <a:pt x="131" y="33"/>
                  <a:pt x="131" y="33"/>
                  <a:pt x="131" y="33"/>
                </a:cubicBezTo>
                <a:cubicBezTo>
                  <a:pt x="131" y="42"/>
                  <a:pt x="131" y="42"/>
                  <a:pt x="131" y="42"/>
                </a:cubicBezTo>
                <a:cubicBezTo>
                  <a:pt x="131" y="44"/>
                  <a:pt x="133" y="45"/>
                  <a:pt x="134" y="45"/>
                </a:cubicBezTo>
                <a:close/>
                <a:moveTo>
                  <a:pt x="80" y="40"/>
                </a:moveTo>
                <a:cubicBezTo>
                  <a:pt x="75" y="40"/>
                  <a:pt x="70" y="41"/>
                  <a:pt x="65" y="43"/>
                </a:cubicBezTo>
                <a:cubicBezTo>
                  <a:pt x="45" y="52"/>
                  <a:pt x="35" y="75"/>
                  <a:pt x="43" y="95"/>
                </a:cubicBezTo>
                <a:cubicBezTo>
                  <a:pt x="50" y="110"/>
                  <a:pt x="64" y="120"/>
                  <a:pt x="80" y="120"/>
                </a:cubicBezTo>
                <a:cubicBezTo>
                  <a:pt x="85" y="120"/>
                  <a:pt x="90" y="119"/>
                  <a:pt x="95" y="117"/>
                </a:cubicBezTo>
                <a:cubicBezTo>
                  <a:pt x="115" y="108"/>
                  <a:pt x="125" y="85"/>
                  <a:pt x="117" y="65"/>
                </a:cubicBezTo>
                <a:cubicBezTo>
                  <a:pt x="110" y="50"/>
                  <a:pt x="96" y="40"/>
                  <a:pt x="80" y="40"/>
                </a:cubicBezTo>
                <a:close/>
                <a:moveTo>
                  <a:pt x="48" y="91"/>
                </a:moveTo>
                <a:cubicBezTo>
                  <a:pt x="46" y="84"/>
                  <a:pt x="46" y="76"/>
                  <a:pt x="48" y="69"/>
                </a:cubicBezTo>
                <a:cubicBezTo>
                  <a:pt x="57" y="69"/>
                  <a:pt x="57" y="69"/>
                  <a:pt x="57" y="69"/>
                </a:cubicBezTo>
                <a:cubicBezTo>
                  <a:pt x="57" y="73"/>
                  <a:pt x="56" y="76"/>
                  <a:pt x="56" y="80"/>
                </a:cubicBezTo>
                <a:cubicBezTo>
                  <a:pt x="56" y="83"/>
                  <a:pt x="57" y="87"/>
                  <a:pt x="58" y="91"/>
                </a:cubicBezTo>
                <a:lnTo>
                  <a:pt x="48" y="91"/>
                </a:lnTo>
                <a:close/>
                <a:moveTo>
                  <a:pt x="62" y="80"/>
                </a:moveTo>
                <a:cubicBezTo>
                  <a:pt x="62" y="76"/>
                  <a:pt x="63" y="72"/>
                  <a:pt x="63" y="69"/>
                </a:cubicBezTo>
                <a:cubicBezTo>
                  <a:pt x="77" y="69"/>
                  <a:pt x="77" y="69"/>
                  <a:pt x="77" y="69"/>
                </a:cubicBezTo>
                <a:cubicBezTo>
                  <a:pt x="77" y="91"/>
                  <a:pt x="77" y="91"/>
                  <a:pt x="77" y="91"/>
                </a:cubicBezTo>
                <a:cubicBezTo>
                  <a:pt x="64" y="91"/>
                  <a:pt x="64" y="91"/>
                  <a:pt x="64" y="91"/>
                </a:cubicBezTo>
                <a:cubicBezTo>
                  <a:pt x="63" y="87"/>
                  <a:pt x="62" y="83"/>
                  <a:pt x="62" y="80"/>
                </a:cubicBezTo>
                <a:close/>
                <a:moveTo>
                  <a:pt x="83" y="47"/>
                </a:moveTo>
                <a:cubicBezTo>
                  <a:pt x="88" y="49"/>
                  <a:pt x="92" y="55"/>
                  <a:pt x="95" y="63"/>
                </a:cubicBezTo>
                <a:cubicBezTo>
                  <a:pt x="83" y="63"/>
                  <a:pt x="83" y="63"/>
                  <a:pt x="83" y="63"/>
                </a:cubicBezTo>
                <a:cubicBezTo>
                  <a:pt x="83" y="47"/>
                  <a:pt x="83" y="47"/>
                  <a:pt x="83" y="47"/>
                </a:cubicBezTo>
                <a:close/>
                <a:moveTo>
                  <a:pt x="77" y="47"/>
                </a:moveTo>
                <a:cubicBezTo>
                  <a:pt x="77" y="63"/>
                  <a:pt x="77" y="63"/>
                  <a:pt x="77" y="63"/>
                </a:cubicBezTo>
                <a:cubicBezTo>
                  <a:pt x="65" y="63"/>
                  <a:pt x="65" y="63"/>
                  <a:pt x="65" y="63"/>
                </a:cubicBezTo>
                <a:cubicBezTo>
                  <a:pt x="68" y="55"/>
                  <a:pt x="72" y="49"/>
                  <a:pt x="77" y="47"/>
                </a:cubicBezTo>
                <a:close/>
                <a:moveTo>
                  <a:pt x="77" y="97"/>
                </a:moveTo>
                <a:cubicBezTo>
                  <a:pt x="77" y="113"/>
                  <a:pt x="77" y="113"/>
                  <a:pt x="77" y="113"/>
                </a:cubicBezTo>
                <a:cubicBezTo>
                  <a:pt x="72" y="111"/>
                  <a:pt x="68" y="104"/>
                  <a:pt x="66" y="97"/>
                </a:cubicBezTo>
                <a:lnTo>
                  <a:pt x="77" y="97"/>
                </a:lnTo>
                <a:close/>
                <a:moveTo>
                  <a:pt x="83" y="113"/>
                </a:moveTo>
                <a:cubicBezTo>
                  <a:pt x="83" y="97"/>
                  <a:pt x="83" y="97"/>
                  <a:pt x="83" y="97"/>
                </a:cubicBezTo>
                <a:cubicBezTo>
                  <a:pt x="95" y="97"/>
                  <a:pt x="95" y="97"/>
                  <a:pt x="95" y="97"/>
                </a:cubicBezTo>
                <a:cubicBezTo>
                  <a:pt x="92" y="105"/>
                  <a:pt x="88" y="111"/>
                  <a:pt x="83" y="113"/>
                </a:cubicBezTo>
                <a:close/>
                <a:moveTo>
                  <a:pt x="83" y="91"/>
                </a:moveTo>
                <a:cubicBezTo>
                  <a:pt x="83" y="69"/>
                  <a:pt x="83" y="69"/>
                  <a:pt x="83" y="69"/>
                </a:cubicBezTo>
                <a:cubicBezTo>
                  <a:pt x="97" y="69"/>
                  <a:pt x="97" y="69"/>
                  <a:pt x="97" y="69"/>
                </a:cubicBezTo>
                <a:cubicBezTo>
                  <a:pt x="98" y="72"/>
                  <a:pt x="98" y="76"/>
                  <a:pt x="98" y="80"/>
                </a:cubicBezTo>
                <a:cubicBezTo>
                  <a:pt x="98" y="83"/>
                  <a:pt x="98" y="87"/>
                  <a:pt x="97" y="91"/>
                </a:cubicBezTo>
                <a:lnTo>
                  <a:pt x="83" y="91"/>
                </a:lnTo>
                <a:close/>
                <a:moveTo>
                  <a:pt x="103" y="69"/>
                </a:moveTo>
                <a:cubicBezTo>
                  <a:pt x="112" y="69"/>
                  <a:pt x="112" y="69"/>
                  <a:pt x="112" y="69"/>
                </a:cubicBezTo>
                <a:cubicBezTo>
                  <a:pt x="114" y="76"/>
                  <a:pt x="114" y="84"/>
                  <a:pt x="112" y="91"/>
                </a:cubicBezTo>
                <a:cubicBezTo>
                  <a:pt x="103" y="91"/>
                  <a:pt x="103" y="91"/>
                  <a:pt x="103" y="91"/>
                </a:cubicBezTo>
                <a:cubicBezTo>
                  <a:pt x="103" y="87"/>
                  <a:pt x="104" y="83"/>
                  <a:pt x="104" y="80"/>
                </a:cubicBezTo>
                <a:cubicBezTo>
                  <a:pt x="104" y="76"/>
                  <a:pt x="104" y="73"/>
                  <a:pt x="103" y="69"/>
                </a:cubicBezTo>
                <a:close/>
                <a:moveTo>
                  <a:pt x="109" y="63"/>
                </a:moveTo>
                <a:cubicBezTo>
                  <a:pt x="102" y="63"/>
                  <a:pt x="102" y="63"/>
                  <a:pt x="102" y="63"/>
                </a:cubicBezTo>
                <a:cubicBezTo>
                  <a:pt x="100" y="60"/>
                  <a:pt x="99" y="56"/>
                  <a:pt x="98" y="53"/>
                </a:cubicBezTo>
                <a:cubicBezTo>
                  <a:pt x="97" y="52"/>
                  <a:pt x="96" y="51"/>
                  <a:pt x="95" y="50"/>
                </a:cubicBezTo>
                <a:cubicBezTo>
                  <a:pt x="101" y="53"/>
                  <a:pt x="106" y="57"/>
                  <a:pt x="109" y="63"/>
                </a:cubicBezTo>
                <a:close/>
                <a:moveTo>
                  <a:pt x="65" y="50"/>
                </a:moveTo>
                <a:cubicBezTo>
                  <a:pt x="64" y="51"/>
                  <a:pt x="64" y="52"/>
                  <a:pt x="63" y="53"/>
                </a:cubicBezTo>
                <a:cubicBezTo>
                  <a:pt x="61" y="56"/>
                  <a:pt x="60" y="60"/>
                  <a:pt x="59" y="63"/>
                </a:cubicBezTo>
                <a:cubicBezTo>
                  <a:pt x="51" y="63"/>
                  <a:pt x="51" y="63"/>
                  <a:pt x="51" y="63"/>
                </a:cubicBezTo>
                <a:cubicBezTo>
                  <a:pt x="54" y="57"/>
                  <a:pt x="59" y="53"/>
                  <a:pt x="65" y="50"/>
                </a:cubicBezTo>
                <a:close/>
                <a:moveTo>
                  <a:pt x="51" y="97"/>
                </a:moveTo>
                <a:cubicBezTo>
                  <a:pt x="59" y="97"/>
                  <a:pt x="59" y="97"/>
                  <a:pt x="59" y="97"/>
                </a:cubicBezTo>
                <a:cubicBezTo>
                  <a:pt x="61" y="102"/>
                  <a:pt x="63" y="107"/>
                  <a:pt x="66" y="111"/>
                </a:cubicBezTo>
                <a:cubicBezTo>
                  <a:pt x="60" y="108"/>
                  <a:pt x="54" y="103"/>
                  <a:pt x="51" y="97"/>
                </a:cubicBezTo>
                <a:close/>
                <a:moveTo>
                  <a:pt x="94" y="110"/>
                </a:moveTo>
                <a:cubicBezTo>
                  <a:pt x="97" y="107"/>
                  <a:pt x="99" y="102"/>
                  <a:pt x="101" y="97"/>
                </a:cubicBezTo>
                <a:cubicBezTo>
                  <a:pt x="109" y="97"/>
                  <a:pt x="109" y="97"/>
                  <a:pt x="109" y="97"/>
                </a:cubicBezTo>
                <a:cubicBezTo>
                  <a:pt x="106" y="103"/>
                  <a:pt x="101" y="107"/>
                  <a:pt x="94" y="11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66" name="Freeform 865">
            <a:extLst>
              <a:ext uri="{FF2B5EF4-FFF2-40B4-BE49-F238E27FC236}">
                <a16:creationId xmlns:a16="http://schemas.microsoft.com/office/drawing/2014/main" xmlns="" id="{E9A092EB-C9D2-4830-906D-5CF881663ECA}"/>
              </a:ext>
            </a:extLst>
          </p:cNvPr>
          <p:cNvSpPr>
            <a:spLocks noEditPoints="1"/>
          </p:cNvSpPr>
          <p:nvPr/>
        </p:nvSpPr>
        <p:spPr bwMode="auto">
          <a:xfrm>
            <a:off x="10121900" y="4673600"/>
            <a:ext cx="552450" cy="577850"/>
          </a:xfrm>
          <a:custGeom>
            <a:avLst/>
            <a:gdLst>
              <a:gd name="T0" fmla="*/ 143 w 162"/>
              <a:gd name="T1" fmla="*/ 38 h 168"/>
              <a:gd name="T2" fmla="*/ 140 w 162"/>
              <a:gd name="T3" fmla="*/ 19 h 168"/>
              <a:gd name="T4" fmla="*/ 137 w 162"/>
              <a:gd name="T5" fmla="*/ 31 h 168"/>
              <a:gd name="T6" fmla="*/ 24 w 162"/>
              <a:gd name="T7" fmla="*/ 32 h 168"/>
              <a:gd name="T8" fmla="*/ 6 w 162"/>
              <a:gd name="T9" fmla="*/ 115 h 168"/>
              <a:gd name="T10" fmla="*/ 9 w 162"/>
              <a:gd name="T11" fmla="*/ 117 h 168"/>
              <a:gd name="T12" fmla="*/ 28 w 162"/>
              <a:gd name="T13" fmla="*/ 36 h 168"/>
              <a:gd name="T14" fmla="*/ 133 w 162"/>
              <a:gd name="T15" fmla="*/ 35 h 168"/>
              <a:gd name="T16" fmla="*/ 121 w 162"/>
              <a:gd name="T17" fmla="*/ 39 h 168"/>
              <a:gd name="T18" fmla="*/ 124 w 162"/>
              <a:gd name="T19" fmla="*/ 42 h 168"/>
              <a:gd name="T20" fmla="*/ 143 w 162"/>
              <a:gd name="T21" fmla="*/ 40 h 168"/>
              <a:gd name="T22" fmla="*/ 153 w 162"/>
              <a:gd name="T23" fmla="*/ 59 h 168"/>
              <a:gd name="T24" fmla="*/ 134 w 162"/>
              <a:gd name="T25" fmla="*/ 140 h 168"/>
              <a:gd name="T26" fmla="*/ 29 w 162"/>
              <a:gd name="T27" fmla="*/ 141 h 168"/>
              <a:gd name="T28" fmla="*/ 38 w 162"/>
              <a:gd name="T29" fmla="*/ 140 h 168"/>
              <a:gd name="T30" fmla="*/ 38 w 162"/>
              <a:gd name="T31" fmla="*/ 134 h 168"/>
              <a:gd name="T32" fmla="*/ 19 w 162"/>
              <a:gd name="T33" fmla="*/ 138 h 168"/>
              <a:gd name="T34" fmla="*/ 22 w 162"/>
              <a:gd name="T35" fmla="*/ 157 h 168"/>
              <a:gd name="T36" fmla="*/ 25 w 162"/>
              <a:gd name="T37" fmla="*/ 154 h 168"/>
              <a:gd name="T38" fmla="*/ 25 w 162"/>
              <a:gd name="T39" fmla="*/ 145 h 168"/>
              <a:gd name="T40" fmla="*/ 82 w 162"/>
              <a:gd name="T41" fmla="*/ 168 h 168"/>
              <a:gd name="T42" fmla="*/ 159 w 162"/>
              <a:gd name="T43" fmla="*/ 104 h 168"/>
              <a:gd name="T44" fmla="*/ 81 w 162"/>
              <a:gd name="T45" fmla="*/ 40 h 168"/>
              <a:gd name="T46" fmla="*/ 36 w 162"/>
              <a:gd name="T47" fmla="*/ 69 h 168"/>
              <a:gd name="T48" fmla="*/ 81 w 162"/>
              <a:gd name="T49" fmla="*/ 136 h 168"/>
              <a:gd name="T50" fmla="*/ 126 w 162"/>
              <a:gd name="T51" fmla="*/ 69 h 168"/>
              <a:gd name="T52" fmla="*/ 118 w 162"/>
              <a:gd name="T53" fmla="*/ 68 h 168"/>
              <a:gd name="T54" fmla="*/ 100 w 162"/>
              <a:gd name="T55" fmla="*/ 50 h 168"/>
              <a:gd name="T56" fmla="*/ 41 w 162"/>
              <a:gd name="T57" fmla="*/ 102 h 168"/>
              <a:gd name="T58" fmla="*/ 55 w 162"/>
              <a:gd name="T59" fmla="*/ 74 h 168"/>
              <a:gd name="T60" fmla="*/ 55 w 162"/>
              <a:gd name="T61" fmla="*/ 102 h 168"/>
              <a:gd name="T62" fmla="*/ 59 w 162"/>
              <a:gd name="T63" fmla="*/ 88 h 168"/>
              <a:gd name="T64" fmla="*/ 79 w 162"/>
              <a:gd name="T65" fmla="*/ 74 h 168"/>
              <a:gd name="T66" fmla="*/ 61 w 162"/>
              <a:gd name="T67" fmla="*/ 102 h 168"/>
              <a:gd name="T68" fmla="*/ 85 w 162"/>
              <a:gd name="T69" fmla="*/ 47 h 168"/>
              <a:gd name="T70" fmla="*/ 85 w 162"/>
              <a:gd name="T71" fmla="*/ 68 h 168"/>
              <a:gd name="T72" fmla="*/ 79 w 162"/>
              <a:gd name="T73" fmla="*/ 47 h 168"/>
              <a:gd name="T74" fmla="*/ 62 w 162"/>
              <a:gd name="T75" fmla="*/ 68 h 168"/>
              <a:gd name="T76" fmla="*/ 79 w 162"/>
              <a:gd name="T77" fmla="*/ 108 h 168"/>
              <a:gd name="T78" fmla="*/ 62 w 162"/>
              <a:gd name="T79" fmla="*/ 108 h 168"/>
              <a:gd name="T80" fmla="*/ 85 w 162"/>
              <a:gd name="T81" fmla="*/ 129 h 168"/>
              <a:gd name="T82" fmla="*/ 102 w 162"/>
              <a:gd name="T83" fmla="*/ 108 h 168"/>
              <a:gd name="T84" fmla="*/ 85 w 162"/>
              <a:gd name="T85" fmla="*/ 102 h 168"/>
              <a:gd name="T86" fmla="*/ 104 w 162"/>
              <a:gd name="T87" fmla="*/ 74 h 168"/>
              <a:gd name="T88" fmla="*/ 103 w 162"/>
              <a:gd name="T89" fmla="*/ 102 h 168"/>
              <a:gd name="T90" fmla="*/ 110 w 162"/>
              <a:gd name="T91" fmla="*/ 74 h 168"/>
              <a:gd name="T92" fmla="*/ 121 w 162"/>
              <a:gd name="T93" fmla="*/ 102 h 168"/>
              <a:gd name="T94" fmla="*/ 111 w 162"/>
              <a:gd name="T95" fmla="*/ 88 h 168"/>
              <a:gd name="T96" fmla="*/ 65 w 162"/>
              <a:gd name="T97" fmla="*/ 49 h 168"/>
              <a:gd name="T98" fmla="*/ 56 w 162"/>
              <a:gd name="T99" fmla="*/ 68 h 168"/>
              <a:gd name="T100" fmla="*/ 65 w 162"/>
              <a:gd name="T101" fmla="*/ 49 h 168"/>
              <a:gd name="T102" fmla="*/ 56 w 162"/>
              <a:gd name="T103" fmla="*/ 108 h 168"/>
              <a:gd name="T104" fmla="*/ 44 w 162"/>
              <a:gd name="T105" fmla="*/ 108 h 168"/>
              <a:gd name="T106" fmla="*/ 108 w 162"/>
              <a:gd name="T107" fmla="*/ 108 h 168"/>
              <a:gd name="T108" fmla="*/ 99 w 162"/>
              <a:gd name="T109" fmla="*/ 126 h 1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162" h="168">
                <a:moveTo>
                  <a:pt x="143" y="40"/>
                </a:moveTo>
                <a:cubicBezTo>
                  <a:pt x="143" y="40"/>
                  <a:pt x="143" y="39"/>
                  <a:pt x="143" y="38"/>
                </a:cubicBezTo>
                <a:cubicBezTo>
                  <a:pt x="143" y="22"/>
                  <a:pt x="143" y="22"/>
                  <a:pt x="143" y="22"/>
                </a:cubicBezTo>
                <a:cubicBezTo>
                  <a:pt x="143" y="21"/>
                  <a:pt x="142" y="19"/>
                  <a:pt x="140" y="19"/>
                </a:cubicBezTo>
                <a:cubicBezTo>
                  <a:pt x="139" y="19"/>
                  <a:pt x="137" y="21"/>
                  <a:pt x="137" y="22"/>
                </a:cubicBezTo>
                <a:cubicBezTo>
                  <a:pt x="137" y="31"/>
                  <a:pt x="137" y="31"/>
                  <a:pt x="137" y="31"/>
                </a:cubicBezTo>
                <a:cubicBezTo>
                  <a:pt x="137" y="31"/>
                  <a:pt x="137" y="31"/>
                  <a:pt x="137" y="31"/>
                </a:cubicBezTo>
                <a:cubicBezTo>
                  <a:pt x="105" y="0"/>
                  <a:pt x="55" y="1"/>
                  <a:pt x="24" y="32"/>
                </a:cubicBezTo>
                <a:cubicBezTo>
                  <a:pt x="13" y="43"/>
                  <a:pt x="6" y="57"/>
                  <a:pt x="3" y="72"/>
                </a:cubicBezTo>
                <a:cubicBezTo>
                  <a:pt x="0" y="86"/>
                  <a:pt x="1" y="101"/>
                  <a:pt x="6" y="115"/>
                </a:cubicBezTo>
                <a:cubicBezTo>
                  <a:pt x="6" y="116"/>
                  <a:pt x="7" y="117"/>
                  <a:pt x="8" y="117"/>
                </a:cubicBezTo>
                <a:cubicBezTo>
                  <a:pt x="9" y="117"/>
                  <a:pt x="9" y="117"/>
                  <a:pt x="9" y="117"/>
                </a:cubicBezTo>
                <a:cubicBezTo>
                  <a:pt x="11" y="116"/>
                  <a:pt x="12" y="115"/>
                  <a:pt x="11" y="113"/>
                </a:cubicBezTo>
                <a:cubicBezTo>
                  <a:pt x="2" y="86"/>
                  <a:pt x="8" y="57"/>
                  <a:pt x="28" y="36"/>
                </a:cubicBezTo>
                <a:cubicBezTo>
                  <a:pt x="57" y="7"/>
                  <a:pt x="104" y="6"/>
                  <a:pt x="133" y="35"/>
                </a:cubicBezTo>
                <a:cubicBezTo>
                  <a:pt x="133" y="35"/>
                  <a:pt x="133" y="35"/>
                  <a:pt x="133" y="35"/>
                </a:cubicBezTo>
                <a:cubicBezTo>
                  <a:pt x="124" y="36"/>
                  <a:pt x="124" y="36"/>
                  <a:pt x="124" y="36"/>
                </a:cubicBezTo>
                <a:cubicBezTo>
                  <a:pt x="123" y="36"/>
                  <a:pt x="121" y="37"/>
                  <a:pt x="121" y="39"/>
                </a:cubicBezTo>
                <a:cubicBezTo>
                  <a:pt x="121" y="40"/>
                  <a:pt x="123" y="42"/>
                  <a:pt x="124" y="42"/>
                </a:cubicBezTo>
                <a:cubicBezTo>
                  <a:pt x="124" y="42"/>
                  <a:pt x="124" y="42"/>
                  <a:pt x="124" y="42"/>
                </a:cubicBezTo>
                <a:cubicBezTo>
                  <a:pt x="140" y="41"/>
                  <a:pt x="140" y="41"/>
                  <a:pt x="140" y="41"/>
                </a:cubicBezTo>
                <a:cubicBezTo>
                  <a:pt x="141" y="41"/>
                  <a:pt x="142" y="41"/>
                  <a:pt x="143" y="40"/>
                </a:cubicBezTo>
                <a:close/>
                <a:moveTo>
                  <a:pt x="156" y="61"/>
                </a:moveTo>
                <a:cubicBezTo>
                  <a:pt x="156" y="59"/>
                  <a:pt x="154" y="59"/>
                  <a:pt x="153" y="59"/>
                </a:cubicBezTo>
                <a:cubicBezTo>
                  <a:pt x="151" y="60"/>
                  <a:pt x="150" y="61"/>
                  <a:pt x="151" y="63"/>
                </a:cubicBezTo>
                <a:cubicBezTo>
                  <a:pt x="160" y="90"/>
                  <a:pt x="154" y="119"/>
                  <a:pt x="134" y="140"/>
                </a:cubicBezTo>
                <a:cubicBezTo>
                  <a:pt x="120" y="154"/>
                  <a:pt x="102" y="162"/>
                  <a:pt x="82" y="162"/>
                </a:cubicBezTo>
                <a:cubicBezTo>
                  <a:pt x="62" y="162"/>
                  <a:pt x="43" y="155"/>
                  <a:pt x="29" y="141"/>
                </a:cubicBezTo>
                <a:cubicBezTo>
                  <a:pt x="29" y="140"/>
                  <a:pt x="29" y="140"/>
                  <a:pt x="29" y="140"/>
                </a:cubicBezTo>
                <a:cubicBezTo>
                  <a:pt x="38" y="140"/>
                  <a:pt x="38" y="140"/>
                  <a:pt x="38" y="140"/>
                </a:cubicBezTo>
                <a:cubicBezTo>
                  <a:pt x="39" y="140"/>
                  <a:pt x="41" y="139"/>
                  <a:pt x="41" y="137"/>
                </a:cubicBezTo>
                <a:cubicBezTo>
                  <a:pt x="41" y="136"/>
                  <a:pt x="39" y="134"/>
                  <a:pt x="38" y="134"/>
                </a:cubicBezTo>
                <a:cubicBezTo>
                  <a:pt x="22" y="135"/>
                  <a:pt x="22" y="135"/>
                  <a:pt x="22" y="135"/>
                </a:cubicBezTo>
                <a:cubicBezTo>
                  <a:pt x="20" y="135"/>
                  <a:pt x="19" y="136"/>
                  <a:pt x="19" y="138"/>
                </a:cubicBezTo>
                <a:cubicBezTo>
                  <a:pt x="19" y="154"/>
                  <a:pt x="19" y="154"/>
                  <a:pt x="19" y="154"/>
                </a:cubicBezTo>
                <a:cubicBezTo>
                  <a:pt x="19" y="155"/>
                  <a:pt x="20" y="157"/>
                  <a:pt x="22" y="157"/>
                </a:cubicBezTo>
                <a:cubicBezTo>
                  <a:pt x="22" y="157"/>
                  <a:pt x="22" y="157"/>
                  <a:pt x="22" y="157"/>
                </a:cubicBezTo>
                <a:cubicBezTo>
                  <a:pt x="23" y="157"/>
                  <a:pt x="25" y="155"/>
                  <a:pt x="25" y="154"/>
                </a:cubicBezTo>
                <a:cubicBezTo>
                  <a:pt x="25" y="145"/>
                  <a:pt x="25" y="145"/>
                  <a:pt x="25" y="145"/>
                </a:cubicBezTo>
                <a:cubicBezTo>
                  <a:pt x="25" y="145"/>
                  <a:pt x="25" y="145"/>
                  <a:pt x="25" y="145"/>
                </a:cubicBezTo>
                <a:cubicBezTo>
                  <a:pt x="40" y="160"/>
                  <a:pt x="60" y="168"/>
                  <a:pt x="81" y="168"/>
                </a:cubicBezTo>
                <a:cubicBezTo>
                  <a:pt x="81" y="168"/>
                  <a:pt x="82" y="168"/>
                  <a:pt x="82" y="168"/>
                </a:cubicBezTo>
                <a:cubicBezTo>
                  <a:pt x="103" y="168"/>
                  <a:pt x="123" y="159"/>
                  <a:pt x="138" y="144"/>
                </a:cubicBezTo>
                <a:cubicBezTo>
                  <a:pt x="149" y="133"/>
                  <a:pt x="156" y="119"/>
                  <a:pt x="159" y="104"/>
                </a:cubicBezTo>
                <a:cubicBezTo>
                  <a:pt x="162" y="90"/>
                  <a:pt x="161" y="75"/>
                  <a:pt x="156" y="61"/>
                </a:cubicBezTo>
                <a:close/>
                <a:moveTo>
                  <a:pt x="81" y="40"/>
                </a:moveTo>
                <a:cubicBezTo>
                  <a:pt x="75" y="40"/>
                  <a:pt x="68" y="41"/>
                  <a:pt x="63" y="43"/>
                </a:cubicBezTo>
                <a:cubicBezTo>
                  <a:pt x="51" y="48"/>
                  <a:pt x="41" y="58"/>
                  <a:pt x="36" y="69"/>
                </a:cubicBezTo>
                <a:cubicBezTo>
                  <a:pt x="31" y="81"/>
                  <a:pt x="31" y="95"/>
                  <a:pt x="36" y="106"/>
                </a:cubicBezTo>
                <a:cubicBezTo>
                  <a:pt x="44" y="125"/>
                  <a:pt x="61" y="136"/>
                  <a:pt x="81" y="136"/>
                </a:cubicBezTo>
                <a:cubicBezTo>
                  <a:pt x="87" y="136"/>
                  <a:pt x="94" y="135"/>
                  <a:pt x="99" y="133"/>
                </a:cubicBezTo>
                <a:cubicBezTo>
                  <a:pt x="124" y="122"/>
                  <a:pt x="136" y="94"/>
                  <a:pt x="126" y="69"/>
                </a:cubicBezTo>
                <a:cubicBezTo>
                  <a:pt x="118" y="51"/>
                  <a:pt x="101" y="40"/>
                  <a:pt x="81" y="40"/>
                </a:cubicBezTo>
                <a:close/>
                <a:moveTo>
                  <a:pt x="118" y="68"/>
                </a:moveTo>
                <a:cubicBezTo>
                  <a:pt x="108" y="68"/>
                  <a:pt x="108" y="68"/>
                  <a:pt x="108" y="68"/>
                </a:cubicBezTo>
                <a:cubicBezTo>
                  <a:pt x="106" y="61"/>
                  <a:pt x="104" y="55"/>
                  <a:pt x="100" y="50"/>
                </a:cubicBezTo>
                <a:cubicBezTo>
                  <a:pt x="108" y="54"/>
                  <a:pt x="114" y="60"/>
                  <a:pt x="118" y="68"/>
                </a:cubicBezTo>
                <a:close/>
                <a:moveTo>
                  <a:pt x="41" y="102"/>
                </a:moveTo>
                <a:cubicBezTo>
                  <a:pt x="38" y="93"/>
                  <a:pt x="38" y="83"/>
                  <a:pt x="41" y="74"/>
                </a:cubicBezTo>
                <a:cubicBezTo>
                  <a:pt x="55" y="74"/>
                  <a:pt x="55" y="74"/>
                  <a:pt x="55" y="74"/>
                </a:cubicBezTo>
                <a:cubicBezTo>
                  <a:pt x="54" y="78"/>
                  <a:pt x="53" y="83"/>
                  <a:pt x="53" y="88"/>
                </a:cubicBezTo>
                <a:cubicBezTo>
                  <a:pt x="53" y="93"/>
                  <a:pt x="54" y="98"/>
                  <a:pt x="55" y="102"/>
                </a:cubicBezTo>
                <a:lnTo>
                  <a:pt x="41" y="102"/>
                </a:lnTo>
                <a:close/>
                <a:moveTo>
                  <a:pt x="59" y="88"/>
                </a:moveTo>
                <a:cubicBezTo>
                  <a:pt x="59" y="83"/>
                  <a:pt x="60" y="78"/>
                  <a:pt x="61" y="74"/>
                </a:cubicBezTo>
                <a:cubicBezTo>
                  <a:pt x="79" y="74"/>
                  <a:pt x="79" y="74"/>
                  <a:pt x="79" y="74"/>
                </a:cubicBezTo>
                <a:cubicBezTo>
                  <a:pt x="79" y="102"/>
                  <a:pt x="79" y="102"/>
                  <a:pt x="79" y="102"/>
                </a:cubicBezTo>
                <a:cubicBezTo>
                  <a:pt x="61" y="102"/>
                  <a:pt x="61" y="102"/>
                  <a:pt x="61" y="102"/>
                </a:cubicBezTo>
                <a:cubicBezTo>
                  <a:pt x="60" y="98"/>
                  <a:pt x="59" y="93"/>
                  <a:pt x="59" y="88"/>
                </a:cubicBezTo>
                <a:close/>
                <a:moveTo>
                  <a:pt x="85" y="47"/>
                </a:moveTo>
                <a:cubicBezTo>
                  <a:pt x="93" y="48"/>
                  <a:pt x="99" y="56"/>
                  <a:pt x="102" y="68"/>
                </a:cubicBezTo>
                <a:cubicBezTo>
                  <a:pt x="85" y="68"/>
                  <a:pt x="85" y="68"/>
                  <a:pt x="85" y="68"/>
                </a:cubicBezTo>
                <a:lnTo>
                  <a:pt x="85" y="47"/>
                </a:lnTo>
                <a:close/>
                <a:moveTo>
                  <a:pt x="79" y="47"/>
                </a:moveTo>
                <a:cubicBezTo>
                  <a:pt x="79" y="68"/>
                  <a:pt x="79" y="68"/>
                  <a:pt x="79" y="68"/>
                </a:cubicBezTo>
                <a:cubicBezTo>
                  <a:pt x="62" y="68"/>
                  <a:pt x="62" y="68"/>
                  <a:pt x="62" y="68"/>
                </a:cubicBezTo>
                <a:cubicBezTo>
                  <a:pt x="66" y="56"/>
                  <a:pt x="72" y="48"/>
                  <a:pt x="79" y="47"/>
                </a:cubicBezTo>
                <a:close/>
                <a:moveTo>
                  <a:pt x="79" y="108"/>
                </a:moveTo>
                <a:cubicBezTo>
                  <a:pt x="79" y="129"/>
                  <a:pt x="79" y="129"/>
                  <a:pt x="79" y="129"/>
                </a:cubicBezTo>
                <a:cubicBezTo>
                  <a:pt x="72" y="127"/>
                  <a:pt x="66" y="119"/>
                  <a:pt x="62" y="108"/>
                </a:cubicBezTo>
                <a:lnTo>
                  <a:pt x="79" y="108"/>
                </a:lnTo>
                <a:close/>
                <a:moveTo>
                  <a:pt x="85" y="129"/>
                </a:moveTo>
                <a:cubicBezTo>
                  <a:pt x="85" y="108"/>
                  <a:pt x="85" y="108"/>
                  <a:pt x="85" y="108"/>
                </a:cubicBezTo>
                <a:cubicBezTo>
                  <a:pt x="102" y="108"/>
                  <a:pt x="102" y="108"/>
                  <a:pt x="102" y="108"/>
                </a:cubicBezTo>
                <a:cubicBezTo>
                  <a:pt x="98" y="119"/>
                  <a:pt x="92" y="127"/>
                  <a:pt x="85" y="129"/>
                </a:cubicBezTo>
                <a:close/>
                <a:moveTo>
                  <a:pt x="85" y="102"/>
                </a:moveTo>
                <a:cubicBezTo>
                  <a:pt x="85" y="74"/>
                  <a:pt x="85" y="74"/>
                  <a:pt x="85" y="74"/>
                </a:cubicBezTo>
                <a:cubicBezTo>
                  <a:pt x="104" y="74"/>
                  <a:pt x="104" y="74"/>
                  <a:pt x="104" y="74"/>
                </a:cubicBezTo>
                <a:cubicBezTo>
                  <a:pt x="105" y="78"/>
                  <a:pt x="105" y="83"/>
                  <a:pt x="105" y="88"/>
                </a:cubicBezTo>
                <a:cubicBezTo>
                  <a:pt x="105" y="93"/>
                  <a:pt x="104" y="98"/>
                  <a:pt x="103" y="102"/>
                </a:cubicBezTo>
                <a:lnTo>
                  <a:pt x="85" y="102"/>
                </a:lnTo>
                <a:close/>
                <a:moveTo>
                  <a:pt x="110" y="74"/>
                </a:moveTo>
                <a:cubicBezTo>
                  <a:pt x="121" y="74"/>
                  <a:pt x="121" y="74"/>
                  <a:pt x="121" y="74"/>
                </a:cubicBezTo>
                <a:cubicBezTo>
                  <a:pt x="124" y="83"/>
                  <a:pt x="124" y="93"/>
                  <a:pt x="121" y="102"/>
                </a:cubicBezTo>
                <a:cubicBezTo>
                  <a:pt x="110" y="102"/>
                  <a:pt x="110" y="102"/>
                  <a:pt x="110" y="102"/>
                </a:cubicBezTo>
                <a:cubicBezTo>
                  <a:pt x="110" y="98"/>
                  <a:pt x="111" y="93"/>
                  <a:pt x="111" y="88"/>
                </a:cubicBezTo>
                <a:cubicBezTo>
                  <a:pt x="111" y="83"/>
                  <a:pt x="111" y="78"/>
                  <a:pt x="110" y="74"/>
                </a:cubicBezTo>
                <a:close/>
                <a:moveTo>
                  <a:pt x="65" y="49"/>
                </a:moveTo>
                <a:cubicBezTo>
                  <a:pt x="65" y="49"/>
                  <a:pt x="66" y="49"/>
                  <a:pt x="66" y="48"/>
                </a:cubicBezTo>
                <a:cubicBezTo>
                  <a:pt x="62" y="53"/>
                  <a:pt x="58" y="60"/>
                  <a:pt x="56" y="68"/>
                </a:cubicBezTo>
                <a:cubicBezTo>
                  <a:pt x="44" y="68"/>
                  <a:pt x="44" y="68"/>
                  <a:pt x="44" y="68"/>
                </a:cubicBezTo>
                <a:cubicBezTo>
                  <a:pt x="48" y="59"/>
                  <a:pt x="56" y="53"/>
                  <a:pt x="65" y="49"/>
                </a:cubicBezTo>
                <a:close/>
                <a:moveTo>
                  <a:pt x="44" y="108"/>
                </a:moveTo>
                <a:cubicBezTo>
                  <a:pt x="56" y="108"/>
                  <a:pt x="56" y="108"/>
                  <a:pt x="56" y="108"/>
                </a:cubicBezTo>
                <a:cubicBezTo>
                  <a:pt x="58" y="116"/>
                  <a:pt x="62" y="123"/>
                  <a:pt x="67" y="128"/>
                </a:cubicBezTo>
                <a:cubicBezTo>
                  <a:pt x="57" y="124"/>
                  <a:pt x="49" y="117"/>
                  <a:pt x="44" y="108"/>
                </a:cubicBezTo>
                <a:close/>
                <a:moveTo>
                  <a:pt x="99" y="126"/>
                </a:moveTo>
                <a:cubicBezTo>
                  <a:pt x="103" y="122"/>
                  <a:pt x="106" y="115"/>
                  <a:pt x="108" y="108"/>
                </a:cubicBezTo>
                <a:cubicBezTo>
                  <a:pt x="118" y="108"/>
                  <a:pt x="118" y="108"/>
                  <a:pt x="118" y="108"/>
                </a:cubicBezTo>
                <a:cubicBezTo>
                  <a:pt x="114" y="116"/>
                  <a:pt x="108" y="122"/>
                  <a:pt x="99" y="12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67" name="Freeform 866">
            <a:extLst>
              <a:ext uri="{FF2B5EF4-FFF2-40B4-BE49-F238E27FC236}">
                <a16:creationId xmlns:a16="http://schemas.microsoft.com/office/drawing/2014/main" xmlns="" id="{6CC90846-2397-4A0B-AEBF-DE3E8A6504C5}"/>
              </a:ext>
            </a:extLst>
          </p:cNvPr>
          <p:cNvSpPr>
            <a:spLocks noEditPoints="1"/>
          </p:cNvSpPr>
          <p:nvPr/>
        </p:nvSpPr>
        <p:spPr bwMode="auto">
          <a:xfrm>
            <a:off x="10121900" y="5938838"/>
            <a:ext cx="552450" cy="550863"/>
          </a:xfrm>
          <a:custGeom>
            <a:avLst/>
            <a:gdLst>
              <a:gd name="T0" fmla="*/ 4 w 162"/>
              <a:gd name="T1" fmla="*/ 110 h 160"/>
              <a:gd name="T2" fmla="*/ 42 w 162"/>
              <a:gd name="T3" fmla="*/ 160 h 160"/>
              <a:gd name="T4" fmla="*/ 78 w 162"/>
              <a:gd name="T5" fmla="*/ 140 h 160"/>
              <a:gd name="T6" fmla="*/ 123 w 162"/>
              <a:gd name="T7" fmla="*/ 122 h 160"/>
              <a:gd name="T8" fmla="*/ 158 w 162"/>
              <a:gd name="T9" fmla="*/ 50 h 160"/>
              <a:gd name="T10" fmla="*/ 120 w 162"/>
              <a:gd name="T11" fmla="*/ 0 h 160"/>
              <a:gd name="T12" fmla="*/ 84 w 162"/>
              <a:gd name="T13" fmla="*/ 20 h 160"/>
              <a:gd name="T14" fmla="*/ 21 w 162"/>
              <a:gd name="T15" fmla="*/ 83 h 160"/>
              <a:gd name="T16" fmla="*/ 81 w 162"/>
              <a:gd name="T17" fmla="*/ 26 h 160"/>
              <a:gd name="T18" fmla="*/ 115 w 162"/>
              <a:gd name="T19" fmla="*/ 8 h 160"/>
              <a:gd name="T20" fmla="*/ 152 w 162"/>
              <a:gd name="T21" fmla="*/ 35 h 160"/>
              <a:gd name="T22" fmla="*/ 135 w 162"/>
              <a:gd name="T23" fmla="*/ 77 h 160"/>
              <a:gd name="T24" fmla="*/ 78 w 162"/>
              <a:gd name="T25" fmla="*/ 134 h 160"/>
              <a:gd name="T26" fmla="*/ 42 w 162"/>
              <a:gd name="T27" fmla="*/ 154 h 160"/>
              <a:gd name="T28" fmla="*/ 9 w 162"/>
              <a:gd name="T29" fmla="*/ 114 h 160"/>
              <a:gd name="T30" fmla="*/ 97 w 162"/>
              <a:gd name="T31" fmla="*/ 53 h 160"/>
              <a:gd name="T32" fmla="*/ 100 w 162"/>
              <a:gd name="T33" fmla="*/ 47 h 160"/>
              <a:gd name="T34" fmla="*/ 97 w 162"/>
              <a:gd name="T35" fmla="*/ 108 h 160"/>
              <a:gd name="T36" fmla="*/ 99 w 162"/>
              <a:gd name="T37" fmla="*/ 113 h 160"/>
              <a:gd name="T38" fmla="*/ 97 w 162"/>
              <a:gd name="T39" fmla="*/ 108 h 160"/>
              <a:gd name="T40" fmla="*/ 52 w 162"/>
              <a:gd name="T41" fmla="*/ 103 h 160"/>
              <a:gd name="T42" fmla="*/ 51 w 162"/>
              <a:gd name="T43" fmla="*/ 97 h 160"/>
              <a:gd name="T44" fmla="*/ 50 w 162"/>
              <a:gd name="T45" fmla="*/ 71 h 160"/>
              <a:gd name="T46" fmla="*/ 47 w 162"/>
              <a:gd name="T47" fmla="*/ 73 h 160"/>
              <a:gd name="T48" fmla="*/ 46 w 162"/>
              <a:gd name="T49" fmla="*/ 77 h 160"/>
              <a:gd name="T50" fmla="*/ 68 w 162"/>
              <a:gd name="T51" fmla="*/ 50 h 160"/>
              <a:gd name="T52" fmla="*/ 67 w 162"/>
              <a:gd name="T53" fmla="*/ 45 h 160"/>
              <a:gd name="T54" fmla="*/ 61 w 162"/>
              <a:gd name="T55" fmla="*/ 105 h 160"/>
              <a:gd name="T56" fmla="*/ 59 w 162"/>
              <a:gd name="T57" fmla="*/ 110 h 160"/>
              <a:gd name="T58" fmla="*/ 59 w 162"/>
              <a:gd name="T59" fmla="*/ 56 h 160"/>
              <a:gd name="T60" fmla="*/ 62 w 162"/>
              <a:gd name="T61" fmla="*/ 51 h 160"/>
              <a:gd name="T62" fmla="*/ 59 w 162"/>
              <a:gd name="T63" fmla="*/ 56 h 160"/>
              <a:gd name="T64" fmla="*/ 55 w 162"/>
              <a:gd name="T65" fmla="*/ 62 h 160"/>
              <a:gd name="T66" fmla="*/ 50 w 162"/>
              <a:gd name="T67" fmla="*/ 63 h 160"/>
              <a:gd name="T68" fmla="*/ 89 w 162"/>
              <a:gd name="T69" fmla="*/ 117 h 160"/>
              <a:gd name="T70" fmla="*/ 88 w 162"/>
              <a:gd name="T71" fmla="*/ 111 h 160"/>
              <a:gd name="T72" fmla="*/ 92 w 162"/>
              <a:gd name="T73" fmla="*/ 47 h 160"/>
              <a:gd name="T74" fmla="*/ 88 w 162"/>
              <a:gd name="T75" fmla="*/ 49 h 160"/>
              <a:gd name="T76" fmla="*/ 45 w 162"/>
              <a:gd name="T77" fmla="*/ 91 h 160"/>
              <a:gd name="T78" fmla="*/ 50 w 162"/>
              <a:gd name="T79" fmla="*/ 90 h 160"/>
              <a:gd name="T80" fmla="*/ 67 w 162"/>
              <a:gd name="T81" fmla="*/ 115 h 160"/>
              <a:gd name="T82" fmla="*/ 70 w 162"/>
              <a:gd name="T83" fmla="*/ 110 h 160"/>
              <a:gd name="T84" fmla="*/ 76 w 162"/>
              <a:gd name="T85" fmla="*/ 115 h 160"/>
              <a:gd name="T86" fmla="*/ 82 w 162"/>
              <a:gd name="T87" fmla="*/ 115 h 160"/>
              <a:gd name="T88" fmla="*/ 79 w 162"/>
              <a:gd name="T89" fmla="*/ 48 h 160"/>
              <a:gd name="T90" fmla="*/ 76 w 162"/>
              <a:gd name="T91" fmla="*/ 45 h 160"/>
              <a:gd name="T92" fmla="*/ 107 w 162"/>
              <a:gd name="T93" fmla="*/ 106 h 160"/>
              <a:gd name="T94" fmla="*/ 105 w 162"/>
              <a:gd name="T95" fmla="*/ 54 h 160"/>
              <a:gd name="T96" fmla="*/ 105 w 162"/>
              <a:gd name="T97" fmla="*/ 106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162" h="160">
                <a:moveTo>
                  <a:pt x="21" y="83"/>
                </a:moveTo>
                <a:cubicBezTo>
                  <a:pt x="21" y="85"/>
                  <a:pt x="21" y="87"/>
                  <a:pt x="19" y="89"/>
                </a:cubicBezTo>
                <a:cubicBezTo>
                  <a:pt x="4" y="110"/>
                  <a:pt x="4" y="110"/>
                  <a:pt x="4" y="110"/>
                </a:cubicBezTo>
                <a:cubicBezTo>
                  <a:pt x="0" y="116"/>
                  <a:pt x="0" y="124"/>
                  <a:pt x="5" y="130"/>
                </a:cubicBezTo>
                <a:cubicBezTo>
                  <a:pt x="31" y="156"/>
                  <a:pt x="31" y="156"/>
                  <a:pt x="31" y="156"/>
                </a:cubicBezTo>
                <a:cubicBezTo>
                  <a:pt x="34" y="158"/>
                  <a:pt x="38" y="160"/>
                  <a:pt x="42" y="160"/>
                </a:cubicBezTo>
                <a:cubicBezTo>
                  <a:pt x="45" y="160"/>
                  <a:pt x="48" y="159"/>
                  <a:pt x="51" y="157"/>
                </a:cubicBezTo>
                <a:cubicBezTo>
                  <a:pt x="73" y="142"/>
                  <a:pt x="73" y="142"/>
                  <a:pt x="73" y="142"/>
                </a:cubicBezTo>
                <a:cubicBezTo>
                  <a:pt x="74" y="140"/>
                  <a:pt x="76" y="140"/>
                  <a:pt x="78" y="140"/>
                </a:cubicBezTo>
                <a:cubicBezTo>
                  <a:pt x="79" y="140"/>
                  <a:pt x="80" y="140"/>
                  <a:pt x="81" y="140"/>
                </a:cubicBezTo>
                <a:cubicBezTo>
                  <a:pt x="81" y="140"/>
                  <a:pt x="81" y="140"/>
                  <a:pt x="81" y="140"/>
                </a:cubicBezTo>
                <a:cubicBezTo>
                  <a:pt x="97" y="140"/>
                  <a:pt x="112" y="134"/>
                  <a:pt x="123" y="122"/>
                </a:cubicBezTo>
                <a:cubicBezTo>
                  <a:pt x="135" y="110"/>
                  <a:pt x="142" y="94"/>
                  <a:pt x="141" y="77"/>
                </a:cubicBezTo>
                <a:cubicBezTo>
                  <a:pt x="141" y="75"/>
                  <a:pt x="141" y="73"/>
                  <a:pt x="143" y="71"/>
                </a:cubicBezTo>
                <a:cubicBezTo>
                  <a:pt x="158" y="50"/>
                  <a:pt x="158" y="50"/>
                  <a:pt x="158" y="50"/>
                </a:cubicBezTo>
                <a:cubicBezTo>
                  <a:pt x="162" y="44"/>
                  <a:pt x="162" y="36"/>
                  <a:pt x="157" y="30"/>
                </a:cubicBezTo>
                <a:cubicBezTo>
                  <a:pt x="131" y="4"/>
                  <a:pt x="131" y="4"/>
                  <a:pt x="131" y="4"/>
                </a:cubicBezTo>
                <a:cubicBezTo>
                  <a:pt x="128" y="2"/>
                  <a:pt x="124" y="0"/>
                  <a:pt x="120" y="0"/>
                </a:cubicBezTo>
                <a:cubicBezTo>
                  <a:pt x="117" y="0"/>
                  <a:pt x="114" y="1"/>
                  <a:pt x="111" y="3"/>
                </a:cubicBezTo>
                <a:cubicBezTo>
                  <a:pt x="90" y="18"/>
                  <a:pt x="90" y="18"/>
                  <a:pt x="90" y="18"/>
                </a:cubicBezTo>
                <a:cubicBezTo>
                  <a:pt x="88" y="20"/>
                  <a:pt x="86" y="20"/>
                  <a:pt x="84" y="20"/>
                </a:cubicBezTo>
                <a:cubicBezTo>
                  <a:pt x="83" y="20"/>
                  <a:pt x="82" y="20"/>
                  <a:pt x="81" y="20"/>
                </a:cubicBezTo>
                <a:cubicBezTo>
                  <a:pt x="65" y="20"/>
                  <a:pt x="50" y="26"/>
                  <a:pt x="39" y="38"/>
                </a:cubicBezTo>
                <a:cubicBezTo>
                  <a:pt x="27" y="50"/>
                  <a:pt x="20" y="66"/>
                  <a:pt x="21" y="83"/>
                </a:cubicBezTo>
                <a:close/>
                <a:moveTo>
                  <a:pt x="27" y="83"/>
                </a:moveTo>
                <a:cubicBezTo>
                  <a:pt x="26" y="67"/>
                  <a:pt x="32" y="53"/>
                  <a:pt x="43" y="42"/>
                </a:cubicBezTo>
                <a:cubicBezTo>
                  <a:pt x="53" y="32"/>
                  <a:pt x="66" y="26"/>
                  <a:pt x="81" y="26"/>
                </a:cubicBezTo>
                <a:cubicBezTo>
                  <a:pt x="82" y="26"/>
                  <a:pt x="83" y="26"/>
                  <a:pt x="84" y="26"/>
                </a:cubicBezTo>
                <a:cubicBezTo>
                  <a:pt x="87" y="26"/>
                  <a:pt x="90" y="25"/>
                  <a:pt x="93" y="23"/>
                </a:cubicBezTo>
                <a:cubicBezTo>
                  <a:pt x="115" y="8"/>
                  <a:pt x="115" y="8"/>
                  <a:pt x="115" y="8"/>
                </a:cubicBezTo>
                <a:cubicBezTo>
                  <a:pt x="116" y="7"/>
                  <a:pt x="118" y="6"/>
                  <a:pt x="120" y="6"/>
                </a:cubicBezTo>
                <a:cubicBezTo>
                  <a:pt x="122" y="6"/>
                  <a:pt x="125" y="7"/>
                  <a:pt x="126" y="9"/>
                </a:cubicBezTo>
                <a:cubicBezTo>
                  <a:pt x="152" y="35"/>
                  <a:pt x="152" y="35"/>
                  <a:pt x="152" y="35"/>
                </a:cubicBezTo>
                <a:cubicBezTo>
                  <a:pt x="156" y="38"/>
                  <a:pt x="156" y="43"/>
                  <a:pt x="153" y="46"/>
                </a:cubicBezTo>
                <a:cubicBezTo>
                  <a:pt x="138" y="68"/>
                  <a:pt x="138" y="68"/>
                  <a:pt x="138" y="68"/>
                </a:cubicBezTo>
                <a:cubicBezTo>
                  <a:pt x="136" y="71"/>
                  <a:pt x="135" y="74"/>
                  <a:pt x="135" y="77"/>
                </a:cubicBezTo>
                <a:cubicBezTo>
                  <a:pt x="136" y="93"/>
                  <a:pt x="130" y="108"/>
                  <a:pt x="119" y="118"/>
                </a:cubicBezTo>
                <a:cubicBezTo>
                  <a:pt x="109" y="128"/>
                  <a:pt x="95" y="134"/>
                  <a:pt x="81" y="134"/>
                </a:cubicBezTo>
                <a:cubicBezTo>
                  <a:pt x="80" y="134"/>
                  <a:pt x="79" y="134"/>
                  <a:pt x="78" y="134"/>
                </a:cubicBezTo>
                <a:cubicBezTo>
                  <a:pt x="75" y="134"/>
                  <a:pt x="72" y="135"/>
                  <a:pt x="69" y="137"/>
                </a:cubicBezTo>
                <a:cubicBezTo>
                  <a:pt x="47" y="152"/>
                  <a:pt x="47" y="152"/>
                  <a:pt x="47" y="152"/>
                </a:cubicBezTo>
                <a:cubicBezTo>
                  <a:pt x="46" y="154"/>
                  <a:pt x="44" y="154"/>
                  <a:pt x="42" y="154"/>
                </a:cubicBezTo>
                <a:cubicBezTo>
                  <a:pt x="39" y="154"/>
                  <a:pt x="37" y="153"/>
                  <a:pt x="35" y="151"/>
                </a:cubicBezTo>
                <a:cubicBezTo>
                  <a:pt x="10" y="126"/>
                  <a:pt x="10" y="126"/>
                  <a:pt x="10" y="126"/>
                </a:cubicBezTo>
                <a:cubicBezTo>
                  <a:pt x="6" y="122"/>
                  <a:pt x="6" y="117"/>
                  <a:pt x="9" y="114"/>
                </a:cubicBezTo>
                <a:cubicBezTo>
                  <a:pt x="24" y="92"/>
                  <a:pt x="24" y="92"/>
                  <a:pt x="24" y="92"/>
                </a:cubicBezTo>
                <a:cubicBezTo>
                  <a:pt x="26" y="89"/>
                  <a:pt x="27" y="86"/>
                  <a:pt x="27" y="83"/>
                </a:cubicBezTo>
                <a:close/>
                <a:moveTo>
                  <a:pt x="97" y="53"/>
                </a:moveTo>
                <a:cubicBezTo>
                  <a:pt x="98" y="53"/>
                  <a:pt x="98" y="53"/>
                  <a:pt x="99" y="53"/>
                </a:cubicBezTo>
                <a:cubicBezTo>
                  <a:pt x="100" y="53"/>
                  <a:pt x="101" y="52"/>
                  <a:pt x="101" y="51"/>
                </a:cubicBezTo>
                <a:cubicBezTo>
                  <a:pt x="102" y="50"/>
                  <a:pt x="102" y="48"/>
                  <a:pt x="100" y="47"/>
                </a:cubicBezTo>
                <a:cubicBezTo>
                  <a:pt x="99" y="47"/>
                  <a:pt x="97" y="47"/>
                  <a:pt x="96" y="48"/>
                </a:cubicBezTo>
                <a:cubicBezTo>
                  <a:pt x="95" y="50"/>
                  <a:pt x="96" y="52"/>
                  <a:pt x="97" y="53"/>
                </a:cubicBezTo>
                <a:close/>
                <a:moveTo>
                  <a:pt x="97" y="108"/>
                </a:moveTo>
                <a:cubicBezTo>
                  <a:pt x="97" y="108"/>
                  <a:pt x="97" y="108"/>
                  <a:pt x="97" y="108"/>
                </a:cubicBezTo>
                <a:cubicBezTo>
                  <a:pt x="96" y="108"/>
                  <a:pt x="96" y="110"/>
                  <a:pt x="96" y="112"/>
                </a:cubicBezTo>
                <a:cubicBezTo>
                  <a:pt x="97" y="113"/>
                  <a:pt x="98" y="113"/>
                  <a:pt x="99" y="113"/>
                </a:cubicBezTo>
                <a:cubicBezTo>
                  <a:pt x="99" y="113"/>
                  <a:pt x="100" y="113"/>
                  <a:pt x="100" y="113"/>
                </a:cubicBezTo>
                <a:cubicBezTo>
                  <a:pt x="102" y="112"/>
                  <a:pt x="102" y="110"/>
                  <a:pt x="101" y="109"/>
                </a:cubicBezTo>
                <a:cubicBezTo>
                  <a:pt x="101" y="107"/>
                  <a:pt x="99" y="107"/>
                  <a:pt x="97" y="108"/>
                </a:cubicBezTo>
                <a:close/>
                <a:moveTo>
                  <a:pt x="51" y="97"/>
                </a:moveTo>
                <a:cubicBezTo>
                  <a:pt x="49" y="98"/>
                  <a:pt x="49" y="100"/>
                  <a:pt x="50" y="102"/>
                </a:cubicBezTo>
                <a:cubicBezTo>
                  <a:pt x="50" y="102"/>
                  <a:pt x="51" y="103"/>
                  <a:pt x="52" y="103"/>
                </a:cubicBezTo>
                <a:cubicBezTo>
                  <a:pt x="53" y="103"/>
                  <a:pt x="53" y="103"/>
                  <a:pt x="54" y="102"/>
                </a:cubicBezTo>
                <a:cubicBezTo>
                  <a:pt x="55" y="101"/>
                  <a:pt x="56" y="100"/>
                  <a:pt x="55" y="98"/>
                </a:cubicBezTo>
                <a:cubicBezTo>
                  <a:pt x="54" y="97"/>
                  <a:pt x="52" y="97"/>
                  <a:pt x="51" y="97"/>
                </a:cubicBezTo>
                <a:close/>
                <a:moveTo>
                  <a:pt x="47" y="73"/>
                </a:moveTo>
                <a:cubicBezTo>
                  <a:pt x="47" y="73"/>
                  <a:pt x="47" y="73"/>
                  <a:pt x="48" y="73"/>
                </a:cubicBezTo>
                <a:cubicBezTo>
                  <a:pt x="49" y="73"/>
                  <a:pt x="50" y="72"/>
                  <a:pt x="50" y="71"/>
                </a:cubicBezTo>
                <a:cubicBezTo>
                  <a:pt x="51" y="69"/>
                  <a:pt x="50" y="67"/>
                  <a:pt x="49" y="67"/>
                </a:cubicBezTo>
                <a:cubicBezTo>
                  <a:pt x="47" y="66"/>
                  <a:pt x="45" y="67"/>
                  <a:pt x="45" y="69"/>
                </a:cubicBezTo>
                <a:cubicBezTo>
                  <a:pt x="44" y="70"/>
                  <a:pt x="45" y="72"/>
                  <a:pt x="47" y="73"/>
                </a:cubicBezTo>
                <a:close/>
                <a:moveTo>
                  <a:pt x="46" y="83"/>
                </a:moveTo>
                <a:cubicBezTo>
                  <a:pt x="48" y="83"/>
                  <a:pt x="49" y="82"/>
                  <a:pt x="49" y="80"/>
                </a:cubicBezTo>
                <a:cubicBezTo>
                  <a:pt x="49" y="78"/>
                  <a:pt x="48" y="77"/>
                  <a:pt x="46" y="77"/>
                </a:cubicBezTo>
                <a:cubicBezTo>
                  <a:pt x="44" y="77"/>
                  <a:pt x="43" y="78"/>
                  <a:pt x="43" y="80"/>
                </a:cubicBezTo>
                <a:cubicBezTo>
                  <a:pt x="43" y="82"/>
                  <a:pt x="44" y="83"/>
                  <a:pt x="46" y="83"/>
                </a:cubicBezTo>
                <a:close/>
                <a:moveTo>
                  <a:pt x="68" y="50"/>
                </a:moveTo>
                <a:cubicBezTo>
                  <a:pt x="69" y="50"/>
                  <a:pt x="69" y="50"/>
                  <a:pt x="69" y="50"/>
                </a:cubicBezTo>
                <a:cubicBezTo>
                  <a:pt x="71" y="50"/>
                  <a:pt x="72" y="48"/>
                  <a:pt x="71" y="46"/>
                </a:cubicBezTo>
                <a:cubicBezTo>
                  <a:pt x="71" y="45"/>
                  <a:pt x="69" y="44"/>
                  <a:pt x="67" y="45"/>
                </a:cubicBezTo>
                <a:cubicBezTo>
                  <a:pt x="66" y="45"/>
                  <a:pt x="65" y="47"/>
                  <a:pt x="66" y="48"/>
                </a:cubicBezTo>
                <a:cubicBezTo>
                  <a:pt x="66" y="50"/>
                  <a:pt x="67" y="50"/>
                  <a:pt x="68" y="50"/>
                </a:cubicBezTo>
                <a:close/>
                <a:moveTo>
                  <a:pt x="61" y="105"/>
                </a:moveTo>
                <a:cubicBezTo>
                  <a:pt x="60" y="104"/>
                  <a:pt x="58" y="104"/>
                  <a:pt x="57" y="106"/>
                </a:cubicBezTo>
                <a:cubicBezTo>
                  <a:pt x="56" y="107"/>
                  <a:pt x="56" y="109"/>
                  <a:pt x="58" y="110"/>
                </a:cubicBezTo>
                <a:cubicBezTo>
                  <a:pt x="58" y="110"/>
                  <a:pt x="59" y="110"/>
                  <a:pt x="59" y="110"/>
                </a:cubicBezTo>
                <a:cubicBezTo>
                  <a:pt x="60" y="110"/>
                  <a:pt x="61" y="110"/>
                  <a:pt x="62" y="109"/>
                </a:cubicBezTo>
                <a:cubicBezTo>
                  <a:pt x="63" y="108"/>
                  <a:pt x="62" y="106"/>
                  <a:pt x="61" y="105"/>
                </a:cubicBezTo>
                <a:close/>
                <a:moveTo>
                  <a:pt x="59" y="56"/>
                </a:moveTo>
                <a:cubicBezTo>
                  <a:pt x="60" y="56"/>
                  <a:pt x="61" y="55"/>
                  <a:pt x="61" y="55"/>
                </a:cubicBezTo>
                <a:cubicBezTo>
                  <a:pt x="61" y="55"/>
                  <a:pt x="61" y="55"/>
                  <a:pt x="61" y="55"/>
                </a:cubicBezTo>
                <a:cubicBezTo>
                  <a:pt x="62" y="54"/>
                  <a:pt x="63" y="52"/>
                  <a:pt x="62" y="51"/>
                </a:cubicBezTo>
                <a:cubicBezTo>
                  <a:pt x="61" y="49"/>
                  <a:pt x="59" y="49"/>
                  <a:pt x="57" y="50"/>
                </a:cubicBezTo>
                <a:cubicBezTo>
                  <a:pt x="56" y="51"/>
                  <a:pt x="56" y="53"/>
                  <a:pt x="57" y="54"/>
                </a:cubicBezTo>
                <a:cubicBezTo>
                  <a:pt x="58" y="55"/>
                  <a:pt x="58" y="56"/>
                  <a:pt x="59" y="56"/>
                </a:cubicBezTo>
                <a:close/>
                <a:moveTo>
                  <a:pt x="50" y="63"/>
                </a:moveTo>
                <a:cubicBezTo>
                  <a:pt x="51" y="63"/>
                  <a:pt x="52" y="63"/>
                  <a:pt x="52" y="63"/>
                </a:cubicBezTo>
                <a:cubicBezTo>
                  <a:pt x="53" y="63"/>
                  <a:pt x="54" y="63"/>
                  <a:pt x="55" y="62"/>
                </a:cubicBezTo>
                <a:cubicBezTo>
                  <a:pt x="56" y="61"/>
                  <a:pt x="55" y="59"/>
                  <a:pt x="54" y="58"/>
                </a:cubicBezTo>
                <a:cubicBezTo>
                  <a:pt x="53" y="57"/>
                  <a:pt x="51" y="57"/>
                  <a:pt x="50" y="59"/>
                </a:cubicBezTo>
                <a:cubicBezTo>
                  <a:pt x="49" y="60"/>
                  <a:pt x="49" y="62"/>
                  <a:pt x="50" y="63"/>
                </a:cubicBezTo>
                <a:close/>
                <a:moveTo>
                  <a:pt x="88" y="111"/>
                </a:moveTo>
                <a:cubicBezTo>
                  <a:pt x="87" y="112"/>
                  <a:pt x="86" y="113"/>
                  <a:pt x="86" y="115"/>
                </a:cubicBezTo>
                <a:cubicBezTo>
                  <a:pt x="87" y="116"/>
                  <a:pt x="88" y="117"/>
                  <a:pt x="89" y="117"/>
                </a:cubicBezTo>
                <a:cubicBezTo>
                  <a:pt x="89" y="117"/>
                  <a:pt x="90" y="117"/>
                  <a:pt x="90" y="117"/>
                </a:cubicBezTo>
                <a:cubicBezTo>
                  <a:pt x="91" y="117"/>
                  <a:pt x="92" y="115"/>
                  <a:pt x="92" y="113"/>
                </a:cubicBezTo>
                <a:cubicBezTo>
                  <a:pt x="92" y="112"/>
                  <a:pt x="90" y="111"/>
                  <a:pt x="88" y="111"/>
                </a:cubicBezTo>
                <a:close/>
                <a:moveTo>
                  <a:pt x="88" y="49"/>
                </a:moveTo>
                <a:cubicBezTo>
                  <a:pt x="89" y="49"/>
                  <a:pt x="89" y="49"/>
                  <a:pt x="89" y="49"/>
                </a:cubicBezTo>
                <a:cubicBezTo>
                  <a:pt x="90" y="49"/>
                  <a:pt x="92" y="48"/>
                  <a:pt x="92" y="47"/>
                </a:cubicBezTo>
                <a:cubicBezTo>
                  <a:pt x="92" y="45"/>
                  <a:pt x="91" y="44"/>
                  <a:pt x="90" y="43"/>
                </a:cubicBezTo>
                <a:cubicBezTo>
                  <a:pt x="88" y="43"/>
                  <a:pt x="87" y="44"/>
                  <a:pt x="86" y="45"/>
                </a:cubicBezTo>
                <a:cubicBezTo>
                  <a:pt x="86" y="47"/>
                  <a:pt x="87" y="49"/>
                  <a:pt x="88" y="49"/>
                </a:cubicBezTo>
                <a:close/>
                <a:moveTo>
                  <a:pt x="50" y="90"/>
                </a:moveTo>
                <a:cubicBezTo>
                  <a:pt x="50" y="88"/>
                  <a:pt x="48" y="87"/>
                  <a:pt x="47" y="88"/>
                </a:cubicBezTo>
                <a:cubicBezTo>
                  <a:pt x="45" y="88"/>
                  <a:pt x="44" y="90"/>
                  <a:pt x="45" y="91"/>
                </a:cubicBezTo>
                <a:cubicBezTo>
                  <a:pt x="45" y="93"/>
                  <a:pt x="46" y="93"/>
                  <a:pt x="48" y="93"/>
                </a:cubicBezTo>
                <a:cubicBezTo>
                  <a:pt x="48" y="93"/>
                  <a:pt x="48" y="93"/>
                  <a:pt x="49" y="93"/>
                </a:cubicBezTo>
                <a:cubicBezTo>
                  <a:pt x="50" y="93"/>
                  <a:pt x="51" y="91"/>
                  <a:pt x="50" y="90"/>
                </a:cubicBezTo>
                <a:close/>
                <a:moveTo>
                  <a:pt x="70" y="110"/>
                </a:moveTo>
                <a:cubicBezTo>
                  <a:pt x="68" y="109"/>
                  <a:pt x="66" y="110"/>
                  <a:pt x="66" y="112"/>
                </a:cubicBezTo>
                <a:cubicBezTo>
                  <a:pt x="65" y="113"/>
                  <a:pt x="66" y="115"/>
                  <a:pt x="67" y="115"/>
                </a:cubicBezTo>
                <a:cubicBezTo>
                  <a:pt x="68" y="116"/>
                  <a:pt x="68" y="116"/>
                  <a:pt x="68" y="116"/>
                </a:cubicBezTo>
                <a:cubicBezTo>
                  <a:pt x="70" y="116"/>
                  <a:pt x="71" y="115"/>
                  <a:pt x="71" y="114"/>
                </a:cubicBezTo>
                <a:cubicBezTo>
                  <a:pt x="72" y="112"/>
                  <a:pt x="71" y="110"/>
                  <a:pt x="70" y="110"/>
                </a:cubicBezTo>
                <a:close/>
                <a:moveTo>
                  <a:pt x="79" y="112"/>
                </a:moveTo>
                <a:cubicBezTo>
                  <a:pt x="79" y="112"/>
                  <a:pt x="79" y="112"/>
                  <a:pt x="79" y="112"/>
                </a:cubicBezTo>
                <a:cubicBezTo>
                  <a:pt x="77" y="112"/>
                  <a:pt x="76" y="113"/>
                  <a:pt x="76" y="115"/>
                </a:cubicBezTo>
                <a:cubicBezTo>
                  <a:pt x="76" y="116"/>
                  <a:pt x="77" y="118"/>
                  <a:pt x="79" y="118"/>
                </a:cubicBezTo>
                <a:cubicBezTo>
                  <a:pt x="79" y="118"/>
                  <a:pt x="79" y="118"/>
                  <a:pt x="79" y="118"/>
                </a:cubicBezTo>
                <a:cubicBezTo>
                  <a:pt x="80" y="118"/>
                  <a:pt x="82" y="117"/>
                  <a:pt x="82" y="115"/>
                </a:cubicBezTo>
                <a:cubicBezTo>
                  <a:pt x="82" y="113"/>
                  <a:pt x="81" y="112"/>
                  <a:pt x="79" y="112"/>
                </a:cubicBezTo>
                <a:close/>
                <a:moveTo>
                  <a:pt x="79" y="48"/>
                </a:moveTo>
                <a:cubicBezTo>
                  <a:pt x="79" y="48"/>
                  <a:pt x="79" y="48"/>
                  <a:pt x="79" y="48"/>
                </a:cubicBezTo>
                <a:cubicBezTo>
                  <a:pt x="80" y="48"/>
                  <a:pt x="82" y="47"/>
                  <a:pt x="82" y="45"/>
                </a:cubicBezTo>
                <a:cubicBezTo>
                  <a:pt x="81" y="43"/>
                  <a:pt x="80" y="42"/>
                  <a:pt x="78" y="42"/>
                </a:cubicBezTo>
                <a:cubicBezTo>
                  <a:pt x="77" y="42"/>
                  <a:pt x="76" y="44"/>
                  <a:pt x="76" y="45"/>
                </a:cubicBezTo>
                <a:cubicBezTo>
                  <a:pt x="76" y="47"/>
                  <a:pt x="77" y="48"/>
                  <a:pt x="79" y="48"/>
                </a:cubicBezTo>
                <a:close/>
                <a:moveTo>
                  <a:pt x="105" y="106"/>
                </a:moveTo>
                <a:cubicBezTo>
                  <a:pt x="106" y="106"/>
                  <a:pt x="106" y="106"/>
                  <a:pt x="107" y="106"/>
                </a:cubicBezTo>
                <a:cubicBezTo>
                  <a:pt x="108" y="106"/>
                  <a:pt x="109" y="106"/>
                  <a:pt x="109" y="105"/>
                </a:cubicBezTo>
                <a:cubicBezTo>
                  <a:pt x="122" y="91"/>
                  <a:pt x="122" y="69"/>
                  <a:pt x="109" y="55"/>
                </a:cubicBezTo>
                <a:cubicBezTo>
                  <a:pt x="108" y="53"/>
                  <a:pt x="106" y="53"/>
                  <a:pt x="105" y="54"/>
                </a:cubicBezTo>
                <a:cubicBezTo>
                  <a:pt x="104" y="56"/>
                  <a:pt x="104" y="57"/>
                  <a:pt x="105" y="59"/>
                </a:cubicBezTo>
                <a:cubicBezTo>
                  <a:pt x="116" y="71"/>
                  <a:pt x="116" y="89"/>
                  <a:pt x="105" y="101"/>
                </a:cubicBezTo>
                <a:cubicBezTo>
                  <a:pt x="104" y="103"/>
                  <a:pt x="104" y="105"/>
                  <a:pt x="105" y="10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68" name="Freeform 867">
            <a:extLst>
              <a:ext uri="{FF2B5EF4-FFF2-40B4-BE49-F238E27FC236}">
                <a16:creationId xmlns:a16="http://schemas.microsoft.com/office/drawing/2014/main" xmlns="" id="{C6C986E7-BE4E-4FFD-A2FC-31CBA874D815}"/>
              </a:ext>
            </a:extLst>
          </p:cNvPr>
          <p:cNvSpPr>
            <a:spLocks noEditPoints="1"/>
          </p:cNvSpPr>
          <p:nvPr/>
        </p:nvSpPr>
        <p:spPr bwMode="auto">
          <a:xfrm>
            <a:off x="10220325" y="5319713"/>
            <a:ext cx="349250" cy="550863"/>
          </a:xfrm>
          <a:custGeom>
            <a:avLst/>
            <a:gdLst>
              <a:gd name="T0" fmla="*/ 75 w 102"/>
              <a:gd name="T1" fmla="*/ 1 h 160"/>
              <a:gd name="T2" fmla="*/ 70 w 102"/>
              <a:gd name="T3" fmla="*/ 1 h 160"/>
              <a:gd name="T4" fmla="*/ 68 w 102"/>
              <a:gd name="T5" fmla="*/ 5 h 160"/>
              <a:gd name="T6" fmla="*/ 68 w 102"/>
              <a:gd name="T7" fmla="*/ 33 h 160"/>
              <a:gd name="T8" fmla="*/ 56 w 102"/>
              <a:gd name="T9" fmla="*/ 45 h 160"/>
              <a:gd name="T10" fmla="*/ 43 w 102"/>
              <a:gd name="T11" fmla="*/ 45 h 160"/>
              <a:gd name="T12" fmla="*/ 31 w 102"/>
              <a:gd name="T13" fmla="*/ 33 h 160"/>
              <a:gd name="T14" fmla="*/ 31 w 102"/>
              <a:gd name="T15" fmla="*/ 5 h 160"/>
              <a:gd name="T16" fmla="*/ 29 w 102"/>
              <a:gd name="T17" fmla="*/ 1 h 160"/>
              <a:gd name="T18" fmla="*/ 24 w 102"/>
              <a:gd name="T19" fmla="*/ 1 h 160"/>
              <a:gd name="T20" fmla="*/ 0 w 102"/>
              <a:gd name="T21" fmla="*/ 45 h 160"/>
              <a:gd name="T22" fmla="*/ 17 w 102"/>
              <a:gd name="T23" fmla="*/ 83 h 160"/>
              <a:gd name="T24" fmla="*/ 26 w 102"/>
              <a:gd name="T25" fmla="*/ 102 h 160"/>
              <a:gd name="T26" fmla="*/ 26 w 102"/>
              <a:gd name="T27" fmla="*/ 157 h 160"/>
              <a:gd name="T28" fmla="*/ 29 w 102"/>
              <a:gd name="T29" fmla="*/ 160 h 160"/>
              <a:gd name="T30" fmla="*/ 32 w 102"/>
              <a:gd name="T31" fmla="*/ 157 h 160"/>
              <a:gd name="T32" fmla="*/ 32 w 102"/>
              <a:gd name="T33" fmla="*/ 101 h 160"/>
              <a:gd name="T34" fmla="*/ 21 w 102"/>
              <a:gd name="T35" fmla="*/ 79 h 160"/>
              <a:gd name="T36" fmla="*/ 6 w 102"/>
              <a:gd name="T37" fmla="*/ 45 h 160"/>
              <a:gd name="T38" fmla="*/ 26 w 102"/>
              <a:gd name="T39" fmla="*/ 7 h 160"/>
              <a:gd name="T40" fmla="*/ 26 w 102"/>
              <a:gd name="T41" fmla="*/ 33 h 160"/>
              <a:gd name="T42" fmla="*/ 43 w 102"/>
              <a:gd name="T43" fmla="*/ 51 h 160"/>
              <a:gd name="T44" fmla="*/ 56 w 102"/>
              <a:gd name="T45" fmla="*/ 51 h 160"/>
              <a:gd name="T46" fmla="*/ 74 w 102"/>
              <a:gd name="T47" fmla="*/ 33 h 160"/>
              <a:gd name="T48" fmla="*/ 74 w 102"/>
              <a:gd name="T49" fmla="*/ 7 h 160"/>
              <a:gd name="T50" fmla="*/ 96 w 102"/>
              <a:gd name="T51" fmla="*/ 45 h 160"/>
              <a:gd name="T52" fmla="*/ 79 w 102"/>
              <a:gd name="T53" fmla="*/ 80 h 160"/>
              <a:gd name="T54" fmla="*/ 67 w 102"/>
              <a:gd name="T55" fmla="*/ 104 h 160"/>
              <a:gd name="T56" fmla="*/ 67 w 102"/>
              <a:gd name="T57" fmla="*/ 157 h 160"/>
              <a:gd name="T58" fmla="*/ 70 w 102"/>
              <a:gd name="T59" fmla="*/ 160 h 160"/>
              <a:gd name="T60" fmla="*/ 73 w 102"/>
              <a:gd name="T61" fmla="*/ 157 h 160"/>
              <a:gd name="T62" fmla="*/ 73 w 102"/>
              <a:gd name="T63" fmla="*/ 104 h 160"/>
              <a:gd name="T64" fmla="*/ 83 w 102"/>
              <a:gd name="T65" fmla="*/ 85 h 160"/>
              <a:gd name="T66" fmla="*/ 102 w 102"/>
              <a:gd name="T67" fmla="*/ 45 h 160"/>
              <a:gd name="T68" fmla="*/ 75 w 102"/>
              <a:gd name="T69" fmla="*/ 1 h 160"/>
              <a:gd name="T70" fmla="*/ 50 w 102"/>
              <a:gd name="T71" fmla="*/ 104 h 160"/>
              <a:gd name="T72" fmla="*/ 47 w 102"/>
              <a:gd name="T73" fmla="*/ 106 h 160"/>
              <a:gd name="T74" fmla="*/ 47 w 102"/>
              <a:gd name="T75" fmla="*/ 157 h 160"/>
              <a:gd name="T76" fmla="*/ 50 w 102"/>
              <a:gd name="T77" fmla="*/ 160 h 160"/>
              <a:gd name="T78" fmla="*/ 53 w 102"/>
              <a:gd name="T79" fmla="*/ 157 h 160"/>
              <a:gd name="T80" fmla="*/ 53 w 102"/>
              <a:gd name="T81" fmla="*/ 106 h 160"/>
              <a:gd name="T82" fmla="*/ 50 w 102"/>
              <a:gd name="T83" fmla="*/ 104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02" h="160">
                <a:moveTo>
                  <a:pt x="75" y="1"/>
                </a:moveTo>
                <a:cubicBezTo>
                  <a:pt x="73" y="0"/>
                  <a:pt x="72" y="0"/>
                  <a:pt x="70" y="1"/>
                </a:cubicBezTo>
                <a:cubicBezTo>
                  <a:pt x="69" y="2"/>
                  <a:pt x="68" y="3"/>
                  <a:pt x="68" y="5"/>
                </a:cubicBezTo>
                <a:cubicBezTo>
                  <a:pt x="68" y="33"/>
                  <a:pt x="68" y="33"/>
                  <a:pt x="68" y="33"/>
                </a:cubicBezTo>
                <a:cubicBezTo>
                  <a:pt x="68" y="39"/>
                  <a:pt x="62" y="45"/>
                  <a:pt x="56" y="45"/>
                </a:cubicBezTo>
                <a:cubicBezTo>
                  <a:pt x="43" y="45"/>
                  <a:pt x="43" y="45"/>
                  <a:pt x="43" y="45"/>
                </a:cubicBezTo>
                <a:cubicBezTo>
                  <a:pt x="37" y="45"/>
                  <a:pt x="31" y="40"/>
                  <a:pt x="31" y="33"/>
                </a:cubicBezTo>
                <a:cubicBezTo>
                  <a:pt x="31" y="5"/>
                  <a:pt x="31" y="5"/>
                  <a:pt x="31" y="5"/>
                </a:cubicBezTo>
                <a:cubicBezTo>
                  <a:pt x="31" y="3"/>
                  <a:pt x="31" y="2"/>
                  <a:pt x="29" y="1"/>
                </a:cubicBezTo>
                <a:cubicBezTo>
                  <a:pt x="27" y="0"/>
                  <a:pt x="25" y="0"/>
                  <a:pt x="24" y="1"/>
                </a:cubicBezTo>
                <a:cubicBezTo>
                  <a:pt x="9" y="10"/>
                  <a:pt x="0" y="28"/>
                  <a:pt x="0" y="45"/>
                </a:cubicBezTo>
                <a:cubicBezTo>
                  <a:pt x="0" y="60"/>
                  <a:pt x="6" y="74"/>
                  <a:pt x="17" y="83"/>
                </a:cubicBezTo>
                <a:cubicBezTo>
                  <a:pt x="23" y="88"/>
                  <a:pt x="26" y="95"/>
                  <a:pt x="26" y="102"/>
                </a:cubicBezTo>
                <a:cubicBezTo>
                  <a:pt x="26" y="157"/>
                  <a:pt x="26" y="157"/>
                  <a:pt x="26" y="157"/>
                </a:cubicBezTo>
                <a:cubicBezTo>
                  <a:pt x="26" y="159"/>
                  <a:pt x="27" y="160"/>
                  <a:pt x="29" y="160"/>
                </a:cubicBezTo>
                <a:cubicBezTo>
                  <a:pt x="30" y="160"/>
                  <a:pt x="32" y="159"/>
                  <a:pt x="32" y="157"/>
                </a:cubicBezTo>
                <a:cubicBezTo>
                  <a:pt x="32" y="101"/>
                  <a:pt x="32" y="101"/>
                  <a:pt x="32" y="101"/>
                </a:cubicBezTo>
                <a:cubicBezTo>
                  <a:pt x="32" y="93"/>
                  <a:pt x="28" y="85"/>
                  <a:pt x="21" y="79"/>
                </a:cubicBezTo>
                <a:cubicBezTo>
                  <a:pt x="12" y="70"/>
                  <a:pt x="6" y="58"/>
                  <a:pt x="6" y="45"/>
                </a:cubicBezTo>
                <a:cubicBezTo>
                  <a:pt x="6" y="30"/>
                  <a:pt x="14" y="15"/>
                  <a:pt x="26" y="7"/>
                </a:cubicBezTo>
                <a:cubicBezTo>
                  <a:pt x="26" y="33"/>
                  <a:pt x="26" y="33"/>
                  <a:pt x="26" y="33"/>
                </a:cubicBezTo>
                <a:cubicBezTo>
                  <a:pt x="26" y="43"/>
                  <a:pt x="34" y="51"/>
                  <a:pt x="43" y="51"/>
                </a:cubicBezTo>
                <a:cubicBezTo>
                  <a:pt x="56" y="51"/>
                  <a:pt x="56" y="51"/>
                  <a:pt x="56" y="51"/>
                </a:cubicBezTo>
                <a:cubicBezTo>
                  <a:pt x="66" y="51"/>
                  <a:pt x="74" y="43"/>
                  <a:pt x="74" y="33"/>
                </a:cubicBezTo>
                <a:cubicBezTo>
                  <a:pt x="74" y="7"/>
                  <a:pt x="74" y="7"/>
                  <a:pt x="74" y="7"/>
                </a:cubicBezTo>
                <a:cubicBezTo>
                  <a:pt x="87" y="15"/>
                  <a:pt x="96" y="29"/>
                  <a:pt x="96" y="45"/>
                </a:cubicBezTo>
                <a:cubicBezTo>
                  <a:pt x="96" y="59"/>
                  <a:pt x="90" y="72"/>
                  <a:pt x="79" y="80"/>
                </a:cubicBezTo>
                <a:cubicBezTo>
                  <a:pt x="72" y="86"/>
                  <a:pt x="67" y="95"/>
                  <a:pt x="67" y="104"/>
                </a:cubicBezTo>
                <a:cubicBezTo>
                  <a:pt x="67" y="157"/>
                  <a:pt x="67" y="157"/>
                  <a:pt x="67" y="157"/>
                </a:cubicBezTo>
                <a:cubicBezTo>
                  <a:pt x="67" y="159"/>
                  <a:pt x="69" y="160"/>
                  <a:pt x="70" y="160"/>
                </a:cubicBezTo>
                <a:cubicBezTo>
                  <a:pt x="72" y="160"/>
                  <a:pt x="73" y="159"/>
                  <a:pt x="73" y="157"/>
                </a:cubicBezTo>
                <a:cubicBezTo>
                  <a:pt x="73" y="104"/>
                  <a:pt x="73" y="104"/>
                  <a:pt x="73" y="104"/>
                </a:cubicBezTo>
                <a:cubicBezTo>
                  <a:pt x="73" y="96"/>
                  <a:pt x="77" y="89"/>
                  <a:pt x="83" y="85"/>
                </a:cubicBezTo>
                <a:cubicBezTo>
                  <a:pt x="95" y="75"/>
                  <a:pt x="102" y="61"/>
                  <a:pt x="102" y="45"/>
                </a:cubicBezTo>
                <a:cubicBezTo>
                  <a:pt x="102" y="27"/>
                  <a:pt x="91" y="9"/>
                  <a:pt x="75" y="1"/>
                </a:cubicBezTo>
                <a:close/>
                <a:moveTo>
                  <a:pt x="50" y="104"/>
                </a:moveTo>
                <a:cubicBezTo>
                  <a:pt x="48" y="104"/>
                  <a:pt x="47" y="105"/>
                  <a:pt x="47" y="106"/>
                </a:cubicBezTo>
                <a:cubicBezTo>
                  <a:pt x="47" y="157"/>
                  <a:pt x="47" y="157"/>
                  <a:pt x="47" y="157"/>
                </a:cubicBezTo>
                <a:cubicBezTo>
                  <a:pt x="47" y="159"/>
                  <a:pt x="48" y="160"/>
                  <a:pt x="50" y="160"/>
                </a:cubicBezTo>
                <a:cubicBezTo>
                  <a:pt x="51" y="160"/>
                  <a:pt x="53" y="159"/>
                  <a:pt x="53" y="157"/>
                </a:cubicBezTo>
                <a:cubicBezTo>
                  <a:pt x="53" y="106"/>
                  <a:pt x="53" y="106"/>
                  <a:pt x="53" y="106"/>
                </a:cubicBezTo>
                <a:cubicBezTo>
                  <a:pt x="53" y="105"/>
                  <a:pt x="51" y="104"/>
                  <a:pt x="50" y="10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83207901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7" name="Freeform 456">
            <a:extLst>
              <a:ext uri="{FF2B5EF4-FFF2-40B4-BE49-F238E27FC236}">
                <a16:creationId xmlns:a16="http://schemas.microsoft.com/office/drawing/2014/main" xmlns="" id="{334739AB-5063-4F06-9663-577FA73E7940}"/>
              </a:ext>
            </a:extLst>
          </p:cNvPr>
          <p:cNvSpPr>
            <a:spLocks noEditPoints="1"/>
          </p:cNvSpPr>
          <p:nvPr/>
        </p:nvSpPr>
        <p:spPr bwMode="auto">
          <a:xfrm>
            <a:off x="1524000" y="365125"/>
            <a:ext cx="546100" cy="533400"/>
          </a:xfrm>
          <a:custGeom>
            <a:avLst/>
            <a:gdLst>
              <a:gd name="T0" fmla="*/ 108 w 160"/>
              <a:gd name="T1" fmla="*/ 67 h 155"/>
              <a:gd name="T2" fmla="*/ 101 w 160"/>
              <a:gd name="T3" fmla="*/ 57 h 155"/>
              <a:gd name="T4" fmla="*/ 108 w 160"/>
              <a:gd name="T5" fmla="*/ 35 h 155"/>
              <a:gd name="T6" fmla="*/ 86 w 160"/>
              <a:gd name="T7" fmla="*/ 10 h 155"/>
              <a:gd name="T8" fmla="*/ 160 w 160"/>
              <a:gd name="T9" fmla="*/ 8 h 155"/>
              <a:gd name="T10" fmla="*/ 83 w 160"/>
              <a:gd name="T11" fmla="*/ 5 h 155"/>
              <a:gd name="T12" fmla="*/ 80 w 160"/>
              <a:gd name="T13" fmla="*/ 0 h 155"/>
              <a:gd name="T14" fmla="*/ 77 w 160"/>
              <a:gd name="T15" fmla="*/ 5 h 155"/>
              <a:gd name="T16" fmla="*/ 0 w 160"/>
              <a:gd name="T17" fmla="*/ 8 h 155"/>
              <a:gd name="T18" fmla="*/ 74 w 160"/>
              <a:gd name="T19" fmla="*/ 10 h 155"/>
              <a:gd name="T20" fmla="*/ 52 w 160"/>
              <a:gd name="T21" fmla="*/ 35 h 155"/>
              <a:gd name="T22" fmla="*/ 59 w 160"/>
              <a:gd name="T23" fmla="*/ 57 h 155"/>
              <a:gd name="T24" fmla="*/ 52 w 160"/>
              <a:gd name="T25" fmla="*/ 67 h 155"/>
              <a:gd name="T26" fmla="*/ 0 w 160"/>
              <a:gd name="T27" fmla="*/ 80 h 155"/>
              <a:gd name="T28" fmla="*/ 3 w 160"/>
              <a:gd name="T29" fmla="*/ 155 h 155"/>
              <a:gd name="T30" fmla="*/ 157 w 160"/>
              <a:gd name="T31" fmla="*/ 155 h 155"/>
              <a:gd name="T32" fmla="*/ 160 w 160"/>
              <a:gd name="T33" fmla="*/ 80 h 155"/>
              <a:gd name="T34" fmla="*/ 58 w 160"/>
              <a:gd name="T35" fmla="*/ 34 h 155"/>
              <a:gd name="T36" fmla="*/ 102 w 160"/>
              <a:gd name="T37" fmla="*/ 34 h 155"/>
              <a:gd name="T38" fmla="*/ 58 w 160"/>
              <a:gd name="T39" fmla="*/ 34 h 155"/>
              <a:gd name="T40" fmla="*/ 59 w 160"/>
              <a:gd name="T41" fmla="*/ 62 h 155"/>
              <a:gd name="T42" fmla="*/ 103 w 160"/>
              <a:gd name="T43" fmla="*/ 65 h 155"/>
              <a:gd name="T44" fmla="*/ 57 w 160"/>
              <a:gd name="T45" fmla="*/ 67 h 155"/>
              <a:gd name="T46" fmla="*/ 15 w 160"/>
              <a:gd name="T47" fmla="*/ 150 h 155"/>
              <a:gd name="T48" fmla="*/ 5 w 160"/>
              <a:gd name="T49" fmla="*/ 120 h 155"/>
              <a:gd name="T50" fmla="*/ 15 w 160"/>
              <a:gd name="T51" fmla="*/ 150 h 155"/>
              <a:gd name="T52" fmla="*/ 21 w 160"/>
              <a:gd name="T53" fmla="*/ 150 h 155"/>
              <a:gd name="T54" fmla="*/ 31 w 160"/>
              <a:gd name="T55" fmla="*/ 120 h 155"/>
              <a:gd name="T56" fmla="*/ 31 w 160"/>
              <a:gd name="T57" fmla="*/ 115 h 155"/>
              <a:gd name="T58" fmla="*/ 21 w 160"/>
              <a:gd name="T59" fmla="*/ 90 h 155"/>
              <a:gd name="T60" fmla="*/ 15 w 160"/>
              <a:gd name="T61" fmla="*/ 90 h 155"/>
              <a:gd name="T62" fmla="*/ 5 w 160"/>
              <a:gd name="T63" fmla="*/ 115 h 155"/>
              <a:gd name="T64" fmla="*/ 31 w 160"/>
              <a:gd name="T65" fmla="*/ 83 h 155"/>
              <a:gd name="T66" fmla="*/ 6 w 160"/>
              <a:gd name="T67" fmla="*/ 77 h 155"/>
              <a:gd name="T68" fmla="*/ 147 w 160"/>
              <a:gd name="T69" fmla="*/ 72 h 155"/>
              <a:gd name="T70" fmla="*/ 6 w 160"/>
              <a:gd name="T71" fmla="*/ 77 h 155"/>
              <a:gd name="T72" fmla="*/ 36 w 160"/>
              <a:gd name="T73" fmla="*/ 150 h 155"/>
              <a:gd name="T74" fmla="*/ 124 w 160"/>
              <a:gd name="T75" fmla="*/ 120 h 155"/>
              <a:gd name="T76" fmla="*/ 124 w 160"/>
              <a:gd name="T77" fmla="*/ 115 h 155"/>
              <a:gd name="T78" fmla="*/ 36 w 160"/>
              <a:gd name="T79" fmla="*/ 83 h 155"/>
              <a:gd name="T80" fmla="*/ 62 w 160"/>
              <a:gd name="T81" fmla="*/ 108 h 155"/>
              <a:gd name="T82" fmla="*/ 67 w 160"/>
              <a:gd name="T83" fmla="*/ 108 h 155"/>
              <a:gd name="T84" fmla="*/ 93 w 160"/>
              <a:gd name="T85" fmla="*/ 83 h 155"/>
              <a:gd name="T86" fmla="*/ 95 w 160"/>
              <a:gd name="T87" fmla="*/ 110 h 155"/>
              <a:gd name="T88" fmla="*/ 98 w 160"/>
              <a:gd name="T89" fmla="*/ 83 h 155"/>
              <a:gd name="T90" fmla="*/ 124 w 160"/>
              <a:gd name="T91" fmla="*/ 115 h 155"/>
              <a:gd name="T92" fmla="*/ 129 w 160"/>
              <a:gd name="T93" fmla="*/ 150 h 155"/>
              <a:gd name="T94" fmla="*/ 139 w 160"/>
              <a:gd name="T95" fmla="*/ 120 h 155"/>
              <a:gd name="T96" fmla="*/ 155 w 160"/>
              <a:gd name="T97" fmla="*/ 150 h 155"/>
              <a:gd name="T98" fmla="*/ 145 w 160"/>
              <a:gd name="T99" fmla="*/ 120 h 155"/>
              <a:gd name="T100" fmla="*/ 155 w 160"/>
              <a:gd name="T101" fmla="*/ 150 h 155"/>
              <a:gd name="T102" fmla="*/ 145 w 160"/>
              <a:gd name="T103" fmla="*/ 115 h 155"/>
              <a:gd name="T104" fmla="*/ 142 w 160"/>
              <a:gd name="T105" fmla="*/ 88 h 155"/>
              <a:gd name="T106" fmla="*/ 139 w 160"/>
              <a:gd name="T107" fmla="*/ 115 h 155"/>
              <a:gd name="T108" fmla="*/ 129 w 160"/>
              <a:gd name="T109" fmla="*/ 83 h 155"/>
              <a:gd name="T110" fmla="*/ 155 w 160"/>
              <a:gd name="T111" fmla="*/ 115 h 1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60" h="155">
                <a:moveTo>
                  <a:pt x="147" y="67"/>
                </a:moveTo>
                <a:cubicBezTo>
                  <a:pt x="108" y="67"/>
                  <a:pt x="108" y="67"/>
                  <a:pt x="108" y="67"/>
                </a:cubicBezTo>
                <a:cubicBezTo>
                  <a:pt x="108" y="65"/>
                  <a:pt x="108" y="65"/>
                  <a:pt x="108" y="65"/>
                </a:cubicBezTo>
                <a:cubicBezTo>
                  <a:pt x="108" y="60"/>
                  <a:pt x="105" y="57"/>
                  <a:pt x="101" y="57"/>
                </a:cubicBezTo>
                <a:cubicBezTo>
                  <a:pt x="86" y="57"/>
                  <a:pt x="86" y="57"/>
                  <a:pt x="86" y="57"/>
                </a:cubicBezTo>
                <a:cubicBezTo>
                  <a:pt x="108" y="35"/>
                  <a:pt x="108" y="35"/>
                  <a:pt x="108" y="35"/>
                </a:cubicBezTo>
                <a:cubicBezTo>
                  <a:pt x="109" y="34"/>
                  <a:pt x="109" y="33"/>
                  <a:pt x="108" y="32"/>
                </a:cubicBezTo>
                <a:cubicBezTo>
                  <a:pt x="86" y="10"/>
                  <a:pt x="86" y="10"/>
                  <a:pt x="86" y="10"/>
                </a:cubicBezTo>
                <a:cubicBezTo>
                  <a:pt x="157" y="10"/>
                  <a:pt x="157" y="10"/>
                  <a:pt x="157" y="10"/>
                </a:cubicBezTo>
                <a:cubicBezTo>
                  <a:pt x="159" y="10"/>
                  <a:pt x="160" y="9"/>
                  <a:pt x="160" y="8"/>
                </a:cubicBezTo>
                <a:cubicBezTo>
                  <a:pt x="160" y="6"/>
                  <a:pt x="159" y="5"/>
                  <a:pt x="157" y="5"/>
                </a:cubicBezTo>
                <a:cubicBezTo>
                  <a:pt x="83" y="5"/>
                  <a:pt x="83" y="5"/>
                  <a:pt x="83" y="5"/>
                </a:cubicBezTo>
                <a:cubicBezTo>
                  <a:pt x="83" y="3"/>
                  <a:pt x="83" y="3"/>
                  <a:pt x="83" y="3"/>
                </a:cubicBezTo>
                <a:cubicBezTo>
                  <a:pt x="83" y="1"/>
                  <a:pt x="81" y="0"/>
                  <a:pt x="80" y="0"/>
                </a:cubicBezTo>
                <a:cubicBezTo>
                  <a:pt x="79" y="0"/>
                  <a:pt x="77" y="1"/>
                  <a:pt x="77" y="3"/>
                </a:cubicBezTo>
                <a:cubicBezTo>
                  <a:pt x="77" y="5"/>
                  <a:pt x="77" y="5"/>
                  <a:pt x="77" y="5"/>
                </a:cubicBezTo>
                <a:cubicBezTo>
                  <a:pt x="3" y="5"/>
                  <a:pt x="3" y="5"/>
                  <a:pt x="3" y="5"/>
                </a:cubicBezTo>
                <a:cubicBezTo>
                  <a:pt x="1" y="5"/>
                  <a:pt x="0" y="6"/>
                  <a:pt x="0" y="8"/>
                </a:cubicBezTo>
                <a:cubicBezTo>
                  <a:pt x="0" y="9"/>
                  <a:pt x="1" y="10"/>
                  <a:pt x="3" y="10"/>
                </a:cubicBezTo>
                <a:cubicBezTo>
                  <a:pt x="74" y="10"/>
                  <a:pt x="74" y="10"/>
                  <a:pt x="74" y="10"/>
                </a:cubicBezTo>
                <a:cubicBezTo>
                  <a:pt x="52" y="32"/>
                  <a:pt x="52" y="32"/>
                  <a:pt x="52" y="32"/>
                </a:cubicBezTo>
                <a:cubicBezTo>
                  <a:pt x="51" y="33"/>
                  <a:pt x="51" y="34"/>
                  <a:pt x="52" y="35"/>
                </a:cubicBezTo>
                <a:cubicBezTo>
                  <a:pt x="74" y="57"/>
                  <a:pt x="74" y="57"/>
                  <a:pt x="74" y="57"/>
                </a:cubicBezTo>
                <a:cubicBezTo>
                  <a:pt x="59" y="57"/>
                  <a:pt x="59" y="57"/>
                  <a:pt x="59" y="57"/>
                </a:cubicBezTo>
                <a:cubicBezTo>
                  <a:pt x="55" y="57"/>
                  <a:pt x="52" y="60"/>
                  <a:pt x="52" y="65"/>
                </a:cubicBezTo>
                <a:cubicBezTo>
                  <a:pt x="52" y="67"/>
                  <a:pt x="52" y="67"/>
                  <a:pt x="52" y="67"/>
                </a:cubicBezTo>
                <a:cubicBezTo>
                  <a:pt x="13" y="67"/>
                  <a:pt x="13" y="67"/>
                  <a:pt x="13" y="67"/>
                </a:cubicBezTo>
                <a:cubicBezTo>
                  <a:pt x="6" y="67"/>
                  <a:pt x="0" y="73"/>
                  <a:pt x="0" y="80"/>
                </a:cubicBezTo>
                <a:cubicBezTo>
                  <a:pt x="0" y="152"/>
                  <a:pt x="0" y="152"/>
                  <a:pt x="0" y="152"/>
                </a:cubicBezTo>
                <a:cubicBezTo>
                  <a:pt x="0" y="154"/>
                  <a:pt x="1" y="155"/>
                  <a:pt x="3" y="155"/>
                </a:cubicBezTo>
                <a:cubicBezTo>
                  <a:pt x="34" y="155"/>
                  <a:pt x="34" y="155"/>
                  <a:pt x="34" y="155"/>
                </a:cubicBezTo>
                <a:cubicBezTo>
                  <a:pt x="34" y="155"/>
                  <a:pt x="157" y="155"/>
                  <a:pt x="157" y="155"/>
                </a:cubicBezTo>
                <a:cubicBezTo>
                  <a:pt x="159" y="155"/>
                  <a:pt x="160" y="154"/>
                  <a:pt x="160" y="152"/>
                </a:cubicBezTo>
                <a:cubicBezTo>
                  <a:pt x="160" y="80"/>
                  <a:pt x="160" y="80"/>
                  <a:pt x="160" y="80"/>
                </a:cubicBezTo>
                <a:cubicBezTo>
                  <a:pt x="160" y="73"/>
                  <a:pt x="154" y="67"/>
                  <a:pt x="147" y="67"/>
                </a:cubicBezTo>
                <a:close/>
                <a:moveTo>
                  <a:pt x="58" y="34"/>
                </a:moveTo>
                <a:cubicBezTo>
                  <a:pt x="80" y="11"/>
                  <a:pt x="80" y="11"/>
                  <a:pt x="80" y="11"/>
                </a:cubicBezTo>
                <a:cubicBezTo>
                  <a:pt x="102" y="34"/>
                  <a:pt x="102" y="34"/>
                  <a:pt x="102" y="34"/>
                </a:cubicBezTo>
                <a:cubicBezTo>
                  <a:pt x="80" y="56"/>
                  <a:pt x="80" y="56"/>
                  <a:pt x="80" y="56"/>
                </a:cubicBezTo>
                <a:lnTo>
                  <a:pt x="58" y="34"/>
                </a:lnTo>
                <a:close/>
                <a:moveTo>
                  <a:pt x="57" y="65"/>
                </a:moveTo>
                <a:cubicBezTo>
                  <a:pt x="57" y="63"/>
                  <a:pt x="58" y="62"/>
                  <a:pt x="59" y="62"/>
                </a:cubicBezTo>
                <a:cubicBezTo>
                  <a:pt x="101" y="62"/>
                  <a:pt x="101" y="62"/>
                  <a:pt x="101" y="62"/>
                </a:cubicBezTo>
                <a:cubicBezTo>
                  <a:pt x="102" y="62"/>
                  <a:pt x="103" y="63"/>
                  <a:pt x="103" y="65"/>
                </a:cubicBezTo>
                <a:cubicBezTo>
                  <a:pt x="103" y="67"/>
                  <a:pt x="103" y="67"/>
                  <a:pt x="103" y="67"/>
                </a:cubicBezTo>
                <a:cubicBezTo>
                  <a:pt x="57" y="67"/>
                  <a:pt x="57" y="67"/>
                  <a:pt x="57" y="67"/>
                </a:cubicBezTo>
                <a:lnTo>
                  <a:pt x="57" y="65"/>
                </a:lnTo>
                <a:close/>
                <a:moveTo>
                  <a:pt x="15" y="150"/>
                </a:moveTo>
                <a:cubicBezTo>
                  <a:pt x="5" y="150"/>
                  <a:pt x="5" y="150"/>
                  <a:pt x="5" y="150"/>
                </a:cubicBezTo>
                <a:cubicBezTo>
                  <a:pt x="5" y="120"/>
                  <a:pt x="5" y="120"/>
                  <a:pt x="5" y="120"/>
                </a:cubicBezTo>
                <a:cubicBezTo>
                  <a:pt x="15" y="120"/>
                  <a:pt x="15" y="120"/>
                  <a:pt x="15" y="120"/>
                </a:cubicBezTo>
                <a:lnTo>
                  <a:pt x="15" y="150"/>
                </a:lnTo>
                <a:close/>
                <a:moveTo>
                  <a:pt x="31" y="150"/>
                </a:moveTo>
                <a:cubicBezTo>
                  <a:pt x="21" y="150"/>
                  <a:pt x="21" y="150"/>
                  <a:pt x="21" y="150"/>
                </a:cubicBezTo>
                <a:cubicBezTo>
                  <a:pt x="21" y="120"/>
                  <a:pt x="21" y="120"/>
                  <a:pt x="21" y="120"/>
                </a:cubicBezTo>
                <a:cubicBezTo>
                  <a:pt x="31" y="120"/>
                  <a:pt x="31" y="120"/>
                  <a:pt x="31" y="120"/>
                </a:cubicBezTo>
                <a:lnTo>
                  <a:pt x="31" y="150"/>
                </a:lnTo>
                <a:close/>
                <a:moveTo>
                  <a:pt x="31" y="115"/>
                </a:moveTo>
                <a:cubicBezTo>
                  <a:pt x="21" y="115"/>
                  <a:pt x="21" y="115"/>
                  <a:pt x="21" y="115"/>
                </a:cubicBezTo>
                <a:cubicBezTo>
                  <a:pt x="21" y="90"/>
                  <a:pt x="21" y="90"/>
                  <a:pt x="21" y="90"/>
                </a:cubicBezTo>
                <a:cubicBezTo>
                  <a:pt x="21" y="89"/>
                  <a:pt x="19" y="88"/>
                  <a:pt x="18" y="88"/>
                </a:cubicBezTo>
                <a:cubicBezTo>
                  <a:pt x="17" y="88"/>
                  <a:pt x="15" y="89"/>
                  <a:pt x="15" y="90"/>
                </a:cubicBezTo>
                <a:cubicBezTo>
                  <a:pt x="15" y="115"/>
                  <a:pt x="15" y="115"/>
                  <a:pt x="15" y="115"/>
                </a:cubicBezTo>
                <a:cubicBezTo>
                  <a:pt x="5" y="115"/>
                  <a:pt x="5" y="115"/>
                  <a:pt x="5" y="115"/>
                </a:cubicBezTo>
                <a:cubicBezTo>
                  <a:pt x="5" y="83"/>
                  <a:pt x="5" y="83"/>
                  <a:pt x="5" y="83"/>
                </a:cubicBezTo>
                <a:cubicBezTo>
                  <a:pt x="31" y="83"/>
                  <a:pt x="31" y="83"/>
                  <a:pt x="31" y="83"/>
                </a:cubicBezTo>
                <a:lnTo>
                  <a:pt x="31" y="115"/>
                </a:lnTo>
                <a:close/>
                <a:moveTo>
                  <a:pt x="6" y="77"/>
                </a:moveTo>
                <a:cubicBezTo>
                  <a:pt x="7" y="74"/>
                  <a:pt x="10" y="72"/>
                  <a:pt x="13" y="72"/>
                </a:cubicBezTo>
                <a:cubicBezTo>
                  <a:pt x="147" y="72"/>
                  <a:pt x="147" y="72"/>
                  <a:pt x="147" y="72"/>
                </a:cubicBezTo>
                <a:cubicBezTo>
                  <a:pt x="150" y="72"/>
                  <a:pt x="153" y="74"/>
                  <a:pt x="154" y="77"/>
                </a:cubicBezTo>
                <a:lnTo>
                  <a:pt x="6" y="77"/>
                </a:lnTo>
                <a:close/>
                <a:moveTo>
                  <a:pt x="124" y="150"/>
                </a:moveTo>
                <a:cubicBezTo>
                  <a:pt x="36" y="150"/>
                  <a:pt x="36" y="150"/>
                  <a:pt x="36" y="150"/>
                </a:cubicBezTo>
                <a:cubicBezTo>
                  <a:pt x="36" y="120"/>
                  <a:pt x="36" y="120"/>
                  <a:pt x="36" y="120"/>
                </a:cubicBezTo>
                <a:cubicBezTo>
                  <a:pt x="124" y="120"/>
                  <a:pt x="124" y="120"/>
                  <a:pt x="124" y="120"/>
                </a:cubicBezTo>
                <a:lnTo>
                  <a:pt x="124" y="150"/>
                </a:lnTo>
                <a:close/>
                <a:moveTo>
                  <a:pt x="124" y="115"/>
                </a:moveTo>
                <a:cubicBezTo>
                  <a:pt x="36" y="115"/>
                  <a:pt x="36" y="115"/>
                  <a:pt x="36" y="115"/>
                </a:cubicBezTo>
                <a:cubicBezTo>
                  <a:pt x="36" y="83"/>
                  <a:pt x="36" y="83"/>
                  <a:pt x="36" y="83"/>
                </a:cubicBezTo>
                <a:cubicBezTo>
                  <a:pt x="62" y="83"/>
                  <a:pt x="62" y="83"/>
                  <a:pt x="62" y="83"/>
                </a:cubicBezTo>
                <a:cubicBezTo>
                  <a:pt x="62" y="108"/>
                  <a:pt x="62" y="108"/>
                  <a:pt x="62" y="108"/>
                </a:cubicBezTo>
                <a:cubicBezTo>
                  <a:pt x="62" y="109"/>
                  <a:pt x="63" y="110"/>
                  <a:pt x="65" y="110"/>
                </a:cubicBezTo>
                <a:cubicBezTo>
                  <a:pt x="66" y="110"/>
                  <a:pt x="67" y="109"/>
                  <a:pt x="67" y="108"/>
                </a:cubicBezTo>
                <a:cubicBezTo>
                  <a:pt x="67" y="83"/>
                  <a:pt x="67" y="83"/>
                  <a:pt x="67" y="83"/>
                </a:cubicBezTo>
                <a:cubicBezTo>
                  <a:pt x="93" y="83"/>
                  <a:pt x="93" y="83"/>
                  <a:pt x="93" y="83"/>
                </a:cubicBezTo>
                <a:cubicBezTo>
                  <a:pt x="93" y="108"/>
                  <a:pt x="93" y="108"/>
                  <a:pt x="93" y="108"/>
                </a:cubicBezTo>
                <a:cubicBezTo>
                  <a:pt x="93" y="109"/>
                  <a:pt x="94" y="110"/>
                  <a:pt x="95" y="110"/>
                </a:cubicBezTo>
                <a:cubicBezTo>
                  <a:pt x="97" y="110"/>
                  <a:pt x="98" y="109"/>
                  <a:pt x="98" y="108"/>
                </a:cubicBezTo>
                <a:cubicBezTo>
                  <a:pt x="98" y="83"/>
                  <a:pt x="98" y="83"/>
                  <a:pt x="98" y="83"/>
                </a:cubicBezTo>
                <a:cubicBezTo>
                  <a:pt x="124" y="83"/>
                  <a:pt x="124" y="83"/>
                  <a:pt x="124" y="83"/>
                </a:cubicBezTo>
                <a:cubicBezTo>
                  <a:pt x="124" y="115"/>
                  <a:pt x="124" y="115"/>
                  <a:pt x="124" y="115"/>
                </a:cubicBezTo>
                <a:close/>
                <a:moveTo>
                  <a:pt x="139" y="150"/>
                </a:moveTo>
                <a:cubicBezTo>
                  <a:pt x="129" y="150"/>
                  <a:pt x="129" y="150"/>
                  <a:pt x="129" y="150"/>
                </a:cubicBezTo>
                <a:cubicBezTo>
                  <a:pt x="129" y="120"/>
                  <a:pt x="129" y="120"/>
                  <a:pt x="129" y="120"/>
                </a:cubicBezTo>
                <a:cubicBezTo>
                  <a:pt x="139" y="120"/>
                  <a:pt x="139" y="120"/>
                  <a:pt x="139" y="120"/>
                </a:cubicBezTo>
                <a:lnTo>
                  <a:pt x="139" y="150"/>
                </a:lnTo>
                <a:close/>
                <a:moveTo>
                  <a:pt x="155" y="150"/>
                </a:moveTo>
                <a:cubicBezTo>
                  <a:pt x="145" y="150"/>
                  <a:pt x="145" y="150"/>
                  <a:pt x="145" y="150"/>
                </a:cubicBezTo>
                <a:cubicBezTo>
                  <a:pt x="145" y="120"/>
                  <a:pt x="145" y="120"/>
                  <a:pt x="145" y="120"/>
                </a:cubicBezTo>
                <a:cubicBezTo>
                  <a:pt x="155" y="120"/>
                  <a:pt x="155" y="120"/>
                  <a:pt x="155" y="120"/>
                </a:cubicBezTo>
                <a:lnTo>
                  <a:pt x="155" y="150"/>
                </a:lnTo>
                <a:close/>
                <a:moveTo>
                  <a:pt x="155" y="115"/>
                </a:moveTo>
                <a:cubicBezTo>
                  <a:pt x="145" y="115"/>
                  <a:pt x="145" y="115"/>
                  <a:pt x="145" y="115"/>
                </a:cubicBezTo>
                <a:cubicBezTo>
                  <a:pt x="145" y="90"/>
                  <a:pt x="145" y="90"/>
                  <a:pt x="145" y="90"/>
                </a:cubicBezTo>
                <a:cubicBezTo>
                  <a:pt x="145" y="89"/>
                  <a:pt x="143" y="88"/>
                  <a:pt x="142" y="88"/>
                </a:cubicBezTo>
                <a:cubicBezTo>
                  <a:pt x="141" y="88"/>
                  <a:pt x="139" y="89"/>
                  <a:pt x="139" y="90"/>
                </a:cubicBezTo>
                <a:cubicBezTo>
                  <a:pt x="139" y="115"/>
                  <a:pt x="139" y="115"/>
                  <a:pt x="139" y="115"/>
                </a:cubicBezTo>
                <a:cubicBezTo>
                  <a:pt x="129" y="115"/>
                  <a:pt x="129" y="115"/>
                  <a:pt x="129" y="115"/>
                </a:cubicBezTo>
                <a:cubicBezTo>
                  <a:pt x="129" y="83"/>
                  <a:pt x="129" y="83"/>
                  <a:pt x="129" y="83"/>
                </a:cubicBezTo>
                <a:cubicBezTo>
                  <a:pt x="155" y="83"/>
                  <a:pt x="155" y="83"/>
                  <a:pt x="155" y="83"/>
                </a:cubicBezTo>
                <a:cubicBezTo>
                  <a:pt x="155" y="115"/>
                  <a:pt x="155" y="115"/>
                  <a:pt x="155" y="11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58" name="Freeform 457">
            <a:extLst>
              <a:ext uri="{FF2B5EF4-FFF2-40B4-BE49-F238E27FC236}">
                <a16:creationId xmlns:a16="http://schemas.microsoft.com/office/drawing/2014/main" xmlns="" id="{CC4572E4-C7DD-45EF-8380-57899DA2BD53}"/>
              </a:ext>
            </a:extLst>
          </p:cNvPr>
          <p:cNvSpPr>
            <a:spLocks noEditPoints="1"/>
          </p:cNvSpPr>
          <p:nvPr/>
        </p:nvSpPr>
        <p:spPr bwMode="auto">
          <a:xfrm>
            <a:off x="1524000" y="1052513"/>
            <a:ext cx="546100" cy="409575"/>
          </a:xfrm>
          <a:custGeom>
            <a:avLst/>
            <a:gdLst>
              <a:gd name="T0" fmla="*/ 123 w 160"/>
              <a:gd name="T1" fmla="*/ 109 h 119"/>
              <a:gd name="T2" fmla="*/ 123 w 160"/>
              <a:gd name="T3" fmla="*/ 103 h 119"/>
              <a:gd name="T4" fmla="*/ 127 w 160"/>
              <a:gd name="T5" fmla="*/ 99 h 119"/>
              <a:gd name="T6" fmla="*/ 28 w 160"/>
              <a:gd name="T7" fmla="*/ 99 h 119"/>
              <a:gd name="T8" fmla="*/ 37 w 160"/>
              <a:gd name="T9" fmla="*/ 90 h 119"/>
              <a:gd name="T10" fmla="*/ 37 w 160"/>
              <a:gd name="T11" fmla="*/ 95 h 119"/>
              <a:gd name="T12" fmla="*/ 145 w 160"/>
              <a:gd name="T13" fmla="*/ 56 h 119"/>
              <a:gd name="T14" fmla="*/ 94 w 160"/>
              <a:gd name="T15" fmla="*/ 21 h 119"/>
              <a:gd name="T16" fmla="*/ 96 w 160"/>
              <a:gd name="T17" fmla="*/ 8 h 119"/>
              <a:gd name="T18" fmla="*/ 46 w 160"/>
              <a:gd name="T19" fmla="*/ 8 h 119"/>
              <a:gd name="T20" fmla="*/ 35 w 160"/>
              <a:gd name="T21" fmla="*/ 21 h 119"/>
              <a:gd name="T22" fmla="*/ 3 w 160"/>
              <a:gd name="T23" fmla="*/ 62 h 119"/>
              <a:gd name="T24" fmla="*/ 0 w 160"/>
              <a:gd name="T25" fmla="*/ 86 h 119"/>
              <a:gd name="T26" fmla="*/ 17 w 160"/>
              <a:gd name="T27" fmla="*/ 102 h 119"/>
              <a:gd name="T28" fmla="*/ 103 w 160"/>
              <a:gd name="T29" fmla="*/ 102 h 119"/>
              <a:gd name="T30" fmla="*/ 154 w 160"/>
              <a:gd name="T31" fmla="*/ 102 h 119"/>
              <a:gd name="T32" fmla="*/ 145 w 160"/>
              <a:gd name="T33" fmla="*/ 56 h 119"/>
              <a:gd name="T34" fmla="*/ 91 w 160"/>
              <a:gd name="T35" fmla="*/ 8 h 119"/>
              <a:gd name="T36" fmla="*/ 73 w 160"/>
              <a:gd name="T37" fmla="*/ 5 h 119"/>
              <a:gd name="T38" fmla="*/ 56 w 160"/>
              <a:gd name="T39" fmla="*/ 21 h 119"/>
              <a:gd name="T40" fmla="*/ 51 w 160"/>
              <a:gd name="T41" fmla="*/ 8 h 119"/>
              <a:gd name="T42" fmla="*/ 68 w 160"/>
              <a:gd name="T43" fmla="*/ 10 h 119"/>
              <a:gd name="T44" fmla="*/ 17 w 160"/>
              <a:gd name="T45" fmla="*/ 96 h 119"/>
              <a:gd name="T46" fmla="*/ 5 w 160"/>
              <a:gd name="T47" fmla="*/ 89 h 119"/>
              <a:gd name="T48" fmla="*/ 37 w 160"/>
              <a:gd name="T49" fmla="*/ 114 h 119"/>
              <a:gd name="T50" fmla="*/ 52 w 160"/>
              <a:gd name="T51" fmla="*/ 99 h 119"/>
              <a:gd name="T52" fmla="*/ 108 w 160"/>
              <a:gd name="T53" fmla="*/ 99 h 119"/>
              <a:gd name="T54" fmla="*/ 123 w 160"/>
              <a:gd name="T55" fmla="*/ 114 h 119"/>
              <a:gd name="T56" fmla="*/ 145 w 160"/>
              <a:gd name="T57" fmla="*/ 86 h 119"/>
              <a:gd name="T58" fmla="*/ 155 w 160"/>
              <a:gd name="T59" fmla="*/ 96 h 119"/>
              <a:gd name="T60" fmla="*/ 123 w 160"/>
              <a:gd name="T61" fmla="*/ 79 h 119"/>
              <a:gd name="T62" fmla="*/ 73 w 160"/>
              <a:gd name="T63" fmla="*/ 65 h 119"/>
              <a:gd name="T64" fmla="*/ 68 w 160"/>
              <a:gd name="T65" fmla="*/ 86 h 119"/>
              <a:gd name="T66" fmla="*/ 63 w 160"/>
              <a:gd name="T67" fmla="*/ 91 h 119"/>
              <a:gd name="T68" fmla="*/ 57 w 160"/>
              <a:gd name="T69" fmla="*/ 96 h 119"/>
              <a:gd name="T70" fmla="*/ 9 w 160"/>
              <a:gd name="T71" fmla="*/ 83 h 119"/>
              <a:gd name="T72" fmla="*/ 27 w 160"/>
              <a:gd name="T73" fmla="*/ 30 h 119"/>
              <a:gd name="T74" fmla="*/ 68 w 160"/>
              <a:gd name="T75" fmla="*/ 52 h 119"/>
              <a:gd name="T76" fmla="*/ 19 w 160"/>
              <a:gd name="T77" fmla="*/ 57 h 119"/>
              <a:gd name="T78" fmla="*/ 117 w 160"/>
              <a:gd name="T79" fmla="*/ 54 h 119"/>
              <a:gd name="T80" fmla="*/ 73 w 160"/>
              <a:gd name="T81" fmla="*/ 26 h 119"/>
              <a:gd name="T82" fmla="*/ 126 w 160"/>
              <a:gd name="T83" fmla="*/ 56 h 119"/>
              <a:gd name="T84" fmla="*/ 155 w 160"/>
              <a:gd name="T85" fmla="*/ 76 h 119"/>
              <a:gd name="T86" fmla="*/ 117 w 160"/>
              <a:gd name="T87" fmla="*/ 73 h 119"/>
              <a:gd name="T88" fmla="*/ 112 w 160"/>
              <a:gd name="T89" fmla="*/ 65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160" h="119">
                <a:moveTo>
                  <a:pt x="123" y="90"/>
                </a:moveTo>
                <a:cubicBezTo>
                  <a:pt x="118" y="90"/>
                  <a:pt x="114" y="94"/>
                  <a:pt x="114" y="99"/>
                </a:cubicBezTo>
                <a:cubicBezTo>
                  <a:pt x="114" y="104"/>
                  <a:pt x="118" y="109"/>
                  <a:pt x="123" y="109"/>
                </a:cubicBezTo>
                <a:cubicBezTo>
                  <a:pt x="128" y="109"/>
                  <a:pt x="132" y="104"/>
                  <a:pt x="132" y="99"/>
                </a:cubicBezTo>
                <a:cubicBezTo>
                  <a:pt x="132" y="94"/>
                  <a:pt x="128" y="90"/>
                  <a:pt x="123" y="90"/>
                </a:cubicBezTo>
                <a:close/>
                <a:moveTo>
                  <a:pt x="123" y="103"/>
                </a:moveTo>
                <a:cubicBezTo>
                  <a:pt x="121" y="103"/>
                  <a:pt x="119" y="101"/>
                  <a:pt x="119" y="99"/>
                </a:cubicBezTo>
                <a:cubicBezTo>
                  <a:pt x="119" y="97"/>
                  <a:pt x="121" y="95"/>
                  <a:pt x="123" y="95"/>
                </a:cubicBezTo>
                <a:cubicBezTo>
                  <a:pt x="125" y="95"/>
                  <a:pt x="127" y="97"/>
                  <a:pt x="127" y="99"/>
                </a:cubicBezTo>
                <a:cubicBezTo>
                  <a:pt x="127" y="101"/>
                  <a:pt x="125" y="103"/>
                  <a:pt x="123" y="103"/>
                </a:cubicBezTo>
                <a:close/>
                <a:moveTo>
                  <a:pt x="37" y="90"/>
                </a:moveTo>
                <a:cubicBezTo>
                  <a:pt x="32" y="90"/>
                  <a:pt x="28" y="94"/>
                  <a:pt x="28" y="99"/>
                </a:cubicBezTo>
                <a:cubicBezTo>
                  <a:pt x="28" y="104"/>
                  <a:pt x="32" y="109"/>
                  <a:pt x="37" y="109"/>
                </a:cubicBezTo>
                <a:cubicBezTo>
                  <a:pt x="42" y="109"/>
                  <a:pt x="46" y="104"/>
                  <a:pt x="46" y="99"/>
                </a:cubicBezTo>
                <a:cubicBezTo>
                  <a:pt x="46" y="94"/>
                  <a:pt x="42" y="90"/>
                  <a:pt x="37" y="90"/>
                </a:cubicBezTo>
                <a:close/>
                <a:moveTo>
                  <a:pt x="37" y="103"/>
                </a:moveTo>
                <a:cubicBezTo>
                  <a:pt x="35" y="103"/>
                  <a:pt x="33" y="101"/>
                  <a:pt x="33" y="99"/>
                </a:cubicBezTo>
                <a:cubicBezTo>
                  <a:pt x="33" y="97"/>
                  <a:pt x="35" y="95"/>
                  <a:pt x="37" y="95"/>
                </a:cubicBezTo>
                <a:cubicBezTo>
                  <a:pt x="39" y="95"/>
                  <a:pt x="41" y="97"/>
                  <a:pt x="41" y="99"/>
                </a:cubicBezTo>
                <a:cubicBezTo>
                  <a:pt x="41" y="101"/>
                  <a:pt x="39" y="103"/>
                  <a:pt x="37" y="103"/>
                </a:cubicBezTo>
                <a:close/>
                <a:moveTo>
                  <a:pt x="145" y="56"/>
                </a:moveTo>
                <a:cubicBezTo>
                  <a:pt x="130" y="52"/>
                  <a:pt x="130" y="52"/>
                  <a:pt x="130" y="52"/>
                </a:cubicBezTo>
                <a:cubicBezTo>
                  <a:pt x="107" y="27"/>
                  <a:pt x="107" y="27"/>
                  <a:pt x="107" y="27"/>
                </a:cubicBezTo>
                <a:cubicBezTo>
                  <a:pt x="104" y="23"/>
                  <a:pt x="98" y="21"/>
                  <a:pt x="94" y="21"/>
                </a:cubicBezTo>
                <a:cubicBezTo>
                  <a:pt x="91" y="21"/>
                  <a:pt x="91" y="21"/>
                  <a:pt x="91" y="21"/>
                </a:cubicBezTo>
                <a:cubicBezTo>
                  <a:pt x="91" y="15"/>
                  <a:pt x="91" y="15"/>
                  <a:pt x="91" y="15"/>
                </a:cubicBezTo>
                <a:cubicBezTo>
                  <a:pt x="94" y="14"/>
                  <a:pt x="96" y="11"/>
                  <a:pt x="96" y="8"/>
                </a:cubicBezTo>
                <a:cubicBezTo>
                  <a:pt x="96" y="3"/>
                  <a:pt x="92" y="0"/>
                  <a:pt x="88" y="0"/>
                </a:cubicBezTo>
                <a:cubicBezTo>
                  <a:pt x="54" y="0"/>
                  <a:pt x="54" y="0"/>
                  <a:pt x="54" y="0"/>
                </a:cubicBezTo>
                <a:cubicBezTo>
                  <a:pt x="49" y="0"/>
                  <a:pt x="46" y="3"/>
                  <a:pt x="46" y="8"/>
                </a:cubicBezTo>
                <a:cubicBezTo>
                  <a:pt x="46" y="11"/>
                  <a:pt x="48" y="14"/>
                  <a:pt x="51" y="15"/>
                </a:cubicBezTo>
                <a:cubicBezTo>
                  <a:pt x="51" y="21"/>
                  <a:pt x="51" y="21"/>
                  <a:pt x="51" y="21"/>
                </a:cubicBezTo>
                <a:cubicBezTo>
                  <a:pt x="35" y="21"/>
                  <a:pt x="35" y="21"/>
                  <a:pt x="35" y="21"/>
                </a:cubicBezTo>
                <a:cubicBezTo>
                  <a:pt x="31" y="21"/>
                  <a:pt x="25" y="24"/>
                  <a:pt x="23" y="27"/>
                </a:cubicBezTo>
                <a:cubicBezTo>
                  <a:pt x="8" y="48"/>
                  <a:pt x="8" y="48"/>
                  <a:pt x="8" y="48"/>
                </a:cubicBezTo>
                <a:cubicBezTo>
                  <a:pt x="5" y="51"/>
                  <a:pt x="3" y="58"/>
                  <a:pt x="3" y="62"/>
                </a:cubicBezTo>
                <a:cubicBezTo>
                  <a:pt x="3" y="83"/>
                  <a:pt x="3" y="83"/>
                  <a:pt x="3" y="83"/>
                </a:cubicBezTo>
                <a:cubicBezTo>
                  <a:pt x="3" y="83"/>
                  <a:pt x="3" y="83"/>
                  <a:pt x="3" y="83"/>
                </a:cubicBezTo>
                <a:cubicBezTo>
                  <a:pt x="1" y="83"/>
                  <a:pt x="0" y="85"/>
                  <a:pt x="0" y="86"/>
                </a:cubicBezTo>
                <a:cubicBezTo>
                  <a:pt x="0" y="96"/>
                  <a:pt x="0" y="96"/>
                  <a:pt x="0" y="96"/>
                </a:cubicBezTo>
                <a:cubicBezTo>
                  <a:pt x="0" y="99"/>
                  <a:pt x="3" y="102"/>
                  <a:pt x="6" y="102"/>
                </a:cubicBezTo>
                <a:cubicBezTo>
                  <a:pt x="17" y="102"/>
                  <a:pt x="17" y="102"/>
                  <a:pt x="17" y="102"/>
                </a:cubicBezTo>
                <a:cubicBezTo>
                  <a:pt x="19" y="111"/>
                  <a:pt x="27" y="119"/>
                  <a:pt x="37" y="119"/>
                </a:cubicBezTo>
                <a:cubicBezTo>
                  <a:pt x="47" y="119"/>
                  <a:pt x="55" y="111"/>
                  <a:pt x="57" y="102"/>
                </a:cubicBezTo>
                <a:cubicBezTo>
                  <a:pt x="103" y="102"/>
                  <a:pt x="103" y="102"/>
                  <a:pt x="103" y="102"/>
                </a:cubicBezTo>
                <a:cubicBezTo>
                  <a:pt x="105" y="111"/>
                  <a:pt x="113" y="119"/>
                  <a:pt x="123" y="119"/>
                </a:cubicBezTo>
                <a:cubicBezTo>
                  <a:pt x="133" y="119"/>
                  <a:pt x="141" y="111"/>
                  <a:pt x="143" y="102"/>
                </a:cubicBezTo>
                <a:cubicBezTo>
                  <a:pt x="154" y="102"/>
                  <a:pt x="154" y="102"/>
                  <a:pt x="154" y="102"/>
                </a:cubicBezTo>
                <a:cubicBezTo>
                  <a:pt x="157" y="102"/>
                  <a:pt x="160" y="99"/>
                  <a:pt x="160" y="96"/>
                </a:cubicBezTo>
                <a:cubicBezTo>
                  <a:pt x="160" y="76"/>
                  <a:pt x="160" y="76"/>
                  <a:pt x="160" y="76"/>
                </a:cubicBezTo>
                <a:cubicBezTo>
                  <a:pt x="160" y="67"/>
                  <a:pt x="153" y="58"/>
                  <a:pt x="145" y="56"/>
                </a:cubicBezTo>
                <a:close/>
                <a:moveTo>
                  <a:pt x="73" y="5"/>
                </a:moveTo>
                <a:cubicBezTo>
                  <a:pt x="88" y="5"/>
                  <a:pt x="88" y="5"/>
                  <a:pt x="88" y="5"/>
                </a:cubicBezTo>
                <a:cubicBezTo>
                  <a:pt x="89" y="5"/>
                  <a:pt x="91" y="6"/>
                  <a:pt x="91" y="8"/>
                </a:cubicBezTo>
                <a:cubicBezTo>
                  <a:pt x="91" y="9"/>
                  <a:pt x="89" y="10"/>
                  <a:pt x="88" y="10"/>
                </a:cubicBezTo>
                <a:cubicBezTo>
                  <a:pt x="73" y="10"/>
                  <a:pt x="73" y="10"/>
                  <a:pt x="73" y="10"/>
                </a:cubicBezTo>
                <a:lnTo>
                  <a:pt x="73" y="5"/>
                </a:lnTo>
                <a:close/>
                <a:moveTo>
                  <a:pt x="85" y="15"/>
                </a:moveTo>
                <a:cubicBezTo>
                  <a:pt x="85" y="21"/>
                  <a:pt x="85" y="21"/>
                  <a:pt x="85" y="21"/>
                </a:cubicBezTo>
                <a:cubicBezTo>
                  <a:pt x="56" y="21"/>
                  <a:pt x="56" y="21"/>
                  <a:pt x="56" y="21"/>
                </a:cubicBezTo>
                <a:cubicBezTo>
                  <a:pt x="56" y="15"/>
                  <a:pt x="56" y="15"/>
                  <a:pt x="56" y="15"/>
                </a:cubicBezTo>
                <a:lnTo>
                  <a:pt x="85" y="15"/>
                </a:lnTo>
                <a:close/>
                <a:moveTo>
                  <a:pt x="51" y="8"/>
                </a:moveTo>
                <a:cubicBezTo>
                  <a:pt x="51" y="6"/>
                  <a:pt x="52" y="5"/>
                  <a:pt x="54" y="5"/>
                </a:cubicBezTo>
                <a:cubicBezTo>
                  <a:pt x="68" y="5"/>
                  <a:pt x="68" y="5"/>
                  <a:pt x="68" y="5"/>
                </a:cubicBezTo>
                <a:cubicBezTo>
                  <a:pt x="68" y="10"/>
                  <a:pt x="68" y="10"/>
                  <a:pt x="68" y="10"/>
                </a:cubicBezTo>
                <a:cubicBezTo>
                  <a:pt x="54" y="10"/>
                  <a:pt x="54" y="10"/>
                  <a:pt x="54" y="10"/>
                </a:cubicBezTo>
                <a:cubicBezTo>
                  <a:pt x="52" y="10"/>
                  <a:pt x="51" y="9"/>
                  <a:pt x="51" y="8"/>
                </a:cubicBezTo>
                <a:close/>
                <a:moveTo>
                  <a:pt x="17" y="96"/>
                </a:moveTo>
                <a:cubicBezTo>
                  <a:pt x="6" y="96"/>
                  <a:pt x="6" y="96"/>
                  <a:pt x="6" y="96"/>
                </a:cubicBezTo>
                <a:cubicBezTo>
                  <a:pt x="6" y="96"/>
                  <a:pt x="5" y="96"/>
                  <a:pt x="5" y="96"/>
                </a:cubicBezTo>
                <a:cubicBezTo>
                  <a:pt x="5" y="89"/>
                  <a:pt x="5" y="89"/>
                  <a:pt x="5" y="89"/>
                </a:cubicBezTo>
                <a:cubicBezTo>
                  <a:pt x="20" y="89"/>
                  <a:pt x="20" y="89"/>
                  <a:pt x="20" y="89"/>
                </a:cubicBezTo>
                <a:cubicBezTo>
                  <a:pt x="19" y="91"/>
                  <a:pt x="18" y="94"/>
                  <a:pt x="17" y="96"/>
                </a:cubicBezTo>
                <a:close/>
                <a:moveTo>
                  <a:pt x="37" y="114"/>
                </a:moveTo>
                <a:cubicBezTo>
                  <a:pt x="29" y="114"/>
                  <a:pt x="22" y="107"/>
                  <a:pt x="22" y="99"/>
                </a:cubicBezTo>
                <a:cubicBezTo>
                  <a:pt x="22" y="91"/>
                  <a:pt x="29" y="84"/>
                  <a:pt x="37" y="84"/>
                </a:cubicBezTo>
                <a:cubicBezTo>
                  <a:pt x="45" y="84"/>
                  <a:pt x="52" y="91"/>
                  <a:pt x="52" y="99"/>
                </a:cubicBezTo>
                <a:cubicBezTo>
                  <a:pt x="52" y="107"/>
                  <a:pt x="45" y="114"/>
                  <a:pt x="37" y="114"/>
                </a:cubicBezTo>
                <a:close/>
                <a:moveTo>
                  <a:pt x="123" y="114"/>
                </a:moveTo>
                <a:cubicBezTo>
                  <a:pt x="115" y="114"/>
                  <a:pt x="108" y="107"/>
                  <a:pt x="108" y="99"/>
                </a:cubicBezTo>
                <a:cubicBezTo>
                  <a:pt x="108" y="91"/>
                  <a:pt x="115" y="84"/>
                  <a:pt x="123" y="84"/>
                </a:cubicBezTo>
                <a:cubicBezTo>
                  <a:pt x="131" y="84"/>
                  <a:pt x="138" y="91"/>
                  <a:pt x="138" y="99"/>
                </a:cubicBezTo>
                <a:cubicBezTo>
                  <a:pt x="138" y="107"/>
                  <a:pt x="131" y="114"/>
                  <a:pt x="123" y="114"/>
                </a:cubicBezTo>
                <a:close/>
                <a:moveTo>
                  <a:pt x="155" y="83"/>
                </a:moveTo>
                <a:cubicBezTo>
                  <a:pt x="147" y="83"/>
                  <a:pt x="147" y="83"/>
                  <a:pt x="147" y="83"/>
                </a:cubicBezTo>
                <a:cubicBezTo>
                  <a:pt x="146" y="83"/>
                  <a:pt x="145" y="85"/>
                  <a:pt x="145" y="86"/>
                </a:cubicBezTo>
                <a:cubicBezTo>
                  <a:pt x="145" y="87"/>
                  <a:pt x="146" y="89"/>
                  <a:pt x="147" y="89"/>
                </a:cubicBezTo>
                <a:cubicBezTo>
                  <a:pt x="155" y="89"/>
                  <a:pt x="155" y="89"/>
                  <a:pt x="155" y="89"/>
                </a:cubicBezTo>
                <a:cubicBezTo>
                  <a:pt x="155" y="96"/>
                  <a:pt x="155" y="96"/>
                  <a:pt x="155" y="96"/>
                </a:cubicBezTo>
                <a:cubicBezTo>
                  <a:pt x="155" y="96"/>
                  <a:pt x="154" y="96"/>
                  <a:pt x="154" y="96"/>
                </a:cubicBezTo>
                <a:cubicBezTo>
                  <a:pt x="143" y="96"/>
                  <a:pt x="143" y="96"/>
                  <a:pt x="143" y="96"/>
                </a:cubicBezTo>
                <a:cubicBezTo>
                  <a:pt x="141" y="87"/>
                  <a:pt x="133" y="79"/>
                  <a:pt x="123" y="79"/>
                </a:cubicBezTo>
                <a:cubicBezTo>
                  <a:pt x="117" y="79"/>
                  <a:pt x="112" y="82"/>
                  <a:pt x="108" y="86"/>
                </a:cubicBezTo>
                <a:cubicBezTo>
                  <a:pt x="73" y="86"/>
                  <a:pt x="73" y="86"/>
                  <a:pt x="73" y="86"/>
                </a:cubicBezTo>
                <a:cubicBezTo>
                  <a:pt x="73" y="65"/>
                  <a:pt x="73" y="65"/>
                  <a:pt x="73" y="65"/>
                </a:cubicBezTo>
                <a:cubicBezTo>
                  <a:pt x="73" y="63"/>
                  <a:pt x="72" y="62"/>
                  <a:pt x="71" y="62"/>
                </a:cubicBezTo>
                <a:cubicBezTo>
                  <a:pt x="69" y="62"/>
                  <a:pt x="68" y="63"/>
                  <a:pt x="68" y="65"/>
                </a:cubicBezTo>
                <a:cubicBezTo>
                  <a:pt x="68" y="86"/>
                  <a:pt x="68" y="86"/>
                  <a:pt x="68" y="86"/>
                </a:cubicBezTo>
                <a:cubicBezTo>
                  <a:pt x="63" y="86"/>
                  <a:pt x="63" y="86"/>
                  <a:pt x="63" y="86"/>
                </a:cubicBezTo>
                <a:cubicBezTo>
                  <a:pt x="61" y="86"/>
                  <a:pt x="60" y="87"/>
                  <a:pt x="60" y="89"/>
                </a:cubicBezTo>
                <a:cubicBezTo>
                  <a:pt x="60" y="90"/>
                  <a:pt x="61" y="91"/>
                  <a:pt x="63" y="91"/>
                </a:cubicBezTo>
                <a:cubicBezTo>
                  <a:pt x="105" y="91"/>
                  <a:pt x="105" y="91"/>
                  <a:pt x="105" y="91"/>
                </a:cubicBezTo>
                <a:cubicBezTo>
                  <a:pt x="104" y="93"/>
                  <a:pt x="104" y="95"/>
                  <a:pt x="103" y="96"/>
                </a:cubicBezTo>
                <a:cubicBezTo>
                  <a:pt x="57" y="96"/>
                  <a:pt x="57" y="96"/>
                  <a:pt x="57" y="96"/>
                </a:cubicBezTo>
                <a:cubicBezTo>
                  <a:pt x="55" y="87"/>
                  <a:pt x="47" y="79"/>
                  <a:pt x="37" y="79"/>
                </a:cubicBezTo>
                <a:cubicBezTo>
                  <a:pt x="32" y="79"/>
                  <a:pt x="28" y="81"/>
                  <a:pt x="25" y="83"/>
                </a:cubicBezTo>
                <a:cubicBezTo>
                  <a:pt x="9" y="83"/>
                  <a:pt x="9" y="83"/>
                  <a:pt x="9" y="83"/>
                </a:cubicBezTo>
                <a:cubicBezTo>
                  <a:pt x="9" y="62"/>
                  <a:pt x="9" y="62"/>
                  <a:pt x="9" y="62"/>
                </a:cubicBezTo>
                <a:cubicBezTo>
                  <a:pt x="9" y="59"/>
                  <a:pt x="10" y="54"/>
                  <a:pt x="12" y="51"/>
                </a:cubicBezTo>
                <a:cubicBezTo>
                  <a:pt x="27" y="30"/>
                  <a:pt x="27" y="30"/>
                  <a:pt x="27" y="30"/>
                </a:cubicBezTo>
                <a:cubicBezTo>
                  <a:pt x="28" y="28"/>
                  <a:pt x="33" y="26"/>
                  <a:pt x="35" y="26"/>
                </a:cubicBezTo>
                <a:cubicBezTo>
                  <a:pt x="68" y="26"/>
                  <a:pt x="68" y="26"/>
                  <a:pt x="68" y="26"/>
                </a:cubicBezTo>
                <a:cubicBezTo>
                  <a:pt x="68" y="52"/>
                  <a:pt x="68" y="52"/>
                  <a:pt x="68" y="52"/>
                </a:cubicBezTo>
                <a:cubicBezTo>
                  <a:pt x="19" y="52"/>
                  <a:pt x="19" y="52"/>
                  <a:pt x="19" y="52"/>
                </a:cubicBezTo>
                <a:cubicBezTo>
                  <a:pt x="18" y="52"/>
                  <a:pt x="17" y="53"/>
                  <a:pt x="17" y="54"/>
                </a:cubicBezTo>
                <a:cubicBezTo>
                  <a:pt x="17" y="56"/>
                  <a:pt x="18" y="57"/>
                  <a:pt x="19" y="57"/>
                </a:cubicBezTo>
                <a:cubicBezTo>
                  <a:pt x="71" y="57"/>
                  <a:pt x="71" y="57"/>
                  <a:pt x="71" y="57"/>
                </a:cubicBezTo>
                <a:cubicBezTo>
                  <a:pt x="71" y="57"/>
                  <a:pt x="115" y="57"/>
                  <a:pt x="115" y="57"/>
                </a:cubicBezTo>
                <a:cubicBezTo>
                  <a:pt x="116" y="57"/>
                  <a:pt x="117" y="56"/>
                  <a:pt x="117" y="54"/>
                </a:cubicBezTo>
                <a:cubicBezTo>
                  <a:pt x="117" y="53"/>
                  <a:pt x="116" y="52"/>
                  <a:pt x="115" y="52"/>
                </a:cubicBezTo>
                <a:cubicBezTo>
                  <a:pt x="73" y="52"/>
                  <a:pt x="73" y="52"/>
                  <a:pt x="73" y="52"/>
                </a:cubicBezTo>
                <a:cubicBezTo>
                  <a:pt x="73" y="26"/>
                  <a:pt x="73" y="26"/>
                  <a:pt x="73" y="26"/>
                </a:cubicBezTo>
                <a:cubicBezTo>
                  <a:pt x="94" y="26"/>
                  <a:pt x="94" y="26"/>
                  <a:pt x="94" y="26"/>
                </a:cubicBezTo>
                <a:cubicBezTo>
                  <a:pt x="97" y="26"/>
                  <a:pt x="101" y="28"/>
                  <a:pt x="103" y="30"/>
                </a:cubicBezTo>
                <a:cubicBezTo>
                  <a:pt x="126" y="56"/>
                  <a:pt x="126" y="56"/>
                  <a:pt x="126" y="56"/>
                </a:cubicBezTo>
                <a:cubicBezTo>
                  <a:pt x="127" y="56"/>
                  <a:pt x="127" y="57"/>
                  <a:pt x="128" y="57"/>
                </a:cubicBezTo>
                <a:cubicBezTo>
                  <a:pt x="143" y="61"/>
                  <a:pt x="143" y="61"/>
                  <a:pt x="143" y="61"/>
                </a:cubicBezTo>
                <a:cubicBezTo>
                  <a:pt x="150" y="63"/>
                  <a:pt x="155" y="69"/>
                  <a:pt x="155" y="76"/>
                </a:cubicBezTo>
                <a:cubicBezTo>
                  <a:pt x="155" y="83"/>
                  <a:pt x="155" y="83"/>
                  <a:pt x="155" y="83"/>
                </a:cubicBezTo>
                <a:close/>
                <a:moveTo>
                  <a:pt x="117" y="65"/>
                </a:moveTo>
                <a:cubicBezTo>
                  <a:pt x="117" y="73"/>
                  <a:pt x="117" y="73"/>
                  <a:pt x="117" y="73"/>
                </a:cubicBezTo>
                <a:cubicBezTo>
                  <a:pt x="117" y="74"/>
                  <a:pt x="116" y="76"/>
                  <a:pt x="115" y="76"/>
                </a:cubicBezTo>
                <a:cubicBezTo>
                  <a:pt x="113" y="76"/>
                  <a:pt x="112" y="74"/>
                  <a:pt x="112" y="73"/>
                </a:cubicBezTo>
                <a:cubicBezTo>
                  <a:pt x="112" y="65"/>
                  <a:pt x="112" y="65"/>
                  <a:pt x="112" y="65"/>
                </a:cubicBezTo>
                <a:cubicBezTo>
                  <a:pt x="112" y="63"/>
                  <a:pt x="113" y="62"/>
                  <a:pt x="115" y="62"/>
                </a:cubicBezTo>
                <a:cubicBezTo>
                  <a:pt x="116" y="62"/>
                  <a:pt x="117" y="63"/>
                  <a:pt x="117" y="6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59" name="Freeform 458">
            <a:extLst>
              <a:ext uri="{FF2B5EF4-FFF2-40B4-BE49-F238E27FC236}">
                <a16:creationId xmlns:a16="http://schemas.microsoft.com/office/drawing/2014/main" xmlns="" id="{BCCA6797-C721-4012-A756-FF37E76BA144}"/>
              </a:ext>
            </a:extLst>
          </p:cNvPr>
          <p:cNvSpPr>
            <a:spLocks noEditPoints="1"/>
          </p:cNvSpPr>
          <p:nvPr/>
        </p:nvSpPr>
        <p:spPr bwMode="auto">
          <a:xfrm>
            <a:off x="1524000" y="1685925"/>
            <a:ext cx="546100" cy="385763"/>
          </a:xfrm>
          <a:custGeom>
            <a:avLst/>
            <a:gdLst>
              <a:gd name="T0" fmla="*/ 123 w 160"/>
              <a:gd name="T1" fmla="*/ 102 h 112"/>
              <a:gd name="T2" fmla="*/ 123 w 160"/>
              <a:gd name="T3" fmla="*/ 96 h 112"/>
              <a:gd name="T4" fmla="*/ 127 w 160"/>
              <a:gd name="T5" fmla="*/ 92 h 112"/>
              <a:gd name="T6" fmla="*/ 28 w 160"/>
              <a:gd name="T7" fmla="*/ 92 h 112"/>
              <a:gd name="T8" fmla="*/ 37 w 160"/>
              <a:gd name="T9" fmla="*/ 83 h 112"/>
              <a:gd name="T10" fmla="*/ 37 w 160"/>
              <a:gd name="T11" fmla="*/ 88 h 112"/>
              <a:gd name="T12" fmla="*/ 145 w 160"/>
              <a:gd name="T13" fmla="*/ 49 h 112"/>
              <a:gd name="T14" fmla="*/ 94 w 160"/>
              <a:gd name="T15" fmla="*/ 14 h 112"/>
              <a:gd name="T16" fmla="*/ 83 w 160"/>
              <a:gd name="T17" fmla="*/ 0 h 112"/>
              <a:gd name="T18" fmla="*/ 51 w 160"/>
              <a:gd name="T19" fmla="*/ 14 h 112"/>
              <a:gd name="T20" fmla="*/ 8 w 160"/>
              <a:gd name="T21" fmla="*/ 41 h 112"/>
              <a:gd name="T22" fmla="*/ 3 w 160"/>
              <a:gd name="T23" fmla="*/ 77 h 112"/>
              <a:gd name="T24" fmla="*/ 6 w 160"/>
              <a:gd name="T25" fmla="*/ 95 h 112"/>
              <a:gd name="T26" fmla="*/ 57 w 160"/>
              <a:gd name="T27" fmla="*/ 95 h 112"/>
              <a:gd name="T28" fmla="*/ 143 w 160"/>
              <a:gd name="T29" fmla="*/ 95 h 112"/>
              <a:gd name="T30" fmla="*/ 160 w 160"/>
              <a:gd name="T31" fmla="*/ 69 h 112"/>
              <a:gd name="T32" fmla="*/ 59 w 160"/>
              <a:gd name="T33" fmla="*/ 5 h 112"/>
              <a:gd name="T34" fmla="*/ 85 w 160"/>
              <a:gd name="T35" fmla="*/ 14 h 112"/>
              <a:gd name="T36" fmla="*/ 17 w 160"/>
              <a:gd name="T37" fmla="*/ 90 h 112"/>
              <a:gd name="T38" fmla="*/ 5 w 160"/>
              <a:gd name="T39" fmla="*/ 82 h 112"/>
              <a:gd name="T40" fmla="*/ 37 w 160"/>
              <a:gd name="T41" fmla="*/ 107 h 112"/>
              <a:gd name="T42" fmla="*/ 52 w 160"/>
              <a:gd name="T43" fmla="*/ 92 h 112"/>
              <a:gd name="T44" fmla="*/ 108 w 160"/>
              <a:gd name="T45" fmla="*/ 92 h 112"/>
              <a:gd name="T46" fmla="*/ 123 w 160"/>
              <a:gd name="T47" fmla="*/ 107 h 112"/>
              <a:gd name="T48" fmla="*/ 145 w 160"/>
              <a:gd name="T49" fmla="*/ 79 h 112"/>
              <a:gd name="T50" fmla="*/ 155 w 160"/>
              <a:gd name="T51" fmla="*/ 89 h 112"/>
              <a:gd name="T52" fmla="*/ 123 w 160"/>
              <a:gd name="T53" fmla="*/ 72 h 112"/>
              <a:gd name="T54" fmla="*/ 60 w 160"/>
              <a:gd name="T55" fmla="*/ 82 h 112"/>
              <a:gd name="T56" fmla="*/ 103 w 160"/>
              <a:gd name="T57" fmla="*/ 90 h 112"/>
              <a:gd name="T58" fmla="*/ 25 w 160"/>
              <a:gd name="T59" fmla="*/ 77 h 112"/>
              <a:gd name="T60" fmla="*/ 12 w 160"/>
              <a:gd name="T61" fmla="*/ 44 h 112"/>
              <a:gd name="T62" fmla="*/ 68 w 160"/>
              <a:gd name="T63" fmla="*/ 19 h 112"/>
              <a:gd name="T64" fmla="*/ 17 w 160"/>
              <a:gd name="T65" fmla="*/ 47 h 112"/>
              <a:gd name="T66" fmla="*/ 117 w 160"/>
              <a:gd name="T67" fmla="*/ 47 h 112"/>
              <a:gd name="T68" fmla="*/ 73 w 160"/>
              <a:gd name="T69" fmla="*/ 19 h 112"/>
              <a:gd name="T70" fmla="*/ 126 w 160"/>
              <a:gd name="T71" fmla="*/ 49 h 112"/>
              <a:gd name="T72" fmla="*/ 155 w 160"/>
              <a:gd name="T73" fmla="*/ 69 h 112"/>
              <a:gd name="T74" fmla="*/ 73 w 160"/>
              <a:gd name="T75" fmla="*/ 65 h 112"/>
              <a:gd name="T76" fmla="*/ 68 w 160"/>
              <a:gd name="T77" fmla="*/ 64 h 112"/>
              <a:gd name="T78" fmla="*/ 60 w 160"/>
              <a:gd name="T79" fmla="*/ 67 h 112"/>
              <a:gd name="T80" fmla="*/ 53 w 160"/>
              <a:gd name="T81" fmla="*/ 64 h 112"/>
              <a:gd name="T82" fmla="*/ 48 w 160"/>
              <a:gd name="T83" fmla="*/ 65 h 112"/>
              <a:gd name="T84" fmla="*/ 42 w 160"/>
              <a:gd name="T85" fmla="*/ 65 h 112"/>
              <a:gd name="T86" fmla="*/ 37 w 160"/>
              <a:gd name="T87" fmla="*/ 64 h 112"/>
              <a:gd name="T88" fmla="*/ 29 w 160"/>
              <a:gd name="T89" fmla="*/ 67 h 112"/>
              <a:gd name="T90" fmla="*/ 22 w 160"/>
              <a:gd name="T91" fmla="*/ 64 h 112"/>
              <a:gd name="T92" fmla="*/ 17 w 160"/>
              <a:gd name="T93" fmla="*/ 65 h 112"/>
              <a:gd name="T94" fmla="*/ 22 w 160"/>
              <a:gd name="T95" fmla="*/ 59 h 112"/>
              <a:gd name="T96" fmla="*/ 27 w 160"/>
              <a:gd name="T97" fmla="*/ 58 h 112"/>
              <a:gd name="T98" fmla="*/ 32 w 160"/>
              <a:gd name="T99" fmla="*/ 58 h 112"/>
              <a:gd name="T100" fmla="*/ 37 w 160"/>
              <a:gd name="T101" fmla="*/ 59 h 112"/>
              <a:gd name="T102" fmla="*/ 45 w 160"/>
              <a:gd name="T103" fmla="*/ 55 h 112"/>
              <a:gd name="T104" fmla="*/ 53 w 160"/>
              <a:gd name="T105" fmla="*/ 59 h 112"/>
              <a:gd name="T106" fmla="*/ 58 w 160"/>
              <a:gd name="T107" fmla="*/ 58 h 112"/>
              <a:gd name="T108" fmla="*/ 63 w 160"/>
              <a:gd name="T109" fmla="*/ 58 h 112"/>
              <a:gd name="T110" fmla="*/ 68 w 160"/>
              <a:gd name="T111" fmla="*/ 59 h 1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60" h="112">
                <a:moveTo>
                  <a:pt x="123" y="83"/>
                </a:moveTo>
                <a:cubicBezTo>
                  <a:pt x="118" y="83"/>
                  <a:pt x="114" y="87"/>
                  <a:pt x="114" y="92"/>
                </a:cubicBezTo>
                <a:cubicBezTo>
                  <a:pt x="114" y="97"/>
                  <a:pt x="118" y="102"/>
                  <a:pt x="123" y="102"/>
                </a:cubicBezTo>
                <a:cubicBezTo>
                  <a:pt x="128" y="102"/>
                  <a:pt x="132" y="97"/>
                  <a:pt x="132" y="92"/>
                </a:cubicBezTo>
                <a:cubicBezTo>
                  <a:pt x="132" y="87"/>
                  <a:pt x="128" y="83"/>
                  <a:pt x="123" y="83"/>
                </a:cubicBezTo>
                <a:close/>
                <a:moveTo>
                  <a:pt x="123" y="96"/>
                </a:moveTo>
                <a:cubicBezTo>
                  <a:pt x="121" y="96"/>
                  <a:pt x="119" y="95"/>
                  <a:pt x="119" y="92"/>
                </a:cubicBezTo>
                <a:cubicBezTo>
                  <a:pt x="119" y="90"/>
                  <a:pt x="121" y="88"/>
                  <a:pt x="123" y="88"/>
                </a:cubicBezTo>
                <a:cubicBezTo>
                  <a:pt x="125" y="88"/>
                  <a:pt x="127" y="90"/>
                  <a:pt x="127" y="92"/>
                </a:cubicBezTo>
                <a:cubicBezTo>
                  <a:pt x="127" y="95"/>
                  <a:pt x="125" y="96"/>
                  <a:pt x="123" y="96"/>
                </a:cubicBezTo>
                <a:close/>
                <a:moveTo>
                  <a:pt x="37" y="83"/>
                </a:moveTo>
                <a:cubicBezTo>
                  <a:pt x="32" y="83"/>
                  <a:pt x="28" y="87"/>
                  <a:pt x="28" y="92"/>
                </a:cubicBezTo>
                <a:cubicBezTo>
                  <a:pt x="28" y="97"/>
                  <a:pt x="32" y="102"/>
                  <a:pt x="37" y="102"/>
                </a:cubicBezTo>
                <a:cubicBezTo>
                  <a:pt x="42" y="102"/>
                  <a:pt x="46" y="97"/>
                  <a:pt x="46" y="92"/>
                </a:cubicBezTo>
                <a:cubicBezTo>
                  <a:pt x="46" y="87"/>
                  <a:pt x="42" y="83"/>
                  <a:pt x="37" y="83"/>
                </a:cubicBezTo>
                <a:close/>
                <a:moveTo>
                  <a:pt x="37" y="96"/>
                </a:moveTo>
                <a:cubicBezTo>
                  <a:pt x="35" y="96"/>
                  <a:pt x="33" y="95"/>
                  <a:pt x="33" y="92"/>
                </a:cubicBezTo>
                <a:cubicBezTo>
                  <a:pt x="33" y="90"/>
                  <a:pt x="35" y="88"/>
                  <a:pt x="37" y="88"/>
                </a:cubicBezTo>
                <a:cubicBezTo>
                  <a:pt x="39" y="88"/>
                  <a:pt x="41" y="90"/>
                  <a:pt x="41" y="92"/>
                </a:cubicBezTo>
                <a:cubicBezTo>
                  <a:pt x="41" y="95"/>
                  <a:pt x="39" y="96"/>
                  <a:pt x="37" y="96"/>
                </a:cubicBezTo>
                <a:close/>
                <a:moveTo>
                  <a:pt x="145" y="49"/>
                </a:moveTo>
                <a:cubicBezTo>
                  <a:pt x="130" y="45"/>
                  <a:pt x="130" y="45"/>
                  <a:pt x="130" y="45"/>
                </a:cubicBezTo>
                <a:cubicBezTo>
                  <a:pt x="107" y="20"/>
                  <a:pt x="107" y="20"/>
                  <a:pt x="107" y="20"/>
                </a:cubicBezTo>
                <a:cubicBezTo>
                  <a:pt x="104" y="16"/>
                  <a:pt x="98" y="14"/>
                  <a:pt x="94" y="14"/>
                </a:cubicBezTo>
                <a:cubicBezTo>
                  <a:pt x="91" y="14"/>
                  <a:pt x="91" y="14"/>
                  <a:pt x="91" y="14"/>
                </a:cubicBezTo>
                <a:cubicBezTo>
                  <a:pt x="91" y="8"/>
                  <a:pt x="91" y="8"/>
                  <a:pt x="91" y="8"/>
                </a:cubicBezTo>
                <a:cubicBezTo>
                  <a:pt x="91" y="3"/>
                  <a:pt x="87" y="0"/>
                  <a:pt x="83" y="0"/>
                </a:cubicBezTo>
                <a:cubicBezTo>
                  <a:pt x="59" y="0"/>
                  <a:pt x="59" y="0"/>
                  <a:pt x="59" y="0"/>
                </a:cubicBezTo>
                <a:cubicBezTo>
                  <a:pt x="54" y="0"/>
                  <a:pt x="51" y="3"/>
                  <a:pt x="51" y="8"/>
                </a:cubicBezTo>
                <a:cubicBezTo>
                  <a:pt x="51" y="14"/>
                  <a:pt x="51" y="14"/>
                  <a:pt x="51" y="14"/>
                </a:cubicBezTo>
                <a:cubicBezTo>
                  <a:pt x="35" y="14"/>
                  <a:pt x="35" y="14"/>
                  <a:pt x="35" y="14"/>
                </a:cubicBezTo>
                <a:cubicBezTo>
                  <a:pt x="31" y="14"/>
                  <a:pt x="25" y="17"/>
                  <a:pt x="23" y="20"/>
                </a:cubicBezTo>
                <a:cubicBezTo>
                  <a:pt x="8" y="41"/>
                  <a:pt x="8" y="41"/>
                  <a:pt x="8" y="41"/>
                </a:cubicBezTo>
                <a:cubicBezTo>
                  <a:pt x="5" y="45"/>
                  <a:pt x="3" y="51"/>
                  <a:pt x="3" y="55"/>
                </a:cubicBezTo>
                <a:cubicBezTo>
                  <a:pt x="3" y="77"/>
                  <a:pt x="3" y="77"/>
                  <a:pt x="3" y="77"/>
                </a:cubicBezTo>
                <a:cubicBezTo>
                  <a:pt x="3" y="77"/>
                  <a:pt x="3" y="77"/>
                  <a:pt x="3" y="77"/>
                </a:cubicBezTo>
                <a:cubicBezTo>
                  <a:pt x="1" y="77"/>
                  <a:pt x="0" y="78"/>
                  <a:pt x="0" y="79"/>
                </a:cubicBezTo>
                <a:cubicBezTo>
                  <a:pt x="0" y="89"/>
                  <a:pt x="0" y="89"/>
                  <a:pt x="0" y="89"/>
                </a:cubicBezTo>
                <a:cubicBezTo>
                  <a:pt x="0" y="92"/>
                  <a:pt x="3" y="95"/>
                  <a:pt x="6" y="95"/>
                </a:cubicBezTo>
                <a:cubicBezTo>
                  <a:pt x="17" y="95"/>
                  <a:pt x="17" y="95"/>
                  <a:pt x="17" y="95"/>
                </a:cubicBezTo>
                <a:cubicBezTo>
                  <a:pt x="19" y="104"/>
                  <a:pt x="27" y="112"/>
                  <a:pt x="37" y="112"/>
                </a:cubicBezTo>
                <a:cubicBezTo>
                  <a:pt x="47" y="112"/>
                  <a:pt x="55" y="104"/>
                  <a:pt x="57" y="95"/>
                </a:cubicBezTo>
                <a:cubicBezTo>
                  <a:pt x="103" y="95"/>
                  <a:pt x="103" y="95"/>
                  <a:pt x="103" y="95"/>
                </a:cubicBezTo>
                <a:cubicBezTo>
                  <a:pt x="105" y="104"/>
                  <a:pt x="113" y="112"/>
                  <a:pt x="123" y="112"/>
                </a:cubicBezTo>
                <a:cubicBezTo>
                  <a:pt x="133" y="112"/>
                  <a:pt x="141" y="104"/>
                  <a:pt x="143" y="95"/>
                </a:cubicBezTo>
                <a:cubicBezTo>
                  <a:pt x="154" y="95"/>
                  <a:pt x="154" y="95"/>
                  <a:pt x="154" y="95"/>
                </a:cubicBezTo>
                <a:cubicBezTo>
                  <a:pt x="157" y="95"/>
                  <a:pt x="160" y="92"/>
                  <a:pt x="160" y="89"/>
                </a:cubicBezTo>
                <a:cubicBezTo>
                  <a:pt x="160" y="69"/>
                  <a:pt x="160" y="69"/>
                  <a:pt x="160" y="69"/>
                </a:cubicBezTo>
                <a:cubicBezTo>
                  <a:pt x="160" y="60"/>
                  <a:pt x="153" y="51"/>
                  <a:pt x="145" y="49"/>
                </a:cubicBezTo>
                <a:close/>
                <a:moveTo>
                  <a:pt x="56" y="8"/>
                </a:moveTo>
                <a:cubicBezTo>
                  <a:pt x="56" y="6"/>
                  <a:pt x="57" y="5"/>
                  <a:pt x="59" y="5"/>
                </a:cubicBezTo>
                <a:cubicBezTo>
                  <a:pt x="83" y="5"/>
                  <a:pt x="83" y="5"/>
                  <a:pt x="83" y="5"/>
                </a:cubicBezTo>
                <a:cubicBezTo>
                  <a:pt x="84" y="5"/>
                  <a:pt x="85" y="6"/>
                  <a:pt x="85" y="8"/>
                </a:cubicBezTo>
                <a:cubicBezTo>
                  <a:pt x="85" y="14"/>
                  <a:pt x="85" y="14"/>
                  <a:pt x="85" y="14"/>
                </a:cubicBezTo>
                <a:cubicBezTo>
                  <a:pt x="56" y="14"/>
                  <a:pt x="56" y="14"/>
                  <a:pt x="56" y="14"/>
                </a:cubicBezTo>
                <a:lnTo>
                  <a:pt x="56" y="8"/>
                </a:lnTo>
                <a:close/>
                <a:moveTo>
                  <a:pt x="17" y="90"/>
                </a:moveTo>
                <a:cubicBezTo>
                  <a:pt x="6" y="90"/>
                  <a:pt x="6" y="90"/>
                  <a:pt x="6" y="90"/>
                </a:cubicBezTo>
                <a:cubicBezTo>
                  <a:pt x="6" y="90"/>
                  <a:pt x="5" y="89"/>
                  <a:pt x="5" y="89"/>
                </a:cubicBezTo>
                <a:cubicBezTo>
                  <a:pt x="5" y="82"/>
                  <a:pt x="5" y="82"/>
                  <a:pt x="5" y="82"/>
                </a:cubicBezTo>
                <a:cubicBezTo>
                  <a:pt x="20" y="82"/>
                  <a:pt x="20" y="82"/>
                  <a:pt x="20" y="82"/>
                </a:cubicBezTo>
                <a:cubicBezTo>
                  <a:pt x="19" y="84"/>
                  <a:pt x="18" y="87"/>
                  <a:pt x="17" y="90"/>
                </a:cubicBezTo>
                <a:close/>
                <a:moveTo>
                  <a:pt x="37" y="107"/>
                </a:moveTo>
                <a:cubicBezTo>
                  <a:pt x="29" y="107"/>
                  <a:pt x="22" y="100"/>
                  <a:pt x="22" y="92"/>
                </a:cubicBezTo>
                <a:cubicBezTo>
                  <a:pt x="22" y="84"/>
                  <a:pt x="29" y="78"/>
                  <a:pt x="37" y="78"/>
                </a:cubicBezTo>
                <a:cubicBezTo>
                  <a:pt x="45" y="78"/>
                  <a:pt x="52" y="84"/>
                  <a:pt x="52" y="92"/>
                </a:cubicBezTo>
                <a:cubicBezTo>
                  <a:pt x="52" y="100"/>
                  <a:pt x="45" y="107"/>
                  <a:pt x="37" y="107"/>
                </a:cubicBezTo>
                <a:close/>
                <a:moveTo>
                  <a:pt x="123" y="107"/>
                </a:moveTo>
                <a:cubicBezTo>
                  <a:pt x="115" y="107"/>
                  <a:pt x="108" y="100"/>
                  <a:pt x="108" y="92"/>
                </a:cubicBezTo>
                <a:cubicBezTo>
                  <a:pt x="108" y="84"/>
                  <a:pt x="115" y="78"/>
                  <a:pt x="123" y="78"/>
                </a:cubicBezTo>
                <a:cubicBezTo>
                  <a:pt x="131" y="78"/>
                  <a:pt x="138" y="84"/>
                  <a:pt x="138" y="92"/>
                </a:cubicBezTo>
                <a:cubicBezTo>
                  <a:pt x="138" y="100"/>
                  <a:pt x="131" y="107"/>
                  <a:pt x="123" y="107"/>
                </a:cubicBezTo>
                <a:close/>
                <a:moveTo>
                  <a:pt x="155" y="77"/>
                </a:moveTo>
                <a:cubicBezTo>
                  <a:pt x="147" y="77"/>
                  <a:pt x="147" y="77"/>
                  <a:pt x="147" y="77"/>
                </a:cubicBezTo>
                <a:cubicBezTo>
                  <a:pt x="146" y="77"/>
                  <a:pt x="145" y="78"/>
                  <a:pt x="145" y="79"/>
                </a:cubicBezTo>
                <a:cubicBezTo>
                  <a:pt x="145" y="81"/>
                  <a:pt x="146" y="82"/>
                  <a:pt x="147" y="82"/>
                </a:cubicBezTo>
                <a:cubicBezTo>
                  <a:pt x="155" y="82"/>
                  <a:pt x="155" y="82"/>
                  <a:pt x="155" y="82"/>
                </a:cubicBezTo>
                <a:cubicBezTo>
                  <a:pt x="155" y="89"/>
                  <a:pt x="155" y="89"/>
                  <a:pt x="155" y="89"/>
                </a:cubicBezTo>
                <a:cubicBezTo>
                  <a:pt x="155" y="89"/>
                  <a:pt x="154" y="90"/>
                  <a:pt x="154" y="90"/>
                </a:cubicBezTo>
                <a:cubicBezTo>
                  <a:pt x="143" y="90"/>
                  <a:pt x="143" y="90"/>
                  <a:pt x="143" y="90"/>
                </a:cubicBezTo>
                <a:cubicBezTo>
                  <a:pt x="141" y="80"/>
                  <a:pt x="133" y="72"/>
                  <a:pt x="123" y="72"/>
                </a:cubicBezTo>
                <a:cubicBezTo>
                  <a:pt x="117" y="72"/>
                  <a:pt x="112" y="75"/>
                  <a:pt x="108" y="79"/>
                </a:cubicBezTo>
                <a:cubicBezTo>
                  <a:pt x="63" y="79"/>
                  <a:pt x="63" y="79"/>
                  <a:pt x="63" y="79"/>
                </a:cubicBezTo>
                <a:cubicBezTo>
                  <a:pt x="61" y="79"/>
                  <a:pt x="60" y="80"/>
                  <a:pt x="60" y="82"/>
                </a:cubicBezTo>
                <a:cubicBezTo>
                  <a:pt x="60" y="83"/>
                  <a:pt x="61" y="84"/>
                  <a:pt x="63" y="84"/>
                </a:cubicBezTo>
                <a:cubicBezTo>
                  <a:pt x="105" y="84"/>
                  <a:pt x="105" y="84"/>
                  <a:pt x="105" y="84"/>
                </a:cubicBezTo>
                <a:cubicBezTo>
                  <a:pt x="104" y="86"/>
                  <a:pt x="104" y="88"/>
                  <a:pt x="103" y="90"/>
                </a:cubicBezTo>
                <a:cubicBezTo>
                  <a:pt x="57" y="90"/>
                  <a:pt x="57" y="90"/>
                  <a:pt x="57" y="90"/>
                </a:cubicBezTo>
                <a:cubicBezTo>
                  <a:pt x="55" y="80"/>
                  <a:pt x="47" y="72"/>
                  <a:pt x="37" y="72"/>
                </a:cubicBezTo>
                <a:cubicBezTo>
                  <a:pt x="32" y="72"/>
                  <a:pt x="28" y="74"/>
                  <a:pt x="25" y="77"/>
                </a:cubicBezTo>
                <a:cubicBezTo>
                  <a:pt x="9" y="77"/>
                  <a:pt x="9" y="77"/>
                  <a:pt x="9" y="77"/>
                </a:cubicBezTo>
                <a:cubicBezTo>
                  <a:pt x="9" y="55"/>
                  <a:pt x="9" y="55"/>
                  <a:pt x="9" y="55"/>
                </a:cubicBezTo>
                <a:cubicBezTo>
                  <a:pt x="9" y="52"/>
                  <a:pt x="10" y="47"/>
                  <a:pt x="12" y="44"/>
                </a:cubicBezTo>
                <a:cubicBezTo>
                  <a:pt x="27" y="23"/>
                  <a:pt x="27" y="23"/>
                  <a:pt x="27" y="23"/>
                </a:cubicBezTo>
                <a:cubicBezTo>
                  <a:pt x="28" y="21"/>
                  <a:pt x="33" y="19"/>
                  <a:pt x="35" y="19"/>
                </a:cubicBezTo>
                <a:cubicBezTo>
                  <a:pt x="68" y="19"/>
                  <a:pt x="68" y="19"/>
                  <a:pt x="68" y="19"/>
                </a:cubicBezTo>
                <a:cubicBezTo>
                  <a:pt x="68" y="45"/>
                  <a:pt x="68" y="45"/>
                  <a:pt x="68" y="45"/>
                </a:cubicBezTo>
                <a:cubicBezTo>
                  <a:pt x="19" y="45"/>
                  <a:pt x="19" y="45"/>
                  <a:pt x="19" y="45"/>
                </a:cubicBezTo>
                <a:cubicBezTo>
                  <a:pt x="18" y="45"/>
                  <a:pt x="17" y="46"/>
                  <a:pt x="17" y="47"/>
                </a:cubicBezTo>
                <a:cubicBezTo>
                  <a:pt x="17" y="49"/>
                  <a:pt x="18" y="50"/>
                  <a:pt x="19" y="50"/>
                </a:cubicBezTo>
                <a:cubicBezTo>
                  <a:pt x="115" y="50"/>
                  <a:pt x="115" y="50"/>
                  <a:pt x="115" y="50"/>
                </a:cubicBezTo>
                <a:cubicBezTo>
                  <a:pt x="116" y="50"/>
                  <a:pt x="117" y="49"/>
                  <a:pt x="117" y="47"/>
                </a:cubicBezTo>
                <a:cubicBezTo>
                  <a:pt x="117" y="46"/>
                  <a:pt x="116" y="45"/>
                  <a:pt x="115" y="45"/>
                </a:cubicBezTo>
                <a:cubicBezTo>
                  <a:pt x="73" y="45"/>
                  <a:pt x="73" y="45"/>
                  <a:pt x="73" y="45"/>
                </a:cubicBezTo>
                <a:cubicBezTo>
                  <a:pt x="73" y="19"/>
                  <a:pt x="73" y="19"/>
                  <a:pt x="73" y="19"/>
                </a:cubicBezTo>
                <a:cubicBezTo>
                  <a:pt x="94" y="19"/>
                  <a:pt x="94" y="19"/>
                  <a:pt x="94" y="19"/>
                </a:cubicBezTo>
                <a:cubicBezTo>
                  <a:pt x="97" y="19"/>
                  <a:pt x="101" y="21"/>
                  <a:pt x="103" y="23"/>
                </a:cubicBezTo>
                <a:cubicBezTo>
                  <a:pt x="126" y="49"/>
                  <a:pt x="126" y="49"/>
                  <a:pt x="126" y="49"/>
                </a:cubicBezTo>
                <a:cubicBezTo>
                  <a:pt x="127" y="50"/>
                  <a:pt x="127" y="50"/>
                  <a:pt x="128" y="50"/>
                </a:cubicBezTo>
                <a:cubicBezTo>
                  <a:pt x="143" y="54"/>
                  <a:pt x="143" y="54"/>
                  <a:pt x="143" y="54"/>
                </a:cubicBezTo>
                <a:cubicBezTo>
                  <a:pt x="150" y="56"/>
                  <a:pt x="155" y="62"/>
                  <a:pt x="155" y="69"/>
                </a:cubicBezTo>
                <a:cubicBezTo>
                  <a:pt x="155" y="77"/>
                  <a:pt x="155" y="77"/>
                  <a:pt x="155" y="77"/>
                </a:cubicBezTo>
                <a:close/>
                <a:moveTo>
                  <a:pt x="73" y="61"/>
                </a:moveTo>
                <a:cubicBezTo>
                  <a:pt x="73" y="65"/>
                  <a:pt x="73" y="65"/>
                  <a:pt x="73" y="65"/>
                </a:cubicBezTo>
                <a:cubicBezTo>
                  <a:pt x="73" y="66"/>
                  <a:pt x="72" y="67"/>
                  <a:pt x="71" y="67"/>
                </a:cubicBezTo>
                <a:cubicBezTo>
                  <a:pt x="69" y="67"/>
                  <a:pt x="68" y="66"/>
                  <a:pt x="68" y="65"/>
                </a:cubicBezTo>
                <a:cubicBezTo>
                  <a:pt x="68" y="64"/>
                  <a:pt x="68" y="64"/>
                  <a:pt x="68" y="64"/>
                </a:cubicBezTo>
                <a:cubicBezTo>
                  <a:pt x="63" y="64"/>
                  <a:pt x="63" y="64"/>
                  <a:pt x="63" y="64"/>
                </a:cubicBezTo>
                <a:cubicBezTo>
                  <a:pt x="63" y="65"/>
                  <a:pt x="63" y="65"/>
                  <a:pt x="63" y="65"/>
                </a:cubicBezTo>
                <a:cubicBezTo>
                  <a:pt x="63" y="66"/>
                  <a:pt x="62" y="67"/>
                  <a:pt x="60" y="67"/>
                </a:cubicBezTo>
                <a:cubicBezTo>
                  <a:pt x="59" y="67"/>
                  <a:pt x="58" y="66"/>
                  <a:pt x="58" y="65"/>
                </a:cubicBezTo>
                <a:cubicBezTo>
                  <a:pt x="58" y="64"/>
                  <a:pt x="58" y="64"/>
                  <a:pt x="58" y="64"/>
                </a:cubicBezTo>
                <a:cubicBezTo>
                  <a:pt x="53" y="64"/>
                  <a:pt x="53" y="64"/>
                  <a:pt x="53" y="64"/>
                </a:cubicBezTo>
                <a:cubicBezTo>
                  <a:pt x="53" y="65"/>
                  <a:pt x="53" y="65"/>
                  <a:pt x="53" y="65"/>
                </a:cubicBezTo>
                <a:cubicBezTo>
                  <a:pt x="53" y="66"/>
                  <a:pt x="52" y="67"/>
                  <a:pt x="50" y="67"/>
                </a:cubicBezTo>
                <a:cubicBezTo>
                  <a:pt x="49" y="67"/>
                  <a:pt x="48" y="66"/>
                  <a:pt x="48" y="65"/>
                </a:cubicBezTo>
                <a:cubicBezTo>
                  <a:pt x="48" y="64"/>
                  <a:pt x="48" y="64"/>
                  <a:pt x="48" y="64"/>
                </a:cubicBezTo>
                <a:cubicBezTo>
                  <a:pt x="42" y="64"/>
                  <a:pt x="42" y="64"/>
                  <a:pt x="42" y="64"/>
                </a:cubicBezTo>
                <a:cubicBezTo>
                  <a:pt x="42" y="65"/>
                  <a:pt x="42" y="65"/>
                  <a:pt x="42" y="65"/>
                </a:cubicBezTo>
                <a:cubicBezTo>
                  <a:pt x="42" y="66"/>
                  <a:pt x="41" y="67"/>
                  <a:pt x="40" y="67"/>
                </a:cubicBezTo>
                <a:cubicBezTo>
                  <a:pt x="38" y="67"/>
                  <a:pt x="37" y="66"/>
                  <a:pt x="37" y="65"/>
                </a:cubicBezTo>
                <a:cubicBezTo>
                  <a:pt x="37" y="64"/>
                  <a:pt x="37" y="64"/>
                  <a:pt x="37" y="64"/>
                </a:cubicBezTo>
                <a:cubicBezTo>
                  <a:pt x="32" y="64"/>
                  <a:pt x="32" y="64"/>
                  <a:pt x="32" y="64"/>
                </a:cubicBezTo>
                <a:cubicBezTo>
                  <a:pt x="32" y="65"/>
                  <a:pt x="32" y="65"/>
                  <a:pt x="32" y="65"/>
                </a:cubicBezTo>
                <a:cubicBezTo>
                  <a:pt x="32" y="66"/>
                  <a:pt x="31" y="67"/>
                  <a:pt x="29" y="67"/>
                </a:cubicBezTo>
                <a:cubicBezTo>
                  <a:pt x="28" y="67"/>
                  <a:pt x="27" y="66"/>
                  <a:pt x="27" y="65"/>
                </a:cubicBezTo>
                <a:cubicBezTo>
                  <a:pt x="27" y="64"/>
                  <a:pt x="27" y="64"/>
                  <a:pt x="27" y="64"/>
                </a:cubicBezTo>
                <a:cubicBezTo>
                  <a:pt x="22" y="64"/>
                  <a:pt x="22" y="64"/>
                  <a:pt x="22" y="64"/>
                </a:cubicBezTo>
                <a:cubicBezTo>
                  <a:pt x="22" y="65"/>
                  <a:pt x="22" y="65"/>
                  <a:pt x="22" y="65"/>
                </a:cubicBezTo>
                <a:cubicBezTo>
                  <a:pt x="22" y="66"/>
                  <a:pt x="21" y="67"/>
                  <a:pt x="19" y="67"/>
                </a:cubicBezTo>
                <a:cubicBezTo>
                  <a:pt x="18" y="67"/>
                  <a:pt x="17" y="66"/>
                  <a:pt x="17" y="65"/>
                </a:cubicBezTo>
                <a:cubicBezTo>
                  <a:pt x="17" y="61"/>
                  <a:pt x="17" y="61"/>
                  <a:pt x="17" y="61"/>
                </a:cubicBezTo>
                <a:cubicBezTo>
                  <a:pt x="17" y="60"/>
                  <a:pt x="18" y="59"/>
                  <a:pt x="19" y="59"/>
                </a:cubicBezTo>
                <a:cubicBezTo>
                  <a:pt x="22" y="59"/>
                  <a:pt x="22" y="59"/>
                  <a:pt x="22" y="59"/>
                </a:cubicBezTo>
                <a:cubicBezTo>
                  <a:pt x="22" y="58"/>
                  <a:pt x="22" y="58"/>
                  <a:pt x="22" y="58"/>
                </a:cubicBezTo>
                <a:cubicBezTo>
                  <a:pt x="22" y="56"/>
                  <a:pt x="23" y="55"/>
                  <a:pt x="24" y="55"/>
                </a:cubicBezTo>
                <a:cubicBezTo>
                  <a:pt x="26" y="55"/>
                  <a:pt x="27" y="56"/>
                  <a:pt x="27" y="58"/>
                </a:cubicBezTo>
                <a:cubicBezTo>
                  <a:pt x="27" y="59"/>
                  <a:pt x="27" y="59"/>
                  <a:pt x="27" y="59"/>
                </a:cubicBezTo>
                <a:cubicBezTo>
                  <a:pt x="32" y="59"/>
                  <a:pt x="32" y="59"/>
                  <a:pt x="32" y="59"/>
                </a:cubicBezTo>
                <a:cubicBezTo>
                  <a:pt x="32" y="58"/>
                  <a:pt x="32" y="58"/>
                  <a:pt x="32" y="58"/>
                </a:cubicBezTo>
                <a:cubicBezTo>
                  <a:pt x="32" y="56"/>
                  <a:pt x="33" y="55"/>
                  <a:pt x="35" y="55"/>
                </a:cubicBezTo>
                <a:cubicBezTo>
                  <a:pt x="36" y="55"/>
                  <a:pt x="37" y="56"/>
                  <a:pt x="37" y="58"/>
                </a:cubicBezTo>
                <a:cubicBezTo>
                  <a:pt x="37" y="59"/>
                  <a:pt x="37" y="59"/>
                  <a:pt x="37" y="59"/>
                </a:cubicBezTo>
                <a:cubicBezTo>
                  <a:pt x="42" y="59"/>
                  <a:pt x="42" y="59"/>
                  <a:pt x="42" y="59"/>
                </a:cubicBezTo>
                <a:cubicBezTo>
                  <a:pt x="42" y="58"/>
                  <a:pt x="42" y="58"/>
                  <a:pt x="42" y="58"/>
                </a:cubicBezTo>
                <a:cubicBezTo>
                  <a:pt x="42" y="56"/>
                  <a:pt x="44" y="55"/>
                  <a:pt x="45" y="55"/>
                </a:cubicBezTo>
                <a:cubicBezTo>
                  <a:pt x="46" y="55"/>
                  <a:pt x="48" y="56"/>
                  <a:pt x="48" y="58"/>
                </a:cubicBezTo>
                <a:cubicBezTo>
                  <a:pt x="48" y="59"/>
                  <a:pt x="48" y="59"/>
                  <a:pt x="48" y="59"/>
                </a:cubicBezTo>
                <a:cubicBezTo>
                  <a:pt x="53" y="59"/>
                  <a:pt x="53" y="59"/>
                  <a:pt x="53" y="59"/>
                </a:cubicBezTo>
                <a:cubicBezTo>
                  <a:pt x="53" y="58"/>
                  <a:pt x="53" y="58"/>
                  <a:pt x="53" y="58"/>
                </a:cubicBezTo>
                <a:cubicBezTo>
                  <a:pt x="53" y="56"/>
                  <a:pt x="54" y="55"/>
                  <a:pt x="55" y="55"/>
                </a:cubicBezTo>
                <a:cubicBezTo>
                  <a:pt x="57" y="55"/>
                  <a:pt x="58" y="56"/>
                  <a:pt x="58" y="58"/>
                </a:cubicBezTo>
                <a:cubicBezTo>
                  <a:pt x="58" y="59"/>
                  <a:pt x="58" y="59"/>
                  <a:pt x="58" y="59"/>
                </a:cubicBezTo>
                <a:cubicBezTo>
                  <a:pt x="63" y="59"/>
                  <a:pt x="63" y="59"/>
                  <a:pt x="63" y="59"/>
                </a:cubicBezTo>
                <a:cubicBezTo>
                  <a:pt x="63" y="58"/>
                  <a:pt x="63" y="58"/>
                  <a:pt x="63" y="58"/>
                </a:cubicBezTo>
                <a:cubicBezTo>
                  <a:pt x="63" y="56"/>
                  <a:pt x="64" y="55"/>
                  <a:pt x="66" y="55"/>
                </a:cubicBezTo>
                <a:cubicBezTo>
                  <a:pt x="67" y="55"/>
                  <a:pt x="68" y="56"/>
                  <a:pt x="68" y="58"/>
                </a:cubicBezTo>
                <a:cubicBezTo>
                  <a:pt x="68" y="59"/>
                  <a:pt x="68" y="59"/>
                  <a:pt x="68" y="59"/>
                </a:cubicBezTo>
                <a:cubicBezTo>
                  <a:pt x="71" y="59"/>
                  <a:pt x="71" y="59"/>
                  <a:pt x="71" y="59"/>
                </a:cubicBezTo>
                <a:cubicBezTo>
                  <a:pt x="72" y="59"/>
                  <a:pt x="73" y="60"/>
                  <a:pt x="73" y="6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60" name="Freeform 459">
            <a:extLst>
              <a:ext uri="{FF2B5EF4-FFF2-40B4-BE49-F238E27FC236}">
                <a16:creationId xmlns:a16="http://schemas.microsoft.com/office/drawing/2014/main" xmlns="" id="{345214AC-CFE2-4D10-A779-9167CFAFFA4C}"/>
              </a:ext>
            </a:extLst>
          </p:cNvPr>
          <p:cNvSpPr>
            <a:spLocks noEditPoints="1"/>
          </p:cNvSpPr>
          <p:nvPr/>
        </p:nvSpPr>
        <p:spPr bwMode="auto">
          <a:xfrm>
            <a:off x="1524000" y="2319338"/>
            <a:ext cx="546100" cy="350838"/>
          </a:xfrm>
          <a:custGeom>
            <a:avLst/>
            <a:gdLst>
              <a:gd name="T0" fmla="*/ 13 w 160"/>
              <a:gd name="T1" fmla="*/ 0 h 102"/>
              <a:gd name="T2" fmla="*/ 0 w 160"/>
              <a:gd name="T3" fmla="*/ 85 h 102"/>
              <a:gd name="T4" fmla="*/ 17 w 160"/>
              <a:gd name="T5" fmla="*/ 88 h 102"/>
              <a:gd name="T6" fmla="*/ 50 w 160"/>
              <a:gd name="T7" fmla="*/ 88 h 102"/>
              <a:gd name="T8" fmla="*/ 126 w 160"/>
              <a:gd name="T9" fmla="*/ 102 h 102"/>
              <a:gd name="T10" fmla="*/ 157 w 160"/>
              <a:gd name="T11" fmla="*/ 88 h 102"/>
              <a:gd name="T12" fmla="*/ 160 w 160"/>
              <a:gd name="T13" fmla="*/ 13 h 102"/>
              <a:gd name="T14" fmla="*/ 13 w 160"/>
              <a:gd name="T15" fmla="*/ 5 h 102"/>
              <a:gd name="T16" fmla="*/ 154 w 160"/>
              <a:gd name="T17" fmla="*/ 10 h 102"/>
              <a:gd name="T18" fmla="*/ 13 w 160"/>
              <a:gd name="T19" fmla="*/ 5 h 102"/>
              <a:gd name="T20" fmla="*/ 41 w 160"/>
              <a:gd name="T21" fmla="*/ 15 h 102"/>
              <a:gd name="T22" fmla="*/ 5 w 160"/>
              <a:gd name="T23" fmla="*/ 21 h 102"/>
              <a:gd name="T24" fmla="*/ 5 w 160"/>
              <a:gd name="T25" fmla="*/ 26 h 102"/>
              <a:gd name="T26" fmla="*/ 41 w 160"/>
              <a:gd name="T27" fmla="*/ 40 h 102"/>
              <a:gd name="T28" fmla="*/ 46 w 160"/>
              <a:gd name="T29" fmla="*/ 40 h 102"/>
              <a:gd name="T30" fmla="*/ 83 w 160"/>
              <a:gd name="T31" fmla="*/ 15 h 102"/>
              <a:gd name="T32" fmla="*/ 85 w 160"/>
              <a:gd name="T33" fmla="*/ 43 h 102"/>
              <a:gd name="T34" fmla="*/ 88 w 160"/>
              <a:gd name="T35" fmla="*/ 15 h 102"/>
              <a:gd name="T36" fmla="*/ 124 w 160"/>
              <a:gd name="T37" fmla="*/ 48 h 102"/>
              <a:gd name="T38" fmla="*/ 5 w 160"/>
              <a:gd name="T39" fmla="*/ 26 h 102"/>
              <a:gd name="T40" fmla="*/ 22 w 160"/>
              <a:gd name="T41" fmla="*/ 85 h 102"/>
              <a:gd name="T42" fmla="*/ 45 w 160"/>
              <a:gd name="T43" fmla="*/ 85 h 102"/>
              <a:gd name="T44" fmla="*/ 126 w 160"/>
              <a:gd name="T45" fmla="*/ 96 h 102"/>
              <a:gd name="T46" fmla="*/ 126 w 160"/>
              <a:gd name="T47" fmla="*/ 74 h 102"/>
              <a:gd name="T48" fmla="*/ 126 w 160"/>
              <a:gd name="T49" fmla="*/ 96 h 102"/>
              <a:gd name="T50" fmla="*/ 143 w 160"/>
              <a:gd name="T51" fmla="*/ 83 h 102"/>
              <a:gd name="T52" fmla="*/ 110 w 160"/>
              <a:gd name="T53" fmla="*/ 83 h 102"/>
              <a:gd name="T54" fmla="*/ 34 w 160"/>
              <a:gd name="T55" fmla="*/ 69 h 102"/>
              <a:gd name="T56" fmla="*/ 5 w 160"/>
              <a:gd name="T57" fmla="*/ 83 h 102"/>
              <a:gd name="T58" fmla="*/ 124 w 160"/>
              <a:gd name="T59" fmla="*/ 53 h 102"/>
              <a:gd name="T60" fmla="*/ 155 w 160"/>
              <a:gd name="T61" fmla="*/ 64 h 102"/>
              <a:gd name="T62" fmla="*/ 155 w 160"/>
              <a:gd name="T63" fmla="*/ 58 h 102"/>
              <a:gd name="T64" fmla="*/ 129 w 160"/>
              <a:gd name="T65" fmla="*/ 51 h 102"/>
              <a:gd name="T66" fmla="*/ 155 w 160"/>
              <a:gd name="T67" fmla="*/ 15 h 102"/>
              <a:gd name="T68" fmla="*/ 126 w 160"/>
              <a:gd name="T69" fmla="*/ 77 h 102"/>
              <a:gd name="T70" fmla="*/ 126 w 160"/>
              <a:gd name="T71" fmla="*/ 93 h 102"/>
              <a:gd name="T72" fmla="*/ 126 w 160"/>
              <a:gd name="T73" fmla="*/ 77 h 102"/>
              <a:gd name="T74" fmla="*/ 124 w 160"/>
              <a:gd name="T75" fmla="*/ 85 h 102"/>
              <a:gd name="T76" fmla="*/ 129 w 160"/>
              <a:gd name="T77" fmla="*/ 85 h 102"/>
              <a:gd name="T78" fmla="*/ 34 w 160"/>
              <a:gd name="T79" fmla="*/ 77 h 102"/>
              <a:gd name="T80" fmla="*/ 34 w 160"/>
              <a:gd name="T81" fmla="*/ 93 h 102"/>
              <a:gd name="T82" fmla="*/ 34 w 160"/>
              <a:gd name="T83" fmla="*/ 77 h 102"/>
              <a:gd name="T84" fmla="*/ 31 w 160"/>
              <a:gd name="T85" fmla="*/ 85 h 102"/>
              <a:gd name="T86" fmla="*/ 36 w 160"/>
              <a:gd name="T87" fmla="*/ 85 h 102"/>
              <a:gd name="T88" fmla="*/ 19 w 160"/>
              <a:gd name="T89" fmla="*/ 61 h 102"/>
              <a:gd name="T90" fmla="*/ 13 w 160"/>
              <a:gd name="T91" fmla="*/ 64 h 102"/>
              <a:gd name="T92" fmla="*/ 13 w 160"/>
              <a:gd name="T93" fmla="*/ 58 h 102"/>
              <a:gd name="T94" fmla="*/ 19 w 160"/>
              <a:gd name="T95" fmla="*/ 61 h 1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60" h="102">
                <a:moveTo>
                  <a:pt x="147" y="0"/>
                </a:moveTo>
                <a:cubicBezTo>
                  <a:pt x="13" y="0"/>
                  <a:pt x="13" y="0"/>
                  <a:pt x="13" y="0"/>
                </a:cubicBezTo>
                <a:cubicBezTo>
                  <a:pt x="6" y="0"/>
                  <a:pt x="0" y="6"/>
                  <a:pt x="0" y="13"/>
                </a:cubicBezTo>
                <a:cubicBezTo>
                  <a:pt x="0" y="85"/>
                  <a:pt x="0" y="85"/>
                  <a:pt x="0" y="85"/>
                </a:cubicBezTo>
                <a:cubicBezTo>
                  <a:pt x="0" y="87"/>
                  <a:pt x="1" y="88"/>
                  <a:pt x="3" y="88"/>
                </a:cubicBezTo>
                <a:cubicBezTo>
                  <a:pt x="17" y="88"/>
                  <a:pt x="17" y="88"/>
                  <a:pt x="17" y="88"/>
                </a:cubicBezTo>
                <a:cubicBezTo>
                  <a:pt x="19" y="96"/>
                  <a:pt x="25" y="102"/>
                  <a:pt x="34" y="102"/>
                </a:cubicBezTo>
                <a:cubicBezTo>
                  <a:pt x="42" y="102"/>
                  <a:pt x="48" y="96"/>
                  <a:pt x="50" y="88"/>
                </a:cubicBezTo>
                <a:cubicBezTo>
                  <a:pt x="110" y="88"/>
                  <a:pt x="110" y="88"/>
                  <a:pt x="110" y="88"/>
                </a:cubicBezTo>
                <a:cubicBezTo>
                  <a:pt x="112" y="96"/>
                  <a:pt x="118" y="102"/>
                  <a:pt x="126" y="102"/>
                </a:cubicBezTo>
                <a:cubicBezTo>
                  <a:pt x="135" y="102"/>
                  <a:pt x="141" y="96"/>
                  <a:pt x="143" y="88"/>
                </a:cubicBezTo>
                <a:cubicBezTo>
                  <a:pt x="157" y="88"/>
                  <a:pt x="157" y="88"/>
                  <a:pt x="157" y="88"/>
                </a:cubicBezTo>
                <a:cubicBezTo>
                  <a:pt x="159" y="88"/>
                  <a:pt x="160" y="87"/>
                  <a:pt x="160" y="85"/>
                </a:cubicBezTo>
                <a:cubicBezTo>
                  <a:pt x="160" y="13"/>
                  <a:pt x="160" y="13"/>
                  <a:pt x="160" y="13"/>
                </a:cubicBezTo>
                <a:cubicBezTo>
                  <a:pt x="160" y="6"/>
                  <a:pt x="154" y="0"/>
                  <a:pt x="147" y="0"/>
                </a:cubicBezTo>
                <a:close/>
                <a:moveTo>
                  <a:pt x="13" y="5"/>
                </a:moveTo>
                <a:cubicBezTo>
                  <a:pt x="147" y="5"/>
                  <a:pt x="147" y="5"/>
                  <a:pt x="147" y="5"/>
                </a:cubicBezTo>
                <a:cubicBezTo>
                  <a:pt x="150" y="5"/>
                  <a:pt x="153" y="7"/>
                  <a:pt x="154" y="10"/>
                </a:cubicBezTo>
                <a:cubicBezTo>
                  <a:pt x="6" y="10"/>
                  <a:pt x="6" y="10"/>
                  <a:pt x="6" y="10"/>
                </a:cubicBezTo>
                <a:cubicBezTo>
                  <a:pt x="7" y="7"/>
                  <a:pt x="10" y="5"/>
                  <a:pt x="13" y="5"/>
                </a:cubicBezTo>
                <a:close/>
                <a:moveTo>
                  <a:pt x="5" y="15"/>
                </a:moveTo>
                <a:cubicBezTo>
                  <a:pt x="41" y="15"/>
                  <a:pt x="41" y="15"/>
                  <a:pt x="41" y="15"/>
                </a:cubicBezTo>
                <a:cubicBezTo>
                  <a:pt x="41" y="21"/>
                  <a:pt x="41" y="21"/>
                  <a:pt x="41" y="21"/>
                </a:cubicBezTo>
                <a:cubicBezTo>
                  <a:pt x="5" y="21"/>
                  <a:pt x="5" y="21"/>
                  <a:pt x="5" y="21"/>
                </a:cubicBezTo>
                <a:lnTo>
                  <a:pt x="5" y="15"/>
                </a:lnTo>
                <a:close/>
                <a:moveTo>
                  <a:pt x="5" y="26"/>
                </a:moveTo>
                <a:cubicBezTo>
                  <a:pt x="41" y="26"/>
                  <a:pt x="41" y="26"/>
                  <a:pt x="41" y="26"/>
                </a:cubicBezTo>
                <a:cubicBezTo>
                  <a:pt x="41" y="40"/>
                  <a:pt x="41" y="40"/>
                  <a:pt x="41" y="40"/>
                </a:cubicBezTo>
                <a:cubicBezTo>
                  <a:pt x="41" y="42"/>
                  <a:pt x="42" y="43"/>
                  <a:pt x="44" y="43"/>
                </a:cubicBezTo>
                <a:cubicBezTo>
                  <a:pt x="45" y="43"/>
                  <a:pt x="46" y="42"/>
                  <a:pt x="46" y="40"/>
                </a:cubicBezTo>
                <a:cubicBezTo>
                  <a:pt x="46" y="15"/>
                  <a:pt x="46" y="15"/>
                  <a:pt x="46" y="15"/>
                </a:cubicBezTo>
                <a:cubicBezTo>
                  <a:pt x="83" y="15"/>
                  <a:pt x="83" y="15"/>
                  <a:pt x="83" y="15"/>
                </a:cubicBezTo>
                <a:cubicBezTo>
                  <a:pt x="83" y="40"/>
                  <a:pt x="83" y="40"/>
                  <a:pt x="83" y="40"/>
                </a:cubicBezTo>
                <a:cubicBezTo>
                  <a:pt x="83" y="42"/>
                  <a:pt x="84" y="43"/>
                  <a:pt x="85" y="43"/>
                </a:cubicBezTo>
                <a:cubicBezTo>
                  <a:pt x="87" y="43"/>
                  <a:pt x="88" y="42"/>
                  <a:pt x="88" y="40"/>
                </a:cubicBezTo>
                <a:cubicBezTo>
                  <a:pt x="88" y="15"/>
                  <a:pt x="88" y="15"/>
                  <a:pt x="88" y="15"/>
                </a:cubicBezTo>
                <a:cubicBezTo>
                  <a:pt x="124" y="15"/>
                  <a:pt x="124" y="15"/>
                  <a:pt x="124" y="15"/>
                </a:cubicBezTo>
                <a:cubicBezTo>
                  <a:pt x="124" y="48"/>
                  <a:pt x="124" y="48"/>
                  <a:pt x="124" y="48"/>
                </a:cubicBezTo>
                <a:cubicBezTo>
                  <a:pt x="5" y="48"/>
                  <a:pt x="5" y="48"/>
                  <a:pt x="5" y="48"/>
                </a:cubicBezTo>
                <a:lnTo>
                  <a:pt x="5" y="26"/>
                </a:lnTo>
                <a:close/>
                <a:moveTo>
                  <a:pt x="34" y="96"/>
                </a:moveTo>
                <a:cubicBezTo>
                  <a:pt x="27" y="96"/>
                  <a:pt x="22" y="91"/>
                  <a:pt x="22" y="85"/>
                </a:cubicBezTo>
                <a:cubicBezTo>
                  <a:pt x="22" y="79"/>
                  <a:pt x="27" y="74"/>
                  <a:pt x="34" y="74"/>
                </a:cubicBezTo>
                <a:cubicBezTo>
                  <a:pt x="40" y="74"/>
                  <a:pt x="45" y="79"/>
                  <a:pt x="45" y="85"/>
                </a:cubicBezTo>
                <a:cubicBezTo>
                  <a:pt x="45" y="91"/>
                  <a:pt x="40" y="96"/>
                  <a:pt x="34" y="96"/>
                </a:cubicBezTo>
                <a:close/>
                <a:moveTo>
                  <a:pt x="126" y="96"/>
                </a:moveTo>
                <a:cubicBezTo>
                  <a:pt x="120" y="96"/>
                  <a:pt x="115" y="91"/>
                  <a:pt x="115" y="85"/>
                </a:cubicBezTo>
                <a:cubicBezTo>
                  <a:pt x="115" y="79"/>
                  <a:pt x="120" y="74"/>
                  <a:pt x="126" y="74"/>
                </a:cubicBezTo>
                <a:cubicBezTo>
                  <a:pt x="133" y="74"/>
                  <a:pt x="138" y="79"/>
                  <a:pt x="138" y="85"/>
                </a:cubicBezTo>
                <a:cubicBezTo>
                  <a:pt x="138" y="91"/>
                  <a:pt x="133" y="96"/>
                  <a:pt x="126" y="96"/>
                </a:cubicBezTo>
                <a:close/>
                <a:moveTo>
                  <a:pt x="155" y="83"/>
                </a:moveTo>
                <a:cubicBezTo>
                  <a:pt x="143" y="83"/>
                  <a:pt x="143" y="83"/>
                  <a:pt x="143" y="83"/>
                </a:cubicBezTo>
                <a:cubicBezTo>
                  <a:pt x="141" y="75"/>
                  <a:pt x="135" y="69"/>
                  <a:pt x="126" y="69"/>
                </a:cubicBezTo>
                <a:cubicBezTo>
                  <a:pt x="118" y="69"/>
                  <a:pt x="112" y="75"/>
                  <a:pt x="110" y="83"/>
                </a:cubicBezTo>
                <a:cubicBezTo>
                  <a:pt x="50" y="83"/>
                  <a:pt x="50" y="83"/>
                  <a:pt x="50" y="83"/>
                </a:cubicBezTo>
                <a:cubicBezTo>
                  <a:pt x="48" y="75"/>
                  <a:pt x="42" y="69"/>
                  <a:pt x="34" y="69"/>
                </a:cubicBezTo>
                <a:cubicBezTo>
                  <a:pt x="25" y="69"/>
                  <a:pt x="19" y="75"/>
                  <a:pt x="17" y="83"/>
                </a:cubicBezTo>
                <a:cubicBezTo>
                  <a:pt x="5" y="83"/>
                  <a:pt x="5" y="83"/>
                  <a:pt x="5" y="83"/>
                </a:cubicBezTo>
                <a:cubicBezTo>
                  <a:pt x="5" y="53"/>
                  <a:pt x="5" y="53"/>
                  <a:pt x="5" y="53"/>
                </a:cubicBezTo>
                <a:cubicBezTo>
                  <a:pt x="124" y="53"/>
                  <a:pt x="124" y="53"/>
                  <a:pt x="124" y="53"/>
                </a:cubicBezTo>
                <a:cubicBezTo>
                  <a:pt x="125" y="59"/>
                  <a:pt x="131" y="64"/>
                  <a:pt x="137" y="64"/>
                </a:cubicBezTo>
                <a:cubicBezTo>
                  <a:pt x="155" y="64"/>
                  <a:pt x="155" y="64"/>
                  <a:pt x="155" y="64"/>
                </a:cubicBezTo>
                <a:cubicBezTo>
                  <a:pt x="155" y="83"/>
                  <a:pt x="155" y="83"/>
                  <a:pt x="155" y="83"/>
                </a:cubicBezTo>
                <a:close/>
                <a:moveTo>
                  <a:pt x="155" y="58"/>
                </a:moveTo>
                <a:cubicBezTo>
                  <a:pt x="137" y="58"/>
                  <a:pt x="137" y="58"/>
                  <a:pt x="137" y="58"/>
                </a:cubicBezTo>
                <a:cubicBezTo>
                  <a:pt x="133" y="58"/>
                  <a:pt x="129" y="55"/>
                  <a:pt x="129" y="51"/>
                </a:cubicBezTo>
                <a:cubicBezTo>
                  <a:pt x="129" y="15"/>
                  <a:pt x="129" y="15"/>
                  <a:pt x="129" y="15"/>
                </a:cubicBezTo>
                <a:cubicBezTo>
                  <a:pt x="155" y="15"/>
                  <a:pt x="155" y="15"/>
                  <a:pt x="155" y="15"/>
                </a:cubicBezTo>
                <a:cubicBezTo>
                  <a:pt x="155" y="58"/>
                  <a:pt x="155" y="58"/>
                  <a:pt x="155" y="58"/>
                </a:cubicBezTo>
                <a:close/>
                <a:moveTo>
                  <a:pt x="126" y="77"/>
                </a:moveTo>
                <a:cubicBezTo>
                  <a:pt x="122" y="77"/>
                  <a:pt x="119" y="81"/>
                  <a:pt x="119" y="85"/>
                </a:cubicBezTo>
                <a:cubicBezTo>
                  <a:pt x="119" y="89"/>
                  <a:pt x="122" y="93"/>
                  <a:pt x="126" y="93"/>
                </a:cubicBezTo>
                <a:cubicBezTo>
                  <a:pt x="131" y="93"/>
                  <a:pt x="134" y="89"/>
                  <a:pt x="134" y="85"/>
                </a:cubicBezTo>
                <a:cubicBezTo>
                  <a:pt x="134" y="81"/>
                  <a:pt x="131" y="77"/>
                  <a:pt x="126" y="77"/>
                </a:cubicBezTo>
                <a:close/>
                <a:moveTo>
                  <a:pt x="126" y="88"/>
                </a:moveTo>
                <a:cubicBezTo>
                  <a:pt x="125" y="88"/>
                  <a:pt x="124" y="87"/>
                  <a:pt x="124" y="85"/>
                </a:cubicBezTo>
                <a:cubicBezTo>
                  <a:pt x="124" y="84"/>
                  <a:pt x="125" y="83"/>
                  <a:pt x="126" y="83"/>
                </a:cubicBezTo>
                <a:cubicBezTo>
                  <a:pt x="128" y="83"/>
                  <a:pt x="129" y="84"/>
                  <a:pt x="129" y="85"/>
                </a:cubicBezTo>
                <a:cubicBezTo>
                  <a:pt x="129" y="87"/>
                  <a:pt x="128" y="88"/>
                  <a:pt x="126" y="88"/>
                </a:cubicBezTo>
                <a:close/>
                <a:moveTo>
                  <a:pt x="34" y="77"/>
                </a:moveTo>
                <a:cubicBezTo>
                  <a:pt x="29" y="77"/>
                  <a:pt x="26" y="81"/>
                  <a:pt x="26" y="85"/>
                </a:cubicBezTo>
                <a:cubicBezTo>
                  <a:pt x="26" y="89"/>
                  <a:pt x="29" y="93"/>
                  <a:pt x="34" y="93"/>
                </a:cubicBezTo>
                <a:cubicBezTo>
                  <a:pt x="38" y="93"/>
                  <a:pt x="41" y="89"/>
                  <a:pt x="41" y="85"/>
                </a:cubicBezTo>
                <a:cubicBezTo>
                  <a:pt x="41" y="81"/>
                  <a:pt x="38" y="77"/>
                  <a:pt x="34" y="77"/>
                </a:cubicBezTo>
                <a:close/>
                <a:moveTo>
                  <a:pt x="34" y="88"/>
                </a:moveTo>
                <a:cubicBezTo>
                  <a:pt x="32" y="88"/>
                  <a:pt x="31" y="87"/>
                  <a:pt x="31" y="85"/>
                </a:cubicBezTo>
                <a:cubicBezTo>
                  <a:pt x="31" y="84"/>
                  <a:pt x="32" y="83"/>
                  <a:pt x="34" y="83"/>
                </a:cubicBezTo>
                <a:cubicBezTo>
                  <a:pt x="35" y="83"/>
                  <a:pt x="36" y="84"/>
                  <a:pt x="36" y="85"/>
                </a:cubicBezTo>
                <a:cubicBezTo>
                  <a:pt x="36" y="87"/>
                  <a:pt x="35" y="88"/>
                  <a:pt x="34" y="88"/>
                </a:cubicBezTo>
                <a:close/>
                <a:moveTo>
                  <a:pt x="19" y="61"/>
                </a:moveTo>
                <a:cubicBezTo>
                  <a:pt x="19" y="63"/>
                  <a:pt x="18" y="64"/>
                  <a:pt x="16" y="64"/>
                </a:cubicBezTo>
                <a:cubicBezTo>
                  <a:pt x="13" y="64"/>
                  <a:pt x="13" y="64"/>
                  <a:pt x="13" y="64"/>
                </a:cubicBezTo>
                <a:cubicBezTo>
                  <a:pt x="11" y="64"/>
                  <a:pt x="10" y="63"/>
                  <a:pt x="10" y="61"/>
                </a:cubicBezTo>
                <a:cubicBezTo>
                  <a:pt x="10" y="60"/>
                  <a:pt x="11" y="58"/>
                  <a:pt x="13" y="58"/>
                </a:cubicBezTo>
                <a:cubicBezTo>
                  <a:pt x="16" y="58"/>
                  <a:pt x="16" y="58"/>
                  <a:pt x="16" y="58"/>
                </a:cubicBezTo>
                <a:cubicBezTo>
                  <a:pt x="18" y="58"/>
                  <a:pt x="19" y="60"/>
                  <a:pt x="19" y="6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61" name="Freeform 460">
            <a:extLst>
              <a:ext uri="{FF2B5EF4-FFF2-40B4-BE49-F238E27FC236}">
                <a16:creationId xmlns:a16="http://schemas.microsoft.com/office/drawing/2014/main" xmlns="" id="{332D3F60-E8DE-4A44-9B15-5F863DA9DFA3}"/>
              </a:ext>
            </a:extLst>
          </p:cNvPr>
          <p:cNvSpPr>
            <a:spLocks noEditPoints="1"/>
          </p:cNvSpPr>
          <p:nvPr/>
        </p:nvSpPr>
        <p:spPr bwMode="auto">
          <a:xfrm>
            <a:off x="1524000" y="2870200"/>
            <a:ext cx="546100" cy="477838"/>
          </a:xfrm>
          <a:custGeom>
            <a:avLst/>
            <a:gdLst>
              <a:gd name="T0" fmla="*/ 0 w 160"/>
              <a:gd name="T1" fmla="*/ 13 h 139"/>
              <a:gd name="T2" fmla="*/ 5 w 160"/>
              <a:gd name="T3" fmla="*/ 137 h 139"/>
              <a:gd name="T4" fmla="*/ 10 w 160"/>
              <a:gd name="T5" fmla="*/ 137 h 139"/>
              <a:gd name="T6" fmla="*/ 15 w 160"/>
              <a:gd name="T7" fmla="*/ 119 h 139"/>
              <a:gd name="T8" fmla="*/ 23 w 160"/>
              <a:gd name="T9" fmla="*/ 127 h 139"/>
              <a:gd name="T10" fmla="*/ 103 w 160"/>
              <a:gd name="T11" fmla="*/ 132 h 139"/>
              <a:gd name="T12" fmla="*/ 108 w 160"/>
              <a:gd name="T13" fmla="*/ 137 h 139"/>
              <a:gd name="T14" fmla="*/ 114 w 160"/>
              <a:gd name="T15" fmla="*/ 137 h 139"/>
              <a:gd name="T16" fmla="*/ 119 w 160"/>
              <a:gd name="T17" fmla="*/ 13 h 139"/>
              <a:gd name="T18" fmla="*/ 76 w 160"/>
              <a:gd name="T19" fmla="*/ 5 h 139"/>
              <a:gd name="T20" fmla="*/ 43 w 160"/>
              <a:gd name="T21" fmla="*/ 5 h 139"/>
              <a:gd name="T22" fmla="*/ 38 w 160"/>
              <a:gd name="T23" fmla="*/ 5 h 139"/>
              <a:gd name="T24" fmla="*/ 5 w 160"/>
              <a:gd name="T25" fmla="*/ 13 h 139"/>
              <a:gd name="T26" fmla="*/ 43 w 160"/>
              <a:gd name="T27" fmla="*/ 119 h 139"/>
              <a:gd name="T28" fmla="*/ 103 w 160"/>
              <a:gd name="T29" fmla="*/ 127 h 139"/>
              <a:gd name="T30" fmla="*/ 103 w 160"/>
              <a:gd name="T31" fmla="*/ 119 h 139"/>
              <a:gd name="T32" fmla="*/ 15 w 160"/>
              <a:gd name="T33" fmla="*/ 114 h 139"/>
              <a:gd name="T34" fmla="*/ 103 w 160"/>
              <a:gd name="T35" fmla="*/ 114 h 139"/>
              <a:gd name="T36" fmla="*/ 18 w 160"/>
              <a:gd name="T37" fmla="*/ 81 h 139"/>
              <a:gd name="T38" fmla="*/ 103 w 160"/>
              <a:gd name="T39" fmla="*/ 93 h 139"/>
              <a:gd name="T40" fmla="*/ 93 w 160"/>
              <a:gd name="T41" fmla="*/ 103 h 139"/>
              <a:gd name="T42" fmla="*/ 93 w 160"/>
              <a:gd name="T43" fmla="*/ 98 h 139"/>
              <a:gd name="T44" fmla="*/ 43 w 160"/>
              <a:gd name="T45" fmla="*/ 103 h 139"/>
              <a:gd name="T46" fmla="*/ 26 w 160"/>
              <a:gd name="T47" fmla="*/ 98 h 139"/>
              <a:gd name="T48" fmla="*/ 26 w 160"/>
              <a:gd name="T49" fmla="*/ 103 h 139"/>
              <a:gd name="T50" fmla="*/ 108 w 160"/>
              <a:gd name="T51" fmla="*/ 127 h 139"/>
              <a:gd name="T52" fmla="*/ 98 w 160"/>
              <a:gd name="T53" fmla="*/ 103 h 139"/>
              <a:gd name="T54" fmla="*/ 108 w 160"/>
              <a:gd name="T55" fmla="*/ 95 h 139"/>
              <a:gd name="T56" fmla="*/ 81 w 160"/>
              <a:gd name="T57" fmla="*/ 76 h 139"/>
              <a:gd name="T58" fmla="*/ 76 w 160"/>
              <a:gd name="T59" fmla="*/ 44 h 139"/>
              <a:gd name="T60" fmla="*/ 43 w 160"/>
              <a:gd name="T61" fmla="*/ 44 h 139"/>
              <a:gd name="T62" fmla="*/ 38 w 160"/>
              <a:gd name="T63" fmla="*/ 76 h 139"/>
              <a:gd name="T64" fmla="*/ 10 w 160"/>
              <a:gd name="T65" fmla="*/ 95 h 139"/>
              <a:gd name="T66" fmla="*/ 21 w 160"/>
              <a:gd name="T67" fmla="*/ 103 h 139"/>
              <a:gd name="T68" fmla="*/ 10 w 160"/>
              <a:gd name="T69" fmla="*/ 127 h 139"/>
              <a:gd name="T70" fmla="*/ 114 w 160"/>
              <a:gd name="T71" fmla="*/ 36 h 139"/>
              <a:gd name="T72" fmla="*/ 81 w 160"/>
              <a:gd name="T73" fmla="*/ 31 h 139"/>
              <a:gd name="T74" fmla="*/ 114 w 160"/>
              <a:gd name="T75" fmla="*/ 13 h 139"/>
              <a:gd name="T76" fmla="*/ 126 w 160"/>
              <a:gd name="T77" fmla="*/ 31 h 139"/>
              <a:gd name="T78" fmla="*/ 126 w 160"/>
              <a:gd name="T79" fmla="*/ 119 h 139"/>
              <a:gd name="T80" fmla="*/ 130 w 160"/>
              <a:gd name="T81" fmla="*/ 139 h 139"/>
              <a:gd name="T82" fmla="*/ 157 w 160"/>
              <a:gd name="T83" fmla="*/ 119 h 139"/>
              <a:gd name="T84" fmla="*/ 160 w 160"/>
              <a:gd name="T85" fmla="*/ 34 h 139"/>
              <a:gd name="T86" fmla="*/ 132 w 160"/>
              <a:gd name="T87" fmla="*/ 134 h 139"/>
              <a:gd name="T88" fmla="*/ 151 w 160"/>
              <a:gd name="T89" fmla="*/ 134 h 139"/>
              <a:gd name="T90" fmla="*/ 129 w 160"/>
              <a:gd name="T91" fmla="*/ 57 h 139"/>
              <a:gd name="T92" fmla="*/ 155 w 160"/>
              <a:gd name="T93" fmla="*/ 52 h 139"/>
              <a:gd name="T94" fmla="*/ 155 w 160"/>
              <a:gd name="T95" fmla="*/ 36 h 139"/>
              <a:gd name="T96" fmla="*/ 147 w 160"/>
              <a:gd name="T97" fmla="*/ 46 h 139"/>
              <a:gd name="T98" fmla="*/ 137 w 160"/>
              <a:gd name="T99" fmla="*/ 41 h 1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60" h="139">
                <a:moveTo>
                  <a:pt x="106" y="0"/>
                </a:moveTo>
                <a:cubicBezTo>
                  <a:pt x="13" y="0"/>
                  <a:pt x="13" y="0"/>
                  <a:pt x="13" y="0"/>
                </a:cubicBezTo>
                <a:cubicBezTo>
                  <a:pt x="6" y="0"/>
                  <a:pt x="0" y="6"/>
                  <a:pt x="0" y="13"/>
                </a:cubicBezTo>
                <a:cubicBezTo>
                  <a:pt x="0" y="137"/>
                  <a:pt x="0" y="137"/>
                  <a:pt x="0" y="137"/>
                </a:cubicBezTo>
                <a:cubicBezTo>
                  <a:pt x="0" y="138"/>
                  <a:pt x="1" y="139"/>
                  <a:pt x="3" y="139"/>
                </a:cubicBezTo>
                <a:cubicBezTo>
                  <a:pt x="4" y="139"/>
                  <a:pt x="5" y="138"/>
                  <a:pt x="5" y="137"/>
                </a:cubicBezTo>
                <a:cubicBezTo>
                  <a:pt x="5" y="132"/>
                  <a:pt x="5" y="132"/>
                  <a:pt x="5" y="132"/>
                </a:cubicBezTo>
                <a:cubicBezTo>
                  <a:pt x="10" y="132"/>
                  <a:pt x="10" y="132"/>
                  <a:pt x="10" y="132"/>
                </a:cubicBezTo>
                <a:cubicBezTo>
                  <a:pt x="10" y="137"/>
                  <a:pt x="10" y="137"/>
                  <a:pt x="10" y="137"/>
                </a:cubicBezTo>
                <a:cubicBezTo>
                  <a:pt x="10" y="138"/>
                  <a:pt x="11" y="139"/>
                  <a:pt x="13" y="139"/>
                </a:cubicBezTo>
                <a:cubicBezTo>
                  <a:pt x="14" y="139"/>
                  <a:pt x="15" y="138"/>
                  <a:pt x="15" y="137"/>
                </a:cubicBezTo>
                <a:cubicBezTo>
                  <a:pt x="15" y="119"/>
                  <a:pt x="15" y="119"/>
                  <a:pt x="15" y="119"/>
                </a:cubicBezTo>
                <a:cubicBezTo>
                  <a:pt x="38" y="119"/>
                  <a:pt x="38" y="119"/>
                  <a:pt x="38" y="119"/>
                </a:cubicBezTo>
                <a:cubicBezTo>
                  <a:pt x="38" y="127"/>
                  <a:pt x="38" y="127"/>
                  <a:pt x="38" y="127"/>
                </a:cubicBezTo>
                <a:cubicBezTo>
                  <a:pt x="23" y="127"/>
                  <a:pt x="23" y="127"/>
                  <a:pt x="23" y="127"/>
                </a:cubicBezTo>
                <a:cubicBezTo>
                  <a:pt x="22" y="127"/>
                  <a:pt x="21" y="128"/>
                  <a:pt x="21" y="130"/>
                </a:cubicBezTo>
                <a:cubicBezTo>
                  <a:pt x="21" y="131"/>
                  <a:pt x="22" y="132"/>
                  <a:pt x="23" y="132"/>
                </a:cubicBezTo>
                <a:cubicBezTo>
                  <a:pt x="103" y="132"/>
                  <a:pt x="103" y="132"/>
                  <a:pt x="103" y="132"/>
                </a:cubicBezTo>
                <a:cubicBezTo>
                  <a:pt x="103" y="137"/>
                  <a:pt x="103" y="137"/>
                  <a:pt x="103" y="137"/>
                </a:cubicBezTo>
                <a:cubicBezTo>
                  <a:pt x="103" y="138"/>
                  <a:pt x="104" y="139"/>
                  <a:pt x="106" y="139"/>
                </a:cubicBezTo>
                <a:cubicBezTo>
                  <a:pt x="107" y="139"/>
                  <a:pt x="108" y="138"/>
                  <a:pt x="108" y="137"/>
                </a:cubicBezTo>
                <a:cubicBezTo>
                  <a:pt x="108" y="132"/>
                  <a:pt x="108" y="132"/>
                  <a:pt x="108" y="132"/>
                </a:cubicBezTo>
                <a:cubicBezTo>
                  <a:pt x="114" y="132"/>
                  <a:pt x="114" y="132"/>
                  <a:pt x="114" y="132"/>
                </a:cubicBezTo>
                <a:cubicBezTo>
                  <a:pt x="114" y="137"/>
                  <a:pt x="114" y="137"/>
                  <a:pt x="114" y="137"/>
                </a:cubicBezTo>
                <a:cubicBezTo>
                  <a:pt x="114" y="138"/>
                  <a:pt x="115" y="139"/>
                  <a:pt x="116" y="139"/>
                </a:cubicBezTo>
                <a:cubicBezTo>
                  <a:pt x="118" y="139"/>
                  <a:pt x="119" y="138"/>
                  <a:pt x="119" y="137"/>
                </a:cubicBezTo>
                <a:cubicBezTo>
                  <a:pt x="119" y="13"/>
                  <a:pt x="119" y="13"/>
                  <a:pt x="119" y="13"/>
                </a:cubicBezTo>
                <a:cubicBezTo>
                  <a:pt x="119" y="6"/>
                  <a:pt x="113" y="0"/>
                  <a:pt x="106" y="0"/>
                </a:cubicBezTo>
                <a:close/>
                <a:moveTo>
                  <a:pt x="43" y="5"/>
                </a:moveTo>
                <a:cubicBezTo>
                  <a:pt x="76" y="5"/>
                  <a:pt x="76" y="5"/>
                  <a:pt x="76" y="5"/>
                </a:cubicBezTo>
                <a:cubicBezTo>
                  <a:pt x="76" y="31"/>
                  <a:pt x="76" y="31"/>
                  <a:pt x="76" y="31"/>
                </a:cubicBezTo>
                <a:cubicBezTo>
                  <a:pt x="43" y="31"/>
                  <a:pt x="43" y="31"/>
                  <a:pt x="43" y="31"/>
                </a:cubicBezTo>
                <a:lnTo>
                  <a:pt x="43" y="5"/>
                </a:lnTo>
                <a:close/>
                <a:moveTo>
                  <a:pt x="5" y="13"/>
                </a:moveTo>
                <a:cubicBezTo>
                  <a:pt x="5" y="9"/>
                  <a:pt x="9" y="5"/>
                  <a:pt x="13" y="5"/>
                </a:cubicBezTo>
                <a:cubicBezTo>
                  <a:pt x="38" y="5"/>
                  <a:pt x="38" y="5"/>
                  <a:pt x="38" y="5"/>
                </a:cubicBezTo>
                <a:cubicBezTo>
                  <a:pt x="38" y="31"/>
                  <a:pt x="38" y="31"/>
                  <a:pt x="38" y="31"/>
                </a:cubicBezTo>
                <a:cubicBezTo>
                  <a:pt x="5" y="31"/>
                  <a:pt x="5" y="31"/>
                  <a:pt x="5" y="31"/>
                </a:cubicBezTo>
                <a:lnTo>
                  <a:pt x="5" y="13"/>
                </a:lnTo>
                <a:close/>
                <a:moveTo>
                  <a:pt x="76" y="127"/>
                </a:moveTo>
                <a:cubicBezTo>
                  <a:pt x="43" y="127"/>
                  <a:pt x="43" y="127"/>
                  <a:pt x="43" y="127"/>
                </a:cubicBezTo>
                <a:cubicBezTo>
                  <a:pt x="43" y="119"/>
                  <a:pt x="43" y="119"/>
                  <a:pt x="43" y="119"/>
                </a:cubicBezTo>
                <a:cubicBezTo>
                  <a:pt x="76" y="119"/>
                  <a:pt x="76" y="119"/>
                  <a:pt x="76" y="119"/>
                </a:cubicBezTo>
                <a:cubicBezTo>
                  <a:pt x="76" y="127"/>
                  <a:pt x="76" y="127"/>
                  <a:pt x="76" y="127"/>
                </a:cubicBezTo>
                <a:close/>
                <a:moveTo>
                  <a:pt x="103" y="127"/>
                </a:moveTo>
                <a:cubicBezTo>
                  <a:pt x="81" y="127"/>
                  <a:pt x="81" y="127"/>
                  <a:pt x="81" y="127"/>
                </a:cubicBezTo>
                <a:cubicBezTo>
                  <a:pt x="81" y="119"/>
                  <a:pt x="81" y="119"/>
                  <a:pt x="81" y="119"/>
                </a:cubicBezTo>
                <a:cubicBezTo>
                  <a:pt x="103" y="119"/>
                  <a:pt x="103" y="119"/>
                  <a:pt x="103" y="119"/>
                </a:cubicBezTo>
                <a:lnTo>
                  <a:pt x="103" y="127"/>
                </a:lnTo>
                <a:close/>
                <a:moveTo>
                  <a:pt x="103" y="114"/>
                </a:moveTo>
                <a:cubicBezTo>
                  <a:pt x="15" y="114"/>
                  <a:pt x="15" y="114"/>
                  <a:pt x="15" y="114"/>
                </a:cubicBezTo>
                <a:cubicBezTo>
                  <a:pt x="15" y="108"/>
                  <a:pt x="15" y="108"/>
                  <a:pt x="15" y="108"/>
                </a:cubicBezTo>
                <a:cubicBezTo>
                  <a:pt x="103" y="108"/>
                  <a:pt x="103" y="108"/>
                  <a:pt x="103" y="108"/>
                </a:cubicBezTo>
                <a:cubicBezTo>
                  <a:pt x="103" y="114"/>
                  <a:pt x="103" y="114"/>
                  <a:pt x="103" y="114"/>
                </a:cubicBezTo>
                <a:close/>
                <a:moveTo>
                  <a:pt x="15" y="93"/>
                </a:moveTo>
                <a:cubicBezTo>
                  <a:pt x="15" y="83"/>
                  <a:pt x="15" y="83"/>
                  <a:pt x="15" y="83"/>
                </a:cubicBezTo>
                <a:cubicBezTo>
                  <a:pt x="15" y="82"/>
                  <a:pt x="17" y="81"/>
                  <a:pt x="18" y="81"/>
                </a:cubicBezTo>
                <a:cubicBezTo>
                  <a:pt x="101" y="81"/>
                  <a:pt x="101" y="81"/>
                  <a:pt x="101" y="81"/>
                </a:cubicBezTo>
                <a:cubicBezTo>
                  <a:pt x="102" y="81"/>
                  <a:pt x="103" y="82"/>
                  <a:pt x="103" y="83"/>
                </a:cubicBezTo>
                <a:cubicBezTo>
                  <a:pt x="103" y="93"/>
                  <a:pt x="103" y="93"/>
                  <a:pt x="103" y="93"/>
                </a:cubicBezTo>
                <a:lnTo>
                  <a:pt x="15" y="93"/>
                </a:lnTo>
                <a:close/>
                <a:moveTo>
                  <a:pt x="93" y="98"/>
                </a:moveTo>
                <a:cubicBezTo>
                  <a:pt x="93" y="103"/>
                  <a:pt x="93" y="103"/>
                  <a:pt x="93" y="103"/>
                </a:cubicBezTo>
                <a:cubicBezTo>
                  <a:pt x="81" y="103"/>
                  <a:pt x="81" y="103"/>
                  <a:pt x="81" y="103"/>
                </a:cubicBezTo>
                <a:cubicBezTo>
                  <a:pt x="81" y="98"/>
                  <a:pt x="81" y="98"/>
                  <a:pt x="81" y="98"/>
                </a:cubicBezTo>
                <a:lnTo>
                  <a:pt x="93" y="98"/>
                </a:lnTo>
                <a:close/>
                <a:moveTo>
                  <a:pt x="76" y="98"/>
                </a:moveTo>
                <a:cubicBezTo>
                  <a:pt x="76" y="103"/>
                  <a:pt x="76" y="103"/>
                  <a:pt x="76" y="103"/>
                </a:cubicBezTo>
                <a:cubicBezTo>
                  <a:pt x="43" y="103"/>
                  <a:pt x="43" y="103"/>
                  <a:pt x="43" y="103"/>
                </a:cubicBezTo>
                <a:cubicBezTo>
                  <a:pt x="43" y="98"/>
                  <a:pt x="43" y="98"/>
                  <a:pt x="43" y="98"/>
                </a:cubicBezTo>
                <a:lnTo>
                  <a:pt x="76" y="98"/>
                </a:lnTo>
                <a:close/>
                <a:moveTo>
                  <a:pt x="26" y="98"/>
                </a:moveTo>
                <a:cubicBezTo>
                  <a:pt x="38" y="98"/>
                  <a:pt x="38" y="98"/>
                  <a:pt x="38" y="98"/>
                </a:cubicBezTo>
                <a:cubicBezTo>
                  <a:pt x="38" y="103"/>
                  <a:pt x="38" y="103"/>
                  <a:pt x="38" y="103"/>
                </a:cubicBezTo>
                <a:cubicBezTo>
                  <a:pt x="26" y="103"/>
                  <a:pt x="26" y="103"/>
                  <a:pt x="26" y="103"/>
                </a:cubicBezTo>
                <a:lnTo>
                  <a:pt x="26" y="98"/>
                </a:lnTo>
                <a:close/>
                <a:moveTo>
                  <a:pt x="114" y="127"/>
                </a:moveTo>
                <a:cubicBezTo>
                  <a:pt x="108" y="127"/>
                  <a:pt x="108" y="127"/>
                  <a:pt x="108" y="127"/>
                </a:cubicBezTo>
                <a:cubicBezTo>
                  <a:pt x="108" y="106"/>
                  <a:pt x="108" y="106"/>
                  <a:pt x="108" y="106"/>
                </a:cubicBezTo>
                <a:cubicBezTo>
                  <a:pt x="108" y="104"/>
                  <a:pt x="107" y="103"/>
                  <a:pt x="106" y="103"/>
                </a:cubicBezTo>
                <a:cubicBezTo>
                  <a:pt x="98" y="103"/>
                  <a:pt x="98" y="103"/>
                  <a:pt x="98" y="103"/>
                </a:cubicBezTo>
                <a:cubicBezTo>
                  <a:pt x="98" y="98"/>
                  <a:pt x="98" y="98"/>
                  <a:pt x="98" y="98"/>
                </a:cubicBezTo>
                <a:cubicBezTo>
                  <a:pt x="106" y="98"/>
                  <a:pt x="106" y="98"/>
                  <a:pt x="106" y="98"/>
                </a:cubicBezTo>
                <a:cubicBezTo>
                  <a:pt x="107" y="98"/>
                  <a:pt x="108" y="97"/>
                  <a:pt x="108" y="95"/>
                </a:cubicBezTo>
                <a:cubicBezTo>
                  <a:pt x="108" y="83"/>
                  <a:pt x="108" y="83"/>
                  <a:pt x="108" y="83"/>
                </a:cubicBezTo>
                <a:cubicBezTo>
                  <a:pt x="108" y="79"/>
                  <a:pt x="105" y="76"/>
                  <a:pt x="101" y="76"/>
                </a:cubicBezTo>
                <a:cubicBezTo>
                  <a:pt x="81" y="76"/>
                  <a:pt x="81" y="76"/>
                  <a:pt x="81" y="76"/>
                </a:cubicBezTo>
                <a:cubicBezTo>
                  <a:pt x="81" y="44"/>
                  <a:pt x="81" y="44"/>
                  <a:pt x="81" y="44"/>
                </a:cubicBezTo>
                <a:cubicBezTo>
                  <a:pt x="81" y="42"/>
                  <a:pt x="80" y="41"/>
                  <a:pt x="78" y="41"/>
                </a:cubicBezTo>
                <a:cubicBezTo>
                  <a:pt x="77" y="41"/>
                  <a:pt x="76" y="42"/>
                  <a:pt x="76" y="44"/>
                </a:cubicBezTo>
                <a:cubicBezTo>
                  <a:pt x="76" y="76"/>
                  <a:pt x="76" y="76"/>
                  <a:pt x="76" y="76"/>
                </a:cubicBezTo>
                <a:cubicBezTo>
                  <a:pt x="43" y="76"/>
                  <a:pt x="43" y="76"/>
                  <a:pt x="43" y="76"/>
                </a:cubicBezTo>
                <a:cubicBezTo>
                  <a:pt x="43" y="44"/>
                  <a:pt x="43" y="44"/>
                  <a:pt x="43" y="44"/>
                </a:cubicBezTo>
                <a:cubicBezTo>
                  <a:pt x="43" y="42"/>
                  <a:pt x="42" y="41"/>
                  <a:pt x="40" y="41"/>
                </a:cubicBezTo>
                <a:cubicBezTo>
                  <a:pt x="39" y="41"/>
                  <a:pt x="38" y="42"/>
                  <a:pt x="38" y="44"/>
                </a:cubicBezTo>
                <a:cubicBezTo>
                  <a:pt x="38" y="76"/>
                  <a:pt x="38" y="76"/>
                  <a:pt x="38" y="76"/>
                </a:cubicBezTo>
                <a:cubicBezTo>
                  <a:pt x="18" y="76"/>
                  <a:pt x="18" y="76"/>
                  <a:pt x="18" y="76"/>
                </a:cubicBezTo>
                <a:cubicBezTo>
                  <a:pt x="14" y="76"/>
                  <a:pt x="10" y="79"/>
                  <a:pt x="10" y="83"/>
                </a:cubicBezTo>
                <a:cubicBezTo>
                  <a:pt x="10" y="95"/>
                  <a:pt x="10" y="95"/>
                  <a:pt x="10" y="95"/>
                </a:cubicBezTo>
                <a:cubicBezTo>
                  <a:pt x="10" y="97"/>
                  <a:pt x="11" y="98"/>
                  <a:pt x="13" y="98"/>
                </a:cubicBezTo>
                <a:cubicBezTo>
                  <a:pt x="21" y="98"/>
                  <a:pt x="21" y="98"/>
                  <a:pt x="21" y="98"/>
                </a:cubicBezTo>
                <a:cubicBezTo>
                  <a:pt x="21" y="103"/>
                  <a:pt x="21" y="103"/>
                  <a:pt x="21" y="103"/>
                </a:cubicBezTo>
                <a:cubicBezTo>
                  <a:pt x="13" y="103"/>
                  <a:pt x="13" y="103"/>
                  <a:pt x="13" y="103"/>
                </a:cubicBezTo>
                <a:cubicBezTo>
                  <a:pt x="11" y="103"/>
                  <a:pt x="10" y="104"/>
                  <a:pt x="10" y="106"/>
                </a:cubicBezTo>
                <a:cubicBezTo>
                  <a:pt x="10" y="127"/>
                  <a:pt x="10" y="127"/>
                  <a:pt x="10" y="127"/>
                </a:cubicBezTo>
                <a:cubicBezTo>
                  <a:pt x="5" y="127"/>
                  <a:pt x="5" y="127"/>
                  <a:pt x="5" y="127"/>
                </a:cubicBezTo>
                <a:cubicBezTo>
                  <a:pt x="5" y="36"/>
                  <a:pt x="5" y="36"/>
                  <a:pt x="5" y="36"/>
                </a:cubicBezTo>
                <a:cubicBezTo>
                  <a:pt x="114" y="36"/>
                  <a:pt x="114" y="36"/>
                  <a:pt x="114" y="36"/>
                </a:cubicBezTo>
                <a:lnTo>
                  <a:pt x="114" y="127"/>
                </a:lnTo>
                <a:close/>
                <a:moveTo>
                  <a:pt x="114" y="31"/>
                </a:moveTo>
                <a:cubicBezTo>
                  <a:pt x="81" y="31"/>
                  <a:pt x="81" y="31"/>
                  <a:pt x="81" y="31"/>
                </a:cubicBezTo>
                <a:cubicBezTo>
                  <a:pt x="81" y="5"/>
                  <a:pt x="81" y="5"/>
                  <a:pt x="81" y="5"/>
                </a:cubicBezTo>
                <a:cubicBezTo>
                  <a:pt x="106" y="5"/>
                  <a:pt x="106" y="5"/>
                  <a:pt x="106" y="5"/>
                </a:cubicBezTo>
                <a:cubicBezTo>
                  <a:pt x="110" y="5"/>
                  <a:pt x="114" y="9"/>
                  <a:pt x="114" y="13"/>
                </a:cubicBezTo>
                <a:lnTo>
                  <a:pt x="114" y="31"/>
                </a:lnTo>
                <a:close/>
                <a:moveTo>
                  <a:pt x="157" y="31"/>
                </a:moveTo>
                <a:cubicBezTo>
                  <a:pt x="126" y="31"/>
                  <a:pt x="126" y="31"/>
                  <a:pt x="126" y="31"/>
                </a:cubicBezTo>
                <a:cubicBezTo>
                  <a:pt x="125" y="31"/>
                  <a:pt x="124" y="32"/>
                  <a:pt x="124" y="34"/>
                </a:cubicBezTo>
                <a:cubicBezTo>
                  <a:pt x="124" y="116"/>
                  <a:pt x="124" y="116"/>
                  <a:pt x="124" y="116"/>
                </a:cubicBezTo>
                <a:cubicBezTo>
                  <a:pt x="124" y="118"/>
                  <a:pt x="125" y="119"/>
                  <a:pt x="126" y="119"/>
                </a:cubicBezTo>
                <a:cubicBezTo>
                  <a:pt x="127" y="119"/>
                  <a:pt x="127" y="119"/>
                  <a:pt x="127" y="119"/>
                </a:cubicBezTo>
                <a:cubicBezTo>
                  <a:pt x="127" y="137"/>
                  <a:pt x="127" y="137"/>
                  <a:pt x="127" y="137"/>
                </a:cubicBezTo>
                <a:cubicBezTo>
                  <a:pt x="127" y="138"/>
                  <a:pt x="128" y="139"/>
                  <a:pt x="130" y="139"/>
                </a:cubicBezTo>
                <a:cubicBezTo>
                  <a:pt x="154" y="139"/>
                  <a:pt x="154" y="139"/>
                  <a:pt x="154" y="139"/>
                </a:cubicBezTo>
                <a:cubicBezTo>
                  <a:pt x="155" y="139"/>
                  <a:pt x="157" y="138"/>
                  <a:pt x="157" y="137"/>
                </a:cubicBezTo>
                <a:cubicBezTo>
                  <a:pt x="157" y="119"/>
                  <a:pt x="157" y="119"/>
                  <a:pt x="157" y="119"/>
                </a:cubicBezTo>
                <a:cubicBezTo>
                  <a:pt x="157" y="119"/>
                  <a:pt x="157" y="119"/>
                  <a:pt x="157" y="119"/>
                </a:cubicBezTo>
                <a:cubicBezTo>
                  <a:pt x="159" y="119"/>
                  <a:pt x="160" y="118"/>
                  <a:pt x="160" y="116"/>
                </a:cubicBezTo>
                <a:cubicBezTo>
                  <a:pt x="160" y="34"/>
                  <a:pt x="160" y="34"/>
                  <a:pt x="160" y="34"/>
                </a:cubicBezTo>
                <a:cubicBezTo>
                  <a:pt x="160" y="32"/>
                  <a:pt x="159" y="31"/>
                  <a:pt x="157" y="31"/>
                </a:cubicBezTo>
                <a:close/>
                <a:moveTo>
                  <a:pt x="151" y="134"/>
                </a:moveTo>
                <a:cubicBezTo>
                  <a:pt x="132" y="134"/>
                  <a:pt x="132" y="134"/>
                  <a:pt x="132" y="134"/>
                </a:cubicBezTo>
                <a:cubicBezTo>
                  <a:pt x="132" y="119"/>
                  <a:pt x="132" y="119"/>
                  <a:pt x="132" y="119"/>
                </a:cubicBezTo>
                <a:cubicBezTo>
                  <a:pt x="151" y="119"/>
                  <a:pt x="151" y="119"/>
                  <a:pt x="151" y="119"/>
                </a:cubicBezTo>
                <a:lnTo>
                  <a:pt x="151" y="134"/>
                </a:lnTo>
                <a:close/>
                <a:moveTo>
                  <a:pt x="155" y="114"/>
                </a:moveTo>
                <a:cubicBezTo>
                  <a:pt x="129" y="114"/>
                  <a:pt x="129" y="114"/>
                  <a:pt x="129" y="114"/>
                </a:cubicBezTo>
                <a:cubicBezTo>
                  <a:pt x="129" y="57"/>
                  <a:pt x="129" y="57"/>
                  <a:pt x="129" y="57"/>
                </a:cubicBezTo>
                <a:cubicBezTo>
                  <a:pt x="155" y="57"/>
                  <a:pt x="155" y="57"/>
                  <a:pt x="155" y="57"/>
                </a:cubicBezTo>
                <a:lnTo>
                  <a:pt x="155" y="114"/>
                </a:lnTo>
                <a:close/>
                <a:moveTo>
                  <a:pt x="155" y="52"/>
                </a:moveTo>
                <a:cubicBezTo>
                  <a:pt x="129" y="52"/>
                  <a:pt x="129" y="52"/>
                  <a:pt x="129" y="52"/>
                </a:cubicBezTo>
                <a:cubicBezTo>
                  <a:pt x="129" y="36"/>
                  <a:pt x="129" y="36"/>
                  <a:pt x="129" y="36"/>
                </a:cubicBezTo>
                <a:cubicBezTo>
                  <a:pt x="155" y="36"/>
                  <a:pt x="155" y="36"/>
                  <a:pt x="155" y="36"/>
                </a:cubicBezTo>
                <a:lnTo>
                  <a:pt x="155" y="52"/>
                </a:lnTo>
                <a:close/>
                <a:moveTo>
                  <a:pt x="150" y="44"/>
                </a:moveTo>
                <a:cubicBezTo>
                  <a:pt x="150" y="45"/>
                  <a:pt x="149" y="46"/>
                  <a:pt x="147" y="46"/>
                </a:cubicBezTo>
                <a:cubicBezTo>
                  <a:pt x="137" y="46"/>
                  <a:pt x="137" y="46"/>
                  <a:pt x="137" y="46"/>
                </a:cubicBezTo>
                <a:cubicBezTo>
                  <a:pt x="135" y="46"/>
                  <a:pt x="134" y="45"/>
                  <a:pt x="134" y="44"/>
                </a:cubicBezTo>
                <a:cubicBezTo>
                  <a:pt x="134" y="42"/>
                  <a:pt x="135" y="41"/>
                  <a:pt x="137" y="41"/>
                </a:cubicBezTo>
                <a:cubicBezTo>
                  <a:pt x="147" y="41"/>
                  <a:pt x="147" y="41"/>
                  <a:pt x="147" y="41"/>
                </a:cubicBezTo>
                <a:cubicBezTo>
                  <a:pt x="149" y="41"/>
                  <a:pt x="150" y="42"/>
                  <a:pt x="150" y="4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62" name="Freeform 461">
            <a:extLst>
              <a:ext uri="{FF2B5EF4-FFF2-40B4-BE49-F238E27FC236}">
                <a16:creationId xmlns:a16="http://schemas.microsoft.com/office/drawing/2014/main" xmlns="" id="{802D1DCF-92E9-4E76-8CE8-CA39D23E6D77}"/>
              </a:ext>
            </a:extLst>
          </p:cNvPr>
          <p:cNvSpPr>
            <a:spLocks noEditPoints="1"/>
          </p:cNvSpPr>
          <p:nvPr/>
        </p:nvSpPr>
        <p:spPr bwMode="auto">
          <a:xfrm>
            <a:off x="1524000" y="3462338"/>
            <a:ext cx="546100" cy="549275"/>
          </a:xfrm>
          <a:custGeom>
            <a:avLst/>
            <a:gdLst>
              <a:gd name="T0" fmla="*/ 40 w 160"/>
              <a:gd name="T1" fmla="*/ 21 h 160"/>
              <a:gd name="T2" fmla="*/ 36 w 160"/>
              <a:gd name="T3" fmla="*/ 67 h 160"/>
              <a:gd name="T4" fmla="*/ 68 w 160"/>
              <a:gd name="T5" fmla="*/ 88 h 160"/>
              <a:gd name="T6" fmla="*/ 68 w 160"/>
              <a:gd name="T7" fmla="*/ 67 h 160"/>
              <a:gd name="T8" fmla="*/ 37 w 160"/>
              <a:gd name="T9" fmla="*/ 77 h 160"/>
              <a:gd name="T10" fmla="*/ 42 w 160"/>
              <a:gd name="T11" fmla="*/ 67 h 160"/>
              <a:gd name="T12" fmla="*/ 65 w 160"/>
              <a:gd name="T13" fmla="*/ 52 h 160"/>
              <a:gd name="T14" fmla="*/ 65 w 160"/>
              <a:gd name="T15" fmla="*/ 57 h 160"/>
              <a:gd name="T16" fmla="*/ 40 w 160"/>
              <a:gd name="T17" fmla="*/ 57 h 160"/>
              <a:gd name="T18" fmla="*/ 33 w 160"/>
              <a:gd name="T19" fmla="*/ 46 h 160"/>
              <a:gd name="T20" fmla="*/ 33 w 160"/>
              <a:gd name="T21" fmla="*/ 41 h 160"/>
              <a:gd name="T22" fmla="*/ 65 w 160"/>
              <a:gd name="T23" fmla="*/ 34 h 160"/>
              <a:gd name="T24" fmla="*/ 89 w 160"/>
              <a:gd name="T25" fmla="*/ 46 h 160"/>
              <a:gd name="T26" fmla="*/ 81 w 160"/>
              <a:gd name="T27" fmla="*/ 34 h 160"/>
              <a:gd name="T28" fmla="*/ 120 w 160"/>
              <a:gd name="T29" fmla="*/ 21 h 160"/>
              <a:gd name="T30" fmla="*/ 120 w 160"/>
              <a:gd name="T31" fmla="*/ 21 h 160"/>
              <a:gd name="T32" fmla="*/ 127 w 160"/>
              <a:gd name="T33" fmla="*/ 34 h 160"/>
              <a:gd name="T34" fmla="*/ 132 w 160"/>
              <a:gd name="T35" fmla="*/ 85 h 160"/>
              <a:gd name="T36" fmla="*/ 132 w 160"/>
              <a:gd name="T37" fmla="*/ 86 h 160"/>
              <a:gd name="T38" fmla="*/ 132 w 160"/>
              <a:gd name="T39" fmla="*/ 86 h 160"/>
              <a:gd name="T40" fmla="*/ 132 w 160"/>
              <a:gd name="T41" fmla="*/ 87 h 160"/>
              <a:gd name="T42" fmla="*/ 132 w 160"/>
              <a:gd name="T43" fmla="*/ 87 h 160"/>
              <a:gd name="T44" fmla="*/ 131 w 160"/>
              <a:gd name="T45" fmla="*/ 87 h 160"/>
              <a:gd name="T46" fmla="*/ 131 w 160"/>
              <a:gd name="T47" fmla="*/ 88 h 160"/>
              <a:gd name="T48" fmla="*/ 130 w 160"/>
              <a:gd name="T49" fmla="*/ 88 h 160"/>
              <a:gd name="T50" fmla="*/ 116 w 160"/>
              <a:gd name="T51" fmla="*/ 83 h 160"/>
              <a:gd name="T52" fmla="*/ 118 w 160"/>
              <a:gd name="T53" fmla="*/ 70 h 160"/>
              <a:gd name="T54" fmla="*/ 132 w 160"/>
              <a:gd name="T55" fmla="*/ 71 h 160"/>
              <a:gd name="T56" fmla="*/ 154 w 160"/>
              <a:gd name="T57" fmla="*/ 5 h 160"/>
              <a:gd name="T58" fmla="*/ 134 w 160"/>
              <a:gd name="T59" fmla="*/ 3 h 160"/>
              <a:gd name="T60" fmla="*/ 22 w 160"/>
              <a:gd name="T61" fmla="*/ 10 h 160"/>
              <a:gd name="T62" fmla="*/ 23 w 160"/>
              <a:gd name="T63" fmla="*/ 0 h 160"/>
              <a:gd name="T64" fmla="*/ 7 w 160"/>
              <a:gd name="T65" fmla="*/ 5 h 160"/>
              <a:gd name="T66" fmla="*/ 2 w 160"/>
              <a:gd name="T67" fmla="*/ 139 h 160"/>
              <a:gd name="T68" fmla="*/ 28 w 160"/>
              <a:gd name="T69" fmla="*/ 157 h 160"/>
              <a:gd name="T70" fmla="*/ 22 w 160"/>
              <a:gd name="T71" fmla="*/ 134 h 160"/>
              <a:gd name="T72" fmla="*/ 36 w 160"/>
              <a:gd name="T73" fmla="*/ 157 h 160"/>
              <a:gd name="T74" fmla="*/ 119 w 160"/>
              <a:gd name="T75" fmla="*/ 139 h 160"/>
              <a:gd name="T76" fmla="*/ 124 w 160"/>
              <a:gd name="T77" fmla="*/ 130 h 160"/>
              <a:gd name="T78" fmla="*/ 138 w 160"/>
              <a:gd name="T79" fmla="*/ 122 h 160"/>
              <a:gd name="T80" fmla="*/ 132 w 160"/>
              <a:gd name="T81" fmla="*/ 139 h 160"/>
              <a:gd name="T82" fmla="*/ 158 w 160"/>
              <a:gd name="T83" fmla="*/ 157 h 160"/>
              <a:gd name="T84" fmla="*/ 143 w 160"/>
              <a:gd name="T85" fmla="*/ 5 h 160"/>
              <a:gd name="T86" fmla="*/ 143 w 160"/>
              <a:gd name="T87" fmla="*/ 5 h 160"/>
              <a:gd name="T88" fmla="*/ 22 w 160"/>
              <a:gd name="T89" fmla="*/ 139 h 160"/>
              <a:gd name="T90" fmla="*/ 17 w 160"/>
              <a:gd name="T91" fmla="*/ 134 h 160"/>
              <a:gd name="T92" fmla="*/ 17 w 160"/>
              <a:gd name="T93" fmla="*/ 23 h 160"/>
              <a:gd name="T94" fmla="*/ 138 w 160"/>
              <a:gd name="T95" fmla="*/ 15 h 160"/>
              <a:gd name="T96" fmla="*/ 20 w 160"/>
              <a:gd name="T97" fmla="*/ 31 h 160"/>
              <a:gd name="T98" fmla="*/ 83 w 160"/>
              <a:gd name="T99" fmla="*/ 98 h 160"/>
              <a:gd name="T100" fmla="*/ 52 w 160"/>
              <a:gd name="T101" fmla="*/ 124 h 160"/>
              <a:gd name="T102" fmla="*/ 28 w 160"/>
              <a:gd name="T103" fmla="*/ 117 h 160"/>
              <a:gd name="T104" fmla="*/ 47 w 160"/>
              <a:gd name="T105" fmla="*/ 124 h 160"/>
              <a:gd name="T106" fmla="*/ 41 w 160"/>
              <a:gd name="T107" fmla="*/ 134 h 160"/>
              <a:gd name="T108" fmla="*/ 119 w 160"/>
              <a:gd name="T109" fmla="*/ 130 h 160"/>
              <a:gd name="T110" fmla="*/ 113 w 160"/>
              <a:gd name="T111" fmla="*/ 98 h 160"/>
              <a:gd name="T112" fmla="*/ 153 w 160"/>
              <a:gd name="T113" fmla="*/ 155 h 160"/>
              <a:gd name="T114" fmla="*/ 153 w 160"/>
              <a:gd name="T115" fmla="*/ 155 h 160"/>
              <a:gd name="T116" fmla="*/ 46 w 160"/>
              <a:gd name="T117" fmla="*/ 157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160" h="160">
                <a:moveTo>
                  <a:pt x="71" y="65"/>
                </a:moveTo>
                <a:cubicBezTo>
                  <a:pt x="71" y="34"/>
                  <a:pt x="71" y="34"/>
                  <a:pt x="71" y="34"/>
                </a:cubicBezTo>
                <a:cubicBezTo>
                  <a:pt x="71" y="26"/>
                  <a:pt x="65" y="21"/>
                  <a:pt x="58" y="21"/>
                </a:cubicBezTo>
                <a:cubicBezTo>
                  <a:pt x="40" y="21"/>
                  <a:pt x="40" y="21"/>
                  <a:pt x="40" y="21"/>
                </a:cubicBezTo>
                <a:cubicBezTo>
                  <a:pt x="33" y="21"/>
                  <a:pt x="28" y="26"/>
                  <a:pt x="28" y="34"/>
                </a:cubicBezTo>
                <a:cubicBezTo>
                  <a:pt x="28" y="65"/>
                  <a:pt x="28" y="65"/>
                  <a:pt x="28" y="65"/>
                </a:cubicBezTo>
                <a:cubicBezTo>
                  <a:pt x="28" y="66"/>
                  <a:pt x="29" y="67"/>
                  <a:pt x="30" y="67"/>
                </a:cubicBezTo>
                <a:cubicBezTo>
                  <a:pt x="36" y="67"/>
                  <a:pt x="36" y="67"/>
                  <a:pt x="36" y="67"/>
                </a:cubicBezTo>
                <a:cubicBezTo>
                  <a:pt x="28" y="84"/>
                  <a:pt x="28" y="84"/>
                  <a:pt x="28" y="84"/>
                </a:cubicBezTo>
                <a:cubicBezTo>
                  <a:pt x="27" y="85"/>
                  <a:pt x="27" y="86"/>
                  <a:pt x="28" y="87"/>
                </a:cubicBezTo>
                <a:cubicBezTo>
                  <a:pt x="28" y="87"/>
                  <a:pt x="29" y="88"/>
                  <a:pt x="30" y="88"/>
                </a:cubicBezTo>
                <a:cubicBezTo>
                  <a:pt x="68" y="88"/>
                  <a:pt x="68" y="88"/>
                  <a:pt x="68" y="88"/>
                </a:cubicBezTo>
                <a:cubicBezTo>
                  <a:pt x="69" y="88"/>
                  <a:pt x="70" y="87"/>
                  <a:pt x="70" y="87"/>
                </a:cubicBezTo>
                <a:cubicBezTo>
                  <a:pt x="71" y="86"/>
                  <a:pt x="71" y="85"/>
                  <a:pt x="70" y="84"/>
                </a:cubicBezTo>
                <a:cubicBezTo>
                  <a:pt x="62" y="67"/>
                  <a:pt x="62" y="67"/>
                  <a:pt x="62" y="67"/>
                </a:cubicBezTo>
                <a:cubicBezTo>
                  <a:pt x="68" y="67"/>
                  <a:pt x="68" y="67"/>
                  <a:pt x="68" y="67"/>
                </a:cubicBezTo>
                <a:cubicBezTo>
                  <a:pt x="69" y="67"/>
                  <a:pt x="71" y="66"/>
                  <a:pt x="71" y="65"/>
                </a:cubicBezTo>
                <a:close/>
                <a:moveTo>
                  <a:pt x="64" y="83"/>
                </a:moveTo>
                <a:cubicBezTo>
                  <a:pt x="34" y="83"/>
                  <a:pt x="34" y="83"/>
                  <a:pt x="34" y="83"/>
                </a:cubicBezTo>
                <a:cubicBezTo>
                  <a:pt x="37" y="77"/>
                  <a:pt x="37" y="77"/>
                  <a:pt x="37" y="77"/>
                </a:cubicBezTo>
                <a:cubicBezTo>
                  <a:pt x="61" y="77"/>
                  <a:pt x="61" y="77"/>
                  <a:pt x="61" y="77"/>
                </a:cubicBezTo>
                <a:lnTo>
                  <a:pt x="64" y="83"/>
                </a:lnTo>
                <a:close/>
                <a:moveTo>
                  <a:pt x="39" y="72"/>
                </a:moveTo>
                <a:cubicBezTo>
                  <a:pt x="42" y="67"/>
                  <a:pt x="42" y="67"/>
                  <a:pt x="42" y="67"/>
                </a:cubicBezTo>
                <a:cubicBezTo>
                  <a:pt x="56" y="67"/>
                  <a:pt x="56" y="67"/>
                  <a:pt x="56" y="67"/>
                </a:cubicBezTo>
                <a:cubicBezTo>
                  <a:pt x="59" y="72"/>
                  <a:pt x="59" y="72"/>
                  <a:pt x="59" y="72"/>
                </a:cubicBezTo>
                <a:lnTo>
                  <a:pt x="39" y="72"/>
                </a:lnTo>
                <a:close/>
                <a:moveTo>
                  <a:pt x="65" y="52"/>
                </a:moveTo>
                <a:cubicBezTo>
                  <a:pt x="58" y="52"/>
                  <a:pt x="58" y="52"/>
                  <a:pt x="58" y="52"/>
                </a:cubicBezTo>
                <a:cubicBezTo>
                  <a:pt x="57" y="52"/>
                  <a:pt x="56" y="53"/>
                  <a:pt x="56" y="54"/>
                </a:cubicBezTo>
                <a:cubicBezTo>
                  <a:pt x="56" y="56"/>
                  <a:pt x="57" y="57"/>
                  <a:pt x="58" y="57"/>
                </a:cubicBezTo>
                <a:cubicBezTo>
                  <a:pt x="65" y="57"/>
                  <a:pt x="65" y="57"/>
                  <a:pt x="65" y="57"/>
                </a:cubicBezTo>
                <a:cubicBezTo>
                  <a:pt x="65" y="62"/>
                  <a:pt x="65" y="62"/>
                  <a:pt x="65" y="62"/>
                </a:cubicBezTo>
                <a:cubicBezTo>
                  <a:pt x="33" y="62"/>
                  <a:pt x="33" y="62"/>
                  <a:pt x="33" y="62"/>
                </a:cubicBezTo>
                <a:cubicBezTo>
                  <a:pt x="33" y="57"/>
                  <a:pt x="33" y="57"/>
                  <a:pt x="33" y="57"/>
                </a:cubicBezTo>
                <a:cubicBezTo>
                  <a:pt x="40" y="57"/>
                  <a:pt x="40" y="57"/>
                  <a:pt x="40" y="57"/>
                </a:cubicBezTo>
                <a:cubicBezTo>
                  <a:pt x="41" y="57"/>
                  <a:pt x="42" y="56"/>
                  <a:pt x="42" y="54"/>
                </a:cubicBezTo>
                <a:cubicBezTo>
                  <a:pt x="42" y="53"/>
                  <a:pt x="41" y="52"/>
                  <a:pt x="40" y="52"/>
                </a:cubicBezTo>
                <a:cubicBezTo>
                  <a:pt x="33" y="52"/>
                  <a:pt x="33" y="52"/>
                  <a:pt x="33" y="52"/>
                </a:cubicBezTo>
                <a:cubicBezTo>
                  <a:pt x="33" y="46"/>
                  <a:pt x="33" y="46"/>
                  <a:pt x="33" y="46"/>
                </a:cubicBezTo>
                <a:cubicBezTo>
                  <a:pt x="65" y="46"/>
                  <a:pt x="65" y="46"/>
                  <a:pt x="65" y="46"/>
                </a:cubicBezTo>
                <a:lnTo>
                  <a:pt x="65" y="52"/>
                </a:lnTo>
                <a:close/>
                <a:moveTo>
                  <a:pt x="65" y="41"/>
                </a:moveTo>
                <a:cubicBezTo>
                  <a:pt x="33" y="41"/>
                  <a:pt x="33" y="41"/>
                  <a:pt x="33" y="41"/>
                </a:cubicBezTo>
                <a:cubicBezTo>
                  <a:pt x="33" y="34"/>
                  <a:pt x="33" y="34"/>
                  <a:pt x="33" y="34"/>
                </a:cubicBezTo>
                <a:cubicBezTo>
                  <a:pt x="33" y="29"/>
                  <a:pt x="36" y="26"/>
                  <a:pt x="40" y="26"/>
                </a:cubicBezTo>
                <a:cubicBezTo>
                  <a:pt x="58" y="26"/>
                  <a:pt x="58" y="26"/>
                  <a:pt x="58" y="26"/>
                </a:cubicBezTo>
                <a:cubicBezTo>
                  <a:pt x="62" y="26"/>
                  <a:pt x="65" y="29"/>
                  <a:pt x="65" y="34"/>
                </a:cubicBezTo>
                <a:lnTo>
                  <a:pt x="65" y="41"/>
                </a:lnTo>
                <a:close/>
                <a:moveTo>
                  <a:pt x="89" y="21"/>
                </a:moveTo>
                <a:cubicBezTo>
                  <a:pt x="81" y="21"/>
                  <a:pt x="76" y="26"/>
                  <a:pt x="76" y="34"/>
                </a:cubicBezTo>
                <a:cubicBezTo>
                  <a:pt x="76" y="41"/>
                  <a:pt x="81" y="46"/>
                  <a:pt x="89" y="46"/>
                </a:cubicBezTo>
                <a:cubicBezTo>
                  <a:pt x="96" y="46"/>
                  <a:pt x="102" y="41"/>
                  <a:pt x="102" y="34"/>
                </a:cubicBezTo>
                <a:cubicBezTo>
                  <a:pt x="102" y="26"/>
                  <a:pt x="96" y="21"/>
                  <a:pt x="89" y="21"/>
                </a:cubicBezTo>
                <a:close/>
                <a:moveTo>
                  <a:pt x="89" y="41"/>
                </a:moveTo>
                <a:cubicBezTo>
                  <a:pt x="84" y="41"/>
                  <a:pt x="81" y="38"/>
                  <a:pt x="81" y="34"/>
                </a:cubicBezTo>
                <a:cubicBezTo>
                  <a:pt x="81" y="29"/>
                  <a:pt x="84" y="26"/>
                  <a:pt x="89" y="26"/>
                </a:cubicBezTo>
                <a:cubicBezTo>
                  <a:pt x="93" y="26"/>
                  <a:pt x="96" y="29"/>
                  <a:pt x="96" y="34"/>
                </a:cubicBezTo>
                <a:cubicBezTo>
                  <a:pt x="96" y="38"/>
                  <a:pt x="93" y="41"/>
                  <a:pt x="89" y="41"/>
                </a:cubicBezTo>
                <a:close/>
                <a:moveTo>
                  <a:pt x="120" y="21"/>
                </a:moveTo>
                <a:cubicBezTo>
                  <a:pt x="112" y="21"/>
                  <a:pt x="107" y="26"/>
                  <a:pt x="107" y="34"/>
                </a:cubicBezTo>
                <a:cubicBezTo>
                  <a:pt x="107" y="41"/>
                  <a:pt x="112" y="46"/>
                  <a:pt x="120" y="46"/>
                </a:cubicBezTo>
                <a:cubicBezTo>
                  <a:pt x="127" y="46"/>
                  <a:pt x="132" y="41"/>
                  <a:pt x="132" y="34"/>
                </a:cubicBezTo>
                <a:cubicBezTo>
                  <a:pt x="132" y="26"/>
                  <a:pt x="127" y="21"/>
                  <a:pt x="120" y="21"/>
                </a:cubicBezTo>
                <a:close/>
                <a:moveTo>
                  <a:pt x="120" y="41"/>
                </a:moveTo>
                <a:cubicBezTo>
                  <a:pt x="115" y="41"/>
                  <a:pt x="112" y="38"/>
                  <a:pt x="112" y="34"/>
                </a:cubicBezTo>
                <a:cubicBezTo>
                  <a:pt x="112" y="29"/>
                  <a:pt x="115" y="26"/>
                  <a:pt x="120" y="26"/>
                </a:cubicBezTo>
                <a:cubicBezTo>
                  <a:pt x="124" y="26"/>
                  <a:pt x="127" y="29"/>
                  <a:pt x="127" y="34"/>
                </a:cubicBezTo>
                <a:cubicBezTo>
                  <a:pt x="127" y="38"/>
                  <a:pt x="124" y="41"/>
                  <a:pt x="120" y="41"/>
                </a:cubicBezTo>
                <a:close/>
                <a:moveTo>
                  <a:pt x="132" y="71"/>
                </a:moveTo>
                <a:cubicBezTo>
                  <a:pt x="132" y="85"/>
                  <a:pt x="132" y="85"/>
                  <a:pt x="132" y="85"/>
                </a:cubicBezTo>
                <a:cubicBezTo>
                  <a:pt x="132" y="85"/>
                  <a:pt x="132" y="85"/>
                  <a:pt x="132" y="85"/>
                </a:cubicBezTo>
                <a:cubicBezTo>
                  <a:pt x="132" y="85"/>
                  <a:pt x="132" y="85"/>
                  <a:pt x="132" y="86"/>
                </a:cubicBezTo>
                <a:cubicBezTo>
                  <a:pt x="132" y="86"/>
                  <a:pt x="132" y="86"/>
                  <a:pt x="132" y="86"/>
                </a:cubicBezTo>
                <a:cubicBezTo>
                  <a:pt x="132" y="86"/>
                  <a:pt x="132" y="86"/>
                  <a:pt x="132" y="86"/>
                </a:cubicBezTo>
                <a:cubicBezTo>
                  <a:pt x="132" y="86"/>
                  <a:pt x="132" y="86"/>
                  <a:pt x="132" y="86"/>
                </a:cubicBezTo>
                <a:cubicBezTo>
                  <a:pt x="132" y="86"/>
                  <a:pt x="132" y="86"/>
                  <a:pt x="132" y="86"/>
                </a:cubicBezTo>
                <a:cubicBezTo>
                  <a:pt x="132" y="86"/>
                  <a:pt x="132" y="86"/>
                  <a:pt x="132" y="86"/>
                </a:cubicBezTo>
                <a:cubicBezTo>
                  <a:pt x="132" y="86"/>
                  <a:pt x="132" y="86"/>
                  <a:pt x="132" y="86"/>
                </a:cubicBezTo>
                <a:cubicBezTo>
                  <a:pt x="132" y="86"/>
                  <a:pt x="132" y="86"/>
                  <a:pt x="132" y="86"/>
                </a:cubicBezTo>
                <a:cubicBezTo>
                  <a:pt x="132" y="86"/>
                  <a:pt x="132" y="86"/>
                  <a:pt x="132" y="86"/>
                </a:cubicBezTo>
                <a:cubicBezTo>
                  <a:pt x="132" y="87"/>
                  <a:pt x="132" y="87"/>
                  <a:pt x="132" y="87"/>
                </a:cubicBezTo>
                <a:cubicBezTo>
                  <a:pt x="132" y="87"/>
                  <a:pt x="132" y="87"/>
                  <a:pt x="132" y="87"/>
                </a:cubicBezTo>
                <a:cubicBezTo>
                  <a:pt x="132" y="87"/>
                  <a:pt x="132" y="87"/>
                  <a:pt x="132" y="87"/>
                </a:cubicBezTo>
                <a:cubicBezTo>
                  <a:pt x="132" y="87"/>
                  <a:pt x="132" y="87"/>
                  <a:pt x="132" y="87"/>
                </a:cubicBezTo>
                <a:cubicBezTo>
                  <a:pt x="132" y="87"/>
                  <a:pt x="132" y="87"/>
                  <a:pt x="132" y="87"/>
                </a:cubicBezTo>
                <a:cubicBezTo>
                  <a:pt x="132" y="87"/>
                  <a:pt x="132" y="87"/>
                  <a:pt x="132" y="87"/>
                </a:cubicBezTo>
                <a:cubicBezTo>
                  <a:pt x="132" y="87"/>
                  <a:pt x="132" y="87"/>
                  <a:pt x="132" y="87"/>
                </a:cubicBezTo>
                <a:cubicBezTo>
                  <a:pt x="132" y="87"/>
                  <a:pt x="131" y="87"/>
                  <a:pt x="131" y="87"/>
                </a:cubicBezTo>
                <a:cubicBezTo>
                  <a:pt x="131" y="87"/>
                  <a:pt x="131" y="87"/>
                  <a:pt x="131" y="87"/>
                </a:cubicBezTo>
                <a:cubicBezTo>
                  <a:pt x="131" y="87"/>
                  <a:pt x="131" y="87"/>
                  <a:pt x="131" y="87"/>
                </a:cubicBezTo>
                <a:cubicBezTo>
                  <a:pt x="131" y="87"/>
                  <a:pt x="131" y="87"/>
                  <a:pt x="131" y="87"/>
                </a:cubicBezTo>
                <a:cubicBezTo>
                  <a:pt x="131" y="87"/>
                  <a:pt x="131" y="87"/>
                  <a:pt x="131" y="87"/>
                </a:cubicBezTo>
                <a:cubicBezTo>
                  <a:pt x="131" y="88"/>
                  <a:pt x="131" y="88"/>
                  <a:pt x="131" y="88"/>
                </a:cubicBezTo>
                <a:cubicBezTo>
                  <a:pt x="131" y="88"/>
                  <a:pt x="131" y="88"/>
                  <a:pt x="131" y="88"/>
                </a:cubicBezTo>
                <a:cubicBezTo>
                  <a:pt x="131" y="88"/>
                  <a:pt x="131" y="88"/>
                  <a:pt x="131" y="88"/>
                </a:cubicBezTo>
                <a:cubicBezTo>
                  <a:pt x="131" y="88"/>
                  <a:pt x="131" y="88"/>
                  <a:pt x="131" y="88"/>
                </a:cubicBezTo>
                <a:cubicBezTo>
                  <a:pt x="130" y="88"/>
                  <a:pt x="130" y="88"/>
                  <a:pt x="130" y="88"/>
                </a:cubicBezTo>
                <a:cubicBezTo>
                  <a:pt x="130" y="88"/>
                  <a:pt x="130" y="88"/>
                  <a:pt x="130" y="88"/>
                </a:cubicBezTo>
                <a:cubicBezTo>
                  <a:pt x="130" y="88"/>
                  <a:pt x="130" y="88"/>
                  <a:pt x="130" y="88"/>
                </a:cubicBezTo>
                <a:cubicBezTo>
                  <a:pt x="130" y="88"/>
                  <a:pt x="130" y="88"/>
                  <a:pt x="130" y="88"/>
                </a:cubicBezTo>
                <a:cubicBezTo>
                  <a:pt x="116" y="88"/>
                  <a:pt x="116" y="88"/>
                  <a:pt x="116" y="88"/>
                </a:cubicBezTo>
                <a:cubicBezTo>
                  <a:pt x="115" y="88"/>
                  <a:pt x="114" y="87"/>
                  <a:pt x="114" y="85"/>
                </a:cubicBezTo>
                <a:cubicBezTo>
                  <a:pt x="114" y="84"/>
                  <a:pt x="115" y="83"/>
                  <a:pt x="116" y="83"/>
                </a:cubicBezTo>
                <a:cubicBezTo>
                  <a:pt x="124" y="83"/>
                  <a:pt x="124" y="83"/>
                  <a:pt x="124" y="83"/>
                </a:cubicBezTo>
                <a:cubicBezTo>
                  <a:pt x="114" y="73"/>
                  <a:pt x="114" y="73"/>
                  <a:pt x="114" y="73"/>
                </a:cubicBezTo>
                <a:cubicBezTo>
                  <a:pt x="113" y="72"/>
                  <a:pt x="113" y="71"/>
                  <a:pt x="114" y="70"/>
                </a:cubicBezTo>
                <a:cubicBezTo>
                  <a:pt x="115" y="69"/>
                  <a:pt x="117" y="69"/>
                  <a:pt x="118" y="70"/>
                </a:cubicBezTo>
                <a:cubicBezTo>
                  <a:pt x="127" y="79"/>
                  <a:pt x="127" y="79"/>
                  <a:pt x="127" y="79"/>
                </a:cubicBezTo>
                <a:cubicBezTo>
                  <a:pt x="127" y="71"/>
                  <a:pt x="127" y="71"/>
                  <a:pt x="127" y="71"/>
                </a:cubicBezTo>
                <a:cubicBezTo>
                  <a:pt x="127" y="70"/>
                  <a:pt x="128" y="69"/>
                  <a:pt x="130" y="69"/>
                </a:cubicBezTo>
                <a:cubicBezTo>
                  <a:pt x="131" y="69"/>
                  <a:pt x="132" y="70"/>
                  <a:pt x="132" y="71"/>
                </a:cubicBezTo>
                <a:close/>
                <a:moveTo>
                  <a:pt x="157" y="134"/>
                </a:moveTo>
                <a:cubicBezTo>
                  <a:pt x="153" y="134"/>
                  <a:pt x="153" y="134"/>
                  <a:pt x="153" y="134"/>
                </a:cubicBezTo>
                <a:cubicBezTo>
                  <a:pt x="153" y="5"/>
                  <a:pt x="153" y="5"/>
                  <a:pt x="153" y="5"/>
                </a:cubicBezTo>
                <a:cubicBezTo>
                  <a:pt x="154" y="5"/>
                  <a:pt x="154" y="5"/>
                  <a:pt x="154" y="5"/>
                </a:cubicBezTo>
                <a:cubicBezTo>
                  <a:pt x="155" y="5"/>
                  <a:pt x="157" y="4"/>
                  <a:pt x="157" y="3"/>
                </a:cubicBezTo>
                <a:cubicBezTo>
                  <a:pt x="157" y="1"/>
                  <a:pt x="155" y="0"/>
                  <a:pt x="154" y="0"/>
                </a:cubicBezTo>
                <a:cubicBezTo>
                  <a:pt x="137" y="0"/>
                  <a:pt x="137" y="0"/>
                  <a:pt x="137" y="0"/>
                </a:cubicBezTo>
                <a:cubicBezTo>
                  <a:pt x="135" y="0"/>
                  <a:pt x="134" y="1"/>
                  <a:pt x="134" y="3"/>
                </a:cubicBezTo>
                <a:cubicBezTo>
                  <a:pt x="134" y="4"/>
                  <a:pt x="135" y="5"/>
                  <a:pt x="137" y="5"/>
                </a:cubicBezTo>
                <a:cubicBezTo>
                  <a:pt x="138" y="5"/>
                  <a:pt x="138" y="5"/>
                  <a:pt x="138" y="5"/>
                </a:cubicBezTo>
                <a:cubicBezTo>
                  <a:pt x="138" y="10"/>
                  <a:pt x="138" y="10"/>
                  <a:pt x="138" y="10"/>
                </a:cubicBezTo>
                <a:cubicBezTo>
                  <a:pt x="22" y="10"/>
                  <a:pt x="22" y="10"/>
                  <a:pt x="22" y="10"/>
                </a:cubicBezTo>
                <a:cubicBezTo>
                  <a:pt x="22" y="5"/>
                  <a:pt x="22" y="5"/>
                  <a:pt x="22" y="5"/>
                </a:cubicBezTo>
                <a:cubicBezTo>
                  <a:pt x="23" y="5"/>
                  <a:pt x="23" y="5"/>
                  <a:pt x="23" y="5"/>
                </a:cubicBezTo>
                <a:cubicBezTo>
                  <a:pt x="25" y="5"/>
                  <a:pt x="26" y="4"/>
                  <a:pt x="26" y="3"/>
                </a:cubicBezTo>
                <a:cubicBezTo>
                  <a:pt x="26" y="1"/>
                  <a:pt x="25" y="0"/>
                  <a:pt x="23" y="0"/>
                </a:cubicBezTo>
                <a:cubicBezTo>
                  <a:pt x="6" y="0"/>
                  <a:pt x="6" y="0"/>
                  <a:pt x="6" y="0"/>
                </a:cubicBezTo>
                <a:cubicBezTo>
                  <a:pt x="5" y="0"/>
                  <a:pt x="3" y="1"/>
                  <a:pt x="3" y="3"/>
                </a:cubicBezTo>
                <a:cubicBezTo>
                  <a:pt x="3" y="4"/>
                  <a:pt x="5" y="5"/>
                  <a:pt x="6" y="5"/>
                </a:cubicBezTo>
                <a:cubicBezTo>
                  <a:pt x="7" y="5"/>
                  <a:pt x="7" y="5"/>
                  <a:pt x="7" y="5"/>
                </a:cubicBezTo>
                <a:cubicBezTo>
                  <a:pt x="7" y="134"/>
                  <a:pt x="7" y="134"/>
                  <a:pt x="7" y="134"/>
                </a:cubicBezTo>
                <a:cubicBezTo>
                  <a:pt x="3" y="134"/>
                  <a:pt x="3" y="134"/>
                  <a:pt x="3" y="134"/>
                </a:cubicBezTo>
                <a:cubicBezTo>
                  <a:pt x="1" y="134"/>
                  <a:pt x="0" y="135"/>
                  <a:pt x="0" y="137"/>
                </a:cubicBezTo>
                <a:cubicBezTo>
                  <a:pt x="0" y="138"/>
                  <a:pt x="1" y="139"/>
                  <a:pt x="2" y="139"/>
                </a:cubicBezTo>
                <a:cubicBezTo>
                  <a:pt x="2" y="157"/>
                  <a:pt x="2" y="157"/>
                  <a:pt x="2" y="157"/>
                </a:cubicBezTo>
                <a:cubicBezTo>
                  <a:pt x="2" y="159"/>
                  <a:pt x="3" y="160"/>
                  <a:pt x="4" y="160"/>
                </a:cubicBezTo>
                <a:cubicBezTo>
                  <a:pt x="25" y="160"/>
                  <a:pt x="25" y="160"/>
                  <a:pt x="25" y="160"/>
                </a:cubicBezTo>
                <a:cubicBezTo>
                  <a:pt x="26" y="160"/>
                  <a:pt x="28" y="159"/>
                  <a:pt x="28" y="157"/>
                </a:cubicBezTo>
                <a:cubicBezTo>
                  <a:pt x="28" y="139"/>
                  <a:pt x="28" y="139"/>
                  <a:pt x="28" y="139"/>
                </a:cubicBezTo>
                <a:cubicBezTo>
                  <a:pt x="29" y="139"/>
                  <a:pt x="29" y="138"/>
                  <a:pt x="29" y="137"/>
                </a:cubicBezTo>
                <a:cubicBezTo>
                  <a:pt x="29" y="135"/>
                  <a:pt x="28" y="134"/>
                  <a:pt x="27" y="134"/>
                </a:cubicBezTo>
                <a:cubicBezTo>
                  <a:pt x="22" y="134"/>
                  <a:pt x="22" y="134"/>
                  <a:pt x="22" y="134"/>
                </a:cubicBezTo>
                <a:cubicBezTo>
                  <a:pt x="22" y="122"/>
                  <a:pt x="22" y="122"/>
                  <a:pt x="22" y="122"/>
                </a:cubicBezTo>
                <a:cubicBezTo>
                  <a:pt x="28" y="122"/>
                  <a:pt x="28" y="122"/>
                  <a:pt x="28" y="122"/>
                </a:cubicBezTo>
                <a:cubicBezTo>
                  <a:pt x="33" y="122"/>
                  <a:pt x="36" y="126"/>
                  <a:pt x="36" y="130"/>
                </a:cubicBezTo>
                <a:cubicBezTo>
                  <a:pt x="36" y="157"/>
                  <a:pt x="36" y="157"/>
                  <a:pt x="36" y="157"/>
                </a:cubicBezTo>
                <a:cubicBezTo>
                  <a:pt x="36" y="159"/>
                  <a:pt x="37" y="160"/>
                  <a:pt x="39" y="160"/>
                </a:cubicBezTo>
                <a:cubicBezTo>
                  <a:pt x="40" y="160"/>
                  <a:pt x="41" y="159"/>
                  <a:pt x="41" y="157"/>
                </a:cubicBezTo>
                <a:cubicBezTo>
                  <a:pt x="41" y="139"/>
                  <a:pt x="41" y="139"/>
                  <a:pt x="41" y="139"/>
                </a:cubicBezTo>
                <a:cubicBezTo>
                  <a:pt x="119" y="139"/>
                  <a:pt x="119" y="139"/>
                  <a:pt x="119" y="139"/>
                </a:cubicBezTo>
                <a:cubicBezTo>
                  <a:pt x="119" y="157"/>
                  <a:pt x="119" y="157"/>
                  <a:pt x="119" y="157"/>
                </a:cubicBezTo>
                <a:cubicBezTo>
                  <a:pt x="119" y="159"/>
                  <a:pt x="120" y="160"/>
                  <a:pt x="121" y="160"/>
                </a:cubicBezTo>
                <a:cubicBezTo>
                  <a:pt x="123" y="160"/>
                  <a:pt x="124" y="159"/>
                  <a:pt x="124" y="157"/>
                </a:cubicBezTo>
                <a:cubicBezTo>
                  <a:pt x="124" y="130"/>
                  <a:pt x="124" y="130"/>
                  <a:pt x="124" y="130"/>
                </a:cubicBezTo>
                <a:cubicBezTo>
                  <a:pt x="124" y="129"/>
                  <a:pt x="124" y="128"/>
                  <a:pt x="124" y="127"/>
                </a:cubicBezTo>
                <a:cubicBezTo>
                  <a:pt x="124" y="127"/>
                  <a:pt x="124" y="127"/>
                  <a:pt x="124" y="127"/>
                </a:cubicBezTo>
                <a:cubicBezTo>
                  <a:pt x="125" y="124"/>
                  <a:pt x="128" y="122"/>
                  <a:pt x="132" y="122"/>
                </a:cubicBezTo>
                <a:cubicBezTo>
                  <a:pt x="138" y="122"/>
                  <a:pt x="138" y="122"/>
                  <a:pt x="138" y="122"/>
                </a:cubicBezTo>
                <a:cubicBezTo>
                  <a:pt x="138" y="134"/>
                  <a:pt x="138" y="134"/>
                  <a:pt x="138" y="134"/>
                </a:cubicBezTo>
                <a:cubicBezTo>
                  <a:pt x="133" y="134"/>
                  <a:pt x="133" y="134"/>
                  <a:pt x="133" y="134"/>
                </a:cubicBezTo>
                <a:cubicBezTo>
                  <a:pt x="132" y="134"/>
                  <a:pt x="131" y="135"/>
                  <a:pt x="131" y="137"/>
                </a:cubicBezTo>
                <a:cubicBezTo>
                  <a:pt x="131" y="138"/>
                  <a:pt x="131" y="139"/>
                  <a:pt x="132" y="139"/>
                </a:cubicBezTo>
                <a:cubicBezTo>
                  <a:pt x="132" y="157"/>
                  <a:pt x="132" y="157"/>
                  <a:pt x="132" y="157"/>
                </a:cubicBezTo>
                <a:cubicBezTo>
                  <a:pt x="132" y="159"/>
                  <a:pt x="134" y="160"/>
                  <a:pt x="135" y="160"/>
                </a:cubicBezTo>
                <a:cubicBezTo>
                  <a:pt x="156" y="160"/>
                  <a:pt x="156" y="160"/>
                  <a:pt x="156" y="160"/>
                </a:cubicBezTo>
                <a:cubicBezTo>
                  <a:pt x="157" y="160"/>
                  <a:pt x="158" y="159"/>
                  <a:pt x="158" y="157"/>
                </a:cubicBezTo>
                <a:cubicBezTo>
                  <a:pt x="158" y="139"/>
                  <a:pt x="158" y="139"/>
                  <a:pt x="158" y="139"/>
                </a:cubicBezTo>
                <a:cubicBezTo>
                  <a:pt x="159" y="139"/>
                  <a:pt x="160" y="138"/>
                  <a:pt x="160" y="137"/>
                </a:cubicBezTo>
                <a:cubicBezTo>
                  <a:pt x="160" y="135"/>
                  <a:pt x="159" y="134"/>
                  <a:pt x="157" y="134"/>
                </a:cubicBezTo>
                <a:close/>
                <a:moveTo>
                  <a:pt x="143" y="5"/>
                </a:moveTo>
                <a:cubicBezTo>
                  <a:pt x="148" y="5"/>
                  <a:pt x="148" y="5"/>
                  <a:pt x="148" y="5"/>
                </a:cubicBezTo>
                <a:cubicBezTo>
                  <a:pt x="148" y="134"/>
                  <a:pt x="148" y="134"/>
                  <a:pt x="148" y="134"/>
                </a:cubicBezTo>
                <a:cubicBezTo>
                  <a:pt x="143" y="134"/>
                  <a:pt x="143" y="134"/>
                  <a:pt x="143" y="134"/>
                </a:cubicBezTo>
                <a:lnTo>
                  <a:pt x="143" y="5"/>
                </a:lnTo>
                <a:close/>
                <a:moveTo>
                  <a:pt x="22" y="155"/>
                </a:moveTo>
                <a:cubicBezTo>
                  <a:pt x="7" y="155"/>
                  <a:pt x="7" y="155"/>
                  <a:pt x="7" y="155"/>
                </a:cubicBezTo>
                <a:cubicBezTo>
                  <a:pt x="7" y="139"/>
                  <a:pt x="7" y="139"/>
                  <a:pt x="7" y="139"/>
                </a:cubicBezTo>
                <a:cubicBezTo>
                  <a:pt x="22" y="139"/>
                  <a:pt x="22" y="139"/>
                  <a:pt x="22" y="139"/>
                </a:cubicBezTo>
                <a:lnTo>
                  <a:pt x="22" y="155"/>
                </a:lnTo>
                <a:close/>
                <a:moveTo>
                  <a:pt x="20" y="31"/>
                </a:moveTo>
                <a:cubicBezTo>
                  <a:pt x="18" y="31"/>
                  <a:pt x="17" y="32"/>
                  <a:pt x="17" y="34"/>
                </a:cubicBezTo>
                <a:cubicBezTo>
                  <a:pt x="17" y="134"/>
                  <a:pt x="17" y="134"/>
                  <a:pt x="17" y="134"/>
                </a:cubicBezTo>
                <a:cubicBezTo>
                  <a:pt x="12" y="134"/>
                  <a:pt x="12" y="134"/>
                  <a:pt x="12" y="134"/>
                </a:cubicBezTo>
                <a:cubicBezTo>
                  <a:pt x="12" y="5"/>
                  <a:pt x="12" y="5"/>
                  <a:pt x="12" y="5"/>
                </a:cubicBezTo>
                <a:cubicBezTo>
                  <a:pt x="17" y="5"/>
                  <a:pt x="17" y="5"/>
                  <a:pt x="17" y="5"/>
                </a:cubicBezTo>
                <a:cubicBezTo>
                  <a:pt x="17" y="23"/>
                  <a:pt x="17" y="23"/>
                  <a:pt x="17" y="23"/>
                </a:cubicBezTo>
                <a:cubicBezTo>
                  <a:pt x="17" y="25"/>
                  <a:pt x="18" y="26"/>
                  <a:pt x="20" y="26"/>
                </a:cubicBezTo>
                <a:cubicBezTo>
                  <a:pt x="21" y="26"/>
                  <a:pt x="22" y="25"/>
                  <a:pt x="22" y="23"/>
                </a:cubicBezTo>
                <a:cubicBezTo>
                  <a:pt x="22" y="15"/>
                  <a:pt x="22" y="15"/>
                  <a:pt x="22" y="15"/>
                </a:cubicBezTo>
                <a:cubicBezTo>
                  <a:pt x="138" y="15"/>
                  <a:pt x="138" y="15"/>
                  <a:pt x="138" y="15"/>
                </a:cubicBezTo>
                <a:cubicBezTo>
                  <a:pt x="138" y="93"/>
                  <a:pt x="138" y="93"/>
                  <a:pt x="138" y="93"/>
                </a:cubicBezTo>
                <a:cubicBezTo>
                  <a:pt x="22" y="93"/>
                  <a:pt x="22" y="93"/>
                  <a:pt x="22" y="93"/>
                </a:cubicBezTo>
                <a:cubicBezTo>
                  <a:pt x="22" y="34"/>
                  <a:pt x="22" y="34"/>
                  <a:pt x="22" y="34"/>
                </a:cubicBezTo>
                <a:cubicBezTo>
                  <a:pt x="22" y="32"/>
                  <a:pt x="21" y="31"/>
                  <a:pt x="20" y="31"/>
                </a:cubicBezTo>
                <a:close/>
                <a:moveTo>
                  <a:pt x="108" y="98"/>
                </a:moveTo>
                <a:cubicBezTo>
                  <a:pt x="108" y="124"/>
                  <a:pt x="108" y="124"/>
                  <a:pt x="108" y="124"/>
                </a:cubicBezTo>
                <a:cubicBezTo>
                  <a:pt x="83" y="124"/>
                  <a:pt x="83" y="124"/>
                  <a:pt x="83" y="124"/>
                </a:cubicBezTo>
                <a:cubicBezTo>
                  <a:pt x="83" y="98"/>
                  <a:pt x="83" y="98"/>
                  <a:pt x="83" y="98"/>
                </a:cubicBezTo>
                <a:lnTo>
                  <a:pt x="108" y="98"/>
                </a:lnTo>
                <a:close/>
                <a:moveTo>
                  <a:pt x="77" y="98"/>
                </a:moveTo>
                <a:cubicBezTo>
                  <a:pt x="77" y="124"/>
                  <a:pt x="77" y="124"/>
                  <a:pt x="77" y="124"/>
                </a:cubicBezTo>
                <a:cubicBezTo>
                  <a:pt x="52" y="124"/>
                  <a:pt x="52" y="124"/>
                  <a:pt x="52" y="124"/>
                </a:cubicBezTo>
                <a:cubicBezTo>
                  <a:pt x="52" y="98"/>
                  <a:pt x="52" y="98"/>
                  <a:pt x="52" y="98"/>
                </a:cubicBezTo>
                <a:lnTo>
                  <a:pt x="77" y="98"/>
                </a:lnTo>
                <a:close/>
                <a:moveTo>
                  <a:pt x="40" y="124"/>
                </a:moveTo>
                <a:cubicBezTo>
                  <a:pt x="38" y="120"/>
                  <a:pt x="33" y="117"/>
                  <a:pt x="28" y="117"/>
                </a:cubicBezTo>
                <a:cubicBezTo>
                  <a:pt x="22" y="117"/>
                  <a:pt x="22" y="117"/>
                  <a:pt x="22" y="117"/>
                </a:cubicBezTo>
                <a:cubicBezTo>
                  <a:pt x="22" y="98"/>
                  <a:pt x="22" y="98"/>
                  <a:pt x="22" y="98"/>
                </a:cubicBezTo>
                <a:cubicBezTo>
                  <a:pt x="47" y="98"/>
                  <a:pt x="47" y="98"/>
                  <a:pt x="47" y="98"/>
                </a:cubicBezTo>
                <a:cubicBezTo>
                  <a:pt x="47" y="124"/>
                  <a:pt x="47" y="124"/>
                  <a:pt x="47" y="124"/>
                </a:cubicBezTo>
                <a:cubicBezTo>
                  <a:pt x="40" y="124"/>
                  <a:pt x="40" y="124"/>
                  <a:pt x="40" y="124"/>
                </a:cubicBezTo>
                <a:close/>
                <a:moveTo>
                  <a:pt x="119" y="130"/>
                </a:moveTo>
                <a:cubicBezTo>
                  <a:pt x="119" y="134"/>
                  <a:pt x="119" y="134"/>
                  <a:pt x="119" y="134"/>
                </a:cubicBezTo>
                <a:cubicBezTo>
                  <a:pt x="41" y="134"/>
                  <a:pt x="41" y="134"/>
                  <a:pt x="41" y="134"/>
                </a:cubicBezTo>
                <a:cubicBezTo>
                  <a:pt x="41" y="130"/>
                  <a:pt x="41" y="130"/>
                  <a:pt x="41" y="130"/>
                </a:cubicBezTo>
                <a:cubicBezTo>
                  <a:pt x="41" y="130"/>
                  <a:pt x="41" y="129"/>
                  <a:pt x="41" y="129"/>
                </a:cubicBezTo>
                <a:cubicBezTo>
                  <a:pt x="119" y="129"/>
                  <a:pt x="119" y="129"/>
                  <a:pt x="119" y="129"/>
                </a:cubicBezTo>
                <a:cubicBezTo>
                  <a:pt x="119" y="129"/>
                  <a:pt x="119" y="130"/>
                  <a:pt x="119" y="130"/>
                </a:cubicBezTo>
                <a:close/>
                <a:moveTo>
                  <a:pt x="132" y="117"/>
                </a:moveTo>
                <a:cubicBezTo>
                  <a:pt x="127" y="117"/>
                  <a:pt x="122" y="120"/>
                  <a:pt x="120" y="124"/>
                </a:cubicBezTo>
                <a:cubicBezTo>
                  <a:pt x="113" y="124"/>
                  <a:pt x="113" y="124"/>
                  <a:pt x="113" y="124"/>
                </a:cubicBezTo>
                <a:cubicBezTo>
                  <a:pt x="113" y="98"/>
                  <a:pt x="113" y="98"/>
                  <a:pt x="113" y="98"/>
                </a:cubicBezTo>
                <a:cubicBezTo>
                  <a:pt x="138" y="98"/>
                  <a:pt x="138" y="98"/>
                  <a:pt x="138" y="98"/>
                </a:cubicBezTo>
                <a:cubicBezTo>
                  <a:pt x="138" y="117"/>
                  <a:pt x="138" y="117"/>
                  <a:pt x="138" y="117"/>
                </a:cubicBezTo>
                <a:cubicBezTo>
                  <a:pt x="132" y="117"/>
                  <a:pt x="132" y="117"/>
                  <a:pt x="132" y="117"/>
                </a:cubicBezTo>
                <a:close/>
                <a:moveTo>
                  <a:pt x="153" y="155"/>
                </a:moveTo>
                <a:cubicBezTo>
                  <a:pt x="138" y="155"/>
                  <a:pt x="138" y="155"/>
                  <a:pt x="138" y="155"/>
                </a:cubicBezTo>
                <a:cubicBezTo>
                  <a:pt x="138" y="139"/>
                  <a:pt x="138" y="139"/>
                  <a:pt x="138" y="139"/>
                </a:cubicBezTo>
                <a:cubicBezTo>
                  <a:pt x="153" y="139"/>
                  <a:pt x="153" y="139"/>
                  <a:pt x="153" y="139"/>
                </a:cubicBezTo>
                <a:cubicBezTo>
                  <a:pt x="153" y="155"/>
                  <a:pt x="153" y="155"/>
                  <a:pt x="153" y="155"/>
                </a:cubicBezTo>
                <a:close/>
                <a:moveTo>
                  <a:pt x="114" y="157"/>
                </a:moveTo>
                <a:cubicBezTo>
                  <a:pt x="114" y="159"/>
                  <a:pt x="112" y="160"/>
                  <a:pt x="111" y="160"/>
                </a:cubicBezTo>
                <a:cubicBezTo>
                  <a:pt x="49" y="160"/>
                  <a:pt x="49" y="160"/>
                  <a:pt x="49" y="160"/>
                </a:cubicBezTo>
                <a:cubicBezTo>
                  <a:pt x="48" y="160"/>
                  <a:pt x="46" y="159"/>
                  <a:pt x="46" y="157"/>
                </a:cubicBezTo>
                <a:cubicBezTo>
                  <a:pt x="46" y="156"/>
                  <a:pt x="48" y="155"/>
                  <a:pt x="49" y="155"/>
                </a:cubicBezTo>
                <a:cubicBezTo>
                  <a:pt x="111" y="155"/>
                  <a:pt x="111" y="155"/>
                  <a:pt x="111" y="155"/>
                </a:cubicBezTo>
                <a:cubicBezTo>
                  <a:pt x="112" y="155"/>
                  <a:pt x="114" y="156"/>
                  <a:pt x="114" y="15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63" name="Freeform 462">
            <a:extLst>
              <a:ext uri="{FF2B5EF4-FFF2-40B4-BE49-F238E27FC236}">
                <a16:creationId xmlns:a16="http://schemas.microsoft.com/office/drawing/2014/main" xmlns="" id="{CCBE8326-7404-4E2C-A808-9B6896D6464C}"/>
              </a:ext>
            </a:extLst>
          </p:cNvPr>
          <p:cNvSpPr>
            <a:spLocks noEditPoints="1"/>
          </p:cNvSpPr>
          <p:nvPr/>
        </p:nvSpPr>
        <p:spPr bwMode="auto">
          <a:xfrm>
            <a:off x="1633538" y="4081463"/>
            <a:ext cx="334963" cy="550863"/>
          </a:xfrm>
          <a:custGeom>
            <a:avLst/>
            <a:gdLst>
              <a:gd name="T0" fmla="*/ 80 w 98"/>
              <a:gd name="T1" fmla="*/ 86 h 160"/>
              <a:gd name="T2" fmla="*/ 83 w 98"/>
              <a:gd name="T3" fmla="*/ 63 h 160"/>
              <a:gd name="T4" fmla="*/ 67 w 98"/>
              <a:gd name="T5" fmla="*/ 71 h 160"/>
              <a:gd name="T6" fmla="*/ 65 w 98"/>
              <a:gd name="T7" fmla="*/ 87 h 160"/>
              <a:gd name="T8" fmla="*/ 57 w 98"/>
              <a:gd name="T9" fmla="*/ 63 h 160"/>
              <a:gd name="T10" fmla="*/ 52 w 98"/>
              <a:gd name="T11" fmla="*/ 57 h 160"/>
              <a:gd name="T12" fmla="*/ 73 w 98"/>
              <a:gd name="T13" fmla="*/ 38 h 160"/>
              <a:gd name="T14" fmla="*/ 60 w 98"/>
              <a:gd name="T15" fmla="*/ 5 h 160"/>
              <a:gd name="T16" fmla="*/ 38 w 98"/>
              <a:gd name="T17" fmla="*/ 5 h 160"/>
              <a:gd name="T18" fmla="*/ 25 w 98"/>
              <a:gd name="T19" fmla="*/ 38 h 160"/>
              <a:gd name="T20" fmla="*/ 46 w 98"/>
              <a:gd name="T21" fmla="*/ 57 h 160"/>
              <a:gd name="T22" fmla="*/ 41 w 98"/>
              <a:gd name="T23" fmla="*/ 63 h 160"/>
              <a:gd name="T24" fmla="*/ 34 w 98"/>
              <a:gd name="T25" fmla="*/ 87 h 160"/>
              <a:gd name="T26" fmla="*/ 31 w 98"/>
              <a:gd name="T27" fmla="*/ 71 h 160"/>
              <a:gd name="T28" fmla="*/ 15 w 98"/>
              <a:gd name="T29" fmla="*/ 63 h 160"/>
              <a:gd name="T30" fmla="*/ 18 w 98"/>
              <a:gd name="T31" fmla="*/ 86 h 160"/>
              <a:gd name="T32" fmla="*/ 0 w 98"/>
              <a:gd name="T33" fmla="*/ 103 h 160"/>
              <a:gd name="T34" fmla="*/ 10 w 98"/>
              <a:gd name="T35" fmla="*/ 157 h 160"/>
              <a:gd name="T36" fmla="*/ 88 w 98"/>
              <a:gd name="T37" fmla="*/ 150 h 160"/>
              <a:gd name="T38" fmla="*/ 95 w 98"/>
              <a:gd name="T39" fmla="*/ 100 h 160"/>
              <a:gd name="T40" fmla="*/ 75 w 98"/>
              <a:gd name="T41" fmla="*/ 74 h 160"/>
              <a:gd name="T42" fmla="*/ 40 w 98"/>
              <a:gd name="T43" fmla="*/ 47 h 160"/>
              <a:gd name="T44" fmla="*/ 31 w 98"/>
              <a:gd name="T45" fmla="*/ 38 h 160"/>
              <a:gd name="T46" fmla="*/ 31 w 98"/>
              <a:gd name="T47" fmla="*/ 19 h 160"/>
              <a:gd name="T48" fmla="*/ 42 w 98"/>
              <a:gd name="T49" fmla="*/ 9 h 160"/>
              <a:gd name="T50" fmla="*/ 60 w 98"/>
              <a:gd name="T51" fmla="*/ 10 h 160"/>
              <a:gd name="T52" fmla="*/ 72 w 98"/>
              <a:gd name="T53" fmla="*/ 28 h 160"/>
              <a:gd name="T54" fmla="*/ 60 w 98"/>
              <a:gd name="T55" fmla="*/ 47 h 160"/>
              <a:gd name="T56" fmla="*/ 43 w 98"/>
              <a:gd name="T57" fmla="*/ 48 h 160"/>
              <a:gd name="T58" fmla="*/ 23 w 98"/>
              <a:gd name="T59" fmla="*/ 74 h 160"/>
              <a:gd name="T60" fmla="*/ 18 w 98"/>
              <a:gd name="T61" fmla="*/ 92 h 160"/>
              <a:gd name="T62" fmla="*/ 22 w 98"/>
              <a:gd name="T63" fmla="*/ 93 h 160"/>
              <a:gd name="T64" fmla="*/ 23 w 98"/>
              <a:gd name="T65" fmla="*/ 93 h 160"/>
              <a:gd name="T66" fmla="*/ 24 w 98"/>
              <a:gd name="T67" fmla="*/ 93 h 160"/>
              <a:gd name="T68" fmla="*/ 24 w 98"/>
              <a:gd name="T69" fmla="*/ 93 h 160"/>
              <a:gd name="T70" fmla="*/ 35 w 98"/>
              <a:gd name="T71" fmla="*/ 93 h 160"/>
              <a:gd name="T72" fmla="*/ 49 w 98"/>
              <a:gd name="T73" fmla="*/ 92 h 160"/>
              <a:gd name="T74" fmla="*/ 63 w 98"/>
              <a:gd name="T75" fmla="*/ 93 h 160"/>
              <a:gd name="T76" fmla="*/ 74 w 98"/>
              <a:gd name="T77" fmla="*/ 93 h 160"/>
              <a:gd name="T78" fmla="*/ 74 w 98"/>
              <a:gd name="T79" fmla="*/ 93 h 160"/>
              <a:gd name="T80" fmla="*/ 75 w 98"/>
              <a:gd name="T81" fmla="*/ 93 h 160"/>
              <a:gd name="T82" fmla="*/ 76 w 98"/>
              <a:gd name="T83" fmla="*/ 93 h 160"/>
              <a:gd name="T84" fmla="*/ 80 w 98"/>
              <a:gd name="T85" fmla="*/ 92 h 160"/>
              <a:gd name="T86" fmla="*/ 10 w 98"/>
              <a:gd name="T87" fmla="*/ 99 h 160"/>
              <a:gd name="T88" fmla="*/ 34 w 98"/>
              <a:gd name="T89" fmla="*/ 150 h 160"/>
              <a:gd name="T90" fmla="*/ 15 w 98"/>
              <a:gd name="T91" fmla="*/ 150 h 160"/>
              <a:gd name="T92" fmla="*/ 5 w 98"/>
              <a:gd name="T93" fmla="*/ 145 h 160"/>
              <a:gd name="T94" fmla="*/ 93 w 98"/>
              <a:gd name="T95" fmla="*/ 110 h 160"/>
              <a:gd name="T96" fmla="*/ 93 w 98"/>
              <a:gd name="T97" fmla="*/ 110 h 160"/>
              <a:gd name="T98" fmla="*/ 41 w 98"/>
              <a:gd name="T99" fmla="*/ 34 h 160"/>
              <a:gd name="T100" fmla="*/ 54 w 98"/>
              <a:gd name="T101" fmla="*/ 26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98" h="160">
                <a:moveTo>
                  <a:pt x="95" y="100"/>
                </a:moveTo>
                <a:cubicBezTo>
                  <a:pt x="93" y="100"/>
                  <a:pt x="93" y="100"/>
                  <a:pt x="93" y="100"/>
                </a:cubicBezTo>
                <a:cubicBezTo>
                  <a:pt x="93" y="99"/>
                  <a:pt x="93" y="99"/>
                  <a:pt x="93" y="99"/>
                </a:cubicBezTo>
                <a:cubicBezTo>
                  <a:pt x="93" y="92"/>
                  <a:pt x="87" y="86"/>
                  <a:pt x="80" y="86"/>
                </a:cubicBezTo>
                <a:cubicBezTo>
                  <a:pt x="79" y="86"/>
                  <a:pt x="78" y="86"/>
                  <a:pt x="77" y="87"/>
                </a:cubicBezTo>
                <a:cubicBezTo>
                  <a:pt x="77" y="79"/>
                  <a:pt x="77" y="79"/>
                  <a:pt x="77" y="79"/>
                </a:cubicBezTo>
                <a:cubicBezTo>
                  <a:pt x="80" y="78"/>
                  <a:pt x="83" y="75"/>
                  <a:pt x="83" y="71"/>
                </a:cubicBezTo>
                <a:cubicBezTo>
                  <a:pt x="83" y="63"/>
                  <a:pt x="83" y="63"/>
                  <a:pt x="83" y="63"/>
                </a:cubicBezTo>
                <a:cubicBezTo>
                  <a:pt x="83" y="61"/>
                  <a:pt x="81" y="60"/>
                  <a:pt x="80" y="60"/>
                </a:cubicBezTo>
                <a:cubicBezTo>
                  <a:pt x="70" y="60"/>
                  <a:pt x="70" y="60"/>
                  <a:pt x="70" y="60"/>
                </a:cubicBezTo>
                <a:cubicBezTo>
                  <a:pt x="68" y="60"/>
                  <a:pt x="67" y="61"/>
                  <a:pt x="67" y="63"/>
                </a:cubicBezTo>
                <a:cubicBezTo>
                  <a:pt x="67" y="71"/>
                  <a:pt x="67" y="71"/>
                  <a:pt x="67" y="71"/>
                </a:cubicBezTo>
                <a:cubicBezTo>
                  <a:pt x="67" y="75"/>
                  <a:pt x="69" y="78"/>
                  <a:pt x="72" y="79"/>
                </a:cubicBezTo>
                <a:cubicBezTo>
                  <a:pt x="72" y="87"/>
                  <a:pt x="72" y="87"/>
                  <a:pt x="72" y="87"/>
                </a:cubicBezTo>
                <a:cubicBezTo>
                  <a:pt x="71" y="86"/>
                  <a:pt x="71" y="86"/>
                  <a:pt x="70" y="86"/>
                </a:cubicBezTo>
                <a:cubicBezTo>
                  <a:pt x="68" y="86"/>
                  <a:pt x="66" y="87"/>
                  <a:pt x="65" y="87"/>
                </a:cubicBezTo>
                <a:cubicBezTo>
                  <a:pt x="64" y="87"/>
                  <a:pt x="63" y="87"/>
                  <a:pt x="62" y="87"/>
                </a:cubicBezTo>
                <a:cubicBezTo>
                  <a:pt x="62" y="63"/>
                  <a:pt x="62" y="63"/>
                  <a:pt x="62" y="63"/>
                </a:cubicBezTo>
                <a:cubicBezTo>
                  <a:pt x="62" y="61"/>
                  <a:pt x="61" y="60"/>
                  <a:pt x="59" y="60"/>
                </a:cubicBezTo>
                <a:cubicBezTo>
                  <a:pt x="58" y="60"/>
                  <a:pt x="57" y="61"/>
                  <a:pt x="57" y="63"/>
                </a:cubicBezTo>
                <a:cubicBezTo>
                  <a:pt x="57" y="87"/>
                  <a:pt x="57" y="87"/>
                  <a:pt x="57" y="87"/>
                </a:cubicBezTo>
                <a:cubicBezTo>
                  <a:pt x="56" y="87"/>
                  <a:pt x="55" y="87"/>
                  <a:pt x="54" y="87"/>
                </a:cubicBezTo>
                <a:cubicBezTo>
                  <a:pt x="53" y="87"/>
                  <a:pt x="52" y="87"/>
                  <a:pt x="52" y="87"/>
                </a:cubicBezTo>
                <a:cubicBezTo>
                  <a:pt x="52" y="57"/>
                  <a:pt x="52" y="57"/>
                  <a:pt x="52" y="57"/>
                </a:cubicBezTo>
                <a:cubicBezTo>
                  <a:pt x="54" y="56"/>
                  <a:pt x="57" y="54"/>
                  <a:pt x="59" y="52"/>
                </a:cubicBezTo>
                <a:cubicBezTo>
                  <a:pt x="59" y="52"/>
                  <a:pt x="60" y="52"/>
                  <a:pt x="60" y="52"/>
                </a:cubicBezTo>
                <a:cubicBezTo>
                  <a:pt x="63" y="52"/>
                  <a:pt x="67" y="51"/>
                  <a:pt x="69" y="48"/>
                </a:cubicBezTo>
                <a:cubicBezTo>
                  <a:pt x="72" y="46"/>
                  <a:pt x="73" y="42"/>
                  <a:pt x="73" y="38"/>
                </a:cubicBezTo>
                <a:cubicBezTo>
                  <a:pt x="76" y="36"/>
                  <a:pt x="77" y="32"/>
                  <a:pt x="77" y="28"/>
                </a:cubicBezTo>
                <a:cubicBezTo>
                  <a:pt x="77" y="25"/>
                  <a:pt x="76" y="21"/>
                  <a:pt x="73" y="19"/>
                </a:cubicBezTo>
                <a:cubicBezTo>
                  <a:pt x="73" y="15"/>
                  <a:pt x="72" y="11"/>
                  <a:pt x="69" y="8"/>
                </a:cubicBezTo>
                <a:cubicBezTo>
                  <a:pt x="67" y="6"/>
                  <a:pt x="63" y="5"/>
                  <a:pt x="60" y="5"/>
                </a:cubicBezTo>
                <a:cubicBezTo>
                  <a:pt x="60" y="5"/>
                  <a:pt x="59" y="5"/>
                  <a:pt x="59" y="5"/>
                </a:cubicBezTo>
                <a:cubicBezTo>
                  <a:pt x="56" y="2"/>
                  <a:pt x="53" y="0"/>
                  <a:pt x="49" y="0"/>
                </a:cubicBezTo>
                <a:cubicBezTo>
                  <a:pt x="45" y="0"/>
                  <a:pt x="42" y="2"/>
                  <a:pt x="39" y="5"/>
                </a:cubicBezTo>
                <a:cubicBezTo>
                  <a:pt x="39" y="5"/>
                  <a:pt x="38" y="5"/>
                  <a:pt x="38" y="5"/>
                </a:cubicBezTo>
                <a:cubicBezTo>
                  <a:pt x="35" y="5"/>
                  <a:pt x="31" y="6"/>
                  <a:pt x="29" y="8"/>
                </a:cubicBezTo>
                <a:cubicBezTo>
                  <a:pt x="26" y="11"/>
                  <a:pt x="25" y="15"/>
                  <a:pt x="25" y="19"/>
                </a:cubicBezTo>
                <a:cubicBezTo>
                  <a:pt x="22" y="21"/>
                  <a:pt x="21" y="25"/>
                  <a:pt x="21" y="28"/>
                </a:cubicBezTo>
                <a:cubicBezTo>
                  <a:pt x="21" y="32"/>
                  <a:pt x="22" y="36"/>
                  <a:pt x="25" y="38"/>
                </a:cubicBezTo>
                <a:cubicBezTo>
                  <a:pt x="25" y="42"/>
                  <a:pt x="26" y="46"/>
                  <a:pt x="29" y="48"/>
                </a:cubicBezTo>
                <a:cubicBezTo>
                  <a:pt x="31" y="51"/>
                  <a:pt x="35" y="52"/>
                  <a:pt x="38" y="52"/>
                </a:cubicBezTo>
                <a:cubicBezTo>
                  <a:pt x="38" y="52"/>
                  <a:pt x="39" y="52"/>
                  <a:pt x="39" y="52"/>
                </a:cubicBezTo>
                <a:cubicBezTo>
                  <a:pt x="41" y="54"/>
                  <a:pt x="44" y="56"/>
                  <a:pt x="46" y="57"/>
                </a:cubicBezTo>
                <a:cubicBezTo>
                  <a:pt x="46" y="87"/>
                  <a:pt x="46" y="87"/>
                  <a:pt x="46" y="87"/>
                </a:cubicBezTo>
                <a:cubicBezTo>
                  <a:pt x="46" y="87"/>
                  <a:pt x="45" y="87"/>
                  <a:pt x="44" y="87"/>
                </a:cubicBezTo>
                <a:cubicBezTo>
                  <a:pt x="43" y="87"/>
                  <a:pt x="42" y="87"/>
                  <a:pt x="41" y="87"/>
                </a:cubicBezTo>
                <a:cubicBezTo>
                  <a:pt x="41" y="63"/>
                  <a:pt x="41" y="63"/>
                  <a:pt x="41" y="63"/>
                </a:cubicBezTo>
                <a:cubicBezTo>
                  <a:pt x="41" y="61"/>
                  <a:pt x="40" y="60"/>
                  <a:pt x="39" y="60"/>
                </a:cubicBezTo>
                <a:cubicBezTo>
                  <a:pt x="37" y="60"/>
                  <a:pt x="36" y="61"/>
                  <a:pt x="36" y="63"/>
                </a:cubicBezTo>
                <a:cubicBezTo>
                  <a:pt x="36" y="87"/>
                  <a:pt x="36" y="87"/>
                  <a:pt x="36" y="87"/>
                </a:cubicBezTo>
                <a:cubicBezTo>
                  <a:pt x="35" y="87"/>
                  <a:pt x="34" y="87"/>
                  <a:pt x="34" y="87"/>
                </a:cubicBezTo>
                <a:cubicBezTo>
                  <a:pt x="32" y="87"/>
                  <a:pt x="30" y="86"/>
                  <a:pt x="28" y="86"/>
                </a:cubicBezTo>
                <a:cubicBezTo>
                  <a:pt x="28" y="86"/>
                  <a:pt x="27" y="86"/>
                  <a:pt x="26" y="87"/>
                </a:cubicBezTo>
                <a:cubicBezTo>
                  <a:pt x="26" y="79"/>
                  <a:pt x="26" y="79"/>
                  <a:pt x="26" y="79"/>
                </a:cubicBezTo>
                <a:cubicBezTo>
                  <a:pt x="29" y="78"/>
                  <a:pt x="31" y="75"/>
                  <a:pt x="31" y="71"/>
                </a:cubicBezTo>
                <a:cubicBezTo>
                  <a:pt x="31" y="63"/>
                  <a:pt x="31" y="63"/>
                  <a:pt x="31" y="63"/>
                </a:cubicBezTo>
                <a:cubicBezTo>
                  <a:pt x="31" y="61"/>
                  <a:pt x="30" y="60"/>
                  <a:pt x="28" y="60"/>
                </a:cubicBezTo>
                <a:cubicBezTo>
                  <a:pt x="18" y="60"/>
                  <a:pt x="18" y="60"/>
                  <a:pt x="18" y="60"/>
                </a:cubicBezTo>
                <a:cubicBezTo>
                  <a:pt x="17" y="60"/>
                  <a:pt x="15" y="61"/>
                  <a:pt x="15" y="63"/>
                </a:cubicBezTo>
                <a:cubicBezTo>
                  <a:pt x="15" y="71"/>
                  <a:pt x="15" y="71"/>
                  <a:pt x="15" y="71"/>
                </a:cubicBezTo>
                <a:cubicBezTo>
                  <a:pt x="15" y="75"/>
                  <a:pt x="18" y="78"/>
                  <a:pt x="21" y="79"/>
                </a:cubicBezTo>
                <a:cubicBezTo>
                  <a:pt x="21" y="87"/>
                  <a:pt x="21" y="87"/>
                  <a:pt x="21" y="87"/>
                </a:cubicBezTo>
                <a:cubicBezTo>
                  <a:pt x="20" y="86"/>
                  <a:pt x="19" y="86"/>
                  <a:pt x="18" y="86"/>
                </a:cubicBezTo>
                <a:cubicBezTo>
                  <a:pt x="11" y="86"/>
                  <a:pt x="5" y="92"/>
                  <a:pt x="5" y="99"/>
                </a:cubicBezTo>
                <a:cubicBezTo>
                  <a:pt x="5" y="100"/>
                  <a:pt x="5" y="100"/>
                  <a:pt x="5" y="100"/>
                </a:cubicBezTo>
                <a:cubicBezTo>
                  <a:pt x="3" y="100"/>
                  <a:pt x="3" y="100"/>
                  <a:pt x="3" y="100"/>
                </a:cubicBezTo>
                <a:cubicBezTo>
                  <a:pt x="1" y="100"/>
                  <a:pt x="0" y="101"/>
                  <a:pt x="0" y="103"/>
                </a:cubicBezTo>
                <a:cubicBezTo>
                  <a:pt x="0" y="147"/>
                  <a:pt x="0" y="147"/>
                  <a:pt x="0" y="147"/>
                </a:cubicBezTo>
                <a:cubicBezTo>
                  <a:pt x="0" y="149"/>
                  <a:pt x="1" y="150"/>
                  <a:pt x="3" y="150"/>
                </a:cubicBezTo>
                <a:cubicBezTo>
                  <a:pt x="10" y="150"/>
                  <a:pt x="10" y="150"/>
                  <a:pt x="10" y="150"/>
                </a:cubicBezTo>
                <a:cubicBezTo>
                  <a:pt x="10" y="157"/>
                  <a:pt x="10" y="157"/>
                  <a:pt x="10" y="157"/>
                </a:cubicBezTo>
                <a:cubicBezTo>
                  <a:pt x="10" y="159"/>
                  <a:pt x="11" y="160"/>
                  <a:pt x="13" y="160"/>
                </a:cubicBezTo>
                <a:cubicBezTo>
                  <a:pt x="85" y="160"/>
                  <a:pt x="85" y="160"/>
                  <a:pt x="85" y="160"/>
                </a:cubicBezTo>
                <a:cubicBezTo>
                  <a:pt x="87" y="160"/>
                  <a:pt x="88" y="159"/>
                  <a:pt x="88" y="157"/>
                </a:cubicBezTo>
                <a:cubicBezTo>
                  <a:pt x="88" y="150"/>
                  <a:pt x="88" y="150"/>
                  <a:pt x="88" y="150"/>
                </a:cubicBezTo>
                <a:cubicBezTo>
                  <a:pt x="95" y="150"/>
                  <a:pt x="95" y="150"/>
                  <a:pt x="95" y="150"/>
                </a:cubicBezTo>
                <a:cubicBezTo>
                  <a:pt x="97" y="150"/>
                  <a:pt x="98" y="149"/>
                  <a:pt x="98" y="147"/>
                </a:cubicBezTo>
                <a:cubicBezTo>
                  <a:pt x="98" y="103"/>
                  <a:pt x="98" y="103"/>
                  <a:pt x="98" y="103"/>
                </a:cubicBezTo>
                <a:cubicBezTo>
                  <a:pt x="98" y="101"/>
                  <a:pt x="97" y="100"/>
                  <a:pt x="95" y="100"/>
                </a:cubicBezTo>
                <a:close/>
                <a:moveTo>
                  <a:pt x="72" y="65"/>
                </a:moveTo>
                <a:cubicBezTo>
                  <a:pt x="77" y="65"/>
                  <a:pt x="77" y="65"/>
                  <a:pt x="77" y="65"/>
                </a:cubicBezTo>
                <a:cubicBezTo>
                  <a:pt x="77" y="71"/>
                  <a:pt x="77" y="71"/>
                  <a:pt x="77" y="71"/>
                </a:cubicBezTo>
                <a:cubicBezTo>
                  <a:pt x="77" y="73"/>
                  <a:pt x="76" y="74"/>
                  <a:pt x="75" y="74"/>
                </a:cubicBezTo>
                <a:cubicBezTo>
                  <a:pt x="73" y="74"/>
                  <a:pt x="72" y="73"/>
                  <a:pt x="72" y="71"/>
                </a:cubicBezTo>
                <a:lnTo>
                  <a:pt x="72" y="65"/>
                </a:lnTo>
                <a:close/>
                <a:moveTo>
                  <a:pt x="43" y="48"/>
                </a:moveTo>
                <a:cubicBezTo>
                  <a:pt x="42" y="47"/>
                  <a:pt x="41" y="47"/>
                  <a:pt x="40" y="47"/>
                </a:cubicBezTo>
                <a:cubicBezTo>
                  <a:pt x="40" y="47"/>
                  <a:pt x="40" y="47"/>
                  <a:pt x="40" y="47"/>
                </a:cubicBezTo>
                <a:cubicBezTo>
                  <a:pt x="39" y="47"/>
                  <a:pt x="39" y="47"/>
                  <a:pt x="38" y="47"/>
                </a:cubicBezTo>
                <a:cubicBezTo>
                  <a:pt x="36" y="47"/>
                  <a:pt x="34" y="46"/>
                  <a:pt x="33" y="45"/>
                </a:cubicBezTo>
                <a:cubicBezTo>
                  <a:pt x="31" y="43"/>
                  <a:pt x="30" y="40"/>
                  <a:pt x="31" y="38"/>
                </a:cubicBezTo>
                <a:cubicBezTo>
                  <a:pt x="31" y="37"/>
                  <a:pt x="30" y="36"/>
                  <a:pt x="29" y="35"/>
                </a:cubicBezTo>
                <a:cubicBezTo>
                  <a:pt x="27" y="33"/>
                  <a:pt x="26" y="31"/>
                  <a:pt x="26" y="28"/>
                </a:cubicBezTo>
                <a:cubicBezTo>
                  <a:pt x="26" y="26"/>
                  <a:pt x="27" y="23"/>
                  <a:pt x="29" y="22"/>
                </a:cubicBezTo>
                <a:cubicBezTo>
                  <a:pt x="30" y="21"/>
                  <a:pt x="31" y="20"/>
                  <a:pt x="31" y="19"/>
                </a:cubicBezTo>
                <a:cubicBezTo>
                  <a:pt x="30" y="17"/>
                  <a:pt x="31" y="14"/>
                  <a:pt x="33" y="12"/>
                </a:cubicBezTo>
                <a:cubicBezTo>
                  <a:pt x="34" y="11"/>
                  <a:pt x="36" y="10"/>
                  <a:pt x="38" y="10"/>
                </a:cubicBezTo>
                <a:cubicBezTo>
                  <a:pt x="39" y="10"/>
                  <a:pt x="39" y="10"/>
                  <a:pt x="40" y="10"/>
                </a:cubicBezTo>
                <a:cubicBezTo>
                  <a:pt x="41" y="10"/>
                  <a:pt x="42" y="10"/>
                  <a:pt x="42" y="9"/>
                </a:cubicBezTo>
                <a:cubicBezTo>
                  <a:pt x="44" y="7"/>
                  <a:pt x="46" y="5"/>
                  <a:pt x="49" y="5"/>
                </a:cubicBezTo>
                <a:cubicBezTo>
                  <a:pt x="52" y="5"/>
                  <a:pt x="54" y="7"/>
                  <a:pt x="56" y="9"/>
                </a:cubicBezTo>
                <a:cubicBezTo>
                  <a:pt x="56" y="10"/>
                  <a:pt x="57" y="10"/>
                  <a:pt x="58" y="10"/>
                </a:cubicBezTo>
                <a:cubicBezTo>
                  <a:pt x="59" y="10"/>
                  <a:pt x="59" y="10"/>
                  <a:pt x="60" y="10"/>
                </a:cubicBezTo>
                <a:cubicBezTo>
                  <a:pt x="62" y="10"/>
                  <a:pt x="64" y="11"/>
                  <a:pt x="65" y="12"/>
                </a:cubicBezTo>
                <a:cubicBezTo>
                  <a:pt x="67" y="14"/>
                  <a:pt x="68" y="17"/>
                  <a:pt x="68" y="19"/>
                </a:cubicBezTo>
                <a:cubicBezTo>
                  <a:pt x="67" y="20"/>
                  <a:pt x="68" y="21"/>
                  <a:pt x="69" y="22"/>
                </a:cubicBezTo>
                <a:cubicBezTo>
                  <a:pt x="71" y="23"/>
                  <a:pt x="72" y="26"/>
                  <a:pt x="72" y="28"/>
                </a:cubicBezTo>
                <a:cubicBezTo>
                  <a:pt x="72" y="31"/>
                  <a:pt x="71" y="33"/>
                  <a:pt x="69" y="35"/>
                </a:cubicBezTo>
                <a:cubicBezTo>
                  <a:pt x="68" y="36"/>
                  <a:pt x="67" y="37"/>
                  <a:pt x="68" y="38"/>
                </a:cubicBezTo>
                <a:cubicBezTo>
                  <a:pt x="68" y="40"/>
                  <a:pt x="67" y="43"/>
                  <a:pt x="65" y="45"/>
                </a:cubicBezTo>
                <a:cubicBezTo>
                  <a:pt x="64" y="46"/>
                  <a:pt x="62" y="47"/>
                  <a:pt x="60" y="47"/>
                </a:cubicBezTo>
                <a:cubicBezTo>
                  <a:pt x="59" y="47"/>
                  <a:pt x="59" y="47"/>
                  <a:pt x="58" y="47"/>
                </a:cubicBezTo>
                <a:cubicBezTo>
                  <a:pt x="57" y="47"/>
                  <a:pt x="56" y="47"/>
                  <a:pt x="56" y="48"/>
                </a:cubicBezTo>
                <a:cubicBezTo>
                  <a:pt x="54" y="50"/>
                  <a:pt x="52" y="52"/>
                  <a:pt x="49" y="52"/>
                </a:cubicBezTo>
                <a:cubicBezTo>
                  <a:pt x="46" y="52"/>
                  <a:pt x="44" y="50"/>
                  <a:pt x="43" y="48"/>
                </a:cubicBezTo>
                <a:close/>
                <a:moveTo>
                  <a:pt x="21" y="65"/>
                </a:moveTo>
                <a:cubicBezTo>
                  <a:pt x="26" y="65"/>
                  <a:pt x="26" y="65"/>
                  <a:pt x="26" y="65"/>
                </a:cubicBezTo>
                <a:cubicBezTo>
                  <a:pt x="26" y="71"/>
                  <a:pt x="26" y="71"/>
                  <a:pt x="26" y="71"/>
                </a:cubicBezTo>
                <a:cubicBezTo>
                  <a:pt x="26" y="73"/>
                  <a:pt x="25" y="74"/>
                  <a:pt x="23" y="74"/>
                </a:cubicBezTo>
                <a:cubicBezTo>
                  <a:pt x="22" y="74"/>
                  <a:pt x="21" y="73"/>
                  <a:pt x="21" y="71"/>
                </a:cubicBezTo>
                <a:lnTo>
                  <a:pt x="21" y="65"/>
                </a:lnTo>
                <a:close/>
                <a:moveTo>
                  <a:pt x="10" y="99"/>
                </a:moveTo>
                <a:cubicBezTo>
                  <a:pt x="10" y="95"/>
                  <a:pt x="14" y="92"/>
                  <a:pt x="18" y="92"/>
                </a:cubicBezTo>
                <a:cubicBezTo>
                  <a:pt x="19" y="92"/>
                  <a:pt x="21" y="92"/>
                  <a:pt x="22" y="93"/>
                </a:cubicBezTo>
                <a:cubicBezTo>
                  <a:pt x="22" y="93"/>
                  <a:pt x="22" y="93"/>
                  <a:pt x="22" y="93"/>
                </a:cubicBezTo>
                <a:cubicBezTo>
                  <a:pt x="22" y="93"/>
                  <a:pt x="22" y="93"/>
                  <a:pt x="22" y="93"/>
                </a:cubicBezTo>
                <a:cubicBezTo>
                  <a:pt x="22" y="93"/>
                  <a:pt x="22" y="93"/>
                  <a:pt x="22" y="93"/>
                </a:cubicBezTo>
                <a:cubicBezTo>
                  <a:pt x="22" y="93"/>
                  <a:pt x="22" y="93"/>
                  <a:pt x="23" y="93"/>
                </a:cubicBezTo>
                <a:cubicBezTo>
                  <a:pt x="23" y="93"/>
                  <a:pt x="23" y="93"/>
                  <a:pt x="23" y="93"/>
                </a:cubicBezTo>
                <a:cubicBezTo>
                  <a:pt x="23" y="93"/>
                  <a:pt x="23" y="93"/>
                  <a:pt x="23" y="93"/>
                </a:cubicBezTo>
                <a:cubicBezTo>
                  <a:pt x="23" y="93"/>
                  <a:pt x="23" y="93"/>
                  <a:pt x="23" y="93"/>
                </a:cubicBezTo>
                <a:cubicBezTo>
                  <a:pt x="23" y="93"/>
                  <a:pt x="23" y="93"/>
                  <a:pt x="23" y="93"/>
                </a:cubicBezTo>
                <a:cubicBezTo>
                  <a:pt x="23" y="93"/>
                  <a:pt x="23" y="93"/>
                  <a:pt x="24" y="93"/>
                </a:cubicBezTo>
                <a:cubicBezTo>
                  <a:pt x="24" y="93"/>
                  <a:pt x="24" y="93"/>
                  <a:pt x="24" y="93"/>
                </a:cubicBezTo>
                <a:cubicBezTo>
                  <a:pt x="24" y="93"/>
                  <a:pt x="24" y="93"/>
                  <a:pt x="24" y="93"/>
                </a:cubicBezTo>
                <a:cubicBezTo>
                  <a:pt x="24" y="93"/>
                  <a:pt x="24" y="93"/>
                  <a:pt x="24" y="93"/>
                </a:cubicBezTo>
                <a:cubicBezTo>
                  <a:pt x="24" y="93"/>
                  <a:pt x="24" y="93"/>
                  <a:pt x="24" y="93"/>
                </a:cubicBezTo>
                <a:cubicBezTo>
                  <a:pt x="24" y="93"/>
                  <a:pt x="24" y="93"/>
                  <a:pt x="24" y="93"/>
                </a:cubicBezTo>
                <a:cubicBezTo>
                  <a:pt x="24" y="93"/>
                  <a:pt x="24" y="93"/>
                  <a:pt x="24" y="93"/>
                </a:cubicBezTo>
                <a:cubicBezTo>
                  <a:pt x="25" y="93"/>
                  <a:pt x="25" y="93"/>
                  <a:pt x="25" y="93"/>
                </a:cubicBezTo>
                <a:cubicBezTo>
                  <a:pt x="26" y="92"/>
                  <a:pt x="27" y="92"/>
                  <a:pt x="28" y="92"/>
                </a:cubicBezTo>
                <a:cubicBezTo>
                  <a:pt x="30" y="92"/>
                  <a:pt x="31" y="92"/>
                  <a:pt x="32" y="93"/>
                </a:cubicBezTo>
                <a:cubicBezTo>
                  <a:pt x="33" y="93"/>
                  <a:pt x="34" y="93"/>
                  <a:pt x="35" y="93"/>
                </a:cubicBezTo>
                <a:cubicBezTo>
                  <a:pt x="36" y="92"/>
                  <a:pt x="37" y="92"/>
                  <a:pt x="39" y="92"/>
                </a:cubicBezTo>
                <a:cubicBezTo>
                  <a:pt x="40" y="92"/>
                  <a:pt x="41" y="92"/>
                  <a:pt x="43" y="93"/>
                </a:cubicBezTo>
                <a:cubicBezTo>
                  <a:pt x="43" y="93"/>
                  <a:pt x="44" y="93"/>
                  <a:pt x="45" y="93"/>
                </a:cubicBezTo>
                <a:cubicBezTo>
                  <a:pt x="46" y="92"/>
                  <a:pt x="48" y="92"/>
                  <a:pt x="49" y="92"/>
                </a:cubicBezTo>
                <a:cubicBezTo>
                  <a:pt x="50" y="92"/>
                  <a:pt x="52" y="92"/>
                  <a:pt x="53" y="93"/>
                </a:cubicBezTo>
                <a:cubicBezTo>
                  <a:pt x="54" y="93"/>
                  <a:pt x="55" y="93"/>
                  <a:pt x="55" y="93"/>
                </a:cubicBezTo>
                <a:cubicBezTo>
                  <a:pt x="57" y="92"/>
                  <a:pt x="58" y="92"/>
                  <a:pt x="59" y="92"/>
                </a:cubicBezTo>
                <a:cubicBezTo>
                  <a:pt x="61" y="92"/>
                  <a:pt x="62" y="92"/>
                  <a:pt x="63" y="93"/>
                </a:cubicBezTo>
                <a:cubicBezTo>
                  <a:pt x="64" y="93"/>
                  <a:pt x="65" y="93"/>
                  <a:pt x="66" y="93"/>
                </a:cubicBezTo>
                <a:cubicBezTo>
                  <a:pt x="67" y="92"/>
                  <a:pt x="68" y="92"/>
                  <a:pt x="70" y="92"/>
                </a:cubicBezTo>
                <a:cubicBezTo>
                  <a:pt x="71" y="92"/>
                  <a:pt x="72" y="92"/>
                  <a:pt x="74" y="93"/>
                </a:cubicBezTo>
                <a:cubicBezTo>
                  <a:pt x="74" y="93"/>
                  <a:pt x="74" y="93"/>
                  <a:pt x="74" y="93"/>
                </a:cubicBezTo>
                <a:cubicBezTo>
                  <a:pt x="74" y="93"/>
                  <a:pt x="74" y="93"/>
                  <a:pt x="74" y="93"/>
                </a:cubicBezTo>
                <a:cubicBezTo>
                  <a:pt x="74" y="93"/>
                  <a:pt x="74" y="93"/>
                  <a:pt x="74" y="93"/>
                </a:cubicBezTo>
                <a:cubicBezTo>
                  <a:pt x="74" y="93"/>
                  <a:pt x="74" y="93"/>
                  <a:pt x="74" y="93"/>
                </a:cubicBezTo>
                <a:cubicBezTo>
                  <a:pt x="74" y="93"/>
                  <a:pt x="74" y="93"/>
                  <a:pt x="74" y="93"/>
                </a:cubicBezTo>
                <a:cubicBezTo>
                  <a:pt x="74" y="93"/>
                  <a:pt x="74" y="93"/>
                  <a:pt x="74" y="93"/>
                </a:cubicBezTo>
                <a:cubicBezTo>
                  <a:pt x="74" y="93"/>
                  <a:pt x="75" y="93"/>
                  <a:pt x="75" y="93"/>
                </a:cubicBezTo>
                <a:cubicBezTo>
                  <a:pt x="75" y="93"/>
                  <a:pt x="75" y="93"/>
                  <a:pt x="75" y="93"/>
                </a:cubicBezTo>
                <a:cubicBezTo>
                  <a:pt x="75" y="93"/>
                  <a:pt x="75" y="93"/>
                  <a:pt x="75" y="93"/>
                </a:cubicBezTo>
                <a:cubicBezTo>
                  <a:pt x="75" y="93"/>
                  <a:pt x="75" y="93"/>
                  <a:pt x="75" y="93"/>
                </a:cubicBezTo>
                <a:cubicBezTo>
                  <a:pt x="75" y="93"/>
                  <a:pt x="75" y="93"/>
                  <a:pt x="75" y="93"/>
                </a:cubicBezTo>
                <a:cubicBezTo>
                  <a:pt x="75" y="93"/>
                  <a:pt x="76" y="93"/>
                  <a:pt x="76" y="93"/>
                </a:cubicBezTo>
                <a:cubicBezTo>
                  <a:pt x="76" y="93"/>
                  <a:pt x="76" y="93"/>
                  <a:pt x="76" y="93"/>
                </a:cubicBezTo>
                <a:cubicBezTo>
                  <a:pt x="76" y="93"/>
                  <a:pt x="76" y="93"/>
                  <a:pt x="76" y="93"/>
                </a:cubicBezTo>
                <a:cubicBezTo>
                  <a:pt x="76" y="93"/>
                  <a:pt x="76" y="93"/>
                  <a:pt x="76" y="93"/>
                </a:cubicBezTo>
                <a:cubicBezTo>
                  <a:pt x="76" y="93"/>
                  <a:pt x="76" y="93"/>
                  <a:pt x="76" y="93"/>
                </a:cubicBezTo>
                <a:cubicBezTo>
                  <a:pt x="77" y="92"/>
                  <a:pt x="79" y="92"/>
                  <a:pt x="80" y="92"/>
                </a:cubicBezTo>
                <a:cubicBezTo>
                  <a:pt x="84" y="92"/>
                  <a:pt x="88" y="95"/>
                  <a:pt x="88" y="99"/>
                </a:cubicBezTo>
                <a:cubicBezTo>
                  <a:pt x="88" y="100"/>
                  <a:pt x="88" y="100"/>
                  <a:pt x="88" y="100"/>
                </a:cubicBezTo>
                <a:cubicBezTo>
                  <a:pt x="10" y="100"/>
                  <a:pt x="10" y="100"/>
                  <a:pt x="10" y="100"/>
                </a:cubicBezTo>
                <a:cubicBezTo>
                  <a:pt x="10" y="99"/>
                  <a:pt x="10" y="99"/>
                  <a:pt x="10" y="99"/>
                </a:cubicBezTo>
                <a:close/>
                <a:moveTo>
                  <a:pt x="93" y="145"/>
                </a:moveTo>
                <a:cubicBezTo>
                  <a:pt x="34" y="145"/>
                  <a:pt x="34" y="145"/>
                  <a:pt x="34" y="145"/>
                </a:cubicBezTo>
                <a:cubicBezTo>
                  <a:pt x="32" y="145"/>
                  <a:pt x="31" y="146"/>
                  <a:pt x="31" y="147"/>
                </a:cubicBezTo>
                <a:cubicBezTo>
                  <a:pt x="31" y="149"/>
                  <a:pt x="32" y="150"/>
                  <a:pt x="34" y="150"/>
                </a:cubicBezTo>
                <a:cubicBezTo>
                  <a:pt x="83" y="150"/>
                  <a:pt x="83" y="150"/>
                  <a:pt x="83" y="150"/>
                </a:cubicBezTo>
                <a:cubicBezTo>
                  <a:pt x="83" y="155"/>
                  <a:pt x="83" y="155"/>
                  <a:pt x="83" y="155"/>
                </a:cubicBezTo>
                <a:cubicBezTo>
                  <a:pt x="15" y="155"/>
                  <a:pt x="15" y="155"/>
                  <a:pt x="15" y="155"/>
                </a:cubicBezTo>
                <a:cubicBezTo>
                  <a:pt x="15" y="150"/>
                  <a:pt x="15" y="150"/>
                  <a:pt x="15" y="150"/>
                </a:cubicBezTo>
                <a:cubicBezTo>
                  <a:pt x="23" y="150"/>
                  <a:pt x="23" y="150"/>
                  <a:pt x="23" y="150"/>
                </a:cubicBezTo>
                <a:cubicBezTo>
                  <a:pt x="25" y="150"/>
                  <a:pt x="26" y="149"/>
                  <a:pt x="26" y="147"/>
                </a:cubicBezTo>
                <a:cubicBezTo>
                  <a:pt x="26" y="146"/>
                  <a:pt x="25" y="145"/>
                  <a:pt x="23" y="145"/>
                </a:cubicBezTo>
                <a:cubicBezTo>
                  <a:pt x="5" y="145"/>
                  <a:pt x="5" y="145"/>
                  <a:pt x="5" y="145"/>
                </a:cubicBezTo>
                <a:cubicBezTo>
                  <a:pt x="5" y="116"/>
                  <a:pt x="5" y="116"/>
                  <a:pt x="5" y="116"/>
                </a:cubicBezTo>
                <a:cubicBezTo>
                  <a:pt x="93" y="116"/>
                  <a:pt x="93" y="116"/>
                  <a:pt x="93" y="116"/>
                </a:cubicBezTo>
                <a:lnTo>
                  <a:pt x="93" y="145"/>
                </a:lnTo>
                <a:close/>
                <a:moveTo>
                  <a:pt x="93" y="110"/>
                </a:moveTo>
                <a:cubicBezTo>
                  <a:pt x="5" y="110"/>
                  <a:pt x="5" y="110"/>
                  <a:pt x="5" y="110"/>
                </a:cubicBezTo>
                <a:cubicBezTo>
                  <a:pt x="5" y="105"/>
                  <a:pt x="5" y="105"/>
                  <a:pt x="5" y="105"/>
                </a:cubicBezTo>
                <a:cubicBezTo>
                  <a:pt x="93" y="105"/>
                  <a:pt x="93" y="105"/>
                  <a:pt x="93" y="105"/>
                </a:cubicBezTo>
                <a:lnTo>
                  <a:pt x="93" y="110"/>
                </a:lnTo>
                <a:close/>
                <a:moveTo>
                  <a:pt x="44" y="31"/>
                </a:moveTo>
                <a:cubicBezTo>
                  <a:pt x="45" y="31"/>
                  <a:pt x="46" y="32"/>
                  <a:pt x="46" y="34"/>
                </a:cubicBezTo>
                <a:cubicBezTo>
                  <a:pt x="46" y="35"/>
                  <a:pt x="45" y="36"/>
                  <a:pt x="44" y="36"/>
                </a:cubicBezTo>
                <a:cubicBezTo>
                  <a:pt x="42" y="36"/>
                  <a:pt x="41" y="35"/>
                  <a:pt x="41" y="34"/>
                </a:cubicBezTo>
                <a:cubicBezTo>
                  <a:pt x="41" y="32"/>
                  <a:pt x="42" y="31"/>
                  <a:pt x="44" y="31"/>
                </a:cubicBezTo>
                <a:close/>
                <a:moveTo>
                  <a:pt x="54" y="21"/>
                </a:moveTo>
                <a:cubicBezTo>
                  <a:pt x="56" y="21"/>
                  <a:pt x="57" y="22"/>
                  <a:pt x="57" y="23"/>
                </a:cubicBezTo>
                <a:cubicBezTo>
                  <a:pt x="57" y="25"/>
                  <a:pt x="56" y="26"/>
                  <a:pt x="54" y="26"/>
                </a:cubicBezTo>
                <a:cubicBezTo>
                  <a:pt x="53" y="26"/>
                  <a:pt x="52" y="25"/>
                  <a:pt x="52" y="23"/>
                </a:cubicBezTo>
                <a:cubicBezTo>
                  <a:pt x="52" y="22"/>
                  <a:pt x="53" y="21"/>
                  <a:pt x="54" y="2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64" name="Freeform 463">
            <a:extLst>
              <a:ext uri="{FF2B5EF4-FFF2-40B4-BE49-F238E27FC236}">
                <a16:creationId xmlns:a16="http://schemas.microsoft.com/office/drawing/2014/main" xmlns="" id="{752C2574-6B14-4B91-B1CC-56D4DC457AAA}"/>
              </a:ext>
            </a:extLst>
          </p:cNvPr>
          <p:cNvSpPr>
            <a:spLocks noEditPoints="1"/>
          </p:cNvSpPr>
          <p:nvPr/>
        </p:nvSpPr>
        <p:spPr bwMode="auto">
          <a:xfrm>
            <a:off x="1524000" y="4700588"/>
            <a:ext cx="546100" cy="550863"/>
          </a:xfrm>
          <a:custGeom>
            <a:avLst/>
            <a:gdLst>
              <a:gd name="T0" fmla="*/ 16 w 160"/>
              <a:gd name="T1" fmla="*/ 24 h 160"/>
              <a:gd name="T2" fmla="*/ 34 w 160"/>
              <a:gd name="T3" fmla="*/ 82 h 160"/>
              <a:gd name="T4" fmla="*/ 37 w 160"/>
              <a:gd name="T5" fmla="*/ 79 h 160"/>
              <a:gd name="T6" fmla="*/ 27 w 160"/>
              <a:gd name="T7" fmla="*/ 34 h 160"/>
              <a:gd name="T8" fmla="*/ 24 w 160"/>
              <a:gd name="T9" fmla="*/ 31 h 160"/>
              <a:gd name="T10" fmla="*/ 83 w 160"/>
              <a:gd name="T11" fmla="*/ 82 h 160"/>
              <a:gd name="T12" fmla="*/ 77 w 160"/>
              <a:gd name="T13" fmla="*/ 21 h 160"/>
              <a:gd name="T14" fmla="*/ 80 w 160"/>
              <a:gd name="T15" fmla="*/ 18 h 160"/>
              <a:gd name="T16" fmla="*/ 90 w 160"/>
              <a:gd name="T17" fmla="*/ 74 h 160"/>
              <a:gd name="T18" fmla="*/ 88 w 160"/>
              <a:gd name="T19" fmla="*/ 71 h 160"/>
              <a:gd name="T20" fmla="*/ 83 w 160"/>
              <a:gd name="T21" fmla="*/ 61 h 160"/>
              <a:gd name="T22" fmla="*/ 131 w 160"/>
              <a:gd name="T23" fmla="*/ 51 h 160"/>
              <a:gd name="T24" fmla="*/ 133 w 160"/>
              <a:gd name="T25" fmla="*/ 48 h 160"/>
              <a:gd name="T26" fmla="*/ 144 w 160"/>
              <a:gd name="T27" fmla="*/ 84 h 160"/>
              <a:gd name="T28" fmla="*/ 141 w 160"/>
              <a:gd name="T29" fmla="*/ 82 h 160"/>
              <a:gd name="T30" fmla="*/ 146 w 160"/>
              <a:gd name="T31" fmla="*/ 40 h 160"/>
              <a:gd name="T32" fmla="*/ 160 w 160"/>
              <a:gd name="T33" fmla="*/ 147 h 160"/>
              <a:gd name="T34" fmla="*/ 3 w 160"/>
              <a:gd name="T35" fmla="*/ 160 h 160"/>
              <a:gd name="T36" fmla="*/ 3 w 160"/>
              <a:gd name="T37" fmla="*/ 145 h 160"/>
              <a:gd name="T38" fmla="*/ 19 w 160"/>
              <a:gd name="T39" fmla="*/ 134 h 160"/>
              <a:gd name="T40" fmla="*/ 3 w 160"/>
              <a:gd name="T41" fmla="*/ 23 h 160"/>
              <a:gd name="T42" fmla="*/ 50 w 160"/>
              <a:gd name="T43" fmla="*/ 82 h 160"/>
              <a:gd name="T44" fmla="*/ 48 w 160"/>
              <a:gd name="T45" fmla="*/ 134 h 160"/>
              <a:gd name="T46" fmla="*/ 16 w 160"/>
              <a:gd name="T47" fmla="*/ 139 h 160"/>
              <a:gd name="T48" fmla="*/ 144 w 160"/>
              <a:gd name="T49" fmla="*/ 139 h 160"/>
              <a:gd name="T50" fmla="*/ 58 w 160"/>
              <a:gd name="T51" fmla="*/ 134 h 160"/>
              <a:gd name="T52" fmla="*/ 57 w 160"/>
              <a:gd name="T53" fmla="*/ 82 h 160"/>
              <a:gd name="T54" fmla="*/ 103 w 160"/>
              <a:gd name="T55" fmla="*/ 23 h 160"/>
              <a:gd name="T56" fmla="*/ 88 w 160"/>
              <a:gd name="T57" fmla="*/ 134 h 160"/>
              <a:gd name="T58" fmla="*/ 110 w 160"/>
              <a:gd name="T59" fmla="*/ 82 h 160"/>
              <a:gd name="T60" fmla="*/ 115 w 160"/>
              <a:gd name="T61" fmla="*/ 71 h 160"/>
              <a:gd name="T62" fmla="*/ 151 w 160"/>
              <a:gd name="T63" fmla="*/ 82 h 160"/>
              <a:gd name="T64" fmla="*/ 115 w 160"/>
              <a:gd name="T65" fmla="*/ 23 h 160"/>
              <a:gd name="T66" fmla="*/ 110 w 160"/>
              <a:gd name="T67" fmla="*/ 61 h 160"/>
              <a:gd name="T68" fmla="*/ 157 w 160"/>
              <a:gd name="T69" fmla="*/ 23 h 160"/>
              <a:gd name="T70" fmla="*/ 141 w 160"/>
              <a:gd name="T71" fmla="*/ 134 h 160"/>
              <a:gd name="T72" fmla="*/ 157 w 160"/>
              <a:gd name="T73" fmla="*/ 145 h 160"/>
              <a:gd name="T74" fmla="*/ 98 w 160"/>
              <a:gd name="T75" fmla="*/ 82 h 160"/>
              <a:gd name="T76" fmla="*/ 62 w 160"/>
              <a:gd name="T77" fmla="*/ 23 h 160"/>
              <a:gd name="T78" fmla="*/ 83 w 160"/>
              <a:gd name="T79" fmla="*/ 105 h 160"/>
              <a:gd name="T80" fmla="*/ 77 w 160"/>
              <a:gd name="T81" fmla="*/ 134 h 160"/>
              <a:gd name="T82" fmla="*/ 136 w 160"/>
              <a:gd name="T83" fmla="*/ 105 h 160"/>
              <a:gd name="T84" fmla="*/ 131 w 160"/>
              <a:gd name="T85" fmla="*/ 134 h 160"/>
              <a:gd name="T86" fmla="*/ 29 w 160"/>
              <a:gd name="T87" fmla="*/ 105 h 160"/>
              <a:gd name="T88" fmla="*/ 24 w 160"/>
              <a:gd name="T89" fmla="*/ 134 h 160"/>
              <a:gd name="T90" fmla="*/ 27 w 160"/>
              <a:gd name="T91" fmla="*/ 100 h 160"/>
              <a:gd name="T92" fmla="*/ 27 w 160"/>
              <a:gd name="T93" fmla="*/ 5 h 160"/>
              <a:gd name="T94" fmla="*/ 27 w 160"/>
              <a:gd name="T95" fmla="*/ 100 h 160"/>
              <a:gd name="T96" fmla="*/ 5 w 160"/>
              <a:gd name="T97" fmla="*/ 155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160" h="160">
                <a:moveTo>
                  <a:pt x="16" y="18"/>
                </a:moveTo>
                <a:cubicBezTo>
                  <a:pt x="18" y="18"/>
                  <a:pt x="19" y="20"/>
                  <a:pt x="19" y="21"/>
                </a:cubicBezTo>
                <a:cubicBezTo>
                  <a:pt x="19" y="22"/>
                  <a:pt x="18" y="24"/>
                  <a:pt x="16" y="24"/>
                </a:cubicBezTo>
                <a:cubicBezTo>
                  <a:pt x="15" y="24"/>
                  <a:pt x="14" y="22"/>
                  <a:pt x="14" y="21"/>
                </a:cubicBezTo>
                <a:cubicBezTo>
                  <a:pt x="14" y="20"/>
                  <a:pt x="15" y="18"/>
                  <a:pt x="16" y="18"/>
                </a:cubicBezTo>
                <a:close/>
                <a:moveTo>
                  <a:pt x="34" y="82"/>
                </a:moveTo>
                <a:cubicBezTo>
                  <a:pt x="34" y="83"/>
                  <a:pt x="36" y="84"/>
                  <a:pt x="37" y="84"/>
                </a:cubicBezTo>
                <a:cubicBezTo>
                  <a:pt x="38" y="84"/>
                  <a:pt x="40" y="83"/>
                  <a:pt x="40" y="82"/>
                </a:cubicBezTo>
                <a:cubicBezTo>
                  <a:pt x="40" y="80"/>
                  <a:pt x="38" y="79"/>
                  <a:pt x="37" y="79"/>
                </a:cubicBezTo>
                <a:cubicBezTo>
                  <a:pt x="36" y="79"/>
                  <a:pt x="34" y="80"/>
                  <a:pt x="34" y="82"/>
                </a:cubicBezTo>
                <a:close/>
                <a:moveTo>
                  <a:pt x="24" y="31"/>
                </a:moveTo>
                <a:cubicBezTo>
                  <a:pt x="24" y="33"/>
                  <a:pt x="25" y="34"/>
                  <a:pt x="27" y="34"/>
                </a:cubicBezTo>
                <a:cubicBezTo>
                  <a:pt x="28" y="34"/>
                  <a:pt x="29" y="33"/>
                  <a:pt x="29" y="31"/>
                </a:cubicBezTo>
                <a:cubicBezTo>
                  <a:pt x="29" y="30"/>
                  <a:pt x="28" y="29"/>
                  <a:pt x="27" y="29"/>
                </a:cubicBezTo>
                <a:cubicBezTo>
                  <a:pt x="25" y="29"/>
                  <a:pt x="24" y="30"/>
                  <a:pt x="24" y="31"/>
                </a:cubicBezTo>
                <a:close/>
                <a:moveTo>
                  <a:pt x="77" y="82"/>
                </a:moveTo>
                <a:cubicBezTo>
                  <a:pt x="77" y="83"/>
                  <a:pt x="79" y="84"/>
                  <a:pt x="80" y="84"/>
                </a:cubicBezTo>
                <a:cubicBezTo>
                  <a:pt x="81" y="84"/>
                  <a:pt x="83" y="83"/>
                  <a:pt x="83" y="82"/>
                </a:cubicBezTo>
                <a:cubicBezTo>
                  <a:pt x="83" y="80"/>
                  <a:pt x="81" y="79"/>
                  <a:pt x="80" y="79"/>
                </a:cubicBezTo>
                <a:cubicBezTo>
                  <a:pt x="79" y="79"/>
                  <a:pt x="77" y="80"/>
                  <a:pt x="77" y="82"/>
                </a:cubicBezTo>
                <a:close/>
                <a:moveTo>
                  <a:pt x="77" y="21"/>
                </a:moveTo>
                <a:cubicBezTo>
                  <a:pt x="77" y="22"/>
                  <a:pt x="79" y="24"/>
                  <a:pt x="80" y="24"/>
                </a:cubicBezTo>
                <a:cubicBezTo>
                  <a:pt x="81" y="24"/>
                  <a:pt x="83" y="22"/>
                  <a:pt x="83" y="21"/>
                </a:cubicBezTo>
                <a:cubicBezTo>
                  <a:pt x="83" y="20"/>
                  <a:pt x="81" y="18"/>
                  <a:pt x="80" y="18"/>
                </a:cubicBezTo>
                <a:cubicBezTo>
                  <a:pt x="79" y="18"/>
                  <a:pt x="77" y="20"/>
                  <a:pt x="77" y="21"/>
                </a:cubicBezTo>
                <a:close/>
                <a:moveTo>
                  <a:pt x="88" y="71"/>
                </a:moveTo>
                <a:cubicBezTo>
                  <a:pt x="88" y="73"/>
                  <a:pt x="89" y="74"/>
                  <a:pt x="90" y="74"/>
                </a:cubicBezTo>
                <a:cubicBezTo>
                  <a:pt x="92" y="74"/>
                  <a:pt x="93" y="73"/>
                  <a:pt x="93" y="71"/>
                </a:cubicBezTo>
                <a:cubicBezTo>
                  <a:pt x="93" y="70"/>
                  <a:pt x="92" y="69"/>
                  <a:pt x="90" y="69"/>
                </a:cubicBezTo>
                <a:cubicBezTo>
                  <a:pt x="89" y="69"/>
                  <a:pt x="88" y="70"/>
                  <a:pt x="88" y="71"/>
                </a:cubicBezTo>
                <a:close/>
                <a:moveTo>
                  <a:pt x="77" y="61"/>
                </a:moveTo>
                <a:cubicBezTo>
                  <a:pt x="77" y="63"/>
                  <a:pt x="79" y="64"/>
                  <a:pt x="80" y="64"/>
                </a:cubicBezTo>
                <a:cubicBezTo>
                  <a:pt x="81" y="64"/>
                  <a:pt x="83" y="63"/>
                  <a:pt x="83" y="61"/>
                </a:cubicBezTo>
                <a:cubicBezTo>
                  <a:pt x="83" y="60"/>
                  <a:pt x="81" y="58"/>
                  <a:pt x="80" y="58"/>
                </a:cubicBezTo>
                <a:cubicBezTo>
                  <a:pt x="79" y="58"/>
                  <a:pt x="77" y="60"/>
                  <a:pt x="77" y="61"/>
                </a:cubicBezTo>
                <a:close/>
                <a:moveTo>
                  <a:pt x="131" y="51"/>
                </a:moveTo>
                <a:cubicBezTo>
                  <a:pt x="131" y="52"/>
                  <a:pt x="132" y="53"/>
                  <a:pt x="133" y="53"/>
                </a:cubicBezTo>
                <a:cubicBezTo>
                  <a:pt x="135" y="53"/>
                  <a:pt x="136" y="52"/>
                  <a:pt x="136" y="51"/>
                </a:cubicBezTo>
                <a:cubicBezTo>
                  <a:pt x="136" y="49"/>
                  <a:pt x="135" y="48"/>
                  <a:pt x="133" y="48"/>
                </a:cubicBezTo>
                <a:cubicBezTo>
                  <a:pt x="132" y="48"/>
                  <a:pt x="131" y="49"/>
                  <a:pt x="131" y="51"/>
                </a:cubicBezTo>
                <a:close/>
                <a:moveTo>
                  <a:pt x="141" y="82"/>
                </a:moveTo>
                <a:cubicBezTo>
                  <a:pt x="141" y="83"/>
                  <a:pt x="142" y="84"/>
                  <a:pt x="144" y="84"/>
                </a:cubicBezTo>
                <a:cubicBezTo>
                  <a:pt x="145" y="84"/>
                  <a:pt x="146" y="83"/>
                  <a:pt x="146" y="82"/>
                </a:cubicBezTo>
                <a:cubicBezTo>
                  <a:pt x="146" y="80"/>
                  <a:pt x="145" y="79"/>
                  <a:pt x="144" y="79"/>
                </a:cubicBezTo>
                <a:cubicBezTo>
                  <a:pt x="142" y="79"/>
                  <a:pt x="141" y="80"/>
                  <a:pt x="141" y="82"/>
                </a:cubicBezTo>
                <a:close/>
                <a:moveTo>
                  <a:pt x="141" y="40"/>
                </a:moveTo>
                <a:cubicBezTo>
                  <a:pt x="141" y="42"/>
                  <a:pt x="142" y="43"/>
                  <a:pt x="144" y="43"/>
                </a:cubicBezTo>
                <a:cubicBezTo>
                  <a:pt x="145" y="43"/>
                  <a:pt x="146" y="42"/>
                  <a:pt x="146" y="40"/>
                </a:cubicBezTo>
                <a:cubicBezTo>
                  <a:pt x="146" y="39"/>
                  <a:pt x="145" y="38"/>
                  <a:pt x="144" y="38"/>
                </a:cubicBezTo>
                <a:cubicBezTo>
                  <a:pt x="142" y="38"/>
                  <a:pt x="141" y="39"/>
                  <a:pt x="141" y="40"/>
                </a:cubicBezTo>
                <a:close/>
                <a:moveTo>
                  <a:pt x="160" y="147"/>
                </a:moveTo>
                <a:cubicBezTo>
                  <a:pt x="160" y="157"/>
                  <a:pt x="160" y="157"/>
                  <a:pt x="160" y="157"/>
                </a:cubicBezTo>
                <a:cubicBezTo>
                  <a:pt x="160" y="159"/>
                  <a:pt x="159" y="160"/>
                  <a:pt x="157" y="160"/>
                </a:cubicBezTo>
                <a:cubicBezTo>
                  <a:pt x="3" y="160"/>
                  <a:pt x="3" y="160"/>
                  <a:pt x="3" y="160"/>
                </a:cubicBezTo>
                <a:cubicBezTo>
                  <a:pt x="1" y="160"/>
                  <a:pt x="0" y="159"/>
                  <a:pt x="0" y="157"/>
                </a:cubicBezTo>
                <a:cubicBezTo>
                  <a:pt x="0" y="147"/>
                  <a:pt x="0" y="147"/>
                  <a:pt x="0" y="147"/>
                </a:cubicBezTo>
                <a:cubicBezTo>
                  <a:pt x="0" y="146"/>
                  <a:pt x="1" y="145"/>
                  <a:pt x="3" y="145"/>
                </a:cubicBezTo>
                <a:cubicBezTo>
                  <a:pt x="4" y="145"/>
                  <a:pt x="4" y="145"/>
                  <a:pt x="4" y="145"/>
                </a:cubicBezTo>
                <a:cubicBezTo>
                  <a:pt x="5" y="139"/>
                  <a:pt x="10" y="134"/>
                  <a:pt x="16" y="134"/>
                </a:cubicBezTo>
                <a:cubicBezTo>
                  <a:pt x="19" y="134"/>
                  <a:pt x="19" y="134"/>
                  <a:pt x="19" y="134"/>
                </a:cubicBezTo>
                <a:cubicBezTo>
                  <a:pt x="19" y="104"/>
                  <a:pt x="19" y="104"/>
                  <a:pt x="19" y="104"/>
                </a:cubicBezTo>
                <a:cubicBezTo>
                  <a:pt x="10" y="100"/>
                  <a:pt x="3" y="92"/>
                  <a:pt x="3" y="82"/>
                </a:cubicBezTo>
                <a:cubicBezTo>
                  <a:pt x="3" y="23"/>
                  <a:pt x="3" y="23"/>
                  <a:pt x="3" y="23"/>
                </a:cubicBezTo>
                <a:cubicBezTo>
                  <a:pt x="3" y="10"/>
                  <a:pt x="14" y="0"/>
                  <a:pt x="27" y="0"/>
                </a:cubicBezTo>
                <a:cubicBezTo>
                  <a:pt x="39" y="0"/>
                  <a:pt x="50" y="10"/>
                  <a:pt x="50" y="23"/>
                </a:cubicBezTo>
                <a:cubicBezTo>
                  <a:pt x="50" y="82"/>
                  <a:pt x="50" y="82"/>
                  <a:pt x="50" y="82"/>
                </a:cubicBezTo>
                <a:cubicBezTo>
                  <a:pt x="50" y="92"/>
                  <a:pt x="43" y="100"/>
                  <a:pt x="34" y="104"/>
                </a:cubicBezTo>
                <a:cubicBezTo>
                  <a:pt x="34" y="134"/>
                  <a:pt x="34" y="134"/>
                  <a:pt x="34" y="134"/>
                </a:cubicBezTo>
                <a:cubicBezTo>
                  <a:pt x="48" y="134"/>
                  <a:pt x="48" y="134"/>
                  <a:pt x="48" y="134"/>
                </a:cubicBezTo>
                <a:cubicBezTo>
                  <a:pt x="50" y="134"/>
                  <a:pt x="51" y="135"/>
                  <a:pt x="51" y="137"/>
                </a:cubicBezTo>
                <a:cubicBezTo>
                  <a:pt x="51" y="138"/>
                  <a:pt x="50" y="139"/>
                  <a:pt x="48" y="139"/>
                </a:cubicBezTo>
                <a:cubicBezTo>
                  <a:pt x="16" y="139"/>
                  <a:pt x="16" y="139"/>
                  <a:pt x="16" y="139"/>
                </a:cubicBezTo>
                <a:cubicBezTo>
                  <a:pt x="13" y="139"/>
                  <a:pt x="10" y="142"/>
                  <a:pt x="9" y="145"/>
                </a:cubicBezTo>
                <a:cubicBezTo>
                  <a:pt x="151" y="145"/>
                  <a:pt x="151" y="145"/>
                  <a:pt x="151" y="145"/>
                </a:cubicBezTo>
                <a:cubicBezTo>
                  <a:pt x="150" y="142"/>
                  <a:pt x="147" y="139"/>
                  <a:pt x="144" y="139"/>
                </a:cubicBezTo>
                <a:cubicBezTo>
                  <a:pt x="58" y="139"/>
                  <a:pt x="58" y="139"/>
                  <a:pt x="58" y="139"/>
                </a:cubicBezTo>
                <a:cubicBezTo>
                  <a:pt x="57" y="139"/>
                  <a:pt x="56" y="138"/>
                  <a:pt x="56" y="137"/>
                </a:cubicBezTo>
                <a:cubicBezTo>
                  <a:pt x="56" y="135"/>
                  <a:pt x="57" y="134"/>
                  <a:pt x="58" y="134"/>
                </a:cubicBezTo>
                <a:cubicBezTo>
                  <a:pt x="72" y="134"/>
                  <a:pt x="72" y="134"/>
                  <a:pt x="72" y="134"/>
                </a:cubicBezTo>
                <a:cubicBezTo>
                  <a:pt x="72" y="104"/>
                  <a:pt x="72" y="104"/>
                  <a:pt x="72" y="104"/>
                </a:cubicBezTo>
                <a:cubicBezTo>
                  <a:pt x="63" y="100"/>
                  <a:pt x="57" y="92"/>
                  <a:pt x="57" y="82"/>
                </a:cubicBezTo>
                <a:cubicBezTo>
                  <a:pt x="57" y="23"/>
                  <a:pt x="57" y="23"/>
                  <a:pt x="57" y="23"/>
                </a:cubicBezTo>
                <a:cubicBezTo>
                  <a:pt x="57" y="10"/>
                  <a:pt x="67" y="0"/>
                  <a:pt x="80" y="0"/>
                </a:cubicBezTo>
                <a:cubicBezTo>
                  <a:pt x="93" y="0"/>
                  <a:pt x="103" y="10"/>
                  <a:pt x="103" y="23"/>
                </a:cubicBezTo>
                <a:cubicBezTo>
                  <a:pt x="103" y="82"/>
                  <a:pt x="103" y="82"/>
                  <a:pt x="103" y="82"/>
                </a:cubicBezTo>
                <a:cubicBezTo>
                  <a:pt x="103" y="92"/>
                  <a:pt x="97" y="100"/>
                  <a:pt x="88" y="104"/>
                </a:cubicBezTo>
                <a:cubicBezTo>
                  <a:pt x="88" y="134"/>
                  <a:pt x="88" y="134"/>
                  <a:pt x="88" y="134"/>
                </a:cubicBezTo>
                <a:cubicBezTo>
                  <a:pt x="126" y="134"/>
                  <a:pt x="126" y="134"/>
                  <a:pt x="126" y="134"/>
                </a:cubicBezTo>
                <a:cubicBezTo>
                  <a:pt x="126" y="104"/>
                  <a:pt x="126" y="104"/>
                  <a:pt x="126" y="104"/>
                </a:cubicBezTo>
                <a:cubicBezTo>
                  <a:pt x="117" y="100"/>
                  <a:pt x="110" y="92"/>
                  <a:pt x="110" y="82"/>
                </a:cubicBezTo>
                <a:cubicBezTo>
                  <a:pt x="110" y="71"/>
                  <a:pt x="110" y="71"/>
                  <a:pt x="110" y="71"/>
                </a:cubicBezTo>
                <a:cubicBezTo>
                  <a:pt x="110" y="70"/>
                  <a:pt x="111" y="69"/>
                  <a:pt x="113" y="69"/>
                </a:cubicBezTo>
                <a:cubicBezTo>
                  <a:pt x="114" y="69"/>
                  <a:pt x="115" y="70"/>
                  <a:pt x="115" y="71"/>
                </a:cubicBezTo>
                <a:cubicBezTo>
                  <a:pt x="115" y="82"/>
                  <a:pt x="115" y="82"/>
                  <a:pt x="115" y="82"/>
                </a:cubicBezTo>
                <a:cubicBezTo>
                  <a:pt x="115" y="92"/>
                  <a:pt x="123" y="100"/>
                  <a:pt x="133" y="100"/>
                </a:cubicBezTo>
                <a:cubicBezTo>
                  <a:pt x="143" y="100"/>
                  <a:pt x="151" y="92"/>
                  <a:pt x="151" y="82"/>
                </a:cubicBezTo>
                <a:cubicBezTo>
                  <a:pt x="151" y="23"/>
                  <a:pt x="151" y="23"/>
                  <a:pt x="151" y="23"/>
                </a:cubicBezTo>
                <a:cubicBezTo>
                  <a:pt x="151" y="13"/>
                  <a:pt x="143" y="5"/>
                  <a:pt x="133" y="5"/>
                </a:cubicBezTo>
                <a:cubicBezTo>
                  <a:pt x="123" y="5"/>
                  <a:pt x="115" y="13"/>
                  <a:pt x="115" y="23"/>
                </a:cubicBezTo>
                <a:cubicBezTo>
                  <a:pt x="115" y="61"/>
                  <a:pt x="115" y="61"/>
                  <a:pt x="115" y="61"/>
                </a:cubicBezTo>
                <a:cubicBezTo>
                  <a:pt x="115" y="63"/>
                  <a:pt x="114" y="64"/>
                  <a:pt x="113" y="64"/>
                </a:cubicBezTo>
                <a:cubicBezTo>
                  <a:pt x="111" y="64"/>
                  <a:pt x="110" y="63"/>
                  <a:pt x="110" y="61"/>
                </a:cubicBezTo>
                <a:cubicBezTo>
                  <a:pt x="110" y="23"/>
                  <a:pt x="110" y="23"/>
                  <a:pt x="110" y="23"/>
                </a:cubicBezTo>
                <a:cubicBezTo>
                  <a:pt x="110" y="10"/>
                  <a:pt x="121" y="0"/>
                  <a:pt x="133" y="0"/>
                </a:cubicBezTo>
                <a:cubicBezTo>
                  <a:pt x="146" y="0"/>
                  <a:pt x="157" y="10"/>
                  <a:pt x="157" y="23"/>
                </a:cubicBezTo>
                <a:cubicBezTo>
                  <a:pt x="157" y="82"/>
                  <a:pt x="157" y="82"/>
                  <a:pt x="157" y="82"/>
                </a:cubicBezTo>
                <a:cubicBezTo>
                  <a:pt x="157" y="92"/>
                  <a:pt x="150" y="100"/>
                  <a:pt x="141" y="104"/>
                </a:cubicBezTo>
                <a:cubicBezTo>
                  <a:pt x="141" y="134"/>
                  <a:pt x="141" y="134"/>
                  <a:pt x="141" y="134"/>
                </a:cubicBezTo>
                <a:cubicBezTo>
                  <a:pt x="144" y="134"/>
                  <a:pt x="144" y="134"/>
                  <a:pt x="144" y="134"/>
                </a:cubicBezTo>
                <a:cubicBezTo>
                  <a:pt x="150" y="134"/>
                  <a:pt x="155" y="139"/>
                  <a:pt x="156" y="145"/>
                </a:cubicBezTo>
                <a:cubicBezTo>
                  <a:pt x="157" y="145"/>
                  <a:pt x="157" y="145"/>
                  <a:pt x="157" y="145"/>
                </a:cubicBezTo>
                <a:cubicBezTo>
                  <a:pt x="159" y="145"/>
                  <a:pt x="160" y="146"/>
                  <a:pt x="160" y="147"/>
                </a:cubicBezTo>
                <a:close/>
                <a:moveTo>
                  <a:pt x="80" y="100"/>
                </a:moveTo>
                <a:cubicBezTo>
                  <a:pt x="90" y="100"/>
                  <a:pt x="98" y="92"/>
                  <a:pt x="98" y="82"/>
                </a:cubicBezTo>
                <a:cubicBezTo>
                  <a:pt x="98" y="23"/>
                  <a:pt x="98" y="23"/>
                  <a:pt x="98" y="23"/>
                </a:cubicBezTo>
                <a:cubicBezTo>
                  <a:pt x="98" y="13"/>
                  <a:pt x="90" y="5"/>
                  <a:pt x="80" y="5"/>
                </a:cubicBezTo>
                <a:cubicBezTo>
                  <a:pt x="70" y="5"/>
                  <a:pt x="62" y="13"/>
                  <a:pt x="62" y="23"/>
                </a:cubicBezTo>
                <a:cubicBezTo>
                  <a:pt x="62" y="82"/>
                  <a:pt x="62" y="82"/>
                  <a:pt x="62" y="82"/>
                </a:cubicBezTo>
                <a:cubicBezTo>
                  <a:pt x="62" y="92"/>
                  <a:pt x="70" y="100"/>
                  <a:pt x="80" y="100"/>
                </a:cubicBezTo>
                <a:close/>
                <a:moveTo>
                  <a:pt x="83" y="105"/>
                </a:moveTo>
                <a:cubicBezTo>
                  <a:pt x="82" y="105"/>
                  <a:pt x="81" y="105"/>
                  <a:pt x="80" y="105"/>
                </a:cubicBezTo>
                <a:cubicBezTo>
                  <a:pt x="79" y="105"/>
                  <a:pt x="78" y="105"/>
                  <a:pt x="77" y="105"/>
                </a:cubicBezTo>
                <a:cubicBezTo>
                  <a:pt x="77" y="134"/>
                  <a:pt x="77" y="134"/>
                  <a:pt x="77" y="134"/>
                </a:cubicBezTo>
                <a:cubicBezTo>
                  <a:pt x="83" y="134"/>
                  <a:pt x="83" y="134"/>
                  <a:pt x="83" y="134"/>
                </a:cubicBezTo>
                <a:lnTo>
                  <a:pt x="83" y="105"/>
                </a:lnTo>
                <a:close/>
                <a:moveTo>
                  <a:pt x="136" y="105"/>
                </a:moveTo>
                <a:cubicBezTo>
                  <a:pt x="135" y="105"/>
                  <a:pt x="134" y="105"/>
                  <a:pt x="133" y="105"/>
                </a:cubicBezTo>
                <a:cubicBezTo>
                  <a:pt x="132" y="105"/>
                  <a:pt x="132" y="105"/>
                  <a:pt x="131" y="105"/>
                </a:cubicBezTo>
                <a:cubicBezTo>
                  <a:pt x="131" y="134"/>
                  <a:pt x="131" y="134"/>
                  <a:pt x="131" y="134"/>
                </a:cubicBezTo>
                <a:cubicBezTo>
                  <a:pt x="136" y="134"/>
                  <a:pt x="136" y="134"/>
                  <a:pt x="136" y="134"/>
                </a:cubicBezTo>
                <a:lnTo>
                  <a:pt x="136" y="105"/>
                </a:lnTo>
                <a:close/>
                <a:moveTo>
                  <a:pt x="29" y="105"/>
                </a:moveTo>
                <a:cubicBezTo>
                  <a:pt x="28" y="105"/>
                  <a:pt x="28" y="105"/>
                  <a:pt x="27" y="105"/>
                </a:cubicBezTo>
                <a:cubicBezTo>
                  <a:pt x="26" y="105"/>
                  <a:pt x="25" y="105"/>
                  <a:pt x="24" y="105"/>
                </a:cubicBezTo>
                <a:cubicBezTo>
                  <a:pt x="24" y="134"/>
                  <a:pt x="24" y="134"/>
                  <a:pt x="24" y="134"/>
                </a:cubicBezTo>
                <a:cubicBezTo>
                  <a:pt x="29" y="134"/>
                  <a:pt x="29" y="134"/>
                  <a:pt x="29" y="134"/>
                </a:cubicBezTo>
                <a:lnTo>
                  <a:pt x="29" y="105"/>
                </a:lnTo>
                <a:close/>
                <a:moveTo>
                  <a:pt x="27" y="100"/>
                </a:moveTo>
                <a:cubicBezTo>
                  <a:pt x="37" y="100"/>
                  <a:pt x="45" y="92"/>
                  <a:pt x="45" y="82"/>
                </a:cubicBezTo>
                <a:cubicBezTo>
                  <a:pt x="45" y="23"/>
                  <a:pt x="45" y="23"/>
                  <a:pt x="45" y="23"/>
                </a:cubicBezTo>
                <a:cubicBezTo>
                  <a:pt x="45" y="13"/>
                  <a:pt x="37" y="5"/>
                  <a:pt x="27" y="5"/>
                </a:cubicBezTo>
                <a:cubicBezTo>
                  <a:pt x="17" y="5"/>
                  <a:pt x="9" y="13"/>
                  <a:pt x="9" y="23"/>
                </a:cubicBezTo>
                <a:cubicBezTo>
                  <a:pt x="9" y="82"/>
                  <a:pt x="9" y="82"/>
                  <a:pt x="9" y="82"/>
                </a:cubicBezTo>
                <a:cubicBezTo>
                  <a:pt x="9" y="92"/>
                  <a:pt x="17" y="100"/>
                  <a:pt x="27" y="100"/>
                </a:cubicBezTo>
                <a:close/>
                <a:moveTo>
                  <a:pt x="155" y="150"/>
                </a:moveTo>
                <a:cubicBezTo>
                  <a:pt x="5" y="150"/>
                  <a:pt x="5" y="150"/>
                  <a:pt x="5" y="150"/>
                </a:cubicBezTo>
                <a:cubicBezTo>
                  <a:pt x="5" y="155"/>
                  <a:pt x="5" y="155"/>
                  <a:pt x="5" y="155"/>
                </a:cubicBezTo>
                <a:cubicBezTo>
                  <a:pt x="155" y="155"/>
                  <a:pt x="155" y="155"/>
                  <a:pt x="155" y="155"/>
                </a:cubicBezTo>
                <a:lnTo>
                  <a:pt x="155" y="15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65" name="Freeform 464">
            <a:extLst>
              <a:ext uri="{FF2B5EF4-FFF2-40B4-BE49-F238E27FC236}">
                <a16:creationId xmlns:a16="http://schemas.microsoft.com/office/drawing/2014/main" xmlns="" id="{58B08411-AD3E-4996-8339-43D9ECEA8009}"/>
              </a:ext>
            </a:extLst>
          </p:cNvPr>
          <p:cNvSpPr>
            <a:spLocks noEditPoints="1"/>
          </p:cNvSpPr>
          <p:nvPr/>
        </p:nvSpPr>
        <p:spPr bwMode="auto">
          <a:xfrm>
            <a:off x="1633538" y="5319713"/>
            <a:ext cx="334963" cy="550863"/>
          </a:xfrm>
          <a:custGeom>
            <a:avLst/>
            <a:gdLst>
              <a:gd name="T0" fmla="*/ 82 w 98"/>
              <a:gd name="T1" fmla="*/ 134 h 160"/>
              <a:gd name="T2" fmla="*/ 64 w 98"/>
              <a:gd name="T3" fmla="*/ 110 h 160"/>
              <a:gd name="T4" fmla="*/ 57 w 98"/>
              <a:gd name="T5" fmla="*/ 114 h 160"/>
              <a:gd name="T6" fmla="*/ 63 w 98"/>
              <a:gd name="T7" fmla="*/ 95 h 160"/>
              <a:gd name="T8" fmla="*/ 84 w 98"/>
              <a:gd name="T9" fmla="*/ 84 h 160"/>
              <a:gd name="T10" fmla="*/ 94 w 98"/>
              <a:gd name="T11" fmla="*/ 58 h 160"/>
              <a:gd name="T12" fmla="*/ 94 w 98"/>
              <a:gd name="T13" fmla="*/ 30 h 160"/>
              <a:gd name="T14" fmla="*/ 75 w 98"/>
              <a:gd name="T15" fmla="*/ 11 h 160"/>
              <a:gd name="T16" fmla="*/ 58 w 98"/>
              <a:gd name="T17" fmla="*/ 4 h 160"/>
              <a:gd name="T18" fmla="*/ 35 w 98"/>
              <a:gd name="T19" fmla="*/ 3 h 160"/>
              <a:gd name="T20" fmla="*/ 14 w 98"/>
              <a:gd name="T21" fmla="*/ 14 h 160"/>
              <a:gd name="T22" fmla="*/ 4 w 98"/>
              <a:gd name="T23" fmla="*/ 40 h 160"/>
              <a:gd name="T24" fmla="*/ 4 w 98"/>
              <a:gd name="T25" fmla="*/ 68 h 160"/>
              <a:gd name="T26" fmla="*/ 23 w 98"/>
              <a:gd name="T27" fmla="*/ 87 h 160"/>
              <a:gd name="T28" fmla="*/ 40 w 98"/>
              <a:gd name="T29" fmla="*/ 94 h 160"/>
              <a:gd name="T30" fmla="*/ 36 w 98"/>
              <a:gd name="T31" fmla="*/ 114 h 160"/>
              <a:gd name="T32" fmla="*/ 31 w 98"/>
              <a:gd name="T33" fmla="*/ 113 h 160"/>
              <a:gd name="T34" fmla="*/ 4 w 98"/>
              <a:gd name="T35" fmla="*/ 145 h 160"/>
              <a:gd name="T36" fmla="*/ 0 w 98"/>
              <a:gd name="T37" fmla="*/ 157 h 160"/>
              <a:gd name="T38" fmla="*/ 98 w 98"/>
              <a:gd name="T39" fmla="*/ 157 h 160"/>
              <a:gd name="T40" fmla="*/ 62 w 98"/>
              <a:gd name="T41" fmla="*/ 119 h 160"/>
              <a:gd name="T42" fmla="*/ 57 w 98"/>
              <a:gd name="T43" fmla="*/ 119 h 160"/>
              <a:gd name="T44" fmla="*/ 39 w 98"/>
              <a:gd name="T45" fmla="*/ 89 h 160"/>
              <a:gd name="T46" fmla="*/ 25 w 98"/>
              <a:gd name="T47" fmla="*/ 82 h 160"/>
              <a:gd name="T48" fmla="*/ 16 w 98"/>
              <a:gd name="T49" fmla="*/ 73 h 160"/>
              <a:gd name="T50" fmla="*/ 9 w 98"/>
              <a:gd name="T51" fmla="*/ 59 h 160"/>
              <a:gd name="T52" fmla="*/ 8 w 98"/>
              <a:gd name="T53" fmla="*/ 43 h 160"/>
              <a:gd name="T54" fmla="*/ 14 w 98"/>
              <a:gd name="T55" fmla="*/ 28 h 160"/>
              <a:gd name="T56" fmla="*/ 23 w 98"/>
              <a:gd name="T57" fmla="*/ 16 h 160"/>
              <a:gd name="T58" fmla="*/ 32 w 98"/>
              <a:gd name="T59" fmla="*/ 8 h 160"/>
              <a:gd name="T60" fmla="*/ 49 w 98"/>
              <a:gd name="T61" fmla="*/ 5 h 160"/>
              <a:gd name="T62" fmla="*/ 66 w 98"/>
              <a:gd name="T63" fmla="*/ 8 h 160"/>
              <a:gd name="T64" fmla="*/ 74 w 98"/>
              <a:gd name="T65" fmla="*/ 16 h 160"/>
              <a:gd name="T66" fmla="*/ 84 w 98"/>
              <a:gd name="T67" fmla="*/ 28 h 160"/>
              <a:gd name="T68" fmla="*/ 89 w 98"/>
              <a:gd name="T69" fmla="*/ 43 h 160"/>
              <a:gd name="T70" fmla="*/ 89 w 98"/>
              <a:gd name="T71" fmla="*/ 59 h 160"/>
              <a:gd name="T72" fmla="*/ 82 w 98"/>
              <a:gd name="T73" fmla="*/ 73 h 160"/>
              <a:gd name="T74" fmla="*/ 73 w 98"/>
              <a:gd name="T75" fmla="*/ 82 h 160"/>
              <a:gd name="T76" fmla="*/ 59 w 98"/>
              <a:gd name="T77" fmla="*/ 89 h 160"/>
              <a:gd name="T78" fmla="*/ 43 w 98"/>
              <a:gd name="T79" fmla="*/ 89 h 160"/>
              <a:gd name="T80" fmla="*/ 46 w 98"/>
              <a:gd name="T81" fmla="*/ 98 h 160"/>
              <a:gd name="T82" fmla="*/ 52 w 98"/>
              <a:gd name="T83" fmla="*/ 114 h 160"/>
              <a:gd name="T84" fmla="*/ 52 w 98"/>
              <a:gd name="T85" fmla="*/ 134 h 160"/>
              <a:gd name="T86" fmla="*/ 52 w 98"/>
              <a:gd name="T87" fmla="*/ 119 h 160"/>
              <a:gd name="T88" fmla="*/ 36 w 98"/>
              <a:gd name="T89" fmla="*/ 137 h 160"/>
              <a:gd name="T90" fmla="*/ 41 w 98"/>
              <a:gd name="T91" fmla="*/ 137 h 160"/>
              <a:gd name="T92" fmla="*/ 89 w 98"/>
              <a:gd name="T93" fmla="*/ 145 h 160"/>
              <a:gd name="T94" fmla="*/ 93 w 98"/>
              <a:gd name="T95" fmla="*/ 155 h 160"/>
              <a:gd name="T96" fmla="*/ 93 w 98"/>
              <a:gd name="T97" fmla="*/ 150 h 160"/>
              <a:gd name="T98" fmla="*/ 38 w 98"/>
              <a:gd name="T99" fmla="*/ 24 h 160"/>
              <a:gd name="T100" fmla="*/ 35 w 98"/>
              <a:gd name="T101" fmla="*/ 21 h 160"/>
              <a:gd name="T102" fmla="*/ 46 w 98"/>
              <a:gd name="T103" fmla="*/ 36 h 160"/>
              <a:gd name="T104" fmla="*/ 62 w 98"/>
              <a:gd name="T105" fmla="*/ 72 h 160"/>
              <a:gd name="T106" fmla="*/ 60 w 98"/>
              <a:gd name="T107" fmla="*/ 74 h 160"/>
              <a:gd name="T108" fmla="*/ 75 w 98"/>
              <a:gd name="T109" fmla="*/ 64 h 160"/>
              <a:gd name="T110" fmla="*/ 73 w 98"/>
              <a:gd name="T111" fmla="*/ 61 h 160"/>
              <a:gd name="T112" fmla="*/ 25 w 98"/>
              <a:gd name="T113" fmla="*/ 36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98" h="160">
                <a:moveTo>
                  <a:pt x="95" y="145"/>
                </a:moveTo>
                <a:cubicBezTo>
                  <a:pt x="94" y="145"/>
                  <a:pt x="94" y="145"/>
                  <a:pt x="94" y="145"/>
                </a:cubicBezTo>
                <a:cubicBezTo>
                  <a:pt x="93" y="139"/>
                  <a:pt x="88" y="134"/>
                  <a:pt x="82" y="134"/>
                </a:cubicBezTo>
                <a:cubicBezTo>
                  <a:pt x="67" y="134"/>
                  <a:pt x="67" y="134"/>
                  <a:pt x="67" y="134"/>
                </a:cubicBezTo>
                <a:cubicBezTo>
                  <a:pt x="67" y="113"/>
                  <a:pt x="67" y="113"/>
                  <a:pt x="67" y="113"/>
                </a:cubicBezTo>
                <a:cubicBezTo>
                  <a:pt x="67" y="111"/>
                  <a:pt x="66" y="110"/>
                  <a:pt x="64" y="110"/>
                </a:cubicBezTo>
                <a:cubicBezTo>
                  <a:pt x="63" y="110"/>
                  <a:pt x="62" y="111"/>
                  <a:pt x="62" y="113"/>
                </a:cubicBezTo>
                <a:cubicBezTo>
                  <a:pt x="62" y="114"/>
                  <a:pt x="62" y="114"/>
                  <a:pt x="62" y="114"/>
                </a:cubicBezTo>
                <a:cubicBezTo>
                  <a:pt x="57" y="114"/>
                  <a:pt x="57" y="114"/>
                  <a:pt x="57" y="114"/>
                </a:cubicBezTo>
                <a:cubicBezTo>
                  <a:pt x="57" y="95"/>
                  <a:pt x="57" y="95"/>
                  <a:pt x="57" y="95"/>
                </a:cubicBezTo>
                <a:cubicBezTo>
                  <a:pt x="57" y="95"/>
                  <a:pt x="58" y="95"/>
                  <a:pt x="58" y="94"/>
                </a:cubicBezTo>
                <a:cubicBezTo>
                  <a:pt x="59" y="95"/>
                  <a:pt x="61" y="95"/>
                  <a:pt x="63" y="95"/>
                </a:cubicBezTo>
                <a:cubicBezTo>
                  <a:pt x="64" y="95"/>
                  <a:pt x="66" y="95"/>
                  <a:pt x="68" y="94"/>
                </a:cubicBezTo>
                <a:cubicBezTo>
                  <a:pt x="71" y="93"/>
                  <a:pt x="73" y="90"/>
                  <a:pt x="75" y="87"/>
                </a:cubicBezTo>
                <a:cubicBezTo>
                  <a:pt x="78" y="87"/>
                  <a:pt x="81" y="86"/>
                  <a:pt x="84" y="84"/>
                </a:cubicBezTo>
                <a:cubicBezTo>
                  <a:pt x="86" y="81"/>
                  <a:pt x="87" y="78"/>
                  <a:pt x="87" y="75"/>
                </a:cubicBezTo>
                <a:cubicBezTo>
                  <a:pt x="90" y="73"/>
                  <a:pt x="93" y="71"/>
                  <a:pt x="94" y="68"/>
                </a:cubicBezTo>
                <a:cubicBezTo>
                  <a:pt x="95" y="65"/>
                  <a:pt x="95" y="61"/>
                  <a:pt x="94" y="58"/>
                </a:cubicBezTo>
                <a:cubicBezTo>
                  <a:pt x="97" y="56"/>
                  <a:pt x="98" y="52"/>
                  <a:pt x="98" y="49"/>
                </a:cubicBezTo>
                <a:cubicBezTo>
                  <a:pt x="98" y="46"/>
                  <a:pt x="97" y="42"/>
                  <a:pt x="94" y="40"/>
                </a:cubicBezTo>
                <a:cubicBezTo>
                  <a:pt x="95" y="37"/>
                  <a:pt x="95" y="33"/>
                  <a:pt x="94" y="30"/>
                </a:cubicBezTo>
                <a:cubicBezTo>
                  <a:pt x="93" y="27"/>
                  <a:pt x="90" y="25"/>
                  <a:pt x="87" y="23"/>
                </a:cubicBezTo>
                <a:cubicBezTo>
                  <a:pt x="87" y="20"/>
                  <a:pt x="86" y="17"/>
                  <a:pt x="84" y="14"/>
                </a:cubicBezTo>
                <a:cubicBezTo>
                  <a:pt x="81" y="12"/>
                  <a:pt x="78" y="11"/>
                  <a:pt x="75" y="11"/>
                </a:cubicBezTo>
                <a:cubicBezTo>
                  <a:pt x="73" y="7"/>
                  <a:pt x="71" y="5"/>
                  <a:pt x="68" y="4"/>
                </a:cubicBezTo>
                <a:cubicBezTo>
                  <a:pt x="66" y="3"/>
                  <a:pt x="64" y="3"/>
                  <a:pt x="63" y="3"/>
                </a:cubicBezTo>
                <a:cubicBezTo>
                  <a:pt x="61" y="3"/>
                  <a:pt x="59" y="3"/>
                  <a:pt x="58" y="4"/>
                </a:cubicBezTo>
                <a:cubicBezTo>
                  <a:pt x="56" y="1"/>
                  <a:pt x="52" y="0"/>
                  <a:pt x="49" y="0"/>
                </a:cubicBezTo>
                <a:cubicBezTo>
                  <a:pt x="46" y="0"/>
                  <a:pt x="42" y="1"/>
                  <a:pt x="40" y="4"/>
                </a:cubicBezTo>
                <a:cubicBezTo>
                  <a:pt x="38" y="3"/>
                  <a:pt x="37" y="3"/>
                  <a:pt x="35" y="3"/>
                </a:cubicBezTo>
                <a:cubicBezTo>
                  <a:pt x="33" y="3"/>
                  <a:pt x="32" y="3"/>
                  <a:pt x="30" y="4"/>
                </a:cubicBezTo>
                <a:cubicBezTo>
                  <a:pt x="27" y="5"/>
                  <a:pt x="25" y="7"/>
                  <a:pt x="23" y="11"/>
                </a:cubicBezTo>
                <a:cubicBezTo>
                  <a:pt x="20" y="11"/>
                  <a:pt x="17" y="12"/>
                  <a:pt x="14" y="14"/>
                </a:cubicBezTo>
                <a:cubicBezTo>
                  <a:pt x="12" y="17"/>
                  <a:pt x="11" y="20"/>
                  <a:pt x="11" y="23"/>
                </a:cubicBezTo>
                <a:cubicBezTo>
                  <a:pt x="7" y="25"/>
                  <a:pt x="5" y="27"/>
                  <a:pt x="4" y="30"/>
                </a:cubicBezTo>
                <a:cubicBezTo>
                  <a:pt x="2" y="33"/>
                  <a:pt x="2" y="37"/>
                  <a:pt x="4" y="40"/>
                </a:cubicBezTo>
                <a:cubicBezTo>
                  <a:pt x="1" y="42"/>
                  <a:pt x="0" y="46"/>
                  <a:pt x="0" y="49"/>
                </a:cubicBezTo>
                <a:cubicBezTo>
                  <a:pt x="0" y="52"/>
                  <a:pt x="1" y="56"/>
                  <a:pt x="4" y="58"/>
                </a:cubicBezTo>
                <a:cubicBezTo>
                  <a:pt x="2" y="61"/>
                  <a:pt x="2" y="65"/>
                  <a:pt x="4" y="68"/>
                </a:cubicBezTo>
                <a:cubicBezTo>
                  <a:pt x="5" y="71"/>
                  <a:pt x="7" y="73"/>
                  <a:pt x="11" y="75"/>
                </a:cubicBezTo>
                <a:cubicBezTo>
                  <a:pt x="11" y="78"/>
                  <a:pt x="12" y="81"/>
                  <a:pt x="14" y="84"/>
                </a:cubicBezTo>
                <a:cubicBezTo>
                  <a:pt x="17" y="86"/>
                  <a:pt x="20" y="87"/>
                  <a:pt x="23" y="87"/>
                </a:cubicBezTo>
                <a:cubicBezTo>
                  <a:pt x="25" y="90"/>
                  <a:pt x="27" y="93"/>
                  <a:pt x="30" y="94"/>
                </a:cubicBezTo>
                <a:cubicBezTo>
                  <a:pt x="32" y="95"/>
                  <a:pt x="33" y="95"/>
                  <a:pt x="35" y="95"/>
                </a:cubicBezTo>
                <a:cubicBezTo>
                  <a:pt x="37" y="95"/>
                  <a:pt x="38" y="95"/>
                  <a:pt x="40" y="94"/>
                </a:cubicBezTo>
                <a:cubicBezTo>
                  <a:pt x="40" y="95"/>
                  <a:pt x="41" y="95"/>
                  <a:pt x="41" y="95"/>
                </a:cubicBezTo>
                <a:cubicBezTo>
                  <a:pt x="41" y="114"/>
                  <a:pt x="41" y="114"/>
                  <a:pt x="41" y="114"/>
                </a:cubicBezTo>
                <a:cubicBezTo>
                  <a:pt x="36" y="114"/>
                  <a:pt x="36" y="114"/>
                  <a:pt x="36" y="114"/>
                </a:cubicBezTo>
                <a:cubicBezTo>
                  <a:pt x="36" y="113"/>
                  <a:pt x="36" y="113"/>
                  <a:pt x="36" y="113"/>
                </a:cubicBezTo>
                <a:cubicBezTo>
                  <a:pt x="36" y="111"/>
                  <a:pt x="35" y="110"/>
                  <a:pt x="33" y="110"/>
                </a:cubicBezTo>
                <a:cubicBezTo>
                  <a:pt x="32" y="110"/>
                  <a:pt x="31" y="111"/>
                  <a:pt x="31" y="113"/>
                </a:cubicBezTo>
                <a:cubicBezTo>
                  <a:pt x="31" y="134"/>
                  <a:pt x="31" y="134"/>
                  <a:pt x="31" y="134"/>
                </a:cubicBezTo>
                <a:cubicBezTo>
                  <a:pt x="16" y="134"/>
                  <a:pt x="16" y="134"/>
                  <a:pt x="16" y="134"/>
                </a:cubicBezTo>
                <a:cubicBezTo>
                  <a:pt x="10" y="134"/>
                  <a:pt x="5" y="139"/>
                  <a:pt x="4" y="145"/>
                </a:cubicBezTo>
                <a:cubicBezTo>
                  <a:pt x="3" y="145"/>
                  <a:pt x="3" y="145"/>
                  <a:pt x="3" y="145"/>
                </a:cubicBezTo>
                <a:cubicBezTo>
                  <a:pt x="1" y="145"/>
                  <a:pt x="0" y="146"/>
                  <a:pt x="0" y="147"/>
                </a:cubicBezTo>
                <a:cubicBezTo>
                  <a:pt x="0" y="157"/>
                  <a:pt x="0" y="157"/>
                  <a:pt x="0" y="157"/>
                </a:cubicBezTo>
                <a:cubicBezTo>
                  <a:pt x="0" y="159"/>
                  <a:pt x="1" y="160"/>
                  <a:pt x="3" y="160"/>
                </a:cubicBezTo>
                <a:cubicBezTo>
                  <a:pt x="95" y="160"/>
                  <a:pt x="95" y="160"/>
                  <a:pt x="95" y="160"/>
                </a:cubicBezTo>
                <a:cubicBezTo>
                  <a:pt x="97" y="160"/>
                  <a:pt x="98" y="159"/>
                  <a:pt x="98" y="157"/>
                </a:cubicBezTo>
                <a:cubicBezTo>
                  <a:pt x="98" y="147"/>
                  <a:pt x="98" y="147"/>
                  <a:pt x="98" y="147"/>
                </a:cubicBezTo>
                <a:cubicBezTo>
                  <a:pt x="98" y="146"/>
                  <a:pt x="97" y="145"/>
                  <a:pt x="95" y="145"/>
                </a:cubicBezTo>
                <a:close/>
                <a:moveTo>
                  <a:pt x="62" y="119"/>
                </a:moveTo>
                <a:cubicBezTo>
                  <a:pt x="62" y="134"/>
                  <a:pt x="62" y="134"/>
                  <a:pt x="62" y="134"/>
                </a:cubicBezTo>
                <a:cubicBezTo>
                  <a:pt x="57" y="134"/>
                  <a:pt x="57" y="134"/>
                  <a:pt x="57" y="134"/>
                </a:cubicBezTo>
                <a:cubicBezTo>
                  <a:pt x="57" y="119"/>
                  <a:pt x="57" y="119"/>
                  <a:pt x="57" y="119"/>
                </a:cubicBezTo>
                <a:lnTo>
                  <a:pt x="62" y="119"/>
                </a:lnTo>
                <a:close/>
                <a:moveTo>
                  <a:pt x="41" y="88"/>
                </a:moveTo>
                <a:cubicBezTo>
                  <a:pt x="40" y="88"/>
                  <a:pt x="40" y="89"/>
                  <a:pt x="39" y="89"/>
                </a:cubicBezTo>
                <a:cubicBezTo>
                  <a:pt x="37" y="90"/>
                  <a:pt x="34" y="90"/>
                  <a:pt x="32" y="89"/>
                </a:cubicBezTo>
                <a:cubicBezTo>
                  <a:pt x="30" y="88"/>
                  <a:pt x="28" y="86"/>
                  <a:pt x="28" y="84"/>
                </a:cubicBezTo>
                <a:cubicBezTo>
                  <a:pt x="27" y="83"/>
                  <a:pt x="26" y="82"/>
                  <a:pt x="25" y="82"/>
                </a:cubicBezTo>
                <a:cubicBezTo>
                  <a:pt x="24" y="82"/>
                  <a:pt x="24" y="82"/>
                  <a:pt x="23" y="82"/>
                </a:cubicBezTo>
                <a:cubicBezTo>
                  <a:pt x="21" y="82"/>
                  <a:pt x="19" y="81"/>
                  <a:pt x="18" y="80"/>
                </a:cubicBezTo>
                <a:cubicBezTo>
                  <a:pt x="16" y="78"/>
                  <a:pt x="15" y="76"/>
                  <a:pt x="16" y="73"/>
                </a:cubicBezTo>
                <a:cubicBezTo>
                  <a:pt x="16" y="72"/>
                  <a:pt x="15" y="71"/>
                  <a:pt x="14" y="70"/>
                </a:cubicBezTo>
                <a:cubicBezTo>
                  <a:pt x="11" y="70"/>
                  <a:pt x="9" y="68"/>
                  <a:pt x="8" y="66"/>
                </a:cubicBezTo>
                <a:cubicBezTo>
                  <a:pt x="8" y="63"/>
                  <a:pt x="8" y="61"/>
                  <a:pt x="9" y="59"/>
                </a:cubicBezTo>
                <a:cubicBezTo>
                  <a:pt x="10" y="58"/>
                  <a:pt x="9" y="56"/>
                  <a:pt x="8" y="55"/>
                </a:cubicBezTo>
                <a:cubicBezTo>
                  <a:pt x="6" y="54"/>
                  <a:pt x="5" y="51"/>
                  <a:pt x="5" y="49"/>
                </a:cubicBezTo>
                <a:cubicBezTo>
                  <a:pt x="5" y="46"/>
                  <a:pt x="6" y="44"/>
                  <a:pt x="8" y="43"/>
                </a:cubicBezTo>
                <a:cubicBezTo>
                  <a:pt x="9" y="42"/>
                  <a:pt x="10" y="40"/>
                  <a:pt x="9" y="39"/>
                </a:cubicBezTo>
                <a:cubicBezTo>
                  <a:pt x="8" y="37"/>
                  <a:pt x="8" y="34"/>
                  <a:pt x="8" y="32"/>
                </a:cubicBezTo>
                <a:cubicBezTo>
                  <a:pt x="9" y="30"/>
                  <a:pt x="11" y="28"/>
                  <a:pt x="14" y="28"/>
                </a:cubicBezTo>
                <a:cubicBezTo>
                  <a:pt x="15" y="27"/>
                  <a:pt x="16" y="26"/>
                  <a:pt x="16" y="25"/>
                </a:cubicBezTo>
                <a:cubicBezTo>
                  <a:pt x="15" y="22"/>
                  <a:pt x="16" y="20"/>
                  <a:pt x="18" y="18"/>
                </a:cubicBezTo>
                <a:cubicBezTo>
                  <a:pt x="19" y="17"/>
                  <a:pt x="21" y="16"/>
                  <a:pt x="23" y="16"/>
                </a:cubicBezTo>
                <a:cubicBezTo>
                  <a:pt x="24" y="16"/>
                  <a:pt x="24" y="16"/>
                  <a:pt x="25" y="16"/>
                </a:cubicBezTo>
                <a:cubicBezTo>
                  <a:pt x="26" y="16"/>
                  <a:pt x="27" y="15"/>
                  <a:pt x="28" y="14"/>
                </a:cubicBezTo>
                <a:cubicBezTo>
                  <a:pt x="28" y="11"/>
                  <a:pt x="30" y="9"/>
                  <a:pt x="32" y="8"/>
                </a:cubicBezTo>
                <a:cubicBezTo>
                  <a:pt x="34" y="8"/>
                  <a:pt x="37" y="8"/>
                  <a:pt x="39" y="9"/>
                </a:cubicBezTo>
                <a:cubicBezTo>
                  <a:pt x="40" y="10"/>
                  <a:pt x="42" y="9"/>
                  <a:pt x="43" y="8"/>
                </a:cubicBezTo>
                <a:cubicBezTo>
                  <a:pt x="44" y="6"/>
                  <a:pt x="46" y="5"/>
                  <a:pt x="49" y="5"/>
                </a:cubicBezTo>
                <a:cubicBezTo>
                  <a:pt x="51" y="5"/>
                  <a:pt x="54" y="6"/>
                  <a:pt x="55" y="8"/>
                </a:cubicBezTo>
                <a:cubicBezTo>
                  <a:pt x="56" y="9"/>
                  <a:pt x="58" y="10"/>
                  <a:pt x="59" y="9"/>
                </a:cubicBezTo>
                <a:cubicBezTo>
                  <a:pt x="61" y="8"/>
                  <a:pt x="63" y="8"/>
                  <a:pt x="66" y="8"/>
                </a:cubicBezTo>
                <a:cubicBezTo>
                  <a:pt x="68" y="9"/>
                  <a:pt x="70" y="11"/>
                  <a:pt x="70" y="14"/>
                </a:cubicBezTo>
                <a:cubicBezTo>
                  <a:pt x="71" y="15"/>
                  <a:pt x="72" y="16"/>
                  <a:pt x="73" y="16"/>
                </a:cubicBezTo>
                <a:cubicBezTo>
                  <a:pt x="74" y="16"/>
                  <a:pt x="74" y="16"/>
                  <a:pt x="74" y="16"/>
                </a:cubicBezTo>
                <a:cubicBezTo>
                  <a:pt x="76" y="16"/>
                  <a:pt x="78" y="17"/>
                  <a:pt x="80" y="18"/>
                </a:cubicBezTo>
                <a:cubicBezTo>
                  <a:pt x="82" y="20"/>
                  <a:pt x="82" y="22"/>
                  <a:pt x="82" y="25"/>
                </a:cubicBezTo>
                <a:cubicBezTo>
                  <a:pt x="82" y="26"/>
                  <a:pt x="83" y="27"/>
                  <a:pt x="84" y="28"/>
                </a:cubicBezTo>
                <a:cubicBezTo>
                  <a:pt x="86" y="28"/>
                  <a:pt x="88" y="30"/>
                  <a:pt x="89" y="32"/>
                </a:cubicBezTo>
                <a:cubicBezTo>
                  <a:pt x="90" y="34"/>
                  <a:pt x="90" y="37"/>
                  <a:pt x="89" y="39"/>
                </a:cubicBezTo>
                <a:cubicBezTo>
                  <a:pt x="88" y="40"/>
                  <a:pt x="88" y="42"/>
                  <a:pt x="89" y="43"/>
                </a:cubicBezTo>
                <a:cubicBezTo>
                  <a:pt x="92" y="44"/>
                  <a:pt x="93" y="46"/>
                  <a:pt x="93" y="49"/>
                </a:cubicBezTo>
                <a:cubicBezTo>
                  <a:pt x="93" y="51"/>
                  <a:pt x="92" y="54"/>
                  <a:pt x="89" y="55"/>
                </a:cubicBezTo>
                <a:cubicBezTo>
                  <a:pt x="88" y="56"/>
                  <a:pt x="88" y="58"/>
                  <a:pt x="89" y="59"/>
                </a:cubicBezTo>
                <a:cubicBezTo>
                  <a:pt x="90" y="61"/>
                  <a:pt x="90" y="63"/>
                  <a:pt x="89" y="66"/>
                </a:cubicBezTo>
                <a:cubicBezTo>
                  <a:pt x="88" y="68"/>
                  <a:pt x="86" y="70"/>
                  <a:pt x="84" y="70"/>
                </a:cubicBezTo>
                <a:cubicBezTo>
                  <a:pt x="83" y="71"/>
                  <a:pt x="82" y="72"/>
                  <a:pt x="82" y="73"/>
                </a:cubicBezTo>
                <a:cubicBezTo>
                  <a:pt x="82" y="76"/>
                  <a:pt x="82" y="78"/>
                  <a:pt x="80" y="80"/>
                </a:cubicBezTo>
                <a:cubicBezTo>
                  <a:pt x="78" y="81"/>
                  <a:pt x="76" y="82"/>
                  <a:pt x="74" y="82"/>
                </a:cubicBezTo>
                <a:cubicBezTo>
                  <a:pt x="74" y="82"/>
                  <a:pt x="74" y="82"/>
                  <a:pt x="73" y="82"/>
                </a:cubicBezTo>
                <a:cubicBezTo>
                  <a:pt x="72" y="82"/>
                  <a:pt x="71" y="83"/>
                  <a:pt x="70" y="84"/>
                </a:cubicBezTo>
                <a:cubicBezTo>
                  <a:pt x="70" y="86"/>
                  <a:pt x="68" y="88"/>
                  <a:pt x="66" y="89"/>
                </a:cubicBezTo>
                <a:cubicBezTo>
                  <a:pt x="63" y="90"/>
                  <a:pt x="61" y="90"/>
                  <a:pt x="59" y="89"/>
                </a:cubicBezTo>
                <a:cubicBezTo>
                  <a:pt x="57" y="88"/>
                  <a:pt x="56" y="88"/>
                  <a:pt x="55" y="89"/>
                </a:cubicBezTo>
                <a:cubicBezTo>
                  <a:pt x="54" y="92"/>
                  <a:pt x="51" y="93"/>
                  <a:pt x="49" y="93"/>
                </a:cubicBezTo>
                <a:cubicBezTo>
                  <a:pt x="46" y="93"/>
                  <a:pt x="44" y="92"/>
                  <a:pt x="43" y="89"/>
                </a:cubicBezTo>
                <a:cubicBezTo>
                  <a:pt x="42" y="89"/>
                  <a:pt x="41" y="88"/>
                  <a:pt x="41" y="88"/>
                </a:cubicBezTo>
                <a:close/>
                <a:moveTo>
                  <a:pt x="46" y="114"/>
                </a:moveTo>
                <a:cubicBezTo>
                  <a:pt x="46" y="98"/>
                  <a:pt x="46" y="98"/>
                  <a:pt x="46" y="98"/>
                </a:cubicBezTo>
                <a:cubicBezTo>
                  <a:pt x="47" y="98"/>
                  <a:pt x="48" y="98"/>
                  <a:pt x="49" y="98"/>
                </a:cubicBezTo>
                <a:cubicBezTo>
                  <a:pt x="50" y="98"/>
                  <a:pt x="51" y="98"/>
                  <a:pt x="52" y="98"/>
                </a:cubicBezTo>
                <a:cubicBezTo>
                  <a:pt x="52" y="114"/>
                  <a:pt x="52" y="114"/>
                  <a:pt x="52" y="114"/>
                </a:cubicBezTo>
                <a:lnTo>
                  <a:pt x="46" y="114"/>
                </a:lnTo>
                <a:close/>
                <a:moveTo>
                  <a:pt x="52" y="119"/>
                </a:moveTo>
                <a:cubicBezTo>
                  <a:pt x="52" y="134"/>
                  <a:pt x="52" y="134"/>
                  <a:pt x="52" y="134"/>
                </a:cubicBezTo>
                <a:cubicBezTo>
                  <a:pt x="46" y="134"/>
                  <a:pt x="46" y="134"/>
                  <a:pt x="46" y="134"/>
                </a:cubicBezTo>
                <a:cubicBezTo>
                  <a:pt x="46" y="119"/>
                  <a:pt x="46" y="119"/>
                  <a:pt x="46" y="119"/>
                </a:cubicBezTo>
                <a:lnTo>
                  <a:pt x="52" y="119"/>
                </a:lnTo>
                <a:close/>
                <a:moveTo>
                  <a:pt x="16" y="139"/>
                </a:moveTo>
                <a:cubicBezTo>
                  <a:pt x="33" y="139"/>
                  <a:pt x="33" y="139"/>
                  <a:pt x="33" y="139"/>
                </a:cubicBezTo>
                <a:cubicBezTo>
                  <a:pt x="35" y="139"/>
                  <a:pt x="36" y="138"/>
                  <a:pt x="36" y="137"/>
                </a:cubicBezTo>
                <a:cubicBezTo>
                  <a:pt x="36" y="119"/>
                  <a:pt x="36" y="119"/>
                  <a:pt x="36" y="119"/>
                </a:cubicBezTo>
                <a:cubicBezTo>
                  <a:pt x="41" y="119"/>
                  <a:pt x="41" y="119"/>
                  <a:pt x="41" y="119"/>
                </a:cubicBezTo>
                <a:cubicBezTo>
                  <a:pt x="41" y="137"/>
                  <a:pt x="41" y="137"/>
                  <a:pt x="41" y="137"/>
                </a:cubicBezTo>
                <a:cubicBezTo>
                  <a:pt x="41" y="138"/>
                  <a:pt x="42" y="139"/>
                  <a:pt x="44" y="139"/>
                </a:cubicBezTo>
                <a:cubicBezTo>
                  <a:pt x="82" y="139"/>
                  <a:pt x="82" y="139"/>
                  <a:pt x="82" y="139"/>
                </a:cubicBezTo>
                <a:cubicBezTo>
                  <a:pt x="85" y="139"/>
                  <a:pt x="88" y="142"/>
                  <a:pt x="89" y="145"/>
                </a:cubicBezTo>
                <a:cubicBezTo>
                  <a:pt x="9" y="145"/>
                  <a:pt x="9" y="145"/>
                  <a:pt x="9" y="145"/>
                </a:cubicBezTo>
                <a:cubicBezTo>
                  <a:pt x="10" y="142"/>
                  <a:pt x="13" y="139"/>
                  <a:pt x="16" y="139"/>
                </a:cubicBezTo>
                <a:close/>
                <a:moveTo>
                  <a:pt x="93" y="155"/>
                </a:moveTo>
                <a:cubicBezTo>
                  <a:pt x="5" y="155"/>
                  <a:pt x="5" y="155"/>
                  <a:pt x="5" y="155"/>
                </a:cubicBezTo>
                <a:cubicBezTo>
                  <a:pt x="5" y="150"/>
                  <a:pt x="5" y="150"/>
                  <a:pt x="5" y="150"/>
                </a:cubicBezTo>
                <a:cubicBezTo>
                  <a:pt x="93" y="150"/>
                  <a:pt x="93" y="150"/>
                  <a:pt x="93" y="150"/>
                </a:cubicBezTo>
                <a:lnTo>
                  <a:pt x="93" y="155"/>
                </a:lnTo>
                <a:close/>
                <a:moveTo>
                  <a:pt x="35" y="21"/>
                </a:moveTo>
                <a:cubicBezTo>
                  <a:pt x="37" y="21"/>
                  <a:pt x="38" y="22"/>
                  <a:pt x="38" y="24"/>
                </a:cubicBezTo>
                <a:cubicBezTo>
                  <a:pt x="38" y="25"/>
                  <a:pt x="37" y="26"/>
                  <a:pt x="35" y="26"/>
                </a:cubicBezTo>
                <a:cubicBezTo>
                  <a:pt x="34" y="26"/>
                  <a:pt x="33" y="25"/>
                  <a:pt x="33" y="24"/>
                </a:cubicBezTo>
                <a:cubicBezTo>
                  <a:pt x="33" y="22"/>
                  <a:pt x="34" y="21"/>
                  <a:pt x="35" y="21"/>
                </a:cubicBezTo>
                <a:close/>
                <a:moveTo>
                  <a:pt x="46" y="31"/>
                </a:moveTo>
                <a:cubicBezTo>
                  <a:pt x="47" y="31"/>
                  <a:pt x="48" y="32"/>
                  <a:pt x="48" y="34"/>
                </a:cubicBezTo>
                <a:cubicBezTo>
                  <a:pt x="48" y="35"/>
                  <a:pt x="47" y="36"/>
                  <a:pt x="46" y="36"/>
                </a:cubicBezTo>
                <a:cubicBezTo>
                  <a:pt x="44" y="36"/>
                  <a:pt x="43" y="35"/>
                  <a:pt x="43" y="34"/>
                </a:cubicBezTo>
                <a:cubicBezTo>
                  <a:pt x="43" y="32"/>
                  <a:pt x="44" y="31"/>
                  <a:pt x="46" y="31"/>
                </a:cubicBezTo>
                <a:close/>
                <a:moveTo>
                  <a:pt x="62" y="72"/>
                </a:moveTo>
                <a:cubicBezTo>
                  <a:pt x="64" y="72"/>
                  <a:pt x="65" y="73"/>
                  <a:pt x="65" y="74"/>
                </a:cubicBezTo>
                <a:cubicBezTo>
                  <a:pt x="65" y="76"/>
                  <a:pt x="64" y="77"/>
                  <a:pt x="62" y="77"/>
                </a:cubicBezTo>
                <a:cubicBezTo>
                  <a:pt x="61" y="77"/>
                  <a:pt x="60" y="76"/>
                  <a:pt x="60" y="74"/>
                </a:cubicBezTo>
                <a:cubicBezTo>
                  <a:pt x="60" y="73"/>
                  <a:pt x="61" y="72"/>
                  <a:pt x="62" y="72"/>
                </a:cubicBezTo>
                <a:close/>
                <a:moveTo>
                  <a:pt x="73" y="61"/>
                </a:moveTo>
                <a:cubicBezTo>
                  <a:pt x="74" y="61"/>
                  <a:pt x="75" y="63"/>
                  <a:pt x="75" y="64"/>
                </a:cubicBezTo>
                <a:cubicBezTo>
                  <a:pt x="75" y="65"/>
                  <a:pt x="74" y="67"/>
                  <a:pt x="73" y="67"/>
                </a:cubicBezTo>
                <a:cubicBezTo>
                  <a:pt x="71" y="67"/>
                  <a:pt x="70" y="65"/>
                  <a:pt x="70" y="64"/>
                </a:cubicBezTo>
                <a:cubicBezTo>
                  <a:pt x="70" y="63"/>
                  <a:pt x="71" y="61"/>
                  <a:pt x="73" y="61"/>
                </a:cubicBezTo>
                <a:close/>
                <a:moveTo>
                  <a:pt x="25" y="31"/>
                </a:moveTo>
                <a:cubicBezTo>
                  <a:pt x="27" y="31"/>
                  <a:pt x="28" y="32"/>
                  <a:pt x="28" y="34"/>
                </a:cubicBezTo>
                <a:cubicBezTo>
                  <a:pt x="28" y="35"/>
                  <a:pt x="27" y="36"/>
                  <a:pt x="25" y="36"/>
                </a:cubicBezTo>
                <a:cubicBezTo>
                  <a:pt x="24" y="36"/>
                  <a:pt x="23" y="35"/>
                  <a:pt x="23" y="34"/>
                </a:cubicBezTo>
                <a:cubicBezTo>
                  <a:pt x="23" y="32"/>
                  <a:pt x="24" y="31"/>
                  <a:pt x="25" y="3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66" name="Freeform 465">
            <a:extLst>
              <a:ext uri="{FF2B5EF4-FFF2-40B4-BE49-F238E27FC236}">
                <a16:creationId xmlns:a16="http://schemas.microsoft.com/office/drawing/2014/main" xmlns="" id="{28BADBFF-EA24-4A3D-9843-D380441F8644}"/>
              </a:ext>
            </a:extLst>
          </p:cNvPr>
          <p:cNvSpPr>
            <a:spLocks noEditPoints="1"/>
          </p:cNvSpPr>
          <p:nvPr/>
        </p:nvSpPr>
        <p:spPr bwMode="auto">
          <a:xfrm>
            <a:off x="1524000" y="5967413"/>
            <a:ext cx="546100" cy="490538"/>
          </a:xfrm>
          <a:custGeom>
            <a:avLst/>
            <a:gdLst>
              <a:gd name="T0" fmla="*/ 10 w 160"/>
              <a:gd name="T1" fmla="*/ 13 h 143"/>
              <a:gd name="T2" fmla="*/ 147 w 160"/>
              <a:gd name="T3" fmla="*/ 10 h 143"/>
              <a:gd name="T4" fmla="*/ 147 w 160"/>
              <a:gd name="T5" fmla="*/ 15 h 143"/>
              <a:gd name="T6" fmla="*/ 146 w 160"/>
              <a:gd name="T7" fmla="*/ 36 h 143"/>
              <a:gd name="T8" fmla="*/ 147 w 160"/>
              <a:gd name="T9" fmla="*/ 57 h 143"/>
              <a:gd name="T10" fmla="*/ 147 w 160"/>
              <a:gd name="T11" fmla="*/ 99 h 143"/>
              <a:gd name="T12" fmla="*/ 151 w 160"/>
              <a:gd name="T13" fmla="*/ 112 h 143"/>
              <a:gd name="T14" fmla="*/ 157 w 160"/>
              <a:gd name="T15" fmla="*/ 119 h 143"/>
              <a:gd name="T16" fmla="*/ 157 w 160"/>
              <a:gd name="T17" fmla="*/ 143 h 143"/>
              <a:gd name="T18" fmla="*/ 3 w 160"/>
              <a:gd name="T19" fmla="*/ 137 h 143"/>
              <a:gd name="T20" fmla="*/ 10 w 160"/>
              <a:gd name="T21" fmla="*/ 112 h 143"/>
              <a:gd name="T22" fmla="*/ 11 w 160"/>
              <a:gd name="T23" fmla="*/ 106 h 143"/>
              <a:gd name="T24" fmla="*/ 14 w 160"/>
              <a:gd name="T25" fmla="*/ 57 h 143"/>
              <a:gd name="T26" fmla="*/ 14 w 160"/>
              <a:gd name="T27" fmla="*/ 52 h 143"/>
              <a:gd name="T28" fmla="*/ 10 w 160"/>
              <a:gd name="T29" fmla="*/ 26 h 143"/>
              <a:gd name="T30" fmla="*/ 13 w 160"/>
              <a:gd name="T31" fmla="*/ 0 h 143"/>
              <a:gd name="T32" fmla="*/ 157 w 160"/>
              <a:gd name="T33" fmla="*/ 26 h 143"/>
              <a:gd name="T34" fmla="*/ 9 w 160"/>
              <a:gd name="T35" fmla="*/ 122 h 143"/>
              <a:gd name="T36" fmla="*/ 9 w 160"/>
              <a:gd name="T37" fmla="*/ 122 h 143"/>
              <a:gd name="T38" fmla="*/ 15 w 160"/>
              <a:gd name="T39" fmla="*/ 26 h 143"/>
              <a:gd name="T40" fmla="*/ 19 w 160"/>
              <a:gd name="T41" fmla="*/ 52 h 143"/>
              <a:gd name="T42" fmla="*/ 15 w 160"/>
              <a:gd name="T43" fmla="*/ 90 h 143"/>
              <a:gd name="T44" fmla="*/ 37 w 160"/>
              <a:gd name="T45" fmla="*/ 106 h 143"/>
              <a:gd name="T46" fmla="*/ 27 w 160"/>
              <a:gd name="T47" fmla="*/ 96 h 143"/>
              <a:gd name="T48" fmla="*/ 35 w 160"/>
              <a:gd name="T49" fmla="*/ 57 h 143"/>
              <a:gd name="T50" fmla="*/ 15 w 160"/>
              <a:gd name="T51" fmla="*/ 112 h 143"/>
              <a:gd name="T52" fmla="*/ 15 w 160"/>
              <a:gd name="T53" fmla="*/ 112 h 143"/>
              <a:gd name="T54" fmla="*/ 43 w 160"/>
              <a:gd name="T55" fmla="*/ 34 h 143"/>
              <a:gd name="T56" fmla="*/ 40 w 160"/>
              <a:gd name="T57" fmla="*/ 52 h 143"/>
              <a:gd name="T58" fmla="*/ 43 w 160"/>
              <a:gd name="T59" fmla="*/ 88 h 143"/>
              <a:gd name="T60" fmla="*/ 44 w 160"/>
              <a:gd name="T61" fmla="*/ 106 h 143"/>
              <a:gd name="T62" fmla="*/ 43 w 160"/>
              <a:gd name="T63" fmla="*/ 117 h 143"/>
              <a:gd name="T64" fmla="*/ 60 w 160"/>
              <a:gd name="T65" fmla="*/ 109 h 143"/>
              <a:gd name="T66" fmla="*/ 64 w 160"/>
              <a:gd name="T67" fmla="*/ 90 h 143"/>
              <a:gd name="T68" fmla="*/ 64 w 160"/>
              <a:gd name="T69" fmla="*/ 54 h 143"/>
              <a:gd name="T70" fmla="*/ 66 w 160"/>
              <a:gd name="T71" fmla="*/ 36 h 143"/>
              <a:gd name="T72" fmla="*/ 91 w 160"/>
              <a:gd name="T73" fmla="*/ 26 h 143"/>
              <a:gd name="T74" fmla="*/ 72 w 160"/>
              <a:gd name="T75" fmla="*/ 36 h 143"/>
              <a:gd name="T76" fmla="*/ 72 w 160"/>
              <a:gd name="T77" fmla="*/ 36 h 143"/>
              <a:gd name="T78" fmla="*/ 70 w 160"/>
              <a:gd name="T79" fmla="*/ 106 h 143"/>
              <a:gd name="T80" fmla="*/ 77 w 160"/>
              <a:gd name="T81" fmla="*/ 99 h 143"/>
              <a:gd name="T82" fmla="*/ 91 w 160"/>
              <a:gd name="T83" fmla="*/ 89 h 143"/>
              <a:gd name="T84" fmla="*/ 69 w 160"/>
              <a:gd name="T85" fmla="*/ 90 h 143"/>
              <a:gd name="T86" fmla="*/ 91 w 160"/>
              <a:gd name="T87" fmla="*/ 112 h 143"/>
              <a:gd name="T88" fmla="*/ 96 w 160"/>
              <a:gd name="T89" fmla="*/ 26 h 143"/>
              <a:gd name="T90" fmla="*/ 93 w 160"/>
              <a:gd name="T91" fmla="*/ 52 h 143"/>
              <a:gd name="T92" fmla="*/ 93 w 160"/>
              <a:gd name="T93" fmla="*/ 57 h 143"/>
              <a:gd name="T94" fmla="*/ 96 w 160"/>
              <a:gd name="T95" fmla="*/ 106 h 143"/>
              <a:gd name="T96" fmla="*/ 96 w 160"/>
              <a:gd name="T97" fmla="*/ 112 h 143"/>
              <a:gd name="T98" fmla="*/ 116 w 160"/>
              <a:gd name="T99" fmla="*/ 112 h 143"/>
              <a:gd name="T100" fmla="*/ 120 w 160"/>
              <a:gd name="T101" fmla="*/ 99 h 143"/>
              <a:gd name="T102" fmla="*/ 120 w 160"/>
              <a:gd name="T103" fmla="*/ 57 h 143"/>
              <a:gd name="T104" fmla="*/ 120 w 160"/>
              <a:gd name="T105" fmla="*/ 36 h 143"/>
              <a:gd name="T106" fmla="*/ 133 w 160"/>
              <a:gd name="T107" fmla="*/ 96 h 143"/>
              <a:gd name="T108" fmla="*/ 141 w 160"/>
              <a:gd name="T109" fmla="*/ 57 h 143"/>
              <a:gd name="T110" fmla="*/ 125 w 160"/>
              <a:gd name="T111" fmla="*/ 97 h 143"/>
              <a:gd name="T112" fmla="*/ 142 w 160"/>
              <a:gd name="T113" fmla="*/ 101 h 143"/>
              <a:gd name="T114" fmla="*/ 122 w 160"/>
              <a:gd name="T115" fmla="*/ 117 h 143"/>
              <a:gd name="T116" fmla="*/ 141 w 160"/>
              <a:gd name="T117" fmla="*/ 52 h 143"/>
              <a:gd name="T118" fmla="*/ 141 w 160"/>
              <a:gd name="T119" fmla="*/ 52 h 143"/>
              <a:gd name="T120" fmla="*/ 122 w 160"/>
              <a:gd name="T121" fmla="*/ 31 h 143"/>
              <a:gd name="T122" fmla="*/ 155 w 160"/>
              <a:gd name="T123" fmla="*/ 13 h 143"/>
              <a:gd name="T124" fmla="*/ 5 w 160"/>
              <a:gd name="T125" fmla="*/ 21 h 1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60" h="143">
                <a:moveTo>
                  <a:pt x="43" y="13"/>
                </a:moveTo>
                <a:cubicBezTo>
                  <a:pt x="43" y="14"/>
                  <a:pt x="42" y="15"/>
                  <a:pt x="40" y="15"/>
                </a:cubicBezTo>
                <a:cubicBezTo>
                  <a:pt x="13" y="15"/>
                  <a:pt x="13" y="15"/>
                  <a:pt x="13" y="15"/>
                </a:cubicBezTo>
                <a:cubicBezTo>
                  <a:pt x="11" y="15"/>
                  <a:pt x="10" y="14"/>
                  <a:pt x="10" y="13"/>
                </a:cubicBezTo>
                <a:cubicBezTo>
                  <a:pt x="10" y="11"/>
                  <a:pt x="11" y="10"/>
                  <a:pt x="13" y="10"/>
                </a:cubicBezTo>
                <a:cubicBezTo>
                  <a:pt x="40" y="10"/>
                  <a:pt x="40" y="10"/>
                  <a:pt x="40" y="10"/>
                </a:cubicBezTo>
                <a:cubicBezTo>
                  <a:pt x="42" y="10"/>
                  <a:pt x="43" y="11"/>
                  <a:pt x="43" y="13"/>
                </a:cubicBezTo>
                <a:close/>
                <a:moveTo>
                  <a:pt x="147" y="10"/>
                </a:moveTo>
                <a:cubicBezTo>
                  <a:pt x="51" y="10"/>
                  <a:pt x="51" y="10"/>
                  <a:pt x="51" y="10"/>
                </a:cubicBezTo>
                <a:cubicBezTo>
                  <a:pt x="49" y="10"/>
                  <a:pt x="48" y="11"/>
                  <a:pt x="48" y="13"/>
                </a:cubicBezTo>
                <a:cubicBezTo>
                  <a:pt x="48" y="14"/>
                  <a:pt x="49" y="15"/>
                  <a:pt x="51" y="15"/>
                </a:cubicBezTo>
                <a:cubicBezTo>
                  <a:pt x="147" y="15"/>
                  <a:pt x="147" y="15"/>
                  <a:pt x="147" y="15"/>
                </a:cubicBezTo>
                <a:cubicBezTo>
                  <a:pt x="149" y="15"/>
                  <a:pt x="150" y="14"/>
                  <a:pt x="150" y="13"/>
                </a:cubicBezTo>
                <a:cubicBezTo>
                  <a:pt x="150" y="11"/>
                  <a:pt x="149" y="10"/>
                  <a:pt x="147" y="10"/>
                </a:cubicBezTo>
                <a:close/>
                <a:moveTo>
                  <a:pt x="147" y="36"/>
                </a:moveTo>
                <a:cubicBezTo>
                  <a:pt x="146" y="36"/>
                  <a:pt x="146" y="36"/>
                  <a:pt x="146" y="36"/>
                </a:cubicBezTo>
                <a:cubicBezTo>
                  <a:pt x="146" y="52"/>
                  <a:pt x="146" y="52"/>
                  <a:pt x="146" y="52"/>
                </a:cubicBezTo>
                <a:cubicBezTo>
                  <a:pt x="147" y="52"/>
                  <a:pt x="147" y="52"/>
                  <a:pt x="147" y="52"/>
                </a:cubicBezTo>
                <a:cubicBezTo>
                  <a:pt x="148" y="52"/>
                  <a:pt x="150" y="53"/>
                  <a:pt x="150" y="54"/>
                </a:cubicBezTo>
                <a:cubicBezTo>
                  <a:pt x="150" y="56"/>
                  <a:pt x="148" y="57"/>
                  <a:pt x="147" y="57"/>
                </a:cubicBezTo>
                <a:cubicBezTo>
                  <a:pt x="146" y="57"/>
                  <a:pt x="146" y="57"/>
                  <a:pt x="146" y="57"/>
                </a:cubicBezTo>
                <a:cubicBezTo>
                  <a:pt x="150" y="88"/>
                  <a:pt x="150" y="88"/>
                  <a:pt x="150" y="88"/>
                </a:cubicBezTo>
                <a:cubicBezTo>
                  <a:pt x="150" y="89"/>
                  <a:pt x="150" y="89"/>
                  <a:pt x="150" y="90"/>
                </a:cubicBezTo>
                <a:cubicBezTo>
                  <a:pt x="150" y="93"/>
                  <a:pt x="149" y="96"/>
                  <a:pt x="147" y="99"/>
                </a:cubicBezTo>
                <a:cubicBezTo>
                  <a:pt x="149" y="106"/>
                  <a:pt x="149" y="106"/>
                  <a:pt x="149" y="106"/>
                </a:cubicBezTo>
                <a:cubicBezTo>
                  <a:pt x="151" y="106"/>
                  <a:pt x="151" y="106"/>
                  <a:pt x="151" y="106"/>
                </a:cubicBezTo>
                <a:cubicBezTo>
                  <a:pt x="152" y="106"/>
                  <a:pt x="153" y="108"/>
                  <a:pt x="153" y="109"/>
                </a:cubicBezTo>
                <a:cubicBezTo>
                  <a:pt x="153" y="110"/>
                  <a:pt x="152" y="112"/>
                  <a:pt x="151" y="112"/>
                </a:cubicBezTo>
                <a:cubicBezTo>
                  <a:pt x="150" y="112"/>
                  <a:pt x="150" y="112"/>
                  <a:pt x="150" y="112"/>
                </a:cubicBezTo>
                <a:cubicBezTo>
                  <a:pt x="150" y="117"/>
                  <a:pt x="150" y="117"/>
                  <a:pt x="150" y="117"/>
                </a:cubicBezTo>
                <a:cubicBezTo>
                  <a:pt x="154" y="117"/>
                  <a:pt x="154" y="117"/>
                  <a:pt x="154" y="117"/>
                </a:cubicBezTo>
                <a:cubicBezTo>
                  <a:pt x="155" y="117"/>
                  <a:pt x="157" y="118"/>
                  <a:pt x="157" y="119"/>
                </a:cubicBezTo>
                <a:cubicBezTo>
                  <a:pt x="157" y="137"/>
                  <a:pt x="157" y="137"/>
                  <a:pt x="157" y="137"/>
                </a:cubicBezTo>
                <a:cubicBezTo>
                  <a:pt x="157" y="137"/>
                  <a:pt x="157" y="137"/>
                  <a:pt x="157" y="137"/>
                </a:cubicBezTo>
                <a:cubicBezTo>
                  <a:pt x="159" y="137"/>
                  <a:pt x="160" y="139"/>
                  <a:pt x="160" y="140"/>
                </a:cubicBezTo>
                <a:cubicBezTo>
                  <a:pt x="160" y="141"/>
                  <a:pt x="159" y="143"/>
                  <a:pt x="157" y="143"/>
                </a:cubicBezTo>
                <a:cubicBezTo>
                  <a:pt x="3" y="143"/>
                  <a:pt x="3" y="143"/>
                  <a:pt x="3" y="143"/>
                </a:cubicBezTo>
                <a:cubicBezTo>
                  <a:pt x="1" y="143"/>
                  <a:pt x="0" y="141"/>
                  <a:pt x="0" y="140"/>
                </a:cubicBezTo>
                <a:cubicBezTo>
                  <a:pt x="0" y="139"/>
                  <a:pt x="1" y="137"/>
                  <a:pt x="3" y="137"/>
                </a:cubicBezTo>
                <a:cubicBezTo>
                  <a:pt x="3" y="137"/>
                  <a:pt x="3" y="137"/>
                  <a:pt x="3" y="137"/>
                </a:cubicBezTo>
                <a:cubicBezTo>
                  <a:pt x="3" y="119"/>
                  <a:pt x="3" y="119"/>
                  <a:pt x="3" y="119"/>
                </a:cubicBezTo>
                <a:cubicBezTo>
                  <a:pt x="3" y="118"/>
                  <a:pt x="5" y="117"/>
                  <a:pt x="6" y="117"/>
                </a:cubicBezTo>
                <a:cubicBezTo>
                  <a:pt x="10" y="117"/>
                  <a:pt x="10" y="117"/>
                  <a:pt x="10" y="117"/>
                </a:cubicBezTo>
                <a:cubicBezTo>
                  <a:pt x="10" y="112"/>
                  <a:pt x="10" y="112"/>
                  <a:pt x="10" y="112"/>
                </a:cubicBezTo>
                <a:cubicBezTo>
                  <a:pt x="9" y="112"/>
                  <a:pt x="9" y="112"/>
                  <a:pt x="9" y="112"/>
                </a:cubicBezTo>
                <a:cubicBezTo>
                  <a:pt x="8" y="112"/>
                  <a:pt x="7" y="110"/>
                  <a:pt x="7" y="109"/>
                </a:cubicBezTo>
                <a:cubicBezTo>
                  <a:pt x="7" y="108"/>
                  <a:pt x="8" y="106"/>
                  <a:pt x="9" y="106"/>
                </a:cubicBezTo>
                <a:cubicBezTo>
                  <a:pt x="11" y="106"/>
                  <a:pt x="11" y="106"/>
                  <a:pt x="11" y="106"/>
                </a:cubicBezTo>
                <a:cubicBezTo>
                  <a:pt x="13" y="99"/>
                  <a:pt x="13" y="99"/>
                  <a:pt x="13" y="99"/>
                </a:cubicBezTo>
                <a:cubicBezTo>
                  <a:pt x="11" y="96"/>
                  <a:pt x="10" y="93"/>
                  <a:pt x="10" y="90"/>
                </a:cubicBezTo>
                <a:cubicBezTo>
                  <a:pt x="10" y="89"/>
                  <a:pt x="10" y="89"/>
                  <a:pt x="10" y="88"/>
                </a:cubicBezTo>
                <a:cubicBezTo>
                  <a:pt x="14" y="57"/>
                  <a:pt x="14" y="57"/>
                  <a:pt x="14" y="57"/>
                </a:cubicBezTo>
                <a:cubicBezTo>
                  <a:pt x="13" y="57"/>
                  <a:pt x="13" y="57"/>
                  <a:pt x="13" y="57"/>
                </a:cubicBezTo>
                <a:cubicBezTo>
                  <a:pt x="12" y="57"/>
                  <a:pt x="10" y="56"/>
                  <a:pt x="10" y="54"/>
                </a:cubicBezTo>
                <a:cubicBezTo>
                  <a:pt x="10" y="53"/>
                  <a:pt x="12" y="52"/>
                  <a:pt x="13" y="52"/>
                </a:cubicBezTo>
                <a:cubicBezTo>
                  <a:pt x="14" y="52"/>
                  <a:pt x="14" y="52"/>
                  <a:pt x="14" y="52"/>
                </a:cubicBezTo>
                <a:cubicBezTo>
                  <a:pt x="14" y="36"/>
                  <a:pt x="14" y="36"/>
                  <a:pt x="14" y="36"/>
                </a:cubicBezTo>
                <a:cubicBezTo>
                  <a:pt x="13" y="36"/>
                  <a:pt x="13" y="36"/>
                  <a:pt x="13" y="36"/>
                </a:cubicBezTo>
                <a:cubicBezTo>
                  <a:pt x="11" y="36"/>
                  <a:pt x="10" y="35"/>
                  <a:pt x="10" y="34"/>
                </a:cubicBezTo>
                <a:cubicBezTo>
                  <a:pt x="10" y="26"/>
                  <a:pt x="10" y="26"/>
                  <a:pt x="10" y="26"/>
                </a:cubicBezTo>
                <a:cubicBezTo>
                  <a:pt x="3" y="26"/>
                  <a:pt x="3" y="26"/>
                  <a:pt x="3" y="26"/>
                </a:cubicBezTo>
                <a:cubicBezTo>
                  <a:pt x="1" y="26"/>
                  <a:pt x="0" y="25"/>
                  <a:pt x="0" y="23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6"/>
                  <a:pt x="6" y="0"/>
                  <a:pt x="13" y="0"/>
                </a:cubicBezTo>
                <a:cubicBezTo>
                  <a:pt x="147" y="0"/>
                  <a:pt x="147" y="0"/>
                  <a:pt x="147" y="0"/>
                </a:cubicBezTo>
                <a:cubicBezTo>
                  <a:pt x="154" y="0"/>
                  <a:pt x="160" y="6"/>
                  <a:pt x="160" y="13"/>
                </a:cubicBezTo>
                <a:cubicBezTo>
                  <a:pt x="160" y="23"/>
                  <a:pt x="160" y="23"/>
                  <a:pt x="160" y="23"/>
                </a:cubicBezTo>
                <a:cubicBezTo>
                  <a:pt x="160" y="25"/>
                  <a:pt x="159" y="26"/>
                  <a:pt x="157" y="26"/>
                </a:cubicBezTo>
                <a:cubicBezTo>
                  <a:pt x="150" y="26"/>
                  <a:pt x="150" y="26"/>
                  <a:pt x="150" y="26"/>
                </a:cubicBezTo>
                <a:cubicBezTo>
                  <a:pt x="150" y="34"/>
                  <a:pt x="150" y="34"/>
                  <a:pt x="150" y="34"/>
                </a:cubicBezTo>
                <a:cubicBezTo>
                  <a:pt x="150" y="35"/>
                  <a:pt x="149" y="36"/>
                  <a:pt x="147" y="36"/>
                </a:cubicBezTo>
                <a:close/>
                <a:moveTo>
                  <a:pt x="9" y="122"/>
                </a:moveTo>
                <a:cubicBezTo>
                  <a:pt x="9" y="137"/>
                  <a:pt x="9" y="137"/>
                  <a:pt x="9" y="137"/>
                </a:cubicBezTo>
                <a:cubicBezTo>
                  <a:pt x="151" y="137"/>
                  <a:pt x="151" y="137"/>
                  <a:pt x="151" y="137"/>
                </a:cubicBezTo>
                <a:cubicBezTo>
                  <a:pt x="151" y="122"/>
                  <a:pt x="151" y="122"/>
                  <a:pt x="151" y="122"/>
                </a:cubicBezTo>
                <a:lnTo>
                  <a:pt x="9" y="122"/>
                </a:lnTo>
                <a:close/>
                <a:moveTo>
                  <a:pt x="37" y="31"/>
                </a:moveTo>
                <a:cubicBezTo>
                  <a:pt x="38" y="31"/>
                  <a:pt x="38" y="31"/>
                  <a:pt x="38" y="31"/>
                </a:cubicBezTo>
                <a:cubicBezTo>
                  <a:pt x="38" y="26"/>
                  <a:pt x="38" y="26"/>
                  <a:pt x="38" y="26"/>
                </a:cubicBezTo>
                <a:cubicBezTo>
                  <a:pt x="15" y="26"/>
                  <a:pt x="15" y="26"/>
                  <a:pt x="15" y="26"/>
                </a:cubicBezTo>
                <a:cubicBezTo>
                  <a:pt x="15" y="31"/>
                  <a:pt x="15" y="31"/>
                  <a:pt x="15" y="31"/>
                </a:cubicBezTo>
                <a:cubicBezTo>
                  <a:pt x="15" y="31"/>
                  <a:pt x="37" y="31"/>
                  <a:pt x="37" y="31"/>
                </a:cubicBezTo>
                <a:close/>
                <a:moveTo>
                  <a:pt x="19" y="36"/>
                </a:moveTo>
                <a:cubicBezTo>
                  <a:pt x="19" y="52"/>
                  <a:pt x="19" y="52"/>
                  <a:pt x="19" y="52"/>
                </a:cubicBezTo>
                <a:cubicBezTo>
                  <a:pt x="34" y="52"/>
                  <a:pt x="34" y="52"/>
                  <a:pt x="34" y="52"/>
                </a:cubicBezTo>
                <a:cubicBezTo>
                  <a:pt x="34" y="36"/>
                  <a:pt x="34" y="36"/>
                  <a:pt x="34" y="36"/>
                </a:cubicBezTo>
                <a:lnTo>
                  <a:pt x="19" y="36"/>
                </a:lnTo>
                <a:close/>
                <a:moveTo>
                  <a:pt x="15" y="90"/>
                </a:moveTo>
                <a:cubicBezTo>
                  <a:pt x="15" y="92"/>
                  <a:pt x="16" y="95"/>
                  <a:pt x="18" y="97"/>
                </a:cubicBezTo>
                <a:cubicBezTo>
                  <a:pt x="19" y="98"/>
                  <a:pt x="19" y="99"/>
                  <a:pt x="19" y="100"/>
                </a:cubicBezTo>
                <a:cubicBezTo>
                  <a:pt x="16" y="106"/>
                  <a:pt x="16" y="106"/>
                  <a:pt x="16" y="106"/>
                </a:cubicBezTo>
                <a:cubicBezTo>
                  <a:pt x="37" y="106"/>
                  <a:pt x="37" y="106"/>
                  <a:pt x="37" y="106"/>
                </a:cubicBezTo>
                <a:cubicBezTo>
                  <a:pt x="35" y="101"/>
                  <a:pt x="35" y="101"/>
                  <a:pt x="35" y="101"/>
                </a:cubicBezTo>
                <a:cubicBezTo>
                  <a:pt x="27" y="101"/>
                  <a:pt x="27" y="101"/>
                  <a:pt x="27" y="101"/>
                </a:cubicBezTo>
                <a:cubicBezTo>
                  <a:pt x="25" y="101"/>
                  <a:pt x="24" y="100"/>
                  <a:pt x="24" y="99"/>
                </a:cubicBezTo>
                <a:cubicBezTo>
                  <a:pt x="24" y="97"/>
                  <a:pt x="25" y="96"/>
                  <a:pt x="27" y="96"/>
                </a:cubicBezTo>
                <a:cubicBezTo>
                  <a:pt x="36" y="96"/>
                  <a:pt x="36" y="96"/>
                  <a:pt x="36" y="96"/>
                </a:cubicBezTo>
                <a:cubicBezTo>
                  <a:pt x="37" y="94"/>
                  <a:pt x="38" y="92"/>
                  <a:pt x="38" y="90"/>
                </a:cubicBezTo>
                <a:cubicBezTo>
                  <a:pt x="38" y="89"/>
                  <a:pt x="38" y="89"/>
                  <a:pt x="38" y="89"/>
                </a:cubicBezTo>
                <a:cubicBezTo>
                  <a:pt x="35" y="57"/>
                  <a:pt x="35" y="57"/>
                  <a:pt x="35" y="57"/>
                </a:cubicBezTo>
                <a:cubicBezTo>
                  <a:pt x="19" y="57"/>
                  <a:pt x="19" y="57"/>
                  <a:pt x="19" y="57"/>
                </a:cubicBezTo>
                <a:cubicBezTo>
                  <a:pt x="16" y="89"/>
                  <a:pt x="16" y="89"/>
                  <a:pt x="16" y="89"/>
                </a:cubicBezTo>
                <a:cubicBezTo>
                  <a:pt x="16" y="89"/>
                  <a:pt x="15" y="89"/>
                  <a:pt x="15" y="90"/>
                </a:cubicBezTo>
                <a:close/>
                <a:moveTo>
                  <a:pt x="15" y="112"/>
                </a:moveTo>
                <a:cubicBezTo>
                  <a:pt x="15" y="117"/>
                  <a:pt x="15" y="117"/>
                  <a:pt x="15" y="117"/>
                </a:cubicBezTo>
                <a:cubicBezTo>
                  <a:pt x="38" y="117"/>
                  <a:pt x="38" y="117"/>
                  <a:pt x="38" y="117"/>
                </a:cubicBezTo>
                <a:cubicBezTo>
                  <a:pt x="38" y="112"/>
                  <a:pt x="38" y="112"/>
                  <a:pt x="38" y="112"/>
                </a:cubicBezTo>
                <a:lnTo>
                  <a:pt x="15" y="112"/>
                </a:lnTo>
                <a:close/>
                <a:moveTo>
                  <a:pt x="64" y="34"/>
                </a:moveTo>
                <a:cubicBezTo>
                  <a:pt x="64" y="26"/>
                  <a:pt x="64" y="26"/>
                  <a:pt x="64" y="26"/>
                </a:cubicBezTo>
                <a:cubicBezTo>
                  <a:pt x="43" y="26"/>
                  <a:pt x="43" y="26"/>
                  <a:pt x="43" y="26"/>
                </a:cubicBezTo>
                <a:cubicBezTo>
                  <a:pt x="43" y="34"/>
                  <a:pt x="43" y="34"/>
                  <a:pt x="43" y="34"/>
                </a:cubicBezTo>
                <a:cubicBezTo>
                  <a:pt x="43" y="35"/>
                  <a:pt x="42" y="36"/>
                  <a:pt x="40" y="36"/>
                </a:cubicBezTo>
                <a:cubicBezTo>
                  <a:pt x="40" y="36"/>
                  <a:pt x="40" y="36"/>
                  <a:pt x="40" y="36"/>
                </a:cubicBezTo>
                <a:cubicBezTo>
                  <a:pt x="40" y="52"/>
                  <a:pt x="40" y="52"/>
                  <a:pt x="40" y="52"/>
                </a:cubicBezTo>
                <a:cubicBezTo>
                  <a:pt x="40" y="52"/>
                  <a:pt x="40" y="52"/>
                  <a:pt x="40" y="52"/>
                </a:cubicBezTo>
                <a:cubicBezTo>
                  <a:pt x="42" y="52"/>
                  <a:pt x="43" y="53"/>
                  <a:pt x="43" y="54"/>
                </a:cubicBezTo>
                <a:cubicBezTo>
                  <a:pt x="43" y="56"/>
                  <a:pt x="42" y="57"/>
                  <a:pt x="40" y="57"/>
                </a:cubicBezTo>
                <a:cubicBezTo>
                  <a:pt x="40" y="57"/>
                  <a:pt x="40" y="57"/>
                  <a:pt x="40" y="57"/>
                </a:cubicBezTo>
                <a:cubicBezTo>
                  <a:pt x="43" y="88"/>
                  <a:pt x="43" y="88"/>
                  <a:pt x="43" y="88"/>
                </a:cubicBezTo>
                <a:cubicBezTo>
                  <a:pt x="43" y="89"/>
                  <a:pt x="43" y="89"/>
                  <a:pt x="43" y="90"/>
                </a:cubicBezTo>
                <a:cubicBezTo>
                  <a:pt x="43" y="93"/>
                  <a:pt x="42" y="96"/>
                  <a:pt x="40" y="99"/>
                </a:cubicBezTo>
                <a:cubicBezTo>
                  <a:pt x="42" y="106"/>
                  <a:pt x="42" y="106"/>
                  <a:pt x="42" y="106"/>
                </a:cubicBezTo>
                <a:cubicBezTo>
                  <a:pt x="44" y="106"/>
                  <a:pt x="44" y="106"/>
                  <a:pt x="44" y="106"/>
                </a:cubicBezTo>
                <a:cubicBezTo>
                  <a:pt x="45" y="106"/>
                  <a:pt x="46" y="108"/>
                  <a:pt x="46" y="109"/>
                </a:cubicBezTo>
                <a:cubicBezTo>
                  <a:pt x="46" y="110"/>
                  <a:pt x="45" y="112"/>
                  <a:pt x="44" y="112"/>
                </a:cubicBezTo>
                <a:cubicBezTo>
                  <a:pt x="43" y="112"/>
                  <a:pt x="43" y="112"/>
                  <a:pt x="43" y="112"/>
                </a:cubicBezTo>
                <a:cubicBezTo>
                  <a:pt x="43" y="117"/>
                  <a:pt x="43" y="117"/>
                  <a:pt x="43" y="117"/>
                </a:cubicBezTo>
                <a:cubicBezTo>
                  <a:pt x="64" y="117"/>
                  <a:pt x="64" y="117"/>
                  <a:pt x="64" y="117"/>
                </a:cubicBezTo>
                <a:cubicBezTo>
                  <a:pt x="64" y="112"/>
                  <a:pt x="64" y="112"/>
                  <a:pt x="64" y="112"/>
                </a:cubicBezTo>
                <a:cubicBezTo>
                  <a:pt x="63" y="112"/>
                  <a:pt x="63" y="112"/>
                  <a:pt x="63" y="112"/>
                </a:cubicBezTo>
                <a:cubicBezTo>
                  <a:pt x="61" y="112"/>
                  <a:pt x="60" y="110"/>
                  <a:pt x="60" y="109"/>
                </a:cubicBezTo>
                <a:cubicBezTo>
                  <a:pt x="60" y="108"/>
                  <a:pt x="61" y="106"/>
                  <a:pt x="63" y="106"/>
                </a:cubicBezTo>
                <a:cubicBezTo>
                  <a:pt x="64" y="106"/>
                  <a:pt x="64" y="106"/>
                  <a:pt x="64" y="106"/>
                </a:cubicBezTo>
                <a:cubicBezTo>
                  <a:pt x="67" y="99"/>
                  <a:pt x="67" y="99"/>
                  <a:pt x="67" y="99"/>
                </a:cubicBezTo>
                <a:cubicBezTo>
                  <a:pt x="65" y="96"/>
                  <a:pt x="64" y="93"/>
                  <a:pt x="64" y="90"/>
                </a:cubicBezTo>
                <a:cubicBezTo>
                  <a:pt x="64" y="89"/>
                  <a:pt x="64" y="89"/>
                  <a:pt x="64" y="88"/>
                </a:cubicBezTo>
                <a:cubicBezTo>
                  <a:pt x="67" y="57"/>
                  <a:pt x="67" y="57"/>
                  <a:pt x="67" y="57"/>
                </a:cubicBezTo>
                <a:cubicBezTo>
                  <a:pt x="66" y="57"/>
                  <a:pt x="66" y="57"/>
                  <a:pt x="66" y="57"/>
                </a:cubicBezTo>
                <a:cubicBezTo>
                  <a:pt x="65" y="57"/>
                  <a:pt x="64" y="56"/>
                  <a:pt x="64" y="54"/>
                </a:cubicBezTo>
                <a:cubicBezTo>
                  <a:pt x="64" y="53"/>
                  <a:pt x="65" y="52"/>
                  <a:pt x="66" y="52"/>
                </a:cubicBezTo>
                <a:cubicBezTo>
                  <a:pt x="67" y="52"/>
                  <a:pt x="67" y="52"/>
                  <a:pt x="67" y="52"/>
                </a:cubicBezTo>
                <a:cubicBezTo>
                  <a:pt x="67" y="36"/>
                  <a:pt x="67" y="36"/>
                  <a:pt x="67" y="36"/>
                </a:cubicBezTo>
                <a:cubicBezTo>
                  <a:pt x="66" y="36"/>
                  <a:pt x="66" y="36"/>
                  <a:pt x="66" y="36"/>
                </a:cubicBezTo>
                <a:cubicBezTo>
                  <a:pt x="65" y="36"/>
                  <a:pt x="64" y="35"/>
                  <a:pt x="64" y="34"/>
                </a:cubicBezTo>
                <a:close/>
                <a:moveTo>
                  <a:pt x="90" y="31"/>
                </a:moveTo>
                <a:cubicBezTo>
                  <a:pt x="91" y="31"/>
                  <a:pt x="91" y="31"/>
                  <a:pt x="91" y="31"/>
                </a:cubicBezTo>
                <a:cubicBezTo>
                  <a:pt x="91" y="26"/>
                  <a:pt x="91" y="26"/>
                  <a:pt x="91" y="26"/>
                </a:cubicBezTo>
                <a:cubicBezTo>
                  <a:pt x="69" y="26"/>
                  <a:pt x="69" y="26"/>
                  <a:pt x="69" y="26"/>
                </a:cubicBezTo>
                <a:cubicBezTo>
                  <a:pt x="69" y="31"/>
                  <a:pt x="69" y="31"/>
                  <a:pt x="69" y="31"/>
                </a:cubicBezTo>
                <a:cubicBezTo>
                  <a:pt x="69" y="31"/>
                  <a:pt x="90" y="31"/>
                  <a:pt x="90" y="31"/>
                </a:cubicBezTo>
                <a:close/>
                <a:moveTo>
                  <a:pt x="72" y="36"/>
                </a:moveTo>
                <a:cubicBezTo>
                  <a:pt x="72" y="52"/>
                  <a:pt x="72" y="52"/>
                  <a:pt x="72" y="52"/>
                </a:cubicBezTo>
                <a:cubicBezTo>
                  <a:pt x="88" y="52"/>
                  <a:pt x="88" y="52"/>
                  <a:pt x="88" y="52"/>
                </a:cubicBezTo>
                <a:cubicBezTo>
                  <a:pt x="88" y="36"/>
                  <a:pt x="88" y="36"/>
                  <a:pt x="88" y="36"/>
                </a:cubicBezTo>
                <a:lnTo>
                  <a:pt x="72" y="36"/>
                </a:lnTo>
                <a:close/>
                <a:moveTo>
                  <a:pt x="69" y="90"/>
                </a:moveTo>
                <a:cubicBezTo>
                  <a:pt x="69" y="92"/>
                  <a:pt x="70" y="95"/>
                  <a:pt x="72" y="97"/>
                </a:cubicBezTo>
                <a:cubicBezTo>
                  <a:pt x="72" y="98"/>
                  <a:pt x="72" y="99"/>
                  <a:pt x="72" y="100"/>
                </a:cubicBezTo>
                <a:cubicBezTo>
                  <a:pt x="70" y="106"/>
                  <a:pt x="70" y="106"/>
                  <a:pt x="70" y="106"/>
                </a:cubicBezTo>
                <a:cubicBezTo>
                  <a:pt x="90" y="106"/>
                  <a:pt x="90" y="106"/>
                  <a:pt x="90" y="106"/>
                </a:cubicBezTo>
                <a:cubicBezTo>
                  <a:pt x="88" y="101"/>
                  <a:pt x="88" y="101"/>
                  <a:pt x="88" y="101"/>
                </a:cubicBezTo>
                <a:cubicBezTo>
                  <a:pt x="80" y="101"/>
                  <a:pt x="80" y="101"/>
                  <a:pt x="80" y="101"/>
                </a:cubicBezTo>
                <a:cubicBezTo>
                  <a:pt x="79" y="101"/>
                  <a:pt x="77" y="100"/>
                  <a:pt x="77" y="99"/>
                </a:cubicBezTo>
                <a:cubicBezTo>
                  <a:pt x="77" y="97"/>
                  <a:pt x="79" y="96"/>
                  <a:pt x="80" y="96"/>
                </a:cubicBezTo>
                <a:cubicBezTo>
                  <a:pt x="89" y="96"/>
                  <a:pt x="89" y="96"/>
                  <a:pt x="89" y="96"/>
                </a:cubicBezTo>
                <a:cubicBezTo>
                  <a:pt x="90" y="94"/>
                  <a:pt x="91" y="92"/>
                  <a:pt x="91" y="90"/>
                </a:cubicBezTo>
                <a:cubicBezTo>
                  <a:pt x="91" y="89"/>
                  <a:pt x="91" y="89"/>
                  <a:pt x="91" y="89"/>
                </a:cubicBezTo>
                <a:cubicBezTo>
                  <a:pt x="88" y="57"/>
                  <a:pt x="88" y="57"/>
                  <a:pt x="88" y="57"/>
                </a:cubicBezTo>
                <a:cubicBezTo>
                  <a:pt x="72" y="57"/>
                  <a:pt x="72" y="57"/>
                  <a:pt x="72" y="57"/>
                </a:cubicBezTo>
                <a:cubicBezTo>
                  <a:pt x="69" y="89"/>
                  <a:pt x="69" y="89"/>
                  <a:pt x="69" y="89"/>
                </a:cubicBezTo>
                <a:cubicBezTo>
                  <a:pt x="69" y="89"/>
                  <a:pt x="69" y="89"/>
                  <a:pt x="69" y="90"/>
                </a:cubicBezTo>
                <a:close/>
                <a:moveTo>
                  <a:pt x="69" y="112"/>
                </a:moveTo>
                <a:cubicBezTo>
                  <a:pt x="69" y="117"/>
                  <a:pt x="69" y="117"/>
                  <a:pt x="69" y="117"/>
                </a:cubicBezTo>
                <a:cubicBezTo>
                  <a:pt x="91" y="117"/>
                  <a:pt x="91" y="117"/>
                  <a:pt x="91" y="117"/>
                </a:cubicBezTo>
                <a:cubicBezTo>
                  <a:pt x="91" y="112"/>
                  <a:pt x="91" y="112"/>
                  <a:pt x="91" y="112"/>
                </a:cubicBezTo>
                <a:lnTo>
                  <a:pt x="69" y="112"/>
                </a:lnTo>
                <a:close/>
                <a:moveTo>
                  <a:pt x="117" y="34"/>
                </a:moveTo>
                <a:cubicBezTo>
                  <a:pt x="117" y="26"/>
                  <a:pt x="117" y="26"/>
                  <a:pt x="117" y="26"/>
                </a:cubicBezTo>
                <a:cubicBezTo>
                  <a:pt x="96" y="26"/>
                  <a:pt x="96" y="26"/>
                  <a:pt x="96" y="26"/>
                </a:cubicBezTo>
                <a:cubicBezTo>
                  <a:pt x="96" y="34"/>
                  <a:pt x="96" y="34"/>
                  <a:pt x="96" y="34"/>
                </a:cubicBezTo>
                <a:cubicBezTo>
                  <a:pt x="96" y="35"/>
                  <a:pt x="95" y="36"/>
                  <a:pt x="94" y="36"/>
                </a:cubicBezTo>
                <a:cubicBezTo>
                  <a:pt x="93" y="36"/>
                  <a:pt x="93" y="36"/>
                  <a:pt x="93" y="36"/>
                </a:cubicBezTo>
                <a:cubicBezTo>
                  <a:pt x="93" y="52"/>
                  <a:pt x="93" y="52"/>
                  <a:pt x="93" y="52"/>
                </a:cubicBezTo>
                <a:cubicBezTo>
                  <a:pt x="94" y="52"/>
                  <a:pt x="94" y="52"/>
                  <a:pt x="94" y="52"/>
                </a:cubicBezTo>
                <a:cubicBezTo>
                  <a:pt x="95" y="52"/>
                  <a:pt x="96" y="53"/>
                  <a:pt x="96" y="54"/>
                </a:cubicBezTo>
                <a:cubicBezTo>
                  <a:pt x="96" y="56"/>
                  <a:pt x="95" y="57"/>
                  <a:pt x="94" y="57"/>
                </a:cubicBezTo>
                <a:cubicBezTo>
                  <a:pt x="93" y="57"/>
                  <a:pt x="93" y="57"/>
                  <a:pt x="93" y="57"/>
                </a:cubicBezTo>
                <a:cubicBezTo>
                  <a:pt x="96" y="88"/>
                  <a:pt x="96" y="88"/>
                  <a:pt x="96" y="88"/>
                </a:cubicBezTo>
                <a:cubicBezTo>
                  <a:pt x="96" y="89"/>
                  <a:pt x="96" y="89"/>
                  <a:pt x="96" y="90"/>
                </a:cubicBezTo>
                <a:cubicBezTo>
                  <a:pt x="96" y="93"/>
                  <a:pt x="95" y="96"/>
                  <a:pt x="93" y="99"/>
                </a:cubicBezTo>
                <a:cubicBezTo>
                  <a:pt x="96" y="106"/>
                  <a:pt x="96" y="106"/>
                  <a:pt x="96" y="106"/>
                </a:cubicBezTo>
                <a:cubicBezTo>
                  <a:pt x="97" y="106"/>
                  <a:pt x="97" y="106"/>
                  <a:pt x="97" y="106"/>
                </a:cubicBezTo>
                <a:cubicBezTo>
                  <a:pt x="99" y="106"/>
                  <a:pt x="100" y="108"/>
                  <a:pt x="100" y="109"/>
                </a:cubicBezTo>
                <a:cubicBezTo>
                  <a:pt x="100" y="110"/>
                  <a:pt x="99" y="112"/>
                  <a:pt x="97" y="112"/>
                </a:cubicBezTo>
                <a:cubicBezTo>
                  <a:pt x="96" y="112"/>
                  <a:pt x="96" y="112"/>
                  <a:pt x="96" y="112"/>
                </a:cubicBezTo>
                <a:cubicBezTo>
                  <a:pt x="96" y="117"/>
                  <a:pt x="96" y="117"/>
                  <a:pt x="96" y="117"/>
                </a:cubicBezTo>
                <a:cubicBezTo>
                  <a:pt x="117" y="117"/>
                  <a:pt x="117" y="117"/>
                  <a:pt x="117" y="117"/>
                </a:cubicBezTo>
                <a:cubicBezTo>
                  <a:pt x="117" y="112"/>
                  <a:pt x="117" y="112"/>
                  <a:pt x="117" y="112"/>
                </a:cubicBezTo>
                <a:cubicBezTo>
                  <a:pt x="116" y="112"/>
                  <a:pt x="116" y="112"/>
                  <a:pt x="116" y="112"/>
                </a:cubicBezTo>
                <a:cubicBezTo>
                  <a:pt x="115" y="112"/>
                  <a:pt x="114" y="110"/>
                  <a:pt x="114" y="109"/>
                </a:cubicBezTo>
                <a:cubicBezTo>
                  <a:pt x="114" y="108"/>
                  <a:pt x="115" y="106"/>
                  <a:pt x="116" y="106"/>
                </a:cubicBezTo>
                <a:cubicBezTo>
                  <a:pt x="118" y="106"/>
                  <a:pt x="118" y="106"/>
                  <a:pt x="118" y="106"/>
                </a:cubicBezTo>
                <a:cubicBezTo>
                  <a:pt x="120" y="99"/>
                  <a:pt x="120" y="99"/>
                  <a:pt x="120" y="99"/>
                </a:cubicBezTo>
                <a:cubicBezTo>
                  <a:pt x="118" y="96"/>
                  <a:pt x="117" y="93"/>
                  <a:pt x="117" y="90"/>
                </a:cubicBezTo>
                <a:cubicBezTo>
                  <a:pt x="117" y="89"/>
                  <a:pt x="117" y="89"/>
                  <a:pt x="117" y="88"/>
                </a:cubicBezTo>
                <a:cubicBezTo>
                  <a:pt x="120" y="57"/>
                  <a:pt x="120" y="57"/>
                  <a:pt x="120" y="57"/>
                </a:cubicBezTo>
                <a:cubicBezTo>
                  <a:pt x="120" y="57"/>
                  <a:pt x="120" y="57"/>
                  <a:pt x="120" y="57"/>
                </a:cubicBezTo>
                <a:cubicBezTo>
                  <a:pt x="118" y="57"/>
                  <a:pt x="117" y="56"/>
                  <a:pt x="117" y="54"/>
                </a:cubicBezTo>
                <a:cubicBezTo>
                  <a:pt x="117" y="53"/>
                  <a:pt x="118" y="52"/>
                  <a:pt x="120" y="52"/>
                </a:cubicBezTo>
                <a:cubicBezTo>
                  <a:pt x="120" y="52"/>
                  <a:pt x="120" y="52"/>
                  <a:pt x="120" y="52"/>
                </a:cubicBezTo>
                <a:cubicBezTo>
                  <a:pt x="120" y="36"/>
                  <a:pt x="120" y="36"/>
                  <a:pt x="120" y="36"/>
                </a:cubicBezTo>
                <a:cubicBezTo>
                  <a:pt x="120" y="36"/>
                  <a:pt x="120" y="36"/>
                  <a:pt x="120" y="36"/>
                </a:cubicBezTo>
                <a:cubicBezTo>
                  <a:pt x="118" y="36"/>
                  <a:pt x="117" y="35"/>
                  <a:pt x="117" y="34"/>
                </a:cubicBezTo>
                <a:close/>
                <a:moveTo>
                  <a:pt x="131" y="99"/>
                </a:moveTo>
                <a:cubicBezTo>
                  <a:pt x="131" y="97"/>
                  <a:pt x="132" y="96"/>
                  <a:pt x="133" y="96"/>
                </a:cubicBezTo>
                <a:cubicBezTo>
                  <a:pt x="142" y="96"/>
                  <a:pt x="142" y="96"/>
                  <a:pt x="142" y="96"/>
                </a:cubicBezTo>
                <a:cubicBezTo>
                  <a:pt x="144" y="94"/>
                  <a:pt x="145" y="92"/>
                  <a:pt x="145" y="90"/>
                </a:cubicBezTo>
                <a:cubicBezTo>
                  <a:pt x="145" y="89"/>
                  <a:pt x="145" y="89"/>
                  <a:pt x="144" y="89"/>
                </a:cubicBezTo>
                <a:cubicBezTo>
                  <a:pt x="141" y="57"/>
                  <a:pt x="141" y="57"/>
                  <a:pt x="141" y="57"/>
                </a:cubicBezTo>
                <a:cubicBezTo>
                  <a:pt x="125" y="57"/>
                  <a:pt x="125" y="57"/>
                  <a:pt x="125" y="57"/>
                </a:cubicBezTo>
                <a:cubicBezTo>
                  <a:pt x="122" y="89"/>
                  <a:pt x="122" y="89"/>
                  <a:pt x="122" y="89"/>
                </a:cubicBezTo>
                <a:cubicBezTo>
                  <a:pt x="122" y="89"/>
                  <a:pt x="122" y="89"/>
                  <a:pt x="122" y="90"/>
                </a:cubicBezTo>
                <a:cubicBezTo>
                  <a:pt x="122" y="92"/>
                  <a:pt x="123" y="95"/>
                  <a:pt x="125" y="97"/>
                </a:cubicBezTo>
                <a:cubicBezTo>
                  <a:pt x="126" y="98"/>
                  <a:pt x="126" y="99"/>
                  <a:pt x="125" y="100"/>
                </a:cubicBezTo>
                <a:cubicBezTo>
                  <a:pt x="123" y="106"/>
                  <a:pt x="123" y="106"/>
                  <a:pt x="123" y="106"/>
                </a:cubicBezTo>
                <a:cubicBezTo>
                  <a:pt x="144" y="106"/>
                  <a:pt x="144" y="106"/>
                  <a:pt x="144" y="106"/>
                </a:cubicBezTo>
                <a:cubicBezTo>
                  <a:pt x="142" y="101"/>
                  <a:pt x="142" y="101"/>
                  <a:pt x="142" y="101"/>
                </a:cubicBezTo>
                <a:cubicBezTo>
                  <a:pt x="133" y="101"/>
                  <a:pt x="133" y="101"/>
                  <a:pt x="133" y="101"/>
                </a:cubicBezTo>
                <a:cubicBezTo>
                  <a:pt x="132" y="101"/>
                  <a:pt x="131" y="100"/>
                  <a:pt x="131" y="99"/>
                </a:cubicBezTo>
                <a:close/>
                <a:moveTo>
                  <a:pt x="122" y="112"/>
                </a:moveTo>
                <a:cubicBezTo>
                  <a:pt x="122" y="117"/>
                  <a:pt x="122" y="117"/>
                  <a:pt x="122" y="117"/>
                </a:cubicBezTo>
                <a:cubicBezTo>
                  <a:pt x="145" y="117"/>
                  <a:pt x="145" y="117"/>
                  <a:pt x="145" y="117"/>
                </a:cubicBezTo>
                <a:cubicBezTo>
                  <a:pt x="145" y="112"/>
                  <a:pt x="145" y="112"/>
                  <a:pt x="145" y="112"/>
                </a:cubicBezTo>
                <a:lnTo>
                  <a:pt x="122" y="112"/>
                </a:lnTo>
                <a:close/>
                <a:moveTo>
                  <a:pt x="141" y="52"/>
                </a:moveTo>
                <a:cubicBezTo>
                  <a:pt x="141" y="36"/>
                  <a:pt x="141" y="36"/>
                  <a:pt x="141" y="36"/>
                </a:cubicBezTo>
                <a:cubicBezTo>
                  <a:pt x="126" y="36"/>
                  <a:pt x="126" y="36"/>
                  <a:pt x="126" y="36"/>
                </a:cubicBezTo>
                <a:cubicBezTo>
                  <a:pt x="126" y="52"/>
                  <a:pt x="126" y="52"/>
                  <a:pt x="126" y="52"/>
                </a:cubicBezTo>
                <a:lnTo>
                  <a:pt x="141" y="52"/>
                </a:lnTo>
                <a:close/>
                <a:moveTo>
                  <a:pt x="145" y="31"/>
                </a:moveTo>
                <a:cubicBezTo>
                  <a:pt x="145" y="26"/>
                  <a:pt x="145" y="26"/>
                  <a:pt x="145" y="26"/>
                </a:cubicBezTo>
                <a:cubicBezTo>
                  <a:pt x="122" y="26"/>
                  <a:pt x="122" y="26"/>
                  <a:pt x="122" y="26"/>
                </a:cubicBezTo>
                <a:cubicBezTo>
                  <a:pt x="122" y="31"/>
                  <a:pt x="122" y="31"/>
                  <a:pt x="122" y="31"/>
                </a:cubicBezTo>
                <a:cubicBezTo>
                  <a:pt x="122" y="31"/>
                  <a:pt x="144" y="31"/>
                  <a:pt x="144" y="31"/>
                </a:cubicBezTo>
                <a:lnTo>
                  <a:pt x="145" y="31"/>
                </a:lnTo>
                <a:close/>
                <a:moveTo>
                  <a:pt x="155" y="21"/>
                </a:moveTo>
                <a:cubicBezTo>
                  <a:pt x="155" y="13"/>
                  <a:pt x="155" y="13"/>
                  <a:pt x="155" y="13"/>
                </a:cubicBezTo>
                <a:cubicBezTo>
                  <a:pt x="155" y="9"/>
                  <a:pt x="151" y="5"/>
                  <a:pt x="147" y="5"/>
                </a:cubicBezTo>
                <a:cubicBezTo>
                  <a:pt x="13" y="5"/>
                  <a:pt x="13" y="5"/>
                  <a:pt x="13" y="5"/>
                </a:cubicBezTo>
                <a:cubicBezTo>
                  <a:pt x="9" y="5"/>
                  <a:pt x="5" y="9"/>
                  <a:pt x="5" y="13"/>
                </a:cubicBezTo>
                <a:cubicBezTo>
                  <a:pt x="5" y="21"/>
                  <a:pt x="5" y="21"/>
                  <a:pt x="5" y="21"/>
                </a:cubicBezTo>
                <a:lnTo>
                  <a:pt x="155" y="2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67" name="Freeform 466">
            <a:extLst>
              <a:ext uri="{FF2B5EF4-FFF2-40B4-BE49-F238E27FC236}">
                <a16:creationId xmlns:a16="http://schemas.microsoft.com/office/drawing/2014/main" xmlns="" id="{B6F41951-F7D3-4A53-8CAC-B6B6DAFA978E}"/>
              </a:ext>
            </a:extLst>
          </p:cNvPr>
          <p:cNvSpPr>
            <a:spLocks noEditPoints="1"/>
          </p:cNvSpPr>
          <p:nvPr/>
        </p:nvSpPr>
        <p:spPr bwMode="auto">
          <a:xfrm>
            <a:off x="2601913" y="365125"/>
            <a:ext cx="301625" cy="550863"/>
          </a:xfrm>
          <a:custGeom>
            <a:avLst/>
            <a:gdLst>
              <a:gd name="T0" fmla="*/ 77 w 88"/>
              <a:gd name="T1" fmla="*/ 129 h 160"/>
              <a:gd name="T2" fmla="*/ 78 w 88"/>
              <a:gd name="T3" fmla="*/ 81 h 160"/>
              <a:gd name="T4" fmla="*/ 78 w 88"/>
              <a:gd name="T5" fmla="*/ 76 h 160"/>
              <a:gd name="T6" fmla="*/ 67 w 88"/>
              <a:gd name="T7" fmla="*/ 5 h 160"/>
              <a:gd name="T8" fmla="*/ 71 w 88"/>
              <a:gd name="T9" fmla="*/ 3 h 160"/>
              <a:gd name="T10" fmla="*/ 20 w 88"/>
              <a:gd name="T11" fmla="*/ 0 h 160"/>
              <a:gd name="T12" fmla="*/ 20 w 88"/>
              <a:gd name="T13" fmla="*/ 5 h 160"/>
              <a:gd name="T14" fmla="*/ 21 w 88"/>
              <a:gd name="T15" fmla="*/ 76 h 160"/>
              <a:gd name="T16" fmla="*/ 7 w 88"/>
              <a:gd name="T17" fmla="*/ 78 h 160"/>
              <a:gd name="T18" fmla="*/ 10 w 88"/>
              <a:gd name="T19" fmla="*/ 81 h 160"/>
              <a:gd name="T20" fmla="*/ 1 w 88"/>
              <a:gd name="T21" fmla="*/ 138 h 160"/>
              <a:gd name="T22" fmla="*/ 0 w 88"/>
              <a:gd name="T23" fmla="*/ 157 h 160"/>
              <a:gd name="T24" fmla="*/ 85 w 88"/>
              <a:gd name="T25" fmla="*/ 160 h 160"/>
              <a:gd name="T26" fmla="*/ 88 w 88"/>
              <a:gd name="T27" fmla="*/ 140 h 160"/>
              <a:gd name="T28" fmla="*/ 26 w 88"/>
              <a:gd name="T29" fmla="*/ 5 h 160"/>
              <a:gd name="T30" fmla="*/ 62 w 88"/>
              <a:gd name="T31" fmla="*/ 76 h 160"/>
              <a:gd name="T32" fmla="*/ 57 w 88"/>
              <a:gd name="T33" fmla="*/ 13 h 160"/>
              <a:gd name="T34" fmla="*/ 52 w 88"/>
              <a:gd name="T35" fmla="*/ 13 h 160"/>
              <a:gd name="T36" fmla="*/ 46 w 88"/>
              <a:gd name="T37" fmla="*/ 76 h 160"/>
              <a:gd name="T38" fmla="*/ 44 w 88"/>
              <a:gd name="T39" fmla="*/ 10 h 160"/>
              <a:gd name="T40" fmla="*/ 41 w 88"/>
              <a:gd name="T41" fmla="*/ 76 h 160"/>
              <a:gd name="T42" fmla="*/ 36 w 88"/>
              <a:gd name="T43" fmla="*/ 34 h 160"/>
              <a:gd name="T44" fmla="*/ 31 w 88"/>
              <a:gd name="T45" fmla="*/ 34 h 160"/>
              <a:gd name="T46" fmla="*/ 26 w 88"/>
              <a:gd name="T47" fmla="*/ 76 h 160"/>
              <a:gd name="T48" fmla="*/ 15 w 88"/>
              <a:gd name="T49" fmla="*/ 81 h 160"/>
              <a:gd name="T50" fmla="*/ 72 w 88"/>
              <a:gd name="T51" fmla="*/ 127 h 160"/>
              <a:gd name="T52" fmla="*/ 15 w 88"/>
              <a:gd name="T53" fmla="*/ 81 h 160"/>
              <a:gd name="T54" fmla="*/ 5 w 88"/>
              <a:gd name="T55" fmla="*/ 155 h 160"/>
              <a:gd name="T56" fmla="*/ 14 w 88"/>
              <a:gd name="T57" fmla="*/ 132 h 160"/>
              <a:gd name="T58" fmla="*/ 83 w 88"/>
              <a:gd name="T59" fmla="*/ 141 h 160"/>
              <a:gd name="T60" fmla="*/ 73 w 88"/>
              <a:gd name="T61" fmla="*/ 140 h 160"/>
              <a:gd name="T62" fmla="*/ 17 w 88"/>
              <a:gd name="T63" fmla="*/ 143 h 160"/>
              <a:gd name="T64" fmla="*/ 17 w 88"/>
              <a:gd name="T65" fmla="*/ 138 h 160"/>
              <a:gd name="T66" fmla="*/ 73 w 88"/>
              <a:gd name="T67" fmla="*/ 140 h 160"/>
              <a:gd name="T68" fmla="*/ 36 w 88"/>
              <a:gd name="T69" fmla="*/ 23 h 160"/>
              <a:gd name="T70" fmla="*/ 31 w 88"/>
              <a:gd name="T71" fmla="*/ 23 h 160"/>
              <a:gd name="T72" fmla="*/ 34 w 88"/>
              <a:gd name="T73" fmla="*/ 10 h 160"/>
              <a:gd name="T74" fmla="*/ 65 w 88"/>
              <a:gd name="T75" fmla="*/ 86 h 160"/>
              <a:gd name="T76" fmla="*/ 21 w 88"/>
              <a:gd name="T77" fmla="*/ 89 h 160"/>
              <a:gd name="T78" fmla="*/ 23 w 88"/>
              <a:gd name="T79" fmla="*/ 122 h 160"/>
              <a:gd name="T80" fmla="*/ 67 w 88"/>
              <a:gd name="T81" fmla="*/ 120 h 160"/>
              <a:gd name="T82" fmla="*/ 65 w 88"/>
              <a:gd name="T83" fmla="*/ 86 h 160"/>
              <a:gd name="T84" fmla="*/ 26 w 88"/>
              <a:gd name="T85" fmla="*/ 117 h 160"/>
              <a:gd name="T86" fmla="*/ 62 w 88"/>
              <a:gd name="T87" fmla="*/ 91 h 160"/>
              <a:gd name="T88" fmla="*/ 57 w 88"/>
              <a:gd name="T89" fmla="*/ 99 h 160"/>
              <a:gd name="T90" fmla="*/ 34 w 88"/>
              <a:gd name="T91" fmla="*/ 102 h 160"/>
              <a:gd name="T92" fmla="*/ 34 w 88"/>
              <a:gd name="T93" fmla="*/ 96 h 160"/>
              <a:gd name="T94" fmla="*/ 57 w 88"/>
              <a:gd name="T95" fmla="*/ 99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88" h="160">
                <a:moveTo>
                  <a:pt x="87" y="138"/>
                </a:moveTo>
                <a:cubicBezTo>
                  <a:pt x="77" y="129"/>
                  <a:pt x="77" y="129"/>
                  <a:pt x="77" y="129"/>
                </a:cubicBezTo>
                <a:cubicBezTo>
                  <a:pt x="77" y="81"/>
                  <a:pt x="77" y="81"/>
                  <a:pt x="77" y="81"/>
                </a:cubicBezTo>
                <a:cubicBezTo>
                  <a:pt x="78" y="81"/>
                  <a:pt x="78" y="81"/>
                  <a:pt x="78" y="81"/>
                </a:cubicBezTo>
                <a:cubicBezTo>
                  <a:pt x="80" y="81"/>
                  <a:pt x="81" y="80"/>
                  <a:pt x="81" y="78"/>
                </a:cubicBezTo>
                <a:cubicBezTo>
                  <a:pt x="81" y="77"/>
                  <a:pt x="80" y="76"/>
                  <a:pt x="78" y="76"/>
                </a:cubicBezTo>
                <a:cubicBezTo>
                  <a:pt x="67" y="76"/>
                  <a:pt x="67" y="76"/>
                  <a:pt x="67" y="76"/>
                </a:cubicBezTo>
                <a:cubicBezTo>
                  <a:pt x="67" y="5"/>
                  <a:pt x="67" y="5"/>
                  <a:pt x="67" y="5"/>
                </a:cubicBezTo>
                <a:cubicBezTo>
                  <a:pt x="68" y="5"/>
                  <a:pt x="68" y="5"/>
                  <a:pt x="68" y="5"/>
                </a:cubicBezTo>
                <a:cubicBezTo>
                  <a:pt x="69" y="5"/>
                  <a:pt x="71" y="4"/>
                  <a:pt x="71" y="3"/>
                </a:cubicBezTo>
                <a:cubicBezTo>
                  <a:pt x="71" y="1"/>
                  <a:pt x="69" y="0"/>
                  <a:pt x="68" y="0"/>
                </a:cubicBezTo>
                <a:cubicBezTo>
                  <a:pt x="20" y="0"/>
                  <a:pt x="20" y="0"/>
                  <a:pt x="20" y="0"/>
                </a:cubicBezTo>
                <a:cubicBezTo>
                  <a:pt x="18" y="0"/>
                  <a:pt x="17" y="1"/>
                  <a:pt x="17" y="3"/>
                </a:cubicBezTo>
                <a:cubicBezTo>
                  <a:pt x="17" y="4"/>
                  <a:pt x="18" y="5"/>
                  <a:pt x="20" y="5"/>
                </a:cubicBezTo>
                <a:cubicBezTo>
                  <a:pt x="21" y="5"/>
                  <a:pt x="21" y="5"/>
                  <a:pt x="21" y="5"/>
                </a:cubicBezTo>
                <a:cubicBezTo>
                  <a:pt x="21" y="76"/>
                  <a:pt x="21" y="76"/>
                  <a:pt x="21" y="76"/>
                </a:cubicBezTo>
                <a:cubicBezTo>
                  <a:pt x="9" y="76"/>
                  <a:pt x="9" y="76"/>
                  <a:pt x="9" y="76"/>
                </a:cubicBezTo>
                <a:cubicBezTo>
                  <a:pt x="8" y="76"/>
                  <a:pt x="7" y="77"/>
                  <a:pt x="7" y="78"/>
                </a:cubicBezTo>
                <a:cubicBezTo>
                  <a:pt x="7" y="80"/>
                  <a:pt x="8" y="81"/>
                  <a:pt x="9" y="81"/>
                </a:cubicBezTo>
                <a:cubicBezTo>
                  <a:pt x="10" y="81"/>
                  <a:pt x="10" y="81"/>
                  <a:pt x="10" y="81"/>
                </a:cubicBezTo>
                <a:cubicBezTo>
                  <a:pt x="10" y="129"/>
                  <a:pt x="10" y="129"/>
                  <a:pt x="10" y="129"/>
                </a:cubicBezTo>
                <a:cubicBezTo>
                  <a:pt x="1" y="138"/>
                  <a:pt x="1" y="138"/>
                  <a:pt x="1" y="138"/>
                </a:cubicBezTo>
                <a:cubicBezTo>
                  <a:pt x="0" y="139"/>
                  <a:pt x="0" y="140"/>
                  <a:pt x="0" y="140"/>
                </a:cubicBezTo>
                <a:cubicBezTo>
                  <a:pt x="0" y="157"/>
                  <a:pt x="0" y="157"/>
                  <a:pt x="0" y="157"/>
                </a:cubicBezTo>
                <a:cubicBezTo>
                  <a:pt x="0" y="159"/>
                  <a:pt x="1" y="160"/>
                  <a:pt x="3" y="160"/>
                </a:cubicBezTo>
                <a:cubicBezTo>
                  <a:pt x="85" y="160"/>
                  <a:pt x="85" y="160"/>
                  <a:pt x="85" y="160"/>
                </a:cubicBezTo>
                <a:cubicBezTo>
                  <a:pt x="87" y="160"/>
                  <a:pt x="88" y="159"/>
                  <a:pt x="88" y="157"/>
                </a:cubicBezTo>
                <a:cubicBezTo>
                  <a:pt x="88" y="140"/>
                  <a:pt x="88" y="140"/>
                  <a:pt x="88" y="140"/>
                </a:cubicBezTo>
                <a:cubicBezTo>
                  <a:pt x="88" y="140"/>
                  <a:pt x="87" y="139"/>
                  <a:pt x="87" y="138"/>
                </a:cubicBezTo>
                <a:close/>
                <a:moveTo>
                  <a:pt x="26" y="5"/>
                </a:moveTo>
                <a:cubicBezTo>
                  <a:pt x="62" y="5"/>
                  <a:pt x="62" y="5"/>
                  <a:pt x="62" y="5"/>
                </a:cubicBezTo>
                <a:cubicBezTo>
                  <a:pt x="62" y="76"/>
                  <a:pt x="62" y="76"/>
                  <a:pt x="62" y="76"/>
                </a:cubicBezTo>
                <a:cubicBezTo>
                  <a:pt x="57" y="76"/>
                  <a:pt x="57" y="76"/>
                  <a:pt x="57" y="76"/>
                </a:cubicBezTo>
                <a:cubicBezTo>
                  <a:pt x="57" y="13"/>
                  <a:pt x="57" y="13"/>
                  <a:pt x="57" y="13"/>
                </a:cubicBezTo>
                <a:cubicBezTo>
                  <a:pt x="57" y="11"/>
                  <a:pt x="56" y="10"/>
                  <a:pt x="54" y="10"/>
                </a:cubicBezTo>
                <a:cubicBezTo>
                  <a:pt x="53" y="10"/>
                  <a:pt x="52" y="11"/>
                  <a:pt x="52" y="13"/>
                </a:cubicBezTo>
                <a:cubicBezTo>
                  <a:pt x="52" y="76"/>
                  <a:pt x="52" y="76"/>
                  <a:pt x="52" y="76"/>
                </a:cubicBezTo>
                <a:cubicBezTo>
                  <a:pt x="46" y="76"/>
                  <a:pt x="46" y="76"/>
                  <a:pt x="46" y="76"/>
                </a:cubicBezTo>
                <a:cubicBezTo>
                  <a:pt x="46" y="13"/>
                  <a:pt x="46" y="13"/>
                  <a:pt x="46" y="13"/>
                </a:cubicBezTo>
                <a:cubicBezTo>
                  <a:pt x="46" y="11"/>
                  <a:pt x="45" y="10"/>
                  <a:pt x="44" y="10"/>
                </a:cubicBezTo>
                <a:cubicBezTo>
                  <a:pt x="42" y="10"/>
                  <a:pt x="41" y="11"/>
                  <a:pt x="41" y="13"/>
                </a:cubicBezTo>
                <a:cubicBezTo>
                  <a:pt x="41" y="76"/>
                  <a:pt x="41" y="76"/>
                  <a:pt x="41" y="76"/>
                </a:cubicBezTo>
                <a:cubicBezTo>
                  <a:pt x="36" y="76"/>
                  <a:pt x="36" y="76"/>
                  <a:pt x="36" y="76"/>
                </a:cubicBezTo>
                <a:cubicBezTo>
                  <a:pt x="36" y="34"/>
                  <a:pt x="36" y="34"/>
                  <a:pt x="36" y="34"/>
                </a:cubicBezTo>
                <a:cubicBezTo>
                  <a:pt x="36" y="32"/>
                  <a:pt x="35" y="31"/>
                  <a:pt x="34" y="31"/>
                </a:cubicBezTo>
                <a:cubicBezTo>
                  <a:pt x="32" y="31"/>
                  <a:pt x="31" y="32"/>
                  <a:pt x="31" y="34"/>
                </a:cubicBezTo>
                <a:cubicBezTo>
                  <a:pt x="31" y="76"/>
                  <a:pt x="31" y="76"/>
                  <a:pt x="31" y="76"/>
                </a:cubicBezTo>
                <a:cubicBezTo>
                  <a:pt x="26" y="76"/>
                  <a:pt x="26" y="76"/>
                  <a:pt x="26" y="76"/>
                </a:cubicBezTo>
                <a:cubicBezTo>
                  <a:pt x="26" y="5"/>
                  <a:pt x="26" y="5"/>
                  <a:pt x="26" y="5"/>
                </a:cubicBezTo>
                <a:close/>
                <a:moveTo>
                  <a:pt x="15" y="81"/>
                </a:moveTo>
                <a:cubicBezTo>
                  <a:pt x="72" y="81"/>
                  <a:pt x="72" y="81"/>
                  <a:pt x="72" y="81"/>
                </a:cubicBezTo>
                <a:cubicBezTo>
                  <a:pt x="72" y="127"/>
                  <a:pt x="72" y="127"/>
                  <a:pt x="72" y="127"/>
                </a:cubicBezTo>
                <a:cubicBezTo>
                  <a:pt x="15" y="127"/>
                  <a:pt x="15" y="127"/>
                  <a:pt x="15" y="127"/>
                </a:cubicBezTo>
                <a:lnTo>
                  <a:pt x="15" y="81"/>
                </a:lnTo>
                <a:close/>
                <a:moveTo>
                  <a:pt x="83" y="155"/>
                </a:moveTo>
                <a:cubicBezTo>
                  <a:pt x="5" y="155"/>
                  <a:pt x="5" y="155"/>
                  <a:pt x="5" y="155"/>
                </a:cubicBezTo>
                <a:cubicBezTo>
                  <a:pt x="5" y="141"/>
                  <a:pt x="5" y="141"/>
                  <a:pt x="5" y="141"/>
                </a:cubicBezTo>
                <a:cubicBezTo>
                  <a:pt x="14" y="132"/>
                  <a:pt x="14" y="132"/>
                  <a:pt x="14" y="132"/>
                </a:cubicBezTo>
                <a:cubicBezTo>
                  <a:pt x="74" y="132"/>
                  <a:pt x="74" y="132"/>
                  <a:pt x="74" y="132"/>
                </a:cubicBezTo>
                <a:cubicBezTo>
                  <a:pt x="83" y="141"/>
                  <a:pt x="83" y="141"/>
                  <a:pt x="83" y="141"/>
                </a:cubicBezTo>
                <a:cubicBezTo>
                  <a:pt x="83" y="155"/>
                  <a:pt x="83" y="155"/>
                  <a:pt x="83" y="155"/>
                </a:cubicBezTo>
                <a:close/>
                <a:moveTo>
                  <a:pt x="73" y="140"/>
                </a:moveTo>
                <a:cubicBezTo>
                  <a:pt x="73" y="142"/>
                  <a:pt x="72" y="143"/>
                  <a:pt x="71" y="143"/>
                </a:cubicBezTo>
                <a:cubicBezTo>
                  <a:pt x="17" y="143"/>
                  <a:pt x="17" y="143"/>
                  <a:pt x="17" y="143"/>
                </a:cubicBezTo>
                <a:cubicBezTo>
                  <a:pt x="16" y="143"/>
                  <a:pt x="15" y="142"/>
                  <a:pt x="15" y="140"/>
                </a:cubicBezTo>
                <a:cubicBezTo>
                  <a:pt x="15" y="139"/>
                  <a:pt x="16" y="138"/>
                  <a:pt x="17" y="138"/>
                </a:cubicBezTo>
                <a:cubicBezTo>
                  <a:pt x="71" y="138"/>
                  <a:pt x="71" y="138"/>
                  <a:pt x="71" y="138"/>
                </a:cubicBezTo>
                <a:cubicBezTo>
                  <a:pt x="72" y="138"/>
                  <a:pt x="73" y="139"/>
                  <a:pt x="73" y="140"/>
                </a:cubicBezTo>
                <a:close/>
                <a:moveTo>
                  <a:pt x="36" y="13"/>
                </a:moveTo>
                <a:cubicBezTo>
                  <a:pt x="36" y="23"/>
                  <a:pt x="36" y="23"/>
                  <a:pt x="36" y="23"/>
                </a:cubicBezTo>
                <a:cubicBezTo>
                  <a:pt x="36" y="25"/>
                  <a:pt x="35" y="26"/>
                  <a:pt x="34" y="26"/>
                </a:cubicBezTo>
                <a:cubicBezTo>
                  <a:pt x="32" y="26"/>
                  <a:pt x="31" y="25"/>
                  <a:pt x="31" y="23"/>
                </a:cubicBezTo>
                <a:cubicBezTo>
                  <a:pt x="31" y="13"/>
                  <a:pt x="31" y="13"/>
                  <a:pt x="31" y="13"/>
                </a:cubicBezTo>
                <a:cubicBezTo>
                  <a:pt x="31" y="11"/>
                  <a:pt x="32" y="10"/>
                  <a:pt x="34" y="10"/>
                </a:cubicBezTo>
                <a:cubicBezTo>
                  <a:pt x="35" y="10"/>
                  <a:pt x="36" y="11"/>
                  <a:pt x="36" y="13"/>
                </a:cubicBezTo>
                <a:close/>
                <a:moveTo>
                  <a:pt x="65" y="86"/>
                </a:moveTo>
                <a:cubicBezTo>
                  <a:pt x="23" y="86"/>
                  <a:pt x="23" y="86"/>
                  <a:pt x="23" y="86"/>
                </a:cubicBezTo>
                <a:cubicBezTo>
                  <a:pt x="22" y="86"/>
                  <a:pt x="21" y="87"/>
                  <a:pt x="21" y="89"/>
                </a:cubicBezTo>
                <a:cubicBezTo>
                  <a:pt x="21" y="120"/>
                  <a:pt x="21" y="120"/>
                  <a:pt x="21" y="120"/>
                </a:cubicBezTo>
                <a:cubicBezTo>
                  <a:pt x="21" y="121"/>
                  <a:pt x="22" y="122"/>
                  <a:pt x="23" y="122"/>
                </a:cubicBezTo>
                <a:cubicBezTo>
                  <a:pt x="65" y="122"/>
                  <a:pt x="65" y="122"/>
                  <a:pt x="65" y="122"/>
                </a:cubicBezTo>
                <a:cubicBezTo>
                  <a:pt x="66" y="122"/>
                  <a:pt x="67" y="121"/>
                  <a:pt x="67" y="120"/>
                </a:cubicBezTo>
                <a:cubicBezTo>
                  <a:pt x="67" y="89"/>
                  <a:pt x="67" y="89"/>
                  <a:pt x="67" y="89"/>
                </a:cubicBezTo>
                <a:cubicBezTo>
                  <a:pt x="67" y="87"/>
                  <a:pt x="66" y="86"/>
                  <a:pt x="65" y="86"/>
                </a:cubicBezTo>
                <a:close/>
                <a:moveTo>
                  <a:pt x="62" y="117"/>
                </a:moveTo>
                <a:cubicBezTo>
                  <a:pt x="26" y="117"/>
                  <a:pt x="26" y="117"/>
                  <a:pt x="26" y="117"/>
                </a:cubicBezTo>
                <a:cubicBezTo>
                  <a:pt x="26" y="91"/>
                  <a:pt x="26" y="91"/>
                  <a:pt x="26" y="91"/>
                </a:cubicBezTo>
                <a:cubicBezTo>
                  <a:pt x="62" y="91"/>
                  <a:pt x="62" y="91"/>
                  <a:pt x="62" y="91"/>
                </a:cubicBezTo>
                <a:lnTo>
                  <a:pt x="62" y="117"/>
                </a:lnTo>
                <a:close/>
                <a:moveTo>
                  <a:pt x="57" y="99"/>
                </a:moveTo>
                <a:cubicBezTo>
                  <a:pt x="57" y="100"/>
                  <a:pt x="56" y="102"/>
                  <a:pt x="54" y="102"/>
                </a:cubicBezTo>
                <a:cubicBezTo>
                  <a:pt x="34" y="102"/>
                  <a:pt x="34" y="102"/>
                  <a:pt x="34" y="102"/>
                </a:cubicBezTo>
                <a:cubicBezTo>
                  <a:pt x="32" y="102"/>
                  <a:pt x="31" y="100"/>
                  <a:pt x="31" y="99"/>
                </a:cubicBezTo>
                <a:cubicBezTo>
                  <a:pt x="31" y="97"/>
                  <a:pt x="32" y="96"/>
                  <a:pt x="34" y="96"/>
                </a:cubicBezTo>
                <a:cubicBezTo>
                  <a:pt x="54" y="96"/>
                  <a:pt x="54" y="96"/>
                  <a:pt x="54" y="96"/>
                </a:cubicBezTo>
                <a:cubicBezTo>
                  <a:pt x="56" y="96"/>
                  <a:pt x="57" y="97"/>
                  <a:pt x="57" y="9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68" name="Freeform 467">
            <a:extLst>
              <a:ext uri="{FF2B5EF4-FFF2-40B4-BE49-F238E27FC236}">
                <a16:creationId xmlns:a16="http://schemas.microsoft.com/office/drawing/2014/main" xmlns="" id="{984B28E5-6794-4B53-85B8-B7148FB23803}"/>
              </a:ext>
            </a:extLst>
          </p:cNvPr>
          <p:cNvSpPr>
            <a:spLocks noEditPoints="1"/>
          </p:cNvSpPr>
          <p:nvPr/>
        </p:nvSpPr>
        <p:spPr bwMode="auto">
          <a:xfrm>
            <a:off x="2616200" y="984250"/>
            <a:ext cx="263525" cy="550863"/>
          </a:xfrm>
          <a:custGeom>
            <a:avLst/>
            <a:gdLst>
              <a:gd name="T0" fmla="*/ 0 w 77"/>
              <a:gd name="T1" fmla="*/ 39 h 160"/>
              <a:gd name="T2" fmla="*/ 28 w 77"/>
              <a:gd name="T3" fmla="*/ 83 h 160"/>
              <a:gd name="T4" fmla="*/ 29 w 77"/>
              <a:gd name="T5" fmla="*/ 88 h 160"/>
              <a:gd name="T6" fmla="*/ 24 w 77"/>
              <a:gd name="T7" fmla="*/ 124 h 160"/>
              <a:gd name="T8" fmla="*/ 23 w 77"/>
              <a:gd name="T9" fmla="*/ 129 h 160"/>
              <a:gd name="T10" fmla="*/ 23 w 77"/>
              <a:gd name="T11" fmla="*/ 155 h 160"/>
              <a:gd name="T12" fmla="*/ 54 w 77"/>
              <a:gd name="T13" fmla="*/ 160 h 160"/>
              <a:gd name="T14" fmla="*/ 53 w 77"/>
              <a:gd name="T15" fmla="*/ 155 h 160"/>
              <a:gd name="T16" fmla="*/ 57 w 77"/>
              <a:gd name="T17" fmla="*/ 126 h 160"/>
              <a:gd name="T18" fmla="*/ 53 w 77"/>
              <a:gd name="T19" fmla="*/ 121 h 160"/>
              <a:gd name="T20" fmla="*/ 49 w 77"/>
              <a:gd name="T21" fmla="*/ 88 h 160"/>
              <a:gd name="T22" fmla="*/ 48 w 77"/>
              <a:gd name="T23" fmla="*/ 83 h 160"/>
              <a:gd name="T24" fmla="*/ 48 w 77"/>
              <a:gd name="T25" fmla="*/ 124 h 160"/>
              <a:gd name="T26" fmla="*/ 40 w 77"/>
              <a:gd name="T27" fmla="*/ 129 h 160"/>
              <a:gd name="T28" fmla="*/ 29 w 77"/>
              <a:gd name="T29" fmla="*/ 155 h 160"/>
              <a:gd name="T30" fmla="*/ 33 w 77"/>
              <a:gd name="T31" fmla="*/ 126 h 160"/>
              <a:gd name="T32" fmla="*/ 29 w 77"/>
              <a:gd name="T33" fmla="*/ 121 h 160"/>
              <a:gd name="T34" fmla="*/ 48 w 77"/>
              <a:gd name="T35" fmla="*/ 121 h 160"/>
              <a:gd name="T36" fmla="*/ 43 w 77"/>
              <a:gd name="T37" fmla="*/ 114 h 160"/>
              <a:gd name="T38" fmla="*/ 43 w 77"/>
              <a:gd name="T39" fmla="*/ 88 h 160"/>
              <a:gd name="T40" fmla="*/ 39 w 77"/>
              <a:gd name="T41" fmla="*/ 77 h 160"/>
              <a:gd name="T42" fmla="*/ 34 w 77"/>
              <a:gd name="T43" fmla="*/ 83 h 160"/>
              <a:gd name="T44" fmla="*/ 39 w 77"/>
              <a:gd name="T45" fmla="*/ 5 h 160"/>
              <a:gd name="T46" fmla="*/ 41 w 77"/>
              <a:gd name="T47" fmla="*/ 13 h 160"/>
              <a:gd name="T48" fmla="*/ 36 w 77"/>
              <a:gd name="T49" fmla="*/ 16 h 160"/>
              <a:gd name="T50" fmla="*/ 41 w 77"/>
              <a:gd name="T51" fmla="*/ 13 h 160"/>
              <a:gd name="T52" fmla="*/ 25 w 77"/>
              <a:gd name="T53" fmla="*/ 21 h 160"/>
              <a:gd name="T54" fmla="*/ 28 w 77"/>
              <a:gd name="T55" fmla="*/ 15 h 160"/>
              <a:gd name="T56" fmla="*/ 22 w 77"/>
              <a:gd name="T57" fmla="*/ 29 h 160"/>
              <a:gd name="T58" fmla="*/ 15 w 77"/>
              <a:gd name="T59" fmla="*/ 28 h 160"/>
              <a:gd name="T60" fmla="*/ 21 w 77"/>
              <a:gd name="T61" fmla="*/ 25 h 160"/>
              <a:gd name="T62" fmla="*/ 16 w 77"/>
              <a:gd name="T63" fmla="*/ 41 h 160"/>
              <a:gd name="T64" fmla="*/ 13 w 77"/>
              <a:gd name="T65" fmla="*/ 36 h 160"/>
              <a:gd name="T66" fmla="*/ 21 w 77"/>
              <a:gd name="T67" fmla="*/ 52 h 160"/>
              <a:gd name="T68" fmla="*/ 14 w 77"/>
              <a:gd name="T69" fmla="*/ 53 h 160"/>
              <a:gd name="T70" fmla="*/ 22 w 77"/>
              <a:gd name="T71" fmla="*/ 49 h 160"/>
              <a:gd name="T72" fmla="*/ 28 w 77"/>
              <a:gd name="T73" fmla="*/ 62 h 160"/>
              <a:gd name="T74" fmla="*/ 24 w 77"/>
              <a:gd name="T75" fmla="*/ 60 h 160"/>
              <a:gd name="T76" fmla="*/ 30 w 77"/>
              <a:gd name="T77" fmla="*/ 59 h 160"/>
              <a:gd name="T78" fmla="*/ 39 w 77"/>
              <a:gd name="T79" fmla="*/ 67 h 160"/>
              <a:gd name="T80" fmla="*/ 39 w 77"/>
              <a:gd name="T81" fmla="*/ 58 h 160"/>
              <a:gd name="T82" fmla="*/ 52 w 77"/>
              <a:gd name="T83" fmla="*/ 64 h 160"/>
              <a:gd name="T84" fmla="*/ 49 w 77"/>
              <a:gd name="T85" fmla="*/ 56 h 160"/>
              <a:gd name="T86" fmla="*/ 53 w 77"/>
              <a:gd name="T87" fmla="*/ 63 h 160"/>
              <a:gd name="T88" fmla="*/ 60 w 77"/>
              <a:gd name="T89" fmla="*/ 54 h 160"/>
              <a:gd name="T90" fmla="*/ 59 w 77"/>
              <a:gd name="T91" fmla="*/ 48 h 160"/>
              <a:gd name="T92" fmla="*/ 67 w 77"/>
              <a:gd name="T93" fmla="*/ 39 h 160"/>
              <a:gd name="T94" fmla="*/ 58 w 77"/>
              <a:gd name="T95" fmla="*/ 39 h 160"/>
              <a:gd name="T96" fmla="*/ 67 w 77"/>
              <a:gd name="T97" fmla="*/ 39 h 160"/>
              <a:gd name="T98" fmla="*/ 58 w 77"/>
              <a:gd name="T99" fmla="*/ 30 h 160"/>
              <a:gd name="T100" fmla="*/ 60 w 77"/>
              <a:gd name="T101" fmla="*/ 24 h 160"/>
              <a:gd name="T102" fmla="*/ 54 w 77"/>
              <a:gd name="T103" fmla="*/ 18 h 160"/>
              <a:gd name="T104" fmla="*/ 49 w 77"/>
              <a:gd name="T105" fmla="*/ 22 h 160"/>
              <a:gd name="T106" fmla="*/ 53 w 77"/>
              <a:gd name="T107" fmla="*/ 14 h 160"/>
              <a:gd name="T108" fmla="*/ 46 w 77"/>
              <a:gd name="T109" fmla="*/ 41 h 160"/>
              <a:gd name="T110" fmla="*/ 36 w 77"/>
              <a:gd name="T111" fmla="*/ 27 h 160"/>
              <a:gd name="T112" fmla="*/ 41 w 77"/>
              <a:gd name="T113" fmla="*/ 36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77" h="160">
                <a:moveTo>
                  <a:pt x="77" y="39"/>
                </a:moveTo>
                <a:cubicBezTo>
                  <a:pt x="77" y="17"/>
                  <a:pt x="60" y="0"/>
                  <a:pt x="39" y="0"/>
                </a:cubicBezTo>
                <a:cubicBezTo>
                  <a:pt x="17" y="0"/>
                  <a:pt x="0" y="17"/>
                  <a:pt x="0" y="39"/>
                </a:cubicBezTo>
                <a:cubicBezTo>
                  <a:pt x="0" y="57"/>
                  <a:pt x="12" y="72"/>
                  <a:pt x="29" y="76"/>
                </a:cubicBezTo>
                <a:cubicBezTo>
                  <a:pt x="29" y="83"/>
                  <a:pt x="29" y="83"/>
                  <a:pt x="29" y="83"/>
                </a:cubicBezTo>
                <a:cubicBezTo>
                  <a:pt x="28" y="83"/>
                  <a:pt x="28" y="83"/>
                  <a:pt x="28" y="83"/>
                </a:cubicBezTo>
                <a:cubicBezTo>
                  <a:pt x="27" y="83"/>
                  <a:pt x="26" y="84"/>
                  <a:pt x="26" y="85"/>
                </a:cubicBezTo>
                <a:cubicBezTo>
                  <a:pt x="26" y="87"/>
                  <a:pt x="27" y="88"/>
                  <a:pt x="28" y="88"/>
                </a:cubicBezTo>
                <a:cubicBezTo>
                  <a:pt x="29" y="88"/>
                  <a:pt x="29" y="88"/>
                  <a:pt x="29" y="88"/>
                </a:cubicBezTo>
                <a:cubicBezTo>
                  <a:pt x="29" y="114"/>
                  <a:pt x="29" y="114"/>
                  <a:pt x="29" y="114"/>
                </a:cubicBezTo>
                <a:cubicBezTo>
                  <a:pt x="26" y="115"/>
                  <a:pt x="24" y="118"/>
                  <a:pt x="24" y="121"/>
                </a:cubicBezTo>
                <a:cubicBezTo>
                  <a:pt x="24" y="124"/>
                  <a:pt x="24" y="124"/>
                  <a:pt x="24" y="124"/>
                </a:cubicBezTo>
                <a:cubicBezTo>
                  <a:pt x="23" y="124"/>
                  <a:pt x="23" y="124"/>
                  <a:pt x="23" y="124"/>
                </a:cubicBezTo>
                <a:cubicBezTo>
                  <a:pt x="22" y="124"/>
                  <a:pt x="21" y="125"/>
                  <a:pt x="21" y="126"/>
                </a:cubicBezTo>
                <a:cubicBezTo>
                  <a:pt x="21" y="128"/>
                  <a:pt x="22" y="129"/>
                  <a:pt x="23" y="129"/>
                </a:cubicBezTo>
                <a:cubicBezTo>
                  <a:pt x="24" y="129"/>
                  <a:pt x="24" y="129"/>
                  <a:pt x="24" y="129"/>
                </a:cubicBezTo>
                <a:cubicBezTo>
                  <a:pt x="24" y="155"/>
                  <a:pt x="24" y="155"/>
                  <a:pt x="24" y="155"/>
                </a:cubicBezTo>
                <a:cubicBezTo>
                  <a:pt x="23" y="155"/>
                  <a:pt x="23" y="155"/>
                  <a:pt x="23" y="155"/>
                </a:cubicBezTo>
                <a:cubicBezTo>
                  <a:pt x="22" y="155"/>
                  <a:pt x="21" y="156"/>
                  <a:pt x="21" y="157"/>
                </a:cubicBezTo>
                <a:cubicBezTo>
                  <a:pt x="21" y="159"/>
                  <a:pt x="22" y="160"/>
                  <a:pt x="23" y="160"/>
                </a:cubicBezTo>
                <a:cubicBezTo>
                  <a:pt x="54" y="160"/>
                  <a:pt x="54" y="160"/>
                  <a:pt x="54" y="160"/>
                </a:cubicBezTo>
                <a:cubicBezTo>
                  <a:pt x="56" y="160"/>
                  <a:pt x="57" y="159"/>
                  <a:pt x="57" y="157"/>
                </a:cubicBezTo>
                <a:cubicBezTo>
                  <a:pt x="57" y="156"/>
                  <a:pt x="56" y="155"/>
                  <a:pt x="54" y="155"/>
                </a:cubicBezTo>
                <a:cubicBezTo>
                  <a:pt x="53" y="155"/>
                  <a:pt x="53" y="155"/>
                  <a:pt x="53" y="155"/>
                </a:cubicBezTo>
                <a:cubicBezTo>
                  <a:pt x="53" y="129"/>
                  <a:pt x="53" y="129"/>
                  <a:pt x="53" y="129"/>
                </a:cubicBezTo>
                <a:cubicBezTo>
                  <a:pt x="54" y="129"/>
                  <a:pt x="54" y="129"/>
                  <a:pt x="54" y="129"/>
                </a:cubicBezTo>
                <a:cubicBezTo>
                  <a:pt x="56" y="129"/>
                  <a:pt x="57" y="128"/>
                  <a:pt x="57" y="126"/>
                </a:cubicBezTo>
                <a:cubicBezTo>
                  <a:pt x="57" y="125"/>
                  <a:pt x="56" y="124"/>
                  <a:pt x="54" y="124"/>
                </a:cubicBezTo>
                <a:cubicBezTo>
                  <a:pt x="53" y="124"/>
                  <a:pt x="53" y="124"/>
                  <a:pt x="53" y="124"/>
                </a:cubicBezTo>
                <a:cubicBezTo>
                  <a:pt x="53" y="121"/>
                  <a:pt x="53" y="121"/>
                  <a:pt x="53" y="121"/>
                </a:cubicBezTo>
                <a:cubicBezTo>
                  <a:pt x="53" y="118"/>
                  <a:pt x="51" y="115"/>
                  <a:pt x="48" y="114"/>
                </a:cubicBezTo>
                <a:cubicBezTo>
                  <a:pt x="48" y="88"/>
                  <a:pt x="48" y="88"/>
                  <a:pt x="48" y="88"/>
                </a:cubicBezTo>
                <a:cubicBezTo>
                  <a:pt x="49" y="88"/>
                  <a:pt x="49" y="88"/>
                  <a:pt x="49" y="88"/>
                </a:cubicBezTo>
                <a:cubicBezTo>
                  <a:pt x="50" y="88"/>
                  <a:pt x="52" y="87"/>
                  <a:pt x="52" y="85"/>
                </a:cubicBezTo>
                <a:cubicBezTo>
                  <a:pt x="52" y="84"/>
                  <a:pt x="50" y="83"/>
                  <a:pt x="49" y="83"/>
                </a:cubicBezTo>
                <a:cubicBezTo>
                  <a:pt x="48" y="83"/>
                  <a:pt x="48" y="83"/>
                  <a:pt x="48" y="83"/>
                </a:cubicBezTo>
                <a:cubicBezTo>
                  <a:pt x="48" y="76"/>
                  <a:pt x="48" y="76"/>
                  <a:pt x="48" y="76"/>
                </a:cubicBezTo>
                <a:cubicBezTo>
                  <a:pt x="65" y="72"/>
                  <a:pt x="77" y="57"/>
                  <a:pt x="77" y="39"/>
                </a:cubicBezTo>
                <a:close/>
                <a:moveTo>
                  <a:pt x="48" y="124"/>
                </a:moveTo>
                <a:cubicBezTo>
                  <a:pt x="40" y="124"/>
                  <a:pt x="40" y="124"/>
                  <a:pt x="40" y="124"/>
                </a:cubicBezTo>
                <a:cubicBezTo>
                  <a:pt x="39" y="124"/>
                  <a:pt x="38" y="125"/>
                  <a:pt x="38" y="126"/>
                </a:cubicBezTo>
                <a:cubicBezTo>
                  <a:pt x="38" y="128"/>
                  <a:pt x="39" y="129"/>
                  <a:pt x="40" y="129"/>
                </a:cubicBezTo>
                <a:cubicBezTo>
                  <a:pt x="48" y="129"/>
                  <a:pt x="48" y="129"/>
                  <a:pt x="48" y="129"/>
                </a:cubicBezTo>
                <a:cubicBezTo>
                  <a:pt x="48" y="155"/>
                  <a:pt x="48" y="155"/>
                  <a:pt x="48" y="155"/>
                </a:cubicBezTo>
                <a:cubicBezTo>
                  <a:pt x="29" y="155"/>
                  <a:pt x="29" y="155"/>
                  <a:pt x="29" y="155"/>
                </a:cubicBezTo>
                <a:cubicBezTo>
                  <a:pt x="29" y="129"/>
                  <a:pt x="29" y="129"/>
                  <a:pt x="29" y="129"/>
                </a:cubicBezTo>
                <a:cubicBezTo>
                  <a:pt x="30" y="129"/>
                  <a:pt x="30" y="129"/>
                  <a:pt x="30" y="129"/>
                </a:cubicBezTo>
                <a:cubicBezTo>
                  <a:pt x="32" y="129"/>
                  <a:pt x="33" y="128"/>
                  <a:pt x="33" y="126"/>
                </a:cubicBezTo>
                <a:cubicBezTo>
                  <a:pt x="33" y="125"/>
                  <a:pt x="32" y="124"/>
                  <a:pt x="30" y="124"/>
                </a:cubicBezTo>
                <a:cubicBezTo>
                  <a:pt x="29" y="124"/>
                  <a:pt x="29" y="124"/>
                  <a:pt x="29" y="124"/>
                </a:cubicBezTo>
                <a:cubicBezTo>
                  <a:pt x="29" y="121"/>
                  <a:pt x="29" y="121"/>
                  <a:pt x="29" y="121"/>
                </a:cubicBezTo>
                <a:cubicBezTo>
                  <a:pt x="29" y="120"/>
                  <a:pt x="30" y="119"/>
                  <a:pt x="32" y="119"/>
                </a:cubicBezTo>
                <a:cubicBezTo>
                  <a:pt x="46" y="119"/>
                  <a:pt x="46" y="119"/>
                  <a:pt x="46" y="119"/>
                </a:cubicBezTo>
                <a:cubicBezTo>
                  <a:pt x="47" y="119"/>
                  <a:pt x="48" y="120"/>
                  <a:pt x="48" y="121"/>
                </a:cubicBezTo>
                <a:cubicBezTo>
                  <a:pt x="48" y="124"/>
                  <a:pt x="48" y="124"/>
                  <a:pt x="48" y="124"/>
                </a:cubicBezTo>
                <a:close/>
                <a:moveTo>
                  <a:pt x="43" y="88"/>
                </a:moveTo>
                <a:cubicBezTo>
                  <a:pt x="43" y="114"/>
                  <a:pt x="43" y="114"/>
                  <a:pt x="43" y="114"/>
                </a:cubicBezTo>
                <a:cubicBezTo>
                  <a:pt x="34" y="114"/>
                  <a:pt x="34" y="114"/>
                  <a:pt x="34" y="114"/>
                </a:cubicBezTo>
                <a:cubicBezTo>
                  <a:pt x="34" y="88"/>
                  <a:pt x="34" y="88"/>
                  <a:pt x="34" y="88"/>
                </a:cubicBezTo>
                <a:lnTo>
                  <a:pt x="43" y="88"/>
                </a:lnTo>
                <a:close/>
                <a:moveTo>
                  <a:pt x="34" y="83"/>
                </a:moveTo>
                <a:cubicBezTo>
                  <a:pt x="34" y="77"/>
                  <a:pt x="34" y="77"/>
                  <a:pt x="34" y="77"/>
                </a:cubicBezTo>
                <a:cubicBezTo>
                  <a:pt x="36" y="77"/>
                  <a:pt x="37" y="77"/>
                  <a:pt x="39" y="77"/>
                </a:cubicBezTo>
                <a:cubicBezTo>
                  <a:pt x="40" y="77"/>
                  <a:pt x="42" y="77"/>
                  <a:pt x="43" y="77"/>
                </a:cubicBezTo>
                <a:cubicBezTo>
                  <a:pt x="43" y="83"/>
                  <a:pt x="43" y="83"/>
                  <a:pt x="43" y="83"/>
                </a:cubicBezTo>
                <a:lnTo>
                  <a:pt x="34" y="83"/>
                </a:lnTo>
                <a:close/>
                <a:moveTo>
                  <a:pt x="39" y="72"/>
                </a:moveTo>
                <a:cubicBezTo>
                  <a:pt x="20" y="72"/>
                  <a:pt x="5" y="57"/>
                  <a:pt x="5" y="39"/>
                </a:cubicBezTo>
                <a:cubicBezTo>
                  <a:pt x="5" y="20"/>
                  <a:pt x="20" y="5"/>
                  <a:pt x="39" y="5"/>
                </a:cubicBezTo>
                <a:cubicBezTo>
                  <a:pt x="57" y="5"/>
                  <a:pt x="72" y="20"/>
                  <a:pt x="72" y="39"/>
                </a:cubicBezTo>
                <a:cubicBezTo>
                  <a:pt x="72" y="57"/>
                  <a:pt x="57" y="72"/>
                  <a:pt x="39" y="72"/>
                </a:cubicBezTo>
                <a:close/>
                <a:moveTo>
                  <a:pt x="41" y="13"/>
                </a:moveTo>
                <a:cubicBezTo>
                  <a:pt x="41" y="16"/>
                  <a:pt x="41" y="16"/>
                  <a:pt x="41" y="16"/>
                </a:cubicBezTo>
                <a:cubicBezTo>
                  <a:pt x="41" y="18"/>
                  <a:pt x="40" y="19"/>
                  <a:pt x="39" y="19"/>
                </a:cubicBezTo>
                <a:cubicBezTo>
                  <a:pt x="37" y="19"/>
                  <a:pt x="36" y="18"/>
                  <a:pt x="36" y="16"/>
                </a:cubicBezTo>
                <a:cubicBezTo>
                  <a:pt x="36" y="13"/>
                  <a:pt x="36" y="13"/>
                  <a:pt x="36" y="13"/>
                </a:cubicBezTo>
                <a:cubicBezTo>
                  <a:pt x="36" y="11"/>
                  <a:pt x="37" y="10"/>
                  <a:pt x="39" y="10"/>
                </a:cubicBezTo>
                <a:cubicBezTo>
                  <a:pt x="40" y="10"/>
                  <a:pt x="41" y="11"/>
                  <a:pt x="41" y="13"/>
                </a:cubicBezTo>
                <a:close/>
                <a:moveTo>
                  <a:pt x="29" y="22"/>
                </a:moveTo>
                <a:cubicBezTo>
                  <a:pt x="28" y="22"/>
                  <a:pt x="28" y="22"/>
                  <a:pt x="28" y="22"/>
                </a:cubicBezTo>
                <a:cubicBezTo>
                  <a:pt x="27" y="22"/>
                  <a:pt x="26" y="21"/>
                  <a:pt x="25" y="21"/>
                </a:cubicBezTo>
                <a:cubicBezTo>
                  <a:pt x="24" y="18"/>
                  <a:pt x="24" y="18"/>
                  <a:pt x="24" y="18"/>
                </a:cubicBezTo>
                <a:cubicBezTo>
                  <a:pt x="23" y="16"/>
                  <a:pt x="23" y="15"/>
                  <a:pt x="25" y="14"/>
                </a:cubicBezTo>
                <a:cubicBezTo>
                  <a:pt x="26" y="13"/>
                  <a:pt x="27" y="14"/>
                  <a:pt x="28" y="15"/>
                </a:cubicBezTo>
                <a:cubicBezTo>
                  <a:pt x="30" y="18"/>
                  <a:pt x="30" y="18"/>
                  <a:pt x="30" y="18"/>
                </a:cubicBezTo>
                <a:cubicBezTo>
                  <a:pt x="30" y="19"/>
                  <a:pt x="30" y="21"/>
                  <a:pt x="29" y="22"/>
                </a:cubicBezTo>
                <a:close/>
                <a:moveTo>
                  <a:pt x="22" y="29"/>
                </a:moveTo>
                <a:cubicBezTo>
                  <a:pt x="21" y="30"/>
                  <a:pt x="20" y="30"/>
                  <a:pt x="19" y="30"/>
                </a:cubicBezTo>
                <a:cubicBezTo>
                  <a:pt x="19" y="30"/>
                  <a:pt x="18" y="30"/>
                  <a:pt x="18" y="30"/>
                </a:cubicBezTo>
                <a:cubicBezTo>
                  <a:pt x="15" y="28"/>
                  <a:pt x="15" y="28"/>
                  <a:pt x="15" y="28"/>
                </a:cubicBezTo>
                <a:cubicBezTo>
                  <a:pt x="14" y="27"/>
                  <a:pt x="13" y="26"/>
                  <a:pt x="14" y="25"/>
                </a:cubicBezTo>
                <a:cubicBezTo>
                  <a:pt x="15" y="23"/>
                  <a:pt x="16" y="23"/>
                  <a:pt x="18" y="24"/>
                </a:cubicBezTo>
                <a:cubicBezTo>
                  <a:pt x="21" y="25"/>
                  <a:pt x="21" y="25"/>
                  <a:pt x="21" y="25"/>
                </a:cubicBezTo>
                <a:cubicBezTo>
                  <a:pt x="22" y="26"/>
                  <a:pt x="22" y="28"/>
                  <a:pt x="22" y="29"/>
                </a:cubicBezTo>
                <a:close/>
                <a:moveTo>
                  <a:pt x="19" y="39"/>
                </a:moveTo>
                <a:cubicBezTo>
                  <a:pt x="19" y="40"/>
                  <a:pt x="18" y="41"/>
                  <a:pt x="16" y="41"/>
                </a:cubicBezTo>
                <a:cubicBezTo>
                  <a:pt x="13" y="41"/>
                  <a:pt x="13" y="41"/>
                  <a:pt x="13" y="41"/>
                </a:cubicBezTo>
                <a:cubicBezTo>
                  <a:pt x="11" y="41"/>
                  <a:pt x="10" y="40"/>
                  <a:pt x="10" y="39"/>
                </a:cubicBezTo>
                <a:cubicBezTo>
                  <a:pt x="10" y="37"/>
                  <a:pt x="11" y="36"/>
                  <a:pt x="13" y="36"/>
                </a:cubicBezTo>
                <a:cubicBezTo>
                  <a:pt x="16" y="36"/>
                  <a:pt x="16" y="36"/>
                  <a:pt x="16" y="36"/>
                </a:cubicBezTo>
                <a:cubicBezTo>
                  <a:pt x="18" y="36"/>
                  <a:pt x="19" y="37"/>
                  <a:pt x="19" y="39"/>
                </a:cubicBezTo>
                <a:close/>
                <a:moveTo>
                  <a:pt x="21" y="52"/>
                </a:moveTo>
                <a:cubicBezTo>
                  <a:pt x="18" y="54"/>
                  <a:pt x="18" y="54"/>
                  <a:pt x="18" y="54"/>
                </a:cubicBezTo>
                <a:cubicBezTo>
                  <a:pt x="17" y="54"/>
                  <a:pt x="17" y="54"/>
                  <a:pt x="16" y="54"/>
                </a:cubicBezTo>
                <a:cubicBezTo>
                  <a:pt x="15" y="54"/>
                  <a:pt x="15" y="54"/>
                  <a:pt x="14" y="53"/>
                </a:cubicBezTo>
                <a:cubicBezTo>
                  <a:pt x="13" y="52"/>
                  <a:pt x="14" y="50"/>
                  <a:pt x="15" y="49"/>
                </a:cubicBezTo>
                <a:cubicBezTo>
                  <a:pt x="18" y="48"/>
                  <a:pt x="18" y="48"/>
                  <a:pt x="18" y="48"/>
                </a:cubicBezTo>
                <a:cubicBezTo>
                  <a:pt x="19" y="47"/>
                  <a:pt x="21" y="47"/>
                  <a:pt x="22" y="49"/>
                </a:cubicBezTo>
                <a:cubicBezTo>
                  <a:pt x="22" y="50"/>
                  <a:pt x="22" y="51"/>
                  <a:pt x="21" y="52"/>
                </a:cubicBezTo>
                <a:close/>
                <a:moveTo>
                  <a:pt x="30" y="59"/>
                </a:moveTo>
                <a:cubicBezTo>
                  <a:pt x="28" y="62"/>
                  <a:pt x="28" y="62"/>
                  <a:pt x="28" y="62"/>
                </a:cubicBezTo>
                <a:cubicBezTo>
                  <a:pt x="28" y="63"/>
                  <a:pt x="27" y="64"/>
                  <a:pt x="26" y="64"/>
                </a:cubicBezTo>
                <a:cubicBezTo>
                  <a:pt x="25" y="64"/>
                  <a:pt x="25" y="64"/>
                  <a:pt x="25" y="63"/>
                </a:cubicBezTo>
                <a:cubicBezTo>
                  <a:pt x="23" y="63"/>
                  <a:pt x="23" y="61"/>
                  <a:pt x="24" y="60"/>
                </a:cubicBezTo>
                <a:cubicBezTo>
                  <a:pt x="25" y="57"/>
                  <a:pt x="25" y="57"/>
                  <a:pt x="25" y="57"/>
                </a:cubicBezTo>
                <a:cubicBezTo>
                  <a:pt x="26" y="56"/>
                  <a:pt x="28" y="55"/>
                  <a:pt x="29" y="56"/>
                </a:cubicBezTo>
                <a:cubicBezTo>
                  <a:pt x="30" y="57"/>
                  <a:pt x="30" y="58"/>
                  <a:pt x="30" y="59"/>
                </a:cubicBezTo>
                <a:close/>
                <a:moveTo>
                  <a:pt x="41" y="61"/>
                </a:moveTo>
                <a:cubicBezTo>
                  <a:pt x="41" y="65"/>
                  <a:pt x="41" y="65"/>
                  <a:pt x="41" y="65"/>
                </a:cubicBezTo>
                <a:cubicBezTo>
                  <a:pt x="41" y="66"/>
                  <a:pt x="40" y="67"/>
                  <a:pt x="39" y="67"/>
                </a:cubicBezTo>
                <a:cubicBezTo>
                  <a:pt x="37" y="67"/>
                  <a:pt x="36" y="66"/>
                  <a:pt x="36" y="65"/>
                </a:cubicBezTo>
                <a:cubicBezTo>
                  <a:pt x="36" y="61"/>
                  <a:pt x="36" y="61"/>
                  <a:pt x="36" y="61"/>
                </a:cubicBezTo>
                <a:cubicBezTo>
                  <a:pt x="36" y="60"/>
                  <a:pt x="37" y="58"/>
                  <a:pt x="39" y="58"/>
                </a:cubicBezTo>
                <a:cubicBezTo>
                  <a:pt x="40" y="58"/>
                  <a:pt x="41" y="60"/>
                  <a:pt x="41" y="61"/>
                </a:cubicBezTo>
                <a:close/>
                <a:moveTo>
                  <a:pt x="53" y="63"/>
                </a:moveTo>
                <a:cubicBezTo>
                  <a:pt x="52" y="64"/>
                  <a:pt x="52" y="64"/>
                  <a:pt x="52" y="64"/>
                </a:cubicBezTo>
                <a:cubicBezTo>
                  <a:pt x="51" y="64"/>
                  <a:pt x="50" y="63"/>
                  <a:pt x="49" y="62"/>
                </a:cubicBezTo>
                <a:cubicBezTo>
                  <a:pt x="48" y="59"/>
                  <a:pt x="48" y="59"/>
                  <a:pt x="48" y="59"/>
                </a:cubicBezTo>
                <a:cubicBezTo>
                  <a:pt x="47" y="58"/>
                  <a:pt x="47" y="57"/>
                  <a:pt x="49" y="56"/>
                </a:cubicBezTo>
                <a:cubicBezTo>
                  <a:pt x="50" y="55"/>
                  <a:pt x="51" y="56"/>
                  <a:pt x="52" y="57"/>
                </a:cubicBezTo>
                <a:cubicBezTo>
                  <a:pt x="54" y="60"/>
                  <a:pt x="54" y="60"/>
                  <a:pt x="54" y="60"/>
                </a:cubicBezTo>
                <a:cubicBezTo>
                  <a:pt x="55" y="61"/>
                  <a:pt x="54" y="63"/>
                  <a:pt x="53" y="63"/>
                </a:cubicBezTo>
                <a:close/>
                <a:moveTo>
                  <a:pt x="63" y="53"/>
                </a:moveTo>
                <a:cubicBezTo>
                  <a:pt x="63" y="54"/>
                  <a:pt x="62" y="54"/>
                  <a:pt x="61" y="54"/>
                </a:cubicBezTo>
                <a:cubicBezTo>
                  <a:pt x="61" y="54"/>
                  <a:pt x="60" y="54"/>
                  <a:pt x="60" y="54"/>
                </a:cubicBezTo>
                <a:cubicBezTo>
                  <a:pt x="57" y="52"/>
                  <a:pt x="57" y="52"/>
                  <a:pt x="57" y="52"/>
                </a:cubicBezTo>
                <a:cubicBezTo>
                  <a:pt x="56" y="51"/>
                  <a:pt x="55" y="50"/>
                  <a:pt x="56" y="49"/>
                </a:cubicBezTo>
                <a:cubicBezTo>
                  <a:pt x="57" y="47"/>
                  <a:pt x="58" y="47"/>
                  <a:pt x="59" y="48"/>
                </a:cubicBezTo>
                <a:cubicBezTo>
                  <a:pt x="62" y="49"/>
                  <a:pt x="62" y="49"/>
                  <a:pt x="62" y="49"/>
                </a:cubicBezTo>
                <a:cubicBezTo>
                  <a:pt x="64" y="50"/>
                  <a:pt x="64" y="52"/>
                  <a:pt x="63" y="53"/>
                </a:cubicBezTo>
                <a:close/>
                <a:moveTo>
                  <a:pt x="67" y="39"/>
                </a:moveTo>
                <a:cubicBezTo>
                  <a:pt x="67" y="40"/>
                  <a:pt x="66" y="41"/>
                  <a:pt x="65" y="41"/>
                </a:cubicBezTo>
                <a:cubicBezTo>
                  <a:pt x="61" y="41"/>
                  <a:pt x="61" y="41"/>
                  <a:pt x="61" y="41"/>
                </a:cubicBezTo>
                <a:cubicBezTo>
                  <a:pt x="60" y="41"/>
                  <a:pt x="58" y="40"/>
                  <a:pt x="58" y="39"/>
                </a:cubicBezTo>
                <a:cubicBezTo>
                  <a:pt x="58" y="37"/>
                  <a:pt x="60" y="36"/>
                  <a:pt x="61" y="36"/>
                </a:cubicBezTo>
                <a:cubicBezTo>
                  <a:pt x="65" y="36"/>
                  <a:pt x="65" y="36"/>
                  <a:pt x="65" y="36"/>
                </a:cubicBezTo>
                <a:cubicBezTo>
                  <a:pt x="66" y="36"/>
                  <a:pt x="67" y="37"/>
                  <a:pt x="67" y="39"/>
                </a:cubicBezTo>
                <a:close/>
                <a:moveTo>
                  <a:pt x="62" y="28"/>
                </a:moveTo>
                <a:cubicBezTo>
                  <a:pt x="59" y="30"/>
                  <a:pt x="59" y="30"/>
                  <a:pt x="59" y="30"/>
                </a:cubicBezTo>
                <a:cubicBezTo>
                  <a:pt x="59" y="30"/>
                  <a:pt x="59" y="30"/>
                  <a:pt x="58" y="30"/>
                </a:cubicBezTo>
                <a:cubicBezTo>
                  <a:pt x="57" y="30"/>
                  <a:pt x="56" y="30"/>
                  <a:pt x="56" y="29"/>
                </a:cubicBezTo>
                <a:cubicBezTo>
                  <a:pt x="55" y="28"/>
                  <a:pt x="56" y="26"/>
                  <a:pt x="57" y="25"/>
                </a:cubicBezTo>
                <a:cubicBezTo>
                  <a:pt x="60" y="24"/>
                  <a:pt x="60" y="24"/>
                  <a:pt x="60" y="24"/>
                </a:cubicBezTo>
                <a:cubicBezTo>
                  <a:pt x="61" y="23"/>
                  <a:pt x="63" y="23"/>
                  <a:pt x="63" y="25"/>
                </a:cubicBezTo>
                <a:cubicBezTo>
                  <a:pt x="64" y="26"/>
                  <a:pt x="64" y="27"/>
                  <a:pt x="62" y="28"/>
                </a:cubicBezTo>
                <a:close/>
                <a:moveTo>
                  <a:pt x="54" y="18"/>
                </a:moveTo>
                <a:cubicBezTo>
                  <a:pt x="52" y="21"/>
                  <a:pt x="52" y="21"/>
                  <a:pt x="52" y="21"/>
                </a:cubicBezTo>
                <a:cubicBezTo>
                  <a:pt x="52" y="21"/>
                  <a:pt x="51" y="22"/>
                  <a:pt x="50" y="22"/>
                </a:cubicBezTo>
                <a:cubicBezTo>
                  <a:pt x="49" y="22"/>
                  <a:pt x="49" y="22"/>
                  <a:pt x="49" y="22"/>
                </a:cubicBezTo>
                <a:cubicBezTo>
                  <a:pt x="47" y="21"/>
                  <a:pt x="47" y="19"/>
                  <a:pt x="48" y="18"/>
                </a:cubicBezTo>
                <a:cubicBezTo>
                  <a:pt x="49" y="15"/>
                  <a:pt x="49" y="15"/>
                  <a:pt x="49" y="15"/>
                </a:cubicBezTo>
                <a:cubicBezTo>
                  <a:pt x="50" y="14"/>
                  <a:pt x="52" y="13"/>
                  <a:pt x="53" y="14"/>
                </a:cubicBezTo>
                <a:cubicBezTo>
                  <a:pt x="54" y="15"/>
                  <a:pt x="55" y="16"/>
                  <a:pt x="54" y="18"/>
                </a:cubicBezTo>
                <a:close/>
                <a:moveTo>
                  <a:pt x="48" y="39"/>
                </a:moveTo>
                <a:cubicBezTo>
                  <a:pt x="48" y="40"/>
                  <a:pt x="47" y="41"/>
                  <a:pt x="46" y="41"/>
                </a:cubicBezTo>
                <a:cubicBezTo>
                  <a:pt x="39" y="41"/>
                  <a:pt x="39" y="41"/>
                  <a:pt x="39" y="41"/>
                </a:cubicBezTo>
                <a:cubicBezTo>
                  <a:pt x="37" y="41"/>
                  <a:pt x="36" y="40"/>
                  <a:pt x="36" y="39"/>
                </a:cubicBezTo>
                <a:cubicBezTo>
                  <a:pt x="36" y="27"/>
                  <a:pt x="36" y="27"/>
                  <a:pt x="36" y="27"/>
                </a:cubicBezTo>
                <a:cubicBezTo>
                  <a:pt x="36" y="25"/>
                  <a:pt x="37" y="24"/>
                  <a:pt x="39" y="24"/>
                </a:cubicBezTo>
                <a:cubicBezTo>
                  <a:pt x="40" y="24"/>
                  <a:pt x="41" y="25"/>
                  <a:pt x="41" y="27"/>
                </a:cubicBezTo>
                <a:cubicBezTo>
                  <a:pt x="41" y="36"/>
                  <a:pt x="41" y="36"/>
                  <a:pt x="41" y="36"/>
                </a:cubicBezTo>
                <a:cubicBezTo>
                  <a:pt x="46" y="36"/>
                  <a:pt x="46" y="36"/>
                  <a:pt x="46" y="36"/>
                </a:cubicBezTo>
                <a:cubicBezTo>
                  <a:pt x="47" y="36"/>
                  <a:pt x="48" y="37"/>
                  <a:pt x="48" y="3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69" name="Freeform 468">
            <a:extLst>
              <a:ext uri="{FF2B5EF4-FFF2-40B4-BE49-F238E27FC236}">
                <a16:creationId xmlns:a16="http://schemas.microsoft.com/office/drawing/2014/main" xmlns="" id="{4A08E0B9-781E-41F3-AD29-847576D6BF15}"/>
              </a:ext>
            </a:extLst>
          </p:cNvPr>
          <p:cNvSpPr>
            <a:spLocks noEditPoints="1"/>
          </p:cNvSpPr>
          <p:nvPr/>
        </p:nvSpPr>
        <p:spPr bwMode="auto">
          <a:xfrm>
            <a:off x="2479675" y="1603375"/>
            <a:ext cx="546100" cy="550863"/>
          </a:xfrm>
          <a:custGeom>
            <a:avLst/>
            <a:gdLst>
              <a:gd name="T0" fmla="*/ 70 w 160"/>
              <a:gd name="T1" fmla="*/ 76 h 160"/>
              <a:gd name="T2" fmla="*/ 75 w 160"/>
              <a:gd name="T3" fmla="*/ 46 h 160"/>
              <a:gd name="T4" fmla="*/ 95 w 160"/>
              <a:gd name="T5" fmla="*/ 46 h 160"/>
              <a:gd name="T6" fmla="*/ 124 w 160"/>
              <a:gd name="T7" fmla="*/ 33 h 160"/>
              <a:gd name="T8" fmla="*/ 68 w 160"/>
              <a:gd name="T9" fmla="*/ 0 h 160"/>
              <a:gd name="T10" fmla="*/ 18 w 160"/>
              <a:gd name="T11" fmla="*/ 21 h 160"/>
              <a:gd name="T12" fmla="*/ 23 w 160"/>
              <a:gd name="T13" fmla="*/ 46 h 160"/>
              <a:gd name="T14" fmla="*/ 49 w 160"/>
              <a:gd name="T15" fmla="*/ 41 h 160"/>
              <a:gd name="T16" fmla="*/ 65 w 160"/>
              <a:gd name="T17" fmla="*/ 46 h 160"/>
              <a:gd name="T18" fmla="*/ 59 w 160"/>
              <a:gd name="T19" fmla="*/ 76 h 160"/>
              <a:gd name="T20" fmla="*/ 57 w 160"/>
              <a:gd name="T21" fmla="*/ 51 h 160"/>
              <a:gd name="T22" fmla="*/ 10 w 160"/>
              <a:gd name="T23" fmla="*/ 54 h 160"/>
              <a:gd name="T24" fmla="*/ 3 w 160"/>
              <a:gd name="T25" fmla="*/ 76 h 160"/>
              <a:gd name="T26" fmla="*/ 3 w 160"/>
              <a:gd name="T27" fmla="*/ 81 h 160"/>
              <a:gd name="T28" fmla="*/ 10 w 160"/>
              <a:gd name="T29" fmla="*/ 96 h 160"/>
              <a:gd name="T30" fmla="*/ 7 w 160"/>
              <a:gd name="T31" fmla="*/ 99 h 160"/>
              <a:gd name="T32" fmla="*/ 10 w 160"/>
              <a:gd name="T33" fmla="*/ 102 h 160"/>
              <a:gd name="T34" fmla="*/ 9 w 160"/>
              <a:gd name="T35" fmla="*/ 107 h 160"/>
              <a:gd name="T36" fmla="*/ 9 w 160"/>
              <a:gd name="T37" fmla="*/ 112 h 160"/>
              <a:gd name="T38" fmla="*/ 10 w 160"/>
              <a:gd name="T39" fmla="*/ 132 h 160"/>
              <a:gd name="T40" fmla="*/ 21 w 160"/>
              <a:gd name="T41" fmla="*/ 134 h 160"/>
              <a:gd name="T42" fmla="*/ 77 w 160"/>
              <a:gd name="T43" fmla="*/ 134 h 160"/>
              <a:gd name="T44" fmla="*/ 119 w 160"/>
              <a:gd name="T45" fmla="*/ 156 h 160"/>
              <a:gd name="T46" fmla="*/ 124 w 160"/>
              <a:gd name="T47" fmla="*/ 156 h 160"/>
              <a:gd name="T48" fmla="*/ 157 w 160"/>
              <a:gd name="T49" fmla="*/ 81 h 160"/>
              <a:gd name="T50" fmla="*/ 157 w 160"/>
              <a:gd name="T51" fmla="*/ 76 h 160"/>
              <a:gd name="T52" fmla="*/ 95 w 160"/>
              <a:gd name="T53" fmla="*/ 41 h 160"/>
              <a:gd name="T54" fmla="*/ 118 w 160"/>
              <a:gd name="T55" fmla="*/ 36 h 160"/>
              <a:gd name="T56" fmla="*/ 39 w 160"/>
              <a:gd name="T57" fmla="*/ 41 h 160"/>
              <a:gd name="T58" fmla="*/ 16 w 160"/>
              <a:gd name="T59" fmla="*/ 36 h 160"/>
              <a:gd name="T60" fmla="*/ 39 w 160"/>
              <a:gd name="T61" fmla="*/ 41 h 160"/>
              <a:gd name="T62" fmla="*/ 20 w 160"/>
              <a:gd name="T63" fmla="*/ 26 h 160"/>
              <a:gd name="T64" fmla="*/ 114 w 160"/>
              <a:gd name="T65" fmla="*/ 26 h 160"/>
              <a:gd name="T66" fmla="*/ 16 w 160"/>
              <a:gd name="T67" fmla="*/ 31 h 160"/>
              <a:gd name="T68" fmla="*/ 52 w 160"/>
              <a:gd name="T69" fmla="*/ 36 h 160"/>
              <a:gd name="T70" fmla="*/ 75 w 160"/>
              <a:gd name="T71" fmla="*/ 41 h 160"/>
              <a:gd name="T72" fmla="*/ 15 w 160"/>
              <a:gd name="T73" fmla="*/ 56 h 160"/>
              <a:gd name="T74" fmla="*/ 54 w 160"/>
              <a:gd name="T75" fmla="*/ 76 h 160"/>
              <a:gd name="T76" fmla="*/ 15 w 160"/>
              <a:gd name="T77" fmla="*/ 56 h 160"/>
              <a:gd name="T78" fmla="*/ 26 w 160"/>
              <a:gd name="T79" fmla="*/ 132 h 160"/>
              <a:gd name="T80" fmla="*/ 72 w 160"/>
              <a:gd name="T81" fmla="*/ 132 h 160"/>
              <a:gd name="T82" fmla="*/ 119 w 160"/>
              <a:gd name="T83" fmla="*/ 129 h 160"/>
              <a:gd name="T84" fmla="*/ 49 w 160"/>
              <a:gd name="T85" fmla="*/ 103 h 160"/>
              <a:gd name="T86" fmla="*/ 15 w 160"/>
              <a:gd name="T87" fmla="*/ 129 h 160"/>
              <a:gd name="T88" fmla="*/ 119 w 160"/>
              <a:gd name="T89" fmla="*/ 91 h 160"/>
              <a:gd name="T90" fmla="*/ 119 w 160"/>
              <a:gd name="T91" fmla="*/ 86 h 160"/>
              <a:gd name="T92" fmla="*/ 15 w 160"/>
              <a:gd name="T93" fmla="*/ 81 h 160"/>
              <a:gd name="T94" fmla="*/ 119 w 160"/>
              <a:gd name="T95" fmla="*/ 86 h 160"/>
              <a:gd name="T96" fmla="*/ 103 w 160"/>
              <a:gd name="T97" fmla="*/ 121 h 160"/>
              <a:gd name="T98" fmla="*/ 98 w 160"/>
              <a:gd name="T99" fmla="*/ 121 h 160"/>
              <a:gd name="T100" fmla="*/ 101 w 160"/>
              <a:gd name="T101" fmla="*/ 96 h 160"/>
              <a:gd name="T102" fmla="*/ 67 w 160"/>
              <a:gd name="T103" fmla="*/ 132 h 160"/>
              <a:gd name="T104" fmla="*/ 41 w 160"/>
              <a:gd name="T105" fmla="*/ 148 h 160"/>
              <a:gd name="T106" fmla="*/ 43 w 160"/>
              <a:gd name="T107" fmla="*/ 143 h 160"/>
              <a:gd name="T108" fmla="*/ 62 w 160"/>
              <a:gd name="T109" fmla="*/ 132 h 160"/>
              <a:gd name="T110" fmla="*/ 36 w 160"/>
              <a:gd name="T111" fmla="*/ 132 h 160"/>
              <a:gd name="T112" fmla="*/ 36 w 160"/>
              <a:gd name="T113" fmla="*/ 141 h 160"/>
              <a:gd name="T114" fmla="*/ 31 w 160"/>
              <a:gd name="T115" fmla="*/ 132 h 160"/>
              <a:gd name="T116" fmla="*/ 67 w 160"/>
              <a:gd name="T117" fmla="*/ 132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160" h="160">
                <a:moveTo>
                  <a:pt x="157" y="76"/>
                </a:moveTo>
                <a:cubicBezTo>
                  <a:pt x="70" y="76"/>
                  <a:pt x="70" y="76"/>
                  <a:pt x="70" y="76"/>
                </a:cubicBezTo>
                <a:cubicBezTo>
                  <a:pt x="70" y="46"/>
                  <a:pt x="70" y="46"/>
                  <a:pt x="70" y="46"/>
                </a:cubicBezTo>
                <a:cubicBezTo>
                  <a:pt x="75" y="46"/>
                  <a:pt x="75" y="46"/>
                  <a:pt x="75" y="46"/>
                </a:cubicBezTo>
                <a:cubicBezTo>
                  <a:pt x="79" y="46"/>
                  <a:pt x="83" y="44"/>
                  <a:pt x="85" y="41"/>
                </a:cubicBezTo>
                <a:cubicBezTo>
                  <a:pt x="88" y="44"/>
                  <a:pt x="91" y="46"/>
                  <a:pt x="95" y="46"/>
                </a:cubicBezTo>
                <a:cubicBezTo>
                  <a:pt x="111" y="46"/>
                  <a:pt x="111" y="46"/>
                  <a:pt x="111" y="46"/>
                </a:cubicBezTo>
                <a:cubicBezTo>
                  <a:pt x="118" y="46"/>
                  <a:pt x="124" y="40"/>
                  <a:pt x="124" y="33"/>
                </a:cubicBezTo>
                <a:cubicBezTo>
                  <a:pt x="124" y="28"/>
                  <a:pt x="121" y="24"/>
                  <a:pt x="116" y="21"/>
                </a:cubicBezTo>
                <a:cubicBezTo>
                  <a:pt x="68" y="0"/>
                  <a:pt x="68" y="0"/>
                  <a:pt x="68" y="0"/>
                </a:cubicBezTo>
                <a:cubicBezTo>
                  <a:pt x="67" y="0"/>
                  <a:pt x="67" y="0"/>
                  <a:pt x="66" y="0"/>
                </a:cubicBezTo>
                <a:cubicBezTo>
                  <a:pt x="18" y="21"/>
                  <a:pt x="18" y="21"/>
                  <a:pt x="18" y="21"/>
                </a:cubicBezTo>
                <a:cubicBezTo>
                  <a:pt x="13" y="24"/>
                  <a:pt x="10" y="28"/>
                  <a:pt x="10" y="33"/>
                </a:cubicBezTo>
                <a:cubicBezTo>
                  <a:pt x="10" y="40"/>
                  <a:pt x="16" y="46"/>
                  <a:pt x="23" y="46"/>
                </a:cubicBezTo>
                <a:cubicBezTo>
                  <a:pt x="39" y="46"/>
                  <a:pt x="39" y="46"/>
                  <a:pt x="39" y="46"/>
                </a:cubicBezTo>
                <a:cubicBezTo>
                  <a:pt x="43" y="46"/>
                  <a:pt x="47" y="44"/>
                  <a:pt x="49" y="41"/>
                </a:cubicBezTo>
                <a:cubicBezTo>
                  <a:pt x="51" y="44"/>
                  <a:pt x="55" y="46"/>
                  <a:pt x="59" y="46"/>
                </a:cubicBezTo>
                <a:cubicBezTo>
                  <a:pt x="65" y="46"/>
                  <a:pt x="65" y="46"/>
                  <a:pt x="65" y="46"/>
                </a:cubicBezTo>
                <a:cubicBezTo>
                  <a:pt x="65" y="76"/>
                  <a:pt x="65" y="76"/>
                  <a:pt x="65" y="76"/>
                </a:cubicBezTo>
                <a:cubicBezTo>
                  <a:pt x="59" y="76"/>
                  <a:pt x="59" y="76"/>
                  <a:pt x="59" y="76"/>
                </a:cubicBezTo>
                <a:cubicBezTo>
                  <a:pt x="59" y="54"/>
                  <a:pt x="59" y="54"/>
                  <a:pt x="59" y="54"/>
                </a:cubicBezTo>
                <a:cubicBezTo>
                  <a:pt x="59" y="52"/>
                  <a:pt x="58" y="51"/>
                  <a:pt x="57" y="51"/>
                </a:cubicBezTo>
                <a:cubicBezTo>
                  <a:pt x="13" y="51"/>
                  <a:pt x="13" y="51"/>
                  <a:pt x="13" y="51"/>
                </a:cubicBezTo>
                <a:cubicBezTo>
                  <a:pt x="11" y="51"/>
                  <a:pt x="10" y="52"/>
                  <a:pt x="10" y="54"/>
                </a:cubicBezTo>
                <a:cubicBezTo>
                  <a:pt x="10" y="76"/>
                  <a:pt x="10" y="76"/>
                  <a:pt x="10" y="76"/>
                </a:cubicBezTo>
                <a:cubicBezTo>
                  <a:pt x="3" y="76"/>
                  <a:pt x="3" y="76"/>
                  <a:pt x="3" y="76"/>
                </a:cubicBezTo>
                <a:cubicBezTo>
                  <a:pt x="1" y="76"/>
                  <a:pt x="0" y="77"/>
                  <a:pt x="0" y="78"/>
                </a:cubicBezTo>
                <a:cubicBezTo>
                  <a:pt x="0" y="80"/>
                  <a:pt x="1" y="81"/>
                  <a:pt x="3" y="81"/>
                </a:cubicBezTo>
                <a:cubicBezTo>
                  <a:pt x="10" y="81"/>
                  <a:pt x="10" y="81"/>
                  <a:pt x="10" y="81"/>
                </a:cubicBezTo>
                <a:cubicBezTo>
                  <a:pt x="10" y="96"/>
                  <a:pt x="10" y="96"/>
                  <a:pt x="10" y="96"/>
                </a:cubicBezTo>
                <a:cubicBezTo>
                  <a:pt x="9" y="96"/>
                  <a:pt x="9" y="96"/>
                  <a:pt x="9" y="96"/>
                </a:cubicBezTo>
                <a:cubicBezTo>
                  <a:pt x="8" y="96"/>
                  <a:pt x="7" y="98"/>
                  <a:pt x="7" y="99"/>
                </a:cubicBezTo>
                <a:cubicBezTo>
                  <a:pt x="7" y="100"/>
                  <a:pt x="8" y="102"/>
                  <a:pt x="9" y="102"/>
                </a:cubicBezTo>
                <a:cubicBezTo>
                  <a:pt x="10" y="102"/>
                  <a:pt x="10" y="102"/>
                  <a:pt x="10" y="102"/>
                </a:cubicBezTo>
                <a:cubicBezTo>
                  <a:pt x="10" y="107"/>
                  <a:pt x="10" y="107"/>
                  <a:pt x="10" y="107"/>
                </a:cubicBezTo>
                <a:cubicBezTo>
                  <a:pt x="9" y="107"/>
                  <a:pt x="9" y="107"/>
                  <a:pt x="9" y="107"/>
                </a:cubicBezTo>
                <a:cubicBezTo>
                  <a:pt x="8" y="107"/>
                  <a:pt x="7" y="108"/>
                  <a:pt x="7" y="109"/>
                </a:cubicBezTo>
                <a:cubicBezTo>
                  <a:pt x="7" y="111"/>
                  <a:pt x="8" y="112"/>
                  <a:pt x="9" y="112"/>
                </a:cubicBezTo>
                <a:cubicBezTo>
                  <a:pt x="10" y="112"/>
                  <a:pt x="10" y="112"/>
                  <a:pt x="10" y="112"/>
                </a:cubicBezTo>
                <a:cubicBezTo>
                  <a:pt x="10" y="132"/>
                  <a:pt x="10" y="132"/>
                  <a:pt x="10" y="132"/>
                </a:cubicBezTo>
                <a:cubicBezTo>
                  <a:pt x="10" y="133"/>
                  <a:pt x="11" y="134"/>
                  <a:pt x="13" y="134"/>
                </a:cubicBezTo>
                <a:cubicBezTo>
                  <a:pt x="21" y="134"/>
                  <a:pt x="21" y="134"/>
                  <a:pt x="21" y="134"/>
                </a:cubicBezTo>
                <a:cubicBezTo>
                  <a:pt x="22" y="149"/>
                  <a:pt x="34" y="160"/>
                  <a:pt x="49" y="160"/>
                </a:cubicBezTo>
                <a:cubicBezTo>
                  <a:pt x="64" y="160"/>
                  <a:pt x="76" y="149"/>
                  <a:pt x="77" y="134"/>
                </a:cubicBezTo>
                <a:cubicBezTo>
                  <a:pt x="119" y="134"/>
                  <a:pt x="119" y="134"/>
                  <a:pt x="119" y="134"/>
                </a:cubicBezTo>
                <a:cubicBezTo>
                  <a:pt x="119" y="156"/>
                  <a:pt x="119" y="156"/>
                  <a:pt x="119" y="156"/>
                </a:cubicBezTo>
                <a:cubicBezTo>
                  <a:pt x="119" y="158"/>
                  <a:pt x="120" y="159"/>
                  <a:pt x="121" y="159"/>
                </a:cubicBezTo>
                <a:cubicBezTo>
                  <a:pt x="123" y="159"/>
                  <a:pt x="124" y="158"/>
                  <a:pt x="124" y="156"/>
                </a:cubicBezTo>
                <a:cubicBezTo>
                  <a:pt x="124" y="81"/>
                  <a:pt x="124" y="81"/>
                  <a:pt x="124" y="81"/>
                </a:cubicBezTo>
                <a:cubicBezTo>
                  <a:pt x="157" y="81"/>
                  <a:pt x="157" y="81"/>
                  <a:pt x="157" y="81"/>
                </a:cubicBezTo>
                <a:cubicBezTo>
                  <a:pt x="159" y="81"/>
                  <a:pt x="160" y="80"/>
                  <a:pt x="160" y="78"/>
                </a:cubicBezTo>
                <a:cubicBezTo>
                  <a:pt x="160" y="77"/>
                  <a:pt x="159" y="76"/>
                  <a:pt x="157" y="76"/>
                </a:cubicBezTo>
                <a:close/>
                <a:moveTo>
                  <a:pt x="111" y="41"/>
                </a:moveTo>
                <a:cubicBezTo>
                  <a:pt x="95" y="41"/>
                  <a:pt x="95" y="41"/>
                  <a:pt x="95" y="41"/>
                </a:cubicBezTo>
                <a:cubicBezTo>
                  <a:pt x="92" y="41"/>
                  <a:pt x="89" y="39"/>
                  <a:pt x="88" y="36"/>
                </a:cubicBezTo>
                <a:cubicBezTo>
                  <a:pt x="118" y="36"/>
                  <a:pt x="118" y="36"/>
                  <a:pt x="118" y="36"/>
                </a:cubicBezTo>
                <a:cubicBezTo>
                  <a:pt x="117" y="39"/>
                  <a:pt x="114" y="41"/>
                  <a:pt x="111" y="41"/>
                </a:cubicBezTo>
                <a:close/>
                <a:moveTo>
                  <a:pt x="39" y="41"/>
                </a:moveTo>
                <a:cubicBezTo>
                  <a:pt x="23" y="41"/>
                  <a:pt x="23" y="41"/>
                  <a:pt x="23" y="41"/>
                </a:cubicBezTo>
                <a:cubicBezTo>
                  <a:pt x="20" y="41"/>
                  <a:pt x="17" y="39"/>
                  <a:pt x="16" y="36"/>
                </a:cubicBezTo>
                <a:cubicBezTo>
                  <a:pt x="46" y="36"/>
                  <a:pt x="46" y="36"/>
                  <a:pt x="46" y="36"/>
                </a:cubicBezTo>
                <a:cubicBezTo>
                  <a:pt x="45" y="39"/>
                  <a:pt x="42" y="41"/>
                  <a:pt x="39" y="41"/>
                </a:cubicBezTo>
                <a:close/>
                <a:moveTo>
                  <a:pt x="16" y="31"/>
                </a:moveTo>
                <a:cubicBezTo>
                  <a:pt x="17" y="29"/>
                  <a:pt x="18" y="27"/>
                  <a:pt x="20" y="26"/>
                </a:cubicBezTo>
                <a:cubicBezTo>
                  <a:pt x="67" y="5"/>
                  <a:pt x="67" y="5"/>
                  <a:pt x="67" y="5"/>
                </a:cubicBezTo>
                <a:cubicBezTo>
                  <a:pt x="114" y="26"/>
                  <a:pt x="114" y="26"/>
                  <a:pt x="114" y="26"/>
                </a:cubicBezTo>
                <a:cubicBezTo>
                  <a:pt x="116" y="27"/>
                  <a:pt x="118" y="29"/>
                  <a:pt x="118" y="31"/>
                </a:cubicBezTo>
                <a:cubicBezTo>
                  <a:pt x="16" y="31"/>
                  <a:pt x="16" y="31"/>
                  <a:pt x="16" y="31"/>
                </a:cubicBezTo>
                <a:close/>
                <a:moveTo>
                  <a:pt x="59" y="41"/>
                </a:moveTo>
                <a:cubicBezTo>
                  <a:pt x="56" y="41"/>
                  <a:pt x="53" y="39"/>
                  <a:pt x="52" y="36"/>
                </a:cubicBezTo>
                <a:cubicBezTo>
                  <a:pt x="82" y="36"/>
                  <a:pt x="82" y="36"/>
                  <a:pt x="82" y="36"/>
                </a:cubicBezTo>
                <a:cubicBezTo>
                  <a:pt x="81" y="39"/>
                  <a:pt x="78" y="41"/>
                  <a:pt x="75" y="41"/>
                </a:cubicBezTo>
                <a:lnTo>
                  <a:pt x="59" y="41"/>
                </a:lnTo>
                <a:close/>
                <a:moveTo>
                  <a:pt x="15" y="56"/>
                </a:moveTo>
                <a:cubicBezTo>
                  <a:pt x="54" y="56"/>
                  <a:pt x="54" y="56"/>
                  <a:pt x="54" y="56"/>
                </a:cubicBezTo>
                <a:cubicBezTo>
                  <a:pt x="54" y="76"/>
                  <a:pt x="54" y="76"/>
                  <a:pt x="54" y="76"/>
                </a:cubicBezTo>
                <a:cubicBezTo>
                  <a:pt x="15" y="76"/>
                  <a:pt x="15" y="76"/>
                  <a:pt x="15" y="76"/>
                </a:cubicBezTo>
                <a:lnTo>
                  <a:pt x="15" y="56"/>
                </a:lnTo>
                <a:close/>
                <a:moveTo>
                  <a:pt x="49" y="155"/>
                </a:moveTo>
                <a:cubicBezTo>
                  <a:pt x="36" y="155"/>
                  <a:pt x="26" y="144"/>
                  <a:pt x="26" y="132"/>
                </a:cubicBezTo>
                <a:cubicBezTo>
                  <a:pt x="26" y="119"/>
                  <a:pt x="36" y="108"/>
                  <a:pt x="49" y="108"/>
                </a:cubicBezTo>
                <a:cubicBezTo>
                  <a:pt x="62" y="108"/>
                  <a:pt x="72" y="119"/>
                  <a:pt x="72" y="132"/>
                </a:cubicBezTo>
                <a:cubicBezTo>
                  <a:pt x="72" y="144"/>
                  <a:pt x="62" y="155"/>
                  <a:pt x="49" y="155"/>
                </a:cubicBezTo>
                <a:close/>
                <a:moveTo>
                  <a:pt x="119" y="129"/>
                </a:moveTo>
                <a:cubicBezTo>
                  <a:pt x="77" y="129"/>
                  <a:pt x="77" y="129"/>
                  <a:pt x="77" y="129"/>
                </a:cubicBezTo>
                <a:cubicBezTo>
                  <a:pt x="76" y="115"/>
                  <a:pt x="64" y="103"/>
                  <a:pt x="49" y="103"/>
                </a:cubicBezTo>
                <a:cubicBezTo>
                  <a:pt x="34" y="103"/>
                  <a:pt x="22" y="115"/>
                  <a:pt x="21" y="129"/>
                </a:cubicBezTo>
                <a:cubicBezTo>
                  <a:pt x="15" y="129"/>
                  <a:pt x="15" y="129"/>
                  <a:pt x="15" y="129"/>
                </a:cubicBezTo>
                <a:cubicBezTo>
                  <a:pt x="15" y="91"/>
                  <a:pt x="15" y="91"/>
                  <a:pt x="15" y="91"/>
                </a:cubicBezTo>
                <a:cubicBezTo>
                  <a:pt x="119" y="91"/>
                  <a:pt x="119" y="91"/>
                  <a:pt x="119" y="91"/>
                </a:cubicBezTo>
                <a:lnTo>
                  <a:pt x="119" y="129"/>
                </a:lnTo>
                <a:close/>
                <a:moveTo>
                  <a:pt x="119" y="86"/>
                </a:moveTo>
                <a:cubicBezTo>
                  <a:pt x="15" y="86"/>
                  <a:pt x="15" y="86"/>
                  <a:pt x="15" y="86"/>
                </a:cubicBezTo>
                <a:cubicBezTo>
                  <a:pt x="15" y="81"/>
                  <a:pt x="15" y="81"/>
                  <a:pt x="15" y="81"/>
                </a:cubicBezTo>
                <a:cubicBezTo>
                  <a:pt x="119" y="81"/>
                  <a:pt x="119" y="81"/>
                  <a:pt x="119" y="81"/>
                </a:cubicBezTo>
                <a:lnTo>
                  <a:pt x="119" y="86"/>
                </a:lnTo>
                <a:close/>
                <a:moveTo>
                  <a:pt x="103" y="99"/>
                </a:moveTo>
                <a:cubicBezTo>
                  <a:pt x="103" y="121"/>
                  <a:pt x="103" y="121"/>
                  <a:pt x="103" y="121"/>
                </a:cubicBezTo>
                <a:cubicBezTo>
                  <a:pt x="103" y="123"/>
                  <a:pt x="102" y="124"/>
                  <a:pt x="101" y="124"/>
                </a:cubicBezTo>
                <a:cubicBezTo>
                  <a:pt x="99" y="124"/>
                  <a:pt x="98" y="123"/>
                  <a:pt x="98" y="121"/>
                </a:cubicBezTo>
                <a:cubicBezTo>
                  <a:pt x="98" y="99"/>
                  <a:pt x="98" y="99"/>
                  <a:pt x="98" y="99"/>
                </a:cubicBezTo>
                <a:cubicBezTo>
                  <a:pt x="98" y="98"/>
                  <a:pt x="99" y="96"/>
                  <a:pt x="101" y="96"/>
                </a:cubicBezTo>
                <a:cubicBezTo>
                  <a:pt x="102" y="96"/>
                  <a:pt x="103" y="98"/>
                  <a:pt x="103" y="99"/>
                </a:cubicBezTo>
                <a:close/>
                <a:moveTo>
                  <a:pt x="67" y="132"/>
                </a:moveTo>
                <a:cubicBezTo>
                  <a:pt x="67" y="142"/>
                  <a:pt x="59" y="150"/>
                  <a:pt x="49" y="150"/>
                </a:cubicBezTo>
                <a:cubicBezTo>
                  <a:pt x="46" y="150"/>
                  <a:pt x="44" y="149"/>
                  <a:pt x="41" y="148"/>
                </a:cubicBezTo>
                <a:cubicBezTo>
                  <a:pt x="40" y="147"/>
                  <a:pt x="39" y="146"/>
                  <a:pt x="40" y="144"/>
                </a:cubicBezTo>
                <a:cubicBezTo>
                  <a:pt x="41" y="143"/>
                  <a:pt x="42" y="143"/>
                  <a:pt x="43" y="143"/>
                </a:cubicBezTo>
                <a:cubicBezTo>
                  <a:pt x="45" y="144"/>
                  <a:pt x="47" y="145"/>
                  <a:pt x="49" y="145"/>
                </a:cubicBezTo>
                <a:cubicBezTo>
                  <a:pt x="56" y="145"/>
                  <a:pt x="62" y="139"/>
                  <a:pt x="62" y="132"/>
                </a:cubicBezTo>
                <a:cubicBezTo>
                  <a:pt x="62" y="125"/>
                  <a:pt x="56" y="119"/>
                  <a:pt x="49" y="119"/>
                </a:cubicBezTo>
                <a:cubicBezTo>
                  <a:pt x="42" y="119"/>
                  <a:pt x="36" y="125"/>
                  <a:pt x="36" y="132"/>
                </a:cubicBezTo>
                <a:cubicBezTo>
                  <a:pt x="36" y="134"/>
                  <a:pt x="37" y="135"/>
                  <a:pt x="37" y="137"/>
                </a:cubicBezTo>
                <a:cubicBezTo>
                  <a:pt x="38" y="138"/>
                  <a:pt x="37" y="140"/>
                  <a:pt x="36" y="141"/>
                </a:cubicBezTo>
                <a:cubicBezTo>
                  <a:pt x="35" y="141"/>
                  <a:pt x="33" y="141"/>
                  <a:pt x="33" y="139"/>
                </a:cubicBezTo>
                <a:cubicBezTo>
                  <a:pt x="32" y="137"/>
                  <a:pt x="31" y="134"/>
                  <a:pt x="31" y="132"/>
                </a:cubicBezTo>
                <a:cubicBezTo>
                  <a:pt x="31" y="122"/>
                  <a:pt x="39" y="114"/>
                  <a:pt x="49" y="114"/>
                </a:cubicBezTo>
                <a:cubicBezTo>
                  <a:pt x="59" y="114"/>
                  <a:pt x="67" y="122"/>
                  <a:pt x="67" y="13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70" name="Freeform 469">
            <a:extLst>
              <a:ext uri="{FF2B5EF4-FFF2-40B4-BE49-F238E27FC236}">
                <a16:creationId xmlns:a16="http://schemas.microsoft.com/office/drawing/2014/main" xmlns="" id="{CE24AB0D-35E9-4381-A4C5-FEFB30FDBA99}"/>
              </a:ext>
            </a:extLst>
          </p:cNvPr>
          <p:cNvSpPr>
            <a:spLocks noEditPoints="1"/>
          </p:cNvSpPr>
          <p:nvPr/>
        </p:nvSpPr>
        <p:spPr bwMode="auto">
          <a:xfrm>
            <a:off x="2479675" y="2209800"/>
            <a:ext cx="546100" cy="549275"/>
          </a:xfrm>
          <a:custGeom>
            <a:avLst/>
            <a:gdLst>
              <a:gd name="T0" fmla="*/ 105 w 160"/>
              <a:gd name="T1" fmla="*/ 39 h 160"/>
              <a:gd name="T2" fmla="*/ 105 w 160"/>
              <a:gd name="T3" fmla="*/ 38 h 160"/>
              <a:gd name="T4" fmla="*/ 105 w 160"/>
              <a:gd name="T5" fmla="*/ 38 h 160"/>
              <a:gd name="T6" fmla="*/ 105 w 160"/>
              <a:gd name="T7" fmla="*/ 37 h 160"/>
              <a:gd name="T8" fmla="*/ 104 w 160"/>
              <a:gd name="T9" fmla="*/ 37 h 160"/>
              <a:gd name="T10" fmla="*/ 104 w 160"/>
              <a:gd name="T11" fmla="*/ 37 h 160"/>
              <a:gd name="T12" fmla="*/ 29 w 160"/>
              <a:gd name="T13" fmla="*/ 36 h 160"/>
              <a:gd name="T14" fmla="*/ 0 w 160"/>
              <a:gd name="T15" fmla="*/ 157 h 160"/>
              <a:gd name="T16" fmla="*/ 5 w 160"/>
              <a:gd name="T17" fmla="*/ 49 h 160"/>
              <a:gd name="T18" fmla="*/ 14 w 160"/>
              <a:gd name="T19" fmla="*/ 117 h 160"/>
              <a:gd name="T20" fmla="*/ 14 w 160"/>
              <a:gd name="T21" fmla="*/ 127 h 160"/>
              <a:gd name="T22" fmla="*/ 14 w 160"/>
              <a:gd name="T23" fmla="*/ 140 h 160"/>
              <a:gd name="T24" fmla="*/ 19 w 160"/>
              <a:gd name="T25" fmla="*/ 132 h 160"/>
              <a:gd name="T26" fmla="*/ 19 w 160"/>
              <a:gd name="T27" fmla="*/ 122 h 160"/>
              <a:gd name="T28" fmla="*/ 19 w 160"/>
              <a:gd name="T29" fmla="*/ 41 h 160"/>
              <a:gd name="T30" fmla="*/ 30 w 160"/>
              <a:gd name="T31" fmla="*/ 160 h 160"/>
              <a:gd name="T32" fmla="*/ 43 w 160"/>
              <a:gd name="T33" fmla="*/ 112 h 160"/>
              <a:gd name="T34" fmla="*/ 92 w 160"/>
              <a:gd name="T35" fmla="*/ 160 h 160"/>
              <a:gd name="T36" fmla="*/ 105 w 160"/>
              <a:gd name="T37" fmla="*/ 71 h 160"/>
              <a:gd name="T38" fmla="*/ 113 w 160"/>
              <a:gd name="T39" fmla="*/ 117 h 160"/>
              <a:gd name="T40" fmla="*/ 113 w 160"/>
              <a:gd name="T41" fmla="*/ 132 h 160"/>
              <a:gd name="T42" fmla="*/ 150 w 160"/>
              <a:gd name="T43" fmla="*/ 120 h 160"/>
              <a:gd name="T44" fmla="*/ 146 w 160"/>
              <a:gd name="T45" fmla="*/ 71 h 160"/>
              <a:gd name="T46" fmla="*/ 155 w 160"/>
              <a:gd name="T47" fmla="*/ 157 h 160"/>
              <a:gd name="T48" fmla="*/ 160 w 160"/>
              <a:gd name="T49" fmla="*/ 78 h 160"/>
              <a:gd name="T50" fmla="*/ 96 w 160"/>
              <a:gd name="T51" fmla="*/ 36 h 160"/>
              <a:gd name="T52" fmla="*/ 89 w 160"/>
              <a:gd name="T53" fmla="*/ 107 h 160"/>
              <a:gd name="T54" fmla="*/ 89 w 160"/>
              <a:gd name="T55" fmla="*/ 102 h 160"/>
              <a:gd name="T56" fmla="*/ 53 w 160"/>
              <a:gd name="T57" fmla="*/ 78 h 160"/>
              <a:gd name="T58" fmla="*/ 58 w 160"/>
              <a:gd name="T59" fmla="*/ 96 h 160"/>
              <a:gd name="T60" fmla="*/ 51 w 160"/>
              <a:gd name="T61" fmla="*/ 86 h 160"/>
              <a:gd name="T62" fmla="*/ 43 w 160"/>
              <a:gd name="T63" fmla="*/ 96 h 160"/>
              <a:gd name="T64" fmla="*/ 48 w 160"/>
              <a:gd name="T65" fmla="*/ 78 h 160"/>
              <a:gd name="T66" fmla="*/ 64 w 160"/>
              <a:gd name="T67" fmla="*/ 71 h 160"/>
              <a:gd name="T68" fmla="*/ 64 w 160"/>
              <a:gd name="T69" fmla="*/ 96 h 160"/>
              <a:gd name="T70" fmla="*/ 79 w 160"/>
              <a:gd name="T71" fmla="*/ 71 h 160"/>
              <a:gd name="T72" fmla="*/ 89 w 160"/>
              <a:gd name="T73" fmla="*/ 96 h 160"/>
              <a:gd name="T74" fmla="*/ 89 w 160"/>
              <a:gd name="T75" fmla="*/ 71 h 160"/>
              <a:gd name="T76" fmla="*/ 95 w 160"/>
              <a:gd name="T77" fmla="*/ 155 h 160"/>
              <a:gd name="T78" fmla="*/ 89 w 160"/>
              <a:gd name="T79" fmla="*/ 49 h 160"/>
              <a:gd name="T80" fmla="*/ 43 w 160"/>
              <a:gd name="T81" fmla="*/ 49 h 160"/>
              <a:gd name="T82" fmla="*/ 38 w 160"/>
              <a:gd name="T83" fmla="*/ 155 h 160"/>
              <a:gd name="T84" fmla="*/ 100 w 160"/>
              <a:gd name="T85" fmla="*/ 41 h 160"/>
              <a:gd name="T86" fmla="*/ 141 w 160"/>
              <a:gd name="T87" fmla="*/ 71 h 160"/>
              <a:gd name="T88" fmla="*/ 119 w 160"/>
              <a:gd name="T89" fmla="*/ 71 h 160"/>
              <a:gd name="T90" fmla="*/ 115 w 160"/>
              <a:gd name="T91" fmla="*/ 122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160" h="160">
                <a:moveTo>
                  <a:pt x="147" y="65"/>
                </a:moveTo>
                <a:cubicBezTo>
                  <a:pt x="105" y="65"/>
                  <a:pt x="105" y="65"/>
                  <a:pt x="105" y="65"/>
                </a:cubicBezTo>
                <a:cubicBezTo>
                  <a:pt x="105" y="39"/>
                  <a:pt x="105" y="39"/>
                  <a:pt x="105" y="39"/>
                </a:cubicBezTo>
                <a:cubicBezTo>
                  <a:pt x="105" y="39"/>
                  <a:pt x="105" y="39"/>
                  <a:pt x="105" y="38"/>
                </a:cubicBezTo>
                <a:cubicBezTo>
                  <a:pt x="105" y="38"/>
                  <a:pt x="105" y="38"/>
                  <a:pt x="105" y="38"/>
                </a:cubicBezTo>
                <a:cubicBezTo>
                  <a:pt x="105" y="38"/>
                  <a:pt x="105" y="38"/>
                  <a:pt x="105" y="38"/>
                </a:cubicBezTo>
                <a:cubicBezTo>
                  <a:pt x="105" y="38"/>
                  <a:pt x="105" y="38"/>
                  <a:pt x="105" y="38"/>
                </a:cubicBezTo>
                <a:cubicBezTo>
                  <a:pt x="105" y="38"/>
                  <a:pt x="105" y="38"/>
                  <a:pt x="105" y="38"/>
                </a:cubicBezTo>
                <a:cubicBezTo>
                  <a:pt x="105" y="38"/>
                  <a:pt x="105" y="38"/>
                  <a:pt x="105" y="38"/>
                </a:cubicBezTo>
                <a:cubicBezTo>
                  <a:pt x="105" y="38"/>
                  <a:pt x="105" y="38"/>
                  <a:pt x="105" y="38"/>
                </a:cubicBezTo>
                <a:cubicBezTo>
                  <a:pt x="105" y="38"/>
                  <a:pt x="105" y="38"/>
                  <a:pt x="105" y="38"/>
                </a:cubicBezTo>
                <a:cubicBezTo>
                  <a:pt x="105" y="38"/>
                  <a:pt x="105" y="38"/>
                  <a:pt x="105" y="37"/>
                </a:cubicBezTo>
                <a:cubicBezTo>
                  <a:pt x="105" y="37"/>
                  <a:pt x="105" y="37"/>
                  <a:pt x="105" y="37"/>
                </a:cubicBezTo>
                <a:cubicBezTo>
                  <a:pt x="105" y="37"/>
                  <a:pt x="105" y="37"/>
                  <a:pt x="105" y="37"/>
                </a:cubicBezTo>
                <a:cubicBezTo>
                  <a:pt x="104" y="37"/>
                  <a:pt x="104" y="37"/>
                  <a:pt x="104" y="37"/>
                </a:cubicBezTo>
                <a:cubicBezTo>
                  <a:pt x="104" y="37"/>
                  <a:pt x="104" y="37"/>
                  <a:pt x="104" y="37"/>
                </a:cubicBezTo>
                <a:cubicBezTo>
                  <a:pt x="104" y="37"/>
                  <a:pt x="104" y="37"/>
                  <a:pt x="104" y="37"/>
                </a:cubicBezTo>
                <a:cubicBezTo>
                  <a:pt x="104" y="37"/>
                  <a:pt x="104" y="37"/>
                  <a:pt x="104" y="37"/>
                </a:cubicBezTo>
                <a:cubicBezTo>
                  <a:pt x="68" y="1"/>
                  <a:pt x="68" y="1"/>
                  <a:pt x="68" y="1"/>
                </a:cubicBezTo>
                <a:cubicBezTo>
                  <a:pt x="67" y="0"/>
                  <a:pt x="65" y="0"/>
                  <a:pt x="64" y="1"/>
                </a:cubicBezTo>
                <a:cubicBezTo>
                  <a:pt x="29" y="36"/>
                  <a:pt x="29" y="36"/>
                  <a:pt x="29" y="36"/>
                </a:cubicBezTo>
                <a:cubicBezTo>
                  <a:pt x="13" y="36"/>
                  <a:pt x="13" y="36"/>
                  <a:pt x="13" y="36"/>
                </a:cubicBezTo>
                <a:cubicBezTo>
                  <a:pt x="6" y="36"/>
                  <a:pt x="0" y="42"/>
                  <a:pt x="0" y="49"/>
                </a:cubicBezTo>
                <a:cubicBezTo>
                  <a:pt x="0" y="157"/>
                  <a:pt x="0" y="157"/>
                  <a:pt x="0" y="157"/>
                </a:cubicBezTo>
                <a:cubicBezTo>
                  <a:pt x="0" y="159"/>
                  <a:pt x="1" y="160"/>
                  <a:pt x="3" y="160"/>
                </a:cubicBezTo>
                <a:cubicBezTo>
                  <a:pt x="4" y="160"/>
                  <a:pt x="5" y="159"/>
                  <a:pt x="5" y="157"/>
                </a:cubicBezTo>
                <a:cubicBezTo>
                  <a:pt x="5" y="49"/>
                  <a:pt x="5" y="49"/>
                  <a:pt x="5" y="49"/>
                </a:cubicBezTo>
                <a:cubicBezTo>
                  <a:pt x="5" y="45"/>
                  <a:pt x="9" y="41"/>
                  <a:pt x="13" y="41"/>
                </a:cubicBezTo>
                <a:cubicBezTo>
                  <a:pt x="14" y="41"/>
                  <a:pt x="14" y="41"/>
                  <a:pt x="14" y="41"/>
                </a:cubicBezTo>
                <a:cubicBezTo>
                  <a:pt x="14" y="117"/>
                  <a:pt x="14" y="117"/>
                  <a:pt x="14" y="117"/>
                </a:cubicBezTo>
                <a:cubicBezTo>
                  <a:pt x="12" y="117"/>
                  <a:pt x="11" y="118"/>
                  <a:pt x="11" y="120"/>
                </a:cubicBezTo>
                <a:cubicBezTo>
                  <a:pt x="11" y="121"/>
                  <a:pt x="12" y="122"/>
                  <a:pt x="14" y="122"/>
                </a:cubicBezTo>
                <a:cubicBezTo>
                  <a:pt x="14" y="127"/>
                  <a:pt x="14" y="127"/>
                  <a:pt x="14" y="127"/>
                </a:cubicBezTo>
                <a:cubicBezTo>
                  <a:pt x="12" y="127"/>
                  <a:pt x="11" y="128"/>
                  <a:pt x="11" y="130"/>
                </a:cubicBezTo>
                <a:cubicBezTo>
                  <a:pt x="11" y="131"/>
                  <a:pt x="12" y="132"/>
                  <a:pt x="14" y="132"/>
                </a:cubicBezTo>
                <a:cubicBezTo>
                  <a:pt x="14" y="140"/>
                  <a:pt x="14" y="140"/>
                  <a:pt x="14" y="140"/>
                </a:cubicBezTo>
                <a:cubicBezTo>
                  <a:pt x="14" y="142"/>
                  <a:pt x="15" y="143"/>
                  <a:pt x="16" y="143"/>
                </a:cubicBezTo>
                <a:cubicBezTo>
                  <a:pt x="18" y="143"/>
                  <a:pt x="19" y="142"/>
                  <a:pt x="19" y="140"/>
                </a:cubicBezTo>
                <a:cubicBezTo>
                  <a:pt x="19" y="132"/>
                  <a:pt x="19" y="132"/>
                  <a:pt x="19" y="132"/>
                </a:cubicBezTo>
                <a:cubicBezTo>
                  <a:pt x="20" y="132"/>
                  <a:pt x="22" y="131"/>
                  <a:pt x="22" y="130"/>
                </a:cubicBezTo>
                <a:cubicBezTo>
                  <a:pt x="22" y="128"/>
                  <a:pt x="20" y="127"/>
                  <a:pt x="19" y="127"/>
                </a:cubicBezTo>
                <a:cubicBezTo>
                  <a:pt x="19" y="122"/>
                  <a:pt x="19" y="122"/>
                  <a:pt x="19" y="122"/>
                </a:cubicBezTo>
                <a:cubicBezTo>
                  <a:pt x="20" y="122"/>
                  <a:pt x="22" y="121"/>
                  <a:pt x="22" y="120"/>
                </a:cubicBezTo>
                <a:cubicBezTo>
                  <a:pt x="22" y="118"/>
                  <a:pt x="20" y="117"/>
                  <a:pt x="19" y="117"/>
                </a:cubicBezTo>
                <a:cubicBezTo>
                  <a:pt x="19" y="41"/>
                  <a:pt x="19" y="41"/>
                  <a:pt x="19" y="41"/>
                </a:cubicBezTo>
                <a:cubicBezTo>
                  <a:pt x="28" y="41"/>
                  <a:pt x="28" y="41"/>
                  <a:pt x="28" y="41"/>
                </a:cubicBezTo>
                <a:cubicBezTo>
                  <a:pt x="28" y="157"/>
                  <a:pt x="28" y="157"/>
                  <a:pt x="28" y="157"/>
                </a:cubicBezTo>
                <a:cubicBezTo>
                  <a:pt x="28" y="159"/>
                  <a:pt x="29" y="160"/>
                  <a:pt x="30" y="160"/>
                </a:cubicBezTo>
                <a:cubicBezTo>
                  <a:pt x="40" y="160"/>
                  <a:pt x="40" y="160"/>
                  <a:pt x="40" y="160"/>
                </a:cubicBezTo>
                <a:cubicBezTo>
                  <a:pt x="42" y="160"/>
                  <a:pt x="43" y="159"/>
                  <a:pt x="43" y="157"/>
                </a:cubicBezTo>
                <a:cubicBezTo>
                  <a:pt x="43" y="112"/>
                  <a:pt x="43" y="112"/>
                  <a:pt x="43" y="112"/>
                </a:cubicBezTo>
                <a:cubicBezTo>
                  <a:pt x="89" y="112"/>
                  <a:pt x="89" y="112"/>
                  <a:pt x="89" y="112"/>
                </a:cubicBezTo>
                <a:cubicBezTo>
                  <a:pt x="89" y="157"/>
                  <a:pt x="89" y="157"/>
                  <a:pt x="89" y="157"/>
                </a:cubicBezTo>
                <a:cubicBezTo>
                  <a:pt x="89" y="159"/>
                  <a:pt x="91" y="160"/>
                  <a:pt x="92" y="160"/>
                </a:cubicBezTo>
                <a:cubicBezTo>
                  <a:pt x="102" y="160"/>
                  <a:pt x="102" y="160"/>
                  <a:pt x="102" y="160"/>
                </a:cubicBezTo>
                <a:cubicBezTo>
                  <a:pt x="104" y="160"/>
                  <a:pt x="105" y="159"/>
                  <a:pt x="105" y="157"/>
                </a:cubicBezTo>
                <a:cubicBezTo>
                  <a:pt x="105" y="71"/>
                  <a:pt x="105" y="71"/>
                  <a:pt x="105" y="71"/>
                </a:cubicBezTo>
                <a:cubicBezTo>
                  <a:pt x="114" y="71"/>
                  <a:pt x="114" y="71"/>
                  <a:pt x="114" y="71"/>
                </a:cubicBezTo>
                <a:cubicBezTo>
                  <a:pt x="114" y="117"/>
                  <a:pt x="114" y="117"/>
                  <a:pt x="114" y="117"/>
                </a:cubicBezTo>
                <a:cubicBezTo>
                  <a:pt x="113" y="117"/>
                  <a:pt x="113" y="117"/>
                  <a:pt x="113" y="117"/>
                </a:cubicBezTo>
                <a:cubicBezTo>
                  <a:pt x="111" y="117"/>
                  <a:pt x="110" y="118"/>
                  <a:pt x="110" y="120"/>
                </a:cubicBezTo>
                <a:cubicBezTo>
                  <a:pt x="110" y="130"/>
                  <a:pt x="110" y="130"/>
                  <a:pt x="110" y="130"/>
                </a:cubicBezTo>
                <a:cubicBezTo>
                  <a:pt x="110" y="131"/>
                  <a:pt x="111" y="132"/>
                  <a:pt x="113" y="132"/>
                </a:cubicBezTo>
                <a:cubicBezTo>
                  <a:pt x="147" y="132"/>
                  <a:pt x="147" y="132"/>
                  <a:pt x="147" y="132"/>
                </a:cubicBezTo>
                <a:cubicBezTo>
                  <a:pt x="149" y="132"/>
                  <a:pt x="150" y="131"/>
                  <a:pt x="150" y="130"/>
                </a:cubicBezTo>
                <a:cubicBezTo>
                  <a:pt x="150" y="120"/>
                  <a:pt x="150" y="120"/>
                  <a:pt x="150" y="120"/>
                </a:cubicBezTo>
                <a:cubicBezTo>
                  <a:pt x="150" y="118"/>
                  <a:pt x="149" y="117"/>
                  <a:pt x="147" y="117"/>
                </a:cubicBezTo>
                <a:cubicBezTo>
                  <a:pt x="146" y="117"/>
                  <a:pt x="146" y="117"/>
                  <a:pt x="146" y="117"/>
                </a:cubicBezTo>
                <a:cubicBezTo>
                  <a:pt x="146" y="71"/>
                  <a:pt x="146" y="71"/>
                  <a:pt x="146" y="71"/>
                </a:cubicBezTo>
                <a:cubicBezTo>
                  <a:pt x="147" y="71"/>
                  <a:pt x="147" y="71"/>
                  <a:pt x="147" y="71"/>
                </a:cubicBezTo>
                <a:cubicBezTo>
                  <a:pt x="151" y="71"/>
                  <a:pt x="155" y="74"/>
                  <a:pt x="155" y="78"/>
                </a:cubicBezTo>
                <a:cubicBezTo>
                  <a:pt x="155" y="157"/>
                  <a:pt x="155" y="157"/>
                  <a:pt x="155" y="157"/>
                </a:cubicBezTo>
                <a:cubicBezTo>
                  <a:pt x="155" y="159"/>
                  <a:pt x="156" y="160"/>
                  <a:pt x="157" y="160"/>
                </a:cubicBezTo>
                <a:cubicBezTo>
                  <a:pt x="159" y="160"/>
                  <a:pt x="160" y="159"/>
                  <a:pt x="160" y="157"/>
                </a:cubicBezTo>
                <a:cubicBezTo>
                  <a:pt x="160" y="78"/>
                  <a:pt x="160" y="78"/>
                  <a:pt x="160" y="78"/>
                </a:cubicBezTo>
                <a:cubicBezTo>
                  <a:pt x="160" y="71"/>
                  <a:pt x="154" y="65"/>
                  <a:pt x="147" y="65"/>
                </a:cubicBezTo>
                <a:close/>
                <a:moveTo>
                  <a:pt x="66" y="6"/>
                </a:moveTo>
                <a:cubicBezTo>
                  <a:pt x="96" y="36"/>
                  <a:pt x="96" y="36"/>
                  <a:pt x="96" y="36"/>
                </a:cubicBezTo>
                <a:cubicBezTo>
                  <a:pt x="36" y="36"/>
                  <a:pt x="36" y="36"/>
                  <a:pt x="36" y="36"/>
                </a:cubicBezTo>
                <a:lnTo>
                  <a:pt x="66" y="6"/>
                </a:lnTo>
                <a:close/>
                <a:moveTo>
                  <a:pt x="89" y="107"/>
                </a:moveTo>
                <a:cubicBezTo>
                  <a:pt x="43" y="107"/>
                  <a:pt x="43" y="107"/>
                  <a:pt x="43" y="107"/>
                </a:cubicBezTo>
                <a:cubicBezTo>
                  <a:pt x="43" y="102"/>
                  <a:pt x="43" y="102"/>
                  <a:pt x="43" y="102"/>
                </a:cubicBezTo>
                <a:cubicBezTo>
                  <a:pt x="89" y="102"/>
                  <a:pt x="89" y="102"/>
                  <a:pt x="89" y="102"/>
                </a:cubicBezTo>
                <a:lnTo>
                  <a:pt x="89" y="107"/>
                </a:lnTo>
                <a:close/>
                <a:moveTo>
                  <a:pt x="51" y="81"/>
                </a:moveTo>
                <a:cubicBezTo>
                  <a:pt x="52" y="81"/>
                  <a:pt x="53" y="80"/>
                  <a:pt x="53" y="78"/>
                </a:cubicBezTo>
                <a:cubicBezTo>
                  <a:pt x="53" y="71"/>
                  <a:pt x="53" y="71"/>
                  <a:pt x="53" y="71"/>
                </a:cubicBezTo>
                <a:cubicBezTo>
                  <a:pt x="58" y="71"/>
                  <a:pt x="58" y="71"/>
                  <a:pt x="58" y="71"/>
                </a:cubicBezTo>
                <a:cubicBezTo>
                  <a:pt x="58" y="96"/>
                  <a:pt x="58" y="96"/>
                  <a:pt x="58" y="96"/>
                </a:cubicBezTo>
                <a:cubicBezTo>
                  <a:pt x="53" y="96"/>
                  <a:pt x="53" y="96"/>
                  <a:pt x="53" y="96"/>
                </a:cubicBezTo>
                <a:cubicBezTo>
                  <a:pt x="53" y="89"/>
                  <a:pt x="53" y="89"/>
                  <a:pt x="53" y="89"/>
                </a:cubicBezTo>
                <a:cubicBezTo>
                  <a:pt x="53" y="87"/>
                  <a:pt x="52" y="86"/>
                  <a:pt x="51" y="86"/>
                </a:cubicBezTo>
                <a:cubicBezTo>
                  <a:pt x="49" y="86"/>
                  <a:pt x="48" y="87"/>
                  <a:pt x="48" y="89"/>
                </a:cubicBezTo>
                <a:cubicBezTo>
                  <a:pt x="48" y="96"/>
                  <a:pt x="48" y="96"/>
                  <a:pt x="48" y="96"/>
                </a:cubicBezTo>
                <a:cubicBezTo>
                  <a:pt x="43" y="96"/>
                  <a:pt x="43" y="96"/>
                  <a:pt x="43" y="96"/>
                </a:cubicBezTo>
                <a:cubicBezTo>
                  <a:pt x="43" y="71"/>
                  <a:pt x="43" y="71"/>
                  <a:pt x="43" y="71"/>
                </a:cubicBezTo>
                <a:cubicBezTo>
                  <a:pt x="48" y="71"/>
                  <a:pt x="48" y="71"/>
                  <a:pt x="48" y="71"/>
                </a:cubicBezTo>
                <a:cubicBezTo>
                  <a:pt x="48" y="78"/>
                  <a:pt x="48" y="78"/>
                  <a:pt x="48" y="78"/>
                </a:cubicBezTo>
                <a:cubicBezTo>
                  <a:pt x="48" y="80"/>
                  <a:pt x="49" y="81"/>
                  <a:pt x="51" y="81"/>
                </a:cubicBezTo>
                <a:close/>
                <a:moveTo>
                  <a:pt x="64" y="96"/>
                </a:moveTo>
                <a:cubicBezTo>
                  <a:pt x="64" y="71"/>
                  <a:pt x="64" y="71"/>
                  <a:pt x="64" y="71"/>
                </a:cubicBezTo>
                <a:cubicBezTo>
                  <a:pt x="69" y="71"/>
                  <a:pt x="69" y="71"/>
                  <a:pt x="69" y="71"/>
                </a:cubicBezTo>
                <a:cubicBezTo>
                  <a:pt x="69" y="96"/>
                  <a:pt x="69" y="96"/>
                  <a:pt x="69" y="96"/>
                </a:cubicBezTo>
                <a:lnTo>
                  <a:pt x="64" y="96"/>
                </a:lnTo>
                <a:close/>
                <a:moveTo>
                  <a:pt x="74" y="96"/>
                </a:moveTo>
                <a:cubicBezTo>
                  <a:pt x="74" y="71"/>
                  <a:pt x="74" y="71"/>
                  <a:pt x="74" y="71"/>
                </a:cubicBezTo>
                <a:cubicBezTo>
                  <a:pt x="79" y="71"/>
                  <a:pt x="79" y="71"/>
                  <a:pt x="79" y="71"/>
                </a:cubicBezTo>
                <a:cubicBezTo>
                  <a:pt x="79" y="96"/>
                  <a:pt x="79" y="96"/>
                  <a:pt x="79" y="96"/>
                </a:cubicBezTo>
                <a:lnTo>
                  <a:pt x="74" y="96"/>
                </a:lnTo>
                <a:close/>
                <a:moveTo>
                  <a:pt x="89" y="96"/>
                </a:moveTo>
                <a:cubicBezTo>
                  <a:pt x="84" y="96"/>
                  <a:pt x="84" y="96"/>
                  <a:pt x="84" y="96"/>
                </a:cubicBezTo>
                <a:cubicBezTo>
                  <a:pt x="84" y="71"/>
                  <a:pt x="84" y="71"/>
                  <a:pt x="84" y="71"/>
                </a:cubicBezTo>
                <a:cubicBezTo>
                  <a:pt x="89" y="71"/>
                  <a:pt x="89" y="71"/>
                  <a:pt x="89" y="71"/>
                </a:cubicBezTo>
                <a:lnTo>
                  <a:pt x="89" y="96"/>
                </a:lnTo>
                <a:close/>
                <a:moveTo>
                  <a:pt x="100" y="155"/>
                </a:moveTo>
                <a:cubicBezTo>
                  <a:pt x="95" y="155"/>
                  <a:pt x="95" y="155"/>
                  <a:pt x="95" y="155"/>
                </a:cubicBezTo>
                <a:cubicBezTo>
                  <a:pt x="95" y="49"/>
                  <a:pt x="95" y="49"/>
                  <a:pt x="95" y="49"/>
                </a:cubicBezTo>
                <a:cubicBezTo>
                  <a:pt x="95" y="48"/>
                  <a:pt x="93" y="46"/>
                  <a:pt x="92" y="46"/>
                </a:cubicBezTo>
                <a:cubicBezTo>
                  <a:pt x="91" y="46"/>
                  <a:pt x="89" y="48"/>
                  <a:pt x="89" y="49"/>
                </a:cubicBezTo>
                <a:cubicBezTo>
                  <a:pt x="89" y="65"/>
                  <a:pt x="89" y="65"/>
                  <a:pt x="89" y="65"/>
                </a:cubicBezTo>
                <a:cubicBezTo>
                  <a:pt x="43" y="65"/>
                  <a:pt x="43" y="65"/>
                  <a:pt x="43" y="65"/>
                </a:cubicBezTo>
                <a:cubicBezTo>
                  <a:pt x="43" y="49"/>
                  <a:pt x="43" y="49"/>
                  <a:pt x="43" y="49"/>
                </a:cubicBezTo>
                <a:cubicBezTo>
                  <a:pt x="43" y="48"/>
                  <a:pt x="42" y="46"/>
                  <a:pt x="40" y="46"/>
                </a:cubicBezTo>
                <a:cubicBezTo>
                  <a:pt x="39" y="46"/>
                  <a:pt x="38" y="48"/>
                  <a:pt x="38" y="49"/>
                </a:cubicBezTo>
                <a:cubicBezTo>
                  <a:pt x="38" y="155"/>
                  <a:pt x="38" y="155"/>
                  <a:pt x="38" y="155"/>
                </a:cubicBezTo>
                <a:cubicBezTo>
                  <a:pt x="33" y="155"/>
                  <a:pt x="33" y="155"/>
                  <a:pt x="33" y="155"/>
                </a:cubicBezTo>
                <a:cubicBezTo>
                  <a:pt x="33" y="41"/>
                  <a:pt x="33" y="41"/>
                  <a:pt x="33" y="41"/>
                </a:cubicBezTo>
                <a:cubicBezTo>
                  <a:pt x="100" y="41"/>
                  <a:pt x="100" y="41"/>
                  <a:pt x="100" y="41"/>
                </a:cubicBezTo>
                <a:lnTo>
                  <a:pt x="100" y="155"/>
                </a:lnTo>
                <a:close/>
                <a:moveTo>
                  <a:pt x="119" y="71"/>
                </a:moveTo>
                <a:cubicBezTo>
                  <a:pt x="141" y="71"/>
                  <a:pt x="141" y="71"/>
                  <a:pt x="141" y="71"/>
                </a:cubicBezTo>
                <a:cubicBezTo>
                  <a:pt x="141" y="117"/>
                  <a:pt x="141" y="117"/>
                  <a:pt x="141" y="117"/>
                </a:cubicBezTo>
                <a:cubicBezTo>
                  <a:pt x="119" y="117"/>
                  <a:pt x="119" y="117"/>
                  <a:pt x="119" y="117"/>
                </a:cubicBezTo>
                <a:lnTo>
                  <a:pt x="119" y="71"/>
                </a:lnTo>
                <a:close/>
                <a:moveTo>
                  <a:pt x="145" y="127"/>
                </a:moveTo>
                <a:cubicBezTo>
                  <a:pt x="115" y="127"/>
                  <a:pt x="115" y="127"/>
                  <a:pt x="115" y="127"/>
                </a:cubicBezTo>
                <a:cubicBezTo>
                  <a:pt x="115" y="122"/>
                  <a:pt x="115" y="122"/>
                  <a:pt x="115" y="122"/>
                </a:cubicBezTo>
                <a:cubicBezTo>
                  <a:pt x="145" y="122"/>
                  <a:pt x="145" y="122"/>
                  <a:pt x="145" y="122"/>
                </a:cubicBezTo>
                <a:cubicBezTo>
                  <a:pt x="145" y="127"/>
                  <a:pt x="145" y="127"/>
                  <a:pt x="145" y="12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71" name="Freeform 470">
            <a:extLst>
              <a:ext uri="{FF2B5EF4-FFF2-40B4-BE49-F238E27FC236}">
                <a16:creationId xmlns:a16="http://schemas.microsoft.com/office/drawing/2014/main" xmlns="" id="{EF43832D-5492-42C7-81FD-6957BBBD99F3}"/>
              </a:ext>
            </a:extLst>
          </p:cNvPr>
          <p:cNvSpPr>
            <a:spLocks noEditPoints="1"/>
          </p:cNvSpPr>
          <p:nvPr/>
        </p:nvSpPr>
        <p:spPr bwMode="auto">
          <a:xfrm>
            <a:off x="2479675" y="2965450"/>
            <a:ext cx="546100" cy="303213"/>
          </a:xfrm>
          <a:custGeom>
            <a:avLst/>
            <a:gdLst>
              <a:gd name="T0" fmla="*/ 118 w 160"/>
              <a:gd name="T1" fmla="*/ 34 h 88"/>
              <a:gd name="T2" fmla="*/ 110 w 160"/>
              <a:gd name="T3" fmla="*/ 51 h 88"/>
              <a:gd name="T4" fmla="*/ 127 w 160"/>
              <a:gd name="T5" fmla="*/ 53 h 88"/>
              <a:gd name="T6" fmla="*/ 125 w 160"/>
              <a:gd name="T7" fmla="*/ 72 h 88"/>
              <a:gd name="T8" fmla="*/ 99 w 160"/>
              <a:gd name="T9" fmla="*/ 72 h 88"/>
              <a:gd name="T10" fmla="*/ 98 w 160"/>
              <a:gd name="T11" fmla="*/ 19 h 88"/>
              <a:gd name="T12" fmla="*/ 134 w 160"/>
              <a:gd name="T13" fmla="*/ 16 h 88"/>
              <a:gd name="T14" fmla="*/ 126 w 160"/>
              <a:gd name="T15" fmla="*/ 0 h 88"/>
              <a:gd name="T16" fmla="*/ 22 w 160"/>
              <a:gd name="T17" fmla="*/ 8 h 88"/>
              <a:gd name="T18" fmla="*/ 25 w 160"/>
              <a:gd name="T19" fmla="*/ 19 h 88"/>
              <a:gd name="T20" fmla="*/ 72 w 160"/>
              <a:gd name="T21" fmla="*/ 44 h 88"/>
              <a:gd name="T22" fmla="*/ 72 w 160"/>
              <a:gd name="T23" fmla="*/ 44 h 88"/>
              <a:gd name="T24" fmla="*/ 68 w 160"/>
              <a:gd name="T25" fmla="*/ 79 h 88"/>
              <a:gd name="T26" fmla="*/ 35 w 160"/>
              <a:gd name="T27" fmla="*/ 83 h 88"/>
              <a:gd name="T28" fmla="*/ 22 w 160"/>
              <a:gd name="T29" fmla="*/ 53 h 88"/>
              <a:gd name="T30" fmla="*/ 28 w 160"/>
              <a:gd name="T31" fmla="*/ 70 h 88"/>
              <a:gd name="T32" fmla="*/ 59 w 160"/>
              <a:gd name="T33" fmla="*/ 77 h 88"/>
              <a:gd name="T34" fmla="*/ 67 w 160"/>
              <a:gd name="T35" fmla="*/ 70 h 88"/>
              <a:gd name="T36" fmla="*/ 65 w 160"/>
              <a:gd name="T37" fmla="*/ 24 h 88"/>
              <a:gd name="T38" fmla="*/ 62 w 160"/>
              <a:gd name="T39" fmla="*/ 70 h 88"/>
              <a:gd name="T40" fmla="*/ 59 w 160"/>
              <a:gd name="T41" fmla="*/ 72 h 88"/>
              <a:gd name="T42" fmla="*/ 33 w 160"/>
              <a:gd name="T43" fmla="*/ 70 h 88"/>
              <a:gd name="T44" fmla="*/ 47 w 160"/>
              <a:gd name="T45" fmla="*/ 53 h 88"/>
              <a:gd name="T46" fmla="*/ 50 w 160"/>
              <a:gd name="T47" fmla="*/ 42 h 88"/>
              <a:gd name="T48" fmla="*/ 8 w 160"/>
              <a:gd name="T49" fmla="*/ 34 h 88"/>
              <a:gd name="T50" fmla="*/ 0 w 160"/>
              <a:gd name="T51" fmla="*/ 51 h 88"/>
              <a:gd name="T52" fmla="*/ 17 w 160"/>
              <a:gd name="T53" fmla="*/ 53 h 88"/>
              <a:gd name="T54" fmla="*/ 35 w 160"/>
              <a:gd name="T55" fmla="*/ 88 h 88"/>
              <a:gd name="T56" fmla="*/ 72 w 160"/>
              <a:gd name="T57" fmla="*/ 82 h 88"/>
              <a:gd name="T58" fmla="*/ 77 w 160"/>
              <a:gd name="T59" fmla="*/ 46 h 88"/>
              <a:gd name="T60" fmla="*/ 83 w 160"/>
              <a:gd name="T61" fmla="*/ 70 h 88"/>
              <a:gd name="T62" fmla="*/ 101 w 160"/>
              <a:gd name="T63" fmla="*/ 88 h 88"/>
              <a:gd name="T64" fmla="*/ 143 w 160"/>
              <a:gd name="T65" fmla="*/ 70 h 88"/>
              <a:gd name="T66" fmla="*/ 157 w 160"/>
              <a:gd name="T67" fmla="*/ 53 h 88"/>
              <a:gd name="T68" fmla="*/ 160 w 160"/>
              <a:gd name="T69" fmla="*/ 42 h 88"/>
              <a:gd name="T70" fmla="*/ 5 w 160"/>
              <a:gd name="T71" fmla="*/ 48 h 88"/>
              <a:gd name="T72" fmla="*/ 8 w 160"/>
              <a:gd name="T73" fmla="*/ 40 h 88"/>
              <a:gd name="T74" fmla="*/ 45 w 160"/>
              <a:gd name="T75" fmla="*/ 42 h 88"/>
              <a:gd name="T76" fmla="*/ 30 w 160"/>
              <a:gd name="T77" fmla="*/ 48 h 88"/>
              <a:gd name="T78" fmla="*/ 28 w 160"/>
              <a:gd name="T79" fmla="*/ 14 h 88"/>
              <a:gd name="T80" fmla="*/ 30 w 160"/>
              <a:gd name="T81" fmla="*/ 5 h 88"/>
              <a:gd name="T82" fmla="*/ 129 w 160"/>
              <a:gd name="T83" fmla="*/ 8 h 88"/>
              <a:gd name="T84" fmla="*/ 95 w 160"/>
              <a:gd name="T85" fmla="*/ 14 h 88"/>
              <a:gd name="T86" fmla="*/ 83 w 160"/>
              <a:gd name="T87" fmla="*/ 41 h 88"/>
              <a:gd name="T88" fmla="*/ 77 w 160"/>
              <a:gd name="T89" fmla="*/ 19 h 88"/>
              <a:gd name="T90" fmla="*/ 83 w 160"/>
              <a:gd name="T91" fmla="*/ 41 h 88"/>
              <a:gd name="T92" fmla="*/ 125 w 160"/>
              <a:gd name="T93" fmla="*/ 83 h 88"/>
              <a:gd name="T94" fmla="*/ 92 w 160"/>
              <a:gd name="T95" fmla="*/ 79 h 88"/>
              <a:gd name="T96" fmla="*/ 88 w 160"/>
              <a:gd name="T97" fmla="*/ 19 h 88"/>
              <a:gd name="T98" fmla="*/ 93 w 160"/>
              <a:gd name="T99" fmla="*/ 70 h 88"/>
              <a:gd name="T100" fmla="*/ 101 w 160"/>
              <a:gd name="T101" fmla="*/ 77 h 88"/>
              <a:gd name="T102" fmla="*/ 132 w 160"/>
              <a:gd name="T103" fmla="*/ 70 h 88"/>
              <a:gd name="T104" fmla="*/ 138 w 160"/>
              <a:gd name="T105" fmla="*/ 53 h 88"/>
              <a:gd name="T106" fmla="*/ 155 w 160"/>
              <a:gd name="T107" fmla="*/ 48 h 88"/>
              <a:gd name="T108" fmla="*/ 115 w 160"/>
              <a:gd name="T109" fmla="*/ 48 h 88"/>
              <a:gd name="T110" fmla="*/ 118 w 160"/>
              <a:gd name="T111" fmla="*/ 40 h 88"/>
              <a:gd name="T112" fmla="*/ 155 w 160"/>
              <a:gd name="T113" fmla="*/ 42 h 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60" h="88">
                <a:moveTo>
                  <a:pt x="152" y="34"/>
                </a:moveTo>
                <a:cubicBezTo>
                  <a:pt x="118" y="34"/>
                  <a:pt x="118" y="34"/>
                  <a:pt x="118" y="34"/>
                </a:cubicBezTo>
                <a:cubicBezTo>
                  <a:pt x="114" y="34"/>
                  <a:pt x="110" y="38"/>
                  <a:pt x="110" y="42"/>
                </a:cubicBezTo>
                <a:cubicBezTo>
                  <a:pt x="110" y="51"/>
                  <a:pt x="110" y="51"/>
                  <a:pt x="110" y="51"/>
                </a:cubicBezTo>
                <a:cubicBezTo>
                  <a:pt x="110" y="52"/>
                  <a:pt x="111" y="53"/>
                  <a:pt x="113" y="53"/>
                </a:cubicBezTo>
                <a:cubicBezTo>
                  <a:pt x="127" y="53"/>
                  <a:pt x="127" y="53"/>
                  <a:pt x="127" y="53"/>
                </a:cubicBezTo>
                <a:cubicBezTo>
                  <a:pt x="127" y="70"/>
                  <a:pt x="127" y="70"/>
                  <a:pt x="127" y="70"/>
                </a:cubicBezTo>
                <a:cubicBezTo>
                  <a:pt x="127" y="71"/>
                  <a:pt x="126" y="72"/>
                  <a:pt x="125" y="72"/>
                </a:cubicBezTo>
                <a:cubicBezTo>
                  <a:pt x="101" y="72"/>
                  <a:pt x="101" y="72"/>
                  <a:pt x="101" y="72"/>
                </a:cubicBezTo>
                <a:cubicBezTo>
                  <a:pt x="100" y="72"/>
                  <a:pt x="99" y="72"/>
                  <a:pt x="99" y="72"/>
                </a:cubicBezTo>
                <a:cubicBezTo>
                  <a:pt x="98" y="71"/>
                  <a:pt x="98" y="70"/>
                  <a:pt x="98" y="70"/>
                </a:cubicBezTo>
                <a:cubicBezTo>
                  <a:pt x="98" y="19"/>
                  <a:pt x="98" y="19"/>
                  <a:pt x="98" y="19"/>
                </a:cubicBezTo>
                <a:cubicBezTo>
                  <a:pt x="132" y="19"/>
                  <a:pt x="132" y="19"/>
                  <a:pt x="132" y="19"/>
                </a:cubicBezTo>
                <a:cubicBezTo>
                  <a:pt x="133" y="19"/>
                  <a:pt x="134" y="18"/>
                  <a:pt x="134" y="16"/>
                </a:cubicBezTo>
                <a:cubicBezTo>
                  <a:pt x="134" y="8"/>
                  <a:pt x="134" y="8"/>
                  <a:pt x="134" y="8"/>
                </a:cubicBezTo>
                <a:cubicBezTo>
                  <a:pt x="134" y="3"/>
                  <a:pt x="131" y="0"/>
                  <a:pt x="126" y="0"/>
                </a:cubicBezTo>
                <a:cubicBezTo>
                  <a:pt x="30" y="0"/>
                  <a:pt x="30" y="0"/>
                  <a:pt x="30" y="0"/>
                </a:cubicBezTo>
                <a:cubicBezTo>
                  <a:pt x="26" y="0"/>
                  <a:pt x="22" y="3"/>
                  <a:pt x="22" y="8"/>
                </a:cubicBezTo>
                <a:cubicBezTo>
                  <a:pt x="22" y="16"/>
                  <a:pt x="22" y="16"/>
                  <a:pt x="22" y="16"/>
                </a:cubicBezTo>
                <a:cubicBezTo>
                  <a:pt x="22" y="18"/>
                  <a:pt x="24" y="19"/>
                  <a:pt x="25" y="19"/>
                </a:cubicBezTo>
                <a:cubicBezTo>
                  <a:pt x="72" y="19"/>
                  <a:pt x="72" y="19"/>
                  <a:pt x="72" y="19"/>
                </a:cubicBezTo>
                <a:cubicBezTo>
                  <a:pt x="72" y="44"/>
                  <a:pt x="72" y="44"/>
                  <a:pt x="72" y="44"/>
                </a:cubicBezTo>
                <a:cubicBezTo>
                  <a:pt x="72" y="44"/>
                  <a:pt x="72" y="44"/>
                  <a:pt x="72" y="44"/>
                </a:cubicBezTo>
                <a:cubicBezTo>
                  <a:pt x="72" y="44"/>
                  <a:pt x="72" y="44"/>
                  <a:pt x="72" y="44"/>
                </a:cubicBezTo>
                <a:cubicBezTo>
                  <a:pt x="72" y="70"/>
                  <a:pt x="72" y="70"/>
                  <a:pt x="72" y="70"/>
                </a:cubicBezTo>
                <a:cubicBezTo>
                  <a:pt x="72" y="73"/>
                  <a:pt x="71" y="76"/>
                  <a:pt x="68" y="79"/>
                </a:cubicBezTo>
                <a:cubicBezTo>
                  <a:pt x="66" y="81"/>
                  <a:pt x="63" y="83"/>
                  <a:pt x="59" y="83"/>
                </a:cubicBezTo>
                <a:cubicBezTo>
                  <a:pt x="35" y="83"/>
                  <a:pt x="35" y="83"/>
                  <a:pt x="35" y="83"/>
                </a:cubicBezTo>
                <a:cubicBezTo>
                  <a:pt x="28" y="83"/>
                  <a:pt x="22" y="77"/>
                  <a:pt x="22" y="70"/>
                </a:cubicBezTo>
                <a:cubicBezTo>
                  <a:pt x="22" y="53"/>
                  <a:pt x="22" y="53"/>
                  <a:pt x="22" y="53"/>
                </a:cubicBezTo>
                <a:cubicBezTo>
                  <a:pt x="28" y="53"/>
                  <a:pt x="28" y="53"/>
                  <a:pt x="28" y="53"/>
                </a:cubicBezTo>
                <a:cubicBezTo>
                  <a:pt x="28" y="70"/>
                  <a:pt x="28" y="70"/>
                  <a:pt x="28" y="70"/>
                </a:cubicBezTo>
                <a:cubicBezTo>
                  <a:pt x="28" y="74"/>
                  <a:pt x="31" y="77"/>
                  <a:pt x="35" y="77"/>
                </a:cubicBezTo>
                <a:cubicBezTo>
                  <a:pt x="59" y="77"/>
                  <a:pt x="59" y="77"/>
                  <a:pt x="59" y="77"/>
                </a:cubicBezTo>
                <a:cubicBezTo>
                  <a:pt x="61" y="77"/>
                  <a:pt x="63" y="77"/>
                  <a:pt x="65" y="75"/>
                </a:cubicBezTo>
                <a:cubicBezTo>
                  <a:pt x="66" y="74"/>
                  <a:pt x="67" y="72"/>
                  <a:pt x="67" y="70"/>
                </a:cubicBezTo>
                <a:cubicBezTo>
                  <a:pt x="67" y="27"/>
                  <a:pt x="67" y="27"/>
                  <a:pt x="67" y="27"/>
                </a:cubicBezTo>
                <a:cubicBezTo>
                  <a:pt x="67" y="25"/>
                  <a:pt x="66" y="24"/>
                  <a:pt x="65" y="24"/>
                </a:cubicBezTo>
                <a:cubicBezTo>
                  <a:pt x="63" y="24"/>
                  <a:pt x="62" y="25"/>
                  <a:pt x="62" y="27"/>
                </a:cubicBezTo>
                <a:cubicBezTo>
                  <a:pt x="62" y="70"/>
                  <a:pt x="62" y="70"/>
                  <a:pt x="62" y="70"/>
                </a:cubicBezTo>
                <a:cubicBezTo>
                  <a:pt x="62" y="70"/>
                  <a:pt x="62" y="71"/>
                  <a:pt x="61" y="72"/>
                </a:cubicBezTo>
                <a:cubicBezTo>
                  <a:pt x="61" y="72"/>
                  <a:pt x="60" y="72"/>
                  <a:pt x="59" y="72"/>
                </a:cubicBezTo>
                <a:cubicBezTo>
                  <a:pt x="35" y="72"/>
                  <a:pt x="35" y="72"/>
                  <a:pt x="35" y="72"/>
                </a:cubicBezTo>
                <a:cubicBezTo>
                  <a:pt x="34" y="72"/>
                  <a:pt x="33" y="71"/>
                  <a:pt x="33" y="70"/>
                </a:cubicBezTo>
                <a:cubicBezTo>
                  <a:pt x="33" y="53"/>
                  <a:pt x="33" y="53"/>
                  <a:pt x="33" y="53"/>
                </a:cubicBezTo>
                <a:cubicBezTo>
                  <a:pt x="47" y="53"/>
                  <a:pt x="47" y="53"/>
                  <a:pt x="47" y="53"/>
                </a:cubicBezTo>
                <a:cubicBezTo>
                  <a:pt x="49" y="53"/>
                  <a:pt x="50" y="52"/>
                  <a:pt x="50" y="51"/>
                </a:cubicBezTo>
                <a:cubicBezTo>
                  <a:pt x="50" y="42"/>
                  <a:pt x="50" y="42"/>
                  <a:pt x="50" y="42"/>
                </a:cubicBezTo>
                <a:cubicBezTo>
                  <a:pt x="50" y="38"/>
                  <a:pt x="46" y="34"/>
                  <a:pt x="42" y="34"/>
                </a:cubicBezTo>
                <a:cubicBezTo>
                  <a:pt x="8" y="34"/>
                  <a:pt x="8" y="34"/>
                  <a:pt x="8" y="34"/>
                </a:cubicBezTo>
                <a:cubicBezTo>
                  <a:pt x="3" y="34"/>
                  <a:pt x="0" y="38"/>
                  <a:pt x="0" y="42"/>
                </a:cubicBezTo>
                <a:cubicBezTo>
                  <a:pt x="0" y="51"/>
                  <a:pt x="0" y="51"/>
                  <a:pt x="0" y="51"/>
                </a:cubicBezTo>
                <a:cubicBezTo>
                  <a:pt x="0" y="52"/>
                  <a:pt x="1" y="53"/>
                  <a:pt x="3" y="53"/>
                </a:cubicBezTo>
                <a:cubicBezTo>
                  <a:pt x="17" y="53"/>
                  <a:pt x="17" y="53"/>
                  <a:pt x="17" y="53"/>
                </a:cubicBezTo>
                <a:cubicBezTo>
                  <a:pt x="17" y="70"/>
                  <a:pt x="17" y="70"/>
                  <a:pt x="17" y="70"/>
                </a:cubicBezTo>
                <a:cubicBezTo>
                  <a:pt x="17" y="80"/>
                  <a:pt x="25" y="88"/>
                  <a:pt x="35" y="88"/>
                </a:cubicBezTo>
                <a:cubicBezTo>
                  <a:pt x="59" y="88"/>
                  <a:pt x="59" y="88"/>
                  <a:pt x="59" y="88"/>
                </a:cubicBezTo>
                <a:cubicBezTo>
                  <a:pt x="64" y="88"/>
                  <a:pt x="69" y="86"/>
                  <a:pt x="72" y="82"/>
                </a:cubicBezTo>
                <a:cubicBezTo>
                  <a:pt x="76" y="79"/>
                  <a:pt x="77" y="75"/>
                  <a:pt x="77" y="70"/>
                </a:cubicBezTo>
                <a:cubicBezTo>
                  <a:pt x="77" y="46"/>
                  <a:pt x="77" y="46"/>
                  <a:pt x="77" y="46"/>
                </a:cubicBezTo>
                <a:cubicBezTo>
                  <a:pt x="83" y="46"/>
                  <a:pt x="83" y="46"/>
                  <a:pt x="83" y="46"/>
                </a:cubicBezTo>
                <a:cubicBezTo>
                  <a:pt x="83" y="70"/>
                  <a:pt x="83" y="70"/>
                  <a:pt x="83" y="70"/>
                </a:cubicBezTo>
                <a:cubicBezTo>
                  <a:pt x="83" y="75"/>
                  <a:pt x="84" y="79"/>
                  <a:pt x="88" y="82"/>
                </a:cubicBezTo>
                <a:cubicBezTo>
                  <a:pt x="91" y="86"/>
                  <a:pt x="96" y="88"/>
                  <a:pt x="101" y="88"/>
                </a:cubicBezTo>
                <a:cubicBezTo>
                  <a:pt x="125" y="88"/>
                  <a:pt x="125" y="88"/>
                  <a:pt x="125" y="88"/>
                </a:cubicBezTo>
                <a:cubicBezTo>
                  <a:pt x="135" y="88"/>
                  <a:pt x="143" y="80"/>
                  <a:pt x="143" y="70"/>
                </a:cubicBezTo>
                <a:cubicBezTo>
                  <a:pt x="143" y="53"/>
                  <a:pt x="143" y="53"/>
                  <a:pt x="143" y="53"/>
                </a:cubicBezTo>
                <a:cubicBezTo>
                  <a:pt x="157" y="53"/>
                  <a:pt x="157" y="53"/>
                  <a:pt x="157" y="53"/>
                </a:cubicBezTo>
                <a:cubicBezTo>
                  <a:pt x="159" y="53"/>
                  <a:pt x="160" y="52"/>
                  <a:pt x="160" y="51"/>
                </a:cubicBezTo>
                <a:cubicBezTo>
                  <a:pt x="160" y="42"/>
                  <a:pt x="160" y="42"/>
                  <a:pt x="160" y="42"/>
                </a:cubicBezTo>
                <a:cubicBezTo>
                  <a:pt x="160" y="38"/>
                  <a:pt x="157" y="34"/>
                  <a:pt x="152" y="34"/>
                </a:cubicBezTo>
                <a:close/>
                <a:moveTo>
                  <a:pt x="5" y="48"/>
                </a:moveTo>
                <a:cubicBezTo>
                  <a:pt x="5" y="42"/>
                  <a:pt x="5" y="42"/>
                  <a:pt x="5" y="42"/>
                </a:cubicBezTo>
                <a:cubicBezTo>
                  <a:pt x="5" y="41"/>
                  <a:pt x="6" y="40"/>
                  <a:pt x="8" y="40"/>
                </a:cubicBezTo>
                <a:cubicBezTo>
                  <a:pt x="42" y="40"/>
                  <a:pt x="42" y="40"/>
                  <a:pt x="42" y="40"/>
                </a:cubicBezTo>
                <a:cubicBezTo>
                  <a:pt x="44" y="40"/>
                  <a:pt x="45" y="41"/>
                  <a:pt x="45" y="42"/>
                </a:cubicBezTo>
                <a:cubicBezTo>
                  <a:pt x="45" y="48"/>
                  <a:pt x="45" y="48"/>
                  <a:pt x="45" y="48"/>
                </a:cubicBezTo>
                <a:cubicBezTo>
                  <a:pt x="30" y="48"/>
                  <a:pt x="30" y="48"/>
                  <a:pt x="30" y="48"/>
                </a:cubicBezTo>
                <a:cubicBezTo>
                  <a:pt x="30" y="48"/>
                  <a:pt x="5" y="48"/>
                  <a:pt x="5" y="48"/>
                </a:cubicBezTo>
                <a:close/>
                <a:moveTo>
                  <a:pt x="28" y="14"/>
                </a:moveTo>
                <a:cubicBezTo>
                  <a:pt x="28" y="8"/>
                  <a:pt x="28" y="8"/>
                  <a:pt x="28" y="8"/>
                </a:cubicBezTo>
                <a:cubicBezTo>
                  <a:pt x="28" y="6"/>
                  <a:pt x="29" y="5"/>
                  <a:pt x="30" y="5"/>
                </a:cubicBezTo>
                <a:cubicBezTo>
                  <a:pt x="126" y="5"/>
                  <a:pt x="126" y="5"/>
                  <a:pt x="126" y="5"/>
                </a:cubicBezTo>
                <a:cubicBezTo>
                  <a:pt x="128" y="5"/>
                  <a:pt x="129" y="6"/>
                  <a:pt x="129" y="8"/>
                </a:cubicBezTo>
                <a:cubicBezTo>
                  <a:pt x="129" y="14"/>
                  <a:pt x="129" y="14"/>
                  <a:pt x="129" y="14"/>
                </a:cubicBezTo>
                <a:cubicBezTo>
                  <a:pt x="95" y="14"/>
                  <a:pt x="95" y="14"/>
                  <a:pt x="95" y="14"/>
                </a:cubicBezTo>
                <a:lnTo>
                  <a:pt x="28" y="14"/>
                </a:lnTo>
                <a:close/>
                <a:moveTo>
                  <a:pt x="83" y="41"/>
                </a:moveTo>
                <a:cubicBezTo>
                  <a:pt x="77" y="41"/>
                  <a:pt x="77" y="41"/>
                  <a:pt x="77" y="41"/>
                </a:cubicBezTo>
                <a:cubicBezTo>
                  <a:pt x="77" y="19"/>
                  <a:pt x="77" y="19"/>
                  <a:pt x="77" y="19"/>
                </a:cubicBezTo>
                <a:cubicBezTo>
                  <a:pt x="83" y="19"/>
                  <a:pt x="83" y="19"/>
                  <a:pt x="83" y="19"/>
                </a:cubicBezTo>
                <a:lnTo>
                  <a:pt x="83" y="41"/>
                </a:lnTo>
                <a:close/>
                <a:moveTo>
                  <a:pt x="138" y="70"/>
                </a:moveTo>
                <a:cubicBezTo>
                  <a:pt x="138" y="77"/>
                  <a:pt x="132" y="83"/>
                  <a:pt x="125" y="83"/>
                </a:cubicBezTo>
                <a:cubicBezTo>
                  <a:pt x="101" y="83"/>
                  <a:pt x="101" y="83"/>
                  <a:pt x="101" y="83"/>
                </a:cubicBezTo>
                <a:cubicBezTo>
                  <a:pt x="97" y="83"/>
                  <a:pt x="94" y="81"/>
                  <a:pt x="92" y="79"/>
                </a:cubicBezTo>
                <a:cubicBezTo>
                  <a:pt x="89" y="76"/>
                  <a:pt x="88" y="73"/>
                  <a:pt x="88" y="70"/>
                </a:cubicBezTo>
                <a:cubicBezTo>
                  <a:pt x="88" y="19"/>
                  <a:pt x="88" y="19"/>
                  <a:pt x="88" y="19"/>
                </a:cubicBezTo>
                <a:cubicBezTo>
                  <a:pt x="93" y="19"/>
                  <a:pt x="93" y="19"/>
                  <a:pt x="93" y="19"/>
                </a:cubicBezTo>
                <a:cubicBezTo>
                  <a:pt x="93" y="70"/>
                  <a:pt x="93" y="70"/>
                  <a:pt x="93" y="70"/>
                </a:cubicBezTo>
                <a:cubicBezTo>
                  <a:pt x="93" y="72"/>
                  <a:pt x="94" y="74"/>
                  <a:pt x="95" y="75"/>
                </a:cubicBezTo>
                <a:cubicBezTo>
                  <a:pt x="97" y="77"/>
                  <a:pt x="99" y="77"/>
                  <a:pt x="101" y="77"/>
                </a:cubicBezTo>
                <a:cubicBezTo>
                  <a:pt x="125" y="77"/>
                  <a:pt x="125" y="77"/>
                  <a:pt x="125" y="77"/>
                </a:cubicBezTo>
                <a:cubicBezTo>
                  <a:pt x="129" y="77"/>
                  <a:pt x="132" y="74"/>
                  <a:pt x="132" y="70"/>
                </a:cubicBezTo>
                <a:cubicBezTo>
                  <a:pt x="132" y="53"/>
                  <a:pt x="132" y="53"/>
                  <a:pt x="132" y="53"/>
                </a:cubicBezTo>
                <a:cubicBezTo>
                  <a:pt x="138" y="53"/>
                  <a:pt x="138" y="53"/>
                  <a:pt x="138" y="53"/>
                </a:cubicBezTo>
                <a:lnTo>
                  <a:pt x="138" y="70"/>
                </a:lnTo>
                <a:close/>
                <a:moveTo>
                  <a:pt x="155" y="48"/>
                </a:moveTo>
                <a:cubicBezTo>
                  <a:pt x="130" y="48"/>
                  <a:pt x="130" y="48"/>
                  <a:pt x="130" y="48"/>
                </a:cubicBezTo>
                <a:cubicBezTo>
                  <a:pt x="130" y="48"/>
                  <a:pt x="115" y="48"/>
                  <a:pt x="115" y="48"/>
                </a:cubicBezTo>
                <a:cubicBezTo>
                  <a:pt x="115" y="42"/>
                  <a:pt x="115" y="42"/>
                  <a:pt x="115" y="42"/>
                </a:cubicBezTo>
                <a:cubicBezTo>
                  <a:pt x="115" y="41"/>
                  <a:pt x="116" y="40"/>
                  <a:pt x="118" y="40"/>
                </a:cubicBezTo>
                <a:cubicBezTo>
                  <a:pt x="152" y="40"/>
                  <a:pt x="152" y="40"/>
                  <a:pt x="152" y="40"/>
                </a:cubicBezTo>
                <a:cubicBezTo>
                  <a:pt x="154" y="40"/>
                  <a:pt x="155" y="41"/>
                  <a:pt x="155" y="42"/>
                </a:cubicBezTo>
                <a:lnTo>
                  <a:pt x="155" y="4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72" name="Freeform 471">
            <a:extLst>
              <a:ext uri="{FF2B5EF4-FFF2-40B4-BE49-F238E27FC236}">
                <a16:creationId xmlns:a16="http://schemas.microsoft.com/office/drawing/2014/main" xmlns="" id="{BF6A9FBC-12D9-4C33-BFB7-77BBCF94E5B9}"/>
              </a:ext>
            </a:extLst>
          </p:cNvPr>
          <p:cNvSpPr>
            <a:spLocks noEditPoints="1"/>
          </p:cNvSpPr>
          <p:nvPr/>
        </p:nvSpPr>
        <p:spPr bwMode="auto">
          <a:xfrm>
            <a:off x="2533650" y="3462338"/>
            <a:ext cx="441325" cy="549275"/>
          </a:xfrm>
          <a:custGeom>
            <a:avLst/>
            <a:gdLst>
              <a:gd name="T0" fmla="*/ 96 w 129"/>
              <a:gd name="T1" fmla="*/ 92 h 160"/>
              <a:gd name="T2" fmla="*/ 91 w 129"/>
              <a:gd name="T3" fmla="*/ 92 h 160"/>
              <a:gd name="T4" fmla="*/ 94 w 129"/>
              <a:gd name="T5" fmla="*/ 36 h 160"/>
              <a:gd name="T6" fmla="*/ 77 w 129"/>
              <a:gd name="T7" fmla="*/ 36 h 160"/>
              <a:gd name="T8" fmla="*/ 74 w 129"/>
              <a:gd name="T9" fmla="*/ 49 h 160"/>
              <a:gd name="T10" fmla="*/ 79 w 129"/>
              <a:gd name="T11" fmla="*/ 49 h 160"/>
              <a:gd name="T12" fmla="*/ 77 w 129"/>
              <a:gd name="T13" fmla="*/ 36 h 160"/>
              <a:gd name="T14" fmla="*/ 74 w 129"/>
              <a:gd name="T15" fmla="*/ 59 h 160"/>
              <a:gd name="T16" fmla="*/ 77 w 129"/>
              <a:gd name="T17" fmla="*/ 95 h 160"/>
              <a:gd name="T18" fmla="*/ 79 w 129"/>
              <a:gd name="T19" fmla="*/ 59 h 160"/>
              <a:gd name="T20" fmla="*/ 129 w 129"/>
              <a:gd name="T21" fmla="*/ 123 h 160"/>
              <a:gd name="T22" fmla="*/ 126 w 129"/>
              <a:gd name="T23" fmla="*/ 160 h 160"/>
              <a:gd name="T24" fmla="*/ 0 w 129"/>
              <a:gd name="T25" fmla="*/ 157 h 160"/>
              <a:gd name="T26" fmla="*/ 3 w 129"/>
              <a:gd name="T27" fmla="*/ 120 h 160"/>
              <a:gd name="T28" fmla="*/ 10 w 129"/>
              <a:gd name="T29" fmla="*/ 110 h 160"/>
              <a:gd name="T30" fmla="*/ 7 w 129"/>
              <a:gd name="T31" fmla="*/ 108 h 160"/>
              <a:gd name="T32" fmla="*/ 52 w 129"/>
              <a:gd name="T33" fmla="*/ 105 h 160"/>
              <a:gd name="T34" fmla="*/ 57 w 129"/>
              <a:gd name="T35" fmla="*/ 62 h 160"/>
              <a:gd name="T36" fmla="*/ 40 w 129"/>
              <a:gd name="T37" fmla="*/ 70 h 160"/>
              <a:gd name="T38" fmla="*/ 36 w 129"/>
              <a:gd name="T39" fmla="*/ 72 h 160"/>
              <a:gd name="T40" fmla="*/ 34 w 129"/>
              <a:gd name="T41" fmla="*/ 100 h 160"/>
              <a:gd name="T42" fmla="*/ 31 w 129"/>
              <a:gd name="T43" fmla="*/ 72 h 160"/>
              <a:gd name="T44" fmla="*/ 28 w 129"/>
              <a:gd name="T45" fmla="*/ 70 h 160"/>
              <a:gd name="T46" fmla="*/ 21 w 129"/>
              <a:gd name="T47" fmla="*/ 62 h 160"/>
              <a:gd name="T48" fmla="*/ 18 w 129"/>
              <a:gd name="T49" fmla="*/ 65 h 160"/>
              <a:gd name="T50" fmla="*/ 15 w 129"/>
              <a:gd name="T51" fmla="*/ 42 h 160"/>
              <a:gd name="T52" fmla="*/ 21 w 129"/>
              <a:gd name="T53" fmla="*/ 42 h 160"/>
              <a:gd name="T54" fmla="*/ 57 w 129"/>
              <a:gd name="T55" fmla="*/ 43 h 160"/>
              <a:gd name="T56" fmla="*/ 56 w 129"/>
              <a:gd name="T57" fmla="*/ 31 h 160"/>
              <a:gd name="T58" fmla="*/ 56 w 129"/>
              <a:gd name="T59" fmla="*/ 26 h 160"/>
              <a:gd name="T60" fmla="*/ 85 w 129"/>
              <a:gd name="T61" fmla="*/ 0 h 160"/>
              <a:gd name="T62" fmla="*/ 114 w 129"/>
              <a:gd name="T63" fmla="*/ 26 h 160"/>
              <a:gd name="T64" fmla="*/ 114 w 129"/>
              <a:gd name="T65" fmla="*/ 31 h 160"/>
              <a:gd name="T66" fmla="*/ 114 w 129"/>
              <a:gd name="T67" fmla="*/ 100 h 160"/>
              <a:gd name="T68" fmla="*/ 119 w 129"/>
              <a:gd name="T69" fmla="*/ 120 h 160"/>
              <a:gd name="T70" fmla="*/ 129 w 129"/>
              <a:gd name="T71" fmla="*/ 123 h 160"/>
              <a:gd name="T72" fmla="*/ 108 w 129"/>
              <a:gd name="T73" fmla="*/ 26 h 160"/>
              <a:gd name="T74" fmla="*/ 62 w 129"/>
              <a:gd name="T75" fmla="*/ 26 h 160"/>
              <a:gd name="T76" fmla="*/ 57 w 129"/>
              <a:gd name="T77" fmla="*/ 48 h 160"/>
              <a:gd name="T78" fmla="*/ 21 w 129"/>
              <a:gd name="T79" fmla="*/ 57 h 160"/>
              <a:gd name="T80" fmla="*/ 31 w 129"/>
              <a:gd name="T81" fmla="*/ 59 h 160"/>
              <a:gd name="T82" fmla="*/ 35 w 129"/>
              <a:gd name="T83" fmla="*/ 67 h 160"/>
              <a:gd name="T84" fmla="*/ 39 w 129"/>
              <a:gd name="T85" fmla="*/ 57 h 160"/>
              <a:gd name="T86" fmla="*/ 57 w 129"/>
              <a:gd name="T87" fmla="*/ 120 h 160"/>
              <a:gd name="T88" fmla="*/ 114 w 129"/>
              <a:gd name="T89" fmla="*/ 108 h 160"/>
              <a:gd name="T90" fmla="*/ 99 w 129"/>
              <a:gd name="T91" fmla="*/ 105 h 160"/>
              <a:gd name="T92" fmla="*/ 99 w 129"/>
              <a:gd name="T93" fmla="*/ 100 h 160"/>
              <a:gd name="T94" fmla="*/ 108 w 129"/>
              <a:gd name="T95" fmla="*/ 31 h 160"/>
              <a:gd name="T96" fmla="*/ 62 w 129"/>
              <a:gd name="T97" fmla="*/ 100 h 160"/>
              <a:gd name="T98" fmla="*/ 91 w 129"/>
              <a:gd name="T99" fmla="*/ 102 h 160"/>
              <a:gd name="T100" fmla="*/ 59 w 129"/>
              <a:gd name="T101" fmla="*/ 105 h 160"/>
              <a:gd name="T102" fmla="*/ 57 w 129"/>
              <a:gd name="T103" fmla="*/ 120 h 160"/>
              <a:gd name="T104" fmla="*/ 52 w 129"/>
              <a:gd name="T105" fmla="*/ 120 h 160"/>
              <a:gd name="T106" fmla="*/ 15 w 129"/>
              <a:gd name="T107" fmla="*/ 110 h 160"/>
              <a:gd name="T108" fmla="*/ 124 w 129"/>
              <a:gd name="T109" fmla="*/ 155 h 160"/>
              <a:gd name="T110" fmla="*/ 5 w 129"/>
              <a:gd name="T111" fmla="*/ 126 h 160"/>
              <a:gd name="T112" fmla="*/ 124 w 129"/>
              <a:gd name="T113" fmla="*/ 155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29" h="160">
                <a:moveTo>
                  <a:pt x="96" y="39"/>
                </a:moveTo>
                <a:cubicBezTo>
                  <a:pt x="96" y="92"/>
                  <a:pt x="96" y="92"/>
                  <a:pt x="96" y="92"/>
                </a:cubicBezTo>
                <a:cubicBezTo>
                  <a:pt x="96" y="93"/>
                  <a:pt x="95" y="95"/>
                  <a:pt x="94" y="95"/>
                </a:cubicBezTo>
                <a:cubicBezTo>
                  <a:pt x="92" y="95"/>
                  <a:pt x="91" y="93"/>
                  <a:pt x="91" y="92"/>
                </a:cubicBezTo>
                <a:cubicBezTo>
                  <a:pt x="91" y="39"/>
                  <a:pt x="91" y="39"/>
                  <a:pt x="91" y="39"/>
                </a:cubicBezTo>
                <a:cubicBezTo>
                  <a:pt x="91" y="37"/>
                  <a:pt x="92" y="36"/>
                  <a:pt x="94" y="36"/>
                </a:cubicBezTo>
                <a:cubicBezTo>
                  <a:pt x="95" y="36"/>
                  <a:pt x="96" y="37"/>
                  <a:pt x="96" y="39"/>
                </a:cubicBezTo>
                <a:close/>
                <a:moveTo>
                  <a:pt x="77" y="36"/>
                </a:moveTo>
                <a:cubicBezTo>
                  <a:pt x="75" y="36"/>
                  <a:pt x="74" y="37"/>
                  <a:pt x="74" y="39"/>
                </a:cubicBezTo>
                <a:cubicBezTo>
                  <a:pt x="74" y="49"/>
                  <a:pt x="74" y="49"/>
                  <a:pt x="74" y="49"/>
                </a:cubicBezTo>
                <a:cubicBezTo>
                  <a:pt x="74" y="50"/>
                  <a:pt x="75" y="52"/>
                  <a:pt x="77" y="52"/>
                </a:cubicBezTo>
                <a:cubicBezTo>
                  <a:pt x="78" y="52"/>
                  <a:pt x="79" y="50"/>
                  <a:pt x="79" y="49"/>
                </a:cubicBezTo>
                <a:cubicBezTo>
                  <a:pt x="79" y="39"/>
                  <a:pt x="79" y="39"/>
                  <a:pt x="79" y="39"/>
                </a:cubicBezTo>
                <a:cubicBezTo>
                  <a:pt x="79" y="37"/>
                  <a:pt x="78" y="36"/>
                  <a:pt x="77" y="36"/>
                </a:cubicBezTo>
                <a:close/>
                <a:moveTo>
                  <a:pt x="77" y="57"/>
                </a:moveTo>
                <a:cubicBezTo>
                  <a:pt x="75" y="57"/>
                  <a:pt x="74" y="58"/>
                  <a:pt x="74" y="59"/>
                </a:cubicBezTo>
                <a:cubicBezTo>
                  <a:pt x="74" y="92"/>
                  <a:pt x="74" y="92"/>
                  <a:pt x="74" y="92"/>
                </a:cubicBezTo>
                <a:cubicBezTo>
                  <a:pt x="74" y="93"/>
                  <a:pt x="75" y="95"/>
                  <a:pt x="77" y="95"/>
                </a:cubicBezTo>
                <a:cubicBezTo>
                  <a:pt x="78" y="95"/>
                  <a:pt x="79" y="93"/>
                  <a:pt x="79" y="92"/>
                </a:cubicBezTo>
                <a:cubicBezTo>
                  <a:pt x="79" y="59"/>
                  <a:pt x="79" y="59"/>
                  <a:pt x="79" y="59"/>
                </a:cubicBezTo>
                <a:cubicBezTo>
                  <a:pt x="79" y="58"/>
                  <a:pt x="78" y="57"/>
                  <a:pt x="77" y="57"/>
                </a:cubicBezTo>
                <a:close/>
                <a:moveTo>
                  <a:pt x="129" y="123"/>
                </a:moveTo>
                <a:cubicBezTo>
                  <a:pt x="129" y="157"/>
                  <a:pt x="129" y="157"/>
                  <a:pt x="129" y="157"/>
                </a:cubicBezTo>
                <a:cubicBezTo>
                  <a:pt x="129" y="159"/>
                  <a:pt x="128" y="160"/>
                  <a:pt x="126" y="160"/>
                </a:cubicBezTo>
                <a:cubicBezTo>
                  <a:pt x="3" y="160"/>
                  <a:pt x="3" y="160"/>
                  <a:pt x="3" y="160"/>
                </a:cubicBezTo>
                <a:cubicBezTo>
                  <a:pt x="1" y="160"/>
                  <a:pt x="0" y="159"/>
                  <a:pt x="0" y="157"/>
                </a:cubicBezTo>
                <a:cubicBezTo>
                  <a:pt x="0" y="123"/>
                  <a:pt x="0" y="123"/>
                  <a:pt x="0" y="123"/>
                </a:cubicBezTo>
                <a:cubicBezTo>
                  <a:pt x="0" y="122"/>
                  <a:pt x="1" y="120"/>
                  <a:pt x="3" y="120"/>
                </a:cubicBezTo>
                <a:cubicBezTo>
                  <a:pt x="10" y="120"/>
                  <a:pt x="10" y="120"/>
                  <a:pt x="10" y="120"/>
                </a:cubicBezTo>
                <a:cubicBezTo>
                  <a:pt x="10" y="110"/>
                  <a:pt x="10" y="110"/>
                  <a:pt x="10" y="110"/>
                </a:cubicBezTo>
                <a:cubicBezTo>
                  <a:pt x="9" y="110"/>
                  <a:pt x="9" y="110"/>
                  <a:pt x="9" y="110"/>
                </a:cubicBezTo>
                <a:cubicBezTo>
                  <a:pt x="8" y="110"/>
                  <a:pt x="7" y="109"/>
                  <a:pt x="7" y="108"/>
                </a:cubicBezTo>
                <a:cubicBezTo>
                  <a:pt x="7" y="106"/>
                  <a:pt x="8" y="105"/>
                  <a:pt x="9" y="105"/>
                </a:cubicBezTo>
                <a:cubicBezTo>
                  <a:pt x="52" y="105"/>
                  <a:pt x="52" y="105"/>
                  <a:pt x="52" y="105"/>
                </a:cubicBezTo>
                <a:cubicBezTo>
                  <a:pt x="53" y="103"/>
                  <a:pt x="55" y="101"/>
                  <a:pt x="57" y="100"/>
                </a:cubicBezTo>
                <a:cubicBezTo>
                  <a:pt x="57" y="62"/>
                  <a:pt x="57" y="62"/>
                  <a:pt x="57" y="62"/>
                </a:cubicBezTo>
                <a:cubicBezTo>
                  <a:pt x="41" y="62"/>
                  <a:pt x="41" y="62"/>
                  <a:pt x="41" y="62"/>
                </a:cubicBezTo>
                <a:cubicBezTo>
                  <a:pt x="40" y="70"/>
                  <a:pt x="40" y="70"/>
                  <a:pt x="40" y="70"/>
                </a:cubicBezTo>
                <a:cubicBezTo>
                  <a:pt x="39" y="71"/>
                  <a:pt x="38" y="72"/>
                  <a:pt x="37" y="72"/>
                </a:cubicBezTo>
                <a:cubicBezTo>
                  <a:pt x="36" y="72"/>
                  <a:pt x="36" y="72"/>
                  <a:pt x="36" y="72"/>
                </a:cubicBezTo>
                <a:cubicBezTo>
                  <a:pt x="36" y="97"/>
                  <a:pt x="36" y="97"/>
                  <a:pt x="36" y="97"/>
                </a:cubicBezTo>
                <a:cubicBezTo>
                  <a:pt x="36" y="99"/>
                  <a:pt x="35" y="100"/>
                  <a:pt x="34" y="100"/>
                </a:cubicBezTo>
                <a:cubicBezTo>
                  <a:pt x="32" y="100"/>
                  <a:pt x="31" y="99"/>
                  <a:pt x="31" y="97"/>
                </a:cubicBezTo>
                <a:cubicBezTo>
                  <a:pt x="31" y="72"/>
                  <a:pt x="31" y="72"/>
                  <a:pt x="31" y="72"/>
                </a:cubicBezTo>
                <a:cubicBezTo>
                  <a:pt x="30" y="72"/>
                  <a:pt x="30" y="72"/>
                  <a:pt x="30" y="72"/>
                </a:cubicBezTo>
                <a:cubicBezTo>
                  <a:pt x="29" y="72"/>
                  <a:pt x="28" y="71"/>
                  <a:pt x="28" y="70"/>
                </a:cubicBezTo>
                <a:cubicBezTo>
                  <a:pt x="26" y="62"/>
                  <a:pt x="26" y="62"/>
                  <a:pt x="26" y="62"/>
                </a:cubicBezTo>
                <a:cubicBezTo>
                  <a:pt x="21" y="62"/>
                  <a:pt x="21" y="62"/>
                  <a:pt x="21" y="62"/>
                </a:cubicBezTo>
                <a:cubicBezTo>
                  <a:pt x="21" y="63"/>
                  <a:pt x="21" y="63"/>
                  <a:pt x="21" y="63"/>
                </a:cubicBezTo>
                <a:cubicBezTo>
                  <a:pt x="21" y="64"/>
                  <a:pt x="19" y="65"/>
                  <a:pt x="18" y="65"/>
                </a:cubicBezTo>
                <a:cubicBezTo>
                  <a:pt x="17" y="65"/>
                  <a:pt x="15" y="64"/>
                  <a:pt x="15" y="63"/>
                </a:cubicBezTo>
                <a:cubicBezTo>
                  <a:pt x="15" y="42"/>
                  <a:pt x="15" y="42"/>
                  <a:pt x="15" y="42"/>
                </a:cubicBezTo>
                <a:cubicBezTo>
                  <a:pt x="15" y="41"/>
                  <a:pt x="17" y="40"/>
                  <a:pt x="18" y="40"/>
                </a:cubicBezTo>
                <a:cubicBezTo>
                  <a:pt x="19" y="40"/>
                  <a:pt x="21" y="41"/>
                  <a:pt x="21" y="42"/>
                </a:cubicBezTo>
                <a:cubicBezTo>
                  <a:pt x="21" y="43"/>
                  <a:pt x="21" y="43"/>
                  <a:pt x="21" y="43"/>
                </a:cubicBezTo>
                <a:cubicBezTo>
                  <a:pt x="57" y="43"/>
                  <a:pt x="57" y="43"/>
                  <a:pt x="57" y="43"/>
                </a:cubicBezTo>
                <a:cubicBezTo>
                  <a:pt x="57" y="31"/>
                  <a:pt x="57" y="31"/>
                  <a:pt x="57" y="31"/>
                </a:cubicBezTo>
                <a:cubicBezTo>
                  <a:pt x="56" y="31"/>
                  <a:pt x="56" y="31"/>
                  <a:pt x="56" y="31"/>
                </a:cubicBezTo>
                <a:cubicBezTo>
                  <a:pt x="54" y="31"/>
                  <a:pt x="53" y="30"/>
                  <a:pt x="53" y="28"/>
                </a:cubicBezTo>
                <a:cubicBezTo>
                  <a:pt x="53" y="27"/>
                  <a:pt x="54" y="26"/>
                  <a:pt x="56" y="26"/>
                </a:cubicBezTo>
                <a:cubicBezTo>
                  <a:pt x="57" y="26"/>
                  <a:pt x="57" y="26"/>
                  <a:pt x="57" y="26"/>
                </a:cubicBezTo>
                <a:cubicBezTo>
                  <a:pt x="58" y="11"/>
                  <a:pt x="70" y="0"/>
                  <a:pt x="85" y="0"/>
                </a:cubicBezTo>
                <a:cubicBezTo>
                  <a:pt x="100" y="0"/>
                  <a:pt x="112" y="11"/>
                  <a:pt x="113" y="26"/>
                </a:cubicBezTo>
                <a:cubicBezTo>
                  <a:pt x="114" y="26"/>
                  <a:pt x="114" y="26"/>
                  <a:pt x="114" y="26"/>
                </a:cubicBezTo>
                <a:cubicBezTo>
                  <a:pt x="116" y="26"/>
                  <a:pt x="117" y="27"/>
                  <a:pt x="117" y="28"/>
                </a:cubicBezTo>
                <a:cubicBezTo>
                  <a:pt x="117" y="30"/>
                  <a:pt x="116" y="31"/>
                  <a:pt x="114" y="31"/>
                </a:cubicBezTo>
                <a:cubicBezTo>
                  <a:pt x="114" y="31"/>
                  <a:pt x="114" y="31"/>
                  <a:pt x="114" y="31"/>
                </a:cubicBezTo>
                <a:cubicBezTo>
                  <a:pt x="114" y="100"/>
                  <a:pt x="114" y="100"/>
                  <a:pt x="114" y="100"/>
                </a:cubicBezTo>
                <a:cubicBezTo>
                  <a:pt x="117" y="101"/>
                  <a:pt x="119" y="104"/>
                  <a:pt x="119" y="108"/>
                </a:cubicBezTo>
                <a:cubicBezTo>
                  <a:pt x="119" y="120"/>
                  <a:pt x="119" y="120"/>
                  <a:pt x="119" y="120"/>
                </a:cubicBezTo>
                <a:cubicBezTo>
                  <a:pt x="126" y="120"/>
                  <a:pt x="126" y="120"/>
                  <a:pt x="126" y="120"/>
                </a:cubicBezTo>
                <a:cubicBezTo>
                  <a:pt x="128" y="120"/>
                  <a:pt x="129" y="122"/>
                  <a:pt x="129" y="123"/>
                </a:cubicBezTo>
                <a:close/>
                <a:moveTo>
                  <a:pt x="62" y="26"/>
                </a:moveTo>
                <a:cubicBezTo>
                  <a:pt x="108" y="26"/>
                  <a:pt x="108" y="26"/>
                  <a:pt x="108" y="26"/>
                </a:cubicBezTo>
                <a:cubicBezTo>
                  <a:pt x="107" y="14"/>
                  <a:pt x="97" y="5"/>
                  <a:pt x="85" y="5"/>
                </a:cubicBezTo>
                <a:cubicBezTo>
                  <a:pt x="73" y="5"/>
                  <a:pt x="63" y="14"/>
                  <a:pt x="62" y="26"/>
                </a:cubicBezTo>
                <a:close/>
                <a:moveTo>
                  <a:pt x="57" y="57"/>
                </a:moveTo>
                <a:cubicBezTo>
                  <a:pt x="57" y="48"/>
                  <a:pt x="57" y="48"/>
                  <a:pt x="57" y="48"/>
                </a:cubicBezTo>
                <a:cubicBezTo>
                  <a:pt x="21" y="48"/>
                  <a:pt x="21" y="48"/>
                  <a:pt x="21" y="48"/>
                </a:cubicBezTo>
                <a:cubicBezTo>
                  <a:pt x="21" y="57"/>
                  <a:pt x="21" y="57"/>
                  <a:pt x="21" y="57"/>
                </a:cubicBezTo>
                <a:cubicBezTo>
                  <a:pt x="28" y="57"/>
                  <a:pt x="28" y="57"/>
                  <a:pt x="28" y="57"/>
                </a:cubicBezTo>
                <a:cubicBezTo>
                  <a:pt x="30" y="57"/>
                  <a:pt x="31" y="58"/>
                  <a:pt x="31" y="59"/>
                </a:cubicBezTo>
                <a:cubicBezTo>
                  <a:pt x="32" y="67"/>
                  <a:pt x="32" y="67"/>
                  <a:pt x="32" y="67"/>
                </a:cubicBezTo>
                <a:cubicBezTo>
                  <a:pt x="35" y="67"/>
                  <a:pt x="35" y="67"/>
                  <a:pt x="35" y="67"/>
                </a:cubicBezTo>
                <a:cubicBezTo>
                  <a:pt x="36" y="59"/>
                  <a:pt x="36" y="59"/>
                  <a:pt x="36" y="59"/>
                </a:cubicBezTo>
                <a:cubicBezTo>
                  <a:pt x="36" y="58"/>
                  <a:pt x="37" y="57"/>
                  <a:pt x="39" y="57"/>
                </a:cubicBezTo>
                <a:lnTo>
                  <a:pt x="57" y="57"/>
                </a:lnTo>
                <a:close/>
                <a:moveTo>
                  <a:pt x="57" y="120"/>
                </a:moveTo>
                <a:cubicBezTo>
                  <a:pt x="114" y="120"/>
                  <a:pt x="114" y="120"/>
                  <a:pt x="114" y="120"/>
                </a:cubicBezTo>
                <a:cubicBezTo>
                  <a:pt x="114" y="108"/>
                  <a:pt x="114" y="108"/>
                  <a:pt x="114" y="108"/>
                </a:cubicBezTo>
                <a:cubicBezTo>
                  <a:pt x="114" y="106"/>
                  <a:pt x="112" y="105"/>
                  <a:pt x="111" y="105"/>
                </a:cubicBezTo>
                <a:cubicBezTo>
                  <a:pt x="99" y="105"/>
                  <a:pt x="99" y="105"/>
                  <a:pt x="99" y="105"/>
                </a:cubicBezTo>
                <a:cubicBezTo>
                  <a:pt x="98" y="105"/>
                  <a:pt x="96" y="104"/>
                  <a:pt x="96" y="102"/>
                </a:cubicBezTo>
                <a:cubicBezTo>
                  <a:pt x="96" y="101"/>
                  <a:pt x="98" y="100"/>
                  <a:pt x="99" y="100"/>
                </a:cubicBezTo>
                <a:cubicBezTo>
                  <a:pt x="108" y="100"/>
                  <a:pt x="108" y="100"/>
                  <a:pt x="108" y="100"/>
                </a:cubicBezTo>
                <a:cubicBezTo>
                  <a:pt x="108" y="31"/>
                  <a:pt x="108" y="31"/>
                  <a:pt x="108" y="31"/>
                </a:cubicBezTo>
                <a:cubicBezTo>
                  <a:pt x="62" y="31"/>
                  <a:pt x="62" y="31"/>
                  <a:pt x="62" y="31"/>
                </a:cubicBezTo>
                <a:cubicBezTo>
                  <a:pt x="62" y="100"/>
                  <a:pt x="62" y="100"/>
                  <a:pt x="62" y="100"/>
                </a:cubicBezTo>
                <a:cubicBezTo>
                  <a:pt x="89" y="100"/>
                  <a:pt x="89" y="100"/>
                  <a:pt x="89" y="100"/>
                </a:cubicBezTo>
                <a:cubicBezTo>
                  <a:pt x="90" y="100"/>
                  <a:pt x="91" y="101"/>
                  <a:pt x="91" y="102"/>
                </a:cubicBezTo>
                <a:cubicBezTo>
                  <a:pt x="91" y="104"/>
                  <a:pt x="90" y="105"/>
                  <a:pt x="89" y="105"/>
                </a:cubicBezTo>
                <a:cubicBezTo>
                  <a:pt x="59" y="105"/>
                  <a:pt x="59" y="105"/>
                  <a:pt x="59" y="105"/>
                </a:cubicBezTo>
                <a:cubicBezTo>
                  <a:pt x="58" y="105"/>
                  <a:pt x="57" y="106"/>
                  <a:pt x="57" y="108"/>
                </a:cubicBezTo>
                <a:lnTo>
                  <a:pt x="57" y="120"/>
                </a:lnTo>
                <a:close/>
                <a:moveTo>
                  <a:pt x="15" y="120"/>
                </a:moveTo>
                <a:cubicBezTo>
                  <a:pt x="52" y="120"/>
                  <a:pt x="52" y="120"/>
                  <a:pt x="52" y="120"/>
                </a:cubicBezTo>
                <a:cubicBezTo>
                  <a:pt x="52" y="110"/>
                  <a:pt x="52" y="110"/>
                  <a:pt x="52" y="110"/>
                </a:cubicBezTo>
                <a:cubicBezTo>
                  <a:pt x="15" y="110"/>
                  <a:pt x="15" y="110"/>
                  <a:pt x="15" y="110"/>
                </a:cubicBezTo>
                <a:lnTo>
                  <a:pt x="15" y="120"/>
                </a:lnTo>
                <a:close/>
                <a:moveTo>
                  <a:pt x="124" y="155"/>
                </a:moveTo>
                <a:cubicBezTo>
                  <a:pt x="124" y="126"/>
                  <a:pt x="124" y="126"/>
                  <a:pt x="124" y="126"/>
                </a:cubicBezTo>
                <a:cubicBezTo>
                  <a:pt x="5" y="126"/>
                  <a:pt x="5" y="126"/>
                  <a:pt x="5" y="126"/>
                </a:cubicBezTo>
                <a:cubicBezTo>
                  <a:pt x="5" y="155"/>
                  <a:pt x="5" y="155"/>
                  <a:pt x="5" y="155"/>
                </a:cubicBezTo>
                <a:cubicBezTo>
                  <a:pt x="124" y="155"/>
                  <a:pt x="124" y="155"/>
                  <a:pt x="124" y="15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73" name="Freeform 472">
            <a:extLst>
              <a:ext uri="{FF2B5EF4-FFF2-40B4-BE49-F238E27FC236}">
                <a16:creationId xmlns:a16="http://schemas.microsoft.com/office/drawing/2014/main" xmlns="" id="{4F41479B-B1EF-4363-8E1B-9F76F2800FD9}"/>
              </a:ext>
            </a:extLst>
          </p:cNvPr>
          <p:cNvSpPr>
            <a:spLocks noEditPoints="1"/>
          </p:cNvSpPr>
          <p:nvPr/>
        </p:nvSpPr>
        <p:spPr bwMode="auto">
          <a:xfrm>
            <a:off x="2479675" y="4081463"/>
            <a:ext cx="546100" cy="550863"/>
          </a:xfrm>
          <a:custGeom>
            <a:avLst/>
            <a:gdLst>
              <a:gd name="T0" fmla="*/ 160 w 160"/>
              <a:gd name="T1" fmla="*/ 132 h 160"/>
              <a:gd name="T2" fmla="*/ 108 w 160"/>
              <a:gd name="T3" fmla="*/ 119 h 160"/>
              <a:gd name="T4" fmla="*/ 108 w 160"/>
              <a:gd name="T5" fmla="*/ 114 h 160"/>
              <a:gd name="T6" fmla="*/ 128 w 160"/>
              <a:gd name="T7" fmla="*/ 88 h 160"/>
              <a:gd name="T8" fmla="*/ 132 w 160"/>
              <a:gd name="T9" fmla="*/ 102 h 160"/>
              <a:gd name="T10" fmla="*/ 137 w 160"/>
              <a:gd name="T11" fmla="*/ 90 h 160"/>
              <a:gd name="T12" fmla="*/ 93 w 160"/>
              <a:gd name="T13" fmla="*/ 67 h 160"/>
              <a:gd name="T14" fmla="*/ 110 w 160"/>
              <a:gd name="T15" fmla="*/ 56 h 160"/>
              <a:gd name="T16" fmla="*/ 115 w 160"/>
              <a:gd name="T17" fmla="*/ 75 h 160"/>
              <a:gd name="T18" fmla="*/ 89 w 160"/>
              <a:gd name="T19" fmla="*/ 48 h 160"/>
              <a:gd name="T20" fmla="*/ 83 w 160"/>
              <a:gd name="T21" fmla="*/ 11 h 160"/>
              <a:gd name="T22" fmla="*/ 95 w 160"/>
              <a:gd name="T23" fmla="*/ 40 h 160"/>
              <a:gd name="T24" fmla="*/ 101 w 160"/>
              <a:gd name="T25" fmla="*/ 11 h 160"/>
              <a:gd name="T26" fmla="*/ 72 w 160"/>
              <a:gd name="T27" fmla="*/ 0 h 160"/>
              <a:gd name="T28" fmla="*/ 64 w 160"/>
              <a:gd name="T29" fmla="*/ 29 h 160"/>
              <a:gd name="T30" fmla="*/ 72 w 160"/>
              <a:gd name="T31" fmla="*/ 5 h 160"/>
              <a:gd name="T32" fmla="*/ 73 w 160"/>
              <a:gd name="T33" fmla="*/ 39 h 160"/>
              <a:gd name="T34" fmla="*/ 45 w 160"/>
              <a:gd name="T35" fmla="*/ 56 h 160"/>
              <a:gd name="T36" fmla="*/ 50 w 160"/>
              <a:gd name="T37" fmla="*/ 75 h 160"/>
              <a:gd name="T38" fmla="*/ 54 w 160"/>
              <a:gd name="T39" fmla="*/ 53 h 160"/>
              <a:gd name="T40" fmla="*/ 33 w 160"/>
              <a:gd name="T41" fmla="*/ 83 h 160"/>
              <a:gd name="T42" fmla="*/ 28 w 160"/>
              <a:gd name="T43" fmla="*/ 119 h 160"/>
              <a:gd name="T44" fmla="*/ 33 w 160"/>
              <a:gd name="T45" fmla="*/ 88 h 160"/>
              <a:gd name="T46" fmla="*/ 54 w 160"/>
              <a:gd name="T47" fmla="*/ 114 h 160"/>
              <a:gd name="T48" fmla="*/ 53 w 160"/>
              <a:gd name="T49" fmla="*/ 119 h 160"/>
              <a:gd name="T50" fmla="*/ 8 w 160"/>
              <a:gd name="T51" fmla="*/ 124 h 160"/>
              <a:gd name="T52" fmla="*/ 3 w 160"/>
              <a:gd name="T53" fmla="*/ 139 h 160"/>
              <a:gd name="T54" fmla="*/ 3 w 160"/>
              <a:gd name="T55" fmla="*/ 155 h 160"/>
              <a:gd name="T56" fmla="*/ 157 w 160"/>
              <a:gd name="T57" fmla="*/ 160 h 160"/>
              <a:gd name="T58" fmla="*/ 157 w 160"/>
              <a:gd name="T59" fmla="*/ 155 h 160"/>
              <a:gd name="T60" fmla="*/ 78 w 160"/>
              <a:gd name="T61" fmla="*/ 39 h 160"/>
              <a:gd name="T62" fmla="*/ 83 w 160"/>
              <a:gd name="T63" fmla="*/ 48 h 160"/>
              <a:gd name="T64" fmla="*/ 59 w 160"/>
              <a:gd name="T65" fmla="*/ 53 h 160"/>
              <a:gd name="T66" fmla="*/ 70 w 160"/>
              <a:gd name="T67" fmla="*/ 62 h 160"/>
              <a:gd name="T68" fmla="*/ 88 w 160"/>
              <a:gd name="T69" fmla="*/ 83 h 160"/>
              <a:gd name="T70" fmla="*/ 88 w 160"/>
              <a:gd name="T71" fmla="*/ 67 h 160"/>
              <a:gd name="T72" fmla="*/ 105 w 160"/>
              <a:gd name="T73" fmla="*/ 103 h 160"/>
              <a:gd name="T74" fmla="*/ 74 w 160"/>
              <a:gd name="T75" fmla="*/ 119 h 160"/>
              <a:gd name="T76" fmla="*/ 59 w 160"/>
              <a:gd name="T77" fmla="*/ 124 h 160"/>
              <a:gd name="T78" fmla="*/ 66 w 160"/>
              <a:gd name="T79" fmla="*/ 116 h 160"/>
              <a:gd name="T80" fmla="*/ 59 w 160"/>
              <a:gd name="T81" fmla="*/ 108 h 160"/>
              <a:gd name="T82" fmla="*/ 74 w 160"/>
              <a:gd name="T83" fmla="*/ 114 h 160"/>
              <a:gd name="T84" fmla="*/ 151 w 160"/>
              <a:gd name="T85" fmla="*/ 155 h 160"/>
              <a:gd name="T86" fmla="*/ 151 w 160"/>
              <a:gd name="T87" fmla="*/ 139 h 160"/>
              <a:gd name="T88" fmla="*/ 5 w 160"/>
              <a:gd name="T89" fmla="*/ 134 h 160"/>
              <a:gd name="T90" fmla="*/ 152 w 160"/>
              <a:gd name="T91" fmla="*/ 129 h 160"/>
              <a:gd name="T92" fmla="*/ 66 w 160"/>
              <a:gd name="T93" fmla="*/ 37 h 160"/>
              <a:gd name="T94" fmla="*/ 61 w 160"/>
              <a:gd name="T95" fmla="*/ 40 h 160"/>
              <a:gd name="T96" fmla="*/ 66 w 160"/>
              <a:gd name="T97" fmla="*/ 37 h 160"/>
              <a:gd name="T98" fmla="*/ 134 w 160"/>
              <a:gd name="T99" fmla="*/ 119 h 160"/>
              <a:gd name="T100" fmla="*/ 134 w 160"/>
              <a:gd name="T101" fmla="*/ 110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60" h="160">
                <a:moveTo>
                  <a:pt x="157" y="139"/>
                </a:moveTo>
                <a:cubicBezTo>
                  <a:pt x="159" y="139"/>
                  <a:pt x="160" y="138"/>
                  <a:pt x="160" y="137"/>
                </a:cubicBezTo>
                <a:cubicBezTo>
                  <a:pt x="160" y="132"/>
                  <a:pt x="160" y="132"/>
                  <a:pt x="160" y="132"/>
                </a:cubicBezTo>
                <a:cubicBezTo>
                  <a:pt x="160" y="127"/>
                  <a:pt x="157" y="124"/>
                  <a:pt x="152" y="124"/>
                </a:cubicBezTo>
                <a:cubicBezTo>
                  <a:pt x="108" y="124"/>
                  <a:pt x="108" y="124"/>
                  <a:pt x="108" y="124"/>
                </a:cubicBezTo>
                <a:cubicBezTo>
                  <a:pt x="108" y="119"/>
                  <a:pt x="108" y="119"/>
                  <a:pt x="108" y="119"/>
                </a:cubicBezTo>
                <a:cubicBezTo>
                  <a:pt x="108" y="119"/>
                  <a:pt x="108" y="119"/>
                  <a:pt x="108" y="119"/>
                </a:cubicBezTo>
                <a:cubicBezTo>
                  <a:pt x="110" y="119"/>
                  <a:pt x="111" y="118"/>
                  <a:pt x="111" y="116"/>
                </a:cubicBezTo>
                <a:cubicBezTo>
                  <a:pt x="111" y="115"/>
                  <a:pt x="110" y="114"/>
                  <a:pt x="108" y="114"/>
                </a:cubicBezTo>
                <a:cubicBezTo>
                  <a:pt x="108" y="114"/>
                  <a:pt x="108" y="114"/>
                  <a:pt x="108" y="114"/>
                </a:cubicBezTo>
                <a:cubicBezTo>
                  <a:pt x="108" y="108"/>
                  <a:pt x="108" y="108"/>
                  <a:pt x="108" y="108"/>
                </a:cubicBezTo>
                <a:cubicBezTo>
                  <a:pt x="118" y="107"/>
                  <a:pt x="127" y="98"/>
                  <a:pt x="128" y="88"/>
                </a:cubicBezTo>
                <a:cubicBezTo>
                  <a:pt x="129" y="88"/>
                  <a:pt x="129" y="88"/>
                  <a:pt x="129" y="88"/>
                </a:cubicBezTo>
                <a:cubicBezTo>
                  <a:pt x="130" y="88"/>
                  <a:pt x="132" y="89"/>
                  <a:pt x="132" y="90"/>
                </a:cubicBezTo>
                <a:cubicBezTo>
                  <a:pt x="132" y="102"/>
                  <a:pt x="132" y="102"/>
                  <a:pt x="132" y="102"/>
                </a:cubicBezTo>
                <a:cubicBezTo>
                  <a:pt x="132" y="104"/>
                  <a:pt x="133" y="105"/>
                  <a:pt x="134" y="105"/>
                </a:cubicBezTo>
                <a:cubicBezTo>
                  <a:pt x="136" y="105"/>
                  <a:pt x="137" y="104"/>
                  <a:pt x="137" y="102"/>
                </a:cubicBezTo>
                <a:cubicBezTo>
                  <a:pt x="137" y="90"/>
                  <a:pt x="137" y="90"/>
                  <a:pt x="137" y="90"/>
                </a:cubicBezTo>
                <a:cubicBezTo>
                  <a:pt x="137" y="86"/>
                  <a:pt x="133" y="83"/>
                  <a:pt x="129" y="83"/>
                </a:cubicBezTo>
                <a:cubicBezTo>
                  <a:pt x="93" y="83"/>
                  <a:pt x="93" y="83"/>
                  <a:pt x="93" y="83"/>
                </a:cubicBezTo>
                <a:cubicBezTo>
                  <a:pt x="93" y="67"/>
                  <a:pt x="93" y="67"/>
                  <a:pt x="93" y="67"/>
                </a:cubicBezTo>
                <a:cubicBezTo>
                  <a:pt x="100" y="66"/>
                  <a:pt x="106" y="60"/>
                  <a:pt x="107" y="53"/>
                </a:cubicBezTo>
                <a:cubicBezTo>
                  <a:pt x="108" y="53"/>
                  <a:pt x="108" y="53"/>
                  <a:pt x="108" y="53"/>
                </a:cubicBezTo>
                <a:cubicBezTo>
                  <a:pt x="109" y="53"/>
                  <a:pt x="110" y="54"/>
                  <a:pt x="110" y="56"/>
                </a:cubicBezTo>
                <a:cubicBezTo>
                  <a:pt x="110" y="75"/>
                  <a:pt x="110" y="75"/>
                  <a:pt x="110" y="75"/>
                </a:cubicBezTo>
                <a:cubicBezTo>
                  <a:pt x="110" y="76"/>
                  <a:pt x="111" y="77"/>
                  <a:pt x="113" y="77"/>
                </a:cubicBezTo>
                <a:cubicBezTo>
                  <a:pt x="114" y="77"/>
                  <a:pt x="115" y="76"/>
                  <a:pt x="115" y="75"/>
                </a:cubicBezTo>
                <a:cubicBezTo>
                  <a:pt x="115" y="56"/>
                  <a:pt x="115" y="56"/>
                  <a:pt x="115" y="56"/>
                </a:cubicBezTo>
                <a:cubicBezTo>
                  <a:pt x="115" y="52"/>
                  <a:pt x="112" y="48"/>
                  <a:pt x="108" y="48"/>
                </a:cubicBezTo>
                <a:cubicBezTo>
                  <a:pt x="89" y="48"/>
                  <a:pt x="89" y="48"/>
                  <a:pt x="89" y="48"/>
                </a:cubicBezTo>
                <a:cubicBezTo>
                  <a:pt x="89" y="39"/>
                  <a:pt x="89" y="39"/>
                  <a:pt x="89" y="39"/>
                </a:cubicBezTo>
                <a:cubicBezTo>
                  <a:pt x="89" y="35"/>
                  <a:pt x="86" y="32"/>
                  <a:pt x="83" y="31"/>
                </a:cubicBezTo>
                <a:cubicBezTo>
                  <a:pt x="83" y="11"/>
                  <a:pt x="83" y="11"/>
                  <a:pt x="83" y="11"/>
                </a:cubicBezTo>
                <a:cubicBezTo>
                  <a:pt x="83" y="8"/>
                  <a:pt x="86" y="5"/>
                  <a:pt x="89" y="5"/>
                </a:cubicBezTo>
                <a:cubicBezTo>
                  <a:pt x="93" y="5"/>
                  <a:pt x="95" y="8"/>
                  <a:pt x="95" y="11"/>
                </a:cubicBezTo>
                <a:cubicBezTo>
                  <a:pt x="95" y="40"/>
                  <a:pt x="95" y="40"/>
                  <a:pt x="95" y="40"/>
                </a:cubicBezTo>
                <a:cubicBezTo>
                  <a:pt x="95" y="42"/>
                  <a:pt x="97" y="43"/>
                  <a:pt x="98" y="43"/>
                </a:cubicBezTo>
                <a:cubicBezTo>
                  <a:pt x="99" y="43"/>
                  <a:pt x="101" y="42"/>
                  <a:pt x="101" y="40"/>
                </a:cubicBezTo>
                <a:cubicBezTo>
                  <a:pt x="101" y="11"/>
                  <a:pt x="101" y="11"/>
                  <a:pt x="101" y="11"/>
                </a:cubicBezTo>
                <a:cubicBezTo>
                  <a:pt x="101" y="5"/>
                  <a:pt x="96" y="0"/>
                  <a:pt x="89" y="0"/>
                </a:cubicBezTo>
                <a:cubicBezTo>
                  <a:pt x="86" y="0"/>
                  <a:pt x="83" y="2"/>
                  <a:pt x="81" y="4"/>
                </a:cubicBezTo>
                <a:cubicBezTo>
                  <a:pt x="79" y="2"/>
                  <a:pt x="76" y="0"/>
                  <a:pt x="72" y="0"/>
                </a:cubicBezTo>
                <a:cubicBezTo>
                  <a:pt x="66" y="0"/>
                  <a:pt x="61" y="5"/>
                  <a:pt x="61" y="11"/>
                </a:cubicBezTo>
                <a:cubicBezTo>
                  <a:pt x="61" y="27"/>
                  <a:pt x="61" y="27"/>
                  <a:pt x="61" y="27"/>
                </a:cubicBezTo>
                <a:cubicBezTo>
                  <a:pt x="61" y="28"/>
                  <a:pt x="62" y="29"/>
                  <a:pt x="64" y="29"/>
                </a:cubicBezTo>
                <a:cubicBezTo>
                  <a:pt x="65" y="29"/>
                  <a:pt x="66" y="28"/>
                  <a:pt x="66" y="27"/>
                </a:cubicBezTo>
                <a:cubicBezTo>
                  <a:pt x="66" y="11"/>
                  <a:pt x="66" y="11"/>
                  <a:pt x="66" y="11"/>
                </a:cubicBezTo>
                <a:cubicBezTo>
                  <a:pt x="66" y="8"/>
                  <a:pt x="69" y="5"/>
                  <a:pt x="72" y="5"/>
                </a:cubicBezTo>
                <a:cubicBezTo>
                  <a:pt x="76" y="5"/>
                  <a:pt x="78" y="8"/>
                  <a:pt x="78" y="11"/>
                </a:cubicBezTo>
                <a:cubicBezTo>
                  <a:pt x="78" y="31"/>
                  <a:pt x="78" y="31"/>
                  <a:pt x="78" y="31"/>
                </a:cubicBezTo>
                <a:cubicBezTo>
                  <a:pt x="75" y="32"/>
                  <a:pt x="73" y="35"/>
                  <a:pt x="73" y="39"/>
                </a:cubicBezTo>
                <a:cubicBezTo>
                  <a:pt x="73" y="48"/>
                  <a:pt x="73" y="48"/>
                  <a:pt x="73" y="48"/>
                </a:cubicBezTo>
                <a:cubicBezTo>
                  <a:pt x="53" y="48"/>
                  <a:pt x="53" y="48"/>
                  <a:pt x="53" y="48"/>
                </a:cubicBezTo>
                <a:cubicBezTo>
                  <a:pt x="48" y="48"/>
                  <a:pt x="45" y="52"/>
                  <a:pt x="45" y="56"/>
                </a:cubicBezTo>
                <a:cubicBezTo>
                  <a:pt x="45" y="75"/>
                  <a:pt x="45" y="75"/>
                  <a:pt x="45" y="75"/>
                </a:cubicBezTo>
                <a:cubicBezTo>
                  <a:pt x="45" y="76"/>
                  <a:pt x="46" y="77"/>
                  <a:pt x="47" y="77"/>
                </a:cubicBezTo>
                <a:cubicBezTo>
                  <a:pt x="49" y="77"/>
                  <a:pt x="50" y="76"/>
                  <a:pt x="50" y="75"/>
                </a:cubicBezTo>
                <a:cubicBezTo>
                  <a:pt x="50" y="56"/>
                  <a:pt x="50" y="56"/>
                  <a:pt x="50" y="56"/>
                </a:cubicBezTo>
                <a:cubicBezTo>
                  <a:pt x="50" y="54"/>
                  <a:pt x="51" y="53"/>
                  <a:pt x="53" y="53"/>
                </a:cubicBezTo>
                <a:cubicBezTo>
                  <a:pt x="54" y="53"/>
                  <a:pt x="54" y="53"/>
                  <a:pt x="54" y="53"/>
                </a:cubicBezTo>
                <a:cubicBezTo>
                  <a:pt x="55" y="60"/>
                  <a:pt x="60" y="66"/>
                  <a:pt x="67" y="67"/>
                </a:cubicBezTo>
                <a:cubicBezTo>
                  <a:pt x="67" y="83"/>
                  <a:pt x="67" y="83"/>
                  <a:pt x="67" y="83"/>
                </a:cubicBezTo>
                <a:cubicBezTo>
                  <a:pt x="33" y="83"/>
                  <a:pt x="33" y="83"/>
                  <a:pt x="33" y="83"/>
                </a:cubicBezTo>
                <a:cubicBezTo>
                  <a:pt x="28" y="83"/>
                  <a:pt x="25" y="86"/>
                  <a:pt x="25" y="90"/>
                </a:cubicBezTo>
                <a:cubicBezTo>
                  <a:pt x="25" y="116"/>
                  <a:pt x="25" y="116"/>
                  <a:pt x="25" y="116"/>
                </a:cubicBezTo>
                <a:cubicBezTo>
                  <a:pt x="25" y="118"/>
                  <a:pt x="26" y="119"/>
                  <a:pt x="28" y="119"/>
                </a:cubicBezTo>
                <a:cubicBezTo>
                  <a:pt x="29" y="119"/>
                  <a:pt x="30" y="118"/>
                  <a:pt x="30" y="116"/>
                </a:cubicBezTo>
                <a:cubicBezTo>
                  <a:pt x="30" y="90"/>
                  <a:pt x="30" y="90"/>
                  <a:pt x="30" y="90"/>
                </a:cubicBezTo>
                <a:cubicBezTo>
                  <a:pt x="30" y="89"/>
                  <a:pt x="31" y="88"/>
                  <a:pt x="33" y="88"/>
                </a:cubicBezTo>
                <a:cubicBezTo>
                  <a:pt x="34" y="88"/>
                  <a:pt x="34" y="88"/>
                  <a:pt x="34" y="88"/>
                </a:cubicBezTo>
                <a:cubicBezTo>
                  <a:pt x="35" y="98"/>
                  <a:pt x="43" y="107"/>
                  <a:pt x="54" y="108"/>
                </a:cubicBezTo>
                <a:cubicBezTo>
                  <a:pt x="54" y="114"/>
                  <a:pt x="54" y="114"/>
                  <a:pt x="54" y="114"/>
                </a:cubicBezTo>
                <a:cubicBezTo>
                  <a:pt x="53" y="114"/>
                  <a:pt x="53" y="114"/>
                  <a:pt x="53" y="114"/>
                </a:cubicBezTo>
                <a:cubicBezTo>
                  <a:pt x="52" y="114"/>
                  <a:pt x="51" y="115"/>
                  <a:pt x="51" y="116"/>
                </a:cubicBezTo>
                <a:cubicBezTo>
                  <a:pt x="51" y="118"/>
                  <a:pt x="52" y="119"/>
                  <a:pt x="53" y="119"/>
                </a:cubicBezTo>
                <a:cubicBezTo>
                  <a:pt x="54" y="119"/>
                  <a:pt x="54" y="119"/>
                  <a:pt x="54" y="119"/>
                </a:cubicBezTo>
                <a:cubicBezTo>
                  <a:pt x="54" y="124"/>
                  <a:pt x="54" y="124"/>
                  <a:pt x="54" y="124"/>
                </a:cubicBezTo>
                <a:cubicBezTo>
                  <a:pt x="8" y="124"/>
                  <a:pt x="8" y="124"/>
                  <a:pt x="8" y="124"/>
                </a:cubicBezTo>
                <a:cubicBezTo>
                  <a:pt x="3" y="124"/>
                  <a:pt x="0" y="127"/>
                  <a:pt x="0" y="132"/>
                </a:cubicBezTo>
                <a:cubicBezTo>
                  <a:pt x="0" y="137"/>
                  <a:pt x="0" y="137"/>
                  <a:pt x="0" y="137"/>
                </a:cubicBezTo>
                <a:cubicBezTo>
                  <a:pt x="0" y="138"/>
                  <a:pt x="1" y="139"/>
                  <a:pt x="3" y="139"/>
                </a:cubicBezTo>
                <a:cubicBezTo>
                  <a:pt x="3" y="139"/>
                  <a:pt x="3" y="139"/>
                  <a:pt x="3" y="139"/>
                </a:cubicBezTo>
                <a:cubicBezTo>
                  <a:pt x="3" y="155"/>
                  <a:pt x="3" y="155"/>
                  <a:pt x="3" y="155"/>
                </a:cubicBezTo>
                <a:cubicBezTo>
                  <a:pt x="3" y="155"/>
                  <a:pt x="3" y="155"/>
                  <a:pt x="3" y="155"/>
                </a:cubicBezTo>
                <a:cubicBezTo>
                  <a:pt x="1" y="155"/>
                  <a:pt x="0" y="156"/>
                  <a:pt x="0" y="157"/>
                </a:cubicBezTo>
                <a:cubicBezTo>
                  <a:pt x="0" y="159"/>
                  <a:pt x="1" y="160"/>
                  <a:pt x="3" y="160"/>
                </a:cubicBezTo>
                <a:cubicBezTo>
                  <a:pt x="157" y="160"/>
                  <a:pt x="157" y="160"/>
                  <a:pt x="157" y="160"/>
                </a:cubicBezTo>
                <a:cubicBezTo>
                  <a:pt x="159" y="160"/>
                  <a:pt x="160" y="159"/>
                  <a:pt x="160" y="157"/>
                </a:cubicBezTo>
                <a:cubicBezTo>
                  <a:pt x="160" y="156"/>
                  <a:pt x="159" y="155"/>
                  <a:pt x="157" y="155"/>
                </a:cubicBezTo>
                <a:cubicBezTo>
                  <a:pt x="157" y="155"/>
                  <a:pt x="157" y="155"/>
                  <a:pt x="157" y="155"/>
                </a:cubicBezTo>
                <a:cubicBezTo>
                  <a:pt x="157" y="139"/>
                  <a:pt x="157" y="139"/>
                  <a:pt x="157" y="139"/>
                </a:cubicBezTo>
                <a:cubicBezTo>
                  <a:pt x="157" y="139"/>
                  <a:pt x="157" y="139"/>
                  <a:pt x="157" y="139"/>
                </a:cubicBezTo>
                <a:close/>
                <a:moveTo>
                  <a:pt x="78" y="39"/>
                </a:moveTo>
                <a:cubicBezTo>
                  <a:pt x="78" y="37"/>
                  <a:pt x="79" y="36"/>
                  <a:pt x="81" y="36"/>
                </a:cubicBezTo>
                <a:cubicBezTo>
                  <a:pt x="82" y="36"/>
                  <a:pt x="83" y="37"/>
                  <a:pt x="83" y="39"/>
                </a:cubicBezTo>
                <a:cubicBezTo>
                  <a:pt x="83" y="48"/>
                  <a:pt x="83" y="48"/>
                  <a:pt x="83" y="48"/>
                </a:cubicBezTo>
                <a:cubicBezTo>
                  <a:pt x="78" y="48"/>
                  <a:pt x="78" y="48"/>
                  <a:pt x="78" y="48"/>
                </a:cubicBezTo>
                <a:lnTo>
                  <a:pt x="78" y="39"/>
                </a:lnTo>
                <a:close/>
                <a:moveTo>
                  <a:pt x="59" y="53"/>
                </a:moveTo>
                <a:cubicBezTo>
                  <a:pt x="101" y="53"/>
                  <a:pt x="101" y="53"/>
                  <a:pt x="101" y="53"/>
                </a:cubicBezTo>
                <a:cubicBezTo>
                  <a:pt x="100" y="58"/>
                  <a:pt x="96" y="62"/>
                  <a:pt x="90" y="62"/>
                </a:cubicBezTo>
                <a:cubicBezTo>
                  <a:pt x="70" y="62"/>
                  <a:pt x="70" y="62"/>
                  <a:pt x="70" y="62"/>
                </a:cubicBezTo>
                <a:cubicBezTo>
                  <a:pt x="65" y="62"/>
                  <a:pt x="60" y="58"/>
                  <a:pt x="59" y="53"/>
                </a:cubicBezTo>
                <a:close/>
                <a:moveTo>
                  <a:pt x="88" y="67"/>
                </a:moveTo>
                <a:cubicBezTo>
                  <a:pt x="88" y="83"/>
                  <a:pt x="88" y="83"/>
                  <a:pt x="88" y="83"/>
                </a:cubicBezTo>
                <a:cubicBezTo>
                  <a:pt x="72" y="83"/>
                  <a:pt x="72" y="83"/>
                  <a:pt x="72" y="83"/>
                </a:cubicBezTo>
                <a:cubicBezTo>
                  <a:pt x="72" y="67"/>
                  <a:pt x="72" y="67"/>
                  <a:pt x="72" y="67"/>
                </a:cubicBezTo>
                <a:lnTo>
                  <a:pt x="88" y="67"/>
                </a:lnTo>
                <a:close/>
                <a:moveTo>
                  <a:pt x="39" y="88"/>
                </a:moveTo>
                <a:cubicBezTo>
                  <a:pt x="123" y="88"/>
                  <a:pt x="123" y="88"/>
                  <a:pt x="123" y="88"/>
                </a:cubicBezTo>
                <a:cubicBezTo>
                  <a:pt x="122" y="96"/>
                  <a:pt x="114" y="103"/>
                  <a:pt x="105" y="103"/>
                </a:cubicBezTo>
                <a:cubicBezTo>
                  <a:pt x="57" y="103"/>
                  <a:pt x="57" y="103"/>
                  <a:pt x="57" y="103"/>
                </a:cubicBezTo>
                <a:cubicBezTo>
                  <a:pt x="48" y="103"/>
                  <a:pt x="40" y="96"/>
                  <a:pt x="39" y="88"/>
                </a:cubicBezTo>
                <a:close/>
                <a:moveTo>
                  <a:pt x="74" y="119"/>
                </a:moveTo>
                <a:cubicBezTo>
                  <a:pt x="102" y="119"/>
                  <a:pt x="102" y="119"/>
                  <a:pt x="102" y="119"/>
                </a:cubicBezTo>
                <a:cubicBezTo>
                  <a:pt x="102" y="124"/>
                  <a:pt x="102" y="124"/>
                  <a:pt x="102" y="124"/>
                </a:cubicBezTo>
                <a:cubicBezTo>
                  <a:pt x="59" y="124"/>
                  <a:pt x="59" y="124"/>
                  <a:pt x="59" y="124"/>
                </a:cubicBezTo>
                <a:cubicBezTo>
                  <a:pt x="59" y="119"/>
                  <a:pt x="59" y="119"/>
                  <a:pt x="59" y="119"/>
                </a:cubicBezTo>
                <a:cubicBezTo>
                  <a:pt x="64" y="119"/>
                  <a:pt x="64" y="119"/>
                  <a:pt x="64" y="119"/>
                </a:cubicBezTo>
                <a:cubicBezTo>
                  <a:pt x="65" y="119"/>
                  <a:pt x="66" y="118"/>
                  <a:pt x="66" y="116"/>
                </a:cubicBezTo>
                <a:cubicBezTo>
                  <a:pt x="66" y="115"/>
                  <a:pt x="65" y="114"/>
                  <a:pt x="64" y="114"/>
                </a:cubicBezTo>
                <a:cubicBezTo>
                  <a:pt x="59" y="114"/>
                  <a:pt x="59" y="114"/>
                  <a:pt x="59" y="114"/>
                </a:cubicBezTo>
                <a:cubicBezTo>
                  <a:pt x="59" y="108"/>
                  <a:pt x="59" y="108"/>
                  <a:pt x="59" y="108"/>
                </a:cubicBezTo>
                <a:cubicBezTo>
                  <a:pt x="102" y="108"/>
                  <a:pt x="102" y="108"/>
                  <a:pt x="102" y="108"/>
                </a:cubicBezTo>
                <a:cubicBezTo>
                  <a:pt x="102" y="114"/>
                  <a:pt x="102" y="114"/>
                  <a:pt x="102" y="114"/>
                </a:cubicBezTo>
                <a:cubicBezTo>
                  <a:pt x="74" y="114"/>
                  <a:pt x="74" y="114"/>
                  <a:pt x="74" y="114"/>
                </a:cubicBezTo>
                <a:cubicBezTo>
                  <a:pt x="73" y="114"/>
                  <a:pt x="71" y="115"/>
                  <a:pt x="71" y="116"/>
                </a:cubicBezTo>
                <a:cubicBezTo>
                  <a:pt x="71" y="118"/>
                  <a:pt x="73" y="119"/>
                  <a:pt x="74" y="119"/>
                </a:cubicBezTo>
                <a:close/>
                <a:moveTo>
                  <a:pt x="151" y="155"/>
                </a:moveTo>
                <a:cubicBezTo>
                  <a:pt x="9" y="155"/>
                  <a:pt x="9" y="155"/>
                  <a:pt x="9" y="155"/>
                </a:cubicBezTo>
                <a:cubicBezTo>
                  <a:pt x="9" y="139"/>
                  <a:pt x="9" y="139"/>
                  <a:pt x="9" y="139"/>
                </a:cubicBezTo>
                <a:cubicBezTo>
                  <a:pt x="151" y="139"/>
                  <a:pt x="151" y="139"/>
                  <a:pt x="151" y="139"/>
                </a:cubicBezTo>
                <a:lnTo>
                  <a:pt x="151" y="155"/>
                </a:lnTo>
                <a:close/>
                <a:moveTo>
                  <a:pt x="155" y="134"/>
                </a:moveTo>
                <a:cubicBezTo>
                  <a:pt x="5" y="134"/>
                  <a:pt x="5" y="134"/>
                  <a:pt x="5" y="134"/>
                </a:cubicBezTo>
                <a:cubicBezTo>
                  <a:pt x="5" y="132"/>
                  <a:pt x="5" y="132"/>
                  <a:pt x="5" y="132"/>
                </a:cubicBezTo>
                <a:cubicBezTo>
                  <a:pt x="5" y="130"/>
                  <a:pt x="6" y="129"/>
                  <a:pt x="8" y="129"/>
                </a:cubicBezTo>
                <a:cubicBezTo>
                  <a:pt x="152" y="129"/>
                  <a:pt x="152" y="129"/>
                  <a:pt x="152" y="129"/>
                </a:cubicBezTo>
                <a:cubicBezTo>
                  <a:pt x="154" y="129"/>
                  <a:pt x="155" y="130"/>
                  <a:pt x="155" y="132"/>
                </a:cubicBezTo>
                <a:lnTo>
                  <a:pt x="155" y="134"/>
                </a:lnTo>
                <a:close/>
                <a:moveTo>
                  <a:pt x="66" y="37"/>
                </a:moveTo>
                <a:cubicBezTo>
                  <a:pt x="66" y="40"/>
                  <a:pt x="66" y="40"/>
                  <a:pt x="66" y="40"/>
                </a:cubicBezTo>
                <a:cubicBezTo>
                  <a:pt x="66" y="42"/>
                  <a:pt x="65" y="43"/>
                  <a:pt x="64" y="43"/>
                </a:cubicBezTo>
                <a:cubicBezTo>
                  <a:pt x="62" y="43"/>
                  <a:pt x="61" y="42"/>
                  <a:pt x="61" y="40"/>
                </a:cubicBezTo>
                <a:cubicBezTo>
                  <a:pt x="61" y="37"/>
                  <a:pt x="61" y="37"/>
                  <a:pt x="61" y="37"/>
                </a:cubicBezTo>
                <a:cubicBezTo>
                  <a:pt x="61" y="36"/>
                  <a:pt x="62" y="34"/>
                  <a:pt x="64" y="34"/>
                </a:cubicBezTo>
                <a:cubicBezTo>
                  <a:pt x="65" y="34"/>
                  <a:pt x="66" y="36"/>
                  <a:pt x="66" y="37"/>
                </a:cubicBezTo>
                <a:close/>
                <a:moveTo>
                  <a:pt x="137" y="113"/>
                </a:moveTo>
                <a:cubicBezTo>
                  <a:pt x="137" y="116"/>
                  <a:pt x="137" y="116"/>
                  <a:pt x="137" y="116"/>
                </a:cubicBezTo>
                <a:cubicBezTo>
                  <a:pt x="137" y="118"/>
                  <a:pt x="136" y="119"/>
                  <a:pt x="134" y="119"/>
                </a:cubicBezTo>
                <a:cubicBezTo>
                  <a:pt x="133" y="119"/>
                  <a:pt x="132" y="118"/>
                  <a:pt x="132" y="116"/>
                </a:cubicBezTo>
                <a:cubicBezTo>
                  <a:pt x="132" y="113"/>
                  <a:pt x="132" y="113"/>
                  <a:pt x="132" y="113"/>
                </a:cubicBezTo>
                <a:cubicBezTo>
                  <a:pt x="132" y="111"/>
                  <a:pt x="133" y="110"/>
                  <a:pt x="134" y="110"/>
                </a:cubicBezTo>
                <a:cubicBezTo>
                  <a:pt x="136" y="110"/>
                  <a:pt x="137" y="111"/>
                  <a:pt x="137" y="11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74" name="Freeform 473">
            <a:extLst>
              <a:ext uri="{FF2B5EF4-FFF2-40B4-BE49-F238E27FC236}">
                <a16:creationId xmlns:a16="http://schemas.microsoft.com/office/drawing/2014/main" xmlns="" id="{45E853DA-96B3-4B4A-B227-4A18F3C2867C}"/>
              </a:ext>
            </a:extLst>
          </p:cNvPr>
          <p:cNvSpPr>
            <a:spLocks noEditPoints="1"/>
          </p:cNvSpPr>
          <p:nvPr/>
        </p:nvSpPr>
        <p:spPr bwMode="auto">
          <a:xfrm>
            <a:off x="2479675" y="4700588"/>
            <a:ext cx="546100" cy="550863"/>
          </a:xfrm>
          <a:custGeom>
            <a:avLst/>
            <a:gdLst>
              <a:gd name="T0" fmla="*/ 108 w 160"/>
              <a:gd name="T1" fmla="*/ 137 h 160"/>
              <a:gd name="T2" fmla="*/ 103 w 160"/>
              <a:gd name="T3" fmla="*/ 137 h 160"/>
              <a:gd name="T4" fmla="*/ 96 w 160"/>
              <a:gd name="T5" fmla="*/ 61 h 160"/>
              <a:gd name="T6" fmla="*/ 63 w 160"/>
              <a:gd name="T7" fmla="*/ 30 h 160"/>
              <a:gd name="T8" fmla="*/ 100 w 160"/>
              <a:gd name="T9" fmla="*/ 57 h 160"/>
              <a:gd name="T10" fmla="*/ 160 w 160"/>
              <a:gd name="T11" fmla="*/ 75 h 160"/>
              <a:gd name="T12" fmla="*/ 157 w 160"/>
              <a:gd name="T13" fmla="*/ 160 h 160"/>
              <a:gd name="T14" fmla="*/ 0 w 160"/>
              <a:gd name="T15" fmla="*/ 157 h 160"/>
              <a:gd name="T16" fmla="*/ 3 w 160"/>
              <a:gd name="T17" fmla="*/ 145 h 160"/>
              <a:gd name="T18" fmla="*/ 52 w 160"/>
              <a:gd name="T19" fmla="*/ 91 h 160"/>
              <a:gd name="T20" fmla="*/ 19 w 160"/>
              <a:gd name="T21" fmla="*/ 52 h 160"/>
              <a:gd name="T22" fmla="*/ 34 w 160"/>
              <a:gd name="T23" fmla="*/ 10 h 160"/>
              <a:gd name="T24" fmla="*/ 50 w 160"/>
              <a:gd name="T25" fmla="*/ 11 h 160"/>
              <a:gd name="T26" fmla="*/ 5 w 160"/>
              <a:gd name="T27" fmla="*/ 34 h 160"/>
              <a:gd name="T28" fmla="*/ 38 w 160"/>
              <a:gd name="T29" fmla="*/ 73 h 160"/>
              <a:gd name="T30" fmla="*/ 46 w 160"/>
              <a:gd name="T31" fmla="*/ 137 h 160"/>
              <a:gd name="T32" fmla="*/ 41 w 160"/>
              <a:gd name="T33" fmla="*/ 137 h 160"/>
              <a:gd name="T34" fmla="*/ 34 w 160"/>
              <a:gd name="T35" fmla="*/ 77 h 160"/>
              <a:gd name="T36" fmla="*/ 0 w 160"/>
              <a:gd name="T37" fmla="*/ 34 h 160"/>
              <a:gd name="T38" fmla="*/ 54 w 160"/>
              <a:gd name="T39" fmla="*/ 7 h 160"/>
              <a:gd name="T40" fmla="*/ 96 w 160"/>
              <a:gd name="T41" fmla="*/ 7 h 160"/>
              <a:gd name="T42" fmla="*/ 160 w 160"/>
              <a:gd name="T43" fmla="*/ 75 h 160"/>
              <a:gd name="T44" fmla="*/ 57 w 160"/>
              <a:gd name="T45" fmla="*/ 145 h 160"/>
              <a:gd name="T46" fmla="*/ 83 w 160"/>
              <a:gd name="T47" fmla="*/ 91 h 160"/>
              <a:gd name="T48" fmla="*/ 54 w 160"/>
              <a:gd name="T49" fmla="*/ 60 h 160"/>
              <a:gd name="T50" fmla="*/ 45 w 160"/>
              <a:gd name="T51" fmla="*/ 19 h 160"/>
              <a:gd name="T52" fmla="*/ 15 w 160"/>
              <a:gd name="T53" fmla="*/ 34 h 160"/>
              <a:gd name="T54" fmla="*/ 44 w 160"/>
              <a:gd name="T55" fmla="*/ 65 h 160"/>
              <a:gd name="T56" fmla="*/ 155 w 160"/>
              <a:gd name="T57" fmla="*/ 150 h 160"/>
              <a:gd name="T58" fmla="*/ 5 w 160"/>
              <a:gd name="T59" fmla="*/ 155 h 160"/>
              <a:gd name="T60" fmla="*/ 155 w 160"/>
              <a:gd name="T61" fmla="*/ 150 h 160"/>
              <a:gd name="T62" fmla="*/ 98 w 160"/>
              <a:gd name="T63" fmla="*/ 145 h 160"/>
              <a:gd name="T64" fmla="*/ 114 w 160"/>
              <a:gd name="T65" fmla="*/ 75 h 160"/>
              <a:gd name="T66" fmla="*/ 69 w 160"/>
              <a:gd name="T67" fmla="*/ 26 h 160"/>
              <a:gd name="T68" fmla="*/ 73 w 160"/>
              <a:gd name="T69" fmla="*/ 22 h 160"/>
              <a:gd name="T70" fmla="*/ 119 w 160"/>
              <a:gd name="T71" fmla="*/ 75 h 160"/>
              <a:gd name="T72" fmla="*/ 145 w 160"/>
              <a:gd name="T73" fmla="*/ 145 h 160"/>
              <a:gd name="T74" fmla="*/ 138 w 160"/>
              <a:gd name="T75" fmla="*/ 61 h 160"/>
              <a:gd name="T76" fmla="*/ 75 w 160"/>
              <a:gd name="T77" fmla="*/ 15 h 160"/>
              <a:gd name="T78" fmla="*/ 64 w 160"/>
              <a:gd name="T79" fmla="*/ 48 h 160"/>
              <a:gd name="T80" fmla="*/ 98 w 160"/>
              <a:gd name="T81" fmla="*/ 91 h 160"/>
              <a:gd name="T82" fmla="*/ 144 w 160"/>
              <a:gd name="T83" fmla="*/ 53 h 160"/>
              <a:gd name="T84" fmla="*/ 75 w 160"/>
              <a:gd name="T85" fmla="*/ 5 h 160"/>
              <a:gd name="T86" fmla="*/ 57 w 160"/>
              <a:gd name="T87" fmla="*/ 56 h 160"/>
              <a:gd name="T88" fmla="*/ 88 w 160"/>
              <a:gd name="T89" fmla="*/ 91 h 160"/>
              <a:gd name="T90" fmla="*/ 93 w 160"/>
              <a:gd name="T91" fmla="*/ 145 h 160"/>
              <a:gd name="T92" fmla="*/ 82 w 160"/>
              <a:gd name="T93" fmla="*/ 69 h 160"/>
              <a:gd name="T94" fmla="*/ 52 w 160"/>
              <a:gd name="T95" fmla="*/ 34 h 160"/>
              <a:gd name="T96" fmla="*/ 89 w 160"/>
              <a:gd name="T97" fmla="*/ 15 h 160"/>
              <a:gd name="T98" fmla="*/ 150 w 160"/>
              <a:gd name="T99" fmla="*/ 75 h 160"/>
              <a:gd name="T100" fmla="*/ 155 w 160"/>
              <a:gd name="T101" fmla="*/ 145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60" h="160">
                <a:moveTo>
                  <a:pt x="108" y="75"/>
                </a:moveTo>
                <a:cubicBezTo>
                  <a:pt x="108" y="137"/>
                  <a:pt x="108" y="137"/>
                  <a:pt x="108" y="137"/>
                </a:cubicBezTo>
                <a:cubicBezTo>
                  <a:pt x="108" y="138"/>
                  <a:pt x="107" y="139"/>
                  <a:pt x="106" y="139"/>
                </a:cubicBezTo>
                <a:cubicBezTo>
                  <a:pt x="104" y="139"/>
                  <a:pt x="103" y="138"/>
                  <a:pt x="103" y="137"/>
                </a:cubicBezTo>
                <a:cubicBezTo>
                  <a:pt x="103" y="75"/>
                  <a:pt x="103" y="75"/>
                  <a:pt x="103" y="75"/>
                </a:cubicBezTo>
                <a:cubicBezTo>
                  <a:pt x="103" y="69"/>
                  <a:pt x="101" y="64"/>
                  <a:pt x="96" y="61"/>
                </a:cubicBezTo>
                <a:cubicBezTo>
                  <a:pt x="63" y="34"/>
                  <a:pt x="63" y="34"/>
                  <a:pt x="63" y="34"/>
                </a:cubicBezTo>
                <a:cubicBezTo>
                  <a:pt x="62" y="33"/>
                  <a:pt x="62" y="31"/>
                  <a:pt x="63" y="30"/>
                </a:cubicBezTo>
                <a:cubicBezTo>
                  <a:pt x="64" y="29"/>
                  <a:pt x="65" y="29"/>
                  <a:pt x="66" y="30"/>
                </a:cubicBezTo>
                <a:cubicBezTo>
                  <a:pt x="100" y="57"/>
                  <a:pt x="100" y="57"/>
                  <a:pt x="100" y="57"/>
                </a:cubicBezTo>
                <a:cubicBezTo>
                  <a:pt x="105" y="61"/>
                  <a:pt x="108" y="68"/>
                  <a:pt x="108" y="75"/>
                </a:cubicBezTo>
                <a:close/>
                <a:moveTo>
                  <a:pt x="160" y="75"/>
                </a:moveTo>
                <a:cubicBezTo>
                  <a:pt x="160" y="157"/>
                  <a:pt x="160" y="157"/>
                  <a:pt x="160" y="157"/>
                </a:cubicBezTo>
                <a:cubicBezTo>
                  <a:pt x="160" y="159"/>
                  <a:pt x="159" y="160"/>
                  <a:pt x="157" y="160"/>
                </a:cubicBezTo>
                <a:cubicBezTo>
                  <a:pt x="3" y="160"/>
                  <a:pt x="3" y="160"/>
                  <a:pt x="3" y="160"/>
                </a:cubicBezTo>
                <a:cubicBezTo>
                  <a:pt x="1" y="160"/>
                  <a:pt x="0" y="159"/>
                  <a:pt x="0" y="157"/>
                </a:cubicBezTo>
                <a:cubicBezTo>
                  <a:pt x="0" y="147"/>
                  <a:pt x="0" y="147"/>
                  <a:pt x="0" y="147"/>
                </a:cubicBezTo>
                <a:cubicBezTo>
                  <a:pt x="0" y="146"/>
                  <a:pt x="1" y="145"/>
                  <a:pt x="3" y="145"/>
                </a:cubicBezTo>
                <a:cubicBezTo>
                  <a:pt x="52" y="145"/>
                  <a:pt x="52" y="145"/>
                  <a:pt x="52" y="145"/>
                </a:cubicBezTo>
                <a:cubicBezTo>
                  <a:pt x="52" y="91"/>
                  <a:pt x="52" y="91"/>
                  <a:pt x="52" y="91"/>
                </a:cubicBezTo>
                <a:cubicBezTo>
                  <a:pt x="52" y="83"/>
                  <a:pt x="48" y="75"/>
                  <a:pt x="41" y="69"/>
                </a:cubicBezTo>
                <a:cubicBezTo>
                  <a:pt x="19" y="52"/>
                  <a:pt x="19" y="52"/>
                  <a:pt x="19" y="52"/>
                </a:cubicBezTo>
                <a:cubicBezTo>
                  <a:pt x="14" y="47"/>
                  <a:pt x="10" y="41"/>
                  <a:pt x="10" y="34"/>
                </a:cubicBezTo>
                <a:cubicBezTo>
                  <a:pt x="10" y="21"/>
                  <a:pt x="21" y="10"/>
                  <a:pt x="34" y="10"/>
                </a:cubicBezTo>
                <a:cubicBezTo>
                  <a:pt x="38" y="10"/>
                  <a:pt x="43" y="12"/>
                  <a:pt x="47" y="15"/>
                </a:cubicBezTo>
                <a:cubicBezTo>
                  <a:pt x="48" y="13"/>
                  <a:pt x="49" y="12"/>
                  <a:pt x="50" y="11"/>
                </a:cubicBezTo>
                <a:cubicBezTo>
                  <a:pt x="45" y="7"/>
                  <a:pt x="40" y="5"/>
                  <a:pt x="34" y="5"/>
                </a:cubicBezTo>
                <a:cubicBezTo>
                  <a:pt x="18" y="5"/>
                  <a:pt x="5" y="18"/>
                  <a:pt x="5" y="34"/>
                </a:cubicBezTo>
                <a:cubicBezTo>
                  <a:pt x="5" y="42"/>
                  <a:pt x="9" y="50"/>
                  <a:pt x="16" y="56"/>
                </a:cubicBezTo>
                <a:cubicBezTo>
                  <a:pt x="38" y="73"/>
                  <a:pt x="38" y="73"/>
                  <a:pt x="38" y="73"/>
                </a:cubicBezTo>
                <a:cubicBezTo>
                  <a:pt x="43" y="78"/>
                  <a:pt x="46" y="84"/>
                  <a:pt x="46" y="91"/>
                </a:cubicBezTo>
                <a:cubicBezTo>
                  <a:pt x="46" y="137"/>
                  <a:pt x="46" y="137"/>
                  <a:pt x="46" y="137"/>
                </a:cubicBezTo>
                <a:cubicBezTo>
                  <a:pt x="46" y="138"/>
                  <a:pt x="45" y="139"/>
                  <a:pt x="44" y="139"/>
                </a:cubicBezTo>
                <a:cubicBezTo>
                  <a:pt x="42" y="139"/>
                  <a:pt x="41" y="138"/>
                  <a:pt x="41" y="137"/>
                </a:cubicBezTo>
                <a:cubicBezTo>
                  <a:pt x="41" y="91"/>
                  <a:pt x="41" y="91"/>
                  <a:pt x="41" y="91"/>
                </a:cubicBezTo>
                <a:cubicBezTo>
                  <a:pt x="41" y="86"/>
                  <a:pt x="39" y="81"/>
                  <a:pt x="34" y="77"/>
                </a:cubicBezTo>
                <a:cubicBezTo>
                  <a:pt x="13" y="60"/>
                  <a:pt x="13" y="60"/>
                  <a:pt x="13" y="60"/>
                </a:cubicBezTo>
                <a:cubicBezTo>
                  <a:pt x="5" y="53"/>
                  <a:pt x="0" y="44"/>
                  <a:pt x="0" y="34"/>
                </a:cubicBezTo>
                <a:cubicBezTo>
                  <a:pt x="0" y="15"/>
                  <a:pt x="15" y="0"/>
                  <a:pt x="34" y="0"/>
                </a:cubicBezTo>
                <a:cubicBezTo>
                  <a:pt x="41" y="0"/>
                  <a:pt x="48" y="3"/>
                  <a:pt x="54" y="7"/>
                </a:cubicBezTo>
                <a:cubicBezTo>
                  <a:pt x="60" y="3"/>
                  <a:pt x="67" y="0"/>
                  <a:pt x="75" y="0"/>
                </a:cubicBezTo>
                <a:cubicBezTo>
                  <a:pt x="82" y="0"/>
                  <a:pt x="90" y="3"/>
                  <a:pt x="96" y="7"/>
                </a:cubicBezTo>
                <a:cubicBezTo>
                  <a:pt x="147" y="49"/>
                  <a:pt x="147" y="49"/>
                  <a:pt x="147" y="49"/>
                </a:cubicBezTo>
                <a:cubicBezTo>
                  <a:pt x="155" y="55"/>
                  <a:pt x="160" y="65"/>
                  <a:pt x="160" y="75"/>
                </a:cubicBezTo>
                <a:close/>
                <a:moveTo>
                  <a:pt x="57" y="91"/>
                </a:moveTo>
                <a:cubicBezTo>
                  <a:pt x="57" y="145"/>
                  <a:pt x="57" y="145"/>
                  <a:pt x="57" y="145"/>
                </a:cubicBezTo>
                <a:cubicBezTo>
                  <a:pt x="83" y="145"/>
                  <a:pt x="83" y="145"/>
                  <a:pt x="83" y="145"/>
                </a:cubicBezTo>
                <a:cubicBezTo>
                  <a:pt x="83" y="91"/>
                  <a:pt x="83" y="91"/>
                  <a:pt x="83" y="91"/>
                </a:cubicBezTo>
                <a:cubicBezTo>
                  <a:pt x="83" y="86"/>
                  <a:pt x="80" y="81"/>
                  <a:pt x="76" y="77"/>
                </a:cubicBezTo>
                <a:cubicBezTo>
                  <a:pt x="54" y="60"/>
                  <a:pt x="54" y="60"/>
                  <a:pt x="54" y="60"/>
                </a:cubicBezTo>
                <a:cubicBezTo>
                  <a:pt x="46" y="53"/>
                  <a:pt x="41" y="44"/>
                  <a:pt x="41" y="34"/>
                </a:cubicBezTo>
                <a:cubicBezTo>
                  <a:pt x="41" y="28"/>
                  <a:pt x="42" y="24"/>
                  <a:pt x="45" y="19"/>
                </a:cubicBezTo>
                <a:cubicBezTo>
                  <a:pt x="41" y="17"/>
                  <a:pt x="38" y="15"/>
                  <a:pt x="34" y="15"/>
                </a:cubicBezTo>
                <a:cubicBezTo>
                  <a:pt x="24" y="15"/>
                  <a:pt x="15" y="24"/>
                  <a:pt x="15" y="34"/>
                </a:cubicBezTo>
                <a:cubicBezTo>
                  <a:pt x="15" y="39"/>
                  <a:pt x="18" y="44"/>
                  <a:pt x="22" y="48"/>
                </a:cubicBezTo>
                <a:cubicBezTo>
                  <a:pt x="44" y="65"/>
                  <a:pt x="44" y="65"/>
                  <a:pt x="44" y="65"/>
                </a:cubicBezTo>
                <a:cubicBezTo>
                  <a:pt x="52" y="72"/>
                  <a:pt x="57" y="81"/>
                  <a:pt x="57" y="91"/>
                </a:cubicBezTo>
                <a:close/>
                <a:moveTo>
                  <a:pt x="155" y="150"/>
                </a:moveTo>
                <a:cubicBezTo>
                  <a:pt x="5" y="150"/>
                  <a:pt x="5" y="150"/>
                  <a:pt x="5" y="150"/>
                </a:cubicBezTo>
                <a:cubicBezTo>
                  <a:pt x="5" y="155"/>
                  <a:pt x="5" y="155"/>
                  <a:pt x="5" y="155"/>
                </a:cubicBezTo>
                <a:cubicBezTo>
                  <a:pt x="155" y="155"/>
                  <a:pt x="155" y="155"/>
                  <a:pt x="155" y="155"/>
                </a:cubicBezTo>
                <a:lnTo>
                  <a:pt x="155" y="150"/>
                </a:lnTo>
                <a:close/>
                <a:moveTo>
                  <a:pt x="98" y="91"/>
                </a:moveTo>
                <a:cubicBezTo>
                  <a:pt x="98" y="145"/>
                  <a:pt x="98" y="145"/>
                  <a:pt x="98" y="145"/>
                </a:cubicBezTo>
                <a:cubicBezTo>
                  <a:pt x="114" y="145"/>
                  <a:pt x="114" y="145"/>
                  <a:pt x="114" y="145"/>
                </a:cubicBezTo>
                <a:cubicBezTo>
                  <a:pt x="114" y="75"/>
                  <a:pt x="114" y="75"/>
                  <a:pt x="114" y="75"/>
                </a:cubicBezTo>
                <a:cubicBezTo>
                  <a:pt x="114" y="66"/>
                  <a:pt x="110" y="58"/>
                  <a:pt x="103" y="53"/>
                </a:cubicBezTo>
                <a:cubicBezTo>
                  <a:pt x="69" y="26"/>
                  <a:pt x="69" y="26"/>
                  <a:pt x="69" y="26"/>
                </a:cubicBezTo>
                <a:cubicBezTo>
                  <a:pt x="68" y="25"/>
                  <a:pt x="68" y="23"/>
                  <a:pt x="69" y="22"/>
                </a:cubicBezTo>
                <a:cubicBezTo>
                  <a:pt x="70" y="21"/>
                  <a:pt x="72" y="21"/>
                  <a:pt x="73" y="22"/>
                </a:cubicBezTo>
                <a:cubicBezTo>
                  <a:pt x="106" y="49"/>
                  <a:pt x="106" y="49"/>
                  <a:pt x="106" y="49"/>
                </a:cubicBezTo>
                <a:cubicBezTo>
                  <a:pt x="114" y="55"/>
                  <a:pt x="119" y="65"/>
                  <a:pt x="119" y="75"/>
                </a:cubicBezTo>
                <a:cubicBezTo>
                  <a:pt x="119" y="145"/>
                  <a:pt x="119" y="145"/>
                  <a:pt x="119" y="145"/>
                </a:cubicBezTo>
                <a:cubicBezTo>
                  <a:pt x="145" y="145"/>
                  <a:pt x="145" y="145"/>
                  <a:pt x="145" y="145"/>
                </a:cubicBezTo>
                <a:cubicBezTo>
                  <a:pt x="145" y="75"/>
                  <a:pt x="145" y="75"/>
                  <a:pt x="145" y="75"/>
                </a:cubicBezTo>
                <a:cubicBezTo>
                  <a:pt x="145" y="69"/>
                  <a:pt x="142" y="64"/>
                  <a:pt x="138" y="61"/>
                </a:cubicBezTo>
                <a:cubicBezTo>
                  <a:pt x="86" y="19"/>
                  <a:pt x="86" y="19"/>
                  <a:pt x="86" y="19"/>
                </a:cubicBezTo>
                <a:cubicBezTo>
                  <a:pt x="83" y="17"/>
                  <a:pt x="79" y="15"/>
                  <a:pt x="75" y="15"/>
                </a:cubicBezTo>
                <a:cubicBezTo>
                  <a:pt x="65" y="15"/>
                  <a:pt x="57" y="24"/>
                  <a:pt x="57" y="34"/>
                </a:cubicBezTo>
                <a:cubicBezTo>
                  <a:pt x="57" y="39"/>
                  <a:pt x="59" y="44"/>
                  <a:pt x="64" y="48"/>
                </a:cubicBezTo>
                <a:cubicBezTo>
                  <a:pt x="85" y="65"/>
                  <a:pt x="85" y="65"/>
                  <a:pt x="85" y="65"/>
                </a:cubicBezTo>
                <a:cubicBezTo>
                  <a:pt x="93" y="72"/>
                  <a:pt x="98" y="81"/>
                  <a:pt x="98" y="91"/>
                </a:cubicBezTo>
                <a:close/>
                <a:moveTo>
                  <a:pt x="155" y="75"/>
                </a:moveTo>
                <a:cubicBezTo>
                  <a:pt x="155" y="66"/>
                  <a:pt x="151" y="58"/>
                  <a:pt x="144" y="53"/>
                </a:cubicBezTo>
                <a:cubicBezTo>
                  <a:pt x="93" y="11"/>
                  <a:pt x="93" y="11"/>
                  <a:pt x="93" y="11"/>
                </a:cubicBezTo>
                <a:cubicBezTo>
                  <a:pt x="87" y="7"/>
                  <a:pt x="81" y="5"/>
                  <a:pt x="75" y="5"/>
                </a:cubicBezTo>
                <a:cubicBezTo>
                  <a:pt x="59" y="5"/>
                  <a:pt x="46" y="18"/>
                  <a:pt x="46" y="34"/>
                </a:cubicBezTo>
                <a:cubicBezTo>
                  <a:pt x="46" y="42"/>
                  <a:pt x="50" y="50"/>
                  <a:pt x="57" y="56"/>
                </a:cubicBezTo>
                <a:cubicBezTo>
                  <a:pt x="79" y="73"/>
                  <a:pt x="79" y="73"/>
                  <a:pt x="79" y="73"/>
                </a:cubicBezTo>
                <a:cubicBezTo>
                  <a:pt x="85" y="78"/>
                  <a:pt x="88" y="84"/>
                  <a:pt x="88" y="91"/>
                </a:cubicBezTo>
                <a:cubicBezTo>
                  <a:pt x="88" y="145"/>
                  <a:pt x="88" y="145"/>
                  <a:pt x="88" y="145"/>
                </a:cubicBezTo>
                <a:cubicBezTo>
                  <a:pt x="93" y="145"/>
                  <a:pt x="93" y="145"/>
                  <a:pt x="93" y="145"/>
                </a:cubicBezTo>
                <a:cubicBezTo>
                  <a:pt x="93" y="91"/>
                  <a:pt x="93" y="91"/>
                  <a:pt x="93" y="91"/>
                </a:cubicBezTo>
                <a:cubicBezTo>
                  <a:pt x="93" y="83"/>
                  <a:pt x="89" y="75"/>
                  <a:pt x="82" y="69"/>
                </a:cubicBezTo>
                <a:cubicBezTo>
                  <a:pt x="60" y="52"/>
                  <a:pt x="60" y="52"/>
                  <a:pt x="60" y="52"/>
                </a:cubicBezTo>
                <a:cubicBezTo>
                  <a:pt x="55" y="47"/>
                  <a:pt x="52" y="41"/>
                  <a:pt x="52" y="34"/>
                </a:cubicBezTo>
                <a:cubicBezTo>
                  <a:pt x="52" y="21"/>
                  <a:pt x="62" y="10"/>
                  <a:pt x="75" y="10"/>
                </a:cubicBezTo>
                <a:cubicBezTo>
                  <a:pt x="80" y="10"/>
                  <a:pt x="85" y="12"/>
                  <a:pt x="89" y="15"/>
                </a:cubicBezTo>
                <a:cubicBezTo>
                  <a:pt x="141" y="57"/>
                  <a:pt x="141" y="57"/>
                  <a:pt x="141" y="57"/>
                </a:cubicBezTo>
                <a:cubicBezTo>
                  <a:pt x="146" y="61"/>
                  <a:pt x="150" y="68"/>
                  <a:pt x="150" y="75"/>
                </a:cubicBezTo>
                <a:cubicBezTo>
                  <a:pt x="150" y="145"/>
                  <a:pt x="150" y="145"/>
                  <a:pt x="150" y="145"/>
                </a:cubicBezTo>
                <a:cubicBezTo>
                  <a:pt x="155" y="145"/>
                  <a:pt x="155" y="145"/>
                  <a:pt x="155" y="145"/>
                </a:cubicBezTo>
                <a:lnTo>
                  <a:pt x="155" y="7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75" name="Freeform 474">
            <a:extLst>
              <a:ext uri="{FF2B5EF4-FFF2-40B4-BE49-F238E27FC236}">
                <a16:creationId xmlns:a16="http://schemas.microsoft.com/office/drawing/2014/main" xmlns="" id="{D52D5F0B-D978-482A-B72D-FC7024B11370}"/>
              </a:ext>
            </a:extLst>
          </p:cNvPr>
          <p:cNvSpPr>
            <a:spLocks noEditPoints="1"/>
          </p:cNvSpPr>
          <p:nvPr/>
        </p:nvSpPr>
        <p:spPr bwMode="auto">
          <a:xfrm>
            <a:off x="2479675" y="5319713"/>
            <a:ext cx="546100" cy="550863"/>
          </a:xfrm>
          <a:custGeom>
            <a:avLst/>
            <a:gdLst>
              <a:gd name="T0" fmla="*/ 95 w 160"/>
              <a:gd name="T1" fmla="*/ 26 h 160"/>
              <a:gd name="T2" fmla="*/ 62 w 160"/>
              <a:gd name="T3" fmla="*/ 23 h 160"/>
              <a:gd name="T4" fmla="*/ 95 w 160"/>
              <a:gd name="T5" fmla="*/ 21 h 160"/>
              <a:gd name="T6" fmla="*/ 160 w 160"/>
              <a:gd name="T7" fmla="*/ 65 h 160"/>
              <a:gd name="T8" fmla="*/ 149 w 160"/>
              <a:gd name="T9" fmla="*/ 67 h 160"/>
              <a:gd name="T10" fmla="*/ 133 w 160"/>
              <a:gd name="T11" fmla="*/ 139 h 160"/>
              <a:gd name="T12" fmla="*/ 123 w 160"/>
              <a:gd name="T13" fmla="*/ 160 h 160"/>
              <a:gd name="T14" fmla="*/ 113 w 160"/>
              <a:gd name="T15" fmla="*/ 139 h 160"/>
              <a:gd name="T16" fmla="*/ 100 w 160"/>
              <a:gd name="T17" fmla="*/ 137 h 160"/>
              <a:gd name="T18" fmla="*/ 60 w 160"/>
              <a:gd name="T19" fmla="*/ 136 h 160"/>
              <a:gd name="T20" fmla="*/ 58 w 160"/>
              <a:gd name="T21" fmla="*/ 139 h 160"/>
              <a:gd name="T22" fmla="*/ 50 w 160"/>
              <a:gd name="T23" fmla="*/ 147 h 160"/>
              <a:gd name="T24" fmla="*/ 24 w 160"/>
              <a:gd name="T25" fmla="*/ 147 h 160"/>
              <a:gd name="T26" fmla="*/ 13 w 160"/>
              <a:gd name="T27" fmla="*/ 127 h 160"/>
              <a:gd name="T28" fmla="*/ 3 w 160"/>
              <a:gd name="T29" fmla="*/ 67 h 160"/>
              <a:gd name="T30" fmla="*/ 3 w 160"/>
              <a:gd name="T31" fmla="*/ 62 h 160"/>
              <a:gd name="T32" fmla="*/ 10 w 160"/>
              <a:gd name="T33" fmla="*/ 46 h 160"/>
              <a:gd name="T34" fmla="*/ 7 w 160"/>
              <a:gd name="T35" fmla="*/ 44 h 160"/>
              <a:gd name="T36" fmla="*/ 20 w 160"/>
              <a:gd name="T37" fmla="*/ 0 h 160"/>
              <a:gd name="T38" fmla="*/ 153 w 160"/>
              <a:gd name="T39" fmla="*/ 13 h 160"/>
              <a:gd name="T40" fmla="*/ 151 w 160"/>
              <a:gd name="T41" fmla="*/ 46 h 160"/>
              <a:gd name="T42" fmla="*/ 149 w 160"/>
              <a:gd name="T43" fmla="*/ 62 h 160"/>
              <a:gd name="T44" fmla="*/ 160 w 160"/>
              <a:gd name="T45" fmla="*/ 65 h 160"/>
              <a:gd name="T46" fmla="*/ 40 w 160"/>
              <a:gd name="T47" fmla="*/ 140 h 160"/>
              <a:gd name="T48" fmla="*/ 37 w 160"/>
              <a:gd name="T49" fmla="*/ 150 h 160"/>
              <a:gd name="T50" fmla="*/ 34 w 160"/>
              <a:gd name="T51" fmla="*/ 140 h 160"/>
              <a:gd name="T52" fmla="*/ 37 w 160"/>
              <a:gd name="T53" fmla="*/ 155 h 160"/>
              <a:gd name="T54" fmla="*/ 131 w 160"/>
              <a:gd name="T55" fmla="*/ 147 h 160"/>
              <a:gd name="T56" fmla="*/ 126 w 160"/>
              <a:gd name="T57" fmla="*/ 147 h 160"/>
              <a:gd name="T58" fmla="*/ 120 w 160"/>
              <a:gd name="T59" fmla="*/ 147 h 160"/>
              <a:gd name="T60" fmla="*/ 115 w 160"/>
              <a:gd name="T61" fmla="*/ 147 h 160"/>
              <a:gd name="T62" fmla="*/ 131 w 160"/>
              <a:gd name="T63" fmla="*/ 147 h 160"/>
              <a:gd name="T64" fmla="*/ 127 w 160"/>
              <a:gd name="T65" fmla="*/ 46 h 160"/>
              <a:gd name="T66" fmla="*/ 125 w 160"/>
              <a:gd name="T67" fmla="*/ 53 h 160"/>
              <a:gd name="T68" fmla="*/ 122 w 160"/>
              <a:gd name="T69" fmla="*/ 46 h 160"/>
              <a:gd name="T70" fmla="*/ 105 w 160"/>
              <a:gd name="T71" fmla="*/ 51 h 160"/>
              <a:gd name="T72" fmla="*/ 100 w 160"/>
              <a:gd name="T73" fmla="*/ 51 h 160"/>
              <a:gd name="T74" fmla="*/ 83 w 160"/>
              <a:gd name="T75" fmla="*/ 46 h 160"/>
              <a:gd name="T76" fmla="*/ 80 w 160"/>
              <a:gd name="T77" fmla="*/ 53 h 160"/>
              <a:gd name="T78" fmla="*/ 77 w 160"/>
              <a:gd name="T79" fmla="*/ 46 h 160"/>
              <a:gd name="T80" fmla="*/ 60 w 160"/>
              <a:gd name="T81" fmla="*/ 51 h 160"/>
              <a:gd name="T82" fmla="*/ 55 w 160"/>
              <a:gd name="T83" fmla="*/ 51 h 160"/>
              <a:gd name="T84" fmla="*/ 38 w 160"/>
              <a:gd name="T85" fmla="*/ 46 h 160"/>
              <a:gd name="T86" fmla="*/ 35 w 160"/>
              <a:gd name="T87" fmla="*/ 53 h 160"/>
              <a:gd name="T88" fmla="*/ 33 w 160"/>
              <a:gd name="T89" fmla="*/ 46 h 160"/>
              <a:gd name="T90" fmla="*/ 19 w 160"/>
              <a:gd name="T91" fmla="*/ 126 h 160"/>
              <a:gd name="T92" fmla="*/ 55 w 160"/>
              <a:gd name="T93" fmla="*/ 134 h 160"/>
              <a:gd name="T94" fmla="*/ 58 w 160"/>
              <a:gd name="T95" fmla="*/ 117 h 160"/>
              <a:gd name="T96" fmla="*/ 60 w 160"/>
              <a:gd name="T97" fmla="*/ 131 h 160"/>
              <a:gd name="T98" fmla="*/ 100 w 160"/>
              <a:gd name="T99" fmla="*/ 120 h 160"/>
              <a:gd name="T100" fmla="*/ 105 w 160"/>
              <a:gd name="T101" fmla="*/ 120 h 160"/>
              <a:gd name="T102" fmla="*/ 133 w 160"/>
              <a:gd name="T103" fmla="*/ 134 h 160"/>
              <a:gd name="T104" fmla="*/ 144 w 160"/>
              <a:gd name="T105" fmla="*/ 46 h 160"/>
              <a:gd name="T106" fmla="*/ 148 w 160"/>
              <a:gd name="T107" fmla="*/ 13 h 160"/>
              <a:gd name="T108" fmla="*/ 20 w 160"/>
              <a:gd name="T109" fmla="*/ 5 h 160"/>
              <a:gd name="T110" fmla="*/ 12 w 160"/>
              <a:gd name="T111" fmla="*/ 31 h 160"/>
              <a:gd name="T112" fmla="*/ 22 w 160"/>
              <a:gd name="T113" fmla="*/ 34 h 160"/>
              <a:gd name="T114" fmla="*/ 12 w 160"/>
              <a:gd name="T115" fmla="*/ 36 h 160"/>
              <a:gd name="T116" fmla="*/ 148 w 160"/>
              <a:gd name="T117" fmla="*/ 41 h 160"/>
              <a:gd name="T118" fmla="*/ 30 w 160"/>
              <a:gd name="T119" fmla="*/ 36 h 160"/>
              <a:gd name="T120" fmla="*/ 30 w 160"/>
              <a:gd name="T121" fmla="*/ 31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60" h="160">
                <a:moveTo>
                  <a:pt x="98" y="23"/>
                </a:moveTo>
                <a:cubicBezTo>
                  <a:pt x="98" y="25"/>
                  <a:pt x="97" y="26"/>
                  <a:pt x="95" y="26"/>
                </a:cubicBezTo>
                <a:cubicBezTo>
                  <a:pt x="65" y="26"/>
                  <a:pt x="65" y="26"/>
                  <a:pt x="65" y="26"/>
                </a:cubicBezTo>
                <a:cubicBezTo>
                  <a:pt x="63" y="26"/>
                  <a:pt x="62" y="25"/>
                  <a:pt x="62" y="23"/>
                </a:cubicBezTo>
                <a:cubicBezTo>
                  <a:pt x="62" y="22"/>
                  <a:pt x="63" y="21"/>
                  <a:pt x="65" y="21"/>
                </a:cubicBezTo>
                <a:cubicBezTo>
                  <a:pt x="95" y="21"/>
                  <a:pt x="95" y="21"/>
                  <a:pt x="95" y="21"/>
                </a:cubicBezTo>
                <a:cubicBezTo>
                  <a:pt x="97" y="21"/>
                  <a:pt x="98" y="22"/>
                  <a:pt x="98" y="23"/>
                </a:cubicBezTo>
                <a:close/>
                <a:moveTo>
                  <a:pt x="160" y="65"/>
                </a:moveTo>
                <a:cubicBezTo>
                  <a:pt x="160" y="66"/>
                  <a:pt x="159" y="67"/>
                  <a:pt x="157" y="67"/>
                </a:cubicBezTo>
                <a:cubicBezTo>
                  <a:pt x="149" y="67"/>
                  <a:pt x="149" y="67"/>
                  <a:pt x="149" y="67"/>
                </a:cubicBezTo>
                <a:cubicBezTo>
                  <a:pt x="147" y="127"/>
                  <a:pt x="147" y="127"/>
                  <a:pt x="147" y="127"/>
                </a:cubicBezTo>
                <a:cubicBezTo>
                  <a:pt x="146" y="134"/>
                  <a:pt x="140" y="139"/>
                  <a:pt x="133" y="139"/>
                </a:cubicBezTo>
                <a:cubicBezTo>
                  <a:pt x="135" y="142"/>
                  <a:pt x="136" y="144"/>
                  <a:pt x="136" y="147"/>
                </a:cubicBezTo>
                <a:cubicBezTo>
                  <a:pt x="136" y="154"/>
                  <a:pt x="130" y="160"/>
                  <a:pt x="123" y="160"/>
                </a:cubicBezTo>
                <a:cubicBezTo>
                  <a:pt x="116" y="160"/>
                  <a:pt x="110" y="154"/>
                  <a:pt x="110" y="147"/>
                </a:cubicBezTo>
                <a:cubicBezTo>
                  <a:pt x="110" y="144"/>
                  <a:pt x="111" y="142"/>
                  <a:pt x="113" y="139"/>
                </a:cubicBezTo>
                <a:cubicBezTo>
                  <a:pt x="102" y="139"/>
                  <a:pt x="102" y="139"/>
                  <a:pt x="102" y="139"/>
                </a:cubicBezTo>
                <a:cubicBezTo>
                  <a:pt x="101" y="139"/>
                  <a:pt x="100" y="138"/>
                  <a:pt x="100" y="137"/>
                </a:cubicBezTo>
                <a:cubicBezTo>
                  <a:pt x="100" y="136"/>
                  <a:pt x="100" y="136"/>
                  <a:pt x="100" y="136"/>
                </a:cubicBezTo>
                <a:cubicBezTo>
                  <a:pt x="60" y="136"/>
                  <a:pt x="60" y="136"/>
                  <a:pt x="60" y="136"/>
                </a:cubicBezTo>
                <a:cubicBezTo>
                  <a:pt x="60" y="137"/>
                  <a:pt x="60" y="137"/>
                  <a:pt x="60" y="137"/>
                </a:cubicBezTo>
                <a:cubicBezTo>
                  <a:pt x="60" y="138"/>
                  <a:pt x="59" y="139"/>
                  <a:pt x="58" y="139"/>
                </a:cubicBezTo>
                <a:cubicBezTo>
                  <a:pt x="47" y="139"/>
                  <a:pt x="47" y="139"/>
                  <a:pt x="47" y="139"/>
                </a:cubicBezTo>
                <a:cubicBezTo>
                  <a:pt x="49" y="142"/>
                  <a:pt x="50" y="144"/>
                  <a:pt x="50" y="147"/>
                </a:cubicBezTo>
                <a:cubicBezTo>
                  <a:pt x="50" y="154"/>
                  <a:pt x="44" y="160"/>
                  <a:pt x="37" y="160"/>
                </a:cubicBezTo>
                <a:cubicBezTo>
                  <a:pt x="30" y="160"/>
                  <a:pt x="24" y="154"/>
                  <a:pt x="24" y="147"/>
                </a:cubicBezTo>
                <a:cubicBezTo>
                  <a:pt x="24" y="144"/>
                  <a:pt x="25" y="142"/>
                  <a:pt x="27" y="139"/>
                </a:cubicBezTo>
                <a:cubicBezTo>
                  <a:pt x="20" y="139"/>
                  <a:pt x="14" y="134"/>
                  <a:pt x="13" y="127"/>
                </a:cubicBezTo>
                <a:cubicBezTo>
                  <a:pt x="11" y="67"/>
                  <a:pt x="11" y="67"/>
                  <a:pt x="11" y="67"/>
                </a:cubicBezTo>
                <a:cubicBezTo>
                  <a:pt x="3" y="67"/>
                  <a:pt x="3" y="67"/>
                  <a:pt x="3" y="67"/>
                </a:cubicBezTo>
                <a:cubicBezTo>
                  <a:pt x="1" y="67"/>
                  <a:pt x="0" y="66"/>
                  <a:pt x="0" y="65"/>
                </a:cubicBezTo>
                <a:cubicBezTo>
                  <a:pt x="0" y="63"/>
                  <a:pt x="1" y="62"/>
                  <a:pt x="3" y="62"/>
                </a:cubicBezTo>
                <a:cubicBezTo>
                  <a:pt x="11" y="62"/>
                  <a:pt x="11" y="62"/>
                  <a:pt x="11" y="62"/>
                </a:cubicBezTo>
                <a:cubicBezTo>
                  <a:pt x="10" y="46"/>
                  <a:pt x="10" y="46"/>
                  <a:pt x="10" y="46"/>
                </a:cubicBezTo>
                <a:cubicBezTo>
                  <a:pt x="9" y="46"/>
                  <a:pt x="9" y="46"/>
                  <a:pt x="9" y="46"/>
                </a:cubicBezTo>
                <a:cubicBezTo>
                  <a:pt x="8" y="46"/>
                  <a:pt x="7" y="45"/>
                  <a:pt x="7" y="44"/>
                </a:cubicBezTo>
                <a:cubicBezTo>
                  <a:pt x="7" y="13"/>
                  <a:pt x="7" y="13"/>
                  <a:pt x="7" y="13"/>
                </a:cubicBezTo>
                <a:cubicBezTo>
                  <a:pt x="7" y="6"/>
                  <a:pt x="13" y="0"/>
                  <a:pt x="20" y="0"/>
                </a:cubicBezTo>
                <a:cubicBezTo>
                  <a:pt x="140" y="0"/>
                  <a:pt x="140" y="0"/>
                  <a:pt x="140" y="0"/>
                </a:cubicBezTo>
                <a:cubicBezTo>
                  <a:pt x="147" y="0"/>
                  <a:pt x="153" y="6"/>
                  <a:pt x="153" y="13"/>
                </a:cubicBezTo>
                <a:cubicBezTo>
                  <a:pt x="153" y="44"/>
                  <a:pt x="153" y="44"/>
                  <a:pt x="153" y="44"/>
                </a:cubicBezTo>
                <a:cubicBezTo>
                  <a:pt x="153" y="45"/>
                  <a:pt x="152" y="46"/>
                  <a:pt x="151" y="46"/>
                </a:cubicBezTo>
                <a:cubicBezTo>
                  <a:pt x="150" y="46"/>
                  <a:pt x="150" y="46"/>
                  <a:pt x="150" y="46"/>
                </a:cubicBezTo>
                <a:cubicBezTo>
                  <a:pt x="149" y="62"/>
                  <a:pt x="149" y="62"/>
                  <a:pt x="149" y="62"/>
                </a:cubicBezTo>
                <a:cubicBezTo>
                  <a:pt x="157" y="62"/>
                  <a:pt x="157" y="62"/>
                  <a:pt x="157" y="62"/>
                </a:cubicBezTo>
                <a:cubicBezTo>
                  <a:pt x="159" y="62"/>
                  <a:pt x="160" y="63"/>
                  <a:pt x="160" y="65"/>
                </a:cubicBezTo>
                <a:close/>
                <a:moveTo>
                  <a:pt x="45" y="147"/>
                </a:moveTo>
                <a:cubicBezTo>
                  <a:pt x="45" y="144"/>
                  <a:pt x="43" y="141"/>
                  <a:pt x="40" y="140"/>
                </a:cubicBezTo>
                <a:cubicBezTo>
                  <a:pt x="40" y="147"/>
                  <a:pt x="40" y="147"/>
                  <a:pt x="40" y="147"/>
                </a:cubicBezTo>
                <a:cubicBezTo>
                  <a:pt x="40" y="149"/>
                  <a:pt x="38" y="150"/>
                  <a:pt x="37" y="150"/>
                </a:cubicBezTo>
                <a:cubicBezTo>
                  <a:pt x="36" y="150"/>
                  <a:pt x="34" y="149"/>
                  <a:pt x="34" y="147"/>
                </a:cubicBezTo>
                <a:cubicBezTo>
                  <a:pt x="34" y="140"/>
                  <a:pt x="34" y="140"/>
                  <a:pt x="34" y="140"/>
                </a:cubicBezTo>
                <a:cubicBezTo>
                  <a:pt x="31" y="141"/>
                  <a:pt x="29" y="144"/>
                  <a:pt x="29" y="147"/>
                </a:cubicBezTo>
                <a:cubicBezTo>
                  <a:pt x="29" y="151"/>
                  <a:pt x="33" y="155"/>
                  <a:pt x="37" y="155"/>
                </a:cubicBezTo>
                <a:cubicBezTo>
                  <a:pt x="41" y="155"/>
                  <a:pt x="45" y="151"/>
                  <a:pt x="45" y="147"/>
                </a:cubicBezTo>
                <a:close/>
                <a:moveTo>
                  <a:pt x="131" y="147"/>
                </a:moveTo>
                <a:cubicBezTo>
                  <a:pt x="131" y="144"/>
                  <a:pt x="129" y="141"/>
                  <a:pt x="126" y="140"/>
                </a:cubicBezTo>
                <a:cubicBezTo>
                  <a:pt x="126" y="147"/>
                  <a:pt x="126" y="147"/>
                  <a:pt x="126" y="147"/>
                </a:cubicBezTo>
                <a:cubicBezTo>
                  <a:pt x="126" y="149"/>
                  <a:pt x="124" y="150"/>
                  <a:pt x="123" y="150"/>
                </a:cubicBezTo>
                <a:cubicBezTo>
                  <a:pt x="122" y="150"/>
                  <a:pt x="120" y="149"/>
                  <a:pt x="120" y="147"/>
                </a:cubicBezTo>
                <a:cubicBezTo>
                  <a:pt x="120" y="140"/>
                  <a:pt x="120" y="140"/>
                  <a:pt x="120" y="140"/>
                </a:cubicBezTo>
                <a:cubicBezTo>
                  <a:pt x="117" y="141"/>
                  <a:pt x="115" y="144"/>
                  <a:pt x="115" y="147"/>
                </a:cubicBezTo>
                <a:cubicBezTo>
                  <a:pt x="115" y="151"/>
                  <a:pt x="119" y="155"/>
                  <a:pt x="123" y="155"/>
                </a:cubicBezTo>
                <a:cubicBezTo>
                  <a:pt x="127" y="155"/>
                  <a:pt x="131" y="151"/>
                  <a:pt x="131" y="147"/>
                </a:cubicBezTo>
                <a:close/>
                <a:moveTo>
                  <a:pt x="144" y="46"/>
                </a:moveTo>
                <a:cubicBezTo>
                  <a:pt x="127" y="46"/>
                  <a:pt x="127" y="46"/>
                  <a:pt x="127" y="46"/>
                </a:cubicBezTo>
                <a:cubicBezTo>
                  <a:pt x="127" y="51"/>
                  <a:pt x="127" y="51"/>
                  <a:pt x="127" y="51"/>
                </a:cubicBezTo>
                <a:cubicBezTo>
                  <a:pt x="127" y="52"/>
                  <a:pt x="126" y="53"/>
                  <a:pt x="125" y="53"/>
                </a:cubicBezTo>
                <a:cubicBezTo>
                  <a:pt x="123" y="53"/>
                  <a:pt x="122" y="52"/>
                  <a:pt x="122" y="51"/>
                </a:cubicBezTo>
                <a:cubicBezTo>
                  <a:pt x="122" y="46"/>
                  <a:pt x="122" y="46"/>
                  <a:pt x="122" y="46"/>
                </a:cubicBezTo>
                <a:cubicBezTo>
                  <a:pt x="105" y="46"/>
                  <a:pt x="105" y="46"/>
                  <a:pt x="105" y="46"/>
                </a:cubicBezTo>
                <a:cubicBezTo>
                  <a:pt x="105" y="51"/>
                  <a:pt x="105" y="51"/>
                  <a:pt x="105" y="51"/>
                </a:cubicBezTo>
                <a:cubicBezTo>
                  <a:pt x="105" y="52"/>
                  <a:pt x="104" y="53"/>
                  <a:pt x="102" y="53"/>
                </a:cubicBezTo>
                <a:cubicBezTo>
                  <a:pt x="101" y="53"/>
                  <a:pt x="100" y="52"/>
                  <a:pt x="100" y="51"/>
                </a:cubicBezTo>
                <a:cubicBezTo>
                  <a:pt x="100" y="46"/>
                  <a:pt x="100" y="46"/>
                  <a:pt x="100" y="46"/>
                </a:cubicBezTo>
                <a:cubicBezTo>
                  <a:pt x="83" y="46"/>
                  <a:pt x="83" y="46"/>
                  <a:pt x="83" y="46"/>
                </a:cubicBezTo>
                <a:cubicBezTo>
                  <a:pt x="83" y="51"/>
                  <a:pt x="83" y="51"/>
                  <a:pt x="83" y="51"/>
                </a:cubicBezTo>
                <a:cubicBezTo>
                  <a:pt x="83" y="52"/>
                  <a:pt x="81" y="53"/>
                  <a:pt x="80" y="53"/>
                </a:cubicBezTo>
                <a:cubicBezTo>
                  <a:pt x="79" y="53"/>
                  <a:pt x="77" y="52"/>
                  <a:pt x="77" y="51"/>
                </a:cubicBezTo>
                <a:cubicBezTo>
                  <a:pt x="77" y="46"/>
                  <a:pt x="77" y="46"/>
                  <a:pt x="77" y="46"/>
                </a:cubicBezTo>
                <a:cubicBezTo>
                  <a:pt x="60" y="46"/>
                  <a:pt x="60" y="46"/>
                  <a:pt x="60" y="46"/>
                </a:cubicBezTo>
                <a:cubicBezTo>
                  <a:pt x="60" y="51"/>
                  <a:pt x="60" y="51"/>
                  <a:pt x="60" y="51"/>
                </a:cubicBezTo>
                <a:cubicBezTo>
                  <a:pt x="60" y="52"/>
                  <a:pt x="59" y="53"/>
                  <a:pt x="58" y="53"/>
                </a:cubicBezTo>
                <a:cubicBezTo>
                  <a:pt x="56" y="53"/>
                  <a:pt x="55" y="52"/>
                  <a:pt x="55" y="51"/>
                </a:cubicBezTo>
                <a:cubicBezTo>
                  <a:pt x="55" y="46"/>
                  <a:pt x="55" y="46"/>
                  <a:pt x="55" y="46"/>
                </a:cubicBezTo>
                <a:cubicBezTo>
                  <a:pt x="38" y="46"/>
                  <a:pt x="38" y="46"/>
                  <a:pt x="38" y="46"/>
                </a:cubicBezTo>
                <a:cubicBezTo>
                  <a:pt x="38" y="51"/>
                  <a:pt x="38" y="51"/>
                  <a:pt x="38" y="51"/>
                </a:cubicBezTo>
                <a:cubicBezTo>
                  <a:pt x="38" y="52"/>
                  <a:pt x="37" y="53"/>
                  <a:pt x="35" y="53"/>
                </a:cubicBezTo>
                <a:cubicBezTo>
                  <a:pt x="34" y="53"/>
                  <a:pt x="33" y="52"/>
                  <a:pt x="33" y="51"/>
                </a:cubicBezTo>
                <a:cubicBezTo>
                  <a:pt x="33" y="46"/>
                  <a:pt x="33" y="46"/>
                  <a:pt x="33" y="46"/>
                </a:cubicBezTo>
                <a:cubicBezTo>
                  <a:pt x="16" y="46"/>
                  <a:pt x="16" y="46"/>
                  <a:pt x="16" y="46"/>
                </a:cubicBezTo>
                <a:cubicBezTo>
                  <a:pt x="19" y="126"/>
                  <a:pt x="19" y="126"/>
                  <a:pt x="19" y="126"/>
                </a:cubicBezTo>
                <a:cubicBezTo>
                  <a:pt x="19" y="131"/>
                  <a:pt x="22" y="134"/>
                  <a:pt x="27" y="134"/>
                </a:cubicBezTo>
                <a:cubicBezTo>
                  <a:pt x="55" y="134"/>
                  <a:pt x="55" y="134"/>
                  <a:pt x="55" y="134"/>
                </a:cubicBezTo>
                <a:cubicBezTo>
                  <a:pt x="55" y="120"/>
                  <a:pt x="55" y="120"/>
                  <a:pt x="55" y="120"/>
                </a:cubicBezTo>
                <a:cubicBezTo>
                  <a:pt x="55" y="118"/>
                  <a:pt x="56" y="117"/>
                  <a:pt x="58" y="117"/>
                </a:cubicBezTo>
                <a:cubicBezTo>
                  <a:pt x="59" y="117"/>
                  <a:pt x="60" y="118"/>
                  <a:pt x="60" y="120"/>
                </a:cubicBezTo>
                <a:cubicBezTo>
                  <a:pt x="60" y="131"/>
                  <a:pt x="60" y="131"/>
                  <a:pt x="60" y="131"/>
                </a:cubicBezTo>
                <a:cubicBezTo>
                  <a:pt x="100" y="131"/>
                  <a:pt x="100" y="131"/>
                  <a:pt x="100" y="131"/>
                </a:cubicBezTo>
                <a:cubicBezTo>
                  <a:pt x="100" y="120"/>
                  <a:pt x="100" y="120"/>
                  <a:pt x="100" y="120"/>
                </a:cubicBezTo>
                <a:cubicBezTo>
                  <a:pt x="100" y="118"/>
                  <a:pt x="101" y="117"/>
                  <a:pt x="102" y="117"/>
                </a:cubicBezTo>
                <a:cubicBezTo>
                  <a:pt x="104" y="117"/>
                  <a:pt x="105" y="118"/>
                  <a:pt x="105" y="120"/>
                </a:cubicBezTo>
                <a:cubicBezTo>
                  <a:pt x="105" y="134"/>
                  <a:pt x="105" y="134"/>
                  <a:pt x="105" y="134"/>
                </a:cubicBezTo>
                <a:cubicBezTo>
                  <a:pt x="133" y="134"/>
                  <a:pt x="133" y="134"/>
                  <a:pt x="133" y="134"/>
                </a:cubicBezTo>
                <a:cubicBezTo>
                  <a:pt x="138" y="134"/>
                  <a:pt x="141" y="131"/>
                  <a:pt x="141" y="126"/>
                </a:cubicBezTo>
                <a:lnTo>
                  <a:pt x="144" y="46"/>
                </a:lnTo>
                <a:close/>
                <a:moveTo>
                  <a:pt x="148" y="31"/>
                </a:moveTo>
                <a:cubicBezTo>
                  <a:pt x="148" y="13"/>
                  <a:pt x="148" y="13"/>
                  <a:pt x="148" y="13"/>
                </a:cubicBezTo>
                <a:cubicBezTo>
                  <a:pt x="148" y="9"/>
                  <a:pt x="144" y="5"/>
                  <a:pt x="140" y="5"/>
                </a:cubicBezTo>
                <a:cubicBezTo>
                  <a:pt x="20" y="5"/>
                  <a:pt x="20" y="5"/>
                  <a:pt x="20" y="5"/>
                </a:cubicBezTo>
                <a:cubicBezTo>
                  <a:pt x="16" y="5"/>
                  <a:pt x="12" y="9"/>
                  <a:pt x="12" y="13"/>
                </a:cubicBezTo>
                <a:cubicBezTo>
                  <a:pt x="12" y="31"/>
                  <a:pt x="12" y="31"/>
                  <a:pt x="12" y="31"/>
                </a:cubicBezTo>
                <a:cubicBezTo>
                  <a:pt x="20" y="31"/>
                  <a:pt x="20" y="31"/>
                  <a:pt x="20" y="31"/>
                </a:cubicBezTo>
                <a:cubicBezTo>
                  <a:pt x="21" y="31"/>
                  <a:pt x="22" y="32"/>
                  <a:pt x="22" y="34"/>
                </a:cubicBezTo>
                <a:cubicBezTo>
                  <a:pt x="22" y="35"/>
                  <a:pt x="21" y="36"/>
                  <a:pt x="20" y="36"/>
                </a:cubicBezTo>
                <a:cubicBezTo>
                  <a:pt x="12" y="36"/>
                  <a:pt x="12" y="36"/>
                  <a:pt x="12" y="36"/>
                </a:cubicBezTo>
                <a:cubicBezTo>
                  <a:pt x="12" y="41"/>
                  <a:pt x="12" y="41"/>
                  <a:pt x="12" y="41"/>
                </a:cubicBezTo>
                <a:cubicBezTo>
                  <a:pt x="148" y="41"/>
                  <a:pt x="148" y="41"/>
                  <a:pt x="148" y="41"/>
                </a:cubicBezTo>
                <a:cubicBezTo>
                  <a:pt x="148" y="36"/>
                  <a:pt x="148" y="36"/>
                  <a:pt x="148" y="36"/>
                </a:cubicBezTo>
                <a:cubicBezTo>
                  <a:pt x="30" y="36"/>
                  <a:pt x="30" y="36"/>
                  <a:pt x="30" y="36"/>
                </a:cubicBezTo>
                <a:cubicBezTo>
                  <a:pt x="29" y="36"/>
                  <a:pt x="28" y="35"/>
                  <a:pt x="28" y="34"/>
                </a:cubicBezTo>
                <a:cubicBezTo>
                  <a:pt x="28" y="32"/>
                  <a:pt x="29" y="31"/>
                  <a:pt x="30" y="31"/>
                </a:cubicBezTo>
                <a:cubicBezTo>
                  <a:pt x="148" y="31"/>
                  <a:pt x="148" y="31"/>
                  <a:pt x="148" y="3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76" name="Freeform 475">
            <a:extLst>
              <a:ext uri="{FF2B5EF4-FFF2-40B4-BE49-F238E27FC236}">
                <a16:creationId xmlns:a16="http://schemas.microsoft.com/office/drawing/2014/main" xmlns="" id="{7005B859-7AB3-4F08-A99C-1D3C61D049F7}"/>
              </a:ext>
            </a:extLst>
          </p:cNvPr>
          <p:cNvSpPr>
            <a:spLocks noEditPoints="1"/>
          </p:cNvSpPr>
          <p:nvPr/>
        </p:nvSpPr>
        <p:spPr bwMode="auto">
          <a:xfrm>
            <a:off x="2601913" y="5938838"/>
            <a:ext cx="301625" cy="550863"/>
          </a:xfrm>
          <a:custGeom>
            <a:avLst/>
            <a:gdLst>
              <a:gd name="T0" fmla="*/ 86 w 88"/>
              <a:gd name="T1" fmla="*/ 86 h 160"/>
              <a:gd name="T2" fmla="*/ 88 w 88"/>
              <a:gd name="T3" fmla="*/ 13 h 160"/>
              <a:gd name="T4" fmla="*/ 73 w 88"/>
              <a:gd name="T5" fmla="*/ 0 h 160"/>
              <a:gd name="T6" fmla="*/ 2 w 88"/>
              <a:gd name="T7" fmla="*/ 10 h 160"/>
              <a:gd name="T8" fmla="*/ 2 w 88"/>
              <a:gd name="T9" fmla="*/ 15 h 160"/>
              <a:gd name="T10" fmla="*/ 0 w 88"/>
              <a:gd name="T11" fmla="*/ 89 h 160"/>
              <a:gd name="T12" fmla="*/ 2 w 88"/>
              <a:gd name="T13" fmla="*/ 102 h 160"/>
              <a:gd name="T14" fmla="*/ 2 w 88"/>
              <a:gd name="T15" fmla="*/ 107 h 160"/>
              <a:gd name="T16" fmla="*/ 34 w 88"/>
              <a:gd name="T17" fmla="*/ 117 h 160"/>
              <a:gd name="T18" fmla="*/ 37 w 88"/>
              <a:gd name="T19" fmla="*/ 160 h 160"/>
              <a:gd name="T20" fmla="*/ 53 w 88"/>
              <a:gd name="T21" fmla="*/ 157 h 160"/>
              <a:gd name="T22" fmla="*/ 73 w 88"/>
              <a:gd name="T23" fmla="*/ 117 h 160"/>
              <a:gd name="T24" fmla="*/ 88 w 88"/>
              <a:gd name="T25" fmla="*/ 104 h 160"/>
              <a:gd name="T26" fmla="*/ 86 w 88"/>
              <a:gd name="T27" fmla="*/ 91 h 160"/>
              <a:gd name="T28" fmla="*/ 15 w 88"/>
              <a:gd name="T29" fmla="*/ 5 h 160"/>
              <a:gd name="T30" fmla="*/ 80 w 88"/>
              <a:gd name="T31" fmla="*/ 10 h 160"/>
              <a:gd name="T32" fmla="*/ 15 w 88"/>
              <a:gd name="T33" fmla="*/ 5 h 160"/>
              <a:gd name="T34" fmla="*/ 71 w 88"/>
              <a:gd name="T35" fmla="*/ 42 h 160"/>
              <a:gd name="T36" fmla="*/ 20 w 88"/>
              <a:gd name="T37" fmla="*/ 45 h 160"/>
              <a:gd name="T38" fmla="*/ 17 w 88"/>
              <a:gd name="T39" fmla="*/ 15 h 160"/>
              <a:gd name="T40" fmla="*/ 48 w 88"/>
              <a:gd name="T41" fmla="*/ 155 h 160"/>
              <a:gd name="T42" fmla="*/ 40 w 88"/>
              <a:gd name="T43" fmla="*/ 117 h 160"/>
              <a:gd name="T44" fmla="*/ 48 w 88"/>
              <a:gd name="T45" fmla="*/ 155 h 160"/>
              <a:gd name="T46" fmla="*/ 15 w 88"/>
              <a:gd name="T47" fmla="*/ 112 h 160"/>
              <a:gd name="T48" fmla="*/ 80 w 88"/>
              <a:gd name="T49" fmla="*/ 107 h 160"/>
              <a:gd name="T50" fmla="*/ 81 w 88"/>
              <a:gd name="T51" fmla="*/ 86 h 160"/>
              <a:gd name="T52" fmla="*/ 22 w 88"/>
              <a:gd name="T53" fmla="*/ 89 h 160"/>
              <a:gd name="T54" fmla="*/ 81 w 88"/>
              <a:gd name="T55" fmla="*/ 91 h 160"/>
              <a:gd name="T56" fmla="*/ 7 w 88"/>
              <a:gd name="T57" fmla="*/ 102 h 160"/>
              <a:gd name="T58" fmla="*/ 15 w 88"/>
              <a:gd name="T59" fmla="*/ 91 h 160"/>
              <a:gd name="T60" fmla="*/ 15 w 88"/>
              <a:gd name="T61" fmla="*/ 86 h 160"/>
              <a:gd name="T62" fmla="*/ 7 w 88"/>
              <a:gd name="T63" fmla="*/ 15 h 160"/>
              <a:gd name="T64" fmla="*/ 12 w 88"/>
              <a:gd name="T65" fmla="*/ 42 h 160"/>
              <a:gd name="T66" fmla="*/ 68 w 88"/>
              <a:gd name="T67" fmla="*/ 50 h 160"/>
              <a:gd name="T68" fmla="*/ 76 w 88"/>
              <a:gd name="T69" fmla="*/ 15 h 160"/>
              <a:gd name="T70" fmla="*/ 81 w 88"/>
              <a:gd name="T71" fmla="*/ 86 h 160"/>
              <a:gd name="T72" fmla="*/ 31 w 88"/>
              <a:gd name="T73" fmla="*/ 68 h 160"/>
              <a:gd name="T74" fmla="*/ 57 w 88"/>
              <a:gd name="T75" fmla="*/ 68 h 160"/>
              <a:gd name="T76" fmla="*/ 44 w 88"/>
              <a:gd name="T77" fmla="*/ 76 h 160"/>
              <a:gd name="T78" fmla="*/ 44 w 88"/>
              <a:gd name="T79" fmla="*/ 60 h 160"/>
              <a:gd name="T80" fmla="*/ 44 w 88"/>
              <a:gd name="T81" fmla="*/ 76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88" h="160">
                <a:moveTo>
                  <a:pt x="88" y="89"/>
                </a:moveTo>
                <a:cubicBezTo>
                  <a:pt x="88" y="87"/>
                  <a:pt x="87" y="87"/>
                  <a:pt x="86" y="86"/>
                </a:cubicBezTo>
                <a:cubicBezTo>
                  <a:pt x="86" y="15"/>
                  <a:pt x="86" y="15"/>
                  <a:pt x="86" y="15"/>
                </a:cubicBezTo>
                <a:cubicBezTo>
                  <a:pt x="87" y="15"/>
                  <a:pt x="88" y="14"/>
                  <a:pt x="88" y="13"/>
                </a:cubicBezTo>
                <a:cubicBezTo>
                  <a:pt x="88" y="12"/>
                  <a:pt x="87" y="11"/>
                  <a:pt x="86" y="10"/>
                </a:cubicBezTo>
                <a:cubicBezTo>
                  <a:pt x="85" y="4"/>
                  <a:pt x="79" y="0"/>
                  <a:pt x="73" y="0"/>
                </a:cubicBezTo>
                <a:cubicBezTo>
                  <a:pt x="15" y="0"/>
                  <a:pt x="15" y="0"/>
                  <a:pt x="15" y="0"/>
                </a:cubicBezTo>
                <a:cubicBezTo>
                  <a:pt x="8" y="0"/>
                  <a:pt x="3" y="4"/>
                  <a:pt x="2" y="10"/>
                </a:cubicBezTo>
                <a:cubicBezTo>
                  <a:pt x="1" y="11"/>
                  <a:pt x="0" y="12"/>
                  <a:pt x="0" y="13"/>
                </a:cubicBezTo>
                <a:cubicBezTo>
                  <a:pt x="0" y="14"/>
                  <a:pt x="1" y="15"/>
                  <a:pt x="2" y="15"/>
                </a:cubicBezTo>
                <a:cubicBezTo>
                  <a:pt x="2" y="86"/>
                  <a:pt x="2" y="86"/>
                  <a:pt x="2" y="86"/>
                </a:cubicBezTo>
                <a:cubicBezTo>
                  <a:pt x="1" y="87"/>
                  <a:pt x="0" y="87"/>
                  <a:pt x="0" y="89"/>
                </a:cubicBezTo>
                <a:cubicBezTo>
                  <a:pt x="0" y="90"/>
                  <a:pt x="1" y="91"/>
                  <a:pt x="2" y="91"/>
                </a:cubicBezTo>
                <a:cubicBezTo>
                  <a:pt x="2" y="102"/>
                  <a:pt x="2" y="102"/>
                  <a:pt x="2" y="102"/>
                </a:cubicBezTo>
                <a:cubicBezTo>
                  <a:pt x="1" y="102"/>
                  <a:pt x="0" y="103"/>
                  <a:pt x="0" y="104"/>
                </a:cubicBezTo>
                <a:cubicBezTo>
                  <a:pt x="0" y="105"/>
                  <a:pt x="1" y="106"/>
                  <a:pt x="2" y="107"/>
                </a:cubicBezTo>
                <a:cubicBezTo>
                  <a:pt x="3" y="113"/>
                  <a:pt x="8" y="117"/>
                  <a:pt x="15" y="117"/>
                </a:cubicBezTo>
                <a:cubicBezTo>
                  <a:pt x="34" y="117"/>
                  <a:pt x="34" y="117"/>
                  <a:pt x="34" y="117"/>
                </a:cubicBezTo>
                <a:cubicBezTo>
                  <a:pt x="34" y="157"/>
                  <a:pt x="34" y="157"/>
                  <a:pt x="34" y="157"/>
                </a:cubicBezTo>
                <a:cubicBezTo>
                  <a:pt x="34" y="159"/>
                  <a:pt x="36" y="160"/>
                  <a:pt x="37" y="160"/>
                </a:cubicBezTo>
                <a:cubicBezTo>
                  <a:pt x="51" y="160"/>
                  <a:pt x="51" y="160"/>
                  <a:pt x="51" y="160"/>
                </a:cubicBezTo>
                <a:cubicBezTo>
                  <a:pt x="52" y="160"/>
                  <a:pt x="53" y="159"/>
                  <a:pt x="53" y="157"/>
                </a:cubicBezTo>
                <a:cubicBezTo>
                  <a:pt x="53" y="117"/>
                  <a:pt x="53" y="117"/>
                  <a:pt x="53" y="117"/>
                </a:cubicBezTo>
                <a:cubicBezTo>
                  <a:pt x="73" y="117"/>
                  <a:pt x="73" y="117"/>
                  <a:pt x="73" y="117"/>
                </a:cubicBezTo>
                <a:cubicBezTo>
                  <a:pt x="79" y="117"/>
                  <a:pt x="85" y="113"/>
                  <a:pt x="86" y="107"/>
                </a:cubicBezTo>
                <a:cubicBezTo>
                  <a:pt x="87" y="106"/>
                  <a:pt x="88" y="105"/>
                  <a:pt x="88" y="104"/>
                </a:cubicBezTo>
                <a:cubicBezTo>
                  <a:pt x="88" y="103"/>
                  <a:pt x="87" y="102"/>
                  <a:pt x="86" y="102"/>
                </a:cubicBezTo>
                <a:cubicBezTo>
                  <a:pt x="86" y="91"/>
                  <a:pt x="86" y="91"/>
                  <a:pt x="86" y="91"/>
                </a:cubicBezTo>
                <a:cubicBezTo>
                  <a:pt x="87" y="91"/>
                  <a:pt x="88" y="90"/>
                  <a:pt x="88" y="89"/>
                </a:cubicBezTo>
                <a:close/>
                <a:moveTo>
                  <a:pt x="15" y="5"/>
                </a:moveTo>
                <a:cubicBezTo>
                  <a:pt x="73" y="5"/>
                  <a:pt x="73" y="5"/>
                  <a:pt x="73" y="5"/>
                </a:cubicBezTo>
                <a:cubicBezTo>
                  <a:pt x="76" y="5"/>
                  <a:pt x="79" y="7"/>
                  <a:pt x="80" y="10"/>
                </a:cubicBezTo>
                <a:cubicBezTo>
                  <a:pt x="7" y="10"/>
                  <a:pt x="7" y="10"/>
                  <a:pt x="7" y="10"/>
                </a:cubicBezTo>
                <a:cubicBezTo>
                  <a:pt x="8" y="7"/>
                  <a:pt x="11" y="5"/>
                  <a:pt x="15" y="5"/>
                </a:cubicBezTo>
                <a:close/>
                <a:moveTo>
                  <a:pt x="71" y="15"/>
                </a:moveTo>
                <a:cubicBezTo>
                  <a:pt x="71" y="42"/>
                  <a:pt x="71" y="42"/>
                  <a:pt x="71" y="42"/>
                </a:cubicBezTo>
                <a:cubicBezTo>
                  <a:pt x="71" y="44"/>
                  <a:pt x="69" y="45"/>
                  <a:pt x="68" y="45"/>
                </a:cubicBezTo>
                <a:cubicBezTo>
                  <a:pt x="20" y="45"/>
                  <a:pt x="20" y="45"/>
                  <a:pt x="20" y="45"/>
                </a:cubicBezTo>
                <a:cubicBezTo>
                  <a:pt x="18" y="45"/>
                  <a:pt x="17" y="44"/>
                  <a:pt x="17" y="42"/>
                </a:cubicBezTo>
                <a:cubicBezTo>
                  <a:pt x="17" y="15"/>
                  <a:pt x="17" y="15"/>
                  <a:pt x="17" y="15"/>
                </a:cubicBezTo>
                <a:lnTo>
                  <a:pt x="71" y="15"/>
                </a:lnTo>
                <a:close/>
                <a:moveTo>
                  <a:pt x="48" y="155"/>
                </a:moveTo>
                <a:cubicBezTo>
                  <a:pt x="40" y="155"/>
                  <a:pt x="40" y="155"/>
                  <a:pt x="40" y="155"/>
                </a:cubicBezTo>
                <a:cubicBezTo>
                  <a:pt x="40" y="117"/>
                  <a:pt x="40" y="117"/>
                  <a:pt x="40" y="117"/>
                </a:cubicBezTo>
                <a:cubicBezTo>
                  <a:pt x="48" y="117"/>
                  <a:pt x="48" y="117"/>
                  <a:pt x="48" y="117"/>
                </a:cubicBezTo>
                <a:lnTo>
                  <a:pt x="48" y="155"/>
                </a:lnTo>
                <a:close/>
                <a:moveTo>
                  <a:pt x="73" y="112"/>
                </a:moveTo>
                <a:cubicBezTo>
                  <a:pt x="15" y="112"/>
                  <a:pt x="15" y="112"/>
                  <a:pt x="15" y="112"/>
                </a:cubicBezTo>
                <a:cubicBezTo>
                  <a:pt x="11" y="112"/>
                  <a:pt x="8" y="110"/>
                  <a:pt x="7" y="107"/>
                </a:cubicBezTo>
                <a:cubicBezTo>
                  <a:pt x="80" y="107"/>
                  <a:pt x="80" y="107"/>
                  <a:pt x="80" y="107"/>
                </a:cubicBezTo>
                <a:cubicBezTo>
                  <a:pt x="79" y="110"/>
                  <a:pt x="76" y="112"/>
                  <a:pt x="73" y="112"/>
                </a:cubicBezTo>
                <a:close/>
                <a:moveTo>
                  <a:pt x="81" y="86"/>
                </a:moveTo>
                <a:cubicBezTo>
                  <a:pt x="25" y="86"/>
                  <a:pt x="25" y="86"/>
                  <a:pt x="25" y="86"/>
                </a:cubicBezTo>
                <a:cubicBezTo>
                  <a:pt x="24" y="86"/>
                  <a:pt x="22" y="87"/>
                  <a:pt x="22" y="89"/>
                </a:cubicBezTo>
                <a:cubicBezTo>
                  <a:pt x="22" y="90"/>
                  <a:pt x="24" y="91"/>
                  <a:pt x="25" y="91"/>
                </a:cubicBezTo>
                <a:cubicBezTo>
                  <a:pt x="81" y="91"/>
                  <a:pt x="81" y="91"/>
                  <a:pt x="81" y="91"/>
                </a:cubicBezTo>
                <a:cubicBezTo>
                  <a:pt x="81" y="102"/>
                  <a:pt x="81" y="102"/>
                  <a:pt x="81" y="102"/>
                </a:cubicBezTo>
                <a:cubicBezTo>
                  <a:pt x="7" y="102"/>
                  <a:pt x="7" y="102"/>
                  <a:pt x="7" y="102"/>
                </a:cubicBezTo>
                <a:cubicBezTo>
                  <a:pt x="7" y="91"/>
                  <a:pt x="7" y="91"/>
                  <a:pt x="7" y="91"/>
                </a:cubicBezTo>
                <a:cubicBezTo>
                  <a:pt x="15" y="91"/>
                  <a:pt x="15" y="91"/>
                  <a:pt x="15" y="91"/>
                </a:cubicBezTo>
                <a:cubicBezTo>
                  <a:pt x="16" y="91"/>
                  <a:pt x="17" y="90"/>
                  <a:pt x="17" y="89"/>
                </a:cubicBezTo>
                <a:cubicBezTo>
                  <a:pt x="17" y="87"/>
                  <a:pt x="16" y="86"/>
                  <a:pt x="15" y="86"/>
                </a:cubicBezTo>
                <a:cubicBezTo>
                  <a:pt x="7" y="86"/>
                  <a:pt x="7" y="86"/>
                  <a:pt x="7" y="86"/>
                </a:cubicBezTo>
                <a:cubicBezTo>
                  <a:pt x="7" y="15"/>
                  <a:pt x="7" y="15"/>
                  <a:pt x="7" y="15"/>
                </a:cubicBezTo>
                <a:cubicBezTo>
                  <a:pt x="12" y="15"/>
                  <a:pt x="12" y="15"/>
                  <a:pt x="12" y="15"/>
                </a:cubicBezTo>
                <a:cubicBezTo>
                  <a:pt x="12" y="42"/>
                  <a:pt x="12" y="42"/>
                  <a:pt x="12" y="42"/>
                </a:cubicBezTo>
                <a:cubicBezTo>
                  <a:pt x="12" y="46"/>
                  <a:pt x="16" y="50"/>
                  <a:pt x="20" y="50"/>
                </a:cubicBezTo>
                <a:cubicBezTo>
                  <a:pt x="68" y="50"/>
                  <a:pt x="68" y="50"/>
                  <a:pt x="68" y="50"/>
                </a:cubicBezTo>
                <a:cubicBezTo>
                  <a:pt x="72" y="50"/>
                  <a:pt x="76" y="46"/>
                  <a:pt x="76" y="42"/>
                </a:cubicBezTo>
                <a:cubicBezTo>
                  <a:pt x="76" y="15"/>
                  <a:pt x="76" y="15"/>
                  <a:pt x="76" y="15"/>
                </a:cubicBezTo>
                <a:cubicBezTo>
                  <a:pt x="81" y="15"/>
                  <a:pt x="81" y="15"/>
                  <a:pt x="81" y="15"/>
                </a:cubicBezTo>
                <a:cubicBezTo>
                  <a:pt x="81" y="86"/>
                  <a:pt x="81" y="86"/>
                  <a:pt x="81" y="86"/>
                </a:cubicBezTo>
                <a:close/>
                <a:moveTo>
                  <a:pt x="44" y="55"/>
                </a:moveTo>
                <a:cubicBezTo>
                  <a:pt x="37" y="55"/>
                  <a:pt x="31" y="61"/>
                  <a:pt x="31" y="68"/>
                </a:cubicBezTo>
                <a:cubicBezTo>
                  <a:pt x="31" y="75"/>
                  <a:pt x="37" y="81"/>
                  <a:pt x="44" y="81"/>
                </a:cubicBezTo>
                <a:cubicBezTo>
                  <a:pt x="51" y="81"/>
                  <a:pt x="57" y="75"/>
                  <a:pt x="57" y="68"/>
                </a:cubicBezTo>
                <a:cubicBezTo>
                  <a:pt x="57" y="61"/>
                  <a:pt x="51" y="55"/>
                  <a:pt x="44" y="55"/>
                </a:cubicBezTo>
                <a:close/>
                <a:moveTo>
                  <a:pt x="44" y="76"/>
                </a:moveTo>
                <a:cubicBezTo>
                  <a:pt x="40" y="76"/>
                  <a:pt x="36" y="72"/>
                  <a:pt x="36" y="68"/>
                </a:cubicBezTo>
                <a:cubicBezTo>
                  <a:pt x="36" y="64"/>
                  <a:pt x="40" y="60"/>
                  <a:pt x="44" y="60"/>
                </a:cubicBezTo>
                <a:cubicBezTo>
                  <a:pt x="48" y="60"/>
                  <a:pt x="52" y="64"/>
                  <a:pt x="52" y="68"/>
                </a:cubicBezTo>
                <a:cubicBezTo>
                  <a:pt x="52" y="72"/>
                  <a:pt x="48" y="76"/>
                  <a:pt x="44" y="7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77" name="Freeform 476">
            <a:extLst>
              <a:ext uri="{FF2B5EF4-FFF2-40B4-BE49-F238E27FC236}">
                <a16:creationId xmlns:a16="http://schemas.microsoft.com/office/drawing/2014/main" xmlns="" id="{85247CB7-97CD-495E-A5E0-CC5AA5D233BE}"/>
              </a:ext>
            </a:extLst>
          </p:cNvPr>
          <p:cNvSpPr>
            <a:spLocks noEditPoints="1"/>
          </p:cNvSpPr>
          <p:nvPr/>
        </p:nvSpPr>
        <p:spPr bwMode="auto">
          <a:xfrm>
            <a:off x="3462338" y="365125"/>
            <a:ext cx="488950" cy="550863"/>
          </a:xfrm>
          <a:custGeom>
            <a:avLst/>
            <a:gdLst>
              <a:gd name="T0" fmla="*/ 140 w 143"/>
              <a:gd name="T1" fmla="*/ 28 h 160"/>
              <a:gd name="T2" fmla="*/ 136 w 143"/>
              <a:gd name="T3" fmla="*/ 12 h 160"/>
              <a:gd name="T4" fmla="*/ 120 w 143"/>
              <a:gd name="T5" fmla="*/ 12 h 160"/>
              <a:gd name="T6" fmla="*/ 96 w 143"/>
              <a:gd name="T7" fmla="*/ 8 h 160"/>
              <a:gd name="T8" fmla="*/ 78 w 143"/>
              <a:gd name="T9" fmla="*/ 0 h 160"/>
              <a:gd name="T10" fmla="*/ 46 w 143"/>
              <a:gd name="T11" fmla="*/ 12 h 160"/>
              <a:gd name="T12" fmla="*/ 31 w 143"/>
              <a:gd name="T13" fmla="*/ 12 h 160"/>
              <a:gd name="T14" fmla="*/ 7 w 143"/>
              <a:gd name="T15" fmla="*/ 8 h 160"/>
              <a:gd name="T16" fmla="*/ 0 w 143"/>
              <a:gd name="T17" fmla="*/ 25 h 160"/>
              <a:gd name="T18" fmla="*/ 15 w 143"/>
              <a:gd name="T19" fmla="*/ 31 h 160"/>
              <a:gd name="T20" fmla="*/ 36 w 143"/>
              <a:gd name="T21" fmla="*/ 28 h 160"/>
              <a:gd name="T22" fmla="*/ 62 w 143"/>
              <a:gd name="T23" fmla="*/ 28 h 160"/>
              <a:gd name="T24" fmla="*/ 39 w 143"/>
              <a:gd name="T25" fmla="*/ 36 h 160"/>
              <a:gd name="T26" fmla="*/ 22 w 143"/>
              <a:gd name="T27" fmla="*/ 44 h 160"/>
              <a:gd name="T28" fmla="*/ 3 w 143"/>
              <a:gd name="T29" fmla="*/ 48 h 160"/>
              <a:gd name="T30" fmla="*/ 12 w 143"/>
              <a:gd name="T31" fmla="*/ 64 h 160"/>
              <a:gd name="T32" fmla="*/ 17 w 143"/>
              <a:gd name="T33" fmla="*/ 64 h 160"/>
              <a:gd name="T34" fmla="*/ 41 w 143"/>
              <a:gd name="T35" fmla="*/ 65 h 160"/>
              <a:gd name="T36" fmla="*/ 67 w 143"/>
              <a:gd name="T37" fmla="*/ 5 h 160"/>
              <a:gd name="T38" fmla="*/ 52 w 143"/>
              <a:gd name="T39" fmla="*/ 71 h 160"/>
              <a:gd name="T40" fmla="*/ 62 w 143"/>
              <a:gd name="T41" fmla="*/ 157 h 160"/>
              <a:gd name="T42" fmla="*/ 81 w 143"/>
              <a:gd name="T43" fmla="*/ 126 h 160"/>
              <a:gd name="T44" fmla="*/ 89 w 143"/>
              <a:gd name="T45" fmla="*/ 69 h 160"/>
              <a:gd name="T46" fmla="*/ 102 w 143"/>
              <a:gd name="T47" fmla="*/ 65 h 160"/>
              <a:gd name="T48" fmla="*/ 126 w 143"/>
              <a:gd name="T49" fmla="*/ 64 h 160"/>
              <a:gd name="T50" fmla="*/ 131 w 143"/>
              <a:gd name="T51" fmla="*/ 64 h 160"/>
              <a:gd name="T52" fmla="*/ 140 w 143"/>
              <a:gd name="T53" fmla="*/ 48 h 160"/>
              <a:gd name="T54" fmla="*/ 120 w 143"/>
              <a:gd name="T55" fmla="*/ 44 h 160"/>
              <a:gd name="T56" fmla="*/ 104 w 143"/>
              <a:gd name="T57" fmla="*/ 36 h 160"/>
              <a:gd name="T58" fmla="*/ 81 w 143"/>
              <a:gd name="T59" fmla="*/ 28 h 160"/>
              <a:gd name="T60" fmla="*/ 107 w 143"/>
              <a:gd name="T61" fmla="*/ 28 h 160"/>
              <a:gd name="T62" fmla="*/ 128 w 143"/>
              <a:gd name="T63" fmla="*/ 31 h 160"/>
              <a:gd name="T64" fmla="*/ 41 w 143"/>
              <a:gd name="T65" fmla="*/ 48 h 160"/>
              <a:gd name="T66" fmla="*/ 15 w 143"/>
              <a:gd name="T67" fmla="*/ 41 h 160"/>
              <a:gd name="T68" fmla="*/ 12 w 143"/>
              <a:gd name="T69" fmla="*/ 44 h 160"/>
              <a:gd name="T70" fmla="*/ 62 w 143"/>
              <a:gd name="T71" fmla="*/ 53 h 160"/>
              <a:gd name="T72" fmla="*/ 41 w 143"/>
              <a:gd name="T73" fmla="*/ 8 h 160"/>
              <a:gd name="T74" fmla="*/ 12 w 143"/>
              <a:gd name="T75" fmla="*/ 8 h 160"/>
              <a:gd name="T76" fmla="*/ 12 w 143"/>
              <a:gd name="T77" fmla="*/ 12 h 160"/>
              <a:gd name="T78" fmla="*/ 5 w 143"/>
              <a:gd name="T79" fmla="*/ 17 h 160"/>
              <a:gd name="T80" fmla="*/ 67 w 143"/>
              <a:gd name="T81" fmla="*/ 155 h 160"/>
              <a:gd name="T82" fmla="*/ 86 w 143"/>
              <a:gd name="T83" fmla="*/ 74 h 160"/>
              <a:gd name="T84" fmla="*/ 57 w 143"/>
              <a:gd name="T85" fmla="*/ 74 h 160"/>
              <a:gd name="T86" fmla="*/ 86 w 143"/>
              <a:gd name="T87" fmla="*/ 74 h 160"/>
              <a:gd name="T88" fmla="*/ 131 w 143"/>
              <a:gd name="T89" fmla="*/ 48 h 160"/>
              <a:gd name="T90" fmla="*/ 104 w 143"/>
              <a:gd name="T91" fmla="*/ 41 h 160"/>
              <a:gd name="T92" fmla="*/ 102 w 143"/>
              <a:gd name="T93" fmla="*/ 44 h 160"/>
              <a:gd name="T94" fmla="*/ 81 w 143"/>
              <a:gd name="T95" fmla="*/ 53 h 160"/>
              <a:gd name="T96" fmla="*/ 131 w 143"/>
              <a:gd name="T97" fmla="*/ 8 h 160"/>
              <a:gd name="T98" fmla="*/ 102 w 143"/>
              <a:gd name="T99" fmla="*/ 8 h 160"/>
              <a:gd name="T100" fmla="*/ 102 w 143"/>
              <a:gd name="T101" fmla="*/ 12 h 160"/>
              <a:gd name="T102" fmla="*/ 138 w 143"/>
              <a:gd name="T103" fmla="*/ 17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143" h="160">
                <a:moveTo>
                  <a:pt x="128" y="31"/>
                </a:moveTo>
                <a:cubicBezTo>
                  <a:pt x="130" y="31"/>
                  <a:pt x="131" y="30"/>
                  <a:pt x="131" y="28"/>
                </a:cubicBezTo>
                <a:cubicBezTo>
                  <a:pt x="131" y="28"/>
                  <a:pt x="131" y="28"/>
                  <a:pt x="131" y="28"/>
                </a:cubicBezTo>
                <a:cubicBezTo>
                  <a:pt x="140" y="28"/>
                  <a:pt x="140" y="28"/>
                  <a:pt x="140" y="28"/>
                </a:cubicBezTo>
                <a:cubicBezTo>
                  <a:pt x="142" y="28"/>
                  <a:pt x="143" y="26"/>
                  <a:pt x="143" y="25"/>
                </a:cubicBezTo>
                <a:cubicBezTo>
                  <a:pt x="143" y="15"/>
                  <a:pt x="143" y="15"/>
                  <a:pt x="143" y="15"/>
                </a:cubicBezTo>
                <a:cubicBezTo>
                  <a:pt x="143" y="13"/>
                  <a:pt x="142" y="12"/>
                  <a:pt x="140" y="12"/>
                </a:cubicBezTo>
                <a:cubicBezTo>
                  <a:pt x="136" y="12"/>
                  <a:pt x="136" y="12"/>
                  <a:pt x="136" y="12"/>
                </a:cubicBezTo>
                <a:cubicBezTo>
                  <a:pt x="136" y="8"/>
                  <a:pt x="136" y="8"/>
                  <a:pt x="136" y="8"/>
                </a:cubicBezTo>
                <a:cubicBezTo>
                  <a:pt x="136" y="3"/>
                  <a:pt x="132" y="0"/>
                  <a:pt x="128" y="0"/>
                </a:cubicBezTo>
                <a:cubicBezTo>
                  <a:pt x="124" y="0"/>
                  <a:pt x="120" y="3"/>
                  <a:pt x="120" y="8"/>
                </a:cubicBezTo>
                <a:cubicBezTo>
                  <a:pt x="120" y="12"/>
                  <a:pt x="120" y="12"/>
                  <a:pt x="120" y="12"/>
                </a:cubicBezTo>
                <a:cubicBezTo>
                  <a:pt x="112" y="12"/>
                  <a:pt x="112" y="12"/>
                  <a:pt x="112" y="12"/>
                </a:cubicBezTo>
                <a:cubicBezTo>
                  <a:pt x="112" y="8"/>
                  <a:pt x="112" y="8"/>
                  <a:pt x="112" y="8"/>
                </a:cubicBezTo>
                <a:cubicBezTo>
                  <a:pt x="112" y="3"/>
                  <a:pt x="108" y="0"/>
                  <a:pt x="104" y="0"/>
                </a:cubicBezTo>
                <a:cubicBezTo>
                  <a:pt x="100" y="0"/>
                  <a:pt x="96" y="3"/>
                  <a:pt x="96" y="8"/>
                </a:cubicBezTo>
                <a:cubicBezTo>
                  <a:pt x="96" y="12"/>
                  <a:pt x="96" y="12"/>
                  <a:pt x="96" y="12"/>
                </a:cubicBezTo>
                <a:cubicBezTo>
                  <a:pt x="81" y="12"/>
                  <a:pt x="81" y="12"/>
                  <a:pt x="81" y="12"/>
                </a:cubicBezTo>
                <a:cubicBezTo>
                  <a:pt x="81" y="3"/>
                  <a:pt x="81" y="3"/>
                  <a:pt x="81" y="3"/>
                </a:cubicBezTo>
                <a:cubicBezTo>
                  <a:pt x="81" y="1"/>
                  <a:pt x="80" y="0"/>
                  <a:pt x="78" y="0"/>
                </a:cubicBezTo>
                <a:cubicBezTo>
                  <a:pt x="65" y="0"/>
                  <a:pt x="65" y="0"/>
                  <a:pt x="65" y="0"/>
                </a:cubicBezTo>
                <a:cubicBezTo>
                  <a:pt x="63" y="0"/>
                  <a:pt x="62" y="1"/>
                  <a:pt x="62" y="3"/>
                </a:cubicBezTo>
                <a:cubicBezTo>
                  <a:pt x="62" y="12"/>
                  <a:pt x="62" y="12"/>
                  <a:pt x="62" y="12"/>
                </a:cubicBezTo>
                <a:cubicBezTo>
                  <a:pt x="46" y="12"/>
                  <a:pt x="46" y="12"/>
                  <a:pt x="46" y="12"/>
                </a:cubicBezTo>
                <a:cubicBezTo>
                  <a:pt x="46" y="8"/>
                  <a:pt x="46" y="8"/>
                  <a:pt x="46" y="8"/>
                </a:cubicBezTo>
                <a:cubicBezTo>
                  <a:pt x="46" y="3"/>
                  <a:pt x="43" y="0"/>
                  <a:pt x="39" y="0"/>
                </a:cubicBezTo>
                <a:cubicBezTo>
                  <a:pt x="34" y="0"/>
                  <a:pt x="31" y="3"/>
                  <a:pt x="31" y="8"/>
                </a:cubicBezTo>
                <a:cubicBezTo>
                  <a:pt x="31" y="12"/>
                  <a:pt x="31" y="12"/>
                  <a:pt x="31" y="12"/>
                </a:cubicBezTo>
                <a:cubicBezTo>
                  <a:pt x="22" y="12"/>
                  <a:pt x="22" y="12"/>
                  <a:pt x="22" y="12"/>
                </a:cubicBezTo>
                <a:cubicBezTo>
                  <a:pt x="22" y="8"/>
                  <a:pt x="22" y="8"/>
                  <a:pt x="22" y="8"/>
                </a:cubicBezTo>
                <a:cubicBezTo>
                  <a:pt x="22" y="3"/>
                  <a:pt x="19" y="0"/>
                  <a:pt x="15" y="0"/>
                </a:cubicBezTo>
                <a:cubicBezTo>
                  <a:pt x="10" y="0"/>
                  <a:pt x="7" y="3"/>
                  <a:pt x="7" y="8"/>
                </a:cubicBezTo>
                <a:cubicBezTo>
                  <a:pt x="7" y="12"/>
                  <a:pt x="7" y="12"/>
                  <a:pt x="7" y="12"/>
                </a:cubicBezTo>
                <a:cubicBezTo>
                  <a:pt x="3" y="12"/>
                  <a:pt x="3" y="12"/>
                  <a:pt x="3" y="12"/>
                </a:cubicBezTo>
                <a:cubicBezTo>
                  <a:pt x="1" y="12"/>
                  <a:pt x="0" y="13"/>
                  <a:pt x="0" y="15"/>
                </a:cubicBezTo>
                <a:cubicBezTo>
                  <a:pt x="0" y="25"/>
                  <a:pt x="0" y="25"/>
                  <a:pt x="0" y="25"/>
                </a:cubicBezTo>
                <a:cubicBezTo>
                  <a:pt x="0" y="26"/>
                  <a:pt x="1" y="28"/>
                  <a:pt x="3" y="28"/>
                </a:cubicBezTo>
                <a:cubicBezTo>
                  <a:pt x="12" y="28"/>
                  <a:pt x="12" y="28"/>
                  <a:pt x="12" y="28"/>
                </a:cubicBezTo>
                <a:cubicBezTo>
                  <a:pt x="12" y="28"/>
                  <a:pt x="12" y="28"/>
                  <a:pt x="12" y="28"/>
                </a:cubicBezTo>
                <a:cubicBezTo>
                  <a:pt x="12" y="30"/>
                  <a:pt x="13" y="31"/>
                  <a:pt x="15" y="31"/>
                </a:cubicBezTo>
                <a:cubicBezTo>
                  <a:pt x="16" y="31"/>
                  <a:pt x="17" y="30"/>
                  <a:pt x="17" y="28"/>
                </a:cubicBezTo>
                <a:cubicBezTo>
                  <a:pt x="17" y="28"/>
                  <a:pt x="17" y="28"/>
                  <a:pt x="17" y="28"/>
                </a:cubicBezTo>
                <a:cubicBezTo>
                  <a:pt x="36" y="28"/>
                  <a:pt x="36" y="28"/>
                  <a:pt x="36" y="28"/>
                </a:cubicBezTo>
                <a:cubicBezTo>
                  <a:pt x="36" y="28"/>
                  <a:pt x="36" y="28"/>
                  <a:pt x="36" y="28"/>
                </a:cubicBezTo>
                <a:cubicBezTo>
                  <a:pt x="36" y="30"/>
                  <a:pt x="37" y="31"/>
                  <a:pt x="39" y="31"/>
                </a:cubicBezTo>
                <a:cubicBezTo>
                  <a:pt x="40" y="31"/>
                  <a:pt x="41" y="30"/>
                  <a:pt x="41" y="28"/>
                </a:cubicBezTo>
                <a:cubicBezTo>
                  <a:pt x="41" y="28"/>
                  <a:pt x="41" y="28"/>
                  <a:pt x="41" y="28"/>
                </a:cubicBezTo>
                <a:cubicBezTo>
                  <a:pt x="62" y="28"/>
                  <a:pt x="62" y="28"/>
                  <a:pt x="62" y="28"/>
                </a:cubicBezTo>
                <a:cubicBezTo>
                  <a:pt x="62" y="48"/>
                  <a:pt x="62" y="48"/>
                  <a:pt x="62" y="48"/>
                </a:cubicBezTo>
                <a:cubicBezTo>
                  <a:pt x="46" y="48"/>
                  <a:pt x="46" y="48"/>
                  <a:pt x="46" y="48"/>
                </a:cubicBezTo>
                <a:cubicBezTo>
                  <a:pt x="46" y="44"/>
                  <a:pt x="46" y="44"/>
                  <a:pt x="46" y="44"/>
                </a:cubicBezTo>
                <a:cubicBezTo>
                  <a:pt x="46" y="40"/>
                  <a:pt x="43" y="36"/>
                  <a:pt x="39" y="36"/>
                </a:cubicBezTo>
                <a:cubicBezTo>
                  <a:pt x="34" y="36"/>
                  <a:pt x="31" y="40"/>
                  <a:pt x="31" y="44"/>
                </a:cubicBezTo>
                <a:cubicBezTo>
                  <a:pt x="31" y="48"/>
                  <a:pt x="31" y="48"/>
                  <a:pt x="31" y="48"/>
                </a:cubicBezTo>
                <a:cubicBezTo>
                  <a:pt x="22" y="48"/>
                  <a:pt x="22" y="48"/>
                  <a:pt x="22" y="48"/>
                </a:cubicBezTo>
                <a:cubicBezTo>
                  <a:pt x="22" y="44"/>
                  <a:pt x="22" y="44"/>
                  <a:pt x="22" y="44"/>
                </a:cubicBezTo>
                <a:cubicBezTo>
                  <a:pt x="22" y="40"/>
                  <a:pt x="19" y="36"/>
                  <a:pt x="15" y="36"/>
                </a:cubicBezTo>
                <a:cubicBezTo>
                  <a:pt x="10" y="36"/>
                  <a:pt x="7" y="40"/>
                  <a:pt x="7" y="44"/>
                </a:cubicBezTo>
                <a:cubicBezTo>
                  <a:pt x="7" y="48"/>
                  <a:pt x="7" y="48"/>
                  <a:pt x="7" y="48"/>
                </a:cubicBezTo>
                <a:cubicBezTo>
                  <a:pt x="3" y="48"/>
                  <a:pt x="3" y="48"/>
                  <a:pt x="3" y="48"/>
                </a:cubicBezTo>
                <a:cubicBezTo>
                  <a:pt x="1" y="48"/>
                  <a:pt x="0" y="49"/>
                  <a:pt x="0" y="51"/>
                </a:cubicBezTo>
                <a:cubicBezTo>
                  <a:pt x="0" y="61"/>
                  <a:pt x="0" y="61"/>
                  <a:pt x="0" y="61"/>
                </a:cubicBezTo>
                <a:cubicBezTo>
                  <a:pt x="0" y="62"/>
                  <a:pt x="1" y="64"/>
                  <a:pt x="3" y="64"/>
                </a:cubicBezTo>
                <a:cubicBezTo>
                  <a:pt x="12" y="64"/>
                  <a:pt x="12" y="64"/>
                  <a:pt x="12" y="64"/>
                </a:cubicBezTo>
                <a:cubicBezTo>
                  <a:pt x="12" y="65"/>
                  <a:pt x="12" y="65"/>
                  <a:pt x="12" y="65"/>
                </a:cubicBezTo>
                <a:cubicBezTo>
                  <a:pt x="12" y="66"/>
                  <a:pt x="13" y="67"/>
                  <a:pt x="15" y="67"/>
                </a:cubicBezTo>
                <a:cubicBezTo>
                  <a:pt x="16" y="67"/>
                  <a:pt x="17" y="66"/>
                  <a:pt x="17" y="65"/>
                </a:cubicBezTo>
                <a:cubicBezTo>
                  <a:pt x="17" y="64"/>
                  <a:pt x="17" y="64"/>
                  <a:pt x="17" y="64"/>
                </a:cubicBezTo>
                <a:cubicBezTo>
                  <a:pt x="36" y="64"/>
                  <a:pt x="36" y="64"/>
                  <a:pt x="36" y="64"/>
                </a:cubicBezTo>
                <a:cubicBezTo>
                  <a:pt x="36" y="65"/>
                  <a:pt x="36" y="65"/>
                  <a:pt x="36" y="65"/>
                </a:cubicBezTo>
                <a:cubicBezTo>
                  <a:pt x="36" y="66"/>
                  <a:pt x="37" y="67"/>
                  <a:pt x="39" y="67"/>
                </a:cubicBezTo>
                <a:cubicBezTo>
                  <a:pt x="40" y="67"/>
                  <a:pt x="41" y="66"/>
                  <a:pt x="41" y="65"/>
                </a:cubicBezTo>
                <a:cubicBezTo>
                  <a:pt x="41" y="64"/>
                  <a:pt x="41" y="64"/>
                  <a:pt x="41" y="64"/>
                </a:cubicBezTo>
                <a:cubicBezTo>
                  <a:pt x="65" y="64"/>
                  <a:pt x="65" y="64"/>
                  <a:pt x="65" y="64"/>
                </a:cubicBezTo>
                <a:cubicBezTo>
                  <a:pt x="66" y="64"/>
                  <a:pt x="67" y="62"/>
                  <a:pt x="67" y="61"/>
                </a:cubicBezTo>
                <a:cubicBezTo>
                  <a:pt x="67" y="5"/>
                  <a:pt x="67" y="5"/>
                  <a:pt x="67" y="5"/>
                </a:cubicBezTo>
                <a:cubicBezTo>
                  <a:pt x="76" y="5"/>
                  <a:pt x="76" y="5"/>
                  <a:pt x="76" y="5"/>
                </a:cubicBezTo>
                <a:cubicBezTo>
                  <a:pt x="76" y="69"/>
                  <a:pt x="76" y="69"/>
                  <a:pt x="76" y="69"/>
                </a:cubicBezTo>
                <a:cubicBezTo>
                  <a:pt x="54" y="69"/>
                  <a:pt x="54" y="69"/>
                  <a:pt x="54" y="69"/>
                </a:cubicBezTo>
                <a:cubicBezTo>
                  <a:pt x="53" y="69"/>
                  <a:pt x="52" y="70"/>
                  <a:pt x="52" y="71"/>
                </a:cubicBezTo>
                <a:cubicBezTo>
                  <a:pt x="52" y="123"/>
                  <a:pt x="52" y="123"/>
                  <a:pt x="52" y="123"/>
                </a:cubicBezTo>
                <a:cubicBezTo>
                  <a:pt x="52" y="124"/>
                  <a:pt x="53" y="126"/>
                  <a:pt x="54" y="126"/>
                </a:cubicBezTo>
                <a:cubicBezTo>
                  <a:pt x="62" y="126"/>
                  <a:pt x="62" y="126"/>
                  <a:pt x="62" y="126"/>
                </a:cubicBezTo>
                <a:cubicBezTo>
                  <a:pt x="62" y="157"/>
                  <a:pt x="62" y="157"/>
                  <a:pt x="62" y="157"/>
                </a:cubicBezTo>
                <a:cubicBezTo>
                  <a:pt x="62" y="159"/>
                  <a:pt x="63" y="160"/>
                  <a:pt x="65" y="160"/>
                </a:cubicBezTo>
                <a:cubicBezTo>
                  <a:pt x="78" y="160"/>
                  <a:pt x="78" y="160"/>
                  <a:pt x="78" y="160"/>
                </a:cubicBezTo>
                <a:cubicBezTo>
                  <a:pt x="80" y="160"/>
                  <a:pt x="81" y="159"/>
                  <a:pt x="81" y="157"/>
                </a:cubicBezTo>
                <a:cubicBezTo>
                  <a:pt x="81" y="126"/>
                  <a:pt x="81" y="126"/>
                  <a:pt x="81" y="126"/>
                </a:cubicBezTo>
                <a:cubicBezTo>
                  <a:pt x="89" y="126"/>
                  <a:pt x="89" y="126"/>
                  <a:pt x="89" y="126"/>
                </a:cubicBezTo>
                <a:cubicBezTo>
                  <a:pt x="90" y="126"/>
                  <a:pt x="91" y="124"/>
                  <a:pt x="91" y="123"/>
                </a:cubicBezTo>
                <a:cubicBezTo>
                  <a:pt x="91" y="71"/>
                  <a:pt x="91" y="71"/>
                  <a:pt x="91" y="71"/>
                </a:cubicBezTo>
                <a:cubicBezTo>
                  <a:pt x="91" y="70"/>
                  <a:pt x="90" y="69"/>
                  <a:pt x="89" y="69"/>
                </a:cubicBezTo>
                <a:cubicBezTo>
                  <a:pt x="81" y="69"/>
                  <a:pt x="81" y="69"/>
                  <a:pt x="81" y="69"/>
                </a:cubicBezTo>
                <a:cubicBezTo>
                  <a:pt x="81" y="64"/>
                  <a:pt x="81" y="64"/>
                  <a:pt x="81" y="64"/>
                </a:cubicBezTo>
                <a:cubicBezTo>
                  <a:pt x="102" y="64"/>
                  <a:pt x="102" y="64"/>
                  <a:pt x="102" y="64"/>
                </a:cubicBezTo>
                <a:cubicBezTo>
                  <a:pt x="102" y="65"/>
                  <a:pt x="102" y="65"/>
                  <a:pt x="102" y="65"/>
                </a:cubicBezTo>
                <a:cubicBezTo>
                  <a:pt x="102" y="66"/>
                  <a:pt x="103" y="67"/>
                  <a:pt x="104" y="67"/>
                </a:cubicBezTo>
                <a:cubicBezTo>
                  <a:pt x="106" y="67"/>
                  <a:pt x="107" y="66"/>
                  <a:pt x="107" y="65"/>
                </a:cubicBezTo>
                <a:cubicBezTo>
                  <a:pt x="107" y="64"/>
                  <a:pt x="107" y="64"/>
                  <a:pt x="107" y="64"/>
                </a:cubicBezTo>
                <a:cubicBezTo>
                  <a:pt x="126" y="64"/>
                  <a:pt x="126" y="64"/>
                  <a:pt x="126" y="64"/>
                </a:cubicBezTo>
                <a:cubicBezTo>
                  <a:pt x="126" y="65"/>
                  <a:pt x="126" y="65"/>
                  <a:pt x="126" y="65"/>
                </a:cubicBezTo>
                <a:cubicBezTo>
                  <a:pt x="126" y="66"/>
                  <a:pt x="127" y="67"/>
                  <a:pt x="128" y="67"/>
                </a:cubicBezTo>
                <a:cubicBezTo>
                  <a:pt x="130" y="67"/>
                  <a:pt x="131" y="66"/>
                  <a:pt x="131" y="65"/>
                </a:cubicBezTo>
                <a:cubicBezTo>
                  <a:pt x="131" y="64"/>
                  <a:pt x="131" y="64"/>
                  <a:pt x="131" y="64"/>
                </a:cubicBezTo>
                <a:cubicBezTo>
                  <a:pt x="140" y="64"/>
                  <a:pt x="140" y="64"/>
                  <a:pt x="140" y="64"/>
                </a:cubicBezTo>
                <a:cubicBezTo>
                  <a:pt x="142" y="64"/>
                  <a:pt x="143" y="62"/>
                  <a:pt x="143" y="61"/>
                </a:cubicBezTo>
                <a:cubicBezTo>
                  <a:pt x="143" y="51"/>
                  <a:pt x="143" y="51"/>
                  <a:pt x="143" y="51"/>
                </a:cubicBezTo>
                <a:cubicBezTo>
                  <a:pt x="143" y="49"/>
                  <a:pt x="142" y="48"/>
                  <a:pt x="140" y="48"/>
                </a:cubicBezTo>
                <a:cubicBezTo>
                  <a:pt x="136" y="48"/>
                  <a:pt x="136" y="48"/>
                  <a:pt x="136" y="48"/>
                </a:cubicBezTo>
                <a:cubicBezTo>
                  <a:pt x="136" y="44"/>
                  <a:pt x="136" y="44"/>
                  <a:pt x="136" y="44"/>
                </a:cubicBezTo>
                <a:cubicBezTo>
                  <a:pt x="136" y="40"/>
                  <a:pt x="132" y="36"/>
                  <a:pt x="128" y="36"/>
                </a:cubicBezTo>
                <a:cubicBezTo>
                  <a:pt x="124" y="36"/>
                  <a:pt x="120" y="40"/>
                  <a:pt x="120" y="44"/>
                </a:cubicBezTo>
                <a:cubicBezTo>
                  <a:pt x="120" y="48"/>
                  <a:pt x="120" y="48"/>
                  <a:pt x="120" y="48"/>
                </a:cubicBezTo>
                <a:cubicBezTo>
                  <a:pt x="112" y="48"/>
                  <a:pt x="112" y="48"/>
                  <a:pt x="112" y="48"/>
                </a:cubicBezTo>
                <a:cubicBezTo>
                  <a:pt x="112" y="44"/>
                  <a:pt x="112" y="44"/>
                  <a:pt x="112" y="44"/>
                </a:cubicBezTo>
                <a:cubicBezTo>
                  <a:pt x="112" y="40"/>
                  <a:pt x="108" y="36"/>
                  <a:pt x="104" y="36"/>
                </a:cubicBezTo>
                <a:cubicBezTo>
                  <a:pt x="100" y="36"/>
                  <a:pt x="96" y="40"/>
                  <a:pt x="96" y="44"/>
                </a:cubicBezTo>
                <a:cubicBezTo>
                  <a:pt x="96" y="48"/>
                  <a:pt x="96" y="48"/>
                  <a:pt x="96" y="48"/>
                </a:cubicBezTo>
                <a:cubicBezTo>
                  <a:pt x="81" y="48"/>
                  <a:pt x="81" y="48"/>
                  <a:pt x="81" y="48"/>
                </a:cubicBezTo>
                <a:cubicBezTo>
                  <a:pt x="81" y="28"/>
                  <a:pt x="81" y="28"/>
                  <a:pt x="81" y="28"/>
                </a:cubicBezTo>
                <a:cubicBezTo>
                  <a:pt x="102" y="28"/>
                  <a:pt x="102" y="28"/>
                  <a:pt x="102" y="28"/>
                </a:cubicBezTo>
                <a:cubicBezTo>
                  <a:pt x="102" y="28"/>
                  <a:pt x="102" y="28"/>
                  <a:pt x="102" y="28"/>
                </a:cubicBezTo>
                <a:cubicBezTo>
                  <a:pt x="102" y="30"/>
                  <a:pt x="103" y="31"/>
                  <a:pt x="104" y="31"/>
                </a:cubicBezTo>
                <a:cubicBezTo>
                  <a:pt x="106" y="31"/>
                  <a:pt x="107" y="30"/>
                  <a:pt x="107" y="28"/>
                </a:cubicBezTo>
                <a:cubicBezTo>
                  <a:pt x="107" y="28"/>
                  <a:pt x="107" y="28"/>
                  <a:pt x="107" y="28"/>
                </a:cubicBezTo>
                <a:cubicBezTo>
                  <a:pt x="126" y="28"/>
                  <a:pt x="126" y="28"/>
                  <a:pt x="126" y="28"/>
                </a:cubicBezTo>
                <a:cubicBezTo>
                  <a:pt x="126" y="28"/>
                  <a:pt x="126" y="28"/>
                  <a:pt x="126" y="28"/>
                </a:cubicBezTo>
                <a:cubicBezTo>
                  <a:pt x="126" y="30"/>
                  <a:pt x="127" y="31"/>
                  <a:pt x="128" y="31"/>
                </a:cubicBezTo>
                <a:close/>
                <a:moveTo>
                  <a:pt x="36" y="44"/>
                </a:moveTo>
                <a:cubicBezTo>
                  <a:pt x="36" y="42"/>
                  <a:pt x="37" y="41"/>
                  <a:pt x="39" y="41"/>
                </a:cubicBezTo>
                <a:cubicBezTo>
                  <a:pt x="40" y="41"/>
                  <a:pt x="41" y="42"/>
                  <a:pt x="41" y="44"/>
                </a:cubicBezTo>
                <a:cubicBezTo>
                  <a:pt x="41" y="48"/>
                  <a:pt x="41" y="48"/>
                  <a:pt x="41" y="48"/>
                </a:cubicBezTo>
                <a:cubicBezTo>
                  <a:pt x="36" y="48"/>
                  <a:pt x="36" y="48"/>
                  <a:pt x="36" y="48"/>
                </a:cubicBezTo>
                <a:lnTo>
                  <a:pt x="36" y="44"/>
                </a:lnTo>
                <a:close/>
                <a:moveTo>
                  <a:pt x="12" y="44"/>
                </a:moveTo>
                <a:cubicBezTo>
                  <a:pt x="12" y="42"/>
                  <a:pt x="13" y="41"/>
                  <a:pt x="15" y="41"/>
                </a:cubicBezTo>
                <a:cubicBezTo>
                  <a:pt x="16" y="41"/>
                  <a:pt x="17" y="42"/>
                  <a:pt x="17" y="44"/>
                </a:cubicBezTo>
                <a:cubicBezTo>
                  <a:pt x="17" y="48"/>
                  <a:pt x="17" y="48"/>
                  <a:pt x="17" y="48"/>
                </a:cubicBezTo>
                <a:cubicBezTo>
                  <a:pt x="12" y="48"/>
                  <a:pt x="12" y="48"/>
                  <a:pt x="12" y="48"/>
                </a:cubicBezTo>
                <a:lnTo>
                  <a:pt x="12" y="44"/>
                </a:lnTo>
                <a:close/>
                <a:moveTo>
                  <a:pt x="62" y="58"/>
                </a:moveTo>
                <a:cubicBezTo>
                  <a:pt x="5" y="58"/>
                  <a:pt x="5" y="58"/>
                  <a:pt x="5" y="58"/>
                </a:cubicBezTo>
                <a:cubicBezTo>
                  <a:pt x="5" y="53"/>
                  <a:pt x="5" y="53"/>
                  <a:pt x="5" y="53"/>
                </a:cubicBezTo>
                <a:cubicBezTo>
                  <a:pt x="62" y="53"/>
                  <a:pt x="62" y="53"/>
                  <a:pt x="62" y="53"/>
                </a:cubicBezTo>
                <a:lnTo>
                  <a:pt x="62" y="58"/>
                </a:lnTo>
                <a:close/>
                <a:moveTo>
                  <a:pt x="36" y="8"/>
                </a:moveTo>
                <a:cubicBezTo>
                  <a:pt x="36" y="6"/>
                  <a:pt x="37" y="5"/>
                  <a:pt x="39" y="5"/>
                </a:cubicBezTo>
                <a:cubicBezTo>
                  <a:pt x="40" y="5"/>
                  <a:pt x="41" y="6"/>
                  <a:pt x="41" y="8"/>
                </a:cubicBezTo>
                <a:cubicBezTo>
                  <a:pt x="41" y="12"/>
                  <a:pt x="41" y="12"/>
                  <a:pt x="41" y="12"/>
                </a:cubicBezTo>
                <a:cubicBezTo>
                  <a:pt x="36" y="12"/>
                  <a:pt x="36" y="12"/>
                  <a:pt x="36" y="12"/>
                </a:cubicBezTo>
                <a:lnTo>
                  <a:pt x="36" y="8"/>
                </a:lnTo>
                <a:close/>
                <a:moveTo>
                  <a:pt x="12" y="8"/>
                </a:moveTo>
                <a:cubicBezTo>
                  <a:pt x="12" y="6"/>
                  <a:pt x="13" y="5"/>
                  <a:pt x="15" y="5"/>
                </a:cubicBezTo>
                <a:cubicBezTo>
                  <a:pt x="16" y="5"/>
                  <a:pt x="17" y="6"/>
                  <a:pt x="17" y="8"/>
                </a:cubicBezTo>
                <a:cubicBezTo>
                  <a:pt x="17" y="12"/>
                  <a:pt x="17" y="12"/>
                  <a:pt x="17" y="12"/>
                </a:cubicBezTo>
                <a:cubicBezTo>
                  <a:pt x="12" y="12"/>
                  <a:pt x="12" y="12"/>
                  <a:pt x="12" y="12"/>
                </a:cubicBezTo>
                <a:lnTo>
                  <a:pt x="12" y="8"/>
                </a:lnTo>
                <a:close/>
                <a:moveTo>
                  <a:pt x="62" y="22"/>
                </a:moveTo>
                <a:cubicBezTo>
                  <a:pt x="5" y="22"/>
                  <a:pt x="5" y="22"/>
                  <a:pt x="5" y="22"/>
                </a:cubicBezTo>
                <a:cubicBezTo>
                  <a:pt x="5" y="17"/>
                  <a:pt x="5" y="17"/>
                  <a:pt x="5" y="17"/>
                </a:cubicBezTo>
                <a:cubicBezTo>
                  <a:pt x="62" y="17"/>
                  <a:pt x="62" y="17"/>
                  <a:pt x="62" y="17"/>
                </a:cubicBezTo>
                <a:lnTo>
                  <a:pt x="62" y="22"/>
                </a:lnTo>
                <a:close/>
                <a:moveTo>
                  <a:pt x="76" y="155"/>
                </a:moveTo>
                <a:cubicBezTo>
                  <a:pt x="67" y="155"/>
                  <a:pt x="67" y="155"/>
                  <a:pt x="67" y="155"/>
                </a:cubicBezTo>
                <a:cubicBezTo>
                  <a:pt x="67" y="126"/>
                  <a:pt x="67" y="126"/>
                  <a:pt x="67" y="126"/>
                </a:cubicBezTo>
                <a:cubicBezTo>
                  <a:pt x="76" y="126"/>
                  <a:pt x="76" y="126"/>
                  <a:pt x="76" y="126"/>
                </a:cubicBezTo>
                <a:lnTo>
                  <a:pt x="76" y="155"/>
                </a:lnTo>
                <a:close/>
                <a:moveTo>
                  <a:pt x="86" y="74"/>
                </a:moveTo>
                <a:cubicBezTo>
                  <a:pt x="86" y="120"/>
                  <a:pt x="86" y="120"/>
                  <a:pt x="86" y="120"/>
                </a:cubicBezTo>
                <a:cubicBezTo>
                  <a:pt x="78" y="120"/>
                  <a:pt x="78" y="120"/>
                  <a:pt x="78" y="120"/>
                </a:cubicBezTo>
                <a:cubicBezTo>
                  <a:pt x="78" y="120"/>
                  <a:pt x="57" y="120"/>
                  <a:pt x="57" y="120"/>
                </a:cubicBezTo>
                <a:cubicBezTo>
                  <a:pt x="57" y="74"/>
                  <a:pt x="57" y="74"/>
                  <a:pt x="57" y="74"/>
                </a:cubicBezTo>
                <a:cubicBezTo>
                  <a:pt x="78" y="74"/>
                  <a:pt x="78" y="74"/>
                  <a:pt x="78" y="74"/>
                </a:cubicBezTo>
                <a:cubicBezTo>
                  <a:pt x="78" y="74"/>
                  <a:pt x="78" y="74"/>
                  <a:pt x="78" y="74"/>
                </a:cubicBezTo>
                <a:cubicBezTo>
                  <a:pt x="78" y="74"/>
                  <a:pt x="78" y="74"/>
                  <a:pt x="78" y="74"/>
                </a:cubicBezTo>
                <a:lnTo>
                  <a:pt x="86" y="74"/>
                </a:lnTo>
                <a:close/>
                <a:moveTo>
                  <a:pt x="126" y="44"/>
                </a:moveTo>
                <a:cubicBezTo>
                  <a:pt x="126" y="42"/>
                  <a:pt x="127" y="41"/>
                  <a:pt x="128" y="41"/>
                </a:cubicBezTo>
                <a:cubicBezTo>
                  <a:pt x="130" y="41"/>
                  <a:pt x="131" y="42"/>
                  <a:pt x="131" y="44"/>
                </a:cubicBezTo>
                <a:cubicBezTo>
                  <a:pt x="131" y="48"/>
                  <a:pt x="131" y="48"/>
                  <a:pt x="131" y="48"/>
                </a:cubicBezTo>
                <a:cubicBezTo>
                  <a:pt x="126" y="48"/>
                  <a:pt x="126" y="48"/>
                  <a:pt x="126" y="48"/>
                </a:cubicBezTo>
                <a:lnTo>
                  <a:pt x="126" y="44"/>
                </a:lnTo>
                <a:close/>
                <a:moveTo>
                  <a:pt x="102" y="44"/>
                </a:moveTo>
                <a:cubicBezTo>
                  <a:pt x="102" y="42"/>
                  <a:pt x="103" y="41"/>
                  <a:pt x="104" y="41"/>
                </a:cubicBezTo>
                <a:cubicBezTo>
                  <a:pt x="106" y="41"/>
                  <a:pt x="107" y="42"/>
                  <a:pt x="107" y="44"/>
                </a:cubicBezTo>
                <a:cubicBezTo>
                  <a:pt x="107" y="48"/>
                  <a:pt x="107" y="48"/>
                  <a:pt x="107" y="48"/>
                </a:cubicBezTo>
                <a:cubicBezTo>
                  <a:pt x="102" y="48"/>
                  <a:pt x="102" y="48"/>
                  <a:pt x="102" y="48"/>
                </a:cubicBezTo>
                <a:lnTo>
                  <a:pt x="102" y="44"/>
                </a:lnTo>
                <a:close/>
                <a:moveTo>
                  <a:pt x="138" y="53"/>
                </a:moveTo>
                <a:cubicBezTo>
                  <a:pt x="138" y="58"/>
                  <a:pt x="138" y="58"/>
                  <a:pt x="138" y="58"/>
                </a:cubicBezTo>
                <a:cubicBezTo>
                  <a:pt x="81" y="58"/>
                  <a:pt x="81" y="58"/>
                  <a:pt x="81" y="58"/>
                </a:cubicBezTo>
                <a:cubicBezTo>
                  <a:pt x="81" y="53"/>
                  <a:pt x="81" y="53"/>
                  <a:pt x="81" y="53"/>
                </a:cubicBezTo>
                <a:lnTo>
                  <a:pt x="138" y="53"/>
                </a:lnTo>
                <a:close/>
                <a:moveTo>
                  <a:pt x="126" y="8"/>
                </a:moveTo>
                <a:cubicBezTo>
                  <a:pt x="126" y="6"/>
                  <a:pt x="127" y="5"/>
                  <a:pt x="128" y="5"/>
                </a:cubicBezTo>
                <a:cubicBezTo>
                  <a:pt x="130" y="5"/>
                  <a:pt x="131" y="6"/>
                  <a:pt x="131" y="8"/>
                </a:cubicBezTo>
                <a:cubicBezTo>
                  <a:pt x="131" y="12"/>
                  <a:pt x="131" y="12"/>
                  <a:pt x="131" y="12"/>
                </a:cubicBezTo>
                <a:cubicBezTo>
                  <a:pt x="126" y="12"/>
                  <a:pt x="126" y="12"/>
                  <a:pt x="126" y="12"/>
                </a:cubicBezTo>
                <a:lnTo>
                  <a:pt x="126" y="8"/>
                </a:lnTo>
                <a:close/>
                <a:moveTo>
                  <a:pt x="102" y="8"/>
                </a:moveTo>
                <a:cubicBezTo>
                  <a:pt x="102" y="6"/>
                  <a:pt x="103" y="5"/>
                  <a:pt x="104" y="5"/>
                </a:cubicBezTo>
                <a:cubicBezTo>
                  <a:pt x="106" y="5"/>
                  <a:pt x="107" y="6"/>
                  <a:pt x="107" y="8"/>
                </a:cubicBezTo>
                <a:cubicBezTo>
                  <a:pt x="107" y="12"/>
                  <a:pt x="107" y="12"/>
                  <a:pt x="107" y="12"/>
                </a:cubicBezTo>
                <a:cubicBezTo>
                  <a:pt x="102" y="12"/>
                  <a:pt x="102" y="12"/>
                  <a:pt x="102" y="12"/>
                </a:cubicBezTo>
                <a:lnTo>
                  <a:pt x="102" y="8"/>
                </a:lnTo>
                <a:close/>
                <a:moveTo>
                  <a:pt x="81" y="22"/>
                </a:moveTo>
                <a:cubicBezTo>
                  <a:pt x="81" y="17"/>
                  <a:pt x="81" y="17"/>
                  <a:pt x="81" y="17"/>
                </a:cubicBezTo>
                <a:cubicBezTo>
                  <a:pt x="138" y="17"/>
                  <a:pt x="138" y="17"/>
                  <a:pt x="138" y="17"/>
                </a:cubicBezTo>
                <a:cubicBezTo>
                  <a:pt x="138" y="22"/>
                  <a:pt x="138" y="22"/>
                  <a:pt x="138" y="22"/>
                </a:cubicBezTo>
                <a:lnTo>
                  <a:pt x="81" y="2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78" name="Freeform 477">
            <a:extLst>
              <a:ext uri="{FF2B5EF4-FFF2-40B4-BE49-F238E27FC236}">
                <a16:creationId xmlns:a16="http://schemas.microsoft.com/office/drawing/2014/main" xmlns="" id="{0159C077-1081-41BA-A480-755C829728C1}"/>
              </a:ext>
            </a:extLst>
          </p:cNvPr>
          <p:cNvSpPr>
            <a:spLocks noEditPoints="1"/>
          </p:cNvSpPr>
          <p:nvPr/>
        </p:nvSpPr>
        <p:spPr bwMode="auto">
          <a:xfrm>
            <a:off x="3435350" y="984250"/>
            <a:ext cx="546100" cy="550863"/>
          </a:xfrm>
          <a:custGeom>
            <a:avLst/>
            <a:gdLst>
              <a:gd name="T0" fmla="*/ 80 w 160"/>
              <a:gd name="T1" fmla="*/ 0 h 160"/>
              <a:gd name="T2" fmla="*/ 0 w 160"/>
              <a:gd name="T3" fmla="*/ 80 h 160"/>
              <a:gd name="T4" fmla="*/ 80 w 160"/>
              <a:gd name="T5" fmla="*/ 160 h 160"/>
              <a:gd name="T6" fmla="*/ 160 w 160"/>
              <a:gd name="T7" fmla="*/ 80 h 160"/>
              <a:gd name="T8" fmla="*/ 80 w 160"/>
              <a:gd name="T9" fmla="*/ 155 h 160"/>
              <a:gd name="T10" fmla="*/ 80 w 160"/>
              <a:gd name="T11" fmla="*/ 5 h 160"/>
              <a:gd name="T12" fmla="*/ 80 w 160"/>
              <a:gd name="T13" fmla="*/ 155 h 160"/>
              <a:gd name="T14" fmla="*/ 111 w 160"/>
              <a:gd name="T15" fmla="*/ 88 h 160"/>
              <a:gd name="T16" fmla="*/ 101 w 160"/>
              <a:gd name="T17" fmla="*/ 78 h 160"/>
              <a:gd name="T18" fmla="*/ 89 w 160"/>
              <a:gd name="T19" fmla="*/ 87 h 160"/>
              <a:gd name="T20" fmla="*/ 72 w 160"/>
              <a:gd name="T21" fmla="*/ 87 h 160"/>
              <a:gd name="T22" fmla="*/ 59 w 160"/>
              <a:gd name="T23" fmla="*/ 78 h 160"/>
              <a:gd name="T24" fmla="*/ 47 w 160"/>
              <a:gd name="T25" fmla="*/ 87 h 160"/>
              <a:gd name="T26" fmla="*/ 58 w 160"/>
              <a:gd name="T27" fmla="*/ 73 h 160"/>
              <a:gd name="T28" fmla="*/ 70 w 160"/>
              <a:gd name="T29" fmla="*/ 82 h 160"/>
              <a:gd name="T30" fmla="*/ 82 w 160"/>
              <a:gd name="T31" fmla="*/ 73 h 160"/>
              <a:gd name="T32" fmla="*/ 99 w 160"/>
              <a:gd name="T33" fmla="*/ 73 h 160"/>
              <a:gd name="T34" fmla="*/ 113 w 160"/>
              <a:gd name="T35" fmla="*/ 83 h 160"/>
              <a:gd name="T36" fmla="*/ 114 w 160"/>
              <a:gd name="T37" fmla="*/ 65 h 160"/>
              <a:gd name="T38" fmla="*/ 49 w 160"/>
              <a:gd name="T39" fmla="*/ 67 h 160"/>
              <a:gd name="T40" fmla="*/ 49 w 160"/>
              <a:gd name="T41" fmla="*/ 62 h 160"/>
              <a:gd name="T42" fmla="*/ 114 w 160"/>
              <a:gd name="T43" fmla="*/ 65 h 160"/>
              <a:gd name="T44" fmla="*/ 111 w 160"/>
              <a:gd name="T45" fmla="*/ 98 h 160"/>
              <a:gd name="T46" fmla="*/ 46 w 160"/>
              <a:gd name="T47" fmla="*/ 95 h 160"/>
              <a:gd name="T48" fmla="*/ 111 w 160"/>
              <a:gd name="T49" fmla="*/ 93 h 160"/>
              <a:gd name="T50" fmla="*/ 119 w 160"/>
              <a:gd name="T51" fmla="*/ 45 h 160"/>
              <a:gd name="T52" fmla="*/ 85 w 160"/>
              <a:gd name="T53" fmla="*/ 29 h 160"/>
              <a:gd name="T54" fmla="*/ 84 w 160"/>
              <a:gd name="T55" fmla="*/ 34 h 160"/>
              <a:gd name="T56" fmla="*/ 76 w 160"/>
              <a:gd name="T57" fmla="*/ 34 h 160"/>
              <a:gd name="T58" fmla="*/ 75 w 160"/>
              <a:gd name="T59" fmla="*/ 29 h 160"/>
              <a:gd name="T60" fmla="*/ 41 w 160"/>
              <a:gd name="T61" fmla="*/ 45 h 160"/>
              <a:gd name="T62" fmla="*/ 41 w 160"/>
              <a:gd name="T63" fmla="*/ 115 h 160"/>
              <a:gd name="T64" fmla="*/ 75 w 160"/>
              <a:gd name="T65" fmla="*/ 131 h 160"/>
              <a:gd name="T66" fmla="*/ 76 w 160"/>
              <a:gd name="T67" fmla="*/ 126 h 160"/>
              <a:gd name="T68" fmla="*/ 84 w 160"/>
              <a:gd name="T69" fmla="*/ 126 h 160"/>
              <a:gd name="T70" fmla="*/ 85 w 160"/>
              <a:gd name="T71" fmla="*/ 131 h 160"/>
              <a:gd name="T72" fmla="*/ 87 w 160"/>
              <a:gd name="T73" fmla="*/ 132 h 160"/>
              <a:gd name="T74" fmla="*/ 132 w 160"/>
              <a:gd name="T75" fmla="*/ 80 h 160"/>
              <a:gd name="T76" fmla="*/ 89 w 160"/>
              <a:gd name="T77" fmla="*/ 126 h 160"/>
              <a:gd name="T78" fmla="*/ 71 w 160"/>
              <a:gd name="T79" fmla="*/ 126 h 160"/>
              <a:gd name="T80" fmla="*/ 71 w 160"/>
              <a:gd name="T81" fmla="*/ 34 h 160"/>
              <a:gd name="T82" fmla="*/ 89 w 160"/>
              <a:gd name="T83" fmla="*/ 34 h 160"/>
              <a:gd name="T84" fmla="*/ 89 w 160"/>
              <a:gd name="T85" fmla="*/ 126 h 160"/>
              <a:gd name="T86" fmla="*/ 80 w 160"/>
              <a:gd name="T87" fmla="*/ 143 h 160"/>
              <a:gd name="T88" fmla="*/ 39 w 160"/>
              <a:gd name="T89" fmla="*/ 124 h 160"/>
              <a:gd name="T90" fmla="*/ 80 w 160"/>
              <a:gd name="T91" fmla="*/ 138 h 160"/>
              <a:gd name="T92" fmla="*/ 80 w 160"/>
              <a:gd name="T93" fmla="*/ 22 h 160"/>
              <a:gd name="T94" fmla="*/ 36 w 160"/>
              <a:gd name="T95" fmla="*/ 117 h 160"/>
              <a:gd name="T96" fmla="*/ 32 w 160"/>
              <a:gd name="T97" fmla="*/ 120 h 160"/>
              <a:gd name="T98" fmla="*/ 80 w 160"/>
              <a:gd name="T99" fmla="*/ 17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60" h="160">
                <a:moveTo>
                  <a:pt x="137" y="23"/>
                </a:moveTo>
                <a:cubicBezTo>
                  <a:pt x="121" y="8"/>
                  <a:pt x="101" y="0"/>
                  <a:pt x="80" y="0"/>
                </a:cubicBezTo>
                <a:cubicBezTo>
                  <a:pt x="59" y="0"/>
                  <a:pt x="39" y="8"/>
                  <a:pt x="23" y="23"/>
                </a:cubicBezTo>
                <a:cubicBezTo>
                  <a:pt x="8" y="39"/>
                  <a:pt x="0" y="59"/>
                  <a:pt x="0" y="80"/>
                </a:cubicBezTo>
                <a:cubicBezTo>
                  <a:pt x="0" y="101"/>
                  <a:pt x="8" y="121"/>
                  <a:pt x="23" y="137"/>
                </a:cubicBezTo>
                <a:cubicBezTo>
                  <a:pt x="39" y="152"/>
                  <a:pt x="59" y="160"/>
                  <a:pt x="80" y="160"/>
                </a:cubicBezTo>
                <a:cubicBezTo>
                  <a:pt x="101" y="160"/>
                  <a:pt x="121" y="152"/>
                  <a:pt x="137" y="137"/>
                </a:cubicBezTo>
                <a:cubicBezTo>
                  <a:pt x="152" y="121"/>
                  <a:pt x="160" y="101"/>
                  <a:pt x="160" y="80"/>
                </a:cubicBezTo>
                <a:cubicBezTo>
                  <a:pt x="160" y="59"/>
                  <a:pt x="152" y="39"/>
                  <a:pt x="137" y="23"/>
                </a:cubicBezTo>
                <a:close/>
                <a:moveTo>
                  <a:pt x="80" y="155"/>
                </a:moveTo>
                <a:cubicBezTo>
                  <a:pt x="39" y="155"/>
                  <a:pt x="5" y="121"/>
                  <a:pt x="5" y="80"/>
                </a:cubicBezTo>
                <a:cubicBezTo>
                  <a:pt x="5" y="39"/>
                  <a:pt x="39" y="5"/>
                  <a:pt x="80" y="5"/>
                </a:cubicBezTo>
                <a:cubicBezTo>
                  <a:pt x="121" y="5"/>
                  <a:pt x="155" y="39"/>
                  <a:pt x="155" y="80"/>
                </a:cubicBezTo>
                <a:cubicBezTo>
                  <a:pt x="155" y="121"/>
                  <a:pt x="121" y="155"/>
                  <a:pt x="80" y="155"/>
                </a:cubicBezTo>
                <a:close/>
                <a:moveTo>
                  <a:pt x="113" y="87"/>
                </a:moveTo>
                <a:cubicBezTo>
                  <a:pt x="112" y="87"/>
                  <a:pt x="112" y="88"/>
                  <a:pt x="111" y="88"/>
                </a:cubicBezTo>
                <a:cubicBezTo>
                  <a:pt x="110" y="88"/>
                  <a:pt x="110" y="87"/>
                  <a:pt x="109" y="87"/>
                </a:cubicBezTo>
                <a:cubicBezTo>
                  <a:pt x="101" y="78"/>
                  <a:pt x="101" y="78"/>
                  <a:pt x="101" y="78"/>
                </a:cubicBezTo>
                <a:cubicBezTo>
                  <a:pt x="92" y="87"/>
                  <a:pt x="92" y="87"/>
                  <a:pt x="92" y="87"/>
                </a:cubicBezTo>
                <a:cubicBezTo>
                  <a:pt x="91" y="88"/>
                  <a:pt x="90" y="88"/>
                  <a:pt x="89" y="87"/>
                </a:cubicBezTo>
                <a:cubicBezTo>
                  <a:pt x="80" y="78"/>
                  <a:pt x="80" y="78"/>
                  <a:pt x="80" y="78"/>
                </a:cubicBezTo>
                <a:cubicBezTo>
                  <a:pt x="72" y="87"/>
                  <a:pt x="72" y="87"/>
                  <a:pt x="72" y="87"/>
                </a:cubicBezTo>
                <a:cubicBezTo>
                  <a:pt x="70" y="88"/>
                  <a:pt x="69" y="88"/>
                  <a:pt x="68" y="87"/>
                </a:cubicBezTo>
                <a:cubicBezTo>
                  <a:pt x="59" y="78"/>
                  <a:pt x="59" y="78"/>
                  <a:pt x="59" y="78"/>
                </a:cubicBezTo>
                <a:cubicBezTo>
                  <a:pt x="51" y="87"/>
                  <a:pt x="51" y="87"/>
                  <a:pt x="51" y="87"/>
                </a:cubicBezTo>
                <a:cubicBezTo>
                  <a:pt x="50" y="88"/>
                  <a:pt x="48" y="88"/>
                  <a:pt x="47" y="87"/>
                </a:cubicBezTo>
                <a:cubicBezTo>
                  <a:pt x="46" y="86"/>
                  <a:pt x="46" y="84"/>
                  <a:pt x="47" y="83"/>
                </a:cubicBezTo>
                <a:cubicBezTo>
                  <a:pt x="58" y="73"/>
                  <a:pt x="58" y="73"/>
                  <a:pt x="58" y="73"/>
                </a:cubicBezTo>
                <a:cubicBezTo>
                  <a:pt x="59" y="72"/>
                  <a:pt x="60" y="72"/>
                  <a:pt x="61" y="73"/>
                </a:cubicBezTo>
                <a:cubicBezTo>
                  <a:pt x="70" y="82"/>
                  <a:pt x="70" y="82"/>
                  <a:pt x="70" y="82"/>
                </a:cubicBezTo>
                <a:cubicBezTo>
                  <a:pt x="78" y="73"/>
                  <a:pt x="78" y="73"/>
                  <a:pt x="78" y="73"/>
                </a:cubicBezTo>
                <a:cubicBezTo>
                  <a:pt x="79" y="72"/>
                  <a:pt x="81" y="72"/>
                  <a:pt x="82" y="73"/>
                </a:cubicBezTo>
                <a:cubicBezTo>
                  <a:pt x="90" y="82"/>
                  <a:pt x="90" y="82"/>
                  <a:pt x="90" y="82"/>
                </a:cubicBezTo>
                <a:cubicBezTo>
                  <a:pt x="99" y="73"/>
                  <a:pt x="99" y="73"/>
                  <a:pt x="99" y="73"/>
                </a:cubicBezTo>
                <a:cubicBezTo>
                  <a:pt x="100" y="72"/>
                  <a:pt x="101" y="72"/>
                  <a:pt x="102" y="73"/>
                </a:cubicBezTo>
                <a:cubicBezTo>
                  <a:pt x="113" y="83"/>
                  <a:pt x="113" y="83"/>
                  <a:pt x="113" y="83"/>
                </a:cubicBezTo>
                <a:cubicBezTo>
                  <a:pt x="114" y="84"/>
                  <a:pt x="114" y="86"/>
                  <a:pt x="113" y="87"/>
                </a:cubicBezTo>
                <a:close/>
                <a:moveTo>
                  <a:pt x="114" y="65"/>
                </a:moveTo>
                <a:cubicBezTo>
                  <a:pt x="114" y="66"/>
                  <a:pt x="112" y="67"/>
                  <a:pt x="111" y="67"/>
                </a:cubicBezTo>
                <a:cubicBezTo>
                  <a:pt x="49" y="67"/>
                  <a:pt x="49" y="67"/>
                  <a:pt x="49" y="67"/>
                </a:cubicBezTo>
                <a:cubicBezTo>
                  <a:pt x="48" y="67"/>
                  <a:pt x="46" y="66"/>
                  <a:pt x="46" y="65"/>
                </a:cubicBezTo>
                <a:cubicBezTo>
                  <a:pt x="46" y="63"/>
                  <a:pt x="48" y="62"/>
                  <a:pt x="49" y="62"/>
                </a:cubicBezTo>
                <a:cubicBezTo>
                  <a:pt x="111" y="62"/>
                  <a:pt x="111" y="62"/>
                  <a:pt x="111" y="62"/>
                </a:cubicBezTo>
                <a:cubicBezTo>
                  <a:pt x="112" y="62"/>
                  <a:pt x="114" y="63"/>
                  <a:pt x="114" y="65"/>
                </a:cubicBezTo>
                <a:close/>
                <a:moveTo>
                  <a:pt x="114" y="95"/>
                </a:moveTo>
                <a:cubicBezTo>
                  <a:pt x="114" y="97"/>
                  <a:pt x="112" y="98"/>
                  <a:pt x="111" y="98"/>
                </a:cubicBezTo>
                <a:cubicBezTo>
                  <a:pt x="49" y="98"/>
                  <a:pt x="49" y="98"/>
                  <a:pt x="49" y="98"/>
                </a:cubicBezTo>
                <a:cubicBezTo>
                  <a:pt x="48" y="98"/>
                  <a:pt x="46" y="97"/>
                  <a:pt x="46" y="95"/>
                </a:cubicBezTo>
                <a:cubicBezTo>
                  <a:pt x="46" y="94"/>
                  <a:pt x="48" y="93"/>
                  <a:pt x="49" y="93"/>
                </a:cubicBezTo>
                <a:cubicBezTo>
                  <a:pt x="111" y="93"/>
                  <a:pt x="111" y="93"/>
                  <a:pt x="111" y="93"/>
                </a:cubicBezTo>
                <a:cubicBezTo>
                  <a:pt x="112" y="93"/>
                  <a:pt x="114" y="94"/>
                  <a:pt x="114" y="95"/>
                </a:cubicBezTo>
                <a:close/>
                <a:moveTo>
                  <a:pt x="119" y="45"/>
                </a:moveTo>
                <a:cubicBezTo>
                  <a:pt x="111" y="36"/>
                  <a:pt x="100" y="30"/>
                  <a:pt x="87" y="28"/>
                </a:cubicBezTo>
                <a:cubicBezTo>
                  <a:pt x="87" y="28"/>
                  <a:pt x="86" y="28"/>
                  <a:pt x="85" y="29"/>
                </a:cubicBezTo>
                <a:cubicBezTo>
                  <a:pt x="85" y="29"/>
                  <a:pt x="84" y="30"/>
                  <a:pt x="84" y="31"/>
                </a:cubicBezTo>
                <a:cubicBezTo>
                  <a:pt x="84" y="34"/>
                  <a:pt x="84" y="34"/>
                  <a:pt x="84" y="34"/>
                </a:cubicBezTo>
                <a:cubicBezTo>
                  <a:pt x="84" y="36"/>
                  <a:pt x="82" y="38"/>
                  <a:pt x="80" y="38"/>
                </a:cubicBezTo>
                <a:cubicBezTo>
                  <a:pt x="78" y="38"/>
                  <a:pt x="76" y="36"/>
                  <a:pt x="76" y="34"/>
                </a:cubicBezTo>
                <a:cubicBezTo>
                  <a:pt x="76" y="31"/>
                  <a:pt x="76" y="31"/>
                  <a:pt x="76" y="31"/>
                </a:cubicBezTo>
                <a:cubicBezTo>
                  <a:pt x="76" y="30"/>
                  <a:pt x="75" y="29"/>
                  <a:pt x="75" y="29"/>
                </a:cubicBezTo>
                <a:cubicBezTo>
                  <a:pt x="74" y="28"/>
                  <a:pt x="74" y="28"/>
                  <a:pt x="73" y="28"/>
                </a:cubicBezTo>
                <a:cubicBezTo>
                  <a:pt x="60" y="30"/>
                  <a:pt x="49" y="36"/>
                  <a:pt x="41" y="45"/>
                </a:cubicBezTo>
                <a:cubicBezTo>
                  <a:pt x="32" y="55"/>
                  <a:pt x="28" y="67"/>
                  <a:pt x="28" y="80"/>
                </a:cubicBezTo>
                <a:cubicBezTo>
                  <a:pt x="28" y="93"/>
                  <a:pt x="32" y="105"/>
                  <a:pt x="41" y="115"/>
                </a:cubicBezTo>
                <a:cubicBezTo>
                  <a:pt x="49" y="124"/>
                  <a:pt x="60" y="130"/>
                  <a:pt x="73" y="132"/>
                </a:cubicBezTo>
                <a:cubicBezTo>
                  <a:pt x="74" y="132"/>
                  <a:pt x="74" y="132"/>
                  <a:pt x="75" y="131"/>
                </a:cubicBezTo>
                <a:cubicBezTo>
                  <a:pt x="75" y="131"/>
                  <a:pt x="76" y="130"/>
                  <a:pt x="76" y="129"/>
                </a:cubicBezTo>
                <a:cubicBezTo>
                  <a:pt x="76" y="126"/>
                  <a:pt x="76" y="126"/>
                  <a:pt x="76" y="126"/>
                </a:cubicBezTo>
                <a:cubicBezTo>
                  <a:pt x="76" y="124"/>
                  <a:pt x="78" y="122"/>
                  <a:pt x="80" y="122"/>
                </a:cubicBezTo>
                <a:cubicBezTo>
                  <a:pt x="82" y="122"/>
                  <a:pt x="84" y="124"/>
                  <a:pt x="84" y="126"/>
                </a:cubicBezTo>
                <a:cubicBezTo>
                  <a:pt x="84" y="129"/>
                  <a:pt x="84" y="129"/>
                  <a:pt x="84" y="129"/>
                </a:cubicBezTo>
                <a:cubicBezTo>
                  <a:pt x="84" y="130"/>
                  <a:pt x="85" y="131"/>
                  <a:pt x="85" y="131"/>
                </a:cubicBezTo>
                <a:cubicBezTo>
                  <a:pt x="86" y="132"/>
                  <a:pt x="86" y="132"/>
                  <a:pt x="87" y="132"/>
                </a:cubicBezTo>
                <a:cubicBezTo>
                  <a:pt x="87" y="132"/>
                  <a:pt x="87" y="132"/>
                  <a:pt x="87" y="132"/>
                </a:cubicBezTo>
                <a:cubicBezTo>
                  <a:pt x="100" y="130"/>
                  <a:pt x="111" y="124"/>
                  <a:pt x="119" y="115"/>
                </a:cubicBezTo>
                <a:cubicBezTo>
                  <a:pt x="128" y="105"/>
                  <a:pt x="132" y="93"/>
                  <a:pt x="132" y="80"/>
                </a:cubicBezTo>
                <a:cubicBezTo>
                  <a:pt x="132" y="67"/>
                  <a:pt x="128" y="55"/>
                  <a:pt x="119" y="45"/>
                </a:cubicBezTo>
                <a:close/>
                <a:moveTo>
                  <a:pt x="89" y="126"/>
                </a:moveTo>
                <a:cubicBezTo>
                  <a:pt x="89" y="121"/>
                  <a:pt x="85" y="117"/>
                  <a:pt x="80" y="117"/>
                </a:cubicBezTo>
                <a:cubicBezTo>
                  <a:pt x="75" y="117"/>
                  <a:pt x="71" y="121"/>
                  <a:pt x="71" y="126"/>
                </a:cubicBezTo>
                <a:cubicBezTo>
                  <a:pt x="49" y="122"/>
                  <a:pt x="33" y="102"/>
                  <a:pt x="33" y="80"/>
                </a:cubicBezTo>
                <a:cubicBezTo>
                  <a:pt x="33" y="58"/>
                  <a:pt x="49" y="38"/>
                  <a:pt x="71" y="34"/>
                </a:cubicBezTo>
                <a:cubicBezTo>
                  <a:pt x="71" y="39"/>
                  <a:pt x="75" y="43"/>
                  <a:pt x="80" y="43"/>
                </a:cubicBezTo>
                <a:cubicBezTo>
                  <a:pt x="85" y="43"/>
                  <a:pt x="89" y="39"/>
                  <a:pt x="89" y="34"/>
                </a:cubicBezTo>
                <a:cubicBezTo>
                  <a:pt x="111" y="38"/>
                  <a:pt x="127" y="58"/>
                  <a:pt x="127" y="80"/>
                </a:cubicBezTo>
                <a:cubicBezTo>
                  <a:pt x="127" y="102"/>
                  <a:pt x="111" y="122"/>
                  <a:pt x="89" y="126"/>
                </a:cubicBezTo>
                <a:close/>
                <a:moveTo>
                  <a:pt x="143" y="80"/>
                </a:moveTo>
                <a:cubicBezTo>
                  <a:pt x="143" y="115"/>
                  <a:pt x="115" y="143"/>
                  <a:pt x="80" y="143"/>
                </a:cubicBezTo>
                <a:cubicBezTo>
                  <a:pt x="65" y="143"/>
                  <a:pt x="51" y="138"/>
                  <a:pt x="40" y="128"/>
                </a:cubicBezTo>
                <a:cubicBezTo>
                  <a:pt x="38" y="127"/>
                  <a:pt x="38" y="125"/>
                  <a:pt x="39" y="124"/>
                </a:cubicBezTo>
                <a:cubicBezTo>
                  <a:pt x="40" y="123"/>
                  <a:pt x="42" y="123"/>
                  <a:pt x="43" y="124"/>
                </a:cubicBezTo>
                <a:cubicBezTo>
                  <a:pt x="53" y="133"/>
                  <a:pt x="66" y="138"/>
                  <a:pt x="80" y="138"/>
                </a:cubicBezTo>
                <a:cubicBezTo>
                  <a:pt x="112" y="138"/>
                  <a:pt x="138" y="112"/>
                  <a:pt x="138" y="80"/>
                </a:cubicBezTo>
                <a:cubicBezTo>
                  <a:pt x="138" y="48"/>
                  <a:pt x="112" y="22"/>
                  <a:pt x="80" y="22"/>
                </a:cubicBezTo>
                <a:cubicBezTo>
                  <a:pt x="48" y="22"/>
                  <a:pt x="22" y="48"/>
                  <a:pt x="22" y="80"/>
                </a:cubicBezTo>
                <a:cubicBezTo>
                  <a:pt x="22" y="94"/>
                  <a:pt x="27" y="107"/>
                  <a:pt x="36" y="117"/>
                </a:cubicBezTo>
                <a:cubicBezTo>
                  <a:pt x="37" y="118"/>
                  <a:pt x="37" y="120"/>
                  <a:pt x="36" y="121"/>
                </a:cubicBezTo>
                <a:cubicBezTo>
                  <a:pt x="35" y="122"/>
                  <a:pt x="33" y="122"/>
                  <a:pt x="32" y="120"/>
                </a:cubicBezTo>
                <a:cubicBezTo>
                  <a:pt x="22" y="109"/>
                  <a:pt x="17" y="95"/>
                  <a:pt x="17" y="80"/>
                </a:cubicBezTo>
                <a:cubicBezTo>
                  <a:pt x="17" y="45"/>
                  <a:pt x="45" y="17"/>
                  <a:pt x="80" y="17"/>
                </a:cubicBezTo>
                <a:cubicBezTo>
                  <a:pt x="115" y="17"/>
                  <a:pt x="143" y="45"/>
                  <a:pt x="143" y="8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79" name="Freeform 478">
            <a:extLst>
              <a:ext uri="{FF2B5EF4-FFF2-40B4-BE49-F238E27FC236}">
                <a16:creationId xmlns:a16="http://schemas.microsoft.com/office/drawing/2014/main" xmlns="" id="{1FADBD36-78C3-4968-A418-0F68978E2CE3}"/>
              </a:ext>
            </a:extLst>
          </p:cNvPr>
          <p:cNvSpPr>
            <a:spLocks noEditPoints="1"/>
          </p:cNvSpPr>
          <p:nvPr/>
        </p:nvSpPr>
        <p:spPr bwMode="auto">
          <a:xfrm>
            <a:off x="3435350" y="1603375"/>
            <a:ext cx="546100" cy="550863"/>
          </a:xfrm>
          <a:custGeom>
            <a:avLst/>
            <a:gdLst>
              <a:gd name="T0" fmla="*/ 51 w 160"/>
              <a:gd name="T1" fmla="*/ 124 h 160"/>
              <a:gd name="T2" fmla="*/ 53 w 160"/>
              <a:gd name="T3" fmla="*/ 126 h 160"/>
              <a:gd name="T4" fmla="*/ 51 w 160"/>
              <a:gd name="T5" fmla="*/ 129 h 160"/>
              <a:gd name="T6" fmla="*/ 48 w 160"/>
              <a:gd name="T7" fmla="*/ 126 h 160"/>
              <a:gd name="T8" fmla="*/ 51 w 160"/>
              <a:gd name="T9" fmla="*/ 124 h 160"/>
              <a:gd name="T10" fmla="*/ 58 w 160"/>
              <a:gd name="T11" fmla="*/ 116 h 160"/>
              <a:gd name="T12" fmla="*/ 61 w 160"/>
              <a:gd name="T13" fmla="*/ 119 h 160"/>
              <a:gd name="T14" fmla="*/ 64 w 160"/>
              <a:gd name="T15" fmla="*/ 116 h 160"/>
              <a:gd name="T16" fmla="*/ 61 w 160"/>
              <a:gd name="T17" fmla="*/ 114 h 160"/>
              <a:gd name="T18" fmla="*/ 58 w 160"/>
              <a:gd name="T19" fmla="*/ 116 h 160"/>
              <a:gd name="T20" fmla="*/ 160 w 160"/>
              <a:gd name="T21" fmla="*/ 149 h 160"/>
              <a:gd name="T22" fmla="*/ 160 w 160"/>
              <a:gd name="T23" fmla="*/ 157 h 160"/>
              <a:gd name="T24" fmla="*/ 157 w 160"/>
              <a:gd name="T25" fmla="*/ 160 h 160"/>
              <a:gd name="T26" fmla="*/ 3 w 160"/>
              <a:gd name="T27" fmla="*/ 160 h 160"/>
              <a:gd name="T28" fmla="*/ 0 w 160"/>
              <a:gd name="T29" fmla="*/ 157 h 160"/>
              <a:gd name="T30" fmla="*/ 0 w 160"/>
              <a:gd name="T31" fmla="*/ 149 h 160"/>
              <a:gd name="T32" fmla="*/ 8 w 160"/>
              <a:gd name="T33" fmla="*/ 141 h 160"/>
              <a:gd name="T34" fmla="*/ 28 w 160"/>
              <a:gd name="T35" fmla="*/ 141 h 160"/>
              <a:gd name="T36" fmla="*/ 67 w 160"/>
              <a:gd name="T37" fmla="*/ 2 h 160"/>
              <a:gd name="T38" fmla="*/ 70 w 160"/>
              <a:gd name="T39" fmla="*/ 0 h 160"/>
              <a:gd name="T40" fmla="*/ 90 w 160"/>
              <a:gd name="T41" fmla="*/ 0 h 160"/>
              <a:gd name="T42" fmla="*/ 93 w 160"/>
              <a:gd name="T43" fmla="*/ 2 h 160"/>
              <a:gd name="T44" fmla="*/ 132 w 160"/>
              <a:gd name="T45" fmla="*/ 141 h 160"/>
              <a:gd name="T46" fmla="*/ 152 w 160"/>
              <a:gd name="T47" fmla="*/ 141 h 160"/>
              <a:gd name="T48" fmla="*/ 160 w 160"/>
              <a:gd name="T49" fmla="*/ 149 h 160"/>
              <a:gd name="T50" fmla="*/ 68 w 160"/>
              <a:gd name="T51" fmla="*/ 17 h 160"/>
              <a:gd name="T52" fmla="*/ 92 w 160"/>
              <a:gd name="T53" fmla="*/ 17 h 160"/>
              <a:gd name="T54" fmla="*/ 88 w 160"/>
              <a:gd name="T55" fmla="*/ 5 h 160"/>
              <a:gd name="T56" fmla="*/ 72 w 160"/>
              <a:gd name="T57" fmla="*/ 5 h 160"/>
              <a:gd name="T58" fmla="*/ 68 w 160"/>
              <a:gd name="T59" fmla="*/ 17 h 160"/>
              <a:gd name="T60" fmla="*/ 61 w 160"/>
              <a:gd name="T61" fmla="*/ 45 h 160"/>
              <a:gd name="T62" fmla="*/ 99 w 160"/>
              <a:gd name="T63" fmla="*/ 45 h 160"/>
              <a:gd name="T64" fmla="*/ 93 w 160"/>
              <a:gd name="T65" fmla="*/ 22 h 160"/>
              <a:gd name="T66" fmla="*/ 67 w 160"/>
              <a:gd name="T67" fmla="*/ 22 h 160"/>
              <a:gd name="T68" fmla="*/ 61 w 160"/>
              <a:gd name="T69" fmla="*/ 45 h 160"/>
              <a:gd name="T70" fmla="*/ 56 w 160"/>
              <a:gd name="T71" fmla="*/ 62 h 160"/>
              <a:gd name="T72" fmla="*/ 104 w 160"/>
              <a:gd name="T73" fmla="*/ 62 h 160"/>
              <a:gd name="T74" fmla="*/ 101 w 160"/>
              <a:gd name="T75" fmla="*/ 50 h 160"/>
              <a:gd name="T76" fmla="*/ 59 w 160"/>
              <a:gd name="T77" fmla="*/ 50 h 160"/>
              <a:gd name="T78" fmla="*/ 56 w 160"/>
              <a:gd name="T79" fmla="*/ 62 h 160"/>
              <a:gd name="T80" fmla="*/ 34 w 160"/>
              <a:gd name="T81" fmla="*/ 141 h 160"/>
              <a:gd name="T82" fmla="*/ 126 w 160"/>
              <a:gd name="T83" fmla="*/ 141 h 160"/>
              <a:gd name="T84" fmla="*/ 113 w 160"/>
              <a:gd name="T85" fmla="*/ 95 h 160"/>
              <a:gd name="T86" fmla="*/ 65 w 160"/>
              <a:gd name="T87" fmla="*/ 95 h 160"/>
              <a:gd name="T88" fmla="*/ 63 w 160"/>
              <a:gd name="T89" fmla="*/ 92 h 160"/>
              <a:gd name="T90" fmla="*/ 65 w 160"/>
              <a:gd name="T91" fmla="*/ 89 h 160"/>
              <a:gd name="T92" fmla="*/ 112 w 160"/>
              <a:gd name="T93" fmla="*/ 89 h 160"/>
              <a:gd name="T94" fmla="*/ 106 w 160"/>
              <a:gd name="T95" fmla="*/ 67 h 160"/>
              <a:gd name="T96" fmla="*/ 54 w 160"/>
              <a:gd name="T97" fmla="*/ 67 h 160"/>
              <a:gd name="T98" fmla="*/ 48 w 160"/>
              <a:gd name="T99" fmla="*/ 89 h 160"/>
              <a:gd name="T100" fmla="*/ 55 w 160"/>
              <a:gd name="T101" fmla="*/ 89 h 160"/>
              <a:gd name="T102" fmla="*/ 57 w 160"/>
              <a:gd name="T103" fmla="*/ 92 h 160"/>
              <a:gd name="T104" fmla="*/ 55 w 160"/>
              <a:gd name="T105" fmla="*/ 95 h 160"/>
              <a:gd name="T106" fmla="*/ 47 w 160"/>
              <a:gd name="T107" fmla="*/ 95 h 160"/>
              <a:gd name="T108" fmla="*/ 34 w 160"/>
              <a:gd name="T109" fmla="*/ 141 h 160"/>
              <a:gd name="T110" fmla="*/ 155 w 160"/>
              <a:gd name="T111" fmla="*/ 149 h 160"/>
              <a:gd name="T112" fmla="*/ 152 w 160"/>
              <a:gd name="T113" fmla="*/ 146 h 160"/>
              <a:gd name="T114" fmla="*/ 8 w 160"/>
              <a:gd name="T115" fmla="*/ 146 h 160"/>
              <a:gd name="T116" fmla="*/ 5 w 160"/>
              <a:gd name="T117" fmla="*/ 149 h 160"/>
              <a:gd name="T118" fmla="*/ 5 w 160"/>
              <a:gd name="T119" fmla="*/ 155 h 160"/>
              <a:gd name="T120" fmla="*/ 155 w 160"/>
              <a:gd name="T121" fmla="*/ 155 h 160"/>
              <a:gd name="T122" fmla="*/ 155 w 160"/>
              <a:gd name="T123" fmla="*/ 149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60" h="160">
                <a:moveTo>
                  <a:pt x="51" y="124"/>
                </a:moveTo>
                <a:cubicBezTo>
                  <a:pt x="52" y="124"/>
                  <a:pt x="53" y="125"/>
                  <a:pt x="53" y="126"/>
                </a:cubicBezTo>
                <a:cubicBezTo>
                  <a:pt x="53" y="128"/>
                  <a:pt x="52" y="129"/>
                  <a:pt x="51" y="129"/>
                </a:cubicBezTo>
                <a:cubicBezTo>
                  <a:pt x="49" y="129"/>
                  <a:pt x="48" y="128"/>
                  <a:pt x="48" y="126"/>
                </a:cubicBezTo>
                <a:cubicBezTo>
                  <a:pt x="48" y="125"/>
                  <a:pt x="49" y="124"/>
                  <a:pt x="51" y="124"/>
                </a:cubicBezTo>
                <a:close/>
                <a:moveTo>
                  <a:pt x="58" y="116"/>
                </a:moveTo>
                <a:cubicBezTo>
                  <a:pt x="58" y="118"/>
                  <a:pt x="60" y="119"/>
                  <a:pt x="61" y="119"/>
                </a:cubicBezTo>
                <a:cubicBezTo>
                  <a:pt x="63" y="119"/>
                  <a:pt x="64" y="118"/>
                  <a:pt x="64" y="116"/>
                </a:cubicBezTo>
                <a:cubicBezTo>
                  <a:pt x="64" y="115"/>
                  <a:pt x="63" y="114"/>
                  <a:pt x="61" y="114"/>
                </a:cubicBezTo>
                <a:cubicBezTo>
                  <a:pt x="60" y="114"/>
                  <a:pt x="58" y="115"/>
                  <a:pt x="58" y="116"/>
                </a:cubicBezTo>
                <a:close/>
                <a:moveTo>
                  <a:pt x="160" y="149"/>
                </a:moveTo>
                <a:cubicBezTo>
                  <a:pt x="160" y="157"/>
                  <a:pt x="160" y="157"/>
                  <a:pt x="160" y="157"/>
                </a:cubicBezTo>
                <a:cubicBezTo>
                  <a:pt x="160" y="159"/>
                  <a:pt x="159" y="160"/>
                  <a:pt x="157" y="160"/>
                </a:cubicBezTo>
                <a:cubicBezTo>
                  <a:pt x="3" y="160"/>
                  <a:pt x="3" y="160"/>
                  <a:pt x="3" y="160"/>
                </a:cubicBezTo>
                <a:cubicBezTo>
                  <a:pt x="1" y="160"/>
                  <a:pt x="0" y="159"/>
                  <a:pt x="0" y="157"/>
                </a:cubicBezTo>
                <a:cubicBezTo>
                  <a:pt x="0" y="149"/>
                  <a:pt x="0" y="149"/>
                  <a:pt x="0" y="149"/>
                </a:cubicBezTo>
                <a:cubicBezTo>
                  <a:pt x="0" y="145"/>
                  <a:pt x="3" y="141"/>
                  <a:pt x="8" y="141"/>
                </a:cubicBezTo>
                <a:cubicBezTo>
                  <a:pt x="28" y="141"/>
                  <a:pt x="28" y="141"/>
                  <a:pt x="28" y="141"/>
                </a:cubicBezTo>
                <a:cubicBezTo>
                  <a:pt x="67" y="2"/>
                  <a:pt x="67" y="2"/>
                  <a:pt x="67" y="2"/>
                </a:cubicBezTo>
                <a:cubicBezTo>
                  <a:pt x="68" y="1"/>
                  <a:pt x="69" y="0"/>
                  <a:pt x="70" y="0"/>
                </a:cubicBezTo>
                <a:cubicBezTo>
                  <a:pt x="90" y="0"/>
                  <a:pt x="90" y="0"/>
                  <a:pt x="90" y="0"/>
                </a:cubicBezTo>
                <a:cubicBezTo>
                  <a:pt x="91" y="0"/>
                  <a:pt x="92" y="1"/>
                  <a:pt x="93" y="2"/>
                </a:cubicBezTo>
                <a:cubicBezTo>
                  <a:pt x="132" y="141"/>
                  <a:pt x="132" y="141"/>
                  <a:pt x="132" y="141"/>
                </a:cubicBezTo>
                <a:cubicBezTo>
                  <a:pt x="152" y="141"/>
                  <a:pt x="152" y="141"/>
                  <a:pt x="152" y="141"/>
                </a:cubicBezTo>
                <a:cubicBezTo>
                  <a:pt x="157" y="141"/>
                  <a:pt x="160" y="145"/>
                  <a:pt x="160" y="149"/>
                </a:cubicBezTo>
                <a:close/>
                <a:moveTo>
                  <a:pt x="68" y="17"/>
                </a:moveTo>
                <a:cubicBezTo>
                  <a:pt x="92" y="17"/>
                  <a:pt x="92" y="17"/>
                  <a:pt x="92" y="17"/>
                </a:cubicBezTo>
                <a:cubicBezTo>
                  <a:pt x="88" y="5"/>
                  <a:pt x="88" y="5"/>
                  <a:pt x="88" y="5"/>
                </a:cubicBezTo>
                <a:cubicBezTo>
                  <a:pt x="72" y="5"/>
                  <a:pt x="72" y="5"/>
                  <a:pt x="72" y="5"/>
                </a:cubicBezTo>
                <a:lnTo>
                  <a:pt x="68" y="17"/>
                </a:lnTo>
                <a:close/>
                <a:moveTo>
                  <a:pt x="61" y="45"/>
                </a:moveTo>
                <a:cubicBezTo>
                  <a:pt x="99" y="45"/>
                  <a:pt x="99" y="45"/>
                  <a:pt x="99" y="45"/>
                </a:cubicBezTo>
                <a:cubicBezTo>
                  <a:pt x="93" y="22"/>
                  <a:pt x="93" y="22"/>
                  <a:pt x="93" y="22"/>
                </a:cubicBezTo>
                <a:cubicBezTo>
                  <a:pt x="67" y="22"/>
                  <a:pt x="67" y="22"/>
                  <a:pt x="67" y="22"/>
                </a:cubicBezTo>
                <a:lnTo>
                  <a:pt x="61" y="45"/>
                </a:lnTo>
                <a:close/>
                <a:moveTo>
                  <a:pt x="56" y="62"/>
                </a:moveTo>
                <a:cubicBezTo>
                  <a:pt x="104" y="62"/>
                  <a:pt x="104" y="62"/>
                  <a:pt x="104" y="62"/>
                </a:cubicBezTo>
                <a:cubicBezTo>
                  <a:pt x="101" y="50"/>
                  <a:pt x="101" y="50"/>
                  <a:pt x="101" y="50"/>
                </a:cubicBezTo>
                <a:cubicBezTo>
                  <a:pt x="59" y="50"/>
                  <a:pt x="59" y="50"/>
                  <a:pt x="59" y="50"/>
                </a:cubicBezTo>
                <a:lnTo>
                  <a:pt x="56" y="62"/>
                </a:lnTo>
                <a:close/>
                <a:moveTo>
                  <a:pt x="34" y="141"/>
                </a:moveTo>
                <a:cubicBezTo>
                  <a:pt x="126" y="141"/>
                  <a:pt x="126" y="141"/>
                  <a:pt x="126" y="141"/>
                </a:cubicBezTo>
                <a:cubicBezTo>
                  <a:pt x="113" y="95"/>
                  <a:pt x="113" y="95"/>
                  <a:pt x="113" y="95"/>
                </a:cubicBezTo>
                <a:cubicBezTo>
                  <a:pt x="65" y="95"/>
                  <a:pt x="65" y="95"/>
                  <a:pt x="65" y="95"/>
                </a:cubicBezTo>
                <a:cubicBezTo>
                  <a:pt x="64" y="95"/>
                  <a:pt x="63" y="93"/>
                  <a:pt x="63" y="92"/>
                </a:cubicBezTo>
                <a:cubicBezTo>
                  <a:pt x="63" y="91"/>
                  <a:pt x="64" y="89"/>
                  <a:pt x="65" y="89"/>
                </a:cubicBezTo>
                <a:cubicBezTo>
                  <a:pt x="112" y="89"/>
                  <a:pt x="112" y="89"/>
                  <a:pt x="112" y="89"/>
                </a:cubicBezTo>
                <a:cubicBezTo>
                  <a:pt x="106" y="67"/>
                  <a:pt x="106" y="67"/>
                  <a:pt x="106" y="67"/>
                </a:cubicBezTo>
                <a:cubicBezTo>
                  <a:pt x="54" y="67"/>
                  <a:pt x="54" y="67"/>
                  <a:pt x="54" y="67"/>
                </a:cubicBezTo>
                <a:cubicBezTo>
                  <a:pt x="48" y="89"/>
                  <a:pt x="48" y="89"/>
                  <a:pt x="48" y="89"/>
                </a:cubicBezTo>
                <a:cubicBezTo>
                  <a:pt x="55" y="89"/>
                  <a:pt x="55" y="89"/>
                  <a:pt x="55" y="89"/>
                </a:cubicBezTo>
                <a:cubicBezTo>
                  <a:pt x="56" y="89"/>
                  <a:pt x="57" y="91"/>
                  <a:pt x="57" y="92"/>
                </a:cubicBezTo>
                <a:cubicBezTo>
                  <a:pt x="57" y="93"/>
                  <a:pt x="56" y="95"/>
                  <a:pt x="55" y="95"/>
                </a:cubicBezTo>
                <a:cubicBezTo>
                  <a:pt x="47" y="95"/>
                  <a:pt x="47" y="95"/>
                  <a:pt x="47" y="95"/>
                </a:cubicBezTo>
                <a:lnTo>
                  <a:pt x="34" y="141"/>
                </a:lnTo>
                <a:close/>
                <a:moveTo>
                  <a:pt x="155" y="149"/>
                </a:moveTo>
                <a:cubicBezTo>
                  <a:pt x="155" y="147"/>
                  <a:pt x="154" y="146"/>
                  <a:pt x="152" y="146"/>
                </a:cubicBezTo>
                <a:cubicBezTo>
                  <a:pt x="8" y="146"/>
                  <a:pt x="8" y="146"/>
                  <a:pt x="8" y="146"/>
                </a:cubicBezTo>
                <a:cubicBezTo>
                  <a:pt x="6" y="146"/>
                  <a:pt x="5" y="147"/>
                  <a:pt x="5" y="149"/>
                </a:cubicBezTo>
                <a:cubicBezTo>
                  <a:pt x="5" y="155"/>
                  <a:pt x="5" y="155"/>
                  <a:pt x="5" y="155"/>
                </a:cubicBezTo>
                <a:cubicBezTo>
                  <a:pt x="155" y="155"/>
                  <a:pt x="155" y="155"/>
                  <a:pt x="155" y="155"/>
                </a:cubicBezTo>
                <a:lnTo>
                  <a:pt x="155" y="14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80" name="Freeform 479">
            <a:extLst>
              <a:ext uri="{FF2B5EF4-FFF2-40B4-BE49-F238E27FC236}">
                <a16:creationId xmlns:a16="http://schemas.microsoft.com/office/drawing/2014/main" xmlns="" id="{B04383A3-F688-469D-AA27-78772F523462}"/>
              </a:ext>
            </a:extLst>
          </p:cNvPr>
          <p:cNvSpPr>
            <a:spLocks noEditPoints="1"/>
          </p:cNvSpPr>
          <p:nvPr/>
        </p:nvSpPr>
        <p:spPr bwMode="auto">
          <a:xfrm>
            <a:off x="3435350" y="2292350"/>
            <a:ext cx="546100" cy="395288"/>
          </a:xfrm>
          <a:custGeom>
            <a:avLst/>
            <a:gdLst>
              <a:gd name="T0" fmla="*/ 34 w 160"/>
              <a:gd name="T1" fmla="*/ 10 h 115"/>
              <a:gd name="T2" fmla="*/ 21 w 160"/>
              <a:gd name="T3" fmla="*/ 71 h 115"/>
              <a:gd name="T4" fmla="*/ 137 w 160"/>
              <a:gd name="T5" fmla="*/ 74 h 115"/>
              <a:gd name="T6" fmla="*/ 139 w 160"/>
              <a:gd name="T7" fmla="*/ 23 h 115"/>
              <a:gd name="T8" fmla="*/ 40 w 160"/>
              <a:gd name="T9" fmla="*/ 69 h 115"/>
              <a:gd name="T10" fmla="*/ 26 w 160"/>
              <a:gd name="T11" fmla="*/ 23 h 115"/>
              <a:gd name="T12" fmla="*/ 40 w 160"/>
              <a:gd name="T13" fmla="*/ 15 h 115"/>
              <a:gd name="T14" fmla="*/ 77 w 160"/>
              <a:gd name="T15" fmla="*/ 69 h 115"/>
              <a:gd name="T16" fmla="*/ 64 w 160"/>
              <a:gd name="T17" fmla="*/ 34 h 115"/>
              <a:gd name="T18" fmla="*/ 58 w 160"/>
              <a:gd name="T19" fmla="*/ 34 h 115"/>
              <a:gd name="T20" fmla="*/ 45 w 160"/>
              <a:gd name="T21" fmla="*/ 69 h 115"/>
              <a:gd name="T22" fmla="*/ 58 w 160"/>
              <a:gd name="T23" fmla="*/ 15 h 115"/>
              <a:gd name="T24" fmla="*/ 61 w 160"/>
              <a:gd name="T25" fmla="*/ 26 h 115"/>
              <a:gd name="T26" fmla="*/ 64 w 160"/>
              <a:gd name="T27" fmla="*/ 15 h 115"/>
              <a:gd name="T28" fmla="*/ 77 w 160"/>
              <a:gd name="T29" fmla="*/ 69 h 115"/>
              <a:gd name="T30" fmla="*/ 83 w 160"/>
              <a:gd name="T31" fmla="*/ 69 h 115"/>
              <a:gd name="T32" fmla="*/ 96 w 160"/>
              <a:gd name="T33" fmla="*/ 15 h 115"/>
              <a:gd name="T34" fmla="*/ 115 w 160"/>
              <a:gd name="T35" fmla="*/ 69 h 115"/>
              <a:gd name="T36" fmla="*/ 102 w 160"/>
              <a:gd name="T37" fmla="*/ 15 h 115"/>
              <a:gd name="T38" fmla="*/ 115 w 160"/>
              <a:gd name="T39" fmla="*/ 69 h 115"/>
              <a:gd name="T40" fmla="*/ 120 w 160"/>
              <a:gd name="T41" fmla="*/ 69 h 115"/>
              <a:gd name="T42" fmla="*/ 126 w 160"/>
              <a:gd name="T43" fmla="*/ 15 h 115"/>
              <a:gd name="T44" fmla="*/ 134 w 160"/>
              <a:gd name="T45" fmla="*/ 69 h 115"/>
              <a:gd name="T46" fmla="*/ 160 w 160"/>
              <a:gd name="T47" fmla="*/ 34 h 115"/>
              <a:gd name="T48" fmla="*/ 157 w 160"/>
              <a:gd name="T49" fmla="*/ 21 h 115"/>
              <a:gd name="T50" fmla="*/ 126 w 160"/>
              <a:gd name="T51" fmla="*/ 0 h 115"/>
              <a:gd name="T52" fmla="*/ 10 w 160"/>
              <a:gd name="T53" fmla="*/ 21 h 115"/>
              <a:gd name="T54" fmla="*/ 0 w 160"/>
              <a:gd name="T55" fmla="*/ 28 h 115"/>
              <a:gd name="T56" fmla="*/ 3 w 160"/>
              <a:gd name="T57" fmla="*/ 43 h 115"/>
              <a:gd name="T58" fmla="*/ 5 w 160"/>
              <a:gd name="T59" fmla="*/ 28 h 115"/>
              <a:gd name="T60" fmla="*/ 10 w 160"/>
              <a:gd name="T61" fmla="*/ 26 h 115"/>
              <a:gd name="T62" fmla="*/ 8 w 160"/>
              <a:gd name="T63" fmla="*/ 48 h 115"/>
              <a:gd name="T64" fmla="*/ 0 w 160"/>
              <a:gd name="T65" fmla="*/ 68 h 115"/>
              <a:gd name="T66" fmla="*/ 5 w 160"/>
              <a:gd name="T67" fmla="*/ 68 h 115"/>
              <a:gd name="T68" fmla="*/ 8 w 160"/>
              <a:gd name="T69" fmla="*/ 53 h 115"/>
              <a:gd name="T70" fmla="*/ 10 w 160"/>
              <a:gd name="T71" fmla="*/ 110 h 115"/>
              <a:gd name="T72" fmla="*/ 0 w 160"/>
              <a:gd name="T73" fmla="*/ 113 h 115"/>
              <a:gd name="T74" fmla="*/ 34 w 160"/>
              <a:gd name="T75" fmla="*/ 115 h 115"/>
              <a:gd name="T76" fmla="*/ 34 w 160"/>
              <a:gd name="T77" fmla="*/ 110 h 115"/>
              <a:gd name="T78" fmla="*/ 26 w 160"/>
              <a:gd name="T79" fmla="*/ 84 h 115"/>
              <a:gd name="T80" fmla="*/ 134 w 160"/>
              <a:gd name="T81" fmla="*/ 110 h 115"/>
              <a:gd name="T82" fmla="*/ 124 w 160"/>
              <a:gd name="T83" fmla="*/ 113 h 115"/>
              <a:gd name="T84" fmla="*/ 157 w 160"/>
              <a:gd name="T85" fmla="*/ 115 h 115"/>
              <a:gd name="T86" fmla="*/ 157 w 160"/>
              <a:gd name="T87" fmla="*/ 110 h 115"/>
              <a:gd name="T88" fmla="*/ 150 w 160"/>
              <a:gd name="T89" fmla="*/ 64 h 115"/>
              <a:gd name="T90" fmla="*/ 160 w 160"/>
              <a:gd name="T91" fmla="*/ 61 h 115"/>
              <a:gd name="T92" fmla="*/ 157 w 160"/>
              <a:gd name="T93" fmla="*/ 48 h 115"/>
              <a:gd name="T94" fmla="*/ 150 w 160"/>
              <a:gd name="T95" fmla="*/ 36 h 115"/>
              <a:gd name="T96" fmla="*/ 150 w 160"/>
              <a:gd name="T97" fmla="*/ 26 h 115"/>
              <a:gd name="T98" fmla="*/ 155 w 160"/>
              <a:gd name="T99" fmla="*/ 31 h 115"/>
              <a:gd name="T100" fmla="*/ 150 w 160"/>
              <a:gd name="T101" fmla="*/ 26 h 115"/>
              <a:gd name="T102" fmla="*/ 139 w 160"/>
              <a:gd name="T103" fmla="*/ 110 h 115"/>
              <a:gd name="T104" fmla="*/ 137 w 160"/>
              <a:gd name="T105" fmla="*/ 79 h 115"/>
              <a:gd name="T106" fmla="*/ 21 w 160"/>
              <a:gd name="T107" fmla="*/ 82 h 115"/>
              <a:gd name="T108" fmla="*/ 15 w 160"/>
              <a:gd name="T109" fmla="*/ 110 h 115"/>
              <a:gd name="T110" fmla="*/ 34 w 160"/>
              <a:gd name="T111" fmla="*/ 5 h 115"/>
              <a:gd name="T112" fmla="*/ 145 w 160"/>
              <a:gd name="T113" fmla="*/ 23 h 115"/>
              <a:gd name="T114" fmla="*/ 155 w 160"/>
              <a:gd name="T115" fmla="*/ 53 h 115"/>
              <a:gd name="T116" fmla="*/ 150 w 160"/>
              <a:gd name="T117" fmla="*/ 58 h 115"/>
              <a:gd name="T118" fmla="*/ 155 w 160"/>
              <a:gd name="T119" fmla="*/ 53 h 1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60" h="115">
                <a:moveTo>
                  <a:pt x="126" y="10"/>
                </a:moveTo>
                <a:cubicBezTo>
                  <a:pt x="34" y="10"/>
                  <a:pt x="34" y="10"/>
                  <a:pt x="34" y="10"/>
                </a:cubicBezTo>
                <a:cubicBezTo>
                  <a:pt x="26" y="10"/>
                  <a:pt x="21" y="16"/>
                  <a:pt x="21" y="23"/>
                </a:cubicBezTo>
                <a:cubicBezTo>
                  <a:pt x="21" y="71"/>
                  <a:pt x="21" y="71"/>
                  <a:pt x="21" y="71"/>
                </a:cubicBezTo>
                <a:cubicBezTo>
                  <a:pt x="21" y="73"/>
                  <a:pt x="22" y="74"/>
                  <a:pt x="23" y="74"/>
                </a:cubicBezTo>
                <a:cubicBezTo>
                  <a:pt x="137" y="74"/>
                  <a:pt x="137" y="74"/>
                  <a:pt x="137" y="74"/>
                </a:cubicBezTo>
                <a:cubicBezTo>
                  <a:pt x="138" y="74"/>
                  <a:pt x="139" y="73"/>
                  <a:pt x="139" y="71"/>
                </a:cubicBezTo>
                <a:cubicBezTo>
                  <a:pt x="139" y="23"/>
                  <a:pt x="139" y="23"/>
                  <a:pt x="139" y="23"/>
                </a:cubicBezTo>
                <a:cubicBezTo>
                  <a:pt x="139" y="16"/>
                  <a:pt x="134" y="10"/>
                  <a:pt x="126" y="10"/>
                </a:cubicBezTo>
                <a:close/>
                <a:moveTo>
                  <a:pt x="40" y="69"/>
                </a:moveTo>
                <a:cubicBezTo>
                  <a:pt x="26" y="69"/>
                  <a:pt x="26" y="69"/>
                  <a:pt x="26" y="69"/>
                </a:cubicBezTo>
                <a:cubicBezTo>
                  <a:pt x="26" y="23"/>
                  <a:pt x="26" y="23"/>
                  <a:pt x="26" y="23"/>
                </a:cubicBezTo>
                <a:cubicBezTo>
                  <a:pt x="26" y="19"/>
                  <a:pt x="29" y="15"/>
                  <a:pt x="34" y="15"/>
                </a:cubicBezTo>
                <a:cubicBezTo>
                  <a:pt x="40" y="15"/>
                  <a:pt x="40" y="15"/>
                  <a:pt x="40" y="15"/>
                </a:cubicBezTo>
                <a:lnTo>
                  <a:pt x="40" y="69"/>
                </a:lnTo>
                <a:close/>
                <a:moveTo>
                  <a:pt x="77" y="69"/>
                </a:moveTo>
                <a:cubicBezTo>
                  <a:pt x="64" y="69"/>
                  <a:pt x="64" y="69"/>
                  <a:pt x="64" y="69"/>
                </a:cubicBezTo>
                <a:cubicBezTo>
                  <a:pt x="64" y="34"/>
                  <a:pt x="64" y="34"/>
                  <a:pt x="64" y="34"/>
                </a:cubicBezTo>
                <a:cubicBezTo>
                  <a:pt x="64" y="32"/>
                  <a:pt x="63" y="31"/>
                  <a:pt x="61" y="31"/>
                </a:cubicBezTo>
                <a:cubicBezTo>
                  <a:pt x="60" y="31"/>
                  <a:pt x="58" y="32"/>
                  <a:pt x="58" y="34"/>
                </a:cubicBezTo>
                <a:cubicBezTo>
                  <a:pt x="58" y="69"/>
                  <a:pt x="58" y="69"/>
                  <a:pt x="58" y="69"/>
                </a:cubicBezTo>
                <a:cubicBezTo>
                  <a:pt x="45" y="69"/>
                  <a:pt x="45" y="69"/>
                  <a:pt x="45" y="69"/>
                </a:cubicBezTo>
                <a:cubicBezTo>
                  <a:pt x="45" y="15"/>
                  <a:pt x="45" y="15"/>
                  <a:pt x="45" y="15"/>
                </a:cubicBezTo>
                <a:cubicBezTo>
                  <a:pt x="58" y="15"/>
                  <a:pt x="58" y="15"/>
                  <a:pt x="58" y="15"/>
                </a:cubicBezTo>
                <a:cubicBezTo>
                  <a:pt x="58" y="23"/>
                  <a:pt x="58" y="23"/>
                  <a:pt x="58" y="23"/>
                </a:cubicBezTo>
                <a:cubicBezTo>
                  <a:pt x="58" y="25"/>
                  <a:pt x="60" y="26"/>
                  <a:pt x="61" y="26"/>
                </a:cubicBezTo>
                <a:cubicBezTo>
                  <a:pt x="63" y="26"/>
                  <a:pt x="64" y="25"/>
                  <a:pt x="64" y="23"/>
                </a:cubicBezTo>
                <a:cubicBezTo>
                  <a:pt x="64" y="15"/>
                  <a:pt x="64" y="15"/>
                  <a:pt x="64" y="15"/>
                </a:cubicBezTo>
                <a:cubicBezTo>
                  <a:pt x="77" y="15"/>
                  <a:pt x="77" y="15"/>
                  <a:pt x="77" y="15"/>
                </a:cubicBezTo>
                <a:lnTo>
                  <a:pt x="77" y="69"/>
                </a:lnTo>
                <a:close/>
                <a:moveTo>
                  <a:pt x="96" y="69"/>
                </a:moveTo>
                <a:cubicBezTo>
                  <a:pt x="83" y="69"/>
                  <a:pt x="83" y="69"/>
                  <a:pt x="83" y="69"/>
                </a:cubicBezTo>
                <a:cubicBezTo>
                  <a:pt x="83" y="15"/>
                  <a:pt x="83" y="15"/>
                  <a:pt x="83" y="15"/>
                </a:cubicBezTo>
                <a:cubicBezTo>
                  <a:pt x="96" y="15"/>
                  <a:pt x="96" y="15"/>
                  <a:pt x="96" y="15"/>
                </a:cubicBezTo>
                <a:lnTo>
                  <a:pt x="96" y="69"/>
                </a:lnTo>
                <a:close/>
                <a:moveTo>
                  <a:pt x="115" y="69"/>
                </a:moveTo>
                <a:cubicBezTo>
                  <a:pt x="102" y="69"/>
                  <a:pt x="102" y="69"/>
                  <a:pt x="102" y="69"/>
                </a:cubicBezTo>
                <a:cubicBezTo>
                  <a:pt x="102" y="15"/>
                  <a:pt x="102" y="15"/>
                  <a:pt x="102" y="15"/>
                </a:cubicBezTo>
                <a:cubicBezTo>
                  <a:pt x="115" y="15"/>
                  <a:pt x="115" y="15"/>
                  <a:pt x="115" y="15"/>
                </a:cubicBezTo>
                <a:lnTo>
                  <a:pt x="115" y="69"/>
                </a:lnTo>
                <a:close/>
                <a:moveTo>
                  <a:pt x="134" y="69"/>
                </a:moveTo>
                <a:cubicBezTo>
                  <a:pt x="120" y="69"/>
                  <a:pt x="120" y="69"/>
                  <a:pt x="120" y="69"/>
                </a:cubicBezTo>
                <a:cubicBezTo>
                  <a:pt x="120" y="15"/>
                  <a:pt x="120" y="15"/>
                  <a:pt x="120" y="15"/>
                </a:cubicBezTo>
                <a:cubicBezTo>
                  <a:pt x="126" y="15"/>
                  <a:pt x="126" y="15"/>
                  <a:pt x="126" y="15"/>
                </a:cubicBezTo>
                <a:cubicBezTo>
                  <a:pt x="131" y="15"/>
                  <a:pt x="134" y="19"/>
                  <a:pt x="134" y="23"/>
                </a:cubicBezTo>
                <a:lnTo>
                  <a:pt x="134" y="69"/>
                </a:lnTo>
                <a:close/>
                <a:moveTo>
                  <a:pt x="157" y="36"/>
                </a:moveTo>
                <a:cubicBezTo>
                  <a:pt x="159" y="36"/>
                  <a:pt x="160" y="35"/>
                  <a:pt x="160" y="34"/>
                </a:cubicBezTo>
                <a:cubicBezTo>
                  <a:pt x="160" y="23"/>
                  <a:pt x="160" y="23"/>
                  <a:pt x="160" y="23"/>
                </a:cubicBezTo>
                <a:cubicBezTo>
                  <a:pt x="160" y="22"/>
                  <a:pt x="159" y="21"/>
                  <a:pt x="157" y="21"/>
                </a:cubicBezTo>
                <a:cubicBezTo>
                  <a:pt x="150" y="21"/>
                  <a:pt x="150" y="21"/>
                  <a:pt x="150" y="21"/>
                </a:cubicBezTo>
                <a:cubicBezTo>
                  <a:pt x="148" y="9"/>
                  <a:pt x="138" y="0"/>
                  <a:pt x="126" y="0"/>
                </a:cubicBezTo>
                <a:cubicBezTo>
                  <a:pt x="34" y="0"/>
                  <a:pt x="34" y="0"/>
                  <a:pt x="34" y="0"/>
                </a:cubicBezTo>
                <a:cubicBezTo>
                  <a:pt x="22" y="0"/>
                  <a:pt x="12" y="9"/>
                  <a:pt x="10" y="21"/>
                </a:cubicBezTo>
                <a:cubicBezTo>
                  <a:pt x="8" y="21"/>
                  <a:pt x="8" y="21"/>
                  <a:pt x="8" y="21"/>
                </a:cubicBezTo>
                <a:cubicBezTo>
                  <a:pt x="3" y="21"/>
                  <a:pt x="0" y="24"/>
                  <a:pt x="0" y="28"/>
                </a:cubicBezTo>
                <a:cubicBezTo>
                  <a:pt x="0" y="40"/>
                  <a:pt x="0" y="40"/>
                  <a:pt x="0" y="40"/>
                </a:cubicBezTo>
                <a:cubicBezTo>
                  <a:pt x="0" y="42"/>
                  <a:pt x="1" y="43"/>
                  <a:pt x="3" y="43"/>
                </a:cubicBezTo>
                <a:cubicBezTo>
                  <a:pt x="4" y="43"/>
                  <a:pt x="5" y="42"/>
                  <a:pt x="5" y="40"/>
                </a:cubicBezTo>
                <a:cubicBezTo>
                  <a:pt x="5" y="28"/>
                  <a:pt x="5" y="28"/>
                  <a:pt x="5" y="28"/>
                </a:cubicBezTo>
                <a:cubicBezTo>
                  <a:pt x="5" y="27"/>
                  <a:pt x="6" y="26"/>
                  <a:pt x="8" y="26"/>
                </a:cubicBezTo>
                <a:cubicBezTo>
                  <a:pt x="10" y="26"/>
                  <a:pt x="10" y="26"/>
                  <a:pt x="10" y="26"/>
                </a:cubicBezTo>
                <a:cubicBezTo>
                  <a:pt x="10" y="48"/>
                  <a:pt x="10" y="48"/>
                  <a:pt x="10" y="48"/>
                </a:cubicBezTo>
                <a:cubicBezTo>
                  <a:pt x="8" y="48"/>
                  <a:pt x="8" y="48"/>
                  <a:pt x="8" y="48"/>
                </a:cubicBezTo>
                <a:cubicBezTo>
                  <a:pt x="3" y="48"/>
                  <a:pt x="0" y="52"/>
                  <a:pt x="0" y="56"/>
                </a:cubicBezTo>
                <a:cubicBezTo>
                  <a:pt x="0" y="68"/>
                  <a:pt x="0" y="68"/>
                  <a:pt x="0" y="68"/>
                </a:cubicBezTo>
                <a:cubicBezTo>
                  <a:pt x="0" y="69"/>
                  <a:pt x="1" y="71"/>
                  <a:pt x="3" y="71"/>
                </a:cubicBezTo>
                <a:cubicBezTo>
                  <a:pt x="4" y="71"/>
                  <a:pt x="5" y="69"/>
                  <a:pt x="5" y="68"/>
                </a:cubicBezTo>
                <a:cubicBezTo>
                  <a:pt x="5" y="56"/>
                  <a:pt x="5" y="56"/>
                  <a:pt x="5" y="56"/>
                </a:cubicBezTo>
                <a:cubicBezTo>
                  <a:pt x="5" y="54"/>
                  <a:pt x="6" y="53"/>
                  <a:pt x="8" y="53"/>
                </a:cubicBezTo>
                <a:cubicBezTo>
                  <a:pt x="10" y="53"/>
                  <a:pt x="10" y="53"/>
                  <a:pt x="10" y="53"/>
                </a:cubicBezTo>
                <a:cubicBezTo>
                  <a:pt x="10" y="110"/>
                  <a:pt x="10" y="110"/>
                  <a:pt x="10" y="110"/>
                </a:cubicBezTo>
                <a:cubicBezTo>
                  <a:pt x="3" y="110"/>
                  <a:pt x="3" y="110"/>
                  <a:pt x="3" y="110"/>
                </a:cubicBezTo>
                <a:cubicBezTo>
                  <a:pt x="1" y="110"/>
                  <a:pt x="0" y="111"/>
                  <a:pt x="0" y="113"/>
                </a:cubicBezTo>
                <a:cubicBezTo>
                  <a:pt x="0" y="114"/>
                  <a:pt x="1" y="115"/>
                  <a:pt x="3" y="115"/>
                </a:cubicBezTo>
                <a:cubicBezTo>
                  <a:pt x="34" y="115"/>
                  <a:pt x="34" y="115"/>
                  <a:pt x="34" y="115"/>
                </a:cubicBezTo>
                <a:cubicBezTo>
                  <a:pt x="35" y="115"/>
                  <a:pt x="36" y="114"/>
                  <a:pt x="36" y="113"/>
                </a:cubicBezTo>
                <a:cubicBezTo>
                  <a:pt x="36" y="111"/>
                  <a:pt x="35" y="110"/>
                  <a:pt x="34" y="110"/>
                </a:cubicBezTo>
                <a:cubicBezTo>
                  <a:pt x="26" y="110"/>
                  <a:pt x="26" y="110"/>
                  <a:pt x="26" y="110"/>
                </a:cubicBezTo>
                <a:cubicBezTo>
                  <a:pt x="26" y="84"/>
                  <a:pt x="26" y="84"/>
                  <a:pt x="26" y="84"/>
                </a:cubicBezTo>
                <a:cubicBezTo>
                  <a:pt x="134" y="84"/>
                  <a:pt x="134" y="84"/>
                  <a:pt x="134" y="84"/>
                </a:cubicBezTo>
                <a:cubicBezTo>
                  <a:pt x="134" y="110"/>
                  <a:pt x="134" y="110"/>
                  <a:pt x="134" y="110"/>
                </a:cubicBezTo>
                <a:cubicBezTo>
                  <a:pt x="126" y="110"/>
                  <a:pt x="126" y="110"/>
                  <a:pt x="126" y="110"/>
                </a:cubicBezTo>
                <a:cubicBezTo>
                  <a:pt x="125" y="110"/>
                  <a:pt x="124" y="111"/>
                  <a:pt x="124" y="113"/>
                </a:cubicBezTo>
                <a:cubicBezTo>
                  <a:pt x="124" y="114"/>
                  <a:pt x="125" y="115"/>
                  <a:pt x="126" y="115"/>
                </a:cubicBezTo>
                <a:cubicBezTo>
                  <a:pt x="157" y="115"/>
                  <a:pt x="157" y="115"/>
                  <a:pt x="157" y="115"/>
                </a:cubicBezTo>
                <a:cubicBezTo>
                  <a:pt x="159" y="115"/>
                  <a:pt x="160" y="114"/>
                  <a:pt x="160" y="113"/>
                </a:cubicBezTo>
                <a:cubicBezTo>
                  <a:pt x="160" y="111"/>
                  <a:pt x="159" y="110"/>
                  <a:pt x="157" y="110"/>
                </a:cubicBezTo>
                <a:cubicBezTo>
                  <a:pt x="150" y="110"/>
                  <a:pt x="150" y="110"/>
                  <a:pt x="150" y="110"/>
                </a:cubicBezTo>
                <a:cubicBezTo>
                  <a:pt x="150" y="64"/>
                  <a:pt x="150" y="64"/>
                  <a:pt x="150" y="64"/>
                </a:cubicBezTo>
                <a:cubicBezTo>
                  <a:pt x="157" y="64"/>
                  <a:pt x="157" y="64"/>
                  <a:pt x="157" y="64"/>
                </a:cubicBezTo>
                <a:cubicBezTo>
                  <a:pt x="159" y="64"/>
                  <a:pt x="160" y="63"/>
                  <a:pt x="160" y="61"/>
                </a:cubicBezTo>
                <a:cubicBezTo>
                  <a:pt x="160" y="51"/>
                  <a:pt x="160" y="51"/>
                  <a:pt x="160" y="51"/>
                </a:cubicBezTo>
                <a:cubicBezTo>
                  <a:pt x="160" y="49"/>
                  <a:pt x="159" y="48"/>
                  <a:pt x="157" y="48"/>
                </a:cubicBezTo>
                <a:cubicBezTo>
                  <a:pt x="150" y="48"/>
                  <a:pt x="150" y="48"/>
                  <a:pt x="150" y="48"/>
                </a:cubicBezTo>
                <a:cubicBezTo>
                  <a:pt x="150" y="36"/>
                  <a:pt x="150" y="36"/>
                  <a:pt x="150" y="36"/>
                </a:cubicBezTo>
                <a:lnTo>
                  <a:pt x="157" y="36"/>
                </a:lnTo>
                <a:close/>
                <a:moveTo>
                  <a:pt x="150" y="26"/>
                </a:moveTo>
                <a:cubicBezTo>
                  <a:pt x="155" y="26"/>
                  <a:pt x="155" y="26"/>
                  <a:pt x="155" y="26"/>
                </a:cubicBezTo>
                <a:cubicBezTo>
                  <a:pt x="155" y="31"/>
                  <a:pt x="155" y="31"/>
                  <a:pt x="155" y="31"/>
                </a:cubicBezTo>
                <a:cubicBezTo>
                  <a:pt x="150" y="31"/>
                  <a:pt x="150" y="31"/>
                  <a:pt x="150" y="31"/>
                </a:cubicBezTo>
                <a:lnTo>
                  <a:pt x="150" y="26"/>
                </a:lnTo>
                <a:close/>
                <a:moveTo>
                  <a:pt x="145" y="110"/>
                </a:moveTo>
                <a:cubicBezTo>
                  <a:pt x="139" y="110"/>
                  <a:pt x="139" y="110"/>
                  <a:pt x="139" y="110"/>
                </a:cubicBezTo>
                <a:cubicBezTo>
                  <a:pt x="139" y="82"/>
                  <a:pt x="139" y="82"/>
                  <a:pt x="139" y="82"/>
                </a:cubicBezTo>
                <a:cubicBezTo>
                  <a:pt x="139" y="80"/>
                  <a:pt x="138" y="79"/>
                  <a:pt x="137" y="79"/>
                </a:cubicBezTo>
                <a:cubicBezTo>
                  <a:pt x="23" y="79"/>
                  <a:pt x="23" y="79"/>
                  <a:pt x="23" y="79"/>
                </a:cubicBezTo>
                <a:cubicBezTo>
                  <a:pt x="22" y="79"/>
                  <a:pt x="21" y="80"/>
                  <a:pt x="21" y="82"/>
                </a:cubicBezTo>
                <a:cubicBezTo>
                  <a:pt x="21" y="110"/>
                  <a:pt x="21" y="110"/>
                  <a:pt x="21" y="110"/>
                </a:cubicBezTo>
                <a:cubicBezTo>
                  <a:pt x="15" y="110"/>
                  <a:pt x="15" y="110"/>
                  <a:pt x="15" y="110"/>
                </a:cubicBezTo>
                <a:cubicBezTo>
                  <a:pt x="15" y="23"/>
                  <a:pt x="15" y="23"/>
                  <a:pt x="15" y="23"/>
                </a:cubicBezTo>
                <a:cubicBezTo>
                  <a:pt x="15" y="13"/>
                  <a:pt x="24" y="5"/>
                  <a:pt x="34" y="5"/>
                </a:cubicBezTo>
                <a:cubicBezTo>
                  <a:pt x="126" y="5"/>
                  <a:pt x="126" y="5"/>
                  <a:pt x="126" y="5"/>
                </a:cubicBezTo>
                <a:cubicBezTo>
                  <a:pt x="136" y="5"/>
                  <a:pt x="145" y="13"/>
                  <a:pt x="145" y="23"/>
                </a:cubicBezTo>
                <a:cubicBezTo>
                  <a:pt x="145" y="110"/>
                  <a:pt x="145" y="110"/>
                  <a:pt x="145" y="110"/>
                </a:cubicBezTo>
                <a:close/>
                <a:moveTo>
                  <a:pt x="155" y="53"/>
                </a:moveTo>
                <a:cubicBezTo>
                  <a:pt x="155" y="58"/>
                  <a:pt x="155" y="58"/>
                  <a:pt x="155" y="58"/>
                </a:cubicBezTo>
                <a:cubicBezTo>
                  <a:pt x="150" y="58"/>
                  <a:pt x="150" y="58"/>
                  <a:pt x="150" y="58"/>
                </a:cubicBezTo>
                <a:cubicBezTo>
                  <a:pt x="150" y="53"/>
                  <a:pt x="150" y="53"/>
                  <a:pt x="150" y="53"/>
                </a:cubicBezTo>
                <a:cubicBezTo>
                  <a:pt x="155" y="53"/>
                  <a:pt x="155" y="53"/>
                  <a:pt x="155" y="5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81" name="Freeform 480">
            <a:extLst>
              <a:ext uri="{FF2B5EF4-FFF2-40B4-BE49-F238E27FC236}">
                <a16:creationId xmlns:a16="http://schemas.microsoft.com/office/drawing/2014/main" xmlns="" id="{913A5A48-930E-4C3B-8519-AFED310A0949}"/>
              </a:ext>
            </a:extLst>
          </p:cNvPr>
          <p:cNvSpPr>
            <a:spLocks noEditPoints="1"/>
          </p:cNvSpPr>
          <p:nvPr/>
        </p:nvSpPr>
        <p:spPr bwMode="auto">
          <a:xfrm>
            <a:off x="3435350" y="2841625"/>
            <a:ext cx="546100" cy="550863"/>
          </a:xfrm>
          <a:custGeom>
            <a:avLst/>
            <a:gdLst>
              <a:gd name="T0" fmla="*/ 160 w 160"/>
              <a:gd name="T1" fmla="*/ 37 h 160"/>
              <a:gd name="T2" fmla="*/ 117 w 160"/>
              <a:gd name="T3" fmla="*/ 29 h 160"/>
              <a:gd name="T4" fmla="*/ 100 w 160"/>
              <a:gd name="T5" fmla="*/ 15 h 160"/>
              <a:gd name="T6" fmla="*/ 48 w 160"/>
              <a:gd name="T7" fmla="*/ 34 h 160"/>
              <a:gd name="T8" fmla="*/ 46 w 160"/>
              <a:gd name="T9" fmla="*/ 0 h 160"/>
              <a:gd name="T10" fmla="*/ 43 w 160"/>
              <a:gd name="T11" fmla="*/ 34 h 160"/>
              <a:gd name="T12" fmla="*/ 0 w 160"/>
              <a:gd name="T13" fmla="*/ 65 h 160"/>
              <a:gd name="T14" fmla="*/ 10 w 160"/>
              <a:gd name="T15" fmla="*/ 72 h 160"/>
              <a:gd name="T16" fmla="*/ 0 w 160"/>
              <a:gd name="T17" fmla="*/ 102 h 160"/>
              <a:gd name="T18" fmla="*/ 10 w 160"/>
              <a:gd name="T19" fmla="*/ 157 h 160"/>
              <a:gd name="T20" fmla="*/ 26 w 160"/>
              <a:gd name="T21" fmla="*/ 157 h 160"/>
              <a:gd name="T22" fmla="*/ 134 w 160"/>
              <a:gd name="T23" fmla="*/ 157 h 160"/>
              <a:gd name="T24" fmla="*/ 150 w 160"/>
              <a:gd name="T25" fmla="*/ 157 h 160"/>
              <a:gd name="T26" fmla="*/ 160 w 160"/>
              <a:gd name="T27" fmla="*/ 102 h 160"/>
              <a:gd name="T28" fmla="*/ 150 w 160"/>
              <a:gd name="T29" fmla="*/ 72 h 160"/>
              <a:gd name="T30" fmla="*/ 151 w 160"/>
              <a:gd name="T31" fmla="*/ 40 h 160"/>
              <a:gd name="T32" fmla="*/ 133 w 160"/>
              <a:gd name="T33" fmla="*/ 40 h 160"/>
              <a:gd name="T34" fmla="*/ 100 w 160"/>
              <a:gd name="T35" fmla="*/ 77 h 160"/>
              <a:gd name="T36" fmla="*/ 82 w 160"/>
              <a:gd name="T37" fmla="*/ 77 h 160"/>
              <a:gd name="T38" fmla="*/ 57 w 160"/>
              <a:gd name="T39" fmla="*/ 77 h 160"/>
              <a:gd name="T40" fmla="*/ 26 w 160"/>
              <a:gd name="T41" fmla="*/ 72 h 160"/>
              <a:gd name="T42" fmla="*/ 134 w 160"/>
              <a:gd name="T43" fmla="*/ 72 h 160"/>
              <a:gd name="T44" fmla="*/ 114 w 160"/>
              <a:gd name="T45" fmla="*/ 5 h 160"/>
              <a:gd name="T46" fmla="*/ 105 w 160"/>
              <a:gd name="T47" fmla="*/ 15 h 160"/>
              <a:gd name="T48" fmla="*/ 85 w 160"/>
              <a:gd name="T49" fmla="*/ 62 h 160"/>
              <a:gd name="T50" fmla="*/ 100 w 160"/>
              <a:gd name="T51" fmla="*/ 40 h 160"/>
              <a:gd name="T52" fmla="*/ 82 w 160"/>
              <a:gd name="T53" fmla="*/ 40 h 160"/>
              <a:gd name="T54" fmla="*/ 46 w 160"/>
              <a:gd name="T55" fmla="*/ 5 h 160"/>
              <a:gd name="T56" fmla="*/ 36 w 160"/>
              <a:gd name="T57" fmla="*/ 15 h 160"/>
              <a:gd name="T58" fmla="*/ 5 w 160"/>
              <a:gd name="T59" fmla="*/ 58 h 160"/>
              <a:gd name="T60" fmla="*/ 31 w 160"/>
              <a:gd name="T61" fmla="*/ 40 h 160"/>
              <a:gd name="T62" fmla="*/ 44 w 160"/>
              <a:gd name="T63" fmla="*/ 49 h 160"/>
              <a:gd name="T64" fmla="*/ 57 w 160"/>
              <a:gd name="T65" fmla="*/ 40 h 160"/>
              <a:gd name="T66" fmla="*/ 34 w 160"/>
              <a:gd name="T67" fmla="*/ 62 h 160"/>
              <a:gd name="T68" fmla="*/ 36 w 160"/>
              <a:gd name="T69" fmla="*/ 53 h 160"/>
              <a:gd name="T70" fmla="*/ 21 w 160"/>
              <a:gd name="T71" fmla="*/ 67 h 160"/>
              <a:gd name="T72" fmla="*/ 15 w 160"/>
              <a:gd name="T73" fmla="*/ 67 h 160"/>
              <a:gd name="T74" fmla="*/ 24 w 160"/>
              <a:gd name="T75" fmla="*/ 77 h 160"/>
              <a:gd name="T76" fmla="*/ 21 w 160"/>
              <a:gd name="T77" fmla="*/ 155 h 160"/>
              <a:gd name="T78" fmla="*/ 21 w 160"/>
              <a:gd name="T79" fmla="*/ 105 h 160"/>
              <a:gd name="T80" fmla="*/ 31 w 160"/>
              <a:gd name="T81" fmla="*/ 77 h 160"/>
              <a:gd name="T82" fmla="*/ 9 w 160"/>
              <a:gd name="T83" fmla="*/ 100 h 160"/>
              <a:gd name="T84" fmla="*/ 26 w 160"/>
              <a:gd name="T85" fmla="*/ 105 h 160"/>
              <a:gd name="T86" fmla="*/ 145 w 160"/>
              <a:gd name="T87" fmla="*/ 155 h 160"/>
              <a:gd name="T88" fmla="*/ 145 w 160"/>
              <a:gd name="T89" fmla="*/ 105 h 160"/>
              <a:gd name="T90" fmla="*/ 136 w 160"/>
              <a:gd name="T91" fmla="*/ 100 h 160"/>
              <a:gd name="T92" fmla="*/ 151 w 160"/>
              <a:gd name="T93" fmla="*/ 77 h 160"/>
              <a:gd name="T94" fmla="*/ 116 w 160"/>
              <a:gd name="T95" fmla="*/ 94 h 160"/>
              <a:gd name="T96" fmla="*/ 103 w 160"/>
              <a:gd name="T97" fmla="*/ 100 h 160"/>
              <a:gd name="T98" fmla="*/ 126 w 160"/>
              <a:gd name="T99" fmla="*/ 77 h 160"/>
              <a:gd name="T100" fmla="*/ 122 w 160"/>
              <a:gd name="T101" fmla="*/ 88 h 160"/>
              <a:gd name="T102" fmla="*/ 151 w 160"/>
              <a:gd name="T103" fmla="*/ 77 h 160"/>
              <a:gd name="T104" fmla="*/ 145 w 160"/>
              <a:gd name="T105" fmla="*/ 67 h 160"/>
              <a:gd name="T106" fmla="*/ 136 w 160"/>
              <a:gd name="T107" fmla="*/ 62 h 160"/>
              <a:gd name="T108" fmla="*/ 136 w 160"/>
              <a:gd name="T109" fmla="*/ 62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160" h="160">
                <a:moveTo>
                  <a:pt x="157" y="67"/>
                </a:moveTo>
                <a:cubicBezTo>
                  <a:pt x="159" y="67"/>
                  <a:pt x="160" y="66"/>
                  <a:pt x="160" y="65"/>
                </a:cubicBezTo>
                <a:cubicBezTo>
                  <a:pt x="160" y="37"/>
                  <a:pt x="160" y="37"/>
                  <a:pt x="160" y="37"/>
                </a:cubicBezTo>
                <a:cubicBezTo>
                  <a:pt x="160" y="36"/>
                  <a:pt x="159" y="34"/>
                  <a:pt x="157" y="34"/>
                </a:cubicBezTo>
                <a:cubicBezTo>
                  <a:pt x="117" y="34"/>
                  <a:pt x="117" y="34"/>
                  <a:pt x="117" y="34"/>
                </a:cubicBezTo>
                <a:cubicBezTo>
                  <a:pt x="117" y="29"/>
                  <a:pt x="117" y="29"/>
                  <a:pt x="117" y="29"/>
                </a:cubicBezTo>
                <a:cubicBezTo>
                  <a:pt x="124" y="28"/>
                  <a:pt x="129" y="22"/>
                  <a:pt x="129" y="15"/>
                </a:cubicBezTo>
                <a:cubicBezTo>
                  <a:pt x="129" y="7"/>
                  <a:pt x="122" y="0"/>
                  <a:pt x="114" y="0"/>
                </a:cubicBezTo>
                <a:cubicBezTo>
                  <a:pt x="106" y="0"/>
                  <a:pt x="100" y="7"/>
                  <a:pt x="100" y="15"/>
                </a:cubicBezTo>
                <a:cubicBezTo>
                  <a:pt x="100" y="22"/>
                  <a:pt x="105" y="28"/>
                  <a:pt x="112" y="29"/>
                </a:cubicBezTo>
                <a:cubicBezTo>
                  <a:pt x="112" y="34"/>
                  <a:pt x="112" y="34"/>
                  <a:pt x="112" y="34"/>
                </a:cubicBezTo>
                <a:cubicBezTo>
                  <a:pt x="48" y="34"/>
                  <a:pt x="48" y="34"/>
                  <a:pt x="48" y="34"/>
                </a:cubicBezTo>
                <a:cubicBezTo>
                  <a:pt x="48" y="29"/>
                  <a:pt x="48" y="29"/>
                  <a:pt x="48" y="29"/>
                </a:cubicBezTo>
                <a:cubicBezTo>
                  <a:pt x="55" y="28"/>
                  <a:pt x="60" y="22"/>
                  <a:pt x="60" y="15"/>
                </a:cubicBezTo>
                <a:cubicBezTo>
                  <a:pt x="60" y="7"/>
                  <a:pt x="54" y="0"/>
                  <a:pt x="46" y="0"/>
                </a:cubicBezTo>
                <a:cubicBezTo>
                  <a:pt x="38" y="0"/>
                  <a:pt x="31" y="7"/>
                  <a:pt x="31" y="15"/>
                </a:cubicBezTo>
                <a:cubicBezTo>
                  <a:pt x="31" y="22"/>
                  <a:pt x="36" y="28"/>
                  <a:pt x="43" y="29"/>
                </a:cubicBezTo>
                <a:cubicBezTo>
                  <a:pt x="43" y="34"/>
                  <a:pt x="43" y="34"/>
                  <a:pt x="43" y="34"/>
                </a:cubicBezTo>
                <a:cubicBezTo>
                  <a:pt x="3" y="34"/>
                  <a:pt x="3" y="34"/>
                  <a:pt x="3" y="34"/>
                </a:cubicBezTo>
                <a:cubicBezTo>
                  <a:pt x="1" y="34"/>
                  <a:pt x="0" y="36"/>
                  <a:pt x="0" y="37"/>
                </a:cubicBezTo>
                <a:cubicBezTo>
                  <a:pt x="0" y="65"/>
                  <a:pt x="0" y="65"/>
                  <a:pt x="0" y="65"/>
                </a:cubicBezTo>
                <a:cubicBezTo>
                  <a:pt x="0" y="66"/>
                  <a:pt x="1" y="67"/>
                  <a:pt x="3" y="67"/>
                </a:cubicBezTo>
                <a:cubicBezTo>
                  <a:pt x="10" y="67"/>
                  <a:pt x="10" y="67"/>
                  <a:pt x="10" y="67"/>
                </a:cubicBezTo>
                <a:cubicBezTo>
                  <a:pt x="10" y="72"/>
                  <a:pt x="10" y="72"/>
                  <a:pt x="10" y="72"/>
                </a:cubicBezTo>
                <a:cubicBezTo>
                  <a:pt x="3" y="72"/>
                  <a:pt x="3" y="72"/>
                  <a:pt x="3" y="72"/>
                </a:cubicBezTo>
                <a:cubicBezTo>
                  <a:pt x="1" y="72"/>
                  <a:pt x="0" y="73"/>
                  <a:pt x="0" y="75"/>
                </a:cubicBezTo>
                <a:cubicBezTo>
                  <a:pt x="0" y="102"/>
                  <a:pt x="0" y="102"/>
                  <a:pt x="0" y="102"/>
                </a:cubicBezTo>
                <a:cubicBezTo>
                  <a:pt x="0" y="104"/>
                  <a:pt x="1" y="105"/>
                  <a:pt x="3" y="105"/>
                </a:cubicBezTo>
                <a:cubicBezTo>
                  <a:pt x="10" y="105"/>
                  <a:pt x="10" y="105"/>
                  <a:pt x="10" y="105"/>
                </a:cubicBezTo>
                <a:cubicBezTo>
                  <a:pt x="10" y="157"/>
                  <a:pt x="10" y="157"/>
                  <a:pt x="10" y="157"/>
                </a:cubicBezTo>
                <a:cubicBezTo>
                  <a:pt x="10" y="159"/>
                  <a:pt x="11" y="160"/>
                  <a:pt x="13" y="160"/>
                </a:cubicBezTo>
                <a:cubicBezTo>
                  <a:pt x="23" y="160"/>
                  <a:pt x="23" y="160"/>
                  <a:pt x="23" y="160"/>
                </a:cubicBezTo>
                <a:cubicBezTo>
                  <a:pt x="25" y="160"/>
                  <a:pt x="26" y="159"/>
                  <a:pt x="26" y="157"/>
                </a:cubicBezTo>
                <a:cubicBezTo>
                  <a:pt x="26" y="139"/>
                  <a:pt x="26" y="139"/>
                  <a:pt x="26" y="139"/>
                </a:cubicBezTo>
                <a:cubicBezTo>
                  <a:pt x="134" y="139"/>
                  <a:pt x="134" y="139"/>
                  <a:pt x="134" y="139"/>
                </a:cubicBezTo>
                <a:cubicBezTo>
                  <a:pt x="134" y="157"/>
                  <a:pt x="134" y="157"/>
                  <a:pt x="134" y="157"/>
                </a:cubicBezTo>
                <a:cubicBezTo>
                  <a:pt x="134" y="159"/>
                  <a:pt x="135" y="160"/>
                  <a:pt x="137" y="160"/>
                </a:cubicBezTo>
                <a:cubicBezTo>
                  <a:pt x="147" y="160"/>
                  <a:pt x="147" y="160"/>
                  <a:pt x="147" y="160"/>
                </a:cubicBezTo>
                <a:cubicBezTo>
                  <a:pt x="149" y="160"/>
                  <a:pt x="150" y="159"/>
                  <a:pt x="150" y="157"/>
                </a:cubicBezTo>
                <a:cubicBezTo>
                  <a:pt x="150" y="105"/>
                  <a:pt x="150" y="105"/>
                  <a:pt x="150" y="105"/>
                </a:cubicBezTo>
                <a:cubicBezTo>
                  <a:pt x="157" y="105"/>
                  <a:pt x="157" y="105"/>
                  <a:pt x="157" y="105"/>
                </a:cubicBezTo>
                <a:cubicBezTo>
                  <a:pt x="159" y="105"/>
                  <a:pt x="160" y="104"/>
                  <a:pt x="160" y="102"/>
                </a:cubicBezTo>
                <a:cubicBezTo>
                  <a:pt x="160" y="75"/>
                  <a:pt x="160" y="75"/>
                  <a:pt x="160" y="75"/>
                </a:cubicBezTo>
                <a:cubicBezTo>
                  <a:pt x="160" y="73"/>
                  <a:pt x="159" y="72"/>
                  <a:pt x="157" y="72"/>
                </a:cubicBezTo>
                <a:cubicBezTo>
                  <a:pt x="150" y="72"/>
                  <a:pt x="150" y="72"/>
                  <a:pt x="150" y="72"/>
                </a:cubicBezTo>
                <a:cubicBezTo>
                  <a:pt x="150" y="67"/>
                  <a:pt x="150" y="67"/>
                  <a:pt x="150" y="67"/>
                </a:cubicBezTo>
                <a:lnTo>
                  <a:pt x="157" y="67"/>
                </a:lnTo>
                <a:close/>
                <a:moveTo>
                  <a:pt x="151" y="40"/>
                </a:moveTo>
                <a:cubicBezTo>
                  <a:pt x="129" y="62"/>
                  <a:pt x="129" y="62"/>
                  <a:pt x="129" y="62"/>
                </a:cubicBezTo>
                <a:cubicBezTo>
                  <a:pt x="111" y="62"/>
                  <a:pt x="111" y="62"/>
                  <a:pt x="111" y="62"/>
                </a:cubicBezTo>
                <a:cubicBezTo>
                  <a:pt x="133" y="40"/>
                  <a:pt x="133" y="40"/>
                  <a:pt x="133" y="40"/>
                </a:cubicBezTo>
                <a:lnTo>
                  <a:pt x="151" y="40"/>
                </a:lnTo>
                <a:close/>
                <a:moveTo>
                  <a:pt x="82" y="77"/>
                </a:moveTo>
                <a:cubicBezTo>
                  <a:pt x="100" y="77"/>
                  <a:pt x="100" y="77"/>
                  <a:pt x="100" y="77"/>
                </a:cubicBezTo>
                <a:cubicBezTo>
                  <a:pt x="78" y="100"/>
                  <a:pt x="78" y="100"/>
                  <a:pt x="78" y="100"/>
                </a:cubicBezTo>
                <a:cubicBezTo>
                  <a:pt x="60" y="100"/>
                  <a:pt x="60" y="100"/>
                  <a:pt x="60" y="100"/>
                </a:cubicBezTo>
                <a:lnTo>
                  <a:pt x="82" y="77"/>
                </a:lnTo>
                <a:close/>
                <a:moveTo>
                  <a:pt x="52" y="100"/>
                </a:moveTo>
                <a:cubicBezTo>
                  <a:pt x="34" y="100"/>
                  <a:pt x="34" y="100"/>
                  <a:pt x="34" y="100"/>
                </a:cubicBezTo>
                <a:cubicBezTo>
                  <a:pt x="57" y="77"/>
                  <a:pt x="57" y="77"/>
                  <a:pt x="57" y="77"/>
                </a:cubicBezTo>
                <a:cubicBezTo>
                  <a:pt x="75" y="77"/>
                  <a:pt x="75" y="77"/>
                  <a:pt x="75" y="77"/>
                </a:cubicBezTo>
                <a:lnTo>
                  <a:pt x="52" y="100"/>
                </a:lnTo>
                <a:close/>
                <a:moveTo>
                  <a:pt x="26" y="72"/>
                </a:moveTo>
                <a:cubicBezTo>
                  <a:pt x="26" y="67"/>
                  <a:pt x="26" y="67"/>
                  <a:pt x="26" y="67"/>
                </a:cubicBezTo>
                <a:cubicBezTo>
                  <a:pt x="134" y="67"/>
                  <a:pt x="134" y="67"/>
                  <a:pt x="134" y="67"/>
                </a:cubicBezTo>
                <a:cubicBezTo>
                  <a:pt x="134" y="72"/>
                  <a:pt x="134" y="72"/>
                  <a:pt x="134" y="72"/>
                </a:cubicBezTo>
                <a:lnTo>
                  <a:pt x="26" y="72"/>
                </a:lnTo>
                <a:close/>
                <a:moveTo>
                  <a:pt x="105" y="15"/>
                </a:moveTo>
                <a:cubicBezTo>
                  <a:pt x="105" y="9"/>
                  <a:pt x="109" y="5"/>
                  <a:pt x="114" y="5"/>
                </a:cubicBezTo>
                <a:cubicBezTo>
                  <a:pt x="120" y="5"/>
                  <a:pt x="124" y="9"/>
                  <a:pt x="124" y="15"/>
                </a:cubicBezTo>
                <a:cubicBezTo>
                  <a:pt x="124" y="20"/>
                  <a:pt x="120" y="24"/>
                  <a:pt x="114" y="24"/>
                </a:cubicBezTo>
                <a:cubicBezTo>
                  <a:pt x="109" y="24"/>
                  <a:pt x="105" y="20"/>
                  <a:pt x="105" y="15"/>
                </a:cubicBezTo>
                <a:close/>
                <a:moveTo>
                  <a:pt x="126" y="40"/>
                </a:moveTo>
                <a:cubicBezTo>
                  <a:pt x="103" y="62"/>
                  <a:pt x="103" y="62"/>
                  <a:pt x="103" y="62"/>
                </a:cubicBezTo>
                <a:cubicBezTo>
                  <a:pt x="85" y="62"/>
                  <a:pt x="85" y="62"/>
                  <a:pt x="85" y="62"/>
                </a:cubicBezTo>
                <a:cubicBezTo>
                  <a:pt x="108" y="40"/>
                  <a:pt x="108" y="40"/>
                  <a:pt x="108" y="40"/>
                </a:cubicBezTo>
                <a:lnTo>
                  <a:pt x="126" y="40"/>
                </a:lnTo>
                <a:close/>
                <a:moveTo>
                  <a:pt x="100" y="40"/>
                </a:moveTo>
                <a:cubicBezTo>
                  <a:pt x="78" y="62"/>
                  <a:pt x="78" y="62"/>
                  <a:pt x="78" y="62"/>
                </a:cubicBezTo>
                <a:cubicBezTo>
                  <a:pt x="60" y="62"/>
                  <a:pt x="60" y="62"/>
                  <a:pt x="60" y="62"/>
                </a:cubicBezTo>
                <a:cubicBezTo>
                  <a:pt x="82" y="40"/>
                  <a:pt x="82" y="40"/>
                  <a:pt x="82" y="40"/>
                </a:cubicBezTo>
                <a:lnTo>
                  <a:pt x="100" y="40"/>
                </a:lnTo>
                <a:close/>
                <a:moveTo>
                  <a:pt x="36" y="15"/>
                </a:moveTo>
                <a:cubicBezTo>
                  <a:pt x="36" y="9"/>
                  <a:pt x="40" y="5"/>
                  <a:pt x="46" y="5"/>
                </a:cubicBezTo>
                <a:cubicBezTo>
                  <a:pt x="51" y="5"/>
                  <a:pt x="55" y="9"/>
                  <a:pt x="55" y="15"/>
                </a:cubicBezTo>
                <a:cubicBezTo>
                  <a:pt x="55" y="20"/>
                  <a:pt x="51" y="24"/>
                  <a:pt x="46" y="24"/>
                </a:cubicBezTo>
                <a:cubicBezTo>
                  <a:pt x="40" y="24"/>
                  <a:pt x="36" y="20"/>
                  <a:pt x="36" y="15"/>
                </a:cubicBezTo>
                <a:close/>
                <a:moveTo>
                  <a:pt x="5" y="40"/>
                </a:moveTo>
                <a:cubicBezTo>
                  <a:pt x="24" y="40"/>
                  <a:pt x="24" y="40"/>
                  <a:pt x="24" y="40"/>
                </a:cubicBezTo>
                <a:cubicBezTo>
                  <a:pt x="5" y="58"/>
                  <a:pt x="5" y="58"/>
                  <a:pt x="5" y="58"/>
                </a:cubicBezTo>
                <a:lnTo>
                  <a:pt x="5" y="40"/>
                </a:lnTo>
                <a:close/>
                <a:moveTo>
                  <a:pt x="9" y="62"/>
                </a:moveTo>
                <a:cubicBezTo>
                  <a:pt x="31" y="40"/>
                  <a:pt x="31" y="40"/>
                  <a:pt x="31" y="40"/>
                </a:cubicBezTo>
                <a:cubicBezTo>
                  <a:pt x="49" y="40"/>
                  <a:pt x="49" y="40"/>
                  <a:pt x="49" y="40"/>
                </a:cubicBezTo>
                <a:cubicBezTo>
                  <a:pt x="44" y="45"/>
                  <a:pt x="44" y="45"/>
                  <a:pt x="44" y="45"/>
                </a:cubicBezTo>
                <a:cubicBezTo>
                  <a:pt x="43" y="46"/>
                  <a:pt x="43" y="48"/>
                  <a:pt x="44" y="49"/>
                </a:cubicBezTo>
                <a:cubicBezTo>
                  <a:pt x="44" y="49"/>
                  <a:pt x="45" y="50"/>
                  <a:pt x="45" y="50"/>
                </a:cubicBezTo>
                <a:cubicBezTo>
                  <a:pt x="46" y="50"/>
                  <a:pt x="47" y="49"/>
                  <a:pt x="47" y="49"/>
                </a:cubicBezTo>
                <a:cubicBezTo>
                  <a:pt x="57" y="40"/>
                  <a:pt x="57" y="40"/>
                  <a:pt x="57" y="40"/>
                </a:cubicBezTo>
                <a:cubicBezTo>
                  <a:pt x="75" y="40"/>
                  <a:pt x="75" y="40"/>
                  <a:pt x="75" y="40"/>
                </a:cubicBezTo>
                <a:cubicBezTo>
                  <a:pt x="52" y="62"/>
                  <a:pt x="52" y="62"/>
                  <a:pt x="52" y="62"/>
                </a:cubicBezTo>
                <a:cubicBezTo>
                  <a:pt x="34" y="62"/>
                  <a:pt x="34" y="62"/>
                  <a:pt x="34" y="62"/>
                </a:cubicBezTo>
                <a:cubicBezTo>
                  <a:pt x="40" y="56"/>
                  <a:pt x="40" y="56"/>
                  <a:pt x="40" y="56"/>
                </a:cubicBezTo>
                <a:cubicBezTo>
                  <a:pt x="41" y="55"/>
                  <a:pt x="41" y="54"/>
                  <a:pt x="40" y="53"/>
                </a:cubicBezTo>
                <a:cubicBezTo>
                  <a:pt x="39" y="52"/>
                  <a:pt x="37" y="52"/>
                  <a:pt x="36" y="53"/>
                </a:cubicBezTo>
                <a:cubicBezTo>
                  <a:pt x="27" y="62"/>
                  <a:pt x="27" y="62"/>
                  <a:pt x="27" y="62"/>
                </a:cubicBezTo>
                <a:lnTo>
                  <a:pt x="9" y="62"/>
                </a:lnTo>
                <a:close/>
                <a:moveTo>
                  <a:pt x="21" y="67"/>
                </a:moveTo>
                <a:cubicBezTo>
                  <a:pt x="21" y="72"/>
                  <a:pt x="21" y="72"/>
                  <a:pt x="21" y="72"/>
                </a:cubicBezTo>
                <a:cubicBezTo>
                  <a:pt x="15" y="72"/>
                  <a:pt x="15" y="72"/>
                  <a:pt x="15" y="72"/>
                </a:cubicBezTo>
                <a:cubicBezTo>
                  <a:pt x="15" y="67"/>
                  <a:pt x="15" y="67"/>
                  <a:pt x="15" y="67"/>
                </a:cubicBezTo>
                <a:lnTo>
                  <a:pt x="21" y="67"/>
                </a:lnTo>
                <a:close/>
                <a:moveTo>
                  <a:pt x="5" y="77"/>
                </a:moveTo>
                <a:cubicBezTo>
                  <a:pt x="24" y="77"/>
                  <a:pt x="24" y="77"/>
                  <a:pt x="24" y="77"/>
                </a:cubicBezTo>
                <a:cubicBezTo>
                  <a:pt x="5" y="96"/>
                  <a:pt x="5" y="96"/>
                  <a:pt x="5" y="96"/>
                </a:cubicBezTo>
                <a:lnTo>
                  <a:pt x="5" y="77"/>
                </a:lnTo>
                <a:close/>
                <a:moveTo>
                  <a:pt x="21" y="155"/>
                </a:moveTo>
                <a:cubicBezTo>
                  <a:pt x="15" y="155"/>
                  <a:pt x="15" y="155"/>
                  <a:pt x="15" y="155"/>
                </a:cubicBezTo>
                <a:cubicBezTo>
                  <a:pt x="15" y="105"/>
                  <a:pt x="15" y="105"/>
                  <a:pt x="15" y="105"/>
                </a:cubicBezTo>
                <a:cubicBezTo>
                  <a:pt x="21" y="105"/>
                  <a:pt x="21" y="105"/>
                  <a:pt x="21" y="105"/>
                </a:cubicBezTo>
                <a:cubicBezTo>
                  <a:pt x="21" y="155"/>
                  <a:pt x="21" y="155"/>
                  <a:pt x="21" y="155"/>
                </a:cubicBezTo>
                <a:close/>
                <a:moveTo>
                  <a:pt x="9" y="100"/>
                </a:moveTo>
                <a:cubicBezTo>
                  <a:pt x="31" y="77"/>
                  <a:pt x="31" y="77"/>
                  <a:pt x="31" y="77"/>
                </a:cubicBezTo>
                <a:cubicBezTo>
                  <a:pt x="49" y="77"/>
                  <a:pt x="49" y="77"/>
                  <a:pt x="49" y="77"/>
                </a:cubicBezTo>
                <a:cubicBezTo>
                  <a:pt x="27" y="100"/>
                  <a:pt x="27" y="100"/>
                  <a:pt x="27" y="100"/>
                </a:cubicBezTo>
                <a:lnTo>
                  <a:pt x="9" y="100"/>
                </a:lnTo>
                <a:close/>
                <a:moveTo>
                  <a:pt x="134" y="134"/>
                </a:moveTo>
                <a:cubicBezTo>
                  <a:pt x="26" y="134"/>
                  <a:pt x="26" y="134"/>
                  <a:pt x="26" y="134"/>
                </a:cubicBezTo>
                <a:cubicBezTo>
                  <a:pt x="26" y="105"/>
                  <a:pt x="26" y="105"/>
                  <a:pt x="26" y="105"/>
                </a:cubicBezTo>
                <a:cubicBezTo>
                  <a:pt x="134" y="105"/>
                  <a:pt x="134" y="105"/>
                  <a:pt x="134" y="105"/>
                </a:cubicBezTo>
                <a:cubicBezTo>
                  <a:pt x="134" y="134"/>
                  <a:pt x="134" y="134"/>
                  <a:pt x="134" y="134"/>
                </a:cubicBezTo>
                <a:close/>
                <a:moveTo>
                  <a:pt x="145" y="155"/>
                </a:moveTo>
                <a:cubicBezTo>
                  <a:pt x="139" y="155"/>
                  <a:pt x="139" y="155"/>
                  <a:pt x="139" y="155"/>
                </a:cubicBezTo>
                <a:cubicBezTo>
                  <a:pt x="139" y="105"/>
                  <a:pt x="139" y="105"/>
                  <a:pt x="139" y="105"/>
                </a:cubicBezTo>
                <a:cubicBezTo>
                  <a:pt x="145" y="105"/>
                  <a:pt x="145" y="105"/>
                  <a:pt x="145" y="105"/>
                </a:cubicBezTo>
                <a:lnTo>
                  <a:pt x="145" y="155"/>
                </a:lnTo>
                <a:close/>
                <a:moveTo>
                  <a:pt x="155" y="100"/>
                </a:moveTo>
                <a:cubicBezTo>
                  <a:pt x="136" y="100"/>
                  <a:pt x="136" y="100"/>
                  <a:pt x="136" y="100"/>
                </a:cubicBezTo>
                <a:cubicBezTo>
                  <a:pt x="155" y="81"/>
                  <a:pt x="155" y="81"/>
                  <a:pt x="155" y="81"/>
                </a:cubicBezTo>
                <a:lnTo>
                  <a:pt x="155" y="100"/>
                </a:lnTo>
                <a:close/>
                <a:moveTo>
                  <a:pt x="151" y="77"/>
                </a:moveTo>
                <a:cubicBezTo>
                  <a:pt x="129" y="100"/>
                  <a:pt x="129" y="100"/>
                  <a:pt x="129" y="100"/>
                </a:cubicBezTo>
                <a:cubicBezTo>
                  <a:pt x="111" y="100"/>
                  <a:pt x="111" y="100"/>
                  <a:pt x="111" y="100"/>
                </a:cubicBezTo>
                <a:cubicBezTo>
                  <a:pt x="116" y="94"/>
                  <a:pt x="116" y="94"/>
                  <a:pt x="116" y="94"/>
                </a:cubicBezTo>
                <a:cubicBezTo>
                  <a:pt x="117" y="93"/>
                  <a:pt x="117" y="91"/>
                  <a:pt x="116" y="90"/>
                </a:cubicBezTo>
                <a:cubicBezTo>
                  <a:pt x="115" y="89"/>
                  <a:pt x="114" y="89"/>
                  <a:pt x="113" y="90"/>
                </a:cubicBezTo>
                <a:cubicBezTo>
                  <a:pt x="103" y="100"/>
                  <a:pt x="103" y="100"/>
                  <a:pt x="103" y="100"/>
                </a:cubicBezTo>
                <a:cubicBezTo>
                  <a:pt x="85" y="100"/>
                  <a:pt x="85" y="100"/>
                  <a:pt x="85" y="100"/>
                </a:cubicBezTo>
                <a:cubicBezTo>
                  <a:pt x="108" y="77"/>
                  <a:pt x="108" y="77"/>
                  <a:pt x="108" y="77"/>
                </a:cubicBezTo>
                <a:cubicBezTo>
                  <a:pt x="126" y="77"/>
                  <a:pt x="126" y="77"/>
                  <a:pt x="126" y="77"/>
                </a:cubicBezTo>
                <a:cubicBezTo>
                  <a:pt x="120" y="83"/>
                  <a:pt x="120" y="83"/>
                  <a:pt x="120" y="83"/>
                </a:cubicBezTo>
                <a:cubicBezTo>
                  <a:pt x="119" y="84"/>
                  <a:pt x="119" y="86"/>
                  <a:pt x="120" y="87"/>
                </a:cubicBezTo>
                <a:cubicBezTo>
                  <a:pt x="121" y="87"/>
                  <a:pt x="121" y="88"/>
                  <a:pt x="122" y="88"/>
                </a:cubicBezTo>
                <a:cubicBezTo>
                  <a:pt x="123" y="88"/>
                  <a:pt x="123" y="87"/>
                  <a:pt x="124" y="87"/>
                </a:cubicBezTo>
                <a:cubicBezTo>
                  <a:pt x="133" y="77"/>
                  <a:pt x="133" y="77"/>
                  <a:pt x="133" y="77"/>
                </a:cubicBezTo>
                <a:lnTo>
                  <a:pt x="151" y="77"/>
                </a:lnTo>
                <a:close/>
                <a:moveTo>
                  <a:pt x="139" y="72"/>
                </a:moveTo>
                <a:cubicBezTo>
                  <a:pt x="139" y="67"/>
                  <a:pt x="139" y="67"/>
                  <a:pt x="139" y="67"/>
                </a:cubicBezTo>
                <a:cubicBezTo>
                  <a:pt x="145" y="67"/>
                  <a:pt x="145" y="67"/>
                  <a:pt x="145" y="67"/>
                </a:cubicBezTo>
                <a:cubicBezTo>
                  <a:pt x="145" y="72"/>
                  <a:pt x="145" y="72"/>
                  <a:pt x="145" y="72"/>
                </a:cubicBezTo>
                <a:lnTo>
                  <a:pt x="139" y="72"/>
                </a:lnTo>
                <a:close/>
                <a:moveTo>
                  <a:pt x="136" y="62"/>
                </a:moveTo>
                <a:cubicBezTo>
                  <a:pt x="155" y="43"/>
                  <a:pt x="155" y="43"/>
                  <a:pt x="155" y="43"/>
                </a:cubicBezTo>
                <a:cubicBezTo>
                  <a:pt x="155" y="62"/>
                  <a:pt x="155" y="62"/>
                  <a:pt x="155" y="62"/>
                </a:cubicBezTo>
                <a:lnTo>
                  <a:pt x="136" y="6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82" name="Freeform 481">
            <a:extLst>
              <a:ext uri="{FF2B5EF4-FFF2-40B4-BE49-F238E27FC236}">
                <a16:creationId xmlns:a16="http://schemas.microsoft.com/office/drawing/2014/main" xmlns="" id="{F1A3E9E8-4035-4302-9AB2-43B08CE43AFB}"/>
              </a:ext>
            </a:extLst>
          </p:cNvPr>
          <p:cNvSpPr>
            <a:spLocks noEditPoints="1"/>
          </p:cNvSpPr>
          <p:nvPr/>
        </p:nvSpPr>
        <p:spPr bwMode="auto">
          <a:xfrm>
            <a:off x="3586163" y="3462338"/>
            <a:ext cx="234950" cy="549275"/>
          </a:xfrm>
          <a:custGeom>
            <a:avLst/>
            <a:gdLst>
              <a:gd name="T0" fmla="*/ 0 w 69"/>
              <a:gd name="T1" fmla="*/ 34 h 160"/>
              <a:gd name="T2" fmla="*/ 11 w 69"/>
              <a:gd name="T3" fmla="*/ 84 h 160"/>
              <a:gd name="T4" fmla="*/ 21 w 69"/>
              <a:gd name="T5" fmla="*/ 114 h 160"/>
              <a:gd name="T6" fmla="*/ 25 w 69"/>
              <a:gd name="T7" fmla="*/ 116 h 160"/>
              <a:gd name="T8" fmla="*/ 27 w 69"/>
              <a:gd name="T9" fmla="*/ 160 h 160"/>
              <a:gd name="T10" fmla="*/ 44 w 69"/>
              <a:gd name="T11" fmla="*/ 157 h 160"/>
              <a:gd name="T12" fmla="*/ 45 w 69"/>
              <a:gd name="T13" fmla="*/ 116 h 160"/>
              <a:gd name="T14" fmla="*/ 56 w 69"/>
              <a:gd name="T15" fmla="*/ 95 h 160"/>
              <a:gd name="T16" fmla="*/ 58 w 69"/>
              <a:gd name="T17" fmla="*/ 59 h 160"/>
              <a:gd name="T18" fmla="*/ 34 w 69"/>
              <a:gd name="T19" fmla="*/ 0 h 160"/>
              <a:gd name="T20" fmla="*/ 63 w 69"/>
              <a:gd name="T21" fmla="*/ 32 h 160"/>
              <a:gd name="T22" fmla="*/ 34 w 69"/>
              <a:gd name="T23" fmla="*/ 11 h 160"/>
              <a:gd name="T24" fmla="*/ 5 w 69"/>
              <a:gd name="T25" fmla="*/ 32 h 160"/>
              <a:gd name="T26" fmla="*/ 34 w 69"/>
              <a:gd name="T27" fmla="*/ 21 h 160"/>
              <a:gd name="T28" fmla="*/ 16 w 69"/>
              <a:gd name="T29" fmla="*/ 32 h 160"/>
              <a:gd name="T30" fmla="*/ 53 w 69"/>
              <a:gd name="T31" fmla="*/ 32 h 160"/>
              <a:gd name="T32" fmla="*/ 34 w 69"/>
              <a:gd name="T33" fmla="*/ 21 h 160"/>
              <a:gd name="T34" fmla="*/ 27 w 69"/>
              <a:gd name="T35" fmla="*/ 32 h 160"/>
              <a:gd name="T36" fmla="*/ 42 w 69"/>
              <a:gd name="T37" fmla="*/ 32 h 160"/>
              <a:gd name="T38" fmla="*/ 30 w 69"/>
              <a:gd name="T39" fmla="*/ 155 h 160"/>
              <a:gd name="T40" fmla="*/ 39 w 69"/>
              <a:gd name="T41" fmla="*/ 116 h 160"/>
              <a:gd name="T42" fmla="*/ 58 w 69"/>
              <a:gd name="T43" fmla="*/ 51 h 160"/>
              <a:gd name="T44" fmla="*/ 55 w 69"/>
              <a:gd name="T45" fmla="*/ 42 h 160"/>
              <a:gd name="T46" fmla="*/ 53 w 69"/>
              <a:gd name="T47" fmla="*/ 84 h 160"/>
              <a:gd name="T48" fmla="*/ 43 w 69"/>
              <a:gd name="T49" fmla="*/ 111 h 160"/>
              <a:gd name="T50" fmla="*/ 18 w 69"/>
              <a:gd name="T51" fmla="*/ 93 h 160"/>
              <a:gd name="T52" fmla="*/ 16 w 69"/>
              <a:gd name="T53" fmla="*/ 45 h 160"/>
              <a:gd name="T54" fmla="*/ 11 w 69"/>
              <a:gd name="T55" fmla="*/ 45 h 160"/>
              <a:gd name="T56" fmla="*/ 5 w 69"/>
              <a:gd name="T57" fmla="*/ 37 h 160"/>
              <a:gd name="T58" fmla="*/ 58 w 69"/>
              <a:gd name="T59" fmla="*/ 51 h 160"/>
              <a:gd name="T60" fmla="*/ 24 w 69"/>
              <a:gd name="T61" fmla="*/ 53 h 160"/>
              <a:gd name="T62" fmla="*/ 21 w 69"/>
              <a:gd name="T63" fmla="*/ 84 h 160"/>
              <a:gd name="T64" fmla="*/ 28 w 69"/>
              <a:gd name="T65" fmla="*/ 104 h 160"/>
              <a:gd name="T66" fmla="*/ 38 w 69"/>
              <a:gd name="T67" fmla="*/ 105 h 160"/>
              <a:gd name="T68" fmla="*/ 46 w 69"/>
              <a:gd name="T69" fmla="*/ 91 h 160"/>
              <a:gd name="T70" fmla="*/ 47 w 69"/>
              <a:gd name="T71" fmla="*/ 55 h 160"/>
              <a:gd name="T72" fmla="*/ 41 w 69"/>
              <a:gd name="T73" fmla="*/ 88 h 160"/>
              <a:gd name="T74" fmla="*/ 32 w 69"/>
              <a:gd name="T75" fmla="*/ 100 h 160"/>
              <a:gd name="T76" fmla="*/ 26 w 69"/>
              <a:gd name="T77" fmla="*/ 84 h 160"/>
              <a:gd name="T78" fmla="*/ 42 w 69"/>
              <a:gd name="T79" fmla="*/ 58 h 160"/>
              <a:gd name="T80" fmla="*/ 42 w 69"/>
              <a:gd name="T81" fmla="*/ 84 h 160"/>
              <a:gd name="T82" fmla="*/ 47 w 69"/>
              <a:gd name="T83" fmla="*/ 45 h 160"/>
              <a:gd name="T84" fmla="*/ 24 w 69"/>
              <a:gd name="T85" fmla="*/ 47 h 160"/>
              <a:gd name="T86" fmla="*/ 24 w 69"/>
              <a:gd name="T87" fmla="*/ 42 h 160"/>
              <a:gd name="T88" fmla="*/ 47 w 69"/>
              <a:gd name="T89" fmla="*/ 45 h 160"/>
              <a:gd name="T90" fmla="*/ 37 w 69"/>
              <a:gd name="T91" fmla="*/ 71 h 160"/>
              <a:gd name="T92" fmla="*/ 32 w 69"/>
              <a:gd name="T93" fmla="*/ 71 h 160"/>
              <a:gd name="T94" fmla="*/ 34 w 69"/>
              <a:gd name="T95" fmla="*/ 63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69" h="160">
                <a:moveTo>
                  <a:pt x="34" y="0"/>
                </a:moveTo>
                <a:cubicBezTo>
                  <a:pt x="15" y="0"/>
                  <a:pt x="0" y="15"/>
                  <a:pt x="0" y="34"/>
                </a:cubicBezTo>
                <a:cubicBezTo>
                  <a:pt x="0" y="44"/>
                  <a:pt x="4" y="53"/>
                  <a:pt x="11" y="59"/>
                </a:cubicBezTo>
                <a:cubicBezTo>
                  <a:pt x="11" y="84"/>
                  <a:pt x="11" y="84"/>
                  <a:pt x="11" y="84"/>
                </a:cubicBezTo>
                <a:cubicBezTo>
                  <a:pt x="11" y="87"/>
                  <a:pt x="12" y="92"/>
                  <a:pt x="13" y="95"/>
                </a:cubicBezTo>
                <a:cubicBezTo>
                  <a:pt x="21" y="114"/>
                  <a:pt x="21" y="114"/>
                  <a:pt x="21" y="114"/>
                </a:cubicBezTo>
                <a:cubicBezTo>
                  <a:pt x="22" y="115"/>
                  <a:pt x="23" y="116"/>
                  <a:pt x="24" y="116"/>
                </a:cubicBezTo>
                <a:cubicBezTo>
                  <a:pt x="25" y="116"/>
                  <a:pt x="25" y="116"/>
                  <a:pt x="25" y="116"/>
                </a:cubicBezTo>
                <a:cubicBezTo>
                  <a:pt x="25" y="157"/>
                  <a:pt x="25" y="157"/>
                  <a:pt x="25" y="157"/>
                </a:cubicBezTo>
                <a:cubicBezTo>
                  <a:pt x="25" y="159"/>
                  <a:pt x="26" y="160"/>
                  <a:pt x="27" y="160"/>
                </a:cubicBezTo>
                <a:cubicBezTo>
                  <a:pt x="41" y="160"/>
                  <a:pt x="41" y="160"/>
                  <a:pt x="41" y="160"/>
                </a:cubicBezTo>
                <a:cubicBezTo>
                  <a:pt x="43" y="160"/>
                  <a:pt x="44" y="159"/>
                  <a:pt x="44" y="157"/>
                </a:cubicBezTo>
                <a:cubicBezTo>
                  <a:pt x="44" y="116"/>
                  <a:pt x="44" y="116"/>
                  <a:pt x="44" y="116"/>
                </a:cubicBezTo>
                <a:cubicBezTo>
                  <a:pt x="45" y="116"/>
                  <a:pt x="45" y="116"/>
                  <a:pt x="45" y="116"/>
                </a:cubicBezTo>
                <a:cubicBezTo>
                  <a:pt x="46" y="116"/>
                  <a:pt x="47" y="115"/>
                  <a:pt x="47" y="114"/>
                </a:cubicBezTo>
                <a:cubicBezTo>
                  <a:pt x="56" y="95"/>
                  <a:pt x="56" y="95"/>
                  <a:pt x="56" y="95"/>
                </a:cubicBezTo>
                <a:cubicBezTo>
                  <a:pt x="57" y="92"/>
                  <a:pt x="58" y="87"/>
                  <a:pt x="58" y="84"/>
                </a:cubicBezTo>
                <a:cubicBezTo>
                  <a:pt x="58" y="59"/>
                  <a:pt x="58" y="59"/>
                  <a:pt x="58" y="59"/>
                </a:cubicBezTo>
                <a:cubicBezTo>
                  <a:pt x="65" y="53"/>
                  <a:pt x="69" y="44"/>
                  <a:pt x="69" y="34"/>
                </a:cubicBezTo>
                <a:cubicBezTo>
                  <a:pt x="69" y="15"/>
                  <a:pt x="53" y="0"/>
                  <a:pt x="34" y="0"/>
                </a:cubicBezTo>
                <a:close/>
                <a:moveTo>
                  <a:pt x="34" y="5"/>
                </a:moveTo>
                <a:cubicBezTo>
                  <a:pt x="49" y="5"/>
                  <a:pt x="62" y="17"/>
                  <a:pt x="63" y="32"/>
                </a:cubicBezTo>
                <a:cubicBezTo>
                  <a:pt x="58" y="32"/>
                  <a:pt x="58" y="32"/>
                  <a:pt x="58" y="32"/>
                </a:cubicBezTo>
                <a:cubicBezTo>
                  <a:pt x="57" y="20"/>
                  <a:pt x="46" y="11"/>
                  <a:pt x="34" y="11"/>
                </a:cubicBezTo>
                <a:cubicBezTo>
                  <a:pt x="22" y="11"/>
                  <a:pt x="12" y="20"/>
                  <a:pt x="11" y="32"/>
                </a:cubicBezTo>
                <a:cubicBezTo>
                  <a:pt x="5" y="32"/>
                  <a:pt x="5" y="32"/>
                  <a:pt x="5" y="32"/>
                </a:cubicBezTo>
                <a:cubicBezTo>
                  <a:pt x="7" y="17"/>
                  <a:pt x="19" y="5"/>
                  <a:pt x="34" y="5"/>
                </a:cubicBezTo>
                <a:close/>
                <a:moveTo>
                  <a:pt x="34" y="21"/>
                </a:moveTo>
                <a:cubicBezTo>
                  <a:pt x="28" y="21"/>
                  <a:pt x="23" y="26"/>
                  <a:pt x="21" y="32"/>
                </a:cubicBezTo>
                <a:cubicBezTo>
                  <a:pt x="16" y="32"/>
                  <a:pt x="16" y="32"/>
                  <a:pt x="16" y="32"/>
                </a:cubicBezTo>
                <a:cubicBezTo>
                  <a:pt x="17" y="23"/>
                  <a:pt x="25" y="16"/>
                  <a:pt x="34" y="16"/>
                </a:cubicBezTo>
                <a:cubicBezTo>
                  <a:pt x="44" y="16"/>
                  <a:pt x="51" y="23"/>
                  <a:pt x="53" y="32"/>
                </a:cubicBezTo>
                <a:cubicBezTo>
                  <a:pt x="47" y="32"/>
                  <a:pt x="47" y="32"/>
                  <a:pt x="47" y="32"/>
                </a:cubicBezTo>
                <a:cubicBezTo>
                  <a:pt x="46" y="26"/>
                  <a:pt x="41" y="21"/>
                  <a:pt x="34" y="21"/>
                </a:cubicBezTo>
                <a:close/>
                <a:moveTo>
                  <a:pt x="42" y="32"/>
                </a:moveTo>
                <a:cubicBezTo>
                  <a:pt x="27" y="32"/>
                  <a:pt x="27" y="32"/>
                  <a:pt x="27" y="32"/>
                </a:cubicBezTo>
                <a:cubicBezTo>
                  <a:pt x="28" y="29"/>
                  <a:pt x="31" y="26"/>
                  <a:pt x="34" y="26"/>
                </a:cubicBezTo>
                <a:cubicBezTo>
                  <a:pt x="38" y="26"/>
                  <a:pt x="41" y="29"/>
                  <a:pt x="42" y="32"/>
                </a:cubicBezTo>
                <a:close/>
                <a:moveTo>
                  <a:pt x="39" y="155"/>
                </a:moveTo>
                <a:cubicBezTo>
                  <a:pt x="30" y="155"/>
                  <a:pt x="30" y="155"/>
                  <a:pt x="30" y="155"/>
                </a:cubicBezTo>
                <a:cubicBezTo>
                  <a:pt x="30" y="116"/>
                  <a:pt x="30" y="116"/>
                  <a:pt x="30" y="116"/>
                </a:cubicBezTo>
                <a:cubicBezTo>
                  <a:pt x="39" y="116"/>
                  <a:pt x="39" y="116"/>
                  <a:pt x="39" y="116"/>
                </a:cubicBezTo>
                <a:lnTo>
                  <a:pt x="39" y="155"/>
                </a:lnTo>
                <a:close/>
                <a:moveTo>
                  <a:pt x="58" y="51"/>
                </a:moveTo>
                <a:cubicBezTo>
                  <a:pt x="58" y="45"/>
                  <a:pt x="58" y="45"/>
                  <a:pt x="58" y="45"/>
                </a:cubicBezTo>
                <a:cubicBezTo>
                  <a:pt x="58" y="43"/>
                  <a:pt x="57" y="42"/>
                  <a:pt x="55" y="42"/>
                </a:cubicBezTo>
                <a:cubicBezTo>
                  <a:pt x="54" y="42"/>
                  <a:pt x="53" y="43"/>
                  <a:pt x="53" y="45"/>
                </a:cubicBezTo>
                <a:cubicBezTo>
                  <a:pt x="53" y="84"/>
                  <a:pt x="53" y="84"/>
                  <a:pt x="53" y="84"/>
                </a:cubicBezTo>
                <a:cubicBezTo>
                  <a:pt x="53" y="86"/>
                  <a:pt x="52" y="90"/>
                  <a:pt x="51" y="93"/>
                </a:cubicBezTo>
                <a:cubicBezTo>
                  <a:pt x="43" y="111"/>
                  <a:pt x="43" y="111"/>
                  <a:pt x="43" y="111"/>
                </a:cubicBezTo>
                <a:cubicBezTo>
                  <a:pt x="25" y="111"/>
                  <a:pt x="25" y="111"/>
                  <a:pt x="25" y="111"/>
                </a:cubicBezTo>
                <a:cubicBezTo>
                  <a:pt x="18" y="93"/>
                  <a:pt x="18" y="93"/>
                  <a:pt x="18" y="93"/>
                </a:cubicBezTo>
                <a:cubicBezTo>
                  <a:pt x="17" y="90"/>
                  <a:pt x="16" y="86"/>
                  <a:pt x="16" y="84"/>
                </a:cubicBezTo>
                <a:cubicBezTo>
                  <a:pt x="16" y="45"/>
                  <a:pt x="16" y="45"/>
                  <a:pt x="16" y="45"/>
                </a:cubicBezTo>
                <a:cubicBezTo>
                  <a:pt x="16" y="43"/>
                  <a:pt x="15" y="42"/>
                  <a:pt x="13" y="42"/>
                </a:cubicBezTo>
                <a:cubicBezTo>
                  <a:pt x="12" y="42"/>
                  <a:pt x="11" y="43"/>
                  <a:pt x="11" y="45"/>
                </a:cubicBezTo>
                <a:cubicBezTo>
                  <a:pt x="11" y="51"/>
                  <a:pt x="11" y="51"/>
                  <a:pt x="11" y="51"/>
                </a:cubicBezTo>
                <a:cubicBezTo>
                  <a:pt x="8" y="47"/>
                  <a:pt x="6" y="42"/>
                  <a:pt x="5" y="37"/>
                </a:cubicBezTo>
                <a:cubicBezTo>
                  <a:pt x="63" y="37"/>
                  <a:pt x="63" y="37"/>
                  <a:pt x="63" y="37"/>
                </a:cubicBezTo>
                <a:cubicBezTo>
                  <a:pt x="63" y="42"/>
                  <a:pt x="61" y="47"/>
                  <a:pt x="58" y="51"/>
                </a:cubicBezTo>
                <a:close/>
                <a:moveTo>
                  <a:pt x="45" y="53"/>
                </a:moveTo>
                <a:cubicBezTo>
                  <a:pt x="24" y="53"/>
                  <a:pt x="24" y="53"/>
                  <a:pt x="24" y="53"/>
                </a:cubicBezTo>
                <a:cubicBezTo>
                  <a:pt x="22" y="53"/>
                  <a:pt x="21" y="54"/>
                  <a:pt x="21" y="55"/>
                </a:cubicBezTo>
                <a:cubicBezTo>
                  <a:pt x="21" y="84"/>
                  <a:pt x="21" y="84"/>
                  <a:pt x="21" y="84"/>
                </a:cubicBezTo>
                <a:cubicBezTo>
                  <a:pt x="21" y="85"/>
                  <a:pt x="22" y="89"/>
                  <a:pt x="23" y="91"/>
                </a:cubicBezTo>
                <a:cubicBezTo>
                  <a:pt x="28" y="104"/>
                  <a:pt x="28" y="104"/>
                  <a:pt x="28" y="104"/>
                </a:cubicBezTo>
                <a:cubicBezTo>
                  <a:pt x="29" y="105"/>
                  <a:pt x="30" y="105"/>
                  <a:pt x="31" y="105"/>
                </a:cubicBezTo>
                <a:cubicBezTo>
                  <a:pt x="38" y="105"/>
                  <a:pt x="38" y="105"/>
                  <a:pt x="38" y="105"/>
                </a:cubicBezTo>
                <a:cubicBezTo>
                  <a:pt x="39" y="105"/>
                  <a:pt x="40" y="105"/>
                  <a:pt x="40" y="104"/>
                </a:cubicBezTo>
                <a:cubicBezTo>
                  <a:pt x="46" y="91"/>
                  <a:pt x="46" y="91"/>
                  <a:pt x="46" y="91"/>
                </a:cubicBezTo>
                <a:cubicBezTo>
                  <a:pt x="47" y="89"/>
                  <a:pt x="47" y="85"/>
                  <a:pt x="47" y="84"/>
                </a:cubicBezTo>
                <a:cubicBezTo>
                  <a:pt x="47" y="55"/>
                  <a:pt x="47" y="55"/>
                  <a:pt x="47" y="55"/>
                </a:cubicBezTo>
                <a:cubicBezTo>
                  <a:pt x="47" y="54"/>
                  <a:pt x="46" y="53"/>
                  <a:pt x="45" y="53"/>
                </a:cubicBezTo>
                <a:close/>
                <a:moveTo>
                  <a:pt x="41" y="88"/>
                </a:moveTo>
                <a:cubicBezTo>
                  <a:pt x="36" y="100"/>
                  <a:pt x="36" y="100"/>
                  <a:pt x="36" y="100"/>
                </a:cubicBezTo>
                <a:cubicBezTo>
                  <a:pt x="32" y="100"/>
                  <a:pt x="32" y="100"/>
                  <a:pt x="32" y="100"/>
                </a:cubicBezTo>
                <a:cubicBezTo>
                  <a:pt x="27" y="88"/>
                  <a:pt x="27" y="88"/>
                  <a:pt x="27" y="88"/>
                </a:cubicBezTo>
                <a:cubicBezTo>
                  <a:pt x="27" y="87"/>
                  <a:pt x="26" y="85"/>
                  <a:pt x="26" y="84"/>
                </a:cubicBezTo>
                <a:cubicBezTo>
                  <a:pt x="26" y="58"/>
                  <a:pt x="26" y="58"/>
                  <a:pt x="26" y="58"/>
                </a:cubicBezTo>
                <a:cubicBezTo>
                  <a:pt x="42" y="58"/>
                  <a:pt x="42" y="58"/>
                  <a:pt x="42" y="58"/>
                </a:cubicBezTo>
                <a:cubicBezTo>
                  <a:pt x="42" y="84"/>
                  <a:pt x="42" y="84"/>
                  <a:pt x="42" y="84"/>
                </a:cubicBezTo>
                <a:cubicBezTo>
                  <a:pt x="42" y="84"/>
                  <a:pt x="42" y="84"/>
                  <a:pt x="42" y="84"/>
                </a:cubicBezTo>
                <a:cubicBezTo>
                  <a:pt x="42" y="85"/>
                  <a:pt x="42" y="87"/>
                  <a:pt x="41" y="88"/>
                </a:cubicBezTo>
                <a:close/>
                <a:moveTo>
                  <a:pt x="47" y="45"/>
                </a:moveTo>
                <a:cubicBezTo>
                  <a:pt x="47" y="46"/>
                  <a:pt x="46" y="47"/>
                  <a:pt x="45" y="47"/>
                </a:cubicBezTo>
                <a:cubicBezTo>
                  <a:pt x="24" y="47"/>
                  <a:pt x="24" y="47"/>
                  <a:pt x="24" y="47"/>
                </a:cubicBezTo>
                <a:cubicBezTo>
                  <a:pt x="22" y="47"/>
                  <a:pt x="21" y="46"/>
                  <a:pt x="21" y="45"/>
                </a:cubicBezTo>
                <a:cubicBezTo>
                  <a:pt x="21" y="43"/>
                  <a:pt x="22" y="42"/>
                  <a:pt x="24" y="42"/>
                </a:cubicBezTo>
                <a:cubicBezTo>
                  <a:pt x="45" y="42"/>
                  <a:pt x="45" y="42"/>
                  <a:pt x="45" y="42"/>
                </a:cubicBezTo>
                <a:cubicBezTo>
                  <a:pt x="46" y="42"/>
                  <a:pt x="47" y="43"/>
                  <a:pt x="47" y="45"/>
                </a:cubicBezTo>
                <a:close/>
                <a:moveTo>
                  <a:pt x="37" y="66"/>
                </a:moveTo>
                <a:cubicBezTo>
                  <a:pt x="37" y="71"/>
                  <a:pt x="37" y="71"/>
                  <a:pt x="37" y="71"/>
                </a:cubicBezTo>
                <a:cubicBezTo>
                  <a:pt x="37" y="73"/>
                  <a:pt x="36" y="74"/>
                  <a:pt x="34" y="74"/>
                </a:cubicBezTo>
                <a:cubicBezTo>
                  <a:pt x="33" y="74"/>
                  <a:pt x="32" y="73"/>
                  <a:pt x="32" y="71"/>
                </a:cubicBezTo>
                <a:cubicBezTo>
                  <a:pt x="32" y="66"/>
                  <a:pt x="32" y="66"/>
                  <a:pt x="32" y="66"/>
                </a:cubicBezTo>
                <a:cubicBezTo>
                  <a:pt x="32" y="64"/>
                  <a:pt x="33" y="63"/>
                  <a:pt x="34" y="63"/>
                </a:cubicBezTo>
                <a:cubicBezTo>
                  <a:pt x="36" y="63"/>
                  <a:pt x="37" y="64"/>
                  <a:pt x="37" y="6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83" name="Freeform 482">
            <a:extLst>
              <a:ext uri="{FF2B5EF4-FFF2-40B4-BE49-F238E27FC236}">
                <a16:creationId xmlns:a16="http://schemas.microsoft.com/office/drawing/2014/main" xmlns="" id="{1D281A5E-0F87-4BAC-AD78-3B7CB7C33BEB}"/>
              </a:ext>
            </a:extLst>
          </p:cNvPr>
          <p:cNvSpPr>
            <a:spLocks noEditPoints="1"/>
          </p:cNvSpPr>
          <p:nvPr/>
        </p:nvSpPr>
        <p:spPr bwMode="auto">
          <a:xfrm>
            <a:off x="3571875" y="4081463"/>
            <a:ext cx="284163" cy="550863"/>
          </a:xfrm>
          <a:custGeom>
            <a:avLst/>
            <a:gdLst>
              <a:gd name="T0" fmla="*/ 13 w 83"/>
              <a:gd name="T1" fmla="*/ 0 h 160"/>
              <a:gd name="T2" fmla="*/ 0 w 83"/>
              <a:gd name="T3" fmla="*/ 70 h 160"/>
              <a:gd name="T4" fmla="*/ 32 w 83"/>
              <a:gd name="T5" fmla="*/ 83 h 160"/>
              <a:gd name="T6" fmla="*/ 17 w 83"/>
              <a:gd name="T7" fmla="*/ 88 h 160"/>
              <a:gd name="T8" fmla="*/ 15 w 83"/>
              <a:gd name="T9" fmla="*/ 114 h 160"/>
              <a:gd name="T10" fmla="*/ 32 w 83"/>
              <a:gd name="T11" fmla="*/ 117 h 160"/>
              <a:gd name="T12" fmla="*/ 34 w 83"/>
              <a:gd name="T13" fmla="*/ 160 h 160"/>
              <a:gd name="T14" fmla="*/ 51 w 83"/>
              <a:gd name="T15" fmla="*/ 157 h 160"/>
              <a:gd name="T16" fmla="*/ 65 w 83"/>
              <a:gd name="T17" fmla="*/ 117 h 160"/>
              <a:gd name="T18" fmla="*/ 68 w 83"/>
              <a:gd name="T19" fmla="*/ 90 h 160"/>
              <a:gd name="T20" fmla="*/ 51 w 83"/>
              <a:gd name="T21" fmla="*/ 88 h 160"/>
              <a:gd name="T22" fmla="*/ 70 w 83"/>
              <a:gd name="T23" fmla="*/ 83 h 160"/>
              <a:gd name="T24" fmla="*/ 83 w 83"/>
              <a:gd name="T25" fmla="*/ 13 h 160"/>
              <a:gd name="T26" fmla="*/ 46 w 83"/>
              <a:gd name="T27" fmla="*/ 155 h 160"/>
              <a:gd name="T28" fmla="*/ 37 w 83"/>
              <a:gd name="T29" fmla="*/ 117 h 160"/>
              <a:gd name="T30" fmla="*/ 46 w 83"/>
              <a:gd name="T31" fmla="*/ 155 h 160"/>
              <a:gd name="T32" fmla="*/ 63 w 83"/>
              <a:gd name="T33" fmla="*/ 112 h 160"/>
              <a:gd name="T34" fmla="*/ 20 w 83"/>
              <a:gd name="T35" fmla="*/ 93 h 160"/>
              <a:gd name="T36" fmla="*/ 48 w 83"/>
              <a:gd name="T37" fmla="*/ 93 h 160"/>
              <a:gd name="T38" fmla="*/ 37 w 83"/>
              <a:gd name="T39" fmla="*/ 88 h 160"/>
              <a:gd name="T40" fmla="*/ 46 w 83"/>
              <a:gd name="T41" fmla="*/ 83 h 160"/>
              <a:gd name="T42" fmla="*/ 37 w 83"/>
              <a:gd name="T43" fmla="*/ 88 h 160"/>
              <a:gd name="T44" fmla="*/ 70 w 83"/>
              <a:gd name="T45" fmla="*/ 77 h 160"/>
              <a:gd name="T46" fmla="*/ 5 w 83"/>
              <a:gd name="T47" fmla="*/ 70 h 160"/>
              <a:gd name="T48" fmla="*/ 13 w 83"/>
              <a:gd name="T49" fmla="*/ 5 h 160"/>
              <a:gd name="T50" fmla="*/ 77 w 83"/>
              <a:gd name="T51" fmla="*/ 13 h 160"/>
              <a:gd name="T52" fmla="*/ 65 w 83"/>
              <a:gd name="T53" fmla="*/ 32 h 160"/>
              <a:gd name="T54" fmla="*/ 38 w 83"/>
              <a:gd name="T55" fmla="*/ 50 h 160"/>
              <a:gd name="T56" fmla="*/ 35 w 83"/>
              <a:gd name="T57" fmla="*/ 69 h 160"/>
              <a:gd name="T58" fmla="*/ 22 w 83"/>
              <a:gd name="T59" fmla="*/ 66 h 160"/>
              <a:gd name="T60" fmla="*/ 25 w 83"/>
              <a:gd name="T61" fmla="*/ 34 h 160"/>
              <a:gd name="T62" fmla="*/ 28 w 83"/>
              <a:gd name="T63" fmla="*/ 64 h 160"/>
              <a:gd name="T64" fmla="*/ 33 w 83"/>
              <a:gd name="T65" fmla="*/ 47 h 160"/>
              <a:gd name="T66" fmla="*/ 47 w 83"/>
              <a:gd name="T67" fmla="*/ 45 h 160"/>
              <a:gd name="T68" fmla="*/ 47 w 83"/>
              <a:gd name="T69" fmla="*/ 19 h 160"/>
              <a:gd name="T70" fmla="*/ 28 w 83"/>
              <a:gd name="T71" fmla="*/ 27 h 160"/>
              <a:gd name="T72" fmla="*/ 22 w 83"/>
              <a:gd name="T73" fmla="*/ 27 h 160"/>
              <a:gd name="T74" fmla="*/ 25 w 83"/>
              <a:gd name="T75" fmla="*/ 14 h 160"/>
              <a:gd name="T76" fmla="*/ 65 w 83"/>
              <a:gd name="T77" fmla="*/ 32 h 160"/>
              <a:gd name="T78" fmla="*/ 35 w 83"/>
              <a:gd name="T79" fmla="*/ 24 h 160"/>
              <a:gd name="T80" fmla="*/ 33 w 83"/>
              <a:gd name="T81" fmla="*/ 37 h 160"/>
              <a:gd name="T82" fmla="*/ 47 w 83"/>
              <a:gd name="T83" fmla="*/ 40 h 160"/>
              <a:gd name="T84" fmla="*/ 47 w 83"/>
              <a:gd name="T85" fmla="*/ 24 h 160"/>
              <a:gd name="T86" fmla="*/ 38 w 83"/>
              <a:gd name="T87" fmla="*/ 34 h 160"/>
              <a:gd name="T88" fmla="*/ 47 w 83"/>
              <a:gd name="T89" fmla="*/ 29 h 160"/>
              <a:gd name="T90" fmla="*/ 47 w 83"/>
              <a:gd name="T91" fmla="*/ 34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83" h="160">
                <a:moveTo>
                  <a:pt x="70" y="0"/>
                </a:moveTo>
                <a:cubicBezTo>
                  <a:pt x="13" y="0"/>
                  <a:pt x="13" y="0"/>
                  <a:pt x="13" y="0"/>
                </a:cubicBezTo>
                <a:cubicBezTo>
                  <a:pt x="6" y="0"/>
                  <a:pt x="0" y="6"/>
                  <a:pt x="0" y="13"/>
                </a:cubicBezTo>
                <a:cubicBezTo>
                  <a:pt x="0" y="70"/>
                  <a:pt x="0" y="70"/>
                  <a:pt x="0" y="70"/>
                </a:cubicBezTo>
                <a:cubicBezTo>
                  <a:pt x="0" y="77"/>
                  <a:pt x="6" y="83"/>
                  <a:pt x="13" y="83"/>
                </a:cubicBezTo>
                <a:cubicBezTo>
                  <a:pt x="32" y="83"/>
                  <a:pt x="32" y="83"/>
                  <a:pt x="32" y="83"/>
                </a:cubicBezTo>
                <a:cubicBezTo>
                  <a:pt x="32" y="88"/>
                  <a:pt x="32" y="88"/>
                  <a:pt x="32" y="88"/>
                </a:cubicBezTo>
                <a:cubicBezTo>
                  <a:pt x="17" y="88"/>
                  <a:pt x="17" y="88"/>
                  <a:pt x="17" y="88"/>
                </a:cubicBezTo>
                <a:cubicBezTo>
                  <a:pt x="16" y="88"/>
                  <a:pt x="15" y="89"/>
                  <a:pt x="15" y="90"/>
                </a:cubicBezTo>
                <a:cubicBezTo>
                  <a:pt x="15" y="114"/>
                  <a:pt x="15" y="114"/>
                  <a:pt x="15" y="114"/>
                </a:cubicBezTo>
                <a:cubicBezTo>
                  <a:pt x="15" y="116"/>
                  <a:pt x="16" y="117"/>
                  <a:pt x="17" y="117"/>
                </a:cubicBezTo>
                <a:cubicBezTo>
                  <a:pt x="32" y="117"/>
                  <a:pt x="32" y="117"/>
                  <a:pt x="32" y="117"/>
                </a:cubicBezTo>
                <a:cubicBezTo>
                  <a:pt x="32" y="157"/>
                  <a:pt x="32" y="157"/>
                  <a:pt x="32" y="157"/>
                </a:cubicBezTo>
                <a:cubicBezTo>
                  <a:pt x="32" y="159"/>
                  <a:pt x="33" y="160"/>
                  <a:pt x="34" y="160"/>
                </a:cubicBezTo>
                <a:cubicBezTo>
                  <a:pt x="48" y="160"/>
                  <a:pt x="48" y="160"/>
                  <a:pt x="48" y="160"/>
                </a:cubicBezTo>
                <a:cubicBezTo>
                  <a:pt x="50" y="160"/>
                  <a:pt x="51" y="159"/>
                  <a:pt x="51" y="157"/>
                </a:cubicBezTo>
                <a:cubicBezTo>
                  <a:pt x="51" y="117"/>
                  <a:pt x="51" y="117"/>
                  <a:pt x="51" y="117"/>
                </a:cubicBezTo>
                <a:cubicBezTo>
                  <a:pt x="65" y="117"/>
                  <a:pt x="65" y="117"/>
                  <a:pt x="65" y="117"/>
                </a:cubicBezTo>
                <a:cubicBezTo>
                  <a:pt x="67" y="117"/>
                  <a:pt x="68" y="116"/>
                  <a:pt x="68" y="114"/>
                </a:cubicBezTo>
                <a:cubicBezTo>
                  <a:pt x="68" y="90"/>
                  <a:pt x="68" y="90"/>
                  <a:pt x="68" y="90"/>
                </a:cubicBezTo>
                <a:cubicBezTo>
                  <a:pt x="68" y="89"/>
                  <a:pt x="67" y="88"/>
                  <a:pt x="65" y="88"/>
                </a:cubicBezTo>
                <a:cubicBezTo>
                  <a:pt x="51" y="88"/>
                  <a:pt x="51" y="88"/>
                  <a:pt x="51" y="88"/>
                </a:cubicBezTo>
                <a:cubicBezTo>
                  <a:pt x="51" y="83"/>
                  <a:pt x="51" y="83"/>
                  <a:pt x="51" y="83"/>
                </a:cubicBezTo>
                <a:cubicBezTo>
                  <a:pt x="70" y="83"/>
                  <a:pt x="70" y="83"/>
                  <a:pt x="70" y="83"/>
                </a:cubicBezTo>
                <a:cubicBezTo>
                  <a:pt x="77" y="83"/>
                  <a:pt x="83" y="77"/>
                  <a:pt x="83" y="70"/>
                </a:cubicBezTo>
                <a:cubicBezTo>
                  <a:pt x="83" y="13"/>
                  <a:pt x="83" y="13"/>
                  <a:pt x="83" y="13"/>
                </a:cubicBezTo>
                <a:cubicBezTo>
                  <a:pt x="83" y="6"/>
                  <a:pt x="77" y="0"/>
                  <a:pt x="70" y="0"/>
                </a:cubicBezTo>
                <a:close/>
                <a:moveTo>
                  <a:pt x="46" y="155"/>
                </a:moveTo>
                <a:cubicBezTo>
                  <a:pt x="37" y="155"/>
                  <a:pt x="37" y="155"/>
                  <a:pt x="37" y="155"/>
                </a:cubicBezTo>
                <a:cubicBezTo>
                  <a:pt x="37" y="117"/>
                  <a:pt x="37" y="117"/>
                  <a:pt x="37" y="117"/>
                </a:cubicBezTo>
                <a:cubicBezTo>
                  <a:pt x="46" y="117"/>
                  <a:pt x="46" y="117"/>
                  <a:pt x="46" y="117"/>
                </a:cubicBezTo>
                <a:lnTo>
                  <a:pt x="46" y="155"/>
                </a:lnTo>
                <a:close/>
                <a:moveTo>
                  <a:pt x="63" y="93"/>
                </a:moveTo>
                <a:cubicBezTo>
                  <a:pt x="63" y="112"/>
                  <a:pt x="63" y="112"/>
                  <a:pt x="63" y="112"/>
                </a:cubicBezTo>
                <a:cubicBezTo>
                  <a:pt x="20" y="112"/>
                  <a:pt x="20" y="112"/>
                  <a:pt x="20" y="112"/>
                </a:cubicBezTo>
                <a:cubicBezTo>
                  <a:pt x="20" y="93"/>
                  <a:pt x="20" y="93"/>
                  <a:pt x="20" y="93"/>
                </a:cubicBezTo>
                <a:cubicBezTo>
                  <a:pt x="34" y="93"/>
                  <a:pt x="34" y="93"/>
                  <a:pt x="34" y="93"/>
                </a:cubicBezTo>
                <a:cubicBezTo>
                  <a:pt x="34" y="93"/>
                  <a:pt x="48" y="93"/>
                  <a:pt x="48" y="93"/>
                </a:cubicBezTo>
                <a:cubicBezTo>
                  <a:pt x="48" y="93"/>
                  <a:pt x="63" y="93"/>
                  <a:pt x="63" y="93"/>
                </a:cubicBezTo>
                <a:close/>
                <a:moveTo>
                  <a:pt x="37" y="88"/>
                </a:moveTo>
                <a:cubicBezTo>
                  <a:pt x="37" y="83"/>
                  <a:pt x="37" y="83"/>
                  <a:pt x="37" y="83"/>
                </a:cubicBezTo>
                <a:cubicBezTo>
                  <a:pt x="46" y="83"/>
                  <a:pt x="46" y="83"/>
                  <a:pt x="46" y="83"/>
                </a:cubicBezTo>
                <a:cubicBezTo>
                  <a:pt x="46" y="88"/>
                  <a:pt x="46" y="88"/>
                  <a:pt x="46" y="88"/>
                </a:cubicBezTo>
                <a:lnTo>
                  <a:pt x="37" y="88"/>
                </a:lnTo>
                <a:close/>
                <a:moveTo>
                  <a:pt x="77" y="70"/>
                </a:moveTo>
                <a:cubicBezTo>
                  <a:pt x="77" y="74"/>
                  <a:pt x="74" y="77"/>
                  <a:pt x="70" y="77"/>
                </a:cubicBezTo>
                <a:cubicBezTo>
                  <a:pt x="13" y="77"/>
                  <a:pt x="13" y="77"/>
                  <a:pt x="13" y="77"/>
                </a:cubicBezTo>
                <a:cubicBezTo>
                  <a:pt x="9" y="77"/>
                  <a:pt x="5" y="74"/>
                  <a:pt x="5" y="70"/>
                </a:cubicBezTo>
                <a:cubicBezTo>
                  <a:pt x="5" y="13"/>
                  <a:pt x="5" y="13"/>
                  <a:pt x="5" y="13"/>
                </a:cubicBezTo>
                <a:cubicBezTo>
                  <a:pt x="5" y="9"/>
                  <a:pt x="9" y="5"/>
                  <a:pt x="13" y="5"/>
                </a:cubicBezTo>
                <a:cubicBezTo>
                  <a:pt x="70" y="5"/>
                  <a:pt x="70" y="5"/>
                  <a:pt x="70" y="5"/>
                </a:cubicBezTo>
                <a:cubicBezTo>
                  <a:pt x="74" y="5"/>
                  <a:pt x="77" y="9"/>
                  <a:pt x="77" y="13"/>
                </a:cubicBezTo>
                <a:cubicBezTo>
                  <a:pt x="77" y="70"/>
                  <a:pt x="77" y="70"/>
                  <a:pt x="77" y="70"/>
                </a:cubicBezTo>
                <a:close/>
                <a:moveTo>
                  <a:pt x="65" y="32"/>
                </a:moveTo>
                <a:cubicBezTo>
                  <a:pt x="65" y="42"/>
                  <a:pt x="57" y="50"/>
                  <a:pt x="47" y="50"/>
                </a:cubicBezTo>
                <a:cubicBezTo>
                  <a:pt x="38" y="50"/>
                  <a:pt x="38" y="50"/>
                  <a:pt x="38" y="50"/>
                </a:cubicBezTo>
                <a:cubicBezTo>
                  <a:pt x="38" y="66"/>
                  <a:pt x="38" y="66"/>
                  <a:pt x="38" y="66"/>
                </a:cubicBezTo>
                <a:cubicBezTo>
                  <a:pt x="38" y="68"/>
                  <a:pt x="37" y="69"/>
                  <a:pt x="35" y="69"/>
                </a:cubicBezTo>
                <a:cubicBezTo>
                  <a:pt x="25" y="69"/>
                  <a:pt x="25" y="69"/>
                  <a:pt x="25" y="69"/>
                </a:cubicBezTo>
                <a:cubicBezTo>
                  <a:pt x="24" y="69"/>
                  <a:pt x="22" y="68"/>
                  <a:pt x="22" y="66"/>
                </a:cubicBezTo>
                <a:cubicBezTo>
                  <a:pt x="22" y="37"/>
                  <a:pt x="22" y="37"/>
                  <a:pt x="22" y="37"/>
                </a:cubicBezTo>
                <a:cubicBezTo>
                  <a:pt x="22" y="36"/>
                  <a:pt x="24" y="34"/>
                  <a:pt x="25" y="34"/>
                </a:cubicBezTo>
                <a:cubicBezTo>
                  <a:pt x="26" y="34"/>
                  <a:pt x="28" y="36"/>
                  <a:pt x="28" y="37"/>
                </a:cubicBezTo>
                <a:cubicBezTo>
                  <a:pt x="28" y="64"/>
                  <a:pt x="28" y="64"/>
                  <a:pt x="28" y="64"/>
                </a:cubicBezTo>
                <a:cubicBezTo>
                  <a:pt x="33" y="64"/>
                  <a:pt x="33" y="64"/>
                  <a:pt x="33" y="64"/>
                </a:cubicBezTo>
                <a:cubicBezTo>
                  <a:pt x="33" y="47"/>
                  <a:pt x="33" y="47"/>
                  <a:pt x="33" y="47"/>
                </a:cubicBezTo>
                <a:cubicBezTo>
                  <a:pt x="33" y="46"/>
                  <a:pt x="34" y="45"/>
                  <a:pt x="35" y="45"/>
                </a:cubicBezTo>
                <a:cubicBezTo>
                  <a:pt x="47" y="45"/>
                  <a:pt x="47" y="45"/>
                  <a:pt x="47" y="45"/>
                </a:cubicBezTo>
                <a:cubicBezTo>
                  <a:pt x="54" y="45"/>
                  <a:pt x="60" y="39"/>
                  <a:pt x="60" y="32"/>
                </a:cubicBezTo>
                <a:cubicBezTo>
                  <a:pt x="60" y="25"/>
                  <a:pt x="54" y="19"/>
                  <a:pt x="47" y="19"/>
                </a:cubicBezTo>
                <a:cubicBezTo>
                  <a:pt x="28" y="19"/>
                  <a:pt x="28" y="19"/>
                  <a:pt x="28" y="19"/>
                </a:cubicBezTo>
                <a:cubicBezTo>
                  <a:pt x="28" y="27"/>
                  <a:pt x="28" y="27"/>
                  <a:pt x="28" y="27"/>
                </a:cubicBezTo>
                <a:cubicBezTo>
                  <a:pt x="28" y="28"/>
                  <a:pt x="26" y="29"/>
                  <a:pt x="25" y="29"/>
                </a:cubicBezTo>
                <a:cubicBezTo>
                  <a:pt x="24" y="29"/>
                  <a:pt x="22" y="28"/>
                  <a:pt x="22" y="27"/>
                </a:cubicBezTo>
                <a:cubicBezTo>
                  <a:pt x="22" y="16"/>
                  <a:pt x="22" y="16"/>
                  <a:pt x="22" y="16"/>
                </a:cubicBezTo>
                <a:cubicBezTo>
                  <a:pt x="22" y="15"/>
                  <a:pt x="24" y="14"/>
                  <a:pt x="25" y="14"/>
                </a:cubicBezTo>
                <a:cubicBezTo>
                  <a:pt x="47" y="14"/>
                  <a:pt x="47" y="14"/>
                  <a:pt x="47" y="14"/>
                </a:cubicBezTo>
                <a:cubicBezTo>
                  <a:pt x="57" y="14"/>
                  <a:pt x="65" y="22"/>
                  <a:pt x="65" y="32"/>
                </a:cubicBezTo>
                <a:close/>
                <a:moveTo>
                  <a:pt x="47" y="24"/>
                </a:moveTo>
                <a:cubicBezTo>
                  <a:pt x="35" y="24"/>
                  <a:pt x="35" y="24"/>
                  <a:pt x="35" y="24"/>
                </a:cubicBezTo>
                <a:cubicBezTo>
                  <a:pt x="34" y="24"/>
                  <a:pt x="33" y="25"/>
                  <a:pt x="33" y="27"/>
                </a:cubicBezTo>
                <a:cubicBezTo>
                  <a:pt x="33" y="37"/>
                  <a:pt x="33" y="37"/>
                  <a:pt x="33" y="37"/>
                </a:cubicBezTo>
                <a:cubicBezTo>
                  <a:pt x="33" y="38"/>
                  <a:pt x="34" y="40"/>
                  <a:pt x="35" y="40"/>
                </a:cubicBezTo>
                <a:cubicBezTo>
                  <a:pt x="47" y="40"/>
                  <a:pt x="47" y="40"/>
                  <a:pt x="47" y="40"/>
                </a:cubicBezTo>
                <a:cubicBezTo>
                  <a:pt x="51" y="40"/>
                  <a:pt x="54" y="36"/>
                  <a:pt x="54" y="32"/>
                </a:cubicBezTo>
                <a:cubicBezTo>
                  <a:pt x="54" y="28"/>
                  <a:pt x="51" y="24"/>
                  <a:pt x="47" y="24"/>
                </a:cubicBezTo>
                <a:close/>
                <a:moveTo>
                  <a:pt x="47" y="34"/>
                </a:moveTo>
                <a:cubicBezTo>
                  <a:pt x="38" y="34"/>
                  <a:pt x="38" y="34"/>
                  <a:pt x="38" y="34"/>
                </a:cubicBezTo>
                <a:cubicBezTo>
                  <a:pt x="38" y="29"/>
                  <a:pt x="38" y="29"/>
                  <a:pt x="38" y="29"/>
                </a:cubicBezTo>
                <a:cubicBezTo>
                  <a:pt x="47" y="29"/>
                  <a:pt x="47" y="29"/>
                  <a:pt x="47" y="29"/>
                </a:cubicBezTo>
                <a:cubicBezTo>
                  <a:pt x="48" y="29"/>
                  <a:pt x="49" y="30"/>
                  <a:pt x="49" y="32"/>
                </a:cubicBezTo>
                <a:cubicBezTo>
                  <a:pt x="49" y="33"/>
                  <a:pt x="48" y="34"/>
                  <a:pt x="47" y="3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84" name="Freeform 483">
            <a:extLst>
              <a:ext uri="{FF2B5EF4-FFF2-40B4-BE49-F238E27FC236}">
                <a16:creationId xmlns:a16="http://schemas.microsoft.com/office/drawing/2014/main" xmlns="" id="{C92C23F1-8750-4627-8279-F2CF24E55481}"/>
              </a:ext>
            </a:extLst>
          </p:cNvPr>
          <p:cNvSpPr>
            <a:spLocks noEditPoints="1"/>
          </p:cNvSpPr>
          <p:nvPr/>
        </p:nvSpPr>
        <p:spPr bwMode="auto">
          <a:xfrm>
            <a:off x="3571875" y="4700588"/>
            <a:ext cx="284163" cy="550863"/>
          </a:xfrm>
          <a:custGeom>
            <a:avLst/>
            <a:gdLst>
              <a:gd name="T0" fmla="*/ 41 w 83"/>
              <a:gd name="T1" fmla="*/ 0 h 160"/>
              <a:gd name="T2" fmla="*/ 0 w 83"/>
              <a:gd name="T3" fmla="*/ 41 h 160"/>
              <a:gd name="T4" fmla="*/ 32 w 83"/>
              <a:gd name="T5" fmla="*/ 81 h 160"/>
              <a:gd name="T6" fmla="*/ 32 w 83"/>
              <a:gd name="T7" fmla="*/ 157 h 160"/>
              <a:gd name="T8" fmla="*/ 34 w 83"/>
              <a:gd name="T9" fmla="*/ 160 h 160"/>
              <a:gd name="T10" fmla="*/ 48 w 83"/>
              <a:gd name="T11" fmla="*/ 160 h 160"/>
              <a:gd name="T12" fmla="*/ 51 w 83"/>
              <a:gd name="T13" fmla="*/ 157 h 160"/>
              <a:gd name="T14" fmla="*/ 51 w 83"/>
              <a:gd name="T15" fmla="*/ 81 h 160"/>
              <a:gd name="T16" fmla="*/ 83 w 83"/>
              <a:gd name="T17" fmla="*/ 41 h 160"/>
              <a:gd name="T18" fmla="*/ 41 w 83"/>
              <a:gd name="T19" fmla="*/ 0 h 160"/>
              <a:gd name="T20" fmla="*/ 46 w 83"/>
              <a:gd name="T21" fmla="*/ 155 h 160"/>
              <a:gd name="T22" fmla="*/ 37 w 83"/>
              <a:gd name="T23" fmla="*/ 155 h 160"/>
              <a:gd name="T24" fmla="*/ 37 w 83"/>
              <a:gd name="T25" fmla="*/ 82 h 160"/>
              <a:gd name="T26" fmla="*/ 41 w 83"/>
              <a:gd name="T27" fmla="*/ 83 h 160"/>
              <a:gd name="T28" fmla="*/ 46 w 83"/>
              <a:gd name="T29" fmla="*/ 82 h 160"/>
              <a:gd name="T30" fmla="*/ 46 w 83"/>
              <a:gd name="T31" fmla="*/ 155 h 160"/>
              <a:gd name="T32" fmla="*/ 41 w 83"/>
              <a:gd name="T33" fmla="*/ 77 h 160"/>
              <a:gd name="T34" fmla="*/ 5 w 83"/>
              <a:gd name="T35" fmla="*/ 41 h 160"/>
              <a:gd name="T36" fmla="*/ 41 w 83"/>
              <a:gd name="T37" fmla="*/ 5 h 160"/>
              <a:gd name="T38" fmla="*/ 77 w 83"/>
              <a:gd name="T39" fmla="*/ 41 h 160"/>
              <a:gd name="T40" fmla="*/ 41 w 83"/>
              <a:gd name="T41" fmla="*/ 77 h 160"/>
              <a:gd name="T42" fmla="*/ 41 w 83"/>
              <a:gd name="T43" fmla="*/ 10 h 160"/>
              <a:gd name="T44" fmla="*/ 44 w 83"/>
              <a:gd name="T45" fmla="*/ 13 h 160"/>
              <a:gd name="T46" fmla="*/ 41 w 83"/>
              <a:gd name="T47" fmla="*/ 15 h 160"/>
              <a:gd name="T48" fmla="*/ 39 w 83"/>
              <a:gd name="T49" fmla="*/ 13 h 160"/>
              <a:gd name="T50" fmla="*/ 41 w 83"/>
              <a:gd name="T51" fmla="*/ 10 h 160"/>
              <a:gd name="T52" fmla="*/ 41 w 83"/>
              <a:gd name="T53" fmla="*/ 67 h 160"/>
              <a:gd name="T54" fmla="*/ 44 w 83"/>
              <a:gd name="T55" fmla="*/ 70 h 160"/>
              <a:gd name="T56" fmla="*/ 41 w 83"/>
              <a:gd name="T57" fmla="*/ 72 h 160"/>
              <a:gd name="T58" fmla="*/ 39 w 83"/>
              <a:gd name="T59" fmla="*/ 70 h 160"/>
              <a:gd name="T60" fmla="*/ 41 w 83"/>
              <a:gd name="T61" fmla="*/ 67 h 160"/>
              <a:gd name="T62" fmla="*/ 68 w 83"/>
              <a:gd name="T63" fmla="*/ 33 h 160"/>
              <a:gd name="T64" fmla="*/ 68 w 83"/>
              <a:gd name="T65" fmla="*/ 50 h 160"/>
              <a:gd name="T66" fmla="*/ 65 w 83"/>
              <a:gd name="T67" fmla="*/ 52 h 160"/>
              <a:gd name="T68" fmla="*/ 40 w 83"/>
              <a:gd name="T69" fmla="*/ 52 h 160"/>
              <a:gd name="T70" fmla="*/ 37 w 83"/>
              <a:gd name="T71" fmla="*/ 50 h 160"/>
              <a:gd name="T72" fmla="*/ 40 w 83"/>
              <a:gd name="T73" fmla="*/ 47 h 160"/>
              <a:gd name="T74" fmla="*/ 63 w 83"/>
              <a:gd name="T75" fmla="*/ 47 h 160"/>
              <a:gd name="T76" fmla="*/ 63 w 83"/>
              <a:gd name="T77" fmla="*/ 35 h 160"/>
              <a:gd name="T78" fmla="*/ 20 w 83"/>
              <a:gd name="T79" fmla="*/ 35 h 160"/>
              <a:gd name="T80" fmla="*/ 20 w 83"/>
              <a:gd name="T81" fmla="*/ 47 h 160"/>
              <a:gd name="T82" fmla="*/ 29 w 83"/>
              <a:gd name="T83" fmla="*/ 47 h 160"/>
              <a:gd name="T84" fmla="*/ 32 w 83"/>
              <a:gd name="T85" fmla="*/ 50 h 160"/>
              <a:gd name="T86" fmla="*/ 29 w 83"/>
              <a:gd name="T87" fmla="*/ 52 h 160"/>
              <a:gd name="T88" fmla="*/ 17 w 83"/>
              <a:gd name="T89" fmla="*/ 52 h 160"/>
              <a:gd name="T90" fmla="*/ 15 w 83"/>
              <a:gd name="T91" fmla="*/ 50 h 160"/>
              <a:gd name="T92" fmla="*/ 15 w 83"/>
              <a:gd name="T93" fmla="*/ 33 h 160"/>
              <a:gd name="T94" fmla="*/ 17 w 83"/>
              <a:gd name="T95" fmla="*/ 30 h 160"/>
              <a:gd name="T96" fmla="*/ 65 w 83"/>
              <a:gd name="T97" fmla="*/ 30 h 160"/>
              <a:gd name="T98" fmla="*/ 68 w 83"/>
              <a:gd name="T99" fmla="*/ 33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83" h="160">
                <a:moveTo>
                  <a:pt x="41" y="0"/>
                </a:moveTo>
                <a:cubicBezTo>
                  <a:pt x="19" y="0"/>
                  <a:pt x="0" y="19"/>
                  <a:pt x="0" y="41"/>
                </a:cubicBezTo>
                <a:cubicBezTo>
                  <a:pt x="0" y="61"/>
                  <a:pt x="14" y="77"/>
                  <a:pt x="32" y="81"/>
                </a:cubicBezTo>
                <a:cubicBezTo>
                  <a:pt x="32" y="157"/>
                  <a:pt x="32" y="157"/>
                  <a:pt x="32" y="157"/>
                </a:cubicBezTo>
                <a:cubicBezTo>
                  <a:pt x="32" y="159"/>
                  <a:pt x="33" y="160"/>
                  <a:pt x="34" y="160"/>
                </a:cubicBezTo>
                <a:cubicBezTo>
                  <a:pt x="48" y="160"/>
                  <a:pt x="48" y="160"/>
                  <a:pt x="48" y="160"/>
                </a:cubicBezTo>
                <a:cubicBezTo>
                  <a:pt x="50" y="160"/>
                  <a:pt x="51" y="159"/>
                  <a:pt x="51" y="157"/>
                </a:cubicBezTo>
                <a:cubicBezTo>
                  <a:pt x="51" y="81"/>
                  <a:pt x="51" y="81"/>
                  <a:pt x="51" y="81"/>
                </a:cubicBezTo>
                <a:cubicBezTo>
                  <a:pt x="69" y="77"/>
                  <a:pt x="83" y="61"/>
                  <a:pt x="83" y="41"/>
                </a:cubicBezTo>
                <a:cubicBezTo>
                  <a:pt x="83" y="19"/>
                  <a:pt x="64" y="0"/>
                  <a:pt x="41" y="0"/>
                </a:cubicBezTo>
                <a:close/>
                <a:moveTo>
                  <a:pt x="46" y="155"/>
                </a:moveTo>
                <a:cubicBezTo>
                  <a:pt x="37" y="155"/>
                  <a:pt x="37" y="155"/>
                  <a:pt x="37" y="155"/>
                </a:cubicBezTo>
                <a:cubicBezTo>
                  <a:pt x="37" y="82"/>
                  <a:pt x="37" y="82"/>
                  <a:pt x="37" y="82"/>
                </a:cubicBezTo>
                <a:cubicBezTo>
                  <a:pt x="38" y="83"/>
                  <a:pt x="40" y="83"/>
                  <a:pt x="41" y="83"/>
                </a:cubicBezTo>
                <a:cubicBezTo>
                  <a:pt x="43" y="83"/>
                  <a:pt x="44" y="83"/>
                  <a:pt x="46" y="82"/>
                </a:cubicBezTo>
                <a:cubicBezTo>
                  <a:pt x="46" y="155"/>
                  <a:pt x="46" y="155"/>
                  <a:pt x="46" y="155"/>
                </a:cubicBezTo>
                <a:close/>
                <a:moveTo>
                  <a:pt x="41" y="77"/>
                </a:moveTo>
                <a:cubicBezTo>
                  <a:pt x="21" y="77"/>
                  <a:pt x="5" y="61"/>
                  <a:pt x="5" y="41"/>
                </a:cubicBezTo>
                <a:cubicBezTo>
                  <a:pt x="5" y="21"/>
                  <a:pt x="21" y="5"/>
                  <a:pt x="41" y="5"/>
                </a:cubicBezTo>
                <a:cubicBezTo>
                  <a:pt x="61" y="5"/>
                  <a:pt x="77" y="21"/>
                  <a:pt x="77" y="41"/>
                </a:cubicBezTo>
                <a:cubicBezTo>
                  <a:pt x="77" y="61"/>
                  <a:pt x="61" y="77"/>
                  <a:pt x="41" y="77"/>
                </a:cubicBezTo>
                <a:close/>
                <a:moveTo>
                  <a:pt x="41" y="10"/>
                </a:moveTo>
                <a:cubicBezTo>
                  <a:pt x="43" y="10"/>
                  <a:pt x="44" y="11"/>
                  <a:pt x="44" y="13"/>
                </a:cubicBezTo>
                <a:cubicBezTo>
                  <a:pt x="44" y="14"/>
                  <a:pt x="43" y="15"/>
                  <a:pt x="41" y="15"/>
                </a:cubicBezTo>
                <a:cubicBezTo>
                  <a:pt x="40" y="15"/>
                  <a:pt x="39" y="14"/>
                  <a:pt x="39" y="13"/>
                </a:cubicBezTo>
                <a:cubicBezTo>
                  <a:pt x="39" y="11"/>
                  <a:pt x="40" y="10"/>
                  <a:pt x="41" y="10"/>
                </a:cubicBezTo>
                <a:close/>
                <a:moveTo>
                  <a:pt x="41" y="67"/>
                </a:moveTo>
                <a:cubicBezTo>
                  <a:pt x="43" y="67"/>
                  <a:pt x="44" y="68"/>
                  <a:pt x="44" y="70"/>
                </a:cubicBezTo>
                <a:cubicBezTo>
                  <a:pt x="44" y="71"/>
                  <a:pt x="43" y="72"/>
                  <a:pt x="41" y="72"/>
                </a:cubicBezTo>
                <a:cubicBezTo>
                  <a:pt x="40" y="72"/>
                  <a:pt x="39" y="71"/>
                  <a:pt x="39" y="70"/>
                </a:cubicBezTo>
                <a:cubicBezTo>
                  <a:pt x="39" y="68"/>
                  <a:pt x="40" y="67"/>
                  <a:pt x="41" y="67"/>
                </a:cubicBezTo>
                <a:close/>
                <a:moveTo>
                  <a:pt x="68" y="33"/>
                </a:moveTo>
                <a:cubicBezTo>
                  <a:pt x="68" y="50"/>
                  <a:pt x="68" y="50"/>
                  <a:pt x="68" y="50"/>
                </a:cubicBezTo>
                <a:cubicBezTo>
                  <a:pt x="68" y="51"/>
                  <a:pt x="67" y="52"/>
                  <a:pt x="65" y="52"/>
                </a:cubicBezTo>
                <a:cubicBezTo>
                  <a:pt x="40" y="52"/>
                  <a:pt x="40" y="52"/>
                  <a:pt x="40" y="52"/>
                </a:cubicBezTo>
                <a:cubicBezTo>
                  <a:pt x="38" y="52"/>
                  <a:pt x="37" y="51"/>
                  <a:pt x="37" y="50"/>
                </a:cubicBezTo>
                <a:cubicBezTo>
                  <a:pt x="37" y="48"/>
                  <a:pt x="38" y="47"/>
                  <a:pt x="40" y="47"/>
                </a:cubicBezTo>
                <a:cubicBezTo>
                  <a:pt x="63" y="47"/>
                  <a:pt x="63" y="47"/>
                  <a:pt x="63" y="47"/>
                </a:cubicBezTo>
                <a:cubicBezTo>
                  <a:pt x="63" y="35"/>
                  <a:pt x="63" y="35"/>
                  <a:pt x="63" y="35"/>
                </a:cubicBezTo>
                <a:cubicBezTo>
                  <a:pt x="20" y="35"/>
                  <a:pt x="20" y="35"/>
                  <a:pt x="20" y="35"/>
                </a:cubicBezTo>
                <a:cubicBezTo>
                  <a:pt x="20" y="47"/>
                  <a:pt x="20" y="47"/>
                  <a:pt x="20" y="47"/>
                </a:cubicBezTo>
                <a:cubicBezTo>
                  <a:pt x="29" y="47"/>
                  <a:pt x="29" y="47"/>
                  <a:pt x="29" y="47"/>
                </a:cubicBezTo>
                <a:cubicBezTo>
                  <a:pt x="31" y="47"/>
                  <a:pt x="32" y="48"/>
                  <a:pt x="32" y="50"/>
                </a:cubicBezTo>
                <a:cubicBezTo>
                  <a:pt x="32" y="51"/>
                  <a:pt x="31" y="52"/>
                  <a:pt x="29" y="52"/>
                </a:cubicBezTo>
                <a:cubicBezTo>
                  <a:pt x="17" y="52"/>
                  <a:pt x="17" y="52"/>
                  <a:pt x="17" y="52"/>
                </a:cubicBezTo>
                <a:cubicBezTo>
                  <a:pt x="16" y="52"/>
                  <a:pt x="15" y="51"/>
                  <a:pt x="15" y="50"/>
                </a:cubicBezTo>
                <a:cubicBezTo>
                  <a:pt x="15" y="33"/>
                  <a:pt x="15" y="33"/>
                  <a:pt x="15" y="33"/>
                </a:cubicBezTo>
                <a:cubicBezTo>
                  <a:pt x="15" y="31"/>
                  <a:pt x="16" y="30"/>
                  <a:pt x="17" y="30"/>
                </a:cubicBezTo>
                <a:cubicBezTo>
                  <a:pt x="65" y="30"/>
                  <a:pt x="65" y="30"/>
                  <a:pt x="65" y="30"/>
                </a:cubicBezTo>
                <a:cubicBezTo>
                  <a:pt x="67" y="30"/>
                  <a:pt x="68" y="31"/>
                  <a:pt x="68" y="3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85" name="Freeform 484">
            <a:extLst>
              <a:ext uri="{FF2B5EF4-FFF2-40B4-BE49-F238E27FC236}">
                <a16:creationId xmlns:a16="http://schemas.microsoft.com/office/drawing/2014/main" xmlns="" id="{97A9DF45-DD1B-4385-B50C-BFAACC6CCD51}"/>
              </a:ext>
            </a:extLst>
          </p:cNvPr>
          <p:cNvSpPr>
            <a:spLocks noEditPoints="1"/>
          </p:cNvSpPr>
          <p:nvPr/>
        </p:nvSpPr>
        <p:spPr bwMode="auto">
          <a:xfrm>
            <a:off x="3517900" y="5319713"/>
            <a:ext cx="392113" cy="550863"/>
          </a:xfrm>
          <a:custGeom>
            <a:avLst/>
            <a:gdLst>
              <a:gd name="T0" fmla="*/ 58 w 115"/>
              <a:gd name="T1" fmla="*/ 53 h 160"/>
              <a:gd name="T2" fmla="*/ 58 w 115"/>
              <a:gd name="T3" fmla="*/ 48 h 160"/>
              <a:gd name="T4" fmla="*/ 74 w 115"/>
              <a:gd name="T5" fmla="*/ 32 h 160"/>
              <a:gd name="T6" fmla="*/ 36 w 115"/>
              <a:gd name="T7" fmla="*/ 80 h 160"/>
              <a:gd name="T8" fmla="*/ 58 w 115"/>
              <a:gd name="T9" fmla="*/ 58 h 160"/>
              <a:gd name="T10" fmla="*/ 58 w 115"/>
              <a:gd name="T11" fmla="*/ 64 h 160"/>
              <a:gd name="T12" fmla="*/ 58 w 115"/>
              <a:gd name="T13" fmla="*/ 107 h 160"/>
              <a:gd name="T14" fmla="*/ 79 w 115"/>
              <a:gd name="T15" fmla="*/ 128 h 160"/>
              <a:gd name="T16" fmla="*/ 41 w 115"/>
              <a:gd name="T17" fmla="*/ 128 h 160"/>
              <a:gd name="T18" fmla="*/ 58 w 115"/>
              <a:gd name="T19" fmla="*/ 145 h 160"/>
              <a:gd name="T20" fmla="*/ 113 w 115"/>
              <a:gd name="T21" fmla="*/ 10 h 160"/>
              <a:gd name="T22" fmla="*/ 34 w 115"/>
              <a:gd name="T23" fmla="*/ 0 h 160"/>
              <a:gd name="T24" fmla="*/ 0 w 115"/>
              <a:gd name="T25" fmla="*/ 13 h 160"/>
              <a:gd name="T26" fmla="*/ 21 w 115"/>
              <a:gd name="T27" fmla="*/ 58 h 160"/>
              <a:gd name="T28" fmla="*/ 0 w 115"/>
              <a:gd name="T29" fmla="*/ 78 h 160"/>
              <a:gd name="T30" fmla="*/ 3 w 115"/>
              <a:gd name="T31" fmla="*/ 107 h 160"/>
              <a:gd name="T32" fmla="*/ 21 w 115"/>
              <a:gd name="T33" fmla="*/ 150 h 160"/>
              <a:gd name="T34" fmla="*/ 94 w 115"/>
              <a:gd name="T35" fmla="*/ 150 h 160"/>
              <a:gd name="T36" fmla="*/ 113 w 115"/>
              <a:gd name="T37" fmla="*/ 107 h 160"/>
              <a:gd name="T38" fmla="*/ 115 w 115"/>
              <a:gd name="T39" fmla="*/ 78 h 160"/>
              <a:gd name="T40" fmla="*/ 95 w 115"/>
              <a:gd name="T41" fmla="*/ 58 h 160"/>
              <a:gd name="T42" fmla="*/ 95 w 115"/>
              <a:gd name="T43" fmla="*/ 15 h 160"/>
              <a:gd name="T44" fmla="*/ 95 w 115"/>
              <a:gd name="T45" fmla="*/ 48 h 160"/>
              <a:gd name="T46" fmla="*/ 5 w 115"/>
              <a:gd name="T47" fmla="*/ 126 h 160"/>
              <a:gd name="T48" fmla="*/ 21 w 115"/>
              <a:gd name="T49" fmla="*/ 144 h 160"/>
              <a:gd name="T50" fmla="*/ 5 w 115"/>
              <a:gd name="T51" fmla="*/ 64 h 160"/>
              <a:gd name="T52" fmla="*/ 110 w 115"/>
              <a:gd name="T53" fmla="*/ 112 h 160"/>
              <a:gd name="T54" fmla="*/ 95 w 115"/>
              <a:gd name="T55" fmla="*/ 133 h 160"/>
              <a:gd name="T56" fmla="*/ 89 w 115"/>
              <a:gd name="T57" fmla="*/ 147 h 160"/>
              <a:gd name="T58" fmla="*/ 26 w 115"/>
              <a:gd name="T59" fmla="*/ 147 h 160"/>
              <a:gd name="T60" fmla="*/ 21 w 115"/>
              <a:gd name="T61" fmla="*/ 37 h 160"/>
              <a:gd name="T62" fmla="*/ 5 w 115"/>
              <a:gd name="T63" fmla="*/ 15 h 160"/>
              <a:gd name="T64" fmla="*/ 23 w 115"/>
              <a:gd name="T65" fmla="*/ 29 h 160"/>
              <a:gd name="T66" fmla="*/ 34 w 115"/>
              <a:gd name="T67" fmla="*/ 5 h 160"/>
              <a:gd name="T68" fmla="*/ 89 w 115"/>
              <a:gd name="T69" fmla="*/ 123 h 160"/>
              <a:gd name="T70" fmla="*/ 95 w 115"/>
              <a:gd name="T71" fmla="*/ 112 h 160"/>
              <a:gd name="T72" fmla="*/ 110 w 115"/>
              <a:gd name="T73" fmla="*/ 78 h 160"/>
              <a:gd name="T74" fmla="*/ 110 w 115"/>
              <a:gd name="T75" fmla="*/ 64 h 160"/>
              <a:gd name="T76" fmla="*/ 34 w 115"/>
              <a:gd name="T77" fmla="*/ 15 h 160"/>
              <a:gd name="T78" fmla="*/ 82 w 115"/>
              <a:gd name="T79" fmla="*/ 10 h 160"/>
              <a:gd name="T80" fmla="*/ 79 w 115"/>
              <a:gd name="T81" fmla="*/ 13 h 160"/>
              <a:gd name="T82" fmla="*/ 36 w 115"/>
              <a:gd name="T83" fmla="*/ 147 h 160"/>
              <a:gd name="T84" fmla="*/ 34 w 115"/>
              <a:gd name="T85" fmla="*/ 145 h 160"/>
              <a:gd name="T86" fmla="*/ 82 w 115"/>
              <a:gd name="T87" fmla="*/ 150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15" h="160">
                <a:moveTo>
                  <a:pt x="58" y="10"/>
                </a:moveTo>
                <a:cubicBezTo>
                  <a:pt x="46" y="10"/>
                  <a:pt x="36" y="20"/>
                  <a:pt x="36" y="32"/>
                </a:cubicBezTo>
                <a:cubicBezTo>
                  <a:pt x="36" y="44"/>
                  <a:pt x="46" y="53"/>
                  <a:pt x="58" y="53"/>
                </a:cubicBezTo>
                <a:cubicBezTo>
                  <a:pt x="69" y="53"/>
                  <a:pt x="79" y="44"/>
                  <a:pt x="79" y="32"/>
                </a:cubicBezTo>
                <a:cubicBezTo>
                  <a:pt x="79" y="20"/>
                  <a:pt x="69" y="10"/>
                  <a:pt x="58" y="10"/>
                </a:cubicBezTo>
                <a:close/>
                <a:moveTo>
                  <a:pt x="58" y="48"/>
                </a:moveTo>
                <a:cubicBezTo>
                  <a:pt x="49" y="48"/>
                  <a:pt x="41" y="41"/>
                  <a:pt x="41" y="32"/>
                </a:cubicBezTo>
                <a:cubicBezTo>
                  <a:pt x="41" y="23"/>
                  <a:pt x="49" y="15"/>
                  <a:pt x="58" y="15"/>
                </a:cubicBezTo>
                <a:cubicBezTo>
                  <a:pt x="67" y="15"/>
                  <a:pt x="74" y="23"/>
                  <a:pt x="74" y="32"/>
                </a:cubicBezTo>
                <a:cubicBezTo>
                  <a:pt x="74" y="41"/>
                  <a:pt x="67" y="48"/>
                  <a:pt x="58" y="48"/>
                </a:cubicBezTo>
                <a:close/>
                <a:moveTo>
                  <a:pt x="58" y="58"/>
                </a:moveTo>
                <a:cubicBezTo>
                  <a:pt x="46" y="58"/>
                  <a:pt x="36" y="68"/>
                  <a:pt x="36" y="80"/>
                </a:cubicBezTo>
                <a:cubicBezTo>
                  <a:pt x="36" y="92"/>
                  <a:pt x="46" y="102"/>
                  <a:pt x="58" y="102"/>
                </a:cubicBezTo>
                <a:cubicBezTo>
                  <a:pt x="69" y="102"/>
                  <a:pt x="79" y="92"/>
                  <a:pt x="79" y="80"/>
                </a:cubicBezTo>
                <a:cubicBezTo>
                  <a:pt x="79" y="68"/>
                  <a:pt x="69" y="58"/>
                  <a:pt x="58" y="58"/>
                </a:cubicBezTo>
                <a:close/>
                <a:moveTo>
                  <a:pt x="58" y="96"/>
                </a:moveTo>
                <a:cubicBezTo>
                  <a:pt x="49" y="96"/>
                  <a:pt x="41" y="89"/>
                  <a:pt x="41" y="80"/>
                </a:cubicBezTo>
                <a:cubicBezTo>
                  <a:pt x="41" y="71"/>
                  <a:pt x="49" y="64"/>
                  <a:pt x="58" y="64"/>
                </a:cubicBezTo>
                <a:cubicBezTo>
                  <a:pt x="67" y="64"/>
                  <a:pt x="74" y="71"/>
                  <a:pt x="74" y="80"/>
                </a:cubicBezTo>
                <a:cubicBezTo>
                  <a:pt x="74" y="89"/>
                  <a:pt x="67" y="96"/>
                  <a:pt x="58" y="96"/>
                </a:cubicBezTo>
                <a:close/>
                <a:moveTo>
                  <a:pt x="58" y="107"/>
                </a:moveTo>
                <a:cubicBezTo>
                  <a:pt x="46" y="107"/>
                  <a:pt x="36" y="116"/>
                  <a:pt x="36" y="128"/>
                </a:cubicBezTo>
                <a:cubicBezTo>
                  <a:pt x="36" y="140"/>
                  <a:pt x="46" y="150"/>
                  <a:pt x="58" y="150"/>
                </a:cubicBezTo>
                <a:cubicBezTo>
                  <a:pt x="69" y="150"/>
                  <a:pt x="79" y="140"/>
                  <a:pt x="79" y="128"/>
                </a:cubicBezTo>
                <a:cubicBezTo>
                  <a:pt x="79" y="116"/>
                  <a:pt x="69" y="107"/>
                  <a:pt x="58" y="107"/>
                </a:cubicBezTo>
                <a:close/>
                <a:moveTo>
                  <a:pt x="58" y="145"/>
                </a:moveTo>
                <a:cubicBezTo>
                  <a:pt x="49" y="145"/>
                  <a:pt x="41" y="137"/>
                  <a:pt x="41" y="128"/>
                </a:cubicBezTo>
                <a:cubicBezTo>
                  <a:pt x="41" y="119"/>
                  <a:pt x="49" y="112"/>
                  <a:pt x="58" y="112"/>
                </a:cubicBezTo>
                <a:cubicBezTo>
                  <a:pt x="67" y="112"/>
                  <a:pt x="74" y="119"/>
                  <a:pt x="74" y="128"/>
                </a:cubicBezTo>
                <a:cubicBezTo>
                  <a:pt x="74" y="137"/>
                  <a:pt x="67" y="145"/>
                  <a:pt x="58" y="145"/>
                </a:cubicBezTo>
                <a:close/>
                <a:moveTo>
                  <a:pt x="115" y="30"/>
                </a:moveTo>
                <a:cubicBezTo>
                  <a:pt x="115" y="13"/>
                  <a:pt x="115" y="13"/>
                  <a:pt x="115" y="13"/>
                </a:cubicBezTo>
                <a:cubicBezTo>
                  <a:pt x="115" y="11"/>
                  <a:pt x="114" y="10"/>
                  <a:pt x="113" y="10"/>
                </a:cubicBezTo>
                <a:cubicBezTo>
                  <a:pt x="94" y="10"/>
                  <a:pt x="94" y="10"/>
                  <a:pt x="94" y="10"/>
                </a:cubicBezTo>
                <a:cubicBezTo>
                  <a:pt x="93" y="4"/>
                  <a:pt x="88" y="0"/>
                  <a:pt x="82" y="0"/>
                </a:cubicBezTo>
                <a:cubicBezTo>
                  <a:pt x="34" y="0"/>
                  <a:pt x="34" y="0"/>
                  <a:pt x="34" y="0"/>
                </a:cubicBezTo>
                <a:cubicBezTo>
                  <a:pt x="27" y="0"/>
                  <a:pt x="22" y="4"/>
                  <a:pt x="21" y="10"/>
                </a:cubicBezTo>
                <a:cubicBezTo>
                  <a:pt x="3" y="10"/>
                  <a:pt x="3" y="10"/>
                  <a:pt x="3" y="10"/>
                </a:cubicBezTo>
                <a:cubicBezTo>
                  <a:pt x="1" y="10"/>
                  <a:pt x="0" y="11"/>
                  <a:pt x="0" y="13"/>
                </a:cubicBezTo>
                <a:cubicBezTo>
                  <a:pt x="0" y="30"/>
                  <a:pt x="0" y="30"/>
                  <a:pt x="0" y="30"/>
                </a:cubicBezTo>
                <a:cubicBezTo>
                  <a:pt x="0" y="42"/>
                  <a:pt x="9" y="52"/>
                  <a:pt x="21" y="53"/>
                </a:cubicBezTo>
                <a:cubicBezTo>
                  <a:pt x="21" y="58"/>
                  <a:pt x="21" y="58"/>
                  <a:pt x="21" y="58"/>
                </a:cubicBezTo>
                <a:cubicBezTo>
                  <a:pt x="3" y="58"/>
                  <a:pt x="3" y="58"/>
                  <a:pt x="3" y="58"/>
                </a:cubicBezTo>
                <a:cubicBezTo>
                  <a:pt x="1" y="58"/>
                  <a:pt x="0" y="60"/>
                  <a:pt x="0" y="61"/>
                </a:cubicBezTo>
                <a:cubicBezTo>
                  <a:pt x="0" y="78"/>
                  <a:pt x="0" y="78"/>
                  <a:pt x="0" y="78"/>
                </a:cubicBezTo>
                <a:cubicBezTo>
                  <a:pt x="0" y="90"/>
                  <a:pt x="9" y="100"/>
                  <a:pt x="21" y="101"/>
                </a:cubicBezTo>
                <a:cubicBezTo>
                  <a:pt x="21" y="107"/>
                  <a:pt x="21" y="107"/>
                  <a:pt x="21" y="107"/>
                </a:cubicBezTo>
                <a:cubicBezTo>
                  <a:pt x="3" y="107"/>
                  <a:pt x="3" y="107"/>
                  <a:pt x="3" y="107"/>
                </a:cubicBezTo>
                <a:cubicBezTo>
                  <a:pt x="1" y="107"/>
                  <a:pt x="0" y="108"/>
                  <a:pt x="0" y="109"/>
                </a:cubicBezTo>
                <a:cubicBezTo>
                  <a:pt x="0" y="126"/>
                  <a:pt x="0" y="126"/>
                  <a:pt x="0" y="126"/>
                </a:cubicBezTo>
                <a:cubicBezTo>
                  <a:pt x="0" y="138"/>
                  <a:pt x="9" y="148"/>
                  <a:pt x="21" y="150"/>
                </a:cubicBezTo>
                <a:cubicBezTo>
                  <a:pt x="22" y="156"/>
                  <a:pt x="27" y="160"/>
                  <a:pt x="34" y="160"/>
                </a:cubicBezTo>
                <a:cubicBezTo>
                  <a:pt x="82" y="160"/>
                  <a:pt x="82" y="160"/>
                  <a:pt x="82" y="160"/>
                </a:cubicBezTo>
                <a:cubicBezTo>
                  <a:pt x="88" y="160"/>
                  <a:pt x="93" y="156"/>
                  <a:pt x="94" y="150"/>
                </a:cubicBezTo>
                <a:cubicBezTo>
                  <a:pt x="106" y="148"/>
                  <a:pt x="115" y="138"/>
                  <a:pt x="115" y="126"/>
                </a:cubicBezTo>
                <a:cubicBezTo>
                  <a:pt x="115" y="109"/>
                  <a:pt x="115" y="109"/>
                  <a:pt x="115" y="109"/>
                </a:cubicBezTo>
                <a:cubicBezTo>
                  <a:pt x="115" y="108"/>
                  <a:pt x="114" y="107"/>
                  <a:pt x="113" y="107"/>
                </a:cubicBezTo>
                <a:cubicBezTo>
                  <a:pt x="95" y="107"/>
                  <a:pt x="95" y="107"/>
                  <a:pt x="95" y="107"/>
                </a:cubicBezTo>
                <a:cubicBezTo>
                  <a:pt x="95" y="101"/>
                  <a:pt x="95" y="101"/>
                  <a:pt x="95" y="101"/>
                </a:cubicBezTo>
                <a:cubicBezTo>
                  <a:pt x="106" y="100"/>
                  <a:pt x="115" y="90"/>
                  <a:pt x="115" y="78"/>
                </a:cubicBezTo>
                <a:cubicBezTo>
                  <a:pt x="115" y="61"/>
                  <a:pt x="115" y="61"/>
                  <a:pt x="115" y="61"/>
                </a:cubicBezTo>
                <a:cubicBezTo>
                  <a:pt x="115" y="60"/>
                  <a:pt x="114" y="58"/>
                  <a:pt x="113" y="58"/>
                </a:cubicBezTo>
                <a:cubicBezTo>
                  <a:pt x="95" y="58"/>
                  <a:pt x="95" y="58"/>
                  <a:pt x="95" y="58"/>
                </a:cubicBezTo>
                <a:cubicBezTo>
                  <a:pt x="95" y="53"/>
                  <a:pt x="95" y="53"/>
                  <a:pt x="95" y="53"/>
                </a:cubicBezTo>
                <a:cubicBezTo>
                  <a:pt x="106" y="52"/>
                  <a:pt x="115" y="42"/>
                  <a:pt x="115" y="30"/>
                </a:cubicBezTo>
                <a:close/>
                <a:moveTo>
                  <a:pt x="95" y="15"/>
                </a:moveTo>
                <a:cubicBezTo>
                  <a:pt x="110" y="15"/>
                  <a:pt x="110" y="15"/>
                  <a:pt x="110" y="15"/>
                </a:cubicBezTo>
                <a:cubicBezTo>
                  <a:pt x="110" y="30"/>
                  <a:pt x="110" y="30"/>
                  <a:pt x="110" y="30"/>
                </a:cubicBezTo>
                <a:cubicBezTo>
                  <a:pt x="110" y="39"/>
                  <a:pt x="103" y="47"/>
                  <a:pt x="95" y="48"/>
                </a:cubicBezTo>
                <a:lnTo>
                  <a:pt x="95" y="15"/>
                </a:lnTo>
                <a:close/>
                <a:moveTo>
                  <a:pt x="21" y="144"/>
                </a:moveTo>
                <a:cubicBezTo>
                  <a:pt x="12" y="143"/>
                  <a:pt x="5" y="136"/>
                  <a:pt x="5" y="126"/>
                </a:cubicBezTo>
                <a:cubicBezTo>
                  <a:pt x="5" y="112"/>
                  <a:pt x="5" y="112"/>
                  <a:pt x="5" y="112"/>
                </a:cubicBezTo>
                <a:cubicBezTo>
                  <a:pt x="21" y="112"/>
                  <a:pt x="21" y="112"/>
                  <a:pt x="21" y="112"/>
                </a:cubicBezTo>
                <a:lnTo>
                  <a:pt x="21" y="144"/>
                </a:lnTo>
                <a:close/>
                <a:moveTo>
                  <a:pt x="21" y="96"/>
                </a:moveTo>
                <a:cubicBezTo>
                  <a:pt x="12" y="95"/>
                  <a:pt x="5" y="87"/>
                  <a:pt x="5" y="78"/>
                </a:cubicBezTo>
                <a:cubicBezTo>
                  <a:pt x="5" y="64"/>
                  <a:pt x="5" y="64"/>
                  <a:pt x="5" y="64"/>
                </a:cubicBezTo>
                <a:cubicBezTo>
                  <a:pt x="21" y="64"/>
                  <a:pt x="21" y="64"/>
                  <a:pt x="21" y="64"/>
                </a:cubicBezTo>
                <a:lnTo>
                  <a:pt x="21" y="96"/>
                </a:lnTo>
                <a:close/>
                <a:moveTo>
                  <a:pt x="110" y="112"/>
                </a:moveTo>
                <a:cubicBezTo>
                  <a:pt x="110" y="126"/>
                  <a:pt x="110" y="126"/>
                  <a:pt x="110" y="126"/>
                </a:cubicBezTo>
                <a:cubicBezTo>
                  <a:pt x="110" y="136"/>
                  <a:pt x="103" y="143"/>
                  <a:pt x="95" y="144"/>
                </a:cubicBezTo>
                <a:cubicBezTo>
                  <a:pt x="95" y="133"/>
                  <a:pt x="95" y="133"/>
                  <a:pt x="95" y="133"/>
                </a:cubicBezTo>
                <a:cubicBezTo>
                  <a:pt x="95" y="132"/>
                  <a:pt x="93" y="131"/>
                  <a:pt x="92" y="131"/>
                </a:cubicBezTo>
                <a:cubicBezTo>
                  <a:pt x="91" y="131"/>
                  <a:pt x="89" y="132"/>
                  <a:pt x="89" y="133"/>
                </a:cubicBezTo>
                <a:cubicBezTo>
                  <a:pt x="89" y="147"/>
                  <a:pt x="89" y="147"/>
                  <a:pt x="89" y="147"/>
                </a:cubicBezTo>
                <a:cubicBezTo>
                  <a:pt x="89" y="151"/>
                  <a:pt x="86" y="155"/>
                  <a:pt x="82" y="155"/>
                </a:cubicBezTo>
                <a:cubicBezTo>
                  <a:pt x="34" y="155"/>
                  <a:pt x="34" y="155"/>
                  <a:pt x="34" y="155"/>
                </a:cubicBezTo>
                <a:cubicBezTo>
                  <a:pt x="29" y="155"/>
                  <a:pt x="26" y="151"/>
                  <a:pt x="26" y="147"/>
                </a:cubicBezTo>
                <a:cubicBezTo>
                  <a:pt x="26" y="37"/>
                  <a:pt x="26" y="37"/>
                  <a:pt x="26" y="37"/>
                </a:cubicBezTo>
                <a:cubicBezTo>
                  <a:pt x="26" y="36"/>
                  <a:pt x="25" y="34"/>
                  <a:pt x="23" y="34"/>
                </a:cubicBezTo>
                <a:cubicBezTo>
                  <a:pt x="22" y="34"/>
                  <a:pt x="21" y="36"/>
                  <a:pt x="21" y="37"/>
                </a:cubicBezTo>
                <a:cubicBezTo>
                  <a:pt x="21" y="48"/>
                  <a:pt x="21" y="48"/>
                  <a:pt x="21" y="48"/>
                </a:cubicBezTo>
                <a:cubicBezTo>
                  <a:pt x="12" y="47"/>
                  <a:pt x="5" y="39"/>
                  <a:pt x="5" y="30"/>
                </a:cubicBezTo>
                <a:cubicBezTo>
                  <a:pt x="5" y="15"/>
                  <a:pt x="5" y="15"/>
                  <a:pt x="5" y="15"/>
                </a:cubicBezTo>
                <a:cubicBezTo>
                  <a:pt x="21" y="15"/>
                  <a:pt x="21" y="15"/>
                  <a:pt x="21" y="15"/>
                </a:cubicBezTo>
                <a:cubicBezTo>
                  <a:pt x="21" y="27"/>
                  <a:pt x="21" y="27"/>
                  <a:pt x="21" y="27"/>
                </a:cubicBezTo>
                <a:cubicBezTo>
                  <a:pt x="21" y="28"/>
                  <a:pt x="22" y="29"/>
                  <a:pt x="23" y="29"/>
                </a:cubicBezTo>
                <a:cubicBezTo>
                  <a:pt x="25" y="29"/>
                  <a:pt x="26" y="28"/>
                  <a:pt x="26" y="27"/>
                </a:cubicBezTo>
                <a:cubicBezTo>
                  <a:pt x="26" y="13"/>
                  <a:pt x="26" y="13"/>
                  <a:pt x="26" y="13"/>
                </a:cubicBezTo>
                <a:cubicBezTo>
                  <a:pt x="26" y="9"/>
                  <a:pt x="29" y="5"/>
                  <a:pt x="34" y="5"/>
                </a:cubicBezTo>
                <a:cubicBezTo>
                  <a:pt x="82" y="5"/>
                  <a:pt x="82" y="5"/>
                  <a:pt x="82" y="5"/>
                </a:cubicBezTo>
                <a:cubicBezTo>
                  <a:pt x="86" y="5"/>
                  <a:pt x="89" y="9"/>
                  <a:pt x="89" y="13"/>
                </a:cubicBezTo>
                <a:cubicBezTo>
                  <a:pt x="89" y="123"/>
                  <a:pt x="89" y="123"/>
                  <a:pt x="89" y="123"/>
                </a:cubicBezTo>
                <a:cubicBezTo>
                  <a:pt x="89" y="124"/>
                  <a:pt x="91" y="126"/>
                  <a:pt x="92" y="126"/>
                </a:cubicBezTo>
                <a:cubicBezTo>
                  <a:pt x="93" y="126"/>
                  <a:pt x="95" y="124"/>
                  <a:pt x="95" y="123"/>
                </a:cubicBezTo>
                <a:cubicBezTo>
                  <a:pt x="95" y="112"/>
                  <a:pt x="95" y="112"/>
                  <a:pt x="95" y="112"/>
                </a:cubicBezTo>
                <a:cubicBezTo>
                  <a:pt x="110" y="112"/>
                  <a:pt x="110" y="112"/>
                  <a:pt x="110" y="112"/>
                </a:cubicBezTo>
                <a:close/>
                <a:moveTo>
                  <a:pt x="110" y="64"/>
                </a:moveTo>
                <a:cubicBezTo>
                  <a:pt x="110" y="78"/>
                  <a:pt x="110" y="78"/>
                  <a:pt x="110" y="78"/>
                </a:cubicBezTo>
                <a:cubicBezTo>
                  <a:pt x="110" y="87"/>
                  <a:pt x="103" y="95"/>
                  <a:pt x="95" y="96"/>
                </a:cubicBezTo>
                <a:cubicBezTo>
                  <a:pt x="95" y="64"/>
                  <a:pt x="95" y="64"/>
                  <a:pt x="95" y="64"/>
                </a:cubicBezTo>
                <a:lnTo>
                  <a:pt x="110" y="64"/>
                </a:lnTo>
                <a:close/>
                <a:moveTo>
                  <a:pt x="34" y="10"/>
                </a:moveTo>
                <a:cubicBezTo>
                  <a:pt x="35" y="10"/>
                  <a:pt x="36" y="11"/>
                  <a:pt x="36" y="13"/>
                </a:cubicBezTo>
                <a:cubicBezTo>
                  <a:pt x="36" y="14"/>
                  <a:pt x="35" y="15"/>
                  <a:pt x="34" y="15"/>
                </a:cubicBezTo>
                <a:cubicBezTo>
                  <a:pt x="32" y="15"/>
                  <a:pt x="31" y="14"/>
                  <a:pt x="31" y="13"/>
                </a:cubicBezTo>
                <a:cubicBezTo>
                  <a:pt x="31" y="11"/>
                  <a:pt x="32" y="10"/>
                  <a:pt x="34" y="10"/>
                </a:cubicBezTo>
                <a:close/>
                <a:moveTo>
                  <a:pt x="82" y="10"/>
                </a:moveTo>
                <a:cubicBezTo>
                  <a:pt x="83" y="10"/>
                  <a:pt x="84" y="11"/>
                  <a:pt x="84" y="13"/>
                </a:cubicBezTo>
                <a:cubicBezTo>
                  <a:pt x="84" y="14"/>
                  <a:pt x="83" y="15"/>
                  <a:pt x="82" y="15"/>
                </a:cubicBezTo>
                <a:cubicBezTo>
                  <a:pt x="80" y="15"/>
                  <a:pt x="79" y="14"/>
                  <a:pt x="79" y="13"/>
                </a:cubicBezTo>
                <a:cubicBezTo>
                  <a:pt x="79" y="11"/>
                  <a:pt x="80" y="10"/>
                  <a:pt x="82" y="10"/>
                </a:cubicBezTo>
                <a:close/>
                <a:moveTo>
                  <a:pt x="34" y="145"/>
                </a:moveTo>
                <a:cubicBezTo>
                  <a:pt x="35" y="145"/>
                  <a:pt x="36" y="146"/>
                  <a:pt x="36" y="147"/>
                </a:cubicBezTo>
                <a:cubicBezTo>
                  <a:pt x="36" y="149"/>
                  <a:pt x="35" y="150"/>
                  <a:pt x="34" y="150"/>
                </a:cubicBezTo>
                <a:cubicBezTo>
                  <a:pt x="32" y="150"/>
                  <a:pt x="31" y="149"/>
                  <a:pt x="31" y="147"/>
                </a:cubicBezTo>
                <a:cubicBezTo>
                  <a:pt x="31" y="146"/>
                  <a:pt x="32" y="145"/>
                  <a:pt x="34" y="145"/>
                </a:cubicBezTo>
                <a:close/>
                <a:moveTo>
                  <a:pt x="82" y="145"/>
                </a:moveTo>
                <a:cubicBezTo>
                  <a:pt x="83" y="145"/>
                  <a:pt x="84" y="146"/>
                  <a:pt x="84" y="147"/>
                </a:cubicBezTo>
                <a:cubicBezTo>
                  <a:pt x="84" y="149"/>
                  <a:pt x="83" y="150"/>
                  <a:pt x="82" y="150"/>
                </a:cubicBezTo>
                <a:cubicBezTo>
                  <a:pt x="80" y="150"/>
                  <a:pt x="79" y="149"/>
                  <a:pt x="79" y="147"/>
                </a:cubicBezTo>
                <a:cubicBezTo>
                  <a:pt x="79" y="146"/>
                  <a:pt x="80" y="145"/>
                  <a:pt x="82" y="14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86" name="Freeform 485">
            <a:extLst>
              <a:ext uri="{FF2B5EF4-FFF2-40B4-BE49-F238E27FC236}">
                <a16:creationId xmlns:a16="http://schemas.microsoft.com/office/drawing/2014/main" xmlns="" id="{F12DDCE3-7E66-4931-AD19-DD7AE9C99FBF}"/>
              </a:ext>
            </a:extLst>
          </p:cNvPr>
          <p:cNvSpPr>
            <a:spLocks noEditPoints="1"/>
          </p:cNvSpPr>
          <p:nvPr/>
        </p:nvSpPr>
        <p:spPr bwMode="auto">
          <a:xfrm>
            <a:off x="3435350" y="5938838"/>
            <a:ext cx="546100" cy="550863"/>
          </a:xfrm>
          <a:custGeom>
            <a:avLst/>
            <a:gdLst>
              <a:gd name="T0" fmla="*/ 3 w 160"/>
              <a:gd name="T1" fmla="*/ 0 h 160"/>
              <a:gd name="T2" fmla="*/ 0 w 160"/>
              <a:gd name="T3" fmla="*/ 157 h 160"/>
              <a:gd name="T4" fmla="*/ 13 w 160"/>
              <a:gd name="T5" fmla="*/ 160 h 160"/>
              <a:gd name="T6" fmla="*/ 15 w 160"/>
              <a:gd name="T7" fmla="*/ 122 h 160"/>
              <a:gd name="T8" fmla="*/ 145 w 160"/>
              <a:gd name="T9" fmla="*/ 157 h 160"/>
              <a:gd name="T10" fmla="*/ 157 w 160"/>
              <a:gd name="T11" fmla="*/ 160 h 160"/>
              <a:gd name="T12" fmla="*/ 160 w 160"/>
              <a:gd name="T13" fmla="*/ 3 h 160"/>
              <a:gd name="T14" fmla="*/ 155 w 160"/>
              <a:gd name="T15" fmla="*/ 155 h 160"/>
              <a:gd name="T16" fmla="*/ 150 w 160"/>
              <a:gd name="T17" fmla="*/ 66 h 160"/>
              <a:gd name="T18" fmla="*/ 145 w 160"/>
              <a:gd name="T19" fmla="*/ 66 h 160"/>
              <a:gd name="T20" fmla="*/ 15 w 160"/>
              <a:gd name="T21" fmla="*/ 117 h 160"/>
              <a:gd name="T22" fmla="*/ 13 w 160"/>
              <a:gd name="T23" fmla="*/ 64 h 160"/>
              <a:gd name="T24" fmla="*/ 10 w 160"/>
              <a:gd name="T25" fmla="*/ 155 h 160"/>
              <a:gd name="T26" fmla="*/ 5 w 160"/>
              <a:gd name="T27" fmla="*/ 5 h 160"/>
              <a:gd name="T28" fmla="*/ 10 w 160"/>
              <a:gd name="T29" fmla="*/ 56 h 160"/>
              <a:gd name="T30" fmla="*/ 15 w 160"/>
              <a:gd name="T31" fmla="*/ 56 h 160"/>
              <a:gd name="T32" fmla="*/ 145 w 160"/>
              <a:gd name="T33" fmla="*/ 5 h 160"/>
              <a:gd name="T34" fmla="*/ 147 w 160"/>
              <a:gd name="T35" fmla="*/ 58 h 160"/>
              <a:gd name="T36" fmla="*/ 150 w 160"/>
              <a:gd name="T37" fmla="*/ 5 h 160"/>
              <a:gd name="T38" fmla="*/ 155 w 160"/>
              <a:gd name="T39" fmla="*/ 155 h 160"/>
              <a:gd name="T40" fmla="*/ 23 w 160"/>
              <a:gd name="T41" fmla="*/ 10 h 160"/>
              <a:gd name="T42" fmla="*/ 21 w 160"/>
              <a:gd name="T43" fmla="*/ 109 h 160"/>
              <a:gd name="T44" fmla="*/ 137 w 160"/>
              <a:gd name="T45" fmla="*/ 112 h 160"/>
              <a:gd name="T46" fmla="*/ 139 w 160"/>
              <a:gd name="T47" fmla="*/ 13 h 160"/>
              <a:gd name="T48" fmla="*/ 134 w 160"/>
              <a:gd name="T49" fmla="*/ 107 h 160"/>
              <a:gd name="T50" fmla="*/ 26 w 160"/>
              <a:gd name="T51" fmla="*/ 15 h 160"/>
              <a:gd name="T52" fmla="*/ 134 w 160"/>
              <a:gd name="T53" fmla="*/ 107 h 160"/>
              <a:gd name="T54" fmla="*/ 31 w 160"/>
              <a:gd name="T55" fmla="*/ 51 h 160"/>
              <a:gd name="T56" fmla="*/ 59 w 160"/>
              <a:gd name="T57" fmla="*/ 100 h 160"/>
              <a:gd name="T58" fmla="*/ 63 w 160"/>
              <a:gd name="T59" fmla="*/ 100 h 160"/>
              <a:gd name="T60" fmla="*/ 91 w 160"/>
              <a:gd name="T61" fmla="*/ 51 h 160"/>
              <a:gd name="T62" fmla="*/ 82 w 160"/>
              <a:gd name="T63" fmla="*/ 65 h 160"/>
              <a:gd name="T64" fmla="*/ 41 w 160"/>
              <a:gd name="T65" fmla="*/ 65 h 160"/>
              <a:gd name="T66" fmla="*/ 61 w 160"/>
              <a:gd name="T67" fmla="*/ 26 h 160"/>
              <a:gd name="T68" fmla="*/ 82 w 160"/>
              <a:gd name="T69" fmla="*/ 65 h 160"/>
              <a:gd name="T70" fmla="*/ 43 w 160"/>
              <a:gd name="T71" fmla="*/ 51 h 160"/>
              <a:gd name="T72" fmla="*/ 79 w 160"/>
              <a:gd name="T73" fmla="*/ 51 h 160"/>
              <a:gd name="T74" fmla="*/ 61 w 160"/>
              <a:gd name="T75" fmla="*/ 64 h 160"/>
              <a:gd name="T76" fmla="*/ 61 w 160"/>
              <a:gd name="T77" fmla="*/ 38 h 160"/>
              <a:gd name="T78" fmla="*/ 61 w 160"/>
              <a:gd name="T79" fmla="*/ 64 h 160"/>
              <a:gd name="T80" fmla="*/ 99 w 160"/>
              <a:gd name="T81" fmla="*/ 48 h 160"/>
              <a:gd name="T82" fmla="*/ 96 w 160"/>
              <a:gd name="T83" fmla="*/ 78 h 160"/>
              <a:gd name="T84" fmla="*/ 126 w 160"/>
              <a:gd name="T85" fmla="*/ 81 h 160"/>
              <a:gd name="T86" fmla="*/ 129 w 160"/>
              <a:gd name="T87" fmla="*/ 51 h 160"/>
              <a:gd name="T88" fmla="*/ 124 w 160"/>
              <a:gd name="T89" fmla="*/ 76 h 160"/>
              <a:gd name="T90" fmla="*/ 102 w 160"/>
              <a:gd name="T91" fmla="*/ 53 h 160"/>
              <a:gd name="T92" fmla="*/ 124 w 160"/>
              <a:gd name="T93" fmla="*/ 76 h 160"/>
              <a:gd name="T94" fmla="*/ 99 w 160"/>
              <a:gd name="T95" fmla="*/ 86 h 160"/>
              <a:gd name="T96" fmla="*/ 96 w 160"/>
              <a:gd name="T97" fmla="*/ 99 h 160"/>
              <a:gd name="T98" fmla="*/ 126 w 160"/>
              <a:gd name="T99" fmla="*/ 102 h 160"/>
              <a:gd name="T100" fmla="*/ 129 w 160"/>
              <a:gd name="T101" fmla="*/ 89 h 160"/>
              <a:gd name="T102" fmla="*/ 124 w 160"/>
              <a:gd name="T103" fmla="*/ 96 h 160"/>
              <a:gd name="T104" fmla="*/ 102 w 160"/>
              <a:gd name="T105" fmla="*/ 91 h 160"/>
              <a:gd name="T106" fmla="*/ 124 w 160"/>
              <a:gd name="T107" fmla="*/ 96 h 160"/>
              <a:gd name="T108" fmla="*/ 99 w 160"/>
              <a:gd name="T109" fmla="*/ 21 h 160"/>
              <a:gd name="T110" fmla="*/ 96 w 160"/>
              <a:gd name="T111" fmla="*/ 40 h 160"/>
              <a:gd name="T112" fmla="*/ 126 w 160"/>
              <a:gd name="T113" fmla="*/ 43 h 160"/>
              <a:gd name="T114" fmla="*/ 129 w 160"/>
              <a:gd name="T115" fmla="*/ 23 h 160"/>
              <a:gd name="T116" fmla="*/ 124 w 160"/>
              <a:gd name="T117" fmla="*/ 38 h 160"/>
              <a:gd name="T118" fmla="*/ 102 w 160"/>
              <a:gd name="T119" fmla="*/ 26 h 160"/>
              <a:gd name="T120" fmla="*/ 124 w 160"/>
              <a:gd name="T121" fmla="*/ 38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60" h="160">
                <a:moveTo>
                  <a:pt x="157" y="0"/>
                </a:moveTo>
                <a:cubicBezTo>
                  <a:pt x="3" y="0"/>
                  <a:pt x="3" y="0"/>
                  <a:pt x="3" y="0"/>
                </a:cubicBezTo>
                <a:cubicBezTo>
                  <a:pt x="1" y="0"/>
                  <a:pt x="0" y="1"/>
                  <a:pt x="0" y="3"/>
                </a:cubicBezTo>
                <a:cubicBezTo>
                  <a:pt x="0" y="157"/>
                  <a:pt x="0" y="157"/>
                  <a:pt x="0" y="157"/>
                </a:cubicBezTo>
                <a:cubicBezTo>
                  <a:pt x="0" y="159"/>
                  <a:pt x="1" y="160"/>
                  <a:pt x="3" y="160"/>
                </a:cubicBezTo>
                <a:cubicBezTo>
                  <a:pt x="13" y="160"/>
                  <a:pt x="13" y="160"/>
                  <a:pt x="13" y="160"/>
                </a:cubicBezTo>
                <a:cubicBezTo>
                  <a:pt x="14" y="160"/>
                  <a:pt x="15" y="159"/>
                  <a:pt x="15" y="157"/>
                </a:cubicBezTo>
                <a:cubicBezTo>
                  <a:pt x="15" y="122"/>
                  <a:pt x="15" y="122"/>
                  <a:pt x="15" y="122"/>
                </a:cubicBezTo>
                <a:cubicBezTo>
                  <a:pt x="145" y="122"/>
                  <a:pt x="145" y="122"/>
                  <a:pt x="145" y="122"/>
                </a:cubicBezTo>
                <a:cubicBezTo>
                  <a:pt x="145" y="157"/>
                  <a:pt x="145" y="157"/>
                  <a:pt x="145" y="157"/>
                </a:cubicBezTo>
                <a:cubicBezTo>
                  <a:pt x="145" y="159"/>
                  <a:pt x="146" y="160"/>
                  <a:pt x="147" y="160"/>
                </a:cubicBezTo>
                <a:cubicBezTo>
                  <a:pt x="157" y="160"/>
                  <a:pt x="157" y="160"/>
                  <a:pt x="157" y="160"/>
                </a:cubicBezTo>
                <a:cubicBezTo>
                  <a:pt x="159" y="160"/>
                  <a:pt x="160" y="159"/>
                  <a:pt x="160" y="157"/>
                </a:cubicBezTo>
                <a:cubicBezTo>
                  <a:pt x="160" y="3"/>
                  <a:pt x="160" y="3"/>
                  <a:pt x="160" y="3"/>
                </a:cubicBezTo>
                <a:cubicBezTo>
                  <a:pt x="160" y="1"/>
                  <a:pt x="159" y="0"/>
                  <a:pt x="157" y="0"/>
                </a:cubicBezTo>
                <a:close/>
                <a:moveTo>
                  <a:pt x="155" y="155"/>
                </a:moveTo>
                <a:cubicBezTo>
                  <a:pt x="150" y="155"/>
                  <a:pt x="150" y="155"/>
                  <a:pt x="150" y="155"/>
                </a:cubicBezTo>
                <a:cubicBezTo>
                  <a:pt x="150" y="66"/>
                  <a:pt x="150" y="66"/>
                  <a:pt x="150" y="66"/>
                </a:cubicBezTo>
                <a:cubicBezTo>
                  <a:pt x="150" y="65"/>
                  <a:pt x="149" y="64"/>
                  <a:pt x="147" y="64"/>
                </a:cubicBezTo>
                <a:cubicBezTo>
                  <a:pt x="146" y="64"/>
                  <a:pt x="145" y="65"/>
                  <a:pt x="145" y="66"/>
                </a:cubicBezTo>
                <a:cubicBezTo>
                  <a:pt x="145" y="117"/>
                  <a:pt x="145" y="117"/>
                  <a:pt x="145" y="117"/>
                </a:cubicBezTo>
                <a:cubicBezTo>
                  <a:pt x="15" y="117"/>
                  <a:pt x="15" y="117"/>
                  <a:pt x="15" y="117"/>
                </a:cubicBezTo>
                <a:cubicBezTo>
                  <a:pt x="15" y="66"/>
                  <a:pt x="15" y="66"/>
                  <a:pt x="15" y="66"/>
                </a:cubicBezTo>
                <a:cubicBezTo>
                  <a:pt x="15" y="65"/>
                  <a:pt x="14" y="64"/>
                  <a:pt x="13" y="64"/>
                </a:cubicBezTo>
                <a:cubicBezTo>
                  <a:pt x="11" y="64"/>
                  <a:pt x="10" y="65"/>
                  <a:pt x="10" y="66"/>
                </a:cubicBezTo>
                <a:cubicBezTo>
                  <a:pt x="10" y="155"/>
                  <a:pt x="10" y="155"/>
                  <a:pt x="10" y="155"/>
                </a:cubicBezTo>
                <a:cubicBezTo>
                  <a:pt x="5" y="155"/>
                  <a:pt x="5" y="155"/>
                  <a:pt x="5" y="155"/>
                </a:cubicBezTo>
                <a:cubicBezTo>
                  <a:pt x="5" y="5"/>
                  <a:pt x="5" y="5"/>
                  <a:pt x="5" y="5"/>
                </a:cubicBezTo>
                <a:cubicBezTo>
                  <a:pt x="10" y="5"/>
                  <a:pt x="10" y="5"/>
                  <a:pt x="10" y="5"/>
                </a:cubicBezTo>
                <a:cubicBezTo>
                  <a:pt x="10" y="56"/>
                  <a:pt x="10" y="56"/>
                  <a:pt x="10" y="56"/>
                </a:cubicBezTo>
                <a:cubicBezTo>
                  <a:pt x="10" y="57"/>
                  <a:pt x="11" y="58"/>
                  <a:pt x="13" y="58"/>
                </a:cubicBezTo>
                <a:cubicBezTo>
                  <a:pt x="14" y="58"/>
                  <a:pt x="15" y="57"/>
                  <a:pt x="15" y="56"/>
                </a:cubicBezTo>
                <a:cubicBezTo>
                  <a:pt x="15" y="5"/>
                  <a:pt x="15" y="5"/>
                  <a:pt x="15" y="5"/>
                </a:cubicBezTo>
                <a:cubicBezTo>
                  <a:pt x="145" y="5"/>
                  <a:pt x="145" y="5"/>
                  <a:pt x="145" y="5"/>
                </a:cubicBezTo>
                <a:cubicBezTo>
                  <a:pt x="145" y="56"/>
                  <a:pt x="145" y="56"/>
                  <a:pt x="145" y="56"/>
                </a:cubicBezTo>
                <a:cubicBezTo>
                  <a:pt x="145" y="57"/>
                  <a:pt x="146" y="58"/>
                  <a:pt x="147" y="58"/>
                </a:cubicBezTo>
                <a:cubicBezTo>
                  <a:pt x="149" y="58"/>
                  <a:pt x="150" y="57"/>
                  <a:pt x="150" y="56"/>
                </a:cubicBezTo>
                <a:cubicBezTo>
                  <a:pt x="150" y="5"/>
                  <a:pt x="150" y="5"/>
                  <a:pt x="150" y="5"/>
                </a:cubicBezTo>
                <a:cubicBezTo>
                  <a:pt x="155" y="5"/>
                  <a:pt x="155" y="5"/>
                  <a:pt x="155" y="5"/>
                </a:cubicBezTo>
                <a:cubicBezTo>
                  <a:pt x="155" y="155"/>
                  <a:pt x="155" y="155"/>
                  <a:pt x="155" y="155"/>
                </a:cubicBezTo>
                <a:close/>
                <a:moveTo>
                  <a:pt x="137" y="10"/>
                </a:moveTo>
                <a:cubicBezTo>
                  <a:pt x="23" y="10"/>
                  <a:pt x="23" y="10"/>
                  <a:pt x="23" y="10"/>
                </a:cubicBezTo>
                <a:cubicBezTo>
                  <a:pt x="22" y="10"/>
                  <a:pt x="21" y="11"/>
                  <a:pt x="21" y="13"/>
                </a:cubicBezTo>
                <a:cubicBezTo>
                  <a:pt x="21" y="109"/>
                  <a:pt x="21" y="109"/>
                  <a:pt x="21" y="109"/>
                </a:cubicBezTo>
                <a:cubicBezTo>
                  <a:pt x="21" y="111"/>
                  <a:pt x="22" y="112"/>
                  <a:pt x="23" y="112"/>
                </a:cubicBezTo>
                <a:cubicBezTo>
                  <a:pt x="137" y="112"/>
                  <a:pt x="137" y="112"/>
                  <a:pt x="137" y="112"/>
                </a:cubicBezTo>
                <a:cubicBezTo>
                  <a:pt x="138" y="112"/>
                  <a:pt x="139" y="111"/>
                  <a:pt x="139" y="109"/>
                </a:cubicBezTo>
                <a:cubicBezTo>
                  <a:pt x="139" y="13"/>
                  <a:pt x="139" y="13"/>
                  <a:pt x="139" y="13"/>
                </a:cubicBezTo>
                <a:cubicBezTo>
                  <a:pt x="139" y="11"/>
                  <a:pt x="138" y="10"/>
                  <a:pt x="137" y="10"/>
                </a:cubicBezTo>
                <a:close/>
                <a:moveTo>
                  <a:pt x="134" y="107"/>
                </a:moveTo>
                <a:cubicBezTo>
                  <a:pt x="26" y="107"/>
                  <a:pt x="26" y="107"/>
                  <a:pt x="26" y="107"/>
                </a:cubicBezTo>
                <a:cubicBezTo>
                  <a:pt x="26" y="15"/>
                  <a:pt x="26" y="15"/>
                  <a:pt x="26" y="15"/>
                </a:cubicBezTo>
                <a:cubicBezTo>
                  <a:pt x="134" y="15"/>
                  <a:pt x="134" y="15"/>
                  <a:pt x="134" y="15"/>
                </a:cubicBezTo>
                <a:cubicBezTo>
                  <a:pt x="134" y="107"/>
                  <a:pt x="134" y="107"/>
                  <a:pt x="134" y="107"/>
                </a:cubicBezTo>
                <a:close/>
                <a:moveTo>
                  <a:pt x="61" y="21"/>
                </a:moveTo>
                <a:cubicBezTo>
                  <a:pt x="44" y="21"/>
                  <a:pt x="31" y="34"/>
                  <a:pt x="31" y="51"/>
                </a:cubicBezTo>
                <a:cubicBezTo>
                  <a:pt x="31" y="57"/>
                  <a:pt x="33" y="63"/>
                  <a:pt x="36" y="68"/>
                </a:cubicBezTo>
                <a:cubicBezTo>
                  <a:pt x="59" y="100"/>
                  <a:pt x="59" y="100"/>
                  <a:pt x="59" y="100"/>
                </a:cubicBezTo>
                <a:cubicBezTo>
                  <a:pt x="59" y="101"/>
                  <a:pt x="60" y="102"/>
                  <a:pt x="61" y="102"/>
                </a:cubicBezTo>
                <a:cubicBezTo>
                  <a:pt x="62" y="102"/>
                  <a:pt x="63" y="101"/>
                  <a:pt x="63" y="100"/>
                </a:cubicBezTo>
                <a:cubicBezTo>
                  <a:pt x="86" y="68"/>
                  <a:pt x="86" y="68"/>
                  <a:pt x="86" y="68"/>
                </a:cubicBezTo>
                <a:cubicBezTo>
                  <a:pt x="89" y="63"/>
                  <a:pt x="91" y="57"/>
                  <a:pt x="91" y="51"/>
                </a:cubicBezTo>
                <a:cubicBezTo>
                  <a:pt x="91" y="34"/>
                  <a:pt x="78" y="21"/>
                  <a:pt x="61" y="21"/>
                </a:cubicBezTo>
                <a:close/>
                <a:moveTo>
                  <a:pt x="82" y="65"/>
                </a:moveTo>
                <a:cubicBezTo>
                  <a:pt x="61" y="94"/>
                  <a:pt x="61" y="94"/>
                  <a:pt x="61" y="94"/>
                </a:cubicBezTo>
                <a:cubicBezTo>
                  <a:pt x="41" y="65"/>
                  <a:pt x="41" y="65"/>
                  <a:pt x="41" y="65"/>
                </a:cubicBezTo>
                <a:cubicBezTo>
                  <a:pt x="38" y="61"/>
                  <a:pt x="36" y="56"/>
                  <a:pt x="36" y="51"/>
                </a:cubicBezTo>
                <a:cubicBezTo>
                  <a:pt x="36" y="37"/>
                  <a:pt x="47" y="26"/>
                  <a:pt x="61" y="26"/>
                </a:cubicBezTo>
                <a:cubicBezTo>
                  <a:pt x="75" y="26"/>
                  <a:pt x="86" y="37"/>
                  <a:pt x="86" y="51"/>
                </a:cubicBezTo>
                <a:cubicBezTo>
                  <a:pt x="86" y="56"/>
                  <a:pt x="84" y="61"/>
                  <a:pt x="82" y="65"/>
                </a:cubicBezTo>
                <a:close/>
                <a:moveTo>
                  <a:pt x="61" y="33"/>
                </a:moveTo>
                <a:cubicBezTo>
                  <a:pt x="51" y="33"/>
                  <a:pt x="43" y="41"/>
                  <a:pt x="43" y="51"/>
                </a:cubicBezTo>
                <a:cubicBezTo>
                  <a:pt x="43" y="61"/>
                  <a:pt x="51" y="69"/>
                  <a:pt x="61" y="69"/>
                </a:cubicBezTo>
                <a:cubicBezTo>
                  <a:pt x="71" y="69"/>
                  <a:pt x="79" y="61"/>
                  <a:pt x="79" y="51"/>
                </a:cubicBezTo>
                <a:cubicBezTo>
                  <a:pt x="79" y="41"/>
                  <a:pt x="71" y="33"/>
                  <a:pt x="61" y="33"/>
                </a:cubicBezTo>
                <a:close/>
                <a:moveTo>
                  <a:pt x="61" y="64"/>
                </a:moveTo>
                <a:cubicBezTo>
                  <a:pt x="54" y="64"/>
                  <a:pt x="48" y="58"/>
                  <a:pt x="48" y="51"/>
                </a:cubicBezTo>
                <a:cubicBezTo>
                  <a:pt x="48" y="44"/>
                  <a:pt x="54" y="38"/>
                  <a:pt x="61" y="38"/>
                </a:cubicBezTo>
                <a:cubicBezTo>
                  <a:pt x="68" y="38"/>
                  <a:pt x="74" y="44"/>
                  <a:pt x="74" y="51"/>
                </a:cubicBezTo>
                <a:cubicBezTo>
                  <a:pt x="74" y="58"/>
                  <a:pt x="68" y="64"/>
                  <a:pt x="61" y="64"/>
                </a:cubicBezTo>
                <a:close/>
                <a:moveTo>
                  <a:pt x="126" y="48"/>
                </a:moveTo>
                <a:cubicBezTo>
                  <a:pt x="99" y="48"/>
                  <a:pt x="99" y="48"/>
                  <a:pt x="99" y="48"/>
                </a:cubicBezTo>
                <a:cubicBezTo>
                  <a:pt x="98" y="48"/>
                  <a:pt x="96" y="49"/>
                  <a:pt x="96" y="51"/>
                </a:cubicBezTo>
                <a:cubicBezTo>
                  <a:pt x="96" y="78"/>
                  <a:pt x="96" y="78"/>
                  <a:pt x="96" y="78"/>
                </a:cubicBezTo>
                <a:cubicBezTo>
                  <a:pt x="96" y="80"/>
                  <a:pt x="98" y="81"/>
                  <a:pt x="99" y="81"/>
                </a:cubicBezTo>
                <a:cubicBezTo>
                  <a:pt x="126" y="81"/>
                  <a:pt x="126" y="81"/>
                  <a:pt x="126" y="81"/>
                </a:cubicBezTo>
                <a:cubicBezTo>
                  <a:pt x="128" y="81"/>
                  <a:pt x="129" y="80"/>
                  <a:pt x="129" y="78"/>
                </a:cubicBezTo>
                <a:cubicBezTo>
                  <a:pt x="129" y="51"/>
                  <a:pt x="129" y="51"/>
                  <a:pt x="129" y="51"/>
                </a:cubicBezTo>
                <a:cubicBezTo>
                  <a:pt x="129" y="49"/>
                  <a:pt x="128" y="48"/>
                  <a:pt x="126" y="48"/>
                </a:cubicBezTo>
                <a:close/>
                <a:moveTo>
                  <a:pt x="124" y="76"/>
                </a:moveTo>
                <a:cubicBezTo>
                  <a:pt x="102" y="76"/>
                  <a:pt x="102" y="76"/>
                  <a:pt x="102" y="76"/>
                </a:cubicBezTo>
                <a:cubicBezTo>
                  <a:pt x="102" y="53"/>
                  <a:pt x="102" y="53"/>
                  <a:pt x="102" y="53"/>
                </a:cubicBezTo>
                <a:cubicBezTo>
                  <a:pt x="124" y="53"/>
                  <a:pt x="124" y="53"/>
                  <a:pt x="124" y="53"/>
                </a:cubicBezTo>
                <a:lnTo>
                  <a:pt x="124" y="76"/>
                </a:lnTo>
                <a:close/>
                <a:moveTo>
                  <a:pt x="126" y="86"/>
                </a:moveTo>
                <a:cubicBezTo>
                  <a:pt x="99" y="86"/>
                  <a:pt x="99" y="86"/>
                  <a:pt x="99" y="86"/>
                </a:cubicBezTo>
                <a:cubicBezTo>
                  <a:pt x="98" y="86"/>
                  <a:pt x="96" y="87"/>
                  <a:pt x="96" y="89"/>
                </a:cubicBezTo>
                <a:cubicBezTo>
                  <a:pt x="96" y="99"/>
                  <a:pt x="96" y="99"/>
                  <a:pt x="96" y="99"/>
                </a:cubicBezTo>
                <a:cubicBezTo>
                  <a:pt x="96" y="100"/>
                  <a:pt x="98" y="102"/>
                  <a:pt x="99" y="102"/>
                </a:cubicBezTo>
                <a:cubicBezTo>
                  <a:pt x="126" y="102"/>
                  <a:pt x="126" y="102"/>
                  <a:pt x="126" y="102"/>
                </a:cubicBezTo>
                <a:cubicBezTo>
                  <a:pt x="128" y="102"/>
                  <a:pt x="129" y="100"/>
                  <a:pt x="129" y="99"/>
                </a:cubicBezTo>
                <a:cubicBezTo>
                  <a:pt x="129" y="89"/>
                  <a:pt x="129" y="89"/>
                  <a:pt x="129" y="89"/>
                </a:cubicBezTo>
                <a:cubicBezTo>
                  <a:pt x="129" y="87"/>
                  <a:pt x="128" y="86"/>
                  <a:pt x="126" y="86"/>
                </a:cubicBezTo>
                <a:close/>
                <a:moveTo>
                  <a:pt x="124" y="96"/>
                </a:moveTo>
                <a:cubicBezTo>
                  <a:pt x="102" y="96"/>
                  <a:pt x="102" y="96"/>
                  <a:pt x="102" y="96"/>
                </a:cubicBezTo>
                <a:cubicBezTo>
                  <a:pt x="102" y="91"/>
                  <a:pt x="102" y="91"/>
                  <a:pt x="102" y="91"/>
                </a:cubicBezTo>
                <a:cubicBezTo>
                  <a:pt x="124" y="91"/>
                  <a:pt x="124" y="91"/>
                  <a:pt x="124" y="91"/>
                </a:cubicBezTo>
                <a:lnTo>
                  <a:pt x="124" y="96"/>
                </a:lnTo>
                <a:close/>
                <a:moveTo>
                  <a:pt x="126" y="21"/>
                </a:moveTo>
                <a:cubicBezTo>
                  <a:pt x="99" y="21"/>
                  <a:pt x="99" y="21"/>
                  <a:pt x="99" y="21"/>
                </a:cubicBezTo>
                <a:cubicBezTo>
                  <a:pt x="98" y="21"/>
                  <a:pt x="96" y="22"/>
                  <a:pt x="96" y="23"/>
                </a:cubicBezTo>
                <a:cubicBezTo>
                  <a:pt x="96" y="40"/>
                  <a:pt x="96" y="40"/>
                  <a:pt x="96" y="40"/>
                </a:cubicBezTo>
                <a:cubicBezTo>
                  <a:pt x="96" y="42"/>
                  <a:pt x="98" y="43"/>
                  <a:pt x="99" y="43"/>
                </a:cubicBezTo>
                <a:cubicBezTo>
                  <a:pt x="126" y="43"/>
                  <a:pt x="126" y="43"/>
                  <a:pt x="126" y="43"/>
                </a:cubicBezTo>
                <a:cubicBezTo>
                  <a:pt x="128" y="43"/>
                  <a:pt x="129" y="42"/>
                  <a:pt x="129" y="40"/>
                </a:cubicBezTo>
                <a:cubicBezTo>
                  <a:pt x="129" y="23"/>
                  <a:pt x="129" y="23"/>
                  <a:pt x="129" y="23"/>
                </a:cubicBezTo>
                <a:cubicBezTo>
                  <a:pt x="129" y="22"/>
                  <a:pt x="128" y="21"/>
                  <a:pt x="126" y="21"/>
                </a:cubicBezTo>
                <a:close/>
                <a:moveTo>
                  <a:pt x="124" y="38"/>
                </a:moveTo>
                <a:cubicBezTo>
                  <a:pt x="102" y="38"/>
                  <a:pt x="102" y="38"/>
                  <a:pt x="102" y="38"/>
                </a:cubicBezTo>
                <a:cubicBezTo>
                  <a:pt x="102" y="26"/>
                  <a:pt x="102" y="26"/>
                  <a:pt x="102" y="26"/>
                </a:cubicBezTo>
                <a:cubicBezTo>
                  <a:pt x="124" y="26"/>
                  <a:pt x="124" y="26"/>
                  <a:pt x="124" y="26"/>
                </a:cubicBezTo>
                <a:lnTo>
                  <a:pt x="124" y="3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87" name="Freeform 486">
            <a:extLst>
              <a:ext uri="{FF2B5EF4-FFF2-40B4-BE49-F238E27FC236}">
                <a16:creationId xmlns:a16="http://schemas.microsoft.com/office/drawing/2014/main" xmlns="" id="{8D404451-9BB0-468E-BCC2-2401B7EFF209}"/>
              </a:ext>
            </a:extLst>
          </p:cNvPr>
          <p:cNvSpPr>
            <a:spLocks noEditPoints="1"/>
          </p:cNvSpPr>
          <p:nvPr/>
        </p:nvSpPr>
        <p:spPr bwMode="auto">
          <a:xfrm>
            <a:off x="4432300" y="365125"/>
            <a:ext cx="477838" cy="550863"/>
          </a:xfrm>
          <a:custGeom>
            <a:avLst/>
            <a:gdLst>
              <a:gd name="T0" fmla="*/ 126 w 140"/>
              <a:gd name="T1" fmla="*/ 72 h 160"/>
              <a:gd name="T2" fmla="*/ 79 w 140"/>
              <a:gd name="T3" fmla="*/ 67 h 160"/>
              <a:gd name="T4" fmla="*/ 83 w 140"/>
              <a:gd name="T5" fmla="*/ 65 h 160"/>
              <a:gd name="T6" fmla="*/ 79 w 140"/>
              <a:gd name="T7" fmla="*/ 62 h 160"/>
              <a:gd name="T8" fmla="*/ 80 w 140"/>
              <a:gd name="T9" fmla="*/ 46 h 160"/>
              <a:gd name="T10" fmla="*/ 80 w 140"/>
              <a:gd name="T11" fmla="*/ 41 h 160"/>
              <a:gd name="T12" fmla="*/ 79 w 140"/>
              <a:gd name="T13" fmla="*/ 36 h 160"/>
              <a:gd name="T14" fmla="*/ 83 w 140"/>
              <a:gd name="T15" fmla="*/ 34 h 160"/>
              <a:gd name="T16" fmla="*/ 79 w 140"/>
              <a:gd name="T17" fmla="*/ 31 h 160"/>
              <a:gd name="T18" fmla="*/ 125 w 140"/>
              <a:gd name="T19" fmla="*/ 15 h 160"/>
              <a:gd name="T20" fmla="*/ 125 w 140"/>
              <a:gd name="T21" fmla="*/ 31 h 160"/>
              <a:gd name="T22" fmla="*/ 88 w 140"/>
              <a:gd name="T23" fmla="*/ 34 h 160"/>
              <a:gd name="T24" fmla="*/ 126 w 140"/>
              <a:gd name="T25" fmla="*/ 36 h 160"/>
              <a:gd name="T26" fmla="*/ 139 w 140"/>
              <a:gd name="T27" fmla="*/ 25 h 160"/>
              <a:gd name="T28" fmla="*/ 128 w 140"/>
              <a:gd name="T29" fmla="*/ 11 h 160"/>
              <a:gd name="T30" fmla="*/ 79 w 140"/>
              <a:gd name="T31" fmla="*/ 10 h 160"/>
              <a:gd name="T32" fmla="*/ 77 w 140"/>
              <a:gd name="T33" fmla="*/ 0 h 160"/>
              <a:gd name="T34" fmla="*/ 60 w 140"/>
              <a:gd name="T35" fmla="*/ 3 h 160"/>
              <a:gd name="T36" fmla="*/ 59 w 140"/>
              <a:gd name="T37" fmla="*/ 10 h 160"/>
              <a:gd name="T38" fmla="*/ 59 w 140"/>
              <a:gd name="T39" fmla="*/ 15 h 160"/>
              <a:gd name="T40" fmla="*/ 60 w 140"/>
              <a:gd name="T41" fmla="*/ 31 h 160"/>
              <a:gd name="T42" fmla="*/ 57 w 140"/>
              <a:gd name="T43" fmla="*/ 34 h 160"/>
              <a:gd name="T44" fmla="*/ 60 w 140"/>
              <a:gd name="T45" fmla="*/ 36 h 160"/>
              <a:gd name="T46" fmla="*/ 13 w 140"/>
              <a:gd name="T47" fmla="*/ 41 h 160"/>
              <a:gd name="T48" fmla="*/ 1 w 140"/>
              <a:gd name="T49" fmla="*/ 52 h 160"/>
              <a:gd name="T50" fmla="*/ 11 w 140"/>
              <a:gd name="T51" fmla="*/ 66 h 160"/>
              <a:gd name="T52" fmla="*/ 60 w 140"/>
              <a:gd name="T53" fmla="*/ 67 h 160"/>
              <a:gd name="T54" fmla="*/ 59 w 140"/>
              <a:gd name="T55" fmla="*/ 72 h 160"/>
              <a:gd name="T56" fmla="*/ 59 w 140"/>
              <a:gd name="T57" fmla="*/ 77 h 160"/>
              <a:gd name="T58" fmla="*/ 60 w 140"/>
              <a:gd name="T59" fmla="*/ 93 h 160"/>
              <a:gd name="T60" fmla="*/ 57 w 140"/>
              <a:gd name="T61" fmla="*/ 95 h 160"/>
              <a:gd name="T62" fmla="*/ 60 w 140"/>
              <a:gd name="T63" fmla="*/ 98 h 160"/>
              <a:gd name="T64" fmla="*/ 59 w 140"/>
              <a:gd name="T65" fmla="*/ 155 h 160"/>
              <a:gd name="T66" fmla="*/ 59 w 140"/>
              <a:gd name="T67" fmla="*/ 160 h 160"/>
              <a:gd name="T68" fmla="*/ 83 w 140"/>
              <a:gd name="T69" fmla="*/ 157 h 160"/>
              <a:gd name="T70" fmla="*/ 79 w 140"/>
              <a:gd name="T71" fmla="*/ 155 h 160"/>
              <a:gd name="T72" fmla="*/ 126 w 140"/>
              <a:gd name="T73" fmla="*/ 98 h 160"/>
              <a:gd name="T74" fmla="*/ 139 w 140"/>
              <a:gd name="T75" fmla="*/ 87 h 160"/>
              <a:gd name="T76" fmla="*/ 128 w 140"/>
              <a:gd name="T77" fmla="*/ 73 h 160"/>
              <a:gd name="T78" fmla="*/ 14 w 140"/>
              <a:gd name="T79" fmla="*/ 62 h 160"/>
              <a:gd name="T80" fmla="*/ 14 w 140"/>
              <a:gd name="T81" fmla="*/ 46 h 160"/>
              <a:gd name="T82" fmla="*/ 60 w 140"/>
              <a:gd name="T83" fmla="*/ 62 h 160"/>
              <a:gd name="T84" fmla="*/ 65 w 140"/>
              <a:gd name="T85" fmla="*/ 155 h 160"/>
              <a:gd name="T86" fmla="*/ 74 w 140"/>
              <a:gd name="T87" fmla="*/ 98 h 160"/>
              <a:gd name="T88" fmla="*/ 74 w 140"/>
              <a:gd name="T89" fmla="*/ 93 h 160"/>
              <a:gd name="T90" fmla="*/ 65 w 140"/>
              <a:gd name="T91" fmla="*/ 77 h 160"/>
              <a:gd name="T92" fmla="*/ 74 w 140"/>
              <a:gd name="T93" fmla="*/ 93 h 160"/>
              <a:gd name="T94" fmla="*/ 65 w 140"/>
              <a:gd name="T95" fmla="*/ 72 h 160"/>
              <a:gd name="T96" fmla="*/ 74 w 140"/>
              <a:gd name="T97" fmla="*/ 67 h 160"/>
              <a:gd name="T98" fmla="*/ 74 w 140"/>
              <a:gd name="T99" fmla="*/ 62 h 160"/>
              <a:gd name="T100" fmla="*/ 65 w 140"/>
              <a:gd name="T101" fmla="*/ 46 h 160"/>
              <a:gd name="T102" fmla="*/ 74 w 140"/>
              <a:gd name="T103" fmla="*/ 62 h 160"/>
              <a:gd name="T104" fmla="*/ 65 w 140"/>
              <a:gd name="T105" fmla="*/ 41 h 160"/>
              <a:gd name="T106" fmla="*/ 74 w 140"/>
              <a:gd name="T107" fmla="*/ 36 h 160"/>
              <a:gd name="T108" fmla="*/ 74 w 140"/>
              <a:gd name="T109" fmla="*/ 31 h 160"/>
              <a:gd name="T110" fmla="*/ 65 w 140"/>
              <a:gd name="T111" fmla="*/ 15 h 160"/>
              <a:gd name="T112" fmla="*/ 74 w 140"/>
              <a:gd name="T113" fmla="*/ 31 h 160"/>
              <a:gd name="T114" fmla="*/ 65 w 140"/>
              <a:gd name="T115" fmla="*/ 10 h 160"/>
              <a:gd name="T116" fmla="*/ 74 w 140"/>
              <a:gd name="T117" fmla="*/ 5 h 160"/>
              <a:gd name="T118" fmla="*/ 125 w 140"/>
              <a:gd name="T119" fmla="*/ 93 h 160"/>
              <a:gd name="T120" fmla="*/ 79 w 140"/>
              <a:gd name="T121" fmla="*/ 77 h 160"/>
              <a:gd name="T122" fmla="*/ 133 w 140"/>
              <a:gd name="T123" fmla="*/ 85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40" h="160">
                <a:moveTo>
                  <a:pt x="128" y="73"/>
                </a:moveTo>
                <a:cubicBezTo>
                  <a:pt x="128" y="73"/>
                  <a:pt x="127" y="72"/>
                  <a:pt x="126" y="72"/>
                </a:cubicBezTo>
                <a:cubicBezTo>
                  <a:pt x="79" y="72"/>
                  <a:pt x="79" y="72"/>
                  <a:pt x="79" y="72"/>
                </a:cubicBezTo>
                <a:cubicBezTo>
                  <a:pt x="79" y="67"/>
                  <a:pt x="79" y="67"/>
                  <a:pt x="79" y="67"/>
                </a:cubicBezTo>
                <a:cubicBezTo>
                  <a:pt x="80" y="67"/>
                  <a:pt x="80" y="67"/>
                  <a:pt x="80" y="67"/>
                </a:cubicBezTo>
                <a:cubicBezTo>
                  <a:pt x="81" y="67"/>
                  <a:pt x="83" y="66"/>
                  <a:pt x="83" y="65"/>
                </a:cubicBezTo>
                <a:cubicBezTo>
                  <a:pt x="83" y="63"/>
                  <a:pt x="81" y="62"/>
                  <a:pt x="80" y="62"/>
                </a:cubicBezTo>
                <a:cubicBezTo>
                  <a:pt x="79" y="62"/>
                  <a:pt x="79" y="62"/>
                  <a:pt x="79" y="62"/>
                </a:cubicBezTo>
                <a:cubicBezTo>
                  <a:pt x="79" y="46"/>
                  <a:pt x="79" y="46"/>
                  <a:pt x="79" y="46"/>
                </a:cubicBezTo>
                <a:cubicBezTo>
                  <a:pt x="80" y="46"/>
                  <a:pt x="80" y="46"/>
                  <a:pt x="80" y="46"/>
                </a:cubicBezTo>
                <a:cubicBezTo>
                  <a:pt x="81" y="46"/>
                  <a:pt x="83" y="45"/>
                  <a:pt x="83" y="44"/>
                </a:cubicBezTo>
                <a:cubicBezTo>
                  <a:pt x="83" y="42"/>
                  <a:pt x="81" y="41"/>
                  <a:pt x="80" y="41"/>
                </a:cubicBezTo>
                <a:cubicBezTo>
                  <a:pt x="79" y="41"/>
                  <a:pt x="79" y="41"/>
                  <a:pt x="79" y="41"/>
                </a:cubicBezTo>
                <a:cubicBezTo>
                  <a:pt x="79" y="36"/>
                  <a:pt x="79" y="36"/>
                  <a:pt x="79" y="36"/>
                </a:cubicBezTo>
                <a:cubicBezTo>
                  <a:pt x="80" y="36"/>
                  <a:pt x="80" y="36"/>
                  <a:pt x="80" y="36"/>
                </a:cubicBezTo>
                <a:cubicBezTo>
                  <a:pt x="81" y="36"/>
                  <a:pt x="83" y="35"/>
                  <a:pt x="83" y="34"/>
                </a:cubicBezTo>
                <a:cubicBezTo>
                  <a:pt x="83" y="32"/>
                  <a:pt x="81" y="31"/>
                  <a:pt x="80" y="31"/>
                </a:cubicBezTo>
                <a:cubicBezTo>
                  <a:pt x="79" y="31"/>
                  <a:pt x="79" y="31"/>
                  <a:pt x="79" y="31"/>
                </a:cubicBezTo>
                <a:cubicBezTo>
                  <a:pt x="79" y="15"/>
                  <a:pt x="79" y="15"/>
                  <a:pt x="79" y="15"/>
                </a:cubicBezTo>
                <a:cubicBezTo>
                  <a:pt x="125" y="15"/>
                  <a:pt x="125" y="15"/>
                  <a:pt x="125" y="15"/>
                </a:cubicBezTo>
                <a:cubicBezTo>
                  <a:pt x="133" y="23"/>
                  <a:pt x="133" y="23"/>
                  <a:pt x="133" y="23"/>
                </a:cubicBezTo>
                <a:cubicBezTo>
                  <a:pt x="125" y="31"/>
                  <a:pt x="125" y="31"/>
                  <a:pt x="125" y="31"/>
                </a:cubicBezTo>
                <a:cubicBezTo>
                  <a:pt x="90" y="31"/>
                  <a:pt x="90" y="31"/>
                  <a:pt x="90" y="31"/>
                </a:cubicBezTo>
                <a:cubicBezTo>
                  <a:pt x="89" y="31"/>
                  <a:pt x="88" y="32"/>
                  <a:pt x="88" y="34"/>
                </a:cubicBezTo>
                <a:cubicBezTo>
                  <a:pt x="88" y="35"/>
                  <a:pt x="89" y="36"/>
                  <a:pt x="90" y="36"/>
                </a:cubicBezTo>
                <a:cubicBezTo>
                  <a:pt x="126" y="36"/>
                  <a:pt x="126" y="36"/>
                  <a:pt x="126" y="36"/>
                </a:cubicBezTo>
                <a:cubicBezTo>
                  <a:pt x="127" y="36"/>
                  <a:pt x="128" y="36"/>
                  <a:pt x="128" y="35"/>
                </a:cubicBezTo>
                <a:cubicBezTo>
                  <a:pt x="139" y="25"/>
                  <a:pt x="139" y="25"/>
                  <a:pt x="139" y="25"/>
                </a:cubicBezTo>
                <a:cubicBezTo>
                  <a:pt x="140" y="24"/>
                  <a:pt x="140" y="22"/>
                  <a:pt x="139" y="21"/>
                </a:cubicBezTo>
                <a:cubicBezTo>
                  <a:pt x="128" y="11"/>
                  <a:pt x="128" y="11"/>
                  <a:pt x="128" y="11"/>
                </a:cubicBezTo>
                <a:cubicBezTo>
                  <a:pt x="128" y="11"/>
                  <a:pt x="127" y="10"/>
                  <a:pt x="126" y="10"/>
                </a:cubicBezTo>
                <a:cubicBezTo>
                  <a:pt x="79" y="10"/>
                  <a:pt x="79" y="10"/>
                  <a:pt x="79" y="10"/>
                </a:cubicBezTo>
                <a:cubicBezTo>
                  <a:pt x="79" y="3"/>
                  <a:pt x="79" y="3"/>
                  <a:pt x="79" y="3"/>
                </a:cubicBezTo>
                <a:cubicBezTo>
                  <a:pt x="79" y="1"/>
                  <a:pt x="78" y="0"/>
                  <a:pt x="77" y="0"/>
                </a:cubicBezTo>
                <a:cubicBezTo>
                  <a:pt x="63" y="0"/>
                  <a:pt x="63" y="0"/>
                  <a:pt x="63" y="0"/>
                </a:cubicBezTo>
                <a:cubicBezTo>
                  <a:pt x="61" y="0"/>
                  <a:pt x="60" y="1"/>
                  <a:pt x="60" y="3"/>
                </a:cubicBezTo>
                <a:cubicBezTo>
                  <a:pt x="60" y="10"/>
                  <a:pt x="60" y="10"/>
                  <a:pt x="60" y="10"/>
                </a:cubicBezTo>
                <a:cubicBezTo>
                  <a:pt x="59" y="10"/>
                  <a:pt x="59" y="10"/>
                  <a:pt x="59" y="10"/>
                </a:cubicBezTo>
                <a:cubicBezTo>
                  <a:pt x="58" y="10"/>
                  <a:pt x="57" y="11"/>
                  <a:pt x="57" y="13"/>
                </a:cubicBezTo>
                <a:cubicBezTo>
                  <a:pt x="57" y="14"/>
                  <a:pt x="58" y="15"/>
                  <a:pt x="59" y="15"/>
                </a:cubicBezTo>
                <a:cubicBezTo>
                  <a:pt x="60" y="15"/>
                  <a:pt x="60" y="15"/>
                  <a:pt x="60" y="15"/>
                </a:cubicBezTo>
                <a:cubicBezTo>
                  <a:pt x="60" y="31"/>
                  <a:pt x="60" y="31"/>
                  <a:pt x="60" y="31"/>
                </a:cubicBezTo>
                <a:cubicBezTo>
                  <a:pt x="59" y="31"/>
                  <a:pt x="59" y="31"/>
                  <a:pt x="59" y="31"/>
                </a:cubicBezTo>
                <a:cubicBezTo>
                  <a:pt x="58" y="31"/>
                  <a:pt x="57" y="32"/>
                  <a:pt x="57" y="34"/>
                </a:cubicBezTo>
                <a:cubicBezTo>
                  <a:pt x="57" y="35"/>
                  <a:pt x="58" y="36"/>
                  <a:pt x="59" y="36"/>
                </a:cubicBezTo>
                <a:cubicBezTo>
                  <a:pt x="60" y="36"/>
                  <a:pt x="60" y="36"/>
                  <a:pt x="60" y="36"/>
                </a:cubicBezTo>
                <a:cubicBezTo>
                  <a:pt x="60" y="41"/>
                  <a:pt x="60" y="41"/>
                  <a:pt x="60" y="41"/>
                </a:cubicBezTo>
                <a:cubicBezTo>
                  <a:pt x="13" y="41"/>
                  <a:pt x="13" y="41"/>
                  <a:pt x="13" y="41"/>
                </a:cubicBezTo>
                <a:cubicBezTo>
                  <a:pt x="12" y="41"/>
                  <a:pt x="12" y="42"/>
                  <a:pt x="11" y="42"/>
                </a:cubicBezTo>
                <a:cubicBezTo>
                  <a:pt x="1" y="52"/>
                  <a:pt x="1" y="52"/>
                  <a:pt x="1" y="52"/>
                </a:cubicBezTo>
                <a:cubicBezTo>
                  <a:pt x="0" y="53"/>
                  <a:pt x="0" y="55"/>
                  <a:pt x="1" y="56"/>
                </a:cubicBezTo>
                <a:cubicBezTo>
                  <a:pt x="11" y="66"/>
                  <a:pt x="11" y="66"/>
                  <a:pt x="11" y="66"/>
                </a:cubicBezTo>
                <a:cubicBezTo>
                  <a:pt x="12" y="67"/>
                  <a:pt x="12" y="67"/>
                  <a:pt x="13" y="67"/>
                </a:cubicBezTo>
                <a:cubicBezTo>
                  <a:pt x="60" y="67"/>
                  <a:pt x="60" y="67"/>
                  <a:pt x="60" y="67"/>
                </a:cubicBezTo>
                <a:cubicBezTo>
                  <a:pt x="60" y="72"/>
                  <a:pt x="60" y="72"/>
                  <a:pt x="60" y="72"/>
                </a:cubicBezTo>
                <a:cubicBezTo>
                  <a:pt x="59" y="72"/>
                  <a:pt x="59" y="72"/>
                  <a:pt x="59" y="72"/>
                </a:cubicBezTo>
                <a:cubicBezTo>
                  <a:pt x="58" y="72"/>
                  <a:pt x="57" y="73"/>
                  <a:pt x="57" y="75"/>
                </a:cubicBezTo>
                <a:cubicBezTo>
                  <a:pt x="57" y="76"/>
                  <a:pt x="58" y="77"/>
                  <a:pt x="59" y="77"/>
                </a:cubicBezTo>
                <a:cubicBezTo>
                  <a:pt x="60" y="77"/>
                  <a:pt x="60" y="77"/>
                  <a:pt x="60" y="77"/>
                </a:cubicBezTo>
                <a:cubicBezTo>
                  <a:pt x="60" y="93"/>
                  <a:pt x="60" y="93"/>
                  <a:pt x="60" y="93"/>
                </a:cubicBezTo>
                <a:cubicBezTo>
                  <a:pt x="59" y="93"/>
                  <a:pt x="59" y="93"/>
                  <a:pt x="59" y="93"/>
                </a:cubicBezTo>
                <a:cubicBezTo>
                  <a:pt x="58" y="93"/>
                  <a:pt x="57" y="94"/>
                  <a:pt x="57" y="95"/>
                </a:cubicBezTo>
                <a:cubicBezTo>
                  <a:pt x="57" y="97"/>
                  <a:pt x="58" y="98"/>
                  <a:pt x="59" y="98"/>
                </a:cubicBezTo>
                <a:cubicBezTo>
                  <a:pt x="60" y="98"/>
                  <a:pt x="60" y="98"/>
                  <a:pt x="60" y="98"/>
                </a:cubicBezTo>
                <a:cubicBezTo>
                  <a:pt x="60" y="155"/>
                  <a:pt x="60" y="155"/>
                  <a:pt x="60" y="155"/>
                </a:cubicBezTo>
                <a:cubicBezTo>
                  <a:pt x="59" y="155"/>
                  <a:pt x="59" y="155"/>
                  <a:pt x="59" y="155"/>
                </a:cubicBezTo>
                <a:cubicBezTo>
                  <a:pt x="58" y="155"/>
                  <a:pt x="57" y="156"/>
                  <a:pt x="57" y="157"/>
                </a:cubicBezTo>
                <a:cubicBezTo>
                  <a:pt x="57" y="159"/>
                  <a:pt x="58" y="160"/>
                  <a:pt x="59" y="160"/>
                </a:cubicBezTo>
                <a:cubicBezTo>
                  <a:pt x="80" y="160"/>
                  <a:pt x="80" y="160"/>
                  <a:pt x="80" y="160"/>
                </a:cubicBezTo>
                <a:cubicBezTo>
                  <a:pt x="81" y="160"/>
                  <a:pt x="83" y="159"/>
                  <a:pt x="83" y="157"/>
                </a:cubicBezTo>
                <a:cubicBezTo>
                  <a:pt x="83" y="156"/>
                  <a:pt x="81" y="155"/>
                  <a:pt x="80" y="155"/>
                </a:cubicBezTo>
                <a:cubicBezTo>
                  <a:pt x="79" y="155"/>
                  <a:pt x="79" y="155"/>
                  <a:pt x="79" y="155"/>
                </a:cubicBezTo>
                <a:cubicBezTo>
                  <a:pt x="79" y="98"/>
                  <a:pt x="79" y="98"/>
                  <a:pt x="79" y="98"/>
                </a:cubicBezTo>
                <a:cubicBezTo>
                  <a:pt x="126" y="98"/>
                  <a:pt x="126" y="98"/>
                  <a:pt x="126" y="98"/>
                </a:cubicBezTo>
                <a:cubicBezTo>
                  <a:pt x="127" y="98"/>
                  <a:pt x="128" y="98"/>
                  <a:pt x="128" y="97"/>
                </a:cubicBezTo>
                <a:cubicBezTo>
                  <a:pt x="139" y="87"/>
                  <a:pt x="139" y="87"/>
                  <a:pt x="139" y="87"/>
                </a:cubicBezTo>
                <a:cubicBezTo>
                  <a:pt x="140" y="86"/>
                  <a:pt x="140" y="84"/>
                  <a:pt x="139" y="83"/>
                </a:cubicBezTo>
                <a:lnTo>
                  <a:pt x="128" y="73"/>
                </a:lnTo>
                <a:close/>
                <a:moveTo>
                  <a:pt x="60" y="62"/>
                </a:moveTo>
                <a:cubicBezTo>
                  <a:pt x="14" y="62"/>
                  <a:pt x="14" y="62"/>
                  <a:pt x="14" y="62"/>
                </a:cubicBezTo>
                <a:cubicBezTo>
                  <a:pt x="6" y="54"/>
                  <a:pt x="6" y="54"/>
                  <a:pt x="6" y="54"/>
                </a:cubicBezTo>
                <a:cubicBezTo>
                  <a:pt x="14" y="46"/>
                  <a:pt x="14" y="46"/>
                  <a:pt x="14" y="46"/>
                </a:cubicBezTo>
                <a:cubicBezTo>
                  <a:pt x="60" y="46"/>
                  <a:pt x="60" y="46"/>
                  <a:pt x="60" y="46"/>
                </a:cubicBezTo>
                <a:lnTo>
                  <a:pt x="60" y="62"/>
                </a:lnTo>
                <a:close/>
                <a:moveTo>
                  <a:pt x="74" y="155"/>
                </a:moveTo>
                <a:cubicBezTo>
                  <a:pt x="65" y="155"/>
                  <a:pt x="65" y="155"/>
                  <a:pt x="65" y="155"/>
                </a:cubicBezTo>
                <a:cubicBezTo>
                  <a:pt x="65" y="98"/>
                  <a:pt x="65" y="98"/>
                  <a:pt x="65" y="98"/>
                </a:cubicBezTo>
                <a:cubicBezTo>
                  <a:pt x="74" y="98"/>
                  <a:pt x="74" y="98"/>
                  <a:pt x="74" y="98"/>
                </a:cubicBezTo>
                <a:lnTo>
                  <a:pt x="74" y="155"/>
                </a:lnTo>
                <a:close/>
                <a:moveTo>
                  <a:pt x="74" y="93"/>
                </a:moveTo>
                <a:cubicBezTo>
                  <a:pt x="65" y="93"/>
                  <a:pt x="65" y="93"/>
                  <a:pt x="65" y="93"/>
                </a:cubicBezTo>
                <a:cubicBezTo>
                  <a:pt x="65" y="77"/>
                  <a:pt x="65" y="77"/>
                  <a:pt x="65" y="77"/>
                </a:cubicBezTo>
                <a:cubicBezTo>
                  <a:pt x="74" y="77"/>
                  <a:pt x="74" y="77"/>
                  <a:pt x="74" y="77"/>
                </a:cubicBezTo>
                <a:lnTo>
                  <a:pt x="74" y="93"/>
                </a:lnTo>
                <a:close/>
                <a:moveTo>
                  <a:pt x="74" y="72"/>
                </a:moveTo>
                <a:cubicBezTo>
                  <a:pt x="65" y="72"/>
                  <a:pt x="65" y="72"/>
                  <a:pt x="65" y="72"/>
                </a:cubicBezTo>
                <a:cubicBezTo>
                  <a:pt x="65" y="67"/>
                  <a:pt x="65" y="67"/>
                  <a:pt x="65" y="67"/>
                </a:cubicBezTo>
                <a:cubicBezTo>
                  <a:pt x="74" y="67"/>
                  <a:pt x="74" y="67"/>
                  <a:pt x="74" y="67"/>
                </a:cubicBezTo>
                <a:lnTo>
                  <a:pt x="74" y="72"/>
                </a:lnTo>
                <a:close/>
                <a:moveTo>
                  <a:pt x="74" y="62"/>
                </a:moveTo>
                <a:cubicBezTo>
                  <a:pt x="65" y="62"/>
                  <a:pt x="65" y="62"/>
                  <a:pt x="65" y="62"/>
                </a:cubicBezTo>
                <a:cubicBezTo>
                  <a:pt x="65" y="46"/>
                  <a:pt x="65" y="46"/>
                  <a:pt x="65" y="46"/>
                </a:cubicBezTo>
                <a:cubicBezTo>
                  <a:pt x="74" y="46"/>
                  <a:pt x="74" y="46"/>
                  <a:pt x="74" y="46"/>
                </a:cubicBezTo>
                <a:lnTo>
                  <a:pt x="74" y="62"/>
                </a:lnTo>
                <a:close/>
                <a:moveTo>
                  <a:pt x="74" y="41"/>
                </a:moveTo>
                <a:cubicBezTo>
                  <a:pt x="65" y="41"/>
                  <a:pt x="65" y="41"/>
                  <a:pt x="65" y="41"/>
                </a:cubicBezTo>
                <a:cubicBezTo>
                  <a:pt x="65" y="36"/>
                  <a:pt x="65" y="36"/>
                  <a:pt x="65" y="36"/>
                </a:cubicBezTo>
                <a:cubicBezTo>
                  <a:pt x="74" y="36"/>
                  <a:pt x="74" y="36"/>
                  <a:pt x="74" y="36"/>
                </a:cubicBezTo>
                <a:lnTo>
                  <a:pt x="74" y="41"/>
                </a:lnTo>
                <a:close/>
                <a:moveTo>
                  <a:pt x="74" y="31"/>
                </a:moveTo>
                <a:cubicBezTo>
                  <a:pt x="65" y="31"/>
                  <a:pt x="65" y="31"/>
                  <a:pt x="65" y="31"/>
                </a:cubicBezTo>
                <a:cubicBezTo>
                  <a:pt x="65" y="15"/>
                  <a:pt x="65" y="15"/>
                  <a:pt x="65" y="15"/>
                </a:cubicBezTo>
                <a:cubicBezTo>
                  <a:pt x="74" y="15"/>
                  <a:pt x="74" y="15"/>
                  <a:pt x="74" y="15"/>
                </a:cubicBezTo>
                <a:lnTo>
                  <a:pt x="74" y="31"/>
                </a:lnTo>
                <a:close/>
                <a:moveTo>
                  <a:pt x="74" y="10"/>
                </a:moveTo>
                <a:cubicBezTo>
                  <a:pt x="65" y="10"/>
                  <a:pt x="65" y="10"/>
                  <a:pt x="65" y="10"/>
                </a:cubicBezTo>
                <a:cubicBezTo>
                  <a:pt x="65" y="5"/>
                  <a:pt x="65" y="5"/>
                  <a:pt x="65" y="5"/>
                </a:cubicBezTo>
                <a:cubicBezTo>
                  <a:pt x="74" y="5"/>
                  <a:pt x="74" y="5"/>
                  <a:pt x="74" y="5"/>
                </a:cubicBezTo>
                <a:lnTo>
                  <a:pt x="74" y="10"/>
                </a:lnTo>
                <a:close/>
                <a:moveTo>
                  <a:pt x="125" y="93"/>
                </a:moveTo>
                <a:cubicBezTo>
                  <a:pt x="79" y="93"/>
                  <a:pt x="79" y="93"/>
                  <a:pt x="79" y="93"/>
                </a:cubicBezTo>
                <a:cubicBezTo>
                  <a:pt x="79" y="77"/>
                  <a:pt x="79" y="77"/>
                  <a:pt x="79" y="77"/>
                </a:cubicBezTo>
                <a:cubicBezTo>
                  <a:pt x="125" y="77"/>
                  <a:pt x="125" y="77"/>
                  <a:pt x="125" y="77"/>
                </a:cubicBezTo>
                <a:cubicBezTo>
                  <a:pt x="133" y="85"/>
                  <a:pt x="133" y="85"/>
                  <a:pt x="133" y="85"/>
                </a:cubicBezTo>
                <a:lnTo>
                  <a:pt x="125" y="9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88" name="Freeform 487">
            <a:extLst>
              <a:ext uri="{FF2B5EF4-FFF2-40B4-BE49-F238E27FC236}">
                <a16:creationId xmlns:a16="http://schemas.microsoft.com/office/drawing/2014/main" xmlns="" id="{2B7BB15A-3358-44C1-96DB-989962EA3F93}"/>
              </a:ext>
            </a:extLst>
          </p:cNvPr>
          <p:cNvSpPr>
            <a:spLocks noEditPoints="1"/>
          </p:cNvSpPr>
          <p:nvPr/>
        </p:nvSpPr>
        <p:spPr bwMode="auto">
          <a:xfrm>
            <a:off x="4432300" y="984250"/>
            <a:ext cx="463550" cy="550863"/>
          </a:xfrm>
          <a:custGeom>
            <a:avLst/>
            <a:gdLst>
              <a:gd name="T0" fmla="*/ 99 w 136"/>
              <a:gd name="T1" fmla="*/ 114 h 160"/>
              <a:gd name="T2" fmla="*/ 89 w 136"/>
              <a:gd name="T3" fmla="*/ 108 h 160"/>
              <a:gd name="T4" fmla="*/ 81 w 136"/>
              <a:gd name="T5" fmla="*/ 21 h 160"/>
              <a:gd name="T6" fmla="*/ 40 w 136"/>
              <a:gd name="T7" fmla="*/ 29 h 160"/>
              <a:gd name="T8" fmla="*/ 81 w 136"/>
              <a:gd name="T9" fmla="*/ 111 h 160"/>
              <a:gd name="T10" fmla="*/ 34 w 136"/>
              <a:gd name="T11" fmla="*/ 111 h 160"/>
              <a:gd name="T12" fmla="*/ 52 w 136"/>
              <a:gd name="T13" fmla="*/ 17 h 160"/>
              <a:gd name="T14" fmla="*/ 100 w 136"/>
              <a:gd name="T15" fmla="*/ 25 h 160"/>
              <a:gd name="T16" fmla="*/ 63 w 136"/>
              <a:gd name="T17" fmla="*/ 46 h 160"/>
              <a:gd name="T18" fmla="*/ 89 w 136"/>
              <a:gd name="T19" fmla="*/ 52 h 160"/>
              <a:gd name="T20" fmla="*/ 52 w 136"/>
              <a:gd name="T21" fmla="*/ 46 h 160"/>
              <a:gd name="T22" fmla="*/ 47 w 136"/>
              <a:gd name="T23" fmla="*/ 52 h 160"/>
              <a:gd name="T24" fmla="*/ 52 w 136"/>
              <a:gd name="T25" fmla="*/ 46 h 160"/>
              <a:gd name="T26" fmla="*/ 45 w 136"/>
              <a:gd name="T27" fmla="*/ 39 h 160"/>
              <a:gd name="T28" fmla="*/ 91 w 136"/>
              <a:gd name="T29" fmla="*/ 39 h 160"/>
              <a:gd name="T30" fmla="*/ 47 w 136"/>
              <a:gd name="T31" fmla="*/ 57 h 160"/>
              <a:gd name="T32" fmla="*/ 89 w 136"/>
              <a:gd name="T33" fmla="*/ 62 h 160"/>
              <a:gd name="T34" fmla="*/ 89 w 136"/>
              <a:gd name="T35" fmla="*/ 67 h 160"/>
              <a:gd name="T36" fmla="*/ 47 w 136"/>
              <a:gd name="T37" fmla="*/ 72 h 160"/>
              <a:gd name="T38" fmla="*/ 89 w 136"/>
              <a:gd name="T39" fmla="*/ 67 h 160"/>
              <a:gd name="T40" fmla="*/ 45 w 136"/>
              <a:gd name="T41" fmla="*/ 80 h 160"/>
              <a:gd name="T42" fmla="*/ 91 w 136"/>
              <a:gd name="T43" fmla="*/ 80 h 160"/>
              <a:gd name="T44" fmla="*/ 58 w 136"/>
              <a:gd name="T45" fmla="*/ 88 h 160"/>
              <a:gd name="T46" fmla="*/ 78 w 136"/>
              <a:gd name="T47" fmla="*/ 93 h 160"/>
              <a:gd name="T48" fmla="*/ 136 w 136"/>
              <a:gd name="T49" fmla="*/ 157 h 160"/>
              <a:gd name="T50" fmla="*/ 114 w 136"/>
              <a:gd name="T51" fmla="*/ 157 h 160"/>
              <a:gd name="T52" fmla="*/ 117 w 136"/>
              <a:gd name="T53" fmla="*/ 114 h 160"/>
              <a:gd name="T54" fmla="*/ 109 w 136"/>
              <a:gd name="T55" fmla="*/ 124 h 160"/>
              <a:gd name="T56" fmla="*/ 24 w 136"/>
              <a:gd name="T57" fmla="*/ 114 h 160"/>
              <a:gd name="T58" fmla="*/ 20 w 136"/>
              <a:gd name="T59" fmla="*/ 155 h 160"/>
              <a:gd name="T60" fmla="*/ 3 w 136"/>
              <a:gd name="T61" fmla="*/ 160 h 160"/>
              <a:gd name="T62" fmla="*/ 3 w 136"/>
              <a:gd name="T63" fmla="*/ 155 h 160"/>
              <a:gd name="T64" fmla="*/ 16 w 136"/>
              <a:gd name="T65" fmla="*/ 15 h 160"/>
              <a:gd name="T66" fmla="*/ 24 w 136"/>
              <a:gd name="T67" fmla="*/ 26 h 160"/>
              <a:gd name="T68" fmla="*/ 46 w 136"/>
              <a:gd name="T69" fmla="*/ 8 h 160"/>
              <a:gd name="T70" fmla="*/ 109 w 136"/>
              <a:gd name="T71" fmla="*/ 15 h 160"/>
              <a:gd name="T72" fmla="*/ 117 w 136"/>
              <a:gd name="T73" fmla="*/ 26 h 160"/>
              <a:gd name="T74" fmla="*/ 130 w 136"/>
              <a:gd name="T75" fmla="*/ 15 h 160"/>
              <a:gd name="T76" fmla="*/ 133 w 136"/>
              <a:gd name="T77" fmla="*/ 155 h 160"/>
              <a:gd name="T78" fmla="*/ 9 w 136"/>
              <a:gd name="T79" fmla="*/ 21 h 160"/>
              <a:gd name="T80" fmla="*/ 14 w 136"/>
              <a:gd name="T81" fmla="*/ 21 h 160"/>
              <a:gd name="T82" fmla="*/ 19 w 136"/>
              <a:gd name="T83" fmla="*/ 108 h 160"/>
              <a:gd name="T84" fmla="*/ 107 w 136"/>
              <a:gd name="T85" fmla="*/ 21 h 160"/>
              <a:gd name="T86" fmla="*/ 49 w 136"/>
              <a:gd name="T87" fmla="*/ 12 h 160"/>
              <a:gd name="T88" fmla="*/ 107 w 136"/>
              <a:gd name="T89" fmla="*/ 119 h 160"/>
              <a:gd name="T90" fmla="*/ 112 w 136"/>
              <a:gd name="T91" fmla="*/ 31 h 160"/>
              <a:gd name="T92" fmla="*/ 117 w 136"/>
              <a:gd name="T93" fmla="*/ 31 h 160"/>
              <a:gd name="T94" fmla="*/ 122 w 136"/>
              <a:gd name="T95" fmla="*/ 155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36" h="160">
                <a:moveTo>
                  <a:pt x="102" y="27"/>
                </a:moveTo>
                <a:cubicBezTo>
                  <a:pt x="102" y="111"/>
                  <a:pt x="102" y="111"/>
                  <a:pt x="102" y="111"/>
                </a:cubicBezTo>
                <a:cubicBezTo>
                  <a:pt x="102" y="112"/>
                  <a:pt x="100" y="114"/>
                  <a:pt x="99" y="114"/>
                </a:cubicBezTo>
                <a:cubicBezTo>
                  <a:pt x="89" y="114"/>
                  <a:pt x="89" y="114"/>
                  <a:pt x="89" y="114"/>
                </a:cubicBezTo>
                <a:cubicBezTo>
                  <a:pt x="87" y="114"/>
                  <a:pt x="86" y="112"/>
                  <a:pt x="86" y="111"/>
                </a:cubicBezTo>
                <a:cubicBezTo>
                  <a:pt x="86" y="110"/>
                  <a:pt x="87" y="108"/>
                  <a:pt x="89" y="108"/>
                </a:cubicBezTo>
                <a:cubicBezTo>
                  <a:pt x="96" y="108"/>
                  <a:pt x="96" y="108"/>
                  <a:pt x="96" y="108"/>
                </a:cubicBezTo>
                <a:cubicBezTo>
                  <a:pt x="96" y="29"/>
                  <a:pt x="96" y="29"/>
                  <a:pt x="96" y="29"/>
                </a:cubicBezTo>
                <a:cubicBezTo>
                  <a:pt x="89" y="27"/>
                  <a:pt x="84" y="23"/>
                  <a:pt x="81" y="21"/>
                </a:cubicBezTo>
                <a:cubicBezTo>
                  <a:pt x="76" y="17"/>
                  <a:pt x="74" y="15"/>
                  <a:pt x="68" y="15"/>
                </a:cubicBezTo>
                <a:cubicBezTo>
                  <a:pt x="62" y="15"/>
                  <a:pt x="60" y="17"/>
                  <a:pt x="55" y="21"/>
                </a:cubicBezTo>
                <a:cubicBezTo>
                  <a:pt x="51" y="23"/>
                  <a:pt x="47" y="27"/>
                  <a:pt x="40" y="29"/>
                </a:cubicBezTo>
                <a:cubicBezTo>
                  <a:pt x="40" y="108"/>
                  <a:pt x="40" y="108"/>
                  <a:pt x="40" y="108"/>
                </a:cubicBezTo>
                <a:cubicBezTo>
                  <a:pt x="78" y="108"/>
                  <a:pt x="78" y="108"/>
                  <a:pt x="78" y="108"/>
                </a:cubicBezTo>
                <a:cubicBezTo>
                  <a:pt x="80" y="108"/>
                  <a:pt x="81" y="110"/>
                  <a:pt x="81" y="111"/>
                </a:cubicBezTo>
                <a:cubicBezTo>
                  <a:pt x="81" y="112"/>
                  <a:pt x="80" y="114"/>
                  <a:pt x="78" y="114"/>
                </a:cubicBezTo>
                <a:cubicBezTo>
                  <a:pt x="37" y="114"/>
                  <a:pt x="37" y="114"/>
                  <a:pt x="37" y="114"/>
                </a:cubicBezTo>
                <a:cubicBezTo>
                  <a:pt x="36" y="114"/>
                  <a:pt x="34" y="112"/>
                  <a:pt x="34" y="111"/>
                </a:cubicBezTo>
                <a:cubicBezTo>
                  <a:pt x="34" y="27"/>
                  <a:pt x="34" y="27"/>
                  <a:pt x="34" y="27"/>
                </a:cubicBezTo>
                <a:cubicBezTo>
                  <a:pt x="34" y="26"/>
                  <a:pt x="35" y="25"/>
                  <a:pt x="36" y="25"/>
                </a:cubicBezTo>
                <a:cubicBezTo>
                  <a:pt x="43" y="23"/>
                  <a:pt x="48" y="19"/>
                  <a:pt x="52" y="17"/>
                </a:cubicBezTo>
                <a:cubicBezTo>
                  <a:pt x="57" y="13"/>
                  <a:pt x="60" y="10"/>
                  <a:pt x="68" y="10"/>
                </a:cubicBezTo>
                <a:cubicBezTo>
                  <a:pt x="76" y="10"/>
                  <a:pt x="79" y="13"/>
                  <a:pt x="84" y="17"/>
                </a:cubicBezTo>
                <a:cubicBezTo>
                  <a:pt x="88" y="19"/>
                  <a:pt x="92" y="23"/>
                  <a:pt x="100" y="25"/>
                </a:cubicBezTo>
                <a:cubicBezTo>
                  <a:pt x="101" y="25"/>
                  <a:pt x="102" y="26"/>
                  <a:pt x="102" y="27"/>
                </a:cubicBezTo>
                <a:close/>
                <a:moveTo>
                  <a:pt x="89" y="46"/>
                </a:moveTo>
                <a:cubicBezTo>
                  <a:pt x="63" y="46"/>
                  <a:pt x="63" y="46"/>
                  <a:pt x="63" y="46"/>
                </a:cubicBezTo>
                <a:cubicBezTo>
                  <a:pt x="61" y="46"/>
                  <a:pt x="60" y="48"/>
                  <a:pt x="60" y="49"/>
                </a:cubicBezTo>
                <a:cubicBezTo>
                  <a:pt x="60" y="50"/>
                  <a:pt x="61" y="52"/>
                  <a:pt x="63" y="52"/>
                </a:cubicBezTo>
                <a:cubicBezTo>
                  <a:pt x="89" y="52"/>
                  <a:pt x="89" y="52"/>
                  <a:pt x="89" y="52"/>
                </a:cubicBezTo>
                <a:cubicBezTo>
                  <a:pt x="90" y="52"/>
                  <a:pt x="91" y="50"/>
                  <a:pt x="91" y="49"/>
                </a:cubicBezTo>
                <a:cubicBezTo>
                  <a:pt x="91" y="48"/>
                  <a:pt x="90" y="46"/>
                  <a:pt x="89" y="46"/>
                </a:cubicBezTo>
                <a:close/>
                <a:moveTo>
                  <a:pt x="52" y="46"/>
                </a:moveTo>
                <a:cubicBezTo>
                  <a:pt x="47" y="46"/>
                  <a:pt x="47" y="46"/>
                  <a:pt x="47" y="46"/>
                </a:cubicBezTo>
                <a:cubicBezTo>
                  <a:pt x="46" y="46"/>
                  <a:pt x="45" y="48"/>
                  <a:pt x="45" y="49"/>
                </a:cubicBezTo>
                <a:cubicBezTo>
                  <a:pt x="45" y="50"/>
                  <a:pt x="46" y="52"/>
                  <a:pt x="47" y="52"/>
                </a:cubicBezTo>
                <a:cubicBezTo>
                  <a:pt x="52" y="52"/>
                  <a:pt x="52" y="52"/>
                  <a:pt x="52" y="52"/>
                </a:cubicBezTo>
                <a:cubicBezTo>
                  <a:pt x="54" y="52"/>
                  <a:pt x="55" y="50"/>
                  <a:pt x="55" y="49"/>
                </a:cubicBezTo>
                <a:cubicBezTo>
                  <a:pt x="55" y="48"/>
                  <a:pt x="54" y="46"/>
                  <a:pt x="52" y="46"/>
                </a:cubicBezTo>
                <a:close/>
                <a:moveTo>
                  <a:pt x="89" y="36"/>
                </a:moveTo>
                <a:cubicBezTo>
                  <a:pt x="47" y="36"/>
                  <a:pt x="47" y="36"/>
                  <a:pt x="47" y="36"/>
                </a:cubicBezTo>
                <a:cubicBezTo>
                  <a:pt x="46" y="36"/>
                  <a:pt x="45" y="37"/>
                  <a:pt x="45" y="39"/>
                </a:cubicBezTo>
                <a:cubicBezTo>
                  <a:pt x="45" y="40"/>
                  <a:pt x="46" y="41"/>
                  <a:pt x="47" y="41"/>
                </a:cubicBezTo>
                <a:cubicBezTo>
                  <a:pt x="89" y="41"/>
                  <a:pt x="89" y="41"/>
                  <a:pt x="89" y="41"/>
                </a:cubicBezTo>
                <a:cubicBezTo>
                  <a:pt x="90" y="41"/>
                  <a:pt x="91" y="40"/>
                  <a:pt x="91" y="39"/>
                </a:cubicBezTo>
                <a:cubicBezTo>
                  <a:pt x="91" y="37"/>
                  <a:pt x="90" y="36"/>
                  <a:pt x="89" y="36"/>
                </a:cubicBezTo>
                <a:close/>
                <a:moveTo>
                  <a:pt x="89" y="57"/>
                </a:moveTo>
                <a:cubicBezTo>
                  <a:pt x="47" y="57"/>
                  <a:pt x="47" y="57"/>
                  <a:pt x="47" y="57"/>
                </a:cubicBezTo>
                <a:cubicBezTo>
                  <a:pt x="46" y="57"/>
                  <a:pt x="45" y="58"/>
                  <a:pt x="45" y="59"/>
                </a:cubicBezTo>
                <a:cubicBezTo>
                  <a:pt x="45" y="61"/>
                  <a:pt x="46" y="62"/>
                  <a:pt x="47" y="62"/>
                </a:cubicBezTo>
                <a:cubicBezTo>
                  <a:pt x="89" y="62"/>
                  <a:pt x="89" y="62"/>
                  <a:pt x="89" y="62"/>
                </a:cubicBezTo>
                <a:cubicBezTo>
                  <a:pt x="90" y="62"/>
                  <a:pt x="91" y="61"/>
                  <a:pt x="91" y="59"/>
                </a:cubicBezTo>
                <a:cubicBezTo>
                  <a:pt x="91" y="58"/>
                  <a:pt x="90" y="57"/>
                  <a:pt x="89" y="57"/>
                </a:cubicBezTo>
                <a:close/>
                <a:moveTo>
                  <a:pt x="89" y="67"/>
                </a:moveTo>
                <a:cubicBezTo>
                  <a:pt x="47" y="67"/>
                  <a:pt x="47" y="67"/>
                  <a:pt x="47" y="67"/>
                </a:cubicBezTo>
                <a:cubicBezTo>
                  <a:pt x="46" y="67"/>
                  <a:pt x="45" y="68"/>
                  <a:pt x="45" y="70"/>
                </a:cubicBezTo>
                <a:cubicBezTo>
                  <a:pt x="45" y="71"/>
                  <a:pt x="46" y="72"/>
                  <a:pt x="47" y="72"/>
                </a:cubicBezTo>
                <a:cubicBezTo>
                  <a:pt x="89" y="72"/>
                  <a:pt x="89" y="72"/>
                  <a:pt x="89" y="72"/>
                </a:cubicBezTo>
                <a:cubicBezTo>
                  <a:pt x="90" y="72"/>
                  <a:pt x="91" y="71"/>
                  <a:pt x="91" y="70"/>
                </a:cubicBezTo>
                <a:cubicBezTo>
                  <a:pt x="91" y="68"/>
                  <a:pt x="90" y="67"/>
                  <a:pt x="89" y="67"/>
                </a:cubicBezTo>
                <a:close/>
                <a:moveTo>
                  <a:pt x="89" y="77"/>
                </a:moveTo>
                <a:cubicBezTo>
                  <a:pt x="47" y="77"/>
                  <a:pt x="47" y="77"/>
                  <a:pt x="47" y="77"/>
                </a:cubicBezTo>
                <a:cubicBezTo>
                  <a:pt x="46" y="77"/>
                  <a:pt x="45" y="79"/>
                  <a:pt x="45" y="80"/>
                </a:cubicBezTo>
                <a:cubicBezTo>
                  <a:pt x="45" y="81"/>
                  <a:pt x="46" y="83"/>
                  <a:pt x="47" y="83"/>
                </a:cubicBezTo>
                <a:cubicBezTo>
                  <a:pt x="89" y="83"/>
                  <a:pt x="89" y="83"/>
                  <a:pt x="89" y="83"/>
                </a:cubicBezTo>
                <a:cubicBezTo>
                  <a:pt x="90" y="83"/>
                  <a:pt x="91" y="81"/>
                  <a:pt x="91" y="80"/>
                </a:cubicBezTo>
                <a:cubicBezTo>
                  <a:pt x="91" y="79"/>
                  <a:pt x="90" y="77"/>
                  <a:pt x="89" y="77"/>
                </a:cubicBezTo>
                <a:close/>
                <a:moveTo>
                  <a:pt x="78" y="88"/>
                </a:moveTo>
                <a:cubicBezTo>
                  <a:pt x="58" y="88"/>
                  <a:pt x="58" y="88"/>
                  <a:pt x="58" y="88"/>
                </a:cubicBezTo>
                <a:cubicBezTo>
                  <a:pt x="56" y="88"/>
                  <a:pt x="55" y="89"/>
                  <a:pt x="55" y="90"/>
                </a:cubicBezTo>
                <a:cubicBezTo>
                  <a:pt x="55" y="92"/>
                  <a:pt x="56" y="93"/>
                  <a:pt x="58" y="93"/>
                </a:cubicBezTo>
                <a:cubicBezTo>
                  <a:pt x="78" y="93"/>
                  <a:pt x="78" y="93"/>
                  <a:pt x="78" y="93"/>
                </a:cubicBezTo>
                <a:cubicBezTo>
                  <a:pt x="80" y="93"/>
                  <a:pt x="81" y="92"/>
                  <a:pt x="81" y="90"/>
                </a:cubicBezTo>
                <a:cubicBezTo>
                  <a:pt x="81" y="89"/>
                  <a:pt x="80" y="88"/>
                  <a:pt x="78" y="88"/>
                </a:cubicBezTo>
                <a:close/>
                <a:moveTo>
                  <a:pt x="136" y="157"/>
                </a:moveTo>
                <a:cubicBezTo>
                  <a:pt x="136" y="159"/>
                  <a:pt x="135" y="160"/>
                  <a:pt x="133" y="160"/>
                </a:cubicBezTo>
                <a:cubicBezTo>
                  <a:pt x="116" y="160"/>
                  <a:pt x="116" y="160"/>
                  <a:pt x="116" y="160"/>
                </a:cubicBezTo>
                <a:cubicBezTo>
                  <a:pt x="115" y="160"/>
                  <a:pt x="114" y="159"/>
                  <a:pt x="114" y="157"/>
                </a:cubicBezTo>
                <a:cubicBezTo>
                  <a:pt x="114" y="156"/>
                  <a:pt x="115" y="155"/>
                  <a:pt x="116" y="155"/>
                </a:cubicBezTo>
                <a:cubicBezTo>
                  <a:pt x="117" y="155"/>
                  <a:pt x="117" y="155"/>
                  <a:pt x="117" y="155"/>
                </a:cubicBezTo>
                <a:cubicBezTo>
                  <a:pt x="117" y="114"/>
                  <a:pt x="117" y="114"/>
                  <a:pt x="117" y="114"/>
                </a:cubicBezTo>
                <a:cubicBezTo>
                  <a:pt x="112" y="114"/>
                  <a:pt x="112" y="114"/>
                  <a:pt x="112" y="114"/>
                </a:cubicBezTo>
                <a:cubicBezTo>
                  <a:pt x="112" y="121"/>
                  <a:pt x="112" y="121"/>
                  <a:pt x="112" y="121"/>
                </a:cubicBezTo>
                <a:cubicBezTo>
                  <a:pt x="112" y="123"/>
                  <a:pt x="111" y="124"/>
                  <a:pt x="109" y="124"/>
                </a:cubicBezTo>
                <a:cubicBezTo>
                  <a:pt x="27" y="124"/>
                  <a:pt x="27" y="124"/>
                  <a:pt x="27" y="124"/>
                </a:cubicBezTo>
                <a:cubicBezTo>
                  <a:pt x="25" y="124"/>
                  <a:pt x="24" y="123"/>
                  <a:pt x="24" y="121"/>
                </a:cubicBezTo>
                <a:cubicBezTo>
                  <a:pt x="24" y="114"/>
                  <a:pt x="24" y="114"/>
                  <a:pt x="24" y="114"/>
                </a:cubicBezTo>
                <a:cubicBezTo>
                  <a:pt x="19" y="114"/>
                  <a:pt x="19" y="114"/>
                  <a:pt x="19" y="114"/>
                </a:cubicBezTo>
                <a:cubicBezTo>
                  <a:pt x="19" y="155"/>
                  <a:pt x="19" y="155"/>
                  <a:pt x="19" y="155"/>
                </a:cubicBezTo>
                <a:cubicBezTo>
                  <a:pt x="20" y="155"/>
                  <a:pt x="20" y="155"/>
                  <a:pt x="20" y="155"/>
                </a:cubicBezTo>
                <a:cubicBezTo>
                  <a:pt x="21" y="155"/>
                  <a:pt x="22" y="156"/>
                  <a:pt x="22" y="157"/>
                </a:cubicBezTo>
                <a:cubicBezTo>
                  <a:pt x="22" y="159"/>
                  <a:pt x="21" y="160"/>
                  <a:pt x="20" y="160"/>
                </a:cubicBezTo>
                <a:cubicBezTo>
                  <a:pt x="3" y="160"/>
                  <a:pt x="3" y="160"/>
                  <a:pt x="3" y="160"/>
                </a:cubicBezTo>
                <a:cubicBezTo>
                  <a:pt x="1" y="160"/>
                  <a:pt x="0" y="159"/>
                  <a:pt x="0" y="157"/>
                </a:cubicBezTo>
                <a:cubicBezTo>
                  <a:pt x="0" y="156"/>
                  <a:pt x="1" y="155"/>
                  <a:pt x="3" y="155"/>
                </a:cubicBezTo>
                <a:cubicBezTo>
                  <a:pt x="3" y="155"/>
                  <a:pt x="3" y="155"/>
                  <a:pt x="3" y="155"/>
                </a:cubicBezTo>
                <a:cubicBezTo>
                  <a:pt x="3" y="18"/>
                  <a:pt x="3" y="18"/>
                  <a:pt x="3" y="18"/>
                </a:cubicBezTo>
                <a:cubicBezTo>
                  <a:pt x="3" y="17"/>
                  <a:pt x="5" y="15"/>
                  <a:pt x="6" y="15"/>
                </a:cubicBezTo>
                <a:cubicBezTo>
                  <a:pt x="16" y="15"/>
                  <a:pt x="16" y="15"/>
                  <a:pt x="16" y="15"/>
                </a:cubicBezTo>
                <a:cubicBezTo>
                  <a:pt x="18" y="15"/>
                  <a:pt x="19" y="17"/>
                  <a:pt x="19" y="18"/>
                </a:cubicBezTo>
                <a:cubicBezTo>
                  <a:pt x="19" y="26"/>
                  <a:pt x="19" y="26"/>
                  <a:pt x="19" y="26"/>
                </a:cubicBezTo>
                <a:cubicBezTo>
                  <a:pt x="24" y="26"/>
                  <a:pt x="24" y="26"/>
                  <a:pt x="24" y="26"/>
                </a:cubicBezTo>
                <a:cubicBezTo>
                  <a:pt x="24" y="18"/>
                  <a:pt x="24" y="18"/>
                  <a:pt x="24" y="18"/>
                </a:cubicBezTo>
                <a:cubicBezTo>
                  <a:pt x="24" y="17"/>
                  <a:pt x="25" y="15"/>
                  <a:pt x="27" y="15"/>
                </a:cubicBezTo>
                <a:cubicBezTo>
                  <a:pt x="36" y="15"/>
                  <a:pt x="41" y="12"/>
                  <a:pt x="46" y="8"/>
                </a:cubicBezTo>
                <a:cubicBezTo>
                  <a:pt x="51" y="4"/>
                  <a:pt x="57" y="0"/>
                  <a:pt x="68" y="0"/>
                </a:cubicBezTo>
                <a:cubicBezTo>
                  <a:pt x="79" y="0"/>
                  <a:pt x="85" y="4"/>
                  <a:pt x="90" y="8"/>
                </a:cubicBezTo>
                <a:cubicBezTo>
                  <a:pt x="95" y="12"/>
                  <a:pt x="100" y="15"/>
                  <a:pt x="109" y="15"/>
                </a:cubicBezTo>
                <a:cubicBezTo>
                  <a:pt x="111" y="15"/>
                  <a:pt x="112" y="17"/>
                  <a:pt x="112" y="18"/>
                </a:cubicBezTo>
                <a:cubicBezTo>
                  <a:pt x="112" y="26"/>
                  <a:pt x="112" y="26"/>
                  <a:pt x="112" y="26"/>
                </a:cubicBezTo>
                <a:cubicBezTo>
                  <a:pt x="117" y="26"/>
                  <a:pt x="117" y="26"/>
                  <a:pt x="117" y="26"/>
                </a:cubicBezTo>
                <a:cubicBezTo>
                  <a:pt x="117" y="18"/>
                  <a:pt x="117" y="18"/>
                  <a:pt x="117" y="18"/>
                </a:cubicBezTo>
                <a:cubicBezTo>
                  <a:pt x="117" y="17"/>
                  <a:pt x="118" y="15"/>
                  <a:pt x="120" y="15"/>
                </a:cubicBezTo>
                <a:cubicBezTo>
                  <a:pt x="130" y="15"/>
                  <a:pt x="130" y="15"/>
                  <a:pt x="130" y="15"/>
                </a:cubicBezTo>
                <a:cubicBezTo>
                  <a:pt x="131" y="15"/>
                  <a:pt x="132" y="17"/>
                  <a:pt x="132" y="18"/>
                </a:cubicBezTo>
                <a:cubicBezTo>
                  <a:pt x="132" y="155"/>
                  <a:pt x="132" y="155"/>
                  <a:pt x="132" y="155"/>
                </a:cubicBezTo>
                <a:cubicBezTo>
                  <a:pt x="133" y="155"/>
                  <a:pt x="133" y="155"/>
                  <a:pt x="133" y="155"/>
                </a:cubicBezTo>
                <a:cubicBezTo>
                  <a:pt x="135" y="155"/>
                  <a:pt x="136" y="156"/>
                  <a:pt x="136" y="157"/>
                </a:cubicBezTo>
                <a:close/>
                <a:moveTo>
                  <a:pt x="14" y="21"/>
                </a:moveTo>
                <a:cubicBezTo>
                  <a:pt x="9" y="21"/>
                  <a:pt x="9" y="21"/>
                  <a:pt x="9" y="21"/>
                </a:cubicBezTo>
                <a:cubicBezTo>
                  <a:pt x="9" y="155"/>
                  <a:pt x="9" y="155"/>
                  <a:pt x="9" y="155"/>
                </a:cubicBezTo>
                <a:cubicBezTo>
                  <a:pt x="14" y="155"/>
                  <a:pt x="14" y="155"/>
                  <a:pt x="14" y="155"/>
                </a:cubicBezTo>
                <a:lnTo>
                  <a:pt x="14" y="21"/>
                </a:lnTo>
                <a:close/>
                <a:moveTo>
                  <a:pt x="24" y="31"/>
                </a:moveTo>
                <a:cubicBezTo>
                  <a:pt x="19" y="31"/>
                  <a:pt x="19" y="31"/>
                  <a:pt x="19" y="31"/>
                </a:cubicBezTo>
                <a:cubicBezTo>
                  <a:pt x="19" y="108"/>
                  <a:pt x="19" y="108"/>
                  <a:pt x="19" y="108"/>
                </a:cubicBezTo>
                <a:cubicBezTo>
                  <a:pt x="24" y="108"/>
                  <a:pt x="24" y="108"/>
                  <a:pt x="24" y="108"/>
                </a:cubicBezTo>
                <a:lnTo>
                  <a:pt x="24" y="31"/>
                </a:lnTo>
                <a:close/>
                <a:moveTo>
                  <a:pt x="107" y="21"/>
                </a:moveTo>
                <a:cubicBezTo>
                  <a:pt x="97" y="20"/>
                  <a:pt x="92" y="16"/>
                  <a:pt x="87" y="12"/>
                </a:cubicBezTo>
                <a:cubicBezTo>
                  <a:pt x="82" y="9"/>
                  <a:pt x="77" y="5"/>
                  <a:pt x="68" y="5"/>
                </a:cubicBezTo>
                <a:cubicBezTo>
                  <a:pt x="58" y="5"/>
                  <a:pt x="54" y="9"/>
                  <a:pt x="49" y="12"/>
                </a:cubicBezTo>
                <a:cubicBezTo>
                  <a:pt x="44" y="16"/>
                  <a:pt x="39" y="20"/>
                  <a:pt x="29" y="21"/>
                </a:cubicBezTo>
                <a:cubicBezTo>
                  <a:pt x="29" y="119"/>
                  <a:pt x="29" y="119"/>
                  <a:pt x="29" y="119"/>
                </a:cubicBezTo>
                <a:cubicBezTo>
                  <a:pt x="107" y="119"/>
                  <a:pt x="107" y="119"/>
                  <a:pt x="107" y="119"/>
                </a:cubicBezTo>
                <a:lnTo>
                  <a:pt x="107" y="21"/>
                </a:lnTo>
                <a:close/>
                <a:moveTo>
                  <a:pt x="117" y="31"/>
                </a:moveTo>
                <a:cubicBezTo>
                  <a:pt x="112" y="31"/>
                  <a:pt x="112" y="31"/>
                  <a:pt x="112" y="31"/>
                </a:cubicBezTo>
                <a:cubicBezTo>
                  <a:pt x="112" y="108"/>
                  <a:pt x="112" y="108"/>
                  <a:pt x="112" y="108"/>
                </a:cubicBezTo>
                <a:cubicBezTo>
                  <a:pt x="117" y="108"/>
                  <a:pt x="117" y="108"/>
                  <a:pt x="117" y="108"/>
                </a:cubicBezTo>
                <a:lnTo>
                  <a:pt x="117" y="31"/>
                </a:lnTo>
                <a:close/>
                <a:moveTo>
                  <a:pt x="127" y="21"/>
                </a:moveTo>
                <a:cubicBezTo>
                  <a:pt x="122" y="21"/>
                  <a:pt x="122" y="21"/>
                  <a:pt x="122" y="21"/>
                </a:cubicBezTo>
                <a:cubicBezTo>
                  <a:pt x="122" y="155"/>
                  <a:pt x="122" y="155"/>
                  <a:pt x="122" y="155"/>
                </a:cubicBezTo>
                <a:cubicBezTo>
                  <a:pt x="127" y="155"/>
                  <a:pt x="127" y="155"/>
                  <a:pt x="127" y="155"/>
                </a:cubicBezTo>
                <a:lnTo>
                  <a:pt x="127" y="2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89" name="Freeform 488">
            <a:extLst>
              <a:ext uri="{FF2B5EF4-FFF2-40B4-BE49-F238E27FC236}">
                <a16:creationId xmlns:a16="http://schemas.microsoft.com/office/drawing/2014/main" xmlns="" id="{82EF22E1-6CCF-488B-88C5-7FED670AB54B}"/>
              </a:ext>
            </a:extLst>
          </p:cNvPr>
          <p:cNvSpPr>
            <a:spLocks noEditPoints="1"/>
          </p:cNvSpPr>
          <p:nvPr/>
        </p:nvSpPr>
        <p:spPr bwMode="auto">
          <a:xfrm>
            <a:off x="4391025" y="1700213"/>
            <a:ext cx="546100" cy="336550"/>
          </a:xfrm>
          <a:custGeom>
            <a:avLst/>
            <a:gdLst>
              <a:gd name="T0" fmla="*/ 3 w 160"/>
              <a:gd name="T1" fmla="*/ 0 h 98"/>
              <a:gd name="T2" fmla="*/ 0 w 160"/>
              <a:gd name="T3" fmla="*/ 95 h 98"/>
              <a:gd name="T4" fmla="*/ 157 w 160"/>
              <a:gd name="T5" fmla="*/ 98 h 98"/>
              <a:gd name="T6" fmla="*/ 160 w 160"/>
              <a:gd name="T7" fmla="*/ 3 h 98"/>
              <a:gd name="T8" fmla="*/ 155 w 160"/>
              <a:gd name="T9" fmla="*/ 93 h 98"/>
              <a:gd name="T10" fmla="*/ 5 w 160"/>
              <a:gd name="T11" fmla="*/ 5 h 98"/>
              <a:gd name="T12" fmla="*/ 155 w 160"/>
              <a:gd name="T13" fmla="*/ 93 h 98"/>
              <a:gd name="T14" fmla="*/ 137 w 160"/>
              <a:gd name="T15" fmla="*/ 57 h 98"/>
              <a:gd name="T16" fmla="*/ 126 w 160"/>
              <a:gd name="T17" fmla="*/ 48 h 98"/>
              <a:gd name="T18" fmla="*/ 114 w 160"/>
              <a:gd name="T19" fmla="*/ 56 h 98"/>
              <a:gd name="T20" fmla="*/ 97 w 160"/>
              <a:gd name="T21" fmla="*/ 56 h 98"/>
              <a:gd name="T22" fmla="*/ 85 w 160"/>
              <a:gd name="T23" fmla="*/ 48 h 98"/>
              <a:gd name="T24" fmla="*/ 73 w 160"/>
              <a:gd name="T25" fmla="*/ 56 h 98"/>
              <a:gd name="T26" fmla="*/ 83 w 160"/>
              <a:gd name="T27" fmla="*/ 42 h 98"/>
              <a:gd name="T28" fmla="*/ 95 w 160"/>
              <a:gd name="T29" fmla="*/ 51 h 98"/>
              <a:gd name="T30" fmla="*/ 108 w 160"/>
              <a:gd name="T31" fmla="*/ 42 h 98"/>
              <a:gd name="T32" fmla="*/ 125 w 160"/>
              <a:gd name="T33" fmla="*/ 42 h 98"/>
              <a:gd name="T34" fmla="*/ 139 w 160"/>
              <a:gd name="T35" fmla="*/ 52 h 98"/>
              <a:gd name="T36" fmla="*/ 66 w 160"/>
              <a:gd name="T37" fmla="*/ 56 h 98"/>
              <a:gd name="T38" fmla="*/ 63 w 160"/>
              <a:gd name="T39" fmla="*/ 56 h 98"/>
              <a:gd name="T40" fmla="*/ 46 w 160"/>
              <a:gd name="T41" fmla="*/ 56 h 98"/>
              <a:gd name="T42" fmla="*/ 34 w 160"/>
              <a:gd name="T43" fmla="*/ 48 h 98"/>
              <a:gd name="T44" fmla="*/ 21 w 160"/>
              <a:gd name="T45" fmla="*/ 56 h 98"/>
              <a:gd name="T46" fmla="*/ 32 w 160"/>
              <a:gd name="T47" fmla="*/ 42 h 98"/>
              <a:gd name="T48" fmla="*/ 44 w 160"/>
              <a:gd name="T49" fmla="*/ 51 h 98"/>
              <a:gd name="T50" fmla="*/ 56 w 160"/>
              <a:gd name="T51" fmla="*/ 42 h 98"/>
              <a:gd name="T52" fmla="*/ 66 w 160"/>
              <a:gd name="T53" fmla="*/ 56 h 98"/>
              <a:gd name="T54" fmla="*/ 150 w 160"/>
              <a:gd name="T55" fmla="*/ 75 h 98"/>
              <a:gd name="T56" fmla="*/ 139 w 160"/>
              <a:gd name="T57" fmla="*/ 85 h 98"/>
              <a:gd name="T58" fmla="*/ 44 w 160"/>
              <a:gd name="T59" fmla="*/ 88 h 98"/>
              <a:gd name="T60" fmla="*/ 44 w 160"/>
              <a:gd name="T61" fmla="*/ 83 h 98"/>
              <a:gd name="T62" fmla="*/ 145 w 160"/>
              <a:gd name="T63" fmla="*/ 73 h 98"/>
              <a:gd name="T64" fmla="*/ 134 w 160"/>
              <a:gd name="T65" fmla="*/ 15 h 98"/>
              <a:gd name="T66" fmla="*/ 15 w 160"/>
              <a:gd name="T67" fmla="*/ 26 h 98"/>
              <a:gd name="T68" fmla="*/ 26 w 160"/>
              <a:gd name="T69" fmla="*/ 83 h 98"/>
              <a:gd name="T70" fmla="*/ 36 w 160"/>
              <a:gd name="T71" fmla="*/ 85 h 98"/>
              <a:gd name="T72" fmla="*/ 23 w 160"/>
              <a:gd name="T73" fmla="*/ 88 h 98"/>
              <a:gd name="T74" fmla="*/ 13 w 160"/>
              <a:gd name="T75" fmla="*/ 77 h 98"/>
              <a:gd name="T76" fmla="*/ 10 w 160"/>
              <a:gd name="T77" fmla="*/ 23 h 98"/>
              <a:gd name="T78" fmla="*/ 21 w 160"/>
              <a:gd name="T79" fmla="*/ 13 h 98"/>
              <a:gd name="T80" fmla="*/ 137 w 160"/>
              <a:gd name="T81" fmla="*/ 10 h 98"/>
              <a:gd name="T82" fmla="*/ 147 w 160"/>
              <a:gd name="T83" fmla="*/ 21 h 98"/>
              <a:gd name="T84" fmla="*/ 108 w 160"/>
              <a:gd name="T85" fmla="*/ 34 h 98"/>
              <a:gd name="T86" fmla="*/ 54 w 160"/>
              <a:gd name="T87" fmla="*/ 36 h 98"/>
              <a:gd name="T88" fmla="*/ 54 w 160"/>
              <a:gd name="T89" fmla="*/ 31 h 98"/>
              <a:gd name="T90" fmla="*/ 108 w 160"/>
              <a:gd name="T91" fmla="*/ 34 h 98"/>
              <a:gd name="T92" fmla="*/ 150 w 160"/>
              <a:gd name="T93" fmla="*/ 13 h 98"/>
              <a:gd name="T94" fmla="*/ 145 w 160"/>
              <a:gd name="T95" fmla="*/ 13 h 98"/>
              <a:gd name="T96" fmla="*/ 13 w 160"/>
              <a:gd name="T97" fmla="*/ 10 h 98"/>
              <a:gd name="T98" fmla="*/ 13 w 160"/>
              <a:gd name="T99" fmla="*/ 15 h 98"/>
              <a:gd name="T100" fmla="*/ 13 w 160"/>
              <a:gd name="T101" fmla="*/ 10 h 98"/>
              <a:gd name="T102" fmla="*/ 15 w 160"/>
              <a:gd name="T103" fmla="*/ 85 h 98"/>
              <a:gd name="T104" fmla="*/ 10 w 160"/>
              <a:gd name="T105" fmla="*/ 85 h 98"/>
              <a:gd name="T106" fmla="*/ 147 w 160"/>
              <a:gd name="T107" fmla="*/ 83 h 98"/>
              <a:gd name="T108" fmla="*/ 147 w 160"/>
              <a:gd name="T109" fmla="*/ 88 h 98"/>
              <a:gd name="T110" fmla="*/ 147 w 160"/>
              <a:gd name="T111" fmla="*/ 83 h 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60" h="98">
                <a:moveTo>
                  <a:pt x="157" y="0"/>
                </a:moveTo>
                <a:cubicBezTo>
                  <a:pt x="3" y="0"/>
                  <a:pt x="3" y="0"/>
                  <a:pt x="3" y="0"/>
                </a:cubicBezTo>
                <a:cubicBezTo>
                  <a:pt x="1" y="0"/>
                  <a:pt x="0" y="1"/>
                  <a:pt x="0" y="3"/>
                </a:cubicBezTo>
                <a:cubicBezTo>
                  <a:pt x="0" y="95"/>
                  <a:pt x="0" y="95"/>
                  <a:pt x="0" y="95"/>
                </a:cubicBezTo>
                <a:cubicBezTo>
                  <a:pt x="0" y="97"/>
                  <a:pt x="1" y="98"/>
                  <a:pt x="3" y="98"/>
                </a:cubicBezTo>
                <a:cubicBezTo>
                  <a:pt x="157" y="98"/>
                  <a:pt x="157" y="98"/>
                  <a:pt x="157" y="98"/>
                </a:cubicBezTo>
                <a:cubicBezTo>
                  <a:pt x="159" y="98"/>
                  <a:pt x="160" y="97"/>
                  <a:pt x="160" y="95"/>
                </a:cubicBezTo>
                <a:cubicBezTo>
                  <a:pt x="160" y="3"/>
                  <a:pt x="160" y="3"/>
                  <a:pt x="160" y="3"/>
                </a:cubicBezTo>
                <a:cubicBezTo>
                  <a:pt x="160" y="1"/>
                  <a:pt x="159" y="0"/>
                  <a:pt x="157" y="0"/>
                </a:cubicBezTo>
                <a:close/>
                <a:moveTo>
                  <a:pt x="155" y="93"/>
                </a:moveTo>
                <a:cubicBezTo>
                  <a:pt x="5" y="93"/>
                  <a:pt x="5" y="93"/>
                  <a:pt x="5" y="93"/>
                </a:cubicBezTo>
                <a:cubicBezTo>
                  <a:pt x="5" y="5"/>
                  <a:pt x="5" y="5"/>
                  <a:pt x="5" y="5"/>
                </a:cubicBezTo>
                <a:cubicBezTo>
                  <a:pt x="155" y="5"/>
                  <a:pt x="155" y="5"/>
                  <a:pt x="155" y="5"/>
                </a:cubicBezTo>
                <a:lnTo>
                  <a:pt x="155" y="93"/>
                </a:lnTo>
                <a:close/>
                <a:moveTo>
                  <a:pt x="139" y="56"/>
                </a:moveTo>
                <a:cubicBezTo>
                  <a:pt x="138" y="57"/>
                  <a:pt x="137" y="57"/>
                  <a:pt x="137" y="57"/>
                </a:cubicBezTo>
                <a:cubicBezTo>
                  <a:pt x="136" y="57"/>
                  <a:pt x="135" y="57"/>
                  <a:pt x="135" y="56"/>
                </a:cubicBezTo>
                <a:cubicBezTo>
                  <a:pt x="126" y="48"/>
                  <a:pt x="126" y="48"/>
                  <a:pt x="126" y="48"/>
                </a:cubicBezTo>
                <a:cubicBezTo>
                  <a:pt x="118" y="56"/>
                  <a:pt x="118" y="56"/>
                  <a:pt x="118" y="56"/>
                </a:cubicBezTo>
                <a:cubicBezTo>
                  <a:pt x="117" y="57"/>
                  <a:pt x="115" y="57"/>
                  <a:pt x="114" y="56"/>
                </a:cubicBezTo>
                <a:cubicBezTo>
                  <a:pt x="106" y="48"/>
                  <a:pt x="106" y="48"/>
                  <a:pt x="106" y="48"/>
                </a:cubicBezTo>
                <a:cubicBezTo>
                  <a:pt x="97" y="56"/>
                  <a:pt x="97" y="56"/>
                  <a:pt x="97" y="56"/>
                </a:cubicBezTo>
                <a:cubicBezTo>
                  <a:pt x="96" y="57"/>
                  <a:pt x="95" y="57"/>
                  <a:pt x="94" y="56"/>
                </a:cubicBezTo>
                <a:cubicBezTo>
                  <a:pt x="85" y="48"/>
                  <a:pt x="85" y="48"/>
                  <a:pt x="85" y="48"/>
                </a:cubicBezTo>
                <a:cubicBezTo>
                  <a:pt x="77" y="56"/>
                  <a:pt x="77" y="56"/>
                  <a:pt x="77" y="56"/>
                </a:cubicBezTo>
                <a:cubicBezTo>
                  <a:pt x="76" y="57"/>
                  <a:pt x="74" y="57"/>
                  <a:pt x="73" y="56"/>
                </a:cubicBezTo>
                <a:cubicBezTo>
                  <a:pt x="72" y="55"/>
                  <a:pt x="72" y="53"/>
                  <a:pt x="73" y="52"/>
                </a:cubicBezTo>
                <a:cubicBezTo>
                  <a:pt x="83" y="42"/>
                  <a:pt x="83" y="42"/>
                  <a:pt x="83" y="42"/>
                </a:cubicBezTo>
                <a:cubicBezTo>
                  <a:pt x="84" y="41"/>
                  <a:pt x="86" y="41"/>
                  <a:pt x="87" y="42"/>
                </a:cubicBezTo>
                <a:cubicBezTo>
                  <a:pt x="95" y="51"/>
                  <a:pt x="95" y="51"/>
                  <a:pt x="95" y="51"/>
                </a:cubicBezTo>
                <a:cubicBezTo>
                  <a:pt x="104" y="42"/>
                  <a:pt x="104" y="42"/>
                  <a:pt x="104" y="42"/>
                </a:cubicBezTo>
                <a:cubicBezTo>
                  <a:pt x="105" y="41"/>
                  <a:pt x="107" y="41"/>
                  <a:pt x="108" y="42"/>
                </a:cubicBezTo>
                <a:cubicBezTo>
                  <a:pt x="116" y="51"/>
                  <a:pt x="116" y="51"/>
                  <a:pt x="116" y="51"/>
                </a:cubicBezTo>
                <a:cubicBezTo>
                  <a:pt x="125" y="42"/>
                  <a:pt x="125" y="42"/>
                  <a:pt x="125" y="42"/>
                </a:cubicBezTo>
                <a:cubicBezTo>
                  <a:pt x="126" y="41"/>
                  <a:pt x="127" y="41"/>
                  <a:pt x="128" y="42"/>
                </a:cubicBezTo>
                <a:cubicBezTo>
                  <a:pt x="139" y="52"/>
                  <a:pt x="139" y="52"/>
                  <a:pt x="139" y="52"/>
                </a:cubicBezTo>
                <a:cubicBezTo>
                  <a:pt x="140" y="53"/>
                  <a:pt x="140" y="55"/>
                  <a:pt x="139" y="56"/>
                </a:cubicBezTo>
                <a:close/>
                <a:moveTo>
                  <a:pt x="66" y="56"/>
                </a:moveTo>
                <a:cubicBezTo>
                  <a:pt x="66" y="57"/>
                  <a:pt x="65" y="57"/>
                  <a:pt x="65" y="57"/>
                </a:cubicBezTo>
                <a:cubicBezTo>
                  <a:pt x="64" y="57"/>
                  <a:pt x="63" y="57"/>
                  <a:pt x="63" y="56"/>
                </a:cubicBezTo>
                <a:cubicBezTo>
                  <a:pt x="54" y="48"/>
                  <a:pt x="54" y="48"/>
                  <a:pt x="54" y="48"/>
                </a:cubicBezTo>
                <a:cubicBezTo>
                  <a:pt x="46" y="56"/>
                  <a:pt x="46" y="56"/>
                  <a:pt x="46" y="56"/>
                </a:cubicBezTo>
                <a:cubicBezTo>
                  <a:pt x="45" y="57"/>
                  <a:pt x="43" y="57"/>
                  <a:pt x="42" y="56"/>
                </a:cubicBezTo>
                <a:cubicBezTo>
                  <a:pt x="34" y="48"/>
                  <a:pt x="34" y="48"/>
                  <a:pt x="34" y="48"/>
                </a:cubicBezTo>
                <a:cubicBezTo>
                  <a:pt x="25" y="56"/>
                  <a:pt x="25" y="56"/>
                  <a:pt x="25" y="56"/>
                </a:cubicBezTo>
                <a:cubicBezTo>
                  <a:pt x="24" y="57"/>
                  <a:pt x="22" y="57"/>
                  <a:pt x="21" y="56"/>
                </a:cubicBezTo>
                <a:cubicBezTo>
                  <a:pt x="20" y="55"/>
                  <a:pt x="20" y="53"/>
                  <a:pt x="21" y="52"/>
                </a:cubicBezTo>
                <a:cubicBezTo>
                  <a:pt x="32" y="42"/>
                  <a:pt x="32" y="42"/>
                  <a:pt x="32" y="42"/>
                </a:cubicBezTo>
                <a:cubicBezTo>
                  <a:pt x="33" y="41"/>
                  <a:pt x="34" y="41"/>
                  <a:pt x="35" y="42"/>
                </a:cubicBezTo>
                <a:cubicBezTo>
                  <a:pt x="44" y="51"/>
                  <a:pt x="44" y="51"/>
                  <a:pt x="44" y="51"/>
                </a:cubicBezTo>
                <a:cubicBezTo>
                  <a:pt x="52" y="42"/>
                  <a:pt x="52" y="42"/>
                  <a:pt x="52" y="42"/>
                </a:cubicBezTo>
                <a:cubicBezTo>
                  <a:pt x="53" y="41"/>
                  <a:pt x="55" y="41"/>
                  <a:pt x="56" y="42"/>
                </a:cubicBezTo>
                <a:cubicBezTo>
                  <a:pt x="66" y="52"/>
                  <a:pt x="66" y="52"/>
                  <a:pt x="66" y="52"/>
                </a:cubicBezTo>
                <a:cubicBezTo>
                  <a:pt x="67" y="53"/>
                  <a:pt x="67" y="55"/>
                  <a:pt x="66" y="56"/>
                </a:cubicBezTo>
                <a:close/>
                <a:moveTo>
                  <a:pt x="150" y="23"/>
                </a:moveTo>
                <a:cubicBezTo>
                  <a:pt x="150" y="75"/>
                  <a:pt x="150" y="75"/>
                  <a:pt x="150" y="75"/>
                </a:cubicBezTo>
                <a:cubicBezTo>
                  <a:pt x="150" y="76"/>
                  <a:pt x="149" y="77"/>
                  <a:pt x="147" y="77"/>
                </a:cubicBezTo>
                <a:cubicBezTo>
                  <a:pt x="143" y="77"/>
                  <a:pt x="139" y="81"/>
                  <a:pt x="139" y="85"/>
                </a:cubicBezTo>
                <a:cubicBezTo>
                  <a:pt x="139" y="87"/>
                  <a:pt x="138" y="88"/>
                  <a:pt x="137" y="88"/>
                </a:cubicBezTo>
                <a:cubicBezTo>
                  <a:pt x="44" y="88"/>
                  <a:pt x="44" y="88"/>
                  <a:pt x="44" y="88"/>
                </a:cubicBezTo>
                <a:cubicBezTo>
                  <a:pt x="42" y="88"/>
                  <a:pt x="41" y="87"/>
                  <a:pt x="41" y="85"/>
                </a:cubicBezTo>
                <a:cubicBezTo>
                  <a:pt x="41" y="84"/>
                  <a:pt x="42" y="83"/>
                  <a:pt x="44" y="83"/>
                </a:cubicBezTo>
                <a:cubicBezTo>
                  <a:pt x="134" y="83"/>
                  <a:pt x="134" y="83"/>
                  <a:pt x="134" y="83"/>
                </a:cubicBezTo>
                <a:cubicBezTo>
                  <a:pt x="135" y="78"/>
                  <a:pt x="139" y="74"/>
                  <a:pt x="145" y="73"/>
                </a:cubicBezTo>
                <a:cubicBezTo>
                  <a:pt x="145" y="26"/>
                  <a:pt x="145" y="26"/>
                  <a:pt x="145" y="26"/>
                </a:cubicBezTo>
                <a:cubicBezTo>
                  <a:pt x="139" y="25"/>
                  <a:pt x="135" y="21"/>
                  <a:pt x="134" y="15"/>
                </a:cubicBezTo>
                <a:cubicBezTo>
                  <a:pt x="26" y="15"/>
                  <a:pt x="26" y="15"/>
                  <a:pt x="26" y="15"/>
                </a:cubicBezTo>
                <a:cubicBezTo>
                  <a:pt x="25" y="21"/>
                  <a:pt x="21" y="25"/>
                  <a:pt x="15" y="26"/>
                </a:cubicBezTo>
                <a:cubicBezTo>
                  <a:pt x="15" y="73"/>
                  <a:pt x="15" y="73"/>
                  <a:pt x="15" y="73"/>
                </a:cubicBezTo>
                <a:cubicBezTo>
                  <a:pt x="21" y="74"/>
                  <a:pt x="25" y="78"/>
                  <a:pt x="26" y="83"/>
                </a:cubicBezTo>
                <a:cubicBezTo>
                  <a:pt x="34" y="83"/>
                  <a:pt x="34" y="83"/>
                  <a:pt x="34" y="83"/>
                </a:cubicBezTo>
                <a:cubicBezTo>
                  <a:pt x="35" y="83"/>
                  <a:pt x="36" y="84"/>
                  <a:pt x="36" y="85"/>
                </a:cubicBezTo>
                <a:cubicBezTo>
                  <a:pt x="36" y="87"/>
                  <a:pt x="35" y="88"/>
                  <a:pt x="34" y="88"/>
                </a:cubicBezTo>
                <a:cubicBezTo>
                  <a:pt x="23" y="88"/>
                  <a:pt x="23" y="88"/>
                  <a:pt x="23" y="88"/>
                </a:cubicBezTo>
                <a:cubicBezTo>
                  <a:pt x="22" y="88"/>
                  <a:pt x="21" y="87"/>
                  <a:pt x="21" y="85"/>
                </a:cubicBezTo>
                <a:cubicBezTo>
                  <a:pt x="21" y="81"/>
                  <a:pt x="17" y="77"/>
                  <a:pt x="13" y="77"/>
                </a:cubicBezTo>
                <a:cubicBezTo>
                  <a:pt x="11" y="77"/>
                  <a:pt x="10" y="76"/>
                  <a:pt x="10" y="75"/>
                </a:cubicBezTo>
                <a:cubicBezTo>
                  <a:pt x="10" y="23"/>
                  <a:pt x="10" y="23"/>
                  <a:pt x="10" y="23"/>
                </a:cubicBezTo>
                <a:cubicBezTo>
                  <a:pt x="10" y="22"/>
                  <a:pt x="11" y="21"/>
                  <a:pt x="13" y="21"/>
                </a:cubicBezTo>
                <a:cubicBezTo>
                  <a:pt x="17" y="21"/>
                  <a:pt x="21" y="17"/>
                  <a:pt x="21" y="13"/>
                </a:cubicBezTo>
                <a:cubicBezTo>
                  <a:pt x="21" y="11"/>
                  <a:pt x="22" y="10"/>
                  <a:pt x="23" y="10"/>
                </a:cubicBezTo>
                <a:cubicBezTo>
                  <a:pt x="137" y="10"/>
                  <a:pt x="137" y="10"/>
                  <a:pt x="137" y="10"/>
                </a:cubicBezTo>
                <a:cubicBezTo>
                  <a:pt x="138" y="10"/>
                  <a:pt x="139" y="11"/>
                  <a:pt x="139" y="13"/>
                </a:cubicBezTo>
                <a:cubicBezTo>
                  <a:pt x="139" y="17"/>
                  <a:pt x="143" y="21"/>
                  <a:pt x="147" y="21"/>
                </a:cubicBezTo>
                <a:cubicBezTo>
                  <a:pt x="149" y="21"/>
                  <a:pt x="150" y="22"/>
                  <a:pt x="150" y="23"/>
                </a:cubicBezTo>
                <a:close/>
                <a:moveTo>
                  <a:pt x="108" y="34"/>
                </a:moveTo>
                <a:cubicBezTo>
                  <a:pt x="108" y="35"/>
                  <a:pt x="107" y="36"/>
                  <a:pt x="106" y="36"/>
                </a:cubicBezTo>
                <a:cubicBezTo>
                  <a:pt x="54" y="36"/>
                  <a:pt x="54" y="36"/>
                  <a:pt x="54" y="36"/>
                </a:cubicBezTo>
                <a:cubicBezTo>
                  <a:pt x="53" y="36"/>
                  <a:pt x="52" y="35"/>
                  <a:pt x="52" y="34"/>
                </a:cubicBezTo>
                <a:cubicBezTo>
                  <a:pt x="52" y="32"/>
                  <a:pt x="53" y="31"/>
                  <a:pt x="54" y="31"/>
                </a:cubicBezTo>
                <a:cubicBezTo>
                  <a:pt x="106" y="31"/>
                  <a:pt x="106" y="31"/>
                  <a:pt x="106" y="31"/>
                </a:cubicBezTo>
                <a:cubicBezTo>
                  <a:pt x="107" y="31"/>
                  <a:pt x="108" y="32"/>
                  <a:pt x="108" y="34"/>
                </a:cubicBezTo>
                <a:close/>
                <a:moveTo>
                  <a:pt x="147" y="10"/>
                </a:moveTo>
                <a:cubicBezTo>
                  <a:pt x="149" y="10"/>
                  <a:pt x="150" y="11"/>
                  <a:pt x="150" y="13"/>
                </a:cubicBezTo>
                <a:cubicBezTo>
                  <a:pt x="150" y="14"/>
                  <a:pt x="149" y="15"/>
                  <a:pt x="147" y="15"/>
                </a:cubicBezTo>
                <a:cubicBezTo>
                  <a:pt x="146" y="15"/>
                  <a:pt x="145" y="14"/>
                  <a:pt x="145" y="13"/>
                </a:cubicBezTo>
                <a:cubicBezTo>
                  <a:pt x="145" y="11"/>
                  <a:pt x="146" y="10"/>
                  <a:pt x="147" y="10"/>
                </a:cubicBezTo>
                <a:close/>
                <a:moveTo>
                  <a:pt x="13" y="10"/>
                </a:moveTo>
                <a:cubicBezTo>
                  <a:pt x="14" y="10"/>
                  <a:pt x="15" y="11"/>
                  <a:pt x="15" y="13"/>
                </a:cubicBezTo>
                <a:cubicBezTo>
                  <a:pt x="15" y="14"/>
                  <a:pt x="14" y="15"/>
                  <a:pt x="13" y="15"/>
                </a:cubicBezTo>
                <a:cubicBezTo>
                  <a:pt x="11" y="15"/>
                  <a:pt x="10" y="14"/>
                  <a:pt x="10" y="13"/>
                </a:cubicBezTo>
                <a:cubicBezTo>
                  <a:pt x="10" y="11"/>
                  <a:pt x="11" y="10"/>
                  <a:pt x="13" y="10"/>
                </a:cubicBezTo>
                <a:close/>
                <a:moveTo>
                  <a:pt x="13" y="83"/>
                </a:moveTo>
                <a:cubicBezTo>
                  <a:pt x="14" y="83"/>
                  <a:pt x="15" y="84"/>
                  <a:pt x="15" y="85"/>
                </a:cubicBezTo>
                <a:cubicBezTo>
                  <a:pt x="15" y="87"/>
                  <a:pt x="14" y="88"/>
                  <a:pt x="13" y="88"/>
                </a:cubicBezTo>
                <a:cubicBezTo>
                  <a:pt x="11" y="88"/>
                  <a:pt x="10" y="87"/>
                  <a:pt x="10" y="85"/>
                </a:cubicBezTo>
                <a:cubicBezTo>
                  <a:pt x="10" y="84"/>
                  <a:pt x="11" y="83"/>
                  <a:pt x="13" y="83"/>
                </a:cubicBezTo>
                <a:close/>
                <a:moveTo>
                  <a:pt x="147" y="83"/>
                </a:moveTo>
                <a:cubicBezTo>
                  <a:pt x="149" y="83"/>
                  <a:pt x="150" y="84"/>
                  <a:pt x="150" y="85"/>
                </a:cubicBezTo>
                <a:cubicBezTo>
                  <a:pt x="150" y="87"/>
                  <a:pt x="149" y="88"/>
                  <a:pt x="147" y="88"/>
                </a:cubicBezTo>
                <a:cubicBezTo>
                  <a:pt x="146" y="88"/>
                  <a:pt x="145" y="87"/>
                  <a:pt x="145" y="85"/>
                </a:cubicBezTo>
                <a:cubicBezTo>
                  <a:pt x="145" y="84"/>
                  <a:pt x="146" y="83"/>
                  <a:pt x="147" y="8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90" name="Freeform 489">
            <a:extLst>
              <a:ext uri="{FF2B5EF4-FFF2-40B4-BE49-F238E27FC236}">
                <a16:creationId xmlns:a16="http://schemas.microsoft.com/office/drawing/2014/main" xmlns="" id="{44EBE385-1C2A-40E5-86F7-58ECA0EA38F0}"/>
              </a:ext>
            </a:extLst>
          </p:cNvPr>
          <p:cNvSpPr>
            <a:spLocks noEditPoints="1"/>
          </p:cNvSpPr>
          <p:nvPr/>
        </p:nvSpPr>
        <p:spPr bwMode="auto">
          <a:xfrm>
            <a:off x="4500563" y="2222500"/>
            <a:ext cx="317500" cy="550863"/>
          </a:xfrm>
          <a:custGeom>
            <a:avLst/>
            <a:gdLst>
              <a:gd name="T0" fmla="*/ 80 w 93"/>
              <a:gd name="T1" fmla="*/ 0 h 160"/>
              <a:gd name="T2" fmla="*/ 47 w 93"/>
              <a:gd name="T3" fmla="*/ 0 h 160"/>
              <a:gd name="T4" fmla="*/ 9 w 93"/>
              <a:gd name="T5" fmla="*/ 39 h 160"/>
              <a:gd name="T6" fmla="*/ 9 w 93"/>
              <a:gd name="T7" fmla="*/ 83 h 160"/>
              <a:gd name="T8" fmla="*/ 3 w 93"/>
              <a:gd name="T9" fmla="*/ 90 h 160"/>
              <a:gd name="T10" fmla="*/ 3 w 93"/>
              <a:gd name="T11" fmla="*/ 155 h 160"/>
              <a:gd name="T12" fmla="*/ 3 w 93"/>
              <a:gd name="T13" fmla="*/ 155 h 160"/>
              <a:gd name="T14" fmla="*/ 0 w 93"/>
              <a:gd name="T15" fmla="*/ 157 h 160"/>
              <a:gd name="T16" fmla="*/ 3 w 93"/>
              <a:gd name="T17" fmla="*/ 160 h 160"/>
              <a:gd name="T18" fmla="*/ 30 w 93"/>
              <a:gd name="T19" fmla="*/ 160 h 160"/>
              <a:gd name="T20" fmla="*/ 33 w 93"/>
              <a:gd name="T21" fmla="*/ 157 h 160"/>
              <a:gd name="T22" fmla="*/ 30 w 93"/>
              <a:gd name="T23" fmla="*/ 155 h 160"/>
              <a:gd name="T24" fmla="*/ 29 w 93"/>
              <a:gd name="T25" fmla="*/ 155 h 160"/>
              <a:gd name="T26" fmla="*/ 29 w 93"/>
              <a:gd name="T27" fmla="*/ 90 h 160"/>
              <a:gd name="T28" fmla="*/ 24 w 93"/>
              <a:gd name="T29" fmla="*/ 83 h 160"/>
              <a:gd name="T30" fmla="*/ 24 w 93"/>
              <a:gd name="T31" fmla="*/ 39 h 160"/>
              <a:gd name="T32" fmla="*/ 45 w 93"/>
              <a:gd name="T33" fmla="*/ 16 h 160"/>
              <a:gd name="T34" fmla="*/ 58 w 93"/>
              <a:gd name="T35" fmla="*/ 26 h 160"/>
              <a:gd name="T36" fmla="*/ 80 w 93"/>
              <a:gd name="T37" fmla="*/ 26 h 160"/>
              <a:gd name="T38" fmla="*/ 93 w 93"/>
              <a:gd name="T39" fmla="*/ 13 h 160"/>
              <a:gd name="T40" fmla="*/ 80 w 93"/>
              <a:gd name="T41" fmla="*/ 0 h 160"/>
              <a:gd name="T42" fmla="*/ 24 w 93"/>
              <a:gd name="T43" fmla="*/ 121 h 160"/>
              <a:gd name="T44" fmla="*/ 19 w 93"/>
              <a:gd name="T45" fmla="*/ 120 h 160"/>
              <a:gd name="T46" fmla="*/ 19 w 93"/>
              <a:gd name="T47" fmla="*/ 103 h 160"/>
              <a:gd name="T48" fmla="*/ 24 w 93"/>
              <a:gd name="T49" fmla="*/ 103 h 160"/>
              <a:gd name="T50" fmla="*/ 24 w 93"/>
              <a:gd name="T51" fmla="*/ 121 h 160"/>
              <a:gd name="T52" fmla="*/ 24 w 93"/>
              <a:gd name="T53" fmla="*/ 98 h 160"/>
              <a:gd name="T54" fmla="*/ 16 w 93"/>
              <a:gd name="T55" fmla="*/ 98 h 160"/>
              <a:gd name="T56" fmla="*/ 14 w 93"/>
              <a:gd name="T57" fmla="*/ 101 h 160"/>
              <a:gd name="T58" fmla="*/ 14 w 93"/>
              <a:gd name="T59" fmla="*/ 123 h 160"/>
              <a:gd name="T60" fmla="*/ 16 w 93"/>
              <a:gd name="T61" fmla="*/ 126 h 160"/>
              <a:gd name="T62" fmla="*/ 24 w 93"/>
              <a:gd name="T63" fmla="*/ 126 h 160"/>
              <a:gd name="T64" fmla="*/ 24 w 93"/>
              <a:gd name="T65" fmla="*/ 155 h 160"/>
              <a:gd name="T66" fmla="*/ 9 w 93"/>
              <a:gd name="T67" fmla="*/ 155 h 160"/>
              <a:gd name="T68" fmla="*/ 9 w 93"/>
              <a:gd name="T69" fmla="*/ 90 h 160"/>
              <a:gd name="T70" fmla="*/ 11 w 93"/>
              <a:gd name="T71" fmla="*/ 88 h 160"/>
              <a:gd name="T72" fmla="*/ 22 w 93"/>
              <a:gd name="T73" fmla="*/ 88 h 160"/>
              <a:gd name="T74" fmla="*/ 24 w 93"/>
              <a:gd name="T75" fmla="*/ 90 h 160"/>
              <a:gd name="T76" fmla="*/ 24 w 93"/>
              <a:gd name="T77" fmla="*/ 98 h 160"/>
              <a:gd name="T78" fmla="*/ 68 w 93"/>
              <a:gd name="T79" fmla="*/ 15 h 160"/>
              <a:gd name="T80" fmla="*/ 87 w 93"/>
              <a:gd name="T81" fmla="*/ 15 h 160"/>
              <a:gd name="T82" fmla="*/ 80 w 93"/>
              <a:gd name="T83" fmla="*/ 21 h 160"/>
              <a:gd name="T84" fmla="*/ 58 w 93"/>
              <a:gd name="T85" fmla="*/ 21 h 160"/>
              <a:gd name="T86" fmla="*/ 50 w 93"/>
              <a:gd name="T87" fmla="*/ 15 h 160"/>
              <a:gd name="T88" fmla="*/ 58 w 93"/>
              <a:gd name="T89" fmla="*/ 15 h 160"/>
              <a:gd name="T90" fmla="*/ 60 w 93"/>
              <a:gd name="T91" fmla="*/ 13 h 160"/>
              <a:gd name="T92" fmla="*/ 58 w 93"/>
              <a:gd name="T93" fmla="*/ 10 h 160"/>
              <a:gd name="T94" fmla="*/ 47 w 93"/>
              <a:gd name="T95" fmla="*/ 10 h 160"/>
              <a:gd name="T96" fmla="*/ 19 w 93"/>
              <a:gd name="T97" fmla="*/ 39 h 160"/>
              <a:gd name="T98" fmla="*/ 19 w 93"/>
              <a:gd name="T99" fmla="*/ 83 h 160"/>
              <a:gd name="T100" fmla="*/ 14 w 93"/>
              <a:gd name="T101" fmla="*/ 83 h 160"/>
              <a:gd name="T102" fmla="*/ 14 w 93"/>
              <a:gd name="T103" fmla="*/ 39 h 160"/>
              <a:gd name="T104" fmla="*/ 47 w 93"/>
              <a:gd name="T105" fmla="*/ 5 h 160"/>
              <a:gd name="T106" fmla="*/ 80 w 93"/>
              <a:gd name="T107" fmla="*/ 5 h 160"/>
              <a:gd name="T108" fmla="*/ 87 w 93"/>
              <a:gd name="T109" fmla="*/ 10 h 160"/>
              <a:gd name="T110" fmla="*/ 68 w 93"/>
              <a:gd name="T111" fmla="*/ 10 h 160"/>
              <a:gd name="T112" fmla="*/ 65 w 93"/>
              <a:gd name="T113" fmla="*/ 13 h 160"/>
              <a:gd name="T114" fmla="*/ 68 w 93"/>
              <a:gd name="T115" fmla="*/ 15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93" h="160">
                <a:moveTo>
                  <a:pt x="80" y="0"/>
                </a:moveTo>
                <a:cubicBezTo>
                  <a:pt x="47" y="0"/>
                  <a:pt x="47" y="0"/>
                  <a:pt x="47" y="0"/>
                </a:cubicBezTo>
                <a:cubicBezTo>
                  <a:pt x="26" y="0"/>
                  <a:pt x="9" y="17"/>
                  <a:pt x="9" y="39"/>
                </a:cubicBezTo>
                <a:cubicBezTo>
                  <a:pt x="9" y="83"/>
                  <a:pt x="9" y="83"/>
                  <a:pt x="9" y="83"/>
                </a:cubicBezTo>
                <a:cubicBezTo>
                  <a:pt x="6" y="84"/>
                  <a:pt x="3" y="87"/>
                  <a:pt x="3" y="90"/>
                </a:cubicBezTo>
                <a:cubicBezTo>
                  <a:pt x="3" y="155"/>
                  <a:pt x="3" y="155"/>
                  <a:pt x="3" y="155"/>
                </a:cubicBezTo>
                <a:cubicBezTo>
                  <a:pt x="3" y="155"/>
                  <a:pt x="3" y="155"/>
                  <a:pt x="3" y="155"/>
                </a:cubicBezTo>
                <a:cubicBezTo>
                  <a:pt x="1" y="155"/>
                  <a:pt x="0" y="156"/>
                  <a:pt x="0" y="157"/>
                </a:cubicBezTo>
                <a:cubicBezTo>
                  <a:pt x="0" y="159"/>
                  <a:pt x="1" y="160"/>
                  <a:pt x="3" y="160"/>
                </a:cubicBezTo>
                <a:cubicBezTo>
                  <a:pt x="30" y="160"/>
                  <a:pt x="30" y="160"/>
                  <a:pt x="30" y="160"/>
                </a:cubicBezTo>
                <a:cubicBezTo>
                  <a:pt x="32" y="160"/>
                  <a:pt x="33" y="159"/>
                  <a:pt x="33" y="157"/>
                </a:cubicBezTo>
                <a:cubicBezTo>
                  <a:pt x="33" y="156"/>
                  <a:pt x="32" y="155"/>
                  <a:pt x="30" y="155"/>
                </a:cubicBezTo>
                <a:cubicBezTo>
                  <a:pt x="29" y="155"/>
                  <a:pt x="29" y="155"/>
                  <a:pt x="29" y="155"/>
                </a:cubicBezTo>
                <a:cubicBezTo>
                  <a:pt x="29" y="90"/>
                  <a:pt x="29" y="90"/>
                  <a:pt x="29" y="90"/>
                </a:cubicBezTo>
                <a:cubicBezTo>
                  <a:pt x="29" y="87"/>
                  <a:pt x="27" y="84"/>
                  <a:pt x="24" y="83"/>
                </a:cubicBezTo>
                <a:cubicBezTo>
                  <a:pt x="24" y="39"/>
                  <a:pt x="24" y="39"/>
                  <a:pt x="24" y="39"/>
                </a:cubicBezTo>
                <a:cubicBezTo>
                  <a:pt x="24" y="27"/>
                  <a:pt x="33" y="17"/>
                  <a:pt x="45" y="16"/>
                </a:cubicBezTo>
                <a:cubicBezTo>
                  <a:pt x="46" y="21"/>
                  <a:pt x="51" y="26"/>
                  <a:pt x="58" y="26"/>
                </a:cubicBezTo>
                <a:cubicBezTo>
                  <a:pt x="80" y="26"/>
                  <a:pt x="80" y="26"/>
                  <a:pt x="80" y="26"/>
                </a:cubicBezTo>
                <a:cubicBezTo>
                  <a:pt x="87" y="26"/>
                  <a:pt x="93" y="20"/>
                  <a:pt x="93" y="13"/>
                </a:cubicBezTo>
                <a:cubicBezTo>
                  <a:pt x="93" y="6"/>
                  <a:pt x="87" y="0"/>
                  <a:pt x="80" y="0"/>
                </a:cubicBezTo>
                <a:close/>
                <a:moveTo>
                  <a:pt x="24" y="121"/>
                </a:moveTo>
                <a:cubicBezTo>
                  <a:pt x="19" y="120"/>
                  <a:pt x="19" y="120"/>
                  <a:pt x="19" y="120"/>
                </a:cubicBezTo>
                <a:cubicBezTo>
                  <a:pt x="19" y="103"/>
                  <a:pt x="19" y="103"/>
                  <a:pt x="19" y="103"/>
                </a:cubicBezTo>
                <a:cubicBezTo>
                  <a:pt x="24" y="103"/>
                  <a:pt x="24" y="103"/>
                  <a:pt x="24" y="103"/>
                </a:cubicBezTo>
                <a:lnTo>
                  <a:pt x="24" y="121"/>
                </a:lnTo>
                <a:close/>
                <a:moveTo>
                  <a:pt x="24" y="98"/>
                </a:moveTo>
                <a:cubicBezTo>
                  <a:pt x="16" y="98"/>
                  <a:pt x="16" y="98"/>
                  <a:pt x="16" y="98"/>
                </a:cubicBezTo>
                <a:cubicBezTo>
                  <a:pt x="15" y="98"/>
                  <a:pt x="14" y="99"/>
                  <a:pt x="14" y="101"/>
                </a:cubicBezTo>
                <a:cubicBezTo>
                  <a:pt x="14" y="123"/>
                  <a:pt x="14" y="123"/>
                  <a:pt x="14" y="123"/>
                </a:cubicBezTo>
                <a:cubicBezTo>
                  <a:pt x="14" y="124"/>
                  <a:pt x="15" y="126"/>
                  <a:pt x="16" y="126"/>
                </a:cubicBezTo>
                <a:cubicBezTo>
                  <a:pt x="24" y="126"/>
                  <a:pt x="24" y="126"/>
                  <a:pt x="24" y="126"/>
                </a:cubicBezTo>
                <a:cubicBezTo>
                  <a:pt x="24" y="155"/>
                  <a:pt x="24" y="155"/>
                  <a:pt x="24" y="155"/>
                </a:cubicBezTo>
                <a:cubicBezTo>
                  <a:pt x="9" y="155"/>
                  <a:pt x="9" y="155"/>
                  <a:pt x="9" y="155"/>
                </a:cubicBezTo>
                <a:cubicBezTo>
                  <a:pt x="9" y="90"/>
                  <a:pt x="9" y="90"/>
                  <a:pt x="9" y="90"/>
                </a:cubicBezTo>
                <a:cubicBezTo>
                  <a:pt x="9" y="89"/>
                  <a:pt x="10" y="88"/>
                  <a:pt x="11" y="88"/>
                </a:cubicBezTo>
                <a:cubicBezTo>
                  <a:pt x="22" y="88"/>
                  <a:pt x="22" y="88"/>
                  <a:pt x="22" y="88"/>
                </a:cubicBezTo>
                <a:cubicBezTo>
                  <a:pt x="23" y="88"/>
                  <a:pt x="24" y="89"/>
                  <a:pt x="24" y="90"/>
                </a:cubicBezTo>
                <a:lnTo>
                  <a:pt x="24" y="98"/>
                </a:lnTo>
                <a:close/>
                <a:moveTo>
                  <a:pt x="68" y="15"/>
                </a:moveTo>
                <a:cubicBezTo>
                  <a:pt x="87" y="15"/>
                  <a:pt x="87" y="15"/>
                  <a:pt x="87" y="15"/>
                </a:cubicBezTo>
                <a:cubicBezTo>
                  <a:pt x="86" y="18"/>
                  <a:pt x="83" y="21"/>
                  <a:pt x="80" y="21"/>
                </a:cubicBezTo>
                <a:cubicBezTo>
                  <a:pt x="58" y="21"/>
                  <a:pt x="58" y="21"/>
                  <a:pt x="58" y="21"/>
                </a:cubicBezTo>
                <a:cubicBezTo>
                  <a:pt x="54" y="21"/>
                  <a:pt x="51" y="18"/>
                  <a:pt x="50" y="15"/>
                </a:cubicBezTo>
                <a:cubicBezTo>
                  <a:pt x="58" y="15"/>
                  <a:pt x="58" y="15"/>
                  <a:pt x="58" y="15"/>
                </a:cubicBezTo>
                <a:cubicBezTo>
                  <a:pt x="59" y="15"/>
                  <a:pt x="60" y="14"/>
                  <a:pt x="60" y="13"/>
                </a:cubicBezTo>
                <a:cubicBezTo>
                  <a:pt x="60" y="11"/>
                  <a:pt x="59" y="10"/>
                  <a:pt x="58" y="10"/>
                </a:cubicBezTo>
                <a:cubicBezTo>
                  <a:pt x="47" y="10"/>
                  <a:pt x="47" y="10"/>
                  <a:pt x="47" y="10"/>
                </a:cubicBezTo>
                <a:cubicBezTo>
                  <a:pt x="32" y="10"/>
                  <a:pt x="19" y="23"/>
                  <a:pt x="19" y="39"/>
                </a:cubicBezTo>
                <a:cubicBezTo>
                  <a:pt x="19" y="83"/>
                  <a:pt x="19" y="83"/>
                  <a:pt x="19" y="83"/>
                </a:cubicBezTo>
                <a:cubicBezTo>
                  <a:pt x="14" y="83"/>
                  <a:pt x="14" y="83"/>
                  <a:pt x="14" y="83"/>
                </a:cubicBezTo>
                <a:cubicBezTo>
                  <a:pt x="14" y="39"/>
                  <a:pt x="14" y="39"/>
                  <a:pt x="14" y="39"/>
                </a:cubicBezTo>
                <a:cubicBezTo>
                  <a:pt x="14" y="20"/>
                  <a:pt x="29" y="5"/>
                  <a:pt x="47" y="5"/>
                </a:cubicBezTo>
                <a:cubicBezTo>
                  <a:pt x="80" y="5"/>
                  <a:pt x="80" y="5"/>
                  <a:pt x="80" y="5"/>
                </a:cubicBezTo>
                <a:cubicBezTo>
                  <a:pt x="83" y="5"/>
                  <a:pt x="86" y="7"/>
                  <a:pt x="87" y="10"/>
                </a:cubicBezTo>
                <a:cubicBezTo>
                  <a:pt x="68" y="10"/>
                  <a:pt x="68" y="10"/>
                  <a:pt x="68" y="10"/>
                </a:cubicBezTo>
                <a:cubicBezTo>
                  <a:pt x="67" y="10"/>
                  <a:pt x="65" y="11"/>
                  <a:pt x="65" y="13"/>
                </a:cubicBezTo>
                <a:cubicBezTo>
                  <a:pt x="65" y="14"/>
                  <a:pt x="67" y="15"/>
                  <a:pt x="68" y="1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91" name="Freeform 490">
            <a:extLst>
              <a:ext uri="{FF2B5EF4-FFF2-40B4-BE49-F238E27FC236}">
                <a16:creationId xmlns:a16="http://schemas.microsoft.com/office/drawing/2014/main" xmlns="" id="{88ED42B5-A54A-4FF9-9853-EDF37A93DE4F}"/>
              </a:ext>
            </a:extLst>
          </p:cNvPr>
          <p:cNvSpPr>
            <a:spLocks noEditPoints="1"/>
          </p:cNvSpPr>
          <p:nvPr/>
        </p:nvSpPr>
        <p:spPr bwMode="auto">
          <a:xfrm>
            <a:off x="4486275" y="2828925"/>
            <a:ext cx="349250" cy="550863"/>
          </a:xfrm>
          <a:custGeom>
            <a:avLst/>
            <a:gdLst>
              <a:gd name="T0" fmla="*/ 84 w 102"/>
              <a:gd name="T1" fmla="*/ 1 h 160"/>
              <a:gd name="T2" fmla="*/ 65 w 102"/>
              <a:gd name="T3" fmla="*/ 14 h 160"/>
              <a:gd name="T4" fmla="*/ 66 w 102"/>
              <a:gd name="T5" fmla="*/ 19 h 160"/>
              <a:gd name="T6" fmla="*/ 65 w 102"/>
              <a:gd name="T7" fmla="*/ 44 h 160"/>
              <a:gd name="T8" fmla="*/ 74 w 102"/>
              <a:gd name="T9" fmla="*/ 51 h 160"/>
              <a:gd name="T10" fmla="*/ 28 w 102"/>
              <a:gd name="T11" fmla="*/ 51 h 160"/>
              <a:gd name="T12" fmla="*/ 34 w 102"/>
              <a:gd name="T13" fmla="*/ 46 h 160"/>
              <a:gd name="T14" fmla="*/ 33 w 102"/>
              <a:gd name="T15" fmla="*/ 41 h 160"/>
              <a:gd name="T16" fmla="*/ 40 w 102"/>
              <a:gd name="T17" fmla="*/ 16 h 160"/>
              <a:gd name="T18" fmla="*/ 22 w 102"/>
              <a:gd name="T19" fmla="*/ 1 h 160"/>
              <a:gd name="T20" fmla="*/ 3 w 102"/>
              <a:gd name="T21" fmla="*/ 14 h 160"/>
              <a:gd name="T22" fmla="*/ 4 w 102"/>
              <a:gd name="T23" fmla="*/ 19 h 160"/>
              <a:gd name="T24" fmla="*/ 3 w 102"/>
              <a:gd name="T25" fmla="*/ 44 h 160"/>
              <a:gd name="T26" fmla="*/ 12 w 102"/>
              <a:gd name="T27" fmla="*/ 51 h 160"/>
              <a:gd name="T28" fmla="*/ 20 w 102"/>
              <a:gd name="T29" fmla="*/ 62 h 160"/>
              <a:gd name="T30" fmla="*/ 43 w 102"/>
              <a:gd name="T31" fmla="*/ 58 h 160"/>
              <a:gd name="T32" fmla="*/ 36 w 102"/>
              <a:gd name="T33" fmla="*/ 113 h 160"/>
              <a:gd name="T34" fmla="*/ 36 w 102"/>
              <a:gd name="T35" fmla="*/ 145 h 160"/>
              <a:gd name="T36" fmla="*/ 33 w 102"/>
              <a:gd name="T37" fmla="*/ 157 h 160"/>
              <a:gd name="T38" fmla="*/ 69 w 102"/>
              <a:gd name="T39" fmla="*/ 157 h 160"/>
              <a:gd name="T40" fmla="*/ 65 w 102"/>
              <a:gd name="T41" fmla="*/ 145 h 160"/>
              <a:gd name="T42" fmla="*/ 65 w 102"/>
              <a:gd name="T43" fmla="*/ 113 h 160"/>
              <a:gd name="T44" fmla="*/ 58 w 102"/>
              <a:gd name="T45" fmla="*/ 110 h 160"/>
              <a:gd name="T46" fmla="*/ 79 w 102"/>
              <a:gd name="T47" fmla="*/ 59 h 160"/>
              <a:gd name="T48" fmla="*/ 84 w 102"/>
              <a:gd name="T49" fmla="*/ 58 h 160"/>
              <a:gd name="T50" fmla="*/ 92 w 102"/>
              <a:gd name="T51" fmla="*/ 46 h 160"/>
              <a:gd name="T52" fmla="*/ 95 w 102"/>
              <a:gd name="T53" fmla="*/ 41 h 160"/>
              <a:gd name="T54" fmla="*/ 99 w 102"/>
              <a:gd name="T55" fmla="*/ 19 h 160"/>
              <a:gd name="T56" fmla="*/ 20 w 102"/>
              <a:gd name="T57" fmla="*/ 6 h 160"/>
              <a:gd name="T58" fmla="*/ 20 w 102"/>
              <a:gd name="T59" fmla="*/ 6 h 160"/>
              <a:gd name="T60" fmla="*/ 31 w 102"/>
              <a:gd name="T61" fmla="*/ 19 h 160"/>
              <a:gd name="T62" fmla="*/ 22 w 102"/>
              <a:gd name="T63" fmla="*/ 51 h 160"/>
              <a:gd name="T64" fmla="*/ 17 w 102"/>
              <a:gd name="T65" fmla="*/ 46 h 160"/>
              <a:gd name="T66" fmla="*/ 48 w 102"/>
              <a:gd name="T67" fmla="*/ 58 h 160"/>
              <a:gd name="T68" fmla="*/ 48 w 102"/>
              <a:gd name="T69" fmla="*/ 110 h 160"/>
              <a:gd name="T70" fmla="*/ 56 w 102"/>
              <a:gd name="T71" fmla="*/ 145 h 160"/>
              <a:gd name="T72" fmla="*/ 63 w 102"/>
              <a:gd name="T73" fmla="*/ 150 h 160"/>
              <a:gd name="T74" fmla="*/ 38 w 102"/>
              <a:gd name="T75" fmla="*/ 155 h 160"/>
              <a:gd name="T76" fmla="*/ 46 w 102"/>
              <a:gd name="T77" fmla="*/ 150 h 160"/>
              <a:gd name="T78" fmla="*/ 42 w 102"/>
              <a:gd name="T79" fmla="*/ 145 h 160"/>
              <a:gd name="T80" fmla="*/ 60 w 102"/>
              <a:gd name="T81" fmla="*/ 145 h 160"/>
              <a:gd name="T82" fmla="*/ 74 w 102"/>
              <a:gd name="T83" fmla="*/ 14 h 160"/>
              <a:gd name="T84" fmla="*/ 82 w 102"/>
              <a:gd name="T85" fmla="*/ 53 h 160"/>
              <a:gd name="T86" fmla="*/ 84 w 102"/>
              <a:gd name="T87" fmla="*/ 46 h 160"/>
              <a:gd name="T88" fmla="*/ 74 w 102"/>
              <a:gd name="T89" fmla="*/ 41 h 160"/>
              <a:gd name="T90" fmla="*/ 90 w 102"/>
              <a:gd name="T91" fmla="*/ 41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102" h="160">
                <a:moveTo>
                  <a:pt x="99" y="14"/>
                </a:moveTo>
                <a:cubicBezTo>
                  <a:pt x="97" y="14"/>
                  <a:pt x="97" y="14"/>
                  <a:pt x="97" y="14"/>
                </a:cubicBezTo>
                <a:cubicBezTo>
                  <a:pt x="84" y="1"/>
                  <a:pt x="84" y="1"/>
                  <a:pt x="84" y="1"/>
                </a:cubicBezTo>
                <a:cubicBezTo>
                  <a:pt x="83" y="0"/>
                  <a:pt x="81" y="0"/>
                  <a:pt x="80" y="1"/>
                </a:cubicBezTo>
                <a:cubicBezTo>
                  <a:pt x="67" y="14"/>
                  <a:pt x="67" y="14"/>
                  <a:pt x="67" y="14"/>
                </a:cubicBezTo>
                <a:cubicBezTo>
                  <a:pt x="65" y="14"/>
                  <a:pt x="65" y="14"/>
                  <a:pt x="65" y="14"/>
                </a:cubicBezTo>
                <a:cubicBezTo>
                  <a:pt x="63" y="14"/>
                  <a:pt x="62" y="15"/>
                  <a:pt x="62" y="16"/>
                </a:cubicBezTo>
                <a:cubicBezTo>
                  <a:pt x="62" y="18"/>
                  <a:pt x="63" y="19"/>
                  <a:pt x="65" y="19"/>
                </a:cubicBezTo>
                <a:cubicBezTo>
                  <a:pt x="66" y="19"/>
                  <a:pt x="66" y="19"/>
                  <a:pt x="66" y="19"/>
                </a:cubicBezTo>
                <a:cubicBezTo>
                  <a:pt x="68" y="41"/>
                  <a:pt x="68" y="41"/>
                  <a:pt x="68" y="41"/>
                </a:cubicBezTo>
                <a:cubicBezTo>
                  <a:pt x="68" y="41"/>
                  <a:pt x="68" y="41"/>
                  <a:pt x="68" y="41"/>
                </a:cubicBezTo>
                <a:cubicBezTo>
                  <a:pt x="67" y="41"/>
                  <a:pt x="65" y="42"/>
                  <a:pt x="65" y="44"/>
                </a:cubicBezTo>
                <a:cubicBezTo>
                  <a:pt x="65" y="45"/>
                  <a:pt x="67" y="46"/>
                  <a:pt x="68" y="46"/>
                </a:cubicBezTo>
                <a:cubicBezTo>
                  <a:pt x="74" y="46"/>
                  <a:pt x="74" y="46"/>
                  <a:pt x="74" y="46"/>
                </a:cubicBezTo>
                <a:cubicBezTo>
                  <a:pt x="74" y="51"/>
                  <a:pt x="74" y="51"/>
                  <a:pt x="74" y="51"/>
                </a:cubicBezTo>
                <a:cubicBezTo>
                  <a:pt x="74" y="52"/>
                  <a:pt x="74" y="53"/>
                  <a:pt x="74" y="53"/>
                </a:cubicBezTo>
                <a:cubicBezTo>
                  <a:pt x="27" y="53"/>
                  <a:pt x="27" y="53"/>
                  <a:pt x="27" y="53"/>
                </a:cubicBezTo>
                <a:cubicBezTo>
                  <a:pt x="27" y="53"/>
                  <a:pt x="28" y="52"/>
                  <a:pt x="28" y="51"/>
                </a:cubicBezTo>
                <a:cubicBezTo>
                  <a:pt x="28" y="46"/>
                  <a:pt x="28" y="46"/>
                  <a:pt x="28" y="46"/>
                </a:cubicBezTo>
                <a:cubicBezTo>
                  <a:pt x="30" y="46"/>
                  <a:pt x="30" y="46"/>
                  <a:pt x="30" y="46"/>
                </a:cubicBezTo>
                <a:cubicBezTo>
                  <a:pt x="30" y="46"/>
                  <a:pt x="34" y="46"/>
                  <a:pt x="34" y="46"/>
                </a:cubicBezTo>
                <a:cubicBezTo>
                  <a:pt x="35" y="46"/>
                  <a:pt x="36" y="45"/>
                  <a:pt x="36" y="44"/>
                </a:cubicBezTo>
                <a:cubicBezTo>
                  <a:pt x="36" y="42"/>
                  <a:pt x="35" y="41"/>
                  <a:pt x="34" y="41"/>
                </a:cubicBezTo>
                <a:cubicBezTo>
                  <a:pt x="33" y="41"/>
                  <a:pt x="33" y="41"/>
                  <a:pt x="33" y="41"/>
                </a:cubicBezTo>
                <a:cubicBezTo>
                  <a:pt x="36" y="19"/>
                  <a:pt x="36" y="19"/>
                  <a:pt x="36" y="19"/>
                </a:cubicBezTo>
                <a:cubicBezTo>
                  <a:pt x="37" y="19"/>
                  <a:pt x="37" y="19"/>
                  <a:pt x="37" y="19"/>
                </a:cubicBezTo>
                <a:cubicBezTo>
                  <a:pt x="38" y="19"/>
                  <a:pt x="40" y="18"/>
                  <a:pt x="40" y="16"/>
                </a:cubicBezTo>
                <a:cubicBezTo>
                  <a:pt x="40" y="15"/>
                  <a:pt x="38" y="14"/>
                  <a:pt x="37" y="14"/>
                </a:cubicBezTo>
                <a:cubicBezTo>
                  <a:pt x="35" y="14"/>
                  <a:pt x="35" y="14"/>
                  <a:pt x="35" y="14"/>
                </a:cubicBezTo>
                <a:cubicBezTo>
                  <a:pt x="22" y="1"/>
                  <a:pt x="22" y="1"/>
                  <a:pt x="22" y="1"/>
                </a:cubicBezTo>
                <a:cubicBezTo>
                  <a:pt x="21" y="0"/>
                  <a:pt x="19" y="0"/>
                  <a:pt x="18" y="1"/>
                </a:cubicBezTo>
                <a:cubicBezTo>
                  <a:pt x="5" y="14"/>
                  <a:pt x="5" y="14"/>
                  <a:pt x="5" y="14"/>
                </a:cubicBezTo>
                <a:cubicBezTo>
                  <a:pt x="3" y="14"/>
                  <a:pt x="3" y="14"/>
                  <a:pt x="3" y="14"/>
                </a:cubicBezTo>
                <a:cubicBezTo>
                  <a:pt x="1" y="14"/>
                  <a:pt x="0" y="15"/>
                  <a:pt x="0" y="16"/>
                </a:cubicBezTo>
                <a:cubicBezTo>
                  <a:pt x="0" y="18"/>
                  <a:pt x="1" y="19"/>
                  <a:pt x="3" y="19"/>
                </a:cubicBezTo>
                <a:cubicBezTo>
                  <a:pt x="4" y="19"/>
                  <a:pt x="4" y="19"/>
                  <a:pt x="4" y="19"/>
                </a:cubicBezTo>
                <a:cubicBezTo>
                  <a:pt x="7" y="41"/>
                  <a:pt x="7" y="41"/>
                  <a:pt x="7" y="41"/>
                </a:cubicBezTo>
                <a:cubicBezTo>
                  <a:pt x="6" y="41"/>
                  <a:pt x="6" y="41"/>
                  <a:pt x="6" y="41"/>
                </a:cubicBezTo>
                <a:cubicBezTo>
                  <a:pt x="5" y="41"/>
                  <a:pt x="3" y="42"/>
                  <a:pt x="3" y="44"/>
                </a:cubicBezTo>
                <a:cubicBezTo>
                  <a:pt x="3" y="45"/>
                  <a:pt x="5" y="46"/>
                  <a:pt x="6" y="46"/>
                </a:cubicBezTo>
                <a:cubicBezTo>
                  <a:pt x="12" y="46"/>
                  <a:pt x="12" y="46"/>
                  <a:pt x="12" y="46"/>
                </a:cubicBezTo>
                <a:cubicBezTo>
                  <a:pt x="12" y="51"/>
                  <a:pt x="12" y="51"/>
                  <a:pt x="12" y="51"/>
                </a:cubicBezTo>
                <a:cubicBezTo>
                  <a:pt x="12" y="54"/>
                  <a:pt x="14" y="57"/>
                  <a:pt x="17" y="58"/>
                </a:cubicBezTo>
                <a:cubicBezTo>
                  <a:pt x="17" y="59"/>
                  <a:pt x="17" y="59"/>
                  <a:pt x="17" y="59"/>
                </a:cubicBezTo>
                <a:cubicBezTo>
                  <a:pt x="17" y="61"/>
                  <a:pt x="18" y="62"/>
                  <a:pt x="20" y="62"/>
                </a:cubicBezTo>
                <a:cubicBezTo>
                  <a:pt x="21" y="62"/>
                  <a:pt x="22" y="61"/>
                  <a:pt x="22" y="59"/>
                </a:cubicBezTo>
                <a:cubicBezTo>
                  <a:pt x="22" y="58"/>
                  <a:pt x="22" y="58"/>
                  <a:pt x="22" y="58"/>
                </a:cubicBezTo>
                <a:cubicBezTo>
                  <a:pt x="43" y="58"/>
                  <a:pt x="43" y="58"/>
                  <a:pt x="43" y="58"/>
                </a:cubicBezTo>
                <a:cubicBezTo>
                  <a:pt x="43" y="110"/>
                  <a:pt x="43" y="110"/>
                  <a:pt x="43" y="110"/>
                </a:cubicBezTo>
                <a:cubicBezTo>
                  <a:pt x="39" y="110"/>
                  <a:pt x="39" y="110"/>
                  <a:pt x="39" y="110"/>
                </a:cubicBezTo>
                <a:cubicBezTo>
                  <a:pt x="37" y="110"/>
                  <a:pt x="36" y="111"/>
                  <a:pt x="36" y="113"/>
                </a:cubicBezTo>
                <a:cubicBezTo>
                  <a:pt x="36" y="114"/>
                  <a:pt x="37" y="115"/>
                  <a:pt x="39" y="115"/>
                </a:cubicBezTo>
                <a:cubicBezTo>
                  <a:pt x="39" y="115"/>
                  <a:pt x="39" y="115"/>
                  <a:pt x="39" y="115"/>
                </a:cubicBezTo>
                <a:cubicBezTo>
                  <a:pt x="36" y="145"/>
                  <a:pt x="36" y="145"/>
                  <a:pt x="36" y="145"/>
                </a:cubicBezTo>
                <a:cubicBezTo>
                  <a:pt x="35" y="145"/>
                  <a:pt x="35" y="145"/>
                  <a:pt x="35" y="145"/>
                </a:cubicBezTo>
                <a:cubicBezTo>
                  <a:pt x="34" y="145"/>
                  <a:pt x="33" y="146"/>
                  <a:pt x="33" y="147"/>
                </a:cubicBezTo>
                <a:cubicBezTo>
                  <a:pt x="33" y="157"/>
                  <a:pt x="33" y="157"/>
                  <a:pt x="33" y="157"/>
                </a:cubicBezTo>
                <a:cubicBezTo>
                  <a:pt x="33" y="159"/>
                  <a:pt x="34" y="160"/>
                  <a:pt x="35" y="160"/>
                </a:cubicBezTo>
                <a:cubicBezTo>
                  <a:pt x="66" y="160"/>
                  <a:pt x="66" y="160"/>
                  <a:pt x="66" y="160"/>
                </a:cubicBezTo>
                <a:cubicBezTo>
                  <a:pt x="68" y="160"/>
                  <a:pt x="69" y="159"/>
                  <a:pt x="69" y="157"/>
                </a:cubicBezTo>
                <a:cubicBezTo>
                  <a:pt x="69" y="147"/>
                  <a:pt x="69" y="147"/>
                  <a:pt x="69" y="147"/>
                </a:cubicBezTo>
                <a:cubicBezTo>
                  <a:pt x="69" y="146"/>
                  <a:pt x="68" y="145"/>
                  <a:pt x="66" y="145"/>
                </a:cubicBezTo>
                <a:cubicBezTo>
                  <a:pt x="65" y="145"/>
                  <a:pt x="65" y="145"/>
                  <a:pt x="65" y="145"/>
                </a:cubicBezTo>
                <a:cubicBezTo>
                  <a:pt x="62" y="115"/>
                  <a:pt x="62" y="115"/>
                  <a:pt x="62" y="115"/>
                </a:cubicBezTo>
                <a:cubicBezTo>
                  <a:pt x="63" y="115"/>
                  <a:pt x="63" y="115"/>
                  <a:pt x="63" y="115"/>
                </a:cubicBezTo>
                <a:cubicBezTo>
                  <a:pt x="64" y="115"/>
                  <a:pt x="65" y="114"/>
                  <a:pt x="65" y="113"/>
                </a:cubicBezTo>
                <a:cubicBezTo>
                  <a:pt x="65" y="111"/>
                  <a:pt x="64" y="110"/>
                  <a:pt x="63" y="110"/>
                </a:cubicBezTo>
                <a:cubicBezTo>
                  <a:pt x="59" y="110"/>
                  <a:pt x="59" y="110"/>
                  <a:pt x="59" y="110"/>
                </a:cubicBezTo>
                <a:cubicBezTo>
                  <a:pt x="59" y="110"/>
                  <a:pt x="58" y="110"/>
                  <a:pt x="58" y="110"/>
                </a:cubicBezTo>
                <a:cubicBezTo>
                  <a:pt x="58" y="58"/>
                  <a:pt x="58" y="58"/>
                  <a:pt x="58" y="58"/>
                </a:cubicBezTo>
                <a:cubicBezTo>
                  <a:pt x="79" y="58"/>
                  <a:pt x="79" y="58"/>
                  <a:pt x="79" y="58"/>
                </a:cubicBezTo>
                <a:cubicBezTo>
                  <a:pt x="79" y="59"/>
                  <a:pt x="79" y="59"/>
                  <a:pt x="79" y="59"/>
                </a:cubicBezTo>
                <a:cubicBezTo>
                  <a:pt x="79" y="61"/>
                  <a:pt x="80" y="62"/>
                  <a:pt x="82" y="62"/>
                </a:cubicBezTo>
                <a:cubicBezTo>
                  <a:pt x="83" y="62"/>
                  <a:pt x="84" y="61"/>
                  <a:pt x="84" y="59"/>
                </a:cubicBezTo>
                <a:cubicBezTo>
                  <a:pt x="84" y="58"/>
                  <a:pt x="84" y="58"/>
                  <a:pt x="84" y="58"/>
                </a:cubicBezTo>
                <a:cubicBezTo>
                  <a:pt x="87" y="57"/>
                  <a:pt x="89" y="54"/>
                  <a:pt x="89" y="51"/>
                </a:cubicBezTo>
                <a:cubicBezTo>
                  <a:pt x="89" y="46"/>
                  <a:pt x="89" y="46"/>
                  <a:pt x="89" y="46"/>
                </a:cubicBezTo>
                <a:cubicBezTo>
                  <a:pt x="92" y="46"/>
                  <a:pt x="92" y="46"/>
                  <a:pt x="92" y="46"/>
                </a:cubicBezTo>
                <a:cubicBezTo>
                  <a:pt x="92" y="46"/>
                  <a:pt x="95" y="46"/>
                  <a:pt x="95" y="46"/>
                </a:cubicBezTo>
                <a:cubicBezTo>
                  <a:pt x="97" y="46"/>
                  <a:pt x="98" y="45"/>
                  <a:pt x="98" y="44"/>
                </a:cubicBezTo>
                <a:cubicBezTo>
                  <a:pt x="98" y="42"/>
                  <a:pt x="97" y="41"/>
                  <a:pt x="95" y="41"/>
                </a:cubicBezTo>
                <a:cubicBezTo>
                  <a:pt x="95" y="41"/>
                  <a:pt x="95" y="41"/>
                  <a:pt x="95" y="41"/>
                </a:cubicBezTo>
                <a:cubicBezTo>
                  <a:pt x="98" y="19"/>
                  <a:pt x="98" y="19"/>
                  <a:pt x="98" y="19"/>
                </a:cubicBezTo>
                <a:cubicBezTo>
                  <a:pt x="99" y="19"/>
                  <a:pt x="99" y="19"/>
                  <a:pt x="99" y="19"/>
                </a:cubicBezTo>
                <a:cubicBezTo>
                  <a:pt x="100" y="19"/>
                  <a:pt x="102" y="18"/>
                  <a:pt x="102" y="16"/>
                </a:cubicBezTo>
                <a:cubicBezTo>
                  <a:pt x="102" y="15"/>
                  <a:pt x="100" y="14"/>
                  <a:pt x="99" y="14"/>
                </a:cubicBezTo>
                <a:close/>
                <a:moveTo>
                  <a:pt x="20" y="6"/>
                </a:moveTo>
                <a:cubicBezTo>
                  <a:pt x="27" y="14"/>
                  <a:pt x="27" y="14"/>
                  <a:pt x="27" y="14"/>
                </a:cubicBezTo>
                <a:cubicBezTo>
                  <a:pt x="12" y="14"/>
                  <a:pt x="12" y="14"/>
                  <a:pt x="12" y="14"/>
                </a:cubicBezTo>
                <a:lnTo>
                  <a:pt x="20" y="6"/>
                </a:lnTo>
                <a:close/>
                <a:moveTo>
                  <a:pt x="12" y="41"/>
                </a:moveTo>
                <a:cubicBezTo>
                  <a:pt x="9" y="19"/>
                  <a:pt x="9" y="19"/>
                  <a:pt x="9" y="19"/>
                </a:cubicBezTo>
                <a:cubicBezTo>
                  <a:pt x="31" y="19"/>
                  <a:pt x="31" y="19"/>
                  <a:pt x="31" y="19"/>
                </a:cubicBezTo>
                <a:cubicBezTo>
                  <a:pt x="28" y="41"/>
                  <a:pt x="28" y="41"/>
                  <a:pt x="28" y="41"/>
                </a:cubicBezTo>
                <a:lnTo>
                  <a:pt x="12" y="41"/>
                </a:lnTo>
                <a:close/>
                <a:moveTo>
                  <a:pt x="22" y="51"/>
                </a:moveTo>
                <a:cubicBezTo>
                  <a:pt x="22" y="52"/>
                  <a:pt x="21" y="53"/>
                  <a:pt x="20" y="53"/>
                </a:cubicBezTo>
                <a:cubicBezTo>
                  <a:pt x="18" y="53"/>
                  <a:pt x="17" y="52"/>
                  <a:pt x="17" y="51"/>
                </a:cubicBezTo>
                <a:cubicBezTo>
                  <a:pt x="17" y="46"/>
                  <a:pt x="17" y="46"/>
                  <a:pt x="17" y="46"/>
                </a:cubicBezTo>
                <a:cubicBezTo>
                  <a:pt x="22" y="46"/>
                  <a:pt x="22" y="46"/>
                  <a:pt x="22" y="46"/>
                </a:cubicBezTo>
                <a:lnTo>
                  <a:pt x="22" y="51"/>
                </a:lnTo>
                <a:close/>
                <a:moveTo>
                  <a:pt x="48" y="58"/>
                </a:moveTo>
                <a:cubicBezTo>
                  <a:pt x="53" y="58"/>
                  <a:pt x="53" y="58"/>
                  <a:pt x="53" y="58"/>
                </a:cubicBezTo>
                <a:cubicBezTo>
                  <a:pt x="53" y="110"/>
                  <a:pt x="53" y="110"/>
                  <a:pt x="53" y="110"/>
                </a:cubicBezTo>
                <a:cubicBezTo>
                  <a:pt x="48" y="110"/>
                  <a:pt x="48" y="110"/>
                  <a:pt x="48" y="110"/>
                </a:cubicBezTo>
                <a:lnTo>
                  <a:pt x="48" y="58"/>
                </a:lnTo>
                <a:close/>
                <a:moveTo>
                  <a:pt x="60" y="145"/>
                </a:moveTo>
                <a:cubicBezTo>
                  <a:pt x="56" y="145"/>
                  <a:pt x="56" y="145"/>
                  <a:pt x="56" y="145"/>
                </a:cubicBezTo>
                <a:cubicBezTo>
                  <a:pt x="54" y="145"/>
                  <a:pt x="53" y="146"/>
                  <a:pt x="53" y="147"/>
                </a:cubicBezTo>
                <a:cubicBezTo>
                  <a:pt x="53" y="149"/>
                  <a:pt x="54" y="150"/>
                  <a:pt x="56" y="150"/>
                </a:cubicBezTo>
                <a:cubicBezTo>
                  <a:pt x="63" y="150"/>
                  <a:pt x="63" y="150"/>
                  <a:pt x="63" y="150"/>
                </a:cubicBezTo>
                <a:cubicBezTo>
                  <a:pt x="63" y="150"/>
                  <a:pt x="64" y="150"/>
                  <a:pt x="64" y="150"/>
                </a:cubicBezTo>
                <a:cubicBezTo>
                  <a:pt x="64" y="155"/>
                  <a:pt x="64" y="155"/>
                  <a:pt x="64" y="155"/>
                </a:cubicBezTo>
                <a:cubicBezTo>
                  <a:pt x="38" y="155"/>
                  <a:pt x="38" y="155"/>
                  <a:pt x="38" y="155"/>
                </a:cubicBezTo>
                <a:cubicBezTo>
                  <a:pt x="38" y="150"/>
                  <a:pt x="38" y="150"/>
                  <a:pt x="38" y="150"/>
                </a:cubicBezTo>
                <a:cubicBezTo>
                  <a:pt x="39" y="150"/>
                  <a:pt x="39" y="150"/>
                  <a:pt x="39" y="150"/>
                </a:cubicBezTo>
                <a:cubicBezTo>
                  <a:pt x="39" y="150"/>
                  <a:pt x="46" y="150"/>
                  <a:pt x="46" y="150"/>
                </a:cubicBezTo>
                <a:cubicBezTo>
                  <a:pt x="47" y="150"/>
                  <a:pt x="48" y="149"/>
                  <a:pt x="48" y="147"/>
                </a:cubicBezTo>
                <a:cubicBezTo>
                  <a:pt x="48" y="146"/>
                  <a:pt x="47" y="145"/>
                  <a:pt x="46" y="145"/>
                </a:cubicBezTo>
                <a:cubicBezTo>
                  <a:pt x="42" y="145"/>
                  <a:pt x="42" y="145"/>
                  <a:pt x="42" y="145"/>
                </a:cubicBezTo>
                <a:cubicBezTo>
                  <a:pt x="44" y="115"/>
                  <a:pt x="44" y="115"/>
                  <a:pt x="44" y="115"/>
                </a:cubicBezTo>
                <a:cubicBezTo>
                  <a:pt x="57" y="115"/>
                  <a:pt x="57" y="115"/>
                  <a:pt x="57" y="115"/>
                </a:cubicBezTo>
                <a:lnTo>
                  <a:pt x="60" y="145"/>
                </a:lnTo>
                <a:close/>
                <a:moveTo>
                  <a:pt x="82" y="6"/>
                </a:moveTo>
                <a:cubicBezTo>
                  <a:pt x="89" y="14"/>
                  <a:pt x="89" y="14"/>
                  <a:pt x="89" y="14"/>
                </a:cubicBezTo>
                <a:cubicBezTo>
                  <a:pt x="74" y="14"/>
                  <a:pt x="74" y="14"/>
                  <a:pt x="74" y="14"/>
                </a:cubicBezTo>
                <a:lnTo>
                  <a:pt x="82" y="6"/>
                </a:lnTo>
                <a:close/>
                <a:moveTo>
                  <a:pt x="84" y="51"/>
                </a:moveTo>
                <a:cubicBezTo>
                  <a:pt x="84" y="52"/>
                  <a:pt x="83" y="53"/>
                  <a:pt x="82" y="53"/>
                </a:cubicBezTo>
                <a:cubicBezTo>
                  <a:pt x="80" y="53"/>
                  <a:pt x="79" y="52"/>
                  <a:pt x="79" y="51"/>
                </a:cubicBezTo>
                <a:cubicBezTo>
                  <a:pt x="79" y="46"/>
                  <a:pt x="79" y="46"/>
                  <a:pt x="79" y="46"/>
                </a:cubicBezTo>
                <a:cubicBezTo>
                  <a:pt x="84" y="46"/>
                  <a:pt x="84" y="46"/>
                  <a:pt x="84" y="46"/>
                </a:cubicBezTo>
                <a:lnTo>
                  <a:pt x="84" y="51"/>
                </a:lnTo>
                <a:close/>
                <a:moveTo>
                  <a:pt x="90" y="41"/>
                </a:moveTo>
                <a:cubicBezTo>
                  <a:pt x="74" y="41"/>
                  <a:pt x="74" y="41"/>
                  <a:pt x="74" y="41"/>
                </a:cubicBezTo>
                <a:cubicBezTo>
                  <a:pt x="71" y="19"/>
                  <a:pt x="71" y="19"/>
                  <a:pt x="71" y="19"/>
                </a:cubicBezTo>
                <a:cubicBezTo>
                  <a:pt x="93" y="19"/>
                  <a:pt x="93" y="19"/>
                  <a:pt x="93" y="19"/>
                </a:cubicBezTo>
                <a:lnTo>
                  <a:pt x="90" y="4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92" name="Freeform 491">
            <a:extLst>
              <a:ext uri="{FF2B5EF4-FFF2-40B4-BE49-F238E27FC236}">
                <a16:creationId xmlns:a16="http://schemas.microsoft.com/office/drawing/2014/main" xmlns="" id="{B7690DA4-B713-455E-ACF5-A29515BD7B8E}"/>
              </a:ext>
            </a:extLst>
          </p:cNvPr>
          <p:cNvSpPr>
            <a:spLocks noEditPoints="1"/>
          </p:cNvSpPr>
          <p:nvPr/>
        </p:nvSpPr>
        <p:spPr bwMode="auto">
          <a:xfrm>
            <a:off x="4500563" y="3462338"/>
            <a:ext cx="334963" cy="549275"/>
          </a:xfrm>
          <a:custGeom>
            <a:avLst/>
            <a:gdLst>
              <a:gd name="T0" fmla="*/ 57 w 98"/>
              <a:gd name="T1" fmla="*/ 34 h 160"/>
              <a:gd name="T2" fmla="*/ 65 w 98"/>
              <a:gd name="T3" fmla="*/ 5 h 160"/>
              <a:gd name="T4" fmla="*/ 68 w 98"/>
              <a:gd name="T5" fmla="*/ 15 h 160"/>
              <a:gd name="T6" fmla="*/ 98 w 98"/>
              <a:gd name="T7" fmla="*/ 13 h 160"/>
              <a:gd name="T8" fmla="*/ 13 w 98"/>
              <a:gd name="T9" fmla="*/ 0 h 160"/>
              <a:gd name="T10" fmla="*/ 3 w 98"/>
              <a:gd name="T11" fmla="*/ 15 h 160"/>
              <a:gd name="T12" fmla="*/ 33 w 98"/>
              <a:gd name="T13" fmla="*/ 13 h 160"/>
              <a:gd name="T14" fmla="*/ 41 w 98"/>
              <a:gd name="T15" fmla="*/ 5 h 160"/>
              <a:gd name="T16" fmla="*/ 3 w 98"/>
              <a:gd name="T17" fmla="*/ 34 h 160"/>
              <a:gd name="T18" fmla="*/ 0 w 98"/>
              <a:gd name="T19" fmla="*/ 95 h 160"/>
              <a:gd name="T20" fmla="*/ 41 w 98"/>
              <a:gd name="T21" fmla="*/ 98 h 160"/>
              <a:gd name="T22" fmla="*/ 40 w 98"/>
              <a:gd name="T23" fmla="*/ 155 h 160"/>
              <a:gd name="T24" fmla="*/ 40 w 98"/>
              <a:gd name="T25" fmla="*/ 160 h 160"/>
              <a:gd name="T26" fmla="*/ 60 w 98"/>
              <a:gd name="T27" fmla="*/ 157 h 160"/>
              <a:gd name="T28" fmla="*/ 57 w 98"/>
              <a:gd name="T29" fmla="*/ 155 h 160"/>
              <a:gd name="T30" fmla="*/ 95 w 98"/>
              <a:gd name="T31" fmla="*/ 98 h 160"/>
              <a:gd name="T32" fmla="*/ 98 w 98"/>
              <a:gd name="T33" fmla="*/ 37 h 160"/>
              <a:gd name="T34" fmla="*/ 71 w 98"/>
              <a:gd name="T35" fmla="*/ 5 h 160"/>
              <a:gd name="T36" fmla="*/ 92 w 98"/>
              <a:gd name="T37" fmla="*/ 10 h 160"/>
              <a:gd name="T38" fmla="*/ 71 w 98"/>
              <a:gd name="T39" fmla="*/ 5 h 160"/>
              <a:gd name="T40" fmla="*/ 6 w 98"/>
              <a:gd name="T41" fmla="*/ 10 h 160"/>
              <a:gd name="T42" fmla="*/ 28 w 98"/>
              <a:gd name="T43" fmla="*/ 5 h 160"/>
              <a:gd name="T44" fmla="*/ 41 w 98"/>
              <a:gd name="T45" fmla="*/ 93 h 160"/>
              <a:gd name="T46" fmla="*/ 36 w 98"/>
              <a:gd name="T47" fmla="*/ 47 h 160"/>
              <a:gd name="T48" fmla="*/ 31 w 98"/>
              <a:gd name="T49" fmla="*/ 47 h 160"/>
              <a:gd name="T50" fmla="*/ 5 w 98"/>
              <a:gd name="T51" fmla="*/ 93 h 160"/>
              <a:gd name="T52" fmla="*/ 41 w 98"/>
              <a:gd name="T53" fmla="*/ 40 h 160"/>
              <a:gd name="T54" fmla="*/ 52 w 98"/>
              <a:gd name="T55" fmla="*/ 155 h 160"/>
              <a:gd name="T56" fmla="*/ 46 w 98"/>
              <a:gd name="T57" fmla="*/ 5 h 160"/>
              <a:gd name="T58" fmla="*/ 52 w 98"/>
              <a:gd name="T59" fmla="*/ 155 h 160"/>
              <a:gd name="T60" fmla="*/ 67 w 98"/>
              <a:gd name="T61" fmla="*/ 93 h 160"/>
              <a:gd name="T62" fmla="*/ 65 w 98"/>
              <a:gd name="T63" fmla="*/ 45 h 160"/>
              <a:gd name="T64" fmla="*/ 62 w 98"/>
              <a:gd name="T65" fmla="*/ 93 h 160"/>
              <a:gd name="T66" fmla="*/ 57 w 98"/>
              <a:gd name="T67" fmla="*/ 40 h 160"/>
              <a:gd name="T68" fmla="*/ 93 w 98"/>
              <a:gd name="T69" fmla="*/ 93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98" h="160">
                <a:moveTo>
                  <a:pt x="95" y="34"/>
                </a:moveTo>
                <a:cubicBezTo>
                  <a:pt x="57" y="34"/>
                  <a:pt x="57" y="34"/>
                  <a:pt x="57" y="34"/>
                </a:cubicBezTo>
                <a:cubicBezTo>
                  <a:pt x="57" y="5"/>
                  <a:pt x="57" y="5"/>
                  <a:pt x="57" y="5"/>
                </a:cubicBezTo>
                <a:cubicBezTo>
                  <a:pt x="65" y="5"/>
                  <a:pt x="65" y="5"/>
                  <a:pt x="65" y="5"/>
                </a:cubicBezTo>
                <a:cubicBezTo>
                  <a:pt x="65" y="13"/>
                  <a:pt x="65" y="13"/>
                  <a:pt x="65" y="13"/>
                </a:cubicBezTo>
                <a:cubicBezTo>
                  <a:pt x="65" y="14"/>
                  <a:pt x="67" y="15"/>
                  <a:pt x="68" y="15"/>
                </a:cubicBezTo>
                <a:cubicBezTo>
                  <a:pt x="95" y="15"/>
                  <a:pt x="95" y="15"/>
                  <a:pt x="95" y="15"/>
                </a:cubicBezTo>
                <a:cubicBezTo>
                  <a:pt x="97" y="15"/>
                  <a:pt x="98" y="14"/>
                  <a:pt x="98" y="13"/>
                </a:cubicBezTo>
                <a:cubicBezTo>
                  <a:pt x="98" y="6"/>
                  <a:pt x="92" y="0"/>
                  <a:pt x="85" y="0"/>
                </a:cubicBezTo>
                <a:cubicBezTo>
                  <a:pt x="13" y="0"/>
                  <a:pt x="13" y="0"/>
                  <a:pt x="13" y="0"/>
                </a:cubicBezTo>
                <a:cubicBezTo>
                  <a:pt x="6" y="0"/>
                  <a:pt x="0" y="6"/>
                  <a:pt x="0" y="13"/>
                </a:cubicBezTo>
                <a:cubicBezTo>
                  <a:pt x="0" y="14"/>
                  <a:pt x="1" y="15"/>
                  <a:pt x="3" y="15"/>
                </a:cubicBezTo>
                <a:cubicBezTo>
                  <a:pt x="30" y="15"/>
                  <a:pt x="30" y="15"/>
                  <a:pt x="30" y="15"/>
                </a:cubicBezTo>
                <a:cubicBezTo>
                  <a:pt x="32" y="15"/>
                  <a:pt x="33" y="14"/>
                  <a:pt x="33" y="13"/>
                </a:cubicBezTo>
                <a:cubicBezTo>
                  <a:pt x="33" y="5"/>
                  <a:pt x="33" y="5"/>
                  <a:pt x="33" y="5"/>
                </a:cubicBezTo>
                <a:cubicBezTo>
                  <a:pt x="41" y="5"/>
                  <a:pt x="41" y="5"/>
                  <a:pt x="41" y="5"/>
                </a:cubicBezTo>
                <a:cubicBezTo>
                  <a:pt x="41" y="34"/>
                  <a:pt x="41" y="34"/>
                  <a:pt x="41" y="34"/>
                </a:cubicBezTo>
                <a:cubicBezTo>
                  <a:pt x="3" y="34"/>
                  <a:pt x="3" y="34"/>
                  <a:pt x="3" y="34"/>
                </a:cubicBezTo>
                <a:cubicBezTo>
                  <a:pt x="1" y="34"/>
                  <a:pt x="0" y="36"/>
                  <a:pt x="0" y="37"/>
                </a:cubicBezTo>
                <a:cubicBezTo>
                  <a:pt x="0" y="95"/>
                  <a:pt x="0" y="95"/>
                  <a:pt x="0" y="95"/>
                </a:cubicBezTo>
                <a:cubicBezTo>
                  <a:pt x="0" y="97"/>
                  <a:pt x="1" y="98"/>
                  <a:pt x="3" y="98"/>
                </a:cubicBezTo>
                <a:cubicBezTo>
                  <a:pt x="41" y="98"/>
                  <a:pt x="41" y="98"/>
                  <a:pt x="41" y="98"/>
                </a:cubicBezTo>
                <a:cubicBezTo>
                  <a:pt x="41" y="155"/>
                  <a:pt x="41" y="155"/>
                  <a:pt x="41" y="155"/>
                </a:cubicBezTo>
                <a:cubicBezTo>
                  <a:pt x="40" y="155"/>
                  <a:pt x="40" y="155"/>
                  <a:pt x="40" y="155"/>
                </a:cubicBezTo>
                <a:cubicBezTo>
                  <a:pt x="39" y="155"/>
                  <a:pt x="38" y="156"/>
                  <a:pt x="38" y="157"/>
                </a:cubicBezTo>
                <a:cubicBezTo>
                  <a:pt x="38" y="159"/>
                  <a:pt x="39" y="160"/>
                  <a:pt x="40" y="160"/>
                </a:cubicBezTo>
                <a:cubicBezTo>
                  <a:pt x="58" y="160"/>
                  <a:pt x="58" y="160"/>
                  <a:pt x="58" y="160"/>
                </a:cubicBezTo>
                <a:cubicBezTo>
                  <a:pt x="59" y="160"/>
                  <a:pt x="60" y="159"/>
                  <a:pt x="60" y="157"/>
                </a:cubicBezTo>
                <a:cubicBezTo>
                  <a:pt x="60" y="156"/>
                  <a:pt x="59" y="155"/>
                  <a:pt x="58" y="155"/>
                </a:cubicBezTo>
                <a:cubicBezTo>
                  <a:pt x="57" y="155"/>
                  <a:pt x="57" y="155"/>
                  <a:pt x="57" y="155"/>
                </a:cubicBezTo>
                <a:cubicBezTo>
                  <a:pt x="57" y="98"/>
                  <a:pt x="57" y="98"/>
                  <a:pt x="57" y="98"/>
                </a:cubicBezTo>
                <a:cubicBezTo>
                  <a:pt x="95" y="98"/>
                  <a:pt x="95" y="98"/>
                  <a:pt x="95" y="98"/>
                </a:cubicBezTo>
                <a:cubicBezTo>
                  <a:pt x="97" y="98"/>
                  <a:pt x="98" y="97"/>
                  <a:pt x="98" y="95"/>
                </a:cubicBezTo>
                <a:cubicBezTo>
                  <a:pt x="98" y="37"/>
                  <a:pt x="98" y="37"/>
                  <a:pt x="98" y="37"/>
                </a:cubicBezTo>
                <a:cubicBezTo>
                  <a:pt x="98" y="36"/>
                  <a:pt x="97" y="34"/>
                  <a:pt x="95" y="34"/>
                </a:cubicBezTo>
                <a:close/>
                <a:moveTo>
                  <a:pt x="71" y="5"/>
                </a:moveTo>
                <a:cubicBezTo>
                  <a:pt x="85" y="5"/>
                  <a:pt x="85" y="5"/>
                  <a:pt x="85" y="5"/>
                </a:cubicBezTo>
                <a:cubicBezTo>
                  <a:pt x="89" y="5"/>
                  <a:pt x="91" y="7"/>
                  <a:pt x="92" y="10"/>
                </a:cubicBezTo>
                <a:cubicBezTo>
                  <a:pt x="71" y="10"/>
                  <a:pt x="71" y="10"/>
                  <a:pt x="71" y="10"/>
                </a:cubicBezTo>
                <a:lnTo>
                  <a:pt x="71" y="5"/>
                </a:lnTo>
                <a:close/>
                <a:moveTo>
                  <a:pt x="28" y="10"/>
                </a:moveTo>
                <a:cubicBezTo>
                  <a:pt x="6" y="10"/>
                  <a:pt x="6" y="10"/>
                  <a:pt x="6" y="10"/>
                </a:cubicBezTo>
                <a:cubicBezTo>
                  <a:pt x="7" y="7"/>
                  <a:pt x="10" y="5"/>
                  <a:pt x="13" y="5"/>
                </a:cubicBezTo>
                <a:cubicBezTo>
                  <a:pt x="28" y="5"/>
                  <a:pt x="28" y="5"/>
                  <a:pt x="28" y="5"/>
                </a:cubicBezTo>
                <a:lnTo>
                  <a:pt x="28" y="10"/>
                </a:lnTo>
                <a:close/>
                <a:moveTo>
                  <a:pt x="41" y="93"/>
                </a:moveTo>
                <a:cubicBezTo>
                  <a:pt x="36" y="93"/>
                  <a:pt x="36" y="93"/>
                  <a:pt x="36" y="93"/>
                </a:cubicBezTo>
                <a:cubicBezTo>
                  <a:pt x="36" y="47"/>
                  <a:pt x="36" y="47"/>
                  <a:pt x="36" y="47"/>
                </a:cubicBezTo>
                <a:cubicBezTo>
                  <a:pt x="36" y="46"/>
                  <a:pt x="35" y="45"/>
                  <a:pt x="34" y="45"/>
                </a:cubicBezTo>
                <a:cubicBezTo>
                  <a:pt x="32" y="45"/>
                  <a:pt x="31" y="46"/>
                  <a:pt x="31" y="47"/>
                </a:cubicBezTo>
                <a:cubicBezTo>
                  <a:pt x="31" y="93"/>
                  <a:pt x="31" y="93"/>
                  <a:pt x="31" y="93"/>
                </a:cubicBezTo>
                <a:cubicBezTo>
                  <a:pt x="5" y="93"/>
                  <a:pt x="5" y="93"/>
                  <a:pt x="5" y="93"/>
                </a:cubicBezTo>
                <a:cubicBezTo>
                  <a:pt x="5" y="40"/>
                  <a:pt x="5" y="40"/>
                  <a:pt x="5" y="40"/>
                </a:cubicBezTo>
                <a:cubicBezTo>
                  <a:pt x="41" y="40"/>
                  <a:pt x="41" y="40"/>
                  <a:pt x="41" y="40"/>
                </a:cubicBezTo>
                <a:lnTo>
                  <a:pt x="41" y="93"/>
                </a:lnTo>
                <a:close/>
                <a:moveTo>
                  <a:pt x="52" y="155"/>
                </a:moveTo>
                <a:cubicBezTo>
                  <a:pt x="46" y="155"/>
                  <a:pt x="46" y="155"/>
                  <a:pt x="46" y="155"/>
                </a:cubicBezTo>
                <a:cubicBezTo>
                  <a:pt x="46" y="5"/>
                  <a:pt x="46" y="5"/>
                  <a:pt x="46" y="5"/>
                </a:cubicBezTo>
                <a:cubicBezTo>
                  <a:pt x="52" y="5"/>
                  <a:pt x="52" y="5"/>
                  <a:pt x="52" y="5"/>
                </a:cubicBezTo>
                <a:lnTo>
                  <a:pt x="52" y="155"/>
                </a:lnTo>
                <a:close/>
                <a:moveTo>
                  <a:pt x="93" y="93"/>
                </a:moveTo>
                <a:cubicBezTo>
                  <a:pt x="67" y="93"/>
                  <a:pt x="67" y="93"/>
                  <a:pt x="67" y="93"/>
                </a:cubicBezTo>
                <a:cubicBezTo>
                  <a:pt x="67" y="47"/>
                  <a:pt x="67" y="47"/>
                  <a:pt x="67" y="47"/>
                </a:cubicBezTo>
                <a:cubicBezTo>
                  <a:pt x="67" y="46"/>
                  <a:pt x="66" y="45"/>
                  <a:pt x="65" y="45"/>
                </a:cubicBezTo>
                <a:cubicBezTo>
                  <a:pt x="63" y="45"/>
                  <a:pt x="62" y="46"/>
                  <a:pt x="62" y="47"/>
                </a:cubicBezTo>
                <a:cubicBezTo>
                  <a:pt x="62" y="93"/>
                  <a:pt x="62" y="93"/>
                  <a:pt x="62" y="93"/>
                </a:cubicBezTo>
                <a:cubicBezTo>
                  <a:pt x="57" y="93"/>
                  <a:pt x="57" y="93"/>
                  <a:pt x="57" y="93"/>
                </a:cubicBezTo>
                <a:cubicBezTo>
                  <a:pt x="57" y="40"/>
                  <a:pt x="57" y="40"/>
                  <a:pt x="57" y="40"/>
                </a:cubicBezTo>
                <a:cubicBezTo>
                  <a:pt x="93" y="40"/>
                  <a:pt x="93" y="40"/>
                  <a:pt x="93" y="40"/>
                </a:cubicBezTo>
                <a:lnTo>
                  <a:pt x="93" y="9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93" name="Freeform 492">
            <a:extLst>
              <a:ext uri="{FF2B5EF4-FFF2-40B4-BE49-F238E27FC236}">
                <a16:creationId xmlns:a16="http://schemas.microsoft.com/office/drawing/2014/main" xmlns="" id="{0A1561BA-68F5-413A-947B-62C30DF0D65F}"/>
              </a:ext>
            </a:extLst>
          </p:cNvPr>
          <p:cNvSpPr>
            <a:spLocks noEditPoints="1"/>
          </p:cNvSpPr>
          <p:nvPr/>
        </p:nvSpPr>
        <p:spPr bwMode="auto">
          <a:xfrm>
            <a:off x="4473575" y="4081463"/>
            <a:ext cx="368300" cy="550863"/>
          </a:xfrm>
          <a:custGeom>
            <a:avLst/>
            <a:gdLst>
              <a:gd name="T0" fmla="*/ 13 w 108"/>
              <a:gd name="T1" fmla="*/ 0 h 160"/>
              <a:gd name="T2" fmla="*/ 0 w 108"/>
              <a:gd name="T3" fmla="*/ 116 h 160"/>
              <a:gd name="T4" fmla="*/ 21 w 108"/>
              <a:gd name="T5" fmla="*/ 129 h 160"/>
              <a:gd name="T6" fmla="*/ 23 w 108"/>
              <a:gd name="T7" fmla="*/ 160 h 160"/>
              <a:gd name="T8" fmla="*/ 88 w 108"/>
              <a:gd name="T9" fmla="*/ 157 h 160"/>
              <a:gd name="T10" fmla="*/ 95 w 108"/>
              <a:gd name="T11" fmla="*/ 129 h 160"/>
              <a:gd name="T12" fmla="*/ 108 w 108"/>
              <a:gd name="T13" fmla="*/ 13 h 160"/>
              <a:gd name="T14" fmla="*/ 83 w 108"/>
              <a:gd name="T15" fmla="*/ 155 h 160"/>
              <a:gd name="T16" fmla="*/ 26 w 108"/>
              <a:gd name="T17" fmla="*/ 129 h 160"/>
              <a:gd name="T18" fmla="*/ 83 w 108"/>
              <a:gd name="T19" fmla="*/ 155 h 160"/>
              <a:gd name="T20" fmla="*/ 95 w 108"/>
              <a:gd name="T21" fmla="*/ 124 h 160"/>
              <a:gd name="T22" fmla="*/ 5 w 108"/>
              <a:gd name="T23" fmla="*/ 116 h 160"/>
              <a:gd name="T24" fmla="*/ 13 w 108"/>
              <a:gd name="T25" fmla="*/ 5 h 160"/>
              <a:gd name="T26" fmla="*/ 103 w 108"/>
              <a:gd name="T27" fmla="*/ 13 h 160"/>
              <a:gd name="T28" fmla="*/ 77 w 108"/>
              <a:gd name="T29" fmla="*/ 42 h 160"/>
              <a:gd name="T30" fmla="*/ 73 w 108"/>
              <a:gd name="T31" fmla="*/ 42 h 160"/>
              <a:gd name="T32" fmla="*/ 63 w 108"/>
              <a:gd name="T33" fmla="*/ 42 h 160"/>
              <a:gd name="T34" fmla="*/ 54 w 108"/>
              <a:gd name="T35" fmla="*/ 37 h 160"/>
              <a:gd name="T36" fmla="*/ 45 w 108"/>
              <a:gd name="T37" fmla="*/ 42 h 160"/>
              <a:gd name="T38" fmla="*/ 35 w 108"/>
              <a:gd name="T39" fmla="*/ 42 h 160"/>
              <a:gd name="T40" fmla="*/ 32 w 108"/>
              <a:gd name="T41" fmla="*/ 39 h 160"/>
              <a:gd name="T42" fmla="*/ 42 w 108"/>
              <a:gd name="T43" fmla="*/ 32 h 160"/>
              <a:gd name="T44" fmla="*/ 52 w 108"/>
              <a:gd name="T45" fmla="*/ 32 h 160"/>
              <a:gd name="T46" fmla="*/ 61 w 108"/>
              <a:gd name="T47" fmla="*/ 37 h 160"/>
              <a:gd name="T48" fmla="*/ 70 w 108"/>
              <a:gd name="T49" fmla="*/ 32 h 160"/>
              <a:gd name="T50" fmla="*/ 77 w 108"/>
              <a:gd name="T51" fmla="*/ 42 h 160"/>
              <a:gd name="T52" fmla="*/ 75 w 108"/>
              <a:gd name="T53" fmla="*/ 53 h 160"/>
              <a:gd name="T54" fmla="*/ 31 w 108"/>
              <a:gd name="T55" fmla="*/ 51 h 160"/>
              <a:gd name="T56" fmla="*/ 75 w 108"/>
              <a:gd name="T57" fmla="*/ 48 h 160"/>
              <a:gd name="T58" fmla="*/ 57 w 108"/>
              <a:gd name="T59" fmla="*/ 61 h 160"/>
              <a:gd name="T60" fmla="*/ 34 w 108"/>
              <a:gd name="T61" fmla="*/ 64 h 160"/>
              <a:gd name="T62" fmla="*/ 34 w 108"/>
              <a:gd name="T63" fmla="*/ 58 h 160"/>
              <a:gd name="T64" fmla="*/ 57 w 108"/>
              <a:gd name="T65" fmla="*/ 61 h 160"/>
              <a:gd name="T66" fmla="*/ 54 w 108"/>
              <a:gd name="T67" fmla="*/ 98 h 160"/>
              <a:gd name="T68" fmla="*/ 31 w 108"/>
              <a:gd name="T69" fmla="*/ 95 h 160"/>
              <a:gd name="T70" fmla="*/ 54 w 108"/>
              <a:gd name="T71" fmla="*/ 93 h 160"/>
              <a:gd name="T72" fmla="*/ 98 w 108"/>
              <a:gd name="T73" fmla="*/ 13 h 160"/>
              <a:gd name="T74" fmla="*/ 95 w 108"/>
              <a:gd name="T75" fmla="*/ 119 h 160"/>
              <a:gd name="T76" fmla="*/ 83 w 108"/>
              <a:gd name="T77" fmla="*/ 116 h 160"/>
              <a:gd name="T78" fmla="*/ 93 w 108"/>
              <a:gd name="T79" fmla="*/ 114 h 160"/>
              <a:gd name="T80" fmla="*/ 15 w 108"/>
              <a:gd name="T81" fmla="*/ 15 h 160"/>
              <a:gd name="T82" fmla="*/ 75 w 108"/>
              <a:gd name="T83" fmla="*/ 114 h 160"/>
              <a:gd name="T84" fmla="*/ 75 w 108"/>
              <a:gd name="T85" fmla="*/ 119 h 160"/>
              <a:gd name="T86" fmla="*/ 10 w 108"/>
              <a:gd name="T87" fmla="*/ 116 h 160"/>
              <a:gd name="T88" fmla="*/ 13 w 108"/>
              <a:gd name="T89" fmla="*/ 10 h 160"/>
              <a:gd name="T90" fmla="*/ 98 w 108"/>
              <a:gd name="T91" fmla="*/ 13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108" h="160">
                <a:moveTo>
                  <a:pt x="95" y="0"/>
                </a:moveTo>
                <a:cubicBezTo>
                  <a:pt x="13" y="0"/>
                  <a:pt x="13" y="0"/>
                  <a:pt x="13" y="0"/>
                </a:cubicBezTo>
                <a:cubicBezTo>
                  <a:pt x="6" y="0"/>
                  <a:pt x="0" y="6"/>
                  <a:pt x="0" y="13"/>
                </a:cubicBezTo>
                <a:cubicBezTo>
                  <a:pt x="0" y="116"/>
                  <a:pt x="0" y="116"/>
                  <a:pt x="0" y="116"/>
                </a:cubicBezTo>
                <a:cubicBezTo>
                  <a:pt x="0" y="123"/>
                  <a:pt x="6" y="129"/>
                  <a:pt x="13" y="129"/>
                </a:cubicBezTo>
                <a:cubicBezTo>
                  <a:pt x="21" y="129"/>
                  <a:pt x="21" y="129"/>
                  <a:pt x="21" y="129"/>
                </a:cubicBezTo>
                <a:cubicBezTo>
                  <a:pt x="21" y="157"/>
                  <a:pt x="21" y="157"/>
                  <a:pt x="21" y="157"/>
                </a:cubicBezTo>
                <a:cubicBezTo>
                  <a:pt x="21" y="159"/>
                  <a:pt x="22" y="160"/>
                  <a:pt x="23" y="160"/>
                </a:cubicBezTo>
                <a:cubicBezTo>
                  <a:pt x="85" y="160"/>
                  <a:pt x="85" y="160"/>
                  <a:pt x="85" y="160"/>
                </a:cubicBezTo>
                <a:cubicBezTo>
                  <a:pt x="87" y="160"/>
                  <a:pt x="88" y="159"/>
                  <a:pt x="88" y="157"/>
                </a:cubicBezTo>
                <a:cubicBezTo>
                  <a:pt x="88" y="129"/>
                  <a:pt x="88" y="129"/>
                  <a:pt x="88" y="129"/>
                </a:cubicBezTo>
                <a:cubicBezTo>
                  <a:pt x="95" y="129"/>
                  <a:pt x="95" y="129"/>
                  <a:pt x="95" y="129"/>
                </a:cubicBezTo>
                <a:cubicBezTo>
                  <a:pt x="103" y="129"/>
                  <a:pt x="108" y="123"/>
                  <a:pt x="108" y="116"/>
                </a:cubicBezTo>
                <a:cubicBezTo>
                  <a:pt x="108" y="13"/>
                  <a:pt x="108" y="13"/>
                  <a:pt x="108" y="13"/>
                </a:cubicBezTo>
                <a:cubicBezTo>
                  <a:pt x="108" y="6"/>
                  <a:pt x="103" y="0"/>
                  <a:pt x="95" y="0"/>
                </a:cubicBezTo>
                <a:close/>
                <a:moveTo>
                  <a:pt x="83" y="155"/>
                </a:moveTo>
                <a:cubicBezTo>
                  <a:pt x="26" y="155"/>
                  <a:pt x="26" y="155"/>
                  <a:pt x="26" y="155"/>
                </a:cubicBezTo>
                <a:cubicBezTo>
                  <a:pt x="26" y="129"/>
                  <a:pt x="26" y="129"/>
                  <a:pt x="26" y="129"/>
                </a:cubicBezTo>
                <a:cubicBezTo>
                  <a:pt x="83" y="129"/>
                  <a:pt x="83" y="129"/>
                  <a:pt x="83" y="129"/>
                </a:cubicBezTo>
                <a:cubicBezTo>
                  <a:pt x="83" y="155"/>
                  <a:pt x="83" y="155"/>
                  <a:pt x="83" y="155"/>
                </a:cubicBezTo>
                <a:close/>
                <a:moveTo>
                  <a:pt x="103" y="116"/>
                </a:moveTo>
                <a:cubicBezTo>
                  <a:pt x="103" y="120"/>
                  <a:pt x="100" y="124"/>
                  <a:pt x="95" y="124"/>
                </a:cubicBezTo>
                <a:cubicBezTo>
                  <a:pt x="13" y="124"/>
                  <a:pt x="13" y="124"/>
                  <a:pt x="13" y="124"/>
                </a:cubicBezTo>
                <a:cubicBezTo>
                  <a:pt x="9" y="124"/>
                  <a:pt x="5" y="120"/>
                  <a:pt x="5" y="116"/>
                </a:cubicBezTo>
                <a:cubicBezTo>
                  <a:pt x="5" y="13"/>
                  <a:pt x="5" y="13"/>
                  <a:pt x="5" y="13"/>
                </a:cubicBezTo>
                <a:cubicBezTo>
                  <a:pt x="5" y="9"/>
                  <a:pt x="9" y="5"/>
                  <a:pt x="13" y="5"/>
                </a:cubicBezTo>
                <a:cubicBezTo>
                  <a:pt x="95" y="5"/>
                  <a:pt x="95" y="5"/>
                  <a:pt x="95" y="5"/>
                </a:cubicBezTo>
                <a:cubicBezTo>
                  <a:pt x="100" y="5"/>
                  <a:pt x="103" y="9"/>
                  <a:pt x="103" y="13"/>
                </a:cubicBezTo>
                <a:lnTo>
                  <a:pt x="103" y="116"/>
                </a:lnTo>
                <a:close/>
                <a:moveTo>
                  <a:pt x="77" y="42"/>
                </a:moveTo>
                <a:cubicBezTo>
                  <a:pt x="76" y="43"/>
                  <a:pt x="76" y="43"/>
                  <a:pt x="75" y="43"/>
                </a:cubicBezTo>
                <a:cubicBezTo>
                  <a:pt x="74" y="43"/>
                  <a:pt x="74" y="43"/>
                  <a:pt x="73" y="42"/>
                </a:cubicBezTo>
                <a:cubicBezTo>
                  <a:pt x="68" y="37"/>
                  <a:pt x="68" y="37"/>
                  <a:pt x="68" y="37"/>
                </a:cubicBezTo>
                <a:cubicBezTo>
                  <a:pt x="63" y="42"/>
                  <a:pt x="63" y="42"/>
                  <a:pt x="63" y="42"/>
                </a:cubicBezTo>
                <a:cubicBezTo>
                  <a:pt x="62" y="43"/>
                  <a:pt x="60" y="43"/>
                  <a:pt x="59" y="42"/>
                </a:cubicBezTo>
                <a:cubicBezTo>
                  <a:pt x="54" y="37"/>
                  <a:pt x="54" y="37"/>
                  <a:pt x="54" y="37"/>
                </a:cubicBezTo>
                <a:cubicBezTo>
                  <a:pt x="49" y="42"/>
                  <a:pt x="49" y="42"/>
                  <a:pt x="49" y="42"/>
                </a:cubicBezTo>
                <a:cubicBezTo>
                  <a:pt x="48" y="43"/>
                  <a:pt x="46" y="43"/>
                  <a:pt x="45" y="42"/>
                </a:cubicBezTo>
                <a:cubicBezTo>
                  <a:pt x="40" y="37"/>
                  <a:pt x="40" y="37"/>
                  <a:pt x="40" y="37"/>
                </a:cubicBezTo>
                <a:cubicBezTo>
                  <a:pt x="35" y="42"/>
                  <a:pt x="35" y="42"/>
                  <a:pt x="35" y="42"/>
                </a:cubicBezTo>
                <a:cubicBezTo>
                  <a:pt x="34" y="43"/>
                  <a:pt x="33" y="43"/>
                  <a:pt x="32" y="42"/>
                </a:cubicBezTo>
                <a:cubicBezTo>
                  <a:pt x="31" y="41"/>
                  <a:pt x="31" y="40"/>
                  <a:pt x="32" y="39"/>
                </a:cubicBezTo>
                <a:cubicBezTo>
                  <a:pt x="39" y="32"/>
                  <a:pt x="39" y="32"/>
                  <a:pt x="39" y="32"/>
                </a:cubicBezTo>
                <a:cubicBezTo>
                  <a:pt x="40" y="31"/>
                  <a:pt x="41" y="31"/>
                  <a:pt x="42" y="32"/>
                </a:cubicBezTo>
                <a:cubicBezTo>
                  <a:pt x="47" y="37"/>
                  <a:pt x="47" y="37"/>
                  <a:pt x="47" y="37"/>
                </a:cubicBezTo>
                <a:cubicBezTo>
                  <a:pt x="52" y="32"/>
                  <a:pt x="52" y="32"/>
                  <a:pt x="52" y="32"/>
                </a:cubicBezTo>
                <a:cubicBezTo>
                  <a:pt x="53" y="31"/>
                  <a:pt x="55" y="31"/>
                  <a:pt x="56" y="32"/>
                </a:cubicBezTo>
                <a:cubicBezTo>
                  <a:pt x="61" y="37"/>
                  <a:pt x="61" y="37"/>
                  <a:pt x="61" y="37"/>
                </a:cubicBezTo>
                <a:cubicBezTo>
                  <a:pt x="66" y="32"/>
                  <a:pt x="66" y="32"/>
                  <a:pt x="66" y="32"/>
                </a:cubicBezTo>
                <a:cubicBezTo>
                  <a:pt x="67" y="31"/>
                  <a:pt x="69" y="31"/>
                  <a:pt x="70" y="32"/>
                </a:cubicBezTo>
                <a:cubicBezTo>
                  <a:pt x="77" y="39"/>
                  <a:pt x="77" y="39"/>
                  <a:pt x="77" y="39"/>
                </a:cubicBezTo>
                <a:cubicBezTo>
                  <a:pt x="78" y="40"/>
                  <a:pt x="78" y="41"/>
                  <a:pt x="77" y="42"/>
                </a:cubicBezTo>
                <a:close/>
                <a:moveTo>
                  <a:pt x="77" y="51"/>
                </a:moveTo>
                <a:cubicBezTo>
                  <a:pt x="77" y="52"/>
                  <a:pt x="76" y="53"/>
                  <a:pt x="75" y="53"/>
                </a:cubicBezTo>
                <a:cubicBezTo>
                  <a:pt x="34" y="53"/>
                  <a:pt x="34" y="53"/>
                  <a:pt x="34" y="53"/>
                </a:cubicBezTo>
                <a:cubicBezTo>
                  <a:pt x="32" y="53"/>
                  <a:pt x="31" y="52"/>
                  <a:pt x="31" y="51"/>
                </a:cubicBezTo>
                <a:cubicBezTo>
                  <a:pt x="31" y="49"/>
                  <a:pt x="32" y="48"/>
                  <a:pt x="34" y="48"/>
                </a:cubicBezTo>
                <a:cubicBezTo>
                  <a:pt x="75" y="48"/>
                  <a:pt x="75" y="48"/>
                  <a:pt x="75" y="48"/>
                </a:cubicBezTo>
                <a:cubicBezTo>
                  <a:pt x="76" y="48"/>
                  <a:pt x="77" y="49"/>
                  <a:pt x="77" y="51"/>
                </a:cubicBezTo>
                <a:close/>
                <a:moveTo>
                  <a:pt x="57" y="61"/>
                </a:moveTo>
                <a:cubicBezTo>
                  <a:pt x="57" y="63"/>
                  <a:pt x="56" y="64"/>
                  <a:pt x="54" y="64"/>
                </a:cubicBezTo>
                <a:cubicBezTo>
                  <a:pt x="34" y="64"/>
                  <a:pt x="34" y="64"/>
                  <a:pt x="34" y="64"/>
                </a:cubicBezTo>
                <a:cubicBezTo>
                  <a:pt x="32" y="64"/>
                  <a:pt x="31" y="63"/>
                  <a:pt x="31" y="61"/>
                </a:cubicBezTo>
                <a:cubicBezTo>
                  <a:pt x="31" y="60"/>
                  <a:pt x="32" y="58"/>
                  <a:pt x="34" y="58"/>
                </a:cubicBezTo>
                <a:cubicBezTo>
                  <a:pt x="54" y="58"/>
                  <a:pt x="54" y="58"/>
                  <a:pt x="54" y="58"/>
                </a:cubicBezTo>
                <a:cubicBezTo>
                  <a:pt x="56" y="58"/>
                  <a:pt x="57" y="60"/>
                  <a:pt x="57" y="61"/>
                </a:cubicBezTo>
                <a:close/>
                <a:moveTo>
                  <a:pt x="57" y="95"/>
                </a:moveTo>
                <a:cubicBezTo>
                  <a:pt x="57" y="97"/>
                  <a:pt x="56" y="98"/>
                  <a:pt x="54" y="98"/>
                </a:cubicBezTo>
                <a:cubicBezTo>
                  <a:pt x="34" y="98"/>
                  <a:pt x="34" y="98"/>
                  <a:pt x="34" y="98"/>
                </a:cubicBezTo>
                <a:cubicBezTo>
                  <a:pt x="32" y="98"/>
                  <a:pt x="31" y="97"/>
                  <a:pt x="31" y="95"/>
                </a:cubicBezTo>
                <a:cubicBezTo>
                  <a:pt x="31" y="94"/>
                  <a:pt x="32" y="93"/>
                  <a:pt x="34" y="93"/>
                </a:cubicBezTo>
                <a:cubicBezTo>
                  <a:pt x="54" y="93"/>
                  <a:pt x="54" y="93"/>
                  <a:pt x="54" y="93"/>
                </a:cubicBezTo>
                <a:cubicBezTo>
                  <a:pt x="56" y="93"/>
                  <a:pt x="57" y="94"/>
                  <a:pt x="57" y="95"/>
                </a:cubicBezTo>
                <a:close/>
                <a:moveTo>
                  <a:pt x="98" y="13"/>
                </a:moveTo>
                <a:cubicBezTo>
                  <a:pt x="98" y="116"/>
                  <a:pt x="98" y="116"/>
                  <a:pt x="98" y="116"/>
                </a:cubicBezTo>
                <a:cubicBezTo>
                  <a:pt x="98" y="118"/>
                  <a:pt x="97" y="119"/>
                  <a:pt x="95" y="119"/>
                </a:cubicBezTo>
                <a:cubicBezTo>
                  <a:pt x="85" y="119"/>
                  <a:pt x="85" y="119"/>
                  <a:pt x="85" y="119"/>
                </a:cubicBezTo>
                <a:cubicBezTo>
                  <a:pt x="84" y="119"/>
                  <a:pt x="83" y="118"/>
                  <a:pt x="83" y="116"/>
                </a:cubicBezTo>
                <a:cubicBezTo>
                  <a:pt x="83" y="115"/>
                  <a:pt x="84" y="114"/>
                  <a:pt x="85" y="114"/>
                </a:cubicBezTo>
                <a:cubicBezTo>
                  <a:pt x="93" y="114"/>
                  <a:pt x="93" y="114"/>
                  <a:pt x="93" y="114"/>
                </a:cubicBezTo>
                <a:cubicBezTo>
                  <a:pt x="93" y="15"/>
                  <a:pt x="93" y="15"/>
                  <a:pt x="93" y="15"/>
                </a:cubicBezTo>
                <a:cubicBezTo>
                  <a:pt x="15" y="15"/>
                  <a:pt x="15" y="15"/>
                  <a:pt x="15" y="15"/>
                </a:cubicBezTo>
                <a:cubicBezTo>
                  <a:pt x="15" y="114"/>
                  <a:pt x="15" y="114"/>
                  <a:pt x="15" y="114"/>
                </a:cubicBezTo>
                <a:cubicBezTo>
                  <a:pt x="75" y="114"/>
                  <a:pt x="75" y="114"/>
                  <a:pt x="75" y="114"/>
                </a:cubicBezTo>
                <a:cubicBezTo>
                  <a:pt x="76" y="114"/>
                  <a:pt x="77" y="115"/>
                  <a:pt x="77" y="116"/>
                </a:cubicBezTo>
                <a:cubicBezTo>
                  <a:pt x="77" y="118"/>
                  <a:pt x="76" y="119"/>
                  <a:pt x="75" y="119"/>
                </a:cubicBezTo>
                <a:cubicBezTo>
                  <a:pt x="13" y="119"/>
                  <a:pt x="13" y="119"/>
                  <a:pt x="13" y="119"/>
                </a:cubicBezTo>
                <a:cubicBezTo>
                  <a:pt x="11" y="119"/>
                  <a:pt x="10" y="118"/>
                  <a:pt x="10" y="116"/>
                </a:cubicBezTo>
                <a:cubicBezTo>
                  <a:pt x="10" y="13"/>
                  <a:pt x="10" y="13"/>
                  <a:pt x="10" y="13"/>
                </a:cubicBezTo>
                <a:cubicBezTo>
                  <a:pt x="10" y="11"/>
                  <a:pt x="11" y="10"/>
                  <a:pt x="13" y="10"/>
                </a:cubicBezTo>
                <a:cubicBezTo>
                  <a:pt x="95" y="10"/>
                  <a:pt x="95" y="10"/>
                  <a:pt x="95" y="10"/>
                </a:cubicBezTo>
                <a:cubicBezTo>
                  <a:pt x="97" y="10"/>
                  <a:pt x="98" y="11"/>
                  <a:pt x="98" y="1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94" name="Freeform 493">
            <a:extLst>
              <a:ext uri="{FF2B5EF4-FFF2-40B4-BE49-F238E27FC236}">
                <a16:creationId xmlns:a16="http://schemas.microsoft.com/office/drawing/2014/main" xmlns="" id="{0A00D344-2086-4EF2-88BB-B15A6D9566CD}"/>
              </a:ext>
            </a:extLst>
          </p:cNvPr>
          <p:cNvSpPr>
            <a:spLocks noEditPoints="1"/>
          </p:cNvSpPr>
          <p:nvPr/>
        </p:nvSpPr>
        <p:spPr bwMode="auto">
          <a:xfrm>
            <a:off x="4391025" y="4700588"/>
            <a:ext cx="546100" cy="550863"/>
          </a:xfrm>
          <a:custGeom>
            <a:avLst/>
            <a:gdLst>
              <a:gd name="T0" fmla="*/ 160 w 160"/>
              <a:gd name="T1" fmla="*/ 80 h 160"/>
              <a:gd name="T2" fmla="*/ 157 w 160"/>
              <a:gd name="T3" fmla="*/ 0 h 160"/>
              <a:gd name="T4" fmla="*/ 0 w 160"/>
              <a:gd name="T5" fmla="*/ 3 h 160"/>
              <a:gd name="T6" fmla="*/ 3 w 160"/>
              <a:gd name="T7" fmla="*/ 83 h 160"/>
              <a:gd name="T8" fmla="*/ 67 w 160"/>
              <a:gd name="T9" fmla="*/ 88 h 160"/>
              <a:gd name="T10" fmla="*/ 0 w 160"/>
              <a:gd name="T11" fmla="*/ 90 h 160"/>
              <a:gd name="T12" fmla="*/ 88 w 160"/>
              <a:gd name="T13" fmla="*/ 93 h 160"/>
              <a:gd name="T14" fmla="*/ 72 w 160"/>
              <a:gd name="T15" fmla="*/ 155 h 160"/>
              <a:gd name="T16" fmla="*/ 70 w 160"/>
              <a:gd name="T17" fmla="*/ 98 h 160"/>
              <a:gd name="T18" fmla="*/ 67 w 160"/>
              <a:gd name="T19" fmla="*/ 155 h 160"/>
              <a:gd name="T20" fmla="*/ 60 w 160"/>
              <a:gd name="T21" fmla="*/ 157 h 160"/>
              <a:gd name="T22" fmla="*/ 97 w 160"/>
              <a:gd name="T23" fmla="*/ 160 h 160"/>
              <a:gd name="T24" fmla="*/ 97 w 160"/>
              <a:gd name="T25" fmla="*/ 155 h 160"/>
              <a:gd name="T26" fmla="*/ 93 w 160"/>
              <a:gd name="T27" fmla="*/ 93 h 160"/>
              <a:gd name="T28" fmla="*/ 160 w 160"/>
              <a:gd name="T29" fmla="*/ 90 h 160"/>
              <a:gd name="T30" fmla="*/ 93 w 160"/>
              <a:gd name="T31" fmla="*/ 88 h 160"/>
              <a:gd name="T32" fmla="*/ 157 w 160"/>
              <a:gd name="T33" fmla="*/ 83 h 160"/>
              <a:gd name="T34" fmla="*/ 72 w 160"/>
              <a:gd name="T35" fmla="*/ 88 h 160"/>
              <a:gd name="T36" fmla="*/ 88 w 160"/>
              <a:gd name="T37" fmla="*/ 83 h 160"/>
              <a:gd name="T38" fmla="*/ 5 w 160"/>
              <a:gd name="T39" fmla="*/ 77 h 160"/>
              <a:gd name="T40" fmla="*/ 155 w 160"/>
              <a:gd name="T41" fmla="*/ 5 h 160"/>
              <a:gd name="T42" fmla="*/ 5 w 160"/>
              <a:gd name="T43" fmla="*/ 77 h 160"/>
              <a:gd name="T44" fmla="*/ 111 w 160"/>
              <a:gd name="T45" fmla="*/ 49 h 160"/>
              <a:gd name="T46" fmla="*/ 101 w 160"/>
              <a:gd name="T47" fmla="*/ 40 h 160"/>
              <a:gd name="T48" fmla="*/ 89 w 160"/>
              <a:gd name="T49" fmla="*/ 48 h 160"/>
              <a:gd name="T50" fmla="*/ 72 w 160"/>
              <a:gd name="T51" fmla="*/ 48 h 160"/>
              <a:gd name="T52" fmla="*/ 59 w 160"/>
              <a:gd name="T53" fmla="*/ 40 h 160"/>
              <a:gd name="T54" fmla="*/ 47 w 160"/>
              <a:gd name="T55" fmla="*/ 48 h 160"/>
              <a:gd name="T56" fmla="*/ 58 w 160"/>
              <a:gd name="T57" fmla="*/ 34 h 160"/>
              <a:gd name="T58" fmla="*/ 70 w 160"/>
              <a:gd name="T59" fmla="*/ 43 h 160"/>
              <a:gd name="T60" fmla="*/ 82 w 160"/>
              <a:gd name="T61" fmla="*/ 34 h 160"/>
              <a:gd name="T62" fmla="*/ 99 w 160"/>
              <a:gd name="T63" fmla="*/ 34 h 160"/>
              <a:gd name="T64" fmla="*/ 113 w 160"/>
              <a:gd name="T65" fmla="*/ 45 h 160"/>
              <a:gd name="T66" fmla="*/ 150 w 160"/>
              <a:gd name="T67" fmla="*/ 13 h 160"/>
              <a:gd name="T68" fmla="*/ 147 w 160"/>
              <a:gd name="T69" fmla="*/ 72 h 160"/>
              <a:gd name="T70" fmla="*/ 134 w 160"/>
              <a:gd name="T71" fmla="*/ 70 h 160"/>
              <a:gd name="T72" fmla="*/ 145 w 160"/>
              <a:gd name="T73" fmla="*/ 67 h 160"/>
              <a:gd name="T74" fmla="*/ 15 w 160"/>
              <a:gd name="T75" fmla="*/ 15 h 160"/>
              <a:gd name="T76" fmla="*/ 126 w 160"/>
              <a:gd name="T77" fmla="*/ 67 h 160"/>
              <a:gd name="T78" fmla="*/ 126 w 160"/>
              <a:gd name="T79" fmla="*/ 72 h 160"/>
              <a:gd name="T80" fmla="*/ 10 w 160"/>
              <a:gd name="T81" fmla="*/ 70 h 160"/>
              <a:gd name="T82" fmla="*/ 13 w 160"/>
              <a:gd name="T83" fmla="*/ 10 h 160"/>
              <a:gd name="T84" fmla="*/ 150 w 160"/>
              <a:gd name="T85" fmla="*/ 13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160" h="160">
                <a:moveTo>
                  <a:pt x="157" y="83"/>
                </a:moveTo>
                <a:cubicBezTo>
                  <a:pt x="159" y="83"/>
                  <a:pt x="160" y="81"/>
                  <a:pt x="160" y="80"/>
                </a:cubicBezTo>
                <a:cubicBezTo>
                  <a:pt x="160" y="3"/>
                  <a:pt x="160" y="3"/>
                  <a:pt x="160" y="3"/>
                </a:cubicBezTo>
                <a:cubicBezTo>
                  <a:pt x="160" y="1"/>
                  <a:pt x="159" y="0"/>
                  <a:pt x="157" y="0"/>
                </a:cubicBezTo>
                <a:cubicBezTo>
                  <a:pt x="3" y="0"/>
                  <a:pt x="3" y="0"/>
                  <a:pt x="3" y="0"/>
                </a:cubicBezTo>
                <a:cubicBezTo>
                  <a:pt x="1" y="0"/>
                  <a:pt x="0" y="1"/>
                  <a:pt x="0" y="3"/>
                </a:cubicBezTo>
                <a:cubicBezTo>
                  <a:pt x="0" y="80"/>
                  <a:pt x="0" y="80"/>
                  <a:pt x="0" y="80"/>
                </a:cubicBezTo>
                <a:cubicBezTo>
                  <a:pt x="0" y="81"/>
                  <a:pt x="1" y="83"/>
                  <a:pt x="3" y="83"/>
                </a:cubicBezTo>
                <a:cubicBezTo>
                  <a:pt x="67" y="83"/>
                  <a:pt x="67" y="83"/>
                  <a:pt x="67" y="83"/>
                </a:cubicBezTo>
                <a:cubicBezTo>
                  <a:pt x="67" y="88"/>
                  <a:pt x="67" y="88"/>
                  <a:pt x="67" y="88"/>
                </a:cubicBezTo>
                <a:cubicBezTo>
                  <a:pt x="3" y="88"/>
                  <a:pt x="3" y="88"/>
                  <a:pt x="3" y="88"/>
                </a:cubicBezTo>
                <a:cubicBezTo>
                  <a:pt x="1" y="88"/>
                  <a:pt x="0" y="89"/>
                  <a:pt x="0" y="90"/>
                </a:cubicBezTo>
                <a:cubicBezTo>
                  <a:pt x="0" y="92"/>
                  <a:pt x="1" y="93"/>
                  <a:pt x="3" y="93"/>
                </a:cubicBezTo>
                <a:cubicBezTo>
                  <a:pt x="88" y="93"/>
                  <a:pt x="88" y="93"/>
                  <a:pt x="88" y="93"/>
                </a:cubicBezTo>
                <a:cubicBezTo>
                  <a:pt x="88" y="155"/>
                  <a:pt x="88" y="155"/>
                  <a:pt x="88" y="155"/>
                </a:cubicBezTo>
                <a:cubicBezTo>
                  <a:pt x="72" y="155"/>
                  <a:pt x="72" y="155"/>
                  <a:pt x="72" y="155"/>
                </a:cubicBezTo>
                <a:cubicBezTo>
                  <a:pt x="72" y="101"/>
                  <a:pt x="72" y="101"/>
                  <a:pt x="72" y="101"/>
                </a:cubicBezTo>
                <a:cubicBezTo>
                  <a:pt x="72" y="99"/>
                  <a:pt x="71" y="98"/>
                  <a:pt x="70" y="98"/>
                </a:cubicBezTo>
                <a:cubicBezTo>
                  <a:pt x="68" y="98"/>
                  <a:pt x="67" y="99"/>
                  <a:pt x="67" y="101"/>
                </a:cubicBezTo>
                <a:cubicBezTo>
                  <a:pt x="67" y="155"/>
                  <a:pt x="67" y="155"/>
                  <a:pt x="67" y="155"/>
                </a:cubicBezTo>
                <a:cubicBezTo>
                  <a:pt x="63" y="155"/>
                  <a:pt x="63" y="155"/>
                  <a:pt x="63" y="155"/>
                </a:cubicBezTo>
                <a:cubicBezTo>
                  <a:pt x="61" y="155"/>
                  <a:pt x="60" y="156"/>
                  <a:pt x="60" y="157"/>
                </a:cubicBezTo>
                <a:cubicBezTo>
                  <a:pt x="60" y="159"/>
                  <a:pt x="61" y="160"/>
                  <a:pt x="63" y="160"/>
                </a:cubicBezTo>
                <a:cubicBezTo>
                  <a:pt x="97" y="160"/>
                  <a:pt x="97" y="160"/>
                  <a:pt x="97" y="160"/>
                </a:cubicBezTo>
                <a:cubicBezTo>
                  <a:pt x="99" y="160"/>
                  <a:pt x="100" y="159"/>
                  <a:pt x="100" y="157"/>
                </a:cubicBezTo>
                <a:cubicBezTo>
                  <a:pt x="100" y="156"/>
                  <a:pt x="99" y="155"/>
                  <a:pt x="97" y="155"/>
                </a:cubicBezTo>
                <a:cubicBezTo>
                  <a:pt x="93" y="155"/>
                  <a:pt x="93" y="155"/>
                  <a:pt x="93" y="155"/>
                </a:cubicBezTo>
                <a:cubicBezTo>
                  <a:pt x="93" y="93"/>
                  <a:pt x="93" y="93"/>
                  <a:pt x="93" y="93"/>
                </a:cubicBezTo>
                <a:cubicBezTo>
                  <a:pt x="157" y="93"/>
                  <a:pt x="157" y="93"/>
                  <a:pt x="157" y="93"/>
                </a:cubicBezTo>
                <a:cubicBezTo>
                  <a:pt x="159" y="93"/>
                  <a:pt x="160" y="92"/>
                  <a:pt x="160" y="90"/>
                </a:cubicBezTo>
                <a:cubicBezTo>
                  <a:pt x="160" y="89"/>
                  <a:pt x="159" y="88"/>
                  <a:pt x="157" y="88"/>
                </a:cubicBezTo>
                <a:cubicBezTo>
                  <a:pt x="93" y="88"/>
                  <a:pt x="93" y="88"/>
                  <a:pt x="93" y="88"/>
                </a:cubicBezTo>
                <a:cubicBezTo>
                  <a:pt x="93" y="83"/>
                  <a:pt x="93" y="83"/>
                  <a:pt x="93" y="83"/>
                </a:cubicBezTo>
                <a:lnTo>
                  <a:pt x="157" y="83"/>
                </a:lnTo>
                <a:close/>
                <a:moveTo>
                  <a:pt x="88" y="88"/>
                </a:moveTo>
                <a:cubicBezTo>
                  <a:pt x="72" y="88"/>
                  <a:pt x="72" y="88"/>
                  <a:pt x="72" y="88"/>
                </a:cubicBezTo>
                <a:cubicBezTo>
                  <a:pt x="72" y="83"/>
                  <a:pt x="72" y="83"/>
                  <a:pt x="72" y="83"/>
                </a:cubicBezTo>
                <a:cubicBezTo>
                  <a:pt x="88" y="83"/>
                  <a:pt x="88" y="83"/>
                  <a:pt x="88" y="83"/>
                </a:cubicBezTo>
                <a:lnTo>
                  <a:pt x="88" y="88"/>
                </a:lnTo>
                <a:close/>
                <a:moveTo>
                  <a:pt x="5" y="77"/>
                </a:moveTo>
                <a:cubicBezTo>
                  <a:pt x="5" y="5"/>
                  <a:pt x="5" y="5"/>
                  <a:pt x="5" y="5"/>
                </a:cubicBezTo>
                <a:cubicBezTo>
                  <a:pt x="155" y="5"/>
                  <a:pt x="155" y="5"/>
                  <a:pt x="155" y="5"/>
                </a:cubicBezTo>
                <a:cubicBezTo>
                  <a:pt x="155" y="77"/>
                  <a:pt x="155" y="77"/>
                  <a:pt x="155" y="77"/>
                </a:cubicBezTo>
                <a:lnTo>
                  <a:pt x="5" y="77"/>
                </a:lnTo>
                <a:close/>
                <a:moveTo>
                  <a:pt x="113" y="48"/>
                </a:moveTo>
                <a:cubicBezTo>
                  <a:pt x="112" y="49"/>
                  <a:pt x="112" y="49"/>
                  <a:pt x="111" y="49"/>
                </a:cubicBezTo>
                <a:cubicBezTo>
                  <a:pt x="110" y="49"/>
                  <a:pt x="110" y="49"/>
                  <a:pt x="109" y="48"/>
                </a:cubicBezTo>
                <a:cubicBezTo>
                  <a:pt x="101" y="40"/>
                  <a:pt x="101" y="40"/>
                  <a:pt x="101" y="40"/>
                </a:cubicBezTo>
                <a:cubicBezTo>
                  <a:pt x="92" y="48"/>
                  <a:pt x="92" y="48"/>
                  <a:pt x="92" y="48"/>
                </a:cubicBezTo>
                <a:cubicBezTo>
                  <a:pt x="91" y="49"/>
                  <a:pt x="90" y="49"/>
                  <a:pt x="89" y="48"/>
                </a:cubicBezTo>
                <a:cubicBezTo>
                  <a:pt x="80" y="40"/>
                  <a:pt x="80" y="40"/>
                  <a:pt x="80" y="40"/>
                </a:cubicBezTo>
                <a:cubicBezTo>
                  <a:pt x="72" y="48"/>
                  <a:pt x="72" y="48"/>
                  <a:pt x="72" y="48"/>
                </a:cubicBezTo>
                <a:cubicBezTo>
                  <a:pt x="70" y="49"/>
                  <a:pt x="69" y="49"/>
                  <a:pt x="68" y="48"/>
                </a:cubicBezTo>
                <a:cubicBezTo>
                  <a:pt x="59" y="40"/>
                  <a:pt x="59" y="40"/>
                  <a:pt x="59" y="40"/>
                </a:cubicBezTo>
                <a:cubicBezTo>
                  <a:pt x="51" y="48"/>
                  <a:pt x="51" y="48"/>
                  <a:pt x="51" y="48"/>
                </a:cubicBezTo>
                <a:cubicBezTo>
                  <a:pt x="50" y="49"/>
                  <a:pt x="48" y="49"/>
                  <a:pt x="47" y="48"/>
                </a:cubicBezTo>
                <a:cubicBezTo>
                  <a:pt x="46" y="47"/>
                  <a:pt x="46" y="46"/>
                  <a:pt x="47" y="45"/>
                </a:cubicBezTo>
                <a:cubicBezTo>
                  <a:pt x="58" y="34"/>
                  <a:pt x="58" y="34"/>
                  <a:pt x="58" y="34"/>
                </a:cubicBezTo>
                <a:cubicBezTo>
                  <a:pt x="59" y="33"/>
                  <a:pt x="60" y="33"/>
                  <a:pt x="61" y="34"/>
                </a:cubicBezTo>
                <a:cubicBezTo>
                  <a:pt x="70" y="43"/>
                  <a:pt x="70" y="43"/>
                  <a:pt x="70" y="43"/>
                </a:cubicBezTo>
                <a:cubicBezTo>
                  <a:pt x="78" y="34"/>
                  <a:pt x="78" y="34"/>
                  <a:pt x="78" y="34"/>
                </a:cubicBezTo>
                <a:cubicBezTo>
                  <a:pt x="79" y="33"/>
                  <a:pt x="81" y="33"/>
                  <a:pt x="82" y="34"/>
                </a:cubicBezTo>
                <a:cubicBezTo>
                  <a:pt x="90" y="43"/>
                  <a:pt x="90" y="43"/>
                  <a:pt x="90" y="43"/>
                </a:cubicBezTo>
                <a:cubicBezTo>
                  <a:pt x="99" y="34"/>
                  <a:pt x="99" y="34"/>
                  <a:pt x="99" y="34"/>
                </a:cubicBezTo>
                <a:cubicBezTo>
                  <a:pt x="100" y="33"/>
                  <a:pt x="101" y="33"/>
                  <a:pt x="102" y="34"/>
                </a:cubicBezTo>
                <a:cubicBezTo>
                  <a:pt x="113" y="45"/>
                  <a:pt x="113" y="45"/>
                  <a:pt x="113" y="45"/>
                </a:cubicBezTo>
                <a:cubicBezTo>
                  <a:pt x="114" y="46"/>
                  <a:pt x="114" y="47"/>
                  <a:pt x="113" y="48"/>
                </a:cubicBezTo>
                <a:close/>
                <a:moveTo>
                  <a:pt x="150" y="13"/>
                </a:moveTo>
                <a:cubicBezTo>
                  <a:pt x="150" y="70"/>
                  <a:pt x="150" y="70"/>
                  <a:pt x="150" y="70"/>
                </a:cubicBezTo>
                <a:cubicBezTo>
                  <a:pt x="150" y="71"/>
                  <a:pt x="149" y="72"/>
                  <a:pt x="147" y="72"/>
                </a:cubicBezTo>
                <a:cubicBezTo>
                  <a:pt x="137" y="72"/>
                  <a:pt x="137" y="72"/>
                  <a:pt x="137" y="72"/>
                </a:cubicBezTo>
                <a:cubicBezTo>
                  <a:pt x="135" y="72"/>
                  <a:pt x="134" y="71"/>
                  <a:pt x="134" y="70"/>
                </a:cubicBezTo>
                <a:cubicBezTo>
                  <a:pt x="134" y="68"/>
                  <a:pt x="135" y="67"/>
                  <a:pt x="137" y="67"/>
                </a:cubicBezTo>
                <a:cubicBezTo>
                  <a:pt x="145" y="67"/>
                  <a:pt x="145" y="67"/>
                  <a:pt x="145" y="67"/>
                </a:cubicBezTo>
                <a:cubicBezTo>
                  <a:pt x="145" y="15"/>
                  <a:pt x="145" y="15"/>
                  <a:pt x="145" y="15"/>
                </a:cubicBezTo>
                <a:cubicBezTo>
                  <a:pt x="15" y="15"/>
                  <a:pt x="15" y="15"/>
                  <a:pt x="15" y="15"/>
                </a:cubicBezTo>
                <a:cubicBezTo>
                  <a:pt x="15" y="67"/>
                  <a:pt x="15" y="67"/>
                  <a:pt x="15" y="67"/>
                </a:cubicBezTo>
                <a:cubicBezTo>
                  <a:pt x="126" y="67"/>
                  <a:pt x="126" y="67"/>
                  <a:pt x="126" y="67"/>
                </a:cubicBezTo>
                <a:cubicBezTo>
                  <a:pt x="128" y="67"/>
                  <a:pt x="129" y="68"/>
                  <a:pt x="129" y="70"/>
                </a:cubicBezTo>
                <a:cubicBezTo>
                  <a:pt x="129" y="71"/>
                  <a:pt x="128" y="72"/>
                  <a:pt x="126" y="72"/>
                </a:cubicBezTo>
                <a:cubicBezTo>
                  <a:pt x="13" y="72"/>
                  <a:pt x="13" y="72"/>
                  <a:pt x="13" y="72"/>
                </a:cubicBezTo>
                <a:cubicBezTo>
                  <a:pt x="11" y="72"/>
                  <a:pt x="10" y="71"/>
                  <a:pt x="10" y="70"/>
                </a:cubicBezTo>
                <a:cubicBezTo>
                  <a:pt x="10" y="13"/>
                  <a:pt x="10" y="13"/>
                  <a:pt x="10" y="13"/>
                </a:cubicBezTo>
                <a:cubicBezTo>
                  <a:pt x="10" y="11"/>
                  <a:pt x="11" y="10"/>
                  <a:pt x="13" y="10"/>
                </a:cubicBezTo>
                <a:cubicBezTo>
                  <a:pt x="147" y="10"/>
                  <a:pt x="147" y="10"/>
                  <a:pt x="147" y="10"/>
                </a:cubicBezTo>
                <a:cubicBezTo>
                  <a:pt x="149" y="10"/>
                  <a:pt x="150" y="11"/>
                  <a:pt x="150" y="1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95" name="Freeform 494">
            <a:extLst>
              <a:ext uri="{FF2B5EF4-FFF2-40B4-BE49-F238E27FC236}">
                <a16:creationId xmlns:a16="http://schemas.microsoft.com/office/drawing/2014/main" xmlns="" id="{B8472E1A-D7D5-430F-8BD6-EDC22180CBF2}"/>
              </a:ext>
            </a:extLst>
          </p:cNvPr>
          <p:cNvSpPr>
            <a:spLocks noEditPoints="1"/>
          </p:cNvSpPr>
          <p:nvPr/>
        </p:nvSpPr>
        <p:spPr bwMode="auto">
          <a:xfrm>
            <a:off x="4527550" y="5319713"/>
            <a:ext cx="276225" cy="550863"/>
          </a:xfrm>
          <a:custGeom>
            <a:avLst/>
            <a:gdLst>
              <a:gd name="T0" fmla="*/ 74 w 81"/>
              <a:gd name="T1" fmla="*/ 131 h 160"/>
              <a:gd name="T2" fmla="*/ 77 w 81"/>
              <a:gd name="T3" fmla="*/ 45 h 160"/>
              <a:gd name="T4" fmla="*/ 77 w 81"/>
              <a:gd name="T5" fmla="*/ 40 h 160"/>
              <a:gd name="T6" fmla="*/ 53 w 81"/>
              <a:gd name="T7" fmla="*/ 11 h 160"/>
              <a:gd name="T8" fmla="*/ 39 w 81"/>
              <a:gd name="T9" fmla="*/ 0 h 160"/>
              <a:gd name="T10" fmla="*/ 7 w 81"/>
              <a:gd name="T11" fmla="*/ 40 h 160"/>
              <a:gd name="T12" fmla="*/ 2 w 81"/>
              <a:gd name="T13" fmla="*/ 42 h 160"/>
              <a:gd name="T14" fmla="*/ 7 w 81"/>
              <a:gd name="T15" fmla="*/ 45 h 160"/>
              <a:gd name="T16" fmla="*/ 3 w 81"/>
              <a:gd name="T17" fmla="*/ 131 h 160"/>
              <a:gd name="T18" fmla="*/ 3 w 81"/>
              <a:gd name="T19" fmla="*/ 136 h 160"/>
              <a:gd name="T20" fmla="*/ 3 w 81"/>
              <a:gd name="T21" fmla="*/ 157 h 160"/>
              <a:gd name="T22" fmla="*/ 75 w 81"/>
              <a:gd name="T23" fmla="*/ 160 h 160"/>
              <a:gd name="T24" fmla="*/ 77 w 81"/>
              <a:gd name="T25" fmla="*/ 136 h 160"/>
              <a:gd name="T26" fmla="*/ 81 w 81"/>
              <a:gd name="T27" fmla="*/ 133 h 160"/>
              <a:gd name="T28" fmla="*/ 40 w 81"/>
              <a:gd name="T29" fmla="*/ 5 h 160"/>
              <a:gd name="T30" fmla="*/ 34 w 81"/>
              <a:gd name="T31" fmla="*/ 10 h 160"/>
              <a:gd name="T32" fmla="*/ 31 w 81"/>
              <a:gd name="T33" fmla="*/ 15 h 160"/>
              <a:gd name="T34" fmla="*/ 69 w 81"/>
              <a:gd name="T35" fmla="*/ 40 h 160"/>
              <a:gd name="T36" fmla="*/ 31 w 81"/>
              <a:gd name="T37" fmla="*/ 15 h 160"/>
              <a:gd name="T38" fmla="*/ 69 w 81"/>
              <a:gd name="T39" fmla="*/ 45 h 160"/>
              <a:gd name="T40" fmla="*/ 12 w 81"/>
              <a:gd name="T41" fmla="*/ 131 h 160"/>
              <a:gd name="T42" fmla="*/ 72 w 81"/>
              <a:gd name="T43" fmla="*/ 141 h 160"/>
              <a:gd name="T44" fmla="*/ 27 w 81"/>
              <a:gd name="T45" fmla="*/ 141 h 160"/>
              <a:gd name="T46" fmla="*/ 27 w 81"/>
              <a:gd name="T47" fmla="*/ 146 h 160"/>
              <a:gd name="T48" fmla="*/ 72 w 81"/>
              <a:gd name="T49" fmla="*/ 155 h 160"/>
              <a:gd name="T50" fmla="*/ 9 w 81"/>
              <a:gd name="T51" fmla="*/ 146 h 160"/>
              <a:gd name="T52" fmla="*/ 19 w 81"/>
              <a:gd name="T53" fmla="*/ 144 h 160"/>
              <a:gd name="T54" fmla="*/ 9 w 81"/>
              <a:gd name="T55" fmla="*/ 141 h 160"/>
              <a:gd name="T56" fmla="*/ 9 w 81"/>
              <a:gd name="T57" fmla="*/ 136 h 160"/>
              <a:gd name="T58" fmla="*/ 72 w 81"/>
              <a:gd name="T59" fmla="*/ 136 h 160"/>
              <a:gd name="T60" fmla="*/ 61 w 81"/>
              <a:gd name="T61" fmla="*/ 50 h 160"/>
              <a:gd name="T62" fmla="*/ 17 w 81"/>
              <a:gd name="T63" fmla="*/ 52 h 160"/>
              <a:gd name="T64" fmla="*/ 20 w 81"/>
              <a:gd name="T65" fmla="*/ 126 h 160"/>
              <a:gd name="T66" fmla="*/ 64 w 81"/>
              <a:gd name="T67" fmla="*/ 123 h 160"/>
              <a:gd name="T68" fmla="*/ 61 w 81"/>
              <a:gd name="T69" fmla="*/ 50 h 160"/>
              <a:gd name="T70" fmla="*/ 22 w 81"/>
              <a:gd name="T71" fmla="*/ 120 h 160"/>
              <a:gd name="T72" fmla="*/ 58 w 81"/>
              <a:gd name="T73" fmla="*/ 55 h 160"/>
              <a:gd name="T74" fmla="*/ 53 w 81"/>
              <a:gd name="T75" fmla="*/ 70 h 160"/>
              <a:gd name="T76" fmla="*/ 49 w 81"/>
              <a:gd name="T77" fmla="*/ 70 h 160"/>
              <a:gd name="T78" fmla="*/ 42 w 81"/>
              <a:gd name="T79" fmla="*/ 70 h 160"/>
              <a:gd name="T80" fmla="*/ 35 w 81"/>
              <a:gd name="T81" fmla="*/ 66 h 160"/>
              <a:gd name="T82" fmla="*/ 28 w 81"/>
              <a:gd name="T83" fmla="*/ 70 h 160"/>
              <a:gd name="T84" fmla="*/ 33 w 81"/>
              <a:gd name="T85" fmla="*/ 61 h 160"/>
              <a:gd name="T86" fmla="*/ 40 w 81"/>
              <a:gd name="T87" fmla="*/ 64 h 160"/>
              <a:gd name="T88" fmla="*/ 47 w 81"/>
              <a:gd name="T89" fmla="*/ 61 h 160"/>
              <a:gd name="T90" fmla="*/ 53 w 81"/>
              <a:gd name="T91" fmla="*/ 70 h 160"/>
              <a:gd name="T92" fmla="*/ 51 w 81"/>
              <a:gd name="T93" fmla="*/ 81 h 160"/>
              <a:gd name="T94" fmla="*/ 28 w 81"/>
              <a:gd name="T95" fmla="*/ 78 h 160"/>
              <a:gd name="T96" fmla="*/ 51 w 81"/>
              <a:gd name="T97" fmla="*/ 76 h 160"/>
              <a:gd name="T98" fmla="*/ 43 w 81"/>
              <a:gd name="T99" fmla="*/ 89 h 160"/>
              <a:gd name="T100" fmla="*/ 30 w 81"/>
              <a:gd name="T101" fmla="*/ 91 h 160"/>
              <a:gd name="T102" fmla="*/ 30 w 81"/>
              <a:gd name="T103" fmla="*/ 86 h 160"/>
              <a:gd name="T104" fmla="*/ 43 w 81"/>
              <a:gd name="T105" fmla="*/ 89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81" h="160">
                <a:moveTo>
                  <a:pt x="78" y="131"/>
                </a:moveTo>
                <a:cubicBezTo>
                  <a:pt x="74" y="131"/>
                  <a:pt x="74" y="131"/>
                  <a:pt x="74" y="131"/>
                </a:cubicBezTo>
                <a:cubicBezTo>
                  <a:pt x="74" y="45"/>
                  <a:pt x="74" y="45"/>
                  <a:pt x="74" y="45"/>
                </a:cubicBezTo>
                <a:cubicBezTo>
                  <a:pt x="77" y="45"/>
                  <a:pt x="77" y="45"/>
                  <a:pt x="77" y="45"/>
                </a:cubicBezTo>
                <a:cubicBezTo>
                  <a:pt x="78" y="45"/>
                  <a:pt x="79" y="44"/>
                  <a:pt x="79" y="42"/>
                </a:cubicBezTo>
                <a:cubicBezTo>
                  <a:pt x="79" y="41"/>
                  <a:pt x="78" y="40"/>
                  <a:pt x="77" y="40"/>
                </a:cubicBezTo>
                <a:cubicBezTo>
                  <a:pt x="74" y="40"/>
                  <a:pt x="74" y="40"/>
                  <a:pt x="74" y="40"/>
                </a:cubicBezTo>
                <a:cubicBezTo>
                  <a:pt x="73" y="27"/>
                  <a:pt x="65" y="16"/>
                  <a:pt x="53" y="11"/>
                </a:cubicBezTo>
                <a:cubicBezTo>
                  <a:pt x="51" y="5"/>
                  <a:pt x="43" y="1"/>
                  <a:pt x="41" y="0"/>
                </a:cubicBezTo>
                <a:cubicBezTo>
                  <a:pt x="41" y="0"/>
                  <a:pt x="40" y="0"/>
                  <a:pt x="39" y="0"/>
                </a:cubicBezTo>
                <a:cubicBezTo>
                  <a:pt x="38" y="1"/>
                  <a:pt x="29" y="5"/>
                  <a:pt x="28" y="11"/>
                </a:cubicBezTo>
                <a:cubicBezTo>
                  <a:pt x="16" y="16"/>
                  <a:pt x="8" y="27"/>
                  <a:pt x="7" y="40"/>
                </a:cubicBezTo>
                <a:cubicBezTo>
                  <a:pt x="4" y="40"/>
                  <a:pt x="4" y="40"/>
                  <a:pt x="4" y="40"/>
                </a:cubicBezTo>
                <a:cubicBezTo>
                  <a:pt x="3" y="40"/>
                  <a:pt x="2" y="41"/>
                  <a:pt x="2" y="42"/>
                </a:cubicBezTo>
                <a:cubicBezTo>
                  <a:pt x="2" y="44"/>
                  <a:pt x="3" y="45"/>
                  <a:pt x="4" y="45"/>
                </a:cubicBezTo>
                <a:cubicBezTo>
                  <a:pt x="7" y="45"/>
                  <a:pt x="7" y="45"/>
                  <a:pt x="7" y="45"/>
                </a:cubicBezTo>
                <a:cubicBezTo>
                  <a:pt x="7" y="131"/>
                  <a:pt x="7" y="131"/>
                  <a:pt x="7" y="131"/>
                </a:cubicBezTo>
                <a:cubicBezTo>
                  <a:pt x="3" y="131"/>
                  <a:pt x="3" y="131"/>
                  <a:pt x="3" y="131"/>
                </a:cubicBezTo>
                <a:cubicBezTo>
                  <a:pt x="1" y="131"/>
                  <a:pt x="0" y="132"/>
                  <a:pt x="0" y="133"/>
                </a:cubicBezTo>
                <a:cubicBezTo>
                  <a:pt x="0" y="135"/>
                  <a:pt x="1" y="136"/>
                  <a:pt x="3" y="136"/>
                </a:cubicBezTo>
                <a:cubicBezTo>
                  <a:pt x="3" y="136"/>
                  <a:pt x="3" y="136"/>
                  <a:pt x="3" y="136"/>
                </a:cubicBezTo>
                <a:cubicBezTo>
                  <a:pt x="3" y="157"/>
                  <a:pt x="3" y="157"/>
                  <a:pt x="3" y="157"/>
                </a:cubicBezTo>
                <a:cubicBezTo>
                  <a:pt x="3" y="159"/>
                  <a:pt x="5" y="160"/>
                  <a:pt x="6" y="160"/>
                </a:cubicBezTo>
                <a:cubicBezTo>
                  <a:pt x="75" y="160"/>
                  <a:pt x="75" y="160"/>
                  <a:pt x="75" y="160"/>
                </a:cubicBezTo>
                <a:cubicBezTo>
                  <a:pt x="76" y="160"/>
                  <a:pt x="77" y="159"/>
                  <a:pt x="77" y="157"/>
                </a:cubicBezTo>
                <a:cubicBezTo>
                  <a:pt x="77" y="136"/>
                  <a:pt x="77" y="136"/>
                  <a:pt x="77" y="136"/>
                </a:cubicBezTo>
                <a:cubicBezTo>
                  <a:pt x="78" y="136"/>
                  <a:pt x="78" y="136"/>
                  <a:pt x="78" y="136"/>
                </a:cubicBezTo>
                <a:cubicBezTo>
                  <a:pt x="80" y="136"/>
                  <a:pt x="81" y="135"/>
                  <a:pt x="81" y="133"/>
                </a:cubicBezTo>
                <a:cubicBezTo>
                  <a:pt x="81" y="132"/>
                  <a:pt x="80" y="131"/>
                  <a:pt x="78" y="131"/>
                </a:cubicBezTo>
                <a:close/>
                <a:moveTo>
                  <a:pt x="40" y="5"/>
                </a:moveTo>
                <a:cubicBezTo>
                  <a:pt x="43" y="7"/>
                  <a:pt x="45" y="8"/>
                  <a:pt x="47" y="10"/>
                </a:cubicBezTo>
                <a:cubicBezTo>
                  <a:pt x="34" y="10"/>
                  <a:pt x="34" y="10"/>
                  <a:pt x="34" y="10"/>
                </a:cubicBezTo>
                <a:cubicBezTo>
                  <a:pt x="35" y="8"/>
                  <a:pt x="38" y="7"/>
                  <a:pt x="40" y="5"/>
                </a:cubicBezTo>
                <a:close/>
                <a:moveTo>
                  <a:pt x="31" y="15"/>
                </a:moveTo>
                <a:cubicBezTo>
                  <a:pt x="50" y="15"/>
                  <a:pt x="50" y="15"/>
                  <a:pt x="50" y="15"/>
                </a:cubicBezTo>
                <a:cubicBezTo>
                  <a:pt x="61" y="19"/>
                  <a:pt x="68" y="29"/>
                  <a:pt x="69" y="40"/>
                </a:cubicBezTo>
                <a:cubicBezTo>
                  <a:pt x="12" y="40"/>
                  <a:pt x="12" y="40"/>
                  <a:pt x="12" y="40"/>
                </a:cubicBezTo>
                <a:cubicBezTo>
                  <a:pt x="13" y="29"/>
                  <a:pt x="20" y="19"/>
                  <a:pt x="31" y="15"/>
                </a:cubicBezTo>
                <a:close/>
                <a:moveTo>
                  <a:pt x="12" y="45"/>
                </a:moveTo>
                <a:cubicBezTo>
                  <a:pt x="69" y="45"/>
                  <a:pt x="69" y="45"/>
                  <a:pt x="69" y="45"/>
                </a:cubicBezTo>
                <a:cubicBezTo>
                  <a:pt x="69" y="131"/>
                  <a:pt x="69" y="131"/>
                  <a:pt x="69" y="131"/>
                </a:cubicBezTo>
                <a:cubicBezTo>
                  <a:pt x="12" y="131"/>
                  <a:pt x="12" y="131"/>
                  <a:pt x="12" y="131"/>
                </a:cubicBezTo>
                <a:lnTo>
                  <a:pt x="12" y="45"/>
                </a:lnTo>
                <a:close/>
                <a:moveTo>
                  <a:pt x="72" y="141"/>
                </a:moveTo>
                <a:cubicBezTo>
                  <a:pt x="72" y="141"/>
                  <a:pt x="72" y="141"/>
                  <a:pt x="72" y="141"/>
                </a:cubicBezTo>
                <a:cubicBezTo>
                  <a:pt x="27" y="141"/>
                  <a:pt x="27" y="141"/>
                  <a:pt x="27" y="141"/>
                </a:cubicBezTo>
                <a:cubicBezTo>
                  <a:pt x="25" y="141"/>
                  <a:pt x="24" y="142"/>
                  <a:pt x="24" y="144"/>
                </a:cubicBezTo>
                <a:cubicBezTo>
                  <a:pt x="24" y="145"/>
                  <a:pt x="25" y="146"/>
                  <a:pt x="27" y="146"/>
                </a:cubicBezTo>
                <a:cubicBezTo>
                  <a:pt x="72" y="146"/>
                  <a:pt x="72" y="146"/>
                  <a:pt x="72" y="146"/>
                </a:cubicBezTo>
                <a:cubicBezTo>
                  <a:pt x="72" y="155"/>
                  <a:pt x="72" y="155"/>
                  <a:pt x="72" y="155"/>
                </a:cubicBezTo>
                <a:cubicBezTo>
                  <a:pt x="9" y="155"/>
                  <a:pt x="9" y="155"/>
                  <a:pt x="9" y="155"/>
                </a:cubicBezTo>
                <a:cubicBezTo>
                  <a:pt x="9" y="146"/>
                  <a:pt x="9" y="146"/>
                  <a:pt x="9" y="146"/>
                </a:cubicBezTo>
                <a:cubicBezTo>
                  <a:pt x="16" y="146"/>
                  <a:pt x="16" y="146"/>
                  <a:pt x="16" y="146"/>
                </a:cubicBezTo>
                <a:cubicBezTo>
                  <a:pt x="18" y="146"/>
                  <a:pt x="19" y="145"/>
                  <a:pt x="19" y="144"/>
                </a:cubicBezTo>
                <a:cubicBezTo>
                  <a:pt x="19" y="142"/>
                  <a:pt x="18" y="141"/>
                  <a:pt x="16" y="141"/>
                </a:cubicBezTo>
                <a:cubicBezTo>
                  <a:pt x="9" y="141"/>
                  <a:pt x="9" y="141"/>
                  <a:pt x="9" y="141"/>
                </a:cubicBezTo>
                <a:cubicBezTo>
                  <a:pt x="9" y="136"/>
                  <a:pt x="9" y="136"/>
                  <a:pt x="9" y="136"/>
                </a:cubicBezTo>
                <a:cubicBezTo>
                  <a:pt x="9" y="136"/>
                  <a:pt x="9" y="136"/>
                  <a:pt x="9" y="136"/>
                </a:cubicBezTo>
                <a:cubicBezTo>
                  <a:pt x="71" y="136"/>
                  <a:pt x="71" y="136"/>
                  <a:pt x="71" y="136"/>
                </a:cubicBezTo>
                <a:cubicBezTo>
                  <a:pt x="72" y="136"/>
                  <a:pt x="72" y="136"/>
                  <a:pt x="72" y="136"/>
                </a:cubicBezTo>
                <a:cubicBezTo>
                  <a:pt x="72" y="141"/>
                  <a:pt x="72" y="141"/>
                  <a:pt x="72" y="141"/>
                </a:cubicBezTo>
                <a:close/>
                <a:moveTo>
                  <a:pt x="61" y="50"/>
                </a:moveTo>
                <a:cubicBezTo>
                  <a:pt x="20" y="50"/>
                  <a:pt x="20" y="50"/>
                  <a:pt x="20" y="50"/>
                </a:cubicBezTo>
                <a:cubicBezTo>
                  <a:pt x="18" y="50"/>
                  <a:pt x="17" y="51"/>
                  <a:pt x="17" y="52"/>
                </a:cubicBezTo>
                <a:cubicBezTo>
                  <a:pt x="17" y="123"/>
                  <a:pt x="17" y="123"/>
                  <a:pt x="17" y="123"/>
                </a:cubicBezTo>
                <a:cubicBezTo>
                  <a:pt x="17" y="124"/>
                  <a:pt x="18" y="126"/>
                  <a:pt x="20" y="126"/>
                </a:cubicBezTo>
                <a:cubicBezTo>
                  <a:pt x="61" y="126"/>
                  <a:pt x="61" y="126"/>
                  <a:pt x="61" y="126"/>
                </a:cubicBezTo>
                <a:cubicBezTo>
                  <a:pt x="63" y="126"/>
                  <a:pt x="64" y="124"/>
                  <a:pt x="64" y="123"/>
                </a:cubicBezTo>
                <a:cubicBezTo>
                  <a:pt x="64" y="52"/>
                  <a:pt x="64" y="52"/>
                  <a:pt x="64" y="52"/>
                </a:cubicBezTo>
                <a:cubicBezTo>
                  <a:pt x="64" y="51"/>
                  <a:pt x="63" y="50"/>
                  <a:pt x="61" y="50"/>
                </a:cubicBezTo>
                <a:close/>
                <a:moveTo>
                  <a:pt x="58" y="120"/>
                </a:moveTo>
                <a:cubicBezTo>
                  <a:pt x="22" y="120"/>
                  <a:pt x="22" y="120"/>
                  <a:pt x="22" y="120"/>
                </a:cubicBezTo>
                <a:cubicBezTo>
                  <a:pt x="22" y="55"/>
                  <a:pt x="22" y="55"/>
                  <a:pt x="22" y="55"/>
                </a:cubicBezTo>
                <a:cubicBezTo>
                  <a:pt x="58" y="55"/>
                  <a:pt x="58" y="55"/>
                  <a:pt x="58" y="55"/>
                </a:cubicBezTo>
                <a:lnTo>
                  <a:pt x="58" y="120"/>
                </a:lnTo>
                <a:close/>
                <a:moveTo>
                  <a:pt x="53" y="70"/>
                </a:moveTo>
                <a:cubicBezTo>
                  <a:pt x="52" y="70"/>
                  <a:pt x="51" y="71"/>
                  <a:pt x="51" y="71"/>
                </a:cubicBezTo>
                <a:cubicBezTo>
                  <a:pt x="50" y="71"/>
                  <a:pt x="49" y="70"/>
                  <a:pt x="49" y="70"/>
                </a:cubicBezTo>
                <a:cubicBezTo>
                  <a:pt x="46" y="66"/>
                  <a:pt x="46" y="66"/>
                  <a:pt x="46" y="66"/>
                </a:cubicBezTo>
                <a:cubicBezTo>
                  <a:pt x="42" y="70"/>
                  <a:pt x="42" y="70"/>
                  <a:pt x="42" y="70"/>
                </a:cubicBezTo>
                <a:cubicBezTo>
                  <a:pt x="41" y="71"/>
                  <a:pt x="40" y="71"/>
                  <a:pt x="39" y="70"/>
                </a:cubicBezTo>
                <a:cubicBezTo>
                  <a:pt x="35" y="66"/>
                  <a:pt x="35" y="66"/>
                  <a:pt x="35" y="66"/>
                </a:cubicBezTo>
                <a:cubicBezTo>
                  <a:pt x="32" y="70"/>
                  <a:pt x="32" y="70"/>
                  <a:pt x="32" y="70"/>
                </a:cubicBezTo>
                <a:cubicBezTo>
                  <a:pt x="31" y="71"/>
                  <a:pt x="29" y="71"/>
                  <a:pt x="28" y="70"/>
                </a:cubicBezTo>
                <a:cubicBezTo>
                  <a:pt x="27" y="69"/>
                  <a:pt x="27" y="67"/>
                  <a:pt x="28" y="66"/>
                </a:cubicBezTo>
                <a:cubicBezTo>
                  <a:pt x="33" y="61"/>
                  <a:pt x="33" y="61"/>
                  <a:pt x="33" y="61"/>
                </a:cubicBezTo>
                <a:cubicBezTo>
                  <a:pt x="34" y="60"/>
                  <a:pt x="36" y="60"/>
                  <a:pt x="37" y="61"/>
                </a:cubicBezTo>
                <a:cubicBezTo>
                  <a:pt x="40" y="64"/>
                  <a:pt x="40" y="64"/>
                  <a:pt x="40" y="64"/>
                </a:cubicBezTo>
                <a:cubicBezTo>
                  <a:pt x="44" y="61"/>
                  <a:pt x="44" y="61"/>
                  <a:pt x="44" y="61"/>
                </a:cubicBezTo>
                <a:cubicBezTo>
                  <a:pt x="45" y="60"/>
                  <a:pt x="46" y="60"/>
                  <a:pt x="47" y="61"/>
                </a:cubicBezTo>
                <a:cubicBezTo>
                  <a:pt x="53" y="66"/>
                  <a:pt x="53" y="66"/>
                  <a:pt x="53" y="66"/>
                </a:cubicBezTo>
                <a:cubicBezTo>
                  <a:pt x="54" y="67"/>
                  <a:pt x="54" y="69"/>
                  <a:pt x="53" y="70"/>
                </a:cubicBezTo>
                <a:close/>
                <a:moveTo>
                  <a:pt x="53" y="78"/>
                </a:moveTo>
                <a:cubicBezTo>
                  <a:pt x="53" y="80"/>
                  <a:pt x="52" y="81"/>
                  <a:pt x="51" y="81"/>
                </a:cubicBezTo>
                <a:cubicBezTo>
                  <a:pt x="30" y="81"/>
                  <a:pt x="30" y="81"/>
                  <a:pt x="30" y="81"/>
                </a:cubicBezTo>
                <a:cubicBezTo>
                  <a:pt x="29" y="81"/>
                  <a:pt x="28" y="80"/>
                  <a:pt x="28" y="78"/>
                </a:cubicBezTo>
                <a:cubicBezTo>
                  <a:pt x="28" y="77"/>
                  <a:pt x="29" y="76"/>
                  <a:pt x="30" y="76"/>
                </a:cubicBezTo>
                <a:cubicBezTo>
                  <a:pt x="51" y="76"/>
                  <a:pt x="51" y="76"/>
                  <a:pt x="51" y="76"/>
                </a:cubicBezTo>
                <a:cubicBezTo>
                  <a:pt x="52" y="76"/>
                  <a:pt x="53" y="77"/>
                  <a:pt x="53" y="78"/>
                </a:cubicBezTo>
                <a:close/>
                <a:moveTo>
                  <a:pt x="43" y="89"/>
                </a:moveTo>
                <a:cubicBezTo>
                  <a:pt x="43" y="90"/>
                  <a:pt x="42" y="91"/>
                  <a:pt x="40" y="91"/>
                </a:cubicBezTo>
                <a:cubicBezTo>
                  <a:pt x="30" y="91"/>
                  <a:pt x="30" y="91"/>
                  <a:pt x="30" y="91"/>
                </a:cubicBezTo>
                <a:cubicBezTo>
                  <a:pt x="29" y="91"/>
                  <a:pt x="28" y="90"/>
                  <a:pt x="28" y="89"/>
                </a:cubicBezTo>
                <a:cubicBezTo>
                  <a:pt x="28" y="87"/>
                  <a:pt x="29" y="86"/>
                  <a:pt x="30" y="86"/>
                </a:cubicBezTo>
                <a:cubicBezTo>
                  <a:pt x="40" y="86"/>
                  <a:pt x="40" y="86"/>
                  <a:pt x="40" y="86"/>
                </a:cubicBezTo>
                <a:cubicBezTo>
                  <a:pt x="42" y="86"/>
                  <a:pt x="43" y="87"/>
                  <a:pt x="43" y="8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96" name="Freeform 495">
            <a:extLst>
              <a:ext uri="{FF2B5EF4-FFF2-40B4-BE49-F238E27FC236}">
                <a16:creationId xmlns:a16="http://schemas.microsoft.com/office/drawing/2014/main" xmlns="" id="{36F0E069-7CAF-48F1-8EA7-177AD2CC9ABB}"/>
              </a:ext>
            </a:extLst>
          </p:cNvPr>
          <p:cNvSpPr>
            <a:spLocks noEditPoints="1"/>
          </p:cNvSpPr>
          <p:nvPr/>
        </p:nvSpPr>
        <p:spPr bwMode="auto">
          <a:xfrm>
            <a:off x="4391025" y="5994400"/>
            <a:ext cx="546100" cy="433388"/>
          </a:xfrm>
          <a:custGeom>
            <a:avLst/>
            <a:gdLst>
              <a:gd name="T0" fmla="*/ 21 w 160"/>
              <a:gd name="T1" fmla="*/ 25 h 126"/>
              <a:gd name="T2" fmla="*/ 15 w 160"/>
              <a:gd name="T3" fmla="*/ 25 h 126"/>
              <a:gd name="T4" fmla="*/ 150 w 160"/>
              <a:gd name="T5" fmla="*/ 50 h 126"/>
              <a:gd name="T6" fmla="*/ 157 w 160"/>
              <a:gd name="T7" fmla="*/ 65 h 126"/>
              <a:gd name="T8" fmla="*/ 160 w 160"/>
              <a:gd name="T9" fmla="*/ 82 h 126"/>
              <a:gd name="T10" fmla="*/ 150 w 160"/>
              <a:gd name="T11" fmla="*/ 84 h 126"/>
              <a:gd name="T12" fmla="*/ 147 w 160"/>
              <a:gd name="T13" fmla="*/ 126 h 126"/>
              <a:gd name="T14" fmla="*/ 134 w 160"/>
              <a:gd name="T15" fmla="*/ 123 h 126"/>
              <a:gd name="T16" fmla="*/ 26 w 160"/>
              <a:gd name="T17" fmla="*/ 84 h 126"/>
              <a:gd name="T18" fmla="*/ 23 w 160"/>
              <a:gd name="T19" fmla="*/ 126 h 126"/>
              <a:gd name="T20" fmla="*/ 10 w 160"/>
              <a:gd name="T21" fmla="*/ 123 h 126"/>
              <a:gd name="T22" fmla="*/ 3 w 160"/>
              <a:gd name="T23" fmla="*/ 84 h 126"/>
              <a:gd name="T24" fmla="*/ 0 w 160"/>
              <a:gd name="T25" fmla="*/ 68 h 126"/>
              <a:gd name="T26" fmla="*/ 10 w 160"/>
              <a:gd name="T27" fmla="*/ 65 h 126"/>
              <a:gd name="T28" fmla="*/ 3 w 160"/>
              <a:gd name="T29" fmla="*/ 50 h 126"/>
              <a:gd name="T30" fmla="*/ 0 w 160"/>
              <a:gd name="T31" fmla="*/ 3 h 126"/>
              <a:gd name="T32" fmla="*/ 157 w 160"/>
              <a:gd name="T33" fmla="*/ 0 h 126"/>
              <a:gd name="T34" fmla="*/ 160 w 160"/>
              <a:gd name="T35" fmla="*/ 47 h 126"/>
              <a:gd name="T36" fmla="*/ 150 w 160"/>
              <a:gd name="T37" fmla="*/ 50 h 126"/>
              <a:gd name="T38" fmla="*/ 21 w 160"/>
              <a:gd name="T39" fmla="*/ 95 h 126"/>
              <a:gd name="T40" fmla="*/ 15 w 160"/>
              <a:gd name="T41" fmla="*/ 120 h 126"/>
              <a:gd name="T42" fmla="*/ 21 w 160"/>
              <a:gd name="T43" fmla="*/ 89 h 126"/>
              <a:gd name="T44" fmla="*/ 15 w 160"/>
              <a:gd name="T45" fmla="*/ 84 h 126"/>
              <a:gd name="T46" fmla="*/ 21 w 160"/>
              <a:gd name="T47" fmla="*/ 89 h 126"/>
              <a:gd name="T48" fmla="*/ 139 w 160"/>
              <a:gd name="T49" fmla="*/ 95 h 126"/>
              <a:gd name="T50" fmla="*/ 145 w 160"/>
              <a:gd name="T51" fmla="*/ 120 h 126"/>
              <a:gd name="T52" fmla="*/ 145 w 160"/>
              <a:gd name="T53" fmla="*/ 84 h 126"/>
              <a:gd name="T54" fmla="*/ 139 w 160"/>
              <a:gd name="T55" fmla="*/ 89 h 126"/>
              <a:gd name="T56" fmla="*/ 145 w 160"/>
              <a:gd name="T57" fmla="*/ 84 h 126"/>
              <a:gd name="T58" fmla="*/ 5 w 160"/>
              <a:gd name="T59" fmla="*/ 79 h 126"/>
              <a:gd name="T60" fmla="*/ 155 w 160"/>
              <a:gd name="T61" fmla="*/ 71 h 126"/>
              <a:gd name="T62" fmla="*/ 139 w 160"/>
              <a:gd name="T63" fmla="*/ 58 h 126"/>
              <a:gd name="T64" fmla="*/ 145 w 160"/>
              <a:gd name="T65" fmla="*/ 65 h 126"/>
              <a:gd name="T66" fmla="*/ 15 w 160"/>
              <a:gd name="T67" fmla="*/ 50 h 126"/>
              <a:gd name="T68" fmla="*/ 21 w 160"/>
              <a:gd name="T69" fmla="*/ 65 h 126"/>
              <a:gd name="T70" fmla="*/ 23 w 160"/>
              <a:gd name="T71" fmla="*/ 55 h 126"/>
              <a:gd name="T72" fmla="*/ 26 w 160"/>
              <a:gd name="T73" fmla="*/ 65 h 126"/>
              <a:gd name="T74" fmla="*/ 134 w 160"/>
              <a:gd name="T75" fmla="*/ 58 h 126"/>
              <a:gd name="T76" fmla="*/ 139 w 160"/>
              <a:gd name="T77" fmla="*/ 58 h 126"/>
              <a:gd name="T78" fmla="*/ 155 w 160"/>
              <a:gd name="T79" fmla="*/ 5 h 126"/>
              <a:gd name="T80" fmla="*/ 5 w 160"/>
              <a:gd name="T81" fmla="*/ 45 h 126"/>
              <a:gd name="T82" fmla="*/ 98 w 160"/>
              <a:gd name="T83" fmla="*/ 13 h 126"/>
              <a:gd name="T84" fmla="*/ 95 w 160"/>
              <a:gd name="T85" fmla="*/ 26 h 126"/>
              <a:gd name="T86" fmla="*/ 62 w 160"/>
              <a:gd name="T87" fmla="*/ 23 h 126"/>
              <a:gd name="T88" fmla="*/ 65 w 160"/>
              <a:gd name="T89" fmla="*/ 10 h 126"/>
              <a:gd name="T90" fmla="*/ 98 w 160"/>
              <a:gd name="T91" fmla="*/ 13 h 126"/>
              <a:gd name="T92" fmla="*/ 93 w 160"/>
              <a:gd name="T93" fmla="*/ 15 h 126"/>
              <a:gd name="T94" fmla="*/ 67 w 160"/>
              <a:gd name="T95" fmla="*/ 21 h 126"/>
              <a:gd name="T96" fmla="*/ 139 w 160"/>
              <a:gd name="T97" fmla="*/ 25 h 126"/>
              <a:gd name="T98" fmla="*/ 145 w 160"/>
              <a:gd name="T99" fmla="*/ 25 h 126"/>
              <a:gd name="T100" fmla="*/ 139 w 160"/>
              <a:gd name="T101" fmla="*/ 25 h 1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60" h="126">
                <a:moveTo>
                  <a:pt x="18" y="22"/>
                </a:moveTo>
                <a:cubicBezTo>
                  <a:pt x="19" y="22"/>
                  <a:pt x="21" y="24"/>
                  <a:pt x="21" y="25"/>
                </a:cubicBezTo>
                <a:cubicBezTo>
                  <a:pt x="21" y="26"/>
                  <a:pt x="19" y="28"/>
                  <a:pt x="18" y="28"/>
                </a:cubicBezTo>
                <a:cubicBezTo>
                  <a:pt x="17" y="28"/>
                  <a:pt x="15" y="26"/>
                  <a:pt x="15" y="25"/>
                </a:cubicBezTo>
                <a:cubicBezTo>
                  <a:pt x="15" y="24"/>
                  <a:pt x="17" y="22"/>
                  <a:pt x="18" y="22"/>
                </a:cubicBezTo>
                <a:close/>
                <a:moveTo>
                  <a:pt x="150" y="50"/>
                </a:moveTo>
                <a:cubicBezTo>
                  <a:pt x="150" y="65"/>
                  <a:pt x="150" y="65"/>
                  <a:pt x="150" y="65"/>
                </a:cubicBezTo>
                <a:cubicBezTo>
                  <a:pt x="157" y="65"/>
                  <a:pt x="157" y="65"/>
                  <a:pt x="157" y="65"/>
                </a:cubicBezTo>
                <a:cubicBezTo>
                  <a:pt x="159" y="65"/>
                  <a:pt x="160" y="67"/>
                  <a:pt x="160" y="68"/>
                </a:cubicBezTo>
                <a:cubicBezTo>
                  <a:pt x="160" y="82"/>
                  <a:pt x="160" y="82"/>
                  <a:pt x="160" y="82"/>
                </a:cubicBezTo>
                <a:cubicBezTo>
                  <a:pt x="160" y="83"/>
                  <a:pt x="159" y="84"/>
                  <a:pt x="157" y="84"/>
                </a:cubicBezTo>
                <a:cubicBezTo>
                  <a:pt x="150" y="84"/>
                  <a:pt x="150" y="84"/>
                  <a:pt x="150" y="84"/>
                </a:cubicBezTo>
                <a:cubicBezTo>
                  <a:pt x="150" y="123"/>
                  <a:pt x="150" y="123"/>
                  <a:pt x="150" y="123"/>
                </a:cubicBezTo>
                <a:cubicBezTo>
                  <a:pt x="150" y="124"/>
                  <a:pt x="149" y="126"/>
                  <a:pt x="147" y="126"/>
                </a:cubicBezTo>
                <a:cubicBezTo>
                  <a:pt x="137" y="126"/>
                  <a:pt x="137" y="126"/>
                  <a:pt x="137" y="126"/>
                </a:cubicBezTo>
                <a:cubicBezTo>
                  <a:pt x="135" y="126"/>
                  <a:pt x="134" y="124"/>
                  <a:pt x="134" y="123"/>
                </a:cubicBezTo>
                <a:cubicBezTo>
                  <a:pt x="134" y="84"/>
                  <a:pt x="134" y="84"/>
                  <a:pt x="134" y="84"/>
                </a:cubicBezTo>
                <a:cubicBezTo>
                  <a:pt x="26" y="84"/>
                  <a:pt x="26" y="84"/>
                  <a:pt x="26" y="84"/>
                </a:cubicBezTo>
                <a:cubicBezTo>
                  <a:pt x="26" y="123"/>
                  <a:pt x="26" y="123"/>
                  <a:pt x="26" y="123"/>
                </a:cubicBezTo>
                <a:cubicBezTo>
                  <a:pt x="26" y="124"/>
                  <a:pt x="25" y="126"/>
                  <a:pt x="23" y="126"/>
                </a:cubicBezTo>
                <a:cubicBezTo>
                  <a:pt x="13" y="126"/>
                  <a:pt x="13" y="126"/>
                  <a:pt x="13" y="126"/>
                </a:cubicBezTo>
                <a:cubicBezTo>
                  <a:pt x="11" y="126"/>
                  <a:pt x="10" y="124"/>
                  <a:pt x="10" y="123"/>
                </a:cubicBezTo>
                <a:cubicBezTo>
                  <a:pt x="10" y="84"/>
                  <a:pt x="10" y="84"/>
                  <a:pt x="10" y="84"/>
                </a:cubicBezTo>
                <a:cubicBezTo>
                  <a:pt x="3" y="84"/>
                  <a:pt x="3" y="84"/>
                  <a:pt x="3" y="84"/>
                </a:cubicBezTo>
                <a:cubicBezTo>
                  <a:pt x="1" y="84"/>
                  <a:pt x="0" y="83"/>
                  <a:pt x="0" y="82"/>
                </a:cubicBezTo>
                <a:cubicBezTo>
                  <a:pt x="0" y="68"/>
                  <a:pt x="0" y="68"/>
                  <a:pt x="0" y="68"/>
                </a:cubicBezTo>
                <a:cubicBezTo>
                  <a:pt x="0" y="67"/>
                  <a:pt x="1" y="65"/>
                  <a:pt x="3" y="65"/>
                </a:cubicBezTo>
                <a:cubicBezTo>
                  <a:pt x="10" y="65"/>
                  <a:pt x="10" y="65"/>
                  <a:pt x="10" y="65"/>
                </a:cubicBezTo>
                <a:cubicBezTo>
                  <a:pt x="10" y="50"/>
                  <a:pt x="10" y="50"/>
                  <a:pt x="10" y="50"/>
                </a:cubicBezTo>
                <a:cubicBezTo>
                  <a:pt x="3" y="50"/>
                  <a:pt x="3" y="50"/>
                  <a:pt x="3" y="50"/>
                </a:cubicBezTo>
                <a:cubicBezTo>
                  <a:pt x="1" y="50"/>
                  <a:pt x="0" y="49"/>
                  <a:pt x="0" y="47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3" y="0"/>
                </a:cubicBezTo>
                <a:cubicBezTo>
                  <a:pt x="157" y="0"/>
                  <a:pt x="157" y="0"/>
                  <a:pt x="157" y="0"/>
                </a:cubicBezTo>
                <a:cubicBezTo>
                  <a:pt x="159" y="0"/>
                  <a:pt x="160" y="1"/>
                  <a:pt x="160" y="3"/>
                </a:cubicBezTo>
                <a:cubicBezTo>
                  <a:pt x="160" y="47"/>
                  <a:pt x="160" y="47"/>
                  <a:pt x="160" y="47"/>
                </a:cubicBezTo>
                <a:cubicBezTo>
                  <a:pt x="160" y="49"/>
                  <a:pt x="159" y="50"/>
                  <a:pt x="157" y="50"/>
                </a:cubicBezTo>
                <a:lnTo>
                  <a:pt x="150" y="50"/>
                </a:lnTo>
                <a:close/>
                <a:moveTo>
                  <a:pt x="21" y="120"/>
                </a:moveTo>
                <a:cubicBezTo>
                  <a:pt x="21" y="95"/>
                  <a:pt x="21" y="95"/>
                  <a:pt x="21" y="95"/>
                </a:cubicBezTo>
                <a:cubicBezTo>
                  <a:pt x="15" y="95"/>
                  <a:pt x="15" y="95"/>
                  <a:pt x="15" y="95"/>
                </a:cubicBezTo>
                <a:cubicBezTo>
                  <a:pt x="15" y="120"/>
                  <a:pt x="15" y="120"/>
                  <a:pt x="15" y="120"/>
                </a:cubicBezTo>
                <a:cubicBezTo>
                  <a:pt x="21" y="120"/>
                  <a:pt x="21" y="120"/>
                  <a:pt x="21" y="120"/>
                </a:cubicBezTo>
                <a:close/>
                <a:moveTo>
                  <a:pt x="21" y="89"/>
                </a:moveTo>
                <a:cubicBezTo>
                  <a:pt x="21" y="84"/>
                  <a:pt x="21" y="84"/>
                  <a:pt x="21" y="84"/>
                </a:cubicBezTo>
                <a:cubicBezTo>
                  <a:pt x="15" y="84"/>
                  <a:pt x="15" y="84"/>
                  <a:pt x="15" y="84"/>
                </a:cubicBezTo>
                <a:cubicBezTo>
                  <a:pt x="15" y="89"/>
                  <a:pt x="15" y="89"/>
                  <a:pt x="15" y="89"/>
                </a:cubicBezTo>
                <a:cubicBezTo>
                  <a:pt x="21" y="89"/>
                  <a:pt x="21" y="89"/>
                  <a:pt x="21" y="89"/>
                </a:cubicBezTo>
                <a:close/>
                <a:moveTo>
                  <a:pt x="145" y="95"/>
                </a:moveTo>
                <a:cubicBezTo>
                  <a:pt x="139" y="95"/>
                  <a:pt x="139" y="95"/>
                  <a:pt x="139" y="95"/>
                </a:cubicBezTo>
                <a:cubicBezTo>
                  <a:pt x="139" y="120"/>
                  <a:pt x="139" y="120"/>
                  <a:pt x="139" y="120"/>
                </a:cubicBezTo>
                <a:cubicBezTo>
                  <a:pt x="145" y="120"/>
                  <a:pt x="145" y="120"/>
                  <a:pt x="145" y="120"/>
                </a:cubicBezTo>
                <a:lnTo>
                  <a:pt x="145" y="95"/>
                </a:lnTo>
                <a:close/>
                <a:moveTo>
                  <a:pt x="145" y="84"/>
                </a:moveTo>
                <a:cubicBezTo>
                  <a:pt x="139" y="84"/>
                  <a:pt x="139" y="84"/>
                  <a:pt x="139" y="84"/>
                </a:cubicBezTo>
                <a:cubicBezTo>
                  <a:pt x="139" y="89"/>
                  <a:pt x="139" y="89"/>
                  <a:pt x="139" y="89"/>
                </a:cubicBezTo>
                <a:cubicBezTo>
                  <a:pt x="145" y="89"/>
                  <a:pt x="145" y="89"/>
                  <a:pt x="145" y="89"/>
                </a:cubicBezTo>
                <a:lnTo>
                  <a:pt x="145" y="84"/>
                </a:lnTo>
                <a:close/>
                <a:moveTo>
                  <a:pt x="5" y="71"/>
                </a:moveTo>
                <a:cubicBezTo>
                  <a:pt x="5" y="79"/>
                  <a:pt x="5" y="79"/>
                  <a:pt x="5" y="79"/>
                </a:cubicBezTo>
                <a:cubicBezTo>
                  <a:pt x="155" y="79"/>
                  <a:pt x="155" y="79"/>
                  <a:pt x="155" y="79"/>
                </a:cubicBezTo>
                <a:cubicBezTo>
                  <a:pt x="155" y="71"/>
                  <a:pt x="155" y="71"/>
                  <a:pt x="155" y="71"/>
                </a:cubicBezTo>
                <a:lnTo>
                  <a:pt x="5" y="71"/>
                </a:lnTo>
                <a:close/>
                <a:moveTo>
                  <a:pt x="139" y="58"/>
                </a:moveTo>
                <a:cubicBezTo>
                  <a:pt x="139" y="65"/>
                  <a:pt x="139" y="65"/>
                  <a:pt x="139" y="65"/>
                </a:cubicBezTo>
                <a:cubicBezTo>
                  <a:pt x="145" y="65"/>
                  <a:pt x="145" y="65"/>
                  <a:pt x="145" y="65"/>
                </a:cubicBezTo>
                <a:cubicBezTo>
                  <a:pt x="145" y="50"/>
                  <a:pt x="145" y="50"/>
                  <a:pt x="145" y="50"/>
                </a:cubicBezTo>
                <a:cubicBezTo>
                  <a:pt x="15" y="50"/>
                  <a:pt x="15" y="50"/>
                  <a:pt x="15" y="50"/>
                </a:cubicBezTo>
                <a:cubicBezTo>
                  <a:pt x="15" y="65"/>
                  <a:pt x="15" y="65"/>
                  <a:pt x="15" y="65"/>
                </a:cubicBezTo>
                <a:cubicBezTo>
                  <a:pt x="21" y="65"/>
                  <a:pt x="21" y="65"/>
                  <a:pt x="21" y="65"/>
                </a:cubicBezTo>
                <a:cubicBezTo>
                  <a:pt x="21" y="58"/>
                  <a:pt x="21" y="58"/>
                  <a:pt x="21" y="58"/>
                </a:cubicBezTo>
                <a:cubicBezTo>
                  <a:pt x="21" y="56"/>
                  <a:pt x="22" y="55"/>
                  <a:pt x="23" y="55"/>
                </a:cubicBezTo>
                <a:cubicBezTo>
                  <a:pt x="25" y="55"/>
                  <a:pt x="26" y="56"/>
                  <a:pt x="26" y="58"/>
                </a:cubicBezTo>
                <a:cubicBezTo>
                  <a:pt x="26" y="65"/>
                  <a:pt x="26" y="65"/>
                  <a:pt x="26" y="65"/>
                </a:cubicBezTo>
                <a:cubicBezTo>
                  <a:pt x="134" y="65"/>
                  <a:pt x="134" y="65"/>
                  <a:pt x="134" y="65"/>
                </a:cubicBezTo>
                <a:cubicBezTo>
                  <a:pt x="134" y="58"/>
                  <a:pt x="134" y="58"/>
                  <a:pt x="134" y="58"/>
                </a:cubicBezTo>
                <a:cubicBezTo>
                  <a:pt x="134" y="56"/>
                  <a:pt x="135" y="55"/>
                  <a:pt x="137" y="55"/>
                </a:cubicBezTo>
                <a:cubicBezTo>
                  <a:pt x="138" y="55"/>
                  <a:pt x="139" y="56"/>
                  <a:pt x="139" y="58"/>
                </a:cubicBezTo>
                <a:close/>
                <a:moveTo>
                  <a:pt x="155" y="45"/>
                </a:moveTo>
                <a:cubicBezTo>
                  <a:pt x="155" y="5"/>
                  <a:pt x="155" y="5"/>
                  <a:pt x="155" y="5"/>
                </a:cubicBezTo>
                <a:cubicBezTo>
                  <a:pt x="5" y="5"/>
                  <a:pt x="5" y="5"/>
                  <a:pt x="5" y="5"/>
                </a:cubicBezTo>
                <a:cubicBezTo>
                  <a:pt x="5" y="45"/>
                  <a:pt x="5" y="45"/>
                  <a:pt x="5" y="45"/>
                </a:cubicBezTo>
                <a:lnTo>
                  <a:pt x="155" y="45"/>
                </a:lnTo>
                <a:close/>
                <a:moveTo>
                  <a:pt x="98" y="13"/>
                </a:moveTo>
                <a:cubicBezTo>
                  <a:pt x="98" y="23"/>
                  <a:pt x="98" y="23"/>
                  <a:pt x="98" y="23"/>
                </a:cubicBezTo>
                <a:cubicBezTo>
                  <a:pt x="98" y="25"/>
                  <a:pt x="97" y="26"/>
                  <a:pt x="95" y="26"/>
                </a:cubicBezTo>
                <a:cubicBezTo>
                  <a:pt x="65" y="26"/>
                  <a:pt x="65" y="26"/>
                  <a:pt x="65" y="26"/>
                </a:cubicBezTo>
                <a:cubicBezTo>
                  <a:pt x="63" y="26"/>
                  <a:pt x="62" y="25"/>
                  <a:pt x="62" y="23"/>
                </a:cubicBezTo>
                <a:cubicBezTo>
                  <a:pt x="62" y="13"/>
                  <a:pt x="62" y="13"/>
                  <a:pt x="62" y="13"/>
                </a:cubicBezTo>
                <a:cubicBezTo>
                  <a:pt x="62" y="11"/>
                  <a:pt x="63" y="10"/>
                  <a:pt x="65" y="10"/>
                </a:cubicBezTo>
                <a:cubicBezTo>
                  <a:pt x="95" y="10"/>
                  <a:pt x="95" y="10"/>
                  <a:pt x="95" y="10"/>
                </a:cubicBezTo>
                <a:cubicBezTo>
                  <a:pt x="97" y="10"/>
                  <a:pt x="98" y="11"/>
                  <a:pt x="98" y="13"/>
                </a:cubicBezTo>
                <a:close/>
                <a:moveTo>
                  <a:pt x="93" y="21"/>
                </a:moveTo>
                <a:cubicBezTo>
                  <a:pt x="93" y="15"/>
                  <a:pt x="93" y="15"/>
                  <a:pt x="93" y="15"/>
                </a:cubicBezTo>
                <a:cubicBezTo>
                  <a:pt x="67" y="15"/>
                  <a:pt x="67" y="15"/>
                  <a:pt x="67" y="15"/>
                </a:cubicBezTo>
                <a:cubicBezTo>
                  <a:pt x="67" y="21"/>
                  <a:pt x="67" y="21"/>
                  <a:pt x="67" y="21"/>
                </a:cubicBezTo>
                <a:cubicBezTo>
                  <a:pt x="93" y="21"/>
                  <a:pt x="93" y="21"/>
                  <a:pt x="93" y="21"/>
                </a:cubicBezTo>
                <a:close/>
                <a:moveTo>
                  <a:pt x="139" y="25"/>
                </a:moveTo>
                <a:cubicBezTo>
                  <a:pt x="139" y="26"/>
                  <a:pt x="141" y="28"/>
                  <a:pt x="142" y="28"/>
                </a:cubicBezTo>
                <a:cubicBezTo>
                  <a:pt x="143" y="28"/>
                  <a:pt x="145" y="26"/>
                  <a:pt x="145" y="25"/>
                </a:cubicBezTo>
                <a:cubicBezTo>
                  <a:pt x="145" y="24"/>
                  <a:pt x="143" y="22"/>
                  <a:pt x="142" y="22"/>
                </a:cubicBezTo>
                <a:cubicBezTo>
                  <a:pt x="141" y="22"/>
                  <a:pt x="139" y="24"/>
                  <a:pt x="139" y="2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97" name="Freeform 496">
            <a:extLst>
              <a:ext uri="{FF2B5EF4-FFF2-40B4-BE49-F238E27FC236}">
                <a16:creationId xmlns:a16="http://schemas.microsoft.com/office/drawing/2014/main" xmlns="" id="{BB7A2F0C-CC5C-4313-BED6-29B7A23918D6}"/>
              </a:ext>
            </a:extLst>
          </p:cNvPr>
          <p:cNvSpPr>
            <a:spLocks noEditPoints="1"/>
          </p:cNvSpPr>
          <p:nvPr/>
        </p:nvSpPr>
        <p:spPr bwMode="auto">
          <a:xfrm>
            <a:off x="5483225" y="365125"/>
            <a:ext cx="263525" cy="550863"/>
          </a:xfrm>
          <a:custGeom>
            <a:avLst/>
            <a:gdLst>
              <a:gd name="T0" fmla="*/ 70 w 77"/>
              <a:gd name="T1" fmla="*/ 0 h 160"/>
              <a:gd name="T2" fmla="*/ 8 w 77"/>
              <a:gd name="T3" fmla="*/ 0 h 160"/>
              <a:gd name="T4" fmla="*/ 0 w 77"/>
              <a:gd name="T5" fmla="*/ 8 h 160"/>
              <a:gd name="T6" fmla="*/ 0 w 77"/>
              <a:gd name="T7" fmla="*/ 157 h 160"/>
              <a:gd name="T8" fmla="*/ 3 w 77"/>
              <a:gd name="T9" fmla="*/ 160 h 160"/>
              <a:gd name="T10" fmla="*/ 75 w 77"/>
              <a:gd name="T11" fmla="*/ 160 h 160"/>
              <a:gd name="T12" fmla="*/ 77 w 77"/>
              <a:gd name="T13" fmla="*/ 157 h 160"/>
              <a:gd name="T14" fmla="*/ 77 w 77"/>
              <a:gd name="T15" fmla="*/ 8 h 160"/>
              <a:gd name="T16" fmla="*/ 70 w 77"/>
              <a:gd name="T17" fmla="*/ 0 h 160"/>
              <a:gd name="T18" fmla="*/ 72 w 77"/>
              <a:gd name="T19" fmla="*/ 62 h 160"/>
              <a:gd name="T20" fmla="*/ 65 w 77"/>
              <a:gd name="T21" fmla="*/ 62 h 160"/>
              <a:gd name="T22" fmla="*/ 62 w 77"/>
              <a:gd name="T23" fmla="*/ 65 h 160"/>
              <a:gd name="T24" fmla="*/ 65 w 77"/>
              <a:gd name="T25" fmla="*/ 67 h 160"/>
              <a:gd name="T26" fmla="*/ 72 w 77"/>
              <a:gd name="T27" fmla="*/ 67 h 160"/>
              <a:gd name="T28" fmla="*/ 72 w 77"/>
              <a:gd name="T29" fmla="*/ 155 h 160"/>
              <a:gd name="T30" fmla="*/ 5 w 77"/>
              <a:gd name="T31" fmla="*/ 155 h 160"/>
              <a:gd name="T32" fmla="*/ 5 w 77"/>
              <a:gd name="T33" fmla="*/ 67 h 160"/>
              <a:gd name="T34" fmla="*/ 54 w 77"/>
              <a:gd name="T35" fmla="*/ 67 h 160"/>
              <a:gd name="T36" fmla="*/ 57 w 77"/>
              <a:gd name="T37" fmla="*/ 65 h 160"/>
              <a:gd name="T38" fmla="*/ 54 w 77"/>
              <a:gd name="T39" fmla="*/ 62 h 160"/>
              <a:gd name="T40" fmla="*/ 5 w 77"/>
              <a:gd name="T41" fmla="*/ 62 h 160"/>
              <a:gd name="T42" fmla="*/ 5 w 77"/>
              <a:gd name="T43" fmla="*/ 46 h 160"/>
              <a:gd name="T44" fmla="*/ 72 w 77"/>
              <a:gd name="T45" fmla="*/ 46 h 160"/>
              <a:gd name="T46" fmla="*/ 72 w 77"/>
              <a:gd name="T47" fmla="*/ 62 h 160"/>
              <a:gd name="T48" fmla="*/ 72 w 77"/>
              <a:gd name="T49" fmla="*/ 41 h 160"/>
              <a:gd name="T50" fmla="*/ 5 w 77"/>
              <a:gd name="T51" fmla="*/ 41 h 160"/>
              <a:gd name="T52" fmla="*/ 5 w 77"/>
              <a:gd name="T53" fmla="*/ 36 h 160"/>
              <a:gd name="T54" fmla="*/ 72 w 77"/>
              <a:gd name="T55" fmla="*/ 36 h 160"/>
              <a:gd name="T56" fmla="*/ 72 w 77"/>
              <a:gd name="T57" fmla="*/ 41 h 160"/>
              <a:gd name="T58" fmla="*/ 72 w 77"/>
              <a:gd name="T59" fmla="*/ 31 h 160"/>
              <a:gd name="T60" fmla="*/ 5 w 77"/>
              <a:gd name="T61" fmla="*/ 31 h 160"/>
              <a:gd name="T62" fmla="*/ 5 w 77"/>
              <a:gd name="T63" fmla="*/ 15 h 160"/>
              <a:gd name="T64" fmla="*/ 72 w 77"/>
              <a:gd name="T65" fmla="*/ 15 h 160"/>
              <a:gd name="T66" fmla="*/ 72 w 77"/>
              <a:gd name="T67" fmla="*/ 31 h 160"/>
              <a:gd name="T68" fmla="*/ 72 w 77"/>
              <a:gd name="T69" fmla="*/ 10 h 160"/>
              <a:gd name="T70" fmla="*/ 5 w 77"/>
              <a:gd name="T71" fmla="*/ 10 h 160"/>
              <a:gd name="T72" fmla="*/ 5 w 77"/>
              <a:gd name="T73" fmla="*/ 8 h 160"/>
              <a:gd name="T74" fmla="*/ 8 w 77"/>
              <a:gd name="T75" fmla="*/ 5 h 160"/>
              <a:gd name="T76" fmla="*/ 70 w 77"/>
              <a:gd name="T77" fmla="*/ 5 h 160"/>
              <a:gd name="T78" fmla="*/ 72 w 77"/>
              <a:gd name="T79" fmla="*/ 8 h 160"/>
              <a:gd name="T80" fmla="*/ 72 w 77"/>
              <a:gd name="T81" fmla="*/ 10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77" h="160">
                <a:moveTo>
                  <a:pt x="70" y="0"/>
                </a:moveTo>
                <a:cubicBezTo>
                  <a:pt x="8" y="0"/>
                  <a:pt x="8" y="0"/>
                  <a:pt x="8" y="0"/>
                </a:cubicBezTo>
                <a:cubicBezTo>
                  <a:pt x="3" y="0"/>
                  <a:pt x="0" y="3"/>
                  <a:pt x="0" y="8"/>
                </a:cubicBezTo>
                <a:cubicBezTo>
                  <a:pt x="0" y="157"/>
                  <a:pt x="0" y="157"/>
                  <a:pt x="0" y="157"/>
                </a:cubicBezTo>
                <a:cubicBezTo>
                  <a:pt x="0" y="159"/>
                  <a:pt x="1" y="160"/>
                  <a:pt x="3" y="160"/>
                </a:cubicBezTo>
                <a:cubicBezTo>
                  <a:pt x="75" y="160"/>
                  <a:pt x="75" y="160"/>
                  <a:pt x="75" y="160"/>
                </a:cubicBezTo>
                <a:cubicBezTo>
                  <a:pt x="76" y="160"/>
                  <a:pt x="77" y="159"/>
                  <a:pt x="77" y="157"/>
                </a:cubicBezTo>
                <a:cubicBezTo>
                  <a:pt x="77" y="8"/>
                  <a:pt x="77" y="8"/>
                  <a:pt x="77" y="8"/>
                </a:cubicBezTo>
                <a:cubicBezTo>
                  <a:pt x="77" y="3"/>
                  <a:pt x="74" y="0"/>
                  <a:pt x="70" y="0"/>
                </a:cubicBezTo>
                <a:close/>
                <a:moveTo>
                  <a:pt x="72" y="62"/>
                </a:moveTo>
                <a:cubicBezTo>
                  <a:pt x="65" y="62"/>
                  <a:pt x="65" y="62"/>
                  <a:pt x="65" y="62"/>
                </a:cubicBezTo>
                <a:cubicBezTo>
                  <a:pt x="63" y="62"/>
                  <a:pt x="62" y="63"/>
                  <a:pt x="62" y="65"/>
                </a:cubicBezTo>
                <a:cubicBezTo>
                  <a:pt x="62" y="66"/>
                  <a:pt x="63" y="67"/>
                  <a:pt x="65" y="67"/>
                </a:cubicBezTo>
                <a:cubicBezTo>
                  <a:pt x="72" y="67"/>
                  <a:pt x="72" y="67"/>
                  <a:pt x="72" y="67"/>
                </a:cubicBezTo>
                <a:cubicBezTo>
                  <a:pt x="72" y="155"/>
                  <a:pt x="72" y="155"/>
                  <a:pt x="72" y="155"/>
                </a:cubicBezTo>
                <a:cubicBezTo>
                  <a:pt x="5" y="155"/>
                  <a:pt x="5" y="155"/>
                  <a:pt x="5" y="155"/>
                </a:cubicBezTo>
                <a:cubicBezTo>
                  <a:pt x="5" y="67"/>
                  <a:pt x="5" y="67"/>
                  <a:pt x="5" y="67"/>
                </a:cubicBezTo>
                <a:cubicBezTo>
                  <a:pt x="54" y="67"/>
                  <a:pt x="54" y="67"/>
                  <a:pt x="54" y="67"/>
                </a:cubicBezTo>
                <a:cubicBezTo>
                  <a:pt x="56" y="67"/>
                  <a:pt x="57" y="66"/>
                  <a:pt x="57" y="65"/>
                </a:cubicBezTo>
                <a:cubicBezTo>
                  <a:pt x="57" y="63"/>
                  <a:pt x="56" y="62"/>
                  <a:pt x="54" y="62"/>
                </a:cubicBezTo>
                <a:cubicBezTo>
                  <a:pt x="5" y="62"/>
                  <a:pt x="5" y="62"/>
                  <a:pt x="5" y="62"/>
                </a:cubicBezTo>
                <a:cubicBezTo>
                  <a:pt x="5" y="46"/>
                  <a:pt x="5" y="46"/>
                  <a:pt x="5" y="46"/>
                </a:cubicBezTo>
                <a:cubicBezTo>
                  <a:pt x="72" y="46"/>
                  <a:pt x="72" y="46"/>
                  <a:pt x="72" y="46"/>
                </a:cubicBezTo>
                <a:lnTo>
                  <a:pt x="72" y="62"/>
                </a:lnTo>
                <a:close/>
                <a:moveTo>
                  <a:pt x="72" y="41"/>
                </a:moveTo>
                <a:cubicBezTo>
                  <a:pt x="5" y="41"/>
                  <a:pt x="5" y="41"/>
                  <a:pt x="5" y="41"/>
                </a:cubicBezTo>
                <a:cubicBezTo>
                  <a:pt x="5" y="36"/>
                  <a:pt x="5" y="36"/>
                  <a:pt x="5" y="36"/>
                </a:cubicBezTo>
                <a:cubicBezTo>
                  <a:pt x="72" y="36"/>
                  <a:pt x="72" y="36"/>
                  <a:pt x="72" y="36"/>
                </a:cubicBezTo>
                <a:lnTo>
                  <a:pt x="72" y="41"/>
                </a:lnTo>
                <a:close/>
                <a:moveTo>
                  <a:pt x="72" y="31"/>
                </a:moveTo>
                <a:cubicBezTo>
                  <a:pt x="5" y="31"/>
                  <a:pt x="5" y="31"/>
                  <a:pt x="5" y="31"/>
                </a:cubicBezTo>
                <a:cubicBezTo>
                  <a:pt x="5" y="15"/>
                  <a:pt x="5" y="15"/>
                  <a:pt x="5" y="15"/>
                </a:cubicBezTo>
                <a:cubicBezTo>
                  <a:pt x="72" y="15"/>
                  <a:pt x="72" y="15"/>
                  <a:pt x="72" y="15"/>
                </a:cubicBezTo>
                <a:lnTo>
                  <a:pt x="72" y="31"/>
                </a:lnTo>
                <a:close/>
                <a:moveTo>
                  <a:pt x="72" y="10"/>
                </a:moveTo>
                <a:cubicBezTo>
                  <a:pt x="5" y="10"/>
                  <a:pt x="5" y="10"/>
                  <a:pt x="5" y="10"/>
                </a:cubicBezTo>
                <a:cubicBezTo>
                  <a:pt x="5" y="8"/>
                  <a:pt x="5" y="8"/>
                  <a:pt x="5" y="8"/>
                </a:cubicBezTo>
                <a:cubicBezTo>
                  <a:pt x="5" y="6"/>
                  <a:pt x="6" y="5"/>
                  <a:pt x="8" y="5"/>
                </a:cubicBezTo>
                <a:cubicBezTo>
                  <a:pt x="70" y="5"/>
                  <a:pt x="70" y="5"/>
                  <a:pt x="70" y="5"/>
                </a:cubicBezTo>
                <a:cubicBezTo>
                  <a:pt x="71" y="5"/>
                  <a:pt x="72" y="6"/>
                  <a:pt x="72" y="8"/>
                </a:cubicBezTo>
                <a:lnTo>
                  <a:pt x="72" y="1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98" name="Freeform 497">
            <a:extLst>
              <a:ext uri="{FF2B5EF4-FFF2-40B4-BE49-F238E27FC236}">
                <a16:creationId xmlns:a16="http://schemas.microsoft.com/office/drawing/2014/main" xmlns="" id="{D2342CF0-14CE-4005-A81D-45CEB584CB41}"/>
              </a:ext>
            </a:extLst>
          </p:cNvPr>
          <p:cNvSpPr>
            <a:spLocks noEditPoints="1"/>
          </p:cNvSpPr>
          <p:nvPr/>
        </p:nvSpPr>
        <p:spPr bwMode="auto">
          <a:xfrm>
            <a:off x="5414963" y="984250"/>
            <a:ext cx="406400" cy="550863"/>
          </a:xfrm>
          <a:custGeom>
            <a:avLst/>
            <a:gdLst>
              <a:gd name="T0" fmla="*/ 31 w 119"/>
              <a:gd name="T1" fmla="*/ 92 h 160"/>
              <a:gd name="T2" fmla="*/ 88 w 119"/>
              <a:gd name="T3" fmla="*/ 92 h 160"/>
              <a:gd name="T4" fmla="*/ 59 w 119"/>
              <a:gd name="T5" fmla="*/ 115 h 160"/>
              <a:gd name="T6" fmla="*/ 59 w 119"/>
              <a:gd name="T7" fmla="*/ 69 h 160"/>
              <a:gd name="T8" fmla="*/ 59 w 119"/>
              <a:gd name="T9" fmla="*/ 115 h 160"/>
              <a:gd name="T10" fmla="*/ 98 w 119"/>
              <a:gd name="T11" fmla="*/ 74 h 160"/>
              <a:gd name="T12" fmla="*/ 106 w 119"/>
              <a:gd name="T13" fmla="*/ 58 h 160"/>
              <a:gd name="T14" fmla="*/ 108 w 119"/>
              <a:gd name="T15" fmla="*/ 46 h 160"/>
              <a:gd name="T16" fmla="*/ 98 w 119"/>
              <a:gd name="T17" fmla="*/ 43 h 160"/>
              <a:gd name="T18" fmla="*/ 77 w 119"/>
              <a:gd name="T19" fmla="*/ 3 h 160"/>
              <a:gd name="T20" fmla="*/ 44 w 119"/>
              <a:gd name="T21" fmla="*/ 0 h 160"/>
              <a:gd name="T22" fmla="*/ 41 w 119"/>
              <a:gd name="T23" fmla="*/ 11 h 160"/>
              <a:gd name="T24" fmla="*/ 13 w 119"/>
              <a:gd name="T25" fmla="*/ 43 h 160"/>
              <a:gd name="T26" fmla="*/ 10 w 119"/>
              <a:gd name="T27" fmla="*/ 56 h 160"/>
              <a:gd name="T28" fmla="*/ 21 w 119"/>
              <a:gd name="T29" fmla="*/ 58 h 160"/>
              <a:gd name="T30" fmla="*/ 3 w 119"/>
              <a:gd name="T31" fmla="*/ 74 h 160"/>
              <a:gd name="T32" fmla="*/ 0 w 119"/>
              <a:gd name="T33" fmla="*/ 108 h 160"/>
              <a:gd name="T34" fmla="*/ 21 w 119"/>
              <a:gd name="T35" fmla="*/ 110 h 160"/>
              <a:gd name="T36" fmla="*/ 13 w 119"/>
              <a:gd name="T37" fmla="*/ 155 h 160"/>
              <a:gd name="T38" fmla="*/ 13 w 119"/>
              <a:gd name="T39" fmla="*/ 160 h 160"/>
              <a:gd name="T40" fmla="*/ 108 w 119"/>
              <a:gd name="T41" fmla="*/ 157 h 160"/>
              <a:gd name="T42" fmla="*/ 98 w 119"/>
              <a:gd name="T43" fmla="*/ 155 h 160"/>
              <a:gd name="T44" fmla="*/ 116 w 119"/>
              <a:gd name="T45" fmla="*/ 110 h 160"/>
              <a:gd name="T46" fmla="*/ 119 w 119"/>
              <a:gd name="T47" fmla="*/ 77 h 160"/>
              <a:gd name="T48" fmla="*/ 47 w 119"/>
              <a:gd name="T49" fmla="*/ 5 h 160"/>
              <a:gd name="T50" fmla="*/ 72 w 119"/>
              <a:gd name="T51" fmla="*/ 10 h 160"/>
              <a:gd name="T52" fmla="*/ 47 w 119"/>
              <a:gd name="T53" fmla="*/ 5 h 160"/>
              <a:gd name="T54" fmla="*/ 74 w 119"/>
              <a:gd name="T55" fmla="*/ 15 h 160"/>
              <a:gd name="T56" fmla="*/ 26 w 119"/>
              <a:gd name="T57" fmla="*/ 43 h 160"/>
              <a:gd name="T58" fmla="*/ 15 w 119"/>
              <a:gd name="T59" fmla="*/ 53 h 160"/>
              <a:gd name="T60" fmla="*/ 103 w 119"/>
              <a:gd name="T61" fmla="*/ 48 h 160"/>
              <a:gd name="T62" fmla="*/ 15 w 119"/>
              <a:gd name="T63" fmla="*/ 53 h 160"/>
              <a:gd name="T64" fmla="*/ 5 w 119"/>
              <a:gd name="T65" fmla="*/ 105 h 160"/>
              <a:gd name="T66" fmla="*/ 10 w 119"/>
              <a:gd name="T67" fmla="*/ 79 h 160"/>
              <a:gd name="T68" fmla="*/ 103 w 119"/>
              <a:gd name="T69" fmla="*/ 105 h 160"/>
              <a:gd name="T70" fmla="*/ 93 w 119"/>
              <a:gd name="T71" fmla="*/ 108 h 160"/>
              <a:gd name="T72" fmla="*/ 26 w 119"/>
              <a:gd name="T73" fmla="*/ 155 h 160"/>
              <a:gd name="T74" fmla="*/ 23 w 119"/>
              <a:gd name="T75" fmla="*/ 105 h 160"/>
              <a:gd name="T76" fmla="*/ 15 w 119"/>
              <a:gd name="T77" fmla="*/ 79 h 160"/>
              <a:gd name="T78" fmla="*/ 21 w 119"/>
              <a:gd name="T79" fmla="*/ 97 h 160"/>
              <a:gd name="T80" fmla="*/ 26 w 119"/>
              <a:gd name="T81" fmla="*/ 97 h 160"/>
              <a:gd name="T82" fmla="*/ 93 w 119"/>
              <a:gd name="T83" fmla="*/ 58 h 160"/>
              <a:gd name="T84" fmla="*/ 95 w 119"/>
              <a:gd name="T85" fmla="*/ 100 h 160"/>
              <a:gd name="T86" fmla="*/ 98 w 119"/>
              <a:gd name="T87" fmla="*/ 79 h 160"/>
              <a:gd name="T88" fmla="*/ 103 w 119"/>
              <a:gd name="T89" fmla="*/ 105 h 160"/>
              <a:gd name="T90" fmla="*/ 108 w 119"/>
              <a:gd name="T91" fmla="*/ 105 h 160"/>
              <a:gd name="T92" fmla="*/ 114 w 119"/>
              <a:gd name="T93" fmla="*/ 79 h 160"/>
              <a:gd name="T94" fmla="*/ 72 w 119"/>
              <a:gd name="T95" fmla="*/ 92 h 160"/>
              <a:gd name="T96" fmla="*/ 56 w 119"/>
              <a:gd name="T97" fmla="*/ 105 h 160"/>
              <a:gd name="T98" fmla="*/ 57 w 119"/>
              <a:gd name="T99" fmla="*/ 100 h 160"/>
              <a:gd name="T100" fmla="*/ 67 w 119"/>
              <a:gd name="T101" fmla="*/ 92 h 160"/>
              <a:gd name="T102" fmla="*/ 52 w 119"/>
              <a:gd name="T103" fmla="*/ 92 h 160"/>
              <a:gd name="T104" fmla="*/ 50 w 119"/>
              <a:gd name="T105" fmla="*/ 97 h 160"/>
              <a:gd name="T106" fmla="*/ 46 w 119"/>
              <a:gd name="T107" fmla="*/ 92 h 160"/>
              <a:gd name="T108" fmla="*/ 72 w 119"/>
              <a:gd name="T109" fmla="*/ 92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119" h="160">
                <a:moveTo>
                  <a:pt x="59" y="64"/>
                </a:moveTo>
                <a:cubicBezTo>
                  <a:pt x="44" y="64"/>
                  <a:pt x="31" y="76"/>
                  <a:pt x="31" y="92"/>
                </a:cubicBezTo>
                <a:cubicBezTo>
                  <a:pt x="31" y="108"/>
                  <a:pt x="44" y="120"/>
                  <a:pt x="59" y="120"/>
                </a:cubicBezTo>
                <a:cubicBezTo>
                  <a:pt x="75" y="120"/>
                  <a:pt x="88" y="108"/>
                  <a:pt x="88" y="92"/>
                </a:cubicBezTo>
                <a:cubicBezTo>
                  <a:pt x="88" y="76"/>
                  <a:pt x="75" y="64"/>
                  <a:pt x="59" y="64"/>
                </a:cubicBezTo>
                <a:close/>
                <a:moveTo>
                  <a:pt x="59" y="115"/>
                </a:moveTo>
                <a:cubicBezTo>
                  <a:pt x="47" y="115"/>
                  <a:pt x="36" y="105"/>
                  <a:pt x="36" y="92"/>
                </a:cubicBezTo>
                <a:cubicBezTo>
                  <a:pt x="36" y="79"/>
                  <a:pt x="47" y="69"/>
                  <a:pt x="59" y="69"/>
                </a:cubicBezTo>
                <a:cubicBezTo>
                  <a:pt x="72" y="69"/>
                  <a:pt x="83" y="79"/>
                  <a:pt x="83" y="92"/>
                </a:cubicBezTo>
                <a:cubicBezTo>
                  <a:pt x="83" y="105"/>
                  <a:pt x="72" y="115"/>
                  <a:pt x="59" y="115"/>
                </a:cubicBezTo>
                <a:close/>
                <a:moveTo>
                  <a:pt x="116" y="74"/>
                </a:moveTo>
                <a:cubicBezTo>
                  <a:pt x="98" y="74"/>
                  <a:pt x="98" y="74"/>
                  <a:pt x="98" y="74"/>
                </a:cubicBezTo>
                <a:cubicBezTo>
                  <a:pt x="98" y="58"/>
                  <a:pt x="98" y="58"/>
                  <a:pt x="98" y="58"/>
                </a:cubicBezTo>
                <a:cubicBezTo>
                  <a:pt x="106" y="58"/>
                  <a:pt x="106" y="58"/>
                  <a:pt x="106" y="58"/>
                </a:cubicBezTo>
                <a:cubicBezTo>
                  <a:pt x="107" y="58"/>
                  <a:pt x="108" y="57"/>
                  <a:pt x="108" y="56"/>
                </a:cubicBezTo>
                <a:cubicBezTo>
                  <a:pt x="108" y="46"/>
                  <a:pt x="108" y="46"/>
                  <a:pt x="108" y="46"/>
                </a:cubicBezTo>
                <a:cubicBezTo>
                  <a:pt x="108" y="44"/>
                  <a:pt x="107" y="43"/>
                  <a:pt x="106" y="43"/>
                </a:cubicBezTo>
                <a:cubicBezTo>
                  <a:pt x="98" y="43"/>
                  <a:pt x="98" y="43"/>
                  <a:pt x="98" y="43"/>
                </a:cubicBezTo>
                <a:cubicBezTo>
                  <a:pt x="97" y="30"/>
                  <a:pt x="89" y="18"/>
                  <a:pt x="77" y="11"/>
                </a:cubicBezTo>
                <a:cubicBezTo>
                  <a:pt x="77" y="3"/>
                  <a:pt x="77" y="3"/>
                  <a:pt x="77" y="3"/>
                </a:cubicBezTo>
                <a:cubicBezTo>
                  <a:pt x="77" y="1"/>
                  <a:pt x="76" y="0"/>
                  <a:pt x="75" y="0"/>
                </a:cubicBezTo>
                <a:cubicBezTo>
                  <a:pt x="44" y="0"/>
                  <a:pt x="44" y="0"/>
                  <a:pt x="44" y="0"/>
                </a:cubicBezTo>
                <a:cubicBezTo>
                  <a:pt x="43" y="0"/>
                  <a:pt x="41" y="1"/>
                  <a:pt x="41" y="3"/>
                </a:cubicBezTo>
                <a:cubicBezTo>
                  <a:pt x="41" y="11"/>
                  <a:pt x="41" y="11"/>
                  <a:pt x="41" y="11"/>
                </a:cubicBezTo>
                <a:cubicBezTo>
                  <a:pt x="29" y="18"/>
                  <a:pt x="22" y="30"/>
                  <a:pt x="21" y="43"/>
                </a:cubicBezTo>
                <a:cubicBezTo>
                  <a:pt x="13" y="43"/>
                  <a:pt x="13" y="43"/>
                  <a:pt x="13" y="43"/>
                </a:cubicBezTo>
                <a:cubicBezTo>
                  <a:pt x="11" y="43"/>
                  <a:pt x="10" y="44"/>
                  <a:pt x="10" y="46"/>
                </a:cubicBezTo>
                <a:cubicBezTo>
                  <a:pt x="10" y="56"/>
                  <a:pt x="10" y="56"/>
                  <a:pt x="10" y="56"/>
                </a:cubicBezTo>
                <a:cubicBezTo>
                  <a:pt x="10" y="57"/>
                  <a:pt x="11" y="58"/>
                  <a:pt x="13" y="58"/>
                </a:cubicBezTo>
                <a:cubicBezTo>
                  <a:pt x="21" y="58"/>
                  <a:pt x="21" y="58"/>
                  <a:pt x="21" y="58"/>
                </a:cubicBezTo>
                <a:cubicBezTo>
                  <a:pt x="21" y="74"/>
                  <a:pt x="21" y="74"/>
                  <a:pt x="21" y="74"/>
                </a:cubicBezTo>
                <a:cubicBezTo>
                  <a:pt x="3" y="74"/>
                  <a:pt x="3" y="74"/>
                  <a:pt x="3" y="74"/>
                </a:cubicBezTo>
                <a:cubicBezTo>
                  <a:pt x="1" y="74"/>
                  <a:pt x="0" y="75"/>
                  <a:pt x="0" y="77"/>
                </a:cubicBezTo>
                <a:cubicBezTo>
                  <a:pt x="0" y="108"/>
                  <a:pt x="0" y="108"/>
                  <a:pt x="0" y="108"/>
                </a:cubicBezTo>
                <a:cubicBezTo>
                  <a:pt x="0" y="109"/>
                  <a:pt x="1" y="110"/>
                  <a:pt x="3" y="110"/>
                </a:cubicBezTo>
                <a:cubicBezTo>
                  <a:pt x="21" y="110"/>
                  <a:pt x="21" y="110"/>
                  <a:pt x="21" y="110"/>
                </a:cubicBezTo>
                <a:cubicBezTo>
                  <a:pt x="21" y="155"/>
                  <a:pt x="21" y="155"/>
                  <a:pt x="21" y="155"/>
                </a:cubicBezTo>
                <a:cubicBezTo>
                  <a:pt x="13" y="155"/>
                  <a:pt x="13" y="155"/>
                  <a:pt x="13" y="155"/>
                </a:cubicBezTo>
                <a:cubicBezTo>
                  <a:pt x="11" y="155"/>
                  <a:pt x="10" y="156"/>
                  <a:pt x="10" y="157"/>
                </a:cubicBezTo>
                <a:cubicBezTo>
                  <a:pt x="10" y="159"/>
                  <a:pt x="11" y="160"/>
                  <a:pt x="13" y="160"/>
                </a:cubicBezTo>
                <a:cubicBezTo>
                  <a:pt x="106" y="160"/>
                  <a:pt x="106" y="160"/>
                  <a:pt x="106" y="160"/>
                </a:cubicBezTo>
                <a:cubicBezTo>
                  <a:pt x="107" y="160"/>
                  <a:pt x="108" y="159"/>
                  <a:pt x="108" y="157"/>
                </a:cubicBezTo>
                <a:cubicBezTo>
                  <a:pt x="108" y="156"/>
                  <a:pt x="107" y="155"/>
                  <a:pt x="106" y="155"/>
                </a:cubicBezTo>
                <a:cubicBezTo>
                  <a:pt x="98" y="155"/>
                  <a:pt x="98" y="155"/>
                  <a:pt x="98" y="155"/>
                </a:cubicBezTo>
                <a:cubicBezTo>
                  <a:pt x="98" y="110"/>
                  <a:pt x="98" y="110"/>
                  <a:pt x="98" y="110"/>
                </a:cubicBezTo>
                <a:cubicBezTo>
                  <a:pt x="116" y="110"/>
                  <a:pt x="116" y="110"/>
                  <a:pt x="116" y="110"/>
                </a:cubicBezTo>
                <a:cubicBezTo>
                  <a:pt x="118" y="110"/>
                  <a:pt x="119" y="109"/>
                  <a:pt x="119" y="108"/>
                </a:cubicBezTo>
                <a:cubicBezTo>
                  <a:pt x="119" y="77"/>
                  <a:pt x="119" y="77"/>
                  <a:pt x="119" y="77"/>
                </a:cubicBezTo>
                <a:cubicBezTo>
                  <a:pt x="119" y="75"/>
                  <a:pt x="118" y="74"/>
                  <a:pt x="116" y="74"/>
                </a:cubicBezTo>
                <a:close/>
                <a:moveTo>
                  <a:pt x="47" y="5"/>
                </a:moveTo>
                <a:cubicBezTo>
                  <a:pt x="72" y="5"/>
                  <a:pt x="72" y="5"/>
                  <a:pt x="72" y="5"/>
                </a:cubicBezTo>
                <a:cubicBezTo>
                  <a:pt x="72" y="10"/>
                  <a:pt x="72" y="10"/>
                  <a:pt x="72" y="10"/>
                </a:cubicBezTo>
                <a:cubicBezTo>
                  <a:pt x="47" y="10"/>
                  <a:pt x="47" y="10"/>
                  <a:pt x="47" y="10"/>
                </a:cubicBezTo>
                <a:lnTo>
                  <a:pt x="47" y="5"/>
                </a:lnTo>
                <a:close/>
                <a:moveTo>
                  <a:pt x="45" y="15"/>
                </a:moveTo>
                <a:cubicBezTo>
                  <a:pt x="74" y="15"/>
                  <a:pt x="74" y="15"/>
                  <a:pt x="74" y="15"/>
                </a:cubicBezTo>
                <a:cubicBezTo>
                  <a:pt x="85" y="21"/>
                  <a:pt x="92" y="31"/>
                  <a:pt x="93" y="43"/>
                </a:cubicBezTo>
                <a:cubicBezTo>
                  <a:pt x="26" y="43"/>
                  <a:pt x="26" y="43"/>
                  <a:pt x="26" y="43"/>
                </a:cubicBezTo>
                <a:cubicBezTo>
                  <a:pt x="27" y="31"/>
                  <a:pt x="34" y="21"/>
                  <a:pt x="45" y="15"/>
                </a:cubicBezTo>
                <a:close/>
                <a:moveTo>
                  <a:pt x="15" y="53"/>
                </a:moveTo>
                <a:cubicBezTo>
                  <a:pt x="15" y="48"/>
                  <a:pt x="15" y="48"/>
                  <a:pt x="15" y="48"/>
                </a:cubicBezTo>
                <a:cubicBezTo>
                  <a:pt x="103" y="48"/>
                  <a:pt x="103" y="48"/>
                  <a:pt x="103" y="48"/>
                </a:cubicBezTo>
                <a:cubicBezTo>
                  <a:pt x="103" y="53"/>
                  <a:pt x="103" y="53"/>
                  <a:pt x="103" y="53"/>
                </a:cubicBezTo>
                <a:lnTo>
                  <a:pt x="15" y="53"/>
                </a:lnTo>
                <a:close/>
                <a:moveTo>
                  <a:pt x="10" y="105"/>
                </a:moveTo>
                <a:cubicBezTo>
                  <a:pt x="5" y="105"/>
                  <a:pt x="5" y="105"/>
                  <a:pt x="5" y="105"/>
                </a:cubicBezTo>
                <a:cubicBezTo>
                  <a:pt x="5" y="79"/>
                  <a:pt x="5" y="79"/>
                  <a:pt x="5" y="79"/>
                </a:cubicBezTo>
                <a:cubicBezTo>
                  <a:pt x="10" y="79"/>
                  <a:pt x="10" y="79"/>
                  <a:pt x="10" y="79"/>
                </a:cubicBezTo>
                <a:lnTo>
                  <a:pt x="10" y="105"/>
                </a:lnTo>
                <a:close/>
                <a:moveTo>
                  <a:pt x="103" y="105"/>
                </a:moveTo>
                <a:cubicBezTo>
                  <a:pt x="95" y="105"/>
                  <a:pt x="95" y="105"/>
                  <a:pt x="95" y="105"/>
                </a:cubicBezTo>
                <a:cubicBezTo>
                  <a:pt x="94" y="105"/>
                  <a:pt x="93" y="106"/>
                  <a:pt x="93" y="108"/>
                </a:cubicBezTo>
                <a:cubicBezTo>
                  <a:pt x="93" y="155"/>
                  <a:pt x="93" y="155"/>
                  <a:pt x="93" y="155"/>
                </a:cubicBezTo>
                <a:cubicBezTo>
                  <a:pt x="26" y="155"/>
                  <a:pt x="26" y="155"/>
                  <a:pt x="26" y="155"/>
                </a:cubicBezTo>
                <a:cubicBezTo>
                  <a:pt x="26" y="108"/>
                  <a:pt x="26" y="108"/>
                  <a:pt x="26" y="108"/>
                </a:cubicBezTo>
                <a:cubicBezTo>
                  <a:pt x="26" y="106"/>
                  <a:pt x="25" y="105"/>
                  <a:pt x="23" y="105"/>
                </a:cubicBezTo>
                <a:cubicBezTo>
                  <a:pt x="15" y="105"/>
                  <a:pt x="15" y="105"/>
                  <a:pt x="15" y="105"/>
                </a:cubicBezTo>
                <a:cubicBezTo>
                  <a:pt x="15" y="79"/>
                  <a:pt x="15" y="79"/>
                  <a:pt x="15" y="79"/>
                </a:cubicBezTo>
                <a:cubicBezTo>
                  <a:pt x="21" y="79"/>
                  <a:pt x="21" y="79"/>
                  <a:pt x="21" y="79"/>
                </a:cubicBezTo>
                <a:cubicBezTo>
                  <a:pt x="21" y="97"/>
                  <a:pt x="21" y="97"/>
                  <a:pt x="21" y="97"/>
                </a:cubicBezTo>
                <a:cubicBezTo>
                  <a:pt x="21" y="99"/>
                  <a:pt x="22" y="100"/>
                  <a:pt x="23" y="100"/>
                </a:cubicBezTo>
                <a:cubicBezTo>
                  <a:pt x="25" y="100"/>
                  <a:pt x="26" y="99"/>
                  <a:pt x="26" y="97"/>
                </a:cubicBezTo>
                <a:cubicBezTo>
                  <a:pt x="26" y="58"/>
                  <a:pt x="26" y="58"/>
                  <a:pt x="26" y="58"/>
                </a:cubicBezTo>
                <a:cubicBezTo>
                  <a:pt x="93" y="58"/>
                  <a:pt x="93" y="58"/>
                  <a:pt x="93" y="58"/>
                </a:cubicBezTo>
                <a:cubicBezTo>
                  <a:pt x="93" y="97"/>
                  <a:pt x="93" y="97"/>
                  <a:pt x="93" y="97"/>
                </a:cubicBezTo>
                <a:cubicBezTo>
                  <a:pt x="93" y="99"/>
                  <a:pt x="94" y="100"/>
                  <a:pt x="95" y="100"/>
                </a:cubicBezTo>
                <a:cubicBezTo>
                  <a:pt x="97" y="100"/>
                  <a:pt x="98" y="99"/>
                  <a:pt x="98" y="97"/>
                </a:cubicBezTo>
                <a:cubicBezTo>
                  <a:pt x="98" y="79"/>
                  <a:pt x="98" y="79"/>
                  <a:pt x="98" y="79"/>
                </a:cubicBezTo>
                <a:cubicBezTo>
                  <a:pt x="103" y="79"/>
                  <a:pt x="103" y="79"/>
                  <a:pt x="103" y="79"/>
                </a:cubicBezTo>
                <a:lnTo>
                  <a:pt x="103" y="105"/>
                </a:lnTo>
                <a:close/>
                <a:moveTo>
                  <a:pt x="114" y="105"/>
                </a:moveTo>
                <a:cubicBezTo>
                  <a:pt x="108" y="105"/>
                  <a:pt x="108" y="105"/>
                  <a:pt x="108" y="105"/>
                </a:cubicBezTo>
                <a:cubicBezTo>
                  <a:pt x="108" y="79"/>
                  <a:pt x="108" y="79"/>
                  <a:pt x="108" y="79"/>
                </a:cubicBezTo>
                <a:cubicBezTo>
                  <a:pt x="114" y="79"/>
                  <a:pt x="114" y="79"/>
                  <a:pt x="114" y="79"/>
                </a:cubicBezTo>
                <a:lnTo>
                  <a:pt x="114" y="105"/>
                </a:lnTo>
                <a:close/>
                <a:moveTo>
                  <a:pt x="72" y="92"/>
                </a:moveTo>
                <a:cubicBezTo>
                  <a:pt x="72" y="99"/>
                  <a:pt x="66" y="105"/>
                  <a:pt x="59" y="105"/>
                </a:cubicBezTo>
                <a:cubicBezTo>
                  <a:pt x="58" y="105"/>
                  <a:pt x="57" y="105"/>
                  <a:pt x="56" y="105"/>
                </a:cubicBezTo>
                <a:cubicBezTo>
                  <a:pt x="55" y="104"/>
                  <a:pt x="54" y="103"/>
                  <a:pt x="54" y="101"/>
                </a:cubicBezTo>
                <a:cubicBezTo>
                  <a:pt x="55" y="100"/>
                  <a:pt x="56" y="99"/>
                  <a:pt x="57" y="100"/>
                </a:cubicBezTo>
                <a:cubicBezTo>
                  <a:pt x="58" y="100"/>
                  <a:pt x="59" y="100"/>
                  <a:pt x="59" y="100"/>
                </a:cubicBezTo>
                <a:cubicBezTo>
                  <a:pt x="64" y="100"/>
                  <a:pt x="67" y="96"/>
                  <a:pt x="67" y="92"/>
                </a:cubicBezTo>
                <a:cubicBezTo>
                  <a:pt x="67" y="88"/>
                  <a:pt x="64" y="84"/>
                  <a:pt x="59" y="84"/>
                </a:cubicBezTo>
                <a:cubicBezTo>
                  <a:pt x="55" y="84"/>
                  <a:pt x="52" y="88"/>
                  <a:pt x="52" y="92"/>
                </a:cubicBezTo>
                <a:cubicBezTo>
                  <a:pt x="52" y="93"/>
                  <a:pt x="52" y="93"/>
                  <a:pt x="52" y="94"/>
                </a:cubicBezTo>
                <a:cubicBezTo>
                  <a:pt x="52" y="95"/>
                  <a:pt x="51" y="97"/>
                  <a:pt x="50" y="97"/>
                </a:cubicBezTo>
                <a:cubicBezTo>
                  <a:pt x="49" y="98"/>
                  <a:pt x="47" y="97"/>
                  <a:pt x="47" y="95"/>
                </a:cubicBezTo>
                <a:cubicBezTo>
                  <a:pt x="47" y="94"/>
                  <a:pt x="46" y="93"/>
                  <a:pt x="46" y="92"/>
                </a:cubicBezTo>
                <a:cubicBezTo>
                  <a:pt x="46" y="85"/>
                  <a:pt x="52" y="79"/>
                  <a:pt x="59" y="79"/>
                </a:cubicBezTo>
                <a:cubicBezTo>
                  <a:pt x="66" y="79"/>
                  <a:pt x="72" y="85"/>
                  <a:pt x="72" y="9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99" name="Freeform 498">
            <a:extLst>
              <a:ext uri="{FF2B5EF4-FFF2-40B4-BE49-F238E27FC236}">
                <a16:creationId xmlns:a16="http://schemas.microsoft.com/office/drawing/2014/main" xmlns="" id="{1E9D6E6A-6716-4E4D-86BC-E84E6A33636A}"/>
              </a:ext>
            </a:extLst>
          </p:cNvPr>
          <p:cNvSpPr>
            <a:spLocks noEditPoints="1"/>
          </p:cNvSpPr>
          <p:nvPr/>
        </p:nvSpPr>
        <p:spPr bwMode="auto">
          <a:xfrm>
            <a:off x="5441950" y="1603375"/>
            <a:ext cx="349250" cy="550863"/>
          </a:xfrm>
          <a:custGeom>
            <a:avLst/>
            <a:gdLst>
              <a:gd name="T0" fmla="*/ 98 w 102"/>
              <a:gd name="T1" fmla="*/ 21 h 160"/>
              <a:gd name="T2" fmla="*/ 27 w 102"/>
              <a:gd name="T3" fmla="*/ 0 h 160"/>
              <a:gd name="T4" fmla="*/ 3 w 102"/>
              <a:gd name="T5" fmla="*/ 21 h 160"/>
              <a:gd name="T6" fmla="*/ 3 w 102"/>
              <a:gd name="T7" fmla="*/ 26 h 160"/>
              <a:gd name="T8" fmla="*/ 7 w 102"/>
              <a:gd name="T9" fmla="*/ 34 h 160"/>
              <a:gd name="T10" fmla="*/ 9 w 102"/>
              <a:gd name="T11" fmla="*/ 160 h 160"/>
              <a:gd name="T12" fmla="*/ 95 w 102"/>
              <a:gd name="T13" fmla="*/ 157 h 160"/>
              <a:gd name="T14" fmla="*/ 97 w 102"/>
              <a:gd name="T15" fmla="*/ 26 h 160"/>
              <a:gd name="T16" fmla="*/ 102 w 102"/>
              <a:gd name="T17" fmla="*/ 23 h 160"/>
              <a:gd name="T18" fmla="*/ 89 w 102"/>
              <a:gd name="T19" fmla="*/ 155 h 160"/>
              <a:gd name="T20" fmla="*/ 12 w 102"/>
              <a:gd name="T21" fmla="*/ 139 h 160"/>
              <a:gd name="T22" fmla="*/ 89 w 102"/>
              <a:gd name="T23" fmla="*/ 155 h 160"/>
              <a:gd name="T24" fmla="*/ 12 w 102"/>
              <a:gd name="T25" fmla="*/ 134 h 160"/>
              <a:gd name="T26" fmla="*/ 89 w 102"/>
              <a:gd name="T27" fmla="*/ 36 h 160"/>
              <a:gd name="T28" fmla="*/ 90 w 102"/>
              <a:gd name="T29" fmla="*/ 31 h 160"/>
              <a:gd name="T30" fmla="*/ 10 w 102"/>
              <a:gd name="T31" fmla="*/ 26 h 160"/>
              <a:gd name="T32" fmla="*/ 90 w 102"/>
              <a:gd name="T33" fmla="*/ 31 h 160"/>
              <a:gd name="T34" fmla="*/ 27 w 102"/>
              <a:gd name="T35" fmla="*/ 5 h 160"/>
              <a:gd name="T36" fmla="*/ 93 w 102"/>
              <a:gd name="T37" fmla="*/ 21 h 160"/>
              <a:gd name="T38" fmla="*/ 84 w 102"/>
              <a:gd name="T39" fmla="*/ 44 h 160"/>
              <a:gd name="T40" fmla="*/ 82 w 102"/>
              <a:gd name="T41" fmla="*/ 129 h 160"/>
              <a:gd name="T42" fmla="*/ 17 w 102"/>
              <a:gd name="T43" fmla="*/ 126 h 160"/>
              <a:gd name="T44" fmla="*/ 20 w 102"/>
              <a:gd name="T45" fmla="*/ 114 h 160"/>
              <a:gd name="T46" fmla="*/ 22 w 102"/>
              <a:gd name="T47" fmla="*/ 124 h 160"/>
              <a:gd name="T48" fmla="*/ 79 w 102"/>
              <a:gd name="T49" fmla="*/ 46 h 160"/>
              <a:gd name="T50" fmla="*/ 22 w 102"/>
              <a:gd name="T51" fmla="*/ 54 h 160"/>
              <a:gd name="T52" fmla="*/ 17 w 102"/>
              <a:gd name="T53" fmla="*/ 54 h 160"/>
              <a:gd name="T54" fmla="*/ 20 w 102"/>
              <a:gd name="T55" fmla="*/ 41 h 160"/>
              <a:gd name="T56" fmla="*/ 84 w 102"/>
              <a:gd name="T57" fmla="*/ 44 h 160"/>
              <a:gd name="T58" fmla="*/ 22 w 102"/>
              <a:gd name="T59" fmla="*/ 106 h 160"/>
              <a:gd name="T60" fmla="*/ 17 w 102"/>
              <a:gd name="T61" fmla="*/ 106 h 160"/>
              <a:gd name="T62" fmla="*/ 20 w 102"/>
              <a:gd name="T63" fmla="*/ 62 h 160"/>
              <a:gd name="T64" fmla="*/ 71 w 102"/>
              <a:gd name="T65" fmla="*/ 52 h 160"/>
              <a:gd name="T66" fmla="*/ 27 w 102"/>
              <a:gd name="T67" fmla="*/ 54 h 160"/>
              <a:gd name="T68" fmla="*/ 30 w 102"/>
              <a:gd name="T69" fmla="*/ 77 h 160"/>
              <a:gd name="T70" fmla="*/ 33 w 102"/>
              <a:gd name="T71" fmla="*/ 67 h 160"/>
              <a:gd name="T72" fmla="*/ 69 w 102"/>
              <a:gd name="T73" fmla="*/ 75 h 160"/>
              <a:gd name="T74" fmla="*/ 74 w 102"/>
              <a:gd name="T75" fmla="*/ 75 h 160"/>
              <a:gd name="T76" fmla="*/ 71 w 102"/>
              <a:gd name="T77" fmla="*/ 52 h 160"/>
              <a:gd name="T78" fmla="*/ 33 w 102"/>
              <a:gd name="T79" fmla="*/ 62 h 160"/>
              <a:gd name="T80" fmla="*/ 69 w 102"/>
              <a:gd name="T81" fmla="*/ 57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102" h="160">
                <a:moveTo>
                  <a:pt x="99" y="21"/>
                </a:moveTo>
                <a:cubicBezTo>
                  <a:pt x="98" y="21"/>
                  <a:pt x="98" y="21"/>
                  <a:pt x="98" y="21"/>
                </a:cubicBezTo>
                <a:cubicBezTo>
                  <a:pt x="97" y="9"/>
                  <a:pt x="87" y="0"/>
                  <a:pt x="75" y="0"/>
                </a:cubicBezTo>
                <a:cubicBezTo>
                  <a:pt x="27" y="0"/>
                  <a:pt x="27" y="0"/>
                  <a:pt x="27" y="0"/>
                </a:cubicBezTo>
                <a:cubicBezTo>
                  <a:pt x="15" y="0"/>
                  <a:pt x="5" y="9"/>
                  <a:pt x="4" y="21"/>
                </a:cubicBezTo>
                <a:cubicBezTo>
                  <a:pt x="3" y="21"/>
                  <a:pt x="3" y="21"/>
                  <a:pt x="3" y="21"/>
                </a:cubicBezTo>
                <a:cubicBezTo>
                  <a:pt x="1" y="21"/>
                  <a:pt x="0" y="22"/>
                  <a:pt x="0" y="23"/>
                </a:cubicBezTo>
                <a:cubicBezTo>
                  <a:pt x="0" y="25"/>
                  <a:pt x="1" y="26"/>
                  <a:pt x="3" y="26"/>
                </a:cubicBezTo>
                <a:cubicBezTo>
                  <a:pt x="4" y="26"/>
                  <a:pt x="4" y="26"/>
                  <a:pt x="4" y="26"/>
                </a:cubicBezTo>
                <a:cubicBezTo>
                  <a:pt x="7" y="34"/>
                  <a:pt x="7" y="34"/>
                  <a:pt x="7" y="34"/>
                </a:cubicBezTo>
                <a:cubicBezTo>
                  <a:pt x="7" y="157"/>
                  <a:pt x="7" y="157"/>
                  <a:pt x="7" y="157"/>
                </a:cubicBezTo>
                <a:cubicBezTo>
                  <a:pt x="7" y="159"/>
                  <a:pt x="8" y="160"/>
                  <a:pt x="9" y="160"/>
                </a:cubicBezTo>
                <a:cubicBezTo>
                  <a:pt x="92" y="160"/>
                  <a:pt x="92" y="160"/>
                  <a:pt x="92" y="160"/>
                </a:cubicBezTo>
                <a:cubicBezTo>
                  <a:pt x="93" y="160"/>
                  <a:pt x="95" y="159"/>
                  <a:pt x="95" y="157"/>
                </a:cubicBezTo>
                <a:cubicBezTo>
                  <a:pt x="95" y="34"/>
                  <a:pt x="95" y="34"/>
                  <a:pt x="95" y="34"/>
                </a:cubicBezTo>
                <a:cubicBezTo>
                  <a:pt x="97" y="26"/>
                  <a:pt x="97" y="26"/>
                  <a:pt x="97" y="26"/>
                </a:cubicBezTo>
                <a:cubicBezTo>
                  <a:pt x="99" y="26"/>
                  <a:pt x="99" y="26"/>
                  <a:pt x="99" y="26"/>
                </a:cubicBezTo>
                <a:cubicBezTo>
                  <a:pt x="100" y="26"/>
                  <a:pt x="102" y="25"/>
                  <a:pt x="102" y="23"/>
                </a:cubicBezTo>
                <a:cubicBezTo>
                  <a:pt x="102" y="22"/>
                  <a:pt x="100" y="21"/>
                  <a:pt x="99" y="21"/>
                </a:cubicBezTo>
                <a:close/>
                <a:moveTo>
                  <a:pt x="89" y="155"/>
                </a:moveTo>
                <a:cubicBezTo>
                  <a:pt x="12" y="155"/>
                  <a:pt x="12" y="155"/>
                  <a:pt x="12" y="155"/>
                </a:cubicBezTo>
                <a:cubicBezTo>
                  <a:pt x="12" y="139"/>
                  <a:pt x="12" y="139"/>
                  <a:pt x="12" y="139"/>
                </a:cubicBezTo>
                <a:cubicBezTo>
                  <a:pt x="89" y="139"/>
                  <a:pt x="89" y="139"/>
                  <a:pt x="89" y="139"/>
                </a:cubicBezTo>
                <a:cubicBezTo>
                  <a:pt x="89" y="155"/>
                  <a:pt x="89" y="155"/>
                  <a:pt x="89" y="155"/>
                </a:cubicBezTo>
                <a:close/>
                <a:moveTo>
                  <a:pt x="89" y="134"/>
                </a:moveTo>
                <a:cubicBezTo>
                  <a:pt x="12" y="134"/>
                  <a:pt x="12" y="134"/>
                  <a:pt x="12" y="134"/>
                </a:cubicBezTo>
                <a:cubicBezTo>
                  <a:pt x="12" y="36"/>
                  <a:pt x="12" y="36"/>
                  <a:pt x="12" y="36"/>
                </a:cubicBezTo>
                <a:cubicBezTo>
                  <a:pt x="89" y="36"/>
                  <a:pt x="89" y="36"/>
                  <a:pt x="89" y="36"/>
                </a:cubicBezTo>
                <a:cubicBezTo>
                  <a:pt x="89" y="134"/>
                  <a:pt x="89" y="134"/>
                  <a:pt x="89" y="134"/>
                </a:cubicBezTo>
                <a:close/>
                <a:moveTo>
                  <a:pt x="90" y="31"/>
                </a:moveTo>
                <a:cubicBezTo>
                  <a:pt x="11" y="31"/>
                  <a:pt x="11" y="31"/>
                  <a:pt x="11" y="31"/>
                </a:cubicBezTo>
                <a:cubicBezTo>
                  <a:pt x="10" y="26"/>
                  <a:pt x="10" y="26"/>
                  <a:pt x="10" y="26"/>
                </a:cubicBezTo>
                <a:cubicBezTo>
                  <a:pt x="92" y="26"/>
                  <a:pt x="92" y="26"/>
                  <a:pt x="92" y="26"/>
                </a:cubicBezTo>
                <a:lnTo>
                  <a:pt x="90" y="31"/>
                </a:lnTo>
                <a:close/>
                <a:moveTo>
                  <a:pt x="9" y="21"/>
                </a:moveTo>
                <a:cubicBezTo>
                  <a:pt x="10" y="12"/>
                  <a:pt x="18" y="5"/>
                  <a:pt x="27" y="5"/>
                </a:cubicBezTo>
                <a:cubicBezTo>
                  <a:pt x="75" y="5"/>
                  <a:pt x="75" y="5"/>
                  <a:pt x="75" y="5"/>
                </a:cubicBezTo>
                <a:cubicBezTo>
                  <a:pt x="84" y="5"/>
                  <a:pt x="91" y="12"/>
                  <a:pt x="93" y="21"/>
                </a:cubicBezTo>
                <a:lnTo>
                  <a:pt x="9" y="21"/>
                </a:lnTo>
                <a:close/>
                <a:moveTo>
                  <a:pt x="84" y="44"/>
                </a:moveTo>
                <a:cubicBezTo>
                  <a:pt x="84" y="126"/>
                  <a:pt x="84" y="126"/>
                  <a:pt x="84" y="126"/>
                </a:cubicBezTo>
                <a:cubicBezTo>
                  <a:pt x="84" y="128"/>
                  <a:pt x="83" y="129"/>
                  <a:pt x="82" y="129"/>
                </a:cubicBezTo>
                <a:cubicBezTo>
                  <a:pt x="20" y="129"/>
                  <a:pt x="20" y="129"/>
                  <a:pt x="20" y="129"/>
                </a:cubicBezTo>
                <a:cubicBezTo>
                  <a:pt x="18" y="129"/>
                  <a:pt x="17" y="128"/>
                  <a:pt x="17" y="126"/>
                </a:cubicBezTo>
                <a:cubicBezTo>
                  <a:pt x="17" y="116"/>
                  <a:pt x="17" y="116"/>
                  <a:pt x="17" y="116"/>
                </a:cubicBezTo>
                <a:cubicBezTo>
                  <a:pt x="17" y="115"/>
                  <a:pt x="18" y="114"/>
                  <a:pt x="20" y="114"/>
                </a:cubicBezTo>
                <a:cubicBezTo>
                  <a:pt x="21" y="114"/>
                  <a:pt x="22" y="115"/>
                  <a:pt x="22" y="116"/>
                </a:cubicBezTo>
                <a:cubicBezTo>
                  <a:pt x="22" y="124"/>
                  <a:pt x="22" y="124"/>
                  <a:pt x="22" y="124"/>
                </a:cubicBezTo>
                <a:cubicBezTo>
                  <a:pt x="79" y="124"/>
                  <a:pt x="79" y="124"/>
                  <a:pt x="79" y="124"/>
                </a:cubicBezTo>
                <a:cubicBezTo>
                  <a:pt x="79" y="46"/>
                  <a:pt x="79" y="46"/>
                  <a:pt x="79" y="46"/>
                </a:cubicBezTo>
                <a:cubicBezTo>
                  <a:pt x="22" y="46"/>
                  <a:pt x="22" y="46"/>
                  <a:pt x="22" y="46"/>
                </a:cubicBezTo>
                <a:cubicBezTo>
                  <a:pt x="22" y="54"/>
                  <a:pt x="22" y="54"/>
                  <a:pt x="22" y="54"/>
                </a:cubicBezTo>
                <a:cubicBezTo>
                  <a:pt x="22" y="56"/>
                  <a:pt x="21" y="57"/>
                  <a:pt x="20" y="57"/>
                </a:cubicBezTo>
                <a:cubicBezTo>
                  <a:pt x="18" y="57"/>
                  <a:pt x="17" y="56"/>
                  <a:pt x="17" y="54"/>
                </a:cubicBezTo>
                <a:cubicBezTo>
                  <a:pt x="17" y="44"/>
                  <a:pt x="17" y="44"/>
                  <a:pt x="17" y="44"/>
                </a:cubicBezTo>
                <a:cubicBezTo>
                  <a:pt x="17" y="42"/>
                  <a:pt x="18" y="41"/>
                  <a:pt x="20" y="41"/>
                </a:cubicBezTo>
                <a:cubicBezTo>
                  <a:pt x="82" y="41"/>
                  <a:pt x="82" y="41"/>
                  <a:pt x="82" y="41"/>
                </a:cubicBezTo>
                <a:cubicBezTo>
                  <a:pt x="83" y="41"/>
                  <a:pt x="84" y="42"/>
                  <a:pt x="84" y="44"/>
                </a:cubicBezTo>
                <a:close/>
                <a:moveTo>
                  <a:pt x="22" y="65"/>
                </a:moveTo>
                <a:cubicBezTo>
                  <a:pt x="22" y="106"/>
                  <a:pt x="22" y="106"/>
                  <a:pt x="22" y="106"/>
                </a:cubicBezTo>
                <a:cubicBezTo>
                  <a:pt x="22" y="107"/>
                  <a:pt x="21" y="108"/>
                  <a:pt x="20" y="108"/>
                </a:cubicBezTo>
                <a:cubicBezTo>
                  <a:pt x="18" y="108"/>
                  <a:pt x="17" y="107"/>
                  <a:pt x="17" y="106"/>
                </a:cubicBezTo>
                <a:cubicBezTo>
                  <a:pt x="17" y="65"/>
                  <a:pt x="17" y="65"/>
                  <a:pt x="17" y="65"/>
                </a:cubicBezTo>
                <a:cubicBezTo>
                  <a:pt x="17" y="63"/>
                  <a:pt x="18" y="62"/>
                  <a:pt x="20" y="62"/>
                </a:cubicBezTo>
                <a:cubicBezTo>
                  <a:pt x="21" y="62"/>
                  <a:pt x="22" y="63"/>
                  <a:pt x="22" y="65"/>
                </a:cubicBezTo>
                <a:close/>
                <a:moveTo>
                  <a:pt x="71" y="52"/>
                </a:moveTo>
                <a:cubicBezTo>
                  <a:pt x="30" y="52"/>
                  <a:pt x="30" y="52"/>
                  <a:pt x="30" y="52"/>
                </a:cubicBezTo>
                <a:cubicBezTo>
                  <a:pt x="29" y="52"/>
                  <a:pt x="27" y="53"/>
                  <a:pt x="27" y="54"/>
                </a:cubicBezTo>
                <a:cubicBezTo>
                  <a:pt x="27" y="75"/>
                  <a:pt x="27" y="75"/>
                  <a:pt x="27" y="75"/>
                </a:cubicBezTo>
                <a:cubicBezTo>
                  <a:pt x="27" y="76"/>
                  <a:pt x="29" y="77"/>
                  <a:pt x="30" y="77"/>
                </a:cubicBezTo>
                <a:cubicBezTo>
                  <a:pt x="31" y="77"/>
                  <a:pt x="33" y="76"/>
                  <a:pt x="33" y="75"/>
                </a:cubicBezTo>
                <a:cubicBezTo>
                  <a:pt x="33" y="67"/>
                  <a:pt x="33" y="67"/>
                  <a:pt x="33" y="67"/>
                </a:cubicBezTo>
                <a:cubicBezTo>
                  <a:pt x="69" y="67"/>
                  <a:pt x="69" y="67"/>
                  <a:pt x="69" y="67"/>
                </a:cubicBezTo>
                <a:cubicBezTo>
                  <a:pt x="69" y="75"/>
                  <a:pt x="69" y="75"/>
                  <a:pt x="69" y="75"/>
                </a:cubicBezTo>
                <a:cubicBezTo>
                  <a:pt x="69" y="76"/>
                  <a:pt x="70" y="77"/>
                  <a:pt x="71" y="77"/>
                </a:cubicBezTo>
                <a:cubicBezTo>
                  <a:pt x="73" y="77"/>
                  <a:pt x="74" y="76"/>
                  <a:pt x="74" y="75"/>
                </a:cubicBezTo>
                <a:cubicBezTo>
                  <a:pt x="74" y="54"/>
                  <a:pt x="74" y="54"/>
                  <a:pt x="74" y="54"/>
                </a:cubicBezTo>
                <a:cubicBezTo>
                  <a:pt x="74" y="53"/>
                  <a:pt x="73" y="52"/>
                  <a:pt x="71" y="52"/>
                </a:cubicBezTo>
                <a:close/>
                <a:moveTo>
                  <a:pt x="69" y="62"/>
                </a:moveTo>
                <a:cubicBezTo>
                  <a:pt x="33" y="62"/>
                  <a:pt x="33" y="62"/>
                  <a:pt x="33" y="62"/>
                </a:cubicBezTo>
                <a:cubicBezTo>
                  <a:pt x="33" y="57"/>
                  <a:pt x="33" y="57"/>
                  <a:pt x="33" y="57"/>
                </a:cubicBezTo>
                <a:cubicBezTo>
                  <a:pt x="69" y="57"/>
                  <a:pt x="69" y="57"/>
                  <a:pt x="69" y="57"/>
                </a:cubicBezTo>
                <a:lnTo>
                  <a:pt x="69" y="6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00" name="Freeform 499">
            <a:extLst>
              <a:ext uri="{FF2B5EF4-FFF2-40B4-BE49-F238E27FC236}">
                <a16:creationId xmlns:a16="http://schemas.microsoft.com/office/drawing/2014/main" xmlns="" id="{D27EB750-15E4-4DF4-909E-007E048DAF6A}"/>
              </a:ext>
            </a:extLst>
          </p:cNvPr>
          <p:cNvSpPr>
            <a:spLocks noEditPoints="1"/>
          </p:cNvSpPr>
          <p:nvPr/>
        </p:nvSpPr>
        <p:spPr bwMode="auto">
          <a:xfrm>
            <a:off x="5346700" y="2319338"/>
            <a:ext cx="546100" cy="354013"/>
          </a:xfrm>
          <a:custGeom>
            <a:avLst/>
            <a:gdLst>
              <a:gd name="T0" fmla="*/ 97 w 160"/>
              <a:gd name="T1" fmla="*/ 67 h 103"/>
              <a:gd name="T2" fmla="*/ 93 w 160"/>
              <a:gd name="T3" fmla="*/ 70 h 103"/>
              <a:gd name="T4" fmla="*/ 88 w 160"/>
              <a:gd name="T5" fmla="*/ 70 h 103"/>
              <a:gd name="T6" fmla="*/ 72 w 160"/>
              <a:gd name="T7" fmla="*/ 67 h 103"/>
              <a:gd name="T8" fmla="*/ 70 w 160"/>
              <a:gd name="T9" fmla="*/ 72 h 103"/>
              <a:gd name="T10" fmla="*/ 67 w 160"/>
              <a:gd name="T11" fmla="*/ 67 h 103"/>
              <a:gd name="T12" fmla="*/ 60 w 160"/>
              <a:gd name="T13" fmla="*/ 65 h 103"/>
              <a:gd name="T14" fmla="*/ 97 w 160"/>
              <a:gd name="T15" fmla="*/ 62 h 103"/>
              <a:gd name="T16" fmla="*/ 160 w 160"/>
              <a:gd name="T17" fmla="*/ 34 h 103"/>
              <a:gd name="T18" fmla="*/ 157 w 160"/>
              <a:gd name="T19" fmla="*/ 103 h 103"/>
              <a:gd name="T20" fmla="*/ 0 w 160"/>
              <a:gd name="T21" fmla="*/ 101 h 103"/>
              <a:gd name="T22" fmla="*/ 3 w 160"/>
              <a:gd name="T23" fmla="*/ 0 h 103"/>
              <a:gd name="T24" fmla="*/ 26 w 160"/>
              <a:gd name="T25" fmla="*/ 3 h 103"/>
              <a:gd name="T26" fmla="*/ 70 w 160"/>
              <a:gd name="T27" fmla="*/ 77 h 103"/>
              <a:gd name="T28" fmla="*/ 134 w 160"/>
              <a:gd name="T29" fmla="*/ 34 h 103"/>
              <a:gd name="T30" fmla="*/ 137 w 160"/>
              <a:gd name="T31" fmla="*/ 0 h 103"/>
              <a:gd name="T32" fmla="*/ 160 w 160"/>
              <a:gd name="T33" fmla="*/ 3 h 103"/>
              <a:gd name="T34" fmla="*/ 139 w 160"/>
              <a:gd name="T35" fmla="*/ 21 h 103"/>
              <a:gd name="T36" fmla="*/ 145 w 160"/>
              <a:gd name="T37" fmla="*/ 5 h 103"/>
              <a:gd name="T38" fmla="*/ 139 w 160"/>
              <a:gd name="T39" fmla="*/ 21 h 103"/>
              <a:gd name="T40" fmla="*/ 21 w 160"/>
              <a:gd name="T41" fmla="*/ 21 h 103"/>
              <a:gd name="T42" fmla="*/ 15 w 160"/>
              <a:gd name="T43" fmla="*/ 5 h 103"/>
              <a:gd name="T44" fmla="*/ 5 w 160"/>
              <a:gd name="T45" fmla="*/ 21 h 103"/>
              <a:gd name="T46" fmla="*/ 10 w 160"/>
              <a:gd name="T47" fmla="*/ 5 h 103"/>
              <a:gd name="T48" fmla="*/ 5 w 160"/>
              <a:gd name="T49" fmla="*/ 21 h 103"/>
              <a:gd name="T50" fmla="*/ 21 w 160"/>
              <a:gd name="T51" fmla="*/ 31 h 103"/>
              <a:gd name="T52" fmla="*/ 5 w 160"/>
              <a:gd name="T53" fmla="*/ 26 h 103"/>
              <a:gd name="T54" fmla="*/ 155 w 160"/>
              <a:gd name="T55" fmla="*/ 98 h 103"/>
              <a:gd name="T56" fmla="*/ 139 w 160"/>
              <a:gd name="T57" fmla="*/ 36 h 103"/>
              <a:gd name="T58" fmla="*/ 70 w 160"/>
              <a:gd name="T59" fmla="*/ 83 h 103"/>
              <a:gd name="T60" fmla="*/ 5 w 160"/>
              <a:gd name="T61" fmla="*/ 36 h 103"/>
              <a:gd name="T62" fmla="*/ 155 w 160"/>
              <a:gd name="T63" fmla="*/ 98 h 103"/>
              <a:gd name="T64" fmla="*/ 139 w 160"/>
              <a:gd name="T65" fmla="*/ 26 h 103"/>
              <a:gd name="T66" fmla="*/ 155 w 160"/>
              <a:gd name="T67" fmla="*/ 31 h 103"/>
              <a:gd name="T68" fmla="*/ 155 w 160"/>
              <a:gd name="T69" fmla="*/ 5 h 103"/>
              <a:gd name="T70" fmla="*/ 150 w 160"/>
              <a:gd name="T71" fmla="*/ 21 h 103"/>
              <a:gd name="T72" fmla="*/ 155 w 160"/>
              <a:gd name="T73" fmla="*/ 5 h 1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60" h="103">
                <a:moveTo>
                  <a:pt x="100" y="65"/>
                </a:moveTo>
                <a:cubicBezTo>
                  <a:pt x="100" y="66"/>
                  <a:pt x="99" y="67"/>
                  <a:pt x="97" y="67"/>
                </a:cubicBezTo>
                <a:cubicBezTo>
                  <a:pt x="93" y="67"/>
                  <a:pt x="93" y="67"/>
                  <a:pt x="93" y="67"/>
                </a:cubicBezTo>
                <a:cubicBezTo>
                  <a:pt x="93" y="70"/>
                  <a:pt x="93" y="70"/>
                  <a:pt x="93" y="70"/>
                </a:cubicBezTo>
                <a:cubicBezTo>
                  <a:pt x="93" y="71"/>
                  <a:pt x="92" y="72"/>
                  <a:pt x="90" y="72"/>
                </a:cubicBezTo>
                <a:cubicBezTo>
                  <a:pt x="89" y="72"/>
                  <a:pt x="88" y="71"/>
                  <a:pt x="88" y="70"/>
                </a:cubicBezTo>
                <a:cubicBezTo>
                  <a:pt x="88" y="67"/>
                  <a:pt x="88" y="67"/>
                  <a:pt x="88" y="67"/>
                </a:cubicBezTo>
                <a:cubicBezTo>
                  <a:pt x="72" y="67"/>
                  <a:pt x="72" y="67"/>
                  <a:pt x="72" y="67"/>
                </a:cubicBezTo>
                <a:cubicBezTo>
                  <a:pt x="72" y="70"/>
                  <a:pt x="72" y="70"/>
                  <a:pt x="72" y="70"/>
                </a:cubicBezTo>
                <a:cubicBezTo>
                  <a:pt x="72" y="71"/>
                  <a:pt x="71" y="72"/>
                  <a:pt x="70" y="72"/>
                </a:cubicBezTo>
                <a:cubicBezTo>
                  <a:pt x="68" y="72"/>
                  <a:pt x="67" y="71"/>
                  <a:pt x="67" y="70"/>
                </a:cubicBezTo>
                <a:cubicBezTo>
                  <a:pt x="67" y="67"/>
                  <a:pt x="67" y="67"/>
                  <a:pt x="67" y="67"/>
                </a:cubicBezTo>
                <a:cubicBezTo>
                  <a:pt x="63" y="67"/>
                  <a:pt x="63" y="67"/>
                  <a:pt x="63" y="67"/>
                </a:cubicBezTo>
                <a:cubicBezTo>
                  <a:pt x="61" y="67"/>
                  <a:pt x="60" y="66"/>
                  <a:pt x="60" y="65"/>
                </a:cubicBezTo>
                <a:cubicBezTo>
                  <a:pt x="60" y="63"/>
                  <a:pt x="61" y="62"/>
                  <a:pt x="63" y="62"/>
                </a:cubicBezTo>
                <a:cubicBezTo>
                  <a:pt x="97" y="62"/>
                  <a:pt x="97" y="62"/>
                  <a:pt x="97" y="62"/>
                </a:cubicBezTo>
                <a:cubicBezTo>
                  <a:pt x="99" y="62"/>
                  <a:pt x="100" y="63"/>
                  <a:pt x="100" y="65"/>
                </a:cubicBezTo>
                <a:close/>
                <a:moveTo>
                  <a:pt x="160" y="34"/>
                </a:moveTo>
                <a:cubicBezTo>
                  <a:pt x="160" y="34"/>
                  <a:pt x="160" y="101"/>
                  <a:pt x="160" y="101"/>
                </a:cubicBezTo>
                <a:cubicBezTo>
                  <a:pt x="160" y="102"/>
                  <a:pt x="159" y="103"/>
                  <a:pt x="157" y="103"/>
                </a:cubicBezTo>
                <a:cubicBezTo>
                  <a:pt x="3" y="103"/>
                  <a:pt x="3" y="103"/>
                  <a:pt x="3" y="103"/>
                </a:cubicBezTo>
                <a:cubicBezTo>
                  <a:pt x="1" y="103"/>
                  <a:pt x="0" y="102"/>
                  <a:pt x="0" y="101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3" y="0"/>
                </a:cubicBezTo>
                <a:cubicBezTo>
                  <a:pt x="23" y="0"/>
                  <a:pt x="23" y="0"/>
                  <a:pt x="23" y="0"/>
                </a:cubicBezTo>
                <a:cubicBezTo>
                  <a:pt x="25" y="0"/>
                  <a:pt x="26" y="1"/>
                  <a:pt x="26" y="3"/>
                </a:cubicBezTo>
                <a:cubicBezTo>
                  <a:pt x="26" y="34"/>
                  <a:pt x="26" y="34"/>
                  <a:pt x="26" y="34"/>
                </a:cubicBezTo>
                <a:cubicBezTo>
                  <a:pt x="26" y="58"/>
                  <a:pt x="45" y="77"/>
                  <a:pt x="70" y="77"/>
                </a:cubicBezTo>
                <a:cubicBezTo>
                  <a:pt x="90" y="77"/>
                  <a:pt x="90" y="77"/>
                  <a:pt x="90" y="77"/>
                </a:cubicBezTo>
                <a:cubicBezTo>
                  <a:pt x="115" y="77"/>
                  <a:pt x="134" y="58"/>
                  <a:pt x="134" y="34"/>
                </a:cubicBezTo>
                <a:cubicBezTo>
                  <a:pt x="134" y="3"/>
                  <a:pt x="134" y="3"/>
                  <a:pt x="134" y="3"/>
                </a:cubicBezTo>
                <a:cubicBezTo>
                  <a:pt x="134" y="1"/>
                  <a:pt x="135" y="0"/>
                  <a:pt x="137" y="0"/>
                </a:cubicBezTo>
                <a:cubicBezTo>
                  <a:pt x="157" y="0"/>
                  <a:pt x="157" y="0"/>
                  <a:pt x="157" y="0"/>
                </a:cubicBezTo>
                <a:cubicBezTo>
                  <a:pt x="159" y="0"/>
                  <a:pt x="160" y="1"/>
                  <a:pt x="160" y="3"/>
                </a:cubicBezTo>
                <a:cubicBezTo>
                  <a:pt x="160" y="3"/>
                  <a:pt x="160" y="34"/>
                  <a:pt x="160" y="34"/>
                </a:cubicBezTo>
                <a:close/>
                <a:moveTo>
                  <a:pt x="139" y="21"/>
                </a:moveTo>
                <a:cubicBezTo>
                  <a:pt x="145" y="21"/>
                  <a:pt x="145" y="21"/>
                  <a:pt x="145" y="21"/>
                </a:cubicBezTo>
                <a:cubicBezTo>
                  <a:pt x="145" y="5"/>
                  <a:pt x="145" y="5"/>
                  <a:pt x="145" y="5"/>
                </a:cubicBezTo>
                <a:cubicBezTo>
                  <a:pt x="139" y="5"/>
                  <a:pt x="139" y="5"/>
                  <a:pt x="139" y="5"/>
                </a:cubicBezTo>
                <a:lnTo>
                  <a:pt x="139" y="21"/>
                </a:lnTo>
                <a:close/>
                <a:moveTo>
                  <a:pt x="15" y="21"/>
                </a:moveTo>
                <a:cubicBezTo>
                  <a:pt x="21" y="21"/>
                  <a:pt x="21" y="21"/>
                  <a:pt x="21" y="21"/>
                </a:cubicBezTo>
                <a:cubicBezTo>
                  <a:pt x="21" y="5"/>
                  <a:pt x="21" y="5"/>
                  <a:pt x="21" y="5"/>
                </a:cubicBezTo>
                <a:cubicBezTo>
                  <a:pt x="15" y="5"/>
                  <a:pt x="15" y="5"/>
                  <a:pt x="15" y="5"/>
                </a:cubicBezTo>
                <a:lnTo>
                  <a:pt x="15" y="21"/>
                </a:lnTo>
                <a:close/>
                <a:moveTo>
                  <a:pt x="5" y="21"/>
                </a:moveTo>
                <a:cubicBezTo>
                  <a:pt x="10" y="21"/>
                  <a:pt x="10" y="21"/>
                  <a:pt x="10" y="21"/>
                </a:cubicBezTo>
                <a:cubicBezTo>
                  <a:pt x="10" y="5"/>
                  <a:pt x="10" y="5"/>
                  <a:pt x="10" y="5"/>
                </a:cubicBezTo>
                <a:cubicBezTo>
                  <a:pt x="5" y="5"/>
                  <a:pt x="5" y="5"/>
                  <a:pt x="5" y="5"/>
                </a:cubicBezTo>
                <a:lnTo>
                  <a:pt x="5" y="21"/>
                </a:lnTo>
                <a:close/>
                <a:moveTo>
                  <a:pt x="5" y="31"/>
                </a:moveTo>
                <a:cubicBezTo>
                  <a:pt x="21" y="31"/>
                  <a:pt x="21" y="31"/>
                  <a:pt x="21" y="31"/>
                </a:cubicBezTo>
                <a:cubicBezTo>
                  <a:pt x="21" y="26"/>
                  <a:pt x="21" y="26"/>
                  <a:pt x="21" y="26"/>
                </a:cubicBezTo>
                <a:cubicBezTo>
                  <a:pt x="5" y="26"/>
                  <a:pt x="5" y="26"/>
                  <a:pt x="5" y="26"/>
                </a:cubicBezTo>
                <a:lnTo>
                  <a:pt x="5" y="31"/>
                </a:lnTo>
                <a:close/>
                <a:moveTo>
                  <a:pt x="155" y="98"/>
                </a:moveTo>
                <a:cubicBezTo>
                  <a:pt x="155" y="36"/>
                  <a:pt x="155" y="36"/>
                  <a:pt x="155" y="36"/>
                </a:cubicBezTo>
                <a:cubicBezTo>
                  <a:pt x="139" y="36"/>
                  <a:pt x="139" y="36"/>
                  <a:pt x="139" y="36"/>
                </a:cubicBezTo>
                <a:cubicBezTo>
                  <a:pt x="138" y="62"/>
                  <a:pt x="116" y="83"/>
                  <a:pt x="90" y="83"/>
                </a:cubicBezTo>
                <a:cubicBezTo>
                  <a:pt x="70" y="83"/>
                  <a:pt x="70" y="83"/>
                  <a:pt x="70" y="83"/>
                </a:cubicBezTo>
                <a:cubicBezTo>
                  <a:pt x="44" y="83"/>
                  <a:pt x="22" y="62"/>
                  <a:pt x="21" y="36"/>
                </a:cubicBezTo>
                <a:cubicBezTo>
                  <a:pt x="5" y="36"/>
                  <a:pt x="5" y="36"/>
                  <a:pt x="5" y="36"/>
                </a:cubicBezTo>
                <a:cubicBezTo>
                  <a:pt x="5" y="98"/>
                  <a:pt x="5" y="98"/>
                  <a:pt x="5" y="98"/>
                </a:cubicBezTo>
                <a:cubicBezTo>
                  <a:pt x="155" y="98"/>
                  <a:pt x="155" y="98"/>
                  <a:pt x="155" y="98"/>
                </a:cubicBezTo>
                <a:close/>
                <a:moveTo>
                  <a:pt x="155" y="26"/>
                </a:moveTo>
                <a:cubicBezTo>
                  <a:pt x="139" y="26"/>
                  <a:pt x="139" y="26"/>
                  <a:pt x="139" y="26"/>
                </a:cubicBezTo>
                <a:cubicBezTo>
                  <a:pt x="139" y="31"/>
                  <a:pt x="139" y="31"/>
                  <a:pt x="139" y="31"/>
                </a:cubicBezTo>
                <a:cubicBezTo>
                  <a:pt x="155" y="31"/>
                  <a:pt x="155" y="31"/>
                  <a:pt x="155" y="31"/>
                </a:cubicBezTo>
                <a:lnTo>
                  <a:pt x="155" y="26"/>
                </a:lnTo>
                <a:close/>
                <a:moveTo>
                  <a:pt x="155" y="5"/>
                </a:moveTo>
                <a:cubicBezTo>
                  <a:pt x="150" y="5"/>
                  <a:pt x="150" y="5"/>
                  <a:pt x="150" y="5"/>
                </a:cubicBezTo>
                <a:cubicBezTo>
                  <a:pt x="150" y="21"/>
                  <a:pt x="150" y="21"/>
                  <a:pt x="150" y="21"/>
                </a:cubicBezTo>
                <a:cubicBezTo>
                  <a:pt x="155" y="21"/>
                  <a:pt x="155" y="21"/>
                  <a:pt x="155" y="21"/>
                </a:cubicBezTo>
                <a:lnTo>
                  <a:pt x="155" y="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01" name="Freeform 500">
            <a:extLst>
              <a:ext uri="{FF2B5EF4-FFF2-40B4-BE49-F238E27FC236}">
                <a16:creationId xmlns:a16="http://schemas.microsoft.com/office/drawing/2014/main" xmlns="" id="{B606BBC5-B5E2-4D28-A945-5D7F03114354}"/>
              </a:ext>
            </a:extLst>
          </p:cNvPr>
          <p:cNvSpPr>
            <a:spLocks noEditPoints="1"/>
          </p:cNvSpPr>
          <p:nvPr/>
        </p:nvSpPr>
        <p:spPr bwMode="auto">
          <a:xfrm>
            <a:off x="5387975" y="2841625"/>
            <a:ext cx="457200" cy="550863"/>
          </a:xfrm>
          <a:custGeom>
            <a:avLst/>
            <a:gdLst>
              <a:gd name="T0" fmla="*/ 3 w 134"/>
              <a:gd name="T1" fmla="*/ 0 h 160"/>
              <a:gd name="T2" fmla="*/ 0 w 134"/>
              <a:gd name="T3" fmla="*/ 44 h 160"/>
              <a:gd name="T4" fmla="*/ 3 w 134"/>
              <a:gd name="T5" fmla="*/ 160 h 160"/>
              <a:gd name="T6" fmla="*/ 5 w 134"/>
              <a:gd name="T7" fmla="*/ 153 h 160"/>
              <a:gd name="T8" fmla="*/ 129 w 134"/>
              <a:gd name="T9" fmla="*/ 157 h 160"/>
              <a:gd name="T10" fmla="*/ 134 w 134"/>
              <a:gd name="T11" fmla="*/ 157 h 160"/>
              <a:gd name="T12" fmla="*/ 134 w 134"/>
              <a:gd name="T13" fmla="*/ 3 h 160"/>
              <a:gd name="T14" fmla="*/ 83 w 134"/>
              <a:gd name="T15" fmla="*/ 5 h 160"/>
              <a:gd name="T16" fmla="*/ 103 w 134"/>
              <a:gd name="T17" fmla="*/ 41 h 160"/>
              <a:gd name="T18" fmla="*/ 83 w 134"/>
              <a:gd name="T19" fmla="*/ 5 h 160"/>
              <a:gd name="T20" fmla="*/ 93 w 134"/>
              <a:gd name="T21" fmla="*/ 54 h 160"/>
              <a:gd name="T22" fmla="*/ 103 w 134"/>
              <a:gd name="T23" fmla="*/ 46 h 160"/>
              <a:gd name="T24" fmla="*/ 77 w 134"/>
              <a:gd name="T25" fmla="*/ 5 h 160"/>
              <a:gd name="T26" fmla="*/ 57 w 134"/>
              <a:gd name="T27" fmla="*/ 41 h 160"/>
              <a:gd name="T28" fmla="*/ 77 w 134"/>
              <a:gd name="T29" fmla="*/ 46 h 160"/>
              <a:gd name="T30" fmla="*/ 57 w 134"/>
              <a:gd name="T31" fmla="*/ 46 h 160"/>
              <a:gd name="T32" fmla="*/ 5 w 134"/>
              <a:gd name="T33" fmla="*/ 5 h 160"/>
              <a:gd name="T34" fmla="*/ 26 w 134"/>
              <a:gd name="T35" fmla="*/ 13 h 160"/>
              <a:gd name="T36" fmla="*/ 31 w 134"/>
              <a:gd name="T37" fmla="*/ 13 h 160"/>
              <a:gd name="T38" fmla="*/ 52 w 134"/>
              <a:gd name="T39" fmla="*/ 5 h 160"/>
              <a:gd name="T40" fmla="*/ 31 w 134"/>
              <a:gd name="T41" fmla="*/ 41 h 160"/>
              <a:gd name="T42" fmla="*/ 28 w 134"/>
              <a:gd name="T43" fmla="*/ 21 h 160"/>
              <a:gd name="T44" fmla="*/ 26 w 134"/>
              <a:gd name="T45" fmla="*/ 41 h 160"/>
              <a:gd name="T46" fmla="*/ 5 w 134"/>
              <a:gd name="T47" fmla="*/ 5 h 160"/>
              <a:gd name="T48" fmla="*/ 41 w 134"/>
              <a:gd name="T49" fmla="*/ 54 h 160"/>
              <a:gd name="T50" fmla="*/ 51 w 134"/>
              <a:gd name="T51" fmla="*/ 46 h 160"/>
              <a:gd name="T52" fmla="*/ 15 w 134"/>
              <a:gd name="T53" fmla="*/ 54 h 160"/>
              <a:gd name="T54" fmla="*/ 25 w 134"/>
              <a:gd name="T55" fmla="*/ 46 h 160"/>
              <a:gd name="T56" fmla="*/ 5 w 134"/>
              <a:gd name="T57" fmla="*/ 148 h 160"/>
              <a:gd name="T58" fmla="*/ 26 w 134"/>
              <a:gd name="T59" fmla="*/ 112 h 160"/>
              <a:gd name="T60" fmla="*/ 52 w 134"/>
              <a:gd name="T61" fmla="*/ 148 h 160"/>
              <a:gd name="T62" fmla="*/ 31 w 134"/>
              <a:gd name="T63" fmla="*/ 112 h 160"/>
              <a:gd name="T64" fmla="*/ 52 w 134"/>
              <a:gd name="T65" fmla="*/ 148 h 160"/>
              <a:gd name="T66" fmla="*/ 57 w 134"/>
              <a:gd name="T67" fmla="*/ 148 h 160"/>
              <a:gd name="T68" fmla="*/ 77 w 134"/>
              <a:gd name="T69" fmla="*/ 112 h 160"/>
              <a:gd name="T70" fmla="*/ 103 w 134"/>
              <a:gd name="T71" fmla="*/ 148 h 160"/>
              <a:gd name="T72" fmla="*/ 83 w 134"/>
              <a:gd name="T73" fmla="*/ 112 h 160"/>
              <a:gd name="T74" fmla="*/ 103 w 134"/>
              <a:gd name="T75" fmla="*/ 148 h 160"/>
              <a:gd name="T76" fmla="*/ 108 w 134"/>
              <a:gd name="T77" fmla="*/ 148 h 160"/>
              <a:gd name="T78" fmla="*/ 129 w 134"/>
              <a:gd name="T79" fmla="*/ 112 h 160"/>
              <a:gd name="T80" fmla="*/ 129 w 134"/>
              <a:gd name="T81" fmla="*/ 107 h 160"/>
              <a:gd name="T82" fmla="*/ 5 w 134"/>
              <a:gd name="T83" fmla="*/ 102 h 160"/>
              <a:gd name="T84" fmla="*/ 129 w 134"/>
              <a:gd name="T85" fmla="*/ 107 h 160"/>
              <a:gd name="T86" fmla="*/ 5 w 134"/>
              <a:gd name="T87" fmla="*/ 96 h 160"/>
              <a:gd name="T88" fmla="*/ 15 w 134"/>
              <a:gd name="T89" fmla="*/ 59 h 160"/>
              <a:gd name="T90" fmla="*/ 41 w 134"/>
              <a:gd name="T91" fmla="*/ 59 h 160"/>
              <a:gd name="T92" fmla="*/ 67 w 134"/>
              <a:gd name="T93" fmla="*/ 59 h 160"/>
              <a:gd name="T94" fmla="*/ 93 w 134"/>
              <a:gd name="T95" fmla="*/ 59 h 160"/>
              <a:gd name="T96" fmla="*/ 119 w 134"/>
              <a:gd name="T97" fmla="*/ 59 h 160"/>
              <a:gd name="T98" fmla="*/ 129 w 134"/>
              <a:gd name="T99" fmla="*/ 96 h 160"/>
              <a:gd name="T100" fmla="*/ 129 w 134"/>
              <a:gd name="T101" fmla="*/ 46 h 160"/>
              <a:gd name="T102" fmla="*/ 109 w 134"/>
              <a:gd name="T103" fmla="*/ 46 h 160"/>
              <a:gd name="T104" fmla="*/ 108 w 134"/>
              <a:gd name="T105" fmla="*/ 41 h 160"/>
              <a:gd name="T106" fmla="*/ 129 w 134"/>
              <a:gd name="T107" fmla="*/ 5 h 160"/>
              <a:gd name="T108" fmla="*/ 124 w 134"/>
              <a:gd name="T109" fmla="*/ 78 h 160"/>
              <a:gd name="T110" fmla="*/ 91 w 134"/>
              <a:gd name="T111" fmla="*/ 81 h 160"/>
              <a:gd name="T112" fmla="*/ 89 w 134"/>
              <a:gd name="T113" fmla="*/ 91 h 160"/>
              <a:gd name="T114" fmla="*/ 86 w 134"/>
              <a:gd name="T115" fmla="*/ 81 h 160"/>
              <a:gd name="T116" fmla="*/ 48 w 134"/>
              <a:gd name="T117" fmla="*/ 89 h 160"/>
              <a:gd name="T118" fmla="*/ 43 w 134"/>
              <a:gd name="T119" fmla="*/ 89 h 160"/>
              <a:gd name="T120" fmla="*/ 13 w 134"/>
              <a:gd name="T121" fmla="*/ 81 h 160"/>
              <a:gd name="T122" fmla="*/ 13 w 134"/>
              <a:gd name="T123" fmla="*/ 76 h 160"/>
              <a:gd name="T124" fmla="*/ 124 w 134"/>
              <a:gd name="T125" fmla="*/ 78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34" h="160">
                <a:moveTo>
                  <a:pt x="132" y="0"/>
                </a:moveTo>
                <a:cubicBezTo>
                  <a:pt x="3" y="0"/>
                  <a:pt x="3" y="0"/>
                  <a:pt x="3" y="0"/>
                </a:cubicBezTo>
                <a:cubicBezTo>
                  <a:pt x="1" y="0"/>
                  <a:pt x="0" y="1"/>
                  <a:pt x="0" y="3"/>
                </a:cubicBezTo>
                <a:cubicBezTo>
                  <a:pt x="0" y="44"/>
                  <a:pt x="0" y="44"/>
                  <a:pt x="0" y="44"/>
                </a:cubicBezTo>
                <a:cubicBezTo>
                  <a:pt x="0" y="157"/>
                  <a:pt x="0" y="157"/>
                  <a:pt x="0" y="157"/>
                </a:cubicBezTo>
                <a:cubicBezTo>
                  <a:pt x="0" y="159"/>
                  <a:pt x="1" y="160"/>
                  <a:pt x="3" y="160"/>
                </a:cubicBezTo>
                <a:cubicBezTo>
                  <a:pt x="4" y="160"/>
                  <a:pt x="5" y="159"/>
                  <a:pt x="5" y="157"/>
                </a:cubicBezTo>
                <a:cubicBezTo>
                  <a:pt x="5" y="153"/>
                  <a:pt x="5" y="153"/>
                  <a:pt x="5" y="153"/>
                </a:cubicBezTo>
                <a:cubicBezTo>
                  <a:pt x="129" y="153"/>
                  <a:pt x="129" y="153"/>
                  <a:pt x="129" y="153"/>
                </a:cubicBezTo>
                <a:cubicBezTo>
                  <a:pt x="129" y="157"/>
                  <a:pt x="129" y="157"/>
                  <a:pt x="129" y="157"/>
                </a:cubicBezTo>
                <a:cubicBezTo>
                  <a:pt x="129" y="159"/>
                  <a:pt x="130" y="160"/>
                  <a:pt x="132" y="160"/>
                </a:cubicBezTo>
                <a:cubicBezTo>
                  <a:pt x="133" y="160"/>
                  <a:pt x="134" y="159"/>
                  <a:pt x="134" y="157"/>
                </a:cubicBezTo>
                <a:cubicBezTo>
                  <a:pt x="134" y="44"/>
                  <a:pt x="134" y="44"/>
                  <a:pt x="134" y="44"/>
                </a:cubicBezTo>
                <a:cubicBezTo>
                  <a:pt x="134" y="3"/>
                  <a:pt x="134" y="3"/>
                  <a:pt x="134" y="3"/>
                </a:cubicBezTo>
                <a:cubicBezTo>
                  <a:pt x="134" y="1"/>
                  <a:pt x="133" y="0"/>
                  <a:pt x="132" y="0"/>
                </a:cubicBezTo>
                <a:close/>
                <a:moveTo>
                  <a:pt x="83" y="5"/>
                </a:moveTo>
                <a:cubicBezTo>
                  <a:pt x="103" y="5"/>
                  <a:pt x="103" y="5"/>
                  <a:pt x="103" y="5"/>
                </a:cubicBezTo>
                <a:cubicBezTo>
                  <a:pt x="103" y="41"/>
                  <a:pt x="103" y="41"/>
                  <a:pt x="103" y="41"/>
                </a:cubicBezTo>
                <a:cubicBezTo>
                  <a:pt x="83" y="41"/>
                  <a:pt x="83" y="41"/>
                  <a:pt x="83" y="41"/>
                </a:cubicBezTo>
                <a:lnTo>
                  <a:pt x="83" y="5"/>
                </a:lnTo>
                <a:close/>
                <a:moveTo>
                  <a:pt x="103" y="46"/>
                </a:moveTo>
                <a:cubicBezTo>
                  <a:pt x="102" y="51"/>
                  <a:pt x="98" y="54"/>
                  <a:pt x="93" y="54"/>
                </a:cubicBezTo>
                <a:cubicBezTo>
                  <a:pt x="88" y="54"/>
                  <a:pt x="84" y="51"/>
                  <a:pt x="83" y="46"/>
                </a:cubicBezTo>
                <a:lnTo>
                  <a:pt x="103" y="46"/>
                </a:lnTo>
                <a:close/>
                <a:moveTo>
                  <a:pt x="57" y="5"/>
                </a:moveTo>
                <a:cubicBezTo>
                  <a:pt x="77" y="5"/>
                  <a:pt x="77" y="5"/>
                  <a:pt x="77" y="5"/>
                </a:cubicBezTo>
                <a:cubicBezTo>
                  <a:pt x="77" y="41"/>
                  <a:pt x="77" y="41"/>
                  <a:pt x="77" y="41"/>
                </a:cubicBezTo>
                <a:cubicBezTo>
                  <a:pt x="57" y="41"/>
                  <a:pt x="57" y="41"/>
                  <a:pt x="57" y="41"/>
                </a:cubicBezTo>
                <a:lnTo>
                  <a:pt x="57" y="5"/>
                </a:lnTo>
                <a:close/>
                <a:moveTo>
                  <a:pt x="77" y="46"/>
                </a:moveTo>
                <a:cubicBezTo>
                  <a:pt x="76" y="51"/>
                  <a:pt x="72" y="54"/>
                  <a:pt x="67" y="54"/>
                </a:cubicBezTo>
                <a:cubicBezTo>
                  <a:pt x="62" y="54"/>
                  <a:pt x="58" y="51"/>
                  <a:pt x="57" y="46"/>
                </a:cubicBezTo>
                <a:lnTo>
                  <a:pt x="77" y="46"/>
                </a:lnTo>
                <a:close/>
                <a:moveTo>
                  <a:pt x="5" y="5"/>
                </a:moveTo>
                <a:cubicBezTo>
                  <a:pt x="26" y="5"/>
                  <a:pt x="26" y="5"/>
                  <a:pt x="26" y="5"/>
                </a:cubicBezTo>
                <a:cubicBezTo>
                  <a:pt x="26" y="13"/>
                  <a:pt x="26" y="13"/>
                  <a:pt x="26" y="13"/>
                </a:cubicBezTo>
                <a:cubicBezTo>
                  <a:pt x="26" y="14"/>
                  <a:pt x="27" y="15"/>
                  <a:pt x="28" y="15"/>
                </a:cubicBezTo>
                <a:cubicBezTo>
                  <a:pt x="30" y="15"/>
                  <a:pt x="31" y="14"/>
                  <a:pt x="31" y="13"/>
                </a:cubicBezTo>
                <a:cubicBezTo>
                  <a:pt x="31" y="5"/>
                  <a:pt x="31" y="5"/>
                  <a:pt x="31" y="5"/>
                </a:cubicBezTo>
                <a:cubicBezTo>
                  <a:pt x="52" y="5"/>
                  <a:pt x="52" y="5"/>
                  <a:pt x="52" y="5"/>
                </a:cubicBezTo>
                <a:cubicBezTo>
                  <a:pt x="52" y="41"/>
                  <a:pt x="52" y="41"/>
                  <a:pt x="52" y="41"/>
                </a:cubicBezTo>
                <a:cubicBezTo>
                  <a:pt x="31" y="41"/>
                  <a:pt x="31" y="41"/>
                  <a:pt x="31" y="41"/>
                </a:cubicBezTo>
                <a:cubicBezTo>
                  <a:pt x="31" y="23"/>
                  <a:pt x="31" y="23"/>
                  <a:pt x="31" y="23"/>
                </a:cubicBezTo>
                <a:cubicBezTo>
                  <a:pt x="31" y="22"/>
                  <a:pt x="30" y="21"/>
                  <a:pt x="28" y="21"/>
                </a:cubicBezTo>
                <a:cubicBezTo>
                  <a:pt x="27" y="21"/>
                  <a:pt x="26" y="22"/>
                  <a:pt x="26" y="23"/>
                </a:cubicBezTo>
                <a:cubicBezTo>
                  <a:pt x="26" y="41"/>
                  <a:pt x="26" y="41"/>
                  <a:pt x="26" y="41"/>
                </a:cubicBezTo>
                <a:cubicBezTo>
                  <a:pt x="5" y="41"/>
                  <a:pt x="5" y="41"/>
                  <a:pt x="5" y="41"/>
                </a:cubicBezTo>
                <a:lnTo>
                  <a:pt x="5" y="5"/>
                </a:lnTo>
                <a:close/>
                <a:moveTo>
                  <a:pt x="51" y="46"/>
                </a:moveTo>
                <a:cubicBezTo>
                  <a:pt x="50" y="51"/>
                  <a:pt x="46" y="54"/>
                  <a:pt x="41" y="54"/>
                </a:cubicBezTo>
                <a:cubicBezTo>
                  <a:pt x="36" y="54"/>
                  <a:pt x="32" y="51"/>
                  <a:pt x="31" y="46"/>
                </a:cubicBezTo>
                <a:lnTo>
                  <a:pt x="51" y="46"/>
                </a:lnTo>
                <a:close/>
                <a:moveTo>
                  <a:pt x="25" y="46"/>
                </a:moveTo>
                <a:cubicBezTo>
                  <a:pt x="24" y="51"/>
                  <a:pt x="20" y="54"/>
                  <a:pt x="15" y="54"/>
                </a:cubicBezTo>
                <a:cubicBezTo>
                  <a:pt x="11" y="54"/>
                  <a:pt x="7" y="51"/>
                  <a:pt x="5" y="46"/>
                </a:cubicBezTo>
                <a:lnTo>
                  <a:pt x="25" y="46"/>
                </a:lnTo>
                <a:close/>
                <a:moveTo>
                  <a:pt x="26" y="148"/>
                </a:moveTo>
                <a:cubicBezTo>
                  <a:pt x="5" y="148"/>
                  <a:pt x="5" y="148"/>
                  <a:pt x="5" y="148"/>
                </a:cubicBezTo>
                <a:cubicBezTo>
                  <a:pt x="5" y="112"/>
                  <a:pt x="5" y="112"/>
                  <a:pt x="5" y="112"/>
                </a:cubicBezTo>
                <a:cubicBezTo>
                  <a:pt x="26" y="112"/>
                  <a:pt x="26" y="112"/>
                  <a:pt x="26" y="112"/>
                </a:cubicBezTo>
                <a:lnTo>
                  <a:pt x="26" y="148"/>
                </a:lnTo>
                <a:close/>
                <a:moveTo>
                  <a:pt x="52" y="148"/>
                </a:moveTo>
                <a:cubicBezTo>
                  <a:pt x="31" y="148"/>
                  <a:pt x="31" y="148"/>
                  <a:pt x="31" y="148"/>
                </a:cubicBezTo>
                <a:cubicBezTo>
                  <a:pt x="31" y="112"/>
                  <a:pt x="31" y="112"/>
                  <a:pt x="31" y="112"/>
                </a:cubicBezTo>
                <a:cubicBezTo>
                  <a:pt x="52" y="112"/>
                  <a:pt x="52" y="112"/>
                  <a:pt x="52" y="112"/>
                </a:cubicBezTo>
                <a:lnTo>
                  <a:pt x="52" y="148"/>
                </a:lnTo>
                <a:close/>
                <a:moveTo>
                  <a:pt x="77" y="148"/>
                </a:moveTo>
                <a:cubicBezTo>
                  <a:pt x="57" y="148"/>
                  <a:pt x="57" y="148"/>
                  <a:pt x="57" y="148"/>
                </a:cubicBezTo>
                <a:cubicBezTo>
                  <a:pt x="57" y="112"/>
                  <a:pt x="57" y="112"/>
                  <a:pt x="57" y="112"/>
                </a:cubicBezTo>
                <a:cubicBezTo>
                  <a:pt x="77" y="112"/>
                  <a:pt x="77" y="112"/>
                  <a:pt x="77" y="112"/>
                </a:cubicBezTo>
                <a:lnTo>
                  <a:pt x="77" y="148"/>
                </a:lnTo>
                <a:close/>
                <a:moveTo>
                  <a:pt x="103" y="148"/>
                </a:moveTo>
                <a:cubicBezTo>
                  <a:pt x="83" y="148"/>
                  <a:pt x="83" y="148"/>
                  <a:pt x="83" y="148"/>
                </a:cubicBezTo>
                <a:cubicBezTo>
                  <a:pt x="83" y="112"/>
                  <a:pt x="83" y="112"/>
                  <a:pt x="83" y="112"/>
                </a:cubicBezTo>
                <a:cubicBezTo>
                  <a:pt x="103" y="112"/>
                  <a:pt x="103" y="112"/>
                  <a:pt x="103" y="112"/>
                </a:cubicBezTo>
                <a:lnTo>
                  <a:pt x="103" y="148"/>
                </a:lnTo>
                <a:close/>
                <a:moveTo>
                  <a:pt x="129" y="148"/>
                </a:moveTo>
                <a:cubicBezTo>
                  <a:pt x="108" y="148"/>
                  <a:pt x="108" y="148"/>
                  <a:pt x="108" y="148"/>
                </a:cubicBezTo>
                <a:cubicBezTo>
                  <a:pt x="108" y="112"/>
                  <a:pt x="108" y="112"/>
                  <a:pt x="108" y="112"/>
                </a:cubicBezTo>
                <a:cubicBezTo>
                  <a:pt x="129" y="112"/>
                  <a:pt x="129" y="112"/>
                  <a:pt x="129" y="112"/>
                </a:cubicBezTo>
                <a:lnTo>
                  <a:pt x="129" y="148"/>
                </a:lnTo>
                <a:close/>
                <a:moveTo>
                  <a:pt x="129" y="107"/>
                </a:moveTo>
                <a:cubicBezTo>
                  <a:pt x="5" y="107"/>
                  <a:pt x="5" y="107"/>
                  <a:pt x="5" y="107"/>
                </a:cubicBezTo>
                <a:cubicBezTo>
                  <a:pt x="5" y="102"/>
                  <a:pt x="5" y="102"/>
                  <a:pt x="5" y="102"/>
                </a:cubicBezTo>
                <a:cubicBezTo>
                  <a:pt x="129" y="102"/>
                  <a:pt x="129" y="102"/>
                  <a:pt x="129" y="102"/>
                </a:cubicBezTo>
                <a:cubicBezTo>
                  <a:pt x="129" y="107"/>
                  <a:pt x="129" y="107"/>
                  <a:pt x="129" y="107"/>
                </a:cubicBezTo>
                <a:close/>
                <a:moveTo>
                  <a:pt x="129" y="96"/>
                </a:moveTo>
                <a:cubicBezTo>
                  <a:pt x="5" y="96"/>
                  <a:pt x="5" y="96"/>
                  <a:pt x="5" y="96"/>
                </a:cubicBezTo>
                <a:cubicBezTo>
                  <a:pt x="5" y="55"/>
                  <a:pt x="5" y="55"/>
                  <a:pt x="5" y="55"/>
                </a:cubicBezTo>
                <a:cubicBezTo>
                  <a:pt x="8" y="58"/>
                  <a:pt x="12" y="59"/>
                  <a:pt x="15" y="59"/>
                </a:cubicBezTo>
                <a:cubicBezTo>
                  <a:pt x="21" y="59"/>
                  <a:pt x="26" y="57"/>
                  <a:pt x="28" y="52"/>
                </a:cubicBezTo>
                <a:cubicBezTo>
                  <a:pt x="31" y="57"/>
                  <a:pt x="36" y="59"/>
                  <a:pt x="41" y="59"/>
                </a:cubicBezTo>
                <a:cubicBezTo>
                  <a:pt x="47" y="59"/>
                  <a:pt x="51" y="57"/>
                  <a:pt x="54" y="52"/>
                </a:cubicBezTo>
                <a:cubicBezTo>
                  <a:pt x="57" y="57"/>
                  <a:pt x="62" y="59"/>
                  <a:pt x="67" y="59"/>
                </a:cubicBezTo>
                <a:cubicBezTo>
                  <a:pt x="72" y="59"/>
                  <a:pt x="77" y="57"/>
                  <a:pt x="80" y="52"/>
                </a:cubicBezTo>
                <a:cubicBezTo>
                  <a:pt x="83" y="57"/>
                  <a:pt x="88" y="59"/>
                  <a:pt x="93" y="59"/>
                </a:cubicBezTo>
                <a:cubicBezTo>
                  <a:pt x="98" y="59"/>
                  <a:pt x="103" y="57"/>
                  <a:pt x="106" y="52"/>
                </a:cubicBezTo>
                <a:cubicBezTo>
                  <a:pt x="109" y="57"/>
                  <a:pt x="113" y="59"/>
                  <a:pt x="119" y="59"/>
                </a:cubicBezTo>
                <a:cubicBezTo>
                  <a:pt x="123" y="59"/>
                  <a:pt x="126" y="58"/>
                  <a:pt x="129" y="55"/>
                </a:cubicBezTo>
                <a:cubicBezTo>
                  <a:pt x="129" y="96"/>
                  <a:pt x="129" y="96"/>
                  <a:pt x="129" y="96"/>
                </a:cubicBezTo>
                <a:close/>
                <a:moveTo>
                  <a:pt x="109" y="46"/>
                </a:moveTo>
                <a:cubicBezTo>
                  <a:pt x="129" y="46"/>
                  <a:pt x="129" y="46"/>
                  <a:pt x="129" y="46"/>
                </a:cubicBezTo>
                <a:cubicBezTo>
                  <a:pt x="128" y="51"/>
                  <a:pt x="124" y="54"/>
                  <a:pt x="119" y="54"/>
                </a:cubicBezTo>
                <a:cubicBezTo>
                  <a:pt x="114" y="54"/>
                  <a:pt x="110" y="51"/>
                  <a:pt x="109" y="46"/>
                </a:cubicBezTo>
                <a:close/>
                <a:moveTo>
                  <a:pt x="129" y="41"/>
                </a:moveTo>
                <a:cubicBezTo>
                  <a:pt x="108" y="41"/>
                  <a:pt x="108" y="41"/>
                  <a:pt x="108" y="41"/>
                </a:cubicBezTo>
                <a:cubicBezTo>
                  <a:pt x="108" y="5"/>
                  <a:pt x="108" y="5"/>
                  <a:pt x="108" y="5"/>
                </a:cubicBezTo>
                <a:cubicBezTo>
                  <a:pt x="129" y="5"/>
                  <a:pt x="129" y="5"/>
                  <a:pt x="129" y="5"/>
                </a:cubicBezTo>
                <a:lnTo>
                  <a:pt x="129" y="41"/>
                </a:lnTo>
                <a:close/>
                <a:moveTo>
                  <a:pt x="124" y="78"/>
                </a:moveTo>
                <a:cubicBezTo>
                  <a:pt x="124" y="80"/>
                  <a:pt x="123" y="81"/>
                  <a:pt x="121" y="81"/>
                </a:cubicBezTo>
                <a:cubicBezTo>
                  <a:pt x="91" y="81"/>
                  <a:pt x="91" y="81"/>
                  <a:pt x="91" y="81"/>
                </a:cubicBezTo>
                <a:cubicBezTo>
                  <a:pt x="91" y="89"/>
                  <a:pt x="91" y="89"/>
                  <a:pt x="91" y="89"/>
                </a:cubicBezTo>
                <a:cubicBezTo>
                  <a:pt x="91" y="90"/>
                  <a:pt x="90" y="91"/>
                  <a:pt x="89" y="91"/>
                </a:cubicBezTo>
                <a:cubicBezTo>
                  <a:pt x="87" y="91"/>
                  <a:pt x="86" y="90"/>
                  <a:pt x="86" y="89"/>
                </a:cubicBezTo>
                <a:cubicBezTo>
                  <a:pt x="86" y="81"/>
                  <a:pt x="86" y="81"/>
                  <a:pt x="86" y="81"/>
                </a:cubicBezTo>
                <a:cubicBezTo>
                  <a:pt x="48" y="81"/>
                  <a:pt x="48" y="81"/>
                  <a:pt x="48" y="81"/>
                </a:cubicBezTo>
                <a:cubicBezTo>
                  <a:pt x="48" y="89"/>
                  <a:pt x="48" y="89"/>
                  <a:pt x="48" y="89"/>
                </a:cubicBezTo>
                <a:cubicBezTo>
                  <a:pt x="48" y="90"/>
                  <a:pt x="47" y="91"/>
                  <a:pt x="46" y="91"/>
                </a:cubicBezTo>
                <a:cubicBezTo>
                  <a:pt x="44" y="91"/>
                  <a:pt x="43" y="90"/>
                  <a:pt x="43" y="89"/>
                </a:cubicBezTo>
                <a:cubicBezTo>
                  <a:pt x="43" y="81"/>
                  <a:pt x="43" y="81"/>
                  <a:pt x="43" y="81"/>
                </a:cubicBezTo>
                <a:cubicBezTo>
                  <a:pt x="13" y="81"/>
                  <a:pt x="13" y="81"/>
                  <a:pt x="13" y="81"/>
                </a:cubicBezTo>
                <a:cubicBezTo>
                  <a:pt x="11" y="81"/>
                  <a:pt x="10" y="80"/>
                  <a:pt x="10" y="78"/>
                </a:cubicBezTo>
                <a:cubicBezTo>
                  <a:pt x="10" y="77"/>
                  <a:pt x="11" y="76"/>
                  <a:pt x="13" y="76"/>
                </a:cubicBezTo>
                <a:cubicBezTo>
                  <a:pt x="121" y="76"/>
                  <a:pt x="121" y="76"/>
                  <a:pt x="121" y="76"/>
                </a:cubicBezTo>
                <a:cubicBezTo>
                  <a:pt x="123" y="76"/>
                  <a:pt x="124" y="77"/>
                  <a:pt x="124" y="7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02" name="Freeform 501">
            <a:extLst>
              <a:ext uri="{FF2B5EF4-FFF2-40B4-BE49-F238E27FC236}">
                <a16:creationId xmlns:a16="http://schemas.microsoft.com/office/drawing/2014/main" xmlns="" id="{F83334A9-AFDA-496B-B3EF-72D85D12A093}"/>
              </a:ext>
            </a:extLst>
          </p:cNvPr>
          <p:cNvSpPr>
            <a:spLocks noEditPoints="1"/>
          </p:cNvSpPr>
          <p:nvPr/>
        </p:nvSpPr>
        <p:spPr bwMode="auto">
          <a:xfrm>
            <a:off x="5387975" y="3462338"/>
            <a:ext cx="474663" cy="549275"/>
          </a:xfrm>
          <a:custGeom>
            <a:avLst/>
            <a:gdLst>
              <a:gd name="T0" fmla="*/ 0 w 139"/>
              <a:gd name="T1" fmla="*/ 3 h 160"/>
              <a:gd name="T2" fmla="*/ 137 w 139"/>
              <a:gd name="T3" fmla="*/ 160 h 160"/>
              <a:gd name="T4" fmla="*/ 137 w 139"/>
              <a:gd name="T5" fmla="*/ 0 h 160"/>
              <a:gd name="T6" fmla="*/ 5 w 139"/>
              <a:gd name="T7" fmla="*/ 5 h 160"/>
              <a:gd name="T8" fmla="*/ 95 w 139"/>
              <a:gd name="T9" fmla="*/ 10 h 160"/>
              <a:gd name="T10" fmla="*/ 10 w 139"/>
              <a:gd name="T11" fmla="*/ 116 h 160"/>
              <a:gd name="T12" fmla="*/ 98 w 139"/>
              <a:gd name="T13" fmla="*/ 116 h 160"/>
              <a:gd name="T14" fmla="*/ 57 w 139"/>
              <a:gd name="T15" fmla="*/ 15 h 160"/>
              <a:gd name="T16" fmla="*/ 57 w 139"/>
              <a:gd name="T17" fmla="*/ 38 h 160"/>
              <a:gd name="T18" fmla="*/ 52 w 139"/>
              <a:gd name="T19" fmla="*/ 15 h 160"/>
              <a:gd name="T20" fmla="*/ 36 w 139"/>
              <a:gd name="T21" fmla="*/ 15 h 160"/>
              <a:gd name="T22" fmla="*/ 31 w 139"/>
              <a:gd name="T23" fmla="*/ 38 h 160"/>
              <a:gd name="T24" fmla="*/ 15 w 139"/>
              <a:gd name="T25" fmla="*/ 53 h 160"/>
              <a:gd name="T26" fmla="*/ 15 w 139"/>
              <a:gd name="T27" fmla="*/ 76 h 160"/>
              <a:gd name="T28" fmla="*/ 15 w 139"/>
              <a:gd name="T29" fmla="*/ 114 h 160"/>
              <a:gd name="T30" fmla="*/ 21 w 139"/>
              <a:gd name="T31" fmla="*/ 114 h 160"/>
              <a:gd name="T32" fmla="*/ 26 w 139"/>
              <a:gd name="T33" fmla="*/ 91 h 160"/>
              <a:gd name="T34" fmla="*/ 41 w 139"/>
              <a:gd name="T35" fmla="*/ 114 h 160"/>
              <a:gd name="T36" fmla="*/ 41 w 139"/>
              <a:gd name="T37" fmla="*/ 91 h 160"/>
              <a:gd name="T38" fmla="*/ 46 w 139"/>
              <a:gd name="T39" fmla="*/ 114 h 160"/>
              <a:gd name="T40" fmla="*/ 52 w 139"/>
              <a:gd name="T41" fmla="*/ 114 h 160"/>
              <a:gd name="T42" fmla="*/ 57 w 139"/>
              <a:gd name="T43" fmla="*/ 91 h 160"/>
              <a:gd name="T44" fmla="*/ 72 w 139"/>
              <a:gd name="T45" fmla="*/ 114 h 160"/>
              <a:gd name="T46" fmla="*/ 72 w 139"/>
              <a:gd name="T47" fmla="*/ 91 h 160"/>
              <a:gd name="T48" fmla="*/ 77 w 139"/>
              <a:gd name="T49" fmla="*/ 114 h 160"/>
              <a:gd name="T50" fmla="*/ 83 w 139"/>
              <a:gd name="T51" fmla="*/ 114 h 160"/>
              <a:gd name="T52" fmla="*/ 88 w 139"/>
              <a:gd name="T53" fmla="*/ 91 h 160"/>
              <a:gd name="T54" fmla="*/ 93 w 139"/>
              <a:gd name="T55" fmla="*/ 86 h 160"/>
              <a:gd name="T56" fmla="*/ 93 w 139"/>
              <a:gd name="T57" fmla="*/ 81 h 160"/>
              <a:gd name="T58" fmla="*/ 26 w 139"/>
              <a:gd name="T59" fmla="*/ 53 h 160"/>
              <a:gd name="T60" fmla="*/ 26 w 139"/>
              <a:gd name="T61" fmla="*/ 76 h 160"/>
              <a:gd name="T62" fmla="*/ 41 w 139"/>
              <a:gd name="T63" fmla="*/ 53 h 160"/>
              <a:gd name="T64" fmla="*/ 46 w 139"/>
              <a:gd name="T65" fmla="*/ 76 h 160"/>
              <a:gd name="T66" fmla="*/ 52 w 139"/>
              <a:gd name="T67" fmla="*/ 76 h 160"/>
              <a:gd name="T68" fmla="*/ 57 w 139"/>
              <a:gd name="T69" fmla="*/ 53 h 160"/>
              <a:gd name="T70" fmla="*/ 57 w 139"/>
              <a:gd name="T71" fmla="*/ 76 h 160"/>
              <a:gd name="T72" fmla="*/ 72 w 139"/>
              <a:gd name="T73" fmla="*/ 53 h 160"/>
              <a:gd name="T74" fmla="*/ 77 w 139"/>
              <a:gd name="T75" fmla="*/ 76 h 160"/>
              <a:gd name="T76" fmla="*/ 83 w 139"/>
              <a:gd name="T77" fmla="*/ 76 h 160"/>
              <a:gd name="T78" fmla="*/ 88 w 139"/>
              <a:gd name="T79" fmla="*/ 76 h 160"/>
              <a:gd name="T80" fmla="*/ 93 w 139"/>
              <a:gd name="T81" fmla="*/ 76 h 160"/>
              <a:gd name="T82" fmla="*/ 15 w 139"/>
              <a:gd name="T83" fmla="*/ 43 h 160"/>
              <a:gd name="T84" fmla="*/ 93 w 139"/>
              <a:gd name="T85" fmla="*/ 38 h 160"/>
              <a:gd name="T86" fmla="*/ 93 w 139"/>
              <a:gd name="T87" fmla="*/ 15 h 160"/>
              <a:gd name="T88" fmla="*/ 106 w 139"/>
              <a:gd name="T89" fmla="*/ 10 h 160"/>
              <a:gd name="T90" fmla="*/ 106 w 139"/>
              <a:gd name="T91" fmla="*/ 119 h 160"/>
              <a:gd name="T92" fmla="*/ 129 w 139"/>
              <a:gd name="T93" fmla="*/ 13 h 160"/>
              <a:gd name="T94" fmla="*/ 108 w 139"/>
              <a:gd name="T95" fmla="*/ 114 h 160"/>
              <a:gd name="T96" fmla="*/ 124 w 139"/>
              <a:gd name="T97" fmla="*/ 114 h 160"/>
              <a:gd name="T98" fmla="*/ 108 w 139"/>
              <a:gd name="T99" fmla="*/ 15 h 160"/>
              <a:gd name="T100" fmla="*/ 119 w 139"/>
              <a:gd name="T101" fmla="*/ 101 h 160"/>
              <a:gd name="T102" fmla="*/ 114 w 139"/>
              <a:gd name="T103" fmla="*/ 106 h 160"/>
              <a:gd name="T104" fmla="*/ 119 w 139"/>
              <a:gd name="T105" fmla="*/ 101 h 160"/>
              <a:gd name="T106" fmla="*/ 85 w 139"/>
              <a:gd name="T107" fmla="*/ 150 h 160"/>
              <a:gd name="T108" fmla="*/ 21 w 139"/>
              <a:gd name="T109" fmla="*/ 126 h 160"/>
              <a:gd name="T110" fmla="*/ 36 w 139"/>
              <a:gd name="T111" fmla="*/ 126 h 160"/>
              <a:gd name="T112" fmla="*/ 26 w 139"/>
              <a:gd name="T113" fmla="*/ 145 h 160"/>
              <a:gd name="T114" fmla="*/ 75 w 139"/>
              <a:gd name="T115" fmla="*/ 129 h 160"/>
              <a:gd name="T116" fmla="*/ 85 w 139"/>
              <a:gd name="T117" fmla="*/ 124 h 160"/>
              <a:gd name="T118" fmla="*/ 65 w 139"/>
              <a:gd name="T119" fmla="*/ 129 h 160"/>
              <a:gd name="T120" fmla="*/ 44 w 139"/>
              <a:gd name="T121" fmla="*/ 124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39" h="160">
                <a:moveTo>
                  <a:pt x="137" y="0"/>
                </a:moveTo>
                <a:cubicBezTo>
                  <a:pt x="3" y="0"/>
                  <a:pt x="3" y="0"/>
                  <a:pt x="3" y="0"/>
                </a:cubicBezTo>
                <a:cubicBezTo>
                  <a:pt x="1" y="0"/>
                  <a:pt x="0" y="1"/>
                  <a:pt x="0" y="3"/>
                </a:cubicBezTo>
                <a:cubicBezTo>
                  <a:pt x="0" y="157"/>
                  <a:pt x="0" y="157"/>
                  <a:pt x="0" y="157"/>
                </a:cubicBezTo>
                <a:cubicBezTo>
                  <a:pt x="0" y="159"/>
                  <a:pt x="1" y="160"/>
                  <a:pt x="3" y="160"/>
                </a:cubicBezTo>
                <a:cubicBezTo>
                  <a:pt x="137" y="160"/>
                  <a:pt x="137" y="160"/>
                  <a:pt x="137" y="160"/>
                </a:cubicBezTo>
                <a:cubicBezTo>
                  <a:pt x="138" y="160"/>
                  <a:pt x="139" y="159"/>
                  <a:pt x="139" y="157"/>
                </a:cubicBezTo>
                <a:cubicBezTo>
                  <a:pt x="139" y="3"/>
                  <a:pt x="139" y="3"/>
                  <a:pt x="139" y="3"/>
                </a:cubicBezTo>
                <a:cubicBezTo>
                  <a:pt x="139" y="1"/>
                  <a:pt x="138" y="0"/>
                  <a:pt x="137" y="0"/>
                </a:cubicBezTo>
                <a:close/>
                <a:moveTo>
                  <a:pt x="134" y="155"/>
                </a:moveTo>
                <a:cubicBezTo>
                  <a:pt x="5" y="155"/>
                  <a:pt x="5" y="155"/>
                  <a:pt x="5" y="155"/>
                </a:cubicBezTo>
                <a:cubicBezTo>
                  <a:pt x="5" y="5"/>
                  <a:pt x="5" y="5"/>
                  <a:pt x="5" y="5"/>
                </a:cubicBezTo>
                <a:cubicBezTo>
                  <a:pt x="134" y="5"/>
                  <a:pt x="134" y="5"/>
                  <a:pt x="134" y="5"/>
                </a:cubicBezTo>
                <a:cubicBezTo>
                  <a:pt x="134" y="155"/>
                  <a:pt x="134" y="155"/>
                  <a:pt x="134" y="155"/>
                </a:cubicBezTo>
                <a:close/>
                <a:moveTo>
                  <a:pt x="95" y="10"/>
                </a:moveTo>
                <a:cubicBezTo>
                  <a:pt x="13" y="10"/>
                  <a:pt x="13" y="10"/>
                  <a:pt x="13" y="10"/>
                </a:cubicBezTo>
                <a:cubicBezTo>
                  <a:pt x="11" y="10"/>
                  <a:pt x="10" y="11"/>
                  <a:pt x="10" y="13"/>
                </a:cubicBezTo>
                <a:cubicBezTo>
                  <a:pt x="10" y="116"/>
                  <a:pt x="10" y="116"/>
                  <a:pt x="10" y="116"/>
                </a:cubicBezTo>
                <a:cubicBezTo>
                  <a:pt x="10" y="118"/>
                  <a:pt x="11" y="119"/>
                  <a:pt x="13" y="119"/>
                </a:cubicBezTo>
                <a:cubicBezTo>
                  <a:pt x="95" y="119"/>
                  <a:pt x="95" y="119"/>
                  <a:pt x="95" y="119"/>
                </a:cubicBezTo>
                <a:cubicBezTo>
                  <a:pt x="97" y="119"/>
                  <a:pt x="98" y="118"/>
                  <a:pt x="98" y="116"/>
                </a:cubicBezTo>
                <a:cubicBezTo>
                  <a:pt x="98" y="13"/>
                  <a:pt x="98" y="13"/>
                  <a:pt x="98" y="13"/>
                </a:cubicBezTo>
                <a:cubicBezTo>
                  <a:pt x="98" y="11"/>
                  <a:pt x="97" y="10"/>
                  <a:pt x="95" y="10"/>
                </a:cubicBezTo>
                <a:close/>
                <a:moveTo>
                  <a:pt x="57" y="15"/>
                </a:moveTo>
                <a:cubicBezTo>
                  <a:pt x="72" y="15"/>
                  <a:pt x="72" y="15"/>
                  <a:pt x="72" y="15"/>
                </a:cubicBezTo>
                <a:cubicBezTo>
                  <a:pt x="72" y="38"/>
                  <a:pt x="72" y="38"/>
                  <a:pt x="72" y="38"/>
                </a:cubicBezTo>
                <a:cubicBezTo>
                  <a:pt x="57" y="38"/>
                  <a:pt x="57" y="38"/>
                  <a:pt x="57" y="38"/>
                </a:cubicBezTo>
                <a:lnTo>
                  <a:pt x="57" y="15"/>
                </a:lnTo>
                <a:close/>
                <a:moveTo>
                  <a:pt x="36" y="15"/>
                </a:moveTo>
                <a:cubicBezTo>
                  <a:pt x="52" y="15"/>
                  <a:pt x="52" y="15"/>
                  <a:pt x="52" y="15"/>
                </a:cubicBezTo>
                <a:cubicBezTo>
                  <a:pt x="52" y="38"/>
                  <a:pt x="52" y="38"/>
                  <a:pt x="52" y="38"/>
                </a:cubicBezTo>
                <a:cubicBezTo>
                  <a:pt x="36" y="38"/>
                  <a:pt x="36" y="38"/>
                  <a:pt x="36" y="38"/>
                </a:cubicBezTo>
                <a:lnTo>
                  <a:pt x="36" y="15"/>
                </a:lnTo>
                <a:close/>
                <a:moveTo>
                  <a:pt x="15" y="15"/>
                </a:moveTo>
                <a:cubicBezTo>
                  <a:pt x="31" y="15"/>
                  <a:pt x="31" y="15"/>
                  <a:pt x="31" y="15"/>
                </a:cubicBezTo>
                <a:cubicBezTo>
                  <a:pt x="31" y="38"/>
                  <a:pt x="31" y="38"/>
                  <a:pt x="31" y="38"/>
                </a:cubicBezTo>
                <a:cubicBezTo>
                  <a:pt x="15" y="38"/>
                  <a:pt x="15" y="38"/>
                  <a:pt x="15" y="38"/>
                </a:cubicBezTo>
                <a:lnTo>
                  <a:pt x="15" y="15"/>
                </a:lnTo>
                <a:close/>
                <a:moveTo>
                  <a:pt x="15" y="53"/>
                </a:moveTo>
                <a:cubicBezTo>
                  <a:pt x="21" y="53"/>
                  <a:pt x="21" y="53"/>
                  <a:pt x="21" y="53"/>
                </a:cubicBezTo>
                <a:cubicBezTo>
                  <a:pt x="21" y="76"/>
                  <a:pt x="21" y="76"/>
                  <a:pt x="21" y="76"/>
                </a:cubicBezTo>
                <a:cubicBezTo>
                  <a:pt x="15" y="76"/>
                  <a:pt x="15" y="76"/>
                  <a:pt x="15" y="76"/>
                </a:cubicBezTo>
                <a:lnTo>
                  <a:pt x="15" y="53"/>
                </a:lnTo>
                <a:close/>
                <a:moveTo>
                  <a:pt x="21" y="114"/>
                </a:moveTo>
                <a:cubicBezTo>
                  <a:pt x="15" y="114"/>
                  <a:pt x="15" y="114"/>
                  <a:pt x="15" y="114"/>
                </a:cubicBezTo>
                <a:cubicBezTo>
                  <a:pt x="15" y="91"/>
                  <a:pt x="15" y="91"/>
                  <a:pt x="15" y="91"/>
                </a:cubicBezTo>
                <a:cubicBezTo>
                  <a:pt x="21" y="91"/>
                  <a:pt x="21" y="91"/>
                  <a:pt x="21" y="91"/>
                </a:cubicBezTo>
                <a:lnTo>
                  <a:pt x="21" y="114"/>
                </a:lnTo>
                <a:close/>
                <a:moveTo>
                  <a:pt x="31" y="114"/>
                </a:moveTo>
                <a:cubicBezTo>
                  <a:pt x="26" y="114"/>
                  <a:pt x="26" y="114"/>
                  <a:pt x="26" y="114"/>
                </a:cubicBezTo>
                <a:cubicBezTo>
                  <a:pt x="26" y="91"/>
                  <a:pt x="26" y="91"/>
                  <a:pt x="26" y="91"/>
                </a:cubicBezTo>
                <a:cubicBezTo>
                  <a:pt x="31" y="91"/>
                  <a:pt x="31" y="91"/>
                  <a:pt x="31" y="91"/>
                </a:cubicBezTo>
                <a:lnTo>
                  <a:pt x="31" y="114"/>
                </a:lnTo>
                <a:close/>
                <a:moveTo>
                  <a:pt x="41" y="114"/>
                </a:moveTo>
                <a:cubicBezTo>
                  <a:pt x="36" y="114"/>
                  <a:pt x="36" y="114"/>
                  <a:pt x="36" y="114"/>
                </a:cubicBezTo>
                <a:cubicBezTo>
                  <a:pt x="36" y="91"/>
                  <a:pt x="36" y="91"/>
                  <a:pt x="36" y="91"/>
                </a:cubicBezTo>
                <a:cubicBezTo>
                  <a:pt x="41" y="91"/>
                  <a:pt x="41" y="91"/>
                  <a:pt x="41" y="91"/>
                </a:cubicBezTo>
                <a:lnTo>
                  <a:pt x="41" y="114"/>
                </a:lnTo>
                <a:close/>
                <a:moveTo>
                  <a:pt x="52" y="114"/>
                </a:moveTo>
                <a:cubicBezTo>
                  <a:pt x="46" y="114"/>
                  <a:pt x="46" y="114"/>
                  <a:pt x="46" y="114"/>
                </a:cubicBezTo>
                <a:cubicBezTo>
                  <a:pt x="46" y="91"/>
                  <a:pt x="46" y="91"/>
                  <a:pt x="46" y="91"/>
                </a:cubicBezTo>
                <a:cubicBezTo>
                  <a:pt x="52" y="91"/>
                  <a:pt x="52" y="91"/>
                  <a:pt x="52" y="91"/>
                </a:cubicBezTo>
                <a:lnTo>
                  <a:pt x="52" y="114"/>
                </a:lnTo>
                <a:close/>
                <a:moveTo>
                  <a:pt x="62" y="114"/>
                </a:moveTo>
                <a:cubicBezTo>
                  <a:pt x="57" y="114"/>
                  <a:pt x="57" y="114"/>
                  <a:pt x="57" y="114"/>
                </a:cubicBezTo>
                <a:cubicBezTo>
                  <a:pt x="57" y="91"/>
                  <a:pt x="57" y="91"/>
                  <a:pt x="57" y="91"/>
                </a:cubicBezTo>
                <a:cubicBezTo>
                  <a:pt x="62" y="91"/>
                  <a:pt x="62" y="91"/>
                  <a:pt x="62" y="91"/>
                </a:cubicBezTo>
                <a:lnTo>
                  <a:pt x="62" y="114"/>
                </a:lnTo>
                <a:close/>
                <a:moveTo>
                  <a:pt x="72" y="114"/>
                </a:moveTo>
                <a:cubicBezTo>
                  <a:pt x="67" y="114"/>
                  <a:pt x="67" y="114"/>
                  <a:pt x="67" y="114"/>
                </a:cubicBezTo>
                <a:cubicBezTo>
                  <a:pt x="67" y="91"/>
                  <a:pt x="67" y="91"/>
                  <a:pt x="67" y="91"/>
                </a:cubicBezTo>
                <a:cubicBezTo>
                  <a:pt x="72" y="91"/>
                  <a:pt x="72" y="91"/>
                  <a:pt x="72" y="91"/>
                </a:cubicBezTo>
                <a:lnTo>
                  <a:pt x="72" y="114"/>
                </a:lnTo>
                <a:close/>
                <a:moveTo>
                  <a:pt x="83" y="114"/>
                </a:moveTo>
                <a:cubicBezTo>
                  <a:pt x="77" y="114"/>
                  <a:pt x="77" y="114"/>
                  <a:pt x="77" y="114"/>
                </a:cubicBezTo>
                <a:cubicBezTo>
                  <a:pt x="77" y="91"/>
                  <a:pt x="77" y="91"/>
                  <a:pt x="77" y="91"/>
                </a:cubicBezTo>
                <a:cubicBezTo>
                  <a:pt x="83" y="91"/>
                  <a:pt x="83" y="91"/>
                  <a:pt x="83" y="91"/>
                </a:cubicBezTo>
                <a:lnTo>
                  <a:pt x="83" y="114"/>
                </a:lnTo>
                <a:close/>
                <a:moveTo>
                  <a:pt x="93" y="114"/>
                </a:moveTo>
                <a:cubicBezTo>
                  <a:pt x="88" y="114"/>
                  <a:pt x="88" y="114"/>
                  <a:pt x="88" y="114"/>
                </a:cubicBezTo>
                <a:cubicBezTo>
                  <a:pt x="88" y="91"/>
                  <a:pt x="88" y="91"/>
                  <a:pt x="88" y="91"/>
                </a:cubicBezTo>
                <a:cubicBezTo>
                  <a:pt x="93" y="91"/>
                  <a:pt x="93" y="91"/>
                  <a:pt x="93" y="91"/>
                </a:cubicBezTo>
                <a:lnTo>
                  <a:pt x="93" y="114"/>
                </a:lnTo>
                <a:close/>
                <a:moveTo>
                  <a:pt x="93" y="86"/>
                </a:moveTo>
                <a:cubicBezTo>
                  <a:pt x="15" y="86"/>
                  <a:pt x="15" y="86"/>
                  <a:pt x="15" y="86"/>
                </a:cubicBezTo>
                <a:cubicBezTo>
                  <a:pt x="15" y="81"/>
                  <a:pt x="15" y="81"/>
                  <a:pt x="15" y="81"/>
                </a:cubicBezTo>
                <a:cubicBezTo>
                  <a:pt x="93" y="81"/>
                  <a:pt x="93" y="81"/>
                  <a:pt x="93" y="81"/>
                </a:cubicBezTo>
                <a:lnTo>
                  <a:pt x="93" y="86"/>
                </a:lnTo>
                <a:close/>
                <a:moveTo>
                  <a:pt x="26" y="76"/>
                </a:moveTo>
                <a:cubicBezTo>
                  <a:pt x="26" y="53"/>
                  <a:pt x="26" y="53"/>
                  <a:pt x="26" y="53"/>
                </a:cubicBezTo>
                <a:cubicBezTo>
                  <a:pt x="31" y="53"/>
                  <a:pt x="31" y="53"/>
                  <a:pt x="31" y="53"/>
                </a:cubicBezTo>
                <a:cubicBezTo>
                  <a:pt x="31" y="76"/>
                  <a:pt x="31" y="76"/>
                  <a:pt x="31" y="76"/>
                </a:cubicBezTo>
                <a:lnTo>
                  <a:pt x="26" y="76"/>
                </a:lnTo>
                <a:close/>
                <a:moveTo>
                  <a:pt x="36" y="76"/>
                </a:moveTo>
                <a:cubicBezTo>
                  <a:pt x="36" y="53"/>
                  <a:pt x="36" y="53"/>
                  <a:pt x="36" y="53"/>
                </a:cubicBezTo>
                <a:cubicBezTo>
                  <a:pt x="41" y="53"/>
                  <a:pt x="41" y="53"/>
                  <a:pt x="41" y="53"/>
                </a:cubicBezTo>
                <a:cubicBezTo>
                  <a:pt x="41" y="76"/>
                  <a:pt x="41" y="76"/>
                  <a:pt x="41" y="76"/>
                </a:cubicBezTo>
                <a:lnTo>
                  <a:pt x="36" y="76"/>
                </a:lnTo>
                <a:close/>
                <a:moveTo>
                  <a:pt x="46" y="76"/>
                </a:moveTo>
                <a:cubicBezTo>
                  <a:pt x="46" y="53"/>
                  <a:pt x="46" y="53"/>
                  <a:pt x="46" y="53"/>
                </a:cubicBezTo>
                <a:cubicBezTo>
                  <a:pt x="52" y="53"/>
                  <a:pt x="52" y="53"/>
                  <a:pt x="52" y="53"/>
                </a:cubicBezTo>
                <a:cubicBezTo>
                  <a:pt x="52" y="76"/>
                  <a:pt x="52" y="76"/>
                  <a:pt x="52" y="76"/>
                </a:cubicBezTo>
                <a:lnTo>
                  <a:pt x="46" y="76"/>
                </a:lnTo>
                <a:close/>
                <a:moveTo>
                  <a:pt x="57" y="76"/>
                </a:moveTo>
                <a:cubicBezTo>
                  <a:pt x="57" y="53"/>
                  <a:pt x="57" y="53"/>
                  <a:pt x="57" y="53"/>
                </a:cubicBezTo>
                <a:cubicBezTo>
                  <a:pt x="62" y="53"/>
                  <a:pt x="62" y="53"/>
                  <a:pt x="62" y="53"/>
                </a:cubicBezTo>
                <a:cubicBezTo>
                  <a:pt x="62" y="76"/>
                  <a:pt x="62" y="76"/>
                  <a:pt x="62" y="76"/>
                </a:cubicBezTo>
                <a:lnTo>
                  <a:pt x="57" y="76"/>
                </a:lnTo>
                <a:close/>
                <a:moveTo>
                  <a:pt x="67" y="76"/>
                </a:moveTo>
                <a:cubicBezTo>
                  <a:pt x="67" y="53"/>
                  <a:pt x="67" y="53"/>
                  <a:pt x="67" y="53"/>
                </a:cubicBezTo>
                <a:cubicBezTo>
                  <a:pt x="72" y="53"/>
                  <a:pt x="72" y="53"/>
                  <a:pt x="72" y="53"/>
                </a:cubicBezTo>
                <a:cubicBezTo>
                  <a:pt x="72" y="76"/>
                  <a:pt x="72" y="76"/>
                  <a:pt x="72" y="76"/>
                </a:cubicBezTo>
                <a:lnTo>
                  <a:pt x="67" y="76"/>
                </a:lnTo>
                <a:close/>
                <a:moveTo>
                  <a:pt x="77" y="76"/>
                </a:moveTo>
                <a:cubicBezTo>
                  <a:pt x="77" y="53"/>
                  <a:pt x="77" y="53"/>
                  <a:pt x="77" y="53"/>
                </a:cubicBezTo>
                <a:cubicBezTo>
                  <a:pt x="83" y="53"/>
                  <a:pt x="83" y="53"/>
                  <a:pt x="83" y="53"/>
                </a:cubicBezTo>
                <a:cubicBezTo>
                  <a:pt x="83" y="76"/>
                  <a:pt x="83" y="76"/>
                  <a:pt x="83" y="76"/>
                </a:cubicBezTo>
                <a:lnTo>
                  <a:pt x="77" y="76"/>
                </a:lnTo>
                <a:close/>
                <a:moveTo>
                  <a:pt x="93" y="76"/>
                </a:moveTo>
                <a:cubicBezTo>
                  <a:pt x="88" y="76"/>
                  <a:pt x="88" y="76"/>
                  <a:pt x="88" y="76"/>
                </a:cubicBezTo>
                <a:cubicBezTo>
                  <a:pt x="88" y="53"/>
                  <a:pt x="88" y="53"/>
                  <a:pt x="88" y="53"/>
                </a:cubicBezTo>
                <a:cubicBezTo>
                  <a:pt x="93" y="53"/>
                  <a:pt x="93" y="53"/>
                  <a:pt x="93" y="53"/>
                </a:cubicBezTo>
                <a:lnTo>
                  <a:pt x="93" y="76"/>
                </a:lnTo>
                <a:close/>
                <a:moveTo>
                  <a:pt x="93" y="48"/>
                </a:moveTo>
                <a:cubicBezTo>
                  <a:pt x="15" y="48"/>
                  <a:pt x="15" y="48"/>
                  <a:pt x="15" y="48"/>
                </a:cubicBezTo>
                <a:cubicBezTo>
                  <a:pt x="15" y="43"/>
                  <a:pt x="15" y="43"/>
                  <a:pt x="15" y="43"/>
                </a:cubicBezTo>
                <a:cubicBezTo>
                  <a:pt x="93" y="43"/>
                  <a:pt x="93" y="43"/>
                  <a:pt x="93" y="43"/>
                </a:cubicBezTo>
                <a:lnTo>
                  <a:pt x="93" y="48"/>
                </a:lnTo>
                <a:close/>
                <a:moveTo>
                  <a:pt x="93" y="38"/>
                </a:moveTo>
                <a:cubicBezTo>
                  <a:pt x="77" y="38"/>
                  <a:pt x="77" y="38"/>
                  <a:pt x="77" y="38"/>
                </a:cubicBezTo>
                <a:cubicBezTo>
                  <a:pt x="77" y="15"/>
                  <a:pt x="77" y="15"/>
                  <a:pt x="77" y="15"/>
                </a:cubicBezTo>
                <a:cubicBezTo>
                  <a:pt x="93" y="15"/>
                  <a:pt x="93" y="15"/>
                  <a:pt x="93" y="15"/>
                </a:cubicBezTo>
                <a:lnTo>
                  <a:pt x="93" y="38"/>
                </a:lnTo>
                <a:close/>
                <a:moveTo>
                  <a:pt x="126" y="10"/>
                </a:moveTo>
                <a:cubicBezTo>
                  <a:pt x="106" y="10"/>
                  <a:pt x="106" y="10"/>
                  <a:pt x="106" y="10"/>
                </a:cubicBezTo>
                <a:cubicBezTo>
                  <a:pt x="104" y="10"/>
                  <a:pt x="103" y="11"/>
                  <a:pt x="103" y="13"/>
                </a:cubicBezTo>
                <a:cubicBezTo>
                  <a:pt x="103" y="116"/>
                  <a:pt x="103" y="116"/>
                  <a:pt x="103" y="116"/>
                </a:cubicBezTo>
                <a:cubicBezTo>
                  <a:pt x="103" y="118"/>
                  <a:pt x="104" y="119"/>
                  <a:pt x="106" y="119"/>
                </a:cubicBezTo>
                <a:cubicBezTo>
                  <a:pt x="126" y="119"/>
                  <a:pt x="126" y="119"/>
                  <a:pt x="126" y="119"/>
                </a:cubicBezTo>
                <a:cubicBezTo>
                  <a:pt x="128" y="119"/>
                  <a:pt x="129" y="118"/>
                  <a:pt x="129" y="116"/>
                </a:cubicBezTo>
                <a:cubicBezTo>
                  <a:pt x="129" y="13"/>
                  <a:pt x="129" y="13"/>
                  <a:pt x="129" y="13"/>
                </a:cubicBezTo>
                <a:cubicBezTo>
                  <a:pt x="129" y="11"/>
                  <a:pt x="128" y="10"/>
                  <a:pt x="126" y="10"/>
                </a:cubicBezTo>
                <a:close/>
                <a:moveTo>
                  <a:pt x="124" y="114"/>
                </a:moveTo>
                <a:cubicBezTo>
                  <a:pt x="108" y="114"/>
                  <a:pt x="108" y="114"/>
                  <a:pt x="108" y="114"/>
                </a:cubicBezTo>
                <a:cubicBezTo>
                  <a:pt x="108" y="53"/>
                  <a:pt x="108" y="53"/>
                  <a:pt x="108" y="53"/>
                </a:cubicBezTo>
                <a:cubicBezTo>
                  <a:pt x="124" y="53"/>
                  <a:pt x="124" y="53"/>
                  <a:pt x="124" y="53"/>
                </a:cubicBezTo>
                <a:lnTo>
                  <a:pt x="124" y="114"/>
                </a:lnTo>
                <a:close/>
                <a:moveTo>
                  <a:pt x="124" y="48"/>
                </a:moveTo>
                <a:cubicBezTo>
                  <a:pt x="108" y="48"/>
                  <a:pt x="108" y="48"/>
                  <a:pt x="108" y="48"/>
                </a:cubicBezTo>
                <a:cubicBezTo>
                  <a:pt x="108" y="15"/>
                  <a:pt x="108" y="15"/>
                  <a:pt x="108" y="15"/>
                </a:cubicBezTo>
                <a:cubicBezTo>
                  <a:pt x="124" y="15"/>
                  <a:pt x="124" y="15"/>
                  <a:pt x="124" y="15"/>
                </a:cubicBezTo>
                <a:lnTo>
                  <a:pt x="124" y="48"/>
                </a:lnTo>
                <a:close/>
                <a:moveTo>
                  <a:pt x="119" y="101"/>
                </a:moveTo>
                <a:cubicBezTo>
                  <a:pt x="119" y="106"/>
                  <a:pt x="119" y="106"/>
                  <a:pt x="119" y="106"/>
                </a:cubicBezTo>
                <a:cubicBezTo>
                  <a:pt x="119" y="107"/>
                  <a:pt x="118" y="108"/>
                  <a:pt x="116" y="108"/>
                </a:cubicBezTo>
                <a:cubicBezTo>
                  <a:pt x="115" y="108"/>
                  <a:pt x="114" y="107"/>
                  <a:pt x="114" y="106"/>
                </a:cubicBezTo>
                <a:cubicBezTo>
                  <a:pt x="114" y="101"/>
                  <a:pt x="114" y="101"/>
                  <a:pt x="114" y="101"/>
                </a:cubicBezTo>
                <a:cubicBezTo>
                  <a:pt x="114" y="99"/>
                  <a:pt x="115" y="98"/>
                  <a:pt x="116" y="98"/>
                </a:cubicBezTo>
                <a:cubicBezTo>
                  <a:pt x="118" y="98"/>
                  <a:pt x="119" y="99"/>
                  <a:pt x="119" y="101"/>
                </a:cubicBezTo>
                <a:close/>
                <a:moveTo>
                  <a:pt x="88" y="126"/>
                </a:moveTo>
                <a:cubicBezTo>
                  <a:pt x="88" y="147"/>
                  <a:pt x="88" y="147"/>
                  <a:pt x="88" y="147"/>
                </a:cubicBezTo>
                <a:cubicBezTo>
                  <a:pt x="88" y="149"/>
                  <a:pt x="87" y="150"/>
                  <a:pt x="85" y="150"/>
                </a:cubicBezTo>
                <a:cubicBezTo>
                  <a:pt x="23" y="150"/>
                  <a:pt x="23" y="150"/>
                  <a:pt x="23" y="150"/>
                </a:cubicBezTo>
                <a:cubicBezTo>
                  <a:pt x="22" y="150"/>
                  <a:pt x="21" y="149"/>
                  <a:pt x="21" y="147"/>
                </a:cubicBezTo>
                <a:cubicBezTo>
                  <a:pt x="21" y="126"/>
                  <a:pt x="21" y="126"/>
                  <a:pt x="21" y="126"/>
                </a:cubicBezTo>
                <a:cubicBezTo>
                  <a:pt x="21" y="125"/>
                  <a:pt x="22" y="124"/>
                  <a:pt x="23" y="124"/>
                </a:cubicBezTo>
                <a:cubicBezTo>
                  <a:pt x="34" y="124"/>
                  <a:pt x="34" y="124"/>
                  <a:pt x="34" y="124"/>
                </a:cubicBezTo>
                <a:cubicBezTo>
                  <a:pt x="35" y="124"/>
                  <a:pt x="36" y="125"/>
                  <a:pt x="36" y="126"/>
                </a:cubicBezTo>
                <a:cubicBezTo>
                  <a:pt x="36" y="128"/>
                  <a:pt x="35" y="129"/>
                  <a:pt x="34" y="129"/>
                </a:cubicBezTo>
                <a:cubicBezTo>
                  <a:pt x="26" y="129"/>
                  <a:pt x="26" y="129"/>
                  <a:pt x="26" y="129"/>
                </a:cubicBezTo>
                <a:cubicBezTo>
                  <a:pt x="26" y="145"/>
                  <a:pt x="26" y="145"/>
                  <a:pt x="26" y="145"/>
                </a:cubicBezTo>
                <a:cubicBezTo>
                  <a:pt x="83" y="145"/>
                  <a:pt x="83" y="145"/>
                  <a:pt x="83" y="145"/>
                </a:cubicBezTo>
                <a:cubicBezTo>
                  <a:pt x="83" y="129"/>
                  <a:pt x="83" y="129"/>
                  <a:pt x="83" y="129"/>
                </a:cubicBezTo>
                <a:cubicBezTo>
                  <a:pt x="75" y="129"/>
                  <a:pt x="75" y="129"/>
                  <a:pt x="75" y="129"/>
                </a:cubicBezTo>
                <a:cubicBezTo>
                  <a:pt x="73" y="129"/>
                  <a:pt x="72" y="128"/>
                  <a:pt x="72" y="126"/>
                </a:cubicBezTo>
                <a:cubicBezTo>
                  <a:pt x="72" y="125"/>
                  <a:pt x="73" y="124"/>
                  <a:pt x="75" y="124"/>
                </a:cubicBezTo>
                <a:cubicBezTo>
                  <a:pt x="85" y="124"/>
                  <a:pt x="85" y="124"/>
                  <a:pt x="85" y="124"/>
                </a:cubicBezTo>
                <a:cubicBezTo>
                  <a:pt x="87" y="124"/>
                  <a:pt x="88" y="125"/>
                  <a:pt x="88" y="126"/>
                </a:cubicBezTo>
                <a:close/>
                <a:moveTo>
                  <a:pt x="67" y="126"/>
                </a:moveTo>
                <a:cubicBezTo>
                  <a:pt x="67" y="128"/>
                  <a:pt x="66" y="129"/>
                  <a:pt x="65" y="129"/>
                </a:cubicBezTo>
                <a:cubicBezTo>
                  <a:pt x="44" y="129"/>
                  <a:pt x="44" y="129"/>
                  <a:pt x="44" y="129"/>
                </a:cubicBezTo>
                <a:cubicBezTo>
                  <a:pt x="42" y="129"/>
                  <a:pt x="41" y="128"/>
                  <a:pt x="41" y="126"/>
                </a:cubicBezTo>
                <a:cubicBezTo>
                  <a:pt x="41" y="125"/>
                  <a:pt x="42" y="124"/>
                  <a:pt x="44" y="124"/>
                </a:cubicBezTo>
                <a:cubicBezTo>
                  <a:pt x="65" y="124"/>
                  <a:pt x="65" y="124"/>
                  <a:pt x="65" y="124"/>
                </a:cubicBezTo>
                <a:cubicBezTo>
                  <a:pt x="66" y="124"/>
                  <a:pt x="67" y="125"/>
                  <a:pt x="67" y="12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03" name="Freeform 502">
            <a:extLst>
              <a:ext uri="{FF2B5EF4-FFF2-40B4-BE49-F238E27FC236}">
                <a16:creationId xmlns:a16="http://schemas.microsoft.com/office/drawing/2014/main" xmlns="" id="{23D4CC91-E1DF-4030-B276-6B331D63D6A3}"/>
              </a:ext>
            </a:extLst>
          </p:cNvPr>
          <p:cNvSpPr>
            <a:spLocks noEditPoints="1"/>
          </p:cNvSpPr>
          <p:nvPr/>
        </p:nvSpPr>
        <p:spPr bwMode="auto">
          <a:xfrm>
            <a:off x="5456238" y="4081463"/>
            <a:ext cx="334963" cy="550863"/>
          </a:xfrm>
          <a:custGeom>
            <a:avLst/>
            <a:gdLst>
              <a:gd name="T0" fmla="*/ 75 w 98"/>
              <a:gd name="T1" fmla="*/ 98 h 160"/>
              <a:gd name="T2" fmla="*/ 21 w 98"/>
              <a:gd name="T3" fmla="*/ 95 h 160"/>
              <a:gd name="T4" fmla="*/ 75 w 98"/>
              <a:gd name="T5" fmla="*/ 93 h 160"/>
              <a:gd name="T6" fmla="*/ 77 w 98"/>
              <a:gd name="T7" fmla="*/ 127 h 160"/>
              <a:gd name="T8" fmla="*/ 64 w 98"/>
              <a:gd name="T9" fmla="*/ 119 h 160"/>
              <a:gd name="T10" fmla="*/ 51 w 98"/>
              <a:gd name="T11" fmla="*/ 119 h 160"/>
              <a:gd name="T12" fmla="*/ 40 w 98"/>
              <a:gd name="T13" fmla="*/ 125 h 160"/>
              <a:gd name="T14" fmla="*/ 30 w 98"/>
              <a:gd name="T15" fmla="*/ 119 h 160"/>
              <a:gd name="T16" fmla="*/ 21 w 98"/>
              <a:gd name="T17" fmla="*/ 131 h 160"/>
              <a:gd name="T18" fmla="*/ 32 w 98"/>
              <a:gd name="T19" fmla="*/ 124 h 160"/>
              <a:gd name="T20" fmla="*/ 42 w 98"/>
              <a:gd name="T21" fmla="*/ 131 h 160"/>
              <a:gd name="T22" fmla="*/ 56 w 98"/>
              <a:gd name="T23" fmla="*/ 131 h 160"/>
              <a:gd name="T24" fmla="*/ 66 w 98"/>
              <a:gd name="T25" fmla="*/ 124 h 160"/>
              <a:gd name="T26" fmla="*/ 75 w 98"/>
              <a:gd name="T27" fmla="*/ 132 h 160"/>
              <a:gd name="T28" fmla="*/ 77 w 98"/>
              <a:gd name="T29" fmla="*/ 127 h 160"/>
              <a:gd name="T30" fmla="*/ 98 w 98"/>
              <a:gd name="T31" fmla="*/ 157 h 160"/>
              <a:gd name="T32" fmla="*/ 93 w 98"/>
              <a:gd name="T33" fmla="*/ 157 h 160"/>
              <a:gd name="T34" fmla="*/ 5 w 98"/>
              <a:gd name="T35" fmla="*/ 157 h 160"/>
              <a:gd name="T36" fmla="*/ 3 w 98"/>
              <a:gd name="T37" fmla="*/ 160 h 160"/>
              <a:gd name="T38" fmla="*/ 0 w 98"/>
              <a:gd name="T39" fmla="*/ 34 h 160"/>
              <a:gd name="T40" fmla="*/ 29 w 98"/>
              <a:gd name="T41" fmla="*/ 31 h 160"/>
              <a:gd name="T42" fmla="*/ 27 w 98"/>
              <a:gd name="T43" fmla="*/ 26 h 160"/>
              <a:gd name="T44" fmla="*/ 27 w 98"/>
              <a:gd name="T45" fmla="*/ 21 h 160"/>
              <a:gd name="T46" fmla="*/ 29 w 98"/>
              <a:gd name="T47" fmla="*/ 3 h 160"/>
              <a:gd name="T48" fmla="*/ 66 w 98"/>
              <a:gd name="T49" fmla="*/ 0 h 160"/>
              <a:gd name="T50" fmla="*/ 69 w 98"/>
              <a:gd name="T51" fmla="*/ 21 h 160"/>
              <a:gd name="T52" fmla="*/ 81 w 98"/>
              <a:gd name="T53" fmla="*/ 23 h 160"/>
              <a:gd name="T54" fmla="*/ 69 w 98"/>
              <a:gd name="T55" fmla="*/ 26 h 160"/>
              <a:gd name="T56" fmla="*/ 95 w 98"/>
              <a:gd name="T57" fmla="*/ 31 h 160"/>
              <a:gd name="T58" fmla="*/ 34 w 98"/>
              <a:gd name="T59" fmla="*/ 5 h 160"/>
              <a:gd name="T60" fmla="*/ 41 w 98"/>
              <a:gd name="T61" fmla="*/ 31 h 160"/>
              <a:gd name="T62" fmla="*/ 40 w 98"/>
              <a:gd name="T63" fmla="*/ 23 h 160"/>
              <a:gd name="T64" fmla="*/ 56 w 98"/>
              <a:gd name="T65" fmla="*/ 21 h 160"/>
              <a:gd name="T66" fmla="*/ 57 w 98"/>
              <a:gd name="T67" fmla="*/ 26 h 160"/>
              <a:gd name="T68" fmla="*/ 64 w 98"/>
              <a:gd name="T69" fmla="*/ 31 h 160"/>
              <a:gd name="T70" fmla="*/ 34 w 98"/>
              <a:gd name="T71" fmla="*/ 5 h 160"/>
              <a:gd name="T72" fmla="*/ 15 w 98"/>
              <a:gd name="T73" fmla="*/ 83 h 160"/>
              <a:gd name="T74" fmla="*/ 83 w 98"/>
              <a:gd name="T75" fmla="*/ 46 h 160"/>
              <a:gd name="T76" fmla="*/ 52 w 98"/>
              <a:gd name="T77" fmla="*/ 41 h 160"/>
              <a:gd name="T78" fmla="*/ 46 w 98"/>
              <a:gd name="T79" fmla="*/ 26 h 160"/>
              <a:gd name="T80" fmla="*/ 52 w 98"/>
              <a:gd name="T81" fmla="*/ 41 h 160"/>
              <a:gd name="T82" fmla="*/ 57 w 98"/>
              <a:gd name="T83" fmla="*/ 36 h 160"/>
              <a:gd name="T84" fmla="*/ 85 w 98"/>
              <a:gd name="T85" fmla="*/ 41 h 160"/>
              <a:gd name="T86" fmla="*/ 88 w 98"/>
              <a:gd name="T87" fmla="*/ 85 h 160"/>
              <a:gd name="T88" fmla="*/ 13 w 98"/>
              <a:gd name="T89" fmla="*/ 88 h 160"/>
              <a:gd name="T90" fmla="*/ 10 w 98"/>
              <a:gd name="T91" fmla="*/ 44 h 160"/>
              <a:gd name="T92" fmla="*/ 41 w 98"/>
              <a:gd name="T93" fmla="*/ 41 h 160"/>
              <a:gd name="T94" fmla="*/ 5 w 98"/>
              <a:gd name="T95" fmla="*/ 36 h 160"/>
              <a:gd name="T96" fmla="*/ 13 w 98"/>
              <a:gd name="T97" fmla="*/ 93 h 160"/>
              <a:gd name="T98" fmla="*/ 13 w 98"/>
              <a:gd name="T99" fmla="*/ 98 h 160"/>
              <a:gd name="T100" fmla="*/ 5 w 98"/>
              <a:gd name="T101" fmla="*/ 151 h 160"/>
              <a:gd name="T102" fmla="*/ 93 w 98"/>
              <a:gd name="T103" fmla="*/ 98 h 160"/>
              <a:gd name="T104" fmla="*/ 83 w 98"/>
              <a:gd name="T105" fmla="*/ 95 h 160"/>
              <a:gd name="T106" fmla="*/ 93 w 98"/>
              <a:gd name="T107" fmla="*/ 93 h 160"/>
              <a:gd name="T108" fmla="*/ 75 w 98"/>
              <a:gd name="T109" fmla="*/ 52 h 160"/>
              <a:gd name="T110" fmla="*/ 21 w 98"/>
              <a:gd name="T111" fmla="*/ 54 h 160"/>
              <a:gd name="T112" fmla="*/ 23 w 98"/>
              <a:gd name="T113" fmla="*/ 77 h 160"/>
              <a:gd name="T114" fmla="*/ 26 w 98"/>
              <a:gd name="T115" fmla="*/ 57 h 160"/>
              <a:gd name="T116" fmla="*/ 72 w 98"/>
              <a:gd name="T117" fmla="*/ 75 h 160"/>
              <a:gd name="T118" fmla="*/ 77 w 98"/>
              <a:gd name="T119" fmla="*/ 75 h 160"/>
              <a:gd name="T120" fmla="*/ 75 w 98"/>
              <a:gd name="T121" fmla="*/ 52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98" h="160">
                <a:moveTo>
                  <a:pt x="77" y="95"/>
                </a:moveTo>
                <a:cubicBezTo>
                  <a:pt x="77" y="97"/>
                  <a:pt x="76" y="98"/>
                  <a:pt x="75" y="98"/>
                </a:cubicBezTo>
                <a:cubicBezTo>
                  <a:pt x="23" y="98"/>
                  <a:pt x="23" y="98"/>
                  <a:pt x="23" y="98"/>
                </a:cubicBezTo>
                <a:cubicBezTo>
                  <a:pt x="22" y="98"/>
                  <a:pt x="21" y="97"/>
                  <a:pt x="21" y="95"/>
                </a:cubicBezTo>
                <a:cubicBezTo>
                  <a:pt x="21" y="94"/>
                  <a:pt x="22" y="93"/>
                  <a:pt x="23" y="93"/>
                </a:cubicBezTo>
                <a:cubicBezTo>
                  <a:pt x="75" y="93"/>
                  <a:pt x="75" y="93"/>
                  <a:pt x="75" y="93"/>
                </a:cubicBezTo>
                <a:cubicBezTo>
                  <a:pt x="76" y="93"/>
                  <a:pt x="77" y="94"/>
                  <a:pt x="77" y="95"/>
                </a:cubicBezTo>
                <a:close/>
                <a:moveTo>
                  <a:pt x="77" y="127"/>
                </a:moveTo>
                <a:cubicBezTo>
                  <a:pt x="68" y="119"/>
                  <a:pt x="68" y="119"/>
                  <a:pt x="68" y="119"/>
                </a:cubicBezTo>
                <a:cubicBezTo>
                  <a:pt x="67" y="118"/>
                  <a:pt x="65" y="118"/>
                  <a:pt x="64" y="119"/>
                </a:cubicBezTo>
                <a:cubicBezTo>
                  <a:pt x="58" y="125"/>
                  <a:pt x="58" y="125"/>
                  <a:pt x="58" y="125"/>
                </a:cubicBezTo>
                <a:cubicBezTo>
                  <a:pt x="51" y="119"/>
                  <a:pt x="51" y="119"/>
                  <a:pt x="51" y="119"/>
                </a:cubicBezTo>
                <a:cubicBezTo>
                  <a:pt x="50" y="118"/>
                  <a:pt x="48" y="118"/>
                  <a:pt x="47" y="119"/>
                </a:cubicBezTo>
                <a:cubicBezTo>
                  <a:pt x="40" y="125"/>
                  <a:pt x="40" y="125"/>
                  <a:pt x="40" y="125"/>
                </a:cubicBezTo>
                <a:cubicBezTo>
                  <a:pt x="34" y="119"/>
                  <a:pt x="34" y="119"/>
                  <a:pt x="34" y="119"/>
                </a:cubicBezTo>
                <a:cubicBezTo>
                  <a:pt x="33" y="118"/>
                  <a:pt x="31" y="118"/>
                  <a:pt x="30" y="119"/>
                </a:cubicBezTo>
                <a:cubicBezTo>
                  <a:pt x="21" y="127"/>
                  <a:pt x="21" y="127"/>
                  <a:pt x="21" y="127"/>
                </a:cubicBezTo>
                <a:cubicBezTo>
                  <a:pt x="20" y="128"/>
                  <a:pt x="20" y="130"/>
                  <a:pt x="21" y="131"/>
                </a:cubicBezTo>
                <a:cubicBezTo>
                  <a:pt x="22" y="132"/>
                  <a:pt x="24" y="132"/>
                  <a:pt x="25" y="131"/>
                </a:cubicBezTo>
                <a:cubicBezTo>
                  <a:pt x="32" y="124"/>
                  <a:pt x="32" y="124"/>
                  <a:pt x="32" y="124"/>
                </a:cubicBezTo>
                <a:cubicBezTo>
                  <a:pt x="39" y="131"/>
                  <a:pt x="39" y="131"/>
                  <a:pt x="39" y="131"/>
                </a:cubicBezTo>
                <a:cubicBezTo>
                  <a:pt x="40" y="132"/>
                  <a:pt x="41" y="132"/>
                  <a:pt x="42" y="131"/>
                </a:cubicBezTo>
                <a:cubicBezTo>
                  <a:pt x="49" y="124"/>
                  <a:pt x="49" y="124"/>
                  <a:pt x="49" y="124"/>
                </a:cubicBezTo>
                <a:cubicBezTo>
                  <a:pt x="56" y="131"/>
                  <a:pt x="56" y="131"/>
                  <a:pt x="56" y="131"/>
                </a:cubicBezTo>
                <a:cubicBezTo>
                  <a:pt x="57" y="132"/>
                  <a:pt x="58" y="132"/>
                  <a:pt x="59" y="131"/>
                </a:cubicBezTo>
                <a:cubicBezTo>
                  <a:pt x="66" y="124"/>
                  <a:pt x="66" y="124"/>
                  <a:pt x="66" y="124"/>
                </a:cubicBezTo>
                <a:cubicBezTo>
                  <a:pt x="73" y="131"/>
                  <a:pt x="73" y="131"/>
                  <a:pt x="73" y="131"/>
                </a:cubicBezTo>
                <a:cubicBezTo>
                  <a:pt x="74" y="131"/>
                  <a:pt x="74" y="132"/>
                  <a:pt x="75" y="132"/>
                </a:cubicBezTo>
                <a:cubicBezTo>
                  <a:pt x="76" y="132"/>
                  <a:pt x="76" y="131"/>
                  <a:pt x="77" y="131"/>
                </a:cubicBezTo>
                <a:cubicBezTo>
                  <a:pt x="78" y="130"/>
                  <a:pt x="78" y="128"/>
                  <a:pt x="77" y="127"/>
                </a:cubicBezTo>
                <a:close/>
                <a:moveTo>
                  <a:pt x="98" y="34"/>
                </a:moveTo>
                <a:cubicBezTo>
                  <a:pt x="98" y="157"/>
                  <a:pt x="98" y="157"/>
                  <a:pt x="98" y="157"/>
                </a:cubicBezTo>
                <a:cubicBezTo>
                  <a:pt x="98" y="159"/>
                  <a:pt x="97" y="160"/>
                  <a:pt x="95" y="160"/>
                </a:cubicBezTo>
                <a:cubicBezTo>
                  <a:pt x="94" y="160"/>
                  <a:pt x="93" y="159"/>
                  <a:pt x="93" y="157"/>
                </a:cubicBezTo>
                <a:cubicBezTo>
                  <a:pt x="93" y="157"/>
                  <a:pt x="93" y="157"/>
                  <a:pt x="93" y="157"/>
                </a:cubicBezTo>
                <a:cubicBezTo>
                  <a:pt x="5" y="157"/>
                  <a:pt x="5" y="157"/>
                  <a:pt x="5" y="157"/>
                </a:cubicBezTo>
                <a:cubicBezTo>
                  <a:pt x="5" y="157"/>
                  <a:pt x="5" y="157"/>
                  <a:pt x="5" y="157"/>
                </a:cubicBezTo>
                <a:cubicBezTo>
                  <a:pt x="5" y="159"/>
                  <a:pt x="4" y="160"/>
                  <a:pt x="3" y="160"/>
                </a:cubicBezTo>
                <a:cubicBezTo>
                  <a:pt x="1" y="160"/>
                  <a:pt x="0" y="159"/>
                  <a:pt x="0" y="157"/>
                </a:cubicBezTo>
                <a:cubicBezTo>
                  <a:pt x="0" y="34"/>
                  <a:pt x="0" y="34"/>
                  <a:pt x="0" y="34"/>
                </a:cubicBezTo>
                <a:cubicBezTo>
                  <a:pt x="0" y="32"/>
                  <a:pt x="1" y="31"/>
                  <a:pt x="3" y="31"/>
                </a:cubicBezTo>
                <a:cubicBezTo>
                  <a:pt x="29" y="31"/>
                  <a:pt x="29" y="31"/>
                  <a:pt x="29" y="31"/>
                </a:cubicBezTo>
                <a:cubicBezTo>
                  <a:pt x="29" y="26"/>
                  <a:pt x="29" y="26"/>
                  <a:pt x="29" y="26"/>
                </a:cubicBezTo>
                <a:cubicBezTo>
                  <a:pt x="27" y="26"/>
                  <a:pt x="27" y="26"/>
                  <a:pt x="27" y="26"/>
                </a:cubicBezTo>
                <a:cubicBezTo>
                  <a:pt x="25" y="26"/>
                  <a:pt x="24" y="25"/>
                  <a:pt x="24" y="23"/>
                </a:cubicBezTo>
                <a:cubicBezTo>
                  <a:pt x="24" y="22"/>
                  <a:pt x="25" y="21"/>
                  <a:pt x="27" y="21"/>
                </a:cubicBezTo>
                <a:cubicBezTo>
                  <a:pt x="29" y="21"/>
                  <a:pt x="29" y="21"/>
                  <a:pt x="29" y="21"/>
                </a:cubicBezTo>
                <a:cubicBezTo>
                  <a:pt x="29" y="3"/>
                  <a:pt x="29" y="3"/>
                  <a:pt x="29" y="3"/>
                </a:cubicBezTo>
                <a:cubicBezTo>
                  <a:pt x="29" y="1"/>
                  <a:pt x="30" y="0"/>
                  <a:pt x="32" y="0"/>
                </a:cubicBezTo>
                <a:cubicBezTo>
                  <a:pt x="66" y="0"/>
                  <a:pt x="66" y="0"/>
                  <a:pt x="66" y="0"/>
                </a:cubicBezTo>
                <a:cubicBezTo>
                  <a:pt x="68" y="0"/>
                  <a:pt x="69" y="1"/>
                  <a:pt x="69" y="3"/>
                </a:cubicBezTo>
                <a:cubicBezTo>
                  <a:pt x="69" y="21"/>
                  <a:pt x="69" y="21"/>
                  <a:pt x="69" y="21"/>
                </a:cubicBezTo>
                <a:cubicBezTo>
                  <a:pt x="78" y="21"/>
                  <a:pt x="78" y="21"/>
                  <a:pt x="78" y="21"/>
                </a:cubicBezTo>
                <a:cubicBezTo>
                  <a:pt x="80" y="21"/>
                  <a:pt x="81" y="22"/>
                  <a:pt x="81" y="23"/>
                </a:cubicBezTo>
                <a:cubicBezTo>
                  <a:pt x="81" y="25"/>
                  <a:pt x="80" y="26"/>
                  <a:pt x="78" y="26"/>
                </a:cubicBezTo>
                <a:cubicBezTo>
                  <a:pt x="69" y="26"/>
                  <a:pt x="69" y="26"/>
                  <a:pt x="69" y="26"/>
                </a:cubicBezTo>
                <a:cubicBezTo>
                  <a:pt x="69" y="31"/>
                  <a:pt x="69" y="31"/>
                  <a:pt x="69" y="31"/>
                </a:cubicBezTo>
                <a:cubicBezTo>
                  <a:pt x="95" y="31"/>
                  <a:pt x="95" y="31"/>
                  <a:pt x="95" y="31"/>
                </a:cubicBezTo>
                <a:cubicBezTo>
                  <a:pt x="97" y="31"/>
                  <a:pt x="98" y="32"/>
                  <a:pt x="98" y="34"/>
                </a:cubicBezTo>
                <a:close/>
                <a:moveTo>
                  <a:pt x="34" y="5"/>
                </a:moveTo>
                <a:cubicBezTo>
                  <a:pt x="34" y="31"/>
                  <a:pt x="34" y="31"/>
                  <a:pt x="34" y="31"/>
                </a:cubicBezTo>
                <a:cubicBezTo>
                  <a:pt x="41" y="31"/>
                  <a:pt x="41" y="31"/>
                  <a:pt x="41" y="31"/>
                </a:cubicBezTo>
                <a:cubicBezTo>
                  <a:pt x="41" y="26"/>
                  <a:pt x="41" y="26"/>
                  <a:pt x="41" y="26"/>
                </a:cubicBezTo>
                <a:cubicBezTo>
                  <a:pt x="40" y="25"/>
                  <a:pt x="40" y="24"/>
                  <a:pt x="40" y="23"/>
                </a:cubicBezTo>
                <a:cubicBezTo>
                  <a:pt x="40" y="22"/>
                  <a:pt x="41" y="21"/>
                  <a:pt x="42" y="21"/>
                </a:cubicBezTo>
                <a:cubicBezTo>
                  <a:pt x="56" y="21"/>
                  <a:pt x="56" y="21"/>
                  <a:pt x="56" y="21"/>
                </a:cubicBezTo>
                <a:cubicBezTo>
                  <a:pt x="57" y="21"/>
                  <a:pt x="58" y="22"/>
                  <a:pt x="58" y="23"/>
                </a:cubicBezTo>
                <a:cubicBezTo>
                  <a:pt x="58" y="24"/>
                  <a:pt x="58" y="25"/>
                  <a:pt x="57" y="26"/>
                </a:cubicBezTo>
                <a:cubicBezTo>
                  <a:pt x="57" y="31"/>
                  <a:pt x="57" y="31"/>
                  <a:pt x="57" y="31"/>
                </a:cubicBezTo>
                <a:cubicBezTo>
                  <a:pt x="64" y="31"/>
                  <a:pt x="64" y="31"/>
                  <a:pt x="64" y="31"/>
                </a:cubicBezTo>
                <a:cubicBezTo>
                  <a:pt x="64" y="5"/>
                  <a:pt x="64" y="5"/>
                  <a:pt x="64" y="5"/>
                </a:cubicBezTo>
                <a:cubicBezTo>
                  <a:pt x="34" y="5"/>
                  <a:pt x="34" y="5"/>
                  <a:pt x="34" y="5"/>
                </a:cubicBezTo>
                <a:close/>
                <a:moveTo>
                  <a:pt x="15" y="46"/>
                </a:moveTo>
                <a:cubicBezTo>
                  <a:pt x="15" y="83"/>
                  <a:pt x="15" y="83"/>
                  <a:pt x="15" y="83"/>
                </a:cubicBezTo>
                <a:cubicBezTo>
                  <a:pt x="83" y="83"/>
                  <a:pt x="83" y="83"/>
                  <a:pt x="83" y="83"/>
                </a:cubicBezTo>
                <a:cubicBezTo>
                  <a:pt x="83" y="46"/>
                  <a:pt x="83" y="46"/>
                  <a:pt x="83" y="46"/>
                </a:cubicBezTo>
                <a:lnTo>
                  <a:pt x="15" y="46"/>
                </a:lnTo>
                <a:close/>
                <a:moveTo>
                  <a:pt x="52" y="41"/>
                </a:moveTo>
                <a:cubicBezTo>
                  <a:pt x="52" y="26"/>
                  <a:pt x="52" y="26"/>
                  <a:pt x="52" y="26"/>
                </a:cubicBezTo>
                <a:cubicBezTo>
                  <a:pt x="46" y="26"/>
                  <a:pt x="46" y="26"/>
                  <a:pt x="46" y="26"/>
                </a:cubicBezTo>
                <a:cubicBezTo>
                  <a:pt x="46" y="41"/>
                  <a:pt x="46" y="41"/>
                  <a:pt x="46" y="41"/>
                </a:cubicBezTo>
                <a:lnTo>
                  <a:pt x="52" y="41"/>
                </a:lnTo>
                <a:close/>
                <a:moveTo>
                  <a:pt x="93" y="36"/>
                </a:moveTo>
                <a:cubicBezTo>
                  <a:pt x="57" y="36"/>
                  <a:pt x="57" y="36"/>
                  <a:pt x="57" y="36"/>
                </a:cubicBezTo>
                <a:cubicBezTo>
                  <a:pt x="57" y="41"/>
                  <a:pt x="57" y="41"/>
                  <a:pt x="57" y="41"/>
                </a:cubicBezTo>
                <a:cubicBezTo>
                  <a:pt x="85" y="41"/>
                  <a:pt x="85" y="41"/>
                  <a:pt x="85" y="41"/>
                </a:cubicBezTo>
                <a:cubicBezTo>
                  <a:pt x="87" y="41"/>
                  <a:pt x="88" y="42"/>
                  <a:pt x="88" y="44"/>
                </a:cubicBezTo>
                <a:cubicBezTo>
                  <a:pt x="88" y="85"/>
                  <a:pt x="88" y="85"/>
                  <a:pt x="88" y="85"/>
                </a:cubicBezTo>
                <a:cubicBezTo>
                  <a:pt x="88" y="87"/>
                  <a:pt x="87" y="88"/>
                  <a:pt x="85" y="88"/>
                </a:cubicBezTo>
                <a:cubicBezTo>
                  <a:pt x="13" y="88"/>
                  <a:pt x="13" y="88"/>
                  <a:pt x="13" y="88"/>
                </a:cubicBezTo>
                <a:cubicBezTo>
                  <a:pt x="11" y="88"/>
                  <a:pt x="10" y="87"/>
                  <a:pt x="10" y="85"/>
                </a:cubicBezTo>
                <a:cubicBezTo>
                  <a:pt x="10" y="44"/>
                  <a:pt x="10" y="44"/>
                  <a:pt x="10" y="44"/>
                </a:cubicBezTo>
                <a:cubicBezTo>
                  <a:pt x="10" y="42"/>
                  <a:pt x="11" y="41"/>
                  <a:pt x="13" y="41"/>
                </a:cubicBezTo>
                <a:cubicBezTo>
                  <a:pt x="41" y="41"/>
                  <a:pt x="41" y="41"/>
                  <a:pt x="41" y="41"/>
                </a:cubicBezTo>
                <a:cubicBezTo>
                  <a:pt x="41" y="36"/>
                  <a:pt x="41" y="36"/>
                  <a:pt x="41" y="36"/>
                </a:cubicBezTo>
                <a:cubicBezTo>
                  <a:pt x="5" y="36"/>
                  <a:pt x="5" y="36"/>
                  <a:pt x="5" y="36"/>
                </a:cubicBezTo>
                <a:cubicBezTo>
                  <a:pt x="5" y="93"/>
                  <a:pt x="5" y="93"/>
                  <a:pt x="5" y="93"/>
                </a:cubicBezTo>
                <a:cubicBezTo>
                  <a:pt x="13" y="93"/>
                  <a:pt x="13" y="93"/>
                  <a:pt x="13" y="93"/>
                </a:cubicBezTo>
                <a:cubicBezTo>
                  <a:pt x="14" y="93"/>
                  <a:pt x="15" y="94"/>
                  <a:pt x="15" y="95"/>
                </a:cubicBezTo>
                <a:cubicBezTo>
                  <a:pt x="15" y="97"/>
                  <a:pt x="14" y="98"/>
                  <a:pt x="13" y="98"/>
                </a:cubicBezTo>
                <a:cubicBezTo>
                  <a:pt x="5" y="98"/>
                  <a:pt x="5" y="98"/>
                  <a:pt x="5" y="98"/>
                </a:cubicBezTo>
                <a:cubicBezTo>
                  <a:pt x="5" y="151"/>
                  <a:pt x="5" y="151"/>
                  <a:pt x="5" y="151"/>
                </a:cubicBezTo>
                <a:cubicBezTo>
                  <a:pt x="93" y="151"/>
                  <a:pt x="93" y="151"/>
                  <a:pt x="93" y="151"/>
                </a:cubicBezTo>
                <a:cubicBezTo>
                  <a:pt x="93" y="98"/>
                  <a:pt x="93" y="98"/>
                  <a:pt x="93" y="98"/>
                </a:cubicBezTo>
                <a:cubicBezTo>
                  <a:pt x="85" y="98"/>
                  <a:pt x="85" y="98"/>
                  <a:pt x="85" y="98"/>
                </a:cubicBezTo>
                <a:cubicBezTo>
                  <a:pt x="84" y="98"/>
                  <a:pt x="83" y="97"/>
                  <a:pt x="83" y="95"/>
                </a:cubicBezTo>
                <a:cubicBezTo>
                  <a:pt x="83" y="94"/>
                  <a:pt x="84" y="93"/>
                  <a:pt x="85" y="93"/>
                </a:cubicBezTo>
                <a:cubicBezTo>
                  <a:pt x="93" y="93"/>
                  <a:pt x="93" y="93"/>
                  <a:pt x="93" y="93"/>
                </a:cubicBezTo>
                <a:lnTo>
                  <a:pt x="93" y="36"/>
                </a:lnTo>
                <a:close/>
                <a:moveTo>
                  <a:pt x="75" y="52"/>
                </a:moveTo>
                <a:cubicBezTo>
                  <a:pt x="23" y="52"/>
                  <a:pt x="23" y="52"/>
                  <a:pt x="23" y="52"/>
                </a:cubicBezTo>
                <a:cubicBezTo>
                  <a:pt x="22" y="52"/>
                  <a:pt x="21" y="53"/>
                  <a:pt x="21" y="54"/>
                </a:cubicBezTo>
                <a:cubicBezTo>
                  <a:pt x="21" y="75"/>
                  <a:pt x="21" y="75"/>
                  <a:pt x="21" y="75"/>
                </a:cubicBezTo>
                <a:cubicBezTo>
                  <a:pt x="21" y="76"/>
                  <a:pt x="22" y="77"/>
                  <a:pt x="23" y="77"/>
                </a:cubicBezTo>
                <a:cubicBezTo>
                  <a:pt x="25" y="77"/>
                  <a:pt x="26" y="76"/>
                  <a:pt x="26" y="75"/>
                </a:cubicBezTo>
                <a:cubicBezTo>
                  <a:pt x="26" y="57"/>
                  <a:pt x="26" y="57"/>
                  <a:pt x="26" y="57"/>
                </a:cubicBezTo>
                <a:cubicBezTo>
                  <a:pt x="72" y="57"/>
                  <a:pt x="72" y="57"/>
                  <a:pt x="72" y="57"/>
                </a:cubicBezTo>
                <a:cubicBezTo>
                  <a:pt x="72" y="75"/>
                  <a:pt x="72" y="75"/>
                  <a:pt x="72" y="75"/>
                </a:cubicBezTo>
                <a:cubicBezTo>
                  <a:pt x="72" y="76"/>
                  <a:pt x="73" y="77"/>
                  <a:pt x="75" y="77"/>
                </a:cubicBezTo>
                <a:cubicBezTo>
                  <a:pt x="76" y="77"/>
                  <a:pt x="77" y="76"/>
                  <a:pt x="77" y="75"/>
                </a:cubicBezTo>
                <a:cubicBezTo>
                  <a:pt x="77" y="54"/>
                  <a:pt x="77" y="54"/>
                  <a:pt x="77" y="54"/>
                </a:cubicBezTo>
                <a:cubicBezTo>
                  <a:pt x="77" y="53"/>
                  <a:pt x="76" y="52"/>
                  <a:pt x="75" y="5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04" name="Freeform 503">
            <a:extLst>
              <a:ext uri="{FF2B5EF4-FFF2-40B4-BE49-F238E27FC236}">
                <a16:creationId xmlns:a16="http://schemas.microsoft.com/office/drawing/2014/main" xmlns="" id="{A08BA2D6-B658-446F-B043-1FEADD33A46F}"/>
              </a:ext>
            </a:extLst>
          </p:cNvPr>
          <p:cNvSpPr>
            <a:spLocks noEditPoints="1"/>
          </p:cNvSpPr>
          <p:nvPr/>
        </p:nvSpPr>
        <p:spPr bwMode="auto">
          <a:xfrm>
            <a:off x="5346700" y="4700588"/>
            <a:ext cx="546100" cy="550863"/>
          </a:xfrm>
          <a:custGeom>
            <a:avLst/>
            <a:gdLst>
              <a:gd name="T0" fmla="*/ 21 w 160"/>
              <a:gd name="T1" fmla="*/ 54 h 160"/>
              <a:gd name="T2" fmla="*/ 21 w 160"/>
              <a:gd name="T3" fmla="*/ 86 h 160"/>
              <a:gd name="T4" fmla="*/ 137 w 160"/>
              <a:gd name="T5" fmla="*/ 108 h 160"/>
              <a:gd name="T6" fmla="*/ 137 w 160"/>
              <a:gd name="T7" fmla="*/ 52 h 160"/>
              <a:gd name="T8" fmla="*/ 26 w 160"/>
              <a:gd name="T9" fmla="*/ 88 h 160"/>
              <a:gd name="T10" fmla="*/ 41 w 160"/>
              <a:gd name="T11" fmla="*/ 103 h 160"/>
              <a:gd name="T12" fmla="*/ 41 w 160"/>
              <a:gd name="T13" fmla="*/ 88 h 160"/>
              <a:gd name="T14" fmla="*/ 46 w 160"/>
              <a:gd name="T15" fmla="*/ 103 h 160"/>
              <a:gd name="T16" fmla="*/ 52 w 160"/>
              <a:gd name="T17" fmla="*/ 103 h 160"/>
              <a:gd name="T18" fmla="*/ 57 w 160"/>
              <a:gd name="T19" fmla="*/ 88 h 160"/>
              <a:gd name="T20" fmla="*/ 93 w 160"/>
              <a:gd name="T21" fmla="*/ 103 h 160"/>
              <a:gd name="T22" fmla="*/ 93 w 160"/>
              <a:gd name="T23" fmla="*/ 88 h 160"/>
              <a:gd name="T24" fmla="*/ 98 w 160"/>
              <a:gd name="T25" fmla="*/ 103 h 160"/>
              <a:gd name="T26" fmla="*/ 103 w 160"/>
              <a:gd name="T27" fmla="*/ 103 h 160"/>
              <a:gd name="T28" fmla="*/ 108 w 160"/>
              <a:gd name="T29" fmla="*/ 88 h 160"/>
              <a:gd name="T30" fmla="*/ 134 w 160"/>
              <a:gd name="T31" fmla="*/ 83 h 160"/>
              <a:gd name="T32" fmla="*/ 134 w 160"/>
              <a:gd name="T33" fmla="*/ 57 h 160"/>
              <a:gd name="T34" fmla="*/ 3 w 160"/>
              <a:gd name="T35" fmla="*/ 0 h 160"/>
              <a:gd name="T36" fmla="*/ 3 w 160"/>
              <a:gd name="T37" fmla="*/ 46 h 160"/>
              <a:gd name="T38" fmla="*/ 13 w 160"/>
              <a:gd name="T39" fmla="*/ 160 h 160"/>
              <a:gd name="T40" fmla="*/ 150 w 160"/>
              <a:gd name="T41" fmla="*/ 46 h 160"/>
              <a:gd name="T42" fmla="*/ 160 w 160"/>
              <a:gd name="T43" fmla="*/ 3 h 160"/>
              <a:gd name="T44" fmla="*/ 15 w 160"/>
              <a:gd name="T45" fmla="*/ 155 h 160"/>
              <a:gd name="T46" fmla="*/ 145 w 160"/>
              <a:gd name="T47" fmla="*/ 155 h 160"/>
              <a:gd name="T48" fmla="*/ 5 w 160"/>
              <a:gd name="T49" fmla="*/ 5 h 160"/>
              <a:gd name="T50" fmla="*/ 150 w 160"/>
              <a:gd name="T51" fmla="*/ 13 h 160"/>
              <a:gd name="T52" fmla="*/ 34 w 160"/>
              <a:gd name="T53" fmla="*/ 36 h 160"/>
              <a:gd name="T54" fmla="*/ 145 w 160"/>
              <a:gd name="T55" fmla="*/ 31 h 160"/>
              <a:gd name="T56" fmla="*/ 15 w 160"/>
              <a:gd name="T57" fmla="*/ 31 h 160"/>
              <a:gd name="T58" fmla="*/ 23 w 160"/>
              <a:gd name="T59" fmla="*/ 36 h 160"/>
              <a:gd name="T60" fmla="*/ 10 w 160"/>
              <a:gd name="T61" fmla="*/ 13 h 160"/>
              <a:gd name="T62" fmla="*/ 150 w 160"/>
              <a:gd name="T63" fmla="*/ 13 h 160"/>
              <a:gd name="T64" fmla="*/ 21 w 160"/>
              <a:gd name="T65" fmla="*/ 116 h 160"/>
              <a:gd name="T66" fmla="*/ 137 w 160"/>
              <a:gd name="T67" fmla="*/ 150 h 160"/>
              <a:gd name="T68" fmla="*/ 137 w 160"/>
              <a:gd name="T69" fmla="*/ 114 h 160"/>
              <a:gd name="T70" fmla="*/ 26 w 160"/>
              <a:gd name="T71" fmla="*/ 119 h 160"/>
              <a:gd name="T72" fmla="*/ 52 w 160"/>
              <a:gd name="T73" fmla="*/ 145 h 160"/>
              <a:gd name="T74" fmla="*/ 52 w 160"/>
              <a:gd name="T75" fmla="*/ 119 h 160"/>
              <a:gd name="T76" fmla="*/ 98 w 160"/>
              <a:gd name="T77" fmla="*/ 145 h 160"/>
              <a:gd name="T78" fmla="*/ 93 w 160"/>
              <a:gd name="T79" fmla="*/ 137 h 160"/>
              <a:gd name="T80" fmla="*/ 57 w 160"/>
              <a:gd name="T81" fmla="*/ 119 h 160"/>
              <a:gd name="T82" fmla="*/ 95 w 160"/>
              <a:gd name="T83" fmla="*/ 129 h 160"/>
              <a:gd name="T84" fmla="*/ 114 w 160"/>
              <a:gd name="T85" fmla="*/ 119 h 160"/>
              <a:gd name="T86" fmla="*/ 119 w 160"/>
              <a:gd name="T87" fmla="*/ 145 h 160"/>
              <a:gd name="T88" fmla="*/ 124 w 160"/>
              <a:gd name="T89" fmla="*/ 145 h 160"/>
              <a:gd name="T90" fmla="*/ 129 w 160"/>
              <a:gd name="T91" fmla="*/ 119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160" h="160">
                <a:moveTo>
                  <a:pt x="137" y="52"/>
                </a:moveTo>
                <a:cubicBezTo>
                  <a:pt x="23" y="52"/>
                  <a:pt x="23" y="52"/>
                  <a:pt x="23" y="52"/>
                </a:cubicBezTo>
                <a:cubicBezTo>
                  <a:pt x="22" y="52"/>
                  <a:pt x="21" y="53"/>
                  <a:pt x="21" y="54"/>
                </a:cubicBezTo>
                <a:cubicBezTo>
                  <a:pt x="21" y="85"/>
                  <a:pt x="21" y="85"/>
                  <a:pt x="21" y="85"/>
                </a:cubicBezTo>
                <a:cubicBezTo>
                  <a:pt x="21" y="85"/>
                  <a:pt x="21" y="85"/>
                  <a:pt x="21" y="85"/>
                </a:cubicBezTo>
                <a:cubicBezTo>
                  <a:pt x="21" y="85"/>
                  <a:pt x="21" y="85"/>
                  <a:pt x="21" y="86"/>
                </a:cubicBezTo>
                <a:cubicBezTo>
                  <a:pt x="21" y="106"/>
                  <a:pt x="21" y="106"/>
                  <a:pt x="21" y="106"/>
                </a:cubicBezTo>
                <a:cubicBezTo>
                  <a:pt x="21" y="107"/>
                  <a:pt x="22" y="108"/>
                  <a:pt x="23" y="108"/>
                </a:cubicBezTo>
                <a:cubicBezTo>
                  <a:pt x="137" y="108"/>
                  <a:pt x="137" y="108"/>
                  <a:pt x="137" y="108"/>
                </a:cubicBezTo>
                <a:cubicBezTo>
                  <a:pt x="138" y="108"/>
                  <a:pt x="139" y="107"/>
                  <a:pt x="139" y="106"/>
                </a:cubicBezTo>
                <a:cubicBezTo>
                  <a:pt x="139" y="54"/>
                  <a:pt x="139" y="54"/>
                  <a:pt x="139" y="54"/>
                </a:cubicBezTo>
                <a:cubicBezTo>
                  <a:pt x="139" y="53"/>
                  <a:pt x="138" y="52"/>
                  <a:pt x="137" y="52"/>
                </a:cubicBezTo>
                <a:close/>
                <a:moveTo>
                  <a:pt x="31" y="103"/>
                </a:moveTo>
                <a:cubicBezTo>
                  <a:pt x="26" y="103"/>
                  <a:pt x="26" y="103"/>
                  <a:pt x="26" y="103"/>
                </a:cubicBezTo>
                <a:cubicBezTo>
                  <a:pt x="26" y="88"/>
                  <a:pt x="26" y="88"/>
                  <a:pt x="26" y="88"/>
                </a:cubicBezTo>
                <a:cubicBezTo>
                  <a:pt x="31" y="88"/>
                  <a:pt x="31" y="88"/>
                  <a:pt x="31" y="88"/>
                </a:cubicBezTo>
                <a:cubicBezTo>
                  <a:pt x="31" y="103"/>
                  <a:pt x="31" y="103"/>
                  <a:pt x="31" y="103"/>
                </a:cubicBezTo>
                <a:close/>
                <a:moveTo>
                  <a:pt x="41" y="103"/>
                </a:moveTo>
                <a:cubicBezTo>
                  <a:pt x="36" y="103"/>
                  <a:pt x="36" y="103"/>
                  <a:pt x="36" y="103"/>
                </a:cubicBezTo>
                <a:cubicBezTo>
                  <a:pt x="36" y="88"/>
                  <a:pt x="36" y="88"/>
                  <a:pt x="36" y="88"/>
                </a:cubicBezTo>
                <a:cubicBezTo>
                  <a:pt x="41" y="88"/>
                  <a:pt x="41" y="88"/>
                  <a:pt x="41" y="88"/>
                </a:cubicBezTo>
                <a:lnTo>
                  <a:pt x="41" y="103"/>
                </a:lnTo>
                <a:close/>
                <a:moveTo>
                  <a:pt x="52" y="103"/>
                </a:moveTo>
                <a:cubicBezTo>
                  <a:pt x="46" y="103"/>
                  <a:pt x="46" y="103"/>
                  <a:pt x="46" y="103"/>
                </a:cubicBezTo>
                <a:cubicBezTo>
                  <a:pt x="46" y="88"/>
                  <a:pt x="46" y="88"/>
                  <a:pt x="46" y="88"/>
                </a:cubicBezTo>
                <a:cubicBezTo>
                  <a:pt x="52" y="88"/>
                  <a:pt x="52" y="88"/>
                  <a:pt x="52" y="88"/>
                </a:cubicBezTo>
                <a:lnTo>
                  <a:pt x="52" y="103"/>
                </a:lnTo>
                <a:close/>
                <a:moveTo>
                  <a:pt x="77" y="103"/>
                </a:moveTo>
                <a:cubicBezTo>
                  <a:pt x="57" y="103"/>
                  <a:pt x="57" y="103"/>
                  <a:pt x="57" y="103"/>
                </a:cubicBezTo>
                <a:cubicBezTo>
                  <a:pt x="57" y="88"/>
                  <a:pt x="57" y="88"/>
                  <a:pt x="57" y="88"/>
                </a:cubicBezTo>
                <a:cubicBezTo>
                  <a:pt x="77" y="88"/>
                  <a:pt x="77" y="88"/>
                  <a:pt x="77" y="88"/>
                </a:cubicBezTo>
                <a:lnTo>
                  <a:pt x="77" y="103"/>
                </a:lnTo>
                <a:close/>
                <a:moveTo>
                  <a:pt x="93" y="103"/>
                </a:moveTo>
                <a:cubicBezTo>
                  <a:pt x="83" y="103"/>
                  <a:pt x="83" y="103"/>
                  <a:pt x="83" y="103"/>
                </a:cubicBezTo>
                <a:cubicBezTo>
                  <a:pt x="83" y="88"/>
                  <a:pt x="83" y="88"/>
                  <a:pt x="83" y="88"/>
                </a:cubicBezTo>
                <a:cubicBezTo>
                  <a:pt x="93" y="88"/>
                  <a:pt x="93" y="88"/>
                  <a:pt x="93" y="88"/>
                </a:cubicBezTo>
                <a:lnTo>
                  <a:pt x="93" y="103"/>
                </a:lnTo>
                <a:close/>
                <a:moveTo>
                  <a:pt x="103" y="103"/>
                </a:moveTo>
                <a:cubicBezTo>
                  <a:pt x="98" y="103"/>
                  <a:pt x="98" y="103"/>
                  <a:pt x="98" y="103"/>
                </a:cubicBezTo>
                <a:cubicBezTo>
                  <a:pt x="98" y="88"/>
                  <a:pt x="98" y="88"/>
                  <a:pt x="98" y="88"/>
                </a:cubicBezTo>
                <a:cubicBezTo>
                  <a:pt x="103" y="88"/>
                  <a:pt x="103" y="88"/>
                  <a:pt x="103" y="88"/>
                </a:cubicBezTo>
                <a:lnTo>
                  <a:pt x="103" y="103"/>
                </a:lnTo>
                <a:close/>
                <a:moveTo>
                  <a:pt x="134" y="103"/>
                </a:moveTo>
                <a:cubicBezTo>
                  <a:pt x="108" y="103"/>
                  <a:pt x="108" y="103"/>
                  <a:pt x="108" y="103"/>
                </a:cubicBezTo>
                <a:cubicBezTo>
                  <a:pt x="108" y="88"/>
                  <a:pt x="108" y="88"/>
                  <a:pt x="108" y="88"/>
                </a:cubicBezTo>
                <a:cubicBezTo>
                  <a:pt x="134" y="88"/>
                  <a:pt x="134" y="88"/>
                  <a:pt x="134" y="88"/>
                </a:cubicBezTo>
                <a:lnTo>
                  <a:pt x="134" y="103"/>
                </a:lnTo>
                <a:close/>
                <a:moveTo>
                  <a:pt x="134" y="83"/>
                </a:moveTo>
                <a:cubicBezTo>
                  <a:pt x="26" y="83"/>
                  <a:pt x="26" y="83"/>
                  <a:pt x="26" y="83"/>
                </a:cubicBezTo>
                <a:cubicBezTo>
                  <a:pt x="26" y="57"/>
                  <a:pt x="26" y="57"/>
                  <a:pt x="26" y="57"/>
                </a:cubicBezTo>
                <a:cubicBezTo>
                  <a:pt x="134" y="57"/>
                  <a:pt x="134" y="57"/>
                  <a:pt x="134" y="57"/>
                </a:cubicBezTo>
                <a:cubicBezTo>
                  <a:pt x="134" y="83"/>
                  <a:pt x="134" y="83"/>
                  <a:pt x="134" y="83"/>
                </a:cubicBezTo>
                <a:close/>
                <a:moveTo>
                  <a:pt x="157" y="0"/>
                </a:moveTo>
                <a:cubicBezTo>
                  <a:pt x="3" y="0"/>
                  <a:pt x="3" y="0"/>
                  <a:pt x="3" y="0"/>
                </a:cubicBezTo>
                <a:cubicBezTo>
                  <a:pt x="1" y="0"/>
                  <a:pt x="0" y="1"/>
                  <a:pt x="0" y="3"/>
                </a:cubicBezTo>
                <a:cubicBezTo>
                  <a:pt x="0" y="44"/>
                  <a:pt x="0" y="44"/>
                  <a:pt x="0" y="44"/>
                </a:cubicBezTo>
                <a:cubicBezTo>
                  <a:pt x="0" y="45"/>
                  <a:pt x="1" y="46"/>
                  <a:pt x="3" y="46"/>
                </a:cubicBezTo>
                <a:cubicBezTo>
                  <a:pt x="10" y="46"/>
                  <a:pt x="10" y="46"/>
                  <a:pt x="10" y="46"/>
                </a:cubicBezTo>
                <a:cubicBezTo>
                  <a:pt x="10" y="157"/>
                  <a:pt x="10" y="157"/>
                  <a:pt x="10" y="157"/>
                </a:cubicBezTo>
                <a:cubicBezTo>
                  <a:pt x="10" y="159"/>
                  <a:pt x="11" y="160"/>
                  <a:pt x="13" y="160"/>
                </a:cubicBezTo>
                <a:cubicBezTo>
                  <a:pt x="147" y="160"/>
                  <a:pt x="147" y="160"/>
                  <a:pt x="147" y="160"/>
                </a:cubicBezTo>
                <a:cubicBezTo>
                  <a:pt x="149" y="160"/>
                  <a:pt x="150" y="159"/>
                  <a:pt x="150" y="157"/>
                </a:cubicBezTo>
                <a:cubicBezTo>
                  <a:pt x="150" y="46"/>
                  <a:pt x="150" y="46"/>
                  <a:pt x="150" y="46"/>
                </a:cubicBezTo>
                <a:cubicBezTo>
                  <a:pt x="157" y="46"/>
                  <a:pt x="157" y="46"/>
                  <a:pt x="157" y="46"/>
                </a:cubicBezTo>
                <a:cubicBezTo>
                  <a:pt x="159" y="46"/>
                  <a:pt x="160" y="45"/>
                  <a:pt x="160" y="44"/>
                </a:cubicBezTo>
                <a:cubicBezTo>
                  <a:pt x="160" y="3"/>
                  <a:pt x="160" y="3"/>
                  <a:pt x="160" y="3"/>
                </a:cubicBezTo>
                <a:cubicBezTo>
                  <a:pt x="160" y="1"/>
                  <a:pt x="159" y="0"/>
                  <a:pt x="157" y="0"/>
                </a:cubicBezTo>
                <a:close/>
                <a:moveTo>
                  <a:pt x="145" y="155"/>
                </a:moveTo>
                <a:cubicBezTo>
                  <a:pt x="15" y="155"/>
                  <a:pt x="15" y="155"/>
                  <a:pt x="15" y="155"/>
                </a:cubicBezTo>
                <a:cubicBezTo>
                  <a:pt x="15" y="46"/>
                  <a:pt x="15" y="46"/>
                  <a:pt x="15" y="46"/>
                </a:cubicBezTo>
                <a:cubicBezTo>
                  <a:pt x="145" y="46"/>
                  <a:pt x="145" y="46"/>
                  <a:pt x="145" y="46"/>
                </a:cubicBezTo>
                <a:cubicBezTo>
                  <a:pt x="145" y="155"/>
                  <a:pt x="145" y="155"/>
                  <a:pt x="145" y="155"/>
                </a:cubicBezTo>
                <a:close/>
                <a:moveTo>
                  <a:pt x="155" y="41"/>
                </a:moveTo>
                <a:cubicBezTo>
                  <a:pt x="5" y="41"/>
                  <a:pt x="5" y="41"/>
                  <a:pt x="5" y="41"/>
                </a:cubicBezTo>
                <a:cubicBezTo>
                  <a:pt x="5" y="5"/>
                  <a:pt x="5" y="5"/>
                  <a:pt x="5" y="5"/>
                </a:cubicBezTo>
                <a:cubicBezTo>
                  <a:pt x="155" y="5"/>
                  <a:pt x="155" y="5"/>
                  <a:pt x="155" y="5"/>
                </a:cubicBezTo>
                <a:lnTo>
                  <a:pt x="155" y="41"/>
                </a:lnTo>
                <a:close/>
                <a:moveTo>
                  <a:pt x="150" y="13"/>
                </a:moveTo>
                <a:cubicBezTo>
                  <a:pt x="150" y="34"/>
                  <a:pt x="150" y="34"/>
                  <a:pt x="150" y="34"/>
                </a:cubicBezTo>
                <a:cubicBezTo>
                  <a:pt x="150" y="35"/>
                  <a:pt x="149" y="36"/>
                  <a:pt x="147" y="36"/>
                </a:cubicBezTo>
                <a:cubicBezTo>
                  <a:pt x="34" y="36"/>
                  <a:pt x="34" y="36"/>
                  <a:pt x="34" y="36"/>
                </a:cubicBezTo>
                <a:cubicBezTo>
                  <a:pt x="32" y="36"/>
                  <a:pt x="31" y="35"/>
                  <a:pt x="31" y="34"/>
                </a:cubicBezTo>
                <a:cubicBezTo>
                  <a:pt x="31" y="32"/>
                  <a:pt x="32" y="31"/>
                  <a:pt x="34" y="31"/>
                </a:cubicBezTo>
                <a:cubicBezTo>
                  <a:pt x="145" y="31"/>
                  <a:pt x="145" y="31"/>
                  <a:pt x="145" y="31"/>
                </a:cubicBezTo>
                <a:cubicBezTo>
                  <a:pt x="145" y="15"/>
                  <a:pt x="145" y="15"/>
                  <a:pt x="145" y="15"/>
                </a:cubicBezTo>
                <a:cubicBezTo>
                  <a:pt x="15" y="15"/>
                  <a:pt x="15" y="15"/>
                  <a:pt x="15" y="15"/>
                </a:cubicBezTo>
                <a:cubicBezTo>
                  <a:pt x="15" y="31"/>
                  <a:pt x="15" y="31"/>
                  <a:pt x="15" y="31"/>
                </a:cubicBezTo>
                <a:cubicBezTo>
                  <a:pt x="23" y="31"/>
                  <a:pt x="23" y="31"/>
                  <a:pt x="23" y="31"/>
                </a:cubicBezTo>
                <a:cubicBezTo>
                  <a:pt x="25" y="31"/>
                  <a:pt x="26" y="32"/>
                  <a:pt x="26" y="34"/>
                </a:cubicBezTo>
                <a:cubicBezTo>
                  <a:pt x="26" y="35"/>
                  <a:pt x="25" y="36"/>
                  <a:pt x="23" y="36"/>
                </a:cubicBezTo>
                <a:cubicBezTo>
                  <a:pt x="13" y="36"/>
                  <a:pt x="13" y="36"/>
                  <a:pt x="13" y="36"/>
                </a:cubicBezTo>
                <a:cubicBezTo>
                  <a:pt x="11" y="36"/>
                  <a:pt x="10" y="35"/>
                  <a:pt x="10" y="34"/>
                </a:cubicBezTo>
                <a:cubicBezTo>
                  <a:pt x="10" y="13"/>
                  <a:pt x="10" y="13"/>
                  <a:pt x="10" y="13"/>
                </a:cubicBezTo>
                <a:cubicBezTo>
                  <a:pt x="10" y="11"/>
                  <a:pt x="11" y="10"/>
                  <a:pt x="13" y="10"/>
                </a:cubicBezTo>
                <a:cubicBezTo>
                  <a:pt x="147" y="10"/>
                  <a:pt x="147" y="10"/>
                  <a:pt x="147" y="10"/>
                </a:cubicBezTo>
                <a:cubicBezTo>
                  <a:pt x="149" y="10"/>
                  <a:pt x="150" y="11"/>
                  <a:pt x="150" y="13"/>
                </a:cubicBezTo>
                <a:close/>
                <a:moveTo>
                  <a:pt x="137" y="114"/>
                </a:moveTo>
                <a:cubicBezTo>
                  <a:pt x="23" y="114"/>
                  <a:pt x="23" y="114"/>
                  <a:pt x="23" y="114"/>
                </a:cubicBezTo>
                <a:cubicBezTo>
                  <a:pt x="22" y="114"/>
                  <a:pt x="21" y="115"/>
                  <a:pt x="21" y="116"/>
                </a:cubicBezTo>
                <a:cubicBezTo>
                  <a:pt x="21" y="147"/>
                  <a:pt x="21" y="147"/>
                  <a:pt x="21" y="147"/>
                </a:cubicBezTo>
                <a:cubicBezTo>
                  <a:pt x="21" y="149"/>
                  <a:pt x="22" y="150"/>
                  <a:pt x="23" y="150"/>
                </a:cubicBezTo>
                <a:cubicBezTo>
                  <a:pt x="137" y="150"/>
                  <a:pt x="137" y="150"/>
                  <a:pt x="137" y="150"/>
                </a:cubicBezTo>
                <a:cubicBezTo>
                  <a:pt x="138" y="150"/>
                  <a:pt x="139" y="149"/>
                  <a:pt x="139" y="147"/>
                </a:cubicBezTo>
                <a:cubicBezTo>
                  <a:pt x="139" y="116"/>
                  <a:pt x="139" y="116"/>
                  <a:pt x="139" y="116"/>
                </a:cubicBezTo>
                <a:cubicBezTo>
                  <a:pt x="139" y="115"/>
                  <a:pt x="138" y="114"/>
                  <a:pt x="137" y="114"/>
                </a:cubicBezTo>
                <a:close/>
                <a:moveTo>
                  <a:pt x="41" y="145"/>
                </a:moveTo>
                <a:cubicBezTo>
                  <a:pt x="26" y="145"/>
                  <a:pt x="26" y="145"/>
                  <a:pt x="26" y="145"/>
                </a:cubicBezTo>
                <a:cubicBezTo>
                  <a:pt x="26" y="119"/>
                  <a:pt x="26" y="119"/>
                  <a:pt x="26" y="119"/>
                </a:cubicBezTo>
                <a:cubicBezTo>
                  <a:pt x="41" y="119"/>
                  <a:pt x="41" y="119"/>
                  <a:pt x="41" y="119"/>
                </a:cubicBezTo>
                <a:lnTo>
                  <a:pt x="41" y="145"/>
                </a:lnTo>
                <a:close/>
                <a:moveTo>
                  <a:pt x="52" y="145"/>
                </a:moveTo>
                <a:cubicBezTo>
                  <a:pt x="46" y="145"/>
                  <a:pt x="46" y="145"/>
                  <a:pt x="46" y="145"/>
                </a:cubicBezTo>
                <a:cubicBezTo>
                  <a:pt x="46" y="119"/>
                  <a:pt x="46" y="119"/>
                  <a:pt x="46" y="119"/>
                </a:cubicBezTo>
                <a:cubicBezTo>
                  <a:pt x="52" y="119"/>
                  <a:pt x="52" y="119"/>
                  <a:pt x="52" y="119"/>
                </a:cubicBezTo>
                <a:lnTo>
                  <a:pt x="52" y="145"/>
                </a:lnTo>
                <a:close/>
                <a:moveTo>
                  <a:pt x="114" y="145"/>
                </a:moveTo>
                <a:cubicBezTo>
                  <a:pt x="98" y="145"/>
                  <a:pt x="98" y="145"/>
                  <a:pt x="98" y="145"/>
                </a:cubicBezTo>
                <a:cubicBezTo>
                  <a:pt x="98" y="137"/>
                  <a:pt x="98" y="137"/>
                  <a:pt x="98" y="137"/>
                </a:cubicBezTo>
                <a:cubicBezTo>
                  <a:pt x="98" y="135"/>
                  <a:pt x="97" y="134"/>
                  <a:pt x="95" y="134"/>
                </a:cubicBezTo>
                <a:cubicBezTo>
                  <a:pt x="94" y="134"/>
                  <a:pt x="93" y="135"/>
                  <a:pt x="93" y="137"/>
                </a:cubicBezTo>
                <a:cubicBezTo>
                  <a:pt x="93" y="145"/>
                  <a:pt x="93" y="145"/>
                  <a:pt x="93" y="145"/>
                </a:cubicBezTo>
                <a:cubicBezTo>
                  <a:pt x="57" y="145"/>
                  <a:pt x="57" y="145"/>
                  <a:pt x="57" y="145"/>
                </a:cubicBezTo>
                <a:cubicBezTo>
                  <a:pt x="57" y="119"/>
                  <a:pt x="57" y="119"/>
                  <a:pt x="57" y="119"/>
                </a:cubicBezTo>
                <a:cubicBezTo>
                  <a:pt x="93" y="119"/>
                  <a:pt x="93" y="119"/>
                  <a:pt x="93" y="119"/>
                </a:cubicBezTo>
                <a:cubicBezTo>
                  <a:pt x="93" y="126"/>
                  <a:pt x="93" y="126"/>
                  <a:pt x="93" y="126"/>
                </a:cubicBezTo>
                <a:cubicBezTo>
                  <a:pt x="93" y="128"/>
                  <a:pt x="94" y="129"/>
                  <a:pt x="95" y="129"/>
                </a:cubicBezTo>
                <a:cubicBezTo>
                  <a:pt x="97" y="129"/>
                  <a:pt x="98" y="128"/>
                  <a:pt x="98" y="126"/>
                </a:cubicBezTo>
                <a:cubicBezTo>
                  <a:pt x="98" y="119"/>
                  <a:pt x="98" y="119"/>
                  <a:pt x="98" y="119"/>
                </a:cubicBezTo>
                <a:cubicBezTo>
                  <a:pt x="114" y="119"/>
                  <a:pt x="114" y="119"/>
                  <a:pt x="114" y="119"/>
                </a:cubicBezTo>
                <a:cubicBezTo>
                  <a:pt x="114" y="145"/>
                  <a:pt x="114" y="145"/>
                  <a:pt x="114" y="145"/>
                </a:cubicBezTo>
                <a:close/>
                <a:moveTo>
                  <a:pt x="124" y="145"/>
                </a:moveTo>
                <a:cubicBezTo>
                  <a:pt x="119" y="145"/>
                  <a:pt x="119" y="145"/>
                  <a:pt x="119" y="145"/>
                </a:cubicBezTo>
                <a:cubicBezTo>
                  <a:pt x="119" y="119"/>
                  <a:pt x="119" y="119"/>
                  <a:pt x="119" y="119"/>
                </a:cubicBezTo>
                <a:cubicBezTo>
                  <a:pt x="124" y="119"/>
                  <a:pt x="124" y="119"/>
                  <a:pt x="124" y="119"/>
                </a:cubicBezTo>
                <a:lnTo>
                  <a:pt x="124" y="145"/>
                </a:lnTo>
                <a:close/>
                <a:moveTo>
                  <a:pt x="134" y="145"/>
                </a:moveTo>
                <a:cubicBezTo>
                  <a:pt x="129" y="145"/>
                  <a:pt x="129" y="145"/>
                  <a:pt x="129" y="145"/>
                </a:cubicBezTo>
                <a:cubicBezTo>
                  <a:pt x="129" y="119"/>
                  <a:pt x="129" y="119"/>
                  <a:pt x="129" y="119"/>
                </a:cubicBezTo>
                <a:cubicBezTo>
                  <a:pt x="134" y="119"/>
                  <a:pt x="134" y="119"/>
                  <a:pt x="134" y="119"/>
                </a:cubicBezTo>
                <a:lnTo>
                  <a:pt x="134" y="14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05" name="Freeform 504">
            <a:extLst>
              <a:ext uri="{FF2B5EF4-FFF2-40B4-BE49-F238E27FC236}">
                <a16:creationId xmlns:a16="http://schemas.microsoft.com/office/drawing/2014/main" xmlns="" id="{6FD2EEAA-2D52-4D9D-B4A7-53E54C415EE3}"/>
              </a:ext>
            </a:extLst>
          </p:cNvPr>
          <p:cNvSpPr>
            <a:spLocks noEditPoints="1"/>
          </p:cNvSpPr>
          <p:nvPr/>
        </p:nvSpPr>
        <p:spPr bwMode="auto">
          <a:xfrm>
            <a:off x="5483225" y="5319713"/>
            <a:ext cx="276225" cy="550863"/>
          </a:xfrm>
          <a:custGeom>
            <a:avLst/>
            <a:gdLst>
              <a:gd name="T0" fmla="*/ 77 w 81"/>
              <a:gd name="T1" fmla="*/ 28 h 160"/>
              <a:gd name="T2" fmla="*/ 76 w 81"/>
              <a:gd name="T3" fmla="*/ 9 h 160"/>
              <a:gd name="T4" fmla="*/ 5 w 81"/>
              <a:gd name="T5" fmla="*/ 9 h 160"/>
              <a:gd name="T6" fmla="*/ 3 w 81"/>
              <a:gd name="T7" fmla="*/ 28 h 160"/>
              <a:gd name="T8" fmla="*/ 0 w 81"/>
              <a:gd name="T9" fmla="*/ 30 h 160"/>
              <a:gd name="T10" fmla="*/ 3 w 81"/>
              <a:gd name="T11" fmla="*/ 160 h 160"/>
              <a:gd name="T12" fmla="*/ 81 w 81"/>
              <a:gd name="T13" fmla="*/ 157 h 160"/>
              <a:gd name="T14" fmla="*/ 78 w 81"/>
              <a:gd name="T15" fmla="*/ 28 h 160"/>
              <a:gd name="T16" fmla="*/ 5 w 81"/>
              <a:gd name="T17" fmla="*/ 155 h 160"/>
              <a:gd name="T18" fmla="*/ 54 w 81"/>
              <a:gd name="T19" fmla="*/ 33 h 160"/>
              <a:gd name="T20" fmla="*/ 54 w 81"/>
              <a:gd name="T21" fmla="*/ 28 h 160"/>
              <a:gd name="T22" fmla="*/ 9 w 81"/>
              <a:gd name="T23" fmla="*/ 13 h 160"/>
              <a:gd name="T24" fmla="*/ 72 w 81"/>
              <a:gd name="T25" fmla="*/ 13 h 160"/>
              <a:gd name="T26" fmla="*/ 65 w 81"/>
              <a:gd name="T27" fmla="*/ 28 h 160"/>
              <a:gd name="T28" fmla="*/ 65 w 81"/>
              <a:gd name="T29" fmla="*/ 33 h 160"/>
              <a:gd name="T30" fmla="*/ 76 w 81"/>
              <a:gd name="T31" fmla="*/ 155 h 160"/>
              <a:gd name="T32" fmla="*/ 13 w 81"/>
              <a:gd name="T33" fmla="*/ 38 h 160"/>
              <a:gd name="T34" fmla="*/ 10 w 81"/>
              <a:gd name="T35" fmla="*/ 133 h 160"/>
              <a:gd name="T36" fmla="*/ 68 w 81"/>
              <a:gd name="T37" fmla="*/ 136 h 160"/>
              <a:gd name="T38" fmla="*/ 71 w 81"/>
              <a:gd name="T39" fmla="*/ 40 h 160"/>
              <a:gd name="T40" fmla="*/ 21 w 81"/>
              <a:gd name="T41" fmla="*/ 131 h 160"/>
              <a:gd name="T42" fmla="*/ 15 w 81"/>
              <a:gd name="T43" fmla="*/ 105 h 160"/>
              <a:gd name="T44" fmla="*/ 21 w 81"/>
              <a:gd name="T45" fmla="*/ 131 h 160"/>
              <a:gd name="T46" fmla="*/ 15 w 81"/>
              <a:gd name="T47" fmla="*/ 100 h 160"/>
              <a:gd name="T48" fmla="*/ 21 w 81"/>
              <a:gd name="T49" fmla="*/ 74 h 160"/>
              <a:gd name="T50" fmla="*/ 21 w 81"/>
              <a:gd name="T51" fmla="*/ 69 h 160"/>
              <a:gd name="T52" fmla="*/ 15 w 81"/>
              <a:gd name="T53" fmla="*/ 43 h 160"/>
              <a:gd name="T54" fmla="*/ 21 w 81"/>
              <a:gd name="T55" fmla="*/ 69 h 160"/>
              <a:gd name="T56" fmla="*/ 26 w 81"/>
              <a:gd name="T57" fmla="*/ 131 h 160"/>
              <a:gd name="T58" fmla="*/ 55 w 81"/>
              <a:gd name="T59" fmla="*/ 105 h 160"/>
              <a:gd name="T60" fmla="*/ 55 w 81"/>
              <a:gd name="T61" fmla="*/ 69 h 160"/>
              <a:gd name="T62" fmla="*/ 31 w 81"/>
              <a:gd name="T63" fmla="*/ 71 h 160"/>
              <a:gd name="T64" fmla="*/ 55 w 81"/>
              <a:gd name="T65" fmla="*/ 74 h 160"/>
              <a:gd name="T66" fmla="*/ 26 w 81"/>
              <a:gd name="T67" fmla="*/ 100 h 160"/>
              <a:gd name="T68" fmla="*/ 55 w 81"/>
              <a:gd name="T69" fmla="*/ 43 h 160"/>
              <a:gd name="T70" fmla="*/ 65 w 81"/>
              <a:gd name="T71" fmla="*/ 131 h 160"/>
              <a:gd name="T72" fmla="*/ 60 w 81"/>
              <a:gd name="T73" fmla="*/ 105 h 160"/>
              <a:gd name="T74" fmla="*/ 65 w 81"/>
              <a:gd name="T75" fmla="*/ 131 h 160"/>
              <a:gd name="T76" fmla="*/ 60 w 81"/>
              <a:gd name="T77" fmla="*/ 100 h 160"/>
              <a:gd name="T78" fmla="*/ 65 w 81"/>
              <a:gd name="T79" fmla="*/ 74 h 160"/>
              <a:gd name="T80" fmla="*/ 65 w 81"/>
              <a:gd name="T81" fmla="*/ 69 h 160"/>
              <a:gd name="T82" fmla="*/ 60 w 81"/>
              <a:gd name="T83" fmla="*/ 43 h 160"/>
              <a:gd name="T84" fmla="*/ 65 w 81"/>
              <a:gd name="T85" fmla="*/ 69 h 160"/>
              <a:gd name="T86" fmla="*/ 65 w 81"/>
              <a:gd name="T87" fmla="*/ 22 h 160"/>
              <a:gd name="T88" fmla="*/ 14 w 81"/>
              <a:gd name="T89" fmla="*/ 20 h 160"/>
              <a:gd name="T90" fmla="*/ 65 w 81"/>
              <a:gd name="T91" fmla="*/ 17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81" h="160">
                <a:moveTo>
                  <a:pt x="78" y="28"/>
                </a:moveTo>
                <a:cubicBezTo>
                  <a:pt x="77" y="28"/>
                  <a:pt x="77" y="28"/>
                  <a:pt x="77" y="28"/>
                </a:cubicBezTo>
                <a:cubicBezTo>
                  <a:pt x="77" y="12"/>
                  <a:pt x="77" y="12"/>
                  <a:pt x="77" y="12"/>
                </a:cubicBezTo>
                <a:cubicBezTo>
                  <a:pt x="77" y="11"/>
                  <a:pt x="77" y="10"/>
                  <a:pt x="76" y="9"/>
                </a:cubicBezTo>
                <a:cubicBezTo>
                  <a:pt x="65" y="3"/>
                  <a:pt x="53" y="0"/>
                  <a:pt x="40" y="0"/>
                </a:cubicBezTo>
                <a:cubicBezTo>
                  <a:pt x="28" y="0"/>
                  <a:pt x="15" y="3"/>
                  <a:pt x="5" y="9"/>
                </a:cubicBezTo>
                <a:cubicBezTo>
                  <a:pt x="4" y="10"/>
                  <a:pt x="3" y="11"/>
                  <a:pt x="3" y="12"/>
                </a:cubicBezTo>
                <a:cubicBezTo>
                  <a:pt x="3" y="28"/>
                  <a:pt x="3" y="28"/>
                  <a:pt x="3" y="28"/>
                </a:cubicBezTo>
                <a:cubicBezTo>
                  <a:pt x="3" y="28"/>
                  <a:pt x="3" y="28"/>
                  <a:pt x="3" y="28"/>
                </a:cubicBezTo>
                <a:cubicBezTo>
                  <a:pt x="1" y="28"/>
                  <a:pt x="0" y="29"/>
                  <a:pt x="0" y="30"/>
                </a:cubicBezTo>
                <a:cubicBezTo>
                  <a:pt x="0" y="157"/>
                  <a:pt x="0" y="157"/>
                  <a:pt x="0" y="157"/>
                </a:cubicBezTo>
                <a:cubicBezTo>
                  <a:pt x="0" y="159"/>
                  <a:pt x="1" y="160"/>
                  <a:pt x="3" y="160"/>
                </a:cubicBezTo>
                <a:cubicBezTo>
                  <a:pt x="78" y="160"/>
                  <a:pt x="78" y="160"/>
                  <a:pt x="78" y="160"/>
                </a:cubicBezTo>
                <a:cubicBezTo>
                  <a:pt x="80" y="160"/>
                  <a:pt x="81" y="159"/>
                  <a:pt x="81" y="157"/>
                </a:cubicBezTo>
                <a:cubicBezTo>
                  <a:pt x="81" y="30"/>
                  <a:pt x="81" y="30"/>
                  <a:pt x="81" y="30"/>
                </a:cubicBezTo>
                <a:cubicBezTo>
                  <a:pt x="81" y="29"/>
                  <a:pt x="80" y="28"/>
                  <a:pt x="78" y="28"/>
                </a:cubicBezTo>
                <a:close/>
                <a:moveTo>
                  <a:pt x="76" y="155"/>
                </a:moveTo>
                <a:cubicBezTo>
                  <a:pt x="5" y="155"/>
                  <a:pt x="5" y="155"/>
                  <a:pt x="5" y="155"/>
                </a:cubicBezTo>
                <a:cubicBezTo>
                  <a:pt x="5" y="33"/>
                  <a:pt x="5" y="33"/>
                  <a:pt x="5" y="33"/>
                </a:cubicBezTo>
                <a:cubicBezTo>
                  <a:pt x="54" y="33"/>
                  <a:pt x="54" y="33"/>
                  <a:pt x="54" y="33"/>
                </a:cubicBezTo>
                <a:cubicBezTo>
                  <a:pt x="56" y="33"/>
                  <a:pt x="57" y="32"/>
                  <a:pt x="57" y="30"/>
                </a:cubicBezTo>
                <a:cubicBezTo>
                  <a:pt x="57" y="29"/>
                  <a:pt x="56" y="28"/>
                  <a:pt x="54" y="28"/>
                </a:cubicBezTo>
                <a:cubicBezTo>
                  <a:pt x="9" y="28"/>
                  <a:pt x="9" y="28"/>
                  <a:pt x="9" y="28"/>
                </a:cubicBezTo>
                <a:cubicBezTo>
                  <a:pt x="9" y="13"/>
                  <a:pt x="9" y="13"/>
                  <a:pt x="9" y="13"/>
                </a:cubicBezTo>
                <a:cubicBezTo>
                  <a:pt x="18" y="8"/>
                  <a:pt x="29" y="5"/>
                  <a:pt x="40" y="5"/>
                </a:cubicBezTo>
                <a:cubicBezTo>
                  <a:pt x="52" y="5"/>
                  <a:pt x="63" y="8"/>
                  <a:pt x="72" y="13"/>
                </a:cubicBezTo>
                <a:cubicBezTo>
                  <a:pt x="72" y="28"/>
                  <a:pt x="72" y="28"/>
                  <a:pt x="72" y="28"/>
                </a:cubicBezTo>
                <a:cubicBezTo>
                  <a:pt x="65" y="28"/>
                  <a:pt x="65" y="28"/>
                  <a:pt x="65" y="28"/>
                </a:cubicBezTo>
                <a:cubicBezTo>
                  <a:pt x="63" y="28"/>
                  <a:pt x="62" y="29"/>
                  <a:pt x="62" y="30"/>
                </a:cubicBezTo>
                <a:cubicBezTo>
                  <a:pt x="62" y="32"/>
                  <a:pt x="63" y="33"/>
                  <a:pt x="65" y="33"/>
                </a:cubicBezTo>
                <a:cubicBezTo>
                  <a:pt x="76" y="33"/>
                  <a:pt x="76" y="33"/>
                  <a:pt x="76" y="33"/>
                </a:cubicBezTo>
                <a:lnTo>
                  <a:pt x="76" y="155"/>
                </a:lnTo>
                <a:close/>
                <a:moveTo>
                  <a:pt x="68" y="38"/>
                </a:moveTo>
                <a:cubicBezTo>
                  <a:pt x="13" y="38"/>
                  <a:pt x="13" y="38"/>
                  <a:pt x="13" y="38"/>
                </a:cubicBezTo>
                <a:cubicBezTo>
                  <a:pt x="11" y="38"/>
                  <a:pt x="10" y="39"/>
                  <a:pt x="10" y="40"/>
                </a:cubicBezTo>
                <a:cubicBezTo>
                  <a:pt x="10" y="133"/>
                  <a:pt x="10" y="133"/>
                  <a:pt x="10" y="133"/>
                </a:cubicBezTo>
                <a:cubicBezTo>
                  <a:pt x="10" y="135"/>
                  <a:pt x="11" y="136"/>
                  <a:pt x="13" y="136"/>
                </a:cubicBezTo>
                <a:cubicBezTo>
                  <a:pt x="68" y="136"/>
                  <a:pt x="68" y="136"/>
                  <a:pt x="68" y="136"/>
                </a:cubicBezTo>
                <a:cubicBezTo>
                  <a:pt x="69" y="136"/>
                  <a:pt x="71" y="135"/>
                  <a:pt x="71" y="133"/>
                </a:cubicBezTo>
                <a:cubicBezTo>
                  <a:pt x="71" y="40"/>
                  <a:pt x="71" y="40"/>
                  <a:pt x="71" y="40"/>
                </a:cubicBezTo>
                <a:cubicBezTo>
                  <a:pt x="71" y="39"/>
                  <a:pt x="69" y="38"/>
                  <a:pt x="68" y="38"/>
                </a:cubicBezTo>
                <a:close/>
                <a:moveTo>
                  <a:pt x="21" y="131"/>
                </a:moveTo>
                <a:cubicBezTo>
                  <a:pt x="15" y="131"/>
                  <a:pt x="15" y="131"/>
                  <a:pt x="15" y="131"/>
                </a:cubicBezTo>
                <a:cubicBezTo>
                  <a:pt x="15" y="105"/>
                  <a:pt x="15" y="105"/>
                  <a:pt x="15" y="105"/>
                </a:cubicBezTo>
                <a:cubicBezTo>
                  <a:pt x="21" y="105"/>
                  <a:pt x="21" y="105"/>
                  <a:pt x="21" y="105"/>
                </a:cubicBezTo>
                <a:lnTo>
                  <a:pt x="21" y="131"/>
                </a:lnTo>
                <a:close/>
                <a:moveTo>
                  <a:pt x="21" y="100"/>
                </a:moveTo>
                <a:cubicBezTo>
                  <a:pt x="15" y="100"/>
                  <a:pt x="15" y="100"/>
                  <a:pt x="15" y="100"/>
                </a:cubicBezTo>
                <a:cubicBezTo>
                  <a:pt x="15" y="74"/>
                  <a:pt x="15" y="74"/>
                  <a:pt x="15" y="74"/>
                </a:cubicBezTo>
                <a:cubicBezTo>
                  <a:pt x="21" y="74"/>
                  <a:pt x="21" y="74"/>
                  <a:pt x="21" y="74"/>
                </a:cubicBezTo>
                <a:lnTo>
                  <a:pt x="21" y="100"/>
                </a:lnTo>
                <a:close/>
                <a:moveTo>
                  <a:pt x="21" y="69"/>
                </a:moveTo>
                <a:cubicBezTo>
                  <a:pt x="15" y="69"/>
                  <a:pt x="15" y="69"/>
                  <a:pt x="15" y="69"/>
                </a:cubicBezTo>
                <a:cubicBezTo>
                  <a:pt x="15" y="43"/>
                  <a:pt x="15" y="43"/>
                  <a:pt x="15" y="43"/>
                </a:cubicBezTo>
                <a:cubicBezTo>
                  <a:pt x="21" y="43"/>
                  <a:pt x="21" y="43"/>
                  <a:pt x="21" y="43"/>
                </a:cubicBezTo>
                <a:lnTo>
                  <a:pt x="21" y="69"/>
                </a:lnTo>
                <a:close/>
                <a:moveTo>
                  <a:pt x="55" y="131"/>
                </a:moveTo>
                <a:cubicBezTo>
                  <a:pt x="26" y="131"/>
                  <a:pt x="26" y="131"/>
                  <a:pt x="26" y="131"/>
                </a:cubicBezTo>
                <a:cubicBezTo>
                  <a:pt x="26" y="105"/>
                  <a:pt x="26" y="105"/>
                  <a:pt x="26" y="105"/>
                </a:cubicBezTo>
                <a:cubicBezTo>
                  <a:pt x="55" y="105"/>
                  <a:pt x="55" y="105"/>
                  <a:pt x="55" y="105"/>
                </a:cubicBezTo>
                <a:lnTo>
                  <a:pt x="55" y="131"/>
                </a:lnTo>
                <a:close/>
                <a:moveTo>
                  <a:pt x="55" y="69"/>
                </a:moveTo>
                <a:cubicBezTo>
                  <a:pt x="34" y="69"/>
                  <a:pt x="34" y="69"/>
                  <a:pt x="34" y="69"/>
                </a:cubicBezTo>
                <a:cubicBezTo>
                  <a:pt x="32" y="69"/>
                  <a:pt x="31" y="70"/>
                  <a:pt x="31" y="71"/>
                </a:cubicBezTo>
                <a:cubicBezTo>
                  <a:pt x="31" y="73"/>
                  <a:pt x="32" y="74"/>
                  <a:pt x="34" y="74"/>
                </a:cubicBezTo>
                <a:cubicBezTo>
                  <a:pt x="55" y="74"/>
                  <a:pt x="55" y="74"/>
                  <a:pt x="55" y="74"/>
                </a:cubicBezTo>
                <a:cubicBezTo>
                  <a:pt x="55" y="100"/>
                  <a:pt x="55" y="100"/>
                  <a:pt x="55" y="100"/>
                </a:cubicBezTo>
                <a:cubicBezTo>
                  <a:pt x="26" y="100"/>
                  <a:pt x="26" y="100"/>
                  <a:pt x="26" y="100"/>
                </a:cubicBezTo>
                <a:cubicBezTo>
                  <a:pt x="26" y="43"/>
                  <a:pt x="26" y="43"/>
                  <a:pt x="26" y="43"/>
                </a:cubicBezTo>
                <a:cubicBezTo>
                  <a:pt x="55" y="43"/>
                  <a:pt x="55" y="43"/>
                  <a:pt x="55" y="43"/>
                </a:cubicBezTo>
                <a:lnTo>
                  <a:pt x="55" y="69"/>
                </a:lnTo>
                <a:close/>
                <a:moveTo>
                  <a:pt x="65" y="131"/>
                </a:moveTo>
                <a:cubicBezTo>
                  <a:pt x="60" y="131"/>
                  <a:pt x="60" y="131"/>
                  <a:pt x="60" y="131"/>
                </a:cubicBezTo>
                <a:cubicBezTo>
                  <a:pt x="60" y="105"/>
                  <a:pt x="60" y="105"/>
                  <a:pt x="60" y="105"/>
                </a:cubicBezTo>
                <a:cubicBezTo>
                  <a:pt x="65" y="105"/>
                  <a:pt x="65" y="105"/>
                  <a:pt x="65" y="105"/>
                </a:cubicBezTo>
                <a:lnTo>
                  <a:pt x="65" y="131"/>
                </a:lnTo>
                <a:close/>
                <a:moveTo>
                  <a:pt x="65" y="100"/>
                </a:moveTo>
                <a:cubicBezTo>
                  <a:pt x="60" y="100"/>
                  <a:pt x="60" y="100"/>
                  <a:pt x="60" y="100"/>
                </a:cubicBezTo>
                <a:cubicBezTo>
                  <a:pt x="60" y="74"/>
                  <a:pt x="60" y="74"/>
                  <a:pt x="60" y="74"/>
                </a:cubicBezTo>
                <a:cubicBezTo>
                  <a:pt x="65" y="74"/>
                  <a:pt x="65" y="74"/>
                  <a:pt x="65" y="74"/>
                </a:cubicBezTo>
                <a:lnTo>
                  <a:pt x="65" y="100"/>
                </a:lnTo>
                <a:close/>
                <a:moveTo>
                  <a:pt x="65" y="69"/>
                </a:moveTo>
                <a:cubicBezTo>
                  <a:pt x="60" y="69"/>
                  <a:pt x="60" y="69"/>
                  <a:pt x="60" y="69"/>
                </a:cubicBezTo>
                <a:cubicBezTo>
                  <a:pt x="60" y="43"/>
                  <a:pt x="60" y="43"/>
                  <a:pt x="60" y="43"/>
                </a:cubicBezTo>
                <a:cubicBezTo>
                  <a:pt x="65" y="43"/>
                  <a:pt x="65" y="43"/>
                  <a:pt x="65" y="43"/>
                </a:cubicBezTo>
                <a:lnTo>
                  <a:pt x="65" y="69"/>
                </a:lnTo>
                <a:close/>
                <a:moveTo>
                  <a:pt x="67" y="20"/>
                </a:moveTo>
                <a:cubicBezTo>
                  <a:pt x="67" y="21"/>
                  <a:pt x="66" y="22"/>
                  <a:pt x="65" y="22"/>
                </a:cubicBezTo>
                <a:cubicBezTo>
                  <a:pt x="16" y="22"/>
                  <a:pt x="16" y="22"/>
                  <a:pt x="16" y="22"/>
                </a:cubicBezTo>
                <a:cubicBezTo>
                  <a:pt x="15" y="22"/>
                  <a:pt x="14" y="21"/>
                  <a:pt x="14" y="20"/>
                </a:cubicBezTo>
                <a:cubicBezTo>
                  <a:pt x="14" y="18"/>
                  <a:pt x="15" y="17"/>
                  <a:pt x="16" y="17"/>
                </a:cubicBezTo>
                <a:cubicBezTo>
                  <a:pt x="65" y="17"/>
                  <a:pt x="65" y="17"/>
                  <a:pt x="65" y="17"/>
                </a:cubicBezTo>
                <a:cubicBezTo>
                  <a:pt x="66" y="17"/>
                  <a:pt x="67" y="18"/>
                  <a:pt x="67" y="2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06" name="Freeform 505">
            <a:extLst>
              <a:ext uri="{FF2B5EF4-FFF2-40B4-BE49-F238E27FC236}">
                <a16:creationId xmlns:a16="http://schemas.microsoft.com/office/drawing/2014/main" xmlns="" id="{03F2CB85-6AE7-4F9F-9218-4B1AF4F3ED64}"/>
              </a:ext>
            </a:extLst>
          </p:cNvPr>
          <p:cNvSpPr>
            <a:spLocks noEditPoints="1"/>
          </p:cNvSpPr>
          <p:nvPr/>
        </p:nvSpPr>
        <p:spPr bwMode="auto">
          <a:xfrm>
            <a:off x="5346700" y="5938838"/>
            <a:ext cx="546100" cy="550863"/>
          </a:xfrm>
          <a:custGeom>
            <a:avLst/>
            <a:gdLst>
              <a:gd name="T0" fmla="*/ 157 w 160"/>
              <a:gd name="T1" fmla="*/ 36 h 160"/>
              <a:gd name="T2" fmla="*/ 83 w 160"/>
              <a:gd name="T3" fmla="*/ 10 h 160"/>
              <a:gd name="T4" fmla="*/ 77 w 160"/>
              <a:gd name="T5" fmla="*/ 3 h 160"/>
              <a:gd name="T6" fmla="*/ 10 w 160"/>
              <a:gd name="T7" fmla="*/ 36 h 160"/>
              <a:gd name="T8" fmla="*/ 0 w 160"/>
              <a:gd name="T9" fmla="*/ 40 h 160"/>
              <a:gd name="T10" fmla="*/ 7 w 160"/>
              <a:gd name="T11" fmla="*/ 124 h 160"/>
              <a:gd name="T12" fmla="*/ 8 w 160"/>
              <a:gd name="T13" fmla="*/ 129 h 160"/>
              <a:gd name="T14" fmla="*/ 150 w 160"/>
              <a:gd name="T15" fmla="*/ 160 h 160"/>
              <a:gd name="T16" fmla="*/ 153 w 160"/>
              <a:gd name="T17" fmla="*/ 129 h 160"/>
              <a:gd name="T18" fmla="*/ 152 w 160"/>
              <a:gd name="T19" fmla="*/ 124 h 160"/>
              <a:gd name="T20" fmla="*/ 47 w 160"/>
              <a:gd name="T21" fmla="*/ 28 h 160"/>
              <a:gd name="T22" fmla="*/ 126 w 160"/>
              <a:gd name="T23" fmla="*/ 36 h 160"/>
              <a:gd name="T24" fmla="*/ 54 w 160"/>
              <a:gd name="T25" fmla="*/ 155 h 160"/>
              <a:gd name="T26" fmla="*/ 54 w 160"/>
              <a:gd name="T27" fmla="*/ 129 h 160"/>
              <a:gd name="T28" fmla="*/ 28 w 160"/>
              <a:gd name="T29" fmla="*/ 106 h 160"/>
              <a:gd name="T30" fmla="*/ 39 w 160"/>
              <a:gd name="T31" fmla="*/ 114 h 160"/>
              <a:gd name="T32" fmla="*/ 23 w 160"/>
              <a:gd name="T33" fmla="*/ 99 h 160"/>
              <a:gd name="T34" fmla="*/ 39 w 160"/>
              <a:gd name="T35" fmla="*/ 119 h 160"/>
              <a:gd name="T36" fmla="*/ 28 w 160"/>
              <a:gd name="T37" fmla="*/ 119 h 160"/>
              <a:gd name="T38" fmla="*/ 23 w 160"/>
              <a:gd name="T39" fmla="*/ 124 h 160"/>
              <a:gd name="T40" fmla="*/ 23 w 160"/>
              <a:gd name="T41" fmla="*/ 119 h 160"/>
              <a:gd name="T42" fmla="*/ 44 w 160"/>
              <a:gd name="T43" fmla="*/ 119 h 160"/>
              <a:gd name="T44" fmla="*/ 54 w 160"/>
              <a:gd name="T45" fmla="*/ 114 h 160"/>
              <a:gd name="T46" fmla="*/ 54 w 160"/>
              <a:gd name="T47" fmla="*/ 99 h 160"/>
              <a:gd name="T48" fmla="*/ 13 w 160"/>
              <a:gd name="T49" fmla="*/ 94 h 160"/>
              <a:gd name="T50" fmla="*/ 54 w 160"/>
              <a:gd name="T51" fmla="*/ 94 h 160"/>
              <a:gd name="T52" fmla="*/ 59 w 160"/>
              <a:gd name="T53" fmla="*/ 150 h 160"/>
              <a:gd name="T54" fmla="*/ 101 w 160"/>
              <a:gd name="T55" fmla="*/ 145 h 160"/>
              <a:gd name="T56" fmla="*/ 101 w 160"/>
              <a:gd name="T57" fmla="*/ 139 h 160"/>
              <a:gd name="T58" fmla="*/ 59 w 160"/>
              <a:gd name="T59" fmla="*/ 134 h 160"/>
              <a:gd name="T60" fmla="*/ 101 w 160"/>
              <a:gd name="T61" fmla="*/ 134 h 160"/>
              <a:gd name="T62" fmla="*/ 59 w 160"/>
              <a:gd name="T63" fmla="*/ 55 h 160"/>
              <a:gd name="T64" fmla="*/ 147 w 160"/>
              <a:gd name="T65" fmla="*/ 155 h 160"/>
              <a:gd name="T66" fmla="*/ 147 w 160"/>
              <a:gd name="T67" fmla="*/ 129 h 160"/>
              <a:gd name="T68" fmla="*/ 121 w 160"/>
              <a:gd name="T69" fmla="*/ 106 h 160"/>
              <a:gd name="T70" fmla="*/ 132 w 160"/>
              <a:gd name="T71" fmla="*/ 114 h 160"/>
              <a:gd name="T72" fmla="*/ 116 w 160"/>
              <a:gd name="T73" fmla="*/ 99 h 160"/>
              <a:gd name="T74" fmla="*/ 132 w 160"/>
              <a:gd name="T75" fmla="*/ 119 h 160"/>
              <a:gd name="T76" fmla="*/ 121 w 160"/>
              <a:gd name="T77" fmla="*/ 119 h 160"/>
              <a:gd name="T78" fmla="*/ 116 w 160"/>
              <a:gd name="T79" fmla="*/ 124 h 160"/>
              <a:gd name="T80" fmla="*/ 116 w 160"/>
              <a:gd name="T81" fmla="*/ 119 h 160"/>
              <a:gd name="T82" fmla="*/ 137 w 160"/>
              <a:gd name="T83" fmla="*/ 119 h 160"/>
              <a:gd name="T84" fmla="*/ 147 w 160"/>
              <a:gd name="T85" fmla="*/ 114 h 160"/>
              <a:gd name="T86" fmla="*/ 147 w 160"/>
              <a:gd name="T87" fmla="*/ 99 h 160"/>
              <a:gd name="T88" fmla="*/ 106 w 160"/>
              <a:gd name="T89" fmla="*/ 94 h 160"/>
              <a:gd name="T90" fmla="*/ 147 w 160"/>
              <a:gd name="T91" fmla="*/ 94 h 160"/>
              <a:gd name="T92" fmla="*/ 7 w 160"/>
              <a:gd name="T93" fmla="*/ 41 h 160"/>
              <a:gd name="T94" fmla="*/ 93 w 160"/>
              <a:gd name="T95" fmla="*/ 114 h 160"/>
              <a:gd name="T96" fmla="*/ 93 w 160"/>
              <a:gd name="T97" fmla="*/ 99 h 160"/>
              <a:gd name="T98" fmla="*/ 67 w 160"/>
              <a:gd name="T99" fmla="*/ 94 h 160"/>
              <a:gd name="T100" fmla="*/ 70 w 160"/>
              <a:gd name="T101" fmla="*/ 99 h 160"/>
              <a:gd name="T102" fmla="*/ 65 w 160"/>
              <a:gd name="T103" fmla="*/ 116 h 160"/>
              <a:gd name="T104" fmla="*/ 95 w 160"/>
              <a:gd name="T105" fmla="*/ 116 h 160"/>
              <a:gd name="T106" fmla="*/ 75 w 160"/>
              <a:gd name="T107" fmla="*/ 114 h 160"/>
              <a:gd name="T108" fmla="*/ 85 w 160"/>
              <a:gd name="T109" fmla="*/ 114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160" h="160">
                <a:moveTo>
                  <a:pt x="160" y="40"/>
                </a:moveTo>
                <a:cubicBezTo>
                  <a:pt x="160" y="39"/>
                  <a:pt x="160" y="38"/>
                  <a:pt x="160" y="37"/>
                </a:cubicBezTo>
                <a:cubicBezTo>
                  <a:pt x="159" y="37"/>
                  <a:pt x="158" y="36"/>
                  <a:pt x="157" y="36"/>
                </a:cubicBezTo>
                <a:cubicBezTo>
                  <a:pt x="150" y="36"/>
                  <a:pt x="150" y="36"/>
                  <a:pt x="150" y="36"/>
                </a:cubicBezTo>
                <a:cubicBezTo>
                  <a:pt x="133" y="36"/>
                  <a:pt x="125" y="30"/>
                  <a:pt x="116" y="24"/>
                </a:cubicBezTo>
                <a:cubicBezTo>
                  <a:pt x="108" y="17"/>
                  <a:pt x="99" y="11"/>
                  <a:pt x="83" y="10"/>
                </a:cubicBezTo>
                <a:cubicBezTo>
                  <a:pt x="83" y="3"/>
                  <a:pt x="83" y="3"/>
                  <a:pt x="83" y="3"/>
                </a:cubicBezTo>
                <a:cubicBezTo>
                  <a:pt x="83" y="1"/>
                  <a:pt x="81" y="0"/>
                  <a:pt x="80" y="0"/>
                </a:cubicBezTo>
                <a:cubicBezTo>
                  <a:pt x="79" y="0"/>
                  <a:pt x="77" y="1"/>
                  <a:pt x="77" y="3"/>
                </a:cubicBezTo>
                <a:cubicBezTo>
                  <a:pt x="77" y="10"/>
                  <a:pt x="77" y="10"/>
                  <a:pt x="77" y="10"/>
                </a:cubicBezTo>
                <a:cubicBezTo>
                  <a:pt x="61" y="11"/>
                  <a:pt x="52" y="17"/>
                  <a:pt x="44" y="24"/>
                </a:cubicBezTo>
                <a:cubicBezTo>
                  <a:pt x="35" y="30"/>
                  <a:pt x="27" y="36"/>
                  <a:pt x="10" y="36"/>
                </a:cubicBezTo>
                <a:cubicBezTo>
                  <a:pt x="3" y="36"/>
                  <a:pt x="3" y="36"/>
                  <a:pt x="3" y="36"/>
                </a:cubicBezTo>
                <a:cubicBezTo>
                  <a:pt x="2" y="36"/>
                  <a:pt x="1" y="37"/>
                  <a:pt x="0" y="37"/>
                </a:cubicBezTo>
                <a:cubicBezTo>
                  <a:pt x="0" y="38"/>
                  <a:pt x="0" y="39"/>
                  <a:pt x="0" y="40"/>
                </a:cubicBezTo>
                <a:cubicBezTo>
                  <a:pt x="8" y="53"/>
                  <a:pt x="8" y="53"/>
                  <a:pt x="8" y="53"/>
                </a:cubicBezTo>
                <a:cubicBezTo>
                  <a:pt x="8" y="124"/>
                  <a:pt x="8" y="124"/>
                  <a:pt x="8" y="124"/>
                </a:cubicBezTo>
                <a:cubicBezTo>
                  <a:pt x="7" y="124"/>
                  <a:pt x="7" y="124"/>
                  <a:pt x="7" y="124"/>
                </a:cubicBezTo>
                <a:cubicBezTo>
                  <a:pt x="5" y="124"/>
                  <a:pt x="4" y="125"/>
                  <a:pt x="4" y="126"/>
                </a:cubicBezTo>
                <a:cubicBezTo>
                  <a:pt x="4" y="128"/>
                  <a:pt x="5" y="129"/>
                  <a:pt x="7" y="129"/>
                </a:cubicBezTo>
                <a:cubicBezTo>
                  <a:pt x="8" y="129"/>
                  <a:pt x="8" y="129"/>
                  <a:pt x="8" y="129"/>
                </a:cubicBezTo>
                <a:cubicBezTo>
                  <a:pt x="8" y="157"/>
                  <a:pt x="8" y="157"/>
                  <a:pt x="8" y="157"/>
                </a:cubicBezTo>
                <a:cubicBezTo>
                  <a:pt x="8" y="159"/>
                  <a:pt x="9" y="160"/>
                  <a:pt x="10" y="160"/>
                </a:cubicBezTo>
                <a:cubicBezTo>
                  <a:pt x="150" y="160"/>
                  <a:pt x="150" y="160"/>
                  <a:pt x="150" y="160"/>
                </a:cubicBezTo>
                <a:cubicBezTo>
                  <a:pt x="151" y="160"/>
                  <a:pt x="152" y="159"/>
                  <a:pt x="152" y="157"/>
                </a:cubicBezTo>
                <a:cubicBezTo>
                  <a:pt x="152" y="129"/>
                  <a:pt x="152" y="129"/>
                  <a:pt x="152" y="129"/>
                </a:cubicBezTo>
                <a:cubicBezTo>
                  <a:pt x="153" y="129"/>
                  <a:pt x="153" y="129"/>
                  <a:pt x="153" y="129"/>
                </a:cubicBezTo>
                <a:cubicBezTo>
                  <a:pt x="155" y="129"/>
                  <a:pt x="156" y="128"/>
                  <a:pt x="156" y="126"/>
                </a:cubicBezTo>
                <a:cubicBezTo>
                  <a:pt x="156" y="125"/>
                  <a:pt x="155" y="124"/>
                  <a:pt x="153" y="124"/>
                </a:cubicBezTo>
                <a:cubicBezTo>
                  <a:pt x="152" y="124"/>
                  <a:pt x="152" y="124"/>
                  <a:pt x="152" y="124"/>
                </a:cubicBezTo>
                <a:cubicBezTo>
                  <a:pt x="152" y="53"/>
                  <a:pt x="152" y="53"/>
                  <a:pt x="152" y="53"/>
                </a:cubicBezTo>
                <a:lnTo>
                  <a:pt x="160" y="40"/>
                </a:lnTo>
                <a:close/>
                <a:moveTo>
                  <a:pt x="47" y="28"/>
                </a:moveTo>
                <a:cubicBezTo>
                  <a:pt x="55" y="22"/>
                  <a:pt x="63" y="15"/>
                  <a:pt x="80" y="15"/>
                </a:cubicBezTo>
                <a:cubicBezTo>
                  <a:pt x="97" y="15"/>
                  <a:pt x="105" y="22"/>
                  <a:pt x="113" y="28"/>
                </a:cubicBezTo>
                <a:cubicBezTo>
                  <a:pt x="117" y="31"/>
                  <a:pt x="121" y="34"/>
                  <a:pt x="126" y="36"/>
                </a:cubicBezTo>
                <a:cubicBezTo>
                  <a:pt x="34" y="36"/>
                  <a:pt x="34" y="36"/>
                  <a:pt x="34" y="36"/>
                </a:cubicBezTo>
                <a:cubicBezTo>
                  <a:pt x="39" y="34"/>
                  <a:pt x="43" y="31"/>
                  <a:pt x="47" y="28"/>
                </a:cubicBezTo>
                <a:close/>
                <a:moveTo>
                  <a:pt x="54" y="155"/>
                </a:moveTo>
                <a:cubicBezTo>
                  <a:pt x="13" y="155"/>
                  <a:pt x="13" y="155"/>
                  <a:pt x="13" y="155"/>
                </a:cubicBezTo>
                <a:cubicBezTo>
                  <a:pt x="13" y="129"/>
                  <a:pt x="13" y="129"/>
                  <a:pt x="13" y="129"/>
                </a:cubicBezTo>
                <a:cubicBezTo>
                  <a:pt x="54" y="129"/>
                  <a:pt x="54" y="129"/>
                  <a:pt x="54" y="129"/>
                </a:cubicBezTo>
                <a:lnTo>
                  <a:pt x="54" y="155"/>
                </a:lnTo>
                <a:close/>
                <a:moveTo>
                  <a:pt x="26" y="108"/>
                </a:moveTo>
                <a:cubicBezTo>
                  <a:pt x="27" y="108"/>
                  <a:pt x="28" y="107"/>
                  <a:pt x="28" y="106"/>
                </a:cubicBezTo>
                <a:cubicBezTo>
                  <a:pt x="28" y="99"/>
                  <a:pt x="28" y="99"/>
                  <a:pt x="28" y="99"/>
                </a:cubicBezTo>
                <a:cubicBezTo>
                  <a:pt x="39" y="99"/>
                  <a:pt x="39" y="99"/>
                  <a:pt x="39" y="99"/>
                </a:cubicBezTo>
                <a:cubicBezTo>
                  <a:pt x="39" y="114"/>
                  <a:pt x="39" y="114"/>
                  <a:pt x="39" y="114"/>
                </a:cubicBezTo>
                <a:cubicBezTo>
                  <a:pt x="13" y="114"/>
                  <a:pt x="13" y="114"/>
                  <a:pt x="13" y="114"/>
                </a:cubicBezTo>
                <a:cubicBezTo>
                  <a:pt x="13" y="99"/>
                  <a:pt x="13" y="99"/>
                  <a:pt x="13" y="99"/>
                </a:cubicBezTo>
                <a:cubicBezTo>
                  <a:pt x="23" y="99"/>
                  <a:pt x="23" y="99"/>
                  <a:pt x="23" y="99"/>
                </a:cubicBezTo>
                <a:cubicBezTo>
                  <a:pt x="23" y="106"/>
                  <a:pt x="23" y="106"/>
                  <a:pt x="23" y="106"/>
                </a:cubicBezTo>
                <a:cubicBezTo>
                  <a:pt x="23" y="107"/>
                  <a:pt x="24" y="108"/>
                  <a:pt x="26" y="108"/>
                </a:cubicBezTo>
                <a:close/>
                <a:moveTo>
                  <a:pt x="39" y="119"/>
                </a:moveTo>
                <a:cubicBezTo>
                  <a:pt x="39" y="124"/>
                  <a:pt x="39" y="124"/>
                  <a:pt x="39" y="124"/>
                </a:cubicBezTo>
                <a:cubicBezTo>
                  <a:pt x="28" y="124"/>
                  <a:pt x="28" y="124"/>
                  <a:pt x="28" y="124"/>
                </a:cubicBezTo>
                <a:cubicBezTo>
                  <a:pt x="28" y="119"/>
                  <a:pt x="28" y="119"/>
                  <a:pt x="28" y="119"/>
                </a:cubicBezTo>
                <a:lnTo>
                  <a:pt x="39" y="119"/>
                </a:lnTo>
                <a:close/>
                <a:moveTo>
                  <a:pt x="23" y="119"/>
                </a:moveTo>
                <a:cubicBezTo>
                  <a:pt x="23" y="124"/>
                  <a:pt x="23" y="124"/>
                  <a:pt x="23" y="124"/>
                </a:cubicBezTo>
                <a:cubicBezTo>
                  <a:pt x="13" y="124"/>
                  <a:pt x="13" y="124"/>
                  <a:pt x="13" y="124"/>
                </a:cubicBezTo>
                <a:cubicBezTo>
                  <a:pt x="13" y="119"/>
                  <a:pt x="13" y="119"/>
                  <a:pt x="13" y="119"/>
                </a:cubicBezTo>
                <a:lnTo>
                  <a:pt x="23" y="119"/>
                </a:lnTo>
                <a:close/>
                <a:moveTo>
                  <a:pt x="54" y="124"/>
                </a:moveTo>
                <a:cubicBezTo>
                  <a:pt x="44" y="124"/>
                  <a:pt x="44" y="124"/>
                  <a:pt x="44" y="124"/>
                </a:cubicBezTo>
                <a:cubicBezTo>
                  <a:pt x="44" y="119"/>
                  <a:pt x="44" y="119"/>
                  <a:pt x="44" y="119"/>
                </a:cubicBezTo>
                <a:cubicBezTo>
                  <a:pt x="54" y="119"/>
                  <a:pt x="54" y="119"/>
                  <a:pt x="54" y="119"/>
                </a:cubicBezTo>
                <a:lnTo>
                  <a:pt x="54" y="124"/>
                </a:lnTo>
                <a:close/>
                <a:moveTo>
                  <a:pt x="54" y="114"/>
                </a:moveTo>
                <a:cubicBezTo>
                  <a:pt x="44" y="114"/>
                  <a:pt x="44" y="114"/>
                  <a:pt x="44" y="114"/>
                </a:cubicBezTo>
                <a:cubicBezTo>
                  <a:pt x="44" y="99"/>
                  <a:pt x="44" y="99"/>
                  <a:pt x="44" y="99"/>
                </a:cubicBezTo>
                <a:cubicBezTo>
                  <a:pt x="54" y="99"/>
                  <a:pt x="54" y="99"/>
                  <a:pt x="54" y="99"/>
                </a:cubicBezTo>
                <a:lnTo>
                  <a:pt x="54" y="114"/>
                </a:lnTo>
                <a:close/>
                <a:moveTo>
                  <a:pt x="54" y="94"/>
                </a:moveTo>
                <a:cubicBezTo>
                  <a:pt x="13" y="94"/>
                  <a:pt x="13" y="94"/>
                  <a:pt x="13" y="94"/>
                </a:cubicBezTo>
                <a:cubicBezTo>
                  <a:pt x="13" y="55"/>
                  <a:pt x="13" y="55"/>
                  <a:pt x="13" y="55"/>
                </a:cubicBezTo>
                <a:cubicBezTo>
                  <a:pt x="54" y="55"/>
                  <a:pt x="54" y="55"/>
                  <a:pt x="54" y="55"/>
                </a:cubicBezTo>
                <a:lnTo>
                  <a:pt x="54" y="94"/>
                </a:lnTo>
                <a:close/>
                <a:moveTo>
                  <a:pt x="101" y="155"/>
                </a:moveTo>
                <a:cubicBezTo>
                  <a:pt x="59" y="155"/>
                  <a:pt x="59" y="155"/>
                  <a:pt x="59" y="155"/>
                </a:cubicBezTo>
                <a:cubicBezTo>
                  <a:pt x="59" y="150"/>
                  <a:pt x="59" y="150"/>
                  <a:pt x="59" y="150"/>
                </a:cubicBezTo>
                <a:cubicBezTo>
                  <a:pt x="101" y="150"/>
                  <a:pt x="101" y="150"/>
                  <a:pt x="101" y="150"/>
                </a:cubicBezTo>
                <a:lnTo>
                  <a:pt x="101" y="155"/>
                </a:lnTo>
                <a:close/>
                <a:moveTo>
                  <a:pt x="101" y="145"/>
                </a:moveTo>
                <a:cubicBezTo>
                  <a:pt x="59" y="145"/>
                  <a:pt x="59" y="145"/>
                  <a:pt x="59" y="145"/>
                </a:cubicBezTo>
                <a:cubicBezTo>
                  <a:pt x="59" y="139"/>
                  <a:pt x="59" y="139"/>
                  <a:pt x="59" y="139"/>
                </a:cubicBezTo>
                <a:cubicBezTo>
                  <a:pt x="101" y="139"/>
                  <a:pt x="101" y="139"/>
                  <a:pt x="101" y="139"/>
                </a:cubicBezTo>
                <a:lnTo>
                  <a:pt x="101" y="145"/>
                </a:lnTo>
                <a:close/>
                <a:moveTo>
                  <a:pt x="101" y="134"/>
                </a:moveTo>
                <a:cubicBezTo>
                  <a:pt x="59" y="134"/>
                  <a:pt x="59" y="134"/>
                  <a:pt x="59" y="134"/>
                </a:cubicBezTo>
                <a:cubicBezTo>
                  <a:pt x="59" y="129"/>
                  <a:pt x="59" y="129"/>
                  <a:pt x="59" y="129"/>
                </a:cubicBezTo>
                <a:cubicBezTo>
                  <a:pt x="101" y="129"/>
                  <a:pt x="101" y="129"/>
                  <a:pt x="101" y="129"/>
                </a:cubicBezTo>
                <a:lnTo>
                  <a:pt x="101" y="134"/>
                </a:lnTo>
                <a:close/>
                <a:moveTo>
                  <a:pt x="101" y="124"/>
                </a:moveTo>
                <a:cubicBezTo>
                  <a:pt x="59" y="124"/>
                  <a:pt x="59" y="124"/>
                  <a:pt x="59" y="124"/>
                </a:cubicBezTo>
                <a:cubicBezTo>
                  <a:pt x="59" y="55"/>
                  <a:pt x="59" y="55"/>
                  <a:pt x="59" y="55"/>
                </a:cubicBezTo>
                <a:cubicBezTo>
                  <a:pt x="101" y="55"/>
                  <a:pt x="101" y="55"/>
                  <a:pt x="101" y="55"/>
                </a:cubicBezTo>
                <a:lnTo>
                  <a:pt x="101" y="124"/>
                </a:lnTo>
                <a:close/>
                <a:moveTo>
                  <a:pt x="147" y="155"/>
                </a:moveTo>
                <a:cubicBezTo>
                  <a:pt x="106" y="155"/>
                  <a:pt x="106" y="155"/>
                  <a:pt x="106" y="155"/>
                </a:cubicBezTo>
                <a:cubicBezTo>
                  <a:pt x="106" y="129"/>
                  <a:pt x="106" y="129"/>
                  <a:pt x="106" y="129"/>
                </a:cubicBezTo>
                <a:cubicBezTo>
                  <a:pt x="147" y="129"/>
                  <a:pt x="147" y="129"/>
                  <a:pt x="147" y="129"/>
                </a:cubicBezTo>
                <a:lnTo>
                  <a:pt x="147" y="155"/>
                </a:lnTo>
                <a:close/>
                <a:moveTo>
                  <a:pt x="119" y="108"/>
                </a:moveTo>
                <a:cubicBezTo>
                  <a:pt x="120" y="108"/>
                  <a:pt x="121" y="107"/>
                  <a:pt x="121" y="106"/>
                </a:cubicBezTo>
                <a:cubicBezTo>
                  <a:pt x="121" y="99"/>
                  <a:pt x="121" y="99"/>
                  <a:pt x="121" y="99"/>
                </a:cubicBezTo>
                <a:cubicBezTo>
                  <a:pt x="132" y="99"/>
                  <a:pt x="132" y="99"/>
                  <a:pt x="132" y="99"/>
                </a:cubicBezTo>
                <a:cubicBezTo>
                  <a:pt x="132" y="114"/>
                  <a:pt x="132" y="114"/>
                  <a:pt x="132" y="114"/>
                </a:cubicBezTo>
                <a:cubicBezTo>
                  <a:pt x="106" y="114"/>
                  <a:pt x="106" y="114"/>
                  <a:pt x="106" y="114"/>
                </a:cubicBezTo>
                <a:cubicBezTo>
                  <a:pt x="106" y="99"/>
                  <a:pt x="106" y="99"/>
                  <a:pt x="106" y="99"/>
                </a:cubicBezTo>
                <a:cubicBezTo>
                  <a:pt x="116" y="99"/>
                  <a:pt x="116" y="99"/>
                  <a:pt x="116" y="99"/>
                </a:cubicBezTo>
                <a:cubicBezTo>
                  <a:pt x="116" y="106"/>
                  <a:pt x="116" y="106"/>
                  <a:pt x="116" y="106"/>
                </a:cubicBezTo>
                <a:cubicBezTo>
                  <a:pt x="116" y="107"/>
                  <a:pt x="117" y="108"/>
                  <a:pt x="119" y="108"/>
                </a:cubicBezTo>
                <a:close/>
                <a:moveTo>
                  <a:pt x="132" y="119"/>
                </a:moveTo>
                <a:cubicBezTo>
                  <a:pt x="132" y="124"/>
                  <a:pt x="132" y="124"/>
                  <a:pt x="132" y="124"/>
                </a:cubicBezTo>
                <a:cubicBezTo>
                  <a:pt x="121" y="124"/>
                  <a:pt x="121" y="124"/>
                  <a:pt x="121" y="124"/>
                </a:cubicBezTo>
                <a:cubicBezTo>
                  <a:pt x="121" y="119"/>
                  <a:pt x="121" y="119"/>
                  <a:pt x="121" y="119"/>
                </a:cubicBezTo>
                <a:lnTo>
                  <a:pt x="132" y="119"/>
                </a:lnTo>
                <a:close/>
                <a:moveTo>
                  <a:pt x="116" y="119"/>
                </a:moveTo>
                <a:cubicBezTo>
                  <a:pt x="116" y="124"/>
                  <a:pt x="116" y="124"/>
                  <a:pt x="116" y="124"/>
                </a:cubicBezTo>
                <a:cubicBezTo>
                  <a:pt x="106" y="124"/>
                  <a:pt x="106" y="124"/>
                  <a:pt x="106" y="124"/>
                </a:cubicBezTo>
                <a:cubicBezTo>
                  <a:pt x="106" y="119"/>
                  <a:pt x="106" y="119"/>
                  <a:pt x="106" y="119"/>
                </a:cubicBezTo>
                <a:lnTo>
                  <a:pt x="116" y="119"/>
                </a:lnTo>
                <a:close/>
                <a:moveTo>
                  <a:pt x="147" y="124"/>
                </a:moveTo>
                <a:cubicBezTo>
                  <a:pt x="137" y="124"/>
                  <a:pt x="137" y="124"/>
                  <a:pt x="137" y="124"/>
                </a:cubicBezTo>
                <a:cubicBezTo>
                  <a:pt x="137" y="119"/>
                  <a:pt x="137" y="119"/>
                  <a:pt x="137" y="119"/>
                </a:cubicBezTo>
                <a:cubicBezTo>
                  <a:pt x="147" y="119"/>
                  <a:pt x="147" y="119"/>
                  <a:pt x="147" y="119"/>
                </a:cubicBezTo>
                <a:lnTo>
                  <a:pt x="147" y="124"/>
                </a:lnTo>
                <a:close/>
                <a:moveTo>
                  <a:pt x="147" y="114"/>
                </a:moveTo>
                <a:cubicBezTo>
                  <a:pt x="137" y="114"/>
                  <a:pt x="137" y="114"/>
                  <a:pt x="137" y="114"/>
                </a:cubicBezTo>
                <a:cubicBezTo>
                  <a:pt x="137" y="99"/>
                  <a:pt x="137" y="99"/>
                  <a:pt x="137" y="99"/>
                </a:cubicBezTo>
                <a:cubicBezTo>
                  <a:pt x="147" y="99"/>
                  <a:pt x="147" y="99"/>
                  <a:pt x="147" y="99"/>
                </a:cubicBezTo>
                <a:lnTo>
                  <a:pt x="147" y="114"/>
                </a:lnTo>
                <a:close/>
                <a:moveTo>
                  <a:pt x="147" y="94"/>
                </a:moveTo>
                <a:cubicBezTo>
                  <a:pt x="106" y="94"/>
                  <a:pt x="106" y="94"/>
                  <a:pt x="106" y="94"/>
                </a:cubicBezTo>
                <a:cubicBezTo>
                  <a:pt x="106" y="55"/>
                  <a:pt x="106" y="55"/>
                  <a:pt x="106" y="55"/>
                </a:cubicBezTo>
                <a:cubicBezTo>
                  <a:pt x="147" y="55"/>
                  <a:pt x="147" y="55"/>
                  <a:pt x="147" y="55"/>
                </a:cubicBezTo>
                <a:lnTo>
                  <a:pt x="147" y="94"/>
                </a:lnTo>
                <a:close/>
                <a:moveTo>
                  <a:pt x="148" y="50"/>
                </a:moveTo>
                <a:cubicBezTo>
                  <a:pt x="12" y="50"/>
                  <a:pt x="12" y="50"/>
                  <a:pt x="12" y="50"/>
                </a:cubicBezTo>
                <a:cubicBezTo>
                  <a:pt x="7" y="41"/>
                  <a:pt x="7" y="41"/>
                  <a:pt x="7" y="41"/>
                </a:cubicBezTo>
                <a:cubicBezTo>
                  <a:pt x="153" y="41"/>
                  <a:pt x="153" y="41"/>
                  <a:pt x="153" y="41"/>
                </a:cubicBezTo>
                <a:lnTo>
                  <a:pt x="148" y="50"/>
                </a:lnTo>
                <a:close/>
                <a:moveTo>
                  <a:pt x="93" y="114"/>
                </a:moveTo>
                <a:cubicBezTo>
                  <a:pt x="90" y="114"/>
                  <a:pt x="90" y="114"/>
                  <a:pt x="90" y="114"/>
                </a:cubicBezTo>
                <a:cubicBezTo>
                  <a:pt x="90" y="99"/>
                  <a:pt x="90" y="99"/>
                  <a:pt x="90" y="99"/>
                </a:cubicBezTo>
                <a:cubicBezTo>
                  <a:pt x="93" y="99"/>
                  <a:pt x="93" y="99"/>
                  <a:pt x="93" y="99"/>
                </a:cubicBezTo>
                <a:cubicBezTo>
                  <a:pt x="94" y="99"/>
                  <a:pt x="95" y="98"/>
                  <a:pt x="95" y="96"/>
                </a:cubicBezTo>
                <a:cubicBezTo>
                  <a:pt x="95" y="95"/>
                  <a:pt x="94" y="94"/>
                  <a:pt x="93" y="94"/>
                </a:cubicBezTo>
                <a:cubicBezTo>
                  <a:pt x="67" y="94"/>
                  <a:pt x="67" y="94"/>
                  <a:pt x="67" y="94"/>
                </a:cubicBezTo>
                <a:cubicBezTo>
                  <a:pt x="66" y="94"/>
                  <a:pt x="65" y="95"/>
                  <a:pt x="65" y="96"/>
                </a:cubicBezTo>
                <a:cubicBezTo>
                  <a:pt x="65" y="98"/>
                  <a:pt x="66" y="99"/>
                  <a:pt x="67" y="99"/>
                </a:cubicBezTo>
                <a:cubicBezTo>
                  <a:pt x="70" y="99"/>
                  <a:pt x="70" y="99"/>
                  <a:pt x="70" y="99"/>
                </a:cubicBezTo>
                <a:cubicBezTo>
                  <a:pt x="70" y="114"/>
                  <a:pt x="70" y="114"/>
                  <a:pt x="70" y="114"/>
                </a:cubicBezTo>
                <a:cubicBezTo>
                  <a:pt x="67" y="114"/>
                  <a:pt x="67" y="114"/>
                  <a:pt x="67" y="114"/>
                </a:cubicBezTo>
                <a:cubicBezTo>
                  <a:pt x="66" y="114"/>
                  <a:pt x="65" y="115"/>
                  <a:pt x="65" y="116"/>
                </a:cubicBezTo>
                <a:cubicBezTo>
                  <a:pt x="65" y="118"/>
                  <a:pt x="66" y="119"/>
                  <a:pt x="67" y="119"/>
                </a:cubicBezTo>
                <a:cubicBezTo>
                  <a:pt x="93" y="119"/>
                  <a:pt x="93" y="119"/>
                  <a:pt x="93" y="119"/>
                </a:cubicBezTo>
                <a:cubicBezTo>
                  <a:pt x="94" y="119"/>
                  <a:pt x="95" y="118"/>
                  <a:pt x="95" y="116"/>
                </a:cubicBezTo>
                <a:cubicBezTo>
                  <a:pt x="95" y="115"/>
                  <a:pt x="94" y="114"/>
                  <a:pt x="93" y="114"/>
                </a:cubicBezTo>
                <a:close/>
                <a:moveTo>
                  <a:pt x="85" y="114"/>
                </a:moveTo>
                <a:cubicBezTo>
                  <a:pt x="75" y="114"/>
                  <a:pt x="75" y="114"/>
                  <a:pt x="75" y="114"/>
                </a:cubicBezTo>
                <a:cubicBezTo>
                  <a:pt x="75" y="99"/>
                  <a:pt x="75" y="99"/>
                  <a:pt x="75" y="99"/>
                </a:cubicBezTo>
                <a:cubicBezTo>
                  <a:pt x="85" y="99"/>
                  <a:pt x="85" y="99"/>
                  <a:pt x="85" y="99"/>
                </a:cubicBezTo>
                <a:lnTo>
                  <a:pt x="85" y="11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07" name="Freeform 506">
            <a:extLst>
              <a:ext uri="{FF2B5EF4-FFF2-40B4-BE49-F238E27FC236}">
                <a16:creationId xmlns:a16="http://schemas.microsoft.com/office/drawing/2014/main" xmlns="" id="{F2A5EEF7-B218-47C9-B93F-9B1977864FAD}"/>
              </a:ext>
            </a:extLst>
          </p:cNvPr>
          <p:cNvSpPr>
            <a:spLocks noEditPoints="1"/>
          </p:cNvSpPr>
          <p:nvPr/>
        </p:nvSpPr>
        <p:spPr bwMode="auto">
          <a:xfrm>
            <a:off x="6302375" y="365125"/>
            <a:ext cx="546100" cy="550863"/>
          </a:xfrm>
          <a:custGeom>
            <a:avLst/>
            <a:gdLst>
              <a:gd name="T0" fmla="*/ 39 w 160"/>
              <a:gd name="T1" fmla="*/ 50 h 160"/>
              <a:gd name="T2" fmla="*/ 95 w 160"/>
              <a:gd name="T3" fmla="*/ 83 h 160"/>
              <a:gd name="T4" fmla="*/ 95 w 160"/>
              <a:gd name="T5" fmla="*/ 88 h 160"/>
              <a:gd name="T6" fmla="*/ 116 w 160"/>
              <a:gd name="T7" fmla="*/ 45 h 160"/>
              <a:gd name="T8" fmla="*/ 121 w 160"/>
              <a:gd name="T9" fmla="*/ 45 h 160"/>
              <a:gd name="T10" fmla="*/ 10 w 160"/>
              <a:gd name="T11" fmla="*/ 126 h 160"/>
              <a:gd name="T12" fmla="*/ 37 w 160"/>
              <a:gd name="T13" fmla="*/ 124 h 160"/>
              <a:gd name="T14" fmla="*/ 47 w 160"/>
              <a:gd name="T15" fmla="*/ 129 h 160"/>
              <a:gd name="T16" fmla="*/ 147 w 160"/>
              <a:gd name="T17" fmla="*/ 134 h 160"/>
              <a:gd name="T18" fmla="*/ 147 w 160"/>
              <a:gd name="T19" fmla="*/ 139 h 160"/>
              <a:gd name="T20" fmla="*/ 99 w 160"/>
              <a:gd name="T21" fmla="*/ 134 h 160"/>
              <a:gd name="T22" fmla="*/ 115 w 160"/>
              <a:gd name="T23" fmla="*/ 137 h 160"/>
              <a:gd name="T24" fmla="*/ 45 w 160"/>
              <a:gd name="T25" fmla="*/ 137 h 160"/>
              <a:gd name="T26" fmla="*/ 75 w 160"/>
              <a:gd name="T27" fmla="*/ 134 h 160"/>
              <a:gd name="T28" fmla="*/ 27 w 160"/>
              <a:gd name="T29" fmla="*/ 150 h 160"/>
              <a:gd name="T30" fmla="*/ 160 w 160"/>
              <a:gd name="T31" fmla="*/ 113 h 160"/>
              <a:gd name="T32" fmla="*/ 0 w 160"/>
              <a:gd name="T33" fmla="*/ 157 h 160"/>
              <a:gd name="T34" fmla="*/ 15 w 160"/>
              <a:gd name="T35" fmla="*/ 103 h 160"/>
              <a:gd name="T36" fmla="*/ 3 w 160"/>
              <a:gd name="T37" fmla="*/ 88 h 160"/>
              <a:gd name="T38" fmla="*/ 26 w 160"/>
              <a:gd name="T39" fmla="*/ 78 h 160"/>
              <a:gd name="T40" fmla="*/ 13 w 160"/>
              <a:gd name="T41" fmla="*/ 73 h 160"/>
              <a:gd name="T42" fmla="*/ 0 w 160"/>
              <a:gd name="T43" fmla="*/ 65 h 160"/>
              <a:gd name="T44" fmla="*/ 26 w 160"/>
              <a:gd name="T45" fmla="*/ 44 h 160"/>
              <a:gd name="T46" fmla="*/ 31 w 160"/>
              <a:gd name="T47" fmla="*/ 15 h 160"/>
              <a:gd name="T48" fmla="*/ 52 w 160"/>
              <a:gd name="T49" fmla="*/ 15 h 160"/>
              <a:gd name="T50" fmla="*/ 57 w 160"/>
              <a:gd name="T51" fmla="*/ 42 h 160"/>
              <a:gd name="T52" fmla="*/ 108 w 160"/>
              <a:gd name="T53" fmla="*/ 14 h 160"/>
              <a:gd name="T54" fmla="*/ 121 w 160"/>
              <a:gd name="T55" fmla="*/ 1 h 160"/>
              <a:gd name="T56" fmla="*/ 134 w 160"/>
              <a:gd name="T57" fmla="*/ 14 h 160"/>
              <a:gd name="T58" fmla="*/ 160 w 160"/>
              <a:gd name="T59" fmla="*/ 65 h 160"/>
              <a:gd name="T60" fmla="*/ 147 w 160"/>
              <a:gd name="T61" fmla="*/ 73 h 160"/>
              <a:gd name="T62" fmla="*/ 134 w 160"/>
              <a:gd name="T63" fmla="*/ 78 h 160"/>
              <a:gd name="T64" fmla="*/ 157 w 160"/>
              <a:gd name="T65" fmla="*/ 88 h 160"/>
              <a:gd name="T66" fmla="*/ 145 w 160"/>
              <a:gd name="T67" fmla="*/ 103 h 160"/>
              <a:gd name="T68" fmla="*/ 134 w 160"/>
              <a:gd name="T69" fmla="*/ 73 h 160"/>
              <a:gd name="T70" fmla="*/ 134 w 160"/>
              <a:gd name="T71" fmla="*/ 73 h 160"/>
              <a:gd name="T72" fmla="*/ 110 w 160"/>
              <a:gd name="T73" fmla="*/ 21 h 160"/>
              <a:gd name="T74" fmla="*/ 108 w 160"/>
              <a:gd name="T75" fmla="*/ 26 h 160"/>
              <a:gd name="T76" fmla="*/ 129 w 160"/>
              <a:gd name="T77" fmla="*/ 37 h 160"/>
              <a:gd name="T78" fmla="*/ 117 w 160"/>
              <a:gd name="T79" fmla="*/ 104 h 160"/>
              <a:gd name="T80" fmla="*/ 129 w 160"/>
              <a:gd name="T81" fmla="*/ 86 h 160"/>
              <a:gd name="T82" fmla="*/ 108 w 160"/>
              <a:gd name="T83" fmla="*/ 78 h 160"/>
              <a:gd name="T84" fmla="*/ 103 w 160"/>
              <a:gd name="T85" fmla="*/ 47 h 160"/>
              <a:gd name="T86" fmla="*/ 57 w 160"/>
              <a:gd name="T87" fmla="*/ 110 h 160"/>
              <a:gd name="T88" fmla="*/ 80 w 160"/>
              <a:gd name="T89" fmla="*/ 111 h 160"/>
              <a:gd name="T90" fmla="*/ 103 w 160"/>
              <a:gd name="T91" fmla="*/ 110 h 160"/>
              <a:gd name="T92" fmla="*/ 50 w 160"/>
              <a:gd name="T93" fmla="*/ 21 h 160"/>
              <a:gd name="T94" fmla="*/ 52 w 160"/>
              <a:gd name="T95" fmla="*/ 32 h 160"/>
              <a:gd name="T96" fmla="*/ 31 w 160"/>
              <a:gd name="T97" fmla="*/ 73 h 160"/>
              <a:gd name="T98" fmla="*/ 31 w 160"/>
              <a:gd name="T99" fmla="*/ 73 h 160"/>
              <a:gd name="T100" fmla="*/ 43 w 160"/>
              <a:gd name="T101" fmla="*/ 104 h 160"/>
              <a:gd name="T102" fmla="*/ 31 w 160"/>
              <a:gd name="T103" fmla="*/ 86 h 160"/>
              <a:gd name="T104" fmla="*/ 18 w 160"/>
              <a:gd name="T105" fmla="*/ 65 h 160"/>
              <a:gd name="T106" fmla="*/ 155 w 160"/>
              <a:gd name="T107" fmla="*/ 116 h 160"/>
              <a:gd name="T108" fmla="*/ 132 w 160"/>
              <a:gd name="T109" fmla="*/ 116 h 160"/>
              <a:gd name="T110" fmla="*/ 80 w 160"/>
              <a:gd name="T111" fmla="*/ 116 h 160"/>
              <a:gd name="T112" fmla="*/ 54 w 160"/>
              <a:gd name="T113" fmla="*/ 116 h 160"/>
              <a:gd name="T114" fmla="*/ 5 w 160"/>
              <a:gd name="T115" fmla="*/ 116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60" h="160">
                <a:moveTo>
                  <a:pt x="44" y="45"/>
                </a:moveTo>
                <a:cubicBezTo>
                  <a:pt x="44" y="50"/>
                  <a:pt x="44" y="50"/>
                  <a:pt x="44" y="50"/>
                </a:cubicBezTo>
                <a:cubicBezTo>
                  <a:pt x="44" y="51"/>
                  <a:pt x="43" y="52"/>
                  <a:pt x="41" y="52"/>
                </a:cubicBezTo>
                <a:cubicBezTo>
                  <a:pt x="40" y="52"/>
                  <a:pt x="39" y="51"/>
                  <a:pt x="39" y="50"/>
                </a:cubicBezTo>
                <a:cubicBezTo>
                  <a:pt x="39" y="45"/>
                  <a:pt x="39" y="45"/>
                  <a:pt x="39" y="45"/>
                </a:cubicBezTo>
                <a:cubicBezTo>
                  <a:pt x="39" y="43"/>
                  <a:pt x="40" y="42"/>
                  <a:pt x="41" y="42"/>
                </a:cubicBezTo>
                <a:cubicBezTo>
                  <a:pt x="43" y="42"/>
                  <a:pt x="44" y="43"/>
                  <a:pt x="44" y="45"/>
                </a:cubicBezTo>
                <a:close/>
                <a:moveTo>
                  <a:pt x="95" y="83"/>
                </a:moveTo>
                <a:cubicBezTo>
                  <a:pt x="65" y="83"/>
                  <a:pt x="65" y="83"/>
                  <a:pt x="65" y="83"/>
                </a:cubicBezTo>
                <a:cubicBezTo>
                  <a:pt x="63" y="83"/>
                  <a:pt x="62" y="84"/>
                  <a:pt x="62" y="86"/>
                </a:cubicBezTo>
                <a:cubicBezTo>
                  <a:pt x="62" y="87"/>
                  <a:pt x="63" y="88"/>
                  <a:pt x="65" y="88"/>
                </a:cubicBezTo>
                <a:cubicBezTo>
                  <a:pt x="95" y="88"/>
                  <a:pt x="95" y="88"/>
                  <a:pt x="95" y="88"/>
                </a:cubicBezTo>
                <a:cubicBezTo>
                  <a:pt x="97" y="88"/>
                  <a:pt x="98" y="87"/>
                  <a:pt x="98" y="86"/>
                </a:cubicBezTo>
                <a:cubicBezTo>
                  <a:pt x="98" y="84"/>
                  <a:pt x="97" y="83"/>
                  <a:pt x="95" y="83"/>
                </a:cubicBezTo>
                <a:close/>
                <a:moveTo>
                  <a:pt x="119" y="42"/>
                </a:moveTo>
                <a:cubicBezTo>
                  <a:pt x="117" y="42"/>
                  <a:pt x="116" y="43"/>
                  <a:pt x="116" y="45"/>
                </a:cubicBezTo>
                <a:cubicBezTo>
                  <a:pt x="116" y="50"/>
                  <a:pt x="116" y="50"/>
                  <a:pt x="116" y="50"/>
                </a:cubicBezTo>
                <a:cubicBezTo>
                  <a:pt x="116" y="51"/>
                  <a:pt x="117" y="52"/>
                  <a:pt x="119" y="52"/>
                </a:cubicBezTo>
                <a:cubicBezTo>
                  <a:pt x="120" y="52"/>
                  <a:pt x="121" y="51"/>
                  <a:pt x="121" y="50"/>
                </a:cubicBezTo>
                <a:cubicBezTo>
                  <a:pt x="121" y="45"/>
                  <a:pt x="121" y="45"/>
                  <a:pt x="121" y="45"/>
                </a:cubicBezTo>
                <a:cubicBezTo>
                  <a:pt x="121" y="43"/>
                  <a:pt x="120" y="42"/>
                  <a:pt x="119" y="42"/>
                </a:cubicBezTo>
                <a:close/>
                <a:moveTo>
                  <a:pt x="37" y="124"/>
                </a:moveTo>
                <a:cubicBezTo>
                  <a:pt x="13" y="124"/>
                  <a:pt x="13" y="124"/>
                  <a:pt x="13" y="124"/>
                </a:cubicBezTo>
                <a:cubicBezTo>
                  <a:pt x="11" y="124"/>
                  <a:pt x="10" y="125"/>
                  <a:pt x="10" y="126"/>
                </a:cubicBezTo>
                <a:cubicBezTo>
                  <a:pt x="10" y="128"/>
                  <a:pt x="11" y="129"/>
                  <a:pt x="13" y="129"/>
                </a:cubicBezTo>
                <a:cubicBezTo>
                  <a:pt x="37" y="129"/>
                  <a:pt x="37" y="129"/>
                  <a:pt x="37" y="129"/>
                </a:cubicBezTo>
                <a:cubicBezTo>
                  <a:pt x="38" y="129"/>
                  <a:pt x="40" y="128"/>
                  <a:pt x="40" y="126"/>
                </a:cubicBezTo>
                <a:cubicBezTo>
                  <a:pt x="40" y="125"/>
                  <a:pt x="38" y="124"/>
                  <a:pt x="37" y="124"/>
                </a:cubicBezTo>
                <a:close/>
                <a:moveTo>
                  <a:pt x="61" y="124"/>
                </a:moveTo>
                <a:cubicBezTo>
                  <a:pt x="47" y="124"/>
                  <a:pt x="47" y="124"/>
                  <a:pt x="47" y="124"/>
                </a:cubicBezTo>
                <a:cubicBezTo>
                  <a:pt x="46" y="124"/>
                  <a:pt x="45" y="125"/>
                  <a:pt x="45" y="126"/>
                </a:cubicBezTo>
                <a:cubicBezTo>
                  <a:pt x="45" y="128"/>
                  <a:pt x="46" y="129"/>
                  <a:pt x="47" y="129"/>
                </a:cubicBezTo>
                <a:cubicBezTo>
                  <a:pt x="61" y="129"/>
                  <a:pt x="61" y="129"/>
                  <a:pt x="61" y="129"/>
                </a:cubicBezTo>
                <a:cubicBezTo>
                  <a:pt x="63" y="129"/>
                  <a:pt x="64" y="128"/>
                  <a:pt x="64" y="126"/>
                </a:cubicBezTo>
                <a:cubicBezTo>
                  <a:pt x="64" y="125"/>
                  <a:pt x="63" y="124"/>
                  <a:pt x="61" y="124"/>
                </a:cubicBezTo>
                <a:close/>
                <a:moveTo>
                  <a:pt x="147" y="134"/>
                </a:moveTo>
                <a:cubicBezTo>
                  <a:pt x="123" y="134"/>
                  <a:pt x="123" y="134"/>
                  <a:pt x="123" y="134"/>
                </a:cubicBezTo>
                <a:cubicBezTo>
                  <a:pt x="122" y="134"/>
                  <a:pt x="120" y="135"/>
                  <a:pt x="120" y="137"/>
                </a:cubicBezTo>
                <a:cubicBezTo>
                  <a:pt x="120" y="138"/>
                  <a:pt x="122" y="139"/>
                  <a:pt x="123" y="139"/>
                </a:cubicBezTo>
                <a:cubicBezTo>
                  <a:pt x="147" y="139"/>
                  <a:pt x="147" y="139"/>
                  <a:pt x="147" y="139"/>
                </a:cubicBezTo>
                <a:cubicBezTo>
                  <a:pt x="149" y="139"/>
                  <a:pt x="150" y="138"/>
                  <a:pt x="150" y="137"/>
                </a:cubicBezTo>
                <a:cubicBezTo>
                  <a:pt x="150" y="135"/>
                  <a:pt x="149" y="134"/>
                  <a:pt x="147" y="134"/>
                </a:cubicBezTo>
                <a:close/>
                <a:moveTo>
                  <a:pt x="113" y="134"/>
                </a:moveTo>
                <a:cubicBezTo>
                  <a:pt x="99" y="134"/>
                  <a:pt x="99" y="134"/>
                  <a:pt x="99" y="134"/>
                </a:cubicBezTo>
                <a:cubicBezTo>
                  <a:pt x="98" y="134"/>
                  <a:pt x="96" y="135"/>
                  <a:pt x="96" y="137"/>
                </a:cubicBezTo>
                <a:cubicBezTo>
                  <a:pt x="96" y="138"/>
                  <a:pt x="98" y="139"/>
                  <a:pt x="99" y="139"/>
                </a:cubicBezTo>
                <a:cubicBezTo>
                  <a:pt x="113" y="139"/>
                  <a:pt x="113" y="139"/>
                  <a:pt x="113" y="139"/>
                </a:cubicBezTo>
                <a:cubicBezTo>
                  <a:pt x="114" y="139"/>
                  <a:pt x="115" y="138"/>
                  <a:pt x="115" y="137"/>
                </a:cubicBezTo>
                <a:cubicBezTo>
                  <a:pt x="115" y="135"/>
                  <a:pt x="114" y="134"/>
                  <a:pt x="113" y="134"/>
                </a:cubicBezTo>
                <a:close/>
                <a:moveTo>
                  <a:pt x="75" y="134"/>
                </a:moveTo>
                <a:cubicBezTo>
                  <a:pt x="47" y="134"/>
                  <a:pt x="47" y="134"/>
                  <a:pt x="47" y="134"/>
                </a:cubicBezTo>
                <a:cubicBezTo>
                  <a:pt x="46" y="134"/>
                  <a:pt x="45" y="135"/>
                  <a:pt x="45" y="137"/>
                </a:cubicBezTo>
                <a:cubicBezTo>
                  <a:pt x="45" y="138"/>
                  <a:pt x="46" y="139"/>
                  <a:pt x="47" y="139"/>
                </a:cubicBezTo>
                <a:cubicBezTo>
                  <a:pt x="75" y="139"/>
                  <a:pt x="75" y="139"/>
                  <a:pt x="75" y="139"/>
                </a:cubicBezTo>
                <a:cubicBezTo>
                  <a:pt x="76" y="139"/>
                  <a:pt x="77" y="138"/>
                  <a:pt x="77" y="137"/>
                </a:cubicBezTo>
                <a:cubicBezTo>
                  <a:pt x="77" y="135"/>
                  <a:pt x="76" y="134"/>
                  <a:pt x="75" y="134"/>
                </a:cubicBezTo>
                <a:close/>
                <a:moveTo>
                  <a:pt x="32" y="145"/>
                </a:moveTo>
                <a:cubicBezTo>
                  <a:pt x="27" y="145"/>
                  <a:pt x="27" y="145"/>
                  <a:pt x="27" y="145"/>
                </a:cubicBezTo>
                <a:cubicBezTo>
                  <a:pt x="25" y="145"/>
                  <a:pt x="24" y="146"/>
                  <a:pt x="24" y="147"/>
                </a:cubicBezTo>
                <a:cubicBezTo>
                  <a:pt x="24" y="149"/>
                  <a:pt x="25" y="150"/>
                  <a:pt x="27" y="150"/>
                </a:cubicBezTo>
                <a:cubicBezTo>
                  <a:pt x="32" y="150"/>
                  <a:pt x="32" y="150"/>
                  <a:pt x="32" y="150"/>
                </a:cubicBezTo>
                <a:cubicBezTo>
                  <a:pt x="33" y="150"/>
                  <a:pt x="34" y="149"/>
                  <a:pt x="34" y="147"/>
                </a:cubicBezTo>
                <a:cubicBezTo>
                  <a:pt x="34" y="146"/>
                  <a:pt x="33" y="145"/>
                  <a:pt x="32" y="145"/>
                </a:cubicBezTo>
                <a:close/>
                <a:moveTo>
                  <a:pt x="160" y="113"/>
                </a:moveTo>
                <a:cubicBezTo>
                  <a:pt x="160" y="157"/>
                  <a:pt x="160" y="157"/>
                  <a:pt x="160" y="157"/>
                </a:cubicBezTo>
                <a:cubicBezTo>
                  <a:pt x="160" y="159"/>
                  <a:pt x="159" y="160"/>
                  <a:pt x="157" y="160"/>
                </a:cubicBezTo>
                <a:cubicBezTo>
                  <a:pt x="3" y="160"/>
                  <a:pt x="3" y="160"/>
                  <a:pt x="3" y="160"/>
                </a:cubicBezTo>
                <a:cubicBezTo>
                  <a:pt x="1" y="160"/>
                  <a:pt x="0" y="159"/>
                  <a:pt x="0" y="157"/>
                </a:cubicBezTo>
                <a:cubicBezTo>
                  <a:pt x="0" y="113"/>
                  <a:pt x="0" y="113"/>
                  <a:pt x="0" y="113"/>
                </a:cubicBezTo>
                <a:cubicBezTo>
                  <a:pt x="0" y="112"/>
                  <a:pt x="1" y="111"/>
                  <a:pt x="3" y="111"/>
                </a:cubicBezTo>
                <a:cubicBezTo>
                  <a:pt x="7" y="111"/>
                  <a:pt x="11" y="108"/>
                  <a:pt x="13" y="104"/>
                </a:cubicBezTo>
                <a:cubicBezTo>
                  <a:pt x="14" y="104"/>
                  <a:pt x="15" y="103"/>
                  <a:pt x="15" y="103"/>
                </a:cubicBezTo>
                <a:cubicBezTo>
                  <a:pt x="16" y="103"/>
                  <a:pt x="17" y="104"/>
                  <a:pt x="18" y="104"/>
                </a:cubicBezTo>
                <a:cubicBezTo>
                  <a:pt x="20" y="108"/>
                  <a:pt x="23" y="110"/>
                  <a:pt x="26" y="110"/>
                </a:cubicBezTo>
                <a:cubicBezTo>
                  <a:pt x="26" y="88"/>
                  <a:pt x="26" y="88"/>
                  <a:pt x="26" y="88"/>
                </a:cubicBezTo>
                <a:cubicBezTo>
                  <a:pt x="3" y="88"/>
                  <a:pt x="3" y="88"/>
                  <a:pt x="3" y="88"/>
                </a:cubicBezTo>
                <a:cubicBezTo>
                  <a:pt x="1" y="88"/>
                  <a:pt x="0" y="87"/>
                  <a:pt x="0" y="86"/>
                </a:cubicBezTo>
                <a:cubicBezTo>
                  <a:pt x="0" y="84"/>
                  <a:pt x="1" y="83"/>
                  <a:pt x="3" y="83"/>
                </a:cubicBezTo>
                <a:cubicBezTo>
                  <a:pt x="26" y="83"/>
                  <a:pt x="26" y="83"/>
                  <a:pt x="26" y="83"/>
                </a:cubicBezTo>
                <a:cubicBezTo>
                  <a:pt x="26" y="78"/>
                  <a:pt x="26" y="78"/>
                  <a:pt x="26" y="78"/>
                </a:cubicBezTo>
                <a:cubicBezTo>
                  <a:pt x="3" y="78"/>
                  <a:pt x="3" y="78"/>
                  <a:pt x="3" y="78"/>
                </a:cubicBezTo>
                <a:cubicBezTo>
                  <a:pt x="1" y="78"/>
                  <a:pt x="0" y="77"/>
                  <a:pt x="0" y="76"/>
                </a:cubicBezTo>
                <a:cubicBezTo>
                  <a:pt x="0" y="74"/>
                  <a:pt x="1" y="73"/>
                  <a:pt x="3" y="73"/>
                </a:cubicBezTo>
                <a:cubicBezTo>
                  <a:pt x="13" y="73"/>
                  <a:pt x="13" y="73"/>
                  <a:pt x="13" y="73"/>
                </a:cubicBezTo>
                <a:cubicBezTo>
                  <a:pt x="13" y="67"/>
                  <a:pt x="13" y="67"/>
                  <a:pt x="13" y="67"/>
                </a:cubicBezTo>
                <a:cubicBezTo>
                  <a:pt x="11" y="68"/>
                  <a:pt x="10" y="68"/>
                  <a:pt x="8" y="68"/>
                </a:cubicBezTo>
                <a:cubicBezTo>
                  <a:pt x="3" y="68"/>
                  <a:pt x="3" y="68"/>
                  <a:pt x="3" y="68"/>
                </a:cubicBezTo>
                <a:cubicBezTo>
                  <a:pt x="1" y="68"/>
                  <a:pt x="0" y="67"/>
                  <a:pt x="0" y="65"/>
                </a:cubicBezTo>
                <a:cubicBezTo>
                  <a:pt x="0" y="64"/>
                  <a:pt x="1" y="63"/>
                  <a:pt x="3" y="63"/>
                </a:cubicBezTo>
                <a:cubicBezTo>
                  <a:pt x="8" y="63"/>
                  <a:pt x="8" y="63"/>
                  <a:pt x="8" y="63"/>
                </a:cubicBezTo>
                <a:cubicBezTo>
                  <a:pt x="18" y="63"/>
                  <a:pt x="26" y="55"/>
                  <a:pt x="26" y="45"/>
                </a:cubicBezTo>
                <a:cubicBezTo>
                  <a:pt x="26" y="45"/>
                  <a:pt x="26" y="44"/>
                  <a:pt x="26" y="44"/>
                </a:cubicBezTo>
                <a:cubicBezTo>
                  <a:pt x="26" y="14"/>
                  <a:pt x="26" y="14"/>
                  <a:pt x="26" y="14"/>
                </a:cubicBezTo>
                <a:cubicBezTo>
                  <a:pt x="26" y="12"/>
                  <a:pt x="27" y="11"/>
                  <a:pt x="28" y="11"/>
                </a:cubicBezTo>
                <a:cubicBezTo>
                  <a:pt x="30" y="11"/>
                  <a:pt x="31" y="12"/>
                  <a:pt x="31" y="14"/>
                </a:cubicBezTo>
                <a:cubicBezTo>
                  <a:pt x="31" y="15"/>
                  <a:pt x="31" y="15"/>
                  <a:pt x="31" y="15"/>
                </a:cubicBezTo>
                <a:cubicBezTo>
                  <a:pt x="39" y="1"/>
                  <a:pt x="39" y="1"/>
                  <a:pt x="39" y="1"/>
                </a:cubicBezTo>
                <a:cubicBezTo>
                  <a:pt x="40" y="0"/>
                  <a:pt x="40" y="0"/>
                  <a:pt x="41" y="0"/>
                </a:cubicBezTo>
                <a:cubicBezTo>
                  <a:pt x="42" y="0"/>
                  <a:pt x="43" y="0"/>
                  <a:pt x="44" y="1"/>
                </a:cubicBezTo>
                <a:cubicBezTo>
                  <a:pt x="52" y="15"/>
                  <a:pt x="52" y="15"/>
                  <a:pt x="52" y="15"/>
                </a:cubicBezTo>
                <a:cubicBezTo>
                  <a:pt x="52" y="14"/>
                  <a:pt x="52" y="14"/>
                  <a:pt x="52" y="14"/>
                </a:cubicBezTo>
                <a:cubicBezTo>
                  <a:pt x="52" y="12"/>
                  <a:pt x="53" y="11"/>
                  <a:pt x="54" y="11"/>
                </a:cubicBezTo>
                <a:cubicBezTo>
                  <a:pt x="56" y="11"/>
                  <a:pt x="57" y="12"/>
                  <a:pt x="57" y="14"/>
                </a:cubicBezTo>
                <a:cubicBezTo>
                  <a:pt x="57" y="42"/>
                  <a:pt x="57" y="42"/>
                  <a:pt x="57" y="42"/>
                </a:cubicBezTo>
                <a:cubicBezTo>
                  <a:pt x="103" y="42"/>
                  <a:pt x="103" y="42"/>
                  <a:pt x="103" y="42"/>
                </a:cubicBezTo>
                <a:cubicBezTo>
                  <a:pt x="103" y="14"/>
                  <a:pt x="103" y="14"/>
                  <a:pt x="103" y="14"/>
                </a:cubicBezTo>
                <a:cubicBezTo>
                  <a:pt x="103" y="12"/>
                  <a:pt x="104" y="11"/>
                  <a:pt x="106" y="11"/>
                </a:cubicBezTo>
                <a:cubicBezTo>
                  <a:pt x="107" y="11"/>
                  <a:pt x="108" y="12"/>
                  <a:pt x="108" y="14"/>
                </a:cubicBezTo>
                <a:cubicBezTo>
                  <a:pt x="108" y="15"/>
                  <a:pt x="108" y="15"/>
                  <a:pt x="108" y="15"/>
                </a:cubicBezTo>
                <a:cubicBezTo>
                  <a:pt x="117" y="1"/>
                  <a:pt x="117" y="1"/>
                  <a:pt x="117" y="1"/>
                </a:cubicBezTo>
                <a:cubicBezTo>
                  <a:pt x="117" y="0"/>
                  <a:pt x="118" y="0"/>
                  <a:pt x="119" y="0"/>
                </a:cubicBezTo>
                <a:cubicBezTo>
                  <a:pt x="120" y="0"/>
                  <a:pt x="120" y="0"/>
                  <a:pt x="121" y="1"/>
                </a:cubicBezTo>
                <a:cubicBezTo>
                  <a:pt x="129" y="15"/>
                  <a:pt x="129" y="15"/>
                  <a:pt x="129" y="15"/>
                </a:cubicBezTo>
                <a:cubicBezTo>
                  <a:pt x="129" y="14"/>
                  <a:pt x="129" y="14"/>
                  <a:pt x="129" y="14"/>
                </a:cubicBezTo>
                <a:cubicBezTo>
                  <a:pt x="129" y="12"/>
                  <a:pt x="130" y="11"/>
                  <a:pt x="132" y="11"/>
                </a:cubicBezTo>
                <a:cubicBezTo>
                  <a:pt x="133" y="11"/>
                  <a:pt x="134" y="12"/>
                  <a:pt x="134" y="14"/>
                </a:cubicBezTo>
                <a:cubicBezTo>
                  <a:pt x="134" y="45"/>
                  <a:pt x="134" y="45"/>
                  <a:pt x="134" y="45"/>
                </a:cubicBezTo>
                <a:cubicBezTo>
                  <a:pt x="134" y="55"/>
                  <a:pt x="142" y="63"/>
                  <a:pt x="152" y="63"/>
                </a:cubicBezTo>
                <a:cubicBezTo>
                  <a:pt x="157" y="63"/>
                  <a:pt x="157" y="63"/>
                  <a:pt x="157" y="63"/>
                </a:cubicBezTo>
                <a:cubicBezTo>
                  <a:pt x="159" y="63"/>
                  <a:pt x="160" y="64"/>
                  <a:pt x="160" y="65"/>
                </a:cubicBezTo>
                <a:cubicBezTo>
                  <a:pt x="160" y="67"/>
                  <a:pt x="159" y="68"/>
                  <a:pt x="157" y="68"/>
                </a:cubicBezTo>
                <a:cubicBezTo>
                  <a:pt x="152" y="68"/>
                  <a:pt x="152" y="68"/>
                  <a:pt x="152" y="68"/>
                </a:cubicBezTo>
                <a:cubicBezTo>
                  <a:pt x="150" y="68"/>
                  <a:pt x="149" y="68"/>
                  <a:pt x="147" y="67"/>
                </a:cubicBezTo>
                <a:cubicBezTo>
                  <a:pt x="147" y="73"/>
                  <a:pt x="147" y="73"/>
                  <a:pt x="147" y="73"/>
                </a:cubicBezTo>
                <a:cubicBezTo>
                  <a:pt x="157" y="73"/>
                  <a:pt x="157" y="73"/>
                  <a:pt x="157" y="73"/>
                </a:cubicBezTo>
                <a:cubicBezTo>
                  <a:pt x="159" y="73"/>
                  <a:pt x="160" y="74"/>
                  <a:pt x="160" y="76"/>
                </a:cubicBezTo>
                <a:cubicBezTo>
                  <a:pt x="160" y="77"/>
                  <a:pt x="159" y="78"/>
                  <a:pt x="157" y="78"/>
                </a:cubicBezTo>
                <a:cubicBezTo>
                  <a:pt x="134" y="78"/>
                  <a:pt x="134" y="78"/>
                  <a:pt x="134" y="78"/>
                </a:cubicBezTo>
                <a:cubicBezTo>
                  <a:pt x="134" y="83"/>
                  <a:pt x="134" y="83"/>
                  <a:pt x="134" y="83"/>
                </a:cubicBezTo>
                <a:cubicBezTo>
                  <a:pt x="157" y="83"/>
                  <a:pt x="157" y="83"/>
                  <a:pt x="157" y="83"/>
                </a:cubicBezTo>
                <a:cubicBezTo>
                  <a:pt x="159" y="83"/>
                  <a:pt x="160" y="84"/>
                  <a:pt x="160" y="86"/>
                </a:cubicBezTo>
                <a:cubicBezTo>
                  <a:pt x="160" y="87"/>
                  <a:pt x="159" y="88"/>
                  <a:pt x="157" y="88"/>
                </a:cubicBezTo>
                <a:cubicBezTo>
                  <a:pt x="134" y="88"/>
                  <a:pt x="134" y="88"/>
                  <a:pt x="134" y="88"/>
                </a:cubicBezTo>
                <a:cubicBezTo>
                  <a:pt x="134" y="110"/>
                  <a:pt x="134" y="110"/>
                  <a:pt x="134" y="110"/>
                </a:cubicBezTo>
                <a:cubicBezTo>
                  <a:pt x="137" y="110"/>
                  <a:pt x="140" y="108"/>
                  <a:pt x="142" y="104"/>
                </a:cubicBezTo>
                <a:cubicBezTo>
                  <a:pt x="143" y="104"/>
                  <a:pt x="144" y="103"/>
                  <a:pt x="145" y="103"/>
                </a:cubicBezTo>
                <a:cubicBezTo>
                  <a:pt x="145" y="103"/>
                  <a:pt x="146" y="104"/>
                  <a:pt x="147" y="104"/>
                </a:cubicBezTo>
                <a:cubicBezTo>
                  <a:pt x="149" y="108"/>
                  <a:pt x="153" y="111"/>
                  <a:pt x="157" y="111"/>
                </a:cubicBezTo>
                <a:cubicBezTo>
                  <a:pt x="159" y="111"/>
                  <a:pt x="160" y="112"/>
                  <a:pt x="160" y="113"/>
                </a:cubicBezTo>
                <a:close/>
                <a:moveTo>
                  <a:pt x="134" y="73"/>
                </a:moveTo>
                <a:cubicBezTo>
                  <a:pt x="142" y="73"/>
                  <a:pt x="142" y="73"/>
                  <a:pt x="142" y="73"/>
                </a:cubicBezTo>
                <a:cubicBezTo>
                  <a:pt x="142" y="65"/>
                  <a:pt x="142" y="65"/>
                  <a:pt x="142" y="65"/>
                </a:cubicBezTo>
                <a:cubicBezTo>
                  <a:pt x="139" y="64"/>
                  <a:pt x="136" y="62"/>
                  <a:pt x="134" y="59"/>
                </a:cubicBezTo>
                <a:lnTo>
                  <a:pt x="134" y="73"/>
                </a:lnTo>
                <a:close/>
                <a:moveTo>
                  <a:pt x="110" y="21"/>
                </a:moveTo>
                <a:cubicBezTo>
                  <a:pt x="127" y="21"/>
                  <a:pt x="127" y="21"/>
                  <a:pt x="127" y="21"/>
                </a:cubicBezTo>
                <a:cubicBezTo>
                  <a:pt x="119" y="8"/>
                  <a:pt x="119" y="8"/>
                  <a:pt x="119" y="8"/>
                </a:cubicBezTo>
                <a:lnTo>
                  <a:pt x="110" y="21"/>
                </a:lnTo>
                <a:close/>
                <a:moveTo>
                  <a:pt x="108" y="32"/>
                </a:moveTo>
                <a:cubicBezTo>
                  <a:pt x="129" y="32"/>
                  <a:pt x="129" y="32"/>
                  <a:pt x="129" y="32"/>
                </a:cubicBezTo>
                <a:cubicBezTo>
                  <a:pt x="129" y="26"/>
                  <a:pt x="129" y="26"/>
                  <a:pt x="129" y="26"/>
                </a:cubicBezTo>
                <a:cubicBezTo>
                  <a:pt x="108" y="26"/>
                  <a:pt x="108" y="26"/>
                  <a:pt x="108" y="26"/>
                </a:cubicBezTo>
                <a:lnTo>
                  <a:pt x="108" y="32"/>
                </a:lnTo>
                <a:close/>
                <a:moveTo>
                  <a:pt x="108" y="73"/>
                </a:moveTo>
                <a:cubicBezTo>
                  <a:pt x="129" y="73"/>
                  <a:pt x="129" y="73"/>
                  <a:pt x="129" y="73"/>
                </a:cubicBezTo>
                <a:cubicBezTo>
                  <a:pt x="129" y="37"/>
                  <a:pt x="129" y="37"/>
                  <a:pt x="129" y="37"/>
                </a:cubicBezTo>
                <a:cubicBezTo>
                  <a:pt x="108" y="37"/>
                  <a:pt x="108" y="37"/>
                  <a:pt x="108" y="37"/>
                </a:cubicBezTo>
                <a:lnTo>
                  <a:pt x="108" y="73"/>
                </a:lnTo>
                <a:close/>
                <a:moveTo>
                  <a:pt x="108" y="110"/>
                </a:moveTo>
                <a:cubicBezTo>
                  <a:pt x="112" y="110"/>
                  <a:pt x="114" y="108"/>
                  <a:pt x="117" y="104"/>
                </a:cubicBezTo>
                <a:cubicBezTo>
                  <a:pt x="117" y="104"/>
                  <a:pt x="118" y="103"/>
                  <a:pt x="119" y="103"/>
                </a:cubicBezTo>
                <a:cubicBezTo>
                  <a:pt x="120" y="103"/>
                  <a:pt x="120" y="104"/>
                  <a:pt x="121" y="104"/>
                </a:cubicBezTo>
                <a:cubicBezTo>
                  <a:pt x="123" y="108"/>
                  <a:pt x="126" y="110"/>
                  <a:pt x="129" y="110"/>
                </a:cubicBezTo>
                <a:cubicBezTo>
                  <a:pt x="129" y="86"/>
                  <a:pt x="129" y="86"/>
                  <a:pt x="129" y="86"/>
                </a:cubicBezTo>
                <a:cubicBezTo>
                  <a:pt x="129" y="86"/>
                  <a:pt x="129" y="86"/>
                  <a:pt x="129" y="86"/>
                </a:cubicBezTo>
                <a:cubicBezTo>
                  <a:pt x="129" y="86"/>
                  <a:pt x="129" y="86"/>
                  <a:pt x="129" y="86"/>
                </a:cubicBezTo>
                <a:cubicBezTo>
                  <a:pt x="129" y="78"/>
                  <a:pt x="129" y="78"/>
                  <a:pt x="129" y="78"/>
                </a:cubicBezTo>
                <a:cubicBezTo>
                  <a:pt x="108" y="78"/>
                  <a:pt x="108" y="78"/>
                  <a:pt x="108" y="78"/>
                </a:cubicBezTo>
                <a:lnTo>
                  <a:pt x="108" y="110"/>
                </a:lnTo>
                <a:close/>
                <a:moveTo>
                  <a:pt x="57" y="73"/>
                </a:moveTo>
                <a:cubicBezTo>
                  <a:pt x="103" y="73"/>
                  <a:pt x="103" y="73"/>
                  <a:pt x="103" y="73"/>
                </a:cubicBezTo>
                <a:cubicBezTo>
                  <a:pt x="103" y="47"/>
                  <a:pt x="103" y="47"/>
                  <a:pt x="103" y="47"/>
                </a:cubicBezTo>
                <a:cubicBezTo>
                  <a:pt x="57" y="47"/>
                  <a:pt x="57" y="47"/>
                  <a:pt x="57" y="47"/>
                </a:cubicBezTo>
                <a:lnTo>
                  <a:pt x="57" y="73"/>
                </a:lnTo>
                <a:close/>
                <a:moveTo>
                  <a:pt x="57" y="78"/>
                </a:moveTo>
                <a:cubicBezTo>
                  <a:pt x="57" y="110"/>
                  <a:pt x="57" y="110"/>
                  <a:pt x="57" y="110"/>
                </a:cubicBezTo>
                <a:cubicBezTo>
                  <a:pt x="60" y="110"/>
                  <a:pt x="63" y="108"/>
                  <a:pt x="65" y="104"/>
                </a:cubicBezTo>
                <a:cubicBezTo>
                  <a:pt x="65" y="104"/>
                  <a:pt x="66" y="103"/>
                  <a:pt x="67" y="103"/>
                </a:cubicBezTo>
                <a:cubicBezTo>
                  <a:pt x="68" y="103"/>
                  <a:pt x="69" y="104"/>
                  <a:pt x="69" y="104"/>
                </a:cubicBezTo>
                <a:cubicBezTo>
                  <a:pt x="72" y="108"/>
                  <a:pt x="76" y="111"/>
                  <a:pt x="80" y="111"/>
                </a:cubicBezTo>
                <a:cubicBezTo>
                  <a:pt x="84" y="111"/>
                  <a:pt x="88" y="108"/>
                  <a:pt x="91" y="104"/>
                </a:cubicBezTo>
                <a:cubicBezTo>
                  <a:pt x="91" y="104"/>
                  <a:pt x="92" y="103"/>
                  <a:pt x="93" y="103"/>
                </a:cubicBezTo>
                <a:cubicBezTo>
                  <a:pt x="94" y="103"/>
                  <a:pt x="95" y="104"/>
                  <a:pt x="95" y="104"/>
                </a:cubicBezTo>
                <a:cubicBezTo>
                  <a:pt x="97" y="108"/>
                  <a:pt x="100" y="110"/>
                  <a:pt x="103" y="110"/>
                </a:cubicBezTo>
                <a:cubicBezTo>
                  <a:pt x="103" y="78"/>
                  <a:pt x="103" y="78"/>
                  <a:pt x="103" y="78"/>
                </a:cubicBezTo>
                <a:lnTo>
                  <a:pt x="57" y="78"/>
                </a:lnTo>
                <a:close/>
                <a:moveTo>
                  <a:pt x="33" y="21"/>
                </a:moveTo>
                <a:cubicBezTo>
                  <a:pt x="50" y="21"/>
                  <a:pt x="50" y="21"/>
                  <a:pt x="50" y="21"/>
                </a:cubicBezTo>
                <a:cubicBezTo>
                  <a:pt x="41" y="8"/>
                  <a:pt x="41" y="8"/>
                  <a:pt x="41" y="8"/>
                </a:cubicBezTo>
                <a:lnTo>
                  <a:pt x="33" y="21"/>
                </a:lnTo>
                <a:close/>
                <a:moveTo>
                  <a:pt x="31" y="32"/>
                </a:moveTo>
                <a:cubicBezTo>
                  <a:pt x="52" y="32"/>
                  <a:pt x="52" y="32"/>
                  <a:pt x="52" y="32"/>
                </a:cubicBezTo>
                <a:cubicBezTo>
                  <a:pt x="52" y="26"/>
                  <a:pt x="52" y="26"/>
                  <a:pt x="52" y="26"/>
                </a:cubicBezTo>
                <a:cubicBezTo>
                  <a:pt x="31" y="26"/>
                  <a:pt x="31" y="26"/>
                  <a:pt x="31" y="26"/>
                </a:cubicBezTo>
                <a:lnTo>
                  <a:pt x="31" y="32"/>
                </a:lnTo>
                <a:close/>
                <a:moveTo>
                  <a:pt x="31" y="73"/>
                </a:moveTo>
                <a:cubicBezTo>
                  <a:pt x="52" y="73"/>
                  <a:pt x="52" y="73"/>
                  <a:pt x="52" y="73"/>
                </a:cubicBezTo>
                <a:cubicBezTo>
                  <a:pt x="52" y="37"/>
                  <a:pt x="52" y="37"/>
                  <a:pt x="52" y="37"/>
                </a:cubicBezTo>
                <a:cubicBezTo>
                  <a:pt x="31" y="37"/>
                  <a:pt x="31" y="37"/>
                  <a:pt x="31" y="37"/>
                </a:cubicBezTo>
                <a:lnTo>
                  <a:pt x="31" y="73"/>
                </a:lnTo>
                <a:close/>
                <a:moveTo>
                  <a:pt x="31" y="110"/>
                </a:moveTo>
                <a:cubicBezTo>
                  <a:pt x="34" y="110"/>
                  <a:pt x="37" y="108"/>
                  <a:pt x="39" y="104"/>
                </a:cubicBezTo>
                <a:cubicBezTo>
                  <a:pt x="40" y="104"/>
                  <a:pt x="40" y="103"/>
                  <a:pt x="41" y="103"/>
                </a:cubicBezTo>
                <a:cubicBezTo>
                  <a:pt x="42" y="103"/>
                  <a:pt x="43" y="104"/>
                  <a:pt x="43" y="104"/>
                </a:cubicBezTo>
                <a:cubicBezTo>
                  <a:pt x="46" y="108"/>
                  <a:pt x="48" y="110"/>
                  <a:pt x="52" y="110"/>
                </a:cubicBezTo>
                <a:cubicBezTo>
                  <a:pt x="52" y="78"/>
                  <a:pt x="52" y="78"/>
                  <a:pt x="52" y="78"/>
                </a:cubicBezTo>
                <a:cubicBezTo>
                  <a:pt x="31" y="78"/>
                  <a:pt x="31" y="78"/>
                  <a:pt x="31" y="78"/>
                </a:cubicBezTo>
                <a:cubicBezTo>
                  <a:pt x="31" y="78"/>
                  <a:pt x="31" y="86"/>
                  <a:pt x="31" y="86"/>
                </a:cubicBezTo>
                <a:lnTo>
                  <a:pt x="31" y="110"/>
                </a:lnTo>
                <a:close/>
                <a:moveTo>
                  <a:pt x="26" y="73"/>
                </a:moveTo>
                <a:cubicBezTo>
                  <a:pt x="26" y="59"/>
                  <a:pt x="26" y="59"/>
                  <a:pt x="26" y="59"/>
                </a:cubicBezTo>
                <a:cubicBezTo>
                  <a:pt x="24" y="62"/>
                  <a:pt x="21" y="64"/>
                  <a:pt x="18" y="65"/>
                </a:cubicBezTo>
                <a:cubicBezTo>
                  <a:pt x="18" y="73"/>
                  <a:pt x="18" y="73"/>
                  <a:pt x="18" y="73"/>
                </a:cubicBezTo>
                <a:lnTo>
                  <a:pt x="26" y="73"/>
                </a:lnTo>
                <a:close/>
                <a:moveTo>
                  <a:pt x="155" y="155"/>
                </a:moveTo>
                <a:cubicBezTo>
                  <a:pt x="155" y="116"/>
                  <a:pt x="155" y="116"/>
                  <a:pt x="155" y="116"/>
                </a:cubicBezTo>
                <a:cubicBezTo>
                  <a:pt x="151" y="115"/>
                  <a:pt x="147" y="113"/>
                  <a:pt x="145" y="110"/>
                </a:cubicBezTo>
                <a:cubicBezTo>
                  <a:pt x="141" y="114"/>
                  <a:pt x="137" y="116"/>
                  <a:pt x="132" y="116"/>
                </a:cubicBezTo>
                <a:cubicBezTo>
                  <a:pt x="132" y="116"/>
                  <a:pt x="132" y="116"/>
                  <a:pt x="132" y="116"/>
                </a:cubicBezTo>
                <a:cubicBezTo>
                  <a:pt x="132" y="116"/>
                  <a:pt x="132" y="116"/>
                  <a:pt x="132" y="116"/>
                </a:cubicBezTo>
                <a:cubicBezTo>
                  <a:pt x="127" y="116"/>
                  <a:pt x="122" y="114"/>
                  <a:pt x="119" y="110"/>
                </a:cubicBezTo>
                <a:cubicBezTo>
                  <a:pt x="115" y="114"/>
                  <a:pt x="111" y="116"/>
                  <a:pt x="106" y="116"/>
                </a:cubicBezTo>
                <a:cubicBezTo>
                  <a:pt x="101" y="116"/>
                  <a:pt x="96" y="114"/>
                  <a:pt x="93" y="110"/>
                </a:cubicBezTo>
                <a:cubicBezTo>
                  <a:pt x="89" y="114"/>
                  <a:pt x="85" y="116"/>
                  <a:pt x="80" y="116"/>
                </a:cubicBezTo>
                <a:cubicBezTo>
                  <a:pt x="75" y="116"/>
                  <a:pt x="71" y="114"/>
                  <a:pt x="67" y="110"/>
                </a:cubicBezTo>
                <a:cubicBezTo>
                  <a:pt x="64" y="114"/>
                  <a:pt x="59" y="116"/>
                  <a:pt x="54" y="116"/>
                </a:cubicBezTo>
                <a:cubicBezTo>
                  <a:pt x="54" y="116"/>
                  <a:pt x="54" y="116"/>
                  <a:pt x="54" y="116"/>
                </a:cubicBezTo>
                <a:cubicBezTo>
                  <a:pt x="54" y="116"/>
                  <a:pt x="54" y="116"/>
                  <a:pt x="54" y="116"/>
                </a:cubicBezTo>
                <a:cubicBezTo>
                  <a:pt x="49" y="116"/>
                  <a:pt x="45" y="114"/>
                  <a:pt x="41" y="110"/>
                </a:cubicBezTo>
                <a:cubicBezTo>
                  <a:pt x="38" y="114"/>
                  <a:pt x="33" y="116"/>
                  <a:pt x="28" y="116"/>
                </a:cubicBezTo>
                <a:cubicBezTo>
                  <a:pt x="24" y="116"/>
                  <a:pt x="19" y="114"/>
                  <a:pt x="15" y="110"/>
                </a:cubicBezTo>
                <a:cubicBezTo>
                  <a:pt x="13" y="113"/>
                  <a:pt x="9" y="115"/>
                  <a:pt x="5" y="116"/>
                </a:cubicBezTo>
                <a:cubicBezTo>
                  <a:pt x="5" y="155"/>
                  <a:pt x="5" y="155"/>
                  <a:pt x="5" y="155"/>
                </a:cubicBezTo>
                <a:cubicBezTo>
                  <a:pt x="155" y="155"/>
                  <a:pt x="155" y="155"/>
                  <a:pt x="155" y="15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08" name="Freeform 507">
            <a:extLst>
              <a:ext uri="{FF2B5EF4-FFF2-40B4-BE49-F238E27FC236}">
                <a16:creationId xmlns:a16="http://schemas.microsoft.com/office/drawing/2014/main" xmlns="" id="{7D6E4AA8-970B-4CA1-8E68-3410145B5B80}"/>
              </a:ext>
            </a:extLst>
          </p:cNvPr>
          <p:cNvSpPr>
            <a:spLocks noEditPoints="1"/>
          </p:cNvSpPr>
          <p:nvPr/>
        </p:nvSpPr>
        <p:spPr bwMode="auto">
          <a:xfrm>
            <a:off x="6302375" y="984250"/>
            <a:ext cx="546100" cy="550863"/>
          </a:xfrm>
          <a:custGeom>
            <a:avLst/>
            <a:gdLst>
              <a:gd name="T0" fmla="*/ 13 w 160"/>
              <a:gd name="T1" fmla="*/ 129 h 160"/>
              <a:gd name="T2" fmla="*/ 37 w 160"/>
              <a:gd name="T3" fmla="*/ 124 h 160"/>
              <a:gd name="T4" fmla="*/ 47 w 160"/>
              <a:gd name="T5" fmla="*/ 124 h 160"/>
              <a:gd name="T6" fmla="*/ 61 w 160"/>
              <a:gd name="T7" fmla="*/ 129 h 160"/>
              <a:gd name="T8" fmla="*/ 147 w 160"/>
              <a:gd name="T9" fmla="*/ 134 h 160"/>
              <a:gd name="T10" fmla="*/ 123 w 160"/>
              <a:gd name="T11" fmla="*/ 139 h 160"/>
              <a:gd name="T12" fmla="*/ 147 w 160"/>
              <a:gd name="T13" fmla="*/ 134 h 160"/>
              <a:gd name="T14" fmla="*/ 96 w 160"/>
              <a:gd name="T15" fmla="*/ 137 h 160"/>
              <a:gd name="T16" fmla="*/ 115 w 160"/>
              <a:gd name="T17" fmla="*/ 137 h 160"/>
              <a:gd name="T18" fmla="*/ 47 w 160"/>
              <a:gd name="T19" fmla="*/ 134 h 160"/>
              <a:gd name="T20" fmla="*/ 75 w 160"/>
              <a:gd name="T21" fmla="*/ 139 h 160"/>
              <a:gd name="T22" fmla="*/ 32 w 160"/>
              <a:gd name="T23" fmla="*/ 145 h 160"/>
              <a:gd name="T24" fmla="*/ 27 w 160"/>
              <a:gd name="T25" fmla="*/ 150 h 160"/>
              <a:gd name="T26" fmla="*/ 32 w 160"/>
              <a:gd name="T27" fmla="*/ 145 h 160"/>
              <a:gd name="T28" fmla="*/ 157 w 160"/>
              <a:gd name="T29" fmla="*/ 160 h 160"/>
              <a:gd name="T30" fmla="*/ 0 w 160"/>
              <a:gd name="T31" fmla="*/ 113 h 160"/>
              <a:gd name="T32" fmla="*/ 13 w 160"/>
              <a:gd name="T33" fmla="*/ 77 h 160"/>
              <a:gd name="T34" fmla="*/ 3 w 160"/>
              <a:gd name="T35" fmla="*/ 72 h 160"/>
              <a:gd name="T36" fmla="*/ 3 w 160"/>
              <a:gd name="T37" fmla="*/ 64 h 160"/>
              <a:gd name="T38" fmla="*/ 13 w 160"/>
              <a:gd name="T39" fmla="*/ 58 h 160"/>
              <a:gd name="T40" fmla="*/ 0 w 160"/>
              <a:gd name="T41" fmla="*/ 40 h 160"/>
              <a:gd name="T42" fmla="*/ 39 w 160"/>
              <a:gd name="T43" fmla="*/ 19 h 160"/>
              <a:gd name="T44" fmla="*/ 51 w 160"/>
              <a:gd name="T45" fmla="*/ 9 h 160"/>
              <a:gd name="T46" fmla="*/ 90 w 160"/>
              <a:gd name="T47" fmla="*/ 38 h 160"/>
              <a:gd name="T48" fmla="*/ 93 w 160"/>
              <a:gd name="T49" fmla="*/ 0 h 160"/>
              <a:gd name="T50" fmla="*/ 95 w 160"/>
              <a:gd name="T51" fmla="*/ 38 h 160"/>
              <a:gd name="T52" fmla="*/ 122 w 160"/>
              <a:gd name="T53" fmla="*/ 43 h 160"/>
              <a:gd name="T54" fmla="*/ 119 w 160"/>
              <a:gd name="T55" fmla="*/ 98 h 160"/>
              <a:gd name="T56" fmla="*/ 95 w 160"/>
              <a:gd name="T57" fmla="*/ 77 h 160"/>
              <a:gd name="T58" fmla="*/ 117 w 160"/>
              <a:gd name="T59" fmla="*/ 104 h 160"/>
              <a:gd name="T60" fmla="*/ 132 w 160"/>
              <a:gd name="T61" fmla="*/ 111 h 160"/>
              <a:gd name="T62" fmla="*/ 147 w 160"/>
              <a:gd name="T63" fmla="*/ 104 h 160"/>
              <a:gd name="T64" fmla="*/ 93 w 160"/>
              <a:gd name="T65" fmla="*/ 14 h 160"/>
              <a:gd name="T66" fmla="*/ 89 w 160"/>
              <a:gd name="T67" fmla="*/ 9 h 160"/>
              <a:gd name="T68" fmla="*/ 46 w 160"/>
              <a:gd name="T69" fmla="*/ 9 h 160"/>
              <a:gd name="T70" fmla="*/ 41 w 160"/>
              <a:gd name="T71" fmla="*/ 14 h 160"/>
              <a:gd name="T72" fmla="*/ 18 w 160"/>
              <a:gd name="T73" fmla="*/ 43 h 160"/>
              <a:gd name="T74" fmla="*/ 52 w 160"/>
              <a:gd name="T75" fmla="*/ 43 h 160"/>
              <a:gd name="T76" fmla="*/ 39 w 160"/>
              <a:gd name="T77" fmla="*/ 58 h 160"/>
              <a:gd name="T78" fmla="*/ 44 w 160"/>
              <a:gd name="T79" fmla="*/ 51 h 160"/>
              <a:gd name="T80" fmla="*/ 52 w 160"/>
              <a:gd name="T81" fmla="*/ 43 h 160"/>
              <a:gd name="T82" fmla="*/ 57 w 160"/>
              <a:gd name="T83" fmla="*/ 58 h 160"/>
              <a:gd name="T84" fmla="*/ 77 w 160"/>
              <a:gd name="T85" fmla="*/ 43 h 160"/>
              <a:gd name="T86" fmla="*/ 77 w 160"/>
              <a:gd name="T87" fmla="*/ 58 h 160"/>
              <a:gd name="T88" fmla="*/ 103 w 160"/>
              <a:gd name="T89" fmla="*/ 43 h 160"/>
              <a:gd name="T90" fmla="*/ 90 w 160"/>
              <a:gd name="T91" fmla="*/ 58 h 160"/>
              <a:gd name="T92" fmla="*/ 95 w 160"/>
              <a:gd name="T93" fmla="*/ 51 h 160"/>
              <a:gd name="T94" fmla="*/ 116 w 160"/>
              <a:gd name="T95" fmla="*/ 58 h 160"/>
              <a:gd name="T96" fmla="*/ 108 w 160"/>
              <a:gd name="T97" fmla="*/ 58 h 160"/>
              <a:gd name="T98" fmla="*/ 80 w 160"/>
              <a:gd name="T99" fmla="*/ 111 h 160"/>
              <a:gd name="T100" fmla="*/ 70 w 160"/>
              <a:gd name="T101" fmla="*/ 77 h 160"/>
              <a:gd name="T102" fmla="*/ 54 w 160"/>
              <a:gd name="T103" fmla="*/ 111 h 160"/>
              <a:gd name="T104" fmla="*/ 44 w 160"/>
              <a:gd name="T105" fmla="*/ 77 h 160"/>
              <a:gd name="T106" fmla="*/ 28 w 160"/>
              <a:gd name="T107" fmla="*/ 111 h 160"/>
              <a:gd name="T108" fmla="*/ 18 w 160"/>
              <a:gd name="T109" fmla="*/ 77 h 160"/>
              <a:gd name="T110" fmla="*/ 155 w 160"/>
              <a:gd name="T111" fmla="*/ 155 h 160"/>
              <a:gd name="T112" fmla="*/ 132 w 160"/>
              <a:gd name="T113" fmla="*/ 116 h 160"/>
              <a:gd name="T114" fmla="*/ 93 w 160"/>
              <a:gd name="T115" fmla="*/ 110 h 160"/>
              <a:gd name="T116" fmla="*/ 54 w 160"/>
              <a:gd name="T117" fmla="*/ 116 h 160"/>
              <a:gd name="T118" fmla="*/ 15 w 160"/>
              <a:gd name="T119" fmla="*/ 110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60" h="160">
                <a:moveTo>
                  <a:pt x="40" y="126"/>
                </a:moveTo>
                <a:cubicBezTo>
                  <a:pt x="40" y="128"/>
                  <a:pt x="38" y="129"/>
                  <a:pt x="37" y="129"/>
                </a:cubicBezTo>
                <a:cubicBezTo>
                  <a:pt x="13" y="129"/>
                  <a:pt x="13" y="129"/>
                  <a:pt x="13" y="129"/>
                </a:cubicBezTo>
                <a:cubicBezTo>
                  <a:pt x="11" y="129"/>
                  <a:pt x="10" y="128"/>
                  <a:pt x="10" y="126"/>
                </a:cubicBezTo>
                <a:cubicBezTo>
                  <a:pt x="10" y="125"/>
                  <a:pt x="11" y="124"/>
                  <a:pt x="13" y="124"/>
                </a:cubicBezTo>
                <a:cubicBezTo>
                  <a:pt x="37" y="124"/>
                  <a:pt x="37" y="124"/>
                  <a:pt x="37" y="124"/>
                </a:cubicBezTo>
                <a:cubicBezTo>
                  <a:pt x="38" y="124"/>
                  <a:pt x="40" y="125"/>
                  <a:pt x="40" y="126"/>
                </a:cubicBezTo>
                <a:close/>
                <a:moveTo>
                  <a:pt x="61" y="124"/>
                </a:moveTo>
                <a:cubicBezTo>
                  <a:pt x="47" y="124"/>
                  <a:pt x="47" y="124"/>
                  <a:pt x="47" y="124"/>
                </a:cubicBezTo>
                <a:cubicBezTo>
                  <a:pt x="46" y="124"/>
                  <a:pt x="45" y="125"/>
                  <a:pt x="45" y="126"/>
                </a:cubicBezTo>
                <a:cubicBezTo>
                  <a:pt x="45" y="128"/>
                  <a:pt x="46" y="129"/>
                  <a:pt x="47" y="129"/>
                </a:cubicBezTo>
                <a:cubicBezTo>
                  <a:pt x="61" y="129"/>
                  <a:pt x="61" y="129"/>
                  <a:pt x="61" y="129"/>
                </a:cubicBezTo>
                <a:cubicBezTo>
                  <a:pt x="63" y="129"/>
                  <a:pt x="64" y="128"/>
                  <a:pt x="64" y="126"/>
                </a:cubicBezTo>
                <a:cubicBezTo>
                  <a:pt x="64" y="125"/>
                  <a:pt x="63" y="124"/>
                  <a:pt x="61" y="124"/>
                </a:cubicBezTo>
                <a:close/>
                <a:moveTo>
                  <a:pt x="147" y="134"/>
                </a:moveTo>
                <a:cubicBezTo>
                  <a:pt x="123" y="134"/>
                  <a:pt x="123" y="134"/>
                  <a:pt x="123" y="134"/>
                </a:cubicBezTo>
                <a:cubicBezTo>
                  <a:pt x="122" y="134"/>
                  <a:pt x="120" y="135"/>
                  <a:pt x="120" y="137"/>
                </a:cubicBezTo>
                <a:cubicBezTo>
                  <a:pt x="120" y="138"/>
                  <a:pt x="122" y="139"/>
                  <a:pt x="123" y="139"/>
                </a:cubicBezTo>
                <a:cubicBezTo>
                  <a:pt x="147" y="139"/>
                  <a:pt x="147" y="139"/>
                  <a:pt x="147" y="139"/>
                </a:cubicBezTo>
                <a:cubicBezTo>
                  <a:pt x="149" y="139"/>
                  <a:pt x="150" y="138"/>
                  <a:pt x="150" y="137"/>
                </a:cubicBezTo>
                <a:cubicBezTo>
                  <a:pt x="150" y="135"/>
                  <a:pt x="149" y="134"/>
                  <a:pt x="147" y="134"/>
                </a:cubicBezTo>
                <a:close/>
                <a:moveTo>
                  <a:pt x="113" y="134"/>
                </a:moveTo>
                <a:cubicBezTo>
                  <a:pt x="99" y="134"/>
                  <a:pt x="99" y="134"/>
                  <a:pt x="99" y="134"/>
                </a:cubicBezTo>
                <a:cubicBezTo>
                  <a:pt x="98" y="134"/>
                  <a:pt x="96" y="135"/>
                  <a:pt x="96" y="137"/>
                </a:cubicBezTo>
                <a:cubicBezTo>
                  <a:pt x="96" y="138"/>
                  <a:pt x="98" y="139"/>
                  <a:pt x="99" y="139"/>
                </a:cubicBezTo>
                <a:cubicBezTo>
                  <a:pt x="113" y="139"/>
                  <a:pt x="113" y="139"/>
                  <a:pt x="113" y="139"/>
                </a:cubicBezTo>
                <a:cubicBezTo>
                  <a:pt x="114" y="139"/>
                  <a:pt x="115" y="138"/>
                  <a:pt x="115" y="137"/>
                </a:cubicBezTo>
                <a:cubicBezTo>
                  <a:pt x="115" y="135"/>
                  <a:pt x="114" y="134"/>
                  <a:pt x="113" y="134"/>
                </a:cubicBezTo>
                <a:close/>
                <a:moveTo>
                  <a:pt x="75" y="134"/>
                </a:moveTo>
                <a:cubicBezTo>
                  <a:pt x="47" y="134"/>
                  <a:pt x="47" y="134"/>
                  <a:pt x="47" y="134"/>
                </a:cubicBezTo>
                <a:cubicBezTo>
                  <a:pt x="46" y="134"/>
                  <a:pt x="45" y="135"/>
                  <a:pt x="45" y="137"/>
                </a:cubicBezTo>
                <a:cubicBezTo>
                  <a:pt x="45" y="138"/>
                  <a:pt x="46" y="139"/>
                  <a:pt x="47" y="139"/>
                </a:cubicBezTo>
                <a:cubicBezTo>
                  <a:pt x="75" y="139"/>
                  <a:pt x="75" y="139"/>
                  <a:pt x="75" y="139"/>
                </a:cubicBezTo>
                <a:cubicBezTo>
                  <a:pt x="76" y="139"/>
                  <a:pt x="77" y="138"/>
                  <a:pt x="77" y="137"/>
                </a:cubicBezTo>
                <a:cubicBezTo>
                  <a:pt x="77" y="135"/>
                  <a:pt x="76" y="134"/>
                  <a:pt x="75" y="134"/>
                </a:cubicBezTo>
                <a:close/>
                <a:moveTo>
                  <a:pt x="32" y="145"/>
                </a:moveTo>
                <a:cubicBezTo>
                  <a:pt x="27" y="145"/>
                  <a:pt x="27" y="145"/>
                  <a:pt x="27" y="145"/>
                </a:cubicBezTo>
                <a:cubicBezTo>
                  <a:pt x="25" y="145"/>
                  <a:pt x="24" y="146"/>
                  <a:pt x="24" y="147"/>
                </a:cubicBezTo>
                <a:cubicBezTo>
                  <a:pt x="24" y="149"/>
                  <a:pt x="25" y="150"/>
                  <a:pt x="27" y="150"/>
                </a:cubicBezTo>
                <a:cubicBezTo>
                  <a:pt x="32" y="150"/>
                  <a:pt x="32" y="150"/>
                  <a:pt x="32" y="150"/>
                </a:cubicBezTo>
                <a:cubicBezTo>
                  <a:pt x="33" y="150"/>
                  <a:pt x="34" y="149"/>
                  <a:pt x="34" y="147"/>
                </a:cubicBezTo>
                <a:cubicBezTo>
                  <a:pt x="34" y="146"/>
                  <a:pt x="33" y="145"/>
                  <a:pt x="32" y="145"/>
                </a:cubicBezTo>
                <a:close/>
                <a:moveTo>
                  <a:pt x="160" y="113"/>
                </a:moveTo>
                <a:cubicBezTo>
                  <a:pt x="160" y="157"/>
                  <a:pt x="160" y="157"/>
                  <a:pt x="160" y="157"/>
                </a:cubicBezTo>
                <a:cubicBezTo>
                  <a:pt x="160" y="159"/>
                  <a:pt x="159" y="160"/>
                  <a:pt x="157" y="160"/>
                </a:cubicBezTo>
                <a:cubicBezTo>
                  <a:pt x="3" y="160"/>
                  <a:pt x="3" y="160"/>
                  <a:pt x="3" y="160"/>
                </a:cubicBezTo>
                <a:cubicBezTo>
                  <a:pt x="1" y="160"/>
                  <a:pt x="0" y="159"/>
                  <a:pt x="0" y="157"/>
                </a:cubicBezTo>
                <a:cubicBezTo>
                  <a:pt x="0" y="113"/>
                  <a:pt x="0" y="113"/>
                  <a:pt x="0" y="113"/>
                </a:cubicBezTo>
                <a:cubicBezTo>
                  <a:pt x="0" y="112"/>
                  <a:pt x="1" y="111"/>
                  <a:pt x="3" y="111"/>
                </a:cubicBezTo>
                <a:cubicBezTo>
                  <a:pt x="7" y="111"/>
                  <a:pt x="10" y="109"/>
                  <a:pt x="13" y="105"/>
                </a:cubicBezTo>
                <a:cubicBezTo>
                  <a:pt x="13" y="77"/>
                  <a:pt x="13" y="77"/>
                  <a:pt x="13" y="77"/>
                </a:cubicBezTo>
                <a:cubicBezTo>
                  <a:pt x="3" y="77"/>
                  <a:pt x="3" y="77"/>
                  <a:pt x="3" y="77"/>
                </a:cubicBezTo>
                <a:cubicBezTo>
                  <a:pt x="1" y="77"/>
                  <a:pt x="0" y="76"/>
                  <a:pt x="0" y="75"/>
                </a:cubicBezTo>
                <a:cubicBezTo>
                  <a:pt x="0" y="73"/>
                  <a:pt x="1" y="72"/>
                  <a:pt x="3" y="72"/>
                </a:cubicBezTo>
                <a:cubicBezTo>
                  <a:pt x="116" y="72"/>
                  <a:pt x="116" y="72"/>
                  <a:pt x="116" y="72"/>
                </a:cubicBezTo>
                <a:cubicBezTo>
                  <a:pt x="116" y="64"/>
                  <a:pt x="116" y="64"/>
                  <a:pt x="116" y="64"/>
                </a:cubicBezTo>
                <a:cubicBezTo>
                  <a:pt x="3" y="64"/>
                  <a:pt x="3" y="64"/>
                  <a:pt x="3" y="64"/>
                </a:cubicBezTo>
                <a:cubicBezTo>
                  <a:pt x="1" y="64"/>
                  <a:pt x="0" y="63"/>
                  <a:pt x="0" y="61"/>
                </a:cubicBezTo>
                <a:cubicBezTo>
                  <a:pt x="0" y="60"/>
                  <a:pt x="1" y="58"/>
                  <a:pt x="3" y="58"/>
                </a:cubicBezTo>
                <a:cubicBezTo>
                  <a:pt x="13" y="58"/>
                  <a:pt x="13" y="58"/>
                  <a:pt x="13" y="58"/>
                </a:cubicBezTo>
                <a:cubicBezTo>
                  <a:pt x="13" y="43"/>
                  <a:pt x="13" y="43"/>
                  <a:pt x="13" y="43"/>
                </a:cubicBezTo>
                <a:cubicBezTo>
                  <a:pt x="3" y="43"/>
                  <a:pt x="3" y="43"/>
                  <a:pt x="3" y="43"/>
                </a:cubicBezTo>
                <a:cubicBezTo>
                  <a:pt x="1" y="43"/>
                  <a:pt x="0" y="42"/>
                  <a:pt x="0" y="40"/>
                </a:cubicBezTo>
                <a:cubicBezTo>
                  <a:pt x="0" y="39"/>
                  <a:pt x="1" y="38"/>
                  <a:pt x="3" y="38"/>
                </a:cubicBezTo>
                <a:cubicBezTo>
                  <a:pt x="39" y="38"/>
                  <a:pt x="39" y="38"/>
                  <a:pt x="39" y="38"/>
                </a:cubicBezTo>
                <a:cubicBezTo>
                  <a:pt x="39" y="19"/>
                  <a:pt x="39" y="19"/>
                  <a:pt x="39" y="19"/>
                </a:cubicBezTo>
                <a:cubicBezTo>
                  <a:pt x="35" y="17"/>
                  <a:pt x="32" y="14"/>
                  <a:pt x="32" y="9"/>
                </a:cubicBezTo>
                <a:cubicBezTo>
                  <a:pt x="32" y="4"/>
                  <a:pt x="36" y="0"/>
                  <a:pt x="41" y="0"/>
                </a:cubicBezTo>
                <a:cubicBezTo>
                  <a:pt x="47" y="0"/>
                  <a:pt x="51" y="4"/>
                  <a:pt x="51" y="9"/>
                </a:cubicBezTo>
                <a:cubicBezTo>
                  <a:pt x="51" y="14"/>
                  <a:pt x="48" y="17"/>
                  <a:pt x="44" y="19"/>
                </a:cubicBezTo>
                <a:cubicBezTo>
                  <a:pt x="44" y="38"/>
                  <a:pt x="44" y="38"/>
                  <a:pt x="44" y="38"/>
                </a:cubicBezTo>
                <a:cubicBezTo>
                  <a:pt x="90" y="38"/>
                  <a:pt x="90" y="38"/>
                  <a:pt x="90" y="38"/>
                </a:cubicBezTo>
                <a:cubicBezTo>
                  <a:pt x="90" y="19"/>
                  <a:pt x="90" y="19"/>
                  <a:pt x="90" y="19"/>
                </a:cubicBezTo>
                <a:cubicBezTo>
                  <a:pt x="86" y="17"/>
                  <a:pt x="83" y="14"/>
                  <a:pt x="83" y="9"/>
                </a:cubicBezTo>
                <a:cubicBezTo>
                  <a:pt x="83" y="4"/>
                  <a:pt x="88" y="0"/>
                  <a:pt x="93" y="0"/>
                </a:cubicBezTo>
                <a:cubicBezTo>
                  <a:pt x="98" y="0"/>
                  <a:pt x="102" y="4"/>
                  <a:pt x="102" y="9"/>
                </a:cubicBezTo>
                <a:cubicBezTo>
                  <a:pt x="102" y="14"/>
                  <a:pt x="99" y="17"/>
                  <a:pt x="95" y="19"/>
                </a:cubicBezTo>
                <a:cubicBezTo>
                  <a:pt x="95" y="38"/>
                  <a:pt x="95" y="38"/>
                  <a:pt x="95" y="38"/>
                </a:cubicBezTo>
                <a:cubicBezTo>
                  <a:pt x="122" y="38"/>
                  <a:pt x="122" y="38"/>
                  <a:pt x="122" y="38"/>
                </a:cubicBezTo>
                <a:cubicBezTo>
                  <a:pt x="124" y="38"/>
                  <a:pt x="125" y="39"/>
                  <a:pt x="125" y="40"/>
                </a:cubicBezTo>
                <a:cubicBezTo>
                  <a:pt x="125" y="42"/>
                  <a:pt x="124" y="43"/>
                  <a:pt x="122" y="43"/>
                </a:cubicBezTo>
                <a:cubicBezTo>
                  <a:pt x="121" y="43"/>
                  <a:pt x="121" y="43"/>
                  <a:pt x="121" y="43"/>
                </a:cubicBezTo>
                <a:cubicBezTo>
                  <a:pt x="121" y="95"/>
                  <a:pt x="121" y="95"/>
                  <a:pt x="121" y="95"/>
                </a:cubicBezTo>
                <a:cubicBezTo>
                  <a:pt x="121" y="97"/>
                  <a:pt x="120" y="98"/>
                  <a:pt x="119" y="98"/>
                </a:cubicBezTo>
                <a:cubicBezTo>
                  <a:pt x="117" y="98"/>
                  <a:pt x="116" y="97"/>
                  <a:pt x="116" y="95"/>
                </a:cubicBezTo>
                <a:cubicBezTo>
                  <a:pt x="116" y="77"/>
                  <a:pt x="116" y="77"/>
                  <a:pt x="116" y="77"/>
                </a:cubicBezTo>
                <a:cubicBezTo>
                  <a:pt x="95" y="77"/>
                  <a:pt x="95" y="77"/>
                  <a:pt x="95" y="77"/>
                </a:cubicBezTo>
                <a:cubicBezTo>
                  <a:pt x="95" y="105"/>
                  <a:pt x="95" y="105"/>
                  <a:pt x="95" y="105"/>
                </a:cubicBezTo>
                <a:cubicBezTo>
                  <a:pt x="98" y="109"/>
                  <a:pt x="102" y="111"/>
                  <a:pt x="106" y="111"/>
                </a:cubicBezTo>
                <a:cubicBezTo>
                  <a:pt x="110" y="111"/>
                  <a:pt x="114" y="108"/>
                  <a:pt x="117" y="104"/>
                </a:cubicBezTo>
                <a:cubicBezTo>
                  <a:pt x="117" y="104"/>
                  <a:pt x="118" y="103"/>
                  <a:pt x="119" y="103"/>
                </a:cubicBezTo>
                <a:cubicBezTo>
                  <a:pt x="120" y="103"/>
                  <a:pt x="120" y="104"/>
                  <a:pt x="121" y="104"/>
                </a:cubicBezTo>
                <a:cubicBezTo>
                  <a:pt x="123" y="108"/>
                  <a:pt x="127" y="111"/>
                  <a:pt x="132" y="111"/>
                </a:cubicBezTo>
                <a:cubicBezTo>
                  <a:pt x="136" y="111"/>
                  <a:pt x="140" y="108"/>
                  <a:pt x="142" y="104"/>
                </a:cubicBezTo>
                <a:cubicBezTo>
                  <a:pt x="143" y="104"/>
                  <a:pt x="144" y="103"/>
                  <a:pt x="145" y="103"/>
                </a:cubicBezTo>
                <a:cubicBezTo>
                  <a:pt x="145" y="103"/>
                  <a:pt x="146" y="104"/>
                  <a:pt x="147" y="104"/>
                </a:cubicBezTo>
                <a:cubicBezTo>
                  <a:pt x="149" y="108"/>
                  <a:pt x="153" y="111"/>
                  <a:pt x="157" y="111"/>
                </a:cubicBezTo>
                <a:cubicBezTo>
                  <a:pt x="159" y="111"/>
                  <a:pt x="160" y="112"/>
                  <a:pt x="160" y="113"/>
                </a:cubicBezTo>
                <a:close/>
                <a:moveTo>
                  <a:pt x="93" y="14"/>
                </a:moveTo>
                <a:cubicBezTo>
                  <a:pt x="95" y="14"/>
                  <a:pt x="97" y="12"/>
                  <a:pt x="97" y="9"/>
                </a:cubicBezTo>
                <a:cubicBezTo>
                  <a:pt x="97" y="7"/>
                  <a:pt x="95" y="5"/>
                  <a:pt x="93" y="5"/>
                </a:cubicBezTo>
                <a:cubicBezTo>
                  <a:pt x="91" y="5"/>
                  <a:pt x="89" y="7"/>
                  <a:pt x="89" y="9"/>
                </a:cubicBezTo>
                <a:cubicBezTo>
                  <a:pt x="89" y="12"/>
                  <a:pt x="91" y="14"/>
                  <a:pt x="93" y="14"/>
                </a:cubicBezTo>
                <a:close/>
                <a:moveTo>
                  <a:pt x="41" y="14"/>
                </a:moveTo>
                <a:cubicBezTo>
                  <a:pt x="44" y="14"/>
                  <a:pt x="46" y="12"/>
                  <a:pt x="46" y="9"/>
                </a:cubicBezTo>
                <a:cubicBezTo>
                  <a:pt x="46" y="7"/>
                  <a:pt x="44" y="5"/>
                  <a:pt x="41" y="5"/>
                </a:cubicBezTo>
                <a:cubicBezTo>
                  <a:pt x="39" y="5"/>
                  <a:pt x="37" y="7"/>
                  <a:pt x="37" y="9"/>
                </a:cubicBezTo>
                <a:cubicBezTo>
                  <a:pt x="37" y="12"/>
                  <a:pt x="39" y="14"/>
                  <a:pt x="41" y="14"/>
                </a:cubicBezTo>
                <a:close/>
                <a:moveTo>
                  <a:pt x="26" y="58"/>
                </a:moveTo>
                <a:cubicBezTo>
                  <a:pt x="26" y="43"/>
                  <a:pt x="26" y="43"/>
                  <a:pt x="26" y="43"/>
                </a:cubicBezTo>
                <a:cubicBezTo>
                  <a:pt x="18" y="43"/>
                  <a:pt x="18" y="43"/>
                  <a:pt x="18" y="43"/>
                </a:cubicBezTo>
                <a:cubicBezTo>
                  <a:pt x="18" y="58"/>
                  <a:pt x="18" y="58"/>
                  <a:pt x="18" y="58"/>
                </a:cubicBezTo>
                <a:cubicBezTo>
                  <a:pt x="26" y="58"/>
                  <a:pt x="26" y="58"/>
                  <a:pt x="26" y="58"/>
                </a:cubicBezTo>
                <a:close/>
                <a:moveTo>
                  <a:pt x="52" y="43"/>
                </a:moveTo>
                <a:cubicBezTo>
                  <a:pt x="31" y="43"/>
                  <a:pt x="31" y="43"/>
                  <a:pt x="31" y="43"/>
                </a:cubicBezTo>
                <a:cubicBezTo>
                  <a:pt x="31" y="58"/>
                  <a:pt x="31" y="58"/>
                  <a:pt x="31" y="58"/>
                </a:cubicBezTo>
                <a:cubicBezTo>
                  <a:pt x="39" y="58"/>
                  <a:pt x="39" y="58"/>
                  <a:pt x="39" y="58"/>
                </a:cubicBezTo>
                <a:cubicBezTo>
                  <a:pt x="39" y="51"/>
                  <a:pt x="39" y="51"/>
                  <a:pt x="39" y="51"/>
                </a:cubicBezTo>
                <a:cubicBezTo>
                  <a:pt x="39" y="49"/>
                  <a:pt x="40" y="48"/>
                  <a:pt x="41" y="48"/>
                </a:cubicBezTo>
                <a:cubicBezTo>
                  <a:pt x="43" y="48"/>
                  <a:pt x="44" y="49"/>
                  <a:pt x="44" y="51"/>
                </a:cubicBezTo>
                <a:cubicBezTo>
                  <a:pt x="44" y="58"/>
                  <a:pt x="44" y="58"/>
                  <a:pt x="44" y="58"/>
                </a:cubicBezTo>
                <a:cubicBezTo>
                  <a:pt x="52" y="58"/>
                  <a:pt x="52" y="58"/>
                  <a:pt x="52" y="58"/>
                </a:cubicBezTo>
                <a:lnTo>
                  <a:pt x="52" y="43"/>
                </a:lnTo>
                <a:close/>
                <a:moveTo>
                  <a:pt x="65" y="43"/>
                </a:moveTo>
                <a:cubicBezTo>
                  <a:pt x="57" y="43"/>
                  <a:pt x="57" y="43"/>
                  <a:pt x="57" y="43"/>
                </a:cubicBezTo>
                <a:cubicBezTo>
                  <a:pt x="57" y="58"/>
                  <a:pt x="57" y="58"/>
                  <a:pt x="57" y="58"/>
                </a:cubicBezTo>
                <a:cubicBezTo>
                  <a:pt x="65" y="58"/>
                  <a:pt x="65" y="58"/>
                  <a:pt x="65" y="58"/>
                </a:cubicBezTo>
                <a:lnTo>
                  <a:pt x="65" y="43"/>
                </a:lnTo>
                <a:close/>
                <a:moveTo>
                  <a:pt x="77" y="43"/>
                </a:moveTo>
                <a:cubicBezTo>
                  <a:pt x="70" y="43"/>
                  <a:pt x="70" y="43"/>
                  <a:pt x="70" y="43"/>
                </a:cubicBezTo>
                <a:cubicBezTo>
                  <a:pt x="70" y="58"/>
                  <a:pt x="70" y="58"/>
                  <a:pt x="70" y="58"/>
                </a:cubicBezTo>
                <a:cubicBezTo>
                  <a:pt x="77" y="58"/>
                  <a:pt x="77" y="58"/>
                  <a:pt x="77" y="58"/>
                </a:cubicBezTo>
                <a:lnTo>
                  <a:pt x="77" y="43"/>
                </a:lnTo>
                <a:close/>
                <a:moveTo>
                  <a:pt x="103" y="58"/>
                </a:moveTo>
                <a:cubicBezTo>
                  <a:pt x="103" y="43"/>
                  <a:pt x="103" y="43"/>
                  <a:pt x="103" y="43"/>
                </a:cubicBezTo>
                <a:cubicBezTo>
                  <a:pt x="83" y="43"/>
                  <a:pt x="83" y="43"/>
                  <a:pt x="83" y="43"/>
                </a:cubicBezTo>
                <a:cubicBezTo>
                  <a:pt x="83" y="58"/>
                  <a:pt x="83" y="58"/>
                  <a:pt x="83" y="58"/>
                </a:cubicBezTo>
                <a:cubicBezTo>
                  <a:pt x="90" y="58"/>
                  <a:pt x="90" y="58"/>
                  <a:pt x="90" y="58"/>
                </a:cubicBezTo>
                <a:cubicBezTo>
                  <a:pt x="90" y="51"/>
                  <a:pt x="90" y="51"/>
                  <a:pt x="90" y="51"/>
                </a:cubicBezTo>
                <a:cubicBezTo>
                  <a:pt x="90" y="49"/>
                  <a:pt x="91" y="48"/>
                  <a:pt x="93" y="48"/>
                </a:cubicBezTo>
                <a:cubicBezTo>
                  <a:pt x="94" y="48"/>
                  <a:pt x="95" y="49"/>
                  <a:pt x="95" y="51"/>
                </a:cubicBezTo>
                <a:cubicBezTo>
                  <a:pt x="95" y="58"/>
                  <a:pt x="95" y="58"/>
                  <a:pt x="95" y="58"/>
                </a:cubicBezTo>
                <a:cubicBezTo>
                  <a:pt x="103" y="58"/>
                  <a:pt x="103" y="58"/>
                  <a:pt x="103" y="58"/>
                </a:cubicBezTo>
                <a:close/>
                <a:moveTo>
                  <a:pt x="116" y="58"/>
                </a:moveTo>
                <a:cubicBezTo>
                  <a:pt x="116" y="43"/>
                  <a:pt x="116" y="43"/>
                  <a:pt x="116" y="43"/>
                </a:cubicBezTo>
                <a:cubicBezTo>
                  <a:pt x="108" y="43"/>
                  <a:pt x="108" y="43"/>
                  <a:pt x="108" y="43"/>
                </a:cubicBezTo>
                <a:cubicBezTo>
                  <a:pt x="108" y="58"/>
                  <a:pt x="108" y="58"/>
                  <a:pt x="108" y="58"/>
                </a:cubicBezTo>
                <a:lnTo>
                  <a:pt x="116" y="58"/>
                </a:lnTo>
                <a:close/>
                <a:moveTo>
                  <a:pt x="70" y="105"/>
                </a:moveTo>
                <a:cubicBezTo>
                  <a:pt x="72" y="109"/>
                  <a:pt x="76" y="111"/>
                  <a:pt x="80" y="111"/>
                </a:cubicBezTo>
                <a:cubicBezTo>
                  <a:pt x="84" y="111"/>
                  <a:pt x="88" y="109"/>
                  <a:pt x="90" y="105"/>
                </a:cubicBezTo>
                <a:cubicBezTo>
                  <a:pt x="90" y="77"/>
                  <a:pt x="90" y="77"/>
                  <a:pt x="90" y="77"/>
                </a:cubicBezTo>
                <a:cubicBezTo>
                  <a:pt x="70" y="77"/>
                  <a:pt x="70" y="77"/>
                  <a:pt x="70" y="77"/>
                </a:cubicBezTo>
                <a:lnTo>
                  <a:pt x="70" y="105"/>
                </a:lnTo>
                <a:close/>
                <a:moveTo>
                  <a:pt x="44" y="105"/>
                </a:moveTo>
                <a:cubicBezTo>
                  <a:pt x="46" y="109"/>
                  <a:pt x="50" y="111"/>
                  <a:pt x="54" y="111"/>
                </a:cubicBezTo>
                <a:cubicBezTo>
                  <a:pt x="58" y="111"/>
                  <a:pt x="62" y="109"/>
                  <a:pt x="65" y="105"/>
                </a:cubicBezTo>
                <a:cubicBezTo>
                  <a:pt x="65" y="77"/>
                  <a:pt x="65" y="77"/>
                  <a:pt x="65" y="77"/>
                </a:cubicBezTo>
                <a:cubicBezTo>
                  <a:pt x="44" y="77"/>
                  <a:pt x="44" y="77"/>
                  <a:pt x="44" y="77"/>
                </a:cubicBezTo>
                <a:lnTo>
                  <a:pt x="44" y="105"/>
                </a:lnTo>
                <a:close/>
                <a:moveTo>
                  <a:pt x="18" y="105"/>
                </a:moveTo>
                <a:cubicBezTo>
                  <a:pt x="21" y="109"/>
                  <a:pt x="24" y="111"/>
                  <a:pt x="28" y="111"/>
                </a:cubicBezTo>
                <a:cubicBezTo>
                  <a:pt x="32" y="111"/>
                  <a:pt x="36" y="109"/>
                  <a:pt x="39" y="105"/>
                </a:cubicBezTo>
                <a:cubicBezTo>
                  <a:pt x="39" y="77"/>
                  <a:pt x="39" y="77"/>
                  <a:pt x="39" y="77"/>
                </a:cubicBezTo>
                <a:cubicBezTo>
                  <a:pt x="18" y="77"/>
                  <a:pt x="18" y="77"/>
                  <a:pt x="18" y="77"/>
                </a:cubicBezTo>
                <a:lnTo>
                  <a:pt x="18" y="105"/>
                </a:lnTo>
                <a:close/>
                <a:moveTo>
                  <a:pt x="5" y="155"/>
                </a:moveTo>
                <a:cubicBezTo>
                  <a:pt x="155" y="155"/>
                  <a:pt x="155" y="155"/>
                  <a:pt x="155" y="155"/>
                </a:cubicBezTo>
                <a:cubicBezTo>
                  <a:pt x="155" y="116"/>
                  <a:pt x="155" y="116"/>
                  <a:pt x="155" y="116"/>
                </a:cubicBezTo>
                <a:cubicBezTo>
                  <a:pt x="151" y="115"/>
                  <a:pt x="147" y="113"/>
                  <a:pt x="145" y="110"/>
                </a:cubicBezTo>
                <a:cubicBezTo>
                  <a:pt x="141" y="114"/>
                  <a:pt x="136" y="116"/>
                  <a:pt x="132" y="116"/>
                </a:cubicBezTo>
                <a:cubicBezTo>
                  <a:pt x="127" y="116"/>
                  <a:pt x="122" y="114"/>
                  <a:pt x="119" y="110"/>
                </a:cubicBezTo>
                <a:cubicBezTo>
                  <a:pt x="115" y="114"/>
                  <a:pt x="111" y="116"/>
                  <a:pt x="106" y="116"/>
                </a:cubicBezTo>
                <a:cubicBezTo>
                  <a:pt x="101" y="116"/>
                  <a:pt x="96" y="114"/>
                  <a:pt x="93" y="110"/>
                </a:cubicBezTo>
                <a:cubicBezTo>
                  <a:pt x="89" y="114"/>
                  <a:pt x="85" y="116"/>
                  <a:pt x="80" y="116"/>
                </a:cubicBezTo>
                <a:cubicBezTo>
                  <a:pt x="75" y="116"/>
                  <a:pt x="71" y="114"/>
                  <a:pt x="67" y="110"/>
                </a:cubicBezTo>
                <a:cubicBezTo>
                  <a:pt x="64" y="114"/>
                  <a:pt x="59" y="116"/>
                  <a:pt x="54" y="116"/>
                </a:cubicBezTo>
                <a:cubicBezTo>
                  <a:pt x="49" y="116"/>
                  <a:pt x="45" y="114"/>
                  <a:pt x="41" y="110"/>
                </a:cubicBezTo>
                <a:cubicBezTo>
                  <a:pt x="38" y="114"/>
                  <a:pt x="33" y="116"/>
                  <a:pt x="28" y="116"/>
                </a:cubicBezTo>
                <a:cubicBezTo>
                  <a:pt x="24" y="116"/>
                  <a:pt x="19" y="114"/>
                  <a:pt x="15" y="110"/>
                </a:cubicBezTo>
                <a:cubicBezTo>
                  <a:pt x="13" y="113"/>
                  <a:pt x="9" y="115"/>
                  <a:pt x="5" y="116"/>
                </a:cubicBezTo>
                <a:cubicBezTo>
                  <a:pt x="5" y="155"/>
                  <a:pt x="5" y="155"/>
                  <a:pt x="5" y="15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09" name="Freeform 508">
            <a:extLst>
              <a:ext uri="{FF2B5EF4-FFF2-40B4-BE49-F238E27FC236}">
                <a16:creationId xmlns:a16="http://schemas.microsoft.com/office/drawing/2014/main" xmlns="" id="{F4F5B681-3229-4030-9FD4-5691F02D1838}"/>
              </a:ext>
            </a:extLst>
          </p:cNvPr>
          <p:cNvSpPr>
            <a:spLocks noEditPoints="1"/>
          </p:cNvSpPr>
          <p:nvPr/>
        </p:nvSpPr>
        <p:spPr bwMode="auto">
          <a:xfrm>
            <a:off x="6302375" y="1603375"/>
            <a:ext cx="546100" cy="550863"/>
          </a:xfrm>
          <a:custGeom>
            <a:avLst/>
            <a:gdLst>
              <a:gd name="T0" fmla="*/ 75 w 160"/>
              <a:gd name="T1" fmla="*/ 31 h 160"/>
              <a:gd name="T2" fmla="*/ 34 w 160"/>
              <a:gd name="T3" fmla="*/ 72 h 160"/>
              <a:gd name="T4" fmla="*/ 81 w 160"/>
              <a:gd name="T5" fmla="*/ 75 h 160"/>
              <a:gd name="T6" fmla="*/ 40 w 160"/>
              <a:gd name="T7" fmla="*/ 36 h 160"/>
              <a:gd name="T8" fmla="*/ 119 w 160"/>
              <a:gd name="T9" fmla="*/ 67 h 160"/>
              <a:gd name="T10" fmla="*/ 116 w 160"/>
              <a:gd name="T11" fmla="*/ 59 h 160"/>
              <a:gd name="T12" fmla="*/ 13 w 160"/>
              <a:gd name="T13" fmla="*/ 129 h 160"/>
              <a:gd name="T14" fmla="*/ 40 w 160"/>
              <a:gd name="T15" fmla="*/ 126 h 160"/>
              <a:gd name="T16" fmla="*/ 45 w 160"/>
              <a:gd name="T17" fmla="*/ 126 h 160"/>
              <a:gd name="T18" fmla="*/ 150 w 160"/>
              <a:gd name="T19" fmla="*/ 137 h 160"/>
              <a:gd name="T20" fmla="*/ 123 w 160"/>
              <a:gd name="T21" fmla="*/ 134 h 160"/>
              <a:gd name="T22" fmla="*/ 113 w 160"/>
              <a:gd name="T23" fmla="*/ 139 h 160"/>
              <a:gd name="T24" fmla="*/ 113 w 160"/>
              <a:gd name="T25" fmla="*/ 134 h 160"/>
              <a:gd name="T26" fmla="*/ 47 w 160"/>
              <a:gd name="T27" fmla="*/ 139 h 160"/>
              <a:gd name="T28" fmla="*/ 77 w 160"/>
              <a:gd name="T29" fmla="*/ 137 h 160"/>
              <a:gd name="T30" fmla="*/ 24 w 160"/>
              <a:gd name="T31" fmla="*/ 147 h 160"/>
              <a:gd name="T32" fmla="*/ 157 w 160"/>
              <a:gd name="T33" fmla="*/ 111 h 160"/>
              <a:gd name="T34" fmla="*/ 160 w 160"/>
              <a:gd name="T35" fmla="*/ 95 h 160"/>
              <a:gd name="T36" fmla="*/ 151 w 160"/>
              <a:gd name="T37" fmla="*/ 83 h 160"/>
              <a:gd name="T38" fmla="*/ 129 w 160"/>
              <a:gd name="T39" fmla="*/ 34 h 160"/>
              <a:gd name="T40" fmla="*/ 86 w 160"/>
              <a:gd name="T41" fmla="*/ 93 h 160"/>
              <a:gd name="T42" fmla="*/ 21 w 160"/>
              <a:gd name="T43" fmla="*/ 85 h 160"/>
              <a:gd name="T44" fmla="*/ 37 w 160"/>
              <a:gd name="T45" fmla="*/ 26 h 160"/>
              <a:gd name="T46" fmla="*/ 18 w 160"/>
              <a:gd name="T47" fmla="*/ 15 h 160"/>
              <a:gd name="T48" fmla="*/ 45 w 160"/>
              <a:gd name="T49" fmla="*/ 23 h 160"/>
              <a:gd name="T50" fmla="*/ 137 w 160"/>
              <a:gd name="T51" fmla="*/ 88 h 160"/>
              <a:gd name="T52" fmla="*/ 147 w 160"/>
              <a:gd name="T53" fmla="*/ 23 h 160"/>
              <a:gd name="T54" fmla="*/ 51 w 160"/>
              <a:gd name="T55" fmla="*/ 5 h 160"/>
              <a:gd name="T56" fmla="*/ 34 w 160"/>
              <a:gd name="T57" fmla="*/ 0 h 160"/>
              <a:gd name="T58" fmla="*/ 35 w 160"/>
              <a:gd name="T59" fmla="*/ 10 h 160"/>
              <a:gd name="T60" fmla="*/ 15 w 160"/>
              <a:gd name="T61" fmla="*/ 26 h 160"/>
              <a:gd name="T62" fmla="*/ 0 w 160"/>
              <a:gd name="T63" fmla="*/ 75 h 160"/>
              <a:gd name="T64" fmla="*/ 3 w 160"/>
              <a:gd name="T65" fmla="*/ 93 h 160"/>
              <a:gd name="T66" fmla="*/ 13 w 160"/>
              <a:gd name="T67" fmla="*/ 105 h 160"/>
              <a:gd name="T68" fmla="*/ 3 w 160"/>
              <a:gd name="T69" fmla="*/ 160 h 160"/>
              <a:gd name="T70" fmla="*/ 157 w 160"/>
              <a:gd name="T71" fmla="*/ 111 h 160"/>
              <a:gd name="T72" fmla="*/ 40 w 160"/>
              <a:gd name="T73" fmla="*/ 10 h 160"/>
              <a:gd name="T74" fmla="*/ 124 w 160"/>
              <a:gd name="T75" fmla="*/ 93 h 160"/>
              <a:gd name="T76" fmla="*/ 142 w 160"/>
              <a:gd name="T77" fmla="*/ 98 h 160"/>
              <a:gd name="T78" fmla="*/ 119 w 160"/>
              <a:gd name="T79" fmla="*/ 103 h 160"/>
              <a:gd name="T80" fmla="*/ 93 w 160"/>
              <a:gd name="T81" fmla="*/ 103 h 160"/>
              <a:gd name="T82" fmla="*/ 67 w 160"/>
              <a:gd name="T83" fmla="*/ 103 h 160"/>
              <a:gd name="T84" fmla="*/ 41 w 160"/>
              <a:gd name="T85" fmla="*/ 103 h 160"/>
              <a:gd name="T86" fmla="*/ 18 w 160"/>
              <a:gd name="T87" fmla="*/ 98 h 160"/>
              <a:gd name="T88" fmla="*/ 28 w 160"/>
              <a:gd name="T89" fmla="*/ 116 h 160"/>
              <a:gd name="T90" fmla="*/ 80 w 160"/>
              <a:gd name="T91" fmla="*/ 116 h 160"/>
              <a:gd name="T92" fmla="*/ 132 w 160"/>
              <a:gd name="T93" fmla="*/ 116 h 160"/>
              <a:gd name="T94" fmla="*/ 5 w 160"/>
              <a:gd name="T95" fmla="*/ 155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60" h="160">
                <a:moveTo>
                  <a:pt x="78" y="72"/>
                </a:moveTo>
                <a:cubicBezTo>
                  <a:pt x="77" y="72"/>
                  <a:pt x="77" y="72"/>
                  <a:pt x="77" y="72"/>
                </a:cubicBezTo>
                <a:cubicBezTo>
                  <a:pt x="77" y="34"/>
                  <a:pt x="77" y="34"/>
                  <a:pt x="77" y="34"/>
                </a:cubicBezTo>
                <a:cubicBezTo>
                  <a:pt x="77" y="32"/>
                  <a:pt x="76" y="31"/>
                  <a:pt x="75" y="31"/>
                </a:cubicBezTo>
                <a:cubicBezTo>
                  <a:pt x="37" y="31"/>
                  <a:pt x="37" y="31"/>
                  <a:pt x="37" y="31"/>
                </a:cubicBezTo>
                <a:cubicBezTo>
                  <a:pt x="36" y="31"/>
                  <a:pt x="34" y="32"/>
                  <a:pt x="34" y="34"/>
                </a:cubicBezTo>
                <a:cubicBezTo>
                  <a:pt x="34" y="72"/>
                  <a:pt x="34" y="72"/>
                  <a:pt x="34" y="72"/>
                </a:cubicBezTo>
                <a:cubicBezTo>
                  <a:pt x="34" y="72"/>
                  <a:pt x="34" y="72"/>
                  <a:pt x="34" y="72"/>
                </a:cubicBezTo>
                <a:cubicBezTo>
                  <a:pt x="32" y="72"/>
                  <a:pt x="31" y="73"/>
                  <a:pt x="31" y="75"/>
                </a:cubicBezTo>
                <a:cubicBezTo>
                  <a:pt x="31" y="76"/>
                  <a:pt x="32" y="77"/>
                  <a:pt x="34" y="77"/>
                </a:cubicBezTo>
                <a:cubicBezTo>
                  <a:pt x="78" y="77"/>
                  <a:pt x="78" y="77"/>
                  <a:pt x="78" y="77"/>
                </a:cubicBezTo>
                <a:cubicBezTo>
                  <a:pt x="80" y="77"/>
                  <a:pt x="81" y="76"/>
                  <a:pt x="81" y="75"/>
                </a:cubicBezTo>
                <a:cubicBezTo>
                  <a:pt x="81" y="73"/>
                  <a:pt x="80" y="72"/>
                  <a:pt x="78" y="72"/>
                </a:cubicBezTo>
                <a:close/>
                <a:moveTo>
                  <a:pt x="72" y="72"/>
                </a:moveTo>
                <a:cubicBezTo>
                  <a:pt x="40" y="72"/>
                  <a:pt x="40" y="72"/>
                  <a:pt x="40" y="72"/>
                </a:cubicBezTo>
                <a:cubicBezTo>
                  <a:pt x="40" y="36"/>
                  <a:pt x="40" y="36"/>
                  <a:pt x="40" y="36"/>
                </a:cubicBezTo>
                <a:cubicBezTo>
                  <a:pt x="72" y="36"/>
                  <a:pt x="72" y="36"/>
                  <a:pt x="72" y="36"/>
                </a:cubicBezTo>
                <a:lnTo>
                  <a:pt x="72" y="72"/>
                </a:lnTo>
                <a:close/>
                <a:moveTo>
                  <a:pt x="119" y="62"/>
                </a:moveTo>
                <a:cubicBezTo>
                  <a:pt x="119" y="67"/>
                  <a:pt x="119" y="67"/>
                  <a:pt x="119" y="67"/>
                </a:cubicBezTo>
                <a:cubicBezTo>
                  <a:pt x="119" y="69"/>
                  <a:pt x="118" y="70"/>
                  <a:pt x="116" y="70"/>
                </a:cubicBezTo>
                <a:cubicBezTo>
                  <a:pt x="115" y="70"/>
                  <a:pt x="114" y="69"/>
                  <a:pt x="114" y="67"/>
                </a:cubicBezTo>
                <a:cubicBezTo>
                  <a:pt x="114" y="62"/>
                  <a:pt x="114" y="62"/>
                  <a:pt x="114" y="62"/>
                </a:cubicBezTo>
                <a:cubicBezTo>
                  <a:pt x="114" y="61"/>
                  <a:pt x="115" y="59"/>
                  <a:pt x="116" y="59"/>
                </a:cubicBezTo>
                <a:cubicBezTo>
                  <a:pt x="118" y="59"/>
                  <a:pt x="119" y="61"/>
                  <a:pt x="119" y="62"/>
                </a:cubicBezTo>
                <a:close/>
                <a:moveTo>
                  <a:pt x="40" y="126"/>
                </a:moveTo>
                <a:cubicBezTo>
                  <a:pt x="40" y="128"/>
                  <a:pt x="38" y="129"/>
                  <a:pt x="37" y="129"/>
                </a:cubicBezTo>
                <a:cubicBezTo>
                  <a:pt x="13" y="129"/>
                  <a:pt x="13" y="129"/>
                  <a:pt x="13" y="129"/>
                </a:cubicBezTo>
                <a:cubicBezTo>
                  <a:pt x="11" y="129"/>
                  <a:pt x="10" y="128"/>
                  <a:pt x="10" y="126"/>
                </a:cubicBezTo>
                <a:cubicBezTo>
                  <a:pt x="10" y="125"/>
                  <a:pt x="11" y="124"/>
                  <a:pt x="13" y="124"/>
                </a:cubicBezTo>
                <a:cubicBezTo>
                  <a:pt x="37" y="124"/>
                  <a:pt x="37" y="124"/>
                  <a:pt x="37" y="124"/>
                </a:cubicBezTo>
                <a:cubicBezTo>
                  <a:pt x="38" y="124"/>
                  <a:pt x="40" y="125"/>
                  <a:pt x="40" y="126"/>
                </a:cubicBezTo>
                <a:close/>
                <a:moveTo>
                  <a:pt x="64" y="126"/>
                </a:moveTo>
                <a:cubicBezTo>
                  <a:pt x="64" y="128"/>
                  <a:pt x="63" y="129"/>
                  <a:pt x="61" y="129"/>
                </a:cubicBezTo>
                <a:cubicBezTo>
                  <a:pt x="47" y="129"/>
                  <a:pt x="47" y="129"/>
                  <a:pt x="47" y="129"/>
                </a:cubicBezTo>
                <a:cubicBezTo>
                  <a:pt x="46" y="129"/>
                  <a:pt x="45" y="128"/>
                  <a:pt x="45" y="126"/>
                </a:cubicBezTo>
                <a:cubicBezTo>
                  <a:pt x="45" y="125"/>
                  <a:pt x="46" y="124"/>
                  <a:pt x="47" y="124"/>
                </a:cubicBezTo>
                <a:cubicBezTo>
                  <a:pt x="61" y="124"/>
                  <a:pt x="61" y="124"/>
                  <a:pt x="61" y="124"/>
                </a:cubicBezTo>
                <a:cubicBezTo>
                  <a:pt x="63" y="124"/>
                  <a:pt x="64" y="125"/>
                  <a:pt x="64" y="126"/>
                </a:cubicBezTo>
                <a:close/>
                <a:moveTo>
                  <a:pt x="150" y="137"/>
                </a:moveTo>
                <a:cubicBezTo>
                  <a:pt x="150" y="138"/>
                  <a:pt x="149" y="139"/>
                  <a:pt x="147" y="139"/>
                </a:cubicBezTo>
                <a:cubicBezTo>
                  <a:pt x="123" y="139"/>
                  <a:pt x="123" y="139"/>
                  <a:pt x="123" y="139"/>
                </a:cubicBezTo>
                <a:cubicBezTo>
                  <a:pt x="122" y="139"/>
                  <a:pt x="120" y="138"/>
                  <a:pt x="120" y="137"/>
                </a:cubicBezTo>
                <a:cubicBezTo>
                  <a:pt x="120" y="135"/>
                  <a:pt x="122" y="134"/>
                  <a:pt x="123" y="134"/>
                </a:cubicBezTo>
                <a:cubicBezTo>
                  <a:pt x="147" y="134"/>
                  <a:pt x="147" y="134"/>
                  <a:pt x="147" y="134"/>
                </a:cubicBezTo>
                <a:cubicBezTo>
                  <a:pt x="149" y="134"/>
                  <a:pt x="150" y="135"/>
                  <a:pt x="150" y="137"/>
                </a:cubicBezTo>
                <a:close/>
                <a:moveTo>
                  <a:pt x="115" y="137"/>
                </a:moveTo>
                <a:cubicBezTo>
                  <a:pt x="115" y="138"/>
                  <a:pt x="114" y="139"/>
                  <a:pt x="113" y="139"/>
                </a:cubicBezTo>
                <a:cubicBezTo>
                  <a:pt x="99" y="139"/>
                  <a:pt x="99" y="139"/>
                  <a:pt x="99" y="139"/>
                </a:cubicBezTo>
                <a:cubicBezTo>
                  <a:pt x="97" y="139"/>
                  <a:pt x="96" y="138"/>
                  <a:pt x="96" y="137"/>
                </a:cubicBezTo>
                <a:cubicBezTo>
                  <a:pt x="96" y="135"/>
                  <a:pt x="97" y="134"/>
                  <a:pt x="99" y="134"/>
                </a:cubicBezTo>
                <a:cubicBezTo>
                  <a:pt x="113" y="134"/>
                  <a:pt x="113" y="134"/>
                  <a:pt x="113" y="134"/>
                </a:cubicBezTo>
                <a:cubicBezTo>
                  <a:pt x="114" y="134"/>
                  <a:pt x="115" y="135"/>
                  <a:pt x="115" y="137"/>
                </a:cubicBezTo>
                <a:close/>
                <a:moveTo>
                  <a:pt x="77" y="137"/>
                </a:moveTo>
                <a:cubicBezTo>
                  <a:pt x="77" y="138"/>
                  <a:pt x="76" y="139"/>
                  <a:pt x="75" y="139"/>
                </a:cubicBezTo>
                <a:cubicBezTo>
                  <a:pt x="47" y="139"/>
                  <a:pt x="47" y="139"/>
                  <a:pt x="47" y="139"/>
                </a:cubicBezTo>
                <a:cubicBezTo>
                  <a:pt x="46" y="139"/>
                  <a:pt x="45" y="138"/>
                  <a:pt x="45" y="137"/>
                </a:cubicBezTo>
                <a:cubicBezTo>
                  <a:pt x="45" y="135"/>
                  <a:pt x="46" y="134"/>
                  <a:pt x="47" y="134"/>
                </a:cubicBezTo>
                <a:cubicBezTo>
                  <a:pt x="75" y="134"/>
                  <a:pt x="75" y="134"/>
                  <a:pt x="75" y="134"/>
                </a:cubicBezTo>
                <a:cubicBezTo>
                  <a:pt x="76" y="134"/>
                  <a:pt x="77" y="135"/>
                  <a:pt x="77" y="137"/>
                </a:cubicBezTo>
                <a:close/>
                <a:moveTo>
                  <a:pt x="34" y="147"/>
                </a:moveTo>
                <a:cubicBezTo>
                  <a:pt x="34" y="149"/>
                  <a:pt x="33" y="150"/>
                  <a:pt x="32" y="150"/>
                </a:cubicBezTo>
                <a:cubicBezTo>
                  <a:pt x="27" y="150"/>
                  <a:pt x="27" y="150"/>
                  <a:pt x="27" y="150"/>
                </a:cubicBezTo>
                <a:cubicBezTo>
                  <a:pt x="25" y="150"/>
                  <a:pt x="24" y="149"/>
                  <a:pt x="24" y="147"/>
                </a:cubicBezTo>
                <a:cubicBezTo>
                  <a:pt x="24" y="146"/>
                  <a:pt x="25" y="145"/>
                  <a:pt x="27" y="145"/>
                </a:cubicBezTo>
                <a:cubicBezTo>
                  <a:pt x="32" y="145"/>
                  <a:pt x="32" y="145"/>
                  <a:pt x="32" y="145"/>
                </a:cubicBezTo>
                <a:cubicBezTo>
                  <a:pt x="33" y="145"/>
                  <a:pt x="34" y="146"/>
                  <a:pt x="34" y="147"/>
                </a:cubicBezTo>
                <a:close/>
                <a:moveTo>
                  <a:pt x="157" y="111"/>
                </a:moveTo>
                <a:cubicBezTo>
                  <a:pt x="153" y="111"/>
                  <a:pt x="150" y="109"/>
                  <a:pt x="147" y="105"/>
                </a:cubicBezTo>
                <a:cubicBezTo>
                  <a:pt x="147" y="98"/>
                  <a:pt x="147" y="98"/>
                  <a:pt x="147" y="98"/>
                </a:cubicBezTo>
                <a:cubicBezTo>
                  <a:pt x="157" y="98"/>
                  <a:pt x="157" y="98"/>
                  <a:pt x="157" y="98"/>
                </a:cubicBezTo>
                <a:cubicBezTo>
                  <a:pt x="159" y="98"/>
                  <a:pt x="160" y="97"/>
                  <a:pt x="160" y="95"/>
                </a:cubicBezTo>
                <a:cubicBezTo>
                  <a:pt x="160" y="94"/>
                  <a:pt x="159" y="93"/>
                  <a:pt x="157" y="93"/>
                </a:cubicBezTo>
                <a:cubicBezTo>
                  <a:pt x="153" y="93"/>
                  <a:pt x="153" y="93"/>
                  <a:pt x="153" y="93"/>
                </a:cubicBezTo>
                <a:cubicBezTo>
                  <a:pt x="153" y="85"/>
                  <a:pt x="153" y="85"/>
                  <a:pt x="153" y="85"/>
                </a:cubicBezTo>
                <a:cubicBezTo>
                  <a:pt x="153" y="84"/>
                  <a:pt x="152" y="83"/>
                  <a:pt x="151" y="83"/>
                </a:cubicBezTo>
                <a:cubicBezTo>
                  <a:pt x="149" y="83"/>
                  <a:pt x="148" y="84"/>
                  <a:pt x="148" y="85"/>
                </a:cubicBezTo>
                <a:cubicBezTo>
                  <a:pt x="148" y="93"/>
                  <a:pt x="148" y="93"/>
                  <a:pt x="148" y="93"/>
                </a:cubicBezTo>
                <a:cubicBezTo>
                  <a:pt x="129" y="93"/>
                  <a:pt x="129" y="93"/>
                  <a:pt x="129" y="93"/>
                </a:cubicBezTo>
                <a:cubicBezTo>
                  <a:pt x="129" y="34"/>
                  <a:pt x="129" y="34"/>
                  <a:pt x="129" y="34"/>
                </a:cubicBezTo>
                <a:cubicBezTo>
                  <a:pt x="129" y="32"/>
                  <a:pt x="128" y="31"/>
                  <a:pt x="126" y="31"/>
                </a:cubicBezTo>
                <a:cubicBezTo>
                  <a:pt x="89" y="31"/>
                  <a:pt x="89" y="31"/>
                  <a:pt x="89" y="31"/>
                </a:cubicBezTo>
                <a:cubicBezTo>
                  <a:pt x="87" y="31"/>
                  <a:pt x="86" y="32"/>
                  <a:pt x="86" y="34"/>
                </a:cubicBezTo>
                <a:cubicBezTo>
                  <a:pt x="86" y="93"/>
                  <a:pt x="86" y="93"/>
                  <a:pt x="86" y="93"/>
                </a:cubicBezTo>
                <a:cubicBezTo>
                  <a:pt x="12" y="93"/>
                  <a:pt x="12" y="93"/>
                  <a:pt x="12" y="93"/>
                </a:cubicBezTo>
                <a:cubicBezTo>
                  <a:pt x="12" y="77"/>
                  <a:pt x="12" y="77"/>
                  <a:pt x="12" y="77"/>
                </a:cubicBezTo>
                <a:cubicBezTo>
                  <a:pt x="21" y="77"/>
                  <a:pt x="21" y="77"/>
                  <a:pt x="21" y="77"/>
                </a:cubicBezTo>
                <a:cubicBezTo>
                  <a:pt x="21" y="85"/>
                  <a:pt x="21" y="85"/>
                  <a:pt x="21" y="85"/>
                </a:cubicBezTo>
                <a:cubicBezTo>
                  <a:pt x="21" y="87"/>
                  <a:pt x="22" y="88"/>
                  <a:pt x="23" y="88"/>
                </a:cubicBezTo>
                <a:cubicBezTo>
                  <a:pt x="25" y="88"/>
                  <a:pt x="26" y="87"/>
                  <a:pt x="26" y="85"/>
                </a:cubicBezTo>
                <a:cubicBezTo>
                  <a:pt x="26" y="26"/>
                  <a:pt x="26" y="26"/>
                  <a:pt x="26" y="26"/>
                </a:cubicBezTo>
                <a:cubicBezTo>
                  <a:pt x="37" y="26"/>
                  <a:pt x="37" y="26"/>
                  <a:pt x="37" y="26"/>
                </a:cubicBezTo>
                <a:cubicBezTo>
                  <a:pt x="38" y="26"/>
                  <a:pt x="40" y="25"/>
                  <a:pt x="40" y="23"/>
                </a:cubicBezTo>
                <a:cubicBezTo>
                  <a:pt x="40" y="22"/>
                  <a:pt x="38" y="21"/>
                  <a:pt x="37" y="21"/>
                </a:cubicBezTo>
                <a:cubicBezTo>
                  <a:pt x="18" y="21"/>
                  <a:pt x="18" y="21"/>
                  <a:pt x="18" y="21"/>
                </a:cubicBezTo>
                <a:cubicBezTo>
                  <a:pt x="18" y="15"/>
                  <a:pt x="18" y="15"/>
                  <a:pt x="18" y="15"/>
                </a:cubicBezTo>
                <a:cubicBezTo>
                  <a:pt x="142" y="15"/>
                  <a:pt x="142" y="15"/>
                  <a:pt x="142" y="15"/>
                </a:cubicBezTo>
                <a:cubicBezTo>
                  <a:pt x="142" y="21"/>
                  <a:pt x="142" y="21"/>
                  <a:pt x="142" y="21"/>
                </a:cubicBezTo>
                <a:cubicBezTo>
                  <a:pt x="47" y="21"/>
                  <a:pt x="47" y="21"/>
                  <a:pt x="47" y="21"/>
                </a:cubicBezTo>
                <a:cubicBezTo>
                  <a:pt x="46" y="21"/>
                  <a:pt x="45" y="22"/>
                  <a:pt x="45" y="23"/>
                </a:cubicBezTo>
                <a:cubicBezTo>
                  <a:pt x="45" y="25"/>
                  <a:pt x="46" y="26"/>
                  <a:pt x="47" y="26"/>
                </a:cubicBezTo>
                <a:cubicBezTo>
                  <a:pt x="134" y="26"/>
                  <a:pt x="134" y="26"/>
                  <a:pt x="134" y="26"/>
                </a:cubicBezTo>
                <a:cubicBezTo>
                  <a:pt x="134" y="85"/>
                  <a:pt x="134" y="85"/>
                  <a:pt x="134" y="85"/>
                </a:cubicBezTo>
                <a:cubicBezTo>
                  <a:pt x="134" y="87"/>
                  <a:pt x="135" y="88"/>
                  <a:pt x="137" y="88"/>
                </a:cubicBezTo>
                <a:cubicBezTo>
                  <a:pt x="138" y="88"/>
                  <a:pt x="139" y="87"/>
                  <a:pt x="139" y="85"/>
                </a:cubicBezTo>
                <a:cubicBezTo>
                  <a:pt x="139" y="26"/>
                  <a:pt x="139" y="26"/>
                  <a:pt x="139" y="26"/>
                </a:cubicBezTo>
                <a:cubicBezTo>
                  <a:pt x="145" y="26"/>
                  <a:pt x="145" y="26"/>
                  <a:pt x="145" y="26"/>
                </a:cubicBezTo>
                <a:cubicBezTo>
                  <a:pt x="146" y="26"/>
                  <a:pt x="147" y="25"/>
                  <a:pt x="147" y="23"/>
                </a:cubicBezTo>
                <a:cubicBezTo>
                  <a:pt x="147" y="13"/>
                  <a:pt x="147" y="13"/>
                  <a:pt x="147" y="13"/>
                </a:cubicBezTo>
                <a:cubicBezTo>
                  <a:pt x="147" y="11"/>
                  <a:pt x="146" y="10"/>
                  <a:pt x="145" y="10"/>
                </a:cubicBezTo>
                <a:cubicBezTo>
                  <a:pt x="51" y="10"/>
                  <a:pt x="51" y="10"/>
                  <a:pt x="51" y="10"/>
                </a:cubicBezTo>
                <a:cubicBezTo>
                  <a:pt x="51" y="5"/>
                  <a:pt x="51" y="5"/>
                  <a:pt x="51" y="5"/>
                </a:cubicBezTo>
                <a:cubicBezTo>
                  <a:pt x="52" y="5"/>
                  <a:pt x="52" y="5"/>
                  <a:pt x="52" y="5"/>
                </a:cubicBezTo>
                <a:cubicBezTo>
                  <a:pt x="53" y="5"/>
                  <a:pt x="54" y="4"/>
                  <a:pt x="54" y="3"/>
                </a:cubicBezTo>
                <a:cubicBezTo>
                  <a:pt x="54" y="1"/>
                  <a:pt x="53" y="0"/>
                  <a:pt x="52" y="0"/>
                </a:cubicBezTo>
                <a:cubicBezTo>
                  <a:pt x="34" y="0"/>
                  <a:pt x="34" y="0"/>
                  <a:pt x="34" y="0"/>
                </a:cubicBezTo>
                <a:cubicBezTo>
                  <a:pt x="33" y="0"/>
                  <a:pt x="32" y="1"/>
                  <a:pt x="32" y="3"/>
                </a:cubicBezTo>
                <a:cubicBezTo>
                  <a:pt x="32" y="4"/>
                  <a:pt x="33" y="5"/>
                  <a:pt x="34" y="5"/>
                </a:cubicBezTo>
                <a:cubicBezTo>
                  <a:pt x="35" y="5"/>
                  <a:pt x="35" y="5"/>
                  <a:pt x="35" y="5"/>
                </a:cubicBezTo>
                <a:cubicBezTo>
                  <a:pt x="35" y="10"/>
                  <a:pt x="35" y="10"/>
                  <a:pt x="35" y="10"/>
                </a:cubicBezTo>
                <a:cubicBezTo>
                  <a:pt x="15" y="10"/>
                  <a:pt x="15" y="10"/>
                  <a:pt x="15" y="10"/>
                </a:cubicBezTo>
                <a:cubicBezTo>
                  <a:pt x="14" y="10"/>
                  <a:pt x="13" y="11"/>
                  <a:pt x="13" y="13"/>
                </a:cubicBezTo>
                <a:cubicBezTo>
                  <a:pt x="13" y="23"/>
                  <a:pt x="13" y="23"/>
                  <a:pt x="13" y="23"/>
                </a:cubicBezTo>
                <a:cubicBezTo>
                  <a:pt x="13" y="25"/>
                  <a:pt x="14" y="26"/>
                  <a:pt x="15" y="26"/>
                </a:cubicBezTo>
                <a:cubicBezTo>
                  <a:pt x="21" y="26"/>
                  <a:pt x="21" y="26"/>
                  <a:pt x="21" y="26"/>
                </a:cubicBezTo>
                <a:cubicBezTo>
                  <a:pt x="21" y="72"/>
                  <a:pt x="21" y="72"/>
                  <a:pt x="21" y="72"/>
                </a:cubicBezTo>
                <a:cubicBezTo>
                  <a:pt x="3" y="72"/>
                  <a:pt x="3" y="72"/>
                  <a:pt x="3" y="72"/>
                </a:cubicBezTo>
                <a:cubicBezTo>
                  <a:pt x="1" y="72"/>
                  <a:pt x="0" y="73"/>
                  <a:pt x="0" y="75"/>
                </a:cubicBezTo>
                <a:cubicBezTo>
                  <a:pt x="0" y="76"/>
                  <a:pt x="1" y="77"/>
                  <a:pt x="3" y="77"/>
                </a:cubicBezTo>
                <a:cubicBezTo>
                  <a:pt x="7" y="77"/>
                  <a:pt x="7" y="77"/>
                  <a:pt x="7" y="77"/>
                </a:cubicBezTo>
                <a:cubicBezTo>
                  <a:pt x="7" y="93"/>
                  <a:pt x="7" y="93"/>
                  <a:pt x="7" y="93"/>
                </a:cubicBezTo>
                <a:cubicBezTo>
                  <a:pt x="3" y="93"/>
                  <a:pt x="3" y="93"/>
                  <a:pt x="3" y="93"/>
                </a:cubicBezTo>
                <a:cubicBezTo>
                  <a:pt x="1" y="93"/>
                  <a:pt x="0" y="94"/>
                  <a:pt x="0" y="95"/>
                </a:cubicBezTo>
                <a:cubicBezTo>
                  <a:pt x="0" y="97"/>
                  <a:pt x="1" y="98"/>
                  <a:pt x="3" y="98"/>
                </a:cubicBezTo>
                <a:cubicBezTo>
                  <a:pt x="13" y="98"/>
                  <a:pt x="13" y="98"/>
                  <a:pt x="13" y="98"/>
                </a:cubicBezTo>
                <a:cubicBezTo>
                  <a:pt x="13" y="105"/>
                  <a:pt x="13" y="105"/>
                  <a:pt x="13" y="105"/>
                </a:cubicBezTo>
                <a:cubicBezTo>
                  <a:pt x="10" y="109"/>
                  <a:pt x="7" y="111"/>
                  <a:pt x="3" y="111"/>
                </a:cubicBezTo>
                <a:cubicBezTo>
                  <a:pt x="1" y="111"/>
                  <a:pt x="0" y="112"/>
                  <a:pt x="0" y="113"/>
                </a:cubicBezTo>
                <a:cubicBezTo>
                  <a:pt x="0" y="157"/>
                  <a:pt x="0" y="157"/>
                  <a:pt x="0" y="157"/>
                </a:cubicBezTo>
                <a:cubicBezTo>
                  <a:pt x="0" y="159"/>
                  <a:pt x="1" y="160"/>
                  <a:pt x="3" y="160"/>
                </a:cubicBezTo>
                <a:cubicBezTo>
                  <a:pt x="157" y="160"/>
                  <a:pt x="157" y="160"/>
                  <a:pt x="157" y="160"/>
                </a:cubicBezTo>
                <a:cubicBezTo>
                  <a:pt x="159" y="160"/>
                  <a:pt x="160" y="159"/>
                  <a:pt x="160" y="157"/>
                </a:cubicBezTo>
                <a:cubicBezTo>
                  <a:pt x="160" y="113"/>
                  <a:pt x="160" y="113"/>
                  <a:pt x="160" y="113"/>
                </a:cubicBezTo>
                <a:cubicBezTo>
                  <a:pt x="160" y="112"/>
                  <a:pt x="159" y="111"/>
                  <a:pt x="157" y="111"/>
                </a:cubicBezTo>
                <a:close/>
                <a:moveTo>
                  <a:pt x="40" y="5"/>
                </a:moveTo>
                <a:cubicBezTo>
                  <a:pt x="46" y="5"/>
                  <a:pt x="46" y="5"/>
                  <a:pt x="46" y="5"/>
                </a:cubicBezTo>
                <a:cubicBezTo>
                  <a:pt x="46" y="10"/>
                  <a:pt x="46" y="10"/>
                  <a:pt x="46" y="10"/>
                </a:cubicBezTo>
                <a:cubicBezTo>
                  <a:pt x="40" y="10"/>
                  <a:pt x="40" y="10"/>
                  <a:pt x="40" y="10"/>
                </a:cubicBezTo>
                <a:lnTo>
                  <a:pt x="40" y="5"/>
                </a:lnTo>
                <a:close/>
                <a:moveTo>
                  <a:pt x="91" y="36"/>
                </a:moveTo>
                <a:cubicBezTo>
                  <a:pt x="124" y="36"/>
                  <a:pt x="124" y="36"/>
                  <a:pt x="124" y="36"/>
                </a:cubicBezTo>
                <a:cubicBezTo>
                  <a:pt x="124" y="93"/>
                  <a:pt x="124" y="93"/>
                  <a:pt x="124" y="93"/>
                </a:cubicBezTo>
                <a:cubicBezTo>
                  <a:pt x="91" y="93"/>
                  <a:pt x="91" y="93"/>
                  <a:pt x="91" y="93"/>
                </a:cubicBezTo>
                <a:lnTo>
                  <a:pt x="91" y="36"/>
                </a:lnTo>
                <a:close/>
                <a:moveTo>
                  <a:pt x="18" y="98"/>
                </a:moveTo>
                <a:cubicBezTo>
                  <a:pt x="142" y="98"/>
                  <a:pt x="142" y="98"/>
                  <a:pt x="142" y="98"/>
                </a:cubicBezTo>
                <a:cubicBezTo>
                  <a:pt x="142" y="105"/>
                  <a:pt x="142" y="105"/>
                  <a:pt x="142" y="105"/>
                </a:cubicBezTo>
                <a:cubicBezTo>
                  <a:pt x="139" y="109"/>
                  <a:pt x="136" y="111"/>
                  <a:pt x="132" y="111"/>
                </a:cubicBezTo>
                <a:cubicBezTo>
                  <a:pt x="127" y="111"/>
                  <a:pt x="123" y="108"/>
                  <a:pt x="121" y="104"/>
                </a:cubicBezTo>
                <a:cubicBezTo>
                  <a:pt x="120" y="104"/>
                  <a:pt x="120" y="103"/>
                  <a:pt x="119" y="103"/>
                </a:cubicBezTo>
                <a:cubicBezTo>
                  <a:pt x="118" y="103"/>
                  <a:pt x="117" y="104"/>
                  <a:pt x="117" y="104"/>
                </a:cubicBezTo>
                <a:cubicBezTo>
                  <a:pt x="114" y="108"/>
                  <a:pt x="110" y="111"/>
                  <a:pt x="106" y="111"/>
                </a:cubicBezTo>
                <a:cubicBezTo>
                  <a:pt x="102" y="111"/>
                  <a:pt x="98" y="108"/>
                  <a:pt x="95" y="104"/>
                </a:cubicBezTo>
                <a:cubicBezTo>
                  <a:pt x="95" y="104"/>
                  <a:pt x="94" y="103"/>
                  <a:pt x="93" y="103"/>
                </a:cubicBezTo>
                <a:cubicBezTo>
                  <a:pt x="92" y="103"/>
                  <a:pt x="91" y="104"/>
                  <a:pt x="91" y="104"/>
                </a:cubicBezTo>
                <a:cubicBezTo>
                  <a:pt x="88" y="108"/>
                  <a:pt x="84" y="111"/>
                  <a:pt x="80" y="111"/>
                </a:cubicBezTo>
                <a:cubicBezTo>
                  <a:pt x="76" y="111"/>
                  <a:pt x="72" y="108"/>
                  <a:pt x="69" y="104"/>
                </a:cubicBezTo>
                <a:cubicBezTo>
                  <a:pt x="69" y="104"/>
                  <a:pt x="68" y="103"/>
                  <a:pt x="67" y="103"/>
                </a:cubicBezTo>
                <a:cubicBezTo>
                  <a:pt x="66" y="103"/>
                  <a:pt x="65" y="104"/>
                  <a:pt x="65" y="104"/>
                </a:cubicBezTo>
                <a:cubicBezTo>
                  <a:pt x="62" y="108"/>
                  <a:pt x="58" y="111"/>
                  <a:pt x="54" y="111"/>
                </a:cubicBezTo>
                <a:cubicBezTo>
                  <a:pt x="50" y="111"/>
                  <a:pt x="46" y="108"/>
                  <a:pt x="43" y="104"/>
                </a:cubicBezTo>
                <a:cubicBezTo>
                  <a:pt x="43" y="104"/>
                  <a:pt x="42" y="103"/>
                  <a:pt x="41" y="103"/>
                </a:cubicBezTo>
                <a:cubicBezTo>
                  <a:pt x="40" y="103"/>
                  <a:pt x="40" y="104"/>
                  <a:pt x="39" y="104"/>
                </a:cubicBezTo>
                <a:cubicBezTo>
                  <a:pt x="37" y="108"/>
                  <a:pt x="33" y="111"/>
                  <a:pt x="28" y="111"/>
                </a:cubicBezTo>
                <a:cubicBezTo>
                  <a:pt x="24" y="111"/>
                  <a:pt x="21" y="109"/>
                  <a:pt x="18" y="105"/>
                </a:cubicBezTo>
                <a:cubicBezTo>
                  <a:pt x="18" y="98"/>
                  <a:pt x="18" y="98"/>
                  <a:pt x="18" y="98"/>
                </a:cubicBezTo>
                <a:close/>
                <a:moveTo>
                  <a:pt x="5" y="155"/>
                </a:moveTo>
                <a:cubicBezTo>
                  <a:pt x="5" y="116"/>
                  <a:pt x="5" y="116"/>
                  <a:pt x="5" y="116"/>
                </a:cubicBezTo>
                <a:cubicBezTo>
                  <a:pt x="9" y="115"/>
                  <a:pt x="13" y="113"/>
                  <a:pt x="15" y="110"/>
                </a:cubicBezTo>
                <a:cubicBezTo>
                  <a:pt x="19" y="114"/>
                  <a:pt x="24" y="116"/>
                  <a:pt x="28" y="116"/>
                </a:cubicBezTo>
                <a:cubicBezTo>
                  <a:pt x="33" y="116"/>
                  <a:pt x="38" y="114"/>
                  <a:pt x="41" y="110"/>
                </a:cubicBezTo>
                <a:cubicBezTo>
                  <a:pt x="45" y="114"/>
                  <a:pt x="49" y="116"/>
                  <a:pt x="54" y="116"/>
                </a:cubicBezTo>
                <a:cubicBezTo>
                  <a:pt x="59" y="116"/>
                  <a:pt x="64" y="114"/>
                  <a:pt x="67" y="110"/>
                </a:cubicBezTo>
                <a:cubicBezTo>
                  <a:pt x="71" y="114"/>
                  <a:pt x="75" y="116"/>
                  <a:pt x="80" y="116"/>
                </a:cubicBezTo>
                <a:cubicBezTo>
                  <a:pt x="85" y="116"/>
                  <a:pt x="89" y="114"/>
                  <a:pt x="93" y="110"/>
                </a:cubicBezTo>
                <a:cubicBezTo>
                  <a:pt x="96" y="114"/>
                  <a:pt x="101" y="116"/>
                  <a:pt x="106" y="116"/>
                </a:cubicBezTo>
                <a:cubicBezTo>
                  <a:pt x="111" y="116"/>
                  <a:pt x="115" y="114"/>
                  <a:pt x="119" y="110"/>
                </a:cubicBezTo>
                <a:cubicBezTo>
                  <a:pt x="122" y="114"/>
                  <a:pt x="127" y="116"/>
                  <a:pt x="132" y="116"/>
                </a:cubicBezTo>
                <a:cubicBezTo>
                  <a:pt x="136" y="116"/>
                  <a:pt x="141" y="114"/>
                  <a:pt x="145" y="110"/>
                </a:cubicBezTo>
                <a:cubicBezTo>
                  <a:pt x="147" y="113"/>
                  <a:pt x="151" y="115"/>
                  <a:pt x="155" y="116"/>
                </a:cubicBezTo>
                <a:cubicBezTo>
                  <a:pt x="155" y="155"/>
                  <a:pt x="155" y="155"/>
                  <a:pt x="155" y="155"/>
                </a:cubicBezTo>
                <a:cubicBezTo>
                  <a:pt x="5" y="155"/>
                  <a:pt x="5" y="155"/>
                  <a:pt x="5" y="15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10" name="Freeform 509">
            <a:extLst>
              <a:ext uri="{FF2B5EF4-FFF2-40B4-BE49-F238E27FC236}">
                <a16:creationId xmlns:a16="http://schemas.microsoft.com/office/drawing/2014/main" xmlns="" id="{5C3632FA-6E5C-4516-994D-BEB30C94C150}"/>
              </a:ext>
            </a:extLst>
          </p:cNvPr>
          <p:cNvSpPr>
            <a:spLocks noEditPoints="1"/>
          </p:cNvSpPr>
          <p:nvPr/>
        </p:nvSpPr>
        <p:spPr bwMode="auto">
          <a:xfrm>
            <a:off x="6302375" y="2222500"/>
            <a:ext cx="546100" cy="550863"/>
          </a:xfrm>
          <a:custGeom>
            <a:avLst/>
            <a:gdLst>
              <a:gd name="T0" fmla="*/ 145 w 160"/>
              <a:gd name="T1" fmla="*/ 10 h 160"/>
              <a:gd name="T2" fmla="*/ 125 w 160"/>
              <a:gd name="T3" fmla="*/ 11 h 160"/>
              <a:gd name="T4" fmla="*/ 83 w 160"/>
              <a:gd name="T5" fmla="*/ 3 h 160"/>
              <a:gd name="T6" fmla="*/ 70 w 160"/>
              <a:gd name="T7" fmla="*/ 7 h 160"/>
              <a:gd name="T8" fmla="*/ 17 w 160"/>
              <a:gd name="T9" fmla="*/ 17 h 160"/>
              <a:gd name="T10" fmla="*/ 12 w 160"/>
              <a:gd name="T11" fmla="*/ 62 h 160"/>
              <a:gd name="T12" fmla="*/ 3 w 160"/>
              <a:gd name="T13" fmla="*/ 67 h 160"/>
              <a:gd name="T14" fmla="*/ 26 w 160"/>
              <a:gd name="T15" fmla="*/ 157 h 160"/>
              <a:gd name="T16" fmla="*/ 80 w 160"/>
              <a:gd name="T17" fmla="*/ 157 h 160"/>
              <a:gd name="T18" fmla="*/ 134 w 160"/>
              <a:gd name="T19" fmla="*/ 157 h 160"/>
              <a:gd name="T20" fmla="*/ 157 w 160"/>
              <a:gd name="T21" fmla="*/ 67 h 160"/>
              <a:gd name="T22" fmla="*/ 116 w 160"/>
              <a:gd name="T23" fmla="*/ 12 h 160"/>
              <a:gd name="T24" fmla="*/ 94 w 160"/>
              <a:gd name="T25" fmla="*/ 12 h 160"/>
              <a:gd name="T26" fmla="*/ 83 w 160"/>
              <a:gd name="T27" fmla="*/ 17 h 160"/>
              <a:gd name="T28" fmla="*/ 69 w 160"/>
              <a:gd name="T29" fmla="*/ 17 h 160"/>
              <a:gd name="T30" fmla="*/ 66 w 160"/>
              <a:gd name="T31" fmla="*/ 12 h 160"/>
              <a:gd name="T32" fmla="*/ 21 w 160"/>
              <a:gd name="T33" fmla="*/ 155 h 160"/>
              <a:gd name="T34" fmla="*/ 21 w 160"/>
              <a:gd name="T35" fmla="*/ 155 h 160"/>
              <a:gd name="T36" fmla="*/ 31 w 160"/>
              <a:gd name="T37" fmla="*/ 88 h 160"/>
              <a:gd name="T38" fmla="*/ 67 w 160"/>
              <a:gd name="T39" fmla="*/ 139 h 160"/>
              <a:gd name="T40" fmla="*/ 65 w 160"/>
              <a:gd name="T41" fmla="*/ 93 h 160"/>
              <a:gd name="T42" fmla="*/ 62 w 160"/>
              <a:gd name="T43" fmla="*/ 139 h 160"/>
              <a:gd name="T44" fmla="*/ 54 w 160"/>
              <a:gd name="T45" fmla="*/ 137 h 160"/>
              <a:gd name="T46" fmla="*/ 46 w 160"/>
              <a:gd name="T47" fmla="*/ 95 h 160"/>
              <a:gd name="T48" fmla="*/ 46 w 160"/>
              <a:gd name="T49" fmla="*/ 145 h 160"/>
              <a:gd name="T50" fmla="*/ 77 w 160"/>
              <a:gd name="T51" fmla="*/ 145 h 160"/>
              <a:gd name="T52" fmla="*/ 116 w 160"/>
              <a:gd name="T53" fmla="*/ 137 h 160"/>
              <a:gd name="T54" fmla="*/ 108 w 160"/>
              <a:gd name="T55" fmla="*/ 95 h 160"/>
              <a:gd name="T56" fmla="*/ 108 w 160"/>
              <a:gd name="T57" fmla="*/ 145 h 160"/>
              <a:gd name="T58" fmla="*/ 98 w 160"/>
              <a:gd name="T59" fmla="*/ 134 h 160"/>
              <a:gd name="T60" fmla="*/ 93 w 160"/>
              <a:gd name="T61" fmla="*/ 134 h 160"/>
              <a:gd name="T62" fmla="*/ 83 w 160"/>
              <a:gd name="T63" fmla="*/ 145 h 160"/>
              <a:gd name="T64" fmla="*/ 134 w 160"/>
              <a:gd name="T65" fmla="*/ 145 h 160"/>
              <a:gd name="T66" fmla="*/ 134 w 160"/>
              <a:gd name="T67" fmla="*/ 145 h 160"/>
              <a:gd name="T68" fmla="*/ 134 w 160"/>
              <a:gd name="T69" fmla="*/ 67 h 160"/>
              <a:gd name="T70" fmla="*/ 126 w 160"/>
              <a:gd name="T71" fmla="*/ 72 h 160"/>
              <a:gd name="T72" fmla="*/ 114 w 160"/>
              <a:gd name="T73" fmla="*/ 75 h 160"/>
              <a:gd name="T74" fmla="*/ 98 w 160"/>
              <a:gd name="T75" fmla="*/ 83 h 160"/>
              <a:gd name="T76" fmla="*/ 93 w 160"/>
              <a:gd name="T77" fmla="*/ 83 h 160"/>
              <a:gd name="T78" fmla="*/ 77 w 160"/>
              <a:gd name="T79" fmla="*/ 75 h 160"/>
              <a:gd name="T80" fmla="*/ 65 w 160"/>
              <a:gd name="T81" fmla="*/ 72 h 160"/>
              <a:gd name="T82" fmla="*/ 52 w 160"/>
              <a:gd name="T83" fmla="*/ 75 h 160"/>
              <a:gd name="T84" fmla="*/ 36 w 160"/>
              <a:gd name="T85" fmla="*/ 83 h 160"/>
              <a:gd name="T86" fmla="*/ 31 w 160"/>
              <a:gd name="T87" fmla="*/ 83 h 160"/>
              <a:gd name="T88" fmla="*/ 29 w 160"/>
              <a:gd name="T89" fmla="*/ 65 h 160"/>
              <a:gd name="T90" fmla="*/ 34 w 160"/>
              <a:gd name="T91" fmla="*/ 22 h 160"/>
              <a:gd name="T92" fmla="*/ 143 w 160"/>
              <a:gd name="T93" fmla="*/ 22 h 160"/>
              <a:gd name="T94" fmla="*/ 139 w 160"/>
              <a:gd name="T95" fmla="*/ 155 h 160"/>
              <a:gd name="T96" fmla="*/ 138 w 160"/>
              <a:gd name="T97" fmla="*/ 34 h 160"/>
              <a:gd name="T98" fmla="*/ 25 w 160"/>
              <a:gd name="T99" fmla="*/ 31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60" h="160">
                <a:moveTo>
                  <a:pt x="157" y="62"/>
                </a:moveTo>
                <a:cubicBezTo>
                  <a:pt x="148" y="62"/>
                  <a:pt x="148" y="62"/>
                  <a:pt x="148" y="62"/>
                </a:cubicBezTo>
                <a:cubicBezTo>
                  <a:pt x="148" y="13"/>
                  <a:pt x="148" y="13"/>
                  <a:pt x="148" y="13"/>
                </a:cubicBezTo>
                <a:cubicBezTo>
                  <a:pt x="148" y="11"/>
                  <a:pt x="147" y="10"/>
                  <a:pt x="145" y="10"/>
                </a:cubicBezTo>
                <a:cubicBezTo>
                  <a:pt x="144" y="10"/>
                  <a:pt x="143" y="11"/>
                  <a:pt x="143" y="13"/>
                </a:cubicBezTo>
                <a:cubicBezTo>
                  <a:pt x="143" y="17"/>
                  <a:pt x="143" y="17"/>
                  <a:pt x="143" y="17"/>
                </a:cubicBezTo>
                <a:cubicBezTo>
                  <a:pt x="129" y="17"/>
                  <a:pt x="129" y="17"/>
                  <a:pt x="129" y="17"/>
                </a:cubicBezTo>
                <a:cubicBezTo>
                  <a:pt x="128" y="15"/>
                  <a:pt x="127" y="13"/>
                  <a:pt x="125" y="11"/>
                </a:cubicBezTo>
                <a:cubicBezTo>
                  <a:pt x="123" y="8"/>
                  <a:pt x="120" y="7"/>
                  <a:pt x="116" y="7"/>
                </a:cubicBezTo>
                <a:cubicBezTo>
                  <a:pt x="90" y="7"/>
                  <a:pt x="90" y="7"/>
                  <a:pt x="90" y="7"/>
                </a:cubicBezTo>
                <a:cubicBezTo>
                  <a:pt x="88" y="5"/>
                  <a:pt x="85" y="4"/>
                  <a:pt x="83" y="4"/>
                </a:cubicBezTo>
                <a:cubicBezTo>
                  <a:pt x="83" y="3"/>
                  <a:pt x="83" y="3"/>
                  <a:pt x="83" y="3"/>
                </a:cubicBezTo>
                <a:cubicBezTo>
                  <a:pt x="83" y="1"/>
                  <a:pt x="81" y="0"/>
                  <a:pt x="80" y="0"/>
                </a:cubicBezTo>
                <a:cubicBezTo>
                  <a:pt x="79" y="0"/>
                  <a:pt x="77" y="1"/>
                  <a:pt x="77" y="3"/>
                </a:cubicBezTo>
                <a:cubicBezTo>
                  <a:pt x="77" y="4"/>
                  <a:pt x="77" y="4"/>
                  <a:pt x="77" y="4"/>
                </a:cubicBezTo>
                <a:cubicBezTo>
                  <a:pt x="75" y="4"/>
                  <a:pt x="72" y="5"/>
                  <a:pt x="70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0" y="7"/>
                  <a:pt x="37" y="8"/>
                  <a:pt x="35" y="11"/>
                </a:cubicBezTo>
                <a:cubicBezTo>
                  <a:pt x="33" y="13"/>
                  <a:pt x="32" y="15"/>
                  <a:pt x="31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7" y="13"/>
                  <a:pt x="17" y="13"/>
                  <a:pt x="17" y="13"/>
                </a:cubicBezTo>
                <a:cubicBezTo>
                  <a:pt x="17" y="11"/>
                  <a:pt x="16" y="10"/>
                  <a:pt x="15" y="10"/>
                </a:cubicBezTo>
                <a:cubicBezTo>
                  <a:pt x="13" y="10"/>
                  <a:pt x="12" y="11"/>
                  <a:pt x="12" y="13"/>
                </a:cubicBezTo>
                <a:cubicBezTo>
                  <a:pt x="12" y="62"/>
                  <a:pt x="12" y="62"/>
                  <a:pt x="12" y="62"/>
                </a:cubicBezTo>
                <a:cubicBezTo>
                  <a:pt x="3" y="62"/>
                  <a:pt x="3" y="62"/>
                  <a:pt x="3" y="62"/>
                </a:cubicBezTo>
                <a:cubicBezTo>
                  <a:pt x="1" y="62"/>
                  <a:pt x="0" y="63"/>
                  <a:pt x="0" y="65"/>
                </a:cubicBezTo>
                <a:cubicBezTo>
                  <a:pt x="0" y="66"/>
                  <a:pt x="1" y="67"/>
                  <a:pt x="3" y="67"/>
                </a:cubicBezTo>
                <a:cubicBezTo>
                  <a:pt x="3" y="67"/>
                  <a:pt x="3" y="67"/>
                  <a:pt x="3" y="67"/>
                </a:cubicBezTo>
                <a:cubicBezTo>
                  <a:pt x="3" y="157"/>
                  <a:pt x="3" y="157"/>
                  <a:pt x="3" y="157"/>
                </a:cubicBezTo>
                <a:cubicBezTo>
                  <a:pt x="3" y="159"/>
                  <a:pt x="5" y="160"/>
                  <a:pt x="6" y="160"/>
                </a:cubicBezTo>
                <a:cubicBezTo>
                  <a:pt x="23" y="160"/>
                  <a:pt x="23" y="160"/>
                  <a:pt x="23" y="160"/>
                </a:cubicBezTo>
                <a:cubicBezTo>
                  <a:pt x="25" y="160"/>
                  <a:pt x="26" y="159"/>
                  <a:pt x="26" y="157"/>
                </a:cubicBezTo>
                <a:cubicBezTo>
                  <a:pt x="26" y="150"/>
                  <a:pt x="26" y="150"/>
                  <a:pt x="26" y="150"/>
                </a:cubicBezTo>
                <a:cubicBezTo>
                  <a:pt x="77" y="150"/>
                  <a:pt x="77" y="150"/>
                  <a:pt x="77" y="150"/>
                </a:cubicBezTo>
                <a:cubicBezTo>
                  <a:pt x="77" y="155"/>
                  <a:pt x="77" y="155"/>
                  <a:pt x="77" y="155"/>
                </a:cubicBezTo>
                <a:cubicBezTo>
                  <a:pt x="77" y="156"/>
                  <a:pt x="79" y="157"/>
                  <a:pt x="80" y="157"/>
                </a:cubicBezTo>
                <a:cubicBezTo>
                  <a:pt x="81" y="157"/>
                  <a:pt x="83" y="156"/>
                  <a:pt x="83" y="155"/>
                </a:cubicBezTo>
                <a:cubicBezTo>
                  <a:pt x="83" y="150"/>
                  <a:pt x="83" y="150"/>
                  <a:pt x="83" y="150"/>
                </a:cubicBezTo>
                <a:cubicBezTo>
                  <a:pt x="134" y="150"/>
                  <a:pt x="134" y="150"/>
                  <a:pt x="134" y="150"/>
                </a:cubicBezTo>
                <a:cubicBezTo>
                  <a:pt x="134" y="157"/>
                  <a:pt x="134" y="157"/>
                  <a:pt x="134" y="157"/>
                </a:cubicBezTo>
                <a:cubicBezTo>
                  <a:pt x="134" y="159"/>
                  <a:pt x="135" y="160"/>
                  <a:pt x="137" y="160"/>
                </a:cubicBezTo>
                <a:cubicBezTo>
                  <a:pt x="154" y="160"/>
                  <a:pt x="154" y="160"/>
                  <a:pt x="154" y="160"/>
                </a:cubicBezTo>
                <a:cubicBezTo>
                  <a:pt x="155" y="160"/>
                  <a:pt x="157" y="159"/>
                  <a:pt x="157" y="157"/>
                </a:cubicBezTo>
                <a:cubicBezTo>
                  <a:pt x="157" y="67"/>
                  <a:pt x="157" y="67"/>
                  <a:pt x="157" y="67"/>
                </a:cubicBezTo>
                <a:cubicBezTo>
                  <a:pt x="157" y="67"/>
                  <a:pt x="157" y="67"/>
                  <a:pt x="157" y="67"/>
                </a:cubicBezTo>
                <a:cubicBezTo>
                  <a:pt x="159" y="67"/>
                  <a:pt x="160" y="66"/>
                  <a:pt x="160" y="65"/>
                </a:cubicBezTo>
                <a:cubicBezTo>
                  <a:pt x="160" y="63"/>
                  <a:pt x="159" y="62"/>
                  <a:pt x="157" y="62"/>
                </a:cubicBezTo>
                <a:close/>
                <a:moveTo>
                  <a:pt x="116" y="12"/>
                </a:moveTo>
                <a:cubicBezTo>
                  <a:pt x="118" y="12"/>
                  <a:pt x="120" y="13"/>
                  <a:pt x="122" y="14"/>
                </a:cubicBezTo>
                <a:cubicBezTo>
                  <a:pt x="122" y="15"/>
                  <a:pt x="123" y="16"/>
                  <a:pt x="123" y="17"/>
                </a:cubicBezTo>
                <a:cubicBezTo>
                  <a:pt x="96" y="17"/>
                  <a:pt x="96" y="17"/>
                  <a:pt x="96" y="17"/>
                </a:cubicBezTo>
                <a:cubicBezTo>
                  <a:pt x="96" y="15"/>
                  <a:pt x="95" y="14"/>
                  <a:pt x="94" y="12"/>
                </a:cubicBezTo>
                <a:lnTo>
                  <a:pt x="116" y="12"/>
                </a:lnTo>
                <a:close/>
                <a:moveTo>
                  <a:pt x="83" y="9"/>
                </a:moveTo>
                <a:cubicBezTo>
                  <a:pt x="87" y="10"/>
                  <a:pt x="90" y="13"/>
                  <a:pt x="91" y="17"/>
                </a:cubicBezTo>
                <a:cubicBezTo>
                  <a:pt x="83" y="17"/>
                  <a:pt x="83" y="17"/>
                  <a:pt x="83" y="17"/>
                </a:cubicBezTo>
                <a:lnTo>
                  <a:pt x="83" y="9"/>
                </a:lnTo>
                <a:close/>
                <a:moveTo>
                  <a:pt x="77" y="9"/>
                </a:moveTo>
                <a:cubicBezTo>
                  <a:pt x="77" y="17"/>
                  <a:pt x="77" y="17"/>
                  <a:pt x="77" y="17"/>
                </a:cubicBezTo>
                <a:cubicBezTo>
                  <a:pt x="69" y="17"/>
                  <a:pt x="69" y="17"/>
                  <a:pt x="69" y="17"/>
                </a:cubicBezTo>
                <a:cubicBezTo>
                  <a:pt x="70" y="13"/>
                  <a:pt x="73" y="10"/>
                  <a:pt x="77" y="9"/>
                </a:cubicBezTo>
                <a:close/>
                <a:moveTo>
                  <a:pt x="38" y="14"/>
                </a:moveTo>
                <a:cubicBezTo>
                  <a:pt x="40" y="13"/>
                  <a:pt x="42" y="12"/>
                  <a:pt x="44" y="12"/>
                </a:cubicBezTo>
                <a:cubicBezTo>
                  <a:pt x="66" y="12"/>
                  <a:pt x="66" y="12"/>
                  <a:pt x="66" y="12"/>
                </a:cubicBezTo>
                <a:cubicBezTo>
                  <a:pt x="65" y="14"/>
                  <a:pt x="64" y="15"/>
                  <a:pt x="64" y="17"/>
                </a:cubicBezTo>
                <a:cubicBezTo>
                  <a:pt x="37" y="17"/>
                  <a:pt x="37" y="17"/>
                  <a:pt x="37" y="17"/>
                </a:cubicBezTo>
                <a:cubicBezTo>
                  <a:pt x="37" y="16"/>
                  <a:pt x="38" y="15"/>
                  <a:pt x="38" y="14"/>
                </a:cubicBezTo>
                <a:close/>
                <a:moveTo>
                  <a:pt x="21" y="155"/>
                </a:moveTo>
                <a:cubicBezTo>
                  <a:pt x="9" y="155"/>
                  <a:pt x="9" y="155"/>
                  <a:pt x="9" y="155"/>
                </a:cubicBezTo>
                <a:cubicBezTo>
                  <a:pt x="9" y="67"/>
                  <a:pt x="9" y="67"/>
                  <a:pt x="9" y="67"/>
                </a:cubicBezTo>
                <a:cubicBezTo>
                  <a:pt x="21" y="67"/>
                  <a:pt x="21" y="67"/>
                  <a:pt x="21" y="67"/>
                </a:cubicBezTo>
                <a:lnTo>
                  <a:pt x="21" y="155"/>
                </a:lnTo>
                <a:close/>
                <a:moveTo>
                  <a:pt x="31" y="145"/>
                </a:moveTo>
                <a:cubicBezTo>
                  <a:pt x="26" y="145"/>
                  <a:pt x="26" y="145"/>
                  <a:pt x="26" y="145"/>
                </a:cubicBezTo>
                <a:cubicBezTo>
                  <a:pt x="26" y="88"/>
                  <a:pt x="26" y="88"/>
                  <a:pt x="26" y="88"/>
                </a:cubicBezTo>
                <a:cubicBezTo>
                  <a:pt x="31" y="88"/>
                  <a:pt x="31" y="88"/>
                  <a:pt x="31" y="88"/>
                </a:cubicBezTo>
                <a:lnTo>
                  <a:pt x="31" y="145"/>
                </a:lnTo>
                <a:close/>
                <a:moveTo>
                  <a:pt x="77" y="145"/>
                </a:moveTo>
                <a:cubicBezTo>
                  <a:pt x="67" y="145"/>
                  <a:pt x="67" y="145"/>
                  <a:pt x="67" y="145"/>
                </a:cubicBezTo>
                <a:cubicBezTo>
                  <a:pt x="67" y="139"/>
                  <a:pt x="67" y="139"/>
                  <a:pt x="67" y="139"/>
                </a:cubicBezTo>
                <a:cubicBezTo>
                  <a:pt x="69" y="139"/>
                  <a:pt x="70" y="138"/>
                  <a:pt x="70" y="137"/>
                </a:cubicBezTo>
                <a:cubicBezTo>
                  <a:pt x="70" y="135"/>
                  <a:pt x="69" y="134"/>
                  <a:pt x="67" y="134"/>
                </a:cubicBezTo>
                <a:cubicBezTo>
                  <a:pt x="67" y="95"/>
                  <a:pt x="67" y="95"/>
                  <a:pt x="67" y="95"/>
                </a:cubicBezTo>
                <a:cubicBezTo>
                  <a:pt x="67" y="94"/>
                  <a:pt x="66" y="93"/>
                  <a:pt x="65" y="93"/>
                </a:cubicBezTo>
                <a:cubicBezTo>
                  <a:pt x="63" y="93"/>
                  <a:pt x="62" y="94"/>
                  <a:pt x="62" y="95"/>
                </a:cubicBezTo>
                <a:cubicBezTo>
                  <a:pt x="62" y="134"/>
                  <a:pt x="62" y="134"/>
                  <a:pt x="62" y="134"/>
                </a:cubicBezTo>
                <a:cubicBezTo>
                  <a:pt x="61" y="134"/>
                  <a:pt x="59" y="135"/>
                  <a:pt x="59" y="137"/>
                </a:cubicBezTo>
                <a:cubicBezTo>
                  <a:pt x="59" y="138"/>
                  <a:pt x="61" y="139"/>
                  <a:pt x="62" y="139"/>
                </a:cubicBezTo>
                <a:cubicBezTo>
                  <a:pt x="62" y="145"/>
                  <a:pt x="62" y="145"/>
                  <a:pt x="62" y="145"/>
                </a:cubicBezTo>
                <a:cubicBezTo>
                  <a:pt x="52" y="145"/>
                  <a:pt x="52" y="145"/>
                  <a:pt x="52" y="145"/>
                </a:cubicBezTo>
                <a:cubicBezTo>
                  <a:pt x="52" y="139"/>
                  <a:pt x="52" y="139"/>
                  <a:pt x="52" y="139"/>
                </a:cubicBezTo>
                <a:cubicBezTo>
                  <a:pt x="53" y="139"/>
                  <a:pt x="54" y="138"/>
                  <a:pt x="54" y="137"/>
                </a:cubicBezTo>
                <a:cubicBezTo>
                  <a:pt x="54" y="135"/>
                  <a:pt x="53" y="134"/>
                  <a:pt x="52" y="134"/>
                </a:cubicBezTo>
                <a:cubicBezTo>
                  <a:pt x="52" y="95"/>
                  <a:pt x="52" y="95"/>
                  <a:pt x="52" y="95"/>
                </a:cubicBezTo>
                <a:cubicBezTo>
                  <a:pt x="52" y="94"/>
                  <a:pt x="50" y="93"/>
                  <a:pt x="49" y="93"/>
                </a:cubicBezTo>
                <a:cubicBezTo>
                  <a:pt x="48" y="93"/>
                  <a:pt x="46" y="94"/>
                  <a:pt x="46" y="95"/>
                </a:cubicBezTo>
                <a:cubicBezTo>
                  <a:pt x="46" y="134"/>
                  <a:pt x="46" y="134"/>
                  <a:pt x="46" y="134"/>
                </a:cubicBezTo>
                <a:cubicBezTo>
                  <a:pt x="45" y="134"/>
                  <a:pt x="44" y="135"/>
                  <a:pt x="44" y="137"/>
                </a:cubicBezTo>
                <a:cubicBezTo>
                  <a:pt x="44" y="138"/>
                  <a:pt x="45" y="139"/>
                  <a:pt x="46" y="139"/>
                </a:cubicBezTo>
                <a:cubicBezTo>
                  <a:pt x="46" y="145"/>
                  <a:pt x="46" y="145"/>
                  <a:pt x="46" y="145"/>
                </a:cubicBezTo>
                <a:cubicBezTo>
                  <a:pt x="36" y="145"/>
                  <a:pt x="36" y="145"/>
                  <a:pt x="36" y="145"/>
                </a:cubicBezTo>
                <a:cubicBezTo>
                  <a:pt x="36" y="88"/>
                  <a:pt x="36" y="88"/>
                  <a:pt x="36" y="88"/>
                </a:cubicBezTo>
                <a:cubicBezTo>
                  <a:pt x="77" y="88"/>
                  <a:pt x="77" y="88"/>
                  <a:pt x="77" y="88"/>
                </a:cubicBezTo>
                <a:cubicBezTo>
                  <a:pt x="77" y="145"/>
                  <a:pt x="77" y="145"/>
                  <a:pt x="77" y="145"/>
                </a:cubicBezTo>
                <a:close/>
                <a:moveTo>
                  <a:pt x="124" y="145"/>
                </a:moveTo>
                <a:cubicBezTo>
                  <a:pt x="114" y="145"/>
                  <a:pt x="114" y="145"/>
                  <a:pt x="114" y="145"/>
                </a:cubicBezTo>
                <a:cubicBezTo>
                  <a:pt x="114" y="139"/>
                  <a:pt x="114" y="139"/>
                  <a:pt x="114" y="139"/>
                </a:cubicBezTo>
                <a:cubicBezTo>
                  <a:pt x="115" y="139"/>
                  <a:pt x="116" y="138"/>
                  <a:pt x="116" y="137"/>
                </a:cubicBezTo>
                <a:cubicBezTo>
                  <a:pt x="116" y="135"/>
                  <a:pt x="115" y="134"/>
                  <a:pt x="114" y="134"/>
                </a:cubicBezTo>
                <a:cubicBezTo>
                  <a:pt x="114" y="95"/>
                  <a:pt x="114" y="95"/>
                  <a:pt x="114" y="95"/>
                </a:cubicBezTo>
                <a:cubicBezTo>
                  <a:pt x="114" y="94"/>
                  <a:pt x="112" y="93"/>
                  <a:pt x="111" y="93"/>
                </a:cubicBezTo>
                <a:cubicBezTo>
                  <a:pt x="110" y="93"/>
                  <a:pt x="108" y="94"/>
                  <a:pt x="108" y="95"/>
                </a:cubicBezTo>
                <a:cubicBezTo>
                  <a:pt x="108" y="134"/>
                  <a:pt x="108" y="134"/>
                  <a:pt x="108" y="134"/>
                </a:cubicBezTo>
                <a:cubicBezTo>
                  <a:pt x="107" y="134"/>
                  <a:pt x="106" y="135"/>
                  <a:pt x="106" y="137"/>
                </a:cubicBezTo>
                <a:cubicBezTo>
                  <a:pt x="106" y="138"/>
                  <a:pt x="107" y="139"/>
                  <a:pt x="108" y="139"/>
                </a:cubicBezTo>
                <a:cubicBezTo>
                  <a:pt x="108" y="145"/>
                  <a:pt x="108" y="145"/>
                  <a:pt x="108" y="145"/>
                </a:cubicBezTo>
                <a:cubicBezTo>
                  <a:pt x="98" y="145"/>
                  <a:pt x="98" y="145"/>
                  <a:pt x="98" y="145"/>
                </a:cubicBezTo>
                <a:cubicBezTo>
                  <a:pt x="98" y="139"/>
                  <a:pt x="98" y="139"/>
                  <a:pt x="98" y="139"/>
                </a:cubicBezTo>
                <a:cubicBezTo>
                  <a:pt x="99" y="139"/>
                  <a:pt x="101" y="138"/>
                  <a:pt x="101" y="137"/>
                </a:cubicBezTo>
                <a:cubicBezTo>
                  <a:pt x="101" y="135"/>
                  <a:pt x="99" y="134"/>
                  <a:pt x="98" y="134"/>
                </a:cubicBezTo>
                <a:cubicBezTo>
                  <a:pt x="98" y="95"/>
                  <a:pt x="98" y="95"/>
                  <a:pt x="98" y="95"/>
                </a:cubicBezTo>
                <a:cubicBezTo>
                  <a:pt x="98" y="94"/>
                  <a:pt x="97" y="93"/>
                  <a:pt x="95" y="93"/>
                </a:cubicBezTo>
                <a:cubicBezTo>
                  <a:pt x="94" y="93"/>
                  <a:pt x="93" y="94"/>
                  <a:pt x="93" y="95"/>
                </a:cubicBezTo>
                <a:cubicBezTo>
                  <a:pt x="93" y="134"/>
                  <a:pt x="93" y="134"/>
                  <a:pt x="93" y="134"/>
                </a:cubicBezTo>
                <a:cubicBezTo>
                  <a:pt x="91" y="134"/>
                  <a:pt x="90" y="135"/>
                  <a:pt x="90" y="137"/>
                </a:cubicBezTo>
                <a:cubicBezTo>
                  <a:pt x="90" y="138"/>
                  <a:pt x="91" y="139"/>
                  <a:pt x="93" y="139"/>
                </a:cubicBezTo>
                <a:cubicBezTo>
                  <a:pt x="93" y="145"/>
                  <a:pt x="93" y="145"/>
                  <a:pt x="93" y="145"/>
                </a:cubicBezTo>
                <a:cubicBezTo>
                  <a:pt x="83" y="145"/>
                  <a:pt x="83" y="145"/>
                  <a:pt x="83" y="145"/>
                </a:cubicBezTo>
                <a:cubicBezTo>
                  <a:pt x="83" y="88"/>
                  <a:pt x="83" y="88"/>
                  <a:pt x="83" y="88"/>
                </a:cubicBezTo>
                <a:cubicBezTo>
                  <a:pt x="124" y="88"/>
                  <a:pt x="124" y="88"/>
                  <a:pt x="124" y="88"/>
                </a:cubicBezTo>
                <a:cubicBezTo>
                  <a:pt x="124" y="145"/>
                  <a:pt x="124" y="145"/>
                  <a:pt x="124" y="145"/>
                </a:cubicBezTo>
                <a:close/>
                <a:moveTo>
                  <a:pt x="134" y="145"/>
                </a:moveTo>
                <a:cubicBezTo>
                  <a:pt x="129" y="145"/>
                  <a:pt x="129" y="145"/>
                  <a:pt x="129" y="145"/>
                </a:cubicBezTo>
                <a:cubicBezTo>
                  <a:pt x="129" y="88"/>
                  <a:pt x="129" y="88"/>
                  <a:pt x="129" y="88"/>
                </a:cubicBezTo>
                <a:cubicBezTo>
                  <a:pt x="134" y="88"/>
                  <a:pt x="134" y="88"/>
                  <a:pt x="134" y="88"/>
                </a:cubicBezTo>
                <a:lnTo>
                  <a:pt x="134" y="145"/>
                </a:lnTo>
                <a:close/>
                <a:moveTo>
                  <a:pt x="133" y="62"/>
                </a:moveTo>
                <a:cubicBezTo>
                  <a:pt x="132" y="62"/>
                  <a:pt x="131" y="63"/>
                  <a:pt x="131" y="65"/>
                </a:cubicBezTo>
                <a:cubicBezTo>
                  <a:pt x="131" y="66"/>
                  <a:pt x="132" y="67"/>
                  <a:pt x="133" y="67"/>
                </a:cubicBezTo>
                <a:cubicBezTo>
                  <a:pt x="134" y="67"/>
                  <a:pt x="134" y="67"/>
                  <a:pt x="134" y="67"/>
                </a:cubicBezTo>
                <a:cubicBezTo>
                  <a:pt x="134" y="83"/>
                  <a:pt x="134" y="83"/>
                  <a:pt x="134" y="83"/>
                </a:cubicBezTo>
                <a:cubicBezTo>
                  <a:pt x="129" y="83"/>
                  <a:pt x="129" y="83"/>
                  <a:pt x="129" y="83"/>
                </a:cubicBezTo>
                <a:cubicBezTo>
                  <a:pt x="129" y="75"/>
                  <a:pt x="129" y="75"/>
                  <a:pt x="129" y="75"/>
                </a:cubicBezTo>
                <a:cubicBezTo>
                  <a:pt x="129" y="73"/>
                  <a:pt x="128" y="72"/>
                  <a:pt x="126" y="72"/>
                </a:cubicBezTo>
                <a:cubicBezTo>
                  <a:pt x="125" y="72"/>
                  <a:pt x="124" y="73"/>
                  <a:pt x="124" y="75"/>
                </a:cubicBezTo>
                <a:cubicBezTo>
                  <a:pt x="124" y="83"/>
                  <a:pt x="124" y="83"/>
                  <a:pt x="124" y="83"/>
                </a:cubicBezTo>
                <a:cubicBezTo>
                  <a:pt x="114" y="83"/>
                  <a:pt x="114" y="83"/>
                  <a:pt x="114" y="83"/>
                </a:cubicBezTo>
                <a:cubicBezTo>
                  <a:pt x="114" y="75"/>
                  <a:pt x="114" y="75"/>
                  <a:pt x="114" y="75"/>
                </a:cubicBezTo>
                <a:cubicBezTo>
                  <a:pt x="114" y="73"/>
                  <a:pt x="112" y="72"/>
                  <a:pt x="111" y="72"/>
                </a:cubicBezTo>
                <a:cubicBezTo>
                  <a:pt x="110" y="72"/>
                  <a:pt x="108" y="73"/>
                  <a:pt x="108" y="75"/>
                </a:cubicBezTo>
                <a:cubicBezTo>
                  <a:pt x="108" y="83"/>
                  <a:pt x="108" y="83"/>
                  <a:pt x="108" y="83"/>
                </a:cubicBezTo>
                <a:cubicBezTo>
                  <a:pt x="98" y="83"/>
                  <a:pt x="98" y="83"/>
                  <a:pt x="98" y="83"/>
                </a:cubicBezTo>
                <a:cubicBezTo>
                  <a:pt x="98" y="75"/>
                  <a:pt x="98" y="75"/>
                  <a:pt x="98" y="75"/>
                </a:cubicBezTo>
                <a:cubicBezTo>
                  <a:pt x="98" y="73"/>
                  <a:pt x="97" y="72"/>
                  <a:pt x="95" y="72"/>
                </a:cubicBezTo>
                <a:cubicBezTo>
                  <a:pt x="94" y="72"/>
                  <a:pt x="93" y="73"/>
                  <a:pt x="93" y="75"/>
                </a:cubicBezTo>
                <a:cubicBezTo>
                  <a:pt x="93" y="83"/>
                  <a:pt x="93" y="83"/>
                  <a:pt x="93" y="83"/>
                </a:cubicBezTo>
                <a:cubicBezTo>
                  <a:pt x="83" y="83"/>
                  <a:pt x="83" y="83"/>
                  <a:pt x="83" y="83"/>
                </a:cubicBezTo>
                <a:cubicBezTo>
                  <a:pt x="83" y="75"/>
                  <a:pt x="83" y="75"/>
                  <a:pt x="83" y="75"/>
                </a:cubicBezTo>
                <a:cubicBezTo>
                  <a:pt x="83" y="73"/>
                  <a:pt x="81" y="72"/>
                  <a:pt x="80" y="72"/>
                </a:cubicBezTo>
                <a:cubicBezTo>
                  <a:pt x="79" y="72"/>
                  <a:pt x="77" y="73"/>
                  <a:pt x="77" y="75"/>
                </a:cubicBezTo>
                <a:cubicBezTo>
                  <a:pt x="77" y="83"/>
                  <a:pt x="77" y="83"/>
                  <a:pt x="77" y="83"/>
                </a:cubicBezTo>
                <a:cubicBezTo>
                  <a:pt x="67" y="83"/>
                  <a:pt x="67" y="83"/>
                  <a:pt x="67" y="83"/>
                </a:cubicBezTo>
                <a:cubicBezTo>
                  <a:pt x="67" y="75"/>
                  <a:pt x="67" y="75"/>
                  <a:pt x="67" y="75"/>
                </a:cubicBezTo>
                <a:cubicBezTo>
                  <a:pt x="67" y="73"/>
                  <a:pt x="66" y="72"/>
                  <a:pt x="65" y="72"/>
                </a:cubicBezTo>
                <a:cubicBezTo>
                  <a:pt x="63" y="72"/>
                  <a:pt x="62" y="73"/>
                  <a:pt x="62" y="75"/>
                </a:cubicBezTo>
                <a:cubicBezTo>
                  <a:pt x="62" y="83"/>
                  <a:pt x="62" y="83"/>
                  <a:pt x="62" y="83"/>
                </a:cubicBezTo>
                <a:cubicBezTo>
                  <a:pt x="52" y="83"/>
                  <a:pt x="52" y="83"/>
                  <a:pt x="52" y="83"/>
                </a:cubicBezTo>
                <a:cubicBezTo>
                  <a:pt x="52" y="75"/>
                  <a:pt x="52" y="75"/>
                  <a:pt x="52" y="75"/>
                </a:cubicBezTo>
                <a:cubicBezTo>
                  <a:pt x="52" y="73"/>
                  <a:pt x="50" y="72"/>
                  <a:pt x="49" y="72"/>
                </a:cubicBezTo>
                <a:cubicBezTo>
                  <a:pt x="48" y="72"/>
                  <a:pt x="46" y="73"/>
                  <a:pt x="46" y="75"/>
                </a:cubicBezTo>
                <a:cubicBezTo>
                  <a:pt x="46" y="83"/>
                  <a:pt x="46" y="83"/>
                  <a:pt x="46" y="83"/>
                </a:cubicBezTo>
                <a:cubicBezTo>
                  <a:pt x="36" y="83"/>
                  <a:pt x="36" y="83"/>
                  <a:pt x="36" y="83"/>
                </a:cubicBezTo>
                <a:cubicBezTo>
                  <a:pt x="36" y="75"/>
                  <a:pt x="36" y="75"/>
                  <a:pt x="36" y="75"/>
                </a:cubicBezTo>
                <a:cubicBezTo>
                  <a:pt x="36" y="73"/>
                  <a:pt x="35" y="72"/>
                  <a:pt x="34" y="72"/>
                </a:cubicBezTo>
                <a:cubicBezTo>
                  <a:pt x="32" y="72"/>
                  <a:pt x="31" y="73"/>
                  <a:pt x="31" y="75"/>
                </a:cubicBezTo>
                <a:cubicBezTo>
                  <a:pt x="31" y="83"/>
                  <a:pt x="31" y="83"/>
                  <a:pt x="31" y="83"/>
                </a:cubicBezTo>
                <a:cubicBezTo>
                  <a:pt x="26" y="83"/>
                  <a:pt x="26" y="83"/>
                  <a:pt x="26" y="83"/>
                </a:cubicBezTo>
                <a:cubicBezTo>
                  <a:pt x="26" y="67"/>
                  <a:pt x="26" y="67"/>
                  <a:pt x="26" y="67"/>
                </a:cubicBezTo>
                <a:cubicBezTo>
                  <a:pt x="27" y="67"/>
                  <a:pt x="27" y="67"/>
                  <a:pt x="27" y="67"/>
                </a:cubicBezTo>
                <a:cubicBezTo>
                  <a:pt x="28" y="67"/>
                  <a:pt x="29" y="66"/>
                  <a:pt x="29" y="65"/>
                </a:cubicBezTo>
                <a:cubicBezTo>
                  <a:pt x="29" y="63"/>
                  <a:pt x="28" y="62"/>
                  <a:pt x="27" y="62"/>
                </a:cubicBezTo>
                <a:cubicBezTo>
                  <a:pt x="17" y="62"/>
                  <a:pt x="17" y="62"/>
                  <a:pt x="17" y="62"/>
                </a:cubicBezTo>
                <a:cubicBezTo>
                  <a:pt x="17" y="22"/>
                  <a:pt x="17" y="22"/>
                  <a:pt x="17" y="22"/>
                </a:cubicBezTo>
                <a:cubicBezTo>
                  <a:pt x="34" y="22"/>
                  <a:pt x="34" y="22"/>
                  <a:pt x="34" y="22"/>
                </a:cubicBezTo>
                <a:cubicBezTo>
                  <a:pt x="34" y="22"/>
                  <a:pt x="34" y="22"/>
                  <a:pt x="34" y="22"/>
                </a:cubicBezTo>
                <a:cubicBezTo>
                  <a:pt x="126" y="22"/>
                  <a:pt x="126" y="22"/>
                  <a:pt x="126" y="22"/>
                </a:cubicBezTo>
                <a:cubicBezTo>
                  <a:pt x="126" y="22"/>
                  <a:pt x="126" y="22"/>
                  <a:pt x="126" y="22"/>
                </a:cubicBezTo>
                <a:cubicBezTo>
                  <a:pt x="143" y="22"/>
                  <a:pt x="143" y="22"/>
                  <a:pt x="143" y="22"/>
                </a:cubicBezTo>
                <a:cubicBezTo>
                  <a:pt x="143" y="62"/>
                  <a:pt x="143" y="62"/>
                  <a:pt x="143" y="62"/>
                </a:cubicBezTo>
                <a:lnTo>
                  <a:pt x="133" y="62"/>
                </a:lnTo>
                <a:close/>
                <a:moveTo>
                  <a:pt x="151" y="155"/>
                </a:moveTo>
                <a:cubicBezTo>
                  <a:pt x="139" y="155"/>
                  <a:pt x="139" y="155"/>
                  <a:pt x="139" y="155"/>
                </a:cubicBezTo>
                <a:cubicBezTo>
                  <a:pt x="139" y="67"/>
                  <a:pt x="139" y="67"/>
                  <a:pt x="139" y="67"/>
                </a:cubicBezTo>
                <a:cubicBezTo>
                  <a:pt x="151" y="67"/>
                  <a:pt x="151" y="67"/>
                  <a:pt x="151" y="67"/>
                </a:cubicBezTo>
                <a:lnTo>
                  <a:pt x="151" y="155"/>
                </a:lnTo>
                <a:close/>
                <a:moveTo>
                  <a:pt x="138" y="34"/>
                </a:moveTo>
                <a:cubicBezTo>
                  <a:pt x="138" y="35"/>
                  <a:pt x="136" y="36"/>
                  <a:pt x="135" y="36"/>
                </a:cubicBezTo>
                <a:cubicBezTo>
                  <a:pt x="25" y="36"/>
                  <a:pt x="25" y="36"/>
                  <a:pt x="25" y="36"/>
                </a:cubicBezTo>
                <a:cubicBezTo>
                  <a:pt x="24" y="36"/>
                  <a:pt x="22" y="35"/>
                  <a:pt x="22" y="34"/>
                </a:cubicBezTo>
                <a:cubicBezTo>
                  <a:pt x="22" y="32"/>
                  <a:pt x="24" y="31"/>
                  <a:pt x="25" y="31"/>
                </a:cubicBezTo>
                <a:cubicBezTo>
                  <a:pt x="135" y="31"/>
                  <a:pt x="135" y="31"/>
                  <a:pt x="135" y="31"/>
                </a:cubicBezTo>
                <a:cubicBezTo>
                  <a:pt x="136" y="31"/>
                  <a:pt x="138" y="32"/>
                  <a:pt x="138" y="3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11" name="Freeform 510">
            <a:extLst>
              <a:ext uri="{FF2B5EF4-FFF2-40B4-BE49-F238E27FC236}">
                <a16:creationId xmlns:a16="http://schemas.microsoft.com/office/drawing/2014/main" xmlns="" id="{C7A2F1E4-AE5F-42F2-8505-1F8CFB80559F}"/>
              </a:ext>
            </a:extLst>
          </p:cNvPr>
          <p:cNvSpPr>
            <a:spLocks noEditPoints="1"/>
          </p:cNvSpPr>
          <p:nvPr/>
        </p:nvSpPr>
        <p:spPr bwMode="auto">
          <a:xfrm>
            <a:off x="6302375" y="2855913"/>
            <a:ext cx="546100" cy="503238"/>
          </a:xfrm>
          <a:custGeom>
            <a:avLst/>
            <a:gdLst>
              <a:gd name="T0" fmla="*/ 160 w 160"/>
              <a:gd name="T1" fmla="*/ 34 h 146"/>
              <a:gd name="T2" fmla="*/ 157 w 160"/>
              <a:gd name="T3" fmla="*/ 0 h 146"/>
              <a:gd name="T4" fmla="*/ 0 w 160"/>
              <a:gd name="T5" fmla="*/ 3 h 146"/>
              <a:gd name="T6" fmla="*/ 3 w 160"/>
              <a:gd name="T7" fmla="*/ 36 h 146"/>
              <a:gd name="T8" fmla="*/ 72 w 160"/>
              <a:gd name="T9" fmla="*/ 141 h 146"/>
              <a:gd name="T10" fmla="*/ 53 w 160"/>
              <a:gd name="T11" fmla="*/ 134 h 146"/>
              <a:gd name="T12" fmla="*/ 64 w 160"/>
              <a:gd name="T13" fmla="*/ 86 h 146"/>
              <a:gd name="T14" fmla="*/ 67 w 160"/>
              <a:gd name="T15" fmla="*/ 83 h 146"/>
              <a:gd name="T16" fmla="*/ 53 w 160"/>
              <a:gd name="T17" fmla="*/ 81 h 146"/>
              <a:gd name="T18" fmla="*/ 25 w 160"/>
              <a:gd name="T19" fmla="*/ 76 h 146"/>
              <a:gd name="T20" fmla="*/ 17 w 160"/>
              <a:gd name="T21" fmla="*/ 141 h 146"/>
              <a:gd name="T22" fmla="*/ 0 w 160"/>
              <a:gd name="T23" fmla="*/ 144 h 146"/>
              <a:gd name="T24" fmla="*/ 157 w 160"/>
              <a:gd name="T25" fmla="*/ 146 h 146"/>
              <a:gd name="T26" fmla="*/ 157 w 160"/>
              <a:gd name="T27" fmla="*/ 141 h 146"/>
              <a:gd name="T28" fmla="*/ 132 w 160"/>
              <a:gd name="T29" fmla="*/ 134 h 146"/>
              <a:gd name="T30" fmla="*/ 143 w 160"/>
              <a:gd name="T31" fmla="*/ 86 h 146"/>
              <a:gd name="T32" fmla="*/ 146 w 160"/>
              <a:gd name="T33" fmla="*/ 83 h 146"/>
              <a:gd name="T34" fmla="*/ 132 w 160"/>
              <a:gd name="T35" fmla="*/ 81 h 146"/>
              <a:gd name="T36" fmla="*/ 104 w 160"/>
              <a:gd name="T37" fmla="*/ 76 h 146"/>
              <a:gd name="T38" fmla="*/ 96 w 160"/>
              <a:gd name="T39" fmla="*/ 141 h 146"/>
              <a:gd name="T40" fmla="*/ 88 w 160"/>
              <a:gd name="T41" fmla="*/ 36 h 146"/>
              <a:gd name="T42" fmla="*/ 53 w 160"/>
              <a:gd name="T43" fmla="*/ 86 h 146"/>
              <a:gd name="T44" fmla="*/ 58 w 160"/>
              <a:gd name="T45" fmla="*/ 121 h 146"/>
              <a:gd name="T46" fmla="*/ 53 w 160"/>
              <a:gd name="T47" fmla="*/ 86 h 146"/>
              <a:gd name="T48" fmla="*/ 22 w 160"/>
              <a:gd name="T49" fmla="*/ 141 h 146"/>
              <a:gd name="T50" fmla="*/ 40 w 160"/>
              <a:gd name="T51" fmla="*/ 105 h 146"/>
              <a:gd name="T52" fmla="*/ 40 w 160"/>
              <a:gd name="T53" fmla="*/ 100 h 146"/>
              <a:gd name="T54" fmla="*/ 22 w 160"/>
              <a:gd name="T55" fmla="*/ 83 h 146"/>
              <a:gd name="T56" fmla="*/ 46 w 160"/>
              <a:gd name="T57" fmla="*/ 81 h 146"/>
              <a:gd name="T58" fmla="*/ 48 w 160"/>
              <a:gd name="T59" fmla="*/ 141 h 146"/>
              <a:gd name="T60" fmla="*/ 138 w 160"/>
              <a:gd name="T61" fmla="*/ 86 h 146"/>
              <a:gd name="T62" fmla="*/ 132 w 160"/>
              <a:gd name="T63" fmla="*/ 129 h 146"/>
              <a:gd name="T64" fmla="*/ 102 w 160"/>
              <a:gd name="T65" fmla="*/ 105 h 146"/>
              <a:gd name="T66" fmla="*/ 122 w 160"/>
              <a:gd name="T67" fmla="*/ 102 h 146"/>
              <a:gd name="T68" fmla="*/ 102 w 160"/>
              <a:gd name="T69" fmla="*/ 100 h 146"/>
              <a:gd name="T70" fmla="*/ 104 w 160"/>
              <a:gd name="T71" fmla="*/ 81 h 146"/>
              <a:gd name="T72" fmla="*/ 127 w 160"/>
              <a:gd name="T73" fmla="*/ 83 h 146"/>
              <a:gd name="T74" fmla="*/ 102 w 160"/>
              <a:gd name="T75" fmla="*/ 141 h 146"/>
              <a:gd name="T76" fmla="*/ 83 w 160"/>
              <a:gd name="T77" fmla="*/ 141 h 146"/>
              <a:gd name="T78" fmla="*/ 77 w 160"/>
              <a:gd name="T79" fmla="*/ 36 h 146"/>
              <a:gd name="T80" fmla="*/ 83 w 160"/>
              <a:gd name="T81" fmla="*/ 141 h 146"/>
              <a:gd name="T82" fmla="*/ 5 w 160"/>
              <a:gd name="T83" fmla="*/ 26 h 146"/>
              <a:gd name="T84" fmla="*/ 15 w 160"/>
              <a:gd name="T85" fmla="*/ 23 h 146"/>
              <a:gd name="T86" fmla="*/ 5 w 160"/>
              <a:gd name="T87" fmla="*/ 21 h 146"/>
              <a:gd name="T88" fmla="*/ 155 w 160"/>
              <a:gd name="T89" fmla="*/ 5 h 146"/>
              <a:gd name="T90" fmla="*/ 23 w 160"/>
              <a:gd name="T91" fmla="*/ 21 h 146"/>
              <a:gd name="T92" fmla="*/ 23 w 160"/>
              <a:gd name="T93" fmla="*/ 26 h 146"/>
              <a:gd name="T94" fmla="*/ 155 w 160"/>
              <a:gd name="T95" fmla="*/ 31 h 1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60" h="146">
                <a:moveTo>
                  <a:pt x="157" y="36"/>
                </a:moveTo>
                <a:cubicBezTo>
                  <a:pt x="159" y="36"/>
                  <a:pt x="160" y="35"/>
                  <a:pt x="160" y="34"/>
                </a:cubicBezTo>
                <a:cubicBezTo>
                  <a:pt x="160" y="3"/>
                  <a:pt x="160" y="3"/>
                  <a:pt x="160" y="3"/>
                </a:cubicBezTo>
                <a:cubicBezTo>
                  <a:pt x="160" y="1"/>
                  <a:pt x="159" y="0"/>
                  <a:pt x="157" y="0"/>
                </a:cubicBezTo>
                <a:cubicBezTo>
                  <a:pt x="3" y="0"/>
                  <a:pt x="3" y="0"/>
                  <a:pt x="3" y="0"/>
                </a:cubicBezTo>
                <a:cubicBezTo>
                  <a:pt x="1" y="0"/>
                  <a:pt x="0" y="1"/>
                  <a:pt x="0" y="3"/>
                </a:cubicBezTo>
                <a:cubicBezTo>
                  <a:pt x="0" y="34"/>
                  <a:pt x="0" y="34"/>
                  <a:pt x="0" y="34"/>
                </a:cubicBezTo>
                <a:cubicBezTo>
                  <a:pt x="0" y="35"/>
                  <a:pt x="1" y="36"/>
                  <a:pt x="3" y="36"/>
                </a:cubicBezTo>
                <a:cubicBezTo>
                  <a:pt x="72" y="36"/>
                  <a:pt x="72" y="36"/>
                  <a:pt x="72" y="36"/>
                </a:cubicBezTo>
                <a:cubicBezTo>
                  <a:pt x="72" y="141"/>
                  <a:pt x="72" y="141"/>
                  <a:pt x="72" y="141"/>
                </a:cubicBezTo>
                <a:cubicBezTo>
                  <a:pt x="53" y="141"/>
                  <a:pt x="53" y="141"/>
                  <a:pt x="53" y="141"/>
                </a:cubicBezTo>
                <a:cubicBezTo>
                  <a:pt x="53" y="134"/>
                  <a:pt x="53" y="134"/>
                  <a:pt x="53" y="134"/>
                </a:cubicBezTo>
                <a:cubicBezTo>
                  <a:pt x="59" y="133"/>
                  <a:pt x="64" y="128"/>
                  <a:pt x="64" y="121"/>
                </a:cubicBezTo>
                <a:cubicBezTo>
                  <a:pt x="64" y="86"/>
                  <a:pt x="64" y="86"/>
                  <a:pt x="64" y="86"/>
                </a:cubicBezTo>
                <a:cubicBezTo>
                  <a:pt x="65" y="86"/>
                  <a:pt x="65" y="86"/>
                  <a:pt x="65" y="86"/>
                </a:cubicBezTo>
                <a:cubicBezTo>
                  <a:pt x="66" y="86"/>
                  <a:pt x="67" y="85"/>
                  <a:pt x="67" y="83"/>
                </a:cubicBezTo>
                <a:cubicBezTo>
                  <a:pt x="67" y="82"/>
                  <a:pt x="66" y="81"/>
                  <a:pt x="65" y="81"/>
                </a:cubicBezTo>
                <a:cubicBezTo>
                  <a:pt x="53" y="81"/>
                  <a:pt x="53" y="81"/>
                  <a:pt x="53" y="81"/>
                </a:cubicBezTo>
                <a:cubicBezTo>
                  <a:pt x="52" y="78"/>
                  <a:pt x="49" y="76"/>
                  <a:pt x="46" y="76"/>
                </a:cubicBezTo>
                <a:cubicBezTo>
                  <a:pt x="25" y="76"/>
                  <a:pt x="25" y="76"/>
                  <a:pt x="25" y="76"/>
                </a:cubicBezTo>
                <a:cubicBezTo>
                  <a:pt x="21" y="76"/>
                  <a:pt x="17" y="79"/>
                  <a:pt x="17" y="83"/>
                </a:cubicBezTo>
                <a:cubicBezTo>
                  <a:pt x="17" y="141"/>
                  <a:pt x="17" y="141"/>
                  <a:pt x="17" y="141"/>
                </a:cubicBezTo>
                <a:cubicBezTo>
                  <a:pt x="3" y="141"/>
                  <a:pt x="3" y="141"/>
                  <a:pt x="3" y="141"/>
                </a:cubicBezTo>
                <a:cubicBezTo>
                  <a:pt x="1" y="141"/>
                  <a:pt x="0" y="142"/>
                  <a:pt x="0" y="144"/>
                </a:cubicBezTo>
                <a:cubicBezTo>
                  <a:pt x="0" y="145"/>
                  <a:pt x="1" y="146"/>
                  <a:pt x="3" y="146"/>
                </a:cubicBezTo>
                <a:cubicBezTo>
                  <a:pt x="157" y="146"/>
                  <a:pt x="157" y="146"/>
                  <a:pt x="157" y="146"/>
                </a:cubicBezTo>
                <a:cubicBezTo>
                  <a:pt x="159" y="146"/>
                  <a:pt x="160" y="145"/>
                  <a:pt x="160" y="144"/>
                </a:cubicBezTo>
                <a:cubicBezTo>
                  <a:pt x="160" y="142"/>
                  <a:pt x="159" y="141"/>
                  <a:pt x="157" y="141"/>
                </a:cubicBezTo>
                <a:cubicBezTo>
                  <a:pt x="132" y="141"/>
                  <a:pt x="132" y="141"/>
                  <a:pt x="132" y="141"/>
                </a:cubicBezTo>
                <a:cubicBezTo>
                  <a:pt x="132" y="134"/>
                  <a:pt x="132" y="134"/>
                  <a:pt x="132" y="134"/>
                </a:cubicBezTo>
                <a:cubicBezTo>
                  <a:pt x="138" y="133"/>
                  <a:pt x="143" y="128"/>
                  <a:pt x="143" y="121"/>
                </a:cubicBezTo>
                <a:cubicBezTo>
                  <a:pt x="143" y="86"/>
                  <a:pt x="143" y="86"/>
                  <a:pt x="143" y="86"/>
                </a:cubicBezTo>
                <a:cubicBezTo>
                  <a:pt x="144" y="86"/>
                  <a:pt x="144" y="86"/>
                  <a:pt x="144" y="86"/>
                </a:cubicBezTo>
                <a:cubicBezTo>
                  <a:pt x="145" y="86"/>
                  <a:pt x="146" y="85"/>
                  <a:pt x="146" y="83"/>
                </a:cubicBezTo>
                <a:cubicBezTo>
                  <a:pt x="146" y="82"/>
                  <a:pt x="145" y="81"/>
                  <a:pt x="144" y="81"/>
                </a:cubicBezTo>
                <a:cubicBezTo>
                  <a:pt x="132" y="81"/>
                  <a:pt x="132" y="81"/>
                  <a:pt x="132" y="81"/>
                </a:cubicBezTo>
                <a:cubicBezTo>
                  <a:pt x="131" y="78"/>
                  <a:pt x="128" y="76"/>
                  <a:pt x="125" y="76"/>
                </a:cubicBezTo>
                <a:cubicBezTo>
                  <a:pt x="104" y="76"/>
                  <a:pt x="104" y="76"/>
                  <a:pt x="104" y="76"/>
                </a:cubicBezTo>
                <a:cubicBezTo>
                  <a:pt x="100" y="76"/>
                  <a:pt x="96" y="79"/>
                  <a:pt x="96" y="83"/>
                </a:cubicBezTo>
                <a:cubicBezTo>
                  <a:pt x="96" y="141"/>
                  <a:pt x="96" y="141"/>
                  <a:pt x="96" y="141"/>
                </a:cubicBezTo>
                <a:cubicBezTo>
                  <a:pt x="88" y="141"/>
                  <a:pt x="88" y="141"/>
                  <a:pt x="88" y="141"/>
                </a:cubicBezTo>
                <a:cubicBezTo>
                  <a:pt x="88" y="36"/>
                  <a:pt x="88" y="36"/>
                  <a:pt x="88" y="36"/>
                </a:cubicBezTo>
                <a:lnTo>
                  <a:pt x="157" y="36"/>
                </a:lnTo>
                <a:close/>
                <a:moveTo>
                  <a:pt x="53" y="86"/>
                </a:moveTo>
                <a:cubicBezTo>
                  <a:pt x="58" y="86"/>
                  <a:pt x="58" y="86"/>
                  <a:pt x="58" y="86"/>
                </a:cubicBezTo>
                <a:cubicBezTo>
                  <a:pt x="58" y="121"/>
                  <a:pt x="58" y="121"/>
                  <a:pt x="58" y="121"/>
                </a:cubicBezTo>
                <a:cubicBezTo>
                  <a:pt x="58" y="125"/>
                  <a:pt x="56" y="128"/>
                  <a:pt x="53" y="129"/>
                </a:cubicBezTo>
                <a:lnTo>
                  <a:pt x="53" y="86"/>
                </a:lnTo>
                <a:close/>
                <a:moveTo>
                  <a:pt x="48" y="141"/>
                </a:moveTo>
                <a:cubicBezTo>
                  <a:pt x="22" y="141"/>
                  <a:pt x="22" y="141"/>
                  <a:pt x="22" y="141"/>
                </a:cubicBezTo>
                <a:cubicBezTo>
                  <a:pt x="22" y="105"/>
                  <a:pt x="22" y="105"/>
                  <a:pt x="22" y="105"/>
                </a:cubicBezTo>
                <a:cubicBezTo>
                  <a:pt x="40" y="105"/>
                  <a:pt x="40" y="105"/>
                  <a:pt x="40" y="105"/>
                </a:cubicBezTo>
                <a:cubicBezTo>
                  <a:pt x="42" y="105"/>
                  <a:pt x="43" y="104"/>
                  <a:pt x="43" y="102"/>
                </a:cubicBezTo>
                <a:cubicBezTo>
                  <a:pt x="43" y="101"/>
                  <a:pt x="42" y="100"/>
                  <a:pt x="40" y="100"/>
                </a:cubicBezTo>
                <a:cubicBezTo>
                  <a:pt x="22" y="100"/>
                  <a:pt x="22" y="100"/>
                  <a:pt x="22" y="100"/>
                </a:cubicBezTo>
                <a:cubicBezTo>
                  <a:pt x="22" y="83"/>
                  <a:pt x="22" y="83"/>
                  <a:pt x="22" y="83"/>
                </a:cubicBezTo>
                <a:cubicBezTo>
                  <a:pt x="22" y="82"/>
                  <a:pt x="24" y="81"/>
                  <a:pt x="25" y="81"/>
                </a:cubicBezTo>
                <a:cubicBezTo>
                  <a:pt x="46" y="81"/>
                  <a:pt x="46" y="81"/>
                  <a:pt x="46" y="81"/>
                </a:cubicBezTo>
                <a:cubicBezTo>
                  <a:pt x="47" y="81"/>
                  <a:pt x="48" y="82"/>
                  <a:pt x="48" y="83"/>
                </a:cubicBezTo>
                <a:lnTo>
                  <a:pt x="48" y="141"/>
                </a:lnTo>
                <a:close/>
                <a:moveTo>
                  <a:pt x="132" y="86"/>
                </a:moveTo>
                <a:cubicBezTo>
                  <a:pt x="138" y="86"/>
                  <a:pt x="138" y="86"/>
                  <a:pt x="138" y="86"/>
                </a:cubicBezTo>
                <a:cubicBezTo>
                  <a:pt x="138" y="121"/>
                  <a:pt x="138" y="121"/>
                  <a:pt x="138" y="121"/>
                </a:cubicBezTo>
                <a:cubicBezTo>
                  <a:pt x="138" y="125"/>
                  <a:pt x="135" y="128"/>
                  <a:pt x="132" y="129"/>
                </a:cubicBezTo>
                <a:lnTo>
                  <a:pt x="132" y="86"/>
                </a:lnTo>
                <a:close/>
                <a:moveTo>
                  <a:pt x="102" y="105"/>
                </a:moveTo>
                <a:cubicBezTo>
                  <a:pt x="120" y="105"/>
                  <a:pt x="120" y="105"/>
                  <a:pt x="120" y="105"/>
                </a:cubicBezTo>
                <a:cubicBezTo>
                  <a:pt x="121" y="105"/>
                  <a:pt x="122" y="104"/>
                  <a:pt x="122" y="102"/>
                </a:cubicBezTo>
                <a:cubicBezTo>
                  <a:pt x="122" y="101"/>
                  <a:pt x="121" y="100"/>
                  <a:pt x="120" y="100"/>
                </a:cubicBezTo>
                <a:cubicBezTo>
                  <a:pt x="102" y="100"/>
                  <a:pt x="102" y="100"/>
                  <a:pt x="102" y="100"/>
                </a:cubicBezTo>
                <a:cubicBezTo>
                  <a:pt x="102" y="83"/>
                  <a:pt x="102" y="83"/>
                  <a:pt x="102" y="83"/>
                </a:cubicBezTo>
                <a:cubicBezTo>
                  <a:pt x="102" y="82"/>
                  <a:pt x="103" y="81"/>
                  <a:pt x="104" y="81"/>
                </a:cubicBezTo>
                <a:cubicBezTo>
                  <a:pt x="125" y="81"/>
                  <a:pt x="125" y="81"/>
                  <a:pt x="125" y="81"/>
                </a:cubicBezTo>
                <a:cubicBezTo>
                  <a:pt x="126" y="81"/>
                  <a:pt x="127" y="82"/>
                  <a:pt x="127" y="83"/>
                </a:cubicBezTo>
                <a:cubicBezTo>
                  <a:pt x="127" y="141"/>
                  <a:pt x="127" y="141"/>
                  <a:pt x="127" y="141"/>
                </a:cubicBezTo>
                <a:cubicBezTo>
                  <a:pt x="102" y="141"/>
                  <a:pt x="102" y="141"/>
                  <a:pt x="102" y="141"/>
                </a:cubicBezTo>
                <a:lnTo>
                  <a:pt x="102" y="105"/>
                </a:lnTo>
                <a:close/>
                <a:moveTo>
                  <a:pt x="83" y="141"/>
                </a:moveTo>
                <a:cubicBezTo>
                  <a:pt x="77" y="141"/>
                  <a:pt x="77" y="141"/>
                  <a:pt x="77" y="141"/>
                </a:cubicBezTo>
                <a:cubicBezTo>
                  <a:pt x="77" y="36"/>
                  <a:pt x="77" y="36"/>
                  <a:pt x="77" y="36"/>
                </a:cubicBezTo>
                <a:cubicBezTo>
                  <a:pt x="83" y="36"/>
                  <a:pt x="83" y="36"/>
                  <a:pt x="83" y="36"/>
                </a:cubicBezTo>
                <a:lnTo>
                  <a:pt x="83" y="141"/>
                </a:lnTo>
                <a:close/>
                <a:moveTo>
                  <a:pt x="5" y="31"/>
                </a:moveTo>
                <a:cubicBezTo>
                  <a:pt x="5" y="26"/>
                  <a:pt x="5" y="26"/>
                  <a:pt x="5" y="26"/>
                </a:cubicBezTo>
                <a:cubicBezTo>
                  <a:pt x="13" y="26"/>
                  <a:pt x="13" y="26"/>
                  <a:pt x="13" y="26"/>
                </a:cubicBezTo>
                <a:cubicBezTo>
                  <a:pt x="14" y="26"/>
                  <a:pt x="15" y="25"/>
                  <a:pt x="15" y="23"/>
                </a:cubicBezTo>
                <a:cubicBezTo>
                  <a:pt x="15" y="22"/>
                  <a:pt x="14" y="21"/>
                  <a:pt x="13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5"/>
                  <a:pt x="5" y="5"/>
                  <a:pt x="5" y="5"/>
                </a:cubicBezTo>
                <a:cubicBezTo>
                  <a:pt x="155" y="5"/>
                  <a:pt x="155" y="5"/>
                  <a:pt x="155" y="5"/>
                </a:cubicBezTo>
                <a:cubicBezTo>
                  <a:pt x="155" y="21"/>
                  <a:pt x="155" y="21"/>
                  <a:pt x="155" y="21"/>
                </a:cubicBezTo>
                <a:cubicBezTo>
                  <a:pt x="23" y="21"/>
                  <a:pt x="23" y="21"/>
                  <a:pt x="23" y="21"/>
                </a:cubicBezTo>
                <a:cubicBezTo>
                  <a:pt x="22" y="21"/>
                  <a:pt x="21" y="22"/>
                  <a:pt x="21" y="23"/>
                </a:cubicBezTo>
                <a:cubicBezTo>
                  <a:pt x="21" y="25"/>
                  <a:pt x="22" y="26"/>
                  <a:pt x="23" y="26"/>
                </a:cubicBezTo>
                <a:cubicBezTo>
                  <a:pt x="155" y="26"/>
                  <a:pt x="155" y="26"/>
                  <a:pt x="155" y="26"/>
                </a:cubicBezTo>
                <a:cubicBezTo>
                  <a:pt x="155" y="31"/>
                  <a:pt x="155" y="31"/>
                  <a:pt x="155" y="31"/>
                </a:cubicBezTo>
                <a:lnTo>
                  <a:pt x="5" y="3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12" name="Freeform 511">
            <a:extLst>
              <a:ext uri="{FF2B5EF4-FFF2-40B4-BE49-F238E27FC236}">
                <a16:creationId xmlns:a16="http://schemas.microsoft.com/office/drawing/2014/main" xmlns="" id="{C42CBC66-F7CD-415C-987A-A55DF9462BB8}"/>
              </a:ext>
            </a:extLst>
          </p:cNvPr>
          <p:cNvSpPr>
            <a:spLocks noEditPoints="1"/>
          </p:cNvSpPr>
          <p:nvPr/>
        </p:nvSpPr>
        <p:spPr bwMode="auto">
          <a:xfrm>
            <a:off x="6384925" y="3462338"/>
            <a:ext cx="392113" cy="549275"/>
          </a:xfrm>
          <a:custGeom>
            <a:avLst/>
            <a:gdLst>
              <a:gd name="T0" fmla="*/ 112 w 115"/>
              <a:gd name="T1" fmla="*/ 21 h 160"/>
              <a:gd name="T2" fmla="*/ 27 w 115"/>
              <a:gd name="T3" fmla="*/ 0 h 160"/>
              <a:gd name="T4" fmla="*/ 3 w 115"/>
              <a:gd name="T5" fmla="*/ 21 h 160"/>
              <a:gd name="T6" fmla="*/ 3 w 115"/>
              <a:gd name="T7" fmla="*/ 26 h 160"/>
              <a:gd name="T8" fmla="*/ 3 w 115"/>
              <a:gd name="T9" fmla="*/ 157 h 160"/>
              <a:gd name="T10" fmla="*/ 109 w 115"/>
              <a:gd name="T11" fmla="*/ 160 h 160"/>
              <a:gd name="T12" fmla="*/ 112 w 115"/>
              <a:gd name="T13" fmla="*/ 26 h 160"/>
              <a:gd name="T14" fmla="*/ 115 w 115"/>
              <a:gd name="T15" fmla="*/ 23 h 160"/>
              <a:gd name="T16" fmla="*/ 27 w 115"/>
              <a:gd name="T17" fmla="*/ 5 h 160"/>
              <a:gd name="T18" fmla="*/ 106 w 115"/>
              <a:gd name="T19" fmla="*/ 21 h 160"/>
              <a:gd name="T20" fmla="*/ 89 w 115"/>
              <a:gd name="T21" fmla="*/ 10 h 160"/>
              <a:gd name="T22" fmla="*/ 14 w 115"/>
              <a:gd name="T23" fmla="*/ 21 h 160"/>
              <a:gd name="T24" fmla="*/ 27 w 115"/>
              <a:gd name="T25" fmla="*/ 5 h 160"/>
              <a:gd name="T26" fmla="*/ 89 w 115"/>
              <a:gd name="T27" fmla="*/ 108 h 160"/>
              <a:gd name="T28" fmla="*/ 89 w 115"/>
              <a:gd name="T29" fmla="*/ 103 h 160"/>
              <a:gd name="T30" fmla="*/ 71 w 115"/>
              <a:gd name="T31" fmla="*/ 90 h 160"/>
              <a:gd name="T32" fmla="*/ 83 w 115"/>
              <a:gd name="T33" fmla="*/ 67 h 160"/>
              <a:gd name="T34" fmla="*/ 96 w 115"/>
              <a:gd name="T35" fmla="*/ 145 h 160"/>
              <a:gd name="T36" fmla="*/ 19 w 115"/>
              <a:gd name="T37" fmla="*/ 126 h 160"/>
              <a:gd name="T38" fmla="*/ 27 w 115"/>
              <a:gd name="T39" fmla="*/ 127 h 160"/>
              <a:gd name="T40" fmla="*/ 29 w 115"/>
              <a:gd name="T41" fmla="*/ 104 h 160"/>
              <a:gd name="T42" fmla="*/ 24 w 115"/>
              <a:gd name="T43" fmla="*/ 103 h 160"/>
              <a:gd name="T44" fmla="*/ 19 w 115"/>
              <a:gd name="T45" fmla="*/ 67 h 160"/>
              <a:gd name="T46" fmla="*/ 27 w 115"/>
              <a:gd name="T47" fmla="*/ 69 h 160"/>
              <a:gd name="T48" fmla="*/ 29 w 115"/>
              <a:gd name="T49" fmla="*/ 46 h 160"/>
              <a:gd name="T50" fmla="*/ 24 w 115"/>
              <a:gd name="T51" fmla="*/ 45 h 160"/>
              <a:gd name="T52" fmla="*/ 19 w 115"/>
              <a:gd name="T53" fmla="*/ 23 h 160"/>
              <a:gd name="T54" fmla="*/ 89 w 115"/>
              <a:gd name="T55" fmla="*/ 15 h 160"/>
              <a:gd name="T56" fmla="*/ 96 w 115"/>
              <a:gd name="T57" fmla="*/ 62 h 160"/>
              <a:gd name="T58" fmla="*/ 65 w 115"/>
              <a:gd name="T59" fmla="*/ 80 h 160"/>
              <a:gd name="T60" fmla="*/ 83 w 115"/>
              <a:gd name="T61" fmla="*/ 108 h 160"/>
              <a:gd name="T62" fmla="*/ 14 w 115"/>
              <a:gd name="T63" fmla="*/ 26 h 160"/>
              <a:gd name="T64" fmla="*/ 16 w 115"/>
              <a:gd name="T65" fmla="*/ 53 h 160"/>
              <a:gd name="T66" fmla="*/ 19 w 115"/>
              <a:gd name="T67" fmla="*/ 50 h 160"/>
              <a:gd name="T68" fmla="*/ 24 w 115"/>
              <a:gd name="T69" fmla="*/ 62 h 160"/>
              <a:gd name="T70" fmla="*/ 19 w 115"/>
              <a:gd name="T71" fmla="*/ 61 h 160"/>
              <a:gd name="T72" fmla="*/ 14 w 115"/>
              <a:gd name="T73" fmla="*/ 61 h 160"/>
              <a:gd name="T74" fmla="*/ 16 w 115"/>
              <a:gd name="T75" fmla="*/ 112 h 160"/>
              <a:gd name="T76" fmla="*/ 19 w 115"/>
              <a:gd name="T77" fmla="*/ 108 h 160"/>
              <a:gd name="T78" fmla="*/ 24 w 115"/>
              <a:gd name="T79" fmla="*/ 120 h 160"/>
              <a:gd name="T80" fmla="*/ 19 w 115"/>
              <a:gd name="T81" fmla="*/ 120 h 160"/>
              <a:gd name="T82" fmla="*/ 14 w 115"/>
              <a:gd name="T83" fmla="*/ 120 h 160"/>
              <a:gd name="T84" fmla="*/ 9 w 115"/>
              <a:gd name="T85" fmla="*/ 145 h 160"/>
              <a:gd name="T86" fmla="*/ 107 w 115"/>
              <a:gd name="T87" fmla="*/ 155 h 160"/>
              <a:gd name="T88" fmla="*/ 9 w 115"/>
              <a:gd name="T89" fmla="*/ 150 h 160"/>
              <a:gd name="T90" fmla="*/ 107 w 115"/>
              <a:gd name="T91" fmla="*/ 155 h 160"/>
              <a:gd name="T92" fmla="*/ 102 w 115"/>
              <a:gd name="T93" fmla="*/ 145 h 160"/>
              <a:gd name="T94" fmla="*/ 107 w 115"/>
              <a:gd name="T95" fmla="*/ 26 h 160"/>
              <a:gd name="T96" fmla="*/ 83 w 115"/>
              <a:gd name="T97" fmla="*/ 72 h 160"/>
              <a:gd name="T98" fmla="*/ 76 w 115"/>
              <a:gd name="T99" fmla="*/ 90 h 160"/>
              <a:gd name="T100" fmla="*/ 91 w 115"/>
              <a:gd name="T101" fmla="*/ 90 h 160"/>
              <a:gd name="T102" fmla="*/ 83 w 115"/>
              <a:gd name="T103" fmla="*/ 72 h 160"/>
              <a:gd name="T104" fmla="*/ 83 w 115"/>
              <a:gd name="T105" fmla="*/ 93 h 160"/>
              <a:gd name="T106" fmla="*/ 81 w 115"/>
              <a:gd name="T107" fmla="*/ 80 h 160"/>
              <a:gd name="T108" fmla="*/ 86 w 115"/>
              <a:gd name="T109" fmla="*/ 80 h 160"/>
              <a:gd name="T110" fmla="*/ 73 w 115"/>
              <a:gd name="T111" fmla="*/ 21 h 160"/>
              <a:gd name="T112" fmla="*/ 40 w 115"/>
              <a:gd name="T113" fmla="*/ 23 h 160"/>
              <a:gd name="T114" fmla="*/ 42 w 115"/>
              <a:gd name="T115" fmla="*/ 50 h 160"/>
              <a:gd name="T116" fmla="*/ 76 w 115"/>
              <a:gd name="T117" fmla="*/ 47 h 160"/>
              <a:gd name="T118" fmla="*/ 73 w 115"/>
              <a:gd name="T119" fmla="*/ 21 h 160"/>
              <a:gd name="T120" fmla="*/ 45 w 115"/>
              <a:gd name="T121" fmla="*/ 45 h 160"/>
              <a:gd name="T122" fmla="*/ 71 w 115"/>
              <a:gd name="T123" fmla="*/ 26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15" h="160">
                <a:moveTo>
                  <a:pt x="113" y="21"/>
                </a:moveTo>
                <a:cubicBezTo>
                  <a:pt x="112" y="21"/>
                  <a:pt x="112" y="21"/>
                  <a:pt x="112" y="21"/>
                </a:cubicBezTo>
                <a:cubicBezTo>
                  <a:pt x="110" y="9"/>
                  <a:pt x="101" y="0"/>
                  <a:pt x="89" y="0"/>
                </a:cubicBezTo>
                <a:cubicBezTo>
                  <a:pt x="27" y="0"/>
                  <a:pt x="27" y="0"/>
                  <a:pt x="27" y="0"/>
                </a:cubicBezTo>
                <a:cubicBezTo>
                  <a:pt x="15" y="0"/>
                  <a:pt x="5" y="9"/>
                  <a:pt x="4" y="21"/>
                </a:cubicBezTo>
                <a:cubicBezTo>
                  <a:pt x="3" y="21"/>
                  <a:pt x="3" y="21"/>
                  <a:pt x="3" y="21"/>
                </a:cubicBezTo>
                <a:cubicBezTo>
                  <a:pt x="1" y="21"/>
                  <a:pt x="0" y="22"/>
                  <a:pt x="0" y="23"/>
                </a:cubicBezTo>
                <a:cubicBezTo>
                  <a:pt x="0" y="25"/>
                  <a:pt x="1" y="26"/>
                  <a:pt x="3" y="26"/>
                </a:cubicBezTo>
                <a:cubicBezTo>
                  <a:pt x="3" y="26"/>
                  <a:pt x="3" y="26"/>
                  <a:pt x="3" y="26"/>
                </a:cubicBezTo>
                <a:cubicBezTo>
                  <a:pt x="3" y="157"/>
                  <a:pt x="3" y="157"/>
                  <a:pt x="3" y="157"/>
                </a:cubicBezTo>
                <a:cubicBezTo>
                  <a:pt x="3" y="159"/>
                  <a:pt x="5" y="160"/>
                  <a:pt x="6" y="160"/>
                </a:cubicBezTo>
                <a:cubicBezTo>
                  <a:pt x="109" y="160"/>
                  <a:pt x="109" y="160"/>
                  <a:pt x="109" y="160"/>
                </a:cubicBezTo>
                <a:cubicBezTo>
                  <a:pt x="111" y="160"/>
                  <a:pt x="112" y="159"/>
                  <a:pt x="112" y="157"/>
                </a:cubicBezTo>
                <a:cubicBezTo>
                  <a:pt x="112" y="26"/>
                  <a:pt x="112" y="26"/>
                  <a:pt x="112" y="26"/>
                </a:cubicBezTo>
                <a:cubicBezTo>
                  <a:pt x="113" y="26"/>
                  <a:pt x="113" y="26"/>
                  <a:pt x="113" y="26"/>
                </a:cubicBezTo>
                <a:cubicBezTo>
                  <a:pt x="114" y="26"/>
                  <a:pt x="115" y="25"/>
                  <a:pt x="115" y="23"/>
                </a:cubicBezTo>
                <a:cubicBezTo>
                  <a:pt x="115" y="22"/>
                  <a:pt x="114" y="21"/>
                  <a:pt x="113" y="21"/>
                </a:cubicBezTo>
                <a:close/>
                <a:moveTo>
                  <a:pt x="27" y="5"/>
                </a:moveTo>
                <a:cubicBezTo>
                  <a:pt x="89" y="5"/>
                  <a:pt x="89" y="5"/>
                  <a:pt x="89" y="5"/>
                </a:cubicBezTo>
                <a:cubicBezTo>
                  <a:pt x="98" y="5"/>
                  <a:pt x="105" y="12"/>
                  <a:pt x="106" y="21"/>
                </a:cubicBezTo>
                <a:cubicBezTo>
                  <a:pt x="101" y="21"/>
                  <a:pt x="101" y="21"/>
                  <a:pt x="101" y="21"/>
                </a:cubicBezTo>
                <a:cubicBezTo>
                  <a:pt x="100" y="15"/>
                  <a:pt x="95" y="10"/>
                  <a:pt x="89" y="10"/>
                </a:cubicBezTo>
                <a:cubicBezTo>
                  <a:pt x="27" y="10"/>
                  <a:pt x="27" y="10"/>
                  <a:pt x="27" y="10"/>
                </a:cubicBezTo>
                <a:cubicBezTo>
                  <a:pt x="20" y="10"/>
                  <a:pt x="15" y="15"/>
                  <a:pt x="14" y="21"/>
                </a:cubicBezTo>
                <a:cubicBezTo>
                  <a:pt x="9" y="21"/>
                  <a:pt x="9" y="21"/>
                  <a:pt x="9" y="21"/>
                </a:cubicBezTo>
                <a:cubicBezTo>
                  <a:pt x="10" y="12"/>
                  <a:pt x="18" y="5"/>
                  <a:pt x="27" y="5"/>
                </a:cubicBezTo>
                <a:close/>
                <a:moveTo>
                  <a:pt x="83" y="108"/>
                </a:moveTo>
                <a:cubicBezTo>
                  <a:pt x="89" y="108"/>
                  <a:pt x="89" y="108"/>
                  <a:pt x="89" y="108"/>
                </a:cubicBezTo>
                <a:cubicBezTo>
                  <a:pt x="90" y="108"/>
                  <a:pt x="91" y="107"/>
                  <a:pt x="91" y="106"/>
                </a:cubicBezTo>
                <a:cubicBezTo>
                  <a:pt x="91" y="104"/>
                  <a:pt x="90" y="103"/>
                  <a:pt x="89" y="103"/>
                </a:cubicBezTo>
                <a:cubicBezTo>
                  <a:pt x="83" y="103"/>
                  <a:pt x="83" y="103"/>
                  <a:pt x="83" y="103"/>
                </a:cubicBezTo>
                <a:cubicBezTo>
                  <a:pt x="76" y="103"/>
                  <a:pt x="71" y="97"/>
                  <a:pt x="71" y="90"/>
                </a:cubicBezTo>
                <a:cubicBezTo>
                  <a:pt x="71" y="80"/>
                  <a:pt x="71" y="80"/>
                  <a:pt x="71" y="80"/>
                </a:cubicBezTo>
                <a:cubicBezTo>
                  <a:pt x="71" y="73"/>
                  <a:pt x="76" y="67"/>
                  <a:pt x="83" y="67"/>
                </a:cubicBezTo>
                <a:cubicBezTo>
                  <a:pt x="96" y="67"/>
                  <a:pt x="96" y="67"/>
                  <a:pt x="96" y="67"/>
                </a:cubicBezTo>
                <a:cubicBezTo>
                  <a:pt x="96" y="145"/>
                  <a:pt x="96" y="145"/>
                  <a:pt x="96" y="145"/>
                </a:cubicBezTo>
                <a:cubicBezTo>
                  <a:pt x="19" y="145"/>
                  <a:pt x="19" y="145"/>
                  <a:pt x="19" y="145"/>
                </a:cubicBezTo>
                <a:cubicBezTo>
                  <a:pt x="19" y="126"/>
                  <a:pt x="19" y="126"/>
                  <a:pt x="19" y="126"/>
                </a:cubicBezTo>
                <a:cubicBezTo>
                  <a:pt x="24" y="126"/>
                  <a:pt x="24" y="126"/>
                  <a:pt x="24" y="126"/>
                </a:cubicBezTo>
                <a:cubicBezTo>
                  <a:pt x="25" y="127"/>
                  <a:pt x="26" y="127"/>
                  <a:pt x="27" y="127"/>
                </a:cubicBezTo>
                <a:cubicBezTo>
                  <a:pt x="28" y="127"/>
                  <a:pt x="29" y="126"/>
                  <a:pt x="29" y="125"/>
                </a:cubicBezTo>
                <a:cubicBezTo>
                  <a:pt x="29" y="104"/>
                  <a:pt x="29" y="104"/>
                  <a:pt x="29" y="104"/>
                </a:cubicBezTo>
                <a:cubicBezTo>
                  <a:pt x="29" y="103"/>
                  <a:pt x="28" y="102"/>
                  <a:pt x="27" y="102"/>
                </a:cubicBezTo>
                <a:cubicBezTo>
                  <a:pt x="26" y="102"/>
                  <a:pt x="25" y="102"/>
                  <a:pt x="24" y="103"/>
                </a:cubicBezTo>
                <a:cubicBezTo>
                  <a:pt x="19" y="103"/>
                  <a:pt x="19" y="103"/>
                  <a:pt x="19" y="103"/>
                </a:cubicBezTo>
                <a:cubicBezTo>
                  <a:pt x="19" y="67"/>
                  <a:pt x="19" y="67"/>
                  <a:pt x="19" y="67"/>
                </a:cubicBezTo>
                <a:cubicBezTo>
                  <a:pt x="24" y="67"/>
                  <a:pt x="24" y="67"/>
                  <a:pt x="24" y="67"/>
                </a:cubicBezTo>
                <a:cubicBezTo>
                  <a:pt x="25" y="68"/>
                  <a:pt x="26" y="69"/>
                  <a:pt x="27" y="69"/>
                </a:cubicBezTo>
                <a:cubicBezTo>
                  <a:pt x="28" y="69"/>
                  <a:pt x="29" y="68"/>
                  <a:pt x="29" y="66"/>
                </a:cubicBezTo>
                <a:cubicBezTo>
                  <a:pt x="29" y="46"/>
                  <a:pt x="29" y="46"/>
                  <a:pt x="29" y="46"/>
                </a:cubicBezTo>
                <a:cubicBezTo>
                  <a:pt x="29" y="44"/>
                  <a:pt x="28" y="43"/>
                  <a:pt x="27" y="43"/>
                </a:cubicBezTo>
                <a:cubicBezTo>
                  <a:pt x="26" y="43"/>
                  <a:pt x="25" y="44"/>
                  <a:pt x="24" y="45"/>
                </a:cubicBezTo>
                <a:cubicBezTo>
                  <a:pt x="19" y="45"/>
                  <a:pt x="19" y="45"/>
                  <a:pt x="19" y="45"/>
                </a:cubicBezTo>
                <a:cubicBezTo>
                  <a:pt x="19" y="23"/>
                  <a:pt x="19" y="23"/>
                  <a:pt x="19" y="23"/>
                </a:cubicBezTo>
                <a:cubicBezTo>
                  <a:pt x="19" y="19"/>
                  <a:pt x="22" y="15"/>
                  <a:pt x="27" y="15"/>
                </a:cubicBezTo>
                <a:cubicBezTo>
                  <a:pt x="89" y="15"/>
                  <a:pt x="89" y="15"/>
                  <a:pt x="89" y="15"/>
                </a:cubicBezTo>
                <a:cubicBezTo>
                  <a:pt x="93" y="15"/>
                  <a:pt x="96" y="19"/>
                  <a:pt x="96" y="23"/>
                </a:cubicBezTo>
                <a:cubicBezTo>
                  <a:pt x="96" y="62"/>
                  <a:pt x="96" y="62"/>
                  <a:pt x="96" y="62"/>
                </a:cubicBezTo>
                <a:cubicBezTo>
                  <a:pt x="83" y="62"/>
                  <a:pt x="83" y="62"/>
                  <a:pt x="83" y="62"/>
                </a:cubicBezTo>
                <a:cubicBezTo>
                  <a:pt x="73" y="62"/>
                  <a:pt x="65" y="70"/>
                  <a:pt x="65" y="80"/>
                </a:cubicBezTo>
                <a:cubicBezTo>
                  <a:pt x="65" y="90"/>
                  <a:pt x="65" y="90"/>
                  <a:pt x="65" y="90"/>
                </a:cubicBezTo>
                <a:cubicBezTo>
                  <a:pt x="65" y="100"/>
                  <a:pt x="73" y="108"/>
                  <a:pt x="83" y="108"/>
                </a:cubicBezTo>
                <a:close/>
                <a:moveTo>
                  <a:pt x="9" y="26"/>
                </a:moveTo>
                <a:cubicBezTo>
                  <a:pt x="14" y="26"/>
                  <a:pt x="14" y="26"/>
                  <a:pt x="14" y="26"/>
                </a:cubicBezTo>
                <a:cubicBezTo>
                  <a:pt x="14" y="51"/>
                  <a:pt x="14" y="51"/>
                  <a:pt x="14" y="51"/>
                </a:cubicBezTo>
                <a:cubicBezTo>
                  <a:pt x="14" y="52"/>
                  <a:pt x="15" y="53"/>
                  <a:pt x="16" y="53"/>
                </a:cubicBezTo>
                <a:cubicBezTo>
                  <a:pt x="18" y="53"/>
                  <a:pt x="19" y="52"/>
                  <a:pt x="19" y="51"/>
                </a:cubicBezTo>
                <a:cubicBezTo>
                  <a:pt x="19" y="50"/>
                  <a:pt x="19" y="50"/>
                  <a:pt x="19" y="50"/>
                </a:cubicBezTo>
                <a:cubicBezTo>
                  <a:pt x="24" y="50"/>
                  <a:pt x="24" y="50"/>
                  <a:pt x="24" y="50"/>
                </a:cubicBezTo>
                <a:cubicBezTo>
                  <a:pt x="24" y="62"/>
                  <a:pt x="24" y="62"/>
                  <a:pt x="24" y="62"/>
                </a:cubicBezTo>
                <a:cubicBezTo>
                  <a:pt x="19" y="62"/>
                  <a:pt x="19" y="62"/>
                  <a:pt x="19" y="62"/>
                </a:cubicBezTo>
                <a:cubicBezTo>
                  <a:pt x="19" y="61"/>
                  <a:pt x="19" y="61"/>
                  <a:pt x="19" y="61"/>
                </a:cubicBezTo>
                <a:cubicBezTo>
                  <a:pt x="19" y="60"/>
                  <a:pt x="18" y="58"/>
                  <a:pt x="16" y="58"/>
                </a:cubicBezTo>
                <a:cubicBezTo>
                  <a:pt x="15" y="58"/>
                  <a:pt x="14" y="60"/>
                  <a:pt x="14" y="61"/>
                </a:cubicBezTo>
                <a:cubicBezTo>
                  <a:pt x="14" y="110"/>
                  <a:pt x="14" y="110"/>
                  <a:pt x="14" y="110"/>
                </a:cubicBezTo>
                <a:cubicBezTo>
                  <a:pt x="14" y="111"/>
                  <a:pt x="15" y="112"/>
                  <a:pt x="16" y="112"/>
                </a:cubicBezTo>
                <a:cubicBezTo>
                  <a:pt x="18" y="112"/>
                  <a:pt x="19" y="111"/>
                  <a:pt x="19" y="110"/>
                </a:cubicBezTo>
                <a:cubicBezTo>
                  <a:pt x="19" y="108"/>
                  <a:pt x="19" y="108"/>
                  <a:pt x="19" y="108"/>
                </a:cubicBezTo>
                <a:cubicBezTo>
                  <a:pt x="24" y="108"/>
                  <a:pt x="24" y="108"/>
                  <a:pt x="24" y="108"/>
                </a:cubicBezTo>
                <a:cubicBezTo>
                  <a:pt x="24" y="120"/>
                  <a:pt x="24" y="120"/>
                  <a:pt x="24" y="120"/>
                </a:cubicBezTo>
                <a:cubicBezTo>
                  <a:pt x="19" y="120"/>
                  <a:pt x="19" y="120"/>
                  <a:pt x="19" y="120"/>
                </a:cubicBezTo>
                <a:cubicBezTo>
                  <a:pt x="19" y="120"/>
                  <a:pt x="19" y="120"/>
                  <a:pt x="19" y="120"/>
                </a:cubicBezTo>
                <a:cubicBezTo>
                  <a:pt x="19" y="118"/>
                  <a:pt x="18" y="117"/>
                  <a:pt x="16" y="117"/>
                </a:cubicBezTo>
                <a:cubicBezTo>
                  <a:pt x="15" y="117"/>
                  <a:pt x="14" y="118"/>
                  <a:pt x="14" y="120"/>
                </a:cubicBezTo>
                <a:cubicBezTo>
                  <a:pt x="14" y="145"/>
                  <a:pt x="14" y="145"/>
                  <a:pt x="14" y="145"/>
                </a:cubicBezTo>
                <a:cubicBezTo>
                  <a:pt x="9" y="145"/>
                  <a:pt x="9" y="145"/>
                  <a:pt x="9" y="145"/>
                </a:cubicBezTo>
                <a:lnTo>
                  <a:pt x="9" y="26"/>
                </a:lnTo>
                <a:close/>
                <a:moveTo>
                  <a:pt x="107" y="155"/>
                </a:moveTo>
                <a:cubicBezTo>
                  <a:pt x="9" y="155"/>
                  <a:pt x="9" y="155"/>
                  <a:pt x="9" y="155"/>
                </a:cubicBezTo>
                <a:cubicBezTo>
                  <a:pt x="9" y="150"/>
                  <a:pt x="9" y="150"/>
                  <a:pt x="9" y="150"/>
                </a:cubicBezTo>
                <a:cubicBezTo>
                  <a:pt x="107" y="150"/>
                  <a:pt x="107" y="150"/>
                  <a:pt x="107" y="150"/>
                </a:cubicBezTo>
                <a:lnTo>
                  <a:pt x="107" y="155"/>
                </a:lnTo>
                <a:close/>
                <a:moveTo>
                  <a:pt x="107" y="145"/>
                </a:moveTo>
                <a:cubicBezTo>
                  <a:pt x="102" y="145"/>
                  <a:pt x="102" y="145"/>
                  <a:pt x="102" y="145"/>
                </a:cubicBezTo>
                <a:cubicBezTo>
                  <a:pt x="102" y="26"/>
                  <a:pt x="102" y="26"/>
                  <a:pt x="102" y="26"/>
                </a:cubicBezTo>
                <a:cubicBezTo>
                  <a:pt x="107" y="26"/>
                  <a:pt x="107" y="26"/>
                  <a:pt x="107" y="26"/>
                </a:cubicBezTo>
                <a:lnTo>
                  <a:pt x="107" y="145"/>
                </a:lnTo>
                <a:close/>
                <a:moveTo>
                  <a:pt x="83" y="72"/>
                </a:moveTo>
                <a:cubicBezTo>
                  <a:pt x="79" y="72"/>
                  <a:pt x="76" y="76"/>
                  <a:pt x="76" y="80"/>
                </a:cubicBezTo>
                <a:cubicBezTo>
                  <a:pt x="76" y="90"/>
                  <a:pt x="76" y="90"/>
                  <a:pt x="76" y="90"/>
                </a:cubicBezTo>
                <a:cubicBezTo>
                  <a:pt x="76" y="95"/>
                  <a:pt x="79" y="98"/>
                  <a:pt x="83" y="98"/>
                </a:cubicBezTo>
                <a:cubicBezTo>
                  <a:pt x="88" y="98"/>
                  <a:pt x="91" y="95"/>
                  <a:pt x="91" y="90"/>
                </a:cubicBezTo>
                <a:cubicBezTo>
                  <a:pt x="91" y="80"/>
                  <a:pt x="91" y="80"/>
                  <a:pt x="91" y="80"/>
                </a:cubicBezTo>
                <a:cubicBezTo>
                  <a:pt x="91" y="76"/>
                  <a:pt x="88" y="72"/>
                  <a:pt x="83" y="72"/>
                </a:cubicBezTo>
                <a:close/>
                <a:moveTo>
                  <a:pt x="86" y="90"/>
                </a:moveTo>
                <a:cubicBezTo>
                  <a:pt x="86" y="92"/>
                  <a:pt x="85" y="93"/>
                  <a:pt x="83" y="93"/>
                </a:cubicBezTo>
                <a:cubicBezTo>
                  <a:pt x="82" y="93"/>
                  <a:pt x="81" y="92"/>
                  <a:pt x="81" y="90"/>
                </a:cubicBezTo>
                <a:cubicBezTo>
                  <a:pt x="81" y="80"/>
                  <a:pt x="81" y="80"/>
                  <a:pt x="81" y="80"/>
                </a:cubicBezTo>
                <a:cubicBezTo>
                  <a:pt x="81" y="79"/>
                  <a:pt x="82" y="77"/>
                  <a:pt x="83" y="77"/>
                </a:cubicBezTo>
                <a:cubicBezTo>
                  <a:pt x="85" y="77"/>
                  <a:pt x="86" y="79"/>
                  <a:pt x="86" y="80"/>
                </a:cubicBezTo>
                <a:lnTo>
                  <a:pt x="86" y="90"/>
                </a:lnTo>
                <a:close/>
                <a:moveTo>
                  <a:pt x="73" y="21"/>
                </a:moveTo>
                <a:cubicBezTo>
                  <a:pt x="42" y="21"/>
                  <a:pt x="42" y="21"/>
                  <a:pt x="42" y="21"/>
                </a:cubicBezTo>
                <a:cubicBezTo>
                  <a:pt x="41" y="21"/>
                  <a:pt x="40" y="22"/>
                  <a:pt x="40" y="23"/>
                </a:cubicBezTo>
                <a:cubicBezTo>
                  <a:pt x="40" y="47"/>
                  <a:pt x="40" y="47"/>
                  <a:pt x="40" y="47"/>
                </a:cubicBezTo>
                <a:cubicBezTo>
                  <a:pt x="40" y="49"/>
                  <a:pt x="41" y="50"/>
                  <a:pt x="42" y="50"/>
                </a:cubicBezTo>
                <a:cubicBezTo>
                  <a:pt x="73" y="50"/>
                  <a:pt x="73" y="50"/>
                  <a:pt x="73" y="50"/>
                </a:cubicBezTo>
                <a:cubicBezTo>
                  <a:pt x="75" y="50"/>
                  <a:pt x="76" y="49"/>
                  <a:pt x="76" y="47"/>
                </a:cubicBezTo>
                <a:cubicBezTo>
                  <a:pt x="76" y="23"/>
                  <a:pt x="76" y="23"/>
                  <a:pt x="76" y="23"/>
                </a:cubicBezTo>
                <a:cubicBezTo>
                  <a:pt x="76" y="22"/>
                  <a:pt x="75" y="21"/>
                  <a:pt x="73" y="21"/>
                </a:cubicBezTo>
                <a:close/>
                <a:moveTo>
                  <a:pt x="71" y="45"/>
                </a:moveTo>
                <a:cubicBezTo>
                  <a:pt x="45" y="45"/>
                  <a:pt x="45" y="45"/>
                  <a:pt x="45" y="45"/>
                </a:cubicBezTo>
                <a:cubicBezTo>
                  <a:pt x="45" y="26"/>
                  <a:pt x="45" y="26"/>
                  <a:pt x="45" y="26"/>
                </a:cubicBezTo>
                <a:cubicBezTo>
                  <a:pt x="71" y="26"/>
                  <a:pt x="71" y="26"/>
                  <a:pt x="71" y="26"/>
                </a:cubicBezTo>
                <a:cubicBezTo>
                  <a:pt x="71" y="45"/>
                  <a:pt x="71" y="45"/>
                  <a:pt x="71" y="4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13" name="Freeform 512">
            <a:extLst>
              <a:ext uri="{FF2B5EF4-FFF2-40B4-BE49-F238E27FC236}">
                <a16:creationId xmlns:a16="http://schemas.microsoft.com/office/drawing/2014/main" xmlns="" id="{A5AEB235-7124-4A51-B184-0EF80699A107}"/>
              </a:ext>
            </a:extLst>
          </p:cNvPr>
          <p:cNvSpPr>
            <a:spLocks noEditPoints="1"/>
          </p:cNvSpPr>
          <p:nvPr/>
        </p:nvSpPr>
        <p:spPr bwMode="auto">
          <a:xfrm>
            <a:off x="6302375" y="4094163"/>
            <a:ext cx="546100" cy="515938"/>
          </a:xfrm>
          <a:custGeom>
            <a:avLst/>
            <a:gdLst>
              <a:gd name="T0" fmla="*/ 43 w 160"/>
              <a:gd name="T1" fmla="*/ 10 h 150"/>
              <a:gd name="T2" fmla="*/ 17 w 160"/>
              <a:gd name="T3" fmla="*/ 10 h 150"/>
              <a:gd name="T4" fmla="*/ 0 w 160"/>
              <a:gd name="T5" fmla="*/ 13 h 150"/>
              <a:gd name="T6" fmla="*/ 3 w 160"/>
              <a:gd name="T7" fmla="*/ 26 h 150"/>
              <a:gd name="T8" fmla="*/ 7 w 160"/>
              <a:gd name="T9" fmla="*/ 147 h 150"/>
              <a:gd name="T10" fmla="*/ 151 w 160"/>
              <a:gd name="T11" fmla="*/ 150 h 150"/>
              <a:gd name="T12" fmla="*/ 153 w 160"/>
              <a:gd name="T13" fmla="*/ 26 h 150"/>
              <a:gd name="T14" fmla="*/ 160 w 160"/>
              <a:gd name="T15" fmla="*/ 23 h 150"/>
              <a:gd name="T16" fmla="*/ 157 w 160"/>
              <a:gd name="T17" fmla="*/ 10 h 150"/>
              <a:gd name="T18" fmla="*/ 37 w 160"/>
              <a:gd name="T19" fmla="*/ 10 h 150"/>
              <a:gd name="T20" fmla="*/ 30 w 160"/>
              <a:gd name="T21" fmla="*/ 5 h 150"/>
              <a:gd name="T22" fmla="*/ 135 w 160"/>
              <a:gd name="T23" fmla="*/ 110 h 150"/>
              <a:gd name="T24" fmla="*/ 132 w 160"/>
              <a:gd name="T25" fmla="*/ 83 h 150"/>
              <a:gd name="T26" fmla="*/ 138 w 160"/>
              <a:gd name="T27" fmla="*/ 81 h 150"/>
              <a:gd name="T28" fmla="*/ 148 w 160"/>
              <a:gd name="T29" fmla="*/ 145 h 150"/>
              <a:gd name="T30" fmla="*/ 143 w 160"/>
              <a:gd name="T31" fmla="*/ 44 h 150"/>
              <a:gd name="T32" fmla="*/ 80 w 160"/>
              <a:gd name="T33" fmla="*/ 41 h 150"/>
              <a:gd name="T34" fmla="*/ 77 w 160"/>
              <a:gd name="T35" fmla="*/ 90 h 150"/>
              <a:gd name="T36" fmla="*/ 83 w 160"/>
              <a:gd name="T37" fmla="*/ 90 h 150"/>
              <a:gd name="T38" fmla="*/ 138 w 160"/>
              <a:gd name="T39" fmla="*/ 46 h 150"/>
              <a:gd name="T40" fmla="*/ 135 w 160"/>
              <a:gd name="T41" fmla="*/ 76 h 150"/>
              <a:gd name="T42" fmla="*/ 127 w 160"/>
              <a:gd name="T43" fmla="*/ 108 h 150"/>
              <a:gd name="T44" fmla="*/ 138 w 160"/>
              <a:gd name="T45" fmla="*/ 115 h 150"/>
              <a:gd name="T46" fmla="*/ 83 w 160"/>
              <a:gd name="T47" fmla="*/ 145 h 150"/>
              <a:gd name="T48" fmla="*/ 80 w 160"/>
              <a:gd name="T49" fmla="*/ 98 h 150"/>
              <a:gd name="T50" fmla="*/ 77 w 160"/>
              <a:gd name="T51" fmla="*/ 145 h 150"/>
              <a:gd name="T52" fmla="*/ 12 w 160"/>
              <a:gd name="T53" fmla="*/ 26 h 150"/>
              <a:gd name="T54" fmla="*/ 148 w 160"/>
              <a:gd name="T55" fmla="*/ 145 h 150"/>
              <a:gd name="T56" fmla="*/ 5 w 160"/>
              <a:gd name="T57" fmla="*/ 21 h 150"/>
              <a:gd name="T58" fmla="*/ 155 w 160"/>
              <a:gd name="T59" fmla="*/ 15 h 150"/>
              <a:gd name="T60" fmla="*/ 110 w 160"/>
              <a:gd name="T61" fmla="*/ 58 h 150"/>
              <a:gd name="T62" fmla="*/ 110 w 160"/>
              <a:gd name="T63" fmla="*/ 86 h 150"/>
              <a:gd name="T64" fmla="*/ 110 w 160"/>
              <a:gd name="T65" fmla="*/ 58 h 150"/>
              <a:gd name="T66" fmla="*/ 102 w 160"/>
              <a:gd name="T67" fmla="*/ 72 h 150"/>
              <a:gd name="T68" fmla="*/ 119 w 160"/>
              <a:gd name="T69" fmla="*/ 72 h 150"/>
              <a:gd name="T70" fmla="*/ 59 w 160"/>
              <a:gd name="T71" fmla="*/ 98 h 150"/>
              <a:gd name="T72" fmla="*/ 59 w 160"/>
              <a:gd name="T73" fmla="*/ 103 h 150"/>
              <a:gd name="T74" fmla="*/ 59 w 160"/>
              <a:gd name="T75" fmla="*/ 98 h 150"/>
              <a:gd name="T76" fmla="*/ 62 w 160"/>
              <a:gd name="T77" fmla="*/ 90 h 150"/>
              <a:gd name="T78" fmla="*/ 57 w 160"/>
              <a:gd name="T79" fmla="*/ 90 h 150"/>
              <a:gd name="T80" fmla="*/ 70 w 160"/>
              <a:gd name="T81" fmla="*/ 76 h 150"/>
              <a:gd name="T82" fmla="*/ 46 w 160"/>
              <a:gd name="T83" fmla="*/ 78 h 150"/>
              <a:gd name="T84" fmla="*/ 49 w 160"/>
              <a:gd name="T85" fmla="*/ 115 h 150"/>
              <a:gd name="T86" fmla="*/ 72 w 160"/>
              <a:gd name="T87" fmla="*/ 113 h 150"/>
              <a:gd name="T88" fmla="*/ 70 w 160"/>
              <a:gd name="T89" fmla="*/ 76 h 150"/>
              <a:gd name="T90" fmla="*/ 52 w 160"/>
              <a:gd name="T91" fmla="*/ 110 h 150"/>
              <a:gd name="T92" fmla="*/ 67 w 160"/>
              <a:gd name="T93" fmla="*/ 81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60" h="150">
                <a:moveTo>
                  <a:pt x="157" y="10"/>
                </a:moveTo>
                <a:cubicBezTo>
                  <a:pt x="43" y="10"/>
                  <a:pt x="43" y="10"/>
                  <a:pt x="43" y="10"/>
                </a:cubicBezTo>
                <a:cubicBezTo>
                  <a:pt x="42" y="4"/>
                  <a:pt x="36" y="0"/>
                  <a:pt x="30" y="0"/>
                </a:cubicBezTo>
                <a:cubicBezTo>
                  <a:pt x="24" y="0"/>
                  <a:pt x="19" y="4"/>
                  <a:pt x="17" y="10"/>
                </a:cubicBezTo>
                <a:cubicBezTo>
                  <a:pt x="3" y="10"/>
                  <a:pt x="3" y="10"/>
                  <a:pt x="3" y="10"/>
                </a:cubicBezTo>
                <a:cubicBezTo>
                  <a:pt x="1" y="10"/>
                  <a:pt x="0" y="11"/>
                  <a:pt x="0" y="13"/>
                </a:cubicBezTo>
                <a:cubicBezTo>
                  <a:pt x="0" y="23"/>
                  <a:pt x="0" y="23"/>
                  <a:pt x="0" y="23"/>
                </a:cubicBezTo>
                <a:cubicBezTo>
                  <a:pt x="0" y="25"/>
                  <a:pt x="1" y="26"/>
                  <a:pt x="3" y="26"/>
                </a:cubicBezTo>
                <a:cubicBezTo>
                  <a:pt x="7" y="26"/>
                  <a:pt x="7" y="26"/>
                  <a:pt x="7" y="26"/>
                </a:cubicBezTo>
                <a:cubicBezTo>
                  <a:pt x="7" y="147"/>
                  <a:pt x="7" y="147"/>
                  <a:pt x="7" y="147"/>
                </a:cubicBezTo>
                <a:cubicBezTo>
                  <a:pt x="7" y="149"/>
                  <a:pt x="8" y="150"/>
                  <a:pt x="9" y="150"/>
                </a:cubicBezTo>
                <a:cubicBezTo>
                  <a:pt x="151" y="150"/>
                  <a:pt x="151" y="150"/>
                  <a:pt x="151" y="150"/>
                </a:cubicBezTo>
                <a:cubicBezTo>
                  <a:pt x="152" y="150"/>
                  <a:pt x="153" y="149"/>
                  <a:pt x="153" y="147"/>
                </a:cubicBezTo>
                <a:cubicBezTo>
                  <a:pt x="153" y="26"/>
                  <a:pt x="153" y="26"/>
                  <a:pt x="153" y="26"/>
                </a:cubicBezTo>
                <a:cubicBezTo>
                  <a:pt x="157" y="26"/>
                  <a:pt x="157" y="26"/>
                  <a:pt x="157" y="26"/>
                </a:cubicBezTo>
                <a:cubicBezTo>
                  <a:pt x="159" y="26"/>
                  <a:pt x="160" y="25"/>
                  <a:pt x="160" y="23"/>
                </a:cubicBezTo>
                <a:cubicBezTo>
                  <a:pt x="160" y="13"/>
                  <a:pt x="160" y="13"/>
                  <a:pt x="160" y="13"/>
                </a:cubicBezTo>
                <a:cubicBezTo>
                  <a:pt x="160" y="11"/>
                  <a:pt x="159" y="10"/>
                  <a:pt x="157" y="10"/>
                </a:cubicBezTo>
                <a:close/>
                <a:moveTo>
                  <a:pt x="30" y="5"/>
                </a:moveTo>
                <a:cubicBezTo>
                  <a:pt x="33" y="5"/>
                  <a:pt x="36" y="7"/>
                  <a:pt x="37" y="10"/>
                </a:cubicBezTo>
                <a:cubicBezTo>
                  <a:pt x="23" y="10"/>
                  <a:pt x="23" y="10"/>
                  <a:pt x="23" y="10"/>
                </a:cubicBezTo>
                <a:cubicBezTo>
                  <a:pt x="24" y="7"/>
                  <a:pt x="27" y="5"/>
                  <a:pt x="30" y="5"/>
                </a:cubicBezTo>
                <a:close/>
                <a:moveTo>
                  <a:pt x="138" y="110"/>
                </a:moveTo>
                <a:cubicBezTo>
                  <a:pt x="135" y="110"/>
                  <a:pt x="135" y="110"/>
                  <a:pt x="135" y="110"/>
                </a:cubicBezTo>
                <a:cubicBezTo>
                  <a:pt x="134" y="110"/>
                  <a:pt x="132" y="109"/>
                  <a:pt x="132" y="108"/>
                </a:cubicBezTo>
                <a:cubicBezTo>
                  <a:pt x="132" y="83"/>
                  <a:pt x="132" y="83"/>
                  <a:pt x="132" y="83"/>
                </a:cubicBezTo>
                <a:cubicBezTo>
                  <a:pt x="132" y="82"/>
                  <a:pt x="134" y="81"/>
                  <a:pt x="135" y="81"/>
                </a:cubicBezTo>
                <a:cubicBezTo>
                  <a:pt x="138" y="81"/>
                  <a:pt x="138" y="81"/>
                  <a:pt x="138" y="81"/>
                </a:cubicBezTo>
                <a:lnTo>
                  <a:pt x="138" y="110"/>
                </a:lnTo>
                <a:close/>
                <a:moveTo>
                  <a:pt x="148" y="145"/>
                </a:moveTo>
                <a:cubicBezTo>
                  <a:pt x="143" y="145"/>
                  <a:pt x="143" y="145"/>
                  <a:pt x="143" y="145"/>
                </a:cubicBezTo>
                <a:cubicBezTo>
                  <a:pt x="143" y="44"/>
                  <a:pt x="143" y="44"/>
                  <a:pt x="143" y="44"/>
                </a:cubicBezTo>
                <a:cubicBezTo>
                  <a:pt x="143" y="42"/>
                  <a:pt x="142" y="41"/>
                  <a:pt x="140" y="41"/>
                </a:cubicBezTo>
                <a:cubicBezTo>
                  <a:pt x="80" y="41"/>
                  <a:pt x="80" y="41"/>
                  <a:pt x="80" y="41"/>
                </a:cubicBezTo>
                <a:cubicBezTo>
                  <a:pt x="79" y="41"/>
                  <a:pt x="77" y="42"/>
                  <a:pt x="77" y="44"/>
                </a:cubicBezTo>
                <a:cubicBezTo>
                  <a:pt x="77" y="90"/>
                  <a:pt x="77" y="90"/>
                  <a:pt x="77" y="90"/>
                </a:cubicBezTo>
                <a:cubicBezTo>
                  <a:pt x="77" y="92"/>
                  <a:pt x="79" y="93"/>
                  <a:pt x="80" y="93"/>
                </a:cubicBezTo>
                <a:cubicBezTo>
                  <a:pt x="81" y="93"/>
                  <a:pt x="83" y="92"/>
                  <a:pt x="83" y="90"/>
                </a:cubicBezTo>
                <a:cubicBezTo>
                  <a:pt x="83" y="46"/>
                  <a:pt x="83" y="46"/>
                  <a:pt x="83" y="46"/>
                </a:cubicBezTo>
                <a:cubicBezTo>
                  <a:pt x="138" y="46"/>
                  <a:pt x="138" y="46"/>
                  <a:pt x="138" y="46"/>
                </a:cubicBezTo>
                <a:cubicBezTo>
                  <a:pt x="138" y="76"/>
                  <a:pt x="138" y="76"/>
                  <a:pt x="138" y="76"/>
                </a:cubicBezTo>
                <a:cubicBezTo>
                  <a:pt x="135" y="76"/>
                  <a:pt x="135" y="76"/>
                  <a:pt x="135" y="76"/>
                </a:cubicBezTo>
                <a:cubicBezTo>
                  <a:pt x="131" y="76"/>
                  <a:pt x="127" y="79"/>
                  <a:pt x="127" y="83"/>
                </a:cubicBezTo>
                <a:cubicBezTo>
                  <a:pt x="127" y="108"/>
                  <a:pt x="127" y="108"/>
                  <a:pt x="127" y="108"/>
                </a:cubicBezTo>
                <a:cubicBezTo>
                  <a:pt x="127" y="112"/>
                  <a:pt x="131" y="115"/>
                  <a:pt x="135" y="115"/>
                </a:cubicBezTo>
                <a:cubicBezTo>
                  <a:pt x="138" y="115"/>
                  <a:pt x="138" y="115"/>
                  <a:pt x="138" y="115"/>
                </a:cubicBezTo>
                <a:cubicBezTo>
                  <a:pt x="138" y="145"/>
                  <a:pt x="138" y="145"/>
                  <a:pt x="138" y="145"/>
                </a:cubicBezTo>
                <a:cubicBezTo>
                  <a:pt x="83" y="145"/>
                  <a:pt x="83" y="145"/>
                  <a:pt x="83" y="145"/>
                </a:cubicBezTo>
                <a:cubicBezTo>
                  <a:pt x="83" y="101"/>
                  <a:pt x="83" y="101"/>
                  <a:pt x="83" y="101"/>
                </a:cubicBezTo>
                <a:cubicBezTo>
                  <a:pt x="83" y="99"/>
                  <a:pt x="81" y="98"/>
                  <a:pt x="80" y="98"/>
                </a:cubicBezTo>
                <a:cubicBezTo>
                  <a:pt x="79" y="98"/>
                  <a:pt x="77" y="99"/>
                  <a:pt x="77" y="101"/>
                </a:cubicBezTo>
                <a:cubicBezTo>
                  <a:pt x="77" y="145"/>
                  <a:pt x="77" y="145"/>
                  <a:pt x="77" y="145"/>
                </a:cubicBezTo>
                <a:cubicBezTo>
                  <a:pt x="12" y="145"/>
                  <a:pt x="12" y="145"/>
                  <a:pt x="12" y="145"/>
                </a:cubicBezTo>
                <a:cubicBezTo>
                  <a:pt x="12" y="26"/>
                  <a:pt x="12" y="26"/>
                  <a:pt x="12" y="26"/>
                </a:cubicBezTo>
                <a:cubicBezTo>
                  <a:pt x="148" y="26"/>
                  <a:pt x="148" y="26"/>
                  <a:pt x="148" y="26"/>
                </a:cubicBezTo>
                <a:cubicBezTo>
                  <a:pt x="148" y="145"/>
                  <a:pt x="148" y="145"/>
                  <a:pt x="148" y="145"/>
                </a:cubicBezTo>
                <a:close/>
                <a:moveTo>
                  <a:pt x="155" y="21"/>
                </a:moveTo>
                <a:cubicBezTo>
                  <a:pt x="5" y="21"/>
                  <a:pt x="5" y="21"/>
                  <a:pt x="5" y="21"/>
                </a:cubicBezTo>
                <a:cubicBezTo>
                  <a:pt x="5" y="15"/>
                  <a:pt x="5" y="15"/>
                  <a:pt x="5" y="15"/>
                </a:cubicBezTo>
                <a:cubicBezTo>
                  <a:pt x="155" y="15"/>
                  <a:pt x="155" y="15"/>
                  <a:pt x="155" y="15"/>
                </a:cubicBezTo>
                <a:lnTo>
                  <a:pt x="155" y="21"/>
                </a:lnTo>
                <a:close/>
                <a:moveTo>
                  <a:pt x="110" y="58"/>
                </a:moveTo>
                <a:cubicBezTo>
                  <a:pt x="103" y="58"/>
                  <a:pt x="96" y="65"/>
                  <a:pt x="96" y="72"/>
                </a:cubicBezTo>
                <a:cubicBezTo>
                  <a:pt x="96" y="80"/>
                  <a:pt x="103" y="86"/>
                  <a:pt x="110" y="86"/>
                </a:cubicBezTo>
                <a:cubicBezTo>
                  <a:pt x="118" y="86"/>
                  <a:pt x="124" y="80"/>
                  <a:pt x="124" y="72"/>
                </a:cubicBezTo>
                <a:cubicBezTo>
                  <a:pt x="124" y="65"/>
                  <a:pt x="118" y="58"/>
                  <a:pt x="110" y="58"/>
                </a:cubicBezTo>
                <a:close/>
                <a:moveTo>
                  <a:pt x="110" y="81"/>
                </a:moveTo>
                <a:cubicBezTo>
                  <a:pt x="105" y="81"/>
                  <a:pt x="102" y="77"/>
                  <a:pt x="102" y="72"/>
                </a:cubicBezTo>
                <a:cubicBezTo>
                  <a:pt x="102" y="68"/>
                  <a:pt x="105" y="64"/>
                  <a:pt x="110" y="64"/>
                </a:cubicBezTo>
                <a:cubicBezTo>
                  <a:pt x="115" y="64"/>
                  <a:pt x="119" y="68"/>
                  <a:pt x="119" y="72"/>
                </a:cubicBezTo>
                <a:cubicBezTo>
                  <a:pt x="119" y="77"/>
                  <a:pt x="115" y="81"/>
                  <a:pt x="110" y="81"/>
                </a:cubicBezTo>
                <a:close/>
                <a:moveTo>
                  <a:pt x="59" y="98"/>
                </a:moveTo>
                <a:cubicBezTo>
                  <a:pt x="61" y="98"/>
                  <a:pt x="62" y="99"/>
                  <a:pt x="62" y="101"/>
                </a:cubicBezTo>
                <a:cubicBezTo>
                  <a:pt x="62" y="102"/>
                  <a:pt x="61" y="103"/>
                  <a:pt x="59" y="103"/>
                </a:cubicBezTo>
                <a:cubicBezTo>
                  <a:pt x="58" y="103"/>
                  <a:pt x="57" y="102"/>
                  <a:pt x="57" y="101"/>
                </a:cubicBezTo>
                <a:cubicBezTo>
                  <a:pt x="57" y="99"/>
                  <a:pt x="58" y="98"/>
                  <a:pt x="59" y="98"/>
                </a:cubicBezTo>
                <a:close/>
                <a:moveTo>
                  <a:pt x="59" y="88"/>
                </a:moveTo>
                <a:cubicBezTo>
                  <a:pt x="61" y="88"/>
                  <a:pt x="62" y="89"/>
                  <a:pt x="62" y="90"/>
                </a:cubicBezTo>
                <a:cubicBezTo>
                  <a:pt x="62" y="92"/>
                  <a:pt x="61" y="93"/>
                  <a:pt x="59" y="93"/>
                </a:cubicBezTo>
                <a:cubicBezTo>
                  <a:pt x="58" y="93"/>
                  <a:pt x="57" y="92"/>
                  <a:pt x="57" y="90"/>
                </a:cubicBezTo>
                <a:cubicBezTo>
                  <a:pt x="57" y="89"/>
                  <a:pt x="58" y="88"/>
                  <a:pt x="59" y="88"/>
                </a:cubicBezTo>
                <a:close/>
                <a:moveTo>
                  <a:pt x="70" y="76"/>
                </a:moveTo>
                <a:cubicBezTo>
                  <a:pt x="49" y="76"/>
                  <a:pt x="49" y="76"/>
                  <a:pt x="49" y="76"/>
                </a:cubicBezTo>
                <a:cubicBezTo>
                  <a:pt x="48" y="76"/>
                  <a:pt x="46" y="77"/>
                  <a:pt x="46" y="78"/>
                </a:cubicBezTo>
                <a:cubicBezTo>
                  <a:pt x="46" y="113"/>
                  <a:pt x="46" y="113"/>
                  <a:pt x="46" y="113"/>
                </a:cubicBezTo>
                <a:cubicBezTo>
                  <a:pt x="46" y="114"/>
                  <a:pt x="48" y="115"/>
                  <a:pt x="49" y="115"/>
                </a:cubicBezTo>
                <a:cubicBezTo>
                  <a:pt x="70" y="115"/>
                  <a:pt x="70" y="115"/>
                  <a:pt x="70" y="115"/>
                </a:cubicBezTo>
                <a:cubicBezTo>
                  <a:pt x="71" y="115"/>
                  <a:pt x="72" y="114"/>
                  <a:pt x="72" y="113"/>
                </a:cubicBezTo>
                <a:cubicBezTo>
                  <a:pt x="72" y="78"/>
                  <a:pt x="72" y="78"/>
                  <a:pt x="72" y="78"/>
                </a:cubicBezTo>
                <a:cubicBezTo>
                  <a:pt x="72" y="77"/>
                  <a:pt x="71" y="76"/>
                  <a:pt x="70" y="76"/>
                </a:cubicBezTo>
                <a:close/>
                <a:moveTo>
                  <a:pt x="67" y="110"/>
                </a:moveTo>
                <a:cubicBezTo>
                  <a:pt x="52" y="110"/>
                  <a:pt x="52" y="110"/>
                  <a:pt x="52" y="110"/>
                </a:cubicBezTo>
                <a:cubicBezTo>
                  <a:pt x="52" y="81"/>
                  <a:pt x="52" y="81"/>
                  <a:pt x="52" y="81"/>
                </a:cubicBezTo>
                <a:cubicBezTo>
                  <a:pt x="67" y="81"/>
                  <a:pt x="67" y="81"/>
                  <a:pt x="67" y="81"/>
                </a:cubicBezTo>
                <a:lnTo>
                  <a:pt x="67" y="11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14" name="Freeform 513">
            <a:extLst>
              <a:ext uri="{FF2B5EF4-FFF2-40B4-BE49-F238E27FC236}">
                <a16:creationId xmlns:a16="http://schemas.microsoft.com/office/drawing/2014/main" xmlns="" id="{59AD5E34-9F00-4D1C-AE39-0E9AF23559F1}"/>
              </a:ext>
            </a:extLst>
          </p:cNvPr>
          <p:cNvSpPr>
            <a:spLocks noEditPoints="1"/>
          </p:cNvSpPr>
          <p:nvPr/>
        </p:nvSpPr>
        <p:spPr bwMode="auto">
          <a:xfrm>
            <a:off x="6302375" y="4686300"/>
            <a:ext cx="546100" cy="550863"/>
          </a:xfrm>
          <a:custGeom>
            <a:avLst/>
            <a:gdLst>
              <a:gd name="T0" fmla="*/ 114 w 160"/>
              <a:gd name="T1" fmla="*/ 59 h 160"/>
              <a:gd name="T2" fmla="*/ 111 w 160"/>
              <a:gd name="T3" fmla="*/ 31 h 160"/>
              <a:gd name="T4" fmla="*/ 95 w 160"/>
              <a:gd name="T5" fmla="*/ 34 h 160"/>
              <a:gd name="T6" fmla="*/ 98 w 160"/>
              <a:gd name="T7" fmla="*/ 36 h 160"/>
              <a:gd name="T8" fmla="*/ 97 w 160"/>
              <a:gd name="T9" fmla="*/ 59 h 160"/>
              <a:gd name="T10" fmla="*/ 97 w 160"/>
              <a:gd name="T11" fmla="*/ 64 h 160"/>
              <a:gd name="T12" fmla="*/ 117 w 160"/>
              <a:gd name="T13" fmla="*/ 61 h 160"/>
              <a:gd name="T14" fmla="*/ 108 w 160"/>
              <a:gd name="T15" fmla="*/ 59 h 160"/>
              <a:gd name="T16" fmla="*/ 103 w 160"/>
              <a:gd name="T17" fmla="*/ 36 h 160"/>
              <a:gd name="T18" fmla="*/ 108 w 160"/>
              <a:gd name="T19" fmla="*/ 59 h 160"/>
              <a:gd name="T20" fmla="*/ 98 w 160"/>
              <a:gd name="T21" fmla="*/ 18 h 160"/>
              <a:gd name="T22" fmla="*/ 114 w 160"/>
              <a:gd name="T23" fmla="*/ 18 h 160"/>
              <a:gd name="T24" fmla="*/ 106 w 160"/>
              <a:gd name="T25" fmla="*/ 21 h 160"/>
              <a:gd name="T26" fmla="*/ 106 w 160"/>
              <a:gd name="T27" fmla="*/ 15 h 160"/>
              <a:gd name="T28" fmla="*/ 106 w 160"/>
              <a:gd name="T29" fmla="*/ 21 h 160"/>
              <a:gd name="T30" fmla="*/ 23 w 160"/>
              <a:gd name="T31" fmla="*/ 100 h 160"/>
              <a:gd name="T32" fmla="*/ 21 w 160"/>
              <a:gd name="T33" fmla="*/ 157 h 160"/>
              <a:gd name="T34" fmla="*/ 26 w 160"/>
              <a:gd name="T35" fmla="*/ 157 h 160"/>
              <a:gd name="T36" fmla="*/ 41 w 160"/>
              <a:gd name="T37" fmla="*/ 150 h 160"/>
              <a:gd name="T38" fmla="*/ 44 w 160"/>
              <a:gd name="T39" fmla="*/ 160 h 160"/>
              <a:gd name="T40" fmla="*/ 46 w 160"/>
              <a:gd name="T41" fmla="*/ 102 h 160"/>
              <a:gd name="T42" fmla="*/ 41 w 160"/>
              <a:gd name="T43" fmla="*/ 145 h 160"/>
              <a:gd name="T44" fmla="*/ 26 w 160"/>
              <a:gd name="T45" fmla="*/ 105 h 160"/>
              <a:gd name="T46" fmla="*/ 41 w 160"/>
              <a:gd name="T47" fmla="*/ 145 h 160"/>
              <a:gd name="T48" fmla="*/ 54 w 160"/>
              <a:gd name="T49" fmla="*/ 0 h 160"/>
              <a:gd name="T50" fmla="*/ 52 w 160"/>
              <a:gd name="T51" fmla="*/ 3 h 160"/>
              <a:gd name="T52" fmla="*/ 54 w 160"/>
              <a:gd name="T53" fmla="*/ 64 h 160"/>
              <a:gd name="T54" fmla="*/ 57 w 160"/>
              <a:gd name="T55" fmla="*/ 5 h 160"/>
              <a:gd name="T56" fmla="*/ 155 w 160"/>
              <a:gd name="T57" fmla="*/ 69 h 160"/>
              <a:gd name="T58" fmla="*/ 0 w 160"/>
              <a:gd name="T59" fmla="*/ 72 h 160"/>
              <a:gd name="T60" fmla="*/ 3 w 160"/>
              <a:gd name="T61" fmla="*/ 160 h 160"/>
              <a:gd name="T62" fmla="*/ 15 w 160"/>
              <a:gd name="T63" fmla="*/ 157 h 160"/>
              <a:gd name="T64" fmla="*/ 52 w 160"/>
              <a:gd name="T65" fmla="*/ 85 h 160"/>
              <a:gd name="T66" fmla="*/ 54 w 160"/>
              <a:gd name="T67" fmla="*/ 160 h 160"/>
              <a:gd name="T68" fmla="*/ 160 w 160"/>
              <a:gd name="T69" fmla="*/ 157 h 160"/>
              <a:gd name="T70" fmla="*/ 157 w 160"/>
              <a:gd name="T71" fmla="*/ 0 h 160"/>
              <a:gd name="T72" fmla="*/ 57 w 160"/>
              <a:gd name="T73" fmla="*/ 155 h 160"/>
              <a:gd name="T74" fmla="*/ 83 w 160"/>
              <a:gd name="T75" fmla="*/ 105 h 160"/>
              <a:gd name="T76" fmla="*/ 124 w 160"/>
              <a:gd name="T77" fmla="*/ 155 h 160"/>
              <a:gd name="T78" fmla="*/ 88 w 160"/>
              <a:gd name="T79" fmla="*/ 150 h 160"/>
              <a:gd name="T80" fmla="*/ 124 w 160"/>
              <a:gd name="T81" fmla="*/ 155 h 160"/>
              <a:gd name="T82" fmla="*/ 108 w 160"/>
              <a:gd name="T83" fmla="*/ 145 h 160"/>
              <a:gd name="T84" fmla="*/ 106 w 160"/>
              <a:gd name="T85" fmla="*/ 120 h 160"/>
              <a:gd name="T86" fmla="*/ 103 w 160"/>
              <a:gd name="T87" fmla="*/ 145 h 160"/>
              <a:gd name="T88" fmla="*/ 88 w 160"/>
              <a:gd name="T89" fmla="*/ 105 h 160"/>
              <a:gd name="T90" fmla="*/ 103 w 160"/>
              <a:gd name="T91" fmla="*/ 113 h 160"/>
              <a:gd name="T92" fmla="*/ 108 w 160"/>
              <a:gd name="T93" fmla="*/ 113 h 160"/>
              <a:gd name="T94" fmla="*/ 124 w 160"/>
              <a:gd name="T95" fmla="*/ 105 h 160"/>
              <a:gd name="T96" fmla="*/ 155 w 160"/>
              <a:gd name="T97" fmla="*/ 155 h 160"/>
              <a:gd name="T98" fmla="*/ 129 w 160"/>
              <a:gd name="T99" fmla="*/ 105 h 160"/>
              <a:gd name="T100" fmla="*/ 155 w 160"/>
              <a:gd name="T101" fmla="*/ 155 h 160"/>
              <a:gd name="T102" fmla="*/ 57 w 160"/>
              <a:gd name="T103" fmla="*/ 100 h 160"/>
              <a:gd name="T104" fmla="*/ 155 w 160"/>
              <a:gd name="T105" fmla="*/ 85 h 160"/>
              <a:gd name="T106" fmla="*/ 155 w 160"/>
              <a:gd name="T107" fmla="*/ 79 h 160"/>
              <a:gd name="T108" fmla="*/ 13 w 160"/>
              <a:gd name="T109" fmla="*/ 79 h 160"/>
              <a:gd name="T110" fmla="*/ 10 w 160"/>
              <a:gd name="T111" fmla="*/ 155 h 160"/>
              <a:gd name="T112" fmla="*/ 5 w 160"/>
              <a:gd name="T113" fmla="*/ 74 h 160"/>
              <a:gd name="T114" fmla="*/ 155 w 160"/>
              <a:gd name="T115" fmla="*/ 79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60" h="160">
                <a:moveTo>
                  <a:pt x="114" y="59"/>
                </a:moveTo>
                <a:cubicBezTo>
                  <a:pt x="114" y="59"/>
                  <a:pt x="114" y="59"/>
                  <a:pt x="114" y="59"/>
                </a:cubicBezTo>
                <a:cubicBezTo>
                  <a:pt x="114" y="34"/>
                  <a:pt x="114" y="34"/>
                  <a:pt x="114" y="34"/>
                </a:cubicBezTo>
                <a:cubicBezTo>
                  <a:pt x="114" y="32"/>
                  <a:pt x="112" y="31"/>
                  <a:pt x="111" y="31"/>
                </a:cubicBezTo>
                <a:cubicBezTo>
                  <a:pt x="97" y="31"/>
                  <a:pt x="97" y="31"/>
                  <a:pt x="97" y="31"/>
                </a:cubicBezTo>
                <a:cubicBezTo>
                  <a:pt x="96" y="31"/>
                  <a:pt x="95" y="32"/>
                  <a:pt x="95" y="34"/>
                </a:cubicBezTo>
                <a:cubicBezTo>
                  <a:pt x="95" y="35"/>
                  <a:pt x="96" y="36"/>
                  <a:pt x="97" y="36"/>
                </a:cubicBezTo>
                <a:cubicBezTo>
                  <a:pt x="98" y="36"/>
                  <a:pt x="98" y="36"/>
                  <a:pt x="98" y="36"/>
                </a:cubicBezTo>
                <a:cubicBezTo>
                  <a:pt x="98" y="59"/>
                  <a:pt x="98" y="59"/>
                  <a:pt x="98" y="59"/>
                </a:cubicBezTo>
                <a:cubicBezTo>
                  <a:pt x="97" y="59"/>
                  <a:pt x="97" y="59"/>
                  <a:pt x="97" y="59"/>
                </a:cubicBezTo>
                <a:cubicBezTo>
                  <a:pt x="96" y="59"/>
                  <a:pt x="95" y="60"/>
                  <a:pt x="95" y="61"/>
                </a:cubicBezTo>
                <a:cubicBezTo>
                  <a:pt x="95" y="63"/>
                  <a:pt x="96" y="64"/>
                  <a:pt x="97" y="64"/>
                </a:cubicBezTo>
                <a:cubicBezTo>
                  <a:pt x="114" y="64"/>
                  <a:pt x="114" y="64"/>
                  <a:pt x="114" y="64"/>
                </a:cubicBezTo>
                <a:cubicBezTo>
                  <a:pt x="116" y="64"/>
                  <a:pt x="117" y="63"/>
                  <a:pt x="117" y="61"/>
                </a:cubicBezTo>
                <a:cubicBezTo>
                  <a:pt x="117" y="60"/>
                  <a:pt x="116" y="59"/>
                  <a:pt x="114" y="59"/>
                </a:cubicBezTo>
                <a:close/>
                <a:moveTo>
                  <a:pt x="108" y="59"/>
                </a:moveTo>
                <a:cubicBezTo>
                  <a:pt x="103" y="59"/>
                  <a:pt x="103" y="59"/>
                  <a:pt x="103" y="59"/>
                </a:cubicBezTo>
                <a:cubicBezTo>
                  <a:pt x="103" y="36"/>
                  <a:pt x="103" y="36"/>
                  <a:pt x="103" y="36"/>
                </a:cubicBezTo>
                <a:cubicBezTo>
                  <a:pt x="108" y="36"/>
                  <a:pt x="108" y="36"/>
                  <a:pt x="108" y="36"/>
                </a:cubicBezTo>
                <a:lnTo>
                  <a:pt x="108" y="59"/>
                </a:lnTo>
                <a:close/>
                <a:moveTo>
                  <a:pt x="106" y="10"/>
                </a:moveTo>
                <a:cubicBezTo>
                  <a:pt x="102" y="10"/>
                  <a:pt x="98" y="14"/>
                  <a:pt x="98" y="18"/>
                </a:cubicBezTo>
                <a:cubicBezTo>
                  <a:pt x="98" y="22"/>
                  <a:pt x="102" y="26"/>
                  <a:pt x="106" y="26"/>
                </a:cubicBezTo>
                <a:cubicBezTo>
                  <a:pt x="110" y="26"/>
                  <a:pt x="114" y="22"/>
                  <a:pt x="114" y="18"/>
                </a:cubicBezTo>
                <a:cubicBezTo>
                  <a:pt x="114" y="14"/>
                  <a:pt x="110" y="10"/>
                  <a:pt x="106" y="10"/>
                </a:cubicBezTo>
                <a:close/>
                <a:moveTo>
                  <a:pt x="106" y="21"/>
                </a:moveTo>
                <a:cubicBezTo>
                  <a:pt x="104" y="21"/>
                  <a:pt x="103" y="19"/>
                  <a:pt x="103" y="18"/>
                </a:cubicBezTo>
                <a:cubicBezTo>
                  <a:pt x="103" y="17"/>
                  <a:pt x="104" y="15"/>
                  <a:pt x="106" y="15"/>
                </a:cubicBezTo>
                <a:cubicBezTo>
                  <a:pt x="107" y="15"/>
                  <a:pt x="108" y="17"/>
                  <a:pt x="108" y="18"/>
                </a:cubicBezTo>
                <a:cubicBezTo>
                  <a:pt x="108" y="19"/>
                  <a:pt x="107" y="21"/>
                  <a:pt x="106" y="21"/>
                </a:cubicBezTo>
                <a:close/>
                <a:moveTo>
                  <a:pt x="44" y="100"/>
                </a:moveTo>
                <a:cubicBezTo>
                  <a:pt x="23" y="100"/>
                  <a:pt x="23" y="100"/>
                  <a:pt x="23" y="100"/>
                </a:cubicBezTo>
                <a:cubicBezTo>
                  <a:pt x="22" y="100"/>
                  <a:pt x="21" y="101"/>
                  <a:pt x="21" y="102"/>
                </a:cubicBezTo>
                <a:cubicBezTo>
                  <a:pt x="21" y="157"/>
                  <a:pt x="21" y="157"/>
                  <a:pt x="21" y="157"/>
                </a:cubicBezTo>
                <a:cubicBezTo>
                  <a:pt x="21" y="159"/>
                  <a:pt x="22" y="160"/>
                  <a:pt x="23" y="160"/>
                </a:cubicBezTo>
                <a:cubicBezTo>
                  <a:pt x="25" y="160"/>
                  <a:pt x="26" y="159"/>
                  <a:pt x="26" y="157"/>
                </a:cubicBezTo>
                <a:cubicBezTo>
                  <a:pt x="26" y="150"/>
                  <a:pt x="26" y="150"/>
                  <a:pt x="26" y="150"/>
                </a:cubicBezTo>
                <a:cubicBezTo>
                  <a:pt x="41" y="150"/>
                  <a:pt x="41" y="150"/>
                  <a:pt x="41" y="150"/>
                </a:cubicBezTo>
                <a:cubicBezTo>
                  <a:pt x="41" y="157"/>
                  <a:pt x="41" y="157"/>
                  <a:pt x="41" y="157"/>
                </a:cubicBezTo>
                <a:cubicBezTo>
                  <a:pt x="41" y="159"/>
                  <a:pt x="42" y="160"/>
                  <a:pt x="44" y="160"/>
                </a:cubicBezTo>
                <a:cubicBezTo>
                  <a:pt x="45" y="160"/>
                  <a:pt x="46" y="159"/>
                  <a:pt x="46" y="157"/>
                </a:cubicBezTo>
                <a:cubicBezTo>
                  <a:pt x="46" y="102"/>
                  <a:pt x="46" y="102"/>
                  <a:pt x="46" y="102"/>
                </a:cubicBezTo>
                <a:cubicBezTo>
                  <a:pt x="46" y="101"/>
                  <a:pt x="45" y="100"/>
                  <a:pt x="44" y="100"/>
                </a:cubicBezTo>
                <a:close/>
                <a:moveTo>
                  <a:pt x="41" y="145"/>
                </a:moveTo>
                <a:cubicBezTo>
                  <a:pt x="26" y="145"/>
                  <a:pt x="26" y="145"/>
                  <a:pt x="26" y="145"/>
                </a:cubicBezTo>
                <a:cubicBezTo>
                  <a:pt x="26" y="105"/>
                  <a:pt x="26" y="105"/>
                  <a:pt x="26" y="105"/>
                </a:cubicBezTo>
                <a:cubicBezTo>
                  <a:pt x="41" y="105"/>
                  <a:pt x="41" y="105"/>
                  <a:pt x="41" y="105"/>
                </a:cubicBezTo>
                <a:lnTo>
                  <a:pt x="41" y="145"/>
                </a:lnTo>
                <a:close/>
                <a:moveTo>
                  <a:pt x="157" y="0"/>
                </a:moveTo>
                <a:cubicBezTo>
                  <a:pt x="54" y="0"/>
                  <a:pt x="54" y="0"/>
                  <a:pt x="54" y="0"/>
                </a:cubicBezTo>
                <a:cubicBezTo>
                  <a:pt x="54" y="0"/>
                  <a:pt x="53" y="0"/>
                  <a:pt x="52" y="1"/>
                </a:cubicBezTo>
                <a:cubicBezTo>
                  <a:pt x="52" y="1"/>
                  <a:pt x="52" y="2"/>
                  <a:pt x="52" y="3"/>
                </a:cubicBezTo>
                <a:cubicBezTo>
                  <a:pt x="52" y="61"/>
                  <a:pt x="52" y="61"/>
                  <a:pt x="52" y="61"/>
                </a:cubicBezTo>
                <a:cubicBezTo>
                  <a:pt x="52" y="63"/>
                  <a:pt x="53" y="64"/>
                  <a:pt x="54" y="64"/>
                </a:cubicBezTo>
                <a:cubicBezTo>
                  <a:pt x="56" y="64"/>
                  <a:pt x="57" y="63"/>
                  <a:pt x="57" y="61"/>
                </a:cubicBezTo>
                <a:cubicBezTo>
                  <a:pt x="57" y="5"/>
                  <a:pt x="57" y="5"/>
                  <a:pt x="57" y="5"/>
                </a:cubicBezTo>
                <a:cubicBezTo>
                  <a:pt x="155" y="5"/>
                  <a:pt x="155" y="5"/>
                  <a:pt x="155" y="5"/>
                </a:cubicBezTo>
                <a:cubicBezTo>
                  <a:pt x="155" y="69"/>
                  <a:pt x="155" y="69"/>
                  <a:pt x="155" y="69"/>
                </a:cubicBezTo>
                <a:cubicBezTo>
                  <a:pt x="3" y="69"/>
                  <a:pt x="3" y="69"/>
                  <a:pt x="3" y="69"/>
                </a:cubicBezTo>
                <a:cubicBezTo>
                  <a:pt x="1" y="69"/>
                  <a:pt x="0" y="70"/>
                  <a:pt x="0" y="72"/>
                </a:cubicBezTo>
                <a:cubicBezTo>
                  <a:pt x="0" y="157"/>
                  <a:pt x="0" y="157"/>
                  <a:pt x="0" y="157"/>
                </a:cubicBezTo>
                <a:cubicBezTo>
                  <a:pt x="0" y="159"/>
                  <a:pt x="1" y="160"/>
                  <a:pt x="3" y="160"/>
                </a:cubicBezTo>
                <a:cubicBezTo>
                  <a:pt x="13" y="160"/>
                  <a:pt x="13" y="160"/>
                  <a:pt x="13" y="160"/>
                </a:cubicBezTo>
                <a:cubicBezTo>
                  <a:pt x="14" y="160"/>
                  <a:pt x="15" y="159"/>
                  <a:pt x="15" y="157"/>
                </a:cubicBezTo>
                <a:cubicBezTo>
                  <a:pt x="15" y="85"/>
                  <a:pt x="15" y="85"/>
                  <a:pt x="15" y="85"/>
                </a:cubicBezTo>
                <a:cubicBezTo>
                  <a:pt x="52" y="85"/>
                  <a:pt x="52" y="85"/>
                  <a:pt x="52" y="85"/>
                </a:cubicBezTo>
                <a:cubicBezTo>
                  <a:pt x="52" y="157"/>
                  <a:pt x="52" y="157"/>
                  <a:pt x="52" y="157"/>
                </a:cubicBezTo>
                <a:cubicBezTo>
                  <a:pt x="52" y="159"/>
                  <a:pt x="53" y="160"/>
                  <a:pt x="54" y="160"/>
                </a:cubicBezTo>
                <a:cubicBezTo>
                  <a:pt x="157" y="160"/>
                  <a:pt x="157" y="160"/>
                  <a:pt x="157" y="160"/>
                </a:cubicBezTo>
                <a:cubicBezTo>
                  <a:pt x="159" y="160"/>
                  <a:pt x="160" y="159"/>
                  <a:pt x="160" y="157"/>
                </a:cubicBezTo>
                <a:cubicBezTo>
                  <a:pt x="160" y="3"/>
                  <a:pt x="160" y="3"/>
                  <a:pt x="160" y="3"/>
                </a:cubicBezTo>
                <a:cubicBezTo>
                  <a:pt x="160" y="2"/>
                  <a:pt x="159" y="0"/>
                  <a:pt x="157" y="0"/>
                </a:cubicBezTo>
                <a:close/>
                <a:moveTo>
                  <a:pt x="83" y="155"/>
                </a:moveTo>
                <a:cubicBezTo>
                  <a:pt x="57" y="155"/>
                  <a:pt x="57" y="155"/>
                  <a:pt x="57" y="155"/>
                </a:cubicBezTo>
                <a:cubicBezTo>
                  <a:pt x="57" y="105"/>
                  <a:pt x="57" y="105"/>
                  <a:pt x="57" y="105"/>
                </a:cubicBezTo>
                <a:cubicBezTo>
                  <a:pt x="83" y="105"/>
                  <a:pt x="83" y="105"/>
                  <a:pt x="83" y="105"/>
                </a:cubicBezTo>
                <a:lnTo>
                  <a:pt x="83" y="155"/>
                </a:lnTo>
                <a:close/>
                <a:moveTo>
                  <a:pt x="124" y="155"/>
                </a:moveTo>
                <a:cubicBezTo>
                  <a:pt x="88" y="155"/>
                  <a:pt x="88" y="155"/>
                  <a:pt x="88" y="155"/>
                </a:cubicBezTo>
                <a:cubicBezTo>
                  <a:pt x="88" y="150"/>
                  <a:pt x="88" y="150"/>
                  <a:pt x="88" y="150"/>
                </a:cubicBezTo>
                <a:cubicBezTo>
                  <a:pt x="124" y="150"/>
                  <a:pt x="124" y="150"/>
                  <a:pt x="124" y="150"/>
                </a:cubicBezTo>
                <a:lnTo>
                  <a:pt x="124" y="155"/>
                </a:lnTo>
                <a:close/>
                <a:moveTo>
                  <a:pt x="124" y="145"/>
                </a:moveTo>
                <a:cubicBezTo>
                  <a:pt x="108" y="145"/>
                  <a:pt x="108" y="145"/>
                  <a:pt x="108" y="145"/>
                </a:cubicBezTo>
                <a:cubicBezTo>
                  <a:pt x="108" y="123"/>
                  <a:pt x="108" y="123"/>
                  <a:pt x="108" y="123"/>
                </a:cubicBezTo>
                <a:cubicBezTo>
                  <a:pt x="108" y="122"/>
                  <a:pt x="107" y="120"/>
                  <a:pt x="106" y="120"/>
                </a:cubicBezTo>
                <a:cubicBezTo>
                  <a:pt x="104" y="120"/>
                  <a:pt x="103" y="122"/>
                  <a:pt x="103" y="123"/>
                </a:cubicBezTo>
                <a:cubicBezTo>
                  <a:pt x="103" y="145"/>
                  <a:pt x="103" y="145"/>
                  <a:pt x="103" y="145"/>
                </a:cubicBezTo>
                <a:cubicBezTo>
                  <a:pt x="88" y="145"/>
                  <a:pt x="88" y="145"/>
                  <a:pt x="88" y="145"/>
                </a:cubicBezTo>
                <a:cubicBezTo>
                  <a:pt x="88" y="105"/>
                  <a:pt x="88" y="105"/>
                  <a:pt x="88" y="105"/>
                </a:cubicBezTo>
                <a:cubicBezTo>
                  <a:pt x="103" y="105"/>
                  <a:pt x="103" y="105"/>
                  <a:pt x="103" y="105"/>
                </a:cubicBezTo>
                <a:cubicBezTo>
                  <a:pt x="103" y="113"/>
                  <a:pt x="103" y="113"/>
                  <a:pt x="103" y="113"/>
                </a:cubicBezTo>
                <a:cubicBezTo>
                  <a:pt x="103" y="114"/>
                  <a:pt x="104" y="115"/>
                  <a:pt x="106" y="115"/>
                </a:cubicBezTo>
                <a:cubicBezTo>
                  <a:pt x="107" y="115"/>
                  <a:pt x="108" y="114"/>
                  <a:pt x="108" y="113"/>
                </a:cubicBezTo>
                <a:cubicBezTo>
                  <a:pt x="108" y="105"/>
                  <a:pt x="108" y="105"/>
                  <a:pt x="108" y="105"/>
                </a:cubicBezTo>
                <a:cubicBezTo>
                  <a:pt x="124" y="105"/>
                  <a:pt x="124" y="105"/>
                  <a:pt x="124" y="105"/>
                </a:cubicBezTo>
                <a:lnTo>
                  <a:pt x="124" y="145"/>
                </a:lnTo>
                <a:close/>
                <a:moveTo>
                  <a:pt x="155" y="155"/>
                </a:moveTo>
                <a:cubicBezTo>
                  <a:pt x="129" y="155"/>
                  <a:pt x="129" y="155"/>
                  <a:pt x="129" y="155"/>
                </a:cubicBezTo>
                <a:cubicBezTo>
                  <a:pt x="129" y="105"/>
                  <a:pt x="129" y="105"/>
                  <a:pt x="129" y="105"/>
                </a:cubicBezTo>
                <a:cubicBezTo>
                  <a:pt x="155" y="105"/>
                  <a:pt x="155" y="105"/>
                  <a:pt x="155" y="105"/>
                </a:cubicBezTo>
                <a:lnTo>
                  <a:pt x="155" y="155"/>
                </a:lnTo>
                <a:close/>
                <a:moveTo>
                  <a:pt x="155" y="100"/>
                </a:moveTo>
                <a:cubicBezTo>
                  <a:pt x="57" y="100"/>
                  <a:pt x="57" y="100"/>
                  <a:pt x="57" y="100"/>
                </a:cubicBezTo>
                <a:cubicBezTo>
                  <a:pt x="57" y="85"/>
                  <a:pt x="57" y="85"/>
                  <a:pt x="57" y="85"/>
                </a:cubicBezTo>
                <a:cubicBezTo>
                  <a:pt x="155" y="85"/>
                  <a:pt x="155" y="85"/>
                  <a:pt x="155" y="85"/>
                </a:cubicBezTo>
                <a:cubicBezTo>
                  <a:pt x="155" y="100"/>
                  <a:pt x="155" y="100"/>
                  <a:pt x="155" y="100"/>
                </a:cubicBezTo>
                <a:close/>
                <a:moveTo>
                  <a:pt x="155" y="79"/>
                </a:moveTo>
                <a:cubicBezTo>
                  <a:pt x="54" y="79"/>
                  <a:pt x="54" y="79"/>
                  <a:pt x="54" y="79"/>
                </a:cubicBezTo>
                <a:cubicBezTo>
                  <a:pt x="54" y="79"/>
                  <a:pt x="13" y="79"/>
                  <a:pt x="13" y="79"/>
                </a:cubicBezTo>
                <a:cubicBezTo>
                  <a:pt x="11" y="79"/>
                  <a:pt x="10" y="81"/>
                  <a:pt x="10" y="82"/>
                </a:cubicBezTo>
                <a:cubicBezTo>
                  <a:pt x="10" y="155"/>
                  <a:pt x="10" y="155"/>
                  <a:pt x="10" y="155"/>
                </a:cubicBezTo>
                <a:cubicBezTo>
                  <a:pt x="5" y="155"/>
                  <a:pt x="5" y="155"/>
                  <a:pt x="5" y="155"/>
                </a:cubicBezTo>
                <a:cubicBezTo>
                  <a:pt x="5" y="74"/>
                  <a:pt x="5" y="74"/>
                  <a:pt x="5" y="74"/>
                </a:cubicBezTo>
                <a:cubicBezTo>
                  <a:pt x="155" y="74"/>
                  <a:pt x="155" y="74"/>
                  <a:pt x="155" y="74"/>
                </a:cubicBezTo>
                <a:lnTo>
                  <a:pt x="155" y="7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15" name="Freeform 514">
            <a:extLst>
              <a:ext uri="{FF2B5EF4-FFF2-40B4-BE49-F238E27FC236}">
                <a16:creationId xmlns:a16="http://schemas.microsoft.com/office/drawing/2014/main" xmlns="" id="{F197FE8F-CBF4-49E9-83DE-56CC5A990C92}"/>
              </a:ext>
            </a:extLst>
          </p:cNvPr>
          <p:cNvSpPr>
            <a:spLocks noEditPoints="1"/>
          </p:cNvSpPr>
          <p:nvPr/>
        </p:nvSpPr>
        <p:spPr bwMode="auto">
          <a:xfrm>
            <a:off x="6397625" y="5305425"/>
            <a:ext cx="358775" cy="550863"/>
          </a:xfrm>
          <a:custGeom>
            <a:avLst/>
            <a:gdLst>
              <a:gd name="T0" fmla="*/ 91 w 105"/>
              <a:gd name="T1" fmla="*/ 21 h 160"/>
              <a:gd name="T2" fmla="*/ 89 w 105"/>
              <a:gd name="T3" fmla="*/ 18 h 160"/>
              <a:gd name="T4" fmla="*/ 15 w 105"/>
              <a:gd name="T5" fmla="*/ 18 h 160"/>
              <a:gd name="T6" fmla="*/ 15 w 105"/>
              <a:gd name="T7" fmla="*/ 19 h 160"/>
              <a:gd name="T8" fmla="*/ 14 w 105"/>
              <a:gd name="T9" fmla="*/ 19 h 160"/>
              <a:gd name="T10" fmla="*/ 14 w 105"/>
              <a:gd name="T11" fmla="*/ 20 h 160"/>
              <a:gd name="T12" fmla="*/ 14 w 105"/>
              <a:gd name="T13" fmla="*/ 20 h 160"/>
              <a:gd name="T14" fmla="*/ 14 w 105"/>
              <a:gd name="T15" fmla="*/ 46 h 160"/>
              <a:gd name="T16" fmla="*/ 19 w 105"/>
              <a:gd name="T17" fmla="*/ 23 h 160"/>
              <a:gd name="T18" fmla="*/ 16 w 105"/>
              <a:gd name="T19" fmla="*/ 53 h 160"/>
              <a:gd name="T20" fmla="*/ 3 w 105"/>
              <a:gd name="T21" fmla="*/ 58 h 160"/>
              <a:gd name="T22" fmla="*/ 6 w 105"/>
              <a:gd name="T23" fmla="*/ 72 h 160"/>
              <a:gd name="T24" fmla="*/ 16 w 105"/>
              <a:gd name="T25" fmla="*/ 160 h 160"/>
              <a:gd name="T26" fmla="*/ 45 w 105"/>
              <a:gd name="T27" fmla="*/ 129 h 160"/>
              <a:gd name="T28" fmla="*/ 50 w 105"/>
              <a:gd name="T29" fmla="*/ 157 h 160"/>
              <a:gd name="T30" fmla="*/ 55 w 105"/>
              <a:gd name="T31" fmla="*/ 157 h 160"/>
              <a:gd name="T32" fmla="*/ 60 w 105"/>
              <a:gd name="T33" fmla="*/ 129 h 160"/>
              <a:gd name="T34" fmla="*/ 89 w 105"/>
              <a:gd name="T35" fmla="*/ 159 h 160"/>
              <a:gd name="T36" fmla="*/ 99 w 105"/>
              <a:gd name="T37" fmla="*/ 72 h 160"/>
              <a:gd name="T38" fmla="*/ 102 w 105"/>
              <a:gd name="T39" fmla="*/ 58 h 160"/>
              <a:gd name="T40" fmla="*/ 27 w 105"/>
              <a:gd name="T41" fmla="*/ 18 h 160"/>
              <a:gd name="T42" fmla="*/ 27 w 105"/>
              <a:gd name="T43" fmla="*/ 18 h 160"/>
              <a:gd name="T44" fmla="*/ 9 w 105"/>
              <a:gd name="T45" fmla="*/ 58 h 160"/>
              <a:gd name="T46" fmla="*/ 71 w 105"/>
              <a:gd name="T47" fmla="*/ 58 h 160"/>
              <a:gd name="T48" fmla="*/ 71 w 105"/>
              <a:gd name="T49" fmla="*/ 67 h 160"/>
              <a:gd name="T50" fmla="*/ 65 w 105"/>
              <a:gd name="T51" fmla="*/ 58 h 160"/>
              <a:gd name="T52" fmla="*/ 60 w 105"/>
              <a:gd name="T53" fmla="*/ 58 h 160"/>
              <a:gd name="T54" fmla="*/ 55 w 105"/>
              <a:gd name="T55" fmla="*/ 67 h 160"/>
              <a:gd name="T56" fmla="*/ 40 w 105"/>
              <a:gd name="T57" fmla="*/ 58 h 160"/>
              <a:gd name="T58" fmla="*/ 40 w 105"/>
              <a:gd name="T59" fmla="*/ 67 h 160"/>
              <a:gd name="T60" fmla="*/ 34 w 105"/>
              <a:gd name="T61" fmla="*/ 58 h 160"/>
              <a:gd name="T62" fmla="*/ 29 w 105"/>
              <a:gd name="T63" fmla="*/ 58 h 160"/>
              <a:gd name="T64" fmla="*/ 24 w 105"/>
              <a:gd name="T65" fmla="*/ 67 h 160"/>
              <a:gd name="T66" fmla="*/ 45 w 105"/>
              <a:gd name="T67" fmla="*/ 124 h 160"/>
              <a:gd name="T68" fmla="*/ 45 w 105"/>
              <a:gd name="T69" fmla="*/ 108 h 160"/>
              <a:gd name="T70" fmla="*/ 50 w 105"/>
              <a:gd name="T71" fmla="*/ 124 h 160"/>
              <a:gd name="T72" fmla="*/ 55 w 105"/>
              <a:gd name="T73" fmla="*/ 108 h 160"/>
              <a:gd name="T74" fmla="*/ 19 w 105"/>
              <a:gd name="T75" fmla="*/ 72 h 160"/>
              <a:gd name="T76" fmla="*/ 86 w 105"/>
              <a:gd name="T77" fmla="*/ 124 h 160"/>
              <a:gd name="T78" fmla="*/ 86 w 105"/>
              <a:gd name="T79" fmla="*/ 89 h 160"/>
              <a:gd name="T80" fmla="*/ 81 w 105"/>
              <a:gd name="T81" fmla="*/ 67 h 160"/>
              <a:gd name="T82" fmla="*/ 86 w 105"/>
              <a:gd name="T83" fmla="*/ 67 h 160"/>
              <a:gd name="T84" fmla="*/ 91 w 105"/>
              <a:gd name="T85" fmla="*/ 58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105" h="160">
                <a:moveTo>
                  <a:pt x="102" y="53"/>
                </a:moveTo>
                <a:cubicBezTo>
                  <a:pt x="91" y="53"/>
                  <a:pt x="91" y="53"/>
                  <a:pt x="91" y="53"/>
                </a:cubicBezTo>
                <a:cubicBezTo>
                  <a:pt x="91" y="21"/>
                  <a:pt x="91" y="21"/>
                  <a:pt x="91" y="21"/>
                </a:cubicBezTo>
                <a:cubicBezTo>
                  <a:pt x="91" y="20"/>
                  <a:pt x="91" y="20"/>
                  <a:pt x="91" y="20"/>
                </a:cubicBezTo>
                <a:cubicBezTo>
                  <a:pt x="91" y="19"/>
                  <a:pt x="90" y="18"/>
                  <a:pt x="90" y="18"/>
                </a:cubicBezTo>
                <a:cubicBezTo>
                  <a:pt x="89" y="18"/>
                  <a:pt x="89" y="18"/>
                  <a:pt x="89" y="18"/>
                </a:cubicBezTo>
                <a:cubicBezTo>
                  <a:pt x="54" y="0"/>
                  <a:pt x="54" y="0"/>
                  <a:pt x="54" y="0"/>
                </a:cubicBezTo>
                <a:cubicBezTo>
                  <a:pt x="53" y="0"/>
                  <a:pt x="52" y="0"/>
                  <a:pt x="51" y="0"/>
                </a:cubicBezTo>
                <a:cubicBezTo>
                  <a:pt x="15" y="18"/>
                  <a:pt x="15" y="18"/>
                  <a:pt x="15" y="18"/>
                </a:cubicBezTo>
                <a:cubicBezTo>
                  <a:pt x="15" y="18"/>
                  <a:pt x="15" y="18"/>
                  <a:pt x="15" y="18"/>
                </a:cubicBezTo>
                <a:cubicBezTo>
                  <a:pt x="15" y="18"/>
                  <a:pt x="15" y="18"/>
                  <a:pt x="15" y="19"/>
                </a:cubicBezTo>
                <a:cubicBezTo>
                  <a:pt x="15" y="19"/>
                  <a:pt x="15" y="19"/>
                  <a:pt x="15" y="19"/>
                </a:cubicBezTo>
                <a:cubicBezTo>
                  <a:pt x="15" y="19"/>
                  <a:pt x="15" y="19"/>
                  <a:pt x="15" y="19"/>
                </a:cubicBezTo>
                <a:cubicBezTo>
                  <a:pt x="15" y="19"/>
                  <a:pt x="15" y="19"/>
                  <a:pt x="15" y="19"/>
                </a:cubicBezTo>
                <a:cubicBezTo>
                  <a:pt x="14" y="19"/>
                  <a:pt x="14" y="19"/>
                  <a:pt x="14" y="19"/>
                </a:cubicBezTo>
                <a:cubicBezTo>
                  <a:pt x="14" y="19"/>
                  <a:pt x="14" y="19"/>
                  <a:pt x="14" y="19"/>
                </a:cubicBezTo>
                <a:cubicBezTo>
                  <a:pt x="14" y="19"/>
                  <a:pt x="14" y="19"/>
                  <a:pt x="14" y="20"/>
                </a:cubicBezTo>
                <a:cubicBezTo>
                  <a:pt x="14" y="20"/>
                  <a:pt x="14" y="20"/>
                  <a:pt x="14" y="20"/>
                </a:cubicBezTo>
                <a:cubicBezTo>
                  <a:pt x="14" y="20"/>
                  <a:pt x="14" y="20"/>
                  <a:pt x="14" y="20"/>
                </a:cubicBezTo>
                <a:cubicBezTo>
                  <a:pt x="14" y="20"/>
                  <a:pt x="14" y="20"/>
                  <a:pt x="14" y="20"/>
                </a:cubicBezTo>
                <a:cubicBezTo>
                  <a:pt x="14" y="20"/>
                  <a:pt x="14" y="20"/>
                  <a:pt x="14" y="20"/>
                </a:cubicBezTo>
                <a:cubicBezTo>
                  <a:pt x="14" y="20"/>
                  <a:pt x="14" y="20"/>
                  <a:pt x="14" y="20"/>
                </a:cubicBezTo>
                <a:cubicBezTo>
                  <a:pt x="14" y="20"/>
                  <a:pt x="14" y="21"/>
                  <a:pt x="14" y="21"/>
                </a:cubicBezTo>
                <a:cubicBezTo>
                  <a:pt x="14" y="21"/>
                  <a:pt x="14" y="46"/>
                  <a:pt x="14" y="46"/>
                </a:cubicBezTo>
                <a:cubicBezTo>
                  <a:pt x="14" y="47"/>
                  <a:pt x="15" y="48"/>
                  <a:pt x="16" y="48"/>
                </a:cubicBezTo>
                <a:cubicBezTo>
                  <a:pt x="18" y="48"/>
                  <a:pt x="19" y="47"/>
                  <a:pt x="19" y="46"/>
                </a:cubicBezTo>
                <a:cubicBezTo>
                  <a:pt x="19" y="23"/>
                  <a:pt x="19" y="23"/>
                  <a:pt x="19" y="23"/>
                </a:cubicBezTo>
                <a:cubicBezTo>
                  <a:pt x="86" y="23"/>
                  <a:pt x="86" y="23"/>
                  <a:pt x="86" y="23"/>
                </a:cubicBezTo>
                <a:cubicBezTo>
                  <a:pt x="86" y="53"/>
                  <a:pt x="86" y="53"/>
                  <a:pt x="86" y="53"/>
                </a:cubicBezTo>
                <a:cubicBezTo>
                  <a:pt x="16" y="53"/>
                  <a:pt x="16" y="53"/>
                  <a:pt x="16" y="53"/>
                </a:cubicBezTo>
                <a:cubicBezTo>
                  <a:pt x="16" y="53"/>
                  <a:pt x="3" y="53"/>
                  <a:pt x="3" y="53"/>
                </a:cubicBezTo>
                <a:cubicBezTo>
                  <a:pt x="1" y="53"/>
                  <a:pt x="0" y="54"/>
                  <a:pt x="0" y="56"/>
                </a:cubicBezTo>
                <a:cubicBezTo>
                  <a:pt x="0" y="57"/>
                  <a:pt x="1" y="58"/>
                  <a:pt x="3" y="58"/>
                </a:cubicBezTo>
                <a:cubicBezTo>
                  <a:pt x="3" y="58"/>
                  <a:pt x="3" y="58"/>
                  <a:pt x="3" y="58"/>
                </a:cubicBezTo>
                <a:cubicBezTo>
                  <a:pt x="3" y="70"/>
                  <a:pt x="3" y="70"/>
                  <a:pt x="3" y="70"/>
                </a:cubicBezTo>
                <a:cubicBezTo>
                  <a:pt x="3" y="71"/>
                  <a:pt x="5" y="72"/>
                  <a:pt x="6" y="72"/>
                </a:cubicBezTo>
                <a:cubicBezTo>
                  <a:pt x="14" y="72"/>
                  <a:pt x="14" y="72"/>
                  <a:pt x="14" y="72"/>
                </a:cubicBezTo>
                <a:cubicBezTo>
                  <a:pt x="14" y="157"/>
                  <a:pt x="14" y="157"/>
                  <a:pt x="14" y="157"/>
                </a:cubicBezTo>
                <a:cubicBezTo>
                  <a:pt x="14" y="159"/>
                  <a:pt x="15" y="160"/>
                  <a:pt x="16" y="160"/>
                </a:cubicBezTo>
                <a:cubicBezTo>
                  <a:pt x="18" y="160"/>
                  <a:pt x="19" y="159"/>
                  <a:pt x="19" y="157"/>
                </a:cubicBezTo>
                <a:cubicBezTo>
                  <a:pt x="19" y="129"/>
                  <a:pt x="19" y="129"/>
                  <a:pt x="19" y="129"/>
                </a:cubicBezTo>
                <a:cubicBezTo>
                  <a:pt x="45" y="129"/>
                  <a:pt x="45" y="129"/>
                  <a:pt x="45" y="129"/>
                </a:cubicBezTo>
                <a:cubicBezTo>
                  <a:pt x="45" y="157"/>
                  <a:pt x="45" y="157"/>
                  <a:pt x="45" y="157"/>
                </a:cubicBezTo>
                <a:cubicBezTo>
                  <a:pt x="45" y="159"/>
                  <a:pt x="46" y="160"/>
                  <a:pt x="47" y="160"/>
                </a:cubicBezTo>
                <a:cubicBezTo>
                  <a:pt x="49" y="160"/>
                  <a:pt x="50" y="159"/>
                  <a:pt x="50" y="157"/>
                </a:cubicBezTo>
                <a:cubicBezTo>
                  <a:pt x="50" y="129"/>
                  <a:pt x="50" y="129"/>
                  <a:pt x="50" y="129"/>
                </a:cubicBezTo>
                <a:cubicBezTo>
                  <a:pt x="55" y="129"/>
                  <a:pt x="55" y="129"/>
                  <a:pt x="55" y="129"/>
                </a:cubicBezTo>
                <a:cubicBezTo>
                  <a:pt x="55" y="157"/>
                  <a:pt x="55" y="157"/>
                  <a:pt x="55" y="157"/>
                </a:cubicBezTo>
                <a:cubicBezTo>
                  <a:pt x="55" y="159"/>
                  <a:pt x="56" y="160"/>
                  <a:pt x="58" y="160"/>
                </a:cubicBezTo>
                <a:cubicBezTo>
                  <a:pt x="59" y="160"/>
                  <a:pt x="60" y="159"/>
                  <a:pt x="60" y="157"/>
                </a:cubicBezTo>
                <a:cubicBezTo>
                  <a:pt x="60" y="129"/>
                  <a:pt x="60" y="129"/>
                  <a:pt x="60" y="129"/>
                </a:cubicBezTo>
                <a:cubicBezTo>
                  <a:pt x="86" y="129"/>
                  <a:pt x="86" y="129"/>
                  <a:pt x="86" y="129"/>
                </a:cubicBezTo>
                <a:cubicBezTo>
                  <a:pt x="86" y="156"/>
                  <a:pt x="86" y="156"/>
                  <a:pt x="86" y="156"/>
                </a:cubicBezTo>
                <a:cubicBezTo>
                  <a:pt x="86" y="158"/>
                  <a:pt x="87" y="159"/>
                  <a:pt x="89" y="159"/>
                </a:cubicBezTo>
                <a:cubicBezTo>
                  <a:pt x="90" y="159"/>
                  <a:pt x="91" y="158"/>
                  <a:pt x="91" y="156"/>
                </a:cubicBezTo>
                <a:cubicBezTo>
                  <a:pt x="91" y="72"/>
                  <a:pt x="91" y="72"/>
                  <a:pt x="91" y="72"/>
                </a:cubicBezTo>
                <a:cubicBezTo>
                  <a:pt x="99" y="72"/>
                  <a:pt x="99" y="72"/>
                  <a:pt x="99" y="72"/>
                </a:cubicBezTo>
                <a:cubicBezTo>
                  <a:pt x="100" y="72"/>
                  <a:pt x="102" y="71"/>
                  <a:pt x="102" y="70"/>
                </a:cubicBezTo>
                <a:cubicBezTo>
                  <a:pt x="102" y="58"/>
                  <a:pt x="102" y="58"/>
                  <a:pt x="102" y="58"/>
                </a:cubicBezTo>
                <a:cubicBezTo>
                  <a:pt x="102" y="58"/>
                  <a:pt x="102" y="58"/>
                  <a:pt x="102" y="58"/>
                </a:cubicBezTo>
                <a:cubicBezTo>
                  <a:pt x="104" y="58"/>
                  <a:pt x="105" y="57"/>
                  <a:pt x="105" y="56"/>
                </a:cubicBezTo>
                <a:cubicBezTo>
                  <a:pt x="105" y="54"/>
                  <a:pt x="104" y="53"/>
                  <a:pt x="102" y="53"/>
                </a:cubicBezTo>
                <a:close/>
                <a:moveTo>
                  <a:pt x="27" y="18"/>
                </a:moveTo>
                <a:cubicBezTo>
                  <a:pt x="52" y="5"/>
                  <a:pt x="52" y="5"/>
                  <a:pt x="52" y="5"/>
                </a:cubicBezTo>
                <a:cubicBezTo>
                  <a:pt x="56" y="7"/>
                  <a:pt x="69" y="14"/>
                  <a:pt x="78" y="18"/>
                </a:cubicBezTo>
                <a:lnTo>
                  <a:pt x="27" y="18"/>
                </a:lnTo>
                <a:close/>
                <a:moveTo>
                  <a:pt x="14" y="67"/>
                </a:moveTo>
                <a:cubicBezTo>
                  <a:pt x="9" y="67"/>
                  <a:pt x="9" y="67"/>
                  <a:pt x="9" y="67"/>
                </a:cubicBezTo>
                <a:cubicBezTo>
                  <a:pt x="9" y="58"/>
                  <a:pt x="9" y="58"/>
                  <a:pt x="9" y="58"/>
                </a:cubicBezTo>
                <a:cubicBezTo>
                  <a:pt x="14" y="58"/>
                  <a:pt x="14" y="58"/>
                  <a:pt x="14" y="58"/>
                </a:cubicBezTo>
                <a:lnTo>
                  <a:pt x="14" y="67"/>
                </a:lnTo>
                <a:close/>
                <a:moveTo>
                  <a:pt x="71" y="58"/>
                </a:moveTo>
                <a:cubicBezTo>
                  <a:pt x="76" y="58"/>
                  <a:pt x="76" y="58"/>
                  <a:pt x="76" y="58"/>
                </a:cubicBezTo>
                <a:cubicBezTo>
                  <a:pt x="76" y="67"/>
                  <a:pt x="76" y="67"/>
                  <a:pt x="76" y="67"/>
                </a:cubicBezTo>
                <a:cubicBezTo>
                  <a:pt x="71" y="67"/>
                  <a:pt x="71" y="67"/>
                  <a:pt x="71" y="67"/>
                </a:cubicBezTo>
                <a:lnTo>
                  <a:pt x="71" y="58"/>
                </a:lnTo>
                <a:close/>
                <a:moveTo>
                  <a:pt x="60" y="58"/>
                </a:moveTo>
                <a:cubicBezTo>
                  <a:pt x="65" y="58"/>
                  <a:pt x="65" y="58"/>
                  <a:pt x="65" y="58"/>
                </a:cubicBezTo>
                <a:cubicBezTo>
                  <a:pt x="65" y="67"/>
                  <a:pt x="65" y="67"/>
                  <a:pt x="65" y="67"/>
                </a:cubicBezTo>
                <a:cubicBezTo>
                  <a:pt x="60" y="67"/>
                  <a:pt x="60" y="67"/>
                  <a:pt x="60" y="67"/>
                </a:cubicBezTo>
                <a:lnTo>
                  <a:pt x="60" y="58"/>
                </a:lnTo>
                <a:close/>
                <a:moveTo>
                  <a:pt x="50" y="58"/>
                </a:moveTo>
                <a:cubicBezTo>
                  <a:pt x="55" y="58"/>
                  <a:pt x="55" y="58"/>
                  <a:pt x="55" y="58"/>
                </a:cubicBezTo>
                <a:cubicBezTo>
                  <a:pt x="55" y="67"/>
                  <a:pt x="55" y="67"/>
                  <a:pt x="55" y="67"/>
                </a:cubicBezTo>
                <a:cubicBezTo>
                  <a:pt x="50" y="67"/>
                  <a:pt x="50" y="67"/>
                  <a:pt x="50" y="67"/>
                </a:cubicBezTo>
                <a:lnTo>
                  <a:pt x="50" y="58"/>
                </a:lnTo>
                <a:close/>
                <a:moveTo>
                  <a:pt x="40" y="58"/>
                </a:moveTo>
                <a:cubicBezTo>
                  <a:pt x="45" y="58"/>
                  <a:pt x="45" y="58"/>
                  <a:pt x="45" y="58"/>
                </a:cubicBezTo>
                <a:cubicBezTo>
                  <a:pt x="45" y="67"/>
                  <a:pt x="45" y="67"/>
                  <a:pt x="45" y="67"/>
                </a:cubicBezTo>
                <a:cubicBezTo>
                  <a:pt x="40" y="67"/>
                  <a:pt x="40" y="67"/>
                  <a:pt x="40" y="67"/>
                </a:cubicBezTo>
                <a:lnTo>
                  <a:pt x="40" y="58"/>
                </a:lnTo>
                <a:close/>
                <a:moveTo>
                  <a:pt x="29" y="58"/>
                </a:moveTo>
                <a:cubicBezTo>
                  <a:pt x="34" y="58"/>
                  <a:pt x="34" y="58"/>
                  <a:pt x="34" y="58"/>
                </a:cubicBezTo>
                <a:cubicBezTo>
                  <a:pt x="34" y="67"/>
                  <a:pt x="34" y="67"/>
                  <a:pt x="34" y="67"/>
                </a:cubicBezTo>
                <a:cubicBezTo>
                  <a:pt x="29" y="67"/>
                  <a:pt x="29" y="67"/>
                  <a:pt x="29" y="67"/>
                </a:cubicBezTo>
                <a:lnTo>
                  <a:pt x="29" y="58"/>
                </a:lnTo>
                <a:close/>
                <a:moveTo>
                  <a:pt x="19" y="58"/>
                </a:moveTo>
                <a:cubicBezTo>
                  <a:pt x="24" y="58"/>
                  <a:pt x="24" y="58"/>
                  <a:pt x="24" y="58"/>
                </a:cubicBezTo>
                <a:cubicBezTo>
                  <a:pt x="24" y="67"/>
                  <a:pt x="24" y="67"/>
                  <a:pt x="24" y="67"/>
                </a:cubicBezTo>
                <a:cubicBezTo>
                  <a:pt x="19" y="67"/>
                  <a:pt x="19" y="67"/>
                  <a:pt x="19" y="67"/>
                </a:cubicBezTo>
                <a:lnTo>
                  <a:pt x="19" y="58"/>
                </a:lnTo>
                <a:close/>
                <a:moveTo>
                  <a:pt x="45" y="124"/>
                </a:moveTo>
                <a:cubicBezTo>
                  <a:pt x="19" y="124"/>
                  <a:pt x="19" y="124"/>
                  <a:pt x="19" y="124"/>
                </a:cubicBezTo>
                <a:cubicBezTo>
                  <a:pt x="19" y="89"/>
                  <a:pt x="19" y="89"/>
                  <a:pt x="19" y="89"/>
                </a:cubicBezTo>
                <a:cubicBezTo>
                  <a:pt x="24" y="98"/>
                  <a:pt x="34" y="105"/>
                  <a:pt x="45" y="108"/>
                </a:cubicBezTo>
                <a:lnTo>
                  <a:pt x="45" y="124"/>
                </a:lnTo>
                <a:close/>
                <a:moveTo>
                  <a:pt x="55" y="124"/>
                </a:moveTo>
                <a:cubicBezTo>
                  <a:pt x="50" y="124"/>
                  <a:pt x="50" y="124"/>
                  <a:pt x="50" y="124"/>
                </a:cubicBezTo>
                <a:cubicBezTo>
                  <a:pt x="50" y="108"/>
                  <a:pt x="50" y="108"/>
                  <a:pt x="50" y="108"/>
                </a:cubicBezTo>
                <a:cubicBezTo>
                  <a:pt x="51" y="108"/>
                  <a:pt x="52" y="108"/>
                  <a:pt x="52" y="108"/>
                </a:cubicBezTo>
                <a:cubicBezTo>
                  <a:pt x="53" y="108"/>
                  <a:pt x="54" y="108"/>
                  <a:pt x="55" y="108"/>
                </a:cubicBezTo>
                <a:lnTo>
                  <a:pt x="55" y="124"/>
                </a:lnTo>
                <a:close/>
                <a:moveTo>
                  <a:pt x="52" y="103"/>
                </a:moveTo>
                <a:cubicBezTo>
                  <a:pt x="35" y="103"/>
                  <a:pt x="20" y="90"/>
                  <a:pt x="19" y="72"/>
                </a:cubicBezTo>
                <a:cubicBezTo>
                  <a:pt x="86" y="72"/>
                  <a:pt x="86" y="72"/>
                  <a:pt x="86" y="72"/>
                </a:cubicBezTo>
                <a:cubicBezTo>
                  <a:pt x="85" y="90"/>
                  <a:pt x="70" y="103"/>
                  <a:pt x="52" y="103"/>
                </a:cubicBezTo>
                <a:close/>
                <a:moveTo>
                  <a:pt x="86" y="124"/>
                </a:moveTo>
                <a:cubicBezTo>
                  <a:pt x="60" y="124"/>
                  <a:pt x="60" y="124"/>
                  <a:pt x="60" y="124"/>
                </a:cubicBezTo>
                <a:cubicBezTo>
                  <a:pt x="60" y="108"/>
                  <a:pt x="60" y="108"/>
                  <a:pt x="60" y="108"/>
                </a:cubicBezTo>
                <a:cubicBezTo>
                  <a:pt x="71" y="105"/>
                  <a:pt x="81" y="98"/>
                  <a:pt x="86" y="89"/>
                </a:cubicBezTo>
                <a:lnTo>
                  <a:pt x="86" y="124"/>
                </a:lnTo>
                <a:close/>
                <a:moveTo>
                  <a:pt x="86" y="67"/>
                </a:moveTo>
                <a:cubicBezTo>
                  <a:pt x="81" y="67"/>
                  <a:pt x="81" y="67"/>
                  <a:pt x="81" y="67"/>
                </a:cubicBezTo>
                <a:cubicBezTo>
                  <a:pt x="81" y="58"/>
                  <a:pt x="81" y="58"/>
                  <a:pt x="81" y="58"/>
                </a:cubicBezTo>
                <a:cubicBezTo>
                  <a:pt x="86" y="58"/>
                  <a:pt x="86" y="58"/>
                  <a:pt x="86" y="58"/>
                </a:cubicBezTo>
                <a:lnTo>
                  <a:pt x="86" y="67"/>
                </a:lnTo>
                <a:close/>
                <a:moveTo>
                  <a:pt x="96" y="67"/>
                </a:moveTo>
                <a:cubicBezTo>
                  <a:pt x="91" y="67"/>
                  <a:pt x="91" y="67"/>
                  <a:pt x="91" y="67"/>
                </a:cubicBezTo>
                <a:cubicBezTo>
                  <a:pt x="91" y="58"/>
                  <a:pt x="91" y="58"/>
                  <a:pt x="91" y="58"/>
                </a:cubicBezTo>
                <a:cubicBezTo>
                  <a:pt x="96" y="58"/>
                  <a:pt x="96" y="58"/>
                  <a:pt x="96" y="58"/>
                </a:cubicBezTo>
                <a:lnTo>
                  <a:pt x="96" y="6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16" name="Freeform 515">
            <a:extLst>
              <a:ext uri="{FF2B5EF4-FFF2-40B4-BE49-F238E27FC236}">
                <a16:creationId xmlns:a16="http://schemas.microsoft.com/office/drawing/2014/main" xmlns="" id="{33D5B2D5-620E-4394-8D05-92A4D0B417C9}"/>
              </a:ext>
            </a:extLst>
          </p:cNvPr>
          <p:cNvSpPr>
            <a:spLocks noEditPoints="1"/>
          </p:cNvSpPr>
          <p:nvPr/>
        </p:nvSpPr>
        <p:spPr bwMode="auto">
          <a:xfrm>
            <a:off x="6302375" y="5953125"/>
            <a:ext cx="546100" cy="501650"/>
          </a:xfrm>
          <a:custGeom>
            <a:avLst/>
            <a:gdLst>
              <a:gd name="T0" fmla="*/ 157 w 160"/>
              <a:gd name="T1" fmla="*/ 17 h 146"/>
              <a:gd name="T2" fmla="*/ 157 w 160"/>
              <a:gd name="T3" fmla="*/ 3 h 146"/>
              <a:gd name="T4" fmla="*/ 109 w 160"/>
              <a:gd name="T5" fmla="*/ 5 h 146"/>
              <a:gd name="T6" fmla="*/ 103 w 160"/>
              <a:gd name="T7" fmla="*/ 20 h 146"/>
              <a:gd name="T8" fmla="*/ 114 w 160"/>
              <a:gd name="T9" fmla="*/ 55 h 146"/>
              <a:gd name="T10" fmla="*/ 95 w 160"/>
              <a:gd name="T11" fmla="*/ 54 h 146"/>
              <a:gd name="T12" fmla="*/ 80 w 160"/>
              <a:gd name="T13" fmla="*/ 52 h 146"/>
              <a:gd name="T14" fmla="*/ 65 w 160"/>
              <a:gd name="T15" fmla="*/ 54 h 146"/>
              <a:gd name="T16" fmla="*/ 54 w 160"/>
              <a:gd name="T17" fmla="*/ 55 h 146"/>
              <a:gd name="T18" fmla="*/ 59 w 160"/>
              <a:gd name="T19" fmla="*/ 65 h 146"/>
              <a:gd name="T20" fmla="*/ 57 w 160"/>
              <a:gd name="T21" fmla="*/ 37 h 146"/>
              <a:gd name="T22" fmla="*/ 46 w 160"/>
              <a:gd name="T23" fmla="*/ 5 h 146"/>
              <a:gd name="T24" fmla="*/ 6 w 160"/>
              <a:gd name="T25" fmla="*/ 0 h 146"/>
              <a:gd name="T26" fmla="*/ 10 w 160"/>
              <a:gd name="T27" fmla="*/ 17 h 146"/>
              <a:gd name="T28" fmla="*/ 3 w 160"/>
              <a:gd name="T29" fmla="*/ 40 h 146"/>
              <a:gd name="T30" fmla="*/ 0 w 160"/>
              <a:gd name="T31" fmla="*/ 58 h 146"/>
              <a:gd name="T32" fmla="*/ 3 w 160"/>
              <a:gd name="T33" fmla="*/ 65 h 146"/>
              <a:gd name="T34" fmla="*/ 157 w 160"/>
              <a:gd name="T35" fmla="*/ 146 h 146"/>
              <a:gd name="T36" fmla="*/ 150 w 160"/>
              <a:gd name="T37" fmla="*/ 65 h 146"/>
              <a:gd name="T38" fmla="*/ 157 w 160"/>
              <a:gd name="T39" fmla="*/ 55 h 146"/>
              <a:gd name="T40" fmla="*/ 150 w 160"/>
              <a:gd name="T41" fmla="*/ 22 h 146"/>
              <a:gd name="T42" fmla="*/ 150 w 160"/>
              <a:gd name="T43" fmla="*/ 22 h 146"/>
              <a:gd name="T44" fmla="*/ 46 w 160"/>
              <a:gd name="T45" fmla="*/ 34 h 146"/>
              <a:gd name="T46" fmla="*/ 5 w 160"/>
              <a:gd name="T47" fmla="*/ 71 h 146"/>
              <a:gd name="T48" fmla="*/ 5 w 160"/>
              <a:gd name="T49" fmla="*/ 34 h 146"/>
              <a:gd name="T50" fmla="*/ 83 w 160"/>
              <a:gd name="T51" fmla="*/ 60 h 146"/>
              <a:gd name="T52" fmla="*/ 83 w 160"/>
              <a:gd name="T53" fmla="*/ 60 h 146"/>
              <a:gd name="T54" fmla="*/ 65 w 160"/>
              <a:gd name="T55" fmla="*/ 65 h 146"/>
              <a:gd name="T56" fmla="*/ 21 w 160"/>
              <a:gd name="T57" fmla="*/ 34 h 146"/>
              <a:gd name="T58" fmla="*/ 15 w 160"/>
              <a:gd name="T59" fmla="*/ 141 h 146"/>
              <a:gd name="T60" fmla="*/ 26 w 160"/>
              <a:gd name="T61" fmla="*/ 34 h 146"/>
              <a:gd name="T62" fmla="*/ 26 w 160"/>
              <a:gd name="T63" fmla="*/ 34 h 146"/>
              <a:gd name="T64" fmla="*/ 41 w 160"/>
              <a:gd name="T65" fmla="*/ 22 h 146"/>
              <a:gd name="T66" fmla="*/ 15 w 160"/>
              <a:gd name="T67" fmla="*/ 5 h 146"/>
              <a:gd name="T68" fmla="*/ 83 w 160"/>
              <a:gd name="T69" fmla="*/ 141 h 146"/>
              <a:gd name="T70" fmla="*/ 77 w 160"/>
              <a:gd name="T71" fmla="*/ 141 h 146"/>
              <a:gd name="T72" fmla="*/ 77 w 160"/>
              <a:gd name="T73" fmla="*/ 102 h 146"/>
              <a:gd name="T74" fmla="*/ 103 w 160"/>
              <a:gd name="T75" fmla="*/ 95 h 146"/>
              <a:gd name="T76" fmla="*/ 108 w 160"/>
              <a:gd name="T77" fmla="*/ 92 h 146"/>
              <a:gd name="T78" fmla="*/ 52 w 160"/>
              <a:gd name="T79" fmla="*/ 141 h 146"/>
              <a:gd name="T80" fmla="*/ 114 w 160"/>
              <a:gd name="T81" fmla="*/ 141 h 146"/>
              <a:gd name="T82" fmla="*/ 114 w 160"/>
              <a:gd name="T83" fmla="*/ 60 h 146"/>
              <a:gd name="T84" fmla="*/ 108 w 160"/>
              <a:gd name="T85" fmla="*/ 22 h 146"/>
              <a:gd name="T86" fmla="*/ 124 w 160"/>
              <a:gd name="T87" fmla="*/ 22 h 146"/>
              <a:gd name="T88" fmla="*/ 145 w 160"/>
              <a:gd name="T89" fmla="*/ 141 h 146"/>
              <a:gd name="T90" fmla="*/ 145 w 160"/>
              <a:gd name="T91" fmla="*/ 141 h 146"/>
              <a:gd name="T92" fmla="*/ 134 w 160"/>
              <a:gd name="T93" fmla="*/ 34 h 146"/>
              <a:gd name="T94" fmla="*/ 139 w 160"/>
              <a:gd name="T95" fmla="*/ 22 h 146"/>
              <a:gd name="T96" fmla="*/ 119 w 160"/>
              <a:gd name="T97" fmla="*/ 17 h 146"/>
              <a:gd name="T98" fmla="*/ 155 w 160"/>
              <a:gd name="T99" fmla="*/ 71 h 146"/>
              <a:gd name="T100" fmla="*/ 155 w 160"/>
              <a:gd name="T101" fmla="*/ 71 h 146"/>
              <a:gd name="T102" fmla="*/ 62 w 160"/>
              <a:gd name="T103" fmla="*/ 102 h 146"/>
              <a:gd name="T104" fmla="*/ 98 w 160"/>
              <a:gd name="T105" fmla="*/ 102 h 146"/>
              <a:gd name="T106" fmla="*/ 90 w 160"/>
              <a:gd name="T107" fmla="*/ 100 h 1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60" h="146">
                <a:moveTo>
                  <a:pt x="157" y="40"/>
                </a:moveTo>
                <a:cubicBezTo>
                  <a:pt x="159" y="40"/>
                  <a:pt x="160" y="38"/>
                  <a:pt x="160" y="37"/>
                </a:cubicBezTo>
                <a:cubicBezTo>
                  <a:pt x="160" y="20"/>
                  <a:pt x="160" y="20"/>
                  <a:pt x="160" y="20"/>
                </a:cubicBezTo>
                <a:cubicBezTo>
                  <a:pt x="160" y="18"/>
                  <a:pt x="159" y="17"/>
                  <a:pt x="157" y="17"/>
                </a:cubicBezTo>
                <a:cubicBezTo>
                  <a:pt x="150" y="17"/>
                  <a:pt x="150" y="17"/>
                  <a:pt x="150" y="17"/>
                </a:cubicBezTo>
                <a:cubicBezTo>
                  <a:pt x="150" y="5"/>
                  <a:pt x="150" y="5"/>
                  <a:pt x="150" y="5"/>
                </a:cubicBezTo>
                <a:cubicBezTo>
                  <a:pt x="154" y="5"/>
                  <a:pt x="154" y="5"/>
                  <a:pt x="154" y="5"/>
                </a:cubicBezTo>
                <a:cubicBezTo>
                  <a:pt x="155" y="5"/>
                  <a:pt x="157" y="4"/>
                  <a:pt x="157" y="3"/>
                </a:cubicBezTo>
                <a:cubicBezTo>
                  <a:pt x="157" y="1"/>
                  <a:pt x="155" y="0"/>
                  <a:pt x="154" y="0"/>
                </a:cubicBezTo>
                <a:cubicBezTo>
                  <a:pt x="109" y="0"/>
                  <a:pt x="109" y="0"/>
                  <a:pt x="109" y="0"/>
                </a:cubicBezTo>
                <a:cubicBezTo>
                  <a:pt x="108" y="0"/>
                  <a:pt x="107" y="1"/>
                  <a:pt x="107" y="3"/>
                </a:cubicBezTo>
                <a:cubicBezTo>
                  <a:pt x="107" y="4"/>
                  <a:pt x="108" y="5"/>
                  <a:pt x="109" y="5"/>
                </a:cubicBezTo>
                <a:cubicBezTo>
                  <a:pt x="114" y="5"/>
                  <a:pt x="114" y="5"/>
                  <a:pt x="114" y="5"/>
                </a:cubicBezTo>
                <a:cubicBezTo>
                  <a:pt x="114" y="17"/>
                  <a:pt x="114" y="17"/>
                  <a:pt x="114" y="17"/>
                </a:cubicBezTo>
                <a:cubicBezTo>
                  <a:pt x="106" y="17"/>
                  <a:pt x="106" y="17"/>
                  <a:pt x="106" y="17"/>
                </a:cubicBezTo>
                <a:cubicBezTo>
                  <a:pt x="104" y="17"/>
                  <a:pt x="103" y="18"/>
                  <a:pt x="103" y="20"/>
                </a:cubicBezTo>
                <a:cubicBezTo>
                  <a:pt x="103" y="37"/>
                  <a:pt x="103" y="37"/>
                  <a:pt x="103" y="37"/>
                </a:cubicBezTo>
                <a:cubicBezTo>
                  <a:pt x="103" y="38"/>
                  <a:pt x="104" y="40"/>
                  <a:pt x="106" y="40"/>
                </a:cubicBezTo>
                <a:cubicBezTo>
                  <a:pt x="114" y="40"/>
                  <a:pt x="114" y="40"/>
                  <a:pt x="114" y="40"/>
                </a:cubicBezTo>
                <a:cubicBezTo>
                  <a:pt x="114" y="55"/>
                  <a:pt x="114" y="55"/>
                  <a:pt x="114" y="55"/>
                </a:cubicBezTo>
                <a:cubicBezTo>
                  <a:pt x="101" y="55"/>
                  <a:pt x="101" y="55"/>
                  <a:pt x="101" y="55"/>
                </a:cubicBezTo>
                <a:cubicBezTo>
                  <a:pt x="101" y="54"/>
                  <a:pt x="101" y="54"/>
                  <a:pt x="101" y="54"/>
                </a:cubicBezTo>
                <a:cubicBezTo>
                  <a:pt x="101" y="53"/>
                  <a:pt x="99" y="52"/>
                  <a:pt x="98" y="52"/>
                </a:cubicBezTo>
                <a:cubicBezTo>
                  <a:pt x="97" y="52"/>
                  <a:pt x="95" y="53"/>
                  <a:pt x="95" y="54"/>
                </a:cubicBezTo>
                <a:cubicBezTo>
                  <a:pt x="95" y="55"/>
                  <a:pt x="95" y="55"/>
                  <a:pt x="95" y="55"/>
                </a:cubicBezTo>
                <a:cubicBezTo>
                  <a:pt x="83" y="55"/>
                  <a:pt x="83" y="55"/>
                  <a:pt x="83" y="55"/>
                </a:cubicBezTo>
                <a:cubicBezTo>
                  <a:pt x="83" y="54"/>
                  <a:pt x="83" y="54"/>
                  <a:pt x="83" y="54"/>
                </a:cubicBezTo>
                <a:cubicBezTo>
                  <a:pt x="83" y="53"/>
                  <a:pt x="81" y="52"/>
                  <a:pt x="80" y="52"/>
                </a:cubicBezTo>
                <a:cubicBezTo>
                  <a:pt x="79" y="52"/>
                  <a:pt x="77" y="53"/>
                  <a:pt x="77" y="54"/>
                </a:cubicBezTo>
                <a:cubicBezTo>
                  <a:pt x="77" y="55"/>
                  <a:pt x="77" y="55"/>
                  <a:pt x="77" y="55"/>
                </a:cubicBezTo>
                <a:cubicBezTo>
                  <a:pt x="65" y="55"/>
                  <a:pt x="65" y="55"/>
                  <a:pt x="65" y="55"/>
                </a:cubicBezTo>
                <a:cubicBezTo>
                  <a:pt x="65" y="54"/>
                  <a:pt x="65" y="54"/>
                  <a:pt x="65" y="54"/>
                </a:cubicBezTo>
                <a:cubicBezTo>
                  <a:pt x="65" y="53"/>
                  <a:pt x="63" y="52"/>
                  <a:pt x="62" y="52"/>
                </a:cubicBezTo>
                <a:cubicBezTo>
                  <a:pt x="61" y="52"/>
                  <a:pt x="59" y="53"/>
                  <a:pt x="59" y="54"/>
                </a:cubicBezTo>
                <a:cubicBezTo>
                  <a:pt x="59" y="55"/>
                  <a:pt x="59" y="55"/>
                  <a:pt x="59" y="55"/>
                </a:cubicBezTo>
                <a:cubicBezTo>
                  <a:pt x="54" y="55"/>
                  <a:pt x="54" y="55"/>
                  <a:pt x="54" y="55"/>
                </a:cubicBezTo>
                <a:cubicBezTo>
                  <a:pt x="53" y="55"/>
                  <a:pt x="52" y="56"/>
                  <a:pt x="52" y="58"/>
                </a:cubicBezTo>
                <a:cubicBezTo>
                  <a:pt x="52" y="59"/>
                  <a:pt x="53" y="60"/>
                  <a:pt x="54" y="60"/>
                </a:cubicBezTo>
                <a:cubicBezTo>
                  <a:pt x="59" y="60"/>
                  <a:pt x="59" y="60"/>
                  <a:pt x="59" y="60"/>
                </a:cubicBezTo>
                <a:cubicBezTo>
                  <a:pt x="59" y="65"/>
                  <a:pt x="59" y="65"/>
                  <a:pt x="59" y="65"/>
                </a:cubicBezTo>
                <a:cubicBezTo>
                  <a:pt x="46" y="65"/>
                  <a:pt x="46" y="65"/>
                  <a:pt x="46" y="65"/>
                </a:cubicBezTo>
                <a:cubicBezTo>
                  <a:pt x="46" y="40"/>
                  <a:pt x="46" y="40"/>
                  <a:pt x="46" y="40"/>
                </a:cubicBezTo>
                <a:cubicBezTo>
                  <a:pt x="54" y="40"/>
                  <a:pt x="54" y="40"/>
                  <a:pt x="54" y="40"/>
                </a:cubicBezTo>
                <a:cubicBezTo>
                  <a:pt x="56" y="40"/>
                  <a:pt x="57" y="38"/>
                  <a:pt x="57" y="37"/>
                </a:cubicBezTo>
                <a:cubicBezTo>
                  <a:pt x="57" y="20"/>
                  <a:pt x="57" y="20"/>
                  <a:pt x="57" y="20"/>
                </a:cubicBezTo>
                <a:cubicBezTo>
                  <a:pt x="57" y="18"/>
                  <a:pt x="56" y="17"/>
                  <a:pt x="54" y="17"/>
                </a:cubicBezTo>
                <a:cubicBezTo>
                  <a:pt x="46" y="17"/>
                  <a:pt x="46" y="17"/>
                  <a:pt x="46" y="17"/>
                </a:cubicBezTo>
                <a:cubicBezTo>
                  <a:pt x="46" y="5"/>
                  <a:pt x="46" y="5"/>
                  <a:pt x="46" y="5"/>
                </a:cubicBezTo>
                <a:cubicBezTo>
                  <a:pt x="51" y="5"/>
                  <a:pt x="51" y="5"/>
                  <a:pt x="51" y="5"/>
                </a:cubicBezTo>
                <a:cubicBezTo>
                  <a:pt x="52" y="5"/>
                  <a:pt x="53" y="4"/>
                  <a:pt x="53" y="3"/>
                </a:cubicBezTo>
                <a:cubicBezTo>
                  <a:pt x="53" y="1"/>
                  <a:pt x="52" y="0"/>
                  <a:pt x="51" y="0"/>
                </a:cubicBezTo>
                <a:cubicBezTo>
                  <a:pt x="6" y="0"/>
                  <a:pt x="6" y="0"/>
                  <a:pt x="6" y="0"/>
                </a:cubicBezTo>
                <a:cubicBezTo>
                  <a:pt x="5" y="0"/>
                  <a:pt x="3" y="1"/>
                  <a:pt x="3" y="3"/>
                </a:cubicBezTo>
                <a:cubicBezTo>
                  <a:pt x="3" y="4"/>
                  <a:pt x="5" y="5"/>
                  <a:pt x="6" y="5"/>
                </a:cubicBezTo>
                <a:cubicBezTo>
                  <a:pt x="10" y="5"/>
                  <a:pt x="10" y="5"/>
                  <a:pt x="10" y="5"/>
                </a:cubicBezTo>
                <a:cubicBezTo>
                  <a:pt x="10" y="17"/>
                  <a:pt x="10" y="17"/>
                  <a:pt x="10" y="17"/>
                </a:cubicBezTo>
                <a:cubicBezTo>
                  <a:pt x="3" y="17"/>
                  <a:pt x="3" y="17"/>
                  <a:pt x="3" y="17"/>
                </a:cubicBezTo>
                <a:cubicBezTo>
                  <a:pt x="1" y="17"/>
                  <a:pt x="0" y="18"/>
                  <a:pt x="0" y="20"/>
                </a:cubicBezTo>
                <a:cubicBezTo>
                  <a:pt x="0" y="37"/>
                  <a:pt x="0" y="37"/>
                  <a:pt x="0" y="37"/>
                </a:cubicBezTo>
                <a:cubicBezTo>
                  <a:pt x="0" y="38"/>
                  <a:pt x="1" y="40"/>
                  <a:pt x="3" y="40"/>
                </a:cubicBezTo>
                <a:cubicBezTo>
                  <a:pt x="10" y="40"/>
                  <a:pt x="10" y="40"/>
                  <a:pt x="10" y="40"/>
                </a:cubicBezTo>
                <a:cubicBezTo>
                  <a:pt x="10" y="55"/>
                  <a:pt x="10" y="55"/>
                  <a:pt x="10" y="55"/>
                </a:cubicBezTo>
                <a:cubicBezTo>
                  <a:pt x="3" y="55"/>
                  <a:pt x="3" y="55"/>
                  <a:pt x="3" y="55"/>
                </a:cubicBezTo>
                <a:cubicBezTo>
                  <a:pt x="1" y="55"/>
                  <a:pt x="0" y="56"/>
                  <a:pt x="0" y="58"/>
                </a:cubicBezTo>
                <a:cubicBezTo>
                  <a:pt x="0" y="59"/>
                  <a:pt x="1" y="60"/>
                  <a:pt x="3" y="60"/>
                </a:cubicBezTo>
                <a:cubicBezTo>
                  <a:pt x="10" y="60"/>
                  <a:pt x="10" y="60"/>
                  <a:pt x="10" y="60"/>
                </a:cubicBezTo>
                <a:cubicBezTo>
                  <a:pt x="10" y="65"/>
                  <a:pt x="10" y="65"/>
                  <a:pt x="10" y="65"/>
                </a:cubicBezTo>
                <a:cubicBezTo>
                  <a:pt x="3" y="65"/>
                  <a:pt x="3" y="65"/>
                  <a:pt x="3" y="65"/>
                </a:cubicBezTo>
                <a:cubicBezTo>
                  <a:pt x="1" y="65"/>
                  <a:pt x="0" y="67"/>
                  <a:pt x="0" y="68"/>
                </a:cubicBezTo>
                <a:cubicBezTo>
                  <a:pt x="0" y="144"/>
                  <a:pt x="0" y="144"/>
                  <a:pt x="0" y="144"/>
                </a:cubicBezTo>
                <a:cubicBezTo>
                  <a:pt x="0" y="145"/>
                  <a:pt x="1" y="146"/>
                  <a:pt x="3" y="146"/>
                </a:cubicBezTo>
                <a:cubicBezTo>
                  <a:pt x="157" y="146"/>
                  <a:pt x="157" y="146"/>
                  <a:pt x="157" y="146"/>
                </a:cubicBezTo>
                <a:cubicBezTo>
                  <a:pt x="159" y="146"/>
                  <a:pt x="160" y="145"/>
                  <a:pt x="160" y="144"/>
                </a:cubicBezTo>
                <a:cubicBezTo>
                  <a:pt x="160" y="68"/>
                  <a:pt x="160" y="68"/>
                  <a:pt x="160" y="68"/>
                </a:cubicBezTo>
                <a:cubicBezTo>
                  <a:pt x="160" y="67"/>
                  <a:pt x="159" y="65"/>
                  <a:pt x="157" y="65"/>
                </a:cubicBezTo>
                <a:cubicBezTo>
                  <a:pt x="150" y="65"/>
                  <a:pt x="150" y="65"/>
                  <a:pt x="150" y="65"/>
                </a:cubicBezTo>
                <a:cubicBezTo>
                  <a:pt x="150" y="60"/>
                  <a:pt x="150" y="60"/>
                  <a:pt x="150" y="60"/>
                </a:cubicBezTo>
                <a:cubicBezTo>
                  <a:pt x="157" y="60"/>
                  <a:pt x="157" y="60"/>
                  <a:pt x="157" y="60"/>
                </a:cubicBezTo>
                <a:cubicBezTo>
                  <a:pt x="159" y="60"/>
                  <a:pt x="160" y="59"/>
                  <a:pt x="160" y="58"/>
                </a:cubicBezTo>
                <a:cubicBezTo>
                  <a:pt x="160" y="56"/>
                  <a:pt x="159" y="55"/>
                  <a:pt x="157" y="55"/>
                </a:cubicBezTo>
                <a:cubicBezTo>
                  <a:pt x="150" y="55"/>
                  <a:pt x="150" y="55"/>
                  <a:pt x="150" y="55"/>
                </a:cubicBezTo>
                <a:cubicBezTo>
                  <a:pt x="150" y="40"/>
                  <a:pt x="150" y="40"/>
                  <a:pt x="150" y="40"/>
                </a:cubicBezTo>
                <a:cubicBezTo>
                  <a:pt x="157" y="40"/>
                  <a:pt x="157" y="40"/>
                  <a:pt x="157" y="40"/>
                </a:cubicBezTo>
                <a:close/>
                <a:moveTo>
                  <a:pt x="150" y="22"/>
                </a:moveTo>
                <a:cubicBezTo>
                  <a:pt x="155" y="22"/>
                  <a:pt x="155" y="22"/>
                  <a:pt x="155" y="22"/>
                </a:cubicBezTo>
                <a:cubicBezTo>
                  <a:pt x="155" y="34"/>
                  <a:pt x="155" y="34"/>
                  <a:pt x="155" y="34"/>
                </a:cubicBezTo>
                <a:cubicBezTo>
                  <a:pt x="150" y="34"/>
                  <a:pt x="150" y="34"/>
                  <a:pt x="150" y="34"/>
                </a:cubicBezTo>
                <a:lnTo>
                  <a:pt x="150" y="22"/>
                </a:lnTo>
                <a:close/>
                <a:moveTo>
                  <a:pt x="46" y="22"/>
                </a:moveTo>
                <a:cubicBezTo>
                  <a:pt x="52" y="22"/>
                  <a:pt x="52" y="22"/>
                  <a:pt x="52" y="22"/>
                </a:cubicBezTo>
                <a:cubicBezTo>
                  <a:pt x="52" y="34"/>
                  <a:pt x="52" y="34"/>
                  <a:pt x="52" y="34"/>
                </a:cubicBezTo>
                <a:cubicBezTo>
                  <a:pt x="46" y="34"/>
                  <a:pt x="46" y="34"/>
                  <a:pt x="46" y="34"/>
                </a:cubicBezTo>
                <a:lnTo>
                  <a:pt x="46" y="22"/>
                </a:lnTo>
                <a:close/>
                <a:moveTo>
                  <a:pt x="10" y="141"/>
                </a:moveTo>
                <a:cubicBezTo>
                  <a:pt x="5" y="141"/>
                  <a:pt x="5" y="141"/>
                  <a:pt x="5" y="141"/>
                </a:cubicBezTo>
                <a:cubicBezTo>
                  <a:pt x="5" y="71"/>
                  <a:pt x="5" y="71"/>
                  <a:pt x="5" y="71"/>
                </a:cubicBezTo>
                <a:cubicBezTo>
                  <a:pt x="10" y="71"/>
                  <a:pt x="10" y="71"/>
                  <a:pt x="10" y="71"/>
                </a:cubicBezTo>
                <a:lnTo>
                  <a:pt x="10" y="141"/>
                </a:lnTo>
                <a:close/>
                <a:moveTo>
                  <a:pt x="10" y="34"/>
                </a:moveTo>
                <a:cubicBezTo>
                  <a:pt x="5" y="34"/>
                  <a:pt x="5" y="34"/>
                  <a:pt x="5" y="34"/>
                </a:cubicBezTo>
                <a:cubicBezTo>
                  <a:pt x="5" y="22"/>
                  <a:pt x="5" y="22"/>
                  <a:pt x="5" y="22"/>
                </a:cubicBezTo>
                <a:cubicBezTo>
                  <a:pt x="10" y="22"/>
                  <a:pt x="10" y="22"/>
                  <a:pt x="10" y="22"/>
                </a:cubicBezTo>
                <a:lnTo>
                  <a:pt x="10" y="34"/>
                </a:lnTo>
                <a:close/>
                <a:moveTo>
                  <a:pt x="83" y="60"/>
                </a:moveTo>
                <a:cubicBezTo>
                  <a:pt x="95" y="60"/>
                  <a:pt x="95" y="60"/>
                  <a:pt x="95" y="60"/>
                </a:cubicBezTo>
                <a:cubicBezTo>
                  <a:pt x="95" y="65"/>
                  <a:pt x="95" y="65"/>
                  <a:pt x="95" y="65"/>
                </a:cubicBezTo>
                <a:cubicBezTo>
                  <a:pt x="83" y="65"/>
                  <a:pt x="83" y="65"/>
                  <a:pt x="83" y="65"/>
                </a:cubicBezTo>
                <a:lnTo>
                  <a:pt x="83" y="60"/>
                </a:lnTo>
                <a:close/>
                <a:moveTo>
                  <a:pt x="65" y="60"/>
                </a:moveTo>
                <a:cubicBezTo>
                  <a:pt x="77" y="60"/>
                  <a:pt x="77" y="60"/>
                  <a:pt x="77" y="60"/>
                </a:cubicBezTo>
                <a:cubicBezTo>
                  <a:pt x="77" y="65"/>
                  <a:pt x="77" y="65"/>
                  <a:pt x="77" y="65"/>
                </a:cubicBezTo>
                <a:cubicBezTo>
                  <a:pt x="65" y="65"/>
                  <a:pt x="65" y="65"/>
                  <a:pt x="65" y="65"/>
                </a:cubicBezTo>
                <a:lnTo>
                  <a:pt x="65" y="60"/>
                </a:lnTo>
                <a:close/>
                <a:moveTo>
                  <a:pt x="15" y="22"/>
                </a:moveTo>
                <a:cubicBezTo>
                  <a:pt x="21" y="22"/>
                  <a:pt x="21" y="22"/>
                  <a:pt x="21" y="22"/>
                </a:cubicBezTo>
                <a:cubicBezTo>
                  <a:pt x="21" y="34"/>
                  <a:pt x="21" y="34"/>
                  <a:pt x="21" y="34"/>
                </a:cubicBezTo>
                <a:cubicBezTo>
                  <a:pt x="15" y="34"/>
                  <a:pt x="15" y="34"/>
                  <a:pt x="15" y="34"/>
                </a:cubicBezTo>
                <a:lnTo>
                  <a:pt x="15" y="22"/>
                </a:lnTo>
                <a:close/>
                <a:moveTo>
                  <a:pt x="41" y="141"/>
                </a:moveTo>
                <a:cubicBezTo>
                  <a:pt x="15" y="141"/>
                  <a:pt x="15" y="141"/>
                  <a:pt x="15" y="141"/>
                </a:cubicBezTo>
                <a:cubicBezTo>
                  <a:pt x="15" y="40"/>
                  <a:pt x="15" y="40"/>
                  <a:pt x="15" y="40"/>
                </a:cubicBezTo>
                <a:cubicBezTo>
                  <a:pt x="41" y="40"/>
                  <a:pt x="41" y="40"/>
                  <a:pt x="41" y="40"/>
                </a:cubicBezTo>
                <a:lnTo>
                  <a:pt x="41" y="141"/>
                </a:lnTo>
                <a:close/>
                <a:moveTo>
                  <a:pt x="26" y="34"/>
                </a:moveTo>
                <a:cubicBezTo>
                  <a:pt x="26" y="22"/>
                  <a:pt x="26" y="22"/>
                  <a:pt x="26" y="22"/>
                </a:cubicBezTo>
                <a:cubicBezTo>
                  <a:pt x="31" y="22"/>
                  <a:pt x="31" y="22"/>
                  <a:pt x="31" y="22"/>
                </a:cubicBezTo>
                <a:cubicBezTo>
                  <a:pt x="31" y="34"/>
                  <a:pt x="31" y="34"/>
                  <a:pt x="31" y="34"/>
                </a:cubicBezTo>
                <a:lnTo>
                  <a:pt x="26" y="34"/>
                </a:lnTo>
                <a:close/>
                <a:moveTo>
                  <a:pt x="41" y="34"/>
                </a:moveTo>
                <a:cubicBezTo>
                  <a:pt x="36" y="34"/>
                  <a:pt x="36" y="34"/>
                  <a:pt x="36" y="34"/>
                </a:cubicBezTo>
                <a:cubicBezTo>
                  <a:pt x="36" y="22"/>
                  <a:pt x="36" y="22"/>
                  <a:pt x="36" y="22"/>
                </a:cubicBezTo>
                <a:cubicBezTo>
                  <a:pt x="41" y="22"/>
                  <a:pt x="41" y="22"/>
                  <a:pt x="41" y="22"/>
                </a:cubicBezTo>
                <a:lnTo>
                  <a:pt x="41" y="34"/>
                </a:lnTo>
                <a:close/>
                <a:moveTo>
                  <a:pt x="41" y="17"/>
                </a:moveTo>
                <a:cubicBezTo>
                  <a:pt x="15" y="17"/>
                  <a:pt x="15" y="17"/>
                  <a:pt x="15" y="17"/>
                </a:cubicBezTo>
                <a:cubicBezTo>
                  <a:pt x="15" y="5"/>
                  <a:pt x="15" y="5"/>
                  <a:pt x="15" y="5"/>
                </a:cubicBezTo>
                <a:cubicBezTo>
                  <a:pt x="41" y="5"/>
                  <a:pt x="41" y="5"/>
                  <a:pt x="41" y="5"/>
                </a:cubicBezTo>
                <a:lnTo>
                  <a:pt x="41" y="17"/>
                </a:lnTo>
                <a:close/>
                <a:moveTo>
                  <a:pt x="103" y="141"/>
                </a:moveTo>
                <a:cubicBezTo>
                  <a:pt x="83" y="141"/>
                  <a:pt x="83" y="141"/>
                  <a:pt x="83" y="141"/>
                </a:cubicBezTo>
                <a:cubicBezTo>
                  <a:pt x="83" y="113"/>
                  <a:pt x="83" y="113"/>
                  <a:pt x="83" y="113"/>
                </a:cubicBezTo>
                <a:cubicBezTo>
                  <a:pt x="83" y="111"/>
                  <a:pt x="81" y="110"/>
                  <a:pt x="80" y="110"/>
                </a:cubicBezTo>
                <a:cubicBezTo>
                  <a:pt x="79" y="110"/>
                  <a:pt x="77" y="111"/>
                  <a:pt x="77" y="113"/>
                </a:cubicBezTo>
                <a:cubicBezTo>
                  <a:pt x="77" y="141"/>
                  <a:pt x="77" y="141"/>
                  <a:pt x="77" y="141"/>
                </a:cubicBezTo>
                <a:cubicBezTo>
                  <a:pt x="57" y="141"/>
                  <a:pt x="57" y="141"/>
                  <a:pt x="57" y="141"/>
                </a:cubicBezTo>
                <a:cubicBezTo>
                  <a:pt x="57" y="95"/>
                  <a:pt x="57" y="95"/>
                  <a:pt x="57" y="95"/>
                </a:cubicBezTo>
                <a:cubicBezTo>
                  <a:pt x="77" y="95"/>
                  <a:pt x="77" y="95"/>
                  <a:pt x="77" y="95"/>
                </a:cubicBezTo>
                <a:cubicBezTo>
                  <a:pt x="77" y="102"/>
                  <a:pt x="77" y="102"/>
                  <a:pt x="77" y="102"/>
                </a:cubicBezTo>
                <a:cubicBezTo>
                  <a:pt x="77" y="104"/>
                  <a:pt x="79" y="105"/>
                  <a:pt x="80" y="105"/>
                </a:cubicBezTo>
                <a:cubicBezTo>
                  <a:pt x="81" y="105"/>
                  <a:pt x="83" y="104"/>
                  <a:pt x="83" y="102"/>
                </a:cubicBezTo>
                <a:cubicBezTo>
                  <a:pt x="83" y="95"/>
                  <a:pt x="83" y="95"/>
                  <a:pt x="83" y="95"/>
                </a:cubicBezTo>
                <a:cubicBezTo>
                  <a:pt x="103" y="95"/>
                  <a:pt x="103" y="95"/>
                  <a:pt x="103" y="95"/>
                </a:cubicBezTo>
                <a:lnTo>
                  <a:pt x="103" y="141"/>
                </a:lnTo>
                <a:close/>
                <a:moveTo>
                  <a:pt x="114" y="141"/>
                </a:moveTo>
                <a:cubicBezTo>
                  <a:pt x="108" y="141"/>
                  <a:pt x="108" y="141"/>
                  <a:pt x="108" y="141"/>
                </a:cubicBezTo>
                <a:cubicBezTo>
                  <a:pt x="108" y="92"/>
                  <a:pt x="108" y="92"/>
                  <a:pt x="108" y="92"/>
                </a:cubicBezTo>
                <a:cubicBezTo>
                  <a:pt x="108" y="91"/>
                  <a:pt x="107" y="89"/>
                  <a:pt x="106" y="89"/>
                </a:cubicBezTo>
                <a:cubicBezTo>
                  <a:pt x="54" y="89"/>
                  <a:pt x="54" y="89"/>
                  <a:pt x="54" y="89"/>
                </a:cubicBezTo>
                <a:cubicBezTo>
                  <a:pt x="53" y="89"/>
                  <a:pt x="52" y="91"/>
                  <a:pt x="52" y="92"/>
                </a:cubicBezTo>
                <a:cubicBezTo>
                  <a:pt x="52" y="141"/>
                  <a:pt x="52" y="141"/>
                  <a:pt x="52" y="141"/>
                </a:cubicBezTo>
                <a:cubicBezTo>
                  <a:pt x="46" y="141"/>
                  <a:pt x="46" y="141"/>
                  <a:pt x="46" y="141"/>
                </a:cubicBezTo>
                <a:cubicBezTo>
                  <a:pt x="46" y="71"/>
                  <a:pt x="46" y="71"/>
                  <a:pt x="46" y="71"/>
                </a:cubicBezTo>
                <a:cubicBezTo>
                  <a:pt x="114" y="71"/>
                  <a:pt x="114" y="71"/>
                  <a:pt x="114" y="71"/>
                </a:cubicBezTo>
                <a:lnTo>
                  <a:pt x="114" y="141"/>
                </a:lnTo>
                <a:close/>
                <a:moveTo>
                  <a:pt x="114" y="65"/>
                </a:moveTo>
                <a:cubicBezTo>
                  <a:pt x="101" y="65"/>
                  <a:pt x="101" y="65"/>
                  <a:pt x="101" y="65"/>
                </a:cubicBezTo>
                <a:cubicBezTo>
                  <a:pt x="101" y="60"/>
                  <a:pt x="101" y="60"/>
                  <a:pt x="101" y="60"/>
                </a:cubicBezTo>
                <a:cubicBezTo>
                  <a:pt x="114" y="60"/>
                  <a:pt x="114" y="60"/>
                  <a:pt x="114" y="60"/>
                </a:cubicBezTo>
                <a:lnTo>
                  <a:pt x="114" y="65"/>
                </a:lnTo>
                <a:close/>
                <a:moveTo>
                  <a:pt x="114" y="34"/>
                </a:moveTo>
                <a:cubicBezTo>
                  <a:pt x="108" y="34"/>
                  <a:pt x="108" y="34"/>
                  <a:pt x="108" y="34"/>
                </a:cubicBezTo>
                <a:cubicBezTo>
                  <a:pt x="108" y="22"/>
                  <a:pt x="108" y="22"/>
                  <a:pt x="108" y="22"/>
                </a:cubicBezTo>
                <a:cubicBezTo>
                  <a:pt x="114" y="22"/>
                  <a:pt x="114" y="22"/>
                  <a:pt x="114" y="22"/>
                </a:cubicBezTo>
                <a:lnTo>
                  <a:pt x="114" y="34"/>
                </a:lnTo>
                <a:close/>
                <a:moveTo>
                  <a:pt x="119" y="22"/>
                </a:moveTo>
                <a:cubicBezTo>
                  <a:pt x="124" y="22"/>
                  <a:pt x="124" y="22"/>
                  <a:pt x="124" y="22"/>
                </a:cubicBezTo>
                <a:cubicBezTo>
                  <a:pt x="124" y="34"/>
                  <a:pt x="124" y="34"/>
                  <a:pt x="124" y="34"/>
                </a:cubicBezTo>
                <a:cubicBezTo>
                  <a:pt x="119" y="34"/>
                  <a:pt x="119" y="34"/>
                  <a:pt x="119" y="34"/>
                </a:cubicBezTo>
                <a:lnTo>
                  <a:pt x="119" y="22"/>
                </a:lnTo>
                <a:close/>
                <a:moveTo>
                  <a:pt x="145" y="141"/>
                </a:moveTo>
                <a:cubicBezTo>
                  <a:pt x="119" y="141"/>
                  <a:pt x="119" y="141"/>
                  <a:pt x="119" y="141"/>
                </a:cubicBezTo>
                <a:cubicBezTo>
                  <a:pt x="119" y="40"/>
                  <a:pt x="119" y="40"/>
                  <a:pt x="119" y="40"/>
                </a:cubicBezTo>
                <a:cubicBezTo>
                  <a:pt x="145" y="40"/>
                  <a:pt x="145" y="40"/>
                  <a:pt x="145" y="40"/>
                </a:cubicBezTo>
                <a:lnTo>
                  <a:pt x="145" y="141"/>
                </a:lnTo>
                <a:close/>
                <a:moveTo>
                  <a:pt x="129" y="34"/>
                </a:moveTo>
                <a:cubicBezTo>
                  <a:pt x="129" y="22"/>
                  <a:pt x="129" y="22"/>
                  <a:pt x="129" y="22"/>
                </a:cubicBezTo>
                <a:cubicBezTo>
                  <a:pt x="134" y="22"/>
                  <a:pt x="134" y="22"/>
                  <a:pt x="134" y="22"/>
                </a:cubicBezTo>
                <a:cubicBezTo>
                  <a:pt x="134" y="34"/>
                  <a:pt x="134" y="34"/>
                  <a:pt x="134" y="34"/>
                </a:cubicBezTo>
                <a:lnTo>
                  <a:pt x="129" y="34"/>
                </a:lnTo>
                <a:close/>
                <a:moveTo>
                  <a:pt x="145" y="34"/>
                </a:moveTo>
                <a:cubicBezTo>
                  <a:pt x="139" y="34"/>
                  <a:pt x="139" y="34"/>
                  <a:pt x="139" y="34"/>
                </a:cubicBezTo>
                <a:cubicBezTo>
                  <a:pt x="139" y="22"/>
                  <a:pt x="139" y="22"/>
                  <a:pt x="139" y="22"/>
                </a:cubicBezTo>
                <a:cubicBezTo>
                  <a:pt x="145" y="22"/>
                  <a:pt x="145" y="22"/>
                  <a:pt x="145" y="22"/>
                </a:cubicBezTo>
                <a:lnTo>
                  <a:pt x="145" y="34"/>
                </a:lnTo>
                <a:close/>
                <a:moveTo>
                  <a:pt x="145" y="17"/>
                </a:moveTo>
                <a:cubicBezTo>
                  <a:pt x="119" y="17"/>
                  <a:pt x="119" y="17"/>
                  <a:pt x="119" y="17"/>
                </a:cubicBezTo>
                <a:cubicBezTo>
                  <a:pt x="119" y="5"/>
                  <a:pt x="119" y="5"/>
                  <a:pt x="119" y="5"/>
                </a:cubicBezTo>
                <a:cubicBezTo>
                  <a:pt x="145" y="5"/>
                  <a:pt x="145" y="5"/>
                  <a:pt x="145" y="5"/>
                </a:cubicBezTo>
                <a:lnTo>
                  <a:pt x="145" y="17"/>
                </a:lnTo>
                <a:close/>
                <a:moveTo>
                  <a:pt x="155" y="71"/>
                </a:moveTo>
                <a:cubicBezTo>
                  <a:pt x="155" y="141"/>
                  <a:pt x="155" y="141"/>
                  <a:pt x="155" y="141"/>
                </a:cubicBezTo>
                <a:cubicBezTo>
                  <a:pt x="150" y="141"/>
                  <a:pt x="150" y="141"/>
                  <a:pt x="150" y="141"/>
                </a:cubicBezTo>
                <a:cubicBezTo>
                  <a:pt x="150" y="71"/>
                  <a:pt x="150" y="71"/>
                  <a:pt x="150" y="71"/>
                </a:cubicBezTo>
                <a:lnTo>
                  <a:pt x="155" y="71"/>
                </a:lnTo>
                <a:close/>
                <a:moveTo>
                  <a:pt x="72" y="102"/>
                </a:moveTo>
                <a:cubicBezTo>
                  <a:pt x="72" y="104"/>
                  <a:pt x="71" y="105"/>
                  <a:pt x="70" y="105"/>
                </a:cubicBezTo>
                <a:cubicBezTo>
                  <a:pt x="65" y="105"/>
                  <a:pt x="65" y="105"/>
                  <a:pt x="65" y="105"/>
                </a:cubicBezTo>
                <a:cubicBezTo>
                  <a:pt x="63" y="105"/>
                  <a:pt x="62" y="104"/>
                  <a:pt x="62" y="102"/>
                </a:cubicBezTo>
                <a:cubicBezTo>
                  <a:pt x="62" y="101"/>
                  <a:pt x="63" y="100"/>
                  <a:pt x="65" y="100"/>
                </a:cubicBezTo>
                <a:cubicBezTo>
                  <a:pt x="70" y="100"/>
                  <a:pt x="70" y="100"/>
                  <a:pt x="70" y="100"/>
                </a:cubicBezTo>
                <a:cubicBezTo>
                  <a:pt x="71" y="100"/>
                  <a:pt x="72" y="101"/>
                  <a:pt x="72" y="102"/>
                </a:cubicBezTo>
                <a:close/>
                <a:moveTo>
                  <a:pt x="98" y="102"/>
                </a:moveTo>
                <a:cubicBezTo>
                  <a:pt x="98" y="104"/>
                  <a:pt x="97" y="105"/>
                  <a:pt x="95" y="105"/>
                </a:cubicBezTo>
                <a:cubicBezTo>
                  <a:pt x="90" y="105"/>
                  <a:pt x="90" y="105"/>
                  <a:pt x="90" y="105"/>
                </a:cubicBezTo>
                <a:cubicBezTo>
                  <a:pt x="89" y="105"/>
                  <a:pt x="88" y="104"/>
                  <a:pt x="88" y="102"/>
                </a:cubicBezTo>
                <a:cubicBezTo>
                  <a:pt x="88" y="101"/>
                  <a:pt x="89" y="100"/>
                  <a:pt x="90" y="100"/>
                </a:cubicBezTo>
                <a:cubicBezTo>
                  <a:pt x="95" y="100"/>
                  <a:pt x="95" y="100"/>
                  <a:pt x="95" y="100"/>
                </a:cubicBezTo>
                <a:cubicBezTo>
                  <a:pt x="97" y="100"/>
                  <a:pt x="98" y="101"/>
                  <a:pt x="98" y="10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17" name="Freeform 516">
            <a:extLst>
              <a:ext uri="{FF2B5EF4-FFF2-40B4-BE49-F238E27FC236}">
                <a16:creationId xmlns:a16="http://schemas.microsoft.com/office/drawing/2014/main" xmlns="" id="{17752BCD-C827-4F06-9D18-B3EC5D81A22C}"/>
              </a:ext>
            </a:extLst>
          </p:cNvPr>
          <p:cNvSpPr>
            <a:spLocks noEditPoints="1"/>
          </p:cNvSpPr>
          <p:nvPr/>
        </p:nvSpPr>
        <p:spPr bwMode="auto">
          <a:xfrm>
            <a:off x="7258050" y="365125"/>
            <a:ext cx="546100" cy="550863"/>
          </a:xfrm>
          <a:custGeom>
            <a:avLst/>
            <a:gdLst>
              <a:gd name="T0" fmla="*/ 23 w 160"/>
              <a:gd name="T1" fmla="*/ 77 h 160"/>
              <a:gd name="T2" fmla="*/ 28 w 160"/>
              <a:gd name="T3" fmla="*/ 52 h 160"/>
              <a:gd name="T4" fmla="*/ 28 w 160"/>
              <a:gd name="T5" fmla="*/ 57 h 160"/>
              <a:gd name="T6" fmla="*/ 21 w 160"/>
              <a:gd name="T7" fmla="*/ 90 h 160"/>
              <a:gd name="T8" fmla="*/ 36 w 160"/>
              <a:gd name="T9" fmla="*/ 106 h 160"/>
              <a:gd name="T10" fmla="*/ 26 w 160"/>
              <a:gd name="T11" fmla="*/ 103 h 160"/>
              <a:gd name="T12" fmla="*/ 31 w 160"/>
              <a:gd name="T13" fmla="*/ 103 h 160"/>
              <a:gd name="T14" fmla="*/ 145 w 160"/>
              <a:gd name="T15" fmla="*/ 10 h 160"/>
              <a:gd name="T16" fmla="*/ 126 w 160"/>
              <a:gd name="T17" fmla="*/ 0 h 160"/>
              <a:gd name="T18" fmla="*/ 119 w 160"/>
              <a:gd name="T19" fmla="*/ 3 h 160"/>
              <a:gd name="T20" fmla="*/ 103 w 160"/>
              <a:gd name="T21" fmla="*/ 52 h 160"/>
              <a:gd name="T22" fmla="*/ 93 w 160"/>
              <a:gd name="T23" fmla="*/ 44 h 160"/>
              <a:gd name="T24" fmla="*/ 85 w 160"/>
              <a:gd name="T25" fmla="*/ 41 h 160"/>
              <a:gd name="T26" fmla="*/ 77 w 160"/>
              <a:gd name="T27" fmla="*/ 44 h 160"/>
              <a:gd name="T28" fmla="*/ 67 w 160"/>
              <a:gd name="T29" fmla="*/ 52 h 160"/>
              <a:gd name="T30" fmla="*/ 62 w 160"/>
              <a:gd name="T31" fmla="*/ 52 h 160"/>
              <a:gd name="T32" fmla="*/ 44 w 160"/>
              <a:gd name="T33" fmla="*/ 0 h 160"/>
              <a:gd name="T34" fmla="*/ 36 w 160"/>
              <a:gd name="T35" fmla="*/ 3 h 160"/>
              <a:gd name="T36" fmla="*/ 21 w 160"/>
              <a:gd name="T37" fmla="*/ 10 h 160"/>
              <a:gd name="T38" fmla="*/ 3 w 160"/>
              <a:gd name="T39" fmla="*/ 0 h 160"/>
              <a:gd name="T40" fmla="*/ 157 w 160"/>
              <a:gd name="T41" fmla="*/ 160 h 160"/>
              <a:gd name="T42" fmla="*/ 52 w 160"/>
              <a:gd name="T43" fmla="*/ 155 h 160"/>
              <a:gd name="T44" fmla="*/ 52 w 160"/>
              <a:gd name="T45" fmla="*/ 155 h 160"/>
              <a:gd name="T46" fmla="*/ 44 w 160"/>
              <a:gd name="T47" fmla="*/ 26 h 160"/>
              <a:gd name="T48" fmla="*/ 5 w 160"/>
              <a:gd name="T49" fmla="*/ 26 h 160"/>
              <a:gd name="T50" fmla="*/ 5 w 160"/>
              <a:gd name="T51" fmla="*/ 21 h 160"/>
              <a:gd name="T52" fmla="*/ 13 w 160"/>
              <a:gd name="T53" fmla="*/ 15 h 160"/>
              <a:gd name="T54" fmla="*/ 31 w 160"/>
              <a:gd name="T55" fmla="*/ 5 h 160"/>
              <a:gd name="T56" fmla="*/ 46 w 160"/>
              <a:gd name="T57" fmla="*/ 13 h 160"/>
              <a:gd name="T58" fmla="*/ 77 w 160"/>
              <a:gd name="T59" fmla="*/ 155 h 160"/>
              <a:gd name="T60" fmla="*/ 77 w 160"/>
              <a:gd name="T61" fmla="*/ 155 h 160"/>
              <a:gd name="T62" fmla="*/ 93 w 160"/>
              <a:gd name="T63" fmla="*/ 133 h 160"/>
              <a:gd name="T64" fmla="*/ 67 w 160"/>
              <a:gd name="T65" fmla="*/ 121 h 160"/>
              <a:gd name="T66" fmla="*/ 103 w 160"/>
              <a:gd name="T67" fmla="*/ 155 h 160"/>
              <a:gd name="T68" fmla="*/ 80 w 160"/>
              <a:gd name="T69" fmla="*/ 114 h 160"/>
              <a:gd name="T70" fmla="*/ 57 w 160"/>
              <a:gd name="T71" fmla="*/ 155 h 160"/>
              <a:gd name="T72" fmla="*/ 67 w 160"/>
              <a:gd name="T73" fmla="*/ 103 h 160"/>
              <a:gd name="T74" fmla="*/ 72 w 160"/>
              <a:gd name="T75" fmla="*/ 103 h 160"/>
              <a:gd name="T76" fmla="*/ 90 w 160"/>
              <a:gd name="T77" fmla="*/ 77 h 160"/>
              <a:gd name="T78" fmla="*/ 103 w 160"/>
              <a:gd name="T79" fmla="*/ 103 h 160"/>
              <a:gd name="T80" fmla="*/ 83 w 160"/>
              <a:gd name="T81" fmla="*/ 80 h 160"/>
              <a:gd name="T82" fmla="*/ 70 w 160"/>
              <a:gd name="T83" fmla="*/ 72 h 160"/>
              <a:gd name="T84" fmla="*/ 57 w 160"/>
              <a:gd name="T85" fmla="*/ 57 h 160"/>
              <a:gd name="T86" fmla="*/ 108 w 160"/>
              <a:gd name="T87" fmla="*/ 155 h 160"/>
              <a:gd name="T88" fmla="*/ 155 w 160"/>
              <a:gd name="T89" fmla="*/ 21 h 160"/>
              <a:gd name="T90" fmla="*/ 155 w 160"/>
              <a:gd name="T91" fmla="*/ 26 h 160"/>
              <a:gd name="T92" fmla="*/ 137 w 160"/>
              <a:gd name="T93" fmla="*/ 26 h 160"/>
              <a:gd name="T94" fmla="*/ 108 w 160"/>
              <a:gd name="T95" fmla="*/ 5 h 160"/>
              <a:gd name="T96" fmla="*/ 126 w 160"/>
              <a:gd name="T97" fmla="*/ 15 h 160"/>
              <a:gd name="T98" fmla="*/ 134 w 160"/>
              <a:gd name="T99" fmla="*/ 13 h 160"/>
              <a:gd name="T100" fmla="*/ 150 w 160"/>
              <a:gd name="T101" fmla="*/ 5 h 160"/>
              <a:gd name="T102" fmla="*/ 124 w 160"/>
              <a:gd name="T103" fmla="*/ 59 h 160"/>
              <a:gd name="T104" fmla="*/ 139 w 160"/>
              <a:gd name="T105" fmla="*/ 75 h 160"/>
              <a:gd name="T106" fmla="*/ 129 w 160"/>
              <a:gd name="T107" fmla="*/ 72 h 160"/>
              <a:gd name="T108" fmla="*/ 134 w 160"/>
              <a:gd name="T109" fmla="*/ 72 h 160"/>
              <a:gd name="T110" fmla="*/ 126 w 160"/>
              <a:gd name="T111" fmla="*/ 108 h 160"/>
              <a:gd name="T112" fmla="*/ 132 w 160"/>
              <a:gd name="T113" fmla="*/ 83 h 160"/>
              <a:gd name="T114" fmla="*/ 132 w 160"/>
              <a:gd name="T115" fmla="*/ 88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60" h="160">
                <a:moveTo>
                  <a:pt x="28" y="52"/>
                </a:moveTo>
                <a:cubicBezTo>
                  <a:pt x="24" y="52"/>
                  <a:pt x="21" y="55"/>
                  <a:pt x="21" y="59"/>
                </a:cubicBezTo>
                <a:cubicBezTo>
                  <a:pt x="21" y="75"/>
                  <a:pt x="21" y="75"/>
                  <a:pt x="21" y="75"/>
                </a:cubicBezTo>
                <a:cubicBezTo>
                  <a:pt x="21" y="76"/>
                  <a:pt x="22" y="77"/>
                  <a:pt x="23" y="77"/>
                </a:cubicBezTo>
                <a:cubicBezTo>
                  <a:pt x="34" y="77"/>
                  <a:pt x="34" y="77"/>
                  <a:pt x="34" y="77"/>
                </a:cubicBezTo>
                <a:cubicBezTo>
                  <a:pt x="35" y="77"/>
                  <a:pt x="36" y="76"/>
                  <a:pt x="36" y="75"/>
                </a:cubicBezTo>
                <a:cubicBezTo>
                  <a:pt x="36" y="59"/>
                  <a:pt x="36" y="59"/>
                  <a:pt x="36" y="59"/>
                </a:cubicBezTo>
                <a:cubicBezTo>
                  <a:pt x="36" y="55"/>
                  <a:pt x="33" y="52"/>
                  <a:pt x="28" y="52"/>
                </a:cubicBezTo>
                <a:close/>
                <a:moveTo>
                  <a:pt x="31" y="72"/>
                </a:moveTo>
                <a:cubicBezTo>
                  <a:pt x="26" y="72"/>
                  <a:pt x="26" y="72"/>
                  <a:pt x="26" y="72"/>
                </a:cubicBezTo>
                <a:cubicBezTo>
                  <a:pt x="26" y="59"/>
                  <a:pt x="26" y="59"/>
                  <a:pt x="26" y="59"/>
                </a:cubicBezTo>
                <a:cubicBezTo>
                  <a:pt x="26" y="58"/>
                  <a:pt x="27" y="57"/>
                  <a:pt x="28" y="57"/>
                </a:cubicBezTo>
                <a:cubicBezTo>
                  <a:pt x="30" y="57"/>
                  <a:pt x="31" y="58"/>
                  <a:pt x="31" y="59"/>
                </a:cubicBezTo>
                <a:lnTo>
                  <a:pt x="31" y="72"/>
                </a:lnTo>
                <a:close/>
                <a:moveTo>
                  <a:pt x="28" y="83"/>
                </a:moveTo>
                <a:cubicBezTo>
                  <a:pt x="24" y="83"/>
                  <a:pt x="21" y="86"/>
                  <a:pt x="21" y="90"/>
                </a:cubicBezTo>
                <a:cubicBezTo>
                  <a:pt x="21" y="106"/>
                  <a:pt x="21" y="106"/>
                  <a:pt x="21" y="106"/>
                </a:cubicBezTo>
                <a:cubicBezTo>
                  <a:pt x="21" y="107"/>
                  <a:pt x="22" y="108"/>
                  <a:pt x="23" y="108"/>
                </a:cubicBezTo>
                <a:cubicBezTo>
                  <a:pt x="34" y="108"/>
                  <a:pt x="34" y="108"/>
                  <a:pt x="34" y="108"/>
                </a:cubicBezTo>
                <a:cubicBezTo>
                  <a:pt x="35" y="108"/>
                  <a:pt x="36" y="107"/>
                  <a:pt x="36" y="106"/>
                </a:cubicBezTo>
                <a:cubicBezTo>
                  <a:pt x="36" y="90"/>
                  <a:pt x="36" y="90"/>
                  <a:pt x="36" y="90"/>
                </a:cubicBezTo>
                <a:cubicBezTo>
                  <a:pt x="36" y="86"/>
                  <a:pt x="33" y="83"/>
                  <a:pt x="28" y="83"/>
                </a:cubicBezTo>
                <a:close/>
                <a:moveTo>
                  <a:pt x="31" y="103"/>
                </a:moveTo>
                <a:cubicBezTo>
                  <a:pt x="26" y="103"/>
                  <a:pt x="26" y="103"/>
                  <a:pt x="26" y="103"/>
                </a:cubicBezTo>
                <a:cubicBezTo>
                  <a:pt x="26" y="90"/>
                  <a:pt x="26" y="90"/>
                  <a:pt x="26" y="90"/>
                </a:cubicBezTo>
                <a:cubicBezTo>
                  <a:pt x="26" y="89"/>
                  <a:pt x="27" y="88"/>
                  <a:pt x="28" y="88"/>
                </a:cubicBezTo>
                <a:cubicBezTo>
                  <a:pt x="30" y="88"/>
                  <a:pt x="31" y="89"/>
                  <a:pt x="31" y="90"/>
                </a:cubicBezTo>
                <a:lnTo>
                  <a:pt x="31" y="103"/>
                </a:lnTo>
                <a:close/>
                <a:moveTo>
                  <a:pt x="157" y="0"/>
                </a:moveTo>
                <a:cubicBezTo>
                  <a:pt x="147" y="0"/>
                  <a:pt x="147" y="0"/>
                  <a:pt x="147" y="0"/>
                </a:cubicBezTo>
                <a:cubicBezTo>
                  <a:pt x="146" y="0"/>
                  <a:pt x="145" y="1"/>
                  <a:pt x="145" y="3"/>
                </a:cubicBezTo>
                <a:cubicBezTo>
                  <a:pt x="145" y="10"/>
                  <a:pt x="145" y="10"/>
                  <a:pt x="145" y="10"/>
                </a:cubicBezTo>
                <a:cubicBezTo>
                  <a:pt x="139" y="10"/>
                  <a:pt x="139" y="10"/>
                  <a:pt x="139" y="10"/>
                </a:cubicBezTo>
                <a:cubicBezTo>
                  <a:pt x="139" y="3"/>
                  <a:pt x="139" y="3"/>
                  <a:pt x="139" y="3"/>
                </a:cubicBezTo>
                <a:cubicBezTo>
                  <a:pt x="139" y="1"/>
                  <a:pt x="138" y="0"/>
                  <a:pt x="137" y="0"/>
                </a:cubicBezTo>
                <a:cubicBezTo>
                  <a:pt x="126" y="0"/>
                  <a:pt x="126" y="0"/>
                  <a:pt x="126" y="0"/>
                </a:cubicBezTo>
                <a:cubicBezTo>
                  <a:pt x="125" y="0"/>
                  <a:pt x="124" y="1"/>
                  <a:pt x="124" y="3"/>
                </a:cubicBezTo>
                <a:cubicBezTo>
                  <a:pt x="124" y="10"/>
                  <a:pt x="124" y="10"/>
                  <a:pt x="124" y="10"/>
                </a:cubicBezTo>
                <a:cubicBezTo>
                  <a:pt x="119" y="10"/>
                  <a:pt x="119" y="10"/>
                  <a:pt x="119" y="10"/>
                </a:cubicBezTo>
                <a:cubicBezTo>
                  <a:pt x="119" y="3"/>
                  <a:pt x="119" y="3"/>
                  <a:pt x="119" y="3"/>
                </a:cubicBezTo>
                <a:cubicBezTo>
                  <a:pt x="119" y="1"/>
                  <a:pt x="118" y="0"/>
                  <a:pt x="116" y="0"/>
                </a:cubicBezTo>
                <a:cubicBezTo>
                  <a:pt x="106" y="0"/>
                  <a:pt x="106" y="0"/>
                  <a:pt x="106" y="0"/>
                </a:cubicBezTo>
                <a:cubicBezTo>
                  <a:pt x="104" y="0"/>
                  <a:pt x="103" y="1"/>
                  <a:pt x="103" y="3"/>
                </a:cubicBezTo>
                <a:cubicBezTo>
                  <a:pt x="103" y="52"/>
                  <a:pt x="103" y="52"/>
                  <a:pt x="103" y="52"/>
                </a:cubicBezTo>
                <a:cubicBezTo>
                  <a:pt x="98" y="52"/>
                  <a:pt x="98" y="52"/>
                  <a:pt x="98" y="52"/>
                </a:cubicBezTo>
                <a:cubicBezTo>
                  <a:pt x="98" y="44"/>
                  <a:pt x="98" y="44"/>
                  <a:pt x="98" y="44"/>
                </a:cubicBezTo>
                <a:cubicBezTo>
                  <a:pt x="98" y="42"/>
                  <a:pt x="97" y="41"/>
                  <a:pt x="95" y="41"/>
                </a:cubicBezTo>
                <a:cubicBezTo>
                  <a:pt x="94" y="41"/>
                  <a:pt x="93" y="42"/>
                  <a:pt x="93" y="44"/>
                </a:cubicBezTo>
                <a:cubicBezTo>
                  <a:pt x="93" y="52"/>
                  <a:pt x="93" y="52"/>
                  <a:pt x="93" y="52"/>
                </a:cubicBezTo>
                <a:cubicBezTo>
                  <a:pt x="88" y="52"/>
                  <a:pt x="88" y="52"/>
                  <a:pt x="88" y="52"/>
                </a:cubicBezTo>
                <a:cubicBezTo>
                  <a:pt x="88" y="44"/>
                  <a:pt x="88" y="44"/>
                  <a:pt x="88" y="44"/>
                </a:cubicBezTo>
                <a:cubicBezTo>
                  <a:pt x="88" y="42"/>
                  <a:pt x="87" y="41"/>
                  <a:pt x="85" y="41"/>
                </a:cubicBezTo>
                <a:cubicBezTo>
                  <a:pt x="84" y="41"/>
                  <a:pt x="83" y="42"/>
                  <a:pt x="83" y="44"/>
                </a:cubicBezTo>
                <a:cubicBezTo>
                  <a:pt x="83" y="52"/>
                  <a:pt x="83" y="52"/>
                  <a:pt x="83" y="52"/>
                </a:cubicBezTo>
                <a:cubicBezTo>
                  <a:pt x="77" y="52"/>
                  <a:pt x="77" y="52"/>
                  <a:pt x="77" y="52"/>
                </a:cubicBezTo>
                <a:cubicBezTo>
                  <a:pt x="77" y="44"/>
                  <a:pt x="77" y="44"/>
                  <a:pt x="77" y="44"/>
                </a:cubicBezTo>
                <a:cubicBezTo>
                  <a:pt x="77" y="42"/>
                  <a:pt x="76" y="41"/>
                  <a:pt x="75" y="41"/>
                </a:cubicBezTo>
                <a:cubicBezTo>
                  <a:pt x="73" y="41"/>
                  <a:pt x="72" y="42"/>
                  <a:pt x="72" y="44"/>
                </a:cubicBezTo>
                <a:cubicBezTo>
                  <a:pt x="72" y="52"/>
                  <a:pt x="72" y="52"/>
                  <a:pt x="72" y="52"/>
                </a:cubicBezTo>
                <a:cubicBezTo>
                  <a:pt x="67" y="52"/>
                  <a:pt x="67" y="52"/>
                  <a:pt x="67" y="52"/>
                </a:cubicBezTo>
                <a:cubicBezTo>
                  <a:pt x="67" y="44"/>
                  <a:pt x="67" y="44"/>
                  <a:pt x="67" y="44"/>
                </a:cubicBezTo>
                <a:cubicBezTo>
                  <a:pt x="67" y="42"/>
                  <a:pt x="66" y="41"/>
                  <a:pt x="65" y="41"/>
                </a:cubicBezTo>
                <a:cubicBezTo>
                  <a:pt x="63" y="41"/>
                  <a:pt x="62" y="42"/>
                  <a:pt x="62" y="44"/>
                </a:cubicBezTo>
                <a:cubicBezTo>
                  <a:pt x="62" y="52"/>
                  <a:pt x="62" y="52"/>
                  <a:pt x="62" y="52"/>
                </a:cubicBezTo>
                <a:cubicBezTo>
                  <a:pt x="57" y="52"/>
                  <a:pt x="57" y="52"/>
                  <a:pt x="57" y="52"/>
                </a:cubicBezTo>
                <a:cubicBezTo>
                  <a:pt x="57" y="3"/>
                  <a:pt x="57" y="3"/>
                  <a:pt x="57" y="3"/>
                </a:cubicBezTo>
                <a:cubicBezTo>
                  <a:pt x="57" y="1"/>
                  <a:pt x="56" y="0"/>
                  <a:pt x="54" y="0"/>
                </a:cubicBezTo>
                <a:cubicBezTo>
                  <a:pt x="44" y="0"/>
                  <a:pt x="44" y="0"/>
                  <a:pt x="44" y="0"/>
                </a:cubicBezTo>
                <a:cubicBezTo>
                  <a:pt x="42" y="0"/>
                  <a:pt x="41" y="1"/>
                  <a:pt x="41" y="3"/>
                </a:cubicBezTo>
                <a:cubicBezTo>
                  <a:pt x="41" y="10"/>
                  <a:pt x="41" y="10"/>
                  <a:pt x="41" y="10"/>
                </a:cubicBezTo>
                <a:cubicBezTo>
                  <a:pt x="36" y="10"/>
                  <a:pt x="36" y="10"/>
                  <a:pt x="36" y="10"/>
                </a:cubicBezTo>
                <a:cubicBezTo>
                  <a:pt x="36" y="3"/>
                  <a:pt x="36" y="3"/>
                  <a:pt x="36" y="3"/>
                </a:cubicBezTo>
                <a:cubicBezTo>
                  <a:pt x="36" y="1"/>
                  <a:pt x="35" y="0"/>
                  <a:pt x="34" y="0"/>
                </a:cubicBezTo>
                <a:cubicBezTo>
                  <a:pt x="23" y="0"/>
                  <a:pt x="23" y="0"/>
                  <a:pt x="23" y="0"/>
                </a:cubicBezTo>
                <a:cubicBezTo>
                  <a:pt x="22" y="0"/>
                  <a:pt x="21" y="1"/>
                  <a:pt x="21" y="3"/>
                </a:cubicBezTo>
                <a:cubicBezTo>
                  <a:pt x="21" y="10"/>
                  <a:pt x="21" y="10"/>
                  <a:pt x="21" y="10"/>
                </a:cubicBezTo>
                <a:cubicBezTo>
                  <a:pt x="15" y="10"/>
                  <a:pt x="15" y="10"/>
                  <a:pt x="15" y="10"/>
                </a:cubicBezTo>
                <a:cubicBezTo>
                  <a:pt x="15" y="3"/>
                  <a:pt x="15" y="3"/>
                  <a:pt x="15" y="3"/>
                </a:cubicBezTo>
                <a:cubicBezTo>
                  <a:pt x="15" y="1"/>
                  <a:pt x="14" y="0"/>
                  <a:pt x="13" y="0"/>
                </a:cubicBezTo>
                <a:cubicBezTo>
                  <a:pt x="3" y="0"/>
                  <a:pt x="3" y="0"/>
                  <a:pt x="3" y="0"/>
                </a:cubicBezTo>
                <a:cubicBezTo>
                  <a:pt x="1" y="0"/>
                  <a:pt x="0" y="1"/>
                  <a:pt x="0" y="3"/>
                </a:cubicBezTo>
                <a:cubicBezTo>
                  <a:pt x="0" y="157"/>
                  <a:pt x="0" y="157"/>
                  <a:pt x="0" y="157"/>
                </a:cubicBezTo>
                <a:cubicBezTo>
                  <a:pt x="0" y="159"/>
                  <a:pt x="1" y="160"/>
                  <a:pt x="3" y="160"/>
                </a:cubicBezTo>
                <a:cubicBezTo>
                  <a:pt x="157" y="160"/>
                  <a:pt x="157" y="160"/>
                  <a:pt x="157" y="160"/>
                </a:cubicBezTo>
                <a:cubicBezTo>
                  <a:pt x="159" y="160"/>
                  <a:pt x="160" y="159"/>
                  <a:pt x="160" y="157"/>
                </a:cubicBezTo>
                <a:cubicBezTo>
                  <a:pt x="160" y="3"/>
                  <a:pt x="160" y="3"/>
                  <a:pt x="160" y="3"/>
                </a:cubicBezTo>
                <a:cubicBezTo>
                  <a:pt x="160" y="1"/>
                  <a:pt x="159" y="0"/>
                  <a:pt x="157" y="0"/>
                </a:cubicBezTo>
                <a:close/>
                <a:moveTo>
                  <a:pt x="52" y="155"/>
                </a:moveTo>
                <a:cubicBezTo>
                  <a:pt x="5" y="155"/>
                  <a:pt x="5" y="155"/>
                  <a:pt x="5" y="155"/>
                </a:cubicBezTo>
                <a:cubicBezTo>
                  <a:pt x="5" y="46"/>
                  <a:pt x="5" y="46"/>
                  <a:pt x="5" y="46"/>
                </a:cubicBezTo>
                <a:cubicBezTo>
                  <a:pt x="52" y="46"/>
                  <a:pt x="52" y="46"/>
                  <a:pt x="52" y="46"/>
                </a:cubicBezTo>
                <a:lnTo>
                  <a:pt x="52" y="155"/>
                </a:lnTo>
                <a:close/>
                <a:moveTo>
                  <a:pt x="52" y="21"/>
                </a:moveTo>
                <a:cubicBezTo>
                  <a:pt x="44" y="21"/>
                  <a:pt x="44" y="21"/>
                  <a:pt x="44" y="21"/>
                </a:cubicBezTo>
                <a:cubicBezTo>
                  <a:pt x="42" y="21"/>
                  <a:pt x="41" y="22"/>
                  <a:pt x="41" y="23"/>
                </a:cubicBezTo>
                <a:cubicBezTo>
                  <a:pt x="41" y="25"/>
                  <a:pt x="42" y="26"/>
                  <a:pt x="44" y="26"/>
                </a:cubicBezTo>
                <a:cubicBezTo>
                  <a:pt x="52" y="26"/>
                  <a:pt x="52" y="26"/>
                  <a:pt x="52" y="26"/>
                </a:cubicBezTo>
                <a:cubicBezTo>
                  <a:pt x="52" y="41"/>
                  <a:pt x="52" y="41"/>
                  <a:pt x="52" y="41"/>
                </a:cubicBezTo>
                <a:cubicBezTo>
                  <a:pt x="5" y="41"/>
                  <a:pt x="5" y="41"/>
                  <a:pt x="5" y="41"/>
                </a:cubicBezTo>
                <a:cubicBezTo>
                  <a:pt x="5" y="26"/>
                  <a:pt x="5" y="26"/>
                  <a:pt x="5" y="26"/>
                </a:cubicBezTo>
                <a:cubicBezTo>
                  <a:pt x="34" y="26"/>
                  <a:pt x="34" y="26"/>
                  <a:pt x="34" y="26"/>
                </a:cubicBezTo>
                <a:cubicBezTo>
                  <a:pt x="35" y="26"/>
                  <a:pt x="36" y="25"/>
                  <a:pt x="36" y="23"/>
                </a:cubicBezTo>
                <a:cubicBezTo>
                  <a:pt x="36" y="22"/>
                  <a:pt x="35" y="21"/>
                  <a:pt x="34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5"/>
                  <a:pt x="5" y="5"/>
                  <a:pt x="5" y="5"/>
                </a:cubicBezTo>
                <a:cubicBezTo>
                  <a:pt x="10" y="5"/>
                  <a:pt x="10" y="5"/>
                  <a:pt x="10" y="5"/>
                </a:cubicBezTo>
                <a:cubicBezTo>
                  <a:pt x="10" y="13"/>
                  <a:pt x="10" y="13"/>
                  <a:pt x="10" y="13"/>
                </a:cubicBezTo>
                <a:cubicBezTo>
                  <a:pt x="10" y="14"/>
                  <a:pt x="11" y="15"/>
                  <a:pt x="13" y="15"/>
                </a:cubicBezTo>
                <a:cubicBezTo>
                  <a:pt x="23" y="15"/>
                  <a:pt x="23" y="15"/>
                  <a:pt x="23" y="15"/>
                </a:cubicBezTo>
                <a:cubicBezTo>
                  <a:pt x="25" y="15"/>
                  <a:pt x="26" y="14"/>
                  <a:pt x="26" y="13"/>
                </a:cubicBezTo>
                <a:cubicBezTo>
                  <a:pt x="26" y="5"/>
                  <a:pt x="26" y="5"/>
                  <a:pt x="26" y="5"/>
                </a:cubicBezTo>
                <a:cubicBezTo>
                  <a:pt x="31" y="5"/>
                  <a:pt x="31" y="5"/>
                  <a:pt x="31" y="5"/>
                </a:cubicBezTo>
                <a:cubicBezTo>
                  <a:pt x="31" y="13"/>
                  <a:pt x="31" y="13"/>
                  <a:pt x="31" y="13"/>
                </a:cubicBezTo>
                <a:cubicBezTo>
                  <a:pt x="31" y="14"/>
                  <a:pt x="32" y="15"/>
                  <a:pt x="34" y="15"/>
                </a:cubicBezTo>
                <a:cubicBezTo>
                  <a:pt x="44" y="15"/>
                  <a:pt x="44" y="15"/>
                  <a:pt x="44" y="15"/>
                </a:cubicBezTo>
                <a:cubicBezTo>
                  <a:pt x="45" y="15"/>
                  <a:pt x="46" y="14"/>
                  <a:pt x="46" y="13"/>
                </a:cubicBezTo>
                <a:cubicBezTo>
                  <a:pt x="46" y="5"/>
                  <a:pt x="46" y="5"/>
                  <a:pt x="46" y="5"/>
                </a:cubicBezTo>
                <a:cubicBezTo>
                  <a:pt x="52" y="5"/>
                  <a:pt x="52" y="5"/>
                  <a:pt x="52" y="5"/>
                </a:cubicBezTo>
                <a:cubicBezTo>
                  <a:pt x="52" y="21"/>
                  <a:pt x="52" y="21"/>
                  <a:pt x="52" y="21"/>
                </a:cubicBezTo>
                <a:close/>
                <a:moveTo>
                  <a:pt x="77" y="155"/>
                </a:moveTo>
                <a:cubicBezTo>
                  <a:pt x="67" y="155"/>
                  <a:pt x="67" y="155"/>
                  <a:pt x="67" y="155"/>
                </a:cubicBezTo>
                <a:cubicBezTo>
                  <a:pt x="67" y="133"/>
                  <a:pt x="67" y="133"/>
                  <a:pt x="67" y="133"/>
                </a:cubicBezTo>
                <a:cubicBezTo>
                  <a:pt x="77" y="133"/>
                  <a:pt x="77" y="133"/>
                  <a:pt x="77" y="133"/>
                </a:cubicBezTo>
                <a:lnTo>
                  <a:pt x="77" y="155"/>
                </a:lnTo>
                <a:close/>
                <a:moveTo>
                  <a:pt x="93" y="155"/>
                </a:moveTo>
                <a:cubicBezTo>
                  <a:pt x="83" y="155"/>
                  <a:pt x="83" y="155"/>
                  <a:pt x="83" y="155"/>
                </a:cubicBezTo>
                <a:cubicBezTo>
                  <a:pt x="83" y="133"/>
                  <a:pt x="83" y="133"/>
                  <a:pt x="83" y="133"/>
                </a:cubicBezTo>
                <a:cubicBezTo>
                  <a:pt x="93" y="133"/>
                  <a:pt x="93" y="133"/>
                  <a:pt x="93" y="133"/>
                </a:cubicBezTo>
                <a:lnTo>
                  <a:pt x="93" y="155"/>
                </a:lnTo>
                <a:close/>
                <a:moveTo>
                  <a:pt x="93" y="128"/>
                </a:moveTo>
                <a:cubicBezTo>
                  <a:pt x="67" y="128"/>
                  <a:pt x="67" y="128"/>
                  <a:pt x="67" y="128"/>
                </a:cubicBezTo>
                <a:cubicBezTo>
                  <a:pt x="67" y="121"/>
                  <a:pt x="67" y="121"/>
                  <a:pt x="67" y="121"/>
                </a:cubicBezTo>
                <a:cubicBezTo>
                  <a:pt x="71" y="120"/>
                  <a:pt x="75" y="119"/>
                  <a:pt x="80" y="119"/>
                </a:cubicBezTo>
                <a:cubicBezTo>
                  <a:pt x="85" y="119"/>
                  <a:pt x="89" y="120"/>
                  <a:pt x="93" y="121"/>
                </a:cubicBezTo>
                <a:lnTo>
                  <a:pt x="93" y="128"/>
                </a:lnTo>
                <a:close/>
                <a:moveTo>
                  <a:pt x="103" y="155"/>
                </a:moveTo>
                <a:cubicBezTo>
                  <a:pt x="98" y="155"/>
                  <a:pt x="98" y="155"/>
                  <a:pt x="98" y="155"/>
                </a:cubicBezTo>
                <a:cubicBezTo>
                  <a:pt x="98" y="120"/>
                  <a:pt x="98" y="120"/>
                  <a:pt x="98" y="120"/>
                </a:cubicBezTo>
                <a:cubicBezTo>
                  <a:pt x="98" y="119"/>
                  <a:pt x="98" y="118"/>
                  <a:pt x="97" y="118"/>
                </a:cubicBezTo>
                <a:cubicBezTo>
                  <a:pt x="92" y="115"/>
                  <a:pt x="86" y="114"/>
                  <a:pt x="80" y="114"/>
                </a:cubicBezTo>
                <a:cubicBezTo>
                  <a:pt x="74" y="114"/>
                  <a:pt x="68" y="115"/>
                  <a:pt x="63" y="118"/>
                </a:cubicBezTo>
                <a:cubicBezTo>
                  <a:pt x="62" y="118"/>
                  <a:pt x="62" y="119"/>
                  <a:pt x="62" y="120"/>
                </a:cubicBezTo>
                <a:cubicBezTo>
                  <a:pt x="62" y="155"/>
                  <a:pt x="62" y="155"/>
                  <a:pt x="62" y="155"/>
                </a:cubicBezTo>
                <a:cubicBezTo>
                  <a:pt x="57" y="155"/>
                  <a:pt x="57" y="155"/>
                  <a:pt x="57" y="155"/>
                </a:cubicBezTo>
                <a:cubicBezTo>
                  <a:pt x="57" y="108"/>
                  <a:pt x="57" y="108"/>
                  <a:pt x="57" y="108"/>
                </a:cubicBezTo>
                <a:cubicBezTo>
                  <a:pt x="103" y="108"/>
                  <a:pt x="103" y="108"/>
                  <a:pt x="103" y="108"/>
                </a:cubicBezTo>
                <a:cubicBezTo>
                  <a:pt x="103" y="155"/>
                  <a:pt x="103" y="155"/>
                  <a:pt x="103" y="155"/>
                </a:cubicBezTo>
                <a:close/>
                <a:moveTo>
                  <a:pt x="67" y="103"/>
                </a:moveTo>
                <a:cubicBezTo>
                  <a:pt x="67" y="80"/>
                  <a:pt x="67" y="80"/>
                  <a:pt x="67" y="80"/>
                </a:cubicBezTo>
                <a:cubicBezTo>
                  <a:pt x="67" y="79"/>
                  <a:pt x="68" y="77"/>
                  <a:pt x="70" y="77"/>
                </a:cubicBezTo>
                <a:cubicBezTo>
                  <a:pt x="71" y="77"/>
                  <a:pt x="72" y="79"/>
                  <a:pt x="72" y="80"/>
                </a:cubicBezTo>
                <a:cubicBezTo>
                  <a:pt x="72" y="103"/>
                  <a:pt x="72" y="103"/>
                  <a:pt x="72" y="103"/>
                </a:cubicBezTo>
                <a:lnTo>
                  <a:pt x="67" y="103"/>
                </a:lnTo>
                <a:close/>
                <a:moveTo>
                  <a:pt x="88" y="103"/>
                </a:moveTo>
                <a:cubicBezTo>
                  <a:pt x="88" y="80"/>
                  <a:pt x="88" y="80"/>
                  <a:pt x="88" y="80"/>
                </a:cubicBezTo>
                <a:cubicBezTo>
                  <a:pt x="88" y="79"/>
                  <a:pt x="89" y="77"/>
                  <a:pt x="90" y="77"/>
                </a:cubicBezTo>
                <a:cubicBezTo>
                  <a:pt x="92" y="77"/>
                  <a:pt x="93" y="79"/>
                  <a:pt x="93" y="80"/>
                </a:cubicBezTo>
                <a:cubicBezTo>
                  <a:pt x="93" y="103"/>
                  <a:pt x="93" y="103"/>
                  <a:pt x="93" y="103"/>
                </a:cubicBezTo>
                <a:lnTo>
                  <a:pt x="88" y="103"/>
                </a:lnTo>
                <a:close/>
                <a:moveTo>
                  <a:pt x="103" y="103"/>
                </a:moveTo>
                <a:cubicBezTo>
                  <a:pt x="98" y="103"/>
                  <a:pt x="98" y="103"/>
                  <a:pt x="98" y="103"/>
                </a:cubicBezTo>
                <a:cubicBezTo>
                  <a:pt x="98" y="80"/>
                  <a:pt x="98" y="80"/>
                  <a:pt x="98" y="80"/>
                </a:cubicBezTo>
                <a:cubicBezTo>
                  <a:pt x="98" y="76"/>
                  <a:pt x="95" y="72"/>
                  <a:pt x="90" y="72"/>
                </a:cubicBezTo>
                <a:cubicBezTo>
                  <a:pt x="86" y="72"/>
                  <a:pt x="83" y="76"/>
                  <a:pt x="83" y="80"/>
                </a:cubicBezTo>
                <a:cubicBezTo>
                  <a:pt x="83" y="103"/>
                  <a:pt x="83" y="103"/>
                  <a:pt x="83" y="103"/>
                </a:cubicBezTo>
                <a:cubicBezTo>
                  <a:pt x="77" y="103"/>
                  <a:pt x="77" y="103"/>
                  <a:pt x="77" y="103"/>
                </a:cubicBezTo>
                <a:cubicBezTo>
                  <a:pt x="77" y="80"/>
                  <a:pt x="77" y="80"/>
                  <a:pt x="77" y="80"/>
                </a:cubicBezTo>
                <a:cubicBezTo>
                  <a:pt x="77" y="76"/>
                  <a:pt x="74" y="72"/>
                  <a:pt x="70" y="72"/>
                </a:cubicBezTo>
                <a:cubicBezTo>
                  <a:pt x="65" y="72"/>
                  <a:pt x="62" y="76"/>
                  <a:pt x="62" y="80"/>
                </a:cubicBezTo>
                <a:cubicBezTo>
                  <a:pt x="62" y="103"/>
                  <a:pt x="62" y="103"/>
                  <a:pt x="62" y="103"/>
                </a:cubicBezTo>
                <a:cubicBezTo>
                  <a:pt x="57" y="103"/>
                  <a:pt x="57" y="103"/>
                  <a:pt x="57" y="103"/>
                </a:cubicBezTo>
                <a:cubicBezTo>
                  <a:pt x="57" y="57"/>
                  <a:pt x="57" y="57"/>
                  <a:pt x="57" y="57"/>
                </a:cubicBezTo>
                <a:cubicBezTo>
                  <a:pt x="103" y="57"/>
                  <a:pt x="103" y="57"/>
                  <a:pt x="103" y="57"/>
                </a:cubicBezTo>
                <a:cubicBezTo>
                  <a:pt x="103" y="103"/>
                  <a:pt x="103" y="103"/>
                  <a:pt x="103" y="103"/>
                </a:cubicBezTo>
                <a:close/>
                <a:moveTo>
                  <a:pt x="155" y="155"/>
                </a:moveTo>
                <a:cubicBezTo>
                  <a:pt x="108" y="155"/>
                  <a:pt x="108" y="155"/>
                  <a:pt x="108" y="155"/>
                </a:cubicBezTo>
                <a:cubicBezTo>
                  <a:pt x="108" y="46"/>
                  <a:pt x="108" y="46"/>
                  <a:pt x="108" y="46"/>
                </a:cubicBezTo>
                <a:cubicBezTo>
                  <a:pt x="155" y="46"/>
                  <a:pt x="155" y="46"/>
                  <a:pt x="155" y="46"/>
                </a:cubicBezTo>
                <a:lnTo>
                  <a:pt x="155" y="155"/>
                </a:lnTo>
                <a:close/>
                <a:moveTo>
                  <a:pt x="155" y="21"/>
                </a:moveTo>
                <a:cubicBezTo>
                  <a:pt x="147" y="21"/>
                  <a:pt x="147" y="21"/>
                  <a:pt x="147" y="21"/>
                </a:cubicBezTo>
                <a:cubicBezTo>
                  <a:pt x="146" y="21"/>
                  <a:pt x="145" y="22"/>
                  <a:pt x="145" y="23"/>
                </a:cubicBezTo>
                <a:cubicBezTo>
                  <a:pt x="145" y="25"/>
                  <a:pt x="146" y="26"/>
                  <a:pt x="147" y="26"/>
                </a:cubicBezTo>
                <a:cubicBezTo>
                  <a:pt x="155" y="26"/>
                  <a:pt x="155" y="26"/>
                  <a:pt x="155" y="26"/>
                </a:cubicBezTo>
                <a:cubicBezTo>
                  <a:pt x="155" y="41"/>
                  <a:pt x="155" y="41"/>
                  <a:pt x="155" y="41"/>
                </a:cubicBezTo>
                <a:cubicBezTo>
                  <a:pt x="108" y="41"/>
                  <a:pt x="108" y="41"/>
                  <a:pt x="108" y="41"/>
                </a:cubicBezTo>
                <a:cubicBezTo>
                  <a:pt x="108" y="26"/>
                  <a:pt x="108" y="26"/>
                  <a:pt x="108" y="26"/>
                </a:cubicBezTo>
                <a:cubicBezTo>
                  <a:pt x="137" y="26"/>
                  <a:pt x="137" y="26"/>
                  <a:pt x="137" y="26"/>
                </a:cubicBezTo>
                <a:cubicBezTo>
                  <a:pt x="138" y="26"/>
                  <a:pt x="139" y="25"/>
                  <a:pt x="139" y="23"/>
                </a:cubicBezTo>
                <a:cubicBezTo>
                  <a:pt x="139" y="22"/>
                  <a:pt x="138" y="21"/>
                  <a:pt x="137" y="21"/>
                </a:cubicBezTo>
                <a:cubicBezTo>
                  <a:pt x="108" y="21"/>
                  <a:pt x="108" y="21"/>
                  <a:pt x="108" y="21"/>
                </a:cubicBezTo>
                <a:cubicBezTo>
                  <a:pt x="108" y="5"/>
                  <a:pt x="108" y="5"/>
                  <a:pt x="108" y="5"/>
                </a:cubicBezTo>
                <a:cubicBezTo>
                  <a:pt x="114" y="5"/>
                  <a:pt x="114" y="5"/>
                  <a:pt x="114" y="5"/>
                </a:cubicBezTo>
                <a:cubicBezTo>
                  <a:pt x="114" y="13"/>
                  <a:pt x="114" y="13"/>
                  <a:pt x="114" y="13"/>
                </a:cubicBezTo>
                <a:cubicBezTo>
                  <a:pt x="114" y="14"/>
                  <a:pt x="115" y="15"/>
                  <a:pt x="116" y="15"/>
                </a:cubicBezTo>
                <a:cubicBezTo>
                  <a:pt x="126" y="15"/>
                  <a:pt x="126" y="15"/>
                  <a:pt x="126" y="15"/>
                </a:cubicBezTo>
                <a:cubicBezTo>
                  <a:pt x="128" y="15"/>
                  <a:pt x="129" y="14"/>
                  <a:pt x="129" y="13"/>
                </a:cubicBezTo>
                <a:cubicBezTo>
                  <a:pt x="129" y="5"/>
                  <a:pt x="129" y="5"/>
                  <a:pt x="129" y="5"/>
                </a:cubicBezTo>
                <a:cubicBezTo>
                  <a:pt x="134" y="5"/>
                  <a:pt x="134" y="5"/>
                  <a:pt x="134" y="5"/>
                </a:cubicBezTo>
                <a:cubicBezTo>
                  <a:pt x="134" y="13"/>
                  <a:pt x="134" y="13"/>
                  <a:pt x="134" y="13"/>
                </a:cubicBezTo>
                <a:cubicBezTo>
                  <a:pt x="134" y="14"/>
                  <a:pt x="135" y="15"/>
                  <a:pt x="137" y="15"/>
                </a:cubicBezTo>
                <a:cubicBezTo>
                  <a:pt x="147" y="15"/>
                  <a:pt x="147" y="15"/>
                  <a:pt x="147" y="15"/>
                </a:cubicBezTo>
                <a:cubicBezTo>
                  <a:pt x="149" y="15"/>
                  <a:pt x="150" y="14"/>
                  <a:pt x="150" y="13"/>
                </a:cubicBezTo>
                <a:cubicBezTo>
                  <a:pt x="150" y="5"/>
                  <a:pt x="150" y="5"/>
                  <a:pt x="150" y="5"/>
                </a:cubicBezTo>
                <a:cubicBezTo>
                  <a:pt x="155" y="5"/>
                  <a:pt x="155" y="5"/>
                  <a:pt x="155" y="5"/>
                </a:cubicBezTo>
                <a:cubicBezTo>
                  <a:pt x="155" y="21"/>
                  <a:pt x="155" y="21"/>
                  <a:pt x="155" y="21"/>
                </a:cubicBezTo>
                <a:close/>
                <a:moveTo>
                  <a:pt x="132" y="52"/>
                </a:moveTo>
                <a:cubicBezTo>
                  <a:pt x="127" y="52"/>
                  <a:pt x="124" y="55"/>
                  <a:pt x="124" y="59"/>
                </a:cubicBezTo>
                <a:cubicBezTo>
                  <a:pt x="124" y="75"/>
                  <a:pt x="124" y="75"/>
                  <a:pt x="124" y="75"/>
                </a:cubicBezTo>
                <a:cubicBezTo>
                  <a:pt x="124" y="76"/>
                  <a:pt x="125" y="77"/>
                  <a:pt x="126" y="77"/>
                </a:cubicBezTo>
                <a:cubicBezTo>
                  <a:pt x="137" y="77"/>
                  <a:pt x="137" y="77"/>
                  <a:pt x="137" y="77"/>
                </a:cubicBezTo>
                <a:cubicBezTo>
                  <a:pt x="138" y="77"/>
                  <a:pt x="139" y="76"/>
                  <a:pt x="139" y="75"/>
                </a:cubicBezTo>
                <a:cubicBezTo>
                  <a:pt x="139" y="59"/>
                  <a:pt x="139" y="59"/>
                  <a:pt x="139" y="59"/>
                </a:cubicBezTo>
                <a:cubicBezTo>
                  <a:pt x="139" y="55"/>
                  <a:pt x="136" y="52"/>
                  <a:pt x="132" y="52"/>
                </a:cubicBezTo>
                <a:close/>
                <a:moveTo>
                  <a:pt x="134" y="72"/>
                </a:moveTo>
                <a:cubicBezTo>
                  <a:pt x="129" y="72"/>
                  <a:pt x="129" y="72"/>
                  <a:pt x="129" y="72"/>
                </a:cubicBezTo>
                <a:cubicBezTo>
                  <a:pt x="129" y="59"/>
                  <a:pt x="129" y="59"/>
                  <a:pt x="129" y="59"/>
                </a:cubicBezTo>
                <a:cubicBezTo>
                  <a:pt x="129" y="58"/>
                  <a:pt x="130" y="57"/>
                  <a:pt x="132" y="57"/>
                </a:cubicBezTo>
                <a:cubicBezTo>
                  <a:pt x="133" y="57"/>
                  <a:pt x="134" y="58"/>
                  <a:pt x="134" y="59"/>
                </a:cubicBezTo>
                <a:lnTo>
                  <a:pt x="134" y="72"/>
                </a:lnTo>
                <a:close/>
                <a:moveTo>
                  <a:pt x="132" y="83"/>
                </a:moveTo>
                <a:cubicBezTo>
                  <a:pt x="127" y="83"/>
                  <a:pt x="124" y="86"/>
                  <a:pt x="124" y="90"/>
                </a:cubicBezTo>
                <a:cubicBezTo>
                  <a:pt x="124" y="106"/>
                  <a:pt x="124" y="106"/>
                  <a:pt x="124" y="106"/>
                </a:cubicBezTo>
                <a:cubicBezTo>
                  <a:pt x="124" y="107"/>
                  <a:pt x="125" y="108"/>
                  <a:pt x="126" y="108"/>
                </a:cubicBezTo>
                <a:cubicBezTo>
                  <a:pt x="137" y="108"/>
                  <a:pt x="137" y="108"/>
                  <a:pt x="137" y="108"/>
                </a:cubicBezTo>
                <a:cubicBezTo>
                  <a:pt x="138" y="108"/>
                  <a:pt x="139" y="107"/>
                  <a:pt x="139" y="106"/>
                </a:cubicBezTo>
                <a:cubicBezTo>
                  <a:pt x="139" y="90"/>
                  <a:pt x="139" y="90"/>
                  <a:pt x="139" y="90"/>
                </a:cubicBezTo>
                <a:cubicBezTo>
                  <a:pt x="139" y="86"/>
                  <a:pt x="136" y="83"/>
                  <a:pt x="132" y="83"/>
                </a:cubicBezTo>
                <a:close/>
                <a:moveTo>
                  <a:pt x="134" y="103"/>
                </a:moveTo>
                <a:cubicBezTo>
                  <a:pt x="129" y="103"/>
                  <a:pt x="129" y="103"/>
                  <a:pt x="129" y="103"/>
                </a:cubicBezTo>
                <a:cubicBezTo>
                  <a:pt x="129" y="90"/>
                  <a:pt x="129" y="90"/>
                  <a:pt x="129" y="90"/>
                </a:cubicBezTo>
                <a:cubicBezTo>
                  <a:pt x="129" y="89"/>
                  <a:pt x="130" y="88"/>
                  <a:pt x="132" y="88"/>
                </a:cubicBezTo>
                <a:cubicBezTo>
                  <a:pt x="133" y="88"/>
                  <a:pt x="134" y="89"/>
                  <a:pt x="134" y="90"/>
                </a:cubicBezTo>
                <a:lnTo>
                  <a:pt x="134" y="10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18" name="Freeform 517">
            <a:extLst>
              <a:ext uri="{FF2B5EF4-FFF2-40B4-BE49-F238E27FC236}">
                <a16:creationId xmlns:a16="http://schemas.microsoft.com/office/drawing/2014/main" xmlns="" id="{FA36B785-A32D-42BD-B64F-E923123D5A3C}"/>
              </a:ext>
            </a:extLst>
          </p:cNvPr>
          <p:cNvSpPr>
            <a:spLocks noEditPoints="1"/>
          </p:cNvSpPr>
          <p:nvPr/>
        </p:nvSpPr>
        <p:spPr bwMode="auto">
          <a:xfrm>
            <a:off x="7258050" y="1011238"/>
            <a:ext cx="546100" cy="492125"/>
          </a:xfrm>
          <a:custGeom>
            <a:avLst/>
            <a:gdLst>
              <a:gd name="T0" fmla="*/ 157 w 160"/>
              <a:gd name="T1" fmla="*/ 50 h 143"/>
              <a:gd name="T2" fmla="*/ 157 w 160"/>
              <a:gd name="T3" fmla="*/ 45 h 143"/>
              <a:gd name="T4" fmla="*/ 148 w 160"/>
              <a:gd name="T5" fmla="*/ 31 h 143"/>
              <a:gd name="T6" fmla="*/ 138 w 160"/>
              <a:gd name="T7" fmla="*/ 45 h 143"/>
              <a:gd name="T8" fmla="*/ 137 w 160"/>
              <a:gd name="T9" fmla="*/ 50 h 143"/>
              <a:gd name="T10" fmla="*/ 137 w 160"/>
              <a:gd name="T11" fmla="*/ 55 h 143"/>
              <a:gd name="T12" fmla="*/ 138 w 160"/>
              <a:gd name="T13" fmla="*/ 60 h 143"/>
              <a:gd name="T14" fmla="*/ 112 w 160"/>
              <a:gd name="T15" fmla="*/ 47 h 143"/>
              <a:gd name="T16" fmla="*/ 83 w 160"/>
              <a:gd name="T17" fmla="*/ 3 h 143"/>
              <a:gd name="T18" fmla="*/ 77 w 160"/>
              <a:gd name="T19" fmla="*/ 11 h 143"/>
              <a:gd name="T20" fmla="*/ 48 w 160"/>
              <a:gd name="T21" fmla="*/ 57 h 143"/>
              <a:gd name="T22" fmla="*/ 48 w 160"/>
              <a:gd name="T23" fmla="*/ 62 h 143"/>
              <a:gd name="T24" fmla="*/ 22 w 160"/>
              <a:gd name="T25" fmla="*/ 60 h 143"/>
              <a:gd name="T26" fmla="*/ 23 w 160"/>
              <a:gd name="T27" fmla="*/ 55 h 143"/>
              <a:gd name="T28" fmla="*/ 23 w 160"/>
              <a:gd name="T29" fmla="*/ 50 h 143"/>
              <a:gd name="T30" fmla="*/ 22 w 160"/>
              <a:gd name="T31" fmla="*/ 45 h 143"/>
              <a:gd name="T32" fmla="*/ 12 w 160"/>
              <a:gd name="T33" fmla="*/ 31 h 143"/>
              <a:gd name="T34" fmla="*/ 3 w 160"/>
              <a:gd name="T35" fmla="*/ 45 h 143"/>
              <a:gd name="T36" fmla="*/ 3 w 160"/>
              <a:gd name="T37" fmla="*/ 50 h 143"/>
              <a:gd name="T38" fmla="*/ 0 w 160"/>
              <a:gd name="T39" fmla="*/ 58 h 143"/>
              <a:gd name="T40" fmla="*/ 3 w 160"/>
              <a:gd name="T41" fmla="*/ 140 h 143"/>
              <a:gd name="T42" fmla="*/ 157 w 160"/>
              <a:gd name="T43" fmla="*/ 140 h 143"/>
              <a:gd name="T44" fmla="*/ 160 w 160"/>
              <a:gd name="T45" fmla="*/ 58 h 143"/>
              <a:gd name="T46" fmla="*/ 9 w 160"/>
              <a:gd name="T47" fmla="*/ 138 h 143"/>
              <a:gd name="T48" fmla="*/ 17 w 160"/>
              <a:gd name="T49" fmla="*/ 138 h 143"/>
              <a:gd name="T50" fmla="*/ 9 w 160"/>
              <a:gd name="T51" fmla="*/ 60 h 143"/>
              <a:gd name="T52" fmla="*/ 17 w 160"/>
              <a:gd name="T53" fmla="*/ 55 h 143"/>
              <a:gd name="T54" fmla="*/ 17 w 160"/>
              <a:gd name="T55" fmla="*/ 50 h 143"/>
              <a:gd name="T56" fmla="*/ 9 w 160"/>
              <a:gd name="T57" fmla="*/ 45 h 143"/>
              <a:gd name="T58" fmla="*/ 17 w 160"/>
              <a:gd name="T59" fmla="*/ 44 h 143"/>
              <a:gd name="T60" fmla="*/ 48 w 160"/>
              <a:gd name="T61" fmla="*/ 138 h 143"/>
              <a:gd name="T62" fmla="*/ 40 w 160"/>
              <a:gd name="T63" fmla="*/ 112 h 143"/>
              <a:gd name="T64" fmla="*/ 33 w 160"/>
              <a:gd name="T65" fmla="*/ 138 h 143"/>
              <a:gd name="T66" fmla="*/ 28 w 160"/>
              <a:gd name="T67" fmla="*/ 115 h 143"/>
              <a:gd name="T68" fmla="*/ 22 w 160"/>
              <a:gd name="T69" fmla="*/ 87 h 143"/>
              <a:gd name="T70" fmla="*/ 86 w 160"/>
              <a:gd name="T71" fmla="*/ 138 h 143"/>
              <a:gd name="T72" fmla="*/ 86 w 160"/>
              <a:gd name="T73" fmla="*/ 117 h 143"/>
              <a:gd name="T74" fmla="*/ 91 w 160"/>
              <a:gd name="T75" fmla="*/ 138 h 143"/>
              <a:gd name="T76" fmla="*/ 71 w 160"/>
              <a:gd name="T77" fmla="*/ 112 h 143"/>
              <a:gd name="T78" fmla="*/ 64 w 160"/>
              <a:gd name="T79" fmla="*/ 138 h 143"/>
              <a:gd name="T80" fmla="*/ 96 w 160"/>
              <a:gd name="T81" fmla="*/ 108 h 143"/>
              <a:gd name="T82" fmla="*/ 99 w 160"/>
              <a:gd name="T83" fmla="*/ 55 h 143"/>
              <a:gd name="T84" fmla="*/ 107 w 160"/>
              <a:gd name="T85" fmla="*/ 60 h 143"/>
              <a:gd name="T86" fmla="*/ 102 w 160"/>
              <a:gd name="T87" fmla="*/ 108 h 143"/>
              <a:gd name="T88" fmla="*/ 58 w 160"/>
              <a:gd name="T89" fmla="*/ 108 h 143"/>
              <a:gd name="T90" fmla="*/ 53 w 160"/>
              <a:gd name="T91" fmla="*/ 60 h 143"/>
              <a:gd name="T92" fmla="*/ 89 w 160"/>
              <a:gd name="T93" fmla="*/ 55 h 143"/>
              <a:gd name="T94" fmla="*/ 80 w 160"/>
              <a:gd name="T95" fmla="*/ 16 h 143"/>
              <a:gd name="T96" fmla="*/ 138 w 160"/>
              <a:gd name="T97" fmla="*/ 138 h 143"/>
              <a:gd name="T98" fmla="*/ 130 w 160"/>
              <a:gd name="T99" fmla="*/ 112 h 143"/>
              <a:gd name="T100" fmla="*/ 122 w 160"/>
              <a:gd name="T101" fmla="*/ 138 h 143"/>
              <a:gd name="T102" fmla="*/ 117 w 160"/>
              <a:gd name="T103" fmla="*/ 115 h 143"/>
              <a:gd name="T104" fmla="*/ 112 w 160"/>
              <a:gd name="T105" fmla="*/ 87 h 143"/>
              <a:gd name="T106" fmla="*/ 151 w 160"/>
              <a:gd name="T107" fmla="*/ 138 h 143"/>
              <a:gd name="T108" fmla="*/ 151 w 160"/>
              <a:gd name="T109" fmla="*/ 87 h 143"/>
              <a:gd name="T110" fmla="*/ 143 w 160"/>
              <a:gd name="T111" fmla="*/ 82 h 143"/>
              <a:gd name="T112" fmla="*/ 151 w 160"/>
              <a:gd name="T113" fmla="*/ 82 h 143"/>
              <a:gd name="T114" fmla="*/ 143 w 160"/>
              <a:gd name="T115" fmla="*/ 50 h 143"/>
              <a:gd name="T116" fmla="*/ 151 w 160"/>
              <a:gd name="T117" fmla="*/ 45 h 143"/>
              <a:gd name="T118" fmla="*/ 147 w 160"/>
              <a:gd name="T119" fmla="*/ 36 h 143"/>
              <a:gd name="T120" fmla="*/ 102 w 160"/>
              <a:gd name="T121" fmla="*/ 47 h 143"/>
              <a:gd name="T122" fmla="*/ 58 w 160"/>
              <a:gd name="T123" fmla="*/ 47 h 143"/>
              <a:gd name="T124" fmla="*/ 102 w 160"/>
              <a:gd name="T125" fmla="*/ 47 h 1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60" h="143">
                <a:moveTo>
                  <a:pt x="157" y="55"/>
                </a:moveTo>
                <a:cubicBezTo>
                  <a:pt x="157" y="55"/>
                  <a:pt x="157" y="55"/>
                  <a:pt x="157" y="55"/>
                </a:cubicBezTo>
                <a:cubicBezTo>
                  <a:pt x="157" y="50"/>
                  <a:pt x="157" y="50"/>
                  <a:pt x="157" y="50"/>
                </a:cubicBezTo>
                <a:cubicBezTo>
                  <a:pt x="157" y="50"/>
                  <a:pt x="157" y="50"/>
                  <a:pt x="157" y="50"/>
                </a:cubicBezTo>
                <a:cubicBezTo>
                  <a:pt x="159" y="50"/>
                  <a:pt x="160" y="49"/>
                  <a:pt x="160" y="47"/>
                </a:cubicBezTo>
                <a:cubicBezTo>
                  <a:pt x="160" y="46"/>
                  <a:pt x="159" y="45"/>
                  <a:pt x="157" y="45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7" y="44"/>
                  <a:pt x="157" y="44"/>
                  <a:pt x="157" y="44"/>
                </a:cubicBezTo>
                <a:cubicBezTo>
                  <a:pt x="157" y="38"/>
                  <a:pt x="153" y="33"/>
                  <a:pt x="148" y="31"/>
                </a:cubicBezTo>
                <a:cubicBezTo>
                  <a:pt x="147" y="31"/>
                  <a:pt x="147" y="31"/>
                  <a:pt x="146" y="31"/>
                </a:cubicBezTo>
                <a:cubicBezTo>
                  <a:pt x="141" y="33"/>
                  <a:pt x="138" y="38"/>
                  <a:pt x="138" y="44"/>
                </a:cubicBezTo>
                <a:cubicBezTo>
                  <a:pt x="138" y="45"/>
                  <a:pt x="138" y="45"/>
                  <a:pt x="138" y="45"/>
                </a:cubicBezTo>
                <a:cubicBezTo>
                  <a:pt x="137" y="45"/>
                  <a:pt x="137" y="45"/>
                  <a:pt x="137" y="45"/>
                </a:cubicBezTo>
                <a:cubicBezTo>
                  <a:pt x="135" y="45"/>
                  <a:pt x="134" y="46"/>
                  <a:pt x="134" y="47"/>
                </a:cubicBezTo>
                <a:cubicBezTo>
                  <a:pt x="134" y="49"/>
                  <a:pt x="135" y="50"/>
                  <a:pt x="137" y="50"/>
                </a:cubicBezTo>
                <a:cubicBezTo>
                  <a:pt x="138" y="50"/>
                  <a:pt x="138" y="50"/>
                  <a:pt x="138" y="50"/>
                </a:cubicBezTo>
                <a:cubicBezTo>
                  <a:pt x="138" y="55"/>
                  <a:pt x="138" y="55"/>
                  <a:pt x="138" y="55"/>
                </a:cubicBezTo>
                <a:cubicBezTo>
                  <a:pt x="137" y="55"/>
                  <a:pt x="137" y="55"/>
                  <a:pt x="137" y="55"/>
                </a:cubicBezTo>
                <a:cubicBezTo>
                  <a:pt x="135" y="55"/>
                  <a:pt x="134" y="56"/>
                  <a:pt x="134" y="58"/>
                </a:cubicBezTo>
                <a:cubicBezTo>
                  <a:pt x="134" y="59"/>
                  <a:pt x="135" y="60"/>
                  <a:pt x="137" y="60"/>
                </a:cubicBezTo>
                <a:cubicBezTo>
                  <a:pt x="138" y="60"/>
                  <a:pt x="138" y="60"/>
                  <a:pt x="138" y="60"/>
                </a:cubicBezTo>
                <a:cubicBezTo>
                  <a:pt x="138" y="82"/>
                  <a:pt x="138" y="82"/>
                  <a:pt x="138" y="82"/>
                </a:cubicBezTo>
                <a:cubicBezTo>
                  <a:pt x="112" y="82"/>
                  <a:pt x="112" y="82"/>
                  <a:pt x="112" y="82"/>
                </a:cubicBezTo>
                <a:cubicBezTo>
                  <a:pt x="112" y="47"/>
                  <a:pt x="112" y="47"/>
                  <a:pt x="112" y="47"/>
                </a:cubicBezTo>
                <a:cubicBezTo>
                  <a:pt x="112" y="47"/>
                  <a:pt x="112" y="47"/>
                  <a:pt x="112" y="47"/>
                </a:cubicBezTo>
                <a:cubicBezTo>
                  <a:pt x="112" y="32"/>
                  <a:pt x="100" y="18"/>
                  <a:pt x="83" y="11"/>
                </a:cubicBezTo>
                <a:cubicBezTo>
                  <a:pt x="83" y="3"/>
                  <a:pt x="83" y="3"/>
                  <a:pt x="83" y="3"/>
                </a:cubicBezTo>
                <a:cubicBezTo>
                  <a:pt x="83" y="1"/>
                  <a:pt x="81" y="0"/>
                  <a:pt x="80" y="0"/>
                </a:cubicBezTo>
                <a:cubicBezTo>
                  <a:pt x="79" y="0"/>
                  <a:pt x="77" y="1"/>
                  <a:pt x="77" y="3"/>
                </a:cubicBezTo>
                <a:cubicBezTo>
                  <a:pt x="77" y="11"/>
                  <a:pt x="77" y="11"/>
                  <a:pt x="77" y="11"/>
                </a:cubicBezTo>
                <a:cubicBezTo>
                  <a:pt x="60" y="18"/>
                  <a:pt x="48" y="32"/>
                  <a:pt x="48" y="47"/>
                </a:cubicBezTo>
                <a:cubicBezTo>
                  <a:pt x="48" y="47"/>
                  <a:pt x="48" y="47"/>
                  <a:pt x="48" y="48"/>
                </a:cubicBezTo>
                <a:cubicBezTo>
                  <a:pt x="48" y="57"/>
                  <a:pt x="48" y="57"/>
                  <a:pt x="48" y="57"/>
                </a:cubicBezTo>
                <a:cubicBezTo>
                  <a:pt x="48" y="57"/>
                  <a:pt x="48" y="58"/>
                  <a:pt x="48" y="58"/>
                </a:cubicBezTo>
                <a:cubicBezTo>
                  <a:pt x="48" y="58"/>
                  <a:pt x="48" y="58"/>
                  <a:pt x="48" y="58"/>
                </a:cubicBezTo>
                <a:cubicBezTo>
                  <a:pt x="48" y="62"/>
                  <a:pt x="48" y="62"/>
                  <a:pt x="48" y="62"/>
                </a:cubicBezTo>
                <a:cubicBezTo>
                  <a:pt x="48" y="68"/>
                  <a:pt x="48" y="75"/>
                  <a:pt x="48" y="82"/>
                </a:cubicBezTo>
                <a:cubicBezTo>
                  <a:pt x="22" y="82"/>
                  <a:pt x="22" y="82"/>
                  <a:pt x="22" y="82"/>
                </a:cubicBezTo>
                <a:cubicBezTo>
                  <a:pt x="22" y="60"/>
                  <a:pt x="22" y="60"/>
                  <a:pt x="22" y="60"/>
                </a:cubicBezTo>
                <a:cubicBezTo>
                  <a:pt x="23" y="60"/>
                  <a:pt x="23" y="60"/>
                  <a:pt x="23" y="60"/>
                </a:cubicBezTo>
                <a:cubicBezTo>
                  <a:pt x="25" y="60"/>
                  <a:pt x="26" y="59"/>
                  <a:pt x="26" y="58"/>
                </a:cubicBezTo>
                <a:cubicBezTo>
                  <a:pt x="26" y="56"/>
                  <a:pt x="25" y="55"/>
                  <a:pt x="23" y="55"/>
                </a:cubicBezTo>
                <a:cubicBezTo>
                  <a:pt x="22" y="55"/>
                  <a:pt x="22" y="55"/>
                  <a:pt x="22" y="55"/>
                </a:cubicBezTo>
                <a:cubicBezTo>
                  <a:pt x="22" y="50"/>
                  <a:pt x="22" y="50"/>
                  <a:pt x="22" y="50"/>
                </a:cubicBezTo>
                <a:cubicBezTo>
                  <a:pt x="23" y="50"/>
                  <a:pt x="23" y="50"/>
                  <a:pt x="23" y="50"/>
                </a:cubicBezTo>
                <a:cubicBezTo>
                  <a:pt x="25" y="50"/>
                  <a:pt x="26" y="49"/>
                  <a:pt x="26" y="47"/>
                </a:cubicBezTo>
                <a:cubicBezTo>
                  <a:pt x="26" y="46"/>
                  <a:pt x="25" y="45"/>
                  <a:pt x="23" y="45"/>
                </a:cubicBezTo>
                <a:cubicBezTo>
                  <a:pt x="22" y="45"/>
                  <a:pt x="22" y="45"/>
                  <a:pt x="22" y="45"/>
                </a:cubicBezTo>
                <a:cubicBezTo>
                  <a:pt x="22" y="44"/>
                  <a:pt x="22" y="44"/>
                  <a:pt x="22" y="44"/>
                </a:cubicBezTo>
                <a:cubicBezTo>
                  <a:pt x="22" y="38"/>
                  <a:pt x="19" y="33"/>
                  <a:pt x="14" y="31"/>
                </a:cubicBezTo>
                <a:cubicBezTo>
                  <a:pt x="13" y="31"/>
                  <a:pt x="13" y="31"/>
                  <a:pt x="12" y="31"/>
                </a:cubicBezTo>
                <a:cubicBezTo>
                  <a:pt x="7" y="33"/>
                  <a:pt x="3" y="38"/>
                  <a:pt x="3" y="44"/>
                </a:cubicBezTo>
                <a:cubicBezTo>
                  <a:pt x="3" y="45"/>
                  <a:pt x="3" y="45"/>
                  <a:pt x="3" y="45"/>
                </a:cubicBezTo>
                <a:cubicBezTo>
                  <a:pt x="3" y="45"/>
                  <a:pt x="3" y="45"/>
                  <a:pt x="3" y="45"/>
                </a:cubicBezTo>
                <a:cubicBezTo>
                  <a:pt x="1" y="45"/>
                  <a:pt x="0" y="46"/>
                  <a:pt x="0" y="47"/>
                </a:cubicBezTo>
                <a:cubicBezTo>
                  <a:pt x="0" y="49"/>
                  <a:pt x="1" y="50"/>
                  <a:pt x="3" y="50"/>
                </a:cubicBezTo>
                <a:cubicBezTo>
                  <a:pt x="3" y="50"/>
                  <a:pt x="3" y="50"/>
                  <a:pt x="3" y="50"/>
                </a:cubicBezTo>
                <a:cubicBezTo>
                  <a:pt x="3" y="55"/>
                  <a:pt x="3" y="55"/>
                  <a:pt x="3" y="55"/>
                </a:cubicBezTo>
                <a:cubicBezTo>
                  <a:pt x="3" y="55"/>
                  <a:pt x="3" y="55"/>
                  <a:pt x="3" y="55"/>
                </a:cubicBezTo>
                <a:cubicBezTo>
                  <a:pt x="1" y="55"/>
                  <a:pt x="0" y="56"/>
                  <a:pt x="0" y="58"/>
                </a:cubicBezTo>
                <a:cubicBezTo>
                  <a:pt x="0" y="59"/>
                  <a:pt x="1" y="60"/>
                  <a:pt x="3" y="60"/>
                </a:cubicBezTo>
                <a:cubicBezTo>
                  <a:pt x="3" y="60"/>
                  <a:pt x="3" y="60"/>
                  <a:pt x="3" y="60"/>
                </a:cubicBezTo>
                <a:cubicBezTo>
                  <a:pt x="3" y="140"/>
                  <a:pt x="3" y="140"/>
                  <a:pt x="3" y="140"/>
                </a:cubicBezTo>
                <a:cubicBezTo>
                  <a:pt x="3" y="142"/>
                  <a:pt x="5" y="143"/>
                  <a:pt x="6" y="143"/>
                </a:cubicBezTo>
                <a:cubicBezTo>
                  <a:pt x="154" y="143"/>
                  <a:pt x="154" y="143"/>
                  <a:pt x="154" y="143"/>
                </a:cubicBezTo>
                <a:cubicBezTo>
                  <a:pt x="155" y="143"/>
                  <a:pt x="157" y="142"/>
                  <a:pt x="157" y="140"/>
                </a:cubicBezTo>
                <a:cubicBezTo>
                  <a:pt x="157" y="60"/>
                  <a:pt x="157" y="60"/>
                  <a:pt x="157" y="60"/>
                </a:cubicBezTo>
                <a:cubicBezTo>
                  <a:pt x="157" y="60"/>
                  <a:pt x="157" y="60"/>
                  <a:pt x="157" y="60"/>
                </a:cubicBezTo>
                <a:cubicBezTo>
                  <a:pt x="159" y="60"/>
                  <a:pt x="160" y="59"/>
                  <a:pt x="160" y="58"/>
                </a:cubicBezTo>
                <a:cubicBezTo>
                  <a:pt x="160" y="56"/>
                  <a:pt x="159" y="55"/>
                  <a:pt x="157" y="55"/>
                </a:cubicBezTo>
                <a:close/>
                <a:moveTo>
                  <a:pt x="17" y="138"/>
                </a:moveTo>
                <a:cubicBezTo>
                  <a:pt x="9" y="138"/>
                  <a:pt x="9" y="138"/>
                  <a:pt x="9" y="138"/>
                </a:cubicBezTo>
                <a:cubicBezTo>
                  <a:pt x="9" y="87"/>
                  <a:pt x="9" y="87"/>
                  <a:pt x="9" y="87"/>
                </a:cubicBezTo>
                <a:cubicBezTo>
                  <a:pt x="17" y="87"/>
                  <a:pt x="17" y="87"/>
                  <a:pt x="17" y="87"/>
                </a:cubicBezTo>
                <a:lnTo>
                  <a:pt x="17" y="138"/>
                </a:lnTo>
                <a:close/>
                <a:moveTo>
                  <a:pt x="17" y="82"/>
                </a:moveTo>
                <a:cubicBezTo>
                  <a:pt x="9" y="82"/>
                  <a:pt x="9" y="82"/>
                  <a:pt x="9" y="82"/>
                </a:cubicBezTo>
                <a:cubicBezTo>
                  <a:pt x="9" y="60"/>
                  <a:pt x="9" y="60"/>
                  <a:pt x="9" y="60"/>
                </a:cubicBezTo>
                <a:cubicBezTo>
                  <a:pt x="17" y="60"/>
                  <a:pt x="17" y="60"/>
                  <a:pt x="17" y="60"/>
                </a:cubicBezTo>
                <a:lnTo>
                  <a:pt x="17" y="82"/>
                </a:lnTo>
                <a:close/>
                <a:moveTo>
                  <a:pt x="17" y="55"/>
                </a:moveTo>
                <a:cubicBezTo>
                  <a:pt x="9" y="55"/>
                  <a:pt x="9" y="55"/>
                  <a:pt x="9" y="55"/>
                </a:cubicBezTo>
                <a:cubicBezTo>
                  <a:pt x="9" y="50"/>
                  <a:pt x="9" y="50"/>
                  <a:pt x="9" y="50"/>
                </a:cubicBezTo>
                <a:cubicBezTo>
                  <a:pt x="17" y="50"/>
                  <a:pt x="17" y="50"/>
                  <a:pt x="17" y="50"/>
                </a:cubicBezTo>
                <a:lnTo>
                  <a:pt x="17" y="55"/>
                </a:lnTo>
                <a:close/>
                <a:moveTo>
                  <a:pt x="17" y="45"/>
                </a:moveTo>
                <a:cubicBezTo>
                  <a:pt x="9" y="45"/>
                  <a:pt x="9" y="45"/>
                  <a:pt x="9" y="45"/>
                </a:cubicBezTo>
                <a:cubicBezTo>
                  <a:pt x="9" y="44"/>
                  <a:pt x="9" y="44"/>
                  <a:pt x="9" y="44"/>
                </a:cubicBezTo>
                <a:cubicBezTo>
                  <a:pt x="9" y="41"/>
                  <a:pt x="10" y="38"/>
                  <a:pt x="13" y="36"/>
                </a:cubicBezTo>
                <a:cubicBezTo>
                  <a:pt x="16" y="38"/>
                  <a:pt x="17" y="41"/>
                  <a:pt x="17" y="44"/>
                </a:cubicBezTo>
                <a:cubicBezTo>
                  <a:pt x="17" y="45"/>
                  <a:pt x="17" y="45"/>
                  <a:pt x="17" y="45"/>
                </a:cubicBezTo>
                <a:close/>
                <a:moveTo>
                  <a:pt x="48" y="94"/>
                </a:moveTo>
                <a:cubicBezTo>
                  <a:pt x="48" y="112"/>
                  <a:pt x="48" y="131"/>
                  <a:pt x="48" y="138"/>
                </a:cubicBezTo>
                <a:cubicBezTo>
                  <a:pt x="43" y="138"/>
                  <a:pt x="43" y="138"/>
                  <a:pt x="43" y="138"/>
                </a:cubicBezTo>
                <a:cubicBezTo>
                  <a:pt x="43" y="115"/>
                  <a:pt x="43" y="115"/>
                  <a:pt x="43" y="115"/>
                </a:cubicBezTo>
                <a:cubicBezTo>
                  <a:pt x="43" y="113"/>
                  <a:pt x="42" y="112"/>
                  <a:pt x="40" y="112"/>
                </a:cubicBezTo>
                <a:cubicBezTo>
                  <a:pt x="39" y="112"/>
                  <a:pt x="38" y="113"/>
                  <a:pt x="38" y="115"/>
                </a:cubicBezTo>
                <a:cubicBezTo>
                  <a:pt x="38" y="138"/>
                  <a:pt x="38" y="138"/>
                  <a:pt x="38" y="138"/>
                </a:cubicBezTo>
                <a:cubicBezTo>
                  <a:pt x="33" y="138"/>
                  <a:pt x="33" y="138"/>
                  <a:pt x="33" y="138"/>
                </a:cubicBezTo>
                <a:cubicBezTo>
                  <a:pt x="33" y="115"/>
                  <a:pt x="33" y="115"/>
                  <a:pt x="33" y="115"/>
                </a:cubicBezTo>
                <a:cubicBezTo>
                  <a:pt x="33" y="113"/>
                  <a:pt x="32" y="112"/>
                  <a:pt x="30" y="112"/>
                </a:cubicBezTo>
                <a:cubicBezTo>
                  <a:pt x="29" y="112"/>
                  <a:pt x="28" y="113"/>
                  <a:pt x="28" y="115"/>
                </a:cubicBezTo>
                <a:cubicBezTo>
                  <a:pt x="28" y="138"/>
                  <a:pt x="28" y="138"/>
                  <a:pt x="28" y="138"/>
                </a:cubicBezTo>
                <a:cubicBezTo>
                  <a:pt x="22" y="138"/>
                  <a:pt x="22" y="138"/>
                  <a:pt x="22" y="138"/>
                </a:cubicBezTo>
                <a:cubicBezTo>
                  <a:pt x="22" y="87"/>
                  <a:pt x="22" y="87"/>
                  <a:pt x="22" y="87"/>
                </a:cubicBezTo>
                <a:cubicBezTo>
                  <a:pt x="48" y="87"/>
                  <a:pt x="48" y="87"/>
                  <a:pt x="48" y="87"/>
                </a:cubicBezTo>
                <a:cubicBezTo>
                  <a:pt x="48" y="89"/>
                  <a:pt x="48" y="92"/>
                  <a:pt x="48" y="94"/>
                </a:cubicBezTo>
                <a:close/>
                <a:moveTo>
                  <a:pt x="86" y="138"/>
                </a:moveTo>
                <a:cubicBezTo>
                  <a:pt x="74" y="138"/>
                  <a:pt x="74" y="138"/>
                  <a:pt x="74" y="138"/>
                </a:cubicBezTo>
                <a:cubicBezTo>
                  <a:pt x="74" y="117"/>
                  <a:pt x="74" y="117"/>
                  <a:pt x="74" y="117"/>
                </a:cubicBezTo>
                <a:cubicBezTo>
                  <a:pt x="86" y="117"/>
                  <a:pt x="86" y="117"/>
                  <a:pt x="86" y="117"/>
                </a:cubicBezTo>
                <a:lnTo>
                  <a:pt x="86" y="138"/>
                </a:lnTo>
                <a:close/>
                <a:moveTo>
                  <a:pt x="96" y="138"/>
                </a:moveTo>
                <a:cubicBezTo>
                  <a:pt x="91" y="138"/>
                  <a:pt x="91" y="138"/>
                  <a:pt x="91" y="138"/>
                </a:cubicBezTo>
                <a:cubicBezTo>
                  <a:pt x="91" y="115"/>
                  <a:pt x="91" y="115"/>
                  <a:pt x="91" y="115"/>
                </a:cubicBezTo>
                <a:cubicBezTo>
                  <a:pt x="91" y="113"/>
                  <a:pt x="90" y="112"/>
                  <a:pt x="89" y="112"/>
                </a:cubicBezTo>
                <a:cubicBezTo>
                  <a:pt x="71" y="112"/>
                  <a:pt x="71" y="112"/>
                  <a:pt x="71" y="112"/>
                </a:cubicBezTo>
                <a:cubicBezTo>
                  <a:pt x="70" y="112"/>
                  <a:pt x="69" y="113"/>
                  <a:pt x="69" y="115"/>
                </a:cubicBezTo>
                <a:cubicBezTo>
                  <a:pt x="69" y="138"/>
                  <a:pt x="69" y="138"/>
                  <a:pt x="69" y="138"/>
                </a:cubicBezTo>
                <a:cubicBezTo>
                  <a:pt x="64" y="138"/>
                  <a:pt x="64" y="138"/>
                  <a:pt x="64" y="138"/>
                </a:cubicBezTo>
                <a:cubicBezTo>
                  <a:pt x="64" y="108"/>
                  <a:pt x="64" y="108"/>
                  <a:pt x="64" y="108"/>
                </a:cubicBezTo>
                <a:cubicBezTo>
                  <a:pt x="64" y="99"/>
                  <a:pt x="70" y="92"/>
                  <a:pt x="80" y="88"/>
                </a:cubicBezTo>
                <a:cubicBezTo>
                  <a:pt x="90" y="92"/>
                  <a:pt x="96" y="99"/>
                  <a:pt x="96" y="108"/>
                </a:cubicBezTo>
                <a:lnTo>
                  <a:pt x="96" y="138"/>
                </a:lnTo>
                <a:close/>
                <a:moveTo>
                  <a:pt x="107" y="55"/>
                </a:moveTo>
                <a:cubicBezTo>
                  <a:pt x="99" y="55"/>
                  <a:pt x="99" y="55"/>
                  <a:pt x="99" y="55"/>
                </a:cubicBezTo>
                <a:cubicBezTo>
                  <a:pt x="98" y="55"/>
                  <a:pt x="96" y="56"/>
                  <a:pt x="96" y="58"/>
                </a:cubicBezTo>
                <a:cubicBezTo>
                  <a:pt x="96" y="59"/>
                  <a:pt x="98" y="60"/>
                  <a:pt x="99" y="60"/>
                </a:cubicBezTo>
                <a:cubicBezTo>
                  <a:pt x="107" y="60"/>
                  <a:pt x="107" y="60"/>
                  <a:pt x="107" y="60"/>
                </a:cubicBezTo>
                <a:cubicBezTo>
                  <a:pt x="107" y="138"/>
                  <a:pt x="107" y="138"/>
                  <a:pt x="107" y="138"/>
                </a:cubicBezTo>
                <a:cubicBezTo>
                  <a:pt x="102" y="138"/>
                  <a:pt x="102" y="138"/>
                  <a:pt x="102" y="138"/>
                </a:cubicBezTo>
                <a:cubicBezTo>
                  <a:pt x="102" y="108"/>
                  <a:pt x="102" y="108"/>
                  <a:pt x="102" y="108"/>
                </a:cubicBezTo>
                <a:cubicBezTo>
                  <a:pt x="102" y="97"/>
                  <a:pt x="93" y="87"/>
                  <a:pt x="81" y="83"/>
                </a:cubicBezTo>
                <a:cubicBezTo>
                  <a:pt x="80" y="83"/>
                  <a:pt x="80" y="83"/>
                  <a:pt x="79" y="83"/>
                </a:cubicBezTo>
                <a:cubicBezTo>
                  <a:pt x="67" y="87"/>
                  <a:pt x="58" y="97"/>
                  <a:pt x="58" y="108"/>
                </a:cubicBezTo>
                <a:cubicBezTo>
                  <a:pt x="58" y="138"/>
                  <a:pt x="58" y="138"/>
                  <a:pt x="58" y="138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3" y="126"/>
                  <a:pt x="53" y="82"/>
                  <a:pt x="53" y="60"/>
                </a:cubicBezTo>
                <a:cubicBezTo>
                  <a:pt x="89" y="60"/>
                  <a:pt x="89" y="60"/>
                  <a:pt x="89" y="60"/>
                </a:cubicBezTo>
                <a:cubicBezTo>
                  <a:pt x="90" y="60"/>
                  <a:pt x="91" y="59"/>
                  <a:pt x="91" y="58"/>
                </a:cubicBezTo>
                <a:cubicBezTo>
                  <a:pt x="91" y="56"/>
                  <a:pt x="90" y="55"/>
                  <a:pt x="89" y="55"/>
                </a:cubicBezTo>
                <a:cubicBezTo>
                  <a:pt x="53" y="55"/>
                  <a:pt x="53" y="55"/>
                  <a:pt x="53" y="55"/>
                </a:cubicBezTo>
                <a:cubicBezTo>
                  <a:pt x="53" y="50"/>
                  <a:pt x="53" y="48"/>
                  <a:pt x="53" y="47"/>
                </a:cubicBezTo>
                <a:cubicBezTo>
                  <a:pt x="54" y="34"/>
                  <a:pt x="64" y="21"/>
                  <a:pt x="80" y="16"/>
                </a:cubicBezTo>
                <a:cubicBezTo>
                  <a:pt x="96" y="21"/>
                  <a:pt x="106" y="34"/>
                  <a:pt x="107" y="47"/>
                </a:cubicBezTo>
                <a:lnTo>
                  <a:pt x="107" y="55"/>
                </a:lnTo>
                <a:close/>
                <a:moveTo>
                  <a:pt x="138" y="138"/>
                </a:moveTo>
                <a:cubicBezTo>
                  <a:pt x="132" y="138"/>
                  <a:pt x="132" y="138"/>
                  <a:pt x="132" y="138"/>
                </a:cubicBezTo>
                <a:cubicBezTo>
                  <a:pt x="132" y="115"/>
                  <a:pt x="132" y="115"/>
                  <a:pt x="132" y="115"/>
                </a:cubicBezTo>
                <a:cubicBezTo>
                  <a:pt x="132" y="113"/>
                  <a:pt x="131" y="112"/>
                  <a:pt x="130" y="112"/>
                </a:cubicBezTo>
                <a:cubicBezTo>
                  <a:pt x="128" y="112"/>
                  <a:pt x="127" y="113"/>
                  <a:pt x="127" y="115"/>
                </a:cubicBezTo>
                <a:cubicBezTo>
                  <a:pt x="127" y="138"/>
                  <a:pt x="127" y="138"/>
                  <a:pt x="127" y="138"/>
                </a:cubicBezTo>
                <a:cubicBezTo>
                  <a:pt x="122" y="138"/>
                  <a:pt x="122" y="138"/>
                  <a:pt x="122" y="138"/>
                </a:cubicBezTo>
                <a:cubicBezTo>
                  <a:pt x="122" y="115"/>
                  <a:pt x="122" y="115"/>
                  <a:pt x="122" y="115"/>
                </a:cubicBezTo>
                <a:cubicBezTo>
                  <a:pt x="122" y="113"/>
                  <a:pt x="121" y="112"/>
                  <a:pt x="120" y="112"/>
                </a:cubicBezTo>
                <a:cubicBezTo>
                  <a:pt x="118" y="112"/>
                  <a:pt x="117" y="113"/>
                  <a:pt x="117" y="115"/>
                </a:cubicBezTo>
                <a:cubicBezTo>
                  <a:pt x="117" y="138"/>
                  <a:pt x="117" y="138"/>
                  <a:pt x="117" y="138"/>
                </a:cubicBezTo>
                <a:cubicBezTo>
                  <a:pt x="112" y="138"/>
                  <a:pt x="112" y="138"/>
                  <a:pt x="112" y="138"/>
                </a:cubicBezTo>
                <a:cubicBezTo>
                  <a:pt x="112" y="87"/>
                  <a:pt x="112" y="87"/>
                  <a:pt x="112" y="87"/>
                </a:cubicBezTo>
                <a:cubicBezTo>
                  <a:pt x="138" y="87"/>
                  <a:pt x="138" y="87"/>
                  <a:pt x="138" y="87"/>
                </a:cubicBezTo>
                <a:cubicBezTo>
                  <a:pt x="138" y="138"/>
                  <a:pt x="138" y="138"/>
                  <a:pt x="138" y="138"/>
                </a:cubicBezTo>
                <a:close/>
                <a:moveTo>
                  <a:pt x="151" y="138"/>
                </a:moveTo>
                <a:cubicBezTo>
                  <a:pt x="143" y="138"/>
                  <a:pt x="143" y="138"/>
                  <a:pt x="143" y="138"/>
                </a:cubicBezTo>
                <a:cubicBezTo>
                  <a:pt x="143" y="87"/>
                  <a:pt x="143" y="87"/>
                  <a:pt x="143" y="87"/>
                </a:cubicBezTo>
                <a:cubicBezTo>
                  <a:pt x="151" y="87"/>
                  <a:pt x="151" y="87"/>
                  <a:pt x="151" y="87"/>
                </a:cubicBezTo>
                <a:lnTo>
                  <a:pt x="151" y="138"/>
                </a:lnTo>
                <a:close/>
                <a:moveTo>
                  <a:pt x="151" y="82"/>
                </a:moveTo>
                <a:cubicBezTo>
                  <a:pt x="143" y="82"/>
                  <a:pt x="143" y="82"/>
                  <a:pt x="143" y="82"/>
                </a:cubicBezTo>
                <a:cubicBezTo>
                  <a:pt x="143" y="60"/>
                  <a:pt x="143" y="60"/>
                  <a:pt x="143" y="60"/>
                </a:cubicBezTo>
                <a:cubicBezTo>
                  <a:pt x="151" y="60"/>
                  <a:pt x="151" y="60"/>
                  <a:pt x="151" y="60"/>
                </a:cubicBezTo>
                <a:lnTo>
                  <a:pt x="151" y="82"/>
                </a:lnTo>
                <a:close/>
                <a:moveTo>
                  <a:pt x="151" y="55"/>
                </a:moveTo>
                <a:cubicBezTo>
                  <a:pt x="143" y="55"/>
                  <a:pt x="143" y="55"/>
                  <a:pt x="143" y="55"/>
                </a:cubicBezTo>
                <a:cubicBezTo>
                  <a:pt x="143" y="50"/>
                  <a:pt x="143" y="50"/>
                  <a:pt x="143" y="50"/>
                </a:cubicBezTo>
                <a:cubicBezTo>
                  <a:pt x="151" y="50"/>
                  <a:pt x="151" y="50"/>
                  <a:pt x="151" y="50"/>
                </a:cubicBezTo>
                <a:lnTo>
                  <a:pt x="151" y="55"/>
                </a:lnTo>
                <a:close/>
                <a:moveTo>
                  <a:pt x="151" y="45"/>
                </a:moveTo>
                <a:cubicBezTo>
                  <a:pt x="143" y="45"/>
                  <a:pt x="143" y="45"/>
                  <a:pt x="143" y="45"/>
                </a:cubicBezTo>
                <a:cubicBezTo>
                  <a:pt x="143" y="44"/>
                  <a:pt x="143" y="44"/>
                  <a:pt x="143" y="44"/>
                </a:cubicBezTo>
                <a:cubicBezTo>
                  <a:pt x="143" y="41"/>
                  <a:pt x="144" y="38"/>
                  <a:pt x="147" y="36"/>
                </a:cubicBezTo>
                <a:cubicBezTo>
                  <a:pt x="150" y="38"/>
                  <a:pt x="151" y="41"/>
                  <a:pt x="151" y="44"/>
                </a:cubicBezTo>
                <a:cubicBezTo>
                  <a:pt x="151" y="45"/>
                  <a:pt x="151" y="45"/>
                  <a:pt x="151" y="45"/>
                </a:cubicBezTo>
                <a:close/>
                <a:moveTo>
                  <a:pt x="102" y="47"/>
                </a:moveTo>
                <a:cubicBezTo>
                  <a:pt x="102" y="49"/>
                  <a:pt x="100" y="50"/>
                  <a:pt x="99" y="50"/>
                </a:cubicBezTo>
                <a:cubicBezTo>
                  <a:pt x="61" y="50"/>
                  <a:pt x="61" y="50"/>
                  <a:pt x="61" y="50"/>
                </a:cubicBezTo>
                <a:cubicBezTo>
                  <a:pt x="60" y="50"/>
                  <a:pt x="58" y="49"/>
                  <a:pt x="58" y="47"/>
                </a:cubicBezTo>
                <a:cubicBezTo>
                  <a:pt x="58" y="46"/>
                  <a:pt x="60" y="45"/>
                  <a:pt x="61" y="45"/>
                </a:cubicBezTo>
                <a:cubicBezTo>
                  <a:pt x="99" y="45"/>
                  <a:pt x="99" y="45"/>
                  <a:pt x="99" y="45"/>
                </a:cubicBezTo>
                <a:cubicBezTo>
                  <a:pt x="100" y="45"/>
                  <a:pt x="102" y="46"/>
                  <a:pt x="102" y="4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19" name="Freeform 518">
            <a:extLst>
              <a:ext uri="{FF2B5EF4-FFF2-40B4-BE49-F238E27FC236}">
                <a16:creationId xmlns:a16="http://schemas.microsoft.com/office/drawing/2014/main" xmlns="" id="{94009E85-B6AF-4709-92BB-E523A31523E1}"/>
              </a:ext>
            </a:extLst>
          </p:cNvPr>
          <p:cNvSpPr>
            <a:spLocks noEditPoints="1"/>
          </p:cNvSpPr>
          <p:nvPr/>
        </p:nvSpPr>
        <p:spPr bwMode="auto">
          <a:xfrm>
            <a:off x="7258050" y="1603375"/>
            <a:ext cx="546100" cy="550863"/>
          </a:xfrm>
          <a:custGeom>
            <a:avLst/>
            <a:gdLst>
              <a:gd name="T0" fmla="*/ 22 w 160"/>
              <a:gd name="T1" fmla="*/ 75 h 160"/>
              <a:gd name="T2" fmla="*/ 135 w 160"/>
              <a:gd name="T3" fmla="*/ 62 h 160"/>
              <a:gd name="T4" fmla="*/ 138 w 160"/>
              <a:gd name="T5" fmla="*/ 75 h 160"/>
              <a:gd name="T6" fmla="*/ 93 w 160"/>
              <a:gd name="T7" fmla="*/ 91 h 160"/>
              <a:gd name="T8" fmla="*/ 80 w 160"/>
              <a:gd name="T9" fmla="*/ 98 h 160"/>
              <a:gd name="T10" fmla="*/ 67 w 160"/>
              <a:gd name="T11" fmla="*/ 91 h 160"/>
              <a:gd name="T12" fmla="*/ 67 w 160"/>
              <a:gd name="T13" fmla="*/ 76 h 160"/>
              <a:gd name="T14" fmla="*/ 80 w 160"/>
              <a:gd name="T15" fmla="*/ 69 h 160"/>
              <a:gd name="T16" fmla="*/ 93 w 160"/>
              <a:gd name="T17" fmla="*/ 76 h 160"/>
              <a:gd name="T18" fmla="*/ 85 w 160"/>
              <a:gd name="T19" fmla="*/ 82 h 160"/>
              <a:gd name="T20" fmla="*/ 80 w 160"/>
              <a:gd name="T21" fmla="*/ 77 h 160"/>
              <a:gd name="T22" fmla="*/ 75 w 160"/>
              <a:gd name="T23" fmla="*/ 82 h 160"/>
              <a:gd name="T24" fmla="*/ 79 w 160"/>
              <a:gd name="T25" fmla="*/ 88 h 160"/>
              <a:gd name="T26" fmla="*/ 86 w 160"/>
              <a:gd name="T27" fmla="*/ 87 h 160"/>
              <a:gd name="T28" fmla="*/ 157 w 160"/>
              <a:gd name="T29" fmla="*/ 124 h 160"/>
              <a:gd name="T30" fmla="*/ 6 w 160"/>
              <a:gd name="T31" fmla="*/ 160 h 160"/>
              <a:gd name="T32" fmla="*/ 0 w 160"/>
              <a:gd name="T33" fmla="*/ 121 h 160"/>
              <a:gd name="T34" fmla="*/ 3 w 160"/>
              <a:gd name="T35" fmla="*/ 57 h 160"/>
              <a:gd name="T36" fmla="*/ 7 w 160"/>
              <a:gd name="T37" fmla="*/ 39 h 160"/>
              <a:gd name="T38" fmla="*/ 28 w 160"/>
              <a:gd name="T39" fmla="*/ 3 h 160"/>
              <a:gd name="T40" fmla="*/ 47 w 160"/>
              <a:gd name="T41" fmla="*/ 52 h 160"/>
              <a:gd name="T42" fmla="*/ 46 w 160"/>
              <a:gd name="T43" fmla="*/ 79 h 160"/>
              <a:gd name="T44" fmla="*/ 77 w 160"/>
              <a:gd name="T45" fmla="*/ 17 h 160"/>
              <a:gd name="T46" fmla="*/ 89 w 160"/>
              <a:gd name="T47" fmla="*/ 45 h 160"/>
              <a:gd name="T48" fmla="*/ 113 w 160"/>
              <a:gd name="T49" fmla="*/ 57 h 160"/>
              <a:gd name="T50" fmla="*/ 117 w 160"/>
              <a:gd name="T51" fmla="*/ 39 h 160"/>
              <a:gd name="T52" fmla="*/ 138 w 160"/>
              <a:gd name="T53" fmla="*/ 3 h 160"/>
              <a:gd name="T54" fmla="*/ 157 w 160"/>
              <a:gd name="T55" fmla="*/ 52 h 160"/>
              <a:gd name="T56" fmla="*/ 157 w 160"/>
              <a:gd name="T57" fmla="*/ 119 h 160"/>
              <a:gd name="T58" fmla="*/ 38 w 160"/>
              <a:gd name="T59" fmla="*/ 41 h 160"/>
              <a:gd name="T60" fmla="*/ 12 w 160"/>
              <a:gd name="T61" fmla="*/ 41 h 160"/>
              <a:gd name="T62" fmla="*/ 12 w 160"/>
              <a:gd name="T63" fmla="*/ 46 h 160"/>
              <a:gd name="T64" fmla="*/ 9 w 160"/>
              <a:gd name="T65" fmla="*/ 119 h 160"/>
              <a:gd name="T66" fmla="*/ 9 w 160"/>
              <a:gd name="T67" fmla="*/ 124 h 160"/>
              <a:gd name="T68" fmla="*/ 41 w 160"/>
              <a:gd name="T69" fmla="*/ 57 h 160"/>
              <a:gd name="T70" fmla="*/ 41 w 160"/>
              <a:gd name="T71" fmla="*/ 57 h 160"/>
              <a:gd name="T72" fmla="*/ 84 w 160"/>
              <a:gd name="T73" fmla="*/ 45 h 160"/>
              <a:gd name="T74" fmla="*/ 93 w 160"/>
              <a:gd name="T75" fmla="*/ 124 h 160"/>
              <a:gd name="T76" fmla="*/ 93 w 160"/>
              <a:gd name="T77" fmla="*/ 119 h 160"/>
              <a:gd name="T78" fmla="*/ 114 w 160"/>
              <a:gd name="T79" fmla="*/ 155 h 160"/>
              <a:gd name="T80" fmla="*/ 46 w 160"/>
              <a:gd name="T81" fmla="*/ 86 h 160"/>
              <a:gd name="T82" fmla="*/ 80 w 160"/>
              <a:gd name="T83" fmla="*/ 103 h 160"/>
              <a:gd name="T84" fmla="*/ 122 w 160"/>
              <a:gd name="T85" fmla="*/ 39 h 160"/>
              <a:gd name="T86" fmla="*/ 135 w 160"/>
              <a:gd name="T87" fmla="*/ 26 h 160"/>
              <a:gd name="T88" fmla="*/ 148 w 160"/>
              <a:gd name="T89" fmla="*/ 46 h 160"/>
              <a:gd name="T90" fmla="*/ 119 w 160"/>
              <a:gd name="T91" fmla="*/ 88 h 160"/>
              <a:gd name="T92" fmla="*/ 126 w 160"/>
              <a:gd name="T93" fmla="*/ 124 h 160"/>
              <a:gd name="T94" fmla="*/ 151 w 160"/>
              <a:gd name="T95" fmla="*/ 88 h 160"/>
              <a:gd name="T96" fmla="*/ 151 w 160"/>
              <a:gd name="T97" fmla="*/ 83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160" h="160">
                <a:moveTo>
                  <a:pt x="28" y="65"/>
                </a:moveTo>
                <a:cubicBezTo>
                  <a:pt x="28" y="75"/>
                  <a:pt x="28" y="75"/>
                  <a:pt x="28" y="75"/>
                </a:cubicBezTo>
                <a:cubicBezTo>
                  <a:pt x="28" y="76"/>
                  <a:pt x="26" y="77"/>
                  <a:pt x="25" y="77"/>
                </a:cubicBezTo>
                <a:cubicBezTo>
                  <a:pt x="24" y="77"/>
                  <a:pt x="22" y="76"/>
                  <a:pt x="22" y="75"/>
                </a:cubicBezTo>
                <a:cubicBezTo>
                  <a:pt x="22" y="65"/>
                  <a:pt x="22" y="65"/>
                  <a:pt x="22" y="65"/>
                </a:cubicBezTo>
                <a:cubicBezTo>
                  <a:pt x="22" y="63"/>
                  <a:pt x="24" y="62"/>
                  <a:pt x="25" y="62"/>
                </a:cubicBezTo>
                <a:cubicBezTo>
                  <a:pt x="26" y="62"/>
                  <a:pt x="28" y="63"/>
                  <a:pt x="28" y="65"/>
                </a:cubicBezTo>
                <a:close/>
                <a:moveTo>
                  <a:pt x="135" y="62"/>
                </a:moveTo>
                <a:cubicBezTo>
                  <a:pt x="134" y="62"/>
                  <a:pt x="132" y="63"/>
                  <a:pt x="132" y="65"/>
                </a:cubicBezTo>
                <a:cubicBezTo>
                  <a:pt x="132" y="75"/>
                  <a:pt x="132" y="75"/>
                  <a:pt x="132" y="75"/>
                </a:cubicBezTo>
                <a:cubicBezTo>
                  <a:pt x="132" y="76"/>
                  <a:pt x="134" y="77"/>
                  <a:pt x="135" y="77"/>
                </a:cubicBezTo>
                <a:cubicBezTo>
                  <a:pt x="136" y="77"/>
                  <a:pt x="138" y="76"/>
                  <a:pt x="138" y="75"/>
                </a:cubicBezTo>
                <a:cubicBezTo>
                  <a:pt x="138" y="65"/>
                  <a:pt x="138" y="65"/>
                  <a:pt x="138" y="65"/>
                </a:cubicBezTo>
                <a:cubicBezTo>
                  <a:pt x="138" y="63"/>
                  <a:pt x="136" y="62"/>
                  <a:pt x="135" y="62"/>
                </a:cubicBezTo>
                <a:close/>
                <a:moveTo>
                  <a:pt x="93" y="88"/>
                </a:moveTo>
                <a:cubicBezTo>
                  <a:pt x="93" y="89"/>
                  <a:pt x="93" y="90"/>
                  <a:pt x="93" y="91"/>
                </a:cubicBezTo>
                <a:cubicBezTo>
                  <a:pt x="92" y="91"/>
                  <a:pt x="91" y="92"/>
                  <a:pt x="90" y="92"/>
                </a:cubicBezTo>
                <a:cubicBezTo>
                  <a:pt x="85" y="92"/>
                  <a:pt x="85" y="92"/>
                  <a:pt x="85" y="92"/>
                </a:cubicBezTo>
                <a:cubicBezTo>
                  <a:pt x="82" y="97"/>
                  <a:pt x="82" y="97"/>
                  <a:pt x="82" y="97"/>
                </a:cubicBezTo>
                <a:cubicBezTo>
                  <a:pt x="82" y="98"/>
                  <a:pt x="81" y="98"/>
                  <a:pt x="80" y="98"/>
                </a:cubicBezTo>
                <a:cubicBezTo>
                  <a:pt x="79" y="98"/>
                  <a:pt x="78" y="98"/>
                  <a:pt x="78" y="97"/>
                </a:cubicBezTo>
                <a:cubicBezTo>
                  <a:pt x="75" y="92"/>
                  <a:pt x="75" y="92"/>
                  <a:pt x="75" y="92"/>
                </a:cubicBezTo>
                <a:cubicBezTo>
                  <a:pt x="70" y="92"/>
                  <a:pt x="70" y="92"/>
                  <a:pt x="70" y="92"/>
                </a:cubicBezTo>
                <a:cubicBezTo>
                  <a:pt x="69" y="92"/>
                  <a:pt x="68" y="91"/>
                  <a:pt x="67" y="91"/>
                </a:cubicBezTo>
                <a:cubicBezTo>
                  <a:pt x="67" y="90"/>
                  <a:pt x="67" y="89"/>
                  <a:pt x="67" y="88"/>
                </a:cubicBezTo>
                <a:cubicBezTo>
                  <a:pt x="70" y="83"/>
                  <a:pt x="70" y="83"/>
                  <a:pt x="70" y="83"/>
                </a:cubicBezTo>
                <a:cubicBezTo>
                  <a:pt x="67" y="79"/>
                  <a:pt x="67" y="79"/>
                  <a:pt x="67" y="79"/>
                </a:cubicBezTo>
                <a:cubicBezTo>
                  <a:pt x="67" y="78"/>
                  <a:pt x="67" y="77"/>
                  <a:pt x="67" y="76"/>
                </a:cubicBezTo>
                <a:cubicBezTo>
                  <a:pt x="68" y="75"/>
                  <a:pt x="69" y="75"/>
                  <a:pt x="70" y="75"/>
                </a:cubicBezTo>
                <a:cubicBezTo>
                  <a:pt x="75" y="75"/>
                  <a:pt x="75" y="75"/>
                  <a:pt x="75" y="75"/>
                </a:cubicBezTo>
                <a:cubicBezTo>
                  <a:pt x="78" y="70"/>
                  <a:pt x="78" y="70"/>
                  <a:pt x="78" y="70"/>
                </a:cubicBezTo>
                <a:cubicBezTo>
                  <a:pt x="78" y="69"/>
                  <a:pt x="79" y="69"/>
                  <a:pt x="80" y="69"/>
                </a:cubicBezTo>
                <a:cubicBezTo>
                  <a:pt x="81" y="69"/>
                  <a:pt x="82" y="69"/>
                  <a:pt x="82" y="70"/>
                </a:cubicBezTo>
                <a:cubicBezTo>
                  <a:pt x="85" y="75"/>
                  <a:pt x="85" y="75"/>
                  <a:pt x="85" y="75"/>
                </a:cubicBezTo>
                <a:cubicBezTo>
                  <a:pt x="90" y="75"/>
                  <a:pt x="90" y="75"/>
                  <a:pt x="90" y="75"/>
                </a:cubicBezTo>
                <a:cubicBezTo>
                  <a:pt x="91" y="75"/>
                  <a:pt x="92" y="75"/>
                  <a:pt x="93" y="76"/>
                </a:cubicBezTo>
                <a:cubicBezTo>
                  <a:pt x="93" y="77"/>
                  <a:pt x="93" y="78"/>
                  <a:pt x="93" y="79"/>
                </a:cubicBezTo>
                <a:cubicBezTo>
                  <a:pt x="90" y="83"/>
                  <a:pt x="90" y="83"/>
                  <a:pt x="90" y="83"/>
                </a:cubicBezTo>
                <a:lnTo>
                  <a:pt x="93" y="88"/>
                </a:lnTo>
                <a:close/>
                <a:moveTo>
                  <a:pt x="85" y="82"/>
                </a:moveTo>
                <a:cubicBezTo>
                  <a:pt x="86" y="80"/>
                  <a:pt x="86" y="80"/>
                  <a:pt x="86" y="80"/>
                </a:cubicBezTo>
                <a:cubicBezTo>
                  <a:pt x="83" y="80"/>
                  <a:pt x="83" y="80"/>
                  <a:pt x="83" y="80"/>
                </a:cubicBezTo>
                <a:cubicBezTo>
                  <a:pt x="82" y="80"/>
                  <a:pt x="82" y="80"/>
                  <a:pt x="81" y="79"/>
                </a:cubicBezTo>
                <a:cubicBezTo>
                  <a:pt x="80" y="77"/>
                  <a:pt x="80" y="77"/>
                  <a:pt x="80" y="77"/>
                </a:cubicBezTo>
                <a:cubicBezTo>
                  <a:pt x="79" y="79"/>
                  <a:pt x="79" y="79"/>
                  <a:pt x="79" y="79"/>
                </a:cubicBezTo>
                <a:cubicBezTo>
                  <a:pt x="78" y="80"/>
                  <a:pt x="78" y="80"/>
                  <a:pt x="77" y="80"/>
                </a:cubicBezTo>
                <a:cubicBezTo>
                  <a:pt x="74" y="80"/>
                  <a:pt x="74" y="80"/>
                  <a:pt x="74" y="80"/>
                </a:cubicBezTo>
                <a:cubicBezTo>
                  <a:pt x="75" y="82"/>
                  <a:pt x="75" y="82"/>
                  <a:pt x="75" y="82"/>
                </a:cubicBezTo>
                <a:cubicBezTo>
                  <a:pt x="76" y="83"/>
                  <a:pt x="76" y="84"/>
                  <a:pt x="75" y="85"/>
                </a:cubicBezTo>
                <a:cubicBezTo>
                  <a:pt x="74" y="87"/>
                  <a:pt x="74" y="87"/>
                  <a:pt x="74" y="87"/>
                </a:cubicBezTo>
                <a:cubicBezTo>
                  <a:pt x="77" y="87"/>
                  <a:pt x="77" y="87"/>
                  <a:pt x="77" y="87"/>
                </a:cubicBezTo>
                <a:cubicBezTo>
                  <a:pt x="78" y="87"/>
                  <a:pt x="78" y="87"/>
                  <a:pt x="79" y="88"/>
                </a:cubicBezTo>
                <a:cubicBezTo>
                  <a:pt x="80" y="90"/>
                  <a:pt x="80" y="90"/>
                  <a:pt x="80" y="90"/>
                </a:cubicBezTo>
                <a:cubicBezTo>
                  <a:pt x="81" y="88"/>
                  <a:pt x="81" y="88"/>
                  <a:pt x="81" y="88"/>
                </a:cubicBezTo>
                <a:cubicBezTo>
                  <a:pt x="82" y="87"/>
                  <a:pt x="82" y="87"/>
                  <a:pt x="83" y="87"/>
                </a:cubicBezTo>
                <a:cubicBezTo>
                  <a:pt x="86" y="87"/>
                  <a:pt x="86" y="87"/>
                  <a:pt x="86" y="87"/>
                </a:cubicBezTo>
                <a:cubicBezTo>
                  <a:pt x="85" y="85"/>
                  <a:pt x="85" y="85"/>
                  <a:pt x="85" y="85"/>
                </a:cubicBezTo>
                <a:cubicBezTo>
                  <a:pt x="84" y="84"/>
                  <a:pt x="84" y="83"/>
                  <a:pt x="85" y="82"/>
                </a:cubicBezTo>
                <a:close/>
                <a:moveTo>
                  <a:pt x="160" y="121"/>
                </a:moveTo>
                <a:cubicBezTo>
                  <a:pt x="160" y="123"/>
                  <a:pt x="159" y="124"/>
                  <a:pt x="157" y="124"/>
                </a:cubicBezTo>
                <a:cubicBezTo>
                  <a:pt x="157" y="124"/>
                  <a:pt x="157" y="124"/>
                  <a:pt x="157" y="124"/>
                </a:cubicBezTo>
                <a:cubicBezTo>
                  <a:pt x="157" y="157"/>
                  <a:pt x="157" y="157"/>
                  <a:pt x="157" y="157"/>
                </a:cubicBezTo>
                <a:cubicBezTo>
                  <a:pt x="157" y="159"/>
                  <a:pt x="155" y="160"/>
                  <a:pt x="154" y="160"/>
                </a:cubicBezTo>
                <a:cubicBezTo>
                  <a:pt x="6" y="160"/>
                  <a:pt x="6" y="160"/>
                  <a:pt x="6" y="160"/>
                </a:cubicBezTo>
                <a:cubicBezTo>
                  <a:pt x="5" y="160"/>
                  <a:pt x="3" y="159"/>
                  <a:pt x="3" y="157"/>
                </a:cubicBezTo>
                <a:cubicBezTo>
                  <a:pt x="3" y="124"/>
                  <a:pt x="3" y="124"/>
                  <a:pt x="3" y="124"/>
                </a:cubicBezTo>
                <a:cubicBezTo>
                  <a:pt x="3" y="124"/>
                  <a:pt x="3" y="124"/>
                  <a:pt x="3" y="124"/>
                </a:cubicBezTo>
                <a:cubicBezTo>
                  <a:pt x="1" y="124"/>
                  <a:pt x="0" y="123"/>
                  <a:pt x="0" y="121"/>
                </a:cubicBezTo>
                <a:cubicBezTo>
                  <a:pt x="0" y="120"/>
                  <a:pt x="1" y="119"/>
                  <a:pt x="3" y="119"/>
                </a:cubicBezTo>
                <a:cubicBezTo>
                  <a:pt x="3" y="119"/>
                  <a:pt x="3" y="119"/>
                  <a:pt x="3" y="119"/>
                </a:cubicBezTo>
                <a:cubicBezTo>
                  <a:pt x="3" y="57"/>
                  <a:pt x="3" y="57"/>
                  <a:pt x="3" y="57"/>
                </a:cubicBezTo>
                <a:cubicBezTo>
                  <a:pt x="3" y="57"/>
                  <a:pt x="3" y="57"/>
                  <a:pt x="3" y="57"/>
                </a:cubicBezTo>
                <a:cubicBezTo>
                  <a:pt x="1" y="57"/>
                  <a:pt x="0" y="56"/>
                  <a:pt x="0" y="54"/>
                </a:cubicBezTo>
                <a:cubicBezTo>
                  <a:pt x="0" y="53"/>
                  <a:pt x="1" y="52"/>
                  <a:pt x="3" y="52"/>
                </a:cubicBezTo>
                <a:cubicBezTo>
                  <a:pt x="7" y="52"/>
                  <a:pt x="7" y="52"/>
                  <a:pt x="7" y="52"/>
                </a:cubicBezTo>
                <a:cubicBezTo>
                  <a:pt x="7" y="39"/>
                  <a:pt x="7" y="39"/>
                  <a:pt x="7" y="39"/>
                </a:cubicBezTo>
                <a:cubicBezTo>
                  <a:pt x="7" y="30"/>
                  <a:pt x="14" y="22"/>
                  <a:pt x="22" y="21"/>
                </a:cubicBezTo>
                <a:cubicBezTo>
                  <a:pt x="22" y="3"/>
                  <a:pt x="22" y="3"/>
                  <a:pt x="22" y="3"/>
                </a:cubicBezTo>
                <a:cubicBezTo>
                  <a:pt x="22" y="1"/>
                  <a:pt x="24" y="0"/>
                  <a:pt x="25" y="0"/>
                </a:cubicBezTo>
                <a:cubicBezTo>
                  <a:pt x="26" y="0"/>
                  <a:pt x="28" y="1"/>
                  <a:pt x="28" y="3"/>
                </a:cubicBezTo>
                <a:cubicBezTo>
                  <a:pt x="28" y="21"/>
                  <a:pt x="28" y="21"/>
                  <a:pt x="28" y="21"/>
                </a:cubicBezTo>
                <a:cubicBezTo>
                  <a:pt x="36" y="22"/>
                  <a:pt x="43" y="30"/>
                  <a:pt x="43" y="39"/>
                </a:cubicBezTo>
                <a:cubicBezTo>
                  <a:pt x="43" y="52"/>
                  <a:pt x="43" y="52"/>
                  <a:pt x="43" y="52"/>
                </a:cubicBezTo>
                <a:cubicBezTo>
                  <a:pt x="47" y="52"/>
                  <a:pt x="47" y="52"/>
                  <a:pt x="47" y="52"/>
                </a:cubicBezTo>
                <a:cubicBezTo>
                  <a:pt x="49" y="52"/>
                  <a:pt x="50" y="53"/>
                  <a:pt x="50" y="54"/>
                </a:cubicBezTo>
                <a:cubicBezTo>
                  <a:pt x="50" y="56"/>
                  <a:pt x="49" y="57"/>
                  <a:pt x="47" y="57"/>
                </a:cubicBezTo>
                <a:cubicBezTo>
                  <a:pt x="46" y="57"/>
                  <a:pt x="46" y="57"/>
                  <a:pt x="46" y="57"/>
                </a:cubicBezTo>
                <a:cubicBezTo>
                  <a:pt x="46" y="79"/>
                  <a:pt x="46" y="79"/>
                  <a:pt x="46" y="79"/>
                </a:cubicBezTo>
                <a:cubicBezTo>
                  <a:pt x="71" y="53"/>
                  <a:pt x="71" y="53"/>
                  <a:pt x="71" y="53"/>
                </a:cubicBezTo>
                <a:cubicBezTo>
                  <a:pt x="71" y="45"/>
                  <a:pt x="71" y="45"/>
                  <a:pt x="71" y="45"/>
                </a:cubicBezTo>
                <a:cubicBezTo>
                  <a:pt x="71" y="41"/>
                  <a:pt x="73" y="37"/>
                  <a:pt x="77" y="36"/>
                </a:cubicBezTo>
                <a:cubicBezTo>
                  <a:pt x="77" y="17"/>
                  <a:pt x="77" y="17"/>
                  <a:pt x="77" y="17"/>
                </a:cubicBezTo>
                <a:cubicBezTo>
                  <a:pt x="77" y="16"/>
                  <a:pt x="79" y="15"/>
                  <a:pt x="80" y="15"/>
                </a:cubicBezTo>
                <a:cubicBezTo>
                  <a:pt x="81" y="15"/>
                  <a:pt x="83" y="16"/>
                  <a:pt x="83" y="17"/>
                </a:cubicBezTo>
                <a:cubicBezTo>
                  <a:pt x="83" y="36"/>
                  <a:pt x="83" y="36"/>
                  <a:pt x="83" y="36"/>
                </a:cubicBezTo>
                <a:cubicBezTo>
                  <a:pt x="87" y="37"/>
                  <a:pt x="89" y="41"/>
                  <a:pt x="89" y="45"/>
                </a:cubicBezTo>
                <a:cubicBezTo>
                  <a:pt x="89" y="53"/>
                  <a:pt x="89" y="53"/>
                  <a:pt x="89" y="53"/>
                </a:cubicBezTo>
                <a:cubicBezTo>
                  <a:pt x="114" y="79"/>
                  <a:pt x="114" y="79"/>
                  <a:pt x="114" y="79"/>
                </a:cubicBezTo>
                <a:cubicBezTo>
                  <a:pt x="114" y="57"/>
                  <a:pt x="114" y="57"/>
                  <a:pt x="114" y="57"/>
                </a:cubicBezTo>
                <a:cubicBezTo>
                  <a:pt x="113" y="57"/>
                  <a:pt x="113" y="57"/>
                  <a:pt x="113" y="57"/>
                </a:cubicBezTo>
                <a:cubicBezTo>
                  <a:pt x="111" y="57"/>
                  <a:pt x="110" y="56"/>
                  <a:pt x="110" y="54"/>
                </a:cubicBezTo>
                <a:cubicBezTo>
                  <a:pt x="110" y="53"/>
                  <a:pt x="111" y="52"/>
                  <a:pt x="113" y="52"/>
                </a:cubicBezTo>
                <a:cubicBezTo>
                  <a:pt x="117" y="52"/>
                  <a:pt x="117" y="52"/>
                  <a:pt x="117" y="52"/>
                </a:cubicBezTo>
                <a:cubicBezTo>
                  <a:pt x="117" y="39"/>
                  <a:pt x="117" y="39"/>
                  <a:pt x="117" y="39"/>
                </a:cubicBezTo>
                <a:cubicBezTo>
                  <a:pt x="117" y="30"/>
                  <a:pt x="124" y="22"/>
                  <a:pt x="132" y="21"/>
                </a:cubicBezTo>
                <a:cubicBezTo>
                  <a:pt x="132" y="3"/>
                  <a:pt x="132" y="3"/>
                  <a:pt x="132" y="3"/>
                </a:cubicBezTo>
                <a:cubicBezTo>
                  <a:pt x="132" y="1"/>
                  <a:pt x="134" y="0"/>
                  <a:pt x="135" y="0"/>
                </a:cubicBezTo>
                <a:cubicBezTo>
                  <a:pt x="136" y="0"/>
                  <a:pt x="138" y="1"/>
                  <a:pt x="138" y="3"/>
                </a:cubicBezTo>
                <a:cubicBezTo>
                  <a:pt x="138" y="21"/>
                  <a:pt x="138" y="21"/>
                  <a:pt x="138" y="21"/>
                </a:cubicBezTo>
                <a:cubicBezTo>
                  <a:pt x="146" y="22"/>
                  <a:pt x="153" y="30"/>
                  <a:pt x="153" y="39"/>
                </a:cubicBezTo>
                <a:cubicBezTo>
                  <a:pt x="153" y="52"/>
                  <a:pt x="153" y="52"/>
                  <a:pt x="153" y="52"/>
                </a:cubicBezTo>
                <a:cubicBezTo>
                  <a:pt x="157" y="52"/>
                  <a:pt x="157" y="52"/>
                  <a:pt x="157" y="52"/>
                </a:cubicBezTo>
                <a:cubicBezTo>
                  <a:pt x="159" y="52"/>
                  <a:pt x="160" y="53"/>
                  <a:pt x="160" y="54"/>
                </a:cubicBezTo>
                <a:cubicBezTo>
                  <a:pt x="160" y="56"/>
                  <a:pt x="159" y="57"/>
                  <a:pt x="157" y="57"/>
                </a:cubicBezTo>
                <a:cubicBezTo>
                  <a:pt x="157" y="57"/>
                  <a:pt x="157" y="57"/>
                  <a:pt x="157" y="57"/>
                </a:cubicBezTo>
                <a:cubicBezTo>
                  <a:pt x="157" y="119"/>
                  <a:pt x="157" y="119"/>
                  <a:pt x="157" y="119"/>
                </a:cubicBezTo>
                <a:cubicBezTo>
                  <a:pt x="157" y="119"/>
                  <a:pt x="157" y="119"/>
                  <a:pt x="157" y="119"/>
                </a:cubicBezTo>
                <a:cubicBezTo>
                  <a:pt x="159" y="119"/>
                  <a:pt x="160" y="120"/>
                  <a:pt x="160" y="121"/>
                </a:cubicBezTo>
                <a:close/>
                <a:moveTo>
                  <a:pt x="12" y="41"/>
                </a:moveTo>
                <a:cubicBezTo>
                  <a:pt x="38" y="41"/>
                  <a:pt x="38" y="41"/>
                  <a:pt x="38" y="41"/>
                </a:cubicBezTo>
                <a:cubicBezTo>
                  <a:pt x="38" y="39"/>
                  <a:pt x="38" y="39"/>
                  <a:pt x="38" y="39"/>
                </a:cubicBezTo>
                <a:cubicBezTo>
                  <a:pt x="38" y="32"/>
                  <a:pt x="32" y="26"/>
                  <a:pt x="25" y="26"/>
                </a:cubicBezTo>
                <a:cubicBezTo>
                  <a:pt x="18" y="26"/>
                  <a:pt x="12" y="32"/>
                  <a:pt x="12" y="39"/>
                </a:cubicBezTo>
                <a:lnTo>
                  <a:pt x="12" y="41"/>
                </a:lnTo>
                <a:close/>
                <a:moveTo>
                  <a:pt x="12" y="52"/>
                </a:moveTo>
                <a:cubicBezTo>
                  <a:pt x="38" y="52"/>
                  <a:pt x="38" y="52"/>
                  <a:pt x="38" y="52"/>
                </a:cubicBezTo>
                <a:cubicBezTo>
                  <a:pt x="38" y="46"/>
                  <a:pt x="38" y="46"/>
                  <a:pt x="38" y="46"/>
                </a:cubicBezTo>
                <a:cubicBezTo>
                  <a:pt x="12" y="46"/>
                  <a:pt x="12" y="46"/>
                  <a:pt x="12" y="46"/>
                </a:cubicBezTo>
                <a:lnTo>
                  <a:pt x="12" y="52"/>
                </a:lnTo>
                <a:close/>
                <a:moveTo>
                  <a:pt x="41" y="88"/>
                </a:moveTo>
                <a:cubicBezTo>
                  <a:pt x="9" y="88"/>
                  <a:pt x="9" y="88"/>
                  <a:pt x="9" y="88"/>
                </a:cubicBezTo>
                <a:cubicBezTo>
                  <a:pt x="9" y="119"/>
                  <a:pt x="9" y="119"/>
                  <a:pt x="9" y="119"/>
                </a:cubicBezTo>
                <a:cubicBezTo>
                  <a:pt x="34" y="119"/>
                  <a:pt x="34" y="119"/>
                  <a:pt x="34" y="119"/>
                </a:cubicBezTo>
                <a:cubicBezTo>
                  <a:pt x="35" y="119"/>
                  <a:pt x="36" y="120"/>
                  <a:pt x="36" y="121"/>
                </a:cubicBezTo>
                <a:cubicBezTo>
                  <a:pt x="36" y="123"/>
                  <a:pt x="35" y="124"/>
                  <a:pt x="34" y="124"/>
                </a:cubicBezTo>
                <a:cubicBezTo>
                  <a:pt x="9" y="124"/>
                  <a:pt x="9" y="124"/>
                  <a:pt x="9" y="124"/>
                </a:cubicBezTo>
                <a:cubicBezTo>
                  <a:pt x="9" y="155"/>
                  <a:pt x="9" y="155"/>
                  <a:pt x="9" y="155"/>
                </a:cubicBezTo>
                <a:cubicBezTo>
                  <a:pt x="41" y="155"/>
                  <a:pt x="41" y="155"/>
                  <a:pt x="41" y="155"/>
                </a:cubicBezTo>
                <a:lnTo>
                  <a:pt x="41" y="88"/>
                </a:lnTo>
                <a:close/>
                <a:moveTo>
                  <a:pt x="41" y="57"/>
                </a:moveTo>
                <a:cubicBezTo>
                  <a:pt x="9" y="57"/>
                  <a:pt x="9" y="57"/>
                  <a:pt x="9" y="57"/>
                </a:cubicBezTo>
                <a:cubicBezTo>
                  <a:pt x="9" y="83"/>
                  <a:pt x="9" y="83"/>
                  <a:pt x="9" y="83"/>
                </a:cubicBezTo>
                <a:cubicBezTo>
                  <a:pt x="41" y="83"/>
                  <a:pt x="41" y="83"/>
                  <a:pt x="41" y="83"/>
                </a:cubicBezTo>
                <a:lnTo>
                  <a:pt x="41" y="57"/>
                </a:lnTo>
                <a:close/>
                <a:moveTo>
                  <a:pt x="76" y="45"/>
                </a:moveTo>
                <a:cubicBezTo>
                  <a:pt x="76" y="52"/>
                  <a:pt x="76" y="52"/>
                  <a:pt x="76" y="52"/>
                </a:cubicBezTo>
                <a:cubicBezTo>
                  <a:pt x="84" y="52"/>
                  <a:pt x="84" y="52"/>
                  <a:pt x="84" y="52"/>
                </a:cubicBezTo>
                <a:cubicBezTo>
                  <a:pt x="84" y="45"/>
                  <a:pt x="84" y="45"/>
                  <a:pt x="84" y="45"/>
                </a:cubicBezTo>
                <a:cubicBezTo>
                  <a:pt x="84" y="42"/>
                  <a:pt x="82" y="41"/>
                  <a:pt x="80" y="41"/>
                </a:cubicBezTo>
                <a:cubicBezTo>
                  <a:pt x="78" y="41"/>
                  <a:pt x="76" y="42"/>
                  <a:pt x="76" y="45"/>
                </a:cubicBezTo>
                <a:close/>
                <a:moveTo>
                  <a:pt x="93" y="155"/>
                </a:moveTo>
                <a:cubicBezTo>
                  <a:pt x="93" y="124"/>
                  <a:pt x="93" y="124"/>
                  <a:pt x="93" y="124"/>
                </a:cubicBezTo>
                <a:cubicBezTo>
                  <a:pt x="67" y="124"/>
                  <a:pt x="67" y="124"/>
                  <a:pt x="67" y="124"/>
                </a:cubicBezTo>
                <a:cubicBezTo>
                  <a:pt x="67" y="155"/>
                  <a:pt x="67" y="155"/>
                  <a:pt x="67" y="155"/>
                </a:cubicBezTo>
                <a:cubicBezTo>
                  <a:pt x="93" y="155"/>
                  <a:pt x="93" y="155"/>
                  <a:pt x="93" y="155"/>
                </a:cubicBezTo>
                <a:close/>
                <a:moveTo>
                  <a:pt x="93" y="119"/>
                </a:moveTo>
                <a:cubicBezTo>
                  <a:pt x="91" y="113"/>
                  <a:pt x="86" y="108"/>
                  <a:pt x="80" y="108"/>
                </a:cubicBezTo>
                <a:cubicBezTo>
                  <a:pt x="74" y="108"/>
                  <a:pt x="69" y="113"/>
                  <a:pt x="67" y="119"/>
                </a:cubicBezTo>
                <a:lnTo>
                  <a:pt x="93" y="119"/>
                </a:lnTo>
                <a:close/>
                <a:moveTo>
                  <a:pt x="114" y="155"/>
                </a:moveTo>
                <a:cubicBezTo>
                  <a:pt x="114" y="86"/>
                  <a:pt x="114" y="86"/>
                  <a:pt x="114" y="86"/>
                </a:cubicBezTo>
                <a:cubicBezTo>
                  <a:pt x="86" y="57"/>
                  <a:pt x="86" y="57"/>
                  <a:pt x="86" y="57"/>
                </a:cubicBezTo>
                <a:cubicBezTo>
                  <a:pt x="74" y="57"/>
                  <a:pt x="74" y="57"/>
                  <a:pt x="74" y="57"/>
                </a:cubicBezTo>
                <a:cubicBezTo>
                  <a:pt x="46" y="86"/>
                  <a:pt x="46" y="86"/>
                  <a:pt x="46" y="86"/>
                </a:cubicBezTo>
                <a:cubicBezTo>
                  <a:pt x="46" y="155"/>
                  <a:pt x="46" y="155"/>
                  <a:pt x="46" y="155"/>
                </a:cubicBezTo>
                <a:cubicBezTo>
                  <a:pt x="62" y="155"/>
                  <a:pt x="62" y="155"/>
                  <a:pt x="62" y="155"/>
                </a:cubicBezTo>
                <a:cubicBezTo>
                  <a:pt x="62" y="121"/>
                  <a:pt x="62" y="121"/>
                  <a:pt x="62" y="121"/>
                </a:cubicBezTo>
                <a:cubicBezTo>
                  <a:pt x="62" y="111"/>
                  <a:pt x="70" y="103"/>
                  <a:pt x="80" y="103"/>
                </a:cubicBezTo>
                <a:cubicBezTo>
                  <a:pt x="90" y="103"/>
                  <a:pt x="98" y="111"/>
                  <a:pt x="98" y="121"/>
                </a:cubicBezTo>
                <a:cubicBezTo>
                  <a:pt x="98" y="155"/>
                  <a:pt x="98" y="155"/>
                  <a:pt x="98" y="155"/>
                </a:cubicBezTo>
                <a:cubicBezTo>
                  <a:pt x="114" y="155"/>
                  <a:pt x="114" y="155"/>
                  <a:pt x="114" y="155"/>
                </a:cubicBezTo>
                <a:close/>
                <a:moveTo>
                  <a:pt x="122" y="39"/>
                </a:moveTo>
                <a:cubicBezTo>
                  <a:pt x="122" y="41"/>
                  <a:pt x="122" y="41"/>
                  <a:pt x="122" y="41"/>
                </a:cubicBezTo>
                <a:cubicBezTo>
                  <a:pt x="148" y="41"/>
                  <a:pt x="148" y="41"/>
                  <a:pt x="148" y="41"/>
                </a:cubicBezTo>
                <a:cubicBezTo>
                  <a:pt x="148" y="39"/>
                  <a:pt x="148" y="39"/>
                  <a:pt x="148" y="39"/>
                </a:cubicBezTo>
                <a:cubicBezTo>
                  <a:pt x="148" y="32"/>
                  <a:pt x="142" y="26"/>
                  <a:pt x="135" y="26"/>
                </a:cubicBezTo>
                <a:cubicBezTo>
                  <a:pt x="128" y="26"/>
                  <a:pt x="122" y="32"/>
                  <a:pt x="122" y="39"/>
                </a:cubicBezTo>
                <a:close/>
                <a:moveTo>
                  <a:pt x="122" y="52"/>
                </a:moveTo>
                <a:cubicBezTo>
                  <a:pt x="148" y="52"/>
                  <a:pt x="148" y="52"/>
                  <a:pt x="148" y="52"/>
                </a:cubicBezTo>
                <a:cubicBezTo>
                  <a:pt x="148" y="46"/>
                  <a:pt x="148" y="46"/>
                  <a:pt x="148" y="46"/>
                </a:cubicBezTo>
                <a:cubicBezTo>
                  <a:pt x="122" y="46"/>
                  <a:pt x="122" y="46"/>
                  <a:pt x="122" y="46"/>
                </a:cubicBezTo>
                <a:lnTo>
                  <a:pt x="122" y="52"/>
                </a:lnTo>
                <a:close/>
                <a:moveTo>
                  <a:pt x="151" y="88"/>
                </a:moveTo>
                <a:cubicBezTo>
                  <a:pt x="119" y="88"/>
                  <a:pt x="119" y="88"/>
                  <a:pt x="119" y="88"/>
                </a:cubicBezTo>
                <a:cubicBezTo>
                  <a:pt x="119" y="155"/>
                  <a:pt x="119" y="155"/>
                  <a:pt x="119" y="155"/>
                </a:cubicBezTo>
                <a:cubicBezTo>
                  <a:pt x="151" y="155"/>
                  <a:pt x="151" y="155"/>
                  <a:pt x="151" y="155"/>
                </a:cubicBezTo>
                <a:cubicBezTo>
                  <a:pt x="151" y="124"/>
                  <a:pt x="151" y="124"/>
                  <a:pt x="151" y="124"/>
                </a:cubicBezTo>
                <a:cubicBezTo>
                  <a:pt x="126" y="124"/>
                  <a:pt x="126" y="124"/>
                  <a:pt x="126" y="124"/>
                </a:cubicBezTo>
                <a:cubicBezTo>
                  <a:pt x="125" y="124"/>
                  <a:pt x="124" y="123"/>
                  <a:pt x="124" y="121"/>
                </a:cubicBezTo>
                <a:cubicBezTo>
                  <a:pt x="124" y="120"/>
                  <a:pt x="125" y="119"/>
                  <a:pt x="126" y="119"/>
                </a:cubicBezTo>
                <a:cubicBezTo>
                  <a:pt x="151" y="119"/>
                  <a:pt x="151" y="119"/>
                  <a:pt x="151" y="119"/>
                </a:cubicBezTo>
                <a:lnTo>
                  <a:pt x="151" y="88"/>
                </a:lnTo>
                <a:close/>
                <a:moveTo>
                  <a:pt x="151" y="57"/>
                </a:moveTo>
                <a:cubicBezTo>
                  <a:pt x="119" y="57"/>
                  <a:pt x="119" y="57"/>
                  <a:pt x="119" y="57"/>
                </a:cubicBezTo>
                <a:cubicBezTo>
                  <a:pt x="119" y="83"/>
                  <a:pt x="119" y="83"/>
                  <a:pt x="119" y="83"/>
                </a:cubicBezTo>
                <a:cubicBezTo>
                  <a:pt x="151" y="83"/>
                  <a:pt x="151" y="83"/>
                  <a:pt x="151" y="83"/>
                </a:cubicBezTo>
                <a:lnTo>
                  <a:pt x="151" y="5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20" name="Freeform 519">
            <a:extLst>
              <a:ext uri="{FF2B5EF4-FFF2-40B4-BE49-F238E27FC236}">
                <a16:creationId xmlns:a16="http://schemas.microsoft.com/office/drawing/2014/main" xmlns="" id="{D91F1CC8-62FD-44BA-861A-3CABF4086E62}"/>
              </a:ext>
            </a:extLst>
          </p:cNvPr>
          <p:cNvSpPr>
            <a:spLocks noEditPoints="1"/>
          </p:cNvSpPr>
          <p:nvPr/>
        </p:nvSpPr>
        <p:spPr bwMode="auto">
          <a:xfrm>
            <a:off x="7299325" y="2222500"/>
            <a:ext cx="474663" cy="550863"/>
          </a:xfrm>
          <a:custGeom>
            <a:avLst/>
            <a:gdLst>
              <a:gd name="T0" fmla="*/ 98 w 139"/>
              <a:gd name="T1" fmla="*/ 79 h 160"/>
              <a:gd name="T2" fmla="*/ 97 w 139"/>
              <a:gd name="T3" fmla="*/ 49 h 160"/>
              <a:gd name="T4" fmla="*/ 72 w 139"/>
              <a:gd name="T5" fmla="*/ 12 h 160"/>
              <a:gd name="T6" fmla="*/ 79 w 139"/>
              <a:gd name="T7" fmla="*/ 9 h 160"/>
              <a:gd name="T8" fmla="*/ 72 w 139"/>
              <a:gd name="T9" fmla="*/ 7 h 160"/>
              <a:gd name="T10" fmla="*/ 70 w 139"/>
              <a:gd name="T11" fmla="*/ 0 h 160"/>
              <a:gd name="T12" fmla="*/ 67 w 139"/>
              <a:gd name="T13" fmla="*/ 7 h 160"/>
              <a:gd name="T14" fmla="*/ 60 w 139"/>
              <a:gd name="T15" fmla="*/ 9 h 160"/>
              <a:gd name="T16" fmla="*/ 67 w 139"/>
              <a:gd name="T17" fmla="*/ 12 h 160"/>
              <a:gd name="T18" fmla="*/ 42 w 139"/>
              <a:gd name="T19" fmla="*/ 49 h 160"/>
              <a:gd name="T20" fmla="*/ 41 w 139"/>
              <a:gd name="T21" fmla="*/ 79 h 160"/>
              <a:gd name="T22" fmla="*/ 0 w 139"/>
              <a:gd name="T23" fmla="*/ 99 h 160"/>
              <a:gd name="T24" fmla="*/ 3 w 139"/>
              <a:gd name="T25" fmla="*/ 160 h 160"/>
              <a:gd name="T26" fmla="*/ 139 w 139"/>
              <a:gd name="T27" fmla="*/ 157 h 160"/>
              <a:gd name="T28" fmla="*/ 138 w 139"/>
              <a:gd name="T29" fmla="*/ 96 h 160"/>
              <a:gd name="T30" fmla="*/ 57 w 139"/>
              <a:gd name="T31" fmla="*/ 155 h 160"/>
              <a:gd name="T32" fmla="*/ 83 w 139"/>
              <a:gd name="T33" fmla="*/ 150 h 160"/>
              <a:gd name="T34" fmla="*/ 67 w 139"/>
              <a:gd name="T35" fmla="*/ 119 h 160"/>
              <a:gd name="T36" fmla="*/ 57 w 139"/>
              <a:gd name="T37" fmla="*/ 145 h 160"/>
              <a:gd name="T38" fmla="*/ 67 w 139"/>
              <a:gd name="T39" fmla="*/ 119 h 160"/>
              <a:gd name="T40" fmla="*/ 70 w 139"/>
              <a:gd name="T41" fmla="*/ 95 h 160"/>
              <a:gd name="T42" fmla="*/ 57 w 139"/>
              <a:gd name="T43" fmla="*/ 114 h 160"/>
              <a:gd name="T44" fmla="*/ 72 w 139"/>
              <a:gd name="T45" fmla="*/ 145 h 160"/>
              <a:gd name="T46" fmla="*/ 83 w 139"/>
              <a:gd name="T47" fmla="*/ 119 h 160"/>
              <a:gd name="T48" fmla="*/ 93 w 139"/>
              <a:gd name="T49" fmla="*/ 155 h 160"/>
              <a:gd name="T50" fmla="*/ 88 w 139"/>
              <a:gd name="T51" fmla="*/ 116 h 160"/>
              <a:gd name="T52" fmla="*/ 69 w 139"/>
              <a:gd name="T53" fmla="*/ 90 h 160"/>
              <a:gd name="T54" fmla="*/ 52 w 139"/>
              <a:gd name="T55" fmla="*/ 155 h 160"/>
              <a:gd name="T56" fmla="*/ 46 w 139"/>
              <a:gd name="T57" fmla="*/ 147 h 160"/>
              <a:gd name="T58" fmla="*/ 41 w 139"/>
              <a:gd name="T59" fmla="*/ 147 h 160"/>
              <a:gd name="T60" fmla="*/ 5 w 139"/>
              <a:gd name="T61" fmla="*/ 155 h 160"/>
              <a:gd name="T62" fmla="*/ 41 w 139"/>
              <a:gd name="T63" fmla="*/ 84 h 160"/>
              <a:gd name="T64" fmla="*/ 44 w 139"/>
              <a:gd name="T65" fmla="*/ 139 h 160"/>
              <a:gd name="T66" fmla="*/ 46 w 139"/>
              <a:gd name="T67" fmla="*/ 83 h 160"/>
              <a:gd name="T68" fmla="*/ 93 w 139"/>
              <a:gd name="T69" fmla="*/ 155 h 160"/>
              <a:gd name="T70" fmla="*/ 76 w 139"/>
              <a:gd name="T71" fmla="*/ 78 h 160"/>
              <a:gd name="T72" fmla="*/ 64 w 139"/>
              <a:gd name="T73" fmla="*/ 58 h 160"/>
              <a:gd name="T74" fmla="*/ 64 w 139"/>
              <a:gd name="T75" fmla="*/ 53 h 160"/>
              <a:gd name="T76" fmla="*/ 70 w 139"/>
              <a:gd name="T77" fmla="*/ 45 h 160"/>
              <a:gd name="T78" fmla="*/ 76 w 139"/>
              <a:gd name="T79" fmla="*/ 53 h 160"/>
              <a:gd name="T80" fmla="*/ 93 w 139"/>
              <a:gd name="T81" fmla="*/ 78 h 160"/>
              <a:gd name="T82" fmla="*/ 81 w 139"/>
              <a:gd name="T83" fmla="*/ 51 h 160"/>
              <a:gd name="T84" fmla="*/ 58 w 139"/>
              <a:gd name="T85" fmla="*/ 51 h 160"/>
              <a:gd name="T86" fmla="*/ 46 w 139"/>
              <a:gd name="T87" fmla="*/ 78 h 160"/>
              <a:gd name="T88" fmla="*/ 70 w 139"/>
              <a:gd name="T89" fmla="*/ 27 h 160"/>
              <a:gd name="T90" fmla="*/ 93 w 139"/>
              <a:gd name="T91" fmla="*/ 78 h 160"/>
              <a:gd name="T92" fmla="*/ 98 w 139"/>
              <a:gd name="T93" fmla="*/ 155 h 160"/>
              <a:gd name="T94" fmla="*/ 134 w 139"/>
              <a:gd name="T95" fmla="*/ 100 h 160"/>
              <a:gd name="T96" fmla="*/ 23 w 139"/>
              <a:gd name="T97" fmla="*/ 114 h 160"/>
              <a:gd name="T98" fmla="*/ 15 w 139"/>
              <a:gd name="T99" fmla="*/ 137 h 160"/>
              <a:gd name="T100" fmla="*/ 28 w 139"/>
              <a:gd name="T101" fmla="*/ 139 h 160"/>
              <a:gd name="T102" fmla="*/ 31 w 139"/>
              <a:gd name="T103" fmla="*/ 121 h 160"/>
              <a:gd name="T104" fmla="*/ 26 w 139"/>
              <a:gd name="T105" fmla="*/ 134 h 160"/>
              <a:gd name="T106" fmla="*/ 21 w 139"/>
              <a:gd name="T107" fmla="*/ 121 h 160"/>
              <a:gd name="T108" fmla="*/ 26 w 139"/>
              <a:gd name="T109" fmla="*/ 121 h 160"/>
              <a:gd name="T110" fmla="*/ 116 w 139"/>
              <a:gd name="T111" fmla="*/ 114 h 160"/>
              <a:gd name="T112" fmla="*/ 108 w 139"/>
              <a:gd name="T113" fmla="*/ 137 h 160"/>
              <a:gd name="T114" fmla="*/ 121 w 139"/>
              <a:gd name="T115" fmla="*/ 139 h 160"/>
              <a:gd name="T116" fmla="*/ 124 w 139"/>
              <a:gd name="T117" fmla="*/ 121 h 160"/>
              <a:gd name="T118" fmla="*/ 119 w 139"/>
              <a:gd name="T119" fmla="*/ 134 h 160"/>
              <a:gd name="T120" fmla="*/ 113 w 139"/>
              <a:gd name="T121" fmla="*/ 121 h 160"/>
              <a:gd name="T122" fmla="*/ 119 w 139"/>
              <a:gd name="T123" fmla="*/ 121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39" h="160">
                <a:moveTo>
                  <a:pt x="138" y="96"/>
                </a:moveTo>
                <a:cubicBezTo>
                  <a:pt x="98" y="79"/>
                  <a:pt x="98" y="79"/>
                  <a:pt x="98" y="79"/>
                </a:cubicBezTo>
                <a:cubicBezTo>
                  <a:pt x="98" y="51"/>
                  <a:pt x="98" y="51"/>
                  <a:pt x="98" y="51"/>
                </a:cubicBezTo>
                <a:cubicBezTo>
                  <a:pt x="98" y="50"/>
                  <a:pt x="98" y="49"/>
                  <a:pt x="97" y="49"/>
                </a:cubicBezTo>
                <a:cubicBezTo>
                  <a:pt x="72" y="22"/>
                  <a:pt x="72" y="22"/>
                  <a:pt x="72" y="22"/>
                </a:cubicBezTo>
                <a:cubicBezTo>
                  <a:pt x="72" y="12"/>
                  <a:pt x="72" y="12"/>
                  <a:pt x="72" y="12"/>
                </a:cubicBezTo>
                <a:cubicBezTo>
                  <a:pt x="77" y="12"/>
                  <a:pt x="77" y="12"/>
                  <a:pt x="77" y="12"/>
                </a:cubicBezTo>
                <a:cubicBezTo>
                  <a:pt x="78" y="12"/>
                  <a:pt x="79" y="11"/>
                  <a:pt x="79" y="9"/>
                </a:cubicBezTo>
                <a:cubicBezTo>
                  <a:pt x="79" y="8"/>
                  <a:pt x="78" y="7"/>
                  <a:pt x="77" y="7"/>
                </a:cubicBezTo>
                <a:cubicBezTo>
                  <a:pt x="72" y="7"/>
                  <a:pt x="72" y="7"/>
                  <a:pt x="72" y="7"/>
                </a:cubicBezTo>
                <a:cubicBezTo>
                  <a:pt x="72" y="3"/>
                  <a:pt x="72" y="3"/>
                  <a:pt x="72" y="3"/>
                </a:cubicBezTo>
                <a:cubicBezTo>
                  <a:pt x="72" y="1"/>
                  <a:pt x="71" y="0"/>
                  <a:pt x="70" y="0"/>
                </a:cubicBezTo>
                <a:cubicBezTo>
                  <a:pt x="68" y="0"/>
                  <a:pt x="67" y="1"/>
                  <a:pt x="67" y="3"/>
                </a:cubicBezTo>
                <a:cubicBezTo>
                  <a:pt x="67" y="7"/>
                  <a:pt x="67" y="7"/>
                  <a:pt x="67" y="7"/>
                </a:cubicBezTo>
                <a:cubicBezTo>
                  <a:pt x="63" y="7"/>
                  <a:pt x="63" y="7"/>
                  <a:pt x="63" y="7"/>
                </a:cubicBezTo>
                <a:cubicBezTo>
                  <a:pt x="61" y="7"/>
                  <a:pt x="60" y="8"/>
                  <a:pt x="60" y="9"/>
                </a:cubicBezTo>
                <a:cubicBezTo>
                  <a:pt x="60" y="11"/>
                  <a:pt x="61" y="12"/>
                  <a:pt x="63" y="12"/>
                </a:cubicBezTo>
                <a:cubicBezTo>
                  <a:pt x="67" y="12"/>
                  <a:pt x="67" y="12"/>
                  <a:pt x="67" y="12"/>
                </a:cubicBezTo>
                <a:cubicBezTo>
                  <a:pt x="67" y="22"/>
                  <a:pt x="67" y="22"/>
                  <a:pt x="67" y="22"/>
                </a:cubicBezTo>
                <a:cubicBezTo>
                  <a:pt x="42" y="49"/>
                  <a:pt x="42" y="49"/>
                  <a:pt x="42" y="49"/>
                </a:cubicBezTo>
                <a:cubicBezTo>
                  <a:pt x="42" y="49"/>
                  <a:pt x="41" y="50"/>
                  <a:pt x="41" y="51"/>
                </a:cubicBezTo>
                <a:cubicBezTo>
                  <a:pt x="41" y="79"/>
                  <a:pt x="41" y="79"/>
                  <a:pt x="41" y="79"/>
                </a:cubicBezTo>
                <a:cubicBezTo>
                  <a:pt x="2" y="96"/>
                  <a:pt x="2" y="96"/>
                  <a:pt x="2" y="96"/>
                </a:cubicBezTo>
                <a:cubicBezTo>
                  <a:pt x="1" y="97"/>
                  <a:pt x="0" y="98"/>
                  <a:pt x="0" y="99"/>
                </a:cubicBezTo>
                <a:cubicBezTo>
                  <a:pt x="0" y="157"/>
                  <a:pt x="0" y="157"/>
                  <a:pt x="0" y="157"/>
                </a:cubicBezTo>
                <a:cubicBezTo>
                  <a:pt x="0" y="159"/>
                  <a:pt x="1" y="160"/>
                  <a:pt x="3" y="160"/>
                </a:cubicBezTo>
                <a:cubicBezTo>
                  <a:pt x="137" y="160"/>
                  <a:pt x="137" y="160"/>
                  <a:pt x="137" y="160"/>
                </a:cubicBezTo>
                <a:cubicBezTo>
                  <a:pt x="138" y="160"/>
                  <a:pt x="139" y="159"/>
                  <a:pt x="139" y="157"/>
                </a:cubicBezTo>
                <a:cubicBezTo>
                  <a:pt x="139" y="99"/>
                  <a:pt x="139" y="99"/>
                  <a:pt x="139" y="99"/>
                </a:cubicBezTo>
                <a:cubicBezTo>
                  <a:pt x="139" y="98"/>
                  <a:pt x="139" y="97"/>
                  <a:pt x="138" y="96"/>
                </a:cubicBezTo>
                <a:close/>
                <a:moveTo>
                  <a:pt x="83" y="155"/>
                </a:moveTo>
                <a:cubicBezTo>
                  <a:pt x="57" y="155"/>
                  <a:pt x="57" y="155"/>
                  <a:pt x="57" y="155"/>
                </a:cubicBezTo>
                <a:cubicBezTo>
                  <a:pt x="57" y="150"/>
                  <a:pt x="57" y="150"/>
                  <a:pt x="57" y="150"/>
                </a:cubicBezTo>
                <a:cubicBezTo>
                  <a:pt x="83" y="150"/>
                  <a:pt x="83" y="150"/>
                  <a:pt x="83" y="150"/>
                </a:cubicBezTo>
                <a:cubicBezTo>
                  <a:pt x="83" y="155"/>
                  <a:pt x="83" y="155"/>
                  <a:pt x="83" y="155"/>
                </a:cubicBezTo>
                <a:close/>
                <a:moveTo>
                  <a:pt x="67" y="119"/>
                </a:moveTo>
                <a:cubicBezTo>
                  <a:pt x="67" y="145"/>
                  <a:pt x="67" y="145"/>
                  <a:pt x="67" y="145"/>
                </a:cubicBezTo>
                <a:cubicBezTo>
                  <a:pt x="57" y="145"/>
                  <a:pt x="57" y="145"/>
                  <a:pt x="57" y="145"/>
                </a:cubicBezTo>
                <a:cubicBezTo>
                  <a:pt x="57" y="119"/>
                  <a:pt x="57" y="119"/>
                  <a:pt x="57" y="119"/>
                </a:cubicBezTo>
                <a:lnTo>
                  <a:pt x="67" y="119"/>
                </a:lnTo>
                <a:close/>
                <a:moveTo>
                  <a:pt x="57" y="114"/>
                </a:moveTo>
                <a:cubicBezTo>
                  <a:pt x="58" y="106"/>
                  <a:pt x="63" y="99"/>
                  <a:pt x="70" y="95"/>
                </a:cubicBezTo>
                <a:cubicBezTo>
                  <a:pt x="77" y="99"/>
                  <a:pt x="82" y="106"/>
                  <a:pt x="82" y="114"/>
                </a:cubicBezTo>
                <a:lnTo>
                  <a:pt x="57" y="114"/>
                </a:lnTo>
                <a:close/>
                <a:moveTo>
                  <a:pt x="83" y="145"/>
                </a:moveTo>
                <a:cubicBezTo>
                  <a:pt x="72" y="145"/>
                  <a:pt x="72" y="145"/>
                  <a:pt x="72" y="145"/>
                </a:cubicBezTo>
                <a:cubicBezTo>
                  <a:pt x="72" y="119"/>
                  <a:pt x="72" y="119"/>
                  <a:pt x="72" y="119"/>
                </a:cubicBezTo>
                <a:cubicBezTo>
                  <a:pt x="83" y="119"/>
                  <a:pt x="83" y="119"/>
                  <a:pt x="83" y="119"/>
                </a:cubicBezTo>
                <a:lnTo>
                  <a:pt x="83" y="145"/>
                </a:lnTo>
                <a:close/>
                <a:moveTo>
                  <a:pt x="93" y="155"/>
                </a:moveTo>
                <a:cubicBezTo>
                  <a:pt x="88" y="155"/>
                  <a:pt x="88" y="155"/>
                  <a:pt x="88" y="155"/>
                </a:cubicBezTo>
                <a:cubicBezTo>
                  <a:pt x="88" y="116"/>
                  <a:pt x="88" y="116"/>
                  <a:pt x="88" y="116"/>
                </a:cubicBezTo>
                <a:cubicBezTo>
                  <a:pt x="88" y="105"/>
                  <a:pt x="81" y="95"/>
                  <a:pt x="71" y="90"/>
                </a:cubicBezTo>
                <a:cubicBezTo>
                  <a:pt x="70" y="90"/>
                  <a:pt x="69" y="90"/>
                  <a:pt x="69" y="90"/>
                </a:cubicBezTo>
                <a:cubicBezTo>
                  <a:pt x="58" y="95"/>
                  <a:pt x="52" y="105"/>
                  <a:pt x="52" y="116"/>
                </a:cubicBezTo>
                <a:cubicBezTo>
                  <a:pt x="52" y="155"/>
                  <a:pt x="52" y="155"/>
                  <a:pt x="52" y="155"/>
                </a:cubicBezTo>
                <a:cubicBezTo>
                  <a:pt x="46" y="155"/>
                  <a:pt x="46" y="155"/>
                  <a:pt x="46" y="155"/>
                </a:cubicBezTo>
                <a:cubicBezTo>
                  <a:pt x="46" y="147"/>
                  <a:pt x="46" y="147"/>
                  <a:pt x="46" y="147"/>
                </a:cubicBezTo>
                <a:cubicBezTo>
                  <a:pt x="46" y="146"/>
                  <a:pt x="45" y="145"/>
                  <a:pt x="44" y="145"/>
                </a:cubicBezTo>
                <a:cubicBezTo>
                  <a:pt x="42" y="145"/>
                  <a:pt x="41" y="146"/>
                  <a:pt x="41" y="147"/>
                </a:cubicBezTo>
                <a:cubicBezTo>
                  <a:pt x="41" y="155"/>
                  <a:pt x="41" y="155"/>
                  <a:pt x="41" y="155"/>
                </a:cubicBezTo>
                <a:cubicBezTo>
                  <a:pt x="5" y="155"/>
                  <a:pt x="5" y="155"/>
                  <a:pt x="5" y="155"/>
                </a:cubicBezTo>
                <a:cubicBezTo>
                  <a:pt x="5" y="100"/>
                  <a:pt x="5" y="100"/>
                  <a:pt x="5" y="100"/>
                </a:cubicBezTo>
                <a:cubicBezTo>
                  <a:pt x="41" y="84"/>
                  <a:pt x="41" y="84"/>
                  <a:pt x="41" y="84"/>
                </a:cubicBezTo>
                <a:cubicBezTo>
                  <a:pt x="41" y="137"/>
                  <a:pt x="41" y="137"/>
                  <a:pt x="41" y="137"/>
                </a:cubicBezTo>
                <a:cubicBezTo>
                  <a:pt x="41" y="138"/>
                  <a:pt x="42" y="139"/>
                  <a:pt x="44" y="139"/>
                </a:cubicBezTo>
                <a:cubicBezTo>
                  <a:pt x="45" y="139"/>
                  <a:pt x="46" y="138"/>
                  <a:pt x="46" y="137"/>
                </a:cubicBezTo>
                <a:cubicBezTo>
                  <a:pt x="46" y="83"/>
                  <a:pt x="46" y="83"/>
                  <a:pt x="46" y="83"/>
                </a:cubicBezTo>
                <a:cubicBezTo>
                  <a:pt x="93" y="83"/>
                  <a:pt x="93" y="83"/>
                  <a:pt x="93" y="83"/>
                </a:cubicBezTo>
                <a:cubicBezTo>
                  <a:pt x="93" y="155"/>
                  <a:pt x="93" y="155"/>
                  <a:pt x="93" y="155"/>
                </a:cubicBezTo>
                <a:close/>
                <a:moveTo>
                  <a:pt x="76" y="58"/>
                </a:moveTo>
                <a:cubicBezTo>
                  <a:pt x="76" y="78"/>
                  <a:pt x="76" y="78"/>
                  <a:pt x="76" y="78"/>
                </a:cubicBezTo>
                <a:cubicBezTo>
                  <a:pt x="64" y="78"/>
                  <a:pt x="64" y="78"/>
                  <a:pt x="64" y="78"/>
                </a:cubicBezTo>
                <a:cubicBezTo>
                  <a:pt x="64" y="58"/>
                  <a:pt x="64" y="58"/>
                  <a:pt x="64" y="58"/>
                </a:cubicBezTo>
                <a:lnTo>
                  <a:pt x="76" y="58"/>
                </a:lnTo>
                <a:close/>
                <a:moveTo>
                  <a:pt x="64" y="53"/>
                </a:moveTo>
                <a:cubicBezTo>
                  <a:pt x="64" y="51"/>
                  <a:pt x="64" y="51"/>
                  <a:pt x="64" y="51"/>
                </a:cubicBezTo>
                <a:cubicBezTo>
                  <a:pt x="64" y="47"/>
                  <a:pt x="66" y="45"/>
                  <a:pt x="70" y="45"/>
                </a:cubicBezTo>
                <a:cubicBezTo>
                  <a:pt x="73" y="45"/>
                  <a:pt x="76" y="47"/>
                  <a:pt x="76" y="51"/>
                </a:cubicBezTo>
                <a:cubicBezTo>
                  <a:pt x="76" y="53"/>
                  <a:pt x="76" y="53"/>
                  <a:pt x="76" y="53"/>
                </a:cubicBezTo>
                <a:lnTo>
                  <a:pt x="64" y="53"/>
                </a:lnTo>
                <a:close/>
                <a:moveTo>
                  <a:pt x="93" y="78"/>
                </a:moveTo>
                <a:cubicBezTo>
                  <a:pt x="81" y="78"/>
                  <a:pt x="81" y="78"/>
                  <a:pt x="81" y="78"/>
                </a:cubicBezTo>
                <a:cubicBezTo>
                  <a:pt x="81" y="51"/>
                  <a:pt x="81" y="51"/>
                  <a:pt x="81" y="51"/>
                </a:cubicBezTo>
                <a:cubicBezTo>
                  <a:pt x="81" y="45"/>
                  <a:pt x="76" y="40"/>
                  <a:pt x="70" y="40"/>
                </a:cubicBezTo>
                <a:cubicBezTo>
                  <a:pt x="63" y="40"/>
                  <a:pt x="58" y="45"/>
                  <a:pt x="58" y="51"/>
                </a:cubicBezTo>
                <a:cubicBezTo>
                  <a:pt x="58" y="78"/>
                  <a:pt x="58" y="78"/>
                  <a:pt x="58" y="78"/>
                </a:cubicBezTo>
                <a:cubicBezTo>
                  <a:pt x="46" y="78"/>
                  <a:pt x="46" y="78"/>
                  <a:pt x="46" y="78"/>
                </a:cubicBezTo>
                <a:cubicBezTo>
                  <a:pt x="46" y="52"/>
                  <a:pt x="46" y="52"/>
                  <a:pt x="46" y="52"/>
                </a:cubicBezTo>
                <a:cubicBezTo>
                  <a:pt x="70" y="27"/>
                  <a:pt x="70" y="27"/>
                  <a:pt x="70" y="27"/>
                </a:cubicBezTo>
                <a:cubicBezTo>
                  <a:pt x="93" y="52"/>
                  <a:pt x="93" y="52"/>
                  <a:pt x="93" y="52"/>
                </a:cubicBezTo>
                <a:lnTo>
                  <a:pt x="93" y="78"/>
                </a:lnTo>
                <a:close/>
                <a:moveTo>
                  <a:pt x="134" y="155"/>
                </a:moveTo>
                <a:cubicBezTo>
                  <a:pt x="98" y="155"/>
                  <a:pt x="98" y="155"/>
                  <a:pt x="98" y="155"/>
                </a:cubicBezTo>
                <a:cubicBezTo>
                  <a:pt x="98" y="84"/>
                  <a:pt x="98" y="84"/>
                  <a:pt x="98" y="84"/>
                </a:cubicBezTo>
                <a:cubicBezTo>
                  <a:pt x="134" y="100"/>
                  <a:pt x="134" y="100"/>
                  <a:pt x="134" y="100"/>
                </a:cubicBezTo>
                <a:lnTo>
                  <a:pt x="134" y="155"/>
                </a:lnTo>
                <a:close/>
                <a:moveTo>
                  <a:pt x="23" y="114"/>
                </a:moveTo>
                <a:cubicBezTo>
                  <a:pt x="19" y="114"/>
                  <a:pt x="15" y="117"/>
                  <a:pt x="15" y="121"/>
                </a:cubicBezTo>
                <a:cubicBezTo>
                  <a:pt x="15" y="137"/>
                  <a:pt x="15" y="137"/>
                  <a:pt x="15" y="137"/>
                </a:cubicBezTo>
                <a:cubicBezTo>
                  <a:pt x="15" y="138"/>
                  <a:pt x="17" y="139"/>
                  <a:pt x="18" y="139"/>
                </a:cubicBezTo>
                <a:cubicBezTo>
                  <a:pt x="28" y="139"/>
                  <a:pt x="28" y="139"/>
                  <a:pt x="28" y="139"/>
                </a:cubicBezTo>
                <a:cubicBezTo>
                  <a:pt x="30" y="139"/>
                  <a:pt x="31" y="138"/>
                  <a:pt x="31" y="137"/>
                </a:cubicBezTo>
                <a:cubicBezTo>
                  <a:pt x="31" y="121"/>
                  <a:pt x="31" y="121"/>
                  <a:pt x="31" y="121"/>
                </a:cubicBezTo>
                <a:cubicBezTo>
                  <a:pt x="31" y="117"/>
                  <a:pt x="27" y="114"/>
                  <a:pt x="23" y="114"/>
                </a:cubicBezTo>
                <a:close/>
                <a:moveTo>
                  <a:pt x="26" y="134"/>
                </a:moveTo>
                <a:cubicBezTo>
                  <a:pt x="21" y="134"/>
                  <a:pt x="21" y="134"/>
                  <a:pt x="21" y="134"/>
                </a:cubicBezTo>
                <a:cubicBezTo>
                  <a:pt x="21" y="121"/>
                  <a:pt x="21" y="121"/>
                  <a:pt x="21" y="121"/>
                </a:cubicBezTo>
                <a:cubicBezTo>
                  <a:pt x="21" y="120"/>
                  <a:pt x="22" y="119"/>
                  <a:pt x="23" y="119"/>
                </a:cubicBezTo>
                <a:cubicBezTo>
                  <a:pt x="25" y="119"/>
                  <a:pt x="26" y="120"/>
                  <a:pt x="26" y="121"/>
                </a:cubicBezTo>
                <a:lnTo>
                  <a:pt x="26" y="134"/>
                </a:lnTo>
                <a:close/>
                <a:moveTo>
                  <a:pt x="116" y="114"/>
                </a:moveTo>
                <a:cubicBezTo>
                  <a:pt x="112" y="114"/>
                  <a:pt x="108" y="117"/>
                  <a:pt x="108" y="121"/>
                </a:cubicBezTo>
                <a:cubicBezTo>
                  <a:pt x="108" y="137"/>
                  <a:pt x="108" y="137"/>
                  <a:pt x="108" y="137"/>
                </a:cubicBezTo>
                <a:cubicBezTo>
                  <a:pt x="108" y="138"/>
                  <a:pt x="109" y="139"/>
                  <a:pt x="111" y="139"/>
                </a:cubicBezTo>
                <a:cubicBezTo>
                  <a:pt x="121" y="139"/>
                  <a:pt x="121" y="139"/>
                  <a:pt x="121" y="139"/>
                </a:cubicBezTo>
                <a:cubicBezTo>
                  <a:pt x="123" y="139"/>
                  <a:pt x="124" y="138"/>
                  <a:pt x="124" y="137"/>
                </a:cubicBezTo>
                <a:cubicBezTo>
                  <a:pt x="124" y="121"/>
                  <a:pt x="124" y="121"/>
                  <a:pt x="124" y="121"/>
                </a:cubicBezTo>
                <a:cubicBezTo>
                  <a:pt x="124" y="117"/>
                  <a:pt x="120" y="114"/>
                  <a:pt x="116" y="114"/>
                </a:cubicBezTo>
                <a:close/>
                <a:moveTo>
                  <a:pt x="119" y="134"/>
                </a:moveTo>
                <a:cubicBezTo>
                  <a:pt x="113" y="134"/>
                  <a:pt x="113" y="134"/>
                  <a:pt x="113" y="134"/>
                </a:cubicBezTo>
                <a:cubicBezTo>
                  <a:pt x="113" y="121"/>
                  <a:pt x="113" y="121"/>
                  <a:pt x="113" y="121"/>
                </a:cubicBezTo>
                <a:cubicBezTo>
                  <a:pt x="113" y="120"/>
                  <a:pt x="115" y="119"/>
                  <a:pt x="116" y="119"/>
                </a:cubicBezTo>
                <a:cubicBezTo>
                  <a:pt x="117" y="119"/>
                  <a:pt x="119" y="120"/>
                  <a:pt x="119" y="121"/>
                </a:cubicBezTo>
                <a:lnTo>
                  <a:pt x="119" y="13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21" name="Freeform 520">
            <a:extLst>
              <a:ext uri="{FF2B5EF4-FFF2-40B4-BE49-F238E27FC236}">
                <a16:creationId xmlns:a16="http://schemas.microsoft.com/office/drawing/2014/main" xmlns="" id="{15321441-7E43-485C-BFFB-202AA5D8AD3D}"/>
              </a:ext>
            </a:extLst>
          </p:cNvPr>
          <p:cNvSpPr>
            <a:spLocks noEditPoints="1"/>
          </p:cNvSpPr>
          <p:nvPr/>
        </p:nvSpPr>
        <p:spPr bwMode="auto">
          <a:xfrm>
            <a:off x="7258050" y="2911475"/>
            <a:ext cx="546100" cy="395288"/>
          </a:xfrm>
          <a:custGeom>
            <a:avLst/>
            <a:gdLst>
              <a:gd name="T0" fmla="*/ 157 w 160"/>
              <a:gd name="T1" fmla="*/ 33 h 115"/>
              <a:gd name="T2" fmla="*/ 157 w 160"/>
              <a:gd name="T3" fmla="*/ 28 h 115"/>
              <a:gd name="T4" fmla="*/ 139 w 160"/>
              <a:gd name="T5" fmla="*/ 22 h 115"/>
              <a:gd name="T6" fmla="*/ 139 w 160"/>
              <a:gd name="T7" fmla="*/ 0 h 115"/>
              <a:gd name="T8" fmla="*/ 107 w 160"/>
              <a:gd name="T9" fmla="*/ 20 h 115"/>
              <a:gd name="T10" fmla="*/ 122 w 160"/>
              <a:gd name="T11" fmla="*/ 28 h 115"/>
              <a:gd name="T12" fmla="*/ 50 w 160"/>
              <a:gd name="T13" fmla="*/ 22 h 115"/>
              <a:gd name="T14" fmla="*/ 50 w 160"/>
              <a:gd name="T15" fmla="*/ 0 h 115"/>
              <a:gd name="T16" fmla="*/ 18 w 160"/>
              <a:gd name="T17" fmla="*/ 20 h 115"/>
              <a:gd name="T18" fmla="*/ 33 w 160"/>
              <a:gd name="T19" fmla="*/ 28 h 115"/>
              <a:gd name="T20" fmla="*/ 3 w 160"/>
              <a:gd name="T21" fmla="*/ 33 h 115"/>
              <a:gd name="T22" fmla="*/ 3 w 160"/>
              <a:gd name="T23" fmla="*/ 69 h 115"/>
              <a:gd name="T24" fmla="*/ 3 w 160"/>
              <a:gd name="T25" fmla="*/ 74 h 115"/>
              <a:gd name="T26" fmla="*/ 154 w 160"/>
              <a:gd name="T27" fmla="*/ 115 h 115"/>
              <a:gd name="T28" fmla="*/ 157 w 160"/>
              <a:gd name="T29" fmla="*/ 74 h 115"/>
              <a:gd name="T30" fmla="*/ 137 w 160"/>
              <a:gd name="T31" fmla="*/ 33 h 115"/>
              <a:gd name="T32" fmla="*/ 127 w 160"/>
              <a:gd name="T33" fmla="*/ 33 h 115"/>
              <a:gd name="T34" fmla="*/ 112 w 160"/>
              <a:gd name="T35" fmla="*/ 5 h 115"/>
              <a:gd name="T36" fmla="*/ 112 w 160"/>
              <a:gd name="T37" fmla="*/ 17 h 115"/>
              <a:gd name="T38" fmla="*/ 122 w 160"/>
              <a:gd name="T39" fmla="*/ 69 h 115"/>
              <a:gd name="T40" fmla="*/ 97 w 160"/>
              <a:gd name="T41" fmla="*/ 33 h 115"/>
              <a:gd name="T42" fmla="*/ 97 w 160"/>
              <a:gd name="T43" fmla="*/ 69 h 115"/>
              <a:gd name="T44" fmla="*/ 92 w 160"/>
              <a:gd name="T45" fmla="*/ 33 h 115"/>
              <a:gd name="T46" fmla="*/ 83 w 160"/>
              <a:gd name="T47" fmla="*/ 33 h 115"/>
              <a:gd name="T48" fmla="*/ 77 w 160"/>
              <a:gd name="T49" fmla="*/ 69 h 115"/>
              <a:gd name="T50" fmla="*/ 48 w 160"/>
              <a:gd name="T51" fmla="*/ 33 h 115"/>
              <a:gd name="T52" fmla="*/ 53 w 160"/>
              <a:gd name="T53" fmla="*/ 40 h 115"/>
              <a:gd name="T54" fmla="*/ 63 w 160"/>
              <a:gd name="T55" fmla="*/ 69 h 115"/>
              <a:gd name="T56" fmla="*/ 50 w 160"/>
              <a:gd name="T57" fmla="*/ 48 h 115"/>
              <a:gd name="T58" fmla="*/ 38 w 160"/>
              <a:gd name="T59" fmla="*/ 69 h 115"/>
              <a:gd name="T60" fmla="*/ 23 w 160"/>
              <a:gd name="T61" fmla="*/ 17 h 115"/>
              <a:gd name="T62" fmla="*/ 48 w 160"/>
              <a:gd name="T63" fmla="*/ 17 h 115"/>
              <a:gd name="T64" fmla="*/ 33 w 160"/>
              <a:gd name="T65" fmla="*/ 33 h 115"/>
              <a:gd name="T66" fmla="*/ 23 w 160"/>
              <a:gd name="T67" fmla="*/ 33 h 115"/>
              <a:gd name="T68" fmla="*/ 18 w 160"/>
              <a:gd name="T69" fmla="*/ 69 h 115"/>
              <a:gd name="T70" fmla="*/ 92 w 160"/>
              <a:gd name="T71" fmla="*/ 110 h 115"/>
              <a:gd name="T72" fmla="*/ 92 w 160"/>
              <a:gd name="T73" fmla="*/ 84 h 115"/>
              <a:gd name="T74" fmla="*/ 142 w 160"/>
              <a:gd name="T75" fmla="*/ 110 h 115"/>
              <a:gd name="T76" fmla="*/ 137 w 160"/>
              <a:gd name="T77" fmla="*/ 82 h 115"/>
              <a:gd name="T78" fmla="*/ 127 w 160"/>
              <a:gd name="T79" fmla="*/ 82 h 115"/>
              <a:gd name="T80" fmla="*/ 122 w 160"/>
              <a:gd name="T81" fmla="*/ 110 h 115"/>
              <a:gd name="T82" fmla="*/ 110 w 160"/>
              <a:gd name="T83" fmla="*/ 79 h 115"/>
              <a:gd name="T84" fmla="*/ 97 w 160"/>
              <a:gd name="T85" fmla="*/ 110 h 115"/>
              <a:gd name="T86" fmla="*/ 65 w 160"/>
              <a:gd name="T87" fmla="*/ 79 h 115"/>
              <a:gd name="T88" fmla="*/ 53 w 160"/>
              <a:gd name="T89" fmla="*/ 110 h 115"/>
              <a:gd name="T90" fmla="*/ 48 w 160"/>
              <a:gd name="T91" fmla="*/ 82 h 115"/>
              <a:gd name="T92" fmla="*/ 38 w 160"/>
              <a:gd name="T93" fmla="*/ 82 h 115"/>
              <a:gd name="T94" fmla="*/ 33 w 160"/>
              <a:gd name="T95" fmla="*/ 110 h 115"/>
              <a:gd name="T96" fmla="*/ 21 w 160"/>
              <a:gd name="T97" fmla="*/ 79 h 115"/>
              <a:gd name="T98" fmla="*/ 9 w 160"/>
              <a:gd name="T99" fmla="*/ 110 h 115"/>
              <a:gd name="T100" fmla="*/ 151 w 160"/>
              <a:gd name="T101" fmla="*/ 110 h 115"/>
              <a:gd name="T102" fmla="*/ 142 w 160"/>
              <a:gd name="T103" fmla="*/ 33 h 1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160" h="115">
                <a:moveTo>
                  <a:pt x="157" y="69"/>
                </a:moveTo>
                <a:cubicBezTo>
                  <a:pt x="157" y="69"/>
                  <a:pt x="157" y="69"/>
                  <a:pt x="157" y="69"/>
                </a:cubicBezTo>
                <a:cubicBezTo>
                  <a:pt x="157" y="33"/>
                  <a:pt x="157" y="33"/>
                  <a:pt x="157" y="33"/>
                </a:cubicBezTo>
                <a:cubicBezTo>
                  <a:pt x="157" y="33"/>
                  <a:pt x="157" y="33"/>
                  <a:pt x="157" y="33"/>
                </a:cubicBezTo>
                <a:cubicBezTo>
                  <a:pt x="159" y="33"/>
                  <a:pt x="160" y="32"/>
                  <a:pt x="160" y="30"/>
                </a:cubicBezTo>
                <a:cubicBezTo>
                  <a:pt x="160" y="29"/>
                  <a:pt x="159" y="28"/>
                  <a:pt x="157" y="28"/>
                </a:cubicBezTo>
                <a:cubicBezTo>
                  <a:pt x="127" y="28"/>
                  <a:pt x="127" y="28"/>
                  <a:pt x="127" y="28"/>
                </a:cubicBezTo>
                <a:cubicBezTo>
                  <a:pt x="127" y="22"/>
                  <a:pt x="127" y="22"/>
                  <a:pt x="127" y="22"/>
                </a:cubicBezTo>
                <a:cubicBezTo>
                  <a:pt x="139" y="22"/>
                  <a:pt x="139" y="22"/>
                  <a:pt x="139" y="22"/>
                </a:cubicBezTo>
                <a:cubicBezTo>
                  <a:pt x="141" y="22"/>
                  <a:pt x="142" y="21"/>
                  <a:pt x="142" y="20"/>
                </a:cubicBezTo>
                <a:cubicBezTo>
                  <a:pt x="142" y="3"/>
                  <a:pt x="142" y="3"/>
                  <a:pt x="142" y="3"/>
                </a:cubicBezTo>
                <a:cubicBezTo>
                  <a:pt x="142" y="1"/>
                  <a:pt x="141" y="0"/>
                  <a:pt x="139" y="0"/>
                </a:cubicBezTo>
                <a:cubicBezTo>
                  <a:pt x="110" y="0"/>
                  <a:pt x="110" y="0"/>
                  <a:pt x="110" y="0"/>
                </a:cubicBezTo>
                <a:cubicBezTo>
                  <a:pt x="108" y="0"/>
                  <a:pt x="107" y="1"/>
                  <a:pt x="107" y="3"/>
                </a:cubicBezTo>
                <a:cubicBezTo>
                  <a:pt x="107" y="20"/>
                  <a:pt x="107" y="20"/>
                  <a:pt x="107" y="20"/>
                </a:cubicBezTo>
                <a:cubicBezTo>
                  <a:pt x="107" y="21"/>
                  <a:pt x="108" y="22"/>
                  <a:pt x="110" y="22"/>
                </a:cubicBezTo>
                <a:cubicBezTo>
                  <a:pt x="122" y="22"/>
                  <a:pt x="122" y="22"/>
                  <a:pt x="122" y="22"/>
                </a:cubicBezTo>
                <a:cubicBezTo>
                  <a:pt x="122" y="28"/>
                  <a:pt x="122" y="28"/>
                  <a:pt x="122" y="28"/>
                </a:cubicBezTo>
                <a:cubicBezTo>
                  <a:pt x="38" y="28"/>
                  <a:pt x="38" y="28"/>
                  <a:pt x="38" y="28"/>
                </a:cubicBezTo>
                <a:cubicBezTo>
                  <a:pt x="38" y="22"/>
                  <a:pt x="38" y="22"/>
                  <a:pt x="38" y="22"/>
                </a:cubicBezTo>
                <a:cubicBezTo>
                  <a:pt x="50" y="22"/>
                  <a:pt x="50" y="22"/>
                  <a:pt x="50" y="22"/>
                </a:cubicBezTo>
                <a:cubicBezTo>
                  <a:pt x="52" y="22"/>
                  <a:pt x="53" y="21"/>
                  <a:pt x="53" y="20"/>
                </a:cubicBezTo>
                <a:cubicBezTo>
                  <a:pt x="53" y="3"/>
                  <a:pt x="53" y="3"/>
                  <a:pt x="53" y="3"/>
                </a:cubicBezTo>
                <a:cubicBezTo>
                  <a:pt x="53" y="1"/>
                  <a:pt x="52" y="0"/>
                  <a:pt x="50" y="0"/>
                </a:cubicBezTo>
                <a:cubicBezTo>
                  <a:pt x="21" y="0"/>
                  <a:pt x="21" y="0"/>
                  <a:pt x="21" y="0"/>
                </a:cubicBezTo>
                <a:cubicBezTo>
                  <a:pt x="19" y="0"/>
                  <a:pt x="18" y="1"/>
                  <a:pt x="18" y="3"/>
                </a:cubicBezTo>
                <a:cubicBezTo>
                  <a:pt x="18" y="20"/>
                  <a:pt x="18" y="20"/>
                  <a:pt x="18" y="20"/>
                </a:cubicBezTo>
                <a:cubicBezTo>
                  <a:pt x="18" y="21"/>
                  <a:pt x="19" y="22"/>
                  <a:pt x="21" y="22"/>
                </a:cubicBezTo>
                <a:cubicBezTo>
                  <a:pt x="33" y="22"/>
                  <a:pt x="33" y="22"/>
                  <a:pt x="33" y="22"/>
                </a:cubicBezTo>
                <a:cubicBezTo>
                  <a:pt x="33" y="28"/>
                  <a:pt x="33" y="28"/>
                  <a:pt x="33" y="28"/>
                </a:cubicBezTo>
                <a:cubicBezTo>
                  <a:pt x="3" y="28"/>
                  <a:pt x="3" y="28"/>
                  <a:pt x="3" y="28"/>
                </a:cubicBezTo>
                <a:cubicBezTo>
                  <a:pt x="1" y="28"/>
                  <a:pt x="0" y="29"/>
                  <a:pt x="0" y="30"/>
                </a:cubicBezTo>
                <a:cubicBezTo>
                  <a:pt x="0" y="32"/>
                  <a:pt x="1" y="33"/>
                  <a:pt x="3" y="33"/>
                </a:cubicBezTo>
                <a:cubicBezTo>
                  <a:pt x="3" y="33"/>
                  <a:pt x="3" y="33"/>
                  <a:pt x="3" y="33"/>
                </a:cubicBezTo>
                <a:cubicBezTo>
                  <a:pt x="3" y="69"/>
                  <a:pt x="3" y="69"/>
                  <a:pt x="3" y="69"/>
                </a:cubicBezTo>
                <a:cubicBezTo>
                  <a:pt x="3" y="69"/>
                  <a:pt x="3" y="69"/>
                  <a:pt x="3" y="69"/>
                </a:cubicBezTo>
                <a:cubicBezTo>
                  <a:pt x="1" y="69"/>
                  <a:pt x="0" y="70"/>
                  <a:pt x="0" y="71"/>
                </a:cubicBezTo>
                <a:cubicBezTo>
                  <a:pt x="0" y="73"/>
                  <a:pt x="1" y="74"/>
                  <a:pt x="3" y="74"/>
                </a:cubicBezTo>
                <a:cubicBezTo>
                  <a:pt x="3" y="74"/>
                  <a:pt x="3" y="74"/>
                  <a:pt x="3" y="74"/>
                </a:cubicBezTo>
                <a:cubicBezTo>
                  <a:pt x="3" y="113"/>
                  <a:pt x="3" y="113"/>
                  <a:pt x="3" y="113"/>
                </a:cubicBezTo>
                <a:cubicBezTo>
                  <a:pt x="3" y="114"/>
                  <a:pt x="5" y="115"/>
                  <a:pt x="6" y="115"/>
                </a:cubicBezTo>
                <a:cubicBezTo>
                  <a:pt x="154" y="115"/>
                  <a:pt x="154" y="115"/>
                  <a:pt x="154" y="115"/>
                </a:cubicBezTo>
                <a:cubicBezTo>
                  <a:pt x="155" y="115"/>
                  <a:pt x="157" y="114"/>
                  <a:pt x="157" y="113"/>
                </a:cubicBezTo>
                <a:cubicBezTo>
                  <a:pt x="157" y="74"/>
                  <a:pt x="157" y="74"/>
                  <a:pt x="157" y="74"/>
                </a:cubicBezTo>
                <a:cubicBezTo>
                  <a:pt x="157" y="74"/>
                  <a:pt x="157" y="74"/>
                  <a:pt x="157" y="74"/>
                </a:cubicBezTo>
                <a:cubicBezTo>
                  <a:pt x="159" y="74"/>
                  <a:pt x="160" y="73"/>
                  <a:pt x="160" y="71"/>
                </a:cubicBezTo>
                <a:cubicBezTo>
                  <a:pt x="160" y="70"/>
                  <a:pt x="159" y="69"/>
                  <a:pt x="157" y="69"/>
                </a:cubicBezTo>
                <a:close/>
                <a:moveTo>
                  <a:pt x="137" y="33"/>
                </a:moveTo>
                <a:cubicBezTo>
                  <a:pt x="137" y="69"/>
                  <a:pt x="137" y="69"/>
                  <a:pt x="137" y="69"/>
                </a:cubicBezTo>
                <a:cubicBezTo>
                  <a:pt x="127" y="69"/>
                  <a:pt x="127" y="69"/>
                  <a:pt x="127" y="69"/>
                </a:cubicBezTo>
                <a:cubicBezTo>
                  <a:pt x="127" y="33"/>
                  <a:pt x="127" y="33"/>
                  <a:pt x="127" y="33"/>
                </a:cubicBezTo>
                <a:lnTo>
                  <a:pt x="137" y="33"/>
                </a:lnTo>
                <a:close/>
                <a:moveTo>
                  <a:pt x="112" y="17"/>
                </a:moveTo>
                <a:cubicBezTo>
                  <a:pt x="112" y="5"/>
                  <a:pt x="112" y="5"/>
                  <a:pt x="112" y="5"/>
                </a:cubicBezTo>
                <a:cubicBezTo>
                  <a:pt x="137" y="5"/>
                  <a:pt x="137" y="5"/>
                  <a:pt x="137" y="5"/>
                </a:cubicBezTo>
                <a:cubicBezTo>
                  <a:pt x="137" y="17"/>
                  <a:pt x="137" y="17"/>
                  <a:pt x="137" y="17"/>
                </a:cubicBezTo>
                <a:lnTo>
                  <a:pt x="112" y="17"/>
                </a:lnTo>
                <a:close/>
                <a:moveTo>
                  <a:pt x="112" y="33"/>
                </a:moveTo>
                <a:cubicBezTo>
                  <a:pt x="122" y="33"/>
                  <a:pt x="122" y="33"/>
                  <a:pt x="122" y="33"/>
                </a:cubicBezTo>
                <a:cubicBezTo>
                  <a:pt x="122" y="69"/>
                  <a:pt x="122" y="69"/>
                  <a:pt x="122" y="69"/>
                </a:cubicBezTo>
                <a:cubicBezTo>
                  <a:pt x="112" y="69"/>
                  <a:pt x="112" y="69"/>
                  <a:pt x="112" y="69"/>
                </a:cubicBezTo>
                <a:lnTo>
                  <a:pt x="112" y="33"/>
                </a:lnTo>
                <a:close/>
                <a:moveTo>
                  <a:pt x="97" y="33"/>
                </a:moveTo>
                <a:cubicBezTo>
                  <a:pt x="107" y="33"/>
                  <a:pt x="107" y="33"/>
                  <a:pt x="107" y="33"/>
                </a:cubicBezTo>
                <a:cubicBezTo>
                  <a:pt x="107" y="69"/>
                  <a:pt x="107" y="69"/>
                  <a:pt x="107" y="69"/>
                </a:cubicBezTo>
                <a:cubicBezTo>
                  <a:pt x="97" y="69"/>
                  <a:pt x="97" y="69"/>
                  <a:pt x="97" y="69"/>
                </a:cubicBezTo>
                <a:lnTo>
                  <a:pt x="97" y="33"/>
                </a:lnTo>
                <a:close/>
                <a:moveTo>
                  <a:pt x="83" y="33"/>
                </a:moveTo>
                <a:cubicBezTo>
                  <a:pt x="92" y="33"/>
                  <a:pt x="92" y="33"/>
                  <a:pt x="92" y="33"/>
                </a:cubicBezTo>
                <a:cubicBezTo>
                  <a:pt x="92" y="69"/>
                  <a:pt x="92" y="69"/>
                  <a:pt x="92" y="69"/>
                </a:cubicBezTo>
                <a:cubicBezTo>
                  <a:pt x="83" y="69"/>
                  <a:pt x="83" y="69"/>
                  <a:pt x="83" y="69"/>
                </a:cubicBezTo>
                <a:lnTo>
                  <a:pt x="83" y="33"/>
                </a:lnTo>
                <a:close/>
                <a:moveTo>
                  <a:pt x="68" y="33"/>
                </a:moveTo>
                <a:cubicBezTo>
                  <a:pt x="77" y="33"/>
                  <a:pt x="77" y="33"/>
                  <a:pt x="77" y="33"/>
                </a:cubicBezTo>
                <a:cubicBezTo>
                  <a:pt x="77" y="69"/>
                  <a:pt x="77" y="69"/>
                  <a:pt x="77" y="69"/>
                </a:cubicBezTo>
                <a:cubicBezTo>
                  <a:pt x="68" y="69"/>
                  <a:pt x="68" y="69"/>
                  <a:pt x="68" y="69"/>
                </a:cubicBezTo>
                <a:lnTo>
                  <a:pt x="68" y="33"/>
                </a:lnTo>
                <a:close/>
                <a:moveTo>
                  <a:pt x="48" y="33"/>
                </a:moveTo>
                <a:cubicBezTo>
                  <a:pt x="48" y="40"/>
                  <a:pt x="48" y="40"/>
                  <a:pt x="48" y="40"/>
                </a:cubicBezTo>
                <a:cubicBezTo>
                  <a:pt x="48" y="42"/>
                  <a:pt x="49" y="43"/>
                  <a:pt x="50" y="43"/>
                </a:cubicBezTo>
                <a:cubicBezTo>
                  <a:pt x="52" y="43"/>
                  <a:pt x="53" y="42"/>
                  <a:pt x="53" y="40"/>
                </a:cubicBezTo>
                <a:cubicBezTo>
                  <a:pt x="53" y="33"/>
                  <a:pt x="53" y="33"/>
                  <a:pt x="53" y="33"/>
                </a:cubicBezTo>
                <a:cubicBezTo>
                  <a:pt x="63" y="33"/>
                  <a:pt x="63" y="33"/>
                  <a:pt x="63" y="33"/>
                </a:cubicBezTo>
                <a:cubicBezTo>
                  <a:pt x="63" y="69"/>
                  <a:pt x="63" y="69"/>
                  <a:pt x="63" y="69"/>
                </a:cubicBezTo>
                <a:cubicBezTo>
                  <a:pt x="53" y="69"/>
                  <a:pt x="53" y="69"/>
                  <a:pt x="53" y="69"/>
                </a:cubicBezTo>
                <a:cubicBezTo>
                  <a:pt x="53" y="51"/>
                  <a:pt x="53" y="51"/>
                  <a:pt x="53" y="51"/>
                </a:cubicBezTo>
                <a:cubicBezTo>
                  <a:pt x="53" y="49"/>
                  <a:pt x="52" y="48"/>
                  <a:pt x="50" y="48"/>
                </a:cubicBezTo>
                <a:cubicBezTo>
                  <a:pt x="49" y="48"/>
                  <a:pt x="48" y="49"/>
                  <a:pt x="48" y="51"/>
                </a:cubicBezTo>
                <a:cubicBezTo>
                  <a:pt x="48" y="69"/>
                  <a:pt x="48" y="69"/>
                  <a:pt x="48" y="69"/>
                </a:cubicBezTo>
                <a:cubicBezTo>
                  <a:pt x="38" y="69"/>
                  <a:pt x="38" y="69"/>
                  <a:pt x="38" y="69"/>
                </a:cubicBezTo>
                <a:cubicBezTo>
                  <a:pt x="38" y="33"/>
                  <a:pt x="38" y="33"/>
                  <a:pt x="38" y="33"/>
                </a:cubicBezTo>
                <a:lnTo>
                  <a:pt x="48" y="33"/>
                </a:lnTo>
                <a:close/>
                <a:moveTo>
                  <a:pt x="23" y="17"/>
                </a:moveTo>
                <a:cubicBezTo>
                  <a:pt x="23" y="5"/>
                  <a:pt x="23" y="5"/>
                  <a:pt x="23" y="5"/>
                </a:cubicBezTo>
                <a:cubicBezTo>
                  <a:pt x="48" y="5"/>
                  <a:pt x="48" y="5"/>
                  <a:pt x="48" y="5"/>
                </a:cubicBezTo>
                <a:cubicBezTo>
                  <a:pt x="48" y="17"/>
                  <a:pt x="48" y="17"/>
                  <a:pt x="48" y="17"/>
                </a:cubicBezTo>
                <a:lnTo>
                  <a:pt x="23" y="17"/>
                </a:lnTo>
                <a:close/>
                <a:moveTo>
                  <a:pt x="23" y="33"/>
                </a:moveTo>
                <a:cubicBezTo>
                  <a:pt x="33" y="33"/>
                  <a:pt x="33" y="33"/>
                  <a:pt x="33" y="33"/>
                </a:cubicBezTo>
                <a:cubicBezTo>
                  <a:pt x="33" y="69"/>
                  <a:pt x="33" y="69"/>
                  <a:pt x="33" y="69"/>
                </a:cubicBezTo>
                <a:cubicBezTo>
                  <a:pt x="23" y="69"/>
                  <a:pt x="23" y="69"/>
                  <a:pt x="23" y="69"/>
                </a:cubicBezTo>
                <a:lnTo>
                  <a:pt x="23" y="33"/>
                </a:lnTo>
                <a:close/>
                <a:moveTo>
                  <a:pt x="9" y="33"/>
                </a:moveTo>
                <a:cubicBezTo>
                  <a:pt x="18" y="33"/>
                  <a:pt x="18" y="33"/>
                  <a:pt x="18" y="33"/>
                </a:cubicBezTo>
                <a:cubicBezTo>
                  <a:pt x="18" y="69"/>
                  <a:pt x="18" y="69"/>
                  <a:pt x="18" y="69"/>
                </a:cubicBezTo>
                <a:cubicBezTo>
                  <a:pt x="9" y="69"/>
                  <a:pt x="9" y="69"/>
                  <a:pt x="9" y="69"/>
                </a:cubicBezTo>
                <a:lnTo>
                  <a:pt x="9" y="33"/>
                </a:lnTo>
                <a:close/>
                <a:moveTo>
                  <a:pt x="92" y="110"/>
                </a:moveTo>
                <a:cubicBezTo>
                  <a:pt x="68" y="110"/>
                  <a:pt x="68" y="110"/>
                  <a:pt x="68" y="110"/>
                </a:cubicBezTo>
                <a:cubicBezTo>
                  <a:pt x="68" y="84"/>
                  <a:pt x="68" y="84"/>
                  <a:pt x="68" y="84"/>
                </a:cubicBezTo>
                <a:cubicBezTo>
                  <a:pt x="92" y="84"/>
                  <a:pt x="92" y="84"/>
                  <a:pt x="92" y="84"/>
                </a:cubicBezTo>
                <a:lnTo>
                  <a:pt x="92" y="110"/>
                </a:lnTo>
                <a:close/>
                <a:moveTo>
                  <a:pt x="151" y="110"/>
                </a:moveTo>
                <a:cubicBezTo>
                  <a:pt x="142" y="110"/>
                  <a:pt x="142" y="110"/>
                  <a:pt x="142" y="110"/>
                </a:cubicBezTo>
                <a:cubicBezTo>
                  <a:pt x="142" y="82"/>
                  <a:pt x="142" y="82"/>
                  <a:pt x="142" y="82"/>
                </a:cubicBezTo>
                <a:cubicBezTo>
                  <a:pt x="142" y="80"/>
                  <a:pt x="141" y="79"/>
                  <a:pt x="139" y="79"/>
                </a:cubicBezTo>
                <a:cubicBezTo>
                  <a:pt x="138" y="79"/>
                  <a:pt x="137" y="80"/>
                  <a:pt x="137" y="82"/>
                </a:cubicBezTo>
                <a:cubicBezTo>
                  <a:pt x="137" y="110"/>
                  <a:pt x="137" y="110"/>
                  <a:pt x="137" y="110"/>
                </a:cubicBezTo>
                <a:cubicBezTo>
                  <a:pt x="127" y="110"/>
                  <a:pt x="127" y="110"/>
                  <a:pt x="127" y="110"/>
                </a:cubicBezTo>
                <a:cubicBezTo>
                  <a:pt x="127" y="82"/>
                  <a:pt x="127" y="82"/>
                  <a:pt x="127" y="82"/>
                </a:cubicBezTo>
                <a:cubicBezTo>
                  <a:pt x="127" y="80"/>
                  <a:pt x="126" y="79"/>
                  <a:pt x="124" y="79"/>
                </a:cubicBezTo>
                <a:cubicBezTo>
                  <a:pt x="123" y="79"/>
                  <a:pt x="122" y="80"/>
                  <a:pt x="122" y="82"/>
                </a:cubicBezTo>
                <a:cubicBezTo>
                  <a:pt x="122" y="110"/>
                  <a:pt x="122" y="110"/>
                  <a:pt x="122" y="110"/>
                </a:cubicBezTo>
                <a:cubicBezTo>
                  <a:pt x="112" y="110"/>
                  <a:pt x="112" y="110"/>
                  <a:pt x="112" y="110"/>
                </a:cubicBezTo>
                <a:cubicBezTo>
                  <a:pt x="112" y="82"/>
                  <a:pt x="112" y="82"/>
                  <a:pt x="112" y="82"/>
                </a:cubicBezTo>
                <a:cubicBezTo>
                  <a:pt x="112" y="80"/>
                  <a:pt x="111" y="79"/>
                  <a:pt x="110" y="79"/>
                </a:cubicBezTo>
                <a:cubicBezTo>
                  <a:pt x="108" y="79"/>
                  <a:pt x="107" y="80"/>
                  <a:pt x="107" y="82"/>
                </a:cubicBezTo>
                <a:cubicBezTo>
                  <a:pt x="107" y="110"/>
                  <a:pt x="107" y="110"/>
                  <a:pt x="107" y="110"/>
                </a:cubicBezTo>
                <a:cubicBezTo>
                  <a:pt x="97" y="110"/>
                  <a:pt x="97" y="110"/>
                  <a:pt x="97" y="110"/>
                </a:cubicBezTo>
                <a:cubicBezTo>
                  <a:pt x="97" y="82"/>
                  <a:pt x="97" y="82"/>
                  <a:pt x="97" y="82"/>
                </a:cubicBezTo>
                <a:cubicBezTo>
                  <a:pt x="97" y="80"/>
                  <a:pt x="96" y="79"/>
                  <a:pt x="95" y="79"/>
                </a:cubicBezTo>
                <a:cubicBezTo>
                  <a:pt x="65" y="79"/>
                  <a:pt x="65" y="79"/>
                  <a:pt x="65" y="79"/>
                </a:cubicBezTo>
                <a:cubicBezTo>
                  <a:pt x="64" y="79"/>
                  <a:pt x="63" y="80"/>
                  <a:pt x="63" y="82"/>
                </a:cubicBezTo>
                <a:cubicBezTo>
                  <a:pt x="63" y="110"/>
                  <a:pt x="63" y="110"/>
                  <a:pt x="63" y="110"/>
                </a:cubicBezTo>
                <a:cubicBezTo>
                  <a:pt x="53" y="110"/>
                  <a:pt x="53" y="110"/>
                  <a:pt x="53" y="110"/>
                </a:cubicBezTo>
                <a:cubicBezTo>
                  <a:pt x="53" y="82"/>
                  <a:pt x="53" y="82"/>
                  <a:pt x="53" y="82"/>
                </a:cubicBezTo>
                <a:cubicBezTo>
                  <a:pt x="53" y="80"/>
                  <a:pt x="52" y="79"/>
                  <a:pt x="50" y="79"/>
                </a:cubicBezTo>
                <a:cubicBezTo>
                  <a:pt x="49" y="79"/>
                  <a:pt x="48" y="80"/>
                  <a:pt x="48" y="82"/>
                </a:cubicBezTo>
                <a:cubicBezTo>
                  <a:pt x="48" y="110"/>
                  <a:pt x="48" y="110"/>
                  <a:pt x="48" y="110"/>
                </a:cubicBezTo>
                <a:cubicBezTo>
                  <a:pt x="38" y="110"/>
                  <a:pt x="38" y="110"/>
                  <a:pt x="38" y="110"/>
                </a:cubicBezTo>
                <a:cubicBezTo>
                  <a:pt x="38" y="82"/>
                  <a:pt x="38" y="82"/>
                  <a:pt x="38" y="82"/>
                </a:cubicBezTo>
                <a:cubicBezTo>
                  <a:pt x="38" y="80"/>
                  <a:pt x="37" y="79"/>
                  <a:pt x="36" y="79"/>
                </a:cubicBezTo>
                <a:cubicBezTo>
                  <a:pt x="34" y="79"/>
                  <a:pt x="33" y="80"/>
                  <a:pt x="33" y="82"/>
                </a:cubicBezTo>
                <a:cubicBezTo>
                  <a:pt x="33" y="110"/>
                  <a:pt x="33" y="110"/>
                  <a:pt x="33" y="110"/>
                </a:cubicBezTo>
                <a:cubicBezTo>
                  <a:pt x="23" y="110"/>
                  <a:pt x="23" y="110"/>
                  <a:pt x="23" y="110"/>
                </a:cubicBezTo>
                <a:cubicBezTo>
                  <a:pt x="23" y="82"/>
                  <a:pt x="23" y="82"/>
                  <a:pt x="23" y="82"/>
                </a:cubicBezTo>
                <a:cubicBezTo>
                  <a:pt x="23" y="80"/>
                  <a:pt x="22" y="79"/>
                  <a:pt x="21" y="79"/>
                </a:cubicBezTo>
                <a:cubicBezTo>
                  <a:pt x="19" y="79"/>
                  <a:pt x="18" y="80"/>
                  <a:pt x="18" y="82"/>
                </a:cubicBezTo>
                <a:cubicBezTo>
                  <a:pt x="18" y="110"/>
                  <a:pt x="18" y="110"/>
                  <a:pt x="18" y="110"/>
                </a:cubicBezTo>
                <a:cubicBezTo>
                  <a:pt x="9" y="110"/>
                  <a:pt x="9" y="110"/>
                  <a:pt x="9" y="110"/>
                </a:cubicBezTo>
                <a:cubicBezTo>
                  <a:pt x="9" y="74"/>
                  <a:pt x="9" y="74"/>
                  <a:pt x="9" y="74"/>
                </a:cubicBezTo>
                <a:cubicBezTo>
                  <a:pt x="151" y="74"/>
                  <a:pt x="151" y="74"/>
                  <a:pt x="151" y="74"/>
                </a:cubicBezTo>
                <a:cubicBezTo>
                  <a:pt x="151" y="110"/>
                  <a:pt x="151" y="110"/>
                  <a:pt x="151" y="110"/>
                </a:cubicBezTo>
                <a:close/>
                <a:moveTo>
                  <a:pt x="151" y="69"/>
                </a:moveTo>
                <a:cubicBezTo>
                  <a:pt x="142" y="69"/>
                  <a:pt x="142" y="69"/>
                  <a:pt x="142" y="69"/>
                </a:cubicBezTo>
                <a:cubicBezTo>
                  <a:pt x="142" y="33"/>
                  <a:pt x="142" y="33"/>
                  <a:pt x="142" y="33"/>
                </a:cubicBezTo>
                <a:cubicBezTo>
                  <a:pt x="151" y="33"/>
                  <a:pt x="151" y="33"/>
                  <a:pt x="151" y="33"/>
                </a:cubicBezTo>
                <a:lnTo>
                  <a:pt x="151" y="6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22" name="Freeform 521">
            <a:extLst>
              <a:ext uri="{FF2B5EF4-FFF2-40B4-BE49-F238E27FC236}">
                <a16:creationId xmlns:a16="http://schemas.microsoft.com/office/drawing/2014/main" xmlns="" id="{F33E706F-8283-4D97-B637-F4B8061C5E4D}"/>
              </a:ext>
            </a:extLst>
          </p:cNvPr>
          <p:cNvSpPr>
            <a:spLocks noEditPoints="1"/>
          </p:cNvSpPr>
          <p:nvPr/>
        </p:nvSpPr>
        <p:spPr bwMode="auto">
          <a:xfrm>
            <a:off x="7258050" y="3462338"/>
            <a:ext cx="546100" cy="549275"/>
          </a:xfrm>
          <a:custGeom>
            <a:avLst/>
            <a:gdLst>
              <a:gd name="T0" fmla="*/ 103 w 160"/>
              <a:gd name="T1" fmla="*/ 50 h 160"/>
              <a:gd name="T2" fmla="*/ 95 w 160"/>
              <a:gd name="T3" fmla="*/ 61 h 160"/>
              <a:gd name="T4" fmla="*/ 98 w 160"/>
              <a:gd name="T5" fmla="*/ 51 h 160"/>
              <a:gd name="T6" fmla="*/ 95 w 160"/>
              <a:gd name="T7" fmla="*/ 34 h 160"/>
              <a:gd name="T8" fmla="*/ 0 w 160"/>
              <a:gd name="T9" fmla="*/ 51 h 160"/>
              <a:gd name="T10" fmla="*/ 0 w 160"/>
              <a:gd name="T11" fmla="*/ 52 h 160"/>
              <a:gd name="T12" fmla="*/ 6 w 160"/>
              <a:gd name="T13" fmla="*/ 160 h 160"/>
              <a:gd name="T14" fmla="*/ 160 w 160"/>
              <a:gd name="T15" fmla="*/ 50 h 160"/>
              <a:gd name="T16" fmla="*/ 89 w 160"/>
              <a:gd name="T17" fmla="*/ 155 h 160"/>
              <a:gd name="T18" fmla="*/ 89 w 160"/>
              <a:gd name="T19" fmla="*/ 64 h 160"/>
              <a:gd name="T20" fmla="*/ 27 w 160"/>
              <a:gd name="T21" fmla="*/ 48 h 160"/>
              <a:gd name="T22" fmla="*/ 92 w 160"/>
              <a:gd name="T23" fmla="*/ 53 h 160"/>
              <a:gd name="T24" fmla="*/ 6 w 160"/>
              <a:gd name="T25" fmla="*/ 53 h 160"/>
              <a:gd name="T26" fmla="*/ 16 w 160"/>
              <a:gd name="T27" fmla="*/ 48 h 160"/>
              <a:gd name="T28" fmla="*/ 93 w 160"/>
              <a:gd name="T29" fmla="*/ 40 h 160"/>
              <a:gd name="T30" fmla="*/ 95 w 160"/>
              <a:gd name="T31" fmla="*/ 155 h 160"/>
              <a:gd name="T32" fmla="*/ 110 w 160"/>
              <a:gd name="T33" fmla="*/ 155 h 160"/>
              <a:gd name="T34" fmla="*/ 115 w 160"/>
              <a:gd name="T35" fmla="*/ 119 h 160"/>
              <a:gd name="T36" fmla="*/ 155 w 160"/>
              <a:gd name="T37" fmla="*/ 155 h 160"/>
              <a:gd name="T38" fmla="*/ 155 w 160"/>
              <a:gd name="T39" fmla="*/ 119 h 160"/>
              <a:gd name="T40" fmla="*/ 95 w 160"/>
              <a:gd name="T41" fmla="*/ 114 h 160"/>
              <a:gd name="T42" fmla="*/ 155 w 160"/>
              <a:gd name="T43" fmla="*/ 114 h 160"/>
              <a:gd name="T44" fmla="*/ 108 w 160"/>
              <a:gd name="T45" fmla="*/ 64 h 160"/>
              <a:gd name="T46" fmla="*/ 155 w 160"/>
              <a:gd name="T47" fmla="*/ 79 h 160"/>
              <a:gd name="T48" fmla="*/ 155 w 160"/>
              <a:gd name="T49" fmla="*/ 53 h 160"/>
              <a:gd name="T50" fmla="*/ 155 w 160"/>
              <a:gd name="T51" fmla="*/ 48 h 160"/>
              <a:gd name="T52" fmla="*/ 132 w 160"/>
              <a:gd name="T53" fmla="*/ 5 h 160"/>
              <a:gd name="T54" fmla="*/ 150 w 160"/>
              <a:gd name="T55" fmla="*/ 24 h 160"/>
              <a:gd name="T56" fmla="*/ 114 w 160"/>
              <a:gd name="T57" fmla="*/ 24 h 160"/>
              <a:gd name="T58" fmla="*/ 150 w 160"/>
              <a:gd name="T59" fmla="*/ 24 h 160"/>
              <a:gd name="T60" fmla="*/ 15 w 160"/>
              <a:gd name="T61" fmla="*/ 79 h 160"/>
              <a:gd name="T62" fmla="*/ 16 w 160"/>
              <a:gd name="T63" fmla="*/ 119 h 160"/>
              <a:gd name="T64" fmla="*/ 46 w 160"/>
              <a:gd name="T65" fmla="*/ 82 h 160"/>
              <a:gd name="T66" fmla="*/ 19 w 160"/>
              <a:gd name="T67" fmla="*/ 114 h 160"/>
              <a:gd name="T68" fmla="*/ 41 w 160"/>
              <a:gd name="T69" fmla="*/ 114 h 160"/>
              <a:gd name="T70" fmla="*/ 19 w 160"/>
              <a:gd name="T71" fmla="*/ 83 h 160"/>
              <a:gd name="T72" fmla="*/ 41 w 160"/>
              <a:gd name="T73" fmla="*/ 89 h 160"/>
              <a:gd name="T74" fmla="*/ 53 w 160"/>
              <a:gd name="T75" fmla="*/ 79 h 160"/>
              <a:gd name="T76" fmla="*/ 54 w 160"/>
              <a:gd name="T77" fmla="*/ 119 h 160"/>
              <a:gd name="T78" fmla="*/ 84 w 160"/>
              <a:gd name="T79" fmla="*/ 82 h 160"/>
              <a:gd name="T80" fmla="*/ 57 w 160"/>
              <a:gd name="T81" fmla="*/ 114 h 160"/>
              <a:gd name="T82" fmla="*/ 79 w 160"/>
              <a:gd name="T83" fmla="*/ 114 h 160"/>
              <a:gd name="T84" fmla="*/ 57 w 160"/>
              <a:gd name="T85" fmla="*/ 83 h 160"/>
              <a:gd name="T86" fmla="*/ 79 w 160"/>
              <a:gd name="T87" fmla="*/ 89 h 160"/>
              <a:gd name="T88" fmla="*/ 123 w 160"/>
              <a:gd name="T89" fmla="*/ 129 h 160"/>
              <a:gd name="T90" fmla="*/ 126 w 160"/>
              <a:gd name="T91" fmla="*/ 124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160" h="160">
                <a:moveTo>
                  <a:pt x="132" y="0"/>
                </a:moveTo>
                <a:cubicBezTo>
                  <a:pt x="116" y="0"/>
                  <a:pt x="103" y="11"/>
                  <a:pt x="103" y="24"/>
                </a:cubicBezTo>
                <a:cubicBezTo>
                  <a:pt x="103" y="50"/>
                  <a:pt x="103" y="50"/>
                  <a:pt x="103" y="50"/>
                </a:cubicBezTo>
                <a:cubicBezTo>
                  <a:pt x="103" y="79"/>
                  <a:pt x="103" y="79"/>
                  <a:pt x="103" y="79"/>
                </a:cubicBezTo>
                <a:cubicBezTo>
                  <a:pt x="95" y="79"/>
                  <a:pt x="95" y="79"/>
                  <a:pt x="95" y="79"/>
                </a:cubicBezTo>
                <a:cubicBezTo>
                  <a:pt x="95" y="61"/>
                  <a:pt x="95" y="61"/>
                  <a:pt x="95" y="61"/>
                </a:cubicBezTo>
                <a:cubicBezTo>
                  <a:pt x="98" y="52"/>
                  <a:pt x="98" y="52"/>
                  <a:pt x="98" y="52"/>
                </a:cubicBezTo>
                <a:cubicBezTo>
                  <a:pt x="98" y="51"/>
                  <a:pt x="98" y="51"/>
                  <a:pt x="98" y="51"/>
                </a:cubicBezTo>
                <a:cubicBezTo>
                  <a:pt x="98" y="51"/>
                  <a:pt x="98" y="51"/>
                  <a:pt x="98" y="51"/>
                </a:cubicBezTo>
                <a:cubicBezTo>
                  <a:pt x="98" y="51"/>
                  <a:pt x="98" y="51"/>
                  <a:pt x="98" y="51"/>
                </a:cubicBezTo>
                <a:cubicBezTo>
                  <a:pt x="98" y="37"/>
                  <a:pt x="98" y="37"/>
                  <a:pt x="98" y="37"/>
                </a:cubicBezTo>
                <a:cubicBezTo>
                  <a:pt x="98" y="36"/>
                  <a:pt x="97" y="34"/>
                  <a:pt x="95" y="34"/>
                </a:cubicBezTo>
                <a:cubicBezTo>
                  <a:pt x="3" y="34"/>
                  <a:pt x="3" y="34"/>
                  <a:pt x="3" y="34"/>
                </a:cubicBezTo>
                <a:cubicBezTo>
                  <a:pt x="1" y="34"/>
                  <a:pt x="0" y="36"/>
                  <a:pt x="0" y="37"/>
                </a:cubicBezTo>
                <a:cubicBezTo>
                  <a:pt x="0" y="51"/>
                  <a:pt x="0" y="51"/>
                  <a:pt x="0" y="51"/>
                </a:cubicBezTo>
                <a:cubicBezTo>
                  <a:pt x="0" y="51"/>
                  <a:pt x="0" y="51"/>
                  <a:pt x="0" y="51"/>
                </a:cubicBezTo>
                <a:cubicBezTo>
                  <a:pt x="0" y="51"/>
                  <a:pt x="0" y="51"/>
                  <a:pt x="0" y="51"/>
                </a:cubicBezTo>
                <a:cubicBezTo>
                  <a:pt x="0" y="51"/>
                  <a:pt x="0" y="51"/>
                  <a:pt x="0" y="52"/>
                </a:cubicBezTo>
                <a:cubicBezTo>
                  <a:pt x="0" y="52"/>
                  <a:pt x="3" y="61"/>
                  <a:pt x="3" y="61"/>
                </a:cubicBezTo>
                <a:cubicBezTo>
                  <a:pt x="3" y="157"/>
                  <a:pt x="3" y="157"/>
                  <a:pt x="3" y="157"/>
                </a:cubicBezTo>
                <a:cubicBezTo>
                  <a:pt x="3" y="159"/>
                  <a:pt x="5" y="160"/>
                  <a:pt x="6" y="160"/>
                </a:cubicBezTo>
                <a:cubicBezTo>
                  <a:pt x="157" y="160"/>
                  <a:pt x="157" y="160"/>
                  <a:pt x="157" y="160"/>
                </a:cubicBezTo>
                <a:cubicBezTo>
                  <a:pt x="159" y="160"/>
                  <a:pt x="160" y="159"/>
                  <a:pt x="160" y="157"/>
                </a:cubicBezTo>
                <a:cubicBezTo>
                  <a:pt x="160" y="50"/>
                  <a:pt x="160" y="50"/>
                  <a:pt x="160" y="50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0" y="11"/>
                  <a:pt x="147" y="0"/>
                  <a:pt x="132" y="0"/>
                </a:cubicBezTo>
                <a:close/>
                <a:moveTo>
                  <a:pt x="89" y="155"/>
                </a:moveTo>
                <a:cubicBezTo>
                  <a:pt x="9" y="155"/>
                  <a:pt x="9" y="155"/>
                  <a:pt x="9" y="155"/>
                </a:cubicBezTo>
                <a:cubicBezTo>
                  <a:pt x="9" y="64"/>
                  <a:pt x="9" y="64"/>
                  <a:pt x="9" y="64"/>
                </a:cubicBezTo>
                <a:cubicBezTo>
                  <a:pt x="89" y="64"/>
                  <a:pt x="89" y="64"/>
                  <a:pt x="89" y="64"/>
                </a:cubicBezTo>
                <a:lnTo>
                  <a:pt x="89" y="155"/>
                </a:lnTo>
                <a:close/>
                <a:moveTo>
                  <a:pt x="93" y="48"/>
                </a:moveTo>
                <a:cubicBezTo>
                  <a:pt x="27" y="48"/>
                  <a:pt x="27" y="48"/>
                  <a:pt x="27" y="48"/>
                </a:cubicBezTo>
                <a:cubicBezTo>
                  <a:pt x="25" y="48"/>
                  <a:pt x="24" y="49"/>
                  <a:pt x="24" y="51"/>
                </a:cubicBezTo>
                <a:cubicBezTo>
                  <a:pt x="24" y="52"/>
                  <a:pt x="25" y="53"/>
                  <a:pt x="27" y="53"/>
                </a:cubicBezTo>
                <a:cubicBezTo>
                  <a:pt x="92" y="53"/>
                  <a:pt x="92" y="53"/>
                  <a:pt x="92" y="53"/>
                </a:cubicBezTo>
                <a:cubicBezTo>
                  <a:pt x="90" y="58"/>
                  <a:pt x="90" y="58"/>
                  <a:pt x="90" y="58"/>
                </a:cubicBezTo>
                <a:cubicBezTo>
                  <a:pt x="8" y="58"/>
                  <a:pt x="8" y="58"/>
                  <a:pt x="8" y="58"/>
                </a:cubicBezTo>
                <a:cubicBezTo>
                  <a:pt x="6" y="53"/>
                  <a:pt x="6" y="53"/>
                  <a:pt x="6" y="53"/>
                </a:cubicBezTo>
                <a:cubicBezTo>
                  <a:pt x="16" y="53"/>
                  <a:pt x="16" y="53"/>
                  <a:pt x="16" y="53"/>
                </a:cubicBezTo>
                <a:cubicBezTo>
                  <a:pt x="18" y="53"/>
                  <a:pt x="19" y="52"/>
                  <a:pt x="19" y="51"/>
                </a:cubicBezTo>
                <a:cubicBezTo>
                  <a:pt x="19" y="49"/>
                  <a:pt x="18" y="48"/>
                  <a:pt x="16" y="48"/>
                </a:cubicBezTo>
                <a:cubicBezTo>
                  <a:pt x="5" y="48"/>
                  <a:pt x="5" y="48"/>
                  <a:pt x="5" y="48"/>
                </a:cubicBezTo>
                <a:cubicBezTo>
                  <a:pt x="5" y="40"/>
                  <a:pt x="5" y="40"/>
                  <a:pt x="5" y="40"/>
                </a:cubicBezTo>
                <a:cubicBezTo>
                  <a:pt x="93" y="40"/>
                  <a:pt x="93" y="40"/>
                  <a:pt x="93" y="40"/>
                </a:cubicBezTo>
                <a:lnTo>
                  <a:pt x="93" y="48"/>
                </a:lnTo>
                <a:close/>
                <a:moveTo>
                  <a:pt x="110" y="155"/>
                </a:moveTo>
                <a:cubicBezTo>
                  <a:pt x="95" y="155"/>
                  <a:pt x="95" y="155"/>
                  <a:pt x="95" y="155"/>
                </a:cubicBezTo>
                <a:cubicBezTo>
                  <a:pt x="95" y="119"/>
                  <a:pt x="95" y="119"/>
                  <a:pt x="95" y="119"/>
                </a:cubicBezTo>
                <a:cubicBezTo>
                  <a:pt x="110" y="119"/>
                  <a:pt x="110" y="119"/>
                  <a:pt x="110" y="119"/>
                </a:cubicBezTo>
                <a:lnTo>
                  <a:pt x="110" y="155"/>
                </a:lnTo>
                <a:close/>
                <a:moveTo>
                  <a:pt x="134" y="155"/>
                </a:moveTo>
                <a:cubicBezTo>
                  <a:pt x="115" y="155"/>
                  <a:pt x="115" y="155"/>
                  <a:pt x="115" y="155"/>
                </a:cubicBezTo>
                <a:cubicBezTo>
                  <a:pt x="115" y="119"/>
                  <a:pt x="115" y="119"/>
                  <a:pt x="115" y="119"/>
                </a:cubicBezTo>
                <a:cubicBezTo>
                  <a:pt x="134" y="119"/>
                  <a:pt x="134" y="119"/>
                  <a:pt x="134" y="119"/>
                </a:cubicBezTo>
                <a:lnTo>
                  <a:pt x="134" y="155"/>
                </a:lnTo>
                <a:close/>
                <a:moveTo>
                  <a:pt x="155" y="155"/>
                </a:moveTo>
                <a:cubicBezTo>
                  <a:pt x="139" y="155"/>
                  <a:pt x="139" y="155"/>
                  <a:pt x="139" y="155"/>
                </a:cubicBezTo>
                <a:cubicBezTo>
                  <a:pt x="139" y="119"/>
                  <a:pt x="139" y="119"/>
                  <a:pt x="139" y="119"/>
                </a:cubicBezTo>
                <a:cubicBezTo>
                  <a:pt x="155" y="119"/>
                  <a:pt x="155" y="119"/>
                  <a:pt x="155" y="119"/>
                </a:cubicBezTo>
                <a:lnTo>
                  <a:pt x="155" y="155"/>
                </a:lnTo>
                <a:close/>
                <a:moveTo>
                  <a:pt x="155" y="114"/>
                </a:moveTo>
                <a:cubicBezTo>
                  <a:pt x="95" y="114"/>
                  <a:pt x="95" y="114"/>
                  <a:pt x="95" y="114"/>
                </a:cubicBezTo>
                <a:cubicBezTo>
                  <a:pt x="95" y="84"/>
                  <a:pt x="95" y="84"/>
                  <a:pt x="95" y="84"/>
                </a:cubicBezTo>
                <a:cubicBezTo>
                  <a:pt x="155" y="84"/>
                  <a:pt x="155" y="84"/>
                  <a:pt x="155" y="84"/>
                </a:cubicBezTo>
                <a:lnTo>
                  <a:pt x="155" y="114"/>
                </a:lnTo>
                <a:close/>
                <a:moveTo>
                  <a:pt x="155" y="79"/>
                </a:moveTo>
                <a:cubicBezTo>
                  <a:pt x="108" y="79"/>
                  <a:pt x="108" y="79"/>
                  <a:pt x="108" y="79"/>
                </a:cubicBezTo>
                <a:cubicBezTo>
                  <a:pt x="108" y="64"/>
                  <a:pt x="108" y="64"/>
                  <a:pt x="108" y="64"/>
                </a:cubicBezTo>
                <a:cubicBezTo>
                  <a:pt x="114" y="70"/>
                  <a:pt x="122" y="74"/>
                  <a:pt x="132" y="74"/>
                </a:cubicBezTo>
                <a:cubicBezTo>
                  <a:pt x="141" y="74"/>
                  <a:pt x="150" y="70"/>
                  <a:pt x="155" y="64"/>
                </a:cubicBezTo>
                <a:cubicBezTo>
                  <a:pt x="155" y="79"/>
                  <a:pt x="155" y="79"/>
                  <a:pt x="155" y="79"/>
                </a:cubicBezTo>
                <a:close/>
                <a:moveTo>
                  <a:pt x="109" y="53"/>
                </a:moveTo>
                <a:cubicBezTo>
                  <a:pt x="155" y="53"/>
                  <a:pt x="155" y="53"/>
                  <a:pt x="155" y="53"/>
                </a:cubicBezTo>
                <a:cubicBezTo>
                  <a:pt x="155" y="53"/>
                  <a:pt x="155" y="53"/>
                  <a:pt x="155" y="53"/>
                </a:cubicBezTo>
                <a:cubicBezTo>
                  <a:pt x="153" y="62"/>
                  <a:pt x="143" y="69"/>
                  <a:pt x="132" y="69"/>
                </a:cubicBezTo>
                <a:cubicBezTo>
                  <a:pt x="120" y="69"/>
                  <a:pt x="110" y="62"/>
                  <a:pt x="109" y="53"/>
                </a:cubicBezTo>
                <a:close/>
                <a:moveTo>
                  <a:pt x="155" y="48"/>
                </a:moveTo>
                <a:cubicBezTo>
                  <a:pt x="108" y="48"/>
                  <a:pt x="108" y="48"/>
                  <a:pt x="108" y="48"/>
                </a:cubicBezTo>
                <a:cubicBezTo>
                  <a:pt x="108" y="24"/>
                  <a:pt x="108" y="24"/>
                  <a:pt x="108" y="24"/>
                </a:cubicBezTo>
                <a:cubicBezTo>
                  <a:pt x="108" y="14"/>
                  <a:pt x="119" y="5"/>
                  <a:pt x="132" y="5"/>
                </a:cubicBezTo>
                <a:cubicBezTo>
                  <a:pt x="144" y="5"/>
                  <a:pt x="155" y="14"/>
                  <a:pt x="155" y="24"/>
                </a:cubicBezTo>
                <a:cubicBezTo>
                  <a:pt x="155" y="48"/>
                  <a:pt x="155" y="48"/>
                  <a:pt x="155" y="48"/>
                </a:cubicBezTo>
                <a:close/>
                <a:moveTo>
                  <a:pt x="150" y="24"/>
                </a:moveTo>
                <a:cubicBezTo>
                  <a:pt x="150" y="25"/>
                  <a:pt x="149" y="26"/>
                  <a:pt x="147" y="26"/>
                </a:cubicBezTo>
                <a:cubicBezTo>
                  <a:pt x="116" y="26"/>
                  <a:pt x="116" y="26"/>
                  <a:pt x="116" y="26"/>
                </a:cubicBezTo>
                <a:cubicBezTo>
                  <a:pt x="115" y="26"/>
                  <a:pt x="114" y="25"/>
                  <a:pt x="114" y="24"/>
                </a:cubicBezTo>
                <a:cubicBezTo>
                  <a:pt x="114" y="22"/>
                  <a:pt x="115" y="21"/>
                  <a:pt x="116" y="21"/>
                </a:cubicBezTo>
                <a:cubicBezTo>
                  <a:pt x="147" y="21"/>
                  <a:pt x="147" y="21"/>
                  <a:pt x="147" y="21"/>
                </a:cubicBezTo>
                <a:cubicBezTo>
                  <a:pt x="149" y="21"/>
                  <a:pt x="150" y="22"/>
                  <a:pt x="150" y="24"/>
                </a:cubicBezTo>
                <a:close/>
                <a:moveTo>
                  <a:pt x="45" y="79"/>
                </a:moveTo>
                <a:cubicBezTo>
                  <a:pt x="41" y="77"/>
                  <a:pt x="35" y="76"/>
                  <a:pt x="30" y="76"/>
                </a:cubicBezTo>
                <a:cubicBezTo>
                  <a:pt x="25" y="76"/>
                  <a:pt x="20" y="77"/>
                  <a:pt x="15" y="79"/>
                </a:cubicBezTo>
                <a:cubicBezTo>
                  <a:pt x="14" y="80"/>
                  <a:pt x="14" y="81"/>
                  <a:pt x="14" y="82"/>
                </a:cubicBezTo>
                <a:cubicBezTo>
                  <a:pt x="14" y="116"/>
                  <a:pt x="14" y="116"/>
                  <a:pt x="14" y="116"/>
                </a:cubicBezTo>
                <a:cubicBezTo>
                  <a:pt x="14" y="118"/>
                  <a:pt x="15" y="119"/>
                  <a:pt x="16" y="119"/>
                </a:cubicBezTo>
                <a:cubicBezTo>
                  <a:pt x="44" y="119"/>
                  <a:pt x="44" y="119"/>
                  <a:pt x="44" y="119"/>
                </a:cubicBezTo>
                <a:cubicBezTo>
                  <a:pt x="45" y="119"/>
                  <a:pt x="46" y="118"/>
                  <a:pt x="46" y="116"/>
                </a:cubicBezTo>
                <a:cubicBezTo>
                  <a:pt x="46" y="82"/>
                  <a:pt x="46" y="82"/>
                  <a:pt x="46" y="82"/>
                </a:cubicBezTo>
                <a:cubicBezTo>
                  <a:pt x="46" y="81"/>
                  <a:pt x="46" y="80"/>
                  <a:pt x="45" y="79"/>
                </a:cubicBezTo>
                <a:close/>
                <a:moveTo>
                  <a:pt x="41" y="114"/>
                </a:moveTo>
                <a:cubicBezTo>
                  <a:pt x="19" y="114"/>
                  <a:pt x="19" y="114"/>
                  <a:pt x="19" y="114"/>
                </a:cubicBezTo>
                <a:cubicBezTo>
                  <a:pt x="19" y="94"/>
                  <a:pt x="19" y="94"/>
                  <a:pt x="19" y="94"/>
                </a:cubicBezTo>
                <a:cubicBezTo>
                  <a:pt x="41" y="94"/>
                  <a:pt x="41" y="94"/>
                  <a:pt x="41" y="94"/>
                </a:cubicBezTo>
                <a:lnTo>
                  <a:pt x="41" y="114"/>
                </a:lnTo>
                <a:close/>
                <a:moveTo>
                  <a:pt x="41" y="89"/>
                </a:moveTo>
                <a:cubicBezTo>
                  <a:pt x="19" y="89"/>
                  <a:pt x="19" y="89"/>
                  <a:pt x="19" y="89"/>
                </a:cubicBezTo>
                <a:cubicBezTo>
                  <a:pt x="19" y="83"/>
                  <a:pt x="19" y="83"/>
                  <a:pt x="19" y="83"/>
                </a:cubicBezTo>
                <a:cubicBezTo>
                  <a:pt x="22" y="82"/>
                  <a:pt x="26" y="81"/>
                  <a:pt x="30" y="81"/>
                </a:cubicBezTo>
                <a:cubicBezTo>
                  <a:pt x="34" y="81"/>
                  <a:pt x="38" y="82"/>
                  <a:pt x="41" y="83"/>
                </a:cubicBezTo>
                <a:lnTo>
                  <a:pt x="41" y="89"/>
                </a:lnTo>
                <a:close/>
                <a:moveTo>
                  <a:pt x="83" y="79"/>
                </a:moveTo>
                <a:cubicBezTo>
                  <a:pt x="78" y="77"/>
                  <a:pt x="73" y="76"/>
                  <a:pt x="68" y="76"/>
                </a:cubicBezTo>
                <a:cubicBezTo>
                  <a:pt x="63" y="76"/>
                  <a:pt x="57" y="77"/>
                  <a:pt x="53" y="79"/>
                </a:cubicBezTo>
                <a:cubicBezTo>
                  <a:pt x="52" y="80"/>
                  <a:pt x="52" y="81"/>
                  <a:pt x="52" y="82"/>
                </a:cubicBezTo>
                <a:cubicBezTo>
                  <a:pt x="52" y="116"/>
                  <a:pt x="52" y="116"/>
                  <a:pt x="52" y="116"/>
                </a:cubicBezTo>
                <a:cubicBezTo>
                  <a:pt x="52" y="118"/>
                  <a:pt x="53" y="119"/>
                  <a:pt x="54" y="119"/>
                </a:cubicBezTo>
                <a:cubicBezTo>
                  <a:pt x="82" y="119"/>
                  <a:pt x="82" y="119"/>
                  <a:pt x="82" y="119"/>
                </a:cubicBezTo>
                <a:cubicBezTo>
                  <a:pt x="83" y="119"/>
                  <a:pt x="84" y="118"/>
                  <a:pt x="84" y="116"/>
                </a:cubicBezTo>
                <a:cubicBezTo>
                  <a:pt x="84" y="82"/>
                  <a:pt x="84" y="82"/>
                  <a:pt x="84" y="82"/>
                </a:cubicBezTo>
                <a:cubicBezTo>
                  <a:pt x="84" y="81"/>
                  <a:pt x="84" y="80"/>
                  <a:pt x="83" y="79"/>
                </a:cubicBezTo>
                <a:close/>
                <a:moveTo>
                  <a:pt x="79" y="114"/>
                </a:moveTo>
                <a:cubicBezTo>
                  <a:pt x="57" y="114"/>
                  <a:pt x="57" y="114"/>
                  <a:pt x="57" y="114"/>
                </a:cubicBezTo>
                <a:cubicBezTo>
                  <a:pt x="57" y="94"/>
                  <a:pt x="57" y="94"/>
                  <a:pt x="57" y="94"/>
                </a:cubicBezTo>
                <a:cubicBezTo>
                  <a:pt x="79" y="94"/>
                  <a:pt x="79" y="94"/>
                  <a:pt x="79" y="94"/>
                </a:cubicBezTo>
                <a:lnTo>
                  <a:pt x="79" y="114"/>
                </a:lnTo>
                <a:close/>
                <a:moveTo>
                  <a:pt x="79" y="89"/>
                </a:moveTo>
                <a:cubicBezTo>
                  <a:pt x="57" y="89"/>
                  <a:pt x="57" y="89"/>
                  <a:pt x="57" y="89"/>
                </a:cubicBezTo>
                <a:cubicBezTo>
                  <a:pt x="57" y="83"/>
                  <a:pt x="57" y="83"/>
                  <a:pt x="57" y="83"/>
                </a:cubicBezTo>
                <a:cubicBezTo>
                  <a:pt x="60" y="82"/>
                  <a:pt x="64" y="81"/>
                  <a:pt x="68" y="81"/>
                </a:cubicBezTo>
                <a:cubicBezTo>
                  <a:pt x="72" y="81"/>
                  <a:pt x="76" y="82"/>
                  <a:pt x="79" y="83"/>
                </a:cubicBezTo>
                <a:lnTo>
                  <a:pt x="79" y="89"/>
                </a:lnTo>
                <a:close/>
                <a:moveTo>
                  <a:pt x="129" y="126"/>
                </a:moveTo>
                <a:cubicBezTo>
                  <a:pt x="129" y="128"/>
                  <a:pt x="128" y="129"/>
                  <a:pt x="126" y="129"/>
                </a:cubicBezTo>
                <a:cubicBezTo>
                  <a:pt x="123" y="129"/>
                  <a:pt x="123" y="129"/>
                  <a:pt x="123" y="129"/>
                </a:cubicBezTo>
                <a:cubicBezTo>
                  <a:pt x="122" y="129"/>
                  <a:pt x="120" y="128"/>
                  <a:pt x="120" y="126"/>
                </a:cubicBezTo>
                <a:cubicBezTo>
                  <a:pt x="120" y="125"/>
                  <a:pt x="122" y="124"/>
                  <a:pt x="123" y="124"/>
                </a:cubicBezTo>
                <a:cubicBezTo>
                  <a:pt x="126" y="124"/>
                  <a:pt x="126" y="124"/>
                  <a:pt x="126" y="124"/>
                </a:cubicBezTo>
                <a:cubicBezTo>
                  <a:pt x="128" y="124"/>
                  <a:pt x="129" y="125"/>
                  <a:pt x="129" y="12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23" name="Freeform 522">
            <a:extLst>
              <a:ext uri="{FF2B5EF4-FFF2-40B4-BE49-F238E27FC236}">
                <a16:creationId xmlns:a16="http://schemas.microsoft.com/office/drawing/2014/main" xmlns="" id="{4022ED3B-8D26-492F-B543-26477D1F032B}"/>
              </a:ext>
            </a:extLst>
          </p:cNvPr>
          <p:cNvSpPr>
            <a:spLocks noEditPoints="1"/>
          </p:cNvSpPr>
          <p:nvPr/>
        </p:nvSpPr>
        <p:spPr bwMode="auto">
          <a:xfrm>
            <a:off x="7258050" y="4081463"/>
            <a:ext cx="546100" cy="550863"/>
          </a:xfrm>
          <a:custGeom>
            <a:avLst/>
            <a:gdLst>
              <a:gd name="T0" fmla="*/ 150 w 160"/>
              <a:gd name="T1" fmla="*/ 54 h 160"/>
              <a:gd name="T2" fmla="*/ 130 w 160"/>
              <a:gd name="T3" fmla="*/ 19 h 160"/>
              <a:gd name="T4" fmla="*/ 131 w 160"/>
              <a:gd name="T5" fmla="*/ 14 h 160"/>
              <a:gd name="T6" fmla="*/ 127 w 160"/>
              <a:gd name="T7" fmla="*/ 0 h 160"/>
              <a:gd name="T8" fmla="*/ 111 w 160"/>
              <a:gd name="T9" fmla="*/ 14 h 160"/>
              <a:gd name="T10" fmla="*/ 110 w 160"/>
              <a:gd name="T11" fmla="*/ 19 h 160"/>
              <a:gd name="T12" fmla="*/ 89 w 160"/>
              <a:gd name="T13" fmla="*/ 52 h 160"/>
              <a:gd name="T14" fmla="*/ 93 w 160"/>
              <a:gd name="T15" fmla="*/ 16 h 160"/>
              <a:gd name="T16" fmla="*/ 89 w 160"/>
              <a:gd name="T17" fmla="*/ 3 h 160"/>
              <a:gd name="T18" fmla="*/ 71 w 160"/>
              <a:gd name="T19" fmla="*/ 3 h 160"/>
              <a:gd name="T20" fmla="*/ 67 w 160"/>
              <a:gd name="T21" fmla="*/ 16 h 160"/>
              <a:gd name="T22" fmla="*/ 71 w 160"/>
              <a:gd name="T23" fmla="*/ 52 h 160"/>
              <a:gd name="T24" fmla="*/ 50 w 160"/>
              <a:gd name="T25" fmla="*/ 19 h 160"/>
              <a:gd name="T26" fmla="*/ 49 w 160"/>
              <a:gd name="T27" fmla="*/ 14 h 160"/>
              <a:gd name="T28" fmla="*/ 33 w 160"/>
              <a:gd name="T29" fmla="*/ 0 h 160"/>
              <a:gd name="T30" fmla="*/ 29 w 160"/>
              <a:gd name="T31" fmla="*/ 14 h 160"/>
              <a:gd name="T32" fmla="*/ 30 w 160"/>
              <a:gd name="T33" fmla="*/ 19 h 160"/>
              <a:gd name="T34" fmla="*/ 10 w 160"/>
              <a:gd name="T35" fmla="*/ 54 h 160"/>
              <a:gd name="T36" fmla="*/ 0 w 160"/>
              <a:gd name="T37" fmla="*/ 65 h 160"/>
              <a:gd name="T38" fmla="*/ 157 w 160"/>
              <a:gd name="T39" fmla="*/ 160 h 160"/>
              <a:gd name="T40" fmla="*/ 157 w 160"/>
              <a:gd name="T41" fmla="*/ 62 h 160"/>
              <a:gd name="T42" fmla="*/ 125 w 160"/>
              <a:gd name="T43" fmla="*/ 14 h 160"/>
              <a:gd name="T44" fmla="*/ 116 w 160"/>
              <a:gd name="T45" fmla="*/ 19 h 160"/>
              <a:gd name="T46" fmla="*/ 116 w 160"/>
              <a:gd name="T47" fmla="*/ 52 h 160"/>
              <a:gd name="T48" fmla="*/ 84 w 160"/>
              <a:gd name="T49" fmla="*/ 5 h 160"/>
              <a:gd name="T50" fmla="*/ 76 w 160"/>
              <a:gd name="T51" fmla="*/ 5 h 160"/>
              <a:gd name="T52" fmla="*/ 84 w 160"/>
              <a:gd name="T53" fmla="*/ 52 h 160"/>
              <a:gd name="T54" fmla="*/ 35 w 160"/>
              <a:gd name="T55" fmla="*/ 5 h 160"/>
              <a:gd name="T56" fmla="*/ 35 w 160"/>
              <a:gd name="T57" fmla="*/ 14 h 160"/>
              <a:gd name="T58" fmla="*/ 44 w 160"/>
              <a:gd name="T59" fmla="*/ 19 h 160"/>
              <a:gd name="T60" fmla="*/ 35 w 160"/>
              <a:gd name="T61" fmla="*/ 19 h 160"/>
              <a:gd name="T62" fmla="*/ 15 w 160"/>
              <a:gd name="T63" fmla="*/ 119 h 160"/>
              <a:gd name="T64" fmla="*/ 155 w 160"/>
              <a:gd name="T65" fmla="*/ 155 h 160"/>
              <a:gd name="T66" fmla="*/ 40 w 160"/>
              <a:gd name="T67" fmla="*/ 114 h 160"/>
              <a:gd name="T68" fmla="*/ 10 w 160"/>
              <a:gd name="T69" fmla="*/ 155 h 160"/>
              <a:gd name="T70" fmla="*/ 23 w 160"/>
              <a:gd name="T71" fmla="*/ 67 h 160"/>
              <a:gd name="T72" fmla="*/ 15 w 160"/>
              <a:gd name="T73" fmla="*/ 62 h 160"/>
              <a:gd name="T74" fmla="*/ 145 w 160"/>
              <a:gd name="T75" fmla="*/ 62 h 160"/>
              <a:gd name="T76" fmla="*/ 34 w 160"/>
              <a:gd name="T77" fmla="*/ 67 h 160"/>
              <a:gd name="T78" fmla="*/ 147 w 160"/>
              <a:gd name="T79" fmla="*/ 72 h 160"/>
              <a:gd name="T80" fmla="*/ 10 w 160"/>
              <a:gd name="T81" fmla="*/ 106 h 160"/>
              <a:gd name="T82" fmla="*/ 150 w 160"/>
              <a:gd name="T83" fmla="*/ 106 h 160"/>
              <a:gd name="T84" fmla="*/ 37 w 160"/>
              <a:gd name="T85" fmla="*/ 103 h 160"/>
              <a:gd name="T86" fmla="*/ 37 w 160"/>
              <a:gd name="T87" fmla="*/ 93 h 160"/>
              <a:gd name="T88" fmla="*/ 15 w 160"/>
              <a:gd name="T89" fmla="*/ 88 h 160"/>
              <a:gd name="T90" fmla="*/ 37 w 160"/>
              <a:gd name="T91" fmla="*/ 88 h 160"/>
              <a:gd name="T92" fmla="*/ 42 w 160"/>
              <a:gd name="T93" fmla="*/ 93 h 160"/>
              <a:gd name="T94" fmla="*/ 64 w 160"/>
              <a:gd name="T95" fmla="*/ 88 h 160"/>
              <a:gd name="T96" fmla="*/ 64 w 160"/>
              <a:gd name="T97" fmla="*/ 77 h 160"/>
              <a:gd name="T98" fmla="*/ 69 w 160"/>
              <a:gd name="T99" fmla="*/ 103 h 160"/>
              <a:gd name="T100" fmla="*/ 91 w 160"/>
              <a:gd name="T101" fmla="*/ 103 h 160"/>
              <a:gd name="T102" fmla="*/ 69 w 160"/>
              <a:gd name="T103" fmla="*/ 77 h 160"/>
              <a:gd name="T104" fmla="*/ 118 w 160"/>
              <a:gd name="T105" fmla="*/ 88 h 160"/>
              <a:gd name="T106" fmla="*/ 104 w 160"/>
              <a:gd name="T107" fmla="*/ 93 h 160"/>
              <a:gd name="T108" fmla="*/ 96 w 160"/>
              <a:gd name="T109" fmla="*/ 103 h 160"/>
              <a:gd name="T110" fmla="*/ 118 w 160"/>
              <a:gd name="T111" fmla="*/ 88 h 160"/>
              <a:gd name="T112" fmla="*/ 123 w 160"/>
              <a:gd name="T113" fmla="*/ 93 h 160"/>
              <a:gd name="T114" fmla="*/ 145 w 160"/>
              <a:gd name="T115" fmla="*/ 88 h 160"/>
              <a:gd name="T116" fmla="*/ 145 w 160"/>
              <a:gd name="T117" fmla="*/ 77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160" h="160">
                <a:moveTo>
                  <a:pt x="157" y="62"/>
                </a:moveTo>
                <a:cubicBezTo>
                  <a:pt x="150" y="62"/>
                  <a:pt x="150" y="62"/>
                  <a:pt x="150" y="62"/>
                </a:cubicBezTo>
                <a:cubicBezTo>
                  <a:pt x="150" y="54"/>
                  <a:pt x="150" y="54"/>
                  <a:pt x="150" y="54"/>
                </a:cubicBezTo>
                <a:cubicBezTo>
                  <a:pt x="150" y="53"/>
                  <a:pt x="149" y="52"/>
                  <a:pt x="147" y="52"/>
                </a:cubicBezTo>
                <a:cubicBezTo>
                  <a:pt x="130" y="52"/>
                  <a:pt x="130" y="52"/>
                  <a:pt x="130" y="52"/>
                </a:cubicBezTo>
                <a:cubicBezTo>
                  <a:pt x="130" y="19"/>
                  <a:pt x="130" y="19"/>
                  <a:pt x="130" y="19"/>
                </a:cubicBezTo>
                <a:cubicBezTo>
                  <a:pt x="131" y="19"/>
                  <a:pt x="131" y="19"/>
                  <a:pt x="131" y="19"/>
                </a:cubicBezTo>
                <a:cubicBezTo>
                  <a:pt x="132" y="19"/>
                  <a:pt x="133" y="18"/>
                  <a:pt x="133" y="16"/>
                </a:cubicBezTo>
                <a:cubicBezTo>
                  <a:pt x="133" y="15"/>
                  <a:pt x="132" y="14"/>
                  <a:pt x="131" y="14"/>
                </a:cubicBezTo>
                <a:cubicBezTo>
                  <a:pt x="130" y="14"/>
                  <a:pt x="130" y="14"/>
                  <a:pt x="130" y="14"/>
                </a:cubicBezTo>
                <a:cubicBezTo>
                  <a:pt x="130" y="3"/>
                  <a:pt x="130" y="3"/>
                  <a:pt x="130" y="3"/>
                </a:cubicBezTo>
                <a:cubicBezTo>
                  <a:pt x="130" y="1"/>
                  <a:pt x="129" y="0"/>
                  <a:pt x="127" y="0"/>
                </a:cubicBezTo>
                <a:cubicBezTo>
                  <a:pt x="114" y="0"/>
                  <a:pt x="114" y="0"/>
                  <a:pt x="114" y="0"/>
                </a:cubicBezTo>
                <a:cubicBezTo>
                  <a:pt x="112" y="0"/>
                  <a:pt x="111" y="1"/>
                  <a:pt x="111" y="3"/>
                </a:cubicBezTo>
                <a:cubicBezTo>
                  <a:pt x="111" y="14"/>
                  <a:pt x="111" y="14"/>
                  <a:pt x="111" y="14"/>
                </a:cubicBezTo>
                <a:cubicBezTo>
                  <a:pt x="110" y="14"/>
                  <a:pt x="110" y="14"/>
                  <a:pt x="110" y="14"/>
                </a:cubicBezTo>
                <a:cubicBezTo>
                  <a:pt x="109" y="14"/>
                  <a:pt x="108" y="15"/>
                  <a:pt x="108" y="16"/>
                </a:cubicBezTo>
                <a:cubicBezTo>
                  <a:pt x="108" y="18"/>
                  <a:pt x="109" y="19"/>
                  <a:pt x="110" y="19"/>
                </a:cubicBezTo>
                <a:cubicBezTo>
                  <a:pt x="111" y="19"/>
                  <a:pt x="111" y="19"/>
                  <a:pt x="111" y="19"/>
                </a:cubicBezTo>
                <a:cubicBezTo>
                  <a:pt x="111" y="52"/>
                  <a:pt x="111" y="52"/>
                  <a:pt x="111" y="52"/>
                </a:cubicBezTo>
                <a:cubicBezTo>
                  <a:pt x="89" y="52"/>
                  <a:pt x="89" y="52"/>
                  <a:pt x="89" y="52"/>
                </a:cubicBezTo>
                <a:cubicBezTo>
                  <a:pt x="89" y="19"/>
                  <a:pt x="89" y="19"/>
                  <a:pt x="89" y="19"/>
                </a:cubicBezTo>
                <a:cubicBezTo>
                  <a:pt x="90" y="19"/>
                  <a:pt x="90" y="19"/>
                  <a:pt x="90" y="19"/>
                </a:cubicBezTo>
                <a:cubicBezTo>
                  <a:pt x="92" y="19"/>
                  <a:pt x="93" y="18"/>
                  <a:pt x="93" y="16"/>
                </a:cubicBezTo>
                <a:cubicBezTo>
                  <a:pt x="93" y="15"/>
                  <a:pt x="92" y="14"/>
                  <a:pt x="90" y="14"/>
                </a:cubicBezTo>
                <a:cubicBezTo>
                  <a:pt x="89" y="14"/>
                  <a:pt x="89" y="14"/>
                  <a:pt x="89" y="14"/>
                </a:cubicBezTo>
                <a:cubicBezTo>
                  <a:pt x="89" y="3"/>
                  <a:pt x="89" y="3"/>
                  <a:pt x="89" y="3"/>
                </a:cubicBezTo>
                <a:cubicBezTo>
                  <a:pt x="89" y="1"/>
                  <a:pt x="88" y="0"/>
                  <a:pt x="87" y="0"/>
                </a:cubicBezTo>
                <a:cubicBezTo>
                  <a:pt x="73" y="0"/>
                  <a:pt x="73" y="0"/>
                  <a:pt x="73" y="0"/>
                </a:cubicBezTo>
                <a:cubicBezTo>
                  <a:pt x="72" y="0"/>
                  <a:pt x="71" y="1"/>
                  <a:pt x="71" y="3"/>
                </a:cubicBezTo>
                <a:cubicBezTo>
                  <a:pt x="71" y="14"/>
                  <a:pt x="71" y="14"/>
                  <a:pt x="71" y="14"/>
                </a:cubicBezTo>
                <a:cubicBezTo>
                  <a:pt x="70" y="14"/>
                  <a:pt x="70" y="14"/>
                  <a:pt x="70" y="14"/>
                </a:cubicBezTo>
                <a:cubicBezTo>
                  <a:pt x="68" y="14"/>
                  <a:pt x="67" y="15"/>
                  <a:pt x="67" y="16"/>
                </a:cubicBezTo>
                <a:cubicBezTo>
                  <a:pt x="67" y="18"/>
                  <a:pt x="68" y="19"/>
                  <a:pt x="70" y="19"/>
                </a:cubicBezTo>
                <a:cubicBezTo>
                  <a:pt x="71" y="19"/>
                  <a:pt x="71" y="19"/>
                  <a:pt x="71" y="19"/>
                </a:cubicBezTo>
                <a:cubicBezTo>
                  <a:pt x="71" y="52"/>
                  <a:pt x="71" y="52"/>
                  <a:pt x="71" y="52"/>
                </a:cubicBezTo>
                <a:cubicBezTo>
                  <a:pt x="49" y="52"/>
                  <a:pt x="49" y="52"/>
                  <a:pt x="49" y="52"/>
                </a:cubicBezTo>
                <a:cubicBezTo>
                  <a:pt x="49" y="19"/>
                  <a:pt x="49" y="19"/>
                  <a:pt x="49" y="19"/>
                </a:cubicBezTo>
                <a:cubicBezTo>
                  <a:pt x="50" y="19"/>
                  <a:pt x="50" y="19"/>
                  <a:pt x="50" y="19"/>
                </a:cubicBezTo>
                <a:cubicBezTo>
                  <a:pt x="51" y="19"/>
                  <a:pt x="52" y="18"/>
                  <a:pt x="52" y="16"/>
                </a:cubicBezTo>
                <a:cubicBezTo>
                  <a:pt x="52" y="15"/>
                  <a:pt x="51" y="14"/>
                  <a:pt x="50" y="14"/>
                </a:cubicBezTo>
                <a:cubicBezTo>
                  <a:pt x="49" y="14"/>
                  <a:pt x="49" y="14"/>
                  <a:pt x="49" y="14"/>
                </a:cubicBezTo>
                <a:cubicBezTo>
                  <a:pt x="49" y="3"/>
                  <a:pt x="49" y="3"/>
                  <a:pt x="49" y="3"/>
                </a:cubicBezTo>
                <a:cubicBezTo>
                  <a:pt x="49" y="1"/>
                  <a:pt x="48" y="0"/>
                  <a:pt x="46" y="0"/>
                </a:cubicBezTo>
                <a:cubicBezTo>
                  <a:pt x="33" y="0"/>
                  <a:pt x="33" y="0"/>
                  <a:pt x="33" y="0"/>
                </a:cubicBezTo>
                <a:cubicBezTo>
                  <a:pt x="31" y="0"/>
                  <a:pt x="30" y="1"/>
                  <a:pt x="30" y="3"/>
                </a:cubicBezTo>
                <a:cubicBezTo>
                  <a:pt x="30" y="14"/>
                  <a:pt x="30" y="14"/>
                  <a:pt x="30" y="14"/>
                </a:cubicBezTo>
                <a:cubicBezTo>
                  <a:pt x="29" y="14"/>
                  <a:pt x="29" y="14"/>
                  <a:pt x="29" y="14"/>
                </a:cubicBezTo>
                <a:cubicBezTo>
                  <a:pt x="28" y="14"/>
                  <a:pt x="27" y="15"/>
                  <a:pt x="27" y="16"/>
                </a:cubicBezTo>
                <a:cubicBezTo>
                  <a:pt x="27" y="18"/>
                  <a:pt x="28" y="19"/>
                  <a:pt x="29" y="19"/>
                </a:cubicBezTo>
                <a:cubicBezTo>
                  <a:pt x="30" y="19"/>
                  <a:pt x="30" y="19"/>
                  <a:pt x="30" y="19"/>
                </a:cubicBezTo>
                <a:cubicBezTo>
                  <a:pt x="30" y="52"/>
                  <a:pt x="30" y="52"/>
                  <a:pt x="30" y="52"/>
                </a:cubicBezTo>
                <a:cubicBezTo>
                  <a:pt x="13" y="52"/>
                  <a:pt x="13" y="52"/>
                  <a:pt x="13" y="52"/>
                </a:cubicBezTo>
                <a:cubicBezTo>
                  <a:pt x="11" y="52"/>
                  <a:pt x="10" y="53"/>
                  <a:pt x="10" y="54"/>
                </a:cubicBezTo>
                <a:cubicBezTo>
                  <a:pt x="10" y="62"/>
                  <a:pt x="10" y="62"/>
                  <a:pt x="10" y="62"/>
                </a:cubicBezTo>
                <a:cubicBezTo>
                  <a:pt x="3" y="62"/>
                  <a:pt x="3" y="62"/>
                  <a:pt x="3" y="62"/>
                </a:cubicBezTo>
                <a:cubicBezTo>
                  <a:pt x="1" y="62"/>
                  <a:pt x="0" y="63"/>
                  <a:pt x="0" y="65"/>
                </a:cubicBezTo>
                <a:cubicBezTo>
                  <a:pt x="0" y="157"/>
                  <a:pt x="0" y="157"/>
                  <a:pt x="0" y="157"/>
                </a:cubicBezTo>
                <a:cubicBezTo>
                  <a:pt x="0" y="159"/>
                  <a:pt x="1" y="160"/>
                  <a:pt x="3" y="160"/>
                </a:cubicBezTo>
                <a:cubicBezTo>
                  <a:pt x="157" y="160"/>
                  <a:pt x="157" y="160"/>
                  <a:pt x="157" y="160"/>
                </a:cubicBezTo>
                <a:cubicBezTo>
                  <a:pt x="159" y="160"/>
                  <a:pt x="160" y="159"/>
                  <a:pt x="160" y="157"/>
                </a:cubicBezTo>
                <a:cubicBezTo>
                  <a:pt x="160" y="65"/>
                  <a:pt x="160" y="65"/>
                  <a:pt x="160" y="65"/>
                </a:cubicBezTo>
                <a:cubicBezTo>
                  <a:pt x="160" y="63"/>
                  <a:pt x="159" y="62"/>
                  <a:pt x="157" y="62"/>
                </a:cubicBezTo>
                <a:close/>
                <a:moveTo>
                  <a:pt x="116" y="5"/>
                </a:moveTo>
                <a:cubicBezTo>
                  <a:pt x="125" y="5"/>
                  <a:pt x="125" y="5"/>
                  <a:pt x="125" y="5"/>
                </a:cubicBezTo>
                <a:cubicBezTo>
                  <a:pt x="125" y="14"/>
                  <a:pt x="125" y="14"/>
                  <a:pt x="125" y="14"/>
                </a:cubicBezTo>
                <a:cubicBezTo>
                  <a:pt x="116" y="14"/>
                  <a:pt x="116" y="14"/>
                  <a:pt x="116" y="14"/>
                </a:cubicBezTo>
                <a:lnTo>
                  <a:pt x="116" y="5"/>
                </a:lnTo>
                <a:close/>
                <a:moveTo>
                  <a:pt x="116" y="19"/>
                </a:moveTo>
                <a:cubicBezTo>
                  <a:pt x="125" y="19"/>
                  <a:pt x="125" y="19"/>
                  <a:pt x="125" y="19"/>
                </a:cubicBezTo>
                <a:cubicBezTo>
                  <a:pt x="125" y="52"/>
                  <a:pt x="125" y="52"/>
                  <a:pt x="125" y="52"/>
                </a:cubicBezTo>
                <a:cubicBezTo>
                  <a:pt x="116" y="52"/>
                  <a:pt x="116" y="52"/>
                  <a:pt x="116" y="52"/>
                </a:cubicBezTo>
                <a:lnTo>
                  <a:pt x="116" y="19"/>
                </a:lnTo>
                <a:close/>
                <a:moveTo>
                  <a:pt x="76" y="5"/>
                </a:moveTo>
                <a:cubicBezTo>
                  <a:pt x="84" y="5"/>
                  <a:pt x="84" y="5"/>
                  <a:pt x="84" y="5"/>
                </a:cubicBezTo>
                <a:cubicBezTo>
                  <a:pt x="84" y="14"/>
                  <a:pt x="84" y="14"/>
                  <a:pt x="84" y="14"/>
                </a:cubicBezTo>
                <a:cubicBezTo>
                  <a:pt x="76" y="14"/>
                  <a:pt x="76" y="14"/>
                  <a:pt x="76" y="14"/>
                </a:cubicBezTo>
                <a:lnTo>
                  <a:pt x="76" y="5"/>
                </a:lnTo>
                <a:close/>
                <a:moveTo>
                  <a:pt x="76" y="19"/>
                </a:moveTo>
                <a:cubicBezTo>
                  <a:pt x="84" y="19"/>
                  <a:pt x="84" y="19"/>
                  <a:pt x="84" y="19"/>
                </a:cubicBezTo>
                <a:cubicBezTo>
                  <a:pt x="84" y="52"/>
                  <a:pt x="84" y="52"/>
                  <a:pt x="84" y="52"/>
                </a:cubicBezTo>
                <a:cubicBezTo>
                  <a:pt x="76" y="52"/>
                  <a:pt x="76" y="52"/>
                  <a:pt x="76" y="52"/>
                </a:cubicBezTo>
                <a:lnTo>
                  <a:pt x="76" y="19"/>
                </a:lnTo>
                <a:close/>
                <a:moveTo>
                  <a:pt x="35" y="5"/>
                </a:moveTo>
                <a:cubicBezTo>
                  <a:pt x="44" y="5"/>
                  <a:pt x="44" y="5"/>
                  <a:pt x="44" y="5"/>
                </a:cubicBezTo>
                <a:cubicBezTo>
                  <a:pt x="44" y="14"/>
                  <a:pt x="44" y="14"/>
                  <a:pt x="44" y="14"/>
                </a:cubicBezTo>
                <a:cubicBezTo>
                  <a:pt x="35" y="14"/>
                  <a:pt x="35" y="14"/>
                  <a:pt x="35" y="14"/>
                </a:cubicBezTo>
                <a:lnTo>
                  <a:pt x="35" y="5"/>
                </a:lnTo>
                <a:close/>
                <a:moveTo>
                  <a:pt x="35" y="19"/>
                </a:moveTo>
                <a:cubicBezTo>
                  <a:pt x="44" y="19"/>
                  <a:pt x="44" y="19"/>
                  <a:pt x="44" y="19"/>
                </a:cubicBezTo>
                <a:cubicBezTo>
                  <a:pt x="44" y="52"/>
                  <a:pt x="44" y="52"/>
                  <a:pt x="44" y="52"/>
                </a:cubicBezTo>
                <a:cubicBezTo>
                  <a:pt x="35" y="52"/>
                  <a:pt x="35" y="52"/>
                  <a:pt x="35" y="52"/>
                </a:cubicBezTo>
                <a:lnTo>
                  <a:pt x="35" y="19"/>
                </a:lnTo>
                <a:close/>
                <a:moveTo>
                  <a:pt x="37" y="155"/>
                </a:moveTo>
                <a:cubicBezTo>
                  <a:pt x="15" y="155"/>
                  <a:pt x="15" y="155"/>
                  <a:pt x="15" y="155"/>
                </a:cubicBezTo>
                <a:cubicBezTo>
                  <a:pt x="15" y="119"/>
                  <a:pt x="15" y="119"/>
                  <a:pt x="15" y="119"/>
                </a:cubicBezTo>
                <a:cubicBezTo>
                  <a:pt x="37" y="119"/>
                  <a:pt x="37" y="119"/>
                  <a:pt x="37" y="119"/>
                </a:cubicBezTo>
                <a:lnTo>
                  <a:pt x="37" y="155"/>
                </a:lnTo>
                <a:close/>
                <a:moveTo>
                  <a:pt x="155" y="155"/>
                </a:moveTo>
                <a:cubicBezTo>
                  <a:pt x="42" y="155"/>
                  <a:pt x="42" y="155"/>
                  <a:pt x="42" y="155"/>
                </a:cubicBezTo>
                <a:cubicBezTo>
                  <a:pt x="42" y="116"/>
                  <a:pt x="42" y="116"/>
                  <a:pt x="42" y="116"/>
                </a:cubicBezTo>
                <a:cubicBezTo>
                  <a:pt x="42" y="115"/>
                  <a:pt x="41" y="114"/>
                  <a:pt x="40" y="114"/>
                </a:cubicBezTo>
                <a:cubicBezTo>
                  <a:pt x="13" y="114"/>
                  <a:pt x="13" y="114"/>
                  <a:pt x="13" y="114"/>
                </a:cubicBezTo>
                <a:cubicBezTo>
                  <a:pt x="11" y="114"/>
                  <a:pt x="10" y="115"/>
                  <a:pt x="10" y="116"/>
                </a:cubicBezTo>
                <a:cubicBezTo>
                  <a:pt x="10" y="155"/>
                  <a:pt x="10" y="155"/>
                  <a:pt x="10" y="155"/>
                </a:cubicBezTo>
                <a:cubicBezTo>
                  <a:pt x="5" y="155"/>
                  <a:pt x="5" y="155"/>
                  <a:pt x="5" y="155"/>
                </a:cubicBezTo>
                <a:cubicBezTo>
                  <a:pt x="5" y="67"/>
                  <a:pt x="5" y="67"/>
                  <a:pt x="5" y="67"/>
                </a:cubicBezTo>
                <a:cubicBezTo>
                  <a:pt x="23" y="67"/>
                  <a:pt x="23" y="67"/>
                  <a:pt x="23" y="67"/>
                </a:cubicBezTo>
                <a:cubicBezTo>
                  <a:pt x="25" y="67"/>
                  <a:pt x="26" y="66"/>
                  <a:pt x="26" y="65"/>
                </a:cubicBezTo>
                <a:cubicBezTo>
                  <a:pt x="26" y="63"/>
                  <a:pt x="25" y="62"/>
                  <a:pt x="23" y="62"/>
                </a:cubicBezTo>
                <a:cubicBezTo>
                  <a:pt x="15" y="62"/>
                  <a:pt x="15" y="62"/>
                  <a:pt x="15" y="62"/>
                </a:cubicBezTo>
                <a:cubicBezTo>
                  <a:pt x="15" y="57"/>
                  <a:pt x="15" y="57"/>
                  <a:pt x="15" y="57"/>
                </a:cubicBezTo>
                <a:cubicBezTo>
                  <a:pt x="145" y="57"/>
                  <a:pt x="145" y="57"/>
                  <a:pt x="145" y="57"/>
                </a:cubicBezTo>
                <a:cubicBezTo>
                  <a:pt x="145" y="62"/>
                  <a:pt x="145" y="62"/>
                  <a:pt x="145" y="62"/>
                </a:cubicBezTo>
                <a:cubicBezTo>
                  <a:pt x="34" y="62"/>
                  <a:pt x="34" y="62"/>
                  <a:pt x="34" y="62"/>
                </a:cubicBezTo>
                <a:cubicBezTo>
                  <a:pt x="32" y="62"/>
                  <a:pt x="31" y="63"/>
                  <a:pt x="31" y="65"/>
                </a:cubicBezTo>
                <a:cubicBezTo>
                  <a:pt x="31" y="66"/>
                  <a:pt x="32" y="67"/>
                  <a:pt x="34" y="67"/>
                </a:cubicBezTo>
                <a:cubicBezTo>
                  <a:pt x="155" y="67"/>
                  <a:pt x="155" y="67"/>
                  <a:pt x="155" y="67"/>
                </a:cubicBezTo>
                <a:lnTo>
                  <a:pt x="155" y="155"/>
                </a:lnTo>
                <a:close/>
                <a:moveTo>
                  <a:pt x="147" y="72"/>
                </a:moveTo>
                <a:cubicBezTo>
                  <a:pt x="13" y="72"/>
                  <a:pt x="13" y="72"/>
                  <a:pt x="13" y="72"/>
                </a:cubicBezTo>
                <a:cubicBezTo>
                  <a:pt x="11" y="72"/>
                  <a:pt x="10" y="73"/>
                  <a:pt x="10" y="75"/>
                </a:cubicBezTo>
                <a:cubicBezTo>
                  <a:pt x="10" y="106"/>
                  <a:pt x="10" y="106"/>
                  <a:pt x="10" y="106"/>
                </a:cubicBezTo>
                <a:cubicBezTo>
                  <a:pt x="10" y="107"/>
                  <a:pt x="11" y="108"/>
                  <a:pt x="13" y="108"/>
                </a:cubicBezTo>
                <a:cubicBezTo>
                  <a:pt x="147" y="108"/>
                  <a:pt x="147" y="108"/>
                  <a:pt x="147" y="108"/>
                </a:cubicBezTo>
                <a:cubicBezTo>
                  <a:pt x="149" y="108"/>
                  <a:pt x="150" y="107"/>
                  <a:pt x="150" y="106"/>
                </a:cubicBezTo>
                <a:cubicBezTo>
                  <a:pt x="150" y="75"/>
                  <a:pt x="150" y="75"/>
                  <a:pt x="150" y="75"/>
                </a:cubicBezTo>
                <a:cubicBezTo>
                  <a:pt x="150" y="73"/>
                  <a:pt x="149" y="72"/>
                  <a:pt x="147" y="72"/>
                </a:cubicBezTo>
                <a:close/>
                <a:moveTo>
                  <a:pt x="37" y="103"/>
                </a:moveTo>
                <a:cubicBezTo>
                  <a:pt x="15" y="103"/>
                  <a:pt x="15" y="103"/>
                  <a:pt x="15" y="103"/>
                </a:cubicBezTo>
                <a:cubicBezTo>
                  <a:pt x="15" y="93"/>
                  <a:pt x="15" y="93"/>
                  <a:pt x="15" y="93"/>
                </a:cubicBezTo>
                <a:cubicBezTo>
                  <a:pt x="37" y="93"/>
                  <a:pt x="37" y="93"/>
                  <a:pt x="37" y="93"/>
                </a:cubicBezTo>
                <a:lnTo>
                  <a:pt x="37" y="103"/>
                </a:lnTo>
                <a:close/>
                <a:moveTo>
                  <a:pt x="37" y="88"/>
                </a:moveTo>
                <a:cubicBezTo>
                  <a:pt x="15" y="88"/>
                  <a:pt x="15" y="88"/>
                  <a:pt x="15" y="88"/>
                </a:cubicBezTo>
                <a:cubicBezTo>
                  <a:pt x="15" y="77"/>
                  <a:pt x="15" y="77"/>
                  <a:pt x="15" y="77"/>
                </a:cubicBezTo>
                <a:cubicBezTo>
                  <a:pt x="37" y="77"/>
                  <a:pt x="37" y="77"/>
                  <a:pt x="37" y="77"/>
                </a:cubicBezTo>
                <a:lnTo>
                  <a:pt x="37" y="88"/>
                </a:lnTo>
                <a:close/>
                <a:moveTo>
                  <a:pt x="64" y="103"/>
                </a:moveTo>
                <a:cubicBezTo>
                  <a:pt x="42" y="103"/>
                  <a:pt x="42" y="103"/>
                  <a:pt x="42" y="103"/>
                </a:cubicBezTo>
                <a:cubicBezTo>
                  <a:pt x="42" y="93"/>
                  <a:pt x="42" y="93"/>
                  <a:pt x="42" y="93"/>
                </a:cubicBezTo>
                <a:cubicBezTo>
                  <a:pt x="64" y="93"/>
                  <a:pt x="64" y="93"/>
                  <a:pt x="64" y="93"/>
                </a:cubicBezTo>
                <a:lnTo>
                  <a:pt x="64" y="103"/>
                </a:lnTo>
                <a:close/>
                <a:moveTo>
                  <a:pt x="64" y="88"/>
                </a:moveTo>
                <a:cubicBezTo>
                  <a:pt x="42" y="88"/>
                  <a:pt x="42" y="88"/>
                  <a:pt x="42" y="88"/>
                </a:cubicBezTo>
                <a:cubicBezTo>
                  <a:pt x="42" y="77"/>
                  <a:pt x="42" y="77"/>
                  <a:pt x="42" y="77"/>
                </a:cubicBezTo>
                <a:cubicBezTo>
                  <a:pt x="64" y="77"/>
                  <a:pt x="64" y="77"/>
                  <a:pt x="64" y="77"/>
                </a:cubicBezTo>
                <a:lnTo>
                  <a:pt x="64" y="88"/>
                </a:lnTo>
                <a:close/>
                <a:moveTo>
                  <a:pt x="91" y="103"/>
                </a:moveTo>
                <a:cubicBezTo>
                  <a:pt x="69" y="103"/>
                  <a:pt x="69" y="103"/>
                  <a:pt x="69" y="103"/>
                </a:cubicBezTo>
                <a:cubicBezTo>
                  <a:pt x="69" y="93"/>
                  <a:pt x="69" y="93"/>
                  <a:pt x="69" y="93"/>
                </a:cubicBezTo>
                <a:cubicBezTo>
                  <a:pt x="91" y="93"/>
                  <a:pt x="91" y="93"/>
                  <a:pt x="91" y="93"/>
                </a:cubicBezTo>
                <a:lnTo>
                  <a:pt x="91" y="103"/>
                </a:lnTo>
                <a:close/>
                <a:moveTo>
                  <a:pt x="91" y="88"/>
                </a:moveTo>
                <a:cubicBezTo>
                  <a:pt x="69" y="88"/>
                  <a:pt x="69" y="88"/>
                  <a:pt x="69" y="88"/>
                </a:cubicBezTo>
                <a:cubicBezTo>
                  <a:pt x="69" y="77"/>
                  <a:pt x="69" y="77"/>
                  <a:pt x="69" y="77"/>
                </a:cubicBezTo>
                <a:cubicBezTo>
                  <a:pt x="91" y="77"/>
                  <a:pt x="91" y="77"/>
                  <a:pt x="91" y="77"/>
                </a:cubicBezTo>
                <a:lnTo>
                  <a:pt x="91" y="88"/>
                </a:lnTo>
                <a:close/>
                <a:moveTo>
                  <a:pt x="118" y="88"/>
                </a:moveTo>
                <a:cubicBezTo>
                  <a:pt x="104" y="88"/>
                  <a:pt x="104" y="88"/>
                  <a:pt x="104" y="88"/>
                </a:cubicBezTo>
                <a:cubicBezTo>
                  <a:pt x="102" y="88"/>
                  <a:pt x="101" y="89"/>
                  <a:pt x="101" y="90"/>
                </a:cubicBezTo>
                <a:cubicBezTo>
                  <a:pt x="101" y="92"/>
                  <a:pt x="102" y="93"/>
                  <a:pt x="104" y="93"/>
                </a:cubicBezTo>
                <a:cubicBezTo>
                  <a:pt x="118" y="93"/>
                  <a:pt x="118" y="93"/>
                  <a:pt x="118" y="93"/>
                </a:cubicBezTo>
                <a:cubicBezTo>
                  <a:pt x="118" y="103"/>
                  <a:pt x="118" y="103"/>
                  <a:pt x="118" y="103"/>
                </a:cubicBezTo>
                <a:cubicBezTo>
                  <a:pt x="96" y="103"/>
                  <a:pt x="96" y="103"/>
                  <a:pt x="96" y="103"/>
                </a:cubicBezTo>
                <a:cubicBezTo>
                  <a:pt x="96" y="77"/>
                  <a:pt x="96" y="77"/>
                  <a:pt x="96" y="77"/>
                </a:cubicBezTo>
                <a:cubicBezTo>
                  <a:pt x="118" y="77"/>
                  <a:pt x="118" y="77"/>
                  <a:pt x="118" y="77"/>
                </a:cubicBezTo>
                <a:lnTo>
                  <a:pt x="118" y="88"/>
                </a:lnTo>
                <a:close/>
                <a:moveTo>
                  <a:pt x="145" y="103"/>
                </a:moveTo>
                <a:cubicBezTo>
                  <a:pt x="123" y="103"/>
                  <a:pt x="123" y="103"/>
                  <a:pt x="123" y="103"/>
                </a:cubicBezTo>
                <a:cubicBezTo>
                  <a:pt x="123" y="93"/>
                  <a:pt x="123" y="93"/>
                  <a:pt x="123" y="93"/>
                </a:cubicBezTo>
                <a:cubicBezTo>
                  <a:pt x="145" y="93"/>
                  <a:pt x="145" y="93"/>
                  <a:pt x="145" y="93"/>
                </a:cubicBezTo>
                <a:lnTo>
                  <a:pt x="145" y="103"/>
                </a:lnTo>
                <a:close/>
                <a:moveTo>
                  <a:pt x="145" y="88"/>
                </a:moveTo>
                <a:cubicBezTo>
                  <a:pt x="123" y="88"/>
                  <a:pt x="123" y="88"/>
                  <a:pt x="123" y="88"/>
                </a:cubicBezTo>
                <a:cubicBezTo>
                  <a:pt x="123" y="77"/>
                  <a:pt x="123" y="77"/>
                  <a:pt x="123" y="77"/>
                </a:cubicBezTo>
                <a:cubicBezTo>
                  <a:pt x="145" y="77"/>
                  <a:pt x="145" y="77"/>
                  <a:pt x="145" y="77"/>
                </a:cubicBezTo>
                <a:lnTo>
                  <a:pt x="145" y="8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24" name="Freeform 523">
            <a:extLst>
              <a:ext uri="{FF2B5EF4-FFF2-40B4-BE49-F238E27FC236}">
                <a16:creationId xmlns:a16="http://schemas.microsoft.com/office/drawing/2014/main" xmlns="" id="{273F6DE2-FD2B-4974-ADC7-93599D2CB094}"/>
              </a:ext>
            </a:extLst>
          </p:cNvPr>
          <p:cNvSpPr>
            <a:spLocks noEditPoints="1"/>
          </p:cNvSpPr>
          <p:nvPr/>
        </p:nvSpPr>
        <p:spPr bwMode="auto">
          <a:xfrm>
            <a:off x="7258050" y="4700588"/>
            <a:ext cx="546100" cy="550863"/>
          </a:xfrm>
          <a:custGeom>
            <a:avLst/>
            <a:gdLst>
              <a:gd name="T0" fmla="*/ 98 w 160"/>
              <a:gd name="T1" fmla="*/ 5 h 160"/>
              <a:gd name="T2" fmla="*/ 62 w 160"/>
              <a:gd name="T3" fmla="*/ 5 h 160"/>
              <a:gd name="T4" fmla="*/ 0 w 160"/>
              <a:gd name="T5" fmla="*/ 61 h 160"/>
              <a:gd name="T6" fmla="*/ 3 w 160"/>
              <a:gd name="T7" fmla="*/ 160 h 160"/>
              <a:gd name="T8" fmla="*/ 160 w 160"/>
              <a:gd name="T9" fmla="*/ 157 h 160"/>
              <a:gd name="T10" fmla="*/ 141 w 160"/>
              <a:gd name="T11" fmla="*/ 29 h 160"/>
              <a:gd name="T12" fmla="*/ 15 w 160"/>
              <a:gd name="T13" fmla="*/ 155 h 160"/>
              <a:gd name="T14" fmla="*/ 31 w 160"/>
              <a:gd name="T15" fmla="*/ 108 h 160"/>
              <a:gd name="T16" fmla="*/ 124 w 160"/>
              <a:gd name="T17" fmla="*/ 155 h 160"/>
              <a:gd name="T18" fmla="*/ 36 w 160"/>
              <a:gd name="T19" fmla="*/ 108 h 160"/>
              <a:gd name="T20" fmla="*/ 124 w 160"/>
              <a:gd name="T21" fmla="*/ 155 h 160"/>
              <a:gd name="T22" fmla="*/ 129 w 160"/>
              <a:gd name="T23" fmla="*/ 155 h 160"/>
              <a:gd name="T24" fmla="*/ 145 w 160"/>
              <a:gd name="T25" fmla="*/ 108 h 160"/>
              <a:gd name="T26" fmla="*/ 145 w 160"/>
              <a:gd name="T27" fmla="*/ 103 h 160"/>
              <a:gd name="T28" fmla="*/ 15 w 160"/>
              <a:gd name="T29" fmla="*/ 98 h 160"/>
              <a:gd name="T30" fmla="*/ 145 w 160"/>
              <a:gd name="T31" fmla="*/ 103 h 160"/>
              <a:gd name="T32" fmla="*/ 150 w 160"/>
              <a:gd name="T33" fmla="*/ 155 h 160"/>
              <a:gd name="T34" fmla="*/ 136 w 160"/>
              <a:gd name="T35" fmla="*/ 38 h 160"/>
              <a:gd name="T36" fmla="*/ 80 w 160"/>
              <a:gd name="T37" fmla="*/ 10 h 160"/>
              <a:gd name="T38" fmla="*/ 50 w 160"/>
              <a:gd name="T39" fmla="*/ 23 h 160"/>
              <a:gd name="T40" fmla="*/ 53 w 160"/>
              <a:gd name="T41" fmla="*/ 28 h 160"/>
              <a:gd name="T42" fmla="*/ 80 w 160"/>
              <a:gd name="T43" fmla="*/ 15 h 160"/>
              <a:gd name="T44" fmla="*/ 133 w 160"/>
              <a:gd name="T45" fmla="*/ 42 h 160"/>
              <a:gd name="T46" fmla="*/ 145 w 160"/>
              <a:gd name="T47" fmla="*/ 93 h 160"/>
              <a:gd name="T48" fmla="*/ 15 w 160"/>
              <a:gd name="T49" fmla="*/ 61 h 160"/>
              <a:gd name="T50" fmla="*/ 44 w 160"/>
              <a:gd name="T51" fmla="*/ 33 h 160"/>
              <a:gd name="T52" fmla="*/ 41 w 160"/>
              <a:gd name="T53" fmla="*/ 28 h 160"/>
              <a:gd name="T54" fmla="*/ 10 w 160"/>
              <a:gd name="T55" fmla="*/ 61 h 160"/>
              <a:gd name="T56" fmla="*/ 5 w 160"/>
              <a:gd name="T57" fmla="*/ 155 h 160"/>
              <a:gd name="T58" fmla="*/ 21 w 160"/>
              <a:gd name="T59" fmla="*/ 33 h 160"/>
              <a:gd name="T60" fmla="*/ 80 w 160"/>
              <a:gd name="T61" fmla="*/ 5 h 160"/>
              <a:gd name="T62" fmla="*/ 139 w 160"/>
              <a:gd name="T63" fmla="*/ 33 h 160"/>
              <a:gd name="T64" fmla="*/ 155 w 160"/>
              <a:gd name="T65" fmla="*/ 155 h 160"/>
              <a:gd name="T66" fmla="*/ 83 w 160"/>
              <a:gd name="T67" fmla="*/ 150 h 160"/>
              <a:gd name="T68" fmla="*/ 75 w 160"/>
              <a:gd name="T69" fmla="*/ 147 h 160"/>
              <a:gd name="T70" fmla="*/ 83 w 160"/>
              <a:gd name="T71" fmla="*/ 145 h 160"/>
              <a:gd name="T72" fmla="*/ 93 w 160"/>
              <a:gd name="T73" fmla="*/ 82 h 160"/>
              <a:gd name="T74" fmla="*/ 70 w 160"/>
              <a:gd name="T75" fmla="*/ 84 h 160"/>
              <a:gd name="T76" fmla="*/ 70 w 160"/>
              <a:gd name="T77" fmla="*/ 79 h 160"/>
              <a:gd name="T78" fmla="*/ 93 w 160"/>
              <a:gd name="T79" fmla="*/ 82 h 160"/>
              <a:gd name="T80" fmla="*/ 44 w 160"/>
              <a:gd name="T81" fmla="*/ 114 h 160"/>
              <a:gd name="T82" fmla="*/ 41 w 160"/>
              <a:gd name="T83" fmla="*/ 126 h 160"/>
              <a:gd name="T84" fmla="*/ 116 w 160"/>
              <a:gd name="T85" fmla="*/ 129 h 160"/>
              <a:gd name="T86" fmla="*/ 119 w 160"/>
              <a:gd name="T87" fmla="*/ 116 h 160"/>
              <a:gd name="T88" fmla="*/ 65 w 160"/>
              <a:gd name="T89" fmla="*/ 124 h 160"/>
              <a:gd name="T90" fmla="*/ 46 w 160"/>
              <a:gd name="T91" fmla="*/ 119 h 160"/>
              <a:gd name="T92" fmla="*/ 65 w 160"/>
              <a:gd name="T93" fmla="*/ 124 h 160"/>
              <a:gd name="T94" fmla="*/ 71 w 160"/>
              <a:gd name="T95" fmla="*/ 124 h 160"/>
              <a:gd name="T96" fmla="*/ 89 w 160"/>
              <a:gd name="T97" fmla="*/ 119 h 160"/>
              <a:gd name="T98" fmla="*/ 114 w 160"/>
              <a:gd name="T99" fmla="*/ 124 h 160"/>
              <a:gd name="T100" fmla="*/ 95 w 160"/>
              <a:gd name="T101" fmla="*/ 119 h 160"/>
              <a:gd name="T102" fmla="*/ 114 w 160"/>
              <a:gd name="T103" fmla="*/ 124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160" h="160">
                <a:moveTo>
                  <a:pt x="141" y="29"/>
                </a:moveTo>
                <a:cubicBezTo>
                  <a:pt x="98" y="5"/>
                  <a:pt x="98" y="5"/>
                  <a:pt x="98" y="5"/>
                </a:cubicBezTo>
                <a:cubicBezTo>
                  <a:pt x="93" y="2"/>
                  <a:pt x="86" y="0"/>
                  <a:pt x="80" y="0"/>
                </a:cubicBezTo>
                <a:cubicBezTo>
                  <a:pt x="74" y="0"/>
                  <a:pt x="67" y="2"/>
                  <a:pt x="62" y="5"/>
                </a:cubicBezTo>
                <a:cubicBezTo>
                  <a:pt x="19" y="29"/>
                  <a:pt x="19" y="29"/>
                  <a:pt x="19" y="29"/>
                </a:cubicBezTo>
                <a:cubicBezTo>
                  <a:pt x="7" y="35"/>
                  <a:pt x="0" y="48"/>
                  <a:pt x="0" y="61"/>
                </a:cubicBezTo>
                <a:cubicBezTo>
                  <a:pt x="0" y="157"/>
                  <a:pt x="0" y="157"/>
                  <a:pt x="0" y="157"/>
                </a:cubicBezTo>
                <a:cubicBezTo>
                  <a:pt x="0" y="159"/>
                  <a:pt x="1" y="160"/>
                  <a:pt x="3" y="160"/>
                </a:cubicBezTo>
                <a:cubicBezTo>
                  <a:pt x="157" y="160"/>
                  <a:pt x="157" y="160"/>
                  <a:pt x="157" y="160"/>
                </a:cubicBezTo>
                <a:cubicBezTo>
                  <a:pt x="159" y="160"/>
                  <a:pt x="160" y="159"/>
                  <a:pt x="160" y="157"/>
                </a:cubicBezTo>
                <a:cubicBezTo>
                  <a:pt x="160" y="61"/>
                  <a:pt x="160" y="61"/>
                  <a:pt x="160" y="61"/>
                </a:cubicBezTo>
                <a:cubicBezTo>
                  <a:pt x="160" y="48"/>
                  <a:pt x="153" y="35"/>
                  <a:pt x="141" y="29"/>
                </a:cubicBezTo>
                <a:close/>
                <a:moveTo>
                  <a:pt x="31" y="155"/>
                </a:moveTo>
                <a:cubicBezTo>
                  <a:pt x="15" y="155"/>
                  <a:pt x="15" y="155"/>
                  <a:pt x="15" y="155"/>
                </a:cubicBezTo>
                <a:cubicBezTo>
                  <a:pt x="15" y="108"/>
                  <a:pt x="15" y="108"/>
                  <a:pt x="15" y="108"/>
                </a:cubicBezTo>
                <a:cubicBezTo>
                  <a:pt x="31" y="108"/>
                  <a:pt x="31" y="108"/>
                  <a:pt x="31" y="108"/>
                </a:cubicBezTo>
                <a:cubicBezTo>
                  <a:pt x="31" y="155"/>
                  <a:pt x="31" y="155"/>
                  <a:pt x="31" y="155"/>
                </a:cubicBezTo>
                <a:close/>
                <a:moveTo>
                  <a:pt x="124" y="155"/>
                </a:moveTo>
                <a:cubicBezTo>
                  <a:pt x="36" y="155"/>
                  <a:pt x="36" y="155"/>
                  <a:pt x="36" y="155"/>
                </a:cubicBezTo>
                <a:cubicBezTo>
                  <a:pt x="36" y="108"/>
                  <a:pt x="36" y="108"/>
                  <a:pt x="36" y="108"/>
                </a:cubicBezTo>
                <a:cubicBezTo>
                  <a:pt x="124" y="108"/>
                  <a:pt x="124" y="108"/>
                  <a:pt x="124" y="108"/>
                </a:cubicBezTo>
                <a:lnTo>
                  <a:pt x="124" y="155"/>
                </a:lnTo>
                <a:close/>
                <a:moveTo>
                  <a:pt x="145" y="155"/>
                </a:moveTo>
                <a:cubicBezTo>
                  <a:pt x="129" y="155"/>
                  <a:pt x="129" y="155"/>
                  <a:pt x="129" y="155"/>
                </a:cubicBezTo>
                <a:cubicBezTo>
                  <a:pt x="129" y="108"/>
                  <a:pt x="129" y="108"/>
                  <a:pt x="129" y="108"/>
                </a:cubicBezTo>
                <a:cubicBezTo>
                  <a:pt x="145" y="108"/>
                  <a:pt x="145" y="108"/>
                  <a:pt x="145" y="108"/>
                </a:cubicBezTo>
                <a:lnTo>
                  <a:pt x="145" y="155"/>
                </a:lnTo>
                <a:close/>
                <a:moveTo>
                  <a:pt x="145" y="103"/>
                </a:moveTo>
                <a:cubicBezTo>
                  <a:pt x="15" y="103"/>
                  <a:pt x="15" y="103"/>
                  <a:pt x="15" y="103"/>
                </a:cubicBezTo>
                <a:cubicBezTo>
                  <a:pt x="15" y="98"/>
                  <a:pt x="15" y="98"/>
                  <a:pt x="15" y="98"/>
                </a:cubicBezTo>
                <a:cubicBezTo>
                  <a:pt x="145" y="98"/>
                  <a:pt x="145" y="98"/>
                  <a:pt x="145" y="98"/>
                </a:cubicBezTo>
                <a:cubicBezTo>
                  <a:pt x="145" y="103"/>
                  <a:pt x="145" y="103"/>
                  <a:pt x="145" y="103"/>
                </a:cubicBezTo>
                <a:close/>
                <a:moveTo>
                  <a:pt x="155" y="155"/>
                </a:moveTo>
                <a:cubicBezTo>
                  <a:pt x="150" y="155"/>
                  <a:pt x="150" y="155"/>
                  <a:pt x="150" y="155"/>
                </a:cubicBezTo>
                <a:cubicBezTo>
                  <a:pt x="150" y="61"/>
                  <a:pt x="150" y="61"/>
                  <a:pt x="150" y="61"/>
                </a:cubicBezTo>
                <a:cubicBezTo>
                  <a:pt x="150" y="51"/>
                  <a:pt x="144" y="43"/>
                  <a:pt x="136" y="38"/>
                </a:cubicBezTo>
                <a:cubicBezTo>
                  <a:pt x="93" y="14"/>
                  <a:pt x="93" y="14"/>
                  <a:pt x="93" y="14"/>
                </a:cubicBezTo>
                <a:cubicBezTo>
                  <a:pt x="89" y="11"/>
                  <a:pt x="85" y="10"/>
                  <a:pt x="80" y="10"/>
                </a:cubicBezTo>
                <a:cubicBezTo>
                  <a:pt x="75" y="10"/>
                  <a:pt x="71" y="11"/>
                  <a:pt x="67" y="14"/>
                </a:cubicBezTo>
                <a:cubicBezTo>
                  <a:pt x="50" y="23"/>
                  <a:pt x="50" y="23"/>
                  <a:pt x="50" y="23"/>
                </a:cubicBezTo>
                <a:cubicBezTo>
                  <a:pt x="49" y="24"/>
                  <a:pt x="48" y="25"/>
                  <a:pt x="49" y="27"/>
                </a:cubicBezTo>
                <a:cubicBezTo>
                  <a:pt x="50" y="28"/>
                  <a:pt x="51" y="28"/>
                  <a:pt x="53" y="28"/>
                </a:cubicBezTo>
                <a:cubicBezTo>
                  <a:pt x="70" y="18"/>
                  <a:pt x="70" y="18"/>
                  <a:pt x="70" y="18"/>
                </a:cubicBezTo>
                <a:cubicBezTo>
                  <a:pt x="73" y="16"/>
                  <a:pt x="76" y="15"/>
                  <a:pt x="80" y="15"/>
                </a:cubicBezTo>
                <a:cubicBezTo>
                  <a:pt x="84" y="15"/>
                  <a:pt x="87" y="16"/>
                  <a:pt x="90" y="18"/>
                </a:cubicBezTo>
                <a:cubicBezTo>
                  <a:pt x="133" y="42"/>
                  <a:pt x="133" y="42"/>
                  <a:pt x="133" y="42"/>
                </a:cubicBezTo>
                <a:cubicBezTo>
                  <a:pt x="140" y="46"/>
                  <a:pt x="145" y="53"/>
                  <a:pt x="145" y="61"/>
                </a:cubicBezTo>
                <a:cubicBezTo>
                  <a:pt x="145" y="93"/>
                  <a:pt x="145" y="93"/>
                  <a:pt x="145" y="93"/>
                </a:cubicBezTo>
                <a:cubicBezTo>
                  <a:pt x="15" y="93"/>
                  <a:pt x="15" y="93"/>
                  <a:pt x="15" y="93"/>
                </a:cubicBezTo>
                <a:cubicBezTo>
                  <a:pt x="15" y="61"/>
                  <a:pt x="15" y="61"/>
                  <a:pt x="15" y="61"/>
                </a:cubicBezTo>
                <a:cubicBezTo>
                  <a:pt x="15" y="53"/>
                  <a:pt x="20" y="46"/>
                  <a:pt x="27" y="42"/>
                </a:cubicBezTo>
                <a:cubicBezTo>
                  <a:pt x="44" y="33"/>
                  <a:pt x="44" y="33"/>
                  <a:pt x="44" y="33"/>
                </a:cubicBezTo>
                <a:cubicBezTo>
                  <a:pt x="45" y="32"/>
                  <a:pt x="45" y="31"/>
                  <a:pt x="45" y="29"/>
                </a:cubicBezTo>
                <a:cubicBezTo>
                  <a:pt x="44" y="28"/>
                  <a:pt x="42" y="28"/>
                  <a:pt x="41" y="28"/>
                </a:cubicBezTo>
                <a:cubicBezTo>
                  <a:pt x="24" y="38"/>
                  <a:pt x="24" y="38"/>
                  <a:pt x="24" y="38"/>
                </a:cubicBezTo>
                <a:cubicBezTo>
                  <a:pt x="16" y="43"/>
                  <a:pt x="10" y="51"/>
                  <a:pt x="10" y="61"/>
                </a:cubicBezTo>
                <a:cubicBezTo>
                  <a:pt x="10" y="155"/>
                  <a:pt x="10" y="155"/>
                  <a:pt x="10" y="155"/>
                </a:cubicBezTo>
                <a:cubicBezTo>
                  <a:pt x="5" y="155"/>
                  <a:pt x="5" y="155"/>
                  <a:pt x="5" y="155"/>
                </a:cubicBezTo>
                <a:cubicBezTo>
                  <a:pt x="5" y="61"/>
                  <a:pt x="5" y="61"/>
                  <a:pt x="5" y="61"/>
                </a:cubicBezTo>
                <a:cubicBezTo>
                  <a:pt x="5" y="50"/>
                  <a:pt x="11" y="39"/>
                  <a:pt x="21" y="33"/>
                </a:cubicBezTo>
                <a:cubicBezTo>
                  <a:pt x="64" y="9"/>
                  <a:pt x="64" y="9"/>
                  <a:pt x="64" y="9"/>
                </a:cubicBezTo>
                <a:cubicBezTo>
                  <a:pt x="69" y="7"/>
                  <a:pt x="75" y="5"/>
                  <a:pt x="80" y="5"/>
                </a:cubicBezTo>
                <a:cubicBezTo>
                  <a:pt x="85" y="5"/>
                  <a:pt x="91" y="7"/>
                  <a:pt x="96" y="9"/>
                </a:cubicBezTo>
                <a:cubicBezTo>
                  <a:pt x="139" y="33"/>
                  <a:pt x="139" y="33"/>
                  <a:pt x="139" y="33"/>
                </a:cubicBezTo>
                <a:cubicBezTo>
                  <a:pt x="149" y="39"/>
                  <a:pt x="155" y="50"/>
                  <a:pt x="155" y="61"/>
                </a:cubicBezTo>
                <a:lnTo>
                  <a:pt x="155" y="155"/>
                </a:lnTo>
                <a:close/>
                <a:moveTo>
                  <a:pt x="85" y="147"/>
                </a:moveTo>
                <a:cubicBezTo>
                  <a:pt x="85" y="149"/>
                  <a:pt x="84" y="150"/>
                  <a:pt x="83" y="150"/>
                </a:cubicBezTo>
                <a:cubicBezTo>
                  <a:pt x="77" y="150"/>
                  <a:pt x="77" y="150"/>
                  <a:pt x="77" y="150"/>
                </a:cubicBezTo>
                <a:cubicBezTo>
                  <a:pt x="76" y="150"/>
                  <a:pt x="75" y="149"/>
                  <a:pt x="75" y="147"/>
                </a:cubicBezTo>
                <a:cubicBezTo>
                  <a:pt x="75" y="146"/>
                  <a:pt x="76" y="145"/>
                  <a:pt x="77" y="145"/>
                </a:cubicBezTo>
                <a:cubicBezTo>
                  <a:pt x="83" y="145"/>
                  <a:pt x="83" y="145"/>
                  <a:pt x="83" y="145"/>
                </a:cubicBezTo>
                <a:cubicBezTo>
                  <a:pt x="84" y="145"/>
                  <a:pt x="85" y="146"/>
                  <a:pt x="85" y="147"/>
                </a:cubicBezTo>
                <a:close/>
                <a:moveTo>
                  <a:pt x="93" y="82"/>
                </a:moveTo>
                <a:cubicBezTo>
                  <a:pt x="93" y="83"/>
                  <a:pt x="92" y="84"/>
                  <a:pt x="90" y="84"/>
                </a:cubicBezTo>
                <a:cubicBezTo>
                  <a:pt x="70" y="84"/>
                  <a:pt x="70" y="84"/>
                  <a:pt x="70" y="84"/>
                </a:cubicBezTo>
                <a:cubicBezTo>
                  <a:pt x="68" y="84"/>
                  <a:pt x="67" y="83"/>
                  <a:pt x="67" y="82"/>
                </a:cubicBezTo>
                <a:cubicBezTo>
                  <a:pt x="67" y="80"/>
                  <a:pt x="68" y="79"/>
                  <a:pt x="70" y="79"/>
                </a:cubicBezTo>
                <a:cubicBezTo>
                  <a:pt x="90" y="79"/>
                  <a:pt x="90" y="79"/>
                  <a:pt x="90" y="79"/>
                </a:cubicBezTo>
                <a:cubicBezTo>
                  <a:pt x="92" y="79"/>
                  <a:pt x="93" y="80"/>
                  <a:pt x="93" y="82"/>
                </a:cubicBezTo>
                <a:close/>
                <a:moveTo>
                  <a:pt x="116" y="114"/>
                </a:moveTo>
                <a:cubicBezTo>
                  <a:pt x="44" y="114"/>
                  <a:pt x="44" y="114"/>
                  <a:pt x="44" y="114"/>
                </a:cubicBezTo>
                <a:cubicBezTo>
                  <a:pt x="42" y="114"/>
                  <a:pt x="41" y="115"/>
                  <a:pt x="41" y="116"/>
                </a:cubicBezTo>
                <a:cubicBezTo>
                  <a:pt x="41" y="126"/>
                  <a:pt x="41" y="126"/>
                  <a:pt x="41" y="126"/>
                </a:cubicBezTo>
                <a:cubicBezTo>
                  <a:pt x="41" y="128"/>
                  <a:pt x="42" y="129"/>
                  <a:pt x="44" y="129"/>
                </a:cubicBezTo>
                <a:cubicBezTo>
                  <a:pt x="116" y="129"/>
                  <a:pt x="116" y="129"/>
                  <a:pt x="116" y="129"/>
                </a:cubicBezTo>
                <a:cubicBezTo>
                  <a:pt x="118" y="129"/>
                  <a:pt x="119" y="128"/>
                  <a:pt x="119" y="126"/>
                </a:cubicBezTo>
                <a:cubicBezTo>
                  <a:pt x="119" y="116"/>
                  <a:pt x="119" y="116"/>
                  <a:pt x="119" y="116"/>
                </a:cubicBezTo>
                <a:cubicBezTo>
                  <a:pt x="119" y="115"/>
                  <a:pt x="118" y="114"/>
                  <a:pt x="116" y="114"/>
                </a:cubicBezTo>
                <a:close/>
                <a:moveTo>
                  <a:pt x="65" y="124"/>
                </a:moveTo>
                <a:cubicBezTo>
                  <a:pt x="46" y="124"/>
                  <a:pt x="46" y="124"/>
                  <a:pt x="46" y="124"/>
                </a:cubicBezTo>
                <a:cubicBezTo>
                  <a:pt x="46" y="119"/>
                  <a:pt x="46" y="119"/>
                  <a:pt x="46" y="119"/>
                </a:cubicBezTo>
                <a:cubicBezTo>
                  <a:pt x="65" y="119"/>
                  <a:pt x="65" y="119"/>
                  <a:pt x="65" y="119"/>
                </a:cubicBezTo>
                <a:lnTo>
                  <a:pt x="65" y="124"/>
                </a:lnTo>
                <a:close/>
                <a:moveTo>
                  <a:pt x="89" y="124"/>
                </a:moveTo>
                <a:cubicBezTo>
                  <a:pt x="71" y="124"/>
                  <a:pt x="71" y="124"/>
                  <a:pt x="71" y="124"/>
                </a:cubicBezTo>
                <a:cubicBezTo>
                  <a:pt x="71" y="119"/>
                  <a:pt x="71" y="119"/>
                  <a:pt x="71" y="119"/>
                </a:cubicBezTo>
                <a:cubicBezTo>
                  <a:pt x="89" y="119"/>
                  <a:pt x="89" y="119"/>
                  <a:pt x="89" y="119"/>
                </a:cubicBezTo>
                <a:cubicBezTo>
                  <a:pt x="89" y="124"/>
                  <a:pt x="89" y="124"/>
                  <a:pt x="89" y="124"/>
                </a:cubicBezTo>
                <a:close/>
                <a:moveTo>
                  <a:pt x="114" y="124"/>
                </a:moveTo>
                <a:cubicBezTo>
                  <a:pt x="95" y="124"/>
                  <a:pt x="95" y="124"/>
                  <a:pt x="95" y="124"/>
                </a:cubicBezTo>
                <a:cubicBezTo>
                  <a:pt x="95" y="119"/>
                  <a:pt x="95" y="119"/>
                  <a:pt x="95" y="119"/>
                </a:cubicBezTo>
                <a:cubicBezTo>
                  <a:pt x="114" y="119"/>
                  <a:pt x="114" y="119"/>
                  <a:pt x="114" y="119"/>
                </a:cubicBezTo>
                <a:lnTo>
                  <a:pt x="114" y="12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25" name="Freeform 524">
            <a:extLst>
              <a:ext uri="{FF2B5EF4-FFF2-40B4-BE49-F238E27FC236}">
                <a16:creationId xmlns:a16="http://schemas.microsoft.com/office/drawing/2014/main" xmlns="" id="{CB3CBE6F-3E7C-4C9F-854B-6BED5AA90F8C}"/>
              </a:ext>
            </a:extLst>
          </p:cNvPr>
          <p:cNvSpPr>
            <a:spLocks noEditPoints="1"/>
          </p:cNvSpPr>
          <p:nvPr/>
        </p:nvSpPr>
        <p:spPr bwMode="auto">
          <a:xfrm>
            <a:off x="7258050" y="5319713"/>
            <a:ext cx="546100" cy="550863"/>
          </a:xfrm>
          <a:custGeom>
            <a:avLst/>
            <a:gdLst>
              <a:gd name="T0" fmla="*/ 114 w 160"/>
              <a:gd name="T1" fmla="*/ 150 h 160"/>
              <a:gd name="T2" fmla="*/ 119 w 160"/>
              <a:gd name="T3" fmla="*/ 145 h 160"/>
              <a:gd name="T4" fmla="*/ 160 w 160"/>
              <a:gd name="T5" fmla="*/ 157 h 160"/>
              <a:gd name="T6" fmla="*/ 0 w 160"/>
              <a:gd name="T7" fmla="*/ 157 h 160"/>
              <a:gd name="T8" fmla="*/ 157 w 160"/>
              <a:gd name="T9" fmla="*/ 0 h 160"/>
              <a:gd name="T10" fmla="*/ 134 w 160"/>
              <a:gd name="T11" fmla="*/ 83 h 160"/>
              <a:gd name="T12" fmla="*/ 129 w 160"/>
              <a:gd name="T13" fmla="*/ 83 h 160"/>
              <a:gd name="T14" fmla="*/ 124 w 160"/>
              <a:gd name="T15" fmla="*/ 5 h 160"/>
              <a:gd name="T16" fmla="*/ 98 w 160"/>
              <a:gd name="T17" fmla="*/ 83 h 160"/>
              <a:gd name="T18" fmla="*/ 106 w 160"/>
              <a:gd name="T19" fmla="*/ 72 h 160"/>
              <a:gd name="T20" fmla="*/ 114 w 160"/>
              <a:gd name="T21" fmla="*/ 83 h 160"/>
              <a:gd name="T22" fmla="*/ 108 w 160"/>
              <a:gd name="T23" fmla="*/ 65 h 160"/>
              <a:gd name="T24" fmla="*/ 103 w 160"/>
              <a:gd name="T25" fmla="*/ 5 h 160"/>
              <a:gd name="T26" fmla="*/ 88 w 160"/>
              <a:gd name="T27" fmla="*/ 83 h 160"/>
              <a:gd name="T28" fmla="*/ 88 w 160"/>
              <a:gd name="T29" fmla="*/ 5 h 160"/>
              <a:gd name="T30" fmla="*/ 83 w 160"/>
              <a:gd name="T31" fmla="*/ 83 h 160"/>
              <a:gd name="T32" fmla="*/ 77 w 160"/>
              <a:gd name="T33" fmla="*/ 83 h 160"/>
              <a:gd name="T34" fmla="*/ 72 w 160"/>
              <a:gd name="T35" fmla="*/ 5 h 160"/>
              <a:gd name="T36" fmla="*/ 57 w 160"/>
              <a:gd name="T37" fmla="*/ 83 h 160"/>
              <a:gd name="T38" fmla="*/ 57 w 160"/>
              <a:gd name="T39" fmla="*/ 5 h 160"/>
              <a:gd name="T40" fmla="*/ 52 w 160"/>
              <a:gd name="T41" fmla="*/ 83 h 160"/>
              <a:gd name="T42" fmla="*/ 46 w 160"/>
              <a:gd name="T43" fmla="*/ 83 h 160"/>
              <a:gd name="T44" fmla="*/ 41 w 160"/>
              <a:gd name="T45" fmla="*/ 5 h 160"/>
              <a:gd name="T46" fmla="*/ 15 w 160"/>
              <a:gd name="T47" fmla="*/ 83 h 160"/>
              <a:gd name="T48" fmla="*/ 23 w 160"/>
              <a:gd name="T49" fmla="*/ 72 h 160"/>
              <a:gd name="T50" fmla="*/ 31 w 160"/>
              <a:gd name="T51" fmla="*/ 83 h 160"/>
              <a:gd name="T52" fmla="*/ 26 w 160"/>
              <a:gd name="T53" fmla="*/ 65 h 160"/>
              <a:gd name="T54" fmla="*/ 21 w 160"/>
              <a:gd name="T55" fmla="*/ 5 h 160"/>
              <a:gd name="T56" fmla="*/ 5 w 160"/>
              <a:gd name="T57" fmla="*/ 83 h 160"/>
              <a:gd name="T58" fmla="*/ 5 w 160"/>
              <a:gd name="T59" fmla="*/ 5 h 160"/>
              <a:gd name="T60" fmla="*/ 72 w 160"/>
              <a:gd name="T61" fmla="*/ 98 h 160"/>
              <a:gd name="T62" fmla="*/ 72 w 160"/>
              <a:gd name="T63" fmla="*/ 155 h 160"/>
              <a:gd name="T64" fmla="*/ 88 w 160"/>
              <a:gd name="T65" fmla="*/ 98 h 160"/>
              <a:gd name="T66" fmla="*/ 155 w 160"/>
              <a:gd name="T67" fmla="*/ 88 h 160"/>
              <a:gd name="T68" fmla="*/ 10 w 160"/>
              <a:gd name="T69" fmla="*/ 155 h 160"/>
              <a:gd name="T70" fmla="*/ 75 w 160"/>
              <a:gd name="T71" fmla="*/ 93 h 160"/>
              <a:gd name="T72" fmla="*/ 83 w 160"/>
              <a:gd name="T73" fmla="*/ 155 h 160"/>
              <a:gd name="T74" fmla="*/ 147 w 160"/>
              <a:gd name="T75" fmla="*/ 93 h 160"/>
              <a:gd name="T76" fmla="*/ 155 w 160"/>
              <a:gd name="T77" fmla="*/ 155 h 160"/>
              <a:gd name="T78" fmla="*/ 150 w 160"/>
              <a:gd name="T79" fmla="*/ 5 h 160"/>
              <a:gd name="T80" fmla="*/ 145 w 160"/>
              <a:gd name="T81" fmla="*/ 13 h 160"/>
              <a:gd name="T82" fmla="*/ 139 w 160"/>
              <a:gd name="T83" fmla="*/ 83 h 160"/>
              <a:gd name="T84" fmla="*/ 147 w 160"/>
              <a:gd name="T85" fmla="*/ 21 h 160"/>
              <a:gd name="T86" fmla="*/ 155 w 160"/>
              <a:gd name="T87" fmla="*/ 83 h 160"/>
              <a:gd name="T88" fmla="*/ 41 w 160"/>
              <a:gd name="T89" fmla="*/ 145 h 160"/>
              <a:gd name="T90" fmla="*/ 46 w 160"/>
              <a:gd name="T91" fmla="*/ 150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160" h="160">
                <a:moveTo>
                  <a:pt x="121" y="147"/>
                </a:moveTo>
                <a:cubicBezTo>
                  <a:pt x="121" y="149"/>
                  <a:pt x="120" y="150"/>
                  <a:pt x="119" y="150"/>
                </a:cubicBezTo>
                <a:cubicBezTo>
                  <a:pt x="114" y="150"/>
                  <a:pt x="114" y="150"/>
                  <a:pt x="114" y="150"/>
                </a:cubicBezTo>
                <a:cubicBezTo>
                  <a:pt x="112" y="150"/>
                  <a:pt x="111" y="149"/>
                  <a:pt x="111" y="147"/>
                </a:cubicBezTo>
                <a:cubicBezTo>
                  <a:pt x="111" y="146"/>
                  <a:pt x="112" y="145"/>
                  <a:pt x="114" y="145"/>
                </a:cubicBezTo>
                <a:cubicBezTo>
                  <a:pt x="119" y="145"/>
                  <a:pt x="119" y="145"/>
                  <a:pt x="119" y="145"/>
                </a:cubicBezTo>
                <a:cubicBezTo>
                  <a:pt x="120" y="145"/>
                  <a:pt x="121" y="146"/>
                  <a:pt x="121" y="147"/>
                </a:cubicBezTo>
                <a:close/>
                <a:moveTo>
                  <a:pt x="160" y="3"/>
                </a:moveTo>
                <a:cubicBezTo>
                  <a:pt x="160" y="157"/>
                  <a:pt x="160" y="157"/>
                  <a:pt x="160" y="157"/>
                </a:cubicBezTo>
                <a:cubicBezTo>
                  <a:pt x="160" y="159"/>
                  <a:pt x="159" y="160"/>
                  <a:pt x="157" y="160"/>
                </a:cubicBezTo>
                <a:cubicBezTo>
                  <a:pt x="3" y="160"/>
                  <a:pt x="3" y="160"/>
                  <a:pt x="3" y="160"/>
                </a:cubicBezTo>
                <a:cubicBezTo>
                  <a:pt x="1" y="160"/>
                  <a:pt x="0" y="159"/>
                  <a:pt x="0" y="157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3" y="0"/>
                </a:cubicBezTo>
                <a:cubicBezTo>
                  <a:pt x="157" y="0"/>
                  <a:pt x="157" y="0"/>
                  <a:pt x="157" y="0"/>
                </a:cubicBezTo>
                <a:cubicBezTo>
                  <a:pt x="159" y="0"/>
                  <a:pt x="160" y="1"/>
                  <a:pt x="160" y="3"/>
                </a:cubicBezTo>
                <a:close/>
                <a:moveTo>
                  <a:pt x="129" y="83"/>
                </a:moveTo>
                <a:cubicBezTo>
                  <a:pt x="134" y="83"/>
                  <a:pt x="134" y="83"/>
                  <a:pt x="134" y="83"/>
                </a:cubicBezTo>
                <a:cubicBezTo>
                  <a:pt x="134" y="5"/>
                  <a:pt x="134" y="5"/>
                  <a:pt x="134" y="5"/>
                </a:cubicBezTo>
                <a:cubicBezTo>
                  <a:pt x="129" y="5"/>
                  <a:pt x="129" y="5"/>
                  <a:pt x="129" y="5"/>
                </a:cubicBezTo>
                <a:lnTo>
                  <a:pt x="129" y="83"/>
                </a:lnTo>
                <a:close/>
                <a:moveTo>
                  <a:pt x="119" y="83"/>
                </a:moveTo>
                <a:cubicBezTo>
                  <a:pt x="124" y="83"/>
                  <a:pt x="124" y="83"/>
                  <a:pt x="124" y="83"/>
                </a:cubicBezTo>
                <a:cubicBezTo>
                  <a:pt x="124" y="5"/>
                  <a:pt x="124" y="5"/>
                  <a:pt x="124" y="5"/>
                </a:cubicBezTo>
                <a:cubicBezTo>
                  <a:pt x="119" y="5"/>
                  <a:pt x="119" y="5"/>
                  <a:pt x="119" y="5"/>
                </a:cubicBezTo>
                <a:lnTo>
                  <a:pt x="119" y="83"/>
                </a:lnTo>
                <a:close/>
                <a:moveTo>
                  <a:pt x="98" y="83"/>
                </a:moveTo>
                <a:cubicBezTo>
                  <a:pt x="103" y="83"/>
                  <a:pt x="103" y="83"/>
                  <a:pt x="103" y="83"/>
                </a:cubicBezTo>
                <a:cubicBezTo>
                  <a:pt x="103" y="75"/>
                  <a:pt x="103" y="75"/>
                  <a:pt x="103" y="75"/>
                </a:cubicBezTo>
                <a:cubicBezTo>
                  <a:pt x="103" y="73"/>
                  <a:pt x="104" y="72"/>
                  <a:pt x="106" y="72"/>
                </a:cubicBezTo>
                <a:cubicBezTo>
                  <a:pt x="107" y="72"/>
                  <a:pt x="108" y="73"/>
                  <a:pt x="108" y="75"/>
                </a:cubicBezTo>
                <a:cubicBezTo>
                  <a:pt x="108" y="83"/>
                  <a:pt x="108" y="83"/>
                  <a:pt x="108" y="83"/>
                </a:cubicBezTo>
                <a:cubicBezTo>
                  <a:pt x="114" y="83"/>
                  <a:pt x="114" y="83"/>
                  <a:pt x="114" y="83"/>
                </a:cubicBezTo>
                <a:cubicBezTo>
                  <a:pt x="114" y="5"/>
                  <a:pt x="114" y="5"/>
                  <a:pt x="114" y="5"/>
                </a:cubicBezTo>
                <a:cubicBezTo>
                  <a:pt x="108" y="5"/>
                  <a:pt x="108" y="5"/>
                  <a:pt x="108" y="5"/>
                </a:cubicBezTo>
                <a:cubicBezTo>
                  <a:pt x="108" y="65"/>
                  <a:pt x="108" y="65"/>
                  <a:pt x="108" y="65"/>
                </a:cubicBezTo>
                <a:cubicBezTo>
                  <a:pt x="108" y="66"/>
                  <a:pt x="107" y="67"/>
                  <a:pt x="106" y="67"/>
                </a:cubicBezTo>
                <a:cubicBezTo>
                  <a:pt x="104" y="67"/>
                  <a:pt x="103" y="66"/>
                  <a:pt x="103" y="65"/>
                </a:cubicBezTo>
                <a:cubicBezTo>
                  <a:pt x="103" y="5"/>
                  <a:pt x="103" y="5"/>
                  <a:pt x="103" y="5"/>
                </a:cubicBezTo>
                <a:cubicBezTo>
                  <a:pt x="98" y="5"/>
                  <a:pt x="98" y="5"/>
                  <a:pt x="98" y="5"/>
                </a:cubicBezTo>
                <a:lnTo>
                  <a:pt x="98" y="83"/>
                </a:lnTo>
                <a:close/>
                <a:moveTo>
                  <a:pt x="88" y="83"/>
                </a:moveTo>
                <a:cubicBezTo>
                  <a:pt x="93" y="83"/>
                  <a:pt x="93" y="83"/>
                  <a:pt x="93" y="83"/>
                </a:cubicBezTo>
                <a:cubicBezTo>
                  <a:pt x="93" y="5"/>
                  <a:pt x="93" y="5"/>
                  <a:pt x="93" y="5"/>
                </a:cubicBezTo>
                <a:cubicBezTo>
                  <a:pt x="88" y="5"/>
                  <a:pt x="88" y="5"/>
                  <a:pt x="88" y="5"/>
                </a:cubicBezTo>
                <a:lnTo>
                  <a:pt x="88" y="83"/>
                </a:lnTo>
                <a:close/>
                <a:moveTo>
                  <a:pt x="77" y="83"/>
                </a:moveTo>
                <a:cubicBezTo>
                  <a:pt x="83" y="83"/>
                  <a:pt x="83" y="83"/>
                  <a:pt x="83" y="83"/>
                </a:cubicBezTo>
                <a:cubicBezTo>
                  <a:pt x="83" y="5"/>
                  <a:pt x="83" y="5"/>
                  <a:pt x="83" y="5"/>
                </a:cubicBezTo>
                <a:cubicBezTo>
                  <a:pt x="77" y="5"/>
                  <a:pt x="77" y="5"/>
                  <a:pt x="77" y="5"/>
                </a:cubicBezTo>
                <a:lnTo>
                  <a:pt x="77" y="83"/>
                </a:lnTo>
                <a:close/>
                <a:moveTo>
                  <a:pt x="67" y="83"/>
                </a:moveTo>
                <a:cubicBezTo>
                  <a:pt x="72" y="83"/>
                  <a:pt x="72" y="83"/>
                  <a:pt x="72" y="83"/>
                </a:cubicBezTo>
                <a:cubicBezTo>
                  <a:pt x="72" y="5"/>
                  <a:pt x="72" y="5"/>
                  <a:pt x="72" y="5"/>
                </a:cubicBezTo>
                <a:cubicBezTo>
                  <a:pt x="67" y="5"/>
                  <a:pt x="67" y="5"/>
                  <a:pt x="67" y="5"/>
                </a:cubicBezTo>
                <a:lnTo>
                  <a:pt x="67" y="83"/>
                </a:lnTo>
                <a:close/>
                <a:moveTo>
                  <a:pt x="57" y="83"/>
                </a:moveTo>
                <a:cubicBezTo>
                  <a:pt x="62" y="83"/>
                  <a:pt x="62" y="83"/>
                  <a:pt x="62" y="83"/>
                </a:cubicBezTo>
                <a:cubicBezTo>
                  <a:pt x="62" y="5"/>
                  <a:pt x="62" y="5"/>
                  <a:pt x="62" y="5"/>
                </a:cubicBezTo>
                <a:cubicBezTo>
                  <a:pt x="57" y="5"/>
                  <a:pt x="57" y="5"/>
                  <a:pt x="57" y="5"/>
                </a:cubicBezTo>
                <a:lnTo>
                  <a:pt x="57" y="83"/>
                </a:lnTo>
                <a:close/>
                <a:moveTo>
                  <a:pt x="46" y="83"/>
                </a:moveTo>
                <a:cubicBezTo>
                  <a:pt x="52" y="83"/>
                  <a:pt x="52" y="83"/>
                  <a:pt x="52" y="83"/>
                </a:cubicBezTo>
                <a:cubicBezTo>
                  <a:pt x="52" y="5"/>
                  <a:pt x="52" y="5"/>
                  <a:pt x="52" y="5"/>
                </a:cubicBezTo>
                <a:cubicBezTo>
                  <a:pt x="46" y="5"/>
                  <a:pt x="46" y="5"/>
                  <a:pt x="46" y="5"/>
                </a:cubicBezTo>
                <a:lnTo>
                  <a:pt x="46" y="83"/>
                </a:lnTo>
                <a:close/>
                <a:moveTo>
                  <a:pt x="36" y="83"/>
                </a:moveTo>
                <a:cubicBezTo>
                  <a:pt x="41" y="83"/>
                  <a:pt x="41" y="83"/>
                  <a:pt x="41" y="83"/>
                </a:cubicBezTo>
                <a:cubicBezTo>
                  <a:pt x="41" y="5"/>
                  <a:pt x="41" y="5"/>
                  <a:pt x="41" y="5"/>
                </a:cubicBezTo>
                <a:cubicBezTo>
                  <a:pt x="36" y="5"/>
                  <a:pt x="36" y="5"/>
                  <a:pt x="36" y="5"/>
                </a:cubicBezTo>
                <a:lnTo>
                  <a:pt x="36" y="83"/>
                </a:lnTo>
                <a:close/>
                <a:moveTo>
                  <a:pt x="15" y="83"/>
                </a:moveTo>
                <a:cubicBezTo>
                  <a:pt x="21" y="83"/>
                  <a:pt x="21" y="83"/>
                  <a:pt x="21" y="83"/>
                </a:cubicBezTo>
                <a:cubicBezTo>
                  <a:pt x="21" y="75"/>
                  <a:pt x="21" y="75"/>
                  <a:pt x="21" y="75"/>
                </a:cubicBezTo>
                <a:cubicBezTo>
                  <a:pt x="21" y="73"/>
                  <a:pt x="22" y="72"/>
                  <a:pt x="23" y="72"/>
                </a:cubicBezTo>
                <a:cubicBezTo>
                  <a:pt x="25" y="72"/>
                  <a:pt x="26" y="73"/>
                  <a:pt x="26" y="75"/>
                </a:cubicBezTo>
                <a:cubicBezTo>
                  <a:pt x="26" y="83"/>
                  <a:pt x="26" y="83"/>
                  <a:pt x="26" y="83"/>
                </a:cubicBezTo>
                <a:cubicBezTo>
                  <a:pt x="31" y="83"/>
                  <a:pt x="31" y="83"/>
                  <a:pt x="31" y="83"/>
                </a:cubicBezTo>
                <a:cubicBezTo>
                  <a:pt x="31" y="5"/>
                  <a:pt x="31" y="5"/>
                  <a:pt x="31" y="5"/>
                </a:cubicBezTo>
                <a:cubicBezTo>
                  <a:pt x="26" y="5"/>
                  <a:pt x="26" y="5"/>
                  <a:pt x="26" y="5"/>
                </a:cubicBezTo>
                <a:cubicBezTo>
                  <a:pt x="26" y="65"/>
                  <a:pt x="26" y="65"/>
                  <a:pt x="26" y="65"/>
                </a:cubicBezTo>
                <a:cubicBezTo>
                  <a:pt x="26" y="66"/>
                  <a:pt x="25" y="67"/>
                  <a:pt x="23" y="67"/>
                </a:cubicBezTo>
                <a:cubicBezTo>
                  <a:pt x="22" y="67"/>
                  <a:pt x="21" y="66"/>
                  <a:pt x="21" y="65"/>
                </a:cubicBezTo>
                <a:cubicBezTo>
                  <a:pt x="21" y="5"/>
                  <a:pt x="21" y="5"/>
                  <a:pt x="21" y="5"/>
                </a:cubicBezTo>
                <a:cubicBezTo>
                  <a:pt x="15" y="5"/>
                  <a:pt x="15" y="5"/>
                  <a:pt x="15" y="5"/>
                </a:cubicBezTo>
                <a:lnTo>
                  <a:pt x="15" y="83"/>
                </a:lnTo>
                <a:close/>
                <a:moveTo>
                  <a:pt x="5" y="83"/>
                </a:moveTo>
                <a:cubicBezTo>
                  <a:pt x="10" y="83"/>
                  <a:pt x="10" y="83"/>
                  <a:pt x="10" y="83"/>
                </a:cubicBezTo>
                <a:cubicBezTo>
                  <a:pt x="10" y="5"/>
                  <a:pt x="10" y="5"/>
                  <a:pt x="10" y="5"/>
                </a:cubicBezTo>
                <a:cubicBezTo>
                  <a:pt x="5" y="5"/>
                  <a:pt x="5" y="5"/>
                  <a:pt x="5" y="5"/>
                </a:cubicBezTo>
                <a:lnTo>
                  <a:pt x="5" y="83"/>
                </a:lnTo>
                <a:close/>
                <a:moveTo>
                  <a:pt x="72" y="155"/>
                </a:moveTo>
                <a:cubicBezTo>
                  <a:pt x="72" y="98"/>
                  <a:pt x="72" y="98"/>
                  <a:pt x="72" y="98"/>
                </a:cubicBezTo>
                <a:cubicBezTo>
                  <a:pt x="15" y="98"/>
                  <a:pt x="15" y="98"/>
                  <a:pt x="15" y="98"/>
                </a:cubicBezTo>
                <a:cubicBezTo>
                  <a:pt x="15" y="155"/>
                  <a:pt x="15" y="155"/>
                  <a:pt x="15" y="155"/>
                </a:cubicBezTo>
                <a:cubicBezTo>
                  <a:pt x="72" y="155"/>
                  <a:pt x="72" y="155"/>
                  <a:pt x="72" y="155"/>
                </a:cubicBezTo>
                <a:close/>
                <a:moveTo>
                  <a:pt x="145" y="155"/>
                </a:moveTo>
                <a:cubicBezTo>
                  <a:pt x="145" y="98"/>
                  <a:pt x="145" y="98"/>
                  <a:pt x="145" y="98"/>
                </a:cubicBezTo>
                <a:cubicBezTo>
                  <a:pt x="88" y="98"/>
                  <a:pt x="88" y="98"/>
                  <a:pt x="88" y="98"/>
                </a:cubicBezTo>
                <a:cubicBezTo>
                  <a:pt x="88" y="155"/>
                  <a:pt x="88" y="155"/>
                  <a:pt x="88" y="155"/>
                </a:cubicBezTo>
                <a:cubicBezTo>
                  <a:pt x="145" y="155"/>
                  <a:pt x="145" y="155"/>
                  <a:pt x="145" y="155"/>
                </a:cubicBezTo>
                <a:close/>
                <a:moveTo>
                  <a:pt x="155" y="88"/>
                </a:moveTo>
                <a:cubicBezTo>
                  <a:pt x="5" y="88"/>
                  <a:pt x="5" y="88"/>
                  <a:pt x="5" y="88"/>
                </a:cubicBezTo>
                <a:cubicBezTo>
                  <a:pt x="5" y="155"/>
                  <a:pt x="5" y="155"/>
                  <a:pt x="5" y="155"/>
                </a:cubicBezTo>
                <a:cubicBezTo>
                  <a:pt x="10" y="155"/>
                  <a:pt x="10" y="155"/>
                  <a:pt x="10" y="155"/>
                </a:cubicBezTo>
                <a:cubicBezTo>
                  <a:pt x="10" y="95"/>
                  <a:pt x="10" y="95"/>
                  <a:pt x="10" y="95"/>
                </a:cubicBezTo>
                <a:cubicBezTo>
                  <a:pt x="10" y="94"/>
                  <a:pt x="11" y="93"/>
                  <a:pt x="13" y="93"/>
                </a:cubicBezTo>
                <a:cubicBezTo>
                  <a:pt x="75" y="93"/>
                  <a:pt x="75" y="93"/>
                  <a:pt x="75" y="93"/>
                </a:cubicBezTo>
                <a:cubicBezTo>
                  <a:pt x="76" y="93"/>
                  <a:pt x="77" y="94"/>
                  <a:pt x="77" y="95"/>
                </a:cubicBezTo>
                <a:cubicBezTo>
                  <a:pt x="77" y="155"/>
                  <a:pt x="77" y="155"/>
                  <a:pt x="77" y="155"/>
                </a:cubicBezTo>
                <a:cubicBezTo>
                  <a:pt x="83" y="155"/>
                  <a:pt x="83" y="155"/>
                  <a:pt x="83" y="155"/>
                </a:cubicBezTo>
                <a:cubicBezTo>
                  <a:pt x="83" y="95"/>
                  <a:pt x="83" y="95"/>
                  <a:pt x="83" y="95"/>
                </a:cubicBezTo>
                <a:cubicBezTo>
                  <a:pt x="83" y="94"/>
                  <a:pt x="84" y="93"/>
                  <a:pt x="85" y="93"/>
                </a:cubicBezTo>
                <a:cubicBezTo>
                  <a:pt x="147" y="93"/>
                  <a:pt x="147" y="93"/>
                  <a:pt x="147" y="93"/>
                </a:cubicBezTo>
                <a:cubicBezTo>
                  <a:pt x="149" y="93"/>
                  <a:pt x="150" y="94"/>
                  <a:pt x="150" y="95"/>
                </a:cubicBezTo>
                <a:cubicBezTo>
                  <a:pt x="150" y="155"/>
                  <a:pt x="150" y="155"/>
                  <a:pt x="150" y="155"/>
                </a:cubicBezTo>
                <a:cubicBezTo>
                  <a:pt x="155" y="155"/>
                  <a:pt x="155" y="155"/>
                  <a:pt x="155" y="155"/>
                </a:cubicBezTo>
                <a:lnTo>
                  <a:pt x="155" y="88"/>
                </a:lnTo>
                <a:close/>
                <a:moveTo>
                  <a:pt x="155" y="5"/>
                </a:moveTo>
                <a:cubicBezTo>
                  <a:pt x="150" y="5"/>
                  <a:pt x="150" y="5"/>
                  <a:pt x="150" y="5"/>
                </a:cubicBezTo>
                <a:cubicBezTo>
                  <a:pt x="150" y="13"/>
                  <a:pt x="150" y="13"/>
                  <a:pt x="150" y="13"/>
                </a:cubicBezTo>
                <a:cubicBezTo>
                  <a:pt x="150" y="14"/>
                  <a:pt x="149" y="15"/>
                  <a:pt x="147" y="15"/>
                </a:cubicBezTo>
                <a:cubicBezTo>
                  <a:pt x="146" y="15"/>
                  <a:pt x="145" y="14"/>
                  <a:pt x="145" y="13"/>
                </a:cubicBezTo>
                <a:cubicBezTo>
                  <a:pt x="145" y="5"/>
                  <a:pt x="145" y="5"/>
                  <a:pt x="145" y="5"/>
                </a:cubicBezTo>
                <a:cubicBezTo>
                  <a:pt x="139" y="5"/>
                  <a:pt x="139" y="5"/>
                  <a:pt x="139" y="5"/>
                </a:cubicBezTo>
                <a:cubicBezTo>
                  <a:pt x="139" y="83"/>
                  <a:pt x="139" y="83"/>
                  <a:pt x="139" y="83"/>
                </a:cubicBezTo>
                <a:cubicBezTo>
                  <a:pt x="145" y="83"/>
                  <a:pt x="145" y="83"/>
                  <a:pt x="145" y="83"/>
                </a:cubicBezTo>
                <a:cubicBezTo>
                  <a:pt x="145" y="23"/>
                  <a:pt x="145" y="23"/>
                  <a:pt x="145" y="23"/>
                </a:cubicBezTo>
                <a:cubicBezTo>
                  <a:pt x="145" y="22"/>
                  <a:pt x="146" y="21"/>
                  <a:pt x="147" y="21"/>
                </a:cubicBezTo>
                <a:cubicBezTo>
                  <a:pt x="149" y="21"/>
                  <a:pt x="150" y="22"/>
                  <a:pt x="150" y="23"/>
                </a:cubicBezTo>
                <a:cubicBezTo>
                  <a:pt x="150" y="83"/>
                  <a:pt x="150" y="83"/>
                  <a:pt x="150" y="83"/>
                </a:cubicBezTo>
                <a:cubicBezTo>
                  <a:pt x="155" y="83"/>
                  <a:pt x="155" y="83"/>
                  <a:pt x="155" y="83"/>
                </a:cubicBezTo>
                <a:lnTo>
                  <a:pt x="155" y="5"/>
                </a:lnTo>
                <a:close/>
                <a:moveTo>
                  <a:pt x="46" y="145"/>
                </a:moveTo>
                <a:cubicBezTo>
                  <a:pt x="41" y="145"/>
                  <a:pt x="41" y="145"/>
                  <a:pt x="41" y="145"/>
                </a:cubicBezTo>
                <a:cubicBezTo>
                  <a:pt x="40" y="145"/>
                  <a:pt x="39" y="146"/>
                  <a:pt x="39" y="147"/>
                </a:cubicBezTo>
                <a:cubicBezTo>
                  <a:pt x="39" y="149"/>
                  <a:pt x="40" y="150"/>
                  <a:pt x="41" y="150"/>
                </a:cubicBezTo>
                <a:cubicBezTo>
                  <a:pt x="46" y="150"/>
                  <a:pt x="46" y="150"/>
                  <a:pt x="46" y="150"/>
                </a:cubicBezTo>
                <a:cubicBezTo>
                  <a:pt x="48" y="150"/>
                  <a:pt x="49" y="149"/>
                  <a:pt x="49" y="147"/>
                </a:cubicBezTo>
                <a:cubicBezTo>
                  <a:pt x="49" y="146"/>
                  <a:pt x="48" y="145"/>
                  <a:pt x="46" y="14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26" name="Freeform 525">
            <a:extLst>
              <a:ext uri="{FF2B5EF4-FFF2-40B4-BE49-F238E27FC236}">
                <a16:creationId xmlns:a16="http://schemas.microsoft.com/office/drawing/2014/main" xmlns="" id="{4BDA4CCE-F437-4A43-AA40-6C10AA8C0B08}"/>
              </a:ext>
            </a:extLst>
          </p:cNvPr>
          <p:cNvSpPr>
            <a:spLocks noEditPoints="1"/>
          </p:cNvSpPr>
          <p:nvPr/>
        </p:nvSpPr>
        <p:spPr bwMode="auto">
          <a:xfrm>
            <a:off x="7258050" y="5938838"/>
            <a:ext cx="546100" cy="550863"/>
          </a:xfrm>
          <a:custGeom>
            <a:avLst/>
            <a:gdLst>
              <a:gd name="T0" fmla="*/ 117 w 160"/>
              <a:gd name="T1" fmla="*/ 3 h 160"/>
              <a:gd name="T2" fmla="*/ 43 w 160"/>
              <a:gd name="T3" fmla="*/ 3 h 160"/>
              <a:gd name="T4" fmla="*/ 0 w 160"/>
              <a:gd name="T5" fmla="*/ 44 h 160"/>
              <a:gd name="T6" fmla="*/ 157 w 160"/>
              <a:gd name="T7" fmla="*/ 160 h 160"/>
              <a:gd name="T8" fmla="*/ 157 w 160"/>
              <a:gd name="T9" fmla="*/ 41 h 160"/>
              <a:gd name="T10" fmla="*/ 112 w 160"/>
              <a:gd name="T11" fmla="*/ 41 h 160"/>
              <a:gd name="T12" fmla="*/ 55 w 160"/>
              <a:gd name="T13" fmla="*/ 155 h 160"/>
              <a:gd name="T14" fmla="*/ 55 w 160"/>
              <a:gd name="T15" fmla="*/ 114 h 160"/>
              <a:gd name="T16" fmla="*/ 71 w 160"/>
              <a:gd name="T17" fmla="*/ 155 h 160"/>
              <a:gd name="T18" fmla="*/ 89 w 160"/>
              <a:gd name="T19" fmla="*/ 155 h 160"/>
              <a:gd name="T20" fmla="*/ 71 w 160"/>
              <a:gd name="T21" fmla="*/ 114 h 160"/>
              <a:gd name="T22" fmla="*/ 145 w 160"/>
              <a:gd name="T23" fmla="*/ 155 h 160"/>
              <a:gd name="T24" fmla="*/ 145 w 160"/>
              <a:gd name="T25" fmla="*/ 114 h 160"/>
              <a:gd name="T26" fmla="*/ 150 w 160"/>
              <a:gd name="T27" fmla="*/ 155 h 160"/>
              <a:gd name="T28" fmla="*/ 102 w 160"/>
              <a:gd name="T29" fmla="*/ 108 h 160"/>
              <a:gd name="T30" fmla="*/ 95 w 160"/>
              <a:gd name="T31" fmla="*/ 155 h 160"/>
              <a:gd name="T32" fmla="*/ 68 w 160"/>
              <a:gd name="T33" fmla="*/ 108 h 160"/>
              <a:gd name="T34" fmla="*/ 60 w 160"/>
              <a:gd name="T35" fmla="*/ 155 h 160"/>
              <a:gd name="T36" fmla="*/ 13 w 160"/>
              <a:gd name="T37" fmla="*/ 108 h 160"/>
              <a:gd name="T38" fmla="*/ 5 w 160"/>
              <a:gd name="T39" fmla="*/ 155 h 160"/>
              <a:gd name="T40" fmla="*/ 155 w 160"/>
              <a:gd name="T41" fmla="*/ 155 h 160"/>
              <a:gd name="T42" fmla="*/ 10 w 160"/>
              <a:gd name="T43" fmla="*/ 54 h 160"/>
              <a:gd name="T44" fmla="*/ 147 w 160"/>
              <a:gd name="T45" fmla="*/ 103 h 160"/>
              <a:gd name="T46" fmla="*/ 147 w 160"/>
              <a:gd name="T47" fmla="*/ 52 h 160"/>
              <a:gd name="T48" fmla="*/ 21 w 160"/>
              <a:gd name="T49" fmla="*/ 65 h 160"/>
              <a:gd name="T50" fmla="*/ 55 w 160"/>
              <a:gd name="T51" fmla="*/ 98 h 160"/>
              <a:gd name="T52" fmla="*/ 55 w 160"/>
              <a:gd name="T53" fmla="*/ 57 h 160"/>
              <a:gd name="T54" fmla="*/ 68 w 160"/>
              <a:gd name="T55" fmla="*/ 62 h 160"/>
              <a:gd name="T56" fmla="*/ 100 w 160"/>
              <a:gd name="T57" fmla="*/ 67 h 160"/>
              <a:gd name="T58" fmla="*/ 60 w 160"/>
              <a:gd name="T59" fmla="*/ 57 h 160"/>
              <a:gd name="T60" fmla="*/ 145 w 160"/>
              <a:gd name="T61" fmla="*/ 98 h 160"/>
              <a:gd name="T62" fmla="*/ 145 w 160"/>
              <a:gd name="T63" fmla="*/ 67 h 160"/>
              <a:gd name="T64" fmla="*/ 105 w 160"/>
              <a:gd name="T65" fmla="*/ 62 h 160"/>
              <a:gd name="T66" fmla="*/ 145 w 160"/>
              <a:gd name="T67" fmla="*/ 62 h 160"/>
              <a:gd name="T68" fmla="*/ 102 w 160"/>
              <a:gd name="T69" fmla="*/ 13 h 160"/>
              <a:gd name="T70" fmla="*/ 86 w 160"/>
              <a:gd name="T71" fmla="*/ 13 h 160"/>
              <a:gd name="T72" fmla="*/ 74 w 160"/>
              <a:gd name="T73" fmla="*/ 13 h 160"/>
              <a:gd name="T74" fmla="*/ 58 w 160"/>
              <a:gd name="T75" fmla="*/ 13 h 160"/>
              <a:gd name="T76" fmla="*/ 53 w 160"/>
              <a:gd name="T77" fmla="*/ 23 h 160"/>
              <a:gd name="T78" fmla="*/ 58 w 160"/>
              <a:gd name="T79" fmla="*/ 34 h 160"/>
              <a:gd name="T80" fmla="*/ 74 w 160"/>
              <a:gd name="T81" fmla="*/ 34 h 160"/>
              <a:gd name="T82" fmla="*/ 86 w 160"/>
              <a:gd name="T83" fmla="*/ 34 h 160"/>
              <a:gd name="T84" fmla="*/ 102 w 160"/>
              <a:gd name="T85" fmla="*/ 34 h 160"/>
              <a:gd name="T86" fmla="*/ 107 w 160"/>
              <a:gd name="T87" fmla="*/ 23 h 160"/>
              <a:gd name="T88" fmla="*/ 64 w 160"/>
              <a:gd name="T89" fmla="*/ 31 h 160"/>
              <a:gd name="T90" fmla="*/ 69 w 160"/>
              <a:gd name="T91" fmla="*/ 31 h 160"/>
              <a:gd name="T92" fmla="*/ 91 w 160"/>
              <a:gd name="T93" fmla="*/ 15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60" h="160">
                <a:moveTo>
                  <a:pt x="157" y="41"/>
                </a:moveTo>
                <a:cubicBezTo>
                  <a:pt x="117" y="41"/>
                  <a:pt x="117" y="41"/>
                  <a:pt x="117" y="41"/>
                </a:cubicBezTo>
                <a:cubicBezTo>
                  <a:pt x="117" y="3"/>
                  <a:pt x="117" y="3"/>
                  <a:pt x="117" y="3"/>
                </a:cubicBezTo>
                <a:cubicBezTo>
                  <a:pt x="117" y="1"/>
                  <a:pt x="116" y="0"/>
                  <a:pt x="114" y="0"/>
                </a:cubicBezTo>
                <a:cubicBezTo>
                  <a:pt x="46" y="0"/>
                  <a:pt x="46" y="0"/>
                  <a:pt x="46" y="0"/>
                </a:cubicBezTo>
                <a:cubicBezTo>
                  <a:pt x="44" y="0"/>
                  <a:pt x="43" y="1"/>
                  <a:pt x="43" y="3"/>
                </a:cubicBezTo>
                <a:cubicBezTo>
                  <a:pt x="43" y="41"/>
                  <a:pt x="43" y="41"/>
                  <a:pt x="43" y="41"/>
                </a:cubicBezTo>
                <a:cubicBezTo>
                  <a:pt x="3" y="41"/>
                  <a:pt x="3" y="41"/>
                  <a:pt x="3" y="41"/>
                </a:cubicBezTo>
                <a:cubicBezTo>
                  <a:pt x="1" y="41"/>
                  <a:pt x="0" y="42"/>
                  <a:pt x="0" y="44"/>
                </a:cubicBezTo>
                <a:cubicBezTo>
                  <a:pt x="0" y="157"/>
                  <a:pt x="0" y="157"/>
                  <a:pt x="0" y="157"/>
                </a:cubicBezTo>
                <a:cubicBezTo>
                  <a:pt x="0" y="159"/>
                  <a:pt x="1" y="160"/>
                  <a:pt x="3" y="160"/>
                </a:cubicBezTo>
                <a:cubicBezTo>
                  <a:pt x="157" y="160"/>
                  <a:pt x="157" y="160"/>
                  <a:pt x="157" y="160"/>
                </a:cubicBezTo>
                <a:cubicBezTo>
                  <a:pt x="159" y="160"/>
                  <a:pt x="160" y="159"/>
                  <a:pt x="160" y="157"/>
                </a:cubicBezTo>
                <a:cubicBezTo>
                  <a:pt x="160" y="44"/>
                  <a:pt x="160" y="44"/>
                  <a:pt x="160" y="44"/>
                </a:cubicBezTo>
                <a:cubicBezTo>
                  <a:pt x="160" y="42"/>
                  <a:pt x="159" y="41"/>
                  <a:pt x="157" y="41"/>
                </a:cubicBezTo>
                <a:close/>
                <a:moveTo>
                  <a:pt x="48" y="5"/>
                </a:moveTo>
                <a:cubicBezTo>
                  <a:pt x="112" y="5"/>
                  <a:pt x="112" y="5"/>
                  <a:pt x="112" y="5"/>
                </a:cubicBezTo>
                <a:cubicBezTo>
                  <a:pt x="112" y="41"/>
                  <a:pt x="112" y="41"/>
                  <a:pt x="112" y="41"/>
                </a:cubicBezTo>
                <a:cubicBezTo>
                  <a:pt x="48" y="41"/>
                  <a:pt x="48" y="41"/>
                  <a:pt x="48" y="41"/>
                </a:cubicBezTo>
                <a:lnTo>
                  <a:pt x="48" y="5"/>
                </a:lnTo>
                <a:close/>
                <a:moveTo>
                  <a:pt x="55" y="155"/>
                </a:moveTo>
                <a:cubicBezTo>
                  <a:pt x="15" y="155"/>
                  <a:pt x="15" y="155"/>
                  <a:pt x="15" y="155"/>
                </a:cubicBezTo>
                <a:cubicBezTo>
                  <a:pt x="15" y="114"/>
                  <a:pt x="15" y="114"/>
                  <a:pt x="15" y="114"/>
                </a:cubicBezTo>
                <a:cubicBezTo>
                  <a:pt x="55" y="114"/>
                  <a:pt x="55" y="114"/>
                  <a:pt x="55" y="114"/>
                </a:cubicBezTo>
                <a:lnTo>
                  <a:pt x="55" y="155"/>
                </a:lnTo>
                <a:close/>
                <a:moveTo>
                  <a:pt x="89" y="155"/>
                </a:moveTo>
                <a:cubicBezTo>
                  <a:pt x="71" y="155"/>
                  <a:pt x="71" y="155"/>
                  <a:pt x="71" y="155"/>
                </a:cubicBezTo>
                <a:cubicBezTo>
                  <a:pt x="71" y="124"/>
                  <a:pt x="71" y="124"/>
                  <a:pt x="71" y="124"/>
                </a:cubicBezTo>
                <a:cubicBezTo>
                  <a:pt x="89" y="124"/>
                  <a:pt x="89" y="124"/>
                  <a:pt x="89" y="124"/>
                </a:cubicBezTo>
                <a:cubicBezTo>
                  <a:pt x="89" y="155"/>
                  <a:pt x="89" y="155"/>
                  <a:pt x="89" y="155"/>
                </a:cubicBezTo>
                <a:close/>
                <a:moveTo>
                  <a:pt x="89" y="119"/>
                </a:moveTo>
                <a:cubicBezTo>
                  <a:pt x="71" y="119"/>
                  <a:pt x="71" y="119"/>
                  <a:pt x="71" y="119"/>
                </a:cubicBezTo>
                <a:cubicBezTo>
                  <a:pt x="71" y="114"/>
                  <a:pt x="71" y="114"/>
                  <a:pt x="71" y="114"/>
                </a:cubicBezTo>
                <a:cubicBezTo>
                  <a:pt x="89" y="114"/>
                  <a:pt x="89" y="114"/>
                  <a:pt x="89" y="114"/>
                </a:cubicBezTo>
                <a:cubicBezTo>
                  <a:pt x="89" y="119"/>
                  <a:pt x="89" y="119"/>
                  <a:pt x="89" y="119"/>
                </a:cubicBezTo>
                <a:close/>
                <a:moveTo>
                  <a:pt x="145" y="155"/>
                </a:moveTo>
                <a:cubicBezTo>
                  <a:pt x="105" y="155"/>
                  <a:pt x="105" y="155"/>
                  <a:pt x="105" y="155"/>
                </a:cubicBezTo>
                <a:cubicBezTo>
                  <a:pt x="105" y="114"/>
                  <a:pt x="105" y="114"/>
                  <a:pt x="105" y="114"/>
                </a:cubicBezTo>
                <a:cubicBezTo>
                  <a:pt x="145" y="114"/>
                  <a:pt x="145" y="114"/>
                  <a:pt x="145" y="114"/>
                </a:cubicBezTo>
                <a:lnTo>
                  <a:pt x="145" y="155"/>
                </a:lnTo>
                <a:close/>
                <a:moveTo>
                  <a:pt x="155" y="155"/>
                </a:moveTo>
                <a:cubicBezTo>
                  <a:pt x="150" y="155"/>
                  <a:pt x="150" y="155"/>
                  <a:pt x="150" y="155"/>
                </a:cubicBezTo>
                <a:cubicBezTo>
                  <a:pt x="150" y="111"/>
                  <a:pt x="150" y="111"/>
                  <a:pt x="150" y="111"/>
                </a:cubicBezTo>
                <a:cubicBezTo>
                  <a:pt x="150" y="110"/>
                  <a:pt x="149" y="108"/>
                  <a:pt x="147" y="108"/>
                </a:cubicBezTo>
                <a:cubicBezTo>
                  <a:pt x="102" y="108"/>
                  <a:pt x="102" y="108"/>
                  <a:pt x="102" y="108"/>
                </a:cubicBezTo>
                <a:cubicBezTo>
                  <a:pt x="101" y="108"/>
                  <a:pt x="100" y="110"/>
                  <a:pt x="100" y="111"/>
                </a:cubicBezTo>
                <a:cubicBezTo>
                  <a:pt x="100" y="155"/>
                  <a:pt x="100" y="155"/>
                  <a:pt x="100" y="155"/>
                </a:cubicBezTo>
                <a:cubicBezTo>
                  <a:pt x="95" y="155"/>
                  <a:pt x="95" y="155"/>
                  <a:pt x="95" y="155"/>
                </a:cubicBezTo>
                <a:cubicBezTo>
                  <a:pt x="95" y="111"/>
                  <a:pt x="95" y="111"/>
                  <a:pt x="95" y="111"/>
                </a:cubicBezTo>
                <a:cubicBezTo>
                  <a:pt x="95" y="110"/>
                  <a:pt x="93" y="108"/>
                  <a:pt x="92" y="108"/>
                </a:cubicBezTo>
                <a:cubicBezTo>
                  <a:pt x="68" y="108"/>
                  <a:pt x="68" y="108"/>
                  <a:pt x="68" y="108"/>
                </a:cubicBezTo>
                <a:cubicBezTo>
                  <a:pt x="67" y="108"/>
                  <a:pt x="65" y="110"/>
                  <a:pt x="65" y="111"/>
                </a:cubicBezTo>
                <a:cubicBezTo>
                  <a:pt x="65" y="155"/>
                  <a:pt x="65" y="155"/>
                  <a:pt x="65" y="155"/>
                </a:cubicBezTo>
                <a:cubicBezTo>
                  <a:pt x="60" y="155"/>
                  <a:pt x="60" y="155"/>
                  <a:pt x="60" y="155"/>
                </a:cubicBezTo>
                <a:cubicBezTo>
                  <a:pt x="60" y="111"/>
                  <a:pt x="60" y="111"/>
                  <a:pt x="60" y="111"/>
                </a:cubicBezTo>
                <a:cubicBezTo>
                  <a:pt x="60" y="110"/>
                  <a:pt x="59" y="108"/>
                  <a:pt x="58" y="108"/>
                </a:cubicBezTo>
                <a:cubicBezTo>
                  <a:pt x="13" y="108"/>
                  <a:pt x="13" y="108"/>
                  <a:pt x="13" y="108"/>
                </a:cubicBezTo>
                <a:cubicBezTo>
                  <a:pt x="11" y="108"/>
                  <a:pt x="10" y="110"/>
                  <a:pt x="10" y="111"/>
                </a:cubicBezTo>
                <a:cubicBezTo>
                  <a:pt x="10" y="155"/>
                  <a:pt x="10" y="155"/>
                  <a:pt x="10" y="155"/>
                </a:cubicBezTo>
                <a:cubicBezTo>
                  <a:pt x="5" y="155"/>
                  <a:pt x="5" y="155"/>
                  <a:pt x="5" y="155"/>
                </a:cubicBezTo>
                <a:cubicBezTo>
                  <a:pt x="5" y="46"/>
                  <a:pt x="5" y="46"/>
                  <a:pt x="5" y="46"/>
                </a:cubicBezTo>
                <a:cubicBezTo>
                  <a:pt x="155" y="46"/>
                  <a:pt x="155" y="46"/>
                  <a:pt x="155" y="46"/>
                </a:cubicBezTo>
                <a:lnTo>
                  <a:pt x="155" y="155"/>
                </a:lnTo>
                <a:close/>
                <a:moveTo>
                  <a:pt x="147" y="52"/>
                </a:moveTo>
                <a:cubicBezTo>
                  <a:pt x="13" y="52"/>
                  <a:pt x="13" y="52"/>
                  <a:pt x="13" y="52"/>
                </a:cubicBezTo>
                <a:cubicBezTo>
                  <a:pt x="11" y="52"/>
                  <a:pt x="10" y="53"/>
                  <a:pt x="10" y="54"/>
                </a:cubicBezTo>
                <a:cubicBezTo>
                  <a:pt x="10" y="101"/>
                  <a:pt x="10" y="101"/>
                  <a:pt x="10" y="101"/>
                </a:cubicBezTo>
                <a:cubicBezTo>
                  <a:pt x="10" y="102"/>
                  <a:pt x="11" y="103"/>
                  <a:pt x="13" y="103"/>
                </a:cubicBezTo>
                <a:cubicBezTo>
                  <a:pt x="147" y="103"/>
                  <a:pt x="147" y="103"/>
                  <a:pt x="147" y="103"/>
                </a:cubicBezTo>
                <a:cubicBezTo>
                  <a:pt x="149" y="103"/>
                  <a:pt x="150" y="102"/>
                  <a:pt x="150" y="101"/>
                </a:cubicBezTo>
                <a:cubicBezTo>
                  <a:pt x="150" y="54"/>
                  <a:pt x="150" y="54"/>
                  <a:pt x="150" y="54"/>
                </a:cubicBezTo>
                <a:cubicBezTo>
                  <a:pt x="150" y="53"/>
                  <a:pt x="149" y="52"/>
                  <a:pt x="147" y="52"/>
                </a:cubicBezTo>
                <a:close/>
                <a:moveTo>
                  <a:pt x="55" y="62"/>
                </a:moveTo>
                <a:cubicBezTo>
                  <a:pt x="23" y="62"/>
                  <a:pt x="23" y="62"/>
                  <a:pt x="23" y="62"/>
                </a:cubicBezTo>
                <a:cubicBezTo>
                  <a:pt x="22" y="62"/>
                  <a:pt x="21" y="63"/>
                  <a:pt x="21" y="65"/>
                </a:cubicBezTo>
                <a:cubicBezTo>
                  <a:pt x="21" y="66"/>
                  <a:pt x="22" y="67"/>
                  <a:pt x="23" y="67"/>
                </a:cubicBezTo>
                <a:cubicBezTo>
                  <a:pt x="55" y="67"/>
                  <a:pt x="55" y="67"/>
                  <a:pt x="55" y="67"/>
                </a:cubicBezTo>
                <a:cubicBezTo>
                  <a:pt x="55" y="98"/>
                  <a:pt x="55" y="98"/>
                  <a:pt x="55" y="98"/>
                </a:cubicBezTo>
                <a:cubicBezTo>
                  <a:pt x="15" y="98"/>
                  <a:pt x="15" y="98"/>
                  <a:pt x="15" y="98"/>
                </a:cubicBezTo>
                <a:cubicBezTo>
                  <a:pt x="15" y="57"/>
                  <a:pt x="15" y="57"/>
                  <a:pt x="15" y="57"/>
                </a:cubicBezTo>
                <a:cubicBezTo>
                  <a:pt x="55" y="57"/>
                  <a:pt x="55" y="57"/>
                  <a:pt x="55" y="57"/>
                </a:cubicBezTo>
                <a:lnTo>
                  <a:pt x="55" y="62"/>
                </a:lnTo>
                <a:close/>
                <a:moveTo>
                  <a:pt x="100" y="62"/>
                </a:moveTo>
                <a:cubicBezTo>
                  <a:pt x="68" y="62"/>
                  <a:pt x="68" y="62"/>
                  <a:pt x="68" y="62"/>
                </a:cubicBezTo>
                <a:cubicBezTo>
                  <a:pt x="67" y="62"/>
                  <a:pt x="65" y="63"/>
                  <a:pt x="65" y="65"/>
                </a:cubicBezTo>
                <a:cubicBezTo>
                  <a:pt x="65" y="66"/>
                  <a:pt x="67" y="67"/>
                  <a:pt x="68" y="67"/>
                </a:cubicBezTo>
                <a:cubicBezTo>
                  <a:pt x="100" y="67"/>
                  <a:pt x="100" y="67"/>
                  <a:pt x="100" y="67"/>
                </a:cubicBezTo>
                <a:cubicBezTo>
                  <a:pt x="100" y="98"/>
                  <a:pt x="100" y="98"/>
                  <a:pt x="100" y="98"/>
                </a:cubicBezTo>
                <a:cubicBezTo>
                  <a:pt x="60" y="98"/>
                  <a:pt x="60" y="98"/>
                  <a:pt x="60" y="98"/>
                </a:cubicBezTo>
                <a:cubicBezTo>
                  <a:pt x="60" y="57"/>
                  <a:pt x="60" y="57"/>
                  <a:pt x="60" y="57"/>
                </a:cubicBezTo>
                <a:cubicBezTo>
                  <a:pt x="100" y="57"/>
                  <a:pt x="100" y="57"/>
                  <a:pt x="100" y="57"/>
                </a:cubicBezTo>
                <a:lnTo>
                  <a:pt x="100" y="62"/>
                </a:lnTo>
                <a:close/>
                <a:moveTo>
                  <a:pt x="145" y="98"/>
                </a:moveTo>
                <a:cubicBezTo>
                  <a:pt x="105" y="98"/>
                  <a:pt x="105" y="98"/>
                  <a:pt x="105" y="98"/>
                </a:cubicBezTo>
                <a:cubicBezTo>
                  <a:pt x="105" y="67"/>
                  <a:pt x="105" y="67"/>
                  <a:pt x="105" y="67"/>
                </a:cubicBezTo>
                <a:cubicBezTo>
                  <a:pt x="145" y="67"/>
                  <a:pt x="145" y="67"/>
                  <a:pt x="145" y="67"/>
                </a:cubicBezTo>
                <a:lnTo>
                  <a:pt x="145" y="98"/>
                </a:lnTo>
                <a:close/>
                <a:moveTo>
                  <a:pt x="145" y="62"/>
                </a:moveTo>
                <a:cubicBezTo>
                  <a:pt x="105" y="62"/>
                  <a:pt x="105" y="62"/>
                  <a:pt x="105" y="62"/>
                </a:cubicBezTo>
                <a:cubicBezTo>
                  <a:pt x="105" y="57"/>
                  <a:pt x="105" y="57"/>
                  <a:pt x="105" y="57"/>
                </a:cubicBezTo>
                <a:cubicBezTo>
                  <a:pt x="145" y="57"/>
                  <a:pt x="145" y="57"/>
                  <a:pt x="145" y="57"/>
                </a:cubicBezTo>
                <a:lnTo>
                  <a:pt x="145" y="62"/>
                </a:lnTo>
                <a:close/>
                <a:moveTo>
                  <a:pt x="104" y="21"/>
                </a:moveTo>
                <a:cubicBezTo>
                  <a:pt x="102" y="21"/>
                  <a:pt x="102" y="21"/>
                  <a:pt x="102" y="21"/>
                </a:cubicBezTo>
                <a:cubicBezTo>
                  <a:pt x="102" y="13"/>
                  <a:pt x="102" y="13"/>
                  <a:pt x="102" y="13"/>
                </a:cubicBezTo>
                <a:cubicBezTo>
                  <a:pt x="102" y="11"/>
                  <a:pt x="100" y="10"/>
                  <a:pt x="99" y="10"/>
                </a:cubicBezTo>
                <a:cubicBezTo>
                  <a:pt x="89" y="10"/>
                  <a:pt x="89" y="10"/>
                  <a:pt x="89" y="10"/>
                </a:cubicBezTo>
                <a:cubicBezTo>
                  <a:pt x="87" y="10"/>
                  <a:pt x="86" y="11"/>
                  <a:pt x="86" y="13"/>
                </a:cubicBezTo>
                <a:cubicBezTo>
                  <a:pt x="86" y="21"/>
                  <a:pt x="86" y="21"/>
                  <a:pt x="86" y="21"/>
                </a:cubicBezTo>
                <a:cubicBezTo>
                  <a:pt x="74" y="21"/>
                  <a:pt x="74" y="21"/>
                  <a:pt x="74" y="21"/>
                </a:cubicBezTo>
                <a:cubicBezTo>
                  <a:pt x="74" y="13"/>
                  <a:pt x="74" y="13"/>
                  <a:pt x="74" y="13"/>
                </a:cubicBezTo>
                <a:cubicBezTo>
                  <a:pt x="74" y="11"/>
                  <a:pt x="73" y="10"/>
                  <a:pt x="71" y="10"/>
                </a:cubicBezTo>
                <a:cubicBezTo>
                  <a:pt x="61" y="10"/>
                  <a:pt x="61" y="10"/>
                  <a:pt x="61" y="10"/>
                </a:cubicBezTo>
                <a:cubicBezTo>
                  <a:pt x="60" y="10"/>
                  <a:pt x="58" y="11"/>
                  <a:pt x="58" y="13"/>
                </a:cubicBezTo>
                <a:cubicBezTo>
                  <a:pt x="58" y="21"/>
                  <a:pt x="58" y="21"/>
                  <a:pt x="58" y="21"/>
                </a:cubicBezTo>
                <a:cubicBezTo>
                  <a:pt x="56" y="21"/>
                  <a:pt x="56" y="21"/>
                  <a:pt x="56" y="21"/>
                </a:cubicBezTo>
                <a:cubicBezTo>
                  <a:pt x="54" y="21"/>
                  <a:pt x="53" y="22"/>
                  <a:pt x="53" y="23"/>
                </a:cubicBezTo>
                <a:cubicBezTo>
                  <a:pt x="53" y="25"/>
                  <a:pt x="54" y="26"/>
                  <a:pt x="56" y="26"/>
                </a:cubicBezTo>
                <a:cubicBezTo>
                  <a:pt x="58" y="26"/>
                  <a:pt x="58" y="26"/>
                  <a:pt x="58" y="26"/>
                </a:cubicBezTo>
                <a:cubicBezTo>
                  <a:pt x="58" y="34"/>
                  <a:pt x="58" y="34"/>
                  <a:pt x="58" y="34"/>
                </a:cubicBezTo>
                <a:cubicBezTo>
                  <a:pt x="58" y="35"/>
                  <a:pt x="60" y="36"/>
                  <a:pt x="61" y="36"/>
                </a:cubicBezTo>
                <a:cubicBezTo>
                  <a:pt x="71" y="36"/>
                  <a:pt x="71" y="36"/>
                  <a:pt x="71" y="36"/>
                </a:cubicBezTo>
                <a:cubicBezTo>
                  <a:pt x="73" y="36"/>
                  <a:pt x="74" y="35"/>
                  <a:pt x="74" y="34"/>
                </a:cubicBezTo>
                <a:cubicBezTo>
                  <a:pt x="74" y="26"/>
                  <a:pt x="74" y="26"/>
                  <a:pt x="74" y="26"/>
                </a:cubicBezTo>
                <a:cubicBezTo>
                  <a:pt x="86" y="26"/>
                  <a:pt x="86" y="26"/>
                  <a:pt x="86" y="26"/>
                </a:cubicBezTo>
                <a:cubicBezTo>
                  <a:pt x="86" y="34"/>
                  <a:pt x="86" y="34"/>
                  <a:pt x="86" y="34"/>
                </a:cubicBezTo>
                <a:cubicBezTo>
                  <a:pt x="86" y="35"/>
                  <a:pt x="87" y="36"/>
                  <a:pt x="89" y="36"/>
                </a:cubicBezTo>
                <a:cubicBezTo>
                  <a:pt x="99" y="36"/>
                  <a:pt x="99" y="36"/>
                  <a:pt x="99" y="36"/>
                </a:cubicBezTo>
                <a:cubicBezTo>
                  <a:pt x="100" y="36"/>
                  <a:pt x="102" y="35"/>
                  <a:pt x="102" y="34"/>
                </a:cubicBezTo>
                <a:cubicBezTo>
                  <a:pt x="102" y="26"/>
                  <a:pt x="102" y="26"/>
                  <a:pt x="102" y="26"/>
                </a:cubicBezTo>
                <a:cubicBezTo>
                  <a:pt x="104" y="26"/>
                  <a:pt x="104" y="26"/>
                  <a:pt x="104" y="26"/>
                </a:cubicBezTo>
                <a:cubicBezTo>
                  <a:pt x="106" y="26"/>
                  <a:pt x="107" y="25"/>
                  <a:pt x="107" y="23"/>
                </a:cubicBezTo>
                <a:cubicBezTo>
                  <a:pt x="107" y="22"/>
                  <a:pt x="106" y="21"/>
                  <a:pt x="104" y="21"/>
                </a:cubicBezTo>
                <a:close/>
                <a:moveTo>
                  <a:pt x="69" y="31"/>
                </a:moveTo>
                <a:cubicBezTo>
                  <a:pt x="64" y="31"/>
                  <a:pt x="64" y="31"/>
                  <a:pt x="64" y="31"/>
                </a:cubicBezTo>
                <a:cubicBezTo>
                  <a:pt x="64" y="15"/>
                  <a:pt x="64" y="15"/>
                  <a:pt x="64" y="15"/>
                </a:cubicBezTo>
                <a:cubicBezTo>
                  <a:pt x="69" y="15"/>
                  <a:pt x="69" y="15"/>
                  <a:pt x="69" y="15"/>
                </a:cubicBezTo>
                <a:lnTo>
                  <a:pt x="69" y="31"/>
                </a:lnTo>
                <a:close/>
                <a:moveTo>
                  <a:pt x="96" y="31"/>
                </a:moveTo>
                <a:cubicBezTo>
                  <a:pt x="91" y="31"/>
                  <a:pt x="91" y="31"/>
                  <a:pt x="91" y="31"/>
                </a:cubicBezTo>
                <a:cubicBezTo>
                  <a:pt x="91" y="15"/>
                  <a:pt x="91" y="15"/>
                  <a:pt x="91" y="15"/>
                </a:cubicBezTo>
                <a:cubicBezTo>
                  <a:pt x="96" y="15"/>
                  <a:pt x="96" y="15"/>
                  <a:pt x="96" y="15"/>
                </a:cubicBezTo>
                <a:lnTo>
                  <a:pt x="96" y="3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27" name="Freeform 526">
            <a:extLst>
              <a:ext uri="{FF2B5EF4-FFF2-40B4-BE49-F238E27FC236}">
                <a16:creationId xmlns:a16="http://schemas.microsoft.com/office/drawing/2014/main" xmlns="" id="{6F134951-9B04-463A-81D1-DDE99A11A5B8}"/>
              </a:ext>
            </a:extLst>
          </p:cNvPr>
          <p:cNvSpPr>
            <a:spLocks noEditPoints="1"/>
          </p:cNvSpPr>
          <p:nvPr/>
        </p:nvSpPr>
        <p:spPr bwMode="auto">
          <a:xfrm>
            <a:off x="8213725" y="365125"/>
            <a:ext cx="546100" cy="550863"/>
          </a:xfrm>
          <a:custGeom>
            <a:avLst/>
            <a:gdLst>
              <a:gd name="T0" fmla="*/ 80 w 160"/>
              <a:gd name="T1" fmla="*/ 0 h 160"/>
              <a:gd name="T2" fmla="*/ 0 w 160"/>
              <a:gd name="T3" fmla="*/ 157 h 160"/>
              <a:gd name="T4" fmla="*/ 160 w 160"/>
              <a:gd name="T5" fmla="*/ 157 h 160"/>
              <a:gd name="T6" fmla="*/ 100 w 160"/>
              <a:gd name="T7" fmla="*/ 155 h 160"/>
              <a:gd name="T8" fmla="*/ 100 w 160"/>
              <a:gd name="T9" fmla="*/ 146 h 160"/>
              <a:gd name="T10" fmla="*/ 105 w 160"/>
              <a:gd name="T11" fmla="*/ 155 h 160"/>
              <a:gd name="T12" fmla="*/ 115 w 160"/>
              <a:gd name="T13" fmla="*/ 144 h 160"/>
              <a:gd name="T14" fmla="*/ 47 w 160"/>
              <a:gd name="T15" fmla="*/ 141 h 160"/>
              <a:gd name="T16" fmla="*/ 55 w 160"/>
              <a:gd name="T17" fmla="*/ 146 h 160"/>
              <a:gd name="T18" fmla="*/ 40 w 160"/>
              <a:gd name="T19" fmla="*/ 132 h 160"/>
              <a:gd name="T20" fmla="*/ 41 w 160"/>
              <a:gd name="T21" fmla="*/ 110 h 160"/>
              <a:gd name="T22" fmla="*/ 99 w 160"/>
              <a:gd name="T23" fmla="*/ 77 h 160"/>
              <a:gd name="T24" fmla="*/ 41 w 160"/>
              <a:gd name="T25" fmla="*/ 110 h 160"/>
              <a:gd name="T26" fmla="*/ 66 w 160"/>
              <a:gd name="T27" fmla="*/ 127 h 160"/>
              <a:gd name="T28" fmla="*/ 46 w 160"/>
              <a:gd name="T29" fmla="*/ 115 h 160"/>
              <a:gd name="T30" fmla="*/ 40 w 160"/>
              <a:gd name="T31" fmla="*/ 127 h 160"/>
              <a:gd name="T32" fmla="*/ 120 w 160"/>
              <a:gd name="T33" fmla="*/ 127 h 160"/>
              <a:gd name="T34" fmla="*/ 114 w 160"/>
              <a:gd name="T35" fmla="*/ 115 h 160"/>
              <a:gd name="T36" fmla="*/ 145 w 160"/>
              <a:gd name="T37" fmla="*/ 72 h 160"/>
              <a:gd name="T38" fmla="*/ 133 w 160"/>
              <a:gd name="T39" fmla="*/ 77 h 160"/>
              <a:gd name="T40" fmla="*/ 133 w 160"/>
              <a:gd name="T41" fmla="*/ 110 h 160"/>
              <a:gd name="T42" fmla="*/ 134 w 160"/>
              <a:gd name="T43" fmla="*/ 115 h 160"/>
              <a:gd name="T44" fmla="*/ 139 w 160"/>
              <a:gd name="T45" fmla="*/ 147 h 160"/>
              <a:gd name="T46" fmla="*/ 145 w 160"/>
              <a:gd name="T47" fmla="*/ 155 h 160"/>
              <a:gd name="T48" fmla="*/ 126 w 160"/>
              <a:gd name="T49" fmla="*/ 112 h 160"/>
              <a:gd name="T50" fmla="*/ 126 w 160"/>
              <a:gd name="T51" fmla="*/ 112 h 160"/>
              <a:gd name="T52" fmla="*/ 125 w 160"/>
              <a:gd name="T53" fmla="*/ 112 h 160"/>
              <a:gd name="T54" fmla="*/ 61 w 160"/>
              <a:gd name="T55" fmla="*/ 72 h 160"/>
              <a:gd name="T56" fmla="*/ 35 w 160"/>
              <a:gd name="T57" fmla="*/ 112 h 160"/>
              <a:gd name="T58" fmla="*/ 34 w 160"/>
              <a:gd name="T59" fmla="*/ 112 h 160"/>
              <a:gd name="T60" fmla="*/ 34 w 160"/>
              <a:gd name="T61" fmla="*/ 113 h 160"/>
              <a:gd name="T62" fmla="*/ 15 w 160"/>
              <a:gd name="T63" fmla="*/ 77 h 160"/>
              <a:gd name="T64" fmla="*/ 23 w 160"/>
              <a:gd name="T65" fmla="*/ 150 h 160"/>
              <a:gd name="T66" fmla="*/ 27 w 160"/>
              <a:gd name="T67" fmla="*/ 115 h 160"/>
              <a:gd name="T68" fmla="*/ 26 w 160"/>
              <a:gd name="T69" fmla="*/ 110 h 160"/>
              <a:gd name="T70" fmla="*/ 29 w 160"/>
              <a:gd name="T71" fmla="*/ 75 h 160"/>
              <a:gd name="T72" fmla="*/ 15 w 160"/>
              <a:gd name="T73" fmla="*/ 57 h 160"/>
              <a:gd name="T74" fmla="*/ 15 w 160"/>
              <a:gd name="T75" fmla="*/ 52 h 160"/>
              <a:gd name="T76" fmla="*/ 44 w 160"/>
              <a:gd name="T77" fmla="*/ 52 h 160"/>
              <a:gd name="T78" fmla="*/ 49 w 160"/>
              <a:gd name="T79" fmla="*/ 36 h 160"/>
              <a:gd name="T80" fmla="*/ 49 w 160"/>
              <a:gd name="T81" fmla="*/ 52 h 160"/>
              <a:gd name="T82" fmla="*/ 111 w 160"/>
              <a:gd name="T83" fmla="*/ 36 h 160"/>
              <a:gd name="T84" fmla="*/ 145 w 160"/>
              <a:gd name="T85" fmla="*/ 52 h 160"/>
              <a:gd name="T86" fmla="*/ 145 w 160"/>
              <a:gd name="T87" fmla="*/ 36 h 160"/>
              <a:gd name="T88" fmla="*/ 150 w 160"/>
              <a:gd name="T89" fmla="*/ 155 h 160"/>
              <a:gd name="T90" fmla="*/ 13 w 160"/>
              <a:gd name="T91" fmla="*/ 31 h 160"/>
              <a:gd name="T92" fmla="*/ 5 w 160"/>
              <a:gd name="T93" fmla="*/ 155 h 160"/>
              <a:gd name="T94" fmla="*/ 155 w 160"/>
              <a:gd name="T95" fmla="*/ 19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60" h="160">
                <a:moveTo>
                  <a:pt x="158" y="14"/>
                </a:moveTo>
                <a:cubicBezTo>
                  <a:pt x="80" y="0"/>
                  <a:pt x="80" y="0"/>
                  <a:pt x="80" y="0"/>
                </a:cubicBezTo>
                <a:cubicBezTo>
                  <a:pt x="80" y="0"/>
                  <a:pt x="80" y="0"/>
                  <a:pt x="80" y="0"/>
                </a:cubicBezTo>
                <a:cubicBezTo>
                  <a:pt x="2" y="14"/>
                  <a:pt x="2" y="14"/>
                  <a:pt x="2" y="14"/>
                </a:cubicBezTo>
                <a:cubicBezTo>
                  <a:pt x="1" y="14"/>
                  <a:pt x="0" y="15"/>
                  <a:pt x="0" y="16"/>
                </a:cubicBezTo>
                <a:cubicBezTo>
                  <a:pt x="0" y="157"/>
                  <a:pt x="0" y="157"/>
                  <a:pt x="0" y="157"/>
                </a:cubicBezTo>
                <a:cubicBezTo>
                  <a:pt x="0" y="159"/>
                  <a:pt x="1" y="160"/>
                  <a:pt x="3" y="160"/>
                </a:cubicBezTo>
                <a:cubicBezTo>
                  <a:pt x="157" y="160"/>
                  <a:pt x="157" y="160"/>
                  <a:pt x="157" y="160"/>
                </a:cubicBezTo>
                <a:cubicBezTo>
                  <a:pt x="159" y="160"/>
                  <a:pt x="160" y="159"/>
                  <a:pt x="160" y="157"/>
                </a:cubicBezTo>
                <a:cubicBezTo>
                  <a:pt x="160" y="16"/>
                  <a:pt x="160" y="16"/>
                  <a:pt x="160" y="16"/>
                </a:cubicBezTo>
                <a:cubicBezTo>
                  <a:pt x="160" y="15"/>
                  <a:pt x="159" y="14"/>
                  <a:pt x="158" y="14"/>
                </a:cubicBezTo>
                <a:close/>
                <a:moveTo>
                  <a:pt x="100" y="155"/>
                </a:moveTo>
                <a:cubicBezTo>
                  <a:pt x="60" y="155"/>
                  <a:pt x="60" y="155"/>
                  <a:pt x="60" y="155"/>
                </a:cubicBezTo>
                <a:cubicBezTo>
                  <a:pt x="60" y="146"/>
                  <a:pt x="60" y="146"/>
                  <a:pt x="60" y="146"/>
                </a:cubicBezTo>
                <a:cubicBezTo>
                  <a:pt x="100" y="146"/>
                  <a:pt x="100" y="146"/>
                  <a:pt x="100" y="146"/>
                </a:cubicBezTo>
                <a:lnTo>
                  <a:pt x="100" y="155"/>
                </a:lnTo>
                <a:close/>
                <a:moveTo>
                  <a:pt x="120" y="155"/>
                </a:moveTo>
                <a:cubicBezTo>
                  <a:pt x="105" y="155"/>
                  <a:pt x="105" y="155"/>
                  <a:pt x="105" y="155"/>
                </a:cubicBezTo>
                <a:cubicBezTo>
                  <a:pt x="105" y="146"/>
                  <a:pt x="105" y="146"/>
                  <a:pt x="105" y="146"/>
                </a:cubicBezTo>
                <a:cubicBezTo>
                  <a:pt x="113" y="146"/>
                  <a:pt x="113" y="146"/>
                  <a:pt x="113" y="146"/>
                </a:cubicBezTo>
                <a:cubicBezTo>
                  <a:pt x="114" y="146"/>
                  <a:pt x="115" y="145"/>
                  <a:pt x="115" y="144"/>
                </a:cubicBezTo>
                <a:cubicBezTo>
                  <a:pt x="115" y="142"/>
                  <a:pt x="114" y="141"/>
                  <a:pt x="113" y="141"/>
                </a:cubicBezTo>
                <a:cubicBezTo>
                  <a:pt x="58" y="141"/>
                  <a:pt x="58" y="141"/>
                  <a:pt x="58" y="141"/>
                </a:cubicBezTo>
                <a:cubicBezTo>
                  <a:pt x="58" y="141"/>
                  <a:pt x="47" y="141"/>
                  <a:pt x="47" y="141"/>
                </a:cubicBezTo>
                <a:cubicBezTo>
                  <a:pt x="46" y="141"/>
                  <a:pt x="45" y="142"/>
                  <a:pt x="45" y="144"/>
                </a:cubicBezTo>
                <a:cubicBezTo>
                  <a:pt x="45" y="145"/>
                  <a:pt x="46" y="146"/>
                  <a:pt x="47" y="146"/>
                </a:cubicBezTo>
                <a:cubicBezTo>
                  <a:pt x="55" y="146"/>
                  <a:pt x="55" y="146"/>
                  <a:pt x="55" y="146"/>
                </a:cubicBezTo>
                <a:cubicBezTo>
                  <a:pt x="55" y="155"/>
                  <a:pt x="55" y="155"/>
                  <a:pt x="55" y="155"/>
                </a:cubicBezTo>
                <a:cubicBezTo>
                  <a:pt x="40" y="155"/>
                  <a:pt x="40" y="155"/>
                  <a:pt x="40" y="155"/>
                </a:cubicBezTo>
                <a:cubicBezTo>
                  <a:pt x="40" y="132"/>
                  <a:pt x="40" y="132"/>
                  <a:pt x="40" y="132"/>
                </a:cubicBezTo>
                <a:cubicBezTo>
                  <a:pt x="120" y="132"/>
                  <a:pt x="120" y="132"/>
                  <a:pt x="120" y="132"/>
                </a:cubicBezTo>
                <a:cubicBezTo>
                  <a:pt x="120" y="155"/>
                  <a:pt x="120" y="155"/>
                  <a:pt x="120" y="155"/>
                </a:cubicBezTo>
                <a:close/>
                <a:moveTo>
                  <a:pt x="41" y="110"/>
                </a:moveTo>
                <a:cubicBezTo>
                  <a:pt x="50" y="85"/>
                  <a:pt x="50" y="85"/>
                  <a:pt x="50" y="85"/>
                </a:cubicBezTo>
                <a:cubicBezTo>
                  <a:pt x="51" y="81"/>
                  <a:pt x="56" y="77"/>
                  <a:pt x="61" y="77"/>
                </a:cubicBezTo>
                <a:cubicBezTo>
                  <a:pt x="99" y="77"/>
                  <a:pt x="99" y="77"/>
                  <a:pt x="99" y="77"/>
                </a:cubicBezTo>
                <a:cubicBezTo>
                  <a:pt x="104" y="77"/>
                  <a:pt x="109" y="81"/>
                  <a:pt x="110" y="85"/>
                </a:cubicBezTo>
                <a:cubicBezTo>
                  <a:pt x="119" y="110"/>
                  <a:pt x="119" y="110"/>
                  <a:pt x="119" y="110"/>
                </a:cubicBezTo>
                <a:lnTo>
                  <a:pt x="41" y="110"/>
                </a:lnTo>
                <a:close/>
                <a:moveTo>
                  <a:pt x="100" y="115"/>
                </a:moveTo>
                <a:cubicBezTo>
                  <a:pt x="97" y="118"/>
                  <a:pt x="94" y="123"/>
                  <a:pt x="94" y="127"/>
                </a:cubicBezTo>
                <a:cubicBezTo>
                  <a:pt x="66" y="127"/>
                  <a:pt x="66" y="127"/>
                  <a:pt x="66" y="127"/>
                </a:cubicBezTo>
                <a:cubicBezTo>
                  <a:pt x="66" y="123"/>
                  <a:pt x="63" y="118"/>
                  <a:pt x="60" y="115"/>
                </a:cubicBezTo>
                <a:lnTo>
                  <a:pt x="100" y="115"/>
                </a:lnTo>
                <a:close/>
                <a:moveTo>
                  <a:pt x="46" y="115"/>
                </a:moveTo>
                <a:cubicBezTo>
                  <a:pt x="46" y="115"/>
                  <a:pt x="47" y="115"/>
                  <a:pt x="47" y="115"/>
                </a:cubicBezTo>
                <a:cubicBezTo>
                  <a:pt x="54" y="115"/>
                  <a:pt x="60" y="120"/>
                  <a:pt x="61" y="127"/>
                </a:cubicBezTo>
                <a:cubicBezTo>
                  <a:pt x="40" y="127"/>
                  <a:pt x="40" y="127"/>
                  <a:pt x="40" y="127"/>
                </a:cubicBezTo>
                <a:cubicBezTo>
                  <a:pt x="40" y="115"/>
                  <a:pt x="40" y="115"/>
                  <a:pt x="40" y="115"/>
                </a:cubicBezTo>
                <a:lnTo>
                  <a:pt x="46" y="115"/>
                </a:lnTo>
                <a:close/>
                <a:moveTo>
                  <a:pt x="120" y="127"/>
                </a:moveTo>
                <a:cubicBezTo>
                  <a:pt x="99" y="127"/>
                  <a:pt x="99" y="127"/>
                  <a:pt x="99" y="127"/>
                </a:cubicBezTo>
                <a:cubicBezTo>
                  <a:pt x="100" y="120"/>
                  <a:pt x="106" y="115"/>
                  <a:pt x="113" y="115"/>
                </a:cubicBezTo>
                <a:cubicBezTo>
                  <a:pt x="114" y="115"/>
                  <a:pt x="114" y="115"/>
                  <a:pt x="114" y="115"/>
                </a:cubicBezTo>
                <a:cubicBezTo>
                  <a:pt x="120" y="115"/>
                  <a:pt x="120" y="115"/>
                  <a:pt x="120" y="115"/>
                </a:cubicBezTo>
                <a:lnTo>
                  <a:pt x="120" y="127"/>
                </a:lnTo>
                <a:close/>
                <a:moveTo>
                  <a:pt x="145" y="72"/>
                </a:moveTo>
                <a:cubicBezTo>
                  <a:pt x="133" y="72"/>
                  <a:pt x="133" y="72"/>
                  <a:pt x="133" y="72"/>
                </a:cubicBezTo>
                <a:cubicBezTo>
                  <a:pt x="132" y="72"/>
                  <a:pt x="131" y="73"/>
                  <a:pt x="131" y="75"/>
                </a:cubicBezTo>
                <a:cubicBezTo>
                  <a:pt x="131" y="76"/>
                  <a:pt x="132" y="77"/>
                  <a:pt x="133" y="77"/>
                </a:cubicBezTo>
                <a:cubicBezTo>
                  <a:pt x="134" y="77"/>
                  <a:pt x="134" y="77"/>
                  <a:pt x="134" y="77"/>
                </a:cubicBezTo>
                <a:cubicBezTo>
                  <a:pt x="134" y="110"/>
                  <a:pt x="134" y="110"/>
                  <a:pt x="134" y="110"/>
                </a:cubicBezTo>
                <a:cubicBezTo>
                  <a:pt x="133" y="110"/>
                  <a:pt x="133" y="110"/>
                  <a:pt x="133" y="110"/>
                </a:cubicBezTo>
                <a:cubicBezTo>
                  <a:pt x="132" y="110"/>
                  <a:pt x="131" y="111"/>
                  <a:pt x="131" y="113"/>
                </a:cubicBezTo>
                <a:cubicBezTo>
                  <a:pt x="131" y="114"/>
                  <a:pt x="132" y="115"/>
                  <a:pt x="133" y="115"/>
                </a:cubicBezTo>
                <a:cubicBezTo>
                  <a:pt x="134" y="115"/>
                  <a:pt x="134" y="115"/>
                  <a:pt x="134" y="115"/>
                </a:cubicBezTo>
                <a:cubicBezTo>
                  <a:pt x="134" y="147"/>
                  <a:pt x="134" y="147"/>
                  <a:pt x="134" y="147"/>
                </a:cubicBezTo>
                <a:cubicBezTo>
                  <a:pt x="134" y="149"/>
                  <a:pt x="135" y="150"/>
                  <a:pt x="137" y="150"/>
                </a:cubicBezTo>
                <a:cubicBezTo>
                  <a:pt x="138" y="150"/>
                  <a:pt x="139" y="149"/>
                  <a:pt x="139" y="147"/>
                </a:cubicBezTo>
                <a:cubicBezTo>
                  <a:pt x="139" y="77"/>
                  <a:pt x="139" y="77"/>
                  <a:pt x="139" y="77"/>
                </a:cubicBezTo>
                <a:cubicBezTo>
                  <a:pt x="145" y="77"/>
                  <a:pt x="145" y="77"/>
                  <a:pt x="145" y="77"/>
                </a:cubicBezTo>
                <a:cubicBezTo>
                  <a:pt x="145" y="155"/>
                  <a:pt x="145" y="155"/>
                  <a:pt x="145" y="155"/>
                </a:cubicBezTo>
                <a:cubicBezTo>
                  <a:pt x="126" y="155"/>
                  <a:pt x="126" y="155"/>
                  <a:pt x="126" y="155"/>
                </a:cubicBezTo>
                <a:cubicBezTo>
                  <a:pt x="126" y="113"/>
                  <a:pt x="126" y="113"/>
                  <a:pt x="126" y="113"/>
                </a:cubicBezTo>
                <a:cubicBezTo>
                  <a:pt x="126" y="113"/>
                  <a:pt x="126" y="113"/>
                  <a:pt x="126" y="112"/>
                </a:cubicBezTo>
                <a:cubicBezTo>
                  <a:pt x="126" y="112"/>
                  <a:pt x="126" y="112"/>
                  <a:pt x="126" y="112"/>
                </a:cubicBezTo>
                <a:cubicBezTo>
                  <a:pt x="126" y="112"/>
                  <a:pt x="126" y="112"/>
                  <a:pt x="126" y="112"/>
                </a:cubicBezTo>
                <a:cubicBezTo>
                  <a:pt x="126" y="112"/>
                  <a:pt x="126" y="112"/>
                  <a:pt x="126" y="112"/>
                </a:cubicBezTo>
                <a:cubicBezTo>
                  <a:pt x="126" y="112"/>
                  <a:pt x="126" y="112"/>
                  <a:pt x="125" y="112"/>
                </a:cubicBezTo>
                <a:cubicBezTo>
                  <a:pt x="125" y="112"/>
                  <a:pt x="125" y="112"/>
                  <a:pt x="125" y="112"/>
                </a:cubicBezTo>
                <a:cubicBezTo>
                  <a:pt x="125" y="112"/>
                  <a:pt x="125" y="112"/>
                  <a:pt x="125" y="112"/>
                </a:cubicBezTo>
                <a:cubicBezTo>
                  <a:pt x="115" y="84"/>
                  <a:pt x="115" y="84"/>
                  <a:pt x="115" y="84"/>
                </a:cubicBezTo>
                <a:cubicBezTo>
                  <a:pt x="113" y="77"/>
                  <a:pt x="106" y="72"/>
                  <a:pt x="99" y="72"/>
                </a:cubicBezTo>
                <a:cubicBezTo>
                  <a:pt x="61" y="72"/>
                  <a:pt x="61" y="72"/>
                  <a:pt x="61" y="72"/>
                </a:cubicBezTo>
                <a:cubicBezTo>
                  <a:pt x="54" y="72"/>
                  <a:pt x="47" y="77"/>
                  <a:pt x="45" y="84"/>
                </a:cubicBezTo>
                <a:cubicBezTo>
                  <a:pt x="35" y="112"/>
                  <a:pt x="35" y="112"/>
                  <a:pt x="35" y="112"/>
                </a:cubicBezTo>
                <a:cubicBezTo>
                  <a:pt x="35" y="112"/>
                  <a:pt x="35" y="112"/>
                  <a:pt x="35" y="112"/>
                </a:cubicBezTo>
                <a:cubicBezTo>
                  <a:pt x="35" y="112"/>
                  <a:pt x="35" y="112"/>
                  <a:pt x="35" y="112"/>
                </a:cubicBezTo>
                <a:cubicBezTo>
                  <a:pt x="35" y="112"/>
                  <a:pt x="34" y="112"/>
                  <a:pt x="34" y="112"/>
                </a:cubicBezTo>
                <a:cubicBezTo>
                  <a:pt x="34" y="112"/>
                  <a:pt x="34" y="112"/>
                  <a:pt x="34" y="112"/>
                </a:cubicBezTo>
                <a:cubicBezTo>
                  <a:pt x="34" y="112"/>
                  <a:pt x="34" y="112"/>
                  <a:pt x="34" y="112"/>
                </a:cubicBezTo>
                <a:cubicBezTo>
                  <a:pt x="34" y="112"/>
                  <a:pt x="34" y="112"/>
                  <a:pt x="34" y="112"/>
                </a:cubicBezTo>
                <a:cubicBezTo>
                  <a:pt x="34" y="113"/>
                  <a:pt x="34" y="113"/>
                  <a:pt x="34" y="113"/>
                </a:cubicBezTo>
                <a:cubicBezTo>
                  <a:pt x="34" y="155"/>
                  <a:pt x="34" y="155"/>
                  <a:pt x="34" y="155"/>
                </a:cubicBezTo>
                <a:cubicBezTo>
                  <a:pt x="15" y="155"/>
                  <a:pt x="15" y="155"/>
                  <a:pt x="15" y="155"/>
                </a:cubicBezTo>
                <a:cubicBezTo>
                  <a:pt x="15" y="77"/>
                  <a:pt x="15" y="77"/>
                  <a:pt x="15" y="77"/>
                </a:cubicBezTo>
                <a:cubicBezTo>
                  <a:pt x="21" y="77"/>
                  <a:pt x="21" y="77"/>
                  <a:pt x="21" y="77"/>
                </a:cubicBezTo>
                <a:cubicBezTo>
                  <a:pt x="21" y="147"/>
                  <a:pt x="21" y="147"/>
                  <a:pt x="21" y="147"/>
                </a:cubicBezTo>
                <a:cubicBezTo>
                  <a:pt x="21" y="149"/>
                  <a:pt x="22" y="150"/>
                  <a:pt x="23" y="150"/>
                </a:cubicBezTo>
                <a:cubicBezTo>
                  <a:pt x="25" y="150"/>
                  <a:pt x="26" y="149"/>
                  <a:pt x="26" y="147"/>
                </a:cubicBezTo>
                <a:cubicBezTo>
                  <a:pt x="26" y="115"/>
                  <a:pt x="26" y="115"/>
                  <a:pt x="26" y="115"/>
                </a:cubicBezTo>
                <a:cubicBezTo>
                  <a:pt x="27" y="115"/>
                  <a:pt x="27" y="115"/>
                  <a:pt x="27" y="115"/>
                </a:cubicBezTo>
                <a:cubicBezTo>
                  <a:pt x="28" y="115"/>
                  <a:pt x="29" y="114"/>
                  <a:pt x="29" y="113"/>
                </a:cubicBezTo>
                <a:cubicBezTo>
                  <a:pt x="29" y="111"/>
                  <a:pt x="28" y="110"/>
                  <a:pt x="27" y="110"/>
                </a:cubicBezTo>
                <a:cubicBezTo>
                  <a:pt x="26" y="110"/>
                  <a:pt x="26" y="110"/>
                  <a:pt x="26" y="110"/>
                </a:cubicBezTo>
                <a:cubicBezTo>
                  <a:pt x="26" y="77"/>
                  <a:pt x="26" y="77"/>
                  <a:pt x="26" y="77"/>
                </a:cubicBezTo>
                <a:cubicBezTo>
                  <a:pt x="27" y="77"/>
                  <a:pt x="27" y="77"/>
                  <a:pt x="27" y="77"/>
                </a:cubicBezTo>
                <a:cubicBezTo>
                  <a:pt x="28" y="77"/>
                  <a:pt x="29" y="76"/>
                  <a:pt x="29" y="75"/>
                </a:cubicBezTo>
                <a:cubicBezTo>
                  <a:pt x="29" y="73"/>
                  <a:pt x="28" y="72"/>
                  <a:pt x="27" y="72"/>
                </a:cubicBezTo>
                <a:cubicBezTo>
                  <a:pt x="15" y="72"/>
                  <a:pt x="15" y="72"/>
                  <a:pt x="15" y="72"/>
                </a:cubicBezTo>
                <a:cubicBezTo>
                  <a:pt x="15" y="57"/>
                  <a:pt x="15" y="57"/>
                  <a:pt x="15" y="57"/>
                </a:cubicBezTo>
                <a:cubicBezTo>
                  <a:pt x="145" y="57"/>
                  <a:pt x="145" y="57"/>
                  <a:pt x="145" y="57"/>
                </a:cubicBezTo>
                <a:cubicBezTo>
                  <a:pt x="145" y="72"/>
                  <a:pt x="145" y="72"/>
                  <a:pt x="145" y="72"/>
                </a:cubicBezTo>
                <a:close/>
                <a:moveTo>
                  <a:pt x="15" y="52"/>
                </a:moveTo>
                <a:cubicBezTo>
                  <a:pt x="15" y="36"/>
                  <a:pt x="15" y="36"/>
                  <a:pt x="15" y="36"/>
                </a:cubicBezTo>
                <a:cubicBezTo>
                  <a:pt x="44" y="36"/>
                  <a:pt x="44" y="36"/>
                  <a:pt x="44" y="36"/>
                </a:cubicBezTo>
                <a:cubicBezTo>
                  <a:pt x="44" y="52"/>
                  <a:pt x="44" y="52"/>
                  <a:pt x="44" y="52"/>
                </a:cubicBezTo>
                <a:lnTo>
                  <a:pt x="15" y="52"/>
                </a:lnTo>
                <a:close/>
                <a:moveTo>
                  <a:pt x="49" y="52"/>
                </a:moveTo>
                <a:cubicBezTo>
                  <a:pt x="49" y="36"/>
                  <a:pt x="49" y="36"/>
                  <a:pt x="49" y="36"/>
                </a:cubicBezTo>
                <a:cubicBezTo>
                  <a:pt x="77" y="36"/>
                  <a:pt x="77" y="36"/>
                  <a:pt x="77" y="36"/>
                </a:cubicBezTo>
                <a:cubicBezTo>
                  <a:pt x="77" y="52"/>
                  <a:pt x="77" y="52"/>
                  <a:pt x="77" y="52"/>
                </a:cubicBezTo>
                <a:lnTo>
                  <a:pt x="49" y="52"/>
                </a:lnTo>
                <a:close/>
                <a:moveTo>
                  <a:pt x="83" y="52"/>
                </a:moveTo>
                <a:cubicBezTo>
                  <a:pt x="83" y="36"/>
                  <a:pt x="83" y="36"/>
                  <a:pt x="83" y="36"/>
                </a:cubicBezTo>
                <a:cubicBezTo>
                  <a:pt x="111" y="36"/>
                  <a:pt x="111" y="36"/>
                  <a:pt x="111" y="36"/>
                </a:cubicBezTo>
                <a:cubicBezTo>
                  <a:pt x="111" y="52"/>
                  <a:pt x="111" y="52"/>
                  <a:pt x="111" y="52"/>
                </a:cubicBezTo>
                <a:lnTo>
                  <a:pt x="83" y="52"/>
                </a:lnTo>
                <a:close/>
                <a:moveTo>
                  <a:pt x="145" y="52"/>
                </a:moveTo>
                <a:cubicBezTo>
                  <a:pt x="116" y="52"/>
                  <a:pt x="116" y="52"/>
                  <a:pt x="116" y="52"/>
                </a:cubicBezTo>
                <a:cubicBezTo>
                  <a:pt x="116" y="36"/>
                  <a:pt x="116" y="36"/>
                  <a:pt x="116" y="36"/>
                </a:cubicBezTo>
                <a:cubicBezTo>
                  <a:pt x="145" y="36"/>
                  <a:pt x="145" y="36"/>
                  <a:pt x="145" y="36"/>
                </a:cubicBezTo>
                <a:lnTo>
                  <a:pt x="145" y="52"/>
                </a:lnTo>
                <a:close/>
                <a:moveTo>
                  <a:pt x="155" y="155"/>
                </a:moveTo>
                <a:cubicBezTo>
                  <a:pt x="150" y="155"/>
                  <a:pt x="150" y="155"/>
                  <a:pt x="150" y="155"/>
                </a:cubicBezTo>
                <a:cubicBezTo>
                  <a:pt x="150" y="34"/>
                  <a:pt x="150" y="34"/>
                  <a:pt x="150" y="34"/>
                </a:cubicBezTo>
                <a:cubicBezTo>
                  <a:pt x="150" y="32"/>
                  <a:pt x="149" y="31"/>
                  <a:pt x="147" y="31"/>
                </a:cubicBezTo>
                <a:cubicBezTo>
                  <a:pt x="13" y="31"/>
                  <a:pt x="13" y="31"/>
                  <a:pt x="13" y="31"/>
                </a:cubicBezTo>
                <a:cubicBezTo>
                  <a:pt x="11" y="31"/>
                  <a:pt x="10" y="32"/>
                  <a:pt x="10" y="34"/>
                </a:cubicBezTo>
                <a:cubicBezTo>
                  <a:pt x="10" y="155"/>
                  <a:pt x="10" y="155"/>
                  <a:pt x="10" y="155"/>
                </a:cubicBezTo>
                <a:cubicBezTo>
                  <a:pt x="5" y="155"/>
                  <a:pt x="5" y="155"/>
                  <a:pt x="5" y="155"/>
                </a:cubicBezTo>
                <a:cubicBezTo>
                  <a:pt x="5" y="19"/>
                  <a:pt x="5" y="19"/>
                  <a:pt x="5" y="19"/>
                </a:cubicBezTo>
                <a:cubicBezTo>
                  <a:pt x="80" y="5"/>
                  <a:pt x="80" y="5"/>
                  <a:pt x="80" y="5"/>
                </a:cubicBezTo>
                <a:cubicBezTo>
                  <a:pt x="155" y="19"/>
                  <a:pt x="155" y="19"/>
                  <a:pt x="155" y="19"/>
                </a:cubicBezTo>
                <a:lnTo>
                  <a:pt x="155" y="15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28" name="Freeform 527">
            <a:extLst>
              <a:ext uri="{FF2B5EF4-FFF2-40B4-BE49-F238E27FC236}">
                <a16:creationId xmlns:a16="http://schemas.microsoft.com/office/drawing/2014/main" xmlns="" id="{9B3362D3-23D9-4A5F-8D05-F3685B6F9696}"/>
              </a:ext>
            </a:extLst>
          </p:cNvPr>
          <p:cNvSpPr>
            <a:spLocks noEditPoints="1"/>
          </p:cNvSpPr>
          <p:nvPr/>
        </p:nvSpPr>
        <p:spPr bwMode="auto">
          <a:xfrm>
            <a:off x="8213725" y="984250"/>
            <a:ext cx="546100" cy="550863"/>
          </a:xfrm>
          <a:custGeom>
            <a:avLst/>
            <a:gdLst>
              <a:gd name="T0" fmla="*/ 126 w 160"/>
              <a:gd name="T1" fmla="*/ 112 h 160"/>
              <a:gd name="T2" fmla="*/ 125 w 160"/>
              <a:gd name="T3" fmla="*/ 112 h 160"/>
              <a:gd name="T4" fmla="*/ 99 w 160"/>
              <a:gd name="T5" fmla="*/ 72 h 160"/>
              <a:gd name="T6" fmla="*/ 35 w 160"/>
              <a:gd name="T7" fmla="*/ 112 h 160"/>
              <a:gd name="T8" fmla="*/ 34 w 160"/>
              <a:gd name="T9" fmla="*/ 112 h 160"/>
              <a:gd name="T10" fmla="*/ 34 w 160"/>
              <a:gd name="T11" fmla="*/ 112 h 160"/>
              <a:gd name="T12" fmla="*/ 37 w 160"/>
              <a:gd name="T13" fmla="*/ 160 h 160"/>
              <a:gd name="T14" fmla="*/ 60 w 160"/>
              <a:gd name="T15" fmla="*/ 146 h 160"/>
              <a:gd name="T16" fmla="*/ 102 w 160"/>
              <a:gd name="T17" fmla="*/ 160 h 160"/>
              <a:gd name="T18" fmla="*/ 126 w 160"/>
              <a:gd name="T19" fmla="*/ 113 h 160"/>
              <a:gd name="T20" fmla="*/ 61 w 160"/>
              <a:gd name="T21" fmla="*/ 77 h 160"/>
              <a:gd name="T22" fmla="*/ 119 w 160"/>
              <a:gd name="T23" fmla="*/ 110 h 160"/>
              <a:gd name="T24" fmla="*/ 100 w 160"/>
              <a:gd name="T25" fmla="*/ 115 h 160"/>
              <a:gd name="T26" fmla="*/ 60 w 160"/>
              <a:gd name="T27" fmla="*/ 115 h 160"/>
              <a:gd name="T28" fmla="*/ 46 w 160"/>
              <a:gd name="T29" fmla="*/ 115 h 160"/>
              <a:gd name="T30" fmla="*/ 40 w 160"/>
              <a:gd name="T31" fmla="*/ 127 h 160"/>
              <a:gd name="T32" fmla="*/ 105 w 160"/>
              <a:gd name="T33" fmla="*/ 155 h 160"/>
              <a:gd name="T34" fmla="*/ 115 w 160"/>
              <a:gd name="T35" fmla="*/ 144 h 160"/>
              <a:gd name="T36" fmla="*/ 45 w 160"/>
              <a:gd name="T37" fmla="*/ 144 h 160"/>
              <a:gd name="T38" fmla="*/ 55 w 160"/>
              <a:gd name="T39" fmla="*/ 155 h 160"/>
              <a:gd name="T40" fmla="*/ 120 w 160"/>
              <a:gd name="T41" fmla="*/ 132 h 160"/>
              <a:gd name="T42" fmla="*/ 99 w 160"/>
              <a:gd name="T43" fmla="*/ 127 h 160"/>
              <a:gd name="T44" fmla="*/ 120 w 160"/>
              <a:gd name="T45" fmla="*/ 115 h 160"/>
              <a:gd name="T46" fmla="*/ 3 w 160"/>
              <a:gd name="T47" fmla="*/ 0 h 160"/>
              <a:gd name="T48" fmla="*/ 3 w 160"/>
              <a:gd name="T49" fmla="*/ 160 h 160"/>
              <a:gd name="T50" fmla="*/ 29 w 160"/>
              <a:gd name="T51" fmla="*/ 46 h 160"/>
              <a:gd name="T52" fmla="*/ 37 w 160"/>
              <a:gd name="T53" fmla="*/ 67 h 160"/>
              <a:gd name="T54" fmla="*/ 45 w 160"/>
              <a:gd name="T55" fmla="*/ 46 h 160"/>
              <a:gd name="T56" fmla="*/ 51 w 160"/>
              <a:gd name="T57" fmla="*/ 65 h 160"/>
              <a:gd name="T58" fmla="*/ 56 w 160"/>
              <a:gd name="T59" fmla="*/ 65 h 160"/>
              <a:gd name="T60" fmla="*/ 61 w 160"/>
              <a:gd name="T61" fmla="*/ 46 h 160"/>
              <a:gd name="T62" fmla="*/ 69 w 160"/>
              <a:gd name="T63" fmla="*/ 67 h 160"/>
              <a:gd name="T64" fmla="*/ 77 w 160"/>
              <a:gd name="T65" fmla="*/ 46 h 160"/>
              <a:gd name="T66" fmla="*/ 83 w 160"/>
              <a:gd name="T67" fmla="*/ 65 h 160"/>
              <a:gd name="T68" fmla="*/ 88 w 160"/>
              <a:gd name="T69" fmla="*/ 65 h 160"/>
              <a:gd name="T70" fmla="*/ 93 w 160"/>
              <a:gd name="T71" fmla="*/ 46 h 160"/>
              <a:gd name="T72" fmla="*/ 101 w 160"/>
              <a:gd name="T73" fmla="*/ 67 h 160"/>
              <a:gd name="T74" fmla="*/ 109 w 160"/>
              <a:gd name="T75" fmla="*/ 46 h 160"/>
              <a:gd name="T76" fmla="*/ 115 w 160"/>
              <a:gd name="T77" fmla="*/ 65 h 160"/>
              <a:gd name="T78" fmla="*/ 120 w 160"/>
              <a:gd name="T79" fmla="*/ 65 h 160"/>
              <a:gd name="T80" fmla="*/ 125 w 160"/>
              <a:gd name="T81" fmla="*/ 46 h 160"/>
              <a:gd name="T82" fmla="*/ 133 w 160"/>
              <a:gd name="T83" fmla="*/ 160 h 160"/>
              <a:gd name="T84" fmla="*/ 160 w 160"/>
              <a:gd name="T85" fmla="*/ 3 h 160"/>
              <a:gd name="T86" fmla="*/ 5 w 160"/>
              <a:gd name="T87" fmla="*/ 155 h 160"/>
              <a:gd name="T88" fmla="*/ 24 w 160"/>
              <a:gd name="T89" fmla="*/ 155 h 160"/>
              <a:gd name="T90" fmla="*/ 5 w 160"/>
              <a:gd name="T91" fmla="*/ 46 h 160"/>
              <a:gd name="T92" fmla="*/ 155 w 160"/>
              <a:gd name="T93" fmla="*/ 155 h 160"/>
              <a:gd name="T94" fmla="*/ 155 w 160"/>
              <a:gd name="T95" fmla="*/ 115 h 160"/>
              <a:gd name="T96" fmla="*/ 136 w 160"/>
              <a:gd name="T97" fmla="*/ 110 h 160"/>
              <a:gd name="T98" fmla="*/ 155 w 160"/>
              <a:gd name="T99" fmla="*/ 110 h 160"/>
              <a:gd name="T100" fmla="*/ 112 w 160"/>
              <a:gd name="T101" fmla="*/ 41 h 160"/>
              <a:gd name="T102" fmla="*/ 80 w 160"/>
              <a:gd name="T103" fmla="*/ 41 h 160"/>
              <a:gd name="T104" fmla="*/ 48 w 160"/>
              <a:gd name="T105" fmla="*/ 41 h 160"/>
              <a:gd name="T106" fmla="*/ 5 w 160"/>
              <a:gd name="T107" fmla="*/ 5 h 160"/>
              <a:gd name="T108" fmla="*/ 150 w 160"/>
              <a:gd name="T109" fmla="*/ 13 h 160"/>
              <a:gd name="T110" fmla="*/ 37 w 160"/>
              <a:gd name="T111" fmla="*/ 36 h 160"/>
              <a:gd name="T112" fmla="*/ 145 w 160"/>
              <a:gd name="T113" fmla="*/ 31 h 160"/>
              <a:gd name="T114" fmla="*/ 15 w 160"/>
              <a:gd name="T115" fmla="*/ 31 h 160"/>
              <a:gd name="T116" fmla="*/ 27 w 160"/>
              <a:gd name="T117" fmla="*/ 36 h 160"/>
              <a:gd name="T118" fmla="*/ 10 w 160"/>
              <a:gd name="T119" fmla="*/ 13 h 160"/>
              <a:gd name="T120" fmla="*/ 150 w 160"/>
              <a:gd name="T121" fmla="*/ 13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60" h="160">
                <a:moveTo>
                  <a:pt x="126" y="112"/>
                </a:moveTo>
                <a:cubicBezTo>
                  <a:pt x="126" y="112"/>
                  <a:pt x="126" y="112"/>
                  <a:pt x="126" y="112"/>
                </a:cubicBezTo>
                <a:cubicBezTo>
                  <a:pt x="126" y="112"/>
                  <a:pt x="126" y="112"/>
                  <a:pt x="126" y="112"/>
                </a:cubicBezTo>
                <a:cubicBezTo>
                  <a:pt x="126" y="112"/>
                  <a:pt x="126" y="112"/>
                  <a:pt x="126" y="112"/>
                </a:cubicBezTo>
                <a:cubicBezTo>
                  <a:pt x="126" y="112"/>
                  <a:pt x="126" y="112"/>
                  <a:pt x="125" y="112"/>
                </a:cubicBezTo>
                <a:cubicBezTo>
                  <a:pt x="125" y="112"/>
                  <a:pt x="125" y="112"/>
                  <a:pt x="125" y="112"/>
                </a:cubicBezTo>
                <a:cubicBezTo>
                  <a:pt x="125" y="112"/>
                  <a:pt x="125" y="112"/>
                  <a:pt x="125" y="112"/>
                </a:cubicBezTo>
                <a:cubicBezTo>
                  <a:pt x="115" y="84"/>
                  <a:pt x="115" y="84"/>
                  <a:pt x="115" y="84"/>
                </a:cubicBezTo>
                <a:cubicBezTo>
                  <a:pt x="113" y="77"/>
                  <a:pt x="106" y="72"/>
                  <a:pt x="99" y="72"/>
                </a:cubicBezTo>
                <a:cubicBezTo>
                  <a:pt x="61" y="72"/>
                  <a:pt x="61" y="72"/>
                  <a:pt x="61" y="72"/>
                </a:cubicBezTo>
                <a:cubicBezTo>
                  <a:pt x="54" y="72"/>
                  <a:pt x="47" y="77"/>
                  <a:pt x="45" y="84"/>
                </a:cubicBezTo>
                <a:cubicBezTo>
                  <a:pt x="35" y="112"/>
                  <a:pt x="35" y="112"/>
                  <a:pt x="35" y="112"/>
                </a:cubicBezTo>
                <a:cubicBezTo>
                  <a:pt x="35" y="112"/>
                  <a:pt x="35" y="112"/>
                  <a:pt x="35" y="112"/>
                </a:cubicBezTo>
                <a:cubicBezTo>
                  <a:pt x="35" y="112"/>
                  <a:pt x="35" y="112"/>
                  <a:pt x="35" y="112"/>
                </a:cubicBezTo>
                <a:cubicBezTo>
                  <a:pt x="35" y="112"/>
                  <a:pt x="34" y="112"/>
                  <a:pt x="34" y="112"/>
                </a:cubicBezTo>
                <a:cubicBezTo>
                  <a:pt x="34" y="112"/>
                  <a:pt x="34" y="112"/>
                  <a:pt x="34" y="112"/>
                </a:cubicBezTo>
                <a:cubicBezTo>
                  <a:pt x="34" y="112"/>
                  <a:pt x="34" y="112"/>
                  <a:pt x="34" y="112"/>
                </a:cubicBezTo>
                <a:cubicBezTo>
                  <a:pt x="34" y="112"/>
                  <a:pt x="34" y="112"/>
                  <a:pt x="34" y="112"/>
                </a:cubicBezTo>
                <a:cubicBezTo>
                  <a:pt x="34" y="113"/>
                  <a:pt x="34" y="113"/>
                  <a:pt x="34" y="113"/>
                </a:cubicBezTo>
                <a:cubicBezTo>
                  <a:pt x="34" y="113"/>
                  <a:pt x="34" y="157"/>
                  <a:pt x="34" y="157"/>
                </a:cubicBezTo>
                <a:cubicBezTo>
                  <a:pt x="34" y="159"/>
                  <a:pt x="36" y="160"/>
                  <a:pt x="37" y="160"/>
                </a:cubicBezTo>
                <a:cubicBezTo>
                  <a:pt x="58" y="160"/>
                  <a:pt x="58" y="160"/>
                  <a:pt x="58" y="160"/>
                </a:cubicBezTo>
                <a:cubicBezTo>
                  <a:pt x="59" y="160"/>
                  <a:pt x="60" y="159"/>
                  <a:pt x="60" y="157"/>
                </a:cubicBezTo>
                <a:cubicBezTo>
                  <a:pt x="60" y="146"/>
                  <a:pt x="60" y="146"/>
                  <a:pt x="60" y="146"/>
                </a:cubicBezTo>
                <a:cubicBezTo>
                  <a:pt x="100" y="146"/>
                  <a:pt x="100" y="146"/>
                  <a:pt x="100" y="146"/>
                </a:cubicBezTo>
                <a:cubicBezTo>
                  <a:pt x="100" y="157"/>
                  <a:pt x="100" y="157"/>
                  <a:pt x="100" y="157"/>
                </a:cubicBezTo>
                <a:cubicBezTo>
                  <a:pt x="100" y="159"/>
                  <a:pt x="101" y="160"/>
                  <a:pt x="102" y="160"/>
                </a:cubicBezTo>
                <a:cubicBezTo>
                  <a:pt x="123" y="160"/>
                  <a:pt x="123" y="160"/>
                  <a:pt x="123" y="160"/>
                </a:cubicBezTo>
                <a:cubicBezTo>
                  <a:pt x="124" y="160"/>
                  <a:pt x="126" y="159"/>
                  <a:pt x="126" y="157"/>
                </a:cubicBezTo>
                <a:cubicBezTo>
                  <a:pt x="126" y="113"/>
                  <a:pt x="126" y="113"/>
                  <a:pt x="126" y="113"/>
                </a:cubicBezTo>
                <a:cubicBezTo>
                  <a:pt x="126" y="113"/>
                  <a:pt x="126" y="113"/>
                  <a:pt x="126" y="112"/>
                </a:cubicBezTo>
                <a:close/>
                <a:moveTo>
                  <a:pt x="50" y="85"/>
                </a:moveTo>
                <a:cubicBezTo>
                  <a:pt x="51" y="81"/>
                  <a:pt x="56" y="77"/>
                  <a:pt x="61" y="77"/>
                </a:cubicBezTo>
                <a:cubicBezTo>
                  <a:pt x="99" y="77"/>
                  <a:pt x="99" y="77"/>
                  <a:pt x="99" y="77"/>
                </a:cubicBezTo>
                <a:cubicBezTo>
                  <a:pt x="104" y="77"/>
                  <a:pt x="109" y="81"/>
                  <a:pt x="110" y="85"/>
                </a:cubicBezTo>
                <a:cubicBezTo>
                  <a:pt x="119" y="110"/>
                  <a:pt x="119" y="110"/>
                  <a:pt x="119" y="110"/>
                </a:cubicBezTo>
                <a:cubicBezTo>
                  <a:pt x="41" y="110"/>
                  <a:pt x="41" y="110"/>
                  <a:pt x="41" y="110"/>
                </a:cubicBezTo>
                <a:lnTo>
                  <a:pt x="50" y="85"/>
                </a:lnTo>
                <a:close/>
                <a:moveTo>
                  <a:pt x="100" y="115"/>
                </a:moveTo>
                <a:cubicBezTo>
                  <a:pt x="97" y="118"/>
                  <a:pt x="94" y="123"/>
                  <a:pt x="94" y="127"/>
                </a:cubicBezTo>
                <a:cubicBezTo>
                  <a:pt x="66" y="127"/>
                  <a:pt x="66" y="127"/>
                  <a:pt x="66" y="127"/>
                </a:cubicBezTo>
                <a:cubicBezTo>
                  <a:pt x="66" y="123"/>
                  <a:pt x="63" y="118"/>
                  <a:pt x="60" y="115"/>
                </a:cubicBezTo>
                <a:lnTo>
                  <a:pt x="100" y="115"/>
                </a:lnTo>
                <a:close/>
                <a:moveTo>
                  <a:pt x="40" y="115"/>
                </a:moveTo>
                <a:cubicBezTo>
                  <a:pt x="46" y="115"/>
                  <a:pt x="46" y="115"/>
                  <a:pt x="46" y="115"/>
                </a:cubicBezTo>
                <a:cubicBezTo>
                  <a:pt x="46" y="115"/>
                  <a:pt x="47" y="115"/>
                  <a:pt x="47" y="115"/>
                </a:cubicBezTo>
                <a:cubicBezTo>
                  <a:pt x="54" y="115"/>
                  <a:pt x="60" y="120"/>
                  <a:pt x="61" y="127"/>
                </a:cubicBezTo>
                <a:cubicBezTo>
                  <a:pt x="40" y="127"/>
                  <a:pt x="40" y="127"/>
                  <a:pt x="40" y="127"/>
                </a:cubicBezTo>
                <a:lnTo>
                  <a:pt x="40" y="115"/>
                </a:lnTo>
                <a:close/>
                <a:moveTo>
                  <a:pt x="120" y="155"/>
                </a:moveTo>
                <a:cubicBezTo>
                  <a:pt x="105" y="155"/>
                  <a:pt x="105" y="155"/>
                  <a:pt x="105" y="155"/>
                </a:cubicBezTo>
                <a:cubicBezTo>
                  <a:pt x="105" y="146"/>
                  <a:pt x="105" y="146"/>
                  <a:pt x="105" y="146"/>
                </a:cubicBezTo>
                <a:cubicBezTo>
                  <a:pt x="113" y="146"/>
                  <a:pt x="113" y="146"/>
                  <a:pt x="113" y="146"/>
                </a:cubicBezTo>
                <a:cubicBezTo>
                  <a:pt x="114" y="146"/>
                  <a:pt x="115" y="145"/>
                  <a:pt x="115" y="144"/>
                </a:cubicBezTo>
                <a:cubicBezTo>
                  <a:pt x="115" y="142"/>
                  <a:pt x="114" y="141"/>
                  <a:pt x="113" y="141"/>
                </a:cubicBezTo>
                <a:cubicBezTo>
                  <a:pt x="47" y="141"/>
                  <a:pt x="47" y="141"/>
                  <a:pt x="47" y="141"/>
                </a:cubicBezTo>
                <a:cubicBezTo>
                  <a:pt x="46" y="141"/>
                  <a:pt x="45" y="142"/>
                  <a:pt x="45" y="144"/>
                </a:cubicBezTo>
                <a:cubicBezTo>
                  <a:pt x="45" y="145"/>
                  <a:pt x="46" y="146"/>
                  <a:pt x="47" y="146"/>
                </a:cubicBezTo>
                <a:cubicBezTo>
                  <a:pt x="55" y="146"/>
                  <a:pt x="55" y="146"/>
                  <a:pt x="55" y="146"/>
                </a:cubicBezTo>
                <a:cubicBezTo>
                  <a:pt x="55" y="155"/>
                  <a:pt x="55" y="155"/>
                  <a:pt x="55" y="155"/>
                </a:cubicBezTo>
                <a:cubicBezTo>
                  <a:pt x="40" y="155"/>
                  <a:pt x="40" y="155"/>
                  <a:pt x="40" y="155"/>
                </a:cubicBezTo>
                <a:cubicBezTo>
                  <a:pt x="40" y="132"/>
                  <a:pt x="40" y="132"/>
                  <a:pt x="40" y="132"/>
                </a:cubicBezTo>
                <a:cubicBezTo>
                  <a:pt x="120" y="132"/>
                  <a:pt x="120" y="132"/>
                  <a:pt x="120" y="132"/>
                </a:cubicBezTo>
                <a:cubicBezTo>
                  <a:pt x="120" y="155"/>
                  <a:pt x="120" y="155"/>
                  <a:pt x="120" y="155"/>
                </a:cubicBezTo>
                <a:close/>
                <a:moveTo>
                  <a:pt x="120" y="127"/>
                </a:moveTo>
                <a:cubicBezTo>
                  <a:pt x="99" y="127"/>
                  <a:pt x="99" y="127"/>
                  <a:pt x="99" y="127"/>
                </a:cubicBezTo>
                <a:cubicBezTo>
                  <a:pt x="100" y="120"/>
                  <a:pt x="106" y="115"/>
                  <a:pt x="113" y="115"/>
                </a:cubicBezTo>
                <a:cubicBezTo>
                  <a:pt x="114" y="115"/>
                  <a:pt x="114" y="115"/>
                  <a:pt x="114" y="115"/>
                </a:cubicBezTo>
                <a:cubicBezTo>
                  <a:pt x="120" y="115"/>
                  <a:pt x="120" y="115"/>
                  <a:pt x="120" y="115"/>
                </a:cubicBezTo>
                <a:lnTo>
                  <a:pt x="120" y="127"/>
                </a:lnTo>
                <a:close/>
                <a:moveTo>
                  <a:pt x="157" y="0"/>
                </a:moveTo>
                <a:cubicBezTo>
                  <a:pt x="3" y="0"/>
                  <a:pt x="3" y="0"/>
                  <a:pt x="3" y="0"/>
                </a:cubicBezTo>
                <a:cubicBezTo>
                  <a:pt x="1" y="0"/>
                  <a:pt x="0" y="1"/>
                  <a:pt x="0" y="3"/>
                </a:cubicBezTo>
                <a:cubicBezTo>
                  <a:pt x="0" y="157"/>
                  <a:pt x="0" y="157"/>
                  <a:pt x="0" y="157"/>
                </a:cubicBezTo>
                <a:cubicBezTo>
                  <a:pt x="0" y="159"/>
                  <a:pt x="1" y="160"/>
                  <a:pt x="3" y="160"/>
                </a:cubicBezTo>
                <a:cubicBezTo>
                  <a:pt x="27" y="160"/>
                  <a:pt x="27" y="160"/>
                  <a:pt x="27" y="160"/>
                </a:cubicBezTo>
                <a:cubicBezTo>
                  <a:pt x="28" y="160"/>
                  <a:pt x="29" y="159"/>
                  <a:pt x="29" y="157"/>
                </a:cubicBezTo>
                <a:cubicBezTo>
                  <a:pt x="29" y="46"/>
                  <a:pt x="29" y="46"/>
                  <a:pt x="29" y="46"/>
                </a:cubicBezTo>
                <a:cubicBezTo>
                  <a:pt x="35" y="46"/>
                  <a:pt x="35" y="46"/>
                  <a:pt x="35" y="46"/>
                </a:cubicBezTo>
                <a:cubicBezTo>
                  <a:pt x="35" y="65"/>
                  <a:pt x="35" y="65"/>
                  <a:pt x="35" y="65"/>
                </a:cubicBezTo>
                <a:cubicBezTo>
                  <a:pt x="35" y="66"/>
                  <a:pt x="36" y="67"/>
                  <a:pt x="37" y="67"/>
                </a:cubicBezTo>
                <a:cubicBezTo>
                  <a:pt x="39" y="67"/>
                  <a:pt x="40" y="66"/>
                  <a:pt x="40" y="65"/>
                </a:cubicBezTo>
                <a:cubicBezTo>
                  <a:pt x="40" y="46"/>
                  <a:pt x="40" y="46"/>
                  <a:pt x="40" y="46"/>
                </a:cubicBezTo>
                <a:cubicBezTo>
                  <a:pt x="45" y="46"/>
                  <a:pt x="45" y="46"/>
                  <a:pt x="45" y="46"/>
                </a:cubicBezTo>
                <a:cubicBezTo>
                  <a:pt x="45" y="65"/>
                  <a:pt x="45" y="65"/>
                  <a:pt x="45" y="65"/>
                </a:cubicBezTo>
                <a:cubicBezTo>
                  <a:pt x="45" y="66"/>
                  <a:pt x="47" y="67"/>
                  <a:pt x="48" y="67"/>
                </a:cubicBezTo>
                <a:cubicBezTo>
                  <a:pt x="49" y="67"/>
                  <a:pt x="51" y="66"/>
                  <a:pt x="51" y="65"/>
                </a:cubicBezTo>
                <a:cubicBezTo>
                  <a:pt x="51" y="46"/>
                  <a:pt x="51" y="46"/>
                  <a:pt x="51" y="46"/>
                </a:cubicBezTo>
                <a:cubicBezTo>
                  <a:pt x="56" y="46"/>
                  <a:pt x="56" y="46"/>
                  <a:pt x="56" y="46"/>
                </a:cubicBezTo>
                <a:cubicBezTo>
                  <a:pt x="56" y="65"/>
                  <a:pt x="56" y="65"/>
                  <a:pt x="56" y="65"/>
                </a:cubicBezTo>
                <a:cubicBezTo>
                  <a:pt x="56" y="66"/>
                  <a:pt x="57" y="67"/>
                  <a:pt x="59" y="67"/>
                </a:cubicBezTo>
                <a:cubicBezTo>
                  <a:pt x="60" y="67"/>
                  <a:pt x="61" y="66"/>
                  <a:pt x="61" y="65"/>
                </a:cubicBezTo>
                <a:cubicBezTo>
                  <a:pt x="61" y="46"/>
                  <a:pt x="61" y="46"/>
                  <a:pt x="61" y="46"/>
                </a:cubicBezTo>
                <a:cubicBezTo>
                  <a:pt x="67" y="46"/>
                  <a:pt x="67" y="46"/>
                  <a:pt x="67" y="46"/>
                </a:cubicBezTo>
                <a:cubicBezTo>
                  <a:pt x="67" y="65"/>
                  <a:pt x="67" y="65"/>
                  <a:pt x="67" y="65"/>
                </a:cubicBezTo>
                <a:cubicBezTo>
                  <a:pt x="67" y="66"/>
                  <a:pt x="68" y="67"/>
                  <a:pt x="69" y="67"/>
                </a:cubicBezTo>
                <a:cubicBezTo>
                  <a:pt x="71" y="67"/>
                  <a:pt x="72" y="66"/>
                  <a:pt x="72" y="65"/>
                </a:cubicBezTo>
                <a:cubicBezTo>
                  <a:pt x="72" y="46"/>
                  <a:pt x="72" y="46"/>
                  <a:pt x="72" y="46"/>
                </a:cubicBezTo>
                <a:cubicBezTo>
                  <a:pt x="77" y="46"/>
                  <a:pt x="77" y="46"/>
                  <a:pt x="77" y="46"/>
                </a:cubicBezTo>
                <a:cubicBezTo>
                  <a:pt x="77" y="65"/>
                  <a:pt x="77" y="65"/>
                  <a:pt x="77" y="65"/>
                </a:cubicBezTo>
                <a:cubicBezTo>
                  <a:pt x="77" y="66"/>
                  <a:pt x="79" y="67"/>
                  <a:pt x="80" y="67"/>
                </a:cubicBezTo>
                <a:cubicBezTo>
                  <a:pt x="81" y="67"/>
                  <a:pt x="83" y="66"/>
                  <a:pt x="83" y="65"/>
                </a:cubicBezTo>
                <a:cubicBezTo>
                  <a:pt x="83" y="46"/>
                  <a:pt x="83" y="46"/>
                  <a:pt x="83" y="46"/>
                </a:cubicBezTo>
                <a:cubicBezTo>
                  <a:pt x="88" y="46"/>
                  <a:pt x="88" y="46"/>
                  <a:pt x="88" y="46"/>
                </a:cubicBezTo>
                <a:cubicBezTo>
                  <a:pt x="88" y="65"/>
                  <a:pt x="88" y="65"/>
                  <a:pt x="88" y="65"/>
                </a:cubicBezTo>
                <a:cubicBezTo>
                  <a:pt x="88" y="66"/>
                  <a:pt x="89" y="67"/>
                  <a:pt x="91" y="67"/>
                </a:cubicBezTo>
                <a:cubicBezTo>
                  <a:pt x="92" y="67"/>
                  <a:pt x="93" y="66"/>
                  <a:pt x="93" y="65"/>
                </a:cubicBezTo>
                <a:cubicBezTo>
                  <a:pt x="93" y="46"/>
                  <a:pt x="93" y="46"/>
                  <a:pt x="93" y="46"/>
                </a:cubicBezTo>
                <a:cubicBezTo>
                  <a:pt x="99" y="46"/>
                  <a:pt x="99" y="46"/>
                  <a:pt x="99" y="46"/>
                </a:cubicBezTo>
                <a:cubicBezTo>
                  <a:pt x="99" y="65"/>
                  <a:pt x="99" y="65"/>
                  <a:pt x="99" y="65"/>
                </a:cubicBezTo>
                <a:cubicBezTo>
                  <a:pt x="99" y="66"/>
                  <a:pt x="100" y="67"/>
                  <a:pt x="101" y="67"/>
                </a:cubicBezTo>
                <a:cubicBezTo>
                  <a:pt x="103" y="67"/>
                  <a:pt x="104" y="66"/>
                  <a:pt x="104" y="65"/>
                </a:cubicBezTo>
                <a:cubicBezTo>
                  <a:pt x="104" y="46"/>
                  <a:pt x="104" y="46"/>
                  <a:pt x="104" y="46"/>
                </a:cubicBezTo>
                <a:cubicBezTo>
                  <a:pt x="109" y="46"/>
                  <a:pt x="109" y="46"/>
                  <a:pt x="109" y="46"/>
                </a:cubicBezTo>
                <a:cubicBezTo>
                  <a:pt x="109" y="65"/>
                  <a:pt x="109" y="65"/>
                  <a:pt x="109" y="65"/>
                </a:cubicBezTo>
                <a:cubicBezTo>
                  <a:pt x="109" y="66"/>
                  <a:pt x="111" y="67"/>
                  <a:pt x="112" y="67"/>
                </a:cubicBezTo>
                <a:cubicBezTo>
                  <a:pt x="113" y="67"/>
                  <a:pt x="115" y="66"/>
                  <a:pt x="115" y="65"/>
                </a:cubicBezTo>
                <a:cubicBezTo>
                  <a:pt x="115" y="46"/>
                  <a:pt x="115" y="46"/>
                  <a:pt x="115" y="46"/>
                </a:cubicBezTo>
                <a:cubicBezTo>
                  <a:pt x="120" y="46"/>
                  <a:pt x="120" y="46"/>
                  <a:pt x="120" y="46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0" y="66"/>
                  <a:pt x="121" y="67"/>
                  <a:pt x="123" y="67"/>
                </a:cubicBezTo>
                <a:cubicBezTo>
                  <a:pt x="124" y="67"/>
                  <a:pt x="125" y="66"/>
                  <a:pt x="125" y="65"/>
                </a:cubicBezTo>
                <a:cubicBezTo>
                  <a:pt x="125" y="46"/>
                  <a:pt x="125" y="46"/>
                  <a:pt x="125" y="46"/>
                </a:cubicBezTo>
                <a:cubicBezTo>
                  <a:pt x="131" y="46"/>
                  <a:pt x="131" y="46"/>
                  <a:pt x="131" y="46"/>
                </a:cubicBezTo>
                <a:cubicBezTo>
                  <a:pt x="131" y="157"/>
                  <a:pt x="131" y="157"/>
                  <a:pt x="131" y="157"/>
                </a:cubicBezTo>
                <a:cubicBezTo>
                  <a:pt x="131" y="159"/>
                  <a:pt x="132" y="160"/>
                  <a:pt x="133" y="160"/>
                </a:cubicBezTo>
                <a:cubicBezTo>
                  <a:pt x="157" y="160"/>
                  <a:pt x="157" y="160"/>
                  <a:pt x="157" y="160"/>
                </a:cubicBezTo>
                <a:cubicBezTo>
                  <a:pt x="159" y="160"/>
                  <a:pt x="160" y="159"/>
                  <a:pt x="160" y="157"/>
                </a:cubicBezTo>
                <a:cubicBezTo>
                  <a:pt x="160" y="3"/>
                  <a:pt x="160" y="3"/>
                  <a:pt x="160" y="3"/>
                </a:cubicBezTo>
                <a:cubicBezTo>
                  <a:pt x="160" y="1"/>
                  <a:pt x="159" y="0"/>
                  <a:pt x="157" y="0"/>
                </a:cubicBezTo>
                <a:close/>
                <a:moveTo>
                  <a:pt x="24" y="155"/>
                </a:moveTo>
                <a:cubicBezTo>
                  <a:pt x="5" y="155"/>
                  <a:pt x="5" y="155"/>
                  <a:pt x="5" y="155"/>
                </a:cubicBezTo>
                <a:cubicBezTo>
                  <a:pt x="5" y="115"/>
                  <a:pt x="5" y="115"/>
                  <a:pt x="5" y="115"/>
                </a:cubicBezTo>
                <a:cubicBezTo>
                  <a:pt x="24" y="115"/>
                  <a:pt x="24" y="115"/>
                  <a:pt x="24" y="115"/>
                </a:cubicBezTo>
                <a:lnTo>
                  <a:pt x="24" y="155"/>
                </a:lnTo>
                <a:close/>
                <a:moveTo>
                  <a:pt x="24" y="110"/>
                </a:moveTo>
                <a:cubicBezTo>
                  <a:pt x="5" y="110"/>
                  <a:pt x="5" y="110"/>
                  <a:pt x="5" y="110"/>
                </a:cubicBezTo>
                <a:cubicBezTo>
                  <a:pt x="5" y="46"/>
                  <a:pt x="5" y="46"/>
                  <a:pt x="5" y="46"/>
                </a:cubicBezTo>
                <a:cubicBezTo>
                  <a:pt x="24" y="46"/>
                  <a:pt x="24" y="46"/>
                  <a:pt x="24" y="46"/>
                </a:cubicBezTo>
                <a:lnTo>
                  <a:pt x="24" y="110"/>
                </a:lnTo>
                <a:close/>
                <a:moveTo>
                  <a:pt x="155" y="155"/>
                </a:moveTo>
                <a:cubicBezTo>
                  <a:pt x="136" y="155"/>
                  <a:pt x="136" y="155"/>
                  <a:pt x="136" y="155"/>
                </a:cubicBezTo>
                <a:cubicBezTo>
                  <a:pt x="136" y="115"/>
                  <a:pt x="136" y="115"/>
                  <a:pt x="136" y="115"/>
                </a:cubicBezTo>
                <a:cubicBezTo>
                  <a:pt x="155" y="115"/>
                  <a:pt x="155" y="115"/>
                  <a:pt x="155" y="115"/>
                </a:cubicBezTo>
                <a:lnTo>
                  <a:pt x="155" y="155"/>
                </a:lnTo>
                <a:close/>
                <a:moveTo>
                  <a:pt x="155" y="110"/>
                </a:moveTo>
                <a:cubicBezTo>
                  <a:pt x="136" y="110"/>
                  <a:pt x="136" y="110"/>
                  <a:pt x="136" y="110"/>
                </a:cubicBezTo>
                <a:cubicBezTo>
                  <a:pt x="136" y="46"/>
                  <a:pt x="136" y="46"/>
                  <a:pt x="136" y="46"/>
                </a:cubicBezTo>
                <a:cubicBezTo>
                  <a:pt x="155" y="46"/>
                  <a:pt x="155" y="46"/>
                  <a:pt x="155" y="46"/>
                </a:cubicBezTo>
                <a:lnTo>
                  <a:pt x="155" y="110"/>
                </a:lnTo>
                <a:close/>
                <a:moveTo>
                  <a:pt x="155" y="41"/>
                </a:moveTo>
                <a:cubicBezTo>
                  <a:pt x="123" y="41"/>
                  <a:pt x="123" y="41"/>
                  <a:pt x="123" y="41"/>
                </a:cubicBezTo>
                <a:cubicBezTo>
                  <a:pt x="123" y="41"/>
                  <a:pt x="112" y="41"/>
                  <a:pt x="112" y="41"/>
                </a:cubicBezTo>
                <a:cubicBezTo>
                  <a:pt x="112" y="41"/>
                  <a:pt x="101" y="41"/>
                  <a:pt x="101" y="41"/>
                </a:cubicBezTo>
                <a:cubicBezTo>
                  <a:pt x="101" y="41"/>
                  <a:pt x="91" y="41"/>
                  <a:pt x="91" y="41"/>
                </a:cubicBezTo>
                <a:cubicBezTo>
                  <a:pt x="91" y="41"/>
                  <a:pt x="80" y="41"/>
                  <a:pt x="80" y="41"/>
                </a:cubicBezTo>
                <a:cubicBezTo>
                  <a:pt x="80" y="41"/>
                  <a:pt x="69" y="41"/>
                  <a:pt x="69" y="41"/>
                </a:cubicBezTo>
                <a:cubicBezTo>
                  <a:pt x="69" y="41"/>
                  <a:pt x="59" y="41"/>
                  <a:pt x="59" y="41"/>
                </a:cubicBezTo>
                <a:cubicBezTo>
                  <a:pt x="59" y="41"/>
                  <a:pt x="48" y="41"/>
                  <a:pt x="48" y="41"/>
                </a:cubicBezTo>
                <a:cubicBezTo>
                  <a:pt x="48" y="41"/>
                  <a:pt x="37" y="41"/>
                  <a:pt x="37" y="41"/>
                </a:cubicBezTo>
                <a:cubicBezTo>
                  <a:pt x="37" y="41"/>
                  <a:pt x="5" y="41"/>
                  <a:pt x="5" y="41"/>
                </a:cubicBezTo>
                <a:cubicBezTo>
                  <a:pt x="5" y="5"/>
                  <a:pt x="5" y="5"/>
                  <a:pt x="5" y="5"/>
                </a:cubicBezTo>
                <a:cubicBezTo>
                  <a:pt x="155" y="5"/>
                  <a:pt x="155" y="5"/>
                  <a:pt x="155" y="5"/>
                </a:cubicBezTo>
                <a:cubicBezTo>
                  <a:pt x="155" y="41"/>
                  <a:pt x="155" y="41"/>
                  <a:pt x="155" y="41"/>
                </a:cubicBezTo>
                <a:close/>
                <a:moveTo>
                  <a:pt x="150" y="13"/>
                </a:moveTo>
                <a:cubicBezTo>
                  <a:pt x="150" y="34"/>
                  <a:pt x="150" y="34"/>
                  <a:pt x="150" y="34"/>
                </a:cubicBezTo>
                <a:cubicBezTo>
                  <a:pt x="150" y="35"/>
                  <a:pt x="149" y="36"/>
                  <a:pt x="147" y="36"/>
                </a:cubicBezTo>
                <a:cubicBezTo>
                  <a:pt x="37" y="36"/>
                  <a:pt x="37" y="36"/>
                  <a:pt x="37" y="36"/>
                </a:cubicBezTo>
                <a:cubicBezTo>
                  <a:pt x="36" y="36"/>
                  <a:pt x="35" y="35"/>
                  <a:pt x="35" y="34"/>
                </a:cubicBezTo>
                <a:cubicBezTo>
                  <a:pt x="35" y="32"/>
                  <a:pt x="36" y="31"/>
                  <a:pt x="37" y="31"/>
                </a:cubicBezTo>
                <a:cubicBezTo>
                  <a:pt x="145" y="31"/>
                  <a:pt x="145" y="31"/>
                  <a:pt x="145" y="31"/>
                </a:cubicBezTo>
                <a:cubicBezTo>
                  <a:pt x="145" y="15"/>
                  <a:pt x="145" y="15"/>
                  <a:pt x="145" y="15"/>
                </a:cubicBezTo>
                <a:cubicBezTo>
                  <a:pt x="15" y="15"/>
                  <a:pt x="15" y="15"/>
                  <a:pt x="15" y="15"/>
                </a:cubicBezTo>
                <a:cubicBezTo>
                  <a:pt x="15" y="31"/>
                  <a:pt x="15" y="31"/>
                  <a:pt x="15" y="31"/>
                </a:cubicBezTo>
                <a:cubicBezTo>
                  <a:pt x="27" y="31"/>
                  <a:pt x="27" y="31"/>
                  <a:pt x="27" y="31"/>
                </a:cubicBezTo>
                <a:cubicBezTo>
                  <a:pt x="28" y="31"/>
                  <a:pt x="29" y="32"/>
                  <a:pt x="29" y="34"/>
                </a:cubicBezTo>
                <a:cubicBezTo>
                  <a:pt x="29" y="35"/>
                  <a:pt x="28" y="36"/>
                  <a:pt x="27" y="36"/>
                </a:cubicBezTo>
                <a:cubicBezTo>
                  <a:pt x="13" y="36"/>
                  <a:pt x="13" y="36"/>
                  <a:pt x="13" y="36"/>
                </a:cubicBezTo>
                <a:cubicBezTo>
                  <a:pt x="11" y="36"/>
                  <a:pt x="10" y="35"/>
                  <a:pt x="10" y="34"/>
                </a:cubicBezTo>
                <a:cubicBezTo>
                  <a:pt x="10" y="13"/>
                  <a:pt x="10" y="13"/>
                  <a:pt x="10" y="13"/>
                </a:cubicBezTo>
                <a:cubicBezTo>
                  <a:pt x="10" y="11"/>
                  <a:pt x="11" y="10"/>
                  <a:pt x="13" y="10"/>
                </a:cubicBezTo>
                <a:cubicBezTo>
                  <a:pt x="147" y="10"/>
                  <a:pt x="147" y="10"/>
                  <a:pt x="147" y="10"/>
                </a:cubicBezTo>
                <a:cubicBezTo>
                  <a:pt x="149" y="10"/>
                  <a:pt x="150" y="11"/>
                  <a:pt x="150" y="1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29" name="Freeform 528">
            <a:extLst>
              <a:ext uri="{FF2B5EF4-FFF2-40B4-BE49-F238E27FC236}">
                <a16:creationId xmlns:a16="http://schemas.microsoft.com/office/drawing/2014/main" xmlns="" id="{3D08EA88-0538-404D-A045-8B19CAB10731}"/>
              </a:ext>
            </a:extLst>
          </p:cNvPr>
          <p:cNvSpPr>
            <a:spLocks noEditPoints="1"/>
          </p:cNvSpPr>
          <p:nvPr/>
        </p:nvSpPr>
        <p:spPr bwMode="auto">
          <a:xfrm>
            <a:off x="8213725" y="1603375"/>
            <a:ext cx="546100" cy="550863"/>
          </a:xfrm>
          <a:custGeom>
            <a:avLst/>
            <a:gdLst>
              <a:gd name="T0" fmla="*/ 57 w 160"/>
              <a:gd name="T1" fmla="*/ 16 h 160"/>
              <a:gd name="T2" fmla="*/ 24 w 160"/>
              <a:gd name="T3" fmla="*/ 16 h 160"/>
              <a:gd name="T4" fmla="*/ 21 w 160"/>
              <a:gd name="T5" fmla="*/ 57 h 160"/>
              <a:gd name="T6" fmla="*/ 60 w 160"/>
              <a:gd name="T7" fmla="*/ 57 h 160"/>
              <a:gd name="T8" fmla="*/ 29 w 160"/>
              <a:gd name="T9" fmla="*/ 54 h 160"/>
              <a:gd name="T10" fmla="*/ 52 w 160"/>
              <a:gd name="T11" fmla="*/ 54 h 160"/>
              <a:gd name="T12" fmla="*/ 108 w 160"/>
              <a:gd name="T13" fmla="*/ 16 h 160"/>
              <a:gd name="T14" fmla="*/ 76 w 160"/>
              <a:gd name="T15" fmla="*/ 16 h 160"/>
              <a:gd name="T16" fmla="*/ 72 w 160"/>
              <a:gd name="T17" fmla="*/ 57 h 160"/>
              <a:gd name="T18" fmla="*/ 112 w 160"/>
              <a:gd name="T19" fmla="*/ 57 h 160"/>
              <a:gd name="T20" fmla="*/ 81 w 160"/>
              <a:gd name="T21" fmla="*/ 54 h 160"/>
              <a:gd name="T22" fmla="*/ 103 w 160"/>
              <a:gd name="T23" fmla="*/ 54 h 160"/>
              <a:gd name="T24" fmla="*/ 72 w 160"/>
              <a:gd name="T25" fmla="*/ 101 h 160"/>
              <a:gd name="T26" fmla="*/ 17 w 160"/>
              <a:gd name="T27" fmla="*/ 101 h 160"/>
              <a:gd name="T28" fmla="*/ 14 w 160"/>
              <a:gd name="T29" fmla="*/ 142 h 160"/>
              <a:gd name="T30" fmla="*/ 76 w 160"/>
              <a:gd name="T31" fmla="*/ 142 h 160"/>
              <a:gd name="T32" fmla="*/ 22 w 160"/>
              <a:gd name="T33" fmla="*/ 140 h 160"/>
              <a:gd name="T34" fmla="*/ 67 w 160"/>
              <a:gd name="T35" fmla="*/ 140 h 160"/>
              <a:gd name="T36" fmla="*/ 134 w 160"/>
              <a:gd name="T37" fmla="*/ 67 h 160"/>
              <a:gd name="T38" fmla="*/ 130 w 160"/>
              <a:gd name="T39" fmla="*/ 5 h 160"/>
              <a:gd name="T40" fmla="*/ 3 w 160"/>
              <a:gd name="T41" fmla="*/ 0 h 160"/>
              <a:gd name="T42" fmla="*/ 3 w 160"/>
              <a:gd name="T43" fmla="*/ 5 h 160"/>
              <a:gd name="T44" fmla="*/ 126 w 160"/>
              <a:gd name="T45" fmla="*/ 160 h 160"/>
              <a:gd name="T46" fmla="*/ 134 w 160"/>
              <a:gd name="T47" fmla="*/ 93 h 160"/>
              <a:gd name="T48" fmla="*/ 160 w 160"/>
              <a:gd name="T49" fmla="*/ 99 h 160"/>
              <a:gd name="T50" fmla="*/ 103 w 160"/>
              <a:gd name="T51" fmla="*/ 155 h 160"/>
              <a:gd name="T52" fmla="*/ 103 w 160"/>
              <a:gd name="T53" fmla="*/ 103 h 160"/>
              <a:gd name="T54" fmla="*/ 108 w 160"/>
              <a:gd name="T55" fmla="*/ 155 h 160"/>
              <a:gd name="T56" fmla="*/ 114 w 160"/>
              <a:gd name="T57" fmla="*/ 155 h 160"/>
              <a:gd name="T58" fmla="*/ 119 w 160"/>
              <a:gd name="T59" fmla="*/ 101 h 160"/>
              <a:gd name="T60" fmla="*/ 81 w 160"/>
              <a:gd name="T61" fmla="*/ 101 h 160"/>
              <a:gd name="T62" fmla="*/ 9 w 160"/>
              <a:gd name="T63" fmla="*/ 93 h 160"/>
              <a:gd name="T64" fmla="*/ 124 w 160"/>
              <a:gd name="T65" fmla="*/ 67 h 160"/>
              <a:gd name="T66" fmla="*/ 32 w 160"/>
              <a:gd name="T67" fmla="*/ 72 h 160"/>
              <a:gd name="T68" fmla="*/ 9 w 160"/>
              <a:gd name="T69" fmla="*/ 88 h 160"/>
              <a:gd name="T70" fmla="*/ 24 w 160"/>
              <a:gd name="T71" fmla="*/ 70 h 160"/>
              <a:gd name="T72" fmla="*/ 9 w 160"/>
              <a:gd name="T73" fmla="*/ 5 h 160"/>
              <a:gd name="T74" fmla="*/ 134 w 160"/>
              <a:gd name="T75" fmla="*/ 88 h 160"/>
              <a:gd name="T76" fmla="*/ 134 w 160"/>
              <a:gd name="T77" fmla="*/ 72 h 160"/>
              <a:gd name="T78" fmla="*/ 147 w 160"/>
              <a:gd name="T79" fmla="*/ 107 h 160"/>
              <a:gd name="T80" fmla="*/ 155 w 160"/>
              <a:gd name="T81" fmla="*/ 98 h 160"/>
              <a:gd name="T82" fmla="*/ 139 w 160"/>
              <a:gd name="T83" fmla="*/ 93 h 160"/>
              <a:gd name="T84" fmla="*/ 155 w 160"/>
              <a:gd name="T85" fmla="*/ 93 h 160"/>
              <a:gd name="T86" fmla="*/ 139 w 160"/>
              <a:gd name="T87" fmla="*/ 78 h 160"/>
              <a:gd name="T88" fmla="*/ 155 w 160"/>
              <a:gd name="T89" fmla="*/ 72 h 160"/>
              <a:gd name="T90" fmla="*/ 155 w 160"/>
              <a:gd name="T91" fmla="*/ 67 h 160"/>
              <a:gd name="T92" fmla="*/ 139 w 160"/>
              <a:gd name="T93" fmla="*/ 62 h 160"/>
              <a:gd name="T94" fmla="*/ 155 w 160"/>
              <a:gd name="T95" fmla="*/ 61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60" h="160">
                <a:moveTo>
                  <a:pt x="58" y="54"/>
                </a:moveTo>
                <a:cubicBezTo>
                  <a:pt x="57" y="54"/>
                  <a:pt x="57" y="54"/>
                  <a:pt x="57" y="54"/>
                </a:cubicBezTo>
                <a:cubicBezTo>
                  <a:pt x="57" y="16"/>
                  <a:pt x="57" y="16"/>
                  <a:pt x="57" y="16"/>
                </a:cubicBezTo>
                <a:cubicBezTo>
                  <a:pt x="57" y="14"/>
                  <a:pt x="56" y="13"/>
                  <a:pt x="54" y="13"/>
                </a:cubicBezTo>
                <a:cubicBezTo>
                  <a:pt x="27" y="13"/>
                  <a:pt x="27" y="13"/>
                  <a:pt x="27" y="13"/>
                </a:cubicBezTo>
                <a:cubicBezTo>
                  <a:pt x="25" y="13"/>
                  <a:pt x="24" y="14"/>
                  <a:pt x="24" y="16"/>
                </a:cubicBezTo>
                <a:cubicBezTo>
                  <a:pt x="24" y="54"/>
                  <a:pt x="24" y="54"/>
                  <a:pt x="24" y="54"/>
                </a:cubicBezTo>
                <a:cubicBezTo>
                  <a:pt x="23" y="54"/>
                  <a:pt x="23" y="54"/>
                  <a:pt x="23" y="54"/>
                </a:cubicBezTo>
                <a:cubicBezTo>
                  <a:pt x="22" y="54"/>
                  <a:pt x="21" y="55"/>
                  <a:pt x="21" y="57"/>
                </a:cubicBezTo>
                <a:cubicBezTo>
                  <a:pt x="21" y="58"/>
                  <a:pt x="22" y="59"/>
                  <a:pt x="23" y="59"/>
                </a:cubicBezTo>
                <a:cubicBezTo>
                  <a:pt x="58" y="59"/>
                  <a:pt x="58" y="59"/>
                  <a:pt x="58" y="59"/>
                </a:cubicBezTo>
                <a:cubicBezTo>
                  <a:pt x="59" y="59"/>
                  <a:pt x="60" y="58"/>
                  <a:pt x="60" y="57"/>
                </a:cubicBezTo>
                <a:cubicBezTo>
                  <a:pt x="60" y="55"/>
                  <a:pt x="59" y="54"/>
                  <a:pt x="58" y="54"/>
                </a:cubicBezTo>
                <a:close/>
                <a:moveTo>
                  <a:pt x="52" y="54"/>
                </a:moveTo>
                <a:cubicBezTo>
                  <a:pt x="29" y="54"/>
                  <a:pt x="29" y="54"/>
                  <a:pt x="29" y="54"/>
                </a:cubicBezTo>
                <a:cubicBezTo>
                  <a:pt x="29" y="18"/>
                  <a:pt x="29" y="18"/>
                  <a:pt x="29" y="18"/>
                </a:cubicBezTo>
                <a:cubicBezTo>
                  <a:pt x="52" y="18"/>
                  <a:pt x="52" y="18"/>
                  <a:pt x="52" y="18"/>
                </a:cubicBezTo>
                <a:lnTo>
                  <a:pt x="52" y="54"/>
                </a:lnTo>
                <a:close/>
                <a:moveTo>
                  <a:pt x="109" y="54"/>
                </a:moveTo>
                <a:cubicBezTo>
                  <a:pt x="108" y="54"/>
                  <a:pt x="108" y="54"/>
                  <a:pt x="108" y="54"/>
                </a:cubicBezTo>
                <a:cubicBezTo>
                  <a:pt x="108" y="16"/>
                  <a:pt x="108" y="16"/>
                  <a:pt x="108" y="16"/>
                </a:cubicBezTo>
                <a:cubicBezTo>
                  <a:pt x="108" y="14"/>
                  <a:pt x="107" y="13"/>
                  <a:pt x="106" y="13"/>
                </a:cubicBezTo>
                <a:cubicBezTo>
                  <a:pt x="78" y="13"/>
                  <a:pt x="78" y="13"/>
                  <a:pt x="78" y="13"/>
                </a:cubicBezTo>
                <a:cubicBezTo>
                  <a:pt x="77" y="13"/>
                  <a:pt x="76" y="14"/>
                  <a:pt x="76" y="16"/>
                </a:cubicBezTo>
                <a:cubicBezTo>
                  <a:pt x="76" y="54"/>
                  <a:pt x="76" y="54"/>
                  <a:pt x="76" y="54"/>
                </a:cubicBezTo>
                <a:cubicBezTo>
                  <a:pt x="75" y="54"/>
                  <a:pt x="75" y="54"/>
                  <a:pt x="75" y="54"/>
                </a:cubicBezTo>
                <a:cubicBezTo>
                  <a:pt x="73" y="54"/>
                  <a:pt x="72" y="55"/>
                  <a:pt x="72" y="57"/>
                </a:cubicBezTo>
                <a:cubicBezTo>
                  <a:pt x="72" y="58"/>
                  <a:pt x="73" y="59"/>
                  <a:pt x="75" y="59"/>
                </a:cubicBezTo>
                <a:cubicBezTo>
                  <a:pt x="109" y="59"/>
                  <a:pt x="109" y="59"/>
                  <a:pt x="109" y="59"/>
                </a:cubicBezTo>
                <a:cubicBezTo>
                  <a:pt x="111" y="59"/>
                  <a:pt x="112" y="58"/>
                  <a:pt x="112" y="57"/>
                </a:cubicBezTo>
                <a:cubicBezTo>
                  <a:pt x="112" y="55"/>
                  <a:pt x="111" y="54"/>
                  <a:pt x="109" y="54"/>
                </a:cubicBezTo>
                <a:close/>
                <a:moveTo>
                  <a:pt x="103" y="54"/>
                </a:moveTo>
                <a:cubicBezTo>
                  <a:pt x="81" y="54"/>
                  <a:pt x="81" y="54"/>
                  <a:pt x="81" y="54"/>
                </a:cubicBezTo>
                <a:cubicBezTo>
                  <a:pt x="81" y="18"/>
                  <a:pt x="81" y="18"/>
                  <a:pt x="81" y="18"/>
                </a:cubicBezTo>
                <a:cubicBezTo>
                  <a:pt x="103" y="18"/>
                  <a:pt x="103" y="18"/>
                  <a:pt x="103" y="18"/>
                </a:cubicBezTo>
                <a:lnTo>
                  <a:pt x="103" y="54"/>
                </a:lnTo>
                <a:close/>
                <a:moveTo>
                  <a:pt x="73" y="140"/>
                </a:moveTo>
                <a:cubicBezTo>
                  <a:pt x="72" y="140"/>
                  <a:pt x="72" y="140"/>
                  <a:pt x="72" y="140"/>
                </a:cubicBezTo>
                <a:cubicBezTo>
                  <a:pt x="72" y="101"/>
                  <a:pt x="72" y="101"/>
                  <a:pt x="72" y="101"/>
                </a:cubicBezTo>
                <a:cubicBezTo>
                  <a:pt x="72" y="99"/>
                  <a:pt x="71" y="98"/>
                  <a:pt x="70" y="98"/>
                </a:cubicBezTo>
                <a:cubicBezTo>
                  <a:pt x="20" y="98"/>
                  <a:pt x="20" y="98"/>
                  <a:pt x="20" y="98"/>
                </a:cubicBezTo>
                <a:cubicBezTo>
                  <a:pt x="18" y="98"/>
                  <a:pt x="17" y="99"/>
                  <a:pt x="17" y="101"/>
                </a:cubicBezTo>
                <a:cubicBezTo>
                  <a:pt x="17" y="140"/>
                  <a:pt x="17" y="140"/>
                  <a:pt x="17" y="140"/>
                </a:cubicBezTo>
                <a:cubicBezTo>
                  <a:pt x="16" y="140"/>
                  <a:pt x="16" y="140"/>
                  <a:pt x="16" y="140"/>
                </a:cubicBezTo>
                <a:cubicBezTo>
                  <a:pt x="15" y="140"/>
                  <a:pt x="14" y="141"/>
                  <a:pt x="14" y="142"/>
                </a:cubicBezTo>
                <a:cubicBezTo>
                  <a:pt x="14" y="144"/>
                  <a:pt x="15" y="145"/>
                  <a:pt x="16" y="145"/>
                </a:cubicBezTo>
                <a:cubicBezTo>
                  <a:pt x="73" y="145"/>
                  <a:pt x="73" y="145"/>
                  <a:pt x="73" y="145"/>
                </a:cubicBezTo>
                <a:cubicBezTo>
                  <a:pt x="75" y="145"/>
                  <a:pt x="76" y="144"/>
                  <a:pt x="76" y="142"/>
                </a:cubicBezTo>
                <a:cubicBezTo>
                  <a:pt x="76" y="141"/>
                  <a:pt x="75" y="140"/>
                  <a:pt x="73" y="140"/>
                </a:cubicBezTo>
                <a:close/>
                <a:moveTo>
                  <a:pt x="67" y="140"/>
                </a:moveTo>
                <a:cubicBezTo>
                  <a:pt x="22" y="140"/>
                  <a:pt x="22" y="140"/>
                  <a:pt x="22" y="140"/>
                </a:cubicBezTo>
                <a:cubicBezTo>
                  <a:pt x="22" y="103"/>
                  <a:pt x="22" y="103"/>
                  <a:pt x="22" y="103"/>
                </a:cubicBezTo>
                <a:cubicBezTo>
                  <a:pt x="67" y="103"/>
                  <a:pt x="67" y="103"/>
                  <a:pt x="67" y="103"/>
                </a:cubicBezTo>
                <a:lnTo>
                  <a:pt x="67" y="140"/>
                </a:lnTo>
                <a:close/>
                <a:moveTo>
                  <a:pt x="147" y="48"/>
                </a:moveTo>
                <a:cubicBezTo>
                  <a:pt x="140" y="48"/>
                  <a:pt x="134" y="54"/>
                  <a:pt x="134" y="61"/>
                </a:cubicBezTo>
                <a:cubicBezTo>
                  <a:pt x="134" y="67"/>
                  <a:pt x="134" y="67"/>
                  <a:pt x="134" y="67"/>
                </a:cubicBezTo>
                <a:cubicBezTo>
                  <a:pt x="129" y="67"/>
                  <a:pt x="129" y="67"/>
                  <a:pt x="129" y="67"/>
                </a:cubicBezTo>
                <a:cubicBezTo>
                  <a:pt x="129" y="5"/>
                  <a:pt x="129" y="5"/>
                  <a:pt x="129" y="5"/>
                </a:cubicBezTo>
                <a:cubicBezTo>
                  <a:pt x="130" y="5"/>
                  <a:pt x="130" y="5"/>
                  <a:pt x="130" y="5"/>
                </a:cubicBezTo>
                <a:cubicBezTo>
                  <a:pt x="131" y="5"/>
                  <a:pt x="132" y="4"/>
                  <a:pt x="132" y="3"/>
                </a:cubicBezTo>
                <a:cubicBezTo>
                  <a:pt x="132" y="1"/>
                  <a:pt x="131" y="0"/>
                  <a:pt x="130" y="0"/>
                </a:cubicBezTo>
                <a:cubicBezTo>
                  <a:pt x="3" y="0"/>
                  <a:pt x="3" y="0"/>
                  <a:pt x="3" y="0"/>
                </a:cubicBezTo>
                <a:cubicBezTo>
                  <a:pt x="1" y="0"/>
                  <a:pt x="0" y="1"/>
                  <a:pt x="0" y="3"/>
                </a:cubicBezTo>
                <a:cubicBezTo>
                  <a:pt x="0" y="4"/>
                  <a:pt x="1" y="5"/>
                  <a:pt x="3" y="5"/>
                </a:cubicBezTo>
                <a:cubicBezTo>
                  <a:pt x="3" y="5"/>
                  <a:pt x="3" y="5"/>
                  <a:pt x="3" y="5"/>
                </a:cubicBezTo>
                <a:cubicBezTo>
                  <a:pt x="3" y="157"/>
                  <a:pt x="3" y="157"/>
                  <a:pt x="3" y="157"/>
                </a:cubicBezTo>
                <a:cubicBezTo>
                  <a:pt x="3" y="159"/>
                  <a:pt x="5" y="160"/>
                  <a:pt x="6" y="160"/>
                </a:cubicBezTo>
                <a:cubicBezTo>
                  <a:pt x="126" y="160"/>
                  <a:pt x="126" y="160"/>
                  <a:pt x="126" y="160"/>
                </a:cubicBezTo>
                <a:cubicBezTo>
                  <a:pt x="128" y="160"/>
                  <a:pt x="129" y="159"/>
                  <a:pt x="129" y="157"/>
                </a:cubicBezTo>
                <a:cubicBezTo>
                  <a:pt x="129" y="93"/>
                  <a:pt x="129" y="93"/>
                  <a:pt x="129" y="93"/>
                </a:cubicBezTo>
                <a:cubicBezTo>
                  <a:pt x="134" y="93"/>
                  <a:pt x="134" y="93"/>
                  <a:pt x="134" y="93"/>
                </a:cubicBezTo>
                <a:cubicBezTo>
                  <a:pt x="134" y="99"/>
                  <a:pt x="134" y="99"/>
                  <a:pt x="134" y="99"/>
                </a:cubicBezTo>
                <a:cubicBezTo>
                  <a:pt x="134" y="106"/>
                  <a:pt x="140" y="112"/>
                  <a:pt x="147" y="112"/>
                </a:cubicBezTo>
                <a:cubicBezTo>
                  <a:pt x="154" y="112"/>
                  <a:pt x="160" y="106"/>
                  <a:pt x="160" y="99"/>
                </a:cubicBezTo>
                <a:cubicBezTo>
                  <a:pt x="160" y="61"/>
                  <a:pt x="160" y="61"/>
                  <a:pt x="160" y="61"/>
                </a:cubicBezTo>
                <a:cubicBezTo>
                  <a:pt x="160" y="54"/>
                  <a:pt x="154" y="48"/>
                  <a:pt x="147" y="48"/>
                </a:cubicBezTo>
                <a:close/>
                <a:moveTo>
                  <a:pt x="103" y="155"/>
                </a:moveTo>
                <a:cubicBezTo>
                  <a:pt x="86" y="155"/>
                  <a:pt x="86" y="155"/>
                  <a:pt x="86" y="155"/>
                </a:cubicBezTo>
                <a:cubicBezTo>
                  <a:pt x="86" y="103"/>
                  <a:pt x="86" y="103"/>
                  <a:pt x="86" y="103"/>
                </a:cubicBezTo>
                <a:cubicBezTo>
                  <a:pt x="103" y="103"/>
                  <a:pt x="103" y="103"/>
                  <a:pt x="103" y="103"/>
                </a:cubicBezTo>
                <a:lnTo>
                  <a:pt x="103" y="155"/>
                </a:lnTo>
                <a:close/>
                <a:moveTo>
                  <a:pt x="114" y="155"/>
                </a:moveTo>
                <a:cubicBezTo>
                  <a:pt x="108" y="155"/>
                  <a:pt x="108" y="155"/>
                  <a:pt x="108" y="155"/>
                </a:cubicBezTo>
                <a:cubicBezTo>
                  <a:pt x="108" y="103"/>
                  <a:pt x="108" y="103"/>
                  <a:pt x="108" y="103"/>
                </a:cubicBezTo>
                <a:cubicBezTo>
                  <a:pt x="114" y="103"/>
                  <a:pt x="114" y="103"/>
                  <a:pt x="114" y="103"/>
                </a:cubicBezTo>
                <a:lnTo>
                  <a:pt x="114" y="155"/>
                </a:lnTo>
                <a:close/>
                <a:moveTo>
                  <a:pt x="124" y="155"/>
                </a:moveTo>
                <a:cubicBezTo>
                  <a:pt x="119" y="155"/>
                  <a:pt x="119" y="155"/>
                  <a:pt x="119" y="155"/>
                </a:cubicBezTo>
                <a:cubicBezTo>
                  <a:pt x="119" y="101"/>
                  <a:pt x="119" y="101"/>
                  <a:pt x="119" y="101"/>
                </a:cubicBezTo>
                <a:cubicBezTo>
                  <a:pt x="119" y="99"/>
                  <a:pt x="118" y="98"/>
                  <a:pt x="116" y="98"/>
                </a:cubicBezTo>
                <a:cubicBezTo>
                  <a:pt x="83" y="98"/>
                  <a:pt x="83" y="98"/>
                  <a:pt x="83" y="98"/>
                </a:cubicBezTo>
                <a:cubicBezTo>
                  <a:pt x="82" y="98"/>
                  <a:pt x="81" y="99"/>
                  <a:pt x="81" y="101"/>
                </a:cubicBezTo>
                <a:cubicBezTo>
                  <a:pt x="81" y="155"/>
                  <a:pt x="81" y="155"/>
                  <a:pt x="81" y="155"/>
                </a:cubicBezTo>
                <a:cubicBezTo>
                  <a:pt x="9" y="155"/>
                  <a:pt x="9" y="155"/>
                  <a:pt x="9" y="155"/>
                </a:cubicBezTo>
                <a:cubicBezTo>
                  <a:pt x="9" y="93"/>
                  <a:pt x="9" y="93"/>
                  <a:pt x="9" y="93"/>
                </a:cubicBezTo>
                <a:cubicBezTo>
                  <a:pt x="124" y="93"/>
                  <a:pt x="124" y="93"/>
                  <a:pt x="124" y="93"/>
                </a:cubicBezTo>
                <a:lnTo>
                  <a:pt x="124" y="155"/>
                </a:lnTo>
                <a:close/>
                <a:moveTo>
                  <a:pt x="124" y="67"/>
                </a:moveTo>
                <a:cubicBezTo>
                  <a:pt x="32" y="67"/>
                  <a:pt x="32" y="67"/>
                  <a:pt x="32" y="67"/>
                </a:cubicBezTo>
                <a:cubicBezTo>
                  <a:pt x="30" y="67"/>
                  <a:pt x="29" y="68"/>
                  <a:pt x="29" y="70"/>
                </a:cubicBezTo>
                <a:cubicBezTo>
                  <a:pt x="29" y="71"/>
                  <a:pt x="30" y="72"/>
                  <a:pt x="32" y="72"/>
                </a:cubicBezTo>
                <a:cubicBezTo>
                  <a:pt x="124" y="72"/>
                  <a:pt x="124" y="72"/>
                  <a:pt x="124" y="72"/>
                </a:cubicBezTo>
                <a:cubicBezTo>
                  <a:pt x="124" y="88"/>
                  <a:pt x="124" y="88"/>
                  <a:pt x="124" y="88"/>
                </a:cubicBezTo>
                <a:cubicBezTo>
                  <a:pt x="9" y="88"/>
                  <a:pt x="9" y="88"/>
                  <a:pt x="9" y="88"/>
                </a:cubicBezTo>
                <a:cubicBezTo>
                  <a:pt x="9" y="72"/>
                  <a:pt x="9" y="72"/>
                  <a:pt x="9" y="72"/>
                </a:cubicBezTo>
                <a:cubicBezTo>
                  <a:pt x="22" y="72"/>
                  <a:pt x="22" y="72"/>
                  <a:pt x="22" y="72"/>
                </a:cubicBezTo>
                <a:cubicBezTo>
                  <a:pt x="23" y="72"/>
                  <a:pt x="24" y="71"/>
                  <a:pt x="24" y="70"/>
                </a:cubicBezTo>
                <a:cubicBezTo>
                  <a:pt x="24" y="68"/>
                  <a:pt x="23" y="67"/>
                  <a:pt x="22" y="67"/>
                </a:cubicBezTo>
                <a:cubicBezTo>
                  <a:pt x="9" y="67"/>
                  <a:pt x="9" y="67"/>
                  <a:pt x="9" y="67"/>
                </a:cubicBezTo>
                <a:cubicBezTo>
                  <a:pt x="9" y="5"/>
                  <a:pt x="9" y="5"/>
                  <a:pt x="9" y="5"/>
                </a:cubicBezTo>
                <a:cubicBezTo>
                  <a:pt x="124" y="5"/>
                  <a:pt x="124" y="5"/>
                  <a:pt x="124" y="5"/>
                </a:cubicBezTo>
                <a:lnTo>
                  <a:pt x="124" y="67"/>
                </a:lnTo>
                <a:close/>
                <a:moveTo>
                  <a:pt x="134" y="88"/>
                </a:moveTo>
                <a:cubicBezTo>
                  <a:pt x="129" y="88"/>
                  <a:pt x="129" y="88"/>
                  <a:pt x="129" y="88"/>
                </a:cubicBezTo>
                <a:cubicBezTo>
                  <a:pt x="129" y="72"/>
                  <a:pt x="129" y="72"/>
                  <a:pt x="129" y="72"/>
                </a:cubicBezTo>
                <a:cubicBezTo>
                  <a:pt x="134" y="72"/>
                  <a:pt x="134" y="72"/>
                  <a:pt x="134" y="72"/>
                </a:cubicBezTo>
                <a:lnTo>
                  <a:pt x="134" y="88"/>
                </a:lnTo>
                <a:close/>
                <a:moveTo>
                  <a:pt x="155" y="99"/>
                </a:moveTo>
                <a:cubicBezTo>
                  <a:pt x="155" y="103"/>
                  <a:pt x="151" y="107"/>
                  <a:pt x="147" y="107"/>
                </a:cubicBezTo>
                <a:cubicBezTo>
                  <a:pt x="143" y="107"/>
                  <a:pt x="139" y="103"/>
                  <a:pt x="139" y="99"/>
                </a:cubicBezTo>
                <a:cubicBezTo>
                  <a:pt x="139" y="98"/>
                  <a:pt x="139" y="98"/>
                  <a:pt x="139" y="98"/>
                </a:cubicBezTo>
                <a:cubicBezTo>
                  <a:pt x="155" y="98"/>
                  <a:pt x="155" y="98"/>
                  <a:pt x="155" y="98"/>
                </a:cubicBezTo>
                <a:lnTo>
                  <a:pt x="155" y="99"/>
                </a:lnTo>
                <a:close/>
                <a:moveTo>
                  <a:pt x="155" y="93"/>
                </a:moveTo>
                <a:cubicBezTo>
                  <a:pt x="139" y="93"/>
                  <a:pt x="139" y="93"/>
                  <a:pt x="139" y="93"/>
                </a:cubicBezTo>
                <a:cubicBezTo>
                  <a:pt x="139" y="88"/>
                  <a:pt x="139" y="88"/>
                  <a:pt x="139" y="88"/>
                </a:cubicBezTo>
                <a:cubicBezTo>
                  <a:pt x="155" y="88"/>
                  <a:pt x="155" y="88"/>
                  <a:pt x="155" y="88"/>
                </a:cubicBezTo>
                <a:lnTo>
                  <a:pt x="155" y="93"/>
                </a:lnTo>
                <a:close/>
                <a:moveTo>
                  <a:pt x="155" y="83"/>
                </a:moveTo>
                <a:cubicBezTo>
                  <a:pt x="139" y="83"/>
                  <a:pt x="139" y="83"/>
                  <a:pt x="139" y="83"/>
                </a:cubicBezTo>
                <a:cubicBezTo>
                  <a:pt x="139" y="78"/>
                  <a:pt x="139" y="78"/>
                  <a:pt x="139" y="78"/>
                </a:cubicBezTo>
                <a:cubicBezTo>
                  <a:pt x="155" y="78"/>
                  <a:pt x="155" y="78"/>
                  <a:pt x="155" y="78"/>
                </a:cubicBezTo>
                <a:lnTo>
                  <a:pt x="155" y="83"/>
                </a:lnTo>
                <a:close/>
                <a:moveTo>
                  <a:pt x="155" y="72"/>
                </a:moveTo>
                <a:cubicBezTo>
                  <a:pt x="139" y="72"/>
                  <a:pt x="139" y="72"/>
                  <a:pt x="139" y="72"/>
                </a:cubicBezTo>
                <a:cubicBezTo>
                  <a:pt x="139" y="67"/>
                  <a:pt x="139" y="67"/>
                  <a:pt x="139" y="67"/>
                </a:cubicBezTo>
                <a:cubicBezTo>
                  <a:pt x="155" y="67"/>
                  <a:pt x="155" y="67"/>
                  <a:pt x="155" y="67"/>
                </a:cubicBezTo>
                <a:lnTo>
                  <a:pt x="155" y="72"/>
                </a:lnTo>
                <a:close/>
                <a:moveTo>
                  <a:pt x="155" y="62"/>
                </a:moveTo>
                <a:cubicBezTo>
                  <a:pt x="139" y="62"/>
                  <a:pt x="139" y="62"/>
                  <a:pt x="139" y="62"/>
                </a:cubicBezTo>
                <a:cubicBezTo>
                  <a:pt x="139" y="61"/>
                  <a:pt x="139" y="61"/>
                  <a:pt x="139" y="61"/>
                </a:cubicBezTo>
                <a:cubicBezTo>
                  <a:pt x="139" y="57"/>
                  <a:pt x="143" y="54"/>
                  <a:pt x="147" y="54"/>
                </a:cubicBezTo>
                <a:cubicBezTo>
                  <a:pt x="151" y="54"/>
                  <a:pt x="155" y="57"/>
                  <a:pt x="155" y="61"/>
                </a:cubicBezTo>
                <a:lnTo>
                  <a:pt x="155" y="6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30" name="Freeform 529">
            <a:extLst>
              <a:ext uri="{FF2B5EF4-FFF2-40B4-BE49-F238E27FC236}">
                <a16:creationId xmlns:a16="http://schemas.microsoft.com/office/drawing/2014/main" xmlns="" id="{EFA9E53E-3704-42C4-A04E-B983C6312F27}"/>
              </a:ext>
            </a:extLst>
          </p:cNvPr>
          <p:cNvSpPr>
            <a:spLocks noEditPoints="1"/>
          </p:cNvSpPr>
          <p:nvPr/>
        </p:nvSpPr>
        <p:spPr bwMode="auto">
          <a:xfrm>
            <a:off x="8213725" y="2222500"/>
            <a:ext cx="546100" cy="550863"/>
          </a:xfrm>
          <a:custGeom>
            <a:avLst/>
            <a:gdLst>
              <a:gd name="T0" fmla="*/ 85 w 160"/>
              <a:gd name="T1" fmla="*/ 139 h 160"/>
              <a:gd name="T2" fmla="*/ 85 w 160"/>
              <a:gd name="T3" fmla="*/ 134 h 160"/>
              <a:gd name="T4" fmla="*/ 93 w 160"/>
              <a:gd name="T5" fmla="*/ 126 h 160"/>
              <a:gd name="T6" fmla="*/ 114 w 160"/>
              <a:gd name="T7" fmla="*/ 126 h 160"/>
              <a:gd name="T8" fmla="*/ 126 w 160"/>
              <a:gd name="T9" fmla="*/ 114 h 160"/>
              <a:gd name="T10" fmla="*/ 126 w 160"/>
              <a:gd name="T11" fmla="*/ 119 h 160"/>
              <a:gd name="T12" fmla="*/ 160 w 160"/>
              <a:gd name="T13" fmla="*/ 33 h 160"/>
              <a:gd name="T14" fmla="*/ 150 w 160"/>
              <a:gd name="T15" fmla="*/ 2 h 160"/>
              <a:gd name="T16" fmla="*/ 102 w 160"/>
              <a:gd name="T17" fmla="*/ 0 h 160"/>
              <a:gd name="T18" fmla="*/ 10 w 160"/>
              <a:gd name="T19" fmla="*/ 2 h 160"/>
              <a:gd name="T20" fmla="*/ 0 w 160"/>
              <a:gd name="T21" fmla="*/ 33 h 160"/>
              <a:gd name="T22" fmla="*/ 3 w 160"/>
              <a:gd name="T23" fmla="*/ 160 h 160"/>
              <a:gd name="T24" fmla="*/ 160 w 160"/>
              <a:gd name="T25" fmla="*/ 34 h 160"/>
              <a:gd name="T26" fmla="*/ 154 w 160"/>
              <a:gd name="T27" fmla="*/ 31 h 160"/>
              <a:gd name="T28" fmla="*/ 145 w 160"/>
              <a:gd name="T29" fmla="*/ 5 h 160"/>
              <a:gd name="T30" fmla="*/ 108 w 160"/>
              <a:gd name="T31" fmla="*/ 31 h 160"/>
              <a:gd name="T32" fmla="*/ 129 w 160"/>
              <a:gd name="T33" fmla="*/ 36 h 160"/>
              <a:gd name="T34" fmla="*/ 108 w 160"/>
              <a:gd name="T35" fmla="*/ 36 h 160"/>
              <a:gd name="T36" fmla="*/ 100 w 160"/>
              <a:gd name="T37" fmla="*/ 5 h 160"/>
              <a:gd name="T38" fmla="*/ 83 w 160"/>
              <a:gd name="T39" fmla="*/ 5 h 160"/>
              <a:gd name="T40" fmla="*/ 103 w 160"/>
              <a:gd name="T41" fmla="*/ 52 h 160"/>
              <a:gd name="T42" fmla="*/ 37 w 160"/>
              <a:gd name="T43" fmla="*/ 5 h 160"/>
              <a:gd name="T44" fmla="*/ 56 w 160"/>
              <a:gd name="T45" fmla="*/ 16 h 160"/>
              <a:gd name="T46" fmla="*/ 60 w 160"/>
              <a:gd name="T47" fmla="*/ 5 h 160"/>
              <a:gd name="T48" fmla="*/ 57 w 160"/>
              <a:gd name="T49" fmla="*/ 31 h 160"/>
              <a:gd name="T50" fmla="*/ 53 w 160"/>
              <a:gd name="T51" fmla="*/ 23 h 160"/>
              <a:gd name="T52" fmla="*/ 37 w 160"/>
              <a:gd name="T53" fmla="*/ 5 h 160"/>
              <a:gd name="T54" fmla="*/ 57 w 160"/>
              <a:gd name="T55" fmla="*/ 52 h 160"/>
              <a:gd name="T56" fmla="*/ 52 w 160"/>
              <a:gd name="T57" fmla="*/ 36 h 160"/>
              <a:gd name="T58" fmla="*/ 31 w 160"/>
              <a:gd name="T59" fmla="*/ 36 h 160"/>
              <a:gd name="T60" fmla="*/ 32 w 160"/>
              <a:gd name="T61" fmla="*/ 5 h 160"/>
              <a:gd name="T62" fmla="*/ 15 w 160"/>
              <a:gd name="T63" fmla="*/ 5 h 160"/>
              <a:gd name="T64" fmla="*/ 26 w 160"/>
              <a:gd name="T65" fmla="*/ 52 h 160"/>
              <a:gd name="T66" fmla="*/ 10 w 160"/>
              <a:gd name="T67" fmla="*/ 155 h 160"/>
              <a:gd name="T68" fmla="*/ 10 w 160"/>
              <a:gd name="T69" fmla="*/ 88 h 160"/>
              <a:gd name="T70" fmla="*/ 15 w 160"/>
              <a:gd name="T71" fmla="*/ 155 h 160"/>
              <a:gd name="T72" fmla="*/ 52 w 160"/>
              <a:gd name="T73" fmla="*/ 155 h 160"/>
              <a:gd name="T74" fmla="*/ 57 w 160"/>
              <a:gd name="T75" fmla="*/ 150 h 160"/>
              <a:gd name="T76" fmla="*/ 103 w 160"/>
              <a:gd name="T77" fmla="*/ 108 h 160"/>
              <a:gd name="T78" fmla="*/ 67 w 160"/>
              <a:gd name="T79" fmla="*/ 108 h 160"/>
              <a:gd name="T80" fmla="*/ 67 w 160"/>
              <a:gd name="T81" fmla="*/ 98 h 160"/>
              <a:gd name="T82" fmla="*/ 67 w 160"/>
              <a:gd name="T83" fmla="*/ 103 h 160"/>
              <a:gd name="T84" fmla="*/ 145 w 160"/>
              <a:gd name="T85" fmla="*/ 145 h 160"/>
              <a:gd name="T86" fmla="*/ 145 w 160"/>
              <a:gd name="T87" fmla="*/ 98 h 160"/>
              <a:gd name="T88" fmla="*/ 114 w 160"/>
              <a:gd name="T89" fmla="*/ 106 h 160"/>
              <a:gd name="T90" fmla="*/ 150 w 160"/>
              <a:gd name="T91" fmla="*/ 145 h 160"/>
              <a:gd name="T92" fmla="*/ 65 w 160"/>
              <a:gd name="T93" fmla="*/ 93 h 160"/>
              <a:gd name="T94" fmla="*/ 57 w 160"/>
              <a:gd name="T95" fmla="*/ 145 h 160"/>
              <a:gd name="T96" fmla="*/ 155 w 160"/>
              <a:gd name="T97" fmla="*/ 145 h 160"/>
              <a:gd name="T98" fmla="*/ 5 w 160"/>
              <a:gd name="T99" fmla="*/ 57 h 160"/>
              <a:gd name="T100" fmla="*/ 155 w 160"/>
              <a:gd name="T101" fmla="*/ 52 h 160"/>
              <a:gd name="T102" fmla="*/ 155 w 160"/>
              <a:gd name="T103" fmla="*/ 36 h 160"/>
              <a:gd name="T104" fmla="*/ 111 w 160"/>
              <a:gd name="T105" fmla="*/ 77 h 160"/>
              <a:gd name="T106" fmla="*/ 92 w 160"/>
              <a:gd name="T107" fmla="*/ 77 h 160"/>
              <a:gd name="T108" fmla="*/ 72 w 160"/>
              <a:gd name="T109" fmla="*/ 77 h 160"/>
              <a:gd name="T110" fmla="*/ 51 w 160"/>
              <a:gd name="T111" fmla="*/ 77 h 160"/>
              <a:gd name="T112" fmla="*/ 58 w 160"/>
              <a:gd name="T113" fmla="*/ 63 h 160"/>
              <a:gd name="T114" fmla="*/ 78 w 160"/>
              <a:gd name="T115" fmla="*/ 63 h 160"/>
              <a:gd name="T116" fmla="*/ 99 w 160"/>
              <a:gd name="T117" fmla="*/ 63 h 160"/>
              <a:gd name="T118" fmla="*/ 113 w 160"/>
              <a:gd name="T119" fmla="*/ 77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60" h="160">
                <a:moveTo>
                  <a:pt x="85" y="114"/>
                </a:moveTo>
                <a:cubicBezTo>
                  <a:pt x="78" y="114"/>
                  <a:pt x="72" y="119"/>
                  <a:pt x="72" y="126"/>
                </a:cubicBezTo>
                <a:cubicBezTo>
                  <a:pt x="72" y="134"/>
                  <a:pt x="78" y="139"/>
                  <a:pt x="85" y="139"/>
                </a:cubicBezTo>
                <a:cubicBezTo>
                  <a:pt x="92" y="139"/>
                  <a:pt x="98" y="134"/>
                  <a:pt x="98" y="126"/>
                </a:cubicBezTo>
                <a:cubicBezTo>
                  <a:pt x="98" y="119"/>
                  <a:pt x="92" y="114"/>
                  <a:pt x="85" y="114"/>
                </a:cubicBezTo>
                <a:close/>
                <a:moveTo>
                  <a:pt x="85" y="134"/>
                </a:moveTo>
                <a:cubicBezTo>
                  <a:pt x="81" y="134"/>
                  <a:pt x="77" y="131"/>
                  <a:pt x="77" y="126"/>
                </a:cubicBezTo>
                <a:cubicBezTo>
                  <a:pt x="77" y="122"/>
                  <a:pt x="81" y="119"/>
                  <a:pt x="85" y="119"/>
                </a:cubicBezTo>
                <a:cubicBezTo>
                  <a:pt x="89" y="119"/>
                  <a:pt x="93" y="122"/>
                  <a:pt x="93" y="126"/>
                </a:cubicBezTo>
                <a:cubicBezTo>
                  <a:pt x="93" y="131"/>
                  <a:pt x="89" y="134"/>
                  <a:pt x="85" y="134"/>
                </a:cubicBezTo>
                <a:close/>
                <a:moveTo>
                  <a:pt x="126" y="114"/>
                </a:moveTo>
                <a:cubicBezTo>
                  <a:pt x="119" y="114"/>
                  <a:pt x="114" y="119"/>
                  <a:pt x="114" y="126"/>
                </a:cubicBezTo>
                <a:cubicBezTo>
                  <a:pt x="114" y="134"/>
                  <a:pt x="119" y="139"/>
                  <a:pt x="126" y="139"/>
                </a:cubicBezTo>
                <a:cubicBezTo>
                  <a:pt x="134" y="139"/>
                  <a:pt x="139" y="134"/>
                  <a:pt x="139" y="126"/>
                </a:cubicBezTo>
                <a:cubicBezTo>
                  <a:pt x="139" y="119"/>
                  <a:pt x="134" y="114"/>
                  <a:pt x="126" y="114"/>
                </a:cubicBezTo>
                <a:close/>
                <a:moveTo>
                  <a:pt x="126" y="134"/>
                </a:moveTo>
                <a:cubicBezTo>
                  <a:pt x="122" y="134"/>
                  <a:pt x="119" y="131"/>
                  <a:pt x="119" y="126"/>
                </a:cubicBezTo>
                <a:cubicBezTo>
                  <a:pt x="119" y="122"/>
                  <a:pt x="122" y="119"/>
                  <a:pt x="126" y="119"/>
                </a:cubicBezTo>
                <a:cubicBezTo>
                  <a:pt x="131" y="119"/>
                  <a:pt x="134" y="122"/>
                  <a:pt x="134" y="126"/>
                </a:cubicBezTo>
                <a:cubicBezTo>
                  <a:pt x="134" y="131"/>
                  <a:pt x="131" y="134"/>
                  <a:pt x="126" y="134"/>
                </a:cubicBezTo>
                <a:close/>
                <a:moveTo>
                  <a:pt x="160" y="33"/>
                </a:moveTo>
                <a:cubicBezTo>
                  <a:pt x="160" y="33"/>
                  <a:pt x="160" y="33"/>
                  <a:pt x="160" y="33"/>
                </a:cubicBezTo>
                <a:cubicBezTo>
                  <a:pt x="160" y="33"/>
                  <a:pt x="160" y="33"/>
                  <a:pt x="160" y="33"/>
                </a:cubicBezTo>
                <a:cubicBezTo>
                  <a:pt x="160" y="33"/>
                  <a:pt x="150" y="2"/>
                  <a:pt x="150" y="2"/>
                </a:cubicBezTo>
                <a:cubicBezTo>
                  <a:pt x="149" y="1"/>
                  <a:pt x="148" y="0"/>
                  <a:pt x="147" y="0"/>
                </a:cubicBezTo>
                <a:cubicBezTo>
                  <a:pt x="125" y="0"/>
                  <a:pt x="125" y="0"/>
                  <a:pt x="125" y="0"/>
                </a:cubicBezTo>
                <a:cubicBezTo>
                  <a:pt x="125" y="0"/>
                  <a:pt x="102" y="0"/>
                  <a:pt x="102" y="0"/>
                </a:cubicBezTo>
                <a:cubicBezTo>
                  <a:pt x="102" y="0"/>
                  <a:pt x="35" y="0"/>
                  <a:pt x="35" y="0"/>
                </a:cubicBezTo>
                <a:cubicBezTo>
                  <a:pt x="35" y="0"/>
                  <a:pt x="13" y="0"/>
                  <a:pt x="13" y="0"/>
                </a:cubicBezTo>
                <a:cubicBezTo>
                  <a:pt x="12" y="0"/>
                  <a:pt x="11" y="1"/>
                  <a:pt x="10" y="2"/>
                </a:cubicBezTo>
                <a:cubicBezTo>
                  <a:pt x="0" y="33"/>
                  <a:pt x="0" y="33"/>
                  <a:pt x="0" y="33"/>
                </a:cubicBezTo>
                <a:cubicBezTo>
                  <a:pt x="0" y="33"/>
                  <a:pt x="0" y="33"/>
                  <a:pt x="0" y="33"/>
                </a:cubicBezTo>
                <a:cubicBezTo>
                  <a:pt x="0" y="33"/>
                  <a:pt x="0" y="33"/>
                  <a:pt x="0" y="33"/>
                </a:cubicBezTo>
                <a:cubicBezTo>
                  <a:pt x="0" y="33"/>
                  <a:pt x="0" y="33"/>
                  <a:pt x="0" y="34"/>
                </a:cubicBezTo>
                <a:cubicBezTo>
                  <a:pt x="0" y="157"/>
                  <a:pt x="0" y="157"/>
                  <a:pt x="0" y="157"/>
                </a:cubicBezTo>
                <a:cubicBezTo>
                  <a:pt x="0" y="159"/>
                  <a:pt x="1" y="160"/>
                  <a:pt x="3" y="160"/>
                </a:cubicBezTo>
                <a:cubicBezTo>
                  <a:pt x="157" y="160"/>
                  <a:pt x="157" y="160"/>
                  <a:pt x="157" y="160"/>
                </a:cubicBezTo>
                <a:cubicBezTo>
                  <a:pt x="159" y="160"/>
                  <a:pt x="160" y="159"/>
                  <a:pt x="160" y="157"/>
                </a:cubicBezTo>
                <a:cubicBezTo>
                  <a:pt x="160" y="34"/>
                  <a:pt x="160" y="34"/>
                  <a:pt x="160" y="34"/>
                </a:cubicBezTo>
                <a:cubicBezTo>
                  <a:pt x="160" y="33"/>
                  <a:pt x="160" y="33"/>
                  <a:pt x="160" y="33"/>
                </a:cubicBezTo>
                <a:close/>
                <a:moveTo>
                  <a:pt x="145" y="5"/>
                </a:moveTo>
                <a:cubicBezTo>
                  <a:pt x="154" y="31"/>
                  <a:pt x="154" y="31"/>
                  <a:pt x="154" y="31"/>
                </a:cubicBezTo>
                <a:cubicBezTo>
                  <a:pt x="134" y="31"/>
                  <a:pt x="134" y="31"/>
                  <a:pt x="134" y="31"/>
                </a:cubicBezTo>
                <a:cubicBezTo>
                  <a:pt x="128" y="5"/>
                  <a:pt x="128" y="5"/>
                  <a:pt x="128" y="5"/>
                </a:cubicBezTo>
                <a:lnTo>
                  <a:pt x="145" y="5"/>
                </a:lnTo>
                <a:close/>
                <a:moveTo>
                  <a:pt x="123" y="5"/>
                </a:moveTo>
                <a:cubicBezTo>
                  <a:pt x="128" y="31"/>
                  <a:pt x="128" y="31"/>
                  <a:pt x="128" y="31"/>
                </a:cubicBezTo>
                <a:cubicBezTo>
                  <a:pt x="108" y="31"/>
                  <a:pt x="108" y="31"/>
                  <a:pt x="108" y="31"/>
                </a:cubicBezTo>
                <a:cubicBezTo>
                  <a:pt x="105" y="5"/>
                  <a:pt x="105" y="5"/>
                  <a:pt x="105" y="5"/>
                </a:cubicBezTo>
                <a:lnTo>
                  <a:pt x="123" y="5"/>
                </a:lnTo>
                <a:close/>
                <a:moveTo>
                  <a:pt x="129" y="36"/>
                </a:moveTo>
                <a:cubicBezTo>
                  <a:pt x="129" y="52"/>
                  <a:pt x="129" y="52"/>
                  <a:pt x="129" y="52"/>
                </a:cubicBezTo>
                <a:cubicBezTo>
                  <a:pt x="108" y="52"/>
                  <a:pt x="108" y="52"/>
                  <a:pt x="108" y="52"/>
                </a:cubicBezTo>
                <a:cubicBezTo>
                  <a:pt x="108" y="36"/>
                  <a:pt x="108" y="36"/>
                  <a:pt x="108" y="36"/>
                </a:cubicBezTo>
                <a:cubicBezTo>
                  <a:pt x="129" y="36"/>
                  <a:pt x="129" y="36"/>
                  <a:pt x="129" y="36"/>
                </a:cubicBezTo>
                <a:close/>
                <a:moveTo>
                  <a:pt x="83" y="5"/>
                </a:moveTo>
                <a:cubicBezTo>
                  <a:pt x="100" y="5"/>
                  <a:pt x="100" y="5"/>
                  <a:pt x="100" y="5"/>
                </a:cubicBezTo>
                <a:cubicBezTo>
                  <a:pt x="103" y="31"/>
                  <a:pt x="103" y="31"/>
                  <a:pt x="103" y="31"/>
                </a:cubicBezTo>
                <a:cubicBezTo>
                  <a:pt x="83" y="31"/>
                  <a:pt x="83" y="31"/>
                  <a:pt x="83" y="31"/>
                </a:cubicBezTo>
                <a:cubicBezTo>
                  <a:pt x="83" y="5"/>
                  <a:pt x="83" y="5"/>
                  <a:pt x="83" y="5"/>
                </a:cubicBezTo>
                <a:close/>
                <a:moveTo>
                  <a:pt x="83" y="36"/>
                </a:moveTo>
                <a:cubicBezTo>
                  <a:pt x="103" y="36"/>
                  <a:pt x="103" y="36"/>
                  <a:pt x="103" y="36"/>
                </a:cubicBezTo>
                <a:cubicBezTo>
                  <a:pt x="103" y="52"/>
                  <a:pt x="103" y="52"/>
                  <a:pt x="103" y="52"/>
                </a:cubicBezTo>
                <a:cubicBezTo>
                  <a:pt x="83" y="52"/>
                  <a:pt x="83" y="52"/>
                  <a:pt x="83" y="52"/>
                </a:cubicBezTo>
                <a:lnTo>
                  <a:pt x="83" y="36"/>
                </a:lnTo>
                <a:close/>
                <a:moveTo>
                  <a:pt x="37" y="5"/>
                </a:moveTo>
                <a:cubicBezTo>
                  <a:pt x="55" y="5"/>
                  <a:pt x="55" y="5"/>
                  <a:pt x="55" y="5"/>
                </a:cubicBezTo>
                <a:cubicBezTo>
                  <a:pt x="54" y="13"/>
                  <a:pt x="54" y="13"/>
                  <a:pt x="54" y="13"/>
                </a:cubicBezTo>
                <a:cubicBezTo>
                  <a:pt x="54" y="14"/>
                  <a:pt x="55" y="15"/>
                  <a:pt x="56" y="16"/>
                </a:cubicBezTo>
                <a:cubicBezTo>
                  <a:pt x="56" y="16"/>
                  <a:pt x="56" y="16"/>
                  <a:pt x="56" y="16"/>
                </a:cubicBezTo>
                <a:cubicBezTo>
                  <a:pt x="58" y="16"/>
                  <a:pt x="59" y="15"/>
                  <a:pt x="59" y="13"/>
                </a:cubicBezTo>
                <a:cubicBezTo>
                  <a:pt x="60" y="5"/>
                  <a:pt x="60" y="5"/>
                  <a:pt x="60" y="5"/>
                </a:cubicBezTo>
                <a:cubicBezTo>
                  <a:pt x="77" y="5"/>
                  <a:pt x="77" y="5"/>
                  <a:pt x="77" y="5"/>
                </a:cubicBezTo>
                <a:cubicBezTo>
                  <a:pt x="77" y="31"/>
                  <a:pt x="77" y="31"/>
                  <a:pt x="77" y="31"/>
                </a:cubicBezTo>
                <a:cubicBezTo>
                  <a:pt x="57" y="31"/>
                  <a:pt x="57" y="31"/>
                  <a:pt x="57" y="31"/>
                </a:cubicBezTo>
                <a:cubicBezTo>
                  <a:pt x="58" y="23"/>
                  <a:pt x="58" y="23"/>
                  <a:pt x="58" y="23"/>
                </a:cubicBezTo>
                <a:cubicBezTo>
                  <a:pt x="58" y="22"/>
                  <a:pt x="57" y="21"/>
                  <a:pt x="56" y="21"/>
                </a:cubicBezTo>
                <a:cubicBezTo>
                  <a:pt x="54" y="20"/>
                  <a:pt x="53" y="21"/>
                  <a:pt x="53" y="23"/>
                </a:cubicBezTo>
                <a:cubicBezTo>
                  <a:pt x="52" y="31"/>
                  <a:pt x="52" y="31"/>
                  <a:pt x="52" y="31"/>
                </a:cubicBezTo>
                <a:cubicBezTo>
                  <a:pt x="32" y="31"/>
                  <a:pt x="32" y="31"/>
                  <a:pt x="32" y="31"/>
                </a:cubicBezTo>
                <a:lnTo>
                  <a:pt x="37" y="5"/>
                </a:lnTo>
                <a:close/>
                <a:moveTo>
                  <a:pt x="77" y="36"/>
                </a:moveTo>
                <a:cubicBezTo>
                  <a:pt x="77" y="52"/>
                  <a:pt x="77" y="52"/>
                  <a:pt x="77" y="52"/>
                </a:cubicBezTo>
                <a:cubicBezTo>
                  <a:pt x="57" y="52"/>
                  <a:pt x="57" y="52"/>
                  <a:pt x="57" y="52"/>
                </a:cubicBezTo>
                <a:cubicBezTo>
                  <a:pt x="57" y="36"/>
                  <a:pt x="57" y="36"/>
                  <a:pt x="57" y="36"/>
                </a:cubicBezTo>
                <a:cubicBezTo>
                  <a:pt x="77" y="36"/>
                  <a:pt x="77" y="36"/>
                  <a:pt x="77" y="36"/>
                </a:cubicBezTo>
                <a:close/>
                <a:moveTo>
                  <a:pt x="52" y="36"/>
                </a:moveTo>
                <a:cubicBezTo>
                  <a:pt x="52" y="52"/>
                  <a:pt x="52" y="52"/>
                  <a:pt x="52" y="52"/>
                </a:cubicBezTo>
                <a:cubicBezTo>
                  <a:pt x="31" y="52"/>
                  <a:pt x="31" y="52"/>
                  <a:pt x="31" y="52"/>
                </a:cubicBezTo>
                <a:cubicBezTo>
                  <a:pt x="31" y="36"/>
                  <a:pt x="31" y="36"/>
                  <a:pt x="31" y="36"/>
                </a:cubicBezTo>
                <a:cubicBezTo>
                  <a:pt x="52" y="36"/>
                  <a:pt x="52" y="36"/>
                  <a:pt x="52" y="36"/>
                </a:cubicBezTo>
                <a:close/>
                <a:moveTo>
                  <a:pt x="15" y="5"/>
                </a:moveTo>
                <a:cubicBezTo>
                  <a:pt x="32" y="5"/>
                  <a:pt x="32" y="5"/>
                  <a:pt x="32" y="5"/>
                </a:cubicBezTo>
                <a:cubicBezTo>
                  <a:pt x="26" y="31"/>
                  <a:pt x="26" y="31"/>
                  <a:pt x="26" y="31"/>
                </a:cubicBezTo>
                <a:cubicBezTo>
                  <a:pt x="6" y="31"/>
                  <a:pt x="6" y="31"/>
                  <a:pt x="6" y="31"/>
                </a:cubicBezTo>
                <a:lnTo>
                  <a:pt x="15" y="5"/>
                </a:lnTo>
                <a:close/>
                <a:moveTo>
                  <a:pt x="5" y="36"/>
                </a:moveTo>
                <a:cubicBezTo>
                  <a:pt x="26" y="36"/>
                  <a:pt x="26" y="36"/>
                  <a:pt x="26" y="36"/>
                </a:cubicBezTo>
                <a:cubicBezTo>
                  <a:pt x="26" y="52"/>
                  <a:pt x="26" y="52"/>
                  <a:pt x="26" y="52"/>
                </a:cubicBezTo>
                <a:cubicBezTo>
                  <a:pt x="5" y="52"/>
                  <a:pt x="5" y="52"/>
                  <a:pt x="5" y="52"/>
                </a:cubicBezTo>
                <a:lnTo>
                  <a:pt x="5" y="36"/>
                </a:lnTo>
                <a:close/>
                <a:moveTo>
                  <a:pt x="10" y="155"/>
                </a:moveTo>
                <a:cubicBezTo>
                  <a:pt x="5" y="155"/>
                  <a:pt x="5" y="155"/>
                  <a:pt x="5" y="155"/>
                </a:cubicBezTo>
                <a:cubicBezTo>
                  <a:pt x="5" y="88"/>
                  <a:pt x="5" y="88"/>
                  <a:pt x="5" y="88"/>
                </a:cubicBezTo>
                <a:cubicBezTo>
                  <a:pt x="10" y="88"/>
                  <a:pt x="10" y="88"/>
                  <a:pt x="10" y="88"/>
                </a:cubicBezTo>
                <a:lnTo>
                  <a:pt x="10" y="155"/>
                </a:lnTo>
                <a:close/>
                <a:moveTo>
                  <a:pt x="52" y="155"/>
                </a:moveTo>
                <a:cubicBezTo>
                  <a:pt x="15" y="155"/>
                  <a:pt x="15" y="155"/>
                  <a:pt x="15" y="155"/>
                </a:cubicBezTo>
                <a:cubicBezTo>
                  <a:pt x="15" y="88"/>
                  <a:pt x="15" y="88"/>
                  <a:pt x="15" y="88"/>
                </a:cubicBezTo>
                <a:cubicBezTo>
                  <a:pt x="52" y="88"/>
                  <a:pt x="52" y="88"/>
                  <a:pt x="52" y="88"/>
                </a:cubicBezTo>
                <a:lnTo>
                  <a:pt x="52" y="155"/>
                </a:lnTo>
                <a:close/>
                <a:moveTo>
                  <a:pt x="155" y="155"/>
                </a:moveTo>
                <a:cubicBezTo>
                  <a:pt x="57" y="155"/>
                  <a:pt x="57" y="155"/>
                  <a:pt x="57" y="155"/>
                </a:cubicBezTo>
                <a:cubicBezTo>
                  <a:pt x="57" y="150"/>
                  <a:pt x="57" y="150"/>
                  <a:pt x="57" y="150"/>
                </a:cubicBezTo>
                <a:cubicBezTo>
                  <a:pt x="155" y="150"/>
                  <a:pt x="155" y="150"/>
                  <a:pt x="155" y="150"/>
                </a:cubicBezTo>
                <a:cubicBezTo>
                  <a:pt x="155" y="155"/>
                  <a:pt x="155" y="155"/>
                  <a:pt x="155" y="155"/>
                </a:cubicBezTo>
                <a:close/>
                <a:moveTo>
                  <a:pt x="103" y="108"/>
                </a:moveTo>
                <a:cubicBezTo>
                  <a:pt x="103" y="145"/>
                  <a:pt x="103" y="145"/>
                  <a:pt x="103" y="145"/>
                </a:cubicBezTo>
                <a:cubicBezTo>
                  <a:pt x="67" y="145"/>
                  <a:pt x="67" y="145"/>
                  <a:pt x="67" y="145"/>
                </a:cubicBezTo>
                <a:cubicBezTo>
                  <a:pt x="67" y="108"/>
                  <a:pt x="67" y="108"/>
                  <a:pt x="67" y="108"/>
                </a:cubicBezTo>
                <a:lnTo>
                  <a:pt x="103" y="108"/>
                </a:lnTo>
                <a:close/>
                <a:moveTo>
                  <a:pt x="67" y="103"/>
                </a:moveTo>
                <a:cubicBezTo>
                  <a:pt x="67" y="98"/>
                  <a:pt x="67" y="98"/>
                  <a:pt x="67" y="98"/>
                </a:cubicBezTo>
                <a:cubicBezTo>
                  <a:pt x="103" y="98"/>
                  <a:pt x="103" y="98"/>
                  <a:pt x="103" y="98"/>
                </a:cubicBezTo>
                <a:cubicBezTo>
                  <a:pt x="103" y="103"/>
                  <a:pt x="103" y="103"/>
                  <a:pt x="103" y="103"/>
                </a:cubicBezTo>
                <a:lnTo>
                  <a:pt x="67" y="103"/>
                </a:lnTo>
                <a:close/>
                <a:moveTo>
                  <a:pt x="116" y="108"/>
                </a:moveTo>
                <a:cubicBezTo>
                  <a:pt x="145" y="108"/>
                  <a:pt x="145" y="108"/>
                  <a:pt x="145" y="108"/>
                </a:cubicBezTo>
                <a:cubicBezTo>
                  <a:pt x="145" y="145"/>
                  <a:pt x="145" y="145"/>
                  <a:pt x="145" y="145"/>
                </a:cubicBezTo>
                <a:cubicBezTo>
                  <a:pt x="108" y="145"/>
                  <a:pt x="108" y="145"/>
                  <a:pt x="108" y="145"/>
                </a:cubicBezTo>
                <a:cubicBezTo>
                  <a:pt x="108" y="98"/>
                  <a:pt x="108" y="98"/>
                  <a:pt x="108" y="98"/>
                </a:cubicBezTo>
                <a:cubicBezTo>
                  <a:pt x="145" y="98"/>
                  <a:pt x="145" y="98"/>
                  <a:pt x="145" y="98"/>
                </a:cubicBezTo>
                <a:cubicBezTo>
                  <a:pt x="145" y="103"/>
                  <a:pt x="145" y="103"/>
                  <a:pt x="145" y="103"/>
                </a:cubicBezTo>
                <a:cubicBezTo>
                  <a:pt x="116" y="103"/>
                  <a:pt x="116" y="103"/>
                  <a:pt x="116" y="103"/>
                </a:cubicBezTo>
                <a:cubicBezTo>
                  <a:pt x="115" y="103"/>
                  <a:pt x="114" y="104"/>
                  <a:pt x="114" y="106"/>
                </a:cubicBezTo>
                <a:cubicBezTo>
                  <a:pt x="114" y="107"/>
                  <a:pt x="115" y="108"/>
                  <a:pt x="116" y="108"/>
                </a:cubicBezTo>
                <a:close/>
                <a:moveTo>
                  <a:pt x="155" y="145"/>
                </a:moveTo>
                <a:cubicBezTo>
                  <a:pt x="150" y="145"/>
                  <a:pt x="150" y="145"/>
                  <a:pt x="150" y="145"/>
                </a:cubicBezTo>
                <a:cubicBezTo>
                  <a:pt x="150" y="95"/>
                  <a:pt x="150" y="95"/>
                  <a:pt x="150" y="95"/>
                </a:cubicBezTo>
                <a:cubicBezTo>
                  <a:pt x="150" y="94"/>
                  <a:pt x="149" y="93"/>
                  <a:pt x="147" y="93"/>
                </a:cubicBezTo>
                <a:cubicBezTo>
                  <a:pt x="65" y="93"/>
                  <a:pt x="65" y="93"/>
                  <a:pt x="65" y="93"/>
                </a:cubicBezTo>
                <a:cubicBezTo>
                  <a:pt x="63" y="93"/>
                  <a:pt x="62" y="94"/>
                  <a:pt x="62" y="95"/>
                </a:cubicBezTo>
                <a:cubicBezTo>
                  <a:pt x="62" y="145"/>
                  <a:pt x="62" y="145"/>
                  <a:pt x="62" y="145"/>
                </a:cubicBezTo>
                <a:cubicBezTo>
                  <a:pt x="57" y="145"/>
                  <a:pt x="57" y="145"/>
                  <a:pt x="57" y="145"/>
                </a:cubicBezTo>
                <a:cubicBezTo>
                  <a:pt x="57" y="88"/>
                  <a:pt x="57" y="88"/>
                  <a:pt x="57" y="88"/>
                </a:cubicBezTo>
                <a:cubicBezTo>
                  <a:pt x="155" y="88"/>
                  <a:pt x="155" y="88"/>
                  <a:pt x="155" y="88"/>
                </a:cubicBezTo>
                <a:lnTo>
                  <a:pt x="155" y="145"/>
                </a:lnTo>
                <a:close/>
                <a:moveTo>
                  <a:pt x="155" y="83"/>
                </a:moveTo>
                <a:cubicBezTo>
                  <a:pt x="5" y="83"/>
                  <a:pt x="5" y="83"/>
                  <a:pt x="5" y="83"/>
                </a:cubicBezTo>
                <a:cubicBezTo>
                  <a:pt x="5" y="57"/>
                  <a:pt x="5" y="57"/>
                  <a:pt x="5" y="57"/>
                </a:cubicBezTo>
                <a:cubicBezTo>
                  <a:pt x="155" y="57"/>
                  <a:pt x="155" y="57"/>
                  <a:pt x="155" y="57"/>
                </a:cubicBezTo>
                <a:lnTo>
                  <a:pt x="155" y="83"/>
                </a:lnTo>
                <a:close/>
                <a:moveTo>
                  <a:pt x="155" y="52"/>
                </a:moveTo>
                <a:cubicBezTo>
                  <a:pt x="134" y="52"/>
                  <a:pt x="134" y="52"/>
                  <a:pt x="134" y="52"/>
                </a:cubicBezTo>
                <a:cubicBezTo>
                  <a:pt x="134" y="36"/>
                  <a:pt x="134" y="36"/>
                  <a:pt x="134" y="36"/>
                </a:cubicBezTo>
                <a:cubicBezTo>
                  <a:pt x="155" y="36"/>
                  <a:pt x="155" y="36"/>
                  <a:pt x="155" y="36"/>
                </a:cubicBezTo>
                <a:lnTo>
                  <a:pt x="155" y="52"/>
                </a:lnTo>
                <a:close/>
                <a:moveTo>
                  <a:pt x="113" y="77"/>
                </a:moveTo>
                <a:cubicBezTo>
                  <a:pt x="112" y="77"/>
                  <a:pt x="112" y="77"/>
                  <a:pt x="111" y="77"/>
                </a:cubicBezTo>
                <a:cubicBezTo>
                  <a:pt x="110" y="77"/>
                  <a:pt x="110" y="77"/>
                  <a:pt x="109" y="77"/>
                </a:cubicBezTo>
                <a:cubicBezTo>
                  <a:pt x="101" y="68"/>
                  <a:pt x="101" y="68"/>
                  <a:pt x="101" y="68"/>
                </a:cubicBezTo>
                <a:cubicBezTo>
                  <a:pt x="92" y="77"/>
                  <a:pt x="92" y="77"/>
                  <a:pt x="92" y="77"/>
                </a:cubicBezTo>
                <a:cubicBezTo>
                  <a:pt x="91" y="78"/>
                  <a:pt x="90" y="78"/>
                  <a:pt x="88" y="77"/>
                </a:cubicBezTo>
                <a:cubicBezTo>
                  <a:pt x="80" y="68"/>
                  <a:pt x="80" y="68"/>
                  <a:pt x="80" y="68"/>
                </a:cubicBezTo>
                <a:cubicBezTo>
                  <a:pt x="72" y="77"/>
                  <a:pt x="72" y="77"/>
                  <a:pt x="72" y="77"/>
                </a:cubicBezTo>
                <a:cubicBezTo>
                  <a:pt x="70" y="78"/>
                  <a:pt x="69" y="78"/>
                  <a:pt x="68" y="77"/>
                </a:cubicBezTo>
                <a:cubicBezTo>
                  <a:pt x="59" y="68"/>
                  <a:pt x="59" y="68"/>
                  <a:pt x="59" y="68"/>
                </a:cubicBezTo>
                <a:cubicBezTo>
                  <a:pt x="51" y="77"/>
                  <a:pt x="51" y="77"/>
                  <a:pt x="51" y="77"/>
                </a:cubicBezTo>
                <a:cubicBezTo>
                  <a:pt x="50" y="78"/>
                  <a:pt x="48" y="78"/>
                  <a:pt x="47" y="77"/>
                </a:cubicBezTo>
                <a:cubicBezTo>
                  <a:pt x="46" y="76"/>
                  <a:pt x="46" y="74"/>
                  <a:pt x="47" y="73"/>
                </a:cubicBezTo>
                <a:cubicBezTo>
                  <a:pt x="58" y="63"/>
                  <a:pt x="58" y="63"/>
                  <a:pt x="58" y="63"/>
                </a:cubicBezTo>
                <a:cubicBezTo>
                  <a:pt x="59" y="62"/>
                  <a:pt x="60" y="62"/>
                  <a:pt x="61" y="63"/>
                </a:cubicBezTo>
                <a:cubicBezTo>
                  <a:pt x="70" y="71"/>
                  <a:pt x="70" y="71"/>
                  <a:pt x="70" y="71"/>
                </a:cubicBezTo>
                <a:cubicBezTo>
                  <a:pt x="78" y="63"/>
                  <a:pt x="78" y="63"/>
                  <a:pt x="78" y="63"/>
                </a:cubicBezTo>
                <a:cubicBezTo>
                  <a:pt x="79" y="62"/>
                  <a:pt x="81" y="62"/>
                  <a:pt x="82" y="63"/>
                </a:cubicBezTo>
                <a:cubicBezTo>
                  <a:pt x="90" y="71"/>
                  <a:pt x="90" y="71"/>
                  <a:pt x="90" y="71"/>
                </a:cubicBezTo>
                <a:cubicBezTo>
                  <a:pt x="99" y="63"/>
                  <a:pt x="99" y="63"/>
                  <a:pt x="99" y="63"/>
                </a:cubicBezTo>
                <a:cubicBezTo>
                  <a:pt x="100" y="62"/>
                  <a:pt x="101" y="62"/>
                  <a:pt x="102" y="63"/>
                </a:cubicBezTo>
                <a:cubicBezTo>
                  <a:pt x="113" y="73"/>
                  <a:pt x="113" y="73"/>
                  <a:pt x="113" y="73"/>
                </a:cubicBezTo>
                <a:cubicBezTo>
                  <a:pt x="114" y="74"/>
                  <a:pt x="114" y="76"/>
                  <a:pt x="113" y="7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31" name="Freeform 530">
            <a:extLst>
              <a:ext uri="{FF2B5EF4-FFF2-40B4-BE49-F238E27FC236}">
                <a16:creationId xmlns:a16="http://schemas.microsoft.com/office/drawing/2014/main" xmlns="" id="{2F97613A-BBF7-4CC0-A142-778CA16E3396}"/>
              </a:ext>
            </a:extLst>
          </p:cNvPr>
          <p:cNvSpPr>
            <a:spLocks noEditPoints="1"/>
          </p:cNvSpPr>
          <p:nvPr/>
        </p:nvSpPr>
        <p:spPr bwMode="auto">
          <a:xfrm>
            <a:off x="8213725" y="2841625"/>
            <a:ext cx="546100" cy="550863"/>
          </a:xfrm>
          <a:custGeom>
            <a:avLst/>
            <a:gdLst>
              <a:gd name="T0" fmla="*/ 65 w 160"/>
              <a:gd name="T1" fmla="*/ 81 h 160"/>
              <a:gd name="T2" fmla="*/ 126 w 160"/>
              <a:gd name="T3" fmla="*/ 76 h 160"/>
              <a:gd name="T4" fmla="*/ 34 w 160"/>
              <a:gd name="T5" fmla="*/ 76 h 160"/>
              <a:gd name="T6" fmla="*/ 54 w 160"/>
              <a:gd name="T7" fmla="*/ 81 h 160"/>
              <a:gd name="T8" fmla="*/ 126 w 160"/>
              <a:gd name="T9" fmla="*/ 86 h 160"/>
              <a:gd name="T10" fmla="*/ 34 w 160"/>
              <a:gd name="T11" fmla="*/ 91 h 160"/>
              <a:gd name="T12" fmla="*/ 126 w 160"/>
              <a:gd name="T13" fmla="*/ 86 h 160"/>
              <a:gd name="T14" fmla="*/ 157 w 160"/>
              <a:gd name="T15" fmla="*/ 160 h 160"/>
              <a:gd name="T16" fmla="*/ 0 w 160"/>
              <a:gd name="T17" fmla="*/ 68 h 160"/>
              <a:gd name="T18" fmla="*/ 10 w 160"/>
              <a:gd name="T19" fmla="*/ 13 h 160"/>
              <a:gd name="T20" fmla="*/ 57 w 160"/>
              <a:gd name="T21" fmla="*/ 3 h 160"/>
              <a:gd name="T22" fmla="*/ 103 w 160"/>
              <a:gd name="T23" fmla="*/ 3 h 160"/>
              <a:gd name="T24" fmla="*/ 150 w 160"/>
              <a:gd name="T25" fmla="*/ 13 h 160"/>
              <a:gd name="T26" fmla="*/ 160 w 160"/>
              <a:gd name="T27" fmla="*/ 68 h 160"/>
              <a:gd name="T28" fmla="*/ 145 w 160"/>
              <a:gd name="T29" fmla="*/ 13 h 160"/>
              <a:gd name="T30" fmla="*/ 108 w 160"/>
              <a:gd name="T31" fmla="*/ 65 h 160"/>
              <a:gd name="T32" fmla="*/ 103 w 160"/>
              <a:gd name="T33" fmla="*/ 15 h 160"/>
              <a:gd name="T34" fmla="*/ 57 w 160"/>
              <a:gd name="T35" fmla="*/ 65 h 160"/>
              <a:gd name="T36" fmla="*/ 57 w 160"/>
              <a:gd name="T37" fmla="*/ 48 h 160"/>
              <a:gd name="T38" fmla="*/ 26 w 160"/>
              <a:gd name="T39" fmla="*/ 96 h 160"/>
              <a:gd name="T40" fmla="*/ 26 w 160"/>
              <a:gd name="T41" fmla="*/ 71 h 160"/>
              <a:gd name="T42" fmla="*/ 52 w 160"/>
              <a:gd name="T43" fmla="*/ 5 h 160"/>
              <a:gd name="T44" fmla="*/ 15 w 160"/>
              <a:gd name="T45" fmla="*/ 65 h 160"/>
              <a:gd name="T46" fmla="*/ 21 w 160"/>
              <a:gd name="T47" fmla="*/ 71 h 160"/>
              <a:gd name="T48" fmla="*/ 52 w 160"/>
              <a:gd name="T49" fmla="*/ 112 h 160"/>
              <a:gd name="T50" fmla="*/ 39 w 160"/>
              <a:gd name="T51" fmla="*/ 122 h 160"/>
              <a:gd name="T52" fmla="*/ 26 w 160"/>
              <a:gd name="T53" fmla="*/ 112 h 160"/>
              <a:gd name="T54" fmla="*/ 36 w 160"/>
              <a:gd name="T55" fmla="*/ 130 h 160"/>
              <a:gd name="T56" fmla="*/ 41 w 160"/>
              <a:gd name="T57" fmla="*/ 155 h 160"/>
              <a:gd name="T58" fmla="*/ 62 w 160"/>
              <a:gd name="T59" fmla="*/ 155 h 160"/>
              <a:gd name="T60" fmla="*/ 5 w 160"/>
              <a:gd name="T61" fmla="*/ 155 h 160"/>
              <a:gd name="T62" fmla="*/ 23 w 160"/>
              <a:gd name="T63" fmla="*/ 107 h 160"/>
              <a:gd name="T64" fmla="*/ 57 w 160"/>
              <a:gd name="T65" fmla="*/ 155 h 160"/>
              <a:gd name="T66" fmla="*/ 93 w 160"/>
              <a:gd name="T67" fmla="*/ 139 h 160"/>
              <a:gd name="T68" fmla="*/ 93 w 160"/>
              <a:gd name="T69" fmla="*/ 155 h 160"/>
              <a:gd name="T70" fmla="*/ 67 w 160"/>
              <a:gd name="T71" fmla="*/ 112 h 160"/>
              <a:gd name="T72" fmla="*/ 77 w 160"/>
              <a:gd name="T73" fmla="*/ 132 h 160"/>
              <a:gd name="T74" fmla="*/ 83 w 160"/>
              <a:gd name="T75" fmla="*/ 134 h 160"/>
              <a:gd name="T76" fmla="*/ 93 w 160"/>
              <a:gd name="T77" fmla="*/ 102 h 160"/>
              <a:gd name="T78" fmla="*/ 93 w 160"/>
              <a:gd name="T79" fmla="*/ 107 h 160"/>
              <a:gd name="T80" fmla="*/ 124 w 160"/>
              <a:gd name="T81" fmla="*/ 120 h 160"/>
              <a:gd name="T82" fmla="*/ 119 w 160"/>
              <a:gd name="T83" fmla="*/ 112 h 160"/>
              <a:gd name="T84" fmla="*/ 119 w 160"/>
              <a:gd name="T85" fmla="*/ 155 h 160"/>
              <a:gd name="T86" fmla="*/ 124 w 160"/>
              <a:gd name="T87" fmla="*/ 130 h 160"/>
              <a:gd name="T88" fmla="*/ 134 w 160"/>
              <a:gd name="T89" fmla="*/ 112 h 160"/>
              <a:gd name="T90" fmla="*/ 98 w 160"/>
              <a:gd name="T91" fmla="*/ 155 h 160"/>
              <a:gd name="T92" fmla="*/ 106 w 160"/>
              <a:gd name="T93" fmla="*/ 107 h 160"/>
              <a:gd name="T94" fmla="*/ 139 w 160"/>
              <a:gd name="T95" fmla="*/ 155 h 160"/>
              <a:gd name="T96" fmla="*/ 155 w 160"/>
              <a:gd name="T97" fmla="*/ 71 h 160"/>
              <a:gd name="T98" fmla="*/ 155 w 160"/>
              <a:gd name="T99" fmla="*/ 96 h 160"/>
              <a:gd name="T100" fmla="*/ 65 w 160"/>
              <a:gd name="T101" fmla="*/ 52 h 160"/>
              <a:gd name="T102" fmla="*/ 95 w 160"/>
              <a:gd name="T103" fmla="*/ 57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160" h="160">
                <a:moveTo>
                  <a:pt x="129" y="78"/>
                </a:moveTo>
                <a:cubicBezTo>
                  <a:pt x="129" y="80"/>
                  <a:pt x="128" y="81"/>
                  <a:pt x="126" y="81"/>
                </a:cubicBezTo>
                <a:cubicBezTo>
                  <a:pt x="65" y="81"/>
                  <a:pt x="65" y="81"/>
                  <a:pt x="65" y="81"/>
                </a:cubicBezTo>
                <a:cubicBezTo>
                  <a:pt x="63" y="81"/>
                  <a:pt x="62" y="80"/>
                  <a:pt x="62" y="78"/>
                </a:cubicBezTo>
                <a:cubicBezTo>
                  <a:pt x="62" y="77"/>
                  <a:pt x="63" y="76"/>
                  <a:pt x="65" y="76"/>
                </a:cubicBezTo>
                <a:cubicBezTo>
                  <a:pt x="126" y="76"/>
                  <a:pt x="126" y="76"/>
                  <a:pt x="126" y="76"/>
                </a:cubicBezTo>
                <a:cubicBezTo>
                  <a:pt x="128" y="76"/>
                  <a:pt x="129" y="77"/>
                  <a:pt x="129" y="78"/>
                </a:cubicBezTo>
                <a:close/>
                <a:moveTo>
                  <a:pt x="54" y="76"/>
                </a:moveTo>
                <a:cubicBezTo>
                  <a:pt x="34" y="76"/>
                  <a:pt x="34" y="76"/>
                  <a:pt x="34" y="76"/>
                </a:cubicBezTo>
                <a:cubicBezTo>
                  <a:pt x="32" y="76"/>
                  <a:pt x="31" y="77"/>
                  <a:pt x="31" y="78"/>
                </a:cubicBezTo>
                <a:cubicBezTo>
                  <a:pt x="31" y="80"/>
                  <a:pt x="32" y="81"/>
                  <a:pt x="34" y="81"/>
                </a:cubicBezTo>
                <a:cubicBezTo>
                  <a:pt x="54" y="81"/>
                  <a:pt x="54" y="81"/>
                  <a:pt x="54" y="81"/>
                </a:cubicBezTo>
                <a:cubicBezTo>
                  <a:pt x="56" y="81"/>
                  <a:pt x="57" y="80"/>
                  <a:pt x="57" y="78"/>
                </a:cubicBezTo>
                <a:cubicBezTo>
                  <a:pt x="57" y="77"/>
                  <a:pt x="56" y="76"/>
                  <a:pt x="54" y="76"/>
                </a:cubicBezTo>
                <a:close/>
                <a:moveTo>
                  <a:pt x="126" y="86"/>
                </a:moveTo>
                <a:cubicBezTo>
                  <a:pt x="34" y="86"/>
                  <a:pt x="34" y="86"/>
                  <a:pt x="34" y="86"/>
                </a:cubicBezTo>
                <a:cubicBezTo>
                  <a:pt x="32" y="86"/>
                  <a:pt x="31" y="87"/>
                  <a:pt x="31" y="89"/>
                </a:cubicBezTo>
                <a:cubicBezTo>
                  <a:pt x="31" y="90"/>
                  <a:pt x="32" y="91"/>
                  <a:pt x="34" y="91"/>
                </a:cubicBezTo>
                <a:cubicBezTo>
                  <a:pt x="126" y="91"/>
                  <a:pt x="126" y="91"/>
                  <a:pt x="126" y="91"/>
                </a:cubicBezTo>
                <a:cubicBezTo>
                  <a:pt x="128" y="91"/>
                  <a:pt x="129" y="90"/>
                  <a:pt x="129" y="89"/>
                </a:cubicBezTo>
                <a:cubicBezTo>
                  <a:pt x="129" y="87"/>
                  <a:pt x="128" y="86"/>
                  <a:pt x="126" y="86"/>
                </a:cubicBezTo>
                <a:close/>
                <a:moveTo>
                  <a:pt x="160" y="68"/>
                </a:moveTo>
                <a:cubicBezTo>
                  <a:pt x="160" y="157"/>
                  <a:pt x="160" y="157"/>
                  <a:pt x="160" y="157"/>
                </a:cubicBezTo>
                <a:cubicBezTo>
                  <a:pt x="160" y="159"/>
                  <a:pt x="159" y="160"/>
                  <a:pt x="157" y="160"/>
                </a:cubicBezTo>
                <a:cubicBezTo>
                  <a:pt x="3" y="160"/>
                  <a:pt x="3" y="160"/>
                  <a:pt x="3" y="160"/>
                </a:cubicBezTo>
                <a:cubicBezTo>
                  <a:pt x="1" y="160"/>
                  <a:pt x="0" y="159"/>
                  <a:pt x="0" y="157"/>
                </a:cubicBezTo>
                <a:cubicBezTo>
                  <a:pt x="0" y="68"/>
                  <a:pt x="0" y="68"/>
                  <a:pt x="0" y="68"/>
                </a:cubicBezTo>
                <a:cubicBezTo>
                  <a:pt x="0" y="67"/>
                  <a:pt x="1" y="65"/>
                  <a:pt x="3" y="65"/>
                </a:cubicBezTo>
                <a:cubicBezTo>
                  <a:pt x="10" y="65"/>
                  <a:pt x="10" y="65"/>
                  <a:pt x="10" y="65"/>
                </a:cubicBezTo>
                <a:cubicBezTo>
                  <a:pt x="10" y="13"/>
                  <a:pt x="10" y="13"/>
                  <a:pt x="10" y="13"/>
                </a:cubicBezTo>
                <a:cubicBezTo>
                  <a:pt x="10" y="6"/>
                  <a:pt x="16" y="0"/>
                  <a:pt x="23" y="0"/>
                </a:cubicBezTo>
                <a:cubicBezTo>
                  <a:pt x="54" y="0"/>
                  <a:pt x="54" y="0"/>
                  <a:pt x="54" y="0"/>
                </a:cubicBezTo>
                <a:cubicBezTo>
                  <a:pt x="56" y="0"/>
                  <a:pt x="57" y="1"/>
                  <a:pt x="57" y="3"/>
                </a:cubicBezTo>
                <a:cubicBezTo>
                  <a:pt x="57" y="10"/>
                  <a:pt x="57" y="10"/>
                  <a:pt x="57" y="10"/>
                </a:cubicBezTo>
                <a:cubicBezTo>
                  <a:pt x="103" y="10"/>
                  <a:pt x="103" y="10"/>
                  <a:pt x="103" y="10"/>
                </a:cubicBezTo>
                <a:cubicBezTo>
                  <a:pt x="103" y="3"/>
                  <a:pt x="103" y="3"/>
                  <a:pt x="103" y="3"/>
                </a:cubicBezTo>
                <a:cubicBezTo>
                  <a:pt x="103" y="1"/>
                  <a:pt x="104" y="0"/>
                  <a:pt x="106" y="0"/>
                </a:cubicBezTo>
                <a:cubicBezTo>
                  <a:pt x="137" y="0"/>
                  <a:pt x="137" y="0"/>
                  <a:pt x="137" y="0"/>
                </a:cubicBezTo>
                <a:cubicBezTo>
                  <a:pt x="144" y="0"/>
                  <a:pt x="150" y="6"/>
                  <a:pt x="150" y="13"/>
                </a:cubicBezTo>
                <a:cubicBezTo>
                  <a:pt x="150" y="65"/>
                  <a:pt x="150" y="65"/>
                  <a:pt x="150" y="65"/>
                </a:cubicBezTo>
                <a:cubicBezTo>
                  <a:pt x="157" y="65"/>
                  <a:pt x="157" y="65"/>
                  <a:pt x="157" y="65"/>
                </a:cubicBezTo>
                <a:cubicBezTo>
                  <a:pt x="159" y="65"/>
                  <a:pt x="160" y="67"/>
                  <a:pt x="160" y="68"/>
                </a:cubicBezTo>
                <a:close/>
                <a:moveTo>
                  <a:pt x="108" y="65"/>
                </a:moveTo>
                <a:cubicBezTo>
                  <a:pt x="145" y="65"/>
                  <a:pt x="145" y="65"/>
                  <a:pt x="145" y="65"/>
                </a:cubicBezTo>
                <a:cubicBezTo>
                  <a:pt x="145" y="13"/>
                  <a:pt x="145" y="13"/>
                  <a:pt x="145" y="13"/>
                </a:cubicBezTo>
                <a:cubicBezTo>
                  <a:pt x="145" y="9"/>
                  <a:pt x="141" y="5"/>
                  <a:pt x="137" y="5"/>
                </a:cubicBezTo>
                <a:cubicBezTo>
                  <a:pt x="108" y="5"/>
                  <a:pt x="108" y="5"/>
                  <a:pt x="108" y="5"/>
                </a:cubicBezTo>
                <a:lnTo>
                  <a:pt x="108" y="65"/>
                </a:lnTo>
                <a:close/>
                <a:moveTo>
                  <a:pt x="57" y="42"/>
                </a:moveTo>
                <a:cubicBezTo>
                  <a:pt x="71" y="32"/>
                  <a:pt x="89" y="32"/>
                  <a:pt x="103" y="42"/>
                </a:cubicBezTo>
                <a:cubicBezTo>
                  <a:pt x="103" y="15"/>
                  <a:pt x="103" y="15"/>
                  <a:pt x="103" y="15"/>
                </a:cubicBezTo>
                <a:cubicBezTo>
                  <a:pt x="57" y="15"/>
                  <a:pt x="57" y="15"/>
                  <a:pt x="57" y="15"/>
                </a:cubicBezTo>
                <a:lnTo>
                  <a:pt x="57" y="42"/>
                </a:lnTo>
                <a:close/>
                <a:moveTo>
                  <a:pt x="57" y="65"/>
                </a:moveTo>
                <a:cubicBezTo>
                  <a:pt x="103" y="65"/>
                  <a:pt x="103" y="65"/>
                  <a:pt x="103" y="65"/>
                </a:cubicBezTo>
                <a:cubicBezTo>
                  <a:pt x="103" y="48"/>
                  <a:pt x="103" y="48"/>
                  <a:pt x="103" y="48"/>
                </a:cubicBezTo>
                <a:cubicBezTo>
                  <a:pt x="90" y="37"/>
                  <a:pt x="70" y="37"/>
                  <a:pt x="57" y="48"/>
                </a:cubicBezTo>
                <a:lnTo>
                  <a:pt x="57" y="65"/>
                </a:lnTo>
                <a:close/>
                <a:moveTo>
                  <a:pt x="26" y="71"/>
                </a:moveTo>
                <a:cubicBezTo>
                  <a:pt x="26" y="96"/>
                  <a:pt x="26" y="96"/>
                  <a:pt x="26" y="96"/>
                </a:cubicBezTo>
                <a:cubicBezTo>
                  <a:pt x="134" y="96"/>
                  <a:pt x="134" y="96"/>
                  <a:pt x="134" y="96"/>
                </a:cubicBezTo>
                <a:cubicBezTo>
                  <a:pt x="134" y="71"/>
                  <a:pt x="134" y="71"/>
                  <a:pt x="134" y="71"/>
                </a:cubicBezTo>
                <a:lnTo>
                  <a:pt x="26" y="71"/>
                </a:lnTo>
                <a:close/>
                <a:moveTo>
                  <a:pt x="15" y="65"/>
                </a:moveTo>
                <a:cubicBezTo>
                  <a:pt x="52" y="65"/>
                  <a:pt x="52" y="65"/>
                  <a:pt x="52" y="65"/>
                </a:cubicBezTo>
                <a:cubicBezTo>
                  <a:pt x="52" y="5"/>
                  <a:pt x="52" y="5"/>
                  <a:pt x="52" y="5"/>
                </a:cubicBezTo>
                <a:cubicBezTo>
                  <a:pt x="23" y="5"/>
                  <a:pt x="23" y="5"/>
                  <a:pt x="23" y="5"/>
                </a:cubicBezTo>
                <a:cubicBezTo>
                  <a:pt x="19" y="5"/>
                  <a:pt x="15" y="9"/>
                  <a:pt x="15" y="13"/>
                </a:cubicBezTo>
                <a:lnTo>
                  <a:pt x="15" y="65"/>
                </a:lnTo>
                <a:close/>
                <a:moveTo>
                  <a:pt x="5" y="96"/>
                </a:moveTo>
                <a:cubicBezTo>
                  <a:pt x="21" y="96"/>
                  <a:pt x="21" y="96"/>
                  <a:pt x="21" y="96"/>
                </a:cubicBezTo>
                <a:cubicBezTo>
                  <a:pt x="21" y="71"/>
                  <a:pt x="21" y="71"/>
                  <a:pt x="21" y="71"/>
                </a:cubicBezTo>
                <a:cubicBezTo>
                  <a:pt x="5" y="71"/>
                  <a:pt x="5" y="71"/>
                  <a:pt x="5" y="71"/>
                </a:cubicBezTo>
                <a:lnTo>
                  <a:pt x="5" y="96"/>
                </a:lnTo>
                <a:close/>
                <a:moveTo>
                  <a:pt x="52" y="112"/>
                </a:moveTo>
                <a:cubicBezTo>
                  <a:pt x="41" y="112"/>
                  <a:pt x="41" y="112"/>
                  <a:pt x="41" y="112"/>
                </a:cubicBezTo>
                <a:cubicBezTo>
                  <a:pt x="41" y="120"/>
                  <a:pt x="41" y="120"/>
                  <a:pt x="41" y="120"/>
                </a:cubicBezTo>
                <a:cubicBezTo>
                  <a:pt x="41" y="121"/>
                  <a:pt x="40" y="122"/>
                  <a:pt x="39" y="122"/>
                </a:cubicBezTo>
                <a:cubicBezTo>
                  <a:pt x="37" y="122"/>
                  <a:pt x="36" y="121"/>
                  <a:pt x="36" y="120"/>
                </a:cubicBezTo>
                <a:cubicBezTo>
                  <a:pt x="36" y="112"/>
                  <a:pt x="36" y="112"/>
                  <a:pt x="36" y="112"/>
                </a:cubicBezTo>
                <a:cubicBezTo>
                  <a:pt x="26" y="112"/>
                  <a:pt x="26" y="112"/>
                  <a:pt x="26" y="112"/>
                </a:cubicBezTo>
                <a:cubicBezTo>
                  <a:pt x="26" y="155"/>
                  <a:pt x="26" y="155"/>
                  <a:pt x="26" y="155"/>
                </a:cubicBezTo>
                <a:cubicBezTo>
                  <a:pt x="36" y="155"/>
                  <a:pt x="36" y="155"/>
                  <a:pt x="36" y="155"/>
                </a:cubicBezTo>
                <a:cubicBezTo>
                  <a:pt x="36" y="130"/>
                  <a:pt x="36" y="130"/>
                  <a:pt x="36" y="130"/>
                </a:cubicBezTo>
                <a:cubicBezTo>
                  <a:pt x="36" y="128"/>
                  <a:pt x="37" y="127"/>
                  <a:pt x="39" y="127"/>
                </a:cubicBezTo>
                <a:cubicBezTo>
                  <a:pt x="40" y="127"/>
                  <a:pt x="41" y="128"/>
                  <a:pt x="41" y="130"/>
                </a:cubicBezTo>
                <a:cubicBezTo>
                  <a:pt x="41" y="155"/>
                  <a:pt x="41" y="155"/>
                  <a:pt x="41" y="155"/>
                </a:cubicBezTo>
                <a:cubicBezTo>
                  <a:pt x="52" y="155"/>
                  <a:pt x="52" y="155"/>
                  <a:pt x="52" y="155"/>
                </a:cubicBezTo>
                <a:lnTo>
                  <a:pt x="52" y="112"/>
                </a:lnTo>
                <a:close/>
                <a:moveTo>
                  <a:pt x="62" y="155"/>
                </a:moveTo>
                <a:cubicBezTo>
                  <a:pt x="62" y="102"/>
                  <a:pt x="62" y="102"/>
                  <a:pt x="62" y="102"/>
                </a:cubicBezTo>
                <a:cubicBezTo>
                  <a:pt x="5" y="102"/>
                  <a:pt x="5" y="102"/>
                  <a:pt x="5" y="102"/>
                </a:cubicBezTo>
                <a:cubicBezTo>
                  <a:pt x="5" y="155"/>
                  <a:pt x="5" y="155"/>
                  <a:pt x="5" y="155"/>
                </a:cubicBezTo>
                <a:cubicBezTo>
                  <a:pt x="21" y="155"/>
                  <a:pt x="21" y="155"/>
                  <a:pt x="21" y="155"/>
                </a:cubicBezTo>
                <a:cubicBezTo>
                  <a:pt x="21" y="109"/>
                  <a:pt x="21" y="109"/>
                  <a:pt x="21" y="109"/>
                </a:cubicBezTo>
                <a:cubicBezTo>
                  <a:pt x="21" y="108"/>
                  <a:pt x="22" y="107"/>
                  <a:pt x="23" y="107"/>
                </a:cubicBezTo>
                <a:cubicBezTo>
                  <a:pt x="54" y="107"/>
                  <a:pt x="54" y="107"/>
                  <a:pt x="54" y="107"/>
                </a:cubicBezTo>
                <a:cubicBezTo>
                  <a:pt x="56" y="107"/>
                  <a:pt x="57" y="108"/>
                  <a:pt x="57" y="109"/>
                </a:cubicBezTo>
                <a:cubicBezTo>
                  <a:pt x="57" y="155"/>
                  <a:pt x="57" y="155"/>
                  <a:pt x="57" y="155"/>
                </a:cubicBezTo>
                <a:cubicBezTo>
                  <a:pt x="62" y="155"/>
                  <a:pt x="62" y="155"/>
                  <a:pt x="62" y="155"/>
                </a:cubicBezTo>
                <a:close/>
                <a:moveTo>
                  <a:pt x="93" y="155"/>
                </a:moveTo>
                <a:cubicBezTo>
                  <a:pt x="93" y="139"/>
                  <a:pt x="93" y="139"/>
                  <a:pt x="93" y="139"/>
                </a:cubicBezTo>
                <a:cubicBezTo>
                  <a:pt x="67" y="139"/>
                  <a:pt x="67" y="139"/>
                  <a:pt x="67" y="139"/>
                </a:cubicBezTo>
                <a:cubicBezTo>
                  <a:pt x="67" y="155"/>
                  <a:pt x="67" y="155"/>
                  <a:pt x="67" y="155"/>
                </a:cubicBezTo>
                <a:cubicBezTo>
                  <a:pt x="93" y="155"/>
                  <a:pt x="93" y="155"/>
                  <a:pt x="93" y="155"/>
                </a:cubicBezTo>
                <a:close/>
                <a:moveTo>
                  <a:pt x="93" y="134"/>
                </a:moveTo>
                <a:cubicBezTo>
                  <a:pt x="93" y="112"/>
                  <a:pt x="93" y="112"/>
                  <a:pt x="93" y="112"/>
                </a:cubicBezTo>
                <a:cubicBezTo>
                  <a:pt x="67" y="112"/>
                  <a:pt x="67" y="112"/>
                  <a:pt x="67" y="112"/>
                </a:cubicBezTo>
                <a:cubicBezTo>
                  <a:pt x="67" y="134"/>
                  <a:pt x="67" y="134"/>
                  <a:pt x="67" y="134"/>
                </a:cubicBezTo>
                <a:cubicBezTo>
                  <a:pt x="77" y="134"/>
                  <a:pt x="77" y="134"/>
                  <a:pt x="77" y="134"/>
                </a:cubicBezTo>
                <a:cubicBezTo>
                  <a:pt x="77" y="132"/>
                  <a:pt x="77" y="132"/>
                  <a:pt x="77" y="132"/>
                </a:cubicBezTo>
                <a:cubicBezTo>
                  <a:pt x="77" y="130"/>
                  <a:pt x="79" y="129"/>
                  <a:pt x="80" y="129"/>
                </a:cubicBezTo>
                <a:cubicBezTo>
                  <a:pt x="81" y="129"/>
                  <a:pt x="83" y="130"/>
                  <a:pt x="83" y="132"/>
                </a:cubicBezTo>
                <a:cubicBezTo>
                  <a:pt x="83" y="134"/>
                  <a:pt x="83" y="134"/>
                  <a:pt x="83" y="134"/>
                </a:cubicBezTo>
                <a:cubicBezTo>
                  <a:pt x="93" y="134"/>
                  <a:pt x="93" y="134"/>
                  <a:pt x="93" y="134"/>
                </a:cubicBezTo>
                <a:close/>
                <a:moveTo>
                  <a:pt x="93" y="107"/>
                </a:moveTo>
                <a:cubicBezTo>
                  <a:pt x="93" y="102"/>
                  <a:pt x="93" y="102"/>
                  <a:pt x="93" y="102"/>
                </a:cubicBezTo>
                <a:cubicBezTo>
                  <a:pt x="67" y="102"/>
                  <a:pt x="67" y="102"/>
                  <a:pt x="67" y="102"/>
                </a:cubicBezTo>
                <a:cubicBezTo>
                  <a:pt x="67" y="107"/>
                  <a:pt x="67" y="107"/>
                  <a:pt x="67" y="107"/>
                </a:cubicBezTo>
                <a:cubicBezTo>
                  <a:pt x="93" y="107"/>
                  <a:pt x="93" y="107"/>
                  <a:pt x="93" y="107"/>
                </a:cubicBezTo>
                <a:close/>
                <a:moveTo>
                  <a:pt x="134" y="112"/>
                </a:moveTo>
                <a:cubicBezTo>
                  <a:pt x="124" y="112"/>
                  <a:pt x="124" y="112"/>
                  <a:pt x="124" y="112"/>
                </a:cubicBezTo>
                <a:cubicBezTo>
                  <a:pt x="124" y="120"/>
                  <a:pt x="124" y="120"/>
                  <a:pt x="124" y="120"/>
                </a:cubicBezTo>
                <a:cubicBezTo>
                  <a:pt x="124" y="121"/>
                  <a:pt x="123" y="122"/>
                  <a:pt x="121" y="122"/>
                </a:cubicBezTo>
                <a:cubicBezTo>
                  <a:pt x="120" y="122"/>
                  <a:pt x="119" y="121"/>
                  <a:pt x="119" y="120"/>
                </a:cubicBezTo>
                <a:cubicBezTo>
                  <a:pt x="119" y="112"/>
                  <a:pt x="119" y="112"/>
                  <a:pt x="119" y="112"/>
                </a:cubicBezTo>
                <a:cubicBezTo>
                  <a:pt x="108" y="112"/>
                  <a:pt x="108" y="112"/>
                  <a:pt x="108" y="112"/>
                </a:cubicBezTo>
                <a:cubicBezTo>
                  <a:pt x="108" y="155"/>
                  <a:pt x="108" y="155"/>
                  <a:pt x="108" y="155"/>
                </a:cubicBezTo>
                <a:cubicBezTo>
                  <a:pt x="119" y="155"/>
                  <a:pt x="119" y="155"/>
                  <a:pt x="119" y="155"/>
                </a:cubicBezTo>
                <a:cubicBezTo>
                  <a:pt x="119" y="130"/>
                  <a:pt x="119" y="130"/>
                  <a:pt x="119" y="130"/>
                </a:cubicBezTo>
                <a:cubicBezTo>
                  <a:pt x="119" y="128"/>
                  <a:pt x="120" y="127"/>
                  <a:pt x="121" y="127"/>
                </a:cubicBezTo>
                <a:cubicBezTo>
                  <a:pt x="123" y="127"/>
                  <a:pt x="124" y="128"/>
                  <a:pt x="124" y="130"/>
                </a:cubicBezTo>
                <a:cubicBezTo>
                  <a:pt x="124" y="155"/>
                  <a:pt x="124" y="155"/>
                  <a:pt x="124" y="155"/>
                </a:cubicBezTo>
                <a:cubicBezTo>
                  <a:pt x="134" y="155"/>
                  <a:pt x="134" y="155"/>
                  <a:pt x="134" y="155"/>
                </a:cubicBezTo>
                <a:lnTo>
                  <a:pt x="134" y="112"/>
                </a:lnTo>
                <a:close/>
                <a:moveTo>
                  <a:pt x="155" y="102"/>
                </a:moveTo>
                <a:cubicBezTo>
                  <a:pt x="98" y="102"/>
                  <a:pt x="98" y="102"/>
                  <a:pt x="98" y="102"/>
                </a:cubicBezTo>
                <a:cubicBezTo>
                  <a:pt x="98" y="155"/>
                  <a:pt x="98" y="155"/>
                  <a:pt x="98" y="155"/>
                </a:cubicBezTo>
                <a:cubicBezTo>
                  <a:pt x="103" y="155"/>
                  <a:pt x="103" y="155"/>
                  <a:pt x="103" y="155"/>
                </a:cubicBezTo>
                <a:cubicBezTo>
                  <a:pt x="103" y="109"/>
                  <a:pt x="103" y="109"/>
                  <a:pt x="103" y="109"/>
                </a:cubicBezTo>
                <a:cubicBezTo>
                  <a:pt x="103" y="108"/>
                  <a:pt x="104" y="107"/>
                  <a:pt x="106" y="107"/>
                </a:cubicBezTo>
                <a:cubicBezTo>
                  <a:pt x="137" y="107"/>
                  <a:pt x="137" y="107"/>
                  <a:pt x="137" y="107"/>
                </a:cubicBezTo>
                <a:cubicBezTo>
                  <a:pt x="138" y="107"/>
                  <a:pt x="139" y="108"/>
                  <a:pt x="139" y="109"/>
                </a:cubicBezTo>
                <a:cubicBezTo>
                  <a:pt x="139" y="155"/>
                  <a:pt x="139" y="155"/>
                  <a:pt x="139" y="155"/>
                </a:cubicBezTo>
                <a:cubicBezTo>
                  <a:pt x="155" y="155"/>
                  <a:pt x="155" y="155"/>
                  <a:pt x="155" y="155"/>
                </a:cubicBezTo>
                <a:lnTo>
                  <a:pt x="155" y="102"/>
                </a:lnTo>
                <a:close/>
                <a:moveTo>
                  <a:pt x="155" y="71"/>
                </a:moveTo>
                <a:cubicBezTo>
                  <a:pt x="139" y="71"/>
                  <a:pt x="139" y="71"/>
                  <a:pt x="139" y="71"/>
                </a:cubicBezTo>
                <a:cubicBezTo>
                  <a:pt x="139" y="96"/>
                  <a:pt x="139" y="96"/>
                  <a:pt x="139" y="96"/>
                </a:cubicBezTo>
                <a:cubicBezTo>
                  <a:pt x="155" y="96"/>
                  <a:pt x="155" y="96"/>
                  <a:pt x="155" y="96"/>
                </a:cubicBezTo>
                <a:lnTo>
                  <a:pt x="155" y="71"/>
                </a:lnTo>
                <a:close/>
                <a:moveTo>
                  <a:pt x="95" y="52"/>
                </a:moveTo>
                <a:cubicBezTo>
                  <a:pt x="65" y="52"/>
                  <a:pt x="65" y="52"/>
                  <a:pt x="65" y="52"/>
                </a:cubicBezTo>
                <a:cubicBezTo>
                  <a:pt x="63" y="52"/>
                  <a:pt x="62" y="53"/>
                  <a:pt x="62" y="54"/>
                </a:cubicBezTo>
                <a:cubicBezTo>
                  <a:pt x="62" y="56"/>
                  <a:pt x="63" y="57"/>
                  <a:pt x="65" y="57"/>
                </a:cubicBezTo>
                <a:cubicBezTo>
                  <a:pt x="95" y="57"/>
                  <a:pt x="95" y="57"/>
                  <a:pt x="95" y="57"/>
                </a:cubicBezTo>
                <a:cubicBezTo>
                  <a:pt x="97" y="57"/>
                  <a:pt x="98" y="56"/>
                  <a:pt x="98" y="54"/>
                </a:cubicBezTo>
                <a:cubicBezTo>
                  <a:pt x="98" y="53"/>
                  <a:pt x="97" y="52"/>
                  <a:pt x="95" y="5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32" name="Freeform 531">
            <a:extLst>
              <a:ext uri="{FF2B5EF4-FFF2-40B4-BE49-F238E27FC236}">
                <a16:creationId xmlns:a16="http://schemas.microsoft.com/office/drawing/2014/main" xmlns="" id="{77116A77-443A-400F-BB50-D9E902BDF636}"/>
              </a:ext>
            </a:extLst>
          </p:cNvPr>
          <p:cNvSpPr>
            <a:spLocks noEditPoints="1"/>
          </p:cNvSpPr>
          <p:nvPr/>
        </p:nvSpPr>
        <p:spPr bwMode="auto">
          <a:xfrm>
            <a:off x="8213725" y="3462338"/>
            <a:ext cx="546100" cy="549275"/>
          </a:xfrm>
          <a:custGeom>
            <a:avLst/>
            <a:gdLst>
              <a:gd name="T0" fmla="*/ 121 w 160"/>
              <a:gd name="T1" fmla="*/ 77 h 160"/>
              <a:gd name="T2" fmla="*/ 101 w 160"/>
              <a:gd name="T3" fmla="*/ 77 h 160"/>
              <a:gd name="T4" fmla="*/ 80 w 160"/>
              <a:gd name="T5" fmla="*/ 77 h 160"/>
              <a:gd name="T6" fmla="*/ 59 w 160"/>
              <a:gd name="T7" fmla="*/ 77 h 160"/>
              <a:gd name="T8" fmla="*/ 73 w 160"/>
              <a:gd name="T9" fmla="*/ 63 h 160"/>
              <a:gd name="T10" fmla="*/ 94 w 160"/>
              <a:gd name="T11" fmla="*/ 63 h 160"/>
              <a:gd name="T12" fmla="*/ 115 w 160"/>
              <a:gd name="T13" fmla="*/ 63 h 160"/>
              <a:gd name="T14" fmla="*/ 160 w 160"/>
              <a:gd name="T15" fmla="*/ 54 h 160"/>
              <a:gd name="T16" fmla="*/ 6 w 160"/>
              <a:gd name="T17" fmla="*/ 160 h 160"/>
              <a:gd name="T18" fmla="*/ 3 w 160"/>
              <a:gd name="T19" fmla="*/ 12 h 160"/>
              <a:gd name="T20" fmla="*/ 9 w 160"/>
              <a:gd name="T21" fmla="*/ 7 h 160"/>
              <a:gd name="T22" fmla="*/ 14 w 160"/>
              <a:gd name="T23" fmla="*/ 3 h 160"/>
              <a:gd name="T24" fmla="*/ 19 w 160"/>
              <a:gd name="T25" fmla="*/ 3 h 160"/>
              <a:gd name="T26" fmla="*/ 24 w 160"/>
              <a:gd name="T27" fmla="*/ 7 h 160"/>
              <a:gd name="T28" fmla="*/ 30 w 160"/>
              <a:gd name="T29" fmla="*/ 12 h 160"/>
              <a:gd name="T30" fmla="*/ 151 w 160"/>
              <a:gd name="T31" fmla="*/ 31 h 160"/>
              <a:gd name="T32" fmla="*/ 160 w 160"/>
              <a:gd name="T33" fmla="*/ 54 h 160"/>
              <a:gd name="T34" fmla="*/ 29 w 160"/>
              <a:gd name="T35" fmla="*/ 52 h 160"/>
              <a:gd name="T36" fmla="*/ 29 w 160"/>
              <a:gd name="T37" fmla="*/ 36 h 160"/>
              <a:gd name="T38" fmla="*/ 119 w 160"/>
              <a:gd name="T39" fmla="*/ 150 h 160"/>
              <a:gd name="T40" fmla="*/ 145 w 160"/>
              <a:gd name="T41" fmla="*/ 150 h 160"/>
              <a:gd name="T42" fmla="*/ 119 w 160"/>
              <a:gd name="T43" fmla="*/ 115 h 160"/>
              <a:gd name="T44" fmla="*/ 145 w 160"/>
              <a:gd name="T45" fmla="*/ 115 h 160"/>
              <a:gd name="T46" fmla="*/ 145 w 160"/>
              <a:gd name="T47" fmla="*/ 145 h 160"/>
              <a:gd name="T48" fmla="*/ 119 w 160"/>
              <a:gd name="T49" fmla="*/ 98 h 160"/>
              <a:gd name="T50" fmla="*/ 145 w 160"/>
              <a:gd name="T51" fmla="*/ 98 h 160"/>
              <a:gd name="T52" fmla="*/ 29 w 160"/>
              <a:gd name="T53" fmla="*/ 137 h 160"/>
              <a:gd name="T54" fmla="*/ 24 w 160"/>
              <a:gd name="T55" fmla="*/ 12 h 160"/>
              <a:gd name="T56" fmla="*/ 24 w 160"/>
              <a:gd name="T57" fmla="*/ 155 h 160"/>
              <a:gd name="T58" fmla="*/ 29 w 160"/>
              <a:gd name="T59" fmla="*/ 147 h 160"/>
              <a:gd name="T60" fmla="*/ 114 w 160"/>
              <a:gd name="T61" fmla="*/ 95 h 160"/>
              <a:gd name="T62" fmla="*/ 150 w 160"/>
              <a:gd name="T63" fmla="*/ 95 h 160"/>
              <a:gd name="T64" fmla="*/ 155 w 160"/>
              <a:gd name="T65" fmla="*/ 88 h 160"/>
              <a:gd name="T66" fmla="*/ 29 w 160"/>
              <a:gd name="T67" fmla="*/ 83 h 160"/>
              <a:gd name="T68" fmla="*/ 108 w 160"/>
              <a:gd name="T69" fmla="*/ 95 h 160"/>
              <a:gd name="T70" fmla="*/ 37 w 160"/>
              <a:gd name="T71" fmla="*/ 150 h 160"/>
              <a:gd name="T72" fmla="*/ 37 w 160"/>
              <a:gd name="T73" fmla="*/ 93 h 160"/>
              <a:gd name="T74" fmla="*/ 52 w 160"/>
              <a:gd name="T75" fmla="*/ 132 h 160"/>
              <a:gd name="T76" fmla="*/ 52 w 160"/>
              <a:gd name="T77" fmla="*/ 145 h 160"/>
              <a:gd name="T78" fmla="*/ 40 w 160"/>
              <a:gd name="T79" fmla="*/ 115 h 160"/>
              <a:gd name="T80" fmla="*/ 52 w 160"/>
              <a:gd name="T81" fmla="*/ 115 h 160"/>
              <a:gd name="T82" fmla="*/ 40 w 160"/>
              <a:gd name="T83" fmla="*/ 110 h 160"/>
              <a:gd name="T84" fmla="*/ 69 w 160"/>
              <a:gd name="T85" fmla="*/ 132 h 160"/>
              <a:gd name="T86" fmla="*/ 69 w 160"/>
              <a:gd name="T87" fmla="*/ 145 h 160"/>
              <a:gd name="T88" fmla="*/ 57 w 160"/>
              <a:gd name="T89" fmla="*/ 98 h 160"/>
              <a:gd name="T90" fmla="*/ 69 w 160"/>
              <a:gd name="T91" fmla="*/ 115 h 160"/>
              <a:gd name="T92" fmla="*/ 65 w 160"/>
              <a:gd name="T93" fmla="*/ 110 h 160"/>
              <a:gd name="T94" fmla="*/ 86 w 160"/>
              <a:gd name="T95" fmla="*/ 132 h 160"/>
              <a:gd name="T96" fmla="*/ 86 w 160"/>
              <a:gd name="T97" fmla="*/ 145 h 160"/>
              <a:gd name="T98" fmla="*/ 74 w 160"/>
              <a:gd name="T99" fmla="*/ 115 h 160"/>
              <a:gd name="T100" fmla="*/ 86 w 160"/>
              <a:gd name="T101" fmla="*/ 115 h 160"/>
              <a:gd name="T102" fmla="*/ 74 w 160"/>
              <a:gd name="T103" fmla="*/ 110 h 160"/>
              <a:gd name="T104" fmla="*/ 103 w 160"/>
              <a:gd name="T105" fmla="*/ 132 h 160"/>
              <a:gd name="T106" fmla="*/ 103 w 160"/>
              <a:gd name="T107" fmla="*/ 145 h 160"/>
              <a:gd name="T108" fmla="*/ 91 w 160"/>
              <a:gd name="T109" fmla="*/ 115 h 160"/>
              <a:gd name="T110" fmla="*/ 103 w 160"/>
              <a:gd name="T111" fmla="*/ 115 h 160"/>
              <a:gd name="T112" fmla="*/ 91 w 160"/>
              <a:gd name="T113" fmla="*/ 110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60" h="160">
                <a:moveTo>
                  <a:pt x="125" y="77"/>
                </a:moveTo>
                <a:cubicBezTo>
                  <a:pt x="124" y="77"/>
                  <a:pt x="124" y="77"/>
                  <a:pt x="123" y="77"/>
                </a:cubicBezTo>
                <a:cubicBezTo>
                  <a:pt x="122" y="77"/>
                  <a:pt x="122" y="77"/>
                  <a:pt x="121" y="77"/>
                </a:cubicBezTo>
                <a:cubicBezTo>
                  <a:pt x="113" y="68"/>
                  <a:pt x="113" y="68"/>
                  <a:pt x="113" y="68"/>
                </a:cubicBezTo>
                <a:cubicBezTo>
                  <a:pt x="104" y="77"/>
                  <a:pt x="104" y="77"/>
                  <a:pt x="104" y="77"/>
                </a:cubicBezTo>
                <a:cubicBezTo>
                  <a:pt x="103" y="78"/>
                  <a:pt x="102" y="78"/>
                  <a:pt x="101" y="77"/>
                </a:cubicBezTo>
                <a:cubicBezTo>
                  <a:pt x="92" y="68"/>
                  <a:pt x="92" y="68"/>
                  <a:pt x="92" y="68"/>
                </a:cubicBezTo>
                <a:cubicBezTo>
                  <a:pt x="84" y="77"/>
                  <a:pt x="84" y="77"/>
                  <a:pt x="84" y="77"/>
                </a:cubicBezTo>
                <a:cubicBezTo>
                  <a:pt x="83" y="78"/>
                  <a:pt x="81" y="78"/>
                  <a:pt x="80" y="77"/>
                </a:cubicBezTo>
                <a:cubicBezTo>
                  <a:pt x="71" y="68"/>
                  <a:pt x="71" y="68"/>
                  <a:pt x="71" y="68"/>
                </a:cubicBezTo>
                <a:cubicBezTo>
                  <a:pt x="63" y="77"/>
                  <a:pt x="63" y="77"/>
                  <a:pt x="63" y="77"/>
                </a:cubicBezTo>
                <a:cubicBezTo>
                  <a:pt x="62" y="78"/>
                  <a:pt x="60" y="78"/>
                  <a:pt x="59" y="77"/>
                </a:cubicBezTo>
                <a:cubicBezTo>
                  <a:pt x="58" y="76"/>
                  <a:pt x="58" y="74"/>
                  <a:pt x="59" y="73"/>
                </a:cubicBezTo>
                <a:cubicBezTo>
                  <a:pt x="70" y="63"/>
                  <a:pt x="70" y="63"/>
                  <a:pt x="70" y="63"/>
                </a:cubicBezTo>
                <a:cubicBezTo>
                  <a:pt x="71" y="62"/>
                  <a:pt x="72" y="62"/>
                  <a:pt x="73" y="63"/>
                </a:cubicBezTo>
                <a:cubicBezTo>
                  <a:pt x="82" y="71"/>
                  <a:pt x="82" y="71"/>
                  <a:pt x="82" y="71"/>
                </a:cubicBezTo>
                <a:cubicBezTo>
                  <a:pt x="90" y="63"/>
                  <a:pt x="90" y="63"/>
                  <a:pt x="90" y="63"/>
                </a:cubicBezTo>
                <a:cubicBezTo>
                  <a:pt x="91" y="62"/>
                  <a:pt x="93" y="62"/>
                  <a:pt x="94" y="63"/>
                </a:cubicBezTo>
                <a:cubicBezTo>
                  <a:pt x="102" y="71"/>
                  <a:pt x="102" y="71"/>
                  <a:pt x="102" y="71"/>
                </a:cubicBezTo>
                <a:cubicBezTo>
                  <a:pt x="111" y="63"/>
                  <a:pt x="111" y="63"/>
                  <a:pt x="111" y="63"/>
                </a:cubicBezTo>
                <a:cubicBezTo>
                  <a:pt x="112" y="62"/>
                  <a:pt x="114" y="62"/>
                  <a:pt x="115" y="63"/>
                </a:cubicBezTo>
                <a:cubicBezTo>
                  <a:pt x="125" y="73"/>
                  <a:pt x="125" y="73"/>
                  <a:pt x="125" y="73"/>
                </a:cubicBezTo>
                <a:cubicBezTo>
                  <a:pt x="126" y="74"/>
                  <a:pt x="126" y="76"/>
                  <a:pt x="125" y="77"/>
                </a:cubicBezTo>
                <a:close/>
                <a:moveTo>
                  <a:pt x="160" y="54"/>
                </a:moveTo>
                <a:cubicBezTo>
                  <a:pt x="160" y="157"/>
                  <a:pt x="160" y="157"/>
                  <a:pt x="160" y="157"/>
                </a:cubicBezTo>
                <a:cubicBezTo>
                  <a:pt x="160" y="159"/>
                  <a:pt x="159" y="160"/>
                  <a:pt x="157" y="160"/>
                </a:cubicBezTo>
                <a:cubicBezTo>
                  <a:pt x="6" y="160"/>
                  <a:pt x="6" y="160"/>
                  <a:pt x="6" y="160"/>
                </a:cubicBezTo>
                <a:cubicBezTo>
                  <a:pt x="5" y="160"/>
                  <a:pt x="3" y="159"/>
                  <a:pt x="3" y="157"/>
                </a:cubicBezTo>
                <a:cubicBezTo>
                  <a:pt x="3" y="12"/>
                  <a:pt x="3" y="12"/>
                  <a:pt x="3" y="12"/>
                </a:cubicBezTo>
                <a:cubicBezTo>
                  <a:pt x="3" y="12"/>
                  <a:pt x="3" y="12"/>
                  <a:pt x="3" y="12"/>
                </a:cubicBezTo>
                <a:cubicBezTo>
                  <a:pt x="1" y="12"/>
                  <a:pt x="0" y="11"/>
                  <a:pt x="0" y="9"/>
                </a:cubicBezTo>
                <a:cubicBezTo>
                  <a:pt x="0" y="8"/>
                  <a:pt x="1" y="7"/>
                  <a:pt x="3" y="7"/>
                </a:cubicBezTo>
                <a:cubicBezTo>
                  <a:pt x="9" y="7"/>
                  <a:pt x="9" y="7"/>
                  <a:pt x="9" y="7"/>
                </a:cubicBezTo>
                <a:cubicBezTo>
                  <a:pt x="9" y="3"/>
                  <a:pt x="9" y="3"/>
                  <a:pt x="9" y="3"/>
                </a:cubicBezTo>
                <a:cubicBezTo>
                  <a:pt x="9" y="1"/>
                  <a:pt x="10" y="0"/>
                  <a:pt x="11" y="0"/>
                </a:cubicBezTo>
                <a:cubicBezTo>
                  <a:pt x="13" y="0"/>
                  <a:pt x="14" y="1"/>
                  <a:pt x="14" y="3"/>
                </a:cubicBezTo>
                <a:cubicBezTo>
                  <a:pt x="14" y="7"/>
                  <a:pt x="14" y="7"/>
                  <a:pt x="14" y="7"/>
                </a:cubicBezTo>
                <a:cubicBezTo>
                  <a:pt x="19" y="7"/>
                  <a:pt x="19" y="7"/>
                  <a:pt x="19" y="7"/>
                </a:cubicBezTo>
                <a:cubicBezTo>
                  <a:pt x="19" y="3"/>
                  <a:pt x="19" y="3"/>
                  <a:pt x="19" y="3"/>
                </a:cubicBezTo>
                <a:cubicBezTo>
                  <a:pt x="19" y="1"/>
                  <a:pt x="20" y="0"/>
                  <a:pt x="22" y="0"/>
                </a:cubicBezTo>
                <a:cubicBezTo>
                  <a:pt x="23" y="0"/>
                  <a:pt x="24" y="1"/>
                  <a:pt x="24" y="3"/>
                </a:cubicBezTo>
                <a:cubicBezTo>
                  <a:pt x="24" y="7"/>
                  <a:pt x="24" y="7"/>
                  <a:pt x="24" y="7"/>
                </a:cubicBezTo>
                <a:cubicBezTo>
                  <a:pt x="30" y="7"/>
                  <a:pt x="30" y="7"/>
                  <a:pt x="30" y="7"/>
                </a:cubicBezTo>
                <a:cubicBezTo>
                  <a:pt x="32" y="7"/>
                  <a:pt x="33" y="8"/>
                  <a:pt x="33" y="9"/>
                </a:cubicBezTo>
                <a:cubicBezTo>
                  <a:pt x="33" y="11"/>
                  <a:pt x="32" y="12"/>
                  <a:pt x="30" y="12"/>
                </a:cubicBezTo>
                <a:cubicBezTo>
                  <a:pt x="29" y="12"/>
                  <a:pt x="29" y="12"/>
                  <a:pt x="29" y="12"/>
                </a:cubicBezTo>
                <a:cubicBezTo>
                  <a:pt x="29" y="31"/>
                  <a:pt x="29" y="31"/>
                  <a:pt x="29" y="31"/>
                </a:cubicBezTo>
                <a:cubicBezTo>
                  <a:pt x="151" y="31"/>
                  <a:pt x="151" y="31"/>
                  <a:pt x="151" y="31"/>
                </a:cubicBezTo>
                <a:cubicBezTo>
                  <a:pt x="152" y="31"/>
                  <a:pt x="153" y="32"/>
                  <a:pt x="153" y="33"/>
                </a:cubicBezTo>
                <a:cubicBezTo>
                  <a:pt x="153" y="33"/>
                  <a:pt x="160" y="53"/>
                  <a:pt x="160" y="53"/>
                </a:cubicBezTo>
                <a:cubicBezTo>
                  <a:pt x="160" y="54"/>
                  <a:pt x="160" y="54"/>
                  <a:pt x="160" y="54"/>
                </a:cubicBezTo>
                <a:cubicBezTo>
                  <a:pt x="160" y="54"/>
                  <a:pt x="160" y="54"/>
                  <a:pt x="160" y="54"/>
                </a:cubicBezTo>
                <a:cubicBezTo>
                  <a:pt x="160" y="54"/>
                  <a:pt x="160" y="54"/>
                  <a:pt x="160" y="54"/>
                </a:cubicBezTo>
                <a:close/>
                <a:moveTo>
                  <a:pt x="29" y="52"/>
                </a:moveTo>
                <a:cubicBezTo>
                  <a:pt x="154" y="52"/>
                  <a:pt x="154" y="52"/>
                  <a:pt x="154" y="52"/>
                </a:cubicBezTo>
                <a:cubicBezTo>
                  <a:pt x="149" y="36"/>
                  <a:pt x="149" y="36"/>
                  <a:pt x="149" y="36"/>
                </a:cubicBezTo>
                <a:cubicBezTo>
                  <a:pt x="29" y="36"/>
                  <a:pt x="29" y="36"/>
                  <a:pt x="29" y="36"/>
                </a:cubicBezTo>
                <a:lnTo>
                  <a:pt x="29" y="52"/>
                </a:lnTo>
                <a:close/>
                <a:moveTo>
                  <a:pt x="145" y="150"/>
                </a:moveTo>
                <a:cubicBezTo>
                  <a:pt x="119" y="150"/>
                  <a:pt x="119" y="150"/>
                  <a:pt x="119" y="150"/>
                </a:cubicBezTo>
                <a:cubicBezTo>
                  <a:pt x="119" y="155"/>
                  <a:pt x="119" y="155"/>
                  <a:pt x="119" y="155"/>
                </a:cubicBezTo>
                <a:cubicBezTo>
                  <a:pt x="145" y="155"/>
                  <a:pt x="145" y="155"/>
                  <a:pt x="145" y="155"/>
                </a:cubicBezTo>
                <a:lnTo>
                  <a:pt x="145" y="150"/>
                </a:lnTo>
                <a:close/>
                <a:moveTo>
                  <a:pt x="129" y="145"/>
                </a:moveTo>
                <a:cubicBezTo>
                  <a:pt x="129" y="115"/>
                  <a:pt x="129" y="115"/>
                  <a:pt x="129" y="115"/>
                </a:cubicBezTo>
                <a:cubicBezTo>
                  <a:pt x="119" y="115"/>
                  <a:pt x="119" y="115"/>
                  <a:pt x="119" y="115"/>
                </a:cubicBezTo>
                <a:cubicBezTo>
                  <a:pt x="119" y="145"/>
                  <a:pt x="119" y="145"/>
                  <a:pt x="119" y="145"/>
                </a:cubicBezTo>
                <a:lnTo>
                  <a:pt x="129" y="145"/>
                </a:lnTo>
                <a:close/>
                <a:moveTo>
                  <a:pt x="145" y="115"/>
                </a:moveTo>
                <a:cubicBezTo>
                  <a:pt x="134" y="115"/>
                  <a:pt x="134" y="115"/>
                  <a:pt x="134" y="115"/>
                </a:cubicBezTo>
                <a:cubicBezTo>
                  <a:pt x="134" y="145"/>
                  <a:pt x="134" y="145"/>
                  <a:pt x="134" y="145"/>
                </a:cubicBezTo>
                <a:cubicBezTo>
                  <a:pt x="145" y="145"/>
                  <a:pt x="145" y="145"/>
                  <a:pt x="145" y="145"/>
                </a:cubicBezTo>
                <a:lnTo>
                  <a:pt x="145" y="115"/>
                </a:lnTo>
                <a:close/>
                <a:moveTo>
                  <a:pt x="145" y="98"/>
                </a:moveTo>
                <a:cubicBezTo>
                  <a:pt x="119" y="98"/>
                  <a:pt x="119" y="98"/>
                  <a:pt x="119" y="98"/>
                </a:cubicBezTo>
                <a:cubicBezTo>
                  <a:pt x="119" y="110"/>
                  <a:pt x="119" y="110"/>
                  <a:pt x="119" y="110"/>
                </a:cubicBezTo>
                <a:cubicBezTo>
                  <a:pt x="145" y="110"/>
                  <a:pt x="145" y="110"/>
                  <a:pt x="145" y="110"/>
                </a:cubicBezTo>
                <a:lnTo>
                  <a:pt x="145" y="98"/>
                </a:lnTo>
                <a:close/>
                <a:moveTo>
                  <a:pt x="155" y="88"/>
                </a:moveTo>
                <a:cubicBezTo>
                  <a:pt x="29" y="88"/>
                  <a:pt x="29" y="88"/>
                  <a:pt x="29" y="88"/>
                </a:cubicBezTo>
                <a:cubicBezTo>
                  <a:pt x="29" y="137"/>
                  <a:pt x="29" y="137"/>
                  <a:pt x="29" y="137"/>
                </a:cubicBezTo>
                <a:cubicBezTo>
                  <a:pt x="29" y="138"/>
                  <a:pt x="28" y="139"/>
                  <a:pt x="27" y="139"/>
                </a:cubicBezTo>
                <a:cubicBezTo>
                  <a:pt x="25" y="139"/>
                  <a:pt x="24" y="138"/>
                  <a:pt x="24" y="137"/>
                </a:cubicBezTo>
                <a:cubicBezTo>
                  <a:pt x="24" y="12"/>
                  <a:pt x="24" y="12"/>
                  <a:pt x="24" y="12"/>
                </a:cubicBezTo>
                <a:cubicBezTo>
                  <a:pt x="9" y="12"/>
                  <a:pt x="9" y="12"/>
                  <a:pt x="9" y="12"/>
                </a:cubicBezTo>
                <a:cubicBezTo>
                  <a:pt x="9" y="155"/>
                  <a:pt x="9" y="155"/>
                  <a:pt x="9" y="155"/>
                </a:cubicBezTo>
                <a:cubicBezTo>
                  <a:pt x="24" y="155"/>
                  <a:pt x="24" y="155"/>
                  <a:pt x="24" y="155"/>
                </a:cubicBezTo>
                <a:cubicBezTo>
                  <a:pt x="24" y="147"/>
                  <a:pt x="24" y="147"/>
                  <a:pt x="24" y="147"/>
                </a:cubicBezTo>
                <a:cubicBezTo>
                  <a:pt x="24" y="146"/>
                  <a:pt x="25" y="145"/>
                  <a:pt x="27" y="145"/>
                </a:cubicBezTo>
                <a:cubicBezTo>
                  <a:pt x="28" y="145"/>
                  <a:pt x="29" y="146"/>
                  <a:pt x="29" y="147"/>
                </a:cubicBezTo>
                <a:cubicBezTo>
                  <a:pt x="29" y="155"/>
                  <a:pt x="29" y="155"/>
                  <a:pt x="29" y="155"/>
                </a:cubicBezTo>
                <a:cubicBezTo>
                  <a:pt x="114" y="155"/>
                  <a:pt x="114" y="155"/>
                  <a:pt x="114" y="155"/>
                </a:cubicBezTo>
                <a:cubicBezTo>
                  <a:pt x="114" y="95"/>
                  <a:pt x="114" y="95"/>
                  <a:pt x="114" y="95"/>
                </a:cubicBezTo>
                <a:cubicBezTo>
                  <a:pt x="114" y="94"/>
                  <a:pt x="115" y="93"/>
                  <a:pt x="116" y="93"/>
                </a:cubicBezTo>
                <a:cubicBezTo>
                  <a:pt x="147" y="93"/>
                  <a:pt x="147" y="93"/>
                  <a:pt x="147" y="93"/>
                </a:cubicBezTo>
                <a:cubicBezTo>
                  <a:pt x="149" y="93"/>
                  <a:pt x="150" y="94"/>
                  <a:pt x="150" y="95"/>
                </a:cubicBezTo>
                <a:cubicBezTo>
                  <a:pt x="150" y="155"/>
                  <a:pt x="150" y="155"/>
                  <a:pt x="150" y="155"/>
                </a:cubicBezTo>
                <a:cubicBezTo>
                  <a:pt x="155" y="155"/>
                  <a:pt x="155" y="155"/>
                  <a:pt x="155" y="155"/>
                </a:cubicBezTo>
                <a:lnTo>
                  <a:pt x="155" y="88"/>
                </a:lnTo>
                <a:close/>
                <a:moveTo>
                  <a:pt x="155" y="57"/>
                </a:moveTo>
                <a:cubicBezTo>
                  <a:pt x="29" y="57"/>
                  <a:pt x="29" y="57"/>
                  <a:pt x="29" y="57"/>
                </a:cubicBezTo>
                <a:cubicBezTo>
                  <a:pt x="29" y="83"/>
                  <a:pt x="29" y="83"/>
                  <a:pt x="29" y="83"/>
                </a:cubicBezTo>
                <a:cubicBezTo>
                  <a:pt x="155" y="83"/>
                  <a:pt x="155" y="83"/>
                  <a:pt x="155" y="83"/>
                </a:cubicBezTo>
                <a:lnTo>
                  <a:pt x="155" y="57"/>
                </a:lnTo>
                <a:close/>
                <a:moveTo>
                  <a:pt x="108" y="95"/>
                </a:moveTo>
                <a:cubicBezTo>
                  <a:pt x="108" y="147"/>
                  <a:pt x="108" y="147"/>
                  <a:pt x="108" y="147"/>
                </a:cubicBezTo>
                <a:cubicBezTo>
                  <a:pt x="108" y="149"/>
                  <a:pt x="107" y="150"/>
                  <a:pt x="106" y="150"/>
                </a:cubicBezTo>
                <a:cubicBezTo>
                  <a:pt x="37" y="150"/>
                  <a:pt x="37" y="150"/>
                  <a:pt x="37" y="150"/>
                </a:cubicBezTo>
                <a:cubicBezTo>
                  <a:pt x="36" y="150"/>
                  <a:pt x="34" y="149"/>
                  <a:pt x="34" y="147"/>
                </a:cubicBezTo>
                <a:cubicBezTo>
                  <a:pt x="34" y="95"/>
                  <a:pt x="34" y="95"/>
                  <a:pt x="34" y="95"/>
                </a:cubicBezTo>
                <a:cubicBezTo>
                  <a:pt x="34" y="94"/>
                  <a:pt x="36" y="93"/>
                  <a:pt x="37" y="93"/>
                </a:cubicBezTo>
                <a:cubicBezTo>
                  <a:pt x="106" y="93"/>
                  <a:pt x="106" y="93"/>
                  <a:pt x="106" y="93"/>
                </a:cubicBezTo>
                <a:cubicBezTo>
                  <a:pt x="107" y="93"/>
                  <a:pt x="108" y="94"/>
                  <a:pt x="108" y="95"/>
                </a:cubicBezTo>
                <a:close/>
                <a:moveTo>
                  <a:pt x="52" y="132"/>
                </a:moveTo>
                <a:cubicBezTo>
                  <a:pt x="40" y="132"/>
                  <a:pt x="40" y="132"/>
                  <a:pt x="40" y="132"/>
                </a:cubicBezTo>
                <a:cubicBezTo>
                  <a:pt x="40" y="145"/>
                  <a:pt x="40" y="145"/>
                  <a:pt x="40" y="145"/>
                </a:cubicBezTo>
                <a:cubicBezTo>
                  <a:pt x="52" y="145"/>
                  <a:pt x="52" y="145"/>
                  <a:pt x="52" y="145"/>
                </a:cubicBezTo>
                <a:lnTo>
                  <a:pt x="52" y="132"/>
                </a:lnTo>
                <a:close/>
                <a:moveTo>
                  <a:pt x="52" y="115"/>
                </a:moveTo>
                <a:cubicBezTo>
                  <a:pt x="40" y="115"/>
                  <a:pt x="40" y="115"/>
                  <a:pt x="40" y="115"/>
                </a:cubicBezTo>
                <a:cubicBezTo>
                  <a:pt x="40" y="127"/>
                  <a:pt x="40" y="127"/>
                  <a:pt x="40" y="127"/>
                </a:cubicBezTo>
                <a:cubicBezTo>
                  <a:pt x="52" y="127"/>
                  <a:pt x="52" y="127"/>
                  <a:pt x="52" y="127"/>
                </a:cubicBezTo>
                <a:lnTo>
                  <a:pt x="52" y="115"/>
                </a:lnTo>
                <a:close/>
                <a:moveTo>
                  <a:pt x="52" y="98"/>
                </a:moveTo>
                <a:cubicBezTo>
                  <a:pt x="40" y="98"/>
                  <a:pt x="40" y="98"/>
                  <a:pt x="40" y="98"/>
                </a:cubicBezTo>
                <a:cubicBezTo>
                  <a:pt x="40" y="110"/>
                  <a:pt x="40" y="110"/>
                  <a:pt x="40" y="110"/>
                </a:cubicBezTo>
                <a:cubicBezTo>
                  <a:pt x="52" y="110"/>
                  <a:pt x="52" y="110"/>
                  <a:pt x="52" y="110"/>
                </a:cubicBezTo>
                <a:lnTo>
                  <a:pt x="52" y="98"/>
                </a:lnTo>
                <a:close/>
                <a:moveTo>
                  <a:pt x="69" y="132"/>
                </a:moveTo>
                <a:cubicBezTo>
                  <a:pt x="57" y="132"/>
                  <a:pt x="57" y="132"/>
                  <a:pt x="57" y="132"/>
                </a:cubicBezTo>
                <a:cubicBezTo>
                  <a:pt x="57" y="145"/>
                  <a:pt x="57" y="145"/>
                  <a:pt x="57" y="145"/>
                </a:cubicBezTo>
                <a:cubicBezTo>
                  <a:pt x="69" y="145"/>
                  <a:pt x="69" y="145"/>
                  <a:pt x="69" y="145"/>
                </a:cubicBezTo>
                <a:lnTo>
                  <a:pt x="69" y="132"/>
                </a:lnTo>
                <a:close/>
                <a:moveTo>
                  <a:pt x="69" y="98"/>
                </a:moveTo>
                <a:cubicBezTo>
                  <a:pt x="57" y="98"/>
                  <a:pt x="57" y="98"/>
                  <a:pt x="57" y="98"/>
                </a:cubicBezTo>
                <a:cubicBezTo>
                  <a:pt x="57" y="127"/>
                  <a:pt x="57" y="127"/>
                  <a:pt x="57" y="127"/>
                </a:cubicBezTo>
                <a:cubicBezTo>
                  <a:pt x="69" y="127"/>
                  <a:pt x="69" y="127"/>
                  <a:pt x="69" y="127"/>
                </a:cubicBezTo>
                <a:cubicBezTo>
                  <a:pt x="69" y="115"/>
                  <a:pt x="69" y="115"/>
                  <a:pt x="69" y="115"/>
                </a:cubicBezTo>
                <a:cubicBezTo>
                  <a:pt x="65" y="115"/>
                  <a:pt x="65" y="115"/>
                  <a:pt x="65" y="115"/>
                </a:cubicBezTo>
                <a:cubicBezTo>
                  <a:pt x="63" y="115"/>
                  <a:pt x="62" y="114"/>
                  <a:pt x="62" y="113"/>
                </a:cubicBezTo>
                <a:cubicBezTo>
                  <a:pt x="62" y="111"/>
                  <a:pt x="63" y="110"/>
                  <a:pt x="65" y="110"/>
                </a:cubicBezTo>
                <a:cubicBezTo>
                  <a:pt x="69" y="110"/>
                  <a:pt x="69" y="110"/>
                  <a:pt x="69" y="110"/>
                </a:cubicBezTo>
                <a:lnTo>
                  <a:pt x="69" y="98"/>
                </a:lnTo>
                <a:close/>
                <a:moveTo>
                  <a:pt x="86" y="132"/>
                </a:moveTo>
                <a:cubicBezTo>
                  <a:pt x="74" y="132"/>
                  <a:pt x="74" y="132"/>
                  <a:pt x="74" y="132"/>
                </a:cubicBezTo>
                <a:cubicBezTo>
                  <a:pt x="74" y="145"/>
                  <a:pt x="74" y="145"/>
                  <a:pt x="74" y="145"/>
                </a:cubicBezTo>
                <a:cubicBezTo>
                  <a:pt x="86" y="145"/>
                  <a:pt x="86" y="145"/>
                  <a:pt x="86" y="145"/>
                </a:cubicBezTo>
                <a:lnTo>
                  <a:pt x="86" y="132"/>
                </a:lnTo>
                <a:close/>
                <a:moveTo>
                  <a:pt x="86" y="115"/>
                </a:moveTo>
                <a:cubicBezTo>
                  <a:pt x="74" y="115"/>
                  <a:pt x="74" y="115"/>
                  <a:pt x="74" y="115"/>
                </a:cubicBezTo>
                <a:cubicBezTo>
                  <a:pt x="74" y="127"/>
                  <a:pt x="74" y="127"/>
                  <a:pt x="74" y="127"/>
                </a:cubicBezTo>
                <a:cubicBezTo>
                  <a:pt x="86" y="127"/>
                  <a:pt x="86" y="127"/>
                  <a:pt x="86" y="127"/>
                </a:cubicBezTo>
                <a:lnTo>
                  <a:pt x="86" y="115"/>
                </a:lnTo>
                <a:close/>
                <a:moveTo>
                  <a:pt x="86" y="98"/>
                </a:moveTo>
                <a:cubicBezTo>
                  <a:pt x="74" y="98"/>
                  <a:pt x="74" y="98"/>
                  <a:pt x="74" y="98"/>
                </a:cubicBezTo>
                <a:cubicBezTo>
                  <a:pt x="74" y="110"/>
                  <a:pt x="74" y="110"/>
                  <a:pt x="74" y="110"/>
                </a:cubicBezTo>
                <a:cubicBezTo>
                  <a:pt x="86" y="110"/>
                  <a:pt x="86" y="110"/>
                  <a:pt x="86" y="110"/>
                </a:cubicBezTo>
                <a:lnTo>
                  <a:pt x="86" y="98"/>
                </a:lnTo>
                <a:close/>
                <a:moveTo>
                  <a:pt x="103" y="132"/>
                </a:moveTo>
                <a:cubicBezTo>
                  <a:pt x="91" y="132"/>
                  <a:pt x="91" y="132"/>
                  <a:pt x="91" y="132"/>
                </a:cubicBezTo>
                <a:cubicBezTo>
                  <a:pt x="91" y="145"/>
                  <a:pt x="91" y="145"/>
                  <a:pt x="91" y="145"/>
                </a:cubicBezTo>
                <a:cubicBezTo>
                  <a:pt x="103" y="145"/>
                  <a:pt x="103" y="145"/>
                  <a:pt x="103" y="145"/>
                </a:cubicBezTo>
                <a:lnTo>
                  <a:pt x="103" y="132"/>
                </a:lnTo>
                <a:close/>
                <a:moveTo>
                  <a:pt x="103" y="115"/>
                </a:moveTo>
                <a:cubicBezTo>
                  <a:pt x="91" y="115"/>
                  <a:pt x="91" y="115"/>
                  <a:pt x="91" y="115"/>
                </a:cubicBezTo>
                <a:cubicBezTo>
                  <a:pt x="91" y="127"/>
                  <a:pt x="91" y="127"/>
                  <a:pt x="91" y="127"/>
                </a:cubicBezTo>
                <a:cubicBezTo>
                  <a:pt x="103" y="127"/>
                  <a:pt x="103" y="127"/>
                  <a:pt x="103" y="127"/>
                </a:cubicBezTo>
                <a:lnTo>
                  <a:pt x="103" y="115"/>
                </a:lnTo>
                <a:close/>
                <a:moveTo>
                  <a:pt x="103" y="98"/>
                </a:moveTo>
                <a:cubicBezTo>
                  <a:pt x="91" y="98"/>
                  <a:pt x="91" y="98"/>
                  <a:pt x="91" y="98"/>
                </a:cubicBezTo>
                <a:cubicBezTo>
                  <a:pt x="91" y="110"/>
                  <a:pt x="91" y="110"/>
                  <a:pt x="91" y="110"/>
                </a:cubicBezTo>
                <a:cubicBezTo>
                  <a:pt x="103" y="110"/>
                  <a:pt x="103" y="110"/>
                  <a:pt x="103" y="110"/>
                </a:cubicBezTo>
                <a:lnTo>
                  <a:pt x="103" y="9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33" name="Freeform 532">
            <a:extLst>
              <a:ext uri="{FF2B5EF4-FFF2-40B4-BE49-F238E27FC236}">
                <a16:creationId xmlns:a16="http://schemas.microsoft.com/office/drawing/2014/main" xmlns="" id="{EC1CED32-75C4-4DB7-B95B-891D96C5E4C1}"/>
              </a:ext>
            </a:extLst>
          </p:cNvPr>
          <p:cNvSpPr>
            <a:spLocks noEditPoints="1"/>
          </p:cNvSpPr>
          <p:nvPr/>
        </p:nvSpPr>
        <p:spPr bwMode="auto">
          <a:xfrm>
            <a:off x="8213725" y="4067175"/>
            <a:ext cx="536575" cy="550863"/>
          </a:xfrm>
          <a:custGeom>
            <a:avLst/>
            <a:gdLst>
              <a:gd name="T0" fmla="*/ 10 w 157"/>
              <a:gd name="T1" fmla="*/ 106 h 160"/>
              <a:gd name="T2" fmla="*/ 40 w 157"/>
              <a:gd name="T3" fmla="*/ 61 h 160"/>
              <a:gd name="T4" fmla="*/ 15 w 157"/>
              <a:gd name="T5" fmla="*/ 77 h 160"/>
              <a:gd name="T6" fmla="*/ 15 w 157"/>
              <a:gd name="T7" fmla="*/ 72 h 160"/>
              <a:gd name="T8" fmla="*/ 144 w 157"/>
              <a:gd name="T9" fmla="*/ 58 h 160"/>
              <a:gd name="T10" fmla="*/ 120 w 157"/>
              <a:gd name="T11" fmla="*/ 108 h 160"/>
              <a:gd name="T12" fmla="*/ 144 w 157"/>
              <a:gd name="T13" fmla="*/ 58 h 160"/>
              <a:gd name="T14" fmla="*/ 141 w 157"/>
              <a:gd name="T15" fmla="*/ 77 h 160"/>
              <a:gd name="T16" fmla="*/ 122 w 157"/>
              <a:gd name="T17" fmla="*/ 64 h 160"/>
              <a:gd name="T18" fmla="*/ 122 w 157"/>
              <a:gd name="T19" fmla="*/ 31 h 160"/>
              <a:gd name="T20" fmla="*/ 123 w 157"/>
              <a:gd name="T21" fmla="*/ 21 h 160"/>
              <a:gd name="T22" fmla="*/ 36 w 157"/>
              <a:gd name="T23" fmla="*/ 21 h 160"/>
              <a:gd name="T24" fmla="*/ 34 w 157"/>
              <a:gd name="T25" fmla="*/ 26 h 160"/>
              <a:gd name="T26" fmla="*/ 0 w 157"/>
              <a:gd name="T27" fmla="*/ 157 h 160"/>
              <a:gd name="T28" fmla="*/ 157 w 157"/>
              <a:gd name="T29" fmla="*/ 34 h 160"/>
              <a:gd name="T30" fmla="*/ 48 w 157"/>
              <a:gd name="T31" fmla="*/ 21 h 160"/>
              <a:gd name="T32" fmla="*/ 117 w 157"/>
              <a:gd name="T33" fmla="*/ 48 h 160"/>
              <a:gd name="T34" fmla="*/ 34 w 157"/>
              <a:gd name="T35" fmla="*/ 36 h 160"/>
              <a:gd name="T36" fmla="*/ 45 w 157"/>
              <a:gd name="T37" fmla="*/ 114 h 160"/>
              <a:gd name="T38" fmla="*/ 45 w 157"/>
              <a:gd name="T39" fmla="*/ 119 h 160"/>
              <a:gd name="T40" fmla="*/ 13 w 157"/>
              <a:gd name="T41" fmla="*/ 119 h 160"/>
              <a:gd name="T42" fmla="*/ 5 w 157"/>
              <a:gd name="T43" fmla="*/ 53 h 160"/>
              <a:gd name="T44" fmla="*/ 60 w 157"/>
              <a:gd name="T45" fmla="*/ 155 h 160"/>
              <a:gd name="T46" fmla="*/ 76 w 157"/>
              <a:gd name="T47" fmla="*/ 119 h 160"/>
              <a:gd name="T48" fmla="*/ 76 w 157"/>
              <a:gd name="T49" fmla="*/ 119 h 160"/>
              <a:gd name="T50" fmla="*/ 60 w 157"/>
              <a:gd name="T51" fmla="*/ 114 h 160"/>
              <a:gd name="T52" fmla="*/ 96 w 157"/>
              <a:gd name="T53" fmla="*/ 119 h 160"/>
              <a:gd name="T54" fmla="*/ 102 w 157"/>
              <a:gd name="T55" fmla="*/ 116 h 160"/>
              <a:gd name="T56" fmla="*/ 50 w 157"/>
              <a:gd name="T57" fmla="*/ 155 h 160"/>
              <a:gd name="T58" fmla="*/ 151 w 157"/>
              <a:gd name="T59" fmla="*/ 155 h 160"/>
              <a:gd name="T60" fmla="*/ 151 w 157"/>
              <a:gd name="T61" fmla="*/ 155 h 160"/>
              <a:gd name="T62" fmla="*/ 151 w 157"/>
              <a:gd name="T63" fmla="*/ 53 h 160"/>
              <a:gd name="T64" fmla="*/ 122 w 157"/>
              <a:gd name="T65" fmla="*/ 36 h 160"/>
              <a:gd name="T66" fmla="*/ 109 w 157"/>
              <a:gd name="T67" fmla="*/ 36 h 160"/>
              <a:gd name="T68" fmla="*/ 109 w 157"/>
              <a:gd name="T69" fmla="*/ 31 h 160"/>
              <a:gd name="T70" fmla="*/ 78 w 157"/>
              <a:gd name="T71" fmla="*/ 62 h 160"/>
              <a:gd name="T72" fmla="*/ 55 w 157"/>
              <a:gd name="T73" fmla="*/ 85 h 160"/>
              <a:gd name="T74" fmla="*/ 76 w 157"/>
              <a:gd name="T75" fmla="*/ 87 h 160"/>
              <a:gd name="T76" fmla="*/ 77 w 157"/>
              <a:gd name="T77" fmla="*/ 87 h 160"/>
              <a:gd name="T78" fmla="*/ 77 w 157"/>
              <a:gd name="T79" fmla="*/ 88 h 160"/>
              <a:gd name="T80" fmla="*/ 78 w 157"/>
              <a:gd name="T81" fmla="*/ 88 h 160"/>
              <a:gd name="T82" fmla="*/ 79 w 157"/>
              <a:gd name="T83" fmla="*/ 88 h 160"/>
              <a:gd name="T84" fmla="*/ 79 w 157"/>
              <a:gd name="T85" fmla="*/ 88 h 160"/>
              <a:gd name="T86" fmla="*/ 80 w 157"/>
              <a:gd name="T87" fmla="*/ 87 h 160"/>
              <a:gd name="T88" fmla="*/ 80 w 157"/>
              <a:gd name="T89" fmla="*/ 87 h 160"/>
              <a:gd name="T90" fmla="*/ 97 w 157"/>
              <a:gd name="T91" fmla="*/ 87 h 160"/>
              <a:gd name="T92" fmla="*/ 102 w 157"/>
              <a:gd name="T93" fmla="*/ 65 h 160"/>
              <a:gd name="T94" fmla="*/ 60 w 157"/>
              <a:gd name="T95" fmla="*/ 80 h 160"/>
              <a:gd name="T96" fmla="*/ 76 w 157"/>
              <a:gd name="T97" fmla="*/ 80 h 160"/>
              <a:gd name="T98" fmla="*/ 81 w 157"/>
              <a:gd name="T99" fmla="*/ 66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57" h="160">
                <a:moveTo>
                  <a:pt x="37" y="58"/>
                </a:moveTo>
                <a:cubicBezTo>
                  <a:pt x="13" y="58"/>
                  <a:pt x="13" y="58"/>
                  <a:pt x="13" y="58"/>
                </a:cubicBezTo>
                <a:cubicBezTo>
                  <a:pt x="11" y="58"/>
                  <a:pt x="10" y="60"/>
                  <a:pt x="10" y="61"/>
                </a:cubicBezTo>
                <a:cubicBezTo>
                  <a:pt x="10" y="106"/>
                  <a:pt x="10" y="106"/>
                  <a:pt x="10" y="106"/>
                </a:cubicBezTo>
                <a:cubicBezTo>
                  <a:pt x="10" y="107"/>
                  <a:pt x="11" y="108"/>
                  <a:pt x="13" y="108"/>
                </a:cubicBezTo>
                <a:cubicBezTo>
                  <a:pt x="37" y="108"/>
                  <a:pt x="37" y="108"/>
                  <a:pt x="37" y="108"/>
                </a:cubicBezTo>
                <a:cubicBezTo>
                  <a:pt x="38" y="108"/>
                  <a:pt x="40" y="107"/>
                  <a:pt x="40" y="106"/>
                </a:cubicBezTo>
                <a:cubicBezTo>
                  <a:pt x="40" y="61"/>
                  <a:pt x="40" y="61"/>
                  <a:pt x="40" y="61"/>
                </a:cubicBezTo>
                <a:cubicBezTo>
                  <a:pt x="40" y="60"/>
                  <a:pt x="38" y="58"/>
                  <a:pt x="37" y="58"/>
                </a:cubicBezTo>
                <a:close/>
                <a:moveTo>
                  <a:pt x="34" y="103"/>
                </a:moveTo>
                <a:cubicBezTo>
                  <a:pt x="15" y="103"/>
                  <a:pt x="15" y="103"/>
                  <a:pt x="15" y="103"/>
                </a:cubicBezTo>
                <a:cubicBezTo>
                  <a:pt x="15" y="77"/>
                  <a:pt x="15" y="77"/>
                  <a:pt x="15" y="77"/>
                </a:cubicBezTo>
                <a:cubicBezTo>
                  <a:pt x="34" y="77"/>
                  <a:pt x="34" y="77"/>
                  <a:pt x="34" y="77"/>
                </a:cubicBezTo>
                <a:lnTo>
                  <a:pt x="34" y="103"/>
                </a:lnTo>
                <a:close/>
                <a:moveTo>
                  <a:pt x="34" y="72"/>
                </a:moveTo>
                <a:cubicBezTo>
                  <a:pt x="15" y="72"/>
                  <a:pt x="15" y="72"/>
                  <a:pt x="15" y="72"/>
                </a:cubicBezTo>
                <a:cubicBezTo>
                  <a:pt x="15" y="64"/>
                  <a:pt x="15" y="64"/>
                  <a:pt x="15" y="64"/>
                </a:cubicBezTo>
                <a:cubicBezTo>
                  <a:pt x="34" y="64"/>
                  <a:pt x="34" y="64"/>
                  <a:pt x="34" y="64"/>
                </a:cubicBezTo>
                <a:lnTo>
                  <a:pt x="34" y="72"/>
                </a:lnTo>
                <a:close/>
                <a:moveTo>
                  <a:pt x="144" y="58"/>
                </a:moveTo>
                <a:cubicBezTo>
                  <a:pt x="120" y="58"/>
                  <a:pt x="120" y="58"/>
                  <a:pt x="120" y="58"/>
                </a:cubicBezTo>
                <a:cubicBezTo>
                  <a:pt x="118" y="58"/>
                  <a:pt x="117" y="60"/>
                  <a:pt x="117" y="61"/>
                </a:cubicBezTo>
                <a:cubicBezTo>
                  <a:pt x="117" y="106"/>
                  <a:pt x="117" y="106"/>
                  <a:pt x="117" y="106"/>
                </a:cubicBezTo>
                <a:cubicBezTo>
                  <a:pt x="117" y="107"/>
                  <a:pt x="118" y="108"/>
                  <a:pt x="120" y="108"/>
                </a:cubicBezTo>
                <a:cubicBezTo>
                  <a:pt x="144" y="108"/>
                  <a:pt x="144" y="108"/>
                  <a:pt x="144" y="108"/>
                </a:cubicBezTo>
                <a:cubicBezTo>
                  <a:pt x="145" y="108"/>
                  <a:pt x="146" y="107"/>
                  <a:pt x="146" y="106"/>
                </a:cubicBezTo>
                <a:cubicBezTo>
                  <a:pt x="146" y="61"/>
                  <a:pt x="146" y="61"/>
                  <a:pt x="146" y="61"/>
                </a:cubicBezTo>
                <a:cubicBezTo>
                  <a:pt x="146" y="60"/>
                  <a:pt x="145" y="58"/>
                  <a:pt x="144" y="58"/>
                </a:cubicBezTo>
                <a:close/>
                <a:moveTo>
                  <a:pt x="141" y="103"/>
                </a:moveTo>
                <a:cubicBezTo>
                  <a:pt x="122" y="103"/>
                  <a:pt x="122" y="103"/>
                  <a:pt x="122" y="103"/>
                </a:cubicBezTo>
                <a:cubicBezTo>
                  <a:pt x="122" y="77"/>
                  <a:pt x="122" y="77"/>
                  <a:pt x="122" y="77"/>
                </a:cubicBezTo>
                <a:cubicBezTo>
                  <a:pt x="141" y="77"/>
                  <a:pt x="141" y="77"/>
                  <a:pt x="141" y="77"/>
                </a:cubicBezTo>
                <a:lnTo>
                  <a:pt x="141" y="103"/>
                </a:lnTo>
                <a:close/>
                <a:moveTo>
                  <a:pt x="141" y="72"/>
                </a:moveTo>
                <a:cubicBezTo>
                  <a:pt x="122" y="72"/>
                  <a:pt x="122" y="72"/>
                  <a:pt x="122" y="72"/>
                </a:cubicBezTo>
                <a:cubicBezTo>
                  <a:pt x="122" y="64"/>
                  <a:pt x="122" y="64"/>
                  <a:pt x="122" y="64"/>
                </a:cubicBezTo>
                <a:cubicBezTo>
                  <a:pt x="141" y="64"/>
                  <a:pt x="141" y="64"/>
                  <a:pt x="141" y="64"/>
                </a:cubicBezTo>
                <a:lnTo>
                  <a:pt x="141" y="72"/>
                </a:lnTo>
                <a:close/>
                <a:moveTo>
                  <a:pt x="154" y="31"/>
                </a:moveTo>
                <a:cubicBezTo>
                  <a:pt x="122" y="31"/>
                  <a:pt x="122" y="31"/>
                  <a:pt x="122" y="31"/>
                </a:cubicBezTo>
                <a:cubicBezTo>
                  <a:pt x="122" y="26"/>
                  <a:pt x="122" y="26"/>
                  <a:pt x="122" y="26"/>
                </a:cubicBezTo>
                <a:cubicBezTo>
                  <a:pt x="123" y="26"/>
                  <a:pt x="123" y="26"/>
                  <a:pt x="123" y="26"/>
                </a:cubicBezTo>
                <a:cubicBezTo>
                  <a:pt x="124" y="26"/>
                  <a:pt x="126" y="25"/>
                  <a:pt x="126" y="23"/>
                </a:cubicBezTo>
                <a:cubicBezTo>
                  <a:pt x="126" y="22"/>
                  <a:pt x="124" y="21"/>
                  <a:pt x="123" y="21"/>
                </a:cubicBezTo>
                <a:cubicBezTo>
                  <a:pt x="120" y="21"/>
                  <a:pt x="120" y="21"/>
                  <a:pt x="120" y="21"/>
                </a:cubicBezTo>
                <a:cubicBezTo>
                  <a:pt x="79" y="0"/>
                  <a:pt x="79" y="0"/>
                  <a:pt x="79" y="0"/>
                </a:cubicBezTo>
                <a:cubicBezTo>
                  <a:pt x="79" y="0"/>
                  <a:pt x="78" y="0"/>
                  <a:pt x="77" y="0"/>
                </a:cubicBezTo>
                <a:cubicBezTo>
                  <a:pt x="36" y="21"/>
                  <a:pt x="36" y="21"/>
                  <a:pt x="36" y="21"/>
                </a:cubicBezTo>
                <a:cubicBezTo>
                  <a:pt x="34" y="21"/>
                  <a:pt x="34" y="21"/>
                  <a:pt x="34" y="21"/>
                </a:cubicBezTo>
                <a:cubicBezTo>
                  <a:pt x="32" y="21"/>
                  <a:pt x="31" y="22"/>
                  <a:pt x="31" y="23"/>
                </a:cubicBezTo>
                <a:cubicBezTo>
                  <a:pt x="31" y="25"/>
                  <a:pt x="32" y="26"/>
                  <a:pt x="34" y="26"/>
                </a:cubicBezTo>
                <a:cubicBezTo>
                  <a:pt x="34" y="26"/>
                  <a:pt x="34" y="26"/>
                  <a:pt x="34" y="26"/>
                </a:cubicBezTo>
                <a:cubicBezTo>
                  <a:pt x="34" y="31"/>
                  <a:pt x="34" y="31"/>
                  <a:pt x="34" y="31"/>
                </a:cubicBezTo>
                <a:cubicBezTo>
                  <a:pt x="3" y="31"/>
                  <a:pt x="3" y="31"/>
                  <a:pt x="3" y="31"/>
                </a:cubicBezTo>
                <a:cubicBezTo>
                  <a:pt x="1" y="31"/>
                  <a:pt x="0" y="32"/>
                  <a:pt x="0" y="34"/>
                </a:cubicBezTo>
                <a:cubicBezTo>
                  <a:pt x="0" y="157"/>
                  <a:pt x="0" y="157"/>
                  <a:pt x="0" y="157"/>
                </a:cubicBezTo>
                <a:cubicBezTo>
                  <a:pt x="0" y="159"/>
                  <a:pt x="1" y="160"/>
                  <a:pt x="3" y="160"/>
                </a:cubicBezTo>
                <a:cubicBezTo>
                  <a:pt x="154" y="160"/>
                  <a:pt x="154" y="160"/>
                  <a:pt x="154" y="160"/>
                </a:cubicBezTo>
                <a:cubicBezTo>
                  <a:pt x="155" y="160"/>
                  <a:pt x="157" y="159"/>
                  <a:pt x="157" y="157"/>
                </a:cubicBezTo>
                <a:cubicBezTo>
                  <a:pt x="157" y="34"/>
                  <a:pt x="157" y="34"/>
                  <a:pt x="157" y="34"/>
                </a:cubicBezTo>
                <a:cubicBezTo>
                  <a:pt x="157" y="32"/>
                  <a:pt x="155" y="31"/>
                  <a:pt x="154" y="31"/>
                </a:cubicBezTo>
                <a:close/>
                <a:moveTo>
                  <a:pt x="78" y="5"/>
                </a:moveTo>
                <a:cubicBezTo>
                  <a:pt x="109" y="21"/>
                  <a:pt x="109" y="21"/>
                  <a:pt x="109" y="21"/>
                </a:cubicBezTo>
                <a:cubicBezTo>
                  <a:pt x="48" y="21"/>
                  <a:pt x="48" y="21"/>
                  <a:pt x="48" y="21"/>
                </a:cubicBezTo>
                <a:lnTo>
                  <a:pt x="78" y="5"/>
                </a:lnTo>
                <a:close/>
                <a:moveTo>
                  <a:pt x="40" y="26"/>
                </a:moveTo>
                <a:cubicBezTo>
                  <a:pt x="117" y="26"/>
                  <a:pt x="117" y="26"/>
                  <a:pt x="117" y="26"/>
                </a:cubicBezTo>
                <a:cubicBezTo>
                  <a:pt x="117" y="48"/>
                  <a:pt x="117" y="48"/>
                  <a:pt x="117" y="48"/>
                </a:cubicBezTo>
                <a:cubicBezTo>
                  <a:pt x="40" y="48"/>
                  <a:pt x="40" y="48"/>
                  <a:pt x="40" y="48"/>
                </a:cubicBezTo>
                <a:lnTo>
                  <a:pt x="40" y="26"/>
                </a:lnTo>
                <a:close/>
                <a:moveTo>
                  <a:pt x="5" y="36"/>
                </a:moveTo>
                <a:cubicBezTo>
                  <a:pt x="34" y="36"/>
                  <a:pt x="34" y="36"/>
                  <a:pt x="34" y="36"/>
                </a:cubicBezTo>
                <a:cubicBezTo>
                  <a:pt x="34" y="48"/>
                  <a:pt x="34" y="48"/>
                  <a:pt x="34" y="48"/>
                </a:cubicBezTo>
                <a:cubicBezTo>
                  <a:pt x="5" y="48"/>
                  <a:pt x="5" y="48"/>
                  <a:pt x="5" y="48"/>
                </a:cubicBezTo>
                <a:lnTo>
                  <a:pt x="5" y="36"/>
                </a:lnTo>
                <a:close/>
                <a:moveTo>
                  <a:pt x="45" y="114"/>
                </a:moveTo>
                <a:cubicBezTo>
                  <a:pt x="23" y="114"/>
                  <a:pt x="23" y="114"/>
                  <a:pt x="23" y="114"/>
                </a:cubicBezTo>
                <a:cubicBezTo>
                  <a:pt x="22" y="114"/>
                  <a:pt x="21" y="115"/>
                  <a:pt x="21" y="116"/>
                </a:cubicBezTo>
                <a:cubicBezTo>
                  <a:pt x="21" y="118"/>
                  <a:pt x="22" y="119"/>
                  <a:pt x="23" y="119"/>
                </a:cubicBezTo>
                <a:cubicBezTo>
                  <a:pt x="45" y="119"/>
                  <a:pt x="45" y="119"/>
                  <a:pt x="45" y="119"/>
                </a:cubicBezTo>
                <a:cubicBezTo>
                  <a:pt x="45" y="155"/>
                  <a:pt x="45" y="155"/>
                  <a:pt x="45" y="155"/>
                </a:cubicBezTo>
                <a:cubicBezTo>
                  <a:pt x="5" y="155"/>
                  <a:pt x="5" y="155"/>
                  <a:pt x="5" y="155"/>
                </a:cubicBezTo>
                <a:cubicBezTo>
                  <a:pt x="5" y="119"/>
                  <a:pt x="5" y="119"/>
                  <a:pt x="5" y="119"/>
                </a:cubicBezTo>
                <a:cubicBezTo>
                  <a:pt x="13" y="119"/>
                  <a:pt x="13" y="119"/>
                  <a:pt x="13" y="119"/>
                </a:cubicBezTo>
                <a:cubicBezTo>
                  <a:pt x="14" y="119"/>
                  <a:pt x="15" y="118"/>
                  <a:pt x="15" y="116"/>
                </a:cubicBezTo>
                <a:cubicBezTo>
                  <a:pt x="15" y="115"/>
                  <a:pt x="14" y="114"/>
                  <a:pt x="13" y="114"/>
                </a:cubicBezTo>
                <a:cubicBezTo>
                  <a:pt x="5" y="114"/>
                  <a:pt x="5" y="114"/>
                  <a:pt x="5" y="114"/>
                </a:cubicBezTo>
                <a:cubicBezTo>
                  <a:pt x="5" y="53"/>
                  <a:pt x="5" y="53"/>
                  <a:pt x="5" y="53"/>
                </a:cubicBezTo>
                <a:cubicBezTo>
                  <a:pt x="45" y="53"/>
                  <a:pt x="45" y="53"/>
                  <a:pt x="45" y="53"/>
                </a:cubicBezTo>
                <a:lnTo>
                  <a:pt x="45" y="114"/>
                </a:lnTo>
                <a:close/>
                <a:moveTo>
                  <a:pt x="96" y="155"/>
                </a:moveTo>
                <a:cubicBezTo>
                  <a:pt x="60" y="155"/>
                  <a:pt x="60" y="155"/>
                  <a:pt x="60" y="155"/>
                </a:cubicBezTo>
                <a:cubicBezTo>
                  <a:pt x="60" y="150"/>
                  <a:pt x="60" y="150"/>
                  <a:pt x="60" y="150"/>
                </a:cubicBezTo>
                <a:cubicBezTo>
                  <a:pt x="96" y="150"/>
                  <a:pt x="96" y="150"/>
                  <a:pt x="96" y="150"/>
                </a:cubicBezTo>
                <a:cubicBezTo>
                  <a:pt x="96" y="155"/>
                  <a:pt x="96" y="155"/>
                  <a:pt x="96" y="155"/>
                </a:cubicBezTo>
                <a:close/>
                <a:moveTo>
                  <a:pt x="76" y="119"/>
                </a:moveTo>
                <a:cubicBezTo>
                  <a:pt x="76" y="145"/>
                  <a:pt x="76" y="145"/>
                  <a:pt x="76" y="145"/>
                </a:cubicBezTo>
                <a:cubicBezTo>
                  <a:pt x="60" y="145"/>
                  <a:pt x="60" y="145"/>
                  <a:pt x="60" y="145"/>
                </a:cubicBezTo>
                <a:cubicBezTo>
                  <a:pt x="60" y="119"/>
                  <a:pt x="60" y="119"/>
                  <a:pt x="60" y="119"/>
                </a:cubicBezTo>
                <a:lnTo>
                  <a:pt x="76" y="119"/>
                </a:lnTo>
                <a:close/>
                <a:moveTo>
                  <a:pt x="60" y="114"/>
                </a:moveTo>
                <a:cubicBezTo>
                  <a:pt x="62" y="105"/>
                  <a:pt x="69" y="98"/>
                  <a:pt x="78" y="98"/>
                </a:cubicBezTo>
                <a:cubicBezTo>
                  <a:pt x="87" y="98"/>
                  <a:pt x="95" y="105"/>
                  <a:pt x="96" y="114"/>
                </a:cubicBezTo>
                <a:lnTo>
                  <a:pt x="60" y="114"/>
                </a:lnTo>
                <a:close/>
                <a:moveTo>
                  <a:pt x="96" y="145"/>
                </a:moveTo>
                <a:cubicBezTo>
                  <a:pt x="81" y="145"/>
                  <a:pt x="81" y="145"/>
                  <a:pt x="81" y="145"/>
                </a:cubicBezTo>
                <a:cubicBezTo>
                  <a:pt x="81" y="119"/>
                  <a:pt x="81" y="119"/>
                  <a:pt x="81" y="119"/>
                </a:cubicBezTo>
                <a:cubicBezTo>
                  <a:pt x="96" y="119"/>
                  <a:pt x="96" y="119"/>
                  <a:pt x="96" y="119"/>
                </a:cubicBezTo>
                <a:lnTo>
                  <a:pt x="96" y="145"/>
                </a:lnTo>
                <a:close/>
                <a:moveTo>
                  <a:pt x="107" y="155"/>
                </a:moveTo>
                <a:cubicBezTo>
                  <a:pt x="102" y="155"/>
                  <a:pt x="102" y="155"/>
                  <a:pt x="102" y="155"/>
                </a:cubicBezTo>
                <a:cubicBezTo>
                  <a:pt x="102" y="116"/>
                  <a:pt x="102" y="116"/>
                  <a:pt x="102" y="116"/>
                </a:cubicBezTo>
                <a:cubicBezTo>
                  <a:pt x="102" y="103"/>
                  <a:pt x="91" y="93"/>
                  <a:pt x="78" y="93"/>
                </a:cubicBezTo>
                <a:cubicBezTo>
                  <a:pt x="65" y="93"/>
                  <a:pt x="55" y="103"/>
                  <a:pt x="55" y="116"/>
                </a:cubicBezTo>
                <a:cubicBezTo>
                  <a:pt x="55" y="155"/>
                  <a:pt x="55" y="155"/>
                  <a:pt x="55" y="155"/>
                </a:cubicBezTo>
                <a:cubicBezTo>
                  <a:pt x="50" y="155"/>
                  <a:pt x="50" y="155"/>
                  <a:pt x="50" y="155"/>
                </a:cubicBezTo>
                <a:cubicBezTo>
                  <a:pt x="50" y="53"/>
                  <a:pt x="50" y="53"/>
                  <a:pt x="50" y="53"/>
                </a:cubicBezTo>
                <a:cubicBezTo>
                  <a:pt x="107" y="53"/>
                  <a:pt x="107" y="53"/>
                  <a:pt x="107" y="53"/>
                </a:cubicBezTo>
                <a:cubicBezTo>
                  <a:pt x="107" y="155"/>
                  <a:pt x="107" y="155"/>
                  <a:pt x="107" y="155"/>
                </a:cubicBezTo>
                <a:close/>
                <a:moveTo>
                  <a:pt x="151" y="155"/>
                </a:moveTo>
                <a:cubicBezTo>
                  <a:pt x="112" y="155"/>
                  <a:pt x="112" y="155"/>
                  <a:pt x="112" y="155"/>
                </a:cubicBezTo>
                <a:cubicBezTo>
                  <a:pt x="112" y="119"/>
                  <a:pt x="112" y="119"/>
                  <a:pt x="112" y="119"/>
                </a:cubicBezTo>
                <a:cubicBezTo>
                  <a:pt x="151" y="119"/>
                  <a:pt x="151" y="119"/>
                  <a:pt x="151" y="119"/>
                </a:cubicBezTo>
                <a:lnTo>
                  <a:pt x="151" y="155"/>
                </a:lnTo>
                <a:close/>
                <a:moveTo>
                  <a:pt x="151" y="114"/>
                </a:moveTo>
                <a:cubicBezTo>
                  <a:pt x="112" y="114"/>
                  <a:pt x="112" y="114"/>
                  <a:pt x="112" y="114"/>
                </a:cubicBezTo>
                <a:cubicBezTo>
                  <a:pt x="112" y="53"/>
                  <a:pt x="112" y="53"/>
                  <a:pt x="112" y="53"/>
                </a:cubicBezTo>
                <a:cubicBezTo>
                  <a:pt x="151" y="53"/>
                  <a:pt x="151" y="53"/>
                  <a:pt x="151" y="53"/>
                </a:cubicBezTo>
                <a:lnTo>
                  <a:pt x="151" y="114"/>
                </a:lnTo>
                <a:close/>
                <a:moveTo>
                  <a:pt x="151" y="48"/>
                </a:moveTo>
                <a:cubicBezTo>
                  <a:pt x="122" y="48"/>
                  <a:pt x="122" y="48"/>
                  <a:pt x="122" y="48"/>
                </a:cubicBezTo>
                <a:cubicBezTo>
                  <a:pt x="122" y="36"/>
                  <a:pt x="122" y="36"/>
                  <a:pt x="122" y="36"/>
                </a:cubicBezTo>
                <a:cubicBezTo>
                  <a:pt x="151" y="36"/>
                  <a:pt x="151" y="36"/>
                  <a:pt x="151" y="36"/>
                </a:cubicBezTo>
                <a:lnTo>
                  <a:pt x="151" y="48"/>
                </a:lnTo>
                <a:close/>
                <a:moveTo>
                  <a:pt x="112" y="34"/>
                </a:moveTo>
                <a:cubicBezTo>
                  <a:pt x="112" y="35"/>
                  <a:pt x="111" y="36"/>
                  <a:pt x="109" y="36"/>
                </a:cubicBezTo>
                <a:cubicBezTo>
                  <a:pt x="47" y="36"/>
                  <a:pt x="47" y="36"/>
                  <a:pt x="47" y="36"/>
                </a:cubicBezTo>
                <a:cubicBezTo>
                  <a:pt x="46" y="36"/>
                  <a:pt x="45" y="35"/>
                  <a:pt x="45" y="34"/>
                </a:cubicBezTo>
                <a:cubicBezTo>
                  <a:pt x="45" y="32"/>
                  <a:pt x="46" y="31"/>
                  <a:pt x="47" y="31"/>
                </a:cubicBezTo>
                <a:cubicBezTo>
                  <a:pt x="109" y="31"/>
                  <a:pt x="109" y="31"/>
                  <a:pt x="109" y="31"/>
                </a:cubicBezTo>
                <a:cubicBezTo>
                  <a:pt x="111" y="31"/>
                  <a:pt x="112" y="32"/>
                  <a:pt x="112" y="34"/>
                </a:cubicBezTo>
                <a:close/>
                <a:moveTo>
                  <a:pt x="101" y="64"/>
                </a:moveTo>
                <a:cubicBezTo>
                  <a:pt x="98" y="60"/>
                  <a:pt x="93" y="58"/>
                  <a:pt x="89" y="58"/>
                </a:cubicBezTo>
                <a:cubicBezTo>
                  <a:pt x="85" y="58"/>
                  <a:pt x="81" y="60"/>
                  <a:pt x="78" y="62"/>
                </a:cubicBezTo>
                <a:cubicBezTo>
                  <a:pt x="75" y="60"/>
                  <a:pt x="72" y="58"/>
                  <a:pt x="68" y="58"/>
                </a:cubicBezTo>
                <a:cubicBezTo>
                  <a:pt x="63" y="58"/>
                  <a:pt x="59" y="60"/>
                  <a:pt x="56" y="64"/>
                </a:cubicBezTo>
                <a:cubicBezTo>
                  <a:pt x="55" y="64"/>
                  <a:pt x="55" y="65"/>
                  <a:pt x="55" y="65"/>
                </a:cubicBezTo>
                <a:cubicBezTo>
                  <a:pt x="55" y="85"/>
                  <a:pt x="55" y="85"/>
                  <a:pt x="55" y="85"/>
                </a:cubicBezTo>
                <a:cubicBezTo>
                  <a:pt x="55" y="86"/>
                  <a:pt x="56" y="87"/>
                  <a:pt x="57" y="88"/>
                </a:cubicBezTo>
                <a:cubicBezTo>
                  <a:pt x="58" y="88"/>
                  <a:pt x="59" y="88"/>
                  <a:pt x="59" y="87"/>
                </a:cubicBezTo>
                <a:cubicBezTo>
                  <a:pt x="62" y="85"/>
                  <a:pt x="65" y="83"/>
                  <a:pt x="68" y="83"/>
                </a:cubicBezTo>
                <a:cubicBezTo>
                  <a:pt x="71" y="83"/>
                  <a:pt x="74" y="85"/>
                  <a:pt x="76" y="87"/>
                </a:cubicBezTo>
                <a:cubicBezTo>
                  <a:pt x="76" y="87"/>
                  <a:pt x="76" y="87"/>
                  <a:pt x="76" y="87"/>
                </a:cubicBezTo>
                <a:cubicBezTo>
                  <a:pt x="77" y="87"/>
                  <a:pt x="77" y="87"/>
                  <a:pt x="77" y="87"/>
                </a:cubicBezTo>
                <a:cubicBezTo>
                  <a:pt x="77" y="87"/>
                  <a:pt x="77" y="87"/>
                  <a:pt x="77" y="87"/>
                </a:cubicBezTo>
                <a:cubicBezTo>
                  <a:pt x="77" y="87"/>
                  <a:pt x="77" y="87"/>
                  <a:pt x="77" y="87"/>
                </a:cubicBezTo>
                <a:cubicBezTo>
                  <a:pt x="77" y="87"/>
                  <a:pt x="77" y="87"/>
                  <a:pt x="77" y="87"/>
                </a:cubicBezTo>
                <a:cubicBezTo>
                  <a:pt x="77" y="87"/>
                  <a:pt x="77" y="87"/>
                  <a:pt x="77" y="87"/>
                </a:cubicBezTo>
                <a:cubicBezTo>
                  <a:pt x="77" y="87"/>
                  <a:pt x="77" y="87"/>
                  <a:pt x="77" y="87"/>
                </a:cubicBezTo>
                <a:cubicBezTo>
                  <a:pt x="77" y="87"/>
                  <a:pt x="77" y="88"/>
                  <a:pt x="77" y="88"/>
                </a:cubicBezTo>
                <a:cubicBezTo>
                  <a:pt x="77" y="88"/>
                  <a:pt x="77" y="88"/>
                  <a:pt x="77" y="88"/>
                </a:cubicBezTo>
                <a:cubicBezTo>
                  <a:pt x="77" y="88"/>
                  <a:pt x="77" y="88"/>
                  <a:pt x="78" y="88"/>
                </a:cubicBezTo>
                <a:cubicBezTo>
                  <a:pt x="78" y="88"/>
                  <a:pt x="78" y="88"/>
                  <a:pt x="78" y="88"/>
                </a:cubicBezTo>
                <a:cubicBezTo>
                  <a:pt x="78" y="88"/>
                  <a:pt x="78" y="88"/>
                  <a:pt x="78" y="88"/>
                </a:cubicBezTo>
                <a:cubicBezTo>
                  <a:pt x="78" y="88"/>
                  <a:pt x="78" y="88"/>
                  <a:pt x="78" y="88"/>
                </a:cubicBezTo>
                <a:cubicBezTo>
                  <a:pt x="78" y="88"/>
                  <a:pt x="78" y="88"/>
                  <a:pt x="78" y="88"/>
                </a:cubicBezTo>
                <a:cubicBezTo>
                  <a:pt x="78" y="88"/>
                  <a:pt x="78" y="88"/>
                  <a:pt x="78" y="88"/>
                </a:cubicBezTo>
                <a:cubicBezTo>
                  <a:pt x="78" y="88"/>
                  <a:pt x="78" y="88"/>
                  <a:pt x="79" y="88"/>
                </a:cubicBezTo>
                <a:cubicBezTo>
                  <a:pt x="79" y="88"/>
                  <a:pt x="79" y="88"/>
                  <a:pt x="79" y="88"/>
                </a:cubicBezTo>
                <a:cubicBezTo>
                  <a:pt x="79" y="88"/>
                  <a:pt x="79" y="88"/>
                  <a:pt x="79" y="88"/>
                </a:cubicBezTo>
                <a:cubicBezTo>
                  <a:pt x="79" y="88"/>
                  <a:pt x="79" y="88"/>
                  <a:pt x="79" y="88"/>
                </a:cubicBezTo>
                <a:cubicBezTo>
                  <a:pt x="79" y="88"/>
                  <a:pt x="79" y="88"/>
                  <a:pt x="79" y="88"/>
                </a:cubicBezTo>
                <a:cubicBezTo>
                  <a:pt x="79" y="88"/>
                  <a:pt x="79" y="88"/>
                  <a:pt x="79" y="88"/>
                </a:cubicBezTo>
                <a:cubicBezTo>
                  <a:pt x="79" y="88"/>
                  <a:pt x="79" y="88"/>
                  <a:pt x="79" y="88"/>
                </a:cubicBezTo>
                <a:cubicBezTo>
                  <a:pt x="79" y="88"/>
                  <a:pt x="79" y="87"/>
                  <a:pt x="79" y="87"/>
                </a:cubicBezTo>
                <a:cubicBezTo>
                  <a:pt x="79" y="87"/>
                  <a:pt x="79" y="87"/>
                  <a:pt x="80" y="87"/>
                </a:cubicBezTo>
                <a:cubicBezTo>
                  <a:pt x="80" y="87"/>
                  <a:pt x="80" y="87"/>
                  <a:pt x="80" y="87"/>
                </a:cubicBezTo>
                <a:cubicBezTo>
                  <a:pt x="80" y="87"/>
                  <a:pt x="80" y="87"/>
                  <a:pt x="80" y="87"/>
                </a:cubicBezTo>
                <a:cubicBezTo>
                  <a:pt x="80" y="87"/>
                  <a:pt x="80" y="87"/>
                  <a:pt x="80" y="87"/>
                </a:cubicBezTo>
                <a:cubicBezTo>
                  <a:pt x="80" y="87"/>
                  <a:pt x="80" y="87"/>
                  <a:pt x="80" y="87"/>
                </a:cubicBezTo>
                <a:cubicBezTo>
                  <a:pt x="80" y="87"/>
                  <a:pt x="80" y="87"/>
                  <a:pt x="80" y="87"/>
                </a:cubicBezTo>
                <a:cubicBezTo>
                  <a:pt x="80" y="87"/>
                  <a:pt x="80" y="87"/>
                  <a:pt x="80" y="87"/>
                </a:cubicBezTo>
                <a:cubicBezTo>
                  <a:pt x="82" y="85"/>
                  <a:pt x="85" y="83"/>
                  <a:pt x="89" y="83"/>
                </a:cubicBezTo>
                <a:cubicBezTo>
                  <a:pt x="92" y="83"/>
                  <a:pt x="95" y="85"/>
                  <a:pt x="97" y="87"/>
                </a:cubicBezTo>
                <a:cubicBezTo>
                  <a:pt x="98" y="87"/>
                  <a:pt x="98" y="88"/>
                  <a:pt x="99" y="88"/>
                </a:cubicBezTo>
                <a:cubicBezTo>
                  <a:pt x="99" y="88"/>
                  <a:pt x="100" y="88"/>
                  <a:pt x="100" y="88"/>
                </a:cubicBezTo>
                <a:cubicBezTo>
                  <a:pt x="101" y="87"/>
                  <a:pt x="102" y="86"/>
                  <a:pt x="102" y="85"/>
                </a:cubicBezTo>
                <a:cubicBezTo>
                  <a:pt x="102" y="65"/>
                  <a:pt x="102" y="65"/>
                  <a:pt x="102" y="65"/>
                </a:cubicBezTo>
                <a:cubicBezTo>
                  <a:pt x="102" y="65"/>
                  <a:pt x="101" y="64"/>
                  <a:pt x="101" y="64"/>
                </a:cubicBezTo>
                <a:close/>
                <a:moveTo>
                  <a:pt x="76" y="80"/>
                </a:moveTo>
                <a:cubicBezTo>
                  <a:pt x="73" y="79"/>
                  <a:pt x="71" y="78"/>
                  <a:pt x="68" y="78"/>
                </a:cubicBezTo>
                <a:cubicBezTo>
                  <a:pt x="65" y="78"/>
                  <a:pt x="63" y="79"/>
                  <a:pt x="60" y="80"/>
                </a:cubicBezTo>
                <a:cubicBezTo>
                  <a:pt x="60" y="66"/>
                  <a:pt x="60" y="66"/>
                  <a:pt x="60" y="66"/>
                </a:cubicBezTo>
                <a:cubicBezTo>
                  <a:pt x="62" y="65"/>
                  <a:pt x="65" y="64"/>
                  <a:pt x="68" y="64"/>
                </a:cubicBezTo>
                <a:cubicBezTo>
                  <a:pt x="71" y="64"/>
                  <a:pt x="74" y="65"/>
                  <a:pt x="76" y="66"/>
                </a:cubicBezTo>
                <a:lnTo>
                  <a:pt x="76" y="80"/>
                </a:lnTo>
                <a:close/>
                <a:moveTo>
                  <a:pt x="96" y="80"/>
                </a:moveTo>
                <a:cubicBezTo>
                  <a:pt x="94" y="79"/>
                  <a:pt x="91" y="78"/>
                  <a:pt x="89" y="78"/>
                </a:cubicBezTo>
                <a:cubicBezTo>
                  <a:pt x="86" y="78"/>
                  <a:pt x="83" y="79"/>
                  <a:pt x="81" y="80"/>
                </a:cubicBezTo>
                <a:cubicBezTo>
                  <a:pt x="81" y="66"/>
                  <a:pt x="81" y="66"/>
                  <a:pt x="81" y="66"/>
                </a:cubicBezTo>
                <a:cubicBezTo>
                  <a:pt x="83" y="65"/>
                  <a:pt x="86" y="64"/>
                  <a:pt x="89" y="64"/>
                </a:cubicBezTo>
                <a:cubicBezTo>
                  <a:pt x="91" y="64"/>
                  <a:pt x="94" y="65"/>
                  <a:pt x="96" y="66"/>
                </a:cubicBezTo>
                <a:lnTo>
                  <a:pt x="96" y="8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34" name="Freeform 533">
            <a:extLst>
              <a:ext uri="{FF2B5EF4-FFF2-40B4-BE49-F238E27FC236}">
                <a16:creationId xmlns:a16="http://schemas.microsoft.com/office/drawing/2014/main" xmlns="" id="{F118B0EE-426B-42CD-B0FB-A7CCB5A87F17}"/>
              </a:ext>
            </a:extLst>
          </p:cNvPr>
          <p:cNvSpPr>
            <a:spLocks noEditPoints="1"/>
          </p:cNvSpPr>
          <p:nvPr/>
        </p:nvSpPr>
        <p:spPr bwMode="auto">
          <a:xfrm>
            <a:off x="8213725" y="4700588"/>
            <a:ext cx="546100" cy="550863"/>
          </a:xfrm>
          <a:custGeom>
            <a:avLst/>
            <a:gdLst>
              <a:gd name="T0" fmla="*/ 123 w 160"/>
              <a:gd name="T1" fmla="*/ 60 h 160"/>
              <a:gd name="T2" fmla="*/ 120 w 160"/>
              <a:gd name="T3" fmla="*/ 69 h 160"/>
              <a:gd name="T4" fmla="*/ 115 w 160"/>
              <a:gd name="T5" fmla="*/ 3 h 160"/>
              <a:gd name="T6" fmla="*/ 3 w 160"/>
              <a:gd name="T7" fmla="*/ 0 h 160"/>
              <a:gd name="T8" fmla="*/ 0 w 160"/>
              <a:gd name="T9" fmla="*/ 157 h 160"/>
              <a:gd name="T10" fmla="*/ 113 w 160"/>
              <a:gd name="T11" fmla="*/ 160 h 160"/>
              <a:gd name="T12" fmla="*/ 115 w 160"/>
              <a:gd name="T13" fmla="*/ 91 h 160"/>
              <a:gd name="T14" fmla="*/ 120 w 160"/>
              <a:gd name="T15" fmla="*/ 97 h 160"/>
              <a:gd name="T16" fmla="*/ 157 w 160"/>
              <a:gd name="T17" fmla="*/ 100 h 160"/>
              <a:gd name="T18" fmla="*/ 160 w 160"/>
              <a:gd name="T19" fmla="*/ 63 h 160"/>
              <a:gd name="T20" fmla="*/ 5 w 160"/>
              <a:gd name="T21" fmla="*/ 26 h 160"/>
              <a:gd name="T22" fmla="*/ 10 w 160"/>
              <a:gd name="T23" fmla="*/ 33 h 160"/>
              <a:gd name="T24" fmla="*/ 15 w 160"/>
              <a:gd name="T25" fmla="*/ 33 h 160"/>
              <a:gd name="T26" fmla="*/ 100 w 160"/>
              <a:gd name="T27" fmla="*/ 26 h 160"/>
              <a:gd name="T28" fmla="*/ 15 w 160"/>
              <a:gd name="T29" fmla="*/ 69 h 160"/>
              <a:gd name="T30" fmla="*/ 13 w 160"/>
              <a:gd name="T31" fmla="*/ 41 h 160"/>
              <a:gd name="T32" fmla="*/ 10 w 160"/>
              <a:gd name="T33" fmla="*/ 69 h 160"/>
              <a:gd name="T34" fmla="*/ 5 w 160"/>
              <a:gd name="T35" fmla="*/ 26 h 160"/>
              <a:gd name="T36" fmla="*/ 77 w 160"/>
              <a:gd name="T37" fmla="*/ 155 h 160"/>
              <a:gd name="T38" fmla="*/ 100 w 160"/>
              <a:gd name="T39" fmla="*/ 150 h 160"/>
              <a:gd name="T40" fmla="*/ 100 w 160"/>
              <a:gd name="T41" fmla="*/ 145 h 160"/>
              <a:gd name="T42" fmla="*/ 77 w 160"/>
              <a:gd name="T43" fmla="*/ 105 h 160"/>
              <a:gd name="T44" fmla="*/ 100 w 160"/>
              <a:gd name="T45" fmla="*/ 145 h 160"/>
              <a:gd name="T46" fmla="*/ 105 w 160"/>
              <a:gd name="T47" fmla="*/ 155 h 160"/>
              <a:gd name="T48" fmla="*/ 102 w 160"/>
              <a:gd name="T49" fmla="*/ 100 h 160"/>
              <a:gd name="T50" fmla="*/ 72 w 160"/>
              <a:gd name="T51" fmla="*/ 102 h 160"/>
              <a:gd name="T52" fmla="*/ 5 w 160"/>
              <a:gd name="T53" fmla="*/ 155 h 160"/>
              <a:gd name="T54" fmla="*/ 110 w 160"/>
              <a:gd name="T55" fmla="*/ 74 h 160"/>
              <a:gd name="T56" fmla="*/ 110 w 160"/>
              <a:gd name="T57" fmla="*/ 69 h 160"/>
              <a:gd name="T58" fmla="*/ 105 w 160"/>
              <a:gd name="T59" fmla="*/ 26 h 160"/>
              <a:gd name="T60" fmla="*/ 110 w 160"/>
              <a:gd name="T61" fmla="*/ 69 h 160"/>
              <a:gd name="T62" fmla="*/ 5 w 160"/>
              <a:gd name="T63" fmla="*/ 20 h 160"/>
              <a:gd name="T64" fmla="*/ 110 w 160"/>
              <a:gd name="T65" fmla="*/ 5 h 160"/>
              <a:gd name="T66" fmla="*/ 120 w 160"/>
              <a:gd name="T67" fmla="*/ 86 h 160"/>
              <a:gd name="T68" fmla="*/ 115 w 160"/>
              <a:gd name="T69" fmla="*/ 74 h 160"/>
              <a:gd name="T70" fmla="*/ 120 w 160"/>
              <a:gd name="T71" fmla="*/ 86 h 160"/>
              <a:gd name="T72" fmla="*/ 126 w 160"/>
              <a:gd name="T73" fmla="*/ 95 h 160"/>
              <a:gd name="T74" fmla="*/ 155 w 160"/>
              <a:gd name="T75" fmla="*/ 65 h 160"/>
              <a:gd name="T76" fmla="*/ 150 w 160"/>
              <a:gd name="T77" fmla="*/ 80 h 160"/>
              <a:gd name="T78" fmla="*/ 143 w 160"/>
              <a:gd name="T79" fmla="*/ 83 h 160"/>
              <a:gd name="T80" fmla="*/ 140 w 160"/>
              <a:gd name="T81" fmla="*/ 89 h 160"/>
              <a:gd name="T82" fmla="*/ 138 w 160"/>
              <a:gd name="T83" fmla="*/ 83 h 160"/>
              <a:gd name="T84" fmla="*/ 131 w 160"/>
              <a:gd name="T85" fmla="*/ 80 h 160"/>
              <a:gd name="T86" fmla="*/ 138 w 160"/>
              <a:gd name="T87" fmla="*/ 77 h 160"/>
              <a:gd name="T88" fmla="*/ 140 w 160"/>
              <a:gd name="T89" fmla="*/ 71 h 160"/>
              <a:gd name="T90" fmla="*/ 143 w 160"/>
              <a:gd name="T91" fmla="*/ 77 h 160"/>
              <a:gd name="T92" fmla="*/ 150 w 160"/>
              <a:gd name="T93" fmla="*/ 80 h 160"/>
              <a:gd name="T94" fmla="*/ 13 w 160"/>
              <a:gd name="T95" fmla="*/ 79 h 160"/>
              <a:gd name="T96" fmla="*/ 10 w 160"/>
              <a:gd name="T97" fmla="*/ 137 h 160"/>
              <a:gd name="T98" fmla="*/ 65 w 160"/>
              <a:gd name="T99" fmla="*/ 139 h 160"/>
              <a:gd name="T100" fmla="*/ 67 w 160"/>
              <a:gd name="T101" fmla="*/ 81 h 160"/>
              <a:gd name="T102" fmla="*/ 62 w 160"/>
              <a:gd name="T103" fmla="*/ 134 h 160"/>
              <a:gd name="T104" fmla="*/ 15 w 160"/>
              <a:gd name="T105" fmla="*/ 114 h 160"/>
              <a:gd name="T106" fmla="*/ 39 w 160"/>
              <a:gd name="T107" fmla="*/ 111 h 160"/>
              <a:gd name="T108" fmla="*/ 62 w 160"/>
              <a:gd name="T109" fmla="*/ 114 h 160"/>
              <a:gd name="T110" fmla="*/ 16 w 160"/>
              <a:gd name="T111" fmla="*/ 105 h 160"/>
              <a:gd name="T112" fmla="*/ 26 w 160"/>
              <a:gd name="T113" fmla="*/ 113 h 160"/>
              <a:gd name="T114" fmla="*/ 42 w 160"/>
              <a:gd name="T115" fmla="*/ 105 h 160"/>
              <a:gd name="T116" fmla="*/ 52 w 160"/>
              <a:gd name="T117" fmla="*/ 113 h 160"/>
              <a:gd name="T118" fmla="*/ 62 w 160"/>
              <a:gd name="T119" fmla="*/ 100 h 160"/>
              <a:gd name="T120" fmla="*/ 15 w 160"/>
              <a:gd name="T121" fmla="*/ 84 h 160"/>
              <a:gd name="T122" fmla="*/ 62 w 160"/>
              <a:gd name="T123" fmla="*/ 100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60" h="160">
                <a:moveTo>
                  <a:pt x="157" y="60"/>
                </a:moveTo>
                <a:cubicBezTo>
                  <a:pt x="123" y="60"/>
                  <a:pt x="123" y="60"/>
                  <a:pt x="123" y="60"/>
                </a:cubicBezTo>
                <a:cubicBezTo>
                  <a:pt x="122" y="60"/>
                  <a:pt x="120" y="61"/>
                  <a:pt x="120" y="63"/>
                </a:cubicBezTo>
                <a:cubicBezTo>
                  <a:pt x="120" y="69"/>
                  <a:pt x="120" y="69"/>
                  <a:pt x="120" y="69"/>
                </a:cubicBezTo>
                <a:cubicBezTo>
                  <a:pt x="115" y="69"/>
                  <a:pt x="115" y="69"/>
                  <a:pt x="115" y="69"/>
                </a:cubicBezTo>
                <a:cubicBezTo>
                  <a:pt x="115" y="3"/>
                  <a:pt x="115" y="3"/>
                  <a:pt x="115" y="3"/>
                </a:cubicBezTo>
                <a:cubicBezTo>
                  <a:pt x="115" y="1"/>
                  <a:pt x="114" y="0"/>
                  <a:pt x="113" y="0"/>
                </a:cubicBezTo>
                <a:cubicBezTo>
                  <a:pt x="3" y="0"/>
                  <a:pt x="3" y="0"/>
                  <a:pt x="3" y="0"/>
                </a:cubicBezTo>
                <a:cubicBezTo>
                  <a:pt x="1" y="0"/>
                  <a:pt x="0" y="1"/>
                  <a:pt x="0" y="3"/>
                </a:cubicBezTo>
                <a:cubicBezTo>
                  <a:pt x="0" y="157"/>
                  <a:pt x="0" y="157"/>
                  <a:pt x="0" y="157"/>
                </a:cubicBezTo>
                <a:cubicBezTo>
                  <a:pt x="0" y="159"/>
                  <a:pt x="1" y="160"/>
                  <a:pt x="3" y="160"/>
                </a:cubicBezTo>
                <a:cubicBezTo>
                  <a:pt x="113" y="160"/>
                  <a:pt x="113" y="160"/>
                  <a:pt x="113" y="160"/>
                </a:cubicBezTo>
                <a:cubicBezTo>
                  <a:pt x="114" y="160"/>
                  <a:pt x="115" y="159"/>
                  <a:pt x="115" y="157"/>
                </a:cubicBezTo>
                <a:cubicBezTo>
                  <a:pt x="115" y="91"/>
                  <a:pt x="115" y="91"/>
                  <a:pt x="115" y="91"/>
                </a:cubicBezTo>
                <a:cubicBezTo>
                  <a:pt x="120" y="91"/>
                  <a:pt x="120" y="91"/>
                  <a:pt x="120" y="91"/>
                </a:cubicBezTo>
                <a:cubicBezTo>
                  <a:pt x="120" y="97"/>
                  <a:pt x="120" y="97"/>
                  <a:pt x="120" y="97"/>
                </a:cubicBezTo>
                <a:cubicBezTo>
                  <a:pt x="120" y="99"/>
                  <a:pt x="122" y="100"/>
                  <a:pt x="123" y="100"/>
                </a:cubicBezTo>
                <a:cubicBezTo>
                  <a:pt x="157" y="100"/>
                  <a:pt x="157" y="100"/>
                  <a:pt x="157" y="100"/>
                </a:cubicBezTo>
                <a:cubicBezTo>
                  <a:pt x="159" y="100"/>
                  <a:pt x="160" y="99"/>
                  <a:pt x="160" y="97"/>
                </a:cubicBezTo>
                <a:cubicBezTo>
                  <a:pt x="160" y="63"/>
                  <a:pt x="160" y="63"/>
                  <a:pt x="160" y="63"/>
                </a:cubicBezTo>
                <a:cubicBezTo>
                  <a:pt x="160" y="61"/>
                  <a:pt x="159" y="60"/>
                  <a:pt x="157" y="60"/>
                </a:cubicBezTo>
                <a:close/>
                <a:moveTo>
                  <a:pt x="5" y="26"/>
                </a:moveTo>
                <a:cubicBezTo>
                  <a:pt x="10" y="26"/>
                  <a:pt x="10" y="26"/>
                  <a:pt x="10" y="26"/>
                </a:cubicBezTo>
                <a:cubicBezTo>
                  <a:pt x="10" y="33"/>
                  <a:pt x="10" y="33"/>
                  <a:pt x="10" y="33"/>
                </a:cubicBezTo>
                <a:cubicBezTo>
                  <a:pt x="10" y="35"/>
                  <a:pt x="11" y="36"/>
                  <a:pt x="13" y="36"/>
                </a:cubicBezTo>
                <a:cubicBezTo>
                  <a:pt x="14" y="36"/>
                  <a:pt x="15" y="35"/>
                  <a:pt x="15" y="33"/>
                </a:cubicBezTo>
                <a:cubicBezTo>
                  <a:pt x="15" y="26"/>
                  <a:pt x="15" y="26"/>
                  <a:pt x="15" y="26"/>
                </a:cubicBezTo>
                <a:cubicBezTo>
                  <a:pt x="100" y="26"/>
                  <a:pt x="100" y="26"/>
                  <a:pt x="100" y="26"/>
                </a:cubicBezTo>
                <a:cubicBezTo>
                  <a:pt x="100" y="69"/>
                  <a:pt x="100" y="69"/>
                  <a:pt x="100" y="69"/>
                </a:cubicBezTo>
                <a:cubicBezTo>
                  <a:pt x="15" y="69"/>
                  <a:pt x="15" y="69"/>
                  <a:pt x="15" y="69"/>
                </a:cubicBezTo>
                <a:cubicBezTo>
                  <a:pt x="15" y="44"/>
                  <a:pt x="15" y="44"/>
                  <a:pt x="15" y="44"/>
                </a:cubicBezTo>
                <a:cubicBezTo>
                  <a:pt x="15" y="42"/>
                  <a:pt x="14" y="41"/>
                  <a:pt x="13" y="41"/>
                </a:cubicBezTo>
                <a:cubicBezTo>
                  <a:pt x="11" y="41"/>
                  <a:pt x="10" y="42"/>
                  <a:pt x="10" y="44"/>
                </a:cubicBezTo>
                <a:cubicBezTo>
                  <a:pt x="10" y="69"/>
                  <a:pt x="10" y="69"/>
                  <a:pt x="10" y="69"/>
                </a:cubicBezTo>
                <a:cubicBezTo>
                  <a:pt x="5" y="69"/>
                  <a:pt x="5" y="69"/>
                  <a:pt x="5" y="69"/>
                </a:cubicBezTo>
                <a:lnTo>
                  <a:pt x="5" y="26"/>
                </a:lnTo>
                <a:close/>
                <a:moveTo>
                  <a:pt x="100" y="155"/>
                </a:moveTo>
                <a:cubicBezTo>
                  <a:pt x="77" y="155"/>
                  <a:pt x="77" y="155"/>
                  <a:pt x="77" y="155"/>
                </a:cubicBezTo>
                <a:cubicBezTo>
                  <a:pt x="77" y="150"/>
                  <a:pt x="77" y="150"/>
                  <a:pt x="77" y="150"/>
                </a:cubicBezTo>
                <a:cubicBezTo>
                  <a:pt x="100" y="150"/>
                  <a:pt x="100" y="150"/>
                  <a:pt x="100" y="150"/>
                </a:cubicBezTo>
                <a:lnTo>
                  <a:pt x="100" y="155"/>
                </a:lnTo>
                <a:close/>
                <a:moveTo>
                  <a:pt x="100" y="145"/>
                </a:moveTo>
                <a:cubicBezTo>
                  <a:pt x="77" y="145"/>
                  <a:pt x="77" y="145"/>
                  <a:pt x="77" y="145"/>
                </a:cubicBezTo>
                <a:cubicBezTo>
                  <a:pt x="77" y="105"/>
                  <a:pt x="77" y="105"/>
                  <a:pt x="77" y="105"/>
                </a:cubicBezTo>
                <a:cubicBezTo>
                  <a:pt x="100" y="105"/>
                  <a:pt x="100" y="105"/>
                  <a:pt x="100" y="105"/>
                </a:cubicBezTo>
                <a:lnTo>
                  <a:pt x="100" y="145"/>
                </a:lnTo>
                <a:close/>
                <a:moveTo>
                  <a:pt x="110" y="155"/>
                </a:moveTo>
                <a:cubicBezTo>
                  <a:pt x="105" y="155"/>
                  <a:pt x="105" y="155"/>
                  <a:pt x="105" y="155"/>
                </a:cubicBezTo>
                <a:cubicBezTo>
                  <a:pt x="105" y="102"/>
                  <a:pt x="105" y="102"/>
                  <a:pt x="105" y="102"/>
                </a:cubicBezTo>
                <a:cubicBezTo>
                  <a:pt x="105" y="101"/>
                  <a:pt x="104" y="100"/>
                  <a:pt x="102" y="100"/>
                </a:cubicBezTo>
                <a:cubicBezTo>
                  <a:pt x="75" y="100"/>
                  <a:pt x="75" y="100"/>
                  <a:pt x="75" y="100"/>
                </a:cubicBezTo>
                <a:cubicBezTo>
                  <a:pt x="73" y="100"/>
                  <a:pt x="72" y="101"/>
                  <a:pt x="72" y="102"/>
                </a:cubicBezTo>
                <a:cubicBezTo>
                  <a:pt x="72" y="155"/>
                  <a:pt x="72" y="155"/>
                  <a:pt x="72" y="155"/>
                </a:cubicBezTo>
                <a:cubicBezTo>
                  <a:pt x="5" y="155"/>
                  <a:pt x="5" y="155"/>
                  <a:pt x="5" y="155"/>
                </a:cubicBezTo>
                <a:cubicBezTo>
                  <a:pt x="5" y="74"/>
                  <a:pt x="5" y="74"/>
                  <a:pt x="5" y="74"/>
                </a:cubicBezTo>
                <a:cubicBezTo>
                  <a:pt x="110" y="74"/>
                  <a:pt x="110" y="74"/>
                  <a:pt x="110" y="74"/>
                </a:cubicBezTo>
                <a:lnTo>
                  <a:pt x="110" y="155"/>
                </a:lnTo>
                <a:close/>
                <a:moveTo>
                  <a:pt x="110" y="69"/>
                </a:moveTo>
                <a:cubicBezTo>
                  <a:pt x="105" y="69"/>
                  <a:pt x="105" y="69"/>
                  <a:pt x="105" y="69"/>
                </a:cubicBezTo>
                <a:cubicBezTo>
                  <a:pt x="105" y="26"/>
                  <a:pt x="105" y="26"/>
                  <a:pt x="105" y="26"/>
                </a:cubicBezTo>
                <a:cubicBezTo>
                  <a:pt x="110" y="26"/>
                  <a:pt x="110" y="26"/>
                  <a:pt x="110" y="26"/>
                </a:cubicBezTo>
                <a:lnTo>
                  <a:pt x="110" y="69"/>
                </a:lnTo>
                <a:close/>
                <a:moveTo>
                  <a:pt x="110" y="20"/>
                </a:moveTo>
                <a:cubicBezTo>
                  <a:pt x="5" y="20"/>
                  <a:pt x="5" y="20"/>
                  <a:pt x="5" y="20"/>
                </a:cubicBezTo>
                <a:cubicBezTo>
                  <a:pt x="5" y="5"/>
                  <a:pt x="5" y="5"/>
                  <a:pt x="5" y="5"/>
                </a:cubicBezTo>
                <a:cubicBezTo>
                  <a:pt x="110" y="5"/>
                  <a:pt x="110" y="5"/>
                  <a:pt x="110" y="5"/>
                </a:cubicBezTo>
                <a:lnTo>
                  <a:pt x="110" y="20"/>
                </a:lnTo>
                <a:close/>
                <a:moveTo>
                  <a:pt x="120" y="86"/>
                </a:moveTo>
                <a:cubicBezTo>
                  <a:pt x="115" y="86"/>
                  <a:pt x="115" y="86"/>
                  <a:pt x="115" y="86"/>
                </a:cubicBezTo>
                <a:cubicBezTo>
                  <a:pt x="115" y="74"/>
                  <a:pt x="115" y="74"/>
                  <a:pt x="115" y="74"/>
                </a:cubicBezTo>
                <a:cubicBezTo>
                  <a:pt x="120" y="74"/>
                  <a:pt x="120" y="74"/>
                  <a:pt x="120" y="74"/>
                </a:cubicBezTo>
                <a:lnTo>
                  <a:pt x="120" y="86"/>
                </a:lnTo>
                <a:close/>
                <a:moveTo>
                  <a:pt x="155" y="95"/>
                </a:moveTo>
                <a:cubicBezTo>
                  <a:pt x="126" y="95"/>
                  <a:pt x="126" y="95"/>
                  <a:pt x="126" y="95"/>
                </a:cubicBezTo>
                <a:cubicBezTo>
                  <a:pt x="126" y="65"/>
                  <a:pt x="126" y="65"/>
                  <a:pt x="126" y="65"/>
                </a:cubicBezTo>
                <a:cubicBezTo>
                  <a:pt x="155" y="65"/>
                  <a:pt x="155" y="65"/>
                  <a:pt x="155" y="65"/>
                </a:cubicBezTo>
                <a:lnTo>
                  <a:pt x="155" y="95"/>
                </a:lnTo>
                <a:close/>
                <a:moveTo>
                  <a:pt x="150" y="80"/>
                </a:moveTo>
                <a:cubicBezTo>
                  <a:pt x="150" y="81"/>
                  <a:pt x="149" y="83"/>
                  <a:pt x="147" y="83"/>
                </a:cubicBezTo>
                <a:cubicBezTo>
                  <a:pt x="143" y="83"/>
                  <a:pt x="143" y="83"/>
                  <a:pt x="143" y="83"/>
                </a:cubicBezTo>
                <a:cubicBezTo>
                  <a:pt x="143" y="87"/>
                  <a:pt x="143" y="87"/>
                  <a:pt x="143" y="87"/>
                </a:cubicBezTo>
                <a:cubicBezTo>
                  <a:pt x="143" y="88"/>
                  <a:pt x="142" y="89"/>
                  <a:pt x="140" y="89"/>
                </a:cubicBezTo>
                <a:cubicBezTo>
                  <a:pt x="139" y="89"/>
                  <a:pt x="138" y="88"/>
                  <a:pt x="138" y="87"/>
                </a:cubicBezTo>
                <a:cubicBezTo>
                  <a:pt x="138" y="83"/>
                  <a:pt x="138" y="83"/>
                  <a:pt x="138" y="83"/>
                </a:cubicBezTo>
                <a:cubicBezTo>
                  <a:pt x="133" y="83"/>
                  <a:pt x="133" y="83"/>
                  <a:pt x="133" y="83"/>
                </a:cubicBezTo>
                <a:cubicBezTo>
                  <a:pt x="132" y="83"/>
                  <a:pt x="131" y="81"/>
                  <a:pt x="131" y="80"/>
                </a:cubicBezTo>
                <a:cubicBezTo>
                  <a:pt x="131" y="79"/>
                  <a:pt x="132" y="77"/>
                  <a:pt x="133" y="77"/>
                </a:cubicBezTo>
                <a:cubicBezTo>
                  <a:pt x="138" y="77"/>
                  <a:pt x="138" y="77"/>
                  <a:pt x="138" y="77"/>
                </a:cubicBezTo>
                <a:cubicBezTo>
                  <a:pt x="138" y="73"/>
                  <a:pt x="138" y="73"/>
                  <a:pt x="138" y="73"/>
                </a:cubicBezTo>
                <a:cubicBezTo>
                  <a:pt x="138" y="72"/>
                  <a:pt x="139" y="71"/>
                  <a:pt x="140" y="71"/>
                </a:cubicBezTo>
                <a:cubicBezTo>
                  <a:pt x="142" y="71"/>
                  <a:pt x="143" y="72"/>
                  <a:pt x="143" y="73"/>
                </a:cubicBezTo>
                <a:cubicBezTo>
                  <a:pt x="143" y="77"/>
                  <a:pt x="143" y="77"/>
                  <a:pt x="143" y="77"/>
                </a:cubicBezTo>
                <a:cubicBezTo>
                  <a:pt x="147" y="77"/>
                  <a:pt x="147" y="77"/>
                  <a:pt x="147" y="77"/>
                </a:cubicBezTo>
                <a:cubicBezTo>
                  <a:pt x="149" y="77"/>
                  <a:pt x="150" y="79"/>
                  <a:pt x="150" y="80"/>
                </a:cubicBezTo>
                <a:close/>
                <a:moveTo>
                  <a:pt x="65" y="79"/>
                </a:moveTo>
                <a:cubicBezTo>
                  <a:pt x="13" y="79"/>
                  <a:pt x="13" y="79"/>
                  <a:pt x="13" y="79"/>
                </a:cubicBezTo>
                <a:cubicBezTo>
                  <a:pt x="11" y="79"/>
                  <a:pt x="10" y="80"/>
                  <a:pt x="10" y="81"/>
                </a:cubicBezTo>
                <a:cubicBezTo>
                  <a:pt x="10" y="137"/>
                  <a:pt x="10" y="137"/>
                  <a:pt x="10" y="137"/>
                </a:cubicBezTo>
                <a:cubicBezTo>
                  <a:pt x="10" y="138"/>
                  <a:pt x="11" y="139"/>
                  <a:pt x="13" y="139"/>
                </a:cubicBezTo>
                <a:cubicBezTo>
                  <a:pt x="65" y="139"/>
                  <a:pt x="65" y="139"/>
                  <a:pt x="65" y="139"/>
                </a:cubicBezTo>
                <a:cubicBezTo>
                  <a:pt x="66" y="139"/>
                  <a:pt x="67" y="138"/>
                  <a:pt x="67" y="137"/>
                </a:cubicBezTo>
                <a:cubicBezTo>
                  <a:pt x="67" y="81"/>
                  <a:pt x="67" y="81"/>
                  <a:pt x="67" y="81"/>
                </a:cubicBezTo>
                <a:cubicBezTo>
                  <a:pt x="67" y="80"/>
                  <a:pt x="66" y="79"/>
                  <a:pt x="65" y="79"/>
                </a:cubicBezTo>
                <a:close/>
                <a:moveTo>
                  <a:pt x="62" y="134"/>
                </a:moveTo>
                <a:cubicBezTo>
                  <a:pt x="15" y="134"/>
                  <a:pt x="15" y="134"/>
                  <a:pt x="15" y="134"/>
                </a:cubicBezTo>
                <a:cubicBezTo>
                  <a:pt x="15" y="114"/>
                  <a:pt x="15" y="114"/>
                  <a:pt x="15" y="114"/>
                </a:cubicBezTo>
                <a:cubicBezTo>
                  <a:pt x="18" y="116"/>
                  <a:pt x="22" y="118"/>
                  <a:pt x="26" y="118"/>
                </a:cubicBezTo>
                <a:cubicBezTo>
                  <a:pt x="31" y="118"/>
                  <a:pt x="36" y="115"/>
                  <a:pt x="39" y="111"/>
                </a:cubicBezTo>
                <a:cubicBezTo>
                  <a:pt x="41" y="115"/>
                  <a:pt x="46" y="118"/>
                  <a:pt x="52" y="118"/>
                </a:cubicBezTo>
                <a:cubicBezTo>
                  <a:pt x="56" y="118"/>
                  <a:pt x="59" y="116"/>
                  <a:pt x="62" y="114"/>
                </a:cubicBezTo>
                <a:cubicBezTo>
                  <a:pt x="62" y="134"/>
                  <a:pt x="62" y="134"/>
                  <a:pt x="62" y="134"/>
                </a:cubicBezTo>
                <a:close/>
                <a:moveTo>
                  <a:pt x="16" y="105"/>
                </a:moveTo>
                <a:cubicBezTo>
                  <a:pt x="36" y="105"/>
                  <a:pt x="36" y="105"/>
                  <a:pt x="36" y="105"/>
                </a:cubicBezTo>
                <a:cubicBezTo>
                  <a:pt x="35" y="109"/>
                  <a:pt x="31" y="113"/>
                  <a:pt x="26" y="113"/>
                </a:cubicBezTo>
                <a:cubicBezTo>
                  <a:pt x="21" y="113"/>
                  <a:pt x="17" y="109"/>
                  <a:pt x="16" y="105"/>
                </a:cubicBezTo>
                <a:close/>
                <a:moveTo>
                  <a:pt x="42" y="105"/>
                </a:moveTo>
                <a:cubicBezTo>
                  <a:pt x="62" y="105"/>
                  <a:pt x="62" y="105"/>
                  <a:pt x="62" y="105"/>
                </a:cubicBezTo>
                <a:cubicBezTo>
                  <a:pt x="60" y="109"/>
                  <a:pt x="56" y="113"/>
                  <a:pt x="52" y="113"/>
                </a:cubicBezTo>
                <a:cubicBezTo>
                  <a:pt x="47" y="113"/>
                  <a:pt x="43" y="109"/>
                  <a:pt x="42" y="105"/>
                </a:cubicBezTo>
                <a:close/>
                <a:moveTo>
                  <a:pt x="62" y="100"/>
                </a:moveTo>
                <a:cubicBezTo>
                  <a:pt x="15" y="100"/>
                  <a:pt x="15" y="100"/>
                  <a:pt x="15" y="100"/>
                </a:cubicBezTo>
                <a:cubicBezTo>
                  <a:pt x="15" y="84"/>
                  <a:pt x="15" y="84"/>
                  <a:pt x="15" y="84"/>
                </a:cubicBezTo>
                <a:cubicBezTo>
                  <a:pt x="62" y="84"/>
                  <a:pt x="62" y="84"/>
                  <a:pt x="62" y="84"/>
                </a:cubicBezTo>
                <a:cubicBezTo>
                  <a:pt x="62" y="100"/>
                  <a:pt x="62" y="100"/>
                  <a:pt x="62" y="10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35" name="Freeform 534">
            <a:extLst>
              <a:ext uri="{FF2B5EF4-FFF2-40B4-BE49-F238E27FC236}">
                <a16:creationId xmlns:a16="http://schemas.microsoft.com/office/drawing/2014/main" xmlns="" id="{03D110A2-3300-440F-A524-A54299C042ED}"/>
              </a:ext>
            </a:extLst>
          </p:cNvPr>
          <p:cNvSpPr>
            <a:spLocks noEditPoints="1"/>
          </p:cNvSpPr>
          <p:nvPr/>
        </p:nvSpPr>
        <p:spPr bwMode="auto">
          <a:xfrm>
            <a:off x="8213725" y="5319713"/>
            <a:ext cx="546100" cy="550863"/>
          </a:xfrm>
          <a:custGeom>
            <a:avLst/>
            <a:gdLst>
              <a:gd name="T0" fmla="*/ 139 w 160"/>
              <a:gd name="T1" fmla="*/ 34 h 160"/>
              <a:gd name="T2" fmla="*/ 129 w 160"/>
              <a:gd name="T3" fmla="*/ 26 h 160"/>
              <a:gd name="T4" fmla="*/ 139 w 160"/>
              <a:gd name="T5" fmla="*/ 3 h 160"/>
              <a:gd name="T6" fmla="*/ 21 w 160"/>
              <a:gd name="T7" fmla="*/ 3 h 160"/>
              <a:gd name="T8" fmla="*/ 31 w 160"/>
              <a:gd name="T9" fmla="*/ 26 h 160"/>
              <a:gd name="T10" fmla="*/ 21 w 160"/>
              <a:gd name="T11" fmla="*/ 34 h 160"/>
              <a:gd name="T12" fmla="*/ 0 w 160"/>
              <a:gd name="T13" fmla="*/ 54 h 160"/>
              <a:gd name="T14" fmla="*/ 157 w 160"/>
              <a:gd name="T15" fmla="*/ 160 h 160"/>
              <a:gd name="T16" fmla="*/ 157 w 160"/>
              <a:gd name="T17" fmla="*/ 52 h 160"/>
              <a:gd name="T18" fmla="*/ 134 w 160"/>
              <a:gd name="T19" fmla="*/ 5 h 160"/>
              <a:gd name="T20" fmla="*/ 124 w 160"/>
              <a:gd name="T21" fmla="*/ 26 h 160"/>
              <a:gd name="T22" fmla="*/ 36 w 160"/>
              <a:gd name="T23" fmla="*/ 26 h 160"/>
              <a:gd name="T24" fmla="*/ 21 w 160"/>
              <a:gd name="T25" fmla="*/ 57 h 160"/>
              <a:gd name="T26" fmla="*/ 5 w 160"/>
              <a:gd name="T27" fmla="*/ 57 h 160"/>
              <a:gd name="T28" fmla="*/ 5 w 160"/>
              <a:gd name="T29" fmla="*/ 139 h 160"/>
              <a:gd name="T30" fmla="*/ 64 w 160"/>
              <a:gd name="T31" fmla="*/ 134 h 160"/>
              <a:gd name="T32" fmla="*/ 56 w 160"/>
              <a:gd name="T33" fmla="*/ 117 h 160"/>
              <a:gd name="T34" fmla="*/ 37 w 160"/>
              <a:gd name="T35" fmla="*/ 134 h 160"/>
              <a:gd name="T36" fmla="*/ 48 w 160"/>
              <a:gd name="T37" fmla="*/ 126 h 160"/>
              <a:gd name="T38" fmla="*/ 21 w 160"/>
              <a:gd name="T39" fmla="*/ 126 h 160"/>
              <a:gd name="T40" fmla="*/ 32 w 160"/>
              <a:gd name="T41" fmla="*/ 134 h 160"/>
              <a:gd name="T42" fmla="*/ 13 w 160"/>
              <a:gd name="T43" fmla="*/ 117 h 160"/>
              <a:gd name="T44" fmla="*/ 5 w 160"/>
              <a:gd name="T45" fmla="*/ 134 h 160"/>
              <a:gd name="T46" fmla="*/ 32 w 160"/>
              <a:gd name="T47" fmla="*/ 96 h 160"/>
              <a:gd name="T48" fmla="*/ 46 w 160"/>
              <a:gd name="T49" fmla="*/ 112 h 160"/>
              <a:gd name="T50" fmla="*/ 37 w 160"/>
              <a:gd name="T51" fmla="*/ 88 h 160"/>
              <a:gd name="T52" fmla="*/ 34 w 160"/>
              <a:gd name="T53" fmla="*/ 101 h 160"/>
              <a:gd name="T54" fmla="*/ 34 w 160"/>
              <a:gd name="T55" fmla="*/ 101 h 160"/>
              <a:gd name="T56" fmla="*/ 69 w 160"/>
              <a:gd name="T57" fmla="*/ 150 h 160"/>
              <a:gd name="T58" fmla="*/ 91 w 160"/>
              <a:gd name="T59" fmla="*/ 145 h 160"/>
              <a:gd name="T60" fmla="*/ 91 w 160"/>
              <a:gd name="T61" fmla="*/ 108 h 160"/>
              <a:gd name="T62" fmla="*/ 69 w 160"/>
              <a:gd name="T63" fmla="*/ 103 h 160"/>
              <a:gd name="T64" fmla="*/ 91 w 160"/>
              <a:gd name="T65" fmla="*/ 103 h 160"/>
              <a:gd name="T66" fmla="*/ 96 w 160"/>
              <a:gd name="T67" fmla="*/ 139 h 160"/>
              <a:gd name="T68" fmla="*/ 155 w 160"/>
              <a:gd name="T69" fmla="*/ 134 h 160"/>
              <a:gd name="T70" fmla="*/ 147 w 160"/>
              <a:gd name="T71" fmla="*/ 117 h 160"/>
              <a:gd name="T72" fmla="*/ 128 w 160"/>
              <a:gd name="T73" fmla="*/ 134 h 160"/>
              <a:gd name="T74" fmla="*/ 139 w 160"/>
              <a:gd name="T75" fmla="*/ 126 h 160"/>
              <a:gd name="T76" fmla="*/ 112 w 160"/>
              <a:gd name="T77" fmla="*/ 126 h 160"/>
              <a:gd name="T78" fmla="*/ 123 w 160"/>
              <a:gd name="T79" fmla="*/ 134 h 160"/>
              <a:gd name="T80" fmla="*/ 104 w 160"/>
              <a:gd name="T81" fmla="*/ 117 h 160"/>
              <a:gd name="T82" fmla="*/ 96 w 160"/>
              <a:gd name="T83" fmla="*/ 134 h 160"/>
              <a:gd name="T84" fmla="*/ 123 w 160"/>
              <a:gd name="T85" fmla="*/ 96 h 160"/>
              <a:gd name="T86" fmla="*/ 137 w 160"/>
              <a:gd name="T87" fmla="*/ 112 h 160"/>
              <a:gd name="T88" fmla="*/ 128 w 160"/>
              <a:gd name="T89" fmla="*/ 88 h 160"/>
              <a:gd name="T90" fmla="*/ 126 w 160"/>
              <a:gd name="T91" fmla="*/ 101 h 160"/>
              <a:gd name="T92" fmla="*/ 126 w 160"/>
              <a:gd name="T93" fmla="*/ 101 h 160"/>
              <a:gd name="T94" fmla="*/ 5 w 160"/>
              <a:gd name="T95" fmla="*/ 67 h 160"/>
              <a:gd name="T96" fmla="*/ 26 w 160"/>
              <a:gd name="T97" fmla="*/ 46 h 160"/>
              <a:gd name="T98" fmla="*/ 34 w 160"/>
              <a:gd name="T99" fmla="*/ 41 h 160"/>
              <a:gd name="T100" fmla="*/ 134 w 160"/>
              <a:gd name="T101" fmla="*/ 36 h 160"/>
              <a:gd name="T102" fmla="*/ 41 w 160"/>
              <a:gd name="T103" fmla="*/ 44 h 160"/>
              <a:gd name="T104" fmla="*/ 134 w 160"/>
              <a:gd name="T105" fmla="*/ 65 h 160"/>
              <a:gd name="T106" fmla="*/ 155 w 160"/>
              <a:gd name="T107" fmla="*/ 83 h 160"/>
              <a:gd name="T108" fmla="*/ 139 w 160"/>
              <a:gd name="T109" fmla="*/ 57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160" h="160">
                <a:moveTo>
                  <a:pt x="157" y="52"/>
                </a:moveTo>
                <a:cubicBezTo>
                  <a:pt x="139" y="52"/>
                  <a:pt x="139" y="52"/>
                  <a:pt x="139" y="52"/>
                </a:cubicBezTo>
                <a:cubicBezTo>
                  <a:pt x="139" y="34"/>
                  <a:pt x="139" y="34"/>
                  <a:pt x="139" y="34"/>
                </a:cubicBezTo>
                <a:cubicBezTo>
                  <a:pt x="139" y="32"/>
                  <a:pt x="138" y="31"/>
                  <a:pt x="137" y="31"/>
                </a:cubicBezTo>
                <a:cubicBezTo>
                  <a:pt x="129" y="31"/>
                  <a:pt x="129" y="31"/>
                  <a:pt x="129" y="31"/>
                </a:cubicBezTo>
                <a:cubicBezTo>
                  <a:pt x="129" y="26"/>
                  <a:pt x="129" y="26"/>
                  <a:pt x="129" y="26"/>
                </a:cubicBezTo>
                <a:cubicBezTo>
                  <a:pt x="137" y="26"/>
                  <a:pt x="137" y="26"/>
                  <a:pt x="137" y="26"/>
                </a:cubicBezTo>
                <a:cubicBezTo>
                  <a:pt x="138" y="26"/>
                  <a:pt x="139" y="25"/>
                  <a:pt x="139" y="23"/>
                </a:cubicBezTo>
                <a:cubicBezTo>
                  <a:pt x="139" y="3"/>
                  <a:pt x="139" y="3"/>
                  <a:pt x="139" y="3"/>
                </a:cubicBezTo>
                <a:cubicBezTo>
                  <a:pt x="139" y="1"/>
                  <a:pt x="138" y="0"/>
                  <a:pt x="137" y="0"/>
                </a:cubicBezTo>
                <a:cubicBezTo>
                  <a:pt x="23" y="0"/>
                  <a:pt x="23" y="0"/>
                  <a:pt x="23" y="0"/>
                </a:cubicBezTo>
                <a:cubicBezTo>
                  <a:pt x="22" y="0"/>
                  <a:pt x="21" y="1"/>
                  <a:pt x="21" y="3"/>
                </a:cubicBezTo>
                <a:cubicBezTo>
                  <a:pt x="21" y="23"/>
                  <a:pt x="21" y="23"/>
                  <a:pt x="21" y="23"/>
                </a:cubicBezTo>
                <a:cubicBezTo>
                  <a:pt x="21" y="25"/>
                  <a:pt x="22" y="26"/>
                  <a:pt x="23" y="26"/>
                </a:cubicBezTo>
                <a:cubicBezTo>
                  <a:pt x="31" y="26"/>
                  <a:pt x="31" y="26"/>
                  <a:pt x="31" y="26"/>
                </a:cubicBezTo>
                <a:cubicBezTo>
                  <a:pt x="31" y="31"/>
                  <a:pt x="31" y="31"/>
                  <a:pt x="31" y="31"/>
                </a:cubicBezTo>
                <a:cubicBezTo>
                  <a:pt x="23" y="31"/>
                  <a:pt x="23" y="31"/>
                  <a:pt x="23" y="31"/>
                </a:cubicBezTo>
                <a:cubicBezTo>
                  <a:pt x="22" y="31"/>
                  <a:pt x="21" y="32"/>
                  <a:pt x="21" y="34"/>
                </a:cubicBezTo>
                <a:cubicBezTo>
                  <a:pt x="21" y="52"/>
                  <a:pt x="21" y="52"/>
                  <a:pt x="21" y="52"/>
                </a:cubicBezTo>
                <a:cubicBezTo>
                  <a:pt x="3" y="52"/>
                  <a:pt x="3" y="52"/>
                  <a:pt x="3" y="52"/>
                </a:cubicBezTo>
                <a:cubicBezTo>
                  <a:pt x="1" y="52"/>
                  <a:pt x="0" y="53"/>
                  <a:pt x="0" y="54"/>
                </a:cubicBezTo>
                <a:cubicBezTo>
                  <a:pt x="0" y="157"/>
                  <a:pt x="0" y="157"/>
                  <a:pt x="0" y="157"/>
                </a:cubicBezTo>
                <a:cubicBezTo>
                  <a:pt x="0" y="159"/>
                  <a:pt x="1" y="160"/>
                  <a:pt x="3" y="160"/>
                </a:cubicBezTo>
                <a:cubicBezTo>
                  <a:pt x="157" y="160"/>
                  <a:pt x="157" y="160"/>
                  <a:pt x="157" y="160"/>
                </a:cubicBezTo>
                <a:cubicBezTo>
                  <a:pt x="159" y="160"/>
                  <a:pt x="160" y="159"/>
                  <a:pt x="160" y="157"/>
                </a:cubicBezTo>
                <a:cubicBezTo>
                  <a:pt x="160" y="54"/>
                  <a:pt x="160" y="54"/>
                  <a:pt x="160" y="54"/>
                </a:cubicBezTo>
                <a:cubicBezTo>
                  <a:pt x="160" y="53"/>
                  <a:pt x="159" y="52"/>
                  <a:pt x="157" y="52"/>
                </a:cubicBezTo>
                <a:close/>
                <a:moveTo>
                  <a:pt x="26" y="21"/>
                </a:moveTo>
                <a:cubicBezTo>
                  <a:pt x="26" y="5"/>
                  <a:pt x="26" y="5"/>
                  <a:pt x="26" y="5"/>
                </a:cubicBezTo>
                <a:cubicBezTo>
                  <a:pt x="134" y="5"/>
                  <a:pt x="134" y="5"/>
                  <a:pt x="134" y="5"/>
                </a:cubicBezTo>
                <a:cubicBezTo>
                  <a:pt x="134" y="21"/>
                  <a:pt x="134" y="21"/>
                  <a:pt x="134" y="21"/>
                </a:cubicBezTo>
                <a:cubicBezTo>
                  <a:pt x="26" y="21"/>
                  <a:pt x="26" y="21"/>
                  <a:pt x="26" y="21"/>
                </a:cubicBezTo>
                <a:close/>
                <a:moveTo>
                  <a:pt x="124" y="26"/>
                </a:moveTo>
                <a:cubicBezTo>
                  <a:pt x="124" y="31"/>
                  <a:pt x="124" y="31"/>
                  <a:pt x="124" y="31"/>
                </a:cubicBezTo>
                <a:cubicBezTo>
                  <a:pt x="36" y="31"/>
                  <a:pt x="36" y="31"/>
                  <a:pt x="36" y="31"/>
                </a:cubicBezTo>
                <a:cubicBezTo>
                  <a:pt x="36" y="26"/>
                  <a:pt x="36" y="26"/>
                  <a:pt x="36" y="26"/>
                </a:cubicBezTo>
                <a:lnTo>
                  <a:pt x="124" y="26"/>
                </a:lnTo>
                <a:close/>
                <a:moveTo>
                  <a:pt x="5" y="57"/>
                </a:moveTo>
                <a:cubicBezTo>
                  <a:pt x="21" y="57"/>
                  <a:pt x="21" y="57"/>
                  <a:pt x="21" y="57"/>
                </a:cubicBezTo>
                <a:cubicBezTo>
                  <a:pt x="21" y="62"/>
                  <a:pt x="21" y="62"/>
                  <a:pt x="21" y="62"/>
                </a:cubicBezTo>
                <a:cubicBezTo>
                  <a:pt x="5" y="62"/>
                  <a:pt x="5" y="62"/>
                  <a:pt x="5" y="62"/>
                </a:cubicBezTo>
                <a:lnTo>
                  <a:pt x="5" y="57"/>
                </a:lnTo>
                <a:close/>
                <a:moveTo>
                  <a:pt x="64" y="155"/>
                </a:moveTo>
                <a:cubicBezTo>
                  <a:pt x="5" y="155"/>
                  <a:pt x="5" y="155"/>
                  <a:pt x="5" y="155"/>
                </a:cubicBezTo>
                <a:cubicBezTo>
                  <a:pt x="5" y="139"/>
                  <a:pt x="5" y="139"/>
                  <a:pt x="5" y="139"/>
                </a:cubicBezTo>
                <a:cubicBezTo>
                  <a:pt x="64" y="139"/>
                  <a:pt x="64" y="139"/>
                  <a:pt x="64" y="139"/>
                </a:cubicBezTo>
                <a:lnTo>
                  <a:pt x="64" y="155"/>
                </a:lnTo>
                <a:close/>
                <a:moveTo>
                  <a:pt x="64" y="134"/>
                </a:moveTo>
                <a:cubicBezTo>
                  <a:pt x="58" y="134"/>
                  <a:pt x="58" y="134"/>
                  <a:pt x="58" y="134"/>
                </a:cubicBezTo>
                <a:cubicBezTo>
                  <a:pt x="58" y="120"/>
                  <a:pt x="58" y="120"/>
                  <a:pt x="58" y="120"/>
                </a:cubicBezTo>
                <a:cubicBezTo>
                  <a:pt x="58" y="118"/>
                  <a:pt x="57" y="117"/>
                  <a:pt x="56" y="117"/>
                </a:cubicBezTo>
                <a:cubicBezTo>
                  <a:pt x="54" y="117"/>
                  <a:pt x="53" y="118"/>
                  <a:pt x="53" y="120"/>
                </a:cubicBezTo>
                <a:cubicBezTo>
                  <a:pt x="53" y="134"/>
                  <a:pt x="53" y="134"/>
                  <a:pt x="53" y="134"/>
                </a:cubicBezTo>
                <a:cubicBezTo>
                  <a:pt x="37" y="134"/>
                  <a:pt x="37" y="134"/>
                  <a:pt x="37" y="134"/>
                </a:cubicBezTo>
                <a:cubicBezTo>
                  <a:pt x="37" y="129"/>
                  <a:pt x="37" y="129"/>
                  <a:pt x="37" y="129"/>
                </a:cubicBezTo>
                <a:cubicBezTo>
                  <a:pt x="46" y="129"/>
                  <a:pt x="46" y="129"/>
                  <a:pt x="46" y="129"/>
                </a:cubicBezTo>
                <a:cubicBezTo>
                  <a:pt x="47" y="129"/>
                  <a:pt x="48" y="128"/>
                  <a:pt x="48" y="126"/>
                </a:cubicBezTo>
                <a:cubicBezTo>
                  <a:pt x="48" y="125"/>
                  <a:pt x="47" y="124"/>
                  <a:pt x="46" y="124"/>
                </a:cubicBezTo>
                <a:cubicBezTo>
                  <a:pt x="23" y="124"/>
                  <a:pt x="23" y="124"/>
                  <a:pt x="23" y="124"/>
                </a:cubicBezTo>
                <a:cubicBezTo>
                  <a:pt x="22" y="124"/>
                  <a:pt x="21" y="125"/>
                  <a:pt x="21" y="126"/>
                </a:cubicBezTo>
                <a:cubicBezTo>
                  <a:pt x="21" y="128"/>
                  <a:pt x="22" y="129"/>
                  <a:pt x="23" y="129"/>
                </a:cubicBezTo>
                <a:cubicBezTo>
                  <a:pt x="32" y="129"/>
                  <a:pt x="32" y="129"/>
                  <a:pt x="32" y="129"/>
                </a:cubicBezTo>
                <a:cubicBezTo>
                  <a:pt x="32" y="134"/>
                  <a:pt x="32" y="134"/>
                  <a:pt x="32" y="134"/>
                </a:cubicBezTo>
                <a:cubicBezTo>
                  <a:pt x="15" y="134"/>
                  <a:pt x="15" y="134"/>
                  <a:pt x="15" y="134"/>
                </a:cubicBezTo>
                <a:cubicBezTo>
                  <a:pt x="15" y="120"/>
                  <a:pt x="15" y="120"/>
                  <a:pt x="15" y="120"/>
                </a:cubicBezTo>
                <a:cubicBezTo>
                  <a:pt x="15" y="118"/>
                  <a:pt x="14" y="117"/>
                  <a:pt x="13" y="117"/>
                </a:cubicBezTo>
                <a:cubicBezTo>
                  <a:pt x="11" y="117"/>
                  <a:pt x="10" y="118"/>
                  <a:pt x="10" y="120"/>
                </a:cubicBezTo>
                <a:cubicBezTo>
                  <a:pt x="10" y="134"/>
                  <a:pt x="10" y="134"/>
                  <a:pt x="10" y="134"/>
                </a:cubicBezTo>
                <a:cubicBezTo>
                  <a:pt x="5" y="134"/>
                  <a:pt x="5" y="134"/>
                  <a:pt x="5" y="134"/>
                </a:cubicBezTo>
                <a:cubicBezTo>
                  <a:pt x="5" y="88"/>
                  <a:pt x="5" y="88"/>
                  <a:pt x="5" y="88"/>
                </a:cubicBezTo>
                <a:cubicBezTo>
                  <a:pt x="32" y="88"/>
                  <a:pt x="32" y="88"/>
                  <a:pt x="32" y="88"/>
                </a:cubicBezTo>
                <a:cubicBezTo>
                  <a:pt x="32" y="96"/>
                  <a:pt x="32" y="96"/>
                  <a:pt x="32" y="96"/>
                </a:cubicBezTo>
                <a:cubicBezTo>
                  <a:pt x="25" y="97"/>
                  <a:pt x="21" y="103"/>
                  <a:pt x="21" y="109"/>
                </a:cubicBezTo>
                <a:cubicBezTo>
                  <a:pt x="21" y="111"/>
                  <a:pt x="22" y="112"/>
                  <a:pt x="23" y="112"/>
                </a:cubicBezTo>
                <a:cubicBezTo>
                  <a:pt x="46" y="112"/>
                  <a:pt x="46" y="112"/>
                  <a:pt x="46" y="112"/>
                </a:cubicBezTo>
                <a:cubicBezTo>
                  <a:pt x="47" y="112"/>
                  <a:pt x="48" y="111"/>
                  <a:pt x="48" y="109"/>
                </a:cubicBezTo>
                <a:cubicBezTo>
                  <a:pt x="48" y="103"/>
                  <a:pt x="43" y="97"/>
                  <a:pt x="37" y="96"/>
                </a:cubicBezTo>
                <a:cubicBezTo>
                  <a:pt x="37" y="88"/>
                  <a:pt x="37" y="88"/>
                  <a:pt x="37" y="88"/>
                </a:cubicBezTo>
                <a:cubicBezTo>
                  <a:pt x="64" y="88"/>
                  <a:pt x="64" y="88"/>
                  <a:pt x="64" y="88"/>
                </a:cubicBezTo>
                <a:cubicBezTo>
                  <a:pt x="64" y="134"/>
                  <a:pt x="64" y="134"/>
                  <a:pt x="64" y="134"/>
                </a:cubicBezTo>
                <a:close/>
                <a:moveTo>
                  <a:pt x="34" y="101"/>
                </a:moveTo>
                <a:cubicBezTo>
                  <a:pt x="38" y="101"/>
                  <a:pt x="42" y="103"/>
                  <a:pt x="43" y="107"/>
                </a:cubicBezTo>
                <a:cubicBezTo>
                  <a:pt x="26" y="107"/>
                  <a:pt x="26" y="107"/>
                  <a:pt x="26" y="107"/>
                </a:cubicBezTo>
                <a:cubicBezTo>
                  <a:pt x="27" y="103"/>
                  <a:pt x="31" y="101"/>
                  <a:pt x="34" y="101"/>
                </a:cubicBezTo>
                <a:close/>
                <a:moveTo>
                  <a:pt x="91" y="155"/>
                </a:moveTo>
                <a:cubicBezTo>
                  <a:pt x="69" y="155"/>
                  <a:pt x="69" y="155"/>
                  <a:pt x="69" y="155"/>
                </a:cubicBezTo>
                <a:cubicBezTo>
                  <a:pt x="69" y="150"/>
                  <a:pt x="69" y="150"/>
                  <a:pt x="69" y="150"/>
                </a:cubicBezTo>
                <a:cubicBezTo>
                  <a:pt x="91" y="150"/>
                  <a:pt x="91" y="150"/>
                  <a:pt x="91" y="150"/>
                </a:cubicBezTo>
                <a:lnTo>
                  <a:pt x="91" y="155"/>
                </a:lnTo>
                <a:close/>
                <a:moveTo>
                  <a:pt x="91" y="145"/>
                </a:moveTo>
                <a:cubicBezTo>
                  <a:pt x="69" y="145"/>
                  <a:pt x="69" y="145"/>
                  <a:pt x="69" y="145"/>
                </a:cubicBezTo>
                <a:cubicBezTo>
                  <a:pt x="69" y="108"/>
                  <a:pt x="69" y="108"/>
                  <a:pt x="69" y="108"/>
                </a:cubicBezTo>
                <a:cubicBezTo>
                  <a:pt x="91" y="108"/>
                  <a:pt x="91" y="108"/>
                  <a:pt x="91" y="108"/>
                </a:cubicBezTo>
                <a:lnTo>
                  <a:pt x="91" y="145"/>
                </a:lnTo>
                <a:close/>
                <a:moveTo>
                  <a:pt x="91" y="103"/>
                </a:moveTo>
                <a:cubicBezTo>
                  <a:pt x="69" y="103"/>
                  <a:pt x="69" y="103"/>
                  <a:pt x="69" y="103"/>
                </a:cubicBezTo>
                <a:cubicBezTo>
                  <a:pt x="69" y="88"/>
                  <a:pt x="69" y="88"/>
                  <a:pt x="69" y="88"/>
                </a:cubicBezTo>
                <a:cubicBezTo>
                  <a:pt x="91" y="88"/>
                  <a:pt x="91" y="88"/>
                  <a:pt x="91" y="88"/>
                </a:cubicBezTo>
                <a:lnTo>
                  <a:pt x="91" y="103"/>
                </a:lnTo>
                <a:close/>
                <a:moveTo>
                  <a:pt x="155" y="155"/>
                </a:moveTo>
                <a:cubicBezTo>
                  <a:pt x="96" y="155"/>
                  <a:pt x="96" y="155"/>
                  <a:pt x="96" y="155"/>
                </a:cubicBezTo>
                <a:cubicBezTo>
                  <a:pt x="96" y="139"/>
                  <a:pt x="96" y="139"/>
                  <a:pt x="96" y="139"/>
                </a:cubicBezTo>
                <a:cubicBezTo>
                  <a:pt x="155" y="139"/>
                  <a:pt x="155" y="139"/>
                  <a:pt x="155" y="139"/>
                </a:cubicBezTo>
                <a:lnTo>
                  <a:pt x="155" y="155"/>
                </a:lnTo>
                <a:close/>
                <a:moveTo>
                  <a:pt x="155" y="134"/>
                </a:moveTo>
                <a:cubicBezTo>
                  <a:pt x="150" y="134"/>
                  <a:pt x="150" y="134"/>
                  <a:pt x="150" y="134"/>
                </a:cubicBezTo>
                <a:cubicBezTo>
                  <a:pt x="150" y="120"/>
                  <a:pt x="150" y="120"/>
                  <a:pt x="150" y="120"/>
                </a:cubicBezTo>
                <a:cubicBezTo>
                  <a:pt x="150" y="118"/>
                  <a:pt x="149" y="117"/>
                  <a:pt x="147" y="117"/>
                </a:cubicBezTo>
                <a:cubicBezTo>
                  <a:pt x="146" y="117"/>
                  <a:pt x="145" y="118"/>
                  <a:pt x="145" y="120"/>
                </a:cubicBezTo>
                <a:cubicBezTo>
                  <a:pt x="145" y="134"/>
                  <a:pt x="145" y="134"/>
                  <a:pt x="145" y="134"/>
                </a:cubicBezTo>
                <a:cubicBezTo>
                  <a:pt x="128" y="134"/>
                  <a:pt x="128" y="134"/>
                  <a:pt x="128" y="134"/>
                </a:cubicBezTo>
                <a:cubicBezTo>
                  <a:pt x="128" y="129"/>
                  <a:pt x="128" y="129"/>
                  <a:pt x="128" y="129"/>
                </a:cubicBezTo>
                <a:cubicBezTo>
                  <a:pt x="137" y="129"/>
                  <a:pt x="137" y="129"/>
                  <a:pt x="137" y="129"/>
                </a:cubicBezTo>
                <a:cubicBezTo>
                  <a:pt x="138" y="129"/>
                  <a:pt x="139" y="128"/>
                  <a:pt x="139" y="126"/>
                </a:cubicBezTo>
                <a:cubicBezTo>
                  <a:pt x="139" y="125"/>
                  <a:pt x="138" y="124"/>
                  <a:pt x="137" y="124"/>
                </a:cubicBezTo>
                <a:cubicBezTo>
                  <a:pt x="114" y="124"/>
                  <a:pt x="114" y="124"/>
                  <a:pt x="114" y="124"/>
                </a:cubicBezTo>
                <a:cubicBezTo>
                  <a:pt x="113" y="124"/>
                  <a:pt x="112" y="125"/>
                  <a:pt x="112" y="126"/>
                </a:cubicBezTo>
                <a:cubicBezTo>
                  <a:pt x="112" y="128"/>
                  <a:pt x="113" y="129"/>
                  <a:pt x="114" y="129"/>
                </a:cubicBezTo>
                <a:cubicBezTo>
                  <a:pt x="123" y="129"/>
                  <a:pt x="123" y="129"/>
                  <a:pt x="123" y="129"/>
                </a:cubicBezTo>
                <a:cubicBezTo>
                  <a:pt x="123" y="134"/>
                  <a:pt x="123" y="134"/>
                  <a:pt x="123" y="134"/>
                </a:cubicBezTo>
                <a:cubicBezTo>
                  <a:pt x="107" y="134"/>
                  <a:pt x="107" y="134"/>
                  <a:pt x="107" y="134"/>
                </a:cubicBezTo>
                <a:cubicBezTo>
                  <a:pt x="107" y="120"/>
                  <a:pt x="107" y="120"/>
                  <a:pt x="107" y="120"/>
                </a:cubicBezTo>
                <a:cubicBezTo>
                  <a:pt x="107" y="118"/>
                  <a:pt x="106" y="117"/>
                  <a:pt x="104" y="117"/>
                </a:cubicBezTo>
                <a:cubicBezTo>
                  <a:pt x="103" y="117"/>
                  <a:pt x="102" y="118"/>
                  <a:pt x="102" y="120"/>
                </a:cubicBezTo>
                <a:cubicBezTo>
                  <a:pt x="102" y="134"/>
                  <a:pt x="102" y="134"/>
                  <a:pt x="102" y="134"/>
                </a:cubicBezTo>
                <a:cubicBezTo>
                  <a:pt x="96" y="134"/>
                  <a:pt x="96" y="134"/>
                  <a:pt x="96" y="134"/>
                </a:cubicBezTo>
                <a:cubicBezTo>
                  <a:pt x="96" y="88"/>
                  <a:pt x="96" y="88"/>
                  <a:pt x="96" y="88"/>
                </a:cubicBezTo>
                <a:cubicBezTo>
                  <a:pt x="123" y="88"/>
                  <a:pt x="123" y="88"/>
                  <a:pt x="123" y="88"/>
                </a:cubicBezTo>
                <a:cubicBezTo>
                  <a:pt x="123" y="96"/>
                  <a:pt x="123" y="96"/>
                  <a:pt x="123" y="96"/>
                </a:cubicBezTo>
                <a:cubicBezTo>
                  <a:pt x="117" y="97"/>
                  <a:pt x="112" y="103"/>
                  <a:pt x="112" y="109"/>
                </a:cubicBezTo>
                <a:cubicBezTo>
                  <a:pt x="112" y="111"/>
                  <a:pt x="113" y="112"/>
                  <a:pt x="114" y="112"/>
                </a:cubicBezTo>
                <a:cubicBezTo>
                  <a:pt x="137" y="112"/>
                  <a:pt x="137" y="112"/>
                  <a:pt x="137" y="112"/>
                </a:cubicBezTo>
                <a:cubicBezTo>
                  <a:pt x="138" y="112"/>
                  <a:pt x="139" y="111"/>
                  <a:pt x="139" y="109"/>
                </a:cubicBezTo>
                <a:cubicBezTo>
                  <a:pt x="139" y="103"/>
                  <a:pt x="135" y="97"/>
                  <a:pt x="128" y="96"/>
                </a:cubicBezTo>
                <a:cubicBezTo>
                  <a:pt x="128" y="88"/>
                  <a:pt x="128" y="88"/>
                  <a:pt x="128" y="88"/>
                </a:cubicBezTo>
                <a:cubicBezTo>
                  <a:pt x="155" y="88"/>
                  <a:pt x="155" y="88"/>
                  <a:pt x="155" y="88"/>
                </a:cubicBezTo>
                <a:lnTo>
                  <a:pt x="155" y="134"/>
                </a:lnTo>
                <a:close/>
                <a:moveTo>
                  <a:pt x="126" y="101"/>
                </a:moveTo>
                <a:cubicBezTo>
                  <a:pt x="129" y="101"/>
                  <a:pt x="133" y="103"/>
                  <a:pt x="134" y="107"/>
                </a:cubicBezTo>
                <a:cubicBezTo>
                  <a:pt x="117" y="107"/>
                  <a:pt x="117" y="107"/>
                  <a:pt x="117" y="107"/>
                </a:cubicBezTo>
                <a:cubicBezTo>
                  <a:pt x="118" y="103"/>
                  <a:pt x="122" y="101"/>
                  <a:pt x="126" y="101"/>
                </a:cubicBezTo>
                <a:close/>
                <a:moveTo>
                  <a:pt x="155" y="83"/>
                </a:moveTo>
                <a:cubicBezTo>
                  <a:pt x="5" y="83"/>
                  <a:pt x="5" y="83"/>
                  <a:pt x="5" y="83"/>
                </a:cubicBezTo>
                <a:cubicBezTo>
                  <a:pt x="5" y="67"/>
                  <a:pt x="5" y="67"/>
                  <a:pt x="5" y="67"/>
                </a:cubicBezTo>
                <a:cubicBezTo>
                  <a:pt x="23" y="67"/>
                  <a:pt x="23" y="67"/>
                  <a:pt x="23" y="67"/>
                </a:cubicBezTo>
                <a:cubicBezTo>
                  <a:pt x="25" y="67"/>
                  <a:pt x="26" y="66"/>
                  <a:pt x="26" y="65"/>
                </a:cubicBezTo>
                <a:cubicBezTo>
                  <a:pt x="26" y="46"/>
                  <a:pt x="26" y="46"/>
                  <a:pt x="26" y="46"/>
                </a:cubicBezTo>
                <a:cubicBezTo>
                  <a:pt x="34" y="46"/>
                  <a:pt x="34" y="46"/>
                  <a:pt x="34" y="46"/>
                </a:cubicBezTo>
                <a:cubicBezTo>
                  <a:pt x="35" y="46"/>
                  <a:pt x="36" y="45"/>
                  <a:pt x="36" y="44"/>
                </a:cubicBezTo>
                <a:cubicBezTo>
                  <a:pt x="36" y="42"/>
                  <a:pt x="35" y="41"/>
                  <a:pt x="34" y="41"/>
                </a:cubicBezTo>
                <a:cubicBezTo>
                  <a:pt x="26" y="41"/>
                  <a:pt x="26" y="41"/>
                  <a:pt x="26" y="41"/>
                </a:cubicBezTo>
                <a:cubicBezTo>
                  <a:pt x="26" y="36"/>
                  <a:pt x="26" y="36"/>
                  <a:pt x="26" y="36"/>
                </a:cubicBezTo>
                <a:cubicBezTo>
                  <a:pt x="134" y="36"/>
                  <a:pt x="134" y="36"/>
                  <a:pt x="134" y="36"/>
                </a:cubicBezTo>
                <a:cubicBezTo>
                  <a:pt x="134" y="41"/>
                  <a:pt x="134" y="41"/>
                  <a:pt x="134" y="41"/>
                </a:cubicBezTo>
                <a:cubicBezTo>
                  <a:pt x="44" y="41"/>
                  <a:pt x="44" y="41"/>
                  <a:pt x="44" y="41"/>
                </a:cubicBezTo>
                <a:cubicBezTo>
                  <a:pt x="42" y="41"/>
                  <a:pt x="41" y="42"/>
                  <a:pt x="41" y="44"/>
                </a:cubicBezTo>
                <a:cubicBezTo>
                  <a:pt x="41" y="45"/>
                  <a:pt x="42" y="46"/>
                  <a:pt x="44" y="46"/>
                </a:cubicBezTo>
                <a:cubicBezTo>
                  <a:pt x="134" y="46"/>
                  <a:pt x="134" y="46"/>
                  <a:pt x="134" y="46"/>
                </a:cubicBezTo>
                <a:cubicBezTo>
                  <a:pt x="134" y="65"/>
                  <a:pt x="134" y="65"/>
                  <a:pt x="134" y="65"/>
                </a:cubicBezTo>
                <a:cubicBezTo>
                  <a:pt x="134" y="66"/>
                  <a:pt x="135" y="67"/>
                  <a:pt x="137" y="67"/>
                </a:cubicBezTo>
                <a:cubicBezTo>
                  <a:pt x="155" y="67"/>
                  <a:pt x="155" y="67"/>
                  <a:pt x="155" y="67"/>
                </a:cubicBezTo>
                <a:cubicBezTo>
                  <a:pt x="155" y="83"/>
                  <a:pt x="155" y="83"/>
                  <a:pt x="155" y="83"/>
                </a:cubicBezTo>
                <a:close/>
                <a:moveTo>
                  <a:pt x="155" y="62"/>
                </a:moveTo>
                <a:cubicBezTo>
                  <a:pt x="139" y="62"/>
                  <a:pt x="139" y="62"/>
                  <a:pt x="139" y="62"/>
                </a:cubicBezTo>
                <a:cubicBezTo>
                  <a:pt x="139" y="57"/>
                  <a:pt x="139" y="57"/>
                  <a:pt x="139" y="57"/>
                </a:cubicBezTo>
                <a:cubicBezTo>
                  <a:pt x="155" y="57"/>
                  <a:pt x="155" y="57"/>
                  <a:pt x="155" y="57"/>
                </a:cubicBezTo>
                <a:lnTo>
                  <a:pt x="155" y="6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36" name="Freeform 535">
            <a:extLst>
              <a:ext uri="{FF2B5EF4-FFF2-40B4-BE49-F238E27FC236}">
                <a16:creationId xmlns:a16="http://schemas.microsoft.com/office/drawing/2014/main" xmlns="" id="{CE401B99-E141-4F11-AB3E-7D04AB81AD0E}"/>
              </a:ext>
            </a:extLst>
          </p:cNvPr>
          <p:cNvSpPr>
            <a:spLocks noEditPoints="1"/>
          </p:cNvSpPr>
          <p:nvPr/>
        </p:nvSpPr>
        <p:spPr bwMode="auto">
          <a:xfrm>
            <a:off x="8213725" y="5938838"/>
            <a:ext cx="546100" cy="550863"/>
          </a:xfrm>
          <a:custGeom>
            <a:avLst/>
            <a:gdLst>
              <a:gd name="T0" fmla="*/ 157 w 160"/>
              <a:gd name="T1" fmla="*/ 5 h 160"/>
              <a:gd name="T2" fmla="*/ 0 w 160"/>
              <a:gd name="T3" fmla="*/ 3 h 160"/>
              <a:gd name="T4" fmla="*/ 3 w 160"/>
              <a:gd name="T5" fmla="*/ 10 h 160"/>
              <a:gd name="T6" fmla="*/ 157 w 160"/>
              <a:gd name="T7" fmla="*/ 160 h 160"/>
              <a:gd name="T8" fmla="*/ 9 w 160"/>
              <a:gd name="T9" fmla="*/ 5 h 160"/>
              <a:gd name="T10" fmla="*/ 9 w 160"/>
              <a:gd name="T11" fmla="*/ 5 h 160"/>
              <a:gd name="T12" fmla="*/ 26 w 160"/>
              <a:gd name="T13" fmla="*/ 139 h 160"/>
              <a:gd name="T14" fmla="*/ 5 w 160"/>
              <a:gd name="T15" fmla="*/ 114 h 160"/>
              <a:gd name="T16" fmla="*/ 5 w 160"/>
              <a:gd name="T17" fmla="*/ 105 h 160"/>
              <a:gd name="T18" fmla="*/ 26 w 160"/>
              <a:gd name="T19" fmla="*/ 99 h 160"/>
              <a:gd name="T20" fmla="*/ 26 w 160"/>
              <a:gd name="T21" fmla="*/ 84 h 160"/>
              <a:gd name="T22" fmla="*/ 83 w 160"/>
              <a:gd name="T23" fmla="*/ 147 h 160"/>
              <a:gd name="T24" fmla="*/ 31 w 160"/>
              <a:gd name="T25" fmla="*/ 155 h 160"/>
              <a:gd name="T26" fmla="*/ 67 w 160"/>
              <a:gd name="T27" fmla="*/ 118 h 160"/>
              <a:gd name="T28" fmla="*/ 83 w 160"/>
              <a:gd name="T29" fmla="*/ 137 h 160"/>
              <a:gd name="T30" fmla="*/ 119 w 160"/>
              <a:gd name="T31" fmla="*/ 118 h 160"/>
              <a:gd name="T32" fmla="*/ 31 w 160"/>
              <a:gd name="T33" fmla="*/ 99 h 160"/>
              <a:gd name="T34" fmla="*/ 31 w 160"/>
              <a:gd name="T35" fmla="*/ 100 h 160"/>
              <a:gd name="T36" fmla="*/ 51 w 160"/>
              <a:gd name="T37" fmla="*/ 105 h 160"/>
              <a:gd name="T38" fmla="*/ 77 w 160"/>
              <a:gd name="T39" fmla="*/ 99 h 160"/>
              <a:gd name="T40" fmla="*/ 67 w 160"/>
              <a:gd name="T41" fmla="*/ 113 h 160"/>
              <a:gd name="T42" fmla="*/ 83 w 160"/>
              <a:gd name="T43" fmla="*/ 99 h 160"/>
              <a:gd name="T44" fmla="*/ 83 w 160"/>
              <a:gd name="T45" fmla="*/ 100 h 160"/>
              <a:gd name="T46" fmla="*/ 103 w 160"/>
              <a:gd name="T47" fmla="*/ 105 h 160"/>
              <a:gd name="T48" fmla="*/ 109 w 160"/>
              <a:gd name="T49" fmla="*/ 105 h 160"/>
              <a:gd name="T50" fmla="*/ 108 w 160"/>
              <a:gd name="T51" fmla="*/ 84 h 160"/>
              <a:gd name="T52" fmla="*/ 134 w 160"/>
              <a:gd name="T53" fmla="*/ 155 h 160"/>
              <a:gd name="T54" fmla="*/ 155 w 160"/>
              <a:gd name="T55" fmla="*/ 134 h 160"/>
              <a:gd name="T56" fmla="*/ 155 w 160"/>
              <a:gd name="T57" fmla="*/ 114 h 160"/>
              <a:gd name="T58" fmla="*/ 145 w 160"/>
              <a:gd name="T59" fmla="*/ 113 h 160"/>
              <a:gd name="T60" fmla="*/ 134 w 160"/>
              <a:gd name="T61" fmla="*/ 99 h 160"/>
              <a:gd name="T62" fmla="*/ 155 w 160"/>
              <a:gd name="T63" fmla="*/ 79 h 160"/>
              <a:gd name="T64" fmla="*/ 155 w 160"/>
              <a:gd name="T65" fmla="*/ 79 h 160"/>
              <a:gd name="T66" fmla="*/ 155 w 160"/>
              <a:gd name="T67" fmla="*/ 15 h 160"/>
              <a:gd name="T68" fmla="*/ 83 w 160"/>
              <a:gd name="T69" fmla="*/ 23 h 160"/>
              <a:gd name="T70" fmla="*/ 72 w 160"/>
              <a:gd name="T71" fmla="*/ 24 h 160"/>
              <a:gd name="T72" fmla="*/ 76 w 160"/>
              <a:gd name="T73" fmla="*/ 64 h 160"/>
              <a:gd name="T74" fmla="*/ 100 w 160"/>
              <a:gd name="T75" fmla="*/ 43 h 160"/>
              <a:gd name="T76" fmla="*/ 88 w 160"/>
              <a:gd name="T77" fmla="*/ 56 h 160"/>
              <a:gd name="T78" fmla="*/ 79 w 160"/>
              <a:gd name="T79" fmla="*/ 58 h 160"/>
              <a:gd name="T80" fmla="*/ 64 w 160"/>
              <a:gd name="T81" fmla="*/ 37 h 160"/>
              <a:gd name="T82" fmla="*/ 78 w 160"/>
              <a:gd name="T83" fmla="*/ 33 h 160"/>
              <a:gd name="T84" fmla="*/ 79 w 160"/>
              <a:gd name="T85" fmla="*/ 33 h 160"/>
              <a:gd name="T86" fmla="*/ 79 w 160"/>
              <a:gd name="T87" fmla="*/ 33 h 160"/>
              <a:gd name="T88" fmla="*/ 80 w 160"/>
              <a:gd name="T89" fmla="*/ 33 h 160"/>
              <a:gd name="T90" fmla="*/ 80 w 160"/>
              <a:gd name="T91" fmla="*/ 33 h 160"/>
              <a:gd name="T92" fmla="*/ 81 w 160"/>
              <a:gd name="T93" fmla="*/ 33 h 160"/>
              <a:gd name="T94" fmla="*/ 81 w 160"/>
              <a:gd name="T95" fmla="*/ 33 h 160"/>
              <a:gd name="T96" fmla="*/ 82 w 160"/>
              <a:gd name="T97" fmla="*/ 33 h 160"/>
              <a:gd name="T98" fmla="*/ 96 w 160"/>
              <a:gd name="T99" fmla="*/ 37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60" h="160">
                <a:moveTo>
                  <a:pt x="157" y="10"/>
                </a:moveTo>
                <a:cubicBezTo>
                  <a:pt x="157" y="10"/>
                  <a:pt x="157" y="10"/>
                  <a:pt x="157" y="10"/>
                </a:cubicBezTo>
                <a:cubicBezTo>
                  <a:pt x="157" y="5"/>
                  <a:pt x="157" y="5"/>
                  <a:pt x="157" y="5"/>
                </a:cubicBezTo>
                <a:cubicBezTo>
                  <a:pt x="157" y="5"/>
                  <a:pt x="157" y="5"/>
                  <a:pt x="157" y="5"/>
                </a:cubicBezTo>
                <a:cubicBezTo>
                  <a:pt x="159" y="5"/>
                  <a:pt x="160" y="4"/>
                  <a:pt x="160" y="3"/>
                </a:cubicBezTo>
                <a:cubicBezTo>
                  <a:pt x="160" y="1"/>
                  <a:pt x="159" y="0"/>
                  <a:pt x="157" y="0"/>
                </a:cubicBezTo>
                <a:cubicBezTo>
                  <a:pt x="3" y="0"/>
                  <a:pt x="3" y="0"/>
                  <a:pt x="3" y="0"/>
                </a:cubicBezTo>
                <a:cubicBezTo>
                  <a:pt x="1" y="0"/>
                  <a:pt x="0" y="1"/>
                  <a:pt x="0" y="3"/>
                </a:cubicBezTo>
                <a:cubicBezTo>
                  <a:pt x="0" y="4"/>
                  <a:pt x="1" y="5"/>
                  <a:pt x="3" y="5"/>
                </a:cubicBezTo>
                <a:cubicBezTo>
                  <a:pt x="3" y="5"/>
                  <a:pt x="3" y="5"/>
                  <a:pt x="3" y="5"/>
                </a:cubicBezTo>
                <a:cubicBezTo>
                  <a:pt x="3" y="10"/>
                  <a:pt x="3" y="10"/>
                  <a:pt x="3" y="10"/>
                </a:cubicBezTo>
                <a:cubicBezTo>
                  <a:pt x="3" y="10"/>
                  <a:pt x="3" y="10"/>
                  <a:pt x="3" y="10"/>
                </a:cubicBezTo>
                <a:cubicBezTo>
                  <a:pt x="1" y="10"/>
                  <a:pt x="0" y="11"/>
                  <a:pt x="0" y="13"/>
                </a:cubicBezTo>
                <a:cubicBezTo>
                  <a:pt x="0" y="157"/>
                  <a:pt x="0" y="157"/>
                  <a:pt x="0" y="157"/>
                </a:cubicBezTo>
                <a:cubicBezTo>
                  <a:pt x="0" y="159"/>
                  <a:pt x="1" y="160"/>
                  <a:pt x="3" y="160"/>
                </a:cubicBezTo>
                <a:cubicBezTo>
                  <a:pt x="157" y="160"/>
                  <a:pt x="157" y="160"/>
                  <a:pt x="157" y="160"/>
                </a:cubicBezTo>
                <a:cubicBezTo>
                  <a:pt x="159" y="160"/>
                  <a:pt x="160" y="159"/>
                  <a:pt x="160" y="157"/>
                </a:cubicBezTo>
                <a:cubicBezTo>
                  <a:pt x="160" y="13"/>
                  <a:pt x="160" y="13"/>
                  <a:pt x="160" y="13"/>
                </a:cubicBezTo>
                <a:cubicBezTo>
                  <a:pt x="160" y="11"/>
                  <a:pt x="159" y="10"/>
                  <a:pt x="157" y="10"/>
                </a:cubicBezTo>
                <a:close/>
                <a:moveTo>
                  <a:pt x="9" y="5"/>
                </a:moveTo>
                <a:cubicBezTo>
                  <a:pt x="151" y="5"/>
                  <a:pt x="151" y="5"/>
                  <a:pt x="151" y="5"/>
                </a:cubicBezTo>
                <a:cubicBezTo>
                  <a:pt x="151" y="10"/>
                  <a:pt x="151" y="10"/>
                  <a:pt x="151" y="10"/>
                </a:cubicBezTo>
                <a:cubicBezTo>
                  <a:pt x="9" y="10"/>
                  <a:pt x="9" y="10"/>
                  <a:pt x="9" y="10"/>
                </a:cubicBezTo>
                <a:lnTo>
                  <a:pt x="9" y="5"/>
                </a:lnTo>
                <a:close/>
                <a:moveTo>
                  <a:pt x="26" y="155"/>
                </a:moveTo>
                <a:cubicBezTo>
                  <a:pt x="5" y="155"/>
                  <a:pt x="5" y="155"/>
                  <a:pt x="5" y="155"/>
                </a:cubicBezTo>
                <a:cubicBezTo>
                  <a:pt x="5" y="139"/>
                  <a:pt x="5" y="139"/>
                  <a:pt x="5" y="139"/>
                </a:cubicBezTo>
                <a:cubicBezTo>
                  <a:pt x="26" y="139"/>
                  <a:pt x="26" y="139"/>
                  <a:pt x="26" y="139"/>
                </a:cubicBezTo>
                <a:lnTo>
                  <a:pt x="26" y="155"/>
                </a:lnTo>
                <a:close/>
                <a:moveTo>
                  <a:pt x="26" y="134"/>
                </a:moveTo>
                <a:cubicBezTo>
                  <a:pt x="5" y="134"/>
                  <a:pt x="5" y="134"/>
                  <a:pt x="5" y="134"/>
                </a:cubicBezTo>
                <a:cubicBezTo>
                  <a:pt x="5" y="114"/>
                  <a:pt x="5" y="114"/>
                  <a:pt x="5" y="114"/>
                </a:cubicBezTo>
                <a:cubicBezTo>
                  <a:pt x="8" y="116"/>
                  <a:pt x="12" y="118"/>
                  <a:pt x="15" y="118"/>
                </a:cubicBezTo>
                <a:cubicBezTo>
                  <a:pt x="19" y="118"/>
                  <a:pt x="23" y="116"/>
                  <a:pt x="26" y="114"/>
                </a:cubicBezTo>
                <a:cubicBezTo>
                  <a:pt x="26" y="134"/>
                  <a:pt x="26" y="134"/>
                  <a:pt x="26" y="134"/>
                </a:cubicBezTo>
                <a:close/>
                <a:moveTo>
                  <a:pt x="5" y="105"/>
                </a:moveTo>
                <a:cubicBezTo>
                  <a:pt x="25" y="105"/>
                  <a:pt x="25" y="105"/>
                  <a:pt x="25" y="105"/>
                </a:cubicBezTo>
                <a:cubicBezTo>
                  <a:pt x="24" y="109"/>
                  <a:pt x="20" y="113"/>
                  <a:pt x="15" y="113"/>
                </a:cubicBezTo>
                <a:cubicBezTo>
                  <a:pt x="11" y="113"/>
                  <a:pt x="7" y="109"/>
                  <a:pt x="5" y="105"/>
                </a:cubicBezTo>
                <a:close/>
                <a:moveTo>
                  <a:pt x="26" y="99"/>
                </a:moveTo>
                <a:cubicBezTo>
                  <a:pt x="26" y="100"/>
                  <a:pt x="26" y="100"/>
                  <a:pt x="26" y="100"/>
                </a:cubicBezTo>
                <a:cubicBezTo>
                  <a:pt x="5" y="100"/>
                  <a:pt x="5" y="100"/>
                  <a:pt x="5" y="100"/>
                </a:cubicBezTo>
                <a:cubicBezTo>
                  <a:pt x="5" y="84"/>
                  <a:pt x="5" y="84"/>
                  <a:pt x="5" y="84"/>
                </a:cubicBezTo>
                <a:cubicBezTo>
                  <a:pt x="26" y="84"/>
                  <a:pt x="26" y="84"/>
                  <a:pt x="26" y="84"/>
                </a:cubicBezTo>
                <a:lnTo>
                  <a:pt x="26" y="99"/>
                </a:lnTo>
                <a:close/>
                <a:moveTo>
                  <a:pt x="129" y="155"/>
                </a:moveTo>
                <a:cubicBezTo>
                  <a:pt x="83" y="155"/>
                  <a:pt x="83" y="155"/>
                  <a:pt x="83" y="155"/>
                </a:cubicBezTo>
                <a:cubicBezTo>
                  <a:pt x="83" y="147"/>
                  <a:pt x="83" y="147"/>
                  <a:pt x="83" y="147"/>
                </a:cubicBezTo>
                <a:cubicBezTo>
                  <a:pt x="83" y="146"/>
                  <a:pt x="81" y="145"/>
                  <a:pt x="80" y="145"/>
                </a:cubicBezTo>
                <a:cubicBezTo>
                  <a:pt x="79" y="145"/>
                  <a:pt x="77" y="146"/>
                  <a:pt x="77" y="147"/>
                </a:cubicBezTo>
                <a:cubicBezTo>
                  <a:pt x="77" y="155"/>
                  <a:pt x="77" y="155"/>
                  <a:pt x="77" y="155"/>
                </a:cubicBezTo>
                <a:cubicBezTo>
                  <a:pt x="31" y="155"/>
                  <a:pt x="31" y="155"/>
                  <a:pt x="31" y="155"/>
                </a:cubicBezTo>
                <a:cubicBezTo>
                  <a:pt x="31" y="114"/>
                  <a:pt x="31" y="114"/>
                  <a:pt x="31" y="114"/>
                </a:cubicBezTo>
                <a:cubicBezTo>
                  <a:pt x="34" y="116"/>
                  <a:pt x="37" y="118"/>
                  <a:pt x="41" y="118"/>
                </a:cubicBezTo>
                <a:cubicBezTo>
                  <a:pt x="47" y="118"/>
                  <a:pt x="51" y="115"/>
                  <a:pt x="54" y="111"/>
                </a:cubicBezTo>
                <a:cubicBezTo>
                  <a:pt x="57" y="115"/>
                  <a:pt x="62" y="118"/>
                  <a:pt x="67" y="118"/>
                </a:cubicBezTo>
                <a:cubicBezTo>
                  <a:pt x="71" y="118"/>
                  <a:pt x="75" y="116"/>
                  <a:pt x="77" y="114"/>
                </a:cubicBezTo>
                <a:cubicBezTo>
                  <a:pt x="77" y="137"/>
                  <a:pt x="77" y="137"/>
                  <a:pt x="77" y="137"/>
                </a:cubicBezTo>
                <a:cubicBezTo>
                  <a:pt x="77" y="138"/>
                  <a:pt x="79" y="139"/>
                  <a:pt x="80" y="139"/>
                </a:cubicBezTo>
                <a:cubicBezTo>
                  <a:pt x="81" y="139"/>
                  <a:pt x="83" y="138"/>
                  <a:pt x="83" y="137"/>
                </a:cubicBezTo>
                <a:cubicBezTo>
                  <a:pt x="83" y="114"/>
                  <a:pt x="83" y="114"/>
                  <a:pt x="83" y="114"/>
                </a:cubicBezTo>
                <a:cubicBezTo>
                  <a:pt x="85" y="116"/>
                  <a:pt x="89" y="118"/>
                  <a:pt x="93" y="118"/>
                </a:cubicBezTo>
                <a:cubicBezTo>
                  <a:pt x="98" y="118"/>
                  <a:pt x="103" y="115"/>
                  <a:pt x="106" y="111"/>
                </a:cubicBezTo>
                <a:cubicBezTo>
                  <a:pt x="109" y="115"/>
                  <a:pt x="113" y="118"/>
                  <a:pt x="119" y="118"/>
                </a:cubicBezTo>
                <a:cubicBezTo>
                  <a:pt x="123" y="118"/>
                  <a:pt x="126" y="116"/>
                  <a:pt x="129" y="114"/>
                </a:cubicBezTo>
                <a:cubicBezTo>
                  <a:pt x="129" y="155"/>
                  <a:pt x="129" y="155"/>
                  <a:pt x="129" y="155"/>
                </a:cubicBezTo>
                <a:close/>
                <a:moveTo>
                  <a:pt x="31" y="100"/>
                </a:moveTo>
                <a:cubicBezTo>
                  <a:pt x="31" y="99"/>
                  <a:pt x="31" y="99"/>
                  <a:pt x="31" y="99"/>
                </a:cubicBezTo>
                <a:cubicBezTo>
                  <a:pt x="31" y="84"/>
                  <a:pt x="31" y="84"/>
                  <a:pt x="31" y="84"/>
                </a:cubicBezTo>
                <a:cubicBezTo>
                  <a:pt x="52" y="84"/>
                  <a:pt x="52" y="84"/>
                  <a:pt x="52" y="84"/>
                </a:cubicBezTo>
                <a:cubicBezTo>
                  <a:pt x="52" y="100"/>
                  <a:pt x="52" y="100"/>
                  <a:pt x="52" y="100"/>
                </a:cubicBezTo>
                <a:cubicBezTo>
                  <a:pt x="31" y="100"/>
                  <a:pt x="31" y="100"/>
                  <a:pt x="31" y="100"/>
                </a:cubicBezTo>
                <a:close/>
                <a:moveTo>
                  <a:pt x="51" y="105"/>
                </a:moveTo>
                <a:cubicBezTo>
                  <a:pt x="50" y="109"/>
                  <a:pt x="46" y="113"/>
                  <a:pt x="41" y="113"/>
                </a:cubicBezTo>
                <a:cubicBezTo>
                  <a:pt x="36" y="113"/>
                  <a:pt x="32" y="109"/>
                  <a:pt x="31" y="105"/>
                </a:cubicBezTo>
                <a:lnTo>
                  <a:pt x="51" y="105"/>
                </a:lnTo>
                <a:close/>
                <a:moveTo>
                  <a:pt x="57" y="100"/>
                </a:moveTo>
                <a:cubicBezTo>
                  <a:pt x="57" y="84"/>
                  <a:pt x="57" y="84"/>
                  <a:pt x="57" y="84"/>
                </a:cubicBezTo>
                <a:cubicBezTo>
                  <a:pt x="77" y="84"/>
                  <a:pt x="77" y="84"/>
                  <a:pt x="77" y="84"/>
                </a:cubicBezTo>
                <a:cubicBezTo>
                  <a:pt x="77" y="99"/>
                  <a:pt x="77" y="99"/>
                  <a:pt x="77" y="99"/>
                </a:cubicBezTo>
                <a:cubicBezTo>
                  <a:pt x="77" y="100"/>
                  <a:pt x="77" y="100"/>
                  <a:pt x="77" y="100"/>
                </a:cubicBezTo>
                <a:cubicBezTo>
                  <a:pt x="57" y="100"/>
                  <a:pt x="57" y="100"/>
                  <a:pt x="57" y="100"/>
                </a:cubicBezTo>
                <a:close/>
                <a:moveTo>
                  <a:pt x="77" y="105"/>
                </a:moveTo>
                <a:cubicBezTo>
                  <a:pt x="76" y="109"/>
                  <a:pt x="72" y="113"/>
                  <a:pt x="67" y="113"/>
                </a:cubicBezTo>
                <a:cubicBezTo>
                  <a:pt x="62" y="113"/>
                  <a:pt x="58" y="109"/>
                  <a:pt x="57" y="105"/>
                </a:cubicBezTo>
                <a:lnTo>
                  <a:pt x="77" y="105"/>
                </a:lnTo>
                <a:close/>
                <a:moveTo>
                  <a:pt x="83" y="100"/>
                </a:moveTo>
                <a:cubicBezTo>
                  <a:pt x="83" y="99"/>
                  <a:pt x="83" y="99"/>
                  <a:pt x="83" y="99"/>
                </a:cubicBezTo>
                <a:cubicBezTo>
                  <a:pt x="83" y="84"/>
                  <a:pt x="83" y="84"/>
                  <a:pt x="83" y="84"/>
                </a:cubicBezTo>
                <a:cubicBezTo>
                  <a:pt x="103" y="84"/>
                  <a:pt x="103" y="84"/>
                  <a:pt x="103" y="84"/>
                </a:cubicBezTo>
                <a:cubicBezTo>
                  <a:pt x="103" y="100"/>
                  <a:pt x="103" y="100"/>
                  <a:pt x="103" y="100"/>
                </a:cubicBezTo>
                <a:cubicBezTo>
                  <a:pt x="83" y="100"/>
                  <a:pt x="83" y="100"/>
                  <a:pt x="83" y="100"/>
                </a:cubicBezTo>
                <a:close/>
                <a:moveTo>
                  <a:pt x="103" y="105"/>
                </a:moveTo>
                <a:cubicBezTo>
                  <a:pt x="102" y="109"/>
                  <a:pt x="98" y="113"/>
                  <a:pt x="93" y="113"/>
                </a:cubicBezTo>
                <a:cubicBezTo>
                  <a:pt x="88" y="113"/>
                  <a:pt x="84" y="109"/>
                  <a:pt x="83" y="105"/>
                </a:cubicBezTo>
                <a:lnTo>
                  <a:pt x="103" y="105"/>
                </a:lnTo>
                <a:close/>
                <a:moveTo>
                  <a:pt x="109" y="105"/>
                </a:moveTo>
                <a:cubicBezTo>
                  <a:pt x="129" y="105"/>
                  <a:pt x="129" y="105"/>
                  <a:pt x="129" y="105"/>
                </a:cubicBezTo>
                <a:cubicBezTo>
                  <a:pt x="128" y="109"/>
                  <a:pt x="124" y="113"/>
                  <a:pt x="119" y="113"/>
                </a:cubicBezTo>
                <a:cubicBezTo>
                  <a:pt x="114" y="113"/>
                  <a:pt x="110" y="109"/>
                  <a:pt x="109" y="105"/>
                </a:cubicBezTo>
                <a:close/>
                <a:moveTo>
                  <a:pt x="129" y="99"/>
                </a:moveTo>
                <a:cubicBezTo>
                  <a:pt x="129" y="100"/>
                  <a:pt x="129" y="100"/>
                  <a:pt x="129" y="100"/>
                </a:cubicBezTo>
                <a:cubicBezTo>
                  <a:pt x="108" y="100"/>
                  <a:pt x="108" y="100"/>
                  <a:pt x="108" y="100"/>
                </a:cubicBezTo>
                <a:cubicBezTo>
                  <a:pt x="108" y="84"/>
                  <a:pt x="108" y="84"/>
                  <a:pt x="108" y="84"/>
                </a:cubicBezTo>
                <a:cubicBezTo>
                  <a:pt x="129" y="84"/>
                  <a:pt x="129" y="84"/>
                  <a:pt x="129" y="84"/>
                </a:cubicBezTo>
                <a:lnTo>
                  <a:pt x="129" y="99"/>
                </a:lnTo>
                <a:close/>
                <a:moveTo>
                  <a:pt x="155" y="155"/>
                </a:moveTo>
                <a:cubicBezTo>
                  <a:pt x="134" y="155"/>
                  <a:pt x="134" y="155"/>
                  <a:pt x="134" y="155"/>
                </a:cubicBezTo>
                <a:cubicBezTo>
                  <a:pt x="134" y="139"/>
                  <a:pt x="134" y="139"/>
                  <a:pt x="134" y="139"/>
                </a:cubicBezTo>
                <a:cubicBezTo>
                  <a:pt x="155" y="139"/>
                  <a:pt x="155" y="139"/>
                  <a:pt x="155" y="139"/>
                </a:cubicBezTo>
                <a:lnTo>
                  <a:pt x="155" y="155"/>
                </a:lnTo>
                <a:close/>
                <a:moveTo>
                  <a:pt x="155" y="134"/>
                </a:moveTo>
                <a:cubicBezTo>
                  <a:pt x="134" y="134"/>
                  <a:pt x="134" y="134"/>
                  <a:pt x="134" y="134"/>
                </a:cubicBezTo>
                <a:cubicBezTo>
                  <a:pt x="134" y="114"/>
                  <a:pt x="134" y="114"/>
                  <a:pt x="134" y="114"/>
                </a:cubicBezTo>
                <a:cubicBezTo>
                  <a:pt x="137" y="116"/>
                  <a:pt x="141" y="118"/>
                  <a:pt x="145" y="118"/>
                </a:cubicBezTo>
                <a:cubicBezTo>
                  <a:pt x="148" y="118"/>
                  <a:pt x="152" y="116"/>
                  <a:pt x="155" y="114"/>
                </a:cubicBezTo>
                <a:cubicBezTo>
                  <a:pt x="155" y="134"/>
                  <a:pt x="155" y="134"/>
                  <a:pt x="155" y="134"/>
                </a:cubicBezTo>
                <a:close/>
                <a:moveTo>
                  <a:pt x="135" y="105"/>
                </a:moveTo>
                <a:cubicBezTo>
                  <a:pt x="155" y="105"/>
                  <a:pt x="155" y="105"/>
                  <a:pt x="155" y="105"/>
                </a:cubicBezTo>
                <a:cubicBezTo>
                  <a:pt x="153" y="109"/>
                  <a:pt x="149" y="113"/>
                  <a:pt x="145" y="113"/>
                </a:cubicBezTo>
                <a:cubicBezTo>
                  <a:pt x="140" y="113"/>
                  <a:pt x="136" y="109"/>
                  <a:pt x="135" y="105"/>
                </a:cubicBezTo>
                <a:close/>
                <a:moveTo>
                  <a:pt x="155" y="100"/>
                </a:moveTo>
                <a:cubicBezTo>
                  <a:pt x="134" y="100"/>
                  <a:pt x="134" y="100"/>
                  <a:pt x="134" y="100"/>
                </a:cubicBezTo>
                <a:cubicBezTo>
                  <a:pt x="134" y="99"/>
                  <a:pt x="134" y="99"/>
                  <a:pt x="134" y="99"/>
                </a:cubicBezTo>
                <a:cubicBezTo>
                  <a:pt x="134" y="84"/>
                  <a:pt x="134" y="84"/>
                  <a:pt x="134" y="84"/>
                </a:cubicBezTo>
                <a:cubicBezTo>
                  <a:pt x="155" y="84"/>
                  <a:pt x="155" y="84"/>
                  <a:pt x="155" y="84"/>
                </a:cubicBezTo>
                <a:lnTo>
                  <a:pt x="155" y="100"/>
                </a:lnTo>
                <a:close/>
                <a:moveTo>
                  <a:pt x="155" y="79"/>
                </a:moveTo>
                <a:cubicBezTo>
                  <a:pt x="5" y="79"/>
                  <a:pt x="5" y="79"/>
                  <a:pt x="5" y="79"/>
                </a:cubicBezTo>
                <a:cubicBezTo>
                  <a:pt x="5" y="74"/>
                  <a:pt x="5" y="74"/>
                  <a:pt x="5" y="74"/>
                </a:cubicBezTo>
                <a:cubicBezTo>
                  <a:pt x="155" y="74"/>
                  <a:pt x="155" y="74"/>
                  <a:pt x="155" y="74"/>
                </a:cubicBezTo>
                <a:lnTo>
                  <a:pt x="155" y="79"/>
                </a:lnTo>
                <a:close/>
                <a:moveTo>
                  <a:pt x="155" y="69"/>
                </a:moveTo>
                <a:cubicBezTo>
                  <a:pt x="5" y="69"/>
                  <a:pt x="5" y="69"/>
                  <a:pt x="5" y="69"/>
                </a:cubicBezTo>
                <a:cubicBezTo>
                  <a:pt x="5" y="15"/>
                  <a:pt x="5" y="15"/>
                  <a:pt x="5" y="15"/>
                </a:cubicBezTo>
                <a:cubicBezTo>
                  <a:pt x="155" y="15"/>
                  <a:pt x="155" y="15"/>
                  <a:pt x="155" y="15"/>
                </a:cubicBezTo>
                <a:lnTo>
                  <a:pt x="155" y="69"/>
                </a:lnTo>
                <a:close/>
                <a:moveTo>
                  <a:pt x="88" y="24"/>
                </a:moveTo>
                <a:cubicBezTo>
                  <a:pt x="86" y="24"/>
                  <a:pt x="84" y="25"/>
                  <a:pt x="83" y="25"/>
                </a:cubicBezTo>
                <a:cubicBezTo>
                  <a:pt x="83" y="23"/>
                  <a:pt x="83" y="23"/>
                  <a:pt x="83" y="23"/>
                </a:cubicBezTo>
                <a:cubicBezTo>
                  <a:pt x="83" y="22"/>
                  <a:pt x="81" y="21"/>
                  <a:pt x="80" y="21"/>
                </a:cubicBezTo>
                <a:cubicBezTo>
                  <a:pt x="79" y="21"/>
                  <a:pt x="77" y="22"/>
                  <a:pt x="77" y="23"/>
                </a:cubicBezTo>
                <a:cubicBezTo>
                  <a:pt x="77" y="25"/>
                  <a:pt x="77" y="25"/>
                  <a:pt x="77" y="25"/>
                </a:cubicBezTo>
                <a:cubicBezTo>
                  <a:pt x="76" y="25"/>
                  <a:pt x="74" y="24"/>
                  <a:pt x="72" y="24"/>
                </a:cubicBezTo>
                <a:cubicBezTo>
                  <a:pt x="65" y="24"/>
                  <a:pt x="59" y="30"/>
                  <a:pt x="59" y="37"/>
                </a:cubicBezTo>
                <a:cubicBezTo>
                  <a:pt x="59" y="39"/>
                  <a:pt x="59" y="41"/>
                  <a:pt x="60" y="43"/>
                </a:cubicBezTo>
                <a:cubicBezTo>
                  <a:pt x="68" y="58"/>
                  <a:pt x="68" y="58"/>
                  <a:pt x="68" y="58"/>
                </a:cubicBezTo>
                <a:cubicBezTo>
                  <a:pt x="69" y="62"/>
                  <a:pt x="73" y="64"/>
                  <a:pt x="76" y="64"/>
                </a:cubicBezTo>
                <a:cubicBezTo>
                  <a:pt x="78" y="64"/>
                  <a:pt x="79" y="63"/>
                  <a:pt x="80" y="63"/>
                </a:cubicBezTo>
                <a:cubicBezTo>
                  <a:pt x="81" y="63"/>
                  <a:pt x="82" y="64"/>
                  <a:pt x="84" y="64"/>
                </a:cubicBezTo>
                <a:cubicBezTo>
                  <a:pt x="87" y="64"/>
                  <a:pt x="91" y="62"/>
                  <a:pt x="92" y="58"/>
                </a:cubicBezTo>
                <a:cubicBezTo>
                  <a:pt x="100" y="43"/>
                  <a:pt x="100" y="43"/>
                  <a:pt x="100" y="43"/>
                </a:cubicBezTo>
                <a:cubicBezTo>
                  <a:pt x="101" y="41"/>
                  <a:pt x="101" y="39"/>
                  <a:pt x="101" y="37"/>
                </a:cubicBezTo>
                <a:cubicBezTo>
                  <a:pt x="101" y="30"/>
                  <a:pt x="95" y="24"/>
                  <a:pt x="88" y="24"/>
                </a:cubicBezTo>
                <a:close/>
                <a:moveTo>
                  <a:pt x="95" y="40"/>
                </a:moveTo>
                <a:cubicBezTo>
                  <a:pt x="88" y="56"/>
                  <a:pt x="88" y="56"/>
                  <a:pt x="88" y="56"/>
                </a:cubicBezTo>
                <a:cubicBezTo>
                  <a:pt x="87" y="58"/>
                  <a:pt x="85" y="58"/>
                  <a:pt x="84" y="58"/>
                </a:cubicBezTo>
                <a:cubicBezTo>
                  <a:pt x="83" y="58"/>
                  <a:pt x="82" y="58"/>
                  <a:pt x="81" y="58"/>
                </a:cubicBezTo>
                <a:cubicBezTo>
                  <a:pt x="81" y="58"/>
                  <a:pt x="80" y="57"/>
                  <a:pt x="80" y="57"/>
                </a:cubicBezTo>
                <a:cubicBezTo>
                  <a:pt x="80" y="57"/>
                  <a:pt x="79" y="58"/>
                  <a:pt x="79" y="58"/>
                </a:cubicBezTo>
                <a:cubicBezTo>
                  <a:pt x="78" y="58"/>
                  <a:pt x="77" y="58"/>
                  <a:pt x="76" y="58"/>
                </a:cubicBezTo>
                <a:cubicBezTo>
                  <a:pt x="75" y="58"/>
                  <a:pt x="73" y="58"/>
                  <a:pt x="72" y="56"/>
                </a:cubicBezTo>
                <a:cubicBezTo>
                  <a:pt x="65" y="40"/>
                  <a:pt x="65" y="40"/>
                  <a:pt x="65" y="40"/>
                </a:cubicBezTo>
                <a:cubicBezTo>
                  <a:pt x="64" y="39"/>
                  <a:pt x="64" y="38"/>
                  <a:pt x="64" y="37"/>
                </a:cubicBezTo>
                <a:cubicBezTo>
                  <a:pt x="64" y="33"/>
                  <a:pt x="67" y="29"/>
                  <a:pt x="72" y="29"/>
                </a:cubicBezTo>
                <a:cubicBezTo>
                  <a:pt x="74" y="29"/>
                  <a:pt x="76" y="30"/>
                  <a:pt x="78" y="32"/>
                </a:cubicBezTo>
                <a:cubicBezTo>
                  <a:pt x="78" y="32"/>
                  <a:pt x="78" y="32"/>
                  <a:pt x="78" y="32"/>
                </a:cubicBezTo>
                <a:cubicBezTo>
                  <a:pt x="78" y="32"/>
                  <a:pt x="78" y="32"/>
                  <a:pt x="78" y="33"/>
                </a:cubicBezTo>
                <a:cubicBezTo>
                  <a:pt x="78" y="33"/>
                  <a:pt x="78" y="33"/>
                  <a:pt x="78" y="33"/>
                </a:cubicBezTo>
                <a:cubicBezTo>
                  <a:pt x="78" y="33"/>
                  <a:pt x="78" y="33"/>
                  <a:pt x="78" y="33"/>
                </a:cubicBezTo>
                <a:cubicBezTo>
                  <a:pt x="78" y="33"/>
                  <a:pt x="78" y="33"/>
                  <a:pt x="78" y="33"/>
                </a:cubicBezTo>
                <a:cubicBezTo>
                  <a:pt x="78" y="33"/>
                  <a:pt x="79" y="33"/>
                  <a:pt x="79" y="33"/>
                </a:cubicBezTo>
                <a:cubicBezTo>
                  <a:pt x="79" y="33"/>
                  <a:pt x="79" y="33"/>
                  <a:pt x="79" y="33"/>
                </a:cubicBezTo>
                <a:cubicBezTo>
                  <a:pt x="79" y="33"/>
                  <a:pt x="79" y="33"/>
                  <a:pt x="79" y="33"/>
                </a:cubicBezTo>
                <a:cubicBezTo>
                  <a:pt x="79" y="33"/>
                  <a:pt x="79" y="33"/>
                  <a:pt x="79" y="33"/>
                </a:cubicBezTo>
                <a:cubicBezTo>
                  <a:pt x="79" y="33"/>
                  <a:pt x="79" y="33"/>
                  <a:pt x="79" y="33"/>
                </a:cubicBezTo>
                <a:cubicBezTo>
                  <a:pt x="79" y="33"/>
                  <a:pt x="79" y="33"/>
                  <a:pt x="79" y="33"/>
                </a:cubicBezTo>
                <a:cubicBezTo>
                  <a:pt x="79" y="33"/>
                  <a:pt x="79" y="33"/>
                  <a:pt x="79" y="33"/>
                </a:cubicBezTo>
                <a:cubicBezTo>
                  <a:pt x="79" y="33"/>
                  <a:pt x="79" y="33"/>
                  <a:pt x="79" y="33"/>
                </a:cubicBezTo>
                <a:cubicBezTo>
                  <a:pt x="80" y="33"/>
                  <a:pt x="80" y="33"/>
                  <a:pt x="80" y="33"/>
                </a:cubicBezTo>
                <a:cubicBezTo>
                  <a:pt x="80" y="33"/>
                  <a:pt x="80" y="33"/>
                  <a:pt x="80" y="33"/>
                </a:cubicBezTo>
                <a:cubicBezTo>
                  <a:pt x="80" y="33"/>
                  <a:pt x="80" y="33"/>
                  <a:pt x="80" y="33"/>
                </a:cubicBezTo>
                <a:cubicBezTo>
                  <a:pt x="80" y="33"/>
                  <a:pt x="80" y="33"/>
                  <a:pt x="80" y="33"/>
                </a:cubicBezTo>
                <a:cubicBezTo>
                  <a:pt x="80" y="33"/>
                  <a:pt x="80" y="33"/>
                  <a:pt x="80" y="33"/>
                </a:cubicBezTo>
                <a:cubicBezTo>
                  <a:pt x="80" y="33"/>
                  <a:pt x="81" y="33"/>
                  <a:pt x="81" y="33"/>
                </a:cubicBezTo>
                <a:cubicBezTo>
                  <a:pt x="81" y="33"/>
                  <a:pt x="81" y="33"/>
                  <a:pt x="81" y="33"/>
                </a:cubicBezTo>
                <a:cubicBezTo>
                  <a:pt x="81" y="33"/>
                  <a:pt x="81" y="33"/>
                  <a:pt x="81" y="33"/>
                </a:cubicBezTo>
                <a:cubicBezTo>
                  <a:pt x="81" y="33"/>
                  <a:pt x="81" y="33"/>
                  <a:pt x="81" y="33"/>
                </a:cubicBezTo>
                <a:cubicBezTo>
                  <a:pt x="81" y="33"/>
                  <a:pt x="81" y="33"/>
                  <a:pt x="81" y="33"/>
                </a:cubicBezTo>
                <a:cubicBezTo>
                  <a:pt x="81" y="33"/>
                  <a:pt x="81" y="33"/>
                  <a:pt x="81" y="33"/>
                </a:cubicBezTo>
                <a:cubicBezTo>
                  <a:pt x="81" y="33"/>
                  <a:pt x="81" y="33"/>
                  <a:pt x="81" y="33"/>
                </a:cubicBezTo>
                <a:cubicBezTo>
                  <a:pt x="81" y="33"/>
                  <a:pt x="81" y="33"/>
                  <a:pt x="81" y="33"/>
                </a:cubicBezTo>
                <a:cubicBezTo>
                  <a:pt x="82" y="33"/>
                  <a:pt x="82" y="33"/>
                  <a:pt x="82" y="33"/>
                </a:cubicBezTo>
                <a:cubicBezTo>
                  <a:pt x="82" y="33"/>
                  <a:pt x="82" y="33"/>
                  <a:pt x="82" y="33"/>
                </a:cubicBezTo>
                <a:cubicBezTo>
                  <a:pt x="82" y="33"/>
                  <a:pt x="82" y="33"/>
                  <a:pt x="82" y="33"/>
                </a:cubicBezTo>
                <a:cubicBezTo>
                  <a:pt x="82" y="33"/>
                  <a:pt x="82" y="33"/>
                  <a:pt x="82" y="33"/>
                </a:cubicBezTo>
                <a:cubicBezTo>
                  <a:pt x="82" y="32"/>
                  <a:pt x="82" y="32"/>
                  <a:pt x="82" y="32"/>
                </a:cubicBezTo>
                <a:cubicBezTo>
                  <a:pt x="82" y="32"/>
                  <a:pt x="82" y="32"/>
                  <a:pt x="82" y="32"/>
                </a:cubicBezTo>
                <a:cubicBezTo>
                  <a:pt x="84" y="30"/>
                  <a:pt x="86" y="29"/>
                  <a:pt x="88" y="29"/>
                </a:cubicBezTo>
                <a:cubicBezTo>
                  <a:pt x="93" y="29"/>
                  <a:pt x="96" y="33"/>
                  <a:pt x="96" y="37"/>
                </a:cubicBezTo>
                <a:cubicBezTo>
                  <a:pt x="96" y="38"/>
                  <a:pt x="96" y="39"/>
                  <a:pt x="95" y="4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37" name="Freeform 536">
            <a:extLst>
              <a:ext uri="{FF2B5EF4-FFF2-40B4-BE49-F238E27FC236}">
                <a16:creationId xmlns:a16="http://schemas.microsoft.com/office/drawing/2014/main" xmlns="" id="{236EB5CF-4801-42DE-AE2D-034A2BB64123}"/>
              </a:ext>
            </a:extLst>
          </p:cNvPr>
          <p:cNvSpPr>
            <a:spLocks noEditPoints="1"/>
          </p:cNvSpPr>
          <p:nvPr/>
        </p:nvSpPr>
        <p:spPr bwMode="auto">
          <a:xfrm>
            <a:off x="9169400" y="365125"/>
            <a:ext cx="546100" cy="550863"/>
          </a:xfrm>
          <a:custGeom>
            <a:avLst/>
            <a:gdLst>
              <a:gd name="T0" fmla="*/ 120 w 160"/>
              <a:gd name="T1" fmla="*/ 114 h 160"/>
              <a:gd name="T2" fmla="*/ 140 w 160"/>
              <a:gd name="T3" fmla="*/ 139 h 160"/>
              <a:gd name="T4" fmla="*/ 146 w 160"/>
              <a:gd name="T5" fmla="*/ 111 h 160"/>
              <a:gd name="T6" fmla="*/ 126 w 160"/>
              <a:gd name="T7" fmla="*/ 114 h 160"/>
              <a:gd name="T8" fmla="*/ 67 w 160"/>
              <a:gd name="T9" fmla="*/ 111 h 160"/>
              <a:gd name="T10" fmla="*/ 75 w 160"/>
              <a:gd name="T11" fmla="*/ 108 h 160"/>
              <a:gd name="T12" fmla="*/ 75 w 160"/>
              <a:gd name="T13" fmla="*/ 108 h 160"/>
              <a:gd name="T14" fmla="*/ 83 w 160"/>
              <a:gd name="T15" fmla="*/ 111 h 160"/>
              <a:gd name="T16" fmla="*/ 95 w 160"/>
              <a:gd name="T17" fmla="*/ 114 h 160"/>
              <a:gd name="T18" fmla="*/ 160 w 160"/>
              <a:gd name="T19" fmla="*/ 64 h 160"/>
              <a:gd name="T20" fmla="*/ 147 w 160"/>
              <a:gd name="T21" fmla="*/ 26 h 160"/>
              <a:gd name="T22" fmla="*/ 139 w 160"/>
              <a:gd name="T23" fmla="*/ 28 h 160"/>
              <a:gd name="T24" fmla="*/ 129 w 160"/>
              <a:gd name="T25" fmla="*/ 31 h 160"/>
              <a:gd name="T26" fmla="*/ 124 w 160"/>
              <a:gd name="T27" fmla="*/ 31 h 160"/>
              <a:gd name="T28" fmla="*/ 114 w 160"/>
              <a:gd name="T29" fmla="*/ 28 h 160"/>
              <a:gd name="T30" fmla="*/ 95 w 160"/>
              <a:gd name="T31" fmla="*/ 0 h 160"/>
              <a:gd name="T32" fmla="*/ 46 w 160"/>
              <a:gd name="T33" fmla="*/ 31 h 160"/>
              <a:gd name="T34" fmla="*/ 41 w 160"/>
              <a:gd name="T35" fmla="*/ 31 h 160"/>
              <a:gd name="T36" fmla="*/ 31 w 160"/>
              <a:gd name="T37" fmla="*/ 28 h 160"/>
              <a:gd name="T38" fmla="*/ 23 w 160"/>
              <a:gd name="T39" fmla="*/ 26 h 160"/>
              <a:gd name="T40" fmla="*/ 15 w 160"/>
              <a:gd name="T41" fmla="*/ 28 h 160"/>
              <a:gd name="T42" fmla="*/ 0 w 160"/>
              <a:gd name="T43" fmla="*/ 64 h 160"/>
              <a:gd name="T44" fmla="*/ 0 w 160"/>
              <a:gd name="T45" fmla="*/ 157 h 160"/>
              <a:gd name="T46" fmla="*/ 160 w 160"/>
              <a:gd name="T47" fmla="*/ 65 h 160"/>
              <a:gd name="T48" fmla="*/ 5 w 160"/>
              <a:gd name="T49" fmla="*/ 67 h 160"/>
              <a:gd name="T50" fmla="*/ 6 w 160"/>
              <a:gd name="T51" fmla="*/ 62 h 160"/>
              <a:gd name="T52" fmla="*/ 66 w 160"/>
              <a:gd name="T53" fmla="*/ 5 h 160"/>
              <a:gd name="T54" fmla="*/ 66 w 160"/>
              <a:gd name="T55" fmla="*/ 5 h 160"/>
              <a:gd name="T56" fmla="*/ 80 w 160"/>
              <a:gd name="T57" fmla="*/ 139 h 160"/>
              <a:gd name="T58" fmla="*/ 57 w 160"/>
              <a:gd name="T59" fmla="*/ 124 h 160"/>
              <a:gd name="T60" fmla="*/ 83 w 160"/>
              <a:gd name="T61" fmla="*/ 132 h 160"/>
              <a:gd name="T62" fmla="*/ 103 w 160"/>
              <a:gd name="T63" fmla="*/ 119 h 160"/>
              <a:gd name="T64" fmla="*/ 103 w 160"/>
              <a:gd name="T65" fmla="*/ 119 h 160"/>
              <a:gd name="T66" fmla="*/ 86 w 160"/>
              <a:gd name="T67" fmla="*/ 98 h 160"/>
              <a:gd name="T68" fmla="*/ 91 w 160"/>
              <a:gd name="T69" fmla="*/ 77 h 160"/>
              <a:gd name="T70" fmla="*/ 68 w 160"/>
              <a:gd name="T71" fmla="*/ 72 h 160"/>
              <a:gd name="T72" fmla="*/ 69 w 160"/>
              <a:gd name="T73" fmla="*/ 98 h 160"/>
              <a:gd name="T74" fmla="*/ 103 w 160"/>
              <a:gd name="T75" fmla="*/ 98 h 160"/>
              <a:gd name="T76" fmla="*/ 103 w 160"/>
              <a:gd name="T77" fmla="*/ 36 h 160"/>
              <a:gd name="T78" fmla="*/ 154 w 160"/>
              <a:gd name="T79" fmla="*/ 62 h 160"/>
              <a:gd name="T80" fmla="*/ 108 w 160"/>
              <a:gd name="T81" fmla="*/ 155 h 160"/>
              <a:gd name="T82" fmla="*/ 144 w 160"/>
              <a:gd name="T83" fmla="*/ 72 h 160"/>
              <a:gd name="T84" fmla="*/ 120 w 160"/>
              <a:gd name="T85" fmla="*/ 77 h 160"/>
              <a:gd name="T86" fmla="*/ 143 w 160"/>
              <a:gd name="T87" fmla="*/ 101 h 160"/>
              <a:gd name="T88" fmla="*/ 144 w 160"/>
              <a:gd name="T89" fmla="*/ 72 h 160"/>
              <a:gd name="T90" fmla="*/ 138 w 160"/>
              <a:gd name="T91" fmla="*/ 77 h 160"/>
              <a:gd name="T92" fmla="*/ 14 w 160"/>
              <a:gd name="T93" fmla="*/ 75 h 160"/>
              <a:gd name="T94" fmla="*/ 20 w 160"/>
              <a:gd name="T95" fmla="*/ 103 h 160"/>
              <a:gd name="T96" fmla="*/ 40 w 160"/>
              <a:gd name="T97" fmla="*/ 77 h 160"/>
              <a:gd name="T98" fmla="*/ 22 w 160"/>
              <a:gd name="T99" fmla="*/ 98 h 160"/>
              <a:gd name="T100" fmla="*/ 83 w 160"/>
              <a:gd name="T101" fmla="*/ 44 h 160"/>
              <a:gd name="T102" fmla="*/ 77 w 160"/>
              <a:gd name="T103" fmla="*/ 44 h 160"/>
              <a:gd name="T104" fmla="*/ 16 w 160"/>
              <a:gd name="T105" fmla="*/ 108 h 160"/>
              <a:gd name="T106" fmla="*/ 17 w 160"/>
              <a:gd name="T107" fmla="*/ 137 h 160"/>
              <a:gd name="T108" fmla="*/ 40 w 160"/>
              <a:gd name="T109" fmla="*/ 114 h 160"/>
              <a:gd name="T110" fmla="*/ 34 w 160"/>
              <a:gd name="T111" fmla="*/ 134 h 160"/>
              <a:gd name="T112" fmla="*/ 34 w 160"/>
              <a:gd name="T113" fmla="*/ 134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60" h="160">
                <a:moveTo>
                  <a:pt x="144" y="108"/>
                </a:moveTo>
                <a:cubicBezTo>
                  <a:pt x="120" y="108"/>
                  <a:pt x="120" y="108"/>
                  <a:pt x="120" y="108"/>
                </a:cubicBezTo>
                <a:cubicBezTo>
                  <a:pt x="118" y="108"/>
                  <a:pt x="117" y="110"/>
                  <a:pt x="117" y="111"/>
                </a:cubicBezTo>
                <a:cubicBezTo>
                  <a:pt x="117" y="112"/>
                  <a:pt x="118" y="114"/>
                  <a:pt x="120" y="114"/>
                </a:cubicBezTo>
                <a:cubicBezTo>
                  <a:pt x="120" y="114"/>
                  <a:pt x="120" y="114"/>
                  <a:pt x="120" y="114"/>
                </a:cubicBezTo>
                <a:cubicBezTo>
                  <a:pt x="120" y="137"/>
                  <a:pt x="120" y="137"/>
                  <a:pt x="120" y="137"/>
                </a:cubicBezTo>
                <a:cubicBezTo>
                  <a:pt x="120" y="138"/>
                  <a:pt x="122" y="139"/>
                  <a:pt x="123" y="139"/>
                </a:cubicBezTo>
                <a:cubicBezTo>
                  <a:pt x="140" y="139"/>
                  <a:pt x="140" y="139"/>
                  <a:pt x="140" y="139"/>
                </a:cubicBezTo>
                <a:cubicBezTo>
                  <a:pt x="142" y="139"/>
                  <a:pt x="143" y="138"/>
                  <a:pt x="143" y="137"/>
                </a:cubicBezTo>
                <a:cubicBezTo>
                  <a:pt x="143" y="114"/>
                  <a:pt x="143" y="114"/>
                  <a:pt x="143" y="114"/>
                </a:cubicBezTo>
                <a:cubicBezTo>
                  <a:pt x="144" y="114"/>
                  <a:pt x="144" y="114"/>
                  <a:pt x="144" y="114"/>
                </a:cubicBezTo>
                <a:cubicBezTo>
                  <a:pt x="145" y="114"/>
                  <a:pt x="146" y="112"/>
                  <a:pt x="146" y="111"/>
                </a:cubicBezTo>
                <a:cubicBezTo>
                  <a:pt x="146" y="110"/>
                  <a:pt x="145" y="108"/>
                  <a:pt x="144" y="108"/>
                </a:cubicBezTo>
                <a:close/>
                <a:moveTo>
                  <a:pt x="138" y="134"/>
                </a:moveTo>
                <a:cubicBezTo>
                  <a:pt x="126" y="134"/>
                  <a:pt x="126" y="134"/>
                  <a:pt x="126" y="134"/>
                </a:cubicBezTo>
                <a:cubicBezTo>
                  <a:pt x="126" y="114"/>
                  <a:pt x="126" y="114"/>
                  <a:pt x="126" y="114"/>
                </a:cubicBezTo>
                <a:cubicBezTo>
                  <a:pt x="138" y="114"/>
                  <a:pt x="138" y="114"/>
                  <a:pt x="138" y="114"/>
                </a:cubicBezTo>
                <a:lnTo>
                  <a:pt x="138" y="134"/>
                </a:lnTo>
                <a:close/>
                <a:moveTo>
                  <a:pt x="65" y="108"/>
                </a:moveTo>
                <a:cubicBezTo>
                  <a:pt x="66" y="108"/>
                  <a:pt x="67" y="110"/>
                  <a:pt x="67" y="111"/>
                </a:cubicBezTo>
                <a:cubicBezTo>
                  <a:pt x="67" y="112"/>
                  <a:pt x="66" y="114"/>
                  <a:pt x="65" y="114"/>
                </a:cubicBezTo>
                <a:cubicBezTo>
                  <a:pt x="63" y="114"/>
                  <a:pt x="62" y="112"/>
                  <a:pt x="62" y="111"/>
                </a:cubicBezTo>
                <a:cubicBezTo>
                  <a:pt x="62" y="110"/>
                  <a:pt x="63" y="108"/>
                  <a:pt x="65" y="108"/>
                </a:cubicBezTo>
                <a:close/>
                <a:moveTo>
                  <a:pt x="75" y="108"/>
                </a:moveTo>
                <a:cubicBezTo>
                  <a:pt x="76" y="108"/>
                  <a:pt x="77" y="110"/>
                  <a:pt x="77" y="111"/>
                </a:cubicBezTo>
                <a:cubicBezTo>
                  <a:pt x="77" y="112"/>
                  <a:pt x="76" y="114"/>
                  <a:pt x="75" y="114"/>
                </a:cubicBezTo>
                <a:cubicBezTo>
                  <a:pt x="73" y="114"/>
                  <a:pt x="72" y="112"/>
                  <a:pt x="72" y="111"/>
                </a:cubicBezTo>
                <a:cubicBezTo>
                  <a:pt x="72" y="110"/>
                  <a:pt x="73" y="108"/>
                  <a:pt x="75" y="108"/>
                </a:cubicBezTo>
                <a:close/>
                <a:moveTo>
                  <a:pt x="85" y="108"/>
                </a:moveTo>
                <a:cubicBezTo>
                  <a:pt x="87" y="108"/>
                  <a:pt x="88" y="110"/>
                  <a:pt x="88" y="111"/>
                </a:cubicBezTo>
                <a:cubicBezTo>
                  <a:pt x="88" y="112"/>
                  <a:pt x="87" y="114"/>
                  <a:pt x="85" y="114"/>
                </a:cubicBezTo>
                <a:cubicBezTo>
                  <a:pt x="84" y="114"/>
                  <a:pt x="83" y="112"/>
                  <a:pt x="83" y="111"/>
                </a:cubicBezTo>
                <a:cubicBezTo>
                  <a:pt x="83" y="110"/>
                  <a:pt x="84" y="108"/>
                  <a:pt x="85" y="108"/>
                </a:cubicBezTo>
                <a:close/>
                <a:moveTo>
                  <a:pt x="95" y="108"/>
                </a:moveTo>
                <a:cubicBezTo>
                  <a:pt x="97" y="108"/>
                  <a:pt x="98" y="110"/>
                  <a:pt x="98" y="111"/>
                </a:cubicBezTo>
                <a:cubicBezTo>
                  <a:pt x="98" y="112"/>
                  <a:pt x="97" y="114"/>
                  <a:pt x="95" y="114"/>
                </a:cubicBezTo>
                <a:cubicBezTo>
                  <a:pt x="94" y="114"/>
                  <a:pt x="93" y="112"/>
                  <a:pt x="93" y="111"/>
                </a:cubicBezTo>
                <a:cubicBezTo>
                  <a:pt x="93" y="110"/>
                  <a:pt x="94" y="108"/>
                  <a:pt x="95" y="108"/>
                </a:cubicBezTo>
                <a:close/>
                <a:moveTo>
                  <a:pt x="160" y="64"/>
                </a:moveTo>
                <a:cubicBezTo>
                  <a:pt x="160" y="64"/>
                  <a:pt x="160" y="64"/>
                  <a:pt x="160" y="64"/>
                </a:cubicBezTo>
                <a:cubicBezTo>
                  <a:pt x="160" y="64"/>
                  <a:pt x="160" y="64"/>
                  <a:pt x="160" y="64"/>
                </a:cubicBezTo>
                <a:cubicBezTo>
                  <a:pt x="160" y="64"/>
                  <a:pt x="150" y="33"/>
                  <a:pt x="150" y="33"/>
                </a:cubicBezTo>
                <a:cubicBezTo>
                  <a:pt x="150" y="28"/>
                  <a:pt x="150" y="28"/>
                  <a:pt x="150" y="28"/>
                </a:cubicBezTo>
                <a:cubicBezTo>
                  <a:pt x="150" y="27"/>
                  <a:pt x="149" y="26"/>
                  <a:pt x="147" y="26"/>
                </a:cubicBezTo>
                <a:cubicBezTo>
                  <a:pt x="146" y="26"/>
                  <a:pt x="145" y="27"/>
                  <a:pt x="145" y="28"/>
                </a:cubicBezTo>
                <a:cubicBezTo>
                  <a:pt x="145" y="31"/>
                  <a:pt x="145" y="31"/>
                  <a:pt x="145" y="31"/>
                </a:cubicBezTo>
                <a:cubicBezTo>
                  <a:pt x="139" y="31"/>
                  <a:pt x="139" y="31"/>
                  <a:pt x="139" y="31"/>
                </a:cubicBezTo>
                <a:cubicBezTo>
                  <a:pt x="139" y="28"/>
                  <a:pt x="139" y="28"/>
                  <a:pt x="139" y="28"/>
                </a:cubicBezTo>
                <a:cubicBezTo>
                  <a:pt x="139" y="27"/>
                  <a:pt x="138" y="26"/>
                  <a:pt x="137" y="26"/>
                </a:cubicBezTo>
                <a:cubicBezTo>
                  <a:pt x="135" y="26"/>
                  <a:pt x="134" y="27"/>
                  <a:pt x="134" y="28"/>
                </a:cubicBezTo>
                <a:cubicBezTo>
                  <a:pt x="134" y="31"/>
                  <a:pt x="134" y="31"/>
                  <a:pt x="134" y="31"/>
                </a:cubicBezTo>
                <a:cubicBezTo>
                  <a:pt x="129" y="31"/>
                  <a:pt x="129" y="31"/>
                  <a:pt x="129" y="31"/>
                </a:cubicBezTo>
                <a:cubicBezTo>
                  <a:pt x="129" y="28"/>
                  <a:pt x="129" y="28"/>
                  <a:pt x="129" y="28"/>
                </a:cubicBezTo>
                <a:cubicBezTo>
                  <a:pt x="129" y="27"/>
                  <a:pt x="128" y="26"/>
                  <a:pt x="126" y="26"/>
                </a:cubicBezTo>
                <a:cubicBezTo>
                  <a:pt x="125" y="26"/>
                  <a:pt x="124" y="27"/>
                  <a:pt x="124" y="28"/>
                </a:cubicBezTo>
                <a:cubicBezTo>
                  <a:pt x="124" y="31"/>
                  <a:pt x="124" y="31"/>
                  <a:pt x="124" y="31"/>
                </a:cubicBezTo>
                <a:cubicBezTo>
                  <a:pt x="119" y="31"/>
                  <a:pt x="119" y="31"/>
                  <a:pt x="119" y="31"/>
                </a:cubicBezTo>
                <a:cubicBezTo>
                  <a:pt x="119" y="28"/>
                  <a:pt x="119" y="28"/>
                  <a:pt x="119" y="28"/>
                </a:cubicBezTo>
                <a:cubicBezTo>
                  <a:pt x="119" y="27"/>
                  <a:pt x="118" y="26"/>
                  <a:pt x="116" y="26"/>
                </a:cubicBezTo>
                <a:cubicBezTo>
                  <a:pt x="115" y="26"/>
                  <a:pt x="114" y="27"/>
                  <a:pt x="114" y="28"/>
                </a:cubicBezTo>
                <a:cubicBezTo>
                  <a:pt x="114" y="31"/>
                  <a:pt x="114" y="31"/>
                  <a:pt x="114" y="31"/>
                </a:cubicBezTo>
                <a:cubicBezTo>
                  <a:pt x="108" y="31"/>
                  <a:pt x="108" y="31"/>
                  <a:pt x="108" y="31"/>
                </a:cubicBezTo>
                <a:cubicBezTo>
                  <a:pt x="98" y="2"/>
                  <a:pt x="98" y="2"/>
                  <a:pt x="98" y="2"/>
                </a:cubicBezTo>
                <a:cubicBezTo>
                  <a:pt x="98" y="1"/>
                  <a:pt x="97" y="0"/>
                  <a:pt x="95" y="0"/>
                </a:cubicBezTo>
                <a:cubicBezTo>
                  <a:pt x="65" y="0"/>
                  <a:pt x="65" y="0"/>
                  <a:pt x="65" y="0"/>
                </a:cubicBezTo>
                <a:cubicBezTo>
                  <a:pt x="63" y="0"/>
                  <a:pt x="62" y="1"/>
                  <a:pt x="62" y="2"/>
                </a:cubicBezTo>
                <a:cubicBezTo>
                  <a:pt x="52" y="31"/>
                  <a:pt x="52" y="31"/>
                  <a:pt x="52" y="31"/>
                </a:cubicBezTo>
                <a:cubicBezTo>
                  <a:pt x="46" y="31"/>
                  <a:pt x="46" y="31"/>
                  <a:pt x="46" y="31"/>
                </a:cubicBezTo>
                <a:cubicBezTo>
                  <a:pt x="46" y="28"/>
                  <a:pt x="46" y="28"/>
                  <a:pt x="46" y="28"/>
                </a:cubicBezTo>
                <a:cubicBezTo>
                  <a:pt x="46" y="27"/>
                  <a:pt x="45" y="26"/>
                  <a:pt x="44" y="26"/>
                </a:cubicBezTo>
                <a:cubicBezTo>
                  <a:pt x="42" y="26"/>
                  <a:pt x="41" y="27"/>
                  <a:pt x="41" y="28"/>
                </a:cubicBezTo>
                <a:cubicBezTo>
                  <a:pt x="41" y="31"/>
                  <a:pt x="41" y="31"/>
                  <a:pt x="41" y="31"/>
                </a:cubicBezTo>
                <a:cubicBezTo>
                  <a:pt x="36" y="31"/>
                  <a:pt x="36" y="31"/>
                  <a:pt x="36" y="31"/>
                </a:cubicBezTo>
                <a:cubicBezTo>
                  <a:pt x="36" y="28"/>
                  <a:pt x="36" y="28"/>
                  <a:pt x="36" y="28"/>
                </a:cubicBezTo>
                <a:cubicBezTo>
                  <a:pt x="36" y="27"/>
                  <a:pt x="35" y="26"/>
                  <a:pt x="34" y="26"/>
                </a:cubicBezTo>
                <a:cubicBezTo>
                  <a:pt x="32" y="26"/>
                  <a:pt x="31" y="27"/>
                  <a:pt x="31" y="28"/>
                </a:cubicBezTo>
                <a:cubicBezTo>
                  <a:pt x="31" y="31"/>
                  <a:pt x="31" y="31"/>
                  <a:pt x="31" y="31"/>
                </a:cubicBezTo>
                <a:cubicBezTo>
                  <a:pt x="26" y="31"/>
                  <a:pt x="26" y="31"/>
                  <a:pt x="26" y="31"/>
                </a:cubicBezTo>
                <a:cubicBezTo>
                  <a:pt x="26" y="28"/>
                  <a:pt x="26" y="28"/>
                  <a:pt x="26" y="28"/>
                </a:cubicBezTo>
                <a:cubicBezTo>
                  <a:pt x="26" y="27"/>
                  <a:pt x="25" y="26"/>
                  <a:pt x="23" y="26"/>
                </a:cubicBezTo>
                <a:cubicBezTo>
                  <a:pt x="22" y="26"/>
                  <a:pt x="21" y="27"/>
                  <a:pt x="21" y="28"/>
                </a:cubicBezTo>
                <a:cubicBezTo>
                  <a:pt x="21" y="31"/>
                  <a:pt x="21" y="31"/>
                  <a:pt x="21" y="31"/>
                </a:cubicBezTo>
                <a:cubicBezTo>
                  <a:pt x="15" y="31"/>
                  <a:pt x="15" y="31"/>
                  <a:pt x="15" y="31"/>
                </a:cubicBezTo>
                <a:cubicBezTo>
                  <a:pt x="15" y="28"/>
                  <a:pt x="15" y="28"/>
                  <a:pt x="15" y="28"/>
                </a:cubicBezTo>
                <a:cubicBezTo>
                  <a:pt x="15" y="27"/>
                  <a:pt x="14" y="26"/>
                  <a:pt x="13" y="26"/>
                </a:cubicBezTo>
                <a:cubicBezTo>
                  <a:pt x="11" y="26"/>
                  <a:pt x="10" y="27"/>
                  <a:pt x="10" y="28"/>
                </a:cubicBezTo>
                <a:cubicBezTo>
                  <a:pt x="10" y="33"/>
                  <a:pt x="10" y="33"/>
                  <a:pt x="10" y="33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64"/>
                  <a:pt x="0" y="64"/>
                  <a:pt x="0" y="65"/>
                </a:cubicBezTo>
                <a:cubicBezTo>
                  <a:pt x="0" y="157"/>
                  <a:pt x="0" y="157"/>
                  <a:pt x="0" y="157"/>
                </a:cubicBezTo>
                <a:cubicBezTo>
                  <a:pt x="0" y="159"/>
                  <a:pt x="1" y="160"/>
                  <a:pt x="3" y="160"/>
                </a:cubicBezTo>
                <a:cubicBezTo>
                  <a:pt x="157" y="160"/>
                  <a:pt x="157" y="160"/>
                  <a:pt x="157" y="160"/>
                </a:cubicBezTo>
                <a:cubicBezTo>
                  <a:pt x="159" y="160"/>
                  <a:pt x="160" y="159"/>
                  <a:pt x="160" y="157"/>
                </a:cubicBezTo>
                <a:cubicBezTo>
                  <a:pt x="160" y="65"/>
                  <a:pt x="160" y="65"/>
                  <a:pt x="160" y="65"/>
                </a:cubicBezTo>
                <a:cubicBezTo>
                  <a:pt x="160" y="64"/>
                  <a:pt x="160" y="64"/>
                  <a:pt x="160" y="64"/>
                </a:cubicBezTo>
                <a:close/>
                <a:moveTo>
                  <a:pt x="52" y="155"/>
                </a:moveTo>
                <a:cubicBezTo>
                  <a:pt x="5" y="155"/>
                  <a:pt x="5" y="155"/>
                  <a:pt x="5" y="155"/>
                </a:cubicBezTo>
                <a:cubicBezTo>
                  <a:pt x="5" y="67"/>
                  <a:pt x="5" y="67"/>
                  <a:pt x="5" y="67"/>
                </a:cubicBezTo>
                <a:cubicBezTo>
                  <a:pt x="52" y="67"/>
                  <a:pt x="52" y="67"/>
                  <a:pt x="52" y="67"/>
                </a:cubicBezTo>
                <a:lnTo>
                  <a:pt x="52" y="155"/>
                </a:lnTo>
                <a:close/>
                <a:moveTo>
                  <a:pt x="52" y="62"/>
                </a:moveTo>
                <a:cubicBezTo>
                  <a:pt x="6" y="62"/>
                  <a:pt x="6" y="62"/>
                  <a:pt x="6" y="62"/>
                </a:cubicBezTo>
                <a:cubicBezTo>
                  <a:pt x="15" y="36"/>
                  <a:pt x="15" y="36"/>
                  <a:pt x="15" y="36"/>
                </a:cubicBezTo>
                <a:cubicBezTo>
                  <a:pt x="52" y="36"/>
                  <a:pt x="52" y="36"/>
                  <a:pt x="52" y="36"/>
                </a:cubicBezTo>
                <a:cubicBezTo>
                  <a:pt x="52" y="62"/>
                  <a:pt x="52" y="62"/>
                  <a:pt x="52" y="62"/>
                </a:cubicBezTo>
                <a:close/>
                <a:moveTo>
                  <a:pt x="66" y="5"/>
                </a:moveTo>
                <a:cubicBezTo>
                  <a:pt x="94" y="5"/>
                  <a:pt x="94" y="5"/>
                  <a:pt x="94" y="5"/>
                </a:cubicBezTo>
                <a:cubicBezTo>
                  <a:pt x="102" y="31"/>
                  <a:pt x="102" y="31"/>
                  <a:pt x="102" y="31"/>
                </a:cubicBezTo>
                <a:cubicBezTo>
                  <a:pt x="58" y="31"/>
                  <a:pt x="58" y="31"/>
                  <a:pt x="58" y="31"/>
                </a:cubicBezTo>
                <a:lnTo>
                  <a:pt x="66" y="5"/>
                </a:lnTo>
                <a:close/>
                <a:moveTo>
                  <a:pt x="103" y="155"/>
                </a:moveTo>
                <a:cubicBezTo>
                  <a:pt x="83" y="155"/>
                  <a:pt x="83" y="155"/>
                  <a:pt x="83" y="155"/>
                </a:cubicBezTo>
                <a:cubicBezTo>
                  <a:pt x="83" y="142"/>
                  <a:pt x="83" y="142"/>
                  <a:pt x="83" y="142"/>
                </a:cubicBezTo>
                <a:cubicBezTo>
                  <a:pt x="83" y="141"/>
                  <a:pt x="81" y="139"/>
                  <a:pt x="80" y="139"/>
                </a:cubicBezTo>
                <a:cubicBezTo>
                  <a:pt x="79" y="139"/>
                  <a:pt x="77" y="141"/>
                  <a:pt x="77" y="142"/>
                </a:cubicBezTo>
                <a:cubicBezTo>
                  <a:pt x="77" y="155"/>
                  <a:pt x="77" y="155"/>
                  <a:pt x="77" y="155"/>
                </a:cubicBezTo>
                <a:cubicBezTo>
                  <a:pt x="57" y="155"/>
                  <a:pt x="57" y="155"/>
                  <a:pt x="57" y="155"/>
                </a:cubicBezTo>
                <a:cubicBezTo>
                  <a:pt x="57" y="124"/>
                  <a:pt x="57" y="124"/>
                  <a:pt x="57" y="124"/>
                </a:cubicBezTo>
                <a:cubicBezTo>
                  <a:pt x="77" y="124"/>
                  <a:pt x="77" y="124"/>
                  <a:pt x="77" y="124"/>
                </a:cubicBezTo>
                <a:cubicBezTo>
                  <a:pt x="77" y="132"/>
                  <a:pt x="77" y="132"/>
                  <a:pt x="77" y="132"/>
                </a:cubicBezTo>
                <a:cubicBezTo>
                  <a:pt x="77" y="133"/>
                  <a:pt x="79" y="134"/>
                  <a:pt x="80" y="134"/>
                </a:cubicBezTo>
                <a:cubicBezTo>
                  <a:pt x="81" y="134"/>
                  <a:pt x="83" y="133"/>
                  <a:pt x="83" y="132"/>
                </a:cubicBezTo>
                <a:cubicBezTo>
                  <a:pt x="83" y="124"/>
                  <a:pt x="83" y="124"/>
                  <a:pt x="83" y="124"/>
                </a:cubicBezTo>
                <a:cubicBezTo>
                  <a:pt x="103" y="124"/>
                  <a:pt x="103" y="124"/>
                  <a:pt x="103" y="124"/>
                </a:cubicBezTo>
                <a:lnTo>
                  <a:pt x="103" y="155"/>
                </a:lnTo>
                <a:close/>
                <a:moveTo>
                  <a:pt x="103" y="119"/>
                </a:moveTo>
                <a:cubicBezTo>
                  <a:pt x="57" y="119"/>
                  <a:pt x="57" y="119"/>
                  <a:pt x="57" y="119"/>
                </a:cubicBezTo>
                <a:cubicBezTo>
                  <a:pt x="57" y="103"/>
                  <a:pt x="57" y="103"/>
                  <a:pt x="57" y="103"/>
                </a:cubicBezTo>
                <a:cubicBezTo>
                  <a:pt x="103" y="103"/>
                  <a:pt x="103" y="103"/>
                  <a:pt x="103" y="103"/>
                </a:cubicBezTo>
                <a:cubicBezTo>
                  <a:pt x="103" y="119"/>
                  <a:pt x="103" y="119"/>
                  <a:pt x="103" y="119"/>
                </a:cubicBezTo>
                <a:close/>
                <a:moveTo>
                  <a:pt x="74" y="98"/>
                </a:moveTo>
                <a:cubicBezTo>
                  <a:pt x="74" y="77"/>
                  <a:pt x="74" y="77"/>
                  <a:pt x="74" y="77"/>
                </a:cubicBezTo>
                <a:cubicBezTo>
                  <a:pt x="86" y="77"/>
                  <a:pt x="86" y="77"/>
                  <a:pt x="86" y="77"/>
                </a:cubicBezTo>
                <a:cubicBezTo>
                  <a:pt x="86" y="98"/>
                  <a:pt x="86" y="98"/>
                  <a:pt x="86" y="98"/>
                </a:cubicBezTo>
                <a:lnTo>
                  <a:pt x="74" y="98"/>
                </a:lnTo>
                <a:close/>
                <a:moveTo>
                  <a:pt x="103" y="98"/>
                </a:moveTo>
                <a:cubicBezTo>
                  <a:pt x="91" y="98"/>
                  <a:pt x="91" y="98"/>
                  <a:pt x="91" y="98"/>
                </a:cubicBezTo>
                <a:cubicBezTo>
                  <a:pt x="91" y="77"/>
                  <a:pt x="91" y="77"/>
                  <a:pt x="91" y="77"/>
                </a:cubicBezTo>
                <a:cubicBezTo>
                  <a:pt x="92" y="77"/>
                  <a:pt x="92" y="77"/>
                  <a:pt x="92" y="77"/>
                </a:cubicBezTo>
                <a:cubicBezTo>
                  <a:pt x="93" y="77"/>
                  <a:pt x="95" y="76"/>
                  <a:pt x="95" y="75"/>
                </a:cubicBezTo>
                <a:cubicBezTo>
                  <a:pt x="95" y="73"/>
                  <a:pt x="93" y="72"/>
                  <a:pt x="92" y="72"/>
                </a:cubicBezTo>
                <a:cubicBezTo>
                  <a:pt x="68" y="72"/>
                  <a:pt x="68" y="72"/>
                  <a:pt x="68" y="72"/>
                </a:cubicBezTo>
                <a:cubicBezTo>
                  <a:pt x="67" y="72"/>
                  <a:pt x="65" y="73"/>
                  <a:pt x="65" y="75"/>
                </a:cubicBezTo>
                <a:cubicBezTo>
                  <a:pt x="65" y="76"/>
                  <a:pt x="67" y="77"/>
                  <a:pt x="68" y="77"/>
                </a:cubicBezTo>
                <a:cubicBezTo>
                  <a:pt x="69" y="77"/>
                  <a:pt x="69" y="77"/>
                  <a:pt x="69" y="77"/>
                </a:cubicBezTo>
                <a:cubicBezTo>
                  <a:pt x="69" y="98"/>
                  <a:pt x="69" y="98"/>
                  <a:pt x="69" y="98"/>
                </a:cubicBezTo>
                <a:cubicBezTo>
                  <a:pt x="57" y="98"/>
                  <a:pt x="57" y="98"/>
                  <a:pt x="57" y="98"/>
                </a:cubicBezTo>
                <a:cubicBezTo>
                  <a:pt x="57" y="67"/>
                  <a:pt x="57" y="67"/>
                  <a:pt x="57" y="67"/>
                </a:cubicBezTo>
                <a:cubicBezTo>
                  <a:pt x="103" y="67"/>
                  <a:pt x="103" y="67"/>
                  <a:pt x="103" y="67"/>
                </a:cubicBezTo>
                <a:lnTo>
                  <a:pt x="103" y="98"/>
                </a:lnTo>
                <a:close/>
                <a:moveTo>
                  <a:pt x="103" y="62"/>
                </a:moveTo>
                <a:cubicBezTo>
                  <a:pt x="57" y="62"/>
                  <a:pt x="57" y="62"/>
                  <a:pt x="57" y="62"/>
                </a:cubicBezTo>
                <a:cubicBezTo>
                  <a:pt x="57" y="36"/>
                  <a:pt x="57" y="36"/>
                  <a:pt x="57" y="36"/>
                </a:cubicBezTo>
                <a:cubicBezTo>
                  <a:pt x="103" y="36"/>
                  <a:pt x="103" y="36"/>
                  <a:pt x="103" y="36"/>
                </a:cubicBezTo>
                <a:cubicBezTo>
                  <a:pt x="103" y="62"/>
                  <a:pt x="103" y="62"/>
                  <a:pt x="103" y="62"/>
                </a:cubicBezTo>
                <a:close/>
                <a:moveTo>
                  <a:pt x="108" y="36"/>
                </a:moveTo>
                <a:cubicBezTo>
                  <a:pt x="145" y="36"/>
                  <a:pt x="145" y="36"/>
                  <a:pt x="145" y="36"/>
                </a:cubicBezTo>
                <a:cubicBezTo>
                  <a:pt x="154" y="62"/>
                  <a:pt x="154" y="62"/>
                  <a:pt x="154" y="62"/>
                </a:cubicBezTo>
                <a:cubicBezTo>
                  <a:pt x="108" y="62"/>
                  <a:pt x="108" y="62"/>
                  <a:pt x="108" y="62"/>
                </a:cubicBezTo>
                <a:lnTo>
                  <a:pt x="108" y="36"/>
                </a:lnTo>
                <a:close/>
                <a:moveTo>
                  <a:pt x="155" y="155"/>
                </a:moveTo>
                <a:cubicBezTo>
                  <a:pt x="108" y="155"/>
                  <a:pt x="108" y="155"/>
                  <a:pt x="108" y="155"/>
                </a:cubicBezTo>
                <a:cubicBezTo>
                  <a:pt x="108" y="67"/>
                  <a:pt x="108" y="67"/>
                  <a:pt x="108" y="67"/>
                </a:cubicBezTo>
                <a:cubicBezTo>
                  <a:pt x="155" y="67"/>
                  <a:pt x="155" y="67"/>
                  <a:pt x="155" y="67"/>
                </a:cubicBezTo>
                <a:lnTo>
                  <a:pt x="155" y="155"/>
                </a:lnTo>
                <a:close/>
                <a:moveTo>
                  <a:pt x="144" y="72"/>
                </a:moveTo>
                <a:cubicBezTo>
                  <a:pt x="120" y="72"/>
                  <a:pt x="120" y="72"/>
                  <a:pt x="120" y="72"/>
                </a:cubicBezTo>
                <a:cubicBezTo>
                  <a:pt x="118" y="72"/>
                  <a:pt x="117" y="73"/>
                  <a:pt x="117" y="75"/>
                </a:cubicBezTo>
                <a:cubicBezTo>
                  <a:pt x="117" y="76"/>
                  <a:pt x="118" y="77"/>
                  <a:pt x="120" y="77"/>
                </a:cubicBezTo>
                <a:cubicBezTo>
                  <a:pt x="120" y="77"/>
                  <a:pt x="120" y="77"/>
                  <a:pt x="120" y="77"/>
                </a:cubicBezTo>
                <a:cubicBezTo>
                  <a:pt x="120" y="101"/>
                  <a:pt x="120" y="101"/>
                  <a:pt x="120" y="101"/>
                </a:cubicBezTo>
                <a:cubicBezTo>
                  <a:pt x="120" y="102"/>
                  <a:pt x="122" y="103"/>
                  <a:pt x="123" y="103"/>
                </a:cubicBezTo>
                <a:cubicBezTo>
                  <a:pt x="140" y="103"/>
                  <a:pt x="140" y="103"/>
                  <a:pt x="140" y="103"/>
                </a:cubicBezTo>
                <a:cubicBezTo>
                  <a:pt x="142" y="103"/>
                  <a:pt x="143" y="102"/>
                  <a:pt x="143" y="101"/>
                </a:cubicBezTo>
                <a:cubicBezTo>
                  <a:pt x="143" y="77"/>
                  <a:pt x="143" y="77"/>
                  <a:pt x="143" y="77"/>
                </a:cubicBezTo>
                <a:cubicBezTo>
                  <a:pt x="144" y="77"/>
                  <a:pt x="144" y="77"/>
                  <a:pt x="144" y="77"/>
                </a:cubicBezTo>
                <a:cubicBezTo>
                  <a:pt x="145" y="77"/>
                  <a:pt x="146" y="76"/>
                  <a:pt x="146" y="75"/>
                </a:cubicBezTo>
                <a:cubicBezTo>
                  <a:pt x="146" y="73"/>
                  <a:pt x="145" y="72"/>
                  <a:pt x="144" y="72"/>
                </a:cubicBezTo>
                <a:close/>
                <a:moveTo>
                  <a:pt x="138" y="98"/>
                </a:moveTo>
                <a:cubicBezTo>
                  <a:pt x="126" y="98"/>
                  <a:pt x="126" y="98"/>
                  <a:pt x="126" y="98"/>
                </a:cubicBezTo>
                <a:cubicBezTo>
                  <a:pt x="126" y="77"/>
                  <a:pt x="126" y="77"/>
                  <a:pt x="126" y="77"/>
                </a:cubicBezTo>
                <a:cubicBezTo>
                  <a:pt x="138" y="77"/>
                  <a:pt x="138" y="77"/>
                  <a:pt x="138" y="77"/>
                </a:cubicBezTo>
                <a:lnTo>
                  <a:pt x="138" y="98"/>
                </a:lnTo>
                <a:close/>
                <a:moveTo>
                  <a:pt x="40" y="72"/>
                </a:moveTo>
                <a:cubicBezTo>
                  <a:pt x="16" y="72"/>
                  <a:pt x="16" y="72"/>
                  <a:pt x="16" y="72"/>
                </a:cubicBezTo>
                <a:cubicBezTo>
                  <a:pt x="15" y="72"/>
                  <a:pt x="14" y="73"/>
                  <a:pt x="14" y="75"/>
                </a:cubicBezTo>
                <a:cubicBezTo>
                  <a:pt x="14" y="76"/>
                  <a:pt x="15" y="77"/>
                  <a:pt x="16" y="77"/>
                </a:cubicBezTo>
                <a:cubicBezTo>
                  <a:pt x="17" y="77"/>
                  <a:pt x="17" y="77"/>
                  <a:pt x="17" y="77"/>
                </a:cubicBezTo>
                <a:cubicBezTo>
                  <a:pt x="17" y="101"/>
                  <a:pt x="17" y="101"/>
                  <a:pt x="17" y="101"/>
                </a:cubicBezTo>
                <a:cubicBezTo>
                  <a:pt x="17" y="102"/>
                  <a:pt x="18" y="103"/>
                  <a:pt x="20" y="103"/>
                </a:cubicBezTo>
                <a:cubicBezTo>
                  <a:pt x="37" y="103"/>
                  <a:pt x="37" y="103"/>
                  <a:pt x="37" y="103"/>
                </a:cubicBezTo>
                <a:cubicBezTo>
                  <a:pt x="38" y="103"/>
                  <a:pt x="40" y="102"/>
                  <a:pt x="40" y="101"/>
                </a:cubicBezTo>
                <a:cubicBezTo>
                  <a:pt x="40" y="77"/>
                  <a:pt x="40" y="77"/>
                  <a:pt x="40" y="77"/>
                </a:cubicBezTo>
                <a:cubicBezTo>
                  <a:pt x="40" y="77"/>
                  <a:pt x="40" y="77"/>
                  <a:pt x="40" y="77"/>
                </a:cubicBezTo>
                <a:cubicBezTo>
                  <a:pt x="42" y="77"/>
                  <a:pt x="43" y="76"/>
                  <a:pt x="43" y="75"/>
                </a:cubicBezTo>
                <a:cubicBezTo>
                  <a:pt x="43" y="73"/>
                  <a:pt x="42" y="72"/>
                  <a:pt x="40" y="72"/>
                </a:cubicBezTo>
                <a:close/>
                <a:moveTo>
                  <a:pt x="34" y="98"/>
                </a:moveTo>
                <a:cubicBezTo>
                  <a:pt x="22" y="98"/>
                  <a:pt x="22" y="98"/>
                  <a:pt x="22" y="98"/>
                </a:cubicBezTo>
                <a:cubicBezTo>
                  <a:pt x="22" y="77"/>
                  <a:pt x="22" y="77"/>
                  <a:pt x="22" y="77"/>
                </a:cubicBezTo>
                <a:cubicBezTo>
                  <a:pt x="34" y="77"/>
                  <a:pt x="34" y="77"/>
                  <a:pt x="34" y="77"/>
                </a:cubicBezTo>
                <a:lnTo>
                  <a:pt x="34" y="98"/>
                </a:lnTo>
                <a:close/>
                <a:moveTo>
                  <a:pt x="83" y="44"/>
                </a:moveTo>
                <a:cubicBezTo>
                  <a:pt x="83" y="54"/>
                  <a:pt x="83" y="54"/>
                  <a:pt x="83" y="54"/>
                </a:cubicBezTo>
                <a:cubicBezTo>
                  <a:pt x="83" y="56"/>
                  <a:pt x="81" y="57"/>
                  <a:pt x="80" y="57"/>
                </a:cubicBezTo>
                <a:cubicBezTo>
                  <a:pt x="79" y="57"/>
                  <a:pt x="77" y="56"/>
                  <a:pt x="77" y="54"/>
                </a:cubicBezTo>
                <a:cubicBezTo>
                  <a:pt x="77" y="44"/>
                  <a:pt x="77" y="44"/>
                  <a:pt x="77" y="44"/>
                </a:cubicBezTo>
                <a:cubicBezTo>
                  <a:pt x="77" y="42"/>
                  <a:pt x="79" y="41"/>
                  <a:pt x="80" y="41"/>
                </a:cubicBezTo>
                <a:cubicBezTo>
                  <a:pt x="81" y="41"/>
                  <a:pt x="83" y="42"/>
                  <a:pt x="83" y="44"/>
                </a:cubicBezTo>
                <a:close/>
                <a:moveTo>
                  <a:pt x="40" y="108"/>
                </a:moveTo>
                <a:cubicBezTo>
                  <a:pt x="16" y="108"/>
                  <a:pt x="16" y="108"/>
                  <a:pt x="16" y="108"/>
                </a:cubicBezTo>
                <a:cubicBezTo>
                  <a:pt x="15" y="108"/>
                  <a:pt x="14" y="110"/>
                  <a:pt x="14" y="111"/>
                </a:cubicBezTo>
                <a:cubicBezTo>
                  <a:pt x="14" y="112"/>
                  <a:pt x="15" y="114"/>
                  <a:pt x="16" y="114"/>
                </a:cubicBezTo>
                <a:cubicBezTo>
                  <a:pt x="17" y="114"/>
                  <a:pt x="17" y="114"/>
                  <a:pt x="17" y="114"/>
                </a:cubicBezTo>
                <a:cubicBezTo>
                  <a:pt x="17" y="137"/>
                  <a:pt x="17" y="137"/>
                  <a:pt x="17" y="137"/>
                </a:cubicBezTo>
                <a:cubicBezTo>
                  <a:pt x="17" y="138"/>
                  <a:pt x="18" y="139"/>
                  <a:pt x="20" y="139"/>
                </a:cubicBezTo>
                <a:cubicBezTo>
                  <a:pt x="37" y="139"/>
                  <a:pt x="37" y="139"/>
                  <a:pt x="37" y="139"/>
                </a:cubicBezTo>
                <a:cubicBezTo>
                  <a:pt x="38" y="139"/>
                  <a:pt x="40" y="138"/>
                  <a:pt x="40" y="137"/>
                </a:cubicBezTo>
                <a:cubicBezTo>
                  <a:pt x="40" y="114"/>
                  <a:pt x="40" y="114"/>
                  <a:pt x="40" y="114"/>
                </a:cubicBezTo>
                <a:cubicBezTo>
                  <a:pt x="40" y="114"/>
                  <a:pt x="40" y="114"/>
                  <a:pt x="40" y="114"/>
                </a:cubicBezTo>
                <a:cubicBezTo>
                  <a:pt x="42" y="114"/>
                  <a:pt x="43" y="112"/>
                  <a:pt x="43" y="111"/>
                </a:cubicBezTo>
                <a:cubicBezTo>
                  <a:pt x="43" y="110"/>
                  <a:pt x="42" y="108"/>
                  <a:pt x="40" y="108"/>
                </a:cubicBezTo>
                <a:close/>
                <a:moveTo>
                  <a:pt x="34" y="134"/>
                </a:moveTo>
                <a:cubicBezTo>
                  <a:pt x="22" y="134"/>
                  <a:pt x="22" y="134"/>
                  <a:pt x="22" y="134"/>
                </a:cubicBezTo>
                <a:cubicBezTo>
                  <a:pt x="22" y="114"/>
                  <a:pt x="22" y="114"/>
                  <a:pt x="22" y="114"/>
                </a:cubicBezTo>
                <a:cubicBezTo>
                  <a:pt x="34" y="114"/>
                  <a:pt x="34" y="114"/>
                  <a:pt x="34" y="114"/>
                </a:cubicBezTo>
                <a:lnTo>
                  <a:pt x="34" y="13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38" name="Freeform 537">
            <a:extLst>
              <a:ext uri="{FF2B5EF4-FFF2-40B4-BE49-F238E27FC236}">
                <a16:creationId xmlns:a16="http://schemas.microsoft.com/office/drawing/2014/main" xmlns="" id="{0D8DE2F0-9018-4AE6-8776-3C9895F3D2E5}"/>
              </a:ext>
            </a:extLst>
          </p:cNvPr>
          <p:cNvSpPr>
            <a:spLocks noEditPoints="1"/>
          </p:cNvSpPr>
          <p:nvPr/>
        </p:nvSpPr>
        <p:spPr bwMode="auto">
          <a:xfrm>
            <a:off x="9169400" y="1039813"/>
            <a:ext cx="546100" cy="430213"/>
          </a:xfrm>
          <a:custGeom>
            <a:avLst/>
            <a:gdLst>
              <a:gd name="T0" fmla="*/ 160 w 160"/>
              <a:gd name="T1" fmla="*/ 34 h 125"/>
              <a:gd name="T2" fmla="*/ 149 w 160"/>
              <a:gd name="T3" fmla="*/ 2 h 125"/>
              <a:gd name="T4" fmla="*/ 55 w 160"/>
              <a:gd name="T5" fmla="*/ 0 h 125"/>
              <a:gd name="T6" fmla="*/ 42 w 160"/>
              <a:gd name="T7" fmla="*/ 33 h 125"/>
              <a:gd name="T8" fmla="*/ 42 w 160"/>
              <a:gd name="T9" fmla="*/ 34 h 125"/>
              <a:gd name="T10" fmla="*/ 42 w 160"/>
              <a:gd name="T11" fmla="*/ 122 h 125"/>
              <a:gd name="T12" fmla="*/ 157 w 160"/>
              <a:gd name="T13" fmla="*/ 125 h 125"/>
              <a:gd name="T14" fmla="*/ 160 w 160"/>
              <a:gd name="T15" fmla="*/ 34 h 125"/>
              <a:gd name="T16" fmla="*/ 57 w 160"/>
              <a:gd name="T17" fmla="*/ 5 h 125"/>
              <a:gd name="T18" fmla="*/ 154 w 160"/>
              <a:gd name="T19" fmla="*/ 32 h 125"/>
              <a:gd name="T20" fmla="*/ 57 w 160"/>
              <a:gd name="T21" fmla="*/ 5 h 125"/>
              <a:gd name="T22" fmla="*/ 58 w 160"/>
              <a:gd name="T23" fmla="*/ 120 h 125"/>
              <a:gd name="T24" fmla="*/ 74 w 160"/>
              <a:gd name="T25" fmla="*/ 69 h 125"/>
              <a:gd name="T26" fmla="*/ 123 w 160"/>
              <a:gd name="T27" fmla="*/ 120 h 125"/>
              <a:gd name="T28" fmla="*/ 79 w 160"/>
              <a:gd name="T29" fmla="*/ 114 h 125"/>
              <a:gd name="T30" fmla="*/ 123 w 160"/>
              <a:gd name="T31" fmla="*/ 120 h 125"/>
              <a:gd name="T32" fmla="*/ 104 w 160"/>
              <a:gd name="T33" fmla="*/ 109 h 125"/>
              <a:gd name="T34" fmla="*/ 101 w 160"/>
              <a:gd name="T35" fmla="*/ 84 h 125"/>
              <a:gd name="T36" fmla="*/ 98 w 160"/>
              <a:gd name="T37" fmla="*/ 109 h 125"/>
              <a:gd name="T38" fmla="*/ 79 w 160"/>
              <a:gd name="T39" fmla="*/ 69 h 125"/>
              <a:gd name="T40" fmla="*/ 98 w 160"/>
              <a:gd name="T41" fmla="*/ 76 h 125"/>
              <a:gd name="T42" fmla="*/ 104 w 160"/>
              <a:gd name="T43" fmla="*/ 76 h 125"/>
              <a:gd name="T44" fmla="*/ 123 w 160"/>
              <a:gd name="T45" fmla="*/ 69 h 125"/>
              <a:gd name="T46" fmla="*/ 144 w 160"/>
              <a:gd name="T47" fmla="*/ 120 h 125"/>
              <a:gd name="T48" fmla="*/ 128 w 160"/>
              <a:gd name="T49" fmla="*/ 69 h 125"/>
              <a:gd name="T50" fmla="*/ 144 w 160"/>
              <a:gd name="T51" fmla="*/ 120 h 125"/>
              <a:gd name="T52" fmla="*/ 58 w 160"/>
              <a:gd name="T53" fmla="*/ 63 h 125"/>
              <a:gd name="T54" fmla="*/ 144 w 160"/>
              <a:gd name="T55" fmla="*/ 47 h 125"/>
              <a:gd name="T56" fmla="*/ 155 w 160"/>
              <a:gd name="T57" fmla="*/ 120 h 125"/>
              <a:gd name="T58" fmla="*/ 149 w 160"/>
              <a:gd name="T59" fmla="*/ 45 h 125"/>
              <a:gd name="T60" fmla="*/ 55 w 160"/>
              <a:gd name="T61" fmla="*/ 42 h 125"/>
              <a:gd name="T62" fmla="*/ 53 w 160"/>
              <a:gd name="T63" fmla="*/ 120 h 125"/>
              <a:gd name="T64" fmla="*/ 47 w 160"/>
              <a:gd name="T65" fmla="*/ 37 h 125"/>
              <a:gd name="T66" fmla="*/ 155 w 160"/>
              <a:gd name="T67" fmla="*/ 120 h 125"/>
              <a:gd name="T68" fmla="*/ 35 w 160"/>
              <a:gd name="T69" fmla="*/ 80 h 125"/>
              <a:gd name="T70" fmla="*/ 2 w 160"/>
              <a:gd name="T71" fmla="*/ 80 h 125"/>
              <a:gd name="T72" fmla="*/ 0 w 160"/>
              <a:gd name="T73" fmla="*/ 84 h 125"/>
              <a:gd name="T74" fmla="*/ 2 w 160"/>
              <a:gd name="T75" fmla="*/ 122 h 125"/>
              <a:gd name="T76" fmla="*/ 33 w 160"/>
              <a:gd name="T77" fmla="*/ 125 h 125"/>
              <a:gd name="T78" fmla="*/ 35 w 160"/>
              <a:gd name="T79" fmla="*/ 86 h 125"/>
              <a:gd name="T80" fmla="*/ 35 w 160"/>
              <a:gd name="T81" fmla="*/ 81 h 125"/>
              <a:gd name="T82" fmla="*/ 7 w 160"/>
              <a:gd name="T83" fmla="*/ 120 h 125"/>
              <a:gd name="T84" fmla="*/ 30 w 160"/>
              <a:gd name="T85" fmla="*/ 86 h 125"/>
              <a:gd name="T86" fmla="*/ 30 w 160"/>
              <a:gd name="T87" fmla="*/ 81 h 125"/>
              <a:gd name="T88" fmla="*/ 7 w 160"/>
              <a:gd name="T89" fmla="*/ 80 h 125"/>
              <a:gd name="T90" fmla="*/ 30 w 160"/>
              <a:gd name="T91" fmla="*/ 80 h 125"/>
              <a:gd name="T92" fmla="*/ 26 w 160"/>
              <a:gd name="T93" fmla="*/ 94 h 125"/>
              <a:gd name="T94" fmla="*/ 13 w 160"/>
              <a:gd name="T95" fmla="*/ 97 h 125"/>
              <a:gd name="T96" fmla="*/ 13 w 160"/>
              <a:gd name="T97" fmla="*/ 91 h 125"/>
              <a:gd name="T98" fmla="*/ 26 w 160"/>
              <a:gd name="T99" fmla="*/ 94 h 1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60" h="125">
                <a:moveTo>
                  <a:pt x="160" y="34"/>
                </a:moveTo>
                <a:cubicBezTo>
                  <a:pt x="160" y="34"/>
                  <a:pt x="160" y="34"/>
                  <a:pt x="160" y="34"/>
                </a:cubicBezTo>
                <a:cubicBezTo>
                  <a:pt x="160" y="34"/>
                  <a:pt x="160" y="34"/>
                  <a:pt x="160" y="33"/>
                </a:cubicBezTo>
                <a:cubicBezTo>
                  <a:pt x="160" y="33"/>
                  <a:pt x="149" y="2"/>
                  <a:pt x="149" y="2"/>
                </a:cubicBezTo>
                <a:cubicBezTo>
                  <a:pt x="149" y="1"/>
                  <a:pt x="148" y="0"/>
                  <a:pt x="147" y="0"/>
                </a:cubicBezTo>
                <a:cubicBezTo>
                  <a:pt x="55" y="0"/>
                  <a:pt x="55" y="0"/>
                  <a:pt x="55" y="0"/>
                </a:cubicBezTo>
                <a:cubicBezTo>
                  <a:pt x="54" y="0"/>
                  <a:pt x="53" y="1"/>
                  <a:pt x="53" y="2"/>
                </a:cubicBezTo>
                <a:cubicBezTo>
                  <a:pt x="42" y="33"/>
                  <a:pt x="42" y="33"/>
                  <a:pt x="42" y="33"/>
                </a:cubicBezTo>
                <a:cubicBezTo>
                  <a:pt x="42" y="34"/>
                  <a:pt x="42" y="34"/>
                  <a:pt x="42" y="34"/>
                </a:cubicBezTo>
                <a:cubicBezTo>
                  <a:pt x="42" y="34"/>
                  <a:pt x="42" y="34"/>
                  <a:pt x="42" y="34"/>
                </a:cubicBezTo>
                <a:cubicBezTo>
                  <a:pt x="42" y="34"/>
                  <a:pt x="42" y="34"/>
                  <a:pt x="42" y="34"/>
                </a:cubicBezTo>
                <a:cubicBezTo>
                  <a:pt x="42" y="122"/>
                  <a:pt x="42" y="122"/>
                  <a:pt x="42" y="122"/>
                </a:cubicBezTo>
                <a:cubicBezTo>
                  <a:pt x="42" y="124"/>
                  <a:pt x="43" y="125"/>
                  <a:pt x="45" y="125"/>
                </a:cubicBezTo>
                <a:cubicBezTo>
                  <a:pt x="157" y="125"/>
                  <a:pt x="157" y="125"/>
                  <a:pt x="157" y="125"/>
                </a:cubicBezTo>
                <a:cubicBezTo>
                  <a:pt x="159" y="125"/>
                  <a:pt x="160" y="124"/>
                  <a:pt x="160" y="122"/>
                </a:cubicBezTo>
                <a:cubicBezTo>
                  <a:pt x="160" y="34"/>
                  <a:pt x="160" y="34"/>
                  <a:pt x="160" y="34"/>
                </a:cubicBezTo>
                <a:cubicBezTo>
                  <a:pt x="160" y="34"/>
                  <a:pt x="160" y="34"/>
                  <a:pt x="160" y="34"/>
                </a:cubicBezTo>
                <a:close/>
                <a:moveTo>
                  <a:pt x="57" y="5"/>
                </a:moveTo>
                <a:cubicBezTo>
                  <a:pt x="145" y="5"/>
                  <a:pt x="145" y="5"/>
                  <a:pt x="145" y="5"/>
                </a:cubicBezTo>
                <a:cubicBezTo>
                  <a:pt x="154" y="32"/>
                  <a:pt x="154" y="32"/>
                  <a:pt x="154" y="32"/>
                </a:cubicBezTo>
                <a:cubicBezTo>
                  <a:pt x="48" y="32"/>
                  <a:pt x="48" y="32"/>
                  <a:pt x="48" y="32"/>
                </a:cubicBezTo>
                <a:lnTo>
                  <a:pt x="57" y="5"/>
                </a:lnTo>
                <a:close/>
                <a:moveTo>
                  <a:pt x="74" y="120"/>
                </a:moveTo>
                <a:cubicBezTo>
                  <a:pt x="58" y="120"/>
                  <a:pt x="58" y="120"/>
                  <a:pt x="58" y="120"/>
                </a:cubicBezTo>
                <a:cubicBezTo>
                  <a:pt x="58" y="69"/>
                  <a:pt x="58" y="69"/>
                  <a:pt x="58" y="69"/>
                </a:cubicBezTo>
                <a:cubicBezTo>
                  <a:pt x="74" y="69"/>
                  <a:pt x="74" y="69"/>
                  <a:pt x="74" y="69"/>
                </a:cubicBezTo>
                <a:cubicBezTo>
                  <a:pt x="74" y="120"/>
                  <a:pt x="74" y="120"/>
                  <a:pt x="74" y="120"/>
                </a:cubicBezTo>
                <a:close/>
                <a:moveTo>
                  <a:pt x="123" y="120"/>
                </a:moveTo>
                <a:cubicBezTo>
                  <a:pt x="79" y="120"/>
                  <a:pt x="79" y="120"/>
                  <a:pt x="79" y="120"/>
                </a:cubicBezTo>
                <a:cubicBezTo>
                  <a:pt x="79" y="114"/>
                  <a:pt x="79" y="114"/>
                  <a:pt x="79" y="114"/>
                </a:cubicBezTo>
                <a:cubicBezTo>
                  <a:pt x="123" y="114"/>
                  <a:pt x="123" y="114"/>
                  <a:pt x="123" y="114"/>
                </a:cubicBezTo>
                <a:lnTo>
                  <a:pt x="123" y="120"/>
                </a:lnTo>
                <a:close/>
                <a:moveTo>
                  <a:pt x="123" y="109"/>
                </a:moveTo>
                <a:cubicBezTo>
                  <a:pt x="104" y="109"/>
                  <a:pt x="104" y="109"/>
                  <a:pt x="104" y="109"/>
                </a:cubicBezTo>
                <a:cubicBezTo>
                  <a:pt x="104" y="87"/>
                  <a:pt x="104" y="87"/>
                  <a:pt x="104" y="87"/>
                </a:cubicBezTo>
                <a:cubicBezTo>
                  <a:pt x="104" y="86"/>
                  <a:pt x="103" y="84"/>
                  <a:pt x="101" y="84"/>
                </a:cubicBezTo>
                <a:cubicBezTo>
                  <a:pt x="100" y="84"/>
                  <a:pt x="98" y="86"/>
                  <a:pt x="98" y="87"/>
                </a:cubicBezTo>
                <a:cubicBezTo>
                  <a:pt x="98" y="109"/>
                  <a:pt x="98" y="109"/>
                  <a:pt x="98" y="109"/>
                </a:cubicBezTo>
                <a:cubicBezTo>
                  <a:pt x="79" y="109"/>
                  <a:pt x="79" y="109"/>
                  <a:pt x="79" y="109"/>
                </a:cubicBezTo>
                <a:cubicBezTo>
                  <a:pt x="79" y="69"/>
                  <a:pt x="79" y="69"/>
                  <a:pt x="79" y="69"/>
                </a:cubicBezTo>
                <a:cubicBezTo>
                  <a:pt x="98" y="69"/>
                  <a:pt x="98" y="69"/>
                  <a:pt x="98" y="69"/>
                </a:cubicBezTo>
                <a:cubicBezTo>
                  <a:pt x="98" y="76"/>
                  <a:pt x="98" y="76"/>
                  <a:pt x="98" y="76"/>
                </a:cubicBezTo>
                <a:cubicBezTo>
                  <a:pt x="98" y="78"/>
                  <a:pt x="100" y="79"/>
                  <a:pt x="101" y="79"/>
                </a:cubicBezTo>
                <a:cubicBezTo>
                  <a:pt x="103" y="79"/>
                  <a:pt x="104" y="78"/>
                  <a:pt x="104" y="76"/>
                </a:cubicBezTo>
                <a:cubicBezTo>
                  <a:pt x="104" y="69"/>
                  <a:pt x="104" y="69"/>
                  <a:pt x="104" y="69"/>
                </a:cubicBezTo>
                <a:cubicBezTo>
                  <a:pt x="123" y="69"/>
                  <a:pt x="123" y="69"/>
                  <a:pt x="123" y="69"/>
                </a:cubicBezTo>
                <a:lnTo>
                  <a:pt x="123" y="109"/>
                </a:lnTo>
                <a:close/>
                <a:moveTo>
                  <a:pt x="144" y="120"/>
                </a:moveTo>
                <a:cubicBezTo>
                  <a:pt x="128" y="120"/>
                  <a:pt x="128" y="120"/>
                  <a:pt x="128" y="120"/>
                </a:cubicBezTo>
                <a:cubicBezTo>
                  <a:pt x="128" y="69"/>
                  <a:pt x="128" y="69"/>
                  <a:pt x="128" y="69"/>
                </a:cubicBezTo>
                <a:cubicBezTo>
                  <a:pt x="144" y="69"/>
                  <a:pt x="144" y="69"/>
                  <a:pt x="144" y="69"/>
                </a:cubicBezTo>
                <a:lnTo>
                  <a:pt x="144" y="120"/>
                </a:lnTo>
                <a:close/>
                <a:moveTo>
                  <a:pt x="144" y="63"/>
                </a:moveTo>
                <a:cubicBezTo>
                  <a:pt x="58" y="63"/>
                  <a:pt x="58" y="63"/>
                  <a:pt x="58" y="63"/>
                </a:cubicBezTo>
                <a:cubicBezTo>
                  <a:pt x="58" y="47"/>
                  <a:pt x="58" y="47"/>
                  <a:pt x="58" y="47"/>
                </a:cubicBezTo>
                <a:cubicBezTo>
                  <a:pt x="144" y="47"/>
                  <a:pt x="144" y="47"/>
                  <a:pt x="144" y="47"/>
                </a:cubicBezTo>
                <a:cubicBezTo>
                  <a:pt x="144" y="63"/>
                  <a:pt x="144" y="63"/>
                  <a:pt x="144" y="63"/>
                </a:cubicBezTo>
                <a:close/>
                <a:moveTo>
                  <a:pt x="155" y="120"/>
                </a:moveTo>
                <a:cubicBezTo>
                  <a:pt x="149" y="120"/>
                  <a:pt x="149" y="120"/>
                  <a:pt x="149" y="120"/>
                </a:cubicBezTo>
                <a:cubicBezTo>
                  <a:pt x="149" y="45"/>
                  <a:pt x="149" y="45"/>
                  <a:pt x="149" y="45"/>
                </a:cubicBezTo>
                <a:cubicBezTo>
                  <a:pt x="149" y="43"/>
                  <a:pt x="148" y="42"/>
                  <a:pt x="147" y="42"/>
                </a:cubicBezTo>
                <a:cubicBezTo>
                  <a:pt x="55" y="42"/>
                  <a:pt x="55" y="42"/>
                  <a:pt x="55" y="42"/>
                </a:cubicBezTo>
                <a:cubicBezTo>
                  <a:pt x="54" y="42"/>
                  <a:pt x="53" y="43"/>
                  <a:pt x="53" y="45"/>
                </a:cubicBezTo>
                <a:cubicBezTo>
                  <a:pt x="53" y="120"/>
                  <a:pt x="53" y="120"/>
                  <a:pt x="53" y="120"/>
                </a:cubicBezTo>
                <a:cubicBezTo>
                  <a:pt x="47" y="120"/>
                  <a:pt x="47" y="120"/>
                  <a:pt x="47" y="120"/>
                </a:cubicBezTo>
                <a:cubicBezTo>
                  <a:pt x="47" y="37"/>
                  <a:pt x="47" y="37"/>
                  <a:pt x="47" y="37"/>
                </a:cubicBezTo>
                <a:cubicBezTo>
                  <a:pt x="155" y="37"/>
                  <a:pt x="155" y="37"/>
                  <a:pt x="155" y="37"/>
                </a:cubicBezTo>
                <a:lnTo>
                  <a:pt x="155" y="120"/>
                </a:lnTo>
                <a:close/>
                <a:moveTo>
                  <a:pt x="35" y="81"/>
                </a:moveTo>
                <a:cubicBezTo>
                  <a:pt x="35" y="80"/>
                  <a:pt x="35" y="80"/>
                  <a:pt x="35" y="80"/>
                </a:cubicBezTo>
                <a:cubicBezTo>
                  <a:pt x="35" y="71"/>
                  <a:pt x="28" y="63"/>
                  <a:pt x="18" y="63"/>
                </a:cubicBezTo>
                <a:cubicBezTo>
                  <a:pt x="9" y="63"/>
                  <a:pt x="2" y="71"/>
                  <a:pt x="2" y="80"/>
                </a:cubicBezTo>
                <a:cubicBezTo>
                  <a:pt x="2" y="81"/>
                  <a:pt x="2" y="81"/>
                  <a:pt x="2" y="81"/>
                </a:cubicBezTo>
                <a:cubicBezTo>
                  <a:pt x="1" y="81"/>
                  <a:pt x="0" y="82"/>
                  <a:pt x="0" y="84"/>
                </a:cubicBezTo>
                <a:cubicBezTo>
                  <a:pt x="0" y="85"/>
                  <a:pt x="1" y="86"/>
                  <a:pt x="2" y="86"/>
                </a:cubicBezTo>
                <a:cubicBezTo>
                  <a:pt x="2" y="122"/>
                  <a:pt x="2" y="122"/>
                  <a:pt x="2" y="122"/>
                </a:cubicBezTo>
                <a:cubicBezTo>
                  <a:pt x="2" y="124"/>
                  <a:pt x="3" y="125"/>
                  <a:pt x="4" y="125"/>
                </a:cubicBezTo>
                <a:cubicBezTo>
                  <a:pt x="33" y="125"/>
                  <a:pt x="33" y="125"/>
                  <a:pt x="33" y="125"/>
                </a:cubicBezTo>
                <a:cubicBezTo>
                  <a:pt x="34" y="125"/>
                  <a:pt x="35" y="124"/>
                  <a:pt x="35" y="122"/>
                </a:cubicBezTo>
                <a:cubicBezTo>
                  <a:pt x="35" y="86"/>
                  <a:pt x="35" y="86"/>
                  <a:pt x="35" y="86"/>
                </a:cubicBezTo>
                <a:cubicBezTo>
                  <a:pt x="36" y="86"/>
                  <a:pt x="37" y="85"/>
                  <a:pt x="37" y="84"/>
                </a:cubicBezTo>
                <a:cubicBezTo>
                  <a:pt x="37" y="82"/>
                  <a:pt x="36" y="81"/>
                  <a:pt x="35" y="81"/>
                </a:cubicBezTo>
                <a:close/>
                <a:moveTo>
                  <a:pt x="30" y="120"/>
                </a:moveTo>
                <a:cubicBezTo>
                  <a:pt x="7" y="120"/>
                  <a:pt x="7" y="120"/>
                  <a:pt x="7" y="120"/>
                </a:cubicBezTo>
                <a:cubicBezTo>
                  <a:pt x="7" y="86"/>
                  <a:pt x="7" y="86"/>
                  <a:pt x="7" y="86"/>
                </a:cubicBezTo>
                <a:cubicBezTo>
                  <a:pt x="30" y="86"/>
                  <a:pt x="30" y="86"/>
                  <a:pt x="30" y="86"/>
                </a:cubicBezTo>
                <a:lnTo>
                  <a:pt x="30" y="120"/>
                </a:lnTo>
                <a:close/>
                <a:moveTo>
                  <a:pt x="30" y="81"/>
                </a:moveTo>
                <a:cubicBezTo>
                  <a:pt x="7" y="81"/>
                  <a:pt x="7" y="81"/>
                  <a:pt x="7" y="81"/>
                </a:cubicBezTo>
                <a:cubicBezTo>
                  <a:pt x="7" y="80"/>
                  <a:pt x="7" y="80"/>
                  <a:pt x="7" y="80"/>
                </a:cubicBezTo>
                <a:cubicBezTo>
                  <a:pt x="7" y="74"/>
                  <a:pt x="12" y="69"/>
                  <a:pt x="18" y="69"/>
                </a:cubicBezTo>
                <a:cubicBezTo>
                  <a:pt x="25" y="69"/>
                  <a:pt x="30" y="74"/>
                  <a:pt x="30" y="80"/>
                </a:cubicBezTo>
                <a:cubicBezTo>
                  <a:pt x="30" y="81"/>
                  <a:pt x="30" y="81"/>
                  <a:pt x="30" y="81"/>
                </a:cubicBezTo>
                <a:close/>
                <a:moveTo>
                  <a:pt x="26" y="94"/>
                </a:moveTo>
                <a:cubicBezTo>
                  <a:pt x="26" y="96"/>
                  <a:pt x="25" y="97"/>
                  <a:pt x="24" y="97"/>
                </a:cubicBezTo>
                <a:cubicBezTo>
                  <a:pt x="13" y="97"/>
                  <a:pt x="13" y="97"/>
                  <a:pt x="13" y="97"/>
                </a:cubicBezTo>
                <a:cubicBezTo>
                  <a:pt x="12" y="97"/>
                  <a:pt x="11" y="96"/>
                  <a:pt x="11" y="94"/>
                </a:cubicBezTo>
                <a:cubicBezTo>
                  <a:pt x="11" y="93"/>
                  <a:pt x="12" y="91"/>
                  <a:pt x="13" y="91"/>
                </a:cubicBezTo>
                <a:cubicBezTo>
                  <a:pt x="24" y="91"/>
                  <a:pt x="24" y="91"/>
                  <a:pt x="24" y="91"/>
                </a:cubicBezTo>
                <a:cubicBezTo>
                  <a:pt x="25" y="91"/>
                  <a:pt x="26" y="93"/>
                  <a:pt x="26" y="9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39" name="Freeform 538">
            <a:extLst>
              <a:ext uri="{FF2B5EF4-FFF2-40B4-BE49-F238E27FC236}">
                <a16:creationId xmlns:a16="http://schemas.microsoft.com/office/drawing/2014/main" xmlns="" id="{06986173-E8B2-4502-925E-17E6DD52C9BE}"/>
              </a:ext>
            </a:extLst>
          </p:cNvPr>
          <p:cNvSpPr>
            <a:spLocks noEditPoints="1"/>
          </p:cNvSpPr>
          <p:nvPr/>
        </p:nvSpPr>
        <p:spPr bwMode="auto">
          <a:xfrm>
            <a:off x="9169400" y="1603375"/>
            <a:ext cx="546100" cy="550863"/>
          </a:xfrm>
          <a:custGeom>
            <a:avLst/>
            <a:gdLst>
              <a:gd name="T0" fmla="*/ 124 w 160"/>
              <a:gd name="T1" fmla="*/ 3 h 160"/>
              <a:gd name="T2" fmla="*/ 36 w 160"/>
              <a:gd name="T3" fmla="*/ 3 h 160"/>
              <a:gd name="T4" fmla="*/ 0 w 160"/>
              <a:gd name="T5" fmla="*/ 23 h 160"/>
              <a:gd name="T6" fmla="*/ 157 w 160"/>
              <a:gd name="T7" fmla="*/ 160 h 160"/>
              <a:gd name="T8" fmla="*/ 157 w 160"/>
              <a:gd name="T9" fmla="*/ 21 h 160"/>
              <a:gd name="T10" fmla="*/ 26 w 160"/>
              <a:gd name="T11" fmla="*/ 67 h 160"/>
              <a:gd name="T12" fmla="*/ 5 w 160"/>
              <a:gd name="T13" fmla="*/ 83 h 160"/>
              <a:gd name="T14" fmla="*/ 5 w 160"/>
              <a:gd name="T15" fmla="*/ 98 h 160"/>
              <a:gd name="T16" fmla="*/ 26 w 160"/>
              <a:gd name="T17" fmla="*/ 114 h 160"/>
              <a:gd name="T18" fmla="*/ 5 w 160"/>
              <a:gd name="T19" fmla="*/ 114 h 160"/>
              <a:gd name="T20" fmla="*/ 62 w 160"/>
              <a:gd name="T21" fmla="*/ 150 h 160"/>
              <a:gd name="T22" fmla="*/ 62 w 160"/>
              <a:gd name="T23" fmla="*/ 145 h 160"/>
              <a:gd name="T24" fmla="*/ 77 w 160"/>
              <a:gd name="T25" fmla="*/ 145 h 160"/>
              <a:gd name="T26" fmla="*/ 83 w 160"/>
              <a:gd name="T27" fmla="*/ 145 h 160"/>
              <a:gd name="T28" fmla="*/ 98 w 160"/>
              <a:gd name="T29" fmla="*/ 145 h 160"/>
              <a:gd name="T30" fmla="*/ 103 w 160"/>
              <a:gd name="T31" fmla="*/ 111 h 160"/>
              <a:gd name="T32" fmla="*/ 57 w 160"/>
              <a:gd name="T33" fmla="*/ 111 h 160"/>
              <a:gd name="T34" fmla="*/ 52 w 160"/>
              <a:gd name="T35" fmla="*/ 93 h 160"/>
              <a:gd name="T36" fmla="*/ 119 w 160"/>
              <a:gd name="T37" fmla="*/ 155 h 160"/>
              <a:gd name="T38" fmla="*/ 111 w 160"/>
              <a:gd name="T39" fmla="*/ 88 h 160"/>
              <a:gd name="T40" fmla="*/ 46 w 160"/>
              <a:gd name="T41" fmla="*/ 155 h 160"/>
              <a:gd name="T42" fmla="*/ 39 w 160"/>
              <a:gd name="T43" fmla="*/ 46 h 160"/>
              <a:gd name="T44" fmla="*/ 5 w 160"/>
              <a:gd name="T45" fmla="*/ 155 h 160"/>
              <a:gd name="T46" fmla="*/ 31 w 160"/>
              <a:gd name="T47" fmla="*/ 132 h 160"/>
              <a:gd name="T48" fmla="*/ 5 w 160"/>
              <a:gd name="T49" fmla="*/ 108 h 160"/>
              <a:gd name="T50" fmla="*/ 31 w 160"/>
              <a:gd name="T51" fmla="*/ 101 h 160"/>
              <a:gd name="T52" fmla="*/ 5 w 160"/>
              <a:gd name="T53" fmla="*/ 77 h 160"/>
              <a:gd name="T54" fmla="*/ 31 w 160"/>
              <a:gd name="T55" fmla="*/ 70 h 160"/>
              <a:gd name="T56" fmla="*/ 5 w 160"/>
              <a:gd name="T57" fmla="*/ 46 h 160"/>
              <a:gd name="T58" fmla="*/ 36 w 160"/>
              <a:gd name="T59" fmla="*/ 39 h 160"/>
              <a:gd name="T60" fmla="*/ 41 w 160"/>
              <a:gd name="T61" fmla="*/ 5 h 160"/>
              <a:gd name="T62" fmla="*/ 155 w 160"/>
              <a:gd name="T63" fmla="*/ 129 h 160"/>
              <a:gd name="T64" fmla="*/ 155 w 160"/>
              <a:gd name="T65" fmla="*/ 114 h 160"/>
              <a:gd name="T66" fmla="*/ 134 w 160"/>
              <a:gd name="T67" fmla="*/ 98 h 160"/>
              <a:gd name="T68" fmla="*/ 155 w 160"/>
              <a:gd name="T69" fmla="*/ 98 h 160"/>
              <a:gd name="T70" fmla="*/ 134 w 160"/>
              <a:gd name="T71" fmla="*/ 52 h 160"/>
              <a:gd name="T72" fmla="*/ 155 w 160"/>
              <a:gd name="T73" fmla="*/ 46 h 160"/>
              <a:gd name="T74" fmla="*/ 129 w 160"/>
              <a:gd name="T75" fmla="*/ 70 h 160"/>
              <a:gd name="T76" fmla="*/ 155 w 160"/>
              <a:gd name="T77" fmla="*/ 77 h 160"/>
              <a:gd name="T78" fmla="*/ 129 w 160"/>
              <a:gd name="T79" fmla="*/ 101 h 160"/>
              <a:gd name="T80" fmla="*/ 155 w 160"/>
              <a:gd name="T81" fmla="*/ 108 h 160"/>
              <a:gd name="T82" fmla="*/ 129 w 160"/>
              <a:gd name="T83" fmla="*/ 132 h 160"/>
              <a:gd name="T84" fmla="*/ 155 w 160"/>
              <a:gd name="T85" fmla="*/ 155 h 160"/>
              <a:gd name="T86" fmla="*/ 155 w 160"/>
              <a:gd name="T87" fmla="*/ 26 h 160"/>
              <a:gd name="T88" fmla="*/ 59 w 160"/>
              <a:gd name="T89" fmla="*/ 21 h 160"/>
              <a:gd name="T90" fmla="*/ 79 w 160"/>
              <a:gd name="T91" fmla="*/ 71 h 160"/>
              <a:gd name="T92" fmla="*/ 103 w 160"/>
              <a:gd name="T93" fmla="*/ 37 h 160"/>
              <a:gd name="T94" fmla="*/ 98 w 160"/>
              <a:gd name="T95" fmla="*/ 37 h 160"/>
              <a:gd name="T96" fmla="*/ 62 w 160"/>
              <a:gd name="T97" fmla="*/ 26 h 160"/>
              <a:gd name="T98" fmla="*/ 93 w 160"/>
              <a:gd name="T99" fmla="*/ 37 h 160"/>
              <a:gd name="T100" fmla="*/ 67 w 160"/>
              <a:gd name="T101" fmla="*/ 37 h 160"/>
              <a:gd name="T102" fmla="*/ 93 w 160"/>
              <a:gd name="T103" fmla="*/ 37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160" h="160">
                <a:moveTo>
                  <a:pt x="157" y="21"/>
                </a:moveTo>
                <a:cubicBezTo>
                  <a:pt x="124" y="21"/>
                  <a:pt x="124" y="21"/>
                  <a:pt x="124" y="21"/>
                </a:cubicBezTo>
                <a:cubicBezTo>
                  <a:pt x="124" y="3"/>
                  <a:pt x="124" y="3"/>
                  <a:pt x="124" y="3"/>
                </a:cubicBezTo>
                <a:cubicBezTo>
                  <a:pt x="124" y="1"/>
                  <a:pt x="123" y="0"/>
                  <a:pt x="121" y="0"/>
                </a:cubicBezTo>
                <a:cubicBezTo>
                  <a:pt x="39" y="0"/>
                  <a:pt x="39" y="0"/>
                  <a:pt x="39" y="0"/>
                </a:cubicBezTo>
                <a:cubicBezTo>
                  <a:pt x="37" y="0"/>
                  <a:pt x="36" y="1"/>
                  <a:pt x="36" y="3"/>
                </a:cubicBezTo>
                <a:cubicBezTo>
                  <a:pt x="36" y="21"/>
                  <a:pt x="36" y="21"/>
                  <a:pt x="36" y="21"/>
                </a:cubicBezTo>
                <a:cubicBezTo>
                  <a:pt x="3" y="21"/>
                  <a:pt x="3" y="21"/>
                  <a:pt x="3" y="21"/>
                </a:cubicBezTo>
                <a:cubicBezTo>
                  <a:pt x="1" y="21"/>
                  <a:pt x="0" y="22"/>
                  <a:pt x="0" y="23"/>
                </a:cubicBezTo>
                <a:cubicBezTo>
                  <a:pt x="0" y="157"/>
                  <a:pt x="0" y="157"/>
                  <a:pt x="0" y="157"/>
                </a:cubicBezTo>
                <a:cubicBezTo>
                  <a:pt x="0" y="159"/>
                  <a:pt x="1" y="160"/>
                  <a:pt x="3" y="160"/>
                </a:cubicBezTo>
                <a:cubicBezTo>
                  <a:pt x="157" y="160"/>
                  <a:pt x="157" y="160"/>
                  <a:pt x="157" y="160"/>
                </a:cubicBezTo>
                <a:cubicBezTo>
                  <a:pt x="159" y="160"/>
                  <a:pt x="160" y="159"/>
                  <a:pt x="160" y="157"/>
                </a:cubicBezTo>
                <a:cubicBezTo>
                  <a:pt x="160" y="23"/>
                  <a:pt x="160" y="23"/>
                  <a:pt x="160" y="23"/>
                </a:cubicBezTo>
                <a:cubicBezTo>
                  <a:pt x="160" y="22"/>
                  <a:pt x="159" y="21"/>
                  <a:pt x="157" y="21"/>
                </a:cubicBezTo>
                <a:close/>
                <a:moveTo>
                  <a:pt x="5" y="52"/>
                </a:moveTo>
                <a:cubicBezTo>
                  <a:pt x="26" y="52"/>
                  <a:pt x="26" y="52"/>
                  <a:pt x="26" y="52"/>
                </a:cubicBezTo>
                <a:cubicBezTo>
                  <a:pt x="26" y="67"/>
                  <a:pt x="26" y="67"/>
                  <a:pt x="26" y="67"/>
                </a:cubicBezTo>
                <a:cubicBezTo>
                  <a:pt x="5" y="67"/>
                  <a:pt x="5" y="67"/>
                  <a:pt x="5" y="67"/>
                </a:cubicBezTo>
                <a:lnTo>
                  <a:pt x="5" y="52"/>
                </a:lnTo>
                <a:close/>
                <a:moveTo>
                  <a:pt x="5" y="83"/>
                </a:moveTo>
                <a:cubicBezTo>
                  <a:pt x="26" y="83"/>
                  <a:pt x="26" y="83"/>
                  <a:pt x="26" y="83"/>
                </a:cubicBezTo>
                <a:cubicBezTo>
                  <a:pt x="26" y="98"/>
                  <a:pt x="26" y="98"/>
                  <a:pt x="26" y="98"/>
                </a:cubicBezTo>
                <a:cubicBezTo>
                  <a:pt x="5" y="98"/>
                  <a:pt x="5" y="98"/>
                  <a:pt x="5" y="98"/>
                </a:cubicBezTo>
                <a:lnTo>
                  <a:pt x="5" y="83"/>
                </a:lnTo>
                <a:close/>
                <a:moveTo>
                  <a:pt x="5" y="114"/>
                </a:moveTo>
                <a:cubicBezTo>
                  <a:pt x="26" y="114"/>
                  <a:pt x="26" y="114"/>
                  <a:pt x="26" y="114"/>
                </a:cubicBezTo>
                <a:cubicBezTo>
                  <a:pt x="26" y="129"/>
                  <a:pt x="26" y="129"/>
                  <a:pt x="26" y="129"/>
                </a:cubicBezTo>
                <a:cubicBezTo>
                  <a:pt x="5" y="129"/>
                  <a:pt x="5" y="129"/>
                  <a:pt x="5" y="129"/>
                </a:cubicBezTo>
                <a:lnTo>
                  <a:pt x="5" y="114"/>
                </a:lnTo>
                <a:close/>
                <a:moveTo>
                  <a:pt x="98" y="155"/>
                </a:moveTo>
                <a:cubicBezTo>
                  <a:pt x="62" y="155"/>
                  <a:pt x="62" y="155"/>
                  <a:pt x="62" y="155"/>
                </a:cubicBezTo>
                <a:cubicBezTo>
                  <a:pt x="62" y="150"/>
                  <a:pt x="62" y="150"/>
                  <a:pt x="62" y="150"/>
                </a:cubicBezTo>
                <a:cubicBezTo>
                  <a:pt x="98" y="150"/>
                  <a:pt x="98" y="150"/>
                  <a:pt x="98" y="150"/>
                </a:cubicBezTo>
                <a:cubicBezTo>
                  <a:pt x="98" y="155"/>
                  <a:pt x="98" y="155"/>
                  <a:pt x="98" y="155"/>
                </a:cubicBezTo>
                <a:close/>
                <a:moveTo>
                  <a:pt x="62" y="145"/>
                </a:moveTo>
                <a:cubicBezTo>
                  <a:pt x="62" y="114"/>
                  <a:pt x="62" y="114"/>
                  <a:pt x="62" y="114"/>
                </a:cubicBezTo>
                <a:cubicBezTo>
                  <a:pt x="77" y="114"/>
                  <a:pt x="77" y="114"/>
                  <a:pt x="77" y="114"/>
                </a:cubicBezTo>
                <a:cubicBezTo>
                  <a:pt x="77" y="145"/>
                  <a:pt x="77" y="145"/>
                  <a:pt x="77" y="145"/>
                </a:cubicBezTo>
                <a:lnTo>
                  <a:pt x="62" y="145"/>
                </a:lnTo>
                <a:close/>
                <a:moveTo>
                  <a:pt x="98" y="145"/>
                </a:moveTo>
                <a:cubicBezTo>
                  <a:pt x="83" y="145"/>
                  <a:pt x="83" y="145"/>
                  <a:pt x="83" y="145"/>
                </a:cubicBezTo>
                <a:cubicBezTo>
                  <a:pt x="83" y="114"/>
                  <a:pt x="83" y="114"/>
                  <a:pt x="83" y="114"/>
                </a:cubicBezTo>
                <a:cubicBezTo>
                  <a:pt x="98" y="114"/>
                  <a:pt x="98" y="114"/>
                  <a:pt x="98" y="114"/>
                </a:cubicBezTo>
                <a:lnTo>
                  <a:pt x="98" y="145"/>
                </a:lnTo>
                <a:close/>
                <a:moveTo>
                  <a:pt x="108" y="155"/>
                </a:moveTo>
                <a:cubicBezTo>
                  <a:pt x="103" y="155"/>
                  <a:pt x="103" y="155"/>
                  <a:pt x="103" y="155"/>
                </a:cubicBezTo>
                <a:cubicBezTo>
                  <a:pt x="103" y="111"/>
                  <a:pt x="103" y="111"/>
                  <a:pt x="103" y="111"/>
                </a:cubicBezTo>
                <a:cubicBezTo>
                  <a:pt x="103" y="110"/>
                  <a:pt x="102" y="108"/>
                  <a:pt x="101" y="108"/>
                </a:cubicBezTo>
                <a:cubicBezTo>
                  <a:pt x="59" y="108"/>
                  <a:pt x="59" y="108"/>
                  <a:pt x="59" y="108"/>
                </a:cubicBezTo>
                <a:cubicBezTo>
                  <a:pt x="58" y="108"/>
                  <a:pt x="57" y="110"/>
                  <a:pt x="57" y="111"/>
                </a:cubicBezTo>
                <a:cubicBezTo>
                  <a:pt x="57" y="155"/>
                  <a:pt x="57" y="155"/>
                  <a:pt x="57" y="155"/>
                </a:cubicBezTo>
                <a:cubicBezTo>
                  <a:pt x="52" y="155"/>
                  <a:pt x="52" y="155"/>
                  <a:pt x="52" y="155"/>
                </a:cubicBezTo>
                <a:cubicBezTo>
                  <a:pt x="52" y="93"/>
                  <a:pt x="52" y="93"/>
                  <a:pt x="52" y="93"/>
                </a:cubicBezTo>
                <a:cubicBezTo>
                  <a:pt x="108" y="93"/>
                  <a:pt x="108" y="93"/>
                  <a:pt x="108" y="93"/>
                </a:cubicBezTo>
                <a:cubicBezTo>
                  <a:pt x="108" y="155"/>
                  <a:pt x="108" y="155"/>
                  <a:pt x="108" y="155"/>
                </a:cubicBezTo>
                <a:close/>
                <a:moveTo>
                  <a:pt x="119" y="155"/>
                </a:moveTo>
                <a:cubicBezTo>
                  <a:pt x="114" y="155"/>
                  <a:pt x="114" y="155"/>
                  <a:pt x="114" y="155"/>
                </a:cubicBezTo>
                <a:cubicBezTo>
                  <a:pt x="114" y="90"/>
                  <a:pt x="114" y="90"/>
                  <a:pt x="114" y="90"/>
                </a:cubicBezTo>
                <a:cubicBezTo>
                  <a:pt x="114" y="89"/>
                  <a:pt x="112" y="88"/>
                  <a:pt x="111" y="88"/>
                </a:cubicBezTo>
                <a:cubicBezTo>
                  <a:pt x="49" y="88"/>
                  <a:pt x="49" y="88"/>
                  <a:pt x="49" y="88"/>
                </a:cubicBezTo>
                <a:cubicBezTo>
                  <a:pt x="48" y="88"/>
                  <a:pt x="46" y="89"/>
                  <a:pt x="46" y="90"/>
                </a:cubicBezTo>
                <a:cubicBezTo>
                  <a:pt x="46" y="155"/>
                  <a:pt x="46" y="155"/>
                  <a:pt x="46" y="155"/>
                </a:cubicBezTo>
                <a:cubicBezTo>
                  <a:pt x="41" y="155"/>
                  <a:pt x="41" y="155"/>
                  <a:pt x="41" y="155"/>
                </a:cubicBezTo>
                <a:cubicBezTo>
                  <a:pt x="41" y="49"/>
                  <a:pt x="41" y="49"/>
                  <a:pt x="41" y="49"/>
                </a:cubicBezTo>
                <a:cubicBezTo>
                  <a:pt x="41" y="48"/>
                  <a:pt x="40" y="46"/>
                  <a:pt x="39" y="46"/>
                </a:cubicBezTo>
                <a:cubicBezTo>
                  <a:pt x="37" y="46"/>
                  <a:pt x="36" y="48"/>
                  <a:pt x="36" y="49"/>
                </a:cubicBezTo>
                <a:cubicBezTo>
                  <a:pt x="36" y="155"/>
                  <a:pt x="36" y="155"/>
                  <a:pt x="36" y="155"/>
                </a:cubicBezTo>
                <a:cubicBezTo>
                  <a:pt x="5" y="155"/>
                  <a:pt x="5" y="155"/>
                  <a:pt x="5" y="155"/>
                </a:cubicBezTo>
                <a:cubicBezTo>
                  <a:pt x="5" y="134"/>
                  <a:pt x="5" y="134"/>
                  <a:pt x="5" y="134"/>
                </a:cubicBezTo>
                <a:cubicBezTo>
                  <a:pt x="28" y="134"/>
                  <a:pt x="28" y="134"/>
                  <a:pt x="28" y="134"/>
                </a:cubicBezTo>
                <a:cubicBezTo>
                  <a:pt x="30" y="134"/>
                  <a:pt x="31" y="133"/>
                  <a:pt x="31" y="132"/>
                </a:cubicBezTo>
                <a:cubicBezTo>
                  <a:pt x="31" y="111"/>
                  <a:pt x="31" y="111"/>
                  <a:pt x="31" y="111"/>
                </a:cubicBezTo>
                <a:cubicBezTo>
                  <a:pt x="31" y="110"/>
                  <a:pt x="30" y="108"/>
                  <a:pt x="28" y="108"/>
                </a:cubicBezTo>
                <a:cubicBezTo>
                  <a:pt x="5" y="108"/>
                  <a:pt x="5" y="108"/>
                  <a:pt x="5" y="108"/>
                </a:cubicBezTo>
                <a:cubicBezTo>
                  <a:pt x="5" y="103"/>
                  <a:pt x="5" y="103"/>
                  <a:pt x="5" y="103"/>
                </a:cubicBezTo>
                <a:cubicBezTo>
                  <a:pt x="28" y="103"/>
                  <a:pt x="28" y="103"/>
                  <a:pt x="28" y="103"/>
                </a:cubicBezTo>
                <a:cubicBezTo>
                  <a:pt x="30" y="103"/>
                  <a:pt x="31" y="102"/>
                  <a:pt x="31" y="101"/>
                </a:cubicBezTo>
                <a:cubicBezTo>
                  <a:pt x="31" y="80"/>
                  <a:pt x="31" y="80"/>
                  <a:pt x="31" y="80"/>
                </a:cubicBezTo>
                <a:cubicBezTo>
                  <a:pt x="31" y="79"/>
                  <a:pt x="30" y="77"/>
                  <a:pt x="28" y="77"/>
                </a:cubicBezTo>
                <a:cubicBezTo>
                  <a:pt x="5" y="77"/>
                  <a:pt x="5" y="77"/>
                  <a:pt x="5" y="77"/>
                </a:cubicBezTo>
                <a:cubicBezTo>
                  <a:pt x="5" y="72"/>
                  <a:pt x="5" y="72"/>
                  <a:pt x="5" y="72"/>
                </a:cubicBezTo>
                <a:cubicBezTo>
                  <a:pt x="28" y="72"/>
                  <a:pt x="28" y="72"/>
                  <a:pt x="28" y="72"/>
                </a:cubicBezTo>
                <a:cubicBezTo>
                  <a:pt x="30" y="72"/>
                  <a:pt x="31" y="71"/>
                  <a:pt x="31" y="70"/>
                </a:cubicBezTo>
                <a:cubicBezTo>
                  <a:pt x="31" y="49"/>
                  <a:pt x="31" y="49"/>
                  <a:pt x="31" y="49"/>
                </a:cubicBezTo>
                <a:cubicBezTo>
                  <a:pt x="31" y="48"/>
                  <a:pt x="30" y="46"/>
                  <a:pt x="28" y="46"/>
                </a:cubicBezTo>
                <a:cubicBezTo>
                  <a:pt x="5" y="46"/>
                  <a:pt x="5" y="46"/>
                  <a:pt x="5" y="46"/>
                </a:cubicBezTo>
                <a:cubicBezTo>
                  <a:pt x="5" y="26"/>
                  <a:pt x="5" y="26"/>
                  <a:pt x="5" y="26"/>
                </a:cubicBezTo>
                <a:cubicBezTo>
                  <a:pt x="36" y="26"/>
                  <a:pt x="36" y="26"/>
                  <a:pt x="36" y="26"/>
                </a:cubicBezTo>
                <a:cubicBezTo>
                  <a:pt x="36" y="39"/>
                  <a:pt x="36" y="39"/>
                  <a:pt x="36" y="39"/>
                </a:cubicBezTo>
                <a:cubicBezTo>
                  <a:pt x="36" y="40"/>
                  <a:pt x="37" y="41"/>
                  <a:pt x="39" y="41"/>
                </a:cubicBezTo>
                <a:cubicBezTo>
                  <a:pt x="40" y="41"/>
                  <a:pt x="41" y="40"/>
                  <a:pt x="41" y="39"/>
                </a:cubicBezTo>
                <a:cubicBezTo>
                  <a:pt x="41" y="5"/>
                  <a:pt x="41" y="5"/>
                  <a:pt x="41" y="5"/>
                </a:cubicBezTo>
                <a:cubicBezTo>
                  <a:pt x="119" y="5"/>
                  <a:pt x="119" y="5"/>
                  <a:pt x="119" y="5"/>
                </a:cubicBezTo>
                <a:lnTo>
                  <a:pt x="119" y="155"/>
                </a:lnTo>
                <a:close/>
                <a:moveTo>
                  <a:pt x="155" y="129"/>
                </a:moveTo>
                <a:cubicBezTo>
                  <a:pt x="134" y="129"/>
                  <a:pt x="134" y="129"/>
                  <a:pt x="134" y="129"/>
                </a:cubicBezTo>
                <a:cubicBezTo>
                  <a:pt x="134" y="114"/>
                  <a:pt x="134" y="114"/>
                  <a:pt x="134" y="114"/>
                </a:cubicBezTo>
                <a:cubicBezTo>
                  <a:pt x="155" y="114"/>
                  <a:pt x="155" y="114"/>
                  <a:pt x="155" y="114"/>
                </a:cubicBezTo>
                <a:lnTo>
                  <a:pt x="155" y="129"/>
                </a:lnTo>
                <a:close/>
                <a:moveTo>
                  <a:pt x="155" y="98"/>
                </a:moveTo>
                <a:cubicBezTo>
                  <a:pt x="134" y="98"/>
                  <a:pt x="134" y="98"/>
                  <a:pt x="134" y="98"/>
                </a:cubicBezTo>
                <a:cubicBezTo>
                  <a:pt x="134" y="83"/>
                  <a:pt x="134" y="83"/>
                  <a:pt x="134" y="83"/>
                </a:cubicBezTo>
                <a:cubicBezTo>
                  <a:pt x="155" y="83"/>
                  <a:pt x="155" y="83"/>
                  <a:pt x="155" y="83"/>
                </a:cubicBezTo>
                <a:lnTo>
                  <a:pt x="155" y="98"/>
                </a:lnTo>
                <a:close/>
                <a:moveTo>
                  <a:pt x="155" y="67"/>
                </a:moveTo>
                <a:cubicBezTo>
                  <a:pt x="134" y="67"/>
                  <a:pt x="134" y="67"/>
                  <a:pt x="134" y="67"/>
                </a:cubicBezTo>
                <a:cubicBezTo>
                  <a:pt x="134" y="52"/>
                  <a:pt x="134" y="52"/>
                  <a:pt x="134" y="52"/>
                </a:cubicBezTo>
                <a:cubicBezTo>
                  <a:pt x="155" y="52"/>
                  <a:pt x="155" y="52"/>
                  <a:pt x="155" y="52"/>
                </a:cubicBezTo>
                <a:lnTo>
                  <a:pt x="155" y="67"/>
                </a:lnTo>
                <a:close/>
                <a:moveTo>
                  <a:pt x="155" y="46"/>
                </a:moveTo>
                <a:cubicBezTo>
                  <a:pt x="132" y="46"/>
                  <a:pt x="132" y="46"/>
                  <a:pt x="132" y="46"/>
                </a:cubicBezTo>
                <a:cubicBezTo>
                  <a:pt x="130" y="46"/>
                  <a:pt x="129" y="48"/>
                  <a:pt x="129" y="49"/>
                </a:cubicBezTo>
                <a:cubicBezTo>
                  <a:pt x="129" y="70"/>
                  <a:pt x="129" y="70"/>
                  <a:pt x="129" y="70"/>
                </a:cubicBezTo>
                <a:cubicBezTo>
                  <a:pt x="129" y="71"/>
                  <a:pt x="130" y="72"/>
                  <a:pt x="132" y="72"/>
                </a:cubicBezTo>
                <a:cubicBezTo>
                  <a:pt x="155" y="72"/>
                  <a:pt x="155" y="72"/>
                  <a:pt x="155" y="72"/>
                </a:cubicBezTo>
                <a:cubicBezTo>
                  <a:pt x="155" y="77"/>
                  <a:pt x="155" y="77"/>
                  <a:pt x="155" y="77"/>
                </a:cubicBezTo>
                <a:cubicBezTo>
                  <a:pt x="132" y="77"/>
                  <a:pt x="132" y="77"/>
                  <a:pt x="132" y="77"/>
                </a:cubicBezTo>
                <a:cubicBezTo>
                  <a:pt x="130" y="77"/>
                  <a:pt x="129" y="79"/>
                  <a:pt x="129" y="80"/>
                </a:cubicBezTo>
                <a:cubicBezTo>
                  <a:pt x="129" y="101"/>
                  <a:pt x="129" y="101"/>
                  <a:pt x="129" y="101"/>
                </a:cubicBezTo>
                <a:cubicBezTo>
                  <a:pt x="129" y="102"/>
                  <a:pt x="130" y="103"/>
                  <a:pt x="132" y="103"/>
                </a:cubicBezTo>
                <a:cubicBezTo>
                  <a:pt x="155" y="103"/>
                  <a:pt x="155" y="103"/>
                  <a:pt x="155" y="103"/>
                </a:cubicBezTo>
                <a:cubicBezTo>
                  <a:pt x="155" y="108"/>
                  <a:pt x="155" y="108"/>
                  <a:pt x="155" y="108"/>
                </a:cubicBezTo>
                <a:cubicBezTo>
                  <a:pt x="132" y="108"/>
                  <a:pt x="132" y="108"/>
                  <a:pt x="132" y="108"/>
                </a:cubicBezTo>
                <a:cubicBezTo>
                  <a:pt x="130" y="108"/>
                  <a:pt x="129" y="110"/>
                  <a:pt x="129" y="111"/>
                </a:cubicBezTo>
                <a:cubicBezTo>
                  <a:pt x="129" y="132"/>
                  <a:pt x="129" y="132"/>
                  <a:pt x="129" y="132"/>
                </a:cubicBezTo>
                <a:cubicBezTo>
                  <a:pt x="129" y="133"/>
                  <a:pt x="130" y="134"/>
                  <a:pt x="132" y="134"/>
                </a:cubicBezTo>
                <a:cubicBezTo>
                  <a:pt x="155" y="134"/>
                  <a:pt x="155" y="134"/>
                  <a:pt x="155" y="134"/>
                </a:cubicBezTo>
                <a:cubicBezTo>
                  <a:pt x="155" y="155"/>
                  <a:pt x="155" y="155"/>
                  <a:pt x="155" y="155"/>
                </a:cubicBezTo>
                <a:cubicBezTo>
                  <a:pt x="124" y="155"/>
                  <a:pt x="124" y="155"/>
                  <a:pt x="124" y="155"/>
                </a:cubicBezTo>
                <a:cubicBezTo>
                  <a:pt x="124" y="26"/>
                  <a:pt x="124" y="26"/>
                  <a:pt x="124" y="26"/>
                </a:cubicBezTo>
                <a:cubicBezTo>
                  <a:pt x="155" y="26"/>
                  <a:pt x="155" y="26"/>
                  <a:pt x="155" y="26"/>
                </a:cubicBezTo>
                <a:lnTo>
                  <a:pt x="155" y="46"/>
                </a:lnTo>
                <a:close/>
                <a:moveTo>
                  <a:pt x="101" y="21"/>
                </a:moveTo>
                <a:cubicBezTo>
                  <a:pt x="59" y="21"/>
                  <a:pt x="59" y="21"/>
                  <a:pt x="59" y="21"/>
                </a:cubicBezTo>
                <a:cubicBezTo>
                  <a:pt x="58" y="21"/>
                  <a:pt x="57" y="22"/>
                  <a:pt x="57" y="23"/>
                </a:cubicBezTo>
                <a:cubicBezTo>
                  <a:pt x="57" y="37"/>
                  <a:pt x="57" y="37"/>
                  <a:pt x="57" y="37"/>
                </a:cubicBezTo>
                <a:cubicBezTo>
                  <a:pt x="57" y="52"/>
                  <a:pt x="65" y="65"/>
                  <a:pt x="79" y="71"/>
                </a:cubicBezTo>
                <a:cubicBezTo>
                  <a:pt x="79" y="71"/>
                  <a:pt x="80" y="71"/>
                  <a:pt x="80" y="71"/>
                </a:cubicBezTo>
                <a:cubicBezTo>
                  <a:pt x="80" y="71"/>
                  <a:pt x="81" y="71"/>
                  <a:pt x="81" y="71"/>
                </a:cubicBezTo>
                <a:cubicBezTo>
                  <a:pt x="95" y="65"/>
                  <a:pt x="103" y="52"/>
                  <a:pt x="103" y="37"/>
                </a:cubicBezTo>
                <a:cubicBezTo>
                  <a:pt x="103" y="23"/>
                  <a:pt x="103" y="23"/>
                  <a:pt x="103" y="23"/>
                </a:cubicBezTo>
                <a:cubicBezTo>
                  <a:pt x="103" y="22"/>
                  <a:pt x="102" y="21"/>
                  <a:pt x="101" y="21"/>
                </a:cubicBezTo>
                <a:close/>
                <a:moveTo>
                  <a:pt x="98" y="37"/>
                </a:moveTo>
                <a:cubicBezTo>
                  <a:pt x="98" y="49"/>
                  <a:pt x="91" y="60"/>
                  <a:pt x="80" y="66"/>
                </a:cubicBezTo>
                <a:cubicBezTo>
                  <a:pt x="69" y="60"/>
                  <a:pt x="62" y="49"/>
                  <a:pt x="62" y="37"/>
                </a:cubicBezTo>
                <a:cubicBezTo>
                  <a:pt x="62" y="26"/>
                  <a:pt x="62" y="26"/>
                  <a:pt x="62" y="26"/>
                </a:cubicBezTo>
                <a:cubicBezTo>
                  <a:pt x="98" y="26"/>
                  <a:pt x="98" y="26"/>
                  <a:pt x="98" y="26"/>
                </a:cubicBezTo>
                <a:cubicBezTo>
                  <a:pt x="98" y="37"/>
                  <a:pt x="98" y="37"/>
                  <a:pt x="98" y="37"/>
                </a:cubicBezTo>
                <a:close/>
                <a:moveTo>
                  <a:pt x="93" y="37"/>
                </a:moveTo>
                <a:cubicBezTo>
                  <a:pt x="93" y="38"/>
                  <a:pt x="92" y="40"/>
                  <a:pt x="90" y="40"/>
                </a:cubicBezTo>
                <a:cubicBezTo>
                  <a:pt x="70" y="40"/>
                  <a:pt x="70" y="40"/>
                  <a:pt x="70" y="40"/>
                </a:cubicBezTo>
                <a:cubicBezTo>
                  <a:pt x="68" y="40"/>
                  <a:pt x="67" y="38"/>
                  <a:pt x="67" y="37"/>
                </a:cubicBezTo>
                <a:cubicBezTo>
                  <a:pt x="67" y="36"/>
                  <a:pt x="68" y="34"/>
                  <a:pt x="70" y="34"/>
                </a:cubicBezTo>
                <a:cubicBezTo>
                  <a:pt x="90" y="34"/>
                  <a:pt x="90" y="34"/>
                  <a:pt x="90" y="34"/>
                </a:cubicBezTo>
                <a:cubicBezTo>
                  <a:pt x="92" y="34"/>
                  <a:pt x="93" y="36"/>
                  <a:pt x="93" y="3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40" name="Freeform 539">
            <a:extLst>
              <a:ext uri="{FF2B5EF4-FFF2-40B4-BE49-F238E27FC236}">
                <a16:creationId xmlns:a16="http://schemas.microsoft.com/office/drawing/2014/main" xmlns="" id="{0BE86A03-C622-4F58-A806-FBC869C93246}"/>
              </a:ext>
            </a:extLst>
          </p:cNvPr>
          <p:cNvSpPr>
            <a:spLocks noEditPoints="1"/>
          </p:cNvSpPr>
          <p:nvPr/>
        </p:nvSpPr>
        <p:spPr bwMode="auto">
          <a:xfrm>
            <a:off x="9169400" y="2222500"/>
            <a:ext cx="546100" cy="550863"/>
          </a:xfrm>
          <a:custGeom>
            <a:avLst/>
            <a:gdLst>
              <a:gd name="T0" fmla="*/ 69 w 160"/>
              <a:gd name="T1" fmla="*/ 121 h 160"/>
              <a:gd name="T2" fmla="*/ 52 w 160"/>
              <a:gd name="T3" fmla="*/ 124 h 160"/>
              <a:gd name="T4" fmla="*/ 52 w 160"/>
              <a:gd name="T5" fmla="*/ 119 h 160"/>
              <a:gd name="T6" fmla="*/ 64 w 160"/>
              <a:gd name="T7" fmla="*/ 114 h 160"/>
              <a:gd name="T8" fmla="*/ 29 w 160"/>
              <a:gd name="T9" fmla="*/ 119 h 160"/>
              <a:gd name="T10" fmla="*/ 44 w 160"/>
              <a:gd name="T11" fmla="*/ 121 h 160"/>
              <a:gd name="T12" fmla="*/ 27 w 160"/>
              <a:gd name="T13" fmla="*/ 124 h 160"/>
              <a:gd name="T14" fmla="*/ 24 w 160"/>
              <a:gd name="T15" fmla="*/ 111 h 160"/>
              <a:gd name="T16" fmla="*/ 66 w 160"/>
              <a:gd name="T17" fmla="*/ 108 h 160"/>
              <a:gd name="T18" fmla="*/ 137 w 160"/>
              <a:gd name="T19" fmla="*/ 108 h 160"/>
              <a:gd name="T20" fmla="*/ 95 w 160"/>
              <a:gd name="T21" fmla="*/ 111 h 160"/>
              <a:gd name="T22" fmla="*/ 97 w 160"/>
              <a:gd name="T23" fmla="*/ 124 h 160"/>
              <a:gd name="T24" fmla="*/ 114 w 160"/>
              <a:gd name="T25" fmla="*/ 121 h 160"/>
              <a:gd name="T26" fmla="*/ 100 w 160"/>
              <a:gd name="T27" fmla="*/ 119 h 160"/>
              <a:gd name="T28" fmla="*/ 134 w 160"/>
              <a:gd name="T29" fmla="*/ 114 h 160"/>
              <a:gd name="T30" fmla="*/ 122 w 160"/>
              <a:gd name="T31" fmla="*/ 119 h 160"/>
              <a:gd name="T32" fmla="*/ 122 w 160"/>
              <a:gd name="T33" fmla="*/ 124 h 160"/>
              <a:gd name="T34" fmla="*/ 139 w 160"/>
              <a:gd name="T35" fmla="*/ 121 h 160"/>
              <a:gd name="T36" fmla="*/ 137 w 160"/>
              <a:gd name="T37" fmla="*/ 108 h 160"/>
              <a:gd name="T38" fmla="*/ 160 w 160"/>
              <a:gd name="T39" fmla="*/ 157 h 160"/>
              <a:gd name="T40" fmla="*/ 6 w 160"/>
              <a:gd name="T41" fmla="*/ 160 h 160"/>
              <a:gd name="T42" fmla="*/ 3 w 160"/>
              <a:gd name="T43" fmla="*/ 5 h 160"/>
              <a:gd name="T44" fmla="*/ 0 w 160"/>
              <a:gd name="T45" fmla="*/ 3 h 160"/>
              <a:gd name="T46" fmla="*/ 80 w 160"/>
              <a:gd name="T47" fmla="*/ 0 h 160"/>
              <a:gd name="T48" fmla="*/ 80 w 160"/>
              <a:gd name="T49" fmla="*/ 5 h 160"/>
              <a:gd name="T50" fmla="*/ 79 w 160"/>
              <a:gd name="T51" fmla="*/ 48 h 160"/>
              <a:gd name="T52" fmla="*/ 84 w 160"/>
              <a:gd name="T53" fmla="*/ 13 h 160"/>
              <a:gd name="T54" fmla="*/ 117 w 160"/>
              <a:gd name="T55" fmla="*/ 10 h 160"/>
              <a:gd name="T56" fmla="*/ 120 w 160"/>
              <a:gd name="T57" fmla="*/ 30 h 160"/>
              <a:gd name="T58" fmla="*/ 97 w 160"/>
              <a:gd name="T59" fmla="*/ 33 h 160"/>
              <a:gd name="T60" fmla="*/ 97 w 160"/>
              <a:gd name="T61" fmla="*/ 28 h 160"/>
              <a:gd name="T62" fmla="*/ 114 w 160"/>
              <a:gd name="T63" fmla="*/ 15 h 160"/>
              <a:gd name="T64" fmla="*/ 89 w 160"/>
              <a:gd name="T65" fmla="*/ 48 h 160"/>
              <a:gd name="T66" fmla="*/ 160 w 160"/>
              <a:gd name="T67" fmla="*/ 51 h 160"/>
              <a:gd name="T68" fmla="*/ 74 w 160"/>
              <a:gd name="T69" fmla="*/ 48 h 160"/>
              <a:gd name="T70" fmla="*/ 9 w 160"/>
              <a:gd name="T71" fmla="*/ 5 h 160"/>
              <a:gd name="T72" fmla="*/ 74 w 160"/>
              <a:gd name="T73" fmla="*/ 103 h 160"/>
              <a:gd name="T74" fmla="*/ 19 w 160"/>
              <a:gd name="T75" fmla="*/ 155 h 160"/>
              <a:gd name="T76" fmla="*/ 74 w 160"/>
              <a:gd name="T77" fmla="*/ 103 h 160"/>
              <a:gd name="T78" fmla="*/ 89 w 160"/>
              <a:gd name="T79" fmla="*/ 103 h 160"/>
              <a:gd name="T80" fmla="*/ 145 w 160"/>
              <a:gd name="T81" fmla="*/ 155 h 160"/>
              <a:gd name="T82" fmla="*/ 155 w 160"/>
              <a:gd name="T83" fmla="*/ 77 h 160"/>
              <a:gd name="T84" fmla="*/ 9 w 160"/>
              <a:gd name="T85" fmla="*/ 155 h 160"/>
              <a:gd name="T86" fmla="*/ 14 w 160"/>
              <a:gd name="T87" fmla="*/ 101 h 160"/>
              <a:gd name="T88" fmla="*/ 77 w 160"/>
              <a:gd name="T89" fmla="*/ 98 h 160"/>
              <a:gd name="T90" fmla="*/ 79 w 160"/>
              <a:gd name="T91" fmla="*/ 155 h 160"/>
              <a:gd name="T92" fmla="*/ 84 w 160"/>
              <a:gd name="T93" fmla="*/ 101 h 160"/>
              <a:gd name="T94" fmla="*/ 147 w 160"/>
              <a:gd name="T95" fmla="*/ 98 h 160"/>
              <a:gd name="T96" fmla="*/ 150 w 160"/>
              <a:gd name="T97" fmla="*/ 155 h 160"/>
              <a:gd name="T98" fmla="*/ 155 w 160"/>
              <a:gd name="T99" fmla="*/ 77 h 160"/>
              <a:gd name="T100" fmla="*/ 9 w 160"/>
              <a:gd name="T101" fmla="*/ 53 h 160"/>
              <a:gd name="T102" fmla="*/ 155 w 160"/>
              <a:gd name="T103" fmla="*/ 72 h 160"/>
              <a:gd name="T104" fmla="*/ 54 w 160"/>
              <a:gd name="T105" fmla="*/ 30 h 160"/>
              <a:gd name="T106" fmla="*/ 28 w 160"/>
              <a:gd name="T107" fmla="*/ 30 h 160"/>
              <a:gd name="T108" fmla="*/ 39 w 160"/>
              <a:gd name="T109" fmla="*/ 11 h 160"/>
              <a:gd name="T110" fmla="*/ 43 w 160"/>
              <a:gd name="T111" fmla="*/ 11 h 160"/>
              <a:gd name="T112" fmla="*/ 54 w 160"/>
              <a:gd name="T113" fmla="*/ 30 h 160"/>
              <a:gd name="T114" fmla="*/ 48 w 160"/>
              <a:gd name="T115" fmla="*/ 26 h 160"/>
              <a:gd name="T116" fmla="*/ 35 w 160"/>
              <a:gd name="T117" fmla="*/ 26 h 160"/>
              <a:gd name="T118" fmla="*/ 41 w 160"/>
              <a:gd name="T119" fmla="*/ 38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60" h="160">
                <a:moveTo>
                  <a:pt x="69" y="111"/>
                </a:moveTo>
                <a:cubicBezTo>
                  <a:pt x="69" y="121"/>
                  <a:pt x="69" y="121"/>
                  <a:pt x="69" y="121"/>
                </a:cubicBezTo>
                <a:cubicBezTo>
                  <a:pt x="69" y="123"/>
                  <a:pt x="68" y="124"/>
                  <a:pt x="66" y="124"/>
                </a:cubicBezTo>
                <a:cubicBezTo>
                  <a:pt x="52" y="124"/>
                  <a:pt x="52" y="124"/>
                  <a:pt x="52" y="124"/>
                </a:cubicBezTo>
                <a:cubicBezTo>
                  <a:pt x="50" y="124"/>
                  <a:pt x="49" y="123"/>
                  <a:pt x="49" y="121"/>
                </a:cubicBezTo>
                <a:cubicBezTo>
                  <a:pt x="49" y="120"/>
                  <a:pt x="50" y="119"/>
                  <a:pt x="52" y="119"/>
                </a:cubicBezTo>
                <a:cubicBezTo>
                  <a:pt x="64" y="119"/>
                  <a:pt x="64" y="119"/>
                  <a:pt x="64" y="119"/>
                </a:cubicBezTo>
                <a:cubicBezTo>
                  <a:pt x="64" y="114"/>
                  <a:pt x="64" y="114"/>
                  <a:pt x="64" y="114"/>
                </a:cubicBezTo>
                <a:cubicBezTo>
                  <a:pt x="29" y="114"/>
                  <a:pt x="29" y="114"/>
                  <a:pt x="29" y="114"/>
                </a:cubicBezTo>
                <a:cubicBezTo>
                  <a:pt x="29" y="119"/>
                  <a:pt x="29" y="119"/>
                  <a:pt x="29" y="119"/>
                </a:cubicBezTo>
                <a:cubicBezTo>
                  <a:pt x="41" y="119"/>
                  <a:pt x="41" y="119"/>
                  <a:pt x="41" y="119"/>
                </a:cubicBezTo>
                <a:cubicBezTo>
                  <a:pt x="43" y="119"/>
                  <a:pt x="44" y="120"/>
                  <a:pt x="44" y="121"/>
                </a:cubicBezTo>
                <a:cubicBezTo>
                  <a:pt x="44" y="123"/>
                  <a:pt x="43" y="124"/>
                  <a:pt x="41" y="124"/>
                </a:cubicBezTo>
                <a:cubicBezTo>
                  <a:pt x="27" y="124"/>
                  <a:pt x="27" y="124"/>
                  <a:pt x="27" y="124"/>
                </a:cubicBezTo>
                <a:cubicBezTo>
                  <a:pt x="25" y="124"/>
                  <a:pt x="24" y="123"/>
                  <a:pt x="24" y="121"/>
                </a:cubicBezTo>
                <a:cubicBezTo>
                  <a:pt x="24" y="111"/>
                  <a:pt x="24" y="111"/>
                  <a:pt x="24" y="111"/>
                </a:cubicBezTo>
                <a:cubicBezTo>
                  <a:pt x="24" y="110"/>
                  <a:pt x="25" y="108"/>
                  <a:pt x="27" y="108"/>
                </a:cubicBezTo>
                <a:cubicBezTo>
                  <a:pt x="66" y="108"/>
                  <a:pt x="66" y="108"/>
                  <a:pt x="66" y="108"/>
                </a:cubicBezTo>
                <a:cubicBezTo>
                  <a:pt x="68" y="108"/>
                  <a:pt x="69" y="110"/>
                  <a:pt x="69" y="111"/>
                </a:cubicBezTo>
                <a:close/>
                <a:moveTo>
                  <a:pt x="137" y="108"/>
                </a:moveTo>
                <a:cubicBezTo>
                  <a:pt x="97" y="108"/>
                  <a:pt x="97" y="108"/>
                  <a:pt x="97" y="108"/>
                </a:cubicBezTo>
                <a:cubicBezTo>
                  <a:pt x="96" y="108"/>
                  <a:pt x="95" y="110"/>
                  <a:pt x="95" y="111"/>
                </a:cubicBezTo>
                <a:cubicBezTo>
                  <a:pt x="95" y="121"/>
                  <a:pt x="95" y="121"/>
                  <a:pt x="95" y="121"/>
                </a:cubicBezTo>
                <a:cubicBezTo>
                  <a:pt x="95" y="123"/>
                  <a:pt x="96" y="124"/>
                  <a:pt x="97" y="124"/>
                </a:cubicBezTo>
                <a:cubicBezTo>
                  <a:pt x="112" y="124"/>
                  <a:pt x="112" y="124"/>
                  <a:pt x="112" y="124"/>
                </a:cubicBezTo>
                <a:cubicBezTo>
                  <a:pt x="113" y="124"/>
                  <a:pt x="114" y="123"/>
                  <a:pt x="114" y="121"/>
                </a:cubicBezTo>
                <a:cubicBezTo>
                  <a:pt x="114" y="120"/>
                  <a:pt x="113" y="119"/>
                  <a:pt x="112" y="119"/>
                </a:cubicBezTo>
                <a:cubicBezTo>
                  <a:pt x="100" y="119"/>
                  <a:pt x="100" y="119"/>
                  <a:pt x="100" y="119"/>
                </a:cubicBezTo>
                <a:cubicBezTo>
                  <a:pt x="100" y="114"/>
                  <a:pt x="100" y="114"/>
                  <a:pt x="100" y="114"/>
                </a:cubicBezTo>
                <a:cubicBezTo>
                  <a:pt x="134" y="114"/>
                  <a:pt x="134" y="114"/>
                  <a:pt x="134" y="114"/>
                </a:cubicBezTo>
                <a:cubicBezTo>
                  <a:pt x="134" y="119"/>
                  <a:pt x="134" y="119"/>
                  <a:pt x="134" y="119"/>
                </a:cubicBezTo>
                <a:cubicBezTo>
                  <a:pt x="122" y="119"/>
                  <a:pt x="122" y="119"/>
                  <a:pt x="122" y="119"/>
                </a:cubicBezTo>
                <a:cubicBezTo>
                  <a:pt x="121" y="119"/>
                  <a:pt x="120" y="120"/>
                  <a:pt x="120" y="121"/>
                </a:cubicBezTo>
                <a:cubicBezTo>
                  <a:pt x="120" y="123"/>
                  <a:pt x="121" y="124"/>
                  <a:pt x="122" y="124"/>
                </a:cubicBezTo>
                <a:cubicBezTo>
                  <a:pt x="137" y="124"/>
                  <a:pt x="137" y="124"/>
                  <a:pt x="137" y="124"/>
                </a:cubicBezTo>
                <a:cubicBezTo>
                  <a:pt x="138" y="124"/>
                  <a:pt x="139" y="123"/>
                  <a:pt x="139" y="121"/>
                </a:cubicBezTo>
                <a:cubicBezTo>
                  <a:pt x="139" y="111"/>
                  <a:pt x="139" y="111"/>
                  <a:pt x="139" y="111"/>
                </a:cubicBezTo>
                <a:cubicBezTo>
                  <a:pt x="139" y="110"/>
                  <a:pt x="138" y="108"/>
                  <a:pt x="137" y="108"/>
                </a:cubicBezTo>
                <a:close/>
                <a:moveTo>
                  <a:pt x="160" y="51"/>
                </a:moveTo>
                <a:cubicBezTo>
                  <a:pt x="160" y="157"/>
                  <a:pt x="160" y="157"/>
                  <a:pt x="160" y="157"/>
                </a:cubicBezTo>
                <a:cubicBezTo>
                  <a:pt x="160" y="159"/>
                  <a:pt x="159" y="160"/>
                  <a:pt x="157" y="160"/>
                </a:cubicBezTo>
                <a:cubicBezTo>
                  <a:pt x="6" y="160"/>
                  <a:pt x="6" y="160"/>
                  <a:pt x="6" y="160"/>
                </a:cubicBezTo>
                <a:cubicBezTo>
                  <a:pt x="5" y="160"/>
                  <a:pt x="3" y="159"/>
                  <a:pt x="3" y="157"/>
                </a:cubicBezTo>
                <a:cubicBezTo>
                  <a:pt x="3" y="5"/>
                  <a:pt x="3" y="5"/>
                  <a:pt x="3" y="5"/>
                </a:cubicBezTo>
                <a:cubicBezTo>
                  <a:pt x="3" y="5"/>
                  <a:pt x="3" y="5"/>
                  <a:pt x="3" y="5"/>
                </a:cubicBezTo>
                <a:cubicBezTo>
                  <a:pt x="1" y="5"/>
                  <a:pt x="0" y="4"/>
                  <a:pt x="0" y="3"/>
                </a:cubicBezTo>
                <a:cubicBezTo>
                  <a:pt x="0" y="1"/>
                  <a:pt x="1" y="0"/>
                  <a:pt x="3" y="0"/>
                </a:cubicBezTo>
                <a:cubicBezTo>
                  <a:pt x="80" y="0"/>
                  <a:pt x="80" y="0"/>
                  <a:pt x="80" y="0"/>
                </a:cubicBezTo>
                <a:cubicBezTo>
                  <a:pt x="81" y="0"/>
                  <a:pt x="83" y="1"/>
                  <a:pt x="83" y="3"/>
                </a:cubicBezTo>
                <a:cubicBezTo>
                  <a:pt x="83" y="4"/>
                  <a:pt x="81" y="5"/>
                  <a:pt x="80" y="5"/>
                </a:cubicBezTo>
                <a:cubicBezTo>
                  <a:pt x="79" y="5"/>
                  <a:pt x="79" y="5"/>
                  <a:pt x="79" y="5"/>
                </a:cubicBezTo>
                <a:cubicBezTo>
                  <a:pt x="79" y="48"/>
                  <a:pt x="79" y="48"/>
                  <a:pt x="79" y="48"/>
                </a:cubicBezTo>
                <a:cubicBezTo>
                  <a:pt x="84" y="48"/>
                  <a:pt x="84" y="48"/>
                  <a:pt x="84" y="48"/>
                </a:cubicBezTo>
                <a:cubicBezTo>
                  <a:pt x="84" y="13"/>
                  <a:pt x="84" y="13"/>
                  <a:pt x="84" y="13"/>
                </a:cubicBezTo>
                <a:cubicBezTo>
                  <a:pt x="84" y="11"/>
                  <a:pt x="85" y="10"/>
                  <a:pt x="87" y="10"/>
                </a:cubicBezTo>
                <a:cubicBezTo>
                  <a:pt x="117" y="10"/>
                  <a:pt x="117" y="10"/>
                  <a:pt x="117" y="10"/>
                </a:cubicBezTo>
                <a:cubicBezTo>
                  <a:pt x="118" y="10"/>
                  <a:pt x="120" y="11"/>
                  <a:pt x="120" y="13"/>
                </a:cubicBezTo>
                <a:cubicBezTo>
                  <a:pt x="120" y="30"/>
                  <a:pt x="120" y="30"/>
                  <a:pt x="120" y="30"/>
                </a:cubicBezTo>
                <a:cubicBezTo>
                  <a:pt x="120" y="32"/>
                  <a:pt x="118" y="33"/>
                  <a:pt x="117" y="33"/>
                </a:cubicBezTo>
                <a:cubicBezTo>
                  <a:pt x="97" y="33"/>
                  <a:pt x="97" y="33"/>
                  <a:pt x="97" y="33"/>
                </a:cubicBezTo>
                <a:cubicBezTo>
                  <a:pt x="96" y="33"/>
                  <a:pt x="95" y="32"/>
                  <a:pt x="95" y="30"/>
                </a:cubicBezTo>
                <a:cubicBezTo>
                  <a:pt x="95" y="29"/>
                  <a:pt x="96" y="28"/>
                  <a:pt x="97" y="28"/>
                </a:cubicBezTo>
                <a:cubicBezTo>
                  <a:pt x="114" y="28"/>
                  <a:pt x="114" y="28"/>
                  <a:pt x="114" y="28"/>
                </a:cubicBezTo>
                <a:cubicBezTo>
                  <a:pt x="114" y="15"/>
                  <a:pt x="114" y="15"/>
                  <a:pt x="114" y="15"/>
                </a:cubicBezTo>
                <a:cubicBezTo>
                  <a:pt x="89" y="15"/>
                  <a:pt x="89" y="15"/>
                  <a:pt x="89" y="15"/>
                </a:cubicBezTo>
                <a:cubicBezTo>
                  <a:pt x="89" y="48"/>
                  <a:pt x="89" y="48"/>
                  <a:pt x="89" y="48"/>
                </a:cubicBezTo>
                <a:cubicBezTo>
                  <a:pt x="157" y="48"/>
                  <a:pt x="157" y="48"/>
                  <a:pt x="157" y="48"/>
                </a:cubicBezTo>
                <a:cubicBezTo>
                  <a:pt x="159" y="48"/>
                  <a:pt x="160" y="49"/>
                  <a:pt x="160" y="51"/>
                </a:cubicBezTo>
                <a:close/>
                <a:moveTo>
                  <a:pt x="9" y="48"/>
                </a:moveTo>
                <a:cubicBezTo>
                  <a:pt x="74" y="48"/>
                  <a:pt x="74" y="48"/>
                  <a:pt x="74" y="48"/>
                </a:cubicBezTo>
                <a:cubicBezTo>
                  <a:pt x="74" y="5"/>
                  <a:pt x="74" y="5"/>
                  <a:pt x="74" y="5"/>
                </a:cubicBezTo>
                <a:cubicBezTo>
                  <a:pt x="9" y="5"/>
                  <a:pt x="9" y="5"/>
                  <a:pt x="9" y="5"/>
                </a:cubicBezTo>
                <a:lnTo>
                  <a:pt x="9" y="48"/>
                </a:lnTo>
                <a:close/>
                <a:moveTo>
                  <a:pt x="74" y="103"/>
                </a:moveTo>
                <a:cubicBezTo>
                  <a:pt x="19" y="103"/>
                  <a:pt x="19" y="103"/>
                  <a:pt x="19" y="103"/>
                </a:cubicBezTo>
                <a:cubicBezTo>
                  <a:pt x="19" y="155"/>
                  <a:pt x="19" y="155"/>
                  <a:pt x="19" y="155"/>
                </a:cubicBezTo>
                <a:cubicBezTo>
                  <a:pt x="74" y="155"/>
                  <a:pt x="74" y="155"/>
                  <a:pt x="74" y="155"/>
                </a:cubicBezTo>
                <a:lnTo>
                  <a:pt x="74" y="103"/>
                </a:lnTo>
                <a:close/>
                <a:moveTo>
                  <a:pt x="145" y="103"/>
                </a:moveTo>
                <a:cubicBezTo>
                  <a:pt x="89" y="103"/>
                  <a:pt x="89" y="103"/>
                  <a:pt x="89" y="103"/>
                </a:cubicBezTo>
                <a:cubicBezTo>
                  <a:pt x="89" y="155"/>
                  <a:pt x="89" y="155"/>
                  <a:pt x="89" y="155"/>
                </a:cubicBezTo>
                <a:cubicBezTo>
                  <a:pt x="145" y="155"/>
                  <a:pt x="145" y="155"/>
                  <a:pt x="145" y="155"/>
                </a:cubicBezTo>
                <a:lnTo>
                  <a:pt x="145" y="103"/>
                </a:lnTo>
                <a:close/>
                <a:moveTo>
                  <a:pt x="155" y="77"/>
                </a:moveTo>
                <a:cubicBezTo>
                  <a:pt x="9" y="77"/>
                  <a:pt x="9" y="77"/>
                  <a:pt x="9" y="77"/>
                </a:cubicBezTo>
                <a:cubicBezTo>
                  <a:pt x="9" y="155"/>
                  <a:pt x="9" y="155"/>
                  <a:pt x="9" y="155"/>
                </a:cubicBezTo>
                <a:cubicBezTo>
                  <a:pt x="14" y="155"/>
                  <a:pt x="14" y="155"/>
                  <a:pt x="14" y="155"/>
                </a:cubicBezTo>
                <a:cubicBezTo>
                  <a:pt x="14" y="101"/>
                  <a:pt x="14" y="101"/>
                  <a:pt x="14" y="101"/>
                </a:cubicBezTo>
                <a:cubicBezTo>
                  <a:pt x="14" y="99"/>
                  <a:pt x="15" y="98"/>
                  <a:pt x="16" y="98"/>
                </a:cubicBezTo>
                <a:cubicBezTo>
                  <a:pt x="77" y="98"/>
                  <a:pt x="77" y="98"/>
                  <a:pt x="77" y="98"/>
                </a:cubicBezTo>
                <a:cubicBezTo>
                  <a:pt x="78" y="98"/>
                  <a:pt x="79" y="99"/>
                  <a:pt x="79" y="101"/>
                </a:cubicBezTo>
                <a:cubicBezTo>
                  <a:pt x="79" y="155"/>
                  <a:pt x="79" y="155"/>
                  <a:pt x="79" y="155"/>
                </a:cubicBezTo>
                <a:cubicBezTo>
                  <a:pt x="84" y="155"/>
                  <a:pt x="84" y="155"/>
                  <a:pt x="84" y="155"/>
                </a:cubicBezTo>
                <a:cubicBezTo>
                  <a:pt x="84" y="101"/>
                  <a:pt x="84" y="101"/>
                  <a:pt x="84" y="101"/>
                </a:cubicBezTo>
                <a:cubicBezTo>
                  <a:pt x="84" y="99"/>
                  <a:pt x="85" y="98"/>
                  <a:pt x="87" y="98"/>
                </a:cubicBezTo>
                <a:cubicBezTo>
                  <a:pt x="147" y="98"/>
                  <a:pt x="147" y="98"/>
                  <a:pt x="147" y="98"/>
                </a:cubicBezTo>
                <a:cubicBezTo>
                  <a:pt x="149" y="98"/>
                  <a:pt x="150" y="99"/>
                  <a:pt x="150" y="101"/>
                </a:cubicBezTo>
                <a:cubicBezTo>
                  <a:pt x="150" y="155"/>
                  <a:pt x="150" y="155"/>
                  <a:pt x="150" y="155"/>
                </a:cubicBezTo>
                <a:cubicBezTo>
                  <a:pt x="155" y="155"/>
                  <a:pt x="155" y="155"/>
                  <a:pt x="155" y="155"/>
                </a:cubicBezTo>
                <a:lnTo>
                  <a:pt x="155" y="77"/>
                </a:lnTo>
                <a:close/>
                <a:moveTo>
                  <a:pt x="155" y="53"/>
                </a:moveTo>
                <a:cubicBezTo>
                  <a:pt x="9" y="53"/>
                  <a:pt x="9" y="53"/>
                  <a:pt x="9" y="53"/>
                </a:cubicBezTo>
                <a:cubicBezTo>
                  <a:pt x="9" y="72"/>
                  <a:pt x="9" y="72"/>
                  <a:pt x="9" y="72"/>
                </a:cubicBezTo>
                <a:cubicBezTo>
                  <a:pt x="155" y="72"/>
                  <a:pt x="155" y="72"/>
                  <a:pt x="155" y="72"/>
                </a:cubicBezTo>
                <a:lnTo>
                  <a:pt x="155" y="53"/>
                </a:lnTo>
                <a:close/>
                <a:moveTo>
                  <a:pt x="54" y="30"/>
                </a:moveTo>
                <a:cubicBezTo>
                  <a:pt x="54" y="37"/>
                  <a:pt x="48" y="43"/>
                  <a:pt x="41" y="43"/>
                </a:cubicBezTo>
                <a:cubicBezTo>
                  <a:pt x="34" y="43"/>
                  <a:pt x="28" y="37"/>
                  <a:pt x="28" y="30"/>
                </a:cubicBezTo>
                <a:cubicBezTo>
                  <a:pt x="28" y="27"/>
                  <a:pt x="29" y="25"/>
                  <a:pt x="31" y="22"/>
                </a:cubicBezTo>
                <a:cubicBezTo>
                  <a:pt x="39" y="11"/>
                  <a:pt x="39" y="11"/>
                  <a:pt x="39" y="11"/>
                </a:cubicBezTo>
                <a:cubicBezTo>
                  <a:pt x="40" y="11"/>
                  <a:pt x="40" y="10"/>
                  <a:pt x="41" y="10"/>
                </a:cubicBezTo>
                <a:cubicBezTo>
                  <a:pt x="42" y="10"/>
                  <a:pt x="43" y="11"/>
                  <a:pt x="43" y="11"/>
                </a:cubicBezTo>
                <a:cubicBezTo>
                  <a:pt x="52" y="22"/>
                  <a:pt x="52" y="22"/>
                  <a:pt x="52" y="22"/>
                </a:cubicBezTo>
                <a:cubicBezTo>
                  <a:pt x="53" y="25"/>
                  <a:pt x="54" y="27"/>
                  <a:pt x="54" y="30"/>
                </a:cubicBezTo>
                <a:close/>
                <a:moveTo>
                  <a:pt x="49" y="30"/>
                </a:moveTo>
                <a:cubicBezTo>
                  <a:pt x="49" y="28"/>
                  <a:pt x="49" y="27"/>
                  <a:pt x="48" y="26"/>
                </a:cubicBezTo>
                <a:cubicBezTo>
                  <a:pt x="41" y="17"/>
                  <a:pt x="41" y="17"/>
                  <a:pt x="41" y="17"/>
                </a:cubicBezTo>
                <a:cubicBezTo>
                  <a:pt x="35" y="26"/>
                  <a:pt x="35" y="26"/>
                  <a:pt x="35" y="26"/>
                </a:cubicBezTo>
                <a:cubicBezTo>
                  <a:pt x="34" y="27"/>
                  <a:pt x="34" y="28"/>
                  <a:pt x="34" y="30"/>
                </a:cubicBezTo>
                <a:cubicBezTo>
                  <a:pt x="34" y="34"/>
                  <a:pt x="37" y="38"/>
                  <a:pt x="41" y="38"/>
                </a:cubicBezTo>
                <a:cubicBezTo>
                  <a:pt x="46" y="38"/>
                  <a:pt x="49" y="34"/>
                  <a:pt x="49" y="3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41" name="Freeform 540">
            <a:extLst>
              <a:ext uri="{FF2B5EF4-FFF2-40B4-BE49-F238E27FC236}">
                <a16:creationId xmlns:a16="http://schemas.microsoft.com/office/drawing/2014/main" xmlns="" id="{586F099C-1C4E-4776-ADA4-70599B3920E9}"/>
              </a:ext>
            </a:extLst>
          </p:cNvPr>
          <p:cNvSpPr>
            <a:spLocks noEditPoints="1"/>
          </p:cNvSpPr>
          <p:nvPr/>
        </p:nvSpPr>
        <p:spPr bwMode="auto">
          <a:xfrm>
            <a:off x="9169400" y="2841625"/>
            <a:ext cx="546100" cy="550863"/>
          </a:xfrm>
          <a:custGeom>
            <a:avLst/>
            <a:gdLst>
              <a:gd name="T0" fmla="*/ 99 w 160"/>
              <a:gd name="T1" fmla="*/ 87 h 160"/>
              <a:gd name="T2" fmla="*/ 63 w 160"/>
              <a:gd name="T3" fmla="*/ 87 h 160"/>
              <a:gd name="T4" fmla="*/ 114 w 160"/>
              <a:gd name="T5" fmla="*/ 102 h 160"/>
              <a:gd name="T6" fmla="*/ 48 w 160"/>
              <a:gd name="T7" fmla="*/ 71 h 160"/>
              <a:gd name="T8" fmla="*/ 68 w 160"/>
              <a:gd name="T9" fmla="*/ 92 h 160"/>
              <a:gd name="T10" fmla="*/ 53 w 160"/>
              <a:gd name="T11" fmla="*/ 100 h 160"/>
              <a:gd name="T12" fmla="*/ 81 w 160"/>
              <a:gd name="T13" fmla="*/ 74 h 160"/>
              <a:gd name="T14" fmla="*/ 89 w 160"/>
              <a:gd name="T15" fmla="*/ 92 h 160"/>
              <a:gd name="T16" fmla="*/ 94 w 160"/>
              <a:gd name="T17" fmla="*/ 82 h 160"/>
              <a:gd name="T18" fmla="*/ 108 w 160"/>
              <a:gd name="T19" fmla="*/ 74 h 160"/>
              <a:gd name="T20" fmla="*/ 157 w 160"/>
              <a:gd name="T21" fmla="*/ 48 h 160"/>
              <a:gd name="T22" fmla="*/ 0 w 160"/>
              <a:gd name="T23" fmla="*/ 51 h 160"/>
              <a:gd name="T24" fmla="*/ 3 w 160"/>
              <a:gd name="T25" fmla="*/ 40 h 160"/>
              <a:gd name="T26" fmla="*/ 3 w 160"/>
              <a:gd name="T27" fmla="*/ 5 h 160"/>
              <a:gd name="T28" fmla="*/ 157 w 160"/>
              <a:gd name="T29" fmla="*/ 0 h 160"/>
              <a:gd name="T30" fmla="*/ 157 w 160"/>
              <a:gd name="T31" fmla="*/ 34 h 160"/>
              <a:gd name="T32" fmla="*/ 151 w 160"/>
              <a:gd name="T33" fmla="*/ 40 h 160"/>
              <a:gd name="T34" fmla="*/ 151 w 160"/>
              <a:gd name="T35" fmla="*/ 40 h 160"/>
              <a:gd name="T36" fmla="*/ 30 w 160"/>
              <a:gd name="T37" fmla="*/ 15 h 160"/>
              <a:gd name="T38" fmla="*/ 88 w 160"/>
              <a:gd name="T39" fmla="*/ 15 h 160"/>
              <a:gd name="T40" fmla="*/ 130 w 160"/>
              <a:gd name="T41" fmla="*/ 34 h 160"/>
              <a:gd name="T42" fmla="*/ 151 w 160"/>
              <a:gd name="T43" fmla="*/ 5 h 160"/>
              <a:gd name="T44" fmla="*/ 25 w 160"/>
              <a:gd name="T45" fmla="*/ 13 h 160"/>
              <a:gd name="T46" fmla="*/ 51 w 160"/>
              <a:gd name="T47" fmla="*/ 34 h 160"/>
              <a:gd name="T48" fmla="*/ 90 w 160"/>
              <a:gd name="T49" fmla="*/ 10 h 160"/>
              <a:gd name="T50" fmla="*/ 109 w 160"/>
              <a:gd name="T51" fmla="*/ 13 h 160"/>
              <a:gd name="T52" fmla="*/ 135 w 160"/>
              <a:gd name="T53" fmla="*/ 34 h 160"/>
              <a:gd name="T54" fmla="*/ 157 w 160"/>
              <a:gd name="T55" fmla="*/ 64 h 160"/>
              <a:gd name="T56" fmla="*/ 6 w 160"/>
              <a:gd name="T57" fmla="*/ 160 h 160"/>
              <a:gd name="T58" fmla="*/ 0 w 160"/>
              <a:gd name="T59" fmla="*/ 61 h 160"/>
              <a:gd name="T60" fmla="*/ 34 w 160"/>
              <a:gd name="T61" fmla="*/ 74 h 160"/>
              <a:gd name="T62" fmla="*/ 34 w 160"/>
              <a:gd name="T63" fmla="*/ 74 h 160"/>
              <a:gd name="T64" fmla="*/ 62 w 160"/>
              <a:gd name="T65" fmla="*/ 155 h 160"/>
              <a:gd name="T66" fmla="*/ 77 w 160"/>
              <a:gd name="T67" fmla="*/ 115 h 160"/>
              <a:gd name="T68" fmla="*/ 83 w 160"/>
              <a:gd name="T69" fmla="*/ 115 h 160"/>
              <a:gd name="T70" fmla="*/ 132 w 160"/>
              <a:gd name="T71" fmla="*/ 74 h 160"/>
              <a:gd name="T72" fmla="*/ 132 w 160"/>
              <a:gd name="T73" fmla="*/ 74 h 160"/>
              <a:gd name="T74" fmla="*/ 23 w 160"/>
              <a:gd name="T75" fmla="*/ 155 h 160"/>
              <a:gd name="T76" fmla="*/ 22 w 160"/>
              <a:gd name="T77" fmla="*/ 69 h 160"/>
              <a:gd name="T78" fmla="*/ 39 w 160"/>
              <a:gd name="T79" fmla="*/ 74 h 160"/>
              <a:gd name="T80" fmla="*/ 59 w 160"/>
              <a:gd name="T81" fmla="*/ 110 h 160"/>
              <a:gd name="T82" fmla="*/ 121 w 160"/>
              <a:gd name="T83" fmla="*/ 155 h 160"/>
              <a:gd name="T84" fmla="*/ 120 w 160"/>
              <a:gd name="T85" fmla="*/ 69 h 160"/>
              <a:gd name="T86" fmla="*/ 137 w 160"/>
              <a:gd name="T87" fmla="*/ 74 h 160"/>
              <a:gd name="T88" fmla="*/ 49 w 160"/>
              <a:gd name="T89" fmla="*/ 110 h 160"/>
              <a:gd name="T90" fmla="*/ 52 w 160"/>
              <a:gd name="T91" fmla="*/ 147 h 160"/>
              <a:gd name="T92" fmla="*/ 108 w 160"/>
              <a:gd name="T93" fmla="*/ 113 h 160"/>
              <a:gd name="T94" fmla="*/ 114 w 160"/>
              <a:gd name="T95" fmla="*/ 113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60" h="160">
                <a:moveTo>
                  <a:pt x="102" y="84"/>
                </a:moveTo>
                <a:cubicBezTo>
                  <a:pt x="103" y="84"/>
                  <a:pt x="104" y="85"/>
                  <a:pt x="104" y="87"/>
                </a:cubicBezTo>
                <a:cubicBezTo>
                  <a:pt x="104" y="88"/>
                  <a:pt x="103" y="89"/>
                  <a:pt x="102" y="89"/>
                </a:cubicBezTo>
                <a:cubicBezTo>
                  <a:pt x="100" y="89"/>
                  <a:pt x="99" y="88"/>
                  <a:pt x="99" y="87"/>
                </a:cubicBezTo>
                <a:cubicBezTo>
                  <a:pt x="99" y="85"/>
                  <a:pt x="100" y="84"/>
                  <a:pt x="102" y="84"/>
                </a:cubicBezTo>
                <a:close/>
                <a:moveTo>
                  <a:pt x="58" y="87"/>
                </a:moveTo>
                <a:cubicBezTo>
                  <a:pt x="58" y="88"/>
                  <a:pt x="59" y="89"/>
                  <a:pt x="60" y="89"/>
                </a:cubicBezTo>
                <a:cubicBezTo>
                  <a:pt x="62" y="89"/>
                  <a:pt x="63" y="88"/>
                  <a:pt x="63" y="87"/>
                </a:cubicBezTo>
                <a:cubicBezTo>
                  <a:pt x="63" y="85"/>
                  <a:pt x="62" y="84"/>
                  <a:pt x="60" y="84"/>
                </a:cubicBezTo>
                <a:cubicBezTo>
                  <a:pt x="59" y="84"/>
                  <a:pt x="58" y="85"/>
                  <a:pt x="58" y="87"/>
                </a:cubicBezTo>
                <a:close/>
                <a:moveTo>
                  <a:pt x="114" y="71"/>
                </a:moveTo>
                <a:cubicBezTo>
                  <a:pt x="114" y="102"/>
                  <a:pt x="114" y="102"/>
                  <a:pt x="114" y="102"/>
                </a:cubicBezTo>
                <a:cubicBezTo>
                  <a:pt x="114" y="104"/>
                  <a:pt x="112" y="105"/>
                  <a:pt x="111" y="105"/>
                </a:cubicBezTo>
                <a:cubicBezTo>
                  <a:pt x="51" y="105"/>
                  <a:pt x="51" y="105"/>
                  <a:pt x="51" y="105"/>
                </a:cubicBezTo>
                <a:cubicBezTo>
                  <a:pt x="49" y="105"/>
                  <a:pt x="48" y="104"/>
                  <a:pt x="48" y="102"/>
                </a:cubicBezTo>
                <a:cubicBezTo>
                  <a:pt x="48" y="71"/>
                  <a:pt x="48" y="71"/>
                  <a:pt x="48" y="71"/>
                </a:cubicBezTo>
                <a:cubicBezTo>
                  <a:pt x="48" y="70"/>
                  <a:pt x="49" y="69"/>
                  <a:pt x="51" y="69"/>
                </a:cubicBezTo>
                <a:cubicBezTo>
                  <a:pt x="111" y="69"/>
                  <a:pt x="111" y="69"/>
                  <a:pt x="111" y="69"/>
                </a:cubicBezTo>
                <a:cubicBezTo>
                  <a:pt x="112" y="69"/>
                  <a:pt x="114" y="70"/>
                  <a:pt x="114" y="71"/>
                </a:cubicBezTo>
                <a:close/>
                <a:moveTo>
                  <a:pt x="68" y="92"/>
                </a:moveTo>
                <a:cubicBezTo>
                  <a:pt x="68" y="82"/>
                  <a:pt x="68" y="82"/>
                  <a:pt x="68" y="82"/>
                </a:cubicBezTo>
                <a:cubicBezTo>
                  <a:pt x="68" y="79"/>
                  <a:pt x="69" y="76"/>
                  <a:pt x="71" y="74"/>
                </a:cubicBezTo>
                <a:cubicBezTo>
                  <a:pt x="53" y="74"/>
                  <a:pt x="53" y="74"/>
                  <a:pt x="53" y="74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71" y="100"/>
                  <a:pt x="71" y="100"/>
                  <a:pt x="71" y="100"/>
                </a:cubicBezTo>
                <a:cubicBezTo>
                  <a:pt x="69" y="98"/>
                  <a:pt x="68" y="95"/>
                  <a:pt x="68" y="92"/>
                </a:cubicBezTo>
                <a:close/>
                <a:moveTo>
                  <a:pt x="89" y="82"/>
                </a:moveTo>
                <a:cubicBezTo>
                  <a:pt x="89" y="77"/>
                  <a:pt x="85" y="74"/>
                  <a:pt x="81" y="74"/>
                </a:cubicBezTo>
                <a:cubicBezTo>
                  <a:pt x="77" y="74"/>
                  <a:pt x="73" y="77"/>
                  <a:pt x="73" y="82"/>
                </a:cubicBezTo>
                <a:cubicBezTo>
                  <a:pt x="73" y="92"/>
                  <a:pt x="73" y="92"/>
                  <a:pt x="73" y="92"/>
                </a:cubicBezTo>
                <a:cubicBezTo>
                  <a:pt x="73" y="96"/>
                  <a:pt x="77" y="100"/>
                  <a:pt x="81" y="100"/>
                </a:cubicBezTo>
                <a:cubicBezTo>
                  <a:pt x="85" y="100"/>
                  <a:pt x="89" y="96"/>
                  <a:pt x="89" y="92"/>
                </a:cubicBezTo>
                <a:lnTo>
                  <a:pt x="89" y="82"/>
                </a:lnTo>
                <a:close/>
                <a:moveTo>
                  <a:pt x="108" y="74"/>
                </a:moveTo>
                <a:cubicBezTo>
                  <a:pt x="91" y="74"/>
                  <a:pt x="91" y="74"/>
                  <a:pt x="91" y="74"/>
                </a:cubicBezTo>
                <a:cubicBezTo>
                  <a:pt x="93" y="76"/>
                  <a:pt x="94" y="79"/>
                  <a:pt x="94" y="82"/>
                </a:cubicBezTo>
                <a:cubicBezTo>
                  <a:pt x="94" y="92"/>
                  <a:pt x="94" y="92"/>
                  <a:pt x="94" y="92"/>
                </a:cubicBezTo>
                <a:cubicBezTo>
                  <a:pt x="94" y="95"/>
                  <a:pt x="93" y="98"/>
                  <a:pt x="91" y="100"/>
                </a:cubicBezTo>
                <a:cubicBezTo>
                  <a:pt x="108" y="100"/>
                  <a:pt x="108" y="100"/>
                  <a:pt x="108" y="100"/>
                </a:cubicBezTo>
                <a:lnTo>
                  <a:pt x="108" y="74"/>
                </a:lnTo>
                <a:close/>
                <a:moveTo>
                  <a:pt x="157" y="40"/>
                </a:moveTo>
                <a:cubicBezTo>
                  <a:pt x="157" y="40"/>
                  <a:pt x="157" y="40"/>
                  <a:pt x="157" y="40"/>
                </a:cubicBezTo>
                <a:cubicBezTo>
                  <a:pt x="157" y="48"/>
                  <a:pt x="157" y="48"/>
                  <a:pt x="157" y="48"/>
                </a:cubicBezTo>
                <a:cubicBezTo>
                  <a:pt x="157" y="48"/>
                  <a:pt x="157" y="48"/>
                  <a:pt x="157" y="48"/>
                </a:cubicBezTo>
                <a:cubicBezTo>
                  <a:pt x="159" y="48"/>
                  <a:pt x="160" y="49"/>
                  <a:pt x="160" y="51"/>
                </a:cubicBezTo>
                <a:cubicBezTo>
                  <a:pt x="160" y="52"/>
                  <a:pt x="159" y="53"/>
                  <a:pt x="157" y="53"/>
                </a:cubicBezTo>
                <a:cubicBezTo>
                  <a:pt x="3" y="53"/>
                  <a:pt x="3" y="53"/>
                  <a:pt x="3" y="53"/>
                </a:cubicBezTo>
                <a:cubicBezTo>
                  <a:pt x="1" y="53"/>
                  <a:pt x="0" y="52"/>
                  <a:pt x="0" y="51"/>
                </a:cubicBezTo>
                <a:cubicBezTo>
                  <a:pt x="0" y="49"/>
                  <a:pt x="1" y="48"/>
                  <a:pt x="3" y="48"/>
                </a:cubicBezTo>
                <a:cubicBezTo>
                  <a:pt x="3" y="48"/>
                  <a:pt x="3" y="48"/>
                  <a:pt x="3" y="48"/>
                </a:cubicBezTo>
                <a:cubicBezTo>
                  <a:pt x="3" y="40"/>
                  <a:pt x="3" y="40"/>
                  <a:pt x="3" y="40"/>
                </a:cubicBezTo>
                <a:cubicBezTo>
                  <a:pt x="3" y="40"/>
                  <a:pt x="3" y="40"/>
                  <a:pt x="3" y="40"/>
                </a:cubicBezTo>
                <a:cubicBezTo>
                  <a:pt x="1" y="40"/>
                  <a:pt x="0" y="38"/>
                  <a:pt x="0" y="37"/>
                </a:cubicBezTo>
                <a:cubicBezTo>
                  <a:pt x="0" y="36"/>
                  <a:pt x="1" y="34"/>
                  <a:pt x="3" y="34"/>
                </a:cubicBezTo>
                <a:cubicBezTo>
                  <a:pt x="3" y="34"/>
                  <a:pt x="3" y="34"/>
                  <a:pt x="3" y="34"/>
                </a:cubicBezTo>
                <a:cubicBezTo>
                  <a:pt x="3" y="5"/>
                  <a:pt x="3" y="5"/>
                  <a:pt x="3" y="5"/>
                </a:cubicBezTo>
                <a:cubicBezTo>
                  <a:pt x="3" y="5"/>
                  <a:pt x="3" y="5"/>
                  <a:pt x="3" y="5"/>
                </a:cubicBezTo>
                <a:cubicBezTo>
                  <a:pt x="1" y="5"/>
                  <a:pt x="0" y="4"/>
                  <a:pt x="0" y="3"/>
                </a:cubicBezTo>
                <a:cubicBezTo>
                  <a:pt x="0" y="1"/>
                  <a:pt x="1" y="0"/>
                  <a:pt x="3" y="0"/>
                </a:cubicBezTo>
                <a:cubicBezTo>
                  <a:pt x="157" y="0"/>
                  <a:pt x="157" y="0"/>
                  <a:pt x="157" y="0"/>
                </a:cubicBezTo>
                <a:cubicBezTo>
                  <a:pt x="159" y="0"/>
                  <a:pt x="160" y="1"/>
                  <a:pt x="160" y="3"/>
                </a:cubicBezTo>
                <a:cubicBezTo>
                  <a:pt x="160" y="4"/>
                  <a:pt x="159" y="5"/>
                  <a:pt x="157" y="5"/>
                </a:cubicBezTo>
                <a:cubicBezTo>
                  <a:pt x="157" y="5"/>
                  <a:pt x="157" y="5"/>
                  <a:pt x="157" y="5"/>
                </a:cubicBezTo>
                <a:cubicBezTo>
                  <a:pt x="157" y="34"/>
                  <a:pt x="157" y="34"/>
                  <a:pt x="157" y="34"/>
                </a:cubicBezTo>
                <a:cubicBezTo>
                  <a:pt x="157" y="34"/>
                  <a:pt x="157" y="34"/>
                  <a:pt x="157" y="34"/>
                </a:cubicBezTo>
                <a:cubicBezTo>
                  <a:pt x="159" y="34"/>
                  <a:pt x="160" y="36"/>
                  <a:pt x="160" y="37"/>
                </a:cubicBezTo>
                <a:cubicBezTo>
                  <a:pt x="160" y="38"/>
                  <a:pt x="159" y="40"/>
                  <a:pt x="157" y="40"/>
                </a:cubicBezTo>
                <a:close/>
                <a:moveTo>
                  <a:pt x="151" y="40"/>
                </a:moveTo>
                <a:cubicBezTo>
                  <a:pt x="9" y="40"/>
                  <a:pt x="9" y="40"/>
                  <a:pt x="9" y="40"/>
                </a:cubicBezTo>
                <a:cubicBezTo>
                  <a:pt x="9" y="48"/>
                  <a:pt x="9" y="48"/>
                  <a:pt x="9" y="48"/>
                </a:cubicBezTo>
                <a:cubicBezTo>
                  <a:pt x="151" y="48"/>
                  <a:pt x="151" y="48"/>
                  <a:pt x="151" y="48"/>
                </a:cubicBezTo>
                <a:lnTo>
                  <a:pt x="151" y="40"/>
                </a:lnTo>
                <a:close/>
                <a:moveTo>
                  <a:pt x="30" y="34"/>
                </a:moveTo>
                <a:cubicBezTo>
                  <a:pt x="46" y="34"/>
                  <a:pt x="46" y="34"/>
                  <a:pt x="46" y="34"/>
                </a:cubicBezTo>
                <a:cubicBezTo>
                  <a:pt x="46" y="15"/>
                  <a:pt x="46" y="15"/>
                  <a:pt x="46" y="15"/>
                </a:cubicBezTo>
                <a:cubicBezTo>
                  <a:pt x="30" y="15"/>
                  <a:pt x="30" y="15"/>
                  <a:pt x="30" y="15"/>
                </a:cubicBezTo>
                <a:cubicBezTo>
                  <a:pt x="30" y="34"/>
                  <a:pt x="30" y="34"/>
                  <a:pt x="30" y="34"/>
                </a:cubicBezTo>
                <a:close/>
                <a:moveTo>
                  <a:pt x="72" y="34"/>
                </a:moveTo>
                <a:cubicBezTo>
                  <a:pt x="88" y="34"/>
                  <a:pt x="88" y="34"/>
                  <a:pt x="88" y="34"/>
                </a:cubicBezTo>
                <a:cubicBezTo>
                  <a:pt x="88" y="15"/>
                  <a:pt x="88" y="15"/>
                  <a:pt x="88" y="15"/>
                </a:cubicBezTo>
                <a:cubicBezTo>
                  <a:pt x="72" y="15"/>
                  <a:pt x="72" y="15"/>
                  <a:pt x="72" y="15"/>
                </a:cubicBezTo>
                <a:cubicBezTo>
                  <a:pt x="72" y="34"/>
                  <a:pt x="72" y="34"/>
                  <a:pt x="72" y="34"/>
                </a:cubicBezTo>
                <a:close/>
                <a:moveTo>
                  <a:pt x="114" y="34"/>
                </a:moveTo>
                <a:cubicBezTo>
                  <a:pt x="130" y="34"/>
                  <a:pt x="130" y="34"/>
                  <a:pt x="130" y="34"/>
                </a:cubicBezTo>
                <a:cubicBezTo>
                  <a:pt x="130" y="15"/>
                  <a:pt x="130" y="15"/>
                  <a:pt x="130" y="15"/>
                </a:cubicBezTo>
                <a:cubicBezTo>
                  <a:pt x="114" y="15"/>
                  <a:pt x="114" y="15"/>
                  <a:pt x="114" y="15"/>
                </a:cubicBezTo>
                <a:cubicBezTo>
                  <a:pt x="114" y="34"/>
                  <a:pt x="114" y="34"/>
                  <a:pt x="114" y="34"/>
                </a:cubicBezTo>
                <a:close/>
                <a:moveTo>
                  <a:pt x="151" y="5"/>
                </a:moveTo>
                <a:cubicBezTo>
                  <a:pt x="9" y="5"/>
                  <a:pt x="9" y="5"/>
                  <a:pt x="9" y="5"/>
                </a:cubicBezTo>
                <a:cubicBezTo>
                  <a:pt x="9" y="34"/>
                  <a:pt x="9" y="34"/>
                  <a:pt x="9" y="34"/>
                </a:cubicBezTo>
                <a:cubicBezTo>
                  <a:pt x="25" y="34"/>
                  <a:pt x="25" y="34"/>
                  <a:pt x="25" y="34"/>
                </a:cubicBezTo>
                <a:cubicBezTo>
                  <a:pt x="25" y="13"/>
                  <a:pt x="25" y="13"/>
                  <a:pt x="25" y="13"/>
                </a:cubicBezTo>
                <a:cubicBezTo>
                  <a:pt x="25" y="11"/>
                  <a:pt x="26" y="10"/>
                  <a:pt x="28" y="10"/>
                </a:cubicBezTo>
                <a:cubicBezTo>
                  <a:pt x="48" y="10"/>
                  <a:pt x="48" y="10"/>
                  <a:pt x="48" y="10"/>
                </a:cubicBezTo>
                <a:cubicBezTo>
                  <a:pt x="50" y="10"/>
                  <a:pt x="51" y="11"/>
                  <a:pt x="51" y="13"/>
                </a:cubicBezTo>
                <a:cubicBezTo>
                  <a:pt x="51" y="34"/>
                  <a:pt x="51" y="34"/>
                  <a:pt x="51" y="34"/>
                </a:cubicBezTo>
                <a:cubicBezTo>
                  <a:pt x="67" y="34"/>
                  <a:pt x="67" y="34"/>
                  <a:pt x="67" y="34"/>
                </a:cubicBezTo>
                <a:cubicBezTo>
                  <a:pt x="67" y="13"/>
                  <a:pt x="67" y="13"/>
                  <a:pt x="67" y="13"/>
                </a:cubicBezTo>
                <a:cubicBezTo>
                  <a:pt x="67" y="11"/>
                  <a:pt x="68" y="10"/>
                  <a:pt x="70" y="10"/>
                </a:cubicBezTo>
                <a:cubicBezTo>
                  <a:pt x="90" y="10"/>
                  <a:pt x="90" y="10"/>
                  <a:pt x="90" y="10"/>
                </a:cubicBezTo>
                <a:cubicBezTo>
                  <a:pt x="92" y="10"/>
                  <a:pt x="93" y="11"/>
                  <a:pt x="93" y="13"/>
                </a:cubicBezTo>
                <a:cubicBezTo>
                  <a:pt x="93" y="34"/>
                  <a:pt x="93" y="34"/>
                  <a:pt x="93" y="34"/>
                </a:cubicBezTo>
                <a:cubicBezTo>
                  <a:pt x="109" y="34"/>
                  <a:pt x="109" y="34"/>
                  <a:pt x="109" y="34"/>
                </a:cubicBezTo>
                <a:cubicBezTo>
                  <a:pt x="109" y="13"/>
                  <a:pt x="109" y="13"/>
                  <a:pt x="109" y="13"/>
                </a:cubicBezTo>
                <a:cubicBezTo>
                  <a:pt x="109" y="11"/>
                  <a:pt x="110" y="10"/>
                  <a:pt x="112" y="10"/>
                </a:cubicBezTo>
                <a:cubicBezTo>
                  <a:pt x="132" y="10"/>
                  <a:pt x="132" y="10"/>
                  <a:pt x="132" y="10"/>
                </a:cubicBezTo>
                <a:cubicBezTo>
                  <a:pt x="134" y="10"/>
                  <a:pt x="135" y="11"/>
                  <a:pt x="135" y="13"/>
                </a:cubicBezTo>
                <a:cubicBezTo>
                  <a:pt x="135" y="34"/>
                  <a:pt x="135" y="34"/>
                  <a:pt x="135" y="34"/>
                </a:cubicBezTo>
                <a:cubicBezTo>
                  <a:pt x="151" y="34"/>
                  <a:pt x="151" y="34"/>
                  <a:pt x="151" y="34"/>
                </a:cubicBezTo>
                <a:lnTo>
                  <a:pt x="151" y="5"/>
                </a:lnTo>
                <a:close/>
                <a:moveTo>
                  <a:pt x="160" y="61"/>
                </a:moveTo>
                <a:cubicBezTo>
                  <a:pt x="160" y="63"/>
                  <a:pt x="159" y="64"/>
                  <a:pt x="157" y="64"/>
                </a:cubicBezTo>
                <a:cubicBezTo>
                  <a:pt x="157" y="64"/>
                  <a:pt x="157" y="64"/>
                  <a:pt x="157" y="64"/>
                </a:cubicBezTo>
                <a:cubicBezTo>
                  <a:pt x="157" y="157"/>
                  <a:pt x="157" y="157"/>
                  <a:pt x="157" y="157"/>
                </a:cubicBezTo>
                <a:cubicBezTo>
                  <a:pt x="157" y="159"/>
                  <a:pt x="155" y="160"/>
                  <a:pt x="154" y="160"/>
                </a:cubicBezTo>
                <a:cubicBezTo>
                  <a:pt x="6" y="160"/>
                  <a:pt x="6" y="160"/>
                  <a:pt x="6" y="160"/>
                </a:cubicBezTo>
                <a:cubicBezTo>
                  <a:pt x="5" y="160"/>
                  <a:pt x="3" y="159"/>
                  <a:pt x="3" y="157"/>
                </a:cubicBezTo>
                <a:cubicBezTo>
                  <a:pt x="3" y="64"/>
                  <a:pt x="3" y="64"/>
                  <a:pt x="3" y="64"/>
                </a:cubicBezTo>
                <a:cubicBezTo>
                  <a:pt x="3" y="64"/>
                  <a:pt x="3" y="64"/>
                  <a:pt x="3" y="64"/>
                </a:cubicBezTo>
                <a:cubicBezTo>
                  <a:pt x="1" y="64"/>
                  <a:pt x="0" y="63"/>
                  <a:pt x="0" y="61"/>
                </a:cubicBezTo>
                <a:cubicBezTo>
                  <a:pt x="0" y="60"/>
                  <a:pt x="1" y="58"/>
                  <a:pt x="3" y="58"/>
                </a:cubicBezTo>
                <a:cubicBezTo>
                  <a:pt x="157" y="58"/>
                  <a:pt x="157" y="58"/>
                  <a:pt x="157" y="58"/>
                </a:cubicBezTo>
                <a:cubicBezTo>
                  <a:pt x="159" y="58"/>
                  <a:pt x="160" y="60"/>
                  <a:pt x="160" y="61"/>
                </a:cubicBezTo>
                <a:close/>
                <a:moveTo>
                  <a:pt x="34" y="74"/>
                </a:moveTo>
                <a:cubicBezTo>
                  <a:pt x="28" y="74"/>
                  <a:pt x="28" y="74"/>
                  <a:pt x="28" y="74"/>
                </a:cubicBezTo>
                <a:cubicBezTo>
                  <a:pt x="28" y="155"/>
                  <a:pt x="28" y="155"/>
                  <a:pt x="28" y="155"/>
                </a:cubicBezTo>
                <a:cubicBezTo>
                  <a:pt x="34" y="155"/>
                  <a:pt x="34" y="155"/>
                  <a:pt x="34" y="155"/>
                </a:cubicBezTo>
                <a:lnTo>
                  <a:pt x="34" y="74"/>
                </a:lnTo>
                <a:close/>
                <a:moveTo>
                  <a:pt x="98" y="155"/>
                </a:moveTo>
                <a:cubicBezTo>
                  <a:pt x="98" y="150"/>
                  <a:pt x="98" y="150"/>
                  <a:pt x="98" y="150"/>
                </a:cubicBezTo>
                <a:cubicBezTo>
                  <a:pt x="62" y="150"/>
                  <a:pt x="62" y="150"/>
                  <a:pt x="62" y="150"/>
                </a:cubicBezTo>
                <a:cubicBezTo>
                  <a:pt x="62" y="155"/>
                  <a:pt x="62" y="155"/>
                  <a:pt x="62" y="155"/>
                </a:cubicBezTo>
                <a:cubicBezTo>
                  <a:pt x="98" y="155"/>
                  <a:pt x="98" y="155"/>
                  <a:pt x="98" y="155"/>
                </a:cubicBezTo>
                <a:close/>
                <a:moveTo>
                  <a:pt x="62" y="145"/>
                </a:moveTo>
                <a:cubicBezTo>
                  <a:pt x="77" y="145"/>
                  <a:pt x="77" y="145"/>
                  <a:pt x="77" y="145"/>
                </a:cubicBezTo>
                <a:cubicBezTo>
                  <a:pt x="77" y="115"/>
                  <a:pt x="77" y="115"/>
                  <a:pt x="77" y="115"/>
                </a:cubicBezTo>
                <a:cubicBezTo>
                  <a:pt x="62" y="115"/>
                  <a:pt x="62" y="115"/>
                  <a:pt x="62" y="115"/>
                </a:cubicBezTo>
                <a:cubicBezTo>
                  <a:pt x="62" y="145"/>
                  <a:pt x="62" y="145"/>
                  <a:pt x="62" y="145"/>
                </a:cubicBezTo>
                <a:close/>
                <a:moveTo>
                  <a:pt x="98" y="115"/>
                </a:moveTo>
                <a:cubicBezTo>
                  <a:pt x="83" y="115"/>
                  <a:pt x="83" y="115"/>
                  <a:pt x="83" y="115"/>
                </a:cubicBezTo>
                <a:cubicBezTo>
                  <a:pt x="83" y="145"/>
                  <a:pt x="83" y="145"/>
                  <a:pt x="83" y="145"/>
                </a:cubicBezTo>
                <a:cubicBezTo>
                  <a:pt x="98" y="145"/>
                  <a:pt x="98" y="145"/>
                  <a:pt x="98" y="145"/>
                </a:cubicBezTo>
                <a:lnTo>
                  <a:pt x="98" y="115"/>
                </a:lnTo>
                <a:close/>
                <a:moveTo>
                  <a:pt x="132" y="74"/>
                </a:moveTo>
                <a:cubicBezTo>
                  <a:pt x="126" y="74"/>
                  <a:pt x="126" y="74"/>
                  <a:pt x="126" y="74"/>
                </a:cubicBezTo>
                <a:cubicBezTo>
                  <a:pt x="126" y="155"/>
                  <a:pt x="126" y="155"/>
                  <a:pt x="126" y="155"/>
                </a:cubicBezTo>
                <a:cubicBezTo>
                  <a:pt x="132" y="155"/>
                  <a:pt x="132" y="155"/>
                  <a:pt x="132" y="155"/>
                </a:cubicBezTo>
                <a:lnTo>
                  <a:pt x="132" y="74"/>
                </a:lnTo>
                <a:close/>
                <a:moveTo>
                  <a:pt x="151" y="64"/>
                </a:moveTo>
                <a:cubicBezTo>
                  <a:pt x="9" y="64"/>
                  <a:pt x="9" y="64"/>
                  <a:pt x="9" y="64"/>
                </a:cubicBezTo>
                <a:cubicBezTo>
                  <a:pt x="9" y="155"/>
                  <a:pt x="9" y="155"/>
                  <a:pt x="9" y="155"/>
                </a:cubicBezTo>
                <a:cubicBezTo>
                  <a:pt x="23" y="155"/>
                  <a:pt x="23" y="155"/>
                  <a:pt x="23" y="155"/>
                </a:cubicBezTo>
                <a:cubicBezTo>
                  <a:pt x="23" y="74"/>
                  <a:pt x="23" y="74"/>
                  <a:pt x="23" y="74"/>
                </a:cubicBezTo>
                <a:cubicBezTo>
                  <a:pt x="22" y="74"/>
                  <a:pt x="22" y="74"/>
                  <a:pt x="22" y="74"/>
                </a:cubicBezTo>
                <a:cubicBezTo>
                  <a:pt x="21" y="74"/>
                  <a:pt x="20" y="73"/>
                  <a:pt x="20" y="71"/>
                </a:cubicBezTo>
                <a:cubicBezTo>
                  <a:pt x="20" y="70"/>
                  <a:pt x="21" y="69"/>
                  <a:pt x="22" y="69"/>
                </a:cubicBezTo>
                <a:cubicBezTo>
                  <a:pt x="40" y="69"/>
                  <a:pt x="40" y="69"/>
                  <a:pt x="40" y="69"/>
                </a:cubicBezTo>
                <a:cubicBezTo>
                  <a:pt x="41" y="69"/>
                  <a:pt x="42" y="70"/>
                  <a:pt x="42" y="71"/>
                </a:cubicBezTo>
                <a:cubicBezTo>
                  <a:pt x="42" y="73"/>
                  <a:pt x="41" y="74"/>
                  <a:pt x="40" y="74"/>
                </a:cubicBezTo>
                <a:cubicBezTo>
                  <a:pt x="39" y="74"/>
                  <a:pt x="39" y="74"/>
                  <a:pt x="39" y="74"/>
                </a:cubicBezTo>
                <a:cubicBezTo>
                  <a:pt x="39" y="155"/>
                  <a:pt x="39" y="155"/>
                  <a:pt x="39" y="155"/>
                </a:cubicBezTo>
                <a:cubicBezTo>
                  <a:pt x="57" y="155"/>
                  <a:pt x="57" y="155"/>
                  <a:pt x="57" y="155"/>
                </a:cubicBezTo>
                <a:cubicBezTo>
                  <a:pt x="57" y="113"/>
                  <a:pt x="57" y="113"/>
                  <a:pt x="57" y="113"/>
                </a:cubicBezTo>
                <a:cubicBezTo>
                  <a:pt x="57" y="111"/>
                  <a:pt x="58" y="110"/>
                  <a:pt x="59" y="110"/>
                </a:cubicBezTo>
                <a:cubicBezTo>
                  <a:pt x="101" y="110"/>
                  <a:pt x="101" y="110"/>
                  <a:pt x="101" y="110"/>
                </a:cubicBezTo>
                <a:cubicBezTo>
                  <a:pt x="102" y="110"/>
                  <a:pt x="103" y="111"/>
                  <a:pt x="103" y="113"/>
                </a:cubicBezTo>
                <a:cubicBezTo>
                  <a:pt x="103" y="155"/>
                  <a:pt x="103" y="155"/>
                  <a:pt x="103" y="155"/>
                </a:cubicBezTo>
                <a:cubicBezTo>
                  <a:pt x="121" y="155"/>
                  <a:pt x="121" y="155"/>
                  <a:pt x="121" y="155"/>
                </a:cubicBezTo>
                <a:cubicBezTo>
                  <a:pt x="121" y="74"/>
                  <a:pt x="121" y="74"/>
                  <a:pt x="121" y="74"/>
                </a:cubicBezTo>
                <a:cubicBezTo>
                  <a:pt x="120" y="74"/>
                  <a:pt x="120" y="74"/>
                  <a:pt x="120" y="74"/>
                </a:cubicBezTo>
                <a:cubicBezTo>
                  <a:pt x="119" y="74"/>
                  <a:pt x="118" y="73"/>
                  <a:pt x="118" y="71"/>
                </a:cubicBezTo>
                <a:cubicBezTo>
                  <a:pt x="118" y="70"/>
                  <a:pt x="119" y="69"/>
                  <a:pt x="120" y="69"/>
                </a:cubicBezTo>
                <a:cubicBezTo>
                  <a:pt x="138" y="69"/>
                  <a:pt x="138" y="69"/>
                  <a:pt x="138" y="69"/>
                </a:cubicBezTo>
                <a:cubicBezTo>
                  <a:pt x="139" y="69"/>
                  <a:pt x="140" y="70"/>
                  <a:pt x="140" y="71"/>
                </a:cubicBezTo>
                <a:cubicBezTo>
                  <a:pt x="140" y="73"/>
                  <a:pt x="139" y="74"/>
                  <a:pt x="138" y="74"/>
                </a:cubicBezTo>
                <a:cubicBezTo>
                  <a:pt x="137" y="74"/>
                  <a:pt x="137" y="74"/>
                  <a:pt x="137" y="74"/>
                </a:cubicBezTo>
                <a:cubicBezTo>
                  <a:pt x="137" y="155"/>
                  <a:pt x="137" y="155"/>
                  <a:pt x="137" y="155"/>
                </a:cubicBezTo>
                <a:cubicBezTo>
                  <a:pt x="151" y="155"/>
                  <a:pt x="151" y="155"/>
                  <a:pt x="151" y="155"/>
                </a:cubicBezTo>
                <a:lnTo>
                  <a:pt x="151" y="64"/>
                </a:lnTo>
                <a:close/>
                <a:moveTo>
                  <a:pt x="49" y="110"/>
                </a:moveTo>
                <a:cubicBezTo>
                  <a:pt x="48" y="110"/>
                  <a:pt x="46" y="111"/>
                  <a:pt x="46" y="113"/>
                </a:cubicBezTo>
                <a:cubicBezTo>
                  <a:pt x="46" y="147"/>
                  <a:pt x="46" y="147"/>
                  <a:pt x="46" y="147"/>
                </a:cubicBezTo>
                <a:cubicBezTo>
                  <a:pt x="46" y="149"/>
                  <a:pt x="48" y="150"/>
                  <a:pt x="49" y="150"/>
                </a:cubicBezTo>
                <a:cubicBezTo>
                  <a:pt x="50" y="150"/>
                  <a:pt x="52" y="149"/>
                  <a:pt x="52" y="147"/>
                </a:cubicBezTo>
                <a:cubicBezTo>
                  <a:pt x="52" y="113"/>
                  <a:pt x="52" y="113"/>
                  <a:pt x="52" y="113"/>
                </a:cubicBezTo>
                <a:cubicBezTo>
                  <a:pt x="52" y="111"/>
                  <a:pt x="50" y="110"/>
                  <a:pt x="49" y="110"/>
                </a:cubicBezTo>
                <a:close/>
                <a:moveTo>
                  <a:pt x="111" y="110"/>
                </a:moveTo>
                <a:cubicBezTo>
                  <a:pt x="110" y="110"/>
                  <a:pt x="108" y="111"/>
                  <a:pt x="108" y="113"/>
                </a:cubicBezTo>
                <a:cubicBezTo>
                  <a:pt x="108" y="147"/>
                  <a:pt x="108" y="147"/>
                  <a:pt x="108" y="147"/>
                </a:cubicBezTo>
                <a:cubicBezTo>
                  <a:pt x="108" y="149"/>
                  <a:pt x="110" y="150"/>
                  <a:pt x="111" y="150"/>
                </a:cubicBezTo>
                <a:cubicBezTo>
                  <a:pt x="112" y="150"/>
                  <a:pt x="114" y="149"/>
                  <a:pt x="114" y="147"/>
                </a:cubicBezTo>
                <a:cubicBezTo>
                  <a:pt x="114" y="113"/>
                  <a:pt x="114" y="113"/>
                  <a:pt x="114" y="113"/>
                </a:cubicBezTo>
                <a:cubicBezTo>
                  <a:pt x="114" y="111"/>
                  <a:pt x="112" y="110"/>
                  <a:pt x="111" y="11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42" name="Freeform 541">
            <a:extLst>
              <a:ext uri="{FF2B5EF4-FFF2-40B4-BE49-F238E27FC236}">
                <a16:creationId xmlns:a16="http://schemas.microsoft.com/office/drawing/2014/main" xmlns="" id="{059A4DB9-7B5E-4B22-8E00-522CAB69D328}"/>
              </a:ext>
            </a:extLst>
          </p:cNvPr>
          <p:cNvSpPr>
            <a:spLocks noEditPoints="1"/>
          </p:cNvSpPr>
          <p:nvPr/>
        </p:nvSpPr>
        <p:spPr bwMode="auto">
          <a:xfrm>
            <a:off x="9169400" y="3462338"/>
            <a:ext cx="546100" cy="549275"/>
          </a:xfrm>
          <a:custGeom>
            <a:avLst/>
            <a:gdLst>
              <a:gd name="T0" fmla="*/ 160 w 160"/>
              <a:gd name="T1" fmla="*/ 61 h 160"/>
              <a:gd name="T2" fmla="*/ 157 w 160"/>
              <a:gd name="T3" fmla="*/ 3 h 160"/>
              <a:gd name="T4" fmla="*/ 150 w 160"/>
              <a:gd name="T5" fmla="*/ 3 h 160"/>
              <a:gd name="T6" fmla="*/ 145 w 160"/>
              <a:gd name="T7" fmla="*/ 3 h 160"/>
              <a:gd name="T8" fmla="*/ 137 w 160"/>
              <a:gd name="T9" fmla="*/ 3 h 160"/>
              <a:gd name="T10" fmla="*/ 134 w 160"/>
              <a:gd name="T11" fmla="*/ 61 h 160"/>
              <a:gd name="T12" fmla="*/ 145 w 160"/>
              <a:gd name="T13" fmla="*/ 64 h 160"/>
              <a:gd name="T14" fmla="*/ 119 w 160"/>
              <a:gd name="T15" fmla="*/ 69 h 160"/>
              <a:gd name="T16" fmla="*/ 126 w 160"/>
              <a:gd name="T17" fmla="*/ 64 h 160"/>
              <a:gd name="T18" fmla="*/ 129 w 160"/>
              <a:gd name="T19" fmla="*/ 6 h 160"/>
              <a:gd name="T20" fmla="*/ 119 w 160"/>
              <a:gd name="T21" fmla="*/ 3 h 160"/>
              <a:gd name="T22" fmla="*/ 116 w 160"/>
              <a:gd name="T23" fmla="*/ 0 h 160"/>
              <a:gd name="T24" fmla="*/ 114 w 160"/>
              <a:gd name="T25" fmla="*/ 3 h 160"/>
              <a:gd name="T26" fmla="*/ 103 w 160"/>
              <a:gd name="T27" fmla="*/ 6 h 160"/>
              <a:gd name="T28" fmla="*/ 106 w 160"/>
              <a:gd name="T29" fmla="*/ 64 h 160"/>
              <a:gd name="T30" fmla="*/ 114 w 160"/>
              <a:gd name="T31" fmla="*/ 69 h 160"/>
              <a:gd name="T32" fmla="*/ 88 w 160"/>
              <a:gd name="T33" fmla="*/ 64 h 160"/>
              <a:gd name="T34" fmla="*/ 98 w 160"/>
              <a:gd name="T35" fmla="*/ 61 h 160"/>
              <a:gd name="T36" fmla="*/ 95 w 160"/>
              <a:gd name="T37" fmla="*/ 3 h 160"/>
              <a:gd name="T38" fmla="*/ 88 w 160"/>
              <a:gd name="T39" fmla="*/ 3 h 160"/>
              <a:gd name="T40" fmla="*/ 83 w 160"/>
              <a:gd name="T41" fmla="*/ 3 h 160"/>
              <a:gd name="T42" fmla="*/ 75 w 160"/>
              <a:gd name="T43" fmla="*/ 3 h 160"/>
              <a:gd name="T44" fmla="*/ 72 w 160"/>
              <a:gd name="T45" fmla="*/ 61 h 160"/>
              <a:gd name="T46" fmla="*/ 83 w 160"/>
              <a:gd name="T47" fmla="*/ 64 h 160"/>
              <a:gd name="T48" fmla="*/ 3 w 160"/>
              <a:gd name="T49" fmla="*/ 69 h 160"/>
              <a:gd name="T50" fmla="*/ 0 w 160"/>
              <a:gd name="T51" fmla="*/ 157 h 160"/>
              <a:gd name="T52" fmla="*/ 157 w 160"/>
              <a:gd name="T53" fmla="*/ 160 h 160"/>
              <a:gd name="T54" fmla="*/ 160 w 160"/>
              <a:gd name="T55" fmla="*/ 71 h 160"/>
              <a:gd name="T56" fmla="*/ 150 w 160"/>
              <a:gd name="T57" fmla="*/ 69 h 160"/>
              <a:gd name="T58" fmla="*/ 157 w 160"/>
              <a:gd name="T59" fmla="*/ 64 h 160"/>
              <a:gd name="T60" fmla="*/ 108 w 160"/>
              <a:gd name="T61" fmla="*/ 9 h 160"/>
              <a:gd name="T62" fmla="*/ 124 w 160"/>
              <a:gd name="T63" fmla="*/ 58 h 160"/>
              <a:gd name="T64" fmla="*/ 77 w 160"/>
              <a:gd name="T65" fmla="*/ 58 h 160"/>
              <a:gd name="T66" fmla="*/ 93 w 160"/>
              <a:gd name="T67" fmla="*/ 9 h 160"/>
              <a:gd name="T68" fmla="*/ 77 w 160"/>
              <a:gd name="T69" fmla="*/ 58 h 160"/>
              <a:gd name="T70" fmla="*/ 46 w 160"/>
              <a:gd name="T71" fmla="*/ 155 h 160"/>
              <a:gd name="T72" fmla="*/ 44 w 160"/>
              <a:gd name="T73" fmla="*/ 132 h 160"/>
              <a:gd name="T74" fmla="*/ 41 w 160"/>
              <a:gd name="T75" fmla="*/ 155 h 160"/>
              <a:gd name="T76" fmla="*/ 15 w 160"/>
              <a:gd name="T77" fmla="*/ 117 h 160"/>
              <a:gd name="T78" fmla="*/ 41 w 160"/>
              <a:gd name="T79" fmla="*/ 125 h 160"/>
              <a:gd name="T80" fmla="*/ 46 w 160"/>
              <a:gd name="T81" fmla="*/ 125 h 160"/>
              <a:gd name="T82" fmla="*/ 72 w 160"/>
              <a:gd name="T83" fmla="*/ 117 h 160"/>
              <a:gd name="T84" fmla="*/ 72 w 160"/>
              <a:gd name="T85" fmla="*/ 112 h 160"/>
              <a:gd name="T86" fmla="*/ 15 w 160"/>
              <a:gd name="T87" fmla="*/ 107 h 160"/>
              <a:gd name="T88" fmla="*/ 72 w 160"/>
              <a:gd name="T89" fmla="*/ 112 h 160"/>
              <a:gd name="T90" fmla="*/ 88 w 160"/>
              <a:gd name="T91" fmla="*/ 122 h 160"/>
              <a:gd name="T92" fmla="*/ 155 w 160"/>
              <a:gd name="T93" fmla="*/ 107 h 160"/>
              <a:gd name="T94" fmla="*/ 155 w 160"/>
              <a:gd name="T95" fmla="*/ 74 h 160"/>
              <a:gd name="T96" fmla="*/ 85 w 160"/>
              <a:gd name="T97" fmla="*/ 102 h 160"/>
              <a:gd name="T98" fmla="*/ 83 w 160"/>
              <a:gd name="T99" fmla="*/ 125 h 160"/>
              <a:gd name="T100" fmla="*/ 155 w 160"/>
              <a:gd name="T101" fmla="*/ 127 h 160"/>
              <a:gd name="T102" fmla="*/ 77 w 160"/>
              <a:gd name="T103" fmla="*/ 155 h 160"/>
              <a:gd name="T104" fmla="*/ 75 w 160"/>
              <a:gd name="T105" fmla="*/ 102 h 160"/>
              <a:gd name="T106" fmla="*/ 10 w 160"/>
              <a:gd name="T107" fmla="*/ 104 h 160"/>
              <a:gd name="T108" fmla="*/ 5 w 160"/>
              <a:gd name="T109" fmla="*/ 155 h 160"/>
              <a:gd name="T110" fmla="*/ 155 w 160"/>
              <a:gd name="T111" fmla="*/ 74 h 160"/>
              <a:gd name="T112" fmla="*/ 139 w 160"/>
              <a:gd name="T113" fmla="*/ 9 h 160"/>
              <a:gd name="T114" fmla="*/ 155 w 160"/>
              <a:gd name="T115" fmla="*/ 58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60" h="160">
                <a:moveTo>
                  <a:pt x="157" y="64"/>
                </a:moveTo>
                <a:cubicBezTo>
                  <a:pt x="159" y="64"/>
                  <a:pt x="160" y="63"/>
                  <a:pt x="160" y="61"/>
                </a:cubicBezTo>
                <a:cubicBezTo>
                  <a:pt x="160" y="6"/>
                  <a:pt x="160" y="6"/>
                  <a:pt x="160" y="6"/>
                </a:cubicBezTo>
                <a:cubicBezTo>
                  <a:pt x="160" y="5"/>
                  <a:pt x="159" y="3"/>
                  <a:pt x="157" y="3"/>
                </a:cubicBezTo>
                <a:cubicBezTo>
                  <a:pt x="150" y="3"/>
                  <a:pt x="150" y="3"/>
                  <a:pt x="150" y="3"/>
                </a:cubicBezTo>
                <a:cubicBezTo>
                  <a:pt x="150" y="3"/>
                  <a:pt x="150" y="3"/>
                  <a:pt x="150" y="3"/>
                </a:cubicBezTo>
                <a:cubicBezTo>
                  <a:pt x="150" y="1"/>
                  <a:pt x="149" y="0"/>
                  <a:pt x="147" y="0"/>
                </a:cubicBezTo>
                <a:cubicBezTo>
                  <a:pt x="146" y="0"/>
                  <a:pt x="145" y="1"/>
                  <a:pt x="145" y="3"/>
                </a:cubicBezTo>
                <a:cubicBezTo>
                  <a:pt x="145" y="3"/>
                  <a:pt x="145" y="3"/>
                  <a:pt x="145" y="3"/>
                </a:cubicBezTo>
                <a:cubicBezTo>
                  <a:pt x="137" y="3"/>
                  <a:pt x="137" y="3"/>
                  <a:pt x="137" y="3"/>
                </a:cubicBezTo>
                <a:cubicBezTo>
                  <a:pt x="135" y="3"/>
                  <a:pt x="134" y="5"/>
                  <a:pt x="134" y="6"/>
                </a:cubicBezTo>
                <a:cubicBezTo>
                  <a:pt x="134" y="61"/>
                  <a:pt x="134" y="61"/>
                  <a:pt x="134" y="61"/>
                </a:cubicBezTo>
                <a:cubicBezTo>
                  <a:pt x="134" y="63"/>
                  <a:pt x="135" y="64"/>
                  <a:pt x="137" y="64"/>
                </a:cubicBezTo>
                <a:cubicBezTo>
                  <a:pt x="145" y="64"/>
                  <a:pt x="145" y="64"/>
                  <a:pt x="145" y="64"/>
                </a:cubicBezTo>
                <a:cubicBezTo>
                  <a:pt x="145" y="69"/>
                  <a:pt x="145" y="69"/>
                  <a:pt x="145" y="69"/>
                </a:cubicBezTo>
                <a:cubicBezTo>
                  <a:pt x="119" y="69"/>
                  <a:pt x="119" y="69"/>
                  <a:pt x="119" y="69"/>
                </a:cubicBezTo>
                <a:cubicBezTo>
                  <a:pt x="119" y="64"/>
                  <a:pt x="119" y="64"/>
                  <a:pt x="119" y="64"/>
                </a:cubicBezTo>
                <a:cubicBezTo>
                  <a:pt x="126" y="64"/>
                  <a:pt x="126" y="64"/>
                  <a:pt x="126" y="64"/>
                </a:cubicBezTo>
                <a:cubicBezTo>
                  <a:pt x="128" y="64"/>
                  <a:pt x="129" y="63"/>
                  <a:pt x="129" y="61"/>
                </a:cubicBezTo>
                <a:cubicBezTo>
                  <a:pt x="129" y="6"/>
                  <a:pt x="129" y="6"/>
                  <a:pt x="129" y="6"/>
                </a:cubicBezTo>
                <a:cubicBezTo>
                  <a:pt x="129" y="5"/>
                  <a:pt x="128" y="3"/>
                  <a:pt x="126" y="3"/>
                </a:cubicBezTo>
                <a:cubicBezTo>
                  <a:pt x="119" y="3"/>
                  <a:pt x="119" y="3"/>
                  <a:pt x="119" y="3"/>
                </a:cubicBezTo>
                <a:cubicBezTo>
                  <a:pt x="119" y="3"/>
                  <a:pt x="119" y="3"/>
                  <a:pt x="119" y="3"/>
                </a:cubicBezTo>
                <a:cubicBezTo>
                  <a:pt x="119" y="1"/>
                  <a:pt x="118" y="0"/>
                  <a:pt x="116" y="0"/>
                </a:cubicBezTo>
                <a:cubicBezTo>
                  <a:pt x="115" y="0"/>
                  <a:pt x="114" y="1"/>
                  <a:pt x="114" y="3"/>
                </a:cubicBezTo>
                <a:cubicBezTo>
                  <a:pt x="114" y="3"/>
                  <a:pt x="114" y="3"/>
                  <a:pt x="114" y="3"/>
                </a:cubicBezTo>
                <a:cubicBezTo>
                  <a:pt x="106" y="3"/>
                  <a:pt x="106" y="3"/>
                  <a:pt x="106" y="3"/>
                </a:cubicBezTo>
                <a:cubicBezTo>
                  <a:pt x="104" y="3"/>
                  <a:pt x="103" y="5"/>
                  <a:pt x="103" y="6"/>
                </a:cubicBezTo>
                <a:cubicBezTo>
                  <a:pt x="103" y="61"/>
                  <a:pt x="103" y="61"/>
                  <a:pt x="103" y="61"/>
                </a:cubicBezTo>
                <a:cubicBezTo>
                  <a:pt x="103" y="63"/>
                  <a:pt x="104" y="64"/>
                  <a:pt x="106" y="64"/>
                </a:cubicBezTo>
                <a:cubicBezTo>
                  <a:pt x="114" y="64"/>
                  <a:pt x="114" y="64"/>
                  <a:pt x="114" y="64"/>
                </a:cubicBezTo>
                <a:cubicBezTo>
                  <a:pt x="114" y="69"/>
                  <a:pt x="114" y="69"/>
                  <a:pt x="114" y="69"/>
                </a:cubicBezTo>
                <a:cubicBezTo>
                  <a:pt x="88" y="69"/>
                  <a:pt x="88" y="69"/>
                  <a:pt x="88" y="69"/>
                </a:cubicBezTo>
                <a:cubicBezTo>
                  <a:pt x="88" y="64"/>
                  <a:pt x="88" y="64"/>
                  <a:pt x="88" y="64"/>
                </a:cubicBezTo>
                <a:cubicBezTo>
                  <a:pt x="95" y="64"/>
                  <a:pt x="95" y="64"/>
                  <a:pt x="95" y="64"/>
                </a:cubicBezTo>
                <a:cubicBezTo>
                  <a:pt x="97" y="64"/>
                  <a:pt x="98" y="63"/>
                  <a:pt x="98" y="61"/>
                </a:cubicBezTo>
                <a:cubicBezTo>
                  <a:pt x="98" y="6"/>
                  <a:pt x="98" y="6"/>
                  <a:pt x="98" y="6"/>
                </a:cubicBezTo>
                <a:cubicBezTo>
                  <a:pt x="98" y="5"/>
                  <a:pt x="97" y="3"/>
                  <a:pt x="95" y="3"/>
                </a:cubicBezTo>
                <a:cubicBezTo>
                  <a:pt x="88" y="3"/>
                  <a:pt x="88" y="3"/>
                  <a:pt x="88" y="3"/>
                </a:cubicBezTo>
                <a:cubicBezTo>
                  <a:pt x="88" y="3"/>
                  <a:pt x="88" y="3"/>
                  <a:pt x="88" y="3"/>
                </a:cubicBezTo>
                <a:cubicBezTo>
                  <a:pt x="88" y="1"/>
                  <a:pt x="87" y="0"/>
                  <a:pt x="85" y="0"/>
                </a:cubicBezTo>
                <a:cubicBezTo>
                  <a:pt x="84" y="0"/>
                  <a:pt x="83" y="1"/>
                  <a:pt x="83" y="3"/>
                </a:cubicBezTo>
                <a:cubicBezTo>
                  <a:pt x="83" y="3"/>
                  <a:pt x="83" y="3"/>
                  <a:pt x="83" y="3"/>
                </a:cubicBezTo>
                <a:cubicBezTo>
                  <a:pt x="75" y="3"/>
                  <a:pt x="75" y="3"/>
                  <a:pt x="75" y="3"/>
                </a:cubicBezTo>
                <a:cubicBezTo>
                  <a:pt x="73" y="3"/>
                  <a:pt x="72" y="5"/>
                  <a:pt x="72" y="6"/>
                </a:cubicBezTo>
                <a:cubicBezTo>
                  <a:pt x="72" y="61"/>
                  <a:pt x="72" y="61"/>
                  <a:pt x="72" y="61"/>
                </a:cubicBezTo>
                <a:cubicBezTo>
                  <a:pt x="72" y="63"/>
                  <a:pt x="73" y="64"/>
                  <a:pt x="75" y="64"/>
                </a:cubicBezTo>
                <a:cubicBezTo>
                  <a:pt x="83" y="64"/>
                  <a:pt x="83" y="64"/>
                  <a:pt x="83" y="64"/>
                </a:cubicBezTo>
                <a:cubicBezTo>
                  <a:pt x="83" y="69"/>
                  <a:pt x="83" y="69"/>
                  <a:pt x="83" y="69"/>
                </a:cubicBezTo>
                <a:cubicBezTo>
                  <a:pt x="3" y="69"/>
                  <a:pt x="3" y="69"/>
                  <a:pt x="3" y="69"/>
                </a:cubicBezTo>
                <a:cubicBezTo>
                  <a:pt x="1" y="69"/>
                  <a:pt x="0" y="70"/>
                  <a:pt x="0" y="71"/>
                </a:cubicBezTo>
                <a:cubicBezTo>
                  <a:pt x="0" y="157"/>
                  <a:pt x="0" y="157"/>
                  <a:pt x="0" y="157"/>
                </a:cubicBezTo>
                <a:cubicBezTo>
                  <a:pt x="0" y="159"/>
                  <a:pt x="1" y="160"/>
                  <a:pt x="3" y="160"/>
                </a:cubicBezTo>
                <a:cubicBezTo>
                  <a:pt x="157" y="160"/>
                  <a:pt x="157" y="160"/>
                  <a:pt x="157" y="160"/>
                </a:cubicBezTo>
                <a:cubicBezTo>
                  <a:pt x="159" y="160"/>
                  <a:pt x="160" y="159"/>
                  <a:pt x="160" y="157"/>
                </a:cubicBezTo>
                <a:cubicBezTo>
                  <a:pt x="160" y="71"/>
                  <a:pt x="160" y="71"/>
                  <a:pt x="160" y="71"/>
                </a:cubicBezTo>
                <a:cubicBezTo>
                  <a:pt x="160" y="70"/>
                  <a:pt x="159" y="69"/>
                  <a:pt x="157" y="69"/>
                </a:cubicBezTo>
                <a:cubicBezTo>
                  <a:pt x="150" y="69"/>
                  <a:pt x="150" y="69"/>
                  <a:pt x="150" y="69"/>
                </a:cubicBezTo>
                <a:cubicBezTo>
                  <a:pt x="150" y="64"/>
                  <a:pt x="150" y="64"/>
                  <a:pt x="150" y="64"/>
                </a:cubicBezTo>
                <a:lnTo>
                  <a:pt x="157" y="64"/>
                </a:lnTo>
                <a:close/>
                <a:moveTo>
                  <a:pt x="108" y="58"/>
                </a:moveTo>
                <a:cubicBezTo>
                  <a:pt x="108" y="9"/>
                  <a:pt x="108" y="9"/>
                  <a:pt x="108" y="9"/>
                </a:cubicBezTo>
                <a:cubicBezTo>
                  <a:pt x="124" y="9"/>
                  <a:pt x="124" y="9"/>
                  <a:pt x="124" y="9"/>
                </a:cubicBezTo>
                <a:cubicBezTo>
                  <a:pt x="124" y="58"/>
                  <a:pt x="124" y="58"/>
                  <a:pt x="124" y="58"/>
                </a:cubicBezTo>
                <a:lnTo>
                  <a:pt x="108" y="58"/>
                </a:lnTo>
                <a:close/>
                <a:moveTo>
                  <a:pt x="77" y="58"/>
                </a:moveTo>
                <a:cubicBezTo>
                  <a:pt x="77" y="9"/>
                  <a:pt x="77" y="9"/>
                  <a:pt x="77" y="9"/>
                </a:cubicBezTo>
                <a:cubicBezTo>
                  <a:pt x="93" y="9"/>
                  <a:pt x="93" y="9"/>
                  <a:pt x="93" y="9"/>
                </a:cubicBezTo>
                <a:cubicBezTo>
                  <a:pt x="93" y="58"/>
                  <a:pt x="93" y="58"/>
                  <a:pt x="93" y="58"/>
                </a:cubicBezTo>
                <a:lnTo>
                  <a:pt x="77" y="58"/>
                </a:lnTo>
                <a:close/>
                <a:moveTo>
                  <a:pt x="72" y="155"/>
                </a:moveTo>
                <a:cubicBezTo>
                  <a:pt x="46" y="155"/>
                  <a:pt x="46" y="155"/>
                  <a:pt x="46" y="155"/>
                </a:cubicBezTo>
                <a:cubicBezTo>
                  <a:pt x="46" y="135"/>
                  <a:pt x="46" y="135"/>
                  <a:pt x="46" y="135"/>
                </a:cubicBezTo>
                <a:cubicBezTo>
                  <a:pt x="46" y="134"/>
                  <a:pt x="45" y="132"/>
                  <a:pt x="44" y="132"/>
                </a:cubicBezTo>
                <a:cubicBezTo>
                  <a:pt x="42" y="132"/>
                  <a:pt x="41" y="134"/>
                  <a:pt x="41" y="135"/>
                </a:cubicBezTo>
                <a:cubicBezTo>
                  <a:pt x="41" y="155"/>
                  <a:pt x="41" y="155"/>
                  <a:pt x="41" y="155"/>
                </a:cubicBezTo>
                <a:cubicBezTo>
                  <a:pt x="15" y="155"/>
                  <a:pt x="15" y="155"/>
                  <a:pt x="15" y="155"/>
                </a:cubicBezTo>
                <a:cubicBezTo>
                  <a:pt x="15" y="117"/>
                  <a:pt x="15" y="117"/>
                  <a:pt x="15" y="117"/>
                </a:cubicBezTo>
                <a:cubicBezTo>
                  <a:pt x="41" y="117"/>
                  <a:pt x="41" y="117"/>
                  <a:pt x="41" y="117"/>
                </a:cubicBezTo>
                <a:cubicBezTo>
                  <a:pt x="41" y="125"/>
                  <a:pt x="41" y="125"/>
                  <a:pt x="41" y="125"/>
                </a:cubicBezTo>
                <a:cubicBezTo>
                  <a:pt x="41" y="126"/>
                  <a:pt x="42" y="127"/>
                  <a:pt x="44" y="127"/>
                </a:cubicBezTo>
                <a:cubicBezTo>
                  <a:pt x="45" y="127"/>
                  <a:pt x="46" y="126"/>
                  <a:pt x="46" y="125"/>
                </a:cubicBezTo>
                <a:cubicBezTo>
                  <a:pt x="46" y="117"/>
                  <a:pt x="46" y="117"/>
                  <a:pt x="46" y="117"/>
                </a:cubicBezTo>
                <a:cubicBezTo>
                  <a:pt x="72" y="117"/>
                  <a:pt x="72" y="117"/>
                  <a:pt x="72" y="117"/>
                </a:cubicBezTo>
                <a:lnTo>
                  <a:pt x="72" y="155"/>
                </a:lnTo>
                <a:close/>
                <a:moveTo>
                  <a:pt x="72" y="112"/>
                </a:moveTo>
                <a:cubicBezTo>
                  <a:pt x="15" y="112"/>
                  <a:pt x="15" y="112"/>
                  <a:pt x="15" y="112"/>
                </a:cubicBezTo>
                <a:cubicBezTo>
                  <a:pt x="15" y="107"/>
                  <a:pt x="15" y="107"/>
                  <a:pt x="15" y="107"/>
                </a:cubicBezTo>
                <a:cubicBezTo>
                  <a:pt x="72" y="107"/>
                  <a:pt x="72" y="107"/>
                  <a:pt x="72" y="107"/>
                </a:cubicBezTo>
                <a:cubicBezTo>
                  <a:pt x="72" y="112"/>
                  <a:pt x="72" y="112"/>
                  <a:pt x="72" y="112"/>
                </a:cubicBezTo>
                <a:close/>
                <a:moveTo>
                  <a:pt x="155" y="122"/>
                </a:moveTo>
                <a:cubicBezTo>
                  <a:pt x="88" y="122"/>
                  <a:pt x="88" y="122"/>
                  <a:pt x="88" y="122"/>
                </a:cubicBezTo>
                <a:cubicBezTo>
                  <a:pt x="88" y="107"/>
                  <a:pt x="88" y="107"/>
                  <a:pt x="88" y="107"/>
                </a:cubicBezTo>
                <a:cubicBezTo>
                  <a:pt x="155" y="107"/>
                  <a:pt x="155" y="107"/>
                  <a:pt x="155" y="107"/>
                </a:cubicBezTo>
                <a:lnTo>
                  <a:pt x="155" y="122"/>
                </a:lnTo>
                <a:close/>
                <a:moveTo>
                  <a:pt x="155" y="74"/>
                </a:moveTo>
                <a:cubicBezTo>
                  <a:pt x="155" y="102"/>
                  <a:pt x="155" y="102"/>
                  <a:pt x="155" y="102"/>
                </a:cubicBezTo>
                <a:cubicBezTo>
                  <a:pt x="85" y="102"/>
                  <a:pt x="85" y="102"/>
                  <a:pt x="85" y="102"/>
                </a:cubicBezTo>
                <a:cubicBezTo>
                  <a:pt x="84" y="102"/>
                  <a:pt x="83" y="103"/>
                  <a:pt x="83" y="104"/>
                </a:cubicBezTo>
                <a:cubicBezTo>
                  <a:pt x="83" y="125"/>
                  <a:pt x="83" y="125"/>
                  <a:pt x="83" y="125"/>
                </a:cubicBezTo>
                <a:cubicBezTo>
                  <a:pt x="83" y="126"/>
                  <a:pt x="84" y="127"/>
                  <a:pt x="85" y="127"/>
                </a:cubicBezTo>
                <a:cubicBezTo>
                  <a:pt x="155" y="127"/>
                  <a:pt x="155" y="127"/>
                  <a:pt x="155" y="127"/>
                </a:cubicBezTo>
                <a:cubicBezTo>
                  <a:pt x="155" y="155"/>
                  <a:pt x="155" y="155"/>
                  <a:pt x="155" y="155"/>
                </a:cubicBezTo>
                <a:cubicBezTo>
                  <a:pt x="77" y="155"/>
                  <a:pt x="77" y="155"/>
                  <a:pt x="77" y="155"/>
                </a:cubicBezTo>
                <a:cubicBezTo>
                  <a:pt x="77" y="104"/>
                  <a:pt x="77" y="104"/>
                  <a:pt x="77" y="104"/>
                </a:cubicBezTo>
                <a:cubicBezTo>
                  <a:pt x="77" y="103"/>
                  <a:pt x="76" y="102"/>
                  <a:pt x="75" y="102"/>
                </a:cubicBezTo>
                <a:cubicBezTo>
                  <a:pt x="13" y="102"/>
                  <a:pt x="13" y="102"/>
                  <a:pt x="13" y="102"/>
                </a:cubicBezTo>
                <a:cubicBezTo>
                  <a:pt x="11" y="102"/>
                  <a:pt x="10" y="103"/>
                  <a:pt x="10" y="104"/>
                </a:cubicBezTo>
                <a:cubicBezTo>
                  <a:pt x="10" y="155"/>
                  <a:pt x="10" y="155"/>
                  <a:pt x="10" y="155"/>
                </a:cubicBezTo>
                <a:cubicBezTo>
                  <a:pt x="5" y="155"/>
                  <a:pt x="5" y="155"/>
                  <a:pt x="5" y="155"/>
                </a:cubicBezTo>
                <a:cubicBezTo>
                  <a:pt x="5" y="74"/>
                  <a:pt x="5" y="74"/>
                  <a:pt x="5" y="74"/>
                </a:cubicBezTo>
                <a:lnTo>
                  <a:pt x="155" y="74"/>
                </a:lnTo>
                <a:close/>
                <a:moveTo>
                  <a:pt x="139" y="58"/>
                </a:moveTo>
                <a:cubicBezTo>
                  <a:pt x="139" y="9"/>
                  <a:pt x="139" y="9"/>
                  <a:pt x="139" y="9"/>
                </a:cubicBezTo>
                <a:cubicBezTo>
                  <a:pt x="155" y="9"/>
                  <a:pt x="155" y="9"/>
                  <a:pt x="155" y="9"/>
                </a:cubicBezTo>
                <a:cubicBezTo>
                  <a:pt x="155" y="58"/>
                  <a:pt x="155" y="58"/>
                  <a:pt x="155" y="58"/>
                </a:cubicBezTo>
                <a:lnTo>
                  <a:pt x="139" y="5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43" name="Freeform 542">
            <a:extLst>
              <a:ext uri="{FF2B5EF4-FFF2-40B4-BE49-F238E27FC236}">
                <a16:creationId xmlns:a16="http://schemas.microsoft.com/office/drawing/2014/main" xmlns="" id="{6F2B2423-5809-4F04-88AB-6079F1AE64C5}"/>
              </a:ext>
            </a:extLst>
          </p:cNvPr>
          <p:cNvSpPr>
            <a:spLocks noEditPoints="1"/>
          </p:cNvSpPr>
          <p:nvPr/>
        </p:nvSpPr>
        <p:spPr bwMode="auto">
          <a:xfrm>
            <a:off x="9169400" y="4081463"/>
            <a:ext cx="539750" cy="550863"/>
          </a:xfrm>
          <a:custGeom>
            <a:avLst/>
            <a:gdLst>
              <a:gd name="T0" fmla="*/ 158 w 158"/>
              <a:gd name="T1" fmla="*/ 16 h 160"/>
              <a:gd name="T2" fmla="*/ 153 w 158"/>
              <a:gd name="T3" fmla="*/ 23 h 160"/>
              <a:gd name="T4" fmla="*/ 79 w 158"/>
              <a:gd name="T5" fmla="*/ 0 h 160"/>
              <a:gd name="T6" fmla="*/ 5 w 158"/>
              <a:gd name="T7" fmla="*/ 23 h 160"/>
              <a:gd name="T8" fmla="*/ 0 w 158"/>
              <a:gd name="T9" fmla="*/ 16 h 160"/>
              <a:gd name="T10" fmla="*/ 5 w 158"/>
              <a:gd name="T11" fmla="*/ 39 h 160"/>
              <a:gd name="T12" fmla="*/ 0 w 158"/>
              <a:gd name="T13" fmla="*/ 57 h 160"/>
              <a:gd name="T14" fmla="*/ 5 w 158"/>
              <a:gd name="T15" fmla="*/ 145 h 160"/>
              <a:gd name="T16" fmla="*/ 0 w 158"/>
              <a:gd name="T17" fmla="*/ 157 h 160"/>
              <a:gd name="T18" fmla="*/ 158 w 158"/>
              <a:gd name="T19" fmla="*/ 157 h 160"/>
              <a:gd name="T20" fmla="*/ 153 w 158"/>
              <a:gd name="T21" fmla="*/ 145 h 160"/>
              <a:gd name="T22" fmla="*/ 158 w 158"/>
              <a:gd name="T23" fmla="*/ 57 h 160"/>
              <a:gd name="T24" fmla="*/ 153 w 158"/>
              <a:gd name="T25" fmla="*/ 39 h 160"/>
              <a:gd name="T26" fmla="*/ 5 w 158"/>
              <a:gd name="T27" fmla="*/ 155 h 160"/>
              <a:gd name="T28" fmla="*/ 30 w 158"/>
              <a:gd name="T29" fmla="*/ 147 h 160"/>
              <a:gd name="T30" fmla="*/ 10 w 158"/>
              <a:gd name="T31" fmla="*/ 140 h 160"/>
              <a:gd name="T32" fmla="*/ 38 w 158"/>
              <a:gd name="T33" fmla="*/ 145 h 160"/>
              <a:gd name="T34" fmla="*/ 153 w 158"/>
              <a:gd name="T35" fmla="*/ 150 h 160"/>
              <a:gd name="T36" fmla="*/ 33 w 158"/>
              <a:gd name="T37" fmla="*/ 54 h 160"/>
              <a:gd name="T38" fmla="*/ 148 w 158"/>
              <a:gd name="T39" fmla="*/ 39 h 160"/>
              <a:gd name="T40" fmla="*/ 148 w 158"/>
              <a:gd name="T41" fmla="*/ 60 h 160"/>
              <a:gd name="T42" fmla="*/ 128 w 158"/>
              <a:gd name="T43" fmla="*/ 60 h 160"/>
              <a:gd name="T44" fmla="*/ 98 w 158"/>
              <a:gd name="T45" fmla="*/ 65 h 160"/>
              <a:gd name="T46" fmla="*/ 99 w 158"/>
              <a:gd name="T47" fmla="*/ 70 h 160"/>
              <a:gd name="T48" fmla="*/ 87 w 158"/>
              <a:gd name="T49" fmla="*/ 70 h 160"/>
              <a:gd name="T50" fmla="*/ 88 w 158"/>
              <a:gd name="T51" fmla="*/ 65 h 160"/>
              <a:gd name="T52" fmla="*/ 71 w 158"/>
              <a:gd name="T53" fmla="*/ 70 h 160"/>
              <a:gd name="T54" fmla="*/ 59 w 158"/>
              <a:gd name="T55" fmla="*/ 134 h 160"/>
              <a:gd name="T56" fmla="*/ 63 w 158"/>
              <a:gd name="T57" fmla="*/ 67 h 160"/>
              <a:gd name="T58" fmla="*/ 40 w 158"/>
              <a:gd name="T59" fmla="*/ 67 h 160"/>
              <a:gd name="T60" fmla="*/ 44 w 158"/>
              <a:gd name="T61" fmla="*/ 134 h 160"/>
              <a:gd name="T62" fmla="*/ 123 w 158"/>
              <a:gd name="T63" fmla="*/ 60 h 160"/>
              <a:gd name="T64" fmla="*/ 114 w 158"/>
              <a:gd name="T65" fmla="*/ 70 h 160"/>
              <a:gd name="T66" fmla="*/ 115 w 158"/>
              <a:gd name="T67" fmla="*/ 65 h 160"/>
              <a:gd name="T68" fmla="*/ 104 w 158"/>
              <a:gd name="T69" fmla="*/ 134 h 160"/>
              <a:gd name="T70" fmla="*/ 82 w 158"/>
              <a:gd name="T71" fmla="*/ 70 h 160"/>
              <a:gd name="T72" fmla="*/ 77 w 158"/>
              <a:gd name="T73" fmla="*/ 70 h 160"/>
              <a:gd name="T74" fmla="*/ 54 w 158"/>
              <a:gd name="T75" fmla="*/ 134 h 160"/>
              <a:gd name="T76" fmla="*/ 54 w 158"/>
              <a:gd name="T77" fmla="*/ 70 h 160"/>
              <a:gd name="T78" fmla="*/ 10 w 158"/>
              <a:gd name="T79" fmla="*/ 134 h 160"/>
              <a:gd name="T80" fmla="*/ 5 w 158"/>
              <a:gd name="T81" fmla="*/ 34 h 160"/>
              <a:gd name="T82" fmla="*/ 153 w 158"/>
              <a:gd name="T83" fmla="*/ 29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58" h="160">
                <a:moveTo>
                  <a:pt x="156" y="39"/>
                </a:moveTo>
                <a:cubicBezTo>
                  <a:pt x="157" y="39"/>
                  <a:pt x="158" y="38"/>
                  <a:pt x="158" y="37"/>
                </a:cubicBezTo>
                <a:cubicBezTo>
                  <a:pt x="158" y="16"/>
                  <a:pt x="158" y="16"/>
                  <a:pt x="158" y="16"/>
                </a:cubicBezTo>
                <a:cubicBezTo>
                  <a:pt x="158" y="15"/>
                  <a:pt x="157" y="14"/>
                  <a:pt x="156" y="14"/>
                </a:cubicBezTo>
                <a:cubicBezTo>
                  <a:pt x="154" y="14"/>
                  <a:pt x="153" y="15"/>
                  <a:pt x="153" y="16"/>
                </a:cubicBezTo>
                <a:cubicBezTo>
                  <a:pt x="153" y="23"/>
                  <a:pt x="153" y="23"/>
                  <a:pt x="153" y="23"/>
                </a:cubicBezTo>
                <a:cubicBezTo>
                  <a:pt x="82" y="11"/>
                  <a:pt x="82" y="11"/>
                  <a:pt x="82" y="11"/>
                </a:cubicBezTo>
                <a:cubicBezTo>
                  <a:pt x="82" y="3"/>
                  <a:pt x="82" y="3"/>
                  <a:pt x="82" y="3"/>
                </a:cubicBezTo>
                <a:cubicBezTo>
                  <a:pt x="82" y="1"/>
                  <a:pt x="81" y="0"/>
                  <a:pt x="79" y="0"/>
                </a:cubicBezTo>
                <a:cubicBezTo>
                  <a:pt x="78" y="0"/>
                  <a:pt x="77" y="1"/>
                  <a:pt x="77" y="3"/>
                </a:cubicBezTo>
                <a:cubicBezTo>
                  <a:pt x="77" y="11"/>
                  <a:pt x="77" y="11"/>
                  <a:pt x="77" y="11"/>
                </a:cubicBezTo>
                <a:cubicBezTo>
                  <a:pt x="5" y="23"/>
                  <a:pt x="5" y="23"/>
                  <a:pt x="5" y="23"/>
                </a:cubicBezTo>
                <a:cubicBezTo>
                  <a:pt x="5" y="16"/>
                  <a:pt x="5" y="16"/>
                  <a:pt x="5" y="16"/>
                </a:cubicBezTo>
                <a:cubicBezTo>
                  <a:pt x="5" y="15"/>
                  <a:pt x="4" y="14"/>
                  <a:pt x="3" y="14"/>
                </a:cubicBezTo>
                <a:cubicBezTo>
                  <a:pt x="1" y="14"/>
                  <a:pt x="0" y="15"/>
                  <a:pt x="0" y="16"/>
                </a:cubicBezTo>
                <a:cubicBezTo>
                  <a:pt x="0" y="37"/>
                  <a:pt x="0" y="37"/>
                  <a:pt x="0" y="37"/>
                </a:cubicBezTo>
                <a:cubicBezTo>
                  <a:pt x="0" y="38"/>
                  <a:pt x="1" y="39"/>
                  <a:pt x="3" y="39"/>
                </a:cubicBezTo>
                <a:cubicBezTo>
                  <a:pt x="5" y="39"/>
                  <a:pt x="5" y="39"/>
                  <a:pt x="5" y="39"/>
                </a:cubicBezTo>
                <a:cubicBezTo>
                  <a:pt x="5" y="54"/>
                  <a:pt x="5" y="54"/>
                  <a:pt x="5" y="54"/>
                </a:cubicBezTo>
                <a:cubicBezTo>
                  <a:pt x="3" y="54"/>
                  <a:pt x="3" y="54"/>
                  <a:pt x="3" y="54"/>
                </a:cubicBezTo>
                <a:cubicBezTo>
                  <a:pt x="1" y="54"/>
                  <a:pt x="0" y="56"/>
                  <a:pt x="0" y="57"/>
                </a:cubicBezTo>
                <a:cubicBezTo>
                  <a:pt x="0" y="58"/>
                  <a:pt x="1" y="60"/>
                  <a:pt x="3" y="60"/>
                </a:cubicBezTo>
                <a:cubicBezTo>
                  <a:pt x="5" y="60"/>
                  <a:pt x="5" y="60"/>
                  <a:pt x="5" y="60"/>
                </a:cubicBezTo>
                <a:cubicBezTo>
                  <a:pt x="5" y="145"/>
                  <a:pt x="5" y="145"/>
                  <a:pt x="5" y="145"/>
                </a:cubicBezTo>
                <a:cubicBezTo>
                  <a:pt x="3" y="145"/>
                  <a:pt x="3" y="145"/>
                  <a:pt x="3" y="145"/>
                </a:cubicBezTo>
                <a:cubicBezTo>
                  <a:pt x="1" y="145"/>
                  <a:pt x="0" y="146"/>
                  <a:pt x="0" y="147"/>
                </a:cubicBezTo>
                <a:cubicBezTo>
                  <a:pt x="0" y="157"/>
                  <a:pt x="0" y="157"/>
                  <a:pt x="0" y="157"/>
                </a:cubicBezTo>
                <a:cubicBezTo>
                  <a:pt x="0" y="159"/>
                  <a:pt x="1" y="160"/>
                  <a:pt x="3" y="160"/>
                </a:cubicBezTo>
                <a:cubicBezTo>
                  <a:pt x="156" y="160"/>
                  <a:pt x="156" y="160"/>
                  <a:pt x="156" y="160"/>
                </a:cubicBezTo>
                <a:cubicBezTo>
                  <a:pt x="157" y="160"/>
                  <a:pt x="158" y="159"/>
                  <a:pt x="158" y="157"/>
                </a:cubicBezTo>
                <a:cubicBezTo>
                  <a:pt x="158" y="147"/>
                  <a:pt x="158" y="147"/>
                  <a:pt x="158" y="147"/>
                </a:cubicBezTo>
                <a:cubicBezTo>
                  <a:pt x="158" y="146"/>
                  <a:pt x="157" y="145"/>
                  <a:pt x="156" y="145"/>
                </a:cubicBezTo>
                <a:cubicBezTo>
                  <a:pt x="153" y="145"/>
                  <a:pt x="153" y="145"/>
                  <a:pt x="153" y="145"/>
                </a:cubicBezTo>
                <a:cubicBezTo>
                  <a:pt x="153" y="60"/>
                  <a:pt x="153" y="60"/>
                  <a:pt x="153" y="60"/>
                </a:cubicBezTo>
                <a:cubicBezTo>
                  <a:pt x="156" y="60"/>
                  <a:pt x="156" y="60"/>
                  <a:pt x="156" y="60"/>
                </a:cubicBezTo>
                <a:cubicBezTo>
                  <a:pt x="157" y="60"/>
                  <a:pt x="158" y="58"/>
                  <a:pt x="158" y="57"/>
                </a:cubicBezTo>
                <a:cubicBezTo>
                  <a:pt x="158" y="56"/>
                  <a:pt x="157" y="54"/>
                  <a:pt x="156" y="54"/>
                </a:cubicBezTo>
                <a:cubicBezTo>
                  <a:pt x="153" y="54"/>
                  <a:pt x="153" y="54"/>
                  <a:pt x="153" y="54"/>
                </a:cubicBezTo>
                <a:cubicBezTo>
                  <a:pt x="153" y="39"/>
                  <a:pt x="153" y="39"/>
                  <a:pt x="153" y="39"/>
                </a:cubicBezTo>
                <a:lnTo>
                  <a:pt x="156" y="39"/>
                </a:lnTo>
                <a:close/>
                <a:moveTo>
                  <a:pt x="153" y="155"/>
                </a:moveTo>
                <a:cubicBezTo>
                  <a:pt x="5" y="155"/>
                  <a:pt x="5" y="155"/>
                  <a:pt x="5" y="155"/>
                </a:cubicBezTo>
                <a:cubicBezTo>
                  <a:pt x="5" y="150"/>
                  <a:pt x="5" y="150"/>
                  <a:pt x="5" y="150"/>
                </a:cubicBezTo>
                <a:cubicBezTo>
                  <a:pt x="28" y="150"/>
                  <a:pt x="28" y="150"/>
                  <a:pt x="28" y="150"/>
                </a:cubicBezTo>
                <a:cubicBezTo>
                  <a:pt x="29" y="150"/>
                  <a:pt x="30" y="149"/>
                  <a:pt x="30" y="147"/>
                </a:cubicBezTo>
                <a:cubicBezTo>
                  <a:pt x="30" y="146"/>
                  <a:pt x="29" y="145"/>
                  <a:pt x="28" y="145"/>
                </a:cubicBezTo>
                <a:cubicBezTo>
                  <a:pt x="10" y="145"/>
                  <a:pt x="10" y="145"/>
                  <a:pt x="10" y="145"/>
                </a:cubicBezTo>
                <a:cubicBezTo>
                  <a:pt x="10" y="140"/>
                  <a:pt x="10" y="140"/>
                  <a:pt x="10" y="140"/>
                </a:cubicBezTo>
                <a:cubicBezTo>
                  <a:pt x="148" y="140"/>
                  <a:pt x="148" y="140"/>
                  <a:pt x="148" y="140"/>
                </a:cubicBezTo>
                <a:cubicBezTo>
                  <a:pt x="148" y="145"/>
                  <a:pt x="148" y="145"/>
                  <a:pt x="148" y="145"/>
                </a:cubicBezTo>
                <a:cubicBezTo>
                  <a:pt x="38" y="145"/>
                  <a:pt x="38" y="145"/>
                  <a:pt x="38" y="145"/>
                </a:cubicBezTo>
                <a:cubicBezTo>
                  <a:pt x="36" y="145"/>
                  <a:pt x="35" y="146"/>
                  <a:pt x="35" y="147"/>
                </a:cubicBezTo>
                <a:cubicBezTo>
                  <a:pt x="35" y="149"/>
                  <a:pt x="36" y="150"/>
                  <a:pt x="38" y="150"/>
                </a:cubicBezTo>
                <a:cubicBezTo>
                  <a:pt x="153" y="150"/>
                  <a:pt x="153" y="150"/>
                  <a:pt x="153" y="150"/>
                </a:cubicBezTo>
                <a:lnTo>
                  <a:pt x="153" y="155"/>
                </a:lnTo>
                <a:close/>
                <a:moveTo>
                  <a:pt x="126" y="54"/>
                </a:moveTo>
                <a:cubicBezTo>
                  <a:pt x="126" y="54"/>
                  <a:pt x="33" y="54"/>
                  <a:pt x="33" y="54"/>
                </a:cubicBezTo>
                <a:cubicBezTo>
                  <a:pt x="33" y="54"/>
                  <a:pt x="10" y="54"/>
                  <a:pt x="10" y="54"/>
                </a:cubicBezTo>
                <a:cubicBezTo>
                  <a:pt x="10" y="39"/>
                  <a:pt x="10" y="39"/>
                  <a:pt x="10" y="39"/>
                </a:cubicBezTo>
                <a:cubicBezTo>
                  <a:pt x="148" y="39"/>
                  <a:pt x="148" y="39"/>
                  <a:pt x="148" y="39"/>
                </a:cubicBezTo>
                <a:cubicBezTo>
                  <a:pt x="148" y="54"/>
                  <a:pt x="148" y="54"/>
                  <a:pt x="148" y="54"/>
                </a:cubicBezTo>
                <a:lnTo>
                  <a:pt x="126" y="54"/>
                </a:lnTo>
                <a:close/>
                <a:moveTo>
                  <a:pt x="148" y="60"/>
                </a:moveTo>
                <a:cubicBezTo>
                  <a:pt x="148" y="134"/>
                  <a:pt x="148" y="134"/>
                  <a:pt x="148" y="134"/>
                </a:cubicBezTo>
                <a:cubicBezTo>
                  <a:pt x="128" y="134"/>
                  <a:pt x="128" y="134"/>
                  <a:pt x="128" y="134"/>
                </a:cubicBezTo>
                <a:cubicBezTo>
                  <a:pt x="128" y="60"/>
                  <a:pt x="128" y="60"/>
                  <a:pt x="128" y="60"/>
                </a:cubicBezTo>
                <a:lnTo>
                  <a:pt x="148" y="60"/>
                </a:lnTo>
                <a:close/>
                <a:moveTo>
                  <a:pt x="115" y="65"/>
                </a:moveTo>
                <a:cubicBezTo>
                  <a:pt x="98" y="65"/>
                  <a:pt x="98" y="65"/>
                  <a:pt x="98" y="65"/>
                </a:cubicBezTo>
                <a:cubicBezTo>
                  <a:pt x="97" y="65"/>
                  <a:pt x="96" y="66"/>
                  <a:pt x="96" y="67"/>
                </a:cubicBezTo>
                <a:cubicBezTo>
                  <a:pt x="96" y="69"/>
                  <a:pt x="97" y="70"/>
                  <a:pt x="98" y="70"/>
                </a:cubicBezTo>
                <a:cubicBezTo>
                  <a:pt x="99" y="70"/>
                  <a:pt x="99" y="70"/>
                  <a:pt x="99" y="70"/>
                </a:cubicBezTo>
                <a:cubicBezTo>
                  <a:pt x="99" y="134"/>
                  <a:pt x="99" y="134"/>
                  <a:pt x="99" y="134"/>
                </a:cubicBezTo>
                <a:cubicBezTo>
                  <a:pt x="87" y="134"/>
                  <a:pt x="87" y="134"/>
                  <a:pt x="87" y="134"/>
                </a:cubicBezTo>
                <a:cubicBezTo>
                  <a:pt x="87" y="70"/>
                  <a:pt x="87" y="70"/>
                  <a:pt x="87" y="70"/>
                </a:cubicBezTo>
                <a:cubicBezTo>
                  <a:pt x="88" y="70"/>
                  <a:pt x="88" y="70"/>
                  <a:pt x="88" y="70"/>
                </a:cubicBezTo>
                <a:cubicBezTo>
                  <a:pt x="89" y="70"/>
                  <a:pt x="90" y="69"/>
                  <a:pt x="90" y="67"/>
                </a:cubicBezTo>
                <a:cubicBezTo>
                  <a:pt x="90" y="66"/>
                  <a:pt x="89" y="65"/>
                  <a:pt x="88" y="65"/>
                </a:cubicBezTo>
                <a:cubicBezTo>
                  <a:pt x="71" y="65"/>
                  <a:pt x="71" y="65"/>
                  <a:pt x="71" y="65"/>
                </a:cubicBezTo>
                <a:cubicBezTo>
                  <a:pt x="69" y="65"/>
                  <a:pt x="68" y="66"/>
                  <a:pt x="68" y="67"/>
                </a:cubicBezTo>
                <a:cubicBezTo>
                  <a:pt x="68" y="69"/>
                  <a:pt x="69" y="70"/>
                  <a:pt x="71" y="70"/>
                </a:cubicBezTo>
                <a:cubicBezTo>
                  <a:pt x="71" y="70"/>
                  <a:pt x="71" y="70"/>
                  <a:pt x="71" y="70"/>
                </a:cubicBezTo>
                <a:cubicBezTo>
                  <a:pt x="71" y="134"/>
                  <a:pt x="71" y="134"/>
                  <a:pt x="71" y="134"/>
                </a:cubicBezTo>
                <a:cubicBezTo>
                  <a:pt x="59" y="134"/>
                  <a:pt x="59" y="134"/>
                  <a:pt x="59" y="134"/>
                </a:cubicBezTo>
                <a:cubicBezTo>
                  <a:pt x="59" y="70"/>
                  <a:pt x="59" y="70"/>
                  <a:pt x="59" y="70"/>
                </a:cubicBezTo>
                <a:cubicBezTo>
                  <a:pt x="60" y="70"/>
                  <a:pt x="60" y="70"/>
                  <a:pt x="60" y="70"/>
                </a:cubicBezTo>
                <a:cubicBezTo>
                  <a:pt x="61" y="70"/>
                  <a:pt x="63" y="69"/>
                  <a:pt x="63" y="67"/>
                </a:cubicBezTo>
                <a:cubicBezTo>
                  <a:pt x="63" y="66"/>
                  <a:pt x="61" y="65"/>
                  <a:pt x="60" y="65"/>
                </a:cubicBezTo>
                <a:cubicBezTo>
                  <a:pt x="43" y="65"/>
                  <a:pt x="43" y="65"/>
                  <a:pt x="43" y="65"/>
                </a:cubicBezTo>
                <a:cubicBezTo>
                  <a:pt x="42" y="65"/>
                  <a:pt x="40" y="66"/>
                  <a:pt x="40" y="67"/>
                </a:cubicBezTo>
                <a:cubicBezTo>
                  <a:pt x="40" y="69"/>
                  <a:pt x="42" y="70"/>
                  <a:pt x="43" y="70"/>
                </a:cubicBezTo>
                <a:cubicBezTo>
                  <a:pt x="44" y="70"/>
                  <a:pt x="44" y="70"/>
                  <a:pt x="44" y="70"/>
                </a:cubicBezTo>
                <a:cubicBezTo>
                  <a:pt x="44" y="134"/>
                  <a:pt x="44" y="134"/>
                  <a:pt x="44" y="134"/>
                </a:cubicBezTo>
                <a:cubicBezTo>
                  <a:pt x="35" y="134"/>
                  <a:pt x="35" y="134"/>
                  <a:pt x="35" y="134"/>
                </a:cubicBezTo>
                <a:cubicBezTo>
                  <a:pt x="35" y="60"/>
                  <a:pt x="35" y="60"/>
                  <a:pt x="35" y="60"/>
                </a:cubicBezTo>
                <a:cubicBezTo>
                  <a:pt x="123" y="60"/>
                  <a:pt x="123" y="60"/>
                  <a:pt x="123" y="60"/>
                </a:cubicBezTo>
                <a:cubicBezTo>
                  <a:pt x="123" y="134"/>
                  <a:pt x="123" y="134"/>
                  <a:pt x="123" y="134"/>
                </a:cubicBezTo>
                <a:cubicBezTo>
                  <a:pt x="114" y="134"/>
                  <a:pt x="114" y="134"/>
                  <a:pt x="114" y="134"/>
                </a:cubicBezTo>
                <a:cubicBezTo>
                  <a:pt x="114" y="70"/>
                  <a:pt x="114" y="70"/>
                  <a:pt x="114" y="70"/>
                </a:cubicBezTo>
                <a:cubicBezTo>
                  <a:pt x="115" y="70"/>
                  <a:pt x="115" y="70"/>
                  <a:pt x="115" y="70"/>
                </a:cubicBezTo>
                <a:cubicBezTo>
                  <a:pt x="117" y="70"/>
                  <a:pt x="118" y="69"/>
                  <a:pt x="118" y="67"/>
                </a:cubicBezTo>
                <a:cubicBezTo>
                  <a:pt x="118" y="66"/>
                  <a:pt x="117" y="65"/>
                  <a:pt x="115" y="65"/>
                </a:cubicBezTo>
                <a:close/>
                <a:moveTo>
                  <a:pt x="109" y="70"/>
                </a:moveTo>
                <a:cubicBezTo>
                  <a:pt x="109" y="134"/>
                  <a:pt x="109" y="134"/>
                  <a:pt x="109" y="134"/>
                </a:cubicBezTo>
                <a:cubicBezTo>
                  <a:pt x="104" y="134"/>
                  <a:pt x="104" y="134"/>
                  <a:pt x="104" y="134"/>
                </a:cubicBezTo>
                <a:cubicBezTo>
                  <a:pt x="104" y="70"/>
                  <a:pt x="104" y="70"/>
                  <a:pt x="104" y="70"/>
                </a:cubicBezTo>
                <a:lnTo>
                  <a:pt x="109" y="70"/>
                </a:lnTo>
                <a:close/>
                <a:moveTo>
                  <a:pt x="82" y="70"/>
                </a:moveTo>
                <a:cubicBezTo>
                  <a:pt x="82" y="134"/>
                  <a:pt x="82" y="134"/>
                  <a:pt x="82" y="134"/>
                </a:cubicBezTo>
                <a:cubicBezTo>
                  <a:pt x="77" y="134"/>
                  <a:pt x="77" y="134"/>
                  <a:pt x="77" y="134"/>
                </a:cubicBezTo>
                <a:cubicBezTo>
                  <a:pt x="77" y="70"/>
                  <a:pt x="77" y="70"/>
                  <a:pt x="77" y="70"/>
                </a:cubicBezTo>
                <a:lnTo>
                  <a:pt x="82" y="70"/>
                </a:lnTo>
                <a:close/>
                <a:moveTo>
                  <a:pt x="54" y="70"/>
                </a:moveTo>
                <a:cubicBezTo>
                  <a:pt x="54" y="134"/>
                  <a:pt x="54" y="134"/>
                  <a:pt x="54" y="134"/>
                </a:cubicBezTo>
                <a:cubicBezTo>
                  <a:pt x="49" y="134"/>
                  <a:pt x="49" y="134"/>
                  <a:pt x="49" y="134"/>
                </a:cubicBezTo>
                <a:cubicBezTo>
                  <a:pt x="49" y="70"/>
                  <a:pt x="49" y="70"/>
                  <a:pt x="49" y="70"/>
                </a:cubicBezTo>
                <a:lnTo>
                  <a:pt x="54" y="70"/>
                </a:lnTo>
                <a:close/>
                <a:moveTo>
                  <a:pt x="30" y="60"/>
                </a:moveTo>
                <a:cubicBezTo>
                  <a:pt x="30" y="134"/>
                  <a:pt x="30" y="134"/>
                  <a:pt x="30" y="134"/>
                </a:cubicBezTo>
                <a:cubicBezTo>
                  <a:pt x="10" y="134"/>
                  <a:pt x="10" y="134"/>
                  <a:pt x="10" y="134"/>
                </a:cubicBezTo>
                <a:cubicBezTo>
                  <a:pt x="10" y="60"/>
                  <a:pt x="10" y="60"/>
                  <a:pt x="10" y="60"/>
                </a:cubicBezTo>
                <a:lnTo>
                  <a:pt x="30" y="60"/>
                </a:lnTo>
                <a:close/>
                <a:moveTo>
                  <a:pt x="5" y="34"/>
                </a:moveTo>
                <a:cubicBezTo>
                  <a:pt x="5" y="29"/>
                  <a:pt x="5" y="29"/>
                  <a:pt x="5" y="29"/>
                </a:cubicBezTo>
                <a:cubicBezTo>
                  <a:pt x="79" y="15"/>
                  <a:pt x="79" y="15"/>
                  <a:pt x="79" y="15"/>
                </a:cubicBezTo>
                <a:cubicBezTo>
                  <a:pt x="153" y="29"/>
                  <a:pt x="153" y="29"/>
                  <a:pt x="153" y="29"/>
                </a:cubicBezTo>
                <a:cubicBezTo>
                  <a:pt x="153" y="34"/>
                  <a:pt x="153" y="34"/>
                  <a:pt x="153" y="34"/>
                </a:cubicBezTo>
                <a:lnTo>
                  <a:pt x="5" y="3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44" name="Freeform 543">
            <a:extLst>
              <a:ext uri="{FF2B5EF4-FFF2-40B4-BE49-F238E27FC236}">
                <a16:creationId xmlns:a16="http://schemas.microsoft.com/office/drawing/2014/main" xmlns="" id="{3130C437-5858-4A5F-8672-264F4905CB0B}"/>
              </a:ext>
            </a:extLst>
          </p:cNvPr>
          <p:cNvSpPr>
            <a:spLocks noEditPoints="1"/>
          </p:cNvSpPr>
          <p:nvPr/>
        </p:nvSpPr>
        <p:spPr bwMode="auto">
          <a:xfrm>
            <a:off x="9169400" y="4700588"/>
            <a:ext cx="546100" cy="550863"/>
          </a:xfrm>
          <a:custGeom>
            <a:avLst/>
            <a:gdLst>
              <a:gd name="T0" fmla="*/ 10 w 160"/>
              <a:gd name="T1" fmla="*/ 106 h 160"/>
              <a:gd name="T2" fmla="*/ 46 w 160"/>
              <a:gd name="T3" fmla="*/ 75 h 160"/>
              <a:gd name="T4" fmla="*/ 15 w 160"/>
              <a:gd name="T5" fmla="*/ 88 h 160"/>
              <a:gd name="T6" fmla="*/ 26 w 160"/>
              <a:gd name="T7" fmla="*/ 103 h 160"/>
              <a:gd name="T8" fmla="*/ 41 w 160"/>
              <a:gd name="T9" fmla="*/ 103 h 160"/>
              <a:gd name="T10" fmla="*/ 41 w 160"/>
              <a:gd name="T11" fmla="*/ 103 h 160"/>
              <a:gd name="T12" fmla="*/ 41 w 160"/>
              <a:gd name="T13" fmla="*/ 77 h 160"/>
              <a:gd name="T14" fmla="*/ 114 w 160"/>
              <a:gd name="T15" fmla="*/ 75 h 160"/>
              <a:gd name="T16" fmla="*/ 150 w 160"/>
              <a:gd name="T17" fmla="*/ 106 h 160"/>
              <a:gd name="T18" fmla="*/ 119 w 160"/>
              <a:gd name="T19" fmla="*/ 103 h 160"/>
              <a:gd name="T20" fmla="*/ 134 w 160"/>
              <a:gd name="T21" fmla="*/ 103 h 160"/>
              <a:gd name="T22" fmla="*/ 134 w 160"/>
              <a:gd name="T23" fmla="*/ 103 h 160"/>
              <a:gd name="T24" fmla="*/ 145 w 160"/>
              <a:gd name="T25" fmla="*/ 88 h 160"/>
              <a:gd name="T26" fmla="*/ 119 w 160"/>
              <a:gd name="T27" fmla="*/ 77 h 160"/>
              <a:gd name="T28" fmla="*/ 13 w 160"/>
              <a:gd name="T29" fmla="*/ 114 h 160"/>
              <a:gd name="T30" fmla="*/ 44 w 160"/>
              <a:gd name="T31" fmla="*/ 150 h 160"/>
              <a:gd name="T32" fmla="*/ 21 w 160"/>
              <a:gd name="T33" fmla="*/ 145 h 160"/>
              <a:gd name="T34" fmla="*/ 21 w 160"/>
              <a:gd name="T35" fmla="*/ 145 h 160"/>
              <a:gd name="T36" fmla="*/ 31 w 160"/>
              <a:gd name="T37" fmla="*/ 129 h 160"/>
              <a:gd name="T38" fmla="*/ 36 w 160"/>
              <a:gd name="T39" fmla="*/ 129 h 160"/>
              <a:gd name="T40" fmla="*/ 15 w 160"/>
              <a:gd name="T41" fmla="*/ 124 h 160"/>
              <a:gd name="T42" fmla="*/ 147 w 160"/>
              <a:gd name="T43" fmla="*/ 114 h 160"/>
              <a:gd name="T44" fmla="*/ 116 w 160"/>
              <a:gd name="T45" fmla="*/ 150 h 160"/>
              <a:gd name="T46" fmla="*/ 147 w 160"/>
              <a:gd name="T47" fmla="*/ 114 h 160"/>
              <a:gd name="T48" fmla="*/ 124 w 160"/>
              <a:gd name="T49" fmla="*/ 129 h 160"/>
              <a:gd name="T50" fmla="*/ 129 w 160"/>
              <a:gd name="T51" fmla="*/ 129 h 160"/>
              <a:gd name="T52" fmla="*/ 139 w 160"/>
              <a:gd name="T53" fmla="*/ 145 h 160"/>
              <a:gd name="T54" fmla="*/ 145 w 160"/>
              <a:gd name="T55" fmla="*/ 124 h 160"/>
              <a:gd name="T56" fmla="*/ 145 w 160"/>
              <a:gd name="T57" fmla="*/ 124 h 160"/>
              <a:gd name="T58" fmla="*/ 106 w 160"/>
              <a:gd name="T59" fmla="*/ 0 h 160"/>
              <a:gd name="T60" fmla="*/ 98 w 160"/>
              <a:gd name="T61" fmla="*/ 3 h 160"/>
              <a:gd name="T62" fmla="*/ 88 w 160"/>
              <a:gd name="T63" fmla="*/ 10 h 160"/>
              <a:gd name="T64" fmla="*/ 83 w 160"/>
              <a:gd name="T65" fmla="*/ 10 h 160"/>
              <a:gd name="T66" fmla="*/ 72 w 160"/>
              <a:gd name="T67" fmla="*/ 3 h 160"/>
              <a:gd name="T68" fmla="*/ 65 w 160"/>
              <a:gd name="T69" fmla="*/ 0 h 160"/>
              <a:gd name="T70" fmla="*/ 57 w 160"/>
              <a:gd name="T71" fmla="*/ 3 h 160"/>
              <a:gd name="T72" fmla="*/ 3 w 160"/>
              <a:gd name="T73" fmla="*/ 41 h 160"/>
              <a:gd name="T74" fmla="*/ 157 w 160"/>
              <a:gd name="T75" fmla="*/ 160 h 160"/>
              <a:gd name="T76" fmla="*/ 57 w 160"/>
              <a:gd name="T77" fmla="*/ 15 h 160"/>
              <a:gd name="T78" fmla="*/ 57 w 160"/>
              <a:gd name="T79" fmla="*/ 15 h 160"/>
              <a:gd name="T80" fmla="*/ 83 w 160"/>
              <a:gd name="T81" fmla="*/ 41 h 160"/>
              <a:gd name="T82" fmla="*/ 77 w 160"/>
              <a:gd name="T83" fmla="*/ 41 h 160"/>
              <a:gd name="T84" fmla="*/ 52 w 160"/>
              <a:gd name="T85" fmla="*/ 46 h 160"/>
              <a:gd name="T86" fmla="*/ 93 w 160"/>
              <a:gd name="T87" fmla="*/ 155 h 160"/>
              <a:gd name="T88" fmla="*/ 93 w 160"/>
              <a:gd name="T89" fmla="*/ 155 h 160"/>
              <a:gd name="T90" fmla="*/ 67 w 160"/>
              <a:gd name="T91" fmla="*/ 124 h 160"/>
              <a:gd name="T92" fmla="*/ 106 w 160"/>
              <a:gd name="T93" fmla="*/ 145 h 160"/>
              <a:gd name="T94" fmla="*/ 98 w 160"/>
              <a:gd name="T95" fmla="*/ 126 h 160"/>
              <a:gd name="T96" fmla="*/ 62 w 160"/>
              <a:gd name="T97" fmla="*/ 155 h 160"/>
              <a:gd name="T98" fmla="*/ 52 w 160"/>
              <a:gd name="T99" fmla="*/ 147 h 160"/>
              <a:gd name="T100" fmla="*/ 52 w 160"/>
              <a:gd name="T101" fmla="*/ 67 h 160"/>
              <a:gd name="T102" fmla="*/ 57 w 160"/>
              <a:gd name="T103" fmla="*/ 46 h 160"/>
              <a:gd name="T104" fmla="*/ 108 w 160"/>
              <a:gd name="T105" fmla="*/ 137 h 160"/>
              <a:gd name="T106" fmla="*/ 155 w 160"/>
              <a:gd name="T107" fmla="*/ 62 h 160"/>
              <a:gd name="T108" fmla="*/ 155 w 160"/>
              <a:gd name="T109" fmla="*/ 62 h 160"/>
              <a:gd name="T110" fmla="*/ 98 w 160"/>
              <a:gd name="T111" fmla="*/ 70 h 160"/>
              <a:gd name="T112" fmla="*/ 80 w 160"/>
              <a:gd name="T113" fmla="*/ 57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60" h="160">
                <a:moveTo>
                  <a:pt x="44" y="72"/>
                </a:moveTo>
                <a:cubicBezTo>
                  <a:pt x="13" y="72"/>
                  <a:pt x="13" y="72"/>
                  <a:pt x="13" y="72"/>
                </a:cubicBezTo>
                <a:cubicBezTo>
                  <a:pt x="11" y="72"/>
                  <a:pt x="10" y="73"/>
                  <a:pt x="10" y="75"/>
                </a:cubicBezTo>
                <a:cubicBezTo>
                  <a:pt x="10" y="106"/>
                  <a:pt x="10" y="106"/>
                  <a:pt x="10" y="106"/>
                </a:cubicBezTo>
                <a:cubicBezTo>
                  <a:pt x="10" y="107"/>
                  <a:pt x="11" y="108"/>
                  <a:pt x="13" y="108"/>
                </a:cubicBezTo>
                <a:cubicBezTo>
                  <a:pt x="44" y="108"/>
                  <a:pt x="44" y="108"/>
                  <a:pt x="44" y="108"/>
                </a:cubicBezTo>
                <a:cubicBezTo>
                  <a:pt x="45" y="108"/>
                  <a:pt x="46" y="107"/>
                  <a:pt x="46" y="106"/>
                </a:cubicBezTo>
                <a:cubicBezTo>
                  <a:pt x="46" y="75"/>
                  <a:pt x="46" y="75"/>
                  <a:pt x="46" y="75"/>
                </a:cubicBezTo>
                <a:cubicBezTo>
                  <a:pt x="46" y="73"/>
                  <a:pt x="45" y="72"/>
                  <a:pt x="44" y="72"/>
                </a:cubicBezTo>
                <a:close/>
                <a:moveTo>
                  <a:pt x="21" y="103"/>
                </a:moveTo>
                <a:cubicBezTo>
                  <a:pt x="15" y="103"/>
                  <a:pt x="15" y="103"/>
                  <a:pt x="15" y="103"/>
                </a:cubicBezTo>
                <a:cubicBezTo>
                  <a:pt x="15" y="88"/>
                  <a:pt x="15" y="88"/>
                  <a:pt x="15" y="88"/>
                </a:cubicBezTo>
                <a:cubicBezTo>
                  <a:pt x="21" y="88"/>
                  <a:pt x="21" y="88"/>
                  <a:pt x="21" y="88"/>
                </a:cubicBezTo>
                <a:cubicBezTo>
                  <a:pt x="21" y="103"/>
                  <a:pt x="21" y="103"/>
                  <a:pt x="21" y="103"/>
                </a:cubicBezTo>
                <a:close/>
                <a:moveTo>
                  <a:pt x="31" y="103"/>
                </a:moveTo>
                <a:cubicBezTo>
                  <a:pt x="26" y="103"/>
                  <a:pt x="26" y="103"/>
                  <a:pt x="26" y="103"/>
                </a:cubicBezTo>
                <a:cubicBezTo>
                  <a:pt x="26" y="88"/>
                  <a:pt x="26" y="88"/>
                  <a:pt x="26" y="88"/>
                </a:cubicBezTo>
                <a:cubicBezTo>
                  <a:pt x="31" y="88"/>
                  <a:pt x="31" y="88"/>
                  <a:pt x="31" y="88"/>
                </a:cubicBezTo>
                <a:lnTo>
                  <a:pt x="31" y="103"/>
                </a:lnTo>
                <a:close/>
                <a:moveTo>
                  <a:pt x="41" y="103"/>
                </a:moveTo>
                <a:cubicBezTo>
                  <a:pt x="36" y="103"/>
                  <a:pt x="36" y="103"/>
                  <a:pt x="36" y="103"/>
                </a:cubicBezTo>
                <a:cubicBezTo>
                  <a:pt x="36" y="88"/>
                  <a:pt x="36" y="88"/>
                  <a:pt x="36" y="88"/>
                </a:cubicBezTo>
                <a:cubicBezTo>
                  <a:pt x="41" y="88"/>
                  <a:pt x="41" y="88"/>
                  <a:pt x="41" y="88"/>
                </a:cubicBezTo>
                <a:lnTo>
                  <a:pt x="41" y="103"/>
                </a:lnTo>
                <a:close/>
                <a:moveTo>
                  <a:pt x="41" y="83"/>
                </a:moveTo>
                <a:cubicBezTo>
                  <a:pt x="15" y="83"/>
                  <a:pt x="15" y="83"/>
                  <a:pt x="15" y="83"/>
                </a:cubicBezTo>
                <a:cubicBezTo>
                  <a:pt x="15" y="77"/>
                  <a:pt x="15" y="77"/>
                  <a:pt x="15" y="77"/>
                </a:cubicBezTo>
                <a:cubicBezTo>
                  <a:pt x="41" y="77"/>
                  <a:pt x="41" y="77"/>
                  <a:pt x="41" y="77"/>
                </a:cubicBezTo>
                <a:lnTo>
                  <a:pt x="41" y="83"/>
                </a:lnTo>
                <a:close/>
                <a:moveTo>
                  <a:pt x="147" y="72"/>
                </a:moveTo>
                <a:cubicBezTo>
                  <a:pt x="116" y="72"/>
                  <a:pt x="116" y="72"/>
                  <a:pt x="116" y="72"/>
                </a:cubicBezTo>
                <a:cubicBezTo>
                  <a:pt x="115" y="72"/>
                  <a:pt x="114" y="73"/>
                  <a:pt x="114" y="75"/>
                </a:cubicBezTo>
                <a:cubicBezTo>
                  <a:pt x="114" y="106"/>
                  <a:pt x="114" y="106"/>
                  <a:pt x="114" y="106"/>
                </a:cubicBezTo>
                <a:cubicBezTo>
                  <a:pt x="114" y="107"/>
                  <a:pt x="115" y="108"/>
                  <a:pt x="116" y="108"/>
                </a:cubicBezTo>
                <a:cubicBezTo>
                  <a:pt x="147" y="108"/>
                  <a:pt x="147" y="108"/>
                  <a:pt x="147" y="108"/>
                </a:cubicBezTo>
                <a:cubicBezTo>
                  <a:pt x="149" y="108"/>
                  <a:pt x="150" y="107"/>
                  <a:pt x="150" y="106"/>
                </a:cubicBezTo>
                <a:cubicBezTo>
                  <a:pt x="150" y="75"/>
                  <a:pt x="150" y="75"/>
                  <a:pt x="150" y="75"/>
                </a:cubicBezTo>
                <a:cubicBezTo>
                  <a:pt x="150" y="73"/>
                  <a:pt x="149" y="72"/>
                  <a:pt x="147" y="72"/>
                </a:cubicBezTo>
                <a:close/>
                <a:moveTo>
                  <a:pt x="124" y="103"/>
                </a:moveTo>
                <a:cubicBezTo>
                  <a:pt x="119" y="103"/>
                  <a:pt x="119" y="103"/>
                  <a:pt x="119" y="103"/>
                </a:cubicBezTo>
                <a:cubicBezTo>
                  <a:pt x="119" y="88"/>
                  <a:pt x="119" y="88"/>
                  <a:pt x="119" y="88"/>
                </a:cubicBezTo>
                <a:cubicBezTo>
                  <a:pt x="124" y="88"/>
                  <a:pt x="124" y="88"/>
                  <a:pt x="124" y="88"/>
                </a:cubicBezTo>
                <a:lnTo>
                  <a:pt x="124" y="103"/>
                </a:lnTo>
                <a:close/>
                <a:moveTo>
                  <a:pt x="134" y="103"/>
                </a:moveTo>
                <a:cubicBezTo>
                  <a:pt x="129" y="103"/>
                  <a:pt x="129" y="103"/>
                  <a:pt x="129" y="103"/>
                </a:cubicBezTo>
                <a:cubicBezTo>
                  <a:pt x="129" y="88"/>
                  <a:pt x="129" y="88"/>
                  <a:pt x="129" y="88"/>
                </a:cubicBezTo>
                <a:cubicBezTo>
                  <a:pt x="134" y="88"/>
                  <a:pt x="134" y="88"/>
                  <a:pt x="134" y="88"/>
                </a:cubicBezTo>
                <a:lnTo>
                  <a:pt x="134" y="103"/>
                </a:lnTo>
                <a:close/>
                <a:moveTo>
                  <a:pt x="145" y="103"/>
                </a:moveTo>
                <a:cubicBezTo>
                  <a:pt x="139" y="103"/>
                  <a:pt x="139" y="103"/>
                  <a:pt x="139" y="103"/>
                </a:cubicBezTo>
                <a:cubicBezTo>
                  <a:pt x="139" y="88"/>
                  <a:pt x="139" y="88"/>
                  <a:pt x="139" y="88"/>
                </a:cubicBezTo>
                <a:cubicBezTo>
                  <a:pt x="145" y="88"/>
                  <a:pt x="145" y="88"/>
                  <a:pt x="145" y="88"/>
                </a:cubicBezTo>
                <a:lnTo>
                  <a:pt x="145" y="103"/>
                </a:lnTo>
                <a:close/>
                <a:moveTo>
                  <a:pt x="145" y="83"/>
                </a:moveTo>
                <a:cubicBezTo>
                  <a:pt x="119" y="83"/>
                  <a:pt x="119" y="83"/>
                  <a:pt x="119" y="83"/>
                </a:cubicBezTo>
                <a:cubicBezTo>
                  <a:pt x="119" y="77"/>
                  <a:pt x="119" y="77"/>
                  <a:pt x="119" y="77"/>
                </a:cubicBezTo>
                <a:cubicBezTo>
                  <a:pt x="145" y="77"/>
                  <a:pt x="145" y="77"/>
                  <a:pt x="145" y="77"/>
                </a:cubicBezTo>
                <a:lnTo>
                  <a:pt x="145" y="83"/>
                </a:lnTo>
                <a:close/>
                <a:moveTo>
                  <a:pt x="44" y="114"/>
                </a:moveTo>
                <a:cubicBezTo>
                  <a:pt x="13" y="114"/>
                  <a:pt x="13" y="114"/>
                  <a:pt x="13" y="114"/>
                </a:cubicBezTo>
                <a:cubicBezTo>
                  <a:pt x="11" y="114"/>
                  <a:pt x="10" y="115"/>
                  <a:pt x="10" y="116"/>
                </a:cubicBezTo>
                <a:cubicBezTo>
                  <a:pt x="10" y="147"/>
                  <a:pt x="10" y="147"/>
                  <a:pt x="10" y="147"/>
                </a:cubicBezTo>
                <a:cubicBezTo>
                  <a:pt x="10" y="149"/>
                  <a:pt x="11" y="150"/>
                  <a:pt x="13" y="150"/>
                </a:cubicBezTo>
                <a:cubicBezTo>
                  <a:pt x="44" y="150"/>
                  <a:pt x="44" y="150"/>
                  <a:pt x="44" y="150"/>
                </a:cubicBezTo>
                <a:cubicBezTo>
                  <a:pt x="45" y="150"/>
                  <a:pt x="46" y="149"/>
                  <a:pt x="46" y="147"/>
                </a:cubicBezTo>
                <a:cubicBezTo>
                  <a:pt x="46" y="116"/>
                  <a:pt x="46" y="116"/>
                  <a:pt x="46" y="116"/>
                </a:cubicBezTo>
                <a:cubicBezTo>
                  <a:pt x="46" y="115"/>
                  <a:pt x="45" y="114"/>
                  <a:pt x="44" y="114"/>
                </a:cubicBezTo>
                <a:close/>
                <a:moveTo>
                  <a:pt x="21" y="145"/>
                </a:moveTo>
                <a:cubicBezTo>
                  <a:pt x="15" y="145"/>
                  <a:pt x="15" y="145"/>
                  <a:pt x="15" y="145"/>
                </a:cubicBezTo>
                <a:cubicBezTo>
                  <a:pt x="15" y="129"/>
                  <a:pt x="15" y="129"/>
                  <a:pt x="15" y="129"/>
                </a:cubicBezTo>
                <a:cubicBezTo>
                  <a:pt x="21" y="129"/>
                  <a:pt x="21" y="129"/>
                  <a:pt x="21" y="129"/>
                </a:cubicBezTo>
                <a:cubicBezTo>
                  <a:pt x="21" y="145"/>
                  <a:pt x="21" y="145"/>
                  <a:pt x="21" y="145"/>
                </a:cubicBezTo>
                <a:close/>
                <a:moveTo>
                  <a:pt x="31" y="145"/>
                </a:moveTo>
                <a:cubicBezTo>
                  <a:pt x="26" y="145"/>
                  <a:pt x="26" y="145"/>
                  <a:pt x="26" y="145"/>
                </a:cubicBezTo>
                <a:cubicBezTo>
                  <a:pt x="26" y="129"/>
                  <a:pt x="26" y="129"/>
                  <a:pt x="26" y="129"/>
                </a:cubicBezTo>
                <a:cubicBezTo>
                  <a:pt x="31" y="129"/>
                  <a:pt x="31" y="129"/>
                  <a:pt x="31" y="129"/>
                </a:cubicBezTo>
                <a:lnTo>
                  <a:pt x="31" y="145"/>
                </a:lnTo>
                <a:close/>
                <a:moveTo>
                  <a:pt x="41" y="145"/>
                </a:moveTo>
                <a:cubicBezTo>
                  <a:pt x="36" y="145"/>
                  <a:pt x="36" y="145"/>
                  <a:pt x="36" y="145"/>
                </a:cubicBezTo>
                <a:cubicBezTo>
                  <a:pt x="36" y="129"/>
                  <a:pt x="36" y="129"/>
                  <a:pt x="36" y="129"/>
                </a:cubicBezTo>
                <a:cubicBezTo>
                  <a:pt x="41" y="129"/>
                  <a:pt x="41" y="129"/>
                  <a:pt x="41" y="129"/>
                </a:cubicBezTo>
                <a:lnTo>
                  <a:pt x="41" y="145"/>
                </a:lnTo>
                <a:close/>
                <a:moveTo>
                  <a:pt x="41" y="124"/>
                </a:moveTo>
                <a:cubicBezTo>
                  <a:pt x="15" y="124"/>
                  <a:pt x="15" y="124"/>
                  <a:pt x="15" y="124"/>
                </a:cubicBezTo>
                <a:cubicBezTo>
                  <a:pt x="15" y="119"/>
                  <a:pt x="15" y="119"/>
                  <a:pt x="15" y="119"/>
                </a:cubicBezTo>
                <a:cubicBezTo>
                  <a:pt x="41" y="119"/>
                  <a:pt x="41" y="119"/>
                  <a:pt x="41" y="119"/>
                </a:cubicBezTo>
                <a:lnTo>
                  <a:pt x="41" y="124"/>
                </a:lnTo>
                <a:close/>
                <a:moveTo>
                  <a:pt x="147" y="114"/>
                </a:moveTo>
                <a:cubicBezTo>
                  <a:pt x="116" y="114"/>
                  <a:pt x="116" y="114"/>
                  <a:pt x="116" y="114"/>
                </a:cubicBezTo>
                <a:cubicBezTo>
                  <a:pt x="115" y="114"/>
                  <a:pt x="114" y="115"/>
                  <a:pt x="114" y="116"/>
                </a:cubicBezTo>
                <a:cubicBezTo>
                  <a:pt x="114" y="147"/>
                  <a:pt x="114" y="147"/>
                  <a:pt x="114" y="147"/>
                </a:cubicBezTo>
                <a:cubicBezTo>
                  <a:pt x="114" y="149"/>
                  <a:pt x="115" y="150"/>
                  <a:pt x="116" y="150"/>
                </a:cubicBezTo>
                <a:cubicBezTo>
                  <a:pt x="147" y="150"/>
                  <a:pt x="147" y="150"/>
                  <a:pt x="147" y="150"/>
                </a:cubicBezTo>
                <a:cubicBezTo>
                  <a:pt x="149" y="150"/>
                  <a:pt x="150" y="149"/>
                  <a:pt x="150" y="147"/>
                </a:cubicBezTo>
                <a:cubicBezTo>
                  <a:pt x="150" y="116"/>
                  <a:pt x="150" y="116"/>
                  <a:pt x="150" y="116"/>
                </a:cubicBezTo>
                <a:cubicBezTo>
                  <a:pt x="150" y="115"/>
                  <a:pt x="149" y="114"/>
                  <a:pt x="147" y="114"/>
                </a:cubicBezTo>
                <a:close/>
                <a:moveTo>
                  <a:pt x="124" y="145"/>
                </a:moveTo>
                <a:cubicBezTo>
                  <a:pt x="119" y="145"/>
                  <a:pt x="119" y="145"/>
                  <a:pt x="119" y="145"/>
                </a:cubicBezTo>
                <a:cubicBezTo>
                  <a:pt x="119" y="129"/>
                  <a:pt x="119" y="129"/>
                  <a:pt x="119" y="129"/>
                </a:cubicBezTo>
                <a:cubicBezTo>
                  <a:pt x="124" y="129"/>
                  <a:pt x="124" y="129"/>
                  <a:pt x="124" y="129"/>
                </a:cubicBezTo>
                <a:lnTo>
                  <a:pt x="124" y="145"/>
                </a:lnTo>
                <a:close/>
                <a:moveTo>
                  <a:pt x="134" y="145"/>
                </a:moveTo>
                <a:cubicBezTo>
                  <a:pt x="129" y="145"/>
                  <a:pt x="129" y="145"/>
                  <a:pt x="129" y="145"/>
                </a:cubicBezTo>
                <a:cubicBezTo>
                  <a:pt x="129" y="129"/>
                  <a:pt x="129" y="129"/>
                  <a:pt x="129" y="129"/>
                </a:cubicBezTo>
                <a:cubicBezTo>
                  <a:pt x="134" y="129"/>
                  <a:pt x="134" y="129"/>
                  <a:pt x="134" y="129"/>
                </a:cubicBezTo>
                <a:lnTo>
                  <a:pt x="134" y="145"/>
                </a:lnTo>
                <a:close/>
                <a:moveTo>
                  <a:pt x="145" y="145"/>
                </a:moveTo>
                <a:cubicBezTo>
                  <a:pt x="139" y="145"/>
                  <a:pt x="139" y="145"/>
                  <a:pt x="139" y="145"/>
                </a:cubicBezTo>
                <a:cubicBezTo>
                  <a:pt x="139" y="129"/>
                  <a:pt x="139" y="129"/>
                  <a:pt x="139" y="129"/>
                </a:cubicBezTo>
                <a:cubicBezTo>
                  <a:pt x="145" y="129"/>
                  <a:pt x="145" y="129"/>
                  <a:pt x="145" y="129"/>
                </a:cubicBezTo>
                <a:lnTo>
                  <a:pt x="145" y="145"/>
                </a:lnTo>
                <a:close/>
                <a:moveTo>
                  <a:pt x="145" y="124"/>
                </a:moveTo>
                <a:cubicBezTo>
                  <a:pt x="119" y="124"/>
                  <a:pt x="119" y="124"/>
                  <a:pt x="119" y="124"/>
                </a:cubicBezTo>
                <a:cubicBezTo>
                  <a:pt x="119" y="119"/>
                  <a:pt x="119" y="119"/>
                  <a:pt x="119" y="119"/>
                </a:cubicBezTo>
                <a:cubicBezTo>
                  <a:pt x="145" y="119"/>
                  <a:pt x="145" y="119"/>
                  <a:pt x="145" y="119"/>
                </a:cubicBezTo>
                <a:lnTo>
                  <a:pt x="145" y="124"/>
                </a:lnTo>
                <a:close/>
                <a:moveTo>
                  <a:pt x="157" y="41"/>
                </a:moveTo>
                <a:cubicBezTo>
                  <a:pt x="108" y="41"/>
                  <a:pt x="108" y="41"/>
                  <a:pt x="108" y="41"/>
                </a:cubicBezTo>
                <a:cubicBezTo>
                  <a:pt x="108" y="3"/>
                  <a:pt x="108" y="3"/>
                  <a:pt x="108" y="3"/>
                </a:cubicBezTo>
                <a:cubicBezTo>
                  <a:pt x="108" y="1"/>
                  <a:pt x="107" y="0"/>
                  <a:pt x="106" y="0"/>
                </a:cubicBezTo>
                <a:cubicBezTo>
                  <a:pt x="104" y="0"/>
                  <a:pt x="103" y="1"/>
                  <a:pt x="103" y="3"/>
                </a:cubicBezTo>
                <a:cubicBezTo>
                  <a:pt x="103" y="10"/>
                  <a:pt x="103" y="10"/>
                  <a:pt x="103" y="10"/>
                </a:cubicBezTo>
                <a:cubicBezTo>
                  <a:pt x="98" y="10"/>
                  <a:pt x="98" y="10"/>
                  <a:pt x="98" y="10"/>
                </a:cubicBezTo>
                <a:cubicBezTo>
                  <a:pt x="98" y="3"/>
                  <a:pt x="98" y="3"/>
                  <a:pt x="98" y="3"/>
                </a:cubicBezTo>
                <a:cubicBezTo>
                  <a:pt x="98" y="1"/>
                  <a:pt x="97" y="0"/>
                  <a:pt x="95" y="0"/>
                </a:cubicBezTo>
                <a:cubicBezTo>
                  <a:pt x="94" y="0"/>
                  <a:pt x="93" y="1"/>
                  <a:pt x="93" y="3"/>
                </a:cubicBezTo>
                <a:cubicBezTo>
                  <a:pt x="93" y="10"/>
                  <a:pt x="93" y="10"/>
                  <a:pt x="93" y="10"/>
                </a:cubicBezTo>
                <a:cubicBezTo>
                  <a:pt x="88" y="10"/>
                  <a:pt x="88" y="10"/>
                  <a:pt x="88" y="10"/>
                </a:cubicBezTo>
                <a:cubicBezTo>
                  <a:pt x="88" y="3"/>
                  <a:pt x="88" y="3"/>
                  <a:pt x="88" y="3"/>
                </a:cubicBezTo>
                <a:cubicBezTo>
                  <a:pt x="88" y="1"/>
                  <a:pt x="87" y="0"/>
                  <a:pt x="85" y="0"/>
                </a:cubicBezTo>
                <a:cubicBezTo>
                  <a:pt x="84" y="0"/>
                  <a:pt x="83" y="1"/>
                  <a:pt x="83" y="3"/>
                </a:cubicBezTo>
                <a:cubicBezTo>
                  <a:pt x="83" y="10"/>
                  <a:pt x="83" y="10"/>
                  <a:pt x="83" y="10"/>
                </a:cubicBezTo>
                <a:cubicBezTo>
                  <a:pt x="77" y="10"/>
                  <a:pt x="77" y="10"/>
                  <a:pt x="77" y="10"/>
                </a:cubicBezTo>
                <a:cubicBezTo>
                  <a:pt x="77" y="3"/>
                  <a:pt x="77" y="3"/>
                  <a:pt x="77" y="3"/>
                </a:cubicBezTo>
                <a:cubicBezTo>
                  <a:pt x="77" y="1"/>
                  <a:pt x="76" y="0"/>
                  <a:pt x="75" y="0"/>
                </a:cubicBezTo>
                <a:cubicBezTo>
                  <a:pt x="73" y="0"/>
                  <a:pt x="72" y="1"/>
                  <a:pt x="72" y="3"/>
                </a:cubicBezTo>
                <a:cubicBezTo>
                  <a:pt x="72" y="10"/>
                  <a:pt x="72" y="10"/>
                  <a:pt x="72" y="10"/>
                </a:cubicBezTo>
                <a:cubicBezTo>
                  <a:pt x="67" y="10"/>
                  <a:pt x="67" y="10"/>
                  <a:pt x="67" y="10"/>
                </a:cubicBezTo>
                <a:cubicBezTo>
                  <a:pt x="67" y="3"/>
                  <a:pt x="67" y="3"/>
                  <a:pt x="67" y="3"/>
                </a:cubicBezTo>
                <a:cubicBezTo>
                  <a:pt x="67" y="1"/>
                  <a:pt x="66" y="0"/>
                  <a:pt x="65" y="0"/>
                </a:cubicBezTo>
                <a:cubicBezTo>
                  <a:pt x="63" y="0"/>
                  <a:pt x="62" y="1"/>
                  <a:pt x="62" y="3"/>
                </a:cubicBezTo>
                <a:cubicBezTo>
                  <a:pt x="62" y="10"/>
                  <a:pt x="62" y="10"/>
                  <a:pt x="62" y="10"/>
                </a:cubicBezTo>
                <a:cubicBezTo>
                  <a:pt x="57" y="10"/>
                  <a:pt x="57" y="10"/>
                  <a:pt x="57" y="10"/>
                </a:cubicBezTo>
                <a:cubicBezTo>
                  <a:pt x="57" y="3"/>
                  <a:pt x="57" y="3"/>
                  <a:pt x="57" y="3"/>
                </a:cubicBezTo>
                <a:cubicBezTo>
                  <a:pt x="57" y="1"/>
                  <a:pt x="56" y="0"/>
                  <a:pt x="54" y="0"/>
                </a:cubicBezTo>
                <a:cubicBezTo>
                  <a:pt x="53" y="0"/>
                  <a:pt x="52" y="1"/>
                  <a:pt x="52" y="3"/>
                </a:cubicBezTo>
                <a:cubicBezTo>
                  <a:pt x="52" y="41"/>
                  <a:pt x="52" y="41"/>
                  <a:pt x="52" y="41"/>
                </a:cubicBezTo>
                <a:cubicBezTo>
                  <a:pt x="3" y="41"/>
                  <a:pt x="3" y="41"/>
                  <a:pt x="3" y="41"/>
                </a:cubicBezTo>
                <a:cubicBezTo>
                  <a:pt x="1" y="41"/>
                  <a:pt x="0" y="42"/>
                  <a:pt x="0" y="44"/>
                </a:cubicBezTo>
                <a:cubicBezTo>
                  <a:pt x="0" y="157"/>
                  <a:pt x="0" y="157"/>
                  <a:pt x="0" y="157"/>
                </a:cubicBezTo>
                <a:cubicBezTo>
                  <a:pt x="0" y="159"/>
                  <a:pt x="1" y="160"/>
                  <a:pt x="3" y="160"/>
                </a:cubicBezTo>
                <a:cubicBezTo>
                  <a:pt x="157" y="160"/>
                  <a:pt x="157" y="160"/>
                  <a:pt x="157" y="160"/>
                </a:cubicBezTo>
                <a:cubicBezTo>
                  <a:pt x="159" y="160"/>
                  <a:pt x="160" y="159"/>
                  <a:pt x="160" y="157"/>
                </a:cubicBezTo>
                <a:cubicBezTo>
                  <a:pt x="160" y="44"/>
                  <a:pt x="160" y="44"/>
                  <a:pt x="160" y="44"/>
                </a:cubicBezTo>
                <a:cubicBezTo>
                  <a:pt x="160" y="42"/>
                  <a:pt x="159" y="41"/>
                  <a:pt x="157" y="41"/>
                </a:cubicBezTo>
                <a:close/>
                <a:moveTo>
                  <a:pt x="57" y="15"/>
                </a:moveTo>
                <a:cubicBezTo>
                  <a:pt x="103" y="15"/>
                  <a:pt x="103" y="15"/>
                  <a:pt x="103" y="15"/>
                </a:cubicBezTo>
                <a:cubicBezTo>
                  <a:pt x="103" y="21"/>
                  <a:pt x="103" y="21"/>
                  <a:pt x="103" y="21"/>
                </a:cubicBezTo>
                <a:cubicBezTo>
                  <a:pt x="57" y="21"/>
                  <a:pt x="57" y="21"/>
                  <a:pt x="57" y="21"/>
                </a:cubicBezTo>
                <a:lnTo>
                  <a:pt x="57" y="15"/>
                </a:lnTo>
                <a:close/>
                <a:moveTo>
                  <a:pt x="57" y="26"/>
                </a:moveTo>
                <a:cubicBezTo>
                  <a:pt x="103" y="26"/>
                  <a:pt x="103" y="26"/>
                  <a:pt x="103" y="26"/>
                </a:cubicBezTo>
                <a:cubicBezTo>
                  <a:pt x="103" y="41"/>
                  <a:pt x="103" y="41"/>
                  <a:pt x="103" y="41"/>
                </a:cubicBezTo>
                <a:cubicBezTo>
                  <a:pt x="83" y="41"/>
                  <a:pt x="83" y="41"/>
                  <a:pt x="83" y="41"/>
                </a:cubicBezTo>
                <a:cubicBezTo>
                  <a:pt x="83" y="34"/>
                  <a:pt x="83" y="34"/>
                  <a:pt x="83" y="34"/>
                </a:cubicBezTo>
                <a:cubicBezTo>
                  <a:pt x="83" y="32"/>
                  <a:pt x="81" y="31"/>
                  <a:pt x="80" y="31"/>
                </a:cubicBezTo>
                <a:cubicBezTo>
                  <a:pt x="79" y="31"/>
                  <a:pt x="77" y="32"/>
                  <a:pt x="77" y="34"/>
                </a:cubicBezTo>
                <a:cubicBezTo>
                  <a:pt x="77" y="41"/>
                  <a:pt x="77" y="41"/>
                  <a:pt x="77" y="41"/>
                </a:cubicBezTo>
                <a:cubicBezTo>
                  <a:pt x="57" y="41"/>
                  <a:pt x="57" y="41"/>
                  <a:pt x="57" y="41"/>
                </a:cubicBezTo>
                <a:cubicBezTo>
                  <a:pt x="57" y="26"/>
                  <a:pt x="57" y="26"/>
                  <a:pt x="57" y="26"/>
                </a:cubicBezTo>
                <a:close/>
                <a:moveTo>
                  <a:pt x="5" y="46"/>
                </a:moveTo>
                <a:cubicBezTo>
                  <a:pt x="52" y="46"/>
                  <a:pt x="52" y="46"/>
                  <a:pt x="52" y="46"/>
                </a:cubicBezTo>
                <a:cubicBezTo>
                  <a:pt x="52" y="62"/>
                  <a:pt x="52" y="62"/>
                  <a:pt x="52" y="62"/>
                </a:cubicBezTo>
                <a:cubicBezTo>
                  <a:pt x="5" y="62"/>
                  <a:pt x="5" y="62"/>
                  <a:pt x="5" y="62"/>
                </a:cubicBezTo>
                <a:lnTo>
                  <a:pt x="5" y="46"/>
                </a:lnTo>
                <a:close/>
                <a:moveTo>
                  <a:pt x="93" y="155"/>
                </a:moveTo>
                <a:cubicBezTo>
                  <a:pt x="67" y="155"/>
                  <a:pt x="67" y="155"/>
                  <a:pt x="67" y="155"/>
                </a:cubicBezTo>
                <a:cubicBezTo>
                  <a:pt x="67" y="129"/>
                  <a:pt x="67" y="129"/>
                  <a:pt x="67" y="129"/>
                </a:cubicBezTo>
                <a:cubicBezTo>
                  <a:pt x="93" y="129"/>
                  <a:pt x="93" y="129"/>
                  <a:pt x="93" y="129"/>
                </a:cubicBezTo>
                <a:cubicBezTo>
                  <a:pt x="93" y="155"/>
                  <a:pt x="93" y="155"/>
                  <a:pt x="93" y="155"/>
                </a:cubicBezTo>
                <a:close/>
                <a:moveTo>
                  <a:pt x="67" y="124"/>
                </a:moveTo>
                <a:cubicBezTo>
                  <a:pt x="68" y="116"/>
                  <a:pt x="73" y="109"/>
                  <a:pt x="80" y="106"/>
                </a:cubicBezTo>
                <a:cubicBezTo>
                  <a:pt x="87" y="109"/>
                  <a:pt x="92" y="116"/>
                  <a:pt x="93" y="124"/>
                </a:cubicBezTo>
                <a:lnTo>
                  <a:pt x="67" y="124"/>
                </a:lnTo>
                <a:close/>
                <a:moveTo>
                  <a:pt x="155" y="155"/>
                </a:moveTo>
                <a:cubicBezTo>
                  <a:pt x="108" y="155"/>
                  <a:pt x="108" y="155"/>
                  <a:pt x="108" y="155"/>
                </a:cubicBezTo>
                <a:cubicBezTo>
                  <a:pt x="108" y="147"/>
                  <a:pt x="108" y="147"/>
                  <a:pt x="108" y="147"/>
                </a:cubicBezTo>
                <a:cubicBezTo>
                  <a:pt x="108" y="146"/>
                  <a:pt x="107" y="145"/>
                  <a:pt x="106" y="145"/>
                </a:cubicBezTo>
                <a:cubicBezTo>
                  <a:pt x="104" y="145"/>
                  <a:pt x="103" y="146"/>
                  <a:pt x="103" y="147"/>
                </a:cubicBezTo>
                <a:cubicBezTo>
                  <a:pt x="103" y="155"/>
                  <a:pt x="103" y="155"/>
                  <a:pt x="103" y="155"/>
                </a:cubicBezTo>
                <a:cubicBezTo>
                  <a:pt x="98" y="155"/>
                  <a:pt x="98" y="155"/>
                  <a:pt x="98" y="155"/>
                </a:cubicBezTo>
                <a:cubicBezTo>
                  <a:pt x="98" y="126"/>
                  <a:pt x="98" y="126"/>
                  <a:pt x="98" y="126"/>
                </a:cubicBezTo>
                <a:cubicBezTo>
                  <a:pt x="98" y="115"/>
                  <a:pt x="91" y="105"/>
                  <a:pt x="81" y="100"/>
                </a:cubicBezTo>
                <a:cubicBezTo>
                  <a:pt x="80" y="100"/>
                  <a:pt x="80" y="100"/>
                  <a:pt x="79" y="100"/>
                </a:cubicBezTo>
                <a:cubicBezTo>
                  <a:pt x="69" y="105"/>
                  <a:pt x="62" y="115"/>
                  <a:pt x="62" y="126"/>
                </a:cubicBezTo>
                <a:cubicBezTo>
                  <a:pt x="62" y="155"/>
                  <a:pt x="62" y="155"/>
                  <a:pt x="62" y="155"/>
                </a:cubicBezTo>
                <a:cubicBezTo>
                  <a:pt x="57" y="155"/>
                  <a:pt x="57" y="155"/>
                  <a:pt x="57" y="155"/>
                </a:cubicBezTo>
                <a:cubicBezTo>
                  <a:pt x="57" y="147"/>
                  <a:pt x="57" y="147"/>
                  <a:pt x="57" y="147"/>
                </a:cubicBezTo>
                <a:cubicBezTo>
                  <a:pt x="57" y="146"/>
                  <a:pt x="56" y="145"/>
                  <a:pt x="54" y="145"/>
                </a:cubicBezTo>
                <a:cubicBezTo>
                  <a:pt x="53" y="145"/>
                  <a:pt x="52" y="146"/>
                  <a:pt x="52" y="147"/>
                </a:cubicBezTo>
                <a:cubicBezTo>
                  <a:pt x="52" y="155"/>
                  <a:pt x="52" y="155"/>
                  <a:pt x="52" y="155"/>
                </a:cubicBezTo>
                <a:cubicBezTo>
                  <a:pt x="5" y="155"/>
                  <a:pt x="5" y="155"/>
                  <a:pt x="5" y="155"/>
                </a:cubicBezTo>
                <a:cubicBezTo>
                  <a:pt x="5" y="67"/>
                  <a:pt x="5" y="67"/>
                  <a:pt x="5" y="67"/>
                </a:cubicBezTo>
                <a:cubicBezTo>
                  <a:pt x="52" y="67"/>
                  <a:pt x="52" y="67"/>
                  <a:pt x="52" y="67"/>
                </a:cubicBezTo>
                <a:cubicBezTo>
                  <a:pt x="52" y="137"/>
                  <a:pt x="52" y="137"/>
                  <a:pt x="52" y="137"/>
                </a:cubicBezTo>
                <a:cubicBezTo>
                  <a:pt x="52" y="138"/>
                  <a:pt x="53" y="139"/>
                  <a:pt x="54" y="139"/>
                </a:cubicBezTo>
                <a:cubicBezTo>
                  <a:pt x="56" y="139"/>
                  <a:pt x="57" y="138"/>
                  <a:pt x="57" y="137"/>
                </a:cubicBezTo>
                <a:cubicBezTo>
                  <a:pt x="57" y="46"/>
                  <a:pt x="57" y="46"/>
                  <a:pt x="57" y="46"/>
                </a:cubicBezTo>
                <a:cubicBezTo>
                  <a:pt x="103" y="46"/>
                  <a:pt x="103" y="46"/>
                  <a:pt x="103" y="46"/>
                </a:cubicBezTo>
                <a:cubicBezTo>
                  <a:pt x="103" y="137"/>
                  <a:pt x="103" y="137"/>
                  <a:pt x="103" y="137"/>
                </a:cubicBezTo>
                <a:cubicBezTo>
                  <a:pt x="103" y="138"/>
                  <a:pt x="104" y="139"/>
                  <a:pt x="106" y="139"/>
                </a:cubicBezTo>
                <a:cubicBezTo>
                  <a:pt x="107" y="139"/>
                  <a:pt x="108" y="138"/>
                  <a:pt x="108" y="137"/>
                </a:cubicBezTo>
                <a:cubicBezTo>
                  <a:pt x="108" y="67"/>
                  <a:pt x="108" y="67"/>
                  <a:pt x="108" y="67"/>
                </a:cubicBezTo>
                <a:cubicBezTo>
                  <a:pt x="155" y="67"/>
                  <a:pt x="155" y="67"/>
                  <a:pt x="155" y="67"/>
                </a:cubicBezTo>
                <a:cubicBezTo>
                  <a:pt x="155" y="155"/>
                  <a:pt x="155" y="155"/>
                  <a:pt x="155" y="155"/>
                </a:cubicBezTo>
                <a:close/>
                <a:moveTo>
                  <a:pt x="155" y="62"/>
                </a:moveTo>
                <a:cubicBezTo>
                  <a:pt x="108" y="62"/>
                  <a:pt x="108" y="62"/>
                  <a:pt x="108" y="62"/>
                </a:cubicBezTo>
                <a:cubicBezTo>
                  <a:pt x="108" y="46"/>
                  <a:pt x="108" y="46"/>
                  <a:pt x="108" y="46"/>
                </a:cubicBezTo>
                <a:cubicBezTo>
                  <a:pt x="155" y="46"/>
                  <a:pt x="155" y="46"/>
                  <a:pt x="155" y="46"/>
                </a:cubicBezTo>
                <a:lnTo>
                  <a:pt x="155" y="62"/>
                </a:lnTo>
                <a:close/>
                <a:moveTo>
                  <a:pt x="80" y="52"/>
                </a:moveTo>
                <a:cubicBezTo>
                  <a:pt x="70" y="52"/>
                  <a:pt x="62" y="60"/>
                  <a:pt x="62" y="70"/>
                </a:cubicBezTo>
                <a:cubicBezTo>
                  <a:pt x="62" y="80"/>
                  <a:pt x="70" y="88"/>
                  <a:pt x="80" y="88"/>
                </a:cubicBezTo>
                <a:cubicBezTo>
                  <a:pt x="90" y="88"/>
                  <a:pt x="98" y="80"/>
                  <a:pt x="98" y="70"/>
                </a:cubicBezTo>
                <a:cubicBezTo>
                  <a:pt x="98" y="60"/>
                  <a:pt x="90" y="52"/>
                  <a:pt x="80" y="52"/>
                </a:cubicBezTo>
                <a:close/>
                <a:moveTo>
                  <a:pt x="80" y="83"/>
                </a:moveTo>
                <a:cubicBezTo>
                  <a:pt x="73" y="83"/>
                  <a:pt x="67" y="77"/>
                  <a:pt x="67" y="70"/>
                </a:cubicBezTo>
                <a:cubicBezTo>
                  <a:pt x="67" y="63"/>
                  <a:pt x="73" y="57"/>
                  <a:pt x="80" y="57"/>
                </a:cubicBezTo>
                <a:cubicBezTo>
                  <a:pt x="87" y="57"/>
                  <a:pt x="93" y="63"/>
                  <a:pt x="93" y="70"/>
                </a:cubicBezTo>
                <a:cubicBezTo>
                  <a:pt x="93" y="77"/>
                  <a:pt x="87" y="83"/>
                  <a:pt x="80" y="8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45" name="Freeform 544">
            <a:extLst>
              <a:ext uri="{FF2B5EF4-FFF2-40B4-BE49-F238E27FC236}">
                <a16:creationId xmlns:a16="http://schemas.microsoft.com/office/drawing/2014/main" xmlns="" id="{2D29BAB1-73C4-4DA0-AD08-7DA5C7470AB3}"/>
              </a:ext>
            </a:extLst>
          </p:cNvPr>
          <p:cNvSpPr>
            <a:spLocks noEditPoints="1"/>
          </p:cNvSpPr>
          <p:nvPr/>
        </p:nvSpPr>
        <p:spPr bwMode="auto">
          <a:xfrm>
            <a:off x="9169400" y="5319713"/>
            <a:ext cx="536575" cy="550863"/>
          </a:xfrm>
          <a:custGeom>
            <a:avLst/>
            <a:gdLst>
              <a:gd name="T0" fmla="*/ 153 w 157"/>
              <a:gd name="T1" fmla="*/ 44 h 160"/>
              <a:gd name="T2" fmla="*/ 81 w 157"/>
              <a:gd name="T3" fmla="*/ 22 h 160"/>
              <a:gd name="T4" fmla="*/ 102 w 157"/>
              <a:gd name="T5" fmla="*/ 13 h 160"/>
              <a:gd name="T6" fmla="*/ 78 w 157"/>
              <a:gd name="T7" fmla="*/ 0 h 160"/>
              <a:gd name="T8" fmla="*/ 36 w 157"/>
              <a:gd name="T9" fmla="*/ 41 h 160"/>
              <a:gd name="T10" fmla="*/ 3 w 157"/>
              <a:gd name="T11" fmla="*/ 52 h 160"/>
              <a:gd name="T12" fmla="*/ 3 w 157"/>
              <a:gd name="T13" fmla="*/ 57 h 160"/>
              <a:gd name="T14" fmla="*/ 6 w 157"/>
              <a:gd name="T15" fmla="*/ 160 h 160"/>
              <a:gd name="T16" fmla="*/ 153 w 157"/>
              <a:gd name="T17" fmla="*/ 57 h 160"/>
              <a:gd name="T18" fmla="*/ 154 w 157"/>
              <a:gd name="T19" fmla="*/ 52 h 160"/>
              <a:gd name="T20" fmla="*/ 96 w 157"/>
              <a:gd name="T21" fmla="*/ 10 h 160"/>
              <a:gd name="T22" fmla="*/ 78 w 157"/>
              <a:gd name="T23" fmla="*/ 26 h 160"/>
              <a:gd name="T24" fmla="*/ 78 w 157"/>
              <a:gd name="T25" fmla="*/ 26 h 160"/>
              <a:gd name="T26" fmla="*/ 117 w 157"/>
              <a:gd name="T27" fmla="*/ 52 h 160"/>
              <a:gd name="T28" fmla="*/ 9 w 157"/>
              <a:gd name="T29" fmla="*/ 46 h 160"/>
              <a:gd name="T30" fmla="*/ 9 w 157"/>
              <a:gd name="T31" fmla="*/ 52 h 160"/>
              <a:gd name="T32" fmla="*/ 9 w 157"/>
              <a:gd name="T33" fmla="*/ 155 h 160"/>
              <a:gd name="T34" fmla="*/ 45 w 157"/>
              <a:gd name="T35" fmla="*/ 155 h 160"/>
              <a:gd name="T36" fmla="*/ 60 w 157"/>
              <a:gd name="T37" fmla="*/ 150 h 160"/>
              <a:gd name="T38" fmla="*/ 60 w 157"/>
              <a:gd name="T39" fmla="*/ 145 h 160"/>
              <a:gd name="T40" fmla="*/ 76 w 157"/>
              <a:gd name="T41" fmla="*/ 145 h 160"/>
              <a:gd name="T42" fmla="*/ 81 w 157"/>
              <a:gd name="T43" fmla="*/ 145 h 160"/>
              <a:gd name="T44" fmla="*/ 96 w 157"/>
              <a:gd name="T45" fmla="*/ 145 h 160"/>
              <a:gd name="T46" fmla="*/ 65 w 157"/>
              <a:gd name="T47" fmla="*/ 106 h 160"/>
              <a:gd name="T48" fmla="*/ 107 w 157"/>
              <a:gd name="T49" fmla="*/ 155 h 160"/>
              <a:gd name="T50" fmla="*/ 99 w 157"/>
              <a:gd name="T51" fmla="*/ 114 h 160"/>
              <a:gd name="T52" fmla="*/ 55 w 157"/>
              <a:gd name="T53" fmla="*/ 155 h 160"/>
              <a:gd name="T54" fmla="*/ 58 w 157"/>
              <a:gd name="T55" fmla="*/ 108 h 160"/>
              <a:gd name="T56" fmla="*/ 50 w 157"/>
              <a:gd name="T57" fmla="*/ 103 h 160"/>
              <a:gd name="T58" fmla="*/ 107 w 157"/>
              <a:gd name="T59" fmla="*/ 103 h 160"/>
              <a:gd name="T60" fmla="*/ 112 w 157"/>
              <a:gd name="T61" fmla="*/ 57 h 160"/>
              <a:gd name="T62" fmla="*/ 148 w 157"/>
              <a:gd name="T63" fmla="*/ 52 h 160"/>
              <a:gd name="T64" fmla="*/ 148 w 157"/>
              <a:gd name="T65" fmla="*/ 46 h 160"/>
              <a:gd name="T66" fmla="*/ 16 w 157"/>
              <a:gd name="T67" fmla="*/ 62 h 160"/>
              <a:gd name="T68" fmla="*/ 16 w 157"/>
              <a:gd name="T69" fmla="*/ 98 h 160"/>
              <a:gd name="T70" fmla="*/ 40 w 157"/>
              <a:gd name="T71" fmla="*/ 65 h 160"/>
              <a:gd name="T72" fmla="*/ 19 w 157"/>
              <a:gd name="T73" fmla="*/ 93 h 160"/>
              <a:gd name="T74" fmla="*/ 34 w 157"/>
              <a:gd name="T75" fmla="*/ 93 h 160"/>
              <a:gd name="T76" fmla="*/ 55 w 157"/>
              <a:gd name="T77" fmla="*/ 65 h 160"/>
              <a:gd name="T78" fmla="*/ 99 w 157"/>
              <a:gd name="T79" fmla="*/ 98 h 160"/>
              <a:gd name="T80" fmla="*/ 99 w 157"/>
              <a:gd name="T81" fmla="*/ 62 h 160"/>
              <a:gd name="T82" fmla="*/ 60 w 157"/>
              <a:gd name="T83" fmla="*/ 77 h 160"/>
              <a:gd name="T84" fmla="*/ 96 w 157"/>
              <a:gd name="T85" fmla="*/ 93 h 160"/>
              <a:gd name="T86" fmla="*/ 96 w 157"/>
              <a:gd name="T87" fmla="*/ 77 h 160"/>
              <a:gd name="T88" fmla="*/ 60 w 157"/>
              <a:gd name="T89" fmla="*/ 72 h 160"/>
              <a:gd name="T90" fmla="*/ 96 w 157"/>
              <a:gd name="T91" fmla="*/ 72 h 160"/>
              <a:gd name="T92" fmla="*/ 117 w 157"/>
              <a:gd name="T93" fmla="*/ 65 h 160"/>
              <a:gd name="T94" fmla="*/ 140 w 157"/>
              <a:gd name="T95" fmla="*/ 98 h 160"/>
              <a:gd name="T96" fmla="*/ 140 w 157"/>
              <a:gd name="T97" fmla="*/ 62 h 160"/>
              <a:gd name="T98" fmla="*/ 122 w 157"/>
              <a:gd name="T99" fmla="*/ 67 h 160"/>
              <a:gd name="T100" fmla="*/ 37 w 157"/>
              <a:gd name="T101" fmla="*/ 103 h 160"/>
              <a:gd name="T102" fmla="*/ 14 w 157"/>
              <a:gd name="T103" fmla="*/ 137 h 160"/>
              <a:gd name="T104" fmla="*/ 40 w 157"/>
              <a:gd name="T105" fmla="*/ 137 h 160"/>
              <a:gd name="T106" fmla="*/ 34 w 157"/>
              <a:gd name="T107" fmla="*/ 134 h 160"/>
              <a:gd name="T108" fmla="*/ 34 w 157"/>
              <a:gd name="T109" fmla="*/ 108 h 160"/>
              <a:gd name="T110" fmla="*/ 120 w 157"/>
              <a:gd name="T111" fmla="*/ 103 h 160"/>
              <a:gd name="T112" fmla="*/ 120 w 157"/>
              <a:gd name="T113" fmla="*/ 139 h 160"/>
              <a:gd name="T114" fmla="*/ 143 w 157"/>
              <a:gd name="T115" fmla="*/ 106 h 160"/>
              <a:gd name="T116" fmla="*/ 122 w 157"/>
              <a:gd name="T117" fmla="*/ 134 h 160"/>
              <a:gd name="T118" fmla="*/ 138 w 157"/>
              <a:gd name="T119" fmla="*/ 134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57" h="160">
                <a:moveTo>
                  <a:pt x="154" y="52"/>
                </a:moveTo>
                <a:cubicBezTo>
                  <a:pt x="153" y="52"/>
                  <a:pt x="153" y="52"/>
                  <a:pt x="153" y="52"/>
                </a:cubicBezTo>
                <a:cubicBezTo>
                  <a:pt x="153" y="44"/>
                  <a:pt x="153" y="44"/>
                  <a:pt x="153" y="44"/>
                </a:cubicBezTo>
                <a:cubicBezTo>
                  <a:pt x="153" y="42"/>
                  <a:pt x="152" y="41"/>
                  <a:pt x="151" y="41"/>
                </a:cubicBezTo>
                <a:cubicBezTo>
                  <a:pt x="120" y="41"/>
                  <a:pt x="120" y="41"/>
                  <a:pt x="120" y="41"/>
                </a:cubicBezTo>
                <a:cubicBezTo>
                  <a:pt x="81" y="22"/>
                  <a:pt x="81" y="22"/>
                  <a:pt x="81" y="22"/>
                </a:cubicBezTo>
                <a:cubicBezTo>
                  <a:pt x="81" y="15"/>
                  <a:pt x="81" y="15"/>
                  <a:pt x="81" y="15"/>
                </a:cubicBezTo>
                <a:cubicBezTo>
                  <a:pt x="99" y="15"/>
                  <a:pt x="99" y="15"/>
                  <a:pt x="99" y="15"/>
                </a:cubicBezTo>
                <a:cubicBezTo>
                  <a:pt x="100" y="15"/>
                  <a:pt x="102" y="14"/>
                  <a:pt x="102" y="13"/>
                </a:cubicBezTo>
                <a:cubicBezTo>
                  <a:pt x="102" y="3"/>
                  <a:pt x="102" y="3"/>
                  <a:pt x="102" y="3"/>
                </a:cubicBezTo>
                <a:cubicBezTo>
                  <a:pt x="102" y="1"/>
                  <a:pt x="100" y="0"/>
                  <a:pt x="99" y="0"/>
                </a:cubicBezTo>
                <a:cubicBezTo>
                  <a:pt x="78" y="0"/>
                  <a:pt x="78" y="0"/>
                  <a:pt x="78" y="0"/>
                </a:cubicBezTo>
                <a:cubicBezTo>
                  <a:pt x="77" y="0"/>
                  <a:pt x="76" y="1"/>
                  <a:pt x="76" y="3"/>
                </a:cubicBezTo>
                <a:cubicBezTo>
                  <a:pt x="76" y="22"/>
                  <a:pt x="76" y="22"/>
                  <a:pt x="76" y="22"/>
                </a:cubicBezTo>
                <a:cubicBezTo>
                  <a:pt x="36" y="41"/>
                  <a:pt x="36" y="41"/>
                  <a:pt x="36" y="41"/>
                </a:cubicBezTo>
                <a:cubicBezTo>
                  <a:pt x="6" y="41"/>
                  <a:pt x="6" y="41"/>
                  <a:pt x="6" y="41"/>
                </a:cubicBezTo>
                <a:cubicBezTo>
                  <a:pt x="5" y="41"/>
                  <a:pt x="3" y="42"/>
                  <a:pt x="3" y="44"/>
                </a:cubicBezTo>
                <a:cubicBezTo>
                  <a:pt x="3" y="52"/>
                  <a:pt x="3" y="52"/>
                  <a:pt x="3" y="52"/>
                </a:cubicBezTo>
                <a:cubicBezTo>
                  <a:pt x="3" y="52"/>
                  <a:pt x="3" y="52"/>
                  <a:pt x="3" y="52"/>
                </a:cubicBezTo>
                <a:cubicBezTo>
                  <a:pt x="1" y="52"/>
                  <a:pt x="0" y="53"/>
                  <a:pt x="0" y="54"/>
                </a:cubicBezTo>
                <a:cubicBezTo>
                  <a:pt x="0" y="56"/>
                  <a:pt x="1" y="57"/>
                  <a:pt x="3" y="57"/>
                </a:cubicBezTo>
                <a:cubicBezTo>
                  <a:pt x="3" y="57"/>
                  <a:pt x="3" y="57"/>
                  <a:pt x="3" y="57"/>
                </a:cubicBezTo>
                <a:cubicBezTo>
                  <a:pt x="3" y="157"/>
                  <a:pt x="3" y="157"/>
                  <a:pt x="3" y="157"/>
                </a:cubicBezTo>
                <a:cubicBezTo>
                  <a:pt x="3" y="159"/>
                  <a:pt x="5" y="160"/>
                  <a:pt x="6" y="160"/>
                </a:cubicBezTo>
                <a:cubicBezTo>
                  <a:pt x="151" y="160"/>
                  <a:pt x="151" y="160"/>
                  <a:pt x="151" y="160"/>
                </a:cubicBezTo>
                <a:cubicBezTo>
                  <a:pt x="152" y="160"/>
                  <a:pt x="153" y="159"/>
                  <a:pt x="153" y="157"/>
                </a:cubicBezTo>
                <a:cubicBezTo>
                  <a:pt x="153" y="57"/>
                  <a:pt x="153" y="57"/>
                  <a:pt x="153" y="57"/>
                </a:cubicBezTo>
                <a:cubicBezTo>
                  <a:pt x="154" y="57"/>
                  <a:pt x="154" y="57"/>
                  <a:pt x="154" y="57"/>
                </a:cubicBezTo>
                <a:cubicBezTo>
                  <a:pt x="155" y="57"/>
                  <a:pt x="157" y="56"/>
                  <a:pt x="157" y="54"/>
                </a:cubicBezTo>
                <a:cubicBezTo>
                  <a:pt x="157" y="53"/>
                  <a:pt x="155" y="52"/>
                  <a:pt x="154" y="52"/>
                </a:cubicBezTo>
                <a:close/>
                <a:moveTo>
                  <a:pt x="81" y="5"/>
                </a:moveTo>
                <a:cubicBezTo>
                  <a:pt x="96" y="5"/>
                  <a:pt x="96" y="5"/>
                  <a:pt x="96" y="5"/>
                </a:cubicBezTo>
                <a:cubicBezTo>
                  <a:pt x="96" y="10"/>
                  <a:pt x="96" y="10"/>
                  <a:pt x="96" y="10"/>
                </a:cubicBezTo>
                <a:cubicBezTo>
                  <a:pt x="81" y="10"/>
                  <a:pt x="81" y="10"/>
                  <a:pt x="81" y="10"/>
                </a:cubicBezTo>
                <a:lnTo>
                  <a:pt x="81" y="5"/>
                </a:lnTo>
                <a:close/>
                <a:moveTo>
                  <a:pt x="78" y="26"/>
                </a:moveTo>
                <a:cubicBezTo>
                  <a:pt x="109" y="41"/>
                  <a:pt x="109" y="41"/>
                  <a:pt x="109" y="41"/>
                </a:cubicBezTo>
                <a:cubicBezTo>
                  <a:pt x="48" y="41"/>
                  <a:pt x="48" y="41"/>
                  <a:pt x="48" y="41"/>
                </a:cubicBezTo>
                <a:lnTo>
                  <a:pt x="78" y="26"/>
                </a:lnTo>
                <a:close/>
                <a:moveTo>
                  <a:pt x="40" y="46"/>
                </a:moveTo>
                <a:cubicBezTo>
                  <a:pt x="117" y="46"/>
                  <a:pt x="117" y="46"/>
                  <a:pt x="117" y="46"/>
                </a:cubicBezTo>
                <a:cubicBezTo>
                  <a:pt x="117" y="52"/>
                  <a:pt x="117" y="52"/>
                  <a:pt x="117" y="52"/>
                </a:cubicBezTo>
                <a:cubicBezTo>
                  <a:pt x="40" y="52"/>
                  <a:pt x="40" y="52"/>
                  <a:pt x="40" y="52"/>
                </a:cubicBezTo>
                <a:lnTo>
                  <a:pt x="40" y="46"/>
                </a:lnTo>
                <a:close/>
                <a:moveTo>
                  <a:pt x="9" y="46"/>
                </a:moveTo>
                <a:cubicBezTo>
                  <a:pt x="34" y="46"/>
                  <a:pt x="34" y="46"/>
                  <a:pt x="34" y="46"/>
                </a:cubicBezTo>
                <a:cubicBezTo>
                  <a:pt x="34" y="52"/>
                  <a:pt x="34" y="52"/>
                  <a:pt x="34" y="52"/>
                </a:cubicBezTo>
                <a:cubicBezTo>
                  <a:pt x="9" y="52"/>
                  <a:pt x="9" y="52"/>
                  <a:pt x="9" y="52"/>
                </a:cubicBezTo>
                <a:lnTo>
                  <a:pt x="9" y="46"/>
                </a:lnTo>
                <a:close/>
                <a:moveTo>
                  <a:pt x="45" y="155"/>
                </a:moveTo>
                <a:cubicBezTo>
                  <a:pt x="9" y="155"/>
                  <a:pt x="9" y="155"/>
                  <a:pt x="9" y="155"/>
                </a:cubicBezTo>
                <a:cubicBezTo>
                  <a:pt x="9" y="57"/>
                  <a:pt x="9" y="57"/>
                  <a:pt x="9" y="57"/>
                </a:cubicBezTo>
                <a:cubicBezTo>
                  <a:pt x="45" y="57"/>
                  <a:pt x="45" y="57"/>
                  <a:pt x="45" y="57"/>
                </a:cubicBezTo>
                <a:lnTo>
                  <a:pt x="45" y="155"/>
                </a:lnTo>
                <a:close/>
                <a:moveTo>
                  <a:pt x="96" y="155"/>
                </a:moveTo>
                <a:cubicBezTo>
                  <a:pt x="60" y="155"/>
                  <a:pt x="60" y="155"/>
                  <a:pt x="60" y="155"/>
                </a:cubicBezTo>
                <a:cubicBezTo>
                  <a:pt x="60" y="150"/>
                  <a:pt x="60" y="150"/>
                  <a:pt x="60" y="150"/>
                </a:cubicBezTo>
                <a:cubicBezTo>
                  <a:pt x="96" y="150"/>
                  <a:pt x="96" y="150"/>
                  <a:pt x="96" y="150"/>
                </a:cubicBezTo>
                <a:cubicBezTo>
                  <a:pt x="96" y="155"/>
                  <a:pt x="96" y="155"/>
                  <a:pt x="96" y="155"/>
                </a:cubicBezTo>
                <a:close/>
                <a:moveTo>
                  <a:pt x="60" y="145"/>
                </a:moveTo>
                <a:cubicBezTo>
                  <a:pt x="60" y="119"/>
                  <a:pt x="60" y="119"/>
                  <a:pt x="60" y="119"/>
                </a:cubicBezTo>
                <a:cubicBezTo>
                  <a:pt x="76" y="119"/>
                  <a:pt x="76" y="119"/>
                  <a:pt x="76" y="119"/>
                </a:cubicBezTo>
                <a:cubicBezTo>
                  <a:pt x="76" y="145"/>
                  <a:pt x="76" y="145"/>
                  <a:pt x="76" y="145"/>
                </a:cubicBezTo>
                <a:lnTo>
                  <a:pt x="60" y="145"/>
                </a:lnTo>
                <a:close/>
                <a:moveTo>
                  <a:pt x="96" y="145"/>
                </a:moveTo>
                <a:cubicBezTo>
                  <a:pt x="81" y="145"/>
                  <a:pt x="81" y="145"/>
                  <a:pt x="81" y="145"/>
                </a:cubicBezTo>
                <a:cubicBezTo>
                  <a:pt x="81" y="119"/>
                  <a:pt x="81" y="119"/>
                  <a:pt x="81" y="119"/>
                </a:cubicBezTo>
                <a:cubicBezTo>
                  <a:pt x="96" y="119"/>
                  <a:pt x="96" y="119"/>
                  <a:pt x="96" y="119"/>
                </a:cubicBezTo>
                <a:lnTo>
                  <a:pt x="96" y="145"/>
                </a:lnTo>
                <a:close/>
                <a:moveTo>
                  <a:pt x="107" y="103"/>
                </a:moveTo>
                <a:cubicBezTo>
                  <a:pt x="68" y="103"/>
                  <a:pt x="68" y="103"/>
                  <a:pt x="68" y="103"/>
                </a:cubicBezTo>
                <a:cubicBezTo>
                  <a:pt x="67" y="103"/>
                  <a:pt x="65" y="104"/>
                  <a:pt x="65" y="106"/>
                </a:cubicBezTo>
                <a:cubicBezTo>
                  <a:pt x="65" y="107"/>
                  <a:pt x="67" y="108"/>
                  <a:pt x="68" y="108"/>
                </a:cubicBezTo>
                <a:cubicBezTo>
                  <a:pt x="107" y="108"/>
                  <a:pt x="107" y="108"/>
                  <a:pt x="107" y="108"/>
                </a:cubicBezTo>
                <a:cubicBezTo>
                  <a:pt x="107" y="155"/>
                  <a:pt x="107" y="155"/>
                  <a:pt x="107" y="155"/>
                </a:cubicBezTo>
                <a:cubicBezTo>
                  <a:pt x="102" y="155"/>
                  <a:pt x="102" y="155"/>
                  <a:pt x="102" y="155"/>
                </a:cubicBezTo>
                <a:cubicBezTo>
                  <a:pt x="102" y="116"/>
                  <a:pt x="102" y="116"/>
                  <a:pt x="102" y="116"/>
                </a:cubicBezTo>
                <a:cubicBezTo>
                  <a:pt x="102" y="115"/>
                  <a:pt x="100" y="114"/>
                  <a:pt x="99" y="114"/>
                </a:cubicBezTo>
                <a:cubicBezTo>
                  <a:pt x="58" y="114"/>
                  <a:pt x="58" y="114"/>
                  <a:pt x="58" y="114"/>
                </a:cubicBezTo>
                <a:cubicBezTo>
                  <a:pt x="56" y="114"/>
                  <a:pt x="55" y="115"/>
                  <a:pt x="55" y="116"/>
                </a:cubicBezTo>
                <a:cubicBezTo>
                  <a:pt x="55" y="155"/>
                  <a:pt x="55" y="155"/>
                  <a:pt x="55" y="155"/>
                </a:cubicBezTo>
                <a:cubicBezTo>
                  <a:pt x="50" y="155"/>
                  <a:pt x="50" y="155"/>
                  <a:pt x="50" y="155"/>
                </a:cubicBezTo>
                <a:cubicBezTo>
                  <a:pt x="50" y="108"/>
                  <a:pt x="50" y="108"/>
                  <a:pt x="50" y="108"/>
                </a:cubicBezTo>
                <a:cubicBezTo>
                  <a:pt x="58" y="108"/>
                  <a:pt x="58" y="108"/>
                  <a:pt x="58" y="108"/>
                </a:cubicBezTo>
                <a:cubicBezTo>
                  <a:pt x="59" y="108"/>
                  <a:pt x="60" y="107"/>
                  <a:pt x="60" y="106"/>
                </a:cubicBezTo>
                <a:cubicBezTo>
                  <a:pt x="60" y="104"/>
                  <a:pt x="59" y="103"/>
                  <a:pt x="58" y="103"/>
                </a:cubicBezTo>
                <a:cubicBezTo>
                  <a:pt x="50" y="103"/>
                  <a:pt x="50" y="103"/>
                  <a:pt x="50" y="103"/>
                </a:cubicBezTo>
                <a:cubicBezTo>
                  <a:pt x="50" y="57"/>
                  <a:pt x="50" y="57"/>
                  <a:pt x="50" y="57"/>
                </a:cubicBezTo>
                <a:cubicBezTo>
                  <a:pt x="107" y="57"/>
                  <a:pt x="107" y="57"/>
                  <a:pt x="107" y="57"/>
                </a:cubicBezTo>
                <a:cubicBezTo>
                  <a:pt x="107" y="103"/>
                  <a:pt x="107" y="103"/>
                  <a:pt x="107" y="103"/>
                </a:cubicBezTo>
                <a:close/>
                <a:moveTo>
                  <a:pt x="148" y="155"/>
                </a:moveTo>
                <a:cubicBezTo>
                  <a:pt x="112" y="155"/>
                  <a:pt x="112" y="155"/>
                  <a:pt x="112" y="155"/>
                </a:cubicBezTo>
                <a:cubicBezTo>
                  <a:pt x="112" y="57"/>
                  <a:pt x="112" y="57"/>
                  <a:pt x="112" y="57"/>
                </a:cubicBezTo>
                <a:cubicBezTo>
                  <a:pt x="148" y="57"/>
                  <a:pt x="148" y="57"/>
                  <a:pt x="148" y="57"/>
                </a:cubicBezTo>
                <a:lnTo>
                  <a:pt x="148" y="155"/>
                </a:lnTo>
                <a:close/>
                <a:moveTo>
                  <a:pt x="148" y="52"/>
                </a:moveTo>
                <a:cubicBezTo>
                  <a:pt x="122" y="52"/>
                  <a:pt x="122" y="52"/>
                  <a:pt x="122" y="52"/>
                </a:cubicBezTo>
                <a:cubicBezTo>
                  <a:pt x="122" y="46"/>
                  <a:pt x="122" y="46"/>
                  <a:pt x="122" y="46"/>
                </a:cubicBezTo>
                <a:cubicBezTo>
                  <a:pt x="148" y="46"/>
                  <a:pt x="148" y="46"/>
                  <a:pt x="148" y="46"/>
                </a:cubicBezTo>
                <a:lnTo>
                  <a:pt x="148" y="52"/>
                </a:lnTo>
                <a:close/>
                <a:moveTo>
                  <a:pt x="37" y="62"/>
                </a:moveTo>
                <a:cubicBezTo>
                  <a:pt x="16" y="62"/>
                  <a:pt x="16" y="62"/>
                  <a:pt x="16" y="62"/>
                </a:cubicBezTo>
                <a:cubicBezTo>
                  <a:pt x="15" y="62"/>
                  <a:pt x="14" y="63"/>
                  <a:pt x="14" y="65"/>
                </a:cubicBezTo>
                <a:cubicBezTo>
                  <a:pt x="14" y="95"/>
                  <a:pt x="14" y="95"/>
                  <a:pt x="14" y="95"/>
                </a:cubicBezTo>
                <a:cubicBezTo>
                  <a:pt x="14" y="97"/>
                  <a:pt x="15" y="98"/>
                  <a:pt x="16" y="98"/>
                </a:cubicBezTo>
                <a:cubicBezTo>
                  <a:pt x="37" y="98"/>
                  <a:pt x="37" y="98"/>
                  <a:pt x="37" y="98"/>
                </a:cubicBezTo>
                <a:cubicBezTo>
                  <a:pt x="38" y="98"/>
                  <a:pt x="40" y="97"/>
                  <a:pt x="40" y="95"/>
                </a:cubicBezTo>
                <a:cubicBezTo>
                  <a:pt x="40" y="65"/>
                  <a:pt x="40" y="65"/>
                  <a:pt x="40" y="65"/>
                </a:cubicBezTo>
                <a:cubicBezTo>
                  <a:pt x="40" y="63"/>
                  <a:pt x="38" y="62"/>
                  <a:pt x="37" y="62"/>
                </a:cubicBezTo>
                <a:close/>
                <a:moveTo>
                  <a:pt x="34" y="93"/>
                </a:moveTo>
                <a:cubicBezTo>
                  <a:pt x="19" y="93"/>
                  <a:pt x="19" y="93"/>
                  <a:pt x="19" y="93"/>
                </a:cubicBezTo>
                <a:cubicBezTo>
                  <a:pt x="19" y="67"/>
                  <a:pt x="19" y="67"/>
                  <a:pt x="19" y="67"/>
                </a:cubicBezTo>
                <a:cubicBezTo>
                  <a:pt x="34" y="67"/>
                  <a:pt x="34" y="67"/>
                  <a:pt x="34" y="67"/>
                </a:cubicBezTo>
                <a:lnTo>
                  <a:pt x="34" y="93"/>
                </a:lnTo>
                <a:close/>
                <a:moveTo>
                  <a:pt x="99" y="62"/>
                </a:moveTo>
                <a:cubicBezTo>
                  <a:pt x="58" y="62"/>
                  <a:pt x="58" y="62"/>
                  <a:pt x="58" y="62"/>
                </a:cubicBezTo>
                <a:cubicBezTo>
                  <a:pt x="56" y="62"/>
                  <a:pt x="55" y="63"/>
                  <a:pt x="55" y="65"/>
                </a:cubicBezTo>
                <a:cubicBezTo>
                  <a:pt x="55" y="95"/>
                  <a:pt x="55" y="95"/>
                  <a:pt x="55" y="95"/>
                </a:cubicBezTo>
                <a:cubicBezTo>
                  <a:pt x="55" y="97"/>
                  <a:pt x="56" y="98"/>
                  <a:pt x="58" y="98"/>
                </a:cubicBezTo>
                <a:cubicBezTo>
                  <a:pt x="99" y="98"/>
                  <a:pt x="99" y="98"/>
                  <a:pt x="99" y="98"/>
                </a:cubicBezTo>
                <a:cubicBezTo>
                  <a:pt x="100" y="98"/>
                  <a:pt x="102" y="97"/>
                  <a:pt x="102" y="95"/>
                </a:cubicBezTo>
                <a:cubicBezTo>
                  <a:pt x="102" y="65"/>
                  <a:pt x="102" y="65"/>
                  <a:pt x="102" y="65"/>
                </a:cubicBezTo>
                <a:cubicBezTo>
                  <a:pt x="102" y="63"/>
                  <a:pt x="100" y="62"/>
                  <a:pt x="99" y="62"/>
                </a:cubicBezTo>
                <a:close/>
                <a:moveTo>
                  <a:pt x="76" y="93"/>
                </a:moveTo>
                <a:cubicBezTo>
                  <a:pt x="60" y="93"/>
                  <a:pt x="60" y="93"/>
                  <a:pt x="60" y="93"/>
                </a:cubicBezTo>
                <a:cubicBezTo>
                  <a:pt x="60" y="77"/>
                  <a:pt x="60" y="77"/>
                  <a:pt x="60" y="77"/>
                </a:cubicBezTo>
                <a:cubicBezTo>
                  <a:pt x="76" y="77"/>
                  <a:pt x="76" y="77"/>
                  <a:pt x="76" y="77"/>
                </a:cubicBezTo>
                <a:lnTo>
                  <a:pt x="76" y="93"/>
                </a:lnTo>
                <a:close/>
                <a:moveTo>
                  <a:pt x="96" y="93"/>
                </a:moveTo>
                <a:cubicBezTo>
                  <a:pt x="81" y="93"/>
                  <a:pt x="81" y="93"/>
                  <a:pt x="81" y="93"/>
                </a:cubicBezTo>
                <a:cubicBezTo>
                  <a:pt x="81" y="77"/>
                  <a:pt x="81" y="77"/>
                  <a:pt x="81" y="77"/>
                </a:cubicBezTo>
                <a:cubicBezTo>
                  <a:pt x="96" y="77"/>
                  <a:pt x="96" y="77"/>
                  <a:pt x="96" y="77"/>
                </a:cubicBezTo>
                <a:lnTo>
                  <a:pt x="96" y="93"/>
                </a:lnTo>
                <a:close/>
                <a:moveTo>
                  <a:pt x="96" y="72"/>
                </a:moveTo>
                <a:cubicBezTo>
                  <a:pt x="60" y="72"/>
                  <a:pt x="60" y="72"/>
                  <a:pt x="60" y="72"/>
                </a:cubicBezTo>
                <a:cubicBezTo>
                  <a:pt x="60" y="67"/>
                  <a:pt x="60" y="67"/>
                  <a:pt x="60" y="67"/>
                </a:cubicBezTo>
                <a:cubicBezTo>
                  <a:pt x="96" y="67"/>
                  <a:pt x="96" y="67"/>
                  <a:pt x="96" y="67"/>
                </a:cubicBezTo>
                <a:cubicBezTo>
                  <a:pt x="96" y="72"/>
                  <a:pt x="96" y="72"/>
                  <a:pt x="96" y="72"/>
                </a:cubicBezTo>
                <a:close/>
                <a:moveTo>
                  <a:pt x="140" y="62"/>
                </a:moveTo>
                <a:cubicBezTo>
                  <a:pt x="120" y="62"/>
                  <a:pt x="120" y="62"/>
                  <a:pt x="120" y="62"/>
                </a:cubicBezTo>
                <a:cubicBezTo>
                  <a:pt x="118" y="62"/>
                  <a:pt x="117" y="63"/>
                  <a:pt x="117" y="65"/>
                </a:cubicBezTo>
                <a:cubicBezTo>
                  <a:pt x="117" y="95"/>
                  <a:pt x="117" y="95"/>
                  <a:pt x="117" y="95"/>
                </a:cubicBezTo>
                <a:cubicBezTo>
                  <a:pt x="117" y="97"/>
                  <a:pt x="118" y="98"/>
                  <a:pt x="120" y="98"/>
                </a:cubicBezTo>
                <a:cubicBezTo>
                  <a:pt x="140" y="98"/>
                  <a:pt x="140" y="98"/>
                  <a:pt x="140" y="98"/>
                </a:cubicBezTo>
                <a:cubicBezTo>
                  <a:pt x="142" y="98"/>
                  <a:pt x="143" y="97"/>
                  <a:pt x="143" y="95"/>
                </a:cubicBezTo>
                <a:cubicBezTo>
                  <a:pt x="143" y="65"/>
                  <a:pt x="143" y="65"/>
                  <a:pt x="143" y="65"/>
                </a:cubicBezTo>
                <a:cubicBezTo>
                  <a:pt x="143" y="63"/>
                  <a:pt x="142" y="62"/>
                  <a:pt x="140" y="62"/>
                </a:cubicBezTo>
                <a:close/>
                <a:moveTo>
                  <a:pt x="138" y="93"/>
                </a:moveTo>
                <a:cubicBezTo>
                  <a:pt x="122" y="93"/>
                  <a:pt x="122" y="93"/>
                  <a:pt x="122" y="93"/>
                </a:cubicBezTo>
                <a:cubicBezTo>
                  <a:pt x="122" y="67"/>
                  <a:pt x="122" y="67"/>
                  <a:pt x="122" y="67"/>
                </a:cubicBezTo>
                <a:cubicBezTo>
                  <a:pt x="138" y="67"/>
                  <a:pt x="138" y="67"/>
                  <a:pt x="138" y="67"/>
                </a:cubicBezTo>
                <a:lnTo>
                  <a:pt x="138" y="93"/>
                </a:lnTo>
                <a:close/>
                <a:moveTo>
                  <a:pt x="37" y="103"/>
                </a:moveTo>
                <a:cubicBezTo>
                  <a:pt x="16" y="103"/>
                  <a:pt x="16" y="103"/>
                  <a:pt x="16" y="103"/>
                </a:cubicBezTo>
                <a:cubicBezTo>
                  <a:pt x="15" y="103"/>
                  <a:pt x="14" y="104"/>
                  <a:pt x="14" y="106"/>
                </a:cubicBezTo>
                <a:cubicBezTo>
                  <a:pt x="14" y="137"/>
                  <a:pt x="14" y="137"/>
                  <a:pt x="14" y="137"/>
                </a:cubicBezTo>
                <a:cubicBezTo>
                  <a:pt x="14" y="138"/>
                  <a:pt x="15" y="139"/>
                  <a:pt x="16" y="139"/>
                </a:cubicBezTo>
                <a:cubicBezTo>
                  <a:pt x="37" y="139"/>
                  <a:pt x="37" y="139"/>
                  <a:pt x="37" y="139"/>
                </a:cubicBezTo>
                <a:cubicBezTo>
                  <a:pt x="38" y="139"/>
                  <a:pt x="40" y="138"/>
                  <a:pt x="40" y="137"/>
                </a:cubicBezTo>
                <a:cubicBezTo>
                  <a:pt x="40" y="106"/>
                  <a:pt x="40" y="106"/>
                  <a:pt x="40" y="106"/>
                </a:cubicBezTo>
                <a:cubicBezTo>
                  <a:pt x="40" y="104"/>
                  <a:pt x="38" y="103"/>
                  <a:pt x="37" y="103"/>
                </a:cubicBezTo>
                <a:close/>
                <a:moveTo>
                  <a:pt x="34" y="134"/>
                </a:moveTo>
                <a:cubicBezTo>
                  <a:pt x="19" y="134"/>
                  <a:pt x="19" y="134"/>
                  <a:pt x="19" y="134"/>
                </a:cubicBezTo>
                <a:cubicBezTo>
                  <a:pt x="19" y="108"/>
                  <a:pt x="19" y="108"/>
                  <a:pt x="19" y="108"/>
                </a:cubicBezTo>
                <a:cubicBezTo>
                  <a:pt x="34" y="108"/>
                  <a:pt x="34" y="108"/>
                  <a:pt x="34" y="108"/>
                </a:cubicBezTo>
                <a:lnTo>
                  <a:pt x="34" y="134"/>
                </a:lnTo>
                <a:close/>
                <a:moveTo>
                  <a:pt x="140" y="103"/>
                </a:moveTo>
                <a:cubicBezTo>
                  <a:pt x="120" y="103"/>
                  <a:pt x="120" y="103"/>
                  <a:pt x="120" y="103"/>
                </a:cubicBezTo>
                <a:cubicBezTo>
                  <a:pt x="118" y="103"/>
                  <a:pt x="117" y="104"/>
                  <a:pt x="117" y="106"/>
                </a:cubicBezTo>
                <a:cubicBezTo>
                  <a:pt x="117" y="137"/>
                  <a:pt x="117" y="137"/>
                  <a:pt x="117" y="137"/>
                </a:cubicBezTo>
                <a:cubicBezTo>
                  <a:pt x="117" y="138"/>
                  <a:pt x="118" y="139"/>
                  <a:pt x="120" y="139"/>
                </a:cubicBezTo>
                <a:cubicBezTo>
                  <a:pt x="140" y="139"/>
                  <a:pt x="140" y="139"/>
                  <a:pt x="140" y="139"/>
                </a:cubicBezTo>
                <a:cubicBezTo>
                  <a:pt x="142" y="139"/>
                  <a:pt x="143" y="138"/>
                  <a:pt x="143" y="137"/>
                </a:cubicBezTo>
                <a:cubicBezTo>
                  <a:pt x="143" y="106"/>
                  <a:pt x="143" y="106"/>
                  <a:pt x="143" y="106"/>
                </a:cubicBezTo>
                <a:cubicBezTo>
                  <a:pt x="143" y="104"/>
                  <a:pt x="142" y="103"/>
                  <a:pt x="140" y="103"/>
                </a:cubicBezTo>
                <a:close/>
                <a:moveTo>
                  <a:pt x="138" y="134"/>
                </a:moveTo>
                <a:cubicBezTo>
                  <a:pt x="122" y="134"/>
                  <a:pt x="122" y="134"/>
                  <a:pt x="122" y="134"/>
                </a:cubicBezTo>
                <a:cubicBezTo>
                  <a:pt x="122" y="108"/>
                  <a:pt x="122" y="108"/>
                  <a:pt x="122" y="108"/>
                </a:cubicBezTo>
                <a:cubicBezTo>
                  <a:pt x="138" y="108"/>
                  <a:pt x="138" y="108"/>
                  <a:pt x="138" y="108"/>
                </a:cubicBezTo>
                <a:lnTo>
                  <a:pt x="138" y="13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46" name="Freeform 545">
            <a:extLst>
              <a:ext uri="{FF2B5EF4-FFF2-40B4-BE49-F238E27FC236}">
                <a16:creationId xmlns:a16="http://schemas.microsoft.com/office/drawing/2014/main" xmlns="" id="{0647CC06-333F-464A-A779-C1E8DA7A29B2}"/>
              </a:ext>
            </a:extLst>
          </p:cNvPr>
          <p:cNvSpPr>
            <a:spLocks noEditPoints="1"/>
          </p:cNvSpPr>
          <p:nvPr/>
        </p:nvSpPr>
        <p:spPr bwMode="auto">
          <a:xfrm>
            <a:off x="9169400" y="5938838"/>
            <a:ext cx="546100" cy="550863"/>
          </a:xfrm>
          <a:custGeom>
            <a:avLst/>
            <a:gdLst>
              <a:gd name="T0" fmla="*/ 64 w 160"/>
              <a:gd name="T1" fmla="*/ 3 h 160"/>
              <a:gd name="T2" fmla="*/ 0 w 160"/>
              <a:gd name="T3" fmla="*/ 3 h 160"/>
              <a:gd name="T4" fmla="*/ 144 w 160"/>
              <a:gd name="T5" fmla="*/ 160 h 160"/>
              <a:gd name="T6" fmla="*/ 157 w 160"/>
              <a:gd name="T7" fmla="*/ 115 h 160"/>
              <a:gd name="T8" fmla="*/ 157 w 160"/>
              <a:gd name="T9" fmla="*/ 14 h 160"/>
              <a:gd name="T10" fmla="*/ 131 w 160"/>
              <a:gd name="T11" fmla="*/ 38 h 160"/>
              <a:gd name="T12" fmla="*/ 112 w 160"/>
              <a:gd name="T13" fmla="*/ 43 h 160"/>
              <a:gd name="T14" fmla="*/ 112 w 160"/>
              <a:gd name="T15" fmla="*/ 62 h 160"/>
              <a:gd name="T16" fmla="*/ 131 w 160"/>
              <a:gd name="T17" fmla="*/ 67 h 160"/>
              <a:gd name="T18" fmla="*/ 117 w 160"/>
              <a:gd name="T19" fmla="*/ 89 h 160"/>
              <a:gd name="T20" fmla="*/ 131 w 160"/>
              <a:gd name="T21" fmla="*/ 110 h 160"/>
              <a:gd name="T22" fmla="*/ 88 w 160"/>
              <a:gd name="T23" fmla="*/ 19 h 160"/>
              <a:gd name="T24" fmla="*/ 95 w 160"/>
              <a:gd name="T25" fmla="*/ 38 h 160"/>
              <a:gd name="T26" fmla="*/ 107 w 160"/>
              <a:gd name="T27" fmla="*/ 43 h 160"/>
              <a:gd name="T28" fmla="*/ 88 w 160"/>
              <a:gd name="T29" fmla="*/ 19 h 160"/>
              <a:gd name="T30" fmla="*/ 107 w 160"/>
              <a:gd name="T31" fmla="*/ 86 h 160"/>
              <a:gd name="T32" fmla="*/ 88 w 160"/>
              <a:gd name="T33" fmla="*/ 91 h 160"/>
              <a:gd name="T34" fmla="*/ 88 w 160"/>
              <a:gd name="T35" fmla="*/ 110 h 160"/>
              <a:gd name="T36" fmla="*/ 83 w 160"/>
              <a:gd name="T37" fmla="*/ 19 h 160"/>
              <a:gd name="T38" fmla="*/ 64 w 160"/>
              <a:gd name="T39" fmla="*/ 19 h 160"/>
              <a:gd name="T40" fmla="*/ 83 w 160"/>
              <a:gd name="T41" fmla="*/ 62 h 160"/>
              <a:gd name="T42" fmla="*/ 64 w 160"/>
              <a:gd name="T43" fmla="*/ 67 h 160"/>
              <a:gd name="T44" fmla="*/ 64 w 160"/>
              <a:gd name="T45" fmla="*/ 86 h 160"/>
              <a:gd name="T46" fmla="*/ 83 w 160"/>
              <a:gd name="T47" fmla="*/ 91 h 160"/>
              <a:gd name="T48" fmla="*/ 64 w 160"/>
              <a:gd name="T49" fmla="*/ 91 h 160"/>
              <a:gd name="T50" fmla="*/ 5 w 160"/>
              <a:gd name="T51" fmla="*/ 155 h 160"/>
              <a:gd name="T52" fmla="*/ 58 w 160"/>
              <a:gd name="T53" fmla="*/ 110 h 160"/>
              <a:gd name="T54" fmla="*/ 83 w 160"/>
              <a:gd name="T55" fmla="*/ 155 h 160"/>
              <a:gd name="T56" fmla="*/ 83 w 160"/>
              <a:gd name="T57" fmla="*/ 126 h 160"/>
              <a:gd name="T58" fmla="*/ 88 w 160"/>
              <a:gd name="T59" fmla="*/ 155 h 160"/>
              <a:gd name="T60" fmla="*/ 107 w 160"/>
              <a:gd name="T61" fmla="*/ 155 h 160"/>
              <a:gd name="T62" fmla="*/ 112 w 160"/>
              <a:gd name="T63" fmla="*/ 126 h 160"/>
              <a:gd name="T64" fmla="*/ 141 w 160"/>
              <a:gd name="T65" fmla="*/ 155 h 160"/>
              <a:gd name="T66" fmla="*/ 133 w 160"/>
              <a:gd name="T67" fmla="*/ 120 h 160"/>
              <a:gd name="T68" fmla="*/ 58 w 160"/>
              <a:gd name="T69" fmla="*/ 155 h 160"/>
              <a:gd name="T70" fmla="*/ 47 w 160"/>
              <a:gd name="T71" fmla="*/ 136 h 160"/>
              <a:gd name="T72" fmla="*/ 19 w 160"/>
              <a:gd name="T73" fmla="*/ 131 h 160"/>
              <a:gd name="T74" fmla="*/ 50 w 160"/>
              <a:gd name="T75" fmla="*/ 123 h 160"/>
              <a:gd name="T76" fmla="*/ 19 w 160"/>
              <a:gd name="T77" fmla="*/ 115 h 160"/>
              <a:gd name="T78" fmla="*/ 155 w 160"/>
              <a:gd name="T79" fmla="*/ 110 h 160"/>
              <a:gd name="T80" fmla="*/ 155 w 160"/>
              <a:gd name="T81" fmla="*/ 91 h 160"/>
              <a:gd name="T82" fmla="*/ 136 w 160"/>
              <a:gd name="T83" fmla="*/ 86 h 160"/>
              <a:gd name="T84" fmla="*/ 155 w 160"/>
              <a:gd name="T85" fmla="*/ 86 h 160"/>
              <a:gd name="T86" fmla="*/ 136 w 160"/>
              <a:gd name="T87" fmla="*/ 43 h 160"/>
              <a:gd name="T88" fmla="*/ 155 w 160"/>
              <a:gd name="T89" fmla="*/ 38 h 160"/>
              <a:gd name="T90" fmla="*/ 155 w 160"/>
              <a:gd name="T91" fmla="*/ 19 h 160"/>
              <a:gd name="T92" fmla="*/ 40 w 160"/>
              <a:gd name="T93" fmla="*/ 24 h 160"/>
              <a:gd name="T94" fmla="*/ 27 w 160"/>
              <a:gd name="T95" fmla="*/ 14 h 160"/>
              <a:gd name="T96" fmla="*/ 16 w 160"/>
              <a:gd name="T97" fmla="*/ 24 h 160"/>
              <a:gd name="T98" fmla="*/ 16 w 160"/>
              <a:gd name="T99" fmla="*/ 40 h 160"/>
              <a:gd name="T100" fmla="*/ 27 w 160"/>
              <a:gd name="T101" fmla="*/ 50 h 160"/>
              <a:gd name="T102" fmla="*/ 40 w 160"/>
              <a:gd name="T103" fmla="*/ 40 h 160"/>
              <a:gd name="T104" fmla="*/ 50 w 160"/>
              <a:gd name="T105" fmla="*/ 27 h 160"/>
              <a:gd name="T106" fmla="*/ 37 w 160"/>
              <a:gd name="T107" fmla="*/ 34 h 160"/>
              <a:gd name="T108" fmla="*/ 29 w 160"/>
              <a:gd name="T109" fmla="*/ 45 h 160"/>
              <a:gd name="T110" fmla="*/ 19 w 160"/>
              <a:gd name="T111" fmla="*/ 34 h 160"/>
              <a:gd name="T112" fmla="*/ 29 w 160"/>
              <a:gd name="T113" fmla="*/ 27 h 160"/>
              <a:gd name="T114" fmla="*/ 34 w 160"/>
              <a:gd name="T115" fmla="*/ 27 h 160"/>
              <a:gd name="T116" fmla="*/ 45 w 160"/>
              <a:gd name="T117" fmla="*/ 34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160" h="160">
                <a:moveTo>
                  <a:pt x="157" y="14"/>
                </a:moveTo>
                <a:cubicBezTo>
                  <a:pt x="64" y="14"/>
                  <a:pt x="64" y="14"/>
                  <a:pt x="64" y="14"/>
                </a:cubicBezTo>
                <a:cubicBezTo>
                  <a:pt x="64" y="3"/>
                  <a:pt x="64" y="3"/>
                  <a:pt x="64" y="3"/>
                </a:cubicBezTo>
                <a:cubicBezTo>
                  <a:pt x="64" y="1"/>
                  <a:pt x="63" y="0"/>
                  <a:pt x="61" y="0"/>
                </a:cubicBezTo>
                <a:cubicBezTo>
                  <a:pt x="3" y="0"/>
                  <a:pt x="3" y="0"/>
                  <a:pt x="3" y="0"/>
                </a:cubicBezTo>
                <a:cubicBezTo>
                  <a:pt x="1" y="0"/>
                  <a:pt x="0" y="1"/>
                  <a:pt x="0" y="3"/>
                </a:cubicBezTo>
                <a:cubicBezTo>
                  <a:pt x="0" y="157"/>
                  <a:pt x="0" y="157"/>
                  <a:pt x="0" y="157"/>
                </a:cubicBezTo>
                <a:cubicBezTo>
                  <a:pt x="0" y="159"/>
                  <a:pt x="1" y="160"/>
                  <a:pt x="3" y="160"/>
                </a:cubicBezTo>
                <a:cubicBezTo>
                  <a:pt x="144" y="160"/>
                  <a:pt x="144" y="160"/>
                  <a:pt x="144" y="160"/>
                </a:cubicBezTo>
                <a:cubicBezTo>
                  <a:pt x="145" y="160"/>
                  <a:pt x="146" y="159"/>
                  <a:pt x="146" y="157"/>
                </a:cubicBezTo>
                <a:cubicBezTo>
                  <a:pt x="146" y="115"/>
                  <a:pt x="146" y="115"/>
                  <a:pt x="146" y="115"/>
                </a:cubicBezTo>
                <a:cubicBezTo>
                  <a:pt x="157" y="115"/>
                  <a:pt x="157" y="115"/>
                  <a:pt x="157" y="115"/>
                </a:cubicBezTo>
                <a:cubicBezTo>
                  <a:pt x="159" y="115"/>
                  <a:pt x="160" y="114"/>
                  <a:pt x="160" y="113"/>
                </a:cubicBezTo>
                <a:cubicBezTo>
                  <a:pt x="160" y="16"/>
                  <a:pt x="160" y="16"/>
                  <a:pt x="160" y="16"/>
                </a:cubicBezTo>
                <a:cubicBezTo>
                  <a:pt x="160" y="15"/>
                  <a:pt x="159" y="14"/>
                  <a:pt x="157" y="14"/>
                </a:cubicBezTo>
                <a:close/>
                <a:moveTo>
                  <a:pt x="112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1" y="38"/>
                  <a:pt x="131" y="38"/>
                  <a:pt x="131" y="38"/>
                </a:cubicBezTo>
                <a:cubicBezTo>
                  <a:pt x="112" y="38"/>
                  <a:pt x="112" y="38"/>
                  <a:pt x="112" y="38"/>
                </a:cubicBezTo>
                <a:lnTo>
                  <a:pt x="112" y="19"/>
                </a:lnTo>
                <a:close/>
                <a:moveTo>
                  <a:pt x="112" y="43"/>
                </a:moveTo>
                <a:cubicBezTo>
                  <a:pt x="131" y="43"/>
                  <a:pt x="131" y="43"/>
                  <a:pt x="131" y="43"/>
                </a:cubicBezTo>
                <a:cubicBezTo>
                  <a:pt x="131" y="62"/>
                  <a:pt x="131" y="62"/>
                  <a:pt x="131" y="62"/>
                </a:cubicBezTo>
                <a:cubicBezTo>
                  <a:pt x="112" y="62"/>
                  <a:pt x="112" y="62"/>
                  <a:pt x="112" y="62"/>
                </a:cubicBezTo>
                <a:lnTo>
                  <a:pt x="112" y="43"/>
                </a:lnTo>
                <a:close/>
                <a:moveTo>
                  <a:pt x="112" y="67"/>
                </a:moveTo>
                <a:cubicBezTo>
                  <a:pt x="131" y="67"/>
                  <a:pt x="131" y="67"/>
                  <a:pt x="131" y="67"/>
                </a:cubicBezTo>
                <a:cubicBezTo>
                  <a:pt x="131" y="86"/>
                  <a:pt x="131" y="86"/>
                  <a:pt x="131" y="86"/>
                </a:cubicBezTo>
                <a:cubicBezTo>
                  <a:pt x="120" y="86"/>
                  <a:pt x="120" y="86"/>
                  <a:pt x="120" y="86"/>
                </a:cubicBezTo>
                <a:cubicBezTo>
                  <a:pt x="118" y="86"/>
                  <a:pt x="117" y="87"/>
                  <a:pt x="117" y="89"/>
                </a:cubicBezTo>
                <a:cubicBezTo>
                  <a:pt x="117" y="90"/>
                  <a:pt x="118" y="91"/>
                  <a:pt x="120" y="91"/>
                </a:cubicBezTo>
                <a:cubicBezTo>
                  <a:pt x="131" y="91"/>
                  <a:pt x="131" y="91"/>
                  <a:pt x="131" y="91"/>
                </a:cubicBezTo>
                <a:cubicBezTo>
                  <a:pt x="131" y="110"/>
                  <a:pt x="131" y="110"/>
                  <a:pt x="131" y="110"/>
                </a:cubicBezTo>
                <a:cubicBezTo>
                  <a:pt x="112" y="110"/>
                  <a:pt x="112" y="110"/>
                  <a:pt x="112" y="110"/>
                </a:cubicBezTo>
                <a:lnTo>
                  <a:pt x="112" y="67"/>
                </a:lnTo>
                <a:close/>
                <a:moveTo>
                  <a:pt x="88" y="19"/>
                </a:moveTo>
                <a:cubicBezTo>
                  <a:pt x="107" y="19"/>
                  <a:pt x="107" y="19"/>
                  <a:pt x="107" y="19"/>
                </a:cubicBezTo>
                <a:cubicBezTo>
                  <a:pt x="107" y="38"/>
                  <a:pt x="107" y="38"/>
                  <a:pt x="107" y="38"/>
                </a:cubicBezTo>
                <a:cubicBezTo>
                  <a:pt x="95" y="38"/>
                  <a:pt x="95" y="38"/>
                  <a:pt x="95" y="38"/>
                </a:cubicBezTo>
                <a:cubicBezTo>
                  <a:pt x="94" y="38"/>
                  <a:pt x="93" y="39"/>
                  <a:pt x="93" y="40"/>
                </a:cubicBezTo>
                <a:cubicBezTo>
                  <a:pt x="93" y="42"/>
                  <a:pt x="94" y="43"/>
                  <a:pt x="95" y="43"/>
                </a:cubicBezTo>
                <a:cubicBezTo>
                  <a:pt x="107" y="43"/>
                  <a:pt x="107" y="43"/>
                  <a:pt x="107" y="43"/>
                </a:cubicBezTo>
                <a:cubicBezTo>
                  <a:pt x="107" y="62"/>
                  <a:pt x="107" y="62"/>
                  <a:pt x="107" y="62"/>
                </a:cubicBezTo>
                <a:cubicBezTo>
                  <a:pt x="88" y="62"/>
                  <a:pt x="88" y="62"/>
                  <a:pt x="88" y="62"/>
                </a:cubicBezTo>
                <a:lnTo>
                  <a:pt x="88" y="19"/>
                </a:lnTo>
                <a:close/>
                <a:moveTo>
                  <a:pt x="88" y="67"/>
                </a:moveTo>
                <a:cubicBezTo>
                  <a:pt x="107" y="67"/>
                  <a:pt x="107" y="67"/>
                  <a:pt x="107" y="67"/>
                </a:cubicBezTo>
                <a:cubicBezTo>
                  <a:pt x="107" y="86"/>
                  <a:pt x="107" y="86"/>
                  <a:pt x="107" y="86"/>
                </a:cubicBezTo>
                <a:cubicBezTo>
                  <a:pt x="88" y="86"/>
                  <a:pt x="88" y="86"/>
                  <a:pt x="88" y="86"/>
                </a:cubicBezTo>
                <a:lnTo>
                  <a:pt x="88" y="67"/>
                </a:lnTo>
                <a:close/>
                <a:moveTo>
                  <a:pt x="88" y="91"/>
                </a:moveTo>
                <a:cubicBezTo>
                  <a:pt x="107" y="91"/>
                  <a:pt x="107" y="91"/>
                  <a:pt x="107" y="91"/>
                </a:cubicBezTo>
                <a:cubicBezTo>
                  <a:pt x="107" y="110"/>
                  <a:pt x="107" y="110"/>
                  <a:pt x="107" y="110"/>
                </a:cubicBezTo>
                <a:cubicBezTo>
                  <a:pt x="88" y="110"/>
                  <a:pt x="88" y="110"/>
                  <a:pt x="88" y="110"/>
                </a:cubicBezTo>
                <a:lnTo>
                  <a:pt x="88" y="91"/>
                </a:lnTo>
                <a:close/>
                <a:moveTo>
                  <a:pt x="64" y="19"/>
                </a:moveTo>
                <a:cubicBezTo>
                  <a:pt x="83" y="19"/>
                  <a:pt x="83" y="19"/>
                  <a:pt x="83" y="19"/>
                </a:cubicBezTo>
                <a:cubicBezTo>
                  <a:pt x="83" y="38"/>
                  <a:pt x="83" y="38"/>
                  <a:pt x="83" y="38"/>
                </a:cubicBezTo>
                <a:cubicBezTo>
                  <a:pt x="64" y="38"/>
                  <a:pt x="64" y="38"/>
                  <a:pt x="64" y="38"/>
                </a:cubicBezTo>
                <a:lnTo>
                  <a:pt x="64" y="19"/>
                </a:lnTo>
                <a:close/>
                <a:moveTo>
                  <a:pt x="64" y="43"/>
                </a:moveTo>
                <a:cubicBezTo>
                  <a:pt x="83" y="43"/>
                  <a:pt x="83" y="43"/>
                  <a:pt x="83" y="43"/>
                </a:cubicBezTo>
                <a:cubicBezTo>
                  <a:pt x="83" y="62"/>
                  <a:pt x="83" y="62"/>
                  <a:pt x="83" y="62"/>
                </a:cubicBezTo>
                <a:cubicBezTo>
                  <a:pt x="64" y="62"/>
                  <a:pt x="64" y="62"/>
                  <a:pt x="64" y="62"/>
                </a:cubicBezTo>
                <a:lnTo>
                  <a:pt x="64" y="43"/>
                </a:lnTo>
                <a:close/>
                <a:moveTo>
                  <a:pt x="64" y="67"/>
                </a:moveTo>
                <a:cubicBezTo>
                  <a:pt x="83" y="67"/>
                  <a:pt x="83" y="67"/>
                  <a:pt x="83" y="67"/>
                </a:cubicBezTo>
                <a:cubicBezTo>
                  <a:pt x="83" y="86"/>
                  <a:pt x="83" y="86"/>
                  <a:pt x="83" y="86"/>
                </a:cubicBezTo>
                <a:cubicBezTo>
                  <a:pt x="64" y="86"/>
                  <a:pt x="64" y="86"/>
                  <a:pt x="64" y="86"/>
                </a:cubicBezTo>
                <a:lnTo>
                  <a:pt x="64" y="67"/>
                </a:lnTo>
                <a:close/>
                <a:moveTo>
                  <a:pt x="64" y="91"/>
                </a:moveTo>
                <a:cubicBezTo>
                  <a:pt x="83" y="91"/>
                  <a:pt x="83" y="91"/>
                  <a:pt x="83" y="91"/>
                </a:cubicBezTo>
                <a:cubicBezTo>
                  <a:pt x="83" y="110"/>
                  <a:pt x="83" y="110"/>
                  <a:pt x="83" y="110"/>
                </a:cubicBezTo>
                <a:cubicBezTo>
                  <a:pt x="64" y="110"/>
                  <a:pt x="64" y="110"/>
                  <a:pt x="64" y="110"/>
                </a:cubicBezTo>
                <a:lnTo>
                  <a:pt x="64" y="91"/>
                </a:lnTo>
                <a:close/>
                <a:moveTo>
                  <a:pt x="14" y="113"/>
                </a:moveTo>
                <a:cubicBezTo>
                  <a:pt x="14" y="155"/>
                  <a:pt x="14" y="155"/>
                  <a:pt x="14" y="155"/>
                </a:cubicBezTo>
                <a:cubicBezTo>
                  <a:pt x="5" y="155"/>
                  <a:pt x="5" y="155"/>
                  <a:pt x="5" y="155"/>
                </a:cubicBezTo>
                <a:cubicBezTo>
                  <a:pt x="5" y="5"/>
                  <a:pt x="5" y="5"/>
                  <a:pt x="5" y="5"/>
                </a:cubicBezTo>
                <a:cubicBezTo>
                  <a:pt x="58" y="5"/>
                  <a:pt x="58" y="5"/>
                  <a:pt x="58" y="5"/>
                </a:cubicBezTo>
                <a:cubicBezTo>
                  <a:pt x="58" y="110"/>
                  <a:pt x="58" y="110"/>
                  <a:pt x="58" y="110"/>
                </a:cubicBezTo>
                <a:cubicBezTo>
                  <a:pt x="16" y="110"/>
                  <a:pt x="16" y="110"/>
                  <a:pt x="16" y="110"/>
                </a:cubicBezTo>
                <a:cubicBezTo>
                  <a:pt x="15" y="110"/>
                  <a:pt x="14" y="111"/>
                  <a:pt x="14" y="113"/>
                </a:cubicBezTo>
                <a:close/>
                <a:moveTo>
                  <a:pt x="83" y="155"/>
                </a:moveTo>
                <a:cubicBezTo>
                  <a:pt x="64" y="155"/>
                  <a:pt x="64" y="155"/>
                  <a:pt x="64" y="155"/>
                </a:cubicBezTo>
                <a:cubicBezTo>
                  <a:pt x="64" y="126"/>
                  <a:pt x="64" y="126"/>
                  <a:pt x="64" y="126"/>
                </a:cubicBezTo>
                <a:cubicBezTo>
                  <a:pt x="83" y="126"/>
                  <a:pt x="83" y="126"/>
                  <a:pt x="83" y="126"/>
                </a:cubicBezTo>
                <a:lnTo>
                  <a:pt x="83" y="155"/>
                </a:lnTo>
                <a:close/>
                <a:moveTo>
                  <a:pt x="107" y="155"/>
                </a:moveTo>
                <a:cubicBezTo>
                  <a:pt x="88" y="155"/>
                  <a:pt x="88" y="155"/>
                  <a:pt x="88" y="155"/>
                </a:cubicBezTo>
                <a:cubicBezTo>
                  <a:pt x="88" y="126"/>
                  <a:pt x="88" y="126"/>
                  <a:pt x="88" y="126"/>
                </a:cubicBezTo>
                <a:cubicBezTo>
                  <a:pt x="107" y="126"/>
                  <a:pt x="107" y="126"/>
                  <a:pt x="107" y="126"/>
                </a:cubicBezTo>
                <a:lnTo>
                  <a:pt x="107" y="155"/>
                </a:lnTo>
                <a:close/>
                <a:moveTo>
                  <a:pt x="131" y="155"/>
                </a:moveTo>
                <a:cubicBezTo>
                  <a:pt x="112" y="155"/>
                  <a:pt x="112" y="155"/>
                  <a:pt x="112" y="155"/>
                </a:cubicBezTo>
                <a:cubicBezTo>
                  <a:pt x="112" y="126"/>
                  <a:pt x="112" y="126"/>
                  <a:pt x="112" y="126"/>
                </a:cubicBezTo>
                <a:cubicBezTo>
                  <a:pt x="131" y="126"/>
                  <a:pt x="131" y="126"/>
                  <a:pt x="131" y="126"/>
                </a:cubicBezTo>
                <a:lnTo>
                  <a:pt x="131" y="155"/>
                </a:lnTo>
                <a:close/>
                <a:moveTo>
                  <a:pt x="141" y="155"/>
                </a:moveTo>
                <a:cubicBezTo>
                  <a:pt x="136" y="155"/>
                  <a:pt x="136" y="155"/>
                  <a:pt x="136" y="155"/>
                </a:cubicBezTo>
                <a:cubicBezTo>
                  <a:pt x="136" y="123"/>
                  <a:pt x="136" y="123"/>
                  <a:pt x="136" y="123"/>
                </a:cubicBezTo>
                <a:cubicBezTo>
                  <a:pt x="136" y="122"/>
                  <a:pt x="135" y="120"/>
                  <a:pt x="133" y="120"/>
                </a:cubicBezTo>
                <a:cubicBezTo>
                  <a:pt x="61" y="120"/>
                  <a:pt x="61" y="120"/>
                  <a:pt x="61" y="120"/>
                </a:cubicBezTo>
                <a:cubicBezTo>
                  <a:pt x="60" y="120"/>
                  <a:pt x="58" y="122"/>
                  <a:pt x="58" y="123"/>
                </a:cubicBezTo>
                <a:cubicBezTo>
                  <a:pt x="58" y="155"/>
                  <a:pt x="58" y="155"/>
                  <a:pt x="58" y="155"/>
                </a:cubicBezTo>
                <a:cubicBezTo>
                  <a:pt x="19" y="155"/>
                  <a:pt x="19" y="155"/>
                  <a:pt x="19" y="155"/>
                </a:cubicBezTo>
                <a:cubicBezTo>
                  <a:pt x="19" y="136"/>
                  <a:pt x="19" y="136"/>
                  <a:pt x="19" y="136"/>
                </a:cubicBezTo>
                <a:cubicBezTo>
                  <a:pt x="47" y="136"/>
                  <a:pt x="47" y="136"/>
                  <a:pt x="47" y="136"/>
                </a:cubicBezTo>
                <a:cubicBezTo>
                  <a:pt x="49" y="136"/>
                  <a:pt x="50" y="135"/>
                  <a:pt x="50" y="133"/>
                </a:cubicBezTo>
                <a:cubicBezTo>
                  <a:pt x="50" y="132"/>
                  <a:pt x="49" y="131"/>
                  <a:pt x="47" y="131"/>
                </a:cubicBezTo>
                <a:cubicBezTo>
                  <a:pt x="19" y="131"/>
                  <a:pt x="19" y="131"/>
                  <a:pt x="19" y="131"/>
                </a:cubicBezTo>
                <a:cubicBezTo>
                  <a:pt x="19" y="126"/>
                  <a:pt x="19" y="126"/>
                  <a:pt x="19" y="126"/>
                </a:cubicBezTo>
                <a:cubicBezTo>
                  <a:pt x="47" y="126"/>
                  <a:pt x="47" y="126"/>
                  <a:pt x="47" y="126"/>
                </a:cubicBezTo>
                <a:cubicBezTo>
                  <a:pt x="49" y="126"/>
                  <a:pt x="50" y="124"/>
                  <a:pt x="50" y="123"/>
                </a:cubicBezTo>
                <a:cubicBezTo>
                  <a:pt x="50" y="122"/>
                  <a:pt x="49" y="120"/>
                  <a:pt x="47" y="120"/>
                </a:cubicBezTo>
                <a:cubicBezTo>
                  <a:pt x="19" y="120"/>
                  <a:pt x="19" y="120"/>
                  <a:pt x="19" y="120"/>
                </a:cubicBezTo>
                <a:cubicBezTo>
                  <a:pt x="19" y="115"/>
                  <a:pt x="19" y="115"/>
                  <a:pt x="19" y="115"/>
                </a:cubicBezTo>
                <a:cubicBezTo>
                  <a:pt x="141" y="115"/>
                  <a:pt x="141" y="115"/>
                  <a:pt x="141" y="115"/>
                </a:cubicBezTo>
                <a:lnTo>
                  <a:pt x="141" y="155"/>
                </a:lnTo>
                <a:close/>
                <a:moveTo>
                  <a:pt x="155" y="110"/>
                </a:moveTo>
                <a:cubicBezTo>
                  <a:pt x="136" y="110"/>
                  <a:pt x="136" y="110"/>
                  <a:pt x="136" y="110"/>
                </a:cubicBezTo>
                <a:cubicBezTo>
                  <a:pt x="136" y="91"/>
                  <a:pt x="136" y="91"/>
                  <a:pt x="136" y="91"/>
                </a:cubicBezTo>
                <a:cubicBezTo>
                  <a:pt x="155" y="91"/>
                  <a:pt x="155" y="91"/>
                  <a:pt x="155" y="91"/>
                </a:cubicBezTo>
                <a:lnTo>
                  <a:pt x="155" y="110"/>
                </a:lnTo>
                <a:close/>
                <a:moveTo>
                  <a:pt x="155" y="86"/>
                </a:moveTo>
                <a:cubicBezTo>
                  <a:pt x="136" y="86"/>
                  <a:pt x="136" y="86"/>
                  <a:pt x="136" y="86"/>
                </a:cubicBezTo>
                <a:cubicBezTo>
                  <a:pt x="136" y="67"/>
                  <a:pt x="136" y="67"/>
                  <a:pt x="136" y="67"/>
                </a:cubicBezTo>
                <a:cubicBezTo>
                  <a:pt x="155" y="67"/>
                  <a:pt x="155" y="67"/>
                  <a:pt x="155" y="67"/>
                </a:cubicBezTo>
                <a:lnTo>
                  <a:pt x="155" y="86"/>
                </a:lnTo>
                <a:close/>
                <a:moveTo>
                  <a:pt x="155" y="62"/>
                </a:moveTo>
                <a:cubicBezTo>
                  <a:pt x="136" y="62"/>
                  <a:pt x="136" y="62"/>
                  <a:pt x="136" y="62"/>
                </a:cubicBezTo>
                <a:cubicBezTo>
                  <a:pt x="136" y="43"/>
                  <a:pt x="136" y="43"/>
                  <a:pt x="136" y="43"/>
                </a:cubicBezTo>
                <a:cubicBezTo>
                  <a:pt x="155" y="43"/>
                  <a:pt x="155" y="43"/>
                  <a:pt x="155" y="43"/>
                </a:cubicBezTo>
                <a:lnTo>
                  <a:pt x="155" y="62"/>
                </a:lnTo>
                <a:close/>
                <a:moveTo>
                  <a:pt x="155" y="38"/>
                </a:moveTo>
                <a:cubicBezTo>
                  <a:pt x="136" y="38"/>
                  <a:pt x="136" y="38"/>
                  <a:pt x="136" y="38"/>
                </a:cubicBezTo>
                <a:cubicBezTo>
                  <a:pt x="136" y="19"/>
                  <a:pt x="136" y="19"/>
                  <a:pt x="136" y="19"/>
                </a:cubicBezTo>
                <a:cubicBezTo>
                  <a:pt x="155" y="19"/>
                  <a:pt x="155" y="19"/>
                  <a:pt x="155" y="19"/>
                </a:cubicBezTo>
                <a:lnTo>
                  <a:pt x="155" y="38"/>
                </a:lnTo>
                <a:close/>
                <a:moveTo>
                  <a:pt x="47" y="24"/>
                </a:moveTo>
                <a:cubicBezTo>
                  <a:pt x="40" y="24"/>
                  <a:pt x="40" y="24"/>
                  <a:pt x="40" y="24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15"/>
                  <a:pt x="38" y="14"/>
                  <a:pt x="37" y="14"/>
                </a:cubicBezTo>
                <a:cubicBezTo>
                  <a:pt x="27" y="14"/>
                  <a:pt x="27" y="14"/>
                  <a:pt x="27" y="14"/>
                </a:cubicBezTo>
                <a:cubicBezTo>
                  <a:pt x="25" y="14"/>
                  <a:pt x="24" y="15"/>
                  <a:pt x="24" y="16"/>
                </a:cubicBezTo>
                <a:cubicBezTo>
                  <a:pt x="24" y="24"/>
                  <a:pt x="24" y="24"/>
                  <a:pt x="24" y="24"/>
                </a:cubicBezTo>
                <a:cubicBezTo>
                  <a:pt x="16" y="24"/>
                  <a:pt x="16" y="24"/>
                  <a:pt x="16" y="24"/>
                </a:cubicBezTo>
                <a:cubicBezTo>
                  <a:pt x="15" y="24"/>
                  <a:pt x="14" y="25"/>
                  <a:pt x="14" y="27"/>
                </a:cubicBezTo>
                <a:cubicBezTo>
                  <a:pt x="14" y="37"/>
                  <a:pt x="14" y="37"/>
                  <a:pt x="14" y="37"/>
                </a:cubicBezTo>
                <a:cubicBezTo>
                  <a:pt x="14" y="38"/>
                  <a:pt x="15" y="40"/>
                  <a:pt x="16" y="40"/>
                </a:cubicBezTo>
                <a:cubicBezTo>
                  <a:pt x="24" y="40"/>
                  <a:pt x="24" y="40"/>
                  <a:pt x="24" y="40"/>
                </a:cubicBezTo>
                <a:cubicBezTo>
                  <a:pt x="24" y="47"/>
                  <a:pt x="24" y="47"/>
                  <a:pt x="24" y="47"/>
                </a:cubicBezTo>
                <a:cubicBezTo>
                  <a:pt x="24" y="49"/>
                  <a:pt x="25" y="50"/>
                  <a:pt x="27" y="50"/>
                </a:cubicBezTo>
                <a:cubicBezTo>
                  <a:pt x="37" y="50"/>
                  <a:pt x="37" y="50"/>
                  <a:pt x="37" y="50"/>
                </a:cubicBezTo>
                <a:cubicBezTo>
                  <a:pt x="38" y="50"/>
                  <a:pt x="40" y="49"/>
                  <a:pt x="40" y="47"/>
                </a:cubicBezTo>
                <a:cubicBezTo>
                  <a:pt x="40" y="40"/>
                  <a:pt x="40" y="40"/>
                  <a:pt x="40" y="40"/>
                </a:cubicBezTo>
                <a:cubicBezTo>
                  <a:pt x="47" y="40"/>
                  <a:pt x="47" y="40"/>
                  <a:pt x="47" y="40"/>
                </a:cubicBezTo>
                <a:cubicBezTo>
                  <a:pt x="49" y="40"/>
                  <a:pt x="50" y="38"/>
                  <a:pt x="50" y="37"/>
                </a:cubicBezTo>
                <a:cubicBezTo>
                  <a:pt x="50" y="27"/>
                  <a:pt x="50" y="27"/>
                  <a:pt x="50" y="27"/>
                </a:cubicBezTo>
                <a:cubicBezTo>
                  <a:pt x="50" y="25"/>
                  <a:pt x="49" y="24"/>
                  <a:pt x="47" y="24"/>
                </a:cubicBezTo>
                <a:close/>
                <a:moveTo>
                  <a:pt x="45" y="34"/>
                </a:moveTo>
                <a:cubicBezTo>
                  <a:pt x="37" y="34"/>
                  <a:pt x="37" y="34"/>
                  <a:pt x="37" y="34"/>
                </a:cubicBezTo>
                <a:cubicBezTo>
                  <a:pt x="36" y="34"/>
                  <a:pt x="34" y="36"/>
                  <a:pt x="34" y="37"/>
                </a:cubicBezTo>
                <a:cubicBezTo>
                  <a:pt x="34" y="45"/>
                  <a:pt x="34" y="45"/>
                  <a:pt x="34" y="45"/>
                </a:cubicBezTo>
                <a:cubicBezTo>
                  <a:pt x="29" y="45"/>
                  <a:pt x="29" y="45"/>
                  <a:pt x="29" y="45"/>
                </a:cubicBezTo>
                <a:cubicBezTo>
                  <a:pt x="29" y="37"/>
                  <a:pt x="29" y="37"/>
                  <a:pt x="29" y="37"/>
                </a:cubicBezTo>
                <a:cubicBezTo>
                  <a:pt x="29" y="36"/>
                  <a:pt x="28" y="34"/>
                  <a:pt x="27" y="34"/>
                </a:cubicBezTo>
                <a:cubicBezTo>
                  <a:pt x="19" y="34"/>
                  <a:pt x="19" y="34"/>
                  <a:pt x="19" y="34"/>
                </a:cubicBezTo>
                <a:cubicBezTo>
                  <a:pt x="19" y="29"/>
                  <a:pt x="19" y="29"/>
                  <a:pt x="19" y="29"/>
                </a:cubicBezTo>
                <a:cubicBezTo>
                  <a:pt x="27" y="29"/>
                  <a:pt x="27" y="29"/>
                  <a:pt x="27" y="29"/>
                </a:cubicBezTo>
                <a:cubicBezTo>
                  <a:pt x="28" y="29"/>
                  <a:pt x="29" y="28"/>
                  <a:pt x="29" y="27"/>
                </a:cubicBezTo>
                <a:cubicBezTo>
                  <a:pt x="29" y="19"/>
                  <a:pt x="29" y="19"/>
                  <a:pt x="29" y="19"/>
                </a:cubicBezTo>
                <a:cubicBezTo>
                  <a:pt x="34" y="19"/>
                  <a:pt x="34" y="19"/>
                  <a:pt x="34" y="19"/>
                </a:cubicBezTo>
                <a:cubicBezTo>
                  <a:pt x="34" y="27"/>
                  <a:pt x="34" y="27"/>
                  <a:pt x="34" y="27"/>
                </a:cubicBezTo>
                <a:cubicBezTo>
                  <a:pt x="34" y="28"/>
                  <a:pt x="36" y="29"/>
                  <a:pt x="37" y="29"/>
                </a:cubicBezTo>
                <a:cubicBezTo>
                  <a:pt x="45" y="29"/>
                  <a:pt x="45" y="29"/>
                  <a:pt x="45" y="29"/>
                </a:cubicBezTo>
                <a:cubicBezTo>
                  <a:pt x="45" y="34"/>
                  <a:pt x="45" y="34"/>
                  <a:pt x="45" y="3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47" name="Freeform 546">
            <a:extLst>
              <a:ext uri="{FF2B5EF4-FFF2-40B4-BE49-F238E27FC236}">
                <a16:creationId xmlns:a16="http://schemas.microsoft.com/office/drawing/2014/main" xmlns="" id="{A7AB6BFE-E78B-4B34-91F8-85C9362E53F6}"/>
              </a:ext>
            </a:extLst>
          </p:cNvPr>
          <p:cNvSpPr>
            <a:spLocks noEditPoints="1"/>
          </p:cNvSpPr>
          <p:nvPr/>
        </p:nvSpPr>
        <p:spPr bwMode="auto">
          <a:xfrm>
            <a:off x="10125075" y="365125"/>
            <a:ext cx="546100" cy="550863"/>
          </a:xfrm>
          <a:custGeom>
            <a:avLst/>
            <a:gdLst>
              <a:gd name="T0" fmla="*/ 103 w 160"/>
              <a:gd name="T1" fmla="*/ 34 h 160"/>
              <a:gd name="T2" fmla="*/ 80 w 160"/>
              <a:gd name="T3" fmla="*/ 0 h 160"/>
              <a:gd name="T4" fmla="*/ 57 w 160"/>
              <a:gd name="T5" fmla="*/ 34 h 160"/>
              <a:gd name="T6" fmla="*/ 0 w 160"/>
              <a:gd name="T7" fmla="*/ 54 h 160"/>
              <a:gd name="T8" fmla="*/ 5 w 160"/>
              <a:gd name="T9" fmla="*/ 157 h 160"/>
              <a:gd name="T10" fmla="*/ 155 w 160"/>
              <a:gd name="T11" fmla="*/ 157 h 160"/>
              <a:gd name="T12" fmla="*/ 160 w 160"/>
              <a:gd name="T13" fmla="*/ 54 h 160"/>
              <a:gd name="T14" fmla="*/ 98 w 160"/>
              <a:gd name="T15" fmla="*/ 31 h 160"/>
              <a:gd name="T16" fmla="*/ 62 w 160"/>
              <a:gd name="T17" fmla="*/ 36 h 160"/>
              <a:gd name="T18" fmla="*/ 93 w 160"/>
              <a:gd name="T19" fmla="*/ 52 h 160"/>
              <a:gd name="T20" fmla="*/ 88 w 160"/>
              <a:gd name="T21" fmla="*/ 44 h 160"/>
              <a:gd name="T22" fmla="*/ 83 w 160"/>
              <a:gd name="T23" fmla="*/ 44 h 160"/>
              <a:gd name="T24" fmla="*/ 77 w 160"/>
              <a:gd name="T25" fmla="*/ 52 h 160"/>
              <a:gd name="T26" fmla="*/ 70 w 160"/>
              <a:gd name="T27" fmla="*/ 41 h 160"/>
              <a:gd name="T28" fmla="*/ 62 w 160"/>
              <a:gd name="T29" fmla="*/ 52 h 160"/>
              <a:gd name="T30" fmla="*/ 31 w 160"/>
              <a:gd name="T31" fmla="*/ 155 h 160"/>
              <a:gd name="T32" fmla="*/ 46 w 160"/>
              <a:gd name="T33" fmla="*/ 155 h 160"/>
              <a:gd name="T34" fmla="*/ 31 w 160"/>
              <a:gd name="T35" fmla="*/ 119 h 160"/>
              <a:gd name="T36" fmla="*/ 98 w 160"/>
              <a:gd name="T37" fmla="*/ 155 h 160"/>
              <a:gd name="T38" fmla="*/ 80 w 160"/>
              <a:gd name="T39" fmla="*/ 134 h 160"/>
              <a:gd name="T40" fmla="*/ 62 w 160"/>
              <a:gd name="T41" fmla="*/ 155 h 160"/>
              <a:gd name="T42" fmla="*/ 77 w 160"/>
              <a:gd name="T43" fmla="*/ 126 h 160"/>
              <a:gd name="T44" fmla="*/ 83 w 160"/>
              <a:gd name="T45" fmla="*/ 119 h 160"/>
              <a:gd name="T46" fmla="*/ 129 w 160"/>
              <a:gd name="T47" fmla="*/ 155 h 160"/>
              <a:gd name="T48" fmla="*/ 129 w 160"/>
              <a:gd name="T49" fmla="*/ 150 h 160"/>
              <a:gd name="T50" fmla="*/ 114 w 160"/>
              <a:gd name="T51" fmla="*/ 145 h 160"/>
              <a:gd name="T52" fmla="*/ 129 w 160"/>
              <a:gd name="T53" fmla="*/ 145 h 160"/>
              <a:gd name="T54" fmla="*/ 108 w 160"/>
              <a:gd name="T55" fmla="*/ 106 h 160"/>
              <a:gd name="T56" fmla="*/ 150 w 160"/>
              <a:gd name="T57" fmla="*/ 155 h 160"/>
              <a:gd name="T58" fmla="*/ 132 w 160"/>
              <a:gd name="T59" fmla="*/ 114 h 160"/>
              <a:gd name="T60" fmla="*/ 108 w 160"/>
              <a:gd name="T61" fmla="*/ 155 h 160"/>
              <a:gd name="T62" fmla="*/ 101 w 160"/>
              <a:gd name="T63" fmla="*/ 114 h 160"/>
              <a:gd name="T64" fmla="*/ 57 w 160"/>
              <a:gd name="T65" fmla="*/ 155 h 160"/>
              <a:gd name="T66" fmla="*/ 49 w 160"/>
              <a:gd name="T67" fmla="*/ 114 h 160"/>
              <a:gd name="T68" fmla="*/ 26 w 160"/>
              <a:gd name="T69" fmla="*/ 155 h 160"/>
              <a:gd name="T70" fmla="*/ 49 w 160"/>
              <a:gd name="T71" fmla="*/ 108 h 160"/>
              <a:gd name="T72" fmla="*/ 10 w 160"/>
              <a:gd name="T73" fmla="*/ 103 h 160"/>
              <a:gd name="T74" fmla="*/ 150 w 160"/>
              <a:gd name="T75" fmla="*/ 103 h 160"/>
              <a:gd name="T76" fmla="*/ 26 w 160"/>
              <a:gd name="T77" fmla="*/ 65 h 160"/>
              <a:gd name="T78" fmla="*/ 49 w 160"/>
              <a:gd name="T79" fmla="*/ 98 h 160"/>
              <a:gd name="T80" fmla="*/ 49 w 160"/>
              <a:gd name="T81" fmla="*/ 62 h 160"/>
              <a:gd name="T82" fmla="*/ 31 w 160"/>
              <a:gd name="T83" fmla="*/ 67 h 160"/>
              <a:gd name="T84" fmla="*/ 132 w 160"/>
              <a:gd name="T85" fmla="*/ 62 h 160"/>
              <a:gd name="T86" fmla="*/ 108 w 160"/>
              <a:gd name="T87" fmla="*/ 95 h 160"/>
              <a:gd name="T88" fmla="*/ 134 w 160"/>
              <a:gd name="T89" fmla="*/ 95 h 160"/>
              <a:gd name="T90" fmla="*/ 129 w 160"/>
              <a:gd name="T91" fmla="*/ 93 h 160"/>
              <a:gd name="T92" fmla="*/ 129 w 160"/>
              <a:gd name="T93" fmla="*/ 67 h 160"/>
              <a:gd name="T94" fmla="*/ 93 w 160"/>
              <a:gd name="T95" fmla="*/ 83 h 160"/>
              <a:gd name="T96" fmla="*/ 70 w 160"/>
              <a:gd name="T97" fmla="*/ 62 h 160"/>
              <a:gd name="T98" fmla="*/ 59 w 160"/>
              <a:gd name="T99" fmla="*/ 83 h 160"/>
              <a:gd name="T100" fmla="*/ 59 w 160"/>
              <a:gd name="T101" fmla="*/ 108 h 160"/>
              <a:gd name="T102" fmla="*/ 103 w 160"/>
              <a:gd name="T103" fmla="*/ 85 h 160"/>
              <a:gd name="T104" fmla="*/ 62 w 160"/>
              <a:gd name="T105" fmla="*/ 103 h 160"/>
              <a:gd name="T106" fmla="*/ 67 w 160"/>
              <a:gd name="T107" fmla="*/ 103 h 160"/>
              <a:gd name="T108" fmla="*/ 72 w 160"/>
              <a:gd name="T109" fmla="*/ 88 h 160"/>
              <a:gd name="T110" fmla="*/ 88 w 160"/>
              <a:gd name="T111" fmla="*/ 103 h 160"/>
              <a:gd name="T112" fmla="*/ 88 w 160"/>
              <a:gd name="T113" fmla="*/ 88 h 160"/>
              <a:gd name="T114" fmla="*/ 72 w 160"/>
              <a:gd name="T115" fmla="*/ 83 h 160"/>
              <a:gd name="T116" fmla="*/ 88 w 160"/>
              <a:gd name="T117" fmla="*/ 83 h 160"/>
              <a:gd name="T118" fmla="*/ 93 w 160"/>
              <a:gd name="T119" fmla="*/ 88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60" h="160">
                <a:moveTo>
                  <a:pt x="157" y="52"/>
                </a:moveTo>
                <a:cubicBezTo>
                  <a:pt x="103" y="52"/>
                  <a:pt x="103" y="52"/>
                  <a:pt x="103" y="52"/>
                </a:cubicBezTo>
                <a:cubicBezTo>
                  <a:pt x="103" y="34"/>
                  <a:pt x="103" y="34"/>
                  <a:pt x="103" y="34"/>
                </a:cubicBezTo>
                <a:cubicBezTo>
                  <a:pt x="103" y="22"/>
                  <a:pt x="94" y="12"/>
                  <a:pt x="83" y="10"/>
                </a:cubicBezTo>
                <a:cubicBezTo>
                  <a:pt x="83" y="3"/>
                  <a:pt x="83" y="3"/>
                  <a:pt x="83" y="3"/>
                </a:cubicBezTo>
                <a:cubicBezTo>
                  <a:pt x="83" y="1"/>
                  <a:pt x="81" y="0"/>
                  <a:pt x="80" y="0"/>
                </a:cubicBezTo>
                <a:cubicBezTo>
                  <a:pt x="79" y="0"/>
                  <a:pt x="77" y="1"/>
                  <a:pt x="77" y="3"/>
                </a:cubicBezTo>
                <a:cubicBezTo>
                  <a:pt x="77" y="10"/>
                  <a:pt x="77" y="10"/>
                  <a:pt x="77" y="10"/>
                </a:cubicBezTo>
                <a:cubicBezTo>
                  <a:pt x="66" y="12"/>
                  <a:pt x="57" y="22"/>
                  <a:pt x="57" y="34"/>
                </a:cubicBezTo>
                <a:cubicBezTo>
                  <a:pt x="57" y="52"/>
                  <a:pt x="57" y="52"/>
                  <a:pt x="57" y="52"/>
                </a:cubicBezTo>
                <a:cubicBezTo>
                  <a:pt x="3" y="52"/>
                  <a:pt x="3" y="52"/>
                  <a:pt x="3" y="52"/>
                </a:cubicBezTo>
                <a:cubicBezTo>
                  <a:pt x="1" y="52"/>
                  <a:pt x="0" y="53"/>
                  <a:pt x="0" y="54"/>
                </a:cubicBezTo>
                <a:cubicBezTo>
                  <a:pt x="0" y="56"/>
                  <a:pt x="1" y="57"/>
                  <a:pt x="3" y="57"/>
                </a:cubicBezTo>
                <a:cubicBezTo>
                  <a:pt x="5" y="57"/>
                  <a:pt x="5" y="57"/>
                  <a:pt x="5" y="57"/>
                </a:cubicBezTo>
                <a:cubicBezTo>
                  <a:pt x="5" y="157"/>
                  <a:pt x="5" y="157"/>
                  <a:pt x="5" y="157"/>
                </a:cubicBezTo>
                <a:cubicBezTo>
                  <a:pt x="5" y="159"/>
                  <a:pt x="6" y="160"/>
                  <a:pt x="8" y="160"/>
                </a:cubicBezTo>
                <a:cubicBezTo>
                  <a:pt x="152" y="160"/>
                  <a:pt x="152" y="160"/>
                  <a:pt x="152" y="160"/>
                </a:cubicBezTo>
                <a:cubicBezTo>
                  <a:pt x="154" y="160"/>
                  <a:pt x="155" y="159"/>
                  <a:pt x="155" y="157"/>
                </a:cubicBezTo>
                <a:cubicBezTo>
                  <a:pt x="155" y="57"/>
                  <a:pt x="155" y="57"/>
                  <a:pt x="155" y="57"/>
                </a:cubicBezTo>
                <a:cubicBezTo>
                  <a:pt x="157" y="57"/>
                  <a:pt x="157" y="57"/>
                  <a:pt x="157" y="57"/>
                </a:cubicBezTo>
                <a:cubicBezTo>
                  <a:pt x="159" y="57"/>
                  <a:pt x="160" y="56"/>
                  <a:pt x="160" y="54"/>
                </a:cubicBezTo>
                <a:cubicBezTo>
                  <a:pt x="160" y="53"/>
                  <a:pt x="159" y="52"/>
                  <a:pt x="157" y="52"/>
                </a:cubicBezTo>
                <a:close/>
                <a:moveTo>
                  <a:pt x="80" y="15"/>
                </a:moveTo>
                <a:cubicBezTo>
                  <a:pt x="89" y="15"/>
                  <a:pt x="97" y="22"/>
                  <a:pt x="98" y="31"/>
                </a:cubicBezTo>
                <a:cubicBezTo>
                  <a:pt x="62" y="31"/>
                  <a:pt x="62" y="31"/>
                  <a:pt x="62" y="31"/>
                </a:cubicBezTo>
                <a:cubicBezTo>
                  <a:pt x="63" y="22"/>
                  <a:pt x="71" y="15"/>
                  <a:pt x="80" y="15"/>
                </a:cubicBezTo>
                <a:close/>
                <a:moveTo>
                  <a:pt x="62" y="36"/>
                </a:moveTo>
                <a:cubicBezTo>
                  <a:pt x="98" y="36"/>
                  <a:pt x="98" y="36"/>
                  <a:pt x="98" y="36"/>
                </a:cubicBezTo>
                <a:cubicBezTo>
                  <a:pt x="98" y="52"/>
                  <a:pt x="98" y="52"/>
                  <a:pt x="98" y="52"/>
                </a:cubicBezTo>
                <a:cubicBezTo>
                  <a:pt x="93" y="52"/>
                  <a:pt x="93" y="52"/>
                  <a:pt x="93" y="52"/>
                </a:cubicBezTo>
                <a:cubicBezTo>
                  <a:pt x="93" y="44"/>
                  <a:pt x="93" y="44"/>
                  <a:pt x="93" y="44"/>
                </a:cubicBezTo>
                <a:cubicBezTo>
                  <a:pt x="93" y="42"/>
                  <a:pt x="92" y="41"/>
                  <a:pt x="90" y="41"/>
                </a:cubicBezTo>
                <a:cubicBezTo>
                  <a:pt x="89" y="41"/>
                  <a:pt x="88" y="42"/>
                  <a:pt x="88" y="44"/>
                </a:cubicBezTo>
                <a:cubicBezTo>
                  <a:pt x="88" y="52"/>
                  <a:pt x="88" y="52"/>
                  <a:pt x="88" y="52"/>
                </a:cubicBezTo>
                <a:cubicBezTo>
                  <a:pt x="83" y="52"/>
                  <a:pt x="83" y="52"/>
                  <a:pt x="83" y="52"/>
                </a:cubicBezTo>
                <a:cubicBezTo>
                  <a:pt x="83" y="44"/>
                  <a:pt x="83" y="44"/>
                  <a:pt x="83" y="44"/>
                </a:cubicBezTo>
                <a:cubicBezTo>
                  <a:pt x="83" y="42"/>
                  <a:pt x="81" y="41"/>
                  <a:pt x="80" y="41"/>
                </a:cubicBezTo>
                <a:cubicBezTo>
                  <a:pt x="79" y="41"/>
                  <a:pt x="77" y="42"/>
                  <a:pt x="77" y="44"/>
                </a:cubicBezTo>
                <a:cubicBezTo>
                  <a:pt x="77" y="52"/>
                  <a:pt x="77" y="52"/>
                  <a:pt x="77" y="52"/>
                </a:cubicBezTo>
                <a:cubicBezTo>
                  <a:pt x="72" y="52"/>
                  <a:pt x="72" y="52"/>
                  <a:pt x="72" y="52"/>
                </a:cubicBezTo>
                <a:cubicBezTo>
                  <a:pt x="72" y="44"/>
                  <a:pt x="72" y="44"/>
                  <a:pt x="72" y="44"/>
                </a:cubicBezTo>
                <a:cubicBezTo>
                  <a:pt x="72" y="42"/>
                  <a:pt x="71" y="41"/>
                  <a:pt x="70" y="41"/>
                </a:cubicBezTo>
                <a:cubicBezTo>
                  <a:pt x="68" y="41"/>
                  <a:pt x="67" y="42"/>
                  <a:pt x="67" y="44"/>
                </a:cubicBezTo>
                <a:cubicBezTo>
                  <a:pt x="67" y="52"/>
                  <a:pt x="67" y="52"/>
                  <a:pt x="67" y="52"/>
                </a:cubicBezTo>
                <a:cubicBezTo>
                  <a:pt x="62" y="52"/>
                  <a:pt x="62" y="52"/>
                  <a:pt x="62" y="52"/>
                </a:cubicBezTo>
                <a:lnTo>
                  <a:pt x="62" y="36"/>
                </a:lnTo>
                <a:close/>
                <a:moveTo>
                  <a:pt x="46" y="155"/>
                </a:moveTo>
                <a:cubicBezTo>
                  <a:pt x="31" y="155"/>
                  <a:pt x="31" y="155"/>
                  <a:pt x="31" y="155"/>
                </a:cubicBezTo>
                <a:cubicBezTo>
                  <a:pt x="31" y="150"/>
                  <a:pt x="31" y="150"/>
                  <a:pt x="31" y="150"/>
                </a:cubicBezTo>
                <a:cubicBezTo>
                  <a:pt x="46" y="150"/>
                  <a:pt x="46" y="150"/>
                  <a:pt x="46" y="150"/>
                </a:cubicBezTo>
                <a:lnTo>
                  <a:pt x="46" y="155"/>
                </a:lnTo>
                <a:close/>
                <a:moveTo>
                  <a:pt x="46" y="145"/>
                </a:moveTo>
                <a:cubicBezTo>
                  <a:pt x="31" y="145"/>
                  <a:pt x="31" y="145"/>
                  <a:pt x="31" y="145"/>
                </a:cubicBezTo>
                <a:cubicBezTo>
                  <a:pt x="31" y="119"/>
                  <a:pt x="31" y="119"/>
                  <a:pt x="31" y="119"/>
                </a:cubicBezTo>
                <a:cubicBezTo>
                  <a:pt x="46" y="119"/>
                  <a:pt x="46" y="119"/>
                  <a:pt x="46" y="119"/>
                </a:cubicBezTo>
                <a:lnTo>
                  <a:pt x="46" y="145"/>
                </a:lnTo>
                <a:close/>
                <a:moveTo>
                  <a:pt x="98" y="155"/>
                </a:moveTo>
                <a:cubicBezTo>
                  <a:pt x="83" y="155"/>
                  <a:pt x="83" y="155"/>
                  <a:pt x="83" y="155"/>
                </a:cubicBezTo>
                <a:cubicBezTo>
                  <a:pt x="83" y="137"/>
                  <a:pt x="83" y="137"/>
                  <a:pt x="83" y="137"/>
                </a:cubicBezTo>
                <a:cubicBezTo>
                  <a:pt x="83" y="135"/>
                  <a:pt x="81" y="134"/>
                  <a:pt x="80" y="134"/>
                </a:cubicBezTo>
                <a:cubicBezTo>
                  <a:pt x="79" y="134"/>
                  <a:pt x="77" y="135"/>
                  <a:pt x="77" y="137"/>
                </a:cubicBezTo>
                <a:cubicBezTo>
                  <a:pt x="77" y="155"/>
                  <a:pt x="77" y="155"/>
                  <a:pt x="77" y="155"/>
                </a:cubicBezTo>
                <a:cubicBezTo>
                  <a:pt x="62" y="155"/>
                  <a:pt x="62" y="155"/>
                  <a:pt x="62" y="155"/>
                </a:cubicBezTo>
                <a:cubicBezTo>
                  <a:pt x="62" y="119"/>
                  <a:pt x="62" y="119"/>
                  <a:pt x="62" y="119"/>
                </a:cubicBezTo>
                <a:cubicBezTo>
                  <a:pt x="77" y="119"/>
                  <a:pt x="77" y="119"/>
                  <a:pt x="77" y="119"/>
                </a:cubicBezTo>
                <a:cubicBezTo>
                  <a:pt x="77" y="126"/>
                  <a:pt x="77" y="126"/>
                  <a:pt x="77" y="126"/>
                </a:cubicBezTo>
                <a:cubicBezTo>
                  <a:pt x="77" y="128"/>
                  <a:pt x="79" y="129"/>
                  <a:pt x="80" y="129"/>
                </a:cubicBezTo>
                <a:cubicBezTo>
                  <a:pt x="81" y="129"/>
                  <a:pt x="83" y="128"/>
                  <a:pt x="83" y="126"/>
                </a:cubicBezTo>
                <a:cubicBezTo>
                  <a:pt x="83" y="119"/>
                  <a:pt x="83" y="119"/>
                  <a:pt x="83" y="119"/>
                </a:cubicBezTo>
                <a:cubicBezTo>
                  <a:pt x="98" y="119"/>
                  <a:pt x="98" y="119"/>
                  <a:pt x="98" y="119"/>
                </a:cubicBezTo>
                <a:lnTo>
                  <a:pt x="98" y="155"/>
                </a:lnTo>
                <a:close/>
                <a:moveTo>
                  <a:pt x="129" y="155"/>
                </a:moveTo>
                <a:cubicBezTo>
                  <a:pt x="114" y="155"/>
                  <a:pt x="114" y="155"/>
                  <a:pt x="114" y="155"/>
                </a:cubicBezTo>
                <a:cubicBezTo>
                  <a:pt x="114" y="150"/>
                  <a:pt x="114" y="150"/>
                  <a:pt x="114" y="150"/>
                </a:cubicBezTo>
                <a:cubicBezTo>
                  <a:pt x="129" y="150"/>
                  <a:pt x="129" y="150"/>
                  <a:pt x="129" y="150"/>
                </a:cubicBezTo>
                <a:lnTo>
                  <a:pt x="129" y="155"/>
                </a:lnTo>
                <a:close/>
                <a:moveTo>
                  <a:pt x="129" y="145"/>
                </a:moveTo>
                <a:cubicBezTo>
                  <a:pt x="114" y="145"/>
                  <a:pt x="114" y="145"/>
                  <a:pt x="114" y="145"/>
                </a:cubicBezTo>
                <a:cubicBezTo>
                  <a:pt x="114" y="119"/>
                  <a:pt x="114" y="119"/>
                  <a:pt x="114" y="119"/>
                </a:cubicBezTo>
                <a:cubicBezTo>
                  <a:pt x="129" y="119"/>
                  <a:pt x="129" y="119"/>
                  <a:pt x="129" y="119"/>
                </a:cubicBezTo>
                <a:lnTo>
                  <a:pt x="129" y="145"/>
                </a:lnTo>
                <a:close/>
                <a:moveTo>
                  <a:pt x="150" y="103"/>
                </a:moveTo>
                <a:cubicBezTo>
                  <a:pt x="111" y="103"/>
                  <a:pt x="111" y="103"/>
                  <a:pt x="111" y="103"/>
                </a:cubicBezTo>
                <a:cubicBezTo>
                  <a:pt x="110" y="103"/>
                  <a:pt x="108" y="104"/>
                  <a:pt x="108" y="106"/>
                </a:cubicBezTo>
                <a:cubicBezTo>
                  <a:pt x="108" y="107"/>
                  <a:pt x="110" y="108"/>
                  <a:pt x="111" y="108"/>
                </a:cubicBezTo>
                <a:cubicBezTo>
                  <a:pt x="150" y="108"/>
                  <a:pt x="150" y="108"/>
                  <a:pt x="150" y="108"/>
                </a:cubicBezTo>
                <a:cubicBezTo>
                  <a:pt x="150" y="155"/>
                  <a:pt x="150" y="155"/>
                  <a:pt x="150" y="155"/>
                </a:cubicBezTo>
                <a:cubicBezTo>
                  <a:pt x="134" y="155"/>
                  <a:pt x="134" y="155"/>
                  <a:pt x="134" y="155"/>
                </a:cubicBezTo>
                <a:cubicBezTo>
                  <a:pt x="134" y="116"/>
                  <a:pt x="134" y="116"/>
                  <a:pt x="134" y="116"/>
                </a:cubicBezTo>
                <a:cubicBezTo>
                  <a:pt x="134" y="115"/>
                  <a:pt x="133" y="114"/>
                  <a:pt x="132" y="114"/>
                </a:cubicBezTo>
                <a:cubicBezTo>
                  <a:pt x="111" y="114"/>
                  <a:pt x="111" y="114"/>
                  <a:pt x="111" y="114"/>
                </a:cubicBezTo>
                <a:cubicBezTo>
                  <a:pt x="110" y="114"/>
                  <a:pt x="108" y="115"/>
                  <a:pt x="108" y="116"/>
                </a:cubicBezTo>
                <a:cubicBezTo>
                  <a:pt x="108" y="155"/>
                  <a:pt x="108" y="155"/>
                  <a:pt x="108" y="155"/>
                </a:cubicBezTo>
                <a:cubicBezTo>
                  <a:pt x="103" y="155"/>
                  <a:pt x="103" y="155"/>
                  <a:pt x="103" y="155"/>
                </a:cubicBezTo>
                <a:cubicBezTo>
                  <a:pt x="103" y="116"/>
                  <a:pt x="103" y="116"/>
                  <a:pt x="103" y="116"/>
                </a:cubicBezTo>
                <a:cubicBezTo>
                  <a:pt x="103" y="115"/>
                  <a:pt x="102" y="114"/>
                  <a:pt x="101" y="114"/>
                </a:cubicBezTo>
                <a:cubicBezTo>
                  <a:pt x="59" y="114"/>
                  <a:pt x="59" y="114"/>
                  <a:pt x="59" y="114"/>
                </a:cubicBezTo>
                <a:cubicBezTo>
                  <a:pt x="58" y="114"/>
                  <a:pt x="57" y="115"/>
                  <a:pt x="57" y="116"/>
                </a:cubicBezTo>
                <a:cubicBezTo>
                  <a:pt x="57" y="155"/>
                  <a:pt x="57" y="155"/>
                  <a:pt x="57" y="155"/>
                </a:cubicBezTo>
                <a:cubicBezTo>
                  <a:pt x="52" y="155"/>
                  <a:pt x="52" y="155"/>
                  <a:pt x="52" y="155"/>
                </a:cubicBezTo>
                <a:cubicBezTo>
                  <a:pt x="52" y="116"/>
                  <a:pt x="52" y="116"/>
                  <a:pt x="52" y="116"/>
                </a:cubicBezTo>
                <a:cubicBezTo>
                  <a:pt x="52" y="115"/>
                  <a:pt x="50" y="114"/>
                  <a:pt x="49" y="114"/>
                </a:cubicBezTo>
                <a:cubicBezTo>
                  <a:pt x="28" y="114"/>
                  <a:pt x="28" y="114"/>
                  <a:pt x="28" y="114"/>
                </a:cubicBezTo>
                <a:cubicBezTo>
                  <a:pt x="27" y="114"/>
                  <a:pt x="26" y="115"/>
                  <a:pt x="26" y="116"/>
                </a:cubicBezTo>
                <a:cubicBezTo>
                  <a:pt x="26" y="155"/>
                  <a:pt x="26" y="155"/>
                  <a:pt x="26" y="155"/>
                </a:cubicBezTo>
                <a:cubicBezTo>
                  <a:pt x="10" y="155"/>
                  <a:pt x="10" y="155"/>
                  <a:pt x="10" y="155"/>
                </a:cubicBezTo>
                <a:cubicBezTo>
                  <a:pt x="10" y="108"/>
                  <a:pt x="10" y="108"/>
                  <a:pt x="10" y="108"/>
                </a:cubicBezTo>
                <a:cubicBezTo>
                  <a:pt x="49" y="108"/>
                  <a:pt x="49" y="108"/>
                  <a:pt x="49" y="108"/>
                </a:cubicBezTo>
                <a:cubicBezTo>
                  <a:pt x="50" y="108"/>
                  <a:pt x="52" y="107"/>
                  <a:pt x="52" y="106"/>
                </a:cubicBezTo>
                <a:cubicBezTo>
                  <a:pt x="52" y="104"/>
                  <a:pt x="50" y="103"/>
                  <a:pt x="49" y="103"/>
                </a:cubicBezTo>
                <a:cubicBezTo>
                  <a:pt x="10" y="103"/>
                  <a:pt x="10" y="103"/>
                  <a:pt x="10" y="103"/>
                </a:cubicBezTo>
                <a:cubicBezTo>
                  <a:pt x="10" y="57"/>
                  <a:pt x="10" y="57"/>
                  <a:pt x="10" y="57"/>
                </a:cubicBezTo>
                <a:cubicBezTo>
                  <a:pt x="150" y="57"/>
                  <a:pt x="150" y="57"/>
                  <a:pt x="150" y="57"/>
                </a:cubicBezTo>
                <a:cubicBezTo>
                  <a:pt x="150" y="103"/>
                  <a:pt x="150" y="103"/>
                  <a:pt x="150" y="103"/>
                </a:cubicBezTo>
                <a:close/>
                <a:moveTo>
                  <a:pt x="49" y="62"/>
                </a:moveTo>
                <a:cubicBezTo>
                  <a:pt x="28" y="62"/>
                  <a:pt x="28" y="62"/>
                  <a:pt x="28" y="62"/>
                </a:cubicBezTo>
                <a:cubicBezTo>
                  <a:pt x="27" y="62"/>
                  <a:pt x="26" y="63"/>
                  <a:pt x="26" y="65"/>
                </a:cubicBezTo>
                <a:cubicBezTo>
                  <a:pt x="26" y="95"/>
                  <a:pt x="26" y="95"/>
                  <a:pt x="26" y="95"/>
                </a:cubicBezTo>
                <a:cubicBezTo>
                  <a:pt x="26" y="97"/>
                  <a:pt x="27" y="98"/>
                  <a:pt x="28" y="98"/>
                </a:cubicBezTo>
                <a:cubicBezTo>
                  <a:pt x="49" y="98"/>
                  <a:pt x="49" y="98"/>
                  <a:pt x="49" y="98"/>
                </a:cubicBezTo>
                <a:cubicBezTo>
                  <a:pt x="50" y="98"/>
                  <a:pt x="52" y="97"/>
                  <a:pt x="52" y="95"/>
                </a:cubicBezTo>
                <a:cubicBezTo>
                  <a:pt x="52" y="65"/>
                  <a:pt x="52" y="65"/>
                  <a:pt x="52" y="65"/>
                </a:cubicBezTo>
                <a:cubicBezTo>
                  <a:pt x="52" y="63"/>
                  <a:pt x="50" y="62"/>
                  <a:pt x="49" y="62"/>
                </a:cubicBezTo>
                <a:close/>
                <a:moveTo>
                  <a:pt x="46" y="93"/>
                </a:moveTo>
                <a:cubicBezTo>
                  <a:pt x="31" y="93"/>
                  <a:pt x="31" y="93"/>
                  <a:pt x="31" y="93"/>
                </a:cubicBezTo>
                <a:cubicBezTo>
                  <a:pt x="31" y="67"/>
                  <a:pt x="31" y="67"/>
                  <a:pt x="31" y="67"/>
                </a:cubicBezTo>
                <a:cubicBezTo>
                  <a:pt x="46" y="67"/>
                  <a:pt x="46" y="67"/>
                  <a:pt x="46" y="67"/>
                </a:cubicBezTo>
                <a:lnTo>
                  <a:pt x="46" y="93"/>
                </a:lnTo>
                <a:close/>
                <a:moveTo>
                  <a:pt x="132" y="62"/>
                </a:moveTo>
                <a:cubicBezTo>
                  <a:pt x="111" y="62"/>
                  <a:pt x="111" y="62"/>
                  <a:pt x="111" y="62"/>
                </a:cubicBezTo>
                <a:cubicBezTo>
                  <a:pt x="110" y="62"/>
                  <a:pt x="108" y="63"/>
                  <a:pt x="108" y="65"/>
                </a:cubicBezTo>
                <a:cubicBezTo>
                  <a:pt x="108" y="95"/>
                  <a:pt x="108" y="95"/>
                  <a:pt x="108" y="95"/>
                </a:cubicBezTo>
                <a:cubicBezTo>
                  <a:pt x="108" y="97"/>
                  <a:pt x="110" y="98"/>
                  <a:pt x="111" y="98"/>
                </a:cubicBezTo>
                <a:cubicBezTo>
                  <a:pt x="132" y="98"/>
                  <a:pt x="132" y="98"/>
                  <a:pt x="132" y="98"/>
                </a:cubicBezTo>
                <a:cubicBezTo>
                  <a:pt x="133" y="98"/>
                  <a:pt x="134" y="97"/>
                  <a:pt x="134" y="95"/>
                </a:cubicBezTo>
                <a:cubicBezTo>
                  <a:pt x="134" y="65"/>
                  <a:pt x="134" y="65"/>
                  <a:pt x="134" y="65"/>
                </a:cubicBezTo>
                <a:cubicBezTo>
                  <a:pt x="134" y="63"/>
                  <a:pt x="133" y="62"/>
                  <a:pt x="132" y="62"/>
                </a:cubicBezTo>
                <a:close/>
                <a:moveTo>
                  <a:pt x="129" y="93"/>
                </a:moveTo>
                <a:cubicBezTo>
                  <a:pt x="114" y="93"/>
                  <a:pt x="114" y="93"/>
                  <a:pt x="114" y="93"/>
                </a:cubicBezTo>
                <a:cubicBezTo>
                  <a:pt x="114" y="67"/>
                  <a:pt x="114" y="67"/>
                  <a:pt x="114" y="67"/>
                </a:cubicBezTo>
                <a:cubicBezTo>
                  <a:pt x="129" y="67"/>
                  <a:pt x="129" y="67"/>
                  <a:pt x="129" y="67"/>
                </a:cubicBezTo>
                <a:lnTo>
                  <a:pt x="129" y="93"/>
                </a:lnTo>
                <a:close/>
                <a:moveTo>
                  <a:pt x="101" y="83"/>
                </a:moveTo>
                <a:cubicBezTo>
                  <a:pt x="93" y="83"/>
                  <a:pt x="93" y="83"/>
                  <a:pt x="93" y="83"/>
                </a:cubicBezTo>
                <a:cubicBezTo>
                  <a:pt x="93" y="65"/>
                  <a:pt x="93" y="65"/>
                  <a:pt x="93" y="65"/>
                </a:cubicBezTo>
                <a:cubicBezTo>
                  <a:pt x="93" y="63"/>
                  <a:pt x="92" y="62"/>
                  <a:pt x="90" y="62"/>
                </a:cubicBezTo>
                <a:cubicBezTo>
                  <a:pt x="70" y="62"/>
                  <a:pt x="70" y="62"/>
                  <a:pt x="70" y="62"/>
                </a:cubicBezTo>
                <a:cubicBezTo>
                  <a:pt x="68" y="62"/>
                  <a:pt x="67" y="63"/>
                  <a:pt x="67" y="65"/>
                </a:cubicBezTo>
                <a:cubicBezTo>
                  <a:pt x="67" y="83"/>
                  <a:pt x="67" y="83"/>
                  <a:pt x="67" y="83"/>
                </a:cubicBezTo>
                <a:cubicBezTo>
                  <a:pt x="59" y="83"/>
                  <a:pt x="59" y="83"/>
                  <a:pt x="59" y="83"/>
                </a:cubicBezTo>
                <a:cubicBezTo>
                  <a:pt x="58" y="83"/>
                  <a:pt x="57" y="84"/>
                  <a:pt x="57" y="85"/>
                </a:cubicBezTo>
                <a:cubicBezTo>
                  <a:pt x="57" y="106"/>
                  <a:pt x="57" y="106"/>
                  <a:pt x="57" y="106"/>
                </a:cubicBezTo>
                <a:cubicBezTo>
                  <a:pt x="57" y="107"/>
                  <a:pt x="58" y="108"/>
                  <a:pt x="59" y="108"/>
                </a:cubicBezTo>
                <a:cubicBezTo>
                  <a:pt x="101" y="108"/>
                  <a:pt x="101" y="108"/>
                  <a:pt x="101" y="108"/>
                </a:cubicBezTo>
                <a:cubicBezTo>
                  <a:pt x="102" y="108"/>
                  <a:pt x="103" y="107"/>
                  <a:pt x="103" y="106"/>
                </a:cubicBezTo>
                <a:cubicBezTo>
                  <a:pt x="103" y="85"/>
                  <a:pt x="103" y="85"/>
                  <a:pt x="103" y="85"/>
                </a:cubicBezTo>
                <a:cubicBezTo>
                  <a:pt x="103" y="84"/>
                  <a:pt x="102" y="83"/>
                  <a:pt x="101" y="83"/>
                </a:cubicBezTo>
                <a:close/>
                <a:moveTo>
                  <a:pt x="67" y="103"/>
                </a:moveTo>
                <a:cubicBezTo>
                  <a:pt x="62" y="103"/>
                  <a:pt x="62" y="103"/>
                  <a:pt x="62" y="103"/>
                </a:cubicBezTo>
                <a:cubicBezTo>
                  <a:pt x="62" y="88"/>
                  <a:pt x="62" y="88"/>
                  <a:pt x="62" y="88"/>
                </a:cubicBezTo>
                <a:cubicBezTo>
                  <a:pt x="67" y="88"/>
                  <a:pt x="67" y="88"/>
                  <a:pt x="67" y="88"/>
                </a:cubicBezTo>
                <a:lnTo>
                  <a:pt x="67" y="103"/>
                </a:lnTo>
                <a:close/>
                <a:moveTo>
                  <a:pt x="77" y="103"/>
                </a:moveTo>
                <a:cubicBezTo>
                  <a:pt x="72" y="103"/>
                  <a:pt x="72" y="103"/>
                  <a:pt x="72" y="103"/>
                </a:cubicBezTo>
                <a:cubicBezTo>
                  <a:pt x="72" y="88"/>
                  <a:pt x="72" y="88"/>
                  <a:pt x="72" y="88"/>
                </a:cubicBezTo>
                <a:cubicBezTo>
                  <a:pt x="77" y="88"/>
                  <a:pt x="77" y="88"/>
                  <a:pt x="77" y="88"/>
                </a:cubicBezTo>
                <a:lnTo>
                  <a:pt x="77" y="103"/>
                </a:lnTo>
                <a:close/>
                <a:moveTo>
                  <a:pt x="88" y="103"/>
                </a:moveTo>
                <a:cubicBezTo>
                  <a:pt x="83" y="103"/>
                  <a:pt x="83" y="103"/>
                  <a:pt x="83" y="103"/>
                </a:cubicBezTo>
                <a:cubicBezTo>
                  <a:pt x="83" y="88"/>
                  <a:pt x="83" y="88"/>
                  <a:pt x="83" y="88"/>
                </a:cubicBezTo>
                <a:cubicBezTo>
                  <a:pt x="88" y="88"/>
                  <a:pt x="88" y="88"/>
                  <a:pt x="88" y="88"/>
                </a:cubicBezTo>
                <a:lnTo>
                  <a:pt x="88" y="103"/>
                </a:lnTo>
                <a:close/>
                <a:moveTo>
                  <a:pt x="88" y="83"/>
                </a:moveTo>
                <a:cubicBezTo>
                  <a:pt x="72" y="83"/>
                  <a:pt x="72" y="83"/>
                  <a:pt x="72" y="83"/>
                </a:cubicBezTo>
                <a:cubicBezTo>
                  <a:pt x="72" y="67"/>
                  <a:pt x="72" y="67"/>
                  <a:pt x="72" y="67"/>
                </a:cubicBezTo>
                <a:cubicBezTo>
                  <a:pt x="88" y="67"/>
                  <a:pt x="88" y="67"/>
                  <a:pt x="88" y="67"/>
                </a:cubicBezTo>
                <a:lnTo>
                  <a:pt x="88" y="83"/>
                </a:lnTo>
                <a:close/>
                <a:moveTo>
                  <a:pt x="98" y="103"/>
                </a:moveTo>
                <a:cubicBezTo>
                  <a:pt x="93" y="103"/>
                  <a:pt x="93" y="103"/>
                  <a:pt x="93" y="103"/>
                </a:cubicBezTo>
                <a:cubicBezTo>
                  <a:pt x="93" y="88"/>
                  <a:pt x="93" y="88"/>
                  <a:pt x="93" y="88"/>
                </a:cubicBezTo>
                <a:cubicBezTo>
                  <a:pt x="98" y="88"/>
                  <a:pt x="98" y="88"/>
                  <a:pt x="98" y="88"/>
                </a:cubicBezTo>
                <a:lnTo>
                  <a:pt x="98" y="10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48" name="Freeform 547">
            <a:extLst>
              <a:ext uri="{FF2B5EF4-FFF2-40B4-BE49-F238E27FC236}">
                <a16:creationId xmlns:a16="http://schemas.microsoft.com/office/drawing/2014/main" xmlns="" id="{C498B6BB-1344-4660-A430-5E27B3517331}"/>
              </a:ext>
            </a:extLst>
          </p:cNvPr>
          <p:cNvSpPr>
            <a:spLocks noEditPoints="1"/>
          </p:cNvSpPr>
          <p:nvPr/>
        </p:nvSpPr>
        <p:spPr bwMode="auto">
          <a:xfrm>
            <a:off x="10152063" y="984250"/>
            <a:ext cx="488950" cy="550863"/>
          </a:xfrm>
          <a:custGeom>
            <a:avLst/>
            <a:gdLst>
              <a:gd name="T0" fmla="*/ 23 w 143"/>
              <a:gd name="T1" fmla="*/ 52 h 160"/>
              <a:gd name="T2" fmla="*/ 31 w 143"/>
              <a:gd name="T3" fmla="*/ 54 h 160"/>
              <a:gd name="T4" fmla="*/ 41 w 143"/>
              <a:gd name="T5" fmla="*/ 61 h 160"/>
              <a:gd name="T6" fmla="*/ 13 w 143"/>
              <a:gd name="T7" fmla="*/ 81 h 160"/>
              <a:gd name="T8" fmla="*/ 26 w 143"/>
              <a:gd name="T9" fmla="*/ 78 h 160"/>
              <a:gd name="T10" fmla="*/ 36 w 143"/>
              <a:gd name="T11" fmla="*/ 71 h 160"/>
              <a:gd name="T12" fmla="*/ 44 w 143"/>
              <a:gd name="T13" fmla="*/ 69 h 160"/>
              <a:gd name="T14" fmla="*/ 23 w 143"/>
              <a:gd name="T15" fmla="*/ 86 h 160"/>
              <a:gd name="T16" fmla="*/ 31 w 143"/>
              <a:gd name="T17" fmla="*/ 89 h 160"/>
              <a:gd name="T18" fmla="*/ 41 w 143"/>
              <a:gd name="T19" fmla="*/ 95 h 160"/>
              <a:gd name="T20" fmla="*/ 13 w 143"/>
              <a:gd name="T21" fmla="*/ 115 h 160"/>
              <a:gd name="T22" fmla="*/ 26 w 143"/>
              <a:gd name="T23" fmla="*/ 113 h 160"/>
              <a:gd name="T24" fmla="*/ 36 w 143"/>
              <a:gd name="T25" fmla="*/ 106 h 160"/>
              <a:gd name="T26" fmla="*/ 44 w 143"/>
              <a:gd name="T27" fmla="*/ 103 h 160"/>
              <a:gd name="T28" fmla="*/ 23 w 143"/>
              <a:gd name="T29" fmla="*/ 120 h 160"/>
              <a:gd name="T30" fmla="*/ 31 w 143"/>
              <a:gd name="T31" fmla="*/ 123 h 160"/>
              <a:gd name="T32" fmla="*/ 41 w 143"/>
              <a:gd name="T33" fmla="*/ 130 h 160"/>
              <a:gd name="T34" fmla="*/ 13 w 143"/>
              <a:gd name="T35" fmla="*/ 150 h 160"/>
              <a:gd name="T36" fmla="*/ 26 w 143"/>
              <a:gd name="T37" fmla="*/ 147 h 160"/>
              <a:gd name="T38" fmla="*/ 36 w 143"/>
              <a:gd name="T39" fmla="*/ 140 h 160"/>
              <a:gd name="T40" fmla="*/ 44 w 143"/>
              <a:gd name="T41" fmla="*/ 138 h 160"/>
              <a:gd name="T42" fmla="*/ 57 w 143"/>
              <a:gd name="T43" fmla="*/ 124 h 160"/>
              <a:gd name="T44" fmla="*/ 7 w 143"/>
              <a:gd name="T45" fmla="*/ 34 h 160"/>
              <a:gd name="T46" fmla="*/ 26 w 143"/>
              <a:gd name="T47" fmla="*/ 3 h 160"/>
              <a:gd name="T48" fmla="*/ 41 w 143"/>
              <a:gd name="T49" fmla="*/ 31 h 160"/>
              <a:gd name="T50" fmla="*/ 86 w 143"/>
              <a:gd name="T51" fmla="*/ 44 h 160"/>
              <a:gd name="T52" fmla="*/ 107 w 143"/>
              <a:gd name="T53" fmla="*/ 21 h 160"/>
              <a:gd name="T54" fmla="*/ 122 w 143"/>
              <a:gd name="T55" fmla="*/ 21 h 160"/>
              <a:gd name="T56" fmla="*/ 143 w 143"/>
              <a:gd name="T57" fmla="*/ 44 h 160"/>
              <a:gd name="T58" fmla="*/ 45 w 143"/>
              <a:gd name="T59" fmla="*/ 36 h 160"/>
              <a:gd name="T60" fmla="*/ 18 w 143"/>
              <a:gd name="T61" fmla="*/ 36 h 160"/>
              <a:gd name="T62" fmla="*/ 52 w 143"/>
              <a:gd name="T63" fmla="*/ 123 h 160"/>
              <a:gd name="T64" fmla="*/ 60 w 143"/>
              <a:gd name="T65" fmla="*/ 91 h 160"/>
              <a:gd name="T66" fmla="*/ 57 w 143"/>
              <a:gd name="T67" fmla="*/ 86 h 160"/>
              <a:gd name="T68" fmla="*/ 98 w 143"/>
              <a:gd name="T69" fmla="*/ 41 h 160"/>
              <a:gd name="T70" fmla="*/ 107 w 143"/>
              <a:gd name="T71" fmla="*/ 26 h 160"/>
              <a:gd name="T72" fmla="*/ 92 w 143"/>
              <a:gd name="T73" fmla="*/ 123 h 160"/>
              <a:gd name="T74" fmla="*/ 102 w 143"/>
              <a:gd name="T75" fmla="*/ 61 h 160"/>
              <a:gd name="T76" fmla="*/ 112 w 143"/>
              <a:gd name="T77" fmla="*/ 54 h 160"/>
              <a:gd name="T78" fmla="*/ 120 w 143"/>
              <a:gd name="T79" fmla="*/ 52 h 160"/>
              <a:gd name="T80" fmla="*/ 99 w 143"/>
              <a:gd name="T81" fmla="*/ 69 h 160"/>
              <a:gd name="T82" fmla="*/ 107 w 143"/>
              <a:gd name="T83" fmla="*/ 71 h 160"/>
              <a:gd name="T84" fmla="*/ 117 w 143"/>
              <a:gd name="T85" fmla="*/ 78 h 160"/>
              <a:gd name="T86" fmla="*/ 130 w 143"/>
              <a:gd name="T87" fmla="*/ 81 h 160"/>
              <a:gd name="T88" fmla="*/ 102 w 143"/>
              <a:gd name="T89" fmla="*/ 95 h 160"/>
              <a:gd name="T90" fmla="*/ 112 w 143"/>
              <a:gd name="T91" fmla="*/ 89 h 160"/>
              <a:gd name="T92" fmla="*/ 120 w 143"/>
              <a:gd name="T93" fmla="*/ 86 h 160"/>
              <a:gd name="T94" fmla="*/ 99 w 143"/>
              <a:gd name="T95" fmla="*/ 103 h 160"/>
              <a:gd name="T96" fmla="*/ 107 w 143"/>
              <a:gd name="T97" fmla="*/ 106 h 160"/>
              <a:gd name="T98" fmla="*/ 117 w 143"/>
              <a:gd name="T99" fmla="*/ 113 h 160"/>
              <a:gd name="T100" fmla="*/ 130 w 143"/>
              <a:gd name="T101" fmla="*/ 115 h 160"/>
              <a:gd name="T102" fmla="*/ 102 w 143"/>
              <a:gd name="T103" fmla="*/ 130 h 160"/>
              <a:gd name="T104" fmla="*/ 112 w 143"/>
              <a:gd name="T105" fmla="*/ 123 h 160"/>
              <a:gd name="T106" fmla="*/ 120 w 143"/>
              <a:gd name="T107" fmla="*/ 120 h 160"/>
              <a:gd name="T108" fmla="*/ 99 w 143"/>
              <a:gd name="T109" fmla="*/ 138 h 160"/>
              <a:gd name="T110" fmla="*/ 107 w 143"/>
              <a:gd name="T111" fmla="*/ 140 h 160"/>
              <a:gd name="T112" fmla="*/ 117 w 143"/>
              <a:gd name="T113" fmla="*/ 147 h 160"/>
              <a:gd name="T114" fmla="*/ 130 w 143"/>
              <a:gd name="T115" fmla="*/ 150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43" h="160">
                <a:moveTo>
                  <a:pt x="15" y="54"/>
                </a:moveTo>
                <a:cubicBezTo>
                  <a:pt x="15" y="61"/>
                  <a:pt x="15" y="61"/>
                  <a:pt x="15" y="61"/>
                </a:cubicBezTo>
                <a:cubicBezTo>
                  <a:pt x="15" y="63"/>
                  <a:pt x="14" y="64"/>
                  <a:pt x="13" y="64"/>
                </a:cubicBezTo>
                <a:cubicBezTo>
                  <a:pt x="11" y="64"/>
                  <a:pt x="10" y="63"/>
                  <a:pt x="10" y="61"/>
                </a:cubicBezTo>
                <a:cubicBezTo>
                  <a:pt x="10" y="54"/>
                  <a:pt x="10" y="54"/>
                  <a:pt x="10" y="54"/>
                </a:cubicBezTo>
                <a:cubicBezTo>
                  <a:pt x="10" y="53"/>
                  <a:pt x="11" y="52"/>
                  <a:pt x="13" y="52"/>
                </a:cubicBezTo>
                <a:cubicBezTo>
                  <a:pt x="14" y="52"/>
                  <a:pt x="15" y="53"/>
                  <a:pt x="15" y="54"/>
                </a:cubicBezTo>
                <a:close/>
                <a:moveTo>
                  <a:pt x="23" y="52"/>
                </a:moveTo>
                <a:cubicBezTo>
                  <a:pt x="22" y="52"/>
                  <a:pt x="21" y="53"/>
                  <a:pt x="21" y="54"/>
                </a:cubicBezTo>
                <a:cubicBezTo>
                  <a:pt x="21" y="61"/>
                  <a:pt x="21" y="61"/>
                  <a:pt x="21" y="61"/>
                </a:cubicBezTo>
                <a:cubicBezTo>
                  <a:pt x="21" y="63"/>
                  <a:pt x="22" y="64"/>
                  <a:pt x="23" y="64"/>
                </a:cubicBezTo>
                <a:cubicBezTo>
                  <a:pt x="25" y="64"/>
                  <a:pt x="26" y="63"/>
                  <a:pt x="26" y="61"/>
                </a:cubicBezTo>
                <a:cubicBezTo>
                  <a:pt x="26" y="54"/>
                  <a:pt x="26" y="54"/>
                  <a:pt x="26" y="54"/>
                </a:cubicBezTo>
                <a:cubicBezTo>
                  <a:pt x="26" y="53"/>
                  <a:pt x="25" y="52"/>
                  <a:pt x="23" y="52"/>
                </a:cubicBezTo>
                <a:close/>
                <a:moveTo>
                  <a:pt x="34" y="52"/>
                </a:moveTo>
                <a:cubicBezTo>
                  <a:pt x="32" y="52"/>
                  <a:pt x="31" y="53"/>
                  <a:pt x="31" y="54"/>
                </a:cubicBezTo>
                <a:cubicBezTo>
                  <a:pt x="31" y="61"/>
                  <a:pt x="31" y="61"/>
                  <a:pt x="31" y="61"/>
                </a:cubicBezTo>
                <a:cubicBezTo>
                  <a:pt x="31" y="63"/>
                  <a:pt x="32" y="64"/>
                  <a:pt x="34" y="64"/>
                </a:cubicBezTo>
                <a:cubicBezTo>
                  <a:pt x="35" y="64"/>
                  <a:pt x="36" y="63"/>
                  <a:pt x="36" y="61"/>
                </a:cubicBezTo>
                <a:cubicBezTo>
                  <a:pt x="36" y="54"/>
                  <a:pt x="36" y="54"/>
                  <a:pt x="36" y="54"/>
                </a:cubicBezTo>
                <a:cubicBezTo>
                  <a:pt x="36" y="53"/>
                  <a:pt x="35" y="52"/>
                  <a:pt x="34" y="52"/>
                </a:cubicBezTo>
                <a:close/>
                <a:moveTo>
                  <a:pt x="44" y="52"/>
                </a:moveTo>
                <a:cubicBezTo>
                  <a:pt x="42" y="52"/>
                  <a:pt x="41" y="53"/>
                  <a:pt x="41" y="54"/>
                </a:cubicBezTo>
                <a:cubicBezTo>
                  <a:pt x="41" y="61"/>
                  <a:pt x="41" y="61"/>
                  <a:pt x="41" y="61"/>
                </a:cubicBezTo>
                <a:cubicBezTo>
                  <a:pt x="41" y="63"/>
                  <a:pt x="42" y="64"/>
                  <a:pt x="44" y="64"/>
                </a:cubicBezTo>
                <a:cubicBezTo>
                  <a:pt x="45" y="64"/>
                  <a:pt x="46" y="63"/>
                  <a:pt x="46" y="61"/>
                </a:cubicBezTo>
                <a:cubicBezTo>
                  <a:pt x="46" y="54"/>
                  <a:pt x="46" y="54"/>
                  <a:pt x="46" y="54"/>
                </a:cubicBezTo>
                <a:cubicBezTo>
                  <a:pt x="46" y="53"/>
                  <a:pt x="45" y="52"/>
                  <a:pt x="44" y="52"/>
                </a:cubicBezTo>
                <a:close/>
                <a:moveTo>
                  <a:pt x="13" y="69"/>
                </a:moveTo>
                <a:cubicBezTo>
                  <a:pt x="11" y="69"/>
                  <a:pt x="10" y="70"/>
                  <a:pt x="10" y="71"/>
                </a:cubicBezTo>
                <a:cubicBezTo>
                  <a:pt x="10" y="78"/>
                  <a:pt x="10" y="78"/>
                  <a:pt x="10" y="78"/>
                </a:cubicBezTo>
                <a:cubicBezTo>
                  <a:pt x="10" y="80"/>
                  <a:pt x="11" y="81"/>
                  <a:pt x="13" y="81"/>
                </a:cubicBezTo>
                <a:cubicBezTo>
                  <a:pt x="14" y="81"/>
                  <a:pt x="15" y="80"/>
                  <a:pt x="15" y="78"/>
                </a:cubicBezTo>
                <a:cubicBezTo>
                  <a:pt x="15" y="71"/>
                  <a:pt x="15" y="71"/>
                  <a:pt x="15" y="71"/>
                </a:cubicBezTo>
                <a:cubicBezTo>
                  <a:pt x="15" y="70"/>
                  <a:pt x="14" y="69"/>
                  <a:pt x="13" y="69"/>
                </a:cubicBezTo>
                <a:close/>
                <a:moveTo>
                  <a:pt x="23" y="69"/>
                </a:moveTo>
                <a:cubicBezTo>
                  <a:pt x="22" y="69"/>
                  <a:pt x="21" y="70"/>
                  <a:pt x="21" y="71"/>
                </a:cubicBezTo>
                <a:cubicBezTo>
                  <a:pt x="21" y="78"/>
                  <a:pt x="21" y="78"/>
                  <a:pt x="21" y="78"/>
                </a:cubicBezTo>
                <a:cubicBezTo>
                  <a:pt x="21" y="80"/>
                  <a:pt x="22" y="81"/>
                  <a:pt x="23" y="81"/>
                </a:cubicBezTo>
                <a:cubicBezTo>
                  <a:pt x="25" y="81"/>
                  <a:pt x="26" y="80"/>
                  <a:pt x="26" y="78"/>
                </a:cubicBezTo>
                <a:cubicBezTo>
                  <a:pt x="26" y="71"/>
                  <a:pt x="26" y="71"/>
                  <a:pt x="26" y="71"/>
                </a:cubicBezTo>
                <a:cubicBezTo>
                  <a:pt x="26" y="70"/>
                  <a:pt x="25" y="69"/>
                  <a:pt x="23" y="69"/>
                </a:cubicBezTo>
                <a:close/>
                <a:moveTo>
                  <a:pt x="34" y="69"/>
                </a:moveTo>
                <a:cubicBezTo>
                  <a:pt x="32" y="69"/>
                  <a:pt x="31" y="70"/>
                  <a:pt x="31" y="71"/>
                </a:cubicBezTo>
                <a:cubicBezTo>
                  <a:pt x="31" y="78"/>
                  <a:pt x="31" y="78"/>
                  <a:pt x="31" y="78"/>
                </a:cubicBezTo>
                <a:cubicBezTo>
                  <a:pt x="31" y="80"/>
                  <a:pt x="32" y="81"/>
                  <a:pt x="34" y="81"/>
                </a:cubicBezTo>
                <a:cubicBezTo>
                  <a:pt x="35" y="81"/>
                  <a:pt x="36" y="80"/>
                  <a:pt x="36" y="78"/>
                </a:cubicBezTo>
                <a:cubicBezTo>
                  <a:pt x="36" y="71"/>
                  <a:pt x="36" y="71"/>
                  <a:pt x="36" y="71"/>
                </a:cubicBezTo>
                <a:cubicBezTo>
                  <a:pt x="36" y="70"/>
                  <a:pt x="35" y="69"/>
                  <a:pt x="34" y="69"/>
                </a:cubicBezTo>
                <a:close/>
                <a:moveTo>
                  <a:pt x="44" y="69"/>
                </a:moveTo>
                <a:cubicBezTo>
                  <a:pt x="42" y="69"/>
                  <a:pt x="41" y="70"/>
                  <a:pt x="41" y="71"/>
                </a:cubicBezTo>
                <a:cubicBezTo>
                  <a:pt x="41" y="78"/>
                  <a:pt x="41" y="78"/>
                  <a:pt x="41" y="78"/>
                </a:cubicBezTo>
                <a:cubicBezTo>
                  <a:pt x="41" y="80"/>
                  <a:pt x="42" y="81"/>
                  <a:pt x="44" y="81"/>
                </a:cubicBezTo>
                <a:cubicBezTo>
                  <a:pt x="45" y="81"/>
                  <a:pt x="46" y="80"/>
                  <a:pt x="46" y="78"/>
                </a:cubicBezTo>
                <a:cubicBezTo>
                  <a:pt x="46" y="71"/>
                  <a:pt x="46" y="71"/>
                  <a:pt x="46" y="71"/>
                </a:cubicBezTo>
                <a:cubicBezTo>
                  <a:pt x="46" y="70"/>
                  <a:pt x="45" y="69"/>
                  <a:pt x="44" y="69"/>
                </a:cubicBezTo>
                <a:close/>
                <a:moveTo>
                  <a:pt x="13" y="86"/>
                </a:moveTo>
                <a:cubicBezTo>
                  <a:pt x="11" y="86"/>
                  <a:pt x="10" y="87"/>
                  <a:pt x="10" y="89"/>
                </a:cubicBezTo>
                <a:cubicBezTo>
                  <a:pt x="10" y="95"/>
                  <a:pt x="10" y="95"/>
                  <a:pt x="10" y="95"/>
                </a:cubicBezTo>
                <a:cubicBezTo>
                  <a:pt x="10" y="97"/>
                  <a:pt x="11" y="98"/>
                  <a:pt x="13" y="98"/>
                </a:cubicBezTo>
                <a:cubicBezTo>
                  <a:pt x="14" y="98"/>
                  <a:pt x="15" y="97"/>
                  <a:pt x="15" y="95"/>
                </a:cubicBezTo>
                <a:cubicBezTo>
                  <a:pt x="15" y="89"/>
                  <a:pt x="15" y="89"/>
                  <a:pt x="15" y="89"/>
                </a:cubicBezTo>
                <a:cubicBezTo>
                  <a:pt x="15" y="87"/>
                  <a:pt x="14" y="86"/>
                  <a:pt x="13" y="86"/>
                </a:cubicBezTo>
                <a:close/>
                <a:moveTo>
                  <a:pt x="23" y="86"/>
                </a:moveTo>
                <a:cubicBezTo>
                  <a:pt x="22" y="86"/>
                  <a:pt x="21" y="87"/>
                  <a:pt x="21" y="89"/>
                </a:cubicBezTo>
                <a:cubicBezTo>
                  <a:pt x="21" y="95"/>
                  <a:pt x="21" y="95"/>
                  <a:pt x="21" y="95"/>
                </a:cubicBezTo>
                <a:cubicBezTo>
                  <a:pt x="21" y="97"/>
                  <a:pt x="22" y="98"/>
                  <a:pt x="23" y="98"/>
                </a:cubicBezTo>
                <a:cubicBezTo>
                  <a:pt x="25" y="98"/>
                  <a:pt x="26" y="97"/>
                  <a:pt x="26" y="95"/>
                </a:cubicBezTo>
                <a:cubicBezTo>
                  <a:pt x="26" y="89"/>
                  <a:pt x="26" y="89"/>
                  <a:pt x="26" y="89"/>
                </a:cubicBezTo>
                <a:cubicBezTo>
                  <a:pt x="26" y="87"/>
                  <a:pt x="25" y="86"/>
                  <a:pt x="23" y="86"/>
                </a:cubicBezTo>
                <a:close/>
                <a:moveTo>
                  <a:pt x="34" y="86"/>
                </a:moveTo>
                <a:cubicBezTo>
                  <a:pt x="32" y="86"/>
                  <a:pt x="31" y="87"/>
                  <a:pt x="31" y="89"/>
                </a:cubicBezTo>
                <a:cubicBezTo>
                  <a:pt x="31" y="95"/>
                  <a:pt x="31" y="95"/>
                  <a:pt x="31" y="95"/>
                </a:cubicBezTo>
                <a:cubicBezTo>
                  <a:pt x="31" y="97"/>
                  <a:pt x="32" y="98"/>
                  <a:pt x="34" y="98"/>
                </a:cubicBezTo>
                <a:cubicBezTo>
                  <a:pt x="35" y="98"/>
                  <a:pt x="36" y="97"/>
                  <a:pt x="36" y="95"/>
                </a:cubicBezTo>
                <a:cubicBezTo>
                  <a:pt x="36" y="89"/>
                  <a:pt x="36" y="89"/>
                  <a:pt x="36" y="89"/>
                </a:cubicBezTo>
                <a:cubicBezTo>
                  <a:pt x="36" y="87"/>
                  <a:pt x="35" y="86"/>
                  <a:pt x="34" y="86"/>
                </a:cubicBezTo>
                <a:close/>
                <a:moveTo>
                  <a:pt x="44" y="86"/>
                </a:moveTo>
                <a:cubicBezTo>
                  <a:pt x="42" y="86"/>
                  <a:pt x="41" y="87"/>
                  <a:pt x="41" y="89"/>
                </a:cubicBezTo>
                <a:cubicBezTo>
                  <a:pt x="41" y="95"/>
                  <a:pt x="41" y="95"/>
                  <a:pt x="41" y="95"/>
                </a:cubicBezTo>
                <a:cubicBezTo>
                  <a:pt x="41" y="97"/>
                  <a:pt x="42" y="98"/>
                  <a:pt x="44" y="98"/>
                </a:cubicBezTo>
                <a:cubicBezTo>
                  <a:pt x="45" y="98"/>
                  <a:pt x="46" y="97"/>
                  <a:pt x="46" y="95"/>
                </a:cubicBezTo>
                <a:cubicBezTo>
                  <a:pt x="46" y="89"/>
                  <a:pt x="46" y="89"/>
                  <a:pt x="46" y="89"/>
                </a:cubicBezTo>
                <a:cubicBezTo>
                  <a:pt x="46" y="87"/>
                  <a:pt x="45" y="86"/>
                  <a:pt x="44" y="86"/>
                </a:cubicBezTo>
                <a:close/>
                <a:moveTo>
                  <a:pt x="13" y="103"/>
                </a:moveTo>
                <a:cubicBezTo>
                  <a:pt x="11" y="103"/>
                  <a:pt x="10" y="104"/>
                  <a:pt x="10" y="106"/>
                </a:cubicBezTo>
                <a:cubicBezTo>
                  <a:pt x="10" y="113"/>
                  <a:pt x="10" y="113"/>
                  <a:pt x="10" y="113"/>
                </a:cubicBezTo>
                <a:cubicBezTo>
                  <a:pt x="10" y="114"/>
                  <a:pt x="11" y="115"/>
                  <a:pt x="13" y="115"/>
                </a:cubicBezTo>
                <a:cubicBezTo>
                  <a:pt x="14" y="115"/>
                  <a:pt x="15" y="114"/>
                  <a:pt x="15" y="113"/>
                </a:cubicBezTo>
                <a:cubicBezTo>
                  <a:pt x="15" y="106"/>
                  <a:pt x="15" y="106"/>
                  <a:pt x="15" y="106"/>
                </a:cubicBezTo>
                <a:cubicBezTo>
                  <a:pt x="15" y="104"/>
                  <a:pt x="14" y="103"/>
                  <a:pt x="13" y="103"/>
                </a:cubicBezTo>
                <a:close/>
                <a:moveTo>
                  <a:pt x="23" y="103"/>
                </a:moveTo>
                <a:cubicBezTo>
                  <a:pt x="22" y="103"/>
                  <a:pt x="21" y="104"/>
                  <a:pt x="21" y="106"/>
                </a:cubicBezTo>
                <a:cubicBezTo>
                  <a:pt x="21" y="113"/>
                  <a:pt x="21" y="113"/>
                  <a:pt x="21" y="113"/>
                </a:cubicBezTo>
                <a:cubicBezTo>
                  <a:pt x="21" y="114"/>
                  <a:pt x="22" y="115"/>
                  <a:pt x="23" y="115"/>
                </a:cubicBezTo>
                <a:cubicBezTo>
                  <a:pt x="25" y="115"/>
                  <a:pt x="26" y="114"/>
                  <a:pt x="26" y="113"/>
                </a:cubicBezTo>
                <a:cubicBezTo>
                  <a:pt x="26" y="106"/>
                  <a:pt x="26" y="106"/>
                  <a:pt x="26" y="106"/>
                </a:cubicBezTo>
                <a:cubicBezTo>
                  <a:pt x="26" y="104"/>
                  <a:pt x="25" y="103"/>
                  <a:pt x="23" y="103"/>
                </a:cubicBezTo>
                <a:close/>
                <a:moveTo>
                  <a:pt x="34" y="103"/>
                </a:moveTo>
                <a:cubicBezTo>
                  <a:pt x="32" y="103"/>
                  <a:pt x="31" y="104"/>
                  <a:pt x="31" y="106"/>
                </a:cubicBezTo>
                <a:cubicBezTo>
                  <a:pt x="31" y="113"/>
                  <a:pt x="31" y="113"/>
                  <a:pt x="31" y="113"/>
                </a:cubicBezTo>
                <a:cubicBezTo>
                  <a:pt x="31" y="114"/>
                  <a:pt x="32" y="115"/>
                  <a:pt x="34" y="115"/>
                </a:cubicBezTo>
                <a:cubicBezTo>
                  <a:pt x="35" y="115"/>
                  <a:pt x="36" y="114"/>
                  <a:pt x="36" y="113"/>
                </a:cubicBezTo>
                <a:cubicBezTo>
                  <a:pt x="36" y="106"/>
                  <a:pt x="36" y="106"/>
                  <a:pt x="36" y="106"/>
                </a:cubicBezTo>
                <a:cubicBezTo>
                  <a:pt x="36" y="104"/>
                  <a:pt x="35" y="103"/>
                  <a:pt x="34" y="103"/>
                </a:cubicBezTo>
                <a:close/>
                <a:moveTo>
                  <a:pt x="44" y="103"/>
                </a:moveTo>
                <a:cubicBezTo>
                  <a:pt x="42" y="103"/>
                  <a:pt x="41" y="104"/>
                  <a:pt x="41" y="106"/>
                </a:cubicBezTo>
                <a:cubicBezTo>
                  <a:pt x="41" y="113"/>
                  <a:pt x="41" y="113"/>
                  <a:pt x="41" y="113"/>
                </a:cubicBezTo>
                <a:cubicBezTo>
                  <a:pt x="41" y="114"/>
                  <a:pt x="42" y="115"/>
                  <a:pt x="44" y="115"/>
                </a:cubicBezTo>
                <a:cubicBezTo>
                  <a:pt x="45" y="115"/>
                  <a:pt x="46" y="114"/>
                  <a:pt x="46" y="113"/>
                </a:cubicBezTo>
                <a:cubicBezTo>
                  <a:pt x="46" y="106"/>
                  <a:pt x="46" y="106"/>
                  <a:pt x="46" y="106"/>
                </a:cubicBezTo>
                <a:cubicBezTo>
                  <a:pt x="46" y="104"/>
                  <a:pt x="45" y="103"/>
                  <a:pt x="44" y="103"/>
                </a:cubicBezTo>
                <a:close/>
                <a:moveTo>
                  <a:pt x="13" y="120"/>
                </a:moveTo>
                <a:cubicBezTo>
                  <a:pt x="11" y="120"/>
                  <a:pt x="10" y="122"/>
                  <a:pt x="10" y="123"/>
                </a:cubicBezTo>
                <a:cubicBezTo>
                  <a:pt x="10" y="130"/>
                  <a:pt x="10" y="130"/>
                  <a:pt x="10" y="130"/>
                </a:cubicBezTo>
                <a:cubicBezTo>
                  <a:pt x="10" y="131"/>
                  <a:pt x="11" y="132"/>
                  <a:pt x="13" y="132"/>
                </a:cubicBezTo>
                <a:cubicBezTo>
                  <a:pt x="14" y="132"/>
                  <a:pt x="15" y="131"/>
                  <a:pt x="15" y="130"/>
                </a:cubicBezTo>
                <a:cubicBezTo>
                  <a:pt x="15" y="123"/>
                  <a:pt x="15" y="123"/>
                  <a:pt x="15" y="123"/>
                </a:cubicBezTo>
                <a:cubicBezTo>
                  <a:pt x="15" y="122"/>
                  <a:pt x="14" y="120"/>
                  <a:pt x="13" y="120"/>
                </a:cubicBezTo>
                <a:close/>
                <a:moveTo>
                  <a:pt x="23" y="120"/>
                </a:moveTo>
                <a:cubicBezTo>
                  <a:pt x="22" y="120"/>
                  <a:pt x="21" y="122"/>
                  <a:pt x="21" y="123"/>
                </a:cubicBezTo>
                <a:cubicBezTo>
                  <a:pt x="21" y="130"/>
                  <a:pt x="21" y="130"/>
                  <a:pt x="21" y="130"/>
                </a:cubicBezTo>
                <a:cubicBezTo>
                  <a:pt x="21" y="131"/>
                  <a:pt x="22" y="132"/>
                  <a:pt x="23" y="132"/>
                </a:cubicBezTo>
                <a:cubicBezTo>
                  <a:pt x="25" y="132"/>
                  <a:pt x="26" y="131"/>
                  <a:pt x="26" y="130"/>
                </a:cubicBezTo>
                <a:cubicBezTo>
                  <a:pt x="26" y="123"/>
                  <a:pt x="26" y="123"/>
                  <a:pt x="26" y="123"/>
                </a:cubicBezTo>
                <a:cubicBezTo>
                  <a:pt x="26" y="122"/>
                  <a:pt x="25" y="120"/>
                  <a:pt x="23" y="120"/>
                </a:cubicBezTo>
                <a:close/>
                <a:moveTo>
                  <a:pt x="34" y="120"/>
                </a:moveTo>
                <a:cubicBezTo>
                  <a:pt x="32" y="120"/>
                  <a:pt x="31" y="122"/>
                  <a:pt x="31" y="123"/>
                </a:cubicBezTo>
                <a:cubicBezTo>
                  <a:pt x="31" y="130"/>
                  <a:pt x="31" y="130"/>
                  <a:pt x="31" y="130"/>
                </a:cubicBezTo>
                <a:cubicBezTo>
                  <a:pt x="31" y="131"/>
                  <a:pt x="32" y="132"/>
                  <a:pt x="34" y="132"/>
                </a:cubicBezTo>
                <a:cubicBezTo>
                  <a:pt x="35" y="132"/>
                  <a:pt x="36" y="131"/>
                  <a:pt x="36" y="130"/>
                </a:cubicBezTo>
                <a:cubicBezTo>
                  <a:pt x="36" y="123"/>
                  <a:pt x="36" y="123"/>
                  <a:pt x="36" y="123"/>
                </a:cubicBezTo>
                <a:cubicBezTo>
                  <a:pt x="36" y="122"/>
                  <a:pt x="35" y="120"/>
                  <a:pt x="34" y="120"/>
                </a:cubicBezTo>
                <a:close/>
                <a:moveTo>
                  <a:pt x="44" y="120"/>
                </a:moveTo>
                <a:cubicBezTo>
                  <a:pt x="42" y="120"/>
                  <a:pt x="41" y="122"/>
                  <a:pt x="41" y="123"/>
                </a:cubicBezTo>
                <a:cubicBezTo>
                  <a:pt x="41" y="130"/>
                  <a:pt x="41" y="130"/>
                  <a:pt x="41" y="130"/>
                </a:cubicBezTo>
                <a:cubicBezTo>
                  <a:pt x="41" y="131"/>
                  <a:pt x="42" y="132"/>
                  <a:pt x="44" y="132"/>
                </a:cubicBezTo>
                <a:cubicBezTo>
                  <a:pt x="45" y="132"/>
                  <a:pt x="46" y="131"/>
                  <a:pt x="46" y="130"/>
                </a:cubicBezTo>
                <a:cubicBezTo>
                  <a:pt x="46" y="123"/>
                  <a:pt x="46" y="123"/>
                  <a:pt x="46" y="123"/>
                </a:cubicBezTo>
                <a:cubicBezTo>
                  <a:pt x="46" y="122"/>
                  <a:pt x="45" y="120"/>
                  <a:pt x="44" y="120"/>
                </a:cubicBezTo>
                <a:close/>
                <a:moveTo>
                  <a:pt x="13" y="138"/>
                </a:moveTo>
                <a:cubicBezTo>
                  <a:pt x="11" y="138"/>
                  <a:pt x="10" y="139"/>
                  <a:pt x="10" y="140"/>
                </a:cubicBezTo>
                <a:cubicBezTo>
                  <a:pt x="10" y="147"/>
                  <a:pt x="10" y="147"/>
                  <a:pt x="10" y="147"/>
                </a:cubicBezTo>
                <a:cubicBezTo>
                  <a:pt x="10" y="149"/>
                  <a:pt x="11" y="150"/>
                  <a:pt x="13" y="150"/>
                </a:cubicBezTo>
                <a:cubicBezTo>
                  <a:pt x="14" y="150"/>
                  <a:pt x="15" y="149"/>
                  <a:pt x="15" y="147"/>
                </a:cubicBezTo>
                <a:cubicBezTo>
                  <a:pt x="15" y="140"/>
                  <a:pt x="15" y="140"/>
                  <a:pt x="15" y="140"/>
                </a:cubicBezTo>
                <a:cubicBezTo>
                  <a:pt x="15" y="139"/>
                  <a:pt x="14" y="138"/>
                  <a:pt x="13" y="138"/>
                </a:cubicBezTo>
                <a:close/>
                <a:moveTo>
                  <a:pt x="23" y="138"/>
                </a:moveTo>
                <a:cubicBezTo>
                  <a:pt x="22" y="138"/>
                  <a:pt x="21" y="139"/>
                  <a:pt x="21" y="140"/>
                </a:cubicBezTo>
                <a:cubicBezTo>
                  <a:pt x="21" y="147"/>
                  <a:pt x="21" y="147"/>
                  <a:pt x="21" y="147"/>
                </a:cubicBezTo>
                <a:cubicBezTo>
                  <a:pt x="21" y="149"/>
                  <a:pt x="22" y="150"/>
                  <a:pt x="23" y="150"/>
                </a:cubicBezTo>
                <a:cubicBezTo>
                  <a:pt x="25" y="150"/>
                  <a:pt x="26" y="149"/>
                  <a:pt x="26" y="147"/>
                </a:cubicBezTo>
                <a:cubicBezTo>
                  <a:pt x="26" y="140"/>
                  <a:pt x="26" y="140"/>
                  <a:pt x="26" y="140"/>
                </a:cubicBezTo>
                <a:cubicBezTo>
                  <a:pt x="26" y="139"/>
                  <a:pt x="25" y="138"/>
                  <a:pt x="23" y="138"/>
                </a:cubicBezTo>
                <a:close/>
                <a:moveTo>
                  <a:pt x="34" y="138"/>
                </a:moveTo>
                <a:cubicBezTo>
                  <a:pt x="32" y="138"/>
                  <a:pt x="31" y="139"/>
                  <a:pt x="31" y="140"/>
                </a:cubicBezTo>
                <a:cubicBezTo>
                  <a:pt x="31" y="147"/>
                  <a:pt x="31" y="147"/>
                  <a:pt x="31" y="147"/>
                </a:cubicBezTo>
                <a:cubicBezTo>
                  <a:pt x="31" y="149"/>
                  <a:pt x="32" y="150"/>
                  <a:pt x="34" y="150"/>
                </a:cubicBezTo>
                <a:cubicBezTo>
                  <a:pt x="35" y="150"/>
                  <a:pt x="36" y="149"/>
                  <a:pt x="36" y="147"/>
                </a:cubicBezTo>
                <a:cubicBezTo>
                  <a:pt x="36" y="140"/>
                  <a:pt x="36" y="140"/>
                  <a:pt x="36" y="140"/>
                </a:cubicBezTo>
                <a:cubicBezTo>
                  <a:pt x="36" y="139"/>
                  <a:pt x="35" y="138"/>
                  <a:pt x="34" y="138"/>
                </a:cubicBezTo>
                <a:close/>
                <a:moveTo>
                  <a:pt x="44" y="138"/>
                </a:moveTo>
                <a:cubicBezTo>
                  <a:pt x="42" y="138"/>
                  <a:pt x="41" y="139"/>
                  <a:pt x="41" y="140"/>
                </a:cubicBezTo>
                <a:cubicBezTo>
                  <a:pt x="41" y="147"/>
                  <a:pt x="41" y="147"/>
                  <a:pt x="41" y="147"/>
                </a:cubicBezTo>
                <a:cubicBezTo>
                  <a:pt x="41" y="149"/>
                  <a:pt x="42" y="150"/>
                  <a:pt x="44" y="150"/>
                </a:cubicBezTo>
                <a:cubicBezTo>
                  <a:pt x="45" y="150"/>
                  <a:pt x="46" y="149"/>
                  <a:pt x="46" y="147"/>
                </a:cubicBezTo>
                <a:cubicBezTo>
                  <a:pt x="46" y="140"/>
                  <a:pt x="46" y="140"/>
                  <a:pt x="46" y="140"/>
                </a:cubicBezTo>
                <a:cubicBezTo>
                  <a:pt x="46" y="139"/>
                  <a:pt x="45" y="138"/>
                  <a:pt x="44" y="138"/>
                </a:cubicBezTo>
                <a:close/>
                <a:moveTo>
                  <a:pt x="143" y="44"/>
                </a:moveTo>
                <a:cubicBezTo>
                  <a:pt x="143" y="157"/>
                  <a:pt x="143" y="157"/>
                  <a:pt x="143" y="157"/>
                </a:cubicBezTo>
                <a:cubicBezTo>
                  <a:pt x="143" y="159"/>
                  <a:pt x="142" y="160"/>
                  <a:pt x="141" y="160"/>
                </a:cubicBezTo>
                <a:cubicBezTo>
                  <a:pt x="89" y="160"/>
                  <a:pt x="89" y="160"/>
                  <a:pt x="89" y="160"/>
                </a:cubicBezTo>
                <a:cubicBezTo>
                  <a:pt x="88" y="160"/>
                  <a:pt x="86" y="159"/>
                  <a:pt x="86" y="157"/>
                </a:cubicBezTo>
                <a:cubicBezTo>
                  <a:pt x="86" y="124"/>
                  <a:pt x="86" y="124"/>
                  <a:pt x="86" y="124"/>
                </a:cubicBezTo>
                <a:cubicBezTo>
                  <a:pt x="72" y="109"/>
                  <a:pt x="72" y="109"/>
                  <a:pt x="72" y="109"/>
                </a:cubicBezTo>
                <a:cubicBezTo>
                  <a:pt x="57" y="124"/>
                  <a:pt x="57" y="124"/>
                  <a:pt x="57" y="124"/>
                </a:cubicBezTo>
                <a:cubicBezTo>
                  <a:pt x="57" y="157"/>
                  <a:pt x="57" y="157"/>
                  <a:pt x="57" y="157"/>
                </a:cubicBezTo>
                <a:cubicBezTo>
                  <a:pt x="57" y="159"/>
                  <a:pt x="56" y="160"/>
                  <a:pt x="54" y="160"/>
                </a:cubicBezTo>
                <a:cubicBezTo>
                  <a:pt x="3" y="160"/>
                  <a:pt x="3" y="160"/>
                  <a:pt x="3" y="160"/>
                </a:cubicBezTo>
                <a:cubicBezTo>
                  <a:pt x="1" y="160"/>
                  <a:pt x="0" y="159"/>
                  <a:pt x="0" y="157"/>
                </a:cubicBezTo>
                <a:cubicBezTo>
                  <a:pt x="0" y="44"/>
                  <a:pt x="0" y="44"/>
                  <a:pt x="0" y="44"/>
                </a:cubicBezTo>
                <a:cubicBezTo>
                  <a:pt x="0" y="42"/>
                  <a:pt x="1" y="41"/>
                  <a:pt x="3" y="41"/>
                </a:cubicBezTo>
                <a:cubicBezTo>
                  <a:pt x="7" y="41"/>
                  <a:pt x="7" y="41"/>
                  <a:pt x="7" y="41"/>
                </a:cubicBezTo>
                <a:cubicBezTo>
                  <a:pt x="7" y="34"/>
                  <a:pt x="7" y="34"/>
                  <a:pt x="7" y="34"/>
                </a:cubicBezTo>
                <a:cubicBezTo>
                  <a:pt x="7" y="32"/>
                  <a:pt x="8" y="31"/>
                  <a:pt x="9" y="31"/>
                </a:cubicBezTo>
                <a:cubicBezTo>
                  <a:pt x="15" y="31"/>
                  <a:pt x="15" y="31"/>
                  <a:pt x="15" y="31"/>
                </a:cubicBezTo>
                <a:cubicBezTo>
                  <a:pt x="15" y="23"/>
                  <a:pt x="15" y="23"/>
                  <a:pt x="15" y="23"/>
                </a:cubicBezTo>
                <a:cubicBezTo>
                  <a:pt x="15" y="22"/>
                  <a:pt x="17" y="21"/>
                  <a:pt x="18" y="21"/>
                </a:cubicBezTo>
                <a:cubicBezTo>
                  <a:pt x="21" y="21"/>
                  <a:pt x="21" y="21"/>
                  <a:pt x="21" y="21"/>
                </a:cubicBezTo>
                <a:cubicBezTo>
                  <a:pt x="21" y="20"/>
                  <a:pt x="21" y="19"/>
                  <a:pt x="21" y="18"/>
                </a:cubicBezTo>
                <a:cubicBezTo>
                  <a:pt x="21" y="15"/>
                  <a:pt x="23" y="12"/>
                  <a:pt x="26" y="11"/>
                </a:cubicBezTo>
                <a:cubicBezTo>
                  <a:pt x="26" y="3"/>
                  <a:pt x="26" y="3"/>
                  <a:pt x="26" y="3"/>
                </a:cubicBezTo>
                <a:cubicBezTo>
                  <a:pt x="26" y="1"/>
                  <a:pt x="27" y="0"/>
                  <a:pt x="28" y="0"/>
                </a:cubicBezTo>
                <a:cubicBezTo>
                  <a:pt x="30" y="0"/>
                  <a:pt x="31" y="1"/>
                  <a:pt x="31" y="3"/>
                </a:cubicBezTo>
                <a:cubicBezTo>
                  <a:pt x="31" y="11"/>
                  <a:pt x="31" y="11"/>
                  <a:pt x="31" y="11"/>
                </a:cubicBezTo>
                <a:cubicBezTo>
                  <a:pt x="34" y="12"/>
                  <a:pt x="36" y="15"/>
                  <a:pt x="36" y="18"/>
                </a:cubicBezTo>
                <a:cubicBezTo>
                  <a:pt x="36" y="19"/>
                  <a:pt x="36" y="20"/>
                  <a:pt x="36" y="21"/>
                </a:cubicBezTo>
                <a:cubicBezTo>
                  <a:pt x="39" y="21"/>
                  <a:pt x="39" y="21"/>
                  <a:pt x="39" y="21"/>
                </a:cubicBezTo>
                <a:cubicBezTo>
                  <a:pt x="40" y="21"/>
                  <a:pt x="41" y="22"/>
                  <a:pt x="41" y="23"/>
                </a:cubicBezTo>
                <a:cubicBezTo>
                  <a:pt x="41" y="31"/>
                  <a:pt x="41" y="31"/>
                  <a:pt x="41" y="31"/>
                </a:cubicBezTo>
                <a:cubicBezTo>
                  <a:pt x="47" y="31"/>
                  <a:pt x="47" y="31"/>
                  <a:pt x="47" y="31"/>
                </a:cubicBezTo>
                <a:cubicBezTo>
                  <a:pt x="49" y="31"/>
                  <a:pt x="50" y="32"/>
                  <a:pt x="50" y="34"/>
                </a:cubicBezTo>
                <a:cubicBezTo>
                  <a:pt x="50" y="41"/>
                  <a:pt x="50" y="41"/>
                  <a:pt x="50" y="41"/>
                </a:cubicBezTo>
                <a:cubicBezTo>
                  <a:pt x="54" y="41"/>
                  <a:pt x="54" y="41"/>
                  <a:pt x="54" y="41"/>
                </a:cubicBezTo>
                <a:cubicBezTo>
                  <a:pt x="56" y="41"/>
                  <a:pt x="57" y="42"/>
                  <a:pt x="57" y="44"/>
                </a:cubicBezTo>
                <a:cubicBezTo>
                  <a:pt x="57" y="76"/>
                  <a:pt x="57" y="76"/>
                  <a:pt x="57" y="76"/>
                </a:cubicBezTo>
                <a:cubicBezTo>
                  <a:pt x="86" y="76"/>
                  <a:pt x="86" y="76"/>
                  <a:pt x="86" y="76"/>
                </a:cubicBezTo>
                <a:cubicBezTo>
                  <a:pt x="86" y="44"/>
                  <a:pt x="86" y="44"/>
                  <a:pt x="86" y="44"/>
                </a:cubicBezTo>
                <a:cubicBezTo>
                  <a:pt x="86" y="42"/>
                  <a:pt x="88" y="41"/>
                  <a:pt x="89" y="41"/>
                </a:cubicBezTo>
                <a:cubicBezTo>
                  <a:pt x="93" y="41"/>
                  <a:pt x="93" y="41"/>
                  <a:pt x="93" y="41"/>
                </a:cubicBezTo>
                <a:cubicBezTo>
                  <a:pt x="93" y="34"/>
                  <a:pt x="93" y="34"/>
                  <a:pt x="93" y="34"/>
                </a:cubicBezTo>
                <a:cubicBezTo>
                  <a:pt x="93" y="32"/>
                  <a:pt x="94" y="31"/>
                  <a:pt x="96" y="31"/>
                </a:cubicBezTo>
                <a:cubicBezTo>
                  <a:pt x="102" y="31"/>
                  <a:pt x="102" y="31"/>
                  <a:pt x="102" y="31"/>
                </a:cubicBezTo>
                <a:cubicBezTo>
                  <a:pt x="102" y="23"/>
                  <a:pt x="102" y="23"/>
                  <a:pt x="102" y="23"/>
                </a:cubicBezTo>
                <a:cubicBezTo>
                  <a:pt x="102" y="22"/>
                  <a:pt x="103" y="21"/>
                  <a:pt x="104" y="21"/>
                </a:cubicBezTo>
                <a:cubicBezTo>
                  <a:pt x="107" y="21"/>
                  <a:pt x="107" y="21"/>
                  <a:pt x="107" y="21"/>
                </a:cubicBezTo>
                <a:cubicBezTo>
                  <a:pt x="107" y="20"/>
                  <a:pt x="107" y="19"/>
                  <a:pt x="107" y="18"/>
                </a:cubicBezTo>
                <a:cubicBezTo>
                  <a:pt x="107" y="15"/>
                  <a:pt x="109" y="12"/>
                  <a:pt x="112" y="11"/>
                </a:cubicBezTo>
                <a:cubicBezTo>
                  <a:pt x="112" y="3"/>
                  <a:pt x="112" y="3"/>
                  <a:pt x="112" y="3"/>
                </a:cubicBezTo>
                <a:cubicBezTo>
                  <a:pt x="112" y="1"/>
                  <a:pt x="113" y="0"/>
                  <a:pt x="115" y="0"/>
                </a:cubicBezTo>
                <a:cubicBezTo>
                  <a:pt x="116" y="0"/>
                  <a:pt x="117" y="1"/>
                  <a:pt x="117" y="3"/>
                </a:cubicBezTo>
                <a:cubicBezTo>
                  <a:pt x="117" y="11"/>
                  <a:pt x="117" y="11"/>
                  <a:pt x="117" y="11"/>
                </a:cubicBezTo>
                <a:cubicBezTo>
                  <a:pt x="120" y="12"/>
                  <a:pt x="122" y="15"/>
                  <a:pt x="122" y="18"/>
                </a:cubicBezTo>
                <a:cubicBezTo>
                  <a:pt x="122" y="19"/>
                  <a:pt x="122" y="20"/>
                  <a:pt x="122" y="21"/>
                </a:cubicBezTo>
                <a:cubicBezTo>
                  <a:pt x="125" y="21"/>
                  <a:pt x="125" y="21"/>
                  <a:pt x="125" y="21"/>
                </a:cubicBezTo>
                <a:cubicBezTo>
                  <a:pt x="127" y="21"/>
                  <a:pt x="128" y="22"/>
                  <a:pt x="128" y="23"/>
                </a:cubicBezTo>
                <a:cubicBezTo>
                  <a:pt x="128" y="31"/>
                  <a:pt x="128" y="31"/>
                  <a:pt x="128" y="31"/>
                </a:cubicBezTo>
                <a:cubicBezTo>
                  <a:pt x="134" y="31"/>
                  <a:pt x="134" y="31"/>
                  <a:pt x="134" y="31"/>
                </a:cubicBezTo>
                <a:cubicBezTo>
                  <a:pt x="135" y="31"/>
                  <a:pt x="136" y="32"/>
                  <a:pt x="136" y="34"/>
                </a:cubicBezTo>
                <a:cubicBezTo>
                  <a:pt x="136" y="41"/>
                  <a:pt x="136" y="41"/>
                  <a:pt x="136" y="41"/>
                </a:cubicBezTo>
                <a:cubicBezTo>
                  <a:pt x="141" y="41"/>
                  <a:pt x="141" y="41"/>
                  <a:pt x="141" y="41"/>
                </a:cubicBezTo>
                <a:cubicBezTo>
                  <a:pt x="142" y="41"/>
                  <a:pt x="143" y="42"/>
                  <a:pt x="143" y="44"/>
                </a:cubicBezTo>
                <a:close/>
                <a:moveTo>
                  <a:pt x="26" y="18"/>
                </a:moveTo>
                <a:cubicBezTo>
                  <a:pt x="26" y="19"/>
                  <a:pt x="27" y="21"/>
                  <a:pt x="28" y="21"/>
                </a:cubicBezTo>
                <a:cubicBezTo>
                  <a:pt x="30" y="21"/>
                  <a:pt x="31" y="19"/>
                  <a:pt x="31" y="18"/>
                </a:cubicBezTo>
                <a:cubicBezTo>
                  <a:pt x="31" y="17"/>
                  <a:pt x="30" y="15"/>
                  <a:pt x="28" y="15"/>
                </a:cubicBezTo>
                <a:cubicBezTo>
                  <a:pt x="27" y="15"/>
                  <a:pt x="26" y="17"/>
                  <a:pt x="26" y="18"/>
                </a:cubicBezTo>
                <a:close/>
                <a:moveTo>
                  <a:pt x="12" y="41"/>
                </a:moveTo>
                <a:cubicBezTo>
                  <a:pt x="45" y="41"/>
                  <a:pt x="45" y="41"/>
                  <a:pt x="45" y="41"/>
                </a:cubicBezTo>
                <a:cubicBezTo>
                  <a:pt x="45" y="36"/>
                  <a:pt x="45" y="36"/>
                  <a:pt x="45" y="36"/>
                </a:cubicBezTo>
                <a:cubicBezTo>
                  <a:pt x="28" y="36"/>
                  <a:pt x="28" y="36"/>
                  <a:pt x="28" y="36"/>
                </a:cubicBezTo>
                <a:cubicBezTo>
                  <a:pt x="27" y="36"/>
                  <a:pt x="26" y="35"/>
                  <a:pt x="26" y="34"/>
                </a:cubicBezTo>
                <a:cubicBezTo>
                  <a:pt x="26" y="32"/>
                  <a:pt x="27" y="31"/>
                  <a:pt x="28" y="31"/>
                </a:cubicBezTo>
                <a:cubicBezTo>
                  <a:pt x="36" y="31"/>
                  <a:pt x="36" y="31"/>
                  <a:pt x="36" y="31"/>
                </a:cubicBezTo>
                <a:cubicBezTo>
                  <a:pt x="36" y="26"/>
                  <a:pt x="36" y="26"/>
                  <a:pt x="36" y="26"/>
                </a:cubicBezTo>
                <a:cubicBezTo>
                  <a:pt x="21" y="26"/>
                  <a:pt x="21" y="26"/>
                  <a:pt x="21" y="26"/>
                </a:cubicBezTo>
                <a:cubicBezTo>
                  <a:pt x="21" y="34"/>
                  <a:pt x="21" y="34"/>
                  <a:pt x="21" y="34"/>
                </a:cubicBezTo>
                <a:cubicBezTo>
                  <a:pt x="21" y="35"/>
                  <a:pt x="19" y="36"/>
                  <a:pt x="18" y="36"/>
                </a:cubicBezTo>
                <a:cubicBezTo>
                  <a:pt x="12" y="36"/>
                  <a:pt x="12" y="36"/>
                  <a:pt x="12" y="36"/>
                </a:cubicBezTo>
                <a:lnTo>
                  <a:pt x="12" y="41"/>
                </a:lnTo>
                <a:close/>
                <a:moveTo>
                  <a:pt x="52" y="89"/>
                </a:moveTo>
                <a:cubicBezTo>
                  <a:pt x="52" y="46"/>
                  <a:pt x="52" y="46"/>
                  <a:pt x="52" y="46"/>
                </a:cubicBezTo>
                <a:cubicBezTo>
                  <a:pt x="5" y="46"/>
                  <a:pt x="5" y="46"/>
                  <a:pt x="5" y="46"/>
                </a:cubicBezTo>
                <a:cubicBezTo>
                  <a:pt x="5" y="155"/>
                  <a:pt x="5" y="155"/>
                  <a:pt x="5" y="155"/>
                </a:cubicBezTo>
                <a:cubicBezTo>
                  <a:pt x="52" y="155"/>
                  <a:pt x="52" y="155"/>
                  <a:pt x="52" y="155"/>
                </a:cubicBezTo>
                <a:cubicBezTo>
                  <a:pt x="52" y="155"/>
                  <a:pt x="52" y="123"/>
                  <a:pt x="52" y="123"/>
                </a:cubicBezTo>
                <a:cubicBezTo>
                  <a:pt x="52" y="123"/>
                  <a:pt x="52" y="89"/>
                  <a:pt x="52" y="89"/>
                </a:cubicBezTo>
                <a:close/>
                <a:moveTo>
                  <a:pt x="68" y="106"/>
                </a:moveTo>
                <a:cubicBezTo>
                  <a:pt x="57" y="95"/>
                  <a:pt x="57" y="95"/>
                  <a:pt x="57" y="95"/>
                </a:cubicBezTo>
                <a:cubicBezTo>
                  <a:pt x="57" y="117"/>
                  <a:pt x="57" y="117"/>
                  <a:pt x="57" y="117"/>
                </a:cubicBezTo>
                <a:lnTo>
                  <a:pt x="68" y="106"/>
                </a:lnTo>
                <a:close/>
                <a:moveTo>
                  <a:pt x="72" y="102"/>
                </a:moveTo>
                <a:cubicBezTo>
                  <a:pt x="83" y="91"/>
                  <a:pt x="83" y="91"/>
                  <a:pt x="83" y="91"/>
                </a:cubicBezTo>
                <a:cubicBezTo>
                  <a:pt x="60" y="91"/>
                  <a:pt x="60" y="91"/>
                  <a:pt x="60" y="91"/>
                </a:cubicBezTo>
                <a:lnTo>
                  <a:pt x="72" y="102"/>
                </a:lnTo>
                <a:close/>
                <a:moveTo>
                  <a:pt x="86" y="95"/>
                </a:moveTo>
                <a:cubicBezTo>
                  <a:pt x="75" y="106"/>
                  <a:pt x="75" y="106"/>
                  <a:pt x="75" y="106"/>
                </a:cubicBezTo>
                <a:cubicBezTo>
                  <a:pt x="86" y="117"/>
                  <a:pt x="86" y="117"/>
                  <a:pt x="86" y="117"/>
                </a:cubicBezTo>
                <a:lnTo>
                  <a:pt x="86" y="95"/>
                </a:lnTo>
                <a:close/>
                <a:moveTo>
                  <a:pt x="86" y="81"/>
                </a:moveTo>
                <a:cubicBezTo>
                  <a:pt x="57" y="81"/>
                  <a:pt x="57" y="81"/>
                  <a:pt x="57" y="81"/>
                </a:cubicBezTo>
                <a:cubicBezTo>
                  <a:pt x="57" y="86"/>
                  <a:pt x="57" y="86"/>
                  <a:pt x="57" y="86"/>
                </a:cubicBezTo>
                <a:cubicBezTo>
                  <a:pt x="86" y="86"/>
                  <a:pt x="86" y="86"/>
                  <a:pt x="86" y="86"/>
                </a:cubicBezTo>
                <a:lnTo>
                  <a:pt x="86" y="81"/>
                </a:lnTo>
                <a:close/>
                <a:moveTo>
                  <a:pt x="112" y="18"/>
                </a:moveTo>
                <a:cubicBezTo>
                  <a:pt x="112" y="19"/>
                  <a:pt x="113" y="21"/>
                  <a:pt x="115" y="21"/>
                </a:cubicBezTo>
                <a:cubicBezTo>
                  <a:pt x="116" y="21"/>
                  <a:pt x="117" y="19"/>
                  <a:pt x="117" y="18"/>
                </a:cubicBezTo>
                <a:cubicBezTo>
                  <a:pt x="117" y="17"/>
                  <a:pt x="116" y="15"/>
                  <a:pt x="115" y="15"/>
                </a:cubicBezTo>
                <a:cubicBezTo>
                  <a:pt x="113" y="15"/>
                  <a:pt x="112" y="17"/>
                  <a:pt x="112" y="18"/>
                </a:cubicBezTo>
                <a:close/>
                <a:moveTo>
                  <a:pt x="98" y="41"/>
                </a:moveTo>
                <a:cubicBezTo>
                  <a:pt x="131" y="41"/>
                  <a:pt x="131" y="41"/>
                  <a:pt x="131" y="41"/>
                </a:cubicBezTo>
                <a:cubicBezTo>
                  <a:pt x="131" y="36"/>
                  <a:pt x="131" y="36"/>
                  <a:pt x="131" y="36"/>
                </a:cubicBezTo>
                <a:cubicBezTo>
                  <a:pt x="115" y="36"/>
                  <a:pt x="115" y="36"/>
                  <a:pt x="115" y="36"/>
                </a:cubicBezTo>
                <a:cubicBezTo>
                  <a:pt x="113" y="36"/>
                  <a:pt x="112" y="35"/>
                  <a:pt x="112" y="34"/>
                </a:cubicBezTo>
                <a:cubicBezTo>
                  <a:pt x="112" y="32"/>
                  <a:pt x="113" y="31"/>
                  <a:pt x="115" y="31"/>
                </a:cubicBezTo>
                <a:cubicBezTo>
                  <a:pt x="122" y="31"/>
                  <a:pt x="122" y="31"/>
                  <a:pt x="122" y="31"/>
                </a:cubicBezTo>
                <a:cubicBezTo>
                  <a:pt x="122" y="26"/>
                  <a:pt x="122" y="26"/>
                  <a:pt x="122" y="26"/>
                </a:cubicBezTo>
                <a:cubicBezTo>
                  <a:pt x="107" y="26"/>
                  <a:pt x="107" y="26"/>
                  <a:pt x="107" y="26"/>
                </a:cubicBezTo>
                <a:cubicBezTo>
                  <a:pt x="107" y="34"/>
                  <a:pt x="107" y="34"/>
                  <a:pt x="107" y="34"/>
                </a:cubicBezTo>
                <a:cubicBezTo>
                  <a:pt x="107" y="35"/>
                  <a:pt x="106" y="36"/>
                  <a:pt x="104" y="36"/>
                </a:cubicBezTo>
                <a:cubicBezTo>
                  <a:pt x="98" y="36"/>
                  <a:pt x="98" y="36"/>
                  <a:pt x="98" y="36"/>
                </a:cubicBezTo>
                <a:lnTo>
                  <a:pt x="98" y="41"/>
                </a:lnTo>
                <a:close/>
                <a:moveTo>
                  <a:pt x="138" y="46"/>
                </a:moveTo>
                <a:cubicBezTo>
                  <a:pt x="92" y="46"/>
                  <a:pt x="92" y="46"/>
                  <a:pt x="92" y="46"/>
                </a:cubicBezTo>
                <a:cubicBezTo>
                  <a:pt x="92" y="89"/>
                  <a:pt x="92" y="89"/>
                  <a:pt x="92" y="89"/>
                </a:cubicBezTo>
                <a:cubicBezTo>
                  <a:pt x="92" y="123"/>
                  <a:pt x="92" y="123"/>
                  <a:pt x="92" y="123"/>
                </a:cubicBezTo>
                <a:cubicBezTo>
                  <a:pt x="92" y="155"/>
                  <a:pt x="92" y="155"/>
                  <a:pt x="92" y="155"/>
                </a:cubicBezTo>
                <a:cubicBezTo>
                  <a:pt x="138" y="155"/>
                  <a:pt x="138" y="155"/>
                  <a:pt x="138" y="155"/>
                </a:cubicBezTo>
                <a:lnTo>
                  <a:pt x="138" y="46"/>
                </a:lnTo>
                <a:close/>
                <a:moveTo>
                  <a:pt x="99" y="52"/>
                </a:moveTo>
                <a:cubicBezTo>
                  <a:pt x="98" y="52"/>
                  <a:pt x="97" y="53"/>
                  <a:pt x="97" y="54"/>
                </a:cubicBezTo>
                <a:cubicBezTo>
                  <a:pt x="97" y="61"/>
                  <a:pt x="97" y="61"/>
                  <a:pt x="97" y="61"/>
                </a:cubicBezTo>
                <a:cubicBezTo>
                  <a:pt x="97" y="63"/>
                  <a:pt x="98" y="64"/>
                  <a:pt x="99" y="64"/>
                </a:cubicBezTo>
                <a:cubicBezTo>
                  <a:pt x="101" y="64"/>
                  <a:pt x="102" y="63"/>
                  <a:pt x="102" y="61"/>
                </a:cubicBezTo>
                <a:cubicBezTo>
                  <a:pt x="102" y="54"/>
                  <a:pt x="102" y="54"/>
                  <a:pt x="102" y="54"/>
                </a:cubicBezTo>
                <a:cubicBezTo>
                  <a:pt x="102" y="53"/>
                  <a:pt x="101" y="52"/>
                  <a:pt x="99" y="52"/>
                </a:cubicBezTo>
                <a:close/>
                <a:moveTo>
                  <a:pt x="110" y="52"/>
                </a:moveTo>
                <a:cubicBezTo>
                  <a:pt x="108" y="52"/>
                  <a:pt x="107" y="53"/>
                  <a:pt x="107" y="54"/>
                </a:cubicBezTo>
                <a:cubicBezTo>
                  <a:pt x="107" y="61"/>
                  <a:pt x="107" y="61"/>
                  <a:pt x="107" y="61"/>
                </a:cubicBezTo>
                <a:cubicBezTo>
                  <a:pt x="107" y="63"/>
                  <a:pt x="108" y="64"/>
                  <a:pt x="110" y="64"/>
                </a:cubicBezTo>
                <a:cubicBezTo>
                  <a:pt x="111" y="64"/>
                  <a:pt x="112" y="63"/>
                  <a:pt x="112" y="61"/>
                </a:cubicBezTo>
                <a:cubicBezTo>
                  <a:pt x="112" y="54"/>
                  <a:pt x="112" y="54"/>
                  <a:pt x="112" y="54"/>
                </a:cubicBezTo>
                <a:cubicBezTo>
                  <a:pt x="112" y="53"/>
                  <a:pt x="111" y="52"/>
                  <a:pt x="110" y="52"/>
                </a:cubicBezTo>
                <a:close/>
                <a:moveTo>
                  <a:pt x="120" y="52"/>
                </a:moveTo>
                <a:cubicBezTo>
                  <a:pt x="118" y="52"/>
                  <a:pt x="117" y="53"/>
                  <a:pt x="117" y="54"/>
                </a:cubicBezTo>
                <a:cubicBezTo>
                  <a:pt x="117" y="61"/>
                  <a:pt x="117" y="61"/>
                  <a:pt x="117" y="61"/>
                </a:cubicBezTo>
                <a:cubicBezTo>
                  <a:pt x="117" y="63"/>
                  <a:pt x="118" y="64"/>
                  <a:pt x="120" y="64"/>
                </a:cubicBezTo>
                <a:cubicBezTo>
                  <a:pt x="121" y="64"/>
                  <a:pt x="122" y="63"/>
                  <a:pt x="122" y="61"/>
                </a:cubicBezTo>
                <a:cubicBezTo>
                  <a:pt x="122" y="54"/>
                  <a:pt x="122" y="54"/>
                  <a:pt x="122" y="54"/>
                </a:cubicBezTo>
                <a:cubicBezTo>
                  <a:pt x="122" y="53"/>
                  <a:pt x="121" y="52"/>
                  <a:pt x="120" y="52"/>
                </a:cubicBezTo>
                <a:close/>
                <a:moveTo>
                  <a:pt x="130" y="52"/>
                </a:moveTo>
                <a:cubicBezTo>
                  <a:pt x="129" y="52"/>
                  <a:pt x="128" y="53"/>
                  <a:pt x="128" y="54"/>
                </a:cubicBezTo>
                <a:cubicBezTo>
                  <a:pt x="128" y="61"/>
                  <a:pt x="128" y="61"/>
                  <a:pt x="128" y="61"/>
                </a:cubicBezTo>
                <a:cubicBezTo>
                  <a:pt x="128" y="63"/>
                  <a:pt x="129" y="64"/>
                  <a:pt x="130" y="64"/>
                </a:cubicBezTo>
                <a:cubicBezTo>
                  <a:pt x="132" y="64"/>
                  <a:pt x="133" y="63"/>
                  <a:pt x="133" y="61"/>
                </a:cubicBezTo>
                <a:cubicBezTo>
                  <a:pt x="133" y="54"/>
                  <a:pt x="133" y="54"/>
                  <a:pt x="133" y="54"/>
                </a:cubicBezTo>
                <a:cubicBezTo>
                  <a:pt x="133" y="53"/>
                  <a:pt x="132" y="52"/>
                  <a:pt x="130" y="52"/>
                </a:cubicBezTo>
                <a:close/>
                <a:moveTo>
                  <a:pt x="99" y="69"/>
                </a:moveTo>
                <a:cubicBezTo>
                  <a:pt x="98" y="69"/>
                  <a:pt x="97" y="70"/>
                  <a:pt x="97" y="71"/>
                </a:cubicBezTo>
                <a:cubicBezTo>
                  <a:pt x="97" y="78"/>
                  <a:pt x="97" y="78"/>
                  <a:pt x="97" y="78"/>
                </a:cubicBezTo>
                <a:cubicBezTo>
                  <a:pt x="97" y="80"/>
                  <a:pt x="98" y="81"/>
                  <a:pt x="99" y="81"/>
                </a:cubicBezTo>
                <a:cubicBezTo>
                  <a:pt x="101" y="81"/>
                  <a:pt x="102" y="80"/>
                  <a:pt x="102" y="78"/>
                </a:cubicBezTo>
                <a:cubicBezTo>
                  <a:pt x="102" y="71"/>
                  <a:pt x="102" y="71"/>
                  <a:pt x="102" y="71"/>
                </a:cubicBezTo>
                <a:cubicBezTo>
                  <a:pt x="102" y="70"/>
                  <a:pt x="101" y="69"/>
                  <a:pt x="99" y="69"/>
                </a:cubicBezTo>
                <a:close/>
                <a:moveTo>
                  <a:pt x="110" y="69"/>
                </a:moveTo>
                <a:cubicBezTo>
                  <a:pt x="108" y="69"/>
                  <a:pt x="107" y="70"/>
                  <a:pt x="107" y="71"/>
                </a:cubicBezTo>
                <a:cubicBezTo>
                  <a:pt x="107" y="78"/>
                  <a:pt x="107" y="78"/>
                  <a:pt x="107" y="78"/>
                </a:cubicBezTo>
                <a:cubicBezTo>
                  <a:pt x="107" y="80"/>
                  <a:pt x="108" y="81"/>
                  <a:pt x="110" y="81"/>
                </a:cubicBezTo>
                <a:cubicBezTo>
                  <a:pt x="111" y="81"/>
                  <a:pt x="112" y="80"/>
                  <a:pt x="112" y="78"/>
                </a:cubicBezTo>
                <a:cubicBezTo>
                  <a:pt x="112" y="71"/>
                  <a:pt x="112" y="71"/>
                  <a:pt x="112" y="71"/>
                </a:cubicBezTo>
                <a:cubicBezTo>
                  <a:pt x="112" y="70"/>
                  <a:pt x="111" y="69"/>
                  <a:pt x="110" y="69"/>
                </a:cubicBezTo>
                <a:close/>
                <a:moveTo>
                  <a:pt x="120" y="69"/>
                </a:moveTo>
                <a:cubicBezTo>
                  <a:pt x="118" y="69"/>
                  <a:pt x="117" y="70"/>
                  <a:pt x="117" y="71"/>
                </a:cubicBezTo>
                <a:cubicBezTo>
                  <a:pt x="117" y="78"/>
                  <a:pt x="117" y="78"/>
                  <a:pt x="117" y="78"/>
                </a:cubicBezTo>
                <a:cubicBezTo>
                  <a:pt x="117" y="80"/>
                  <a:pt x="118" y="81"/>
                  <a:pt x="120" y="81"/>
                </a:cubicBezTo>
                <a:cubicBezTo>
                  <a:pt x="121" y="81"/>
                  <a:pt x="122" y="80"/>
                  <a:pt x="122" y="78"/>
                </a:cubicBezTo>
                <a:cubicBezTo>
                  <a:pt x="122" y="71"/>
                  <a:pt x="122" y="71"/>
                  <a:pt x="122" y="71"/>
                </a:cubicBezTo>
                <a:cubicBezTo>
                  <a:pt x="122" y="70"/>
                  <a:pt x="121" y="69"/>
                  <a:pt x="120" y="69"/>
                </a:cubicBezTo>
                <a:close/>
                <a:moveTo>
                  <a:pt x="130" y="69"/>
                </a:moveTo>
                <a:cubicBezTo>
                  <a:pt x="129" y="69"/>
                  <a:pt x="128" y="70"/>
                  <a:pt x="128" y="71"/>
                </a:cubicBezTo>
                <a:cubicBezTo>
                  <a:pt x="128" y="78"/>
                  <a:pt x="128" y="78"/>
                  <a:pt x="128" y="78"/>
                </a:cubicBezTo>
                <a:cubicBezTo>
                  <a:pt x="128" y="80"/>
                  <a:pt x="129" y="81"/>
                  <a:pt x="130" y="81"/>
                </a:cubicBezTo>
                <a:cubicBezTo>
                  <a:pt x="132" y="81"/>
                  <a:pt x="133" y="80"/>
                  <a:pt x="133" y="78"/>
                </a:cubicBezTo>
                <a:cubicBezTo>
                  <a:pt x="133" y="71"/>
                  <a:pt x="133" y="71"/>
                  <a:pt x="133" y="71"/>
                </a:cubicBezTo>
                <a:cubicBezTo>
                  <a:pt x="133" y="70"/>
                  <a:pt x="132" y="69"/>
                  <a:pt x="130" y="69"/>
                </a:cubicBezTo>
                <a:close/>
                <a:moveTo>
                  <a:pt x="99" y="86"/>
                </a:moveTo>
                <a:cubicBezTo>
                  <a:pt x="98" y="86"/>
                  <a:pt x="97" y="87"/>
                  <a:pt x="97" y="89"/>
                </a:cubicBezTo>
                <a:cubicBezTo>
                  <a:pt x="97" y="95"/>
                  <a:pt x="97" y="95"/>
                  <a:pt x="97" y="95"/>
                </a:cubicBezTo>
                <a:cubicBezTo>
                  <a:pt x="97" y="97"/>
                  <a:pt x="98" y="98"/>
                  <a:pt x="99" y="98"/>
                </a:cubicBezTo>
                <a:cubicBezTo>
                  <a:pt x="101" y="98"/>
                  <a:pt x="102" y="97"/>
                  <a:pt x="102" y="95"/>
                </a:cubicBezTo>
                <a:cubicBezTo>
                  <a:pt x="102" y="89"/>
                  <a:pt x="102" y="89"/>
                  <a:pt x="102" y="89"/>
                </a:cubicBezTo>
                <a:cubicBezTo>
                  <a:pt x="102" y="87"/>
                  <a:pt x="101" y="86"/>
                  <a:pt x="99" y="86"/>
                </a:cubicBezTo>
                <a:close/>
                <a:moveTo>
                  <a:pt x="110" y="86"/>
                </a:moveTo>
                <a:cubicBezTo>
                  <a:pt x="108" y="86"/>
                  <a:pt x="107" y="87"/>
                  <a:pt x="107" y="89"/>
                </a:cubicBezTo>
                <a:cubicBezTo>
                  <a:pt x="107" y="95"/>
                  <a:pt x="107" y="95"/>
                  <a:pt x="107" y="95"/>
                </a:cubicBezTo>
                <a:cubicBezTo>
                  <a:pt x="107" y="97"/>
                  <a:pt x="108" y="98"/>
                  <a:pt x="110" y="98"/>
                </a:cubicBezTo>
                <a:cubicBezTo>
                  <a:pt x="111" y="98"/>
                  <a:pt x="112" y="97"/>
                  <a:pt x="112" y="95"/>
                </a:cubicBezTo>
                <a:cubicBezTo>
                  <a:pt x="112" y="89"/>
                  <a:pt x="112" y="89"/>
                  <a:pt x="112" y="89"/>
                </a:cubicBezTo>
                <a:cubicBezTo>
                  <a:pt x="112" y="87"/>
                  <a:pt x="111" y="86"/>
                  <a:pt x="110" y="86"/>
                </a:cubicBezTo>
                <a:close/>
                <a:moveTo>
                  <a:pt x="120" y="86"/>
                </a:moveTo>
                <a:cubicBezTo>
                  <a:pt x="118" y="86"/>
                  <a:pt x="117" y="87"/>
                  <a:pt x="117" y="89"/>
                </a:cubicBezTo>
                <a:cubicBezTo>
                  <a:pt x="117" y="95"/>
                  <a:pt x="117" y="95"/>
                  <a:pt x="117" y="95"/>
                </a:cubicBezTo>
                <a:cubicBezTo>
                  <a:pt x="117" y="97"/>
                  <a:pt x="118" y="98"/>
                  <a:pt x="120" y="98"/>
                </a:cubicBezTo>
                <a:cubicBezTo>
                  <a:pt x="121" y="98"/>
                  <a:pt x="122" y="97"/>
                  <a:pt x="122" y="95"/>
                </a:cubicBezTo>
                <a:cubicBezTo>
                  <a:pt x="122" y="89"/>
                  <a:pt x="122" y="89"/>
                  <a:pt x="122" y="89"/>
                </a:cubicBezTo>
                <a:cubicBezTo>
                  <a:pt x="122" y="87"/>
                  <a:pt x="121" y="86"/>
                  <a:pt x="120" y="86"/>
                </a:cubicBezTo>
                <a:close/>
                <a:moveTo>
                  <a:pt x="130" y="86"/>
                </a:moveTo>
                <a:cubicBezTo>
                  <a:pt x="129" y="86"/>
                  <a:pt x="128" y="87"/>
                  <a:pt x="128" y="89"/>
                </a:cubicBezTo>
                <a:cubicBezTo>
                  <a:pt x="128" y="95"/>
                  <a:pt x="128" y="95"/>
                  <a:pt x="128" y="95"/>
                </a:cubicBezTo>
                <a:cubicBezTo>
                  <a:pt x="128" y="97"/>
                  <a:pt x="129" y="98"/>
                  <a:pt x="130" y="98"/>
                </a:cubicBezTo>
                <a:cubicBezTo>
                  <a:pt x="132" y="98"/>
                  <a:pt x="133" y="97"/>
                  <a:pt x="133" y="95"/>
                </a:cubicBezTo>
                <a:cubicBezTo>
                  <a:pt x="133" y="89"/>
                  <a:pt x="133" y="89"/>
                  <a:pt x="133" y="89"/>
                </a:cubicBezTo>
                <a:cubicBezTo>
                  <a:pt x="133" y="87"/>
                  <a:pt x="132" y="86"/>
                  <a:pt x="130" y="86"/>
                </a:cubicBezTo>
                <a:close/>
                <a:moveTo>
                  <a:pt x="99" y="103"/>
                </a:moveTo>
                <a:cubicBezTo>
                  <a:pt x="98" y="103"/>
                  <a:pt x="97" y="104"/>
                  <a:pt x="97" y="106"/>
                </a:cubicBezTo>
                <a:cubicBezTo>
                  <a:pt x="97" y="113"/>
                  <a:pt x="97" y="113"/>
                  <a:pt x="97" y="113"/>
                </a:cubicBezTo>
                <a:cubicBezTo>
                  <a:pt x="97" y="114"/>
                  <a:pt x="98" y="115"/>
                  <a:pt x="99" y="115"/>
                </a:cubicBezTo>
                <a:cubicBezTo>
                  <a:pt x="101" y="115"/>
                  <a:pt x="102" y="114"/>
                  <a:pt x="102" y="113"/>
                </a:cubicBezTo>
                <a:cubicBezTo>
                  <a:pt x="102" y="106"/>
                  <a:pt x="102" y="106"/>
                  <a:pt x="102" y="106"/>
                </a:cubicBezTo>
                <a:cubicBezTo>
                  <a:pt x="102" y="104"/>
                  <a:pt x="101" y="103"/>
                  <a:pt x="99" y="103"/>
                </a:cubicBezTo>
                <a:close/>
                <a:moveTo>
                  <a:pt x="110" y="103"/>
                </a:moveTo>
                <a:cubicBezTo>
                  <a:pt x="108" y="103"/>
                  <a:pt x="107" y="104"/>
                  <a:pt x="107" y="106"/>
                </a:cubicBezTo>
                <a:cubicBezTo>
                  <a:pt x="107" y="113"/>
                  <a:pt x="107" y="113"/>
                  <a:pt x="107" y="113"/>
                </a:cubicBezTo>
                <a:cubicBezTo>
                  <a:pt x="107" y="114"/>
                  <a:pt x="108" y="115"/>
                  <a:pt x="110" y="115"/>
                </a:cubicBezTo>
                <a:cubicBezTo>
                  <a:pt x="111" y="115"/>
                  <a:pt x="112" y="114"/>
                  <a:pt x="112" y="113"/>
                </a:cubicBezTo>
                <a:cubicBezTo>
                  <a:pt x="112" y="106"/>
                  <a:pt x="112" y="106"/>
                  <a:pt x="112" y="106"/>
                </a:cubicBezTo>
                <a:cubicBezTo>
                  <a:pt x="112" y="104"/>
                  <a:pt x="111" y="103"/>
                  <a:pt x="110" y="103"/>
                </a:cubicBezTo>
                <a:close/>
                <a:moveTo>
                  <a:pt x="120" y="103"/>
                </a:moveTo>
                <a:cubicBezTo>
                  <a:pt x="118" y="103"/>
                  <a:pt x="117" y="104"/>
                  <a:pt x="117" y="106"/>
                </a:cubicBezTo>
                <a:cubicBezTo>
                  <a:pt x="117" y="113"/>
                  <a:pt x="117" y="113"/>
                  <a:pt x="117" y="113"/>
                </a:cubicBezTo>
                <a:cubicBezTo>
                  <a:pt x="117" y="114"/>
                  <a:pt x="118" y="115"/>
                  <a:pt x="120" y="115"/>
                </a:cubicBezTo>
                <a:cubicBezTo>
                  <a:pt x="121" y="115"/>
                  <a:pt x="122" y="114"/>
                  <a:pt x="122" y="113"/>
                </a:cubicBezTo>
                <a:cubicBezTo>
                  <a:pt x="122" y="106"/>
                  <a:pt x="122" y="106"/>
                  <a:pt x="122" y="106"/>
                </a:cubicBezTo>
                <a:cubicBezTo>
                  <a:pt x="122" y="104"/>
                  <a:pt x="121" y="103"/>
                  <a:pt x="120" y="103"/>
                </a:cubicBezTo>
                <a:close/>
                <a:moveTo>
                  <a:pt x="130" y="103"/>
                </a:moveTo>
                <a:cubicBezTo>
                  <a:pt x="129" y="103"/>
                  <a:pt x="128" y="104"/>
                  <a:pt x="128" y="106"/>
                </a:cubicBezTo>
                <a:cubicBezTo>
                  <a:pt x="128" y="113"/>
                  <a:pt x="128" y="113"/>
                  <a:pt x="128" y="113"/>
                </a:cubicBezTo>
                <a:cubicBezTo>
                  <a:pt x="128" y="114"/>
                  <a:pt x="129" y="115"/>
                  <a:pt x="130" y="115"/>
                </a:cubicBezTo>
                <a:cubicBezTo>
                  <a:pt x="132" y="115"/>
                  <a:pt x="133" y="114"/>
                  <a:pt x="133" y="113"/>
                </a:cubicBezTo>
                <a:cubicBezTo>
                  <a:pt x="133" y="106"/>
                  <a:pt x="133" y="106"/>
                  <a:pt x="133" y="106"/>
                </a:cubicBezTo>
                <a:cubicBezTo>
                  <a:pt x="133" y="104"/>
                  <a:pt x="132" y="103"/>
                  <a:pt x="130" y="103"/>
                </a:cubicBezTo>
                <a:close/>
                <a:moveTo>
                  <a:pt x="99" y="120"/>
                </a:moveTo>
                <a:cubicBezTo>
                  <a:pt x="98" y="120"/>
                  <a:pt x="97" y="122"/>
                  <a:pt x="97" y="123"/>
                </a:cubicBezTo>
                <a:cubicBezTo>
                  <a:pt x="97" y="130"/>
                  <a:pt x="97" y="130"/>
                  <a:pt x="97" y="130"/>
                </a:cubicBezTo>
                <a:cubicBezTo>
                  <a:pt x="97" y="131"/>
                  <a:pt x="98" y="132"/>
                  <a:pt x="99" y="132"/>
                </a:cubicBezTo>
                <a:cubicBezTo>
                  <a:pt x="101" y="132"/>
                  <a:pt x="102" y="131"/>
                  <a:pt x="102" y="130"/>
                </a:cubicBezTo>
                <a:cubicBezTo>
                  <a:pt x="102" y="123"/>
                  <a:pt x="102" y="123"/>
                  <a:pt x="102" y="123"/>
                </a:cubicBezTo>
                <a:cubicBezTo>
                  <a:pt x="102" y="122"/>
                  <a:pt x="101" y="120"/>
                  <a:pt x="99" y="120"/>
                </a:cubicBezTo>
                <a:close/>
                <a:moveTo>
                  <a:pt x="110" y="120"/>
                </a:moveTo>
                <a:cubicBezTo>
                  <a:pt x="108" y="120"/>
                  <a:pt x="107" y="122"/>
                  <a:pt x="107" y="123"/>
                </a:cubicBezTo>
                <a:cubicBezTo>
                  <a:pt x="107" y="130"/>
                  <a:pt x="107" y="130"/>
                  <a:pt x="107" y="130"/>
                </a:cubicBezTo>
                <a:cubicBezTo>
                  <a:pt x="107" y="131"/>
                  <a:pt x="108" y="132"/>
                  <a:pt x="110" y="132"/>
                </a:cubicBezTo>
                <a:cubicBezTo>
                  <a:pt x="111" y="132"/>
                  <a:pt x="112" y="131"/>
                  <a:pt x="112" y="130"/>
                </a:cubicBezTo>
                <a:cubicBezTo>
                  <a:pt x="112" y="123"/>
                  <a:pt x="112" y="123"/>
                  <a:pt x="112" y="123"/>
                </a:cubicBezTo>
                <a:cubicBezTo>
                  <a:pt x="112" y="122"/>
                  <a:pt x="111" y="120"/>
                  <a:pt x="110" y="120"/>
                </a:cubicBezTo>
                <a:close/>
                <a:moveTo>
                  <a:pt x="120" y="120"/>
                </a:moveTo>
                <a:cubicBezTo>
                  <a:pt x="118" y="120"/>
                  <a:pt x="117" y="122"/>
                  <a:pt x="117" y="123"/>
                </a:cubicBezTo>
                <a:cubicBezTo>
                  <a:pt x="117" y="130"/>
                  <a:pt x="117" y="130"/>
                  <a:pt x="117" y="130"/>
                </a:cubicBezTo>
                <a:cubicBezTo>
                  <a:pt x="117" y="131"/>
                  <a:pt x="118" y="132"/>
                  <a:pt x="120" y="132"/>
                </a:cubicBezTo>
                <a:cubicBezTo>
                  <a:pt x="121" y="132"/>
                  <a:pt x="122" y="131"/>
                  <a:pt x="122" y="130"/>
                </a:cubicBezTo>
                <a:cubicBezTo>
                  <a:pt x="122" y="123"/>
                  <a:pt x="122" y="123"/>
                  <a:pt x="122" y="123"/>
                </a:cubicBezTo>
                <a:cubicBezTo>
                  <a:pt x="122" y="122"/>
                  <a:pt x="121" y="120"/>
                  <a:pt x="120" y="120"/>
                </a:cubicBezTo>
                <a:close/>
                <a:moveTo>
                  <a:pt x="130" y="120"/>
                </a:moveTo>
                <a:cubicBezTo>
                  <a:pt x="129" y="120"/>
                  <a:pt x="128" y="122"/>
                  <a:pt x="128" y="123"/>
                </a:cubicBezTo>
                <a:cubicBezTo>
                  <a:pt x="128" y="130"/>
                  <a:pt x="128" y="130"/>
                  <a:pt x="128" y="130"/>
                </a:cubicBezTo>
                <a:cubicBezTo>
                  <a:pt x="128" y="131"/>
                  <a:pt x="129" y="132"/>
                  <a:pt x="130" y="132"/>
                </a:cubicBezTo>
                <a:cubicBezTo>
                  <a:pt x="132" y="132"/>
                  <a:pt x="133" y="131"/>
                  <a:pt x="133" y="130"/>
                </a:cubicBezTo>
                <a:cubicBezTo>
                  <a:pt x="133" y="123"/>
                  <a:pt x="133" y="123"/>
                  <a:pt x="133" y="123"/>
                </a:cubicBezTo>
                <a:cubicBezTo>
                  <a:pt x="133" y="122"/>
                  <a:pt x="132" y="120"/>
                  <a:pt x="130" y="120"/>
                </a:cubicBezTo>
                <a:close/>
                <a:moveTo>
                  <a:pt x="99" y="138"/>
                </a:moveTo>
                <a:cubicBezTo>
                  <a:pt x="98" y="138"/>
                  <a:pt x="97" y="139"/>
                  <a:pt x="97" y="140"/>
                </a:cubicBezTo>
                <a:cubicBezTo>
                  <a:pt x="97" y="147"/>
                  <a:pt x="97" y="147"/>
                  <a:pt x="97" y="147"/>
                </a:cubicBezTo>
                <a:cubicBezTo>
                  <a:pt x="97" y="149"/>
                  <a:pt x="98" y="150"/>
                  <a:pt x="99" y="150"/>
                </a:cubicBezTo>
                <a:cubicBezTo>
                  <a:pt x="101" y="150"/>
                  <a:pt x="102" y="149"/>
                  <a:pt x="102" y="147"/>
                </a:cubicBezTo>
                <a:cubicBezTo>
                  <a:pt x="102" y="140"/>
                  <a:pt x="102" y="140"/>
                  <a:pt x="102" y="140"/>
                </a:cubicBezTo>
                <a:cubicBezTo>
                  <a:pt x="102" y="139"/>
                  <a:pt x="101" y="138"/>
                  <a:pt x="99" y="138"/>
                </a:cubicBezTo>
                <a:close/>
                <a:moveTo>
                  <a:pt x="110" y="138"/>
                </a:moveTo>
                <a:cubicBezTo>
                  <a:pt x="108" y="138"/>
                  <a:pt x="107" y="139"/>
                  <a:pt x="107" y="140"/>
                </a:cubicBezTo>
                <a:cubicBezTo>
                  <a:pt x="107" y="147"/>
                  <a:pt x="107" y="147"/>
                  <a:pt x="107" y="147"/>
                </a:cubicBezTo>
                <a:cubicBezTo>
                  <a:pt x="107" y="149"/>
                  <a:pt x="108" y="150"/>
                  <a:pt x="110" y="150"/>
                </a:cubicBezTo>
                <a:cubicBezTo>
                  <a:pt x="111" y="150"/>
                  <a:pt x="112" y="149"/>
                  <a:pt x="112" y="147"/>
                </a:cubicBezTo>
                <a:cubicBezTo>
                  <a:pt x="112" y="140"/>
                  <a:pt x="112" y="140"/>
                  <a:pt x="112" y="140"/>
                </a:cubicBezTo>
                <a:cubicBezTo>
                  <a:pt x="112" y="139"/>
                  <a:pt x="111" y="138"/>
                  <a:pt x="110" y="138"/>
                </a:cubicBezTo>
                <a:close/>
                <a:moveTo>
                  <a:pt x="120" y="138"/>
                </a:moveTo>
                <a:cubicBezTo>
                  <a:pt x="118" y="138"/>
                  <a:pt x="117" y="139"/>
                  <a:pt x="117" y="140"/>
                </a:cubicBezTo>
                <a:cubicBezTo>
                  <a:pt x="117" y="147"/>
                  <a:pt x="117" y="147"/>
                  <a:pt x="117" y="147"/>
                </a:cubicBezTo>
                <a:cubicBezTo>
                  <a:pt x="117" y="149"/>
                  <a:pt x="118" y="150"/>
                  <a:pt x="120" y="150"/>
                </a:cubicBezTo>
                <a:cubicBezTo>
                  <a:pt x="121" y="150"/>
                  <a:pt x="122" y="149"/>
                  <a:pt x="122" y="147"/>
                </a:cubicBezTo>
                <a:cubicBezTo>
                  <a:pt x="122" y="140"/>
                  <a:pt x="122" y="140"/>
                  <a:pt x="122" y="140"/>
                </a:cubicBezTo>
                <a:cubicBezTo>
                  <a:pt x="122" y="139"/>
                  <a:pt x="121" y="138"/>
                  <a:pt x="120" y="138"/>
                </a:cubicBezTo>
                <a:close/>
                <a:moveTo>
                  <a:pt x="130" y="138"/>
                </a:moveTo>
                <a:cubicBezTo>
                  <a:pt x="129" y="138"/>
                  <a:pt x="128" y="139"/>
                  <a:pt x="128" y="140"/>
                </a:cubicBezTo>
                <a:cubicBezTo>
                  <a:pt x="128" y="147"/>
                  <a:pt x="128" y="147"/>
                  <a:pt x="128" y="147"/>
                </a:cubicBezTo>
                <a:cubicBezTo>
                  <a:pt x="128" y="149"/>
                  <a:pt x="129" y="150"/>
                  <a:pt x="130" y="150"/>
                </a:cubicBezTo>
                <a:cubicBezTo>
                  <a:pt x="132" y="150"/>
                  <a:pt x="133" y="149"/>
                  <a:pt x="133" y="147"/>
                </a:cubicBezTo>
                <a:cubicBezTo>
                  <a:pt x="133" y="140"/>
                  <a:pt x="133" y="140"/>
                  <a:pt x="133" y="140"/>
                </a:cubicBezTo>
                <a:cubicBezTo>
                  <a:pt x="133" y="139"/>
                  <a:pt x="132" y="138"/>
                  <a:pt x="130" y="13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49" name="Freeform 548">
            <a:extLst>
              <a:ext uri="{FF2B5EF4-FFF2-40B4-BE49-F238E27FC236}">
                <a16:creationId xmlns:a16="http://schemas.microsoft.com/office/drawing/2014/main" xmlns="" id="{B70E400A-6082-41E6-93D8-687C2A975B14}"/>
              </a:ext>
            </a:extLst>
          </p:cNvPr>
          <p:cNvSpPr>
            <a:spLocks noEditPoints="1"/>
          </p:cNvSpPr>
          <p:nvPr/>
        </p:nvSpPr>
        <p:spPr bwMode="auto">
          <a:xfrm>
            <a:off x="10248900" y="1603375"/>
            <a:ext cx="300038" cy="550863"/>
          </a:xfrm>
          <a:custGeom>
            <a:avLst/>
            <a:gdLst>
              <a:gd name="T0" fmla="*/ 41 w 88"/>
              <a:gd name="T1" fmla="*/ 51 h 160"/>
              <a:gd name="T2" fmla="*/ 34 w 88"/>
              <a:gd name="T3" fmla="*/ 69 h 160"/>
              <a:gd name="T4" fmla="*/ 36 w 88"/>
              <a:gd name="T5" fmla="*/ 78 h 160"/>
              <a:gd name="T6" fmla="*/ 41 w 88"/>
              <a:gd name="T7" fmla="*/ 71 h 160"/>
              <a:gd name="T8" fmla="*/ 46 w 88"/>
              <a:gd name="T9" fmla="*/ 71 h 160"/>
              <a:gd name="T10" fmla="*/ 52 w 88"/>
              <a:gd name="T11" fmla="*/ 78 h 160"/>
              <a:gd name="T12" fmla="*/ 54 w 88"/>
              <a:gd name="T13" fmla="*/ 69 h 160"/>
              <a:gd name="T14" fmla="*/ 34 w 88"/>
              <a:gd name="T15" fmla="*/ 98 h 160"/>
              <a:gd name="T16" fmla="*/ 44 w 88"/>
              <a:gd name="T17" fmla="*/ 86 h 160"/>
              <a:gd name="T18" fmla="*/ 46 w 88"/>
              <a:gd name="T19" fmla="*/ 95 h 160"/>
              <a:gd name="T20" fmla="*/ 52 w 88"/>
              <a:gd name="T21" fmla="*/ 89 h 160"/>
              <a:gd name="T22" fmla="*/ 57 w 88"/>
              <a:gd name="T23" fmla="*/ 89 h 160"/>
              <a:gd name="T24" fmla="*/ 31 w 88"/>
              <a:gd name="T25" fmla="*/ 113 h 160"/>
              <a:gd name="T26" fmla="*/ 34 w 88"/>
              <a:gd name="T27" fmla="*/ 103 h 160"/>
              <a:gd name="T28" fmla="*/ 44 w 88"/>
              <a:gd name="T29" fmla="*/ 115 h 160"/>
              <a:gd name="T30" fmla="*/ 54 w 88"/>
              <a:gd name="T31" fmla="*/ 103 h 160"/>
              <a:gd name="T32" fmla="*/ 57 w 88"/>
              <a:gd name="T33" fmla="*/ 113 h 160"/>
              <a:gd name="T34" fmla="*/ 31 w 88"/>
              <a:gd name="T35" fmla="*/ 123 h 160"/>
              <a:gd name="T36" fmla="*/ 36 w 88"/>
              <a:gd name="T37" fmla="*/ 123 h 160"/>
              <a:gd name="T38" fmla="*/ 10 w 88"/>
              <a:gd name="T39" fmla="*/ 113 h 160"/>
              <a:gd name="T40" fmla="*/ 13 w 88"/>
              <a:gd name="T41" fmla="*/ 103 h 160"/>
              <a:gd name="T42" fmla="*/ 13 w 88"/>
              <a:gd name="T43" fmla="*/ 132 h 160"/>
              <a:gd name="T44" fmla="*/ 44 w 88"/>
              <a:gd name="T45" fmla="*/ 120 h 160"/>
              <a:gd name="T46" fmla="*/ 46 w 88"/>
              <a:gd name="T47" fmla="*/ 130 h 160"/>
              <a:gd name="T48" fmla="*/ 52 w 88"/>
              <a:gd name="T49" fmla="*/ 123 h 160"/>
              <a:gd name="T50" fmla="*/ 57 w 88"/>
              <a:gd name="T51" fmla="*/ 123 h 160"/>
              <a:gd name="T52" fmla="*/ 72 w 88"/>
              <a:gd name="T53" fmla="*/ 113 h 160"/>
              <a:gd name="T54" fmla="*/ 75 w 88"/>
              <a:gd name="T55" fmla="*/ 103 h 160"/>
              <a:gd name="T56" fmla="*/ 75 w 88"/>
              <a:gd name="T57" fmla="*/ 132 h 160"/>
              <a:gd name="T58" fmla="*/ 34 w 88"/>
              <a:gd name="T59" fmla="*/ 138 h 160"/>
              <a:gd name="T60" fmla="*/ 36 w 88"/>
              <a:gd name="T61" fmla="*/ 147 h 160"/>
              <a:gd name="T62" fmla="*/ 10 w 88"/>
              <a:gd name="T63" fmla="*/ 140 h 160"/>
              <a:gd name="T64" fmla="*/ 15 w 88"/>
              <a:gd name="T65" fmla="*/ 140 h 160"/>
              <a:gd name="T66" fmla="*/ 41 w 88"/>
              <a:gd name="T67" fmla="*/ 147 h 160"/>
              <a:gd name="T68" fmla="*/ 44 w 88"/>
              <a:gd name="T69" fmla="*/ 138 h 160"/>
              <a:gd name="T70" fmla="*/ 54 w 88"/>
              <a:gd name="T71" fmla="*/ 150 h 160"/>
              <a:gd name="T72" fmla="*/ 75 w 88"/>
              <a:gd name="T73" fmla="*/ 138 h 160"/>
              <a:gd name="T74" fmla="*/ 77 w 88"/>
              <a:gd name="T75" fmla="*/ 147 h 160"/>
              <a:gd name="T76" fmla="*/ 88 w 88"/>
              <a:gd name="T77" fmla="*/ 157 h 160"/>
              <a:gd name="T78" fmla="*/ 0 w 88"/>
              <a:gd name="T79" fmla="*/ 157 h 160"/>
              <a:gd name="T80" fmla="*/ 21 w 88"/>
              <a:gd name="T81" fmla="*/ 61 h 160"/>
              <a:gd name="T82" fmla="*/ 34 w 88"/>
              <a:gd name="T83" fmla="*/ 31 h 160"/>
              <a:gd name="T84" fmla="*/ 41 w 88"/>
              <a:gd name="T85" fmla="*/ 3 h 160"/>
              <a:gd name="T86" fmla="*/ 52 w 88"/>
              <a:gd name="T87" fmla="*/ 22 h 160"/>
              <a:gd name="T88" fmla="*/ 57 w 88"/>
              <a:gd name="T89" fmla="*/ 58 h 160"/>
              <a:gd name="T90" fmla="*/ 85 w 88"/>
              <a:gd name="T91" fmla="*/ 93 h 160"/>
              <a:gd name="T92" fmla="*/ 46 w 88"/>
              <a:gd name="T93" fmla="*/ 22 h 160"/>
              <a:gd name="T94" fmla="*/ 36 w 88"/>
              <a:gd name="T95" fmla="*/ 36 h 160"/>
              <a:gd name="T96" fmla="*/ 36 w 88"/>
              <a:gd name="T97" fmla="*/ 36 h 160"/>
              <a:gd name="T98" fmla="*/ 26 w 88"/>
              <a:gd name="T99" fmla="*/ 95 h 160"/>
              <a:gd name="T100" fmla="*/ 23 w 88"/>
              <a:gd name="T101" fmla="*/ 110 h 160"/>
              <a:gd name="T102" fmla="*/ 5 w 88"/>
              <a:gd name="T103" fmla="*/ 155 h 160"/>
              <a:gd name="T104" fmla="*/ 26 w 88"/>
              <a:gd name="T105" fmla="*/ 118 h 160"/>
              <a:gd name="T106" fmla="*/ 67 w 88"/>
              <a:gd name="T107" fmla="*/ 98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88" h="160">
                <a:moveTo>
                  <a:pt x="46" y="44"/>
                </a:moveTo>
                <a:cubicBezTo>
                  <a:pt x="46" y="51"/>
                  <a:pt x="46" y="51"/>
                  <a:pt x="46" y="51"/>
                </a:cubicBezTo>
                <a:cubicBezTo>
                  <a:pt x="46" y="52"/>
                  <a:pt x="45" y="53"/>
                  <a:pt x="44" y="53"/>
                </a:cubicBezTo>
                <a:cubicBezTo>
                  <a:pt x="42" y="53"/>
                  <a:pt x="41" y="52"/>
                  <a:pt x="41" y="51"/>
                </a:cubicBezTo>
                <a:cubicBezTo>
                  <a:pt x="41" y="44"/>
                  <a:pt x="41" y="44"/>
                  <a:pt x="41" y="44"/>
                </a:cubicBezTo>
                <a:cubicBezTo>
                  <a:pt x="41" y="42"/>
                  <a:pt x="42" y="41"/>
                  <a:pt x="44" y="41"/>
                </a:cubicBezTo>
                <a:cubicBezTo>
                  <a:pt x="45" y="41"/>
                  <a:pt x="46" y="42"/>
                  <a:pt x="46" y="44"/>
                </a:cubicBezTo>
                <a:close/>
                <a:moveTo>
                  <a:pt x="34" y="69"/>
                </a:moveTo>
                <a:cubicBezTo>
                  <a:pt x="32" y="69"/>
                  <a:pt x="31" y="70"/>
                  <a:pt x="31" y="71"/>
                </a:cubicBezTo>
                <a:cubicBezTo>
                  <a:pt x="31" y="78"/>
                  <a:pt x="31" y="78"/>
                  <a:pt x="31" y="78"/>
                </a:cubicBezTo>
                <a:cubicBezTo>
                  <a:pt x="31" y="80"/>
                  <a:pt x="32" y="81"/>
                  <a:pt x="34" y="81"/>
                </a:cubicBezTo>
                <a:cubicBezTo>
                  <a:pt x="35" y="81"/>
                  <a:pt x="36" y="80"/>
                  <a:pt x="36" y="78"/>
                </a:cubicBezTo>
                <a:cubicBezTo>
                  <a:pt x="36" y="71"/>
                  <a:pt x="36" y="71"/>
                  <a:pt x="36" y="71"/>
                </a:cubicBezTo>
                <a:cubicBezTo>
                  <a:pt x="36" y="70"/>
                  <a:pt x="35" y="69"/>
                  <a:pt x="34" y="69"/>
                </a:cubicBezTo>
                <a:close/>
                <a:moveTo>
                  <a:pt x="44" y="69"/>
                </a:moveTo>
                <a:cubicBezTo>
                  <a:pt x="42" y="69"/>
                  <a:pt x="41" y="70"/>
                  <a:pt x="41" y="71"/>
                </a:cubicBezTo>
                <a:cubicBezTo>
                  <a:pt x="41" y="78"/>
                  <a:pt x="41" y="78"/>
                  <a:pt x="41" y="78"/>
                </a:cubicBezTo>
                <a:cubicBezTo>
                  <a:pt x="41" y="80"/>
                  <a:pt x="42" y="81"/>
                  <a:pt x="44" y="81"/>
                </a:cubicBezTo>
                <a:cubicBezTo>
                  <a:pt x="45" y="81"/>
                  <a:pt x="46" y="80"/>
                  <a:pt x="46" y="78"/>
                </a:cubicBezTo>
                <a:cubicBezTo>
                  <a:pt x="46" y="71"/>
                  <a:pt x="46" y="71"/>
                  <a:pt x="46" y="71"/>
                </a:cubicBezTo>
                <a:cubicBezTo>
                  <a:pt x="46" y="70"/>
                  <a:pt x="45" y="69"/>
                  <a:pt x="44" y="69"/>
                </a:cubicBezTo>
                <a:close/>
                <a:moveTo>
                  <a:pt x="54" y="69"/>
                </a:moveTo>
                <a:cubicBezTo>
                  <a:pt x="53" y="69"/>
                  <a:pt x="52" y="70"/>
                  <a:pt x="52" y="71"/>
                </a:cubicBezTo>
                <a:cubicBezTo>
                  <a:pt x="52" y="78"/>
                  <a:pt x="52" y="78"/>
                  <a:pt x="52" y="78"/>
                </a:cubicBezTo>
                <a:cubicBezTo>
                  <a:pt x="52" y="80"/>
                  <a:pt x="53" y="81"/>
                  <a:pt x="54" y="81"/>
                </a:cubicBezTo>
                <a:cubicBezTo>
                  <a:pt x="56" y="81"/>
                  <a:pt x="57" y="80"/>
                  <a:pt x="57" y="78"/>
                </a:cubicBezTo>
                <a:cubicBezTo>
                  <a:pt x="57" y="71"/>
                  <a:pt x="57" y="71"/>
                  <a:pt x="57" y="71"/>
                </a:cubicBezTo>
                <a:cubicBezTo>
                  <a:pt x="57" y="70"/>
                  <a:pt x="56" y="69"/>
                  <a:pt x="54" y="69"/>
                </a:cubicBezTo>
                <a:close/>
                <a:moveTo>
                  <a:pt x="34" y="86"/>
                </a:moveTo>
                <a:cubicBezTo>
                  <a:pt x="32" y="86"/>
                  <a:pt x="31" y="87"/>
                  <a:pt x="31" y="89"/>
                </a:cubicBezTo>
                <a:cubicBezTo>
                  <a:pt x="31" y="95"/>
                  <a:pt x="31" y="95"/>
                  <a:pt x="31" y="95"/>
                </a:cubicBezTo>
                <a:cubicBezTo>
                  <a:pt x="31" y="97"/>
                  <a:pt x="32" y="98"/>
                  <a:pt x="34" y="98"/>
                </a:cubicBezTo>
                <a:cubicBezTo>
                  <a:pt x="35" y="98"/>
                  <a:pt x="36" y="97"/>
                  <a:pt x="36" y="95"/>
                </a:cubicBezTo>
                <a:cubicBezTo>
                  <a:pt x="36" y="89"/>
                  <a:pt x="36" y="89"/>
                  <a:pt x="36" y="89"/>
                </a:cubicBezTo>
                <a:cubicBezTo>
                  <a:pt x="36" y="87"/>
                  <a:pt x="35" y="86"/>
                  <a:pt x="34" y="86"/>
                </a:cubicBezTo>
                <a:close/>
                <a:moveTo>
                  <a:pt x="44" y="86"/>
                </a:moveTo>
                <a:cubicBezTo>
                  <a:pt x="42" y="86"/>
                  <a:pt x="41" y="87"/>
                  <a:pt x="41" y="89"/>
                </a:cubicBezTo>
                <a:cubicBezTo>
                  <a:pt x="41" y="95"/>
                  <a:pt x="41" y="95"/>
                  <a:pt x="41" y="95"/>
                </a:cubicBezTo>
                <a:cubicBezTo>
                  <a:pt x="41" y="97"/>
                  <a:pt x="42" y="98"/>
                  <a:pt x="44" y="98"/>
                </a:cubicBezTo>
                <a:cubicBezTo>
                  <a:pt x="45" y="98"/>
                  <a:pt x="46" y="97"/>
                  <a:pt x="46" y="95"/>
                </a:cubicBezTo>
                <a:cubicBezTo>
                  <a:pt x="46" y="89"/>
                  <a:pt x="46" y="89"/>
                  <a:pt x="46" y="89"/>
                </a:cubicBezTo>
                <a:cubicBezTo>
                  <a:pt x="46" y="87"/>
                  <a:pt x="45" y="86"/>
                  <a:pt x="44" y="86"/>
                </a:cubicBezTo>
                <a:close/>
                <a:moveTo>
                  <a:pt x="54" y="86"/>
                </a:moveTo>
                <a:cubicBezTo>
                  <a:pt x="53" y="86"/>
                  <a:pt x="52" y="87"/>
                  <a:pt x="52" y="89"/>
                </a:cubicBezTo>
                <a:cubicBezTo>
                  <a:pt x="52" y="95"/>
                  <a:pt x="52" y="95"/>
                  <a:pt x="52" y="95"/>
                </a:cubicBezTo>
                <a:cubicBezTo>
                  <a:pt x="52" y="97"/>
                  <a:pt x="53" y="98"/>
                  <a:pt x="54" y="98"/>
                </a:cubicBezTo>
                <a:cubicBezTo>
                  <a:pt x="56" y="98"/>
                  <a:pt x="57" y="97"/>
                  <a:pt x="57" y="95"/>
                </a:cubicBezTo>
                <a:cubicBezTo>
                  <a:pt x="57" y="89"/>
                  <a:pt x="57" y="89"/>
                  <a:pt x="57" y="89"/>
                </a:cubicBezTo>
                <a:cubicBezTo>
                  <a:pt x="57" y="87"/>
                  <a:pt x="56" y="86"/>
                  <a:pt x="54" y="86"/>
                </a:cubicBezTo>
                <a:close/>
                <a:moveTo>
                  <a:pt x="34" y="103"/>
                </a:moveTo>
                <a:cubicBezTo>
                  <a:pt x="32" y="103"/>
                  <a:pt x="31" y="104"/>
                  <a:pt x="31" y="106"/>
                </a:cubicBezTo>
                <a:cubicBezTo>
                  <a:pt x="31" y="113"/>
                  <a:pt x="31" y="113"/>
                  <a:pt x="31" y="113"/>
                </a:cubicBezTo>
                <a:cubicBezTo>
                  <a:pt x="31" y="114"/>
                  <a:pt x="32" y="115"/>
                  <a:pt x="34" y="115"/>
                </a:cubicBezTo>
                <a:cubicBezTo>
                  <a:pt x="35" y="115"/>
                  <a:pt x="36" y="114"/>
                  <a:pt x="36" y="113"/>
                </a:cubicBezTo>
                <a:cubicBezTo>
                  <a:pt x="36" y="106"/>
                  <a:pt x="36" y="106"/>
                  <a:pt x="36" y="106"/>
                </a:cubicBezTo>
                <a:cubicBezTo>
                  <a:pt x="36" y="104"/>
                  <a:pt x="35" y="103"/>
                  <a:pt x="34" y="103"/>
                </a:cubicBezTo>
                <a:close/>
                <a:moveTo>
                  <a:pt x="44" y="103"/>
                </a:moveTo>
                <a:cubicBezTo>
                  <a:pt x="42" y="103"/>
                  <a:pt x="41" y="104"/>
                  <a:pt x="41" y="106"/>
                </a:cubicBezTo>
                <a:cubicBezTo>
                  <a:pt x="41" y="113"/>
                  <a:pt x="41" y="113"/>
                  <a:pt x="41" y="113"/>
                </a:cubicBezTo>
                <a:cubicBezTo>
                  <a:pt x="41" y="114"/>
                  <a:pt x="42" y="115"/>
                  <a:pt x="44" y="115"/>
                </a:cubicBezTo>
                <a:cubicBezTo>
                  <a:pt x="45" y="115"/>
                  <a:pt x="46" y="114"/>
                  <a:pt x="46" y="113"/>
                </a:cubicBezTo>
                <a:cubicBezTo>
                  <a:pt x="46" y="106"/>
                  <a:pt x="46" y="106"/>
                  <a:pt x="46" y="106"/>
                </a:cubicBezTo>
                <a:cubicBezTo>
                  <a:pt x="46" y="104"/>
                  <a:pt x="45" y="103"/>
                  <a:pt x="44" y="103"/>
                </a:cubicBezTo>
                <a:close/>
                <a:moveTo>
                  <a:pt x="54" y="103"/>
                </a:moveTo>
                <a:cubicBezTo>
                  <a:pt x="53" y="103"/>
                  <a:pt x="52" y="104"/>
                  <a:pt x="52" y="106"/>
                </a:cubicBezTo>
                <a:cubicBezTo>
                  <a:pt x="52" y="113"/>
                  <a:pt x="52" y="113"/>
                  <a:pt x="52" y="113"/>
                </a:cubicBezTo>
                <a:cubicBezTo>
                  <a:pt x="52" y="114"/>
                  <a:pt x="53" y="115"/>
                  <a:pt x="54" y="115"/>
                </a:cubicBezTo>
                <a:cubicBezTo>
                  <a:pt x="56" y="115"/>
                  <a:pt x="57" y="114"/>
                  <a:pt x="57" y="113"/>
                </a:cubicBezTo>
                <a:cubicBezTo>
                  <a:pt x="57" y="106"/>
                  <a:pt x="57" y="106"/>
                  <a:pt x="57" y="106"/>
                </a:cubicBezTo>
                <a:cubicBezTo>
                  <a:pt x="57" y="104"/>
                  <a:pt x="56" y="103"/>
                  <a:pt x="54" y="103"/>
                </a:cubicBezTo>
                <a:close/>
                <a:moveTo>
                  <a:pt x="34" y="120"/>
                </a:moveTo>
                <a:cubicBezTo>
                  <a:pt x="32" y="120"/>
                  <a:pt x="31" y="122"/>
                  <a:pt x="31" y="123"/>
                </a:cubicBezTo>
                <a:cubicBezTo>
                  <a:pt x="31" y="130"/>
                  <a:pt x="31" y="130"/>
                  <a:pt x="31" y="130"/>
                </a:cubicBezTo>
                <a:cubicBezTo>
                  <a:pt x="31" y="131"/>
                  <a:pt x="32" y="132"/>
                  <a:pt x="34" y="132"/>
                </a:cubicBezTo>
                <a:cubicBezTo>
                  <a:pt x="35" y="132"/>
                  <a:pt x="36" y="131"/>
                  <a:pt x="36" y="130"/>
                </a:cubicBezTo>
                <a:cubicBezTo>
                  <a:pt x="36" y="123"/>
                  <a:pt x="36" y="123"/>
                  <a:pt x="36" y="123"/>
                </a:cubicBezTo>
                <a:cubicBezTo>
                  <a:pt x="36" y="122"/>
                  <a:pt x="35" y="120"/>
                  <a:pt x="34" y="120"/>
                </a:cubicBezTo>
                <a:close/>
                <a:moveTo>
                  <a:pt x="13" y="103"/>
                </a:moveTo>
                <a:cubicBezTo>
                  <a:pt x="11" y="103"/>
                  <a:pt x="10" y="104"/>
                  <a:pt x="10" y="106"/>
                </a:cubicBezTo>
                <a:cubicBezTo>
                  <a:pt x="10" y="113"/>
                  <a:pt x="10" y="113"/>
                  <a:pt x="10" y="113"/>
                </a:cubicBezTo>
                <a:cubicBezTo>
                  <a:pt x="10" y="114"/>
                  <a:pt x="11" y="115"/>
                  <a:pt x="13" y="115"/>
                </a:cubicBezTo>
                <a:cubicBezTo>
                  <a:pt x="14" y="115"/>
                  <a:pt x="15" y="114"/>
                  <a:pt x="15" y="113"/>
                </a:cubicBezTo>
                <a:cubicBezTo>
                  <a:pt x="15" y="106"/>
                  <a:pt x="15" y="106"/>
                  <a:pt x="15" y="106"/>
                </a:cubicBezTo>
                <a:cubicBezTo>
                  <a:pt x="15" y="104"/>
                  <a:pt x="14" y="103"/>
                  <a:pt x="13" y="103"/>
                </a:cubicBezTo>
                <a:close/>
                <a:moveTo>
                  <a:pt x="13" y="120"/>
                </a:moveTo>
                <a:cubicBezTo>
                  <a:pt x="11" y="120"/>
                  <a:pt x="10" y="122"/>
                  <a:pt x="10" y="123"/>
                </a:cubicBezTo>
                <a:cubicBezTo>
                  <a:pt x="10" y="130"/>
                  <a:pt x="10" y="130"/>
                  <a:pt x="10" y="130"/>
                </a:cubicBezTo>
                <a:cubicBezTo>
                  <a:pt x="10" y="131"/>
                  <a:pt x="11" y="132"/>
                  <a:pt x="13" y="132"/>
                </a:cubicBezTo>
                <a:cubicBezTo>
                  <a:pt x="14" y="132"/>
                  <a:pt x="15" y="131"/>
                  <a:pt x="15" y="130"/>
                </a:cubicBezTo>
                <a:cubicBezTo>
                  <a:pt x="15" y="123"/>
                  <a:pt x="15" y="123"/>
                  <a:pt x="15" y="123"/>
                </a:cubicBezTo>
                <a:cubicBezTo>
                  <a:pt x="15" y="122"/>
                  <a:pt x="14" y="120"/>
                  <a:pt x="13" y="120"/>
                </a:cubicBezTo>
                <a:close/>
                <a:moveTo>
                  <a:pt x="44" y="120"/>
                </a:moveTo>
                <a:cubicBezTo>
                  <a:pt x="42" y="120"/>
                  <a:pt x="41" y="122"/>
                  <a:pt x="41" y="123"/>
                </a:cubicBezTo>
                <a:cubicBezTo>
                  <a:pt x="41" y="130"/>
                  <a:pt x="41" y="130"/>
                  <a:pt x="41" y="130"/>
                </a:cubicBezTo>
                <a:cubicBezTo>
                  <a:pt x="41" y="131"/>
                  <a:pt x="42" y="132"/>
                  <a:pt x="44" y="132"/>
                </a:cubicBezTo>
                <a:cubicBezTo>
                  <a:pt x="45" y="132"/>
                  <a:pt x="46" y="131"/>
                  <a:pt x="46" y="130"/>
                </a:cubicBezTo>
                <a:cubicBezTo>
                  <a:pt x="46" y="123"/>
                  <a:pt x="46" y="123"/>
                  <a:pt x="46" y="123"/>
                </a:cubicBezTo>
                <a:cubicBezTo>
                  <a:pt x="46" y="122"/>
                  <a:pt x="45" y="120"/>
                  <a:pt x="44" y="120"/>
                </a:cubicBezTo>
                <a:close/>
                <a:moveTo>
                  <a:pt x="54" y="120"/>
                </a:moveTo>
                <a:cubicBezTo>
                  <a:pt x="53" y="120"/>
                  <a:pt x="52" y="122"/>
                  <a:pt x="52" y="123"/>
                </a:cubicBezTo>
                <a:cubicBezTo>
                  <a:pt x="52" y="130"/>
                  <a:pt x="52" y="130"/>
                  <a:pt x="52" y="130"/>
                </a:cubicBezTo>
                <a:cubicBezTo>
                  <a:pt x="52" y="131"/>
                  <a:pt x="53" y="132"/>
                  <a:pt x="54" y="132"/>
                </a:cubicBezTo>
                <a:cubicBezTo>
                  <a:pt x="56" y="132"/>
                  <a:pt x="57" y="131"/>
                  <a:pt x="57" y="130"/>
                </a:cubicBezTo>
                <a:cubicBezTo>
                  <a:pt x="57" y="123"/>
                  <a:pt x="57" y="123"/>
                  <a:pt x="57" y="123"/>
                </a:cubicBezTo>
                <a:cubicBezTo>
                  <a:pt x="57" y="122"/>
                  <a:pt x="56" y="120"/>
                  <a:pt x="54" y="120"/>
                </a:cubicBezTo>
                <a:close/>
                <a:moveTo>
                  <a:pt x="75" y="103"/>
                </a:moveTo>
                <a:cubicBezTo>
                  <a:pt x="73" y="103"/>
                  <a:pt x="72" y="104"/>
                  <a:pt x="72" y="106"/>
                </a:cubicBezTo>
                <a:cubicBezTo>
                  <a:pt x="72" y="113"/>
                  <a:pt x="72" y="113"/>
                  <a:pt x="72" y="113"/>
                </a:cubicBezTo>
                <a:cubicBezTo>
                  <a:pt x="72" y="114"/>
                  <a:pt x="73" y="115"/>
                  <a:pt x="75" y="115"/>
                </a:cubicBezTo>
                <a:cubicBezTo>
                  <a:pt x="76" y="115"/>
                  <a:pt x="77" y="114"/>
                  <a:pt x="77" y="113"/>
                </a:cubicBezTo>
                <a:cubicBezTo>
                  <a:pt x="77" y="106"/>
                  <a:pt x="77" y="106"/>
                  <a:pt x="77" y="106"/>
                </a:cubicBezTo>
                <a:cubicBezTo>
                  <a:pt x="77" y="104"/>
                  <a:pt x="76" y="103"/>
                  <a:pt x="75" y="103"/>
                </a:cubicBezTo>
                <a:close/>
                <a:moveTo>
                  <a:pt x="75" y="120"/>
                </a:moveTo>
                <a:cubicBezTo>
                  <a:pt x="73" y="120"/>
                  <a:pt x="72" y="122"/>
                  <a:pt x="72" y="123"/>
                </a:cubicBezTo>
                <a:cubicBezTo>
                  <a:pt x="72" y="130"/>
                  <a:pt x="72" y="130"/>
                  <a:pt x="72" y="130"/>
                </a:cubicBezTo>
                <a:cubicBezTo>
                  <a:pt x="72" y="131"/>
                  <a:pt x="73" y="132"/>
                  <a:pt x="75" y="132"/>
                </a:cubicBezTo>
                <a:cubicBezTo>
                  <a:pt x="76" y="132"/>
                  <a:pt x="77" y="131"/>
                  <a:pt x="77" y="130"/>
                </a:cubicBezTo>
                <a:cubicBezTo>
                  <a:pt x="77" y="123"/>
                  <a:pt x="77" y="123"/>
                  <a:pt x="77" y="123"/>
                </a:cubicBezTo>
                <a:cubicBezTo>
                  <a:pt x="77" y="122"/>
                  <a:pt x="76" y="120"/>
                  <a:pt x="75" y="120"/>
                </a:cubicBezTo>
                <a:close/>
                <a:moveTo>
                  <a:pt x="34" y="138"/>
                </a:moveTo>
                <a:cubicBezTo>
                  <a:pt x="32" y="138"/>
                  <a:pt x="31" y="139"/>
                  <a:pt x="31" y="140"/>
                </a:cubicBezTo>
                <a:cubicBezTo>
                  <a:pt x="31" y="147"/>
                  <a:pt x="31" y="147"/>
                  <a:pt x="31" y="147"/>
                </a:cubicBezTo>
                <a:cubicBezTo>
                  <a:pt x="31" y="149"/>
                  <a:pt x="32" y="150"/>
                  <a:pt x="34" y="150"/>
                </a:cubicBezTo>
                <a:cubicBezTo>
                  <a:pt x="35" y="150"/>
                  <a:pt x="36" y="149"/>
                  <a:pt x="36" y="147"/>
                </a:cubicBezTo>
                <a:cubicBezTo>
                  <a:pt x="36" y="140"/>
                  <a:pt x="36" y="140"/>
                  <a:pt x="36" y="140"/>
                </a:cubicBezTo>
                <a:cubicBezTo>
                  <a:pt x="36" y="139"/>
                  <a:pt x="35" y="138"/>
                  <a:pt x="34" y="138"/>
                </a:cubicBezTo>
                <a:close/>
                <a:moveTo>
                  <a:pt x="13" y="138"/>
                </a:moveTo>
                <a:cubicBezTo>
                  <a:pt x="11" y="138"/>
                  <a:pt x="10" y="139"/>
                  <a:pt x="10" y="140"/>
                </a:cubicBezTo>
                <a:cubicBezTo>
                  <a:pt x="10" y="147"/>
                  <a:pt x="10" y="147"/>
                  <a:pt x="10" y="147"/>
                </a:cubicBezTo>
                <a:cubicBezTo>
                  <a:pt x="10" y="149"/>
                  <a:pt x="11" y="150"/>
                  <a:pt x="13" y="150"/>
                </a:cubicBezTo>
                <a:cubicBezTo>
                  <a:pt x="14" y="150"/>
                  <a:pt x="15" y="149"/>
                  <a:pt x="15" y="147"/>
                </a:cubicBezTo>
                <a:cubicBezTo>
                  <a:pt x="15" y="140"/>
                  <a:pt x="15" y="140"/>
                  <a:pt x="15" y="140"/>
                </a:cubicBezTo>
                <a:cubicBezTo>
                  <a:pt x="15" y="139"/>
                  <a:pt x="14" y="138"/>
                  <a:pt x="13" y="138"/>
                </a:cubicBezTo>
                <a:close/>
                <a:moveTo>
                  <a:pt x="44" y="138"/>
                </a:moveTo>
                <a:cubicBezTo>
                  <a:pt x="42" y="138"/>
                  <a:pt x="41" y="139"/>
                  <a:pt x="41" y="140"/>
                </a:cubicBezTo>
                <a:cubicBezTo>
                  <a:pt x="41" y="147"/>
                  <a:pt x="41" y="147"/>
                  <a:pt x="41" y="147"/>
                </a:cubicBezTo>
                <a:cubicBezTo>
                  <a:pt x="41" y="149"/>
                  <a:pt x="42" y="150"/>
                  <a:pt x="44" y="150"/>
                </a:cubicBezTo>
                <a:cubicBezTo>
                  <a:pt x="45" y="150"/>
                  <a:pt x="46" y="149"/>
                  <a:pt x="46" y="147"/>
                </a:cubicBezTo>
                <a:cubicBezTo>
                  <a:pt x="46" y="140"/>
                  <a:pt x="46" y="140"/>
                  <a:pt x="46" y="140"/>
                </a:cubicBezTo>
                <a:cubicBezTo>
                  <a:pt x="46" y="139"/>
                  <a:pt x="45" y="138"/>
                  <a:pt x="44" y="138"/>
                </a:cubicBezTo>
                <a:close/>
                <a:moveTo>
                  <a:pt x="54" y="138"/>
                </a:moveTo>
                <a:cubicBezTo>
                  <a:pt x="53" y="138"/>
                  <a:pt x="52" y="139"/>
                  <a:pt x="52" y="140"/>
                </a:cubicBezTo>
                <a:cubicBezTo>
                  <a:pt x="52" y="147"/>
                  <a:pt x="52" y="147"/>
                  <a:pt x="52" y="147"/>
                </a:cubicBezTo>
                <a:cubicBezTo>
                  <a:pt x="52" y="149"/>
                  <a:pt x="53" y="150"/>
                  <a:pt x="54" y="150"/>
                </a:cubicBezTo>
                <a:cubicBezTo>
                  <a:pt x="56" y="150"/>
                  <a:pt x="57" y="149"/>
                  <a:pt x="57" y="147"/>
                </a:cubicBezTo>
                <a:cubicBezTo>
                  <a:pt x="57" y="140"/>
                  <a:pt x="57" y="140"/>
                  <a:pt x="57" y="140"/>
                </a:cubicBezTo>
                <a:cubicBezTo>
                  <a:pt x="57" y="139"/>
                  <a:pt x="56" y="138"/>
                  <a:pt x="54" y="138"/>
                </a:cubicBezTo>
                <a:close/>
                <a:moveTo>
                  <a:pt x="75" y="138"/>
                </a:moveTo>
                <a:cubicBezTo>
                  <a:pt x="73" y="138"/>
                  <a:pt x="72" y="139"/>
                  <a:pt x="72" y="140"/>
                </a:cubicBezTo>
                <a:cubicBezTo>
                  <a:pt x="72" y="147"/>
                  <a:pt x="72" y="147"/>
                  <a:pt x="72" y="147"/>
                </a:cubicBezTo>
                <a:cubicBezTo>
                  <a:pt x="72" y="149"/>
                  <a:pt x="73" y="150"/>
                  <a:pt x="75" y="150"/>
                </a:cubicBezTo>
                <a:cubicBezTo>
                  <a:pt x="76" y="150"/>
                  <a:pt x="77" y="149"/>
                  <a:pt x="77" y="147"/>
                </a:cubicBezTo>
                <a:cubicBezTo>
                  <a:pt x="77" y="140"/>
                  <a:pt x="77" y="140"/>
                  <a:pt x="77" y="140"/>
                </a:cubicBezTo>
                <a:cubicBezTo>
                  <a:pt x="77" y="139"/>
                  <a:pt x="76" y="138"/>
                  <a:pt x="75" y="138"/>
                </a:cubicBezTo>
                <a:close/>
                <a:moveTo>
                  <a:pt x="88" y="95"/>
                </a:moveTo>
                <a:cubicBezTo>
                  <a:pt x="88" y="157"/>
                  <a:pt x="88" y="157"/>
                  <a:pt x="88" y="157"/>
                </a:cubicBezTo>
                <a:cubicBezTo>
                  <a:pt x="88" y="159"/>
                  <a:pt x="87" y="160"/>
                  <a:pt x="85" y="160"/>
                </a:cubicBezTo>
                <a:cubicBezTo>
                  <a:pt x="23" y="160"/>
                  <a:pt x="23" y="160"/>
                  <a:pt x="23" y="160"/>
                </a:cubicBezTo>
                <a:cubicBezTo>
                  <a:pt x="3" y="160"/>
                  <a:pt x="3" y="160"/>
                  <a:pt x="3" y="160"/>
                </a:cubicBezTo>
                <a:cubicBezTo>
                  <a:pt x="1" y="160"/>
                  <a:pt x="0" y="159"/>
                  <a:pt x="0" y="157"/>
                </a:cubicBezTo>
                <a:cubicBezTo>
                  <a:pt x="0" y="95"/>
                  <a:pt x="0" y="95"/>
                  <a:pt x="0" y="95"/>
                </a:cubicBezTo>
                <a:cubicBezTo>
                  <a:pt x="0" y="94"/>
                  <a:pt x="1" y="93"/>
                  <a:pt x="3" y="93"/>
                </a:cubicBezTo>
                <a:cubicBezTo>
                  <a:pt x="21" y="93"/>
                  <a:pt x="21" y="93"/>
                  <a:pt x="21" y="93"/>
                </a:cubicBezTo>
                <a:cubicBezTo>
                  <a:pt x="21" y="61"/>
                  <a:pt x="21" y="61"/>
                  <a:pt x="21" y="61"/>
                </a:cubicBezTo>
                <a:cubicBezTo>
                  <a:pt x="21" y="60"/>
                  <a:pt x="22" y="58"/>
                  <a:pt x="23" y="58"/>
                </a:cubicBezTo>
                <a:cubicBezTo>
                  <a:pt x="31" y="58"/>
                  <a:pt x="31" y="58"/>
                  <a:pt x="31" y="58"/>
                </a:cubicBezTo>
                <a:cubicBezTo>
                  <a:pt x="31" y="34"/>
                  <a:pt x="31" y="34"/>
                  <a:pt x="31" y="34"/>
                </a:cubicBezTo>
                <a:cubicBezTo>
                  <a:pt x="31" y="32"/>
                  <a:pt x="32" y="31"/>
                  <a:pt x="34" y="31"/>
                </a:cubicBezTo>
                <a:cubicBezTo>
                  <a:pt x="36" y="31"/>
                  <a:pt x="36" y="31"/>
                  <a:pt x="36" y="31"/>
                </a:cubicBezTo>
                <a:cubicBezTo>
                  <a:pt x="36" y="22"/>
                  <a:pt x="36" y="22"/>
                  <a:pt x="36" y="22"/>
                </a:cubicBezTo>
                <a:cubicBezTo>
                  <a:pt x="36" y="18"/>
                  <a:pt x="38" y="15"/>
                  <a:pt x="41" y="14"/>
                </a:cubicBezTo>
                <a:cubicBezTo>
                  <a:pt x="41" y="3"/>
                  <a:pt x="41" y="3"/>
                  <a:pt x="41" y="3"/>
                </a:cubicBezTo>
                <a:cubicBezTo>
                  <a:pt x="41" y="1"/>
                  <a:pt x="42" y="0"/>
                  <a:pt x="44" y="0"/>
                </a:cubicBezTo>
                <a:cubicBezTo>
                  <a:pt x="45" y="0"/>
                  <a:pt x="46" y="1"/>
                  <a:pt x="46" y="3"/>
                </a:cubicBezTo>
                <a:cubicBezTo>
                  <a:pt x="46" y="14"/>
                  <a:pt x="46" y="14"/>
                  <a:pt x="46" y="14"/>
                </a:cubicBezTo>
                <a:cubicBezTo>
                  <a:pt x="49" y="15"/>
                  <a:pt x="52" y="18"/>
                  <a:pt x="52" y="22"/>
                </a:cubicBezTo>
                <a:cubicBezTo>
                  <a:pt x="52" y="31"/>
                  <a:pt x="52" y="31"/>
                  <a:pt x="52" y="31"/>
                </a:cubicBezTo>
                <a:cubicBezTo>
                  <a:pt x="54" y="31"/>
                  <a:pt x="54" y="31"/>
                  <a:pt x="54" y="31"/>
                </a:cubicBezTo>
                <a:cubicBezTo>
                  <a:pt x="56" y="31"/>
                  <a:pt x="57" y="32"/>
                  <a:pt x="57" y="34"/>
                </a:cubicBezTo>
                <a:cubicBezTo>
                  <a:pt x="57" y="58"/>
                  <a:pt x="57" y="58"/>
                  <a:pt x="57" y="58"/>
                </a:cubicBezTo>
                <a:cubicBezTo>
                  <a:pt x="65" y="58"/>
                  <a:pt x="65" y="58"/>
                  <a:pt x="65" y="58"/>
                </a:cubicBezTo>
                <a:cubicBezTo>
                  <a:pt x="66" y="58"/>
                  <a:pt x="67" y="60"/>
                  <a:pt x="67" y="61"/>
                </a:cubicBezTo>
                <a:cubicBezTo>
                  <a:pt x="67" y="93"/>
                  <a:pt x="67" y="93"/>
                  <a:pt x="67" y="93"/>
                </a:cubicBezTo>
                <a:cubicBezTo>
                  <a:pt x="85" y="93"/>
                  <a:pt x="85" y="93"/>
                  <a:pt x="85" y="93"/>
                </a:cubicBezTo>
                <a:cubicBezTo>
                  <a:pt x="87" y="93"/>
                  <a:pt x="88" y="94"/>
                  <a:pt x="88" y="95"/>
                </a:cubicBezTo>
                <a:close/>
                <a:moveTo>
                  <a:pt x="41" y="31"/>
                </a:moveTo>
                <a:cubicBezTo>
                  <a:pt x="46" y="31"/>
                  <a:pt x="46" y="31"/>
                  <a:pt x="46" y="31"/>
                </a:cubicBezTo>
                <a:cubicBezTo>
                  <a:pt x="46" y="22"/>
                  <a:pt x="46" y="22"/>
                  <a:pt x="46" y="22"/>
                </a:cubicBezTo>
                <a:cubicBezTo>
                  <a:pt x="46" y="20"/>
                  <a:pt x="45" y="19"/>
                  <a:pt x="44" y="19"/>
                </a:cubicBezTo>
                <a:cubicBezTo>
                  <a:pt x="42" y="19"/>
                  <a:pt x="41" y="20"/>
                  <a:pt x="41" y="22"/>
                </a:cubicBezTo>
                <a:lnTo>
                  <a:pt x="41" y="31"/>
                </a:lnTo>
                <a:close/>
                <a:moveTo>
                  <a:pt x="36" y="36"/>
                </a:moveTo>
                <a:cubicBezTo>
                  <a:pt x="36" y="58"/>
                  <a:pt x="36" y="58"/>
                  <a:pt x="36" y="58"/>
                </a:cubicBezTo>
                <a:cubicBezTo>
                  <a:pt x="52" y="58"/>
                  <a:pt x="52" y="58"/>
                  <a:pt x="52" y="58"/>
                </a:cubicBezTo>
                <a:cubicBezTo>
                  <a:pt x="52" y="36"/>
                  <a:pt x="52" y="36"/>
                  <a:pt x="52" y="36"/>
                </a:cubicBezTo>
                <a:cubicBezTo>
                  <a:pt x="36" y="36"/>
                  <a:pt x="36" y="36"/>
                  <a:pt x="36" y="36"/>
                </a:cubicBezTo>
                <a:close/>
                <a:moveTo>
                  <a:pt x="62" y="155"/>
                </a:moveTo>
                <a:cubicBezTo>
                  <a:pt x="62" y="64"/>
                  <a:pt x="62" y="64"/>
                  <a:pt x="62" y="64"/>
                </a:cubicBezTo>
                <a:cubicBezTo>
                  <a:pt x="26" y="64"/>
                  <a:pt x="26" y="64"/>
                  <a:pt x="26" y="64"/>
                </a:cubicBezTo>
                <a:cubicBezTo>
                  <a:pt x="26" y="95"/>
                  <a:pt x="26" y="95"/>
                  <a:pt x="26" y="95"/>
                </a:cubicBezTo>
                <a:cubicBezTo>
                  <a:pt x="26" y="95"/>
                  <a:pt x="26" y="95"/>
                  <a:pt x="26" y="95"/>
                </a:cubicBezTo>
                <a:cubicBezTo>
                  <a:pt x="26" y="96"/>
                  <a:pt x="26" y="96"/>
                  <a:pt x="26" y="96"/>
                </a:cubicBezTo>
                <a:cubicBezTo>
                  <a:pt x="26" y="108"/>
                  <a:pt x="26" y="108"/>
                  <a:pt x="26" y="108"/>
                </a:cubicBezTo>
                <a:cubicBezTo>
                  <a:pt x="26" y="109"/>
                  <a:pt x="25" y="110"/>
                  <a:pt x="23" y="110"/>
                </a:cubicBezTo>
                <a:cubicBezTo>
                  <a:pt x="22" y="110"/>
                  <a:pt x="21" y="109"/>
                  <a:pt x="21" y="108"/>
                </a:cubicBezTo>
                <a:cubicBezTo>
                  <a:pt x="21" y="98"/>
                  <a:pt x="21" y="98"/>
                  <a:pt x="21" y="98"/>
                </a:cubicBezTo>
                <a:cubicBezTo>
                  <a:pt x="5" y="98"/>
                  <a:pt x="5" y="98"/>
                  <a:pt x="5" y="98"/>
                </a:cubicBezTo>
                <a:cubicBezTo>
                  <a:pt x="5" y="155"/>
                  <a:pt x="5" y="155"/>
                  <a:pt x="5" y="155"/>
                </a:cubicBezTo>
                <a:cubicBezTo>
                  <a:pt x="21" y="155"/>
                  <a:pt x="21" y="155"/>
                  <a:pt x="21" y="155"/>
                </a:cubicBezTo>
                <a:cubicBezTo>
                  <a:pt x="21" y="118"/>
                  <a:pt x="21" y="118"/>
                  <a:pt x="21" y="118"/>
                </a:cubicBezTo>
                <a:cubicBezTo>
                  <a:pt x="21" y="116"/>
                  <a:pt x="22" y="115"/>
                  <a:pt x="23" y="115"/>
                </a:cubicBezTo>
                <a:cubicBezTo>
                  <a:pt x="25" y="115"/>
                  <a:pt x="26" y="116"/>
                  <a:pt x="26" y="118"/>
                </a:cubicBezTo>
                <a:cubicBezTo>
                  <a:pt x="26" y="155"/>
                  <a:pt x="26" y="155"/>
                  <a:pt x="26" y="155"/>
                </a:cubicBezTo>
                <a:cubicBezTo>
                  <a:pt x="62" y="155"/>
                  <a:pt x="62" y="155"/>
                  <a:pt x="62" y="155"/>
                </a:cubicBezTo>
                <a:close/>
                <a:moveTo>
                  <a:pt x="83" y="98"/>
                </a:moveTo>
                <a:cubicBezTo>
                  <a:pt x="67" y="98"/>
                  <a:pt x="67" y="98"/>
                  <a:pt x="67" y="98"/>
                </a:cubicBezTo>
                <a:cubicBezTo>
                  <a:pt x="67" y="155"/>
                  <a:pt x="67" y="155"/>
                  <a:pt x="67" y="155"/>
                </a:cubicBezTo>
                <a:cubicBezTo>
                  <a:pt x="83" y="155"/>
                  <a:pt x="83" y="155"/>
                  <a:pt x="83" y="155"/>
                </a:cubicBezTo>
                <a:lnTo>
                  <a:pt x="83" y="9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50" name="Freeform 549">
            <a:extLst>
              <a:ext uri="{FF2B5EF4-FFF2-40B4-BE49-F238E27FC236}">
                <a16:creationId xmlns:a16="http://schemas.microsoft.com/office/drawing/2014/main" xmlns="" id="{1BD73F71-E4DD-47A0-BB69-DC82DB8AAF4E}"/>
              </a:ext>
            </a:extLst>
          </p:cNvPr>
          <p:cNvSpPr>
            <a:spLocks noEditPoints="1"/>
          </p:cNvSpPr>
          <p:nvPr/>
        </p:nvSpPr>
        <p:spPr bwMode="auto">
          <a:xfrm>
            <a:off x="10180638" y="2209800"/>
            <a:ext cx="439738" cy="549275"/>
          </a:xfrm>
          <a:custGeom>
            <a:avLst/>
            <a:gdLst>
              <a:gd name="T0" fmla="*/ 66 w 129"/>
              <a:gd name="T1" fmla="*/ 1 h 160"/>
              <a:gd name="T2" fmla="*/ 1 w 129"/>
              <a:gd name="T3" fmla="*/ 63 h 160"/>
              <a:gd name="T4" fmla="*/ 0 w 129"/>
              <a:gd name="T5" fmla="*/ 157 h 160"/>
              <a:gd name="T6" fmla="*/ 126 w 129"/>
              <a:gd name="T7" fmla="*/ 160 h 160"/>
              <a:gd name="T8" fmla="*/ 129 w 129"/>
              <a:gd name="T9" fmla="*/ 65 h 160"/>
              <a:gd name="T10" fmla="*/ 41 w 129"/>
              <a:gd name="T11" fmla="*/ 155 h 160"/>
              <a:gd name="T12" fmla="*/ 26 w 129"/>
              <a:gd name="T13" fmla="*/ 115 h 160"/>
              <a:gd name="T14" fmla="*/ 41 w 129"/>
              <a:gd name="T15" fmla="*/ 155 h 160"/>
              <a:gd name="T16" fmla="*/ 34 w 129"/>
              <a:gd name="T17" fmla="*/ 72 h 160"/>
              <a:gd name="T18" fmla="*/ 34 w 129"/>
              <a:gd name="T19" fmla="*/ 77 h 160"/>
              <a:gd name="T20" fmla="*/ 72 w 129"/>
              <a:gd name="T21" fmla="*/ 155 h 160"/>
              <a:gd name="T22" fmla="*/ 46 w 129"/>
              <a:gd name="T23" fmla="*/ 113 h 160"/>
              <a:gd name="T24" fmla="*/ 23 w 129"/>
              <a:gd name="T25" fmla="*/ 110 h 160"/>
              <a:gd name="T26" fmla="*/ 21 w 129"/>
              <a:gd name="T27" fmla="*/ 155 h 160"/>
              <a:gd name="T28" fmla="*/ 15 w 129"/>
              <a:gd name="T29" fmla="*/ 77 h 160"/>
              <a:gd name="T30" fmla="*/ 26 w 129"/>
              <a:gd name="T31" fmla="*/ 75 h 160"/>
              <a:gd name="T32" fmla="*/ 15 w 129"/>
              <a:gd name="T33" fmla="*/ 72 h 160"/>
              <a:gd name="T34" fmla="*/ 72 w 129"/>
              <a:gd name="T35" fmla="*/ 67 h 160"/>
              <a:gd name="T36" fmla="*/ 93 w 129"/>
              <a:gd name="T37" fmla="*/ 155 h 160"/>
              <a:gd name="T38" fmla="*/ 88 w 129"/>
              <a:gd name="T39" fmla="*/ 143 h 160"/>
              <a:gd name="T40" fmla="*/ 93 w 129"/>
              <a:gd name="T41" fmla="*/ 155 h 160"/>
              <a:gd name="T42" fmla="*/ 88 w 129"/>
              <a:gd name="T43" fmla="*/ 138 h 160"/>
              <a:gd name="T44" fmla="*/ 93 w 129"/>
              <a:gd name="T45" fmla="*/ 115 h 160"/>
              <a:gd name="T46" fmla="*/ 114 w 129"/>
              <a:gd name="T47" fmla="*/ 155 h 160"/>
              <a:gd name="T48" fmla="*/ 108 w 129"/>
              <a:gd name="T49" fmla="*/ 143 h 160"/>
              <a:gd name="T50" fmla="*/ 114 w 129"/>
              <a:gd name="T51" fmla="*/ 155 h 160"/>
              <a:gd name="T52" fmla="*/ 108 w 129"/>
              <a:gd name="T53" fmla="*/ 138 h 160"/>
              <a:gd name="T54" fmla="*/ 114 w 129"/>
              <a:gd name="T55" fmla="*/ 115 h 160"/>
              <a:gd name="T56" fmla="*/ 124 w 129"/>
              <a:gd name="T57" fmla="*/ 155 h 160"/>
              <a:gd name="T58" fmla="*/ 119 w 129"/>
              <a:gd name="T59" fmla="*/ 113 h 160"/>
              <a:gd name="T60" fmla="*/ 106 w 129"/>
              <a:gd name="T61" fmla="*/ 110 h 160"/>
              <a:gd name="T62" fmla="*/ 103 w 129"/>
              <a:gd name="T63" fmla="*/ 155 h 160"/>
              <a:gd name="T64" fmla="*/ 98 w 129"/>
              <a:gd name="T65" fmla="*/ 113 h 160"/>
              <a:gd name="T66" fmla="*/ 85 w 129"/>
              <a:gd name="T67" fmla="*/ 110 h 160"/>
              <a:gd name="T68" fmla="*/ 83 w 129"/>
              <a:gd name="T69" fmla="*/ 155 h 160"/>
              <a:gd name="T70" fmla="*/ 77 w 129"/>
              <a:gd name="T71" fmla="*/ 65 h 160"/>
              <a:gd name="T72" fmla="*/ 13 w 129"/>
              <a:gd name="T73" fmla="*/ 62 h 160"/>
              <a:gd name="T74" fmla="*/ 10 w 129"/>
              <a:gd name="T75" fmla="*/ 155 h 160"/>
              <a:gd name="T76" fmla="*/ 5 w 129"/>
              <a:gd name="T77" fmla="*/ 66 h 160"/>
              <a:gd name="T78" fmla="*/ 124 w 129"/>
              <a:gd name="T79" fmla="*/ 66 h 160"/>
              <a:gd name="T80" fmla="*/ 36 w 129"/>
              <a:gd name="T81" fmla="*/ 123 h 160"/>
              <a:gd name="T82" fmla="*/ 34 w 129"/>
              <a:gd name="T83" fmla="*/ 131 h 160"/>
              <a:gd name="T84" fmla="*/ 31 w 129"/>
              <a:gd name="T85" fmla="*/ 123 h 160"/>
              <a:gd name="T86" fmla="*/ 36 w 129"/>
              <a:gd name="T87" fmla="*/ 123 h 160"/>
              <a:gd name="T88" fmla="*/ 54 w 129"/>
              <a:gd name="T89" fmla="*/ 110 h 160"/>
              <a:gd name="T90" fmla="*/ 52 w 129"/>
              <a:gd name="T91" fmla="*/ 140 h 160"/>
              <a:gd name="T92" fmla="*/ 65 w 129"/>
              <a:gd name="T93" fmla="*/ 143 h 160"/>
              <a:gd name="T94" fmla="*/ 67 w 129"/>
              <a:gd name="T95" fmla="*/ 113 h 160"/>
              <a:gd name="T96" fmla="*/ 62 w 129"/>
              <a:gd name="T97" fmla="*/ 138 h 160"/>
              <a:gd name="T98" fmla="*/ 57 w 129"/>
              <a:gd name="T99" fmla="*/ 115 h 160"/>
              <a:gd name="T100" fmla="*/ 62 w 129"/>
              <a:gd name="T101" fmla="*/ 138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29" h="160">
                <a:moveTo>
                  <a:pt x="128" y="63"/>
                </a:moveTo>
                <a:cubicBezTo>
                  <a:pt x="66" y="1"/>
                  <a:pt x="66" y="1"/>
                  <a:pt x="66" y="1"/>
                </a:cubicBezTo>
                <a:cubicBezTo>
                  <a:pt x="65" y="0"/>
                  <a:pt x="64" y="0"/>
                  <a:pt x="63" y="1"/>
                </a:cubicBezTo>
                <a:cubicBezTo>
                  <a:pt x="1" y="63"/>
                  <a:pt x="1" y="63"/>
                  <a:pt x="1" y="63"/>
                </a:cubicBezTo>
                <a:cubicBezTo>
                  <a:pt x="0" y="63"/>
                  <a:pt x="0" y="64"/>
                  <a:pt x="0" y="65"/>
                </a:cubicBezTo>
                <a:cubicBezTo>
                  <a:pt x="0" y="157"/>
                  <a:pt x="0" y="157"/>
                  <a:pt x="0" y="157"/>
                </a:cubicBezTo>
                <a:cubicBezTo>
                  <a:pt x="0" y="159"/>
                  <a:pt x="1" y="160"/>
                  <a:pt x="3" y="160"/>
                </a:cubicBezTo>
                <a:cubicBezTo>
                  <a:pt x="126" y="160"/>
                  <a:pt x="126" y="160"/>
                  <a:pt x="126" y="160"/>
                </a:cubicBezTo>
                <a:cubicBezTo>
                  <a:pt x="128" y="160"/>
                  <a:pt x="129" y="159"/>
                  <a:pt x="129" y="157"/>
                </a:cubicBezTo>
                <a:cubicBezTo>
                  <a:pt x="129" y="65"/>
                  <a:pt x="129" y="65"/>
                  <a:pt x="129" y="65"/>
                </a:cubicBezTo>
                <a:cubicBezTo>
                  <a:pt x="129" y="64"/>
                  <a:pt x="129" y="63"/>
                  <a:pt x="128" y="63"/>
                </a:cubicBezTo>
                <a:close/>
                <a:moveTo>
                  <a:pt x="41" y="155"/>
                </a:moveTo>
                <a:cubicBezTo>
                  <a:pt x="26" y="155"/>
                  <a:pt x="26" y="155"/>
                  <a:pt x="26" y="155"/>
                </a:cubicBezTo>
                <a:cubicBezTo>
                  <a:pt x="26" y="115"/>
                  <a:pt x="26" y="115"/>
                  <a:pt x="26" y="115"/>
                </a:cubicBezTo>
                <a:cubicBezTo>
                  <a:pt x="41" y="115"/>
                  <a:pt x="41" y="115"/>
                  <a:pt x="41" y="115"/>
                </a:cubicBezTo>
                <a:lnTo>
                  <a:pt x="41" y="155"/>
                </a:lnTo>
                <a:close/>
                <a:moveTo>
                  <a:pt x="72" y="72"/>
                </a:moveTo>
                <a:cubicBezTo>
                  <a:pt x="34" y="72"/>
                  <a:pt x="34" y="72"/>
                  <a:pt x="34" y="72"/>
                </a:cubicBezTo>
                <a:cubicBezTo>
                  <a:pt x="32" y="72"/>
                  <a:pt x="31" y="73"/>
                  <a:pt x="31" y="75"/>
                </a:cubicBezTo>
                <a:cubicBezTo>
                  <a:pt x="31" y="76"/>
                  <a:pt x="32" y="77"/>
                  <a:pt x="34" y="77"/>
                </a:cubicBezTo>
                <a:cubicBezTo>
                  <a:pt x="72" y="77"/>
                  <a:pt x="72" y="77"/>
                  <a:pt x="72" y="77"/>
                </a:cubicBezTo>
                <a:cubicBezTo>
                  <a:pt x="72" y="155"/>
                  <a:pt x="72" y="155"/>
                  <a:pt x="72" y="155"/>
                </a:cubicBezTo>
                <a:cubicBezTo>
                  <a:pt x="46" y="155"/>
                  <a:pt x="46" y="155"/>
                  <a:pt x="46" y="155"/>
                </a:cubicBezTo>
                <a:cubicBezTo>
                  <a:pt x="46" y="113"/>
                  <a:pt x="46" y="113"/>
                  <a:pt x="46" y="113"/>
                </a:cubicBezTo>
                <a:cubicBezTo>
                  <a:pt x="46" y="111"/>
                  <a:pt x="45" y="110"/>
                  <a:pt x="44" y="110"/>
                </a:cubicBezTo>
                <a:cubicBezTo>
                  <a:pt x="23" y="110"/>
                  <a:pt x="23" y="110"/>
                  <a:pt x="23" y="110"/>
                </a:cubicBezTo>
                <a:cubicBezTo>
                  <a:pt x="22" y="110"/>
                  <a:pt x="21" y="111"/>
                  <a:pt x="21" y="113"/>
                </a:cubicBezTo>
                <a:cubicBezTo>
                  <a:pt x="21" y="155"/>
                  <a:pt x="21" y="155"/>
                  <a:pt x="21" y="155"/>
                </a:cubicBezTo>
                <a:cubicBezTo>
                  <a:pt x="15" y="155"/>
                  <a:pt x="15" y="155"/>
                  <a:pt x="15" y="155"/>
                </a:cubicBezTo>
                <a:cubicBezTo>
                  <a:pt x="15" y="77"/>
                  <a:pt x="15" y="77"/>
                  <a:pt x="15" y="77"/>
                </a:cubicBezTo>
                <a:cubicBezTo>
                  <a:pt x="23" y="77"/>
                  <a:pt x="23" y="77"/>
                  <a:pt x="23" y="77"/>
                </a:cubicBezTo>
                <a:cubicBezTo>
                  <a:pt x="25" y="77"/>
                  <a:pt x="26" y="76"/>
                  <a:pt x="26" y="75"/>
                </a:cubicBezTo>
                <a:cubicBezTo>
                  <a:pt x="26" y="73"/>
                  <a:pt x="25" y="72"/>
                  <a:pt x="23" y="72"/>
                </a:cubicBezTo>
                <a:cubicBezTo>
                  <a:pt x="15" y="72"/>
                  <a:pt x="15" y="72"/>
                  <a:pt x="15" y="72"/>
                </a:cubicBezTo>
                <a:cubicBezTo>
                  <a:pt x="15" y="67"/>
                  <a:pt x="15" y="67"/>
                  <a:pt x="15" y="67"/>
                </a:cubicBezTo>
                <a:cubicBezTo>
                  <a:pt x="72" y="67"/>
                  <a:pt x="72" y="67"/>
                  <a:pt x="72" y="67"/>
                </a:cubicBezTo>
                <a:lnTo>
                  <a:pt x="72" y="72"/>
                </a:lnTo>
                <a:close/>
                <a:moveTo>
                  <a:pt x="93" y="155"/>
                </a:moveTo>
                <a:cubicBezTo>
                  <a:pt x="88" y="155"/>
                  <a:pt x="88" y="155"/>
                  <a:pt x="88" y="155"/>
                </a:cubicBezTo>
                <a:cubicBezTo>
                  <a:pt x="88" y="143"/>
                  <a:pt x="88" y="143"/>
                  <a:pt x="88" y="143"/>
                </a:cubicBezTo>
                <a:cubicBezTo>
                  <a:pt x="93" y="143"/>
                  <a:pt x="93" y="143"/>
                  <a:pt x="93" y="143"/>
                </a:cubicBezTo>
                <a:lnTo>
                  <a:pt x="93" y="155"/>
                </a:lnTo>
                <a:close/>
                <a:moveTo>
                  <a:pt x="93" y="138"/>
                </a:moveTo>
                <a:cubicBezTo>
                  <a:pt x="88" y="138"/>
                  <a:pt x="88" y="138"/>
                  <a:pt x="88" y="138"/>
                </a:cubicBezTo>
                <a:cubicBezTo>
                  <a:pt x="88" y="115"/>
                  <a:pt x="88" y="115"/>
                  <a:pt x="88" y="115"/>
                </a:cubicBezTo>
                <a:cubicBezTo>
                  <a:pt x="93" y="115"/>
                  <a:pt x="93" y="115"/>
                  <a:pt x="93" y="115"/>
                </a:cubicBezTo>
                <a:lnTo>
                  <a:pt x="93" y="138"/>
                </a:lnTo>
                <a:close/>
                <a:moveTo>
                  <a:pt x="114" y="155"/>
                </a:moveTo>
                <a:cubicBezTo>
                  <a:pt x="108" y="155"/>
                  <a:pt x="108" y="155"/>
                  <a:pt x="108" y="155"/>
                </a:cubicBezTo>
                <a:cubicBezTo>
                  <a:pt x="108" y="143"/>
                  <a:pt x="108" y="143"/>
                  <a:pt x="108" y="143"/>
                </a:cubicBezTo>
                <a:cubicBezTo>
                  <a:pt x="114" y="143"/>
                  <a:pt x="114" y="143"/>
                  <a:pt x="114" y="143"/>
                </a:cubicBezTo>
                <a:lnTo>
                  <a:pt x="114" y="155"/>
                </a:lnTo>
                <a:close/>
                <a:moveTo>
                  <a:pt x="114" y="138"/>
                </a:moveTo>
                <a:cubicBezTo>
                  <a:pt x="108" y="138"/>
                  <a:pt x="108" y="138"/>
                  <a:pt x="108" y="138"/>
                </a:cubicBezTo>
                <a:cubicBezTo>
                  <a:pt x="108" y="115"/>
                  <a:pt x="108" y="115"/>
                  <a:pt x="108" y="115"/>
                </a:cubicBezTo>
                <a:cubicBezTo>
                  <a:pt x="114" y="115"/>
                  <a:pt x="114" y="115"/>
                  <a:pt x="114" y="115"/>
                </a:cubicBezTo>
                <a:lnTo>
                  <a:pt x="114" y="138"/>
                </a:lnTo>
                <a:close/>
                <a:moveTo>
                  <a:pt x="124" y="155"/>
                </a:moveTo>
                <a:cubicBezTo>
                  <a:pt x="119" y="155"/>
                  <a:pt x="119" y="155"/>
                  <a:pt x="119" y="155"/>
                </a:cubicBezTo>
                <a:cubicBezTo>
                  <a:pt x="119" y="113"/>
                  <a:pt x="119" y="113"/>
                  <a:pt x="119" y="113"/>
                </a:cubicBezTo>
                <a:cubicBezTo>
                  <a:pt x="119" y="111"/>
                  <a:pt x="118" y="110"/>
                  <a:pt x="116" y="110"/>
                </a:cubicBezTo>
                <a:cubicBezTo>
                  <a:pt x="106" y="110"/>
                  <a:pt x="106" y="110"/>
                  <a:pt x="106" y="110"/>
                </a:cubicBezTo>
                <a:cubicBezTo>
                  <a:pt x="104" y="110"/>
                  <a:pt x="103" y="111"/>
                  <a:pt x="103" y="113"/>
                </a:cubicBezTo>
                <a:cubicBezTo>
                  <a:pt x="103" y="155"/>
                  <a:pt x="103" y="155"/>
                  <a:pt x="103" y="155"/>
                </a:cubicBezTo>
                <a:cubicBezTo>
                  <a:pt x="98" y="155"/>
                  <a:pt x="98" y="155"/>
                  <a:pt x="98" y="155"/>
                </a:cubicBezTo>
                <a:cubicBezTo>
                  <a:pt x="98" y="113"/>
                  <a:pt x="98" y="113"/>
                  <a:pt x="98" y="113"/>
                </a:cubicBezTo>
                <a:cubicBezTo>
                  <a:pt x="98" y="111"/>
                  <a:pt x="97" y="110"/>
                  <a:pt x="95" y="110"/>
                </a:cubicBezTo>
                <a:cubicBezTo>
                  <a:pt x="85" y="110"/>
                  <a:pt x="85" y="110"/>
                  <a:pt x="85" y="110"/>
                </a:cubicBezTo>
                <a:cubicBezTo>
                  <a:pt x="84" y="110"/>
                  <a:pt x="83" y="111"/>
                  <a:pt x="83" y="113"/>
                </a:cubicBezTo>
                <a:cubicBezTo>
                  <a:pt x="83" y="155"/>
                  <a:pt x="83" y="155"/>
                  <a:pt x="83" y="155"/>
                </a:cubicBezTo>
                <a:cubicBezTo>
                  <a:pt x="77" y="155"/>
                  <a:pt x="77" y="155"/>
                  <a:pt x="77" y="155"/>
                </a:cubicBezTo>
                <a:cubicBezTo>
                  <a:pt x="77" y="65"/>
                  <a:pt x="77" y="65"/>
                  <a:pt x="77" y="65"/>
                </a:cubicBezTo>
                <a:cubicBezTo>
                  <a:pt x="77" y="63"/>
                  <a:pt x="76" y="62"/>
                  <a:pt x="75" y="62"/>
                </a:cubicBezTo>
                <a:cubicBezTo>
                  <a:pt x="13" y="62"/>
                  <a:pt x="13" y="62"/>
                  <a:pt x="13" y="62"/>
                </a:cubicBezTo>
                <a:cubicBezTo>
                  <a:pt x="11" y="62"/>
                  <a:pt x="10" y="63"/>
                  <a:pt x="10" y="65"/>
                </a:cubicBezTo>
                <a:cubicBezTo>
                  <a:pt x="10" y="155"/>
                  <a:pt x="10" y="155"/>
                  <a:pt x="10" y="155"/>
                </a:cubicBezTo>
                <a:cubicBezTo>
                  <a:pt x="5" y="155"/>
                  <a:pt x="5" y="155"/>
                  <a:pt x="5" y="155"/>
                </a:cubicBezTo>
                <a:cubicBezTo>
                  <a:pt x="5" y="66"/>
                  <a:pt x="5" y="66"/>
                  <a:pt x="5" y="66"/>
                </a:cubicBezTo>
                <a:cubicBezTo>
                  <a:pt x="65" y="6"/>
                  <a:pt x="65" y="6"/>
                  <a:pt x="65" y="6"/>
                </a:cubicBezTo>
                <a:cubicBezTo>
                  <a:pt x="124" y="66"/>
                  <a:pt x="124" y="66"/>
                  <a:pt x="124" y="66"/>
                </a:cubicBezTo>
                <a:cubicBezTo>
                  <a:pt x="124" y="155"/>
                  <a:pt x="124" y="155"/>
                  <a:pt x="124" y="155"/>
                </a:cubicBezTo>
                <a:close/>
                <a:moveTo>
                  <a:pt x="36" y="123"/>
                </a:moveTo>
                <a:cubicBezTo>
                  <a:pt x="36" y="128"/>
                  <a:pt x="36" y="128"/>
                  <a:pt x="36" y="128"/>
                </a:cubicBezTo>
                <a:cubicBezTo>
                  <a:pt x="36" y="130"/>
                  <a:pt x="35" y="131"/>
                  <a:pt x="34" y="131"/>
                </a:cubicBezTo>
                <a:cubicBezTo>
                  <a:pt x="32" y="131"/>
                  <a:pt x="31" y="130"/>
                  <a:pt x="31" y="128"/>
                </a:cubicBezTo>
                <a:cubicBezTo>
                  <a:pt x="31" y="123"/>
                  <a:pt x="31" y="123"/>
                  <a:pt x="31" y="123"/>
                </a:cubicBezTo>
                <a:cubicBezTo>
                  <a:pt x="31" y="122"/>
                  <a:pt x="32" y="120"/>
                  <a:pt x="34" y="120"/>
                </a:cubicBezTo>
                <a:cubicBezTo>
                  <a:pt x="35" y="120"/>
                  <a:pt x="36" y="122"/>
                  <a:pt x="36" y="123"/>
                </a:cubicBezTo>
                <a:close/>
                <a:moveTo>
                  <a:pt x="65" y="110"/>
                </a:moveTo>
                <a:cubicBezTo>
                  <a:pt x="54" y="110"/>
                  <a:pt x="54" y="110"/>
                  <a:pt x="54" y="110"/>
                </a:cubicBezTo>
                <a:cubicBezTo>
                  <a:pt x="53" y="110"/>
                  <a:pt x="52" y="111"/>
                  <a:pt x="52" y="113"/>
                </a:cubicBezTo>
                <a:cubicBezTo>
                  <a:pt x="52" y="140"/>
                  <a:pt x="52" y="140"/>
                  <a:pt x="52" y="140"/>
                </a:cubicBezTo>
                <a:cubicBezTo>
                  <a:pt x="52" y="142"/>
                  <a:pt x="53" y="143"/>
                  <a:pt x="54" y="143"/>
                </a:cubicBezTo>
                <a:cubicBezTo>
                  <a:pt x="65" y="143"/>
                  <a:pt x="65" y="143"/>
                  <a:pt x="65" y="143"/>
                </a:cubicBezTo>
                <a:cubicBezTo>
                  <a:pt x="66" y="143"/>
                  <a:pt x="67" y="142"/>
                  <a:pt x="67" y="140"/>
                </a:cubicBezTo>
                <a:cubicBezTo>
                  <a:pt x="67" y="113"/>
                  <a:pt x="67" y="113"/>
                  <a:pt x="67" y="113"/>
                </a:cubicBezTo>
                <a:cubicBezTo>
                  <a:pt x="67" y="111"/>
                  <a:pt x="66" y="110"/>
                  <a:pt x="65" y="110"/>
                </a:cubicBezTo>
                <a:close/>
                <a:moveTo>
                  <a:pt x="62" y="138"/>
                </a:moveTo>
                <a:cubicBezTo>
                  <a:pt x="57" y="138"/>
                  <a:pt x="57" y="138"/>
                  <a:pt x="57" y="138"/>
                </a:cubicBezTo>
                <a:cubicBezTo>
                  <a:pt x="57" y="115"/>
                  <a:pt x="57" y="115"/>
                  <a:pt x="57" y="115"/>
                </a:cubicBezTo>
                <a:cubicBezTo>
                  <a:pt x="62" y="115"/>
                  <a:pt x="62" y="115"/>
                  <a:pt x="62" y="115"/>
                </a:cubicBezTo>
                <a:lnTo>
                  <a:pt x="62" y="13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51" name="Freeform 550">
            <a:extLst>
              <a:ext uri="{FF2B5EF4-FFF2-40B4-BE49-F238E27FC236}">
                <a16:creationId xmlns:a16="http://schemas.microsoft.com/office/drawing/2014/main" xmlns="" id="{6285BB76-38DF-46E8-A9A1-483FC51085D3}"/>
              </a:ext>
            </a:extLst>
          </p:cNvPr>
          <p:cNvSpPr>
            <a:spLocks noEditPoints="1"/>
          </p:cNvSpPr>
          <p:nvPr/>
        </p:nvSpPr>
        <p:spPr bwMode="auto">
          <a:xfrm>
            <a:off x="10125075" y="2841625"/>
            <a:ext cx="546100" cy="550863"/>
          </a:xfrm>
          <a:custGeom>
            <a:avLst/>
            <a:gdLst>
              <a:gd name="T0" fmla="*/ 153 w 160"/>
              <a:gd name="T1" fmla="*/ 54 h 160"/>
              <a:gd name="T2" fmla="*/ 153 w 160"/>
              <a:gd name="T3" fmla="*/ 53 h 160"/>
              <a:gd name="T4" fmla="*/ 140 w 160"/>
              <a:gd name="T5" fmla="*/ 7 h 160"/>
              <a:gd name="T6" fmla="*/ 133 w 160"/>
              <a:gd name="T7" fmla="*/ 0 h 160"/>
              <a:gd name="T8" fmla="*/ 126 w 160"/>
              <a:gd name="T9" fmla="*/ 7 h 160"/>
              <a:gd name="T10" fmla="*/ 120 w 160"/>
              <a:gd name="T11" fmla="*/ 3 h 160"/>
              <a:gd name="T12" fmla="*/ 115 w 160"/>
              <a:gd name="T13" fmla="*/ 3 h 160"/>
              <a:gd name="T14" fmla="*/ 110 w 160"/>
              <a:gd name="T15" fmla="*/ 7 h 160"/>
              <a:gd name="T16" fmla="*/ 103 w 160"/>
              <a:gd name="T17" fmla="*/ 21 h 160"/>
              <a:gd name="T18" fmla="*/ 54 w 160"/>
              <a:gd name="T19" fmla="*/ 7 h 160"/>
              <a:gd name="T20" fmla="*/ 47 w 160"/>
              <a:gd name="T21" fmla="*/ 0 h 160"/>
              <a:gd name="T22" fmla="*/ 40 w 160"/>
              <a:gd name="T23" fmla="*/ 7 h 160"/>
              <a:gd name="T24" fmla="*/ 34 w 160"/>
              <a:gd name="T25" fmla="*/ 3 h 160"/>
              <a:gd name="T26" fmla="*/ 29 w 160"/>
              <a:gd name="T27" fmla="*/ 3 h 160"/>
              <a:gd name="T28" fmla="*/ 24 w 160"/>
              <a:gd name="T29" fmla="*/ 7 h 160"/>
              <a:gd name="T30" fmla="*/ 17 w 160"/>
              <a:gd name="T31" fmla="*/ 23 h 160"/>
              <a:gd name="T32" fmla="*/ 7 w 160"/>
              <a:gd name="T33" fmla="*/ 54 h 160"/>
              <a:gd name="T34" fmla="*/ 3 w 160"/>
              <a:gd name="T35" fmla="*/ 120 h 160"/>
              <a:gd name="T36" fmla="*/ 3 w 160"/>
              <a:gd name="T37" fmla="*/ 160 h 160"/>
              <a:gd name="T38" fmla="*/ 160 w 160"/>
              <a:gd name="T39" fmla="*/ 123 h 160"/>
              <a:gd name="T40" fmla="*/ 138 w 160"/>
              <a:gd name="T41" fmla="*/ 12 h 160"/>
              <a:gd name="T42" fmla="*/ 108 w 160"/>
              <a:gd name="T43" fmla="*/ 12 h 160"/>
              <a:gd name="T44" fmla="*/ 52 w 160"/>
              <a:gd name="T45" fmla="*/ 21 h 160"/>
              <a:gd name="T46" fmla="*/ 22 w 160"/>
              <a:gd name="T47" fmla="*/ 26 h 160"/>
              <a:gd name="T48" fmla="*/ 13 w 160"/>
              <a:gd name="T49" fmla="*/ 52 h 160"/>
              <a:gd name="T50" fmla="*/ 31 w 160"/>
              <a:gd name="T51" fmla="*/ 131 h 160"/>
              <a:gd name="T52" fmla="*/ 46 w 160"/>
              <a:gd name="T53" fmla="*/ 136 h 160"/>
              <a:gd name="T54" fmla="*/ 5 w 160"/>
              <a:gd name="T55" fmla="*/ 136 h 160"/>
              <a:gd name="T56" fmla="*/ 21 w 160"/>
              <a:gd name="T57" fmla="*/ 131 h 160"/>
              <a:gd name="T58" fmla="*/ 9 w 160"/>
              <a:gd name="T59" fmla="*/ 126 h 160"/>
              <a:gd name="T60" fmla="*/ 46 w 160"/>
              <a:gd name="T61" fmla="*/ 120 h 160"/>
              <a:gd name="T62" fmla="*/ 46 w 160"/>
              <a:gd name="T63" fmla="*/ 98 h 160"/>
              <a:gd name="T64" fmla="*/ 22 w 160"/>
              <a:gd name="T65" fmla="*/ 93 h 160"/>
              <a:gd name="T66" fmla="*/ 46 w 160"/>
              <a:gd name="T67" fmla="*/ 93 h 160"/>
              <a:gd name="T68" fmla="*/ 62 w 160"/>
              <a:gd name="T69" fmla="*/ 150 h 160"/>
              <a:gd name="T70" fmla="*/ 98 w 160"/>
              <a:gd name="T71" fmla="*/ 145 h 160"/>
              <a:gd name="T72" fmla="*/ 98 w 160"/>
              <a:gd name="T73" fmla="*/ 98 h 160"/>
              <a:gd name="T74" fmla="*/ 80 w 160"/>
              <a:gd name="T75" fmla="*/ 77 h 160"/>
              <a:gd name="T76" fmla="*/ 108 w 160"/>
              <a:gd name="T77" fmla="*/ 75 h 160"/>
              <a:gd name="T78" fmla="*/ 103 w 160"/>
              <a:gd name="T79" fmla="*/ 95 h 160"/>
              <a:gd name="T80" fmla="*/ 57 w 160"/>
              <a:gd name="T81" fmla="*/ 155 h 160"/>
              <a:gd name="T82" fmla="*/ 49 w 160"/>
              <a:gd name="T83" fmla="*/ 72 h 160"/>
              <a:gd name="T84" fmla="*/ 17 w 160"/>
              <a:gd name="T85" fmla="*/ 120 h 160"/>
              <a:gd name="T86" fmla="*/ 148 w 160"/>
              <a:gd name="T87" fmla="*/ 57 h 160"/>
              <a:gd name="T88" fmla="*/ 143 w 160"/>
              <a:gd name="T89" fmla="*/ 75 h 160"/>
              <a:gd name="T90" fmla="*/ 108 w 160"/>
              <a:gd name="T91" fmla="*/ 75 h 160"/>
              <a:gd name="T92" fmla="*/ 138 w 160"/>
              <a:gd name="T93" fmla="*/ 77 h 160"/>
              <a:gd name="T94" fmla="*/ 138 w 160"/>
              <a:gd name="T95" fmla="*/ 98 h 160"/>
              <a:gd name="T96" fmla="*/ 114 w 160"/>
              <a:gd name="T97" fmla="*/ 98 h 160"/>
              <a:gd name="T98" fmla="*/ 114 w 160"/>
              <a:gd name="T99" fmla="*/ 155 h 160"/>
              <a:gd name="T100" fmla="*/ 155 w 160"/>
              <a:gd name="T101" fmla="*/ 155 h 160"/>
              <a:gd name="T102" fmla="*/ 114 w 160"/>
              <a:gd name="T103" fmla="*/ 126 h 160"/>
              <a:gd name="T104" fmla="*/ 155 w 160"/>
              <a:gd name="T105" fmla="*/ 131 h 160"/>
              <a:gd name="T106" fmla="*/ 90 w 160"/>
              <a:gd name="T107" fmla="*/ 131 h 160"/>
              <a:gd name="T108" fmla="*/ 90 w 160"/>
              <a:gd name="T109" fmla="*/ 120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160" h="160">
                <a:moveTo>
                  <a:pt x="157" y="120"/>
                </a:moveTo>
                <a:cubicBezTo>
                  <a:pt x="153" y="120"/>
                  <a:pt x="153" y="120"/>
                  <a:pt x="153" y="120"/>
                </a:cubicBezTo>
                <a:cubicBezTo>
                  <a:pt x="153" y="54"/>
                  <a:pt x="153" y="54"/>
                  <a:pt x="153" y="54"/>
                </a:cubicBezTo>
                <a:cubicBezTo>
                  <a:pt x="153" y="54"/>
                  <a:pt x="153" y="54"/>
                  <a:pt x="153" y="54"/>
                </a:cubicBezTo>
                <a:cubicBezTo>
                  <a:pt x="153" y="54"/>
                  <a:pt x="153" y="54"/>
                  <a:pt x="153" y="54"/>
                </a:cubicBezTo>
                <a:cubicBezTo>
                  <a:pt x="153" y="54"/>
                  <a:pt x="153" y="54"/>
                  <a:pt x="153" y="53"/>
                </a:cubicBezTo>
                <a:cubicBezTo>
                  <a:pt x="153" y="53"/>
                  <a:pt x="143" y="23"/>
                  <a:pt x="143" y="23"/>
                </a:cubicBezTo>
                <a:cubicBezTo>
                  <a:pt x="143" y="9"/>
                  <a:pt x="143" y="9"/>
                  <a:pt x="143" y="9"/>
                </a:cubicBezTo>
                <a:cubicBezTo>
                  <a:pt x="143" y="8"/>
                  <a:pt x="142" y="7"/>
                  <a:pt x="140" y="7"/>
                </a:cubicBezTo>
                <a:cubicBezTo>
                  <a:pt x="136" y="7"/>
                  <a:pt x="136" y="7"/>
                  <a:pt x="136" y="7"/>
                </a:cubicBezTo>
                <a:cubicBezTo>
                  <a:pt x="136" y="3"/>
                  <a:pt x="136" y="3"/>
                  <a:pt x="136" y="3"/>
                </a:cubicBezTo>
                <a:cubicBezTo>
                  <a:pt x="136" y="1"/>
                  <a:pt x="135" y="0"/>
                  <a:pt x="133" y="0"/>
                </a:cubicBezTo>
                <a:cubicBezTo>
                  <a:pt x="132" y="0"/>
                  <a:pt x="131" y="1"/>
                  <a:pt x="131" y="3"/>
                </a:cubicBezTo>
                <a:cubicBezTo>
                  <a:pt x="131" y="7"/>
                  <a:pt x="131" y="7"/>
                  <a:pt x="131" y="7"/>
                </a:cubicBezTo>
                <a:cubicBezTo>
                  <a:pt x="126" y="7"/>
                  <a:pt x="126" y="7"/>
                  <a:pt x="126" y="7"/>
                </a:cubicBezTo>
                <a:cubicBezTo>
                  <a:pt x="126" y="3"/>
                  <a:pt x="126" y="3"/>
                  <a:pt x="126" y="3"/>
                </a:cubicBezTo>
                <a:cubicBezTo>
                  <a:pt x="126" y="1"/>
                  <a:pt x="124" y="0"/>
                  <a:pt x="123" y="0"/>
                </a:cubicBezTo>
                <a:cubicBezTo>
                  <a:pt x="122" y="0"/>
                  <a:pt x="120" y="1"/>
                  <a:pt x="120" y="3"/>
                </a:cubicBezTo>
                <a:cubicBezTo>
                  <a:pt x="120" y="7"/>
                  <a:pt x="120" y="7"/>
                  <a:pt x="120" y="7"/>
                </a:cubicBezTo>
                <a:cubicBezTo>
                  <a:pt x="115" y="7"/>
                  <a:pt x="115" y="7"/>
                  <a:pt x="115" y="7"/>
                </a:cubicBezTo>
                <a:cubicBezTo>
                  <a:pt x="115" y="3"/>
                  <a:pt x="115" y="3"/>
                  <a:pt x="115" y="3"/>
                </a:cubicBezTo>
                <a:cubicBezTo>
                  <a:pt x="115" y="1"/>
                  <a:pt x="114" y="0"/>
                  <a:pt x="113" y="0"/>
                </a:cubicBezTo>
                <a:cubicBezTo>
                  <a:pt x="111" y="0"/>
                  <a:pt x="110" y="1"/>
                  <a:pt x="110" y="3"/>
                </a:cubicBezTo>
                <a:cubicBezTo>
                  <a:pt x="110" y="7"/>
                  <a:pt x="110" y="7"/>
                  <a:pt x="110" y="7"/>
                </a:cubicBezTo>
                <a:cubicBezTo>
                  <a:pt x="106" y="7"/>
                  <a:pt x="106" y="7"/>
                  <a:pt x="106" y="7"/>
                </a:cubicBezTo>
                <a:cubicBezTo>
                  <a:pt x="104" y="7"/>
                  <a:pt x="103" y="8"/>
                  <a:pt x="103" y="9"/>
                </a:cubicBezTo>
                <a:cubicBezTo>
                  <a:pt x="103" y="21"/>
                  <a:pt x="103" y="21"/>
                  <a:pt x="103" y="21"/>
                </a:cubicBezTo>
                <a:cubicBezTo>
                  <a:pt x="57" y="21"/>
                  <a:pt x="57" y="21"/>
                  <a:pt x="57" y="21"/>
                </a:cubicBezTo>
                <a:cubicBezTo>
                  <a:pt x="57" y="9"/>
                  <a:pt x="57" y="9"/>
                  <a:pt x="57" y="9"/>
                </a:cubicBezTo>
                <a:cubicBezTo>
                  <a:pt x="57" y="8"/>
                  <a:pt x="56" y="7"/>
                  <a:pt x="54" y="7"/>
                </a:cubicBezTo>
                <a:cubicBezTo>
                  <a:pt x="50" y="7"/>
                  <a:pt x="50" y="7"/>
                  <a:pt x="50" y="7"/>
                </a:cubicBezTo>
                <a:cubicBezTo>
                  <a:pt x="50" y="3"/>
                  <a:pt x="50" y="3"/>
                  <a:pt x="50" y="3"/>
                </a:cubicBezTo>
                <a:cubicBezTo>
                  <a:pt x="50" y="1"/>
                  <a:pt x="49" y="0"/>
                  <a:pt x="47" y="0"/>
                </a:cubicBezTo>
                <a:cubicBezTo>
                  <a:pt x="46" y="0"/>
                  <a:pt x="45" y="1"/>
                  <a:pt x="45" y="3"/>
                </a:cubicBezTo>
                <a:cubicBezTo>
                  <a:pt x="45" y="7"/>
                  <a:pt x="45" y="7"/>
                  <a:pt x="45" y="7"/>
                </a:cubicBezTo>
                <a:cubicBezTo>
                  <a:pt x="40" y="7"/>
                  <a:pt x="40" y="7"/>
                  <a:pt x="40" y="7"/>
                </a:cubicBezTo>
                <a:cubicBezTo>
                  <a:pt x="40" y="3"/>
                  <a:pt x="40" y="3"/>
                  <a:pt x="40" y="3"/>
                </a:cubicBezTo>
                <a:cubicBezTo>
                  <a:pt x="40" y="1"/>
                  <a:pt x="38" y="0"/>
                  <a:pt x="37" y="0"/>
                </a:cubicBezTo>
                <a:cubicBezTo>
                  <a:pt x="36" y="0"/>
                  <a:pt x="34" y="1"/>
                  <a:pt x="34" y="3"/>
                </a:cubicBezTo>
                <a:cubicBezTo>
                  <a:pt x="34" y="7"/>
                  <a:pt x="34" y="7"/>
                  <a:pt x="34" y="7"/>
                </a:cubicBezTo>
                <a:cubicBezTo>
                  <a:pt x="29" y="7"/>
                  <a:pt x="29" y="7"/>
                  <a:pt x="29" y="7"/>
                </a:cubicBezTo>
                <a:cubicBezTo>
                  <a:pt x="29" y="3"/>
                  <a:pt x="29" y="3"/>
                  <a:pt x="29" y="3"/>
                </a:cubicBezTo>
                <a:cubicBezTo>
                  <a:pt x="29" y="1"/>
                  <a:pt x="28" y="0"/>
                  <a:pt x="27" y="0"/>
                </a:cubicBezTo>
                <a:cubicBezTo>
                  <a:pt x="25" y="0"/>
                  <a:pt x="24" y="1"/>
                  <a:pt x="24" y="3"/>
                </a:cubicBezTo>
                <a:cubicBezTo>
                  <a:pt x="24" y="7"/>
                  <a:pt x="24" y="7"/>
                  <a:pt x="24" y="7"/>
                </a:cubicBezTo>
                <a:cubicBezTo>
                  <a:pt x="20" y="7"/>
                  <a:pt x="20" y="7"/>
                  <a:pt x="20" y="7"/>
                </a:cubicBezTo>
                <a:cubicBezTo>
                  <a:pt x="18" y="7"/>
                  <a:pt x="17" y="8"/>
                  <a:pt x="17" y="9"/>
                </a:cubicBezTo>
                <a:cubicBezTo>
                  <a:pt x="17" y="23"/>
                  <a:pt x="17" y="23"/>
                  <a:pt x="17" y="23"/>
                </a:cubicBezTo>
                <a:cubicBezTo>
                  <a:pt x="7" y="53"/>
                  <a:pt x="7" y="53"/>
                  <a:pt x="7" y="53"/>
                </a:cubicBezTo>
                <a:cubicBezTo>
                  <a:pt x="7" y="54"/>
                  <a:pt x="7" y="54"/>
                  <a:pt x="7" y="54"/>
                </a:cubicBezTo>
                <a:cubicBezTo>
                  <a:pt x="7" y="54"/>
                  <a:pt x="7" y="54"/>
                  <a:pt x="7" y="54"/>
                </a:cubicBezTo>
                <a:cubicBezTo>
                  <a:pt x="7" y="54"/>
                  <a:pt x="7" y="54"/>
                  <a:pt x="7" y="54"/>
                </a:cubicBezTo>
                <a:cubicBezTo>
                  <a:pt x="7" y="120"/>
                  <a:pt x="7" y="120"/>
                  <a:pt x="7" y="120"/>
                </a:cubicBezTo>
                <a:cubicBezTo>
                  <a:pt x="3" y="120"/>
                  <a:pt x="3" y="120"/>
                  <a:pt x="3" y="120"/>
                </a:cubicBezTo>
                <a:cubicBezTo>
                  <a:pt x="1" y="120"/>
                  <a:pt x="0" y="122"/>
                  <a:pt x="0" y="123"/>
                </a:cubicBezTo>
                <a:cubicBezTo>
                  <a:pt x="0" y="157"/>
                  <a:pt x="0" y="157"/>
                  <a:pt x="0" y="157"/>
                </a:cubicBezTo>
                <a:cubicBezTo>
                  <a:pt x="0" y="159"/>
                  <a:pt x="1" y="160"/>
                  <a:pt x="3" y="160"/>
                </a:cubicBezTo>
                <a:cubicBezTo>
                  <a:pt x="157" y="160"/>
                  <a:pt x="157" y="160"/>
                  <a:pt x="157" y="160"/>
                </a:cubicBezTo>
                <a:cubicBezTo>
                  <a:pt x="159" y="160"/>
                  <a:pt x="160" y="159"/>
                  <a:pt x="160" y="157"/>
                </a:cubicBezTo>
                <a:cubicBezTo>
                  <a:pt x="160" y="123"/>
                  <a:pt x="160" y="123"/>
                  <a:pt x="160" y="123"/>
                </a:cubicBezTo>
                <a:cubicBezTo>
                  <a:pt x="160" y="122"/>
                  <a:pt x="159" y="120"/>
                  <a:pt x="157" y="120"/>
                </a:cubicBezTo>
                <a:close/>
                <a:moveTo>
                  <a:pt x="108" y="12"/>
                </a:moveTo>
                <a:cubicBezTo>
                  <a:pt x="138" y="12"/>
                  <a:pt x="138" y="12"/>
                  <a:pt x="138" y="12"/>
                </a:cubicBezTo>
                <a:cubicBezTo>
                  <a:pt x="138" y="21"/>
                  <a:pt x="138" y="21"/>
                  <a:pt x="138" y="21"/>
                </a:cubicBezTo>
                <a:cubicBezTo>
                  <a:pt x="108" y="21"/>
                  <a:pt x="108" y="21"/>
                  <a:pt x="108" y="21"/>
                </a:cubicBezTo>
                <a:lnTo>
                  <a:pt x="108" y="12"/>
                </a:lnTo>
                <a:close/>
                <a:moveTo>
                  <a:pt x="22" y="12"/>
                </a:moveTo>
                <a:cubicBezTo>
                  <a:pt x="52" y="12"/>
                  <a:pt x="52" y="12"/>
                  <a:pt x="52" y="12"/>
                </a:cubicBezTo>
                <a:cubicBezTo>
                  <a:pt x="52" y="21"/>
                  <a:pt x="52" y="21"/>
                  <a:pt x="52" y="21"/>
                </a:cubicBezTo>
                <a:cubicBezTo>
                  <a:pt x="22" y="21"/>
                  <a:pt x="22" y="21"/>
                  <a:pt x="22" y="21"/>
                </a:cubicBezTo>
                <a:lnTo>
                  <a:pt x="22" y="12"/>
                </a:lnTo>
                <a:close/>
                <a:moveTo>
                  <a:pt x="22" y="26"/>
                </a:moveTo>
                <a:cubicBezTo>
                  <a:pt x="138" y="26"/>
                  <a:pt x="138" y="26"/>
                  <a:pt x="138" y="26"/>
                </a:cubicBezTo>
                <a:cubicBezTo>
                  <a:pt x="147" y="52"/>
                  <a:pt x="147" y="52"/>
                  <a:pt x="147" y="52"/>
                </a:cubicBezTo>
                <a:cubicBezTo>
                  <a:pt x="13" y="52"/>
                  <a:pt x="13" y="52"/>
                  <a:pt x="13" y="52"/>
                </a:cubicBezTo>
                <a:lnTo>
                  <a:pt x="22" y="26"/>
                </a:lnTo>
                <a:close/>
                <a:moveTo>
                  <a:pt x="46" y="131"/>
                </a:moveTo>
                <a:cubicBezTo>
                  <a:pt x="31" y="131"/>
                  <a:pt x="31" y="131"/>
                  <a:pt x="31" y="131"/>
                </a:cubicBezTo>
                <a:cubicBezTo>
                  <a:pt x="30" y="131"/>
                  <a:pt x="28" y="132"/>
                  <a:pt x="28" y="133"/>
                </a:cubicBezTo>
                <a:cubicBezTo>
                  <a:pt x="28" y="135"/>
                  <a:pt x="30" y="136"/>
                  <a:pt x="31" y="136"/>
                </a:cubicBezTo>
                <a:cubicBezTo>
                  <a:pt x="46" y="136"/>
                  <a:pt x="46" y="136"/>
                  <a:pt x="46" y="136"/>
                </a:cubicBezTo>
                <a:cubicBezTo>
                  <a:pt x="46" y="155"/>
                  <a:pt x="46" y="155"/>
                  <a:pt x="46" y="155"/>
                </a:cubicBezTo>
                <a:cubicBezTo>
                  <a:pt x="5" y="155"/>
                  <a:pt x="5" y="155"/>
                  <a:pt x="5" y="155"/>
                </a:cubicBezTo>
                <a:cubicBezTo>
                  <a:pt x="5" y="136"/>
                  <a:pt x="5" y="136"/>
                  <a:pt x="5" y="136"/>
                </a:cubicBezTo>
                <a:cubicBezTo>
                  <a:pt x="21" y="136"/>
                  <a:pt x="21" y="136"/>
                  <a:pt x="21" y="136"/>
                </a:cubicBezTo>
                <a:cubicBezTo>
                  <a:pt x="22" y="136"/>
                  <a:pt x="23" y="135"/>
                  <a:pt x="23" y="133"/>
                </a:cubicBezTo>
                <a:cubicBezTo>
                  <a:pt x="23" y="132"/>
                  <a:pt x="22" y="131"/>
                  <a:pt x="21" y="131"/>
                </a:cubicBezTo>
                <a:cubicBezTo>
                  <a:pt x="5" y="131"/>
                  <a:pt x="5" y="131"/>
                  <a:pt x="5" y="131"/>
                </a:cubicBezTo>
                <a:cubicBezTo>
                  <a:pt x="5" y="126"/>
                  <a:pt x="5" y="126"/>
                  <a:pt x="5" y="126"/>
                </a:cubicBezTo>
                <a:cubicBezTo>
                  <a:pt x="9" y="126"/>
                  <a:pt x="9" y="126"/>
                  <a:pt x="9" y="126"/>
                </a:cubicBezTo>
                <a:cubicBezTo>
                  <a:pt x="46" y="126"/>
                  <a:pt x="46" y="126"/>
                  <a:pt x="46" y="126"/>
                </a:cubicBezTo>
                <a:lnTo>
                  <a:pt x="46" y="131"/>
                </a:lnTo>
                <a:close/>
                <a:moveTo>
                  <a:pt x="46" y="120"/>
                </a:moveTo>
                <a:cubicBezTo>
                  <a:pt x="22" y="120"/>
                  <a:pt x="22" y="120"/>
                  <a:pt x="22" y="120"/>
                </a:cubicBezTo>
                <a:cubicBezTo>
                  <a:pt x="22" y="98"/>
                  <a:pt x="22" y="98"/>
                  <a:pt x="22" y="98"/>
                </a:cubicBezTo>
                <a:cubicBezTo>
                  <a:pt x="46" y="98"/>
                  <a:pt x="46" y="98"/>
                  <a:pt x="46" y="98"/>
                </a:cubicBezTo>
                <a:lnTo>
                  <a:pt x="46" y="120"/>
                </a:lnTo>
                <a:close/>
                <a:moveTo>
                  <a:pt x="46" y="93"/>
                </a:moveTo>
                <a:cubicBezTo>
                  <a:pt x="22" y="93"/>
                  <a:pt x="22" y="93"/>
                  <a:pt x="22" y="93"/>
                </a:cubicBezTo>
                <a:cubicBezTo>
                  <a:pt x="22" y="77"/>
                  <a:pt x="22" y="77"/>
                  <a:pt x="22" y="77"/>
                </a:cubicBezTo>
                <a:cubicBezTo>
                  <a:pt x="46" y="77"/>
                  <a:pt x="46" y="77"/>
                  <a:pt x="46" y="77"/>
                </a:cubicBezTo>
                <a:lnTo>
                  <a:pt x="46" y="93"/>
                </a:lnTo>
                <a:close/>
                <a:moveTo>
                  <a:pt x="98" y="155"/>
                </a:moveTo>
                <a:cubicBezTo>
                  <a:pt x="62" y="155"/>
                  <a:pt x="62" y="155"/>
                  <a:pt x="62" y="155"/>
                </a:cubicBezTo>
                <a:cubicBezTo>
                  <a:pt x="62" y="150"/>
                  <a:pt x="62" y="150"/>
                  <a:pt x="62" y="150"/>
                </a:cubicBezTo>
                <a:cubicBezTo>
                  <a:pt x="98" y="150"/>
                  <a:pt x="98" y="150"/>
                  <a:pt x="98" y="150"/>
                </a:cubicBezTo>
                <a:cubicBezTo>
                  <a:pt x="98" y="155"/>
                  <a:pt x="98" y="155"/>
                  <a:pt x="98" y="155"/>
                </a:cubicBezTo>
                <a:close/>
                <a:moveTo>
                  <a:pt x="98" y="145"/>
                </a:moveTo>
                <a:cubicBezTo>
                  <a:pt x="62" y="145"/>
                  <a:pt x="62" y="145"/>
                  <a:pt x="62" y="145"/>
                </a:cubicBezTo>
                <a:cubicBezTo>
                  <a:pt x="62" y="98"/>
                  <a:pt x="62" y="98"/>
                  <a:pt x="62" y="98"/>
                </a:cubicBezTo>
                <a:cubicBezTo>
                  <a:pt x="98" y="98"/>
                  <a:pt x="98" y="98"/>
                  <a:pt x="98" y="98"/>
                </a:cubicBezTo>
                <a:cubicBezTo>
                  <a:pt x="98" y="145"/>
                  <a:pt x="98" y="145"/>
                  <a:pt x="98" y="145"/>
                </a:cubicBezTo>
                <a:close/>
                <a:moveTo>
                  <a:pt x="62" y="93"/>
                </a:moveTo>
                <a:cubicBezTo>
                  <a:pt x="63" y="84"/>
                  <a:pt x="71" y="77"/>
                  <a:pt x="80" y="77"/>
                </a:cubicBezTo>
                <a:cubicBezTo>
                  <a:pt x="89" y="77"/>
                  <a:pt x="97" y="84"/>
                  <a:pt x="98" y="93"/>
                </a:cubicBezTo>
                <a:lnTo>
                  <a:pt x="62" y="93"/>
                </a:lnTo>
                <a:close/>
                <a:moveTo>
                  <a:pt x="108" y="75"/>
                </a:moveTo>
                <a:cubicBezTo>
                  <a:pt x="108" y="155"/>
                  <a:pt x="108" y="155"/>
                  <a:pt x="108" y="155"/>
                </a:cubicBezTo>
                <a:cubicBezTo>
                  <a:pt x="103" y="155"/>
                  <a:pt x="103" y="155"/>
                  <a:pt x="103" y="155"/>
                </a:cubicBezTo>
                <a:cubicBezTo>
                  <a:pt x="103" y="95"/>
                  <a:pt x="103" y="95"/>
                  <a:pt x="103" y="95"/>
                </a:cubicBezTo>
                <a:cubicBezTo>
                  <a:pt x="103" y="83"/>
                  <a:pt x="93" y="72"/>
                  <a:pt x="80" y="72"/>
                </a:cubicBezTo>
                <a:cubicBezTo>
                  <a:pt x="67" y="72"/>
                  <a:pt x="57" y="83"/>
                  <a:pt x="57" y="95"/>
                </a:cubicBezTo>
                <a:cubicBezTo>
                  <a:pt x="57" y="155"/>
                  <a:pt x="57" y="155"/>
                  <a:pt x="57" y="155"/>
                </a:cubicBezTo>
                <a:cubicBezTo>
                  <a:pt x="52" y="155"/>
                  <a:pt x="52" y="155"/>
                  <a:pt x="52" y="155"/>
                </a:cubicBezTo>
                <a:cubicBezTo>
                  <a:pt x="52" y="75"/>
                  <a:pt x="52" y="75"/>
                  <a:pt x="52" y="75"/>
                </a:cubicBezTo>
                <a:cubicBezTo>
                  <a:pt x="52" y="73"/>
                  <a:pt x="50" y="72"/>
                  <a:pt x="49" y="72"/>
                </a:cubicBezTo>
                <a:cubicBezTo>
                  <a:pt x="20" y="72"/>
                  <a:pt x="20" y="72"/>
                  <a:pt x="20" y="72"/>
                </a:cubicBezTo>
                <a:cubicBezTo>
                  <a:pt x="18" y="72"/>
                  <a:pt x="17" y="73"/>
                  <a:pt x="17" y="75"/>
                </a:cubicBezTo>
                <a:cubicBezTo>
                  <a:pt x="17" y="120"/>
                  <a:pt x="17" y="120"/>
                  <a:pt x="17" y="120"/>
                </a:cubicBezTo>
                <a:cubicBezTo>
                  <a:pt x="12" y="120"/>
                  <a:pt x="12" y="120"/>
                  <a:pt x="12" y="120"/>
                </a:cubicBezTo>
                <a:cubicBezTo>
                  <a:pt x="12" y="57"/>
                  <a:pt x="12" y="57"/>
                  <a:pt x="12" y="57"/>
                </a:cubicBezTo>
                <a:cubicBezTo>
                  <a:pt x="148" y="57"/>
                  <a:pt x="148" y="57"/>
                  <a:pt x="148" y="57"/>
                </a:cubicBezTo>
                <a:cubicBezTo>
                  <a:pt x="148" y="120"/>
                  <a:pt x="148" y="120"/>
                  <a:pt x="148" y="120"/>
                </a:cubicBezTo>
                <a:cubicBezTo>
                  <a:pt x="143" y="120"/>
                  <a:pt x="143" y="120"/>
                  <a:pt x="143" y="120"/>
                </a:cubicBezTo>
                <a:cubicBezTo>
                  <a:pt x="143" y="75"/>
                  <a:pt x="143" y="75"/>
                  <a:pt x="143" y="75"/>
                </a:cubicBezTo>
                <a:cubicBezTo>
                  <a:pt x="143" y="73"/>
                  <a:pt x="142" y="72"/>
                  <a:pt x="140" y="72"/>
                </a:cubicBezTo>
                <a:cubicBezTo>
                  <a:pt x="111" y="72"/>
                  <a:pt x="111" y="72"/>
                  <a:pt x="111" y="72"/>
                </a:cubicBezTo>
                <a:cubicBezTo>
                  <a:pt x="110" y="72"/>
                  <a:pt x="108" y="73"/>
                  <a:pt x="108" y="75"/>
                </a:cubicBezTo>
                <a:close/>
                <a:moveTo>
                  <a:pt x="114" y="93"/>
                </a:moveTo>
                <a:cubicBezTo>
                  <a:pt x="114" y="77"/>
                  <a:pt x="114" y="77"/>
                  <a:pt x="114" y="77"/>
                </a:cubicBezTo>
                <a:cubicBezTo>
                  <a:pt x="138" y="77"/>
                  <a:pt x="138" y="77"/>
                  <a:pt x="138" y="77"/>
                </a:cubicBezTo>
                <a:cubicBezTo>
                  <a:pt x="138" y="93"/>
                  <a:pt x="138" y="93"/>
                  <a:pt x="138" y="93"/>
                </a:cubicBezTo>
                <a:lnTo>
                  <a:pt x="114" y="93"/>
                </a:lnTo>
                <a:close/>
                <a:moveTo>
                  <a:pt x="138" y="98"/>
                </a:moveTo>
                <a:cubicBezTo>
                  <a:pt x="138" y="120"/>
                  <a:pt x="138" y="120"/>
                  <a:pt x="138" y="120"/>
                </a:cubicBezTo>
                <a:cubicBezTo>
                  <a:pt x="114" y="120"/>
                  <a:pt x="114" y="120"/>
                  <a:pt x="114" y="120"/>
                </a:cubicBezTo>
                <a:cubicBezTo>
                  <a:pt x="114" y="98"/>
                  <a:pt x="114" y="98"/>
                  <a:pt x="114" y="98"/>
                </a:cubicBezTo>
                <a:lnTo>
                  <a:pt x="138" y="98"/>
                </a:lnTo>
                <a:close/>
                <a:moveTo>
                  <a:pt x="155" y="155"/>
                </a:moveTo>
                <a:cubicBezTo>
                  <a:pt x="114" y="155"/>
                  <a:pt x="114" y="155"/>
                  <a:pt x="114" y="155"/>
                </a:cubicBezTo>
                <a:cubicBezTo>
                  <a:pt x="114" y="136"/>
                  <a:pt x="114" y="136"/>
                  <a:pt x="114" y="136"/>
                </a:cubicBezTo>
                <a:cubicBezTo>
                  <a:pt x="155" y="136"/>
                  <a:pt x="155" y="136"/>
                  <a:pt x="155" y="136"/>
                </a:cubicBezTo>
                <a:lnTo>
                  <a:pt x="155" y="155"/>
                </a:lnTo>
                <a:close/>
                <a:moveTo>
                  <a:pt x="155" y="131"/>
                </a:moveTo>
                <a:cubicBezTo>
                  <a:pt x="114" y="131"/>
                  <a:pt x="114" y="131"/>
                  <a:pt x="114" y="131"/>
                </a:cubicBezTo>
                <a:cubicBezTo>
                  <a:pt x="114" y="126"/>
                  <a:pt x="114" y="126"/>
                  <a:pt x="114" y="126"/>
                </a:cubicBezTo>
                <a:cubicBezTo>
                  <a:pt x="151" y="126"/>
                  <a:pt x="151" y="126"/>
                  <a:pt x="151" y="126"/>
                </a:cubicBezTo>
                <a:cubicBezTo>
                  <a:pt x="151" y="126"/>
                  <a:pt x="155" y="126"/>
                  <a:pt x="155" y="126"/>
                </a:cubicBezTo>
                <a:lnTo>
                  <a:pt x="155" y="131"/>
                </a:lnTo>
                <a:close/>
                <a:moveTo>
                  <a:pt x="93" y="123"/>
                </a:moveTo>
                <a:cubicBezTo>
                  <a:pt x="93" y="128"/>
                  <a:pt x="93" y="128"/>
                  <a:pt x="93" y="128"/>
                </a:cubicBezTo>
                <a:cubicBezTo>
                  <a:pt x="93" y="130"/>
                  <a:pt x="92" y="131"/>
                  <a:pt x="90" y="131"/>
                </a:cubicBezTo>
                <a:cubicBezTo>
                  <a:pt x="89" y="131"/>
                  <a:pt x="88" y="130"/>
                  <a:pt x="88" y="128"/>
                </a:cubicBezTo>
                <a:cubicBezTo>
                  <a:pt x="88" y="123"/>
                  <a:pt x="88" y="123"/>
                  <a:pt x="88" y="123"/>
                </a:cubicBezTo>
                <a:cubicBezTo>
                  <a:pt x="88" y="122"/>
                  <a:pt x="89" y="120"/>
                  <a:pt x="90" y="120"/>
                </a:cubicBezTo>
                <a:cubicBezTo>
                  <a:pt x="92" y="120"/>
                  <a:pt x="93" y="122"/>
                  <a:pt x="93" y="12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52" name="Freeform 551">
            <a:extLst>
              <a:ext uri="{FF2B5EF4-FFF2-40B4-BE49-F238E27FC236}">
                <a16:creationId xmlns:a16="http://schemas.microsoft.com/office/drawing/2014/main" xmlns="" id="{6F372896-3D10-4DFA-BB9F-AC9F9E8601E6}"/>
              </a:ext>
            </a:extLst>
          </p:cNvPr>
          <p:cNvSpPr>
            <a:spLocks noEditPoints="1"/>
          </p:cNvSpPr>
          <p:nvPr/>
        </p:nvSpPr>
        <p:spPr bwMode="auto">
          <a:xfrm>
            <a:off x="10125075" y="3462338"/>
            <a:ext cx="546100" cy="549275"/>
          </a:xfrm>
          <a:custGeom>
            <a:avLst/>
            <a:gdLst>
              <a:gd name="T0" fmla="*/ 147 w 160"/>
              <a:gd name="T1" fmla="*/ 7 h 160"/>
              <a:gd name="T2" fmla="*/ 138 w 160"/>
              <a:gd name="T3" fmla="*/ 3 h 160"/>
              <a:gd name="T4" fmla="*/ 131 w 160"/>
              <a:gd name="T5" fmla="*/ 21 h 160"/>
              <a:gd name="T6" fmla="*/ 22 w 160"/>
              <a:gd name="T7" fmla="*/ 7 h 160"/>
              <a:gd name="T8" fmla="*/ 17 w 160"/>
              <a:gd name="T9" fmla="*/ 7 h 160"/>
              <a:gd name="T10" fmla="*/ 3 w 160"/>
              <a:gd name="T11" fmla="*/ 21 h 160"/>
              <a:gd name="T12" fmla="*/ 157 w 160"/>
              <a:gd name="T13" fmla="*/ 160 h 160"/>
              <a:gd name="T14" fmla="*/ 136 w 160"/>
              <a:gd name="T15" fmla="*/ 12 h 160"/>
              <a:gd name="T16" fmla="*/ 136 w 160"/>
              <a:gd name="T17" fmla="*/ 12 h 160"/>
              <a:gd name="T18" fmla="*/ 15 w 160"/>
              <a:gd name="T19" fmla="*/ 21 h 160"/>
              <a:gd name="T20" fmla="*/ 26 w 160"/>
              <a:gd name="T21" fmla="*/ 150 h 160"/>
              <a:gd name="T22" fmla="*/ 26 w 160"/>
              <a:gd name="T23" fmla="*/ 145 h 160"/>
              <a:gd name="T24" fmla="*/ 134 w 160"/>
              <a:gd name="T25" fmla="*/ 155 h 160"/>
              <a:gd name="T26" fmla="*/ 134 w 160"/>
              <a:gd name="T27" fmla="*/ 155 h 160"/>
              <a:gd name="T28" fmla="*/ 134 w 160"/>
              <a:gd name="T29" fmla="*/ 103 h 160"/>
              <a:gd name="T30" fmla="*/ 139 w 160"/>
              <a:gd name="T31" fmla="*/ 101 h 160"/>
              <a:gd name="T32" fmla="*/ 98 w 160"/>
              <a:gd name="T33" fmla="*/ 155 h 160"/>
              <a:gd name="T34" fmla="*/ 77 w 160"/>
              <a:gd name="T35" fmla="*/ 137 h 160"/>
              <a:gd name="T36" fmla="*/ 59 w 160"/>
              <a:gd name="T37" fmla="*/ 98 h 160"/>
              <a:gd name="T38" fmla="*/ 5 w 160"/>
              <a:gd name="T39" fmla="*/ 155 h 160"/>
              <a:gd name="T40" fmla="*/ 80 w 160"/>
              <a:gd name="T41" fmla="*/ 129 h 160"/>
              <a:gd name="T42" fmla="*/ 155 w 160"/>
              <a:gd name="T43" fmla="*/ 155 h 160"/>
              <a:gd name="T44" fmla="*/ 155 w 160"/>
              <a:gd name="T45" fmla="*/ 26 h 160"/>
              <a:gd name="T46" fmla="*/ 10 w 160"/>
              <a:gd name="T47" fmla="*/ 54 h 160"/>
              <a:gd name="T48" fmla="*/ 72 w 160"/>
              <a:gd name="T49" fmla="*/ 90 h 160"/>
              <a:gd name="T50" fmla="*/ 15 w 160"/>
              <a:gd name="T51" fmla="*/ 88 h 160"/>
              <a:gd name="T52" fmla="*/ 21 w 160"/>
              <a:gd name="T53" fmla="*/ 62 h 160"/>
              <a:gd name="T54" fmla="*/ 21 w 160"/>
              <a:gd name="T55" fmla="*/ 62 h 160"/>
              <a:gd name="T56" fmla="*/ 57 w 160"/>
              <a:gd name="T57" fmla="*/ 67 h 160"/>
              <a:gd name="T58" fmla="*/ 26 w 160"/>
              <a:gd name="T59" fmla="*/ 57 h 160"/>
              <a:gd name="T60" fmla="*/ 62 w 160"/>
              <a:gd name="T61" fmla="*/ 88 h 160"/>
              <a:gd name="T62" fmla="*/ 67 w 160"/>
              <a:gd name="T63" fmla="*/ 62 h 160"/>
              <a:gd name="T64" fmla="*/ 67 w 160"/>
              <a:gd name="T65" fmla="*/ 62 h 160"/>
              <a:gd name="T66" fmla="*/ 88 w 160"/>
              <a:gd name="T67" fmla="*/ 90 h 160"/>
              <a:gd name="T68" fmla="*/ 150 w 160"/>
              <a:gd name="T69" fmla="*/ 54 h 160"/>
              <a:gd name="T70" fmla="*/ 93 w 160"/>
              <a:gd name="T71" fmla="*/ 67 h 160"/>
              <a:gd name="T72" fmla="*/ 93 w 160"/>
              <a:gd name="T73" fmla="*/ 62 h 160"/>
              <a:gd name="T74" fmla="*/ 134 w 160"/>
              <a:gd name="T75" fmla="*/ 88 h 160"/>
              <a:gd name="T76" fmla="*/ 134 w 160"/>
              <a:gd name="T77" fmla="*/ 88 h 160"/>
              <a:gd name="T78" fmla="*/ 134 w 160"/>
              <a:gd name="T79" fmla="*/ 57 h 160"/>
              <a:gd name="T80" fmla="*/ 139 w 160"/>
              <a:gd name="T81" fmla="*/ 67 h 160"/>
              <a:gd name="T82" fmla="*/ 139 w 160"/>
              <a:gd name="T83" fmla="*/ 62 h 160"/>
              <a:gd name="T84" fmla="*/ 126 w 160"/>
              <a:gd name="T85" fmla="*/ 108 h 160"/>
              <a:gd name="T86" fmla="*/ 111 w 160"/>
              <a:gd name="T87" fmla="*/ 129 h 160"/>
              <a:gd name="T88" fmla="*/ 126 w 160"/>
              <a:gd name="T89" fmla="*/ 108 h 160"/>
              <a:gd name="T90" fmla="*/ 124 w 160"/>
              <a:gd name="T91" fmla="*/ 114 h 160"/>
              <a:gd name="T92" fmla="*/ 31 w 160"/>
              <a:gd name="T93" fmla="*/ 111 h 160"/>
              <a:gd name="T94" fmla="*/ 52 w 160"/>
              <a:gd name="T95" fmla="*/ 126 h 160"/>
              <a:gd name="T96" fmla="*/ 36 w 160"/>
              <a:gd name="T97" fmla="*/ 124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160" h="160">
                <a:moveTo>
                  <a:pt x="157" y="21"/>
                </a:moveTo>
                <a:cubicBezTo>
                  <a:pt x="150" y="21"/>
                  <a:pt x="150" y="21"/>
                  <a:pt x="150" y="21"/>
                </a:cubicBezTo>
                <a:cubicBezTo>
                  <a:pt x="150" y="9"/>
                  <a:pt x="150" y="9"/>
                  <a:pt x="150" y="9"/>
                </a:cubicBezTo>
                <a:cubicBezTo>
                  <a:pt x="150" y="8"/>
                  <a:pt x="149" y="7"/>
                  <a:pt x="147" y="7"/>
                </a:cubicBezTo>
                <a:cubicBezTo>
                  <a:pt x="143" y="7"/>
                  <a:pt x="143" y="7"/>
                  <a:pt x="143" y="7"/>
                </a:cubicBezTo>
                <a:cubicBezTo>
                  <a:pt x="143" y="3"/>
                  <a:pt x="143" y="3"/>
                  <a:pt x="143" y="3"/>
                </a:cubicBezTo>
                <a:cubicBezTo>
                  <a:pt x="143" y="1"/>
                  <a:pt x="142" y="0"/>
                  <a:pt x="140" y="0"/>
                </a:cubicBezTo>
                <a:cubicBezTo>
                  <a:pt x="139" y="0"/>
                  <a:pt x="138" y="1"/>
                  <a:pt x="138" y="3"/>
                </a:cubicBezTo>
                <a:cubicBezTo>
                  <a:pt x="138" y="7"/>
                  <a:pt x="138" y="7"/>
                  <a:pt x="138" y="7"/>
                </a:cubicBezTo>
                <a:cubicBezTo>
                  <a:pt x="133" y="7"/>
                  <a:pt x="133" y="7"/>
                  <a:pt x="133" y="7"/>
                </a:cubicBezTo>
                <a:cubicBezTo>
                  <a:pt x="132" y="7"/>
                  <a:pt x="131" y="8"/>
                  <a:pt x="131" y="9"/>
                </a:cubicBezTo>
                <a:cubicBezTo>
                  <a:pt x="131" y="21"/>
                  <a:pt x="131" y="21"/>
                  <a:pt x="131" y="21"/>
                </a:cubicBezTo>
                <a:cubicBezTo>
                  <a:pt x="29" y="21"/>
                  <a:pt x="29" y="21"/>
                  <a:pt x="29" y="21"/>
                </a:cubicBezTo>
                <a:cubicBezTo>
                  <a:pt x="29" y="9"/>
                  <a:pt x="29" y="9"/>
                  <a:pt x="29" y="9"/>
                </a:cubicBezTo>
                <a:cubicBezTo>
                  <a:pt x="29" y="8"/>
                  <a:pt x="28" y="7"/>
                  <a:pt x="27" y="7"/>
                </a:cubicBezTo>
                <a:cubicBezTo>
                  <a:pt x="22" y="7"/>
                  <a:pt x="22" y="7"/>
                  <a:pt x="22" y="7"/>
                </a:cubicBezTo>
                <a:cubicBezTo>
                  <a:pt x="22" y="3"/>
                  <a:pt x="22" y="3"/>
                  <a:pt x="22" y="3"/>
                </a:cubicBezTo>
                <a:cubicBezTo>
                  <a:pt x="22" y="1"/>
                  <a:pt x="21" y="0"/>
                  <a:pt x="20" y="0"/>
                </a:cubicBezTo>
                <a:cubicBezTo>
                  <a:pt x="18" y="0"/>
                  <a:pt x="17" y="1"/>
                  <a:pt x="17" y="3"/>
                </a:cubicBezTo>
                <a:cubicBezTo>
                  <a:pt x="17" y="7"/>
                  <a:pt x="17" y="7"/>
                  <a:pt x="17" y="7"/>
                </a:cubicBezTo>
                <a:cubicBezTo>
                  <a:pt x="13" y="7"/>
                  <a:pt x="13" y="7"/>
                  <a:pt x="13" y="7"/>
                </a:cubicBezTo>
                <a:cubicBezTo>
                  <a:pt x="11" y="7"/>
                  <a:pt x="10" y="8"/>
                  <a:pt x="10" y="9"/>
                </a:cubicBezTo>
                <a:cubicBezTo>
                  <a:pt x="10" y="21"/>
                  <a:pt x="10" y="21"/>
                  <a:pt x="10" y="21"/>
                </a:cubicBezTo>
                <a:cubicBezTo>
                  <a:pt x="3" y="21"/>
                  <a:pt x="3" y="21"/>
                  <a:pt x="3" y="21"/>
                </a:cubicBezTo>
                <a:cubicBezTo>
                  <a:pt x="1" y="21"/>
                  <a:pt x="0" y="22"/>
                  <a:pt x="0" y="23"/>
                </a:cubicBezTo>
                <a:cubicBezTo>
                  <a:pt x="0" y="157"/>
                  <a:pt x="0" y="157"/>
                  <a:pt x="0" y="157"/>
                </a:cubicBezTo>
                <a:cubicBezTo>
                  <a:pt x="0" y="159"/>
                  <a:pt x="1" y="160"/>
                  <a:pt x="3" y="160"/>
                </a:cubicBezTo>
                <a:cubicBezTo>
                  <a:pt x="157" y="160"/>
                  <a:pt x="157" y="160"/>
                  <a:pt x="157" y="160"/>
                </a:cubicBezTo>
                <a:cubicBezTo>
                  <a:pt x="159" y="160"/>
                  <a:pt x="160" y="159"/>
                  <a:pt x="160" y="157"/>
                </a:cubicBezTo>
                <a:cubicBezTo>
                  <a:pt x="160" y="23"/>
                  <a:pt x="160" y="23"/>
                  <a:pt x="160" y="23"/>
                </a:cubicBezTo>
                <a:cubicBezTo>
                  <a:pt x="160" y="22"/>
                  <a:pt x="159" y="21"/>
                  <a:pt x="157" y="21"/>
                </a:cubicBezTo>
                <a:close/>
                <a:moveTo>
                  <a:pt x="136" y="12"/>
                </a:moveTo>
                <a:cubicBezTo>
                  <a:pt x="145" y="12"/>
                  <a:pt x="145" y="12"/>
                  <a:pt x="145" y="12"/>
                </a:cubicBezTo>
                <a:cubicBezTo>
                  <a:pt x="145" y="21"/>
                  <a:pt x="145" y="21"/>
                  <a:pt x="145" y="21"/>
                </a:cubicBezTo>
                <a:cubicBezTo>
                  <a:pt x="136" y="21"/>
                  <a:pt x="136" y="21"/>
                  <a:pt x="136" y="21"/>
                </a:cubicBezTo>
                <a:lnTo>
                  <a:pt x="136" y="12"/>
                </a:lnTo>
                <a:close/>
                <a:moveTo>
                  <a:pt x="15" y="12"/>
                </a:moveTo>
                <a:cubicBezTo>
                  <a:pt x="24" y="12"/>
                  <a:pt x="24" y="12"/>
                  <a:pt x="24" y="12"/>
                </a:cubicBezTo>
                <a:cubicBezTo>
                  <a:pt x="24" y="21"/>
                  <a:pt x="24" y="21"/>
                  <a:pt x="24" y="21"/>
                </a:cubicBezTo>
                <a:cubicBezTo>
                  <a:pt x="15" y="21"/>
                  <a:pt x="15" y="21"/>
                  <a:pt x="15" y="21"/>
                </a:cubicBezTo>
                <a:lnTo>
                  <a:pt x="15" y="12"/>
                </a:lnTo>
                <a:close/>
                <a:moveTo>
                  <a:pt x="57" y="155"/>
                </a:moveTo>
                <a:cubicBezTo>
                  <a:pt x="26" y="155"/>
                  <a:pt x="26" y="155"/>
                  <a:pt x="26" y="155"/>
                </a:cubicBezTo>
                <a:cubicBezTo>
                  <a:pt x="26" y="150"/>
                  <a:pt x="26" y="150"/>
                  <a:pt x="26" y="150"/>
                </a:cubicBezTo>
                <a:cubicBezTo>
                  <a:pt x="57" y="150"/>
                  <a:pt x="57" y="150"/>
                  <a:pt x="57" y="150"/>
                </a:cubicBezTo>
                <a:cubicBezTo>
                  <a:pt x="57" y="155"/>
                  <a:pt x="57" y="155"/>
                  <a:pt x="57" y="155"/>
                </a:cubicBezTo>
                <a:close/>
                <a:moveTo>
                  <a:pt x="57" y="145"/>
                </a:moveTo>
                <a:cubicBezTo>
                  <a:pt x="26" y="145"/>
                  <a:pt x="26" y="145"/>
                  <a:pt x="26" y="145"/>
                </a:cubicBezTo>
                <a:cubicBezTo>
                  <a:pt x="26" y="103"/>
                  <a:pt x="26" y="103"/>
                  <a:pt x="26" y="103"/>
                </a:cubicBezTo>
                <a:cubicBezTo>
                  <a:pt x="57" y="103"/>
                  <a:pt x="57" y="103"/>
                  <a:pt x="57" y="103"/>
                </a:cubicBezTo>
                <a:cubicBezTo>
                  <a:pt x="57" y="145"/>
                  <a:pt x="57" y="145"/>
                  <a:pt x="57" y="145"/>
                </a:cubicBezTo>
                <a:close/>
                <a:moveTo>
                  <a:pt x="134" y="155"/>
                </a:moveTo>
                <a:cubicBezTo>
                  <a:pt x="103" y="155"/>
                  <a:pt x="103" y="155"/>
                  <a:pt x="103" y="155"/>
                </a:cubicBezTo>
                <a:cubicBezTo>
                  <a:pt x="103" y="150"/>
                  <a:pt x="103" y="150"/>
                  <a:pt x="103" y="150"/>
                </a:cubicBezTo>
                <a:cubicBezTo>
                  <a:pt x="134" y="150"/>
                  <a:pt x="134" y="150"/>
                  <a:pt x="134" y="150"/>
                </a:cubicBezTo>
                <a:lnTo>
                  <a:pt x="134" y="155"/>
                </a:lnTo>
                <a:close/>
                <a:moveTo>
                  <a:pt x="134" y="145"/>
                </a:moveTo>
                <a:cubicBezTo>
                  <a:pt x="103" y="145"/>
                  <a:pt x="103" y="145"/>
                  <a:pt x="103" y="145"/>
                </a:cubicBezTo>
                <a:cubicBezTo>
                  <a:pt x="103" y="103"/>
                  <a:pt x="103" y="103"/>
                  <a:pt x="103" y="103"/>
                </a:cubicBezTo>
                <a:cubicBezTo>
                  <a:pt x="134" y="103"/>
                  <a:pt x="134" y="103"/>
                  <a:pt x="134" y="103"/>
                </a:cubicBezTo>
                <a:lnTo>
                  <a:pt x="134" y="145"/>
                </a:lnTo>
                <a:close/>
                <a:moveTo>
                  <a:pt x="155" y="155"/>
                </a:moveTo>
                <a:cubicBezTo>
                  <a:pt x="139" y="155"/>
                  <a:pt x="139" y="155"/>
                  <a:pt x="139" y="155"/>
                </a:cubicBezTo>
                <a:cubicBezTo>
                  <a:pt x="139" y="101"/>
                  <a:pt x="139" y="101"/>
                  <a:pt x="139" y="101"/>
                </a:cubicBezTo>
                <a:cubicBezTo>
                  <a:pt x="139" y="99"/>
                  <a:pt x="138" y="98"/>
                  <a:pt x="137" y="98"/>
                </a:cubicBezTo>
                <a:cubicBezTo>
                  <a:pt x="101" y="98"/>
                  <a:pt x="101" y="98"/>
                  <a:pt x="101" y="98"/>
                </a:cubicBezTo>
                <a:cubicBezTo>
                  <a:pt x="99" y="98"/>
                  <a:pt x="98" y="99"/>
                  <a:pt x="98" y="101"/>
                </a:cubicBezTo>
                <a:cubicBezTo>
                  <a:pt x="98" y="155"/>
                  <a:pt x="98" y="155"/>
                  <a:pt x="98" y="155"/>
                </a:cubicBezTo>
                <a:cubicBezTo>
                  <a:pt x="83" y="155"/>
                  <a:pt x="83" y="155"/>
                  <a:pt x="83" y="155"/>
                </a:cubicBezTo>
                <a:cubicBezTo>
                  <a:pt x="83" y="137"/>
                  <a:pt x="83" y="137"/>
                  <a:pt x="83" y="137"/>
                </a:cubicBezTo>
                <a:cubicBezTo>
                  <a:pt x="83" y="135"/>
                  <a:pt x="81" y="134"/>
                  <a:pt x="80" y="134"/>
                </a:cubicBezTo>
                <a:cubicBezTo>
                  <a:pt x="79" y="134"/>
                  <a:pt x="77" y="135"/>
                  <a:pt x="77" y="137"/>
                </a:cubicBezTo>
                <a:cubicBezTo>
                  <a:pt x="77" y="155"/>
                  <a:pt x="77" y="155"/>
                  <a:pt x="77" y="155"/>
                </a:cubicBezTo>
                <a:cubicBezTo>
                  <a:pt x="62" y="155"/>
                  <a:pt x="62" y="155"/>
                  <a:pt x="62" y="155"/>
                </a:cubicBezTo>
                <a:cubicBezTo>
                  <a:pt x="62" y="101"/>
                  <a:pt x="62" y="101"/>
                  <a:pt x="62" y="101"/>
                </a:cubicBezTo>
                <a:cubicBezTo>
                  <a:pt x="62" y="99"/>
                  <a:pt x="61" y="98"/>
                  <a:pt x="59" y="98"/>
                </a:cubicBezTo>
                <a:cubicBezTo>
                  <a:pt x="23" y="98"/>
                  <a:pt x="23" y="98"/>
                  <a:pt x="23" y="98"/>
                </a:cubicBezTo>
                <a:cubicBezTo>
                  <a:pt x="22" y="98"/>
                  <a:pt x="21" y="99"/>
                  <a:pt x="21" y="101"/>
                </a:cubicBezTo>
                <a:cubicBezTo>
                  <a:pt x="21" y="155"/>
                  <a:pt x="21" y="155"/>
                  <a:pt x="21" y="155"/>
                </a:cubicBezTo>
                <a:cubicBezTo>
                  <a:pt x="5" y="155"/>
                  <a:pt x="5" y="155"/>
                  <a:pt x="5" y="155"/>
                </a:cubicBezTo>
                <a:cubicBezTo>
                  <a:pt x="5" y="46"/>
                  <a:pt x="5" y="46"/>
                  <a:pt x="5" y="46"/>
                </a:cubicBezTo>
                <a:cubicBezTo>
                  <a:pt x="77" y="46"/>
                  <a:pt x="77" y="46"/>
                  <a:pt x="77" y="46"/>
                </a:cubicBezTo>
                <a:cubicBezTo>
                  <a:pt x="77" y="126"/>
                  <a:pt x="77" y="126"/>
                  <a:pt x="77" y="126"/>
                </a:cubicBezTo>
                <a:cubicBezTo>
                  <a:pt x="77" y="128"/>
                  <a:pt x="79" y="129"/>
                  <a:pt x="80" y="129"/>
                </a:cubicBezTo>
                <a:cubicBezTo>
                  <a:pt x="81" y="129"/>
                  <a:pt x="83" y="128"/>
                  <a:pt x="83" y="126"/>
                </a:cubicBezTo>
                <a:cubicBezTo>
                  <a:pt x="83" y="46"/>
                  <a:pt x="83" y="46"/>
                  <a:pt x="83" y="46"/>
                </a:cubicBezTo>
                <a:cubicBezTo>
                  <a:pt x="155" y="46"/>
                  <a:pt x="155" y="46"/>
                  <a:pt x="155" y="46"/>
                </a:cubicBezTo>
                <a:lnTo>
                  <a:pt x="155" y="155"/>
                </a:lnTo>
                <a:close/>
                <a:moveTo>
                  <a:pt x="155" y="41"/>
                </a:moveTo>
                <a:cubicBezTo>
                  <a:pt x="5" y="41"/>
                  <a:pt x="5" y="41"/>
                  <a:pt x="5" y="41"/>
                </a:cubicBezTo>
                <a:cubicBezTo>
                  <a:pt x="5" y="26"/>
                  <a:pt x="5" y="26"/>
                  <a:pt x="5" y="26"/>
                </a:cubicBezTo>
                <a:cubicBezTo>
                  <a:pt x="155" y="26"/>
                  <a:pt x="155" y="26"/>
                  <a:pt x="155" y="26"/>
                </a:cubicBezTo>
                <a:lnTo>
                  <a:pt x="155" y="41"/>
                </a:lnTo>
                <a:close/>
                <a:moveTo>
                  <a:pt x="70" y="52"/>
                </a:moveTo>
                <a:cubicBezTo>
                  <a:pt x="13" y="52"/>
                  <a:pt x="13" y="52"/>
                  <a:pt x="13" y="52"/>
                </a:cubicBezTo>
                <a:cubicBezTo>
                  <a:pt x="11" y="52"/>
                  <a:pt x="10" y="53"/>
                  <a:pt x="10" y="54"/>
                </a:cubicBezTo>
                <a:cubicBezTo>
                  <a:pt x="10" y="90"/>
                  <a:pt x="10" y="90"/>
                  <a:pt x="10" y="90"/>
                </a:cubicBezTo>
                <a:cubicBezTo>
                  <a:pt x="10" y="92"/>
                  <a:pt x="11" y="93"/>
                  <a:pt x="13" y="93"/>
                </a:cubicBezTo>
                <a:cubicBezTo>
                  <a:pt x="70" y="93"/>
                  <a:pt x="70" y="93"/>
                  <a:pt x="70" y="93"/>
                </a:cubicBezTo>
                <a:cubicBezTo>
                  <a:pt x="71" y="93"/>
                  <a:pt x="72" y="92"/>
                  <a:pt x="72" y="90"/>
                </a:cubicBezTo>
                <a:cubicBezTo>
                  <a:pt x="72" y="54"/>
                  <a:pt x="72" y="54"/>
                  <a:pt x="72" y="54"/>
                </a:cubicBezTo>
                <a:cubicBezTo>
                  <a:pt x="72" y="53"/>
                  <a:pt x="71" y="52"/>
                  <a:pt x="70" y="52"/>
                </a:cubicBezTo>
                <a:close/>
                <a:moveTo>
                  <a:pt x="21" y="88"/>
                </a:moveTo>
                <a:cubicBezTo>
                  <a:pt x="15" y="88"/>
                  <a:pt x="15" y="88"/>
                  <a:pt x="15" y="88"/>
                </a:cubicBezTo>
                <a:cubicBezTo>
                  <a:pt x="15" y="67"/>
                  <a:pt x="15" y="67"/>
                  <a:pt x="15" y="67"/>
                </a:cubicBezTo>
                <a:cubicBezTo>
                  <a:pt x="21" y="67"/>
                  <a:pt x="21" y="67"/>
                  <a:pt x="21" y="67"/>
                </a:cubicBezTo>
                <a:cubicBezTo>
                  <a:pt x="21" y="88"/>
                  <a:pt x="21" y="88"/>
                  <a:pt x="21" y="88"/>
                </a:cubicBezTo>
                <a:close/>
                <a:moveTo>
                  <a:pt x="21" y="62"/>
                </a:moveTo>
                <a:cubicBezTo>
                  <a:pt x="15" y="62"/>
                  <a:pt x="15" y="62"/>
                  <a:pt x="15" y="62"/>
                </a:cubicBezTo>
                <a:cubicBezTo>
                  <a:pt x="15" y="57"/>
                  <a:pt x="15" y="57"/>
                  <a:pt x="15" y="57"/>
                </a:cubicBezTo>
                <a:cubicBezTo>
                  <a:pt x="21" y="57"/>
                  <a:pt x="21" y="57"/>
                  <a:pt x="21" y="57"/>
                </a:cubicBezTo>
                <a:cubicBezTo>
                  <a:pt x="21" y="62"/>
                  <a:pt x="21" y="62"/>
                  <a:pt x="21" y="62"/>
                </a:cubicBezTo>
                <a:close/>
                <a:moveTo>
                  <a:pt x="57" y="88"/>
                </a:moveTo>
                <a:cubicBezTo>
                  <a:pt x="26" y="88"/>
                  <a:pt x="26" y="88"/>
                  <a:pt x="26" y="88"/>
                </a:cubicBezTo>
                <a:cubicBezTo>
                  <a:pt x="26" y="67"/>
                  <a:pt x="26" y="67"/>
                  <a:pt x="26" y="67"/>
                </a:cubicBezTo>
                <a:cubicBezTo>
                  <a:pt x="57" y="67"/>
                  <a:pt x="57" y="67"/>
                  <a:pt x="57" y="67"/>
                </a:cubicBezTo>
                <a:cubicBezTo>
                  <a:pt x="57" y="88"/>
                  <a:pt x="57" y="88"/>
                  <a:pt x="57" y="88"/>
                </a:cubicBezTo>
                <a:close/>
                <a:moveTo>
                  <a:pt x="57" y="62"/>
                </a:moveTo>
                <a:cubicBezTo>
                  <a:pt x="26" y="62"/>
                  <a:pt x="26" y="62"/>
                  <a:pt x="26" y="62"/>
                </a:cubicBezTo>
                <a:cubicBezTo>
                  <a:pt x="26" y="57"/>
                  <a:pt x="26" y="57"/>
                  <a:pt x="26" y="57"/>
                </a:cubicBezTo>
                <a:cubicBezTo>
                  <a:pt x="57" y="57"/>
                  <a:pt x="57" y="57"/>
                  <a:pt x="57" y="57"/>
                </a:cubicBezTo>
                <a:cubicBezTo>
                  <a:pt x="57" y="62"/>
                  <a:pt x="57" y="62"/>
                  <a:pt x="57" y="62"/>
                </a:cubicBezTo>
                <a:close/>
                <a:moveTo>
                  <a:pt x="67" y="88"/>
                </a:moveTo>
                <a:cubicBezTo>
                  <a:pt x="62" y="88"/>
                  <a:pt x="62" y="88"/>
                  <a:pt x="62" y="88"/>
                </a:cubicBezTo>
                <a:cubicBezTo>
                  <a:pt x="62" y="67"/>
                  <a:pt x="62" y="67"/>
                  <a:pt x="62" y="67"/>
                </a:cubicBezTo>
                <a:cubicBezTo>
                  <a:pt x="67" y="67"/>
                  <a:pt x="67" y="67"/>
                  <a:pt x="67" y="67"/>
                </a:cubicBezTo>
                <a:lnTo>
                  <a:pt x="67" y="88"/>
                </a:lnTo>
                <a:close/>
                <a:moveTo>
                  <a:pt x="67" y="62"/>
                </a:moveTo>
                <a:cubicBezTo>
                  <a:pt x="62" y="62"/>
                  <a:pt x="62" y="62"/>
                  <a:pt x="62" y="62"/>
                </a:cubicBezTo>
                <a:cubicBezTo>
                  <a:pt x="62" y="57"/>
                  <a:pt x="62" y="57"/>
                  <a:pt x="62" y="57"/>
                </a:cubicBezTo>
                <a:cubicBezTo>
                  <a:pt x="67" y="57"/>
                  <a:pt x="67" y="57"/>
                  <a:pt x="67" y="57"/>
                </a:cubicBezTo>
                <a:lnTo>
                  <a:pt x="67" y="62"/>
                </a:lnTo>
                <a:close/>
                <a:moveTo>
                  <a:pt x="147" y="52"/>
                </a:moveTo>
                <a:cubicBezTo>
                  <a:pt x="90" y="52"/>
                  <a:pt x="90" y="52"/>
                  <a:pt x="90" y="52"/>
                </a:cubicBezTo>
                <a:cubicBezTo>
                  <a:pt x="89" y="52"/>
                  <a:pt x="88" y="53"/>
                  <a:pt x="88" y="54"/>
                </a:cubicBezTo>
                <a:cubicBezTo>
                  <a:pt x="88" y="90"/>
                  <a:pt x="88" y="90"/>
                  <a:pt x="88" y="90"/>
                </a:cubicBezTo>
                <a:cubicBezTo>
                  <a:pt x="88" y="92"/>
                  <a:pt x="89" y="93"/>
                  <a:pt x="90" y="93"/>
                </a:cubicBezTo>
                <a:cubicBezTo>
                  <a:pt x="147" y="93"/>
                  <a:pt x="147" y="93"/>
                  <a:pt x="147" y="93"/>
                </a:cubicBezTo>
                <a:cubicBezTo>
                  <a:pt x="149" y="93"/>
                  <a:pt x="150" y="92"/>
                  <a:pt x="150" y="90"/>
                </a:cubicBezTo>
                <a:cubicBezTo>
                  <a:pt x="150" y="54"/>
                  <a:pt x="150" y="54"/>
                  <a:pt x="150" y="54"/>
                </a:cubicBezTo>
                <a:cubicBezTo>
                  <a:pt x="150" y="53"/>
                  <a:pt x="149" y="52"/>
                  <a:pt x="147" y="52"/>
                </a:cubicBezTo>
                <a:close/>
                <a:moveTo>
                  <a:pt x="98" y="88"/>
                </a:moveTo>
                <a:cubicBezTo>
                  <a:pt x="93" y="88"/>
                  <a:pt x="93" y="88"/>
                  <a:pt x="93" y="88"/>
                </a:cubicBezTo>
                <a:cubicBezTo>
                  <a:pt x="93" y="67"/>
                  <a:pt x="93" y="67"/>
                  <a:pt x="93" y="67"/>
                </a:cubicBezTo>
                <a:cubicBezTo>
                  <a:pt x="98" y="67"/>
                  <a:pt x="98" y="67"/>
                  <a:pt x="98" y="67"/>
                </a:cubicBezTo>
                <a:lnTo>
                  <a:pt x="98" y="88"/>
                </a:lnTo>
                <a:close/>
                <a:moveTo>
                  <a:pt x="98" y="62"/>
                </a:moveTo>
                <a:cubicBezTo>
                  <a:pt x="93" y="62"/>
                  <a:pt x="93" y="62"/>
                  <a:pt x="93" y="62"/>
                </a:cubicBezTo>
                <a:cubicBezTo>
                  <a:pt x="93" y="57"/>
                  <a:pt x="93" y="57"/>
                  <a:pt x="93" y="57"/>
                </a:cubicBezTo>
                <a:cubicBezTo>
                  <a:pt x="98" y="57"/>
                  <a:pt x="98" y="57"/>
                  <a:pt x="98" y="57"/>
                </a:cubicBezTo>
                <a:lnTo>
                  <a:pt x="98" y="62"/>
                </a:lnTo>
                <a:close/>
                <a:moveTo>
                  <a:pt x="134" y="88"/>
                </a:moveTo>
                <a:cubicBezTo>
                  <a:pt x="103" y="88"/>
                  <a:pt x="103" y="88"/>
                  <a:pt x="103" y="88"/>
                </a:cubicBezTo>
                <a:cubicBezTo>
                  <a:pt x="103" y="67"/>
                  <a:pt x="103" y="67"/>
                  <a:pt x="103" y="67"/>
                </a:cubicBezTo>
                <a:cubicBezTo>
                  <a:pt x="134" y="67"/>
                  <a:pt x="134" y="67"/>
                  <a:pt x="134" y="67"/>
                </a:cubicBezTo>
                <a:lnTo>
                  <a:pt x="134" y="88"/>
                </a:lnTo>
                <a:close/>
                <a:moveTo>
                  <a:pt x="134" y="62"/>
                </a:moveTo>
                <a:cubicBezTo>
                  <a:pt x="103" y="62"/>
                  <a:pt x="103" y="62"/>
                  <a:pt x="103" y="62"/>
                </a:cubicBezTo>
                <a:cubicBezTo>
                  <a:pt x="103" y="57"/>
                  <a:pt x="103" y="57"/>
                  <a:pt x="103" y="57"/>
                </a:cubicBezTo>
                <a:cubicBezTo>
                  <a:pt x="134" y="57"/>
                  <a:pt x="134" y="57"/>
                  <a:pt x="134" y="57"/>
                </a:cubicBezTo>
                <a:lnTo>
                  <a:pt x="134" y="62"/>
                </a:lnTo>
                <a:close/>
                <a:moveTo>
                  <a:pt x="145" y="88"/>
                </a:moveTo>
                <a:cubicBezTo>
                  <a:pt x="139" y="88"/>
                  <a:pt x="139" y="88"/>
                  <a:pt x="139" y="88"/>
                </a:cubicBezTo>
                <a:cubicBezTo>
                  <a:pt x="139" y="67"/>
                  <a:pt x="139" y="67"/>
                  <a:pt x="139" y="67"/>
                </a:cubicBezTo>
                <a:cubicBezTo>
                  <a:pt x="145" y="67"/>
                  <a:pt x="145" y="67"/>
                  <a:pt x="145" y="67"/>
                </a:cubicBezTo>
                <a:lnTo>
                  <a:pt x="145" y="88"/>
                </a:lnTo>
                <a:close/>
                <a:moveTo>
                  <a:pt x="145" y="62"/>
                </a:moveTo>
                <a:cubicBezTo>
                  <a:pt x="139" y="62"/>
                  <a:pt x="139" y="62"/>
                  <a:pt x="139" y="62"/>
                </a:cubicBezTo>
                <a:cubicBezTo>
                  <a:pt x="139" y="57"/>
                  <a:pt x="139" y="57"/>
                  <a:pt x="139" y="57"/>
                </a:cubicBezTo>
                <a:cubicBezTo>
                  <a:pt x="145" y="57"/>
                  <a:pt x="145" y="57"/>
                  <a:pt x="145" y="57"/>
                </a:cubicBezTo>
                <a:lnTo>
                  <a:pt x="145" y="62"/>
                </a:lnTo>
                <a:close/>
                <a:moveTo>
                  <a:pt x="126" y="108"/>
                </a:moveTo>
                <a:cubicBezTo>
                  <a:pt x="111" y="108"/>
                  <a:pt x="111" y="108"/>
                  <a:pt x="111" y="108"/>
                </a:cubicBezTo>
                <a:cubicBezTo>
                  <a:pt x="110" y="108"/>
                  <a:pt x="108" y="110"/>
                  <a:pt x="108" y="111"/>
                </a:cubicBezTo>
                <a:cubicBezTo>
                  <a:pt x="108" y="126"/>
                  <a:pt x="108" y="126"/>
                  <a:pt x="108" y="126"/>
                </a:cubicBezTo>
                <a:cubicBezTo>
                  <a:pt x="108" y="128"/>
                  <a:pt x="110" y="129"/>
                  <a:pt x="111" y="129"/>
                </a:cubicBezTo>
                <a:cubicBezTo>
                  <a:pt x="126" y="129"/>
                  <a:pt x="126" y="129"/>
                  <a:pt x="126" y="129"/>
                </a:cubicBezTo>
                <a:cubicBezTo>
                  <a:pt x="128" y="129"/>
                  <a:pt x="129" y="128"/>
                  <a:pt x="129" y="126"/>
                </a:cubicBezTo>
                <a:cubicBezTo>
                  <a:pt x="129" y="111"/>
                  <a:pt x="129" y="111"/>
                  <a:pt x="129" y="111"/>
                </a:cubicBezTo>
                <a:cubicBezTo>
                  <a:pt x="129" y="110"/>
                  <a:pt x="128" y="108"/>
                  <a:pt x="126" y="108"/>
                </a:cubicBezTo>
                <a:close/>
                <a:moveTo>
                  <a:pt x="124" y="124"/>
                </a:moveTo>
                <a:cubicBezTo>
                  <a:pt x="114" y="124"/>
                  <a:pt x="114" y="124"/>
                  <a:pt x="114" y="124"/>
                </a:cubicBezTo>
                <a:cubicBezTo>
                  <a:pt x="114" y="114"/>
                  <a:pt x="114" y="114"/>
                  <a:pt x="114" y="114"/>
                </a:cubicBezTo>
                <a:cubicBezTo>
                  <a:pt x="124" y="114"/>
                  <a:pt x="124" y="114"/>
                  <a:pt x="124" y="114"/>
                </a:cubicBezTo>
                <a:lnTo>
                  <a:pt x="124" y="124"/>
                </a:lnTo>
                <a:close/>
                <a:moveTo>
                  <a:pt x="49" y="108"/>
                </a:moveTo>
                <a:cubicBezTo>
                  <a:pt x="34" y="108"/>
                  <a:pt x="34" y="108"/>
                  <a:pt x="34" y="108"/>
                </a:cubicBezTo>
                <a:cubicBezTo>
                  <a:pt x="32" y="108"/>
                  <a:pt x="31" y="110"/>
                  <a:pt x="31" y="111"/>
                </a:cubicBezTo>
                <a:cubicBezTo>
                  <a:pt x="31" y="126"/>
                  <a:pt x="31" y="126"/>
                  <a:pt x="31" y="126"/>
                </a:cubicBezTo>
                <a:cubicBezTo>
                  <a:pt x="31" y="128"/>
                  <a:pt x="32" y="129"/>
                  <a:pt x="34" y="129"/>
                </a:cubicBezTo>
                <a:cubicBezTo>
                  <a:pt x="49" y="129"/>
                  <a:pt x="49" y="129"/>
                  <a:pt x="49" y="129"/>
                </a:cubicBezTo>
                <a:cubicBezTo>
                  <a:pt x="50" y="129"/>
                  <a:pt x="52" y="128"/>
                  <a:pt x="52" y="126"/>
                </a:cubicBezTo>
                <a:cubicBezTo>
                  <a:pt x="52" y="111"/>
                  <a:pt x="52" y="111"/>
                  <a:pt x="52" y="111"/>
                </a:cubicBezTo>
                <a:cubicBezTo>
                  <a:pt x="52" y="110"/>
                  <a:pt x="50" y="108"/>
                  <a:pt x="49" y="108"/>
                </a:cubicBezTo>
                <a:close/>
                <a:moveTo>
                  <a:pt x="46" y="124"/>
                </a:moveTo>
                <a:cubicBezTo>
                  <a:pt x="36" y="124"/>
                  <a:pt x="36" y="124"/>
                  <a:pt x="36" y="124"/>
                </a:cubicBezTo>
                <a:cubicBezTo>
                  <a:pt x="36" y="114"/>
                  <a:pt x="36" y="114"/>
                  <a:pt x="36" y="114"/>
                </a:cubicBezTo>
                <a:cubicBezTo>
                  <a:pt x="46" y="114"/>
                  <a:pt x="46" y="114"/>
                  <a:pt x="46" y="114"/>
                </a:cubicBezTo>
                <a:lnTo>
                  <a:pt x="46" y="12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53" name="Freeform 552">
            <a:extLst>
              <a:ext uri="{FF2B5EF4-FFF2-40B4-BE49-F238E27FC236}">
                <a16:creationId xmlns:a16="http://schemas.microsoft.com/office/drawing/2014/main" xmlns="" id="{0A236AF9-2989-41A9-A54E-E36E50A2786D}"/>
              </a:ext>
            </a:extLst>
          </p:cNvPr>
          <p:cNvSpPr>
            <a:spLocks noEditPoints="1"/>
          </p:cNvSpPr>
          <p:nvPr/>
        </p:nvSpPr>
        <p:spPr bwMode="auto">
          <a:xfrm>
            <a:off x="10207625" y="4081463"/>
            <a:ext cx="392113" cy="550863"/>
          </a:xfrm>
          <a:custGeom>
            <a:avLst/>
            <a:gdLst>
              <a:gd name="T0" fmla="*/ 50 w 115"/>
              <a:gd name="T1" fmla="*/ 85 h 160"/>
              <a:gd name="T2" fmla="*/ 24 w 115"/>
              <a:gd name="T3" fmla="*/ 110 h 160"/>
              <a:gd name="T4" fmla="*/ 23 w 115"/>
              <a:gd name="T5" fmla="*/ 115 h 160"/>
              <a:gd name="T6" fmla="*/ 51 w 115"/>
              <a:gd name="T7" fmla="*/ 110 h 160"/>
              <a:gd name="T8" fmla="*/ 30 w 115"/>
              <a:gd name="T9" fmla="*/ 83 h 160"/>
              <a:gd name="T10" fmla="*/ 29 w 115"/>
              <a:gd name="T11" fmla="*/ 110 h 160"/>
              <a:gd name="T12" fmla="*/ 34 w 115"/>
              <a:gd name="T13" fmla="*/ 110 h 160"/>
              <a:gd name="T14" fmla="*/ 40 w 115"/>
              <a:gd name="T15" fmla="*/ 88 h 160"/>
              <a:gd name="T16" fmla="*/ 92 w 115"/>
              <a:gd name="T17" fmla="*/ 110 h 160"/>
              <a:gd name="T18" fmla="*/ 78 w 115"/>
              <a:gd name="T19" fmla="*/ 72 h 160"/>
              <a:gd name="T20" fmla="*/ 65 w 115"/>
              <a:gd name="T21" fmla="*/ 110 h 160"/>
              <a:gd name="T22" fmla="*/ 92 w 115"/>
              <a:gd name="T23" fmla="*/ 115 h 160"/>
              <a:gd name="T24" fmla="*/ 78 w 115"/>
              <a:gd name="T25" fmla="*/ 77 h 160"/>
              <a:gd name="T26" fmla="*/ 78 w 115"/>
              <a:gd name="T27" fmla="*/ 77 h 160"/>
              <a:gd name="T28" fmla="*/ 71 w 115"/>
              <a:gd name="T29" fmla="*/ 88 h 160"/>
              <a:gd name="T30" fmla="*/ 86 w 115"/>
              <a:gd name="T31" fmla="*/ 110 h 160"/>
              <a:gd name="T32" fmla="*/ 86 w 115"/>
              <a:gd name="T33" fmla="*/ 88 h 160"/>
              <a:gd name="T34" fmla="*/ 112 w 115"/>
              <a:gd name="T35" fmla="*/ 141 h 160"/>
              <a:gd name="T36" fmla="*/ 115 w 115"/>
              <a:gd name="T37" fmla="*/ 65 h 160"/>
              <a:gd name="T38" fmla="*/ 112 w 115"/>
              <a:gd name="T39" fmla="*/ 54 h 160"/>
              <a:gd name="T40" fmla="*/ 81 w 115"/>
              <a:gd name="T41" fmla="*/ 31 h 160"/>
              <a:gd name="T42" fmla="*/ 84 w 115"/>
              <a:gd name="T43" fmla="*/ 23 h 160"/>
              <a:gd name="T44" fmla="*/ 58 w 115"/>
              <a:gd name="T45" fmla="*/ 0 h 160"/>
              <a:gd name="T46" fmla="*/ 31 w 115"/>
              <a:gd name="T47" fmla="*/ 23 h 160"/>
              <a:gd name="T48" fmla="*/ 34 w 115"/>
              <a:gd name="T49" fmla="*/ 31 h 160"/>
              <a:gd name="T50" fmla="*/ 3 w 115"/>
              <a:gd name="T51" fmla="*/ 54 h 160"/>
              <a:gd name="T52" fmla="*/ 0 w 115"/>
              <a:gd name="T53" fmla="*/ 65 h 160"/>
              <a:gd name="T54" fmla="*/ 3 w 115"/>
              <a:gd name="T55" fmla="*/ 141 h 160"/>
              <a:gd name="T56" fmla="*/ 3 w 115"/>
              <a:gd name="T57" fmla="*/ 146 h 160"/>
              <a:gd name="T58" fmla="*/ 6 w 115"/>
              <a:gd name="T59" fmla="*/ 160 h 160"/>
              <a:gd name="T60" fmla="*/ 112 w 115"/>
              <a:gd name="T61" fmla="*/ 146 h 160"/>
              <a:gd name="T62" fmla="*/ 113 w 115"/>
              <a:gd name="T63" fmla="*/ 141 h 160"/>
              <a:gd name="T64" fmla="*/ 40 w 115"/>
              <a:gd name="T65" fmla="*/ 21 h 160"/>
              <a:gd name="T66" fmla="*/ 76 w 115"/>
              <a:gd name="T67" fmla="*/ 26 h 160"/>
              <a:gd name="T68" fmla="*/ 40 w 115"/>
              <a:gd name="T69" fmla="*/ 26 h 160"/>
              <a:gd name="T70" fmla="*/ 76 w 115"/>
              <a:gd name="T71" fmla="*/ 62 h 160"/>
              <a:gd name="T72" fmla="*/ 68 w 115"/>
              <a:gd name="T73" fmla="*/ 41 h 160"/>
              <a:gd name="T74" fmla="*/ 44 w 115"/>
              <a:gd name="T75" fmla="*/ 62 h 160"/>
              <a:gd name="T76" fmla="*/ 65 w 115"/>
              <a:gd name="T77" fmla="*/ 46 h 160"/>
              <a:gd name="T78" fmla="*/ 60 w 115"/>
              <a:gd name="T79" fmla="*/ 46 h 160"/>
              <a:gd name="T80" fmla="*/ 55 w 115"/>
              <a:gd name="T81" fmla="*/ 62 h 160"/>
              <a:gd name="T82" fmla="*/ 55 w 115"/>
              <a:gd name="T83" fmla="*/ 46 h 160"/>
              <a:gd name="T84" fmla="*/ 27 w 115"/>
              <a:gd name="T85" fmla="*/ 46 h 160"/>
              <a:gd name="T86" fmla="*/ 34 w 115"/>
              <a:gd name="T87" fmla="*/ 62 h 160"/>
              <a:gd name="T88" fmla="*/ 45 w 115"/>
              <a:gd name="T89" fmla="*/ 155 h 160"/>
              <a:gd name="T90" fmla="*/ 45 w 115"/>
              <a:gd name="T91" fmla="*/ 126 h 160"/>
              <a:gd name="T92" fmla="*/ 50 w 115"/>
              <a:gd name="T93" fmla="*/ 155 h 160"/>
              <a:gd name="T94" fmla="*/ 65 w 115"/>
              <a:gd name="T95" fmla="*/ 155 h 160"/>
              <a:gd name="T96" fmla="*/ 71 w 115"/>
              <a:gd name="T97" fmla="*/ 126 h 160"/>
              <a:gd name="T98" fmla="*/ 107 w 115"/>
              <a:gd name="T99" fmla="*/ 155 h 160"/>
              <a:gd name="T100" fmla="*/ 107 w 115"/>
              <a:gd name="T101" fmla="*/ 146 h 160"/>
              <a:gd name="T102" fmla="*/ 81 w 115"/>
              <a:gd name="T103" fmla="*/ 141 h 160"/>
              <a:gd name="T104" fmla="*/ 84 w 115"/>
              <a:gd name="T105" fmla="*/ 123 h 160"/>
              <a:gd name="T106" fmla="*/ 31 w 115"/>
              <a:gd name="T107" fmla="*/ 123 h 160"/>
              <a:gd name="T108" fmla="*/ 34 w 115"/>
              <a:gd name="T109" fmla="*/ 141 h 160"/>
              <a:gd name="T110" fmla="*/ 26 w 115"/>
              <a:gd name="T111" fmla="*/ 146 h 160"/>
              <a:gd name="T112" fmla="*/ 9 w 115"/>
              <a:gd name="T113" fmla="*/ 155 h 160"/>
              <a:gd name="T114" fmla="*/ 19 w 115"/>
              <a:gd name="T115" fmla="*/ 144 h 160"/>
              <a:gd name="T116" fmla="*/ 9 w 115"/>
              <a:gd name="T117" fmla="*/ 67 h 160"/>
              <a:gd name="T118" fmla="*/ 107 w 115"/>
              <a:gd name="T119" fmla="*/ 62 h 160"/>
              <a:gd name="T120" fmla="*/ 86 w 115"/>
              <a:gd name="T121" fmla="*/ 44 h 160"/>
              <a:gd name="T122" fmla="*/ 107 w 115"/>
              <a:gd name="T123" fmla="*/ 54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15" h="160">
                <a:moveTo>
                  <a:pt x="51" y="110"/>
                </a:moveTo>
                <a:cubicBezTo>
                  <a:pt x="50" y="110"/>
                  <a:pt x="50" y="110"/>
                  <a:pt x="50" y="110"/>
                </a:cubicBezTo>
                <a:cubicBezTo>
                  <a:pt x="50" y="85"/>
                  <a:pt x="50" y="85"/>
                  <a:pt x="50" y="85"/>
                </a:cubicBezTo>
                <a:cubicBezTo>
                  <a:pt x="50" y="78"/>
                  <a:pt x="44" y="72"/>
                  <a:pt x="37" y="72"/>
                </a:cubicBezTo>
                <a:cubicBezTo>
                  <a:pt x="30" y="72"/>
                  <a:pt x="24" y="78"/>
                  <a:pt x="24" y="85"/>
                </a:cubicBezTo>
                <a:cubicBezTo>
                  <a:pt x="24" y="110"/>
                  <a:pt x="24" y="110"/>
                  <a:pt x="24" y="110"/>
                </a:cubicBezTo>
                <a:cubicBezTo>
                  <a:pt x="23" y="110"/>
                  <a:pt x="23" y="110"/>
                  <a:pt x="23" y="110"/>
                </a:cubicBezTo>
                <a:cubicBezTo>
                  <a:pt x="22" y="110"/>
                  <a:pt x="21" y="111"/>
                  <a:pt x="21" y="113"/>
                </a:cubicBezTo>
                <a:cubicBezTo>
                  <a:pt x="21" y="114"/>
                  <a:pt x="22" y="115"/>
                  <a:pt x="23" y="115"/>
                </a:cubicBezTo>
                <a:cubicBezTo>
                  <a:pt x="51" y="115"/>
                  <a:pt x="51" y="115"/>
                  <a:pt x="51" y="115"/>
                </a:cubicBezTo>
                <a:cubicBezTo>
                  <a:pt x="52" y="115"/>
                  <a:pt x="53" y="114"/>
                  <a:pt x="53" y="113"/>
                </a:cubicBezTo>
                <a:cubicBezTo>
                  <a:pt x="53" y="111"/>
                  <a:pt x="52" y="110"/>
                  <a:pt x="51" y="110"/>
                </a:cubicBezTo>
                <a:close/>
                <a:moveTo>
                  <a:pt x="37" y="77"/>
                </a:moveTo>
                <a:cubicBezTo>
                  <a:pt x="40" y="77"/>
                  <a:pt x="43" y="80"/>
                  <a:pt x="44" y="83"/>
                </a:cubicBezTo>
                <a:cubicBezTo>
                  <a:pt x="30" y="83"/>
                  <a:pt x="30" y="83"/>
                  <a:pt x="30" y="83"/>
                </a:cubicBezTo>
                <a:cubicBezTo>
                  <a:pt x="31" y="80"/>
                  <a:pt x="34" y="77"/>
                  <a:pt x="37" y="77"/>
                </a:cubicBezTo>
                <a:close/>
                <a:moveTo>
                  <a:pt x="34" y="110"/>
                </a:moveTo>
                <a:cubicBezTo>
                  <a:pt x="29" y="110"/>
                  <a:pt x="29" y="110"/>
                  <a:pt x="29" y="110"/>
                </a:cubicBezTo>
                <a:cubicBezTo>
                  <a:pt x="29" y="88"/>
                  <a:pt x="29" y="88"/>
                  <a:pt x="29" y="88"/>
                </a:cubicBezTo>
                <a:cubicBezTo>
                  <a:pt x="34" y="88"/>
                  <a:pt x="34" y="88"/>
                  <a:pt x="34" y="88"/>
                </a:cubicBezTo>
                <a:lnTo>
                  <a:pt x="34" y="110"/>
                </a:lnTo>
                <a:close/>
                <a:moveTo>
                  <a:pt x="45" y="110"/>
                </a:moveTo>
                <a:cubicBezTo>
                  <a:pt x="40" y="110"/>
                  <a:pt x="40" y="110"/>
                  <a:pt x="40" y="110"/>
                </a:cubicBezTo>
                <a:cubicBezTo>
                  <a:pt x="40" y="88"/>
                  <a:pt x="40" y="88"/>
                  <a:pt x="40" y="88"/>
                </a:cubicBezTo>
                <a:cubicBezTo>
                  <a:pt x="45" y="88"/>
                  <a:pt x="45" y="88"/>
                  <a:pt x="45" y="88"/>
                </a:cubicBezTo>
                <a:lnTo>
                  <a:pt x="45" y="110"/>
                </a:lnTo>
                <a:close/>
                <a:moveTo>
                  <a:pt x="92" y="110"/>
                </a:moveTo>
                <a:cubicBezTo>
                  <a:pt x="91" y="110"/>
                  <a:pt x="91" y="110"/>
                  <a:pt x="91" y="110"/>
                </a:cubicBezTo>
                <a:cubicBezTo>
                  <a:pt x="91" y="85"/>
                  <a:pt x="91" y="85"/>
                  <a:pt x="91" y="85"/>
                </a:cubicBezTo>
                <a:cubicBezTo>
                  <a:pt x="91" y="78"/>
                  <a:pt x="85" y="72"/>
                  <a:pt x="78" y="72"/>
                </a:cubicBezTo>
                <a:cubicBezTo>
                  <a:pt x="71" y="72"/>
                  <a:pt x="65" y="78"/>
                  <a:pt x="65" y="85"/>
                </a:cubicBezTo>
                <a:cubicBezTo>
                  <a:pt x="65" y="110"/>
                  <a:pt x="65" y="110"/>
                  <a:pt x="65" y="110"/>
                </a:cubicBezTo>
                <a:cubicBezTo>
                  <a:pt x="65" y="110"/>
                  <a:pt x="65" y="110"/>
                  <a:pt x="65" y="110"/>
                </a:cubicBezTo>
                <a:cubicBezTo>
                  <a:pt x="63" y="110"/>
                  <a:pt x="62" y="111"/>
                  <a:pt x="62" y="113"/>
                </a:cubicBezTo>
                <a:cubicBezTo>
                  <a:pt x="62" y="114"/>
                  <a:pt x="63" y="115"/>
                  <a:pt x="65" y="115"/>
                </a:cubicBezTo>
                <a:cubicBezTo>
                  <a:pt x="92" y="115"/>
                  <a:pt x="92" y="115"/>
                  <a:pt x="92" y="115"/>
                </a:cubicBezTo>
                <a:cubicBezTo>
                  <a:pt x="93" y="115"/>
                  <a:pt x="95" y="114"/>
                  <a:pt x="95" y="113"/>
                </a:cubicBezTo>
                <a:cubicBezTo>
                  <a:pt x="95" y="111"/>
                  <a:pt x="93" y="110"/>
                  <a:pt x="92" y="110"/>
                </a:cubicBezTo>
                <a:close/>
                <a:moveTo>
                  <a:pt x="78" y="77"/>
                </a:moveTo>
                <a:cubicBezTo>
                  <a:pt x="82" y="77"/>
                  <a:pt x="85" y="80"/>
                  <a:pt x="86" y="83"/>
                </a:cubicBezTo>
                <a:cubicBezTo>
                  <a:pt x="71" y="83"/>
                  <a:pt x="71" y="83"/>
                  <a:pt x="71" y="83"/>
                </a:cubicBezTo>
                <a:cubicBezTo>
                  <a:pt x="72" y="80"/>
                  <a:pt x="75" y="77"/>
                  <a:pt x="78" y="77"/>
                </a:cubicBezTo>
                <a:close/>
                <a:moveTo>
                  <a:pt x="76" y="110"/>
                </a:moveTo>
                <a:cubicBezTo>
                  <a:pt x="71" y="110"/>
                  <a:pt x="71" y="110"/>
                  <a:pt x="71" y="110"/>
                </a:cubicBezTo>
                <a:cubicBezTo>
                  <a:pt x="71" y="88"/>
                  <a:pt x="71" y="88"/>
                  <a:pt x="71" y="88"/>
                </a:cubicBezTo>
                <a:cubicBezTo>
                  <a:pt x="76" y="88"/>
                  <a:pt x="76" y="88"/>
                  <a:pt x="76" y="88"/>
                </a:cubicBezTo>
                <a:lnTo>
                  <a:pt x="76" y="110"/>
                </a:lnTo>
                <a:close/>
                <a:moveTo>
                  <a:pt x="86" y="110"/>
                </a:moveTo>
                <a:cubicBezTo>
                  <a:pt x="81" y="110"/>
                  <a:pt x="81" y="110"/>
                  <a:pt x="81" y="110"/>
                </a:cubicBezTo>
                <a:cubicBezTo>
                  <a:pt x="81" y="88"/>
                  <a:pt x="81" y="88"/>
                  <a:pt x="81" y="88"/>
                </a:cubicBezTo>
                <a:cubicBezTo>
                  <a:pt x="86" y="88"/>
                  <a:pt x="86" y="88"/>
                  <a:pt x="86" y="88"/>
                </a:cubicBezTo>
                <a:lnTo>
                  <a:pt x="86" y="110"/>
                </a:lnTo>
                <a:close/>
                <a:moveTo>
                  <a:pt x="113" y="141"/>
                </a:moveTo>
                <a:cubicBezTo>
                  <a:pt x="112" y="141"/>
                  <a:pt x="112" y="141"/>
                  <a:pt x="112" y="141"/>
                </a:cubicBezTo>
                <a:cubicBezTo>
                  <a:pt x="112" y="67"/>
                  <a:pt x="112" y="67"/>
                  <a:pt x="112" y="67"/>
                </a:cubicBezTo>
                <a:cubicBezTo>
                  <a:pt x="113" y="67"/>
                  <a:pt x="113" y="67"/>
                  <a:pt x="113" y="67"/>
                </a:cubicBezTo>
                <a:cubicBezTo>
                  <a:pt x="114" y="67"/>
                  <a:pt x="115" y="66"/>
                  <a:pt x="115" y="65"/>
                </a:cubicBezTo>
                <a:cubicBezTo>
                  <a:pt x="115" y="63"/>
                  <a:pt x="114" y="62"/>
                  <a:pt x="113" y="62"/>
                </a:cubicBezTo>
                <a:cubicBezTo>
                  <a:pt x="112" y="62"/>
                  <a:pt x="112" y="62"/>
                  <a:pt x="112" y="62"/>
                </a:cubicBezTo>
                <a:cubicBezTo>
                  <a:pt x="112" y="54"/>
                  <a:pt x="112" y="54"/>
                  <a:pt x="112" y="54"/>
                </a:cubicBezTo>
                <a:cubicBezTo>
                  <a:pt x="112" y="47"/>
                  <a:pt x="106" y="41"/>
                  <a:pt x="99" y="41"/>
                </a:cubicBezTo>
                <a:cubicBezTo>
                  <a:pt x="91" y="41"/>
                  <a:pt x="91" y="41"/>
                  <a:pt x="91" y="41"/>
                </a:cubicBezTo>
                <a:cubicBezTo>
                  <a:pt x="90" y="36"/>
                  <a:pt x="86" y="32"/>
                  <a:pt x="81" y="31"/>
                </a:cubicBezTo>
                <a:cubicBezTo>
                  <a:pt x="81" y="26"/>
                  <a:pt x="81" y="26"/>
                  <a:pt x="81" y="26"/>
                </a:cubicBezTo>
                <a:cubicBezTo>
                  <a:pt x="82" y="26"/>
                  <a:pt x="82" y="26"/>
                  <a:pt x="82" y="26"/>
                </a:cubicBezTo>
                <a:cubicBezTo>
                  <a:pt x="83" y="26"/>
                  <a:pt x="84" y="25"/>
                  <a:pt x="84" y="23"/>
                </a:cubicBezTo>
                <a:cubicBezTo>
                  <a:pt x="84" y="22"/>
                  <a:pt x="83" y="21"/>
                  <a:pt x="82" y="21"/>
                </a:cubicBezTo>
                <a:cubicBezTo>
                  <a:pt x="81" y="21"/>
                  <a:pt x="81" y="21"/>
                  <a:pt x="81" y="21"/>
                </a:cubicBezTo>
                <a:cubicBezTo>
                  <a:pt x="79" y="9"/>
                  <a:pt x="70" y="0"/>
                  <a:pt x="58" y="0"/>
                </a:cubicBezTo>
                <a:cubicBezTo>
                  <a:pt x="46" y="0"/>
                  <a:pt x="36" y="9"/>
                  <a:pt x="35" y="21"/>
                </a:cubicBezTo>
                <a:cubicBezTo>
                  <a:pt x="34" y="21"/>
                  <a:pt x="34" y="21"/>
                  <a:pt x="34" y="21"/>
                </a:cubicBezTo>
                <a:cubicBezTo>
                  <a:pt x="32" y="21"/>
                  <a:pt x="31" y="22"/>
                  <a:pt x="31" y="23"/>
                </a:cubicBezTo>
                <a:cubicBezTo>
                  <a:pt x="31" y="25"/>
                  <a:pt x="32" y="26"/>
                  <a:pt x="34" y="26"/>
                </a:cubicBezTo>
                <a:cubicBezTo>
                  <a:pt x="34" y="26"/>
                  <a:pt x="34" y="26"/>
                  <a:pt x="34" y="26"/>
                </a:cubicBezTo>
                <a:cubicBezTo>
                  <a:pt x="34" y="31"/>
                  <a:pt x="34" y="31"/>
                  <a:pt x="34" y="31"/>
                </a:cubicBezTo>
                <a:cubicBezTo>
                  <a:pt x="29" y="32"/>
                  <a:pt x="25" y="36"/>
                  <a:pt x="24" y="41"/>
                </a:cubicBezTo>
                <a:cubicBezTo>
                  <a:pt x="16" y="41"/>
                  <a:pt x="16" y="41"/>
                  <a:pt x="16" y="41"/>
                </a:cubicBezTo>
                <a:cubicBezTo>
                  <a:pt x="9" y="41"/>
                  <a:pt x="3" y="47"/>
                  <a:pt x="3" y="54"/>
                </a:cubicBezTo>
                <a:cubicBezTo>
                  <a:pt x="3" y="62"/>
                  <a:pt x="3" y="62"/>
                  <a:pt x="3" y="62"/>
                </a:cubicBezTo>
                <a:cubicBezTo>
                  <a:pt x="3" y="62"/>
                  <a:pt x="3" y="62"/>
                  <a:pt x="3" y="62"/>
                </a:cubicBezTo>
                <a:cubicBezTo>
                  <a:pt x="1" y="62"/>
                  <a:pt x="0" y="63"/>
                  <a:pt x="0" y="65"/>
                </a:cubicBezTo>
                <a:cubicBezTo>
                  <a:pt x="0" y="66"/>
                  <a:pt x="1" y="67"/>
                  <a:pt x="3" y="67"/>
                </a:cubicBezTo>
                <a:cubicBezTo>
                  <a:pt x="3" y="67"/>
                  <a:pt x="3" y="67"/>
                  <a:pt x="3" y="67"/>
                </a:cubicBezTo>
                <a:cubicBezTo>
                  <a:pt x="3" y="141"/>
                  <a:pt x="3" y="141"/>
                  <a:pt x="3" y="141"/>
                </a:cubicBezTo>
                <a:cubicBezTo>
                  <a:pt x="3" y="141"/>
                  <a:pt x="3" y="141"/>
                  <a:pt x="3" y="141"/>
                </a:cubicBezTo>
                <a:cubicBezTo>
                  <a:pt x="1" y="141"/>
                  <a:pt x="0" y="142"/>
                  <a:pt x="0" y="144"/>
                </a:cubicBezTo>
                <a:cubicBezTo>
                  <a:pt x="0" y="145"/>
                  <a:pt x="1" y="146"/>
                  <a:pt x="3" y="146"/>
                </a:cubicBezTo>
                <a:cubicBezTo>
                  <a:pt x="3" y="146"/>
                  <a:pt x="3" y="146"/>
                  <a:pt x="3" y="146"/>
                </a:cubicBezTo>
                <a:cubicBezTo>
                  <a:pt x="3" y="157"/>
                  <a:pt x="3" y="157"/>
                  <a:pt x="3" y="157"/>
                </a:cubicBezTo>
                <a:cubicBezTo>
                  <a:pt x="3" y="159"/>
                  <a:pt x="5" y="160"/>
                  <a:pt x="6" y="160"/>
                </a:cubicBezTo>
                <a:cubicBezTo>
                  <a:pt x="109" y="160"/>
                  <a:pt x="109" y="160"/>
                  <a:pt x="109" y="160"/>
                </a:cubicBezTo>
                <a:cubicBezTo>
                  <a:pt x="111" y="160"/>
                  <a:pt x="112" y="159"/>
                  <a:pt x="112" y="157"/>
                </a:cubicBezTo>
                <a:cubicBezTo>
                  <a:pt x="112" y="146"/>
                  <a:pt x="112" y="146"/>
                  <a:pt x="112" y="146"/>
                </a:cubicBezTo>
                <a:cubicBezTo>
                  <a:pt x="113" y="146"/>
                  <a:pt x="113" y="146"/>
                  <a:pt x="113" y="146"/>
                </a:cubicBezTo>
                <a:cubicBezTo>
                  <a:pt x="114" y="146"/>
                  <a:pt x="115" y="145"/>
                  <a:pt x="115" y="144"/>
                </a:cubicBezTo>
                <a:cubicBezTo>
                  <a:pt x="115" y="142"/>
                  <a:pt x="114" y="141"/>
                  <a:pt x="113" y="141"/>
                </a:cubicBezTo>
                <a:close/>
                <a:moveTo>
                  <a:pt x="58" y="5"/>
                </a:moveTo>
                <a:cubicBezTo>
                  <a:pt x="67" y="5"/>
                  <a:pt x="74" y="12"/>
                  <a:pt x="76" y="21"/>
                </a:cubicBezTo>
                <a:cubicBezTo>
                  <a:pt x="40" y="21"/>
                  <a:pt x="40" y="21"/>
                  <a:pt x="40" y="21"/>
                </a:cubicBezTo>
                <a:cubicBezTo>
                  <a:pt x="41" y="12"/>
                  <a:pt x="49" y="5"/>
                  <a:pt x="58" y="5"/>
                </a:cubicBezTo>
                <a:close/>
                <a:moveTo>
                  <a:pt x="40" y="26"/>
                </a:moveTo>
                <a:cubicBezTo>
                  <a:pt x="76" y="26"/>
                  <a:pt x="76" y="26"/>
                  <a:pt x="76" y="26"/>
                </a:cubicBezTo>
                <a:cubicBezTo>
                  <a:pt x="76" y="31"/>
                  <a:pt x="76" y="31"/>
                  <a:pt x="76" y="31"/>
                </a:cubicBezTo>
                <a:cubicBezTo>
                  <a:pt x="40" y="31"/>
                  <a:pt x="40" y="31"/>
                  <a:pt x="40" y="31"/>
                </a:cubicBezTo>
                <a:lnTo>
                  <a:pt x="40" y="26"/>
                </a:lnTo>
                <a:close/>
                <a:moveTo>
                  <a:pt x="40" y="36"/>
                </a:moveTo>
                <a:cubicBezTo>
                  <a:pt x="76" y="36"/>
                  <a:pt x="76" y="36"/>
                  <a:pt x="76" y="36"/>
                </a:cubicBezTo>
                <a:cubicBezTo>
                  <a:pt x="76" y="62"/>
                  <a:pt x="76" y="62"/>
                  <a:pt x="76" y="62"/>
                </a:cubicBezTo>
                <a:cubicBezTo>
                  <a:pt x="70" y="62"/>
                  <a:pt x="70" y="62"/>
                  <a:pt x="70" y="62"/>
                </a:cubicBezTo>
                <a:cubicBezTo>
                  <a:pt x="70" y="44"/>
                  <a:pt x="70" y="44"/>
                  <a:pt x="70" y="44"/>
                </a:cubicBezTo>
                <a:cubicBezTo>
                  <a:pt x="70" y="42"/>
                  <a:pt x="69" y="41"/>
                  <a:pt x="68" y="41"/>
                </a:cubicBezTo>
                <a:cubicBezTo>
                  <a:pt x="47" y="41"/>
                  <a:pt x="47" y="41"/>
                  <a:pt x="47" y="41"/>
                </a:cubicBezTo>
                <a:cubicBezTo>
                  <a:pt x="46" y="41"/>
                  <a:pt x="44" y="42"/>
                  <a:pt x="44" y="44"/>
                </a:cubicBezTo>
                <a:cubicBezTo>
                  <a:pt x="44" y="62"/>
                  <a:pt x="44" y="62"/>
                  <a:pt x="44" y="62"/>
                </a:cubicBezTo>
                <a:cubicBezTo>
                  <a:pt x="40" y="62"/>
                  <a:pt x="40" y="62"/>
                  <a:pt x="40" y="62"/>
                </a:cubicBezTo>
                <a:lnTo>
                  <a:pt x="40" y="36"/>
                </a:lnTo>
                <a:close/>
                <a:moveTo>
                  <a:pt x="65" y="46"/>
                </a:moveTo>
                <a:cubicBezTo>
                  <a:pt x="65" y="62"/>
                  <a:pt x="65" y="62"/>
                  <a:pt x="65" y="62"/>
                </a:cubicBezTo>
                <a:cubicBezTo>
                  <a:pt x="60" y="62"/>
                  <a:pt x="60" y="62"/>
                  <a:pt x="60" y="62"/>
                </a:cubicBezTo>
                <a:cubicBezTo>
                  <a:pt x="60" y="46"/>
                  <a:pt x="60" y="46"/>
                  <a:pt x="60" y="46"/>
                </a:cubicBezTo>
                <a:lnTo>
                  <a:pt x="65" y="46"/>
                </a:lnTo>
                <a:close/>
                <a:moveTo>
                  <a:pt x="55" y="46"/>
                </a:moveTo>
                <a:cubicBezTo>
                  <a:pt x="55" y="62"/>
                  <a:pt x="55" y="62"/>
                  <a:pt x="55" y="62"/>
                </a:cubicBezTo>
                <a:cubicBezTo>
                  <a:pt x="50" y="62"/>
                  <a:pt x="50" y="62"/>
                  <a:pt x="50" y="62"/>
                </a:cubicBezTo>
                <a:cubicBezTo>
                  <a:pt x="50" y="46"/>
                  <a:pt x="50" y="46"/>
                  <a:pt x="50" y="46"/>
                </a:cubicBezTo>
                <a:lnTo>
                  <a:pt x="55" y="46"/>
                </a:lnTo>
                <a:close/>
                <a:moveTo>
                  <a:pt x="9" y="54"/>
                </a:moveTo>
                <a:cubicBezTo>
                  <a:pt x="9" y="50"/>
                  <a:pt x="12" y="46"/>
                  <a:pt x="16" y="46"/>
                </a:cubicBezTo>
                <a:cubicBezTo>
                  <a:pt x="27" y="46"/>
                  <a:pt x="27" y="46"/>
                  <a:pt x="27" y="46"/>
                </a:cubicBezTo>
                <a:cubicBezTo>
                  <a:pt x="28" y="46"/>
                  <a:pt x="29" y="45"/>
                  <a:pt x="29" y="44"/>
                </a:cubicBezTo>
                <a:cubicBezTo>
                  <a:pt x="29" y="41"/>
                  <a:pt x="31" y="38"/>
                  <a:pt x="34" y="37"/>
                </a:cubicBezTo>
                <a:cubicBezTo>
                  <a:pt x="34" y="62"/>
                  <a:pt x="34" y="62"/>
                  <a:pt x="34" y="62"/>
                </a:cubicBezTo>
                <a:cubicBezTo>
                  <a:pt x="9" y="62"/>
                  <a:pt x="9" y="62"/>
                  <a:pt x="9" y="62"/>
                </a:cubicBezTo>
                <a:lnTo>
                  <a:pt x="9" y="54"/>
                </a:lnTo>
                <a:close/>
                <a:moveTo>
                  <a:pt x="45" y="155"/>
                </a:moveTo>
                <a:cubicBezTo>
                  <a:pt x="40" y="155"/>
                  <a:pt x="40" y="155"/>
                  <a:pt x="40" y="155"/>
                </a:cubicBezTo>
                <a:cubicBezTo>
                  <a:pt x="40" y="126"/>
                  <a:pt x="40" y="126"/>
                  <a:pt x="40" y="126"/>
                </a:cubicBezTo>
                <a:cubicBezTo>
                  <a:pt x="45" y="126"/>
                  <a:pt x="45" y="126"/>
                  <a:pt x="45" y="126"/>
                </a:cubicBezTo>
                <a:lnTo>
                  <a:pt x="45" y="155"/>
                </a:lnTo>
                <a:close/>
                <a:moveTo>
                  <a:pt x="65" y="155"/>
                </a:moveTo>
                <a:cubicBezTo>
                  <a:pt x="50" y="155"/>
                  <a:pt x="50" y="155"/>
                  <a:pt x="50" y="155"/>
                </a:cubicBezTo>
                <a:cubicBezTo>
                  <a:pt x="50" y="126"/>
                  <a:pt x="50" y="126"/>
                  <a:pt x="50" y="126"/>
                </a:cubicBezTo>
                <a:cubicBezTo>
                  <a:pt x="65" y="126"/>
                  <a:pt x="65" y="126"/>
                  <a:pt x="65" y="126"/>
                </a:cubicBezTo>
                <a:lnTo>
                  <a:pt x="65" y="155"/>
                </a:lnTo>
                <a:close/>
                <a:moveTo>
                  <a:pt x="76" y="155"/>
                </a:moveTo>
                <a:cubicBezTo>
                  <a:pt x="71" y="155"/>
                  <a:pt x="71" y="155"/>
                  <a:pt x="71" y="155"/>
                </a:cubicBezTo>
                <a:cubicBezTo>
                  <a:pt x="71" y="126"/>
                  <a:pt x="71" y="126"/>
                  <a:pt x="71" y="126"/>
                </a:cubicBezTo>
                <a:cubicBezTo>
                  <a:pt x="76" y="126"/>
                  <a:pt x="76" y="126"/>
                  <a:pt x="76" y="126"/>
                </a:cubicBezTo>
                <a:lnTo>
                  <a:pt x="76" y="155"/>
                </a:lnTo>
                <a:close/>
                <a:moveTo>
                  <a:pt x="107" y="155"/>
                </a:moveTo>
                <a:cubicBezTo>
                  <a:pt x="81" y="155"/>
                  <a:pt x="81" y="155"/>
                  <a:pt x="81" y="155"/>
                </a:cubicBezTo>
                <a:cubicBezTo>
                  <a:pt x="81" y="146"/>
                  <a:pt x="81" y="146"/>
                  <a:pt x="81" y="146"/>
                </a:cubicBezTo>
                <a:cubicBezTo>
                  <a:pt x="107" y="146"/>
                  <a:pt x="107" y="146"/>
                  <a:pt x="107" y="146"/>
                </a:cubicBezTo>
                <a:lnTo>
                  <a:pt x="107" y="155"/>
                </a:lnTo>
                <a:close/>
                <a:moveTo>
                  <a:pt x="107" y="141"/>
                </a:moveTo>
                <a:cubicBezTo>
                  <a:pt x="81" y="141"/>
                  <a:pt x="81" y="141"/>
                  <a:pt x="81" y="141"/>
                </a:cubicBezTo>
                <a:cubicBezTo>
                  <a:pt x="81" y="126"/>
                  <a:pt x="81" y="126"/>
                  <a:pt x="81" y="126"/>
                </a:cubicBezTo>
                <a:cubicBezTo>
                  <a:pt x="82" y="126"/>
                  <a:pt x="82" y="126"/>
                  <a:pt x="82" y="126"/>
                </a:cubicBezTo>
                <a:cubicBezTo>
                  <a:pt x="83" y="126"/>
                  <a:pt x="84" y="124"/>
                  <a:pt x="84" y="123"/>
                </a:cubicBezTo>
                <a:cubicBezTo>
                  <a:pt x="84" y="122"/>
                  <a:pt x="83" y="120"/>
                  <a:pt x="82" y="120"/>
                </a:cubicBezTo>
                <a:cubicBezTo>
                  <a:pt x="34" y="120"/>
                  <a:pt x="34" y="120"/>
                  <a:pt x="34" y="120"/>
                </a:cubicBezTo>
                <a:cubicBezTo>
                  <a:pt x="32" y="120"/>
                  <a:pt x="31" y="122"/>
                  <a:pt x="31" y="123"/>
                </a:cubicBezTo>
                <a:cubicBezTo>
                  <a:pt x="31" y="124"/>
                  <a:pt x="32" y="126"/>
                  <a:pt x="34" y="126"/>
                </a:cubicBezTo>
                <a:cubicBezTo>
                  <a:pt x="34" y="126"/>
                  <a:pt x="34" y="126"/>
                  <a:pt x="34" y="126"/>
                </a:cubicBezTo>
                <a:cubicBezTo>
                  <a:pt x="34" y="141"/>
                  <a:pt x="34" y="141"/>
                  <a:pt x="34" y="141"/>
                </a:cubicBezTo>
                <a:cubicBezTo>
                  <a:pt x="26" y="141"/>
                  <a:pt x="26" y="141"/>
                  <a:pt x="26" y="141"/>
                </a:cubicBezTo>
                <a:cubicBezTo>
                  <a:pt x="25" y="141"/>
                  <a:pt x="24" y="142"/>
                  <a:pt x="24" y="144"/>
                </a:cubicBezTo>
                <a:cubicBezTo>
                  <a:pt x="24" y="145"/>
                  <a:pt x="25" y="146"/>
                  <a:pt x="26" y="146"/>
                </a:cubicBezTo>
                <a:cubicBezTo>
                  <a:pt x="34" y="146"/>
                  <a:pt x="34" y="146"/>
                  <a:pt x="34" y="146"/>
                </a:cubicBezTo>
                <a:cubicBezTo>
                  <a:pt x="34" y="155"/>
                  <a:pt x="34" y="155"/>
                  <a:pt x="34" y="155"/>
                </a:cubicBezTo>
                <a:cubicBezTo>
                  <a:pt x="9" y="155"/>
                  <a:pt x="9" y="155"/>
                  <a:pt x="9" y="155"/>
                </a:cubicBezTo>
                <a:cubicBezTo>
                  <a:pt x="9" y="146"/>
                  <a:pt x="9" y="146"/>
                  <a:pt x="9" y="146"/>
                </a:cubicBezTo>
                <a:cubicBezTo>
                  <a:pt x="16" y="146"/>
                  <a:pt x="16" y="146"/>
                  <a:pt x="16" y="146"/>
                </a:cubicBezTo>
                <a:cubicBezTo>
                  <a:pt x="18" y="146"/>
                  <a:pt x="19" y="145"/>
                  <a:pt x="19" y="144"/>
                </a:cubicBezTo>
                <a:cubicBezTo>
                  <a:pt x="19" y="142"/>
                  <a:pt x="18" y="141"/>
                  <a:pt x="16" y="141"/>
                </a:cubicBezTo>
                <a:cubicBezTo>
                  <a:pt x="9" y="141"/>
                  <a:pt x="9" y="141"/>
                  <a:pt x="9" y="141"/>
                </a:cubicBezTo>
                <a:cubicBezTo>
                  <a:pt x="9" y="67"/>
                  <a:pt x="9" y="67"/>
                  <a:pt x="9" y="67"/>
                </a:cubicBezTo>
                <a:cubicBezTo>
                  <a:pt x="107" y="67"/>
                  <a:pt x="107" y="67"/>
                  <a:pt x="107" y="67"/>
                </a:cubicBezTo>
                <a:lnTo>
                  <a:pt x="107" y="141"/>
                </a:lnTo>
                <a:close/>
                <a:moveTo>
                  <a:pt x="107" y="62"/>
                </a:moveTo>
                <a:cubicBezTo>
                  <a:pt x="81" y="62"/>
                  <a:pt x="81" y="62"/>
                  <a:pt x="81" y="62"/>
                </a:cubicBezTo>
                <a:cubicBezTo>
                  <a:pt x="81" y="37"/>
                  <a:pt x="81" y="37"/>
                  <a:pt x="81" y="37"/>
                </a:cubicBezTo>
                <a:cubicBezTo>
                  <a:pt x="84" y="38"/>
                  <a:pt x="86" y="41"/>
                  <a:pt x="86" y="44"/>
                </a:cubicBezTo>
                <a:cubicBezTo>
                  <a:pt x="86" y="45"/>
                  <a:pt x="87" y="46"/>
                  <a:pt x="89" y="46"/>
                </a:cubicBezTo>
                <a:cubicBezTo>
                  <a:pt x="99" y="46"/>
                  <a:pt x="99" y="46"/>
                  <a:pt x="99" y="46"/>
                </a:cubicBezTo>
                <a:cubicBezTo>
                  <a:pt x="103" y="46"/>
                  <a:pt x="107" y="50"/>
                  <a:pt x="107" y="54"/>
                </a:cubicBezTo>
                <a:cubicBezTo>
                  <a:pt x="107" y="62"/>
                  <a:pt x="107" y="62"/>
                  <a:pt x="107" y="6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54" name="Freeform 553">
            <a:extLst>
              <a:ext uri="{FF2B5EF4-FFF2-40B4-BE49-F238E27FC236}">
                <a16:creationId xmlns:a16="http://schemas.microsoft.com/office/drawing/2014/main" xmlns="" id="{15498613-5019-4754-8EA6-726FF1745B28}"/>
              </a:ext>
            </a:extLst>
          </p:cNvPr>
          <p:cNvSpPr>
            <a:spLocks noEditPoints="1"/>
          </p:cNvSpPr>
          <p:nvPr/>
        </p:nvSpPr>
        <p:spPr bwMode="auto">
          <a:xfrm>
            <a:off x="10193338" y="4700588"/>
            <a:ext cx="417513" cy="550863"/>
          </a:xfrm>
          <a:custGeom>
            <a:avLst/>
            <a:gdLst>
              <a:gd name="T0" fmla="*/ 120 w 122"/>
              <a:gd name="T1" fmla="*/ 45 h 160"/>
              <a:gd name="T2" fmla="*/ 100 w 122"/>
              <a:gd name="T3" fmla="*/ 29 h 160"/>
              <a:gd name="T4" fmla="*/ 88 w 122"/>
              <a:gd name="T5" fmla="*/ 9 h 160"/>
              <a:gd name="T6" fmla="*/ 76 w 122"/>
              <a:gd name="T7" fmla="*/ 34 h 160"/>
              <a:gd name="T8" fmla="*/ 73 w 122"/>
              <a:gd name="T9" fmla="*/ 0 h 160"/>
              <a:gd name="T10" fmla="*/ 71 w 122"/>
              <a:gd name="T11" fmla="*/ 34 h 160"/>
              <a:gd name="T12" fmla="*/ 58 w 122"/>
              <a:gd name="T13" fmla="*/ 9 h 160"/>
              <a:gd name="T14" fmla="*/ 46 w 122"/>
              <a:gd name="T15" fmla="*/ 29 h 160"/>
              <a:gd name="T16" fmla="*/ 34 w 122"/>
              <a:gd name="T17" fmla="*/ 20 h 160"/>
              <a:gd name="T18" fmla="*/ 15 w 122"/>
              <a:gd name="T19" fmla="*/ 20 h 160"/>
              <a:gd name="T20" fmla="*/ 7 w 122"/>
              <a:gd name="T21" fmla="*/ 45 h 160"/>
              <a:gd name="T22" fmla="*/ 3 w 122"/>
              <a:gd name="T23" fmla="*/ 60 h 160"/>
              <a:gd name="T24" fmla="*/ 0 w 122"/>
              <a:gd name="T25" fmla="*/ 78 h 160"/>
              <a:gd name="T26" fmla="*/ 7 w 122"/>
              <a:gd name="T27" fmla="*/ 107 h 160"/>
              <a:gd name="T28" fmla="*/ 3 w 122"/>
              <a:gd name="T29" fmla="*/ 122 h 160"/>
              <a:gd name="T30" fmla="*/ 113 w 122"/>
              <a:gd name="T31" fmla="*/ 160 h 160"/>
              <a:gd name="T32" fmla="*/ 122 w 122"/>
              <a:gd name="T33" fmla="*/ 120 h 160"/>
              <a:gd name="T34" fmla="*/ 115 w 122"/>
              <a:gd name="T35" fmla="*/ 91 h 160"/>
              <a:gd name="T36" fmla="*/ 120 w 122"/>
              <a:gd name="T37" fmla="*/ 76 h 160"/>
              <a:gd name="T38" fmla="*/ 93 w 122"/>
              <a:gd name="T39" fmla="*/ 20 h 160"/>
              <a:gd name="T40" fmla="*/ 102 w 122"/>
              <a:gd name="T41" fmla="*/ 20 h 160"/>
              <a:gd name="T42" fmla="*/ 69 w 122"/>
              <a:gd name="T43" fmla="*/ 9 h 160"/>
              <a:gd name="T44" fmla="*/ 73 w 122"/>
              <a:gd name="T45" fmla="*/ 24 h 160"/>
              <a:gd name="T46" fmla="*/ 49 w 122"/>
              <a:gd name="T47" fmla="*/ 5 h 160"/>
              <a:gd name="T48" fmla="*/ 45 w 122"/>
              <a:gd name="T49" fmla="*/ 20 h 160"/>
              <a:gd name="T50" fmla="*/ 29 w 122"/>
              <a:gd name="T51" fmla="*/ 9 h 160"/>
              <a:gd name="T52" fmla="*/ 20 w 122"/>
              <a:gd name="T53" fmla="*/ 40 h 160"/>
              <a:gd name="T54" fmla="*/ 20 w 122"/>
              <a:gd name="T55" fmla="*/ 40 h 160"/>
              <a:gd name="T56" fmla="*/ 58 w 122"/>
              <a:gd name="T57" fmla="*/ 132 h 160"/>
              <a:gd name="T58" fmla="*/ 64 w 122"/>
              <a:gd name="T59" fmla="*/ 132 h 160"/>
              <a:gd name="T60" fmla="*/ 77 w 122"/>
              <a:gd name="T61" fmla="*/ 155 h 160"/>
              <a:gd name="T62" fmla="*/ 110 w 122"/>
              <a:gd name="T63" fmla="*/ 127 h 160"/>
              <a:gd name="T64" fmla="*/ 45 w 122"/>
              <a:gd name="T65" fmla="*/ 132 h 160"/>
              <a:gd name="T66" fmla="*/ 23 w 122"/>
              <a:gd name="T67" fmla="*/ 132 h 160"/>
              <a:gd name="T68" fmla="*/ 12 w 122"/>
              <a:gd name="T69" fmla="*/ 122 h 160"/>
              <a:gd name="T70" fmla="*/ 117 w 122"/>
              <a:gd name="T71" fmla="*/ 117 h 160"/>
              <a:gd name="T72" fmla="*/ 47 w 122"/>
              <a:gd name="T73" fmla="*/ 112 h 160"/>
              <a:gd name="T74" fmla="*/ 12 w 122"/>
              <a:gd name="T75" fmla="*/ 107 h 160"/>
              <a:gd name="T76" fmla="*/ 12 w 122"/>
              <a:gd name="T77" fmla="*/ 107 h 160"/>
              <a:gd name="T78" fmla="*/ 45 w 122"/>
              <a:gd name="T79" fmla="*/ 107 h 160"/>
              <a:gd name="T80" fmla="*/ 72 w 122"/>
              <a:gd name="T81" fmla="*/ 91 h 160"/>
              <a:gd name="T82" fmla="*/ 77 w 122"/>
              <a:gd name="T83" fmla="*/ 91 h 160"/>
              <a:gd name="T84" fmla="*/ 88 w 122"/>
              <a:gd name="T85" fmla="*/ 107 h 160"/>
              <a:gd name="T86" fmla="*/ 88 w 122"/>
              <a:gd name="T87" fmla="*/ 107 h 160"/>
              <a:gd name="T88" fmla="*/ 5 w 122"/>
              <a:gd name="T89" fmla="*/ 81 h 160"/>
              <a:gd name="T90" fmla="*/ 34 w 122"/>
              <a:gd name="T91" fmla="*/ 60 h 160"/>
              <a:gd name="T92" fmla="*/ 40 w 122"/>
              <a:gd name="T93" fmla="*/ 60 h 160"/>
              <a:gd name="T94" fmla="*/ 50 w 122"/>
              <a:gd name="T95" fmla="*/ 76 h 160"/>
              <a:gd name="T96" fmla="*/ 50 w 122"/>
              <a:gd name="T97" fmla="*/ 76 h 160"/>
              <a:gd name="T98" fmla="*/ 83 w 122"/>
              <a:gd name="T99" fmla="*/ 76 h 160"/>
              <a:gd name="T100" fmla="*/ 110 w 122"/>
              <a:gd name="T101" fmla="*/ 60 h 160"/>
              <a:gd name="T102" fmla="*/ 5 w 122"/>
              <a:gd name="T103" fmla="*/ 50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122" h="160">
                <a:moveTo>
                  <a:pt x="120" y="60"/>
                </a:moveTo>
                <a:cubicBezTo>
                  <a:pt x="121" y="60"/>
                  <a:pt x="122" y="59"/>
                  <a:pt x="122" y="58"/>
                </a:cubicBezTo>
                <a:cubicBezTo>
                  <a:pt x="122" y="47"/>
                  <a:pt x="122" y="47"/>
                  <a:pt x="122" y="47"/>
                </a:cubicBezTo>
                <a:cubicBezTo>
                  <a:pt x="122" y="46"/>
                  <a:pt x="121" y="45"/>
                  <a:pt x="120" y="45"/>
                </a:cubicBezTo>
                <a:cubicBezTo>
                  <a:pt x="115" y="45"/>
                  <a:pt x="115" y="45"/>
                  <a:pt x="115" y="45"/>
                </a:cubicBezTo>
                <a:cubicBezTo>
                  <a:pt x="114" y="39"/>
                  <a:pt x="109" y="34"/>
                  <a:pt x="102" y="34"/>
                </a:cubicBezTo>
                <a:cubicBezTo>
                  <a:pt x="100" y="34"/>
                  <a:pt x="100" y="34"/>
                  <a:pt x="100" y="34"/>
                </a:cubicBezTo>
                <a:cubicBezTo>
                  <a:pt x="100" y="29"/>
                  <a:pt x="100" y="29"/>
                  <a:pt x="100" y="29"/>
                </a:cubicBezTo>
                <a:cubicBezTo>
                  <a:pt x="104" y="28"/>
                  <a:pt x="107" y="24"/>
                  <a:pt x="107" y="20"/>
                </a:cubicBezTo>
                <a:cubicBezTo>
                  <a:pt x="107" y="9"/>
                  <a:pt x="107" y="9"/>
                  <a:pt x="107" y="9"/>
                </a:cubicBezTo>
                <a:cubicBezTo>
                  <a:pt x="107" y="4"/>
                  <a:pt x="102" y="0"/>
                  <a:pt x="97" y="0"/>
                </a:cubicBezTo>
                <a:cubicBezTo>
                  <a:pt x="92" y="0"/>
                  <a:pt x="88" y="4"/>
                  <a:pt x="88" y="9"/>
                </a:cubicBezTo>
                <a:cubicBezTo>
                  <a:pt x="88" y="20"/>
                  <a:pt x="88" y="20"/>
                  <a:pt x="88" y="20"/>
                </a:cubicBezTo>
                <a:cubicBezTo>
                  <a:pt x="88" y="24"/>
                  <a:pt x="91" y="28"/>
                  <a:pt x="95" y="29"/>
                </a:cubicBezTo>
                <a:cubicBezTo>
                  <a:pt x="95" y="34"/>
                  <a:pt x="95" y="34"/>
                  <a:pt x="95" y="34"/>
                </a:cubicBezTo>
                <a:cubicBezTo>
                  <a:pt x="76" y="34"/>
                  <a:pt x="76" y="34"/>
                  <a:pt x="76" y="34"/>
                </a:cubicBezTo>
                <a:cubicBezTo>
                  <a:pt x="76" y="29"/>
                  <a:pt x="76" y="29"/>
                  <a:pt x="76" y="29"/>
                </a:cubicBezTo>
                <a:cubicBezTo>
                  <a:pt x="80" y="28"/>
                  <a:pt x="83" y="24"/>
                  <a:pt x="83" y="20"/>
                </a:cubicBezTo>
                <a:cubicBezTo>
                  <a:pt x="83" y="9"/>
                  <a:pt x="83" y="9"/>
                  <a:pt x="83" y="9"/>
                </a:cubicBezTo>
                <a:cubicBezTo>
                  <a:pt x="83" y="4"/>
                  <a:pt x="78" y="0"/>
                  <a:pt x="73" y="0"/>
                </a:cubicBezTo>
                <a:cubicBezTo>
                  <a:pt x="68" y="0"/>
                  <a:pt x="64" y="4"/>
                  <a:pt x="64" y="9"/>
                </a:cubicBezTo>
                <a:cubicBezTo>
                  <a:pt x="64" y="20"/>
                  <a:pt x="64" y="20"/>
                  <a:pt x="64" y="20"/>
                </a:cubicBezTo>
                <a:cubicBezTo>
                  <a:pt x="64" y="24"/>
                  <a:pt x="67" y="28"/>
                  <a:pt x="71" y="29"/>
                </a:cubicBezTo>
                <a:cubicBezTo>
                  <a:pt x="71" y="34"/>
                  <a:pt x="71" y="34"/>
                  <a:pt x="71" y="34"/>
                </a:cubicBezTo>
                <a:cubicBezTo>
                  <a:pt x="52" y="34"/>
                  <a:pt x="52" y="34"/>
                  <a:pt x="52" y="34"/>
                </a:cubicBezTo>
                <a:cubicBezTo>
                  <a:pt x="52" y="29"/>
                  <a:pt x="52" y="29"/>
                  <a:pt x="52" y="29"/>
                </a:cubicBezTo>
                <a:cubicBezTo>
                  <a:pt x="56" y="28"/>
                  <a:pt x="58" y="24"/>
                  <a:pt x="58" y="20"/>
                </a:cubicBezTo>
                <a:cubicBezTo>
                  <a:pt x="58" y="9"/>
                  <a:pt x="58" y="9"/>
                  <a:pt x="58" y="9"/>
                </a:cubicBezTo>
                <a:cubicBezTo>
                  <a:pt x="58" y="4"/>
                  <a:pt x="54" y="0"/>
                  <a:pt x="49" y="0"/>
                </a:cubicBezTo>
                <a:cubicBezTo>
                  <a:pt x="44" y="0"/>
                  <a:pt x="40" y="4"/>
                  <a:pt x="40" y="9"/>
                </a:cubicBezTo>
                <a:cubicBezTo>
                  <a:pt x="40" y="20"/>
                  <a:pt x="40" y="20"/>
                  <a:pt x="40" y="20"/>
                </a:cubicBezTo>
                <a:cubicBezTo>
                  <a:pt x="40" y="24"/>
                  <a:pt x="42" y="28"/>
                  <a:pt x="46" y="29"/>
                </a:cubicBezTo>
                <a:cubicBezTo>
                  <a:pt x="46" y="34"/>
                  <a:pt x="46" y="34"/>
                  <a:pt x="46" y="34"/>
                </a:cubicBezTo>
                <a:cubicBezTo>
                  <a:pt x="28" y="34"/>
                  <a:pt x="28" y="34"/>
                  <a:pt x="28" y="34"/>
                </a:cubicBezTo>
                <a:cubicBezTo>
                  <a:pt x="28" y="29"/>
                  <a:pt x="28" y="29"/>
                  <a:pt x="28" y="29"/>
                </a:cubicBezTo>
                <a:cubicBezTo>
                  <a:pt x="31" y="28"/>
                  <a:pt x="34" y="24"/>
                  <a:pt x="34" y="20"/>
                </a:cubicBezTo>
                <a:cubicBezTo>
                  <a:pt x="34" y="9"/>
                  <a:pt x="34" y="9"/>
                  <a:pt x="34" y="9"/>
                </a:cubicBezTo>
                <a:cubicBezTo>
                  <a:pt x="34" y="4"/>
                  <a:pt x="30" y="0"/>
                  <a:pt x="25" y="0"/>
                </a:cubicBezTo>
                <a:cubicBezTo>
                  <a:pt x="20" y="0"/>
                  <a:pt x="15" y="4"/>
                  <a:pt x="15" y="9"/>
                </a:cubicBezTo>
                <a:cubicBezTo>
                  <a:pt x="15" y="20"/>
                  <a:pt x="15" y="20"/>
                  <a:pt x="15" y="20"/>
                </a:cubicBezTo>
                <a:cubicBezTo>
                  <a:pt x="15" y="24"/>
                  <a:pt x="18" y="28"/>
                  <a:pt x="22" y="29"/>
                </a:cubicBezTo>
                <a:cubicBezTo>
                  <a:pt x="22" y="34"/>
                  <a:pt x="22" y="34"/>
                  <a:pt x="22" y="34"/>
                </a:cubicBezTo>
                <a:cubicBezTo>
                  <a:pt x="20" y="34"/>
                  <a:pt x="20" y="34"/>
                  <a:pt x="20" y="34"/>
                </a:cubicBezTo>
                <a:cubicBezTo>
                  <a:pt x="14" y="34"/>
                  <a:pt x="8" y="39"/>
                  <a:pt x="7" y="45"/>
                </a:cubicBezTo>
                <a:cubicBezTo>
                  <a:pt x="3" y="45"/>
                  <a:pt x="3" y="45"/>
                  <a:pt x="3" y="45"/>
                </a:cubicBezTo>
                <a:cubicBezTo>
                  <a:pt x="1" y="45"/>
                  <a:pt x="0" y="46"/>
                  <a:pt x="0" y="47"/>
                </a:cubicBezTo>
                <a:cubicBezTo>
                  <a:pt x="0" y="58"/>
                  <a:pt x="0" y="58"/>
                  <a:pt x="0" y="58"/>
                </a:cubicBezTo>
                <a:cubicBezTo>
                  <a:pt x="0" y="59"/>
                  <a:pt x="1" y="60"/>
                  <a:pt x="3" y="60"/>
                </a:cubicBezTo>
                <a:cubicBezTo>
                  <a:pt x="7" y="60"/>
                  <a:pt x="7" y="60"/>
                  <a:pt x="7" y="60"/>
                </a:cubicBezTo>
                <a:cubicBezTo>
                  <a:pt x="7" y="76"/>
                  <a:pt x="7" y="76"/>
                  <a:pt x="7" y="76"/>
                </a:cubicBezTo>
                <a:cubicBezTo>
                  <a:pt x="3" y="76"/>
                  <a:pt x="3" y="76"/>
                  <a:pt x="3" y="76"/>
                </a:cubicBezTo>
                <a:cubicBezTo>
                  <a:pt x="1" y="76"/>
                  <a:pt x="0" y="77"/>
                  <a:pt x="0" y="78"/>
                </a:cubicBezTo>
                <a:cubicBezTo>
                  <a:pt x="0" y="89"/>
                  <a:pt x="0" y="89"/>
                  <a:pt x="0" y="89"/>
                </a:cubicBezTo>
                <a:cubicBezTo>
                  <a:pt x="0" y="90"/>
                  <a:pt x="1" y="91"/>
                  <a:pt x="3" y="91"/>
                </a:cubicBezTo>
                <a:cubicBezTo>
                  <a:pt x="7" y="91"/>
                  <a:pt x="7" y="91"/>
                  <a:pt x="7" y="91"/>
                </a:cubicBezTo>
                <a:cubicBezTo>
                  <a:pt x="7" y="107"/>
                  <a:pt x="7" y="107"/>
                  <a:pt x="7" y="107"/>
                </a:cubicBezTo>
                <a:cubicBezTo>
                  <a:pt x="3" y="107"/>
                  <a:pt x="3" y="107"/>
                  <a:pt x="3" y="107"/>
                </a:cubicBezTo>
                <a:cubicBezTo>
                  <a:pt x="1" y="107"/>
                  <a:pt x="0" y="108"/>
                  <a:pt x="0" y="109"/>
                </a:cubicBezTo>
                <a:cubicBezTo>
                  <a:pt x="0" y="120"/>
                  <a:pt x="0" y="120"/>
                  <a:pt x="0" y="120"/>
                </a:cubicBezTo>
                <a:cubicBezTo>
                  <a:pt x="0" y="121"/>
                  <a:pt x="1" y="122"/>
                  <a:pt x="3" y="122"/>
                </a:cubicBezTo>
                <a:cubicBezTo>
                  <a:pt x="7" y="122"/>
                  <a:pt x="7" y="122"/>
                  <a:pt x="7" y="122"/>
                </a:cubicBezTo>
                <a:cubicBezTo>
                  <a:pt x="7" y="157"/>
                  <a:pt x="7" y="157"/>
                  <a:pt x="7" y="157"/>
                </a:cubicBezTo>
                <a:cubicBezTo>
                  <a:pt x="7" y="159"/>
                  <a:pt x="8" y="160"/>
                  <a:pt x="9" y="160"/>
                </a:cubicBezTo>
                <a:cubicBezTo>
                  <a:pt x="113" y="160"/>
                  <a:pt x="113" y="160"/>
                  <a:pt x="113" y="160"/>
                </a:cubicBezTo>
                <a:cubicBezTo>
                  <a:pt x="114" y="160"/>
                  <a:pt x="115" y="159"/>
                  <a:pt x="115" y="157"/>
                </a:cubicBezTo>
                <a:cubicBezTo>
                  <a:pt x="115" y="122"/>
                  <a:pt x="115" y="122"/>
                  <a:pt x="115" y="122"/>
                </a:cubicBezTo>
                <a:cubicBezTo>
                  <a:pt x="120" y="122"/>
                  <a:pt x="120" y="122"/>
                  <a:pt x="120" y="122"/>
                </a:cubicBezTo>
                <a:cubicBezTo>
                  <a:pt x="121" y="122"/>
                  <a:pt x="122" y="121"/>
                  <a:pt x="122" y="120"/>
                </a:cubicBezTo>
                <a:cubicBezTo>
                  <a:pt x="122" y="109"/>
                  <a:pt x="122" y="109"/>
                  <a:pt x="122" y="109"/>
                </a:cubicBezTo>
                <a:cubicBezTo>
                  <a:pt x="122" y="108"/>
                  <a:pt x="121" y="107"/>
                  <a:pt x="120" y="107"/>
                </a:cubicBezTo>
                <a:cubicBezTo>
                  <a:pt x="115" y="107"/>
                  <a:pt x="115" y="107"/>
                  <a:pt x="115" y="107"/>
                </a:cubicBezTo>
                <a:cubicBezTo>
                  <a:pt x="115" y="91"/>
                  <a:pt x="115" y="91"/>
                  <a:pt x="115" y="91"/>
                </a:cubicBezTo>
                <a:cubicBezTo>
                  <a:pt x="120" y="91"/>
                  <a:pt x="120" y="91"/>
                  <a:pt x="120" y="91"/>
                </a:cubicBezTo>
                <a:cubicBezTo>
                  <a:pt x="121" y="91"/>
                  <a:pt x="122" y="90"/>
                  <a:pt x="122" y="89"/>
                </a:cubicBezTo>
                <a:cubicBezTo>
                  <a:pt x="122" y="78"/>
                  <a:pt x="122" y="78"/>
                  <a:pt x="122" y="78"/>
                </a:cubicBezTo>
                <a:cubicBezTo>
                  <a:pt x="122" y="77"/>
                  <a:pt x="121" y="76"/>
                  <a:pt x="120" y="76"/>
                </a:cubicBezTo>
                <a:cubicBezTo>
                  <a:pt x="115" y="76"/>
                  <a:pt x="115" y="76"/>
                  <a:pt x="115" y="76"/>
                </a:cubicBezTo>
                <a:cubicBezTo>
                  <a:pt x="115" y="60"/>
                  <a:pt x="115" y="60"/>
                  <a:pt x="115" y="60"/>
                </a:cubicBezTo>
                <a:lnTo>
                  <a:pt x="120" y="60"/>
                </a:lnTo>
                <a:close/>
                <a:moveTo>
                  <a:pt x="93" y="20"/>
                </a:moveTo>
                <a:cubicBezTo>
                  <a:pt x="93" y="9"/>
                  <a:pt x="93" y="9"/>
                  <a:pt x="93" y="9"/>
                </a:cubicBezTo>
                <a:cubicBezTo>
                  <a:pt x="93" y="7"/>
                  <a:pt x="95" y="5"/>
                  <a:pt x="97" y="5"/>
                </a:cubicBezTo>
                <a:cubicBezTo>
                  <a:pt x="100" y="5"/>
                  <a:pt x="102" y="7"/>
                  <a:pt x="102" y="9"/>
                </a:cubicBezTo>
                <a:cubicBezTo>
                  <a:pt x="102" y="20"/>
                  <a:pt x="102" y="20"/>
                  <a:pt x="102" y="20"/>
                </a:cubicBezTo>
                <a:cubicBezTo>
                  <a:pt x="102" y="22"/>
                  <a:pt x="100" y="24"/>
                  <a:pt x="97" y="24"/>
                </a:cubicBezTo>
                <a:cubicBezTo>
                  <a:pt x="95" y="24"/>
                  <a:pt x="93" y="22"/>
                  <a:pt x="93" y="20"/>
                </a:cubicBezTo>
                <a:close/>
                <a:moveTo>
                  <a:pt x="69" y="20"/>
                </a:moveTo>
                <a:cubicBezTo>
                  <a:pt x="69" y="9"/>
                  <a:pt x="69" y="9"/>
                  <a:pt x="69" y="9"/>
                </a:cubicBezTo>
                <a:cubicBezTo>
                  <a:pt x="69" y="7"/>
                  <a:pt x="71" y="5"/>
                  <a:pt x="73" y="5"/>
                </a:cubicBezTo>
                <a:cubicBezTo>
                  <a:pt x="75" y="5"/>
                  <a:pt x="77" y="7"/>
                  <a:pt x="77" y="9"/>
                </a:cubicBezTo>
                <a:cubicBezTo>
                  <a:pt x="77" y="20"/>
                  <a:pt x="77" y="20"/>
                  <a:pt x="77" y="20"/>
                </a:cubicBezTo>
                <a:cubicBezTo>
                  <a:pt x="77" y="22"/>
                  <a:pt x="75" y="24"/>
                  <a:pt x="73" y="24"/>
                </a:cubicBezTo>
                <a:cubicBezTo>
                  <a:pt x="71" y="24"/>
                  <a:pt x="69" y="22"/>
                  <a:pt x="69" y="20"/>
                </a:cubicBezTo>
                <a:close/>
                <a:moveTo>
                  <a:pt x="45" y="20"/>
                </a:moveTo>
                <a:cubicBezTo>
                  <a:pt x="45" y="9"/>
                  <a:pt x="45" y="9"/>
                  <a:pt x="45" y="9"/>
                </a:cubicBezTo>
                <a:cubicBezTo>
                  <a:pt x="45" y="7"/>
                  <a:pt x="47" y="5"/>
                  <a:pt x="49" y="5"/>
                </a:cubicBezTo>
                <a:cubicBezTo>
                  <a:pt x="51" y="5"/>
                  <a:pt x="53" y="7"/>
                  <a:pt x="53" y="9"/>
                </a:cubicBezTo>
                <a:cubicBezTo>
                  <a:pt x="53" y="20"/>
                  <a:pt x="53" y="20"/>
                  <a:pt x="53" y="20"/>
                </a:cubicBezTo>
                <a:cubicBezTo>
                  <a:pt x="53" y="22"/>
                  <a:pt x="51" y="24"/>
                  <a:pt x="49" y="24"/>
                </a:cubicBezTo>
                <a:cubicBezTo>
                  <a:pt x="47" y="24"/>
                  <a:pt x="45" y="22"/>
                  <a:pt x="45" y="20"/>
                </a:cubicBezTo>
                <a:close/>
                <a:moveTo>
                  <a:pt x="21" y="20"/>
                </a:moveTo>
                <a:cubicBezTo>
                  <a:pt x="21" y="9"/>
                  <a:pt x="21" y="9"/>
                  <a:pt x="21" y="9"/>
                </a:cubicBezTo>
                <a:cubicBezTo>
                  <a:pt x="21" y="7"/>
                  <a:pt x="23" y="5"/>
                  <a:pt x="25" y="5"/>
                </a:cubicBezTo>
                <a:cubicBezTo>
                  <a:pt x="27" y="5"/>
                  <a:pt x="29" y="7"/>
                  <a:pt x="29" y="9"/>
                </a:cubicBezTo>
                <a:cubicBezTo>
                  <a:pt x="29" y="20"/>
                  <a:pt x="29" y="20"/>
                  <a:pt x="29" y="20"/>
                </a:cubicBezTo>
                <a:cubicBezTo>
                  <a:pt x="29" y="22"/>
                  <a:pt x="27" y="24"/>
                  <a:pt x="25" y="24"/>
                </a:cubicBezTo>
                <a:cubicBezTo>
                  <a:pt x="23" y="24"/>
                  <a:pt x="21" y="22"/>
                  <a:pt x="21" y="20"/>
                </a:cubicBezTo>
                <a:close/>
                <a:moveTo>
                  <a:pt x="20" y="40"/>
                </a:moveTo>
                <a:cubicBezTo>
                  <a:pt x="102" y="40"/>
                  <a:pt x="102" y="40"/>
                  <a:pt x="102" y="40"/>
                </a:cubicBezTo>
                <a:cubicBezTo>
                  <a:pt x="106" y="40"/>
                  <a:pt x="109" y="42"/>
                  <a:pt x="110" y="45"/>
                </a:cubicBezTo>
                <a:cubicBezTo>
                  <a:pt x="12" y="45"/>
                  <a:pt x="12" y="45"/>
                  <a:pt x="12" y="45"/>
                </a:cubicBezTo>
                <a:cubicBezTo>
                  <a:pt x="14" y="42"/>
                  <a:pt x="16" y="40"/>
                  <a:pt x="20" y="40"/>
                </a:cubicBezTo>
                <a:close/>
                <a:moveTo>
                  <a:pt x="58" y="155"/>
                </a:moveTo>
                <a:cubicBezTo>
                  <a:pt x="50" y="155"/>
                  <a:pt x="50" y="155"/>
                  <a:pt x="50" y="155"/>
                </a:cubicBezTo>
                <a:cubicBezTo>
                  <a:pt x="50" y="132"/>
                  <a:pt x="50" y="132"/>
                  <a:pt x="50" y="132"/>
                </a:cubicBezTo>
                <a:cubicBezTo>
                  <a:pt x="58" y="132"/>
                  <a:pt x="58" y="132"/>
                  <a:pt x="58" y="132"/>
                </a:cubicBezTo>
                <a:lnTo>
                  <a:pt x="58" y="155"/>
                </a:lnTo>
                <a:close/>
                <a:moveTo>
                  <a:pt x="72" y="155"/>
                </a:moveTo>
                <a:cubicBezTo>
                  <a:pt x="64" y="155"/>
                  <a:pt x="64" y="155"/>
                  <a:pt x="64" y="155"/>
                </a:cubicBezTo>
                <a:cubicBezTo>
                  <a:pt x="64" y="132"/>
                  <a:pt x="64" y="132"/>
                  <a:pt x="64" y="132"/>
                </a:cubicBezTo>
                <a:cubicBezTo>
                  <a:pt x="72" y="132"/>
                  <a:pt x="72" y="132"/>
                  <a:pt x="72" y="132"/>
                </a:cubicBezTo>
                <a:lnTo>
                  <a:pt x="72" y="155"/>
                </a:lnTo>
                <a:close/>
                <a:moveTo>
                  <a:pt x="110" y="155"/>
                </a:moveTo>
                <a:cubicBezTo>
                  <a:pt x="77" y="155"/>
                  <a:pt x="77" y="155"/>
                  <a:pt x="77" y="155"/>
                </a:cubicBezTo>
                <a:cubicBezTo>
                  <a:pt x="77" y="132"/>
                  <a:pt x="77" y="132"/>
                  <a:pt x="77" y="132"/>
                </a:cubicBezTo>
                <a:cubicBezTo>
                  <a:pt x="110" y="132"/>
                  <a:pt x="110" y="132"/>
                  <a:pt x="110" y="132"/>
                </a:cubicBezTo>
                <a:lnTo>
                  <a:pt x="110" y="155"/>
                </a:lnTo>
                <a:close/>
                <a:moveTo>
                  <a:pt x="110" y="127"/>
                </a:moveTo>
                <a:cubicBezTo>
                  <a:pt x="34" y="127"/>
                  <a:pt x="34" y="127"/>
                  <a:pt x="34" y="127"/>
                </a:cubicBezTo>
                <a:cubicBezTo>
                  <a:pt x="32" y="127"/>
                  <a:pt x="31" y="128"/>
                  <a:pt x="31" y="130"/>
                </a:cubicBezTo>
                <a:cubicBezTo>
                  <a:pt x="31" y="131"/>
                  <a:pt x="32" y="132"/>
                  <a:pt x="34" y="132"/>
                </a:cubicBezTo>
                <a:cubicBezTo>
                  <a:pt x="45" y="132"/>
                  <a:pt x="45" y="132"/>
                  <a:pt x="45" y="132"/>
                </a:cubicBezTo>
                <a:cubicBezTo>
                  <a:pt x="45" y="155"/>
                  <a:pt x="45" y="155"/>
                  <a:pt x="45" y="155"/>
                </a:cubicBezTo>
                <a:cubicBezTo>
                  <a:pt x="12" y="155"/>
                  <a:pt x="12" y="155"/>
                  <a:pt x="12" y="155"/>
                </a:cubicBezTo>
                <a:cubicBezTo>
                  <a:pt x="12" y="132"/>
                  <a:pt x="12" y="132"/>
                  <a:pt x="12" y="132"/>
                </a:cubicBezTo>
                <a:cubicBezTo>
                  <a:pt x="23" y="132"/>
                  <a:pt x="23" y="132"/>
                  <a:pt x="23" y="132"/>
                </a:cubicBezTo>
                <a:cubicBezTo>
                  <a:pt x="25" y="132"/>
                  <a:pt x="26" y="131"/>
                  <a:pt x="26" y="130"/>
                </a:cubicBezTo>
                <a:cubicBezTo>
                  <a:pt x="26" y="128"/>
                  <a:pt x="25" y="127"/>
                  <a:pt x="23" y="127"/>
                </a:cubicBezTo>
                <a:cubicBezTo>
                  <a:pt x="12" y="127"/>
                  <a:pt x="12" y="127"/>
                  <a:pt x="12" y="127"/>
                </a:cubicBezTo>
                <a:cubicBezTo>
                  <a:pt x="12" y="122"/>
                  <a:pt x="12" y="122"/>
                  <a:pt x="12" y="122"/>
                </a:cubicBezTo>
                <a:cubicBezTo>
                  <a:pt x="110" y="122"/>
                  <a:pt x="110" y="122"/>
                  <a:pt x="110" y="122"/>
                </a:cubicBezTo>
                <a:lnTo>
                  <a:pt x="110" y="127"/>
                </a:lnTo>
                <a:close/>
                <a:moveTo>
                  <a:pt x="117" y="112"/>
                </a:moveTo>
                <a:cubicBezTo>
                  <a:pt x="117" y="117"/>
                  <a:pt x="117" y="117"/>
                  <a:pt x="117" y="117"/>
                </a:cubicBezTo>
                <a:cubicBezTo>
                  <a:pt x="5" y="117"/>
                  <a:pt x="5" y="117"/>
                  <a:pt x="5" y="117"/>
                </a:cubicBezTo>
                <a:cubicBezTo>
                  <a:pt x="5" y="112"/>
                  <a:pt x="5" y="112"/>
                  <a:pt x="5" y="112"/>
                </a:cubicBezTo>
                <a:cubicBezTo>
                  <a:pt x="37" y="112"/>
                  <a:pt x="37" y="112"/>
                  <a:pt x="37" y="112"/>
                </a:cubicBezTo>
                <a:cubicBezTo>
                  <a:pt x="47" y="112"/>
                  <a:pt x="47" y="112"/>
                  <a:pt x="47" y="112"/>
                </a:cubicBezTo>
                <a:cubicBezTo>
                  <a:pt x="75" y="112"/>
                  <a:pt x="75" y="112"/>
                  <a:pt x="75" y="112"/>
                </a:cubicBezTo>
                <a:cubicBezTo>
                  <a:pt x="85" y="112"/>
                  <a:pt x="85" y="112"/>
                  <a:pt x="85" y="112"/>
                </a:cubicBezTo>
                <a:lnTo>
                  <a:pt x="117" y="112"/>
                </a:lnTo>
                <a:close/>
                <a:moveTo>
                  <a:pt x="12" y="107"/>
                </a:moveTo>
                <a:cubicBezTo>
                  <a:pt x="12" y="91"/>
                  <a:pt x="12" y="91"/>
                  <a:pt x="12" y="91"/>
                </a:cubicBezTo>
                <a:cubicBezTo>
                  <a:pt x="34" y="91"/>
                  <a:pt x="34" y="91"/>
                  <a:pt x="34" y="91"/>
                </a:cubicBezTo>
                <a:cubicBezTo>
                  <a:pt x="34" y="107"/>
                  <a:pt x="34" y="107"/>
                  <a:pt x="34" y="107"/>
                </a:cubicBezTo>
                <a:lnTo>
                  <a:pt x="12" y="107"/>
                </a:lnTo>
                <a:close/>
                <a:moveTo>
                  <a:pt x="40" y="107"/>
                </a:moveTo>
                <a:cubicBezTo>
                  <a:pt x="40" y="91"/>
                  <a:pt x="40" y="91"/>
                  <a:pt x="40" y="91"/>
                </a:cubicBezTo>
                <a:cubicBezTo>
                  <a:pt x="45" y="91"/>
                  <a:pt x="45" y="91"/>
                  <a:pt x="45" y="91"/>
                </a:cubicBezTo>
                <a:cubicBezTo>
                  <a:pt x="45" y="107"/>
                  <a:pt x="45" y="107"/>
                  <a:pt x="45" y="107"/>
                </a:cubicBezTo>
                <a:lnTo>
                  <a:pt x="40" y="107"/>
                </a:lnTo>
                <a:close/>
                <a:moveTo>
                  <a:pt x="50" y="107"/>
                </a:moveTo>
                <a:cubicBezTo>
                  <a:pt x="50" y="91"/>
                  <a:pt x="50" y="91"/>
                  <a:pt x="50" y="91"/>
                </a:cubicBezTo>
                <a:cubicBezTo>
                  <a:pt x="72" y="91"/>
                  <a:pt x="72" y="91"/>
                  <a:pt x="72" y="91"/>
                </a:cubicBezTo>
                <a:cubicBezTo>
                  <a:pt x="72" y="107"/>
                  <a:pt x="72" y="107"/>
                  <a:pt x="72" y="107"/>
                </a:cubicBezTo>
                <a:lnTo>
                  <a:pt x="50" y="107"/>
                </a:lnTo>
                <a:close/>
                <a:moveTo>
                  <a:pt x="77" y="107"/>
                </a:moveTo>
                <a:cubicBezTo>
                  <a:pt x="77" y="91"/>
                  <a:pt x="77" y="91"/>
                  <a:pt x="77" y="91"/>
                </a:cubicBezTo>
                <a:cubicBezTo>
                  <a:pt x="83" y="91"/>
                  <a:pt x="83" y="91"/>
                  <a:pt x="83" y="91"/>
                </a:cubicBezTo>
                <a:cubicBezTo>
                  <a:pt x="83" y="107"/>
                  <a:pt x="83" y="107"/>
                  <a:pt x="83" y="107"/>
                </a:cubicBezTo>
                <a:lnTo>
                  <a:pt x="77" y="107"/>
                </a:lnTo>
                <a:close/>
                <a:moveTo>
                  <a:pt x="88" y="107"/>
                </a:moveTo>
                <a:cubicBezTo>
                  <a:pt x="88" y="91"/>
                  <a:pt x="88" y="91"/>
                  <a:pt x="88" y="91"/>
                </a:cubicBezTo>
                <a:cubicBezTo>
                  <a:pt x="110" y="91"/>
                  <a:pt x="110" y="91"/>
                  <a:pt x="110" y="91"/>
                </a:cubicBezTo>
                <a:cubicBezTo>
                  <a:pt x="110" y="107"/>
                  <a:pt x="110" y="107"/>
                  <a:pt x="110" y="107"/>
                </a:cubicBezTo>
                <a:lnTo>
                  <a:pt x="88" y="107"/>
                </a:lnTo>
                <a:close/>
                <a:moveTo>
                  <a:pt x="117" y="81"/>
                </a:moveTo>
                <a:cubicBezTo>
                  <a:pt x="117" y="86"/>
                  <a:pt x="117" y="86"/>
                  <a:pt x="117" y="86"/>
                </a:cubicBezTo>
                <a:cubicBezTo>
                  <a:pt x="5" y="86"/>
                  <a:pt x="5" y="86"/>
                  <a:pt x="5" y="86"/>
                </a:cubicBezTo>
                <a:cubicBezTo>
                  <a:pt x="5" y="81"/>
                  <a:pt x="5" y="81"/>
                  <a:pt x="5" y="81"/>
                </a:cubicBezTo>
                <a:lnTo>
                  <a:pt x="117" y="81"/>
                </a:lnTo>
                <a:close/>
                <a:moveTo>
                  <a:pt x="12" y="76"/>
                </a:moveTo>
                <a:cubicBezTo>
                  <a:pt x="12" y="60"/>
                  <a:pt x="12" y="60"/>
                  <a:pt x="12" y="60"/>
                </a:cubicBezTo>
                <a:cubicBezTo>
                  <a:pt x="34" y="60"/>
                  <a:pt x="34" y="60"/>
                  <a:pt x="34" y="60"/>
                </a:cubicBezTo>
                <a:cubicBezTo>
                  <a:pt x="34" y="76"/>
                  <a:pt x="34" y="76"/>
                  <a:pt x="34" y="76"/>
                </a:cubicBezTo>
                <a:lnTo>
                  <a:pt x="12" y="76"/>
                </a:lnTo>
                <a:close/>
                <a:moveTo>
                  <a:pt x="40" y="76"/>
                </a:moveTo>
                <a:cubicBezTo>
                  <a:pt x="40" y="60"/>
                  <a:pt x="40" y="60"/>
                  <a:pt x="40" y="60"/>
                </a:cubicBezTo>
                <a:cubicBezTo>
                  <a:pt x="45" y="60"/>
                  <a:pt x="45" y="60"/>
                  <a:pt x="45" y="60"/>
                </a:cubicBezTo>
                <a:cubicBezTo>
                  <a:pt x="45" y="76"/>
                  <a:pt x="45" y="76"/>
                  <a:pt x="45" y="76"/>
                </a:cubicBezTo>
                <a:lnTo>
                  <a:pt x="40" y="76"/>
                </a:lnTo>
                <a:close/>
                <a:moveTo>
                  <a:pt x="50" y="76"/>
                </a:moveTo>
                <a:cubicBezTo>
                  <a:pt x="50" y="60"/>
                  <a:pt x="50" y="60"/>
                  <a:pt x="50" y="60"/>
                </a:cubicBezTo>
                <a:cubicBezTo>
                  <a:pt x="72" y="60"/>
                  <a:pt x="72" y="60"/>
                  <a:pt x="72" y="60"/>
                </a:cubicBezTo>
                <a:cubicBezTo>
                  <a:pt x="72" y="76"/>
                  <a:pt x="72" y="76"/>
                  <a:pt x="72" y="76"/>
                </a:cubicBezTo>
                <a:lnTo>
                  <a:pt x="50" y="76"/>
                </a:lnTo>
                <a:close/>
                <a:moveTo>
                  <a:pt x="77" y="76"/>
                </a:moveTo>
                <a:cubicBezTo>
                  <a:pt x="77" y="60"/>
                  <a:pt x="77" y="60"/>
                  <a:pt x="77" y="60"/>
                </a:cubicBezTo>
                <a:cubicBezTo>
                  <a:pt x="83" y="60"/>
                  <a:pt x="83" y="60"/>
                  <a:pt x="83" y="60"/>
                </a:cubicBezTo>
                <a:cubicBezTo>
                  <a:pt x="83" y="76"/>
                  <a:pt x="83" y="76"/>
                  <a:pt x="83" y="76"/>
                </a:cubicBezTo>
                <a:lnTo>
                  <a:pt x="77" y="76"/>
                </a:lnTo>
                <a:close/>
                <a:moveTo>
                  <a:pt x="88" y="76"/>
                </a:moveTo>
                <a:cubicBezTo>
                  <a:pt x="88" y="60"/>
                  <a:pt x="88" y="60"/>
                  <a:pt x="88" y="60"/>
                </a:cubicBezTo>
                <a:cubicBezTo>
                  <a:pt x="110" y="60"/>
                  <a:pt x="110" y="60"/>
                  <a:pt x="110" y="60"/>
                </a:cubicBezTo>
                <a:cubicBezTo>
                  <a:pt x="110" y="76"/>
                  <a:pt x="110" y="76"/>
                  <a:pt x="110" y="76"/>
                </a:cubicBezTo>
                <a:lnTo>
                  <a:pt x="88" y="76"/>
                </a:lnTo>
                <a:close/>
                <a:moveTo>
                  <a:pt x="5" y="55"/>
                </a:moveTo>
                <a:cubicBezTo>
                  <a:pt x="5" y="50"/>
                  <a:pt x="5" y="50"/>
                  <a:pt x="5" y="50"/>
                </a:cubicBezTo>
                <a:cubicBezTo>
                  <a:pt x="117" y="50"/>
                  <a:pt x="117" y="50"/>
                  <a:pt x="117" y="50"/>
                </a:cubicBezTo>
                <a:cubicBezTo>
                  <a:pt x="117" y="55"/>
                  <a:pt x="117" y="55"/>
                  <a:pt x="117" y="55"/>
                </a:cubicBezTo>
                <a:lnTo>
                  <a:pt x="5" y="5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55" name="Freeform 554">
            <a:extLst>
              <a:ext uri="{FF2B5EF4-FFF2-40B4-BE49-F238E27FC236}">
                <a16:creationId xmlns:a16="http://schemas.microsoft.com/office/drawing/2014/main" xmlns="" id="{2637C972-EFF1-46A5-9A85-B14F2629E6C7}"/>
              </a:ext>
            </a:extLst>
          </p:cNvPr>
          <p:cNvSpPr>
            <a:spLocks noEditPoints="1"/>
          </p:cNvSpPr>
          <p:nvPr/>
        </p:nvSpPr>
        <p:spPr bwMode="auto">
          <a:xfrm>
            <a:off x="10234613" y="5319713"/>
            <a:ext cx="334963" cy="550863"/>
          </a:xfrm>
          <a:custGeom>
            <a:avLst/>
            <a:gdLst>
              <a:gd name="T0" fmla="*/ 88 w 98"/>
              <a:gd name="T1" fmla="*/ 14 h 160"/>
              <a:gd name="T2" fmla="*/ 89 w 98"/>
              <a:gd name="T3" fmla="*/ 5 h 160"/>
              <a:gd name="T4" fmla="*/ 89 w 98"/>
              <a:gd name="T5" fmla="*/ 0 h 160"/>
              <a:gd name="T6" fmla="*/ 7 w 98"/>
              <a:gd name="T7" fmla="*/ 3 h 160"/>
              <a:gd name="T8" fmla="*/ 10 w 98"/>
              <a:gd name="T9" fmla="*/ 5 h 160"/>
              <a:gd name="T10" fmla="*/ 3 w 98"/>
              <a:gd name="T11" fmla="*/ 14 h 160"/>
              <a:gd name="T12" fmla="*/ 0 w 98"/>
              <a:gd name="T13" fmla="*/ 157 h 160"/>
              <a:gd name="T14" fmla="*/ 95 w 98"/>
              <a:gd name="T15" fmla="*/ 160 h 160"/>
              <a:gd name="T16" fmla="*/ 98 w 98"/>
              <a:gd name="T17" fmla="*/ 16 h 160"/>
              <a:gd name="T18" fmla="*/ 64 w 98"/>
              <a:gd name="T19" fmla="*/ 5 h 160"/>
              <a:gd name="T20" fmla="*/ 83 w 98"/>
              <a:gd name="T21" fmla="*/ 14 h 160"/>
              <a:gd name="T22" fmla="*/ 64 w 98"/>
              <a:gd name="T23" fmla="*/ 5 h 160"/>
              <a:gd name="T24" fmla="*/ 58 w 98"/>
              <a:gd name="T25" fmla="*/ 5 h 160"/>
              <a:gd name="T26" fmla="*/ 40 w 98"/>
              <a:gd name="T27" fmla="*/ 14 h 160"/>
              <a:gd name="T28" fmla="*/ 15 w 98"/>
              <a:gd name="T29" fmla="*/ 5 h 160"/>
              <a:gd name="T30" fmla="*/ 34 w 98"/>
              <a:gd name="T31" fmla="*/ 14 h 160"/>
              <a:gd name="T32" fmla="*/ 15 w 98"/>
              <a:gd name="T33" fmla="*/ 5 h 160"/>
              <a:gd name="T34" fmla="*/ 5 w 98"/>
              <a:gd name="T35" fmla="*/ 155 h 160"/>
              <a:gd name="T36" fmla="*/ 10 w 98"/>
              <a:gd name="T37" fmla="*/ 132 h 160"/>
              <a:gd name="T38" fmla="*/ 46 w 98"/>
              <a:gd name="T39" fmla="*/ 155 h 160"/>
              <a:gd name="T40" fmla="*/ 40 w 98"/>
              <a:gd name="T41" fmla="*/ 143 h 160"/>
              <a:gd name="T42" fmla="*/ 46 w 98"/>
              <a:gd name="T43" fmla="*/ 155 h 160"/>
              <a:gd name="T44" fmla="*/ 52 w 98"/>
              <a:gd name="T45" fmla="*/ 155 h 160"/>
              <a:gd name="T46" fmla="*/ 58 w 98"/>
              <a:gd name="T47" fmla="*/ 143 h 160"/>
              <a:gd name="T48" fmla="*/ 83 w 98"/>
              <a:gd name="T49" fmla="*/ 155 h 160"/>
              <a:gd name="T50" fmla="*/ 64 w 98"/>
              <a:gd name="T51" fmla="*/ 140 h 160"/>
              <a:gd name="T52" fmla="*/ 37 w 98"/>
              <a:gd name="T53" fmla="*/ 138 h 160"/>
              <a:gd name="T54" fmla="*/ 34 w 98"/>
              <a:gd name="T55" fmla="*/ 155 h 160"/>
              <a:gd name="T56" fmla="*/ 15 w 98"/>
              <a:gd name="T57" fmla="*/ 132 h 160"/>
              <a:gd name="T58" fmla="*/ 83 w 98"/>
              <a:gd name="T59" fmla="*/ 155 h 160"/>
              <a:gd name="T60" fmla="*/ 88 w 98"/>
              <a:gd name="T61" fmla="*/ 155 h 160"/>
              <a:gd name="T62" fmla="*/ 93 w 98"/>
              <a:gd name="T63" fmla="*/ 132 h 160"/>
              <a:gd name="T64" fmla="*/ 93 w 98"/>
              <a:gd name="T65" fmla="*/ 127 h 160"/>
              <a:gd name="T66" fmla="*/ 5 w 98"/>
              <a:gd name="T67" fmla="*/ 122 h 160"/>
              <a:gd name="T68" fmla="*/ 93 w 98"/>
              <a:gd name="T69" fmla="*/ 127 h 160"/>
              <a:gd name="T70" fmla="*/ 5 w 98"/>
              <a:gd name="T71" fmla="*/ 117 h 160"/>
              <a:gd name="T72" fmla="*/ 93 w 98"/>
              <a:gd name="T73" fmla="*/ 102 h 160"/>
              <a:gd name="T74" fmla="*/ 93 w 98"/>
              <a:gd name="T75" fmla="*/ 76 h 160"/>
              <a:gd name="T76" fmla="*/ 83 w 98"/>
              <a:gd name="T77" fmla="*/ 78 h 160"/>
              <a:gd name="T78" fmla="*/ 93 w 98"/>
              <a:gd name="T79" fmla="*/ 81 h 160"/>
              <a:gd name="T80" fmla="*/ 5 w 98"/>
              <a:gd name="T81" fmla="*/ 96 h 160"/>
              <a:gd name="T82" fmla="*/ 75 w 98"/>
              <a:gd name="T83" fmla="*/ 81 h 160"/>
              <a:gd name="T84" fmla="*/ 75 w 98"/>
              <a:gd name="T85" fmla="*/ 76 h 160"/>
              <a:gd name="T86" fmla="*/ 5 w 98"/>
              <a:gd name="T87" fmla="*/ 60 h 160"/>
              <a:gd name="T88" fmla="*/ 93 w 98"/>
              <a:gd name="T89" fmla="*/ 76 h 160"/>
              <a:gd name="T90" fmla="*/ 23 w 98"/>
              <a:gd name="T91" fmla="*/ 34 h 160"/>
              <a:gd name="T92" fmla="*/ 23 w 98"/>
              <a:gd name="T93" fmla="*/ 40 h 160"/>
              <a:gd name="T94" fmla="*/ 93 w 98"/>
              <a:gd name="T95" fmla="*/ 55 h 160"/>
              <a:gd name="T96" fmla="*/ 5 w 98"/>
              <a:gd name="T97" fmla="*/ 40 h 160"/>
              <a:gd name="T98" fmla="*/ 15 w 98"/>
              <a:gd name="T99" fmla="*/ 37 h 160"/>
              <a:gd name="T100" fmla="*/ 5 w 98"/>
              <a:gd name="T101" fmla="*/ 34 h 160"/>
              <a:gd name="T102" fmla="*/ 93 w 98"/>
              <a:gd name="T103" fmla="*/ 19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98" h="160">
                <a:moveTo>
                  <a:pt x="95" y="14"/>
                </a:moveTo>
                <a:cubicBezTo>
                  <a:pt x="88" y="14"/>
                  <a:pt x="88" y="14"/>
                  <a:pt x="88" y="14"/>
                </a:cubicBezTo>
                <a:cubicBezTo>
                  <a:pt x="88" y="5"/>
                  <a:pt x="88" y="5"/>
                  <a:pt x="88" y="5"/>
                </a:cubicBezTo>
                <a:cubicBezTo>
                  <a:pt x="89" y="5"/>
                  <a:pt x="89" y="5"/>
                  <a:pt x="89" y="5"/>
                </a:cubicBezTo>
                <a:cubicBezTo>
                  <a:pt x="90" y="5"/>
                  <a:pt x="91" y="4"/>
                  <a:pt x="91" y="3"/>
                </a:cubicBezTo>
                <a:cubicBezTo>
                  <a:pt x="91" y="1"/>
                  <a:pt x="90" y="0"/>
                  <a:pt x="89" y="0"/>
                </a:cubicBezTo>
                <a:cubicBezTo>
                  <a:pt x="9" y="0"/>
                  <a:pt x="9" y="0"/>
                  <a:pt x="9" y="0"/>
                </a:cubicBezTo>
                <a:cubicBezTo>
                  <a:pt x="8" y="0"/>
                  <a:pt x="7" y="1"/>
                  <a:pt x="7" y="3"/>
                </a:cubicBezTo>
                <a:cubicBezTo>
                  <a:pt x="7" y="4"/>
                  <a:pt x="8" y="5"/>
                  <a:pt x="9" y="5"/>
                </a:cubicBezTo>
                <a:cubicBezTo>
                  <a:pt x="10" y="5"/>
                  <a:pt x="10" y="5"/>
                  <a:pt x="10" y="5"/>
                </a:cubicBezTo>
                <a:cubicBezTo>
                  <a:pt x="10" y="14"/>
                  <a:pt x="10" y="14"/>
                  <a:pt x="10" y="14"/>
                </a:cubicBezTo>
                <a:cubicBezTo>
                  <a:pt x="3" y="14"/>
                  <a:pt x="3" y="14"/>
                  <a:pt x="3" y="14"/>
                </a:cubicBezTo>
                <a:cubicBezTo>
                  <a:pt x="1" y="14"/>
                  <a:pt x="0" y="15"/>
                  <a:pt x="0" y="16"/>
                </a:cubicBezTo>
                <a:cubicBezTo>
                  <a:pt x="0" y="157"/>
                  <a:pt x="0" y="157"/>
                  <a:pt x="0" y="157"/>
                </a:cubicBezTo>
                <a:cubicBezTo>
                  <a:pt x="0" y="159"/>
                  <a:pt x="1" y="160"/>
                  <a:pt x="3" y="160"/>
                </a:cubicBezTo>
                <a:cubicBezTo>
                  <a:pt x="95" y="160"/>
                  <a:pt x="95" y="160"/>
                  <a:pt x="95" y="160"/>
                </a:cubicBezTo>
                <a:cubicBezTo>
                  <a:pt x="97" y="160"/>
                  <a:pt x="98" y="159"/>
                  <a:pt x="98" y="157"/>
                </a:cubicBezTo>
                <a:cubicBezTo>
                  <a:pt x="98" y="16"/>
                  <a:pt x="98" y="16"/>
                  <a:pt x="98" y="16"/>
                </a:cubicBezTo>
                <a:cubicBezTo>
                  <a:pt x="98" y="15"/>
                  <a:pt x="97" y="14"/>
                  <a:pt x="95" y="14"/>
                </a:cubicBezTo>
                <a:close/>
                <a:moveTo>
                  <a:pt x="64" y="5"/>
                </a:moveTo>
                <a:cubicBezTo>
                  <a:pt x="83" y="5"/>
                  <a:pt x="83" y="5"/>
                  <a:pt x="83" y="5"/>
                </a:cubicBezTo>
                <a:cubicBezTo>
                  <a:pt x="83" y="14"/>
                  <a:pt x="83" y="14"/>
                  <a:pt x="83" y="14"/>
                </a:cubicBezTo>
                <a:cubicBezTo>
                  <a:pt x="64" y="14"/>
                  <a:pt x="64" y="14"/>
                  <a:pt x="64" y="14"/>
                </a:cubicBezTo>
                <a:lnTo>
                  <a:pt x="64" y="5"/>
                </a:lnTo>
                <a:close/>
                <a:moveTo>
                  <a:pt x="40" y="5"/>
                </a:moveTo>
                <a:cubicBezTo>
                  <a:pt x="58" y="5"/>
                  <a:pt x="58" y="5"/>
                  <a:pt x="58" y="5"/>
                </a:cubicBezTo>
                <a:cubicBezTo>
                  <a:pt x="58" y="14"/>
                  <a:pt x="58" y="14"/>
                  <a:pt x="58" y="14"/>
                </a:cubicBezTo>
                <a:cubicBezTo>
                  <a:pt x="40" y="14"/>
                  <a:pt x="40" y="14"/>
                  <a:pt x="40" y="14"/>
                </a:cubicBezTo>
                <a:lnTo>
                  <a:pt x="40" y="5"/>
                </a:lnTo>
                <a:close/>
                <a:moveTo>
                  <a:pt x="15" y="5"/>
                </a:moveTo>
                <a:cubicBezTo>
                  <a:pt x="34" y="5"/>
                  <a:pt x="34" y="5"/>
                  <a:pt x="34" y="5"/>
                </a:cubicBezTo>
                <a:cubicBezTo>
                  <a:pt x="34" y="14"/>
                  <a:pt x="34" y="14"/>
                  <a:pt x="34" y="14"/>
                </a:cubicBezTo>
                <a:cubicBezTo>
                  <a:pt x="15" y="14"/>
                  <a:pt x="15" y="14"/>
                  <a:pt x="15" y="14"/>
                </a:cubicBezTo>
                <a:lnTo>
                  <a:pt x="15" y="5"/>
                </a:lnTo>
                <a:close/>
                <a:moveTo>
                  <a:pt x="10" y="155"/>
                </a:moveTo>
                <a:cubicBezTo>
                  <a:pt x="5" y="155"/>
                  <a:pt x="5" y="155"/>
                  <a:pt x="5" y="155"/>
                </a:cubicBezTo>
                <a:cubicBezTo>
                  <a:pt x="5" y="132"/>
                  <a:pt x="5" y="132"/>
                  <a:pt x="5" y="132"/>
                </a:cubicBezTo>
                <a:cubicBezTo>
                  <a:pt x="10" y="132"/>
                  <a:pt x="10" y="132"/>
                  <a:pt x="10" y="132"/>
                </a:cubicBezTo>
                <a:lnTo>
                  <a:pt x="10" y="155"/>
                </a:lnTo>
                <a:close/>
                <a:moveTo>
                  <a:pt x="46" y="155"/>
                </a:moveTo>
                <a:cubicBezTo>
                  <a:pt x="40" y="155"/>
                  <a:pt x="40" y="155"/>
                  <a:pt x="40" y="155"/>
                </a:cubicBezTo>
                <a:cubicBezTo>
                  <a:pt x="40" y="143"/>
                  <a:pt x="40" y="143"/>
                  <a:pt x="40" y="143"/>
                </a:cubicBezTo>
                <a:cubicBezTo>
                  <a:pt x="46" y="143"/>
                  <a:pt x="46" y="143"/>
                  <a:pt x="46" y="143"/>
                </a:cubicBezTo>
                <a:cubicBezTo>
                  <a:pt x="46" y="155"/>
                  <a:pt x="46" y="155"/>
                  <a:pt x="46" y="155"/>
                </a:cubicBezTo>
                <a:close/>
                <a:moveTo>
                  <a:pt x="58" y="155"/>
                </a:moveTo>
                <a:cubicBezTo>
                  <a:pt x="52" y="155"/>
                  <a:pt x="52" y="155"/>
                  <a:pt x="52" y="155"/>
                </a:cubicBezTo>
                <a:cubicBezTo>
                  <a:pt x="52" y="143"/>
                  <a:pt x="52" y="143"/>
                  <a:pt x="52" y="143"/>
                </a:cubicBezTo>
                <a:cubicBezTo>
                  <a:pt x="58" y="143"/>
                  <a:pt x="58" y="143"/>
                  <a:pt x="58" y="143"/>
                </a:cubicBezTo>
                <a:lnTo>
                  <a:pt x="58" y="155"/>
                </a:lnTo>
                <a:close/>
                <a:moveTo>
                  <a:pt x="83" y="155"/>
                </a:moveTo>
                <a:cubicBezTo>
                  <a:pt x="64" y="155"/>
                  <a:pt x="64" y="155"/>
                  <a:pt x="64" y="155"/>
                </a:cubicBezTo>
                <a:cubicBezTo>
                  <a:pt x="64" y="140"/>
                  <a:pt x="64" y="140"/>
                  <a:pt x="64" y="140"/>
                </a:cubicBezTo>
                <a:cubicBezTo>
                  <a:pt x="64" y="139"/>
                  <a:pt x="63" y="138"/>
                  <a:pt x="61" y="138"/>
                </a:cubicBezTo>
                <a:cubicBezTo>
                  <a:pt x="37" y="138"/>
                  <a:pt x="37" y="138"/>
                  <a:pt x="37" y="138"/>
                </a:cubicBezTo>
                <a:cubicBezTo>
                  <a:pt x="36" y="138"/>
                  <a:pt x="34" y="139"/>
                  <a:pt x="34" y="140"/>
                </a:cubicBezTo>
                <a:cubicBezTo>
                  <a:pt x="34" y="155"/>
                  <a:pt x="34" y="155"/>
                  <a:pt x="34" y="155"/>
                </a:cubicBezTo>
                <a:cubicBezTo>
                  <a:pt x="15" y="155"/>
                  <a:pt x="15" y="155"/>
                  <a:pt x="15" y="155"/>
                </a:cubicBezTo>
                <a:cubicBezTo>
                  <a:pt x="15" y="132"/>
                  <a:pt x="15" y="132"/>
                  <a:pt x="15" y="132"/>
                </a:cubicBezTo>
                <a:cubicBezTo>
                  <a:pt x="83" y="132"/>
                  <a:pt x="83" y="132"/>
                  <a:pt x="83" y="132"/>
                </a:cubicBezTo>
                <a:cubicBezTo>
                  <a:pt x="83" y="155"/>
                  <a:pt x="83" y="155"/>
                  <a:pt x="83" y="155"/>
                </a:cubicBezTo>
                <a:close/>
                <a:moveTo>
                  <a:pt x="93" y="155"/>
                </a:moveTo>
                <a:cubicBezTo>
                  <a:pt x="88" y="155"/>
                  <a:pt x="88" y="155"/>
                  <a:pt x="88" y="155"/>
                </a:cubicBezTo>
                <a:cubicBezTo>
                  <a:pt x="88" y="132"/>
                  <a:pt x="88" y="132"/>
                  <a:pt x="88" y="132"/>
                </a:cubicBezTo>
                <a:cubicBezTo>
                  <a:pt x="93" y="132"/>
                  <a:pt x="93" y="132"/>
                  <a:pt x="93" y="132"/>
                </a:cubicBezTo>
                <a:lnTo>
                  <a:pt x="93" y="155"/>
                </a:lnTo>
                <a:close/>
                <a:moveTo>
                  <a:pt x="93" y="127"/>
                </a:moveTo>
                <a:cubicBezTo>
                  <a:pt x="5" y="127"/>
                  <a:pt x="5" y="127"/>
                  <a:pt x="5" y="127"/>
                </a:cubicBezTo>
                <a:cubicBezTo>
                  <a:pt x="5" y="122"/>
                  <a:pt x="5" y="122"/>
                  <a:pt x="5" y="122"/>
                </a:cubicBezTo>
                <a:cubicBezTo>
                  <a:pt x="93" y="122"/>
                  <a:pt x="93" y="122"/>
                  <a:pt x="93" y="122"/>
                </a:cubicBezTo>
                <a:lnTo>
                  <a:pt x="93" y="127"/>
                </a:lnTo>
                <a:close/>
                <a:moveTo>
                  <a:pt x="93" y="117"/>
                </a:moveTo>
                <a:cubicBezTo>
                  <a:pt x="5" y="117"/>
                  <a:pt x="5" y="117"/>
                  <a:pt x="5" y="117"/>
                </a:cubicBezTo>
                <a:cubicBezTo>
                  <a:pt x="5" y="102"/>
                  <a:pt x="5" y="102"/>
                  <a:pt x="5" y="102"/>
                </a:cubicBezTo>
                <a:cubicBezTo>
                  <a:pt x="93" y="102"/>
                  <a:pt x="93" y="102"/>
                  <a:pt x="93" y="102"/>
                </a:cubicBezTo>
                <a:lnTo>
                  <a:pt x="93" y="117"/>
                </a:lnTo>
                <a:close/>
                <a:moveTo>
                  <a:pt x="93" y="76"/>
                </a:moveTo>
                <a:cubicBezTo>
                  <a:pt x="85" y="76"/>
                  <a:pt x="85" y="76"/>
                  <a:pt x="85" y="76"/>
                </a:cubicBezTo>
                <a:cubicBezTo>
                  <a:pt x="84" y="76"/>
                  <a:pt x="83" y="77"/>
                  <a:pt x="83" y="78"/>
                </a:cubicBezTo>
                <a:cubicBezTo>
                  <a:pt x="83" y="80"/>
                  <a:pt x="84" y="81"/>
                  <a:pt x="85" y="81"/>
                </a:cubicBezTo>
                <a:cubicBezTo>
                  <a:pt x="93" y="81"/>
                  <a:pt x="93" y="81"/>
                  <a:pt x="93" y="81"/>
                </a:cubicBezTo>
                <a:cubicBezTo>
                  <a:pt x="93" y="96"/>
                  <a:pt x="93" y="96"/>
                  <a:pt x="93" y="96"/>
                </a:cubicBezTo>
                <a:cubicBezTo>
                  <a:pt x="5" y="96"/>
                  <a:pt x="5" y="96"/>
                  <a:pt x="5" y="96"/>
                </a:cubicBezTo>
                <a:cubicBezTo>
                  <a:pt x="5" y="81"/>
                  <a:pt x="5" y="81"/>
                  <a:pt x="5" y="81"/>
                </a:cubicBezTo>
                <a:cubicBezTo>
                  <a:pt x="75" y="81"/>
                  <a:pt x="75" y="81"/>
                  <a:pt x="75" y="81"/>
                </a:cubicBezTo>
                <a:cubicBezTo>
                  <a:pt x="76" y="81"/>
                  <a:pt x="77" y="80"/>
                  <a:pt x="77" y="78"/>
                </a:cubicBezTo>
                <a:cubicBezTo>
                  <a:pt x="77" y="77"/>
                  <a:pt x="76" y="76"/>
                  <a:pt x="75" y="76"/>
                </a:cubicBezTo>
                <a:cubicBezTo>
                  <a:pt x="5" y="76"/>
                  <a:pt x="5" y="76"/>
                  <a:pt x="5" y="76"/>
                </a:cubicBezTo>
                <a:cubicBezTo>
                  <a:pt x="5" y="60"/>
                  <a:pt x="5" y="60"/>
                  <a:pt x="5" y="60"/>
                </a:cubicBezTo>
                <a:cubicBezTo>
                  <a:pt x="93" y="60"/>
                  <a:pt x="93" y="60"/>
                  <a:pt x="93" y="60"/>
                </a:cubicBezTo>
                <a:lnTo>
                  <a:pt x="93" y="76"/>
                </a:lnTo>
                <a:close/>
                <a:moveTo>
                  <a:pt x="93" y="34"/>
                </a:moveTo>
                <a:cubicBezTo>
                  <a:pt x="23" y="34"/>
                  <a:pt x="23" y="34"/>
                  <a:pt x="23" y="34"/>
                </a:cubicBezTo>
                <a:cubicBezTo>
                  <a:pt x="22" y="34"/>
                  <a:pt x="21" y="36"/>
                  <a:pt x="21" y="37"/>
                </a:cubicBezTo>
                <a:cubicBezTo>
                  <a:pt x="21" y="38"/>
                  <a:pt x="22" y="40"/>
                  <a:pt x="23" y="40"/>
                </a:cubicBezTo>
                <a:cubicBezTo>
                  <a:pt x="93" y="40"/>
                  <a:pt x="93" y="40"/>
                  <a:pt x="93" y="40"/>
                </a:cubicBezTo>
                <a:cubicBezTo>
                  <a:pt x="93" y="55"/>
                  <a:pt x="93" y="55"/>
                  <a:pt x="93" y="55"/>
                </a:cubicBezTo>
                <a:cubicBezTo>
                  <a:pt x="5" y="55"/>
                  <a:pt x="5" y="55"/>
                  <a:pt x="5" y="55"/>
                </a:cubicBezTo>
                <a:cubicBezTo>
                  <a:pt x="5" y="40"/>
                  <a:pt x="5" y="40"/>
                  <a:pt x="5" y="40"/>
                </a:cubicBezTo>
                <a:cubicBezTo>
                  <a:pt x="13" y="40"/>
                  <a:pt x="13" y="40"/>
                  <a:pt x="13" y="40"/>
                </a:cubicBezTo>
                <a:cubicBezTo>
                  <a:pt x="14" y="40"/>
                  <a:pt x="15" y="38"/>
                  <a:pt x="15" y="37"/>
                </a:cubicBezTo>
                <a:cubicBezTo>
                  <a:pt x="15" y="36"/>
                  <a:pt x="14" y="34"/>
                  <a:pt x="13" y="34"/>
                </a:cubicBezTo>
                <a:cubicBezTo>
                  <a:pt x="5" y="34"/>
                  <a:pt x="5" y="34"/>
                  <a:pt x="5" y="34"/>
                </a:cubicBezTo>
                <a:cubicBezTo>
                  <a:pt x="5" y="19"/>
                  <a:pt x="5" y="19"/>
                  <a:pt x="5" y="19"/>
                </a:cubicBezTo>
                <a:cubicBezTo>
                  <a:pt x="93" y="19"/>
                  <a:pt x="93" y="19"/>
                  <a:pt x="93" y="19"/>
                </a:cubicBezTo>
                <a:lnTo>
                  <a:pt x="93" y="3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56" name="Freeform 555">
            <a:extLst>
              <a:ext uri="{FF2B5EF4-FFF2-40B4-BE49-F238E27FC236}">
                <a16:creationId xmlns:a16="http://schemas.microsoft.com/office/drawing/2014/main" xmlns="" id="{D0771549-FB8A-4AD8-A2C8-32F8B43048C1}"/>
              </a:ext>
            </a:extLst>
          </p:cNvPr>
          <p:cNvSpPr>
            <a:spLocks noEditPoints="1"/>
          </p:cNvSpPr>
          <p:nvPr/>
        </p:nvSpPr>
        <p:spPr bwMode="auto">
          <a:xfrm>
            <a:off x="10180638" y="5938838"/>
            <a:ext cx="439738" cy="550863"/>
          </a:xfrm>
          <a:custGeom>
            <a:avLst/>
            <a:gdLst>
              <a:gd name="T0" fmla="*/ 41 w 129"/>
              <a:gd name="T1" fmla="*/ 37 h 160"/>
              <a:gd name="T2" fmla="*/ 88 w 129"/>
              <a:gd name="T3" fmla="*/ 13 h 160"/>
              <a:gd name="T4" fmla="*/ 46 w 129"/>
              <a:gd name="T5" fmla="*/ 15 h 160"/>
              <a:gd name="T6" fmla="*/ 67 w 129"/>
              <a:gd name="T7" fmla="*/ 34 h 160"/>
              <a:gd name="T8" fmla="*/ 126 w 129"/>
              <a:gd name="T9" fmla="*/ 0 h 160"/>
              <a:gd name="T10" fmla="*/ 3 w 129"/>
              <a:gd name="T11" fmla="*/ 160 h 160"/>
              <a:gd name="T12" fmla="*/ 126 w 129"/>
              <a:gd name="T13" fmla="*/ 0 h 160"/>
              <a:gd name="T14" fmla="*/ 98 w 129"/>
              <a:gd name="T15" fmla="*/ 34 h 160"/>
              <a:gd name="T16" fmla="*/ 103 w 129"/>
              <a:gd name="T17" fmla="*/ 69 h 160"/>
              <a:gd name="T18" fmla="*/ 103 w 129"/>
              <a:gd name="T19" fmla="*/ 96 h 160"/>
              <a:gd name="T20" fmla="*/ 5 w 129"/>
              <a:gd name="T21" fmla="*/ 5 h 160"/>
              <a:gd name="T22" fmla="*/ 5 w 129"/>
              <a:gd name="T23" fmla="*/ 5 h 160"/>
              <a:gd name="T24" fmla="*/ 26 w 129"/>
              <a:gd name="T25" fmla="*/ 28 h 160"/>
              <a:gd name="T26" fmla="*/ 15 w 129"/>
              <a:gd name="T27" fmla="*/ 34 h 160"/>
              <a:gd name="T28" fmla="*/ 10 w 129"/>
              <a:gd name="T29" fmla="*/ 28 h 160"/>
              <a:gd name="T30" fmla="*/ 5 w 129"/>
              <a:gd name="T31" fmla="*/ 40 h 160"/>
              <a:gd name="T32" fmla="*/ 5 w 129"/>
              <a:gd name="T33" fmla="*/ 40 h 160"/>
              <a:gd name="T34" fmla="*/ 26 w 129"/>
              <a:gd name="T35" fmla="*/ 62 h 160"/>
              <a:gd name="T36" fmla="*/ 15 w 129"/>
              <a:gd name="T37" fmla="*/ 69 h 160"/>
              <a:gd name="T38" fmla="*/ 10 w 129"/>
              <a:gd name="T39" fmla="*/ 62 h 160"/>
              <a:gd name="T40" fmla="*/ 5 w 129"/>
              <a:gd name="T41" fmla="*/ 74 h 160"/>
              <a:gd name="T42" fmla="*/ 5 w 129"/>
              <a:gd name="T43" fmla="*/ 74 h 160"/>
              <a:gd name="T44" fmla="*/ 26 w 129"/>
              <a:gd name="T45" fmla="*/ 96 h 160"/>
              <a:gd name="T46" fmla="*/ 15 w 129"/>
              <a:gd name="T47" fmla="*/ 103 h 160"/>
              <a:gd name="T48" fmla="*/ 10 w 129"/>
              <a:gd name="T49" fmla="*/ 96 h 160"/>
              <a:gd name="T50" fmla="*/ 5 w 129"/>
              <a:gd name="T51" fmla="*/ 108 h 160"/>
              <a:gd name="T52" fmla="*/ 5 w 129"/>
              <a:gd name="T53" fmla="*/ 108 h 160"/>
              <a:gd name="T54" fmla="*/ 34 w 129"/>
              <a:gd name="T55" fmla="*/ 139 h 160"/>
              <a:gd name="T56" fmla="*/ 5 w 129"/>
              <a:gd name="T57" fmla="*/ 119 h 160"/>
              <a:gd name="T58" fmla="*/ 36 w 129"/>
              <a:gd name="T59" fmla="*/ 132 h 160"/>
              <a:gd name="T60" fmla="*/ 72 w 129"/>
              <a:gd name="T61" fmla="*/ 155 h 160"/>
              <a:gd name="T62" fmla="*/ 72 w 129"/>
              <a:gd name="T63" fmla="*/ 155 h 160"/>
              <a:gd name="T64" fmla="*/ 72 w 129"/>
              <a:gd name="T65" fmla="*/ 119 h 160"/>
              <a:gd name="T66" fmla="*/ 77 w 129"/>
              <a:gd name="T67" fmla="*/ 119 h 160"/>
              <a:gd name="T68" fmla="*/ 36 w 129"/>
              <a:gd name="T69" fmla="*/ 114 h 160"/>
              <a:gd name="T70" fmla="*/ 124 w 129"/>
              <a:gd name="T71" fmla="*/ 155 h 160"/>
              <a:gd name="T72" fmla="*/ 124 w 129"/>
              <a:gd name="T73" fmla="*/ 155 h 160"/>
              <a:gd name="T74" fmla="*/ 124 w 129"/>
              <a:gd name="T75" fmla="*/ 108 h 160"/>
              <a:gd name="T76" fmla="*/ 114 w 129"/>
              <a:gd name="T77" fmla="*/ 96 h 160"/>
              <a:gd name="T78" fmla="*/ 119 w 129"/>
              <a:gd name="T79" fmla="*/ 103 h 160"/>
              <a:gd name="T80" fmla="*/ 124 w 129"/>
              <a:gd name="T81" fmla="*/ 91 h 160"/>
              <a:gd name="T82" fmla="*/ 124 w 129"/>
              <a:gd name="T83" fmla="*/ 91 h 160"/>
              <a:gd name="T84" fmla="*/ 114 w 129"/>
              <a:gd name="T85" fmla="*/ 69 h 160"/>
              <a:gd name="T86" fmla="*/ 119 w 129"/>
              <a:gd name="T87" fmla="*/ 62 h 160"/>
              <a:gd name="T88" fmla="*/ 98 w 129"/>
              <a:gd name="T89" fmla="*/ 57 h 160"/>
              <a:gd name="T90" fmla="*/ 108 w 129"/>
              <a:gd name="T91" fmla="*/ 34 h 160"/>
              <a:gd name="T92" fmla="*/ 108 w 129"/>
              <a:gd name="T93" fmla="*/ 34 h 160"/>
              <a:gd name="T94" fmla="*/ 124 w 129"/>
              <a:gd name="T95" fmla="*/ 28 h 160"/>
              <a:gd name="T96" fmla="*/ 98 w 129"/>
              <a:gd name="T97" fmla="*/ 5 h 160"/>
              <a:gd name="T98" fmla="*/ 44 w 129"/>
              <a:gd name="T99" fmla="*/ 45 h 160"/>
              <a:gd name="T100" fmla="*/ 85 w 129"/>
              <a:gd name="T101" fmla="*/ 74 h 160"/>
              <a:gd name="T102" fmla="*/ 62 w 129"/>
              <a:gd name="T103" fmla="*/ 69 h 160"/>
              <a:gd name="T104" fmla="*/ 62 w 129"/>
              <a:gd name="T105" fmla="*/ 69 h 160"/>
              <a:gd name="T106" fmla="*/ 83 w 129"/>
              <a:gd name="T107" fmla="*/ 50 h 160"/>
              <a:gd name="T108" fmla="*/ 41 w 129"/>
              <a:gd name="T109" fmla="*/ 82 h 160"/>
              <a:gd name="T110" fmla="*/ 88 w 129"/>
              <a:gd name="T111" fmla="*/ 106 h 160"/>
              <a:gd name="T112" fmla="*/ 46 w 129"/>
              <a:gd name="T113" fmla="*/ 103 h 160"/>
              <a:gd name="T114" fmla="*/ 83 w 129"/>
              <a:gd name="T115" fmla="*/ 103 h 160"/>
              <a:gd name="T116" fmla="*/ 83 w 129"/>
              <a:gd name="T117" fmla="*/ 103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129" h="160">
                <a:moveTo>
                  <a:pt x="85" y="10"/>
                </a:moveTo>
                <a:cubicBezTo>
                  <a:pt x="44" y="10"/>
                  <a:pt x="44" y="10"/>
                  <a:pt x="44" y="10"/>
                </a:cubicBezTo>
                <a:cubicBezTo>
                  <a:pt x="42" y="10"/>
                  <a:pt x="41" y="11"/>
                  <a:pt x="41" y="13"/>
                </a:cubicBezTo>
                <a:cubicBezTo>
                  <a:pt x="41" y="37"/>
                  <a:pt x="41" y="37"/>
                  <a:pt x="41" y="37"/>
                </a:cubicBezTo>
                <a:cubicBezTo>
                  <a:pt x="41" y="38"/>
                  <a:pt x="42" y="40"/>
                  <a:pt x="44" y="40"/>
                </a:cubicBezTo>
                <a:cubicBezTo>
                  <a:pt x="85" y="40"/>
                  <a:pt x="85" y="40"/>
                  <a:pt x="85" y="40"/>
                </a:cubicBezTo>
                <a:cubicBezTo>
                  <a:pt x="87" y="40"/>
                  <a:pt x="88" y="38"/>
                  <a:pt x="88" y="37"/>
                </a:cubicBezTo>
                <a:cubicBezTo>
                  <a:pt x="88" y="13"/>
                  <a:pt x="88" y="13"/>
                  <a:pt x="88" y="13"/>
                </a:cubicBezTo>
                <a:cubicBezTo>
                  <a:pt x="88" y="11"/>
                  <a:pt x="87" y="10"/>
                  <a:pt x="85" y="10"/>
                </a:cubicBezTo>
                <a:close/>
                <a:moveTo>
                  <a:pt x="62" y="34"/>
                </a:moveTo>
                <a:cubicBezTo>
                  <a:pt x="46" y="34"/>
                  <a:pt x="46" y="34"/>
                  <a:pt x="46" y="34"/>
                </a:cubicBezTo>
                <a:cubicBezTo>
                  <a:pt x="46" y="15"/>
                  <a:pt x="46" y="15"/>
                  <a:pt x="46" y="15"/>
                </a:cubicBezTo>
                <a:cubicBezTo>
                  <a:pt x="62" y="15"/>
                  <a:pt x="62" y="15"/>
                  <a:pt x="62" y="15"/>
                </a:cubicBezTo>
                <a:lnTo>
                  <a:pt x="62" y="34"/>
                </a:lnTo>
                <a:close/>
                <a:moveTo>
                  <a:pt x="83" y="34"/>
                </a:moveTo>
                <a:cubicBezTo>
                  <a:pt x="67" y="34"/>
                  <a:pt x="67" y="34"/>
                  <a:pt x="67" y="34"/>
                </a:cubicBezTo>
                <a:cubicBezTo>
                  <a:pt x="67" y="15"/>
                  <a:pt x="67" y="15"/>
                  <a:pt x="67" y="15"/>
                </a:cubicBezTo>
                <a:cubicBezTo>
                  <a:pt x="83" y="15"/>
                  <a:pt x="83" y="15"/>
                  <a:pt x="83" y="15"/>
                </a:cubicBezTo>
                <a:lnTo>
                  <a:pt x="83" y="34"/>
                </a:lnTo>
                <a:close/>
                <a:moveTo>
                  <a:pt x="126" y="0"/>
                </a:moveTo>
                <a:cubicBezTo>
                  <a:pt x="3" y="0"/>
                  <a:pt x="3" y="0"/>
                  <a:pt x="3" y="0"/>
                </a:cubicBezTo>
                <a:cubicBezTo>
                  <a:pt x="1" y="0"/>
                  <a:pt x="0" y="1"/>
                  <a:pt x="0" y="3"/>
                </a:cubicBezTo>
                <a:cubicBezTo>
                  <a:pt x="0" y="157"/>
                  <a:pt x="0" y="157"/>
                  <a:pt x="0" y="157"/>
                </a:cubicBezTo>
                <a:cubicBezTo>
                  <a:pt x="0" y="159"/>
                  <a:pt x="1" y="160"/>
                  <a:pt x="3" y="160"/>
                </a:cubicBezTo>
                <a:cubicBezTo>
                  <a:pt x="126" y="160"/>
                  <a:pt x="126" y="160"/>
                  <a:pt x="126" y="160"/>
                </a:cubicBezTo>
                <a:cubicBezTo>
                  <a:pt x="128" y="160"/>
                  <a:pt x="129" y="159"/>
                  <a:pt x="129" y="157"/>
                </a:cubicBezTo>
                <a:cubicBezTo>
                  <a:pt x="129" y="3"/>
                  <a:pt x="129" y="3"/>
                  <a:pt x="129" y="3"/>
                </a:cubicBezTo>
                <a:cubicBezTo>
                  <a:pt x="129" y="1"/>
                  <a:pt x="128" y="0"/>
                  <a:pt x="126" y="0"/>
                </a:cubicBezTo>
                <a:close/>
                <a:moveTo>
                  <a:pt x="98" y="28"/>
                </a:moveTo>
                <a:cubicBezTo>
                  <a:pt x="103" y="28"/>
                  <a:pt x="103" y="28"/>
                  <a:pt x="103" y="28"/>
                </a:cubicBezTo>
                <a:cubicBezTo>
                  <a:pt x="103" y="34"/>
                  <a:pt x="103" y="34"/>
                  <a:pt x="103" y="34"/>
                </a:cubicBezTo>
                <a:cubicBezTo>
                  <a:pt x="98" y="34"/>
                  <a:pt x="98" y="34"/>
                  <a:pt x="98" y="34"/>
                </a:cubicBezTo>
                <a:lnTo>
                  <a:pt x="98" y="28"/>
                </a:lnTo>
                <a:close/>
                <a:moveTo>
                  <a:pt x="98" y="62"/>
                </a:moveTo>
                <a:cubicBezTo>
                  <a:pt x="103" y="62"/>
                  <a:pt x="103" y="62"/>
                  <a:pt x="103" y="62"/>
                </a:cubicBezTo>
                <a:cubicBezTo>
                  <a:pt x="103" y="69"/>
                  <a:pt x="103" y="69"/>
                  <a:pt x="103" y="69"/>
                </a:cubicBezTo>
                <a:cubicBezTo>
                  <a:pt x="98" y="69"/>
                  <a:pt x="98" y="69"/>
                  <a:pt x="98" y="69"/>
                </a:cubicBezTo>
                <a:lnTo>
                  <a:pt x="98" y="62"/>
                </a:lnTo>
                <a:close/>
                <a:moveTo>
                  <a:pt x="98" y="96"/>
                </a:moveTo>
                <a:cubicBezTo>
                  <a:pt x="103" y="96"/>
                  <a:pt x="103" y="96"/>
                  <a:pt x="103" y="96"/>
                </a:cubicBezTo>
                <a:cubicBezTo>
                  <a:pt x="103" y="103"/>
                  <a:pt x="103" y="103"/>
                  <a:pt x="103" y="103"/>
                </a:cubicBezTo>
                <a:cubicBezTo>
                  <a:pt x="98" y="103"/>
                  <a:pt x="98" y="103"/>
                  <a:pt x="98" y="103"/>
                </a:cubicBezTo>
                <a:lnTo>
                  <a:pt x="98" y="96"/>
                </a:lnTo>
                <a:close/>
                <a:moveTo>
                  <a:pt x="5" y="5"/>
                </a:moveTo>
                <a:cubicBezTo>
                  <a:pt x="31" y="5"/>
                  <a:pt x="31" y="5"/>
                  <a:pt x="31" y="5"/>
                </a:cubicBezTo>
                <a:cubicBezTo>
                  <a:pt x="31" y="22"/>
                  <a:pt x="31" y="22"/>
                  <a:pt x="31" y="22"/>
                </a:cubicBezTo>
                <a:cubicBezTo>
                  <a:pt x="5" y="22"/>
                  <a:pt x="5" y="22"/>
                  <a:pt x="5" y="22"/>
                </a:cubicBezTo>
                <a:lnTo>
                  <a:pt x="5" y="5"/>
                </a:lnTo>
                <a:close/>
                <a:moveTo>
                  <a:pt x="31" y="28"/>
                </a:moveTo>
                <a:cubicBezTo>
                  <a:pt x="31" y="34"/>
                  <a:pt x="31" y="34"/>
                  <a:pt x="31" y="34"/>
                </a:cubicBezTo>
                <a:cubicBezTo>
                  <a:pt x="26" y="34"/>
                  <a:pt x="26" y="34"/>
                  <a:pt x="26" y="34"/>
                </a:cubicBezTo>
                <a:cubicBezTo>
                  <a:pt x="26" y="28"/>
                  <a:pt x="26" y="28"/>
                  <a:pt x="26" y="28"/>
                </a:cubicBezTo>
                <a:lnTo>
                  <a:pt x="31" y="28"/>
                </a:lnTo>
                <a:close/>
                <a:moveTo>
                  <a:pt x="21" y="28"/>
                </a:moveTo>
                <a:cubicBezTo>
                  <a:pt x="21" y="34"/>
                  <a:pt x="21" y="34"/>
                  <a:pt x="21" y="34"/>
                </a:cubicBezTo>
                <a:cubicBezTo>
                  <a:pt x="15" y="34"/>
                  <a:pt x="15" y="34"/>
                  <a:pt x="15" y="34"/>
                </a:cubicBezTo>
                <a:cubicBezTo>
                  <a:pt x="15" y="28"/>
                  <a:pt x="15" y="28"/>
                  <a:pt x="15" y="28"/>
                </a:cubicBezTo>
                <a:lnTo>
                  <a:pt x="21" y="28"/>
                </a:lnTo>
                <a:close/>
                <a:moveTo>
                  <a:pt x="5" y="28"/>
                </a:moveTo>
                <a:cubicBezTo>
                  <a:pt x="10" y="28"/>
                  <a:pt x="10" y="28"/>
                  <a:pt x="10" y="28"/>
                </a:cubicBezTo>
                <a:cubicBezTo>
                  <a:pt x="10" y="34"/>
                  <a:pt x="10" y="34"/>
                  <a:pt x="10" y="34"/>
                </a:cubicBezTo>
                <a:cubicBezTo>
                  <a:pt x="5" y="34"/>
                  <a:pt x="5" y="34"/>
                  <a:pt x="5" y="34"/>
                </a:cubicBezTo>
                <a:lnTo>
                  <a:pt x="5" y="28"/>
                </a:lnTo>
                <a:close/>
                <a:moveTo>
                  <a:pt x="5" y="40"/>
                </a:moveTo>
                <a:cubicBezTo>
                  <a:pt x="31" y="40"/>
                  <a:pt x="31" y="40"/>
                  <a:pt x="31" y="40"/>
                </a:cubicBezTo>
                <a:cubicBezTo>
                  <a:pt x="31" y="57"/>
                  <a:pt x="31" y="57"/>
                  <a:pt x="31" y="57"/>
                </a:cubicBezTo>
                <a:cubicBezTo>
                  <a:pt x="5" y="57"/>
                  <a:pt x="5" y="57"/>
                  <a:pt x="5" y="57"/>
                </a:cubicBezTo>
                <a:lnTo>
                  <a:pt x="5" y="40"/>
                </a:lnTo>
                <a:close/>
                <a:moveTo>
                  <a:pt x="31" y="62"/>
                </a:moveTo>
                <a:cubicBezTo>
                  <a:pt x="31" y="69"/>
                  <a:pt x="31" y="69"/>
                  <a:pt x="31" y="69"/>
                </a:cubicBezTo>
                <a:cubicBezTo>
                  <a:pt x="26" y="69"/>
                  <a:pt x="26" y="69"/>
                  <a:pt x="26" y="69"/>
                </a:cubicBezTo>
                <a:cubicBezTo>
                  <a:pt x="26" y="62"/>
                  <a:pt x="26" y="62"/>
                  <a:pt x="26" y="62"/>
                </a:cubicBezTo>
                <a:lnTo>
                  <a:pt x="31" y="62"/>
                </a:lnTo>
                <a:close/>
                <a:moveTo>
                  <a:pt x="21" y="62"/>
                </a:moveTo>
                <a:cubicBezTo>
                  <a:pt x="21" y="69"/>
                  <a:pt x="21" y="69"/>
                  <a:pt x="21" y="69"/>
                </a:cubicBezTo>
                <a:cubicBezTo>
                  <a:pt x="15" y="69"/>
                  <a:pt x="15" y="69"/>
                  <a:pt x="15" y="69"/>
                </a:cubicBezTo>
                <a:cubicBezTo>
                  <a:pt x="15" y="62"/>
                  <a:pt x="15" y="62"/>
                  <a:pt x="15" y="62"/>
                </a:cubicBezTo>
                <a:lnTo>
                  <a:pt x="21" y="62"/>
                </a:lnTo>
                <a:close/>
                <a:moveTo>
                  <a:pt x="5" y="62"/>
                </a:moveTo>
                <a:cubicBezTo>
                  <a:pt x="10" y="62"/>
                  <a:pt x="10" y="62"/>
                  <a:pt x="10" y="62"/>
                </a:cubicBezTo>
                <a:cubicBezTo>
                  <a:pt x="10" y="69"/>
                  <a:pt x="10" y="69"/>
                  <a:pt x="10" y="69"/>
                </a:cubicBezTo>
                <a:cubicBezTo>
                  <a:pt x="5" y="69"/>
                  <a:pt x="5" y="69"/>
                  <a:pt x="5" y="69"/>
                </a:cubicBezTo>
                <a:lnTo>
                  <a:pt x="5" y="62"/>
                </a:lnTo>
                <a:close/>
                <a:moveTo>
                  <a:pt x="5" y="74"/>
                </a:moveTo>
                <a:cubicBezTo>
                  <a:pt x="31" y="74"/>
                  <a:pt x="31" y="74"/>
                  <a:pt x="31" y="74"/>
                </a:cubicBezTo>
                <a:cubicBezTo>
                  <a:pt x="31" y="91"/>
                  <a:pt x="31" y="91"/>
                  <a:pt x="31" y="91"/>
                </a:cubicBezTo>
                <a:cubicBezTo>
                  <a:pt x="5" y="91"/>
                  <a:pt x="5" y="91"/>
                  <a:pt x="5" y="91"/>
                </a:cubicBezTo>
                <a:lnTo>
                  <a:pt x="5" y="74"/>
                </a:lnTo>
                <a:close/>
                <a:moveTo>
                  <a:pt x="31" y="96"/>
                </a:moveTo>
                <a:cubicBezTo>
                  <a:pt x="31" y="103"/>
                  <a:pt x="31" y="103"/>
                  <a:pt x="31" y="103"/>
                </a:cubicBezTo>
                <a:cubicBezTo>
                  <a:pt x="26" y="103"/>
                  <a:pt x="26" y="103"/>
                  <a:pt x="26" y="103"/>
                </a:cubicBezTo>
                <a:cubicBezTo>
                  <a:pt x="26" y="96"/>
                  <a:pt x="26" y="96"/>
                  <a:pt x="26" y="96"/>
                </a:cubicBezTo>
                <a:lnTo>
                  <a:pt x="31" y="96"/>
                </a:lnTo>
                <a:close/>
                <a:moveTo>
                  <a:pt x="21" y="96"/>
                </a:moveTo>
                <a:cubicBezTo>
                  <a:pt x="21" y="103"/>
                  <a:pt x="21" y="103"/>
                  <a:pt x="21" y="103"/>
                </a:cubicBezTo>
                <a:cubicBezTo>
                  <a:pt x="15" y="103"/>
                  <a:pt x="15" y="103"/>
                  <a:pt x="15" y="103"/>
                </a:cubicBezTo>
                <a:cubicBezTo>
                  <a:pt x="15" y="96"/>
                  <a:pt x="15" y="96"/>
                  <a:pt x="15" y="96"/>
                </a:cubicBezTo>
                <a:lnTo>
                  <a:pt x="21" y="96"/>
                </a:lnTo>
                <a:close/>
                <a:moveTo>
                  <a:pt x="5" y="96"/>
                </a:moveTo>
                <a:cubicBezTo>
                  <a:pt x="10" y="96"/>
                  <a:pt x="10" y="96"/>
                  <a:pt x="10" y="96"/>
                </a:cubicBezTo>
                <a:cubicBezTo>
                  <a:pt x="10" y="103"/>
                  <a:pt x="10" y="103"/>
                  <a:pt x="10" y="103"/>
                </a:cubicBezTo>
                <a:cubicBezTo>
                  <a:pt x="5" y="103"/>
                  <a:pt x="5" y="103"/>
                  <a:pt x="5" y="103"/>
                </a:cubicBezTo>
                <a:lnTo>
                  <a:pt x="5" y="96"/>
                </a:lnTo>
                <a:close/>
                <a:moveTo>
                  <a:pt x="5" y="108"/>
                </a:moveTo>
                <a:cubicBezTo>
                  <a:pt x="31" y="108"/>
                  <a:pt x="31" y="108"/>
                  <a:pt x="31" y="108"/>
                </a:cubicBezTo>
                <a:cubicBezTo>
                  <a:pt x="31" y="114"/>
                  <a:pt x="31" y="114"/>
                  <a:pt x="31" y="114"/>
                </a:cubicBezTo>
                <a:cubicBezTo>
                  <a:pt x="5" y="114"/>
                  <a:pt x="5" y="114"/>
                  <a:pt x="5" y="114"/>
                </a:cubicBezTo>
                <a:lnTo>
                  <a:pt x="5" y="108"/>
                </a:lnTo>
                <a:close/>
                <a:moveTo>
                  <a:pt x="52" y="155"/>
                </a:moveTo>
                <a:cubicBezTo>
                  <a:pt x="36" y="155"/>
                  <a:pt x="36" y="155"/>
                  <a:pt x="36" y="155"/>
                </a:cubicBezTo>
                <a:cubicBezTo>
                  <a:pt x="36" y="142"/>
                  <a:pt x="36" y="142"/>
                  <a:pt x="36" y="142"/>
                </a:cubicBezTo>
                <a:cubicBezTo>
                  <a:pt x="36" y="141"/>
                  <a:pt x="35" y="139"/>
                  <a:pt x="34" y="139"/>
                </a:cubicBezTo>
                <a:cubicBezTo>
                  <a:pt x="32" y="139"/>
                  <a:pt x="31" y="141"/>
                  <a:pt x="31" y="142"/>
                </a:cubicBezTo>
                <a:cubicBezTo>
                  <a:pt x="31" y="155"/>
                  <a:pt x="31" y="155"/>
                  <a:pt x="31" y="155"/>
                </a:cubicBezTo>
                <a:cubicBezTo>
                  <a:pt x="5" y="155"/>
                  <a:pt x="5" y="155"/>
                  <a:pt x="5" y="155"/>
                </a:cubicBezTo>
                <a:cubicBezTo>
                  <a:pt x="5" y="119"/>
                  <a:pt x="5" y="119"/>
                  <a:pt x="5" y="119"/>
                </a:cubicBezTo>
                <a:cubicBezTo>
                  <a:pt x="31" y="119"/>
                  <a:pt x="31" y="119"/>
                  <a:pt x="31" y="119"/>
                </a:cubicBezTo>
                <a:cubicBezTo>
                  <a:pt x="31" y="132"/>
                  <a:pt x="31" y="132"/>
                  <a:pt x="31" y="132"/>
                </a:cubicBezTo>
                <a:cubicBezTo>
                  <a:pt x="31" y="133"/>
                  <a:pt x="32" y="134"/>
                  <a:pt x="34" y="134"/>
                </a:cubicBezTo>
                <a:cubicBezTo>
                  <a:pt x="35" y="134"/>
                  <a:pt x="36" y="133"/>
                  <a:pt x="36" y="132"/>
                </a:cubicBezTo>
                <a:cubicBezTo>
                  <a:pt x="36" y="119"/>
                  <a:pt x="36" y="119"/>
                  <a:pt x="36" y="119"/>
                </a:cubicBezTo>
                <a:cubicBezTo>
                  <a:pt x="52" y="119"/>
                  <a:pt x="52" y="119"/>
                  <a:pt x="52" y="119"/>
                </a:cubicBezTo>
                <a:lnTo>
                  <a:pt x="52" y="155"/>
                </a:lnTo>
                <a:close/>
                <a:moveTo>
                  <a:pt x="72" y="155"/>
                </a:moveTo>
                <a:cubicBezTo>
                  <a:pt x="57" y="155"/>
                  <a:pt x="57" y="155"/>
                  <a:pt x="57" y="155"/>
                </a:cubicBezTo>
                <a:cubicBezTo>
                  <a:pt x="57" y="129"/>
                  <a:pt x="57" y="129"/>
                  <a:pt x="57" y="129"/>
                </a:cubicBezTo>
                <a:cubicBezTo>
                  <a:pt x="72" y="129"/>
                  <a:pt x="72" y="129"/>
                  <a:pt x="72" y="129"/>
                </a:cubicBezTo>
                <a:lnTo>
                  <a:pt x="72" y="155"/>
                </a:lnTo>
                <a:close/>
                <a:moveTo>
                  <a:pt x="72" y="124"/>
                </a:moveTo>
                <a:cubicBezTo>
                  <a:pt x="57" y="124"/>
                  <a:pt x="57" y="124"/>
                  <a:pt x="57" y="124"/>
                </a:cubicBezTo>
                <a:cubicBezTo>
                  <a:pt x="57" y="119"/>
                  <a:pt x="57" y="119"/>
                  <a:pt x="57" y="119"/>
                </a:cubicBezTo>
                <a:cubicBezTo>
                  <a:pt x="72" y="119"/>
                  <a:pt x="72" y="119"/>
                  <a:pt x="72" y="119"/>
                </a:cubicBezTo>
                <a:lnTo>
                  <a:pt x="72" y="124"/>
                </a:lnTo>
                <a:close/>
                <a:moveTo>
                  <a:pt x="93" y="155"/>
                </a:moveTo>
                <a:cubicBezTo>
                  <a:pt x="77" y="155"/>
                  <a:pt x="77" y="155"/>
                  <a:pt x="77" y="155"/>
                </a:cubicBezTo>
                <a:cubicBezTo>
                  <a:pt x="77" y="119"/>
                  <a:pt x="77" y="119"/>
                  <a:pt x="77" y="119"/>
                </a:cubicBezTo>
                <a:cubicBezTo>
                  <a:pt x="93" y="119"/>
                  <a:pt x="93" y="119"/>
                  <a:pt x="93" y="119"/>
                </a:cubicBezTo>
                <a:cubicBezTo>
                  <a:pt x="93" y="155"/>
                  <a:pt x="93" y="155"/>
                  <a:pt x="93" y="155"/>
                </a:cubicBezTo>
                <a:close/>
                <a:moveTo>
                  <a:pt x="93" y="114"/>
                </a:moveTo>
                <a:cubicBezTo>
                  <a:pt x="36" y="114"/>
                  <a:pt x="36" y="114"/>
                  <a:pt x="36" y="114"/>
                </a:cubicBezTo>
                <a:cubicBezTo>
                  <a:pt x="36" y="5"/>
                  <a:pt x="36" y="5"/>
                  <a:pt x="36" y="5"/>
                </a:cubicBezTo>
                <a:cubicBezTo>
                  <a:pt x="93" y="5"/>
                  <a:pt x="93" y="5"/>
                  <a:pt x="93" y="5"/>
                </a:cubicBezTo>
                <a:cubicBezTo>
                  <a:pt x="93" y="114"/>
                  <a:pt x="93" y="114"/>
                  <a:pt x="93" y="114"/>
                </a:cubicBezTo>
                <a:close/>
                <a:moveTo>
                  <a:pt x="124" y="155"/>
                </a:moveTo>
                <a:cubicBezTo>
                  <a:pt x="98" y="155"/>
                  <a:pt x="98" y="155"/>
                  <a:pt x="98" y="155"/>
                </a:cubicBezTo>
                <a:cubicBezTo>
                  <a:pt x="98" y="119"/>
                  <a:pt x="98" y="119"/>
                  <a:pt x="98" y="119"/>
                </a:cubicBezTo>
                <a:cubicBezTo>
                  <a:pt x="124" y="119"/>
                  <a:pt x="124" y="119"/>
                  <a:pt x="124" y="119"/>
                </a:cubicBezTo>
                <a:lnTo>
                  <a:pt x="124" y="155"/>
                </a:lnTo>
                <a:close/>
                <a:moveTo>
                  <a:pt x="124" y="114"/>
                </a:moveTo>
                <a:cubicBezTo>
                  <a:pt x="98" y="114"/>
                  <a:pt x="98" y="114"/>
                  <a:pt x="98" y="114"/>
                </a:cubicBezTo>
                <a:cubicBezTo>
                  <a:pt x="98" y="108"/>
                  <a:pt x="98" y="108"/>
                  <a:pt x="98" y="108"/>
                </a:cubicBezTo>
                <a:cubicBezTo>
                  <a:pt x="124" y="108"/>
                  <a:pt x="124" y="108"/>
                  <a:pt x="124" y="108"/>
                </a:cubicBezTo>
                <a:lnTo>
                  <a:pt x="124" y="114"/>
                </a:lnTo>
                <a:close/>
                <a:moveTo>
                  <a:pt x="108" y="103"/>
                </a:moveTo>
                <a:cubicBezTo>
                  <a:pt x="108" y="96"/>
                  <a:pt x="108" y="96"/>
                  <a:pt x="108" y="96"/>
                </a:cubicBezTo>
                <a:cubicBezTo>
                  <a:pt x="114" y="96"/>
                  <a:pt x="114" y="96"/>
                  <a:pt x="114" y="96"/>
                </a:cubicBezTo>
                <a:cubicBezTo>
                  <a:pt x="114" y="103"/>
                  <a:pt x="114" y="103"/>
                  <a:pt x="114" y="103"/>
                </a:cubicBezTo>
                <a:lnTo>
                  <a:pt x="108" y="103"/>
                </a:lnTo>
                <a:close/>
                <a:moveTo>
                  <a:pt x="124" y="103"/>
                </a:moveTo>
                <a:cubicBezTo>
                  <a:pt x="119" y="103"/>
                  <a:pt x="119" y="103"/>
                  <a:pt x="119" y="103"/>
                </a:cubicBezTo>
                <a:cubicBezTo>
                  <a:pt x="119" y="96"/>
                  <a:pt x="119" y="96"/>
                  <a:pt x="119" y="96"/>
                </a:cubicBezTo>
                <a:cubicBezTo>
                  <a:pt x="124" y="96"/>
                  <a:pt x="124" y="96"/>
                  <a:pt x="124" y="96"/>
                </a:cubicBezTo>
                <a:lnTo>
                  <a:pt x="124" y="103"/>
                </a:lnTo>
                <a:close/>
                <a:moveTo>
                  <a:pt x="124" y="91"/>
                </a:moveTo>
                <a:cubicBezTo>
                  <a:pt x="98" y="91"/>
                  <a:pt x="98" y="91"/>
                  <a:pt x="98" y="91"/>
                </a:cubicBezTo>
                <a:cubicBezTo>
                  <a:pt x="98" y="74"/>
                  <a:pt x="98" y="74"/>
                  <a:pt x="98" y="74"/>
                </a:cubicBezTo>
                <a:cubicBezTo>
                  <a:pt x="124" y="74"/>
                  <a:pt x="124" y="74"/>
                  <a:pt x="124" y="74"/>
                </a:cubicBezTo>
                <a:lnTo>
                  <a:pt x="124" y="91"/>
                </a:lnTo>
                <a:close/>
                <a:moveTo>
                  <a:pt x="108" y="69"/>
                </a:moveTo>
                <a:cubicBezTo>
                  <a:pt x="108" y="62"/>
                  <a:pt x="108" y="62"/>
                  <a:pt x="108" y="62"/>
                </a:cubicBezTo>
                <a:cubicBezTo>
                  <a:pt x="114" y="62"/>
                  <a:pt x="114" y="62"/>
                  <a:pt x="114" y="62"/>
                </a:cubicBezTo>
                <a:cubicBezTo>
                  <a:pt x="114" y="69"/>
                  <a:pt x="114" y="69"/>
                  <a:pt x="114" y="69"/>
                </a:cubicBezTo>
                <a:lnTo>
                  <a:pt x="108" y="69"/>
                </a:lnTo>
                <a:close/>
                <a:moveTo>
                  <a:pt x="124" y="69"/>
                </a:moveTo>
                <a:cubicBezTo>
                  <a:pt x="119" y="69"/>
                  <a:pt x="119" y="69"/>
                  <a:pt x="119" y="69"/>
                </a:cubicBezTo>
                <a:cubicBezTo>
                  <a:pt x="119" y="62"/>
                  <a:pt x="119" y="62"/>
                  <a:pt x="119" y="62"/>
                </a:cubicBezTo>
                <a:cubicBezTo>
                  <a:pt x="124" y="62"/>
                  <a:pt x="124" y="62"/>
                  <a:pt x="124" y="62"/>
                </a:cubicBezTo>
                <a:lnTo>
                  <a:pt x="124" y="69"/>
                </a:lnTo>
                <a:close/>
                <a:moveTo>
                  <a:pt x="124" y="57"/>
                </a:moveTo>
                <a:cubicBezTo>
                  <a:pt x="98" y="57"/>
                  <a:pt x="98" y="57"/>
                  <a:pt x="98" y="57"/>
                </a:cubicBezTo>
                <a:cubicBezTo>
                  <a:pt x="98" y="40"/>
                  <a:pt x="98" y="40"/>
                  <a:pt x="98" y="40"/>
                </a:cubicBezTo>
                <a:cubicBezTo>
                  <a:pt x="124" y="40"/>
                  <a:pt x="124" y="40"/>
                  <a:pt x="124" y="40"/>
                </a:cubicBezTo>
                <a:lnTo>
                  <a:pt x="124" y="57"/>
                </a:lnTo>
                <a:close/>
                <a:moveTo>
                  <a:pt x="108" y="34"/>
                </a:moveTo>
                <a:cubicBezTo>
                  <a:pt x="108" y="28"/>
                  <a:pt x="108" y="28"/>
                  <a:pt x="108" y="28"/>
                </a:cubicBezTo>
                <a:cubicBezTo>
                  <a:pt x="114" y="28"/>
                  <a:pt x="114" y="28"/>
                  <a:pt x="114" y="28"/>
                </a:cubicBezTo>
                <a:cubicBezTo>
                  <a:pt x="114" y="34"/>
                  <a:pt x="114" y="34"/>
                  <a:pt x="114" y="34"/>
                </a:cubicBezTo>
                <a:lnTo>
                  <a:pt x="108" y="34"/>
                </a:lnTo>
                <a:close/>
                <a:moveTo>
                  <a:pt x="124" y="34"/>
                </a:moveTo>
                <a:cubicBezTo>
                  <a:pt x="119" y="34"/>
                  <a:pt x="119" y="34"/>
                  <a:pt x="119" y="34"/>
                </a:cubicBezTo>
                <a:cubicBezTo>
                  <a:pt x="119" y="28"/>
                  <a:pt x="119" y="28"/>
                  <a:pt x="119" y="28"/>
                </a:cubicBezTo>
                <a:cubicBezTo>
                  <a:pt x="124" y="28"/>
                  <a:pt x="124" y="28"/>
                  <a:pt x="124" y="28"/>
                </a:cubicBezTo>
                <a:lnTo>
                  <a:pt x="124" y="34"/>
                </a:lnTo>
                <a:close/>
                <a:moveTo>
                  <a:pt x="124" y="22"/>
                </a:moveTo>
                <a:cubicBezTo>
                  <a:pt x="98" y="22"/>
                  <a:pt x="98" y="22"/>
                  <a:pt x="98" y="22"/>
                </a:cubicBezTo>
                <a:cubicBezTo>
                  <a:pt x="98" y="5"/>
                  <a:pt x="98" y="5"/>
                  <a:pt x="98" y="5"/>
                </a:cubicBezTo>
                <a:cubicBezTo>
                  <a:pt x="124" y="5"/>
                  <a:pt x="124" y="5"/>
                  <a:pt x="124" y="5"/>
                </a:cubicBezTo>
                <a:lnTo>
                  <a:pt x="124" y="22"/>
                </a:lnTo>
                <a:close/>
                <a:moveTo>
                  <a:pt x="85" y="45"/>
                </a:moveTo>
                <a:cubicBezTo>
                  <a:pt x="44" y="45"/>
                  <a:pt x="44" y="45"/>
                  <a:pt x="44" y="45"/>
                </a:cubicBezTo>
                <a:cubicBezTo>
                  <a:pt x="42" y="45"/>
                  <a:pt x="41" y="46"/>
                  <a:pt x="41" y="47"/>
                </a:cubicBezTo>
                <a:cubicBezTo>
                  <a:pt x="41" y="71"/>
                  <a:pt x="41" y="71"/>
                  <a:pt x="41" y="71"/>
                </a:cubicBezTo>
                <a:cubicBezTo>
                  <a:pt x="41" y="73"/>
                  <a:pt x="42" y="74"/>
                  <a:pt x="44" y="74"/>
                </a:cubicBezTo>
                <a:cubicBezTo>
                  <a:pt x="85" y="74"/>
                  <a:pt x="85" y="74"/>
                  <a:pt x="85" y="74"/>
                </a:cubicBezTo>
                <a:cubicBezTo>
                  <a:pt x="87" y="74"/>
                  <a:pt x="88" y="73"/>
                  <a:pt x="88" y="71"/>
                </a:cubicBezTo>
                <a:cubicBezTo>
                  <a:pt x="88" y="47"/>
                  <a:pt x="88" y="47"/>
                  <a:pt x="88" y="47"/>
                </a:cubicBezTo>
                <a:cubicBezTo>
                  <a:pt x="88" y="46"/>
                  <a:pt x="87" y="45"/>
                  <a:pt x="85" y="45"/>
                </a:cubicBezTo>
                <a:close/>
                <a:moveTo>
                  <a:pt x="62" y="69"/>
                </a:moveTo>
                <a:cubicBezTo>
                  <a:pt x="46" y="69"/>
                  <a:pt x="46" y="69"/>
                  <a:pt x="46" y="69"/>
                </a:cubicBezTo>
                <a:cubicBezTo>
                  <a:pt x="46" y="50"/>
                  <a:pt x="46" y="50"/>
                  <a:pt x="46" y="50"/>
                </a:cubicBezTo>
                <a:cubicBezTo>
                  <a:pt x="62" y="50"/>
                  <a:pt x="62" y="50"/>
                  <a:pt x="62" y="50"/>
                </a:cubicBezTo>
                <a:lnTo>
                  <a:pt x="62" y="69"/>
                </a:lnTo>
                <a:close/>
                <a:moveTo>
                  <a:pt x="83" y="69"/>
                </a:moveTo>
                <a:cubicBezTo>
                  <a:pt x="67" y="69"/>
                  <a:pt x="67" y="69"/>
                  <a:pt x="67" y="69"/>
                </a:cubicBezTo>
                <a:cubicBezTo>
                  <a:pt x="67" y="50"/>
                  <a:pt x="67" y="50"/>
                  <a:pt x="67" y="50"/>
                </a:cubicBezTo>
                <a:cubicBezTo>
                  <a:pt x="83" y="50"/>
                  <a:pt x="83" y="50"/>
                  <a:pt x="83" y="50"/>
                </a:cubicBezTo>
                <a:lnTo>
                  <a:pt x="83" y="69"/>
                </a:lnTo>
                <a:close/>
                <a:moveTo>
                  <a:pt x="85" y="79"/>
                </a:moveTo>
                <a:cubicBezTo>
                  <a:pt x="44" y="79"/>
                  <a:pt x="44" y="79"/>
                  <a:pt x="44" y="79"/>
                </a:cubicBezTo>
                <a:cubicBezTo>
                  <a:pt x="42" y="79"/>
                  <a:pt x="41" y="80"/>
                  <a:pt x="41" y="82"/>
                </a:cubicBezTo>
                <a:cubicBezTo>
                  <a:pt x="41" y="106"/>
                  <a:pt x="41" y="106"/>
                  <a:pt x="41" y="106"/>
                </a:cubicBezTo>
                <a:cubicBezTo>
                  <a:pt x="41" y="107"/>
                  <a:pt x="42" y="108"/>
                  <a:pt x="44" y="108"/>
                </a:cubicBezTo>
                <a:cubicBezTo>
                  <a:pt x="85" y="108"/>
                  <a:pt x="85" y="108"/>
                  <a:pt x="85" y="108"/>
                </a:cubicBezTo>
                <a:cubicBezTo>
                  <a:pt x="87" y="108"/>
                  <a:pt x="88" y="107"/>
                  <a:pt x="88" y="106"/>
                </a:cubicBezTo>
                <a:cubicBezTo>
                  <a:pt x="88" y="82"/>
                  <a:pt x="88" y="82"/>
                  <a:pt x="88" y="82"/>
                </a:cubicBezTo>
                <a:cubicBezTo>
                  <a:pt x="88" y="80"/>
                  <a:pt x="87" y="79"/>
                  <a:pt x="85" y="79"/>
                </a:cubicBezTo>
                <a:close/>
                <a:moveTo>
                  <a:pt x="62" y="103"/>
                </a:moveTo>
                <a:cubicBezTo>
                  <a:pt x="46" y="103"/>
                  <a:pt x="46" y="103"/>
                  <a:pt x="46" y="103"/>
                </a:cubicBezTo>
                <a:cubicBezTo>
                  <a:pt x="46" y="84"/>
                  <a:pt x="46" y="84"/>
                  <a:pt x="46" y="84"/>
                </a:cubicBezTo>
                <a:cubicBezTo>
                  <a:pt x="62" y="84"/>
                  <a:pt x="62" y="84"/>
                  <a:pt x="62" y="84"/>
                </a:cubicBezTo>
                <a:lnTo>
                  <a:pt x="62" y="103"/>
                </a:lnTo>
                <a:close/>
                <a:moveTo>
                  <a:pt x="83" y="103"/>
                </a:moveTo>
                <a:cubicBezTo>
                  <a:pt x="67" y="103"/>
                  <a:pt x="67" y="103"/>
                  <a:pt x="67" y="103"/>
                </a:cubicBezTo>
                <a:cubicBezTo>
                  <a:pt x="67" y="84"/>
                  <a:pt x="67" y="84"/>
                  <a:pt x="67" y="84"/>
                </a:cubicBezTo>
                <a:cubicBezTo>
                  <a:pt x="83" y="84"/>
                  <a:pt x="83" y="84"/>
                  <a:pt x="83" y="84"/>
                </a:cubicBezTo>
                <a:lnTo>
                  <a:pt x="83" y="10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36077983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reeform 5">
            <a:extLst>
              <a:ext uri="{FF2B5EF4-FFF2-40B4-BE49-F238E27FC236}">
                <a16:creationId xmlns:a16="http://schemas.microsoft.com/office/drawing/2014/main" xmlns="" id="{9751722B-BDE4-48DC-AFEF-860A1A3FEDA3}"/>
              </a:ext>
            </a:extLst>
          </p:cNvPr>
          <p:cNvSpPr>
            <a:spLocks noEditPoints="1"/>
          </p:cNvSpPr>
          <p:nvPr/>
        </p:nvSpPr>
        <p:spPr bwMode="auto">
          <a:xfrm>
            <a:off x="1520825" y="674688"/>
            <a:ext cx="552450" cy="550863"/>
          </a:xfrm>
          <a:custGeom>
            <a:avLst/>
            <a:gdLst>
              <a:gd name="T0" fmla="*/ 157 w 162"/>
              <a:gd name="T1" fmla="*/ 78 h 160"/>
              <a:gd name="T2" fmla="*/ 152 w 162"/>
              <a:gd name="T3" fmla="*/ 53 h 160"/>
              <a:gd name="T4" fmla="*/ 143 w 162"/>
              <a:gd name="T5" fmla="*/ 30 h 160"/>
              <a:gd name="T6" fmla="*/ 131 w 162"/>
              <a:gd name="T7" fmla="*/ 18 h 160"/>
              <a:gd name="T8" fmla="*/ 108 w 162"/>
              <a:gd name="T9" fmla="*/ 9 h 160"/>
              <a:gd name="T10" fmla="*/ 89 w 162"/>
              <a:gd name="T11" fmla="*/ 1 h 160"/>
              <a:gd name="T12" fmla="*/ 73 w 162"/>
              <a:gd name="T13" fmla="*/ 1 h 160"/>
              <a:gd name="T14" fmla="*/ 54 w 162"/>
              <a:gd name="T15" fmla="*/ 9 h 160"/>
              <a:gd name="T16" fmla="*/ 31 w 162"/>
              <a:gd name="T17" fmla="*/ 18 h 160"/>
              <a:gd name="T18" fmla="*/ 19 w 162"/>
              <a:gd name="T19" fmla="*/ 30 h 160"/>
              <a:gd name="T20" fmla="*/ 10 w 162"/>
              <a:gd name="T21" fmla="*/ 53 h 160"/>
              <a:gd name="T22" fmla="*/ 5 w 162"/>
              <a:gd name="T23" fmla="*/ 78 h 160"/>
              <a:gd name="T24" fmla="*/ 5 w 162"/>
              <a:gd name="T25" fmla="*/ 103 h 160"/>
              <a:gd name="T26" fmla="*/ 11 w 162"/>
              <a:gd name="T27" fmla="*/ 118 h 160"/>
              <a:gd name="T28" fmla="*/ 28 w 162"/>
              <a:gd name="T29" fmla="*/ 135 h 160"/>
              <a:gd name="T30" fmla="*/ 50 w 162"/>
              <a:gd name="T31" fmla="*/ 150 h 160"/>
              <a:gd name="T32" fmla="*/ 68 w 162"/>
              <a:gd name="T33" fmla="*/ 160 h 160"/>
              <a:gd name="T34" fmla="*/ 83 w 162"/>
              <a:gd name="T35" fmla="*/ 156 h 160"/>
              <a:gd name="T36" fmla="*/ 104 w 162"/>
              <a:gd name="T37" fmla="*/ 156 h 160"/>
              <a:gd name="T38" fmla="*/ 119 w 162"/>
              <a:gd name="T39" fmla="*/ 150 h 160"/>
              <a:gd name="T40" fmla="*/ 136 w 162"/>
              <a:gd name="T41" fmla="*/ 133 h 160"/>
              <a:gd name="T42" fmla="*/ 151 w 162"/>
              <a:gd name="T43" fmla="*/ 111 h 160"/>
              <a:gd name="T44" fmla="*/ 160 w 162"/>
              <a:gd name="T45" fmla="*/ 88 h 160"/>
              <a:gd name="T46" fmla="*/ 143 w 162"/>
              <a:gd name="T47" fmla="*/ 111 h 160"/>
              <a:gd name="T48" fmla="*/ 133 w 162"/>
              <a:gd name="T49" fmla="*/ 125 h 160"/>
              <a:gd name="T50" fmla="*/ 119 w 162"/>
              <a:gd name="T51" fmla="*/ 142 h 160"/>
              <a:gd name="T52" fmla="*/ 98 w 162"/>
              <a:gd name="T53" fmla="*/ 150 h 160"/>
              <a:gd name="T54" fmla="*/ 86 w 162"/>
              <a:gd name="T55" fmla="*/ 149 h 160"/>
              <a:gd name="T56" fmla="*/ 70 w 162"/>
              <a:gd name="T57" fmla="*/ 151 h 160"/>
              <a:gd name="T58" fmla="*/ 59 w 162"/>
              <a:gd name="T59" fmla="*/ 146 h 160"/>
              <a:gd name="T60" fmla="*/ 39 w 162"/>
              <a:gd name="T61" fmla="*/ 139 h 160"/>
              <a:gd name="T62" fmla="*/ 23 w 162"/>
              <a:gd name="T63" fmla="*/ 122 h 160"/>
              <a:gd name="T64" fmla="*/ 16 w 162"/>
              <a:gd name="T65" fmla="*/ 102 h 160"/>
              <a:gd name="T66" fmla="*/ 12 w 162"/>
              <a:gd name="T67" fmla="*/ 85 h 160"/>
              <a:gd name="T68" fmla="*/ 11 w 162"/>
              <a:gd name="T69" fmla="*/ 63 h 160"/>
              <a:gd name="T70" fmla="*/ 19 w 162"/>
              <a:gd name="T71" fmla="*/ 42 h 160"/>
              <a:gd name="T72" fmla="*/ 36 w 162"/>
              <a:gd name="T73" fmla="*/ 28 h 160"/>
              <a:gd name="T74" fmla="*/ 50 w 162"/>
              <a:gd name="T75" fmla="*/ 18 h 160"/>
              <a:gd name="T76" fmla="*/ 68 w 162"/>
              <a:gd name="T77" fmla="*/ 8 h 160"/>
              <a:gd name="T78" fmla="*/ 81 w 162"/>
              <a:gd name="T79" fmla="*/ 12 h 160"/>
              <a:gd name="T80" fmla="*/ 94 w 162"/>
              <a:gd name="T81" fmla="*/ 8 h 160"/>
              <a:gd name="T82" fmla="*/ 112 w 162"/>
              <a:gd name="T83" fmla="*/ 18 h 160"/>
              <a:gd name="T84" fmla="*/ 126 w 162"/>
              <a:gd name="T85" fmla="*/ 28 h 160"/>
              <a:gd name="T86" fmla="*/ 143 w 162"/>
              <a:gd name="T87" fmla="*/ 42 h 160"/>
              <a:gd name="T88" fmla="*/ 151 w 162"/>
              <a:gd name="T89" fmla="*/ 63 h 160"/>
              <a:gd name="T90" fmla="*/ 150 w 162"/>
              <a:gd name="T91" fmla="*/ 85 h 160"/>
              <a:gd name="T92" fmla="*/ 104 w 162"/>
              <a:gd name="T93" fmla="*/ 93 h 160"/>
              <a:gd name="T94" fmla="*/ 85 w 162"/>
              <a:gd name="T95" fmla="*/ 110 h 160"/>
              <a:gd name="T96" fmla="*/ 77 w 162"/>
              <a:gd name="T97" fmla="*/ 118 h 160"/>
              <a:gd name="T98" fmla="*/ 62 w 162"/>
              <a:gd name="T99" fmla="*/ 106 h 160"/>
              <a:gd name="T100" fmla="*/ 96 w 162"/>
              <a:gd name="T101" fmla="*/ 93 h 160"/>
              <a:gd name="T102" fmla="*/ 58 w 162"/>
              <a:gd name="T103" fmla="*/ 67 h 160"/>
              <a:gd name="T104" fmla="*/ 77 w 162"/>
              <a:gd name="T105" fmla="*/ 42 h 160"/>
              <a:gd name="T106" fmla="*/ 85 w 162"/>
              <a:gd name="T107" fmla="*/ 50 h 160"/>
              <a:gd name="T108" fmla="*/ 96 w 162"/>
              <a:gd name="T109" fmla="*/ 58 h 160"/>
              <a:gd name="T110" fmla="*/ 75 w 162"/>
              <a:gd name="T111" fmla="*/ 76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62" h="160">
                <a:moveTo>
                  <a:pt x="160" y="88"/>
                </a:moveTo>
                <a:cubicBezTo>
                  <a:pt x="157" y="82"/>
                  <a:pt x="157" y="82"/>
                  <a:pt x="157" y="82"/>
                </a:cubicBezTo>
                <a:cubicBezTo>
                  <a:pt x="157" y="81"/>
                  <a:pt x="157" y="79"/>
                  <a:pt x="157" y="78"/>
                </a:cubicBezTo>
                <a:cubicBezTo>
                  <a:pt x="160" y="72"/>
                  <a:pt x="160" y="72"/>
                  <a:pt x="160" y="72"/>
                </a:cubicBezTo>
                <a:cubicBezTo>
                  <a:pt x="162" y="67"/>
                  <a:pt x="161" y="61"/>
                  <a:pt x="157" y="57"/>
                </a:cubicBezTo>
                <a:cubicBezTo>
                  <a:pt x="152" y="53"/>
                  <a:pt x="152" y="53"/>
                  <a:pt x="152" y="53"/>
                </a:cubicBezTo>
                <a:cubicBezTo>
                  <a:pt x="151" y="52"/>
                  <a:pt x="151" y="50"/>
                  <a:pt x="151" y="49"/>
                </a:cubicBezTo>
                <a:cubicBezTo>
                  <a:pt x="151" y="42"/>
                  <a:pt x="151" y="42"/>
                  <a:pt x="151" y="42"/>
                </a:cubicBezTo>
                <a:cubicBezTo>
                  <a:pt x="151" y="37"/>
                  <a:pt x="148" y="32"/>
                  <a:pt x="143" y="30"/>
                </a:cubicBezTo>
                <a:cubicBezTo>
                  <a:pt x="136" y="27"/>
                  <a:pt x="136" y="27"/>
                  <a:pt x="136" y="27"/>
                </a:cubicBezTo>
                <a:cubicBezTo>
                  <a:pt x="135" y="27"/>
                  <a:pt x="134" y="26"/>
                  <a:pt x="134" y="25"/>
                </a:cubicBezTo>
                <a:cubicBezTo>
                  <a:pt x="131" y="18"/>
                  <a:pt x="131" y="18"/>
                  <a:pt x="131" y="18"/>
                </a:cubicBezTo>
                <a:cubicBezTo>
                  <a:pt x="129" y="13"/>
                  <a:pt x="124" y="10"/>
                  <a:pt x="119" y="10"/>
                </a:cubicBezTo>
                <a:cubicBezTo>
                  <a:pt x="112" y="10"/>
                  <a:pt x="112" y="10"/>
                  <a:pt x="112" y="10"/>
                </a:cubicBezTo>
                <a:cubicBezTo>
                  <a:pt x="111" y="10"/>
                  <a:pt x="109" y="10"/>
                  <a:pt x="108" y="9"/>
                </a:cubicBezTo>
                <a:cubicBezTo>
                  <a:pt x="104" y="4"/>
                  <a:pt x="104" y="4"/>
                  <a:pt x="104" y="4"/>
                </a:cubicBezTo>
                <a:cubicBezTo>
                  <a:pt x="101" y="1"/>
                  <a:pt x="98" y="0"/>
                  <a:pt x="94" y="0"/>
                </a:cubicBezTo>
                <a:cubicBezTo>
                  <a:pt x="93" y="0"/>
                  <a:pt x="91" y="0"/>
                  <a:pt x="89" y="1"/>
                </a:cubicBezTo>
                <a:cubicBezTo>
                  <a:pt x="83" y="4"/>
                  <a:pt x="83" y="4"/>
                  <a:pt x="83" y="4"/>
                </a:cubicBezTo>
                <a:cubicBezTo>
                  <a:pt x="82" y="4"/>
                  <a:pt x="80" y="4"/>
                  <a:pt x="79" y="4"/>
                </a:cubicBezTo>
                <a:cubicBezTo>
                  <a:pt x="73" y="1"/>
                  <a:pt x="73" y="1"/>
                  <a:pt x="73" y="1"/>
                </a:cubicBezTo>
                <a:cubicBezTo>
                  <a:pt x="71" y="0"/>
                  <a:pt x="69" y="0"/>
                  <a:pt x="68" y="0"/>
                </a:cubicBezTo>
                <a:cubicBezTo>
                  <a:pt x="64" y="0"/>
                  <a:pt x="61" y="1"/>
                  <a:pt x="58" y="4"/>
                </a:cubicBezTo>
                <a:cubicBezTo>
                  <a:pt x="54" y="9"/>
                  <a:pt x="54" y="9"/>
                  <a:pt x="54" y="9"/>
                </a:cubicBezTo>
                <a:cubicBezTo>
                  <a:pt x="53" y="10"/>
                  <a:pt x="51" y="10"/>
                  <a:pt x="50" y="10"/>
                </a:cubicBezTo>
                <a:cubicBezTo>
                  <a:pt x="43" y="10"/>
                  <a:pt x="43" y="10"/>
                  <a:pt x="43" y="10"/>
                </a:cubicBezTo>
                <a:cubicBezTo>
                  <a:pt x="38" y="10"/>
                  <a:pt x="33" y="13"/>
                  <a:pt x="31" y="18"/>
                </a:cubicBezTo>
                <a:cubicBezTo>
                  <a:pt x="28" y="25"/>
                  <a:pt x="28" y="25"/>
                  <a:pt x="28" y="25"/>
                </a:cubicBezTo>
                <a:cubicBezTo>
                  <a:pt x="28" y="26"/>
                  <a:pt x="27" y="27"/>
                  <a:pt x="26" y="27"/>
                </a:cubicBezTo>
                <a:cubicBezTo>
                  <a:pt x="19" y="30"/>
                  <a:pt x="19" y="30"/>
                  <a:pt x="19" y="30"/>
                </a:cubicBezTo>
                <a:cubicBezTo>
                  <a:pt x="14" y="32"/>
                  <a:pt x="11" y="37"/>
                  <a:pt x="11" y="42"/>
                </a:cubicBezTo>
                <a:cubicBezTo>
                  <a:pt x="11" y="49"/>
                  <a:pt x="11" y="49"/>
                  <a:pt x="11" y="49"/>
                </a:cubicBezTo>
                <a:cubicBezTo>
                  <a:pt x="11" y="50"/>
                  <a:pt x="11" y="52"/>
                  <a:pt x="10" y="53"/>
                </a:cubicBezTo>
                <a:cubicBezTo>
                  <a:pt x="5" y="57"/>
                  <a:pt x="5" y="57"/>
                  <a:pt x="5" y="57"/>
                </a:cubicBezTo>
                <a:cubicBezTo>
                  <a:pt x="1" y="61"/>
                  <a:pt x="0" y="67"/>
                  <a:pt x="2" y="72"/>
                </a:cubicBezTo>
                <a:cubicBezTo>
                  <a:pt x="5" y="78"/>
                  <a:pt x="5" y="78"/>
                  <a:pt x="5" y="78"/>
                </a:cubicBezTo>
                <a:cubicBezTo>
                  <a:pt x="5" y="79"/>
                  <a:pt x="5" y="81"/>
                  <a:pt x="5" y="82"/>
                </a:cubicBezTo>
                <a:cubicBezTo>
                  <a:pt x="2" y="88"/>
                  <a:pt x="2" y="88"/>
                  <a:pt x="2" y="88"/>
                </a:cubicBezTo>
                <a:cubicBezTo>
                  <a:pt x="0" y="93"/>
                  <a:pt x="1" y="99"/>
                  <a:pt x="5" y="103"/>
                </a:cubicBezTo>
                <a:cubicBezTo>
                  <a:pt x="10" y="107"/>
                  <a:pt x="10" y="107"/>
                  <a:pt x="10" y="107"/>
                </a:cubicBezTo>
                <a:cubicBezTo>
                  <a:pt x="11" y="108"/>
                  <a:pt x="11" y="110"/>
                  <a:pt x="11" y="111"/>
                </a:cubicBezTo>
                <a:cubicBezTo>
                  <a:pt x="11" y="118"/>
                  <a:pt x="11" y="118"/>
                  <a:pt x="11" y="118"/>
                </a:cubicBezTo>
                <a:cubicBezTo>
                  <a:pt x="11" y="123"/>
                  <a:pt x="14" y="128"/>
                  <a:pt x="19" y="130"/>
                </a:cubicBezTo>
                <a:cubicBezTo>
                  <a:pt x="26" y="133"/>
                  <a:pt x="26" y="133"/>
                  <a:pt x="26" y="133"/>
                </a:cubicBezTo>
                <a:cubicBezTo>
                  <a:pt x="27" y="133"/>
                  <a:pt x="28" y="134"/>
                  <a:pt x="28" y="135"/>
                </a:cubicBezTo>
                <a:cubicBezTo>
                  <a:pt x="31" y="142"/>
                  <a:pt x="31" y="142"/>
                  <a:pt x="31" y="142"/>
                </a:cubicBezTo>
                <a:cubicBezTo>
                  <a:pt x="33" y="147"/>
                  <a:pt x="38" y="150"/>
                  <a:pt x="43" y="150"/>
                </a:cubicBezTo>
                <a:cubicBezTo>
                  <a:pt x="50" y="150"/>
                  <a:pt x="50" y="150"/>
                  <a:pt x="50" y="150"/>
                </a:cubicBezTo>
                <a:cubicBezTo>
                  <a:pt x="51" y="150"/>
                  <a:pt x="53" y="150"/>
                  <a:pt x="54" y="151"/>
                </a:cubicBezTo>
                <a:cubicBezTo>
                  <a:pt x="58" y="156"/>
                  <a:pt x="58" y="156"/>
                  <a:pt x="58" y="156"/>
                </a:cubicBezTo>
                <a:cubicBezTo>
                  <a:pt x="61" y="159"/>
                  <a:pt x="64" y="160"/>
                  <a:pt x="68" y="160"/>
                </a:cubicBezTo>
                <a:cubicBezTo>
                  <a:pt x="69" y="160"/>
                  <a:pt x="71" y="160"/>
                  <a:pt x="73" y="159"/>
                </a:cubicBezTo>
                <a:cubicBezTo>
                  <a:pt x="79" y="156"/>
                  <a:pt x="79" y="156"/>
                  <a:pt x="79" y="156"/>
                </a:cubicBezTo>
                <a:cubicBezTo>
                  <a:pt x="80" y="156"/>
                  <a:pt x="82" y="156"/>
                  <a:pt x="83" y="156"/>
                </a:cubicBezTo>
                <a:cubicBezTo>
                  <a:pt x="89" y="159"/>
                  <a:pt x="89" y="159"/>
                  <a:pt x="89" y="159"/>
                </a:cubicBezTo>
                <a:cubicBezTo>
                  <a:pt x="91" y="160"/>
                  <a:pt x="93" y="160"/>
                  <a:pt x="94" y="160"/>
                </a:cubicBezTo>
                <a:cubicBezTo>
                  <a:pt x="98" y="160"/>
                  <a:pt x="101" y="159"/>
                  <a:pt x="104" y="156"/>
                </a:cubicBezTo>
                <a:cubicBezTo>
                  <a:pt x="108" y="151"/>
                  <a:pt x="108" y="151"/>
                  <a:pt x="108" y="151"/>
                </a:cubicBezTo>
                <a:cubicBezTo>
                  <a:pt x="109" y="150"/>
                  <a:pt x="111" y="150"/>
                  <a:pt x="112" y="150"/>
                </a:cubicBezTo>
                <a:cubicBezTo>
                  <a:pt x="119" y="150"/>
                  <a:pt x="119" y="150"/>
                  <a:pt x="119" y="150"/>
                </a:cubicBezTo>
                <a:cubicBezTo>
                  <a:pt x="124" y="150"/>
                  <a:pt x="129" y="147"/>
                  <a:pt x="131" y="142"/>
                </a:cubicBezTo>
                <a:cubicBezTo>
                  <a:pt x="134" y="135"/>
                  <a:pt x="134" y="135"/>
                  <a:pt x="134" y="135"/>
                </a:cubicBezTo>
                <a:cubicBezTo>
                  <a:pt x="134" y="134"/>
                  <a:pt x="135" y="133"/>
                  <a:pt x="136" y="133"/>
                </a:cubicBezTo>
                <a:cubicBezTo>
                  <a:pt x="143" y="130"/>
                  <a:pt x="143" y="130"/>
                  <a:pt x="143" y="130"/>
                </a:cubicBezTo>
                <a:cubicBezTo>
                  <a:pt x="148" y="128"/>
                  <a:pt x="151" y="123"/>
                  <a:pt x="151" y="118"/>
                </a:cubicBezTo>
                <a:cubicBezTo>
                  <a:pt x="151" y="111"/>
                  <a:pt x="151" y="111"/>
                  <a:pt x="151" y="111"/>
                </a:cubicBezTo>
                <a:cubicBezTo>
                  <a:pt x="151" y="110"/>
                  <a:pt x="151" y="108"/>
                  <a:pt x="152" y="107"/>
                </a:cubicBezTo>
                <a:cubicBezTo>
                  <a:pt x="157" y="103"/>
                  <a:pt x="157" y="103"/>
                  <a:pt x="157" y="103"/>
                </a:cubicBezTo>
                <a:cubicBezTo>
                  <a:pt x="161" y="99"/>
                  <a:pt x="162" y="93"/>
                  <a:pt x="160" y="88"/>
                </a:cubicBezTo>
                <a:close/>
                <a:moveTo>
                  <a:pt x="151" y="97"/>
                </a:moveTo>
                <a:cubicBezTo>
                  <a:pt x="147" y="102"/>
                  <a:pt x="147" y="102"/>
                  <a:pt x="147" y="102"/>
                </a:cubicBezTo>
                <a:cubicBezTo>
                  <a:pt x="144" y="104"/>
                  <a:pt x="143" y="107"/>
                  <a:pt x="143" y="111"/>
                </a:cubicBezTo>
                <a:cubicBezTo>
                  <a:pt x="143" y="118"/>
                  <a:pt x="143" y="118"/>
                  <a:pt x="143" y="118"/>
                </a:cubicBezTo>
                <a:cubicBezTo>
                  <a:pt x="143" y="120"/>
                  <a:pt x="142" y="122"/>
                  <a:pt x="140" y="122"/>
                </a:cubicBezTo>
                <a:cubicBezTo>
                  <a:pt x="133" y="125"/>
                  <a:pt x="133" y="125"/>
                  <a:pt x="133" y="125"/>
                </a:cubicBezTo>
                <a:cubicBezTo>
                  <a:pt x="130" y="126"/>
                  <a:pt x="127" y="129"/>
                  <a:pt x="126" y="132"/>
                </a:cubicBezTo>
                <a:cubicBezTo>
                  <a:pt x="124" y="139"/>
                  <a:pt x="124" y="139"/>
                  <a:pt x="124" y="139"/>
                </a:cubicBezTo>
                <a:cubicBezTo>
                  <a:pt x="123" y="140"/>
                  <a:pt x="121" y="142"/>
                  <a:pt x="119" y="142"/>
                </a:cubicBezTo>
                <a:cubicBezTo>
                  <a:pt x="112" y="142"/>
                  <a:pt x="112" y="142"/>
                  <a:pt x="112" y="142"/>
                </a:cubicBezTo>
                <a:cubicBezTo>
                  <a:pt x="109" y="142"/>
                  <a:pt x="105" y="143"/>
                  <a:pt x="103" y="146"/>
                </a:cubicBezTo>
                <a:cubicBezTo>
                  <a:pt x="98" y="150"/>
                  <a:pt x="98" y="150"/>
                  <a:pt x="98" y="150"/>
                </a:cubicBezTo>
                <a:cubicBezTo>
                  <a:pt x="97" y="151"/>
                  <a:pt x="96" y="152"/>
                  <a:pt x="94" y="152"/>
                </a:cubicBezTo>
                <a:cubicBezTo>
                  <a:pt x="94" y="152"/>
                  <a:pt x="93" y="152"/>
                  <a:pt x="92" y="151"/>
                </a:cubicBezTo>
                <a:cubicBezTo>
                  <a:pt x="86" y="149"/>
                  <a:pt x="86" y="149"/>
                  <a:pt x="86" y="149"/>
                </a:cubicBezTo>
                <a:cubicBezTo>
                  <a:pt x="84" y="148"/>
                  <a:pt x="83" y="148"/>
                  <a:pt x="81" y="148"/>
                </a:cubicBezTo>
                <a:cubicBezTo>
                  <a:pt x="79" y="148"/>
                  <a:pt x="78" y="148"/>
                  <a:pt x="76" y="149"/>
                </a:cubicBezTo>
                <a:cubicBezTo>
                  <a:pt x="70" y="151"/>
                  <a:pt x="70" y="151"/>
                  <a:pt x="70" y="151"/>
                </a:cubicBezTo>
                <a:cubicBezTo>
                  <a:pt x="69" y="152"/>
                  <a:pt x="68" y="152"/>
                  <a:pt x="68" y="152"/>
                </a:cubicBezTo>
                <a:cubicBezTo>
                  <a:pt x="66" y="152"/>
                  <a:pt x="65" y="151"/>
                  <a:pt x="64" y="150"/>
                </a:cubicBezTo>
                <a:cubicBezTo>
                  <a:pt x="59" y="146"/>
                  <a:pt x="59" y="146"/>
                  <a:pt x="59" y="146"/>
                </a:cubicBezTo>
                <a:cubicBezTo>
                  <a:pt x="57" y="143"/>
                  <a:pt x="54" y="142"/>
                  <a:pt x="50" y="142"/>
                </a:cubicBezTo>
                <a:cubicBezTo>
                  <a:pt x="43" y="142"/>
                  <a:pt x="43" y="142"/>
                  <a:pt x="43" y="142"/>
                </a:cubicBezTo>
                <a:cubicBezTo>
                  <a:pt x="41" y="142"/>
                  <a:pt x="39" y="140"/>
                  <a:pt x="39" y="139"/>
                </a:cubicBezTo>
                <a:cubicBezTo>
                  <a:pt x="36" y="132"/>
                  <a:pt x="36" y="132"/>
                  <a:pt x="36" y="132"/>
                </a:cubicBezTo>
                <a:cubicBezTo>
                  <a:pt x="35" y="129"/>
                  <a:pt x="32" y="126"/>
                  <a:pt x="29" y="125"/>
                </a:cubicBezTo>
                <a:cubicBezTo>
                  <a:pt x="23" y="122"/>
                  <a:pt x="23" y="122"/>
                  <a:pt x="23" y="122"/>
                </a:cubicBezTo>
                <a:cubicBezTo>
                  <a:pt x="21" y="122"/>
                  <a:pt x="19" y="120"/>
                  <a:pt x="19" y="118"/>
                </a:cubicBezTo>
                <a:cubicBezTo>
                  <a:pt x="19" y="111"/>
                  <a:pt x="19" y="111"/>
                  <a:pt x="19" y="111"/>
                </a:cubicBezTo>
                <a:cubicBezTo>
                  <a:pt x="19" y="107"/>
                  <a:pt x="18" y="104"/>
                  <a:pt x="16" y="102"/>
                </a:cubicBezTo>
                <a:cubicBezTo>
                  <a:pt x="11" y="97"/>
                  <a:pt x="11" y="97"/>
                  <a:pt x="11" y="97"/>
                </a:cubicBezTo>
                <a:cubicBezTo>
                  <a:pt x="9" y="95"/>
                  <a:pt x="9" y="93"/>
                  <a:pt x="10" y="91"/>
                </a:cubicBezTo>
                <a:cubicBezTo>
                  <a:pt x="12" y="85"/>
                  <a:pt x="12" y="85"/>
                  <a:pt x="12" y="85"/>
                </a:cubicBezTo>
                <a:cubicBezTo>
                  <a:pt x="14" y="82"/>
                  <a:pt x="14" y="78"/>
                  <a:pt x="12" y="75"/>
                </a:cubicBezTo>
                <a:cubicBezTo>
                  <a:pt x="10" y="69"/>
                  <a:pt x="10" y="69"/>
                  <a:pt x="10" y="69"/>
                </a:cubicBezTo>
                <a:cubicBezTo>
                  <a:pt x="9" y="67"/>
                  <a:pt x="9" y="65"/>
                  <a:pt x="11" y="63"/>
                </a:cubicBezTo>
                <a:cubicBezTo>
                  <a:pt x="16" y="58"/>
                  <a:pt x="16" y="58"/>
                  <a:pt x="16" y="58"/>
                </a:cubicBezTo>
                <a:cubicBezTo>
                  <a:pt x="18" y="56"/>
                  <a:pt x="19" y="52"/>
                  <a:pt x="19" y="49"/>
                </a:cubicBezTo>
                <a:cubicBezTo>
                  <a:pt x="19" y="42"/>
                  <a:pt x="19" y="42"/>
                  <a:pt x="19" y="42"/>
                </a:cubicBezTo>
                <a:cubicBezTo>
                  <a:pt x="19" y="40"/>
                  <a:pt x="21" y="38"/>
                  <a:pt x="23" y="37"/>
                </a:cubicBezTo>
                <a:cubicBezTo>
                  <a:pt x="29" y="35"/>
                  <a:pt x="29" y="35"/>
                  <a:pt x="29" y="35"/>
                </a:cubicBezTo>
                <a:cubicBezTo>
                  <a:pt x="32" y="34"/>
                  <a:pt x="35" y="31"/>
                  <a:pt x="36" y="28"/>
                </a:cubicBezTo>
                <a:cubicBezTo>
                  <a:pt x="39" y="21"/>
                  <a:pt x="39" y="21"/>
                  <a:pt x="39" y="21"/>
                </a:cubicBezTo>
                <a:cubicBezTo>
                  <a:pt x="39" y="20"/>
                  <a:pt x="41" y="18"/>
                  <a:pt x="43" y="18"/>
                </a:cubicBezTo>
                <a:cubicBezTo>
                  <a:pt x="50" y="18"/>
                  <a:pt x="50" y="18"/>
                  <a:pt x="50" y="18"/>
                </a:cubicBezTo>
                <a:cubicBezTo>
                  <a:pt x="54" y="18"/>
                  <a:pt x="57" y="17"/>
                  <a:pt x="59" y="14"/>
                </a:cubicBezTo>
                <a:cubicBezTo>
                  <a:pt x="64" y="10"/>
                  <a:pt x="64" y="10"/>
                  <a:pt x="64" y="10"/>
                </a:cubicBezTo>
                <a:cubicBezTo>
                  <a:pt x="65" y="9"/>
                  <a:pt x="66" y="8"/>
                  <a:pt x="68" y="8"/>
                </a:cubicBezTo>
                <a:cubicBezTo>
                  <a:pt x="68" y="8"/>
                  <a:pt x="69" y="8"/>
                  <a:pt x="70" y="9"/>
                </a:cubicBezTo>
                <a:cubicBezTo>
                  <a:pt x="76" y="11"/>
                  <a:pt x="76" y="11"/>
                  <a:pt x="76" y="11"/>
                </a:cubicBezTo>
                <a:cubicBezTo>
                  <a:pt x="78" y="12"/>
                  <a:pt x="79" y="12"/>
                  <a:pt x="81" y="12"/>
                </a:cubicBezTo>
                <a:cubicBezTo>
                  <a:pt x="83" y="12"/>
                  <a:pt x="85" y="12"/>
                  <a:pt x="86" y="11"/>
                </a:cubicBezTo>
                <a:cubicBezTo>
                  <a:pt x="92" y="9"/>
                  <a:pt x="92" y="9"/>
                  <a:pt x="92" y="9"/>
                </a:cubicBezTo>
                <a:cubicBezTo>
                  <a:pt x="93" y="8"/>
                  <a:pt x="94" y="8"/>
                  <a:pt x="94" y="8"/>
                </a:cubicBezTo>
                <a:cubicBezTo>
                  <a:pt x="96" y="8"/>
                  <a:pt x="97" y="9"/>
                  <a:pt x="98" y="10"/>
                </a:cubicBezTo>
                <a:cubicBezTo>
                  <a:pt x="103" y="14"/>
                  <a:pt x="103" y="14"/>
                  <a:pt x="103" y="14"/>
                </a:cubicBezTo>
                <a:cubicBezTo>
                  <a:pt x="105" y="17"/>
                  <a:pt x="109" y="18"/>
                  <a:pt x="112" y="18"/>
                </a:cubicBezTo>
                <a:cubicBezTo>
                  <a:pt x="119" y="18"/>
                  <a:pt x="119" y="18"/>
                  <a:pt x="119" y="18"/>
                </a:cubicBezTo>
                <a:cubicBezTo>
                  <a:pt x="121" y="18"/>
                  <a:pt x="123" y="20"/>
                  <a:pt x="124" y="21"/>
                </a:cubicBezTo>
                <a:cubicBezTo>
                  <a:pt x="126" y="28"/>
                  <a:pt x="126" y="28"/>
                  <a:pt x="126" y="28"/>
                </a:cubicBezTo>
                <a:cubicBezTo>
                  <a:pt x="127" y="31"/>
                  <a:pt x="130" y="34"/>
                  <a:pt x="133" y="35"/>
                </a:cubicBezTo>
                <a:cubicBezTo>
                  <a:pt x="140" y="37"/>
                  <a:pt x="140" y="37"/>
                  <a:pt x="140" y="37"/>
                </a:cubicBezTo>
                <a:cubicBezTo>
                  <a:pt x="141" y="38"/>
                  <a:pt x="143" y="40"/>
                  <a:pt x="143" y="42"/>
                </a:cubicBezTo>
                <a:cubicBezTo>
                  <a:pt x="143" y="49"/>
                  <a:pt x="143" y="49"/>
                  <a:pt x="143" y="49"/>
                </a:cubicBezTo>
                <a:cubicBezTo>
                  <a:pt x="143" y="52"/>
                  <a:pt x="144" y="56"/>
                  <a:pt x="147" y="58"/>
                </a:cubicBezTo>
                <a:cubicBezTo>
                  <a:pt x="151" y="63"/>
                  <a:pt x="151" y="63"/>
                  <a:pt x="151" y="63"/>
                </a:cubicBezTo>
                <a:cubicBezTo>
                  <a:pt x="153" y="65"/>
                  <a:pt x="153" y="67"/>
                  <a:pt x="152" y="69"/>
                </a:cubicBezTo>
                <a:cubicBezTo>
                  <a:pt x="150" y="75"/>
                  <a:pt x="150" y="75"/>
                  <a:pt x="150" y="75"/>
                </a:cubicBezTo>
                <a:cubicBezTo>
                  <a:pt x="149" y="78"/>
                  <a:pt x="149" y="82"/>
                  <a:pt x="150" y="85"/>
                </a:cubicBezTo>
                <a:cubicBezTo>
                  <a:pt x="152" y="91"/>
                  <a:pt x="152" y="91"/>
                  <a:pt x="152" y="91"/>
                </a:cubicBezTo>
                <a:cubicBezTo>
                  <a:pt x="153" y="93"/>
                  <a:pt x="153" y="95"/>
                  <a:pt x="151" y="97"/>
                </a:cubicBezTo>
                <a:close/>
                <a:moveTo>
                  <a:pt x="104" y="93"/>
                </a:moveTo>
                <a:cubicBezTo>
                  <a:pt x="104" y="102"/>
                  <a:pt x="96" y="110"/>
                  <a:pt x="87" y="110"/>
                </a:cubicBezTo>
                <a:cubicBezTo>
                  <a:pt x="87" y="110"/>
                  <a:pt x="87" y="110"/>
                  <a:pt x="87" y="110"/>
                </a:cubicBezTo>
                <a:cubicBezTo>
                  <a:pt x="85" y="110"/>
                  <a:pt x="85" y="110"/>
                  <a:pt x="85" y="110"/>
                </a:cubicBezTo>
                <a:cubicBezTo>
                  <a:pt x="85" y="118"/>
                  <a:pt x="85" y="118"/>
                  <a:pt x="85" y="118"/>
                </a:cubicBezTo>
                <a:cubicBezTo>
                  <a:pt x="85" y="121"/>
                  <a:pt x="83" y="122"/>
                  <a:pt x="81" y="122"/>
                </a:cubicBezTo>
                <a:cubicBezTo>
                  <a:pt x="79" y="122"/>
                  <a:pt x="77" y="121"/>
                  <a:pt x="77" y="118"/>
                </a:cubicBezTo>
                <a:cubicBezTo>
                  <a:pt x="77" y="110"/>
                  <a:pt x="77" y="110"/>
                  <a:pt x="77" y="110"/>
                </a:cubicBezTo>
                <a:cubicBezTo>
                  <a:pt x="66" y="110"/>
                  <a:pt x="66" y="110"/>
                  <a:pt x="66" y="110"/>
                </a:cubicBezTo>
                <a:cubicBezTo>
                  <a:pt x="63" y="110"/>
                  <a:pt x="62" y="108"/>
                  <a:pt x="62" y="106"/>
                </a:cubicBezTo>
                <a:cubicBezTo>
                  <a:pt x="62" y="104"/>
                  <a:pt x="63" y="102"/>
                  <a:pt x="66" y="102"/>
                </a:cubicBezTo>
                <a:cubicBezTo>
                  <a:pt x="87" y="102"/>
                  <a:pt x="87" y="102"/>
                  <a:pt x="87" y="102"/>
                </a:cubicBezTo>
                <a:cubicBezTo>
                  <a:pt x="92" y="102"/>
                  <a:pt x="96" y="98"/>
                  <a:pt x="96" y="93"/>
                </a:cubicBezTo>
                <a:cubicBezTo>
                  <a:pt x="96" y="88"/>
                  <a:pt x="92" y="84"/>
                  <a:pt x="87" y="84"/>
                </a:cubicBezTo>
                <a:cubicBezTo>
                  <a:pt x="75" y="84"/>
                  <a:pt x="75" y="84"/>
                  <a:pt x="75" y="84"/>
                </a:cubicBezTo>
                <a:cubicBezTo>
                  <a:pt x="66" y="84"/>
                  <a:pt x="58" y="76"/>
                  <a:pt x="58" y="67"/>
                </a:cubicBezTo>
                <a:cubicBezTo>
                  <a:pt x="58" y="58"/>
                  <a:pt x="66" y="50"/>
                  <a:pt x="75" y="50"/>
                </a:cubicBezTo>
                <a:cubicBezTo>
                  <a:pt x="77" y="50"/>
                  <a:pt x="77" y="50"/>
                  <a:pt x="77" y="50"/>
                </a:cubicBezTo>
                <a:cubicBezTo>
                  <a:pt x="77" y="42"/>
                  <a:pt x="77" y="42"/>
                  <a:pt x="77" y="42"/>
                </a:cubicBezTo>
                <a:cubicBezTo>
                  <a:pt x="77" y="39"/>
                  <a:pt x="79" y="38"/>
                  <a:pt x="81" y="38"/>
                </a:cubicBezTo>
                <a:cubicBezTo>
                  <a:pt x="83" y="38"/>
                  <a:pt x="85" y="39"/>
                  <a:pt x="85" y="42"/>
                </a:cubicBezTo>
                <a:cubicBezTo>
                  <a:pt x="85" y="50"/>
                  <a:pt x="85" y="50"/>
                  <a:pt x="85" y="50"/>
                </a:cubicBezTo>
                <a:cubicBezTo>
                  <a:pt x="96" y="50"/>
                  <a:pt x="96" y="50"/>
                  <a:pt x="96" y="50"/>
                </a:cubicBezTo>
                <a:cubicBezTo>
                  <a:pt x="98" y="50"/>
                  <a:pt x="100" y="52"/>
                  <a:pt x="100" y="54"/>
                </a:cubicBezTo>
                <a:cubicBezTo>
                  <a:pt x="100" y="56"/>
                  <a:pt x="98" y="58"/>
                  <a:pt x="96" y="58"/>
                </a:cubicBezTo>
                <a:cubicBezTo>
                  <a:pt x="75" y="58"/>
                  <a:pt x="75" y="58"/>
                  <a:pt x="75" y="58"/>
                </a:cubicBezTo>
                <a:cubicBezTo>
                  <a:pt x="70" y="58"/>
                  <a:pt x="66" y="62"/>
                  <a:pt x="66" y="67"/>
                </a:cubicBezTo>
                <a:cubicBezTo>
                  <a:pt x="66" y="72"/>
                  <a:pt x="70" y="76"/>
                  <a:pt x="75" y="76"/>
                </a:cubicBezTo>
                <a:cubicBezTo>
                  <a:pt x="87" y="76"/>
                  <a:pt x="87" y="76"/>
                  <a:pt x="87" y="76"/>
                </a:cubicBezTo>
                <a:cubicBezTo>
                  <a:pt x="96" y="76"/>
                  <a:pt x="104" y="83"/>
                  <a:pt x="104" y="9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" name="Freeform 6">
            <a:extLst>
              <a:ext uri="{FF2B5EF4-FFF2-40B4-BE49-F238E27FC236}">
                <a16:creationId xmlns:a16="http://schemas.microsoft.com/office/drawing/2014/main" xmlns="" id="{5539F5F3-4955-47B8-911A-4E81CECA240E}"/>
              </a:ext>
            </a:extLst>
          </p:cNvPr>
          <p:cNvSpPr>
            <a:spLocks noEditPoints="1"/>
          </p:cNvSpPr>
          <p:nvPr/>
        </p:nvSpPr>
        <p:spPr bwMode="auto">
          <a:xfrm>
            <a:off x="1524000" y="1376363"/>
            <a:ext cx="546100" cy="382588"/>
          </a:xfrm>
          <a:custGeom>
            <a:avLst/>
            <a:gdLst>
              <a:gd name="T0" fmla="*/ 4 w 160"/>
              <a:gd name="T1" fmla="*/ 36 h 111"/>
              <a:gd name="T2" fmla="*/ 0 w 160"/>
              <a:gd name="T3" fmla="*/ 107 h 111"/>
              <a:gd name="T4" fmla="*/ 122 w 160"/>
              <a:gd name="T5" fmla="*/ 111 h 111"/>
              <a:gd name="T6" fmla="*/ 126 w 160"/>
              <a:gd name="T7" fmla="*/ 40 h 111"/>
              <a:gd name="T8" fmla="*/ 118 w 160"/>
              <a:gd name="T9" fmla="*/ 103 h 111"/>
              <a:gd name="T10" fmla="*/ 8 w 160"/>
              <a:gd name="T11" fmla="*/ 44 h 111"/>
              <a:gd name="T12" fmla="*/ 118 w 160"/>
              <a:gd name="T13" fmla="*/ 103 h 111"/>
              <a:gd name="T14" fmla="*/ 27 w 160"/>
              <a:gd name="T15" fmla="*/ 69 h 111"/>
              <a:gd name="T16" fmla="*/ 41 w 160"/>
              <a:gd name="T17" fmla="*/ 73 h 111"/>
              <a:gd name="T18" fmla="*/ 27 w 160"/>
              <a:gd name="T19" fmla="*/ 77 h 111"/>
              <a:gd name="T20" fmla="*/ 143 w 160"/>
              <a:gd name="T21" fmla="*/ 22 h 111"/>
              <a:gd name="T22" fmla="*/ 139 w 160"/>
              <a:gd name="T23" fmla="*/ 93 h 111"/>
              <a:gd name="T24" fmla="*/ 135 w 160"/>
              <a:gd name="T25" fmla="*/ 26 h 111"/>
              <a:gd name="T26" fmla="*/ 17 w 160"/>
              <a:gd name="T27" fmla="*/ 22 h 111"/>
              <a:gd name="T28" fmla="*/ 139 w 160"/>
              <a:gd name="T29" fmla="*/ 18 h 111"/>
              <a:gd name="T30" fmla="*/ 160 w 160"/>
              <a:gd name="T31" fmla="*/ 4 h 111"/>
              <a:gd name="T32" fmla="*/ 156 w 160"/>
              <a:gd name="T33" fmla="*/ 75 h 111"/>
              <a:gd name="T34" fmla="*/ 152 w 160"/>
              <a:gd name="T35" fmla="*/ 8 h 111"/>
              <a:gd name="T36" fmla="*/ 34 w 160"/>
              <a:gd name="T37" fmla="*/ 4 h 111"/>
              <a:gd name="T38" fmla="*/ 156 w 160"/>
              <a:gd name="T39" fmla="*/ 0 h 111"/>
              <a:gd name="T40" fmla="*/ 85 w 160"/>
              <a:gd name="T41" fmla="*/ 73 h 111"/>
              <a:gd name="T42" fmla="*/ 99 w 160"/>
              <a:gd name="T43" fmla="*/ 69 h 111"/>
              <a:gd name="T44" fmla="*/ 99 w 160"/>
              <a:gd name="T45" fmla="*/ 77 h 111"/>
              <a:gd name="T46" fmla="*/ 85 w 160"/>
              <a:gd name="T47" fmla="*/ 73 h 111"/>
              <a:gd name="T48" fmla="*/ 59 w 160"/>
              <a:gd name="T49" fmla="*/ 56 h 111"/>
              <a:gd name="T50" fmla="*/ 63 w 160"/>
              <a:gd name="T51" fmla="*/ 49 h 111"/>
              <a:gd name="T52" fmla="*/ 67 w 160"/>
              <a:gd name="T53" fmla="*/ 56 h 111"/>
              <a:gd name="T54" fmla="*/ 75 w 160"/>
              <a:gd name="T55" fmla="*/ 60 h 111"/>
              <a:gd name="T56" fmla="*/ 60 w 160"/>
              <a:gd name="T57" fmla="*/ 64 h 111"/>
              <a:gd name="T58" fmla="*/ 60 w 160"/>
              <a:gd name="T59" fmla="*/ 69 h 111"/>
              <a:gd name="T60" fmla="*/ 77 w 160"/>
              <a:gd name="T61" fmla="*/ 80 h 111"/>
              <a:gd name="T62" fmla="*/ 67 w 160"/>
              <a:gd name="T63" fmla="*/ 93 h 111"/>
              <a:gd name="T64" fmla="*/ 59 w 160"/>
              <a:gd name="T65" fmla="*/ 93 h 111"/>
              <a:gd name="T66" fmla="*/ 55 w 160"/>
              <a:gd name="T67" fmla="*/ 91 h 111"/>
              <a:gd name="T68" fmla="*/ 55 w 160"/>
              <a:gd name="T69" fmla="*/ 83 h 111"/>
              <a:gd name="T70" fmla="*/ 69 w 160"/>
              <a:gd name="T71" fmla="*/ 80 h 111"/>
              <a:gd name="T72" fmla="*/ 60 w 160"/>
              <a:gd name="T73" fmla="*/ 77 h 1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60" h="111">
                <a:moveTo>
                  <a:pt x="122" y="36"/>
                </a:moveTo>
                <a:cubicBezTo>
                  <a:pt x="4" y="36"/>
                  <a:pt x="4" y="36"/>
                  <a:pt x="4" y="36"/>
                </a:cubicBezTo>
                <a:cubicBezTo>
                  <a:pt x="2" y="36"/>
                  <a:pt x="0" y="37"/>
                  <a:pt x="0" y="40"/>
                </a:cubicBezTo>
                <a:cubicBezTo>
                  <a:pt x="0" y="107"/>
                  <a:pt x="0" y="107"/>
                  <a:pt x="0" y="107"/>
                </a:cubicBezTo>
                <a:cubicBezTo>
                  <a:pt x="0" y="109"/>
                  <a:pt x="2" y="111"/>
                  <a:pt x="4" y="111"/>
                </a:cubicBezTo>
                <a:cubicBezTo>
                  <a:pt x="122" y="111"/>
                  <a:pt x="122" y="111"/>
                  <a:pt x="122" y="111"/>
                </a:cubicBezTo>
                <a:cubicBezTo>
                  <a:pt x="124" y="111"/>
                  <a:pt x="126" y="109"/>
                  <a:pt x="126" y="107"/>
                </a:cubicBezTo>
                <a:cubicBezTo>
                  <a:pt x="126" y="40"/>
                  <a:pt x="126" y="40"/>
                  <a:pt x="126" y="40"/>
                </a:cubicBezTo>
                <a:cubicBezTo>
                  <a:pt x="126" y="37"/>
                  <a:pt x="124" y="36"/>
                  <a:pt x="122" y="36"/>
                </a:cubicBezTo>
                <a:close/>
                <a:moveTo>
                  <a:pt x="118" y="103"/>
                </a:moveTo>
                <a:cubicBezTo>
                  <a:pt x="8" y="103"/>
                  <a:pt x="8" y="103"/>
                  <a:pt x="8" y="103"/>
                </a:cubicBezTo>
                <a:cubicBezTo>
                  <a:pt x="8" y="44"/>
                  <a:pt x="8" y="44"/>
                  <a:pt x="8" y="44"/>
                </a:cubicBezTo>
                <a:cubicBezTo>
                  <a:pt x="118" y="44"/>
                  <a:pt x="118" y="44"/>
                  <a:pt x="118" y="44"/>
                </a:cubicBezTo>
                <a:lnTo>
                  <a:pt x="118" y="103"/>
                </a:lnTo>
                <a:close/>
                <a:moveTo>
                  <a:pt x="23" y="73"/>
                </a:moveTo>
                <a:cubicBezTo>
                  <a:pt x="23" y="71"/>
                  <a:pt x="25" y="69"/>
                  <a:pt x="27" y="69"/>
                </a:cubicBezTo>
                <a:cubicBezTo>
                  <a:pt x="37" y="69"/>
                  <a:pt x="37" y="69"/>
                  <a:pt x="37" y="69"/>
                </a:cubicBezTo>
                <a:cubicBezTo>
                  <a:pt x="39" y="69"/>
                  <a:pt x="41" y="71"/>
                  <a:pt x="41" y="73"/>
                </a:cubicBezTo>
                <a:cubicBezTo>
                  <a:pt x="41" y="75"/>
                  <a:pt x="39" y="77"/>
                  <a:pt x="37" y="77"/>
                </a:cubicBezTo>
                <a:cubicBezTo>
                  <a:pt x="27" y="77"/>
                  <a:pt x="27" y="77"/>
                  <a:pt x="27" y="77"/>
                </a:cubicBezTo>
                <a:cubicBezTo>
                  <a:pt x="25" y="77"/>
                  <a:pt x="23" y="75"/>
                  <a:pt x="23" y="73"/>
                </a:cubicBezTo>
                <a:close/>
                <a:moveTo>
                  <a:pt x="143" y="22"/>
                </a:moveTo>
                <a:cubicBezTo>
                  <a:pt x="143" y="89"/>
                  <a:pt x="143" y="89"/>
                  <a:pt x="143" y="89"/>
                </a:cubicBezTo>
                <a:cubicBezTo>
                  <a:pt x="143" y="91"/>
                  <a:pt x="141" y="93"/>
                  <a:pt x="139" y="93"/>
                </a:cubicBezTo>
                <a:cubicBezTo>
                  <a:pt x="137" y="93"/>
                  <a:pt x="135" y="91"/>
                  <a:pt x="135" y="89"/>
                </a:cubicBezTo>
                <a:cubicBezTo>
                  <a:pt x="135" y="26"/>
                  <a:pt x="135" y="26"/>
                  <a:pt x="135" y="26"/>
                </a:cubicBezTo>
                <a:cubicBezTo>
                  <a:pt x="21" y="26"/>
                  <a:pt x="21" y="26"/>
                  <a:pt x="21" y="26"/>
                </a:cubicBezTo>
                <a:cubicBezTo>
                  <a:pt x="19" y="26"/>
                  <a:pt x="17" y="24"/>
                  <a:pt x="17" y="22"/>
                </a:cubicBezTo>
                <a:cubicBezTo>
                  <a:pt x="17" y="20"/>
                  <a:pt x="19" y="18"/>
                  <a:pt x="21" y="18"/>
                </a:cubicBezTo>
                <a:cubicBezTo>
                  <a:pt x="139" y="18"/>
                  <a:pt x="139" y="18"/>
                  <a:pt x="139" y="18"/>
                </a:cubicBezTo>
                <a:cubicBezTo>
                  <a:pt x="141" y="18"/>
                  <a:pt x="143" y="20"/>
                  <a:pt x="143" y="22"/>
                </a:cubicBezTo>
                <a:close/>
                <a:moveTo>
                  <a:pt x="160" y="4"/>
                </a:moveTo>
                <a:cubicBezTo>
                  <a:pt x="160" y="71"/>
                  <a:pt x="160" y="71"/>
                  <a:pt x="160" y="71"/>
                </a:cubicBezTo>
                <a:cubicBezTo>
                  <a:pt x="160" y="73"/>
                  <a:pt x="158" y="75"/>
                  <a:pt x="156" y="75"/>
                </a:cubicBezTo>
                <a:cubicBezTo>
                  <a:pt x="154" y="75"/>
                  <a:pt x="152" y="73"/>
                  <a:pt x="152" y="71"/>
                </a:cubicBezTo>
                <a:cubicBezTo>
                  <a:pt x="152" y="8"/>
                  <a:pt x="152" y="8"/>
                  <a:pt x="152" y="8"/>
                </a:cubicBezTo>
                <a:cubicBezTo>
                  <a:pt x="38" y="8"/>
                  <a:pt x="38" y="8"/>
                  <a:pt x="38" y="8"/>
                </a:cubicBezTo>
                <a:cubicBezTo>
                  <a:pt x="36" y="8"/>
                  <a:pt x="34" y="6"/>
                  <a:pt x="34" y="4"/>
                </a:cubicBezTo>
                <a:cubicBezTo>
                  <a:pt x="34" y="2"/>
                  <a:pt x="36" y="0"/>
                  <a:pt x="38" y="0"/>
                </a:cubicBezTo>
                <a:cubicBezTo>
                  <a:pt x="156" y="0"/>
                  <a:pt x="156" y="0"/>
                  <a:pt x="156" y="0"/>
                </a:cubicBezTo>
                <a:cubicBezTo>
                  <a:pt x="158" y="0"/>
                  <a:pt x="160" y="2"/>
                  <a:pt x="160" y="4"/>
                </a:cubicBezTo>
                <a:close/>
                <a:moveTo>
                  <a:pt x="85" y="73"/>
                </a:moveTo>
                <a:cubicBezTo>
                  <a:pt x="85" y="71"/>
                  <a:pt x="87" y="69"/>
                  <a:pt x="89" y="69"/>
                </a:cubicBezTo>
                <a:cubicBezTo>
                  <a:pt x="99" y="69"/>
                  <a:pt x="99" y="69"/>
                  <a:pt x="99" y="69"/>
                </a:cubicBezTo>
                <a:cubicBezTo>
                  <a:pt x="101" y="69"/>
                  <a:pt x="103" y="71"/>
                  <a:pt x="103" y="73"/>
                </a:cubicBezTo>
                <a:cubicBezTo>
                  <a:pt x="103" y="75"/>
                  <a:pt x="101" y="77"/>
                  <a:pt x="99" y="77"/>
                </a:cubicBezTo>
                <a:cubicBezTo>
                  <a:pt x="89" y="77"/>
                  <a:pt x="89" y="77"/>
                  <a:pt x="89" y="77"/>
                </a:cubicBezTo>
                <a:cubicBezTo>
                  <a:pt x="87" y="77"/>
                  <a:pt x="85" y="75"/>
                  <a:pt x="85" y="73"/>
                </a:cubicBezTo>
                <a:close/>
                <a:moveTo>
                  <a:pt x="49" y="66"/>
                </a:moveTo>
                <a:cubicBezTo>
                  <a:pt x="49" y="61"/>
                  <a:pt x="53" y="56"/>
                  <a:pt x="59" y="56"/>
                </a:cubicBezTo>
                <a:cubicBezTo>
                  <a:pt x="59" y="53"/>
                  <a:pt x="59" y="53"/>
                  <a:pt x="59" y="53"/>
                </a:cubicBezTo>
                <a:cubicBezTo>
                  <a:pt x="59" y="51"/>
                  <a:pt x="61" y="49"/>
                  <a:pt x="63" y="49"/>
                </a:cubicBezTo>
                <a:cubicBezTo>
                  <a:pt x="65" y="49"/>
                  <a:pt x="67" y="51"/>
                  <a:pt x="67" y="53"/>
                </a:cubicBezTo>
                <a:cubicBezTo>
                  <a:pt x="67" y="56"/>
                  <a:pt x="67" y="56"/>
                  <a:pt x="67" y="56"/>
                </a:cubicBezTo>
                <a:cubicBezTo>
                  <a:pt x="71" y="56"/>
                  <a:pt x="71" y="56"/>
                  <a:pt x="71" y="56"/>
                </a:cubicBezTo>
                <a:cubicBezTo>
                  <a:pt x="73" y="56"/>
                  <a:pt x="75" y="57"/>
                  <a:pt x="75" y="60"/>
                </a:cubicBezTo>
                <a:cubicBezTo>
                  <a:pt x="75" y="62"/>
                  <a:pt x="73" y="64"/>
                  <a:pt x="71" y="64"/>
                </a:cubicBezTo>
                <a:cubicBezTo>
                  <a:pt x="60" y="64"/>
                  <a:pt x="60" y="64"/>
                  <a:pt x="60" y="64"/>
                </a:cubicBezTo>
                <a:cubicBezTo>
                  <a:pt x="58" y="64"/>
                  <a:pt x="57" y="65"/>
                  <a:pt x="57" y="66"/>
                </a:cubicBezTo>
                <a:cubicBezTo>
                  <a:pt x="57" y="68"/>
                  <a:pt x="58" y="69"/>
                  <a:pt x="60" y="69"/>
                </a:cubicBezTo>
                <a:cubicBezTo>
                  <a:pt x="66" y="69"/>
                  <a:pt x="66" y="69"/>
                  <a:pt x="66" y="69"/>
                </a:cubicBezTo>
                <a:cubicBezTo>
                  <a:pt x="72" y="69"/>
                  <a:pt x="77" y="74"/>
                  <a:pt x="77" y="80"/>
                </a:cubicBezTo>
                <a:cubicBezTo>
                  <a:pt x="77" y="86"/>
                  <a:pt x="72" y="90"/>
                  <a:pt x="67" y="91"/>
                </a:cubicBezTo>
                <a:cubicBezTo>
                  <a:pt x="67" y="93"/>
                  <a:pt x="67" y="93"/>
                  <a:pt x="67" y="93"/>
                </a:cubicBezTo>
                <a:cubicBezTo>
                  <a:pt x="67" y="96"/>
                  <a:pt x="65" y="97"/>
                  <a:pt x="63" y="97"/>
                </a:cubicBezTo>
                <a:cubicBezTo>
                  <a:pt x="61" y="97"/>
                  <a:pt x="59" y="96"/>
                  <a:pt x="59" y="93"/>
                </a:cubicBezTo>
                <a:cubicBezTo>
                  <a:pt x="59" y="91"/>
                  <a:pt x="59" y="91"/>
                  <a:pt x="59" y="91"/>
                </a:cubicBezTo>
                <a:cubicBezTo>
                  <a:pt x="55" y="91"/>
                  <a:pt x="55" y="91"/>
                  <a:pt x="55" y="91"/>
                </a:cubicBezTo>
                <a:cubicBezTo>
                  <a:pt x="53" y="91"/>
                  <a:pt x="51" y="89"/>
                  <a:pt x="51" y="87"/>
                </a:cubicBezTo>
                <a:cubicBezTo>
                  <a:pt x="51" y="85"/>
                  <a:pt x="53" y="83"/>
                  <a:pt x="55" y="83"/>
                </a:cubicBezTo>
                <a:cubicBezTo>
                  <a:pt x="66" y="83"/>
                  <a:pt x="66" y="83"/>
                  <a:pt x="66" y="83"/>
                </a:cubicBezTo>
                <a:cubicBezTo>
                  <a:pt x="68" y="83"/>
                  <a:pt x="69" y="82"/>
                  <a:pt x="69" y="80"/>
                </a:cubicBezTo>
                <a:cubicBezTo>
                  <a:pt x="69" y="78"/>
                  <a:pt x="67" y="77"/>
                  <a:pt x="66" y="77"/>
                </a:cubicBezTo>
                <a:cubicBezTo>
                  <a:pt x="60" y="77"/>
                  <a:pt x="60" y="77"/>
                  <a:pt x="60" y="77"/>
                </a:cubicBezTo>
                <a:cubicBezTo>
                  <a:pt x="54" y="77"/>
                  <a:pt x="49" y="72"/>
                  <a:pt x="49" y="6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" name="Freeform 7">
            <a:extLst>
              <a:ext uri="{FF2B5EF4-FFF2-40B4-BE49-F238E27FC236}">
                <a16:creationId xmlns:a16="http://schemas.microsoft.com/office/drawing/2014/main" xmlns="" id="{67F33392-321A-4A06-A9DF-F06CB1C883B1}"/>
              </a:ext>
            </a:extLst>
          </p:cNvPr>
          <p:cNvSpPr>
            <a:spLocks noEditPoints="1"/>
          </p:cNvSpPr>
          <p:nvPr/>
        </p:nvSpPr>
        <p:spPr bwMode="auto">
          <a:xfrm>
            <a:off x="1524000" y="1995488"/>
            <a:ext cx="546100" cy="374650"/>
          </a:xfrm>
          <a:custGeom>
            <a:avLst/>
            <a:gdLst>
              <a:gd name="T0" fmla="*/ 46 w 160"/>
              <a:gd name="T1" fmla="*/ 67 h 109"/>
              <a:gd name="T2" fmla="*/ 27 w 160"/>
              <a:gd name="T3" fmla="*/ 71 h 109"/>
              <a:gd name="T4" fmla="*/ 27 w 160"/>
              <a:gd name="T5" fmla="*/ 64 h 109"/>
              <a:gd name="T6" fmla="*/ 93 w 160"/>
              <a:gd name="T7" fmla="*/ 71 h 109"/>
              <a:gd name="T8" fmla="*/ 111 w 160"/>
              <a:gd name="T9" fmla="*/ 67 h 109"/>
              <a:gd name="T10" fmla="*/ 93 w 160"/>
              <a:gd name="T11" fmla="*/ 64 h 109"/>
              <a:gd name="T12" fmla="*/ 93 w 160"/>
              <a:gd name="T13" fmla="*/ 71 h 109"/>
              <a:gd name="T14" fmla="*/ 160 w 160"/>
              <a:gd name="T15" fmla="*/ 72 h 109"/>
              <a:gd name="T16" fmla="*/ 135 w 160"/>
              <a:gd name="T17" fmla="*/ 83 h 109"/>
              <a:gd name="T18" fmla="*/ 127 w 160"/>
              <a:gd name="T19" fmla="*/ 109 h 109"/>
              <a:gd name="T20" fmla="*/ 0 w 160"/>
              <a:gd name="T21" fmla="*/ 101 h 109"/>
              <a:gd name="T22" fmla="*/ 8 w 160"/>
              <a:gd name="T23" fmla="*/ 26 h 109"/>
              <a:gd name="T24" fmla="*/ 25 w 160"/>
              <a:gd name="T25" fmla="*/ 11 h 109"/>
              <a:gd name="T26" fmla="*/ 149 w 160"/>
              <a:gd name="T27" fmla="*/ 0 h 109"/>
              <a:gd name="T28" fmla="*/ 105 w 160"/>
              <a:gd name="T29" fmla="*/ 34 h 109"/>
              <a:gd name="T30" fmla="*/ 8 w 160"/>
              <a:gd name="T31" fmla="*/ 56 h 109"/>
              <a:gd name="T32" fmla="*/ 30 w 160"/>
              <a:gd name="T33" fmla="*/ 101 h 109"/>
              <a:gd name="T34" fmla="*/ 127 w 160"/>
              <a:gd name="T35" fmla="*/ 79 h 109"/>
              <a:gd name="T36" fmla="*/ 105 w 160"/>
              <a:gd name="T37" fmla="*/ 34 h 109"/>
              <a:gd name="T38" fmla="*/ 127 w 160"/>
              <a:gd name="T39" fmla="*/ 34 h 109"/>
              <a:gd name="T40" fmla="*/ 127 w 160"/>
              <a:gd name="T41" fmla="*/ 48 h 109"/>
              <a:gd name="T42" fmla="*/ 8 w 160"/>
              <a:gd name="T43" fmla="*/ 48 h 109"/>
              <a:gd name="T44" fmla="*/ 8 w 160"/>
              <a:gd name="T45" fmla="*/ 34 h 109"/>
              <a:gd name="T46" fmla="*/ 22 w 160"/>
              <a:gd name="T47" fmla="*/ 101 h 109"/>
              <a:gd name="T48" fmla="*/ 8 w 160"/>
              <a:gd name="T49" fmla="*/ 101 h 109"/>
              <a:gd name="T50" fmla="*/ 127 w 160"/>
              <a:gd name="T51" fmla="*/ 87 h 109"/>
              <a:gd name="T52" fmla="*/ 127 w 160"/>
              <a:gd name="T53" fmla="*/ 101 h 109"/>
              <a:gd name="T54" fmla="*/ 149 w 160"/>
              <a:gd name="T55" fmla="*/ 8 h 109"/>
              <a:gd name="T56" fmla="*/ 33 w 160"/>
              <a:gd name="T57" fmla="*/ 11 h 109"/>
              <a:gd name="T58" fmla="*/ 127 w 160"/>
              <a:gd name="T59" fmla="*/ 26 h 109"/>
              <a:gd name="T60" fmla="*/ 135 w 160"/>
              <a:gd name="T61" fmla="*/ 75 h 109"/>
              <a:gd name="T62" fmla="*/ 152 w 160"/>
              <a:gd name="T63" fmla="*/ 72 h 109"/>
              <a:gd name="T64" fmla="*/ 64 w 160"/>
              <a:gd name="T65" fmla="*/ 71 h 109"/>
              <a:gd name="T66" fmla="*/ 74 w 160"/>
              <a:gd name="T67" fmla="*/ 75 h 109"/>
              <a:gd name="T68" fmla="*/ 59 w 160"/>
              <a:gd name="T69" fmla="*/ 78 h 109"/>
              <a:gd name="T70" fmla="*/ 59 w 160"/>
              <a:gd name="T71" fmla="*/ 86 h 109"/>
              <a:gd name="T72" fmla="*/ 64 w 160"/>
              <a:gd name="T73" fmla="*/ 89 h 109"/>
              <a:gd name="T74" fmla="*/ 71 w 160"/>
              <a:gd name="T75" fmla="*/ 89 h 109"/>
              <a:gd name="T76" fmla="*/ 82 w 160"/>
              <a:gd name="T77" fmla="*/ 75 h 109"/>
              <a:gd name="T78" fmla="*/ 64 w 160"/>
              <a:gd name="T79" fmla="*/ 64 h 109"/>
              <a:gd name="T80" fmla="*/ 64 w 160"/>
              <a:gd name="T81" fmla="*/ 57 h 109"/>
              <a:gd name="T82" fmla="*/ 80 w 160"/>
              <a:gd name="T83" fmla="*/ 53 h 109"/>
              <a:gd name="T84" fmla="*/ 71 w 160"/>
              <a:gd name="T85" fmla="*/ 49 h 109"/>
              <a:gd name="T86" fmla="*/ 67 w 160"/>
              <a:gd name="T87" fmla="*/ 42 h 109"/>
              <a:gd name="T88" fmla="*/ 64 w 160"/>
              <a:gd name="T89" fmla="*/ 49 h 109"/>
              <a:gd name="T90" fmla="*/ 64 w 160"/>
              <a:gd name="T91" fmla="*/ 71 h 1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160" h="109">
                <a:moveTo>
                  <a:pt x="42" y="64"/>
                </a:moveTo>
                <a:cubicBezTo>
                  <a:pt x="44" y="64"/>
                  <a:pt x="46" y="65"/>
                  <a:pt x="46" y="67"/>
                </a:cubicBezTo>
                <a:cubicBezTo>
                  <a:pt x="46" y="70"/>
                  <a:pt x="44" y="71"/>
                  <a:pt x="42" y="71"/>
                </a:cubicBezTo>
                <a:cubicBezTo>
                  <a:pt x="27" y="71"/>
                  <a:pt x="27" y="71"/>
                  <a:pt x="27" y="71"/>
                </a:cubicBezTo>
                <a:cubicBezTo>
                  <a:pt x="24" y="71"/>
                  <a:pt x="23" y="70"/>
                  <a:pt x="23" y="67"/>
                </a:cubicBezTo>
                <a:cubicBezTo>
                  <a:pt x="23" y="65"/>
                  <a:pt x="24" y="64"/>
                  <a:pt x="27" y="64"/>
                </a:cubicBezTo>
                <a:lnTo>
                  <a:pt x="42" y="64"/>
                </a:lnTo>
                <a:close/>
                <a:moveTo>
                  <a:pt x="93" y="71"/>
                </a:moveTo>
                <a:cubicBezTo>
                  <a:pt x="108" y="71"/>
                  <a:pt x="108" y="71"/>
                  <a:pt x="108" y="71"/>
                </a:cubicBezTo>
                <a:cubicBezTo>
                  <a:pt x="110" y="71"/>
                  <a:pt x="111" y="70"/>
                  <a:pt x="111" y="67"/>
                </a:cubicBezTo>
                <a:cubicBezTo>
                  <a:pt x="111" y="65"/>
                  <a:pt x="110" y="64"/>
                  <a:pt x="108" y="64"/>
                </a:cubicBezTo>
                <a:cubicBezTo>
                  <a:pt x="93" y="64"/>
                  <a:pt x="93" y="64"/>
                  <a:pt x="93" y="64"/>
                </a:cubicBezTo>
                <a:cubicBezTo>
                  <a:pt x="90" y="64"/>
                  <a:pt x="89" y="65"/>
                  <a:pt x="89" y="67"/>
                </a:cubicBezTo>
                <a:cubicBezTo>
                  <a:pt x="89" y="70"/>
                  <a:pt x="90" y="71"/>
                  <a:pt x="93" y="71"/>
                </a:cubicBezTo>
                <a:close/>
                <a:moveTo>
                  <a:pt x="160" y="11"/>
                </a:moveTo>
                <a:cubicBezTo>
                  <a:pt x="160" y="72"/>
                  <a:pt x="160" y="72"/>
                  <a:pt x="160" y="72"/>
                </a:cubicBezTo>
                <a:cubicBezTo>
                  <a:pt x="160" y="78"/>
                  <a:pt x="155" y="83"/>
                  <a:pt x="149" y="83"/>
                </a:cubicBezTo>
                <a:cubicBezTo>
                  <a:pt x="135" y="83"/>
                  <a:pt x="135" y="83"/>
                  <a:pt x="135" y="83"/>
                </a:cubicBezTo>
                <a:cubicBezTo>
                  <a:pt x="135" y="101"/>
                  <a:pt x="135" y="101"/>
                  <a:pt x="135" y="101"/>
                </a:cubicBezTo>
                <a:cubicBezTo>
                  <a:pt x="135" y="106"/>
                  <a:pt x="131" y="109"/>
                  <a:pt x="127" y="109"/>
                </a:cubicBezTo>
                <a:cubicBezTo>
                  <a:pt x="8" y="109"/>
                  <a:pt x="8" y="109"/>
                  <a:pt x="8" y="109"/>
                </a:cubicBezTo>
                <a:cubicBezTo>
                  <a:pt x="4" y="109"/>
                  <a:pt x="0" y="106"/>
                  <a:pt x="0" y="101"/>
                </a:cubicBezTo>
                <a:cubicBezTo>
                  <a:pt x="0" y="34"/>
                  <a:pt x="0" y="34"/>
                  <a:pt x="0" y="34"/>
                </a:cubicBezTo>
                <a:cubicBezTo>
                  <a:pt x="0" y="29"/>
                  <a:pt x="4" y="26"/>
                  <a:pt x="8" y="26"/>
                </a:cubicBezTo>
                <a:cubicBezTo>
                  <a:pt x="25" y="26"/>
                  <a:pt x="25" y="26"/>
                  <a:pt x="25" y="26"/>
                </a:cubicBezTo>
                <a:cubicBezTo>
                  <a:pt x="25" y="11"/>
                  <a:pt x="25" y="11"/>
                  <a:pt x="25" y="11"/>
                </a:cubicBezTo>
                <a:cubicBezTo>
                  <a:pt x="25" y="5"/>
                  <a:pt x="30" y="0"/>
                  <a:pt x="36" y="0"/>
                </a:cubicBezTo>
                <a:cubicBezTo>
                  <a:pt x="149" y="0"/>
                  <a:pt x="149" y="0"/>
                  <a:pt x="149" y="0"/>
                </a:cubicBezTo>
                <a:cubicBezTo>
                  <a:pt x="155" y="0"/>
                  <a:pt x="160" y="5"/>
                  <a:pt x="160" y="11"/>
                </a:cubicBezTo>
                <a:close/>
                <a:moveTo>
                  <a:pt x="105" y="34"/>
                </a:moveTo>
                <a:cubicBezTo>
                  <a:pt x="30" y="34"/>
                  <a:pt x="30" y="34"/>
                  <a:pt x="30" y="34"/>
                </a:cubicBezTo>
                <a:cubicBezTo>
                  <a:pt x="29" y="45"/>
                  <a:pt x="20" y="55"/>
                  <a:pt x="8" y="56"/>
                </a:cubicBezTo>
                <a:cubicBezTo>
                  <a:pt x="8" y="79"/>
                  <a:pt x="8" y="79"/>
                  <a:pt x="8" y="79"/>
                </a:cubicBezTo>
                <a:cubicBezTo>
                  <a:pt x="20" y="80"/>
                  <a:pt x="29" y="89"/>
                  <a:pt x="30" y="101"/>
                </a:cubicBezTo>
                <a:cubicBezTo>
                  <a:pt x="105" y="101"/>
                  <a:pt x="105" y="101"/>
                  <a:pt x="105" y="101"/>
                </a:cubicBezTo>
                <a:cubicBezTo>
                  <a:pt x="106" y="90"/>
                  <a:pt x="115" y="80"/>
                  <a:pt x="127" y="79"/>
                </a:cubicBezTo>
                <a:cubicBezTo>
                  <a:pt x="127" y="56"/>
                  <a:pt x="127" y="56"/>
                  <a:pt x="127" y="56"/>
                </a:cubicBezTo>
                <a:cubicBezTo>
                  <a:pt x="115" y="55"/>
                  <a:pt x="106" y="46"/>
                  <a:pt x="105" y="34"/>
                </a:cubicBezTo>
                <a:close/>
                <a:moveTo>
                  <a:pt x="127" y="48"/>
                </a:moveTo>
                <a:cubicBezTo>
                  <a:pt x="127" y="34"/>
                  <a:pt x="127" y="34"/>
                  <a:pt x="127" y="34"/>
                </a:cubicBezTo>
                <a:cubicBezTo>
                  <a:pt x="113" y="34"/>
                  <a:pt x="113" y="34"/>
                  <a:pt x="113" y="34"/>
                </a:cubicBezTo>
                <a:cubicBezTo>
                  <a:pt x="114" y="41"/>
                  <a:pt x="120" y="47"/>
                  <a:pt x="127" y="48"/>
                </a:cubicBezTo>
                <a:close/>
                <a:moveTo>
                  <a:pt x="8" y="34"/>
                </a:moveTo>
                <a:cubicBezTo>
                  <a:pt x="8" y="48"/>
                  <a:pt x="8" y="48"/>
                  <a:pt x="8" y="48"/>
                </a:cubicBezTo>
                <a:cubicBezTo>
                  <a:pt x="15" y="47"/>
                  <a:pt x="21" y="41"/>
                  <a:pt x="22" y="34"/>
                </a:cubicBezTo>
                <a:lnTo>
                  <a:pt x="8" y="34"/>
                </a:lnTo>
                <a:close/>
                <a:moveTo>
                  <a:pt x="8" y="101"/>
                </a:moveTo>
                <a:cubicBezTo>
                  <a:pt x="22" y="101"/>
                  <a:pt x="22" y="101"/>
                  <a:pt x="22" y="101"/>
                </a:cubicBezTo>
                <a:cubicBezTo>
                  <a:pt x="21" y="94"/>
                  <a:pt x="15" y="88"/>
                  <a:pt x="8" y="87"/>
                </a:cubicBezTo>
                <a:lnTo>
                  <a:pt x="8" y="101"/>
                </a:lnTo>
                <a:close/>
                <a:moveTo>
                  <a:pt x="127" y="101"/>
                </a:moveTo>
                <a:cubicBezTo>
                  <a:pt x="127" y="87"/>
                  <a:pt x="127" y="87"/>
                  <a:pt x="127" y="87"/>
                </a:cubicBezTo>
                <a:cubicBezTo>
                  <a:pt x="120" y="88"/>
                  <a:pt x="114" y="94"/>
                  <a:pt x="113" y="101"/>
                </a:cubicBezTo>
                <a:lnTo>
                  <a:pt x="127" y="101"/>
                </a:lnTo>
                <a:close/>
                <a:moveTo>
                  <a:pt x="152" y="11"/>
                </a:moveTo>
                <a:cubicBezTo>
                  <a:pt x="152" y="9"/>
                  <a:pt x="151" y="8"/>
                  <a:pt x="149" y="8"/>
                </a:cubicBezTo>
                <a:cubicBezTo>
                  <a:pt x="36" y="8"/>
                  <a:pt x="36" y="8"/>
                  <a:pt x="36" y="8"/>
                </a:cubicBezTo>
                <a:cubicBezTo>
                  <a:pt x="34" y="8"/>
                  <a:pt x="33" y="9"/>
                  <a:pt x="33" y="11"/>
                </a:cubicBezTo>
                <a:cubicBezTo>
                  <a:pt x="33" y="26"/>
                  <a:pt x="33" y="26"/>
                  <a:pt x="33" y="26"/>
                </a:cubicBezTo>
                <a:cubicBezTo>
                  <a:pt x="127" y="26"/>
                  <a:pt x="127" y="26"/>
                  <a:pt x="127" y="26"/>
                </a:cubicBezTo>
                <a:cubicBezTo>
                  <a:pt x="131" y="26"/>
                  <a:pt x="135" y="29"/>
                  <a:pt x="135" y="34"/>
                </a:cubicBezTo>
                <a:cubicBezTo>
                  <a:pt x="135" y="75"/>
                  <a:pt x="135" y="75"/>
                  <a:pt x="135" y="75"/>
                </a:cubicBezTo>
                <a:cubicBezTo>
                  <a:pt x="149" y="75"/>
                  <a:pt x="149" y="75"/>
                  <a:pt x="149" y="75"/>
                </a:cubicBezTo>
                <a:cubicBezTo>
                  <a:pt x="151" y="75"/>
                  <a:pt x="152" y="74"/>
                  <a:pt x="152" y="72"/>
                </a:cubicBezTo>
                <a:lnTo>
                  <a:pt x="152" y="11"/>
                </a:lnTo>
                <a:close/>
                <a:moveTo>
                  <a:pt x="64" y="71"/>
                </a:moveTo>
                <a:cubicBezTo>
                  <a:pt x="71" y="71"/>
                  <a:pt x="71" y="71"/>
                  <a:pt x="71" y="71"/>
                </a:cubicBezTo>
                <a:cubicBezTo>
                  <a:pt x="73" y="71"/>
                  <a:pt x="74" y="73"/>
                  <a:pt x="74" y="75"/>
                </a:cubicBezTo>
                <a:cubicBezTo>
                  <a:pt x="74" y="77"/>
                  <a:pt x="73" y="78"/>
                  <a:pt x="71" y="78"/>
                </a:cubicBezTo>
                <a:cubicBezTo>
                  <a:pt x="59" y="78"/>
                  <a:pt x="59" y="78"/>
                  <a:pt x="59" y="78"/>
                </a:cubicBezTo>
                <a:cubicBezTo>
                  <a:pt x="57" y="78"/>
                  <a:pt x="55" y="80"/>
                  <a:pt x="55" y="82"/>
                </a:cubicBezTo>
                <a:cubicBezTo>
                  <a:pt x="55" y="84"/>
                  <a:pt x="57" y="86"/>
                  <a:pt x="59" y="86"/>
                </a:cubicBezTo>
                <a:cubicBezTo>
                  <a:pt x="64" y="86"/>
                  <a:pt x="64" y="86"/>
                  <a:pt x="64" y="86"/>
                </a:cubicBezTo>
                <a:cubicBezTo>
                  <a:pt x="64" y="89"/>
                  <a:pt x="64" y="89"/>
                  <a:pt x="64" y="89"/>
                </a:cubicBezTo>
                <a:cubicBezTo>
                  <a:pt x="64" y="91"/>
                  <a:pt x="65" y="93"/>
                  <a:pt x="67" y="93"/>
                </a:cubicBezTo>
                <a:cubicBezTo>
                  <a:pt x="70" y="93"/>
                  <a:pt x="71" y="91"/>
                  <a:pt x="71" y="89"/>
                </a:cubicBezTo>
                <a:cubicBezTo>
                  <a:pt x="71" y="86"/>
                  <a:pt x="71" y="86"/>
                  <a:pt x="71" y="86"/>
                </a:cubicBezTo>
                <a:cubicBezTo>
                  <a:pt x="77" y="86"/>
                  <a:pt x="82" y="81"/>
                  <a:pt x="82" y="75"/>
                </a:cubicBezTo>
                <a:cubicBezTo>
                  <a:pt x="82" y="69"/>
                  <a:pt x="77" y="64"/>
                  <a:pt x="71" y="64"/>
                </a:cubicBezTo>
                <a:cubicBezTo>
                  <a:pt x="64" y="64"/>
                  <a:pt x="64" y="64"/>
                  <a:pt x="64" y="64"/>
                </a:cubicBezTo>
                <a:cubicBezTo>
                  <a:pt x="62" y="64"/>
                  <a:pt x="61" y="62"/>
                  <a:pt x="61" y="60"/>
                </a:cubicBezTo>
                <a:cubicBezTo>
                  <a:pt x="61" y="58"/>
                  <a:pt x="62" y="57"/>
                  <a:pt x="64" y="57"/>
                </a:cubicBezTo>
                <a:cubicBezTo>
                  <a:pt x="76" y="57"/>
                  <a:pt x="76" y="57"/>
                  <a:pt x="76" y="57"/>
                </a:cubicBezTo>
                <a:cubicBezTo>
                  <a:pt x="78" y="57"/>
                  <a:pt x="80" y="55"/>
                  <a:pt x="80" y="53"/>
                </a:cubicBezTo>
                <a:cubicBezTo>
                  <a:pt x="80" y="51"/>
                  <a:pt x="78" y="49"/>
                  <a:pt x="76" y="49"/>
                </a:cubicBezTo>
                <a:cubicBezTo>
                  <a:pt x="71" y="49"/>
                  <a:pt x="71" y="49"/>
                  <a:pt x="71" y="49"/>
                </a:cubicBezTo>
                <a:cubicBezTo>
                  <a:pt x="71" y="46"/>
                  <a:pt x="71" y="46"/>
                  <a:pt x="71" y="46"/>
                </a:cubicBezTo>
                <a:cubicBezTo>
                  <a:pt x="71" y="44"/>
                  <a:pt x="70" y="42"/>
                  <a:pt x="67" y="42"/>
                </a:cubicBezTo>
                <a:cubicBezTo>
                  <a:pt x="65" y="42"/>
                  <a:pt x="64" y="44"/>
                  <a:pt x="64" y="46"/>
                </a:cubicBezTo>
                <a:cubicBezTo>
                  <a:pt x="64" y="49"/>
                  <a:pt x="64" y="49"/>
                  <a:pt x="64" y="49"/>
                </a:cubicBezTo>
                <a:cubicBezTo>
                  <a:pt x="58" y="49"/>
                  <a:pt x="53" y="54"/>
                  <a:pt x="53" y="60"/>
                </a:cubicBezTo>
                <a:cubicBezTo>
                  <a:pt x="53" y="66"/>
                  <a:pt x="58" y="71"/>
                  <a:pt x="64" y="7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" name="Freeform 8">
            <a:extLst>
              <a:ext uri="{FF2B5EF4-FFF2-40B4-BE49-F238E27FC236}">
                <a16:creationId xmlns:a16="http://schemas.microsoft.com/office/drawing/2014/main" xmlns="" id="{E95F7BD8-B486-4FA8-9ABF-D80D2D5AC425}"/>
              </a:ext>
            </a:extLst>
          </p:cNvPr>
          <p:cNvSpPr>
            <a:spLocks noEditPoints="1"/>
          </p:cNvSpPr>
          <p:nvPr/>
        </p:nvSpPr>
        <p:spPr bwMode="auto">
          <a:xfrm>
            <a:off x="1538288" y="2532063"/>
            <a:ext cx="522288" cy="550863"/>
          </a:xfrm>
          <a:custGeom>
            <a:avLst/>
            <a:gdLst>
              <a:gd name="T0" fmla="*/ 153 w 153"/>
              <a:gd name="T1" fmla="*/ 41 h 160"/>
              <a:gd name="T2" fmla="*/ 121 w 153"/>
              <a:gd name="T3" fmla="*/ 2 h 160"/>
              <a:gd name="T4" fmla="*/ 118 w 153"/>
              <a:gd name="T5" fmla="*/ 0 h 160"/>
              <a:gd name="T6" fmla="*/ 36 w 153"/>
              <a:gd name="T7" fmla="*/ 0 h 160"/>
              <a:gd name="T8" fmla="*/ 32 w 153"/>
              <a:gd name="T9" fmla="*/ 2 h 160"/>
              <a:gd name="T10" fmla="*/ 1 w 153"/>
              <a:gd name="T11" fmla="*/ 41 h 160"/>
              <a:gd name="T12" fmla="*/ 0 w 153"/>
              <a:gd name="T13" fmla="*/ 44 h 160"/>
              <a:gd name="T14" fmla="*/ 0 w 153"/>
              <a:gd name="T15" fmla="*/ 156 h 160"/>
              <a:gd name="T16" fmla="*/ 4 w 153"/>
              <a:gd name="T17" fmla="*/ 160 h 160"/>
              <a:gd name="T18" fmla="*/ 149 w 153"/>
              <a:gd name="T19" fmla="*/ 160 h 160"/>
              <a:gd name="T20" fmla="*/ 153 w 153"/>
              <a:gd name="T21" fmla="*/ 156 h 160"/>
              <a:gd name="T22" fmla="*/ 153 w 153"/>
              <a:gd name="T23" fmla="*/ 44 h 160"/>
              <a:gd name="T24" fmla="*/ 153 w 153"/>
              <a:gd name="T25" fmla="*/ 41 h 160"/>
              <a:gd name="T26" fmla="*/ 141 w 153"/>
              <a:gd name="T27" fmla="*/ 41 h 160"/>
              <a:gd name="T28" fmla="*/ 81 w 153"/>
              <a:gd name="T29" fmla="*/ 41 h 160"/>
              <a:gd name="T30" fmla="*/ 81 w 153"/>
              <a:gd name="T31" fmla="*/ 8 h 160"/>
              <a:gd name="T32" fmla="*/ 116 w 153"/>
              <a:gd name="T33" fmla="*/ 8 h 160"/>
              <a:gd name="T34" fmla="*/ 141 w 153"/>
              <a:gd name="T35" fmla="*/ 41 h 160"/>
              <a:gd name="T36" fmla="*/ 38 w 153"/>
              <a:gd name="T37" fmla="*/ 8 h 160"/>
              <a:gd name="T38" fmla="*/ 73 w 153"/>
              <a:gd name="T39" fmla="*/ 8 h 160"/>
              <a:gd name="T40" fmla="*/ 73 w 153"/>
              <a:gd name="T41" fmla="*/ 41 h 160"/>
              <a:gd name="T42" fmla="*/ 12 w 153"/>
              <a:gd name="T43" fmla="*/ 41 h 160"/>
              <a:gd name="T44" fmla="*/ 38 w 153"/>
              <a:gd name="T45" fmla="*/ 8 h 160"/>
              <a:gd name="T46" fmla="*/ 8 w 153"/>
              <a:gd name="T47" fmla="*/ 152 h 160"/>
              <a:gd name="T48" fmla="*/ 8 w 153"/>
              <a:gd name="T49" fmla="*/ 49 h 160"/>
              <a:gd name="T50" fmla="*/ 145 w 153"/>
              <a:gd name="T51" fmla="*/ 49 h 160"/>
              <a:gd name="T52" fmla="*/ 145 w 153"/>
              <a:gd name="T53" fmla="*/ 152 h 160"/>
              <a:gd name="T54" fmla="*/ 8 w 153"/>
              <a:gd name="T55" fmla="*/ 152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53" h="160">
                <a:moveTo>
                  <a:pt x="153" y="41"/>
                </a:moveTo>
                <a:cubicBezTo>
                  <a:pt x="121" y="2"/>
                  <a:pt x="121" y="2"/>
                  <a:pt x="121" y="2"/>
                </a:cubicBezTo>
                <a:cubicBezTo>
                  <a:pt x="120" y="1"/>
                  <a:pt x="119" y="0"/>
                  <a:pt x="118" y="0"/>
                </a:cubicBezTo>
                <a:cubicBezTo>
                  <a:pt x="36" y="0"/>
                  <a:pt x="36" y="0"/>
                  <a:pt x="36" y="0"/>
                </a:cubicBezTo>
                <a:cubicBezTo>
                  <a:pt x="34" y="0"/>
                  <a:pt x="33" y="1"/>
                  <a:pt x="32" y="2"/>
                </a:cubicBezTo>
                <a:cubicBezTo>
                  <a:pt x="1" y="41"/>
                  <a:pt x="1" y="41"/>
                  <a:pt x="1" y="41"/>
                </a:cubicBezTo>
                <a:cubicBezTo>
                  <a:pt x="0" y="42"/>
                  <a:pt x="0" y="43"/>
                  <a:pt x="0" y="44"/>
                </a:cubicBezTo>
                <a:cubicBezTo>
                  <a:pt x="0" y="156"/>
                  <a:pt x="0" y="156"/>
                  <a:pt x="0" y="156"/>
                </a:cubicBezTo>
                <a:cubicBezTo>
                  <a:pt x="0" y="158"/>
                  <a:pt x="2" y="160"/>
                  <a:pt x="4" y="160"/>
                </a:cubicBezTo>
                <a:cubicBezTo>
                  <a:pt x="149" y="160"/>
                  <a:pt x="149" y="160"/>
                  <a:pt x="149" y="160"/>
                </a:cubicBezTo>
                <a:cubicBezTo>
                  <a:pt x="152" y="160"/>
                  <a:pt x="153" y="158"/>
                  <a:pt x="153" y="156"/>
                </a:cubicBezTo>
                <a:cubicBezTo>
                  <a:pt x="153" y="44"/>
                  <a:pt x="153" y="44"/>
                  <a:pt x="153" y="44"/>
                </a:cubicBezTo>
                <a:cubicBezTo>
                  <a:pt x="153" y="43"/>
                  <a:pt x="153" y="42"/>
                  <a:pt x="153" y="41"/>
                </a:cubicBezTo>
                <a:close/>
                <a:moveTo>
                  <a:pt x="141" y="41"/>
                </a:moveTo>
                <a:cubicBezTo>
                  <a:pt x="81" y="41"/>
                  <a:pt x="81" y="41"/>
                  <a:pt x="81" y="41"/>
                </a:cubicBezTo>
                <a:cubicBezTo>
                  <a:pt x="81" y="8"/>
                  <a:pt x="81" y="8"/>
                  <a:pt x="81" y="8"/>
                </a:cubicBezTo>
                <a:cubicBezTo>
                  <a:pt x="116" y="8"/>
                  <a:pt x="116" y="8"/>
                  <a:pt x="116" y="8"/>
                </a:cubicBezTo>
                <a:lnTo>
                  <a:pt x="141" y="41"/>
                </a:lnTo>
                <a:close/>
                <a:moveTo>
                  <a:pt x="38" y="8"/>
                </a:moveTo>
                <a:cubicBezTo>
                  <a:pt x="73" y="8"/>
                  <a:pt x="73" y="8"/>
                  <a:pt x="73" y="8"/>
                </a:cubicBezTo>
                <a:cubicBezTo>
                  <a:pt x="73" y="41"/>
                  <a:pt x="73" y="41"/>
                  <a:pt x="73" y="41"/>
                </a:cubicBezTo>
                <a:cubicBezTo>
                  <a:pt x="12" y="41"/>
                  <a:pt x="12" y="41"/>
                  <a:pt x="12" y="41"/>
                </a:cubicBezTo>
                <a:lnTo>
                  <a:pt x="38" y="8"/>
                </a:lnTo>
                <a:close/>
                <a:moveTo>
                  <a:pt x="8" y="152"/>
                </a:moveTo>
                <a:cubicBezTo>
                  <a:pt x="8" y="49"/>
                  <a:pt x="8" y="49"/>
                  <a:pt x="8" y="49"/>
                </a:cubicBezTo>
                <a:cubicBezTo>
                  <a:pt x="145" y="49"/>
                  <a:pt x="145" y="49"/>
                  <a:pt x="145" y="49"/>
                </a:cubicBezTo>
                <a:cubicBezTo>
                  <a:pt x="145" y="152"/>
                  <a:pt x="145" y="152"/>
                  <a:pt x="145" y="152"/>
                </a:cubicBezTo>
                <a:cubicBezTo>
                  <a:pt x="8" y="152"/>
                  <a:pt x="8" y="152"/>
                  <a:pt x="8" y="15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" name="Freeform 9">
            <a:extLst>
              <a:ext uri="{FF2B5EF4-FFF2-40B4-BE49-F238E27FC236}">
                <a16:creationId xmlns:a16="http://schemas.microsoft.com/office/drawing/2014/main" xmlns="" id="{4E069F0D-A66B-4EF0-88F0-D2A42BF0887B}"/>
              </a:ext>
            </a:extLst>
          </p:cNvPr>
          <p:cNvSpPr>
            <a:spLocks noEditPoints="1"/>
          </p:cNvSpPr>
          <p:nvPr/>
        </p:nvSpPr>
        <p:spPr bwMode="auto">
          <a:xfrm>
            <a:off x="1538288" y="3152776"/>
            <a:ext cx="522288" cy="549275"/>
          </a:xfrm>
          <a:custGeom>
            <a:avLst/>
            <a:gdLst>
              <a:gd name="T0" fmla="*/ 121 w 153"/>
              <a:gd name="T1" fmla="*/ 2 h 160"/>
              <a:gd name="T2" fmla="*/ 36 w 153"/>
              <a:gd name="T3" fmla="*/ 0 h 160"/>
              <a:gd name="T4" fmla="*/ 1 w 153"/>
              <a:gd name="T5" fmla="*/ 41 h 160"/>
              <a:gd name="T6" fmla="*/ 0 w 153"/>
              <a:gd name="T7" fmla="*/ 156 h 160"/>
              <a:gd name="T8" fmla="*/ 149 w 153"/>
              <a:gd name="T9" fmla="*/ 160 h 160"/>
              <a:gd name="T10" fmla="*/ 153 w 153"/>
              <a:gd name="T11" fmla="*/ 44 h 160"/>
              <a:gd name="T12" fmla="*/ 141 w 153"/>
              <a:gd name="T13" fmla="*/ 41 h 160"/>
              <a:gd name="T14" fmla="*/ 81 w 153"/>
              <a:gd name="T15" fmla="*/ 8 h 160"/>
              <a:gd name="T16" fmla="*/ 141 w 153"/>
              <a:gd name="T17" fmla="*/ 41 h 160"/>
              <a:gd name="T18" fmla="*/ 73 w 153"/>
              <a:gd name="T19" fmla="*/ 8 h 160"/>
              <a:gd name="T20" fmla="*/ 12 w 153"/>
              <a:gd name="T21" fmla="*/ 41 h 160"/>
              <a:gd name="T22" fmla="*/ 8 w 153"/>
              <a:gd name="T23" fmla="*/ 152 h 160"/>
              <a:gd name="T24" fmla="*/ 145 w 153"/>
              <a:gd name="T25" fmla="*/ 49 h 160"/>
              <a:gd name="T26" fmla="*/ 8 w 153"/>
              <a:gd name="T27" fmla="*/ 152 h 160"/>
              <a:gd name="T28" fmla="*/ 99 w 153"/>
              <a:gd name="T29" fmla="*/ 95 h 160"/>
              <a:gd name="T30" fmla="*/ 81 w 153"/>
              <a:gd name="T31" fmla="*/ 82 h 160"/>
              <a:gd name="T32" fmla="*/ 77 w 153"/>
              <a:gd name="T33" fmla="*/ 133 h 160"/>
              <a:gd name="T34" fmla="*/ 72 w 153"/>
              <a:gd name="T35" fmla="*/ 82 h 160"/>
              <a:gd name="T36" fmla="*/ 57 w 153"/>
              <a:gd name="T37" fmla="*/ 96 h 160"/>
              <a:gd name="T38" fmla="*/ 54 w 153"/>
              <a:gd name="T39" fmla="*/ 89 h 160"/>
              <a:gd name="T40" fmla="*/ 74 w 153"/>
              <a:gd name="T41" fmla="*/ 70 h 160"/>
              <a:gd name="T42" fmla="*/ 74 w 153"/>
              <a:gd name="T43" fmla="*/ 69 h 160"/>
              <a:gd name="T44" fmla="*/ 75 w 153"/>
              <a:gd name="T45" fmla="*/ 69 h 160"/>
              <a:gd name="T46" fmla="*/ 75 w 153"/>
              <a:gd name="T47" fmla="*/ 69 h 160"/>
              <a:gd name="T48" fmla="*/ 75 w 153"/>
              <a:gd name="T49" fmla="*/ 69 h 160"/>
              <a:gd name="T50" fmla="*/ 76 w 153"/>
              <a:gd name="T51" fmla="*/ 68 h 160"/>
              <a:gd name="T52" fmla="*/ 76 w 153"/>
              <a:gd name="T53" fmla="*/ 68 h 160"/>
              <a:gd name="T54" fmla="*/ 77 w 153"/>
              <a:gd name="T55" fmla="*/ 68 h 160"/>
              <a:gd name="T56" fmla="*/ 78 w 153"/>
              <a:gd name="T57" fmla="*/ 68 h 160"/>
              <a:gd name="T58" fmla="*/ 78 w 153"/>
              <a:gd name="T59" fmla="*/ 69 h 160"/>
              <a:gd name="T60" fmla="*/ 78 w 153"/>
              <a:gd name="T61" fmla="*/ 69 h 160"/>
              <a:gd name="T62" fmla="*/ 79 w 153"/>
              <a:gd name="T63" fmla="*/ 69 h 160"/>
              <a:gd name="T64" fmla="*/ 79 w 153"/>
              <a:gd name="T65" fmla="*/ 69 h 160"/>
              <a:gd name="T66" fmla="*/ 79 w 153"/>
              <a:gd name="T67" fmla="*/ 69 h 160"/>
              <a:gd name="T68" fmla="*/ 80 w 153"/>
              <a:gd name="T69" fmla="*/ 70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53" h="160">
                <a:moveTo>
                  <a:pt x="153" y="41"/>
                </a:moveTo>
                <a:cubicBezTo>
                  <a:pt x="121" y="2"/>
                  <a:pt x="121" y="2"/>
                  <a:pt x="121" y="2"/>
                </a:cubicBezTo>
                <a:cubicBezTo>
                  <a:pt x="120" y="1"/>
                  <a:pt x="119" y="0"/>
                  <a:pt x="118" y="0"/>
                </a:cubicBezTo>
                <a:cubicBezTo>
                  <a:pt x="36" y="0"/>
                  <a:pt x="36" y="0"/>
                  <a:pt x="36" y="0"/>
                </a:cubicBezTo>
                <a:cubicBezTo>
                  <a:pt x="34" y="0"/>
                  <a:pt x="33" y="1"/>
                  <a:pt x="32" y="2"/>
                </a:cubicBezTo>
                <a:cubicBezTo>
                  <a:pt x="1" y="41"/>
                  <a:pt x="1" y="41"/>
                  <a:pt x="1" y="41"/>
                </a:cubicBezTo>
                <a:cubicBezTo>
                  <a:pt x="0" y="42"/>
                  <a:pt x="0" y="43"/>
                  <a:pt x="0" y="44"/>
                </a:cubicBezTo>
                <a:cubicBezTo>
                  <a:pt x="0" y="156"/>
                  <a:pt x="0" y="156"/>
                  <a:pt x="0" y="156"/>
                </a:cubicBezTo>
                <a:cubicBezTo>
                  <a:pt x="0" y="158"/>
                  <a:pt x="2" y="160"/>
                  <a:pt x="4" y="160"/>
                </a:cubicBezTo>
                <a:cubicBezTo>
                  <a:pt x="149" y="160"/>
                  <a:pt x="149" y="160"/>
                  <a:pt x="149" y="160"/>
                </a:cubicBezTo>
                <a:cubicBezTo>
                  <a:pt x="152" y="160"/>
                  <a:pt x="153" y="158"/>
                  <a:pt x="153" y="156"/>
                </a:cubicBezTo>
                <a:cubicBezTo>
                  <a:pt x="153" y="44"/>
                  <a:pt x="153" y="44"/>
                  <a:pt x="153" y="44"/>
                </a:cubicBezTo>
                <a:cubicBezTo>
                  <a:pt x="153" y="43"/>
                  <a:pt x="153" y="42"/>
                  <a:pt x="153" y="41"/>
                </a:cubicBezTo>
                <a:close/>
                <a:moveTo>
                  <a:pt x="141" y="41"/>
                </a:moveTo>
                <a:cubicBezTo>
                  <a:pt x="81" y="41"/>
                  <a:pt x="81" y="41"/>
                  <a:pt x="81" y="41"/>
                </a:cubicBezTo>
                <a:cubicBezTo>
                  <a:pt x="81" y="8"/>
                  <a:pt x="81" y="8"/>
                  <a:pt x="81" y="8"/>
                </a:cubicBezTo>
                <a:cubicBezTo>
                  <a:pt x="116" y="8"/>
                  <a:pt x="116" y="8"/>
                  <a:pt x="116" y="8"/>
                </a:cubicBezTo>
                <a:lnTo>
                  <a:pt x="141" y="41"/>
                </a:lnTo>
                <a:close/>
                <a:moveTo>
                  <a:pt x="38" y="8"/>
                </a:moveTo>
                <a:cubicBezTo>
                  <a:pt x="73" y="8"/>
                  <a:pt x="73" y="8"/>
                  <a:pt x="73" y="8"/>
                </a:cubicBezTo>
                <a:cubicBezTo>
                  <a:pt x="73" y="41"/>
                  <a:pt x="73" y="41"/>
                  <a:pt x="73" y="41"/>
                </a:cubicBezTo>
                <a:cubicBezTo>
                  <a:pt x="12" y="41"/>
                  <a:pt x="12" y="41"/>
                  <a:pt x="12" y="41"/>
                </a:cubicBezTo>
                <a:lnTo>
                  <a:pt x="38" y="8"/>
                </a:lnTo>
                <a:close/>
                <a:moveTo>
                  <a:pt x="8" y="152"/>
                </a:moveTo>
                <a:cubicBezTo>
                  <a:pt x="8" y="49"/>
                  <a:pt x="8" y="49"/>
                  <a:pt x="8" y="49"/>
                </a:cubicBezTo>
                <a:cubicBezTo>
                  <a:pt x="145" y="49"/>
                  <a:pt x="145" y="49"/>
                  <a:pt x="145" y="49"/>
                </a:cubicBezTo>
                <a:cubicBezTo>
                  <a:pt x="145" y="152"/>
                  <a:pt x="145" y="152"/>
                  <a:pt x="145" y="152"/>
                </a:cubicBezTo>
                <a:cubicBezTo>
                  <a:pt x="8" y="152"/>
                  <a:pt x="8" y="152"/>
                  <a:pt x="8" y="152"/>
                </a:cubicBezTo>
                <a:close/>
                <a:moveTo>
                  <a:pt x="99" y="89"/>
                </a:moveTo>
                <a:cubicBezTo>
                  <a:pt x="101" y="91"/>
                  <a:pt x="101" y="93"/>
                  <a:pt x="99" y="95"/>
                </a:cubicBezTo>
                <a:cubicBezTo>
                  <a:pt x="97" y="96"/>
                  <a:pt x="95" y="96"/>
                  <a:pt x="93" y="95"/>
                </a:cubicBezTo>
                <a:cubicBezTo>
                  <a:pt x="81" y="82"/>
                  <a:pt x="81" y="82"/>
                  <a:pt x="81" y="82"/>
                </a:cubicBezTo>
                <a:cubicBezTo>
                  <a:pt x="81" y="129"/>
                  <a:pt x="81" y="129"/>
                  <a:pt x="81" y="129"/>
                </a:cubicBezTo>
                <a:cubicBezTo>
                  <a:pt x="81" y="131"/>
                  <a:pt x="79" y="133"/>
                  <a:pt x="77" y="133"/>
                </a:cubicBezTo>
                <a:cubicBezTo>
                  <a:pt x="74" y="133"/>
                  <a:pt x="72" y="131"/>
                  <a:pt x="72" y="129"/>
                </a:cubicBezTo>
                <a:cubicBezTo>
                  <a:pt x="72" y="82"/>
                  <a:pt x="72" y="82"/>
                  <a:pt x="72" y="82"/>
                </a:cubicBezTo>
                <a:cubicBezTo>
                  <a:pt x="60" y="95"/>
                  <a:pt x="60" y="95"/>
                  <a:pt x="60" y="95"/>
                </a:cubicBezTo>
                <a:cubicBezTo>
                  <a:pt x="59" y="96"/>
                  <a:pt x="58" y="96"/>
                  <a:pt x="57" y="96"/>
                </a:cubicBezTo>
                <a:cubicBezTo>
                  <a:pt x="56" y="96"/>
                  <a:pt x="55" y="96"/>
                  <a:pt x="54" y="95"/>
                </a:cubicBezTo>
                <a:cubicBezTo>
                  <a:pt x="53" y="93"/>
                  <a:pt x="53" y="91"/>
                  <a:pt x="54" y="89"/>
                </a:cubicBezTo>
                <a:cubicBezTo>
                  <a:pt x="74" y="70"/>
                  <a:pt x="74" y="70"/>
                  <a:pt x="74" y="70"/>
                </a:cubicBezTo>
                <a:cubicBezTo>
                  <a:pt x="74" y="70"/>
                  <a:pt x="74" y="70"/>
                  <a:pt x="74" y="70"/>
                </a:cubicBezTo>
                <a:cubicBezTo>
                  <a:pt x="74" y="69"/>
                  <a:pt x="74" y="69"/>
                  <a:pt x="74" y="69"/>
                </a:cubicBezTo>
                <a:cubicBezTo>
                  <a:pt x="74" y="69"/>
                  <a:pt x="74" y="69"/>
                  <a:pt x="74" y="69"/>
                </a:cubicBezTo>
                <a:cubicBezTo>
                  <a:pt x="74" y="69"/>
                  <a:pt x="74" y="69"/>
                  <a:pt x="74" y="69"/>
                </a:cubicBezTo>
                <a:cubicBezTo>
                  <a:pt x="74" y="69"/>
                  <a:pt x="74" y="69"/>
                  <a:pt x="75" y="69"/>
                </a:cubicBezTo>
                <a:cubicBezTo>
                  <a:pt x="75" y="69"/>
                  <a:pt x="75" y="69"/>
                  <a:pt x="75" y="69"/>
                </a:cubicBezTo>
                <a:cubicBezTo>
                  <a:pt x="75" y="69"/>
                  <a:pt x="75" y="69"/>
                  <a:pt x="75" y="69"/>
                </a:cubicBezTo>
                <a:cubicBezTo>
                  <a:pt x="75" y="69"/>
                  <a:pt x="75" y="69"/>
                  <a:pt x="75" y="69"/>
                </a:cubicBezTo>
                <a:cubicBezTo>
                  <a:pt x="75" y="69"/>
                  <a:pt x="75" y="69"/>
                  <a:pt x="75" y="69"/>
                </a:cubicBezTo>
                <a:cubicBezTo>
                  <a:pt x="75" y="69"/>
                  <a:pt x="75" y="69"/>
                  <a:pt x="75" y="69"/>
                </a:cubicBezTo>
                <a:cubicBezTo>
                  <a:pt x="76" y="69"/>
                  <a:pt x="76" y="68"/>
                  <a:pt x="76" y="68"/>
                </a:cubicBezTo>
                <a:cubicBezTo>
                  <a:pt x="76" y="68"/>
                  <a:pt x="76" y="68"/>
                  <a:pt x="76" y="68"/>
                </a:cubicBezTo>
                <a:cubicBezTo>
                  <a:pt x="76" y="68"/>
                  <a:pt x="76" y="68"/>
                  <a:pt x="76" y="68"/>
                </a:cubicBezTo>
                <a:cubicBezTo>
                  <a:pt x="76" y="68"/>
                  <a:pt x="76" y="68"/>
                  <a:pt x="76" y="68"/>
                </a:cubicBezTo>
                <a:cubicBezTo>
                  <a:pt x="77" y="68"/>
                  <a:pt x="77" y="68"/>
                  <a:pt x="77" y="68"/>
                </a:cubicBezTo>
                <a:cubicBezTo>
                  <a:pt x="77" y="68"/>
                  <a:pt x="77" y="68"/>
                  <a:pt x="77" y="68"/>
                </a:cubicBezTo>
                <a:cubicBezTo>
                  <a:pt x="77" y="68"/>
                  <a:pt x="77" y="68"/>
                  <a:pt x="78" y="68"/>
                </a:cubicBezTo>
                <a:cubicBezTo>
                  <a:pt x="78" y="68"/>
                  <a:pt x="78" y="68"/>
                  <a:pt x="78" y="68"/>
                </a:cubicBezTo>
                <a:cubicBezTo>
                  <a:pt x="78" y="68"/>
                  <a:pt x="78" y="68"/>
                  <a:pt x="78" y="69"/>
                </a:cubicBezTo>
                <a:cubicBezTo>
                  <a:pt x="78" y="69"/>
                  <a:pt x="78" y="69"/>
                  <a:pt x="78" y="69"/>
                </a:cubicBezTo>
                <a:cubicBezTo>
                  <a:pt x="78" y="69"/>
                  <a:pt x="78" y="69"/>
                  <a:pt x="78" y="69"/>
                </a:cubicBezTo>
                <a:cubicBezTo>
                  <a:pt x="78" y="69"/>
                  <a:pt x="78" y="69"/>
                  <a:pt x="78" y="69"/>
                </a:cubicBezTo>
                <a:cubicBezTo>
                  <a:pt x="79" y="69"/>
                  <a:pt x="79" y="69"/>
                  <a:pt x="79" y="69"/>
                </a:cubicBezTo>
                <a:cubicBezTo>
                  <a:pt x="79" y="69"/>
                  <a:pt x="79" y="69"/>
                  <a:pt x="79" y="69"/>
                </a:cubicBezTo>
                <a:cubicBezTo>
                  <a:pt x="79" y="69"/>
                  <a:pt x="79" y="69"/>
                  <a:pt x="79" y="69"/>
                </a:cubicBezTo>
                <a:cubicBezTo>
                  <a:pt x="79" y="69"/>
                  <a:pt x="79" y="69"/>
                  <a:pt x="79" y="69"/>
                </a:cubicBezTo>
                <a:cubicBezTo>
                  <a:pt x="79" y="69"/>
                  <a:pt x="79" y="69"/>
                  <a:pt x="79" y="69"/>
                </a:cubicBezTo>
                <a:cubicBezTo>
                  <a:pt x="79" y="69"/>
                  <a:pt x="80" y="69"/>
                  <a:pt x="80" y="70"/>
                </a:cubicBezTo>
                <a:cubicBezTo>
                  <a:pt x="80" y="70"/>
                  <a:pt x="80" y="70"/>
                  <a:pt x="80" y="70"/>
                </a:cubicBezTo>
                <a:lnTo>
                  <a:pt x="99" y="8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" name="Freeform 10">
            <a:extLst>
              <a:ext uri="{FF2B5EF4-FFF2-40B4-BE49-F238E27FC236}">
                <a16:creationId xmlns:a16="http://schemas.microsoft.com/office/drawing/2014/main" xmlns="" id="{BA3C5557-73E2-487F-8B08-3ED0E732E5A1}"/>
              </a:ext>
            </a:extLst>
          </p:cNvPr>
          <p:cNvSpPr>
            <a:spLocks noEditPoints="1"/>
          </p:cNvSpPr>
          <p:nvPr/>
        </p:nvSpPr>
        <p:spPr bwMode="auto">
          <a:xfrm>
            <a:off x="1538288" y="3771901"/>
            <a:ext cx="522288" cy="549275"/>
          </a:xfrm>
          <a:custGeom>
            <a:avLst/>
            <a:gdLst>
              <a:gd name="T0" fmla="*/ 121 w 153"/>
              <a:gd name="T1" fmla="*/ 2 h 160"/>
              <a:gd name="T2" fmla="*/ 36 w 153"/>
              <a:gd name="T3" fmla="*/ 0 h 160"/>
              <a:gd name="T4" fmla="*/ 1 w 153"/>
              <a:gd name="T5" fmla="*/ 41 h 160"/>
              <a:gd name="T6" fmla="*/ 0 w 153"/>
              <a:gd name="T7" fmla="*/ 156 h 160"/>
              <a:gd name="T8" fmla="*/ 149 w 153"/>
              <a:gd name="T9" fmla="*/ 160 h 160"/>
              <a:gd name="T10" fmla="*/ 153 w 153"/>
              <a:gd name="T11" fmla="*/ 44 h 160"/>
              <a:gd name="T12" fmla="*/ 141 w 153"/>
              <a:gd name="T13" fmla="*/ 41 h 160"/>
              <a:gd name="T14" fmla="*/ 81 w 153"/>
              <a:gd name="T15" fmla="*/ 8 h 160"/>
              <a:gd name="T16" fmla="*/ 141 w 153"/>
              <a:gd name="T17" fmla="*/ 41 h 160"/>
              <a:gd name="T18" fmla="*/ 73 w 153"/>
              <a:gd name="T19" fmla="*/ 8 h 160"/>
              <a:gd name="T20" fmla="*/ 12 w 153"/>
              <a:gd name="T21" fmla="*/ 41 h 160"/>
              <a:gd name="T22" fmla="*/ 8 w 153"/>
              <a:gd name="T23" fmla="*/ 152 h 160"/>
              <a:gd name="T24" fmla="*/ 145 w 153"/>
              <a:gd name="T25" fmla="*/ 49 h 160"/>
              <a:gd name="T26" fmla="*/ 8 w 153"/>
              <a:gd name="T27" fmla="*/ 152 h 160"/>
              <a:gd name="T28" fmla="*/ 99 w 153"/>
              <a:gd name="T29" fmla="*/ 113 h 160"/>
              <a:gd name="T30" fmla="*/ 80 w 153"/>
              <a:gd name="T31" fmla="*/ 132 h 160"/>
              <a:gd name="T32" fmla="*/ 79 w 153"/>
              <a:gd name="T33" fmla="*/ 132 h 160"/>
              <a:gd name="T34" fmla="*/ 79 w 153"/>
              <a:gd name="T35" fmla="*/ 133 h 160"/>
              <a:gd name="T36" fmla="*/ 79 w 153"/>
              <a:gd name="T37" fmla="*/ 133 h 160"/>
              <a:gd name="T38" fmla="*/ 78 w 153"/>
              <a:gd name="T39" fmla="*/ 133 h 160"/>
              <a:gd name="T40" fmla="*/ 78 w 153"/>
              <a:gd name="T41" fmla="*/ 133 h 160"/>
              <a:gd name="T42" fmla="*/ 77 w 153"/>
              <a:gd name="T43" fmla="*/ 133 h 160"/>
              <a:gd name="T44" fmla="*/ 77 w 153"/>
              <a:gd name="T45" fmla="*/ 133 h 160"/>
              <a:gd name="T46" fmla="*/ 76 w 153"/>
              <a:gd name="T47" fmla="*/ 133 h 160"/>
              <a:gd name="T48" fmla="*/ 76 w 153"/>
              <a:gd name="T49" fmla="*/ 133 h 160"/>
              <a:gd name="T50" fmla="*/ 75 w 153"/>
              <a:gd name="T51" fmla="*/ 133 h 160"/>
              <a:gd name="T52" fmla="*/ 75 w 153"/>
              <a:gd name="T53" fmla="*/ 133 h 160"/>
              <a:gd name="T54" fmla="*/ 74 w 153"/>
              <a:gd name="T55" fmla="*/ 133 h 160"/>
              <a:gd name="T56" fmla="*/ 74 w 153"/>
              <a:gd name="T57" fmla="*/ 132 h 160"/>
              <a:gd name="T58" fmla="*/ 74 w 153"/>
              <a:gd name="T59" fmla="*/ 132 h 160"/>
              <a:gd name="T60" fmla="*/ 54 w 153"/>
              <a:gd name="T61" fmla="*/ 113 h 160"/>
              <a:gd name="T62" fmla="*/ 60 w 153"/>
              <a:gd name="T63" fmla="*/ 107 h 160"/>
              <a:gd name="T64" fmla="*/ 73 w 153"/>
              <a:gd name="T65" fmla="*/ 72 h 160"/>
              <a:gd name="T66" fmla="*/ 81 w 153"/>
              <a:gd name="T67" fmla="*/ 72 h 160"/>
              <a:gd name="T68" fmla="*/ 93 w 153"/>
              <a:gd name="T69" fmla="*/ 107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53" h="160">
                <a:moveTo>
                  <a:pt x="153" y="41"/>
                </a:moveTo>
                <a:cubicBezTo>
                  <a:pt x="121" y="2"/>
                  <a:pt x="121" y="2"/>
                  <a:pt x="121" y="2"/>
                </a:cubicBezTo>
                <a:cubicBezTo>
                  <a:pt x="120" y="1"/>
                  <a:pt x="119" y="0"/>
                  <a:pt x="118" y="0"/>
                </a:cubicBezTo>
                <a:cubicBezTo>
                  <a:pt x="36" y="0"/>
                  <a:pt x="36" y="0"/>
                  <a:pt x="36" y="0"/>
                </a:cubicBezTo>
                <a:cubicBezTo>
                  <a:pt x="34" y="0"/>
                  <a:pt x="33" y="1"/>
                  <a:pt x="32" y="2"/>
                </a:cubicBezTo>
                <a:cubicBezTo>
                  <a:pt x="1" y="41"/>
                  <a:pt x="1" y="41"/>
                  <a:pt x="1" y="41"/>
                </a:cubicBezTo>
                <a:cubicBezTo>
                  <a:pt x="0" y="42"/>
                  <a:pt x="0" y="43"/>
                  <a:pt x="0" y="44"/>
                </a:cubicBezTo>
                <a:cubicBezTo>
                  <a:pt x="0" y="156"/>
                  <a:pt x="0" y="156"/>
                  <a:pt x="0" y="156"/>
                </a:cubicBezTo>
                <a:cubicBezTo>
                  <a:pt x="0" y="158"/>
                  <a:pt x="2" y="160"/>
                  <a:pt x="4" y="160"/>
                </a:cubicBezTo>
                <a:cubicBezTo>
                  <a:pt x="149" y="160"/>
                  <a:pt x="149" y="160"/>
                  <a:pt x="149" y="160"/>
                </a:cubicBezTo>
                <a:cubicBezTo>
                  <a:pt x="152" y="160"/>
                  <a:pt x="153" y="158"/>
                  <a:pt x="153" y="156"/>
                </a:cubicBezTo>
                <a:cubicBezTo>
                  <a:pt x="153" y="44"/>
                  <a:pt x="153" y="44"/>
                  <a:pt x="153" y="44"/>
                </a:cubicBezTo>
                <a:cubicBezTo>
                  <a:pt x="153" y="43"/>
                  <a:pt x="153" y="42"/>
                  <a:pt x="153" y="41"/>
                </a:cubicBezTo>
                <a:close/>
                <a:moveTo>
                  <a:pt x="141" y="41"/>
                </a:moveTo>
                <a:cubicBezTo>
                  <a:pt x="81" y="41"/>
                  <a:pt x="81" y="41"/>
                  <a:pt x="81" y="41"/>
                </a:cubicBezTo>
                <a:cubicBezTo>
                  <a:pt x="81" y="8"/>
                  <a:pt x="81" y="8"/>
                  <a:pt x="81" y="8"/>
                </a:cubicBezTo>
                <a:cubicBezTo>
                  <a:pt x="116" y="8"/>
                  <a:pt x="116" y="8"/>
                  <a:pt x="116" y="8"/>
                </a:cubicBezTo>
                <a:lnTo>
                  <a:pt x="141" y="41"/>
                </a:lnTo>
                <a:close/>
                <a:moveTo>
                  <a:pt x="38" y="8"/>
                </a:moveTo>
                <a:cubicBezTo>
                  <a:pt x="73" y="8"/>
                  <a:pt x="73" y="8"/>
                  <a:pt x="73" y="8"/>
                </a:cubicBezTo>
                <a:cubicBezTo>
                  <a:pt x="73" y="41"/>
                  <a:pt x="73" y="41"/>
                  <a:pt x="73" y="41"/>
                </a:cubicBezTo>
                <a:cubicBezTo>
                  <a:pt x="12" y="41"/>
                  <a:pt x="12" y="41"/>
                  <a:pt x="12" y="41"/>
                </a:cubicBezTo>
                <a:lnTo>
                  <a:pt x="38" y="8"/>
                </a:lnTo>
                <a:close/>
                <a:moveTo>
                  <a:pt x="8" y="152"/>
                </a:moveTo>
                <a:cubicBezTo>
                  <a:pt x="8" y="49"/>
                  <a:pt x="8" y="49"/>
                  <a:pt x="8" y="49"/>
                </a:cubicBezTo>
                <a:cubicBezTo>
                  <a:pt x="145" y="49"/>
                  <a:pt x="145" y="49"/>
                  <a:pt x="145" y="49"/>
                </a:cubicBezTo>
                <a:cubicBezTo>
                  <a:pt x="145" y="152"/>
                  <a:pt x="145" y="152"/>
                  <a:pt x="145" y="152"/>
                </a:cubicBezTo>
                <a:cubicBezTo>
                  <a:pt x="8" y="152"/>
                  <a:pt x="8" y="152"/>
                  <a:pt x="8" y="152"/>
                </a:cubicBezTo>
                <a:close/>
                <a:moveTo>
                  <a:pt x="99" y="107"/>
                </a:moveTo>
                <a:cubicBezTo>
                  <a:pt x="101" y="108"/>
                  <a:pt x="101" y="111"/>
                  <a:pt x="99" y="113"/>
                </a:cubicBezTo>
                <a:cubicBezTo>
                  <a:pt x="80" y="132"/>
                  <a:pt x="80" y="132"/>
                  <a:pt x="80" y="132"/>
                </a:cubicBezTo>
                <a:cubicBezTo>
                  <a:pt x="80" y="132"/>
                  <a:pt x="80" y="132"/>
                  <a:pt x="80" y="132"/>
                </a:cubicBezTo>
                <a:cubicBezTo>
                  <a:pt x="79" y="132"/>
                  <a:pt x="79" y="132"/>
                  <a:pt x="79" y="132"/>
                </a:cubicBezTo>
                <a:cubicBezTo>
                  <a:pt x="79" y="132"/>
                  <a:pt x="79" y="132"/>
                  <a:pt x="79" y="132"/>
                </a:cubicBezTo>
                <a:cubicBezTo>
                  <a:pt x="79" y="133"/>
                  <a:pt x="79" y="133"/>
                  <a:pt x="79" y="133"/>
                </a:cubicBezTo>
                <a:cubicBezTo>
                  <a:pt x="79" y="133"/>
                  <a:pt x="79" y="133"/>
                  <a:pt x="79" y="133"/>
                </a:cubicBezTo>
                <a:cubicBezTo>
                  <a:pt x="79" y="133"/>
                  <a:pt x="79" y="133"/>
                  <a:pt x="79" y="133"/>
                </a:cubicBezTo>
                <a:cubicBezTo>
                  <a:pt x="79" y="133"/>
                  <a:pt x="79" y="133"/>
                  <a:pt x="79" y="133"/>
                </a:cubicBezTo>
                <a:cubicBezTo>
                  <a:pt x="78" y="133"/>
                  <a:pt x="78" y="133"/>
                  <a:pt x="78" y="133"/>
                </a:cubicBezTo>
                <a:cubicBezTo>
                  <a:pt x="78" y="133"/>
                  <a:pt x="78" y="133"/>
                  <a:pt x="78" y="133"/>
                </a:cubicBezTo>
                <a:cubicBezTo>
                  <a:pt x="78" y="133"/>
                  <a:pt x="78" y="133"/>
                  <a:pt x="78" y="133"/>
                </a:cubicBezTo>
                <a:cubicBezTo>
                  <a:pt x="78" y="133"/>
                  <a:pt x="78" y="133"/>
                  <a:pt x="78" y="133"/>
                </a:cubicBezTo>
                <a:cubicBezTo>
                  <a:pt x="78" y="133"/>
                  <a:pt x="78" y="133"/>
                  <a:pt x="78" y="133"/>
                </a:cubicBezTo>
                <a:cubicBezTo>
                  <a:pt x="78" y="133"/>
                  <a:pt x="77" y="133"/>
                  <a:pt x="77" y="133"/>
                </a:cubicBezTo>
                <a:cubicBezTo>
                  <a:pt x="77" y="133"/>
                  <a:pt x="77" y="133"/>
                  <a:pt x="77" y="133"/>
                </a:cubicBezTo>
                <a:cubicBezTo>
                  <a:pt x="77" y="133"/>
                  <a:pt x="77" y="133"/>
                  <a:pt x="77" y="133"/>
                </a:cubicBezTo>
                <a:cubicBezTo>
                  <a:pt x="77" y="133"/>
                  <a:pt x="76" y="133"/>
                  <a:pt x="76" y="133"/>
                </a:cubicBezTo>
                <a:cubicBezTo>
                  <a:pt x="76" y="133"/>
                  <a:pt x="76" y="133"/>
                  <a:pt x="76" y="133"/>
                </a:cubicBezTo>
                <a:cubicBezTo>
                  <a:pt x="76" y="133"/>
                  <a:pt x="76" y="133"/>
                  <a:pt x="76" y="133"/>
                </a:cubicBezTo>
                <a:cubicBezTo>
                  <a:pt x="76" y="133"/>
                  <a:pt x="76" y="133"/>
                  <a:pt x="76" y="133"/>
                </a:cubicBezTo>
                <a:cubicBezTo>
                  <a:pt x="76" y="133"/>
                  <a:pt x="76" y="133"/>
                  <a:pt x="76" y="133"/>
                </a:cubicBezTo>
                <a:cubicBezTo>
                  <a:pt x="75" y="133"/>
                  <a:pt x="75" y="133"/>
                  <a:pt x="75" y="133"/>
                </a:cubicBezTo>
                <a:cubicBezTo>
                  <a:pt x="75" y="133"/>
                  <a:pt x="75" y="133"/>
                  <a:pt x="75" y="133"/>
                </a:cubicBezTo>
                <a:cubicBezTo>
                  <a:pt x="75" y="133"/>
                  <a:pt x="75" y="133"/>
                  <a:pt x="75" y="133"/>
                </a:cubicBezTo>
                <a:cubicBezTo>
                  <a:pt x="75" y="133"/>
                  <a:pt x="75" y="133"/>
                  <a:pt x="75" y="133"/>
                </a:cubicBezTo>
                <a:cubicBezTo>
                  <a:pt x="75" y="133"/>
                  <a:pt x="75" y="133"/>
                  <a:pt x="74" y="133"/>
                </a:cubicBezTo>
                <a:cubicBezTo>
                  <a:pt x="74" y="133"/>
                  <a:pt x="74" y="133"/>
                  <a:pt x="74" y="133"/>
                </a:cubicBezTo>
                <a:cubicBezTo>
                  <a:pt x="74" y="133"/>
                  <a:pt x="74" y="133"/>
                  <a:pt x="74" y="132"/>
                </a:cubicBezTo>
                <a:cubicBezTo>
                  <a:pt x="74" y="132"/>
                  <a:pt x="74" y="132"/>
                  <a:pt x="74" y="132"/>
                </a:cubicBezTo>
                <a:cubicBezTo>
                  <a:pt x="74" y="132"/>
                  <a:pt x="74" y="132"/>
                  <a:pt x="74" y="132"/>
                </a:cubicBezTo>
                <a:cubicBezTo>
                  <a:pt x="74" y="132"/>
                  <a:pt x="74" y="132"/>
                  <a:pt x="74" y="132"/>
                </a:cubicBezTo>
                <a:cubicBezTo>
                  <a:pt x="54" y="113"/>
                  <a:pt x="54" y="113"/>
                  <a:pt x="54" y="113"/>
                </a:cubicBezTo>
                <a:cubicBezTo>
                  <a:pt x="53" y="111"/>
                  <a:pt x="53" y="108"/>
                  <a:pt x="54" y="107"/>
                </a:cubicBezTo>
                <a:cubicBezTo>
                  <a:pt x="56" y="105"/>
                  <a:pt x="59" y="105"/>
                  <a:pt x="60" y="107"/>
                </a:cubicBezTo>
                <a:cubicBezTo>
                  <a:pt x="73" y="119"/>
                  <a:pt x="73" y="119"/>
                  <a:pt x="73" y="119"/>
                </a:cubicBezTo>
                <a:cubicBezTo>
                  <a:pt x="73" y="72"/>
                  <a:pt x="73" y="72"/>
                  <a:pt x="73" y="72"/>
                </a:cubicBezTo>
                <a:cubicBezTo>
                  <a:pt x="73" y="70"/>
                  <a:pt x="74" y="68"/>
                  <a:pt x="77" y="68"/>
                </a:cubicBezTo>
                <a:cubicBezTo>
                  <a:pt x="79" y="68"/>
                  <a:pt x="81" y="70"/>
                  <a:pt x="81" y="72"/>
                </a:cubicBezTo>
                <a:cubicBezTo>
                  <a:pt x="81" y="119"/>
                  <a:pt x="81" y="119"/>
                  <a:pt x="81" y="119"/>
                </a:cubicBezTo>
                <a:cubicBezTo>
                  <a:pt x="93" y="107"/>
                  <a:pt x="93" y="107"/>
                  <a:pt x="93" y="107"/>
                </a:cubicBezTo>
                <a:cubicBezTo>
                  <a:pt x="95" y="105"/>
                  <a:pt x="98" y="105"/>
                  <a:pt x="99" y="10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" name="Freeform 11">
            <a:extLst>
              <a:ext uri="{FF2B5EF4-FFF2-40B4-BE49-F238E27FC236}">
                <a16:creationId xmlns:a16="http://schemas.microsoft.com/office/drawing/2014/main" xmlns="" id="{F5B296D6-AFF5-4635-B908-BD1C0B4471EB}"/>
              </a:ext>
            </a:extLst>
          </p:cNvPr>
          <p:cNvSpPr>
            <a:spLocks noEditPoints="1"/>
          </p:cNvSpPr>
          <p:nvPr/>
        </p:nvSpPr>
        <p:spPr bwMode="auto">
          <a:xfrm>
            <a:off x="1538288" y="4391026"/>
            <a:ext cx="522288" cy="550863"/>
          </a:xfrm>
          <a:custGeom>
            <a:avLst/>
            <a:gdLst>
              <a:gd name="T0" fmla="*/ 153 w 153"/>
              <a:gd name="T1" fmla="*/ 41 h 160"/>
              <a:gd name="T2" fmla="*/ 121 w 153"/>
              <a:gd name="T3" fmla="*/ 2 h 160"/>
              <a:gd name="T4" fmla="*/ 118 w 153"/>
              <a:gd name="T5" fmla="*/ 0 h 160"/>
              <a:gd name="T6" fmla="*/ 36 w 153"/>
              <a:gd name="T7" fmla="*/ 0 h 160"/>
              <a:gd name="T8" fmla="*/ 32 w 153"/>
              <a:gd name="T9" fmla="*/ 2 h 160"/>
              <a:gd name="T10" fmla="*/ 1 w 153"/>
              <a:gd name="T11" fmla="*/ 41 h 160"/>
              <a:gd name="T12" fmla="*/ 0 w 153"/>
              <a:gd name="T13" fmla="*/ 44 h 160"/>
              <a:gd name="T14" fmla="*/ 0 w 153"/>
              <a:gd name="T15" fmla="*/ 156 h 160"/>
              <a:gd name="T16" fmla="*/ 4 w 153"/>
              <a:gd name="T17" fmla="*/ 160 h 160"/>
              <a:gd name="T18" fmla="*/ 149 w 153"/>
              <a:gd name="T19" fmla="*/ 160 h 160"/>
              <a:gd name="T20" fmla="*/ 153 w 153"/>
              <a:gd name="T21" fmla="*/ 156 h 160"/>
              <a:gd name="T22" fmla="*/ 153 w 153"/>
              <a:gd name="T23" fmla="*/ 44 h 160"/>
              <a:gd name="T24" fmla="*/ 153 w 153"/>
              <a:gd name="T25" fmla="*/ 41 h 160"/>
              <a:gd name="T26" fmla="*/ 141 w 153"/>
              <a:gd name="T27" fmla="*/ 41 h 160"/>
              <a:gd name="T28" fmla="*/ 81 w 153"/>
              <a:gd name="T29" fmla="*/ 41 h 160"/>
              <a:gd name="T30" fmla="*/ 81 w 153"/>
              <a:gd name="T31" fmla="*/ 8 h 160"/>
              <a:gd name="T32" fmla="*/ 116 w 153"/>
              <a:gd name="T33" fmla="*/ 8 h 160"/>
              <a:gd name="T34" fmla="*/ 141 w 153"/>
              <a:gd name="T35" fmla="*/ 41 h 160"/>
              <a:gd name="T36" fmla="*/ 38 w 153"/>
              <a:gd name="T37" fmla="*/ 8 h 160"/>
              <a:gd name="T38" fmla="*/ 73 w 153"/>
              <a:gd name="T39" fmla="*/ 8 h 160"/>
              <a:gd name="T40" fmla="*/ 73 w 153"/>
              <a:gd name="T41" fmla="*/ 41 h 160"/>
              <a:gd name="T42" fmla="*/ 12 w 153"/>
              <a:gd name="T43" fmla="*/ 41 h 160"/>
              <a:gd name="T44" fmla="*/ 38 w 153"/>
              <a:gd name="T45" fmla="*/ 8 h 160"/>
              <a:gd name="T46" fmla="*/ 8 w 153"/>
              <a:gd name="T47" fmla="*/ 152 h 160"/>
              <a:gd name="T48" fmla="*/ 8 w 153"/>
              <a:gd name="T49" fmla="*/ 49 h 160"/>
              <a:gd name="T50" fmla="*/ 145 w 153"/>
              <a:gd name="T51" fmla="*/ 49 h 160"/>
              <a:gd name="T52" fmla="*/ 145 w 153"/>
              <a:gd name="T53" fmla="*/ 152 h 160"/>
              <a:gd name="T54" fmla="*/ 8 w 153"/>
              <a:gd name="T55" fmla="*/ 152 h 160"/>
              <a:gd name="T56" fmla="*/ 105 w 153"/>
              <a:gd name="T57" fmla="*/ 101 h 160"/>
              <a:gd name="T58" fmla="*/ 101 w 153"/>
              <a:gd name="T59" fmla="*/ 106 h 160"/>
              <a:gd name="T60" fmla="*/ 81 w 153"/>
              <a:gd name="T61" fmla="*/ 106 h 160"/>
              <a:gd name="T62" fmla="*/ 81 w 153"/>
              <a:gd name="T63" fmla="*/ 125 h 160"/>
              <a:gd name="T64" fmla="*/ 77 w 153"/>
              <a:gd name="T65" fmla="*/ 129 h 160"/>
              <a:gd name="T66" fmla="*/ 73 w 153"/>
              <a:gd name="T67" fmla="*/ 125 h 160"/>
              <a:gd name="T68" fmla="*/ 73 w 153"/>
              <a:gd name="T69" fmla="*/ 106 h 160"/>
              <a:gd name="T70" fmla="*/ 53 w 153"/>
              <a:gd name="T71" fmla="*/ 106 h 160"/>
              <a:gd name="T72" fmla="*/ 49 w 153"/>
              <a:gd name="T73" fmla="*/ 101 h 160"/>
              <a:gd name="T74" fmla="*/ 53 w 153"/>
              <a:gd name="T75" fmla="*/ 97 h 160"/>
              <a:gd name="T76" fmla="*/ 73 w 153"/>
              <a:gd name="T77" fmla="*/ 97 h 160"/>
              <a:gd name="T78" fmla="*/ 73 w 153"/>
              <a:gd name="T79" fmla="*/ 78 h 160"/>
              <a:gd name="T80" fmla="*/ 77 w 153"/>
              <a:gd name="T81" fmla="*/ 74 h 160"/>
              <a:gd name="T82" fmla="*/ 81 w 153"/>
              <a:gd name="T83" fmla="*/ 78 h 160"/>
              <a:gd name="T84" fmla="*/ 81 w 153"/>
              <a:gd name="T85" fmla="*/ 97 h 160"/>
              <a:gd name="T86" fmla="*/ 101 w 153"/>
              <a:gd name="T87" fmla="*/ 97 h 160"/>
              <a:gd name="T88" fmla="*/ 105 w 153"/>
              <a:gd name="T89" fmla="*/ 101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153" h="160">
                <a:moveTo>
                  <a:pt x="153" y="41"/>
                </a:moveTo>
                <a:cubicBezTo>
                  <a:pt x="121" y="2"/>
                  <a:pt x="121" y="2"/>
                  <a:pt x="121" y="2"/>
                </a:cubicBezTo>
                <a:cubicBezTo>
                  <a:pt x="120" y="1"/>
                  <a:pt x="119" y="0"/>
                  <a:pt x="118" y="0"/>
                </a:cubicBezTo>
                <a:cubicBezTo>
                  <a:pt x="36" y="0"/>
                  <a:pt x="36" y="0"/>
                  <a:pt x="36" y="0"/>
                </a:cubicBezTo>
                <a:cubicBezTo>
                  <a:pt x="34" y="0"/>
                  <a:pt x="33" y="1"/>
                  <a:pt x="32" y="2"/>
                </a:cubicBezTo>
                <a:cubicBezTo>
                  <a:pt x="1" y="41"/>
                  <a:pt x="1" y="41"/>
                  <a:pt x="1" y="41"/>
                </a:cubicBezTo>
                <a:cubicBezTo>
                  <a:pt x="0" y="42"/>
                  <a:pt x="0" y="43"/>
                  <a:pt x="0" y="44"/>
                </a:cubicBezTo>
                <a:cubicBezTo>
                  <a:pt x="0" y="156"/>
                  <a:pt x="0" y="156"/>
                  <a:pt x="0" y="156"/>
                </a:cubicBezTo>
                <a:cubicBezTo>
                  <a:pt x="0" y="158"/>
                  <a:pt x="2" y="160"/>
                  <a:pt x="4" y="160"/>
                </a:cubicBezTo>
                <a:cubicBezTo>
                  <a:pt x="149" y="160"/>
                  <a:pt x="149" y="160"/>
                  <a:pt x="149" y="160"/>
                </a:cubicBezTo>
                <a:cubicBezTo>
                  <a:pt x="152" y="160"/>
                  <a:pt x="153" y="158"/>
                  <a:pt x="153" y="156"/>
                </a:cubicBezTo>
                <a:cubicBezTo>
                  <a:pt x="153" y="44"/>
                  <a:pt x="153" y="44"/>
                  <a:pt x="153" y="44"/>
                </a:cubicBezTo>
                <a:cubicBezTo>
                  <a:pt x="153" y="43"/>
                  <a:pt x="153" y="42"/>
                  <a:pt x="153" y="41"/>
                </a:cubicBezTo>
                <a:close/>
                <a:moveTo>
                  <a:pt x="141" y="41"/>
                </a:moveTo>
                <a:cubicBezTo>
                  <a:pt x="81" y="41"/>
                  <a:pt x="81" y="41"/>
                  <a:pt x="81" y="41"/>
                </a:cubicBezTo>
                <a:cubicBezTo>
                  <a:pt x="81" y="8"/>
                  <a:pt x="81" y="8"/>
                  <a:pt x="81" y="8"/>
                </a:cubicBezTo>
                <a:cubicBezTo>
                  <a:pt x="116" y="8"/>
                  <a:pt x="116" y="8"/>
                  <a:pt x="116" y="8"/>
                </a:cubicBezTo>
                <a:lnTo>
                  <a:pt x="141" y="41"/>
                </a:lnTo>
                <a:close/>
                <a:moveTo>
                  <a:pt x="38" y="8"/>
                </a:moveTo>
                <a:cubicBezTo>
                  <a:pt x="73" y="8"/>
                  <a:pt x="73" y="8"/>
                  <a:pt x="73" y="8"/>
                </a:cubicBezTo>
                <a:cubicBezTo>
                  <a:pt x="73" y="41"/>
                  <a:pt x="73" y="41"/>
                  <a:pt x="73" y="41"/>
                </a:cubicBezTo>
                <a:cubicBezTo>
                  <a:pt x="12" y="41"/>
                  <a:pt x="12" y="41"/>
                  <a:pt x="12" y="41"/>
                </a:cubicBezTo>
                <a:lnTo>
                  <a:pt x="38" y="8"/>
                </a:lnTo>
                <a:close/>
                <a:moveTo>
                  <a:pt x="8" y="152"/>
                </a:moveTo>
                <a:cubicBezTo>
                  <a:pt x="8" y="49"/>
                  <a:pt x="8" y="49"/>
                  <a:pt x="8" y="49"/>
                </a:cubicBezTo>
                <a:cubicBezTo>
                  <a:pt x="145" y="49"/>
                  <a:pt x="145" y="49"/>
                  <a:pt x="145" y="49"/>
                </a:cubicBezTo>
                <a:cubicBezTo>
                  <a:pt x="145" y="152"/>
                  <a:pt x="145" y="152"/>
                  <a:pt x="145" y="152"/>
                </a:cubicBezTo>
                <a:cubicBezTo>
                  <a:pt x="8" y="152"/>
                  <a:pt x="8" y="152"/>
                  <a:pt x="8" y="152"/>
                </a:cubicBezTo>
                <a:close/>
                <a:moveTo>
                  <a:pt x="105" y="101"/>
                </a:moveTo>
                <a:cubicBezTo>
                  <a:pt x="105" y="104"/>
                  <a:pt x="103" y="106"/>
                  <a:pt x="101" y="106"/>
                </a:cubicBezTo>
                <a:cubicBezTo>
                  <a:pt x="81" y="106"/>
                  <a:pt x="81" y="106"/>
                  <a:pt x="81" y="106"/>
                </a:cubicBezTo>
                <a:cubicBezTo>
                  <a:pt x="81" y="125"/>
                  <a:pt x="81" y="125"/>
                  <a:pt x="81" y="125"/>
                </a:cubicBezTo>
                <a:cubicBezTo>
                  <a:pt x="81" y="127"/>
                  <a:pt x="79" y="129"/>
                  <a:pt x="77" y="129"/>
                </a:cubicBezTo>
                <a:cubicBezTo>
                  <a:pt x="74" y="129"/>
                  <a:pt x="73" y="127"/>
                  <a:pt x="73" y="125"/>
                </a:cubicBezTo>
                <a:cubicBezTo>
                  <a:pt x="73" y="106"/>
                  <a:pt x="73" y="106"/>
                  <a:pt x="73" y="106"/>
                </a:cubicBezTo>
                <a:cubicBezTo>
                  <a:pt x="53" y="106"/>
                  <a:pt x="53" y="106"/>
                  <a:pt x="53" y="106"/>
                </a:cubicBezTo>
                <a:cubicBezTo>
                  <a:pt x="51" y="106"/>
                  <a:pt x="49" y="104"/>
                  <a:pt x="49" y="101"/>
                </a:cubicBezTo>
                <a:cubicBezTo>
                  <a:pt x="49" y="99"/>
                  <a:pt x="51" y="97"/>
                  <a:pt x="53" y="97"/>
                </a:cubicBezTo>
                <a:cubicBezTo>
                  <a:pt x="73" y="97"/>
                  <a:pt x="73" y="97"/>
                  <a:pt x="73" y="97"/>
                </a:cubicBezTo>
                <a:cubicBezTo>
                  <a:pt x="73" y="78"/>
                  <a:pt x="73" y="78"/>
                  <a:pt x="73" y="78"/>
                </a:cubicBezTo>
                <a:cubicBezTo>
                  <a:pt x="73" y="75"/>
                  <a:pt x="74" y="74"/>
                  <a:pt x="77" y="74"/>
                </a:cubicBezTo>
                <a:cubicBezTo>
                  <a:pt x="79" y="74"/>
                  <a:pt x="81" y="75"/>
                  <a:pt x="81" y="78"/>
                </a:cubicBezTo>
                <a:cubicBezTo>
                  <a:pt x="81" y="97"/>
                  <a:pt x="81" y="97"/>
                  <a:pt x="81" y="97"/>
                </a:cubicBezTo>
                <a:cubicBezTo>
                  <a:pt x="101" y="97"/>
                  <a:pt x="101" y="97"/>
                  <a:pt x="101" y="97"/>
                </a:cubicBezTo>
                <a:cubicBezTo>
                  <a:pt x="103" y="97"/>
                  <a:pt x="105" y="99"/>
                  <a:pt x="105" y="10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" name="Freeform 12">
            <a:extLst>
              <a:ext uri="{FF2B5EF4-FFF2-40B4-BE49-F238E27FC236}">
                <a16:creationId xmlns:a16="http://schemas.microsoft.com/office/drawing/2014/main" xmlns="" id="{CB09BA11-1964-4D80-9191-FDDD44C45A54}"/>
              </a:ext>
            </a:extLst>
          </p:cNvPr>
          <p:cNvSpPr>
            <a:spLocks noEditPoints="1"/>
          </p:cNvSpPr>
          <p:nvPr/>
        </p:nvSpPr>
        <p:spPr bwMode="auto">
          <a:xfrm>
            <a:off x="1538288" y="5010151"/>
            <a:ext cx="522288" cy="550863"/>
          </a:xfrm>
          <a:custGeom>
            <a:avLst/>
            <a:gdLst>
              <a:gd name="T0" fmla="*/ 153 w 153"/>
              <a:gd name="T1" fmla="*/ 41 h 160"/>
              <a:gd name="T2" fmla="*/ 121 w 153"/>
              <a:gd name="T3" fmla="*/ 2 h 160"/>
              <a:gd name="T4" fmla="*/ 118 w 153"/>
              <a:gd name="T5" fmla="*/ 0 h 160"/>
              <a:gd name="T6" fmla="*/ 36 w 153"/>
              <a:gd name="T7" fmla="*/ 0 h 160"/>
              <a:gd name="T8" fmla="*/ 32 w 153"/>
              <a:gd name="T9" fmla="*/ 2 h 160"/>
              <a:gd name="T10" fmla="*/ 1 w 153"/>
              <a:gd name="T11" fmla="*/ 41 h 160"/>
              <a:gd name="T12" fmla="*/ 0 w 153"/>
              <a:gd name="T13" fmla="*/ 44 h 160"/>
              <a:gd name="T14" fmla="*/ 0 w 153"/>
              <a:gd name="T15" fmla="*/ 156 h 160"/>
              <a:gd name="T16" fmla="*/ 4 w 153"/>
              <a:gd name="T17" fmla="*/ 160 h 160"/>
              <a:gd name="T18" fmla="*/ 149 w 153"/>
              <a:gd name="T19" fmla="*/ 160 h 160"/>
              <a:gd name="T20" fmla="*/ 153 w 153"/>
              <a:gd name="T21" fmla="*/ 156 h 160"/>
              <a:gd name="T22" fmla="*/ 153 w 153"/>
              <a:gd name="T23" fmla="*/ 44 h 160"/>
              <a:gd name="T24" fmla="*/ 153 w 153"/>
              <a:gd name="T25" fmla="*/ 41 h 160"/>
              <a:gd name="T26" fmla="*/ 141 w 153"/>
              <a:gd name="T27" fmla="*/ 41 h 160"/>
              <a:gd name="T28" fmla="*/ 81 w 153"/>
              <a:gd name="T29" fmla="*/ 41 h 160"/>
              <a:gd name="T30" fmla="*/ 81 w 153"/>
              <a:gd name="T31" fmla="*/ 8 h 160"/>
              <a:gd name="T32" fmla="*/ 116 w 153"/>
              <a:gd name="T33" fmla="*/ 8 h 160"/>
              <a:gd name="T34" fmla="*/ 141 w 153"/>
              <a:gd name="T35" fmla="*/ 41 h 160"/>
              <a:gd name="T36" fmla="*/ 38 w 153"/>
              <a:gd name="T37" fmla="*/ 8 h 160"/>
              <a:gd name="T38" fmla="*/ 73 w 153"/>
              <a:gd name="T39" fmla="*/ 8 h 160"/>
              <a:gd name="T40" fmla="*/ 73 w 153"/>
              <a:gd name="T41" fmla="*/ 41 h 160"/>
              <a:gd name="T42" fmla="*/ 12 w 153"/>
              <a:gd name="T43" fmla="*/ 41 h 160"/>
              <a:gd name="T44" fmla="*/ 38 w 153"/>
              <a:gd name="T45" fmla="*/ 8 h 160"/>
              <a:gd name="T46" fmla="*/ 8 w 153"/>
              <a:gd name="T47" fmla="*/ 152 h 160"/>
              <a:gd name="T48" fmla="*/ 8 w 153"/>
              <a:gd name="T49" fmla="*/ 49 h 160"/>
              <a:gd name="T50" fmla="*/ 145 w 153"/>
              <a:gd name="T51" fmla="*/ 49 h 160"/>
              <a:gd name="T52" fmla="*/ 145 w 153"/>
              <a:gd name="T53" fmla="*/ 152 h 160"/>
              <a:gd name="T54" fmla="*/ 8 w 153"/>
              <a:gd name="T55" fmla="*/ 152 h 160"/>
              <a:gd name="T56" fmla="*/ 96 w 153"/>
              <a:gd name="T57" fmla="*/ 88 h 160"/>
              <a:gd name="T58" fmla="*/ 83 w 153"/>
              <a:gd name="T59" fmla="*/ 101 h 160"/>
              <a:gd name="T60" fmla="*/ 96 w 153"/>
              <a:gd name="T61" fmla="*/ 115 h 160"/>
              <a:gd name="T62" fmla="*/ 96 w 153"/>
              <a:gd name="T63" fmla="*/ 121 h 160"/>
              <a:gd name="T64" fmla="*/ 94 w 153"/>
              <a:gd name="T65" fmla="*/ 122 h 160"/>
              <a:gd name="T66" fmla="*/ 91 w 153"/>
              <a:gd name="T67" fmla="*/ 121 h 160"/>
              <a:gd name="T68" fmla="*/ 77 w 153"/>
              <a:gd name="T69" fmla="*/ 107 h 160"/>
              <a:gd name="T70" fmla="*/ 63 w 153"/>
              <a:gd name="T71" fmla="*/ 121 h 160"/>
              <a:gd name="T72" fmla="*/ 60 w 153"/>
              <a:gd name="T73" fmla="*/ 122 h 160"/>
              <a:gd name="T74" fmla="*/ 57 w 153"/>
              <a:gd name="T75" fmla="*/ 121 h 160"/>
              <a:gd name="T76" fmla="*/ 57 w 153"/>
              <a:gd name="T77" fmla="*/ 115 h 160"/>
              <a:gd name="T78" fmla="*/ 71 w 153"/>
              <a:gd name="T79" fmla="*/ 101 h 160"/>
              <a:gd name="T80" fmla="*/ 57 w 153"/>
              <a:gd name="T81" fmla="*/ 88 h 160"/>
              <a:gd name="T82" fmla="*/ 57 w 153"/>
              <a:gd name="T83" fmla="*/ 82 h 160"/>
              <a:gd name="T84" fmla="*/ 63 w 153"/>
              <a:gd name="T85" fmla="*/ 82 h 160"/>
              <a:gd name="T86" fmla="*/ 77 w 153"/>
              <a:gd name="T87" fmla="*/ 96 h 160"/>
              <a:gd name="T88" fmla="*/ 91 w 153"/>
              <a:gd name="T89" fmla="*/ 82 h 160"/>
              <a:gd name="T90" fmla="*/ 96 w 153"/>
              <a:gd name="T91" fmla="*/ 82 h 160"/>
              <a:gd name="T92" fmla="*/ 96 w 153"/>
              <a:gd name="T93" fmla="*/ 88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53" h="160">
                <a:moveTo>
                  <a:pt x="153" y="41"/>
                </a:moveTo>
                <a:cubicBezTo>
                  <a:pt x="121" y="2"/>
                  <a:pt x="121" y="2"/>
                  <a:pt x="121" y="2"/>
                </a:cubicBezTo>
                <a:cubicBezTo>
                  <a:pt x="120" y="1"/>
                  <a:pt x="119" y="0"/>
                  <a:pt x="118" y="0"/>
                </a:cubicBezTo>
                <a:cubicBezTo>
                  <a:pt x="36" y="0"/>
                  <a:pt x="36" y="0"/>
                  <a:pt x="36" y="0"/>
                </a:cubicBezTo>
                <a:cubicBezTo>
                  <a:pt x="34" y="0"/>
                  <a:pt x="33" y="1"/>
                  <a:pt x="32" y="2"/>
                </a:cubicBezTo>
                <a:cubicBezTo>
                  <a:pt x="1" y="41"/>
                  <a:pt x="1" y="41"/>
                  <a:pt x="1" y="41"/>
                </a:cubicBezTo>
                <a:cubicBezTo>
                  <a:pt x="0" y="42"/>
                  <a:pt x="0" y="43"/>
                  <a:pt x="0" y="44"/>
                </a:cubicBezTo>
                <a:cubicBezTo>
                  <a:pt x="0" y="156"/>
                  <a:pt x="0" y="156"/>
                  <a:pt x="0" y="156"/>
                </a:cubicBezTo>
                <a:cubicBezTo>
                  <a:pt x="0" y="158"/>
                  <a:pt x="2" y="160"/>
                  <a:pt x="4" y="160"/>
                </a:cubicBezTo>
                <a:cubicBezTo>
                  <a:pt x="149" y="160"/>
                  <a:pt x="149" y="160"/>
                  <a:pt x="149" y="160"/>
                </a:cubicBezTo>
                <a:cubicBezTo>
                  <a:pt x="152" y="160"/>
                  <a:pt x="153" y="158"/>
                  <a:pt x="153" y="156"/>
                </a:cubicBezTo>
                <a:cubicBezTo>
                  <a:pt x="153" y="44"/>
                  <a:pt x="153" y="44"/>
                  <a:pt x="153" y="44"/>
                </a:cubicBezTo>
                <a:cubicBezTo>
                  <a:pt x="153" y="43"/>
                  <a:pt x="153" y="42"/>
                  <a:pt x="153" y="41"/>
                </a:cubicBezTo>
                <a:close/>
                <a:moveTo>
                  <a:pt x="141" y="41"/>
                </a:moveTo>
                <a:cubicBezTo>
                  <a:pt x="81" y="41"/>
                  <a:pt x="81" y="41"/>
                  <a:pt x="81" y="41"/>
                </a:cubicBezTo>
                <a:cubicBezTo>
                  <a:pt x="81" y="8"/>
                  <a:pt x="81" y="8"/>
                  <a:pt x="81" y="8"/>
                </a:cubicBezTo>
                <a:cubicBezTo>
                  <a:pt x="116" y="8"/>
                  <a:pt x="116" y="8"/>
                  <a:pt x="116" y="8"/>
                </a:cubicBezTo>
                <a:lnTo>
                  <a:pt x="141" y="41"/>
                </a:lnTo>
                <a:close/>
                <a:moveTo>
                  <a:pt x="38" y="8"/>
                </a:moveTo>
                <a:cubicBezTo>
                  <a:pt x="73" y="8"/>
                  <a:pt x="73" y="8"/>
                  <a:pt x="73" y="8"/>
                </a:cubicBezTo>
                <a:cubicBezTo>
                  <a:pt x="73" y="41"/>
                  <a:pt x="73" y="41"/>
                  <a:pt x="73" y="41"/>
                </a:cubicBezTo>
                <a:cubicBezTo>
                  <a:pt x="12" y="41"/>
                  <a:pt x="12" y="41"/>
                  <a:pt x="12" y="41"/>
                </a:cubicBezTo>
                <a:lnTo>
                  <a:pt x="38" y="8"/>
                </a:lnTo>
                <a:close/>
                <a:moveTo>
                  <a:pt x="8" y="152"/>
                </a:moveTo>
                <a:cubicBezTo>
                  <a:pt x="8" y="49"/>
                  <a:pt x="8" y="49"/>
                  <a:pt x="8" y="49"/>
                </a:cubicBezTo>
                <a:cubicBezTo>
                  <a:pt x="145" y="49"/>
                  <a:pt x="145" y="49"/>
                  <a:pt x="145" y="49"/>
                </a:cubicBezTo>
                <a:cubicBezTo>
                  <a:pt x="145" y="152"/>
                  <a:pt x="145" y="152"/>
                  <a:pt x="145" y="152"/>
                </a:cubicBezTo>
                <a:cubicBezTo>
                  <a:pt x="8" y="152"/>
                  <a:pt x="8" y="152"/>
                  <a:pt x="8" y="152"/>
                </a:cubicBezTo>
                <a:close/>
                <a:moveTo>
                  <a:pt x="96" y="88"/>
                </a:moveTo>
                <a:cubicBezTo>
                  <a:pt x="83" y="101"/>
                  <a:pt x="83" y="101"/>
                  <a:pt x="83" y="101"/>
                </a:cubicBezTo>
                <a:cubicBezTo>
                  <a:pt x="96" y="115"/>
                  <a:pt x="96" y="115"/>
                  <a:pt x="96" y="115"/>
                </a:cubicBezTo>
                <a:cubicBezTo>
                  <a:pt x="98" y="117"/>
                  <a:pt x="98" y="120"/>
                  <a:pt x="96" y="121"/>
                </a:cubicBezTo>
                <a:cubicBezTo>
                  <a:pt x="96" y="122"/>
                  <a:pt x="95" y="122"/>
                  <a:pt x="94" y="122"/>
                </a:cubicBezTo>
                <a:cubicBezTo>
                  <a:pt x="93" y="122"/>
                  <a:pt x="91" y="122"/>
                  <a:pt x="91" y="121"/>
                </a:cubicBezTo>
                <a:cubicBezTo>
                  <a:pt x="77" y="107"/>
                  <a:pt x="77" y="107"/>
                  <a:pt x="77" y="107"/>
                </a:cubicBezTo>
                <a:cubicBezTo>
                  <a:pt x="63" y="121"/>
                  <a:pt x="63" y="121"/>
                  <a:pt x="63" y="121"/>
                </a:cubicBezTo>
                <a:cubicBezTo>
                  <a:pt x="62" y="122"/>
                  <a:pt x="61" y="122"/>
                  <a:pt x="60" y="122"/>
                </a:cubicBezTo>
                <a:cubicBezTo>
                  <a:pt x="59" y="122"/>
                  <a:pt x="58" y="122"/>
                  <a:pt x="57" y="121"/>
                </a:cubicBezTo>
                <a:cubicBezTo>
                  <a:pt x="55" y="120"/>
                  <a:pt x="55" y="117"/>
                  <a:pt x="57" y="115"/>
                </a:cubicBezTo>
                <a:cubicBezTo>
                  <a:pt x="71" y="101"/>
                  <a:pt x="71" y="101"/>
                  <a:pt x="71" y="101"/>
                </a:cubicBezTo>
                <a:cubicBezTo>
                  <a:pt x="57" y="88"/>
                  <a:pt x="57" y="88"/>
                  <a:pt x="57" y="88"/>
                </a:cubicBezTo>
                <a:cubicBezTo>
                  <a:pt x="55" y="86"/>
                  <a:pt x="55" y="83"/>
                  <a:pt x="57" y="82"/>
                </a:cubicBezTo>
                <a:cubicBezTo>
                  <a:pt x="59" y="80"/>
                  <a:pt x="61" y="80"/>
                  <a:pt x="63" y="82"/>
                </a:cubicBezTo>
                <a:cubicBezTo>
                  <a:pt x="77" y="96"/>
                  <a:pt x="77" y="96"/>
                  <a:pt x="77" y="96"/>
                </a:cubicBezTo>
                <a:cubicBezTo>
                  <a:pt x="91" y="82"/>
                  <a:pt x="91" y="82"/>
                  <a:pt x="91" y="82"/>
                </a:cubicBezTo>
                <a:cubicBezTo>
                  <a:pt x="92" y="80"/>
                  <a:pt x="95" y="80"/>
                  <a:pt x="96" y="82"/>
                </a:cubicBezTo>
                <a:cubicBezTo>
                  <a:pt x="98" y="83"/>
                  <a:pt x="98" y="86"/>
                  <a:pt x="96" y="8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" name="Freeform 13">
            <a:extLst>
              <a:ext uri="{FF2B5EF4-FFF2-40B4-BE49-F238E27FC236}">
                <a16:creationId xmlns:a16="http://schemas.microsoft.com/office/drawing/2014/main" xmlns="" id="{07F55A38-CC60-4D0E-AE82-2042DE66C8E8}"/>
              </a:ext>
            </a:extLst>
          </p:cNvPr>
          <p:cNvSpPr>
            <a:spLocks noEditPoints="1"/>
          </p:cNvSpPr>
          <p:nvPr/>
        </p:nvSpPr>
        <p:spPr bwMode="auto">
          <a:xfrm>
            <a:off x="1538288" y="5629276"/>
            <a:ext cx="522288" cy="550863"/>
          </a:xfrm>
          <a:custGeom>
            <a:avLst/>
            <a:gdLst>
              <a:gd name="T0" fmla="*/ 121 w 153"/>
              <a:gd name="T1" fmla="*/ 2 h 160"/>
              <a:gd name="T2" fmla="*/ 36 w 153"/>
              <a:gd name="T3" fmla="*/ 0 h 160"/>
              <a:gd name="T4" fmla="*/ 1 w 153"/>
              <a:gd name="T5" fmla="*/ 41 h 160"/>
              <a:gd name="T6" fmla="*/ 0 w 153"/>
              <a:gd name="T7" fmla="*/ 156 h 160"/>
              <a:gd name="T8" fmla="*/ 149 w 153"/>
              <a:gd name="T9" fmla="*/ 160 h 160"/>
              <a:gd name="T10" fmla="*/ 153 w 153"/>
              <a:gd name="T11" fmla="*/ 44 h 160"/>
              <a:gd name="T12" fmla="*/ 141 w 153"/>
              <a:gd name="T13" fmla="*/ 41 h 160"/>
              <a:gd name="T14" fmla="*/ 81 w 153"/>
              <a:gd name="T15" fmla="*/ 8 h 160"/>
              <a:gd name="T16" fmla="*/ 141 w 153"/>
              <a:gd name="T17" fmla="*/ 41 h 160"/>
              <a:gd name="T18" fmla="*/ 73 w 153"/>
              <a:gd name="T19" fmla="*/ 8 h 160"/>
              <a:gd name="T20" fmla="*/ 12 w 153"/>
              <a:gd name="T21" fmla="*/ 41 h 160"/>
              <a:gd name="T22" fmla="*/ 8 w 153"/>
              <a:gd name="T23" fmla="*/ 152 h 160"/>
              <a:gd name="T24" fmla="*/ 145 w 153"/>
              <a:gd name="T25" fmla="*/ 49 h 160"/>
              <a:gd name="T26" fmla="*/ 8 w 153"/>
              <a:gd name="T27" fmla="*/ 152 h 160"/>
              <a:gd name="T28" fmla="*/ 55 w 153"/>
              <a:gd name="T29" fmla="*/ 128 h 160"/>
              <a:gd name="T30" fmla="*/ 50 w 153"/>
              <a:gd name="T31" fmla="*/ 128 h 160"/>
              <a:gd name="T32" fmla="*/ 98 w 153"/>
              <a:gd name="T33" fmla="*/ 73 h 160"/>
              <a:gd name="T34" fmla="*/ 104 w 153"/>
              <a:gd name="T35" fmla="*/ 79 h 160"/>
              <a:gd name="T36" fmla="*/ 85 w 153"/>
              <a:gd name="T37" fmla="*/ 107 h 160"/>
              <a:gd name="T38" fmla="*/ 95 w 153"/>
              <a:gd name="T39" fmla="*/ 131 h 160"/>
              <a:gd name="T40" fmla="*/ 109 w 153"/>
              <a:gd name="T41" fmla="*/ 117 h 160"/>
              <a:gd name="T42" fmla="*/ 95 w 153"/>
              <a:gd name="T43" fmla="*/ 102 h 160"/>
              <a:gd name="T44" fmla="*/ 95 w 153"/>
              <a:gd name="T45" fmla="*/ 123 h 160"/>
              <a:gd name="T46" fmla="*/ 91 w 153"/>
              <a:gd name="T47" fmla="*/ 112 h 160"/>
              <a:gd name="T48" fmla="*/ 99 w 153"/>
              <a:gd name="T49" fmla="*/ 112 h 160"/>
              <a:gd name="T50" fmla="*/ 99 w 153"/>
              <a:gd name="T51" fmla="*/ 121 h 160"/>
              <a:gd name="T52" fmla="*/ 69 w 153"/>
              <a:gd name="T53" fmla="*/ 74 h 160"/>
              <a:gd name="T54" fmla="*/ 48 w 153"/>
              <a:gd name="T55" fmla="*/ 74 h 160"/>
              <a:gd name="T56" fmla="*/ 58 w 153"/>
              <a:gd name="T57" fmla="*/ 99 h 160"/>
              <a:gd name="T58" fmla="*/ 54 w 153"/>
              <a:gd name="T59" fmla="*/ 80 h 160"/>
              <a:gd name="T60" fmla="*/ 63 w 153"/>
              <a:gd name="T61" fmla="*/ 80 h 160"/>
              <a:gd name="T62" fmla="*/ 58 w 153"/>
              <a:gd name="T63" fmla="*/ 91 h 160"/>
              <a:gd name="T64" fmla="*/ 54 w 153"/>
              <a:gd name="T65" fmla="*/ 80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53" h="160">
                <a:moveTo>
                  <a:pt x="153" y="41"/>
                </a:moveTo>
                <a:cubicBezTo>
                  <a:pt x="121" y="2"/>
                  <a:pt x="121" y="2"/>
                  <a:pt x="121" y="2"/>
                </a:cubicBezTo>
                <a:cubicBezTo>
                  <a:pt x="120" y="1"/>
                  <a:pt x="119" y="0"/>
                  <a:pt x="118" y="0"/>
                </a:cubicBezTo>
                <a:cubicBezTo>
                  <a:pt x="36" y="0"/>
                  <a:pt x="36" y="0"/>
                  <a:pt x="36" y="0"/>
                </a:cubicBezTo>
                <a:cubicBezTo>
                  <a:pt x="34" y="0"/>
                  <a:pt x="33" y="1"/>
                  <a:pt x="32" y="2"/>
                </a:cubicBezTo>
                <a:cubicBezTo>
                  <a:pt x="1" y="41"/>
                  <a:pt x="1" y="41"/>
                  <a:pt x="1" y="41"/>
                </a:cubicBezTo>
                <a:cubicBezTo>
                  <a:pt x="0" y="42"/>
                  <a:pt x="0" y="43"/>
                  <a:pt x="0" y="44"/>
                </a:cubicBezTo>
                <a:cubicBezTo>
                  <a:pt x="0" y="156"/>
                  <a:pt x="0" y="156"/>
                  <a:pt x="0" y="156"/>
                </a:cubicBezTo>
                <a:cubicBezTo>
                  <a:pt x="0" y="158"/>
                  <a:pt x="2" y="160"/>
                  <a:pt x="4" y="160"/>
                </a:cubicBezTo>
                <a:cubicBezTo>
                  <a:pt x="149" y="160"/>
                  <a:pt x="149" y="160"/>
                  <a:pt x="149" y="160"/>
                </a:cubicBezTo>
                <a:cubicBezTo>
                  <a:pt x="152" y="160"/>
                  <a:pt x="153" y="158"/>
                  <a:pt x="153" y="156"/>
                </a:cubicBezTo>
                <a:cubicBezTo>
                  <a:pt x="153" y="44"/>
                  <a:pt x="153" y="44"/>
                  <a:pt x="153" y="44"/>
                </a:cubicBezTo>
                <a:cubicBezTo>
                  <a:pt x="153" y="43"/>
                  <a:pt x="153" y="42"/>
                  <a:pt x="153" y="41"/>
                </a:cubicBezTo>
                <a:close/>
                <a:moveTo>
                  <a:pt x="141" y="41"/>
                </a:moveTo>
                <a:cubicBezTo>
                  <a:pt x="81" y="41"/>
                  <a:pt x="81" y="41"/>
                  <a:pt x="81" y="41"/>
                </a:cubicBezTo>
                <a:cubicBezTo>
                  <a:pt x="81" y="8"/>
                  <a:pt x="81" y="8"/>
                  <a:pt x="81" y="8"/>
                </a:cubicBezTo>
                <a:cubicBezTo>
                  <a:pt x="116" y="8"/>
                  <a:pt x="116" y="8"/>
                  <a:pt x="116" y="8"/>
                </a:cubicBezTo>
                <a:lnTo>
                  <a:pt x="141" y="41"/>
                </a:lnTo>
                <a:close/>
                <a:moveTo>
                  <a:pt x="38" y="8"/>
                </a:moveTo>
                <a:cubicBezTo>
                  <a:pt x="73" y="8"/>
                  <a:pt x="73" y="8"/>
                  <a:pt x="73" y="8"/>
                </a:cubicBezTo>
                <a:cubicBezTo>
                  <a:pt x="73" y="41"/>
                  <a:pt x="73" y="41"/>
                  <a:pt x="73" y="41"/>
                </a:cubicBezTo>
                <a:cubicBezTo>
                  <a:pt x="12" y="41"/>
                  <a:pt x="12" y="41"/>
                  <a:pt x="12" y="41"/>
                </a:cubicBezTo>
                <a:lnTo>
                  <a:pt x="38" y="8"/>
                </a:lnTo>
                <a:close/>
                <a:moveTo>
                  <a:pt x="8" y="152"/>
                </a:moveTo>
                <a:cubicBezTo>
                  <a:pt x="8" y="49"/>
                  <a:pt x="8" y="49"/>
                  <a:pt x="8" y="49"/>
                </a:cubicBezTo>
                <a:cubicBezTo>
                  <a:pt x="145" y="49"/>
                  <a:pt x="145" y="49"/>
                  <a:pt x="145" y="49"/>
                </a:cubicBezTo>
                <a:cubicBezTo>
                  <a:pt x="145" y="152"/>
                  <a:pt x="145" y="152"/>
                  <a:pt x="145" y="152"/>
                </a:cubicBezTo>
                <a:cubicBezTo>
                  <a:pt x="8" y="152"/>
                  <a:pt x="8" y="152"/>
                  <a:pt x="8" y="152"/>
                </a:cubicBezTo>
                <a:close/>
                <a:moveTo>
                  <a:pt x="104" y="79"/>
                </a:moveTo>
                <a:cubicBezTo>
                  <a:pt x="55" y="128"/>
                  <a:pt x="55" y="128"/>
                  <a:pt x="55" y="128"/>
                </a:cubicBezTo>
                <a:cubicBezTo>
                  <a:pt x="55" y="129"/>
                  <a:pt x="54" y="129"/>
                  <a:pt x="52" y="129"/>
                </a:cubicBezTo>
                <a:cubicBezTo>
                  <a:pt x="51" y="129"/>
                  <a:pt x="50" y="129"/>
                  <a:pt x="50" y="128"/>
                </a:cubicBezTo>
                <a:cubicBezTo>
                  <a:pt x="48" y="126"/>
                  <a:pt x="48" y="124"/>
                  <a:pt x="50" y="122"/>
                </a:cubicBezTo>
                <a:cubicBezTo>
                  <a:pt x="98" y="73"/>
                  <a:pt x="98" y="73"/>
                  <a:pt x="98" y="73"/>
                </a:cubicBezTo>
                <a:cubicBezTo>
                  <a:pt x="100" y="72"/>
                  <a:pt x="102" y="72"/>
                  <a:pt x="104" y="73"/>
                </a:cubicBezTo>
                <a:cubicBezTo>
                  <a:pt x="106" y="75"/>
                  <a:pt x="106" y="78"/>
                  <a:pt x="104" y="79"/>
                </a:cubicBezTo>
                <a:close/>
                <a:moveTo>
                  <a:pt x="95" y="102"/>
                </a:moveTo>
                <a:cubicBezTo>
                  <a:pt x="91" y="102"/>
                  <a:pt x="88" y="104"/>
                  <a:pt x="85" y="107"/>
                </a:cubicBezTo>
                <a:cubicBezTo>
                  <a:pt x="79" y="112"/>
                  <a:pt x="79" y="121"/>
                  <a:pt x="85" y="127"/>
                </a:cubicBezTo>
                <a:cubicBezTo>
                  <a:pt x="88" y="129"/>
                  <a:pt x="91" y="131"/>
                  <a:pt x="95" y="131"/>
                </a:cubicBezTo>
                <a:cubicBezTo>
                  <a:pt x="99" y="131"/>
                  <a:pt x="102" y="129"/>
                  <a:pt x="105" y="127"/>
                </a:cubicBezTo>
                <a:cubicBezTo>
                  <a:pt x="108" y="124"/>
                  <a:pt x="109" y="120"/>
                  <a:pt x="109" y="117"/>
                </a:cubicBezTo>
                <a:cubicBezTo>
                  <a:pt x="109" y="113"/>
                  <a:pt x="108" y="109"/>
                  <a:pt x="105" y="106"/>
                </a:cubicBezTo>
                <a:cubicBezTo>
                  <a:pt x="102" y="104"/>
                  <a:pt x="99" y="102"/>
                  <a:pt x="95" y="102"/>
                </a:cubicBezTo>
                <a:close/>
                <a:moveTo>
                  <a:pt x="99" y="121"/>
                </a:moveTo>
                <a:cubicBezTo>
                  <a:pt x="98" y="122"/>
                  <a:pt x="97" y="123"/>
                  <a:pt x="95" y="123"/>
                </a:cubicBezTo>
                <a:cubicBezTo>
                  <a:pt x="93" y="123"/>
                  <a:pt x="92" y="122"/>
                  <a:pt x="91" y="121"/>
                </a:cubicBezTo>
                <a:cubicBezTo>
                  <a:pt x="88" y="119"/>
                  <a:pt x="88" y="115"/>
                  <a:pt x="91" y="112"/>
                </a:cubicBezTo>
                <a:cubicBezTo>
                  <a:pt x="92" y="111"/>
                  <a:pt x="93" y="111"/>
                  <a:pt x="95" y="111"/>
                </a:cubicBezTo>
                <a:cubicBezTo>
                  <a:pt x="97" y="111"/>
                  <a:pt x="98" y="111"/>
                  <a:pt x="99" y="112"/>
                </a:cubicBezTo>
                <a:cubicBezTo>
                  <a:pt x="101" y="113"/>
                  <a:pt x="101" y="115"/>
                  <a:pt x="101" y="117"/>
                </a:cubicBezTo>
                <a:cubicBezTo>
                  <a:pt x="101" y="118"/>
                  <a:pt x="100" y="120"/>
                  <a:pt x="99" y="121"/>
                </a:cubicBezTo>
                <a:close/>
                <a:moveTo>
                  <a:pt x="69" y="95"/>
                </a:moveTo>
                <a:cubicBezTo>
                  <a:pt x="74" y="89"/>
                  <a:pt x="74" y="80"/>
                  <a:pt x="69" y="74"/>
                </a:cubicBezTo>
                <a:cubicBezTo>
                  <a:pt x="66" y="72"/>
                  <a:pt x="62" y="70"/>
                  <a:pt x="58" y="70"/>
                </a:cubicBezTo>
                <a:cubicBezTo>
                  <a:pt x="55" y="70"/>
                  <a:pt x="51" y="72"/>
                  <a:pt x="48" y="74"/>
                </a:cubicBezTo>
                <a:cubicBezTo>
                  <a:pt x="43" y="80"/>
                  <a:pt x="43" y="89"/>
                  <a:pt x="48" y="95"/>
                </a:cubicBezTo>
                <a:cubicBezTo>
                  <a:pt x="51" y="97"/>
                  <a:pt x="55" y="99"/>
                  <a:pt x="58" y="99"/>
                </a:cubicBezTo>
                <a:cubicBezTo>
                  <a:pt x="62" y="99"/>
                  <a:pt x="66" y="97"/>
                  <a:pt x="69" y="95"/>
                </a:cubicBezTo>
                <a:close/>
                <a:moveTo>
                  <a:pt x="54" y="80"/>
                </a:moveTo>
                <a:cubicBezTo>
                  <a:pt x="55" y="79"/>
                  <a:pt x="57" y="78"/>
                  <a:pt x="58" y="78"/>
                </a:cubicBezTo>
                <a:cubicBezTo>
                  <a:pt x="60" y="78"/>
                  <a:pt x="62" y="79"/>
                  <a:pt x="63" y="80"/>
                </a:cubicBezTo>
                <a:cubicBezTo>
                  <a:pt x="65" y="83"/>
                  <a:pt x="65" y="86"/>
                  <a:pt x="63" y="89"/>
                </a:cubicBezTo>
                <a:cubicBezTo>
                  <a:pt x="62" y="90"/>
                  <a:pt x="60" y="91"/>
                  <a:pt x="58" y="91"/>
                </a:cubicBezTo>
                <a:cubicBezTo>
                  <a:pt x="57" y="91"/>
                  <a:pt x="55" y="90"/>
                  <a:pt x="54" y="89"/>
                </a:cubicBezTo>
                <a:cubicBezTo>
                  <a:pt x="52" y="87"/>
                  <a:pt x="52" y="83"/>
                  <a:pt x="54" y="8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" name="Freeform 14">
            <a:extLst>
              <a:ext uri="{FF2B5EF4-FFF2-40B4-BE49-F238E27FC236}">
                <a16:creationId xmlns:a16="http://schemas.microsoft.com/office/drawing/2014/main" xmlns="" id="{5C2D7AE0-BED0-4BD4-BC4E-E0EDF767A75C}"/>
              </a:ext>
            </a:extLst>
          </p:cNvPr>
          <p:cNvSpPr>
            <a:spLocks noEditPoints="1"/>
          </p:cNvSpPr>
          <p:nvPr/>
        </p:nvSpPr>
        <p:spPr bwMode="auto">
          <a:xfrm>
            <a:off x="2476500" y="701676"/>
            <a:ext cx="549275" cy="485775"/>
          </a:xfrm>
          <a:custGeom>
            <a:avLst/>
            <a:gdLst>
              <a:gd name="T0" fmla="*/ 7 w 161"/>
              <a:gd name="T1" fmla="*/ 114 h 141"/>
              <a:gd name="T2" fmla="*/ 2 w 161"/>
              <a:gd name="T3" fmla="*/ 113 h 141"/>
              <a:gd name="T4" fmla="*/ 32 w 161"/>
              <a:gd name="T5" fmla="*/ 90 h 141"/>
              <a:gd name="T6" fmla="*/ 63 w 161"/>
              <a:gd name="T7" fmla="*/ 85 h 141"/>
              <a:gd name="T8" fmla="*/ 95 w 161"/>
              <a:gd name="T9" fmla="*/ 98 h 141"/>
              <a:gd name="T10" fmla="*/ 59 w 161"/>
              <a:gd name="T11" fmla="*/ 113 h 141"/>
              <a:gd name="T12" fmla="*/ 59 w 161"/>
              <a:gd name="T13" fmla="*/ 105 h 141"/>
              <a:gd name="T14" fmla="*/ 87 w 161"/>
              <a:gd name="T15" fmla="*/ 101 h 141"/>
              <a:gd name="T16" fmla="*/ 61 w 161"/>
              <a:gd name="T17" fmla="*/ 93 h 141"/>
              <a:gd name="T18" fmla="*/ 161 w 161"/>
              <a:gd name="T19" fmla="*/ 86 h 141"/>
              <a:gd name="T20" fmla="*/ 108 w 161"/>
              <a:gd name="T21" fmla="*/ 95 h 141"/>
              <a:gd name="T22" fmla="*/ 112 w 161"/>
              <a:gd name="T23" fmla="*/ 103 h 141"/>
              <a:gd name="T24" fmla="*/ 151 w 161"/>
              <a:gd name="T25" fmla="*/ 88 h 141"/>
              <a:gd name="T26" fmla="*/ 97 w 161"/>
              <a:gd name="T27" fmla="*/ 127 h 141"/>
              <a:gd name="T28" fmla="*/ 35 w 161"/>
              <a:gd name="T29" fmla="*/ 123 h 141"/>
              <a:gd name="T30" fmla="*/ 20 w 161"/>
              <a:gd name="T31" fmla="*/ 134 h 141"/>
              <a:gd name="T32" fmla="*/ 22 w 161"/>
              <a:gd name="T33" fmla="*/ 141 h 141"/>
              <a:gd name="T34" fmla="*/ 36 w 161"/>
              <a:gd name="T35" fmla="*/ 131 h 141"/>
              <a:gd name="T36" fmla="*/ 102 w 161"/>
              <a:gd name="T37" fmla="*/ 134 h 141"/>
              <a:gd name="T38" fmla="*/ 161 w 161"/>
              <a:gd name="T39" fmla="*/ 86 h 141"/>
              <a:gd name="T40" fmla="*/ 70 w 161"/>
              <a:gd name="T41" fmla="*/ 42 h 141"/>
              <a:gd name="T42" fmla="*/ 103 w 161"/>
              <a:gd name="T43" fmla="*/ 42 h 141"/>
              <a:gd name="T44" fmla="*/ 87 w 161"/>
              <a:gd name="T45" fmla="*/ 82 h 141"/>
              <a:gd name="T46" fmla="*/ 76 w 161"/>
              <a:gd name="T47" fmla="*/ 69 h 141"/>
              <a:gd name="T48" fmla="*/ 97 w 161"/>
              <a:gd name="T49" fmla="*/ 69 h 141"/>
              <a:gd name="T50" fmla="*/ 87 w 161"/>
              <a:gd name="T51" fmla="*/ 43 h 141"/>
              <a:gd name="T52" fmla="*/ 76 w 161"/>
              <a:gd name="T53" fmla="*/ 69 h 141"/>
              <a:gd name="T54" fmla="*/ 101 w 161"/>
              <a:gd name="T55" fmla="*/ 5 h 141"/>
              <a:gd name="T56" fmla="*/ 127 w 161"/>
              <a:gd name="T57" fmla="*/ 5 h 141"/>
              <a:gd name="T58" fmla="*/ 114 w 161"/>
              <a:gd name="T59" fmla="*/ 36 h 141"/>
              <a:gd name="T60" fmla="*/ 107 w 161"/>
              <a:gd name="T61" fmla="*/ 25 h 141"/>
              <a:gd name="T62" fmla="*/ 121 w 161"/>
              <a:gd name="T63" fmla="*/ 25 h 141"/>
              <a:gd name="T64" fmla="*/ 114 w 161"/>
              <a:gd name="T65" fmla="*/ 8 h 141"/>
              <a:gd name="T66" fmla="*/ 107 w 161"/>
              <a:gd name="T67" fmla="*/ 25 h 1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61" h="141">
                <a:moveTo>
                  <a:pt x="36" y="96"/>
                </a:moveTo>
                <a:cubicBezTo>
                  <a:pt x="7" y="114"/>
                  <a:pt x="7" y="114"/>
                  <a:pt x="7" y="114"/>
                </a:cubicBezTo>
                <a:cubicBezTo>
                  <a:pt x="6" y="114"/>
                  <a:pt x="6" y="115"/>
                  <a:pt x="5" y="115"/>
                </a:cubicBezTo>
                <a:cubicBezTo>
                  <a:pt x="4" y="115"/>
                  <a:pt x="2" y="114"/>
                  <a:pt x="2" y="113"/>
                </a:cubicBezTo>
                <a:cubicBezTo>
                  <a:pt x="0" y="111"/>
                  <a:pt x="1" y="108"/>
                  <a:pt x="3" y="107"/>
                </a:cubicBezTo>
                <a:cubicBezTo>
                  <a:pt x="32" y="90"/>
                  <a:pt x="32" y="90"/>
                  <a:pt x="32" y="90"/>
                </a:cubicBezTo>
                <a:cubicBezTo>
                  <a:pt x="32" y="89"/>
                  <a:pt x="32" y="89"/>
                  <a:pt x="32" y="89"/>
                </a:cubicBezTo>
                <a:cubicBezTo>
                  <a:pt x="33" y="89"/>
                  <a:pt x="49" y="81"/>
                  <a:pt x="63" y="85"/>
                </a:cubicBezTo>
                <a:cubicBezTo>
                  <a:pt x="92" y="94"/>
                  <a:pt x="92" y="94"/>
                  <a:pt x="92" y="94"/>
                </a:cubicBezTo>
                <a:cubicBezTo>
                  <a:pt x="94" y="95"/>
                  <a:pt x="95" y="96"/>
                  <a:pt x="95" y="98"/>
                </a:cubicBezTo>
                <a:cubicBezTo>
                  <a:pt x="96" y="103"/>
                  <a:pt x="93" y="111"/>
                  <a:pt x="84" y="113"/>
                </a:cubicBezTo>
                <a:cubicBezTo>
                  <a:pt x="74" y="114"/>
                  <a:pt x="60" y="113"/>
                  <a:pt x="59" y="113"/>
                </a:cubicBezTo>
                <a:cubicBezTo>
                  <a:pt x="57" y="113"/>
                  <a:pt x="55" y="111"/>
                  <a:pt x="55" y="109"/>
                </a:cubicBezTo>
                <a:cubicBezTo>
                  <a:pt x="55" y="107"/>
                  <a:pt x="57" y="105"/>
                  <a:pt x="59" y="105"/>
                </a:cubicBezTo>
                <a:cubicBezTo>
                  <a:pt x="60" y="105"/>
                  <a:pt x="74" y="106"/>
                  <a:pt x="82" y="105"/>
                </a:cubicBezTo>
                <a:cubicBezTo>
                  <a:pt x="85" y="104"/>
                  <a:pt x="86" y="103"/>
                  <a:pt x="87" y="101"/>
                </a:cubicBezTo>
                <a:cubicBezTo>
                  <a:pt x="87" y="101"/>
                  <a:pt x="87" y="101"/>
                  <a:pt x="87" y="101"/>
                </a:cubicBezTo>
                <a:cubicBezTo>
                  <a:pt x="61" y="93"/>
                  <a:pt x="61" y="93"/>
                  <a:pt x="61" y="93"/>
                </a:cubicBezTo>
                <a:cubicBezTo>
                  <a:pt x="50" y="90"/>
                  <a:pt x="37" y="96"/>
                  <a:pt x="36" y="96"/>
                </a:cubicBezTo>
                <a:close/>
                <a:moveTo>
                  <a:pt x="161" y="86"/>
                </a:moveTo>
                <a:cubicBezTo>
                  <a:pt x="158" y="82"/>
                  <a:pt x="151" y="75"/>
                  <a:pt x="140" y="80"/>
                </a:cubicBezTo>
                <a:cubicBezTo>
                  <a:pt x="130" y="85"/>
                  <a:pt x="108" y="95"/>
                  <a:pt x="108" y="95"/>
                </a:cubicBezTo>
                <a:cubicBezTo>
                  <a:pt x="106" y="96"/>
                  <a:pt x="105" y="99"/>
                  <a:pt x="106" y="101"/>
                </a:cubicBezTo>
                <a:cubicBezTo>
                  <a:pt x="107" y="103"/>
                  <a:pt x="110" y="103"/>
                  <a:pt x="112" y="103"/>
                </a:cubicBezTo>
                <a:cubicBezTo>
                  <a:pt x="112" y="102"/>
                  <a:pt x="133" y="92"/>
                  <a:pt x="143" y="88"/>
                </a:cubicBezTo>
                <a:cubicBezTo>
                  <a:pt x="146" y="86"/>
                  <a:pt x="149" y="86"/>
                  <a:pt x="151" y="88"/>
                </a:cubicBezTo>
                <a:cubicBezTo>
                  <a:pt x="151" y="88"/>
                  <a:pt x="151" y="88"/>
                  <a:pt x="151" y="88"/>
                </a:cubicBezTo>
                <a:cubicBezTo>
                  <a:pt x="97" y="127"/>
                  <a:pt x="97" y="127"/>
                  <a:pt x="97" y="127"/>
                </a:cubicBezTo>
                <a:cubicBezTo>
                  <a:pt x="93" y="130"/>
                  <a:pt x="88" y="131"/>
                  <a:pt x="83" y="131"/>
                </a:cubicBezTo>
                <a:cubicBezTo>
                  <a:pt x="35" y="123"/>
                  <a:pt x="35" y="123"/>
                  <a:pt x="35" y="123"/>
                </a:cubicBezTo>
                <a:cubicBezTo>
                  <a:pt x="34" y="123"/>
                  <a:pt x="33" y="123"/>
                  <a:pt x="32" y="124"/>
                </a:cubicBezTo>
                <a:cubicBezTo>
                  <a:pt x="20" y="134"/>
                  <a:pt x="20" y="134"/>
                  <a:pt x="20" y="134"/>
                </a:cubicBezTo>
                <a:cubicBezTo>
                  <a:pt x="18" y="135"/>
                  <a:pt x="18" y="138"/>
                  <a:pt x="19" y="140"/>
                </a:cubicBezTo>
                <a:cubicBezTo>
                  <a:pt x="20" y="141"/>
                  <a:pt x="21" y="141"/>
                  <a:pt x="22" y="141"/>
                </a:cubicBezTo>
                <a:cubicBezTo>
                  <a:pt x="23" y="141"/>
                  <a:pt x="24" y="141"/>
                  <a:pt x="25" y="140"/>
                </a:cubicBezTo>
                <a:cubicBezTo>
                  <a:pt x="36" y="131"/>
                  <a:pt x="36" y="131"/>
                  <a:pt x="36" y="131"/>
                </a:cubicBezTo>
                <a:cubicBezTo>
                  <a:pt x="82" y="139"/>
                  <a:pt x="82" y="139"/>
                  <a:pt x="82" y="139"/>
                </a:cubicBezTo>
                <a:cubicBezTo>
                  <a:pt x="89" y="140"/>
                  <a:pt x="96" y="138"/>
                  <a:pt x="102" y="134"/>
                </a:cubicBezTo>
                <a:cubicBezTo>
                  <a:pt x="159" y="91"/>
                  <a:pt x="159" y="91"/>
                  <a:pt x="159" y="91"/>
                </a:cubicBezTo>
                <a:cubicBezTo>
                  <a:pt x="161" y="90"/>
                  <a:pt x="161" y="88"/>
                  <a:pt x="161" y="86"/>
                </a:cubicBezTo>
                <a:close/>
                <a:moveTo>
                  <a:pt x="70" y="75"/>
                </a:moveTo>
                <a:cubicBezTo>
                  <a:pt x="61" y="66"/>
                  <a:pt x="61" y="51"/>
                  <a:pt x="70" y="42"/>
                </a:cubicBezTo>
                <a:cubicBezTo>
                  <a:pt x="75" y="38"/>
                  <a:pt x="80" y="35"/>
                  <a:pt x="87" y="35"/>
                </a:cubicBezTo>
                <a:cubicBezTo>
                  <a:pt x="93" y="35"/>
                  <a:pt x="99" y="38"/>
                  <a:pt x="103" y="42"/>
                </a:cubicBezTo>
                <a:cubicBezTo>
                  <a:pt x="112" y="51"/>
                  <a:pt x="112" y="66"/>
                  <a:pt x="103" y="75"/>
                </a:cubicBezTo>
                <a:cubicBezTo>
                  <a:pt x="99" y="79"/>
                  <a:pt x="93" y="82"/>
                  <a:pt x="87" y="82"/>
                </a:cubicBezTo>
                <a:cubicBezTo>
                  <a:pt x="80" y="82"/>
                  <a:pt x="75" y="79"/>
                  <a:pt x="70" y="75"/>
                </a:cubicBezTo>
                <a:close/>
                <a:moveTo>
                  <a:pt x="76" y="69"/>
                </a:moveTo>
                <a:cubicBezTo>
                  <a:pt x="79" y="72"/>
                  <a:pt x="83" y="74"/>
                  <a:pt x="87" y="74"/>
                </a:cubicBezTo>
                <a:cubicBezTo>
                  <a:pt x="91" y="74"/>
                  <a:pt x="95" y="72"/>
                  <a:pt x="97" y="69"/>
                </a:cubicBezTo>
                <a:cubicBezTo>
                  <a:pt x="103" y="63"/>
                  <a:pt x="103" y="54"/>
                  <a:pt x="97" y="48"/>
                </a:cubicBezTo>
                <a:cubicBezTo>
                  <a:pt x="95" y="45"/>
                  <a:pt x="91" y="43"/>
                  <a:pt x="87" y="43"/>
                </a:cubicBezTo>
                <a:cubicBezTo>
                  <a:pt x="83" y="43"/>
                  <a:pt x="79" y="45"/>
                  <a:pt x="76" y="48"/>
                </a:cubicBezTo>
                <a:cubicBezTo>
                  <a:pt x="70" y="54"/>
                  <a:pt x="70" y="63"/>
                  <a:pt x="76" y="69"/>
                </a:cubicBezTo>
                <a:close/>
                <a:moveTo>
                  <a:pt x="101" y="31"/>
                </a:moveTo>
                <a:cubicBezTo>
                  <a:pt x="94" y="24"/>
                  <a:pt x="94" y="12"/>
                  <a:pt x="101" y="5"/>
                </a:cubicBezTo>
                <a:cubicBezTo>
                  <a:pt x="104" y="2"/>
                  <a:pt x="109" y="0"/>
                  <a:pt x="114" y="0"/>
                </a:cubicBezTo>
                <a:cubicBezTo>
                  <a:pt x="119" y="0"/>
                  <a:pt x="123" y="2"/>
                  <a:pt x="127" y="5"/>
                </a:cubicBezTo>
                <a:cubicBezTo>
                  <a:pt x="134" y="12"/>
                  <a:pt x="134" y="24"/>
                  <a:pt x="127" y="31"/>
                </a:cubicBezTo>
                <a:cubicBezTo>
                  <a:pt x="123" y="34"/>
                  <a:pt x="119" y="36"/>
                  <a:pt x="114" y="36"/>
                </a:cubicBezTo>
                <a:cubicBezTo>
                  <a:pt x="109" y="36"/>
                  <a:pt x="104" y="34"/>
                  <a:pt x="101" y="31"/>
                </a:cubicBezTo>
                <a:close/>
                <a:moveTo>
                  <a:pt x="107" y="25"/>
                </a:moveTo>
                <a:cubicBezTo>
                  <a:pt x="109" y="27"/>
                  <a:pt x="111" y="28"/>
                  <a:pt x="114" y="28"/>
                </a:cubicBezTo>
                <a:cubicBezTo>
                  <a:pt x="117" y="28"/>
                  <a:pt x="119" y="27"/>
                  <a:pt x="121" y="25"/>
                </a:cubicBezTo>
                <a:cubicBezTo>
                  <a:pt x="125" y="21"/>
                  <a:pt x="125" y="15"/>
                  <a:pt x="121" y="11"/>
                </a:cubicBezTo>
                <a:cubicBezTo>
                  <a:pt x="119" y="9"/>
                  <a:pt x="117" y="8"/>
                  <a:pt x="114" y="8"/>
                </a:cubicBezTo>
                <a:cubicBezTo>
                  <a:pt x="111" y="8"/>
                  <a:pt x="109" y="9"/>
                  <a:pt x="107" y="11"/>
                </a:cubicBezTo>
                <a:cubicBezTo>
                  <a:pt x="103" y="15"/>
                  <a:pt x="103" y="21"/>
                  <a:pt x="107" y="2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" name="Freeform 15">
            <a:extLst>
              <a:ext uri="{FF2B5EF4-FFF2-40B4-BE49-F238E27FC236}">
                <a16:creationId xmlns:a16="http://schemas.microsoft.com/office/drawing/2014/main" xmlns="" id="{3B637E71-A2EF-4478-B0F5-80BAA3603372}"/>
              </a:ext>
            </a:extLst>
          </p:cNvPr>
          <p:cNvSpPr>
            <a:spLocks noEditPoints="1"/>
          </p:cNvSpPr>
          <p:nvPr/>
        </p:nvSpPr>
        <p:spPr bwMode="auto">
          <a:xfrm>
            <a:off x="2479675" y="1293813"/>
            <a:ext cx="546100" cy="550863"/>
          </a:xfrm>
          <a:custGeom>
            <a:avLst/>
            <a:gdLst>
              <a:gd name="T0" fmla="*/ 103 w 160"/>
              <a:gd name="T1" fmla="*/ 93 h 160"/>
              <a:gd name="T2" fmla="*/ 86 w 160"/>
              <a:gd name="T3" fmla="*/ 110 h 160"/>
              <a:gd name="T4" fmla="*/ 86 w 160"/>
              <a:gd name="T5" fmla="*/ 110 h 160"/>
              <a:gd name="T6" fmla="*/ 84 w 160"/>
              <a:gd name="T7" fmla="*/ 110 h 160"/>
              <a:gd name="T8" fmla="*/ 84 w 160"/>
              <a:gd name="T9" fmla="*/ 119 h 160"/>
              <a:gd name="T10" fmla="*/ 80 w 160"/>
              <a:gd name="T11" fmla="*/ 123 h 160"/>
              <a:gd name="T12" fmla="*/ 76 w 160"/>
              <a:gd name="T13" fmla="*/ 119 h 160"/>
              <a:gd name="T14" fmla="*/ 76 w 160"/>
              <a:gd name="T15" fmla="*/ 110 h 160"/>
              <a:gd name="T16" fmla="*/ 65 w 160"/>
              <a:gd name="T17" fmla="*/ 110 h 160"/>
              <a:gd name="T18" fmla="*/ 61 w 160"/>
              <a:gd name="T19" fmla="*/ 106 h 160"/>
              <a:gd name="T20" fmla="*/ 65 w 160"/>
              <a:gd name="T21" fmla="*/ 102 h 160"/>
              <a:gd name="T22" fmla="*/ 86 w 160"/>
              <a:gd name="T23" fmla="*/ 102 h 160"/>
              <a:gd name="T24" fmla="*/ 95 w 160"/>
              <a:gd name="T25" fmla="*/ 93 h 160"/>
              <a:gd name="T26" fmla="*/ 86 w 160"/>
              <a:gd name="T27" fmla="*/ 84 h 160"/>
              <a:gd name="T28" fmla="*/ 74 w 160"/>
              <a:gd name="T29" fmla="*/ 84 h 160"/>
              <a:gd name="T30" fmla="*/ 57 w 160"/>
              <a:gd name="T31" fmla="*/ 67 h 160"/>
              <a:gd name="T32" fmla="*/ 74 w 160"/>
              <a:gd name="T33" fmla="*/ 50 h 160"/>
              <a:gd name="T34" fmla="*/ 76 w 160"/>
              <a:gd name="T35" fmla="*/ 50 h 160"/>
              <a:gd name="T36" fmla="*/ 76 w 160"/>
              <a:gd name="T37" fmla="*/ 41 h 160"/>
              <a:gd name="T38" fmla="*/ 80 w 160"/>
              <a:gd name="T39" fmla="*/ 37 h 160"/>
              <a:gd name="T40" fmla="*/ 84 w 160"/>
              <a:gd name="T41" fmla="*/ 41 h 160"/>
              <a:gd name="T42" fmla="*/ 84 w 160"/>
              <a:gd name="T43" fmla="*/ 50 h 160"/>
              <a:gd name="T44" fmla="*/ 95 w 160"/>
              <a:gd name="T45" fmla="*/ 50 h 160"/>
              <a:gd name="T46" fmla="*/ 99 w 160"/>
              <a:gd name="T47" fmla="*/ 54 h 160"/>
              <a:gd name="T48" fmla="*/ 95 w 160"/>
              <a:gd name="T49" fmla="*/ 58 h 160"/>
              <a:gd name="T50" fmla="*/ 74 w 160"/>
              <a:gd name="T51" fmla="*/ 58 h 160"/>
              <a:gd name="T52" fmla="*/ 65 w 160"/>
              <a:gd name="T53" fmla="*/ 67 h 160"/>
              <a:gd name="T54" fmla="*/ 74 w 160"/>
              <a:gd name="T55" fmla="*/ 76 h 160"/>
              <a:gd name="T56" fmla="*/ 86 w 160"/>
              <a:gd name="T57" fmla="*/ 76 h 160"/>
              <a:gd name="T58" fmla="*/ 103 w 160"/>
              <a:gd name="T59" fmla="*/ 93 h 160"/>
              <a:gd name="T60" fmla="*/ 160 w 160"/>
              <a:gd name="T61" fmla="*/ 80 h 160"/>
              <a:gd name="T62" fmla="*/ 137 w 160"/>
              <a:gd name="T63" fmla="*/ 137 h 160"/>
              <a:gd name="T64" fmla="*/ 80 w 160"/>
              <a:gd name="T65" fmla="*/ 160 h 160"/>
              <a:gd name="T66" fmla="*/ 23 w 160"/>
              <a:gd name="T67" fmla="*/ 137 h 160"/>
              <a:gd name="T68" fmla="*/ 0 w 160"/>
              <a:gd name="T69" fmla="*/ 80 h 160"/>
              <a:gd name="T70" fmla="*/ 23 w 160"/>
              <a:gd name="T71" fmla="*/ 23 h 160"/>
              <a:gd name="T72" fmla="*/ 80 w 160"/>
              <a:gd name="T73" fmla="*/ 0 h 160"/>
              <a:gd name="T74" fmla="*/ 137 w 160"/>
              <a:gd name="T75" fmla="*/ 23 h 160"/>
              <a:gd name="T76" fmla="*/ 160 w 160"/>
              <a:gd name="T77" fmla="*/ 80 h 160"/>
              <a:gd name="T78" fmla="*/ 152 w 160"/>
              <a:gd name="T79" fmla="*/ 80 h 160"/>
              <a:gd name="T80" fmla="*/ 80 w 160"/>
              <a:gd name="T81" fmla="*/ 8 h 160"/>
              <a:gd name="T82" fmla="*/ 8 w 160"/>
              <a:gd name="T83" fmla="*/ 80 h 160"/>
              <a:gd name="T84" fmla="*/ 80 w 160"/>
              <a:gd name="T85" fmla="*/ 152 h 160"/>
              <a:gd name="T86" fmla="*/ 152 w 160"/>
              <a:gd name="T87" fmla="*/ 80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60" h="160">
                <a:moveTo>
                  <a:pt x="103" y="93"/>
                </a:moveTo>
                <a:cubicBezTo>
                  <a:pt x="103" y="102"/>
                  <a:pt x="95" y="110"/>
                  <a:pt x="86" y="110"/>
                </a:cubicBezTo>
                <a:cubicBezTo>
                  <a:pt x="86" y="110"/>
                  <a:pt x="86" y="110"/>
                  <a:pt x="86" y="110"/>
                </a:cubicBezTo>
                <a:cubicBezTo>
                  <a:pt x="84" y="110"/>
                  <a:pt x="84" y="110"/>
                  <a:pt x="84" y="110"/>
                </a:cubicBezTo>
                <a:cubicBezTo>
                  <a:pt x="84" y="119"/>
                  <a:pt x="84" y="119"/>
                  <a:pt x="84" y="119"/>
                </a:cubicBezTo>
                <a:cubicBezTo>
                  <a:pt x="84" y="121"/>
                  <a:pt x="82" y="123"/>
                  <a:pt x="80" y="123"/>
                </a:cubicBezTo>
                <a:cubicBezTo>
                  <a:pt x="78" y="123"/>
                  <a:pt x="76" y="121"/>
                  <a:pt x="76" y="119"/>
                </a:cubicBezTo>
                <a:cubicBezTo>
                  <a:pt x="76" y="110"/>
                  <a:pt x="76" y="110"/>
                  <a:pt x="76" y="110"/>
                </a:cubicBezTo>
                <a:cubicBezTo>
                  <a:pt x="65" y="110"/>
                  <a:pt x="65" y="110"/>
                  <a:pt x="65" y="110"/>
                </a:cubicBezTo>
                <a:cubicBezTo>
                  <a:pt x="62" y="110"/>
                  <a:pt x="61" y="108"/>
                  <a:pt x="61" y="106"/>
                </a:cubicBezTo>
                <a:cubicBezTo>
                  <a:pt x="61" y="104"/>
                  <a:pt x="62" y="102"/>
                  <a:pt x="65" y="102"/>
                </a:cubicBezTo>
                <a:cubicBezTo>
                  <a:pt x="86" y="102"/>
                  <a:pt x="86" y="102"/>
                  <a:pt x="86" y="102"/>
                </a:cubicBezTo>
                <a:cubicBezTo>
                  <a:pt x="91" y="102"/>
                  <a:pt x="95" y="98"/>
                  <a:pt x="95" y="93"/>
                </a:cubicBezTo>
                <a:cubicBezTo>
                  <a:pt x="95" y="88"/>
                  <a:pt x="91" y="84"/>
                  <a:pt x="86" y="84"/>
                </a:cubicBezTo>
                <a:cubicBezTo>
                  <a:pt x="74" y="84"/>
                  <a:pt x="74" y="84"/>
                  <a:pt x="74" y="84"/>
                </a:cubicBezTo>
                <a:cubicBezTo>
                  <a:pt x="65" y="84"/>
                  <a:pt x="57" y="76"/>
                  <a:pt x="57" y="67"/>
                </a:cubicBezTo>
                <a:cubicBezTo>
                  <a:pt x="57" y="58"/>
                  <a:pt x="65" y="50"/>
                  <a:pt x="74" y="50"/>
                </a:cubicBezTo>
                <a:cubicBezTo>
                  <a:pt x="76" y="50"/>
                  <a:pt x="76" y="50"/>
                  <a:pt x="76" y="50"/>
                </a:cubicBezTo>
                <a:cubicBezTo>
                  <a:pt x="76" y="41"/>
                  <a:pt x="76" y="41"/>
                  <a:pt x="76" y="41"/>
                </a:cubicBezTo>
                <a:cubicBezTo>
                  <a:pt x="76" y="39"/>
                  <a:pt x="78" y="37"/>
                  <a:pt x="80" y="37"/>
                </a:cubicBezTo>
                <a:cubicBezTo>
                  <a:pt x="82" y="37"/>
                  <a:pt x="84" y="39"/>
                  <a:pt x="84" y="41"/>
                </a:cubicBezTo>
                <a:cubicBezTo>
                  <a:pt x="84" y="50"/>
                  <a:pt x="84" y="50"/>
                  <a:pt x="84" y="50"/>
                </a:cubicBezTo>
                <a:cubicBezTo>
                  <a:pt x="95" y="50"/>
                  <a:pt x="95" y="50"/>
                  <a:pt x="95" y="50"/>
                </a:cubicBezTo>
                <a:cubicBezTo>
                  <a:pt x="97" y="50"/>
                  <a:pt x="99" y="52"/>
                  <a:pt x="99" y="54"/>
                </a:cubicBezTo>
                <a:cubicBezTo>
                  <a:pt x="99" y="56"/>
                  <a:pt x="97" y="58"/>
                  <a:pt x="95" y="58"/>
                </a:cubicBezTo>
                <a:cubicBezTo>
                  <a:pt x="74" y="58"/>
                  <a:pt x="74" y="58"/>
                  <a:pt x="74" y="58"/>
                </a:cubicBezTo>
                <a:cubicBezTo>
                  <a:pt x="69" y="58"/>
                  <a:pt x="65" y="62"/>
                  <a:pt x="65" y="67"/>
                </a:cubicBezTo>
                <a:cubicBezTo>
                  <a:pt x="65" y="72"/>
                  <a:pt x="69" y="76"/>
                  <a:pt x="74" y="76"/>
                </a:cubicBezTo>
                <a:cubicBezTo>
                  <a:pt x="86" y="76"/>
                  <a:pt x="86" y="76"/>
                  <a:pt x="86" y="76"/>
                </a:cubicBezTo>
                <a:cubicBezTo>
                  <a:pt x="95" y="76"/>
                  <a:pt x="103" y="84"/>
                  <a:pt x="103" y="93"/>
                </a:cubicBezTo>
                <a:close/>
                <a:moveTo>
                  <a:pt x="160" y="80"/>
                </a:moveTo>
                <a:cubicBezTo>
                  <a:pt x="160" y="101"/>
                  <a:pt x="152" y="121"/>
                  <a:pt x="137" y="137"/>
                </a:cubicBezTo>
                <a:cubicBezTo>
                  <a:pt x="121" y="152"/>
                  <a:pt x="101" y="160"/>
                  <a:pt x="80" y="160"/>
                </a:cubicBezTo>
                <a:cubicBezTo>
                  <a:pt x="59" y="160"/>
                  <a:pt x="39" y="152"/>
                  <a:pt x="23" y="137"/>
                </a:cubicBezTo>
                <a:cubicBezTo>
                  <a:pt x="8" y="121"/>
                  <a:pt x="0" y="101"/>
                  <a:pt x="0" y="80"/>
                </a:cubicBezTo>
                <a:cubicBezTo>
                  <a:pt x="0" y="59"/>
                  <a:pt x="8" y="39"/>
                  <a:pt x="23" y="23"/>
                </a:cubicBezTo>
                <a:cubicBezTo>
                  <a:pt x="39" y="8"/>
                  <a:pt x="59" y="0"/>
                  <a:pt x="80" y="0"/>
                </a:cubicBezTo>
                <a:cubicBezTo>
                  <a:pt x="101" y="0"/>
                  <a:pt x="121" y="8"/>
                  <a:pt x="137" y="23"/>
                </a:cubicBezTo>
                <a:cubicBezTo>
                  <a:pt x="152" y="39"/>
                  <a:pt x="160" y="59"/>
                  <a:pt x="160" y="80"/>
                </a:cubicBezTo>
                <a:close/>
                <a:moveTo>
                  <a:pt x="152" y="80"/>
                </a:moveTo>
                <a:cubicBezTo>
                  <a:pt x="152" y="40"/>
                  <a:pt x="120" y="8"/>
                  <a:pt x="80" y="8"/>
                </a:cubicBezTo>
                <a:cubicBezTo>
                  <a:pt x="40" y="8"/>
                  <a:pt x="8" y="40"/>
                  <a:pt x="8" y="80"/>
                </a:cubicBezTo>
                <a:cubicBezTo>
                  <a:pt x="8" y="120"/>
                  <a:pt x="40" y="152"/>
                  <a:pt x="80" y="152"/>
                </a:cubicBezTo>
                <a:cubicBezTo>
                  <a:pt x="120" y="152"/>
                  <a:pt x="152" y="120"/>
                  <a:pt x="152" y="8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" name="Freeform 16">
            <a:extLst>
              <a:ext uri="{FF2B5EF4-FFF2-40B4-BE49-F238E27FC236}">
                <a16:creationId xmlns:a16="http://schemas.microsoft.com/office/drawing/2014/main" xmlns="" id="{4AC49E15-63AD-4C22-AC7F-E7B04FB291DC}"/>
              </a:ext>
            </a:extLst>
          </p:cNvPr>
          <p:cNvSpPr>
            <a:spLocks noEditPoints="1"/>
          </p:cNvSpPr>
          <p:nvPr/>
        </p:nvSpPr>
        <p:spPr bwMode="auto">
          <a:xfrm>
            <a:off x="2479675" y="1939926"/>
            <a:ext cx="546100" cy="479425"/>
          </a:xfrm>
          <a:custGeom>
            <a:avLst/>
            <a:gdLst>
              <a:gd name="T0" fmla="*/ 160 w 160"/>
              <a:gd name="T1" fmla="*/ 19 h 139"/>
              <a:gd name="T2" fmla="*/ 88 w 160"/>
              <a:gd name="T3" fmla="*/ 19 h 139"/>
              <a:gd name="T4" fmla="*/ 124 w 160"/>
              <a:gd name="T5" fmla="*/ 8 h 139"/>
              <a:gd name="T6" fmla="*/ 124 w 160"/>
              <a:gd name="T7" fmla="*/ 29 h 139"/>
              <a:gd name="T8" fmla="*/ 124 w 160"/>
              <a:gd name="T9" fmla="*/ 8 h 139"/>
              <a:gd name="T10" fmla="*/ 146 w 160"/>
              <a:gd name="T11" fmla="*/ 54 h 139"/>
              <a:gd name="T12" fmla="*/ 89 w 160"/>
              <a:gd name="T13" fmla="*/ 44 h 139"/>
              <a:gd name="T14" fmla="*/ 96 w 160"/>
              <a:gd name="T15" fmla="*/ 40 h 139"/>
              <a:gd name="T16" fmla="*/ 152 w 160"/>
              <a:gd name="T17" fmla="*/ 40 h 139"/>
              <a:gd name="T18" fmla="*/ 159 w 160"/>
              <a:gd name="T19" fmla="*/ 43 h 139"/>
              <a:gd name="T20" fmla="*/ 146 w 160"/>
              <a:gd name="T21" fmla="*/ 74 h 139"/>
              <a:gd name="T22" fmla="*/ 89 w 160"/>
              <a:gd name="T23" fmla="*/ 64 h 139"/>
              <a:gd name="T24" fmla="*/ 96 w 160"/>
              <a:gd name="T25" fmla="*/ 61 h 139"/>
              <a:gd name="T26" fmla="*/ 152 w 160"/>
              <a:gd name="T27" fmla="*/ 60 h 139"/>
              <a:gd name="T28" fmla="*/ 159 w 160"/>
              <a:gd name="T29" fmla="*/ 63 h 139"/>
              <a:gd name="T30" fmla="*/ 146 w 160"/>
              <a:gd name="T31" fmla="*/ 95 h 139"/>
              <a:gd name="T32" fmla="*/ 89 w 160"/>
              <a:gd name="T33" fmla="*/ 84 h 139"/>
              <a:gd name="T34" fmla="*/ 96 w 160"/>
              <a:gd name="T35" fmla="*/ 81 h 139"/>
              <a:gd name="T36" fmla="*/ 152 w 160"/>
              <a:gd name="T37" fmla="*/ 81 h 139"/>
              <a:gd name="T38" fmla="*/ 159 w 160"/>
              <a:gd name="T39" fmla="*/ 83 h 139"/>
              <a:gd name="T40" fmla="*/ 146 w 160"/>
              <a:gd name="T41" fmla="*/ 115 h 139"/>
              <a:gd name="T42" fmla="*/ 89 w 160"/>
              <a:gd name="T43" fmla="*/ 105 h 139"/>
              <a:gd name="T44" fmla="*/ 96 w 160"/>
              <a:gd name="T45" fmla="*/ 101 h 139"/>
              <a:gd name="T46" fmla="*/ 152 w 160"/>
              <a:gd name="T47" fmla="*/ 101 h 139"/>
              <a:gd name="T48" fmla="*/ 159 w 160"/>
              <a:gd name="T49" fmla="*/ 104 h 139"/>
              <a:gd name="T50" fmla="*/ 146 w 160"/>
              <a:gd name="T51" fmla="*/ 135 h 139"/>
              <a:gd name="T52" fmla="*/ 89 w 160"/>
              <a:gd name="T53" fmla="*/ 125 h 139"/>
              <a:gd name="T54" fmla="*/ 96 w 160"/>
              <a:gd name="T55" fmla="*/ 122 h 139"/>
              <a:gd name="T56" fmla="*/ 152 w 160"/>
              <a:gd name="T57" fmla="*/ 121 h 139"/>
              <a:gd name="T58" fmla="*/ 159 w 160"/>
              <a:gd name="T59" fmla="*/ 124 h 139"/>
              <a:gd name="T60" fmla="*/ 59 w 160"/>
              <a:gd name="T61" fmla="*/ 95 h 139"/>
              <a:gd name="T62" fmla="*/ 1 w 160"/>
              <a:gd name="T63" fmla="*/ 84 h 139"/>
              <a:gd name="T64" fmla="*/ 8 w 160"/>
              <a:gd name="T65" fmla="*/ 81 h 139"/>
              <a:gd name="T66" fmla="*/ 64 w 160"/>
              <a:gd name="T67" fmla="*/ 81 h 139"/>
              <a:gd name="T68" fmla="*/ 72 w 160"/>
              <a:gd name="T69" fmla="*/ 83 h 139"/>
              <a:gd name="T70" fmla="*/ 59 w 160"/>
              <a:gd name="T71" fmla="*/ 115 h 139"/>
              <a:gd name="T72" fmla="*/ 1 w 160"/>
              <a:gd name="T73" fmla="*/ 105 h 139"/>
              <a:gd name="T74" fmla="*/ 8 w 160"/>
              <a:gd name="T75" fmla="*/ 101 h 139"/>
              <a:gd name="T76" fmla="*/ 64 w 160"/>
              <a:gd name="T77" fmla="*/ 101 h 139"/>
              <a:gd name="T78" fmla="*/ 72 w 160"/>
              <a:gd name="T79" fmla="*/ 104 h 139"/>
              <a:gd name="T80" fmla="*/ 59 w 160"/>
              <a:gd name="T81" fmla="*/ 135 h 139"/>
              <a:gd name="T82" fmla="*/ 1 w 160"/>
              <a:gd name="T83" fmla="*/ 125 h 139"/>
              <a:gd name="T84" fmla="*/ 8 w 160"/>
              <a:gd name="T85" fmla="*/ 122 h 139"/>
              <a:gd name="T86" fmla="*/ 64 w 160"/>
              <a:gd name="T87" fmla="*/ 121 h 139"/>
              <a:gd name="T88" fmla="*/ 72 w 160"/>
              <a:gd name="T89" fmla="*/ 124 h 139"/>
              <a:gd name="T90" fmla="*/ 0 w 160"/>
              <a:gd name="T91" fmla="*/ 59 h 139"/>
              <a:gd name="T92" fmla="*/ 72 w 160"/>
              <a:gd name="T93" fmla="*/ 59 h 139"/>
              <a:gd name="T94" fmla="*/ 36 w 160"/>
              <a:gd name="T95" fmla="*/ 70 h 139"/>
              <a:gd name="T96" fmla="*/ 36 w 160"/>
              <a:gd name="T97" fmla="*/ 49 h 139"/>
              <a:gd name="T98" fmla="*/ 36 w 160"/>
              <a:gd name="T99" fmla="*/ 70 h 1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60" h="139">
                <a:moveTo>
                  <a:pt x="124" y="37"/>
                </a:moveTo>
                <a:cubicBezTo>
                  <a:pt x="144" y="37"/>
                  <a:pt x="160" y="29"/>
                  <a:pt x="160" y="19"/>
                </a:cubicBezTo>
                <a:cubicBezTo>
                  <a:pt x="160" y="8"/>
                  <a:pt x="144" y="0"/>
                  <a:pt x="124" y="0"/>
                </a:cubicBezTo>
                <a:cubicBezTo>
                  <a:pt x="103" y="0"/>
                  <a:pt x="88" y="8"/>
                  <a:pt x="88" y="19"/>
                </a:cubicBezTo>
                <a:cubicBezTo>
                  <a:pt x="88" y="29"/>
                  <a:pt x="103" y="37"/>
                  <a:pt x="124" y="37"/>
                </a:cubicBezTo>
                <a:close/>
                <a:moveTo>
                  <a:pt x="124" y="8"/>
                </a:moveTo>
                <a:cubicBezTo>
                  <a:pt x="141" y="8"/>
                  <a:pt x="152" y="14"/>
                  <a:pt x="152" y="19"/>
                </a:cubicBezTo>
                <a:cubicBezTo>
                  <a:pt x="152" y="23"/>
                  <a:pt x="141" y="29"/>
                  <a:pt x="124" y="29"/>
                </a:cubicBezTo>
                <a:cubicBezTo>
                  <a:pt x="107" y="29"/>
                  <a:pt x="96" y="23"/>
                  <a:pt x="96" y="19"/>
                </a:cubicBezTo>
                <a:cubicBezTo>
                  <a:pt x="96" y="14"/>
                  <a:pt x="107" y="8"/>
                  <a:pt x="124" y="8"/>
                </a:cubicBezTo>
                <a:close/>
                <a:moveTo>
                  <a:pt x="159" y="43"/>
                </a:moveTo>
                <a:cubicBezTo>
                  <a:pt x="158" y="47"/>
                  <a:pt x="153" y="51"/>
                  <a:pt x="146" y="54"/>
                </a:cubicBezTo>
                <a:cubicBezTo>
                  <a:pt x="140" y="56"/>
                  <a:pt x="132" y="58"/>
                  <a:pt x="124" y="58"/>
                </a:cubicBezTo>
                <a:cubicBezTo>
                  <a:pt x="107" y="58"/>
                  <a:pt x="93" y="52"/>
                  <a:pt x="89" y="44"/>
                </a:cubicBezTo>
                <a:cubicBezTo>
                  <a:pt x="88" y="42"/>
                  <a:pt x="89" y="39"/>
                  <a:pt x="91" y="38"/>
                </a:cubicBezTo>
                <a:cubicBezTo>
                  <a:pt x="93" y="38"/>
                  <a:pt x="95" y="38"/>
                  <a:pt x="96" y="40"/>
                </a:cubicBezTo>
                <a:cubicBezTo>
                  <a:pt x="98" y="45"/>
                  <a:pt x="109" y="50"/>
                  <a:pt x="124" y="50"/>
                </a:cubicBezTo>
                <a:cubicBezTo>
                  <a:pt x="139" y="50"/>
                  <a:pt x="150" y="45"/>
                  <a:pt x="152" y="40"/>
                </a:cubicBezTo>
                <a:cubicBezTo>
                  <a:pt x="153" y="38"/>
                  <a:pt x="155" y="37"/>
                  <a:pt x="157" y="38"/>
                </a:cubicBezTo>
                <a:cubicBezTo>
                  <a:pt x="159" y="38"/>
                  <a:pt x="160" y="41"/>
                  <a:pt x="159" y="43"/>
                </a:cubicBezTo>
                <a:close/>
                <a:moveTo>
                  <a:pt x="159" y="63"/>
                </a:moveTo>
                <a:cubicBezTo>
                  <a:pt x="158" y="68"/>
                  <a:pt x="153" y="72"/>
                  <a:pt x="146" y="74"/>
                </a:cubicBezTo>
                <a:cubicBezTo>
                  <a:pt x="140" y="77"/>
                  <a:pt x="132" y="78"/>
                  <a:pt x="124" y="78"/>
                </a:cubicBezTo>
                <a:cubicBezTo>
                  <a:pt x="107" y="78"/>
                  <a:pt x="93" y="72"/>
                  <a:pt x="89" y="64"/>
                </a:cubicBezTo>
                <a:cubicBezTo>
                  <a:pt x="88" y="62"/>
                  <a:pt x="89" y="60"/>
                  <a:pt x="91" y="59"/>
                </a:cubicBezTo>
                <a:cubicBezTo>
                  <a:pt x="93" y="58"/>
                  <a:pt x="95" y="59"/>
                  <a:pt x="96" y="61"/>
                </a:cubicBezTo>
                <a:cubicBezTo>
                  <a:pt x="98" y="65"/>
                  <a:pt x="109" y="70"/>
                  <a:pt x="124" y="70"/>
                </a:cubicBezTo>
                <a:cubicBezTo>
                  <a:pt x="139" y="70"/>
                  <a:pt x="150" y="65"/>
                  <a:pt x="152" y="60"/>
                </a:cubicBezTo>
                <a:cubicBezTo>
                  <a:pt x="153" y="58"/>
                  <a:pt x="155" y="57"/>
                  <a:pt x="157" y="58"/>
                </a:cubicBezTo>
                <a:cubicBezTo>
                  <a:pt x="159" y="59"/>
                  <a:pt x="160" y="61"/>
                  <a:pt x="159" y="63"/>
                </a:cubicBezTo>
                <a:close/>
                <a:moveTo>
                  <a:pt x="159" y="83"/>
                </a:moveTo>
                <a:cubicBezTo>
                  <a:pt x="158" y="88"/>
                  <a:pt x="153" y="92"/>
                  <a:pt x="146" y="95"/>
                </a:cubicBezTo>
                <a:cubicBezTo>
                  <a:pt x="140" y="97"/>
                  <a:pt x="132" y="98"/>
                  <a:pt x="124" y="98"/>
                </a:cubicBezTo>
                <a:cubicBezTo>
                  <a:pt x="107" y="98"/>
                  <a:pt x="93" y="93"/>
                  <a:pt x="89" y="84"/>
                </a:cubicBezTo>
                <a:cubicBezTo>
                  <a:pt x="88" y="82"/>
                  <a:pt x="89" y="80"/>
                  <a:pt x="91" y="79"/>
                </a:cubicBezTo>
                <a:cubicBezTo>
                  <a:pt x="93" y="78"/>
                  <a:pt x="95" y="79"/>
                  <a:pt x="96" y="81"/>
                </a:cubicBezTo>
                <a:cubicBezTo>
                  <a:pt x="98" y="86"/>
                  <a:pt x="109" y="90"/>
                  <a:pt x="124" y="90"/>
                </a:cubicBezTo>
                <a:cubicBezTo>
                  <a:pt x="139" y="90"/>
                  <a:pt x="150" y="85"/>
                  <a:pt x="152" y="81"/>
                </a:cubicBezTo>
                <a:cubicBezTo>
                  <a:pt x="153" y="79"/>
                  <a:pt x="155" y="78"/>
                  <a:pt x="157" y="78"/>
                </a:cubicBezTo>
                <a:cubicBezTo>
                  <a:pt x="159" y="79"/>
                  <a:pt x="160" y="81"/>
                  <a:pt x="159" y="83"/>
                </a:cubicBezTo>
                <a:close/>
                <a:moveTo>
                  <a:pt x="159" y="104"/>
                </a:moveTo>
                <a:cubicBezTo>
                  <a:pt x="158" y="108"/>
                  <a:pt x="153" y="112"/>
                  <a:pt x="146" y="115"/>
                </a:cubicBezTo>
                <a:cubicBezTo>
                  <a:pt x="140" y="117"/>
                  <a:pt x="132" y="119"/>
                  <a:pt x="124" y="119"/>
                </a:cubicBezTo>
                <a:cubicBezTo>
                  <a:pt x="107" y="119"/>
                  <a:pt x="93" y="113"/>
                  <a:pt x="89" y="105"/>
                </a:cubicBezTo>
                <a:cubicBezTo>
                  <a:pt x="88" y="103"/>
                  <a:pt x="89" y="100"/>
                  <a:pt x="91" y="99"/>
                </a:cubicBezTo>
                <a:cubicBezTo>
                  <a:pt x="93" y="99"/>
                  <a:pt x="95" y="99"/>
                  <a:pt x="96" y="101"/>
                </a:cubicBezTo>
                <a:cubicBezTo>
                  <a:pt x="98" y="106"/>
                  <a:pt x="109" y="111"/>
                  <a:pt x="124" y="111"/>
                </a:cubicBezTo>
                <a:cubicBezTo>
                  <a:pt x="139" y="111"/>
                  <a:pt x="150" y="106"/>
                  <a:pt x="152" y="101"/>
                </a:cubicBezTo>
                <a:cubicBezTo>
                  <a:pt x="153" y="99"/>
                  <a:pt x="155" y="98"/>
                  <a:pt x="157" y="99"/>
                </a:cubicBezTo>
                <a:cubicBezTo>
                  <a:pt x="159" y="99"/>
                  <a:pt x="160" y="102"/>
                  <a:pt x="159" y="104"/>
                </a:cubicBezTo>
                <a:close/>
                <a:moveTo>
                  <a:pt x="159" y="124"/>
                </a:moveTo>
                <a:cubicBezTo>
                  <a:pt x="158" y="129"/>
                  <a:pt x="153" y="133"/>
                  <a:pt x="146" y="135"/>
                </a:cubicBezTo>
                <a:cubicBezTo>
                  <a:pt x="140" y="138"/>
                  <a:pt x="132" y="139"/>
                  <a:pt x="124" y="139"/>
                </a:cubicBezTo>
                <a:cubicBezTo>
                  <a:pt x="107" y="139"/>
                  <a:pt x="93" y="133"/>
                  <a:pt x="89" y="125"/>
                </a:cubicBezTo>
                <a:cubicBezTo>
                  <a:pt x="88" y="123"/>
                  <a:pt x="89" y="121"/>
                  <a:pt x="91" y="120"/>
                </a:cubicBezTo>
                <a:cubicBezTo>
                  <a:pt x="93" y="119"/>
                  <a:pt x="95" y="120"/>
                  <a:pt x="96" y="122"/>
                </a:cubicBezTo>
                <a:cubicBezTo>
                  <a:pt x="98" y="126"/>
                  <a:pt x="109" y="131"/>
                  <a:pt x="124" y="131"/>
                </a:cubicBezTo>
                <a:cubicBezTo>
                  <a:pt x="139" y="131"/>
                  <a:pt x="150" y="126"/>
                  <a:pt x="152" y="121"/>
                </a:cubicBezTo>
                <a:cubicBezTo>
                  <a:pt x="153" y="119"/>
                  <a:pt x="155" y="118"/>
                  <a:pt x="157" y="119"/>
                </a:cubicBezTo>
                <a:cubicBezTo>
                  <a:pt x="159" y="120"/>
                  <a:pt x="160" y="122"/>
                  <a:pt x="159" y="124"/>
                </a:cubicBezTo>
                <a:close/>
                <a:moveTo>
                  <a:pt x="72" y="83"/>
                </a:moveTo>
                <a:cubicBezTo>
                  <a:pt x="70" y="88"/>
                  <a:pt x="65" y="92"/>
                  <a:pt x="59" y="95"/>
                </a:cubicBezTo>
                <a:cubicBezTo>
                  <a:pt x="52" y="97"/>
                  <a:pt x="44" y="98"/>
                  <a:pt x="36" y="98"/>
                </a:cubicBezTo>
                <a:cubicBezTo>
                  <a:pt x="19" y="98"/>
                  <a:pt x="5" y="93"/>
                  <a:pt x="1" y="84"/>
                </a:cubicBezTo>
                <a:cubicBezTo>
                  <a:pt x="0" y="82"/>
                  <a:pt x="1" y="80"/>
                  <a:pt x="3" y="79"/>
                </a:cubicBezTo>
                <a:cubicBezTo>
                  <a:pt x="5" y="78"/>
                  <a:pt x="7" y="79"/>
                  <a:pt x="8" y="81"/>
                </a:cubicBezTo>
                <a:cubicBezTo>
                  <a:pt x="10" y="86"/>
                  <a:pt x="21" y="90"/>
                  <a:pt x="36" y="90"/>
                </a:cubicBezTo>
                <a:cubicBezTo>
                  <a:pt x="51" y="90"/>
                  <a:pt x="62" y="85"/>
                  <a:pt x="64" y="81"/>
                </a:cubicBezTo>
                <a:cubicBezTo>
                  <a:pt x="65" y="79"/>
                  <a:pt x="67" y="78"/>
                  <a:pt x="69" y="78"/>
                </a:cubicBezTo>
                <a:cubicBezTo>
                  <a:pt x="71" y="79"/>
                  <a:pt x="72" y="81"/>
                  <a:pt x="72" y="83"/>
                </a:cubicBezTo>
                <a:close/>
                <a:moveTo>
                  <a:pt x="72" y="104"/>
                </a:moveTo>
                <a:cubicBezTo>
                  <a:pt x="70" y="108"/>
                  <a:pt x="65" y="112"/>
                  <a:pt x="59" y="115"/>
                </a:cubicBezTo>
                <a:cubicBezTo>
                  <a:pt x="52" y="117"/>
                  <a:pt x="44" y="119"/>
                  <a:pt x="36" y="119"/>
                </a:cubicBezTo>
                <a:cubicBezTo>
                  <a:pt x="19" y="119"/>
                  <a:pt x="5" y="113"/>
                  <a:pt x="1" y="105"/>
                </a:cubicBezTo>
                <a:cubicBezTo>
                  <a:pt x="0" y="103"/>
                  <a:pt x="1" y="100"/>
                  <a:pt x="3" y="99"/>
                </a:cubicBezTo>
                <a:cubicBezTo>
                  <a:pt x="5" y="99"/>
                  <a:pt x="7" y="99"/>
                  <a:pt x="8" y="101"/>
                </a:cubicBezTo>
                <a:cubicBezTo>
                  <a:pt x="10" y="106"/>
                  <a:pt x="21" y="111"/>
                  <a:pt x="36" y="111"/>
                </a:cubicBezTo>
                <a:cubicBezTo>
                  <a:pt x="51" y="111"/>
                  <a:pt x="62" y="106"/>
                  <a:pt x="64" y="101"/>
                </a:cubicBezTo>
                <a:cubicBezTo>
                  <a:pt x="65" y="99"/>
                  <a:pt x="67" y="98"/>
                  <a:pt x="69" y="99"/>
                </a:cubicBezTo>
                <a:cubicBezTo>
                  <a:pt x="71" y="99"/>
                  <a:pt x="72" y="102"/>
                  <a:pt x="72" y="104"/>
                </a:cubicBezTo>
                <a:close/>
                <a:moveTo>
                  <a:pt x="72" y="124"/>
                </a:moveTo>
                <a:cubicBezTo>
                  <a:pt x="70" y="129"/>
                  <a:pt x="65" y="133"/>
                  <a:pt x="59" y="135"/>
                </a:cubicBezTo>
                <a:cubicBezTo>
                  <a:pt x="52" y="138"/>
                  <a:pt x="44" y="139"/>
                  <a:pt x="36" y="139"/>
                </a:cubicBezTo>
                <a:cubicBezTo>
                  <a:pt x="19" y="139"/>
                  <a:pt x="5" y="133"/>
                  <a:pt x="1" y="125"/>
                </a:cubicBezTo>
                <a:cubicBezTo>
                  <a:pt x="0" y="123"/>
                  <a:pt x="1" y="121"/>
                  <a:pt x="3" y="120"/>
                </a:cubicBezTo>
                <a:cubicBezTo>
                  <a:pt x="5" y="119"/>
                  <a:pt x="7" y="120"/>
                  <a:pt x="8" y="122"/>
                </a:cubicBezTo>
                <a:cubicBezTo>
                  <a:pt x="10" y="126"/>
                  <a:pt x="21" y="131"/>
                  <a:pt x="36" y="131"/>
                </a:cubicBezTo>
                <a:cubicBezTo>
                  <a:pt x="51" y="131"/>
                  <a:pt x="62" y="126"/>
                  <a:pt x="64" y="121"/>
                </a:cubicBezTo>
                <a:cubicBezTo>
                  <a:pt x="65" y="119"/>
                  <a:pt x="67" y="118"/>
                  <a:pt x="69" y="119"/>
                </a:cubicBezTo>
                <a:cubicBezTo>
                  <a:pt x="71" y="120"/>
                  <a:pt x="72" y="122"/>
                  <a:pt x="72" y="124"/>
                </a:cubicBezTo>
                <a:close/>
                <a:moveTo>
                  <a:pt x="36" y="41"/>
                </a:moveTo>
                <a:cubicBezTo>
                  <a:pt x="16" y="41"/>
                  <a:pt x="0" y="49"/>
                  <a:pt x="0" y="59"/>
                </a:cubicBezTo>
                <a:cubicBezTo>
                  <a:pt x="0" y="70"/>
                  <a:pt x="16" y="78"/>
                  <a:pt x="36" y="78"/>
                </a:cubicBezTo>
                <a:cubicBezTo>
                  <a:pt x="57" y="78"/>
                  <a:pt x="72" y="70"/>
                  <a:pt x="72" y="59"/>
                </a:cubicBezTo>
                <a:cubicBezTo>
                  <a:pt x="72" y="49"/>
                  <a:pt x="57" y="41"/>
                  <a:pt x="36" y="41"/>
                </a:cubicBezTo>
                <a:close/>
                <a:moveTo>
                  <a:pt x="36" y="70"/>
                </a:moveTo>
                <a:cubicBezTo>
                  <a:pt x="19" y="70"/>
                  <a:pt x="8" y="64"/>
                  <a:pt x="8" y="59"/>
                </a:cubicBezTo>
                <a:cubicBezTo>
                  <a:pt x="8" y="55"/>
                  <a:pt x="19" y="49"/>
                  <a:pt x="36" y="49"/>
                </a:cubicBezTo>
                <a:cubicBezTo>
                  <a:pt x="53" y="49"/>
                  <a:pt x="64" y="55"/>
                  <a:pt x="64" y="59"/>
                </a:cubicBezTo>
                <a:cubicBezTo>
                  <a:pt x="64" y="64"/>
                  <a:pt x="53" y="70"/>
                  <a:pt x="36" y="7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" name="Freeform 17">
            <a:extLst>
              <a:ext uri="{FF2B5EF4-FFF2-40B4-BE49-F238E27FC236}">
                <a16:creationId xmlns:a16="http://schemas.microsoft.com/office/drawing/2014/main" xmlns="" id="{957F202C-37B3-4674-BCA8-ADC7D0304D00}"/>
              </a:ext>
            </a:extLst>
          </p:cNvPr>
          <p:cNvSpPr>
            <a:spLocks noEditPoints="1"/>
          </p:cNvSpPr>
          <p:nvPr/>
        </p:nvSpPr>
        <p:spPr bwMode="auto">
          <a:xfrm>
            <a:off x="2479675" y="2601913"/>
            <a:ext cx="546100" cy="409575"/>
          </a:xfrm>
          <a:custGeom>
            <a:avLst/>
            <a:gdLst>
              <a:gd name="T0" fmla="*/ 11 w 160"/>
              <a:gd name="T1" fmla="*/ 94 h 119"/>
              <a:gd name="T2" fmla="*/ 8 w 160"/>
              <a:gd name="T3" fmla="*/ 31 h 119"/>
              <a:gd name="T4" fmla="*/ 142 w 160"/>
              <a:gd name="T5" fmla="*/ 39 h 119"/>
              <a:gd name="T6" fmla="*/ 150 w 160"/>
              <a:gd name="T7" fmla="*/ 39 h 119"/>
              <a:gd name="T8" fmla="*/ 139 w 160"/>
              <a:gd name="T9" fmla="*/ 0 h 119"/>
              <a:gd name="T10" fmla="*/ 0 w 160"/>
              <a:gd name="T11" fmla="*/ 11 h 119"/>
              <a:gd name="T12" fmla="*/ 11 w 160"/>
              <a:gd name="T13" fmla="*/ 102 h 119"/>
              <a:gd name="T14" fmla="*/ 91 w 160"/>
              <a:gd name="T15" fmla="*/ 98 h 119"/>
              <a:gd name="T16" fmla="*/ 11 w 160"/>
              <a:gd name="T17" fmla="*/ 8 h 119"/>
              <a:gd name="T18" fmla="*/ 142 w 160"/>
              <a:gd name="T19" fmla="*/ 11 h 119"/>
              <a:gd name="T20" fmla="*/ 8 w 160"/>
              <a:gd name="T21" fmla="*/ 24 h 119"/>
              <a:gd name="T22" fmla="*/ 11 w 160"/>
              <a:gd name="T23" fmla="*/ 8 h 119"/>
              <a:gd name="T24" fmla="*/ 28 w 160"/>
              <a:gd name="T25" fmla="*/ 65 h 119"/>
              <a:gd name="T26" fmla="*/ 28 w 160"/>
              <a:gd name="T27" fmla="*/ 57 h 119"/>
              <a:gd name="T28" fmla="*/ 79 w 160"/>
              <a:gd name="T29" fmla="*/ 61 h 119"/>
              <a:gd name="T30" fmla="*/ 46 w 160"/>
              <a:gd name="T31" fmla="*/ 71 h 119"/>
              <a:gd name="T32" fmla="*/ 46 w 160"/>
              <a:gd name="T33" fmla="*/ 79 h 119"/>
              <a:gd name="T34" fmla="*/ 24 w 160"/>
              <a:gd name="T35" fmla="*/ 75 h 119"/>
              <a:gd name="T36" fmla="*/ 46 w 160"/>
              <a:gd name="T37" fmla="*/ 71 h 119"/>
              <a:gd name="T38" fmla="*/ 27 w 160"/>
              <a:gd name="T39" fmla="*/ 43 h 119"/>
              <a:gd name="T40" fmla="*/ 78 w 160"/>
              <a:gd name="T41" fmla="*/ 46 h 119"/>
              <a:gd name="T42" fmla="*/ 27 w 160"/>
              <a:gd name="T43" fmla="*/ 50 h 119"/>
              <a:gd name="T44" fmla="*/ 156 w 160"/>
              <a:gd name="T45" fmla="*/ 77 h 119"/>
              <a:gd name="T46" fmla="*/ 150 w 160"/>
              <a:gd name="T47" fmla="*/ 68 h 119"/>
              <a:gd name="T48" fmla="*/ 109 w 160"/>
              <a:gd name="T49" fmla="*/ 68 h 119"/>
              <a:gd name="T50" fmla="*/ 103 w 160"/>
              <a:gd name="T51" fmla="*/ 77 h 119"/>
              <a:gd name="T52" fmla="*/ 99 w 160"/>
              <a:gd name="T53" fmla="*/ 115 h 119"/>
              <a:gd name="T54" fmla="*/ 156 w 160"/>
              <a:gd name="T55" fmla="*/ 119 h 119"/>
              <a:gd name="T56" fmla="*/ 160 w 160"/>
              <a:gd name="T57" fmla="*/ 81 h 119"/>
              <a:gd name="T58" fmla="*/ 117 w 160"/>
              <a:gd name="T59" fmla="*/ 68 h 119"/>
              <a:gd name="T60" fmla="*/ 142 w 160"/>
              <a:gd name="T61" fmla="*/ 68 h 119"/>
              <a:gd name="T62" fmla="*/ 117 w 160"/>
              <a:gd name="T63" fmla="*/ 77 h 119"/>
              <a:gd name="T64" fmla="*/ 152 w 160"/>
              <a:gd name="T65" fmla="*/ 111 h 119"/>
              <a:gd name="T66" fmla="*/ 107 w 160"/>
              <a:gd name="T67" fmla="*/ 85 h 119"/>
              <a:gd name="T68" fmla="*/ 152 w 160"/>
              <a:gd name="T69" fmla="*/ 111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60" h="119">
                <a:moveTo>
                  <a:pt x="87" y="94"/>
                </a:moveTo>
                <a:cubicBezTo>
                  <a:pt x="11" y="94"/>
                  <a:pt x="11" y="94"/>
                  <a:pt x="11" y="94"/>
                </a:cubicBezTo>
                <a:cubicBezTo>
                  <a:pt x="9" y="94"/>
                  <a:pt x="8" y="93"/>
                  <a:pt x="8" y="91"/>
                </a:cubicBezTo>
                <a:cubicBezTo>
                  <a:pt x="8" y="31"/>
                  <a:pt x="8" y="31"/>
                  <a:pt x="8" y="31"/>
                </a:cubicBezTo>
                <a:cubicBezTo>
                  <a:pt x="142" y="31"/>
                  <a:pt x="142" y="31"/>
                  <a:pt x="142" y="31"/>
                </a:cubicBezTo>
                <a:cubicBezTo>
                  <a:pt x="142" y="39"/>
                  <a:pt x="142" y="39"/>
                  <a:pt x="142" y="39"/>
                </a:cubicBezTo>
                <a:cubicBezTo>
                  <a:pt x="142" y="42"/>
                  <a:pt x="144" y="43"/>
                  <a:pt x="146" y="43"/>
                </a:cubicBezTo>
                <a:cubicBezTo>
                  <a:pt x="148" y="43"/>
                  <a:pt x="150" y="42"/>
                  <a:pt x="150" y="39"/>
                </a:cubicBezTo>
                <a:cubicBezTo>
                  <a:pt x="150" y="11"/>
                  <a:pt x="150" y="11"/>
                  <a:pt x="150" y="11"/>
                </a:cubicBezTo>
                <a:cubicBezTo>
                  <a:pt x="150" y="5"/>
                  <a:pt x="145" y="0"/>
                  <a:pt x="139" y="0"/>
                </a:cubicBezTo>
                <a:cubicBezTo>
                  <a:pt x="11" y="0"/>
                  <a:pt x="11" y="0"/>
                  <a:pt x="11" y="0"/>
                </a:cubicBezTo>
                <a:cubicBezTo>
                  <a:pt x="5" y="0"/>
                  <a:pt x="0" y="5"/>
                  <a:pt x="0" y="11"/>
                </a:cubicBezTo>
                <a:cubicBezTo>
                  <a:pt x="0" y="91"/>
                  <a:pt x="0" y="91"/>
                  <a:pt x="0" y="91"/>
                </a:cubicBezTo>
                <a:cubicBezTo>
                  <a:pt x="0" y="97"/>
                  <a:pt x="5" y="102"/>
                  <a:pt x="11" y="102"/>
                </a:cubicBezTo>
                <a:cubicBezTo>
                  <a:pt x="87" y="102"/>
                  <a:pt x="87" y="102"/>
                  <a:pt x="87" y="102"/>
                </a:cubicBezTo>
                <a:cubicBezTo>
                  <a:pt x="89" y="102"/>
                  <a:pt x="91" y="101"/>
                  <a:pt x="91" y="98"/>
                </a:cubicBezTo>
                <a:cubicBezTo>
                  <a:pt x="91" y="96"/>
                  <a:pt x="89" y="94"/>
                  <a:pt x="87" y="94"/>
                </a:cubicBezTo>
                <a:close/>
                <a:moveTo>
                  <a:pt x="11" y="8"/>
                </a:moveTo>
                <a:cubicBezTo>
                  <a:pt x="139" y="8"/>
                  <a:pt x="139" y="8"/>
                  <a:pt x="139" y="8"/>
                </a:cubicBezTo>
                <a:cubicBezTo>
                  <a:pt x="140" y="8"/>
                  <a:pt x="142" y="9"/>
                  <a:pt x="142" y="11"/>
                </a:cubicBezTo>
                <a:cubicBezTo>
                  <a:pt x="142" y="24"/>
                  <a:pt x="142" y="24"/>
                  <a:pt x="142" y="24"/>
                </a:cubicBezTo>
                <a:cubicBezTo>
                  <a:pt x="8" y="24"/>
                  <a:pt x="8" y="24"/>
                  <a:pt x="8" y="24"/>
                </a:cubicBezTo>
                <a:cubicBezTo>
                  <a:pt x="8" y="11"/>
                  <a:pt x="8" y="11"/>
                  <a:pt x="8" y="11"/>
                </a:cubicBezTo>
                <a:cubicBezTo>
                  <a:pt x="8" y="9"/>
                  <a:pt x="9" y="8"/>
                  <a:pt x="11" y="8"/>
                </a:cubicBezTo>
                <a:close/>
                <a:moveTo>
                  <a:pt x="75" y="65"/>
                </a:moveTo>
                <a:cubicBezTo>
                  <a:pt x="28" y="65"/>
                  <a:pt x="28" y="65"/>
                  <a:pt x="28" y="65"/>
                </a:cubicBezTo>
                <a:cubicBezTo>
                  <a:pt x="25" y="65"/>
                  <a:pt x="24" y="63"/>
                  <a:pt x="24" y="61"/>
                </a:cubicBezTo>
                <a:cubicBezTo>
                  <a:pt x="24" y="59"/>
                  <a:pt x="25" y="57"/>
                  <a:pt x="28" y="57"/>
                </a:cubicBezTo>
                <a:cubicBezTo>
                  <a:pt x="75" y="57"/>
                  <a:pt x="75" y="57"/>
                  <a:pt x="75" y="57"/>
                </a:cubicBezTo>
                <a:cubicBezTo>
                  <a:pt x="77" y="57"/>
                  <a:pt x="79" y="59"/>
                  <a:pt x="79" y="61"/>
                </a:cubicBezTo>
                <a:cubicBezTo>
                  <a:pt x="79" y="63"/>
                  <a:pt x="77" y="65"/>
                  <a:pt x="75" y="65"/>
                </a:cubicBezTo>
                <a:close/>
                <a:moveTo>
                  <a:pt x="46" y="71"/>
                </a:moveTo>
                <a:cubicBezTo>
                  <a:pt x="49" y="71"/>
                  <a:pt x="50" y="73"/>
                  <a:pt x="50" y="75"/>
                </a:cubicBezTo>
                <a:cubicBezTo>
                  <a:pt x="50" y="77"/>
                  <a:pt x="49" y="79"/>
                  <a:pt x="46" y="79"/>
                </a:cubicBezTo>
                <a:cubicBezTo>
                  <a:pt x="28" y="79"/>
                  <a:pt x="28" y="79"/>
                  <a:pt x="28" y="79"/>
                </a:cubicBezTo>
                <a:cubicBezTo>
                  <a:pt x="25" y="79"/>
                  <a:pt x="24" y="77"/>
                  <a:pt x="24" y="75"/>
                </a:cubicBezTo>
                <a:cubicBezTo>
                  <a:pt x="24" y="73"/>
                  <a:pt x="25" y="71"/>
                  <a:pt x="28" y="71"/>
                </a:cubicBezTo>
                <a:lnTo>
                  <a:pt x="46" y="71"/>
                </a:lnTo>
                <a:close/>
                <a:moveTo>
                  <a:pt x="23" y="46"/>
                </a:moveTo>
                <a:cubicBezTo>
                  <a:pt x="23" y="44"/>
                  <a:pt x="25" y="43"/>
                  <a:pt x="27" y="43"/>
                </a:cubicBezTo>
                <a:cubicBezTo>
                  <a:pt x="74" y="43"/>
                  <a:pt x="74" y="43"/>
                  <a:pt x="74" y="43"/>
                </a:cubicBezTo>
                <a:cubicBezTo>
                  <a:pt x="76" y="43"/>
                  <a:pt x="78" y="44"/>
                  <a:pt x="78" y="46"/>
                </a:cubicBezTo>
                <a:cubicBezTo>
                  <a:pt x="78" y="49"/>
                  <a:pt x="76" y="50"/>
                  <a:pt x="74" y="50"/>
                </a:cubicBezTo>
                <a:cubicBezTo>
                  <a:pt x="27" y="50"/>
                  <a:pt x="27" y="50"/>
                  <a:pt x="27" y="50"/>
                </a:cubicBezTo>
                <a:cubicBezTo>
                  <a:pt x="25" y="50"/>
                  <a:pt x="23" y="49"/>
                  <a:pt x="23" y="46"/>
                </a:cubicBezTo>
                <a:close/>
                <a:moveTo>
                  <a:pt x="156" y="77"/>
                </a:moveTo>
                <a:cubicBezTo>
                  <a:pt x="150" y="77"/>
                  <a:pt x="150" y="77"/>
                  <a:pt x="150" y="77"/>
                </a:cubicBezTo>
                <a:cubicBezTo>
                  <a:pt x="150" y="68"/>
                  <a:pt x="150" y="68"/>
                  <a:pt x="150" y="68"/>
                </a:cubicBezTo>
                <a:cubicBezTo>
                  <a:pt x="150" y="57"/>
                  <a:pt x="141" y="48"/>
                  <a:pt x="130" y="48"/>
                </a:cubicBezTo>
                <a:cubicBezTo>
                  <a:pt x="118" y="48"/>
                  <a:pt x="109" y="57"/>
                  <a:pt x="109" y="68"/>
                </a:cubicBezTo>
                <a:cubicBezTo>
                  <a:pt x="109" y="77"/>
                  <a:pt x="109" y="77"/>
                  <a:pt x="109" y="77"/>
                </a:cubicBezTo>
                <a:cubicBezTo>
                  <a:pt x="103" y="77"/>
                  <a:pt x="103" y="77"/>
                  <a:pt x="103" y="77"/>
                </a:cubicBezTo>
                <a:cubicBezTo>
                  <a:pt x="101" y="77"/>
                  <a:pt x="99" y="79"/>
                  <a:pt x="99" y="81"/>
                </a:cubicBezTo>
                <a:cubicBezTo>
                  <a:pt x="99" y="115"/>
                  <a:pt x="99" y="115"/>
                  <a:pt x="99" y="115"/>
                </a:cubicBezTo>
                <a:cubicBezTo>
                  <a:pt x="99" y="118"/>
                  <a:pt x="101" y="119"/>
                  <a:pt x="103" y="119"/>
                </a:cubicBezTo>
                <a:cubicBezTo>
                  <a:pt x="156" y="119"/>
                  <a:pt x="156" y="119"/>
                  <a:pt x="156" y="119"/>
                </a:cubicBezTo>
                <a:cubicBezTo>
                  <a:pt x="158" y="119"/>
                  <a:pt x="160" y="118"/>
                  <a:pt x="160" y="115"/>
                </a:cubicBezTo>
                <a:cubicBezTo>
                  <a:pt x="160" y="81"/>
                  <a:pt x="160" y="81"/>
                  <a:pt x="160" y="81"/>
                </a:cubicBezTo>
                <a:cubicBezTo>
                  <a:pt x="160" y="79"/>
                  <a:pt x="158" y="77"/>
                  <a:pt x="156" y="77"/>
                </a:cubicBezTo>
                <a:close/>
                <a:moveTo>
                  <a:pt x="117" y="68"/>
                </a:moveTo>
                <a:cubicBezTo>
                  <a:pt x="117" y="61"/>
                  <a:pt x="123" y="55"/>
                  <a:pt x="130" y="55"/>
                </a:cubicBezTo>
                <a:cubicBezTo>
                  <a:pt x="137" y="55"/>
                  <a:pt x="142" y="61"/>
                  <a:pt x="142" y="68"/>
                </a:cubicBezTo>
                <a:cubicBezTo>
                  <a:pt x="142" y="77"/>
                  <a:pt x="142" y="77"/>
                  <a:pt x="142" y="77"/>
                </a:cubicBezTo>
                <a:cubicBezTo>
                  <a:pt x="117" y="77"/>
                  <a:pt x="117" y="77"/>
                  <a:pt x="117" y="77"/>
                </a:cubicBezTo>
                <a:lnTo>
                  <a:pt x="117" y="68"/>
                </a:lnTo>
                <a:close/>
                <a:moveTo>
                  <a:pt x="152" y="111"/>
                </a:moveTo>
                <a:cubicBezTo>
                  <a:pt x="107" y="111"/>
                  <a:pt x="107" y="111"/>
                  <a:pt x="107" y="111"/>
                </a:cubicBezTo>
                <a:cubicBezTo>
                  <a:pt x="107" y="85"/>
                  <a:pt x="107" y="85"/>
                  <a:pt x="107" y="85"/>
                </a:cubicBezTo>
                <a:cubicBezTo>
                  <a:pt x="152" y="85"/>
                  <a:pt x="152" y="85"/>
                  <a:pt x="152" y="85"/>
                </a:cubicBezTo>
                <a:cubicBezTo>
                  <a:pt x="152" y="111"/>
                  <a:pt x="152" y="111"/>
                  <a:pt x="152" y="11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8" name="Freeform 18">
            <a:extLst>
              <a:ext uri="{FF2B5EF4-FFF2-40B4-BE49-F238E27FC236}">
                <a16:creationId xmlns:a16="http://schemas.microsoft.com/office/drawing/2014/main" xmlns="" id="{5D345BAE-442C-4863-9D8B-CA578BB07D8C}"/>
              </a:ext>
            </a:extLst>
          </p:cNvPr>
          <p:cNvSpPr>
            <a:spLocks noEditPoints="1"/>
          </p:cNvSpPr>
          <p:nvPr/>
        </p:nvSpPr>
        <p:spPr bwMode="auto">
          <a:xfrm>
            <a:off x="2479675" y="3276601"/>
            <a:ext cx="546100" cy="301625"/>
          </a:xfrm>
          <a:custGeom>
            <a:avLst/>
            <a:gdLst>
              <a:gd name="T0" fmla="*/ 136 w 160"/>
              <a:gd name="T1" fmla="*/ 13 h 88"/>
              <a:gd name="T2" fmla="*/ 119 w 160"/>
              <a:gd name="T3" fmla="*/ 4 h 88"/>
              <a:gd name="T4" fmla="*/ 37 w 160"/>
              <a:gd name="T5" fmla="*/ 0 h 88"/>
              <a:gd name="T6" fmla="*/ 33 w 160"/>
              <a:gd name="T7" fmla="*/ 18 h 88"/>
              <a:gd name="T8" fmla="*/ 14 w 160"/>
              <a:gd name="T9" fmla="*/ 22 h 88"/>
              <a:gd name="T10" fmla="*/ 37 w 160"/>
              <a:gd name="T11" fmla="*/ 25 h 88"/>
              <a:gd name="T12" fmla="*/ 37 w 160"/>
              <a:gd name="T13" fmla="*/ 25 h 88"/>
              <a:gd name="T14" fmla="*/ 41 w 160"/>
              <a:gd name="T15" fmla="*/ 8 h 88"/>
              <a:gd name="T16" fmla="*/ 111 w 160"/>
              <a:gd name="T17" fmla="*/ 17 h 88"/>
              <a:gd name="T18" fmla="*/ 74 w 160"/>
              <a:gd name="T19" fmla="*/ 69 h 88"/>
              <a:gd name="T20" fmla="*/ 62 w 160"/>
              <a:gd name="T21" fmla="*/ 61 h 88"/>
              <a:gd name="T22" fmla="*/ 49 w 160"/>
              <a:gd name="T23" fmla="*/ 69 h 88"/>
              <a:gd name="T24" fmla="*/ 41 w 160"/>
              <a:gd name="T25" fmla="*/ 56 h 88"/>
              <a:gd name="T26" fmla="*/ 37 w 160"/>
              <a:gd name="T27" fmla="*/ 52 h 88"/>
              <a:gd name="T28" fmla="*/ 18 w 160"/>
              <a:gd name="T29" fmla="*/ 52 h 88"/>
              <a:gd name="T30" fmla="*/ 18 w 160"/>
              <a:gd name="T31" fmla="*/ 60 h 88"/>
              <a:gd name="T32" fmla="*/ 33 w 160"/>
              <a:gd name="T33" fmla="*/ 73 h 88"/>
              <a:gd name="T34" fmla="*/ 49 w 160"/>
              <a:gd name="T35" fmla="*/ 77 h 88"/>
              <a:gd name="T36" fmla="*/ 62 w 160"/>
              <a:gd name="T37" fmla="*/ 88 h 88"/>
              <a:gd name="T38" fmla="*/ 115 w 160"/>
              <a:gd name="T39" fmla="*/ 77 h 88"/>
              <a:gd name="T40" fmla="*/ 134 w 160"/>
              <a:gd name="T41" fmla="*/ 88 h 88"/>
              <a:gd name="T42" fmla="*/ 156 w 160"/>
              <a:gd name="T43" fmla="*/ 77 h 88"/>
              <a:gd name="T44" fmla="*/ 160 w 160"/>
              <a:gd name="T45" fmla="*/ 41 h 88"/>
              <a:gd name="T46" fmla="*/ 62 w 160"/>
              <a:gd name="T47" fmla="*/ 80 h 88"/>
              <a:gd name="T48" fmla="*/ 62 w 160"/>
              <a:gd name="T49" fmla="*/ 69 h 88"/>
              <a:gd name="T50" fmla="*/ 62 w 160"/>
              <a:gd name="T51" fmla="*/ 80 h 88"/>
              <a:gd name="T52" fmla="*/ 129 w 160"/>
              <a:gd name="T53" fmla="*/ 74 h 88"/>
              <a:gd name="T54" fmla="*/ 140 w 160"/>
              <a:gd name="T55" fmla="*/ 74 h 88"/>
              <a:gd name="T56" fmla="*/ 152 w 160"/>
              <a:gd name="T57" fmla="*/ 69 h 88"/>
              <a:gd name="T58" fmla="*/ 134 w 160"/>
              <a:gd name="T59" fmla="*/ 61 h 88"/>
              <a:gd name="T60" fmla="*/ 119 w 160"/>
              <a:gd name="T61" fmla="*/ 69 h 88"/>
              <a:gd name="T62" fmla="*/ 136 w 160"/>
              <a:gd name="T63" fmla="*/ 21 h 88"/>
              <a:gd name="T64" fmla="*/ 152 w 160"/>
              <a:gd name="T65" fmla="*/ 69 h 88"/>
              <a:gd name="T66" fmla="*/ 4 w 160"/>
              <a:gd name="T67" fmla="*/ 42 h 88"/>
              <a:gd name="T68" fmla="*/ 4 w 160"/>
              <a:gd name="T69" fmla="*/ 35 h 88"/>
              <a:gd name="T70" fmla="*/ 68 w 160"/>
              <a:gd name="T71" fmla="*/ 32 h 88"/>
              <a:gd name="T72" fmla="*/ 74 w 160"/>
              <a:gd name="T73" fmla="*/ 26 h 88"/>
              <a:gd name="T74" fmla="*/ 83 w 160"/>
              <a:gd name="T75" fmla="*/ 36 h 88"/>
              <a:gd name="T76" fmla="*/ 84 w 160"/>
              <a:gd name="T77" fmla="*/ 36 h 88"/>
              <a:gd name="T78" fmla="*/ 84 w 160"/>
              <a:gd name="T79" fmla="*/ 36 h 88"/>
              <a:gd name="T80" fmla="*/ 84 w 160"/>
              <a:gd name="T81" fmla="*/ 37 h 88"/>
              <a:gd name="T82" fmla="*/ 84 w 160"/>
              <a:gd name="T83" fmla="*/ 37 h 88"/>
              <a:gd name="T84" fmla="*/ 84 w 160"/>
              <a:gd name="T85" fmla="*/ 38 h 88"/>
              <a:gd name="T86" fmla="*/ 84 w 160"/>
              <a:gd name="T87" fmla="*/ 38 h 88"/>
              <a:gd name="T88" fmla="*/ 84 w 160"/>
              <a:gd name="T89" fmla="*/ 39 h 88"/>
              <a:gd name="T90" fmla="*/ 84 w 160"/>
              <a:gd name="T91" fmla="*/ 39 h 88"/>
              <a:gd name="T92" fmla="*/ 84 w 160"/>
              <a:gd name="T93" fmla="*/ 40 h 88"/>
              <a:gd name="T94" fmla="*/ 84 w 160"/>
              <a:gd name="T95" fmla="*/ 40 h 88"/>
              <a:gd name="T96" fmla="*/ 84 w 160"/>
              <a:gd name="T97" fmla="*/ 40 h 88"/>
              <a:gd name="T98" fmla="*/ 84 w 160"/>
              <a:gd name="T99" fmla="*/ 41 h 88"/>
              <a:gd name="T100" fmla="*/ 83 w 160"/>
              <a:gd name="T101" fmla="*/ 41 h 88"/>
              <a:gd name="T102" fmla="*/ 83 w 160"/>
              <a:gd name="T103" fmla="*/ 41 h 88"/>
              <a:gd name="T104" fmla="*/ 70 w 160"/>
              <a:gd name="T105" fmla="*/ 53 h 88"/>
              <a:gd name="T106" fmla="*/ 67 w 160"/>
              <a:gd name="T107" fmla="*/ 46 h 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60" h="88">
                <a:moveTo>
                  <a:pt x="153" y="20"/>
                </a:moveTo>
                <a:cubicBezTo>
                  <a:pt x="149" y="15"/>
                  <a:pt x="142" y="13"/>
                  <a:pt x="136" y="13"/>
                </a:cubicBezTo>
                <a:cubicBezTo>
                  <a:pt x="119" y="13"/>
                  <a:pt x="119" y="13"/>
                  <a:pt x="119" y="13"/>
                </a:cubicBezTo>
                <a:cubicBezTo>
                  <a:pt x="119" y="4"/>
                  <a:pt x="119" y="4"/>
                  <a:pt x="119" y="4"/>
                </a:cubicBezTo>
                <a:cubicBezTo>
                  <a:pt x="119" y="2"/>
                  <a:pt x="117" y="0"/>
                  <a:pt x="115" y="0"/>
                </a:cubicBezTo>
                <a:cubicBezTo>
                  <a:pt x="37" y="0"/>
                  <a:pt x="37" y="0"/>
                  <a:pt x="37" y="0"/>
                </a:cubicBezTo>
                <a:cubicBezTo>
                  <a:pt x="35" y="0"/>
                  <a:pt x="33" y="2"/>
                  <a:pt x="33" y="4"/>
                </a:cubicBezTo>
                <a:cubicBezTo>
                  <a:pt x="33" y="18"/>
                  <a:pt x="33" y="18"/>
                  <a:pt x="33" y="18"/>
                </a:cubicBezTo>
                <a:cubicBezTo>
                  <a:pt x="18" y="18"/>
                  <a:pt x="18" y="18"/>
                  <a:pt x="18" y="18"/>
                </a:cubicBezTo>
                <a:cubicBezTo>
                  <a:pt x="15" y="18"/>
                  <a:pt x="14" y="19"/>
                  <a:pt x="14" y="22"/>
                </a:cubicBezTo>
                <a:cubicBezTo>
                  <a:pt x="14" y="24"/>
                  <a:pt x="15" y="25"/>
                  <a:pt x="18" y="25"/>
                </a:cubicBezTo>
                <a:cubicBezTo>
                  <a:pt x="37" y="25"/>
                  <a:pt x="37" y="25"/>
                  <a:pt x="37" y="25"/>
                </a:cubicBezTo>
                <a:cubicBezTo>
                  <a:pt x="37" y="25"/>
                  <a:pt x="37" y="25"/>
                  <a:pt x="37" y="25"/>
                </a:cubicBezTo>
                <a:cubicBezTo>
                  <a:pt x="37" y="25"/>
                  <a:pt x="37" y="25"/>
                  <a:pt x="37" y="25"/>
                </a:cubicBezTo>
                <a:cubicBezTo>
                  <a:pt x="39" y="25"/>
                  <a:pt x="41" y="24"/>
                  <a:pt x="41" y="22"/>
                </a:cubicBezTo>
                <a:cubicBezTo>
                  <a:pt x="41" y="8"/>
                  <a:pt x="41" y="8"/>
                  <a:pt x="41" y="8"/>
                </a:cubicBezTo>
                <a:cubicBezTo>
                  <a:pt x="111" y="8"/>
                  <a:pt x="111" y="8"/>
                  <a:pt x="111" y="8"/>
                </a:cubicBezTo>
                <a:cubicBezTo>
                  <a:pt x="111" y="17"/>
                  <a:pt x="111" y="17"/>
                  <a:pt x="111" y="17"/>
                </a:cubicBezTo>
                <a:cubicBezTo>
                  <a:pt x="111" y="69"/>
                  <a:pt x="111" y="69"/>
                  <a:pt x="111" y="69"/>
                </a:cubicBezTo>
                <a:cubicBezTo>
                  <a:pt x="74" y="69"/>
                  <a:pt x="74" y="69"/>
                  <a:pt x="74" y="69"/>
                </a:cubicBezTo>
                <a:cubicBezTo>
                  <a:pt x="74" y="69"/>
                  <a:pt x="74" y="69"/>
                  <a:pt x="74" y="69"/>
                </a:cubicBezTo>
                <a:cubicBezTo>
                  <a:pt x="72" y="65"/>
                  <a:pt x="67" y="61"/>
                  <a:pt x="62" y="61"/>
                </a:cubicBezTo>
                <a:cubicBezTo>
                  <a:pt x="56" y="61"/>
                  <a:pt x="51" y="65"/>
                  <a:pt x="49" y="70"/>
                </a:cubicBezTo>
                <a:cubicBezTo>
                  <a:pt x="49" y="69"/>
                  <a:pt x="49" y="69"/>
                  <a:pt x="49" y="69"/>
                </a:cubicBezTo>
                <a:cubicBezTo>
                  <a:pt x="41" y="69"/>
                  <a:pt x="41" y="69"/>
                  <a:pt x="41" y="69"/>
                </a:cubicBezTo>
                <a:cubicBezTo>
                  <a:pt x="41" y="56"/>
                  <a:pt x="41" y="56"/>
                  <a:pt x="41" y="56"/>
                </a:cubicBezTo>
                <a:cubicBezTo>
                  <a:pt x="41" y="54"/>
                  <a:pt x="39" y="52"/>
                  <a:pt x="37" y="52"/>
                </a:cubicBezTo>
                <a:cubicBezTo>
                  <a:pt x="37" y="52"/>
                  <a:pt x="37" y="52"/>
                  <a:pt x="37" y="52"/>
                </a:cubicBezTo>
                <a:cubicBezTo>
                  <a:pt x="37" y="52"/>
                  <a:pt x="37" y="52"/>
                  <a:pt x="36" y="52"/>
                </a:cubicBezTo>
                <a:cubicBezTo>
                  <a:pt x="18" y="52"/>
                  <a:pt x="18" y="52"/>
                  <a:pt x="18" y="52"/>
                </a:cubicBezTo>
                <a:cubicBezTo>
                  <a:pt x="15" y="52"/>
                  <a:pt x="14" y="54"/>
                  <a:pt x="14" y="56"/>
                </a:cubicBezTo>
                <a:cubicBezTo>
                  <a:pt x="14" y="58"/>
                  <a:pt x="15" y="60"/>
                  <a:pt x="18" y="60"/>
                </a:cubicBezTo>
                <a:cubicBezTo>
                  <a:pt x="33" y="60"/>
                  <a:pt x="33" y="60"/>
                  <a:pt x="33" y="60"/>
                </a:cubicBezTo>
                <a:cubicBezTo>
                  <a:pt x="33" y="73"/>
                  <a:pt x="33" y="73"/>
                  <a:pt x="33" y="73"/>
                </a:cubicBezTo>
                <a:cubicBezTo>
                  <a:pt x="33" y="75"/>
                  <a:pt x="35" y="77"/>
                  <a:pt x="37" y="77"/>
                </a:cubicBezTo>
                <a:cubicBezTo>
                  <a:pt x="49" y="77"/>
                  <a:pt x="49" y="77"/>
                  <a:pt x="49" y="77"/>
                </a:cubicBezTo>
                <a:cubicBezTo>
                  <a:pt x="49" y="77"/>
                  <a:pt x="49" y="77"/>
                  <a:pt x="49" y="77"/>
                </a:cubicBezTo>
                <a:cubicBezTo>
                  <a:pt x="50" y="83"/>
                  <a:pt x="55" y="88"/>
                  <a:pt x="62" y="88"/>
                </a:cubicBezTo>
                <a:cubicBezTo>
                  <a:pt x="68" y="88"/>
                  <a:pt x="73" y="83"/>
                  <a:pt x="75" y="77"/>
                </a:cubicBezTo>
                <a:cubicBezTo>
                  <a:pt x="115" y="77"/>
                  <a:pt x="115" y="77"/>
                  <a:pt x="115" y="77"/>
                </a:cubicBezTo>
                <a:cubicBezTo>
                  <a:pt x="122" y="77"/>
                  <a:pt x="122" y="77"/>
                  <a:pt x="122" y="77"/>
                </a:cubicBezTo>
                <a:cubicBezTo>
                  <a:pt x="123" y="83"/>
                  <a:pt x="128" y="88"/>
                  <a:pt x="134" y="88"/>
                </a:cubicBezTo>
                <a:cubicBezTo>
                  <a:pt x="141" y="88"/>
                  <a:pt x="146" y="83"/>
                  <a:pt x="147" y="77"/>
                </a:cubicBezTo>
                <a:cubicBezTo>
                  <a:pt x="156" y="77"/>
                  <a:pt x="156" y="77"/>
                  <a:pt x="156" y="77"/>
                </a:cubicBezTo>
                <a:cubicBezTo>
                  <a:pt x="158" y="77"/>
                  <a:pt x="160" y="75"/>
                  <a:pt x="160" y="73"/>
                </a:cubicBezTo>
                <a:cubicBezTo>
                  <a:pt x="160" y="41"/>
                  <a:pt x="160" y="41"/>
                  <a:pt x="160" y="41"/>
                </a:cubicBezTo>
                <a:cubicBezTo>
                  <a:pt x="160" y="32"/>
                  <a:pt x="158" y="25"/>
                  <a:pt x="153" y="20"/>
                </a:cubicBezTo>
                <a:close/>
                <a:moveTo>
                  <a:pt x="62" y="80"/>
                </a:moveTo>
                <a:cubicBezTo>
                  <a:pt x="59" y="80"/>
                  <a:pt x="56" y="77"/>
                  <a:pt x="56" y="74"/>
                </a:cubicBezTo>
                <a:cubicBezTo>
                  <a:pt x="56" y="71"/>
                  <a:pt x="59" y="69"/>
                  <a:pt x="62" y="69"/>
                </a:cubicBezTo>
                <a:cubicBezTo>
                  <a:pt x="65" y="69"/>
                  <a:pt x="67" y="71"/>
                  <a:pt x="67" y="74"/>
                </a:cubicBezTo>
                <a:cubicBezTo>
                  <a:pt x="67" y="77"/>
                  <a:pt x="65" y="80"/>
                  <a:pt x="62" y="80"/>
                </a:cubicBezTo>
                <a:close/>
                <a:moveTo>
                  <a:pt x="134" y="80"/>
                </a:moveTo>
                <a:cubicBezTo>
                  <a:pt x="131" y="80"/>
                  <a:pt x="129" y="77"/>
                  <a:pt x="129" y="74"/>
                </a:cubicBezTo>
                <a:cubicBezTo>
                  <a:pt x="129" y="71"/>
                  <a:pt x="131" y="69"/>
                  <a:pt x="134" y="69"/>
                </a:cubicBezTo>
                <a:cubicBezTo>
                  <a:pt x="137" y="69"/>
                  <a:pt x="140" y="71"/>
                  <a:pt x="140" y="74"/>
                </a:cubicBezTo>
                <a:cubicBezTo>
                  <a:pt x="140" y="77"/>
                  <a:pt x="137" y="80"/>
                  <a:pt x="134" y="80"/>
                </a:cubicBezTo>
                <a:close/>
                <a:moveTo>
                  <a:pt x="152" y="69"/>
                </a:moveTo>
                <a:cubicBezTo>
                  <a:pt x="147" y="69"/>
                  <a:pt x="147" y="69"/>
                  <a:pt x="147" y="69"/>
                </a:cubicBezTo>
                <a:cubicBezTo>
                  <a:pt x="145" y="65"/>
                  <a:pt x="140" y="61"/>
                  <a:pt x="134" y="61"/>
                </a:cubicBezTo>
                <a:cubicBezTo>
                  <a:pt x="129" y="61"/>
                  <a:pt x="124" y="65"/>
                  <a:pt x="122" y="69"/>
                </a:cubicBezTo>
                <a:cubicBezTo>
                  <a:pt x="119" y="69"/>
                  <a:pt x="119" y="69"/>
                  <a:pt x="119" y="69"/>
                </a:cubicBezTo>
                <a:cubicBezTo>
                  <a:pt x="119" y="21"/>
                  <a:pt x="119" y="21"/>
                  <a:pt x="119" y="21"/>
                </a:cubicBezTo>
                <a:cubicBezTo>
                  <a:pt x="136" y="21"/>
                  <a:pt x="136" y="21"/>
                  <a:pt x="136" y="21"/>
                </a:cubicBezTo>
                <a:cubicBezTo>
                  <a:pt x="146" y="21"/>
                  <a:pt x="152" y="28"/>
                  <a:pt x="152" y="41"/>
                </a:cubicBezTo>
                <a:lnTo>
                  <a:pt x="152" y="69"/>
                </a:lnTo>
                <a:close/>
                <a:moveTo>
                  <a:pt x="71" y="42"/>
                </a:moveTo>
                <a:cubicBezTo>
                  <a:pt x="4" y="42"/>
                  <a:pt x="4" y="42"/>
                  <a:pt x="4" y="42"/>
                </a:cubicBezTo>
                <a:cubicBezTo>
                  <a:pt x="2" y="42"/>
                  <a:pt x="0" y="41"/>
                  <a:pt x="0" y="38"/>
                </a:cubicBezTo>
                <a:cubicBezTo>
                  <a:pt x="0" y="36"/>
                  <a:pt x="2" y="35"/>
                  <a:pt x="4" y="35"/>
                </a:cubicBezTo>
                <a:cubicBezTo>
                  <a:pt x="71" y="35"/>
                  <a:pt x="71" y="35"/>
                  <a:pt x="71" y="35"/>
                </a:cubicBezTo>
                <a:cubicBezTo>
                  <a:pt x="68" y="32"/>
                  <a:pt x="68" y="32"/>
                  <a:pt x="68" y="32"/>
                </a:cubicBezTo>
                <a:cubicBezTo>
                  <a:pt x="66" y="30"/>
                  <a:pt x="66" y="28"/>
                  <a:pt x="68" y="26"/>
                </a:cubicBezTo>
                <a:cubicBezTo>
                  <a:pt x="69" y="25"/>
                  <a:pt x="72" y="25"/>
                  <a:pt x="74" y="26"/>
                </a:cubicBezTo>
                <a:cubicBezTo>
                  <a:pt x="83" y="36"/>
                  <a:pt x="83" y="36"/>
                  <a:pt x="83" y="36"/>
                </a:cubicBezTo>
                <a:cubicBezTo>
                  <a:pt x="83" y="36"/>
                  <a:pt x="83" y="36"/>
                  <a:pt x="83" y="36"/>
                </a:cubicBezTo>
                <a:cubicBezTo>
                  <a:pt x="83" y="36"/>
                  <a:pt x="83" y="36"/>
                  <a:pt x="83" y="36"/>
                </a:cubicBezTo>
                <a:cubicBezTo>
                  <a:pt x="83" y="36"/>
                  <a:pt x="83" y="36"/>
                  <a:pt x="84" y="36"/>
                </a:cubicBezTo>
                <a:cubicBezTo>
                  <a:pt x="84" y="36"/>
                  <a:pt x="84" y="36"/>
                  <a:pt x="84" y="36"/>
                </a:cubicBezTo>
                <a:cubicBezTo>
                  <a:pt x="84" y="36"/>
                  <a:pt x="84" y="36"/>
                  <a:pt x="84" y="36"/>
                </a:cubicBezTo>
                <a:cubicBezTo>
                  <a:pt x="84" y="37"/>
                  <a:pt x="84" y="37"/>
                  <a:pt x="84" y="37"/>
                </a:cubicBezTo>
                <a:cubicBezTo>
                  <a:pt x="84" y="37"/>
                  <a:pt x="84" y="37"/>
                  <a:pt x="84" y="37"/>
                </a:cubicBezTo>
                <a:cubicBezTo>
                  <a:pt x="84" y="37"/>
                  <a:pt x="84" y="37"/>
                  <a:pt x="84" y="37"/>
                </a:cubicBezTo>
                <a:cubicBezTo>
                  <a:pt x="84" y="37"/>
                  <a:pt x="84" y="37"/>
                  <a:pt x="84" y="37"/>
                </a:cubicBezTo>
                <a:cubicBezTo>
                  <a:pt x="84" y="37"/>
                  <a:pt x="84" y="37"/>
                  <a:pt x="84" y="37"/>
                </a:cubicBezTo>
                <a:cubicBezTo>
                  <a:pt x="84" y="37"/>
                  <a:pt x="84" y="38"/>
                  <a:pt x="84" y="38"/>
                </a:cubicBezTo>
                <a:cubicBezTo>
                  <a:pt x="84" y="38"/>
                  <a:pt x="84" y="38"/>
                  <a:pt x="84" y="38"/>
                </a:cubicBezTo>
                <a:cubicBezTo>
                  <a:pt x="84" y="38"/>
                  <a:pt x="84" y="38"/>
                  <a:pt x="84" y="38"/>
                </a:cubicBezTo>
                <a:cubicBezTo>
                  <a:pt x="84" y="38"/>
                  <a:pt x="84" y="38"/>
                  <a:pt x="84" y="38"/>
                </a:cubicBezTo>
                <a:cubicBezTo>
                  <a:pt x="84" y="38"/>
                  <a:pt x="84" y="39"/>
                  <a:pt x="84" y="39"/>
                </a:cubicBezTo>
                <a:cubicBezTo>
                  <a:pt x="84" y="39"/>
                  <a:pt x="84" y="39"/>
                  <a:pt x="84" y="39"/>
                </a:cubicBezTo>
                <a:cubicBezTo>
                  <a:pt x="84" y="39"/>
                  <a:pt x="84" y="39"/>
                  <a:pt x="84" y="39"/>
                </a:cubicBezTo>
                <a:cubicBezTo>
                  <a:pt x="84" y="39"/>
                  <a:pt x="84" y="39"/>
                  <a:pt x="84" y="40"/>
                </a:cubicBezTo>
                <a:cubicBezTo>
                  <a:pt x="84" y="40"/>
                  <a:pt x="84" y="40"/>
                  <a:pt x="84" y="40"/>
                </a:cubicBezTo>
                <a:cubicBezTo>
                  <a:pt x="84" y="40"/>
                  <a:pt x="84" y="40"/>
                  <a:pt x="84" y="40"/>
                </a:cubicBezTo>
                <a:cubicBezTo>
                  <a:pt x="84" y="40"/>
                  <a:pt x="84" y="40"/>
                  <a:pt x="84" y="40"/>
                </a:cubicBezTo>
                <a:cubicBezTo>
                  <a:pt x="84" y="40"/>
                  <a:pt x="84" y="40"/>
                  <a:pt x="84" y="40"/>
                </a:cubicBezTo>
                <a:cubicBezTo>
                  <a:pt x="84" y="40"/>
                  <a:pt x="84" y="40"/>
                  <a:pt x="84" y="40"/>
                </a:cubicBezTo>
                <a:cubicBezTo>
                  <a:pt x="84" y="41"/>
                  <a:pt x="84" y="41"/>
                  <a:pt x="84" y="41"/>
                </a:cubicBezTo>
                <a:cubicBezTo>
                  <a:pt x="84" y="41"/>
                  <a:pt x="84" y="41"/>
                  <a:pt x="84" y="41"/>
                </a:cubicBezTo>
                <a:cubicBezTo>
                  <a:pt x="84" y="41"/>
                  <a:pt x="84" y="41"/>
                  <a:pt x="84" y="41"/>
                </a:cubicBezTo>
                <a:cubicBezTo>
                  <a:pt x="83" y="41"/>
                  <a:pt x="83" y="41"/>
                  <a:pt x="83" y="41"/>
                </a:cubicBezTo>
                <a:cubicBezTo>
                  <a:pt x="83" y="41"/>
                  <a:pt x="83" y="41"/>
                  <a:pt x="83" y="41"/>
                </a:cubicBezTo>
                <a:cubicBezTo>
                  <a:pt x="83" y="41"/>
                  <a:pt x="83" y="41"/>
                  <a:pt x="83" y="41"/>
                </a:cubicBezTo>
                <a:cubicBezTo>
                  <a:pt x="73" y="52"/>
                  <a:pt x="73" y="52"/>
                  <a:pt x="73" y="52"/>
                </a:cubicBezTo>
                <a:cubicBezTo>
                  <a:pt x="72" y="52"/>
                  <a:pt x="71" y="53"/>
                  <a:pt x="70" y="53"/>
                </a:cubicBezTo>
                <a:cubicBezTo>
                  <a:pt x="69" y="53"/>
                  <a:pt x="68" y="52"/>
                  <a:pt x="67" y="52"/>
                </a:cubicBezTo>
                <a:cubicBezTo>
                  <a:pt x="66" y="50"/>
                  <a:pt x="66" y="48"/>
                  <a:pt x="67" y="46"/>
                </a:cubicBezTo>
                <a:lnTo>
                  <a:pt x="71" y="4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" name="Freeform 19">
            <a:extLst>
              <a:ext uri="{FF2B5EF4-FFF2-40B4-BE49-F238E27FC236}">
                <a16:creationId xmlns:a16="http://schemas.microsoft.com/office/drawing/2014/main" xmlns="" id="{F76998A6-C05D-490B-B755-3B7E1686AEE9}"/>
              </a:ext>
            </a:extLst>
          </p:cNvPr>
          <p:cNvSpPr>
            <a:spLocks noEditPoints="1"/>
          </p:cNvSpPr>
          <p:nvPr/>
        </p:nvSpPr>
        <p:spPr bwMode="auto">
          <a:xfrm>
            <a:off x="2479675" y="3771901"/>
            <a:ext cx="549275" cy="528638"/>
          </a:xfrm>
          <a:custGeom>
            <a:avLst/>
            <a:gdLst>
              <a:gd name="T0" fmla="*/ 160 w 161"/>
              <a:gd name="T1" fmla="*/ 77 h 154"/>
              <a:gd name="T2" fmla="*/ 151 w 161"/>
              <a:gd name="T3" fmla="*/ 22 h 154"/>
              <a:gd name="T4" fmla="*/ 124 w 161"/>
              <a:gd name="T5" fmla="*/ 0 h 154"/>
              <a:gd name="T6" fmla="*/ 80 w 161"/>
              <a:gd name="T7" fmla="*/ 0 h 154"/>
              <a:gd name="T8" fmla="*/ 78 w 161"/>
              <a:gd name="T9" fmla="*/ 0 h 154"/>
              <a:gd name="T10" fmla="*/ 56 w 161"/>
              <a:gd name="T11" fmla="*/ 0 h 154"/>
              <a:gd name="T12" fmla="*/ 40 w 161"/>
              <a:gd name="T13" fmla="*/ 7 h 154"/>
              <a:gd name="T14" fmla="*/ 34 w 161"/>
              <a:gd name="T15" fmla="*/ 4 h 154"/>
              <a:gd name="T16" fmla="*/ 8 w 161"/>
              <a:gd name="T17" fmla="*/ 4 h 154"/>
              <a:gd name="T18" fmla="*/ 0 w 161"/>
              <a:gd name="T19" fmla="*/ 12 h 154"/>
              <a:gd name="T20" fmla="*/ 0 w 161"/>
              <a:gd name="T21" fmla="*/ 87 h 154"/>
              <a:gd name="T22" fmla="*/ 8 w 161"/>
              <a:gd name="T23" fmla="*/ 95 h 154"/>
              <a:gd name="T24" fmla="*/ 34 w 161"/>
              <a:gd name="T25" fmla="*/ 95 h 154"/>
              <a:gd name="T26" fmla="*/ 41 w 161"/>
              <a:gd name="T27" fmla="*/ 91 h 154"/>
              <a:gd name="T28" fmla="*/ 42 w 161"/>
              <a:gd name="T29" fmla="*/ 92 h 154"/>
              <a:gd name="T30" fmla="*/ 68 w 161"/>
              <a:gd name="T31" fmla="*/ 122 h 154"/>
              <a:gd name="T32" fmla="*/ 68 w 161"/>
              <a:gd name="T33" fmla="*/ 149 h 154"/>
              <a:gd name="T34" fmla="*/ 71 w 161"/>
              <a:gd name="T35" fmla="*/ 153 h 154"/>
              <a:gd name="T36" fmla="*/ 80 w 161"/>
              <a:gd name="T37" fmla="*/ 154 h 154"/>
              <a:gd name="T38" fmla="*/ 94 w 161"/>
              <a:gd name="T39" fmla="*/ 150 h 154"/>
              <a:gd name="T40" fmla="*/ 103 w 161"/>
              <a:gd name="T41" fmla="*/ 128 h 154"/>
              <a:gd name="T42" fmla="*/ 103 w 161"/>
              <a:gd name="T43" fmla="*/ 103 h 154"/>
              <a:gd name="T44" fmla="*/ 114 w 161"/>
              <a:gd name="T45" fmla="*/ 103 h 154"/>
              <a:gd name="T46" fmla="*/ 133 w 161"/>
              <a:gd name="T47" fmla="*/ 103 h 154"/>
              <a:gd name="T48" fmla="*/ 138 w 161"/>
              <a:gd name="T49" fmla="*/ 103 h 154"/>
              <a:gd name="T50" fmla="*/ 152 w 161"/>
              <a:gd name="T51" fmla="*/ 98 h 154"/>
              <a:gd name="T52" fmla="*/ 160 w 161"/>
              <a:gd name="T53" fmla="*/ 77 h 154"/>
              <a:gd name="T54" fmla="*/ 34 w 161"/>
              <a:gd name="T55" fmla="*/ 87 h 154"/>
              <a:gd name="T56" fmla="*/ 34 w 161"/>
              <a:gd name="T57" fmla="*/ 88 h 154"/>
              <a:gd name="T58" fmla="*/ 8 w 161"/>
              <a:gd name="T59" fmla="*/ 88 h 154"/>
              <a:gd name="T60" fmla="*/ 8 w 161"/>
              <a:gd name="T61" fmla="*/ 87 h 154"/>
              <a:gd name="T62" fmla="*/ 8 w 161"/>
              <a:gd name="T63" fmla="*/ 12 h 154"/>
              <a:gd name="T64" fmla="*/ 8 w 161"/>
              <a:gd name="T65" fmla="*/ 12 h 154"/>
              <a:gd name="T66" fmla="*/ 34 w 161"/>
              <a:gd name="T67" fmla="*/ 12 h 154"/>
              <a:gd name="T68" fmla="*/ 34 w 161"/>
              <a:gd name="T69" fmla="*/ 12 h 154"/>
              <a:gd name="T70" fmla="*/ 34 w 161"/>
              <a:gd name="T71" fmla="*/ 87 h 154"/>
              <a:gd name="T72" fmla="*/ 147 w 161"/>
              <a:gd name="T73" fmla="*/ 92 h 154"/>
              <a:gd name="T74" fmla="*/ 138 w 161"/>
              <a:gd name="T75" fmla="*/ 95 h 154"/>
              <a:gd name="T76" fmla="*/ 133 w 161"/>
              <a:gd name="T77" fmla="*/ 95 h 154"/>
              <a:gd name="T78" fmla="*/ 114 w 161"/>
              <a:gd name="T79" fmla="*/ 95 h 154"/>
              <a:gd name="T80" fmla="*/ 99 w 161"/>
              <a:gd name="T81" fmla="*/ 95 h 154"/>
              <a:gd name="T82" fmla="*/ 95 w 161"/>
              <a:gd name="T83" fmla="*/ 99 h 154"/>
              <a:gd name="T84" fmla="*/ 95 w 161"/>
              <a:gd name="T85" fmla="*/ 128 h 154"/>
              <a:gd name="T86" fmla="*/ 90 w 161"/>
              <a:gd name="T87" fmla="*/ 144 h 154"/>
              <a:gd name="T88" fmla="*/ 76 w 161"/>
              <a:gd name="T89" fmla="*/ 146 h 154"/>
              <a:gd name="T90" fmla="*/ 76 w 161"/>
              <a:gd name="T91" fmla="*/ 122 h 154"/>
              <a:gd name="T92" fmla="*/ 60 w 161"/>
              <a:gd name="T93" fmla="*/ 92 h 154"/>
              <a:gd name="T94" fmla="*/ 44 w 161"/>
              <a:gd name="T95" fmla="*/ 84 h 154"/>
              <a:gd name="T96" fmla="*/ 44 w 161"/>
              <a:gd name="T97" fmla="*/ 84 h 154"/>
              <a:gd name="T98" fmla="*/ 42 w 161"/>
              <a:gd name="T99" fmla="*/ 84 h 154"/>
              <a:gd name="T100" fmla="*/ 42 w 161"/>
              <a:gd name="T101" fmla="*/ 21 h 154"/>
              <a:gd name="T102" fmla="*/ 42 w 161"/>
              <a:gd name="T103" fmla="*/ 20 h 154"/>
              <a:gd name="T104" fmla="*/ 56 w 161"/>
              <a:gd name="T105" fmla="*/ 8 h 154"/>
              <a:gd name="T106" fmla="*/ 78 w 161"/>
              <a:gd name="T107" fmla="*/ 8 h 154"/>
              <a:gd name="T108" fmla="*/ 80 w 161"/>
              <a:gd name="T109" fmla="*/ 8 h 154"/>
              <a:gd name="T110" fmla="*/ 124 w 161"/>
              <a:gd name="T111" fmla="*/ 8 h 154"/>
              <a:gd name="T112" fmla="*/ 143 w 161"/>
              <a:gd name="T113" fmla="*/ 23 h 154"/>
              <a:gd name="T114" fmla="*/ 143 w 161"/>
              <a:gd name="T115" fmla="*/ 23 h 154"/>
              <a:gd name="T116" fmla="*/ 152 w 161"/>
              <a:gd name="T117" fmla="*/ 78 h 154"/>
              <a:gd name="T118" fmla="*/ 147 w 161"/>
              <a:gd name="T119" fmla="*/ 92 h 1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61" h="154">
                <a:moveTo>
                  <a:pt x="160" y="77"/>
                </a:moveTo>
                <a:cubicBezTo>
                  <a:pt x="151" y="22"/>
                  <a:pt x="151" y="22"/>
                  <a:pt x="151" y="22"/>
                </a:cubicBezTo>
                <a:cubicBezTo>
                  <a:pt x="149" y="8"/>
                  <a:pt x="140" y="0"/>
                  <a:pt x="124" y="0"/>
                </a:cubicBezTo>
                <a:cubicBezTo>
                  <a:pt x="80" y="0"/>
                  <a:pt x="80" y="0"/>
                  <a:pt x="80" y="0"/>
                </a:cubicBezTo>
                <a:cubicBezTo>
                  <a:pt x="78" y="0"/>
                  <a:pt x="78" y="0"/>
                  <a:pt x="78" y="0"/>
                </a:cubicBezTo>
                <a:cubicBezTo>
                  <a:pt x="56" y="0"/>
                  <a:pt x="56" y="0"/>
                  <a:pt x="56" y="0"/>
                </a:cubicBezTo>
                <a:cubicBezTo>
                  <a:pt x="50" y="0"/>
                  <a:pt x="44" y="3"/>
                  <a:pt x="40" y="7"/>
                </a:cubicBezTo>
                <a:cubicBezTo>
                  <a:pt x="38" y="5"/>
                  <a:pt x="36" y="4"/>
                  <a:pt x="34" y="4"/>
                </a:cubicBezTo>
                <a:cubicBezTo>
                  <a:pt x="8" y="4"/>
                  <a:pt x="8" y="4"/>
                  <a:pt x="8" y="4"/>
                </a:cubicBezTo>
                <a:cubicBezTo>
                  <a:pt x="4" y="4"/>
                  <a:pt x="0" y="8"/>
                  <a:pt x="0" y="12"/>
                </a:cubicBezTo>
                <a:cubicBezTo>
                  <a:pt x="0" y="87"/>
                  <a:pt x="0" y="87"/>
                  <a:pt x="0" y="87"/>
                </a:cubicBezTo>
                <a:cubicBezTo>
                  <a:pt x="0" y="92"/>
                  <a:pt x="4" y="95"/>
                  <a:pt x="8" y="95"/>
                </a:cubicBezTo>
                <a:cubicBezTo>
                  <a:pt x="34" y="95"/>
                  <a:pt x="34" y="95"/>
                  <a:pt x="34" y="95"/>
                </a:cubicBezTo>
                <a:cubicBezTo>
                  <a:pt x="37" y="95"/>
                  <a:pt x="39" y="94"/>
                  <a:pt x="41" y="91"/>
                </a:cubicBezTo>
                <a:cubicBezTo>
                  <a:pt x="42" y="92"/>
                  <a:pt x="42" y="92"/>
                  <a:pt x="42" y="92"/>
                </a:cubicBezTo>
                <a:cubicBezTo>
                  <a:pt x="43" y="92"/>
                  <a:pt x="68" y="100"/>
                  <a:pt x="68" y="122"/>
                </a:cubicBezTo>
                <a:cubicBezTo>
                  <a:pt x="68" y="149"/>
                  <a:pt x="68" y="149"/>
                  <a:pt x="68" y="149"/>
                </a:cubicBezTo>
                <a:cubicBezTo>
                  <a:pt x="68" y="151"/>
                  <a:pt x="69" y="153"/>
                  <a:pt x="71" y="153"/>
                </a:cubicBezTo>
                <a:cubicBezTo>
                  <a:pt x="71" y="153"/>
                  <a:pt x="75" y="154"/>
                  <a:pt x="80" y="154"/>
                </a:cubicBezTo>
                <a:cubicBezTo>
                  <a:pt x="85" y="154"/>
                  <a:pt x="90" y="154"/>
                  <a:pt x="94" y="150"/>
                </a:cubicBezTo>
                <a:cubicBezTo>
                  <a:pt x="100" y="146"/>
                  <a:pt x="103" y="138"/>
                  <a:pt x="103" y="128"/>
                </a:cubicBezTo>
                <a:cubicBezTo>
                  <a:pt x="103" y="103"/>
                  <a:pt x="103" y="103"/>
                  <a:pt x="103" y="103"/>
                </a:cubicBezTo>
                <a:cubicBezTo>
                  <a:pt x="114" y="103"/>
                  <a:pt x="114" y="103"/>
                  <a:pt x="114" y="103"/>
                </a:cubicBezTo>
                <a:cubicBezTo>
                  <a:pt x="133" y="103"/>
                  <a:pt x="133" y="103"/>
                  <a:pt x="133" y="103"/>
                </a:cubicBezTo>
                <a:cubicBezTo>
                  <a:pt x="138" y="103"/>
                  <a:pt x="138" y="103"/>
                  <a:pt x="138" y="103"/>
                </a:cubicBezTo>
                <a:cubicBezTo>
                  <a:pt x="143" y="103"/>
                  <a:pt x="148" y="101"/>
                  <a:pt x="152" y="98"/>
                </a:cubicBezTo>
                <a:cubicBezTo>
                  <a:pt x="158" y="93"/>
                  <a:pt x="161" y="84"/>
                  <a:pt x="160" y="77"/>
                </a:cubicBezTo>
                <a:close/>
                <a:moveTo>
                  <a:pt x="34" y="87"/>
                </a:moveTo>
                <a:cubicBezTo>
                  <a:pt x="34" y="88"/>
                  <a:pt x="34" y="88"/>
                  <a:pt x="34" y="88"/>
                </a:cubicBezTo>
                <a:cubicBezTo>
                  <a:pt x="8" y="88"/>
                  <a:pt x="8" y="88"/>
                  <a:pt x="8" y="88"/>
                </a:cubicBezTo>
                <a:cubicBezTo>
                  <a:pt x="8" y="88"/>
                  <a:pt x="8" y="88"/>
                  <a:pt x="8" y="87"/>
                </a:cubicBezTo>
                <a:cubicBezTo>
                  <a:pt x="8" y="12"/>
                  <a:pt x="8" y="12"/>
                  <a:pt x="8" y="12"/>
                </a:cubicBezTo>
                <a:cubicBezTo>
                  <a:pt x="8" y="12"/>
                  <a:pt x="8" y="12"/>
                  <a:pt x="8" y="12"/>
                </a:cubicBezTo>
                <a:cubicBezTo>
                  <a:pt x="34" y="12"/>
                  <a:pt x="34" y="12"/>
                  <a:pt x="34" y="12"/>
                </a:cubicBezTo>
                <a:cubicBezTo>
                  <a:pt x="34" y="12"/>
                  <a:pt x="34" y="12"/>
                  <a:pt x="34" y="12"/>
                </a:cubicBezTo>
                <a:cubicBezTo>
                  <a:pt x="34" y="87"/>
                  <a:pt x="34" y="87"/>
                  <a:pt x="34" y="87"/>
                </a:cubicBezTo>
                <a:close/>
                <a:moveTo>
                  <a:pt x="147" y="92"/>
                </a:moveTo>
                <a:cubicBezTo>
                  <a:pt x="144" y="94"/>
                  <a:pt x="141" y="95"/>
                  <a:pt x="138" y="95"/>
                </a:cubicBezTo>
                <a:cubicBezTo>
                  <a:pt x="133" y="95"/>
                  <a:pt x="133" y="95"/>
                  <a:pt x="133" y="95"/>
                </a:cubicBezTo>
                <a:cubicBezTo>
                  <a:pt x="114" y="95"/>
                  <a:pt x="114" y="95"/>
                  <a:pt x="114" y="95"/>
                </a:cubicBezTo>
                <a:cubicBezTo>
                  <a:pt x="99" y="95"/>
                  <a:pt x="99" y="95"/>
                  <a:pt x="99" y="95"/>
                </a:cubicBezTo>
                <a:cubicBezTo>
                  <a:pt x="97" y="95"/>
                  <a:pt x="95" y="97"/>
                  <a:pt x="95" y="99"/>
                </a:cubicBezTo>
                <a:cubicBezTo>
                  <a:pt x="95" y="128"/>
                  <a:pt x="95" y="128"/>
                  <a:pt x="95" y="128"/>
                </a:cubicBezTo>
                <a:cubicBezTo>
                  <a:pt x="95" y="136"/>
                  <a:pt x="93" y="141"/>
                  <a:pt x="90" y="144"/>
                </a:cubicBezTo>
                <a:cubicBezTo>
                  <a:pt x="85" y="147"/>
                  <a:pt x="79" y="147"/>
                  <a:pt x="76" y="146"/>
                </a:cubicBezTo>
                <a:cubicBezTo>
                  <a:pt x="76" y="122"/>
                  <a:pt x="76" y="122"/>
                  <a:pt x="76" y="122"/>
                </a:cubicBezTo>
                <a:cubicBezTo>
                  <a:pt x="76" y="110"/>
                  <a:pt x="70" y="100"/>
                  <a:pt x="60" y="92"/>
                </a:cubicBezTo>
                <a:cubicBezTo>
                  <a:pt x="52" y="86"/>
                  <a:pt x="44" y="84"/>
                  <a:pt x="44" y="84"/>
                </a:cubicBezTo>
                <a:cubicBezTo>
                  <a:pt x="44" y="84"/>
                  <a:pt x="44" y="84"/>
                  <a:pt x="44" y="84"/>
                </a:cubicBezTo>
                <a:cubicBezTo>
                  <a:pt x="42" y="84"/>
                  <a:pt x="42" y="84"/>
                  <a:pt x="42" y="84"/>
                </a:cubicBezTo>
                <a:cubicBezTo>
                  <a:pt x="42" y="21"/>
                  <a:pt x="42" y="21"/>
                  <a:pt x="42" y="21"/>
                </a:cubicBezTo>
                <a:cubicBezTo>
                  <a:pt x="42" y="21"/>
                  <a:pt x="42" y="20"/>
                  <a:pt x="42" y="20"/>
                </a:cubicBezTo>
                <a:cubicBezTo>
                  <a:pt x="43" y="13"/>
                  <a:pt x="49" y="8"/>
                  <a:pt x="56" y="8"/>
                </a:cubicBezTo>
                <a:cubicBezTo>
                  <a:pt x="78" y="8"/>
                  <a:pt x="78" y="8"/>
                  <a:pt x="78" y="8"/>
                </a:cubicBezTo>
                <a:cubicBezTo>
                  <a:pt x="80" y="8"/>
                  <a:pt x="80" y="8"/>
                  <a:pt x="80" y="8"/>
                </a:cubicBezTo>
                <a:cubicBezTo>
                  <a:pt x="124" y="8"/>
                  <a:pt x="124" y="8"/>
                  <a:pt x="124" y="8"/>
                </a:cubicBezTo>
                <a:cubicBezTo>
                  <a:pt x="136" y="8"/>
                  <a:pt x="142" y="13"/>
                  <a:pt x="143" y="23"/>
                </a:cubicBezTo>
                <a:cubicBezTo>
                  <a:pt x="143" y="23"/>
                  <a:pt x="143" y="23"/>
                  <a:pt x="143" y="23"/>
                </a:cubicBezTo>
                <a:cubicBezTo>
                  <a:pt x="152" y="78"/>
                  <a:pt x="152" y="78"/>
                  <a:pt x="152" y="78"/>
                </a:cubicBezTo>
                <a:cubicBezTo>
                  <a:pt x="153" y="83"/>
                  <a:pt x="151" y="88"/>
                  <a:pt x="147" y="9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" name="Freeform 20">
            <a:extLst>
              <a:ext uri="{FF2B5EF4-FFF2-40B4-BE49-F238E27FC236}">
                <a16:creationId xmlns:a16="http://schemas.microsoft.com/office/drawing/2014/main" xmlns="" id="{84B1C0D0-A1F2-4B35-BF3A-47A2E78E3CE0}"/>
              </a:ext>
            </a:extLst>
          </p:cNvPr>
          <p:cNvSpPr>
            <a:spLocks noEditPoints="1"/>
          </p:cNvSpPr>
          <p:nvPr/>
        </p:nvSpPr>
        <p:spPr bwMode="auto">
          <a:xfrm>
            <a:off x="2506663" y="4391026"/>
            <a:ext cx="498475" cy="550863"/>
          </a:xfrm>
          <a:custGeom>
            <a:avLst/>
            <a:gdLst>
              <a:gd name="T0" fmla="*/ 142 w 146"/>
              <a:gd name="T1" fmla="*/ 55 h 160"/>
              <a:gd name="T2" fmla="*/ 57 w 146"/>
              <a:gd name="T3" fmla="*/ 51 h 160"/>
              <a:gd name="T4" fmla="*/ 142 w 146"/>
              <a:gd name="T5" fmla="*/ 46 h 160"/>
              <a:gd name="T6" fmla="*/ 62 w 146"/>
              <a:gd name="T7" fmla="*/ 20 h 160"/>
              <a:gd name="T8" fmla="*/ 146 w 146"/>
              <a:gd name="T9" fmla="*/ 15 h 160"/>
              <a:gd name="T10" fmla="*/ 62 w 146"/>
              <a:gd name="T11" fmla="*/ 11 h 160"/>
              <a:gd name="T12" fmla="*/ 62 w 146"/>
              <a:gd name="T13" fmla="*/ 20 h 160"/>
              <a:gd name="T14" fmla="*/ 7 w 146"/>
              <a:gd name="T15" fmla="*/ 81 h 160"/>
              <a:gd name="T16" fmla="*/ 7 w 146"/>
              <a:gd name="T17" fmla="*/ 90 h 160"/>
              <a:gd name="T18" fmla="*/ 146 w 146"/>
              <a:gd name="T19" fmla="*/ 86 h 160"/>
              <a:gd name="T20" fmla="*/ 142 w 146"/>
              <a:gd name="T21" fmla="*/ 116 h 160"/>
              <a:gd name="T22" fmla="*/ 3 w 146"/>
              <a:gd name="T23" fmla="*/ 121 h 160"/>
              <a:gd name="T24" fmla="*/ 142 w 146"/>
              <a:gd name="T25" fmla="*/ 125 h 160"/>
              <a:gd name="T26" fmla="*/ 142 w 146"/>
              <a:gd name="T27" fmla="*/ 116 h 160"/>
              <a:gd name="T28" fmla="*/ 7 w 146"/>
              <a:gd name="T29" fmla="*/ 151 h 160"/>
              <a:gd name="T30" fmla="*/ 7 w 146"/>
              <a:gd name="T31" fmla="*/ 160 h 160"/>
              <a:gd name="T32" fmla="*/ 146 w 146"/>
              <a:gd name="T33" fmla="*/ 156 h 160"/>
              <a:gd name="T34" fmla="*/ 15 w 146"/>
              <a:gd name="T35" fmla="*/ 41 h 160"/>
              <a:gd name="T36" fmla="*/ 32 w 146"/>
              <a:gd name="T37" fmla="*/ 47 h 160"/>
              <a:gd name="T38" fmla="*/ 7 w 146"/>
              <a:gd name="T39" fmla="*/ 54 h 160"/>
              <a:gd name="T40" fmla="*/ 7 w 146"/>
              <a:gd name="T41" fmla="*/ 63 h 160"/>
              <a:gd name="T42" fmla="*/ 16 w 146"/>
              <a:gd name="T43" fmla="*/ 69 h 160"/>
              <a:gd name="T44" fmla="*/ 24 w 146"/>
              <a:gd name="T45" fmla="*/ 69 h 160"/>
              <a:gd name="T46" fmla="*/ 25 w 146"/>
              <a:gd name="T47" fmla="*/ 63 h 160"/>
              <a:gd name="T48" fmla="*/ 40 w 146"/>
              <a:gd name="T49" fmla="*/ 47 h 160"/>
              <a:gd name="T50" fmla="*/ 15 w 146"/>
              <a:gd name="T51" fmla="*/ 32 h 160"/>
              <a:gd name="T52" fmla="*/ 15 w 146"/>
              <a:gd name="T53" fmla="*/ 19 h 160"/>
              <a:gd name="T54" fmla="*/ 37 w 146"/>
              <a:gd name="T55" fmla="*/ 15 h 160"/>
              <a:gd name="T56" fmla="*/ 24 w 146"/>
              <a:gd name="T57" fmla="*/ 10 h 160"/>
              <a:gd name="T58" fmla="*/ 20 w 146"/>
              <a:gd name="T59" fmla="*/ 0 h 160"/>
              <a:gd name="T60" fmla="*/ 16 w 146"/>
              <a:gd name="T61" fmla="*/ 10 h 160"/>
              <a:gd name="T62" fmla="*/ 0 w 146"/>
              <a:gd name="T63" fmla="*/ 26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46" h="160">
                <a:moveTo>
                  <a:pt x="146" y="51"/>
                </a:moveTo>
                <a:cubicBezTo>
                  <a:pt x="146" y="53"/>
                  <a:pt x="144" y="55"/>
                  <a:pt x="142" y="55"/>
                </a:cubicBezTo>
                <a:cubicBezTo>
                  <a:pt x="62" y="55"/>
                  <a:pt x="62" y="55"/>
                  <a:pt x="62" y="55"/>
                </a:cubicBezTo>
                <a:cubicBezTo>
                  <a:pt x="59" y="55"/>
                  <a:pt x="57" y="53"/>
                  <a:pt x="57" y="51"/>
                </a:cubicBezTo>
                <a:cubicBezTo>
                  <a:pt x="57" y="48"/>
                  <a:pt x="59" y="46"/>
                  <a:pt x="62" y="46"/>
                </a:cubicBezTo>
                <a:cubicBezTo>
                  <a:pt x="142" y="46"/>
                  <a:pt x="142" y="46"/>
                  <a:pt x="142" y="46"/>
                </a:cubicBezTo>
                <a:cubicBezTo>
                  <a:pt x="144" y="46"/>
                  <a:pt x="146" y="48"/>
                  <a:pt x="146" y="51"/>
                </a:cubicBezTo>
                <a:close/>
                <a:moveTo>
                  <a:pt x="62" y="20"/>
                </a:moveTo>
                <a:cubicBezTo>
                  <a:pt x="142" y="20"/>
                  <a:pt x="142" y="20"/>
                  <a:pt x="142" y="20"/>
                </a:cubicBezTo>
                <a:cubicBezTo>
                  <a:pt x="144" y="20"/>
                  <a:pt x="146" y="18"/>
                  <a:pt x="146" y="15"/>
                </a:cubicBezTo>
                <a:cubicBezTo>
                  <a:pt x="146" y="13"/>
                  <a:pt x="144" y="11"/>
                  <a:pt x="142" y="11"/>
                </a:cubicBezTo>
                <a:cubicBezTo>
                  <a:pt x="62" y="11"/>
                  <a:pt x="62" y="11"/>
                  <a:pt x="62" y="11"/>
                </a:cubicBezTo>
                <a:cubicBezTo>
                  <a:pt x="59" y="11"/>
                  <a:pt x="57" y="13"/>
                  <a:pt x="57" y="15"/>
                </a:cubicBezTo>
                <a:cubicBezTo>
                  <a:pt x="57" y="18"/>
                  <a:pt x="59" y="20"/>
                  <a:pt x="62" y="20"/>
                </a:cubicBezTo>
                <a:close/>
                <a:moveTo>
                  <a:pt x="142" y="81"/>
                </a:moveTo>
                <a:cubicBezTo>
                  <a:pt x="7" y="81"/>
                  <a:pt x="7" y="81"/>
                  <a:pt x="7" y="81"/>
                </a:cubicBezTo>
                <a:cubicBezTo>
                  <a:pt x="5" y="81"/>
                  <a:pt x="3" y="83"/>
                  <a:pt x="3" y="86"/>
                </a:cubicBezTo>
                <a:cubicBezTo>
                  <a:pt x="3" y="88"/>
                  <a:pt x="5" y="90"/>
                  <a:pt x="7" y="90"/>
                </a:cubicBezTo>
                <a:cubicBezTo>
                  <a:pt x="142" y="90"/>
                  <a:pt x="142" y="90"/>
                  <a:pt x="142" y="90"/>
                </a:cubicBezTo>
                <a:cubicBezTo>
                  <a:pt x="144" y="90"/>
                  <a:pt x="146" y="88"/>
                  <a:pt x="146" y="86"/>
                </a:cubicBezTo>
                <a:cubicBezTo>
                  <a:pt x="146" y="83"/>
                  <a:pt x="144" y="81"/>
                  <a:pt x="142" y="81"/>
                </a:cubicBezTo>
                <a:close/>
                <a:moveTo>
                  <a:pt x="142" y="116"/>
                </a:moveTo>
                <a:cubicBezTo>
                  <a:pt x="7" y="116"/>
                  <a:pt x="7" y="116"/>
                  <a:pt x="7" y="116"/>
                </a:cubicBezTo>
                <a:cubicBezTo>
                  <a:pt x="5" y="116"/>
                  <a:pt x="3" y="118"/>
                  <a:pt x="3" y="121"/>
                </a:cubicBezTo>
                <a:cubicBezTo>
                  <a:pt x="3" y="123"/>
                  <a:pt x="5" y="125"/>
                  <a:pt x="7" y="125"/>
                </a:cubicBezTo>
                <a:cubicBezTo>
                  <a:pt x="142" y="125"/>
                  <a:pt x="142" y="125"/>
                  <a:pt x="142" y="125"/>
                </a:cubicBezTo>
                <a:cubicBezTo>
                  <a:pt x="144" y="125"/>
                  <a:pt x="146" y="123"/>
                  <a:pt x="146" y="121"/>
                </a:cubicBezTo>
                <a:cubicBezTo>
                  <a:pt x="146" y="118"/>
                  <a:pt x="144" y="116"/>
                  <a:pt x="142" y="116"/>
                </a:cubicBezTo>
                <a:close/>
                <a:moveTo>
                  <a:pt x="142" y="151"/>
                </a:moveTo>
                <a:cubicBezTo>
                  <a:pt x="7" y="151"/>
                  <a:pt x="7" y="151"/>
                  <a:pt x="7" y="151"/>
                </a:cubicBezTo>
                <a:cubicBezTo>
                  <a:pt x="5" y="151"/>
                  <a:pt x="3" y="153"/>
                  <a:pt x="3" y="156"/>
                </a:cubicBezTo>
                <a:cubicBezTo>
                  <a:pt x="3" y="158"/>
                  <a:pt x="5" y="160"/>
                  <a:pt x="7" y="160"/>
                </a:cubicBezTo>
                <a:cubicBezTo>
                  <a:pt x="142" y="160"/>
                  <a:pt x="142" y="160"/>
                  <a:pt x="142" y="160"/>
                </a:cubicBezTo>
                <a:cubicBezTo>
                  <a:pt x="144" y="160"/>
                  <a:pt x="146" y="158"/>
                  <a:pt x="146" y="156"/>
                </a:cubicBezTo>
                <a:cubicBezTo>
                  <a:pt x="146" y="153"/>
                  <a:pt x="144" y="151"/>
                  <a:pt x="142" y="151"/>
                </a:cubicBezTo>
                <a:close/>
                <a:moveTo>
                  <a:pt x="15" y="41"/>
                </a:moveTo>
                <a:cubicBezTo>
                  <a:pt x="25" y="41"/>
                  <a:pt x="25" y="41"/>
                  <a:pt x="25" y="41"/>
                </a:cubicBezTo>
                <a:cubicBezTo>
                  <a:pt x="29" y="41"/>
                  <a:pt x="32" y="44"/>
                  <a:pt x="32" y="47"/>
                </a:cubicBezTo>
                <a:cubicBezTo>
                  <a:pt x="32" y="51"/>
                  <a:pt x="29" y="54"/>
                  <a:pt x="25" y="54"/>
                </a:cubicBezTo>
                <a:cubicBezTo>
                  <a:pt x="7" y="54"/>
                  <a:pt x="7" y="54"/>
                  <a:pt x="7" y="54"/>
                </a:cubicBezTo>
                <a:cubicBezTo>
                  <a:pt x="5" y="54"/>
                  <a:pt x="3" y="56"/>
                  <a:pt x="3" y="58"/>
                </a:cubicBezTo>
                <a:cubicBezTo>
                  <a:pt x="3" y="61"/>
                  <a:pt x="5" y="63"/>
                  <a:pt x="7" y="63"/>
                </a:cubicBezTo>
                <a:cubicBezTo>
                  <a:pt x="16" y="63"/>
                  <a:pt x="16" y="63"/>
                  <a:pt x="16" y="63"/>
                </a:cubicBezTo>
                <a:cubicBezTo>
                  <a:pt x="16" y="69"/>
                  <a:pt x="16" y="69"/>
                  <a:pt x="16" y="69"/>
                </a:cubicBezTo>
                <a:cubicBezTo>
                  <a:pt x="16" y="71"/>
                  <a:pt x="18" y="73"/>
                  <a:pt x="20" y="73"/>
                </a:cubicBezTo>
                <a:cubicBezTo>
                  <a:pt x="23" y="73"/>
                  <a:pt x="24" y="71"/>
                  <a:pt x="24" y="69"/>
                </a:cubicBezTo>
                <a:cubicBezTo>
                  <a:pt x="24" y="63"/>
                  <a:pt x="24" y="63"/>
                  <a:pt x="24" y="63"/>
                </a:cubicBezTo>
                <a:cubicBezTo>
                  <a:pt x="25" y="63"/>
                  <a:pt x="25" y="63"/>
                  <a:pt x="25" y="63"/>
                </a:cubicBezTo>
                <a:cubicBezTo>
                  <a:pt x="25" y="63"/>
                  <a:pt x="25" y="63"/>
                  <a:pt x="25" y="63"/>
                </a:cubicBezTo>
                <a:cubicBezTo>
                  <a:pt x="34" y="63"/>
                  <a:pt x="40" y="56"/>
                  <a:pt x="40" y="47"/>
                </a:cubicBezTo>
                <a:cubicBezTo>
                  <a:pt x="40" y="39"/>
                  <a:pt x="34" y="32"/>
                  <a:pt x="25" y="32"/>
                </a:cubicBezTo>
                <a:cubicBezTo>
                  <a:pt x="15" y="32"/>
                  <a:pt x="15" y="32"/>
                  <a:pt x="15" y="32"/>
                </a:cubicBezTo>
                <a:cubicBezTo>
                  <a:pt x="12" y="32"/>
                  <a:pt x="9" y="29"/>
                  <a:pt x="9" y="26"/>
                </a:cubicBezTo>
                <a:cubicBezTo>
                  <a:pt x="9" y="22"/>
                  <a:pt x="12" y="19"/>
                  <a:pt x="15" y="19"/>
                </a:cubicBezTo>
                <a:cubicBezTo>
                  <a:pt x="33" y="19"/>
                  <a:pt x="33" y="19"/>
                  <a:pt x="33" y="19"/>
                </a:cubicBezTo>
                <a:cubicBezTo>
                  <a:pt x="35" y="19"/>
                  <a:pt x="37" y="17"/>
                  <a:pt x="37" y="15"/>
                </a:cubicBezTo>
                <a:cubicBezTo>
                  <a:pt x="37" y="12"/>
                  <a:pt x="35" y="10"/>
                  <a:pt x="33" y="10"/>
                </a:cubicBezTo>
                <a:cubicBezTo>
                  <a:pt x="24" y="10"/>
                  <a:pt x="24" y="10"/>
                  <a:pt x="24" y="10"/>
                </a:cubicBezTo>
                <a:cubicBezTo>
                  <a:pt x="24" y="4"/>
                  <a:pt x="24" y="4"/>
                  <a:pt x="24" y="4"/>
                </a:cubicBezTo>
                <a:cubicBezTo>
                  <a:pt x="24" y="2"/>
                  <a:pt x="23" y="0"/>
                  <a:pt x="20" y="0"/>
                </a:cubicBezTo>
                <a:cubicBezTo>
                  <a:pt x="18" y="0"/>
                  <a:pt x="16" y="2"/>
                  <a:pt x="16" y="4"/>
                </a:cubicBezTo>
                <a:cubicBezTo>
                  <a:pt x="16" y="10"/>
                  <a:pt x="16" y="10"/>
                  <a:pt x="16" y="10"/>
                </a:cubicBezTo>
                <a:cubicBezTo>
                  <a:pt x="15" y="10"/>
                  <a:pt x="15" y="10"/>
                  <a:pt x="15" y="10"/>
                </a:cubicBezTo>
                <a:cubicBezTo>
                  <a:pt x="7" y="10"/>
                  <a:pt x="0" y="17"/>
                  <a:pt x="0" y="26"/>
                </a:cubicBezTo>
                <a:cubicBezTo>
                  <a:pt x="0" y="34"/>
                  <a:pt x="7" y="41"/>
                  <a:pt x="15" y="4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" name="Freeform 21">
            <a:extLst>
              <a:ext uri="{FF2B5EF4-FFF2-40B4-BE49-F238E27FC236}">
                <a16:creationId xmlns:a16="http://schemas.microsoft.com/office/drawing/2014/main" xmlns="" id="{C4DF4EB0-6FDB-445C-B586-9A4BC4507BCC}"/>
              </a:ext>
            </a:extLst>
          </p:cNvPr>
          <p:cNvSpPr>
            <a:spLocks noEditPoints="1"/>
          </p:cNvSpPr>
          <p:nvPr/>
        </p:nvSpPr>
        <p:spPr bwMode="auto">
          <a:xfrm>
            <a:off x="2479675" y="5106988"/>
            <a:ext cx="546100" cy="354013"/>
          </a:xfrm>
          <a:custGeom>
            <a:avLst/>
            <a:gdLst>
              <a:gd name="T0" fmla="*/ 88 w 160"/>
              <a:gd name="T1" fmla="*/ 87 h 103"/>
              <a:gd name="T2" fmla="*/ 84 w 160"/>
              <a:gd name="T3" fmla="*/ 87 h 103"/>
              <a:gd name="T4" fmla="*/ 80 w 160"/>
              <a:gd name="T5" fmla="*/ 103 h 103"/>
              <a:gd name="T6" fmla="*/ 76 w 160"/>
              <a:gd name="T7" fmla="*/ 87 h 103"/>
              <a:gd name="T8" fmla="*/ 57 w 160"/>
              <a:gd name="T9" fmla="*/ 83 h 103"/>
              <a:gd name="T10" fmla="*/ 87 w 160"/>
              <a:gd name="T11" fmla="*/ 79 h 103"/>
              <a:gd name="T12" fmla="*/ 87 w 160"/>
              <a:gd name="T13" fmla="*/ 55 h 103"/>
              <a:gd name="T14" fmla="*/ 53 w 160"/>
              <a:gd name="T15" fmla="*/ 35 h 103"/>
              <a:gd name="T16" fmla="*/ 76 w 160"/>
              <a:gd name="T17" fmla="*/ 15 h 103"/>
              <a:gd name="T18" fmla="*/ 80 w 160"/>
              <a:gd name="T19" fmla="*/ 0 h 103"/>
              <a:gd name="T20" fmla="*/ 84 w 160"/>
              <a:gd name="T21" fmla="*/ 15 h 103"/>
              <a:gd name="T22" fmla="*/ 102 w 160"/>
              <a:gd name="T23" fmla="*/ 19 h 103"/>
              <a:gd name="T24" fmla="*/ 73 w 160"/>
              <a:gd name="T25" fmla="*/ 23 h 103"/>
              <a:gd name="T26" fmla="*/ 73 w 160"/>
              <a:gd name="T27" fmla="*/ 47 h 103"/>
              <a:gd name="T28" fmla="*/ 107 w 160"/>
              <a:gd name="T29" fmla="*/ 67 h 103"/>
              <a:gd name="T30" fmla="*/ 16 w 160"/>
              <a:gd name="T31" fmla="*/ 47 h 103"/>
              <a:gd name="T32" fmla="*/ 16 w 160"/>
              <a:gd name="T33" fmla="*/ 31 h 103"/>
              <a:gd name="T34" fmla="*/ 39 w 160"/>
              <a:gd name="T35" fmla="*/ 27 h 103"/>
              <a:gd name="T36" fmla="*/ 25 w 160"/>
              <a:gd name="T37" fmla="*/ 23 h 103"/>
              <a:gd name="T38" fmla="*/ 21 w 160"/>
              <a:gd name="T39" fmla="*/ 12 h 103"/>
              <a:gd name="T40" fmla="*/ 17 w 160"/>
              <a:gd name="T41" fmla="*/ 23 h 103"/>
              <a:gd name="T42" fmla="*/ 0 w 160"/>
              <a:gd name="T43" fmla="*/ 39 h 103"/>
              <a:gd name="T44" fmla="*/ 27 w 160"/>
              <a:gd name="T45" fmla="*/ 55 h 103"/>
              <a:gd name="T46" fmla="*/ 27 w 160"/>
              <a:gd name="T47" fmla="*/ 71 h 103"/>
              <a:gd name="T48" fmla="*/ 3 w 160"/>
              <a:gd name="T49" fmla="*/ 75 h 103"/>
              <a:gd name="T50" fmla="*/ 17 w 160"/>
              <a:gd name="T51" fmla="*/ 79 h 103"/>
              <a:gd name="T52" fmla="*/ 21 w 160"/>
              <a:gd name="T53" fmla="*/ 91 h 103"/>
              <a:gd name="T54" fmla="*/ 25 w 160"/>
              <a:gd name="T55" fmla="*/ 79 h 103"/>
              <a:gd name="T56" fmla="*/ 27 w 160"/>
              <a:gd name="T57" fmla="*/ 79 h 103"/>
              <a:gd name="T58" fmla="*/ 27 w 160"/>
              <a:gd name="T59" fmla="*/ 47 h 103"/>
              <a:gd name="T60" fmla="*/ 133 w 160"/>
              <a:gd name="T61" fmla="*/ 47 h 103"/>
              <a:gd name="T62" fmla="*/ 133 w 160"/>
              <a:gd name="T63" fmla="*/ 31 h 103"/>
              <a:gd name="T64" fmla="*/ 156 w 160"/>
              <a:gd name="T65" fmla="*/ 27 h 103"/>
              <a:gd name="T66" fmla="*/ 143 w 160"/>
              <a:gd name="T67" fmla="*/ 23 h 103"/>
              <a:gd name="T68" fmla="*/ 139 w 160"/>
              <a:gd name="T69" fmla="*/ 12 h 103"/>
              <a:gd name="T70" fmla="*/ 135 w 160"/>
              <a:gd name="T71" fmla="*/ 23 h 103"/>
              <a:gd name="T72" fmla="*/ 117 w 160"/>
              <a:gd name="T73" fmla="*/ 39 h 103"/>
              <a:gd name="T74" fmla="*/ 144 w 160"/>
              <a:gd name="T75" fmla="*/ 55 h 103"/>
              <a:gd name="T76" fmla="*/ 144 w 160"/>
              <a:gd name="T77" fmla="*/ 71 h 103"/>
              <a:gd name="T78" fmla="*/ 120 w 160"/>
              <a:gd name="T79" fmla="*/ 75 h 103"/>
              <a:gd name="T80" fmla="*/ 135 w 160"/>
              <a:gd name="T81" fmla="*/ 79 h 103"/>
              <a:gd name="T82" fmla="*/ 139 w 160"/>
              <a:gd name="T83" fmla="*/ 91 h 103"/>
              <a:gd name="T84" fmla="*/ 143 w 160"/>
              <a:gd name="T85" fmla="*/ 79 h 103"/>
              <a:gd name="T86" fmla="*/ 144 w 160"/>
              <a:gd name="T87" fmla="*/ 79 h 103"/>
              <a:gd name="T88" fmla="*/ 144 w 160"/>
              <a:gd name="T89" fmla="*/ 47 h 1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160" h="103">
                <a:moveTo>
                  <a:pt x="107" y="67"/>
                </a:moveTo>
                <a:cubicBezTo>
                  <a:pt x="107" y="78"/>
                  <a:pt x="98" y="87"/>
                  <a:pt x="88" y="87"/>
                </a:cubicBezTo>
                <a:cubicBezTo>
                  <a:pt x="87" y="87"/>
                  <a:pt x="87" y="87"/>
                  <a:pt x="87" y="87"/>
                </a:cubicBezTo>
                <a:cubicBezTo>
                  <a:pt x="84" y="87"/>
                  <a:pt x="84" y="87"/>
                  <a:pt x="84" y="87"/>
                </a:cubicBezTo>
                <a:cubicBezTo>
                  <a:pt x="84" y="99"/>
                  <a:pt x="84" y="99"/>
                  <a:pt x="84" y="99"/>
                </a:cubicBezTo>
                <a:cubicBezTo>
                  <a:pt x="84" y="101"/>
                  <a:pt x="82" y="103"/>
                  <a:pt x="80" y="103"/>
                </a:cubicBezTo>
                <a:cubicBezTo>
                  <a:pt x="78" y="103"/>
                  <a:pt x="76" y="101"/>
                  <a:pt x="76" y="99"/>
                </a:cubicBezTo>
                <a:cubicBezTo>
                  <a:pt x="76" y="87"/>
                  <a:pt x="76" y="87"/>
                  <a:pt x="76" y="87"/>
                </a:cubicBezTo>
                <a:cubicBezTo>
                  <a:pt x="61" y="87"/>
                  <a:pt x="61" y="87"/>
                  <a:pt x="61" y="87"/>
                </a:cubicBezTo>
                <a:cubicBezTo>
                  <a:pt x="59" y="87"/>
                  <a:pt x="57" y="85"/>
                  <a:pt x="57" y="83"/>
                </a:cubicBezTo>
                <a:cubicBezTo>
                  <a:pt x="57" y="81"/>
                  <a:pt x="59" y="79"/>
                  <a:pt x="61" y="79"/>
                </a:cubicBezTo>
                <a:cubicBezTo>
                  <a:pt x="87" y="79"/>
                  <a:pt x="87" y="79"/>
                  <a:pt x="87" y="79"/>
                </a:cubicBezTo>
                <a:cubicBezTo>
                  <a:pt x="94" y="79"/>
                  <a:pt x="99" y="74"/>
                  <a:pt x="99" y="67"/>
                </a:cubicBezTo>
                <a:cubicBezTo>
                  <a:pt x="99" y="61"/>
                  <a:pt x="94" y="55"/>
                  <a:pt x="87" y="55"/>
                </a:cubicBezTo>
                <a:cubicBezTo>
                  <a:pt x="73" y="55"/>
                  <a:pt x="73" y="55"/>
                  <a:pt x="73" y="55"/>
                </a:cubicBezTo>
                <a:cubicBezTo>
                  <a:pt x="62" y="55"/>
                  <a:pt x="53" y="46"/>
                  <a:pt x="53" y="35"/>
                </a:cubicBezTo>
                <a:cubicBezTo>
                  <a:pt x="53" y="24"/>
                  <a:pt x="62" y="15"/>
                  <a:pt x="73" y="15"/>
                </a:cubicBezTo>
                <a:cubicBezTo>
                  <a:pt x="76" y="15"/>
                  <a:pt x="76" y="15"/>
                  <a:pt x="76" y="15"/>
                </a:cubicBezTo>
                <a:cubicBezTo>
                  <a:pt x="76" y="4"/>
                  <a:pt x="76" y="4"/>
                  <a:pt x="76" y="4"/>
                </a:cubicBezTo>
                <a:cubicBezTo>
                  <a:pt x="76" y="2"/>
                  <a:pt x="78" y="0"/>
                  <a:pt x="80" y="0"/>
                </a:cubicBezTo>
                <a:cubicBezTo>
                  <a:pt x="82" y="0"/>
                  <a:pt x="84" y="2"/>
                  <a:pt x="84" y="4"/>
                </a:cubicBezTo>
                <a:cubicBezTo>
                  <a:pt x="84" y="15"/>
                  <a:pt x="84" y="15"/>
                  <a:pt x="84" y="15"/>
                </a:cubicBezTo>
                <a:cubicBezTo>
                  <a:pt x="98" y="15"/>
                  <a:pt x="98" y="15"/>
                  <a:pt x="98" y="15"/>
                </a:cubicBezTo>
                <a:cubicBezTo>
                  <a:pt x="101" y="15"/>
                  <a:pt x="102" y="17"/>
                  <a:pt x="102" y="19"/>
                </a:cubicBezTo>
                <a:cubicBezTo>
                  <a:pt x="102" y="21"/>
                  <a:pt x="101" y="23"/>
                  <a:pt x="98" y="23"/>
                </a:cubicBezTo>
                <a:cubicBezTo>
                  <a:pt x="73" y="23"/>
                  <a:pt x="73" y="23"/>
                  <a:pt x="73" y="23"/>
                </a:cubicBezTo>
                <a:cubicBezTo>
                  <a:pt x="66" y="23"/>
                  <a:pt x="61" y="29"/>
                  <a:pt x="61" y="35"/>
                </a:cubicBezTo>
                <a:cubicBezTo>
                  <a:pt x="61" y="42"/>
                  <a:pt x="66" y="47"/>
                  <a:pt x="73" y="47"/>
                </a:cubicBezTo>
                <a:cubicBezTo>
                  <a:pt x="87" y="47"/>
                  <a:pt x="87" y="47"/>
                  <a:pt x="87" y="47"/>
                </a:cubicBezTo>
                <a:cubicBezTo>
                  <a:pt x="98" y="47"/>
                  <a:pt x="107" y="56"/>
                  <a:pt x="107" y="67"/>
                </a:cubicBezTo>
                <a:close/>
                <a:moveTo>
                  <a:pt x="27" y="47"/>
                </a:moveTo>
                <a:cubicBezTo>
                  <a:pt x="16" y="47"/>
                  <a:pt x="16" y="47"/>
                  <a:pt x="16" y="47"/>
                </a:cubicBezTo>
                <a:cubicBezTo>
                  <a:pt x="12" y="47"/>
                  <a:pt x="8" y="44"/>
                  <a:pt x="8" y="39"/>
                </a:cubicBezTo>
                <a:cubicBezTo>
                  <a:pt x="8" y="35"/>
                  <a:pt x="12" y="31"/>
                  <a:pt x="16" y="31"/>
                </a:cubicBezTo>
                <a:cubicBezTo>
                  <a:pt x="35" y="31"/>
                  <a:pt x="35" y="31"/>
                  <a:pt x="35" y="31"/>
                </a:cubicBezTo>
                <a:cubicBezTo>
                  <a:pt x="37" y="31"/>
                  <a:pt x="39" y="30"/>
                  <a:pt x="39" y="27"/>
                </a:cubicBezTo>
                <a:cubicBezTo>
                  <a:pt x="39" y="25"/>
                  <a:pt x="37" y="23"/>
                  <a:pt x="35" y="23"/>
                </a:cubicBezTo>
                <a:cubicBezTo>
                  <a:pt x="25" y="23"/>
                  <a:pt x="25" y="23"/>
                  <a:pt x="25" y="23"/>
                </a:cubicBezTo>
                <a:cubicBezTo>
                  <a:pt x="25" y="16"/>
                  <a:pt x="25" y="16"/>
                  <a:pt x="25" y="16"/>
                </a:cubicBezTo>
                <a:cubicBezTo>
                  <a:pt x="25" y="14"/>
                  <a:pt x="24" y="12"/>
                  <a:pt x="21" y="12"/>
                </a:cubicBezTo>
                <a:cubicBezTo>
                  <a:pt x="19" y="12"/>
                  <a:pt x="17" y="14"/>
                  <a:pt x="17" y="16"/>
                </a:cubicBezTo>
                <a:cubicBezTo>
                  <a:pt x="17" y="23"/>
                  <a:pt x="17" y="23"/>
                  <a:pt x="17" y="23"/>
                </a:cubicBezTo>
                <a:cubicBezTo>
                  <a:pt x="16" y="23"/>
                  <a:pt x="16" y="23"/>
                  <a:pt x="16" y="23"/>
                </a:cubicBezTo>
                <a:cubicBezTo>
                  <a:pt x="7" y="23"/>
                  <a:pt x="0" y="30"/>
                  <a:pt x="0" y="39"/>
                </a:cubicBezTo>
                <a:cubicBezTo>
                  <a:pt x="0" y="48"/>
                  <a:pt x="7" y="55"/>
                  <a:pt x="16" y="55"/>
                </a:cubicBezTo>
                <a:cubicBezTo>
                  <a:pt x="27" y="55"/>
                  <a:pt x="27" y="55"/>
                  <a:pt x="27" y="55"/>
                </a:cubicBezTo>
                <a:cubicBezTo>
                  <a:pt x="31" y="55"/>
                  <a:pt x="35" y="59"/>
                  <a:pt x="35" y="63"/>
                </a:cubicBezTo>
                <a:cubicBezTo>
                  <a:pt x="35" y="68"/>
                  <a:pt x="31" y="71"/>
                  <a:pt x="27" y="71"/>
                </a:cubicBezTo>
                <a:cubicBezTo>
                  <a:pt x="7" y="71"/>
                  <a:pt x="7" y="71"/>
                  <a:pt x="7" y="71"/>
                </a:cubicBezTo>
                <a:cubicBezTo>
                  <a:pt x="5" y="71"/>
                  <a:pt x="3" y="73"/>
                  <a:pt x="3" y="75"/>
                </a:cubicBezTo>
                <a:cubicBezTo>
                  <a:pt x="3" y="77"/>
                  <a:pt x="5" y="79"/>
                  <a:pt x="7" y="79"/>
                </a:cubicBezTo>
                <a:cubicBezTo>
                  <a:pt x="17" y="79"/>
                  <a:pt x="17" y="79"/>
                  <a:pt x="17" y="79"/>
                </a:cubicBezTo>
                <a:cubicBezTo>
                  <a:pt x="17" y="87"/>
                  <a:pt x="17" y="87"/>
                  <a:pt x="17" y="87"/>
                </a:cubicBezTo>
                <a:cubicBezTo>
                  <a:pt x="17" y="89"/>
                  <a:pt x="19" y="91"/>
                  <a:pt x="21" y="91"/>
                </a:cubicBezTo>
                <a:cubicBezTo>
                  <a:pt x="24" y="91"/>
                  <a:pt x="25" y="89"/>
                  <a:pt x="25" y="87"/>
                </a:cubicBezTo>
                <a:cubicBezTo>
                  <a:pt x="25" y="79"/>
                  <a:pt x="25" y="79"/>
                  <a:pt x="25" y="79"/>
                </a:cubicBezTo>
                <a:cubicBezTo>
                  <a:pt x="27" y="79"/>
                  <a:pt x="27" y="79"/>
                  <a:pt x="27" y="79"/>
                </a:cubicBezTo>
                <a:cubicBezTo>
                  <a:pt x="27" y="79"/>
                  <a:pt x="27" y="79"/>
                  <a:pt x="27" y="79"/>
                </a:cubicBezTo>
                <a:cubicBezTo>
                  <a:pt x="36" y="79"/>
                  <a:pt x="43" y="72"/>
                  <a:pt x="43" y="63"/>
                </a:cubicBezTo>
                <a:cubicBezTo>
                  <a:pt x="43" y="54"/>
                  <a:pt x="36" y="47"/>
                  <a:pt x="27" y="47"/>
                </a:cubicBezTo>
                <a:close/>
                <a:moveTo>
                  <a:pt x="144" y="47"/>
                </a:moveTo>
                <a:cubicBezTo>
                  <a:pt x="133" y="47"/>
                  <a:pt x="133" y="47"/>
                  <a:pt x="133" y="47"/>
                </a:cubicBezTo>
                <a:cubicBezTo>
                  <a:pt x="129" y="47"/>
                  <a:pt x="125" y="44"/>
                  <a:pt x="125" y="39"/>
                </a:cubicBezTo>
                <a:cubicBezTo>
                  <a:pt x="125" y="35"/>
                  <a:pt x="129" y="31"/>
                  <a:pt x="133" y="31"/>
                </a:cubicBezTo>
                <a:cubicBezTo>
                  <a:pt x="152" y="31"/>
                  <a:pt x="152" y="31"/>
                  <a:pt x="152" y="31"/>
                </a:cubicBezTo>
                <a:cubicBezTo>
                  <a:pt x="155" y="31"/>
                  <a:pt x="156" y="30"/>
                  <a:pt x="156" y="27"/>
                </a:cubicBezTo>
                <a:cubicBezTo>
                  <a:pt x="156" y="25"/>
                  <a:pt x="155" y="23"/>
                  <a:pt x="152" y="23"/>
                </a:cubicBezTo>
                <a:cubicBezTo>
                  <a:pt x="143" y="23"/>
                  <a:pt x="143" y="23"/>
                  <a:pt x="143" y="23"/>
                </a:cubicBezTo>
                <a:cubicBezTo>
                  <a:pt x="143" y="16"/>
                  <a:pt x="143" y="16"/>
                  <a:pt x="143" y="16"/>
                </a:cubicBezTo>
                <a:cubicBezTo>
                  <a:pt x="143" y="14"/>
                  <a:pt x="141" y="12"/>
                  <a:pt x="139" y="12"/>
                </a:cubicBezTo>
                <a:cubicBezTo>
                  <a:pt x="136" y="12"/>
                  <a:pt x="135" y="14"/>
                  <a:pt x="135" y="16"/>
                </a:cubicBezTo>
                <a:cubicBezTo>
                  <a:pt x="135" y="23"/>
                  <a:pt x="135" y="23"/>
                  <a:pt x="135" y="23"/>
                </a:cubicBezTo>
                <a:cubicBezTo>
                  <a:pt x="133" y="23"/>
                  <a:pt x="133" y="23"/>
                  <a:pt x="133" y="23"/>
                </a:cubicBezTo>
                <a:cubicBezTo>
                  <a:pt x="124" y="23"/>
                  <a:pt x="117" y="30"/>
                  <a:pt x="117" y="39"/>
                </a:cubicBezTo>
                <a:cubicBezTo>
                  <a:pt x="117" y="48"/>
                  <a:pt x="124" y="55"/>
                  <a:pt x="133" y="55"/>
                </a:cubicBezTo>
                <a:cubicBezTo>
                  <a:pt x="144" y="55"/>
                  <a:pt x="144" y="55"/>
                  <a:pt x="144" y="55"/>
                </a:cubicBezTo>
                <a:cubicBezTo>
                  <a:pt x="148" y="55"/>
                  <a:pt x="152" y="59"/>
                  <a:pt x="152" y="63"/>
                </a:cubicBezTo>
                <a:cubicBezTo>
                  <a:pt x="152" y="68"/>
                  <a:pt x="148" y="71"/>
                  <a:pt x="144" y="71"/>
                </a:cubicBezTo>
                <a:cubicBezTo>
                  <a:pt x="124" y="71"/>
                  <a:pt x="124" y="71"/>
                  <a:pt x="124" y="71"/>
                </a:cubicBezTo>
                <a:cubicBezTo>
                  <a:pt x="122" y="71"/>
                  <a:pt x="120" y="73"/>
                  <a:pt x="120" y="75"/>
                </a:cubicBezTo>
                <a:cubicBezTo>
                  <a:pt x="120" y="77"/>
                  <a:pt x="122" y="79"/>
                  <a:pt x="124" y="79"/>
                </a:cubicBezTo>
                <a:cubicBezTo>
                  <a:pt x="135" y="79"/>
                  <a:pt x="135" y="79"/>
                  <a:pt x="135" y="79"/>
                </a:cubicBezTo>
                <a:cubicBezTo>
                  <a:pt x="135" y="87"/>
                  <a:pt x="135" y="87"/>
                  <a:pt x="135" y="87"/>
                </a:cubicBezTo>
                <a:cubicBezTo>
                  <a:pt x="135" y="89"/>
                  <a:pt x="136" y="91"/>
                  <a:pt x="139" y="91"/>
                </a:cubicBezTo>
                <a:cubicBezTo>
                  <a:pt x="141" y="91"/>
                  <a:pt x="143" y="89"/>
                  <a:pt x="143" y="87"/>
                </a:cubicBezTo>
                <a:cubicBezTo>
                  <a:pt x="143" y="79"/>
                  <a:pt x="143" y="79"/>
                  <a:pt x="143" y="79"/>
                </a:cubicBezTo>
                <a:cubicBezTo>
                  <a:pt x="144" y="79"/>
                  <a:pt x="144" y="79"/>
                  <a:pt x="144" y="79"/>
                </a:cubicBezTo>
                <a:cubicBezTo>
                  <a:pt x="144" y="79"/>
                  <a:pt x="144" y="79"/>
                  <a:pt x="144" y="79"/>
                </a:cubicBezTo>
                <a:cubicBezTo>
                  <a:pt x="153" y="79"/>
                  <a:pt x="160" y="72"/>
                  <a:pt x="160" y="63"/>
                </a:cubicBezTo>
                <a:cubicBezTo>
                  <a:pt x="160" y="54"/>
                  <a:pt x="153" y="47"/>
                  <a:pt x="144" y="4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2" name="Freeform 22">
            <a:extLst>
              <a:ext uri="{FF2B5EF4-FFF2-40B4-BE49-F238E27FC236}">
                <a16:creationId xmlns:a16="http://schemas.microsoft.com/office/drawing/2014/main" xmlns="" id="{F3714E9F-6E3E-43EE-929A-30C4405B9C12}"/>
              </a:ext>
            </a:extLst>
          </p:cNvPr>
          <p:cNvSpPr>
            <a:spLocks noEditPoints="1"/>
          </p:cNvSpPr>
          <p:nvPr/>
        </p:nvSpPr>
        <p:spPr bwMode="auto">
          <a:xfrm>
            <a:off x="2479675" y="5643563"/>
            <a:ext cx="546100" cy="506413"/>
          </a:xfrm>
          <a:custGeom>
            <a:avLst/>
            <a:gdLst>
              <a:gd name="T0" fmla="*/ 160 w 160"/>
              <a:gd name="T1" fmla="*/ 73 h 147"/>
              <a:gd name="T2" fmla="*/ 139 w 160"/>
              <a:gd name="T3" fmla="*/ 125 h 147"/>
              <a:gd name="T4" fmla="*/ 87 w 160"/>
              <a:gd name="T5" fmla="*/ 147 h 147"/>
              <a:gd name="T6" fmla="*/ 35 w 160"/>
              <a:gd name="T7" fmla="*/ 125 h 147"/>
              <a:gd name="T8" fmla="*/ 13 w 160"/>
              <a:gd name="T9" fmla="*/ 73 h 147"/>
              <a:gd name="T10" fmla="*/ 13 w 160"/>
              <a:gd name="T11" fmla="*/ 73 h 147"/>
              <a:gd name="T12" fmla="*/ 7 w 160"/>
              <a:gd name="T13" fmla="*/ 79 h 147"/>
              <a:gd name="T14" fmla="*/ 1 w 160"/>
              <a:gd name="T15" fmla="*/ 79 h 147"/>
              <a:gd name="T16" fmla="*/ 1 w 160"/>
              <a:gd name="T17" fmla="*/ 73 h 147"/>
              <a:gd name="T18" fmla="*/ 14 w 160"/>
              <a:gd name="T19" fmla="*/ 60 h 147"/>
              <a:gd name="T20" fmla="*/ 20 w 160"/>
              <a:gd name="T21" fmla="*/ 60 h 147"/>
              <a:gd name="T22" fmla="*/ 33 w 160"/>
              <a:gd name="T23" fmla="*/ 73 h 147"/>
              <a:gd name="T24" fmla="*/ 33 w 160"/>
              <a:gd name="T25" fmla="*/ 79 h 147"/>
              <a:gd name="T26" fmla="*/ 30 w 160"/>
              <a:gd name="T27" fmla="*/ 80 h 147"/>
              <a:gd name="T28" fmla="*/ 28 w 160"/>
              <a:gd name="T29" fmla="*/ 79 h 147"/>
              <a:gd name="T30" fmla="*/ 21 w 160"/>
              <a:gd name="T31" fmla="*/ 73 h 147"/>
              <a:gd name="T32" fmla="*/ 21 w 160"/>
              <a:gd name="T33" fmla="*/ 73 h 147"/>
              <a:gd name="T34" fmla="*/ 87 w 160"/>
              <a:gd name="T35" fmla="*/ 139 h 147"/>
              <a:gd name="T36" fmla="*/ 152 w 160"/>
              <a:gd name="T37" fmla="*/ 73 h 147"/>
              <a:gd name="T38" fmla="*/ 87 w 160"/>
              <a:gd name="T39" fmla="*/ 8 h 147"/>
              <a:gd name="T40" fmla="*/ 40 w 160"/>
              <a:gd name="T41" fmla="*/ 28 h 147"/>
              <a:gd name="T42" fmla="*/ 34 w 160"/>
              <a:gd name="T43" fmla="*/ 28 h 147"/>
              <a:gd name="T44" fmla="*/ 34 w 160"/>
              <a:gd name="T45" fmla="*/ 22 h 147"/>
              <a:gd name="T46" fmla="*/ 87 w 160"/>
              <a:gd name="T47" fmla="*/ 0 h 147"/>
              <a:gd name="T48" fmla="*/ 139 w 160"/>
              <a:gd name="T49" fmla="*/ 21 h 147"/>
              <a:gd name="T50" fmla="*/ 160 w 160"/>
              <a:gd name="T51" fmla="*/ 73 h 147"/>
              <a:gd name="T52" fmla="*/ 87 w 160"/>
              <a:gd name="T53" fmla="*/ 27 h 147"/>
              <a:gd name="T54" fmla="*/ 83 w 160"/>
              <a:gd name="T55" fmla="*/ 31 h 147"/>
              <a:gd name="T56" fmla="*/ 83 w 160"/>
              <a:gd name="T57" fmla="*/ 41 h 147"/>
              <a:gd name="T58" fmla="*/ 80 w 160"/>
              <a:gd name="T59" fmla="*/ 41 h 147"/>
              <a:gd name="T60" fmla="*/ 62 w 160"/>
              <a:gd name="T61" fmla="*/ 59 h 147"/>
              <a:gd name="T62" fmla="*/ 80 w 160"/>
              <a:gd name="T63" fmla="*/ 77 h 147"/>
              <a:gd name="T64" fmla="*/ 93 w 160"/>
              <a:gd name="T65" fmla="*/ 77 h 147"/>
              <a:gd name="T66" fmla="*/ 103 w 160"/>
              <a:gd name="T67" fmla="*/ 87 h 147"/>
              <a:gd name="T68" fmla="*/ 93 w 160"/>
              <a:gd name="T69" fmla="*/ 98 h 147"/>
              <a:gd name="T70" fmla="*/ 70 w 160"/>
              <a:gd name="T71" fmla="*/ 98 h 147"/>
              <a:gd name="T72" fmla="*/ 66 w 160"/>
              <a:gd name="T73" fmla="*/ 102 h 147"/>
              <a:gd name="T74" fmla="*/ 70 w 160"/>
              <a:gd name="T75" fmla="*/ 106 h 147"/>
              <a:gd name="T76" fmla="*/ 83 w 160"/>
              <a:gd name="T77" fmla="*/ 106 h 147"/>
              <a:gd name="T78" fmla="*/ 83 w 160"/>
              <a:gd name="T79" fmla="*/ 115 h 147"/>
              <a:gd name="T80" fmla="*/ 87 w 160"/>
              <a:gd name="T81" fmla="*/ 119 h 147"/>
              <a:gd name="T82" fmla="*/ 91 w 160"/>
              <a:gd name="T83" fmla="*/ 115 h 147"/>
              <a:gd name="T84" fmla="*/ 91 w 160"/>
              <a:gd name="T85" fmla="*/ 106 h 147"/>
              <a:gd name="T86" fmla="*/ 93 w 160"/>
              <a:gd name="T87" fmla="*/ 106 h 147"/>
              <a:gd name="T88" fmla="*/ 93 w 160"/>
              <a:gd name="T89" fmla="*/ 106 h 147"/>
              <a:gd name="T90" fmla="*/ 111 w 160"/>
              <a:gd name="T91" fmla="*/ 87 h 147"/>
              <a:gd name="T92" fmla="*/ 93 w 160"/>
              <a:gd name="T93" fmla="*/ 69 h 147"/>
              <a:gd name="T94" fmla="*/ 80 w 160"/>
              <a:gd name="T95" fmla="*/ 69 h 147"/>
              <a:gd name="T96" fmla="*/ 70 w 160"/>
              <a:gd name="T97" fmla="*/ 59 h 147"/>
              <a:gd name="T98" fmla="*/ 80 w 160"/>
              <a:gd name="T99" fmla="*/ 49 h 147"/>
              <a:gd name="T100" fmla="*/ 103 w 160"/>
              <a:gd name="T101" fmla="*/ 49 h 147"/>
              <a:gd name="T102" fmla="*/ 107 w 160"/>
              <a:gd name="T103" fmla="*/ 45 h 147"/>
              <a:gd name="T104" fmla="*/ 103 w 160"/>
              <a:gd name="T105" fmla="*/ 41 h 147"/>
              <a:gd name="T106" fmla="*/ 91 w 160"/>
              <a:gd name="T107" fmla="*/ 41 h 147"/>
              <a:gd name="T108" fmla="*/ 91 w 160"/>
              <a:gd name="T109" fmla="*/ 31 h 147"/>
              <a:gd name="T110" fmla="*/ 87 w 160"/>
              <a:gd name="T111" fmla="*/ 27 h 1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60" h="147">
                <a:moveTo>
                  <a:pt x="160" y="73"/>
                </a:moveTo>
                <a:cubicBezTo>
                  <a:pt x="160" y="93"/>
                  <a:pt x="152" y="111"/>
                  <a:pt x="139" y="125"/>
                </a:cubicBezTo>
                <a:cubicBezTo>
                  <a:pt x="125" y="139"/>
                  <a:pt x="106" y="147"/>
                  <a:pt x="87" y="147"/>
                </a:cubicBezTo>
                <a:cubicBezTo>
                  <a:pt x="67" y="147"/>
                  <a:pt x="49" y="139"/>
                  <a:pt x="35" y="125"/>
                </a:cubicBezTo>
                <a:cubicBezTo>
                  <a:pt x="21" y="111"/>
                  <a:pt x="13" y="93"/>
                  <a:pt x="13" y="73"/>
                </a:cubicBezTo>
                <a:cubicBezTo>
                  <a:pt x="13" y="73"/>
                  <a:pt x="13" y="73"/>
                  <a:pt x="13" y="73"/>
                </a:cubicBezTo>
                <a:cubicBezTo>
                  <a:pt x="7" y="79"/>
                  <a:pt x="7" y="79"/>
                  <a:pt x="7" y="79"/>
                </a:cubicBezTo>
                <a:cubicBezTo>
                  <a:pt x="5" y="81"/>
                  <a:pt x="3" y="81"/>
                  <a:pt x="1" y="79"/>
                </a:cubicBezTo>
                <a:cubicBezTo>
                  <a:pt x="0" y="78"/>
                  <a:pt x="0" y="75"/>
                  <a:pt x="1" y="73"/>
                </a:cubicBezTo>
                <a:cubicBezTo>
                  <a:pt x="14" y="60"/>
                  <a:pt x="14" y="60"/>
                  <a:pt x="14" y="60"/>
                </a:cubicBezTo>
                <a:cubicBezTo>
                  <a:pt x="16" y="59"/>
                  <a:pt x="18" y="59"/>
                  <a:pt x="20" y="60"/>
                </a:cubicBezTo>
                <a:cubicBezTo>
                  <a:pt x="33" y="73"/>
                  <a:pt x="33" y="73"/>
                  <a:pt x="33" y="73"/>
                </a:cubicBezTo>
                <a:cubicBezTo>
                  <a:pt x="35" y="75"/>
                  <a:pt x="35" y="78"/>
                  <a:pt x="33" y="79"/>
                </a:cubicBezTo>
                <a:cubicBezTo>
                  <a:pt x="32" y="80"/>
                  <a:pt x="31" y="80"/>
                  <a:pt x="30" y="80"/>
                </a:cubicBezTo>
                <a:cubicBezTo>
                  <a:pt x="29" y="80"/>
                  <a:pt x="28" y="80"/>
                  <a:pt x="28" y="79"/>
                </a:cubicBezTo>
                <a:cubicBezTo>
                  <a:pt x="21" y="73"/>
                  <a:pt x="21" y="73"/>
                  <a:pt x="21" y="73"/>
                </a:cubicBezTo>
                <a:cubicBezTo>
                  <a:pt x="21" y="73"/>
                  <a:pt x="21" y="73"/>
                  <a:pt x="21" y="73"/>
                </a:cubicBezTo>
                <a:cubicBezTo>
                  <a:pt x="21" y="109"/>
                  <a:pt x="51" y="139"/>
                  <a:pt x="87" y="139"/>
                </a:cubicBezTo>
                <a:cubicBezTo>
                  <a:pt x="123" y="139"/>
                  <a:pt x="152" y="109"/>
                  <a:pt x="152" y="73"/>
                </a:cubicBezTo>
                <a:cubicBezTo>
                  <a:pt x="152" y="37"/>
                  <a:pt x="123" y="8"/>
                  <a:pt x="87" y="8"/>
                </a:cubicBezTo>
                <a:cubicBezTo>
                  <a:pt x="69" y="8"/>
                  <a:pt x="52" y="15"/>
                  <a:pt x="40" y="28"/>
                </a:cubicBezTo>
                <a:cubicBezTo>
                  <a:pt x="38" y="29"/>
                  <a:pt x="36" y="29"/>
                  <a:pt x="34" y="28"/>
                </a:cubicBezTo>
                <a:cubicBezTo>
                  <a:pt x="33" y="26"/>
                  <a:pt x="33" y="24"/>
                  <a:pt x="34" y="22"/>
                </a:cubicBezTo>
                <a:cubicBezTo>
                  <a:pt x="48" y="8"/>
                  <a:pt x="67" y="0"/>
                  <a:pt x="87" y="0"/>
                </a:cubicBezTo>
                <a:cubicBezTo>
                  <a:pt x="106" y="0"/>
                  <a:pt x="125" y="8"/>
                  <a:pt x="139" y="21"/>
                </a:cubicBezTo>
                <a:cubicBezTo>
                  <a:pt x="152" y="35"/>
                  <a:pt x="160" y="54"/>
                  <a:pt x="160" y="73"/>
                </a:cubicBezTo>
                <a:close/>
                <a:moveTo>
                  <a:pt x="87" y="27"/>
                </a:moveTo>
                <a:cubicBezTo>
                  <a:pt x="84" y="27"/>
                  <a:pt x="83" y="29"/>
                  <a:pt x="83" y="31"/>
                </a:cubicBezTo>
                <a:cubicBezTo>
                  <a:pt x="83" y="41"/>
                  <a:pt x="83" y="41"/>
                  <a:pt x="83" y="41"/>
                </a:cubicBezTo>
                <a:cubicBezTo>
                  <a:pt x="80" y="41"/>
                  <a:pt x="80" y="41"/>
                  <a:pt x="80" y="41"/>
                </a:cubicBezTo>
                <a:cubicBezTo>
                  <a:pt x="70" y="41"/>
                  <a:pt x="62" y="49"/>
                  <a:pt x="62" y="59"/>
                </a:cubicBezTo>
                <a:cubicBezTo>
                  <a:pt x="62" y="69"/>
                  <a:pt x="70" y="77"/>
                  <a:pt x="80" y="77"/>
                </a:cubicBezTo>
                <a:cubicBezTo>
                  <a:pt x="93" y="77"/>
                  <a:pt x="93" y="77"/>
                  <a:pt x="93" y="77"/>
                </a:cubicBezTo>
                <a:cubicBezTo>
                  <a:pt x="99" y="77"/>
                  <a:pt x="103" y="82"/>
                  <a:pt x="103" y="87"/>
                </a:cubicBezTo>
                <a:cubicBezTo>
                  <a:pt x="103" y="93"/>
                  <a:pt x="99" y="98"/>
                  <a:pt x="93" y="98"/>
                </a:cubicBezTo>
                <a:cubicBezTo>
                  <a:pt x="70" y="98"/>
                  <a:pt x="70" y="98"/>
                  <a:pt x="70" y="98"/>
                </a:cubicBezTo>
                <a:cubicBezTo>
                  <a:pt x="68" y="98"/>
                  <a:pt x="66" y="99"/>
                  <a:pt x="66" y="102"/>
                </a:cubicBezTo>
                <a:cubicBezTo>
                  <a:pt x="66" y="104"/>
                  <a:pt x="68" y="106"/>
                  <a:pt x="70" y="106"/>
                </a:cubicBezTo>
                <a:cubicBezTo>
                  <a:pt x="83" y="106"/>
                  <a:pt x="83" y="106"/>
                  <a:pt x="83" y="106"/>
                </a:cubicBezTo>
                <a:cubicBezTo>
                  <a:pt x="83" y="115"/>
                  <a:pt x="83" y="115"/>
                  <a:pt x="83" y="115"/>
                </a:cubicBezTo>
                <a:cubicBezTo>
                  <a:pt x="83" y="117"/>
                  <a:pt x="84" y="119"/>
                  <a:pt x="87" y="119"/>
                </a:cubicBezTo>
                <a:cubicBezTo>
                  <a:pt x="89" y="119"/>
                  <a:pt x="91" y="117"/>
                  <a:pt x="91" y="115"/>
                </a:cubicBezTo>
                <a:cubicBezTo>
                  <a:pt x="91" y="106"/>
                  <a:pt x="91" y="106"/>
                  <a:pt x="91" y="106"/>
                </a:cubicBezTo>
                <a:cubicBezTo>
                  <a:pt x="93" y="106"/>
                  <a:pt x="93" y="106"/>
                  <a:pt x="93" y="106"/>
                </a:cubicBezTo>
                <a:cubicBezTo>
                  <a:pt x="93" y="106"/>
                  <a:pt x="93" y="106"/>
                  <a:pt x="93" y="106"/>
                </a:cubicBezTo>
                <a:cubicBezTo>
                  <a:pt x="103" y="105"/>
                  <a:pt x="111" y="97"/>
                  <a:pt x="111" y="87"/>
                </a:cubicBezTo>
                <a:cubicBezTo>
                  <a:pt x="111" y="77"/>
                  <a:pt x="103" y="69"/>
                  <a:pt x="93" y="69"/>
                </a:cubicBezTo>
                <a:cubicBezTo>
                  <a:pt x="80" y="69"/>
                  <a:pt x="80" y="69"/>
                  <a:pt x="80" y="69"/>
                </a:cubicBezTo>
                <a:cubicBezTo>
                  <a:pt x="75" y="69"/>
                  <a:pt x="70" y="65"/>
                  <a:pt x="70" y="59"/>
                </a:cubicBezTo>
                <a:cubicBezTo>
                  <a:pt x="70" y="53"/>
                  <a:pt x="75" y="49"/>
                  <a:pt x="80" y="49"/>
                </a:cubicBezTo>
                <a:cubicBezTo>
                  <a:pt x="103" y="49"/>
                  <a:pt x="103" y="49"/>
                  <a:pt x="103" y="49"/>
                </a:cubicBezTo>
                <a:cubicBezTo>
                  <a:pt x="105" y="49"/>
                  <a:pt x="107" y="47"/>
                  <a:pt x="107" y="45"/>
                </a:cubicBezTo>
                <a:cubicBezTo>
                  <a:pt x="107" y="43"/>
                  <a:pt x="105" y="41"/>
                  <a:pt x="103" y="41"/>
                </a:cubicBezTo>
                <a:cubicBezTo>
                  <a:pt x="91" y="41"/>
                  <a:pt x="91" y="41"/>
                  <a:pt x="91" y="41"/>
                </a:cubicBezTo>
                <a:cubicBezTo>
                  <a:pt x="91" y="31"/>
                  <a:pt x="91" y="31"/>
                  <a:pt x="91" y="31"/>
                </a:cubicBezTo>
                <a:cubicBezTo>
                  <a:pt x="91" y="29"/>
                  <a:pt x="89" y="27"/>
                  <a:pt x="87" y="2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" name="Freeform 23">
            <a:extLst>
              <a:ext uri="{FF2B5EF4-FFF2-40B4-BE49-F238E27FC236}">
                <a16:creationId xmlns:a16="http://schemas.microsoft.com/office/drawing/2014/main" xmlns="" id="{1A67DCCC-7A7E-44D2-95E1-AF82BD932E15}"/>
              </a:ext>
            </a:extLst>
          </p:cNvPr>
          <p:cNvSpPr>
            <a:spLocks noEditPoints="1"/>
          </p:cNvSpPr>
          <p:nvPr/>
        </p:nvSpPr>
        <p:spPr bwMode="auto">
          <a:xfrm>
            <a:off x="3462338" y="674688"/>
            <a:ext cx="477838" cy="550863"/>
          </a:xfrm>
          <a:custGeom>
            <a:avLst/>
            <a:gdLst>
              <a:gd name="T0" fmla="*/ 97 w 140"/>
              <a:gd name="T1" fmla="*/ 121 h 160"/>
              <a:gd name="T2" fmla="*/ 70 w 140"/>
              <a:gd name="T3" fmla="*/ 106 h 160"/>
              <a:gd name="T4" fmla="*/ 43 w 140"/>
              <a:gd name="T5" fmla="*/ 121 h 160"/>
              <a:gd name="T6" fmla="*/ 41 w 140"/>
              <a:gd name="T7" fmla="*/ 114 h 160"/>
              <a:gd name="T8" fmla="*/ 66 w 140"/>
              <a:gd name="T9" fmla="*/ 71 h 160"/>
              <a:gd name="T10" fmla="*/ 74 w 140"/>
              <a:gd name="T11" fmla="*/ 71 h 160"/>
              <a:gd name="T12" fmla="*/ 99 w 140"/>
              <a:gd name="T13" fmla="*/ 114 h 160"/>
              <a:gd name="T14" fmla="*/ 66 w 140"/>
              <a:gd name="T15" fmla="*/ 34 h 160"/>
              <a:gd name="T16" fmla="*/ 79 w 140"/>
              <a:gd name="T17" fmla="*/ 39 h 160"/>
              <a:gd name="T18" fmla="*/ 60 w 140"/>
              <a:gd name="T19" fmla="*/ 44 h 160"/>
              <a:gd name="T20" fmla="*/ 60 w 140"/>
              <a:gd name="T21" fmla="*/ 52 h 160"/>
              <a:gd name="T22" fmla="*/ 66 w 140"/>
              <a:gd name="T23" fmla="*/ 56 h 160"/>
              <a:gd name="T24" fmla="*/ 74 w 140"/>
              <a:gd name="T25" fmla="*/ 56 h 160"/>
              <a:gd name="T26" fmla="*/ 74 w 140"/>
              <a:gd name="T27" fmla="*/ 52 h 160"/>
              <a:gd name="T28" fmla="*/ 87 w 140"/>
              <a:gd name="T29" fmla="*/ 39 h 160"/>
              <a:gd name="T30" fmla="*/ 66 w 140"/>
              <a:gd name="T31" fmla="*/ 26 h 160"/>
              <a:gd name="T32" fmla="*/ 66 w 140"/>
              <a:gd name="T33" fmla="*/ 16 h 160"/>
              <a:gd name="T34" fmla="*/ 84 w 140"/>
              <a:gd name="T35" fmla="*/ 12 h 160"/>
              <a:gd name="T36" fmla="*/ 74 w 140"/>
              <a:gd name="T37" fmla="*/ 8 h 160"/>
              <a:gd name="T38" fmla="*/ 70 w 140"/>
              <a:gd name="T39" fmla="*/ 0 h 160"/>
              <a:gd name="T40" fmla="*/ 66 w 140"/>
              <a:gd name="T41" fmla="*/ 8 h 160"/>
              <a:gd name="T42" fmla="*/ 53 w 140"/>
              <a:gd name="T43" fmla="*/ 21 h 160"/>
              <a:gd name="T44" fmla="*/ 127 w 140"/>
              <a:gd name="T45" fmla="*/ 122 h 160"/>
              <a:gd name="T46" fmla="*/ 114 w 140"/>
              <a:gd name="T47" fmla="*/ 117 h 160"/>
              <a:gd name="T48" fmla="*/ 133 w 140"/>
              <a:gd name="T49" fmla="*/ 112 h 160"/>
              <a:gd name="T50" fmla="*/ 133 w 140"/>
              <a:gd name="T51" fmla="*/ 104 h 160"/>
              <a:gd name="T52" fmla="*/ 127 w 140"/>
              <a:gd name="T53" fmla="*/ 99 h 160"/>
              <a:gd name="T54" fmla="*/ 119 w 140"/>
              <a:gd name="T55" fmla="*/ 99 h 160"/>
              <a:gd name="T56" fmla="*/ 119 w 140"/>
              <a:gd name="T57" fmla="*/ 104 h 160"/>
              <a:gd name="T58" fmla="*/ 119 w 140"/>
              <a:gd name="T59" fmla="*/ 130 h 160"/>
              <a:gd name="T60" fmla="*/ 132 w 140"/>
              <a:gd name="T61" fmla="*/ 134 h 160"/>
              <a:gd name="T62" fmla="*/ 113 w 140"/>
              <a:gd name="T63" fmla="*/ 139 h 160"/>
              <a:gd name="T64" fmla="*/ 113 w 140"/>
              <a:gd name="T65" fmla="*/ 147 h 160"/>
              <a:gd name="T66" fmla="*/ 119 w 140"/>
              <a:gd name="T67" fmla="*/ 152 h 160"/>
              <a:gd name="T68" fmla="*/ 127 w 140"/>
              <a:gd name="T69" fmla="*/ 152 h 160"/>
              <a:gd name="T70" fmla="*/ 127 w 140"/>
              <a:gd name="T71" fmla="*/ 147 h 160"/>
              <a:gd name="T72" fmla="*/ 140 w 140"/>
              <a:gd name="T73" fmla="*/ 134 h 160"/>
              <a:gd name="T74" fmla="*/ 21 w 140"/>
              <a:gd name="T75" fmla="*/ 126 h 160"/>
              <a:gd name="T76" fmla="*/ 8 w 140"/>
              <a:gd name="T77" fmla="*/ 121 h 160"/>
              <a:gd name="T78" fmla="*/ 27 w 140"/>
              <a:gd name="T79" fmla="*/ 116 h 160"/>
              <a:gd name="T80" fmla="*/ 27 w 140"/>
              <a:gd name="T81" fmla="*/ 108 h 160"/>
              <a:gd name="T82" fmla="*/ 21 w 140"/>
              <a:gd name="T83" fmla="*/ 104 h 160"/>
              <a:gd name="T84" fmla="*/ 13 w 140"/>
              <a:gd name="T85" fmla="*/ 104 h 160"/>
              <a:gd name="T86" fmla="*/ 13 w 140"/>
              <a:gd name="T87" fmla="*/ 108 h 160"/>
              <a:gd name="T88" fmla="*/ 13 w 140"/>
              <a:gd name="T89" fmla="*/ 134 h 160"/>
              <a:gd name="T90" fmla="*/ 26 w 140"/>
              <a:gd name="T91" fmla="*/ 139 h 160"/>
              <a:gd name="T92" fmla="*/ 6 w 140"/>
              <a:gd name="T93" fmla="*/ 144 h 160"/>
              <a:gd name="T94" fmla="*/ 6 w 140"/>
              <a:gd name="T95" fmla="*/ 151 h 160"/>
              <a:gd name="T96" fmla="*/ 13 w 140"/>
              <a:gd name="T97" fmla="*/ 156 h 160"/>
              <a:gd name="T98" fmla="*/ 21 w 140"/>
              <a:gd name="T99" fmla="*/ 156 h 160"/>
              <a:gd name="T100" fmla="*/ 21 w 140"/>
              <a:gd name="T101" fmla="*/ 151 h 160"/>
              <a:gd name="T102" fmla="*/ 34 w 140"/>
              <a:gd name="T103" fmla="*/ 139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140" h="160">
                <a:moveTo>
                  <a:pt x="100" y="119"/>
                </a:moveTo>
                <a:cubicBezTo>
                  <a:pt x="99" y="121"/>
                  <a:pt x="98" y="121"/>
                  <a:pt x="97" y="121"/>
                </a:cubicBezTo>
                <a:cubicBezTo>
                  <a:pt x="96" y="121"/>
                  <a:pt x="95" y="121"/>
                  <a:pt x="95" y="121"/>
                </a:cubicBezTo>
                <a:cubicBezTo>
                  <a:pt x="70" y="106"/>
                  <a:pt x="70" y="106"/>
                  <a:pt x="70" y="106"/>
                </a:cubicBezTo>
                <a:cubicBezTo>
                  <a:pt x="45" y="121"/>
                  <a:pt x="45" y="121"/>
                  <a:pt x="45" y="121"/>
                </a:cubicBezTo>
                <a:cubicBezTo>
                  <a:pt x="45" y="121"/>
                  <a:pt x="44" y="121"/>
                  <a:pt x="43" y="121"/>
                </a:cubicBezTo>
                <a:cubicBezTo>
                  <a:pt x="42" y="121"/>
                  <a:pt x="41" y="121"/>
                  <a:pt x="40" y="119"/>
                </a:cubicBezTo>
                <a:cubicBezTo>
                  <a:pt x="39" y="117"/>
                  <a:pt x="39" y="115"/>
                  <a:pt x="41" y="114"/>
                </a:cubicBezTo>
                <a:cubicBezTo>
                  <a:pt x="66" y="100"/>
                  <a:pt x="66" y="100"/>
                  <a:pt x="66" y="100"/>
                </a:cubicBezTo>
                <a:cubicBezTo>
                  <a:pt x="66" y="71"/>
                  <a:pt x="66" y="71"/>
                  <a:pt x="66" y="71"/>
                </a:cubicBezTo>
                <a:cubicBezTo>
                  <a:pt x="66" y="69"/>
                  <a:pt x="68" y="67"/>
                  <a:pt x="70" y="67"/>
                </a:cubicBezTo>
                <a:cubicBezTo>
                  <a:pt x="72" y="67"/>
                  <a:pt x="74" y="69"/>
                  <a:pt x="74" y="71"/>
                </a:cubicBezTo>
                <a:cubicBezTo>
                  <a:pt x="74" y="100"/>
                  <a:pt x="74" y="100"/>
                  <a:pt x="74" y="100"/>
                </a:cubicBezTo>
                <a:cubicBezTo>
                  <a:pt x="99" y="114"/>
                  <a:pt x="99" y="114"/>
                  <a:pt x="99" y="114"/>
                </a:cubicBezTo>
                <a:cubicBezTo>
                  <a:pt x="101" y="115"/>
                  <a:pt x="101" y="117"/>
                  <a:pt x="100" y="119"/>
                </a:cubicBezTo>
                <a:close/>
                <a:moveTo>
                  <a:pt x="66" y="34"/>
                </a:moveTo>
                <a:cubicBezTo>
                  <a:pt x="74" y="34"/>
                  <a:pt x="74" y="34"/>
                  <a:pt x="74" y="34"/>
                </a:cubicBezTo>
                <a:cubicBezTo>
                  <a:pt x="77" y="34"/>
                  <a:pt x="79" y="36"/>
                  <a:pt x="79" y="39"/>
                </a:cubicBezTo>
                <a:cubicBezTo>
                  <a:pt x="79" y="42"/>
                  <a:pt x="77" y="44"/>
                  <a:pt x="74" y="44"/>
                </a:cubicBezTo>
                <a:cubicBezTo>
                  <a:pt x="60" y="44"/>
                  <a:pt x="60" y="44"/>
                  <a:pt x="60" y="44"/>
                </a:cubicBezTo>
                <a:cubicBezTo>
                  <a:pt x="57" y="44"/>
                  <a:pt x="56" y="46"/>
                  <a:pt x="56" y="48"/>
                </a:cubicBezTo>
                <a:cubicBezTo>
                  <a:pt x="56" y="50"/>
                  <a:pt x="57" y="52"/>
                  <a:pt x="60" y="52"/>
                </a:cubicBezTo>
                <a:cubicBezTo>
                  <a:pt x="66" y="52"/>
                  <a:pt x="66" y="52"/>
                  <a:pt x="66" y="52"/>
                </a:cubicBezTo>
                <a:cubicBezTo>
                  <a:pt x="66" y="56"/>
                  <a:pt x="66" y="56"/>
                  <a:pt x="66" y="56"/>
                </a:cubicBezTo>
                <a:cubicBezTo>
                  <a:pt x="66" y="59"/>
                  <a:pt x="68" y="60"/>
                  <a:pt x="70" y="60"/>
                </a:cubicBezTo>
                <a:cubicBezTo>
                  <a:pt x="72" y="60"/>
                  <a:pt x="74" y="59"/>
                  <a:pt x="74" y="56"/>
                </a:cubicBezTo>
                <a:cubicBezTo>
                  <a:pt x="74" y="52"/>
                  <a:pt x="74" y="52"/>
                  <a:pt x="74" y="52"/>
                </a:cubicBezTo>
                <a:cubicBezTo>
                  <a:pt x="74" y="52"/>
                  <a:pt x="74" y="52"/>
                  <a:pt x="74" y="52"/>
                </a:cubicBezTo>
                <a:cubicBezTo>
                  <a:pt x="74" y="52"/>
                  <a:pt x="74" y="52"/>
                  <a:pt x="74" y="52"/>
                </a:cubicBezTo>
                <a:cubicBezTo>
                  <a:pt x="81" y="52"/>
                  <a:pt x="87" y="46"/>
                  <a:pt x="87" y="39"/>
                </a:cubicBezTo>
                <a:cubicBezTo>
                  <a:pt x="87" y="32"/>
                  <a:pt x="81" y="26"/>
                  <a:pt x="74" y="26"/>
                </a:cubicBezTo>
                <a:cubicBezTo>
                  <a:pt x="66" y="26"/>
                  <a:pt x="66" y="26"/>
                  <a:pt x="66" y="26"/>
                </a:cubicBezTo>
                <a:cubicBezTo>
                  <a:pt x="63" y="26"/>
                  <a:pt x="61" y="24"/>
                  <a:pt x="61" y="21"/>
                </a:cubicBezTo>
                <a:cubicBezTo>
                  <a:pt x="61" y="19"/>
                  <a:pt x="63" y="16"/>
                  <a:pt x="66" y="16"/>
                </a:cubicBezTo>
                <a:cubicBezTo>
                  <a:pt x="80" y="16"/>
                  <a:pt x="80" y="16"/>
                  <a:pt x="80" y="16"/>
                </a:cubicBezTo>
                <a:cubicBezTo>
                  <a:pt x="82" y="16"/>
                  <a:pt x="84" y="15"/>
                  <a:pt x="84" y="12"/>
                </a:cubicBezTo>
                <a:cubicBezTo>
                  <a:pt x="84" y="10"/>
                  <a:pt x="82" y="8"/>
                  <a:pt x="80" y="8"/>
                </a:cubicBezTo>
                <a:cubicBezTo>
                  <a:pt x="74" y="8"/>
                  <a:pt x="74" y="8"/>
                  <a:pt x="74" y="8"/>
                </a:cubicBezTo>
                <a:cubicBezTo>
                  <a:pt x="74" y="4"/>
                  <a:pt x="74" y="4"/>
                  <a:pt x="74" y="4"/>
                </a:cubicBezTo>
                <a:cubicBezTo>
                  <a:pt x="74" y="2"/>
                  <a:pt x="72" y="0"/>
                  <a:pt x="70" y="0"/>
                </a:cubicBezTo>
                <a:cubicBezTo>
                  <a:pt x="68" y="0"/>
                  <a:pt x="66" y="2"/>
                  <a:pt x="66" y="4"/>
                </a:cubicBezTo>
                <a:cubicBezTo>
                  <a:pt x="66" y="8"/>
                  <a:pt x="66" y="8"/>
                  <a:pt x="66" y="8"/>
                </a:cubicBezTo>
                <a:cubicBezTo>
                  <a:pt x="66" y="8"/>
                  <a:pt x="66" y="8"/>
                  <a:pt x="66" y="8"/>
                </a:cubicBezTo>
                <a:cubicBezTo>
                  <a:pt x="59" y="8"/>
                  <a:pt x="53" y="14"/>
                  <a:pt x="53" y="21"/>
                </a:cubicBezTo>
                <a:cubicBezTo>
                  <a:pt x="53" y="28"/>
                  <a:pt x="59" y="34"/>
                  <a:pt x="66" y="34"/>
                </a:cubicBezTo>
                <a:close/>
                <a:moveTo>
                  <a:pt x="127" y="122"/>
                </a:moveTo>
                <a:cubicBezTo>
                  <a:pt x="119" y="122"/>
                  <a:pt x="119" y="122"/>
                  <a:pt x="119" y="122"/>
                </a:cubicBezTo>
                <a:cubicBezTo>
                  <a:pt x="116" y="122"/>
                  <a:pt x="114" y="119"/>
                  <a:pt x="114" y="117"/>
                </a:cubicBezTo>
                <a:cubicBezTo>
                  <a:pt x="114" y="114"/>
                  <a:pt x="116" y="112"/>
                  <a:pt x="119" y="112"/>
                </a:cubicBezTo>
                <a:cubicBezTo>
                  <a:pt x="133" y="112"/>
                  <a:pt x="133" y="112"/>
                  <a:pt x="133" y="112"/>
                </a:cubicBezTo>
                <a:cubicBezTo>
                  <a:pt x="136" y="112"/>
                  <a:pt x="137" y="110"/>
                  <a:pt x="137" y="108"/>
                </a:cubicBezTo>
                <a:cubicBezTo>
                  <a:pt x="137" y="106"/>
                  <a:pt x="136" y="104"/>
                  <a:pt x="133" y="104"/>
                </a:cubicBezTo>
                <a:cubicBezTo>
                  <a:pt x="127" y="104"/>
                  <a:pt x="127" y="104"/>
                  <a:pt x="127" y="104"/>
                </a:cubicBezTo>
                <a:cubicBezTo>
                  <a:pt x="127" y="99"/>
                  <a:pt x="127" y="99"/>
                  <a:pt x="127" y="99"/>
                </a:cubicBezTo>
                <a:cubicBezTo>
                  <a:pt x="127" y="97"/>
                  <a:pt x="125" y="95"/>
                  <a:pt x="123" y="95"/>
                </a:cubicBezTo>
                <a:cubicBezTo>
                  <a:pt x="121" y="95"/>
                  <a:pt x="119" y="97"/>
                  <a:pt x="119" y="99"/>
                </a:cubicBezTo>
                <a:cubicBezTo>
                  <a:pt x="119" y="104"/>
                  <a:pt x="119" y="104"/>
                  <a:pt x="119" y="104"/>
                </a:cubicBezTo>
                <a:cubicBezTo>
                  <a:pt x="119" y="104"/>
                  <a:pt x="119" y="104"/>
                  <a:pt x="119" y="104"/>
                </a:cubicBezTo>
                <a:cubicBezTo>
                  <a:pt x="112" y="104"/>
                  <a:pt x="106" y="110"/>
                  <a:pt x="106" y="117"/>
                </a:cubicBezTo>
                <a:cubicBezTo>
                  <a:pt x="106" y="124"/>
                  <a:pt x="112" y="130"/>
                  <a:pt x="119" y="130"/>
                </a:cubicBezTo>
                <a:cubicBezTo>
                  <a:pt x="127" y="130"/>
                  <a:pt x="127" y="130"/>
                  <a:pt x="127" y="130"/>
                </a:cubicBezTo>
                <a:cubicBezTo>
                  <a:pt x="130" y="130"/>
                  <a:pt x="132" y="132"/>
                  <a:pt x="132" y="134"/>
                </a:cubicBezTo>
                <a:cubicBezTo>
                  <a:pt x="132" y="137"/>
                  <a:pt x="130" y="139"/>
                  <a:pt x="127" y="139"/>
                </a:cubicBezTo>
                <a:cubicBezTo>
                  <a:pt x="113" y="139"/>
                  <a:pt x="113" y="139"/>
                  <a:pt x="113" y="139"/>
                </a:cubicBezTo>
                <a:cubicBezTo>
                  <a:pt x="111" y="139"/>
                  <a:pt x="109" y="141"/>
                  <a:pt x="109" y="143"/>
                </a:cubicBezTo>
                <a:cubicBezTo>
                  <a:pt x="109" y="145"/>
                  <a:pt x="111" y="147"/>
                  <a:pt x="113" y="147"/>
                </a:cubicBezTo>
                <a:cubicBezTo>
                  <a:pt x="119" y="147"/>
                  <a:pt x="119" y="147"/>
                  <a:pt x="119" y="147"/>
                </a:cubicBezTo>
                <a:cubicBezTo>
                  <a:pt x="119" y="152"/>
                  <a:pt x="119" y="152"/>
                  <a:pt x="119" y="152"/>
                </a:cubicBezTo>
                <a:cubicBezTo>
                  <a:pt x="119" y="154"/>
                  <a:pt x="121" y="156"/>
                  <a:pt x="123" y="156"/>
                </a:cubicBezTo>
                <a:cubicBezTo>
                  <a:pt x="125" y="156"/>
                  <a:pt x="127" y="154"/>
                  <a:pt x="127" y="152"/>
                </a:cubicBezTo>
                <a:cubicBezTo>
                  <a:pt x="127" y="147"/>
                  <a:pt x="127" y="147"/>
                  <a:pt x="127" y="147"/>
                </a:cubicBezTo>
                <a:cubicBezTo>
                  <a:pt x="127" y="147"/>
                  <a:pt x="127" y="147"/>
                  <a:pt x="127" y="147"/>
                </a:cubicBezTo>
                <a:cubicBezTo>
                  <a:pt x="127" y="147"/>
                  <a:pt x="127" y="147"/>
                  <a:pt x="127" y="147"/>
                </a:cubicBezTo>
                <a:cubicBezTo>
                  <a:pt x="134" y="147"/>
                  <a:pt x="140" y="141"/>
                  <a:pt x="140" y="134"/>
                </a:cubicBezTo>
                <a:cubicBezTo>
                  <a:pt x="140" y="127"/>
                  <a:pt x="134" y="122"/>
                  <a:pt x="127" y="122"/>
                </a:cubicBezTo>
                <a:close/>
                <a:moveTo>
                  <a:pt x="21" y="126"/>
                </a:moveTo>
                <a:cubicBezTo>
                  <a:pt x="13" y="126"/>
                  <a:pt x="13" y="126"/>
                  <a:pt x="13" y="126"/>
                </a:cubicBezTo>
                <a:cubicBezTo>
                  <a:pt x="10" y="126"/>
                  <a:pt x="8" y="124"/>
                  <a:pt x="8" y="121"/>
                </a:cubicBezTo>
                <a:cubicBezTo>
                  <a:pt x="8" y="118"/>
                  <a:pt x="10" y="116"/>
                  <a:pt x="13" y="116"/>
                </a:cubicBezTo>
                <a:cubicBezTo>
                  <a:pt x="27" y="116"/>
                  <a:pt x="27" y="116"/>
                  <a:pt x="27" y="116"/>
                </a:cubicBezTo>
                <a:cubicBezTo>
                  <a:pt x="29" y="116"/>
                  <a:pt x="31" y="114"/>
                  <a:pt x="31" y="112"/>
                </a:cubicBezTo>
                <a:cubicBezTo>
                  <a:pt x="31" y="110"/>
                  <a:pt x="29" y="108"/>
                  <a:pt x="27" y="108"/>
                </a:cubicBezTo>
                <a:cubicBezTo>
                  <a:pt x="21" y="108"/>
                  <a:pt x="21" y="108"/>
                  <a:pt x="21" y="108"/>
                </a:cubicBezTo>
                <a:cubicBezTo>
                  <a:pt x="21" y="104"/>
                  <a:pt x="21" y="104"/>
                  <a:pt x="21" y="104"/>
                </a:cubicBezTo>
                <a:cubicBezTo>
                  <a:pt x="21" y="101"/>
                  <a:pt x="19" y="100"/>
                  <a:pt x="17" y="100"/>
                </a:cubicBezTo>
                <a:cubicBezTo>
                  <a:pt x="15" y="100"/>
                  <a:pt x="13" y="101"/>
                  <a:pt x="13" y="104"/>
                </a:cubicBezTo>
                <a:cubicBezTo>
                  <a:pt x="13" y="108"/>
                  <a:pt x="13" y="108"/>
                  <a:pt x="13" y="108"/>
                </a:cubicBezTo>
                <a:cubicBezTo>
                  <a:pt x="13" y="108"/>
                  <a:pt x="13" y="108"/>
                  <a:pt x="13" y="108"/>
                </a:cubicBezTo>
                <a:cubicBezTo>
                  <a:pt x="6" y="108"/>
                  <a:pt x="0" y="114"/>
                  <a:pt x="0" y="121"/>
                </a:cubicBezTo>
                <a:cubicBezTo>
                  <a:pt x="0" y="128"/>
                  <a:pt x="6" y="134"/>
                  <a:pt x="13" y="134"/>
                </a:cubicBezTo>
                <a:cubicBezTo>
                  <a:pt x="21" y="134"/>
                  <a:pt x="21" y="134"/>
                  <a:pt x="21" y="134"/>
                </a:cubicBezTo>
                <a:cubicBezTo>
                  <a:pt x="24" y="134"/>
                  <a:pt x="26" y="136"/>
                  <a:pt x="26" y="139"/>
                </a:cubicBezTo>
                <a:cubicBezTo>
                  <a:pt x="26" y="141"/>
                  <a:pt x="24" y="144"/>
                  <a:pt x="21" y="144"/>
                </a:cubicBezTo>
                <a:cubicBezTo>
                  <a:pt x="6" y="144"/>
                  <a:pt x="6" y="144"/>
                  <a:pt x="6" y="144"/>
                </a:cubicBezTo>
                <a:cubicBezTo>
                  <a:pt x="4" y="144"/>
                  <a:pt x="2" y="145"/>
                  <a:pt x="2" y="147"/>
                </a:cubicBezTo>
                <a:cubicBezTo>
                  <a:pt x="2" y="150"/>
                  <a:pt x="4" y="151"/>
                  <a:pt x="6" y="151"/>
                </a:cubicBezTo>
                <a:cubicBezTo>
                  <a:pt x="13" y="151"/>
                  <a:pt x="13" y="151"/>
                  <a:pt x="13" y="151"/>
                </a:cubicBezTo>
                <a:cubicBezTo>
                  <a:pt x="13" y="156"/>
                  <a:pt x="13" y="156"/>
                  <a:pt x="13" y="156"/>
                </a:cubicBezTo>
                <a:cubicBezTo>
                  <a:pt x="13" y="158"/>
                  <a:pt x="15" y="160"/>
                  <a:pt x="17" y="160"/>
                </a:cubicBezTo>
                <a:cubicBezTo>
                  <a:pt x="19" y="160"/>
                  <a:pt x="21" y="158"/>
                  <a:pt x="21" y="156"/>
                </a:cubicBezTo>
                <a:cubicBezTo>
                  <a:pt x="21" y="151"/>
                  <a:pt x="21" y="151"/>
                  <a:pt x="21" y="151"/>
                </a:cubicBezTo>
                <a:cubicBezTo>
                  <a:pt x="21" y="151"/>
                  <a:pt x="21" y="151"/>
                  <a:pt x="21" y="151"/>
                </a:cubicBezTo>
                <a:cubicBezTo>
                  <a:pt x="21" y="151"/>
                  <a:pt x="21" y="151"/>
                  <a:pt x="21" y="151"/>
                </a:cubicBezTo>
                <a:cubicBezTo>
                  <a:pt x="28" y="151"/>
                  <a:pt x="34" y="146"/>
                  <a:pt x="34" y="139"/>
                </a:cubicBezTo>
                <a:cubicBezTo>
                  <a:pt x="34" y="132"/>
                  <a:pt x="28" y="126"/>
                  <a:pt x="21" y="12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" name="Freeform 24">
            <a:extLst>
              <a:ext uri="{FF2B5EF4-FFF2-40B4-BE49-F238E27FC236}">
                <a16:creationId xmlns:a16="http://schemas.microsoft.com/office/drawing/2014/main" xmlns="" id="{9A716E16-F1F0-4763-ABBD-D96607038279}"/>
              </a:ext>
            </a:extLst>
          </p:cNvPr>
          <p:cNvSpPr>
            <a:spLocks noEditPoints="1"/>
          </p:cNvSpPr>
          <p:nvPr/>
        </p:nvSpPr>
        <p:spPr bwMode="auto">
          <a:xfrm>
            <a:off x="3435350" y="1320801"/>
            <a:ext cx="546100" cy="495300"/>
          </a:xfrm>
          <a:custGeom>
            <a:avLst/>
            <a:gdLst>
              <a:gd name="T0" fmla="*/ 84 w 160"/>
              <a:gd name="T1" fmla="*/ 62 h 144"/>
              <a:gd name="T2" fmla="*/ 103 w 160"/>
              <a:gd name="T3" fmla="*/ 56 h 144"/>
              <a:gd name="T4" fmla="*/ 84 w 160"/>
              <a:gd name="T5" fmla="*/ 13 h 144"/>
              <a:gd name="T6" fmla="*/ 98 w 160"/>
              <a:gd name="T7" fmla="*/ 16 h 144"/>
              <a:gd name="T8" fmla="*/ 77 w 160"/>
              <a:gd name="T9" fmla="*/ 1 h 144"/>
              <a:gd name="T10" fmla="*/ 65 w 160"/>
              <a:gd name="T11" fmla="*/ 23 h 144"/>
              <a:gd name="T12" fmla="*/ 76 w 160"/>
              <a:gd name="T13" fmla="*/ 52 h 144"/>
              <a:gd name="T14" fmla="*/ 72 w 160"/>
              <a:gd name="T15" fmla="*/ 93 h 144"/>
              <a:gd name="T16" fmla="*/ 76 w 160"/>
              <a:gd name="T17" fmla="*/ 119 h 144"/>
              <a:gd name="T18" fmla="*/ 60 w 160"/>
              <a:gd name="T19" fmla="*/ 127 h 144"/>
              <a:gd name="T20" fmla="*/ 80 w 160"/>
              <a:gd name="T21" fmla="*/ 144 h 144"/>
              <a:gd name="T22" fmla="*/ 88 w 160"/>
              <a:gd name="T23" fmla="*/ 127 h 144"/>
              <a:gd name="T24" fmla="*/ 72 w 160"/>
              <a:gd name="T25" fmla="*/ 85 h 144"/>
              <a:gd name="T26" fmla="*/ 76 w 160"/>
              <a:gd name="T27" fmla="*/ 59 h 144"/>
              <a:gd name="T28" fmla="*/ 72 w 160"/>
              <a:gd name="T29" fmla="*/ 85 h 144"/>
              <a:gd name="T30" fmla="*/ 84 w 160"/>
              <a:gd name="T31" fmla="*/ 116 h 144"/>
              <a:gd name="T32" fmla="*/ 101 w 160"/>
              <a:gd name="T33" fmla="*/ 106 h 144"/>
              <a:gd name="T34" fmla="*/ 141 w 160"/>
              <a:gd name="T35" fmla="*/ 84 h 144"/>
              <a:gd name="T36" fmla="*/ 152 w 160"/>
              <a:gd name="T37" fmla="*/ 65 h 144"/>
              <a:gd name="T38" fmla="*/ 141 w 160"/>
              <a:gd name="T39" fmla="*/ 57 h 144"/>
              <a:gd name="T40" fmla="*/ 151 w 160"/>
              <a:gd name="T41" fmla="*/ 35 h 144"/>
              <a:gd name="T42" fmla="*/ 134 w 160"/>
              <a:gd name="T43" fmla="*/ 18 h 144"/>
              <a:gd name="T44" fmla="*/ 125 w 160"/>
              <a:gd name="T45" fmla="*/ 36 h 144"/>
              <a:gd name="T46" fmla="*/ 133 w 160"/>
              <a:gd name="T47" fmla="*/ 57 h 144"/>
              <a:gd name="T48" fmla="*/ 131 w 160"/>
              <a:gd name="T49" fmla="*/ 92 h 144"/>
              <a:gd name="T50" fmla="*/ 133 w 160"/>
              <a:gd name="T51" fmla="*/ 110 h 144"/>
              <a:gd name="T52" fmla="*/ 121 w 160"/>
              <a:gd name="T53" fmla="*/ 118 h 144"/>
              <a:gd name="T54" fmla="*/ 137 w 160"/>
              <a:gd name="T55" fmla="*/ 131 h 144"/>
              <a:gd name="T56" fmla="*/ 143 w 160"/>
              <a:gd name="T57" fmla="*/ 118 h 144"/>
              <a:gd name="T58" fmla="*/ 131 w 160"/>
              <a:gd name="T59" fmla="*/ 84 h 144"/>
              <a:gd name="T60" fmla="*/ 133 w 160"/>
              <a:gd name="T61" fmla="*/ 65 h 144"/>
              <a:gd name="T62" fmla="*/ 131 w 160"/>
              <a:gd name="T63" fmla="*/ 84 h 144"/>
              <a:gd name="T64" fmla="*/ 141 w 160"/>
              <a:gd name="T65" fmla="*/ 108 h 144"/>
              <a:gd name="T66" fmla="*/ 152 w 160"/>
              <a:gd name="T67" fmla="*/ 101 h 144"/>
              <a:gd name="T68" fmla="*/ 27 w 160"/>
              <a:gd name="T69" fmla="*/ 84 h 144"/>
              <a:gd name="T70" fmla="*/ 38 w 160"/>
              <a:gd name="T71" fmla="*/ 65 h 144"/>
              <a:gd name="T72" fmla="*/ 27 w 160"/>
              <a:gd name="T73" fmla="*/ 57 h 144"/>
              <a:gd name="T74" fmla="*/ 38 w 160"/>
              <a:gd name="T75" fmla="*/ 35 h 144"/>
              <a:gd name="T76" fmla="*/ 20 w 160"/>
              <a:gd name="T77" fmla="*/ 18 h 144"/>
              <a:gd name="T78" fmla="*/ 12 w 160"/>
              <a:gd name="T79" fmla="*/ 36 h 144"/>
              <a:gd name="T80" fmla="*/ 19 w 160"/>
              <a:gd name="T81" fmla="*/ 57 h 144"/>
              <a:gd name="T82" fmla="*/ 17 w 160"/>
              <a:gd name="T83" fmla="*/ 92 h 144"/>
              <a:gd name="T84" fmla="*/ 19 w 160"/>
              <a:gd name="T85" fmla="*/ 110 h 144"/>
              <a:gd name="T86" fmla="*/ 8 w 160"/>
              <a:gd name="T87" fmla="*/ 118 h 144"/>
              <a:gd name="T88" fmla="*/ 23 w 160"/>
              <a:gd name="T89" fmla="*/ 131 h 144"/>
              <a:gd name="T90" fmla="*/ 29 w 160"/>
              <a:gd name="T91" fmla="*/ 118 h 144"/>
              <a:gd name="T92" fmla="*/ 17 w 160"/>
              <a:gd name="T93" fmla="*/ 84 h 144"/>
              <a:gd name="T94" fmla="*/ 19 w 160"/>
              <a:gd name="T95" fmla="*/ 65 h 144"/>
              <a:gd name="T96" fmla="*/ 17 w 160"/>
              <a:gd name="T97" fmla="*/ 84 h 144"/>
              <a:gd name="T98" fmla="*/ 27 w 160"/>
              <a:gd name="T99" fmla="*/ 108 h 144"/>
              <a:gd name="T100" fmla="*/ 39 w 160"/>
              <a:gd name="T101" fmla="*/ 101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60" h="144">
                <a:moveTo>
                  <a:pt x="88" y="85"/>
                </a:moveTo>
                <a:cubicBezTo>
                  <a:pt x="84" y="85"/>
                  <a:pt x="84" y="85"/>
                  <a:pt x="84" y="85"/>
                </a:cubicBezTo>
                <a:cubicBezTo>
                  <a:pt x="84" y="62"/>
                  <a:pt x="84" y="62"/>
                  <a:pt x="84" y="62"/>
                </a:cubicBezTo>
                <a:cubicBezTo>
                  <a:pt x="84" y="59"/>
                  <a:pt x="84" y="59"/>
                  <a:pt x="84" y="59"/>
                </a:cubicBezTo>
                <a:cubicBezTo>
                  <a:pt x="100" y="59"/>
                  <a:pt x="100" y="59"/>
                  <a:pt x="100" y="59"/>
                </a:cubicBezTo>
                <a:cubicBezTo>
                  <a:pt x="102" y="59"/>
                  <a:pt x="103" y="58"/>
                  <a:pt x="103" y="56"/>
                </a:cubicBezTo>
                <a:cubicBezTo>
                  <a:pt x="103" y="53"/>
                  <a:pt x="102" y="52"/>
                  <a:pt x="100" y="52"/>
                </a:cubicBezTo>
                <a:cubicBezTo>
                  <a:pt x="84" y="52"/>
                  <a:pt x="84" y="52"/>
                  <a:pt x="84" y="52"/>
                </a:cubicBezTo>
                <a:cubicBezTo>
                  <a:pt x="84" y="13"/>
                  <a:pt x="84" y="13"/>
                  <a:pt x="84" y="13"/>
                </a:cubicBezTo>
                <a:cubicBezTo>
                  <a:pt x="92" y="21"/>
                  <a:pt x="92" y="21"/>
                  <a:pt x="92" y="21"/>
                </a:cubicBezTo>
                <a:cubicBezTo>
                  <a:pt x="94" y="23"/>
                  <a:pt x="96" y="23"/>
                  <a:pt x="98" y="21"/>
                </a:cubicBezTo>
                <a:cubicBezTo>
                  <a:pt x="99" y="20"/>
                  <a:pt x="99" y="17"/>
                  <a:pt x="98" y="16"/>
                </a:cubicBezTo>
                <a:cubicBezTo>
                  <a:pt x="83" y="1"/>
                  <a:pt x="83" y="1"/>
                  <a:pt x="83" y="1"/>
                </a:cubicBezTo>
                <a:cubicBezTo>
                  <a:pt x="82" y="0"/>
                  <a:pt x="81" y="0"/>
                  <a:pt x="80" y="0"/>
                </a:cubicBezTo>
                <a:cubicBezTo>
                  <a:pt x="79" y="0"/>
                  <a:pt x="78" y="0"/>
                  <a:pt x="77" y="1"/>
                </a:cubicBezTo>
                <a:cubicBezTo>
                  <a:pt x="62" y="16"/>
                  <a:pt x="62" y="16"/>
                  <a:pt x="62" y="16"/>
                </a:cubicBezTo>
                <a:cubicBezTo>
                  <a:pt x="61" y="18"/>
                  <a:pt x="61" y="20"/>
                  <a:pt x="62" y="22"/>
                </a:cubicBezTo>
                <a:cubicBezTo>
                  <a:pt x="63" y="22"/>
                  <a:pt x="64" y="23"/>
                  <a:pt x="65" y="23"/>
                </a:cubicBezTo>
                <a:cubicBezTo>
                  <a:pt x="66" y="23"/>
                  <a:pt x="67" y="22"/>
                  <a:pt x="68" y="22"/>
                </a:cubicBezTo>
                <a:cubicBezTo>
                  <a:pt x="76" y="13"/>
                  <a:pt x="76" y="13"/>
                  <a:pt x="76" y="13"/>
                </a:cubicBezTo>
                <a:cubicBezTo>
                  <a:pt x="76" y="52"/>
                  <a:pt x="76" y="52"/>
                  <a:pt x="76" y="52"/>
                </a:cubicBezTo>
                <a:cubicBezTo>
                  <a:pt x="72" y="52"/>
                  <a:pt x="72" y="52"/>
                  <a:pt x="72" y="52"/>
                </a:cubicBezTo>
                <a:cubicBezTo>
                  <a:pt x="61" y="52"/>
                  <a:pt x="51" y="61"/>
                  <a:pt x="51" y="72"/>
                </a:cubicBezTo>
                <a:cubicBezTo>
                  <a:pt x="51" y="84"/>
                  <a:pt x="61" y="93"/>
                  <a:pt x="72" y="93"/>
                </a:cubicBezTo>
                <a:cubicBezTo>
                  <a:pt x="76" y="93"/>
                  <a:pt x="76" y="93"/>
                  <a:pt x="76" y="93"/>
                </a:cubicBezTo>
                <a:cubicBezTo>
                  <a:pt x="76" y="116"/>
                  <a:pt x="76" y="116"/>
                  <a:pt x="76" y="116"/>
                </a:cubicBezTo>
                <a:cubicBezTo>
                  <a:pt x="76" y="119"/>
                  <a:pt x="76" y="119"/>
                  <a:pt x="76" y="119"/>
                </a:cubicBezTo>
                <a:cubicBezTo>
                  <a:pt x="60" y="119"/>
                  <a:pt x="60" y="119"/>
                  <a:pt x="60" y="119"/>
                </a:cubicBezTo>
                <a:cubicBezTo>
                  <a:pt x="58" y="119"/>
                  <a:pt x="56" y="121"/>
                  <a:pt x="56" y="123"/>
                </a:cubicBezTo>
                <a:cubicBezTo>
                  <a:pt x="56" y="125"/>
                  <a:pt x="58" y="127"/>
                  <a:pt x="60" y="127"/>
                </a:cubicBezTo>
                <a:cubicBezTo>
                  <a:pt x="76" y="127"/>
                  <a:pt x="76" y="127"/>
                  <a:pt x="76" y="127"/>
                </a:cubicBezTo>
                <a:cubicBezTo>
                  <a:pt x="76" y="140"/>
                  <a:pt x="76" y="140"/>
                  <a:pt x="76" y="140"/>
                </a:cubicBezTo>
                <a:cubicBezTo>
                  <a:pt x="76" y="142"/>
                  <a:pt x="78" y="144"/>
                  <a:pt x="80" y="144"/>
                </a:cubicBezTo>
                <a:cubicBezTo>
                  <a:pt x="82" y="144"/>
                  <a:pt x="84" y="142"/>
                  <a:pt x="84" y="140"/>
                </a:cubicBezTo>
                <a:cubicBezTo>
                  <a:pt x="84" y="127"/>
                  <a:pt x="84" y="127"/>
                  <a:pt x="84" y="127"/>
                </a:cubicBezTo>
                <a:cubicBezTo>
                  <a:pt x="88" y="127"/>
                  <a:pt x="88" y="127"/>
                  <a:pt x="88" y="127"/>
                </a:cubicBezTo>
                <a:cubicBezTo>
                  <a:pt x="99" y="127"/>
                  <a:pt x="109" y="118"/>
                  <a:pt x="109" y="106"/>
                </a:cubicBezTo>
                <a:cubicBezTo>
                  <a:pt x="109" y="95"/>
                  <a:pt x="99" y="85"/>
                  <a:pt x="88" y="85"/>
                </a:cubicBezTo>
                <a:close/>
                <a:moveTo>
                  <a:pt x="72" y="85"/>
                </a:moveTo>
                <a:cubicBezTo>
                  <a:pt x="65" y="85"/>
                  <a:pt x="59" y="80"/>
                  <a:pt x="59" y="72"/>
                </a:cubicBezTo>
                <a:cubicBezTo>
                  <a:pt x="59" y="65"/>
                  <a:pt x="65" y="59"/>
                  <a:pt x="72" y="59"/>
                </a:cubicBezTo>
                <a:cubicBezTo>
                  <a:pt x="76" y="59"/>
                  <a:pt x="76" y="59"/>
                  <a:pt x="76" y="59"/>
                </a:cubicBezTo>
                <a:cubicBezTo>
                  <a:pt x="76" y="62"/>
                  <a:pt x="76" y="62"/>
                  <a:pt x="76" y="62"/>
                </a:cubicBezTo>
                <a:cubicBezTo>
                  <a:pt x="76" y="85"/>
                  <a:pt x="76" y="85"/>
                  <a:pt x="76" y="85"/>
                </a:cubicBezTo>
                <a:lnTo>
                  <a:pt x="72" y="85"/>
                </a:lnTo>
                <a:close/>
                <a:moveTo>
                  <a:pt x="88" y="119"/>
                </a:moveTo>
                <a:cubicBezTo>
                  <a:pt x="84" y="119"/>
                  <a:pt x="84" y="119"/>
                  <a:pt x="84" y="119"/>
                </a:cubicBezTo>
                <a:cubicBezTo>
                  <a:pt x="84" y="116"/>
                  <a:pt x="84" y="116"/>
                  <a:pt x="84" y="116"/>
                </a:cubicBezTo>
                <a:cubicBezTo>
                  <a:pt x="84" y="93"/>
                  <a:pt x="84" y="93"/>
                  <a:pt x="84" y="93"/>
                </a:cubicBezTo>
                <a:cubicBezTo>
                  <a:pt x="88" y="93"/>
                  <a:pt x="88" y="93"/>
                  <a:pt x="88" y="93"/>
                </a:cubicBezTo>
                <a:cubicBezTo>
                  <a:pt x="95" y="93"/>
                  <a:pt x="101" y="99"/>
                  <a:pt x="101" y="106"/>
                </a:cubicBezTo>
                <a:cubicBezTo>
                  <a:pt x="101" y="114"/>
                  <a:pt x="95" y="119"/>
                  <a:pt x="88" y="119"/>
                </a:cubicBezTo>
                <a:close/>
                <a:moveTo>
                  <a:pt x="143" y="84"/>
                </a:moveTo>
                <a:cubicBezTo>
                  <a:pt x="141" y="84"/>
                  <a:pt x="141" y="84"/>
                  <a:pt x="141" y="84"/>
                </a:cubicBezTo>
                <a:cubicBezTo>
                  <a:pt x="141" y="67"/>
                  <a:pt x="141" y="67"/>
                  <a:pt x="141" y="67"/>
                </a:cubicBezTo>
                <a:cubicBezTo>
                  <a:pt x="141" y="65"/>
                  <a:pt x="141" y="65"/>
                  <a:pt x="141" y="65"/>
                </a:cubicBezTo>
                <a:cubicBezTo>
                  <a:pt x="152" y="65"/>
                  <a:pt x="152" y="65"/>
                  <a:pt x="152" y="65"/>
                </a:cubicBezTo>
                <a:cubicBezTo>
                  <a:pt x="154" y="65"/>
                  <a:pt x="156" y="63"/>
                  <a:pt x="156" y="61"/>
                </a:cubicBezTo>
                <a:cubicBezTo>
                  <a:pt x="156" y="59"/>
                  <a:pt x="154" y="57"/>
                  <a:pt x="152" y="57"/>
                </a:cubicBezTo>
                <a:cubicBezTo>
                  <a:pt x="141" y="57"/>
                  <a:pt x="141" y="57"/>
                  <a:pt x="141" y="57"/>
                </a:cubicBezTo>
                <a:cubicBezTo>
                  <a:pt x="141" y="30"/>
                  <a:pt x="141" y="30"/>
                  <a:pt x="141" y="30"/>
                </a:cubicBezTo>
                <a:cubicBezTo>
                  <a:pt x="146" y="35"/>
                  <a:pt x="146" y="35"/>
                  <a:pt x="146" y="35"/>
                </a:cubicBezTo>
                <a:cubicBezTo>
                  <a:pt x="147" y="37"/>
                  <a:pt x="150" y="37"/>
                  <a:pt x="151" y="35"/>
                </a:cubicBezTo>
                <a:cubicBezTo>
                  <a:pt x="153" y="34"/>
                  <a:pt x="153" y="31"/>
                  <a:pt x="151" y="30"/>
                </a:cubicBezTo>
                <a:cubicBezTo>
                  <a:pt x="140" y="18"/>
                  <a:pt x="140" y="18"/>
                  <a:pt x="140" y="18"/>
                </a:cubicBezTo>
                <a:cubicBezTo>
                  <a:pt x="138" y="16"/>
                  <a:pt x="136" y="16"/>
                  <a:pt x="134" y="18"/>
                </a:cubicBezTo>
                <a:cubicBezTo>
                  <a:pt x="122" y="30"/>
                  <a:pt x="122" y="30"/>
                  <a:pt x="122" y="30"/>
                </a:cubicBezTo>
                <a:cubicBezTo>
                  <a:pt x="121" y="31"/>
                  <a:pt x="121" y="34"/>
                  <a:pt x="122" y="35"/>
                </a:cubicBezTo>
                <a:cubicBezTo>
                  <a:pt x="123" y="36"/>
                  <a:pt x="124" y="36"/>
                  <a:pt x="125" y="36"/>
                </a:cubicBezTo>
                <a:cubicBezTo>
                  <a:pt x="126" y="36"/>
                  <a:pt x="127" y="36"/>
                  <a:pt x="128" y="35"/>
                </a:cubicBezTo>
                <a:cubicBezTo>
                  <a:pt x="133" y="30"/>
                  <a:pt x="133" y="30"/>
                  <a:pt x="133" y="30"/>
                </a:cubicBezTo>
                <a:cubicBezTo>
                  <a:pt x="133" y="57"/>
                  <a:pt x="133" y="57"/>
                  <a:pt x="133" y="57"/>
                </a:cubicBezTo>
                <a:cubicBezTo>
                  <a:pt x="131" y="57"/>
                  <a:pt x="131" y="57"/>
                  <a:pt x="131" y="57"/>
                </a:cubicBezTo>
                <a:cubicBezTo>
                  <a:pt x="121" y="57"/>
                  <a:pt x="114" y="65"/>
                  <a:pt x="114" y="74"/>
                </a:cubicBezTo>
                <a:cubicBezTo>
                  <a:pt x="114" y="84"/>
                  <a:pt x="121" y="92"/>
                  <a:pt x="131" y="92"/>
                </a:cubicBezTo>
                <a:cubicBezTo>
                  <a:pt x="133" y="92"/>
                  <a:pt x="133" y="92"/>
                  <a:pt x="133" y="92"/>
                </a:cubicBezTo>
                <a:cubicBezTo>
                  <a:pt x="133" y="108"/>
                  <a:pt x="133" y="108"/>
                  <a:pt x="133" y="108"/>
                </a:cubicBezTo>
                <a:cubicBezTo>
                  <a:pt x="133" y="110"/>
                  <a:pt x="133" y="110"/>
                  <a:pt x="133" y="110"/>
                </a:cubicBezTo>
                <a:cubicBezTo>
                  <a:pt x="121" y="110"/>
                  <a:pt x="121" y="110"/>
                  <a:pt x="121" y="110"/>
                </a:cubicBezTo>
                <a:cubicBezTo>
                  <a:pt x="119" y="110"/>
                  <a:pt x="117" y="112"/>
                  <a:pt x="117" y="114"/>
                </a:cubicBezTo>
                <a:cubicBezTo>
                  <a:pt x="117" y="116"/>
                  <a:pt x="119" y="118"/>
                  <a:pt x="121" y="118"/>
                </a:cubicBezTo>
                <a:cubicBezTo>
                  <a:pt x="133" y="118"/>
                  <a:pt x="133" y="118"/>
                  <a:pt x="133" y="118"/>
                </a:cubicBezTo>
                <a:cubicBezTo>
                  <a:pt x="133" y="127"/>
                  <a:pt x="133" y="127"/>
                  <a:pt x="133" y="127"/>
                </a:cubicBezTo>
                <a:cubicBezTo>
                  <a:pt x="133" y="129"/>
                  <a:pt x="135" y="131"/>
                  <a:pt x="137" y="131"/>
                </a:cubicBezTo>
                <a:cubicBezTo>
                  <a:pt x="139" y="131"/>
                  <a:pt x="141" y="129"/>
                  <a:pt x="141" y="127"/>
                </a:cubicBezTo>
                <a:cubicBezTo>
                  <a:pt x="141" y="118"/>
                  <a:pt x="141" y="118"/>
                  <a:pt x="141" y="118"/>
                </a:cubicBezTo>
                <a:cubicBezTo>
                  <a:pt x="143" y="118"/>
                  <a:pt x="143" y="118"/>
                  <a:pt x="143" y="118"/>
                </a:cubicBezTo>
                <a:cubicBezTo>
                  <a:pt x="152" y="118"/>
                  <a:pt x="160" y="110"/>
                  <a:pt x="160" y="101"/>
                </a:cubicBezTo>
                <a:cubicBezTo>
                  <a:pt x="160" y="91"/>
                  <a:pt x="152" y="84"/>
                  <a:pt x="143" y="84"/>
                </a:cubicBezTo>
                <a:close/>
                <a:moveTo>
                  <a:pt x="131" y="84"/>
                </a:moveTo>
                <a:cubicBezTo>
                  <a:pt x="126" y="84"/>
                  <a:pt x="121" y="79"/>
                  <a:pt x="121" y="74"/>
                </a:cubicBezTo>
                <a:cubicBezTo>
                  <a:pt x="121" y="69"/>
                  <a:pt x="126" y="65"/>
                  <a:pt x="131" y="65"/>
                </a:cubicBezTo>
                <a:cubicBezTo>
                  <a:pt x="133" y="65"/>
                  <a:pt x="133" y="65"/>
                  <a:pt x="133" y="65"/>
                </a:cubicBezTo>
                <a:cubicBezTo>
                  <a:pt x="133" y="67"/>
                  <a:pt x="133" y="67"/>
                  <a:pt x="133" y="67"/>
                </a:cubicBezTo>
                <a:cubicBezTo>
                  <a:pt x="133" y="84"/>
                  <a:pt x="133" y="84"/>
                  <a:pt x="133" y="84"/>
                </a:cubicBezTo>
                <a:cubicBezTo>
                  <a:pt x="131" y="84"/>
                  <a:pt x="131" y="84"/>
                  <a:pt x="131" y="84"/>
                </a:cubicBezTo>
                <a:close/>
                <a:moveTo>
                  <a:pt x="143" y="110"/>
                </a:moveTo>
                <a:cubicBezTo>
                  <a:pt x="141" y="110"/>
                  <a:pt x="141" y="110"/>
                  <a:pt x="141" y="110"/>
                </a:cubicBezTo>
                <a:cubicBezTo>
                  <a:pt x="141" y="108"/>
                  <a:pt x="141" y="108"/>
                  <a:pt x="141" y="108"/>
                </a:cubicBezTo>
                <a:cubicBezTo>
                  <a:pt x="141" y="92"/>
                  <a:pt x="141" y="92"/>
                  <a:pt x="141" y="92"/>
                </a:cubicBezTo>
                <a:cubicBezTo>
                  <a:pt x="143" y="92"/>
                  <a:pt x="143" y="92"/>
                  <a:pt x="143" y="92"/>
                </a:cubicBezTo>
                <a:cubicBezTo>
                  <a:pt x="148" y="92"/>
                  <a:pt x="152" y="96"/>
                  <a:pt x="152" y="101"/>
                </a:cubicBezTo>
                <a:cubicBezTo>
                  <a:pt x="152" y="106"/>
                  <a:pt x="148" y="110"/>
                  <a:pt x="143" y="110"/>
                </a:cubicBezTo>
                <a:close/>
                <a:moveTo>
                  <a:pt x="29" y="84"/>
                </a:moveTo>
                <a:cubicBezTo>
                  <a:pt x="27" y="84"/>
                  <a:pt x="27" y="84"/>
                  <a:pt x="27" y="84"/>
                </a:cubicBezTo>
                <a:cubicBezTo>
                  <a:pt x="27" y="67"/>
                  <a:pt x="27" y="67"/>
                  <a:pt x="27" y="67"/>
                </a:cubicBezTo>
                <a:cubicBezTo>
                  <a:pt x="27" y="65"/>
                  <a:pt x="27" y="65"/>
                  <a:pt x="27" y="65"/>
                </a:cubicBezTo>
                <a:cubicBezTo>
                  <a:pt x="38" y="65"/>
                  <a:pt x="38" y="65"/>
                  <a:pt x="38" y="65"/>
                </a:cubicBezTo>
                <a:cubicBezTo>
                  <a:pt x="41" y="65"/>
                  <a:pt x="42" y="63"/>
                  <a:pt x="42" y="61"/>
                </a:cubicBezTo>
                <a:cubicBezTo>
                  <a:pt x="42" y="59"/>
                  <a:pt x="41" y="57"/>
                  <a:pt x="38" y="57"/>
                </a:cubicBezTo>
                <a:cubicBezTo>
                  <a:pt x="27" y="57"/>
                  <a:pt x="27" y="57"/>
                  <a:pt x="27" y="57"/>
                </a:cubicBezTo>
                <a:cubicBezTo>
                  <a:pt x="27" y="30"/>
                  <a:pt x="27" y="30"/>
                  <a:pt x="27" y="30"/>
                </a:cubicBezTo>
                <a:cubicBezTo>
                  <a:pt x="32" y="35"/>
                  <a:pt x="32" y="35"/>
                  <a:pt x="32" y="35"/>
                </a:cubicBezTo>
                <a:cubicBezTo>
                  <a:pt x="34" y="37"/>
                  <a:pt x="36" y="37"/>
                  <a:pt x="38" y="35"/>
                </a:cubicBezTo>
                <a:cubicBezTo>
                  <a:pt x="39" y="34"/>
                  <a:pt x="39" y="31"/>
                  <a:pt x="38" y="30"/>
                </a:cubicBezTo>
                <a:cubicBezTo>
                  <a:pt x="26" y="18"/>
                  <a:pt x="26" y="18"/>
                  <a:pt x="26" y="18"/>
                </a:cubicBezTo>
                <a:cubicBezTo>
                  <a:pt x="24" y="16"/>
                  <a:pt x="22" y="16"/>
                  <a:pt x="20" y="18"/>
                </a:cubicBezTo>
                <a:cubicBezTo>
                  <a:pt x="9" y="30"/>
                  <a:pt x="9" y="30"/>
                  <a:pt x="9" y="30"/>
                </a:cubicBezTo>
                <a:cubicBezTo>
                  <a:pt x="7" y="31"/>
                  <a:pt x="7" y="34"/>
                  <a:pt x="9" y="35"/>
                </a:cubicBezTo>
                <a:cubicBezTo>
                  <a:pt x="10" y="36"/>
                  <a:pt x="11" y="36"/>
                  <a:pt x="12" y="36"/>
                </a:cubicBezTo>
                <a:cubicBezTo>
                  <a:pt x="13" y="36"/>
                  <a:pt x="14" y="36"/>
                  <a:pt x="14" y="35"/>
                </a:cubicBezTo>
                <a:cubicBezTo>
                  <a:pt x="19" y="30"/>
                  <a:pt x="19" y="30"/>
                  <a:pt x="19" y="30"/>
                </a:cubicBezTo>
                <a:cubicBezTo>
                  <a:pt x="19" y="57"/>
                  <a:pt x="19" y="57"/>
                  <a:pt x="19" y="57"/>
                </a:cubicBezTo>
                <a:cubicBezTo>
                  <a:pt x="17" y="57"/>
                  <a:pt x="17" y="57"/>
                  <a:pt x="17" y="57"/>
                </a:cubicBezTo>
                <a:cubicBezTo>
                  <a:pt x="8" y="57"/>
                  <a:pt x="0" y="65"/>
                  <a:pt x="0" y="74"/>
                </a:cubicBezTo>
                <a:cubicBezTo>
                  <a:pt x="0" y="84"/>
                  <a:pt x="8" y="92"/>
                  <a:pt x="17" y="92"/>
                </a:cubicBezTo>
                <a:cubicBezTo>
                  <a:pt x="19" y="92"/>
                  <a:pt x="19" y="92"/>
                  <a:pt x="19" y="92"/>
                </a:cubicBezTo>
                <a:cubicBezTo>
                  <a:pt x="19" y="108"/>
                  <a:pt x="19" y="108"/>
                  <a:pt x="19" y="108"/>
                </a:cubicBezTo>
                <a:cubicBezTo>
                  <a:pt x="19" y="110"/>
                  <a:pt x="19" y="110"/>
                  <a:pt x="19" y="110"/>
                </a:cubicBezTo>
                <a:cubicBezTo>
                  <a:pt x="8" y="110"/>
                  <a:pt x="8" y="110"/>
                  <a:pt x="8" y="110"/>
                </a:cubicBezTo>
                <a:cubicBezTo>
                  <a:pt x="5" y="110"/>
                  <a:pt x="4" y="112"/>
                  <a:pt x="4" y="114"/>
                </a:cubicBezTo>
                <a:cubicBezTo>
                  <a:pt x="4" y="116"/>
                  <a:pt x="5" y="118"/>
                  <a:pt x="8" y="118"/>
                </a:cubicBezTo>
                <a:cubicBezTo>
                  <a:pt x="19" y="118"/>
                  <a:pt x="19" y="118"/>
                  <a:pt x="19" y="118"/>
                </a:cubicBezTo>
                <a:cubicBezTo>
                  <a:pt x="19" y="127"/>
                  <a:pt x="19" y="127"/>
                  <a:pt x="19" y="127"/>
                </a:cubicBezTo>
                <a:cubicBezTo>
                  <a:pt x="19" y="129"/>
                  <a:pt x="21" y="131"/>
                  <a:pt x="23" y="131"/>
                </a:cubicBezTo>
                <a:cubicBezTo>
                  <a:pt x="25" y="131"/>
                  <a:pt x="27" y="129"/>
                  <a:pt x="27" y="127"/>
                </a:cubicBezTo>
                <a:cubicBezTo>
                  <a:pt x="27" y="118"/>
                  <a:pt x="27" y="118"/>
                  <a:pt x="27" y="118"/>
                </a:cubicBezTo>
                <a:cubicBezTo>
                  <a:pt x="29" y="118"/>
                  <a:pt x="29" y="118"/>
                  <a:pt x="29" y="118"/>
                </a:cubicBezTo>
                <a:cubicBezTo>
                  <a:pt x="39" y="118"/>
                  <a:pt x="46" y="110"/>
                  <a:pt x="46" y="101"/>
                </a:cubicBezTo>
                <a:cubicBezTo>
                  <a:pt x="46" y="91"/>
                  <a:pt x="39" y="84"/>
                  <a:pt x="29" y="84"/>
                </a:cubicBezTo>
                <a:close/>
                <a:moveTo>
                  <a:pt x="17" y="84"/>
                </a:moveTo>
                <a:cubicBezTo>
                  <a:pt x="12" y="84"/>
                  <a:pt x="8" y="79"/>
                  <a:pt x="8" y="74"/>
                </a:cubicBezTo>
                <a:cubicBezTo>
                  <a:pt x="8" y="69"/>
                  <a:pt x="12" y="65"/>
                  <a:pt x="17" y="65"/>
                </a:cubicBezTo>
                <a:cubicBezTo>
                  <a:pt x="19" y="65"/>
                  <a:pt x="19" y="65"/>
                  <a:pt x="19" y="65"/>
                </a:cubicBezTo>
                <a:cubicBezTo>
                  <a:pt x="19" y="67"/>
                  <a:pt x="19" y="67"/>
                  <a:pt x="19" y="67"/>
                </a:cubicBezTo>
                <a:cubicBezTo>
                  <a:pt x="19" y="84"/>
                  <a:pt x="19" y="84"/>
                  <a:pt x="19" y="84"/>
                </a:cubicBezTo>
                <a:cubicBezTo>
                  <a:pt x="17" y="84"/>
                  <a:pt x="17" y="84"/>
                  <a:pt x="17" y="84"/>
                </a:cubicBezTo>
                <a:close/>
                <a:moveTo>
                  <a:pt x="29" y="110"/>
                </a:moveTo>
                <a:cubicBezTo>
                  <a:pt x="27" y="110"/>
                  <a:pt x="27" y="110"/>
                  <a:pt x="27" y="110"/>
                </a:cubicBezTo>
                <a:cubicBezTo>
                  <a:pt x="27" y="108"/>
                  <a:pt x="27" y="108"/>
                  <a:pt x="27" y="108"/>
                </a:cubicBezTo>
                <a:cubicBezTo>
                  <a:pt x="27" y="92"/>
                  <a:pt x="27" y="92"/>
                  <a:pt x="27" y="92"/>
                </a:cubicBezTo>
                <a:cubicBezTo>
                  <a:pt x="29" y="92"/>
                  <a:pt x="29" y="92"/>
                  <a:pt x="29" y="92"/>
                </a:cubicBezTo>
                <a:cubicBezTo>
                  <a:pt x="34" y="92"/>
                  <a:pt x="39" y="96"/>
                  <a:pt x="39" y="101"/>
                </a:cubicBezTo>
                <a:cubicBezTo>
                  <a:pt x="39" y="106"/>
                  <a:pt x="34" y="110"/>
                  <a:pt x="29" y="11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" name="Freeform 25">
            <a:extLst>
              <a:ext uri="{FF2B5EF4-FFF2-40B4-BE49-F238E27FC236}">
                <a16:creationId xmlns:a16="http://schemas.microsoft.com/office/drawing/2014/main" xmlns="" id="{25174B70-80DA-4656-9FC2-A33CCF25039F}"/>
              </a:ext>
            </a:extLst>
          </p:cNvPr>
          <p:cNvSpPr>
            <a:spLocks/>
          </p:cNvSpPr>
          <p:nvPr/>
        </p:nvSpPr>
        <p:spPr bwMode="auto">
          <a:xfrm>
            <a:off x="3571875" y="1912938"/>
            <a:ext cx="284163" cy="550863"/>
          </a:xfrm>
          <a:custGeom>
            <a:avLst/>
            <a:gdLst>
              <a:gd name="T0" fmla="*/ 83 w 83"/>
              <a:gd name="T1" fmla="*/ 106 h 160"/>
              <a:gd name="T2" fmla="*/ 53 w 83"/>
              <a:gd name="T3" fmla="*/ 135 h 160"/>
              <a:gd name="T4" fmla="*/ 53 w 83"/>
              <a:gd name="T5" fmla="*/ 135 h 160"/>
              <a:gd name="T6" fmla="*/ 45 w 83"/>
              <a:gd name="T7" fmla="*/ 135 h 160"/>
              <a:gd name="T8" fmla="*/ 45 w 83"/>
              <a:gd name="T9" fmla="*/ 156 h 160"/>
              <a:gd name="T10" fmla="*/ 41 w 83"/>
              <a:gd name="T11" fmla="*/ 160 h 160"/>
              <a:gd name="T12" fmla="*/ 37 w 83"/>
              <a:gd name="T13" fmla="*/ 156 h 160"/>
              <a:gd name="T14" fmla="*/ 37 w 83"/>
              <a:gd name="T15" fmla="*/ 135 h 160"/>
              <a:gd name="T16" fmla="*/ 11 w 83"/>
              <a:gd name="T17" fmla="*/ 135 h 160"/>
              <a:gd name="T18" fmla="*/ 7 w 83"/>
              <a:gd name="T19" fmla="*/ 131 h 160"/>
              <a:gd name="T20" fmla="*/ 11 w 83"/>
              <a:gd name="T21" fmla="*/ 127 h 160"/>
              <a:gd name="T22" fmla="*/ 53 w 83"/>
              <a:gd name="T23" fmla="*/ 127 h 160"/>
              <a:gd name="T24" fmla="*/ 75 w 83"/>
              <a:gd name="T25" fmla="*/ 106 h 160"/>
              <a:gd name="T26" fmla="*/ 53 w 83"/>
              <a:gd name="T27" fmla="*/ 84 h 160"/>
              <a:gd name="T28" fmla="*/ 30 w 83"/>
              <a:gd name="T29" fmla="*/ 84 h 160"/>
              <a:gd name="T30" fmla="*/ 0 w 83"/>
              <a:gd name="T31" fmla="*/ 54 h 160"/>
              <a:gd name="T32" fmla="*/ 30 w 83"/>
              <a:gd name="T33" fmla="*/ 25 h 160"/>
              <a:gd name="T34" fmla="*/ 37 w 83"/>
              <a:gd name="T35" fmla="*/ 25 h 160"/>
              <a:gd name="T36" fmla="*/ 37 w 83"/>
              <a:gd name="T37" fmla="*/ 4 h 160"/>
              <a:gd name="T38" fmla="*/ 41 w 83"/>
              <a:gd name="T39" fmla="*/ 0 h 160"/>
              <a:gd name="T40" fmla="*/ 45 w 83"/>
              <a:gd name="T41" fmla="*/ 4 h 160"/>
              <a:gd name="T42" fmla="*/ 45 w 83"/>
              <a:gd name="T43" fmla="*/ 25 h 160"/>
              <a:gd name="T44" fmla="*/ 71 w 83"/>
              <a:gd name="T45" fmla="*/ 25 h 160"/>
              <a:gd name="T46" fmla="*/ 75 w 83"/>
              <a:gd name="T47" fmla="*/ 29 h 160"/>
              <a:gd name="T48" fmla="*/ 71 w 83"/>
              <a:gd name="T49" fmla="*/ 33 h 160"/>
              <a:gd name="T50" fmla="*/ 30 w 83"/>
              <a:gd name="T51" fmla="*/ 33 h 160"/>
              <a:gd name="T52" fmla="*/ 8 w 83"/>
              <a:gd name="T53" fmla="*/ 54 h 160"/>
              <a:gd name="T54" fmla="*/ 30 w 83"/>
              <a:gd name="T55" fmla="*/ 76 h 160"/>
              <a:gd name="T56" fmla="*/ 53 w 83"/>
              <a:gd name="T57" fmla="*/ 76 h 160"/>
              <a:gd name="T58" fmla="*/ 83 w 83"/>
              <a:gd name="T59" fmla="*/ 106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83" h="160">
                <a:moveTo>
                  <a:pt x="83" y="106"/>
                </a:moveTo>
                <a:cubicBezTo>
                  <a:pt x="83" y="122"/>
                  <a:pt x="70" y="135"/>
                  <a:pt x="53" y="135"/>
                </a:cubicBezTo>
                <a:cubicBezTo>
                  <a:pt x="53" y="135"/>
                  <a:pt x="53" y="135"/>
                  <a:pt x="53" y="135"/>
                </a:cubicBezTo>
                <a:cubicBezTo>
                  <a:pt x="45" y="135"/>
                  <a:pt x="45" y="135"/>
                  <a:pt x="45" y="135"/>
                </a:cubicBezTo>
                <a:cubicBezTo>
                  <a:pt x="45" y="156"/>
                  <a:pt x="45" y="156"/>
                  <a:pt x="45" y="156"/>
                </a:cubicBezTo>
                <a:cubicBezTo>
                  <a:pt x="45" y="158"/>
                  <a:pt x="44" y="160"/>
                  <a:pt x="41" y="160"/>
                </a:cubicBezTo>
                <a:cubicBezTo>
                  <a:pt x="39" y="160"/>
                  <a:pt x="37" y="158"/>
                  <a:pt x="37" y="156"/>
                </a:cubicBezTo>
                <a:cubicBezTo>
                  <a:pt x="37" y="135"/>
                  <a:pt x="37" y="135"/>
                  <a:pt x="37" y="135"/>
                </a:cubicBezTo>
                <a:cubicBezTo>
                  <a:pt x="11" y="135"/>
                  <a:pt x="11" y="135"/>
                  <a:pt x="11" y="135"/>
                </a:cubicBezTo>
                <a:cubicBezTo>
                  <a:pt x="9" y="135"/>
                  <a:pt x="7" y="133"/>
                  <a:pt x="7" y="131"/>
                </a:cubicBezTo>
                <a:cubicBezTo>
                  <a:pt x="7" y="129"/>
                  <a:pt x="9" y="127"/>
                  <a:pt x="11" y="127"/>
                </a:cubicBezTo>
                <a:cubicBezTo>
                  <a:pt x="53" y="127"/>
                  <a:pt x="53" y="127"/>
                  <a:pt x="53" y="127"/>
                </a:cubicBezTo>
                <a:cubicBezTo>
                  <a:pt x="65" y="127"/>
                  <a:pt x="75" y="117"/>
                  <a:pt x="75" y="106"/>
                </a:cubicBezTo>
                <a:cubicBezTo>
                  <a:pt x="75" y="94"/>
                  <a:pt x="65" y="84"/>
                  <a:pt x="53" y="84"/>
                </a:cubicBezTo>
                <a:cubicBezTo>
                  <a:pt x="30" y="84"/>
                  <a:pt x="30" y="84"/>
                  <a:pt x="30" y="84"/>
                </a:cubicBezTo>
                <a:cubicBezTo>
                  <a:pt x="13" y="84"/>
                  <a:pt x="0" y="71"/>
                  <a:pt x="0" y="54"/>
                </a:cubicBezTo>
                <a:cubicBezTo>
                  <a:pt x="0" y="38"/>
                  <a:pt x="13" y="25"/>
                  <a:pt x="30" y="25"/>
                </a:cubicBezTo>
                <a:cubicBezTo>
                  <a:pt x="37" y="25"/>
                  <a:pt x="37" y="25"/>
                  <a:pt x="37" y="25"/>
                </a:cubicBezTo>
                <a:cubicBezTo>
                  <a:pt x="37" y="4"/>
                  <a:pt x="37" y="4"/>
                  <a:pt x="37" y="4"/>
                </a:cubicBezTo>
                <a:cubicBezTo>
                  <a:pt x="37" y="2"/>
                  <a:pt x="39" y="0"/>
                  <a:pt x="41" y="0"/>
                </a:cubicBezTo>
                <a:cubicBezTo>
                  <a:pt x="44" y="0"/>
                  <a:pt x="45" y="2"/>
                  <a:pt x="45" y="4"/>
                </a:cubicBezTo>
                <a:cubicBezTo>
                  <a:pt x="45" y="25"/>
                  <a:pt x="45" y="25"/>
                  <a:pt x="45" y="25"/>
                </a:cubicBezTo>
                <a:cubicBezTo>
                  <a:pt x="71" y="25"/>
                  <a:pt x="71" y="25"/>
                  <a:pt x="71" y="25"/>
                </a:cubicBezTo>
                <a:cubicBezTo>
                  <a:pt x="73" y="25"/>
                  <a:pt x="75" y="26"/>
                  <a:pt x="75" y="29"/>
                </a:cubicBezTo>
                <a:cubicBezTo>
                  <a:pt x="75" y="31"/>
                  <a:pt x="73" y="33"/>
                  <a:pt x="71" y="33"/>
                </a:cubicBezTo>
                <a:cubicBezTo>
                  <a:pt x="30" y="33"/>
                  <a:pt x="30" y="33"/>
                  <a:pt x="30" y="33"/>
                </a:cubicBezTo>
                <a:cubicBezTo>
                  <a:pt x="18" y="33"/>
                  <a:pt x="8" y="42"/>
                  <a:pt x="8" y="54"/>
                </a:cubicBezTo>
                <a:cubicBezTo>
                  <a:pt x="8" y="66"/>
                  <a:pt x="18" y="76"/>
                  <a:pt x="30" y="76"/>
                </a:cubicBezTo>
                <a:cubicBezTo>
                  <a:pt x="53" y="76"/>
                  <a:pt x="53" y="76"/>
                  <a:pt x="53" y="76"/>
                </a:cubicBezTo>
                <a:cubicBezTo>
                  <a:pt x="70" y="76"/>
                  <a:pt x="83" y="89"/>
                  <a:pt x="83" y="10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" name="Freeform 26">
            <a:extLst>
              <a:ext uri="{FF2B5EF4-FFF2-40B4-BE49-F238E27FC236}">
                <a16:creationId xmlns:a16="http://schemas.microsoft.com/office/drawing/2014/main" xmlns="" id="{88F6C9EA-E816-4DAB-8136-5F767F711617}"/>
              </a:ext>
            </a:extLst>
          </p:cNvPr>
          <p:cNvSpPr>
            <a:spLocks noEditPoints="1"/>
          </p:cNvSpPr>
          <p:nvPr/>
        </p:nvSpPr>
        <p:spPr bwMode="auto">
          <a:xfrm>
            <a:off x="3449638" y="2532063"/>
            <a:ext cx="514350" cy="550863"/>
          </a:xfrm>
          <a:custGeom>
            <a:avLst/>
            <a:gdLst>
              <a:gd name="T0" fmla="*/ 130 w 151"/>
              <a:gd name="T1" fmla="*/ 61 h 160"/>
              <a:gd name="T2" fmla="*/ 130 w 151"/>
              <a:gd name="T3" fmla="*/ 55 h 160"/>
              <a:gd name="T4" fmla="*/ 115 w 151"/>
              <a:gd name="T5" fmla="*/ 16 h 160"/>
              <a:gd name="T6" fmla="*/ 78 w 151"/>
              <a:gd name="T7" fmla="*/ 0 h 160"/>
              <a:gd name="T8" fmla="*/ 73 w 151"/>
              <a:gd name="T9" fmla="*/ 0 h 160"/>
              <a:gd name="T10" fmla="*/ 35 w 151"/>
              <a:gd name="T11" fmla="*/ 16 h 160"/>
              <a:gd name="T12" fmla="*/ 21 w 151"/>
              <a:gd name="T13" fmla="*/ 55 h 160"/>
              <a:gd name="T14" fmla="*/ 21 w 151"/>
              <a:gd name="T15" fmla="*/ 61 h 160"/>
              <a:gd name="T16" fmla="*/ 0 w 151"/>
              <a:gd name="T17" fmla="*/ 83 h 160"/>
              <a:gd name="T18" fmla="*/ 0 w 151"/>
              <a:gd name="T19" fmla="*/ 92 h 160"/>
              <a:gd name="T20" fmla="*/ 22 w 151"/>
              <a:gd name="T21" fmla="*/ 114 h 160"/>
              <a:gd name="T22" fmla="*/ 34 w 151"/>
              <a:gd name="T23" fmla="*/ 114 h 160"/>
              <a:gd name="T24" fmla="*/ 38 w 151"/>
              <a:gd name="T25" fmla="*/ 110 h 160"/>
              <a:gd name="T26" fmla="*/ 38 w 151"/>
              <a:gd name="T27" fmla="*/ 65 h 160"/>
              <a:gd name="T28" fmla="*/ 34 w 151"/>
              <a:gd name="T29" fmla="*/ 61 h 160"/>
              <a:gd name="T30" fmla="*/ 29 w 151"/>
              <a:gd name="T31" fmla="*/ 61 h 160"/>
              <a:gd name="T32" fmla="*/ 29 w 151"/>
              <a:gd name="T33" fmla="*/ 55 h 160"/>
              <a:gd name="T34" fmla="*/ 73 w 151"/>
              <a:gd name="T35" fmla="*/ 8 h 160"/>
              <a:gd name="T36" fmla="*/ 78 w 151"/>
              <a:gd name="T37" fmla="*/ 8 h 160"/>
              <a:gd name="T38" fmla="*/ 122 w 151"/>
              <a:gd name="T39" fmla="*/ 55 h 160"/>
              <a:gd name="T40" fmla="*/ 122 w 151"/>
              <a:gd name="T41" fmla="*/ 61 h 160"/>
              <a:gd name="T42" fmla="*/ 116 w 151"/>
              <a:gd name="T43" fmla="*/ 61 h 160"/>
              <a:gd name="T44" fmla="*/ 112 w 151"/>
              <a:gd name="T45" fmla="*/ 65 h 160"/>
              <a:gd name="T46" fmla="*/ 112 w 151"/>
              <a:gd name="T47" fmla="*/ 110 h 160"/>
              <a:gd name="T48" fmla="*/ 116 w 151"/>
              <a:gd name="T49" fmla="*/ 114 h 160"/>
              <a:gd name="T50" fmla="*/ 122 w 151"/>
              <a:gd name="T51" fmla="*/ 114 h 160"/>
              <a:gd name="T52" fmla="*/ 99 w 151"/>
              <a:gd name="T53" fmla="*/ 141 h 160"/>
              <a:gd name="T54" fmla="*/ 85 w 151"/>
              <a:gd name="T55" fmla="*/ 132 h 160"/>
              <a:gd name="T56" fmla="*/ 75 w 151"/>
              <a:gd name="T57" fmla="*/ 132 h 160"/>
              <a:gd name="T58" fmla="*/ 61 w 151"/>
              <a:gd name="T59" fmla="*/ 146 h 160"/>
              <a:gd name="T60" fmla="*/ 75 w 151"/>
              <a:gd name="T61" fmla="*/ 160 h 160"/>
              <a:gd name="T62" fmla="*/ 85 w 151"/>
              <a:gd name="T63" fmla="*/ 160 h 160"/>
              <a:gd name="T64" fmla="*/ 99 w 151"/>
              <a:gd name="T65" fmla="*/ 150 h 160"/>
              <a:gd name="T66" fmla="*/ 113 w 151"/>
              <a:gd name="T67" fmla="*/ 145 h 160"/>
              <a:gd name="T68" fmla="*/ 130 w 151"/>
              <a:gd name="T69" fmla="*/ 114 h 160"/>
              <a:gd name="T70" fmla="*/ 150 w 151"/>
              <a:gd name="T71" fmla="*/ 92 h 160"/>
              <a:gd name="T72" fmla="*/ 150 w 151"/>
              <a:gd name="T73" fmla="*/ 83 h 160"/>
              <a:gd name="T74" fmla="*/ 130 w 151"/>
              <a:gd name="T75" fmla="*/ 61 h 160"/>
              <a:gd name="T76" fmla="*/ 30 w 151"/>
              <a:gd name="T77" fmla="*/ 106 h 160"/>
              <a:gd name="T78" fmla="*/ 22 w 151"/>
              <a:gd name="T79" fmla="*/ 106 h 160"/>
              <a:gd name="T80" fmla="*/ 8 w 151"/>
              <a:gd name="T81" fmla="*/ 92 h 160"/>
              <a:gd name="T82" fmla="*/ 8 w 151"/>
              <a:gd name="T83" fmla="*/ 83 h 160"/>
              <a:gd name="T84" fmla="*/ 22 w 151"/>
              <a:gd name="T85" fmla="*/ 69 h 160"/>
              <a:gd name="T86" fmla="*/ 30 w 151"/>
              <a:gd name="T87" fmla="*/ 69 h 160"/>
              <a:gd name="T88" fmla="*/ 30 w 151"/>
              <a:gd name="T89" fmla="*/ 106 h 160"/>
              <a:gd name="T90" fmla="*/ 85 w 151"/>
              <a:gd name="T91" fmla="*/ 152 h 160"/>
              <a:gd name="T92" fmla="*/ 75 w 151"/>
              <a:gd name="T93" fmla="*/ 152 h 160"/>
              <a:gd name="T94" fmla="*/ 69 w 151"/>
              <a:gd name="T95" fmla="*/ 146 h 160"/>
              <a:gd name="T96" fmla="*/ 75 w 151"/>
              <a:gd name="T97" fmla="*/ 140 h 160"/>
              <a:gd name="T98" fmla="*/ 85 w 151"/>
              <a:gd name="T99" fmla="*/ 140 h 160"/>
              <a:gd name="T100" fmla="*/ 91 w 151"/>
              <a:gd name="T101" fmla="*/ 146 h 160"/>
              <a:gd name="T102" fmla="*/ 85 w 151"/>
              <a:gd name="T103" fmla="*/ 152 h 160"/>
              <a:gd name="T104" fmla="*/ 142 w 151"/>
              <a:gd name="T105" fmla="*/ 92 h 160"/>
              <a:gd name="T106" fmla="*/ 129 w 151"/>
              <a:gd name="T107" fmla="*/ 106 h 160"/>
              <a:gd name="T108" fmla="*/ 120 w 151"/>
              <a:gd name="T109" fmla="*/ 106 h 160"/>
              <a:gd name="T110" fmla="*/ 120 w 151"/>
              <a:gd name="T111" fmla="*/ 69 h 160"/>
              <a:gd name="T112" fmla="*/ 129 w 151"/>
              <a:gd name="T113" fmla="*/ 69 h 160"/>
              <a:gd name="T114" fmla="*/ 142 w 151"/>
              <a:gd name="T115" fmla="*/ 83 h 160"/>
              <a:gd name="T116" fmla="*/ 142 w 151"/>
              <a:gd name="T117" fmla="*/ 92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151" h="160">
                <a:moveTo>
                  <a:pt x="130" y="61"/>
                </a:moveTo>
                <a:cubicBezTo>
                  <a:pt x="130" y="55"/>
                  <a:pt x="130" y="55"/>
                  <a:pt x="130" y="55"/>
                </a:cubicBezTo>
                <a:cubicBezTo>
                  <a:pt x="130" y="40"/>
                  <a:pt x="125" y="26"/>
                  <a:pt x="115" y="16"/>
                </a:cubicBezTo>
                <a:cubicBezTo>
                  <a:pt x="106" y="6"/>
                  <a:pt x="92" y="0"/>
                  <a:pt x="78" y="0"/>
                </a:cubicBezTo>
                <a:cubicBezTo>
                  <a:pt x="73" y="0"/>
                  <a:pt x="73" y="0"/>
                  <a:pt x="73" y="0"/>
                </a:cubicBezTo>
                <a:cubicBezTo>
                  <a:pt x="58" y="0"/>
                  <a:pt x="45" y="6"/>
                  <a:pt x="35" y="16"/>
                </a:cubicBezTo>
                <a:cubicBezTo>
                  <a:pt x="26" y="26"/>
                  <a:pt x="21" y="40"/>
                  <a:pt x="21" y="55"/>
                </a:cubicBezTo>
                <a:cubicBezTo>
                  <a:pt x="21" y="61"/>
                  <a:pt x="21" y="61"/>
                  <a:pt x="21" y="61"/>
                </a:cubicBezTo>
                <a:cubicBezTo>
                  <a:pt x="9" y="62"/>
                  <a:pt x="0" y="71"/>
                  <a:pt x="0" y="83"/>
                </a:cubicBezTo>
                <a:cubicBezTo>
                  <a:pt x="0" y="92"/>
                  <a:pt x="0" y="92"/>
                  <a:pt x="0" y="92"/>
                </a:cubicBezTo>
                <a:cubicBezTo>
                  <a:pt x="0" y="105"/>
                  <a:pt x="10" y="114"/>
                  <a:pt x="22" y="114"/>
                </a:cubicBezTo>
                <a:cubicBezTo>
                  <a:pt x="34" y="114"/>
                  <a:pt x="34" y="114"/>
                  <a:pt x="34" y="114"/>
                </a:cubicBezTo>
                <a:cubicBezTo>
                  <a:pt x="37" y="114"/>
                  <a:pt x="38" y="113"/>
                  <a:pt x="38" y="110"/>
                </a:cubicBezTo>
                <a:cubicBezTo>
                  <a:pt x="38" y="65"/>
                  <a:pt x="38" y="65"/>
                  <a:pt x="38" y="65"/>
                </a:cubicBezTo>
                <a:cubicBezTo>
                  <a:pt x="38" y="63"/>
                  <a:pt x="37" y="61"/>
                  <a:pt x="34" y="61"/>
                </a:cubicBezTo>
                <a:cubicBezTo>
                  <a:pt x="29" y="61"/>
                  <a:pt x="29" y="61"/>
                  <a:pt x="29" y="61"/>
                </a:cubicBezTo>
                <a:cubicBezTo>
                  <a:pt x="29" y="55"/>
                  <a:pt x="29" y="55"/>
                  <a:pt x="29" y="55"/>
                </a:cubicBezTo>
                <a:cubicBezTo>
                  <a:pt x="29" y="28"/>
                  <a:pt x="48" y="8"/>
                  <a:pt x="73" y="8"/>
                </a:cubicBezTo>
                <a:cubicBezTo>
                  <a:pt x="78" y="8"/>
                  <a:pt x="78" y="8"/>
                  <a:pt x="78" y="8"/>
                </a:cubicBezTo>
                <a:cubicBezTo>
                  <a:pt x="103" y="8"/>
                  <a:pt x="122" y="28"/>
                  <a:pt x="122" y="55"/>
                </a:cubicBezTo>
                <a:cubicBezTo>
                  <a:pt x="122" y="61"/>
                  <a:pt x="122" y="61"/>
                  <a:pt x="122" y="61"/>
                </a:cubicBezTo>
                <a:cubicBezTo>
                  <a:pt x="116" y="61"/>
                  <a:pt x="116" y="61"/>
                  <a:pt x="116" y="61"/>
                </a:cubicBezTo>
                <a:cubicBezTo>
                  <a:pt x="114" y="61"/>
                  <a:pt x="112" y="63"/>
                  <a:pt x="112" y="65"/>
                </a:cubicBezTo>
                <a:cubicBezTo>
                  <a:pt x="112" y="110"/>
                  <a:pt x="112" y="110"/>
                  <a:pt x="112" y="110"/>
                </a:cubicBezTo>
                <a:cubicBezTo>
                  <a:pt x="112" y="113"/>
                  <a:pt x="114" y="114"/>
                  <a:pt x="116" y="114"/>
                </a:cubicBezTo>
                <a:cubicBezTo>
                  <a:pt x="122" y="114"/>
                  <a:pt x="122" y="114"/>
                  <a:pt x="122" y="114"/>
                </a:cubicBezTo>
                <a:cubicBezTo>
                  <a:pt x="120" y="135"/>
                  <a:pt x="106" y="140"/>
                  <a:pt x="99" y="141"/>
                </a:cubicBezTo>
                <a:cubicBezTo>
                  <a:pt x="97" y="136"/>
                  <a:pt x="92" y="132"/>
                  <a:pt x="85" y="132"/>
                </a:cubicBezTo>
                <a:cubicBezTo>
                  <a:pt x="75" y="132"/>
                  <a:pt x="75" y="132"/>
                  <a:pt x="75" y="132"/>
                </a:cubicBezTo>
                <a:cubicBezTo>
                  <a:pt x="67" y="132"/>
                  <a:pt x="61" y="138"/>
                  <a:pt x="61" y="146"/>
                </a:cubicBezTo>
                <a:cubicBezTo>
                  <a:pt x="61" y="154"/>
                  <a:pt x="67" y="160"/>
                  <a:pt x="75" y="160"/>
                </a:cubicBezTo>
                <a:cubicBezTo>
                  <a:pt x="85" y="160"/>
                  <a:pt x="85" y="160"/>
                  <a:pt x="85" y="160"/>
                </a:cubicBezTo>
                <a:cubicBezTo>
                  <a:pt x="92" y="160"/>
                  <a:pt x="97" y="156"/>
                  <a:pt x="99" y="150"/>
                </a:cubicBezTo>
                <a:cubicBezTo>
                  <a:pt x="102" y="149"/>
                  <a:pt x="108" y="148"/>
                  <a:pt x="113" y="145"/>
                </a:cubicBezTo>
                <a:cubicBezTo>
                  <a:pt x="120" y="141"/>
                  <a:pt x="129" y="132"/>
                  <a:pt x="130" y="114"/>
                </a:cubicBezTo>
                <a:cubicBezTo>
                  <a:pt x="141" y="114"/>
                  <a:pt x="150" y="104"/>
                  <a:pt x="150" y="92"/>
                </a:cubicBezTo>
                <a:cubicBezTo>
                  <a:pt x="150" y="83"/>
                  <a:pt x="150" y="83"/>
                  <a:pt x="150" y="83"/>
                </a:cubicBezTo>
                <a:cubicBezTo>
                  <a:pt x="151" y="71"/>
                  <a:pt x="141" y="62"/>
                  <a:pt x="130" y="61"/>
                </a:cubicBezTo>
                <a:close/>
                <a:moveTo>
                  <a:pt x="30" y="106"/>
                </a:moveTo>
                <a:cubicBezTo>
                  <a:pt x="22" y="106"/>
                  <a:pt x="22" y="106"/>
                  <a:pt x="22" y="106"/>
                </a:cubicBezTo>
                <a:cubicBezTo>
                  <a:pt x="14" y="106"/>
                  <a:pt x="8" y="100"/>
                  <a:pt x="8" y="92"/>
                </a:cubicBezTo>
                <a:cubicBezTo>
                  <a:pt x="8" y="83"/>
                  <a:pt x="8" y="83"/>
                  <a:pt x="8" y="83"/>
                </a:cubicBezTo>
                <a:cubicBezTo>
                  <a:pt x="8" y="75"/>
                  <a:pt x="14" y="69"/>
                  <a:pt x="22" y="69"/>
                </a:cubicBezTo>
                <a:cubicBezTo>
                  <a:pt x="30" y="69"/>
                  <a:pt x="30" y="69"/>
                  <a:pt x="30" y="69"/>
                </a:cubicBezTo>
                <a:lnTo>
                  <a:pt x="30" y="106"/>
                </a:lnTo>
                <a:close/>
                <a:moveTo>
                  <a:pt x="85" y="152"/>
                </a:moveTo>
                <a:cubicBezTo>
                  <a:pt x="75" y="152"/>
                  <a:pt x="75" y="152"/>
                  <a:pt x="75" y="152"/>
                </a:cubicBezTo>
                <a:cubicBezTo>
                  <a:pt x="72" y="152"/>
                  <a:pt x="69" y="149"/>
                  <a:pt x="69" y="146"/>
                </a:cubicBezTo>
                <a:cubicBezTo>
                  <a:pt x="69" y="142"/>
                  <a:pt x="72" y="140"/>
                  <a:pt x="75" y="140"/>
                </a:cubicBezTo>
                <a:cubicBezTo>
                  <a:pt x="85" y="140"/>
                  <a:pt x="85" y="140"/>
                  <a:pt x="85" y="140"/>
                </a:cubicBezTo>
                <a:cubicBezTo>
                  <a:pt x="89" y="140"/>
                  <a:pt x="91" y="142"/>
                  <a:pt x="91" y="146"/>
                </a:cubicBezTo>
                <a:cubicBezTo>
                  <a:pt x="91" y="149"/>
                  <a:pt x="89" y="152"/>
                  <a:pt x="85" y="152"/>
                </a:cubicBezTo>
                <a:close/>
                <a:moveTo>
                  <a:pt x="142" y="92"/>
                </a:moveTo>
                <a:cubicBezTo>
                  <a:pt x="142" y="100"/>
                  <a:pt x="136" y="106"/>
                  <a:pt x="129" y="106"/>
                </a:cubicBezTo>
                <a:cubicBezTo>
                  <a:pt x="120" y="106"/>
                  <a:pt x="120" y="106"/>
                  <a:pt x="120" y="106"/>
                </a:cubicBezTo>
                <a:cubicBezTo>
                  <a:pt x="120" y="69"/>
                  <a:pt x="120" y="69"/>
                  <a:pt x="120" y="69"/>
                </a:cubicBezTo>
                <a:cubicBezTo>
                  <a:pt x="129" y="69"/>
                  <a:pt x="129" y="69"/>
                  <a:pt x="129" y="69"/>
                </a:cubicBezTo>
                <a:cubicBezTo>
                  <a:pt x="136" y="69"/>
                  <a:pt x="142" y="75"/>
                  <a:pt x="142" y="83"/>
                </a:cubicBezTo>
                <a:lnTo>
                  <a:pt x="142" y="9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7" name="Freeform 27">
            <a:extLst>
              <a:ext uri="{FF2B5EF4-FFF2-40B4-BE49-F238E27FC236}">
                <a16:creationId xmlns:a16="http://schemas.microsoft.com/office/drawing/2014/main" xmlns="" id="{8983E011-33F8-4636-BCBE-6BCEC3D32B79}"/>
              </a:ext>
            </a:extLst>
          </p:cNvPr>
          <p:cNvSpPr>
            <a:spLocks noEditPoints="1"/>
          </p:cNvSpPr>
          <p:nvPr/>
        </p:nvSpPr>
        <p:spPr bwMode="auto">
          <a:xfrm>
            <a:off x="3435350" y="3179763"/>
            <a:ext cx="546100" cy="492125"/>
          </a:xfrm>
          <a:custGeom>
            <a:avLst/>
            <a:gdLst>
              <a:gd name="T0" fmla="*/ 78 w 160"/>
              <a:gd name="T1" fmla="*/ 42 h 143"/>
              <a:gd name="T2" fmla="*/ 82 w 160"/>
              <a:gd name="T3" fmla="*/ 42 h 143"/>
              <a:gd name="T4" fmla="*/ 101 w 160"/>
              <a:gd name="T5" fmla="*/ 26 h 143"/>
              <a:gd name="T6" fmla="*/ 97 w 160"/>
              <a:gd name="T7" fmla="*/ 0 h 143"/>
              <a:gd name="T8" fmla="*/ 59 w 160"/>
              <a:gd name="T9" fmla="*/ 4 h 143"/>
              <a:gd name="T10" fmla="*/ 60 w 160"/>
              <a:gd name="T11" fmla="*/ 30 h 143"/>
              <a:gd name="T12" fmla="*/ 93 w 160"/>
              <a:gd name="T13" fmla="*/ 8 h 143"/>
              <a:gd name="T14" fmla="*/ 80 w 160"/>
              <a:gd name="T15" fmla="*/ 34 h 143"/>
              <a:gd name="T16" fmla="*/ 67 w 160"/>
              <a:gd name="T17" fmla="*/ 8 h 143"/>
              <a:gd name="T18" fmla="*/ 160 w 160"/>
              <a:gd name="T19" fmla="*/ 126 h 143"/>
              <a:gd name="T20" fmla="*/ 17 w 160"/>
              <a:gd name="T21" fmla="*/ 143 h 143"/>
              <a:gd name="T22" fmla="*/ 0 w 160"/>
              <a:gd name="T23" fmla="*/ 35 h 143"/>
              <a:gd name="T24" fmla="*/ 48 w 160"/>
              <a:gd name="T25" fmla="*/ 18 h 143"/>
              <a:gd name="T26" fmla="*/ 48 w 160"/>
              <a:gd name="T27" fmla="*/ 26 h 143"/>
              <a:gd name="T28" fmla="*/ 8 w 160"/>
              <a:gd name="T29" fmla="*/ 35 h 143"/>
              <a:gd name="T30" fmla="*/ 17 w 160"/>
              <a:gd name="T31" fmla="*/ 135 h 143"/>
              <a:gd name="T32" fmla="*/ 152 w 160"/>
              <a:gd name="T33" fmla="*/ 126 h 143"/>
              <a:gd name="T34" fmla="*/ 143 w 160"/>
              <a:gd name="T35" fmla="*/ 26 h 143"/>
              <a:gd name="T36" fmla="*/ 108 w 160"/>
              <a:gd name="T37" fmla="*/ 22 h 143"/>
              <a:gd name="T38" fmla="*/ 143 w 160"/>
              <a:gd name="T39" fmla="*/ 18 h 143"/>
              <a:gd name="T40" fmla="*/ 30 w 160"/>
              <a:gd name="T41" fmla="*/ 61 h 143"/>
              <a:gd name="T42" fmla="*/ 59 w 160"/>
              <a:gd name="T43" fmla="*/ 61 h 143"/>
              <a:gd name="T44" fmla="*/ 30 w 160"/>
              <a:gd name="T45" fmla="*/ 61 h 143"/>
              <a:gd name="T46" fmla="*/ 44 w 160"/>
              <a:gd name="T47" fmla="*/ 67 h 143"/>
              <a:gd name="T48" fmla="*/ 44 w 160"/>
              <a:gd name="T49" fmla="*/ 55 h 143"/>
              <a:gd name="T50" fmla="*/ 63 w 160"/>
              <a:gd name="T51" fmla="*/ 89 h 143"/>
              <a:gd name="T52" fmla="*/ 65 w 160"/>
              <a:gd name="T53" fmla="*/ 114 h 143"/>
              <a:gd name="T54" fmla="*/ 61 w 160"/>
              <a:gd name="T55" fmla="*/ 110 h 143"/>
              <a:gd name="T56" fmla="*/ 28 w 160"/>
              <a:gd name="T57" fmla="*/ 110 h 143"/>
              <a:gd name="T58" fmla="*/ 19 w 160"/>
              <a:gd name="T59" fmla="*/ 110 h 143"/>
              <a:gd name="T60" fmla="*/ 44 w 160"/>
              <a:gd name="T61" fmla="*/ 78 h 143"/>
              <a:gd name="T62" fmla="*/ 135 w 160"/>
              <a:gd name="T63" fmla="*/ 58 h 143"/>
              <a:gd name="T64" fmla="*/ 85 w 160"/>
              <a:gd name="T65" fmla="*/ 62 h 143"/>
              <a:gd name="T66" fmla="*/ 85 w 160"/>
              <a:gd name="T67" fmla="*/ 54 h 143"/>
              <a:gd name="T68" fmla="*/ 135 w 160"/>
              <a:gd name="T69" fmla="*/ 58 h 143"/>
              <a:gd name="T70" fmla="*/ 85 w 160"/>
              <a:gd name="T71" fmla="*/ 92 h 143"/>
              <a:gd name="T72" fmla="*/ 85 w 160"/>
              <a:gd name="T73" fmla="*/ 84 h 143"/>
              <a:gd name="T74" fmla="*/ 135 w 160"/>
              <a:gd name="T75" fmla="*/ 88 h 143"/>
              <a:gd name="T76" fmla="*/ 108 w 160"/>
              <a:gd name="T77" fmla="*/ 98 h 143"/>
              <a:gd name="T78" fmla="*/ 108 w 160"/>
              <a:gd name="T79" fmla="*/ 106 h 143"/>
              <a:gd name="T80" fmla="*/ 81 w 160"/>
              <a:gd name="T81" fmla="*/ 102 h 143"/>
              <a:gd name="T82" fmla="*/ 108 w 160"/>
              <a:gd name="T83" fmla="*/ 98 h 143"/>
              <a:gd name="T84" fmla="*/ 131 w 160"/>
              <a:gd name="T85" fmla="*/ 77 h 143"/>
              <a:gd name="T86" fmla="*/ 81 w 160"/>
              <a:gd name="T87" fmla="*/ 73 h 143"/>
              <a:gd name="T88" fmla="*/ 131 w 160"/>
              <a:gd name="T89" fmla="*/ 69 h 1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160" h="143">
                <a:moveTo>
                  <a:pt x="60" y="30"/>
                </a:moveTo>
                <a:cubicBezTo>
                  <a:pt x="78" y="42"/>
                  <a:pt x="78" y="42"/>
                  <a:pt x="78" y="42"/>
                </a:cubicBezTo>
                <a:cubicBezTo>
                  <a:pt x="78" y="43"/>
                  <a:pt x="79" y="43"/>
                  <a:pt x="80" y="43"/>
                </a:cubicBezTo>
                <a:cubicBezTo>
                  <a:pt x="81" y="43"/>
                  <a:pt x="82" y="43"/>
                  <a:pt x="82" y="42"/>
                </a:cubicBezTo>
                <a:cubicBezTo>
                  <a:pt x="100" y="30"/>
                  <a:pt x="100" y="30"/>
                  <a:pt x="100" y="30"/>
                </a:cubicBezTo>
                <a:cubicBezTo>
                  <a:pt x="101" y="29"/>
                  <a:pt x="101" y="28"/>
                  <a:pt x="101" y="26"/>
                </a:cubicBezTo>
                <a:cubicBezTo>
                  <a:pt x="101" y="4"/>
                  <a:pt x="101" y="4"/>
                  <a:pt x="101" y="4"/>
                </a:cubicBezTo>
                <a:cubicBezTo>
                  <a:pt x="101" y="2"/>
                  <a:pt x="100" y="0"/>
                  <a:pt x="97" y="0"/>
                </a:cubicBezTo>
                <a:cubicBezTo>
                  <a:pt x="63" y="0"/>
                  <a:pt x="63" y="0"/>
                  <a:pt x="63" y="0"/>
                </a:cubicBezTo>
                <a:cubicBezTo>
                  <a:pt x="60" y="0"/>
                  <a:pt x="59" y="2"/>
                  <a:pt x="59" y="4"/>
                </a:cubicBezTo>
                <a:cubicBezTo>
                  <a:pt x="59" y="26"/>
                  <a:pt x="59" y="26"/>
                  <a:pt x="59" y="26"/>
                </a:cubicBezTo>
                <a:cubicBezTo>
                  <a:pt x="59" y="28"/>
                  <a:pt x="59" y="29"/>
                  <a:pt x="60" y="30"/>
                </a:cubicBezTo>
                <a:close/>
                <a:moveTo>
                  <a:pt x="67" y="8"/>
                </a:moveTo>
                <a:cubicBezTo>
                  <a:pt x="93" y="8"/>
                  <a:pt x="93" y="8"/>
                  <a:pt x="93" y="8"/>
                </a:cubicBezTo>
                <a:cubicBezTo>
                  <a:pt x="93" y="24"/>
                  <a:pt x="93" y="24"/>
                  <a:pt x="93" y="24"/>
                </a:cubicBezTo>
                <a:cubicBezTo>
                  <a:pt x="80" y="34"/>
                  <a:pt x="80" y="34"/>
                  <a:pt x="80" y="34"/>
                </a:cubicBezTo>
                <a:cubicBezTo>
                  <a:pt x="67" y="24"/>
                  <a:pt x="67" y="24"/>
                  <a:pt x="67" y="24"/>
                </a:cubicBezTo>
                <a:lnTo>
                  <a:pt x="67" y="8"/>
                </a:lnTo>
                <a:close/>
                <a:moveTo>
                  <a:pt x="160" y="35"/>
                </a:moveTo>
                <a:cubicBezTo>
                  <a:pt x="160" y="126"/>
                  <a:pt x="160" y="126"/>
                  <a:pt x="160" y="126"/>
                </a:cubicBezTo>
                <a:cubicBezTo>
                  <a:pt x="160" y="135"/>
                  <a:pt x="152" y="143"/>
                  <a:pt x="143" y="143"/>
                </a:cubicBezTo>
                <a:cubicBezTo>
                  <a:pt x="17" y="143"/>
                  <a:pt x="17" y="143"/>
                  <a:pt x="17" y="143"/>
                </a:cubicBezTo>
                <a:cubicBezTo>
                  <a:pt x="8" y="143"/>
                  <a:pt x="0" y="135"/>
                  <a:pt x="0" y="126"/>
                </a:cubicBezTo>
                <a:cubicBezTo>
                  <a:pt x="0" y="35"/>
                  <a:pt x="0" y="35"/>
                  <a:pt x="0" y="35"/>
                </a:cubicBezTo>
                <a:cubicBezTo>
                  <a:pt x="0" y="25"/>
                  <a:pt x="8" y="18"/>
                  <a:pt x="17" y="18"/>
                </a:cubicBezTo>
                <a:cubicBezTo>
                  <a:pt x="48" y="18"/>
                  <a:pt x="48" y="18"/>
                  <a:pt x="48" y="18"/>
                </a:cubicBezTo>
                <a:cubicBezTo>
                  <a:pt x="50" y="18"/>
                  <a:pt x="52" y="19"/>
                  <a:pt x="52" y="22"/>
                </a:cubicBezTo>
                <a:cubicBezTo>
                  <a:pt x="52" y="24"/>
                  <a:pt x="50" y="26"/>
                  <a:pt x="48" y="26"/>
                </a:cubicBezTo>
                <a:cubicBezTo>
                  <a:pt x="17" y="26"/>
                  <a:pt x="17" y="26"/>
                  <a:pt x="17" y="26"/>
                </a:cubicBezTo>
                <a:cubicBezTo>
                  <a:pt x="12" y="26"/>
                  <a:pt x="8" y="30"/>
                  <a:pt x="8" y="35"/>
                </a:cubicBezTo>
                <a:cubicBezTo>
                  <a:pt x="8" y="126"/>
                  <a:pt x="8" y="126"/>
                  <a:pt x="8" y="126"/>
                </a:cubicBezTo>
                <a:cubicBezTo>
                  <a:pt x="8" y="131"/>
                  <a:pt x="12" y="135"/>
                  <a:pt x="17" y="135"/>
                </a:cubicBezTo>
                <a:cubicBezTo>
                  <a:pt x="143" y="135"/>
                  <a:pt x="143" y="135"/>
                  <a:pt x="143" y="135"/>
                </a:cubicBezTo>
                <a:cubicBezTo>
                  <a:pt x="148" y="135"/>
                  <a:pt x="152" y="131"/>
                  <a:pt x="152" y="126"/>
                </a:cubicBezTo>
                <a:cubicBezTo>
                  <a:pt x="152" y="35"/>
                  <a:pt x="152" y="35"/>
                  <a:pt x="152" y="35"/>
                </a:cubicBezTo>
                <a:cubicBezTo>
                  <a:pt x="152" y="30"/>
                  <a:pt x="148" y="26"/>
                  <a:pt x="143" y="26"/>
                </a:cubicBezTo>
                <a:cubicBezTo>
                  <a:pt x="112" y="26"/>
                  <a:pt x="112" y="26"/>
                  <a:pt x="112" y="26"/>
                </a:cubicBezTo>
                <a:cubicBezTo>
                  <a:pt x="110" y="26"/>
                  <a:pt x="108" y="24"/>
                  <a:pt x="108" y="22"/>
                </a:cubicBezTo>
                <a:cubicBezTo>
                  <a:pt x="108" y="19"/>
                  <a:pt x="110" y="18"/>
                  <a:pt x="112" y="18"/>
                </a:cubicBezTo>
                <a:cubicBezTo>
                  <a:pt x="143" y="18"/>
                  <a:pt x="143" y="18"/>
                  <a:pt x="143" y="18"/>
                </a:cubicBezTo>
                <a:cubicBezTo>
                  <a:pt x="152" y="18"/>
                  <a:pt x="160" y="25"/>
                  <a:pt x="160" y="35"/>
                </a:cubicBezTo>
                <a:close/>
                <a:moveTo>
                  <a:pt x="30" y="61"/>
                </a:moveTo>
                <a:cubicBezTo>
                  <a:pt x="30" y="69"/>
                  <a:pt x="36" y="75"/>
                  <a:pt x="44" y="75"/>
                </a:cubicBezTo>
                <a:cubicBezTo>
                  <a:pt x="52" y="75"/>
                  <a:pt x="59" y="69"/>
                  <a:pt x="59" y="61"/>
                </a:cubicBezTo>
                <a:cubicBezTo>
                  <a:pt x="59" y="53"/>
                  <a:pt x="52" y="46"/>
                  <a:pt x="44" y="46"/>
                </a:cubicBezTo>
                <a:cubicBezTo>
                  <a:pt x="36" y="46"/>
                  <a:pt x="30" y="53"/>
                  <a:pt x="30" y="61"/>
                </a:cubicBezTo>
                <a:close/>
                <a:moveTo>
                  <a:pt x="50" y="61"/>
                </a:moveTo>
                <a:cubicBezTo>
                  <a:pt x="50" y="64"/>
                  <a:pt x="48" y="67"/>
                  <a:pt x="44" y="67"/>
                </a:cubicBezTo>
                <a:cubicBezTo>
                  <a:pt x="41" y="67"/>
                  <a:pt x="38" y="64"/>
                  <a:pt x="38" y="61"/>
                </a:cubicBezTo>
                <a:cubicBezTo>
                  <a:pt x="38" y="57"/>
                  <a:pt x="41" y="55"/>
                  <a:pt x="44" y="55"/>
                </a:cubicBezTo>
                <a:cubicBezTo>
                  <a:pt x="48" y="55"/>
                  <a:pt x="50" y="57"/>
                  <a:pt x="50" y="61"/>
                </a:cubicBezTo>
                <a:close/>
                <a:moveTo>
                  <a:pt x="63" y="89"/>
                </a:moveTo>
                <a:cubicBezTo>
                  <a:pt x="66" y="94"/>
                  <a:pt x="68" y="101"/>
                  <a:pt x="69" y="110"/>
                </a:cubicBezTo>
                <a:cubicBezTo>
                  <a:pt x="69" y="112"/>
                  <a:pt x="68" y="114"/>
                  <a:pt x="65" y="114"/>
                </a:cubicBezTo>
                <a:cubicBezTo>
                  <a:pt x="65" y="114"/>
                  <a:pt x="65" y="114"/>
                  <a:pt x="65" y="114"/>
                </a:cubicBezTo>
                <a:cubicBezTo>
                  <a:pt x="63" y="114"/>
                  <a:pt x="61" y="113"/>
                  <a:pt x="61" y="110"/>
                </a:cubicBezTo>
                <a:cubicBezTo>
                  <a:pt x="59" y="94"/>
                  <a:pt x="54" y="86"/>
                  <a:pt x="44" y="86"/>
                </a:cubicBezTo>
                <a:cubicBezTo>
                  <a:pt x="35" y="86"/>
                  <a:pt x="29" y="94"/>
                  <a:pt x="28" y="110"/>
                </a:cubicBezTo>
                <a:cubicBezTo>
                  <a:pt x="27" y="113"/>
                  <a:pt x="25" y="114"/>
                  <a:pt x="23" y="114"/>
                </a:cubicBezTo>
                <a:cubicBezTo>
                  <a:pt x="21" y="114"/>
                  <a:pt x="19" y="112"/>
                  <a:pt x="19" y="110"/>
                </a:cubicBezTo>
                <a:cubicBezTo>
                  <a:pt x="20" y="101"/>
                  <a:pt x="22" y="94"/>
                  <a:pt x="25" y="89"/>
                </a:cubicBezTo>
                <a:cubicBezTo>
                  <a:pt x="30" y="82"/>
                  <a:pt x="36" y="78"/>
                  <a:pt x="44" y="78"/>
                </a:cubicBezTo>
                <a:cubicBezTo>
                  <a:pt x="52" y="78"/>
                  <a:pt x="59" y="82"/>
                  <a:pt x="63" y="89"/>
                </a:cubicBezTo>
                <a:close/>
                <a:moveTo>
                  <a:pt x="135" y="58"/>
                </a:moveTo>
                <a:cubicBezTo>
                  <a:pt x="135" y="60"/>
                  <a:pt x="133" y="62"/>
                  <a:pt x="131" y="62"/>
                </a:cubicBezTo>
                <a:cubicBezTo>
                  <a:pt x="85" y="62"/>
                  <a:pt x="85" y="62"/>
                  <a:pt x="85" y="62"/>
                </a:cubicBezTo>
                <a:cubicBezTo>
                  <a:pt x="83" y="62"/>
                  <a:pt x="81" y="60"/>
                  <a:pt x="81" y="58"/>
                </a:cubicBezTo>
                <a:cubicBezTo>
                  <a:pt x="81" y="56"/>
                  <a:pt x="83" y="54"/>
                  <a:pt x="85" y="54"/>
                </a:cubicBezTo>
                <a:cubicBezTo>
                  <a:pt x="131" y="54"/>
                  <a:pt x="131" y="54"/>
                  <a:pt x="131" y="54"/>
                </a:cubicBezTo>
                <a:cubicBezTo>
                  <a:pt x="133" y="54"/>
                  <a:pt x="135" y="56"/>
                  <a:pt x="135" y="58"/>
                </a:cubicBezTo>
                <a:close/>
                <a:moveTo>
                  <a:pt x="131" y="92"/>
                </a:moveTo>
                <a:cubicBezTo>
                  <a:pt x="85" y="92"/>
                  <a:pt x="85" y="92"/>
                  <a:pt x="85" y="92"/>
                </a:cubicBezTo>
                <a:cubicBezTo>
                  <a:pt x="83" y="92"/>
                  <a:pt x="81" y="90"/>
                  <a:pt x="81" y="88"/>
                </a:cubicBezTo>
                <a:cubicBezTo>
                  <a:pt x="81" y="85"/>
                  <a:pt x="83" y="84"/>
                  <a:pt x="85" y="84"/>
                </a:cubicBezTo>
                <a:cubicBezTo>
                  <a:pt x="131" y="84"/>
                  <a:pt x="131" y="84"/>
                  <a:pt x="131" y="84"/>
                </a:cubicBezTo>
                <a:cubicBezTo>
                  <a:pt x="133" y="84"/>
                  <a:pt x="135" y="85"/>
                  <a:pt x="135" y="88"/>
                </a:cubicBezTo>
                <a:cubicBezTo>
                  <a:pt x="135" y="90"/>
                  <a:pt x="133" y="92"/>
                  <a:pt x="131" y="92"/>
                </a:cubicBezTo>
                <a:close/>
                <a:moveTo>
                  <a:pt x="108" y="98"/>
                </a:moveTo>
                <a:cubicBezTo>
                  <a:pt x="110" y="98"/>
                  <a:pt x="112" y="100"/>
                  <a:pt x="112" y="102"/>
                </a:cubicBezTo>
                <a:cubicBezTo>
                  <a:pt x="112" y="105"/>
                  <a:pt x="110" y="106"/>
                  <a:pt x="108" y="106"/>
                </a:cubicBezTo>
                <a:cubicBezTo>
                  <a:pt x="85" y="106"/>
                  <a:pt x="85" y="106"/>
                  <a:pt x="85" y="106"/>
                </a:cubicBezTo>
                <a:cubicBezTo>
                  <a:pt x="83" y="106"/>
                  <a:pt x="81" y="105"/>
                  <a:pt x="81" y="102"/>
                </a:cubicBezTo>
                <a:cubicBezTo>
                  <a:pt x="81" y="100"/>
                  <a:pt x="83" y="98"/>
                  <a:pt x="85" y="98"/>
                </a:cubicBezTo>
                <a:lnTo>
                  <a:pt x="108" y="98"/>
                </a:lnTo>
                <a:close/>
                <a:moveTo>
                  <a:pt x="135" y="73"/>
                </a:moveTo>
                <a:cubicBezTo>
                  <a:pt x="135" y="75"/>
                  <a:pt x="133" y="77"/>
                  <a:pt x="131" y="77"/>
                </a:cubicBezTo>
                <a:cubicBezTo>
                  <a:pt x="85" y="77"/>
                  <a:pt x="85" y="77"/>
                  <a:pt x="85" y="77"/>
                </a:cubicBezTo>
                <a:cubicBezTo>
                  <a:pt x="83" y="77"/>
                  <a:pt x="81" y="75"/>
                  <a:pt x="81" y="73"/>
                </a:cubicBezTo>
                <a:cubicBezTo>
                  <a:pt x="81" y="71"/>
                  <a:pt x="83" y="69"/>
                  <a:pt x="85" y="69"/>
                </a:cubicBezTo>
                <a:cubicBezTo>
                  <a:pt x="131" y="69"/>
                  <a:pt x="131" y="69"/>
                  <a:pt x="131" y="69"/>
                </a:cubicBezTo>
                <a:cubicBezTo>
                  <a:pt x="133" y="69"/>
                  <a:pt x="135" y="71"/>
                  <a:pt x="135" y="7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" name="Freeform 28">
            <a:extLst>
              <a:ext uri="{FF2B5EF4-FFF2-40B4-BE49-F238E27FC236}">
                <a16:creationId xmlns:a16="http://schemas.microsoft.com/office/drawing/2014/main" xmlns="" id="{EA49C686-537B-4649-9BA5-521F7477A626}"/>
              </a:ext>
            </a:extLst>
          </p:cNvPr>
          <p:cNvSpPr>
            <a:spLocks noEditPoints="1"/>
          </p:cNvSpPr>
          <p:nvPr/>
        </p:nvSpPr>
        <p:spPr bwMode="auto">
          <a:xfrm>
            <a:off x="3449638" y="3771901"/>
            <a:ext cx="528638" cy="549275"/>
          </a:xfrm>
          <a:custGeom>
            <a:avLst/>
            <a:gdLst>
              <a:gd name="T0" fmla="*/ 4 w 155"/>
              <a:gd name="T1" fmla="*/ 0 h 160"/>
              <a:gd name="T2" fmla="*/ 4 w 155"/>
              <a:gd name="T3" fmla="*/ 8 h 160"/>
              <a:gd name="T4" fmla="*/ 13 w 155"/>
              <a:gd name="T5" fmla="*/ 156 h 160"/>
              <a:gd name="T6" fmla="*/ 19 w 155"/>
              <a:gd name="T7" fmla="*/ 159 h 160"/>
              <a:gd name="T8" fmla="*/ 55 w 155"/>
              <a:gd name="T9" fmla="*/ 159 h 160"/>
              <a:gd name="T10" fmla="*/ 77 w 155"/>
              <a:gd name="T11" fmla="*/ 147 h 160"/>
              <a:gd name="T12" fmla="*/ 100 w 155"/>
              <a:gd name="T13" fmla="*/ 159 h 160"/>
              <a:gd name="T14" fmla="*/ 135 w 155"/>
              <a:gd name="T15" fmla="*/ 159 h 160"/>
              <a:gd name="T16" fmla="*/ 139 w 155"/>
              <a:gd name="T17" fmla="*/ 160 h 160"/>
              <a:gd name="T18" fmla="*/ 142 w 155"/>
              <a:gd name="T19" fmla="*/ 8 h 160"/>
              <a:gd name="T20" fmla="*/ 155 w 155"/>
              <a:gd name="T21" fmla="*/ 4 h 160"/>
              <a:gd name="T22" fmla="*/ 133 w 155"/>
              <a:gd name="T23" fmla="*/ 148 h 160"/>
              <a:gd name="T24" fmla="*/ 115 w 155"/>
              <a:gd name="T25" fmla="*/ 139 h 160"/>
              <a:gd name="T26" fmla="*/ 80 w 155"/>
              <a:gd name="T27" fmla="*/ 139 h 160"/>
              <a:gd name="T28" fmla="*/ 57 w 155"/>
              <a:gd name="T29" fmla="*/ 151 h 160"/>
              <a:gd name="T30" fmla="*/ 35 w 155"/>
              <a:gd name="T31" fmla="*/ 139 h 160"/>
              <a:gd name="T32" fmla="*/ 21 w 155"/>
              <a:gd name="T33" fmla="*/ 8 h 160"/>
              <a:gd name="T34" fmla="*/ 133 w 155"/>
              <a:gd name="T35" fmla="*/ 148 h 160"/>
              <a:gd name="T36" fmla="*/ 40 w 155"/>
              <a:gd name="T37" fmla="*/ 57 h 160"/>
              <a:gd name="T38" fmla="*/ 87 w 155"/>
              <a:gd name="T39" fmla="*/ 61 h 160"/>
              <a:gd name="T40" fmla="*/ 40 w 155"/>
              <a:gd name="T41" fmla="*/ 65 h 160"/>
              <a:gd name="T42" fmla="*/ 36 w 155"/>
              <a:gd name="T43" fmla="*/ 76 h 160"/>
              <a:gd name="T44" fmla="*/ 72 w 155"/>
              <a:gd name="T45" fmla="*/ 71 h 160"/>
              <a:gd name="T46" fmla="*/ 72 w 155"/>
              <a:gd name="T47" fmla="*/ 80 h 160"/>
              <a:gd name="T48" fmla="*/ 36 w 155"/>
              <a:gd name="T49" fmla="*/ 76 h 160"/>
              <a:gd name="T50" fmla="*/ 104 w 155"/>
              <a:gd name="T51" fmla="*/ 57 h 160"/>
              <a:gd name="T52" fmla="*/ 119 w 155"/>
              <a:gd name="T53" fmla="*/ 61 h 160"/>
              <a:gd name="T54" fmla="*/ 104 w 155"/>
              <a:gd name="T55" fmla="*/ 65 h 160"/>
              <a:gd name="T56" fmla="*/ 100 w 155"/>
              <a:gd name="T57" fmla="*/ 76 h 160"/>
              <a:gd name="T58" fmla="*/ 115 w 155"/>
              <a:gd name="T59" fmla="*/ 71 h 160"/>
              <a:gd name="T60" fmla="*/ 115 w 155"/>
              <a:gd name="T61" fmla="*/ 80 h 160"/>
              <a:gd name="T62" fmla="*/ 100 w 155"/>
              <a:gd name="T63" fmla="*/ 76 h 160"/>
              <a:gd name="T64" fmla="*/ 40 w 155"/>
              <a:gd name="T65" fmla="*/ 24 h 160"/>
              <a:gd name="T66" fmla="*/ 87 w 155"/>
              <a:gd name="T67" fmla="*/ 28 h 160"/>
              <a:gd name="T68" fmla="*/ 40 w 155"/>
              <a:gd name="T69" fmla="*/ 33 h 160"/>
              <a:gd name="T70" fmla="*/ 36 w 155"/>
              <a:gd name="T71" fmla="*/ 43 h 160"/>
              <a:gd name="T72" fmla="*/ 72 w 155"/>
              <a:gd name="T73" fmla="*/ 39 h 160"/>
              <a:gd name="T74" fmla="*/ 72 w 155"/>
              <a:gd name="T75" fmla="*/ 47 h 160"/>
              <a:gd name="T76" fmla="*/ 36 w 155"/>
              <a:gd name="T77" fmla="*/ 43 h 160"/>
              <a:gd name="T78" fmla="*/ 104 w 155"/>
              <a:gd name="T79" fmla="*/ 24 h 160"/>
              <a:gd name="T80" fmla="*/ 119 w 155"/>
              <a:gd name="T81" fmla="*/ 28 h 160"/>
              <a:gd name="T82" fmla="*/ 104 w 155"/>
              <a:gd name="T83" fmla="*/ 33 h 160"/>
              <a:gd name="T84" fmla="*/ 100 w 155"/>
              <a:gd name="T85" fmla="*/ 43 h 160"/>
              <a:gd name="T86" fmla="*/ 115 w 155"/>
              <a:gd name="T87" fmla="*/ 39 h 160"/>
              <a:gd name="T88" fmla="*/ 115 w 155"/>
              <a:gd name="T89" fmla="*/ 47 h 160"/>
              <a:gd name="T90" fmla="*/ 100 w 155"/>
              <a:gd name="T91" fmla="*/ 43 h 160"/>
              <a:gd name="T92" fmla="*/ 40 w 155"/>
              <a:gd name="T93" fmla="*/ 91 h 160"/>
              <a:gd name="T94" fmla="*/ 87 w 155"/>
              <a:gd name="T95" fmla="*/ 95 h 160"/>
              <a:gd name="T96" fmla="*/ 40 w 155"/>
              <a:gd name="T97" fmla="*/ 99 h 160"/>
              <a:gd name="T98" fmla="*/ 36 w 155"/>
              <a:gd name="T99" fmla="*/ 109 h 160"/>
              <a:gd name="T100" fmla="*/ 72 w 155"/>
              <a:gd name="T101" fmla="*/ 105 h 160"/>
              <a:gd name="T102" fmla="*/ 72 w 155"/>
              <a:gd name="T103" fmla="*/ 113 h 160"/>
              <a:gd name="T104" fmla="*/ 36 w 155"/>
              <a:gd name="T105" fmla="*/ 109 h 160"/>
              <a:gd name="T106" fmla="*/ 104 w 155"/>
              <a:gd name="T107" fmla="*/ 91 h 160"/>
              <a:gd name="T108" fmla="*/ 119 w 155"/>
              <a:gd name="T109" fmla="*/ 95 h 160"/>
              <a:gd name="T110" fmla="*/ 104 w 155"/>
              <a:gd name="T111" fmla="*/ 99 h 160"/>
              <a:gd name="T112" fmla="*/ 100 w 155"/>
              <a:gd name="T113" fmla="*/ 109 h 160"/>
              <a:gd name="T114" fmla="*/ 115 w 155"/>
              <a:gd name="T115" fmla="*/ 105 h 160"/>
              <a:gd name="T116" fmla="*/ 115 w 155"/>
              <a:gd name="T117" fmla="*/ 113 h 160"/>
              <a:gd name="T118" fmla="*/ 100 w 155"/>
              <a:gd name="T119" fmla="*/ 109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55" h="160">
                <a:moveTo>
                  <a:pt x="151" y="0"/>
                </a:moveTo>
                <a:cubicBezTo>
                  <a:pt x="4" y="0"/>
                  <a:pt x="4" y="0"/>
                  <a:pt x="4" y="0"/>
                </a:cubicBezTo>
                <a:cubicBezTo>
                  <a:pt x="2" y="0"/>
                  <a:pt x="0" y="2"/>
                  <a:pt x="0" y="4"/>
                </a:cubicBezTo>
                <a:cubicBezTo>
                  <a:pt x="0" y="6"/>
                  <a:pt x="2" y="8"/>
                  <a:pt x="4" y="8"/>
                </a:cubicBezTo>
                <a:cubicBezTo>
                  <a:pt x="13" y="8"/>
                  <a:pt x="13" y="8"/>
                  <a:pt x="13" y="8"/>
                </a:cubicBezTo>
                <a:cubicBezTo>
                  <a:pt x="13" y="156"/>
                  <a:pt x="13" y="156"/>
                  <a:pt x="13" y="156"/>
                </a:cubicBezTo>
                <a:cubicBezTo>
                  <a:pt x="13" y="157"/>
                  <a:pt x="14" y="159"/>
                  <a:pt x="15" y="159"/>
                </a:cubicBezTo>
                <a:cubicBezTo>
                  <a:pt x="16" y="160"/>
                  <a:pt x="18" y="160"/>
                  <a:pt x="19" y="159"/>
                </a:cubicBezTo>
                <a:cubicBezTo>
                  <a:pt x="37" y="147"/>
                  <a:pt x="37" y="147"/>
                  <a:pt x="37" y="147"/>
                </a:cubicBezTo>
                <a:cubicBezTo>
                  <a:pt x="55" y="159"/>
                  <a:pt x="55" y="159"/>
                  <a:pt x="55" y="159"/>
                </a:cubicBezTo>
                <a:cubicBezTo>
                  <a:pt x="56" y="160"/>
                  <a:pt x="58" y="160"/>
                  <a:pt x="59" y="159"/>
                </a:cubicBezTo>
                <a:cubicBezTo>
                  <a:pt x="77" y="147"/>
                  <a:pt x="77" y="147"/>
                  <a:pt x="77" y="147"/>
                </a:cubicBezTo>
                <a:cubicBezTo>
                  <a:pt x="95" y="159"/>
                  <a:pt x="95" y="159"/>
                  <a:pt x="95" y="159"/>
                </a:cubicBezTo>
                <a:cubicBezTo>
                  <a:pt x="96" y="160"/>
                  <a:pt x="98" y="160"/>
                  <a:pt x="100" y="159"/>
                </a:cubicBezTo>
                <a:cubicBezTo>
                  <a:pt x="117" y="147"/>
                  <a:pt x="117" y="147"/>
                  <a:pt x="117" y="147"/>
                </a:cubicBezTo>
                <a:cubicBezTo>
                  <a:pt x="135" y="159"/>
                  <a:pt x="135" y="159"/>
                  <a:pt x="135" y="159"/>
                </a:cubicBezTo>
                <a:cubicBezTo>
                  <a:pt x="136" y="160"/>
                  <a:pt x="137" y="160"/>
                  <a:pt x="138" y="160"/>
                </a:cubicBezTo>
                <a:cubicBezTo>
                  <a:pt x="138" y="160"/>
                  <a:pt x="139" y="160"/>
                  <a:pt x="139" y="160"/>
                </a:cubicBezTo>
                <a:cubicBezTo>
                  <a:pt x="141" y="159"/>
                  <a:pt x="142" y="157"/>
                  <a:pt x="142" y="156"/>
                </a:cubicBezTo>
                <a:cubicBezTo>
                  <a:pt x="142" y="8"/>
                  <a:pt x="142" y="8"/>
                  <a:pt x="142" y="8"/>
                </a:cubicBezTo>
                <a:cubicBezTo>
                  <a:pt x="151" y="8"/>
                  <a:pt x="151" y="8"/>
                  <a:pt x="151" y="8"/>
                </a:cubicBezTo>
                <a:cubicBezTo>
                  <a:pt x="153" y="8"/>
                  <a:pt x="155" y="6"/>
                  <a:pt x="155" y="4"/>
                </a:cubicBezTo>
                <a:cubicBezTo>
                  <a:pt x="155" y="2"/>
                  <a:pt x="153" y="0"/>
                  <a:pt x="151" y="0"/>
                </a:cubicBezTo>
                <a:close/>
                <a:moveTo>
                  <a:pt x="133" y="148"/>
                </a:moveTo>
                <a:cubicBezTo>
                  <a:pt x="120" y="139"/>
                  <a:pt x="120" y="139"/>
                  <a:pt x="120" y="139"/>
                </a:cubicBezTo>
                <a:cubicBezTo>
                  <a:pt x="118" y="138"/>
                  <a:pt x="117" y="138"/>
                  <a:pt x="115" y="139"/>
                </a:cubicBezTo>
                <a:cubicBezTo>
                  <a:pt x="97" y="151"/>
                  <a:pt x="97" y="151"/>
                  <a:pt x="97" y="151"/>
                </a:cubicBezTo>
                <a:cubicBezTo>
                  <a:pt x="80" y="139"/>
                  <a:pt x="80" y="139"/>
                  <a:pt x="80" y="139"/>
                </a:cubicBezTo>
                <a:cubicBezTo>
                  <a:pt x="78" y="138"/>
                  <a:pt x="76" y="138"/>
                  <a:pt x="75" y="139"/>
                </a:cubicBezTo>
                <a:cubicBezTo>
                  <a:pt x="57" y="151"/>
                  <a:pt x="57" y="151"/>
                  <a:pt x="57" y="151"/>
                </a:cubicBezTo>
                <a:cubicBezTo>
                  <a:pt x="39" y="139"/>
                  <a:pt x="39" y="139"/>
                  <a:pt x="39" y="139"/>
                </a:cubicBezTo>
                <a:cubicBezTo>
                  <a:pt x="38" y="138"/>
                  <a:pt x="36" y="138"/>
                  <a:pt x="35" y="139"/>
                </a:cubicBezTo>
                <a:cubicBezTo>
                  <a:pt x="21" y="148"/>
                  <a:pt x="21" y="148"/>
                  <a:pt x="21" y="148"/>
                </a:cubicBezTo>
                <a:cubicBezTo>
                  <a:pt x="21" y="8"/>
                  <a:pt x="21" y="8"/>
                  <a:pt x="21" y="8"/>
                </a:cubicBezTo>
                <a:cubicBezTo>
                  <a:pt x="133" y="8"/>
                  <a:pt x="133" y="8"/>
                  <a:pt x="133" y="8"/>
                </a:cubicBezTo>
                <a:lnTo>
                  <a:pt x="133" y="148"/>
                </a:lnTo>
                <a:close/>
                <a:moveTo>
                  <a:pt x="36" y="61"/>
                </a:moveTo>
                <a:cubicBezTo>
                  <a:pt x="36" y="59"/>
                  <a:pt x="38" y="57"/>
                  <a:pt x="40" y="57"/>
                </a:cubicBezTo>
                <a:cubicBezTo>
                  <a:pt x="83" y="57"/>
                  <a:pt x="83" y="57"/>
                  <a:pt x="83" y="57"/>
                </a:cubicBezTo>
                <a:cubicBezTo>
                  <a:pt x="85" y="57"/>
                  <a:pt x="87" y="59"/>
                  <a:pt x="87" y="61"/>
                </a:cubicBezTo>
                <a:cubicBezTo>
                  <a:pt x="87" y="64"/>
                  <a:pt x="85" y="65"/>
                  <a:pt x="83" y="65"/>
                </a:cubicBezTo>
                <a:cubicBezTo>
                  <a:pt x="40" y="65"/>
                  <a:pt x="40" y="65"/>
                  <a:pt x="40" y="65"/>
                </a:cubicBezTo>
                <a:cubicBezTo>
                  <a:pt x="38" y="65"/>
                  <a:pt x="36" y="64"/>
                  <a:pt x="36" y="61"/>
                </a:cubicBezTo>
                <a:close/>
                <a:moveTo>
                  <a:pt x="36" y="76"/>
                </a:moveTo>
                <a:cubicBezTo>
                  <a:pt x="36" y="73"/>
                  <a:pt x="38" y="71"/>
                  <a:pt x="40" y="71"/>
                </a:cubicBezTo>
                <a:cubicBezTo>
                  <a:pt x="72" y="71"/>
                  <a:pt x="72" y="71"/>
                  <a:pt x="72" y="71"/>
                </a:cubicBezTo>
                <a:cubicBezTo>
                  <a:pt x="74" y="71"/>
                  <a:pt x="76" y="73"/>
                  <a:pt x="76" y="76"/>
                </a:cubicBezTo>
                <a:cubicBezTo>
                  <a:pt x="76" y="78"/>
                  <a:pt x="74" y="80"/>
                  <a:pt x="72" y="80"/>
                </a:cubicBezTo>
                <a:cubicBezTo>
                  <a:pt x="40" y="80"/>
                  <a:pt x="40" y="80"/>
                  <a:pt x="40" y="80"/>
                </a:cubicBezTo>
                <a:cubicBezTo>
                  <a:pt x="38" y="80"/>
                  <a:pt x="36" y="78"/>
                  <a:pt x="36" y="76"/>
                </a:cubicBezTo>
                <a:close/>
                <a:moveTo>
                  <a:pt x="100" y="61"/>
                </a:moveTo>
                <a:cubicBezTo>
                  <a:pt x="100" y="59"/>
                  <a:pt x="102" y="57"/>
                  <a:pt x="104" y="57"/>
                </a:cubicBezTo>
                <a:cubicBezTo>
                  <a:pt x="115" y="57"/>
                  <a:pt x="115" y="57"/>
                  <a:pt x="115" y="57"/>
                </a:cubicBezTo>
                <a:cubicBezTo>
                  <a:pt x="117" y="57"/>
                  <a:pt x="119" y="59"/>
                  <a:pt x="119" y="61"/>
                </a:cubicBezTo>
                <a:cubicBezTo>
                  <a:pt x="119" y="64"/>
                  <a:pt x="117" y="65"/>
                  <a:pt x="115" y="65"/>
                </a:cubicBezTo>
                <a:cubicBezTo>
                  <a:pt x="104" y="65"/>
                  <a:pt x="104" y="65"/>
                  <a:pt x="104" y="65"/>
                </a:cubicBezTo>
                <a:cubicBezTo>
                  <a:pt x="102" y="65"/>
                  <a:pt x="100" y="64"/>
                  <a:pt x="100" y="61"/>
                </a:cubicBezTo>
                <a:close/>
                <a:moveTo>
                  <a:pt x="100" y="76"/>
                </a:moveTo>
                <a:cubicBezTo>
                  <a:pt x="100" y="73"/>
                  <a:pt x="102" y="71"/>
                  <a:pt x="104" y="71"/>
                </a:cubicBezTo>
                <a:cubicBezTo>
                  <a:pt x="115" y="71"/>
                  <a:pt x="115" y="71"/>
                  <a:pt x="115" y="71"/>
                </a:cubicBezTo>
                <a:cubicBezTo>
                  <a:pt x="117" y="71"/>
                  <a:pt x="119" y="73"/>
                  <a:pt x="119" y="76"/>
                </a:cubicBezTo>
                <a:cubicBezTo>
                  <a:pt x="119" y="78"/>
                  <a:pt x="117" y="80"/>
                  <a:pt x="115" y="80"/>
                </a:cubicBezTo>
                <a:cubicBezTo>
                  <a:pt x="104" y="80"/>
                  <a:pt x="104" y="80"/>
                  <a:pt x="104" y="80"/>
                </a:cubicBezTo>
                <a:cubicBezTo>
                  <a:pt x="102" y="80"/>
                  <a:pt x="100" y="78"/>
                  <a:pt x="100" y="76"/>
                </a:cubicBezTo>
                <a:close/>
                <a:moveTo>
                  <a:pt x="36" y="28"/>
                </a:moveTo>
                <a:cubicBezTo>
                  <a:pt x="36" y="26"/>
                  <a:pt x="38" y="24"/>
                  <a:pt x="40" y="24"/>
                </a:cubicBezTo>
                <a:cubicBezTo>
                  <a:pt x="83" y="24"/>
                  <a:pt x="83" y="24"/>
                  <a:pt x="83" y="24"/>
                </a:cubicBezTo>
                <a:cubicBezTo>
                  <a:pt x="85" y="24"/>
                  <a:pt x="87" y="26"/>
                  <a:pt x="87" y="28"/>
                </a:cubicBezTo>
                <a:cubicBezTo>
                  <a:pt x="87" y="31"/>
                  <a:pt x="85" y="33"/>
                  <a:pt x="83" y="33"/>
                </a:cubicBezTo>
                <a:cubicBezTo>
                  <a:pt x="40" y="33"/>
                  <a:pt x="40" y="33"/>
                  <a:pt x="40" y="33"/>
                </a:cubicBezTo>
                <a:cubicBezTo>
                  <a:pt x="38" y="33"/>
                  <a:pt x="36" y="31"/>
                  <a:pt x="36" y="28"/>
                </a:cubicBezTo>
                <a:close/>
                <a:moveTo>
                  <a:pt x="36" y="43"/>
                </a:moveTo>
                <a:cubicBezTo>
                  <a:pt x="36" y="40"/>
                  <a:pt x="38" y="39"/>
                  <a:pt x="40" y="39"/>
                </a:cubicBezTo>
                <a:cubicBezTo>
                  <a:pt x="72" y="39"/>
                  <a:pt x="72" y="39"/>
                  <a:pt x="72" y="39"/>
                </a:cubicBezTo>
                <a:cubicBezTo>
                  <a:pt x="74" y="39"/>
                  <a:pt x="76" y="40"/>
                  <a:pt x="76" y="43"/>
                </a:cubicBezTo>
                <a:cubicBezTo>
                  <a:pt x="76" y="45"/>
                  <a:pt x="74" y="47"/>
                  <a:pt x="72" y="47"/>
                </a:cubicBezTo>
                <a:cubicBezTo>
                  <a:pt x="40" y="47"/>
                  <a:pt x="40" y="47"/>
                  <a:pt x="40" y="47"/>
                </a:cubicBezTo>
                <a:cubicBezTo>
                  <a:pt x="38" y="47"/>
                  <a:pt x="36" y="45"/>
                  <a:pt x="36" y="43"/>
                </a:cubicBezTo>
                <a:close/>
                <a:moveTo>
                  <a:pt x="100" y="28"/>
                </a:moveTo>
                <a:cubicBezTo>
                  <a:pt x="100" y="26"/>
                  <a:pt x="102" y="24"/>
                  <a:pt x="104" y="24"/>
                </a:cubicBezTo>
                <a:cubicBezTo>
                  <a:pt x="115" y="24"/>
                  <a:pt x="115" y="24"/>
                  <a:pt x="115" y="24"/>
                </a:cubicBezTo>
                <a:cubicBezTo>
                  <a:pt x="117" y="24"/>
                  <a:pt x="119" y="26"/>
                  <a:pt x="119" y="28"/>
                </a:cubicBezTo>
                <a:cubicBezTo>
                  <a:pt x="119" y="31"/>
                  <a:pt x="117" y="33"/>
                  <a:pt x="115" y="33"/>
                </a:cubicBezTo>
                <a:cubicBezTo>
                  <a:pt x="104" y="33"/>
                  <a:pt x="104" y="33"/>
                  <a:pt x="104" y="33"/>
                </a:cubicBezTo>
                <a:cubicBezTo>
                  <a:pt x="102" y="33"/>
                  <a:pt x="100" y="31"/>
                  <a:pt x="100" y="28"/>
                </a:cubicBezTo>
                <a:close/>
                <a:moveTo>
                  <a:pt x="100" y="43"/>
                </a:moveTo>
                <a:cubicBezTo>
                  <a:pt x="100" y="40"/>
                  <a:pt x="102" y="39"/>
                  <a:pt x="104" y="39"/>
                </a:cubicBezTo>
                <a:cubicBezTo>
                  <a:pt x="115" y="39"/>
                  <a:pt x="115" y="39"/>
                  <a:pt x="115" y="39"/>
                </a:cubicBezTo>
                <a:cubicBezTo>
                  <a:pt x="117" y="39"/>
                  <a:pt x="119" y="40"/>
                  <a:pt x="119" y="43"/>
                </a:cubicBezTo>
                <a:cubicBezTo>
                  <a:pt x="119" y="45"/>
                  <a:pt x="117" y="47"/>
                  <a:pt x="115" y="47"/>
                </a:cubicBezTo>
                <a:cubicBezTo>
                  <a:pt x="104" y="47"/>
                  <a:pt x="104" y="47"/>
                  <a:pt x="104" y="47"/>
                </a:cubicBezTo>
                <a:cubicBezTo>
                  <a:pt x="102" y="47"/>
                  <a:pt x="100" y="45"/>
                  <a:pt x="100" y="43"/>
                </a:cubicBezTo>
                <a:close/>
                <a:moveTo>
                  <a:pt x="36" y="95"/>
                </a:moveTo>
                <a:cubicBezTo>
                  <a:pt x="36" y="92"/>
                  <a:pt x="38" y="91"/>
                  <a:pt x="40" y="91"/>
                </a:cubicBezTo>
                <a:cubicBezTo>
                  <a:pt x="83" y="91"/>
                  <a:pt x="83" y="91"/>
                  <a:pt x="83" y="91"/>
                </a:cubicBezTo>
                <a:cubicBezTo>
                  <a:pt x="85" y="91"/>
                  <a:pt x="87" y="92"/>
                  <a:pt x="87" y="95"/>
                </a:cubicBezTo>
                <a:cubicBezTo>
                  <a:pt x="87" y="97"/>
                  <a:pt x="85" y="99"/>
                  <a:pt x="83" y="99"/>
                </a:cubicBezTo>
                <a:cubicBezTo>
                  <a:pt x="40" y="99"/>
                  <a:pt x="40" y="99"/>
                  <a:pt x="40" y="99"/>
                </a:cubicBezTo>
                <a:cubicBezTo>
                  <a:pt x="38" y="99"/>
                  <a:pt x="36" y="97"/>
                  <a:pt x="36" y="95"/>
                </a:cubicBezTo>
                <a:close/>
                <a:moveTo>
                  <a:pt x="36" y="109"/>
                </a:moveTo>
                <a:cubicBezTo>
                  <a:pt x="36" y="107"/>
                  <a:pt x="38" y="105"/>
                  <a:pt x="40" y="105"/>
                </a:cubicBezTo>
                <a:cubicBezTo>
                  <a:pt x="72" y="105"/>
                  <a:pt x="72" y="105"/>
                  <a:pt x="72" y="105"/>
                </a:cubicBezTo>
                <a:cubicBezTo>
                  <a:pt x="74" y="105"/>
                  <a:pt x="76" y="107"/>
                  <a:pt x="76" y="109"/>
                </a:cubicBezTo>
                <a:cubicBezTo>
                  <a:pt x="76" y="111"/>
                  <a:pt x="74" y="113"/>
                  <a:pt x="72" y="113"/>
                </a:cubicBezTo>
                <a:cubicBezTo>
                  <a:pt x="40" y="113"/>
                  <a:pt x="40" y="113"/>
                  <a:pt x="40" y="113"/>
                </a:cubicBezTo>
                <a:cubicBezTo>
                  <a:pt x="38" y="113"/>
                  <a:pt x="36" y="111"/>
                  <a:pt x="36" y="109"/>
                </a:cubicBezTo>
                <a:close/>
                <a:moveTo>
                  <a:pt x="100" y="95"/>
                </a:moveTo>
                <a:cubicBezTo>
                  <a:pt x="100" y="92"/>
                  <a:pt x="102" y="91"/>
                  <a:pt x="104" y="91"/>
                </a:cubicBezTo>
                <a:cubicBezTo>
                  <a:pt x="115" y="91"/>
                  <a:pt x="115" y="91"/>
                  <a:pt x="115" y="91"/>
                </a:cubicBezTo>
                <a:cubicBezTo>
                  <a:pt x="117" y="91"/>
                  <a:pt x="119" y="92"/>
                  <a:pt x="119" y="95"/>
                </a:cubicBezTo>
                <a:cubicBezTo>
                  <a:pt x="119" y="97"/>
                  <a:pt x="117" y="99"/>
                  <a:pt x="115" y="99"/>
                </a:cubicBezTo>
                <a:cubicBezTo>
                  <a:pt x="104" y="99"/>
                  <a:pt x="104" y="99"/>
                  <a:pt x="104" y="99"/>
                </a:cubicBezTo>
                <a:cubicBezTo>
                  <a:pt x="102" y="99"/>
                  <a:pt x="100" y="97"/>
                  <a:pt x="100" y="95"/>
                </a:cubicBezTo>
                <a:close/>
                <a:moveTo>
                  <a:pt x="100" y="109"/>
                </a:moveTo>
                <a:cubicBezTo>
                  <a:pt x="100" y="107"/>
                  <a:pt x="102" y="105"/>
                  <a:pt x="104" y="105"/>
                </a:cubicBezTo>
                <a:cubicBezTo>
                  <a:pt x="115" y="105"/>
                  <a:pt x="115" y="105"/>
                  <a:pt x="115" y="105"/>
                </a:cubicBezTo>
                <a:cubicBezTo>
                  <a:pt x="117" y="105"/>
                  <a:pt x="119" y="107"/>
                  <a:pt x="119" y="109"/>
                </a:cubicBezTo>
                <a:cubicBezTo>
                  <a:pt x="119" y="111"/>
                  <a:pt x="117" y="113"/>
                  <a:pt x="115" y="113"/>
                </a:cubicBezTo>
                <a:cubicBezTo>
                  <a:pt x="104" y="113"/>
                  <a:pt x="104" y="113"/>
                  <a:pt x="104" y="113"/>
                </a:cubicBezTo>
                <a:cubicBezTo>
                  <a:pt x="102" y="113"/>
                  <a:pt x="100" y="111"/>
                  <a:pt x="100" y="10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" name="Freeform 29">
            <a:extLst>
              <a:ext uri="{FF2B5EF4-FFF2-40B4-BE49-F238E27FC236}">
                <a16:creationId xmlns:a16="http://schemas.microsoft.com/office/drawing/2014/main" xmlns="" id="{D82D49E9-36B1-4DCF-BD2E-68448FBE527F}"/>
              </a:ext>
            </a:extLst>
          </p:cNvPr>
          <p:cNvSpPr>
            <a:spLocks noEditPoints="1"/>
          </p:cNvSpPr>
          <p:nvPr/>
        </p:nvSpPr>
        <p:spPr bwMode="auto">
          <a:xfrm>
            <a:off x="3489325" y="4391026"/>
            <a:ext cx="444500" cy="550863"/>
          </a:xfrm>
          <a:custGeom>
            <a:avLst/>
            <a:gdLst>
              <a:gd name="T0" fmla="*/ 4 w 130"/>
              <a:gd name="T1" fmla="*/ 69 h 160"/>
              <a:gd name="T2" fmla="*/ 4 w 130"/>
              <a:gd name="T3" fmla="*/ 61 h 160"/>
              <a:gd name="T4" fmla="*/ 40 w 130"/>
              <a:gd name="T5" fmla="*/ 65 h 160"/>
              <a:gd name="T6" fmla="*/ 127 w 130"/>
              <a:gd name="T7" fmla="*/ 61 h 160"/>
              <a:gd name="T8" fmla="*/ 91 w 130"/>
              <a:gd name="T9" fmla="*/ 65 h 160"/>
              <a:gd name="T10" fmla="*/ 127 w 130"/>
              <a:gd name="T11" fmla="*/ 69 h 160"/>
              <a:gd name="T12" fmla="*/ 127 w 130"/>
              <a:gd name="T13" fmla="*/ 61 h 160"/>
              <a:gd name="T14" fmla="*/ 69 w 130"/>
              <a:gd name="T15" fmla="*/ 36 h 160"/>
              <a:gd name="T16" fmla="*/ 65 w 130"/>
              <a:gd name="T17" fmla="*/ 0 h 160"/>
              <a:gd name="T18" fmla="*/ 61 w 130"/>
              <a:gd name="T19" fmla="*/ 36 h 160"/>
              <a:gd name="T20" fmla="*/ 86 w 130"/>
              <a:gd name="T21" fmla="*/ 48 h 160"/>
              <a:gd name="T22" fmla="*/ 111 w 130"/>
              <a:gd name="T23" fmla="*/ 25 h 160"/>
              <a:gd name="T24" fmla="*/ 106 w 130"/>
              <a:gd name="T25" fmla="*/ 19 h 160"/>
              <a:gd name="T26" fmla="*/ 83 w 130"/>
              <a:gd name="T27" fmla="*/ 47 h 160"/>
              <a:gd name="T28" fmla="*/ 42 w 130"/>
              <a:gd name="T29" fmla="*/ 47 h 160"/>
              <a:gd name="T30" fmla="*/ 47 w 130"/>
              <a:gd name="T31" fmla="*/ 47 h 160"/>
              <a:gd name="T32" fmla="*/ 25 w 130"/>
              <a:gd name="T33" fmla="*/ 19 h 160"/>
              <a:gd name="T34" fmla="*/ 19 w 130"/>
              <a:gd name="T35" fmla="*/ 25 h 160"/>
              <a:gd name="T36" fmla="*/ 119 w 130"/>
              <a:gd name="T37" fmla="*/ 106 h 160"/>
              <a:gd name="T38" fmla="*/ 105 w 130"/>
              <a:gd name="T39" fmla="*/ 157 h 160"/>
              <a:gd name="T40" fmla="*/ 62 w 130"/>
              <a:gd name="T41" fmla="*/ 160 h 160"/>
              <a:gd name="T42" fmla="*/ 46 w 130"/>
              <a:gd name="T43" fmla="*/ 160 h 160"/>
              <a:gd name="T44" fmla="*/ 29 w 130"/>
              <a:gd name="T45" fmla="*/ 157 h 160"/>
              <a:gd name="T46" fmla="*/ 5 w 130"/>
              <a:gd name="T47" fmla="*/ 149 h 160"/>
              <a:gd name="T48" fmla="*/ 14 w 130"/>
              <a:gd name="T49" fmla="*/ 91 h 160"/>
              <a:gd name="T50" fmla="*/ 35 w 130"/>
              <a:gd name="T51" fmla="*/ 94 h 160"/>
              <a:gd name="T52" fmla="*/ 44 w 130"/>
              <a:gd name="T53" fmla="*/ 89 h 160"/>
              <a:gd name="T54" fmla="*/ 53 w 130"/>
              <a:gd name="T55" fmla="*/ 55 h 160"/>
              <a:gd name="T56" fmla="*/ 73 w 130"/>
              <a:gd name="T57" fmla="*/ 54 h 160"/>
              <a:gd name="T58" fmla="*/ 80 w 130"/>
              <a:gd name="T59" fmla="*/ 86 h 160"/>
              <a:gd name="T60" fmla="*/ 99 w 130"/>
              <a:gd name="T61" fmla="*/ 86 h 160"/>
              <a:gd name="T62" fmla="*/ 113 w 130"/>
              <a:gd name="T63" fmla="*/ 90 h 160"/>
              <a:gd name="T64" fmla="*/ 29 w 130"/>
              <a:gd name="T65" fmla="*/ 100 h 160"/>
              <a:gd name="T66" fmla="*/ 14 w 130"/>
              <a:gd name="T67" fmla="*/ 99 h 160"/>
              <a:gd name="T68" fmla="*/ 13 w 130"/>
              <a:gd name="T69" fmla="*/ 149 h 160"/>
              <a:gd name="T70" fmla="*/ 29 w 130"/>
              <a:gd name="T71" fmla="*/ 149 h 160"/>
              <a:gd name="T72" fmla="*/ 29 w 130"/>
              <a:gd name="T73" fmla="*/ 100 h 160"/>
              <a:gd name="T74" fmla="*/ 102 w 130"/>
              <a:gd name="T75" fmla="*/ 94 h 160"/>
              <a:gd name="T76" fmla="*/ 86 w 130"/>
              <a:gd name="T77" fmla="*/ 94 h 160"/>
              <a:gd name="T78" fmla="*/ 72 w 130"/>
              <a:gd name="T79" fmla="*/ 90 h 160"/>
              <a:gd name="T80" fmla="*/ 68 w 130"/>
              <a:gd name="T81" fmla="*/ 60 h 160"/>
              <a:gd name="T82" fmla="*/ 61 w 130"/>
              <a:gd name="T83" fmla="*/ 75 h 160"/>
              <a:gd name="T84" fmla="*/ 37 w 130"/>
              <a:gd name="T85" fmla="*/ 102 h 160"/>
              <a:gd name="T86" fmla="*/ 37 w 130"/>
              <a:gd name="T87" fmla="*/ 102 h 160"/>
              <a:gd name="T88" fmla="*/ 37 w 130"/>
              <a:gd name="T89" fmla="*/ 145 h 160"/>
              <a:gd name="T90" fmla="*/ 61 w 130"/>
              <a:gd name="T91" fmla="*/ 152 h 160"/>
              <a:gd name="T92" fmla="*/ 93 w 130"/>
              <a:gd name="T93" fmla="*/ 152 h 160"/>
              <a:gd name="T94" fmla="*/ 105 w 130"/>
              <a:gd name="T95" fmla="*/ 143 h 160"/>
              <a:gd name="T96" fmla="*/ 108 w 130"/>
              <a:gd name="T97" fmla="*/ 96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130" h="160">
                <a:moveTo>
                  <a:pt x="36" y="69"/>
                </a:moveTo>
                <a:cubicBezTo>
                  <a:pt x="4" y="69"/>
                  <a:pt x="4" y="69"/>
                  <a:pt x="4" y="69"/>
                </a:cubicBezTo>
                <a:cubicBezTo>
                  <a:pt x="2" y="69"/>
                  <a:pt x="0" y="67"/>
                  <a:pt x="0" y="65"/>
                </a:cubicBezTo>
                <a:cubicBezTo>
                  <a:pt x="0" y="63"/>
                  <a:pt x="2" y="61"/>
                  <a:pt x="4" y="61"/>
                </a:cubicBezTo>
                <a:cubicBezTo>
                  <a:pt x="36" y="61"/>
                  <a:pt x="36" y="61"/>
                  <a:pt x="36" y="61"/>
                </a:cubicBezTo>
                <a:cubicBezTo>
                  <a:pt x="38" y="61"/>
                  <a:pt x="40" y="63"/>
                  <a:pt x="40" y="65"/>
                </a:cubicBezTo>
                <a:cubicBezTo>
                  <a:pt x="40" y="67"/>
                  <a:pt x="38" y="69"/>
                  <a:pt x="36" y="69"/>
                </a:cubicBezTo>
                <a:close/>
                <a:moveTo>
                  <a:pt x="127" y="61"/>
                </a:moveTo>
                <a:cubicBezTo>
                  <a:pt x="95" y="61"/>
                  <a:pt x="95" y="61"/>
                  <a:pt x="95" y="61"/>
                </a:cubicBezTo>
                <a:cubicBezTo>
                  <a:pt x="93" y="61"/>
                  <a:pt x="91" y="63"/>
                  <a:pt x="91" y="65"/>
                </a:cubicBezTo>
                <a:cubicBezTo>
                  <a:pt x="91" y="67"/>
                  <a:pt x="93" y="69"/>
                  <a:pt x="95" y="69"/>
                </a:cubicBezTo>
                <a:cubicBezTo>
                  <a:pt x="127" y="69"/>
                  <a:pt x="127" y="69"/>
                  <a:pt x="127" y="69"/>
                </a:cubicBezTo>
                <a:cubicBezTo>
                  <a:pt x="129" y="69"/>
                  <a:pt x="130" y="67"/>
                  <a:pt x="130" y="65"/>
                </a:cubicBezTo>
                <a:cubicBezTo>
                  <a:pt x="130" y="63"/>
                  <a:pt x="129" y="61"/>
                  <a:pt x="127" y="61"/>
                </a:cubicBezTo>
                <a:close/>
                <a:moveTo>
                  <a:pt x="65" y="40"/>
                </a:moveTo>
                <a:cubicBezTo>
                  <a:pt x="67" y="40"/>
                  <a:pt x="69" y="38"/>
                  <a:pt x="69" y="36"/>
                </a:cubicBezTo>
                <a:cubicBezTo>
                  <a:pt x="69" y="4"/>
                  <a:pt x="69" y="4"/>
                  <a:pt x="69" y="4"/>
                </a:cubicBezTo>
                <a:cubicBezTo>
                  <a:pt x="69" y="2"/>
                  <a:pt x="67" y="0"/>
                  <a:pt x="65" y="0"/>
                </a:cubicBezTo>
                <a:cubicBezTo>
                  <a:pt x="63" y="0"/>
                  <a:pt x="61" y="2"/>
                  <a:pt x="61" y="4"/>
                </a:cubicBezTo>
                <a:cubicBezTo>
                  <a:pt x="61" y="36"/>
                  <a:pt x="61" y="36"/>
                  <a:pt x="61" y="36"/>
                </a:cubicBezTo>
                <a:cubicBezTo>
                  <a:pt x="61" y="38"/>
                  <a:pt x="63" y="40"/>
                  <a:pt x="65" y="40"/>
                </a:cubicBezTo>
                <a:close/>
                <a:moveTo>
                  <a:pt x="86" y="48"/>
                </a:moveTo>
                <a:cubicBezTo>
                  <a:pt x="87" y="48"/>
                  <a:pt x="88" y="48"/>
                  <a:pt x="89" y="47"/>
                </a:cubicBezTo>
                <a:cubicBezTo>
                  <a:pt x="111" y="25"/>
                  <a:pt x="111" y="25"/>
                  <a:pt x="111" y="25"/>
                </a:cubicBezTo>
                <a:cubicBezTo>
                  <a:pt x="113" y="23"/>
                  <a:pt x="113" y="21"/>
                  <a:pt x="111" y="19"/>
                </a:cubicBezTo>
                <a:cubicBezTo>
                  <a:pt x="110" y="18"/>
                  <a:pt x="107" y="18"/>
                  <a:pt x="106" y="19"/>
                </a:cubicBezTo>
                <a:cubicBezTo>
                  <a:pt x="83" y="42"/>
                  <a:pt x="83" y="42"/>
                  <a:pt x="83" y="42"/>
                </a:cubicBezTo>
                <a:cubicBezTo>
                  <a:pt x="82" y="43"/>
                  <a:pt x="82" y="46"/>
                  <a:pt x="83" y="47"/>
                </a:cubicBezTo>
                <a:cubicBezTo>
                  <a:pt x="84" y="48"/>
                  <a:pt x="85" y="48"/>
                  <a:pt x="86" y="48"/>
                </a:cubicBezTo>
                <a:close/>
                <a:moveTo>
                  <a:pt x="42" y="47"/>
                </a:moveTo>
                <a:cubicBezTo>
                  <a:pt x="42" y="48"/>
                  <a:pt x="43" y="48"/>
                  <a:pt x="44" y="48"/>
                </a:cubicBezTo>
                <a:cubicBezTo>
                  <a:pt x="45" y="48"/>
                  <a:pt x="46" y="48"/>
                  <a:pt x="47" y="47"/>
                </a:cubicBezTo>
                <a:cubicBezTo>
                  <a:pt x="49" y="46"/>
                  <a:pt x="49" y="43"/>
                  <a:pt x="47" y="42"/>
                </a:cubicBezTo>
                <a:cubicBezTo>
                  <a:pt x="25" y="19"/>
                  <a:pt x="25" y="19"/>
                  <a:pt x="25" y="19"/>
                </a:cubicBezTo>
                <a:cubicBezTo>
                  <a:pt x="23" y="18"/>
                  <a:pt x="21" y="18"/>
                  <a:pt x="19" y="19"/>
                </a:cubicBezTo>
                <a:cubicBezTo>
                  <a:pt x="18" y="21"/>
                  <a:pt x="18" y="23"/>
                  <a:pt x="19" y="25"/>
                </a:cubicBezTo>
                <a:lnTo>
                  <a:pt x="42" y="47"/>
                </a:lnTo>
                <a:close/>
                <a:moveTo>
                  <a:pt x="119" y="106"/>
                </a:moveTo>
                <a:cubicBezTo>
                  <a:pt x="112" y="144"/>
                  <a:pt x="112" y="144"/>
                  <a:pt x="112" y="144"/>
                </a:cubicBezTo>
                <a:cubicBezTo>
                  <a:pt x="112" y="150"/>
                  <a:pt x="109" y="154"/>
                  <a:pt x="105" y="157"/>
                </a:cubicBezTo>
                <a:cubicBezTo>
                  <a:pt x="102" y="159"/>
                  <a:pt x="98" y="160"/>
                  <a:pt x="93" y="160"/>
                </a:cubicBezTo>
                <a:cubicBezTo>
                  <a:pt x="62" y="160"/>
                  <a:pt x="62" y="160"/>
                  <a:pt x="62" y="160"/>
                </a:cubicBezTo>
                <a:cubicBezTo>
                  <a:pt x="61" y="160"/>
                  <a:pt x="61" y="160"/>
                  <a:pt x="61" y="160"/>
                </a:cubicBezTo>
                <a:cubicBezTo>
                  <a:pt x="46" y="160"/>
                  <a:pt x="46" y="160"/>
                  <a:pt x="46" y="160"/>
                </a:cubicBezTo>
                <a:cubicBezTo>
                  <a:pt x="41" y="160"/>
                  <a:pt x="37" y="158"/>
                  <a:pt x="34" y="155"/>
                </a:cubicBezTo>
                <a:cubicBezTo>
                  <a:pt x="33" y="156"/>
                  <a:pt x="31" y="157"/>
                  <a:pt x="29" y="157"/>
                </a:cubicBezTo>
                <a:cubicBezTo>
                  <a:pt x="14" y="157"/>
                  <a:pt x="14" y="157"/>
                  <a:pt x="14" y="157"/>
                </a:cubicBezTo>
                <a:cubicBezTo>
                  <a:pt x="9" y="157"/>
                  <a:pt x="5" y="153"/>
                  <a:pt x="5" y="149"/>
                </a:cubicBezTo>
                <a:cubicBezTo>
                  <a:pt x="5" y="100"/>
                  <a:pt x="5" y="100"/>
                  <a:pt x="5" y="100"/>
                </a:cubicBezTo>
                <a:cubicBezTo>
                  <a:pt x="5" y="95"/>
                  <a:pt x="9" y="91"/>
                  <a:pt x="14" y="91"/>
                </a:cubicBezTo>
                <a:cubicBezTo>
                  <a:pt x="29" y="91"/>
                  <a:pt x="29" y="91"/>
                  <a:pt x="29" y="91"/>
                </a:cubicBezTo>
                <a:cubicBezTo>
                  <a:pt x="31" y="91"/>
                  <a:pt x="33" y="92"/>
                  <a:pt x="35" y="94"/>
                </a:cubicBezTo>
                <a:cubicBezTo>
                  <a:pt x="35" y="94"/>
                  <a:pt x="35" y="94"/>
                  <a:pt x="35" y="94"/>
                </a:cubicBezTo>
                <a:cubicBezTo>
                  <a:pt x="36" y="94"/>
                  <a:pt x="40" y="92"/>
                  <a:pt x="44" y="89"/>
                </a:cubicBezTo>
                <a:cubicBezTo>
                  <a:pt x="50" y="85"/>
                  <a:pt x="53" y="80"/>
                  <a:pt x="53" y="75"/>
                </a:cubicBezTo>
                <a:cubicBezTo>
                  <a:pt x="53" y="55"/>
                  <a:pt x="53" y="55"/>
                  <a:pt x="53" y="55"/>
                </a:cubicBezTo>
                <a:cubicBezTo>
                  <a:pt x="53" y="54"/>
                  <a:pt x="54" y="52"/>
                  <a:pt x="55" y="51"/>
                </a:cubicBezTo>
                <a:cubicBezTo>
                  <a:pt x="56" y="51"/>
                  <a:pt x="66" y="48"/>
                  <a:pt x="73" y="54"/>
                </a:cubicBezTo>
                <a:cubicBezTo>
                  <a:pt x="77" y="57"/>
                  <a:pt x="80" y="63"/>
                  <a:pt x="80" y="70"/>
                </a:cubicBezTo>
                <a:cubicBezTo>
                  <a:pt x="80" y="86"/>
                  <a:pt x="80" y="86"/>
                  <a:pt x="80" y="86"/>
                </a:cubicBezTo>
                <a:cubicBezTo>
                  <a:pt x="86" y="86"/>
                  <a:pt x="86" y="86"/>
                  <a:pt x="86" y="86"/>
                </a:cubicBezTo>
                <a:cubicBezTo>
                  <a:pt x="99" y="86"/>
                  <a:pt x="99" y="86"/>
                  <a:pt x="99" y="86"/>
                </a:cubicBezTo>
                <a:cubicBezTo>
                  <a:pt x="102" y="86"/>
                  <a:pt x="102" y="86"/>
                  <a:pt x="102" y="86"/>
                </a:cubicBezTo>
                <a:cubicBezTo>
                  <a:pt x="106" y="86"/>
                  <a:pt x="110" y="88"/>
                  <a:pt x="113" y="90"/>
                </a:cubicBezTo>
                <a:cubicBezTo>
                  <a:pt x="117" y="94"/>
                  <a:pt x="120" y="100"/>
                  <a:pt x="119" y="106"/>
                </a:cubicBezTo>
                <a:close/>
                <a:moveTo>
                  <a:pt x="29" y="100"/>
                </a:moveTo>
                <a:cubicBezTo>
                  <a:pt x="29" y="99"/>
                  <a:pt x="29" y="99"/>
                  <a:pt x="29" y="99"/>
                </a:cubicBezTo>
                <a:cubicBezTo>
                  <a:pt x="14" y="99"/>
                  <a:pt x="14" y="99"/>
                  <a:pt x="14" y="99"/>
                </a:cubicBezTo>
                <a:cubicBezTo>
                  <a:pt x="13" y="99"/>
                  <a:pt x="13" y="99"/>
                  <a:pt x="13" y="100"/>
                </a:cubicBezTo>
                <a:cubicBezTo>
                  <a:pt x="13" y="149"/>
                  <a:pt x="13" y="149"/>
                  <a:pt x="13" y="149"/>
                </a:cubicBezTo>
                <a:cubicBezTo>
                  <a:pt x="13" y="149"/>
                  <a:pt x="13" y="149"/>
                  <a:pt x="14" y="149"/>
                </a:cubicBezTo>
                <a:cubicBezTo>
                  <a:pt x="29" y="149"/>
                  <a:pt x="29" y="149"/>
                  <a:pt x="29" y="149"/>
                </a:cubicBezTo>
                <a:cubicBezTo>
                  <a:pt x="29" y="149"/>
                  <a:pt x="29" y="149"/>
                  <a:pt x="29" y="149"/>
                </a:cubicBezTo>
                <a:lnTo>
                  <a:pt x="29" y="100"/>
                </a:lnTo>
                <a:close/>
                <a:moveTo>
                  <a:pt x="108" y="96"/>
                </a:moveTo>
                <a:cubicBezTo>
                  <a:pt x="106" y="95"/>
                  <a:pt x="104" y="94"/>
                  <a:pt x="102" y="94"/>
                </a:cubicBezTo>
                <a:cubicBezTo>
                  <a:pt x="99" y="94"/>
                  <a:pt x="99" y="94"/>
                  <a:pt x="99" y="94"/>
                </a:cubicBezTo>
                <a:cubicBezTo>
                  <a:pt x="86" y="94"/>
                  <a:pt x="86" y="94"/>
                  <a:pt x="86" y="94"/>
                </a:cubicBezTo>
                <a:cubicBezTo>
                  <a:pt x="76" y="94"/>
                  <a:pt x="76" y="94"/>
                  <a:pt x="76" y="94"/>
                </a:cubicBezTo>
                <a:cubicBezTo>
                  <a:pt x="73" y="94"/>
                  <a:pt x="72" y="92"/>
                  <a:pt x="72" y="90"/>
                </a:cubicBezTo>
                <a:cubicBezTo>
                  <a:pt x="72" y="70"/>
                  <a:pt x="72" y="70"/>
                  <a:pt x="72" y="70"/>
                </a:cubicBezTo>
                <a:cubicBezTo>
                  <a:pt x="72" y="65"/>
                  <a:pt x="70" y="62"/>
                  <a:pt x="68" y="60"/>
                </a:cubicBezTo>
                <a:cubicBezTo>
                  <a:pt x="66" y="58"/>
                  <a:pt x="63" y="58"/>
                  <a:pt x="61" y="59"/>
                </a:cubicBezTo>
                <a:cubicBezTo>
                  <a:pt x="61" y="75"/>
                  <a:pt x="61" y="75"/>
                  <a:pt x="61" y="75"/>
                </a:cubicBezTo>
                <a:cubicBezTo>
                  <a:pt x="61" y="83"/>
                  <a:pt x="56" y="91"/>
                  <a:pt x="49" y="96"/>
                </a:cubicBezTo>
                <a:cubicBezTo>
                  <a:pt x="43" y="100"/>
                  <a:pt x="38" y="102"/>
                  <a:pt x="37" y="102"/>
                </a:cubicBezTo>
                <a:cubicBezTo>
                  <a:pt x="37" y="102"/>
                  <a:pt x="37" y="102"/>
                  <a:pt x="37" y="102"/>
                </a:cubicBezTo>
                <a:cubicBezTo>
                  <a:pt x="37" y="102"/>
                  <a:pt x="37" y="102"/>
                  <a:pt x="37" y="102"/>
                </a:cubicBezTo>
                <a:cubicBezTo>
                  <a:pt x="37" y="144"/>
                  <a:pt x="37" y="144"/>
                  <a:pt x="37" y="144"/>
                </a:cubicBezTo>
                <a:cubicBezTo>
                  <a:pt x="37" y="144"/>
                  <a:pt x="37" y="145"/>
                  <a:pt x="37" y="145"/>
                </a:cubicBezTo>
                <a:cubicBezTo>
                  <a:pt x="38" y="149"/>
                  <a:pt x="41" y="152"/>
                  <a:pt x="46" y="152"/>
                </a:cubicBezTo>
                <a:cubicBezTo>
                  <a:pt x="61" y="152"/>
                  <a:pt x="61" y="152"/>
                  <a:pt x="61" y="152"/>
                </a:cubicBezTo>
                <a:cubicBezTo>
                  <a:pt x="62" y="152"/>
                  <a:pt x="62" y="152"/>
                  <a:pt x="62" y="152"/>
                </a:cubicBezTo>
                <a:cubicBezTo>
                  <a:pt x="93" y="152"/>
                  <a:pt x="93" y="152"/>
                  <a:pt x="93" y="152"/>
                </a:cubicBezTo>
                <a:cubicBezTo>
                  <a:pt x="103" y="152"/>
                  <a:pt x="104" y="145"/>
                  <a:pt x="105" y="143"/>
                </a:cubicBezTo>
                <a:cubicBezTo>
                  <a:pt x="105" y="143"/>
                  <a:pt x="105" y="143"/>
                  <a:pt x="105" y="143"/>
                </a:cubicBezTo>
                <a:cubicBezTo>
                  <a:pt x="111" y="105"/>
                  <a:pt x="111" y="105"/>
                  <a:pt x="111" y="105"/>
                </a:cubicBezTo>
                <a:cubicBezTo>
                  <a:pt x="111" y="102"/>
                  <a:pt x="110" y="98"/>
                  <a:pt x="108" y="9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0" name="Freeform 30">
            <a:extLst>
              <a:ext uri="{FF2B5EF4-FFF2-40B4-BE49-F238E27FC236}">
                <a16:creationId xmlns:a16="http://schemas.microsoft.com/office/drawing/2014/main" xmlns="" id="{589C68E3-627C-4BC0-95C2-9D550671EA67}"/>
              </a:ext>
            </a:extLst>
          </p:cNvPr>
          <p:cNvSpPr>
            <a:spLocks noEditPoints="1"/>
          </p:cNvSpPr>
          <p:nvPr/>
        </p:nvSpPr>
        <p:spPr bwMode="auto">
          <a:xfrm>
            <a:off x="3435350" y="5013326"/>
            <a:ext cx="546100" cy="527050"/>
          </a:xfrm>
          <a:custGeom>
            <a:avLst/>
            <a:gdLst>
              <a:gd name="T0" fmla="*/ 72 w 160"/>
              <a:gd name="T1" fmla="*/ 134 h 153"/>
              <a:gd name="T2" fmla="*/ 51 w 160"/>
              <a:gd name="T3" fmla="*/ 134 h 153"/>
              <a:gd name="T4" fmla="*/ 38 w 160"/>
              <a:gd name="T5" fmla="*/ 67 h 153"/>
              <a:gd name="T6" fmla="*/ 54 w 160"/>
              <a:gd name="T7" fmla="*/ 60 h 153"/>
              <a:gd name="T8" fmla="*/ 69 w 160"/>
              <a:gd name="T9" fmla="*/ 11 h 153"/>
              <a:gd name="T10" fmla="*/ 85 w 160"/>
              <a:gd name="T11" fmla="*/ 27 h 153"/>
              <a:gd name="T12" fmla="*/ 89 w 160"/>
              <a:gd name="T13" fmla="*/ 57 h 153"/>
              <a:gd name="T14" fmla="*/ 119 w 160"/>
              <a:gd name="T15" fmla="*/ 57 h 153"/>
              <a:gd name="T16" fmla="*/ 136 w 160"/>
              <a:gd name="T17" fmla="*/ 70 h 153"/>
              <a:gd name="T18" fmla="*/ 140 w 160"/>
              <a:gd name="T19" fmla="*/ 79 h 153"/>
              <a:gd name="T20" fmla="*/ 144 w 160"/>
              <a:gd name="T21" fmla="*/ 70 h 153"/>
              <a:gd name="T22" fmla="*/ 124 w 160"/>
              <a:gd name="T23" fmla="*/ 49 h 153"/>
              <a:gd name="T24" fmla="*/ 102 w 160"/>
              <a:gd name="T25" fmla="*/ 49 h 153"/>
              <a:gd name="T26" fmla="*/ 93 w 160"/>
              <a:gd name="T27" fmla="*/ 27 h 153"/>
              <a:gd name="T28" fmla="*/ 64 w 160"/>
              <a:gd name="T29" fmla="*/ 4 h 153"/>
              <a:gd name="T30" fmla="*/ 61 w 160"/>
              <a:gd name="T31" fmla="*/ 33 h 153"/>
              <a:gd name="T32" fmla="*/ 37 w 160"/>
              <a:gd name="T33" fmla="*/ 59 h 153"/>
              <a:gd name="T34" fmla="*/ 37 w 160"/>
              <a:gd name="T35" fmla="*/ 59 h 153"/>
              <a:gd name="T36" fmla="*/ 8 w 160"/>
              <a:gd name="T37" fmla="*/ 56 h 153"/>
              <a:gd name="T38" fmla="*/ 0 w 160"/>
              <a:gd name="T39" fmla="*/ 130 h 153"/>
              <a:gd name="T40" fmla="*/ 30 w 160"/>
              <a:gd name="T41" fmla="*/ 138 h 153"/>
              <a:gd name="T42" fmla="*/ 51 w 160"/>
              <a:gd name="T43" fmla="*/ 142 h 153"/>
              <a:gd name="T44" fmla="*/ 72 w 160"/>
              <a:gd name="T45" fmla="*/ 142 h 153"/>
              <a:gd name="T46" fmla="*/ 94 w 160"/>
              <a:gd name="T47" fmla="*/ 138 h 153"/>
              <a:gd name="T48" fmla="*/ 30 w 160"/>
              <a:gd name="T49" fmla="*/ 130 h 153"/>
              <a:gd name="T50" fmla="*/ 8 w 160"/>
              <a:gd name="T51" fmla="*/ 130 h 153"/>
              <a:gd name="T52" fmla="*/ 8 w 160"/>
              <a:gd name="T53" fmla="*/ 64 h 153"/>
              <a:gd name="T54" fmla="*/ 30 w 160"/>
              <a:gd name="T55" fmla="*/ 64 h 153"/>
              <a:gd name="T56" fmla="*/ 30 w 160"/>
              <a:gd name="T57" fmla="*/ 130 h 153"/>
              <a:gd name="T58" fmla="*/ 151 w 160"/>
              <a:gd name="T59" fmla="*/ 112 h 153"/>
              <a:gd name="T60" fmla="*/ 130 w 160"/>
              <a:gd name="T61" fmla="*/ 83 h 153"/>
              <a:gd name="T62" fmla="*/ 110 w 160"/>
              <a:gd name="T63" fmla="*/ 112 h 153"/>
              <a:gd name="T64" fmla="*/ 101 w 160"/>
              <a:gd name="T65" fmla="*/ 116 h 153"/>
              <a:gd name="T66" fmla="*/ 105 w 160"/>
              <a:gd name="T67" fmla="*/ 153 h 153"/>
              <a:gd name="T68" fmla="*/ 160 w 160"/>
              <a:gd name="T69" fmla="*/ 149 h 153"/>
              <a:gd name="T70" fmla="*/ 156 w 160"/>
              <a:gd name="T71" fmla="*/ 112 h 153"/>
              <a:gd name="T72" fmla="*/ 130 w 160"/>
              <a:gd name="T73" fmla="*/ 91 h 153"/>
              <a:gd name="T74" fmla="*/ 143 w 160"/>
              <a:gd name="T75" fmla="*/ 112 h 153"/>
              <a:gd name="T76" fmla="*/ 118 w 160"/>
              <a:gd name="T77" fmla="*/ 103 h 153"/>
              <a:gd name="T78" fmla="*/ 108 w 160"/>
              <a:gd name="T79" fmla="*/ 145 h 153"/>
              <a:gd name="T80" fmla="*/ 152 w 160"/>
              <a:gd name="T81" fmla="*/ 120 h 1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160" h="153">
                <a:moveTo>
                  <a:pt x="90" y="134"/>
                </a:moveTo>
                <a:cubicBezTo>
                  <a:pt x="72" y="134"/>
                  <a:pt x="72" y="134"/>
                  <a:pt x="72" y="134"/>
                </a:cubicBezTo>
                <a:cubicBezTo>
                  <a:pt x="70" y="134"/>
                  <a:pt x="70" y="134"/>
                  <a:pt x="70" y="134"/>
                </a:cubicBezTo>
                <a:cubicBezTo>
                  <a:pt x="51" y="134"/>
                  <a:pt x="51" y="134"/>
                  <a:pt x="51" y="134"/>
                </a:cubicBezTo>
                <a:cubicBezTo>
                  <a:pt x="44" y="134"/>
                  <a:pt x="38" y="128"/>
                  <a:pt x="38" y="122"/>
                </a:cubicBezTo>
                <a:cubicBezTo>
                  <a:pt x="38" y="67"/>
                  <a:pt x="38" y="67"/>
                  <a:pt x="38" y="67"/>
                </a:cubicBezTo>
                <a:cubicBezTo>
                  <a:pt x="40" y="67"/>
                  <a:pt x="40" y="67"/>
                  <a:pt x="40" y="67"/>
                </a:cubicBezTo>
                <a:cubicBezTo>
                  <a:pt x="41" y="66"/>
                  <a:pt x="47" y="64"/>
                  <a:pt x="54" y="60"/>
                </a:cubicBezTo>
                <a:cubicBezTo>
                  <a:pt x="64" y="53"/>
                  <a:pt x="69" y="44"/>
                  <a:pt x="69" y="33"/>
                </a:cubicBezTo>
                <a:cubicBezTo>
                  <a:pt x="69" y="11"/>
                  <a:pt x="69" y="11"/>
                  <a:pt x="69" y="11"/>
                </a:cubicBezTo>
                <a:cubicBezTo>
                  <a:pt x="72" y="11"/>
                  <a:pt x="77" y="11"/>
                  <a:pt x="80" y="13"/>
                </a:cubicBezTo>
                <a:cubicBezTo>
                  <a:pt x="84" y="16"/>
                  <a:pt x="85" y="20"/>
                  <a:pt x="85" y="27"/>
                </a:cubicBezTo>
                <a:cubicBezTo>
                  <a:pt x="85" y="53"/>
                  <a:pt x="85" y="53"/>
                  <a:pt x="85" y="53"/>
                </a:cubicBezTo>
                <a:cubicBezTo>
                  <a:pt x="85" y="55"/>
                  <a:pt x="87" y="57"/>
                  <a:pt x="89" y="57"/>
                </a:cubicBezTo>
                <a:cubicBezTo>
                  <a:pt x="102" y="57"/>
                  <a:pt x="102" y="57"/>
                  <a:pt x="102" y="57"/>
                </a:cubicBezTo>
                <a:cubicBezTo>
                  <a:pt x="119" y="57"/>
                  <a:pt x="119" y="57"/>
                  <a:pt x="119" y="57"/>
                </a:cubicBezTo>
                <a:cubicBezTo>
                  <a:pt x="124" y="57"/>
                  <a:pt x="124" y="57"/>
                  <a:pt x="124" y="57"/>
                </a:cubicBezTo>
                <a:cubicBezTo>
                  <a:pt x="130" y="57"/>
                  <a:pt x="136" y="63"/>
                  <a:pt x="136" y="70"/>
                </a:cubicBezTo>
                <a:cubicBezTo>
                  <a:pt x="136" y="75"/>
                  <a:pt x="136" y="75"/>
                  <a:pt x="136" y="75"/>
                </a:cubicBezTo>
                <a:cubicBezTo>
                  <a:pt x="136" y="77"/>
                  <a:pt x="138" y="79"/>
                  <a:pt x="140" y="79"/>
                </a:cubicBezTo>
                <a:cubicBezTo>
                  <a:pt x="142" y="79"/>
                  <a:pt x="144" y="77"/>
                  <a:pt x="144" y="75"/>
                </a:cubicBezTo>
                <a:cubicBezTo>
                  <a:pt x="144" y="70"/>
                  <a:pt x="144" y="70"/>
                  <a:pt x="144" y="70"/>
                </a:cubicBezTo>
                <a:cubicBezTo>
                  <a:pt x="144" y="65"/>
                  <a:pt x="142" y="59"/>
                  <a:pt x="138" y="55"/>
                </a:cubicBezTo>
                <a:cubicBezTo>
                  <a:pt x="134" y="51"/>
                  <a:pt x="129" y="49"/>
                  <a:pt x="124" y="49"/>
                </a:cubicBezTo>
                <a:cubicBezTo>
                  <a:pt x="119" y="49"/>
                  <a:pt x="119" y="49"/>
                  <a:pt x="119" y="49"/>
                </a:cubicBezTo>
                <a:cubicBezTo>
                  <a:pt x="102" y="49"/>
                  <a:pt x="102" y="49"/>
                  <a:pt x="102" y="49"/>
                </a:cubicBezTo>
                <a:cubicBezTo>
                  <a:pt x="93" y="49"/>
                  <a:pt x="93" y="49"/>
                  <a:pt x="93" y="49"/>
                </a:cubicBezTo>
                <a:cubicBezTo>
                  <a:pt x="93" y="27"/>
                  <a:pt x="93" y="27"/>
                  <a:pt x="93" y="27"/>
                </a:cubicBezTo>
                <a:cubicBezTo>
                  <a:pt x="93" y="18"/>
                  <a:pt x="90" y="11"/>
                  <a:pt x="85" y="7"/>
                </a:cubicBezTo>
                <a:cubicBezTo>
                  <a:pt x="76" y="0"/>
                  <a:pt x="64" y="4"/>
                  <a:pt x="64" y="4"/>
                </a:cubicBezTo>
                <a:cubicBezTo>
                  <a:pt x="62" y="5"/>
                  <a:pt x="61" y="6"/>
                  <a:pt x="61" y="8"/>
                </a:cubicBezTo>
                <a:cubicBezTo>
                  <a:pt x="61" y="33"/>
                  <a:pt x="61" y="33"/>
                  <a:pt x="61" y="33"/>
                </a:cubicBezTo>
                <a:cubicBezTo>
                  <a:pt x="61" y="41"/>
                  <a:pt x="57" y="48"/>
                  <a:pt x="50" y="53"/>
                </a:cubicBezTo>
                <a:cubicBezTo>
                  <a:pt x="44" y="57"/>
                  <a:pt x="38" y="59"/>
                  <a:pt x="37" y="59"/>
                </a:cubicBezTo>
                <a:cubicBezTo>
                  <a:pt x="37" y="59"/>
                  <a:pt x="37" y="59"/>
                  <a:pt x="37" y="59"/>
                </a:cubicBezTo>
                <a:cubicBezTo>
                  <a:pt x="37" y="59"/>
                  <a:pt x="37" y="59"/>
                  <a:pt x="37" y="59"/>
                </a:cubicBezTo>
                <a:cubicBezTo>
                  <a:pt x="35" y="57"/>
                  <a:pt x="33" y="56"/>
                  <a:pt x="30" y="56"/>
                </a:cubicBezTo>
                <a:cubicBezTo>
                  <a:pt x="8" y="56"/>
                  <a:pt x="8" y="56"/>
                  <a:pt x="8" y="56"/>
                </a:cubicBezTo>
                <a:cubicBezTo>
                  <a:pt x="4" y="56"/>
                  <a:pt x="0" y="59"/>
                  <a:pt x="0" y="64"/>
                </a:cubicBezTo>
                <a:cubicBezTo>
                  <a:pt x="0" y="130"/>
                  <a:pt x="0" y="130"/>
                  <a:pt x="0" y="130"/>
                </a:cubicBezTo>
                <a:cubicBezTo>
                  <a:pt x="0" y="134"/>
                  <a:pt x="4" y="138"/>
                  <a:pt x="8" y="138"/>
                </a:cubicBezTo>
                <a:cubicBezTo>
                  <a:pt x="30" y="138"/>
                  <a:pt x="30" y="138"/>
                  <a:pt x="30" y="138"/>
                </a:cubicBezTo>
                <a:cubicBezTo>
                  <a:pt x="32" y="138"/>
                  <a:pt x="34" y="137"/>
                  <a:pt x="36" y="136"/>
                </a:cubicBezTo>
                <a:cubicBezTo>
                  <a:pt x="40" y="139"/>
                  <a:pt x="45" y="142"/>
                  <a:pt x="51" y="142"/>
                </a:cubicBezTo>
                <a:cubicBezTo>
                  <a:pt x="70" y="142"/>
                  <a:pt x="70" y="142"/>
                  <a:pt x="70" y="142"/>
                </a:cubicBezTo>
                <a:cubicBezTo>
                  <a:pt x="72" y="142"/>
                  <a:pt x="72" y="142"/>
                  <a:pt x="72" y="142"/>
                </a:cubicBezTo>
                <a:cubicBezTo>
                  <a:pt x="90" y="142"/>
                  <a:pt x="90" y="142"/>
                  <a:pt x="90" y="142"/>
                </a:cubicBezTo>
                <a:cubicBezTo>
                  <a:pt x="92" y="142"/>
                  <a:pt x="94" y="140"/>
                  <a:pt x="94" y="138"/>
                </a:cubicBezTo>
                <a:cubicBezTo>
                  <a:pt x="94" y="136"/>
                  <a:pt x="92" y="134"/>
                  <a:pt x="90" y="134"/>
                </a:cubicBezTo>
                <a:close/>
                <a:moveTo>
                  <a:pt x="30" y="130"/>
                </a:moveTo>
                <a:cubicBezTo>
                  <a:pt x="30" y="130"/>
                  <a:pt x="30" y="130"/>
                  <a:pt x="30" y="130"/>
                </a:cubicBezTo>
                <a:cubicBezTo>
                  <a:pt x="8" y="130"/>
                  <a:pt x="8" y="130"/>
                  <a:pt x="8" y="130"/>
                </a:cubicBezTo>
                <a:cubicBezTo>
                  <a:pt x="8" y="130"/>
                  <a:pt x="8" y="130"/>
                  <a:pt x="8" y="130"/>
                </a:cubicBezTo>
                <a:cubicBezTo>
                  <a:pt x="8" y="64"/>
                  <a:pt x="8" y="64"/>
                  <a:pt x="8" y="64"/>
                </a:cubicBezTo>
                <a:cubicBezTo>
                  <a:pt x="8" y="64"/>
                  <a:pt x="8" y="64"/>
                  <a:pt x="8" y="64"/>
                </a:cubicBezTo>
                <a:cubicBezTo>
                  <a:pt x="30" y="64"/>
                  <a:pt x="30" y="64"/>
                  <a:pt x="30" y="64"/>
                </a:cubicBezTo>
                <a:cubicBezTo>
                  <a:pt x="30" y="64"/>
                  <a:pt x="30" y="64"/>
                  <a:pt x="30" y="64"/>
                </a:cubicBezTo>
                <a:lnTo>
                  <a:pt x="30" y="130"/>
                </a:lnTo>
                <a:close/>
                <a:moveTo>
                  <a:pt x="156" y="112"/>
                </a:moveTo>
                <a:cubicBezTo>
                  <a:pt x="151" y="112"/>
                  <a:pt x="151" y="112"/>
                  <a:pt x="151" y="112"/>
                </a:cubicBezTo>
                <a:cubicBezTo>
                  <a:pt x="151" y="103"/>
                  <a:pt x="151" y="103"/>
                  <a:pt x="151" y="103"/>
                </a:cubicBezTo>
                <a:cubicBezTo>
                  <a:pt x="151" y="92"/>
                  <a:pt x="141" y="83"/>
                  <a:pt x="130" y="83"/>
                </a:cubicBezTo>
                <a:cubicBezTo>
                  <a:pt x="119" y="83"/>
                  <a:pt x="110" y="92"/>
                  <a:pt x="110" y="103"/>
                </a:cubicBezTo>
                <a:cubicBezTo>
                  <a:pt x="110" y="112"/>
                  <a:pt x="110" y="112"/>
                  <a:pt x="110" y="112"/>
                </a:cubicBezTo>
                <a:cubicBezTo>
                  <a:pt x="105" y="112"/>
                  <a:pt x="105" y="112"/>
                  <a:pt x="105" y="112"/>
                </a:cubicBezTo>
                <a:cubicBezTo>
                  <a:pt x="102" y="112"/>
                  <a:pt x="101" y="113"/>
                  <a:pt x="101" y="116"/>
                </a:cubicBezTo>
                <a:cubicBezTo>
                  <a:pt x="101" y="149"/>
                  <a:pt x="101" y="149"/>
                  <a:pt x="101" y="149"/>
                </a:cubicBezTo>
                <a:cubicBezTo>
                  <a:pt x="101" y="151"/>
                  <a:pt x="102" y="153"/>
                  <a:pt x="105" y="153"/>
                </a:cubicBezTo>
                <a:cubicBezTo>
                  <a:pt x="156" y="153"/>
                  <a:pt x="156" y="153"/>
                  <a:pt x="156" y="153"/>
                </a:cubicBezTo>
                <a:cubicBezTo>
                  <a:pt x="158" y="153"/>
                  <a:pt x="160" y="151"/>
                  <a:pt x="160" y="149"/>
                </a:cubicBezTo>
                <a:cubicBezTo>
                  <a:pt x="160" y="116"/>
                  <a:pt x="160" y="116"/>
                  <a:pt x="160" y="116"/>
                </a:cubicBezTo>
                <a:cubicBezTo>
                  <a:pt x="160" y="113"/>
                  <a:pt x="158" y="112"/>
                  <a:pt x="156" y="112"/>
                </a:cubicBezTo>
                <a:close/>
                <a:moveTo>
                  <a:pt x="118" y="103"/>
                </a:moveTo>
                <a:cubicBezTo>
                  <a:pt x="118" y="96"/>
                  <a:pt x="123" y="91"/>
                  <a:pt x="130" y="91"/>
                </a:cubicBezTo>
                <a:cubicBezTo>
                  <a:pt x="137" y="91"/>
                  <a:pt x="143" y="96"/>
                  <a:pt x="143" y="103"/>
                </a:cubicBezTo>
                <a:cubicBezTo>
                  <a:pt x="143" y="112"/>
                  <a:pt x="143" y="112"/>
                  <a:pt x="143" y="112"/>
                </a:cubicBezTo>
                <a:cubicBezTo>
                  <a:pt x="118" y="112"/>
                  <a:pt x="118" y="112"/>
                  <a:pt x="118" y="112"/>
                </a:cubicBezTo>
                <a:cubicBezTo>
                  <a:pt x="118" y="103"/>
                  <a:pt x="118" y="103"/>
                  <a:pt x="118" y="103"/>
                </a:cubicBezTo>
                <a:close/>
                <a:moveTo>
                  <a:pt x="152" y="145"/>
                </a:moveTo>
                <a:cubicBezTo>
                  <a:pt x="108" y="145"/>
                  <a:pt x="108" y="145"/>
                  <a:pt x="108" y="145"/>
                </a:cubicBezTo>
                <a:cubicBezTo>
                  <a:pt x="108" y="120"/>
                  <a:pt x="108" y="120"/>
                  <a:pt x="108" y="120"/>
                </a:cubicBezTo>
                <a:cubicBezTo>
                  <a:pt x="152" y="120"/>
                  <a:pt x="152" y="120"/>
                  <a:pt x="152" y="120"/>
                </a:cubicBezTo>
                <a:lnTo>
                  <a:pt x="152" y="14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" name="Freeform 31">
            <a:extLst>
              <a:ext uri="{FF2B5EF4-FFF2-40B4-BE49-F238E27FC236}">
                <a16:creationId xmlns:a16="http://schemas.microsoft.com/office/drawing/2014/main" xmlns="" id="{C362D205-6BB7-4C2C-8495-742A71CAE981}"/>
              </a:ext>
            </a:extLst>
          </p:cNvPr>
          <p:cNvSpPr>
            <a:spLocks noEditPoints="1"/>
          </p:cNvSpPr>
          <p:nvPr/>
        </p:nvSpPr>
        <p:spPr bwMode="auto">
          <a:xfrm>
            <a:off x="3435350" y="5619751"/>
            <a:ext cx="549275" cy="539750"/>
          </a:xfrm>
          <a:custGeom>
            <a:avLst/>
            <a:gdLst>
              <a:gd name="T0" fmla="*/ 152 w 161"/>
              <a:gd name="T1" fmla="*/ 60 h 157"/>
              <a:gd name="T2" fmla="*/ 138 w 161"/>
              <a:gd name="T3" fmla="*/ 55 h 157"/>
              <a:gd name="T4" fmla="*/ 133 w 161"/>
              <a:gd name="T5" fmla="*/ 55 h 157"/>
              <a:gd name="T6" fmla="*/ 114 w 161"/>
              <a:gd name="T7" fmla="*/ 55 h 157"/>
              <a:gd name="T8" fmla="*/ 103 w 161"/>
              <a:gd name="T9" fmla="*/ 55 h 157"/>
              <a:gd name="T10" fmla="*/ 103 w 161"/>
              <a:gd name="T11" fmla="*/ 30 h 157"/>
              <a:gd name="T12" fmla="*/ 94 w 161"/>
              <a:gd name="T13" fmla="*/ 7 h 157"/>
              <a:gd name="T14" fmla="*/ 71 w 161"/>
              <a:gd name="T15" fmla="*/ 4 h 157"/>
              <a:gd name="T16" fmla="*/ 68 w 161"/>
              <a:gd name="T17" fmla="*/ 8 h 157"/>
              <a:gd name="T18" fmla="*/ 68 w 161"/>
              <a:gd name="T19" fmla="*/ 36 h 157"/>
              <a:gd name="T20" fmla="*/ 55 w 161"/>
              <a:gd name="T21" fmla="*/ 59 h 157"/>
              <a:gd name="T22" fmla="*/ 42 w 161"/>
              <a:gd name="T23" fmla="*/ 66 h 157"/>
              <a:gd name="T24" fmla="*/ 41 w 161"/>
              <a:gd name="T25" fmla="*/ 66 h 157"/>
              <a:gd name="T26" fmla="*/ 34 w 161"/>
              <a:gd name="T27" fmla="*/ 62 h 157"/>
              <a:gd name="T28" fmla="*/ 8 w 161"/>
              <a:gd name="T29" fmla="*/ 62 h 157"/>
              <a:gd name="T30" fmla="*/ 0 w 161"/>
              <a:gd name="T31" fmla="*/ 70 h 157"/>
              <a:gd name="T32" fmla="*/ 0 w 161"/>
              <a:gd name="T33" fmla="*/ 145 h 157"/>
              <a:gd name="T34" fmla="*/ 8 w 161"/>
              <a:gd name="T35" fmla="*/ 153 h 157"/>
              <a:gd name="T36" fmla="*/ 34 w 161"/>
              <a:gd name="T37" fmla="*/ 153 h 157"/>
              <a:gd name="T38" fmla="*/ 40 w 161"/>
              <a:gd name="T39" fmla="*/ 150 h 157"/>
              <a:gd name="T40" fmla="*/ 56 w 161"/>
              <a:gd name="T41" fmla="*/ 157 h 157"/>
              <a:gd name="T42" fmla="*/ 78 w 161"/>
              <a:gd name="T43" fmla="*/ 157 h 157"/>
              <a:gd name="T44" fmla="*/ 80 w 161"/>
              <a:gd name="T45" fmla="*/ 157 h 157"/>
              <a:gd name="T46" fmla="*/ 124 w 161"/>
              <a:gd name="T47" fmla="*/ 157 h 157"/>
              <a:gd name="T48" fmla="*/ 151 w 161"/>
              <a:gd name="T49" fmla="*/ 136 h 157"/>
              <a:gd name="T50" fmla="*/ 160 w 161"/>
              <a:gd name="T51" fmla="*/ 81 h 157"/>
              <a:gd name="T52" fmla="*/ 152 w 161"/>
              <a:gd name="T53" fmla="*/ 60 h 157"/>
              <a:gd name="T54" fmla="*/ 34 w 161"/>
              <a:gd name="T55" fmla="*/ 145 h 157"/>
              <a:gd name="T56" fmla="*/ 34 w 161"/>
              <a:gd name="T57" fmla="*/ 145 h 157"/>
              <a:gd name="T58" fmla="*/ 8 w 161"/>
              <a:gd name="T59" fmla="*/ 145 h 157"/>
              <a:gd name="T60" fmla="*/ 8 w 161"/>
              <a:gd name="T61" fmla="*/ 145 h 157"/>
              <a:gd name="T62" fmla="*/ 8 w 161"/>
              <a:gd name="T63" fmla="*/ 70 h 157"/>
              <a:gd name="T64" fmla="*/ 8 w 161"/>
              <a:gd name="T65" fmla="*/ 70 h 157"/>
              <a:gd name="T66" fmla="*/ 34 w 161"/>
              <a:gd name="T67" fmla="*/ 70 h 157"/>
              <a:gd name="T68" fmla="*/ 34 w 161"/>
              <a:gd name="T69" fmla="*/ 70 h 157"/>
              <a:gd name="T70" fmla="*/ 34 w 161"/>
              <a:gd name="T71" fmla="*/ 145 h 157"/>
              <a:gd name="T72" fmla="*/ 152 w 161"/>
              <a:gd name="T73" fmla="*/ 80 h 157"/>
              <a:gd name="T74" fmla="*/ 143 w 161"/>
              <a:gd name="T75" fmla="*/ 135 h 157"/>
              <a:gd name="T76" fmla="*/ 143 w 161"/>
              <a:gd name="T77" fmla="*/ 135 h 157"/>
              <a:gd name="T78" fmla="*/ 124 w 161"/>
              <a:gd name="T79" fmla="*/ 150 h 157"/>
              <a:gd name="T80" fmla="*/ 80 w 161"/>
              <a:gd name="T81" fmla="*/ 150 h 157"/>
              <a:gd name="T82" fmla="*/ 78 w 161"/>
              <a:gd name="T83" fmla="*/ 150 h 157"/>
              <a:gd name="T84" fmla="*/ 56 w 161"/>
              <a:gd name="T85" fmla="*/ 150 h 157"/>
              <a:gd name="T86" fmla="*/ 42 w 161"/>
              <a:gd name="T87" fmla="*/ 137 h 157"/>
              <a:gd name="T88" fmla="*/ 42 w 161"/>
              <a:gd name="T89" fmla="*/ 137 h 157"/>
              <a:gd name="T90" fmla="*/ 42 w 161"/>
              <a:gd name="T91" fmla="*/ 74 h 157"/>
              <a:gd name="T92" fmla="*/ 44 w 161"/>
              <a:gd name="T93" fmla="*/ 73 h 157"/>
              <a:gd name="T94" fmla="*/ 44 w 161"/>
              <a:gd name="T95" fmla="*/ 73 h 157"/>
              <a:gd name="T96" fmla="*/ 60 w 161"/>
              <a:gd name="T97" fmla="*/ 66 h 157"/>
              <a:gd name="T98" fmla="*/ 76 w 161"/>
              <a:gd name="T99" fmla="*/ 36 h 157"/>
              <a:gd name="T100" fmla="*/ 76 w 161"/>
              <a:gd name="T101" fmla="*/ 11 h 157"/>
              <a:gd name="T102" fmla="*/ 90 w 161"/>
              <a:gd name="T103" fmla="*/ 14 h 157"/>
              <a:gd name="T104" fmla="*/ 95 w 161"/>
              <a:gd name="T105" fmla="*/ 30 h 157"/>
              <a:gd name="T106" fmla="*/ 95 w 161"/>
              <a:gd name="T107" fmla="*/ 58 h 157"/>
              <a:gd name="T108" fmla="*/ 99 w 161"/>
              <a:gd name="T109" fmla="*/ 62 h 157"/>
              <a:gd name="T110" fmla="*/ 114 w 161"/>
              <a:gd name="T111" fmla="*/ 62 h 157"/>
              <a:gd name="T112" fmla="*/ 133 w 161"/>
              <a:gd name="T113" fmla="*/ 62 h 157"/>
              <a:gd name="T114" fmla="*/ 138 w 161"/>
              <a:gd name="T115" fmla="*/ 62 h 157"/>
              <a:gd name="T116" fmla="*/ 147 w 161"/>
              <a:gd name="T117" fmla="*/ 66 h 157"/>
              <a:gd name="T118" fmla="*/ 152 w 161"/>
              <a:gd name="T119" fmla="*/ 80 h 1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61" h="157">
                <a:moveTo>
                  <a:pt x="152" y="60"/>
                </a:moveTo>
                <a:cubicBezTo>
                  <a:pt x="148" y="56"/>
                  <a:pt x="143" y="55"/>
                  <a:pt x="138" y="55"/>
                </a:cubicBezTo>
                <a:cubicBezTo>
                  <a:pt x="133" y="55"/>
                  <a:pt x="133" y="55"/>
                  <a:pt x="133" y="55"/>
                </a:cubicBezTo>
                <a:cubicBezTo>
                  <a:pt x="114" y="55"/>
                  <a:pt x="114" y="55"/>
                  <a:pt x="114" y="55"/>
                </a:cubicBezTo>
                <a:cubicBezTo>
                  <a:pt x="103" y="55"/>
                  <a:pt x="103" y="55"/>
                  <a:pt x="103" y="55"/>
                </a:cubicBezTo>
                <a:cubicBezTo>
                  <a:pt x="103" y="30"/>
                  <a:pt x="103" y="30"/>
                  <a:pt x="103" y="30"/>
                </a:cubicBezTo>
                <a:cubicBezTo>
                  <a:pt x="103" y="19"/>
                  <a:pt x="100" y="12"/>
                  <a:pt x="94" y="7"/>
                </a:cubicBezTo>
                <a:cubicBezTo>
                  <a:pt x="85" y="0"/>
                  <a:pt x="71" y="4"/>
                  <a:pt x="71" y="4"/>
                </a:cubicBezTo>
                <a:cubicBezTo>
                  <a:pt x="69" y="5"/>
                  <a:pt x="68" y="6"/>
                  <a:pt x="68" y="8"/>
                </a:cubicBezTo>
                <a:cubicBezTo>
                  <a:pt x="68" y="36"/>
                  <a:pt x="68" y="36"/>
                  <a:pt x="68" y="36"/>
                </a:cubicBezTo>
                <a:cubicBezTo>
                  <a:pt x="68" y="45"/>
                  <a:pt x="64" y="53"/>
                  <a:pt x="55" y="59"/>
                </a:cubicBezTo>
                <a:cubicBezTo>
                  <a:pt x="49" y="64"/>
                  <a:pt x="42" y="66"/>
                  <a:pt x="42" y="66"/>
                </a:cubicBezTo>
                <a:cubicBezTo>
                  <a:pt x="41" y="66"/>
                  <a:pt x="41" y="66"/>
                  <a:pt x="41" y="66"/>
                </a:cubicBezTo>
                <a:cubicBezTo>
                  <a:pt x="39" y="64"/>
                  <a:pt x="37" y="62"/>
                  <a:pt x="34" y="62"/>
                </a:cubicBezTo>
                <a:cubicBezTo>
                  <a:pt x="8" y="62"/>
                  <a:pt x="8" y="62"/>
                  <a:pt x="8" y="62"/>
                </a:cubicBezTo>
                <a:cubicBezTo>
                  <a:pt x="4" y="62"/>
                  <a:pt x="0" y="66"/>
                  <a:pt x="0" y="70"/>
                </a:cubicBezTo>
                <a:cubicBezTo>
                  <a:pt x="0" y="145"/>
                  <a:pt x="0" y="145"/>
                  <a:pt x="0" y="145"/>
                </a:cubicBezTo>
                <a:cubicBezTo>
                  <a:pt x="0" y="150"/>
                  <a:pt x="4" y="153"/>
                  <a:pt x="8" y="153"/>
                </a:cubicBezTo>
                <a:cubicBezTo>
                  <a:pt x="34" y="153"/>
                  <a:pt x="34" y="153"/>
                  <a:pt x="34" y="153"/>
                </a:cubicBezTo>
                <a:cubicBezTo>
                  <a:pt x="36" y="153"/>
                  <a:pt x="38" y="152"/>
                  <a:pt x="40" y="150"/>
                </a:cubicBezTo>
                <a:cubicBezTo>
                  <a:pt x="44" y="155"/>
                  <a:pt x="50" y="157"/>
                  <a:pt x="56" y="157"/>
                </a:cubicBezTo>
                <a:cubicBezTo>
                  <a:pt x="78" y="157"/>
                  <a:pt x="78" y="157"/>
                  <a:pt x="78" y="157"/>
                </a:cubicBezTo>
                <a:cubicBezTo>
                  <a:pt x="80" y="157"/>
                  <a:pt x="80" y="157"/>
                  <a:pt x="80" y="157"/>
                </a:cubicBezTo>
                <a:cubicBezTo>
                  <a:pt x="124" y="157"/>
                  <a:pt x="124" y="157"/>
                  <a:pt x="124" y="157"/>
                </a:cubicBezTo>
                <a:cubicBezTo>
                  <a:pt x="140" y="157"/>
                  <a:pt x="149" y="150"/>
                  <a:pt x="151" y="136"/>
                </a:cubicBezTo>
                <a:cubicBezTo>
                  <a:pt x="160" y="81"/>
                  <a:pt x="160" y="81"/>
                  <a:pt x="160" y="81"/>
                </a:cubicBezTo>
                <a:cubicBezTo>
                  <a:pt x="161" y="73"/>
                  <a:pt x="158" y="65"/>
                  <a:pt x="152" y="60"/>
                </a:cubicBezTo>
                <a:close/>
                <a:moveTo>
                  <a:pt x="34" y="145"/>
                </a:moveTo>
                <a:cubicBezTo>
                  <a:pt x="34" y="145"/>
                  <a:pt x="34" y="145"/>
                  <a:pt x="34" y="145"/>
                </a:cubicBezTo>
                <a:cubicBezTo>
                  <a:pt x="8" y="145"/>
                  <a:pt x="8" y="145"/>
                  <a:pt x="8" y="145"/>
                </a:cubicBezTo>
                <a:cubicBezTo>
                  <a:pt x="8" y="145"/>
                  <a:pt x="8" y="145"/>
                  <a:pt x="8" y="145"/>
                </a:cubicBezTo>
                <a:cubicBezTo>
                  <a:pt x="8" y="70"/>
                  <a:pt x="8" y="70"/>
                  <a:pt x="8" y="70"/>
                </a:cubicBezTo>
                <a:cubicBezTo>
                  <a:pt x="8" y="70"/>
                  <a:pt x="8" y="70"/>
                  <a:pt x="8" y="70"/>
                </a:cubicBezTo>
                <a:cubicBezTo>
                  <a:pt x="34" y="70"/>
                  <a:pt x="34" y="70"/>
                  <a:pt x="34" y="70"/>
                </a:cubicBezTo>
                <a:cubicBezTo>
                  <a:pt x="34" y="70"/>
                  <a:pt x="34" y="70"/>
                  <a:pt x="34" y="70"/>
                </a:cubicBezTo>
                <a:cubicBezTo>
                  <a:pt x="34" y="145"/>
                  <a:pt x="34" y="145"/>
                  <a:pt x="34" y="145"/>
                </a:cubicBezTo>
                <a:close/>
                <a:moveTo>
                  <a:pt x="152" y="80"/>
                </a:moveTo>
                <a:cubicBezTo>
                  <a:pt x="143" y="135"/>
                  <a:pt x="143" y="135"/>
                  <a:pt x="143" y="135"/>
                </a:cubicBezTo>
                <a:cubicBezTo>
                  <a:pt x="143" y="135"/>
                  <a:pt x="143" y="135"/>
                  <a:pt x="143" y="135"/>
                </a:cubicBezTo>
                <a:cubicBezTo>
                  <a:pt x="142" y="145"/>
                  <a:pt x="136" y="150"/>
                  <a:pt x="124" y="150"/>
                </a:cubicBezTo>
                <a:cubicBezTo>
                  <a:pt x="80" y="150"/>
                  <a:pt x="80" y="150"/>
                  <a:pt x="80" y="150"/>
                </a:cubicBezTo>
                <a:cubicBezTo>
                  <a:pt x="78" y="150"/>
                  <a:pt x="78" y="150"/>
                  <a:pt x="78" y="150"/>
                </a:cubicBezTo>
                <a:cubicBezTo>
                  <a:pt x="56" y="150"/>
                  <a:pt x="56" y="150"/>
                  <a:pt x="56" y="150"/>
                </a:cubicBezTo>
                <a:cubicBezTo>
                  <a:pt x="49" y="150"/>
                  <a:pt x="43" y="144"/>
                  <a:pt x="42" y="137"/>
                </a:cubicBezTo>
                <a:cubicBezTo>
                  <a:pt x="42" y="137"/>
                  <a:pt x="42" y="137"/>
                  <a:pt x="42" y="137"/>
                </a:cubicBezTo>
                <a:cubicBezTo>
                  <a:pt x="42" y="74"/>
                  <a:pt x="42" y="74"/>
                  <a:pt x="42" y="74"/>
                </a:cubicBezTo>
                <a:cubicBezTo>
                  <a:pt x="44" y="73"/>
                  <a:pt x="44" y="73"/>
                  <a:pt x="44" y="73"/>
                </a:cubicBezTo>
                <a:cubicBezTo>
                  <a:pt x="44" y="73"/>
                  <a:pt x="44" y="73"/>
                  <a:pt x="44" y="73"/>
                </a:cubicBezTo>
                <a:cubicBezTo>
                  <a:pt x="44" y="73"/>
                  <a:pt x="52" y="71"/>
                  <a:pt x="60" y="66"/>
                </a:cubicBezTo>
                <a:cubicBezTo>
                  <a:pt x="70" y="58"/>
                  <a:pt x="76" y="48"/>
                  <a:pt x="76" y="36"/>
                </a:cubicBezTo>
                <a:cubicBezTo>
                  <a:pt x="76" y="11"/>
                  <a:pt x="76" y="11"/>
                  <a:pt x="76" y="11"/>
                </a:cubicBezTo>
                <a:cubicBezTo>
                  <a:pt x="79" y="11"/>
                  <a:pt x="85" y="10"/>
                  <a:pt x="90" y="14"/>
                </a:cubicBezTo>
                <a:cubicBezTo>
                  <a:pt x="93" y="16"/>
                  <a:pt x="95" y="22"/>
                  <a:pt x="95" y="30"/>
                </a:cubicBezTo>
                <a:cubicBezTo>
                  <a:pt x="95" y="58"/>
                  <a:pt x="95" y="58"/>
                  <a:pt x="95" y="58"/>
                </a:cubicBezTo>
                <a:cubicBezTo>
                  <a:pt x="95" y="61"/>
                  <a:pt x="97" y="62"/>
                  <a:pt x="99" y="62"/>
                </a:cubicBezTo>
                <a:cubicBezTo>
                  <a:pt x="114" y="62"/>
                  <a:pt x="114" y="62"/>
                  <a:pt x="114" y="62"/>
                </a:cubicBezTo>
                <a:cubicBezTo>
                  <a:pt x="133" y="62"/>
                  <a:pt x="133" y="62"/>
                  <a:pt x="133" y="62"/>
                </a:cubicBezTo>
                <a:cubicBezTo>
                  <a:pt x="138" y="62"/>
                  <a:pt x="138" y="62"/>
                  <a:pt x="138" y="62"/>
                </a:cubicBezTo>
                <a:cubicBezTo>
                  <a:pt x="141" y="62"/>
                  <a:pt x="144" y="64"/>
                  <a:pt x="147" y="66"/>
                </a:cubicBezTo>
                <a:cubicBezTo>
                  <a:pt x="151" y="69"/>
                  <a:pt x="153" y="74"/>
                  <a:pt x="152" y="8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2" name="Freeform 32">
            <a:extLst>
              <a:ext uri="{FF2B5EF4-FFF2-40B4-BE49-F238E27FC236}">
                <a16:creationId xmlns:a16="http://schemas.microsoft.com/office/drawing/2014/main" xmlns="" id="{27EE9202-7F6C-4D92-8664-46EEAD7F8C0C}"/>
              </a:ext>
            </a:extLst>
          </p:cNvPr>
          <p:cNvSpPr>
            <a:spLocks noEditPoints="1"/>
          </p:cNvSpPr>
          <p:nvPr/>
        </p:nvSpPr>
        <p:spPr bwMode="auto">
          <a:xfrm>
            <a:off x="4391025" y="674688"/>
            <a:ext cx="546100" cy="550863"/>
          </a:xfrm>
          <a:custGeom>
            <a:avLst/>
            <a:gdLst>
              <a:gd name="T0" fmla="*/ 13 w 160"/>
              <a:gd name="T1" fmla="*/ 0 h 160"/>
              <a:gd name="T2" fmla="*/ 0 w 160"/>
              <a:gd name="T3" fmla="*/ 147 h 160"/>
              <a:gd name="T4" fmla="*/ 147 w 160"/>
              <a:gd name="T5" fmla="*/ 160 h 160"/>
              <a:gd name="T6" fmla="*/ 160 w 160"/>
              <a:gd name="T7" fmla="*/ 13 h 160"/>
              <a:gd name="T8" fmla="*/ 152 w 160"/>
              <a:gd name="T9" fmla="*/ 147 h 160"/>
              <a:gd name="T10" fmla="*/ 13 w 160"/>
              <a:gd name="T11" fmla="*/ 152 h 160"/>
              <a:gd name="T12" fmla="*/ 8 w 160"/>
              <a:gd name="T13" fmla="*/ 13 h 160"/>
              <a:gd name="T14" fmla="*/ 147 w 160"/>
              <a:gd name="T15" fmla="*/ 8 h 160"/>
              <a:gd name="T16" fmla="*/ 152 w 160"/>
              <a:gd name="T17" fmla="*/ 147 h 160"/>
              <a:gd name="T18" fmla="*/ 52 w 160"/>
              <a:gd name="T19" fmla="*/ 116 h 160"/>
              <a:gd name="T20" fmla="*/ 64 w 160"/>
              <a:gd name="T21" fmla="*/ 134 h 160"/>
              <a:gd name="T22" fmla="*/ 58 w 160"/>
              <a:gd name="T23" fmla="*/ 134 h 160"/>
              <a:gd name="T24" fmla="*/ 34 w 160"/>
              <a:gd name="T25" fmla="*/ 134 h 160"/>
              <a:gd name="T26" fmla="*/ 29 w 160"/>
              <a:gd name="T27" fmla="*/ 134 h 160"/>
              <a:gd name="T28" fmla="*/ 40 w 160"/>
              <a:gd name="T29" fmla="*/ 116 h 160"/>
              <a:gd name="T30" fmla="*/ 29 w 160"/>
              <a:gd name="T31" fmla="*/ 99 h 160"/>
              <a:gd name="T32" fmla="*/ 46 w 160"/>
              <a:gd name="T33" fmla="*/ 111 h 160"/>
              <a:gd name="T34" fmla="*/ 64 w 160"/>
              <a:gd name="T35" fmla="*/ 99 h 160"/>
              <a:gd name="T36" fmla="*/ 71 w 160"/>
              <a:gd name="T37" fmla="*/ 47 h 160"/>
              <a:gd name="T38" fmla="*/ 50 w 160"/>
              <a:gd name="T39" fmla="*/ 51 h 160"/>
              <a:gd name="T40" fmla="*/ 46 w 160"/>
              <a:gd name="T41" fmla="*/ 72 h 160"/>
              <a:gd name="T42" fmla="*/ 42 w 160"/>
              <a:gd name="T43" fmla="*/ 51 h 160"/>
              <a:gd name="T44" fmla="*/ 21 w 160"/>
              <a:gd name="T45" fmla="*/ 47 h 160"/>
              <a:gd name="T46" fmla="*/ 42 w 160"/>
              <a:gd name="T47" fmla="*/ 43 h 160"/>
              <a:gd name="T48" fmla="*/ 46 w 160"/>
              <a:gd name="T49" fmla="*/ 23 h 160"/>
              <a:gd name="T50" fmla="*/ 50 w 160"/>
              <a:gd name="T51" fmla="*/ 43 h 160"/>
              <a:gd name="T52" fmla="*/ 71 w 160"/>
              <a:gd name="T53" fmla="*/ 47 h 160"/>
              <a:gd name="T54" fmla="*/ 133 w 160"/>
              <a:gd name="T55" fmla="*/ 130 h 160"/>
              <a:gd name="T56" fmla="*/ 94 w 160"/>
              <a:gd name="T57" fmla="*/ 126 h 160"/>
              <a:gd name="T58" fmla="*/ 133 w 160"/>
              <a:gd name="T59" fmla="*/ 122 h 160"/>
              <a:gd name="T60" fmla="*/ 137 w 160"/>
              <a:gd name="T61" fmla="*/ 107 h 160"/>
              <a:gd name="T62" fmla="*/ 98 w 160"/>
              <a:gd name="T63" fmla="*/ 111 h 160"/>
              <a:gd name="T64" fmla="*/ 98 w 160"/>
              <a:gd name="T65" fmla="*/ 103 h 160"/>
              <a:gd name="T66" fmla="*/ 137 w 160"/>
              <a:gd name="T67" fmla="*/ 107 h 160"/>
              <a:gd name="T68" fmla="*/ 91 w 160"/>
              <a:gd name="T69" fmla="*/ 47 h 160"/>
              <a:gd name="T70" fmla="*/ 130 w 160"/>
              <a:gd name="T71" fmla="*/ 43 h 160"/>
              <a:gd name="T72" fmla="*/ 130 w 160"/>
              <a:gd name="T73" fmla="*/ 51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60" h="160">
                <a:moveTo>
                  <a:pt x="147" y="0"/>
                </a:moveTo>
                <a:cubicBezTo>
                  <a:pt x="13" y="0"/>
                  <a:pt x="13" y="0"/>
                  <a:pt x="13" y="0"/>
                </a:cubicBezTo>
                <a:cubicBezTo>
                  <a:pt x="6" y="0"/>
                  <a:pt x="0" y="6"/>
                  <a:pt x="0" y="13"/>
                </a:cubicBezTo>
                <a:cubicBezTo>
                  <a:pt x="0" y="147"/>
                  <a:pt x="0" y="147"/>
                  <a:pt x="0" y="147"/>
                </a:cubicBezTo>
                <a:cubicBezTo>
                  <a:pt x="0" y="154"/>
                  <a:pt x="6" y="160"/>
                  <a:pt x="13" y="160"/>
                </a:cubicBezTo>
                <a:cubicBezTo>
                  <a:pt x="147" y="160"/>
                  <a:pt x="147" y="160"/>
                  <a:pt x="147" y="160"/>
                </a:cubicBezTo>
                <a:cubicBezTo>
                  <a:pt x="154" y="160"/>
                  <a:pt x="160" y="154"/>
                  <a:pt x="160" y="147"/>
                </a:cubicBezTo>
                <a:cubicBezTo>
                  <a:pt x="160" y="13"/>
                  <a:pt x="160" y="13"/>
                  <a:pt x="160" y="13"/>
                </a:cubicBezTo>
                <a:cubicBezTo>
                  <a:pt x="160" y="6"/>
                  <a:pt x="154" y="0"/>
                  <a:pt x="147" y="0"/>
                </a:cubicBezTo>
                <a:close/>
                <a:moveTo>
                  <a:pt x="152" y="147"/>
                </a:moveTo>
                <a:cubicBezTo>
                  <a:pt x="152" y="150"/>
                  <a:pt x="150" y="152"/>
                  <a:pt x="147" y="152"/>
                </a:cubicBezTo>
                <a:cubicBezTo>
                  <a:pt x="13" y="152"/>
                  <a:pt x="13" y="152"/>
                  <a:pt x="13" y="152"/>
                </a:cubicBezTo>
                <a:cubicBezTo>
                  <a:pt x="10" y="152"/>
                  <a:pt x="8" y="150"/>
                  <a:pt x="8" y="147"/>
                </a:cubicBezTo>
                <a:cubicBezTo>
                  <a:pt x="8" y="13"/>
                  <a:pt x="8" y="13"/>
                  <a:pt x="8" y="13"/>
                </a:cubicBezTo>
                <a:cubicBezTo>
                  <a:pt x="8" y="10"/>
                  <a:pt x="10" y="8"/>
                  <a:pt x="13" y="8"/>
                </a:cubicBezTo>
                <a:cubicBezTo>
                  <a:pt x="147" y="8"/>
                  <a:pt x="147" y="8"/>
                  <a:pt x="147" y="8"/>
                </a:cubicBezTo>
                <a:cubicBezTo>
                  <a:pt x="150" y="8"/>
                  <a:pt x="152" y="10"/>
                  <a:pt x="152" y="13"/>
                </a:cubicBezTo>
                <a:cubicBezTo>
                  <a:pt x="152" y="147"/>
                  <a:pt x="152" y="147"/>
                  <a:pt x="152" y="147"/>
                </a:cubicBezTo>
                <a:close/>
                <a:moveTo>
                  <a:pt x="64" y="105"/>
                </a:moveTo>
                <a:cubicBezTo>
                  <a:pt x="52" y="116"/>
                  <a:pt x="52" y="116"/>
                  <a:pt x="52" y="116"/>
                </a:cubicBezTo>
                <a:cubicBezTo>
                  <a:pt x="64" y="128"/>
                  <a:pt x="64" y="128"/>
                  <a:pt x="64" y="128"/>
                </a:cubicBezTo>
                <a:cubicBezTo>
                  <a:pt x="65" y="130"/>
                  <a:pt x="65" y="132"/>
                  <a:pt x="64" y="134"/>
                </a:cubicBezTo>
                <a:cubicBezTo>
                  <a:pt x="63" y="135"/>
                  <a:pt x="62" y="135"/>
                  <a:pt x="61" y="135"/>
                </a:cubicBezTo>
                <a:cubicBezTo>
                  <a:pt x="60" y="135"/>
                  <a:pt x="59" y="135"/>
                  <a:pt x="58" y="134"/>
                </a:cubicBezTo>
                <a:cubicBezTo>
                  <a:pt x="46" y="122"/>
                  <a:pt x="46" y="122"/>
                  <a:pt x="46" y="122"/>
                </a:cubicBezTo>
                <a:cubicBezTo>
                  <a:pt x="34" y="134"/>
                  <a:pt x="34" y="134"/>
                  <a:pt x="34" y="134"/>
                </a:cubicBezTo>
                <a:cubicBezTo>
                  <a:pt x="33" y="135"/>
                  <a:pt x="32" y="135"/>
                  <a:pt x="31" y="135"/>
                </a:cubicBezTo>
                <a:cubicBezTo>
                  <a:pt x="30" y="135"/>
                  <a:pt x="29" y="135"/>
                  <a:pt x="29" y="134"/>
                </a:cubicBezTo>
                <a:cubicBezTo>
                  <a:pt x="27" y="132"/>
                  <a:pt x="27" y="130"/>
                  <a:pt x="29" y="128"/>
                </a:cubicBezTo>
                <a:cubicBezTo>
                  <a:pt x="40" y="116"/>
                  <a:pt x="40" y="116"/>
                  <a:pt x="40" y="116"/>
                </a:cubicBezTo>
                <a:cubicBezTo>
                  <a:pt x="29" y="105"/>
                  <a:pt x="29" y="105"/>
                  <a:pt x="29" y="105"/>
                </a:cubicBezTo>
                <a:cubicBezTo>
                  <a:pt x="27" y="103"/>
                  <a:pt x="27" y="100"/>
                  <a:pt x="29" y="99"/>
                </a:cubicBezTo>
                <a:cubicBezTo>
                  <a:pt x="30" y="97"/>
                  <a:pt x="33" y="97"/>
                  <a:pt x="34" y="99"/>
                </a:cubicBezTo>
                <a:cubicBezTo>
                  <a:pt x="46" y="111"/>
                  <a:pt x="46" y="111"/>
                  <a:pt x="46" y="111"/>
                </a:cubicBezTo>
                <a:cubicBezTo>
                  <a:pt x="58" y="99"/>
                  <a:pt x="58" y="99"/>
                  <a:pt x="58" y="99"/>
                </a:cubicBezTo>
                <a:cubicBezTo>
                  <a:pt x="59" y="97"/>
                  <a:pt x="62" y="97"/>
                  <a:pt x="64" y="99"/>
                </a:cubicBezTo>
                <a:cubicBezTo>
                  <a:pt x="65" y="100"/>
                  <a:pt x="65" y="103"/>
                  <a:pt x="64" y="105"/>
                </a:cubicBezTo>
                <a:close/>
                <a:moveTo>
                  <a:pt x="71" y="47"/>
                </a:moveTo>
                <a:cubicBezTo>
                  <a:pt x="71" y="49"/>
                  <a:pt x="69" y="51"/>
                  <a:pt x="67" y="51"/>
                </a:cubicBezTo>
                <a:cubicBezTo>
                  <a:pt x="50" y="51"/>
                  <a:pt x="50" y="51"/>
                  <a:pt x="50" y="51"/>
                </a:cubicBezTo>
                <a:cubicBezTo>
                  <a:pt x="50" y="68"/>
                  <a:pt x="50" y="68"/>
                  <a:pt x="50" y="68"/>
                </a:cubicBezTo>
                <a:cubicBezTo>
                  <a:pt x="50" y="70"/>
                  <a:pt x="48" y="72"/>
                  <a:pt x="46" y="72"/>
                </a:cubicBezTo>
                <a:cubicBezTo>
                  <a:pt x="44" y="72"/>
                  <a:pt x="42" y="70"/>
                  <a:pt x="42" y="68"/>
                </a:cubicBezTo>
                <a:cubicBezTo>
                  <a:pt x="42" y="51"/>
                  <a:pt x="42" y="51"/>
                  <a:pt x="42" y="51"/>
                </a:cubicBezTo>
                <a:cubicBezTo>
                  <a:pt x="25" y="51"/>
                  <a:pt x="25" y="51"/>
                  <a:pt x="25" y="51"/>
                </a:cubicBezTo>
                <a:cubicBezTo>
                  <a:pt x="23" y="51"/>
                  <a:pt x="21" y="49"/>
                  <a:pt x="21" y="47"/>
                </a:cubicBezTo>
                <a:cubicBezTo>
                  <a:pt x="21" y="45"/>
                  <a:pt x="23" y="43"/>
                  <a:pt x="25" y="43"/>
                </a:cubicBezTo>
                <a:cubicBezTo>
                  <a:pt x="42" y="43"/>
                  <a:pt x="42" y="43"/>
                  <a:pt x="42" y="43"/>
                </a:cubicBezTo>
                <a:cubicBezTo>
                  <a:pt x="42" y="27"/>
                  <a:pt x="42" y="27"/>
                  <a:pt x="42" y="27"/>
                </a:cubicBezTo>
                <a:cubicBezTo>
                  <a:pt x="42" y="24"/>
                  <a:pt x="44" y="23"/>
                  <a:pt x="46" y="23"/>
                </a:cubicBezTo>
                <a:cubicBezTo>
                  <a:pt x="48" y="23"/>
                  <a:pt x="50" y="24"/>
                  <a:pt x="50" y="27"/>
                </a:cubicBezTo>
                <a:cubicBezTo>
                  <a:pt x="50" y="43"/>
                  <a:pt x="50" y="43"/>
                  <a:pt x="50" y="43"/>
                </a:cubicBezTo>
                <a:cubicBezTo>
                  <a:pt x="67" y="43"/>
                  <a:pt x="67" y="43"/>
                  <a:pt x="67" y="43"/>
                </a:cubicBezTo>
                <a:cubicBezTo>
                  <a:pt x="69" y="43"/>
                  <a:pt x="71" y="45"/>
                  <a:pt x="71" y="47"/>
                </a:cubicBezTo>
                <a:close/>
                <a:moveTo>
                  <a:pt x="137" y="126"/>
                </a:moveTo>
                <a:cubicBezTo>
                  <a:pt x="137" y="128"/>
                  <a:pt x="135" y="130"/>
                  <a:pt x="133" y="130"/>
                </a:cubicBezTo>
                <a:cubicBezTo>
                  <a:pt x="98" y="130"/>
                  <a:pt x="98" y="130"/>
                  <a:pt x="98" y="130"/>
                </a:cubicBezTo>
                <a:cubicBezTo>
                  <a:pt x="95" y="130"/>
                  <a:pt x="94" y="128"/>
                  <a:pt x="94" y="126"/>
                </a:cubicBezTo>
                <a:cubicBezTo>
                  <a:pt x="94" y="124"/>
                  <a:pt x="95" y="122"/>
                  <a:pt x="98" y="122"/>
                </a:cubicBezTo>
                <a:cubicBezTo>
                  <a:pt x="133" y="122"/>
                  <a:pt x="133" y="122"/>
                  <a:pt x="133" y="122"/>
                </a:cubicBezTo>
                <a:cubicBezTo>
                  <a:pt x="135" y="122"/>
                  <a:pt x="137" y="124"/>
                  <a:pt x="137" y="126"/>
                </a:cubicBezTo>
                <a:close/>
                <a:moveTo>
                  <a:pt x="137" y="107"/>
                </a:moveTo>
                <a:cubicBezTo>
                  <a:pt x="137" y="109"/>
                  <a:pt x="135" y="111"/>
                  <a:pt x="133" y="111"/>
                </a:cubicBezTo>
                <a:cubicBezTo>
                  <a:pt x="98" y="111"/>
                  <a:pt x="98" y="111"/>
                  <a:pt x="98" y="111"/>
                </a:cubicBezTo>
                <a:cubicBezTo>
                  <a:pt x="95" y="111"/>
                  <a:pt x="94" y="109"/>
                  <a:pt x="94" y="107"/>
                </a:cubicBezTo>
                <a:cubicBezTo>
                  <a:pt x="94" y="105"/>
                  <a:pt x="95" y="103"/>
                  <a:pt x="98" y="103"/>
                </a:cubicBezTo>
                <a:cubicBezTo>
                  <a:pt x="133" y="103"/>
                  <a:pt x="133" y="103"/>
                  <a:pt x="133" y="103"/>
                </a:cubicBezTo>
                <a:cubicBezTo>
                  <a:pt x="135" y="103"/>
                  <a:pt x="137" y="105"/>
                  <a:pt x="137" y="107"/>
                </a:cubicBezTo>
                <a:close/>
                <a:moveTo>
                  <a:pt x="95" y="51"/>
                </a:moveTo>
                <a:cubicBezTo>
                  <a:pt x="92" y="51"/>
                  <a:pt x="91" y="49"/>
                  <a:pt x="91" y="47"/>
                </a:cubicBezTo>
                <a:cubicBezTo>
                  <a:pt x="91" y="45"/>
                  <a:pt x="92" y="43"/>
                  <a:pt x="95" y="43"/>
                </a:cubicBezTo>
                <a:cubicBezTo>
                  <a:pt x="130" y="43"/>
                  <a:pt x="130" y="43"/>
                  <a:pt x="130" y="43"/>
                </a:cubicBezTo>
                <a:cubicBezTo>
                  <a:pt x="132" y="43"/>
                  <a:pt x="134" y="45"/>
                  <a:pt x="134" y="47"/>
                </a:cubicBezTo>
                <a:cubicBezTo>
                  <a:pt x="134" y="49"/>
                  <a:pt x="132" y="51"/>
                  <a:pt x="130" y="51"/>
                </a:cubicBezTo>
                <a:lnTo>
                  <a:pt x="95" y="5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" name="Freeform 33">
            <a:extLst>
              <a:ext uri="{FF2B5EF4-FFF2-40B4-BE49-F238E27FC236}">
                <a16:creationId xmlns:a16="http://schemas.microsoft.com/office/drawing/2014/main" xmlns="" id="{C18AA7EA-142A-44DD-A790-0ABF41A5C04A}"/>
              </a:ext>
            </a:extLst>
          </p:cNvPr>
          <p:cNvSpPr>
            <a:spLocks noEditPoints="1"/>
          </p:cNvSpPr>
          <p:nvPr/>
        </p:nvSpPr>
        <p:spPr bwMode="auto">
          <a:xfrm>
            <a:off x="4432300" y="1293813"/>
            <a:ext cx="466725" cy="550863"/>
          </a:xfrm>
          <a:custGeom>
            <a:avLst/>
            <a:gdLst>
              <a:gd name="T0" fmla="*/ 74 w 137"/>
              <a:gd name="T1" fmla="*/ 128 h 160"/>
              <a:gd name="T2" fmla="*/ 74 w 137"/>
              <a:gd name="T3" fmla="*/ 128 h 160"/>
              <a:gd name="T4" fmla="*/ 70 w 137"/>
              <a:gd name="T5" fmla="*/ 138 h 160"/>
              <a:gd name="T6" fmla="*/ 66 w 137"/>
              <a:gd name="T7" fmla="*/ 128 h 160"/>
              <a:gd name="T8" fmla="*/ 54 w 137"/>
              <a:gd name="T9" fmla="*/ 124 h 160"/>
              <a:gd name="T10" fmla="*/ 74 w 137"/>
              <a:gd name="T11" fmla="*/ 120 h 160"/>
              <a:gd name="T12" fmla="*/ 74 w 137"/>
              <a:gd name="T13" fmla="*/ 108 h 160"/>
              <a:gd name="T14" fmla="*/ 51 w 137"/>
              <a:gd name="T15" fmla="*/ 94 h 160"/>
              <a:gd name="T16" fmla="*/ 66 w 137"/>
              <a:gd name="T17" fmla="*/ 80 h 160"/>
              <a:gd name="T18" fmla="*/ 70 w 137"/>
              <a:gd name="T19" fmla="*/ 71 h 160"/>
              <a:gd name="T20" fmla="*/ 74 w 137"/>
              <a:gd name="T21" fmla="*/ 80 h 160"/>
              <a:gd name="T22" fmla="*/ 85 w 137"/>
              <a:gd name="T23" fmla="*/ 84 h 160"/>
              <a:gd name="T24" fmla="*/ 65 w 137"/>
              <a:gd name="T25" fmla="*/ 88 h 160"/>
              <a:gd name="T26" fmla="*/ 65 w 137"/>
              <a:gd name="T27" fmla="*/ 100 h 160"/>
              <a:gd name="T28" fmla="*/ 88 w 137"/>
              <a:gd name="T29" fmla="*/ 114 h 160"/>
              <a:gd name="T30" fmla="*/ 106 w 137"/>
              <a:gd name="T31" fmla="*/ 160 h 160"/>
              <a:gd name="T32" fmla="*/ 0 w 137"/>
              <a:gd name="T33" fmla="*/ 129 h 160"/>
              <a:gd name="T34" fmla="*/ 25 w 137"/>
              <a:gd name="T35" fmla="*/ 64 h 160"/>
              <a:gd name="T36" fmla="*/ 29 w 137"/>
              <a:gd name="T37" fmla="*/ 15 h 160"/>
              <a:gd name="T38" fmla="*/ 49 w 137"/>
              <a:gd name="T39" fmla="*/ 1 h 160"/>
              <a:gd name="T40" fmla="*/ 71 w 137"/>
              <a:gd name="T41" fmla="*/ 6 h 160"/>
              <a:gd name="T42" fmla="*/ 92 w 137"/>
              <a:gd name="T43" fmla="*/ 0 h 160"/>
              <a:gd name="T44" fmla="*/ 107 w 137"/>
              <a:gd name="T45" fmla="*/ 11 h 160"/>
              <a:gd name="T46" fmla="*/ 112 w 137"/>
              <a:gd name="T47" fmla="*/ 64 h 160"/>
              <a:gd name="T48" fmla="*/ 137 w 137"/>
              <a:gd name="T49" fmla="*/ 129 h 160"/>
              <a:gd name="T50" fmla="*/ 82 w 137"/>
              <a:gd name="T51" fmla="*/ 40 h 160"/>
              <a:gd name="T52" fmla="*/ 92 w 137"/>
              <a:gd name="T53" fmla="*/ 8 h 160"/>
              <a:gd name="T54" fmla="*/ 71 w 137"/>
              <a:gd name="T55" fmla="*/ 14 h 160"/>
              <a:gd name="T56" fmla="*/ 49 w 137"/>
              <a:gd name="T57" fmla="*/ 9 h 160"/>
              <a:gd name="T58" fmla="*/ 55 w 137"/>
              <a:gd name="T59" fmla="*/ 40 h 160"/>
              <a:gd name="T60" fmla="*/ 106 w 137"/>
              <a:gd name="T61" fmla="*/ 69 h 160"/>
              <a:gd name="T62" fmla="*/ 54 w 137"/>
              <a:gd name="T63" fmla="*/ 48 h 160"/>
              <a:gd name="T64" fmla="*/ 8 w 137"/>
              <a:gd name="T65" fmla="*/ 129 h 160"/>
              <a:gd name="T66" fmla="*/ 106 w 137"/>
              <a:gd name="T67" fmla="*/ 152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37" h="160">
                <a:moveTo>
                  <a:pt x="88" y="114"/>
                </a:moveTo>
                <a:cubicBezTo>
                  <a:pt x="88" y="122"/>
                  <a:pt x="82" y="128"/>
                  <a:pt x="74" y="128"/>
                </a:cubicBezTo>
                <a:cubicBezTo>
                  <a:pt x="74" y="128"/>
                  <a:pt x="74" y="128"/>
                  <a:pt x="74" y="128"/>
                </a:cubicBezTo>
                <a:cubicBezTo>
                  <a:pt x="74" y="128"/>
                  <a:pt x="74" y="128"/>
                  <a:pt x="74" y="128"/>
                </a:cubicBezTo>
                <a:cubicBezTo>
                  <a:pt x="74" y="134"/>
                  <a:pt x="74" y="134"/>
                  <a:pt x="74" y="134"/>
                </a:cubicBezTo>
                <a:cubicBezTo>
                  <a:pt x="74" y="136"/>
                  <a:pt x="72" y="138"/>
                  <a:pt x="70" y="138"/>
                </a:cubicBezTo>
                <a:cubicBezTo>
                  <a:pt x="67" y="138"/>
                  <a:pt x="66" y="136"/>
                  <a:pt x="66" y="134"/>
                </a:cubicBezTo>
                <a:cubicBezTo>
                  <a:pt x="66" y="128"/>
                  <a:pt x="66" y="128"/>
                  <a:pt x="66" y="128"/>
                </a:cubicBezTo>
                <a:cubicBezTo>
                  <a:pt x="58" y="128"/>
                  <a:pt x="58" y="128"/>
                  <a:pt x="58" y="128"/>
                </a:cubicBezTo>
                <a:cubicBezTo>
                  <a:pt x="56" y="128"/>
                  <a:pt x="54" y="127"/>
                  <a:pt x="54" y="124"/>
                </a:cubicBezTo>
                <a:cubicBezTo>
                  <a:pt x="54" y="122"/>
                  <a:pt x="56" y="120"/>
                  <a:pt x="58" y="120"/>
                </a:cubicBezTo>
                <a:cubicBezTo>
                  <a:pt x="74" y="120"/>
                  <a:pt x="74" y="120"/>
                  <a:pt x="74" y="120"/>
                </a:cubicBezTo>
                <a:cubicBezTo>
                  <a:pt x="77" y="120"/>
                  <a:pt x="80" y="118"/>
                  <a:pt x="80" y="114"/>
                </a:cubicBezTo>
                <a:cubicBezTo>
                  <a:pt x="80" y="111"/>
                  <a:pt x="77" y="108"/>
                  <a:pt x="74" y="108"/>
                </a:cubicBezTo>
                <a:cubicBezTo>
                  <a:pt x="65" y="108"/>
                  <a:pt x="65" y="108"/>
                  <a:pt x="65" y="108"/>
                </a:cubicBezTo>
                <a:cubicBezTo>
                  <a:pt x="57" y="108"/>
                  <a:pt x="51" y="102"/>
                  <a:pt x="51" y="94"/>
                </a:cubicBezTo>
                <a:cubicBezTo>
                  <a:pt x="51" y="87"/>
                  <a:pt x="57" y="80"/>
                  <a:pt x="65" y="80"/>
                </a:cubicBezTo>
                <a:cubicBezTo>
                  <a:pt x="66" y="80"/>
                  <a:pt x="66" y="80"/>
                  <a:pt x="66" y="80"/>
                </a:cubicBezTo>
                <a:cubicBezTo>
                  <a:pt x="66" y="75"/>
                  <a:pt x="66" y="75"/>
                  <a:pt x="66" y="75"/>
                </a:cubicBezTo>
                <a:cubicBezTo>
                  <a:pt x="66" y="73"/>
                  <a:pt x="67" y="71"/>
                  <a:pt x="70" y="71"/>
                </a:cubicBezTo>
                <a:cubicBezTo>
                  <a:pt x="72" y="71"/>
                  <a:pt x="74" y="73"/>
                  <a:pt x="74" y="75"/>
                </a:cubicBezTo>
                <a:cubicBezTo>
                  <a:pt x="74" y="80"/>
                  <a:pt x="74" y="80"/>
                  <a:pt x="74" y="80"/>
                </a:cubicBezTo>
                <a:cubicBezTo>
                  <a:pt x="81" y="80"/>
                  <a:pt x="81" y="80"/>
                  <a:pt x="81" y="80"/>
                </a:cubicBezTo>
                <a:cubicBezTo>
                  <a:pt x="83" y="80"/>
                  <a:pt x="85" y="82"/>
                  <a:pt x="85" y="84"/>
                </a:cubicBezTo>
                <a:cubicBezTo>
                  <a:pt x="85" y="87"/>
                  <a:pt x="83" y="88"/>
                  <a:pt x="81" y="88"/>
                </a:cubicBezTo>
                <a:cubicBezTo>
                  <a:pt x="65" y="88"/>
                  <a:pt x="65" y="88"/>
                  <a:pt x="65" y="88"/>
                </a:cubicBezTo>
                <a:cubicBezTo>
                  <a:pt x="62" y="88"/>
                  <a:pt x="59" y="91"/>
                  <a:pt x="59" y="94"/>
                </a:cubicBezTo>
                <a:cubicBezTo>
                  <a:pt x="59" y="98"/>
                  <a:pt x="62" y="100"/>
                  <a:pt x="65" y="100"/>
                </a:cubicBezTo>
                <a:cubicBezTo>
                  <a:pt x="74" y="100"/>
                  <a:pt x="74" y="100"/>
                  <a:pt x="74" y="100"/>
                </a:cubicBezTo>
                <a:cubicBezTo>
                  <a:pt x="82" y="100"/>
                  <a:pt x="88" y="107"/>
                  <a:pt x="88" y="114"/>
                </a:cubicBezTo>
                <a:close/>
                <a:moveTo>
                  <a:pt x="137" y="129"/>
                </a:moveTo>
                <a:cubicBezTo>
                  <a:pt x="137" y="146"/>
                  <a:pt x="124" y="160"/>
                  <a:pt x="106" y="160"/>
                </a:cubicBezTo>
                <a:cubicBezTo>
                  <a:pt x="31" y="160"/>
                  <a:pt x="31" y="160"/>
                  <a:pt x="31" y="160"/>
                </a:cubicBezTo>
                <a:cubicBezTo>
                  <a:pt x="14" y="160"/>
                  <a:pt x="0" y="146"/>
                  <a:pt x="0" y="129"/>
                </a:cubicBezTo>
                <a:cubicBezTo>
                  <a:pt x="0" y="116"/>
                  <a:pt x="3" y="104"/>
                  <a:pt x="8" y="91"/>
                </a:cubicBezTo>
                <a:cubicBezTo>
                  <a:pt x="12" y="82"/>
                  <a:pt x="18" y="72"/>
                  <a:pt x="25" y="64"/>
                </a:cubicBezTo>
                <a:cubicBezTo>
                  <a:pt x="34" y="53"/>
                  <a:pt x="43" y="46"/>
                  <a:pt x="47" y="43"/>
                </a:cubicBezTo>
                <a:cubicBezTo>
                  <a:pt x="29" y="15"/>
                  <a:pt x="29" y="15"/>
                  <a:pt x="29" y="15"/>
                </a:cubicBezTo>
                <a:cubicBezTo>
                  <a:pt x="28" y="14"/>
                  <a:pt x="28" y="12"/>
                  <a:pt x="29" y="10"/>
                </a:cubicBezTo>
                <a:cubicBezTo>
                  <a:pt x="35" y="4"/>
                  <a:pt x="42" y="1"/>
                  <a:pt x="49" y="1"/>
                </a:cubicBezTo>
                <a:cubicBezTo>
                  <a:pt x="55" y="1"/>
                  <a:pt x="61" y="3"/>
                  <a:pt x="69" y="5"/>
                </a:cubicBezTo>
                <a:cubicBezTo>
                  <a:pt x="70" y="6"/>
                  <a:pt x="70" y="6"/>
                  <a:pt x="71" y="6"/>
                </a:cubicBezTo>
                <a:cubicBezTo>
                  <a:pt x="73" y="6"/>
                  <a:pt x="76" y="5"/>
                  <a:pt x="79" y="3"/>
                </a:cubicBezTo>
                <a:cubicBezTo>
                  <a:pt x="83" y="2"/>
                  <a:pt x="87" y="0"/>
                  <a:pt x="92" y="0"/>
                </a:cubicBezTo>
                <a:cubicBezTo>
                  <a:pt x="97" y="0"/>
                  <a:pt x="102" y="2"/>
                  <a:pt x="106" y="6"/>
                </a:cubicBezTo>
                <a:cubicBezTo>
                  <a:pt x="108" y="8"/>
                  <a:pt x="108" y="10"/>
                  <a:pt x="107" y="11"/>
                </a:cubicBezTo>
                <a:cubicBezTo>
                  <a:pt x="90" y="43"/>
                  <a:pt x="90" y="43"/>
                  <a:pt x="90" y="43"/>
                </a:cubicBezTo>
                <a:cubicBezTo>
                  <a:pt x="95" y="46"/>
                  <a:pt x="103" y="53"/>
                  <a:pt x="112" y="64"/>
                </a:cubicBezTo>
                <a:cubicBezTo>
                  <a:pt x="120" y="72"/>
                  <a:pt x="125" y="82"/>
                  <a:pt x="130" y="91"/>
                </a:cubicBezTo>
                <a:cubicBezTo>
                  <a:pt x="135" y="104"/>
                  <a:pt x="137" y="116"/>
                  <a:pt x="137" y="129"/>
                </a:cubicBezTo>
                <a:close/>
                <a:moveTo>
                  <a:pt x="55" y="40"/>
                </a:moveTo>
                <a:cubicBezTo>
                  <a:pt x="82" y="40"/>
                  <a:pt x="82" y="40"/>
                  <a:pt x="82" y="40"/>
                </a:cubicBezTo>
                <a:cubicBezTo>
                  <a:pt x="98" y="10"/>
                  <a:pt x="98" y="10"/>
                  <a:pt x="98" y="10"/>
                </a:cubicBezTo>
                <a:cubicBezTo>
                  <a:pt x="96" y="8"/>
                  <a:pt x="94" y="8"/>
                  <a:pt x="92" y="8"/>
                </a:cubicBezTo>
                <a:cubicBezTo>
                  <a:pt x="89" y="8"/>
                  <a:pt x="86" y="9"/>
                  <a:pt x="82" y="11"/>
                </a:cubicBezTo>
                <a:cubicBezTo>
                  <a:pt x="79" y="12"/>
                  <a:pt x="75" y="14"/>
                  <a:pt x="71" y="14"/>
                </a:cubicBezTo>
                <a:cubicBezTo>
                  <a:pt x="69" y="14"/>
                  <a:pt x="68" y="13"/>
                  <a:pt x="66" y="13"/>
                </a:cubicBezTo>
                <a:cubicBezTo>
                  <a:pt x="59" y="10"/>
                  <a:pt x="54" y="9"/>
                  <a:pt x="49" y="9"/>
                </a:cubicBezTo>
                <a:cubicBezTo>
                  <a:pt x="45" y="9"/>
                  <a:pt x="41" y="10"/>
                  <a:pt x="37" y="14"/>
                </a:cubicBezTo>
                <a:lnTo>
                  <a:pt x="55" y="40"/>
                </a:lnTo>
                <a:close/>
                <a:moveTo>
                  <a:pt x="129" y="129"/>
                </a:moveTo>
                <a:cubicBezTo>
                  <a:pt x="129" y="108"/>
                  <a:pt x="122" y="87"/>
                  <a:pt x="106" y="69"/>
                </a:cubicBezTo>
                <a:cubicBezTo>
                  <a:pt x="97" y="57"/>
                  <a:pt x="87" y="50"/>
                  <a:pt x="84" y="48"/>
                </a:cubicBezTo>
                <a:cubicBezTo>
                  <a:pt x="54" y="48"/>
                  <a:pt x="54" y="48"/>
                  <a:pt x="54" y="48"/>
                </a:cubicBezTo>
                <a:cubicBezTo>
                  <a:pt x="51" y="50"/>
                  <a:pt x="41" y="57"/>
                  <a:pt x="31" y="69"/>
                </a:cubicBezTo>
                <a:cubicBezTo>
                  <a:pt x="16" y="87"/>
                  <a:pt x="8" y="108"/>
                  <a:pt x="8" y="129"/>
                </a:cubicBezTo>
                <a:cubicBezTo>
                  <a:pt x="8" y="142"/>
                  <a:pt x="18" y="152"/>
                  <a:pt x="31" y="152"/>
                </a:cubicBezTo>
                <a:cubicBezTo>
                  <a:pt x="106" y="152"/>
                  <a:pt x="106" y="152"/>
                  <a:pt x="106" y="152"/>
                </a:cubicBezTo>
                <a:cubicBezTo>
                  <a:pt x="119" y="152"/>
                  <a:pt x="129" y="142"/>
                  <a:pt x="129" y="12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4" name="Freeform 34">
            <a:extLst>
              <a:ext uri="{FF2B5EF4-FFF2-40B4-BE49-F238E27FC236}">
                <a16:creationId xmlns:a16="http://schemas.microsoft.com/office/drawing/2014/main" xmlns="" id="{55F40DED-F0F2-4761-871E-69635A460664}"/>
              </a:ext>
            </a:extLst>
          </p:cNvPr>
          <p:cNvSpPr>
            <a:spLocks noEditPoints="1"/>
          </p:cNvSpPr>
          <p:nvPr/>
        </p:nvSpPr>
        <p:spPr bwMode="auto">
          <a:xfrm>
            <a:off x="4391025" y="1912938"/>
            <a:ext cx="546100" cy="530225"/>
          </a:xfrm>
          <a:custGeom>
            <a:avLst/>
            <a:gdLst>
              <a:gd name="T0" fmla="*/ 126 w 160"/>
              <a:gd name="T1" fmla="*/ 146 h 154"/>
              <a:gd name="T2" fmla="*/ 93 w 160"/>
              <a:gd name="T3" fmla="*/ 138 h 154"/>
              <a:gd name="T4" fmla="*/ 127 w 160"/>
              <a:gd name="T5" fmla="*/ 137 h 154"/>
              <a:gd name="T6" fmla="*/ 159 w 160"/>
              <a:gd name="T7" fmla="*/ 103 h 154"/>
              <a:gd name="T8" fmla="*/ 123 w 160"/>
              <a:gd name="T9" fmla="*/ 130 h 154"/>
              <a:gd name="T10" fmla="*/ 93 w 160"/>
              <a:gd name="T11" fmla="*/ 122 h 154"/>
              <a:gd name="T12" fmla="*/ 124 w 160"/>
              <a:gd name="T13" fmla="*/ 121 h 154"/>
              <a:gd name="T14" fmla="*/ 160 w 160"/>
              <a:gd name="T15" fmla="*/ 85 h 154"/>
              <a:gd name="T16" fmla="*/ 39 w 160"/>
              <a:gd name="T17" fmla="*/ 82 h 154"/>
              <a:gd name="T18" fmla="*/ 1 w 160"/>
              <a:gd name="T19" fmla="*/ 115 h 154"/>
              <a:gd name="T20" fmla="*/ 4 w 160"/>
              <a:gd name="T21" fmla="*/ 122 h 154"/>
              <a:gd name="T22" fmla="*/ 37 w 160"/>
              <a:gd name="T23" fmla="*/ 130 h 154"/>
              <a:gd name="T24" fmla="*/ 0 w 160"/>
              <a:gd name="T25" fmla="*/ 134 h 154"/>
              <a:gd name="T26" fmla="*/ 37 w 160"/>
              <a:gd name="T27" fmla="*/ 138 h 154"/>
              <a:gd name="T28" fmla="*/ 4 w 160"/>
              <a:gd name="T29" fmla="*/ 146 h 154"/>
              <a:gd name="T30" fmla="*/ 4 w 160"/>
              <a:gd name="T31" fmla="*/ 154 h 154"/>
              <a:gd name="T32" fmla="*/ 89 w 160"/>
              <a:gd name="T33" fmla="*/ 154 h 154"/>
              <a:gd name="T34" fmla="*/ 130 w 160"/>
              <a:gd name="T35" fmla="*/ 153 h 154"/>
              <a:gd name="T36" fmla="*/ 159 w 160"/>
              <a:gd name="T37" fmla="*/ 122 h 154"/>
              <a:gd name="T38" fmla="*/ 110 w 160"/>
              <a:gd name="T39" fmla="*/ 90 h 154"/>
              <a:gd name="T40" fmla="*/ 51 w 160"/>
              <a:gd name="T41" fmla="*/ 114 h 154"/>
              <a:gd name="T42" fmla="*/ 110 w 160"/>
              <a:gd name="T43" fmla="*/ 90 h 154"/>
              <a:gd name="T44" fmla="*/ 95 w 160"/>
              <a:gd name="T45" fmla="*/ 114 h 154"/>
              <a:gd name="T46" fmla="*/ 146 w 160"/>
              <a:gd name="T47" fmla="*/ 90 h 154"/>
              <a:gd name="T48" fmla="*/ 41 w 160"/>
              <a:gd name="T49" fmla="*/ 90 h 154"/>
              <a:gd name="T50" fmla="*/ 39 w 160"/>
              <a:gd name="T51" fmla="*/ 114 h 154"/>
              <a:gd name="T52" fmla="*/ 41 w 160"/>
              <a:gd name="T53" fmla="*/ 90 h 154"/>
              <a:gd name="T54" fmla="*/ 45 w 160"/>
              <a:gd name="T55" fmla="*/ 122 h 154"/>
              <a:gd name="T56" fmla="*/ 85 w 160"/>
              <a:gd name="T57" fmla="*/ 146 h 154"/>
              <a:gd name="T58" fmla="*/ 61 w 160"/>
              <a:gd name="T59" fmla="*/ 25 h 154"/>
              <a:gd name="T60" fmla="*/ 76 w 160"/>
              <a:gd name="T61" fmla="*/ 10 h 154"/>
              <a:gd name="T62" fmla="*/ 80 w 160"/>
              <a:gd name="T63" fmla="*/ 0 h 154"/>
              <a:gd name="T64" fmla="*/ 84 w 160"/>
              <a:gd name="T65" fmla="*/ 10 h 154"/>
              <a:gd name="T66" fmla="*/ 97 w 160"/>
              <a:gd name="T67" fmla="*/ 14 h 154"/>
              <a:gd name="T68" fmla="*/ 75 w 160"/>
              <a:gd name="T69" fmla="*/ 18 h 154"/>
              <a:gd name="T70" fmla="*/ 75 w 160"/>
              <a:gd name="T71" fmla="*/ 32 h 154"/>
              <a:gd name="T72" fmla="*/ 100 w 160"/>
              <a:gd name="T73" fmla="*/ 47 h 154"/>
              <a:gd name="T74" fmla="*/ 85 w 160"/>
              <a:gd name="T75" fmla="*/ 62 h 154"/>
              <a:gd name="T76" fmla="*/ 84 w 160"/>
              <a:gd name="T77" fmla="*/ 68 h 154"/>
              <a:gd name="T78" fmla="*/ 76 w 160"/>
              <a:gd name="T79" fmla="*/ 68 h 154"/>
              <a:gd name="T80" fmla="*/ 68 w 160"/>
              <a:gd name="T81" fmla="*/ 62 h 154"/>
              <a:gd name="T82" fmla="*/ 68 w 160"/>
              <a:gd name="T83" fmla="*/ 54 h 154"/>
              <a:gd name="T84" fmla="*/ 92 w 160"/>
              <a:gd name="T85" fmla="*/ 47 h 154"/>
              <a:gd name="T86" fmla="*/ 75 w 160"/>
              <a:gd name="T87" fmla="*/ 40 h 1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60" h="154">
                <a:moveTo>
                  <a:pt x="153" y="122"/>
                </a:moveTo>
                <a:cubicBezTo>
                  <a:pt x="126" y="146"/>
                  <a:pt x="126" y="146"/>
                  <a:pt x="126" y="146"/>
                </a:cubicBezTo>
                <a:cubicBezTo>
                  <a:pt x="93" y="146"/>
                  <a:pt x="93" y="146"/>
                  <a:pt x="93" y="146"/>
                </a:cubicBezTo>
                <a:cubicBezTo>
                  <a:pt x="93" y="138"/>
                  <a:pt x="93" y="138"/>
                  <a:pt x="93" y="138"/>
                </a:cubicBezTo>
                <a:cubicBezTo>
                  <a:pt x="125" y="138"/>
                  <a:pt x="125" y="138"/>
                  <a:pt x="125" y="138"/>
                </a:cubicBezTo>
                <a:cubicBezTo>
                  <a:pt x="126" y="138"/>
                  <a:pt x="127" y="138"/>
                  <a:pt x="127" y="137"/>
                </a:cubicBezTo>
                <a:cubicBezTo>
                  <a:pt x="159" y="109"/>
                  <a:pt x="159" y="109"/>
                  <a:pt x="159" y="109"/>
                </a:cubicBezTo>
                <a:cubicBezTo>
                  <a:pt x="160" y="108"/>
                  <a:pt x="160" y="105"/>
                  <a:pt x="159" y="103"/>
                </a:cubicBezTo>
                <a:cubicBezTo>
                  <a:pt x="157" y="102"/>
                  <a:pt x="155" y="102"/>
                  <a:pt x="153" y="103"/>
                </a:cubicBezTo>
                <a:cubicBezTo>
                  <a:pt x="123" y="130"/>
                  <a:pt x="123" y="130"/>
                  <a:pt x="123" y="130"/>
                </a:cubicBezTo>
                <a:cubicBezTo>
                  <a:pt x="93" y="130"/>
                  <a:pt x="93" y="130"/>
                  <a:pt x="93" y="130"/>
                </a:cubicBezTo>
                <a:cubicBezTo>
                  <a:pt x="93" y="122"/>
                  <a:pt x="93" y="122"/>
                  <a:pt x="93" y="122"/>
                </a:cubicBezTo>
                <a:cubicBezTo>
                  <a:pt x="121" y="122"/>
                  <a:pt x="121" y="122"/>
                  <a:pt x="121" y="122"/>
                </a:cubicBezTo>
                <a:cubicBezTo>
                  <a:pt x="122" y="122"/>
                  <a:pt x="123" y="122"/>
                  <a:pt x="124" y="121"/>
                </a:cubicBezTo>
                <a:cubicBezTo>
                  <a:pt x="159" y="89"/>
                  <a:pt x="159" y="89"/>
                  <a:pt x="159" y="89"/>
                </a:cubicBezTo>
                <a:cubicBezTo>
                  <a:pt x="160" y="88"/>
                  <a:pt x="160" y="86"/>
                  <a:pt x="160" y="85"/>
                </a:cubicBezTo>
                <a:cubicBezTo>
                  <a:pt x="159" y="83"/>
                  <a:pt x="158" y="82"/>
                  <a:pt x="156" y="82"/>
                </a:cubicBezTo>
                <a:cubicBezTo>
                  <a:pt x="39" y="82"/>
                  <a:pt x="39" y="82"/>
                  <a:pt x="39" y="82"/>
                </a:cubicBezTo>
                <a:cubicBezTo>
                  <a:pt x="38" y="82"/>
                  <a:pt x="37" y="83"/>
                  <a:pt x="36" y="83"/>
                </a:cubicBezTo>
                <a:cubicBezTo>
                  <a:pt x="1" y="115"/>
                  <a:pt x="1" y="115"/>
                  <a:pt x="1" y="115"/>
                </a:cubicBezTo>
                <a:cubicBezTo>
                  <a:pt x="0" y="116"/>
                  <a:pt x="0" y="118"/>
                  <a:pt x="0" y="120"/>
                </a:cubicBezTo>
                <a:cubicBezTo>
                  <a:pt x="1" y="121"/>
                  <a:pt x="2" y="122"/>
                  <a:pt x="4" y="122"/>
                </a:cubicBezTo>
                <a:cubicBezTo>
                  <a:pt x="37" y="122"/>
                  <a:pt x="37" y="122"/>
                  <a:pt x="37" y="122"/>
                </a:cubicBezTo>
                <a:cubicBezTo>
                  <a:pt x="37" y="130"/>
                  <a:pt x="37" y="130"/>
                  <a:pt x="37" y="130"/>
                </a:cubicBezTo>
                <a:cubicBezTo>
                  <a:pt x="4" y="130"/>
                  <a:pt x="4" y="130"/>
                  <a:pt x="4" y="130"/>
                </a:cubicBezTo>
                <a:cubicBezTo>
                  <a:pt x="2" y="130"/>
                  <a:pt x="0" y="132"/>
                  <a:pt x="0" y="134"/>
                </a:cubicBezTo>
                <a:cubicBezTo>
                  <a:pt x="0" y="137"/>
                  <a:pt x="2" y="138"/>
                  <a:pt x="4" y="138"/>
                </a:cubicBezTo>
                <a:cubicBezTo>
                  <a:pt x="37" y="138"/>
                  <a:pt x="37" y="138"/>
                  <a:pt x="37" y="138"/>
                </a:cubicBezTo>
                <a:cubicBezTo>
                  <a:pt x="37" y="146"/>
                  <a:pt x="37" y="146"/>
                  <a:pt x="37" y="146"/>
                </a:cubicBezTo>
                <a:cubicBezTo>
                  <a:pt x="4" y="146"/>
                  <a:pt x="4" y="146"/>
                  <a:pt x="4" y="146"/>
                </a:cubicBezTo>
                <a:cubicBezTo>
                  <a:pt x="2" y="146"/>
                  <a:pt x="0" y="148"/>
                  <a:pt x="0" y="150"/>
                </a:cubicBezTo>
                <a:cubicBezTo>
                  <a:pt x="0" y="153"/>
                  <a:pt x="2" y="154"/>
                  <a:pt x="4" y="154"/>
                </a:cubicBezTo>
                <a:cubicBezTo>
                  <a:pt x="41" y="154"/>
                  <a:pt x="41" y="154"/>
                  <a:pt x="41" y="154"/>
                </a:cubicBezTo>
                <a:cubicBezTo>
                  <a:pt x="89" y="154"/>
                  <a:pt x="89" y="154"/>
                  <a:pt x="89" y="154"/>
                </a:cubicBezTo>
                <a:cubicBezTo>
                  <a:pt x="127" y="154"/>
                  <a:pt x="127" y="154"/>
                  <a:pt x="127" y="154"/>
                </a:cubicBezTo>
                <a:cubicBezTo>
                  <a:pt x="128" y="154"/>
                  <a:pt x="129" y="154"/>
                  <a:pt x="130" y="153"/>
                </a:cubicBezTo>
                <a:cubicBezTo>
                  <a:pt x="159" y="128"/>
                  <a:pt x="159" y="128"/>
                  <a:pt x="159" y="128"/>
                </a:cubicBezTo>
                <a:cubicBezTo>
                  <a:pt x="160" y="126"/>
                  <a:pt x="160" y="124"/>
                  <a:pt x="159" y="122"/>
                </a:cubicBezTo>
                <a:cubicBezTo>
                  <a:pt x="157" y="120"/>
                  <a:pt x="155" y="120"/>
                  <a:pt x="153" y="122"/>
                </a:cubicBezTo>
                <a:close/>
                <a:moveTo>
                  <a:pt x="110" y="90"/>
                </a:moveTo>
                <a:cubicBezTo>
                  <a:pt x="83" y="114"/>
                  <a:pt x="83" y="114"/>
                  <a:pt x="83" y="114"/>
                </a:cubicBezTo>
                <a:cubicBezTo>
                  <a:pt x="51" y="114"/>
                  <a:pt x="51" y="114"/>
                  <a:pt x="51" y="114"/>
                </a:cubicBezTo>
                <a:cubicBezTo>
                  <a:pt x="77" y="90"/>
                  <a:pt x="77" y="90"/>
                  <a:pt x="77" y="90"/>
                </a:cubicBezTo>
                <a:cubicBezTo>
                  <a:pt x="110" y="90"/>
                  <a:pt x="110" y="90"/>
                  <a:pt x="110" y="90"/>
                </a:cubicBezTo>
                <a:close/>
                <a:moveTo>
                  <a:pt x="119" y="114"/>
                </a:moveTo>
                <a:cubicBezTo>
                  <a:pt x="95" y="114"/>
                  <a:pt x="95" y="114"/>
                  <a:pt x="95" y="114"/>
                </a:cubicBezTo>
                <a:cubicBezTo>
                  <a:pt x="122" y="90"/>
                  <a:pt x="122" y="90"/>
                  <a:pt x="122" y="90"/>
                </a:cubicBezTo>
                <a:cubicBezTo>
                  <a:pt x="146" y="90"/>
                  <a:pt x="146" y="90"/>
                  <a:pt x="146" y="90"/>
                </a:cubicBezTo>
                <a:lnTo>
                  <a:pt x="119" y="114"/>
                </a:lnTo>
                <a:close/>
                <a:moveTo>
                  <a:pt x="41" y="90"/>
                </a:moveTo>
                <a:cubicBezTo>
                  <a:pt x="65" y="90"/>
                  <a:pt x="65" y="90"/>
                  <a:pt x="65" y="90"/>
                </a:cubicBezTo>
                <a:cubicBezTo>
                  <a:pt x="39" y="114"/>
                  <a:pt x="39" y="114"/>
                  <a:pt x="39" y="114"/>
                </a:cubicBezTo>
                <a:cubicBezTo>
                  <a:pt x="14" y="114"/>
                  <a:pt x="14" y="114"/>
                  <a:pt x="14" y="114"/>
                </a:cubicBezTo>
                <a:lnTo>
                  <a:pt x="41" y="90"/>
                </a:lnTo>
                <a:close/>
                <a:moveTo>
                  <a:pt x="45" y="146"/>
                </a:moveTo>
                <a:cubicBezTo>
                  <a:pt x="45" y="122"/>
                  <a:pt x="45" y="122"/>
                  <a:pt x="45" y="122"/>
                </a:cubicBezTo>
                <a:cubicBezTo>
                  <a:pt x="85" y="122"/>
                  <a:pt x="85" y="122"/>
                  <a:pt x="85" y="122"/>
                </a:cubicBezTo>
                <a:cubicBezTo>
                  <a:pt x="85" y="146"/>
                  <a:pt x="85" y="146"/>
                  <a:pt x="85" y="146"/>
                </a:cubicBezTo>
                <a:cubicBezTo>
                  <a:pt x="45" y="146"/>
                  <a:pt x="45" y="146"/>
                  <a:pt x="45" y="146"/>
                </a:cubicBezTo>
                <a:close/>
                <a:moveTo>
                  <a:pt x="61" y="25"/>
                </a:moveTo>
                <a:cubicBezTo>
                  <a:pt x="61" y="17"/>
                  <a:pt x="67" y="10"/>
                  <a:pt x="75" y="10"/>
                </a:cubicBezTo>
                <a:cubicBezTo>
                  <a:pt x="76" y="10"/>
                  <a:pt x="76" y="10"/>
                  <a:pt x="76" y="10"/>
                </a:cubicBezTo>
                <a:cubicBezTo>
                  <a:pt x="76" y="4"/>
                  <a:pt x="76" y="4"/>
                  <a:pt x="76" y="4"/>
                </a:cubicBezTo>
                <a:cubicBezTo>
                  <a:pt x="76" y="2"/>
                  <a:pt x="78" y="0"/>
                  <a:pt x="80" y="0"/>
                </a:cubicBezTo>
                <a:cubicBezTo>
                  <a:pt x="83" y="0"/>
                  <a:pt x="84" y="2"/>
                  <a:pt x="84" y="4"/>
                </a:cubicBezTo>
                <a:cubicBezTo>
                  <a:pt x="84" y="10"/>
                  <a:pt x="84" y="10"/>
                  <a:pt x="84" y="10"/>
                </a:cubicBezTo>
                <a:cubicBezTo>
                  <a:pt x="93" y="10"/>
                  <a:pt x="93" y="10"/>
                  <a:pt x="93" y="10"/>
                </a:cubicBezTo>
                <a:cubicBezTo>
                  <a:pt x="95" y="10"/>
                  <a:pt x="97" y="12"/>
                  <a:pt x="97" y="14"/>
                </a:cubicBezTo>
                <a:cubicBezTo>
                  <a:pt x="97" y="17"/>
                  <a:pt x="95" y="18"/>
                  <a:pt x="93" y="18"/>
                </a:cubicBezTo>
                <a:cubicBezTo>
                  <a:pt x="75" y="18"/>
                  <a:pt x="75" y="18"/>
                  <a:pt x="75" y="18"/>
                </a:cubicBezTo>
                <a:cubicBezTo>
                  <a:pt x="72" y="18"/>
                  <a:pt x="69" y="21"/>
                  <a:pt x="69" y="25"/>
                </a:cubicBezTo>
                <a:cubicBezTo>
                  <a:pt x="69" y="29"/>
                  <a:pt x="72" y="32"/>
                  <a:pt x="75" y="32"/>
                </a:cubicBezTo>
                <a:cubicBezTo>
                  <a:pt x="85" y="32"/>
                  <a:pt x="85" y="32"/>
                  <a:pt x="85" y="32"/>
                </a:cubicBezTo>
                <a:cubicBezTo>
                  <a:pt x="94" y="32"/>
                  <a:pt x="100" y="39"/>
                  <a:pt x="100" y="47"/>
                </a:cubicBezTo>
                <a:cubicBezTo>
                  <a:pt x="100" y="55"/>
                  <a:pt x="94" y="62"/>
                  <a:pt x="86" y="62"/>
                </a:cubicBezTo>
                <a:cubicBezTo>
                  <a:pt x="86" y="62"/>
                  <a:pt x="85" y="62"/>
                  <a:pt x="85" y="62"/>
                </a:cubicBezTo>
                <a:cubicBezTo>
                  <a:pt x="84" y="62"/>
                  <a:pt x="84" y="62"/>
                  <a:pt x="84" y="62"/>
                </a:cubicBezTo>
                <a:cubicBezTo>
                  <a:pt x="84" y="68"/>
                  <a:pt x="84" y="68"/>
                  <a:pt x="84" y="68"/>
                </a:cubicBezTo>
                <a:cubicBezTo>
                  <a:pt x="84" y="70"/>
                  <a:pt x="83" y="72"/>
                  <a:pt x="80" y="72"/>
                </a:cubicBezTo>
                <a:cubicBezTo>
                  <a:pt x="78" y="72"/>
                  <a:pt x="76" y="70"/>
                  <a:pt x="76" y="68"/>
                </a:cubicBezTo>
                <a:cubicBezTo>
                  <a:pt x="76" y="62"/>
                  <a:pt x="76" y="62"/>
                  <a:pt x="76" y="62"/>
                </a:cubicBezTo>
                <a:cubicBezTo>
                  <a:pt x="68" y="62"/>
                  <a:pt x="68" y="62"/>
                  <a:pt x="68" y="62"/>
                </a:cubicBezTo>
                <a:cubicBezTo>
                  <a:pt x="65" y="62"/>
                  <a:pt x="64" y="60"/>
                  <a:pt x="64" y="58"/>
                </a:cubicBezTo>
                <a:cubicBezTo>
                  <a:pt x="64" y="56"/>
                  <a:pt x="65" y="54"/>
                  <a:pt x="68" y="54"/>
                </a:cubicBezTo>
                <a:cubicBezTo>
                  <a:pt x="85" y="54"/>
                  <a:pt x="85" y="54"/>
                  <a:pt x="85" y="54"/>
                </a:cubicBezTo>
                <a:cubicBezTo>
                  <a:pt x="89" y="54"/>
                  <a:pt x="92" y="51"/>
                  <a:pt x="92" y="47"/>
                </a:cubicBezTo>
                <a:cubicBezTo>
                  <a:pt x="92" y="43"/>
                  <a:pt x="89" y="40"/>
                  <a:pt x="85" y="40"/>
                </a:cubicBezTo>
                <a:cubicBezTo>
                  <a:pt x="75" y="40"/>
                  <a:pt x="75" y="40"/>
                  <a:pt x="75" y="40"/>
                </a:cubicBezTo>
                <a:cubicBezTo>
                  <a:pt x="67" y="40"/>
                  <a:pt x="61" y="33"/>
                  <a:pt x="61" y="2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" name="Freeform 35">
            <a:extLst>
              <a:ext uri="{FF2B5EF4-FFF2-40B4-BE49-F238E27FC236}">
                <a16:creationId xmlns:a16="http://schemas.microsoft.com/office/drawing/2014/main" xmlns="" id="{9235B3EA-0BA5-4054-A0BA-C05FA642ACED}"/>
              </a:ext>
            </a:extLst>
          </p:cNvPr>
          <p:cNvSpPr>
            <a:spLocks noEditPoints="1"/>
          </p:cNvSpPr>
          <p:nvPr/>
        </p:nvSpPr>
        <p:spPr bwMode="auto">
          <a:xfrm>
            <a:off x="4391025" y="2546351"/>
            <a:ext cx="546100" cy="512763"/>
          </a:xfrm>
          <a:custGeom>
            <a:avLst/>
            <a:gdLst>
              <a:gd name="T0" fmla="*/ 54 w 160"/>
              <a:gd name="T1" fmla="*/ 30 h 149"/>
              <a:gd name="T2" fmla="*/ 46 w 160"/>
              <a:gd name="T3" fmla="*/ 26 h 149"/>
              <a:gd name="T4" fmla="*/ 27 w 160"/>
              <a:gd name="T5" fmla="*/ 0 h 149"/>
              <a:gd name="T6" fmla="*/ 8 w 160"/>
              <a:gd name="T7" fmla="*/ 26 h 149"/>
              <a:gd name="T8" fmla="*/ 0 w 160"/>
              <a:gd name="T9" fmla="*/ 30 h 149"/>
              <a:gd name="T10" fmla="*/ 4 w 160"/>
              <a:gd name="T11" fmla="*/ 64 h 149"/>
              <a:gd name="T12" fmla="*/ 54 w 160"/>
              <a:gd name="T13" fmla="*/ 60 h 149"/>
              <a:gd name="T14" fmla="*/ 27 w 160"/>
              <a:gd name="T15" fmla="*/ 8 h 149"/>
              <a:gd name="T16" fmla="*/ 38 w 160"/>
              <a:gd name="T17" fmla="*/ 26 h 149"/>
              <a:gd name="T18" fmla="*/ 17 w 160"/>
              <a:gd name="T19" fmla="*/ 19 h 149"/>
              <a:gd name="T20" fmla="*/ 8 w 160"/>
              <a:gd name="T21" fmla="*/ 56 h 149"/>
              <a:gd name="T22" fmla="*/ 46 w 160"/>
              <a:gd name="T23" fmla="*/ 34 h 149"/>
              <a:gd name="T24" fmla="*/ 160 w 160"/>
              <a:gd name="T25" fmla="*/ 30 h 149"/>
              <a:gd name="T26" fmla="*/ 156 w 160"/>
              <a:gd name="T27" fmla="*/ 125 h 149"/>
              <a:gd name="T28" fmla="*/ 96 w 160"/>
              <a:gd name="T29" fmla="*/ 141 h 149"/>
              <a:gd name="T30" fmla="*/ 123 w 160"/>
              <a:gd name="T31" fmla="*/ 145 h 149"/>
              <a:gd name="T32" fmla="*/ 64 w 160"/>
              <a:gd name="T33" fmla="*/ 149 h 149"/>
              <a:gd name="T34" fmla="*/ 64 w 160"/>
              <a:gd name="T35" fmla="*/ 141 h 149"/>
              <a:gd name="T36" fmla="*/ 88 w 160"/>
              <a:gd name="T37" fmla="*/ 125 h 149"/>
              <a:gd name="T38" fmla="*/ 23 w 160"/>
              <a:gd name="T39" fmla="*/ 121 h 149"/>
              <a:gd name="T40" fmla="*/ 27 w 160"/>
              <a:gd name="T41" fmla="*/ 69 h 149"/>
              <a:gd name="T42" fmla="*/ 31 w 160"/>
              <a:gd name="T43" fmla="*/ 117 h 149"/>
              <a:gd name="T44" fmla="*/ 152 w 160"/>
              <a:gd name="T45" fmla="*/ 34 h 149"/>
              <a:gd name="T46" fmla="*/ 59 w 160"/>
              <a:gd name="T47" fmla="*/ 30 h 149"/>
              <a:gd name="T48" fmla="*/ 156 w 160"/>
              <a:gd name="T49" fmla="*/ 26 h 149"/>
              <a:gd name="T50" fmla="*/ 96 w 160"/>
              <a:gd name="T51" fmla="*/ 47 h 149"/>
              <a:gd name="T52" fmla="*/ 103 w 160"/>
              <a:gd name="T53" fmla="*/ 52 h 149"/>
              <a:gd name="T54" fmla="*/ 103 w 160"/>
              <a:gd name="T55" fmla="*/ 60 h 149"/>
              <a:gd name="T56" fmla="*/ 81 w 160"/>
              <a:gd name="T57" fmla="*/ 66 h 149"/>
              <a:gd name="T58" fmla="*/ 96 w 160"/>
              <a:gd name="T59" fmla="*/ 71 h 149"/>
              <a:gd name="T60" fmla="*/ 96 w 160"/>
              <a:gd name="T61" fmla="*/ 99 h 149"/>
              <a:gd name="T62" fmla="*/ 96 w 160"/>
              <a:gd name="T63" fmla="*/ 99 h 149"/>
              <a:gd name="T64" fmla="*/ 92 w 160"/>
              <a:gd name="T65" fmla="*/ 108 h 149"/>
              <a:gd name="T66" fmla="*/ 88 w 160"/>
              <a:gd name="T67" fmla="*/ 99 h 149"/>
              <a:gd name="T68" fmla="*/ 76 w 160"/>
              <a:gd name="T69" fmla="*/ 95 h 149"/>
              <a:gd name="T70" fmla="*/ 96 w 160"/>
              <a:gd name="T71" fmla="*/ 91 h 149"/>
              <a:gd name="T72" fmla="*/ 96 w 160"/>
              <a:gd name="T73" fmla="*/ 80 h 149"/>
              <a:gd name="T74" fmla="*/ 73 w 160"/>
              <a:gd name="T75" fmla="*/ 66 h 149"/>
              <a:gd name="T76" fmla="*/ 88 w 160"/>
              <a:gd name="T77" fmla="*/ 52 h 149"/>
              <a:gd name="T78" fmla="*/ 92 w 160"/>
              <a:gd name="T79" fmla="*/ 43 h 1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60" h="149">
                <a:moveTo>
                  <a:pt x="54" y="60"/>
                </a:moveTo>
                <a:cubicBezTo>
                  <a:pt x="54" y="30"/>
                  <a:pt x="54" y="30"/>
                  <a:pt x="54" y="30"/>
                </a:cubicBezTo>
                <a:cubicBezTo>
                  <a:pt x="54" y="28"/>
                  <a:pt x="52" y="26"/>
                  <a:pt x="50" y="26"/>
                </a:cubicBezTo>
                <a:cubicBezTo>
                  <a:pt x="46" y="26"/>
                  <a:pt x="46" y="26"/>
                  <a:pt x="46" y="26"/>
                </a:cubicBezTo>
                <a:cubicBezTo>
                  <a:pt x="46" y="19"/>
                  <a:pt x="46" y="19"/>
                  <a:pt x="46" y="19"/>
                </a:cubicBezTo>
                <a:cubicBezTo>
                  <a:pt x="46" y="8"/>
                  <a:pt x="37" y="0"/>
                  <a:pt x="27" y="0"/>
                </a:cubicBezTo>
                <a:cubicBezTo>
                  <a:pt x="17" y="0"/>
                  <a:pt x="8" y="8"/>
                  <a:pt x="8" y="19"/>
                </a:cubicBezTo>
                <a:cubicBezTo>
                  <a:pt x="8" y="26"/>
                  <a:pt x="8" y="26"/>
                  <a:pt x="8" y="26"/>
                </a:cubicBezTo>
                <a:cubicBezTo>
                  <a:pt x="4" y="26"/>
                  <a:pt x="4" y="26"/>
                  <a:pt x="4" y="26"/>
                </a:cubicBezTo>
                <a:cubicBezTo>
                  <a:pt x="2" y="26"/>
                  <a:pt x="0" y="28"/>
                  <a:pt x="0" y="30"/>
                </a:cubicBezTo>
                <a:cubicBezTo>
                  <a:pt x="0" y="60"/>
                  <a:pt x="0" y="60"/>
                  <a:pt x="0" y="60"/>
                </a:cubicBezTo>
                <a:cubicBezTo>
                  <a:pt x="0" y="62"/>
                  <a:pt x="2" y="64"/>
                  <a:pt x="4" y="64"/>
                </a:cubicBezTo>
                <a:cubicBezTo>
                  <a:pt x="50" y="64"/>
                  <a:pt x="50" y="64"/>
                  <a:pt x="50" y="64"/>
                </a:cubicBezTo>
                <a:cubicBezTo>
                  <a:pt x="52" y="64"/>
                  <a:pt x="54" y="62"/>
                  <a:pt x="54" y="60"/>
                </a:cubicBezTo>
                <a:close/>
                <a:moveTo>
                  <a:pt x="17" y="19"/>
                </a:moveTo>
                <a:cubicBezTo>
                  <a:pt x="17" y="13"/>
                  <a:pt x="21" y="8"/>
                  <a:pt x="27" y="8"/>
                </a:cubicBezTo>
                <a:cubicBezTo>
                  <a:pt x="33" y="8"/>
                  <a:pt x="38" y="13"/>
                  <a:pt x="38" y="19"/>
                </a:cubicBezTo>
                <a:cubicBezTo>
                  <a:pt x="38" y="26"/>
                  <a:pt x="38" y="26"/>
                  <a:pt x="38" y="26"/>
                </a:cubicBezTo>
                <a:cubicBezTo>
                  <a:pt x="17" y="26"/>
                  <a:pt x="17" y="26"/>
                  <a:pt x="17" y="26"/>
                </a:cubicBezTo>
                <a:lnTo>
                  <a:pt x="17" y="19"/>
                </a:lnTo>
                <a:close/>
                <a:moveTo>
                  <a:pt x="46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4"/>
                  <a:pt x="8" y="34"/>
                  <a:pt x="8" y="34"/>
                </a:cubicBezTo>
                <a:cubicBezTo>
                  <a:pt x="46" y="34"/>
                  <a:pt x="46" y="34"/>
                  <a:pt x="46" y="34"/>
                </a:cubicBezTo>
                <a:cubicBezTo>
                  <a:pt x="46" y="56"/>
                  <a:pt x="46" y="56"/>
                  <a:pt x="46" y="56"/>
                </a:cubicBezTo>
                <a:close/>
                <a:moveTo>
                  <a:pt x="160" y="30"/>
                </a:moveTo>
                <a:cubicBezTo>
                  <a:pt x="160" y="121"/>
                  <a:pt x="160" y="121"/>
                  <a:pt x="160" y="121"/>
                </a:cubicBezTo>
                <a:cubicBezTo>
                  <a:pt x="160" y="123"/>
                  <a:pt x="158" y="125"/>
                  <a:pt x="156" y="125"/>
                </a:cubicBezTo>
                <a:cubicBezTo>
                  <a:pt x="96" y="125"/>
                  <a:pt x="96" y="125"/>
                  <a:pt x="96" y="125"/>
                </a:cubicBezTo>
                <a:cubicBezTo>
                  <a:pt x="96" y="141"/>
                  <a:pt x="96" y="141"/>
                  <a:pt x="96" y="141"/>
                </a:cubicBezTo>
                <a:cubicBezTo>
                  <a:pt x="119" y="141"/>
                  <a:pt x="119" y="141"/>
                  <a:pt x="119" y="141"/>
                </a:cubicBezTo>
                <a:cubicBezTo>
                  <a:pt x="121" y="141"/>
                  <a:pt x="123" y="143"/>
                  <a:pt x="123" y="145"/>
                </a:cubicBezTo>
                <a:cubicBezTo>
                  <a:pt x="123" y="147"/>
                  <a:pt x="121" y="149"/>
                  <a:pt x="119" y="149"/>
                </a:cubicBezTo>
                <a:cubicBezTo>
                  <a:pt x="64" y="149"/>
                  <a:pt x="64" y="149"/>
                  <a:pt x="64" y="149"/>
                </a:cubicBezTo>
                <a:cubicBezTo>
                  <a:pt x="62" y="149"/>
                  <a:pt x="60" y="147"/>
                  <a:pt x="60" y="145"/>
                </a:cubicBezTo>
                <a:cubicBezTo>
                  <a:pt x="60" y="143"/>
                  <a:pt x="62" y="141"/>
                  <a:pt x="64" y="141"/>
                </a:cubicBezTo>
                <a:cubicBezTo>
                  <a:pt x="88" y="141"/>
                  <a:pt x="88" y="141"/>
                  <a:pt x="88" y="141"/>
                </a:cubicBezTo>
                <a:cubicBezTo>
                  <a:pt x="88" y="125"/>
                  <a:pt x="88" y="125"/>
                  <a:pt x="88" y="125"/>
                </a:cubicBezTo>
                <a:cubicBezTo>
                  <a:pt x="27" y="125"/>
                  <a:pt x="27" y="125"/>
                  <a:pt x="27" y="125"/>
                </a:cubicBezTo>
                <a:cubicBezTo>
                  <a:pt x="25" y="125"/>
                  <a:pt x="23" y="123"/>
                  <a:pt x="23" y="121"/>
                </a:cubicBezTo>
                <a:cubicBezTo>
                  <a:pt x="23" y="73"/>
                  <a:pt x="23" y="73"/>
                  <a:pt x="23" y="73"/>
                </a:cubicBezTo>
                <a:cubicBezTo>
                  <a:pt x="23" y="70"/>
                  <a:pt x="25" y="69"/>
                  <a:pt x="27" y="69"/>
                </a:cubicBezTo>
                <a:cubicBezTo>
                  <a:pt x="29" y="69"/>
                  <a:pt x="31" y="70"/>
                  <a:pt x="31" y="73"/>
                </a:cubicBezTo>
                <a:cubicBezTo>
                  <a:pt x="31" y="117"/>
                  <a:pt x="31" y="117"/>
                  <a:pt x="31" y="117"/>
                </a:cubicBezTo>
                <a:cubicBezTo>
                  <a:pt x="152" y="117"/>
                  <a:pt x="152" y="117"/>
                  <a:pt x="152" y="117"/>
                </a:cubicBezTo>
                <a:cubicBezTo>
                  <a:pt x="152" y="34"/>
                  <a:pt x="152" y="34"/>
                  <a:pt x="152" y="34"/>
                </a:cubicBezTo>
                <a:cubicBezTo>
                  <a:pt x="63" y="34"/>
                  <a:pt x="63" y="34"/>
                  <a:pt x="63" y="34"/>
                </a:cubicBezTo>
                <a:cubicBezTo>
                  <a:pt x="61" y="34"/>
                  <a:pt x="59" y="32"/>
                  <a:pt x="59" y="30"/>
                </a:cubicBezTo>
                <a:cubicBezTo>
                  <a:pt x="59" y="28"/>
                  <a:pt x="61" y="26"/>
                  <a:pt x="63" y="26"/>
                </a:cubicBezTo>
                <a:cubicBezTo>
                  <a:pt x="156" y="26"/>
                  <a:pt x="156" y="26"/>
                  <a:pt x="156" y="26"/>
                </a:cubicBezTo>
                <a:cubicBezTo>
                  <a:pt x="158" y="26"/>
                  <a:pt x="160" y="28"/>
                  <a:pt x="160" y="30"/>
                </a:cubicBezTo>
                <a:close/>
                <a:moveTo>
                  <a:pt x="96" y="47"/>
                </a:moveTo>
                <a:cubicBezTo>
                  <a:pt x="96" y="52"/>
                  <a:pt x="96" y="52"/>
                  <a:pt x="96" y="52"/>
                </a:cubicBezTo>
                <a:cubicBezTo>
                  <a:pt x="103" y="52"/>
                  <a:pt x="103" y="52"/>
                  <a:pt x="103" y="52"/>
                </a:cubicBezTo>
                <a:cubicBezTo>
                  <a:pt x="105" y="52"/>
                  <a:pt x="107" y="54"/>
                  <a:pt x="107" y="56"/>
                </a:cubicBezTo>
                <a:cubicBezTo>
                  <a:pt x="107" y="58"/>
                  <a:pt x="105" y="60"/>
                  <a:pt x="103" y="60"/>
                </a:cubicBezTo>
                <a:cubicBezTo>
                  <a:pt x="87" y="60"/>
                  <a:pt x="87" y="60"/>
                  <a:pt x="87" y="60"/>
                </a:cubicBezTo>
                <a:cubicBezTo>
                  <a:pt x="84" y="60"/>
                  <a:pt x="81" y="63"/>
                  <a:pt x="81" y="66"/>
                </a:cubicBezTo>
                <a:cubicBezTo>
                  <a:pt x="81" y="69"/>
                  <a:pt x="84" y="71"/>
                  <a:pt x="87" y="71"/>
                </a:cubicBezTo>
                <a:cubicBezTo>
                  <a:pt x="96" y="71"/>
                  <a:pt x="96" y="71"/>
                  <a:pt x="96" y="71"/>
                </a:cubicBezTo>
                <a:cubicBezTo>
                  <a:pt x="103" y="71"/>
                  <a:pt x="110" y="78"/>
                  <a:pt x="110" y="85"/>
                </a:cubicBezTo>
                <a:cubicBezTo>
                  <a:pt x="110" y="93"/>
                  <a:pt x="104" y="99"/>
                  <a:pt x="96" y="99"/>
                </a:cubicBezTo>
                <a:cubicBezTo>
                  <a:pt x="96" y="99"/>
                  <a:pt x="96" y="99"/>
                  <a:pt x="96" y="99"/>
                </a:cubicBezTo>
                <a:cubicBezTo>
                  <a:pt x="96" y="99"/>
                  <a:pt x="96" y="99"/>
                  <a:pt x="96" y="99"/>
                </a:cubicBezTo>
                <a:cubicBezTo>
                  <a:pt x="96" y="104"/>
                  <a:pt x="96" y="104"/>
                  <a:pt x="96" y="104"/>
                </a:cubicBezTo>
                <a:cubicBezTo>
                  <a:pt x="96" y="106"/>
                  <a:pt x="94" y="108"/>
                  <a:pt x="92" y="108"/>
                </a:cubicBezTo>
                <a:cubicBezTo>
                  <a:pt x="89" y="108"/>
                  <a:pt x="88" y="106"/>
                  <a:pt x="88" y="104"/>
                </a:cubicBezTo>
                <a:cubicBezTo>
                  <a:pt x="88" y="99"/>
                  <a:pt x="88" y="99"/>
                  <a:pt x="88" y="99"/>
                </a:cubicBezTo>
                <a:cubicBezTo>
                  <a:pt x="80" y="99"/>
                  <a:pt x="80" y="99"/>
                  <a:pt x="80" y="99"/>
                </a:cubicBezTo>
                <a:cubicBezTo>
                  <a:pt x="78" y="99"/>
                  <a:pt x="76" y="97"/>
                  <a:pt x="76" y="95"/>
                </a:cubicBezTo>
                <a:cubicBezTo>
                  <a:pt x="76" y="93"/>
                  <a:pt x="78" y="91"/>
                  <a:pt x="80" y="91"/>
                </a:cubicBezTo>
                <a:cubicBezTo>
                  <a:pt x="96" y="91"/>
                  <a:pt x="96" y="91"/>
                  <a:pt x="96" y="91"/>
                </a:cubicBezTo>
                <a:cubicBezTo>
                  <a:pt x="99" y="91"/>
                  <a:pt x="102" y="88"/>
                  <a:pt x="102" y="85"/>
                </a:cubicBezTo>
                <a:cubicBezTo>
                  <a:pt x="102" y="82"/>
                  <a:pt x="99" y="80"/>
                  <a:pt x="96" y="80"/>
                </a:cubicBezTo>
                <a:cubicBezTo>
                  <a:pt x="87" y="80"/>
                  <a:pt x="87" y="80"/>
                  <a:pt x="87" y="80"/>
                </a:cubicBezTo>
                <a:cubicBezTo>
                  <a:pt x="80" y="80"/>
                  <a:pt x="73" y="73"/>
                  <a:pt x="73" y="66"/>
                </a:cubicBezTo>
                <a:cubicBezTo>
                  <a:pt x="73" y="58"/>
                  <a:pt x="80" y="52"/>
                  <a:pt x="87" y="52"/>
                </a:cubicBezTo>
                <a:cubicBezTo>
                  <a:pt x="88" y="52"/>
                  <a:pt x="88" y="52"/>
                  <a:pt x="88" y="52"/>
                </a:cubicBezTo>
                <a:cubicBezTo>
                  <a:pt x="88" y="47"/>
                  <a:pt x="88" y="47"/>
                  <a:pt x="88" y="47"/>
                </a:cubicBezTo>
                <a:cubicBezTo>
                  <a:pt x="88" y="45"/>
                  <a:pt x="89" y="43"/>
                  <a:pt x="92" y="43"/>
                </a:cubicBezTo>
                <a:cubicBezTo>
                  <a:pt x="94" y="43"/>
                  <a:pt x="96" y="45"/>
                  <a:pt x="96" y="4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6" name="Freeform 36">
            <a:extLst>
              <a:ext uri="{FF2B5EF4-FFF2-40B4-BE49-F238E27FC236}">
                <a16:creationId xmlns:a16="http://schemas.microsoft.com/office/drawing/2014/main" xmlns="" id="{84045AB7-D261-408F-9795-B72BC8FC9459}"/>
              </a:ext>
            </a:extLst>
          </p:cNvPr>
          <p:cNvSpPr>
            <a:spLocks noEditPoints="1"/>
          </p:cNvSpPr>
          <p:nvPr/>
        </p:nvSpPr>
        <p:spPr bwMode="auto">
          <a:xfrm>
            <a:off x="4391025" y="3179763"/>
            <a:ext cx="546100" cy="495300"/>
          </a:xfrm>
          <a:custGeom>
            <a:avLst/>
            <a:gdLst>
              <a:gd name="T0" fmla="*/ 156 w 160"/>
              <a:gd name="T1" fmla="*/ 0 h 144"/>
              <a:gd name="T2" fmla="*/ 4 w 160"/>
              <a:gd name="T3" fmla="*/ 0 h 144"/>
              <a:gd name="T4" fmla="*/ 0 w 160"/>
              <a:gd name="T5" fmla="*/ 4 h 144"/>
              <a:gd name="T6" fmla="*/ 0 w 160"/>
              <a:gd name="T7" fmla="*/ 112 h 144"/>
              <a:gd name="T8" fmla="*/ 4 w 160"/>
              <a:gd name="T9" fmla="*/ 116 h 144"/>
              <a:gd name="T10" fmla="*/ 76 w 160"/>
              <a:gd name="T11" fmla="*/ 116 h 144"/>
              <a:gd name="T12" fmla="*/ 76 w 160"/>
              <a:gd name="T13" fmla="*/ 136 h 144"/>
              <a:gd name="T14" fmla="*/ 47 w 160"/>
              <a:gd name="T15" fmla="*/ 136 h 144"/>
              <a:gd name="T16" fmla="*/ 43 w 160"/>
              <a:gd name="T17" fmla="*/ 140 h 144"/>
              <a:gd name="T18" fmla="*/ 47 w 160"/>
              <a:gd name="T19" fmla="*/ 144 h 144"/>
              <a:gd name="T20" fmla="*/ 113 w 160"/>
              <a:gd name="T21" fmla="*/ 144 h 144"/>
              <a:gd name="T22" fmla="*/ 117 w 160"/>
              <a:gd name="T23" fmla="*/ 140 h 144"/>
              <a:gd name="T24" fmla="*/ 113 w 160"/>
              <a:gd name="T25" fmla="*/ 136 h 144"/>
              <a:gd name="T26" fmla="*/ 84 w 160"/>
              <a:gd name="T27" fmla="*/ 136 h 144"/>
              <a:gd name="T28" fmla="*/ 84 w 160"/>
              <a:gd name="T29" fmla="*/ 116 h 144"/>
              <a:gd name="T30" fmla="*/ 156 w 160"/>
              <a:gd name="T31" fmla="*/ 116 h 144"/>
              <a:gd name="T32" fmla="*/ 160 w 160"/>
              <a:gd name="T33" fmla="*/ 112 h 144"/>
              <a:gd name="T34" fmla="*/ 160 w 160"/>
              <a:gd name="T35" fmla="*/ 4 h 144"/>
              <a:gd name="T36" fmla="*/ 156 w 160"/>
              <a:gd name="T37" fmla="*/ 0 h 144"/>
              <a:gd name="T38" fmla="*/ 152 w 160"/>
              <a:gd name="T39" fmla="*/ 108 h 144"/>
              <a:gd name="T40" fmla="*/ 8 w 160"/>
              <a:gd name="T41" fmla="*/ 108 h 144"/>
              <a:gd name="T42" fmla="*/ 8 w 160"/>
              <a:gd name="T43" fmla="*/ 8 h 144"/>
              <a:gd name="T44" fmla="*/ 152 w 160"/>
              <a:gd name="T45" fmla="*/ 8 h 144"/>
              <a:gd name="T46" fmla="*/ 152 w 160"/>
              <a:gd name="T47" fmla="*/ 108 h 144"/>
              <a:gd name="T48" fmla="*/ 60 w 160"/>
              <a:gd name="T49" fmla="*/ 48 h 144"/>
              <a:gd name="T50" fmla="*/ 75 w 160"/>
              <a:gd name="T51" fmla="*/ 32 h 144"/>
              <a:gd name="T52" fmla="*/ 76 w 160"/>
              <a:gd name="T53" fmla="*/ 32 h 144"/>
              <a:gd name="T54" fmla="*/ 76 w 160"/>
              <a:gd name="T55" fmla="*/ 26 h 144"/>
              <a:gd name="T56" fmla="*/ 80 w 160"/>
              <a:gd name="T57" fmla="*/ 22 h 144"/>
              <a:gd name="T58" fmla="*/ 84 w 160"/>
              <a:gd name="T59" fmla="*/ 26 h 144"/>
              <a:gd name="T60" fmla="*/ 84 w 160"/>
              <a:gd name="T61" fmla="*/ 32 h 144"/>
              <a:gd name="T62" fmla="*/ 93 w 160"/>
              <a:gd name="T63" fmla="*/ 32 h 144"/>
              <a:gd name="T64" fmla="*/ 97 w 160"/>
              <a:gd name="T65" fmla="*/ 36 h 144"/>
              <a:gd name="T66" fmla="*/ 93 w 160"/>
              <a:gd name="T67" fmla="*/ 41 h 144"/>
              <a:gd name="T68" fmla="*/ 75 w 160"/>
              <a:gd name="T69" fmla="*/ 41 h 144"/>
              <a:gd name="T70" fmla="*/ 68 w 160"/>
              <a:gd name="T71" fmla="*/ 48 h 144"/>
              <a:gd name="T72" fmla="*/ 75 w 160"/>
              <a:gd name="T73" fmla="*/ 55 h 144"/>
              <a:gd name="T74" fmla="*/ 85 w 160"/>
              <a:gd name="T75" fmla="*/ 55 h 144"/>
              <a:gd name="T76" fmla="*/ 101 w 160"/>
              <a:gd name="T77" fmla="*/ 70 h 144"/>
              <a:gd name="T78" fmla="*/ 86 w 160"/>
              <a:gd name="T79" fmla="*/ 86 h 144"/>
              <a:gd name="T80" fmla="*/ 86 w 160"/>
              <a:gd name="T81" fmla="*/ 86 h 144"/>
              <a:gd name="T82" fmla="*/ 84 w 160"/>
              <a:gd name="T83" fmla="*/ 86 h 144"/>
              <a:gd name="T84" fmla="*/ 84 w 160"/>
              <a:gd name="T85" fmla="*/ 93 h 144"/>
              <a:gd name="T86" fmla="*/ 80 w 160"/>
              <a:gd name="T87" fmla="*/ 97 h 144"/>
              <a:gd name="T88" fmla="*/ 76 w 160"/>
              <a:gd name="T89" fmla="*/ 93 h 144"/>
              <a:gd name="T90" fmla="*/ 76 w 160"/>
              <a:gd name="T91" fmla="*/ 86 h 144"/>
              <a:gd name="T92" fmla="*/ 67 w 160"/>
              <a:gd name="T93" fmla="*/ 86 h 144"/>
              <a:gd name="T94" fmla="*/ 63 w 160"/>
              <a:gd name="T95" fmla="*/ 82 h 144"/>
              <a:gd name="T96" fmla="*/ 67 w 160"/>
              <a:gd name="T97" fmla="*/ 78 h 144"/>
              <a:gd name="T98" fmla="*/ 85 w 160"/>
              <a:gd name="T99" fmla="*/ 78 h 144"/>
              <a:gd name="T100" fmla="*/ 93 w 160"/>
              <a:gd name="T101" fmla="*/ 70 h 144"/>
              <a:gd name="T102" fmla="*/ 85 w 160"/>
              <a:gd name="T103" fmla="*/ 63 h 144"/>
              <a:gd name="T104" fmla="*/ 75 w 160"/>
              <a:gd name="T105" fmla="*/ 63 h 144"/>
              <a:gd name="T106" fmla="*/ 60 w 160"/>
              <a:gd name="T107" fmla="*/ 48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60" h="144">
                <a:moveTo>
                  <a:pt x="156" y="0"/>
                </a:moveTo>
                <a:cubicBezTo>
                  <a:pt x="4" y="0"/>
                  <a:pt x="4" y="0"/>
                  <a:pt x="4" y="0"/>
                </a:cubicBezTo>
                <a:cubicBezTo>
                  <a:pt x="2" y="0"/>
                  <a:pt x="0" y="2"/>
                  <a:pt x="0" y="4"/>
                </a:cubicBezTo>
                <a:cubicBezTo>
                  <a:pt x="0" y="112"/>
                  <a:pt x="0" y="112"/>
                  <a:pt x="0" y="112"/>
                </a:cubicBezTo>
                <a:cubicBezTo>
                  <a:pt x="0" y="114"/>
                  <a:pt x="2" y="116"/>
                  <a:pt x="4" y="116"/>
                </a:cubicBezTo>
                <a:cubicBezTo>
                  <a:pt x="76" y="116"/>
                  <a:pt x="76" y="116"/>
                  <a:pt x="76" y="116"/>
                </a:cubicBezTo>
                <a:cubicBezTo>
                  <a:pt x="76" y="136"/>
                  <a:pt x="76" y="136"/>
                  <a:pt x="76" y="136"/>
                </a:cubicBezTo>
                <a:cubicBezTo>
                  <a:pt x="47" y="136"/>
                  <a:pt x="47" y="136"/>
                  <a:pt x="47" y="136"/>
                </a:cubicBezTo>
                <a:cubicBezTo>
                  <a:pt x="45" y="136"/>
                  <a:pt x="43" y="137"/>
                  <a:pt x="43" y="140"/>
                </a:cubicBezTo>
                <a:cubicBezTo>
                  <a:pt x="43" y="142"/>
                  <a:pt x="45" y="144"/>
                  <a:pt x="47" y="144"/>
                </a:cubicBezTo>
                <a:cubicBezTo>
                  <a:pt x="113" y="144"/>
                  <a:pt x="113" y="144"/>
                  <a:pt x="113" y="144"/>
                </a:cubicBezTo>
                <a:cubicBezTo>
                  <a:pt x="115" y="144"/>
                  <a:pt x="117" y="142"/>
                  <a:pt x="117" y="140"/>
                </a:cubicBezTo>
                <a:cubicBezTo>
                  <a:pt x="117" y="137"/>
                  <a:pt x="115" y="136"/>
                  <a:pt x="113" y="136"/>
                </a:cubicBezTo>
                <a:cubicBezTo>
                  <a:pt x="84" y="136"/>
                  <a:pt x="84" y="136"/>
                  <a:pt x="84" y="136"/>
                </a:cubicBezTo>
                <a:cubicBezTo>
                  <a:pt x="84" y="116"/>
                  <a:pt x="84" y="116"/>
                  <a:pt x="84" y="116"/>
                </a:cubicBezTo>
                <a:cubicBezTo>
                  <a:pt x="156" y="116"/>
                  <a:pt x="156" y="116"/>
                  <a:pt x="156" y="116"/>
                </a:cubicBezTo>
                <a:cubicBezTo>
                  <a:pt x="158" y="116"/>
                  <a:pt x="160" y="114"/>
                  <a:pt x="160" y="112"/>
                </a:cubicBezTo>
                <a:cubicBezTo>
                  <a:pt x="160" y="4"/>
                  <a:pt x="160" y="4"/>
                  <a:pt x="160" y="4"/>
                </a:cubicBezTo>
                <a:cubicBezTo>
                  <a:pt x="160" y="2"/>
                  <a:pt x="158" y="0"/>
                  <a:pt x="156" y="0"/>
                </a:cubicBezTo>
                <a:close/>
                <a:moveTo>
                  <a:pt x="152" y="108"/>
                </a:moveTo>
                <a:cubicBezTo>
                  <a:pt x="8" y="108"/>
                  <a:pt x="8" y="108"/>
                  <a:pt x="8" y="108"/>
                </a:cubicBezTo>
                <a:cubicBezTo>
                  <a:pt x="8" y="8"/>
                  <a:pt x="8" y="8"/>
                  <a:pt x="8" y="8"/>
                </a:cubicBezTo>
                <a:cubicBezTo>
                  <a:pt x="152" y="8"/>
                  <a:pt x="152" y="8"/>
                  <a:pt x="152" y="8"/>
                </a:cubicBezTo>
                <a:cubicBezTo>
                  <a:pt x="152" y="108"/>
                  <a:pt x="152" y="108"/>
                  <a:pt x="152" y="108"/>
                </a:cubicBezTo>
                <a:close/>
                <a:moveTo>
                  <a:pt x="60" y="48"/>
                </a:moveTo>
                <a:cubicBezTo>
                  <a:pt x="60" y="39"/>
                  <a:pt x="67" y="32"/>
                  <a:pt x="75" y="32"/>
                </a:cubicBezTo>
                <a:cubicBezTo>
                  <a:pt x="76" y="32"/>
                  <a:pt x="76" y="32"/>
                  <a:pt x="76" y="32"/>
                </a:cubicBezTo>
                <a:cubicBezTo>
                  <a:pt x="76" y="26"/>
                  <a:pt x="76" y="26"/>
                  <a:pt x="76" y="26"/>
                </a:cubicBezTo>
                <a:cubicBezTo>
                  <a:pt x="76" y="23"/>
                  <a:pt x="78" y="22"/>
                  <a:pt x="80" y="22"/>
                </a:cubicBezTo>
                <a:cubicBezTo>
                  <a:pt x="82" y="22"/>
                  <a:pt x="84" y="23"/>
                  <a:pt x="84" y="26"/>
                </a:cubicBezTo>
                <a:cubicBezTo>
                  <a:pt x="84" y="32"/>
                  <a:pt x="84" y="32"/>
                  <a:pt x="84" y="32"/>
                </a:cubicBezTo>
                <a:cubicBezTo>
                  <a:pt x="93" y="32"/>
                  <a:pt x="93" y="32"/>
                  <a:pt x="93" y="32"/>
                </a:cubicBezTo>
                <a:cubicBezTo>
                  <a:pt x="96" y="32"/>
                  <a:pt x="97" y="34"/>
                  <a:pt x="97" y="36"/>
                </a:cubicBezTo>
                <a:cubicBezTo>
                  <a:pt x="97" y="39"/>
                  <a:pt x="96" y="41"/>
                  <a:pt x="93" y="41"/>
                </a:cubicBezTo>
                <a:cubicBezTo>
                  <a:pt x="75" y="41"/>
                  <a:pt x="75" y="41"/>
                  <a:pt x="75" y="41"/>
                </a:cubicBezTo>
                <a:cubicBezTo>
                  <a:pt x="71" y="41"/>
                  <a:pt x="68" y="44"/>
                  <a:pt x="68" y="48"/>
                </a:cubicBezTo>
                <a:cubicBezTo>
                  <a:pt x="68" y="52"/>
                  <a:pt x="71" y="55"/>
                  <a:pt x="75" y="55"/>
                </a:cubicBezTo>
                <a:cubicBezTo>
                  <a:pt x="85" y="55"/>
                  <a:pt x="85" y="55"/>
                  <a:pt x="85" y="55"/>
                </a:cubicBezTo>
                <a:cubicBezTo>
                  <a:pt x="94" y="55"/>
                  <a:pt x="101" y="62"/>
                  <a:pt x="101" y="70"/>
                </a:cubicBezTo>
                <a:cubicBezTo>
                  <a:pt x="101" y="79"/>
                  <a:pt x="94" y="86"/>
                  <a:pt x="86" y="86"/>
                </a:cubicBezTo>
                <a:cubicBezTo>
                  <a:pt x="86" y="86"/>
                  <a:pt x="86" y="86"/>
                  <a:pt x="86" y="86"/>
                </a:cubicBezTo>
                <a:cubicBezTo>
                  <a:pt x="84" y="86"/>
                  <a:pt x="84" y="86"/>
                  <a:pt x="84" y="86"/>
                </a:cubicBezTo>
                <a:cubicBezTo>
                  <a:pt x="84" y="93"/>
                  <a:pt x="84" y="93"/>
                  <a:pt x="84" y="93"/>
                </a:cubicBezTo>
                <a:cubicBezTo>
                  <a:pt x="84" y="95"/>
                  <a:pt x="82" y="97"/>
                  <a:pt x="80" y="97"/>
                </a:cubicBezTo>
                <a:cubicBezTo>
                  <a:pt x="78" y="97"/>
                  <a:pt x="76" y="95"/>
                  <a:pt x="76" y="93"/>
                </a:cubicBezTo>
                <a:cubicBezTo>
                  <a:pt x="76" y="86"/>
                  <a:pt x="76" y="86"/>
                  <a:pt x="76" y="86"/>
                </a:cubicBezTo>
                <a:cubicBezTo>
                  <a:pt x="67" y="86"/>
                  <a:pt x="67" y="86"/>
                  <a:pt x="67" y="86"/>
                </a:cubicBezTo>
                <a:cubicBezTo>
                  <a:pt x="65" y="86"/>
                  <a:pt x="63" y="84"/>
                  <a:pt x="63" y="82"/>
                </a:cubicBezTo>
                <a:cubicBezTo>
                  <a:pt x="63" y="80"/>
                  <a:pt x="65" y="78"/>
                  <a:pt x="67" y="78"/>
                </a:cubicBezTo>
                <a:cubicBezTo>
                  <a:pt x="85" y="78"/>
                  <a:pt x="85" y="78"/>
                  <a:pt x="85" y="78"/>
                </a:cubicBezTo>
                <a:cubicBezTo>
                  <a:pt x="89" y="78"/>
                  <a:pt x="93" y="74"/>
                  <a:pt x="93" y="70"/>
                </a:cubicBezTo>
                <a:cubicBezTo>
                  <a:pt x="93" y="66"/>
                  <a:pt x="89" y="63"/>
                  <a:pt x="85" y="63"/>
                </a:cubicBezTo>
                <a:cubicBezTo>
                  <a:pt x="75" y="63"/>
                  <a:pt x="75" y="63"/>
                  <a:pt x="75" y="63"/>
                </a:cubicBezTo>
                <a:cubicBezTo>
                  <a:pt x="67" y="63"/>
                  <a:pt x="60" y="56"/>
                  <a:pt x="60" y="4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7" name="Freeform 37">
            <a:extLst>
              <a:ext uri="{FF2B5EF4-FFF2-40B4-BE49-F238E27FC236}">
                <a16:creationId xmlns:a16="http://schemas.microsoft.com/office/drawing/2014/main" xmlns="" id="{63DC3A92-6064-4674-B2CA-EAD9C6819D6C}"/>
              </a:ext>
            </a:extLst>
          </p:cNvPr>
          <p:cNvSpPr>
            <a:spLocks noEditPoints="1"/>
          </p:cNvSpPr>
          <p:nvPr/>
        </p:nvSpPr>
        <p:spPr bwMode="auto">
          <a:xfrm>
            <a:off x="4391025" y="3771901"/>
            <a:ext cx="546100" cy="536575"/>
          </a:xfrm>
          <a:custGeom>
            <a:avLst/>
            <a:gdLst>
              <a:gd name="T0" fmla="*/ 160 w 160"/>
              <a:gd name="T1" fmla="*/ 127 h 156"/>
              <a:gd name="T2" fmla="*/ 29 w 160"/>
              <a:gd name="T3" fmla="*/ 156 h 156"/>
              <a:gd name="T4" fmla="*/ 0 w 160"/>
              <a:gd name="T5" fmla="*/ 4 h 156"/>
              <a:gd name="T6" fmla="*/ 134 w 160"/>
              <a:gd name="T7" fmla="*/ 0 h 156"/>
              <a:gd name="T8" fmla="*/ 138 w 160"/>
              <a:gd name="T9" fmla="*/ 115 h 156"/>
              <a:gd name="T10" fmla="*/ 130 w 160"/>
              <a:gd name="T11" fmla="*/ 115 h 156"/>
              <a:gd name="T12" fmla="*/ 8 w 160"/>
              <a:gd name="T13" fmla="*/ 8 h 156"/>
              <a:gd name="T14" fmla="*/ 29 w 160"/>
              <a:gd name="T15" fmla="*/ 148 h 156"/>
              <a:gd name="T16" fmla="*/ 152 w 160"/>
              <a:gd name="T17" fmla="*/ 127 h 156"/>
              <a:gd name="T18" fmla="*/ 156 w 160"/>
              <a:gd name="T19" fmla="*/ 13 h 156"/>
              <a:gd name="T20" fmla="*/ 114 w 160"/>
              <a:gd name="T21" fmla="*/ 32 h 156"/>
              <a:gd name="T22" fmla="*/ 114 w 160"/>
              <a:gd name="T23" fmla="*/ 24 h 156"/>
              <a:gd name="T24" fmla="*/ 19 w 160"/>
              <a:gd name="T25" fmla="*/ 28 h 156"/>
              <a:gd name="T26" fmla="*/ 114 w 160"/>
              <a:gd name="T27" fmla="*/ 32 h 156"/>
              <a:gd name="T28" fmla="*/ 23 w 160"/>
              <a:gd name="T29" fmla="*/ 108 h 156"/>
              <a:gd name="T30" fmla="*/ 23 w 160"/>
              <a:gd name="T31" fmla="*/ 117 h 156"/>
              <a:gd name="T32" fmla="*/ 118 w 160"/>
              <a:gd name="T33" fmla="*/ 113 h 156"/>
              <a:gd name="T34" fmla="*/ 114 w 160"/>
              <a:gd name="T35" fmla="*/ 130 h 156"/>
              <a:gd name="T36" fmla="*/ 34 w 160"/>
              <a:gd name="T37" fmla="*/ 134 h 156"/>
              <a:gd name="T38" fmla="*/ 114 w 160"/>
              <a:gd name="T39" fmla="*/ 138 h 156"/>
              <a:gd name="T40" fmla="*/ 114 w 160"/>
              <a:gd name="T41" fmla="*/ 130 h 156"/>
              <a:gd name="T42" fmla="*/ 67 w 160"/>
              <a:gd name="T43" fmla="*/ 43 h 156"/>
              <a:gd name="T44" fmla="*/ 71 w 160"/>
              <a:gd name="T45" fmla="*/ 92 h 156"/>
              <a:gd name="T46" fmla="*/ 22 w 160"/>
              <a:gd name="T47" fmla="*/ 96 h 156"/>
              <a:gd name="T48" fmla="*/ 18 w 160"/>
              <a:gd name="T49" fmla="*/ 47 h 156"/>
              <a:gd name="T50" fmla="*/ 26 w 160"/>
              <a:gd name="T51" fmla="*/ 87 h 156"/>
              <a:gd name="T52" fmla="*/ 63 w 160"/>
              <a:gd name="T53" fmla="*/ 51 h 156"/>
              <a:gd name="T54" fmla="*/ 26 w 160"/>
              <a:gd name="T55" fmla="*/ 87 h 156"/>
              <a:gd name="T56" fmla="*/ 86 w 160"/>
              <a:gd name="T57" fmla="*/ 47 h 156"/>
              <a:gd name="T58" fmla="*/ 86 w 160"/>
              <a:gd name="T59" fmla="*/ 55 h 156"/>
              <a:gd name="T60" fmla="*/ 120 w 160"/>
              <a:gd name="T61" fmla="*/ 51 h 156"/>
              <a:gd name="T62" fmla="*/ 116 w 160"/>
              <a:gd name="T63" fmla="*/ 65 h 156"/>
              <a:gd name="T64" fmla="*/ 82 w 160"/>
              <a:gd name="T65" fmla="*/ 70 h 156"/>
              <a:gd name="T66" fmla="*/ 116 w 160"/>
              <a:gd name="T67" fmla="*/ 74 h 156"/>
              <a:gd name="T68" fmla="*/ 116 w 160"/>
              <a:gd name="T69" fmla="*/ 65 h 156"/>
              <a:gd name="T70" fmla="*/ 116 w 160"/>
              <a:gd name="T71" fmla="*/ 85 h 156"/>
              <a:gd name="T72" fmla="*/ 82 w 160"/>
              <a:gd name="T73" fmla="*/ 89 h 156"/>
              <a:gd name="T74" fmla="*/ 116 w 160"/>
              <a:gd name="T75" fmla="*/ 94 h 1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60" h="156">
                <a:moveTo>
                  <a:pt x="160" y="17"/>
                </a:moveTo>
                <a:cubicBezTo>
                  <a:pt x="160" y="127"/>
                  <a:pt x="160" y="127"/>
                  <a:pt x="160" y="127"/>
                </a:cubicBezTo>
                <a:cubicBezTo>
                  <a:pt x="160" y="143"/>
                  <a:pt x="147" y="156"/>
                  <a:pt x="131" y="156"/>
                </a:cubicBezTo>
                <a:cubicBezTo>
                  <a:pt x="29" y="156"/>
                  <a:pt x="29" y="156"/>
                  <a:pt x="29" y="156"/>
                </a:cubicBezTo>
                <a:cubicBezTo>
                  <a:pt x="13" y="156"/>
                  <a:pt x="0" y="143"/>
                  <a:pt x="0" y="127"/>
                </a:cubicBezTo>
                <a:cubicBezTo>
                  <a:pt x="0" y="4"/>
                  <a:pt x="0" y="4"/>
                  <a:pt x="0" y="4"/>
                </a:cubicBezTo>
                <a:cubicBezTo>
                  <a:pt x="0" y="2"/>
                  <a:pt x="2" y="0"/>
                  <a:pt x="4" y="0"/>
                </a:cubicBezTo>
                <a:cubicBezTo>
                  <a:pt x="134" y="0"/>
                  <a:pt x="134" y="0"/>
                  <a:pt x="134" y="0"/>
                </a:cubicBezTo>
                <a:cubicBezTo>
                  <a:pt x="136" y="0"/>
                  <a:pt x="138" y="2"/>
                  <a:pt x="138" y="4"/>
                </a:cubicBezTo>
                <a:cubicBezTo>
                  <a:pt x="138" y="115"/>
                  <a:pt x="138" y="115"/>
                  <a:pt x="138" y="115"/>
                </a:cubicBezTo>
                <a:cubicBezTo>
                  <a:pt x="138" y="117"/>
                  <a:pt x="136" y="119"/>
                  <a:pt x="134" y="119"/>
                </a:cubicBezTo>
                <a:cubicBezTo>
                  <a:pt x="132" y="119"/>
                  <a:pt x="130" y="117"/>
                  <a:pt x="130" y="115"/>
                </a:cubicBezTo>
                <a:cubicBezTo>
                  <a:pt x="130" y="8"/>
                  <a:pt x="130" y="8"/>
                  <a:pt x="130" y="8"/>
                </a:cubicBezTo>
                <a:cubicBezTo>
                  <a:pt x="8" y="8"/>
                  <a:pt x="8" y="8"/>
                  <a:pt x="8" y="8"/>
                </a:cubicBezTo>
                <a:cubicBezTo>
                  <a:pt x="8" y="127"/>
                  <a:pt x="8" y="127"/>
                  <a:pt x="8" y="127"/>
                </a:cubicBezTo>
                <a:cubicBezTo>
                  <a:pt x="8" y="139"/>
                  <a:pt x="18" y="148"/>
                  <a:pt x="29" y="148"/>
                </a:cubicBezTo>
                <a:cubicBezTo>
                  <a:pt x="131" y="148"/>
                  <a:pt x="131" y="148"/>
                  <a:pt x="131" y="148"/>
                </a:cubicBezTo>
                <a:cubicBezTo>
                  <a:pt x="142" y="148"/>
                  <a:pt x="152" y="139"/>
                  <a:pt x="152" y="127"/>
                </a:cubicBezTo>
                <a:cubicBezTo>
                  <a:pt x="152" y="17"/>
                  <a:pt x="152" y="17"/>
                  <a:pt x="152" y="17"/>
                </a:cubicBezTo>
                <a:cubicBezTo>
                  <a:pt x="152" y="15"/>
                  <a:pt x="154" y="13"/>
                  <a:pt x="156" y="13"/>
                </a:cubicBezTo>
                <a:cubicBezTo>
                  <a:pt x="158" y="13"/>
                  <a:pt x="160" y="15"/>
                  <a:pt x="160" y="17"/>
                </a:cubicBezTo>
                <a:close/>
                <a:moveTo>
                  <a:pt x="114" y="32"/>
                </a:moveTo>
                <a:cubicBezTo>
                  <a:pt x="116" y="32"/>
                  <a:pt x="118" y="30"/>
                  <a:pt x="118" y="28"/>
                </a:cubicBezTo>
                <a:cubicBezTo>
                  <a:pt x="118" y="26"/>
                  <a:pt x="116" y="24"/>
                  <a:pt x="114" y="24"/>
                </a:cubicBezTo>
                <a:cubicBezTo>
                  <a:pt x="23" y="24"/>
                  <a:pt x="23" y="24"/>
                  <a:pt x="23" y="24"/>
                </a:cubicBezTo>
                <a:cubicBezTo>
                  <a:pt x="21" y="24"/>
                  <a:pt x="19" y="26"/>
                  <a:pt x="19" y="28"/>
                </a:cubicBezTo>
                <a:cubicBezTo>
                  <a:pt x="19" y="30"/>
                  <a:pt x="21" y="32"/>
                  <a:pt x="23" y="32"/>
                </a:cubicBezTo>
                <a:lnTo>
                  <a:pt x="114" y="32"/>
                </a:lnTo>
                <a:close/>
                <a:moveTo>
                  <a:pt x="114" y="108"/>
                </a:moveTo>
                <a:cubicBezTo>
                  <a:pt x="23" y="108"/>
                  <a:pt x="23" y="108"/>
                  <a:pt x="23" y="108"/>
                </a:cubicBezTo>
                <a:cubicBezTo>
                  <a:pt x="21" y="108"/>
                  <a:pt x="19" y="110"/>
                  <a:pt x="19" y="113"/>
                </a:cubicBezTo>
                <a:cubicBezTo>
                  <a:pt x="19" y="115"/>
                  <a:pt x="21" y="117"/>
                  <a:pt x="23" y="117"/>
                </a:cubicBezTo>
                <a:cubicBezTo>
                  <a:pt x="114" y="117"/>
                  <a:pt x="114" y="117"/>
                  <a:pt x="114" y="117"/>
                </a:cubicBezTo>
                <a:cubicBezTo>
                  <a:pt x="116" y="117"/>
                  <a:pt x="118" y="115"/>
                  <a:pt x="118" y="113"/>
                </a:cubicBezTo>
                <a:cubicBezTo>
                  <a:pt x="118" y="110"/>
                  <a:pt x="116" y="108"/>
                  <a:pt x="114" y="108"/>
                </a:cubicBezTo>
                <a:close/>
                <a:moveTo>
                  <a:pt x="114" y="130"/>
                </a:moveTo>
                <a:cubicBezTo>
                  <a:pt x="38" y="130"/>
                  <a:pt x="38" y="130"/>
                  <a:pt x="38" y="130"/>
                </a:cubicBezTo>
                <a:cubicBezTo>
                  <a:pt x="35" y="130"/>
                  <a:pt x="34" y="132"/>
                  <a:pt x="34" y="134"/>
                </a:cubicBezTo>
                <a:cubicBezTo>
                  <a:pt x="34" y="136"/>
                  <a:pt x="35" y="138"/>
                  <a:pt x="38" y="138"/>
                </a:cubicBezTo>
                <a:cubicBezTo>
                  <a:pt x="114" y="138"/>
                  <a:pt x="114" y="138"/>
                  <a:pt x="114" y="138"/>
                </a:cubicBezTo>
                <a:cubicBezTo>
                  <a:pt x="116" y="138"/>
                  <a:pt x="118" y="136"/>
                  <a:pt x="118" y="134"/>
                </a:cubicBezTo>
                <a:cubicBezTo>
                  <a:pt x="118" y="132"/>
                  <a:pt x="116" y="130"/>
                  <a:pt x="114" y="130"/>
                </a:cubicBezTo>
                <a:close/>
                <a:moveTo>
                  <a:pt x="22" y="43"/>
                </a:moveTo>
                <a:cubicBezTo>
                  <a:pt x="67" y="43"/>
                  <a:pt x="67" y="43"/>
                  <a:pt x="67" y="43"/>
                </a:cubicBezTo>
                <a:cubicBezTo>
                  <a:pt x="69" y="43"/>
                  <a:pt x="71" y="44"/>
                  <a:pt x="71" y="47"/>
                </a:cubicBezTo>
                <a:cubicBezTo>
                  <a:pt x="71" y="92"/>
                  <a:pt x="71" y="92"/>
                  <a:pt x="71" y="92"/>
                </a:cubicBezTo>
                <a:cubicBezTo>
                  <a:pt x="71" y="94"/>
                  <a:pt x="69" y="96"/>
                  <a:pt x="67" y="96"/>
                </a:cubicBezTo>
                <a:cubicBezTo>
                  <a:pt x="22" y="96"/>
                  <a:pt x="22" y="96"/>
                  <a:pt x="22" y="96"/>
                </a:cubicBezTo>
                <a:cubicBezTo>
                  <a:pt x="20" y="96"/>
                  <a:pt x="18" y="94"/>
                  <a:pt x="18" y="92"/>
                </a:cubicBezTo>
                <a:cubicBezTo>
                  <a:pt x="18" y="47"/>
                  <a:pt x="18" y="47"/>
                  <a:pt x="18" y="47"/>
                </a:cubicBezTo>
                <a:cubicBezTo>
                  <a:pt x="18" y="44"/>
                  <a:pt x="20" y="43"/>
                  <a:pt x="22" y="43"/>
                </a:cubicBezTo>
                <a:close/>
                <a:moveTo>
                  <a:pt x="26" y="87"/>
                </a:moveTo>
                <a:cubicBezTo>
                  <a:pt x="63" y="87"/>
                  <a:pt x="63" y="87"/>
                  <a:pt x="63" y="87"/>
                </a:cubicBezTo>
                <a:cubicBezTo>
                  <a:pt x="63" y="51"/>
                  <a:pt x="63" y="51"/>
                  <a:pt x="63" y="51"/>
                </a:cubicBezTo>
                <a:cubicBezTo>
                  <a:pt x="26" y="51"/>
                  <a:pt x="26" y="51"/>
                  <a:pt x="26" y="51"/>
                </a:cubicBezTo>
                <a:lnTo>
                  <a:pt x="26" y="87"/>
                </a:lnTo>
                <a:close/>
                <a:moveTo>
                  <a:pt x="116" y="47"/>
                </a:moveTo>
                <a:cubicBezTo>
                  <a:pt x="86" y="47"/>
                  <a:pt x="86" y="47"/>
                  <a:pt x="86" y="47"/>
                </a:cubicBezTo>
                <a:cubicBezTo>
                  <a:pt x="84" y="47"/>
                  <a:pt x="82" y="49"/>
                  <a:pt x="82" y="51"/>
                </a:cubicBezTo>
                <a:cubicBezTo>
                  <a:pt x="82" y="53"/>
                  <a:pt x="84" y="55"/>
                  <a:pt x="86" y="55"/>
                </a:cubicBezTo>
                <a:cubicBezTo>
                  <a:pt x="116" y="55"/>
                  <a:pt x="116" y="55"/>
                  <a:pt x="116" y="55"/>
                </a:cubicBezTo>
                <a:cubicBezTo>
                  <a:pt x="118" y="55"/>
                  <a:pt x="120" y="53"/>
                  <a:pt x="120" y="51"/>
                </a:cubicBezTo>
                <a:cubicBezTo>
                  <a:pt x="120" y="49"/>
                  <a:pt x="118" y="47"/>
                  <a:pt x="116" y="47"/>
                </a:cubicBezTo>
                <a:close/>
                <a:moveTo>
                  <a:pt x="116" y="65"/>
                </a:moveTo>
                <a:cubicBezTo>
                  <a:pt x="86" y="65"/>
                  <a:pt x="86" y="65"/>
                  <a:pt x="86" y="65"/>
                </a:cubicBezTo>
                <a:cubicBezTo>
                  <a:pt x="84" y="65"/>
                  <a:pt x="82" y="67"/>
                  <a:pt x="82" y="70"/>
                </a:cubicBezTo>
                <a:cubicBezTo>
                  <a:pt x="82" y="72"/>
                  <a:pt x="84" y="74"/>
                  <a:pt x="86" y="74"/>
                </a:cubicBezTo>
                <a:cubicBezTo>
                  <a:pt x="116" y="74"/>
                  <a:pt x="116" y="74"/>
                  <a:pt x="116" y="74"/>
                </a:cubicBezTo>
                <a:cubicBezTo>
                  <a:pt x="118" y="74"/>
                  <a:pt x="120" y="72"/>
                  <a:pt x="120" y="70"/>
                </a:cubicBezTo>
                <a:cubicBezTo>
                  <a:pt x="120" y="67"/>
                  <a:pt x="118" y="65"/>
                  <a:pt x="116" y="65"/>
                </a:cubicBezTo>
                <a:close/>
                <a:moveTo>
                  <a:pt x="120" y="89"/>
                </a:moveTo>
                <a:cubicBezTo>
                  <a:pt x="120" y="87"/>
                  <a:pt x="118" y="85"/>
                  <a:pt x="116" y="85"/>
                </a:cubicBezTo>
                <a:cubicBezTo>
                  <a:pt x="86" y="85"/>
                  <a:pt x="86" y="85"/>
                  <a:pt x="86" y="85"/>
                </a:cubicBezTo>
                <a:cubicBezTo>
                  <a:pt x="84" y="85"/>
                  <a:pt x="82" y="87"/>
                  <a:pt x="82" y="89"/>
                </a:cubicBezTo>
                <a:cubicBezTo>
                  <a:pt x="82" y="92"/>
                  <a:pt x="84" y="94"/>
                  <a:pt x="86" y="94"/>
                </a:cubicBezTo>
                <a:cubicBezTo>
                  <a:pt x="116" y="94"/>
                  <a:pt x="116" y="94"/>
                  <a:pt x="116" y="94"/>
                </a:cubicBezTo>
                <a:cubicBezTo>
                  <a:pt x="118" y="94"/>
                  <a:pt x="120" y="92"/>
                  <a:pt x="120" y="8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8" name="Freeform 38">
            <a:extLst>
              <a:ext uri="{FF2B5EF4-FFF2-40B4-BE49-F238E27FC236}">
                <a16:creationId xmlns:a16="http://schemas.microsoft.com/office/drawing/2014/main" xmlns="" id="{8F4882E0-61F6-4ECA-9A55-A68C169CFC60}"/>
              </a:ext>
            </a:extLst>
          </p:cNvPr>
          <p:cNvSpPr>
            <a:spLocks noEditPoints="1"/>
          </p:cNvSpPr>
          <p:nvPr/>
        </p:nvSpPr>
        <p:spPr bwMode="auto">
          <a:xfrm>
            <a:off x="4405313" y="4391026"/>
            <a:ext cx="522288" cy="550863"/>
          </a:xfrm>
          <a:custGeom>
            <a:avLst/>
            <a:gdLst>
              <a:gd name="T0" fmla="*/ 153 w 153"/>
              <a:gd name="T1" fmla="*/ 41 h 160"/>
              <a:gd name="T2" fmla="*/ 121 w 153"/>
              <a:gd name="T3" fmla="*/ 2 h 160"/>
              <a:gd name="T4" fmla="*/ 118 w 153"/>
              <a:gd name="T5" fmla="*/ 0 h 160"/>
              <a:gd name="T6" fmla="*/ 36 w 153"/>
              <a:gd name="T7" fmla="*/ 0 h 160"/>
              <a:gd name="T8" fmla="*/ 32 w 153"/>
              <a:gd name="T9" fmla="*/ 2 h 160"/>
              <a:gd name="T10" fmla="*/ 1 w 153"/>
              <a:gd name="T11" fmla="*/ 41 h 160"/>
              <a:gd name="T12" fmla="*/ 0 w 153"/>
              <a:gd name="T13" fmla="*/ 44 h 160"/>
              <a:gd name="T14" fmla="*/ 0 w 153"/>
              <a:gd name="T15" fmla="*/ 156 h 160"/>
              <a:gd name="T16" fmla="*/ 4 w 153"/>
              <a:gd name="T17" fmla="*/ 160 h 160"/>
              <a:gd name="T18" fmla="*/ 149 w 153"/>
              <a:gd name="T19" fmla="*/ 160 h 160"/>
              <a:gd name="T20" fmla="*/ 153 w 153"/>
              <a:gd name="T21" fmla="*/ 156 h 160"/>
              <a:gd name="T22" fmla="*/ 153 w 153"/>
              <a:gd name="T23" fmla="*/ 44 h 160"/>
              <a:gd name="T24" fmla="*/ 153 w 153"/>
              <a:gd name="T25" fmla="*/ 41 h 160"/>
              <a:gd name="T26" fmla="*/ 8 w 153"/>
              <a:gd name="T27" fmla="*/ 49 h 160"/>
              <a:gd name="T28" fmla="*/ 138 w 153"/>
              <a:gd name="T29" fmla="*/ 49 h 160"/>
              <a:gd name="T30" fmla="*/ 8 w 153"/>
              <a:gd name="T31" fmla="*/ 147 h 160"/>
              <a:gd name="T32" fmla="*/ 8 w 153"/>
              <a:gd name="T33" fmla="*/ 49 h 160"/>
              <a:gd name="T34" fmla="*/ 141 w 153"/>
              <a:gd name="T35" fmla="*/ 41 h 160"/>
              <a:gd name="T36" fmla="*/ 81 w 153"/>
              <a:gd name="T37" fmla="*/ 41 h 160"/>
              <a:gd name="T38" fmla="*/ 81 w 153"/>
              <a:gd name="T39" fmla="*/ 8 h 160"/>
              <a:gd name="T40" fmla="*/ 116 w 153"/>
              <a:gd name="T41" fmla="*/ 8 h 160"/>
              <a:gd name="T42" fmla="*/ 141 w 153"/>
              <a:gd name="T43" fmla="*/ 41 h 160"/>
              <a:gd name="T44" fmla="*/ 38 w 153"/>
              <a:gd name="T45" fmla="*/ 8 h 160"/>
              <a:gd name="T46" fmla="*/ 73 w 153"/>
              <a:gd name="T47" fmla="*/ 8 h 160"/>
              <a:gd name="T48" fmla="*/ 73 w 153"/>
              <a:gd name="T49" fmla="*/ 41 h 160"/>
              <a:gd name="T50" fmla="*/ 12 w 153"/>
              <a:gd name="T51" fmla="*/ 41 h 160"/>
              <a:gd name="T52" fmla="*/ 38 w 153"/>
              <a:gd name="T53" fmla="*/ 8 h 160"/>
              <a:gd name="T54" fmla="*/ 16 w 153"/>
              <a:gd name="T55" fmla="*/ 152 h 160"/>
              <a:gd name="T56" fmla="*/ 145 w 153"/>
              <a:gd name="T57" fmla="*/ 53 h 160"/>
              <a:gd name="T58" fmla="*/ 145 w 153"/>
              <a:gd name="T59" fmla="*/ 152 h 160"/>
              <a:gd name="T60" fmla="*/ 16 w 153"/>
              <a:gd name="T61" fmla="*/ 152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153" h="160">
                <a:moveTo>
                  <a:pt x="153" y="41"/>
                </a:moveTo>
                <a:cubicBezTo>
                  <a:pt x="121" y="2"/>
                  <a:pt x="121" y="2"/>
                  <a:pt x="121" y="2"/>
                </a:cubicBezTo>
                <a:cubicBezTo>
                  <a:pt x="120" y="1"/>
                  <a:pt x="119" y="0"/>
                  <a:pt x="118" y="0"/>
                </a:cubicBezTo>
                <a:cubicBezTo>
                  <a:pt x="36" y="0"/>
                  <a:pt x="36" y="0"/>
                  <a:pt x="36" y="0"/>
                </a:cubicBezTo>
                <a:cubicBezTo>
                  <a:pt x="34" y="0"/>
                  <a:pt x="33" y="1"/>
                  <a:pt x="32" y="2"/>
                </a:cubicBezTo>
                <a:cubicBezTo>
                  <a:pt x="1" y="41"/>
                  <a:pt x="1" y="41"/>
                  <a:pt x="1" y="41"/>
                </a:cubicBezTo>
                <a:cubicBezTo>
                  <a:pt x="0" y="42"/>
                  <a:pt x="0" y="43"/>
                  <a:pt x="0" y="44"/>
                </a:cubicBezTo>
                <a:cubicBezTo>
                  <a:pt x="0" y="156"/>
                  <a:pt x="0" y="156"/>
                  <a:pt x="0" y="156"/>
                </a:cubicBezTo>
                <a:cubicBezTo>
                  <a:pt x="0" y="158"/>
                  <a:pt x="2" y="160"/>
                  <a:pt x="4" y="160"/>
                </a:cubicBezTo>
                <a:cubicBezTo>
                  <a:pt x="149" y="160"/>
                  <a:pt x="149" y="160"/>
                  <a:pt x="149" y="160"/>
                </a:cubicBezTo>
                <a:cubicBezTo>
                  <a:pt x="152" y="160"/>
                  <a:pt x="153" y="158"/>
                  <a:pt x="153" y="156"/>
                </a:cubicBezTo>
                <a:cubicBezTo>
                  <a:pt x="153" y="44"/>
                  <a:pt x="153" y="44"/>
                  <a:pt x="153" y="44"/>
                </a:cubicBezTo>
                <a:cubicBezTo>
                  <a:pt x="153" y="43"/>
                  <a:pt x="153" y="42"/>
                  <a:pt x="153" y="41"/>
                </a:cubicBezTo>
                <a:close/>
                <a:moveTo>
                  <a:pt x="8" y="49"/>
                </a:moveTo>
                <a:cubicBezTo>
                  <a:pt x="138" y="49"/>
                  <a:pt x="138" y="49"/>
                  <a:pt x="138" y="49"/>
                </a:cubicBezTo>
                <a:cubicBezTo>
                  <a:pt x="8" y="147"/>
                  <a:pt x="8" y="147"/>
                  <a:pt x="8" y="147"/>
                </a:cubicBezTo>
                <a:lnTo>
                  <a:pt x="8" y="49"/>
                </a:lnTo>
                <a:close/>
                <a:moveTo>
                  <a:pt x="141" y="41"/>
                </a:moveTo>
                <a:cubicBezTo>
                  <a:pt x="81" y="41"/>
                  <a:pt x="81" y="41"/>
                  <a:pt x="81" y="41"/>
                </a:cubicBezTo>
                <a:cubicBezTo>
                  <a:pt x="81" y="8"/>
                  <a:pt x="81" y="8"/>
                  <a:pt x="81" y="8"/>
                </a:cubicBezTo>
                <a:cubicBezTo>
                  <a:pt x="116" y="8"/>
                  <a:pt x="116" y="8"/>
                  <a:pt x="116" y="8"/>
                </a:cubicBezTo>
                <a:lnTo>
                  <a:pt x="141" y="41"/>
                </a:lnTo>
                <a:close/>
                <a:moveTo>
                  <a:pt x="38" y="8"/>
                </a:moveTo>
                <a:cubicBezTo>
                  <a:pt x="73" y="8"/>
                  <a:pt x="73" y="8"/>
                  <a:pt x="73" y="8"/>
                </a:cubicBezTo>
                <a:cubicBezTo>
                  <a:pt x="73" y="41"/>
                  <a:pt x="73" y="41"/>
                  <a:pt x="73" y="41"/>
                </a:cubicBezTo>
                <a:cubicBezTo>
                  <a:pt x="12" y="41"/>
                  <a:pt x="12" y="41"/>
                  <a:pt x="12" y="41"/>
                </a:cubicBezTo>
                <a:lnTo>
                  <a:pt x="38" y="8"/>
                </a:lnTo>
                <a:close/>
                <a:moveTo>
                  <a:pt x="16" y="152"/>
                </a:moveTo>
                <a:cubicBezTo>
                  <a:pt x="145" y="53"/>
                  <a:pt x="145" y="53"/>
                  <a:pt x="145" y="53"/>
                </a:cubicBezTo>
                <a:cubicBezTo>
                  <a:pt x="145" y="152"/>
                  <a:pt x="145" y="152"/>
                  <a:pt x="145" y="152"/>
                </a:cubicBezTo>
                <a:lnTo>
                  <a:pt x="16" y="15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9" name="Freeform 39">
            <a:extLst>
              <a:ext uri="{FF2B5EF4-FFF2-40B4-BE49-F238E27FC236}">
                <a16:creationId xmlns:a16="http://schemas.microsoft.com/office/drawing/2014/main" xmlns="" id="{F1F01CD1-B033-470E-BB11-19BEE6955F5B}"/>
              </a:ext>
            </a:extLst>
          </p:cNvPr>
          <p:cNvSpPr>
            <a:spLocks noEditPoints="1"/>
          </p:cNvSpPr>
          <p:nvPr/>
        </p:nvSpPr>
        <p:spPr bwMode="auto">
          <a:xfrm>
            <a:off x="4405313" y="5010151"/>
            <a:ext cx="522288" cy="550863"/>
          </a:xfrm>
          <a:custGeom>
            <a:avLst/>
            <a:gdLst>
              <a:gd name="T0" fmla="*/ 153 w 153"/>
              <a:gd name="T1" fmla="*/ 41 h 160"/>
              <a:gd name="T2" fmla="*/ 121 w 153"/>
              <a:gd name="T3" fmla="*/ 2 h 160"/>
              <a:gd name="T4" fmla="*/ 118 w 153"/>
              <a:gd name="T5" fmla="*/ 0 h 160"/>
              <a:gd name="T6" fmla="*/ 36 w 153"/>
              <a:gd name="T7" fmla="*/ 0 h 160"/>
              <a:gd name="T8" fmla="*/ 32 w 153"/>
              <a:gd name="T9" fmla="*/ 2 h 160"/>
              <a:gd name="T10" fmla="*/ 1 w 153"/>
              <a:gd name="T11" fmla="*/ 41 h 160"/>
              <a:gd name="T12" fmla="*/ 0 w 153"/>
              <a:gd name="T13" fmla="*/ 44 h 160"/>
              <a:gd name="T14" fmla="*/ 0 w 153"/>
              <a:gd name="T15" fmla="*/ 156 h 160"/>
              <a:gd name="T16" fmla="*/ 4 w 153"/>
              <a:gd name="T17" fmla="*/ 160 h 160"/>
              <a:gd name="T18" fmla="*/ 149 w 153"/>
              <a:gd name="T19" fmla="*/ 160 h 160"/>
              <a:gd name="T20" fmla="*/ 153 w 153"/>
              <a:gd name="T21" fmla="*/ 156 h 160"/>
              <a:gd name="T22" fmla="*/ 153 w 153"/>
              <a:gd name="T23" fmla="*/ 44 h 160"/>
              <a:gd name="T24" fmla="*/ 153 w 153"/>
              <a:gd name="T25" fmla="*/ 41 h 160"/>
              <a:gd name="T26" fmla="*/ 141 w 153"/>
              <a:gd name="T27" fmla="*/ 41 h 160"/>
              <a:gd name="T28" fmla="*/ 81 w 153"/>
              <a:gd name="T29" fmla="*/ 41 h 160"/>
              <a:gd name="T30" fmla="*/ 81 w 153"/>
              <a:gd name="T31" fmla="*/ 8 h 160"/>
              <a:gd name="T32" fmla="*/ 116 w 153"/>
              <a:gd name="T33" fmla="*/ 8 h 160"/>
              <a:gd name="T34" fmla="*/ 141 w 153"/>
              <a:gd name="T35" fmla="*/ 41 h 160"/>
              <a:gd name="T36" fmla="*/ 38 w 153"/>
              <a:gd name="T37" fmla="*/ 8 h 160"/>
              <a:gd name="T38" fmla="*/ 73 w 153"/>
              <a:gd name="T39" fmla="*/ 8 h 160"/>
              <a:gd name="T40" fmla="*/ 73 w 153"/>
              <a:gd name="T41" fmla="*/ 41 h 160"/>
              <a:gd name="T42" fmla="*/ 12 w 153"/>
              <a:gd name="T43" fmla="*/ 41 h 160"/>
              <a:gd name="T44" fmla="*/ 38 w 153"/>
              <a:gd name="T45" fmla="*/ 8 h 160"/>
              <a:gd name="T46" fmla="*/ 8 w 153"/>
              <a:gd name="T47" fmla="*/ 152 h 160"/>
              <a:gd name="T48" fmla="*/ 8 w 153"/>
              <a:gd name="T49" fmla="*/ 49 h 160"/>
              <a:gd name="T50" fmla="*/ 145 w 153"/>
              <a:gd name="T51" fmla="*/ 49 h 160"/>
              <a:gd name="T52" fmla="*/ 145 w 153"/>
              <a:gd name="T53" fmla="*/ 152 h 160"/>
              <a:gd name="T54" fmla="*/ 8 w 153"/>
              <a:gd name="T55" fmla="*/ 152 h 160"/>
              <a:gd name="T56" fmla="*/ 125 w 153"/>
              <a:gd name="T57" fmla="*/ 82 h 160"/>
              <a:gd name="T58" fmla="*/ 121 w 153"/>
              <a:gd name="T59" fmla="*/ 86 h 160"/>
              <a:gd name="T60" fmla="*/ 37 w 153"/>
              <a:gd name="T61" fmla="*/ 86 h 160"/>
              <a:gd name="T62" fmla="*/ 33 w 153"/>
              <a:gd name="T63" fmla="*/ 82 h 160"/>
              <a:gd name="T64" fmla="*/ 37 w 153"/>
              <a:gd name="T65" fmla="*/ 78 h 160"/>
              <a:gd name="T66" fmla="*/ 121 w 153"/>
              <a:gd name="T67" fmla="*/ 78 h 160"/>
              <a:gd name="T68" fmla="*/ 125 w 153"/>
              <a:gd name="T69" fmla="*/ 82 h 160"/>
              <a:gd name="T70" fmla="*/ 109 w 153"/>
              <a:gd name="T71" fmla="*/ 101 h 160"/>
              <a:gd name="T72" fmla="*/ 105 w 153"/>
              <a:gd name="T73" fmla="*/ 105 h 160"/>
              <a:gd name="T74" fmla="*/ 53 w 153"/>
              <a:gd name="T75" fmla="*/ 105 h 160"/>
              <a:gd name="T76" fmla="*/ 49 w 153"/>
              <a:gd name="T77" fmla="*/ 101 h 160"/>
              <a:gd name="T78" fmla="*/ 53 w 153"/>
              <a:gd name="T79" fmla="*/ 97 h 160"/>
              <a:gd name="T80" fmla="*/ 105 w 153"/>
              <a:gd name="T81" fmla="*/ 97 h 160"/>
              <a:gd name="T82" fmla="*/ 109 w 153"/>
              <a:gd name="T83" fmla="*/ 101 h 160"/>
              <a:gd name="T84" fmla="*/ 109 w 153"/>
              <a:gd name="T85" fmla="*/ 120 h 160"/>
              <a:gd name="T86" fmla="*/ 105 w 153"/>
              <a:gd name="T87" fmla="*/ 125 h 160"/>
              <a:gd name="T88" fmla="*/ 53 w 153"/>
              <a:gd name="T89" fmla="*/ 125 h 160"/>
              <a:gd name="T90" fmla="*/ 49 w 153"/>
              <a:gd name="T91" fmla="*/ 120 h 160"/>
              <a:gd name="T92" fmla="*/ 53 w 153"/>
              <a:gd name="T93" fmla="*/ 116 h 160"/>
              <a:gd name="T94" fmla="*/ 105 w 153"/>
              <a:gd name="T95" fmla="*/ 116 h 160"/>
              <a:gd name="T96" fmla="*/ 109 w 153"/>
              <a:gd name="T97" fmla="*/ 120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153" h="160">
                <a:moveTo>
                  <a:pt x="153" y="41"/>
                </a:moveTo>
                <a:cubicBezTo>
                  <a:pt x="121" y="2"/>
                  <a:pt x="121" y="2"/>
                  <a:pt x="121" y="2"/>
                </a:cubicBezTo>
                <a:cubicBezTo>
                  <a:pt x="120" y="1"/>
                  <a:pt x="119" y="0"/>
                  <a:pt x="118" y="0"/>
                </a:cubicBezTo>
                <a:cubicBezTo>
                  <a:pt x="36" y="0"/>
                  <a:pt x="36" y="0"/>
                  <a:pt x="36" y="0"/>
                </a:cubicBezTo>
                <a:cubicBezTo>
                  <a:pt x="34" y="0"/>
                  <a:pt x="33" y="1"/>
                  <a:pt x="32" y="2"/>
                </a:cubicBezTo>
                <a:cubicBezTo>
                  <a:pt x="1" y="41"/>
                  <a:pt x="1" y="41"/>
                  <a:pt x="1" y="41"/>
                </a:cubicBezTo>
                <a:cubicBezTo>
                  <a:pt x="0" y="42"/>
                  <a:pt x="0" y="43"/>
                  <a:pt x="0" y="44"/>
                </a:cubicBezTo>
                <a:cubicBezTo>
                  <a:pt x="0" y="156"/>
                  <a:pt x="0" y="156"/>
                  <a:pt x="0" y="156"/>
                </a:cubicBezTo>
                <a:cubicBezTo>
                  <a:pt x="0" y="158"/>
                  <a:pt x="2" y="160"/>
                  <a:pt x="4" y="160"/>
                </a:cubicBezTo>
                <a:cubicBezTo>
                  <a:pt x="149" y="160"/>
                  <a:pt x="149" y="160"/>
                  <a:pt x="149" y="160"/>
                </a:cubicBezTo>
                <a:cubicBezTo>
                  <a:pt x="152" y="160"/>
                  <a:pt x="153" y="158"/>
                  <a:pt x="153" y="156"/>
                </a:cubicBezTo>
                <a:cubicBezTo>
                  <a:pt x="153" y="44"/>
                  <a:pt x="153" y="44"/>
                  <a:pt x="153" y="44"/>
                </a:cubicBezTo>
                <a:cubicBezTo>
                  <a:pt x="153" y="43"/>
                  <a:pt x="153" y="42"/>
                  <a:pt x="153" y="41"/>
                </a:cubicBezTo>
                <a:close/>
                <a:moveTo>
                  <a:pt x="141" y="41"/>
                </a:moveTo>
                <a:cubicBezTo>
                  <a:pt x="81" y="41"/>
                  <a:pt x="81" y="41"/>
                  <a:pt x="81" y="41"/>
                </a:cubicBezTo>
                <a:cubicBezTo>
                  <a:pt x="81" y="8"/>
                  <a:pt x="81" y="8"/>
                  <a:pt x="81" y="8"/>
                </a:cubicBezTo>
                <a:cubicBezTo>
                  <a:pt x="116" y="8"/>
                  <a:pt x="116" y="8"/>
                  <a:pt x="116" y="8"/>
                </a:cubicBezTo>
                <a:lnTo>
                  <a:pt x="141" y="41"/>
                </a:lnTo>
                <a:close/>
                <a:moveTo>
                  <a:pt x="38" y="8"/>
                </a:moveTo>
                <a:cubicBezTo>
                  <a:pt x="73" y="8"/>
                  <a:pt x="73" y="8"/>
                  <a:pt x="73" y="8"/>
                </a:cubicBezTo>
                <a:cubicBezTo>
                  <a:pt x="73" y="41"/>
                  <a:pt x="73" y="41"/>
                  <a:pt x="73" y="41"/>
                </a:cubicBezTo>
                <a:cubicBezTo>
                  <a:pt x="12" y="41"/>
                  <a:pt x="12" y="41"/>
                  <a:pt x="12" y="41"/>
                </a:cubicBezTo>
                <a:lnTo>
                  <a:pt x="38" y="8"/>
                </a:lnTo>
                <a:close/>
                <a:moveTo>
                  <a:pt x="8" y="152"/>
                </a:moveTo>
                <a:cubicBezTo>
                  <a:pt x="8" y="49"/>
                  <a:pt x="8" y="49"/>
                  <a:pt x="8" y="49"/>
                </a:cubicBezTo>
                <a:cubicBezTo>
                  <a:pt x="145" y="49"/>
                  <a:pt x="145" y="49"/>
                  <a:pt x="145" y="49"/>
                </a:cubicBezTo>
                <a:cubicBezTo>
                  <a:pt x="145" y="152"/>
                  <a:pt x="145" y="152"/>
                  <a:pt x="145" y="152"/>
                </a:cubicBezTo>
                <a:lnTo>
                  <a:pt x="8" y="152"/>
                </a:lnTo>
                <a:close/>
                <a:moveTo>
                  <a:pt x="125" y="82"/>
                </a:moveTo>
                <a:cubicBezTo>
                  <a:pt x="125" y="84"/>
                  <a:pt x="123" y="86"/>
                  <a:pt x="121" y="86"/>
                </a:cubicBezTo>
                <a:cubicBezTo>
                  <a:pt x="37" y="86"/>
                  <a:pt x="37" y="86"/>
                  <a:pt x="37" y="86"/>
                </a:cubicBezTo>
                <a:cubicBezTo>
                  <a:pt x="34" y="86"/>
                  <a:pt x="33" y="84"/>
                  <a:pt x="33" y="82"/>
                </a:cubicBezTo>
                <a:cubicBezTo>
                  <a:pt x="33" y="80"/>
                  <a:pt x="34" y="78"/>
                  <a:pt x="37" y="78"/>
                </a:cubicBezTo>
                <a:cubicBezTo>
                  <a:pt x="121" y="78"/>
                  <a:pt x="121" y="78"/>
                  <a:pt x="121" y="78"/>
                </a:cubicBezTo>
                <a:cubicBezTo>
                  <a:pt x="123" y="78"/>
                  <a:pt x="125" y="80"/>
                  <a:pt x="125" y="82"/>
                </a:cubicBezTo>
                <a:close/>
                <a:moveTo>
                  <a:pt x="109" y="101"/>
                </a:moveTo>
                <a:cubicBezTo>
                  <a:pt x="109" y="103"/>
                  <a:pt x="107" y="105"/>
                  <a:pt x="105" y="105"/>
                </a:cubicBezTo>
                <a:cubicBezTo>
                  <a:pt x="53" y="105"/>
                  <a:pt x="53" y="105"/>
                  <a:pt x="53" y="105"/>
                </a:cubicBezTo>
                <a:cubicBezTo>
                  <a:pt x="50" y="105"/>
                  <a:pt x="49" y="103"/>
                  <a:pt x="49" y="101"/>
                </a:cubicBezTo>
                <a:cubicBezTo>
                  <a:pt x="49" y="99"/>
                  <a:pt x="50" y="97"/>
                  <a:pt x="53" y="97"/>
                </a:cubicBezTo>
                <a:cubicBezTo>
                  <a:pt x="105" y="97"/>
                  <a:pt x="105" y="97"/>
                  <a:pt x="105" y="97"/>
                </a:cubicBezTo>
                <a:cubicBezTo>
                  <a:pt x="107" y="97"/>
                  <a:pt x="109" y="99"/>
                  <a:pt x="109" y="101"/>
                </a:cubicBezTo>
                <a:close/>
                <a:moveTo>
                  <a:pt x="109" y="120"/>
                </a:moveTo>
                <a:cubicBezTo>
                  <a:pt x="109" y="123"/>
                  <a:pt x="107" y="125"/>
                  <a:pt x="105" y="125"/>
                </a:cubicBezTo>
                <a:cubicBezTo>
                  <a:pt x="53" y="125"/>
                  <a:pt x="53" y="125"/>
                  <a:pt x="53" y="125"/>
                </a:cubicBezTo>
                <a:cubicBezTo>
                  <a:pt x="50" y="125"/>
                  <a:pt x="49" y="123"/>
                  <a:pt x="49" y="120"/>
                </a:cubicBezTo>
                <a:cubicBezTo>
                  <a:pt x="49" y="118"/>
                  <a:pt x="50" y="116"/>
                  <a:pt x="53" y="116"/>
                </a:cubicBezTo>
                <a:cubicBezTo>
                  <a:pt x="105" y="116"/>
                  <a:pt x="105" y="116"/>
                  <a:pt x="105" y="116"/>
                </a:cubicBezTo>
                <a:cubicBezTo>
                  <a:pt x="107" y="116"/>
                  <a:pt x="109" y="118"/>
                  <a:pt x="109" y="12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0" name="Freeform 40">
            <a:extLst>
              <a:ext uri="{FF2B5EF4-FFF2-40B4-BE49-F238E27FC236}">
                <a16:creationId xmlns:a16="http://schemas.microsoft.com/office/drawing/2014/main" xmlns="" id="{C0F1922A-4F48-40FF-8ED4-FDFB60D42280}"/>
              </a:ext>
            </a:extLst>
          </p:cNvPr>
          <p:cNvSpPr>
            <a:spLocks noEditPoints="1"/>
          </p:cNvSpPr>
          <p:nvPr/>
        </p:nvSpPr>
        <p:spPr bwMode="auto">
          <a:xfrm>
            <a:off x="4391025" y="5629276"/>
            <a:ext cx="546100" cy="533400"/>
          </a:xfrm>
          <a:custGeom>
            <a:avLst/>
            <a:gdLst>
              <a:gd name="T0" fmla="*/ 150 w 160"/>
              <a:gd name="T1" fmla="*/ 112 h 155"/>
              <a:gd name="T2" fmla="*/ 129 w 160"/>
              <a:gd name="T3" fmla="*/ 81 h 155"/>
              <a:gd name="T4" fmla="*/ 107 w 160"/>
              <a:gd name="T5" fmla="*/ 112 h 155"/>
              <a:gd name="T6" fmla="*/ 97 w 160"/>
              <a:gd name="T7" fmla="*/ 116 h 155"/>
              <a:gd name="T8" fmla="*/ 101 w 160"/>
              <a:gd name="T9" fmla="*/ 155 h 155"/>
              <a:gd name="T10" fmla="*/ 160 w 160"/>
              <a:gd name="T11" fmla="*/ 151 h 155"/>
              <a:gd name="T12" fmla="*/ 156 w 160"/>
              <a:gd name="T13" fmla="*/ 112 h 155"/>
              <a:gd name="T14" fmla="*/ 129 w 160"/>
              <a:gd name="T15" fmla="*/ 89 h 155"/>
              <a:gd name="T16" fmla="*/ 142 w 160"/>
              <a:gd name="T17" fmla="*/ 112 h 155"/>
              <a:gd name="T18" fmla="*/ 115 w 160"/>
              <a:gd name="T19" fmla="*/ 102 h 155"/>
              <a:gd name="T20" fmla="*/ 105 w 160"/>
              <a:gd name="T21" fmla="*/ 147 h 155"/>
              <a:gd name="T22" fmla="*/ 152 w 160"/>
              <a:gd name="T23" fmla="*/ 120 h 155"/>
              <a:gd name="T24" fmla="*/ 87 w 160"/>
              <a:gd name="T25" fmla="*/ 130 h 155"/>
              <a:gd name="T26" fmla="*/ 8 w 160"/>
              <a:gd name="T27" fmla="*/ 42 h 155"/>
              <a:gd name="T28" fmla="*/ 125 w 160"/>
              <a:gd name="T29" fmla="*/ 71 h 155"/>
              <a:gd name="T30" fmla="*/ 132 w 160"/>
              <a:gd name="T31" fmla="*/ 71 h 155"/>
              <a:gd name="T32" fmla="*/ 132 w 160"/>
              <a:gd name="T33" fmla="*/ 38 h 155"/>
              <a:gd name="T34" fmla="*/ 132 w 160"/>
              <a:gd name="T35" fmla="*/ 37 h 155"/>
              <a:gd name="T36" fmla="*/ 132 w 160"/>
              <a:gd name="T37" fmla="*/ 37 h 155"/>
              <a:gd name="T38" fmla="*/ 132 w 160"/>
              <a:gd name="T39" fmla="*/ 37 h 155"/>
              <a:gd name="T40" fmla="*/ 132 w 160"/>
              <a:gd name="T41" fmla="*/ 36 h 155"/>
              <a:gd name="T42" fmla="*/ 132 w 160"/>
              <a:gd name="T43" fmla="*/ 36 h 155"/>
              <a:gd name="T44" fmla="*/ 132 w 160"/>
              <a:gd name="T45" fmla="*/ 36 h 155"/>
              <a:gd name="T46" fmla="*/ 102 w 160"/>
              <a:gd name="T47" fmla="*/ 0 h 155"/>
              <a:gd name="T48" fmla="*/ 28 w 160"/>
              <a:gd name="T49" fmla="*/ 2 h 155"/>
              <a:gd name="T50" fmla="*/ 1 w 160"/>
              <a:gd name="T51" fmla="*/ 36 h 155"/>
              <a:gd name="T52" fmla="*/ 1 w 160"/>
              <a:gd name="T53" fmla="*/ 36 h 155"/>
              <a:gd name="T54" fmla="*/ 0 w 160"/>
              <a:gd name="T55" fmla="*/ 37 h 155"/>
              <a:gd name="T56" fmla="*/ 0 w 160"/>
              <a:gd name="T57" fmla="*/ 37 h 155"/>
              <a:gd name="T58" fmla="*/ 0 w 160"/>
              <a:gd name="T59" fmla="*/ 37 h 155"/>
              <a:gd name="T60" fmla="*/ 0 w 160"/>
              <a:gd name="T61" fmla="*/ 38 h 155"/>
              <a:gd name="T62" fmla="*/ 0 w 160"/>
              <a:gd name="T63" fmla="*/ 38 h 155"/>
              <a:gd name="T64" fmla="*/ 4 w 160"/>
              <a:gd name="T65" fmla="*/ 138 h 155"/>
              <a:gd name="T66" fmla="*/ 91 w 160"/>
              <a:gd name="T67" fmla="*/ 134 h 155"/>
              <a:gd name="T68" fmla="*/ 120 w 160"/>
              <a:gd name="T69" fmla="*/ 34 h 155"/>
              <a:gd name="T70" fmla="*/ 70 w 160"/>
              <a:gd name="T71" fmla="*/ 8 h 155"/>
              <a:gd name="T72" fmla="*/ 120 w 160"/>
              <a:gd name="T73" fmla="*/ 34 h 155"/>
              <a:gd name="T74" fmla="*/ 62 w 160"/>
              <a:gd name="T75" fmla="*/ 8 h 155"/>
              <a:gd name="T76" fmla="*/ 12 w 160"/>
              <a:gd name="T77" fmla="*/ 34 h 1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60" h="155">
                <a:moveTo>
                  <a:pt x="156" y="112"/>
                </a:moveTo>
                <a:cubicBezTo>
                  <a:pt x="150" y="112"/>
                  <a:pt x="150" y="112"/>
                  <a:pt x="150" y="112"/>
                </a:cubicBezTo>
                <a:cubicBezTo>
                  <a:pt x="150" y="102"/>
                  <a:pt x="150" y="102"/>
                  <a:pt x="150" y="102"/>
                </a:cubicBezTo>
                <a:cubicBezTo>
                  <a:pt x="150" y="91"/>
                  <a:pt x="140" y="81"/>
                  <a:pt x="129" y="81"/>
                </a:cubicBezTo>
                <a:cubicBezTo>
                  <a:pt x="117" y="81"/>
                  <a:pt x="107" y="91"/>
                  <a:pt x="107" y="102"/>
                </a:cubicBezTo>
                <a:cubicBezTo>
                  <a:pt x="107" y="112"/>
                  <a:pt x="107" y="112"/>
                  <a:pt x="107" y="112"/>
                </a:cubicBezTo>
                <a:cubicBezTo>
                  <a:pt x="101" y="112"/>
                  <a:pt x="101" y="112"/>
                  <a:pt x="101" y="112"/>
                </a:cubicBezTo>
                <a:cubicBezTo>
                  <a:pt x="99" y="112"/>
                  <a:pt x="97" y="114"/>
                  <a:pt x="97" y="116"/>
                </a:cubicBezTo>
                <a:cubicBezTo>
                  <a:pt x="97" y="151"/>
                  <a:pt x="97" y="151"/>
                  <a:pt x="97" y="151"/>
                </a:cubicBezTo>
                <a:cubicBezTo>
                  <a:pt x="97" y="154"/>
                  <a:pt x="99" y="155"/>
                  <a:pt x="101" y="155"/>
                </a:cubicBezTo>
                <a:cubicBezTo>
                  <a:pt x="156" y="155"/>
                  <a:pt x="156" y="155"/>
                  <a:pt x="156" y="155"/>
                </a:cubicBezTo>
                <a:cubicBezTo>
                  <a:pt x="158" y="155"/>
                  <a:pt x="160" y="154"/>
                  <a:pt x="160" y="151"/>
                </a:cubicBezTo>
                <a:cubicBezTo>
                  <a:pt x="160" y="116"/>
                  <a:pt x="160" y="116"/>
                  <a:pt x="160" y="116"/>
                </a:cubicBezTo>
                <a:cubicBezTo>
                  <a:pt x="160" y="114"/>
                  <a:pt x="158" y="112"/>
                  <a:pt x="156" y="112"/>
                </a:cubicBezTo>
                <a:close/>
                <a:moveTo>
                  <a:pt x="115" y="102"/>
                </a:moveTo>
                <a:cubicBezTo>
                  <a:pt x="115" y="95"/>
                  <a:pt x="121" y="89"/>
                  <a:pt x="129" y="89"/>
                </a:cubicBezTo>
                <a:cubicBezTo>
                  <a:pt x="136" y="89"/>
                  <a:pt x="142" y="95"/>
                  <a:pt x="142" y="102"/>
                </a:cubicBezTo>
                <a:cubicBezTo>
                  <a:pt x="142" y="112"/>
                  <a:pt x="142" y="112"/>
                  <a:pt x="142" y="112"/>
                </a:cubicBezTo>
                <a:cubicBezTo>
                  <a:pt x="115" y="112"/>
                  <a:pt x="115" y="112"/>
                  <a:pt x="115" y="112"/>
                </a:cubicBezTo>
                <a:lnTo>
                  <a:pt x="115" y="102"/>
                </a:lnTo>
                <a:close/>
                <a:moveTo>
                  <a:pt x="152" y="147"/>
                </a:moveTo>
                <a:cubicBezTo>
                  <a:pt x="105" y="147"/>
                  <a:pt x="105" y="147"/>
                  <a:pt x="105" y="147"/>
                </a:cubicBezTo>
                <a:cubicBezTo>
                  <a:pt x="105" y="120"/>
                  <a:pt x="105" y="120"/>
                  <a:pt x="105" y="120"/>
                </a:cubicBezTo>
                <a:cubicBezTo>
                  <a:pt x="152" y="120"/>
                  <a:pt x="152" y="120"/>
                  <a:pt x="152" y="120"/>
                </a:cubicBezTo>
                <a:cubicBezTo>
                  <a:pt x="152" y="147"/>
                  <a:pt x="152" y="147"/>
                  <a:pt x="152" y="147"/>
                </a:cubicBezTo>
                <a:close/>
                <a:moveTo>
                  <a:pt x="87" y="130"/>
                </a:moveTo>
                <a:cubicBezTo>
                  <a:pt x="8" y="130"/>
                  <a:pt x="8" y="130"/>
                  <a:pt x="8" y="130"/>
                </a:cubicBezTo>
                <a:cubicBezTo>
                  <a:pt x="8" y="42"/>
                  <a:pt x="8" y="42"/>
                  <a:pt x="8" y="42"/>
                </a:cubicBezTo>
                <a:cubicBezTo>
                  <a:pt x="125" y="42"/>
                  <a:pt x="125" y="42"/>
                  <a:pt x="125" y="42"/>
                </a:cubicBezTo>
                <a:cubicBezTo>
                  <a:pt x="125" y="71"/>
                  <a:pt x="125" y="71"/>
                  <a:pt x="125" y="71"/>
                </a:cubicBezTo>
                <a:cubicBezTo>
                  <a:pt x="125" y="73"/>
                  <a:pt x="126" y="75"/>
                  <a:pt x="129" y="75"/>
                </a:cubicBezTo>
                <a:cubicBezTo>
                  <a:pt x="131" y="75"/>
                  <a:pt x="132" y="73"/>
                  <a:pt x="132" y="71"/>
                </a:cubicBezTo>
                <a:cubicBezTo>
                  <a:pt x="132" y="38"/>
                  <a:pt x="132" y="38"/>
                  <a:pt x="132" y="38"/>
                </a:cubicBezTo>
                <a:cubicBezTo>
                  <a:pt x="132" y="38"/>
                  <a:pt x="132" y="38"/>
                  <a:pt x="132" y="38"/>
                </a:cubicBezTo>
                <a:cubicBezTo>
                  <a:pt x="132" y="38"/>
                  <a:pt x="132" y="38"/>
                  <a:pt x="132" y="38"/>
                </a:cubicBezTo>
                <a:cubicBezTo>
                  <a:pt x="132" y="38"/>
                  <a:pt x="132" y="37"/>
                  <a:pt x="132" y="37"/>
                </a:cubicBezTo>
                <a:cubicBezTo>
                  <a:pt x="132" y="37"/>
                  <a:pt x="132" y="37"/>
                  <a:pt x="132" y="37"/>
                </a:cubicBezTo>
                <a:cubicBezTo>
                  <a:pt x="132" y="37"/>
                  <a:pt x="132" y="37"/>
                  <a:pt x="132" y="37"/>
                </a:cubicBezTo>
                <a:cubicBezTo>
                  <a:pt x="132" y="37"/>
                  <a:pt x="132" y="37"/>
                  <a:pt x="132" y="37"/>
                </a:cubicBezTo>
                <a:cubicBezTo>
                  <a:pt x="132" y="37"/>
                  <a:pt x="132" y="37"/>
                  <a:pt x="132" y="37"/>
                </a:cubicBezTo>
                <a:cubicBezTo>
                  <a:pt x="132" y="37"/>
                  <a:pt x="132" y="37"/>
                  <a:pt x="132" y="37"/>
                </a:cubicBezTo>
                <a:cubicBezTo>
                  <a:pt x="132" y="37"/>
                  <a:pt x="132" y="36"/>
                  <a:pt x="132" y="36"/>
                </a:cubicBezTo>
                <a:cubicBezTo>
                  <a:pt x="132" y="36"/>
                  <a:pt x="132" y="36"/>
                  <a:pt x="132" y="36"/>
                </a:cubicBezTo>
                <a:cubicBezTo>
                  <a:pt x="132" y="36"/>
                  <a:pt x="132" y="36"/>
                  <a:pt x="132" y="36"/>
                </a:cubicBezTo>
                <a:cubicBezTo>
                  <a:pt x="132" y="36"/>
                  <a:pt x="132" y="36"/>
                  <a:pt x="132" y="36"/>
                </a:cubicBezTo>
                <a:cubicBezTo>
                  <a:pt x="132" y="36"/>
                  <a:pt x="132" y="36"/>
                  <a:pt x="132" y="36"/>
                </a:cubicBezTo>
                <a:cubicBezTo>
                  <a:pt x="105" y="2"/>
                  <a:pt x="105" y="2"/>
                  <a:pt x="105" y="2"/>
                </a:cubicBezTo>
                <a:cubicBezTo>
                  <a:pt x="104" y="1"/>
                  <a:pt x="103" y="0"/>
                  <a:pt x="102" y="0"/>
                </a:cubicBezTo>
                <a:cubicBezTo>
                  <a:pt x="31" y="0"/>
                  <a:pt x="31" y="0"/>
                  <a:pt x="31" y="0"/>
                </a:cubicBezTo>
                <a:cubicBezTo>
                  <a:pt x="30" y="0"/>
                  <a:pt x="29" y="1"/>
                  <a:pt x="28" y="2"/>
                </a:cubicBezTo>
                <a:cubicBezTo>
                  <a:pt x="1" y="36"/>
                  <a:pt x="1" y="36"/>
                  <a:pt x="1" y="36"/>
                </a:cubicBezTo>
                <a:cubicBezTo>
                  <a:pt x="1" y="36"/>
                  <a:pt x="1" y="36"/>
                  <a:pt x="1" y="36"/>
                </a:cubicBezTo>
                <a:cubicBezTo>
                  <a:pt x="1" y="36"/>
                  <a:pt x="1" y="36"/>
                  <a:pt x="1" y="36"/>
                </a:cubicBezTo>
                <a:cubicBezTo>
                  <a:pt x="1" y="36"/>
                  <a:pt x="1" y="36"/>
                  <a:pt x="1" y="36"/>
                </a:cubicBezTo>
                <a:cubicBezTo>
                  <a:pt x="1" y="36"/>
                  <a:pt x="0" y="36"/>
                  <a:pt x="0" y="36"/>
                </a:cubicBezTo>
                <a:cubicBezTo>
                  <a:pt x="0" y="36"/>
                  <a:pt x="0" y="36"/>
                  <a:pt x="0" y="37"/>
                </a:cubicBezTo>
                <a:cubicBezTo>
                  <a:pt x="0" y="37"/>
                  <a:pt x="0" y="37"/>
                  <a:pt x="0" y="37"/>
                </a:cubicBezTo>
                <a:cubicBezTo>
                  <a:pt x="0" y="37"/>
                  <a:pt x="0" y="37"/>
                  <a:pt x="0" y="37"/>
                </a:cubicBezTo>
                <a:cubicBezTo>
                  <a:pt x="0" y="37"/>
                  <a:pt x="0" y="37"/>
                  <a:pt x="0" y="37"/>
                </a:cubicBezTo>
                <a:cubicBezTo>
                  <a:pt x="0" y="37"/>
                  <a:pt x="0" y="37"/>
                  <a:pt x="0" y="37"/>
                </a:cubicBezTo>
                <a:cubicBezTo>
                  <a:pt x="0" y="37"/>
                  <a:pt x="0" y="37"/>
                  <a:pt x="0" y="37"/>
                </a:cubicBezTo>
                <a:cubicBezTo>
                  <a:pt x="0" y="37"/>
                  <a:pt x="0" y="38"/>
                  <a:pt x="0" y="38"/>
                </a:cubicBezTo>
                <a:cubicBezTo>
                  <a:pt x="0" y="38"/>
                  <a:pt x="0" y="38"/>
                  <a:pt x="0" y="38"/>
                </a:cubicBezTo>
                <a:cubicBezTo>
                  <a:pt x="0" y="38"/>
                  <a:pt x="0" y="38"/>
                  <a:pt x="0" y="38"/>
                </a:cubicBezTo>
                <a:cubicBezTo>
                  <a:pt x="0" y="134"/>
                  <a:pt x="0" y="134"/>
                  <a:pt x="0" y="134"/>
                </a:cubicBezTo>
                <a:cubicBezTo>
                  <a:pt x="0" y="136"/>
                  <a:pt x="2" y="138"/>
                  <a:pt x="4" y="138"/>
                </a:cubicBezTo>
                <a:cubicBezTo>
                  <a:pt x="87" y="138"/>
                  <a:pt x="87" y="138"/>
                  <a:pt x="87" y="138"/>
                </a:cubicBezTo>
                <a:cubicBezTo>
                  <a:pt x="90" y="138"/>
                  <a:pt x="91" y="136"/>
                  <a:pt x="91" y="134"/>
                </a:cubicBezTo>
                <a:cubicBezTo>
                  <a:pt x="91" y="132"/>
                  <a:pt x="90" y="130"/>
                  <a:pt x="87" y="130"/>
                </a:cubicBezTo>
                <a:close/>
                <a:moveTo>
                  <a:pt x="120" y="34"/>
                </a:moveTo>
                <a:cubicBezTo>
                  <a:pt x="70" y="34"/>
                  <a:pt x="70" y="34"/>
                  <a:pt x="70" y="34"/>
                </a:cubicBezTo>
                <a:cubicBezTo>
                  <a:pt x="70" y="8"/>
                  <a:pt x="70" y="8"/>
                  <a:pt x="70" y="8"/>
                </a:cubicBezTo>
                <a:cubicBezTo>
                  <a:pt x="100" y="8"/>
                  <a:pt x="100" y="8"/>
                  <a:pt x="100" y="8"/>
                </a:cubicBezTo>
                <a:lnTo>
                  <a:pt x="120" y="34"/>
                </a:lnTo>
                <a:close/>
                <a:moveTo>
                  <a:pt x="33" y="8"/>
                </a:moveTo>
                <a:cubicBezTo>
                  <a:pt x="62" y="8"/>
                  <a:pt x="62" y="8"/>
                  <a:pt x="62" y="8"/>
                </a:cubicBezTo>
                <a:cubicBezTo>
                  <a:pt x="62" y="34"/>
                  <a:pt x="62" y="34"/>
                  <a:pt x="62" y="34"/>
                </a:cubicBezTo>
                <a:cubicBezTo>
                  <a:pt x="12" y="34"/>
                  <a:pt x="12" y="34"/>
                  <a:pt x="12" y="34"/>
                </a:cubicBezTo>
                <a:lnTo>
                  <a:pt x="33" y="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1" name="Freeform 41">
            <a:extLst>
              <a:ext uri="{FF2B5EF4-FFF2-40B4-BE49-F238E27FC236}">
                <a16:creationId xmlns:a16="http://schemas.microsoft.com/office/drawing/2014/main" xmlns="" id="{4AE30002-E602-4F4F-9A0F-1194ED094801}"/>
              </a:ext>
            </a:extLst>
          </p:cNvPr>
          <p:cNvSpPr>
            <a:spLocks noEditPoints="1"/>
          </p:cNvSpPr>
          <p:nvPr/>
        </p:nvSpPr>
        <p:spPr bwMode="auto">
          <a:xfrm>
            <a:off x="5346700" y="674688"/>
            <a:ext cx="546100" cy="533400"/>
          </a:xfrm>
          <a:custGeom>
            <a:avLst/>
            <a:gdLst>
              <a:gd name="T0" fmla="*/ 150 w 160"/>
              <a:gd name="T1" fmla="*/ 112 h 155"/>
              <a:gd name="T2" fmla="*/ 129 w 160"/>
              <a:gd name="T3" fmla="*/ 81 h 155"/>
              <a:gd name="T4" fmla="*/ 111 w 160"/>
              <a:gd name="T5" fmla="*/ 106 h 155"/>
              <a:gd name="T6" fmla="*/ 129 w 160"/>
              <a:gd name="T7" fmla="*/ 89 h 155"/>
              <a:gd name="T8" fmla="*/ 142 w 160"/>
              <a:gd name="T9" fmla="*/ 112 h 155"/>
              <a:gd name="T10" fmla="*/ 97 w 160"/>
              <a:gd name="T11" fmla="*/ 116 h 155"/>
              <a:gd name="T12" fmla="*/ 101 w 160"/>
              <a:gd name="T13" fmla="*/ 155 h 155"/>
              <a:gd name="T14" fmla="*/ 160 w 160"/>
              <a:gd name="T15" fmla="*/ 151 h 155"/>
              <a:gd name="T16" fmla="*/ 156 w 160"/>
              <a:gd name="T17" fmla="*/ 112 h 155"/>
              <a:gd name="T18" fmla="*/ 105 w 160"/>
              <a:gd name="T19" fmla="*/ 147 h 155"/>
              <a:gd name="T20" fmla="*/ 152 w 160"/>
              <a:gd name="T21" fmla="*/ 120 h 155"/>
              <a:gd name="T22" fmla="*/ 87 w 160"/>
              <a:gd name="T23" fmla="*/ 130 h 155"/>
              <a:gd name="T24" fmla="*/ 8 w 160"/>
              <a:gd name="T25" fmla="*/ 42 h 155"/>
              <a:gd name="T26" fmla="*/ 125 w 160"/>
              <a:gd name="T27" fmla="*/ 71 h 155"/>
              <a:gd name="T28" fmla="*/ 132 w 160"/>
              <a:gd name="T29" fmla="*/ 71 h 155"/>
              <a:gd name="T30" fmla="*/ 132 w 160"/>
              <a:gd name="T31" fmla="*/ 38 h 155"/>
              <a:gd name="T32" fmla="*/ 132 w 160"/>
              <a:gd name="T33" fmla="*/ 37 h 155"/>
              <a:gd name="T34" fmla="*/ 132 w 160"/>
              <a:gd name="T35" fmla="*/ 37 h 155"/>
              <a:gd name="T36" fmla="*/ 132 w 160"/>
              <a:gd name="T37" fmla="*/ 37 h 155"/>
              <a:gd name="T38" fmla="*/ 132 w 160"/>
              <a:gd name="T39" fmla="*/ 36 h 155"/>
              <a:gd name="T40" fmla="*/ 132 w 160"/>
              <a:gd name="T41" fmla="*/ 36 h 155"/>
              <a:gd name="T42" fmla="*/ 132 w 160"/>
              <a:gd name="T43" fmla="*/ 36 h 155"/>
              <a:gd name="T44" fmla="*/ 102 w 160"/>
              <a:gd name="T45" fmla="*/ 0 h 155"/>
              <a:gd name="T46" fmla="*/ 28 w 160"/>
              <a:gd name="T47" fmla="*/ 2 h 155"/>
              <a:gd name="T48" fmla="*/ 1 w 160"/>
              <a:gd name="T49" fmla="*/ 36 h 155"/>
              <a:gd name="T50" fmla="*/ 1 w 160"/>
              <a:gd name="T51" fmla="*/ 36 h 155"/>
              <a:gd name="T52" fmla="*/ 0 w 160"/>
              <a:gd name="T53" fmla="*/ 37 h 155"/>
              <a:gd name="T54" fmla="*/ 0 w 160"/>
              <a:gd name="T55" fmla="*/ 37 h 155"/>
              <a:gd name="T56" fmla="*/ 0 w 160"/>
              <a:gd name="T57" fmla="*/ 37 h 155"/>
              <a:gd name="T58" fmla="*/ 0 w 160"/>
              <a:gd name="T59" fmla="*/ 38 h 155"/>
              <a:gd name="T60" fmla="*/ 0 w 160"/>
              <a:gd name="T61" fmla="*/ 38 h 155"/>
              <a:gd name="T62" fmla="*/ 4 w 160"/>
              <a:gd name="T63" fmla="*/ 138 h 155"/>
              <a:gd name="T64" fmla="*/ 91 w 160"/>
              <a:gd name="T65" fmla="*/ 134 h 155"/>
              <a:gd name="T66" fmla="*/ 120 w 160"/>
              <a:gd name="T67" fmla="*/ 34 h 155"/>
              <a:gd name="T68" fmla="*/ 70 w 160"/>
              <a:gd name="T69" fmla="*/ 8 h 155"/>
              <a:gd name="T70" fmla="*/ 120 w 160"/>
              <a:gd name="T71" fmla="*/ 34 h 155"/>
              <a:gd name="T72" fmla="*/ 62 w 160"/>
              <a:gd name="T73" fmla="*/ 8 h 155"/>
              <a:gd name="T74" fmla="*/ 12 w 160"/>
              <a:gd name="T75" fmla="*/ 34 h 1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60" h="155">
                <a:moveTo>
                  <a:pt x="156" y="112"/>
                </a:moveTo>
                <a:cubicBezTo>
                  <a:pt x="150" y="112"/>
                  <a:pt x="150" y="112"/>
                  <a:pt x="150" y="112"/>
                </a:cubicBezTo>
                <a:cubicBezTo>
                  <a:pt x="150" y="102"/>
                  <a:pt x="150" y="102"/>
                  <a:pt x="150" y="102"/>
                </a:cubicBezTo>
                <a:cubicBezTo>
                  <a:pt x="150" y="91"/>
                  <a:pt x="140" y="81"/>
                  <a:pt x="129" y="81"/>
                </a:cubicBezTo>
                <a:cubicBezTo>
                  <a:pt x="117" y="81"/>
                  <a:pt x="107" y="91"/>
                  <a:pt x="107" y="102"/>
                </a:cubicBezTo>
                <a:cubicBezTo>
                  <a:pt x="107" y="104"/>
                  <a:pt x="109" y="106"/>
                  <a:pt x="111" y="106"/>
                </a:cubicBezTo>
                <a:cubicBezTo>
                  <a:pt x="113" y="106"/>
                  <a:pt x="115" y="104"/>
                  <a:pt x="115" y="102"/>
                </a:cubicBezTo>
                <a:cubicBezTo>
                  <a:pt x="115" y="95"/>
                  <a:pt x="121" y="89"/>
                  <a:pt x="129" y="89"/>
                </a:cubicBezTo>
                <a:cubicBezTo>
                  <a:pt x="136" y="89"/>
                  <a:pt x="142" y="95"/>
                  <a:pt x="142" y="102"/>
                </a:cubicBezTo>
                <a:cubicBezTo>
                  <a:pt x="142" y="112"/>
                  <a:pt x="142" y="112"/>
                  <a:pt x="142" y="112"/>
                </a:cubicBezTo>
                <a:cubicBezTo>
                  <a:pt x="101" y="112"/>
                  <a:pt x="101" y="112"/>
                  <a:pt x="101" y="112"/>
                </a:cubicBezTo>
                <a:cubicBezTo>
                  <a:pt x="99" y="112"/>
                  <a:pt x="97" y="114"/>
                  <a:pt x="97" y="116"/>
                </a:cubicBezTo>
                <a:cubicBezTo>
                  <a:pt x="97" y="151"/>
                  <a:pt x="97" y="151"/>
                  <a:pt x="97" y="151"/>
                </a:cubicBezTo>
                <a:cubicBezTo>
                  <a:pt x="97" y="154"/>
                  <a:pt x="99" y="155"/>
                  <a:pt x="101" y="155"/>
                </a:cubicBezTo>
                <a:cubicBezTo>
                  <a:pt x="156" y="155"/>
                  <a:pt x="156" y="155"/>
                  <a:pt x="156" y="155"/>
                </a:cubicBezTo>
                <a:cubicBezTo>
                  <a:pt x="158" y="155"/>
                  <a:pt x="160" y="154"/>
                  <a:pt x="160" y="151"/>
                </a:cubicBezTo>
                <a:cubicBezTo>
                  <a:pt x="160" y="116"/>
                  <a:pt x="160" y="116"/>
                  <a:pt x="160" y="116"/>
                </a:cubicBezTo>
                <a:cubicBezTo>
                  <a:pt x="160" y="114"/>
                  <a:pt x="158" y="112"/>
                  <a:pt x="156" y="112"/>
                </a:cubicBezTo>
                <a:close/>
                <a:moveTo>
                  <a:pt x="152" y="147"/>
                </a:moveTo>
                <a:cubicBezTo>
                  <a:pt x="105" y="147"/>
                  <a:pt x="105" y="147"/>
                  <a:pt x="105" y="147"/>
                </a:cubicBezTo>
                <a:cubicBezTo>
                  <a:pt x="105" y="120"/>
                  <a:pt x="105" y="120"/>
                  <a:pt x="105" y="120"/>
                </a:cubicBezTo>
                <a:cubicBezTo>
                  <a:pt x="152" y="120"/>
                  <a:pt x="152" y="120"/>
                  <a:pt x="152" y="120"/>
                </a:cubicBezTo>
                <a:cubicBezTo>
                  <a:pt x="152" y="147"/>
                  <a:pt x="152" y="147"/>
                  <a:pt x="152" y="147"/>
                </a:cubicBezTo>
                <a:close/>
                <a:moveTo>
                  <a:pt x="87" y="130"/>
                </a:moveTo>
                <a:cubicBezTo>
                  <a:pt x="8" y="130"/>
                  <a:pt x="8" y="130"/>
                  <a:pt x="8" y="130"/>
                </a:cubicBezTo>
                <a:cubicBezTo>
                  <a:pt x="8" y="42"/>
                  <a:pt x="8" y="42"/>
                  <a:pt x="8" y="42"/>
                </a:cubicBezTo>
                <a:cubicBezTo>
                  <a:pt x="125" y="42"/>
                  <a:pt x="125" y="42"/>
                  <a:pt x="125" y="42"/>
                </a:cubicBezTo>
                <a:cubicBezTo>
                  <a:pt x="125" y="71"/>
                  <a:pt x="125" y="71"/>
                  <a:pt x="125" y="71"/>
                </a:cubicBezTo>
                <a:cubicBezTo>
                  <a:pt x="125" y="73"/>
                  <a:pt x="126" y="75"/>
                  <a:pt x="129" y="75"/>
                </a:cubicBezTo>
                <a:cubicBezTo>
                  <a:pt x="131" y="75"/>
                  <a:pt x="132" y="73"/>
                  <a:pt x="132" y="71"/>
                </a:cubicBezTo>
                <a:cubicBezTo>
                  <a:pt x="132" y="38"/>
                  <a:pt x="132" y="38"/>
                  <a:pt x="132" y="38"/>
                </a:cubicBezTo>
                <a:cubicBezTo>
                  <a:pt x="132" y="38"/>
                  <a:pt x="132" y="38"/>
                  <a:pt x="132" y="38"/>
                </a:cubicBezTo>
                <a:cubicBezTo>
                  <a:pt x="132" y="38"/>
                  <a:pt x="132" y="38"/>
                  <a:pt x="132" y="38"/>
                </a:cubicBezTo>
                <a:cubicBezTo>
                  <a:pt x="132" y="38"/>
                  <a:pt x="132" y="37"/>
                  <a:pt x="132" y="37"/>
                </a:cubicBezTo>
                <a:cubicBezTo>
                  <a:pt x="132" y="37"/>
                  <a:pt x="132" y="37"/>
                  <a:pt x="132" y="37"/>
                </a:cubicBezTo>
                <a:cubicBezTo>
                  <a:pt x="132" y="37"/>
                  <a:pt x="132" y="37"/>
                  <a:pt x="132" y="37"/>
                </a:cubicBezTo>
                <a:cubicBezTo>
                  <a:pt x="132" y="37"/>
                  <a:pt x="132" y="37"/>
                  <a:pt x="132" y="37"/>
                </a:cubicBezTo>
                <a:cubicBezTo>
                  <a:pt x="132" y="37"/>
                  <a:pt x="132" y="37"/>
                  <a:pt x="132" y="37"/>
                </a:cubicBezTo>
                <a:cubicBezTo>
                  <a:pt x="132" y="37"/>
                  <a:pt x="132" y="37"/>
                  <a:pt x="132" y="37"/>
                </a:cubicBezTo>
                <a:cubicBezTo>
                  <a:pt x="132" y="37"/>
                  <a:pt x="132" y="36"/>
                  <a:pt x="132" y="36"/>
                </a:cubicBezTo>
                <a:cubicBezTo>
                  <a:pt x="132" y="36"/>
                  <a:pt x="132" y="36"/>
                  <a:pt x="132" y="36"/>
                </a:cubicBezTo>
                <a:cubicBezTo>
                  <a:pt x="132" y="36"/>
                  <a:pt x="132" y="36"/>
                  <a:pt x="132" y="36"/>
                </a:cubicBezTo>
                <a:cubicBezTo>
                  <a:pt x="132" y="36"/>
                  <a:pt x="132" y="36"/>
                  <a:pt x="132" y="36"/>
                </a:cubicBezTo>
                <a:cubicBezTo>
                  <a:pt x="132" y="36"/>
                  <a:pt x="132" y="36"/>
                  <a:pt x="132" y="36"/>
                </a:cubicBezTo>
                <a:cubicBezTo>
                  <a:pt x="105" y="2"/>
                  <a:pt x="105" y="2"/>
                  <a:pt x="105" y="2"/>
                </a:cubicBezTo>
                <a:cubicBezTo>
                  <a:pt x="104" y="1"/>
                  <a:pt x="103" y="0"/>
                  <a:pt x="102" y="0"/>
                </a:cubicBezTo>
                <a:cubicBezTo>
                  <a:pt x="31" y="0"/>
                  <a:pt x="31" y="0"/>
                  <a:pt x="31" y="0"/>
                </a:cubicBezTo>
                <a:cubicBezTo>
                  <a:pt x="30" y="0"/>
                  <a:pt x="29" y="1"/>
                  <a:pt x="28" y="2"/>
                </a:cubicBezTo>
                <a:cubicBezTo>
                  <a:pt x="1" y="36"/>
                  <a:pt x="1" y="36"/>
                  <a:pt x="1" y="36"/>
                </a:cubicBezTo>
                <a:cubicBezTo>
                  <a:pt x="1" y="36"/>
                  <a:pt x="1" y="36"/>
                  <a:pt x="1" y="36"/>
                </a:cubicBezTo>
                <a:cubicBezTo>
                  <a:pt x="1" y="36"/>
                  <a:pt x="1" y="36"/>
                  <a:pt x="1" y="36"/>
                </a:cubicBezTo>
                <a:cubicBezTo>
                  <a:pt x="1" y="36"/>
                  <a:pt x="1" y="36"/>
                  <a:pt x="1" y="36"/>
                </a:cubicBezTo>
                <a:cubicBezTo>
                  <a:pt x="1" y="36"/>
                  <a:pt x="0" y="36"/>
                  <a:pt x="0" y="36"/>
                </a:cubicBezTo>
                <a:cubicBezTo>
                  <a:pt x="0" y="36"/>
                  <a:pt x="0" y="36"/>
                  <a:pt x="0" y="37"/>
                </a:cubicBezTo>
                <a:cubicBezTo>
                  <a:pt x="0" y="37"/>
                  <a:pt x="0" y="37"/>
                  <a:pt x="0" y="37"/>
                </a:cubicBezTo>
                <a:cubicBezTo>
                  <a:pt x="0" y="37"/>
                  <a:pt x="0" y="37"/>
                  <a:pt x="0" y="37"/>
                </a:cubicBezTo>
                <a:cubicBezTo>
                  <a:pt x="0" y="37"/>
                  <a:pt x="0" y="37"/>
                  <a:pt x="0" y="37"/>
                </a:cubicBezTo>
                <a:cubicBezTo>
                  <a:pt x="0" y="37"/>
                  <a:pt x="0" y="37"/>
                  <a:pt x="0" y="37"/>
                </a:cubicBezTo>
                <a:cubicBezTo>
                  <a:pt x="0" y="37"/>
                  <a:pt x="0" y="37"/>
                  <a:pt x="0" y="37"/>
                </a:cubicBezTo>
                <a:cubicBezTo>
                  <a:pt x="0" y="37"/>
                  <a:pt x="0" y="38"/>
                  <a:pt x="0" y="38"/>
                </a:cubicBezTo>
                <a:cubicBezTo>
                  <a:pt x="0" y="38"/>
                  <a:pt x="0" y="38"/>
                  <a:pt x="0" y="38"/>
                </a:cubicBezTo>
                <a:cubicBezTo>
                  <a:pt x="0" y="38"/>
                  <a:pt x="0" y="38"/>
                  <a:pt x="0" y="38"/>
                </a:cubicBezTo>
                <a:cubicBezTo>
                  <a:pt x="0" y="134"/>
                  <a:pt x="0" y="134"/>
                  <a:pt x="0" y="134"/>
                </a:cubicBezTo>
                <a:cubicBezTo>
                  <a:pt x="0" y="136"/>
                  <a:pt x="2" y="138"/>
                  <a:pt x="4" y="138"/>
                </a:cubicBezTo>
                <a:cubicBezTo>
                  <a:pt x="87" y="138"/>
                  <a:pt x="87" y="138"/>
                  <a:pt x="87" y="138"/>
                </a:cubicBezTo>
                <a:cubicBezTo>
                  <a:pt x="90" y="138"/>
                  <a:pt x="91" y="136"/>
                  <a:pt x="91" y="134"/>
                </a:cubicBezTo>
                <a:cubicBezTo>
                  <a:pt x="91" y="132"/>
                  <a:pt x="90" y="130"/>
                  <a:pt x="87" y="130"/>
                </a:cubicBezTo>
                <a:close/>
                <a:moveTo>
                  <a:pt x="120" y="34"/>
                </a:moveTo>
                <a:cubicBezTo>
                  <a:pt x="70" y="34"/>
                  <a:pt x="70" y="34"/>
                  <a:pt x="70" y="34"/>
                </a:cubicBezTo>
                <a:cubicBezTo>
                  <a:pt x="70" y="8"/>
                  <a:pt x="70" y="8"/>
                  <a:pt x="70" y="8"/>
                </a:cubicBezTo>
                <a:cubicBezTo>
                  <a:pt x="100" y="8"/>
                  <a:pt x="100" y="8"/>
                  <a:pt x="100" y="8"/>
                </a:cubicBezTo>
                <a:lnTo>
                  <a:pt x="120" y="34"/>
                </a:lnTo>
                <a:close/>
                <a:moveTo>
                  <a:pt x="33" y="8"/>
                </a:moveTo>
                <a:cubicBezTo>
                  <a:pt x="62" y="8"/>
                  <a:pt x="62" y="8"/>
                  <a:pt x="62" y="8"/>
                </a:cubicBezTo>
                <a:cubicBezTo>
                  <a:pt x="62" y="34"/>
                  <a:pt x="62" y="34"/>
                  <a:pt x="62" y="34"/>
                </a:cubicBezTo>
                <a:cubicBezTo>
                  <a:pt x="12" y="34"/>
                  <a:pt x="12" y="34"/>
                  <a:pt x="12" y="34"/>
                </a:cubicBezTo>
                <a:lnTo>
                  <a:pt x="33" y="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2" name="Freeform 42">
            <a:extLst>
              <a:ext uri="{FF2B5EF4-FFF2-40B4-BE49-F238E27FC236}">
                <a16:creationId xmlns:a16="http://schemas.microsoft.com/office/drawing/2014/main" xmlns="" id="{5C28B849-D625-487B-AC19-A53A84EAA7B4}"/>
              </a:ext>
            </a:extLst>
          </p:cNvPr>
          <p:cNvSpPr>
            <a:spLocks noEditPoints="1"/>
          </p:cNvSpPr>
          <p:nvPr/>
        </p:nvSpPr>
        <p:spPr bwMode="auto">
          <a:xfrm>
            <a:off x="5360988" y="1293813"/>
            <a:ext cx="522288" cy="550863"/>
          </a:xfrm>
          <a:custGeom>
            <a:avLst/>
            <a:gdLst>
              <a:gd name="T0" fmla="*/ 114 w 153"/>
              <a:gd name="T1" fmla="*/ 113 h 160"/>
              <a:gd name="T2" fmla="*/ 108 w 153"/>
              <a:gd name="T3" fmla="*/ 124 h 160"/>
              <a:gd name="T4" fmla="*/ 100 w 153"/>
              <a:gd name="T5" fmla="*/ 124 h 160"/>
              <a:gd name="T6" fmla="*/ 79 w 153"/>
              <a:gd name="T7" fmla="*/ 113 h 160"/>
              <a:gd name="T8" fmla="*/ 75 w 153"/>
              <a:gd name="T9" fmla="*/ 107 h 160"/>
              <a:gd name="T10" fmla="*/ 96 w 153"/>
              <a:gd name="T11" fmla="*/ 71 h 160"/>
              <a:gd name="T12" fmla="*/ 85 w 153"/>
              <a:gd name="T13" fmla="*/ 105 h 160"/>
              <a:gd name="T14" fmla="*/ 100 w 153"/>
              <a:gd name="T15" fmla="*/ 94 h 160"/>
              <a:gd name="T16" fmla="*/ 108 w 153"/>
              <a:gd name="T17" fmla="*/ 94 h 160"/>
              <a:gd name="T18" fmla="*/ 114 w 153"/>
              <a:gd name="T19" fmla="*/ 105 h 160"/>
              <a:gd name="T20" fmla="*/ 69 w 153"/>
              <a:gd name="T21" fmla="*/ 120 h 160"/>
              <a:gd name="T22" fmla="*/ 64 w 153"/>
              <a:gd name="T23" fmla="*/ 102 h 160"/>
              <a:gd name="T24" fmla="*/ 64 w 153"/>
              <a:gd name="T25" fmla="*/ 101 h 160"/>
              <a:gd name="T26" fmla="*/ 49 w 153"/>
              <a:gd name="T27" fmla="*/ 70 h 160"/>
              <a:gd name="T28" fmla="*/ 39 w 153"/>
              <a:gd name="T29" fmla="*/ 78 h 160"/>
              <a:gd name="T30" fmla="*/ 49 w 153"/>
              <a:gd name="T31" fmla="*/ 78 h 160"/>
              <a:gd name="T32" fmla="*/ 58 w 153"/>
              <a:gd name="T33" fmla="*/ 96 h 160"/>
              <a:gd name="T34" fmla="*/ 36 w 153"/>
              <a:gd name="T35" fmla="*/ 126 h 160"/>
              <a:gd name="T36" fmla="*/ 69 w 153"/>
              <a:gd name="T37" fmla="*/ 128 h 160"/>
              <a:gd name="T38" fmla="*/ 69 w 153"/>
              <a:gd name="T39" fmla="*/ 120 h 160"/>
              <a:gd name="T40" fmla="*/ 153 w 153"/>
              <a:gd name="T41" fmla="*/ 156 h 160"/>
              <a:gd name="T42" fmla="*/ 4 w 153"/>
              <a:gd name="T43" fmla="*/ 160 h 160"/>
              <a:gd name="T44" fmla="*/ 0 w 153"/>
              <a:gd name="T45" fmla="*/ 44 h 160"/>
              <a:gd name="T46" fmla="*/ 32 w 153"/>
              <a:gd name="T47" fmla="*/ 2 h 160"/>
              <a:gd name="T48" fmla="*/ 118 w 153"/>
              <a:gd name="T49" fmla="*/ 0 h 160"/>
              <a:gd name="T50" fmla="*/ 153 w 153"/>
              <a:gd name="T51" fmla="*/ 41 h 160"/>
              <a:gd name="T52" fmla="*/ 116 w 153"/>
              <a:gd name="T53" fmla="*/ 8 h 160"/>
              <a:gd name="T54" fmla="*/ 81 w 153"/>
              <a:gd name="T55" fmla="*/ 41 h 160"/>
              <a:gd name="T56" fmla="*/ 116 w 153"/>
              <a:gd name="T57" fmla="*/ 8 h 160"/>
              <a:gd name="T58" fmla="*/ 73 w 153"/>
              <a:gd name="T59" fmla="*/ 41 h 160"/>
              <a:gd name="T60" fmla="*/ 38 w 153"/>
              <a:gd name="T61" fmla="*/ 8 h 160"/>
              <a:gd name="T62" fmla="*/ 8 w 153"/>
              <a:gd name="T63" fmla="*/ 152 h 160"/>
              <a:gd name="T64" fmla="*/ 145 w 153"/>
              <a:gd name="T65" fmla="*/ 49 h 160"/>
              <a:gd name="T66" fmla="*/ 8 w 153"/>
              <a:gd name="T67" fmla="*/ 152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53" h="160">
                <a:moveTo>
                  <a:pt x="118" y="109"/>
                </a:moveTo>
                <a:cubicBezTo>
                  <a:pt x="118" y="111"/>
                  <a:pt x="116" y="113"/>
                  <a:pt x="114" y="113"/>
                </a:cubicBezTo>
                <a:cubicBezTo>
                  <a:pt x="108" y="113"/>
                  <a:pt x="108" y="113"/>
                  <a:pt x="108" y="113"/>
                </a:cubicBezTo>
                <a:cubicBezTo>
                  <a:pt x="108" y="124"/>
                  <a:pt x="108" y="124"/>
                  <a:pt x="108" y="124"/>
                </a:cubicBezTo>
                <a:cubicBezTo>
                  <a:pt x="108" y="126"/>
                  <a:pt x="106" y="128"/>
                  <a:pt x="104" y="128"/>
                </a:cubicBezTo>
                <a:cubicBezTo>
                  <a:pt x="102" y="128"/>
                  <a:pt x="100" y="126"/>
                  <a:pt x="100" y="124"/>
                </a:cubicBezTo>
                <a:cubicBezTo>
                  <a:pt x="100" y="113"/>
                  <a:pt x="100" y="113"/>
                  <a:pt x="100" y="113"/>
                </a:cubicBezTo>
                <a:cubicBezTo>
                  <a:pt x="79" y="113"/>
                  <a:pt x="79" y="113"/>
                  <a:pt x="79" y="113"/>
                </a:cubicBezTo>
                <a:cubicBezTo>
                  <a:pt x="78" y="113"/>
                  <a:pt x="77" y="112"/>
                  <a:pt x="76" y="111"/>
                </a:cubicBezTo>
                <a:cubicBezTo>
                  <a:pt x="75" y="110"/>
                  <a:pt x="75" y="109"/>
                  <a:pt x="75" y="107"/>
                </a:cubicBezTo>
                <a:cubicBezTo>
                  <a:pt x="90" y="73"/>
                  <a:pt x="90" y="73"/>
                  <a:pt x="90" y="73"/>
                </a:cubicBezTo>
                <a:cubicBezTo>
                  <a:pt x="91" y="71"/>
                  <a:pt x="94" y="70"/>
                  <a:pt x="96" y="71"/>
                </a:cubicBezTo>
                <a:cubicBezTo>
                  <a:pt x="98" y="71"/>
                  <a:pt x="99" y="74"/>
                  <a:pt x="98" y="76"/>
                </a:cubicBezTo>
                <a:cubicBezTo>
                  <a:pt x="85" y="105"/>
                  <a:pt x="85" y="105"/>
                  <a:pt x="85" y="105"/>
                </a:cubicBezTo>
                <a:cubicBezTo>
                  <a:pt x="100" y="105"/>
                  <a:pt x="100" y="105"/>
                  <a:pt x="100" y="105"/>
                </a:cubicBezTo>
                <a:cubicBezTo>
                  <a:pt x="100" y="94"/>
                  <a:pt x="100" y="94"/>
                  <a:pt x="100" y="94"/>
                </a:cubicBezTo>
                <a:cubicBezTo>
                  <a:pt x="100" y="92"/>
                  <a:pt x="102" y="90"/>
                  <a:pt x="104" y="90"/>
                </a:cubicBezTo>
                <a:cubicBezTo>
                  <a:pt x="106" y="90"/>
                  <a:pt x="108" y="92"/>
                  <a:pt x="108" y="94"/>
                </a:cubicBezTo>
                <a:cubicBezTo>
                  <a:pt x="108" y="105"/>
                  <a:pt x="108" y="105"/>
                  <a:pt x="108" y="105"/>
                </a:cubicBezTo>
                <a:cubicBezTo>
                  <a:pt x="114" y="105"/>
                  <a:pt x="114" y="105"/>
                  <a:pt x="114" y="105"/>
                </a:cubicBezTo>
                <a:cubicBezTo>
                  <a:pt x="116" y="105"/>
                  <a:pt x="118" y="107"/>
                  <a:pt x="118" y="109"/>
                </a:cubicBezTo>
                <a:close/>
                <a:moveTo>
                  <a:pt x="69" y="120"/>
                </a:moveTo>
                <a:cubicBezTo>
                  <a:pt x="48" y="120"/>
                  <a:pt x="48" y="120"/>
                  <a:pt x="48" y="120"/>
                </a:cubicBezTo>
                <a:cubicBezTo>
                  <a:pt x="64" y="102"/>
                  <a:pt x="64" y="102"/>
                  <a:pt x="64" y="102"/>
                </a:cubicBezTo>
                <a:cubicBezTo>
                  <a:pt x="64" y="101"/>
                  <a:pt x="64" y="101"/>
                  <a:pt x="64" y="101"/>
                </a:cubicBezTo>
                <a:cubicBezTo>
                  <a:pt x="64" y="101"/>
                  <a:pt x="64" y="101"/>
                  <a:pt x="64" y="101"/>
                </a:cubicBezTo>
                <a:cubicBezTo>
                  <a:pt x="67" y="98"/>
                  <a:pt x="68" y="94"/>
                  <a:pt x="68" y="89"/>
                </a:cubicBezTo>
                <a:cubicBezTo>
                  <a:pt x="68" y="79"/>
                  <a:pt x="60" y="70"/>
                  <a:pt x="49" y="70"/>
                </a:cubicBezTo>
                <a:cubicBezTo>
                  <a:pt x="47" y="70"/>
                  <a:pt x="44" y="71"/>
                  <a:pt x="41" y="72"/>
                </a:cubicBezTo>
                <a:cubicBezTo>
                  <a:pt x="39" y="73"/>
                  <a:pt x="38" y="76"/>
                  <a:pt x="39" y="78"/>
                </a:cubicBezTo>
                <a:cubicBezTo>
                  <a:pt x="40" y="80"/>
                  <a:pt x="43" y="81"/>
                  <a:pt x="45" y="80"/>
                </a:cubicBezTo>
                <a:cubicBezTo>
                  <a:pt x="46" y="79"/>
                  <a:pt x="48" y="78"/>
                  <a:pt x="49" y="78"/>
                </a:cubicBezTo>
                <a:cubicBezTo>
                  <a:pt x="55" y="78"/>
                  <a:pt x="60" y="83"/>
                  <a:pt x="60" y="89"/>
                </a:cubicBezTo>
                <a:cubicBezTo>
                  <a:pt x="60" y="92"/>
                  <a:pt x="59" y="94"/>
                  <a:pt x="58" y="96"/>
                </a:cubicBezTo>
                <a:cubicBezTo>
                  <a:pt x="36" y="121"/>
                  <a:pt x="36" y="121"/>
                  <a:pt x="36" y="121"/>
                </a:cubicBezTo>
                <a:cubicBezTo>
                  <a:pt x="35" y="122"/>
                  <a:pt x="35" y="124"/>
                  <a:pt x="36" y="126"/>
                </a:cubicBezTo>
                <a:cubicBezTo>
                  <a:pt x="37" y="127"/>
                  <a:pt x="38" y="128"/>
                  <a:pt x="40" y="128"/>
                </a:cubicBezTo>
                <a:cubicBezTo>
                  <a:pt x="69" y="128"/>
                  <a:pt x="69" y="128"/>
                  <a:pt x="69" y="128"/>
                </a:cubicBezTo>
                <a:cubicBezTo>
                  <a:pt x="72" y="128"/>
                  <a:pt x="73" y="126"/>
                  <a:pt x="73" y="124"/>
                </a:cubicBezTo>
                <a:cubicBezTo>
                  <a:pt x="73" y="122"/>
                  <a:pt x="72" y="120"/>
                  <a:pt x="69" y="120"/>
                </a:cubicBezTo>
                <a:close/>
                <a:moveTo>
                  <a:pt x="153" y="44"/>
                </a:moveTo>
                <a:cubicBezTo>
                  <a:pt x="153" y="156"/>
                  <a:pt x="153" y="156"/>
                  <a:pt x="153" y="156"/>
                </a:cubicBezTo>
                <a:cubicBezTo>
                  <a:pt x="153" y="158"/>
                  <a:pt x="152" y="160"/>
                  <a:pt x="149" y="160"/>
                </a:cubicBezTo>
                <a:cubicBezTo>
                  <a:pt x="4" y="160"/>
                  <a:pt x="4" y="160"/>
                  <a:pt x="4" y="160"/>
                </a:cubicBezTo>
                <a:cubicBezTo>
                  <a:pt x="2" y="160"/>
                  <a:pt x="0" y="158"/>
                  <a:pt x="0" y="156"/>
                </a:cubicBezTo>
                <a:cubicBezTo>
                  <a:pt x="0" y="44"/>
                  <a:pt x="0" y="44"/>
                  <a:pt x="0" y="44"/>
                </a:cubicBezTo>
                <a:cubicBezTo>
                  <a:pt x="0" y="43"/>
                  <a:pt x="0" y="42"/>
                  <a:pt x="1" y="41"/>
                </a:cubicBezTo>
                <a:cubicBezTo>
                  <a:pt x="32" y="2"/>
                  <a:pt x="32" y="2"/>
                  <a:pt x="32" y="2"/>
                </a:cubicBezTo>
                <a:cubicBezTo>
                  <a:pt x="33" y="1"/>
                  <a:pt x="34" y="0"/>
                  <a:pt x="36" y="0"/>
                </a:cubicBezTo>
                <a:cubicBezTo>
                  <a:pt x="118" y="0"/>
                  <a:pt x="118" y="0"/>
                  <a:pt x="118" y="0"/>
                </a:cubicBezTo>
                <a:cubicBezTo>
                  <a:pt x="119" y="0"/>
                  <a:pt x="120" y="1"/>
                  <a:pt x="121" y="2"/>
                </a:cubicBezTo>
                <a:cubicBezTo>
                  <a:pt x="153" y="41"/>
                  <a:pt x="153" y="41"/>
                  <a:pt x="153" y="41"/>
                </a:cubicBezTo>
                <a:cubicBezTo>
                  <a:pt x="153" y="42"/>
                  <a:pt x="153" y="43"/>
                  <a:pt x="153" y="44"/>
                </a:cubicBezTo>
                <a:close/>
                <a:moveTo>
                  <a:pt x="116" y="8"/>
                </a:moveTo>
                <a:cubicBezTo>
                  <a:pt x="81" y="8"/>
                  <a:pt x="81" y="8"/>
                  <a:pt x="81" y="8"/>
                </a:cubicBezTo>
                <a:cubicBezTo>
                  <a:pt x="81" y="41"/>
                  <a:pt x="81" y="41"/>
                  <a:pt x="81" y="41"/>
                </a:cubicBezTo>
                <a:cubicBezTo>
                  <a:pt x="141" y="41"/>
                  <a:pt x="141" y="41"/>
                  <a:pt x="141" y="41"/>
                </a:cubicBezTo>
                <a:lnTo>
                  <a:pt x="116" y="8"/>
                </a:lnTo>
                <a:close/>
                <a:moveTo>
                  <a:pt x="12" y="41"/>
                </a:moveTo>
                <a:cubicBezTo>
                  <a:pt x="73" y="41"/>
                  <a:pt x="73" y="41"/>
                  <a:pt x="73" y="41"/>
                </a:cubicBezTo>
                <a:cubicBezTo>
                  <a:pt x="73" y="8"/>
                  <a:pt x="73" y="8"/>
                  <a:pt x="73" y="8"/>
                </a:cubicBezTo>
                <a:cubicBezTo>
                  <a:pt x="38" y="8"/>
                  <a:pt x="38" y="8"/>
                  <a:pt x="38" y="8"/>
                </a:cubicBezTo>
                <a:lnTo>
                  <a:pt x="12" y="41"/>
                </a:lnTo>
                <a:close/>
                <a:moveTo>
                  <a:pt x="8" y="152"/>
                </a:moveTo>
                <a:cubicBezTo>
                  <a:pt x="145" y="152"/>
                  <a:pt x="145" y="152"/>
                  <a:pt x="145" y="152"/>
                </a:cubicBezTo>
                <a:cubicBezTo>
                  <a:pt x="145" y="49"/>
                  <a:pt x="145" y="49"/>
                  <a:pt x="145" y="49"/>
                </a:cubicBezTo>
                <a:cubicBezTo>
                  <a:pt x="8" y="49"/>
                  <a:pt x="8" y="49"/>
                  <a:pt x="8" y="49"/>
                </a:cubicBezTo>
                <a:cubicBezTo>
                  <a:pt x="8" y="152"/>
                  <a:pt x="8" y="152"/>
                  <a:pt x="8" y="15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3" name="Freeform 43">
            <a:extLst>
              <a:ext uri="{FF2B5EF4-FFF2-40B4-BE49-F238E27FC236}">
                <a16:creationId xmlns:a16="http://schemas.microsoft.com/office/drawing/2014/main" xmlns="" id="{0288C880-695D-4DE3-847F-8EA8FA62B89F}"/>
              </a:ext>
            </a:extLst>
          </p:cNvPr>
          <p:cNvSpPr>
            <a:spLocks noEditPoints="1"/>
          </p:cNvSpPr>
          <p:nvPr/>
        </p:nvSpPr>
        <p:spPr bwMode="auto">
          <a:xfrm>
            <a:off x="5373688" y="1898651"/>
            <a:ext cx="501650" cy="550863"/>
          </a:xfrm>
          <a:custGeom>
            <a:avLst/>
            <a:gdLst>
              <a:gd name="T0" fmla="*/ 147 w 147"/>
              <a:gd name="T1" fmla="*/ 38 h 160"/>
              <a:gd name="T2" fmla="*/ 147 w 147"/>
              <a:gd name="T3" fmla="*/ 36 h 160"/>
              <a:gd name="T4" fmla="*/ 144 w 147"/>
              <a:gd name="T5" fmla="*/ 34 h 160"/>
              <a:gd name="T6" fmla="*/ 75 w 147"/>
              <a:gd name="T7" fmla="*/ 0 h 160"/>
              <a:gd name="T8" fmla="*/ 72 w 147"/>
              <a:gd name="T9" fmla="*/ 0 h 160"/>
              <a:gd name="T10" fmla="*/ 2 w 147"/>
              <a:gd name="T11" fmla="*/ 34 h 160"/>
              <a:gd name="T12" fmla="*/ 0 w 147"/>
              <a:gd name="T13" fmla="*/ 38 h 160"/>
              <a:gd name="T14" fmla="*/ 0 w 147"/>
              <a:gd name="T15" fmla="*/ 38 h 160"/>
              <a:gd name="T16" fmla="*/ 0 w 147"/>
              <a:gd name="T17" fmla="*/ 38 h 160"/>
              <a:gd name="T18" fmla="*/ 0 w 147"/>
              <a:gd name="T19" fmla="*/ 122 h 160"/>
              <a:gd name="T20" fmla="*/ 2 w 147"/>
              <a:gd name="T21" fmla="*/ 126 h 160"/>
              <a:gd name="T22" fmla="*/ 72 w 147"/>
              <a:gd name="T23" fmla="*/ 160 h 160"/>
              <a:gd name="T24" fmla="*/ 72 w 147"/>
              <a:gd name="T25" fmla="*/ 160 h 160"/>
              <a:gd name="T26" fmla="*/ 72 w 147"/>
              <a:gd name="T27" fmla="*/ 160 h 160"/>
              <a:gd name="T28" fmla="*/ 72 w 147"/>
              <a:gd name="T29" fmla="*/ 160 h 160"/>
              <a:gd name="T30" fmla="*/ 73 w 147"/>
              <a:gd name="T31" fmla="*/ 160 h 160"/>
              <a:gd name="T32" fmla="*/ 73 w 147"/>
              <a:gd name="T33" fmla="*/ 160 h 160"/>
              <a:gd name="T34" fmla="*/ 73 w 147"/>
              <a:gd name="T35" fmla="*/ 160 h 160"/>
              <a:gd name="T36" fmla="*/ 73 w 147"/>
              <a:gd name="T37" fmla="*/ 160 h 160"/>
              <a:gd name="T38" fmla="*/ 74 w 147"/>
              <a:gd name="T39" fmla="*/ 160 h 160"/>
              <a:gd name="T40" fmla="*/ 74 w 147"/>
              <a:gd name="T41" fmla="*/ 160 h 160"/>
              <a:gd name="T42" fmla="*/ 74 w 147"/>
              <a:gd name="T43" fmla="*/ 160 h 160"/>
              <a:gd name="T44" fmla="*/ 74 w 147"/>
              <a:gd name="T45" fmla="*/ 160 h 160"/>
              <a:gd name="T46" fmla="*/ 75 w 147"/>
              <a:gd name="T47" fmla="*/ 160 h 160"/>
              <a:gd name="T48" fmla="*/ 75 w 147"/>
              <a:gd name="T49" fmla="*/ 160 h 160"/>
              <a:gd name="T50" fmla="*/ 75 w 147"/>
              <a:gd name="T51" fmla="*/ 160 h 160"/>
              <a:gd name="T52" fmla="*/ 75 w 147"/>
              <a:gd name="T53" fmla="*/ 160 h 160"/>
              <a:gd name="T54" fmla="*/ 75 w 147"/>
              <a:gd name="T55" fmla="*/ 160 h 160"/>
              <a:gd name="T56" fmla="*/ 145 w 147"/>
              <a:gd name="T57" fmla="*/ 126 h 160"/>
              <a:gd name="T58" fmla="*/ 147 w 147"/>
              <a:gd name="T59" fmla="*/ 122 h 160"/>
              <a:gd name="T60" fmla="*/ 147 w 147"/>
              <a:gd name="T61" fmla="*/ 38 h 160"/>
              <a:gd name="T62" fmla="*/ 147 w 147"/>
              <a:gd name="T63" fmla="*/ 38 h 160"/>
              <a:gd name="T64" fmla="*/ 74 w 147"/>
              <a:gd name="T65" fmla="*/ 9 h 160"/>
              <a:gd name="T66" fmla="*/ 134 w 147"/>
              <a:gd name="T67" fmla="*/ 38 h 160"/>
              <a:gd name="T68" fmla="*/ 112 w 147"/>
              <a:gd name="T69" fmla="*/ 49 h 160"/>
              <a:gd name="T70" fmla="*/ 51 w 147"/>
              <a:gd name="T71" fmla="*/ 19 h 160"/>
              <a:gd name="T72" fmla="*/ 74 w 147"/>
              <a:gd name="T73" fmla="*/ 9 h 160"/>
              <a:gd name="T74" fmla="*/ 74 w 147"/>
              <a:gd name="T75" fmla="*/ 67 h 160"/>
              <a:gd name="T76" fmla="*/ 13 w 147"/>
              <a:gd name="T77" fmla="*/ 38 h 160"/>
              <a:gd name="T78" fmla="*/ 42 w 147"/>
              <a:gd name="T79" fmla="*/ 24 h 160"/>
              <a:gd name="T80" fmla="*/ 102 w 147"/>
              <a:gd name="T81" fmla="*/ 53 h 160"/>
              <a:gd name="T82" fmla="*/ 74 w 147"/>
              <a:gd name="T83" fmla="*/ 67 h 160"/>
              <a:gd name="T84" fmla="*/ 8 w 147"/>
              <a:gd name="T85" fmla="*/ 44 h 160"/>
              <a:gd name="T86" fmla="*/ 69 w 147"/>
              <a:gd name="T87" fmla="*/ 74 h 160"/>
              <a:gd name="T88" fmla="*/ 69 w 147"/>
              <a:gd name="T89" fmla="*/ 149 h 160"/>
              <a:gd name="T90" fmla="*/ 8 w 147"/>
              <a:gd name="T91" fmla="*/ 120 h 160"/>
              <a:gd name="T92" fmla="*/ 8 w 147"/>
              <a:gd name="T93" fmla="*/ 44 h 160"/>
              <a:gd name="T94" fmla="*/ 78 w 147"/>
              <a:gd name="T95" fmla="*/ 149 h 160"/>
              <a:gd name="T96" fmla="*/ 78 w 147"/>
              <a:gd name="T97" fmla="*/ 74 h 160"/>
              <a:gd name="T98" fmla="*/ 106 w 147"/>
              <a:gd name="T99" fmla="*/ 60 h 160"/>
              <a:gd name="T100" fmla="*/ 106 w 147"/>
              <a:gd name="T101" fmla="*/ 80 h 160"/>
              <a:gd name="T102" fmla="*/ 110 w 147"/>
              <a:gd name="T103" fmla="*/ 84 h 160"/>
              <a:gd name="T104" fmla="*/ 114 w 147"/>
              <a:gd name="T105" fmla="*/ 80 h 160"/>
              <a:gd name="T106" fmla="*/ 114 w 147"/>
              <a:gd name="T107" fmla="*/ 56 h 160"/>
              <a:gd name="T108" fmla="*/ 139 w 147"/>
              <a:gd name="T109" fmla="*/ 44 h 160"/>
              <a:gd name="T110" fmla="*/ 139 w 147"/>
              <a:gd name="T111" fmla="*/ 120 h 160"/>
              <a:gd name="T112" fmla="*/ 78 w 147"/>
              <a:gd name="T113" fmla="*/ 149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47" h="160">
                <a:moveTo>
                  <a:pt x="147" y="38"/>
                </a:moveTo>
                <a:cubicBezTo>
                  <a:pt x="147" y="37"/>
                  <a:pt x="147" y="37"/>
                  <a:pt x="147" y="36"/>
                </a:cubicBezTo>
                <a:cubicBezTo>
                  <a:pt x="146" y="35"/>
                  <a:pt x="145" y="34"/>
                  <a:pt x="144" y="34"/>
                </a:cubicBezTo>
                <a:cubicBezTo>
                  <a:pt x="75" y="0"/>
                  <a:pt x="75" y="0"/>
                  <a:pt x="75" y="0"/>
                </a:cubicBezTo>
                <a:cubicBezTo>
                  <a:pt x="74" y="0"/>
                  <a:pt x="73" y="0"/>
                  <a:pt x="72" y="0"/>
                </a:cubicBezTo>
                <a:cubicBezTo>
                  <a:pt x="2" y="34"/>
                  <a:pt x="2" y="34"/>
                  <a:pt x="2" y="34"/>
                </a:cubicBezTo>
                <a:cubicBezTo>
                  <a:pt x="1" y="35"/>
                  <a:pt x="0" y="36"/>
                  <a:pt x="0" y="38"/>
                </a:cubicBezTo>
                <a:cubicBezTo>
                  <a:pt x="0" y="38"/>
                  <a:pt x="0" y="38"/>
                  <a:pt x="0" y="38"/>
                </a:cubicBezTo>
                <a:cubicBezTo>
                  <a:pt x="0" y="38"/>
                  <a:pt x="0" y="38"/>
                  <a:pt x="0" y="38"/>
                </a:cubicBezTo>
                <a:cubicBezTo>
                  <a:pt x="0" y="122"/>
                  <a:pt x="0" y="122"/>
                  <a:pt x="0" y="122"/>
                </a:cubicBezTo>
                <a:cubicBezTo>
                  <a:pt x="0" y="124"/>
                  <a:pt x="1" y="125"/>
                  <a:pt x="2" y="126"/>
                </a:cubicBezTo>
                <a:cubicBezTo>
                  <a:pt x="72" y="160"/>
                  <a:pt x="72" y="160"/>
                  <a:pt x="72" y="160"/>
                </a:cubicBezTo>
                <a:cubicBezTo>
                  <a:pt x="72" y="160"/>
                  <a:pt x="72" y="160"/>
                  <a:pt x="72" y="160"/>
                </a:cubicBezTo>
                <a:cubicBezTo>
                  <a:pt x="72" y="160"/>
                  <a:pt x="72" y="160"/>
                  <a:pt x="72" y="160"/>
                </a:cubicBezTo>
                <a:cubicBezTo>
                  <a:pt x="72" y="160"/>
                  <a:pt x="72" y="160"/>
                  <a:pt x="72" y="160"/>
                </a:cubicBezTo>
                <a:cubicBezTo>
                  <a:pt x="72" y="160"/>
                  <a:pt x="72" y="160"/>
                  <a:pt x="73" y="160"/>
                </a:cubicBezTo>
                <a:cubicBezTo>
                  <a:pt x="73" y="160"/>
                  <a:pt x="73" y="160"/>
                  <a:pt x="73" y="160"/>
                </a:cubicBezTo>
                <a:cubicBezTo>
                  <a:pt x="73" y="160"/>
                  <a:pt x="73" y="160"/>
                  <a:pt x="73" y="160"/>
                </a:cubicBezTo>
                <a:cubicBezTo>
                  <a:pt x="73" y="160"/>
                  <a:pt x="73" y="160"/>
                  <a:pt x="73" y="160"/>
                </a:cubicBezTo>
                <a:cubicBezTo>
                  <a:pt x="73" y="160"/>
                  <a:pt x="73" y="160"/>
                  <a:pt x="74" y="160"/>
                </a:cubicBezTo>
                <a:cubicBezTo>
                  <a:pt x="74" y="160"/>
                  <a:pt x="74" y="160"/>
                  <a:pt x="74" y="160"/>
                </a:cubicBezTo>
                <a:cubicBezTo>
                  <a:pt x="74" y="160"/>
                  <a:pt x="74" y="160"/>
                  <a:pt x="74" y="160"/>
                </a:cubicBezTo>
                <a:cubicBezTo>
                  <a:pt x="74" y="160"/>
                  <a:pt x="74" y="160"/>
                  <a:pt x="74" y="160"/>
                </a:cubicBezTo>
                <a:cubicBezTo>
                  <a:pt x="74" y="160"/>
                  <a:pt x="74" y="160"/>
                  <a:pt x="75" y="160"/>
                </a:cubicBezTo>
                <a:cubicBezTo>
                  <a:pt x="75" y="160"/>
                  <a:pt x="75" y="160"/>
                  <a:pt x="75" y="160"/>
                </a:cubicBezTo>
                <a:cubicBezTo>
                  <a:pt x="75" y="160"/>
                  <a:pt x="75" y="160"/>
                  <a:pt x="75" y="160"/>
                </a:cubicBezTo>
                <a:cubicBezTo>
                  <a:pt x="75" y="160"/>
                  <a:pt x="75" y="160"/>
                  <a:pt x="75" y="160"/>
                </a:cubicBezTo>
                <a:cubicBezTo>
                  <a:pt x="75" y="160"/>
                  <a:pt x="75" y="160"/>
                  <a:pt x="75" y="160"/>
                </a:cubicBezTo>
                <a:cubicBezTo>
                  <a:pt x="145" y="126"/>
                  <a:pt x="145" y="126"/>
                  <a:pt x="145" y="126"/>
                </a:cubicBezTo>
                <a:cubicBezTo>
                  <a:pt x="146" y="125"/>
                  <a:pt x="147" y="124"/>
                  <a:pt x="147" y="122"/>
                </a:cubicBezTo>
                <a:cubicBezTo>
                  <a:pt x="147" y="38"/>
                  <a:pt x="147" y="38"/>
                  <a:pt x="147" y="38"/>
                </a:cubicBezTo>
                <a:cubicBezTo>
                  <a:pt x="147" y="38"/>
                  <a:pt x="147" y="38"/>
                  <a:pt x="147" y="38"/>
                </a:cubicBezTo>
                <a:close/>
                <a:moveTo>
                  <a:pt x="74" y="9"/>
                </a:moveTo>
                <a:cubicBezTo>
                  <a:pt x="134" y="38"/>
                  <a:pt x="134" y="38"/>
                  <a:pt x="134" y="38"/>
                </a:cubicBezTo>
                <a:cubicBezTo>
                  <a:pt x="112" y="49"/>
                  <a:pt x="112" y="49"/>
                  <a:pt x="112" y="49"/>
                </a:cubicBezTo>
                <a:cubicBezTo>
                  <a:pt x="51" y="19"/>
                  <a:pt x="51" y="19"/>
                  <a:pt x="51" y="19"/>
                </a:cubicBezTo>
                <a:lnTo>
                  <a:pt x="74" y="9"/>
                </a:lnTo>
                <a:close/>
                <a:moveTo>
                  <a:pt x="74" y="67"/>
                </a:moveTo>
                <a:cubicBezTo>
                  <a:pt x="13" y="38"/>
                  <a:pt x="13" y="38"/>
                  <a:pt x="13" y="38"/>
                </a:cubicBezTo>
                <a:cubicBezTo>
                  <a:pt x="42" y="24"/>
                  <a:pt x="42" y="24"/>
                  <a:pt x="42" y="24"/>
                </a:cubicBezTo>
                <a:cubicBezTo>
                  <a:pt x="102" y="53"/>
                  <a:pt x="102" y="53"/>
                  <a:pt x="102" y="53"/>
                </a:cubicBezTo>
                <a:lnTo>
                  <a:pt x="74" y="67"/>
                </a:lnTo>
                <a:close/>
                <a:moveTo>
                  <a:pt x="8" y="44"/>
                </a:moveTo>
                <a:cubicBezTo>
                  <a:pt x="69" y="74"/>
                  <a:pt x="69" y="74"/>
                  <a:pt x="69" y="74"/>
                </a:cubicBezTo>
                <a:cubicBezTo>
                  <a:pt x="69" y="149"/>
                  <a:pt x="69" y="149"/>
                  <a:pt x="69" y="149"/>
                </a:cubicBezTo>
                <a:cubicBezTo>
                  <a:pt x="8" y="120"/>
                  <a:pt x="8" y="120"/>
                  <a:pt x="8" y="120"/>
                </a:cubicBezTo>
                <a:lnTo>
                  <a:pt x="8" y="44"/>
                </a:lnTo>
                <a:close/>
                <a:moveTo>
                  <a:pt x="78" y="149"/>
                </a:moveTo>
                <a:cubicBezTo>
                  <a:pt x="78" y="74"/>
                  <a:pt x="78" y="74"/>
                  <a:pt x="78" y="74"/>
                </a:cubicBezTo>
                <a:cubicBezTo>
                  <a:pt x="106" y="60"/>
                  <a:pt x="106" y="60"/>
                  <a:pt x="106" y="60"/>
                </a:cubicBezTo>
                <a:cubicBezTo>
                  <a:pt x="106" y="80"/>
                  <a:pt x="106" y="80"/>
                  <a:pt x="106" y="80"/>
                </a:cubicBezTo>
                <a:cubicBezTo>
                  <a:pt x="106" y="82"/>
                  <a:pt x="108" y="84"/>
                  <a:pt x="110" y="84"/>
                </a:cubicBezTo>
                <a:cubicBezTo>
                  <a:pt x="113" y="84"/>
                  <a:pt x="114" y="82"/>
                  <a:pt x="114" y="80"/>
                </a:cubicBezTo>
                <a:cubicBezTo>
                  <a:pt x="114" y="56"/>
                  <a:pt x="114" y="56"/>
                  <a:pt x="114" y="56"/>
                </a:cubicBezTo>
                <a:cubicBezTo>
                  <a:pt x="139" y="44"/>
                  <a:pt x="139" y="44"/>
                  <a:pt x="139" y="44"/>
                </a:cubicBezTo>
                <a:cubicBezTo>
                  <a:pt x="139" y="120"/>
                  <a:pt x="139" y="120"/>
                  <a:pt x="139" y="120"/>
                </a:cubicBezTo>
                <a:lnTo>
                  <a:pt x="78" y="14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4" name="Freeform 44">
            <a:extLst>
              <a:ext uri="{FF2B5EF4-FFF2-40B4-BE49-F238E27FC236}">
                <a16:creationId xmlns:a16="http://schemas.microsoft.com/office/drawing/2014/main" xmlns="" id="{C408CA2B-1047-4D45-AB36-17066CDAB504}"/>
              </a:ext>
            </a:extLst>
          </p:cNvPr>
          <p:cNvSpPr>
            <a:spLocks noEditPoints="1"/>
          </p:cNvSpPr>
          <p:nvPr/>
        </p:nvSpPr>
        <p:spPr bwMode="auto">
          <a:xfrm>
            <a:off x="5360988" y="2532063"/>
            <a:ext cx="522288" cy="550863"/>
          </a:xfrm>
          <a:custGeom>
            <a:avLst/>
            <a:gdLst>
              <a:gd name="T0" fmla="*/ 153 w 153"/>
              <a:gd name="T1" fmla="*/ 41 h 160"/>
              <a:gd name="T2" fmla="*/ 121 w 153"/>
              <a:gd name="T3" fmla="*/ 2 h 160"/>
              <a:gd name="T4" fmla="*/ 118 w 153"/>
              <a:gd name="T5" fmla="*/ 0 h 160"/>
              <a:gd name="T6" fmla="*/ 36 w 153"/>
              <a:gd name="T7" fmla="*/ 0 h 160"/>
              <a:gd name="T8" fmla="*/ 32 w 153"/>
              <a:gd name="T9" fmla="*/ 2 h 160"/>
              <a:gd name="T10" fmla="*/ 1 w 153"/>
              <a:gd name="T11" fmla="*/ 41 h 160"/>
              <a:gd name="T12" fmla="*/ 0 w 153"/>
              <a:gd name="T13" fmla="*/ 44 h 160"/>
              <a:gd name="T14" fmla="*/ 0 w 153"/>
              <a:gd name="T15" fmla="*/ 156 h 160"/>
              <a:gd name="T16" fmla="*/ 4 w 153"/>
              <a:gd name="T17" fmla="*/ 160 h 160"/>
              <a:gd name="T18" fmla="*/ 149 w 153"/>
              <a:gd name="T19" fmla="*/ 160 h 160"/>
              <a:gd name="T20" fmla="*/ 153 w 153"/>
              <a:gd name="T21" fmla="*/ 156 h 160"/>
              <a:gd name="T22" fmla="*/ 153 w 153"/>
              <a:gd name="T23" fmla="*/ 44 h 160"/>
              <a:gd name="T24" fmla="*/ 153 w 153"/>
              <a:gd name="T25" fmla="*/ 41 h 160"/>
              <a:gd name="T26" fmla="*/ 141 w 153"/>
              <a:gd name="T27" fmla="*/ 41 h 160"/>
              <a:gd name="T28" fmla="*/ 81 w 153"/>
              <a:gd name="T29" fmla="*/ 41 h 160"/>
              <a:gd name="T30" fmla="*/ 81 w 153"/>
              <a:gd name="T31" fmla="*/ 8 h 160"/>
              <a:gd name="T32" fmla="*/ 116 w 153"/>
              <a:gd name="T33" fmla="*/ 8 h 160"/>
              <a:gd name="T34" fmla="*/ 141 w 153"/>
              <a:gd name="T35" fmla="*/ 41 h 160"/>
              <a:gd name="T36" fmla="*/ 38 w 153"/>
              <a:gd name="T37" fmla="*/ 8 h 160"/>
              <a:gd name="T38" fmla="*/ 73 w 153"/>
              <a:gd name="T39" fmla="*/ 8 h 160"/>
              <a:gd name="T40" fmla="*/ 73 w 153"/>
              <a:gd name="T41" fmla="*/ 41 h 160"/>
              <a:gd name="T42" fmla="*/ 12 w 153"/>
              <a:gd name="T43" fmla="*/ 41 h 160"/>
              <a:gd name="T44" fmla="*/ 38 w 153"/>
              <a:gd name="T45" fmla="*/ 8 h 160"/>
              <a:gd name="T46" fmla="*/ 8 w 153"/>
              <a:gd name="T47" fmla="*/ 152 h 160"/>
              <a:gd name="T48" fmla="*/ 8 w 153"/>
              <a:gd name="T49" fmla="*/ 49 h 160"/>
              <a:gd name="T50" fmla="*/ 145 w 153"/>
              <a:gd name="T51" fmla="*/ 49 h 160"/>
              <a:gd name="T52" fmla="*/ 145 w 153"/>
              <a:gd name="T53" fmla="*/ 152 h 160"/>
              <a:gd name="T54" fmla="*/ 8 w 153"/>
              <a:gd name="T55" fmla="*/ 152 h 160"/>
              <a:gd name="T56" fmla="*/ 97 w 153"/>
              <a:gd name="T57" fmla="*/ 112 h 160"/>
              <a:gd name="T58" fmla="*/ 82 w 153"/>
              <a:gd name="T59" fmla="*/ 127 h 160"/>
              <a:gd name="T60" fmla="*/ 82 w 153"/>
              <a:gd name="T61" fmla="*/ 127 h 160"/>
              <a:gd name="T62" fmla="*/ 81 w 153"/>
              <a:gd name="T63" fmla="*/ 127 h 160"/>
              <a:gd name="T64" fmla="*/ 81 w 153"/>
              <a:gd name="T65" fmla="*/ 133 h 160"/>
              <a:gd name="T66" fmla="*/ 77 w 153"/>
              <a:gd name="T67" fmla="*/ 137 h 160"/>
              <a:gd name="T68" fmla="*/ 73 w 153"/>
              <a:gd name="T69" fmla="*/ 133 h 160"/>
              <a:gd name="T70" fmla="*/ 73 w 153"/>
              <a:gd name="T71" fmla="*/ 127 h 160"/>
              <a:gd name="T72" fmla="*/ 64 w 153"/>
              <a:gd name="T73" fmla="*/ 127 h 160"/>
              <a:gd name="T74" fmla="*/ 60 w 153"/>
              <a:gd name="T75" fmla="*/ 123 h 160"/>
              <a:gd name="T76" fmla="*/ 64 w 153"/>
              <a:gd name="T77" fmla="*/ 119 h 160"/>
              <a:gd name="T78" fmla="*/ 82 w 153"/>
              <a:gd name="T79" fmla="*/ 119 h 160"/>
              <a:gd name="T80" fmla="*/ 88 w 153"/>
              <a:gd name="T81" fmla="*/ 112 h 160"/>
              <a:gd name="T82" fmla="*/ 82 w 153"/>
              <a:gd name="T83" fmla="*/ 105 h 160"/>
              <a:gd name="T84" fmla="*/ 72 w 153"/>
              <a:gd name="T85" fmla="*/ 105 h 160"/>
              <a:gd name="T86" fmla="*/ 57 w 153"/>
              <a:gd name="T87" fmla="*/ 90 h 160"/>
              <a:gd name="T88" fmla="*/ 72 w 153"/>
              <a:gd name="T89" fmla="*/ 75 h 160"/>
              <a:gd name="T90" fmla="*/ 73 w 153"/>
              <a:gd name="T91" fmla="*/ 75 h 160"/>
              <a:gd name="T92" fmla="*/ 73 w 153"/>
              <a:gd name="T93" fmla="*/ 69 h 160"/>
              <a:gd name="T94" fmla="*/ 77 w 153"/>
              <a:gd name="T95" fmla="*/ 65 h 160"/>
              <a:gd name="T96" fmla="*/ 81 w 153"/>
              <a:gd name="T97" fmla="*/ 69 h 160"/>
              <a:gd name="T98" fmla="*/ 81 w 153"/>
              <a:gd name="T99" fmla="*/ 75 h 160"/>
              <a:gd name="T100" fmla="*/ 89 w 153"/>
              <a:gd name="T101" fmla="*/ 75 h 160"/>
              <a:gd name="T102" fmla="*/ 93 w 153"/>
              <a:gd name="T103" fmla="*/ 79 h 160"/>
              <a:gd name="T104" fmla="*/ 89 w 153"/>
              <a:gd name="T105" fmla="*/ 83 h 160"/>
              <a:gd name="T106" fmla="*/ 72 w 153"/>
              <a:gd name="T107" fmla="*/ 83 h 160"/>
              <a:gd name="T108" fmla="*/ 65 w 153"/>
              <a:gd name="T109" fmla="*/ 90 h 160"/>
              <a:gd name="T110" fmla="*/ 72 w 153"/>
              <a:gd name="T111" fmla="*/ 97 h 160"/>
              <a:gd name="T112" fmla="*/ 82 w 153"/>
              <a:gd name="T113" fmla="*/ 97 h 160"/>
              <a:gd name="T114" fmla="*/ 97 w 153"/>
              <a:gd name="T115" fmla="*/ 112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53" h="160">
                <a:moveTo>
                  <a:pt x="153" y="41"/>
                </a:moveTo>
                <a:cubicBezTo>
                  <a:pt x="121" y="2"/>
                  <a:pt x="121" y="2"/>
                  <a:pt x="121" y="2"/>
                </a:cubicBezTo>
                <a:cubicBezTo>
                  <a:pt x="120" y="1"/>
                  <a:pt x="119" y="0"/>
                  <a:pt x="118" y="0"/>
                </a:cubicBezTo>
                <a:cubicBezTo>
                  <a:pt x="36" y="0"/>
                  <a:pt x="36" y="0"/>
                  <a:pt x="36" y="0"/>
                </a:cubicBezTo>
                <a:cubicBezTo>
                  <a:pt x="34" y="0"/>
                  <a:pt x="33" y="1"/>
                  <a:pt x="32" y="2"/>
                </a:cubicBezTo>
                <a:cubicBezTo>
                  <a:pt x="1" y="41"/>
                  <a:pt x="1" y="41"/>
                  <a:pt x="1" y="41"/>
                </a:cubicBezTo>
                <a:cubicBezTo>
                  <a:pt x="0" y="42"/>
                  <a:pt x="0" y="43"/>
                  <a:pt x="0" y="44"/>
                </a:cubicBezTo>
                <a:cubicBezTo>
                  <a:pt x="0" y="156"/>
                  <a:pt x="0" y="156"/>
                  <a:pt x="0" y="156"/>
                </a:cubicBezTo>
                <a:cubicBezTo>
                  <a:pt x="0" y="158"/>
                  <a:pt x="2" y="160"/>
                  <a:pt x="4" y="160"/>
                </a:cubicBezTo>
                <a:cubicBezTo>
                  <a:pt x="149" y="160"/>
                  <a:pt x="149" y="160"/>
                  <a:pt x="149" y="160"/>
                </a:cubicBezTo>
                <a:cubicBezTo>
                  <a:pt x="152" y="160"/>
                  <a:pt x="153" y="158"/>
                  <a:pt x="153" y="156"/>
                </a:cubicBezTo>
                <a:cubicBezTo>
                  <a:pt x="153" y="44"/>
                  <a:pt x="153" y="44"/>
                  <a:pt x="153" y="44"/>
                </a:cubicBezTo>
                <a:cubicBezTo>
                  <a:pt x="153" y="43"/>
                  <a:pt x="153" y="42"/>
                  <a:pt x="153" y="41"/>
                </a:cubicBezTo>
                <a:close/>
                <a:moveTo>
                  <a:pt x="141" y="41"/>
                </a:moveTo>
                <a:cubicBezTo>
                  <a:pt x="81" y="41"/>
                  <a:pt x="81" y="41"/>
                  <a:pt x="81" y="41"/>
                </a:cubicBezTo>
                <a:cubicBezTo>
                  <a:pt x="81" y="8"/>
                  <a:pt x="81" y="8"/>
                  <a:pt x="81" y="8"/>
                </a:cubicBezTo>
                <a:cubicBezTo>
                  <a:pt x="116" y="8"/>
                  <a:pt x="116" y="8"/>
                  <a:pt x="116" y="8"/>
                </a:cubicBezTo>
                <a:lnTo>
                  <a:pt x="141" y="41"/>
                </a:lnTo>
                <a:close/>
                <a:moveTo>
                  <a:pt x="38" y="8"/>
                </a:moveTo>
                <a:cubicBezTo>
                  <a:pt x="73" y="8"/>
                  <a:pt x="73" y="8"/>
                  <a:pt x="73" y="8"/>
                </a:cubicBezTo>
                <a:cubicBezTo>
                  <a:pt x="73" y="41"/>
                  <a:pt x="73" y="41"/>
                  <a:pt x="73" y="41"/>
                </a:cubicBezTo>
                <a:cubicBezTo>
                  <a:pt x="12" y="41"/>
                  <a:pt x="12" y="41"/>
                  <a:pt x="12" y="41"/>
                </a:cubicBezTo>
                <a:lnTo>
                  <a:pt x="38" y="8"/>
                </a:lnTo>
                <a:close/>
                <a:moveTo>
                  <a:pt x="8" y="152"/>
                </a:moveTo>
                <a:cubicBezTo>
                  <a:pt x="8" y="49"/>
                  <a:pt x="8" y="49"/>
                  <a:pt x="8" y="49"/>
                </a:cubicBezTo>
                <a:cubicBezTo>
                  <a:pt x="145" y="49"/>
                  <a:pt x="145" y="49"/>
                  <a:pt x="145" y="49"/>
                </a:cubicBezTo>
                <a:cubicBezTo>
                  <a:pt x="145" y="152"/>
                  <a:pt x="145" y="152"/>
                  <a:pt x="145" y="152"/>
                </a:cubicBezTo>
                <a:cubicBezTo>
                  <a:pt x="8" y="152"/>
                  <a:pt x="8" y="152"/>
                  <a:pt x="8" y="152"/>
                </a:cubicBezTo>
                <a:close/>
                <a:moveTo>
                  <a:pt x="97" y="112"/>
                </a:moveTo>
                <a:cubicBezTo>
                  <a:pt x="97" y="120"/>
                  <a:pt x="90" y="127"/>
                  <a:pt x="82" y="127"/>
                </a:cubicBezTo>
                <a:cubicBezTo>
                  <a:pt x="82" y="127"/>
                  <a:pt x="82" y="127"/>
                  <a:pt x="82" y="127"/>
                </a:cubicBezTo>
                <a:cubicBezTo>
                  <a:pt x="81" y="127"/>
                  <a:pt x="81" y="127"/>
                  <a:pt x="81" y="127"/>
                </a:cubicBezTo>
                <a:cubicBezTo>
                  <a:pt x="81" y="133"/>
                  <a:pt x="81" y="133"/>
                  <a:pt x="81" y="133"/>
                </a:cubicBezTo>
                <a:cubicBezTo>
                  <a:pt x="81" y="135"/>
                  <a:pt x="79" y="137"/>
                  <a:pt x="77" y="137"/>
                </a:cubicBezTo>
                <a:cubicBezTo>
                  <a:pt x="74" y="137"/>
                  <a:pt x="73" y="135"/>
                  <a:pt x="73" y="133"/>
                </a:cubicBezTo>
                <a:cubicBezTo>
                  <a:pt x="73" y="127"/>
                  <a:pt x="73" y="127"/>
                  <a:pt x="73" y="127"/>
                </a:cubicBezTo>
                <a:cubicBezTo>
                  <a:pt x="64" y="127"/>
                  <a:pt x="64" y="127"/>
                  <a:pt x="64" y="127"/>
                </a:cubicBezTo>
                <a:cubicBezTo>
                  <a:pt x="62" y="127"/>
                  <a:pt x="60" y="125"/>
                  <a:pt x="60" y="123"/>
                </a:cubicBezTo>
                <a:cubicBezTo>
                  <a:pt x="60" y="120"/>
                  <a:pt x="62" y="119"/>
                  <a:pt x="64" y="119"/>
                </a:cubicBezTo>
                <a:cubicBezTo>
                  <a:pt x="82" y="119"/>
                  <a:pt x="82" y="119"/>
                  <a:pt x="82" y="119"/>
                </a:cubicBezTo>
                <a:cubicBezTo>
                  <a:pt x="85" y="119"/>
                  <a:pt x="88" y="116"/>
                  <a:pt x="88" y="112"/>
                </a:cubicBezTo>
                <a:cubicBezTo>
                  <a:pt x="88" y="108"/>
                  <a:pt x="85" y="105"/>
                  <a:pt x="82" y="105"/>
                </a:cubicBezTo>
                <a:cubicBezTo>
                  <a:pt x="72" y="105"/>
                  <a:pt x="72" y="105"/>
                  <a:pt x="72" y="105"/>
                </a:cubicBezTo>
                <a:cubicBezTo>
                  <a:pt x="64" y="105"/>
                  <a:pt x="57" y="98"/>
                  <a:pt x="57" y="90"/>
                </a:cubicBezTo>
                <a:cubicBezTo>
                  <a:pt x="57" y="82"/>
                  <a:pt x="64" y="75"/>
                  <a:pt x="72" y="75"/>
                </a:cubicBezTo>
                <a:cubicBezTo>
                  <a:pt x="73" y="75"/>
                  <a:pt x="73" y="75"/>
                  <a:pt x="73" y="75"/>
                </a:cubicBezTo>
                <a:cubicBezTo>
                  <a:pt x="73" y="69"/>
                  <a:pt x="73" y="69"/>
                  <a:pt x="73" y="69"/>
                </a:cubicBezTo>
                <a:cubicBezTo>
                  <a:pt x="73" y="67"/>
                  <a:pt x="74" y="65"/>
                  <a:pt x="77" y="65"/>
                </a:cubicBezTo>
                <a:cubicBezTo>
                  <a:pt x="79" y="65"/>
                  <a:pt x="81" y="67"/>
                  <a:pt x="81" y="69"/>
                </a:cubicBezTo>
                <a:cubicBezTo>
                  <a:pt x="81" y="75"/>
                  <a:pt x="81" y="75"/>
                  <a:pt x="81" y="75"/>
                </a:cubicBezTo>
                <a:cubicBezTo>
                  <a:pt x="89" y="75"/>
                  <a:pt x="89" y="75"/>
                  <a:pt x="89" y="75"/>
                </a:cubicBezTo>
                <a:cubicBezTo>
                  <a:pt x="92" y="75"/>
                  <a:pt x="93" y="77"/>
                  <a:pt x="93" y="79"/>
                </a:cubicBezTo>
                <a:cubicBezTo>
                  <a:pt x="93" y="82"/>
                  <a:pt x="92" y="83"/>
                  <a:pt x="89" y="83"/>
                </a:cubicBezTo>
                <a:cubicBezTo>
                  <a:pt x="72" y="83"/>
                  <a:pt x="72" y="83"/>
                  <a:pt x="72" y="83"/>
                </a:cubicBezTo>
                <a:cubicBezTo>
                  <a:pt x="68" y="83"/>
                  <a:pt x="65" y="87"/>
                  <a:pt x="65" y="90"/>
                </a:cubicBezTo>
                <a:cubicBezTo>
                  <a:pt x="65" y="94"/>
                  <a:pt x="68" y="97"/>
                  <a:pt x="72" y="97"/>
                </a:cubicBezTo>
                <a:cubicBezTo>
                  <a:pt x="82" y="97"/>
                  <a:pt x="82" y="97"/>
                  <a:pt x="82" y="97"/>
                </a:cubicBezTo>
                <a:cubicBezTo>
                  <a:pt x="90" y="97"/>
                  <a:pt x="97" y="104"/>
                  <a:pt x="97" y="11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5" name="Freeform 45">
            <a:extLst>
              <a:ext uri="{FF2B5EF4-FFF2-40B4-BE49-F238E27FC236}">
                <a16:creationId xmlns:a16="http://schemas.microsoft.com/office/drawing/2014/main" xmlns="" id="{540D7B38-D8A9-4C51-8D84-1556781B605E}"/>
              </a:ext>
            </a:extLst>
          </p:cNvPr>
          <p:cNvSpPr>
            <a:spLocks noEditPoints="1"/>
          </p:cNvSpPr>
          <p:nvPr/>
        </p:nvSpPr>
        <p:spPr bwMode="auto">
          <a:xfrm>
            <a:off x="5360988" y="3152776"/>
            <a:ext cx="522288" cy="549275"/>
          </a:xfrm>
          <a:custGeom>
            <a:avLst/>
            <a:gdLst>
              <a:gd name="T0" fmla="*/ 153 w 153"/>
              <a:gd name="T1" fmla="*/ 41 h 160"/>
              <a:gd name="T2" fmla="*/ 121 w 153"/>
              <a:gd name="T3" fmla="*/ 2 h 160"/>
              <a:gd name="T4" fmla="*/ 118 w 153"/>
              <a:gd name="T5" fmla="*/ 0 h 160"/>
              <a:gd name="T6" fmla="*/ 36 w 153"/>
              <a:gd name="T7" fmla="*/ 0 h 160"/>
              <a:gd name="T8" fmla="*/ 32 w 153"/>
              <a:gd name="T9" fmla="*/ 2 h 160"/>
              <a:gd name="T10" fmla="*/ 1 w 153"/>
              <a:gd name="T11" fmla="*/ 41 h 160"/>
              <a:gd name="T12" fmla="*/ 0 w 153"/>
              <a:gd name="T13" fmla="*/ 44 h 160"/>
              <a:gd name="T14" fmla="*/ 0 w 153"/>
              <a:gd name="T15" fmla="*/ 156 h 160"/>
              <a:gd name="T16" fmla="*/ 4 w 153"/>
              <a:gd name="T17" fmla="*/ 160 h 160"/>
              <a:gd name="T18" fmla="*/ 149 w 153"/>
              <a:gd name="T19" fmla="*/ 160 h 160"/>
              <a:gd name="T20" fmla="*/ 153 w 153"/>
              <a:gd name="T21" fmla="*/ 156 h 160"/>
              <a:gd name="T22" fmla="*/ 153 w 153"/>
              <a:gd name="T23" fmla="*/ 44 h 160"/>
              <a:gd name="T24" fmla="*/ 153 w 153"/>
              <a:gd name="T25" fmla="*/ 41 h 160"/>
              <a:gd name="T26" fmla="*/ 141 w 153"/>
              <a:gd name="T27" fmla="*/ 41 h 160"/>
              <a:gd name="T28" fmla="*/ 81 w 153"/>
              <a:gd name="T29" fmla="*/ 41 h 160"/>
              <a:gd name="T30" fmla="*/ 81 w 153"/>
              <a:gd name="T31" fmla="*/ 8 h 160"/>
              <a:gd name="T32" fmla="*/ 116 w 153"/>
              <a:gd name="T33" fmla="*/ 8 h 160"/>
              <a:gd name="T34" fmla="*/ 141 w 153"/>
              <a:gd name="T35" fmla="*/ 41 h 160"/>
              <a:gd name="T36" fmla="*/ 38 w 153"/>
              <a:gd name="T37" fmla="*/ 8 h 160"/>
              <a:gd name="T38" fmla="*/ 73 w 153"/>
              <a:gd name="T39" fmla="*/ 8 h 160"/>
              <a:gd name="T40" fmla="*/ 73 w 153"/>
              <a:gd name="T41" fmla="*/ 41 h 160"/>
              <a:gd name="T42" fmla="*/ 12 w 153"/>
              <a:gd name="T43" fmla="*/ 41 h 160"/>
              <a:gd name="T44" fmla="*/ 38 w 153"/>
              <a:gd name="T45" fmla="*/ 8 h 160"/>
              <a:gd name="T46" fmla="*/ 8 w 153"/>
              <a:gd name="T47" fmla="*/ 152 h 160"/>
              <a:gd name="T48" fmla="*/ 8 w 153"/>
              <a:gd name="T49" fmla="*/ 49 h 160"/>
              <a:gd name="T50" fmla="*/ 145 w 153"/>
              <a:gd name="T51" fmla="*/ 49 h 160"/>
              <a:gd name="T52" fmla="*/ 145 w 153"/>
              <a:gd name="T53" fmla="*/ 152 h 160"/>
              <a:gd name="T54" fmla="*/ 8 w 153"/>
              <a:gd name="T55" fmla="*/ 152 h 160"/>
              <a:gd name="T56" fmla="*/ 102 w 153"/>
              <a:gd name="T57" fmla="*/ 82 h 160"/>
              <a:gd name="T58" fmla="*/ 102 w 153"/>
              <a:gd name="T59" fmla="*/ 88 h 160"/>
              <a:gd name="T60" fmla="*/ 72 w 153"/>
              <a:gd name="T61" fmla="*/ 118 h 160"/>
              <a:gd name="T62" fmla="*/ 69 w 153"/>
              <a:gd name="T63" fmla="*/ 119 h 160"/>
              <a:gd name="T64" fmla="*/ 66 w 153"/>
              <a:gd name="T65" fmla="*/ 118 h 160"/>
              <a:gd name="T66" fmla="*/ 51 w 153"/>
              <a:gd name="T67" fmla="*/ 104 h 160"/>
              <a:gd name="T68" fmla="*/ 51 w 153"/>
              <a:gd name="T69" fmla="*/ 98 h 160"/>
              <a:gd name="T70" fmla="*/ 57 w 153"/>
              <a:gd name="T71" fmla="*/ 98 h 160"/>
              <a:gd name="T72" fmla="*/ 69 w 153"/>
              <a:gd name="T73" fmla="*/ 109 h 160"/>
              <a:gd name="T74" fmla="*/ 96 w 153"/>
              <a:gd name="T75" fmla="*/ 82 h 160"/>
              <a:gd name="T76" fmla="*/ 102 w 153"/>
              <a:gd name="T77" fmla="*/ 82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53" h="160">
                <a:moveTo>
                  <a:pt x="153" y="41"/>
                </a:moveTo>
                <a:cubicBezTo>
                  <a:pt x="121" y="2"/>
                  <a:pt x="121" y="2"/>
                  <a:pt x="121" y="2"/>
                </a:cubicBezTo>
                <a:cubicBezTo>
                  <a:pt x="120" y="1"/>
                  <a:pt x="119" y="0"/>
                  <a:pt x="118" y="0"/>
                </a:cubicBezTo>
                <a:cubicBezTo>
                  <a:pt x="36" y="0"/>
                  <a:pt x="36" y="0"/>
                  <a:pt x="36" y="0"/>
                </a:cubicBezTo>
                <a:cubicBezTo>
                  <a:pt x="34" y="0"/>
                  <a:pt x="33" y="1"/>
                  <a:pt x="32" y="2"/>
                </a:cubicBezTo>
                <a:cubicBezTo>
                  <a:pt x="1" y="41"/>
                  <a:pt x="1" y="41"/>
                  <a:pt x="1" y="41"/>
                </a:cubicBezTo>
                <a:cubicBezTo>
                  <a:pt x="0" y="42"/>
                  <a:pt x="0" y="43"/>
                  <a:pt x="0" y="44"/>
                </a:cubicBezTo>
                <a:cubicBezTo>
                  <a:pt x="0" y="156"/>
                  <a:pt x="0" y="156"/>
                  <a:pt x="0" y="156"/>
                </a:cubicBezTo>
                <a:cubicBezTo>
                  <a:pt x="0" y="158"/>
                  <a:pt x="2" y="160"/>
                  <a:pt x="4" y="160"/>
                </a:cubicBezTo>
                <a:cubicBezTo>
                  <a:pt x="149" y="160"/>
                  <a:pt x="149" y="160"/>
                  <a:pt x="149" y="160"/>
                </a:cubicBezTo>
                <a:cubicBezTo>
                  <a:pt x="152" y="160"/>
                  <a:pt x="153" y="158"/>
                  <a:pt x="153" y="156"/>
                </a:cubicBezTo>
                <a:cubicBezTo>
                  <a:pt x="153" y="44"/>
                  <a:pt x="153" y="44"/>
                  <a:pt x="153" y="44"/>
                </a:cubicBezTo>
                <a:cubicBezTo>
                  <a:pt x="153" y="43"/>
                  <a:pt x="153" y="42"/>
                  <a:pt x="153" y="41"/>
                </a:cubicBezTo>
                <a:close/>
                <a:moveTo>
                  <a:pt x="141" y="41"/>
                </a:moveTo>
                <a:cubicBezTo>
                  <a:pt x="81" y="41"/>
                  <a:pt x="81" y="41"/>
                  <a:pt x="81" y="41"/>
                </a:cubicBezTo>
                <a:cubicBezTo>
                  <a:pt x="81" y="8"/>
                  <a:pt x="81" y="8"/>
                  <a:pt x="81" y="8"/>
                </a:cubicBezTo>
                <a:cubicBezTo>
                  <a:pt x="116" y="8"/>
                  <a:pt x="116" y="8"/>
                  <a:pt x="116" y="8"/>
                </a:cubicBezTo>
                <a:lnTo>
                  <a:pt x="141" y="41"/>
                </a:lnTo>
                <a:close/>
                <a:moveTo>
                  <a:pt x="38" y="8"/>
                </a:moveTo>
                <a:cubicBezTo>
                  <a:pt x="73" y="8"/>
                  <a:pt x="73" y="8"/>
                  <a:pt x="73" y="8"/>
                </a:cubicBezTo>
                <a:cubicBezTo>
                  <a:pt x="73" y="41"/>
                  <a:pt x="73" y="41"/>
                  <a:pt x="73" y="41"/>
                </a:cubicBezTo>
                <a:cubicBezTo>
                  <a:pt x="12" y="41"/>
                  <a:pt x="12" y="41"/>
                  <a:pt x="12" y="41"/>
                </a:cubicBezTo>
                <a:lnTo>
                  <a:pt x="38" y="8"/>
                </a:lnTo>
                <a:close/>
                <a:moveTo>
                  <a:pt x="8" y="152"/>
                </a:moveTo>
                <a:cubicBezTo>
                  <a:pt x="8" y="49"/>
                  <a:pt x="8" y="49"/>
                  <a:pt x="8" y="49"/>
                </a:cubicBezTo>
                <a:cubicBezTo>
                  <a:pt x="145" y="49"/>
                  <a:pt x="145" y="49"/>
                  <a:pt x="145" y="49"/>
                </a:cubicBezTo>
                <a:cubicBezTo>
                  <a:pt x="145" y="152"/>
                  <a:pt x="145" y="152"/>
                  <a:pt x="145" y="152"/>
                </a:cubicBezTo>
                <a:cubicBezTo>
                  <a:pt x="8" y="152"/>
                  <a:pt x="8" y="152"/>
                  <a:pt x="8" y="152"/>
                </a:cubicBezTo>
                <a:close/>
                <a:moveTo>
                  <a:pt x="102" y="82"/>
                </a:moveTo>
                <a:cubicBezTo>
                  <a:pt x="104" y="83"/>
                  <a:pt x="104" y="86"/>
                  <a:pt x="102" y="88"/>
                </a:cubicBezTo>
                <a:cubicBezTo>
                  <a:pt x="72" y="118"/>
                  <a:pt x="72" y="118"/>
                  <a:pt x="72" y="118"/>
                </a:cubicBezTo>
                <a:cubicBezTo>
                  <a:pt x="71" y="119"/>
                  <a:pt x="70" y="119"/>
                  <a:pt x="69" y="119"/>
                </a:cubicBezTo>
                <a:cubicBezTo>
                  <a:pt x="68" y="119"/>
                  <a:pt x="67" y="119"/>
                  <a:pt x="66" y="118"/>
                </a:cubicBezTo>
                <a:cubicBezTo>
                  <a:pt x="51" y="104"/>
                  <a:pt x="51" y="104"/>
                  <a:pt x="51" y="104"/>
                </a:cubicBezTo>
                <a:cubicBezTo>
                  <a:pt x="50" y="102"/>
                  <a:pt x="50" y="100"/>
                  <a:pt x="51" y="98"/>
                </a:cubicBezTo>
                <a:cubicBezTo>
                  <a:pt x="53" y="96"/>
                  <a:pt x="56" y="96"/>
                  <a:pt x="57" y="98"/>
                </a:cubicBezTo>
                <a:cubicBezTo>
                  <a:pt x="69" y="109"/>
                  <a:pt x="69" y="109"/>
                  <a:pt x="69" y="109"/>
                </a:cubicBezTo>
                <a:cubicBezTo>
                  <a:pt x="96" y="82"/>
                  <a:pt x="96" y="82"/>
                  <a:pt x="96" y="82"/>
                </a:cubicBezTo>
                <a:cubicBezTo>
                  <a:pt x="98" y="80"/>
                  <a:pt x="100" y="80"/>
                  <a:pt x="102" y="8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6" name="Freeform 46">
            <a:extLst>
              <a:ext uri="{FF2B5EF4-FFF2-40B4-BE49-F238E27FC236}">
                <a16:creationId xmlns:a16="http://schemas.microsoft.com/office/drawing/2014/main" xmlns="" id="{CB6D178B-8BE6-43B9-ADD6-A0CA07A0C675}"/>
              </a:ext>
            </a:extLst>
          </p:cNvPr>
          <p:cNvSpPr>
            <a:spLocks noEditPoints="1"/>
          </p:cNvSpPr>
          <p:nvPr/>
        </p:nvSpPr>
        <p:spPr bwMode="auto">
          <a:xfrm>
            <a:off x="5346700" y="3784601"/>
            <a:ext cx="546100" cy="506413"/>
          </a:xfrm>
          <a:custGeom>
            <a:avLst/>
            <a:gdLst>
              <a:gd name="T0" fmla="*/ 160 w 160"/>
              <a:gd name="T1" fmla="*/ 73 h 147"/>
              <a:gd name="T2" fmla="*/ 139 w 160"/>
              <a:gd name="T3" fmla="*/ 125 h 147"/>
              <a:gd name="T4" fmla="*/ 87 w 160"/>
              <a:gd name="T5" fmla="*/ 147 h 147"/>
              <a:gd name="T6" fmla="*/ 35 w 160"/>
              <a:gd name="T7" fmla="*/ 125 h 147"/>
              <a:gd name="T8" fmla="*/ 13 w 160"/>
              <a:gd name="T9" fmla="*/ 73 h 147"/>
              <a:gd name="T10" fmla="*/ 13 w 160"/>
              <a:gd name="T11" fmla="*/ 73 h 147"/>
              <a:gd name="T12" fmla="*/ 7 w 160"/>
              <a:gd name="T13" fmla="*/ 79 h 147"/>
              <a:gd name="T14" fmla="*/ 4 w 160"/>
              <a:gd name="T15" fmla="*/ 80 h 147"/>
              <a:gd name="T16" fmla="*/ 1 w 160"/>
              <a:gd name="T17" fmla="*/ 79 h 147"/>
              <a:gd name="T18" fmla="*/ 1 w 160"/>
              <a:gd name="T19" fmla="*/ 73 h 147"/>
              <a:gd name="T20" fmla="*/ 14 w 160"/>
              <a:gd name="T21" fmla="*/ 60 h 147"/>
              <a:gd name="T22" fmla="*/ 20 w 160"/>
              <a:gd name="T23" fmla="*/ 60 h 147"/>
              <a:gd name="T24" fmla="*/ 33 w 160"/>
              <a:gd name="T25" fmla="*/ 73 h 147"/>
              <a:gd name="T26" fmla="*/ 33 w 160"/>
              <a:gd name="T27" fmla="*/ 79 h 147"/>
              <a:gd name="T28" fmla="*/ 30 w 160"/>
              <a:gd name="T29" fmla="*/ 80 h 147"/>
              <a:gd name="T30" fmla="*/ 28 w 160"/>
              <a:gd name="T31" fmla="*/ 79 h 147"/>
              <a:gd name="T32" fmla="*/ 21 w 160"/>
              <a:gd name="T33" fmla="*/ 73 h 147"/>
              <a:gd name="T34" fmla="*/ 21 w 160"/>
              <a:gd name="T35" fmla="*/ 73 h 147"/>
              <a:gd name="T36" fmla="*/ 87 w 160"/>
              <a:gd name="T37" fmla="*/ 139 h 147"/>
              <a:gd name="T38" fmla="*/ 152 w 160"/>
              <a:gd name="T39" fmla="*/ 73 h 147"/>
              <a:gd name="T40" fmla="*/ 87 w 160"/>
              <a:gd name="T41" fmla="*/ 8 h 147"/>
              <a:gd name="T42" fmla="*/ 40 w 160"/>
              <a:gd name="T43" fmla="*/ 28 h 147"/>
              <a:gd name="T44" fmla="*/ 34 w 160"/>
              <a:gd name="T45" fmla="*/ 28 h 147"/>
              <a:gd name="T46" fmla="*/ 34 w 160"/>
              <a:gd name="T47" fmla="*/ 22 h 147"/>
              <a:gd name="T48" fmla="*/ 87 w 160"/>
              <a:gd name="T49" fmla="*/ 0 h 147"/>
              <a:gd name="T50" fmla="*/ 139 w 160"/>
              <a:gd name="T51" fmla="*/ 21 h 147"/>
              <a:gd name="T52" fmla="*/ 160 w 160"/>
              <a:gd name="T53" fmla="*/ 73 h 147"/>
              <a:gd name="T54" fmla="*/ 110 w 160"/>
              <a:gd name="T55" fmla="*/ 54 h 147"/>
              <a:gd name="T56" fmla="*/ 110 w 160"/>
              <a:gd name="T57" fmla="*/ 65 h 147"/>
              <a:gd name="T58" fmla="*/ 117 w 160"/>
              <a:gd name="T59" fmla="*/ 65 h 147"/>
              <a:gd name="T60" fmla="*/ 121 w 160"/>
              <a:gd name="T61" fmla="*/ 69 h 147"/>
              <a:gd name="T62" fmla="*/ 121 w 160"/>
              <a:gd name="T63" fmla="*/ 109 h 147"/>
              <a:gd name="T64" fmla="*/ 117 w 160"/>
              <a:gd name="T65" fmla="*/ 113 h 147"/>
              <a:gd name="T66" fmla="*/ 56 w 160"/>
              <a:gd name="T67" fmla="*/ 113 h 147"/>
              <a:gd name="T68" fmla="*/ 52 w 160"/>
              <a:gd name="T69" fmla="*/ 109 h 147"/>
              <a:gd name="T70" fmla="*/ 52 w 160"/>
              <a:gd name="T71" fmla="*/ 69 h 147"/>
              <a:gd name="T72" fmla="*/ 56 w 160"/>
              <a:gd name="T73" fmla="*/ 65 h 147"/>
              <a:gd name="T74" fmla="*/ 63 w 160"/>
              <a:gd name="T75" fmla="*/ 65 h 147"/>
              <a:gd name="T76" fmla="*/ 63 w 160"/>
              <a:gd name="T77" fmla="*/ 54 h 147"/>
              <a:gd name="T78" fmla="*/ 87 w 160"/>
              <a:gd name="T79" fmla="*/ 31 h 147"/>
              <a:gd name="T80" fmla="*/ 110 w 160"/>
              <a:gd name="T81" fmla="*/ 54 h 147"/>
              <a:gd name="T82" fmla="*/ 71 w 160"/>
              <a:gd name="T83" fmla="*/ 54 h 147"/>
              <a:gd name="T84" fmla="*/ 71 w 160"/>
              <a:gd name="T85" fmla="*/ 65 h 147"/>
              <a:gd name="T86" fmla="*/ 102 w 160"/>
              <a:gd name="T87" fmla="*/ 65 h 147"/>
              <a:gd name="T88" fmla="*/ 102 w 160"/>
              <a:gd name="T89" fmla="*/ 54 h 147"/>
              <a:gd name="T90" fmla="*/ 87 w 160"/>
              <a:gd name="T91" fmla="*/ 39 h 147"/>
              <a:gd name="T92" fmla="*/ 71 w 160"/>
              <a:gd name="T93" fmla="*/ 54 h 147"/>
              <a:gd name="T94" fmla="*/ 113 w 160"/>
              <a:gd name="T95" fmla="*/ 73 h 147"/>
              <a:gd name="T96" fmla="*/ 60 w 160"/>
              <a:gd name="T97" fmla="*/ 73 h 147"/>
              <a:gd name="T98" fmla="*/ 60 w 160"/>
              <a:gd name="T99" fmla="*/ 105 h 147"/>
              <a:gd name="T100" fmla="*/ 113 w 160"/>
              <a:gd name="T101" fmla="*/ 105 h 147"/>
              <a:gd name="T102" fmla="*/ 113 w 160"/>
              <a:gd name="T103" fmla="*/ 73 h 1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160" h="147">
                <a:moveTo>
                  <a:pt x="160" y="73"/>
                </a:moveTo>
                <a:cubicBezTo>
                  <a:pt x="160" y="93"/>
                  <a:pt x="152" y="111"/>
                  <a:pt x="139" y="125"/>
                </a:cubicBezTo>
                <a:cubicBezTo>
                  <a:pt x="125" y="139"/>
                  <a:pt x="106" y="147"/>
                  <a:pt x="87" y="147"/>
                </a:cubicBezTo>
                <a:cubicBezTo>
                  <a:pt x="67" y="147"/>
                  <a:pt x="49" y="139"/>
                  <a:pt x="35" y="125"/>
                </a:cubicBezTo>
                <a:cubicBezTo>
                  <a:pt x="21" y="111"/>
                  <a:pt x="13" y="93"/>
                  <a:pt x="13" y="73"/>
                </a:cubicBezTo>
                <a:cubicBezTo>
                  <a:pt x="13" y="73"/>
                  <a:pt x="13" y="73"/>
                  <a:pt x="13" y="73"/>
                </a:cubicBezTo>
                <a:cubicBezTo>
                  <a:pt x="7" y="79"/>
                  <a:pt x="7" y="79"/>
                  <a:pt x="7" y="79"/>
                </a:cubicBezTo>
                <a:cubicBezTo>
                  <a:pt x="6" y="80"/>
                  <a:pt x="5" y="80"/>
                  <a:pt x="4" y="80"/>
                </a:cubicBezTo>
                <a:cubicBezTo>
                  <a:pt x="3" y="80"/>
                  <a:pt x="2" y="80"/>
                  <a:pt x="1" y="79"/>
                </a:cubicBezTo>
                <a:cubicBezTo>
                  <a:pt x="0" y="78"/>
                  <a:pt x="0" y="75"/>
                  <a:pt x="1" y="73"/>
                </a:cubicBezTo>
                <a:cubicBezTo>
                  <a:pt x="14" y="60"/>
                  <a:pt x="14" y="60"/>
                  <a:pt x="14" y="60"/>
                </a:cubicBezTo>
                <a:cubicBezTo>
                  <a:pt x="16" y="59"/>
                  <a:pt x="18" y="59"/>
                  <a:pt x="20" y="60"/>
                </a:cubicBezTo>
                <a:cubicBezTo>
                  <a:pt x="33" y="73"/>
                  <a:pt x="33" y="73"/>
                  <a:pt x="33" y="73"/>
                </a:cubicBezTo>
                <a:cubicBezTo>
                  <a:pt x="35" y="75"/>
                  <a:pt x="35" y="78"/>
                  <a:pt x="33" y="79"/>
                </a:cubicBezTo>
                <a:cubicBezTo>
                  <a:pt x="32" y="80"/>
                  <a:pt x="31" y="80"/>
                  <a:pt x="30" y="80"/>
                </a:cubicBezTo>
                <a:cubicBezTo>
                  <a:pt x="29" y="80"/>
                  <a:pt x="28" y="80"/>
                  <a:pt x="28" y="79"/>
                </a:cubicBezTo>
                <a:cubicBezTo>
                  <a:pt x="21" y="73"/>
                  <a:pt x="21" y="73"/>
                  <a:pt x="21" y="73"/>
                </a:cubicBezTo>
                <a:cubicBezTo>
                  <a:pt x="21" y="73"/>
                  <a:pt x="21" y="73"/>
                  <a:pt x="21" y="73"/>
                </a:cubicBezTo>
                <a:cubicBezTo>
                  <a:pt x="21" y="109"/>
                  <a:pt x="51" y="139"/>
                  <a:pt x="87" y="139"/>
                </a:cubicBezTo>
                <a:cubicBezTo>
                  <a:pt x="123" y="139"/>
                  <a:pt x="152" y="109"/>
                  <a:pt x="152" y="73"/>
                </a:cubicBezTo>
                <a:cubicBezTo>
                  <a:pt x="152" y="37"/>
                  <a:pt x="123" y="8"/>
                  <a:pt x="87" y="8"/>
                </a:cubicBezTo>
                <a:cubicBezTo>
                  <a:pt x="69" y="8"/>
                  <a:pt x="52" y="15"/>
                  <a:pt x="40" y="28"/>
                </a:cubicBezTo>
                <a:cubicBezTo>
                  <a:pt x="38" y="29"/>
                  <a:pt x="36" y="29"/>
                  <a:pt x="34" y="28"/>
                </a:cubicBezTo>
                <a:cubicBezTo>
                  <a:pt x="33" y="26"/>
                  <a:pt x="33" y="24"/>
                  <a:pt x="34" y="22"/>
                </a:cubicBezTo>
                <a:cubicBezTo>
                  <a:pt x="48" y="8"/>
                  <a:pt x="67" y="0"/>
                  <a:pt x="87" y="0"/>
                </a:cubicBezTo>
                <a:cubicBezTo>
                  <a:pt x="106" y="0"/>
                  <a:pt x="125" y="8"/>
                  <a:pt x="139" y="21"/>
                </a:cubicBezTo>
                <a:cubicBezTo>
                  <a:pt x="152" y="35"/>
                  <a:pt x="160" y="54"/>
                  <a:pt x="160" y="73"/>
                </a:cubicBezTo>
                <a:close/>
                <a:moveTo>
                  <a:pt x="110" y="54"/>
                </a:moveTo>
                <a:cubicBezTo>
                  <a:pt x="110" y="65"/>
                  <a:pt x="110" y="65"/>
                  <a:pt x="110" y="65"/>
                </a:cubicBezTo>
                <a:cubicBezTo>
                  <a:pt x="117" y="65"/>
                  <a:pt x="117" y="65"/>
                  <a:pt x="117" y="65"/>
                </a:cubicBezTo>
                <a:cubicBezTo>
                  <a:pt x="119" y="65"/>
                  <a:pt x="121" y="67"/>
                  <a:pt x="121" y="69"/>
                </a:cubicBezTo>
                <a:cubicBezTo>
                  <a:pt x="121" y="109"/>
                  <a:pt x="121" y="109"/>
                  <a:pt x="121" y="109"/>
                </a:cubicBezTo>
                <a:cubicBezTo>
                  <a:pt x="121" y="111"/>
                  <a:pt x="119" y="113"/>
                  <a:pt x="117" y="113"/>
                </a:cubicBezTo>
                <a:cubicBezTo>
                  <a:pt x="56" y="113"/>
                  <a:pt x="56" y="113"/>
                  <a:pt x="56" y="113"/>
                </a:cubicBezTo>
                <a:cubicBezTo>
                  <a:pt x="54" y="113"/>
                  <a:pt x="52" y="111"/>
                  <a:pt x="52" y="109"/>
                </a:cubicBezTo>
                <a:cubicBezTo>
                  <a:pt x="52" y="69"/>
                  <a:pt x="52" y="69"/>
                  <a:pt x="52" y="69"/>
                </a:cubicBezTo>
                <a:cubicBezTo>
                  <a:pt x="52" y="67"/>
                  <a:pt x="54" y="65"/>
                  <a:pt x="56" y="65"/>
                </a:cubicBezTo>
                <a:cubicBezTo>
                  <a:pt x="63" y="65"/>
                  <a:pt x="63" y="65"/>
                  <a:pt x="63" y="65"/>
                </a:cubicBezTo>
                <a:cubicBezTo>
                  <a:pt x="63" y="54"/>
                  <a:pt x="63" y="54"/>
                  <a:pt x="63" y="54"/>
                </a:cubicBezTo>
                <a:cubicBezTo>
                  <a:pt x="63" y="41"/>
                  <a:pt x="74" y="31"/>
                  <a:pt x="87" y="31"/>
                </a:cubicBezTo>
                <a:cubicBezTo>
                  <a:pt x="99" y="31"/>
                  <a:pt x="110" y="41"/>
                  <a:pt x="110" y="54"/>
                </a:cubicBezTo>
                <a:close/>
                <a:moveTo>
                  <a:pt x="71" y="54"/>
                </a:moveTo>
                <a:cubicBezTo>
                  <a:pt x="71" y="65"/>
                  <a:pt x="71" y="65"/>
                  <a:pt x="71" y="65"/>
                </a:cubicBezTo>
                <a:cubicBezTo>
                  <a:pt x="102" y="65"/>
                  <a:pt x="102" y="65"/>
                  <a:pt x="102" y="65"/>
                </a:cubicBezTo>
                <a:cubicBezTo>
                  <a:pt x="102" y="54"/>
                  <a:pt x="102" y="54"/>
                  <a:pt x="102" y="54"/>
                </a:cubicBezTo>
                <a:cubicBezTo>
                  <a:pt x="102" y="46"/>
                  <a:pt x="95" y="39"/>
                  <a:pt x="87" y="39"/>
                </a:cubicBezTo>
                <a:cubicBezTo>
                  <a:pt x="78" y="39"/>
                  <a:pt x="71" y="46"/>
                  <a:pt x="71" y="54"/>
                </a:cubicBezTo>
                <a:close/>
                <a:moveTo>
                  <a:pt x="113" y="73"/>
                </a:moveTo>
                <a:cubicBezTo>
                  <a:pt x="60" y="73"/>
                  <a:pt x="60" y="73"/>
                  <a:pt x="60" y="73"/>
                </a:cubicBezTo>
                <a:cubicBezTo>
                  <a:pt x="60" y="105"/>
                  <a:pt x="60" y="105"/>
                  <a:pt x="60" y="105"/>
                </a:cubicBezTo>
                <a:cubicBezTo>
                  <a:pt x="113" y="105"/>
                  <a:pt x="113" y="105"/>
                  <a:pt x="113" y="105"/>
                </a:cubicBezTo>
                <a:lnTo>
                  <a:pt x="113" y="7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7" name="Freeform 47">
            <a:extLst>
              <a:ext uri="{FF2B5EF4-FFF2-40B4-BE49-F238E27FC236}">
                <a16:creationId xmlns:a16="http://schemas.microsoft.com/office/drawing/2014/main" xmlns="" id="{48CE9D8F-A7BA-47DE-89EF-32AEFA784BE5}"/>
              </a:ext>
            </a:extLst>
          </p:cNvPr>
          <p:cNvSpPr>
            <a:spLocks noEditPoints="1"/>
          </p:cNvSpPr>
          <p:nvPr/>
        </p:nvSpPr>
        <p:spPr bwMode="auto">
          <a:xfrm>
            <a:off x="5346700" y="4391026"/>
            <a:ext cx="546100" cy="530225"/>
          </a:xfrm>
          <a:custGeom>
            <a:avLst/>
            <a:gdLst>
              <a:gd name="T0" fmla="*/ 108 w 160"/>
              <a:gd name="T1" fmla="*/ 23 h 154"/>
              <a:gd name="T2" fmla="*/ 96 w 160"/>
              <a:gd name="T3" fmla="*/ 0 h 154"/>
              <a:gd name="T4" fmla="*/ 0 w 160"/>
              <a:gd name="T5" fmla="*/ 12 h 154"/>
              <a:gd name="T6" fmla="*/ 12 w 160"/>
              <a:gd name="T7" fmla="*/ 154 h 154"/>
              <a:gd name="T8" fmla="*/ 108 w 160"/>
              <a:gd name="T9" fmla="*/ 142 h 154"/>
              <a:gd name="T10" fmla="*/ 148 w 160"/>
              <a:gd name="T11" fmla="*/ 126 h 154"/>
              <a:gd name="T12" fmla="*/ 160 w 160"/>
              <a:gd name="T13" fmla="*/ 35 h 154"/>
              <a:gd name="T14" fmla="*/ 136 w 160"/>
              <a:gd name="T15" fmla="*/ 31 h 154"/>
              <a:gd name="T16" fmla="*/ 129 w 160"/>
              <a:gd name="T17" fmla="*/ 118 h 154"/>
              <a:gd name="T18" fmla="*/ 136 w 160"/>
              <a:gd name="T19" fmla="*/ 31 h 154"/>
              <a:gd name="T20" fmla="*/ 96 w 160"/>
              <a:gd name="T21" fmla="*/ 146 h 154"/>
              <a:gd name="T22" fmla="*/ 8 w 160"/>
              <a:gd name="T23" fmla="*/ 142 h 154"/>
              <a:gd name="T24" fmla="*/ 12 w 160"/>
              <a:gd name="T25" fmla="*/ 8 h 154"/>
              <a:gd name="T26" fmla="*/ 100 w 160"/>
              <a:gd name="T27" fmla="*/ 12 h 154"/>
              <a:gd name="T28" fmla="*/ 108 w 160"/>
              <a:gd name="T29" fmla="*/ 31 h 154"/>
              <a:gd name="T30" fmla="*/ 121 w 160"/>
              <a:gd name="T31" fmla="*/ 118 h 154"/>
              <a:gd name="T32" fmla="*/ 108 w 160"/>
              <a:gd name="T33" fmla="*/ 31 h 154"/>
              <a:gd name="T34" fmla="*/ 148 w 160"/>
              <a:gd name="T35" fmla="*/ 118 h 154"/>
              <a:gd name="T36" fmla="*/ 144 w 160"/>
              <a:gd name="T37" fmla="*/ 31 h 154"/>
              <a:gd name="T38" fmla="*/ 152 w 160"/>
              <a:gd name="T39" fmla="*/ 35 h 154"/>
              <a:gd name="T40" fmla="*/ 31 w 160"/>
              <a:gd name="T41" fmla="*/ 71 h 154"/>
              <a:gd name="T42" fmla="*/ 87 w 160"/>
              <a:gd name="T43" fmla="*/ 61 h 154"/>
              <a:gd name="T44" fmla="*/ 77 w 160"/>
              <a:gd name="T45" fmla="*/ 21 h 154"/>
              <a:gd name="T46" fmla="*/ 21 w 160"/>
              <a:gd name="T47" fmla="*/ 31 h 154"/>
              <a:gd name="T48" fmla="*/ 31 w 160"/>
              <a:gd name="T49" fmla="*/ 71 h 154"/>
              <a:gd name="T50" fmla="*/ 31 w 160"/>
              <a:gd name="T51" fmla="*/ 29 h 154"/>
              <a:gd name="T52" fmla="*/ 79 w 160"/>
              <a:gd name="T53" fmla="*/ 31 h 154"/>
              <a:gd name="T54" fmla="*/ 77 w 160"/>
              <a:gd name="T55" fmla="*/ 63 h 154"/>
              <a:gd name="T56" fmla="*/ 29 w 160"/>
              <a:gd name="T57" fmla="*/ 61 h 154"/>
              <a:gd name="T58" fmla="*/ 34 w 160"/>
              <a:gd name="T59" fmla="*/ 92 h 154"/>
              <a:gd name="T60" fmla="*/ 25 w 160"/>
              <a:gd name="T61" fmla="*/ 96 h 154"/>
              <a:gd name="T62" fmla="*/ 25 w 160"/>
              <a:gd name="T63" fmla="*/ 88 h 154"/>
              <a:gd name="T64" fmla="*/ 34 w 160"/>
              <a:gd name="T65" fmla="*/ 92 h 154"/>
              <a:gd name="T66" fmla="*/ 57 w 160"/>
              <a:gd name="T67" fmla="*/ 96 h 154"/>
              <a:gd name="T68" fmla="*/ 48 w 160"/>
              <a:gd name="T69" fmla="*/ 92 h 154"/>
              <a:gd name="T70" fmla="*/ 57 w 160"/>
              <a:gd name="T71" fmla="*/ 88 h 154"/>
              <a:gd name="T72" fmla="*/ 87 w 160"/>
              <a:gd name="T73" fmla="*/ 92 h 154"/>
              <a:gd name="T74" fmla="*/ 78 w 160"/>
              <a:gd name="T75" fmla="*/ 96 h 154"/>
              <a:gd name="T76" fmla="*/ 78 w 160"/>
              <a:gd name="T77" fmla="*/ 88 h 154"/>
              <a:gd name="T78" fmla="*/ 87 w 160"/>
              <a:gd name="T79" fmla="*/ 92 h 154"/>
              <a:gd name="T80" fmla="*/ 30 w 160"/>
              <a:gd name="T81" fmla="*/ 114 h 154"/>
              <a:gd name="T82" fmla="*/ 21 w 160"/>
              <a:gd name="T83" fmla="*/ 110 h 154"/>
              <a:gd name="T84" fmla="*/ 30 w 160"/>
              <a:gd name="T85" fmla="*/ 106 h 154"/>
              <a:gd name="T86" fmla="*/ 61 w 160"/>
              <a:gd name="T87" fmla="*/ 110 h 154"/>
              <a:gd name="T88" fmla="*/ 52 w 160"/>
              <a:gd name="T89" fmla="*/ 114 h 154"/>
              <a:gd name="T90" fmla="*/ 52 w 160"/>
              <a:gd name="T91" fmla="*/ 106 h 154"/>
              <a:gd name="T92" fmla="*/ 61 w 160"/>
              <a:gd name="T93" fmla="*/ 110 h 154"/>
              <a:gd name="T94" fmla="*/ 83 w 160"/>
              <a:gd name="T95" fmla="*/ 114 h 154"/>
              <a:gd name="T96" fmla="*/ 74 w 160"/>
              <a:gd name="T97" fmla="*/ 110 h 154"/>
              <a:gd name="T98" fmla="*/ 83 w 160"/>
              <a:gd name="T99" fmla="*/ 106 h 154"/>
              <a:gd name="T100" fmla="*/ 34 w 160"/>
              <a:gd name="T101" fmla="*/ 128 h 154"/>
              <a:gd name="T102" fmla="*/ 25 w 160"/>
              <a:gd name="T103" fmla="*/ 132 h 154"/>
              <a:gd name="T104" fmla="*/ 25 w 160"/>
              <a:gd name="T105" fmla="*/ 124 h 154"/>
              <a:gd name="T106" fmla="*/ 34 w 160"/>
              <a:gd name="T107" fmla="*/ 128 h 154"/>
              <a:gd name="T108" fmla="*/ 57 w 160"/>
              <a:gd name="T109" fmla="*/ 132 h 154"/>
              <a:gd name="T110" fmla="*/ 48 w 160"/>
              <a:gd name="T111" fmla="*/ 128 h 154"/>
              <a:gd name="T112" fmla="*/ 57 w 160"/>
              <a:gd name="T113" fmla="*/ 124 h 154"/>
              <a:gd name="T114" fmla="*/ 87 w 160"/>
              <a:gd name="T115" fmla="*/ 128 h 154"/>
              <a:gd name="T116" fmla="*/ 78 w 160"/>
              <a:gd name="T117" fmla="*/ 132 h 154"/>
              <a:gd name="T118" fmla="*/ 78 w 160"/>
              <a:gd name="T119" fmla="*/ 124 h 154"/>
              <a:gd name="T120" fmla="*/ 87 w 160"/>
              <a:gd name="T121" fmla="*/ 128 h 1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60" h="154">
                <a:moveTo>
                  <a:pt x="148" y="23"/>
                </a:moveTo>
                <a:cubicBezTo>
                  <a:pt x="108" y="23"/>
                  <a:pt x="108" y="23"/>
                  <a:pt x="108" y="23"/>
                </a:cubicBezTo>
                <a:cubicBezTo>
                  <a:pt x="108" y="12"/>
                  <a:pt x="108" y="12"/>
                  <a:pt x="108" y="12"/>
                </a:cubicBezTo>
                <a:cubicBezTo>
                  <a:pt x="108" y="5"/>
                  <a:pt x="103" y="0"/>
                  <a:pt x="96" y="0"/>
                </a:cubicBezTo>
                <a:cubicBezTo>
                  <a:pt x="12" y="0"/>
                  <a:pt x="12" y="0"/>
                  <a:pt x="12" y="0"/>
                </a:cubicBezTo>
                <a:cubicBezTo>
                  <a:pt x="5" y="0"/>
                  <a:pt x="0" y="5"/>
                  <a:pt x="0" y="12"/>
                </a:cubicBezTo>
                <a:cubicBezTo>
                  <a:pt x="0" y="142"/>
                  <a:pt x="0" y="142"/>
                  <a:pt x="0" y="142"/>
                </a:cubicBezTo>
                <a:cubicBezTo>
                  <a:pt x="0" y="149"/>
                  <a:pt x="5" y="154"/>
                  <a:pt x="12" y="154"/>
                </a:cubicBezTo>
                <a:cubicBezTo>
                  <a:pt x="96" y="154"/>
                  <a:pt x="96" y="154"/>
                  <a:pt x="96" y="154"/>
                </a:cubicBezTo>
                <a:cubicBezTo>
                  <a:pt x="103" y="154"/>
                  <a:pt x="108" y="149"/>
                  <a:pt x="108" y="142"/>
                </a:cubicBezTo>
                <a:cubicBezTo>
                  <a:pt x="108" y="126"/>
                  <a:pt x="108" y="126"/>
                  <a:pt x="108" y="126"/>
                </a:cubicBezTo>
                <a:cubicBezTo>
                  <a:pt x="148" y="126"/>
                  <a:pt x="148" y="126"/>
                  <a:pt x="148" y="126"/>
                </a:cubicBezTo>
                <a:cubicBezTo>
                  <a:pt x="155" y="126"/>
                  <a:pt x="160" y="120"/>
                  <a:pt x="160" y="114"/>
                </a:cubicBezTo>
                <a:cubicBezTo>
                  <a:pt x="160" y="35"/>
                  <a:pt x="160" y="35"/>
                  <a:pt x="160" y="35"/>
                </a:cubicBezTo>
                <a:cubicBezTo>
                  <a:pt x="160" y="28"/>
                  <a:pt x="155" y="23"/>
                  <a:pt x="148" y="23"/>
                </a:cubicBezTo>
                <a:close/>
                <a:moveTo>
                  <a:pt x="136" y="31"/>
                </a:moveTo>
                <a:cubicBezTo>
                  <a:pt x="136" y="118"/>
                  <a:pt x="136" y="118"/>
                  <a:pt x="136" y="118"/>
                </a:cubicBezTo>
                <a:cubicBezTo>
                  <a:pt x="129" y="118"/>
                  <a:pt x="129" y="118"/>
                  <a:pt x="129" y="118"/>
                </a:cubicBezTo>
                <a:cubicBezTo>
                  <a:pt x="129" y="31"/>
                  <a:pt x="129" y="31"/>
                  <a:pt x="129" y="31"/>
                </a:cubicBezTo>
                <a:lnTo>
                  <a:pt x="136" y="31"/>
                </a:lnTo>
                <a:close/>
                <a:moveTo>
                  <a:pt x="100" y="142"/>
                </a:moveTo>
                <a:cubicBezTo>
                  <a:pt x="100" y="144"/>
                  <a:pt x="99" y="146"/>
                  <a:pt x="96" y="146"/>
                </a:cubicBezTo>
                <a:cubicBezTo>
                  <a:pt x="12" y="146"/>
                  <a:pt x="12" y="146"/>
                  <a:pt x="12" y="146"/>
                </a:cubicBezTo>
                <a:cubicBezTo>
                  <a:pt x="10" y="146"/>
                  <a:pt x="8" y="144"/>
                  <a:pt x="8" y="142"/>
                </a:cubicBezTo>
                <a:cubicBezTo>
                  <a:pt x="8" y="12"/>
                  <a:pt x="8" y="12"/>
                  <a:pt x="8" y="12"/>
                </a:cubicBezTo>
                <a:cubicBezTo>
                  <a:pt x="8" y="10"/>
                  <a:pt x="10" y="8"/>
                  <a:pt x="12" y="8"/>
                </a:cubicBezTo>
                <a:cubicBezTo>
                  <a:pt x="96" y="8"/>
                  <a:pt x="96" y="8"/>
                  <a:pt x="96" y="8"/>
                </a:cubicBezTo>
                <a:cubicBezTo>
                  <a:pt x="99" y="8"/>
                  <a:pt x="100" y="10"/>
                  <a:pt x="100" y="12"/>
                </a:cubicBezTo>
                <a:lnTo>
                  <a:pt x="100" y="142"/>
                </a:lnTo>
                <a:close/>
                <a:moveTo>
                  <a:pt x="108" y="31"/>
                </a:moveTo>
                <a:cubicBezTo>
                  <a:pt x="121" y="31"/>
                  <a:pt x="121" y="31"/>
                  <a:pt x="121" y="31"/>
                </a:cubicBezTo>
                <a:cubicBezTo>
                  <a:pt x="121" y="118"/>
                  <a:pt x="121" y="118"/>
                  <a:pt x="121" y="118"/>
                </a:cubicBezTo>
                <a:cubicBezTo>
                  <a:pt x="108" y="118"/>
                  <a:pt x="108" y="118"/>
                  <a:pt x="108" y="118"/>
                </a:cubicBezTo>
                <a:lnTo>
                  <a:pt x="108" y="31"/>
                </a:lnTo>
                <a:close/>
                <a:moveTo>
                  <a:pt x="152" y="114"/>
                </a:moveTo>
                <a:cubicBezTo>
                  <a:pt x="152" y="116"/>
                  <a:pt x="150" y="118"/>
                  <a:pt x="148" y="118"/>
                </a:cubicBezTo>
                <a:cubicBezTo>
                  <a:pt x="144" y="118"/>
                  <a:pt x="144" y="118"/>
                  <a:pt x="144" y="118"/>
                </a:cubicBezTo>
                <a:cubicBezTo>
                  <a:pt x="144" y="31"/>
                  <a:pt x="144" y="31"/>
                  <a:pt x="144" y="31"/>
                </a:cubicBezTo>
                <a:cubicBezTo>
                  <a:pt x="148" y="31"/>
                  <a:pt x="148" y="31"/>
                  <a:pt x="148" y="31"/>
                </a:cubicBezTo>
                <a:cubicBezTo>
                  <a:pt x="150" y="31"/>
                  <a:pt x="152" y="32"/>
                  <a:pt x="152" y="35"/>
                </a:cubicBezTo>
                <a:lnTo>
                  <a:pt x="152" y="114"/>
                </a:lnTo>
                <a:close/>
                <a:moveTo>
                  <a:pt x="31" y="71"/>
                </a:moveTo>
                <a:cubicBezTo>
                  <a:pt x="77" y="71"/>
                  <a:pt x="77" y="71"/>
                  <a:pt x="77" y="71"/>
                </a:cubicBezTo>
                <a:cubicBezTo>
                  <a:pt x="83" y="71"/>
                  <a:pt x="87" y="67"/>
                  <a:pt x="87" y="61"/>
                </a:cubicBezTo>
                <a:cubicBezTo>
                  <a:pt x="87" y="31"/>
                  <a:pt x="87" y="31"/>
                  <a:pt x="87" y="31"/>
                </a:cubicBezTo>
                <a:cubicBezTo>
                  <a:pt x="87" y="26"/>
                  <a:pt x="83" y="21"/>
                  <a:pt x="77" y="21"/>
                </a:cubicBezTo>
                <a:cubicBezTo>
                  <a:pt x="31" y="21"/>
                  <a:pt x="31" y="21"/>
                  <a:pt x="31" y="21"/>
                </a:cubicBezTo>
                <a:cubicBezTo>
                  <a:pt x="26" y="21"/>
                  <a:pt x="21" y="26"/>
                  <a:pt x="21" y="31"/>
                </a:cubicBezTo>
                <a:cubicBezTo>
                  <a:pt x="21" y="61"/>
                  <a:pt x="21" y="61"/>
                  <a:pt x="21" y="61"/>
                </a:cubicBezTo>
                <a:cubicBezTo>
                  <a:pt x="21" y="67"/>
                  <a:pt x="26" y="71"/>
                  <a:pt x="31" y="71"/>
                </a:cubicBezTo>
                <a:close/>
                <a:moveTo>
                  <a:pt x="29" y="31"/>
                </a:moveTo>
                <a:cubicBezTo>
                  <a:pt x="29" y="30"/>
                  <a:pt x="30" y="29"/>
                  <a:pt x="31" y="29"/>
                </a:cubicBezTo>
                <a:cubicBezTo>
                  <a:pt x="77" y="29"/>
                  <a:pt x="77" y="29"/>
                  <a:pt x="77" y="29"/>
                </a:cubicBezTo>
                <a:cubicBezTo>
                  <a:pt x="78" y="29"/>
                  <a:pt x="79" y="30"/>
                  <a:pt x="79" y="31"/>
                </a:cubicBezTo>
                <a:cubicBezTo>
                  <a:pt x="79" y="61"/>
                  <a:pt x="79" y="61"/>
                  <a:pt x="79" y="61"/>
                </a:cubicBezTo>
                <a:cubicBezTo>
                  <a:pt x="79" y="62"/>
                  <a:pt x="78" y="63"/>
                  <a:pt x="77" y="63"/>
                </a:cubicBezTo>
                <a:cubicBezTo>
                  <a:pt x="31" y="63"/>
                  <a:pt x="31" y="63"/>
                  <a:pt x="31" y="63"/>
                </a:cubicBezTo>
                <a:cubicBezTo>
                  <a:pt x="30" y="63"/>
                  <a:pt x="29" y="62"/>
                  <a:pt x="29" y="61"/>
                </a:cubicBezTo>
                <a:lnTo>
                  <a:pt x="29" y="31"/>
                </a:lnTo>
                <a:close/>
                <a:moveTo>
                  <a:pt x="34" y="92"/>
                </a:moveTo>
                <a:cubicBezTo>
                  <a:pt x="34" y="94"/>
                  <a:pt x="33" y="96"/>
                  <a:pt x="30" y="96"/>
                </a:cubicBezTo>
                <a:cubicBezTo>
                  <a:pt x="25" y="96"/>
                  <a:pt x="25" y="96"/>
                  <a:pt x="25" y="96"/>
                </a:cubicBezTo>
                <a:cubicBezTo>
                  <a:pt x="23" y="96"/>
                  <a:pt x="21" y="94"/>
                  <a:pt x="21" y="92"/>
                </a:cubicBezTo>
                <a:cubicBezTo>
                  <a:pt x="21" y="90"/>
                  <a:pt x="23" y="88"/>
                  <a:pt x="25" y="88"/>
                </a:cubicBezTo>
                <a:cubicBezTo>
                  <a:pt x="30" y="88"/>
                  <a:pt x="30" y="88"/>
                  <a:pt x="30" y="88"/>
                </a:cubicBezTo>
                <a:cubicBezTo>
                  <a:pt x="33" y="88"/>
                  <a:pt x="34" y="90"/>
                  <a:pt x="34" y="92"/>
                </a:cubicBezTo>
                <a:close/>
                <a:moveTo>
                  <a:pt x="61" y="92"/>
                </a:moveTo>
                <a:cubicBezTo>
                  <a:pt x="61" y="94"/>
                  <a:pt x="59" y="96"/>
                  <a:pt x="57" y="96"/>
                </a:cubicBezTo>
                <a:cubicBezTo>
                  <a:pt x="52" y="96"/>
                  <a:pt x="52" y="96"/>
                  <a:pt x="52" y="96"/>
                </a:cubicBezTo>
                <a:cubicBezTo>
                  <a:pt x="49" y="96"/>
                  <a:pt x="48" y="94"/>
                  <a:pt x="48" y="92"/>
                </a:cubicBezTo>
                <a:cubicBezTo>
                  <a:pt x="48" y="90"/>
                  <a:pt x="49" y="88"/>
                  <a:pt x="52" y="88"/>
                </a:cubicBezTo>
                <a:cubicBezTo>
                  <a:pt x="57" y="88"/>
                  <a:pt x="57" y="88"/>
                  <a:pt x="57" y="88"/>
                </a:cubicBezTo>
                <a:cubicBezTo>
                  <a:pt x="59" y="88"/>
                  <a:pt x="61" y="90"/>
                  <a:pt x="61" y="92"/>
                </a:cubicBezTo>
                <a:close/>
                <a:moveTo>
                  <a:pt x="87" y="92"/>
                </a:moveTo>
                <a:cubicBezTo>
                  <a:pt x="87" y="94"/>
                  <a:pt x="85" y="96"/>
                  <a:pt x="83" y="96"/>
                </a:cubicBezTo>
                <a:cubicBezTo>
                  <a:pt x="78" y="96"/>
                  <a:pt x="78" y="96"/>
                  <a:pt x="78" y="96"/>
                </a:cubicBezTo>
                <a:cubicBezTo>
                  <a:pt x="76" y="96"/>
                  <a:pt x="74" y="94"/>
                  <a:pt x="74" y="92"/>
                </a:cubicBezTo>
                <a:cubicBezTo>
                  <a:pt x="74" y="90"/>
                  <a:pt x="76" y="88"/>
                  <a:pt x="78" y="88"/>
                </a:cubicBezTo>
                <a:cubicBezTo>
                  <a:pt x="83" y="88"/>
                  <a:pt x="83" y="88"/>
                  <a:pt x="83" y="88"/>
                </a:cubicBezTo>
                <a:cubicBezTo>
                  <a:pt x="85" y="88"/>
                  <a:pt x="87" y="90"/>
                  <a:pt x="87" y="92"/>
                </a:cubicBezTo>
                <a:close/>
                <a:moveTo>
                  <a:pt x="34" y="110"/>
                </a:moveTo>
                <a:cubicBezTo>
                  <a:pt x="34" y="112"/>
                  <a:pt x="33" y="114"/>
                  <a:pt x="30" y="114"/>
                </a:cubicBezTo>
                <a:cubicBezTo>
                  <a:pt x="25" y="114"/>
                  <a:pt x="25" y="114"/>
                  <a:pt x="25" y="114"/>
                </a:cubicBezTo>
                <a:cubicBezTo>
                  <a:pt x="23" y="114"/>
                  <a:pt x="21" y="112"/>
                  <a:pt x="21" y="110"/>
                </a:cubicBezTo>
                <a:cubicBezTo>
                  <a:pt x="21" y="108"/>
                  <a:pt x="23" y="106"/>
                  <a:pt x="25" y="106"/>
                </a:cubicBezTo>
                <a:cubicBezTo>
                  <a:pt x="30" y="106"/>
                  <a:pt x="30" y="106"/>
                  <a:pt x="30" y="106"/>
                </a:cubicBezTo>
                <a:cubicBezTo>
                  <a:pt x="33" y="106"/>
                  <a:pt x="34" y="108"/>
                  <a:pt x="34" y="110"/>
                </a:cubicBezTo>
                <a:close/>
                <a:moveTo>
                  <a:pt x="61" y="110"/>
                </a:moveTo>
                <a:cubicBezTo>
                  <a:pt x="61" y="112"/>
                  <a:pt x="59" y="114"/>
                  <a:pt x="57" y="114"/>
                </a:cubicBezTo>
                <a:cubicBezTo>
                  <a:pt x="52" y="114"/>
                  <a:pt x="52" y="114"/>
                  <a:pt x="52" y="114"/>
                </a:cubicBezTo>
                <a:cubicBezTo>
                  <a:pt x="49" y="114"/>
                  <a:pt x="48" y="112"/>
                  <a:pt x="48" y="110"/>
                </a:cubicBezTo>
                <a:cubicBezTo>
                  <a:pt x="48" y="108"/>
                  <a:pt x="49" y="106"/>
                  <a:pt x="52" y="106"/>
                </a:cubicBezTo>
                <a:cubicBezTo>
                  <a:pt x="57" y="106"/>
                  <a:pt x="57" y="106"/>
                  <a:pt x="57" y="106"/>
                </a:cubicBezTo>
                <a:cubicBezTo>
                  <a:pt x="59" y="106"/>
                  <a:pt x="61" y="108"/>
                  <a:pt x="61" y="110"/>
                </a:cubicBezTo>
                <a:close/>
                <a:moveTo>
                  <a:pt x="87" y="110"/>
                </a:moveTo>
                <a:cubicBezTo>
                  <a:pt x="87" y="112"/>
                  <a:pt x="85" y="114"/>
                  <a:pt x="83" y="114"/>
                </a:cubicBezTo>
                <a:cubicBezTo>
                  <a:pt x="78" y="114"/>
                  <a:pt x="78" y="114"/>
                  <a:pt x="78" y="114"/>
                </a:cubicBezTo>
                <a:cubicBezTo>
                  <a:pt x="76" y="114"/>
                  <a:pt x="74" y="112"/>
                  <a:pt x="74" y="110"/>
                </a:cubicBezTo>
                <a:cubicBezTo>
                  <a:pt x="74" y="108"/>
                  <a:pt x="76" y="106"/>
                  <a:pt x="78" y="106"/>
                </a:cubicBezTo>
                <a:cubicBezTo>
                  <a:pt x="83" y="106"/>
                  <a:pt x="83" y="106"/>
                  <a:pt x="83" y="106"/>
                </a:cubicBezTo>
                <a:cubicBezTo>
                  <a:pt x="85" y="106"/>
                  <a:pt x="87" y="108"/>
                  <a:pt x="87" y="110"/>
                </a:cubicBezTo>
                <a:close/>
                <a:moveTo>
                  <a:pt x="34" y="128"/>
                </a:moveTo>
                <a:cubicBezTo>
                  <a:pt x="34" y="130"/>
                  <a:pt x="33" y="132"/>
                  <a:pt x="30" y="132"/>
                </a:cubicBezTo>
                <a:cubicBezTo>
                  <a:pt x="25" y="132"/>
                  <a:pt x="25" y="132"/>
                  <a:pt x="25" y="132"/>
                </a:cubicBezTo>
                <a:cubicBezTo>
                  <a:pt x="23" y="132"/>
                  <a:pt x="21" y="130"/>
                  <a:pt x="21" y="128"/>
                </a:cubicBezTo>
                <a:cubicBezTo>
                  <a:pt x="21" y="126"/>
                  <a:pt x="23" y="124"/>
                  <a:pt x="25" y="124"/>
                </a:cubicBezTo>
                <a:cubicBezTo>
                  <a:pt x="30" y="124"/>
                  <a:pt x="30" y="124"/>
                  <a:pt x="30" y="124"/>
                </a:cubicBezTo>
                <a:cubicBezTo>
                  <a:pt x="33" y="124"/>
                  <a:pt x="34" y="126"/>
                  <a:pt x="34" y="128"/>
                </a:cubicBezTo>
                <a:close/>
                <a:moveTo>
                  <a:pt x="61" y="128"/>
                </a:moveTo>
                <a:cubicBezTo>
                  <a:pt x="61" y="130"/>
                  <a:pt x="59" y="132"/>
                  <a:pt x="57" y="132"/>
                </a:cubicBezTo>
                <a:cubicBezTo>
                  <a:pt x="52" y="132"/>
                  <a:pt x="52" y="132"/>
                  <a:pt x="52" y="132"/>
                </a:cubicBezTo>
                <a:cubicBezTo>
                  <a:pt x="49" y="132"/>
                  <a:pt x="48" y="130"/>
                  <a:pt x="48" y="128"/>
                </a:cubicBezTo>
                <a:cubicBezTo>
                  <a:pt x="48" y="126"/>
                  <a:pt x="49" y="124"/>
                  <a:pt x="52" y="124"/>
                </a:cubicBezTo>
                <a:cubicBezTo>
                  <a:pt x="57" y="124"/>
                  <a:pt x="57" y="124"/>
                  <a:pt x="57" y="124"/>
                </a:cubicBezTo>
                <a:cubicBezTo>
                  <a:pt x="59" y="124"/>
                  <a:pt x="61" y="126"/>
                  <a:pt x="61" y="128"/>
                </a:cubicBezTo>
                <a:close/>
                <a:moveTo>
                  <a:pt x="87" y="128"/>
                </a:moveTo>
                <a:cubicBezTo>
                  <a:pt x="87" y="130"/>
                  <a:pt x="85" y="132"/>
                  <a:pt x="83" y="132"/>
                </a:cubicBezTo>
                <a:cubicBezTo>
                  <a:pt x="78" y="132"/>
                  <a:pt x="78" y="132"/>
                  <a:pt x="78" y="132"/>
                </a:cubicBezTo>
                <a:cubicBezTo>
                  <a:pt x="76" y="132"/>
                  <a:pt x="74" y="130"/>
                  <a:pt x="74" y="128"/>
                </a:cubicBezTo>
                <a:cubicBezTo>
                  <a:pt x="74" y="126"/>
                  <a:pt x="76" y="124"/>
                  <a:pt x="78" y="124"/>
                </a:cubicBezTo>
                <a:cubicBezTo>
                  <a:pt x="83" y="124"/>
                  <a:pt x="83" y="124"/>
                  <a:pt x="83" y="124"/>
                </a:cubicBezTo>
                <a:cubicBezTo>
                  <a:pt x="85" y="124"/>
                  <a:pt x="87" y="126"/>
                  <a:pt x="87" y="12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8" name="Freeform 48">
            <a:extLst>
              <a:ext uri="{FF2B5EF4-FFF2-40B4-BE49-F238E27FC236}">
                <a16:creationId xmlns:a16="http://schemas.microsoft.com/office/drawing/2014/main" xmlns="" id="{00435BAA-8BC5-4947-9256-4D6B2AB355F9}"/>
              </a:ext>
            </a:extLst>
          </p:cNvPr>
          <p:cNvSpPr>
            <a:spLocks noEditPoints="1"/>
          </p:cNvSpPr>
          <p:nvPr/>
        </p:nvSpPr>
        <p:spPr bwMode="auto">
          <a:xfrm>
            <a:off x="5373688" y="5010151"/>
            <a:ext cx="501650" cy="550863"/>
          </a:xfrm>
          <a:custGeom>
            <a:avLst/>
            <a:gdLst>
              <a:gd name="T0" fmla="*/ 122 w 147"/>
              <a:gd name="T1" fmla="*/ 0 h 160"/>
              <a:gd name="T2" fmla="*/ 106 w 147"/>
              <a:gd name="T3" fmla="*/ 12 h 160"/>
              <a:gd name="T4" fmla="*/ 122 w 147"/>
              <a:gd name="T5" fmla="*/ 8 h 160"/>
              <a:gd name="T6" fmla="*/ 132 w 147"/>
              <a:gd name="T7" fmla="*/ 33 h 160"/>
              <a:gd name="T8" fmla="*/ 132 w 147"/>
              <a:gd name="T9" fmla="*/ 34 h 160"/>
              <a:gd name="T10" fmla="*/ 92 w 147"/>
              <a:gd name="T11" fmla="*/ 6 h 160"/>
              <a:gd name="T12" fmla="*/ 34 w 147"/>
              <a:gd name="T13" fmla="*/ 58 h 160"/>
              <a:gd name="T14" fmla="*/ 37 w 147"/>
              <a:gd name="T15" fmla="*/ 65 h 160"/>
              <a:gd name="T16" fmla="*/ 89 w 147"/>
              <a:gd name="T17" fmla="*/ 14 h 160"/>
              <a:gd name="T18" fmla="*/ 14 w 147"/>
              <a:gd name="T19" fmla="*/ 98 h 160"/>
              <a:gd name="T20" fmla="*/ 14 w 147"/>
              <a:gd name="T21" fmla="*/ 104 h 160"/>
              <a:gd name="T22" fmla="*/ 6 w 147"/>
              <a:gd name="T23" fmla="*/ 118 h 160"/>
              <a:gd name="T24" fmla="*/ 6 w 147"/>
              <a:gd name="T25" fmla="*/ 123 h 160"/>
              <a:gd name="T26" fmla="*/ 1 w 147"/>
              <a:gd name="T27" fmla="*/ 138 h 160"/>
              <a:gd name="T28" fmla="*/ 4 w 147"/>
              <a:gd name="T29" fmla="*/ 145 h 160"/>
              <a:gd name="T30" fmla="*/ 17 w 147"/>
              <a:gd name="T31" fmla="*/ 134 h 160"/>
              <a:gd name="T32" fmla="*/ 24 w 147"/>
              <a:gd name="T33" fmla="*/ 140 h 160"/>
              <a:gd name="T34" fmla="*/ 38 w 147"/>
              <a:gd name="T35" fmla="*/ 128 h 160"/>
              <a:gd name="T36" fmla="*/ 44 w 147"/>
              <a:gd name="T37" fmla="*/ 132 h 160"/>
              <a:gd name="T38" fmla="*/ 138 w 147"/>
              <a:gd name="T39" fmla="*/ 40 h 160"/>
              <a:gd name="T40" fmla="*/ 138 w 147"/>
              <a:gd name="T41" fmla="*/ 39 h 160"/>
              <a:gd name="T42" fmla="*/ 24 w 147"/>
              <a:gd name="T43" fmla="*/ 131 h 160"/>
              <a:gd name="T44" fmla="*/ 23 w 147"/>
              <a:gd name="T45" fmla="*/ 112 h 160"/>
              <a:gd name="T46" fmla="*/ 33 w 147"/>
              <a:gd name="T47" fmla="*/ 122 h 160"/>
              <a:gd name="T48" fmla="*/ 44 w 147"/>
              <a:gd name="T49" fmla="*/ 122 h 160"/>
              <a:gd name="T50" fmla="*/ 41 w 147"/>
              <a:gd name="T51" fmla="*/ 119 h 160"/>
              <a:gd name="T52" fmla="*/ 23 w 147"/>
              <a:gd name="T53" fmla="*/ 101 h 160"/>
              <a:gd name="T54" fmla="*/ 120 w 147"/>
              <a:gd name="T55" fmla="*/ 46 h 160"/>
              <a:gd name="T56" fmla="*/ 138 w 147"/>
              <a:gd name="T57" fmla="*/ 156 h 160"/>
              <a:gd name="T58" fmla="*/ 4 w 147"/>
              <a:gd name="T59" fmla="*/ 160 h 160"/>
              <a:gd name="T60" fmla="*/ 4 w 147"/>
              <a:gd name="T61" fmla="*/ 152 h 160"/>
              <a:gd name="T62" fmla="*/ 138 w 147"/>
              <a:gd name="T63" fmla="*/ 156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47" h="160">
                <a:moveTo>
                  <a:pt x="138" y="7"/>
                </a:moveTo>
                <a:cubicBezTo>
                  <a:pt x="134" y="2"/>
                  <a:pt x="128" y="0"/>
                  <a:pt x="122" y="0"/>
                </a:cubicBezTo>
                <a:cubicBezTo>
                  <a:pt x="116" y="0"/>
                  <a:pt x="110" y="2"/>
                  <a:pt x="106" y="7"/>
                </a:cubicBezTo>
                <a:cubicBezTo>
                  <a:pt x="104" y="8"/>
                  <a:pt x="104" y="11"/>
                  <a:pt x="106" y="12"/>
                </a:cubicBezTo>
                <a:cubicBezTo>
                  <a:pt x="107" y="14"/>
                  <a:pt x="110" y="14"/>
                  <a:pt x="112" y="12"/>
                </a:cubicBezTo>
                <a:cubicBezTo>
                  <a:pt x="114" y="10"/>
                  <a:pt x="118" y="8"/>
                  <a:pt x="122" y="8"/>
                </a:cubicBezTo>
                <a:cubicBezTo>
                  <a:pt x="126" y="8"/>
                  <a:pt x="130" y="10"/>
                  <a:pt x="132" y="12"/>
                </a:cubicBezTo>
                <a:cubicBezTo>
                  <a:pt x="138" y="18"/>
                  <a:pt x="138" y="27"/>
                  <a:pt x="132" y="33"/>
                </a:cubicBezTo>
                <a:cubicBezTo>
                  <a:pt x="132" y="33"/>
                  <a:pt x="132" y="33"/>
                  <a:pt x="132" y="34"/>
                </a:cubicBezTo>
                <a:cubicBezTo>
                  <a:pt x="132" y="34"/>
                  <a:pt x="132" y="34"/>
                  <a:pt x="132" y="34"/>
                </a:cubicBezTo>
                <a:cubicBezTo>
                  <a:pt x="126" y="40"/>
                  <a:pt x="126" y="40"/>
                  <a:pt x="126" y="40"/>
                </a:cubicBezTo>
                <a:cubicBezTo>
                  <a:pt x="92" y="6"/>
                  <a:pt x="92" y="6"/>
                  <a:pt x="92" y="6"/>
                </a:cubicBezTo>
                <a:cubicBezTo>
                  <a:pt x="90" y="4"/>
                  <a:pt x="88" y="4"/>
                  <a:pt x="86" y="6"/>
                </a:cubicBezTo>
                <a:cubicBezTo>
                  <a:pt x="34" y="58"/>
                  <a:pt x="34" y="58"/>
                  <a:pt x="34" y="58"/>
                </a:cubicBezTo>
                <a:cubicBezTo>
                  <a:pt x="32" y="60"/>
                  <a:pt x="32" y="62"/>
                  <a:pt x="34" y="64"/>
                </a:cubicBezTo>
                <a:cubicBezTo>
                  <a:pt x="35" y="65"/>
                  <a:pt x="36" y="65"/>
                  <a:pt x="37" y="65"/>
                </a:cubicBezTo>
                <a:cubicBezTo>
                  <a:pt x="38" y="65"/>
                  <a:pt x="39" y="65"/>
                  <a:pt x="40" y="64"/>
                </a:cubicBezTo>
                <a:cubicBezTo>
                  <a:pt x="89" y="14"/>
                  <a:pt x="89" y="14"/>
                  <a:pt x="89" y="14"/>
                </a:cubicBezTo>
                <a:cubicBezTo>
                  <a:pt x="94" y="19"/>
                  <a:pt x="94" y="19"/>
                  <a:pt x="94" y="19"/>
                </a:cubicBezTo>
                <a:cubicBezTo>
                  <a:pt x="14" y="98"/>
                  <a:pt x="14" y="98"/>
                  <a:pt x="14" y="98"/>
                </a:cubicBezTo>
                <a:cubicBezTo>
                  <a:pt x="14" y="99"/>
                  <a:pt x="13" y="100"/>
                  <a:pt x="13" y="101"/>
                </a:cubicBezTo>
                <a:cubicBezTo>
                  <a:pt x="13" y="102"/>
                  <a:pt x="14" y="103"/>
                  <a:pt x="14" y="104"/>
                </a:cubicBezTo>
                <a:cubicBezTo>
                  <a:pt x="17" y="106"/>
                  <a:pt x="17" y="106"/>
                  <a:pt x="17" y="106"/>
                </a:cubicBezTo>
                <a:cubicBezTo>
                  <a:pt x="6" y="118"/>
                  <a:pt x="6" y="118"/>
                  <a:pt x="6" y="118"/>
                </a:cubicBezTo>
                <a:cubicBezTo>
                  <a:pt x="5" y="118"/>
                  <a:pt x="5" y="119"/>
                  <a:pt x="5" y="120"/>
                </a:cubicBezTo>
                <a:cubicBezTo>
                  <a:pt x="5" y="122"/>
                  <a:pt x="5" y="123"/>
                  <a:pt x="6" y="123"/>
                </a:cubicBezTo>
                <a:cubicBezTo>
                  <a:pt x="11" y="128"/>
                  <a:pt x="11" y="128"/>
                  <a:pt x="11" y="128"/>
                </a:cubicBezTo>
                <a:cubicBezTo>
                  <a:pt x="1" y="138"/>
                  <a:pt x="1" y="138"/>
                  <a:pt x="1" y="138"/>
                </a:cubicBezTo>
                <a:cubicBezTo>
                  <a:pt x="0" y="140"/>
                  <a:pt x="0" y="142"/>
                  <a:pt x="1" y="144"/>
                </a:cubicBezTo>
                <a:cubicBezTo>
                  <a:pt x="2" y="144"/>
                  <a:pt x="3" y="145"/>
                  <a:pt x="4" y="145"/>
                </a:cubicBezTo>
                <a:cubicBezTo>
                  <a:pt x="5" y="145"/>
                  <a:pt x="6" y="144"/>
                  <a:pt x="7" y="144"/>
                </a:cubicBezTo>
                <a:cubicBezTo>
                  <a:pt x="17" y="134"/>
                  <a:pt x="17" y="134"/>
                  <a:pt x="17" y="134"/>
                </a:cubicBezTo>
                <a:cubicBezTo>
                  <a:pt x="22" y="139"/>
                  <a:pt x="22" y="139"/>
                  <a:pt x="22" y="139"/>
                </a:cubicBezTo>
                <a:cubicBezTo>
                  <a:pt x="22" y="140"/>
                  <a:pt x="23" y="140"/>
                  <a:pt x="24" y="140"/>
                </a:cubicBezTo>
                <a:cubicBezTo>
                  <a:pt x="25" y="140"/>
                  <a:pt x="26" y="140"/>
                  <a:pt x="27" y="139"/>
                </a:cubicBezTo>
                <a:cubicBezTo>
                  <a:pt x="38" y="128"/>
                  <a:pt x="38" y="128"/>
                  <a:pt x="38" y="128"/>
                </a:cubicBezTo>
                <a:cubicBezTo>
                  <a:pt x="41" y="130"/>
                  <a:pt x="41" y="130"/>
                  <a:pt x="41" y="130"/>
                </a:cubicBezTo>
                <a:cubicBezTo>
                  <a:pt x="42" y="131"/>
                  <a:pt x="43" y="132"/>
                  <a:pt x="44" y="132"/>
                </a:cubicBezTo>
                <a:cubicBezTo>
                  <a:pt x="45" y="132"/>
                  <a:pt x="46" y="131"/>
                  <a:pt x="47" y="130"/>
                </a:cubicBezTo>
                <a:cubicBezTo>
                  <a:pt x="138" y="40"/>
                  <a:pt x="138" y="40"/>
                  <a:pt x="138" y="40"/>
                </a:cubicBezTo>
                <a:cubicBezTo>
                  <a:pt x="138" y="39"/>
                  <a:pt x="138" y="39"/>
                  <a:pt x="138" y="39"/>
                </a:cubicBezTo>
                <a:cubicBezTo>
                  <a:pt x="138" y="39"/>
                  <a:pt x="138" y="39"/>
                  <a:pt x="138" y="39"/>
                </a:cubicBezTo>
                <a:cubicBezTo>
                  <a:pt x="147" y="30"/>
                  <a:pt x="147" y="16"/>
                  <a:pt x="138" y="7"/>
                </a:cubicBezTo>
                <a:close/>
                <a:moveTo>
                  <a:pt x="24" y="131"/>
                </a:moveTo>
                <a:cubicBezTo>
                  <a:pt x="14" y="120"/>
                  <a:pt x="14" y="120"/>
                  <a:pt x="14" y="120"/>
                </a:cubicBezTo>
                <a:cubicBezTo>
                  <a:pt x="23" y="112"/>
                  <a:pt x="23" y="112"/>
                  <a:pt x="23" y="112"/>
                </a:cubicBezTo>
                <a:cubicBezTo>
                  <a:pt x="28" y="117"/>
                  <a:pt x="28" y="117"/>
                  <a:pt x="28" y="117"/>
                </a:cubicBezTo>
                <a:cubicBezTo>
                  <a:pt x="33" y="122"/>
                  <a:pt x="33" y="122"/>
                  <a:pt x="33" y="122"/>
                </a:cubicBezTo>
                <a:lnTo>
                  <a:pt x="24" y="131"/>
                </a:lnTo>
                <a:close/>
                <a:moveTo>
                  <a:pt x="44" y="122"/>
                </a:moveTo>
                <a:cubicBezTo>
                  <a:pt x="41" y="119"/>
                  <a:pt x="41" y="119"/>
                  <a:pt x="41" y="119"/>
                </a:cubicBezTo>
                <a:cubicBezTo>
                  <a:pt x="41" y="119"/>
                  <a:pt x="41" y="119"/>
                  <a:pt x="41" y="119"/>
                </a:cubicBezTo>
                <a:cubicBezTo>
                  <a:pt x="33" y="111"/>
                  <a:pt x="33" y="111"/>
                  <a:pt x="33" y="111"/>
                </a:cubicBezTo>
                <a:cubicBezTo>
                  <a:pt x="23" y="101"/>
                  <a:pt x="23" y="101"/>
                  <a:pt x="23" y="101"/>
                </a:cubicBezTo>
                <a:cubicBezTo>
                  <a:pt x="99" y="25"/>
                  <a:pt x="99" y="25"/>
                  <a:pt x="99" y="25"/>
                </a:cubicBezTo>
                <a:cubicBezTo>
                  <a:pt x="120" y="46"/>
                  <a:pt x="120" y="46"/>
                  <a:pt x="120" y="46"/>
                </a:cubicBezTo>
                <a:lnTo>
                  <a:pt x="44" y="122"/>
                </a:lnTo>
                <a:close/>
                <a:moveTo>
                  <a:pt x="138" y="156"/>
                </a:moveTo>
                <a:cubicBezTo>
                  <a:pt x="138" y="158"/>
                  <a:pt x="136" y="160"/>
                  <a:pt x="134" y="160"/>
                </a:cubicBezTo>
                <a:cubicBezTo>
                  <a:pt x="4" y="160"/>
                  <a:pt x="4" y="160"/>
                  <a:pt x="4" y="160"/>
                </a:cubicBezTo>
                <a:cubicBezTo>
                  <a:pt x="2" y="160"/>
                  <a:pt x="0" y="158"/>
                  <a:pt x="0" y="156"/>
                </a:cubicBezTo>
                <a:cubicBezTo>
                  <a:pt x="0" y="154"/>
                  <a:pt x="2" y="152"/>
                  <a:pt x="4" y="152"/>
                </a:cubicBezTo>
                <a:cubicBezTo>
                  <a:pt x="134" y="152"/>
                  <a:pt x="134" y="152"/>
                  <a:pt x="134" y="152"/>
                </a:cubicBezTo>
                <a:cubicBezTo>
                  <a:pt x="136" y="152"/>
                  <a:pt x="138" y="154"/>
                  <a:pt x="138" y="15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9" name="Freeform 49">
            <a:extLst>
              <a:ext uri="{FF2B5EF4-FFF2-40B4-BE49-F238E27FC236}">
                <a16:creationId xmlns:a16="http://schemas.microsoft.com/office/drawing/2014/main" xmlns="" id="{B1AE0B25-F1E5-4406-9F83-1195CE30BDAA}"/>
              </a:ext>
            </a:extLst>
          </p:cNvPr>
          <p:cNvSpPr>
            <a:spLocks noEditPoints="1"/>
          </p:cNvSpPr>
          <p:nvPr/>
        </p:nvSpPr>
        <p:spPr bwMode="auto">
          <a:xfrm>
            <a:off x="5346700" y="5643563"/>
            <a:ext cx="546100" cy="506413"/>
          </a:xfrm>
          <a:custGeom>
            <a:avLst/>
            <a:gdLst>
              <a:gd name="T0" fmla="*/ 139 w 160"/>
              <a:gd name="T1" fmla="*/ 125 h 147"/>
              <a:gd name="T2" fmla="*/ 35 w 160"/>
              <a:gd name="T3" fmla="*/ 125 h 147"/>
              <a:gd name="T4" fmla="*/ 13 w 160"/>
              <a:gd name="T5" fmla="*/ 73 h 147"/>
              <a:gd name="T6" fmla="*/ 1 w 160"/>
              <a:gd name="T7" fmla="*/ 79 h 147"/>
              <a:gd name="T8" fmla="*/ 14 w 160"/>
              <a:gd name="T9" fmla="*/ 60 h 147"/>
              <a:gd name="T10" fmla="*/ 33 w 160"/>
              <a:gd name="T11" fmla="*/ 73 h 147"/>
              <a:gd name="T12" fmla="*/ 30 w 160"/>
              <a:gd name="T13" fmla="*/ 80 h 147"/>
              <a:gd name="T14" fmla="*/ 21 w 160"/>
              <a:gd name="T15" fmla="*/ 73 h 147"/>
              <a:gd name="T16" fmla="*/ 87 w 160"/>
              <a:gd name="T17" fmla="*/ 139 h 147"/>
              <a:gd name="T18" fmla="*/ 87 w 160"/>
              <a:gd name="T19" fmla="*/ 8 h 147"/>
              <a:gd name="T20" fmla="*/ 34 w 160"/>
              <a:gd name="T21" fmla="*/ 28 h 147"/>
              <a:gd name="T22" fmla="*/ 87 w 160"/>
              <a:gd name="T23" fmla="*/ 0 h 147"/>
              <a:gd name="T24" fmla="*/ 160 w 160"/>
              <a:gd name="T25" fmla="*/ 73 h 147"/>
              <a:gd name="T26" fmla="*/ 59 w 160"/>
              <a:gd name="T27" fmla="*/ 95 h 147"/>
              <a:gd name="T28" fmla="*/ 62 w 160"/>
              <a:gd name="T29" fmla="*/ 102 h 147"/>
              <a:gd name="T30" fmla="*/ 113 w 160"/>
              <a:gd name="T31" fmla="*/ 52 h 147"/>
              <a:gd name="T32" fmla="*/ 108 w 160"/>
              <a:gd name="T33" fmla="*/ 47 h 147"/>
              <a:gd name="T34" fmla="*/ 115 w 160"/>
              <a:gd name="T35" fmla="*/ 79 h 147"/>
              <a:gd name="T36" fmla="*/ 105 w 160"/>
              <a:gd name="T37" fmla="*/ 103 h 147"/>
              <a:gd name="T38" fmla="*/ 95 w 160"/>
              <a:gd name="T39" fmla="*/ 79 h 147"/>
              <a:gd name="T40" fmla="*/ 109 w 160"/>
              <a:gd name="T41" fmla="*/ 85 h 147"/>
              <a:gd name="T42" fmla="*/ 101 w 160"/>
              <a:gd name="T43" fmla="*/ 85 h 147"/>
              <a:gd name="T44" fmla="*/ 105 w 160"/>
              <a:gd name="T45" fmla="*/ 96 h 147"/>
              <a:gd name="T46" fmla="*/ 109 w 160"/>
              <a:gd name="T47" fmla="*/ 85 h 147"/>
              <a:gd name="T48" fmla="*/ 83 w 160"/>
              <a:gd name="T49" fmla="*/ 57 h 147"/>
              <a:gd name="T50" fmla="*/ 68 w 160"/>
              <a:gd name="T51" fmla="*/ 71 h 147"/>
              <a:gd name="T52" fmla="*/ 54 w 160"/>
              <a:gd name="T53" fmla="*/ 57 h 147"/>
              <a:gd name="T54" fmla="*/ 68 w 160"/>
              <a:gd name="T55" fmla="*/ 43 h 147"/>
              <a:gd name="T56" fmla="*/ 75 w 160"/>
              <a:gd name="T57" fmla="*/ 57 h 147"/>
              <a:gd name="T58" fmla="*/ 68 w 160"/>
              <a:gd name="T59" fmla="*/ 51 h 147"/>
              <a:gd name="T60" fmla="*/ 62 w 160"/>
              <a:gd name="T61" fmla="*/ 57 h 147"/>
              <a:gd name="T62" fmla="*/ 68 w 160"/>
              <a:gd name="T63" fmla="*/ 64 h 147"/>
              <a:gd name="T64" fmla="*/ 75 w 160"/>
              <a:gd name="T65" fmla="*/ 57 h 1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60" h="147">
                <a:moveTo>
                  <a:pt x="160" y="73"/>
                </a:moveTo>
                <a:cubicBezTo>
                  <a:pt x="160" y="93"/>
                  <a:pt x="152" y="111"/>
                  <a:pt x="139" y="125"/>
                </a:cubicBezTo>
                <a:cubicBezTo>
                  <a:pt x="125" y="139"/>
                  <a:pt x="106" y="147"/>
                  <a:pt x="87" y="147"/>
                </a:cubicBezTo>
                <a:cubicBezTo>
                  <a:pt x="67" y="147"/>
                  <a:pt x="49" y="139"/>
                  <a:pt x="35" y="125"/>
                </a:cubicBezTo>
                <a:cubicBezTo>
                  <a:pt x="21" y="111"/>
                  <a:pt x="13" y="93"/>
                  <a:pt x="13" y="73"/>
                </a:cubicBezTo>
                <a:cubicBezTo>
                  <a:pt x="13" y="73"/>
                  <a:pt x="13" y="73"/>
                  <a:pt x="13" y="73"/>
                </a:cubicBezTo>
                <a:cubicBezTo>
                  <a:pt x="7" y="79"/>
                  <a:pt x="7" y="79"/>
                  <a:pt x="7" y="79"/>
                </a:cubicBezTo>
                <a:cubicBezTo>
                  <a:pt x="5" y="81"/>
                  <a:pt x="3" y="81"/>
                  <a:pt x="1" y="79"/>
                </a:cubicBezTo>
                <a:cubicBezTo>
                  <a:pt x="0" y="78"/>
                  <a:pt x="0" y="75"/>
                  <a:pt x="1" y="73"/>
                </a:cubicBezTo>
                <a:cubicBezTo>
                  <a:pt x="14" y="60"/>
                  <a:pt x="14" y="60"/>
                  <a:pt x="14" y="60"/>
                </a:cubicBezTo>
                <a:cubicBezTo>
                  <a:pt x="16" y="59"/>
                  <a:pt x="18" y="59"/>
                  <a:pt x="20" y="60"/>
                </a:cubicBezTo>
                <a:cubicBezTo>
                  <a:pt x="33" y="73"/>
                  <a:pt x="33" y="73"/>
                  <a:pt x="33" y="73"/>
                </a:cubicBezTo>
                <a:cubicBezTo>
                  <a:pt x="35" y="75"/>
                  <a:pt x="35" y="78"/>
                  <a:pt x="33" y="79"/>
                </a:cubicBezTo>
                <a:cubicBezTo>
                  <a:pt x="32" y="80"/>
                  <a:pt x="31" y="80"/>
                  <a:pt x="30" y="80"/>
                </a:cubicBezTo>
                <a:cubicBezTo>
                  <a:pt x="29" y="80"/>
                  <a:pt x="28" y="80"/>
                  <a:pt x="28" y="79"/>
                </a:cubicBezTo>
                <a:cubicBezTo>
                  <a:pt x="21" y="73"/>
                  <a:pt x="21" y="73"/>
                  <a:pt x="21" y="73"/>
                </a:cubicBezTo>
                <a:cubicBezTo>
                  <a:pt x="21" y="73"/>
                  <a:pt x="21" y="73"/>
                  <a:pt x="21" y="73"/>
                </a:cubicBezTo>
                <a:cubicBezTo>
                  <a:pt x="21" y="109"/>
                  <a:pt x="51" y="139"/>
                  <a:pt x="87" y="139"/>
                </a:cubicBezTo>
                <a:cubicBezTo>
                  <a:pt x="123" y="139"/>
                  <a:pt x="152" y="109"/>
                  <a:pt x="152" y="73"/>
                </a:cubicBezTo>
                <a:cubicBezTo>
                  <a:pt x="152" y="37"/>
                  <a:pt x="123" y="8"/>
                  <a:pt x="87" y="8"/>
                </a:cubicBezTo>
                <a:cubicBezTo>
                  <a:pt x="69" y="8"/>
                  <a:pt x="52" y="15"/>
                  <a:pt x="40" y="28"/>
                </a:cubicBezTo>
                <a:cubicBezTo>
                  <a:pt x="38" y="29"/>
                  <a:pt x="36" y="29"/>
                  <a:pt x="34" y="28"/>
                </a:cubicBezTo>
                <a:cubicBezTo>
                  <a:pt x="33" y="26"/>
                  <a:pt x="33" y="24"/>
                  <a:pt x="34" y="22"/>
                </a:cubicBezTo>
                <a:cubicBezTo>
                  <a:pt x="48" y="8"/>
                  <a:pt x="67" y="0"/>
                  <a:pt x="87" y="0"/>
                </a:cubicBezTo>
                <a:cubicBezTo>
                  <a:pt x="106" y="0"/>
                  <a:pt x="125" y="8"/>
                  <a:pt x="139" y="21"/>
                </a:cubicBezTo>
                <a:cubicBezTo>
                  <a:pt x="152" y="35"/>
                  <a:pt x="160" y="54"/>
                  <a:pt x="160" y="73"/>
                </a:cubicBezTo>
                <a:close/>
                <a:moveTo>
                  <a:pt x="108" y="47"/>
                </a:moveTo>
                <a:cubicBezTo>
                  <a:pt x="59" y="95"/>
                  <a:pt x="59" y="95"/>
                  <a:pt x="59" y="95"/>
                </a:cubicBezTo>
                <a:cubicBezTo>
                  <a:pt x="58" y="97"/>
                  <a:pt x="58" y="99"/>
                  <a:pt x="59" y="101"/>
                </a:cubicBezTo>
                <a:cubicBezTo>
                  <a:pt x="60" y="102"/>
                  <a:pt x="61" y="102"/>
                  <a:pt x="62" y="102"/>
                </a:cubicBezTo>
                <a:cubicBezTo>
                  <a:pt x="63" y="102"/>
                  <a:pt x="64" y="102"/>
                  <a:pt x="65" y="101"/>
                </a:cubicBezTo>
                <a:cubicBezTo>
                  <a:pt x="113" y="52"/>
                  <a:pt x="113" y="52"/>
                  <a:pt x="113" y="52"/>
                </a:cubicBezTo>
                <a:cubicBezTo>
                  <a:pt x="115" y="51"/>
                  <a:pt x="115" y="48"/>
                  <a:pt x="113" y="47"/>
                </a:cubicBezTo>
                <a:cubicBezTo>
                  <a:pt x="112" y="45"/>
                  <a:pt x="109" y="45"/>
                  <a:pt x="108" y="47"/>
                </a:cubicBezTo>
                <a:close/>
                <a:moveTo>
                  <a:pt x="105" y="75"/>
                </a:moveTo>
                <a:cubicBezTo>
                  <a:pt x="109" y="75"/>
                  <a:pt x="112" y="77"/>
                  <a:pt x="115" y="79"/>
                </a:cubicBezTo>
                <a:cubicBezTo>
                  <a:pt x="120" y="85"/>
                  <a:pt x="120" y="94"/>
                  <a:pt x="115" y="99"/>
                </a:cubicBezTo>
                <a:cubicBezTo>
                  <a:pt x="112" y="102"/>
                  <a:pt x="109" y="103"/>
                  <a:pt x="105" y="103"/>
                </a:cubicBezTo>
                <a:cubicBezTo>
                  <a:pt x="101" y="103"/>
                  <a:pt x="98" y="102"/>
                  <a:pt x="95" y="99"/>
                </a:cubicBezTo>
                <a:cubicBezTo>
                  <a:pt x="89" y="94"/>
                  <a:pt x="89" y="85"/>
                  <a:pt x="95" y="79"/>
                </a:cubicBezTo>
                <a:cubicBezTo>
                  <a:pt x="98" y="77"/>
                  <a:pt x="101" y="75"/>
                  <a:pt x="105" y="75"/>
                </a:cubicBezTo>
                <a:close/>
                <a:moveTo>
                  <a:pt x="109" y="85"/>
                </a:moveTo>
                <a:cubicBezTo>
                  <a:pt x="108" y="84"/>
                  <a:pt x="107" y="83"/>
                  <a:pt x="105" y="83"/>
                </a:cubicBezTo>
                <a:cubicBezTo>
                  <a:pt x="103" y="83"/>
                  <a:pt x="102" y="84"/>
                  <a:pt x="101" y="85"/>
                </a:cubicBezTo>
                <a:cubicBezTo>
                  <a:pt x="98" y="87"/>
                  <a:pt x="98" y="91"/>
                  <a:pt x="101" y="94"/>
                </a:cubicBezTo>
                <a:cubicBezTo>
                  <a:pt x="102" y="95"/>
                  <a:pt x="103" y="96"/>
                  <a:pt x="105" y="96"/>
                </a:cubicBezTo>
                <a:cubicBezTo>
                  <a:pt x="107" y="96"/>
                  <a:pt x="108" y="95"/>
                  <a:pt x="109" y="94"/>
                </a:cubicBezTo>
                <a:cubicBezTo>
                  <a:pt x="112" y="91"/>
                  <a:pt x="112" y="87"/>
                  <a:pt x="109" y="85"/>
                </a:cubicBezTo>
                <a:close/>
                <a:moveTo>
                  <a:pt x="78" y="47"/>
                </a:moveTo>
                <a:cubicBezTo>
                  <a:pt x="81" y="50"/>
                  <a:pt x="83" y="54"/>
                  <a:pt x="83" y="57"/>
                </a:cubicBezTo>
                <a:cubicBezTo>
                  <a:pt x="83" y="61"/>
                  <a:pt x="81" y="65"/>
                  <a:pt x="78" y="67"/>
                </a:cubicBezTo>
                <a:cubicBezTo>
                  <a:pt x="76" y="70"/>
                  <a:pt x="72" y="71"/>
                  <a:pt x="68" y="71"/>
                </a:cubicBezTo>
                <a:cubicBezTo>
                  <a:pt x="65" y="71"/>
                  <a:pt x="61" y="70"/>
                  <a:pt x="58" y="67"/>
                </a:cubicBezTo>
                <a:cubicBezTo>
                  <a:pt x="56" y="65"/>
                  <a:pt x="54" y="61"/>
                  <a:pt x="54" y="57"/>
                </a:cubicBezTo>
                <a:cubicBezTo>
                  <a:pt x="54" y="54"/>
                  <a:pt x="56" y="50"/>
                  <a:pt x="58" y="47"/>
                </a:cubicBezTo>
                <a:cubicBezTo>
                  <a:pt x="61" y="45"/>
                  <a:pt x="65" y="43"/>
                  <a:pt x="68" y="43"/>
                </a:cubicBezTo>
                <a:cubicBezTo>
                  <a:pt x="72" y="43"/>
                  <a:pt x="76" y="45"/>
                  <a:pt x="78" y="47"/>
                </a:cubicBezTo>
                <a:close/>
                <a:moveTo>
                  <a:pt x="75" y="57"/>
                </a:moveTo>
                <a:cubicBezTo>
                  <a:pt x="75" y="56"/>
                  <a:pt x="74" y="54"/>
                  <a:pt x="73" y="53"/>
                </a:cubicBezTo>
                <a:cubicBezTo>
                  <a:pt x="72" y="52"/>
                  <a:pt x="70" y="51"/>
                  <a:pt x="68" y="51"/>
                </a:cubicBezTo>
                <a:cubicBezTo>
                  <a:pt x="67" y="51"/>
                  <a:pt x="65" y="52"/>
                  <a:pt x="64" y="53"/>
                </a:cubicBezTo>
                <a:cubicBezTo>
                  <a:pt x="63" y="54"/>
                  <a:pt x="62" y="56"/>
                  <a:pt x="62" y="57"/>
                </a:cubicBezTo>
                <a:cubicBezTo>
                  <a:pt x="62" y="59"/>
                  <a:pt x="63" y="61"/>
                  <a:pt x="64" y="62"/>
                </a:cubicBezTo>
                <a:cubicBezTo>
                  <a:pt x="65" y="63"/>
                  <a:pt x="67" y="64"/>
                  <a:pt x="68" y="64"/>
                </a:cubicBezTo>
                <a:cubicBezTo>
                  <a:pt x="70" y="64"/>
                  <a:pt x="72" y="63"/>
                  <a:pt x="73" y="62"/>
                </a:cubicBezTo>
                <a:cubicBezTo>
                  <a:pt x="74" y="61"/>
                  <a:pt x="75" y="59"/>
                  <a:pt x="75" y="5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0" name="Freeform 50">
            <a:extLst>
              <a:ext uri="{FF2B5EF4-FFF2-40B4-BE49-F238E27FC236}">
                <a16:creationId xmlns:a16="http://schemas.microsoft.com/office/drawing/2014/main" xmlns="" id="{000D7A14-9AE6-4740-80FA-193A60282B66}"/>
              </a:ext>
            </a:extLst>
          </p:cNvPr>
          <p:cNvSpPr>
            <a:spLocks noEditPoints="1"/>
          </p:cNvSpPr>
          <p:nvPr/>
        </p:nvSpPr>
        <p:spPr bwMode="auto">
          <a:xfrm>
            <a:off x="6302375" y="674688"/>
            <a:ext cx="546100" cy="550863"/>
          </a:xfrm>
          <a:custGeom>
            <a:avLst/>
            <a:gdLst>
              <a:gd name="T0" fmla="*/ 140 w 160"/>
              <a:gd name="T1" fmla="*/ 70 h 160"/>
              <a:gd name="T2" fmla="*/ 70 w 160"/>
              <a:gd name="T3" fmla="*/ 0 h 160"/>
              <a:gd name="T4" fmla="*/ 0 w 160"/>
              <a:gd name="T5" fmla="*/ 70 h 160"/>
              <a:gd name="T6" fmla="*/ 70 w 160"/>
              <a:gd name="T7" fmla="*/ 140 h 160"/>
              <a:gd name="T8" fmla="*/ 70 w 160"/>
              <a:gd name="T9" fmla="*/ 140 h 160"/>
              <a:gd name="T10" fmla="*/ 73 w 160"/>
              <a:gd name="T11" fmla="*/ 139 h 160"/>
              <a:gd name="T12" fmla="*/ 74 w 160"/>
              <a:gd name="T13" fmla="*/ 136 h 160"/>
              <a:gd name="T14" fmla="*/ 74 w 160"/>
              <a:gd name="T15" fmla="*/ 74 h 160"/>
              <a:gd name="T16" fmla="*/ 136 w 160"/>
              <a:gd name="T17" fmla="*/ 74 h 160"/>
              <a:gd name="T18" fmla="*/ 140 w 160"/>
              <a:gd name="T19" fmla="*/ 70 h 160"/>
              <a:gd name="T20" fmla="*/ 70 w 160"/>
              <a:gd name="T21" fmla="*/ 66 h 160"/>
              <a:gd name="T22" fmla="*/ 66 w 160"/>
              <a:gd name="T23" fmla="*/ 70 h 160"/>
              <a:gd name="T24" fmla="*/ 66 w 160"/>
              <a:gd name="T25" fmla="*/ 132 h 160"/>
              <a:gd name="T26" fmla="*/ 8 w 160"/>
              <a:gd name="T27" fmla="*/ 70 h 160"/>
              <a:gd name="T28" fmla="*/ 70 w 160"/>
              <a:gd name="T29" fmla="*/ 8 h 160"/>
              <a:gd name="T30" fmla="*/ 132 w 160"/>
              <a:gd name="T31" fmla="*/ 66 h 160"/>
              <a:gd name="T32" fmla="*/ 70 w 160"/>
              <a:gd name="T33" fmla="*/ 66 h 160"/>
              <a:gd name="T34" fmla="*/ 156 w 160"/>
              <a:gd name="T35" fmla="*/ 86 h 160"/>
              <a:gd name="T36" fmla="*/ 90 w 160"/>
              <a:gd name="T37" fmla="*/ 86 h 160"/>
              <a:gd name="T38" fmla="*/ 86 w 160"/>
              <a:gd name="T39" fmla="*/ 90 h 160"/>
              <a:gd name="T40" fmla="*/ 86 w 160"/>
              <a:gd name="T41" fmla="*/ 156 h 160"/>
              <a:gd name="T42" fmla="*/ 90 w 160"/>
              <a:gd name="T43" fmla="*/ 160 h 160"/>
              <a:gd name="T44" fmla="*/ 90 w 160"/>
              <a:gd name="T45" fmla="*/ 160 h 160"/>
              <a:gd name="T46" fmla="*/ 140 w 160"/>
              <a:gd name="T47" fmla="*/ 140 h 160"/>
              <a:gd name="T48" fmla="*/ 160 w 160"/>
              <a:gd name="T49" fmla="*/ 90 h 160"/>
              <a:gd name="T50" fmla="*/ 156 w 160"/>
              <a:gd name="T51" fmla="*/ 86 h 160"/>
              <a:gd name="T52" fmla="*/ 94 w 160"/>
              <a:gd name="T53" fmla="*/ 152 h 160"/>
              <a:gd name="T54" fmla="*/ 94 w 160"/>
              <a:gd name="T55" fmla="*/ 94 h 160"/>
              <a:gd name="T56" fmla="*/ 152 w 160"/>
              <a:gd name="T57" fmla="*/ 94 h 160"/>
              <a:gd name="T58" fmla="*/ 94 w 160"/>
              <a:gd name="T59" fmla="*/ 152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60" h="160">
                <a:moveTo>
                  <a:pt x="140" y="70"/>
                </a:moveTo>
                <a:cubicBezTo>
                  <a:pt x="140" y="31"/>
                  <a:pt x="108" y="0"/>
                  <a:pt x="70" y="0"/>
                </a:cubicBezTo>
                <a:cubicBezTo>
                  <a:pt x="31" y="0"/>
                  <a:pt x="0" y="31"/>
                  <a:pt x="0" y="70"/>
                </a:cubicBezTo>
                <a:cubicBezTo>
                  <a:pt x="0" y="108"/>
                  <a:pt x="31" y="140"/>
                  <a:pt x="70" y="140"/>
                </a:cubicBezTo>
                <a:cubicBezTo>
                  <a:pt x="70" y="140"/>
                  <a:pt x="70" y="140"/>
                  <a:pt x="70" y="140"/>
                </a:cubicBezTo>
                <a:cubicBezTo>
                  <a:pt x="71" y="140"/>
                  <a:pt x="72" y="139"/>
                  <a:pt x="73" y="139"/>
                </a:cubicBezTo>
                <a:cubicBezTo>
                  <a:pt x="73" y="138"/>
                  <a:pt x="74" y="137"/>
                  <a:pt x="74" y="136"/>
                </a:cubicBezTo>
                <a:cubicBezTo>
                  <a:pt x="74" y="74"/>
                  <a:pt x="74" y="74"/>
                  <a:pt x="74" y="74"/>
                </a:cubicBezTo>
                <a:cubicBezTo>
                  <a:pt x="136" y="74"/>
                  <a:pt x="136" y="74"/>
                  <a:pt x="136" y="74"/>
                </a:cubicBezTo>
                <a:cubicBezTo>
                  <a:pt x="138" y="74"/>
                  <a:pt x="140" y="72"/>
                  <a:pt x="140" y="70"/>
                </a:cubicBezTo>
                <a:close/>
                <a:moveTo>
                  <a:pt x="70" y="66"/>
                </a:moveTo>
                <a:cubicBezTo>
                  <a:pt x="68" y="66"/>
                  <a:pt x="66" y="68"/>
                  <a:pt x="66" y="70"/>
                </a:cubicBezTo>
                <a:cubicBezTo>
                  <a:pt x="66" y="132"/>
                  <a:pt x="66" y="132"/>
                  <a:pt x="66" y="132"/>
                </a:cubicBezTo>
                <a:cubicBezTo>
                  <a:pt x="34" y="130"/>
                  <a:pt x="8" y="103"/>
                  <a:pt x="8" y="70"/>
                </a:cubicBezTo>
                <a:cubicBezTo>
                  <a:pt x="8" y="36"/>
                  <a:pt x="36" y="8"/>
                  <a:pt x="70" y="8"/>
                </a:cubicBezTo>
                <a:cubicBezTo>
                  <a:pt x="103" y="8"/>
                  <a:pt x="130" y="34"/>
                  <a:pt x="132" y="66"/>
                </a:cubicBezTo>
                <a:lnTo>
                  <a:pt x="70" y="66"/>
                </a:lnTo>
                <a:close/>
                <a:moveTo>
                  <a:pt x="156" y="86"/>
                </a:moveTo>
                <a:cubicBezTo>
                  <a:pt x="90" y="86"/>
                  <a:pt x="90" y="86"/>
                  <a:pt x="90" y="86"/>
                </a:cubicBezTo>
                <a:cubicBezTo>
                  <a:pt x="88" y="86"/>
                  <a:pt x="86" y="88"/>
                  <a:pt x="86" y="90"/>
                </a:cubicBezTo>
                <a:cubicBezTo>
                  <a:pt x="86" y="156"/>
                  <a:pt x="86" y="156"/>
                  <a:pt x="86" y="156"/>
                </a:cubicBezTo>
                <a:cubicBezTo>
                  <a:pt x="86" y="158"/>
                  <a:pt x="88" y="160"/>
                  <a:pt x="90" y="160"/>
                </a:cubicBezTo>
                <a:cubicBezTo>
                  <a:pt x="90" y="160"/>
                  <a:pt x="90" y="160"/>
                  <a:pt x="90" y="160"/>
                </a:cubicBezTo>
                <a:cubicBezTo>
                  <a:pt x="109" y="160"/>
                  <a:pt x="126" y="153"/>
                  <a:pt x="140" y="140"/>
                </a:cubicBezTo>
                <a:cubicBezTo>
                  <a:pt x="153" y="126"/>
                  <a:pt x="160" y="109"/>
                  <a:pt x="160" y="90"/>
                </a:cubicBezTo>
                <a:cubicBezTo>
                  <a:pt x="160" y="88"/>
                  <a:pt x="158" y="86"/>
                  <a:pt x="156" y="86"/>
                </a:cubicBezTo>
                <a:close/>
                <a:moveTo>
                  <a:pt x="94" y="152"/>
                </a:moveTo>
                <a:cubicBezTo>
                  <a:pt x="94" y="94"/>
                  <a:pt x="94" y="94"/>
                  <a:pt x="94" y="94"/>
                </a:cubicBezTo>
                <a:cubicBezTo>
                  <a:pt x="152" y="94"/>
                  <a:pt x="152" y="94"/>
                  <a:pt x="152" y="94"/>
                </a:cubicBezTo>
                <a:cubicBezTo>
                  <a:pt x="150" y="125"/>
                  <a:pt x="125" y="150"/>
                  <a:pt x="94" y="15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1" name="Freeform 51">
            <a:extLst>
              <a:ext uri="{FF2B5EF4-FFF2-40B4-BE49-F238E27FC236}">
                <a16:creationId xmlns:a16="http://schemas.microsoft.com/office/drawing/2014/main" xmlns="" id="{7DE13DF1-0A13-4099-8D02-1E88C70D909C}"/>
              </a:ext>
            </a:extLst>
          </p:cNvPr>
          <p:cNvSpPr>
            <a:spLocks noEditPoints="1"/>
          </p:cNvSpPr>
          <p:nvPr/>
        </p:nvSpPr>
        <p:spPr bwMode="auto">
          <a:xfrm>
            <a:off x="6302375" y="1293813"/>
            <a:ext cx="542925" cy="550863"/>
          </a:xfrm>
          <a:custGeom>
            <a:avLst/>
            <a:gdLst>
              <a:gd name="T0" fmla="*/ 159 w 159"/>
              <a:gd name="T1" fmla="*/ 96 h 160"/>
              <a:gd name="T2" fmla="*/ 146 w 159"/>
              <a:gd name="T3" fmla="*/ 107 h 160"/>
              <a:gd name="T4" fmla="*/ 128 w 159"/>
              <a:gd name="T5" fmla="*/ 132 h 160"/>
              <a:gd name="T6" fmla="*/ 127 w 159"/>
              <a:gd name="T7" fmla="*/ 133 h 160"/>
              <a:gd name="T8" fmla="*/ 120 w 159"/>
              <a:gd name="T9" fmla="*/ 152 h 160"/>
              <a:gd name="T10" fmla="*/ 89 w 159"/>
              <a:gd name="T11" fmla="*/ 160 h 160"/>
              <a:gd name="T12" fmla="*/ 81 w 159"/>
              <a:gd name="T13" fmla="*/ 151 h 160"/>
              <a:gd name="T14" fmla="*/ 70 w 159"/>
              <a:gd name="T15" fmla="*/ 152 h 160"/>
              <a:gd name="T16" fmla="*/ 39 w 159"/>
              <a:gd name="T17" fmla="*/ 160 h 160"/>
              <a:gd name="T18" fmla="*/ 31 w 159"/>
              <a:gd name="T19" fmla="*/ 153 h 160"/>
              <a:gd name="T20" fmla="*/ 31 w 159"/>
              <a:gd name="T21" fmla="*/ 151 h 160"/>
              <a:gd name="T22" fmla="*/ 11 w 159"/>
              <a:gd name="T23" fmla="*/ 114 h 160"/>
              <a:gd name="T24" fmla="*/ 7 w 159"/>
              <a:gd name="T25" fmla="*/ 101 h 160"/>
              <a:gd name="T26" fmla="*/ 5 w 159"/>
              <a:gd name="T27" fmla="*/ 87 h 160"/>
              <a:gd name="T28" fmla="*/ 10 w 159"/>
              <a:gd name="T29" fmla="*/ 75 h 160"/>
              <a:gd name="T30" fmla="*/ 13 w 159"/>
              <a:gd name="T31" fmla="*/ 87 h 160"/>
              <a:gd name="T32" fmla="*/ 14 w 159"/>
              <a:gd name="T33" fmla="*/ 99 h 160"/>
              <a:gd name="T34" fmla="*/ 18 w 159"/>
              <a:gd name="T35" fmla="*/ 110 h 160"/>
              <a:gd name="T36" fmla="*/ 29 w 159"/>
              <a:gd name="T37" fmla="*/ 126 h 160"/>
              <a:gd name="T38" fmla="*/ 39 w 159"/>
              <a:gd name="T39" fmla="*/ 150 h 160"/>
              <a:gd name="T40" fmla="*/ 63 w 159"/>
              <a:gd name="T41" fmla="*/ 152 h 160"/>
              <a:gd name="T42" fmla="*/ 64 w 159"/>
              <a:gd name="T43" fmla="*/ 143 h 160"/>
              <a:gd name="T44" fmla="*/ 77 w 159"/>
              <a:gd name="T45" fmla="*/ 143 h 160"/>
              <a:gd name="T46" fmla="*/ 88 w 159"/>
              <a:gd name="T47" fmla="*/ 144 h 160"/>
              <a:gd name="T48" fmla="*/ 89 w 159"/>
              <a:gd name="T49" fmla="*/ 152 h 160"/>
              <a:gd name="T50" fmla="*/ 113 w 159"/>
              <a:gd name="T51" fmla="*/ 146 h 160"/>
              <a:gd name="T52" fmla="*/ 122 w 159"/>
              <a:gd name="T53" fmla="*/ 127 h 160"/>
              <a:gd name="T54" fmla="*/ 123 w 159"/>
              <a:gd name="T55" fmla="*/ 126 h 160"/>
              <a:gd name="T56" fmla="*/ 123 w 159"/>
              <a:gd name="T57" fmla="*/ 126 h 160"/>
              <a:gd name="T58" fmla="*/ 143 w 159"/>
              <a:gd name="T59" fmla="*/ 99 h 160"/>
              <a:gd name="T60" fmla="*/ 151 w 159"/>
              <a:gd name="T61" fmla="*/ 96 h 160"/>
              <a:gd name="T62" fmla="*/ 148 w 159"/>
              <a:gd name="T63" fmla="*/ 75 h 160"/>
              <a:gd name="T64" fmla="*/ 143 w 159"/>
              <a:gd name="T65" fmla="*/ 75 h 160"/>
              <a:gd name="T66" fmla="*/ 121 w 159"/>
              <a:gd name="T67" fmla="*/ 47 h 160"/>
              <a:gd name="T68" fmla="*/ 119 w 159"/>
              <a:gd name="T69" fmla="*/ 44 h 160"/>
              <a:gd name="T70" fmla="*/ 123 w 159"/>
              <a:gd name="T71" fmla="*/ 23 h 160"/>
              <a:gd name="T72" fmla="*/ 103 w 159"/>
              <a:gd name="T73" fmla="*/ 34 h 160"/>
              <a:gd name="T74" fmla="*/ 86 w 159"/>
              <a:gd name="T75" fmla="*/ 32 h 160"/>
              <a:gd name="T76" fmla="*/ 87 w 159"/>
              <a:gd name="T77" fmla="*/ 24 h 160"/>
              <a:gd name="T78" fmla="*/ 122 w 159"/>
              <a:gd name="T79" fmla="*/ 15 h 160"/>
              <a:gd name="T80" fmla="*/ 130 w 159"/>
              <a:gd name="T81" fmla="*/ 28 h 160"/>
              <a:gd name="T82" fmla="*/ 127 w 159"/>
              <a:gd name="T83" fmla="*/ 42 h 160"/>
              <a:gd name="T84" fmla="*/ 148 w 159"/>
              <a:gd name="T85" fmla="*/ 67 h 160"/>
              <a:gd name="T86" fmla="*/ 0 w 159"/>
              <a:gd name="T87" fmla="*/ 38 h 160"/>
              <a:gd name="T88" fmla="*/ 77 w 159"/>
              <a:gd name="T89" fmla="*/ 38 h 160"/>
              <a:gd name="T90" fmla="*/ 0 w 159"/>
              <a:gd name="T91" fmla="*/ 38 h 160"/>
              <a:gd name="T92" fmla="*/ 38 w 159"/>
              <a:gd name="T93" fmla="*/ 69 h 160"/>
              <a:gd name="T94" fmla="*/ 38 w 159"/>
              <a:gd name="T95" fmla="*/ 8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59" h="160">
                <a:moveTo>
                  <a:pt x="159" y="78"/>
                </a:moveTo>
                <a:cubicBezTo>
                  <a:pt x="159" y="96"/>
                  <a:pt x="159" y="96"/>
                  <a:pt x="159" y="96"/>
                </a:cubicBezTo>
                <a:cubicBezTo>
                  <a:pt x="159" y="102"/>
                  <a:pt x="154" y="107"/>
                  <a:pt x="148" y="107"/>
                </a:cubicBezTo>
                <a:cubicBezTo>
                  <a:pt x="146" y="107"/>
                  <a:pt x="146" y="107"/>
                  <a:pt x="146" y="107"/>
                </a:cubicBezTo>
                <a:cubicBezTo>
                  <a:pt x="142" y="116"/>
                  <a:pt x="136" y="125"/>
                  <a:pt x="128" y="132"/>
                </a:cubicBezTo>
                <a:cubicBezTo>
                  <a:pt x="128" y="132"/>
                  <a:pt x="128" y="132"/>
                  <a:pt x="128" y="132"/>
                </a:cubicBezTo>
                <a:cubicBezTo>
                  <a:pt x="128" y="132"/>
                  <a:pt x="128" y="132"/>
                  <a:pt x="128" y="132"/>
                </a:cubicBezTo>
                <a:cubicBezTo>
                  <a:pt x="128" y="133"/>
                  <a:pt x="127" y="133"/>
                  <a:pt x="127" y="133"/>
                </a:cubicBezTo>
                <a:cubicBezTo>
                  <a:pt x="121" y="139"/>
                  <a:pt x="121" y="145"/>
                  <a:pt x="120" y="146"/>
                </a:cubicBezTo>
                <a:cubicBezTo>
                  <a:pt x="120" y="152"/>
                  <a:pt x="120" y="152"/>
                  <a:pt x="120" y="152"/>
                </a:cubicBezTo>
                <a:cubicBezTo>
                  <a:pt x="120" y="157"/>
                  <a:pt x="117" y="160"/>
                  <a:pt x="113" y="160"/>
                </a:cubicBezTo>
                <a:cubicBezTo>
                  <a:pt x="89" y="160"/>
                  <a:pt x="89" y="160"/>
                  <a:pt x="89" y="160"/>
                </a:cubicBezTo>
                <a:cubicBezTo>
                  <a:pt x="85" y="160"/>
                  <a:pt x="81" y="157"/>
                  <a:pt x="81" y="152"/>
                </a:cubicBezTo>
                <a:cubicBezTo>
                  <a:pt x="81" y="151"/>
                  <a:pt x="81" y="151"/>
                  <a:pt x="81" y="151"/>
                </a:cubicBezTo>
                <a:cubicBezTo>
                  <a:pt x="78" y="151"/>
                  <a:pt x="74" y="151"/>
                  <a:pt x="70" y="151"/>
                </a:cubicBezTo>
                <a:cubicBezTo>
                  <a:pt x="70" y="152"/>
                  <a:pt x="70" y="152"/>
                  <a:pt x="70" y="152"/>
                </a:cubicBezTo>
                <a:cubicBezTo>
                  <a:pt x="70" y="156"/>
                  <a:pt x="67" y="160"/>
                  <a:pt x="63" y="160"/>
                </a:cubicBezTo>
                <a:cubicBezTo>
                  <a:pt x="39" y="160"/>
                  <a:pt x="39" y="160"/>
                  <a:pt x="39" y="160"/>
                </a:cubicBezTo>
                <a:cubicBezTo>
                  <a:pt x="35" y="160"/>
                  <a:pt x="32" y="157"/>
                  <a:pt x="31" y="153"/>
                </a:cubicBezTo>
                <a:cubicBezTo>
                  <a:pt x="31" y="153"/>
                  <a:pt x="31" y="153"/>
                  <a:pt x="31" y="153"/>
                </a:cubicBezTo>
                <a:cubicBezTo>
                  <a:pt x="31" y="152"/>
                  <a:pt x="31" y="152"/>
                  <a:pt x="31" y="152"/>
                </a:cubicBezTo>
                <a:cubicBezTo>
                  <a:pt x="31" y="151"/>
                  <a:pt x="31" y="151"/>
                  <a:pt x="31" y="151"/>
                </a:cubicBezTo>
                <a:cubicBezTo>
                  <a:pt x="31" y="147"/>
                  <a:pt x="30" y="139"/>
                  <a:pt x="23" y="132"/>
                </a:cubicBezTo>
                <a:cubicBezTo>
                  <a:pt x="19" y="127"/>
                  <a:pt x="15" y="121"/>
                  <a:pt x="11" y="114"/>
                </a:cubicBezTo>
                <a:cubicBezTo>
                  <a:pt x="9" y="110"/>
                  <a:pt x="8" y="105"/>
                  <a:pt x="7" y="101"/>
                </a:cubicBezTo>
                <a:cubicBezTo>
                  <a:pt x="7" y="101"/>
                  <a:pt x="7" y="101"/>
                  <a:pt x="7" y="101"/>
                </a:cubicBezTo>
                <a:cubicBezTo>
                  <a:pt x="6" y="101"/>
                  <a:pt x="6" y="101"/>
                  <a:pt x="6" y="101"/>
                </a:cubicBezTo>
                <a:cubicBezTo>
                  <a:pt x="5" y="96"/>
                  <a:pt x="5" y="92"/>
                  <a:pt x="5" y="87"/>
                </a:cubicBezTo>
                <a:cubicBezTo>
                  <a:pt x="5" y="84"/>
                  <a:pt x="5" y="81"/>
                  <a:pt x="6" y="78"/>
                </a:cubicBezTo>
                <a:cubicBezTo>
                  <a:pt x="6" y="76"/>
                  <a:pt x="8" y="75"/>
                  <a:pt x="10" y="75"/>
                </a:cubicBezTo>
                <a:cubicBezTo>
                  <a:pt x="12" y="75"/>
                  <a:pt x="14" y="77"/>
                  <a:pt x="13" y="79"/>
                </a:cubicBezTo>
                <a:cubicBezTo>
                  <a:pt x="13" y="82"/>
                  <a:pt x="13" y="85"/>
                  <a:pt x="13" y="87"/>
                </a:cubicBezTo>
                <a:cubicBezTo>
                  <a:pt x="13" y="91"/>
                  <a:pt x="13" y="95"/>
                  <a:pt x="14" y="99"/>
                </a:cubicBezTo>
                <a:cubicBezTo>
                  <a:pt x="14" y="99"/>
                  <a:pt x="14" y="99"/>
                  <a:pt x="14" y="99"/>
                </a:cubicBezTo>
                <a:cubicBezTo>
                  <a:pt x="14" y="99"/>
                  <a:pt x="14" y="99"/>
                  <a:pt x="14" y="99"/>
                </a:cubicBezTo>
                <a:cubicBezTo>
                  <a:pt x="15" y="103"/>
                  <a:pt x="16" y="107"/>
                  <a:pt x="18" y="110"/>
                </a:cubicBezTo>
                <a:cubicBezTo>
                  <a:pt x="18" y="110"/>
                  <a:pt x="18" y="110"/>
                  <a:pt x="18" y="110"/>
                </a:cubicBezTo>
                <a:cubicBezTo>
                  <a:pt x="21" y="117"/>
                  <a:pt x="25" y="122"/>
                  <a:pt x="29" y="126"/>
                </a:cubicBezTo>
                <a:cubicBezTo>
                  <a:pt x="37" y="135"/>
                  <a:pt x="39" y="146"/>
                  <a:pt x="39" y="150"/>
                </a:cubicBezTo>
                <a:cubicBezTo>
                  <a:pt x="39" y="150"/>
                  <a:pt x="39" y="150"/>
                  <a:pt x="39" y="150"/>
                </a:cubicBezTo>
                <a:cubicBezTo>
                  <a:pt x="39" y="152"/>
                  <a:pt x="39" y="152"/>
                  <a:pt x="39" y="152"/>
                </a:cubicBezTo>
                <a:cubicBezTo>
                  <a:pt x="63" y="152"/>
                  <a:pt x="63" y="152"/>
                  <a:pt x="63" y="152"/>
                </a:cubicBezTo>
                <a:cubicBezTo>
                  <a:pt x="63" y="146"/>
                  <a:pt x="63" y="146"/>
                  <a:pt x="63" y="146"/>
                </a:cubicBezTo>
                <a:cubicBezTo>
                  <a:pt x="63" y="145"/>
                  <a:pt x="63" y="144"/>
                  <a:pt x="64" y="143"/>
                </a:cubicBezTo>
                <a:cubicBezTo>
                  <a:pt x="65" y="143"/>
                  <a:pt x="66" y="142"/>
                  <a:pt x="67" y="142"/>
                </a:cubicBezTo>
                <a:cubicBezTo>
                  <a:pt x="70" y="143"/>
                  <a:pt x="74" y="143"/>
                  <a:pt x="77" y="143"/>
                </a:cubicBezTo>
                <a:cubicBezTo>
                  <a:pt x="80" y="143"/>
                  <a:pt x="82" y="143"/>
                  <a:pt x="85" y="143"/>
                </a:cubicBezTo>
                <a:cubicBezTo>
                  <a:pt x="86" y="143"/>
                  <a:pt x="87" y="143"/>
                  <a:pt x="88" y="144"/>
                </a:cubicBezTo>
                <a:cubicBezTo>
                  <a:pt x="89" y="144"/>
                  <a:pt x="89" y="145"/>
                  <a:pt x="89" y="147"/>
                </a:cubicBezTo>
                <a:cubicBezTo>
                  <a:pt x="89" y="152"/>
                  <a:pt x="89" y="152"/>
                  <a:pt x="89" y="152"/>
                </a:cubicBezTo>
                <a:cubicBezTo>
                  <a:pt x="113" y="152"/>
                  <a:pt x="113" y="152"/>
                  <a:pt x="113" y="152"/>
                </a:cubicBezTo>
                <a:cubicBezTo>
                  <a:pt x="113" y="146"/>
                  <a:pt x="113" y="146"/>
                  <a:pt x="113" y="146"/>
                </a:cubicBezTo>
                <a:cubicBezTo>
                  <a:pt x="113" y="146"/>
                  <a:pt x="113" y="146"/>
                  <a:pt x="113" y="146"/>
                </a:cubicBezTo>
                <a:cubicBezTo>
                  <a:pt x="113" y="144"/>
                  <a:pt x="114" y="135"/>
                  <a:pt x="122" y="127"/>
                </a:cubicBezTo>
                <a:cubicBezTo>
                  <a:pt x="122" y="127"/>
                  <a:pt x="122" y="127"/>
                  <a:pt x="122" y="127"/>
                </a:cubicBezTo>
                <a:cubicBezTo>
                  <a:pt x="122" y="127"/>
                  <a:pt x="123" y="127"/>
                  <a:pt x="123" y="126"/>
                </a:cubicBezTo>
                <a:cubicBezTo>
                  <a:pt x="123" y="126"/>
                  <a:pt x="123" y="126"/>
                  <a:pt x="123" y="126"/>
                </a:cubicBezTo>
                <a:cubicBezTo>
                  <a:pt x="123" y="126"/>
                  <a:pt x="123" y="126"/>
                  <a:pt x="123" y="126"/>
                </a:cubicBezTo>
                <a:cubicBezTo>
                  <a:pt x="131" y="119"/>
                  <a:pt x="136" y="111"/>
                  <a:pt x="139" y="102"/>
                </a:cubicBezTo>
                <a:cubicBezTo>
                  <a:pt x="140" y="100"/>
                  <a:pt x="141" y="99"/>
                  <a:pt x="143" y="99"/>
                </a:cubicBezTo>
                <a:cubicBezTo>
                  <a:pt x="148" y="99"/>
                  <a:pt x="148" y="99"/>
                  <a:pt x="148" y="99"/>
                </a:cubicBezTo>
                <a:cubicBezTo>
                  <a:pt x="150" y="99"/>
                  <a:pt x="151" y="98"/>
                  <a:pt x="151" y="96"/>
                </a:cubicBezTo>
                <a:cubicBezTo>
                  <a:pt x="151" y="78"/>
                  <a:pt x="151" y="78"/>
                  <a:pt x="151" y="78"/>
                </a:cubicBezTo>
                <a:cubicBezTo>
                  <a:pt x="151" y="76"/>
                  <a:pt x="150" y="75"/>
                  <a:pt x="148" y="75"/>
                </a:cubicBezTo>
                <a:cubicBezTo>
                  <a:pt x="143" y="75"/>
                  <a:pt x="143" y="75"/>
                  <a:pt x="143" y="75"/>
                </a:cubicBezTo>
                <a:cubicBezTo>
                  <a:pt x="143" y="75"/>
                  <a:pt x="143" y="75"/>
                  <a:pt x="143" y="75"/>
                </a:cubicBezTo>
                <a:cubicBezTo>
                  <a:pt x="141" y="75"/>
                  <a:pt x="139" y="74"/>
                  <a:pt x="139" y="72"/>
                </a:cubicBezTo>
                <a:cubicBezTo>
                  <a:pt x="136" y="62"/>
                  <a:pt x="129" y="54"/>
                  <a:pt x="121" y="47"/>
                </a:cubicBezTo>
                <a:cubicBezTo>
                  <a:pt x="120" y="46"/>
                  <a:pt x="119" y="45"/>
                  <a:pt x="119" y="44"/>
                </a:cubicBezTo>
                <a:cubicBezTo>
                  <a:pt x="119" y="44"/>
                  <a:pt x="119" y="44"/>
                  <a:pt x="119" y="44"/>
                </a:cubicBezTo>
                <a:cubicBezTo>
                  <a:pt x="117" y="37"/>
                  <a:pt x="119" y="30"/>
                  <a:pt x="123" y="23"/>
                </a:cubicBezTo>
                <a:cubicBezTo>
                  <a:pt x="123" y="23"/>
                  <a:pt x="123" y="23"/>
                  <a:pt x="123" y="23"/>
                </a:cubicBezTo>
                <a:cubicBezTo>
                  <a:pt x="123" y="23"/>
                  <a:pt x="123" y="23"/>
                  <a:pt x="123" y="23"/>
                </a:cubicBezTo>
                <a:cubicBezTo>
                  <a:pt x="112" y="24"/>
                  <a:pt x="106" y="29"/>
                  <a:pt x="103" y="34"/>
                </a:cubicBezTo>
                <a:cubicBezTo>
                  <a:pt x="102" y="35"/>
                  <a:pt x="101" y="36"/>
                  <a:pt x="99" y="35"/>
                </a:cubicBezTo>
                <a:cubicBezTo>
                  <a:pt x="95" y="34"/>
                  <a:pt x="90" y="33"/>
                  <a:pt x="86" y="32"/>
                </a:cubicBezTo>
                <a:cubicBezTo>
                  <a:pt x="84" y="32"/>
                  <a:pt x="82" y="30"/>
                  <a:pt x="82" y="28"/>
                </a:cubicBezTo>
                <a:cubicBezTo>
                  <a:pt x="83" y="26"/>
                  <a:pt x="85" y="24"/>
                  <a:pt x="87" y="24"/>
                </a:cubicBezTo>
                <a:cubicBezTo>
                  <a:pt x="91" y="25"/>
                  <a:pt x="95" y="26"/>
                  <a:pt x="99" y="27"/>
                </a:cubicBezTo>
                <a:cubicBezTo>
                  <a:pt x="103" y="22"/>
                  <a:pt x="110" y="17"/>
                  <a:pt x="122" y="15"/>
                </a:cubicBezTo>
                <a:cubicBezTo>
                  <a:pt x="125" y="15"/>
                  <a:pt x="128" y="16"/>
                  <a:pt x="129" y="19"/>
                </a:cubicBezTo>
                <a:cubicBezTo>
                  <a:pt x="131" y="21"/>
                  <a:pt x="131" y="25"/>
                  <a:pt x="130" y="28"/>
                </a:cubicBezTo>
                <a:cubicBezTo>
                  <a:pt x="126" y="32"/>
                  <a:pt x="126" y="37"/>
                  <a:pt x="127" y="41"/>
                </a:cubicBezTo>
                <a:cubicBezTo>
                  <a:pt x="127" y="42"/>
                  <a:pt x="127" y="42"/>
                  <a:pt x="127" y="42"/>
                </a:cubicBezTo>
                <a:cubicBezTo>
                  <a:pt x="135" y="49"/>
                  <a:pt x="142" y="57"/>
                  <a:pt x="145" y="67"/>
                </a:cubicBezTo>
                <a:cubicBezTo>
                  <a:pt x="148" y="67"/>
                  <a:pt x="148" y="67"/>
                  <a:pt x="148" y="67"/>
                </a:cubicBezTo>
                <a:cubicBezTo>
                  <a:pt x="154" y="67"/>
                  <a:pt x="159" y="72"/>
                  <a:pt x="159" y="78"/>
                </a:cubicBezTo>
                <a:close/>
                <a:moveTo>
                  <a:pt x="0" y="38"/>
                </a:moveTo>
                <a:cubicBezTo>
                  <a:pt x="0" y="17"/>
                  <a:pt x="17" y="0"/>
                  <a:pt x="38" y="0"/>
                </a:cubicBezTo>
                <a:cubicBezTo>
                  <a:pt x="59" y="0"/>
                  <a:pt x="77" y="17"/>
                  <a:pt x="77" y="38"/>
                </a:cubicBezTo>
                <a:cubicBezTo>
                  <a:pt x="77" y="59"/>
                  <a:pt x="59" y="77"/>
                  <a:pt x="38" y="77"/>
                </a:cubicBezTo>
                <a:cubicBezTo>
                  <a:pt x="17" y="77"/>
                  <a:pt x="0" y="59"/>
                  <a:pt x="0" y="38"/>
                </a:cubicBezTo>
                <a:close/>
                <a:moveTo>
                  <a:pt x="8" y="38"/>
                </a:moveTo>
                <a:cubicBezTo>
                  <a:pt x="8" y="55"/>
                  <a:pt x="22" y="69"/>
                  <a:pt x="38" y="69"/>
                </a:cubicBezTo>
                <a:cubicBezTo>
                  <a:pt x="55" y="69"/>
                  <a:pt x="69" y="55"/>
                  <a:pt x="69" y="38"/>
                </a:cubicBezTo>
                <a:cubicBezTo>
                  <a:pt x="69" y="22"/>
                  <a:pt x="55" y="8"/>
                  <a:pt x="38" y="8"/>
                </a:cubicBezTo>
                <a:cubicBezTo>
                  <a:pt x="22" y="8"/>
                  <a:pt x="8" y="22"/>
                  <a:pt x="8" y="3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2" name="Freeform 52">
            <a:extLst>
              <a:ext uri="{FF2B5EF4-FFF2-40B4-BE49-F238E27FC236}">
                <a16:creationId xmlns:a16="http://schemas.microsoft.com/office/drawing/2014/main" xmlns="" id="{0B26BF39-76B7-4129-B162-9AF5A1A661E4}"/>
              </a:ext>
            </a:extLst>
          </p:cNvPr>
          <p:cNvSpPr>
            <a:spLocks noEditPoints="1"/>
          </p:cNvSpPr>
          <p:nvPr/>
        </p:nvSpPr>
        <p:spPr bwMode="auto">
          <a:xfrm>
            <a:off x="6302375" y="1927226"/>
            <a:ext cx="546100" cy="519113"/>
          </a:xfrm>
          <a:custGeom>
            <a:avLst/>
            <a:gdLst>
              <a:gd name="T0" fmla="*/ 146 w 160"/>
              <a:gd name="T1" fmla="*/ 54 h 151"/>
              <a:gd name="T2" fmla="*/ 127 w 160"/>
              <a:gd name="T3" fmla="*/ 28 h 151"/>
              <a:gd name="T4" fmla="*/ 130 w 160"/>
              <a:gd name="T5" fmla="*/ 4 h 151"/>
              <a:gd name="T6" fmla="*/ 121 w 160"/>
              <a:gd name="T7" fmla="*/ 0 h 151"/>
              <a:gd name="T8" fmla="*/ 75 w 160"/>
              <a:gd name="T9" fmla="*/ 9 h 151"/>
              <a:gd name="T10" fmla="*/ 0 w 160"/>
              <a:gd name="T11" fmla="*/ 75 h 151"/>
              <a:gd name="T12" fmla="*/ 2 w 160"/>
              <a:gd name="T13" fmla="*/ 89 h 151"/>
              <a:gd name="T14" fmla="*/ 7 w 160"/>
              <a:gd name="T15" fmla="*/ 103 h 151"/>
              <a:gd name="T16" fmla="*/ 27 w 160"/>
              <a:gd name="T17" fmla="*/ 141 h 151"/>
              <a:gd name="T18" fmla="*/ 27 w 160"/>
              <a:gd name="T19" fmla="*/ 143 h 151"/>
              <a:gd name="T20" fmla="*/ 35 w 160"/>
              <a:gd name="T21" fmla="*/ 151 h 151"/>
              <a:gd name="T22" fmla="*/ 68 w 160"/>
              <a:gd name="T23" fmla="*/ 143 h 151"/>
              <a:gd name="T24" fmla="*/ 80 w 160"/>
              <a:gd name="T25" fmla="*/ 141 h 151"/>
              <a:gd name="T26" fmla="*/ 88 w 160"/>
              <a:gd name="T27" fmla="*/ 151 h 151"/>
              <a:gd name="T28" fmla="*/ 120 w 160"/>
              <a:gd name="T29" fmla="*/ 143 h 151"/>
              <a:gd name="T30" fmla="*/ 127 w 160"/>
              <a:gd name="T31" fmla="*/ 123 h 151"/>
              <a:gd name="T32" fmla="*/ 128 w 160"/>
              <a:gd name="T33" fmla="*/ 122 h 151"/>
              <a:gd name="T34" fmla="*/ 146 w 160"/>
              <a:gd name="T35" fmla="*/ 96 h 151"/>
              <a:gd name="T36" fmla="*/ 160 w 160"/>
              <a:gd name="T37" fmla="*/ 84 h 151"/>
              <a:gd name="T38" fmla="*/ 149 w 160"/>
              <a:gd name="T39" fmla="*/ 54 h 151"/>
              <a:gd name="T40" fmla="*/ 149 w 160"/>
              <a:gd name="T41" fmla="*/ 87 h 151"/>
              <a:gd name="T42" fmla="*/ 140 w 160"/>
              <a:gd name="T43" fmla="*/ 90 h 151"/>
              <a:gd name="T44" fmla="*/ 123 w 160"/>
              <a:gd name="T45" fmla="*/ 116 h 151"/>
              <a:gd name="T46" fmla="*/ 122 w 160"/>
              <a:gd name="T47" fmla="*/ 117 h 151"/>
              <a:gd name="T48" fmla="*/ 112 w 160"/>
              <a:gd name="T49" fmla="*/ 137 h 151"/>
              <a:gd name="T50" fmla="*/ 112 w 160"/>
              <a:gd name="T51" fmla="*/ 143 h 151"/>
              <a:gd name="T52" fmla="*/ 87 w 160"/>
              <a:gd name="T53" fmla="*/ 143 h 151"/>
              <a:gd name="T54" fmla="*/ 87 w 160"/>
              <a:gd name="T55" fmla="*/ 137 h 151"/>
              <a:gd name="T56" fmla="*/ 83 w 160"/>
              <a:gd name="T57" fmla="*/ 133 h 151"/>
              <a:gd name="T58" fmla="*/ 75 w 160"/>
              <a:gd name="T59" fmla="*/ 133 h 151"/>
              <a:gd name="T60" fmla="*/ 61 w 160"/>
              <a:gd name="T61" fmla="*/ 134 h 151"/>
              <a:gd name="T62" fmla="*/ 60 w 160"/>
              <a:gd name="T63" fmla="*/ 143 h 151"/>
              <a:gd name="T64" fmla="*/ 35 w 160"/>
              <a:gd name="T65" fmla="*/ 143 h 151"/>
              <a:gd name="T66" fmla="*/ 35 w 160"/>
              <a:gd name="T67" fmla="*/ 143 h 151"/>
              <a:gd name="T68" fmla="*/ 35 w 160"/>
              <a:gd name="T69" fmla="*/ 141 h 151"/>
              <a:gd name="T70" fmla="*/ 14 w 160"/>
              <a:gd name="T71" fmla="*/ 99 h 151"/>
              <a:gd name="T72" fmla="*/ 9 w 160"/>
              <a:gd name="T73" fmla="*/ 88 h 151"/>
              <a:gd name="T74" fmla="*/ 9 w 160"/>
              <a:gd name="T75" fmla="*/ 87 h 151"/>
              <a:gd name="T76" fmla="*/ 75 w 160"/>
              <a:gd name="T77" fmla="*/ 17 h 151"/>
              <a:gd name="T78" fmla="*/ 102 w 160"/>
              <a:gd name="T79" fmla="*/ 19 h 151"/>
              <a:gd name="T80" fmla="*/ 123 w 160"/>
              <a:gd name="T81" fmla="*/ 8 h 151"/>
              <a:gd name="T82" fmla="*/ 119 w 160"/>
              <a:gd name="T83" fmla="*/ 30 h 151"/>
              <a:gd name="T84" fmla="*/ 121 w 160"/>
              <a:gd name="T85" fmla="*/ 33 h 151"/>
              <a:gd name="T86" fmla="*/ 143 w 160"/>
              <a:gd name="T87" fmla="*/ 62 h 151"/>
              <a:gd name="T88" fmla="*/ 149 w 160"/>
              <a:gd name="T89" fmla="*/ 62 h 151"/>
              <a:gd name="T90" fmla="*/ 152 w 160"/>
              <a:gd name="T91" fmla="*/ 84 h 151"/>
              <a:gd name="T92" fmla="*/ 79 w 160"/>
              <a:gd name="T93" fmla="*/ 99 h 151"/>
              <a:gd name="T94" fmla="*/ 79 w 160"/>
              <a:gd name="T95" fmla="*/ 99 h 151"/>
              <a:gd name="T96" fmla="*/ 75 w 160"/>
              <a:gd name="T97" fmla="*/ 108 h 151"/>
              <a:gd name="T98" fmla="*/ 71 w 160"/>
              <a:gd name="T99" fmla="*/ 99 h 151"/>
              <a:gd name="T100" fmla="*/ 59 w 160"/>
              <a:gd name="T101" fmla="*/ 95 h 151"/>
              <a:gd name="T102" fmla="*/ 79 w 160"/>
              <a:gd name="T103" fmla="*/ 91 h 151"/>
              <a:gd name="T104" fmla="*/ 79 w 160"/>
              <a:gd name="T105" fmla="*/ 79 h 151"/>
              <a:gd name="T106" fmla="*/ 57 w 160"/>
              <a:gd name="T107" fmla="*/ 66 h 151"/>
              <a:gd name="T108" fmla="*/ 71 w 160"/>
              <a:gd name="T109" fmla="*/ 52 h 151"/>
              <a:gd name="T110" fmla="*/ 75 w 160"/>
              <a:gd name="T111" fmla="*/ 43 h 151"/>
              <a:gd name="T112" fmla="*/ 79 w 160"/>
              <a:gd name="T113" fmla="*/ 52 h 151"/>
              <a:gd name="T114" fmla="*/ 90 w 160"/>
              <a:gd name="T115" fmla="*/ 56 h 151"/>
              <a:gd name="T116" fmla="*/ 70 w 160"/>
              <a:gd name="T117" fmla="*/ 60 h 151"/>
              <a:gd name="T118" fmla="*/ 70 w 160"/>
              <a:gd name="T119" fmla="*/ 71 h 151"/>
              <a:gd name="T120" fmla="*/ 93 w 160"/>
              <a:gd name="T121" fmla="*/ 85 h 1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60" h="151">
                <a:moveTo>
                  <a:pt x="149" y="54"/>
                </a:moveTo>
                <a:cubicBezTo>
                  <a:pt x="146" y="54"/>
                  <a:pt x="146" y="54"/>
                  <a:pt x="146" y="54"/>
                </a:cubicBezTo>
                <a:cubicBezTo>
                  <a:pt x="142" y="44"/>
                  <a:pt x="135" y="35"/>
                  <a:pt x="127" y="28"/>
                </a:cubicBezTo>
                <a:cubicBezTo>
                  <a:pt x="127" y="28"/>
                  <a:pt x="127" y="28"/>
                  <a:pt x="127" y="28"/>
                </a:cubicBezTo>
                <a:cubicBezTo>
                  <a:pt x="125" y="23"/>
                  <a:pt x="126" y="18"/>
                  <a:pt x="130" y="13"/>
                </a:cubicBezTo>
                <a:cubicBezTo>
                  <a:pt x="131" y="10"/>
                  <a:pt x="131" y="7"/>
                  <a:pt x="130" y="4"/>
                </a:cubicBezTo>
                <a:cubicBezTo>
                  <a:pt x="128" y="2"/>
                  <a:pt x="125" y="0"/>
                  <a:pt x="122" y="0"/>
                </a:cubicBezTo>
                <a:cubicBezTo>
                  <a:pt x="122" y="0"/>
                  <a:pt x="122" y="0"/>
                  <a:pt x="121" y="0"/>
                </a:cubicBezTo>
                <a:cubicBezTo>
                  <a:pt x="109" y="2"/>
                  <a:pt x="102" y="7"/>
                  <a:pt x="98" y="12"/>
                </a:cubicBezTo>
                <a:cubicBezTo>
                  <a:pt x="90" y="10"/>
                  <a:pt x="83" y="9"/>
                  <a:pt x="75" y="9"/>
                </a:cubicBezTo>
                <a:cubicBezTo>
                  <a:pt x="55" y="9"/>
                  <a:pt x="36" y="16"/>
                  <a:pt x="22" y="28"/>
                </a:cubicBezTo>
                <a:cubicBezTo>
                  <a:pt x="8" y="41"/>
                  <a:pt x="0" y="58"/>
                  <a:pt x="0" y="75"/>
                </a:cubicBezTo>
                <a:cubicBezTo>
                  <a:pt x="0" y="80"/>
                  <a:pt x="1" y="85"/>
                  <a:pt x="2" y="89"/>
                </a:cubicBezTo>
                <a:cubicBezTo>
                  <a:pt x="2" y="89"/>
                  <a:pt x="2" y="89"/>
                  <a:pt x="2" y="89"/>
                </a:cubicBezTo>
                <a:cubicBezTo>
                  <a:pt x="2" y="89"/>
                  <a:pt x="2" y="89"/>
                  <a:pt x="2" y="89"/>
                </a:cubicBezTo>
                <a:cubicBezTo>
                  <a:pt x="3" y="94"/>
                  <a:pt x="5" y="98"/>
                  <a:pt x="7" y="103"/>
                </a:cubicBezTo>
                <a:cubicBezTo>
                  <a:pt x="10" y="110"/>
                  <a:pt x="14" y="117"/>
                  <a:pt x="19" y="122"/>
                </a:cubicBezTo>
                <a:cubicBezTo>
                  <a:pt x="26" y="129"/>
                  <a:pt x="27" y="137"/>
                  <a:pt x="27" y="141"/>
                </a:cubicBezTo>
                <a:cubicBezTo>
                  <a:pt x="27" y="143"/>
                  <a:pt x="27" y="143"/>
                  <a:pt x="27" y="143"/>
                </a:cubicBezTo>
                <a:cubicBezTo>
                  <a:pt x="27" y="143"/>
                  <a:pt x="27" y="143"/>
                  <a:pt x="27" y="143"/>
                </a:cubicBezTo>
                <a:cubicBezTo>
                  <a:pt x="27" y="143"/>
                  <a:pt x="27" y="143"/>
                  <a:pt x="27" y="144"/>
                </a:cubicBezTo>
                <a:cubicBezTo>
                  <a:pt x="28" y="148"/>
                  <a:pt x="31" y="151"/>
                  <a:pt x="35" y="151"/>
                </a:cubicBezTo>
                <a:cubicBezTo>
                  <a:pt x="60" y="151"/>
                  <a:pt x="60" y="151"/>
                  <a:pt x="60" y="151"/>
                </a:cubicBezTo>
                <a:cubicBezTo>
                  <a:pt x="64" y="151"/>
                  <a:pt x="68" y="147"/>
                  <a:pt x="68" y="143"/>
                </a:cubicBezTo>
                <a:cubicBezTo>
                  <a:pt x="68" y="141"/>
                  <a:pt x="68" y="141"/>
                  <a:pt x="68" y="141"/>
                </a:cubicBezTo>
                <a:cubicBezTo>
                  <a:pt x="72" y="141"/>
                  <a:pt x="76" y="142"/>
                  <a:pt x="80" y="141"/>
                </a:cubicBezTo>
                <a:cubicBezTo>
                  <a:pt x="80" y="143"/>
                  <a:pt x="80" y="143"/>
                  <a:pt x="80" y="143"/>
                </a:cubicBezTo>
                <a:cubicBezTo>
                  <a:pt x="80" y="147"/>
                  <a:pt x="83" y="151"/>
                  <a:pt x="88" y="151"/>
                </a:cubicBezTo>
                <a:cubicBezTo>
                  <a:pt x="112" y="151"/>
                  <a:pt x="112" y="151"/>
                  <a:pt x="112" y="151"/>
                </a:cubicBezTo>
                <a:cubicBezTo>
                  <a:pt x="117" y="151"/>
                  <a:pt x="120" y="147"/>
                  <a:pt x="120" y="143"/>
                </a:cubicBezTo>
                <a:cubicBezTo>
                  <a:pt x="120" y="137"/>
                  <a:pt x="120" y="137"/>
                  <a:pt x="120" y="137"/>
                </a:cubicBezTo>
                <a:cubicBezTo>
                  <a:pt x="120" y="135"/>
                  <a:pt x="121" y="129"/>
                  <a:pt x="127" y="123"/>
                </a:cubicBezTo>
                <a:cubicBezTo>
                  <a:pt x="127" y="123"/>
                  <a:pt x="128" y="122"/>
                  <a:pt x="128" y="122"/>
                </a:cubicBezTo>
                <a:cubicBezTo>
                  <a:pt x="128" y="122"/>
                  <a:pt x="128" y="122"/>
                  <a:pt x="128" y="122"/>
                </a:cubicBezTo>
                <a:cubicBezTo>
                  <a:pt x="128" y="122"/>
                  <a:pt x="128" y="122"/>
                  <a:pt x="128" y="122"/>
                </a:cubicBezTo>
                <a:cubicBezTo>
                  <a:pt x="137" y="114"/>
                  <a:pt x="143" y="105"/>
                  <a:pt x="146" y="96"/>
                </a:cubicBezTo>
                <a:cubicBezTo>
                  <a:pt x="149" y="96"/>
                  <a:pt x="149" y="96"/>
                  <a:pt x="149" y="96"/>
                </a:cubicBezTo>
                <a:cubicBezTo>
                  <a:pt x="155" y="96"/>
                  <a:pt x="160" y="90"/>
                  <a:pt x="160" y="84"/>
                </a:cubicBezTo>
                <a:cubicBezTo>
                  <a:pt x="160" y="66"/>
                  <a:pt x="160" y="66"/>
                  <a:pt x="160" y="66"/>
                </a:cubicBezTo>
                <a:cubicBezTo>
                  <a:pt x="160" y="59"/>
                  <a:pt x="155" y="54"/>
                  <a:pt x="149" y="54"/>
                </a:cubicBezTo>
                <a:close/>
                <a:moveTo>
                  <a:pt x="152" y="84"/>
                </a:moveTo>
                <a:cubicBezTo>
                  <a:pt x="152" y="86"/>
                  <a:pt x="150" y="87"/>
                  <a:pt x="149" y="87"/>
                </a:cubicBezTo>
                <a:cubicBezTo>
                  <a:pt x="143" y="87"/>
                  <a:pt x="143" y="87"/>
                  <a:pt x="143" y="87"/>
                </a:cubicBezTo>
                <a:cubicBezTo>
                  <a:pt x="142" y="87"/>
                  <a:pt x="140" y="89"/>
                  <a:pt x="140" y="90"/>
                </a:cubicBezTo>
                <a:cubicBezTo>
                  <a:pt x="137" y="100"/>
                  <a:pt x="131" y="109"/>
                  <a:pt x="123" y="116"/>
                </a:cubicBezTo>
                <a:cubicBezTo>
                  <a:pt x="123" y="116"/>
                  <a:pt x="123" y="116"/>
                  <a:pt x="123" y="116"/>
                </a:cubicBezTo>
                <a:cubicBezTo>
                  <a:pt x="123" y="116"/>
                  <a:pt x="123" y="116"/>
                  <a:pt x="123" y="116"/>
                </a:cubicBezTo>
                <a:cubicBezTo>
                  <a:pt x="122" y="116"/>
                  <a:pt x="122" y="117"/>
                  <a:pt x="122" y="117"/>
                </a:cubicBezTo>
                <a:cubicBezTo>
                  <a:pt x="122" y="117"/>
                  <a:pt x="122" y="117"/>
                  <a:pt x="122" y="117"/>
                </a:cubicBezTo>
                <a:cubicBezTo>
                  <a:pt x="113" y="125"/>
                  <a:pt x="112" y="134"/>
                  <a:pt x="112" y="137"/>
                </a:cubicBezTo>
                <a:cubicBezTo>
                  <a:pt x="112" y="137"/>
                  <a:pt x="112" y="137"/>
                  <a:pt x="112" y="137"/>
                </a:cubicBezTo>
                <a:cubicBezTo>
                  <a:pt x="112" y="143"/>
                  <a:pt x="112" y="143"/>
                  <a:pt x="112" y="143"/>
                </a:cubicBezTo>
                <a:cubicBezTo>
                  <a:pt x="112" y="143"/>
                  <a:pt x="112" y="143"/>
                  <a:pt x="112" y="143"/>
                </a:cubicBezTo>
                <a:cubicBezTo>
                  <a:pt x="87" y="143"/>
                  <a:pt x="87" y="143"/>
                  <a:pt x="87" y="143"/>
                </a:cubicBezTo>
                <a:cubicBezTo>
                  <a:pt x="87" y="143"/>
                  <a:pt x="87" y="143"/>
                  <a:pt x="87" y="143"/>
                </a:cubicBezTo>
                <a:cubicBezTo>
                  <a:pt x="87" y="137"/>
                  <a:pt x="87" y="137"/>
                  <a:pt x="87" y="137"/>
                </a:cubicBezTo>
                <a:cubicBezTo>
                  <a:pt x="87" y="136"/>
                  <a:pt x="87" y="135"/>
                  <a:pt x="86" y="134"/>
                </a:cubicBezTo>
                <a:cubicBezTo>
                  <a:pt x="85" y="133"/>
                  <a:pt x="84" y="133"/>
                  <a:pt x="83" y="133"/>
                </a:cubicBezTo>
                <a:cubicBezTo>
                  <a:pt x="83" y="133"/>
                  <a:pt x="83" y="133"/>
                  <a:pt x="83" y="133"/>
                </a:cubicBezTo>
                <a:cubicBezTo>
                  <a:pt x="80" y="133"/>
                  <a:pt x="78" y="133"/>
                  <a:pt x="75" y="133"/>
                </a:cubicBezTo>
                <a:cubicBezTo>
                  <a:pt x="71" y="133"/>
                  <a:pt x="68" y="133"/>
                  <a:pt x="64" y="133"/>
                </a:cubicBezTo>
                <a:cubicBezTo>
                  <a:pt x="63" y="133"/>
                  <a:pt x="62" y="133"/>
                  <a:pt x="61" y="134"/>
                </a:cubicBezTo>
                <a:cubicBezTo>
                  <a:pt x="61" y="135"/>
                  <a:pt x="60" y="136"/>
                  <a:pt x="60" y="137"/>
                </a:cubicBezTo>
                <a:cubicBezTo>
                  <a:pt x="60" y="143"/>
                  <a:pt x="60" y="143"/>
                  <a:pt x="60" y="143"/>
                </a:cubicBezTo>
                <a:cubicBezTo>
                  <a:pt x="60" y="143"/>
                  <a:pt x="60" y="143"/>
                  <a:pt x="60" y="143"/>
                </a:cubicBezTo>
                <a:cubicBezTo>
                  <a:pt x="35" y="143"/>
                  <a:pt x="35" y="143"/>
                  <a:pt x="35" y="143"/>
                </a:cubicBezTo>
                <a:cubicBezTo>
                  <a:pt x="35" y="143"/>
                  <a:pt x="35" y="143"/>
                  <a:pt x="35" y="143"/>
                </a:cubicBezTo>
                <a:cubicBezTo>
                  <a:pt x="35" y="143"/>
                  <a:pt x="35" y="143"/>
                  <a:pt x="35" y="143"/>
                </a:cubicBezTo>
                <a:cubicBezTo>
                  <a:pt x="35" y="141"/>
                  <a:pt x="35" y="141"/>
                  <a:pt x="35" y="141"/>
                </a:cubicBezTo>
                <a:cubicBezTo>
                  <a:pt x="35" y="141"/>
                  <a:pt x="35" y="141"/>
                  <a:pt x="35" y="141"/>
                </a:cubicBezTo>
                <a:cubicBezTo>
                  <a:pt x="35" y="136"/>
                  <a:pt x="34" y="125"/>
                  <a:pt x="25" y="116"/>
                </a:cubicBezTo>
                <a:cubicBezTo>
                  <a:pt x="21" y="112"/>
                  <a:pt x="17" y="106"/>
                  <a:pt x="14" y="99"/>
                </a:cubicBezTo>
                <a:cubicBezTo>
                  <a:pt x="14" y="99"/>
                  <a:pt x="14" y="99"/>
                  <a:pt x="14" y="99"/>
                </a:cubicBezTo>
                <a:cubicBezTo>
                  <a:pt x="12" y="95"/>
                  <a:pt x="10" y="91"/>
                  <a:pt x="9" y="88"/>
                </a:cubicBezTo>
                <a:cubicBezTo>
                  <a:pt x="9" y="87"/>
                  <a:pt x="9" y="87"/>
                  <a:pt x="9" y="87"/>
                </a:cubicBezTo>
                <a:cubicBezTo>
                  <a:pt x="9" y="87"/>
                  <a:pt x="9" y="87"/>
                  <a:pt x="9" y="87"/>
                </a:cubicBezTo>
                <a:cubicBezTo>
                  <a:pt x="8" y="83"/>
                  <a:pt x="8" y="79"/>
                  <a:pt x="8" y="75"/>
                </a:cubicBezTo>
                <a:cubicBezTo>
                  <a:pt x="8" y="43"/>
                  <a:pt x="38" y="17"/>
                  <a:pt x="75" y="17"/>
                </a:cubicBezTo>
                <a:cubicBezTo>
                  <a:pt x="83" y="17"/>
                  <a:pt x="90" y="18"/>
                  <a:pt x="98" y="21"/>
                </a:cubicBezTo>
                <a:cubicBezTo>
                  <a:pt x="99" y="21"/>
                  <a:pt x="101" y="21"/>
                  <a:pt x="102" y="19"/>
                </a:cubicBezTo>
                <a:cubicBezTo>
                  <a:pt x="105" y="15"/>
                  <a:pt x="111" y="9"/>
                  <a:pt x="122" y="8"/>
                </a:cubicBezTo>
                <a:cubicBezTo>
                  <a:pt x="123" y="8"/>
                  <a:pt x="123" y="8"/>
                  <a:pt x="123" y="8"/>
                </a:cubicBezTo>
                <a:cubicBezTo>
                  <a:pt x="123" y="8"/>
                  <a:pt x="123" y="9"/>
                  <a:pt x="123" y="9"/>
                </a:cubicBezTo>
                <a:cubicBezTo>
                  <a:pt x="118" y="16"/>
                  <a:pt x="117" y="23"/>
                  <a:pt x="119" y="30"/>
                </a:cubicBezTo>
                <a:cubicBezTo>
                  <a:pt x="119" y="30"/>
                  <a:pt x="119" y="30"/>
                  <a:pt x="119" y="30"/>
                </a:cubicBezTo>
                <a:cubicBezTo>
                  <a:pt x="119" y="31"/>
                  <a:pt x="120" y="32"/>
                  <a:pt x="121" y="33"/>
                </a:cubicBezTo>
                <a:cubicBezTo>
                  <a:pt x="129" y="40"/>
                  <a:pt x="136" y="49"/>
                  <a:pt x="139" y="60"/>
                </a:cubicBezTo>
                <a:cubicBezTo>
                  <a:pt x="140" y="61"/>
                  <a:pt x="141" y="62"/>
                  <a:pt x="143" y="62"/>
                </a:cubicBezTo>
                <a:cubicBezTo>
                  <a:pt x="143" y="62"/>
                  <a:pt x="143" y="62"/>
                  <a:pt x="143" y="62"/>
                </a:cubicBezTo>
                <a:cubicBezTo>
                  <a:pt x="149" y="62"/>
                  <a:pt x="149" y="62"/>
                  <a:pt x="149" y="62"/>
                </a:cubicBezTo>
                <a:cubicBezTo>
                  <a:pt x="150" y="62"/>
                  <a:pt x="152" y="64"/>
                  <a:pt x="152" y="66"/>
                </a:cubicBezTo>
                <a:cubicBezTo>
                  <a:pt x="152" y="84"/>
                  <a:pt x="152" y="84"/>
                  <a:pt x="152" y="84"/>
                </a:cubicBezTo>
                <a:close/>
                <a:moveTo>
                  <a:pt x="93" y="85"/>
                </a:moveTo>
                <a:cubicBezTo>
                  <a:pt x="93" y="93"/>
                  <a:pt x="87" y="99"/>
                  <a:pt x="79" y="99"/>
                </a:cubicBezTo>
                <a:cubicBezTo>
                  <a:pt x="79" y="99"/>
                  <a:pt x="79" y="99"/>
                  <a:pt x="79" y="99"/>
                </a:cubicBezTo>
                <a:cubicBezTo>
                  <a:pt x="79" y="99"/>
                  <a:pt x="79" y="99"/>
                  <a:pt x="79" y="99"/>
                </a:cubicBezTo>
                <a:cubicBezTo>
                  <a:pt x="79" y="104"/>
                  <a:pt x="79" y="104"/>
                  <a:pt x="79" y="104"/>
                </a:cubicBezTo>
                <a:cubicBezTo>
                  <a:pt x="79" y="106"/>
                  <a:pt x="77" y="108"/>
                  <a:pt x="75" y="108"/>
                </a:cubicBezTo>
                <a:cubicBezTo>
                  <a:pt x="73" y="108"/>
                  <a:pt x="71" y="106"/>
                  <a:pt x="71" y="104"/>
                </a:cubicBezTo>
                <a:cubicBezTo>
                  <a:pt x="71" y="99"/>
                  <a:pt x="71" y="99"/>
                  <a:pt x="71" y="99"/>
                </a:cubicBezTo>
                <a:cubicBezTo>
                  <a:pt x="63" y="99"/>
                  <a:pt x="63" y="99"/>
                  <a:pt x="63" y="99"/>
                </a:cubicBezTo>
                <a:cubicBezTo>
                  <a:pt x="61" y="99"/>
                  <a:pt x="59" y="97"/>
                  <a:pt x="59" y="95"/>
                </a:cubicBezTo>
                <a:cubicBezTo>
                  <a:pt x="59" y="93"/>
                  <a:pt x="61" y="91"/>
                  <a:pt x="63" y="91"/>
                </a:cubicBezTo>
                <a:cubicBezTo>
                  <a:pt x="79" y="91"/>
                  <a:pt x="79" y="91"/>
                  <a:pt x="79" y="91"/>
                </a:cubicBezTo>
                <a:cubicBezTo>
                  <a:pt x="82" y="91"/>
                  <a:pt x="85" y="88"/>
                  <a:pt x="85" y="85"/>
                </a:cubicBezTo>
                <a:cubicBezTo>
                  <a:pt x="85" y="82"/>
                  <a:pt x="82" y="79"/>
                  <a:pt x="79" y="79"/>
                </a:cubicBezTo>
                <a:cubicBezTo>
                  <a:pt x="70" y="79"/>
                  <a:pt x="70" y="79"/>
                  <a:pt x="70" y="79"/>
                </a:cubicBezTo>
                <a:cubicBezTo>
                  <a:pt x="63" y="79"/>
                  <a:pt x="57" y="73"/>
                  <a:pt x="57" y="66"/>
                </a:cubicBezTo>
                <a:cubicBezTo>
                  <a:pt x="57" y="58"/>
                  <a:pt x="63" y="52"/>
                  <a:pt x="70" y="52"/>
                </a:cubicBezTo>
                <a:cubicBezTo>
                  <a:pt x="71" y="52"/>
                  <a:pt x="71" y="52"/>
                  <a:pt x="71" y="52"/>
                </a:cubicBezTo>
                <a:cubicBezTo>
                  <a:pt x="71" y="47"/>
                  <a:pt x="71" y="47"/>
                  <a:pt x="71" y="47"/>
                </a:cubicBezTo>
                <a:cubicBezTo>
                  <a:pt x="71" y="44"/>
                  <a:pt x="73" y="43"/>
                  <a:pt x="75" y="43"/>
                </a:cubicBezTo>
                <a:cubicBezTo>
                  <a:pt x="77" y="43"/>
                  <a:pt x="79" y="44"/>
                  <a:pt x="79" y="47"/>
                </a:cubicBezTo>
                <a:cubicBezTo>
                  <a:pt x="79" y="52"/>
                  <a:pt x="79" y="52"/>
                  <a:pt x="79" y="52"/>
                </a:cubicBezTo>
                <a:cubicBezTo>
                  <a:pt x="86" y="52"/>
                  <a:pt x="86" y="52"/>
                  <a:pt x="86" y="52"/>
                </a:cubicBezTo>
                <a:cubicBezTo>
                  <a:pt x="88" y="52"/>
                  <a:pt x="90" y="54"/>
                  <a:pt x="90" y="56"/>
                </a:cubicBezTo>
                <a:cubicBezTo>
                  <a:pt x="90" y="58"/>
                  <a:pt x="88" y="60"/>
                  <a:pt x="86" y="60"/>
                </a:cubicBezTo>
                <a:cubicBezTo>
                  <a:pt x="70" y="60"/>
                  <a:pt x="70" y="60"/>
                  <a:pt x="70" y="60"/>
                </a:cubicBezTo>
                <a:cubicBezTo>
                  <a:pt x="67" y="60"/>
                  <a:pt x="65" y="62"/>
                  <a:pt x="65" y="66"/>
                </a:cubicBezTo>
                <a:cubicBezTo>
                  <a:pt x="65" y="69"/>
                  <a:pt x="67" y="71"/>
                  <a:pt x="70" y="71"/>
                </a:cubicBezTo>
                <a:cubicBezTo>
                  <a:pt x="79" y="71"/>
                  <a:pt x="79" y="71"/>
                  <a:pt x="79" y="71"/>
                </a:cubicBezTo>
                <a:cubicBezTo>
                  <a:pt x="87" y="71"/>
                  <a:pt x="93" y="78"/>
                  <a:pt x="93" y="8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3" name="Freeform 53">
            <a:extLst>
              <a:ext uri="{FF2B5EF4-FFF2-40B4-BE49-F238E27FC236}">
                <a16:creationId xmlns:a16="http://schemas.microsoft.com/office/drawing/2014/main" xmlns="" id="{F2B3A859-F24F-4347-8426-039FB0B4452E}"/>
              </a:ext>
            </a:extLst>
          </p:cNvPr>
          <p:cNvSpPr>
            <a:spLocks noEditPoints="1"/>
          </p:cNvSpPr>
          <p:nvPr/>
        </p:nvSpPr>
        <p:spPr bwMode="auto">
          <a:xfrm>
            <a:off x="6302375" y="2573338"/>
            <a:ext cx="546100" cy="458788"/>
          </a:xfrm>
          <a:custGeom>
            <a:avLst/>
            <a:gdLst>
              <a:gd name="T0" fmla="*/ 95 w 160"/>
              <a:gd name="T1" fmla="*/ 133 h 133"/>
              <a:gd name="T2" fmla="*/ 80 w 160"/>
              <a:gd name="T3" fmla="*/ 125 h 133"/>
              <a:gd name="T4" fmla="*/ 71 w 160"/>
              <a:gd name="T5" fmla="*/ 124 h 133"/>
              <a:gd name="T6" fmla="*/ 64 w 160"/>
              <a:gd name="T7" fmla="*/ 133 h 133"/>
              <a:gd name="T8" fmla="*/ 35 w 160"/>
              <a:gd name="T9" fmla="*/ 125 h 133"/>
              <a:gd name="T10" fmla="*/ 29 w 160"/>
              <a:gd name="T11" fmla="*/ 108 h 133"/>
              <a:gd name="T12" fmla="*/ 28 w 160"/>
              <a:gd name="T13" fmla="*/ 107 h 133"/>
              <a:gd name="T14" fmla="*/ 28 w 160"/>
              <a:gd name="T15" fmla="*/ 107 h 133"/>
              <a:gd name="T16" fmla="*/ 10 w 160"/>
              <a:gd name="T17" fmla="*/ 84 h 133"/>
              <a:gd name="T18" fmla="*/ 0 w 160"/>
              <a:gd name="T19" fmla="*/ 58 h 133"/>
              <a:gd name="T20" fmla="*/ 12 w 160"/>
              <a:gd name="T21" fmla="*/ 47 h 133"/>
              <a:gd name="T22" fmla="*/ 27 w 160"/>
              <a:gd name="T23" fmla="*/ 12 h 133"/>
              <a:gd name="T24" fmla="*/ 34 w 160"/>
              <a:gd name="T25" fmla="*/ 0 h 133"/>
              <a:gd name="T26" fmla="*/ 75 w 160"/>
              <a:gd name="T27" fmla="*/ 8 h 133"/>
              <a:gd name="T28" fmla="*/ 139 w 160"/>
              <a:gd name="T29" fmla="*/ 54 h 133"/>
              <a:gd name="T30" fmla="*/ 137 w 160"/>
              <a:gd name="T31" fmla="*/ 62 h 133"/>
              <a:gd name="T32" fmla="*/ 132 w 160"/>
              <a:gd name="T33" fmla="*/ 56 h 133"/>
              <a:gd name="T34" fmla="*/ 75 w 160"/>
              <a:gd name="T35" fmla="*/ 16 h 133"/>
              <a:gd name="T36" fmla="*/ 51 w 160"/>
              <a:gd name="T37" fmla="*/ 17 h 133"/>
              <a:gd name="T38" fmla="*/ 37 w 160"/>
              <a:gd name="T39" fmla="*/ 27 h 133"/>
              <a:gd name="T40" fmla="*/ 19 w 160"/>
              <a:gd name="T41" fmla="*/ 53 h 133"/>
              <a:gd name="T42" fmla="*/ 10 w 160"/>
              <a:gd name="T43" fmla="*/ 55 h 133"/>
              <a:gd name="T44" fmla="*/ 8 w 160"/>
              <a:gd name="T45" fmla="*/ 74 h 133"/>
              <a:gd name="T46" fmla="*/ 15 w 160"/>
              <a:gd name="T47" fmla="*/ 76 h 133"/>
              <a:gd name="T48" fmla="*/ 33 w 160"/>
              <a:gd name="T49" fmla="*/ 101 h 133"/>
              <a:gd name="T50" fmla="*/ 33 w 160"/>
              <a:gd name="T51" fmla="*/ 101 h 133"/>
              <a:gd name="T52" fmla="*/ 34 w 160"/>
              <a:gd name="T53" fmla="*/ 102 h 133"/>
              <a:gd name="T54" fmla="*/ 43 w 160"/>
              <a:gd name="T55" fmla="*/ 120 h 133"/>
              <a:gd name="T56" fmla="*/ 63 w 160"/>
              <a:gd name="T57" fmla="*/ 125 h 133"/>
              <a:gd name="T58" fmla="*/ 65 w 160"/>
              <a:gd name="T59" fmla="*/ 117 h 133"/>
              <a:gd name="T60" fmla="*/ 75 w 160"/>
              <a:gd name="T61" fmla="*/ 117 h 133"/>
              <a:gd name="T62" fmla="*/ 87 w 160"/>
              <a:gd name="T63" fmla="*/ 117 h 133"/>
              <a:gd name="T64" fmla="*/ 88 w 160"/>
              <a:gd name="T65" fmla="*/ 125 h 133"/>
              <a:gd name="T66" fmla="*/ 99 w 160"/>
              <a:gd name="T67" fmla="*/ 129 h 133"/>
              <a:gd name="T68" fmla="*/ 160 w 160"/>
              <a:gd name="T69" fmla="*/ 129 h 133"/>
              <a:gd name="T70" fmla="*/ 108 w 160"/>
              <a:gd name="T71" fmla="*/ 133 h 133"/>
              <a:gd name="T72" fmla="*/ 104 w 160"/>
              <a:gd name="T73" fmla="*/ 98 h 133"/>
              <a:gd name="T74" fmla="*/ 113 w 160"/>
              <a:gd name="T75" fmla="*/ 94 h 133"/>
              <a:gd name="T76" fmla="*/ 132 w 160"/>
              <a:gd name="T77" fmla="*/ 67 h 133"/>
              <a:gd name="T78" fmla="*/ 151 w 160"/>
              <a:gd name="T79" fmla="*/ 94 h 133"/>
              <a:gd name="T80" fmla="*/ 160 w 160"/>
              <a:gd name="T81" fmla="*/ 98 h 133"/>
              <a:gd name="T82" fmla="*/ 121 w 160"/>
              <a:gd name="T83" fmla="*/ 94 h 133"/>
              <a:gd name="T84" fmla="*/ 143 w 160"/>
              <a:gd name="T85" fmla="*/ 86 h 133"/>
              <a:gd name="T86" fmla="*/ 121 w 160"/>
              <a:gd name="T87" fmla="*/ 86 h 133"/>
              <a:gd name="T88" fmla="*/ 152 w 160"/>
              <a:gd name="T89" fmla="*/ 102 h 133"/>
              <a:gd name="T90" fmla="*/ 112 w 160"/>
              <a:gd name="T91" fmla="*/ 125 h 1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160" h="133">
                <a:moveTo>
                  <a:pt x="99" y="129"/>
                </a:moveTo>
                <a:cubicBezTo>
                  <a:pt x="99" y="131"/>
                  <a:pt x="97" y="133"/>
                  <a:pt x="95" y="133"/>
                </a:cubicBezTo>
                <a:cubicBezTo>
                  <a:pt x="88" y="133"/>
                  <a:pt x="88" y="133"/>
                  <a:pt x="88" y="133"/>
                </a:cubicBezTo>
                <a:cubicBezTo>
                  <a:pt x="84" y="133"/>
                  <a:pt x="80" y="129"/>
                  <a:pt x="80" y="125"/>
                </a:cubicBezTo>
                <a:cubicBezTo>
                  <a:pt x="80" y="124"/>
                  <a:pt x="80" y="124"/>
                  <a:pt x="80" y="124"/>
                </a:cubicBezTo>
                <a:cubicBezTo>
                  <a:pt x="77" y="124"/>
                  <a:pt x="74" y="125"/>
                  <a:pt x="71" y="124"/>
                </a:cubicBezTo>
                <a:cubicBezTo>
                  <a:pt x="71" y="125"/>
                  <a:pt x="71" y="125"/>
                  <a:pt x="71" y="125"/>
                </a:cubicBezTo>
                <a:cubicBezTo>
                  <a:pt x="71" y="129"/>
                  <a:pt x="68" y="133"/>
                  <a:pt x="64" y="133"/>
                </a:cubicBezTo>
                <a:cubicBezTo>
                  <a:pt x="42" y="133"/>
                  <a:pt x="42" y="133"/>
                  <a:pt x="42" y="133"/>
                </a:cubicBezTo>
                <a:cubicBezTo>
                  <a:pt x="38" y="133"/>
                  <a:pt x="35" y="129"/>
                  <a:pt x="35" y="125"/>
                </a:cubicBezTo>
                <a:cubicBezTo>
                  <a:pt x="35" y="120"/>
                  <a:pt x="35" y="120"/>
                  <a:pt x="35" y="120"/>
                </a:cubicBezTo>
                <a:cubicBezTo>
                  <a:pt x="35" y="119"/>
                  <a:pt x="34" y="113"/>
                  <a:pt x="29" y="108"/>
                </a:cubicBezTo>
                <a:cubicBezTo>
                  <a:pt x="29" y="108"/>
                  <a:pt x="28" y="108"/>
                  <a:pt x="28" y="107"/>
                </a:cubicBezTo>
                <a:cubicBezTo>
                  <a:pt x="28" y="107"/>
                  <a:pt x="28" y="107"/>
                  <a:pt x="28" y="107"/>
                </a:cubicBezTo>
                <a:cubicBezTo>
                  <a:pt x="28" y="107"/>
                  <a:pt x="28" y="107"/>
                  <a:pt x="28" y="107"/>
                </a:cubicBezTo>
                <a:cubicBezTo>
                  <a:pt x="28" y="107"/>
                  <a:pt x="28" y="107"/>
                  <a:pt x="28" y="107"/>
                </a:cubicBezTo>
                <a:cubicBezTo>
                  <a:pt x="21" y="101"/>
                  <a:pt x="15" y="93"/>
                  <a:pt x="12" y="84"/>
                </a:cubicBezTo>
                <a:cubicBezTo>
                  <a:pt x="10" y="84"/>
                  <a:pt x="10" y="84"/>
                  <a:pt x="10" y="84"/>
                </a:cubicBezTo>
                <a:cubicBezTo>
                  <a:pt x="5" y="84"/>
                  <a:pt x="0" y="80"/>
                  <a:pt x="0" y="74"/>
                </a:cubicBezTo>
                <a:cubicBezTo>
                  <a:pt x="0" y="58"/>
                  <a:pt x="0" y="58"/>
                  <a:pt x="0" y="58"/>
                </a:cubicBezTo>
                <a:cubicBezTo>
                  <a:pt x="0" y="52"/>
                  <a:pt x="5" y="47"/>
                  <a:pt x="10" y="47"/>
                </a:cubicBezTo>
                <a:cubicBezTo>
                  <a:pt x="12" y="47"/>
                  <a:pt x="12" y="47"/>
                  <a:pt x="12" y="47"/>
                </a:cubicBezTo>
                <a:cubicBezTo>
                  <a:pt x="16" y="39"/>
                  <a:pt x="22" y="31"/>
                  <a:pt x="29" y="24"/>
                </a:cubicBezTo>
                <a:cubicBezTo>
                  <a:pt x="30" y="20"/>
                  <a:pt x="29" y="16"/>
                  <a:pt x="27" y="12"/>
                </a:cubicBezTo>
                <a:cubicBezTo>
                  <a:pt x="25" y="9"/>
                  <a:pt x="25" y="6"/>
                  <a:pt x="27" y="4"/>
                </a:cubicBezTo>
                <a:cubicBezTo>
                  <a:pt x="28" y="1"/>
                  <a:pt x="31" y="0"/>
                  <a:pt x="34" y="0"/>
                </a:cubicBezTo>
                <a:cubicBezTo>
                  <a:pt x="45" y="1"/>
                  <a:pt x="52" y="6"/>
                  <a:pt x="55" y="11"/>
                </a:cubicBezTo>
                <a:cubicBezTo>
                  <a:pt x="62" y="9"/>
                  <a:pt x="68" y="8"/>
                  <a:pt x="75" y="8"/>
                </a:cubicBezTo>
                <a:cubicBezTo>
                  <a:pt x="103" y="8"/>
                  <a:pt x="128" y="24"/>
                  <a:pt x="137" y="48"/>
                </a:cubicBezTo>
                <a:cubicBezTo>
                  <a:pt x="138" y="50"/>
                  <a:pt x="139" y="52"/>
                  <a:pt x="139" y="54"/>
                </a:cubicBezTo>
                <a:cubicBezTo>
                  <a:pt x="140" y="55"/>
                  <a:pt x="140" y="56"/>
                  <a:pt x="140" y="58"/>
                </a:cubicBezTo>
                <a:cubicBezTo>
                  <a:pt x="140" y="60"/>
                  <a:pt x="139" y="62"/>
                  <a:pt x="137" y="62"/>
                </a:cubicBezTo>
                <a:cubicBezTo>
                  <a:pt x="135" y="62"/>
                  <a:pt x="133" y="61"/>
                  <a:pt x="132" y="59"/>
                </a:cubicBezTo>
                <a:cubicBezTo>
                  <a:pt x="132" y="58"/>
                  <a:pt x="132" y="57"/>
                  <a:pt x="132" y="56"/>
                </a:cubicBezTo>
                <a:cubicBezTo>
                  <a:pt x="131" y="54"/>
                  <a:pt x="131" y="52"/>
                  <a:pt x="130" y="51"/>
                </a:cubicBezTo>
                <a:cubicBezTo>
                  <a:pt x="122" y="30"/>
                  <a:pt x="100" y="16"/>
                  <a:pt x="75" y="16"/>
                </a:cubicBezTo>
                <a:cubicBezTo>
                  <a:pt x="68" y="16"/>
                  <a:pt x="61" y="17"/>
                  <a:pt x="55" y="19"/>
                </a:cubicBezTo>
                <a:cubicBezTo>
                  <a:pt x="53" y="20"/>
                  <a:pt x="52" y="19"/>
                  <a:pt x="51" y="17"/>
                </a:cubicBezTo>
                <a:cubicBezTo>
                  <a:pt x="48" y="14"/>
                  <a:pt x="43" y="9"/>
                  <a:pt x="34" y="8"/>
                </a:cubicBezTo>
                <a:cubicBezTo>
                  <a:pt x="37" y="14"/>
                  <a:pt x="38" y="21"/>
                  <a:pt x="37" y="27"/>
                </a:cubicBezTo>
                <a:cubicBezTo>
                  <a:pt x="37" y="28"/>
                  <a:pt x="36" y="29"/>
                  <a:pt x="35" y="30"/>
                </a:cubicBezTo>
                <a:cubicBezTo>
                  <a:pt x="28" y="36"/>
                  <a:pt x="22" y="44"/>
                  <a:pt x="19" y="53"/>
                </a:cubicBezTo>
                <a:cubicBezTo>
                  <a:pt x="18" y="54"/>
                  <a:pt x="17" y="55"/>
                  <a:pt x="15" y="55"/>
                </a:cubicBezTo>
                <a:cubicBezTo>
                  <a:pt x="10" y="55"/>
                  <a:pt x="10" y="55"/>
                  <a:pt x="10" y="55"/>
                </a:cubicBezTo>
                <a:cubicBezTo>
                  <a:pt x="9" y="55"/>
                  <a:pt x="8" y="56"/>
                  <a:pt x="8" y="58"/>
                </a:cubicBezTo>
                <a:cubicBezTo>
                  <a:pt x="8" y="74"/>
                  <a:pt x="8" y="74"/>
                  <a:pt x="8" y="74"/>
                </a:cubicBezTo>
                <a:cubicBezTo>
                  <a:pt x="8" y="75"/>
                  <a:pt x="9" y="76"/>
                  <a:pt x="10" y="76"/>
                </a:cubicBezTo>
                <a:cubicBezTo>
                  <a:pt x="15" y="76"/>
                  <a:pt x="15" y="76"/>
                  <a:pt x="15" y="76"/>
                </a:cubicBezTo>
                <a:cubicBezTo>
                  <a:pt x="17" y="76"/>
                  <a:pt x="18" y="78"/>
                  <a:pt x="19" y="79"/>
                </a:cubicBezTo>
                <a:cubicBezTo>
                  <a:pt x="21" y="88"/>
                  <a:pt x="26" y="95"/>
                  <a:pt x="33" y="101"/>
                </a:cubicBezTo>
                <a:cubicBezTo>
                  <a:pt x="33" y="101"/>
                  <a:pt x="33" y="101"/>
                  <a:pt x="33" y="101"/>
                </a:cubicBezTo>
                <a:cubicBezTo>
                  <a:pt x="33" y="101"/>
                  <a:pt x="33" y="101"/>
                  <a:pt x="33" y="101"/>
                </a:cubicBezTo>
                <a:cubicBezTo>
                  <a:pt x="34" y="102"/>
                  <a:pt x="34" y="102"/>
                  <a:pt x="34" y="102"/>
                </a:cubicBezTo>
                <a:cubicBezTo>
                  <a:pt x="34" y="102"/>
                  <a:pt x="34" y="102"/>
                  <a:pt x="34" y="102"/>
                </a:cubicBezTo>
                <a:cubicBezTo>
                  <a:pt x="42" y="109"/>
                  <a:pt x="43" y="117"/>
                  <a:pt x="43" y="120"/>
                </a:cubicBezTo>
                <a:cubicBezTo>
                  <a:pt x="43" y="120"/>
                  <a:pt x="43" y="120"/>
                  <a:pt x="43" y="120"/>
                </a:cubicBezTo>
                <a:cubicBezTo>
                  <a:pt x="43" y="125"/>
                  <a:pt x="43" y="125"/>
                  <a:pt x="43" y="125"/>
                </a:cubicBezTo>
                <a:cubicBezTo>
                  <a:pt x="63" y="125"/>
                  <a:pt x="63" y="125"/>
                  <a:pt x="63" y="125"/>
                </a:cubicBezTo>
                <a:cubicBezTo>
                  <a:pt x="63" y="120"/>
                  <a:pt x="63" y="120"/>
                  <a:pt x="63" y="120"/>
                </a:cubicBezTo>
                <a:cubicBezTo>
                  <a:pt x="63" y="119"/>
                  <a:pt x="64" y="118"/>
                  <a:pt x="65" y="117"/>
                </a:cubicBezTo>
                <a:cubicBezTo>
                  <a:pt x="66" y="116"/>
                  <a:pt x="67" y="116"/>
                  <a:pt x="68" y="116"/>
                </a:cubicBezTo>
                <a:cubicBezTo>
                  <a:pt x="70" y="116"/>
                  <a:pt x="73" y="117"/>
                  <a:pt x="75" y="117"/>
                </a:cubicBezTo>
                <a:cubicBezTo>
                  <a:pt x="78" y="117"/>
                  <a:pt x="81" y="116"/>
                  <a:pt x="84" y="116"/>
                </a:cubicBezTo>
                <a:cubicBezTo>
                  <a:pt x="85" y="116"/>
                  <a:pt x="86" y="116"/>
                  <a:pt x="87" y="117"/>
                </a:cubicBezTo>
                <a:cubicBezTo>
                  <a:pt x="88" y="118"/>
                  <a:pt x="88" y="119"/>
                  <a:pt x="88" y="120"/>
                </a:cubicBezTo>
                <a:cubicBezTo>
                  <a:pt x="88" y="125"/>
                  <a:pt x="88" y="125"/>
                  <a:pt x="88" y="125"/>
                </a:cubicBezTo>
                <a:cubicBezTo>
                  <a:pt x="95" y="125"/>
                  <a:pt x="95" y="125"/>
                  <a:pt x="95" y="125"/>
                </a:cubicBezTo>
                <a:cubicBezTo>
                  <a:pt x="97" y="125"/>
                  <a:pt x="99" y="127"/>
                  <a:pt x="99" y="129"/>
                </a:cubicBezTo>
                <a:close/>
                <a:moveTo>
                  <a:pt x="160" y="98"/>
                </a:moveTo>
                <a:cubicBezTo>
                  <a:pt x="160" y="129"/>
                  <a:pt x="160" y="129"/>
                  <a:pt x="160" y="129"/>
                </a:cubicBezTo>
                <a:cubicBezTo>
                  <a:pt x="160" y="131"/>
                  <a:pt x="158" y="133"/>
                  <a:pt x="156" y="133"/>
                </a:cubicBezTo>
                <a:cubicBezTo>
                  <a:pt x="108" y="133"/>
                  <a:pt x="108" y="133"/>
                  <a:pt x="108" y="133"/>
                </a:cubicBezTo>
                <a:cubicBezTo>
                  <a:pt x="106" y="133"/>
                  <a:pt x="104" y="131"/>
                  <a:pt x="104" y="129"/>
                </a:cubicBezTo>
                <a:cubicBezTo>
                  <a:pt x="104" y="98"/>
                  <a:pt x="104" y="98"/>
                  <a:pt x="104" y="98"/>
                </a:cubicBezTo>
                <a:cubicBezTo>
                  <a:pt x="104" y="96"/>
                  <a:pt x="106" y="94"/>
                  <a:pt x="108" y="94"/>
                </a:cubicBezTo>
                <a:cubicBezTo>
                  <a:pt x="113" y="94"/>
                  <a:pt x="113" y="94"/>
                  <a:pt x="113" y="94"/>
                </a:cubicBezTo>
                <a:cubicBezTo>
                  <a:pt x="113" y="86"/>
                  <a:pt x="113" y="86"/>
                  <a:pt x="113" y="86"/>
                </a:cubicBezTo>
                <a:cubicBezTo>
                  <a:pt x="113" y="75"/>
                  <a:pt x="121" y="67"/>
                  <a:pt x="132" y="67"/>
                </a:cubicBezTo>
                <a:cubicBezTo>
                  <a:pt x="143" y="67"/>
                  <a:pt x="151" y="75"/>
                  <a:pt x="151" y="86"/>
                </a:cubicBezTo>
                <a:cubicBezTo>
                  <a:pt x="151" y="94"/>
                  <a:pt x="151" y="94"/>
                  <a:pt x="151" y="94"/>
                </a:cubicBezTo>
                <a:cubicBezTo>
                  <a:pt x="156" y="94"/>
                  <a:pt x="156" y="94"/>
                  <a:pt x="156" y="94"/>
                </a:cubicBezTo>
                <a:cubicBezTo>
                  <a:pt x="158" y="94"/>
                  <a:pt x="160" y="96"/>
                  <a:pt x="160" y="98"/>
                </a:cubicBezTo>
                <a:close/>
                <a:moveTo>
                  <a:pt x="121" y="86"/>
                </a:moveTo>
                <a:cubicBezTo>
                  <a:pt x="121" y="94"/>
                  <a:pt x="121" y="94"/>
                  <a:pt x="121" y="94"/>
                </a:cubicBezTo>
                <a:cubicBezTo>
                  <a:pt x="143" y="94"/>
                  <a:pt x="143" y="94"/>
                  <a:pt x="143" y="94"/>
                </a:cubicBezTo>
                <a:cubicBezTo>
                  <a:pt x="143" y="86"/>
                  <a:pt x="143" y="86"/>
                  <a:pt x="143" y="86"/>
                </a:cubicBezTo>
                <a:cubicBezTo>
                  <a:pt x="143" y="80"/>
                  <a:pt x="138" y="75"/>
                  <a:pt x="132" y="75"/>
                </a:cubicBezTo>
                <a:cubicBezTo>
                  <a:pt x="126" y="75"/>
                  <a:pt x="121" y="80"/>
                  <a:pt x="121" y="86"/>
                </a:cubicBezTo>
                <a:close/>
                <a:moveTo>
                  <a:pt x="152" y="125"/>
                </a:moveTo>
                <a:cubicBezTo>
                  <a:pt x="152" y="102"/>
                  <a:pt x="152" y="102"/>
                  <a:pt x="152" y="102"/>
                </a:cubicBezTo>
                <a:cubicBezTo>
                  <a:pt x="112" y="102"/>
                  <a:pt x="112" y="102"/>
                  <a:pt x="112" y="102"/>
                </a:cubicBezTo>
                <a:cubicBezTo>
                  <a:pt x="112" y="125"/>
                  <a:pt x="112" y="125"/>
                  <a:pt x="112" y="125"/>
                </a:cubicBezTo>
                <a:cubicBezTo>
                  <a:pt x="152" y="125"/>
                  <a:pt x="152" y="125"/>
                  <a:pt x="152" y="12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4" name="Freeform 54">
            <a:extLst>
              <a:ext uri="{FF2B5EF4-FFF2-40B4-BE49-F238E27FC236}">
                <a16:creationId xmlns:a16="http://schemas.microsoft.com/office/drawing/2014/main" xmlns="" id="{5DB54A55-410D-48B2-9936-281AD98E828C}"/>
              </a:ext>
            </a:extLst>
          </p:cNvPr>
          <p:cNvSpPr>
            <a:spLocks noEditPoints="1"/>
          </p:cNvSpPr>
          <p:nvPr/>
        </p:nvSpPr>
        <p:spPr bwMode="auto">
          <a:xfrm>
            <a:off x="6426200" y="3152776"/>
            <a:ext cx="300038" cy="549275"/>
          </a:xfrm>
          <a:custGeom>
            <a:avLst/>
            <a:gdLst>
              <a:gd name="T0" fmla="*/ 50 w 88"/>
              <a:gd name="T1" fmla="*/ 29 h 160"/>
              <a:gd name="T2" fmla="*/ 38 w 88"/>
              <a:gd name="T3" fmla="*/ 29 h 160"/>
              <a:gd name="T4" fmla="*/ 25 w 88"/>
              <a:gd name="T5" fmla="*/ 31 h 160"/>
              <a:gd name="T6" fmla="*/ 44 w 88"/>
              <a:gd name="T7" fmla="*/ 8 h 160"/>
              <a:gd name="T8" fmla="*/ 66 w 88"/>
              <a:gd name="T9" fmla="*/ 35 h 160"/>
              <a:gd name="T10" fmla="*/ 70 w 88"/>
              <a:gd name="T11" fmla="*/ 31 h 160"/>
              <a:gd name="T12" fmla="*/ 25 w 88"/>
              <a:gd name="T13" fmla="*/ 10 h 160"/>
              <a:gd name="T14" fmla="*/ 20 w 88"/>
              <a:gd name="T15" fmla="*/ 45 h 160"/>
              <a:gd name="T16" fmla="*/ 0 w 88"/>
              <a:gd name="T17" fmla="*/ 70 h 160"/>
              <a:gd name="T18" fmla="*/ 20 w 88"/>
              <a:gd name="T19" fmla="*/ 160 h 160"/>
              <a:gd name="T20" fmla="*/ 88 w 88"/>
              <a:gd name="T21" fmla="*/ 140 h 160"/>
              <a:gd name="T22" fmla="*/ 82 w 88"/>
              <a:gd name="T23" fmla="*/ 57 h 160"/>
              <a:gd name="T24" fmla="*/ 68 w 88"/>
              <a:gd name="T25" fmla="*/ 152 h 160"/>
              <a:gd name="T26" fmla="*/ 8 w 88"/>
              <a:gd name="T27" fmla="*/ 140 h 160"/>
              <a:gd name="T28" fmla="*/ 11 w 88"/>
              <a:gd name="T29" fmla="*/ 63 h 160"/>
              <a:gd name="T30" fmla="*/ 25 w 88"/>
              <a:gd name="T31" fmla="*/ 53 h 160"/>
              <a:gd name="T32" fmla="*/ 44 w 88"/>
              <a:gd name="T33" fmla="*/ 63 h 160"/>
              <a:gd name="T34" fmla="*/ 44 w 88"/>
              <a:gd name="T35" fmla="*/ 55 h 160"/>
              <a:gd name="T36" fmla="*/ 30 w 88"/>
              <a:gd name="T37" fmla="*/ 47 h 160"/>
              <a:gd name="T38" fmla="*/ 44 w 88"/>
              <a:gd name="T39" fmla="*/ 35 h 160"/>
              <a:gd name="T40" fmla="*/ 77 w 88"/>
              <a:gd name="T41" fmla="*/ 63 h 160"/>
              <a:gd name="T42" fmla="*/ 80 w 88"/>
              <a:gd name="T43" fmla="*/ 140 h 160"/>
              <a:gd name="T44" fmla="*/ 48 w 88"/>
              <a:gd name="T45" fmla="*/ 126 h 160"/>
              <a:gd name="T46" fmla="*/ 48 w 88"/>
              <a:gd name="T47" fmla="*/ 126 h 160"/>
              <a:gd name="T48" fmla="*/ 44 w 88"/>
              <a:gd name="T49" fmla="*/ 135 h 160"/>
              <a:gd name="T50" fmla="*/ 40 w 88"/>
              <a:gd name="T51" fmla="*/ 126 h 160"/>
              <a:gd name="T52" fmla="*/ 29 w 88"/>
              <a:gd name="T53" fmla="*/ 122 h 160"/>
              <a:gd name="T54" fmla="*/ 48 w 88"/>
              <a:gd name="T55" fmla="*/ 118 h 160"/>
              <a:gd name="T56" fmla="*/ 48 w 88"/>
              <a:gd name="T57" fmla="*/ 107 h 160"/>
              <a:gd name="T58" fmla="*/ 26 w 88"/>
              <a:gd name="T59" fmla="*/ 94 h 160"/>
              <a:gd name="T60" fmla="*/ 40 w 88"/>
              <a:gd name="T61" fmla="*/ 81 h 160"/>
              <a:gd name="T62" fmla="*/ 44 w 88"/>
              <a:gd name="T63" fmla="*/ 71 h 160"/>
              <a:gd name="T64" fmla="*/ 48 w 88"/>
              <a:gd name="T65" fmla="*/ 81 h 160"/>
              <a:gd name="T66" fmla="*/ 59 w 88"/>
              <a:gd name="T67" fmla="*/ 84 h 160"/>
              <a:gd name="T68" fmla="*/ 40 w 88"/>
              <a:gd name="T69" fmla="*/ 88 h 160"/>
              <a:gd name="T70" fmla="*/ 40 w 88"/>
              <a:gd name="T71" fmla="*/ 99 h 160"/>
              <a:gd name="T72" fmla="*/ 62 w 88"/>
              <a:gd name="T73" fmla="*/ 113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88" h="160">
                <a:moveTo>
                  <a:pt x="82" y="57"/>
                </a:moveTo>
                <a:cubicBezTo>
                  <a:pt x="50" y="29"/>
                  <a:pt x="50" y="29"/>
                  <a:pt x="50" y="29"/>
                </a:cubicBezTo>
                <a:cubicBezTo>
                  <a:pt x="48" y="28"/>
                  <a:pt x="46" y="27"/>
                  <a:pt x="44" y="27"/>
                </a:cubicBezTo>
                <a:cubicBezTo>
                  <a:pt x="42" y="27"/>
                  <a:pt x="39" y="28"/>
                  <a:pt x="38" y="29"/>
                </a:cubicBezTo>
                <a:cubicBezTo>
                  <a:pt x="26" y="39"/>
                  <a:pt x="26" y="39"/>
                  <a:pt x="26" y="39"/>
                </a:cubicBezTo>
                <a:cubicBezTo>
                  <a:pt x="26" y="37"/>
                  <a:pt x="25" y="34"/>
                  <a:pt x="25" y="31"/>
                </a:cubicBezTo>
                <a:cubicBezTo>
                  <a:pt x="25" y="25"/>
                  <a:pt x="27" y="19"/>
                  <a:pt x="31" y="14"/>
                </a:cubicBezTo>
                <a:cubicBezTo>
                  <a:pt x="35" y="10"/>
                  <a:pt x="39" y="8"/>
                  <a:pt x="44" y="8"/>
                </a:cubicBezTo>
                <a:cubicBezTo>
                  <a:pt x="54" y="8"/>
                  <a:pt x="62" y="18"/>
                  <a:pt x="62" y="31"/>
                </a:cubicBezTo>
                <a:cubicBezTo>
                  <a:pt x="62" y="34"/>
                  <a:pt x="64" y="35"/>
                  <a:pt x="66" y="35"/>
                </a:cubicBezTo>
                <a:cubicBezTo>
                  <a:pt x="66" y="35"/>
                  <a:pt x="66" y="35"/>
                  <a:pt x="66" y="35"/>
                </a:cubicBezTo>
                <a:cubicBezTo>
                  <a:pt x="69" y="35"/>
                  <a:pt x="70" y="34"/>
                  <a:pt x="70" y="31"/>
                </a:cubicBezTo>
                <a:cubicBezTo>
                  <a:pt x="70" y="14"/>
                  <a:pt x="58" y="0"/>
                  <a:pt x="44" y="0"/>
                </a:cubicBezTo>
                <a:cubicBezTo>
                  <a:pt x="37" y="0"/>
                  <a:pt x="30" y="3"/>
                  <a:pt x="25" y="10"/>
                </a:cubicBezTo>
                <a:cubicBezTo>
                  <a:pt x="20" y="15"/>
                  <a:pt x="17" y="23"/>
                  <a:pt x="17" y="31"/>
                </a:cubicBezTo>
                <a:cubicBezTo>
                  <a:pt x="17" y="36"/>
                  <a:pt x="18" y="41"/>
                  <a:pt x="20" y="45"/>
                </a:cubicBezTo>
                <a:cubicBezTo>
                  <a:pt x="6" y="57"/>
                  <a:pt x="6" y="57"/>
                  <a:pt x="6" y="57"/>
                </a:cubicBezTo>
                <a:cubicBezTo>
                  <a:pt x="2" y="60"/>
                  <a:pt x="0" y="65"/>
                  <a:pt x="0" y="70"/>
                </a:cubicBezTo>
                <a:cubicBezTo>
                  <a:pt x="0" y="140"/>
                  <a:pt x="0" y="140"/>
                  <a:pt x="0" y="140"/>
                </a:cubicBezTo>
                <a:cubicBezTo>
                  <a:pt x="0" y="151"/>
                  <a:pt x="9" y="160"/>
                  <a:pt x="20" y="160"/>
                </a:cubicBezTo>
                <a:cubicBezTo>
                  <a:pt x="68" y="160"/>
                  <a:pt x="68" y="160"/>
                  <a:pt x="68" y="160"/>
                </a:cubicBezTo>
                <a:cubicBezTo>
                  <a:pt x="79" y="160"/>
                  <a:pt x="88" y="151"/>
                  <a:pt x="88" y="140"/>
                </a:cubicBezTo>
                <a:cubicBezTo>
                  <a:pt x="88" y="70"/>
                  <a:pt x="88" y="70"/>
                  <a:pt x="88" y="70"/>
                </a:cubicBezTo>
                <a:cubicBezTo>
                  <a:pt x="88" y="65"/>
                  <a:pt x="86" y="60"/>
                  <a:pt x="82" y="57"/>
                </a:cubicBezTo>
                <a:close/>
                <a:moveTo>
                  <a:pt x="80" y="140"/>
                </a:moveTo>
                <a:cubicBezTo>
                  <a:pt x="80" y="147"/>
                  <a:pt x="75" y="152"/>
                  <a:pt x="68" y="152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13" y="152"/>
                  <a:pt x="8" y="147"/>
                  <a:pt x="8" y="140"/>
                </a:cubicBezTo>
                <a:cubicBezTo>
                  <a:pt x="8" y="70"/>
                  <a:pt x="8" y="70"/>
                  <a:pt x="8" y="70"/>
                </a:cubicBezTo>
                <a:cubicBezTo>
                  <a:pt x="8" y="67"/>
                  <a:pt x="9" y="65"/>
                  <a:pt x="11" y="63"/>
                </a:cubicBezTo>
                <a:cubicBezTo>
                  <a:pt x="24" y="52"/>
                  <a:pt x="24" y="52"/>
                  <a:pt x="24" y="52"/>
                </a:cubicBezTo>
                <a:cubicBezTo>
                  <a:pt x="24" y="52"/>
                  <a:pt x="25" y="53"/>
                  <a:pt x="25" y="53"/>
                </a:cubicBezTo>
                <a:cubicBezTo>
                  <a:pt x="30" y="59"/>
                  <a:pt x="37" y="63"/>
                  <a:pt x="44" y="63"/>
                </a:cubicBezTo>
                <a:cubicBezTo>
                  <a:pt x="44" y="63"/>
                  <a:pt x="44" y="63"/>
                  <a:pt x="44" y="63"/>
                </a:cubicBezTo>
                <a:cubicBezTo>
                  <a:pt x="46" y="63"/>
                  <a:pt x="48" y="61"/>
                  <a:pt x="48" y="59"/>
                </a:cubicBezTo>
                <a:cubicBezTo>
                  <a:pt x="48" y="57"/>
                  <a:pt x="46" y="55"/>
                  <a:pt x="44" y="55"/>
                </a:cubicBezTo>
                <a:cubicBezTo>
                  <a:pt x="39" y="55"/>
                  <a:pt x="34" y="53"/>
                  <a:pt x="31" y="48"/>
                </a:cubicBezTo>
                <a:cubicBezTo>
                  <a:pt x="31" y="48"/>
                  <a:pt x="30" y="47"/>
                  <a:pt x="30" y="47"/>
                </a:cubicBezTo>
                <a:cubicBezTo>
                  <a:pt x="43" y="35"/>
                  <a:pt x="43" y="35"/>
                  <a:pt x="43" y="35"/>
                </a:cubicBezTo>
                <a:cubicBezTo>
                  <a:pt x="43" y="35"/>
                  <a:pt x="44" y="35"/>
                  <a:pt x="44" y="35"/>
                </a:cubicBezTo>
                <a:cubicBezTo>
                  <a:pt x="44" y="35"/>
                  <a:pt x="44" y="35"/>
                  <a:pt x="45" y="35"/>
                </a:cubicBezTo>
                <a:cubicBezTo>
                  <a:pt x="77" y="63"/>
                  <a:pt x="77" y="63"/>
                  <a:pt x="77" y="63"/>
                </a:cubicBezTo>
                <a:cubicBezTo>
                  <a:pt x="79" y="65"/>
                  <a:pt x="80" y="67"/>
                  <a:pt x="80" y="70"/>
                </a:cubicBezTo>
                <a:cubicBezTo>
                  <a:pt x="80" y="140"/>
                  <a:pt x="80" y="140"/>
                  <a:pt x="80" y="140"/>
                </a:cubicBezTo>
                <a:close/>
                <a:moveTo>
                  <a:pt x="62" y="113"/>
                </a:moveTo>
                <a:cubicBezTo>
                  <a:pt x="62" y="120"/>
                  <a:pt x="56" y="126"/>
                  <a:pt x="48" y="126"/>
                </a:cubicBezTo>
                <a:cubicBezTo>
                  <a:pt x="48" y="126"/>
                  <a:pt x="48" y="126"/>
                  <a:pt x="48" y="126"/>
                </a:cubicBezTo>
                <a:cubicBezTo>
                  <a:pt x="48" y="126"/>
                  <a:pt x="48" y="126"/>
                  <a:pt x="48" y="126"/>
                </a:cubicBezTo>
                <a:cubicBezTo>
                  <a:pt x="48" y="132"/>
                  <a:pt x="48" y="132"/>
                  <a:pt x="48" y="132"/>
                </a:cubicBezTo>
                <a:cubicBezTo>
                  <a:pt x="48" y="134"/>
                  <a:pt x="46" y="135"/>
                  <a:pt x="44" y="135"/>
                </a:cubicBezTo>
                <a:cubicBezTo>
                  <a:pt x="42" y="135"/>
                  <a:pt x="40" y="134"/>
                  <a:pt x="40" y="132"/>
                </a:cubicBezTo>
                <a:cubicBezTo>
                  <a:pt x="40" y="126"/>
                  <a:pt x="40" y="126"/>
                  <a:pt x="40" y="126"/>
                </a:cubicBezTo>
                <a:cubicBezTo>
                  <a:pt x="33" y="126"/>
                  <a:pt x="33" y="126"/>
                  <a:pt x="33" y="126"/>
                </a:cubicBezTo>
                <a:cubicBezTo>
                  <a:pt x="31" y="126"/>
                  <a:pt x="29" y="125"/>
                  <a:pt x="29" y="122"/>
                </a:cubicBezTo>
                <a:cubicBezTo>
                  <a:pt x="29" y="120"/>
                  <a:pt x="31" y="118"/>
                  <a:pt x="33" y="118"/>
                </a:cubicBezTo>
                <a:cubicBezTo>
                  <a:pt x="48" y="118"/>
                  <a:pt x="48" y="118"/>
                  <a:pt x="48" y="118"/>
                </a:cubicBezTo>
                <a:cubicBezTo>
                  <a:pt x="51" y="118"/>
                  <a:pt x="54" y="116"/>
                  <a:pt x="54" y="113"/>
                </a:cubicBezTo>
                <a:cubicBezTo>
                  <a:pt x="54" y="110"/>
                  <a:pt x="51" y="107"/>
                  <a:pt x="48" y="107"/>
                </a:cubicBezTo>
                <a:cubicBezTo>
                  <a:pt x="40" y="107"/>
                  <a:pt x="40" y="107"/>
                  <a:pt x="40" y="107"/>
                </a:cubicBezTo>
                <a:cubicBezTo>
                  <a:pt x="32" y="107"/>
                  <a:pt x="26" y="101"/>
                  <a:pt x="26" y="94"/>
                </a:cubicBezTo>
                <a:cubicBezTo>
                  <a:pt x="26" y="87"/>
                  <a:pt x="32" y="81"/>
                  <a:pt x="40" y="81"/>
                </a:cubicBezTo>
                <a:cubicBezTo>
                  <a:pt x="40" y="81"/>
                  <a:pt x="40" y="81"/>
                  <a:pt x="40" y="81"/>
                </a:cubicBezTo>
                <a:cubicBezTo>
                  <a:pt x="40" y="75"/>
                  <a:pt x="40" y="75"/>
                  <a:pt x="40" y="75"/>
                </a:cubicBezTo>
                <a:cubicBezTo>
                  <a:pt x="40" y="73"/>
                  <a:pt x="42" y="71"/>
                  <a:pt x="44" y="71"/>
                </a:cubicBezTo>
                <a:cubicBezTo>
                  <a:pt x="46" y="71"/>
                  <a:pt x="48" y="73"/>
                  <a:pt x="48" y="75"/>
                </a:cubicBezTo>
                <a:cubicBezTo>
                  <a:pt x="48" y="81"/>
                  <a:pt x="48" y="81"/>
                  <a:pt x="48" y="81"/>
                </a:cubicBezTo>
                <a:cubicBezTo>
                  <a:pt x="55" y="81"/>
                  <a:pt x="55" y="81"/>
                  <a:pt x="55" y="81"/>
                </a:cubicBezTo>
                <a:cubicBezTo>
                  <a:pt x="57" y="81"/>
                  <a:pt x="59" y="82"/>
                  <a:pt x="59" y="84"/>
                </a:cubicBezTo>
                <a:cubicBezTo>
                  <a:pt x="59" y="87"/>
                  <a:pt x="57" y="88"/>
                  <a:pt x="55" y="88"/>
                </a:cubicBezTo>
                <a:cubicBezTo>
                  <a:pt x="40" y="88"/>
                  <a:pt x="40" y="88"/>
                  <a:pt x="40" y="88"/>
                </a:cubicBezTo>
                <a:cubicBezTo>
                  <a:pt x="37" y="88"/>
                  <a:pt x="34" y="91"/>
                  <a:pt x="34" y="94"/>
                </a:cubicBezTo>
                <a:cubicBezTo>
                  <a:pt x="34" y="97"/>
                  <a:pt x="37" y="99"/>
                  <a:pt x="40" y="99"/>
                </a:cubicBezTo>
                <a:cubicBezTo>
                  <a:pt x="48" y="99"/>
                  <a:pt x="48" y="99"/>
                  <a:pt x="48" y="99"/>
                </a:cubicBezTo>
                <a:cubicBezTo>
                  <a:pt x="56" y="99"/>
                  <a:pt x="62" y="105"/>
                  <a:pt x="62" y="11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5" name="Freeform 55">
            <a:extLst>
              <a:ext uri="{FF2B5EF4-FFF2-40B4-BE49-F238E27FC236}">
                <a16:creationId xmlns:a16="http://schemas.microsoft.com/office/drawing/2014/main" xmlns="" id="{7CF5B550-3A64-4304-9E1D-34D39C87A72F}"/>
              </a:ext>
            </a:extLst>
          </p:cNvPr>
          <p:cNvSpPr>
            <a:spLocks noEditPoints="1"/>
          </p:cNvSpPr>
          <p:nvPr/>
        </p:nvSpPr>
        <p:spPr bwMode="auto">
          <a:xfrm>
            <a:off x="6357938" y="3771901"/>
            <a:ext cx="439738" cy="549275"/>
          </a:xfrm>
          <a:custGeom>
            <a:avLst/>
            <a:gdLst>
              <a:gd name="T0" fmla="*/ 4 w 129"/>
              <a:gd name="T1" fmla="*/ 160 h 160"/>
              <a:gd name="T2" fmla="*/ 60 w 129"/>
              <a:gd name="T3" fmla="*/ 152 h 160"/>
              <a:gd name="T4" fmla="*/ 48 w 129"/>
              <a:gd name="T5" fmla="*/ 117 h 160"/>
              <a:gd name="T6" fmla="*/ 62 w 129"/>
              <a:gd name="T7" fmla="*/ 96 h 160"/>
              <a:gd name="T8" fmla="*/ 62 w 129"/>
              <a:gd name="T9" fmla="*/ 96 h 160"/>
              <a:gd name="T10" fmla="*/ 63 w 129"/>
              <a:gd name="T11" fmla="*/ 95 h 160"/>
              <a:gd name="T12" fmla="*/ 63 w 129"/>
              <a:gd name="T13" fmla="*/ 95 h 160"/>
              <a:gd name="T14" fmla="*/ 64 w 129"/>
              <a:gd name="T15" fmla="*/ 95 h 160"/>
              <a:gd name="T16" fmla="*/ 65 w 129"/>
              <a:gd name="T17" fmla="*/ 95 h 160"/>
              <a:gd name="T18" fmla="*/ 65 w 129"/>
              <a:gd name="T19" fmla="*/ 95 h 160"/>
              <a:gd name="T20" fmla="*/ 66 w 129"/>
              <a:gd name="T21" fmla="*/ 95 h 160"/>
              <a:gd name="T22" fmla="*/ 66 w 129"/>
              <a:gd name="T23" fmla="*/ 95 h 160"/>
              <a:gd name="T24" fmla="*/ 67 w 129"/>
              <a:gd name="T25" fmla="*/ 96 h 160"/>
              <a:gd name="T26" fmla="*/ 84 w 129"/>
              <a:gd name="T27" fmla="*/ 110 h 160"/>
              <a:gd name="T28" fmla="*/ 68 w 129"/>
              <a:gd name="T29" fmla="*/ 108 h 160"/>
              <a:gd name="T30" fmla="*/ 128 w 129"/>
              <a:gd name="T31" fmla="*/ 156 h 160"/>
              <a:gd name="T32" fmla="*/ 79 w 129"/>
              <a:gd name="T33" fmla="*/ 54 h 160"/>
              <a:gd name="T34" fmla="*/ 45 w 129"/>
              <a:gd name="T35" fmla="*/ 67 h 160"/>
              <a:gd name="T36" fmla="*/ 60 w 129"/>
              <a:gd name="T37" fmla="*/ 79 h 160"/>
              <a:gd name="T38" fmla="*/ 68 w 129"/>
              <a:gd name="T39" fmla="*/ 71 h 160"/>
              <a:gd name="T40" fmla="*/ 87 w 129"/>
              <a:gd name="T41" fmla="*/ 54 h 160"/>
              <a:gd name="T42" fmla="*/ 50 w 129"/>
              <a:gd name="T43" fmla="*/ 29 h 160"/>
              <a:gd name="T44" fmla="*/ 83 w 129"/>
              <a:gd name="T45" fmla="*/ 16 h 160"/>
              <a:gd name="T46" fmla="*/ 68 w 129"/>
              <a:gd name="T47" fmla="*/ 4 h 160"/>
              <a:gd name="T48" fmla="*/ 60 w 129"/>
              <a:gd name="T49" fmla="*/ 12 h 160"/>
              <a:gd name="T50" fmla="*/ 59 w 129"/>
              <a:gd name="T51" fmla="*/ 46 h 160"/>
              <a:gd name="T52" fmla="*/ 28 w 129"/>
              <a:gd name="T53" fmla="*/ 51 h 160"/>
              <a:gd name="T54" fmla="*/ 3 w 129"/>
              <a:gd name="T55" fmla="*/ 61 h 160"/>
              <a:gd name="T56" fmla="*/ 14 w 129"/>
              <a:gd name="T57" fmla="*/ 70 h 160"/>
              <a:gd name="T58" fmla="*/ 22 w 129"/>
              <a:gd name="T59" fmla="*/ 65 h 160"/>
              <a:gd name="T60" fmla="*/ 36 w 129"/>
              <a:gd name="T61" fmla="*/ 51 h 160"/>
              <a:gd name="T62" fmla="*/ 8 w 129"/>
              <a:gd name="T63" fmla="*/ 32 h 160"/>
              <a:gd name="T64" fmla="*/ 33 w 129"/>
              <a:gd name="T65" fmla="*/ 23 h 160"/>
              <a:gd name="T66" fmla="*/ 22 w 129"/>
              <a:gd name="T67" fmla="*/ 13 h 160"/>
              <a:gd name="T68" fmla="*/ 14 w 129"/>
              <a:gd name="T69" fmla="*/ 19 h 160"/>
              <a:gd name="T70" fmla="*/ 14 w 129"/>
              <a:gd name="T71" fmla="*/ 46 h 160"/>
              <a:gd name="T72" fmla="*/ 121 w 129"/>
              <a:gd name="T73" fmla="*/ 51 h 160"/>
              <a:gd name="T74" fmla="*/ 96 w 129"/>
              <a:gd name="T75" fmla="*/ 61 h 160"/>
              <a:gd name="T76" fmla="*/ 107 w 129"/>
              <a:gd name="T77" fmla="*/ 70 h 160"/>
              <a:gd name="T78" fmla="*/ 115 w 129"/>
              <a:gd name="T79" fmla="*/ 65 h 160"/>
              <a:gd name="T80" fmla="*/ 129 w 129"/>
              <a:gd name="T81" fmla="*/ 51 h 160"/>
              <a:gd name="T82" fmla="*/ 101 w 129"/>
              <a:gd name="T83" fmla="*/ 32 h 160"/>
              <a:gd name="T84" fmla="*/ 126 w 129"/>
              <a:gd name="T85" fmla="*/ 23 h 160"/>
              <a:gd name="T86" fmla="*/ 115 w 129"/>
              <a:gd name="T87" fmla="*/ 13 h 160"/>
              <a:gd name="T88" fmla="*/ 107 w 129"/>
              <a:gd name="T89" fmla="*/ 19 h 160"/>
              <a:gd name="T90" fmla="*/ 107 w 129"/>
              <a:gd name="T91" fmla="*/ 46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129" h="160">
                <a:moveTo>
                  <a:pt x="128" y="156"/>
                </a:moveTo>
                <a:cubicBezTo>
                  <a:pt x="128" y="158"/>
                  <a:pt x="127" y="160"/>
                  <a:pt x="124" y="160"/>
                </a:cubicBezTo>
                <a:cubicBezTo>
                  <a:pt x="4" y="160"/>
                  <a:pt x="4" y="160"/>
                  <a:pt x="4" y="160"/>
                </a:cubicBezTo>
                <a:cubicBezTo>
                  <a:pt x="2" y="160"/>
                  <a:pt x="0" y="158"/>
                  <a:pt x="0" y="156"/>
                </a:cubicBezTo>
                <a:cubicBezTo>
                  <a:pt x="0" y="154"/>
                  <a:pt x="2" y="152"/>
                  <a:pt x="4" y="152"/>
                </a:cubicBezTo>
                <a:cubicBezTo>
                  <a:pt x="60" y="152"/>
                  <a:pt x="60" y="152"/>
                  <a:pt x="60" y="152"/>
                </a:cubicBezTo>
                <a:cubicBezTo>
                  <a:pt x="60" y="108"/>
                  <a:pt x="60" y="108"/>
                  <a:pt x="60" y="108"/>
                </a:cubicBezTo>
                <a:cubicBezTo>
                  <a:pt x="51" y="116"/>
                  <a:pt x="51" y="116"/>
                  <a:pt x="51" y="116"/>
                </a:cubicBezTo>
                <a:cubicBezTo>
                  <a:pt x="50" y="117"/>
                  <a:pt x="49" y="117"/>
                  <a:pt x="48" y="117"/>
                </a:cubicBezTo>
                <a:cubicBezTo>
                  <a:pt x="47" y="117"/>
                  <a:pt x="46" y="117"/>
                  <a:pt x="45" y="116"/>
                </a:cubicBezTo>
                <a:cubicBezTo>
                  <a:pt x="43" y="114"/>
                  <a:pt x="44" y="111"/>
                  <a:pt x="45" y="110"/>
                </a:cubicBezTo>
                <a:cubicBezTo>
                  <a:pt x="62" y="96"/>
                  <a:pt x="62" y="96"/>
                  <a:pt x="62" y="96"/>
                </a:cubicBezTo>
                <a:cubicBezTo>
                  <a:pt x="62" y="96"/>
                  <a:pt x="62" y="96"/>
                  <a:pt x="62" y="96"/>
                </a:cubicBezTo>
                <a:cubicBezTo>
                  <a:pt x="62" y="96"/>
                  <a:pt x="62" y="96"/>
                  <a:pt x="62" y="96"/>
                </a:cubicBezTo>
                <a:cubicBezTo>
                  <a:pt x="62" y="96"/>
                  <a:pt x="62" y="96"/>
                  <a:pt x="62" y="96"/>
                </a:cubicBezTo>
                <a:cubicBezTo>
                  <a:pt x="62" y="96"/>
                  <a:pt x="62" y="96"/>
                  <a:pt x="62" y="96"/>
                </a:cubicBezTo>
                <a:cubicBezTo>
                  <a:pt x="62" y="96"/>
                  <a:pt x="62" y="95"/>
                  <a:pt x="63" y="95"/>
                </a:cubicBezTo>
                <a:cubicBezTo>
                  <a:pt x="63" y="95"/>
                  <a:pt x="63" y="95"/>
                  <a:pt x="63" y="95"/>
                </a:cubicBezTo>
                <a:cubicBezTo>
                  <a:pt x="63" y="95"/>
                  <a:pt x="63" y="95"/>
                  <a:pt x="63" y="95"/>
                </a:cubicBezTo>
                <a:cubicBezTo>
                  <a:pt x="63" y="95"/>
                  <a:pt x="63" y="95"/>
                  <a:pt x="63" y="95"/>
                </a:cubicBezTo>
                <a:cubicBezTo>
                  <a:pt x="63" y="95"/>
                  <a:pt x="63" y="95"/>
                  <a:pt x="63" y="95"/>
                </a:cubicBezTo>
                <a:cubicBezTo>
                  <a:pt x="63" y="95"/>
                  <a:pt x="63" y="95"/>
                  <a:pt x="63" y="95"/>
                </a:cubicBezTo>
                <a:cubicBezTo>
                  <a:pt x="63" y="95"/>
                  <a:pt x="63" y="95"/>
                  <a:pt x="64" y="95"/>
                </a:cubicBezTo>
                <a:cubicBezTo>
                  <a:pt x="64" y="95"/>
                  <a:pt x="64" y="95"/>
                  <a:pt x="64" y="95"/>
                </a:cubicBezTo>
                <a:cubicBezTo>
                  <a:pt x="64" y="95"/>
                  <a:pt x="64" y="95"/>
                  <a:pt x="64" y="95"/>
                </a:cubicBezTo>
                <a:cubicBezTo>
                  <a:pt x="64" y="95"/>
                  <a:pt x="64" y="95"/>
                  <a:pt x="64" y="95"/>
                </a:cubicBezTo>
                <a:cubicBezTo>
                  <a:pt x="64" y="95"/>
                  <a:pt x="65" y="95"/>
                  <a:pt x="65" y="95"/>
                </a:cubicBezTo>
                <a:cubicBezTo>
                  <a:pt x="65" y="95"/>
                  <a:pt x="65" y="95"/>
                  <a:pt x="65" y="95"/>
                </a:cubicBezTo>
                <a:cubicBezTo>
                  <a:pt x="65" y="95"/>
                  <a:pt x="65" y="95"/>
                  <a:pt x="65" y="95"/>
                </a:cubicBezTo>
                <a:cubicBezTo>
                  <a:pt x="65" y="95"/>
                  <a:pt x="65" y="95"/>
                  <a:pt x="65" y="95"/>
                </a:cubicBezTo>
                <a:cubicBezTo>
                  <a:pt x="65" y="95"/>
                  <a:pt x="66" y="95"/>
                  <a:pt x="66" y="95"/>
                </a:cubicBezTo>
                <a:cubicBezTo>
                  <a:pt x="66" y="95"/>
                  <a:pt x="66" y="95"/>
                  <a:pt x="66" y="95"/>
                </a:cubicBezTo>
                <a:cubicBezTo>
                  <a:pt x="66" y="95"/>
                  <a:pt x="66" y="95"/>
                  <a:pt x="66" y="95"/>
                </a:cubicBezTo>
                <a:cubicBezTo>
                  <a:pt x="66" y="95"/>
                  <a:pt x="66" y="95"/>
                  <a:pt x="66" y="95"/>
                </a:cubicBezTo>
                <a:cubicBezTo>
                  <a:pt x="66" y="95"/>
                  <a:pt x="66" y="95"/>
                  <a:pt x="66" y="95"/>
                </a:cubicBezTo>
                <a:cubicBezTo>
                  <a:pt x="66" y="95"/>
                  <a:pt x="66" y="95"/>
                  <a:pt x="66" y="95"/>
                </a:cubicBezTo>
                <a:cubicBezTo>
                  <a:pt x="67" y="95"/>
                  <a:pt x="67" y="96"/>
                  <a:pt x="67" y="96"/>
                </a:cubicBezTo>
                <a:cubicBezTo>
                  <a:pt x="67" y="96"/>
                  <a:pt x="67" y="96"/>
                  <a:pt x="67" y="96"/>
                </a:cubicBezTo>
                <a:cubicBezTo>
                  <a:pt x="67" y="96"/>
                  <a:pt x="67" y="96"/>
                  <a:pt x="67" y="96"/>
                </a:cubicBezTo>
                <a:cubicBezTo>
                  <a:pt x="67" y="96"/>
                  <a:pt x="67" y="96"/>
                  <a:pt x="67" y="96"/>
                </a:cubicBezTo>
                <a:cubicBezTo>
                  <a:pt x="67" y="96"/>
                  <a:pt x="67" y="96"/>
                  <a:pt x="67" y="96"/>
                </a:cubicBezTo>
                <a:cubicBezTo>
                  <a:pt x="84" y="110"/>
                  <a:pt x="84" y="110"/>
                  <a:pt x="84" y="110"/>
                </a:cubicBezTo>
                <a:cubicBezTo>
                  <a:pt x="85" y="111"/>
                  <a:pt x="86" y="114"/>
                  <a:pt x="84" y="116"/>
                </a:cubicBezTo>
                <a:cubicBezTo>
                  <a:pt x="83" y="117"/>
                  <a:pt x="80" y="118"/>
                  <a:pt x="78" y="116"/>
                </a:cubicBezTo>
                <a:cubicBezTo>
                  <a:pt x="68" y="108"/>
                  <a:pt x="68" y="108"/>
                  <a:pt x="68" y="108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124" y="152"/>
                  <a:pt x="124" y="152"/>
                  <a:pt x="124" y="152"/>
                </a:cubicBezTo>
                <a:cubicBezTo>
                  <a:pt x="127" y="152"/>
                  <a:pt x="128" y="154"/>
                  <a:pt x="128" y="156"/>
                </a:cubicBezTo>
                <a:close/>
                <a:moveTo>
                  <a:pt x="59" y="46"/>
                </a:moveTo>
                <a:cubicBezTo>
                  <a:pt x="70" y="46"/>
                  <a:pt x="70" y="46"/>
                  <a:pt x="70" y="46"/>
                </a:cubicBezTo>
                <a:cubicBezTo>
                  <a:pt x="75" y="46"/>
                  <a:pt x="79" y="49"/>
                  <a:pt x="79" y="54"/>
                </a:cubicBezTo>
                <a:cubicBezTo>
                  <a:pt x="79" y="59"/>
                  <a:pt x="75" y="63"/>
                  <a:pt x="70" y="63"/>
                </a:cubicBezTo>
                <a:cubicBezTo>
                  <a:pt x="49" y="63"/>
                  <a:pt x="49" y="63"/>
                  <a:pt x="49" y="63"/>
                </a:cubicBezTo>
                <a:cubicBezTo>
                  <a:pt x="47" y="63"/>
                  <a:pt x="45" y="65"/>
                  <a:pt x="45" y="67"/>
                </a:cubicBezTo>
                <a:cubicBezTo>
                  <a:pt x="45" y="69"/>
                  <a:pt x="47" y="71"/>
                  <a:pt x="49" y="71"/>
                </a:cubicBezTo>
                <a:cubicBezTo>
                  <a:pt x="60" y="71"/>
                  <a:pt x="60" y="71"/>
                  <a:pt x="60" y="71"/>
                </a:cubicBezTo>
                <a:cubicBezTo>
                  <a:pt x="60" y="79"/>
                  <a:pt x="60" y="79"/>
                  <a:pt x="60" y="79"/>
                </a:cubicBezTo>
                <a:cubicBezTo>
                  <a:pt x="60" y="81"/>
                  <a:pt x="62" y="83"/>
                  <a:pt x="64" y="83"/>
                </a:cubicBezTo>
                <a:cubicBezTo>
                  <a:pt x="67" y="83"/>
                  <a:pt x="68" y="81"/>
                  <a:pt x="68" y="79"/>
                </a:cubicBezTo>
                <a:cubicBezTo>
                  <a:pt x="68" y="71"/>
                  <a:pt x="68" y="71"/>
                  <a:pt x="68" y="71"/>
                </a:cubicBezTo>
                <a:cubicBezTo>
                  <a:pt x="70" y="71"/>
                  <a:pt x="70" y="71"/>
                  <a:pt x="70" y="71"/>
                </a:cubicBezTo>
                <a:cubicBezTo>
                  <a:pt x="70" y="71"/>
                  <a:pt x="70" y="71"/>
                  <a:pt x="70" y="71"/>
                </a:cubicBezTo>
                <a:cubicBezTo>
                  <a:pt x="80" y="71"/>
                  <a:pt x="87" y="63"/>
                  <a:pt x="87" y="54"/>
                </a:cubicBezTo>
                <a:cubicBezTo>
                  <a:pt x="87" y="45"/>
                  <a:pt x="79" y="38"/>
                  <a:pt x="70" y="38"/>
                </a:cubicBezTo>
                <a:cubicBezTo>
                  <a:pt x="59" y="38"/>
                  <a:pt x="59" y="38"/>
                  <a:pt x="59" y="38"/>
                </a:cubicBezTo>
                <a:cubicBezTo>
                  <a:pt x="54" y="38"/>
                  <a:pt x="50" y="34"/>
                  <a:pt x="50" y="29"/>
                </a:cubicBezTo>
                <a:cubicBezTo>
                  <a:pt x="50" y="24"/>
                  <a:pt x="54" y="20"/>
                  <a:pt x="59" y="20"/>
                </a:cubicBezTo>
                <a:cubicBezTo>
                  <a:pt x="79" y="20"/>
                  <a:pt x="79" y="20"/>
                  <a:pt x="79" y="20"/>
                </a:cubicBezTo>
                <a:cubicBezTo>
                  <a:pt x="81" y="20"/>
                  <a:pt x="83" y="18"/>
                  <a:pt x="83" y="16"/>
                </a:cubicBezTo>
                <a:cubicBezTo>
                  <a:pt x="83" y="14"/>
                  <a:pt x="81" y="12"/>
                  <a:pt x="79" y="12"/>
                </a:cubicBezTo>
                <a:cubicBezTo>
                  <a:pt x="68" y="12"/>
                  <a:pt x="68" y="12"/>
                  <a:pt x="68" y="12"/>
                </a:cubicBezTo>
                <a:cubicBezTo>
                  <a:pt x="68" y="4"/>
                  <a:pt x="68" y="4"/>
                  <a:pt x="68" y="4"/>
                </a:cubicBezTo>
                <a:cubicBezTo>
                  <a:pt x="68" y="2"/>
                  <a:pt x="67" y="0"/>
                  <a:pt x="64" y="0"/>
                </a:cubicBezTo>
                <a:cubicBezTo>
                  <a:pt x="62" y="0"/>
                  <a:pt x="60" y="2"/>
                  <a:pt x="60" y="4"/>
                </a:cubicBezTo>
                <a:cubicBezTo>
                  <a:pt x="60" y="12"/>
                  <a:pt x="60" y="12"/>
                  <a:pt x="60" y="12"/>
                </a:cubicBezTo>
                <a:cubicBezTo>
                  <a:pt x="59" y="12"/>
                  <a:pt x="59" y="12"/>
                  <a:pt x="59" y="12"/>
                </a:cubicBezTo>
                <a:cubicBezTo>
                  <a:pt x="49" y="12"/>
                  <a:pt x="42" y="20"/>
                  <a:pt x="42" y="29"/>
                </a:cubicBezTo>
                <a:cubicBezTo>
                  <a:pt x="42" y="38"/>
                  <a:pt x="49" y="46"/>
                  <a:pt x="59" y="46"/>
                </a:cubicBezTo>
                <a:close/>
                <a:moveTo>
                  <a:pt x="14" y="46"/>
                </a:moveTo>
                <a:cubicBezTo>
                  <a:pt x="22" y="46"/>
                  <a:pt x="22" y="46"/>
                  <a:pt x="22" y="46"/>
                </a:cubicBezTo>
                <a:cubicBezTo>
                  <a:pt x="25" y="46"/>
                  <a:pt x="28" y="48"/>
                  <a:pt x="28" y="51"/>
                </a:cubicBezTo>
                <a:cubicBezTo>
                  <a:pt x="28" y="54"/>
                  <a:pt x="25" y="57"/>
                  <a:pt x="22" y="57"/>
                </a:cubicBezTo>
                <a:cubicBezTo>
                  <a:pt x="7" y="57"/>
                  <a:pt x="7" y="57"/>
                  <a:pt x="7" y="57"/>
                </a:cubicBezTo>
                <a:cubicBezTo>
                  <a:pt x="4" y="57"/>
                  <a:pt x="3" y="58"/>
                  <a:pt x="3" y="61"/>
                </a:cubicBezTo>
                <a:cubicBezTo>
                  <a:pt x="3" y="63"/>
                  <a:pt x="4" y="65"/>
                  <a:pt x="7" y="65"/>
                </a:cubicBezTo>
                <a:cubicBezTo>
                  <a:pt x="14" y="65"/>
                  <a:pt x="14" y="65"/>
                  <a:pt x="14" y="65"/>
                </a:cubicBezTo>
                <a:cubicBezTo>
                  <a:pt x="14" y="70"/>
                  <a:pt x="14" y="70"/>
                  <a:pt x="14" y="70"/>
                </a:cubicBezTo>
                <a:cubicBezTo>
                  <a:pt x="14" y="72"/>
                  <a:pt x="16" y="74"/>
                  <a:pt x="18" y="74"/>
                </a:cubicBezTo>
                <a:cubicBezTo>
                  <a:pt x="20" y="74"/>
                  <a:pt x="22" y="72"/>
                  <a:pt x="22" y="70"/>
                </a:cubicBezTo>
                <a:cubicBezTo>
                  <a:pt x="22" y="65"/>
                  <a:pt x="22" y="65"/>
                  <a:pt x="22" y="65"/>
                </a:cubicBezTo>
                <a:cubicBezTo>
                  <a:pt x="22" y="65"/>
                  <a:pt x="22" y="65"/>
                  <a:pt x="22" y="65"/>
                </a:cubicBezTo>
                <a:cubicBezTo>
                  <a:pt x="22" y="65"/>
                  <a:pt x="22" y="65"/>
                  <a:pt x="22" y="65"/>
                </a:cubicBezTo>
                <a:cubicBezTo>
                  <a:pt x="30" y="64"/>
                  <a:pt x="36" y="58"/>
                  <a:pt x="36" y="51"/>
                </a:cubicBezTo>
                <a:cubicBezTo>
                  <a:pt x="36" y="44"/>
                  <a:pt x="30" y="38"/>
                  <a:pt x="22" y="38"/>
                </a:cubicBezTo>
                <a:cubicBezTo>
                  <a:pt x="14" y="38"/>
                  <a:pt x="14" y="38"/>
                  <a:pt x="14" y="38"/>
                </a:cubicBezTo>
                <a:cubicBezTo>
                  <a:pt x="11" y="38"/>
                  <a:pt x="8" y="35"/>
                  <a:pt x="8" y="32"/>
                </a:cubicBezTo>
                <a:cubicBezTo>
                  <a:pt x="8" y="29"/>
                  <a:pt x="11" y="27"/>
                  <a:pt x="14" y="27"/>
                </a:cubicBezTo>
                <a:cubicBezTo>
                  <a:pt x="29" y="27"/>
                  <a:pt x="29" y="27"/>
                  <a:pt x="29" y="27"/>
                </a:cubicBezTo>
                <a:cubicBezTo>
                  <a:pt x="31" y="27"/>
                  <a:pt x="33" y="25"/>
                  <a:pt x="33" y="23"/>
                </a:cubicBezTo>
                <a:cubicBezTo>
                  <a:pt x="33" y="20"/>
                  <a:pt x="31" y="19"/>
                  <a:pt x="29" y="19"/>
                </a:cubicBezTo>
                <a:cubicBezTo>
                  <a:pt x="22" y="19"/>
                  <a:pt x="22" y="19"/>
                  <a:pt x="22" y="19"/>
                </a:cubicBezTo>
                <a:cubicBezTo>
                  <a:pt x="22" y="13"/>
                  <a:pt x="22" y="13"/>
                  <a:pt x="22" y="13"/>
                </a:cubicBezTo>
                <a:cubicBezTo>
                  <a:pt x="22" y="11"/>
                  <a:pt x="20" y="9"/>
                  <a:pt x="18" y="9"/>
                </a:cubicBezTo>
                <a:cubicBezTo>
                  <a:pt x="16" y="9"/>
                  <a:pt x="14" y="11"/>
                  <a:pt x="14" y="13"/>
                </a:cubicBezTo>
                <a:cubicBezTo>
                  <a:pt x="14" y="19"/>
                  <a:pt x="14" y="19"/>
                  <a:pt x="14" y="19"/>
                </a:cubicBezTo>
                <a:cubicBezTo>
                  <a:pt x="14" y="19"/>
                  <a:pt x="14" y="19"/>
                  <a:pt x="14" y="19"/>
                </a:cubicBezTo>
                <a:cubicBezTo>
                  <a:pt x="6" y="19"/>
                  <a:pt x="0" y="25"/>
                  <a:pt x="0" y="32"/>
                </a:cubicBezTo>
                <a:cubicBezTo>
                  <a:pt x="0" y="40"/>
                  <a:pt x="6" y="46"/>
                  <a:pt x="14" y="46"/>
                </a:cubicBezTo>
                <a:close/>
                <a:moveTo>
                  <a:pt x="107" y="46"/>
                </a:moveTo>
                <a:cubicBezTo>
                  <a:pt x="115" y="46"/>
                  <a:pt x="115" y="46"/>
                  <a:pt x="115" y="46"/>
                </a:cubicBezTo>
                <a:cubicBezTo>
                  <a:pt x="118" y="46"/>
                  <a:pt x="121" y="48"/>
                  <a:pt x="121" y="51"/>
                </a:cubicBezTo>
                <a:cubicBezTo>
                  <a:pt x="121" y="54"/>
                  <a:pt x="118" y="57"/>
                  <a:pt x="115" y="57"/>
                </a:cubicBezTo>
                <a:cubicBezTo>
                  <a:pt x="100" y="57"/>
                  <a:pt x="100" y="57"/>
                  <a:pt x="100" y="57"/>
                </a:cubicBezTo>
                <a:cubicBezTo>
                  <a:pt x="98" y="57"/>
                  <a:pt x="96" y="58"/>
                  <a:pt x="96" y="61"/>
                </a:cubicBezTo>
                <a:cubicBezTo>
                  <a:pt x="96" y="63"/>
                  <a:pt x="98" y="65"/>
                  <a:pt x="100" y="65"/>
                </a:cubicBezTo>
                <a:cubicBezTo>
                  <a:pt x="107" y="65"/>
                  <a:pt x="107" y="65"/>
                  <a:pt x="107" y="65"/>
                </a:cubicBezTo>
                <a:cubicBezTo>
                  <a:pt x="107" y="70"/>
                  <a:pt x="107" y="70"/>
                  <a:pt x="107" y="70"/>
                </a:cubicBezTo>
                <a:cubicBezTo>
                  <a:pt x="107" y="72"/>
                  <a:pt x="109" y="74"/>
                  <a:pt x="111" y="74"/>
                </a:cubicBezTo>
                <a:cubicBezTo>
                  <a:pt x="113" y="74"/>
                  <a:pt x="115" y="72"/>
                  <a:pt x="115" y="70"/>
                </a:cubicBezTo>
                <a:cubicBezTo>
                  <a:pt x="115" y="65"/>
                  <a:pt x="115" y="65"/>
                  <a:pt x="115" y="65"/>
                </a:cubicBezTo>
                <a:cubicBezTo>
                  <a:pt x="115" y="65"/>
                  <a:pt x="115" y="65"/>
                  <a:pt x="115" y="65"/>
                </a:cubicBezTo>
                <a:cubicBezTo>
                  <a:pt x="115" y="65"/>
                  <a:pt x="116" y="65"/>
                  <a:pt x="116" y="65"/>
                </a:cubicBezTo>
                <a:cubicBezTo>
                  <a:pt x="123" y="64"/>
                  <a:pt x="129" y="58"/>
                  <a:pt x="129" y="51"/>
                </a:cubicBezTo>
                <a:cubicBezTo>
                  <a:pt x="129" y="44"/>
                  <a:pt x="123" y="38"/>
                  <a:pt x="115" y="38"/>
                </a:cubicBezTo>
                <a:cubicBezTo>
                  <a:pt x="107" y="38"/>
                  <a:pt x="107" y="38"/>
                  <a:pt x="107" y="38"/>
                </a:cubicBezTo>
                <a:cubicBezTo>
                  <a:pt x="104" y="38"/>
                  <a:pt x="101" y="35"/>
                  <a:pt x="101" y="32"/>
                </a:cubicBezTo>
                <a:cubicBezTo>
                  <a:pt x="101" y="29"/>
                  <a:pt x="104" y="27"/>
                  <a:pt x="107" y="27"/>
                </a:cubicBezTo>
                <a:cubicBezTo>
                  <a:pt x="122" y="27"/>
                  <a:pt x="122" y="27"/>
                  <a:pt x="122" y="27"/>
                </a:cubicBezTo>
                <a:cubicBezTo>
                  <a:pt x="124" y="27"/>
                  <a:pt x="126" y="25"/>
                  <a:pt x="126" y="23"/>
                </a:cubicBezTo>
                <a:cubicBezTo>
                  <a:pt x="126" y="20"/>
                  <a:pt x="124" y="19"/>
                  <a:pt x="122" y="19"/>
                </a:cubicBezTo>
                <a:cubicBezTo>
                  <a:pt x="115" y="19"/>
                  <a:pt x="115" y="19"/>
                  <a:pt x="115" y="19"/>
                </a:cubicBezTo>
                <a:cubicBezTo>
                  <a:pt x="115" y="13"/>
                  <a:pt x="115" y="13"/>
                  <a:pt x="115" y="13"/>
                </a:cubicBezTo>
                <a:cubicBezTo>
                  <a:pt x="115" y="11"/>
                  <a:pt x="113" y="9"/>
                  <a:pt x="111" y="9"/>
                </a:cubicBezTo>
                <a:cubicBezTo>
                  <a:pt x="109" y="9"/>
                  <a:pt x="107" y="11"/>
                  <a:pt x="107" y="13"/>
                </a:cubicBezTo>
                <a:cubicBezTo>
                  <a:pt x="107" y="19"/>
                  <a:pt x="107" y="19"/>
                  <a:pt x="107" y="19"/>
                </a:cubicBezTo>
                <a:cubicBezTo>
                  <a:pt x="107" y="19"/>
                  <a:pt x="107" y="19"/>
                  <a:pt x="107" y="19"/>
                </a:cubicBezTo>
                <a:cubicBezTo>
                  <a:pt x="99" y="19"/>
                  <a:pt x="93" y="25"/>
                  <a:pt x="93" y="32"/>
                </a:cubicBezTo>
                <a:cubicBezTo>
                  <a:pt x="93" y="40"/>
                  <a:pt x="99" y="46"/>
                  <a:pt x="107" y="4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6" name="Freeform 56">
            <a:extLst>
              <a:ext uri="{FF2B5EF4-FFF2-40B4-BE49-F238E27FC236}">
                <a16:creationId xmlns:a16="http://schemas.microsoft.com/office/drawing/2014/main" xmlns="" id="{B440CF57-68D1-4A3C-8FFD-BC1AB17848C9}"/>
              </a:ext>
            </a:extLst>
          </p:cNvPr>
          <p:cNvSpPr>
            <a:spLocks noEditPoints="1"/>
          </p:cNvSpPr>
          <p:nvPr/>
        </p:nvSpPr>
        <p:spPr bwMode="auto">
          <a:xfrm>
            <a:off x="6302375" y="4391026"/>
            <a:ext cx="546100" cy="550863"/>
          </a:xfrm>
          <a:custGeom>
            <a:avLst/>
            <a:gdLst>
              <a:gd name="T0" fmla="*/ 136 w 160"/>
              <a:gd name="T1" fmla="*/ 50 h 160"/>
              <a:gd name="T2" fmla="*/ 132 w 160"/>
              <a:gd name="T3" fmla="*/ 18 h 160"/>
              <a:gd name="T4" fmla="*/ 110 w 160"/>
              <a:gd name="T5" fmla="*/ 24 h 160"/>
              <a:gd name="T6" fmla="*/ 87 w 160"/>
              <a:gd name="T7" fmla="*/ 0 h 160"/>
              <a:gd name="T8" fmla="*/ 61 w 160"/>
              <a:gd name="T9" fmla="*/ 20 h 160"/>
              <a:gd name="T10" fmla="*/ 35 w 160"/>
              <a:gd name="T11" fmla="*/ 16 h 160"/>
              <a:gd name="T12" fmla="*/ 17 w 160"/>
              <a:gd name="T13" fmla="*/ 41 h 160"/>
              <a:gd name="T14" fmla="*/ 8 w 160"/>
              <a:gd name="T15" fmla="*/ 64 h 160"/>
              <a:gd name="T16" fmla="*/ 8 w 160"/>
              <a:gd name="T17" fmla="*/ 97 h 160"/>
              <a:gd name="T18" fmla="*/ 18 w 160"/>
              <a:gd name="T19" fmla="*/ 120 h 160"/>
              <a:gd name="T20" fmla="*/ 35 w 160"/>
              <a:gd name="T21" fmla="*/ 145 h 160"/>
              <a:gd name="T22" fmla="*/ 62 w 160"/>
              <a:gd name="T23" fmla="*/ 141 h 160"/>
              <a:gd name="T24" fmla="*/ 87 w 160"/>
              <a:gd name="T25" fmla="*/ 160 h 160"/>
              <a:gd name="T26" fmla="*/ 110 w 160"/>
              <a:gd name="T27" fmla="*/ 136 h 160"/>
              <a:gd name="T28" fmla="*/ 125 w 160"/>
              <a:gd name="T29" fmla="*/ 144 h 160"/>
              <a:gd name="T30" fmla="*/ 143 w 160"/>
              <a:gd name="T31" fmla="*/ 119 h 160"/>
              <a:gd name="T32" fmla="*/ 152 w 160"/>
              <a:gd name="T33" fmla="*/ 96 h 160"/>
              <a:gd name="T34" fmla="*/ 152 w 160"/>
              <a:gd name="T35" fmla="*/ 64 h 160"/>
              <a:gd name="T36" fmla="*/ 137 w 160"/>
              <a:gd name="T37" fmla="*/ 91 h 160"/>
              <a:gd name="T38" fmla="*/ 128 w 160"/>
              <a:gd name="T39" fmla="*/ 112 h 160"/>
              <a:gd name="T40" fmla="*/ 126 w 160"/>
              <a:gd name="T41" fmla="*/ 136 h 160"/>
              <a:gd name="T42" fmla="*/ 112 w 160"/>
              <a:gd name="T43" fmla="*/ 128 h 160"/>
              <a:gd name="T44" fmla="*/ 91 w 160"/>
              <a:gd name="T45" fmla="*/ 137 h 160"/>
              <a:gd name="T46" fmla="*/ 73 w 160"/>
              <a:gd name="T47" fmla="*/ 152 h 160"/>
              <a:gd name="T48" fmla="*/ 66 w 160"/>
              <a:gd name="T49" fmla="*/ 133 h 160"/>
              <a:gd name="T50" fmla="*/ 48 w 160"/>
              <a:gd name="T51" fmla="*/ 128 h 160"/>
              <a:gd name="T52" fmla="*/ 34 w 160"/>
              <a:gd name="T53" fmla="*/ 136 h 160"/>
              <a:gd name="T54" fmla="*/ 33 w 160"/>
              <a:gd name="T55" fmla="*/ 113 h 160"/>
              <a:gd name="T56" fmla="*/ 23 w 160"/>
              <a:gd name="T57" fmla="*/ 91 h 160"/>
              <a:gd name="T58" fmla="*/ 8 w 160"/>
              <a:gd name="T59" fmla="*/ 73 h 160"/>
              <a:gd name="T60" fmla="*/ 27 w 160"/>
              <a:gd name="T61" fmla="*/ 67 h 160"/>
              <a:gd name="T62" fmla="*/ 24 w 160"/>
              <a:gd name="T63" fmla="*/ 36 h 160"/>
              <a:gd name="T64" fmla="*/ 35 w 160"/>
              <a:gd name="T65" fmla="*/ 24 h 160"/>
              <a:gd name="T66" fmla="*/ 52 w 160"/>
              <a:gd name="T67" fmla="*/ 33 h 160"/>
              <a:gd name="T68" fmla="*/ 71 w 160"/>
              <a:gd name="T69" fmla="*/ 9 h 160"/>
              <a:gd name="T70" fmla="*/ 88 w 160"/>
              <a:gd name="T71" fmla="*/ 9 h 160"/>
              <a:gd name="T72" fmla="*/ 108 w 160"/>
              <a:gd name="T73" fmla="*/ 33 h 160"/>
              <a:gd name="T74" fmla="*/ 125 w 160"/>
              <a:gd name="T75" fmla="*/ 24 h 160"/>
              <a:gd name="T76" fmla="*/ 136 w 160"/>
              <a:gd name="T77" fmla="*/ 36 h 160"/>
              <a:gd name="T78" fmla="*/ 133 w 160"/>
              <a:gd name="T79" fmla="*/ 66 h 160"/>
              <a:gd name="T80" fmla="*/ 152 w 160"/>
              <a:gd name="T81" fmla="*/ 73 h 160"/>
              <a:gd name="T82" fmla="*/ 86 w 160"/>
              <a:gd name="T83" fmla="*/ 109 h 160"/>
              <a:gd name="T84" fmla="*/ 84 w 160"/>
              <a:gd name="T85" fmla="*/ 117 h 160"/>
              <a:gd name="T86" fmla="*/ 76 w 160"/>
              <a:gd name="T87" fmla="*/ 109 h 160"/>
              <a:gd name="T88" fmla="*/ 65 w 160"/>
              <a:gd name="T89" fmla="*/ 101 h 160"/>
              <a:gd name="T90" fmla="*/ 86 w 160"/>
              <a:gd name="T91" fmla="*/ 84 h 160"/>
              <a:gd name="T92" fmla="*/ 74 w 160"/>
              <a:gd name="T93" fmla="*/ 51 h 160"/>
              <a:gd name="T94" fmla="*/ 80 w 160"/>
              <a:gd name="T95" fmla="*/ 39 h 160"/>
              <a:gd name="T96" fmla="*/ 94 w 160"/>
              <a:gd name="T97" fmla="*/ 51 h 160"/>
              <a:gd name="T98" fmla="*/ 74 w 160"/>
              <a:gd name="T99" fmla="*/ 59 h 160"/>
              <a:gd name="T100" fmla="*/ 86 w 160"/>
              <a:gd name="T101" fmla="*/ 76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60" h="160">
                <a:moveTo>
                  <a:pt x="152" y="64"/>
                </a:moveTo>
                <a:cubicBezTo>
                  <a:pt x="141" y="62"/>
                  <a:pt x="141" y="62"/>
                  <a:pt x="141" y="62"/>
                </a:cubicBezTo>
                <a:cubicBezTo>
                  <a:pt x="139" y="58"/>
                  <a:pt x="138" y="54"/>
                  <a:pt x="136" y="50"/>
                </a:cubicBezTo>
                <a:cubicBezTo>
                  <a:pt x="143" y="41"/>
                  <a:pt x="143" y="41"/>
                  <a:pt x="143" y="41"/>
                </a:cubicBezTo>
                <a:cubicBezTo>
                  <a:pt x="145" y="37"/>
                  <a:pt x="145" y="32"/>
                  <a:pt x="142" y="28"/>
                </a:cubicBezTo>
                <a:cubicBezTo>
                  <a:pt x="132" y="18"/>
                  <a:pt x="132" y="18"/>
                  <a:pt x="132" y="18"/>
                </a:cubicBezTo>
                <a:cubicBezTo>
                  <a:pt x="130" y="17"/>
                  <a:pt x="127" y="16"/>
                  <a:pt x="125" y="16"/>
                </a:cubicBezTo>
                <a:cubicBezTo>
                  <a:pt x="123" y="16"/>
                  <a:pt x="121" y="16"/>
                  <a:pt x="119" y="17"/>
                </a:cubicBezTo>
                <a:cubicBezTo>
                  <a:pt x="110" y="24"/>
                  <a:pt x="110" y="24"/>
                  <a:pt x="110" y="24"/>
                </a:cubicBezTo>
                <a:cubicBezTo>
                  <a:pt x="106" y="22"/>
                  <a:pt x="102" y="21"/>
                  <a:pt x="98" y="19"/>
                </a:cubicBezTo>
                <a:cubicBezTo>
                  <a:pt x="96" y="8"/>
                  <a:pt x="96" y="8"/>
                  <a:pt x="96" y="8"/>
                </a:cubicBezTo>
                <a:cubicBezTo>
                  <a:pt x="95" y="3"/>
                  <a:pt x="91" y="0"/>
                  <a:pt x="87" y="0"/>
                </a:cubicBezTo>
                <a:cubicBezTo>
                  <a:pt x="73" y="0"/>
                  <a:pt x="73" y="0"/>
                  <a:pt x="73" y="0"/>
                </a:cubicBezTo>
                <a:cubicBezTo>
                  <a:pt x="68" y="0"/>
                  <a:pt x="64" y="3"/>
                  <a:pt x="63" y="8"/>
                </a:cubicBezTo>
                <a:cubicBezTo>
                  <a:pt x="61" y="20"/>
                  <a:pt x="61" y="20"/>
                  <a:pt x="61" y="20"/>
                </a:cubicBezTo>
                <a:cubicBezTo>
                  <a:pt x="57" y="21"/>
                  <a:pt x="53" y="22"/>
                  <a:pt x="50" y="24"/>
                </a:cubicBezTo>
                <a:cubicBezTo>
                  <a:pt x="40" y="18"/>
                  <a:pt x="40" y="18"/>
                  <a:pt x="40" y="18"/>
                </a:cubicBezTo>
                <a:cubicBezTo>
                  <a:pt x="39" y="17"/>
                  <a:pt x="37" y="16"/>
                  <a:pt x="35" y="16"/>
                </a:cubicBezTo>
                <a:cubicBezTo>
                  <a:pt x="32" y="16"/>
                  <a:pt x="30" y="17"/>
                  <a:pt x="28" y="19"/>
                </a:cubicBezTo>
                <a:cubicBezTo>
                  <a:pt x="18" y="29"/>
                  <a:pt x="18" y="29"/>
                  <a:pt x="18" y="29"/>
                </a:cubicBezTo>
                <a:cubicBezTo>
                  <a:pt x="15" y="32"/>
                  <a:pt x="14" y="37"/>
                  <a:pt x="17" y="41"/>
                </a:cubicBezTo>
                <a:cubicBezTo>
                  <a:pt x="24" y="51"/>
                  <a:pt x="24" y="51"/>
                  <a:pt x="24" y="51"/>
                </a:cubicBezTo>
                <a:cubicBezTo>
                  <a:pt x="22" y="54"/>
                  <a:pt x="21" y="58"/>
                  <a:pt x="19" y="62"/>
                </a:cubicBezTo>
                <a:cubicBezTo>
                  <a:pt x="8" y="64"/>
                  <a:pt x="8" y="64"/>
                  <a:pt x="8" y="64"/>
                </a:cubicBezTo>
                <a:cubicBezTo>
                  <a:pt x="3" y="65"/>
                  <a:pt x="0" y="69"/>
                  <a:pt x="0" y="73"/>
                </a:cubicBezTo>
                <a:cubicBezTo>
                  <a:pt x="0" y="87"/>
                  <a:pt x="0" y="87"/>
                  <a:pt x="0" y="87"/>
                </a:cubicBezTo>
                <a:cubicBezTo>
                  <a:pt x="0" y="92"/>
                  <a:pt x="3" y="96"/>
                  <a:pt x="8" y="97"/>
                </a:cubicBezTo>
                <a:cubicBezTo>
                  <a:pt x="20" y="99"/>
                  <a:pt x="20" y="99"/>
                  <a:pt x="20" y="99"/>
                </a:cubicBezTo>
                <a:cubicBezTo>
                  <a:pt x="21" y="103"/>
                  <a:pt x="22" y="107"/>
                  <a:pt x="24" y="110"/>
                </a:cubicBezTo>
                <a:cubicBezTo>
                  <a:pt x="18" y="120"/>
                  <a:pt x="18" y="120"/>
                  <a:pt x="18" y="120"/>
                </a:cubicBezTo>
                <a:cubicBezTo>
                  <a:pt x="15" y="123"/>
                  <a:pt x="15" y="129"/>
                  <a:pt x="19" y="132"/>
                </a:cubicBezTo>
                <a:cubicBezTo>
                  <a:pt x="29" y="142"/>
                  <a:pt x="29" y="142"/>
                  <a:pt x="29" y="142"/>
                </a:cubicBezTo>
                <a:cubicBezTo>
                  <a:pt x="30" y="144"/>
                  <a:pt x="33" y="145"/>
                  <a:pt x="35" y="145"/>
                </a:cubicBezTo>
                <a:cubicBezTo>
                  <a:pt x="37" y="145"/>
                  <a:pt x="39" y="144"/>
                  <a:pt x="41" y="143"/>
                </a:cubicBezTo>
                <a:cubicBezTo>
                  <a:pt x="51" y="136"/>
                  <a:pt x="51" y="136"/>
                  <a:pt x="51" y="136"/>
                </a:cubicBezTo>
                <a:cubicBezTo>
                  <a:pt x="54" y="138"/>
                  <a:pt x="58" y="139"/>
                  <a:pt x="62" y="141"/>
                </a:cubicBezTo>
                <a:cubicBezTo>
                  <a:pt x="64" y="152"/>
                  <a:pt x="64" y="152"/>
                  <a:pt x="64" y="152"/>
                </a:cubicBezTo>
                <a:cubicBezTo>
                  <a:pt x="64" y="157"/>
                  <a:pt x="68" y="160"/>
                  <a:pt x="73" y="160"/>
                </a:cubicBezTo>
                <a:cubicBezTo>
                  <a:pt x="87" y="160"/>
                  <a:pt x="87" y="160"/>
                  <a:pt x="87" y="160"/>
                </a:cubicBezTo>
                <a:cubicBezTo>
                  <a:pt x="92" y="160"/>
                  <a:pt x="96" y="157"/>
                  <a:pt x="96" y="152"/>
                </a:cubicBezTo>
                <a:cubicBezTo>
                  <a:pt x="98" y="140"/>
                  <a:pt x="98" y="140"/>
                  <a:pt x="98" y="140"/>
                </a:cubicBezTo>
                <a:cubicBezTo>
                  <a:pt x="102" y="139"/>
                  <a:pt x="106" y="138"/>
                  <a:pt x="110" y="136"/>
                </a:cubicBezTo>
                <a:cubicBezTo>
                  <a:pt x="119" y="143"/>
                  <a:pt x="119" y="143"/>
                  <a:pt x="119" y="143"/>
                </a:cubicBezTo>
                <a:cubicBezTo>
                  <a:pt x="121" y="144"/>
                  <a:pt x="123" y="144"/>
                  <a:pt x="125" y="144"/>
                </a:cubicBezTo>
                <a:cubicBezTo>
                  <a:pt x="125" y="144"/>
                  <a:pt x="125" y="144"/>
                  <a:pt x="125" y="144"/>
                </a:cubicBezTo>
                <a:cubicBezTo>
                  <a:pt x="127" y="144"/>
                  <a:pt x="130" y="143"/>
                  <a:pt x="132" y="142"/>
                </a:cubicBezTo>
                <a:cubicBezTo>
                  <a:pt x="142" y="132"/>
                  <a:pt x="142" y="132"/>
                  <a:pt x="142" y="132"/>
                </a:cubicBezTo>
                <a:cubicBezTo>
                  <a:pt x="145" y="128"/>
                  <a:pt x="145" y="123"/>
                  <a:pt x="143" y="119"/>
                </a:cubicBezTo>
                <a:cubicBezTo>
                  <a:pt x="136" y="110"/>
                  <a:pt x="136" y="110"/>
                  <a:pt x="136" y="110"/>
                </a:cubicBezTo>
                <a:cubicBezTo>
                  <a:pt x="138" y="106"/>
                  <a:pt x="139" y="102"/>
                  <a:pt x="141" y="98"/>
                </a:cubicBezTo>
                <a:cubicBezTo>
                  <a:pt x="152" y="96"/>
                  <a:pt x="152" y="96"/>
                  <a:pt x="152" y="96"/>
                </a:cubicBezTo>
                <a:cubicBezTo>
                  <a:pt x="157" y="96"/>
                  <a:pt x="160" y="92"/>
                  <a:pt x="160" y="87"/>
                </a:cubicBezTo>
                <a:cubicBezTo>
                  <a:pt x="160" y="73"/>
                  <a:pt x="160" y="73"/>
                  <a:pt x="160" y="73"/>
                </a:cubicBezTo>
                <a:cubicBezTo>
                  <a:pt x="160" y="68"/>
                  <a:pt x="157" y="64"/>
                  <a:pt x="152" y="64"/>
                </a:cubicBezTo>
                <a:close/>
                <a:moveTo>
                  <a:pt x="152" y="87"/>
                </a:moveTo>
                <a:cubicBezTo>
                  <a:pt x="152" y="88"/>
                  <a:pt x="151" y="88"/>
                  <a:pt x="151" y="88"/>
                </a:cubicBezTo>
                <a:cubicBezTo>
                  <a:pt x="137" y="91"/>
                  <a:pt x="137" y="91"/>
                  <a:pt x="137" y="91"/>
                </a:cubicBezTo>
                <a:cubicBezTo>
                  <a:pt x="135" y="91"/>
                  <a:pt x="134" y="92"/>
                  <a:pt x="133" y="94"/>
                </a:cubicBezTo>
                <a:cubicBezTo>
                  <a:pt x="132" y="99"/>
                  <a:pt x="130" y="104"/>
                  <a:pt x="127" y="108"/>
                </a:cubicBezTo>
                <a:cubicBezTo>
                  <a:pt x="127" y="109"/>
                  <a:pt x="127" y="111"/>
                  <a:pt x="128" y="112"/>
                </a:cubicBezTo>
                <a:cubicBezTo>
                  <a:pt x="136" y="124"/>
                  <a:pt x="136" y="124"/>
                  <a:pt x="136" y="124"/>
                </a:cubicBezTo>
                <a:cubicBezTo>
                  <a:pt x="136" y="125"/>
                  <a:pt x="136" y="125"/>
                  <a:pt x="136" y="126"/>
                </a:cubicBezTo>
                <a:cubicBezTo>
                  <a:pt x="126" y="136"/>
                  <a:pt x="126" y="136"/>
                  <a:pt x="126" y="136"/>
                </a:cubicBezTo>
                <a:cubicBezTo>
                  <a:pt x="125" y="136"/>
                  <a:pt x="125" y="136"/>
                  <a:pt x="125" y="136"/>
                </a:cubicBezTo>
                <a:cubicBezTo>
                  <a:pt x="125" y="136"/>
                  <a:pt x="124" y="136"/>
                  <a:pt x="124" y="136"/>
                </a:cubicBezTo>
                <a:cubicBezTo>
                  <a:pt x="112" y="128"/>
                  <a:pt x="112" y="128"/>
                  <a:pt x="112" y="128"/>
                </a:cubicBezTo>
                <a:cubicBezTo>
                  <a:pt x="111" y="127"/>
                  <a:pt x="109" y="127"/>
                  <a:pt x="108" y="127"/>
                </a:cubicBezTo>
                <a:cubicBezTo>
                  <a:pt x="104" y="130"/>
                  <a:pt x="99" y="132"/>
                  <a:pt x="94" y="133"/>
                </a:cubicBezTo>
                <a:cubicBezTo>
                  <a:pt x="92" y="134"/>
                  <a:pt x="91" y="135"/>
                  <a:pt x="91" y="137"/>
                </a:cubicBezTo>
                <a:cubicBezTo>
                  <a:pt x="88" y="151"/>
                  <a:pt x="88" y="151"/>
                  <a:pt x="88" y="151"/>
                </a:cubicBezTo>
                <a:cubicBezTo>
                  <a:pt x="88" y="151"/>
                  <a:pt x="88" y="152"/>
                  <a:pt x="87" y="152"/>
                </a:cubicBezTo>
                <a:cubicBezTo>
                  <a:pt x="73" y="152"/>
                  <a:pt x="73" y="152"/>
                  <a:pt x="73" y="152"/>
                </a:cubicBezTo>
                <a:cubicBezTo>
                  <a:pt x="72" y="152"/>
                  <a:pt x="72" y="151"/>
                  <a:pt x="72" y="151"/>
                </a:cubicBezTo>
                <a:cubicBezTo>
                  <a:pt x="69" y="137"/>
                  <a:pt x="69" y="137"/>
                  <a:pt x="69" y="137"/>
                </a:cubicBezTo>
                <a:cubicBezTo>
                  <a:pt x="69" y="135"/>
                  <a:pt x="68" y="134"/>
                  <a:pt x="66" y="133"/>
                </a:cubicBezTo>
                <a:cubicBezTo>
                  <a:pt x="61" y="132"/>
                  <a:pt x="57" y="130"/>
                  <a:pt x="52" y="128"/>
                </a:cubicBezTo>
                <a:cubicBezTo>
                  <a:pt x="52" y="127"/>
                  <a:pt x="51" y="127"/>
                  <a:pt x="50" y="127"/>
                </a:cubicBezTo>
                <a:cubicBezTo>
                  <a:pt x="49" y="127"/>
                  <a:pt x="49" y="127"/>
                  <a:pt x="48" y="128"/>
                </a:cubicBezTo>
                <a:cubicBezTo>
                  <a:pt x="36" y="136"/>
                  <a:pt x="36" y="136"/>
                  <a:pt x="36" y="136"/>
                </a:cubicBezTo>
                <a:cubicBezTo>
                  <a:pt x="36" y="136"/>
                  <a:pt x="36" y="137"/>
                  <a:pt x="35" y="137"/>
                </a:cubicBezTo>
                <a:cubicBezTo>
                  <a:pt x="35" y="137"/>
                  <a:pt x="35" y="136"/>
                  <a:pt x="34" y="136"/>
                </a:cubicBezTo>
                <a:cubicBezTo>
                  <a:pt x="24" y="126"/>
                  <a:pt x="24" y="126"/>
                  <a:pt x="24" y="126"/>
                </a:cubicBezTo>
                <a:cubicBezTo>
                  <a:pt x="24" y="126"/>
                  <a:pt x="24" y="125"/>
                  <a:pt x="24" y="124"/>
                </a:cubicBezTo>
                <a:cubicBezTo>
                  <a:pt x="33" y="113"/>
                  <a:pt x="33" y="113"/>
                  <a:pt x="33" y="113"/>
                </a:cubicBezTo>
                <a:cubicBezTo>
                  <a:pt x="33" y="111"/>
                  <a:pt x="34" y="110"/>
                  <a:pt x="33" y="108"/>
                </a:cubicBezTo>
                <a:cubicBezTo>
                  <a:pt x="30" y="104"/>
                  <a:pt x="28" y="99"/>
                  <a:pt x="27" y="94"/>
                </a:cubicBezTo>
                <a:cubicBezTo>
                  <a:pt x="26" y="93"/>
                  <a:pt x="25" y="91"/>
                  <a:pt x="23" y="91"/>
                </a:cubicBezTo>
                <a:cubicBezTo>
                  <a:pt x="9" y="89"/>
                  <a:pt x="9" y="89"/>
                  <a:pt x="9" y="89"/>
                </a:cubicBezTo>
                <a:cubicBezTo>
                  <a:pt x="9" y="89"/>
                  <a:pt x="8" y="88"/>
                  <a:pt x="8" y="87"/>
                </a:cubicBezTo>
                <a:cubicBezTo>
                  <a:pt x="8" y="73"/>
                  <a:pt x="8" y="73"/>
                  <a:pt x="8" y="73"/>
                </a:cubicBezTo>
                <a:cubicBezTo>
                  <a:pt x="8" y="73"/>
                  <a:pt x="9" y="72"/>
                  <a:pt x="9" y="72"/>
                </a:cubicBezTo>
                <a:cubicBezTo>
                  <a:pt x="23" y="70"/>
                  <a:pt x="23" y="70"/>
                  <a:pt x="23" y="70"/>
                </a:cubicBezTo>
                <a:cubicBezTo>
                  <a:pt x="25" y="69"/>
                  <a:pt x="26" y="68"/>
                  <a:pt x="27" y="67"/>
                </a:cubicBezTo>
                <a:cubicBezTo>
                  <a:pt x="28" y="62"/>
                  <a:pt x="30" y="57"/>
                  <a:pt x="32" y="52"/>
                </a:cubicBezTo>
                <a:cubicBezTo>
                  <a:pt x="33" y="51"/>
                  <a:pt x="33" y="49"/>
                  <a:pt x="32" y="48"/>
                </a:cubicBezTo>
                <a:cubicBezTo>
                  <a:pt x="24" y="36"/>
                  <a:pt x="24" y="36"/>
                  <a:pt x="24" y="36"/>
                </a:cubicBezTo>
                <a:cubicBezTo>
                  <a:pt x="23" y="36"/>
                  <a:pt x="24" y="35"/>
                  <a:pt x="24" y="34"/>
                </a:cubicBezTo>
                <a:cubicBezTo>
                  <a:pt x="34" y="24"/>
                  <a:pt x="34" y="24"/>
                  <a:pt x="34" y="24"/>
                </a:cubicBezTo>
                <a:cubicBezTo>
                  <a:pt x="34" y="24"/>
                  <a:pt x="35" y="24"/>
                  <a:pt x="35" y="24"/>
                </a:cubicBezTo>
                <a:cubicBezTo>
                  <a:pt x="35" y="24"/>
                  <a:pt x="35" y="24"/>
                  <a:pt x="36" y="24"/>
                </a:cubicBezTo>
                <a:cubicBezTo>
                  <a:pt x="47" y="33"/>
                  <a:pt x="47" y="33"/>
                  <a:pt x="47" y="33"/>
                </a:cubicBezTo>
                <a:cubicBezTo>
                  <a:pt x="49" y="33"/>
                  <a:pt x="50" y="34"/>
                  <a:pt x="52" y="33"/>
                </a:cubicBezTo>
                <a:cubicBezTo>
                  <a:pt x="56" y="30"/>
                  <a:pt x="61" y="28"/>
                  <a:pt x="66" y="27"/>
                </a:cubicBezTo>
                <a:cubicBezTo>
                  <a:pt x="67" y="26"/>
                  <a:pt x="69" y="25"/>
                  <a:pt x="69" y="23"/>
                </a:cubicBezTo>
                <a:cubicBezTo>
                  <a:pt x="71" y="9"/>
                  <a:pt x="71" y="9"/>
                  <a:pt x="71" y="9"/>
                </a:cubicBezTo>
                <a:cubicBezTo>
                  <a:pt x="71" y="9"/>
                  <a:pt x="72" y="8"/>
                  <a:pt x="73" y="8"/>
                </a:cubicBezTo>
                <a:cubicBezTo>
                  <a:pt x="87" y="8"/>
                  <a:pt x="87" y="8"/>
                  <a:pt x="87" y="8"/>
                </a:cubicBezTo>
                <a:cubicBezTo>
                  <a:pt x="87" y="8"/>
                  <a:pt x="88" y="9"/>
                  <a:pt x="88" y="9"/>
                </a:cubicBezTo>
                <a:cubicBezTo>
                  <a:pt x="90" y="23"/>
                  <a:pt x="90" y="23"/>
                  <a:pt x="90" y="23"/>
                </a:cubicBezTo>
                <a:cubicBezTo>
                  <a:pt x="91" y="25"/>
                  <a:pt x="92" y="26"/>
                  <a:pt x="93" y="27"/>
                </a:cubicBezTo>
                <a:cubicBezTo>
                  <a:pt x="99" y="28"/>
                  <a:pt x="103" y="30"/>
                  <a:pt x="108" y="33"/>
                </a:cubicBezTo>
                <a:cubicBezTo>
                  <a:pt x="109" y="33"/>
                  <a:pt x="111" y="33"/>
                  <a:pt x="112" y="32"/>
                </a:cubicBezTo>
                <a:cubicBezTo>
                  <a:pt x="124" y="24"/>
                  <a:pt x="124" y="24"/>
                  <a:pt x="124" y="24"/>
                </a:cubicBezTo>
                <a:cubicBezTo>
                  <a:pt x="124" y="24"/>
                  <a:pt x="125" y="24"/>
                  <a:pt x="125" y="24"/>
                </a:cubicBezTo>
                <a:cubicBezTo>
                  <a:pt x="125" y="24"/>
                  <a:pt x="125" y="24"/>
                  <a:pt x="126" y="24"/>
                </a:cubicBezTo>
                <a:cubicBezTo>
                  <a:pt x="136" y="34"/>
                  <a:pt x="136" y="34"/>
                  <a:pt x="136" y="34"/>
                </a:cubicBezTo>
                <a:cubicBezTo>
                  <a:pt x="136" y="35"/>
                  <a:pt x="136" y="35"/>
                  <a:pt x="136" y="36"/>
                </a:cubicBezTo>
                <a:cubicBezTo>
                  <a:pt x="128" y="48"/>
                  <a:pt x="128" y="48"/>
                  <a:pt x="128" y="48"/>
                </a:cubicBezTo>
                <a:cubicBezTo>
                  <a:pt x="127" y="49"/>
                  <a:pt x="127" y="51"/>
                  <a:pt x="127" y="52"/>
                </a:cubicBezTo>
                <a:cubicBezTo>
                  <a:pt x="130" y="56"/>
                  <a:pt x="132" y="61"/>
                  <a:pt x="133" y="66"/>
                </a:cubicBezTo>
                <a:cubicBezTo>
                  <a:pt x="134" y="68"/>
                  <a:pt x="135" y="69"/>
                  <a:pt x="137" y="69"/>
                </a:cubicBezTo>
                <a:cubicBezTo>
                  <a:pt x="151" y="72"/>
                  <a:pt x="151" y="72"/>
                  <a:pt x="151" y="72"/>
                </a:cubicBezTo>
                <a:cubicBezTo>
                  <a:pt x="151" y="72"/>
                  <a:pt x="152" y="72"/>
                  <a:pt x="152" y="73"/>
                </a:cubicBezTo>
                <a:cubicBezTo>
                  <a:pt x="152" y="87"/>
                  <a:pt x="152" y="87"/>
                  <a:pt x="152" y="87"/>
                </a:cubicBezTo>
                <a:close/>
                <a:moveTo>
                  <a:pt x="102" y="92"/>
                </a:moveTo>
                <a:cubicBezTo>
                  <a:pt x="102" y="101"/>
                  <a:pt x="95" y="109"/>
                  <a:pt x="86" y="109"/>
                </a:cubicBezTo>
                <a:cubicBezTo>
                  <a:pt x="86" y="109"/>
                  <a:pt x="86" y="109"/>
                  <a:pt x="86" y="109"/>
                </a:cubicBezTo>
                <a:cubicBezTo>
                  <a:pt x="84" y="109"/>
                  <a:pt x="84" y="109"/>
                  <a:pt x="84" y="109"/>
                </a:cubicBezTo>
                <a:cubicBezTo>
                  <a:pt x="84" y="117"/>
                  <a:pt x="84" y="117"/>
                  <a:pt x="84" y="117"/>
                </a:cubicBezTo>
                <a:cubicBezTo>
                  <a:pt x="84" y="119"/>
                  <a:pt x="82" y="121"/>
                  <a:pt x="80" y="121"/>
                </a:cubicBezTo>
                <a:cubicBezTo>
                  <a:pt x="78" y="121"/>
                  <a:pt x="76" y="119"/>
                  <a:pt x="76" y="117"/>
                </a:cubicBezTo>
                <a:cubicBezTo>
                  <a:pt x="76" y="109"/>
                  <a:pt x="76" y="109"/>
                  <a:pt x="76" y="109"/>
                </a:cubicBezTo>
                <a:cubicBezTo>
                  <a:pt x="65" y="109"/>
                  <a:pt x="65" y="109"/>
                  <a:pt x="65" y="109"/>
                </a:cubicBezTo>
                <a:cubicBezTo>
                  <a:pt x="63" y="109"/>
                  <a:pt x="61" y="107"/>
                  <a:pt x="61" y="105"/>
                </a:cubicBezTo>
                <a:cubicBezTo>
                  <a:pt x="61" y="103"/>
                  <a:pt x="63" y="101"/>
                  <a:pt x="65" y="101"/>
                </a:cubicBezTo>
                <a:cubicBezTo>
                  <a:pt x="86" y="101"/>
                  <a:pt x="86" y="101"/>
                  <a:pt x="86" y="101"/>
                </a:cubicBezTo>
                <a:cubicBezTo>
                  <a:pt x="90" y="101"/>
                  <a:pt x="94" y="97"/>
                  <a:pt x="94" y="92"/>
                </a:cubicBezTo>
                <a:cubicBezTo>
                  <a:pt x="94" y="88"/>
                  <a:pt x="90" y="84"/>
                  <a:pt x="86" y="84"/>
                </a:cubicBezTo>
                <a:cubicBezTo>
                  <a:pt x="74" y="84"/>
                  <a:pt x="74" y="84"/>
                  <a:pt x="74" y="84"/>
                </a:cubicBezTo>
                <a:cubicBezTo>
                  <a:pt x="65" y="84"/>
                  <a:pt x="58" y="77"/>
                  <a:pt x="58" y="67"/>
                </a:cubicBezTo>
                <a:cubicBezTo>
                  <a:pt x="58" y="58"/>
                  <a:pt x="65" y="51"/>
                  <a:pt x="74" y="51"/>
                </a:cubicBezTo>
                <a:cubicBezTo>
                  <a:pt x="76" y="51"/>
                  <a:pt x="76" y="51"/>
                  <a:pt x="76" y="51"/>
                </a:cubicBezTo>
                <a:cubicBezTo>
                  <a:pt x="76" y="43"/>
                  <a:pt x="76" y="43"/>
                  <a:pt x="76" y="43"/>
                </a:cubicBezTo>
                <a:cubicBezTo>
                  <a:pt x="76" y="41"/>
                  <a:pt x="78" y="39"/>
                  <a:pt x="80" y="39"/>
                </a:cubicBezTo>
                <a:cubicBezTo>
                  <a:pt x="82" y="39"/>
                  <a:pt x="84" y="41"/>
                  <a:pt x="84" y="43"/>
                </a:cubicBezTo>
                <a:cubicBezTo>
                  <a:pt x="84" y="51"/>
                  <a:pt x="84" y="51"/>
                  <a:pt x="84" y="51"/>
                </a:cubicBezTo>
                <a:cubicBezTo>
                  <a:pt x="94" y="51"/>
                  <a:pt x="94" y="51"/>
                  <a:pt x="94" y="51"/>
                </a:cubicBezTo>
                <a:cubicBezTo>
                  <a:pt x="97" y="51"/>
                  <a:pt x="98" y="53"/>
                  <a:pt x="98" y="55"/>
                </a:cubicBezTo>
                <a:cubicBezTo>
                  <a:pt x="98" y="57"/>
                  <a:pt x="97" y="59"/>
                  <a:pt x="94" y="59"/>
                </a:cubicBezTo>
                <a:cubicBezTo>
                  <a:pt x="74" y="59"/>
                  <a:pt x="74" y="59"/>
                  <a:pt x="74" y="59"/>
                </a:cubicBezTo>
                <a:cubicBezTo>
                  <a:pt x="70" y="59"/>
                  <a:pt x="66" y="63"/>
                  <a:pt x="66" y="67"/>
                </a:cubicBezTo>
                <a:cubicBezTo>
                  <a:pt x="66" y="72"/>
                  <a:pt x="70" y="76"/>
                  <a:pt x="74" y="76"/>
                </a:cubicBezTo>
                <a:cubicBezTo>
                  <a:pt x="86" y="76"/>
                  <a:pt x="86" y="76"/>
                  <a:pt x="86" y="76"/>
                </a:cubicBezTo>
                <a:cubicBezTo>
                  <a:pt x="95" y="76"/>
                  <a:pt x="102" y="83"/>
                  <a:pt x="102" y="9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7" name="Freeform 57">
            <a:extLst>
              <a:ext uri="{FF2B5EF4-FFF2-40B4-BE49-F238E27FC236}">
                <a16:creationId xmlns:a16="http://schemas.microsoft.com/office/drawing/2014/main" xmlns="" id="{4D38B5D6-E6E3-48A2-A042-F238B00D04C3}"/>
              </a:ext>
            </a:extLst>
          </p:cNvPr>
          <p:cNvSpPr>
            <a:spLocks noEditPoints="1"/>
          </p:cNvSpPr>
          <p:nvPr/>
        </p:nvSpPr>
        <p:spPr bwMode="auto">
          <a:xfrm>
            <a:off x="6343650" y="5010151"/>
            <a:ext cx="477838" cy="550863"/>
          </a:xfrm>
          <a:custGeom>
            <a:avLst/>
            <a:gdLst>
              <a:gd name="T0" fmla="*/ 130 w 140"/>
              <a:gd name="T1" fmla="*/ 23 h 160"/>
              <a:gd name="T2" fmla="*/ 116 w 140"/>
              <a:gd name="T3" fmla="*/ 21 h 160"/>
              <a:gd name="T4" fmla="*/ 70 w 140"/>
              <a:gd name="T5" fmla="*/ 0 h 160"/>
              <a:gd name="T6" fmla="*/ 11 w 140"/>
              <a:gd name="T7" fmla="*/ 23 h 160"/>
              <a:gd name="T8" fmla="*/ 0 w 140"/>
              <a:gd name="T9" fmla="*/ 48 h 160"/>
              <a:gd name="T10" fmla="*/ 0 w 140"/>
              <a:gd name="T11" fmla="*/ 85 h 160"/>
              <a:gd name="T12" fmla="*/ 20 w 140"/>
              <a:gd name="T13" fmla="*/ 131 h 160"/>
              <a:gd name="T14" fmla="*/ 70 w 140"/>
              <a:gd name="T15" fmla="*/ 160 h 160"/>
              <a:gd name="T16" fmla="*/ 78 w 140"/>
              <a:gd name="T17" fmla="*/ 158 h 160"/>
              <a:gd name="T18" fmla="*/ 92 w 140"/>
              <a:gd name="T19" fmla="*/ 151 h 160"/>
              <a:gd name="T20" fmla="*/ 139 w 140"/>
              <a:gd name="T21" fmla="*/ 90 h 160"/>
              <a:gd name="T22" fmla="*/ 140 w 140"/>
              <a:gd name="T23" fmla="*/ 63 h 160"/>
              <a:gd name="T24" fmla="*/ 140 w 140"/>
              <a:gd name="T25" fmla="*/ 54 h 160"/>
              <a:gd name="T26" fmla="*/ 132 w 140"/>
              <a:gd name="T27" fmla="*/ 62 h 160"/>
              <a:gd name="T28" fmla="*/ 131 w 140"/>
              <a:gd name="T29" fmla="*/ 83 h 160"/>
              <a:gd name="T30" fmla="*/ 121 w 140"/>
              <a:gd name="T31" fmla="*/ 117 h 160"/>
              <a:gd name="T32" fmla="*/ 75 w 140"/>
              <a:gd name="T33" fmla="*/ 150 h 160"/>
              <a:gd name="T34" fmla="*/ 72 w 140"/>
              <a:gd name="T35" fmla="*/ 152 h 160"/>
              <a:gd name="T36" fmla="*/ 68 w 140"/>
              <a:gd name="T37" fmla="*/ 152 h 160"/>
              <a:gd name="T38" fmla="*/ 10 w 140"/>
              <a:gd name="T39" fmla="*/ 98 h 160"/>
              <a:gd name="T40" fmla="*/ 8 w 140"/>
              <a:gd name="T41" fmla="*/ 48 h 160"/>
              <a:gd name="T42" fmla="*/ 8 w 140"/>
              <a:gd name="T43" fmla="*/ 35 h 160"/>
              <a:gd name="T44" fmla="*/ 12 w 140"/>
              <a:gd name="T45" fmla="*/ 31 h 160"/>
              <a:gd name="T46" fmla="*/ 70 w 140"/>
              <a:gd name="T47" fmla="*/ 8 h 160"/>
              <a:gd name="T48" fmla="*/ 114 w 140"/>
              <a:gd name="T49" fmla="*/ 29 h 160"/>
              <a:gd name="T50" fmla="*/ 129 w 140"/>
              <a:gd name="T51" fmla="*/ 31 h 160"/>
              <a:gd name="T52" fmla="*/ 132 w 140"/>
              <a:gd name="T53" fmla="*/ 54 h 160"/>
              <a:gd name="T54" fmla="*/ 92 w 140"/>
              <a:gd name="T55" fmla="*/ 92 h 160"/>
              <a:gd name="T56" fmla="*/ 76 w 140"/>
              <a:gd name="T57" fmla="*/ 108 h 160"/>
              <a:gd name="T58" fmla="*/ 74 w 140"/>
              <a:gd name="T59" fmla="*/ 116 h 160"/>
              <a:gd name="T60" fmla="*/ 66 w 140"/>
              <a:gd name="T61" fmla="*/ 116 h 160"/>
              <a:gd name="T62" fmla="*/ 55 w 140"/>
              <a:gd name="T63" fmla="*/ 108 h 160"/>
              <a:gd name="T64" fmla="*/ 55 w 140"/>
              <a:gd name="T65" fmla="*/ 100 h 160"/>
              <a:gd name="T66" fmla="*/ 84 w 140"/>
              <a:gd name="T67" fmla="*/ 92 h 160"/>
              <a:gd name="T68" fmla="*/ 64 w 140"/>
              <a:gd name="T69" fmla="*/ 84 h 160"/>
              <a:gd name="T70" fmla="*/ 64 w 140"/>
              <a:gd name="T71" fmla="*/ 52 h 160"/>
              <a:gd name="T72" fmla="*/ 66 w 140"/>
              <a:gd name="T73" fmla="*/ 44 h 160"/>
              <a:gd name="T74" fmla="*/ 74 w 140"/>
              <a:gd name="T75" fmla="*/ 44 h 160"/>
              <a:gd name="T76" fmla="*/ 84 w 140"/>
              <a:gd name="T77" fmla="*/ 52 h 160"/>
              <a:gd name="T78" fmla="*/ 84 w 140"/>
              <a:gd name="T79" fmla="*/ 59 h 160"/>
              <a:gd name="T80" fmla="*/ 56 w 140"/>
              <a:gd name="T81" fmla="*/ 68 h 160"/>
              <a:gd name="T82" fmla="*/ 75 w 140"/>
              <a:gd name="T83" fmla="*/ 76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40" h="160">
                <a:moveTo>
                  <a:pt x="140" y="34"/>
                </a:moveTo>
                <a:cubicBezTo>
                  <a:pt x="140" y="28"/>
                  <a:pt x="136" y="24"/>
                  <a:pt x="130" y="23"/>
                </a:cubicBezTo>
                <a:cubicBezTo>
                  <a:pt x="128" y="23"/>
                  <a:pt x="127" y="23"/>
                  <a:pt x="126" y="22"/>
                </a:cubicBezTo>
                <a:cubicBezTo>
                  <a:pt x="122" y="22"/>
                  <a:pt x="119" y="22"/>
                  <a:pt x="116" y="21"/>
                </a:cubicBezTo>
                <a:cubicBezTo>
                  <a:pt x="103" y="18"/>
                  <a:pt x="91" y="12"/>
                  <a:pt x="77" y="3"/>
                </a:cubicBezTo>
                <a:cubicBezTo>
                  <a:pt x="75" y="1"/>
                  <a:pt x="73" y="0"/>
                  <a:pt x="70" y="0"/>
                </a:cubicBezTo>
                <a:cubicBezTo>
                  <a:pt x="67" y="0"/>
                  <a:pt x="65" y="1"/>
                  <a:pt x="62" y="3"/>
                </a:cubicBezTo>
                <a:cubicBezTo>
                  <a:pt x="44" y="15"/>
                  <a:pt x="28" y="22"/>
                  <a:pt x="11" y="23"/>
                </a:cubicBezTo>
                <a:cubicBezTo>
                  <a:pt x="4" y="23"/>
                  <a:pt x="0" y="27"/>
                  <a:pt x="0" y="35"/>
                </a:cubicBezTo>
                <a:cubicBezTo>
                  <a:pt x="0" y="39"/>
                  <a:pt x="0" y="43"/>
                  <a:pt x="0" y="48"/>
                </a:cubicBezTo>
                <a:cubicBezTo>
                  <a:pt x="0" y="48"/>
                  <a:pt x="0" y="48"/>
                  <a:pt x="0" y="48"/>
                </a:cubicBezTo>
                <a:cubicBezTo>
                  <a:pt x="0" y="60"/>
                  <a:pt x="0" y="73"/>
                  <a:pt x="0" y="85"/>
                </a:cubicBezTo>
                <a:cubicBezTo>
                  <a:pt x="0" y="90"/>
                  <a:pt x="1" y="95"/>
                  <a:pt x="2" y="99"/>
                </a:cubicBezTo>
                <a:cubicBezTo>
                  <a:pt x="4" y="111"/>
                  <a:pt x="10" y="121"/>
                  <a:pt x="20" y="131"/>
                </a:cubicBezTo>
                <a:cubicBezTo>
                  <a:pt x="32" y="143"/>
                  <a:pt x="47" y="152"/>
                  <a:pt x="66" y="159"/>
                </a:cubicBezTo>
                <a:cubicBezTo>
                  <a:pt x="67" y="160"/>
                  <a:pt x="68" y="160"/>
                  <a:pt x="70" y="160"/>
                </a:cubicBezTo>
                <a:cubicBezTo>
                  <a:pt x="71" y="160"/>
                  <a:pt x="73" y="160"/>
                  <a:pt x="75" y="159"/>
                </a:cubicBezTo>
                <a:cubicBezTo>
                  <a:pt x="76" y="159"/>
                  <a:pt x="77" y="158"/>
                  <a:pt x="78" y="158"/>
                </a:cubicBezTo>
                <a:cubicBezTo>
                  <a:pt x="78" y="158"/>
                  <a:pt x="78" y="158"/>
                  <a:pt x="78" y="158"/>
                </a:cubicBezTo>
                <a:cubicBezTo>
                  <a:pt x="83" y="156"/>
                  <a:pt x="87" y="154"/>
                  <a:pt x="92" y="151"/>
                </a:cubicBezTo>
                <a:cubicBezTo>
                  <a:pt x="107" y="143"/>
                  <a:pt x="119" y="134"/>
                  <a:pt x="127" y="122"/>
                </a:cubicBezTo>
                <a:cubicBezTo>
                  <a:pt x="135" y="112"/>
                  <a:pt x="139" y="101"/>
                  <a:pt x="139" y="90"/>
                </a:cubicBezTo>
                <a:cubicBezTo>
                  <a:pt x="139" y="88"/>
                  <a:pt x="139" y="86"/>
                  <a:pt x="139" y="83"/>
                </a:cubicBezTo>
                <a:cubicBezTo>
                  <a:pt x="140" y="63"/>
                  <a:pt x="140" y="63"/>
                  <a:pt x="140" y="63"/>
                </a:cubicBezTo>
                <a:cubicBezTo>
                  <a:pt x="140" y="62"/>
                  <a:pt x="140" y="62"/>
                  <a:pt x="140" y="62"/>
                </a:cubicBezTo>
                <a:cubicBezTo>
                  <a:pt x="140" y="54"/>
                  <a:pt x="140" y="54"/>
                  <a:pt x="140" y="54"/>
                </a:cubicBezTo>
                <a:cubicBezTo>
                  <a:pt x="140" y="47"/>
                  <a:pt x="140" y="41"/>
                  <a:pt x="140" y="34"/>
                </a:cubicBezTo>
                <a:close/>
                <a:moveTo>
                  <a:pt x="132" y="62"/>
                </a:moveTo>
                <a:cubicBezTo>
                  <a:pt x="132" y="62"/>
                  <a:pt x="132" y="62"/>
                  <a:pt x="132" y="62"/>
                </a:cubicBezTo>
                <a:cubicBezTo>
                  <a:pt x="131" y="83"/>
                  <a:pt x="131" y="83"/>
                  <a:pt x="131" y="83"/>
                </a:cubicBezTo>
                <a:cubicBezTo>
                  <a:pt x="131" y="85"/>
                  <a:pt x="131" y="88"/>
                  <a:pt x="131" y="90"/>
                </a:cubicBezTo>
                <a:cubicBezTo>
                  <a:pt x="131" y="99"/>
                  <a:pt x="127" y="108"/>
                  <a:pt x="121" y="117"/>
                </a:cubicBezTo>
                <a:cubicBezTo>
                  <a:pt x="113" y="128"/>
                  <a:pt x="102" y="137"/>
                  <a:pt x="88" y="144"/>
                </a:cubicBezTo>
                <a:cubicBezTo>
                  <a:pt x="84" y="146"/>
                  <a:pt x="79" y="148"/>
                  <a:pt x="75" y="150"/>
                </a:cubicBezTo>
                <a:cubicBezTo>
                  <a:pt x="75" y="150"/>
                  <a:pt x="75" y="150"/>
                  <a:pt x="75" y="150"/>
                </a:cubicBezTo>
                <a:cubicBezTo>
                  <a:pt x="74" y="151"/>
                  <a:pt x="73" y="151"/>
                  <a:pt x="72" y="152"/>
                </a:cubicBezTo>
                <a:cubicBezTo>
                  <a:pt x="71" y="152"/>
                  <a:pt x="70" y="152"/>
                  <a:pt x="70" y="152"/>
                </a:cubicBezTo>
                <a:cubicBezTo>
                  <a:pt x="69" y="152"/>
                  <a:pt x="69" y="152"/>
                  <a:pt x="68" y="152"/>
                </a:cubicBezTo>
                <a:cubicBezTo>
                  <a:pt x="51" y="145"/>
                  <a:pt x="37" y="136"/>
                  <a:pt x="26" y="125"/>
                </a:cubicBezTo>
                <a:cubicBezTo>
                  <a:pt x="17" y="117"/>
                  <a:pt x="12" y="108"/>
                  <a:pt x="10" y="98"/>
                </a:cubicBezTo>
                <a:cubicBezTo>
                  <a:pt x="9" y="93"/>
                  <a:pt x="8" y="89"/>
                  <a:pt x="8" y="85"/>
                </a:cubicBezTo>
                <a:cubicBezTo>
                  <a:pt x="8" y="73"/>
                  <a:pt x="8" y="60"/>
                  <a:pt x="8" y="48"/>
                </a:cubicBezTo>
                <a:cubicBezTo>
                  <a:pt x="8" y="48"/>
                  <a:pt x="8" y="48"/>
                  <a:pt x="8" y="48"/>
                </a:cubicBezTo>
                <a:cubicBezTo>
                  <a:pt x="8" y="44"/>
                  <a:pt x="8" y="39"/>
                  <a:pt x="8" y="35"/>
                </a:cubicBezTo>
                <a:cubicBezTo>
                  <a:pt x="8" y="33"/>
                  <a:pt x="8" y="32"/>
                  <a:pt x="9" y="32"/>
                </a:cubicBezTo>
                <a:cubicBezTo>
                  <a:pt x="9" y="31"/>
                  <a:pt x="10" y="31"/>
                  <a:pt x="12" y="31"/>
                </a:cubicBezTo>
                <a:cubicBezTo>
                  <a:pt x="30" y="30"/>
                  <a:pt x="48" y="23"/>
                  <a:pt x="67" y="10"/>
                </a:cubicBezTo>
                <a:cubicBezTo>
                  <a:pt x="68" y="8"/>
                  <a:pt x="69" y="8"/>
                  <a:pt x="70" y="8"/>
                </a:cubicBezTo>
                <a:cubicBezTo>
                  <a:pt x="70" y="8"/>
                  <a:pt x="71" y="9"/>
                  <a:pt x="73" y="10"/>
                </a:cubicBezTo>
                <a:cubicBezTo>
                  <a:pt x="87" y="20"/>
                  <a:pt x="100" y="26"/>
                  <a:pt x="114" y="29"/>
                </a:cubicBezTo>
                <a:cubicBezTo>
                  <a:pt x="118" y="29"/>
                  <a:pt x="121" y="30"/>
                  <a:pt x="125" y="30"/>
                </a:cubicBezTo>
                <a:cubicBezTo>
                  <a:pt x="126" y="30"/>
                  <a:pt x="127" y="31"/>
                  <a:pt x="129" y="31"/>
                </a:cubicBezTo>
                <a:cubicBezTo>
                  <a:pt x="131" y="31"/>
                  <a:pt x="132" y="32"/>
                  <a:pt x="132" y="34"/>
                </a:cubicBezTo>
                <a:cubicBezTo>
                  <a:pt x="132" y="41"/>
                  <a:pt x="132" y="47"/>
                  <a:pt x="132" y="54"/>
                </a:cubicBezTo>
                <a:lnTo>
                  <a:pt x="132" y="62"/>
                </a:lnTo>
                <a:close/>
                <a:moveTo>
                  <a:pt x="92" y="92"/>
                </a:moveTo>
                <a:cubicBezTo>
                  <a:pt x="92" y="101"/>
                  <a:pt x="84" y="108"/>
                  <a:pt x="76" y="108"/>
                </a:cubicBezTo>
                <a:cubicBezTo>
                  <a:pt x="76" y="108"/>
                  <a:pt x="76" y="108"/>
                  <a:pt x="76" y="108"/>
                </a:cubicBezTo>
                <a:cubicBezTo>
                  <a:pt x="74" y="108"/>
                  <a:pt x="74" y="108"/>
                  <a:pt x="74" y="108"/>
                </a:cubicBezTo>
                <a:cubicBezTo>
                  <a:pt x="74" y="116"/>
                  <a:pt x="74" y="116"/>
                  <a:pt x="74" y="116"/>
                </a:cubicBezTo>
                <a:cubicBezTo>
                  <a:pt x="74" y="118"/>
                  <a:pt x="72" y="120"/>
                  <a:pt x="70" y="120"/>
                </a:cubicBezTo>
                <a:cubicBezTo>
                  <a:pt x="68" y="120"/>
                  <a:pt x="66" y="118"/>
                  <a:pt x="66" y="116"/>
                </a:cubicBezTo>
                <a:cubicBezTo>
                  <a:pt x="66" y="108"/>
                  <a:pt x="66" y="108"/>
                  <a:pt x="66" y="108"/>
                </a:cubicBezTo>
                <a:cubicBezTo>
                  <a:pt x="55" y="108"/>
                  <a:pt x="55" y="108"/>
                  <a:pt x="55" y="108"/>
                </a:cubicBezTo>
                <a:cubicBezTo>
                  <a:pt x="53" y="108"/>
                  <a:pt x="51" y="107"/>
                  <a:pt x="51" y="104"/>
                </a:cubicBezTo>
                <a:cubicBezTo>
                  <a:pt x="51" y="102"/>
                  <a:pt x="53" y="100"/>
                  <a:pt x="55" y="100"/>
                </a:cubicBezTo>
                <a:cubicBezTo>
                  <a:pt x="75" y="100"/>
                  <a:pt x="75" y="100"/>
                  <a:pt x="75" y="100"/>
                </a:cubicBezTo>
                <a:cubicBezTo>
                  <a:pt x="80" y="100"/>
                  <a:pt x="84" y="97"/>
                  <a:pt x="84" y="92"/>
                </a:cubicBezTo>
                <a:cubicBezTo>
                  <a:pt x="84" y="88"/>
                  <a:pt x="80" y="84"/>
                  <a:pt x="75" y="84"/>
                </a:cubicBezTo>
                <a:cubicBezTo>
                  <a:pt x="64" y="84"/>
                  <a:pt x="64" y="84"/>
                  <a:pt x="64" y="84"/>
                </a:cubicBezTo>
                <a:cubicBezTo>
                  <a:pt x="55" y="84"/>
                  <a:pt x="48" y="77"/>
                  <a:pt x="48" y="68"/>
                </a:cubicBezTo>
                <a:cubicBezTo>
                  <a:pt x="48" y="59"/>
                  <a:pt x="55" y="52"/>
                  <a:pt x="64" y="52"/>
                </a:cubicBezTo>
                <a:cubicBezTo>
                  <a:pt x="66" y="52"/>
                  <a:pt x="66" y="52"/>
                  <a:pt x="66" y="52"/>
                </a:cubicBezTo>
                <a:cubicBezTo>
                  <a:pt x="66" y="44"/>
                  <a:pt x="66" y="44"/>
                  <a:pt x="66" y="44"/>
                </a:cubicBezTo>
                <a:cubicBezTo>
                  <a:pt x="66" y="42"/>
                  <a:pt x="68" y="40"/>
                  <a:pt x="70" y="40"/>
                </a:cubicBezTo>
                <a:cubicBezTo>
                  <a:pt x="72" y="40"/>
                  <a:pt x="74" y="42"/>
                  <a:pt x="74" y="44"/>
                </a:cubicBezTo>
                <a:cubicBezTo>
                  <a:pt x="74" y="52"/>
                  <a:pt x="74" y="52"/>
                  <a:pt x="74" y="52"/>
                </a:cubicBezTo>
                <a:cubicBezTo>
                  <a:pt x="84" y="52"/>
                  <a:pt x="84" y="52"/>
                  <a:pt x="84" y="52"/>
                </a:cubicBezTo>
                <a:cubicBezTo>
                  <a:pt x="86" y="52"/>
                  <a:pt x="88" y="53"/>
                  <a:pt x="88" y="55"/>
                </a:cubicBezTo>
                <a:cubicBezTo>
                  <a:pt x="88" y="58"/>
                  <a:pt x="86" y="59"/>
                  <a:pt x="84" y="59"/>
                </a:cubicBezTo>
                <a:cubicBezTo>
                  <a:pt x="64" y="59"/>
                  <a:pt x="64" y="59"/>
                  <a:pt x="64" y="59"/>
                </a:cubicBezTo>
                <a:cubicBezTo>
                  <a:pt x="60" y="59"/>
                  <a:pt x="56" y="63"/>
                  <a:pt x="56" y="68"/>
                </a:cubicBezTo>
                <a:cubicBezTo>
                  <a:pt x="56" y="72"/>
                  <a:pt x="60" y="76"/>
                  <a:pt x="64" y="76"/>
                </a:cubicBezTo>
                <a:cubicBezTo>
                  <a:pt x="75" y="76"/>
                  <a:pt x="75" y="76"/>
                  <a:pt x="75" y="76"/>
                </a:cubicBezTo>
                <a:cubicBezTo>
                  <a:pt x="84" y="76"/>
                  <a:pt x="92" y="83"/>
                  <a:pt x="92" y="9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8" name="Freeform 58">
            <a:extLst>
              <a:ext uri="{FF2B5EF4-FFF2-40B4-BE49-F238E27FC236}">
                <a16:creationId xmlns:a16="http://schemas.microsoft.com/office/drawing/2014/main" xmlns="" id="{9200F660-C521-4A55-B28A-E9D16A5BBA3D}"/>
              </a:ext>
            </a:extLst>
          </p:cNvPr>
          <p:cNvSpPr>
            <a:spLocks noEditPoints="1"/>
          </p:cNvSpPr>
          <p:nvPr/>
        </p:nvSpPr>
        <p:spPr bwMode="auto">
          <a:xfrm>
            <a:off x="6302375" y="5657851"/>
            <a:ext cx="546100" cy="481013"/>
          </a:xfrm>
          <a:custGeom>
            <a:avLst/>
            <a:gdLst>
              <a:gd name="T0" fmla="*/ 92 w 160"/>
              <a:gd name="T1" fmla="*/ 76 h 140"/>
              <a:gd name="T2" fmla="*/ 81 w 160"/>
              <a:gd name="T3" fmla="*/ 104 h 140"/>
              <a:gd name="T4" fmla="*/ 114 w 160"/>
              <a:gd name="T5" fmla="*/ 114 h 140"/>
              <a:gd name="T6" fmla="*/ 124 w 160"/>
              <a:gd name="T7" fmla="*/ 87 h 140"/>
              <a:gd name="T8" fmla="*/ 117 w 160"/>
              <a:gd name="T9" fmla="*/ 104 h 140"/>
              <a:gd name="T10" fmla="*/ 92 w 160"/>
              <a:gd name="T11" fmla="*/ 106 h 140"/>
              <a:gd name="T12" fmla="*/ 89 w 160"/>
              <a:gd name="T13" fmla="*/ 87 h 140"/>
              <a:gd name="T14" fmla="*/ 114 w 160"/>
              <a:gd name="T15" fmla="*/ 84 h 140"/>
              <a:gd name="T16" fmla="*/ 117 w 160"/>
              <a:gd name="T17" fmla="*/ 104 h 140"/>
              <a:gd name="T18" fmla="*/ 159 w 160"/>
              <a:gd name="T19" fmla="*/ 44 h 140"/>
              <a:gd name="T20" fmla="*/ 132 w 160"/>
              <a:gd name="T21" fmla="*/ 0 h 140"/>
              <a:gd name="T22" fmla="*/ 24 w 160"/>
              <a:gd name="T23" fmla="*/ 2 h 140"/>
              <a:gd name="T24" fmla="*/ 0 w 160"/>
              <a:gd name="T25" fmla="*/ 46 h 140"/>
              <a:gd name="T26" fmla="*/ 14 w 160"/>
              <a:gd name="T27" fmla="*/ 136 h 140"/>
              <a:gd name="T28" fmla="*/ 39 w 160"/>
              <a:gd name="T29" fmla="*/ 140 h 140"/>
              <a:gd name="T30" fmla="*/ 70 w 160"/>
              <a:gd name="T31" fmla="*/ 140 h 140"/>
              <a:gd name="T32" fmla="*/ 142 w 160"/>
              <a:gd name="T33" fmla="*/ 140 h 140"/>
              <a:gd name="T34" fmla="*/ 146 w 160"/>
              <a:gd name="T35" fmla="*/ 67 h 140"/>
              <a:gd name="T36" fmla="*/ 160 w 160"/>
              <a:gd name="T37" fmla="*/ 46 h 140"/>
              <a:gd name="T38" fmla="*/ 130 w 160"/>
              <a:gd name="T39" fmla="*/ 8 h 140"/>
              <a:gd name="T40" fmla="*/ 11 w 160"/>
              <a:gd name="T41" fmla="*/ 41 h 140"/>
              <a:gd name="T42" fmla="*/ 114 w 160"/>
              <a:gd name="T43" fmla="*/ 48 h 140"/>
              <a:gd name="T44" fmla="*/ 84 w 160"/>
              <a:gd name="T45" fmla="*/ 48 h 140"/>
              <a:gd name="T46" fmla="*/ 76 w 160"/>
              <a:gd name="T47" fmla="*/ 48 h 140"/>
              <a:gd name="T48" fmla="*/ 46 w 160"/>
              <a:gd name="T49" fmla="*/ 48 h 140"/>
              <a:gd name="T50" fmla="*/ 8 w 160"/>
              <a:gd name="T51" fmla="*/ 48 h 140"/>
              <a:gd name="T52" fmla="*/ 23 w 160"/>
              <a:gd name="T53" fmla="*/ 61 h 140"/>
              <a:gd name="T54" fmla="*/ 66 w 160"/>
              <a:gd name="T55" fmla="*/ 132 h 140"/>
              <a:gd name="T56" fmla="*/ 43 w 160"/>
              <a:gd name="T57" fmla="*/ 90 h 140"/>
              <a:gd name="T58" fmla="*/ 60 w 160"/>
              <a:gd name="T59" fmla="*/ 84 h 140"/>
              <a:gd name="T60" fmla="*/ 66 w 160"/>
              <a:gd name="T61" fmla="*/ 132 h 140"/>
              <a:gd name="T62" fmla="*/ 74 w 160"/>
              <a:gd name="T63" fmla="*/ 132 h 140"/>
              <a:gd name="T64" fmla="*/ 60 w 160"/>
              <a:gd name="T65" fmla="*/ 76 h 140"/>
              <a:gd name="T66" fmla="*/ 35 w 160"/>
              <a:gd name="T67" fmla="*/ 90 h 140"/>
              <a:gd name="T68" fmla="*/ 22 w 160"/>
              <a:gd name="T69" fmla="*/ 132 h 140"/>
              <a:gd name="T70" fmla="*/ 23 w 160"/>
              <a:gd name="T71" fmla="*/ 69 h 140"/>
              <a:gd name="T72" fmla="*/ 61 w 160"/>
              <a:gd name="T73" fmla="*/ 69 h 140"/>
              <a:gd name="T74" fmla="*/ 99 w 160"/>
              <a:gd name="T75" fmla="*/ 69 h 140"/>
              <a:gd name="T76" fmla="*/ 137 w 160"/>
              <a:gd name="T77" fmla="*/ 69 h 140"/>
              <a:gd name="T78" fmla="*/ 138 w 160"/>
              <a:gd name="T79" fmla="*/ 132 h 140"/>
              <a:gd name="T80" fmla="*/ 122 w 160"/>
              <a:gd name="T81" fmla="*/ 48 h 140"/>
              <a:gd name="T82" fmla="*/ 137 w 160"/>
              <a:gd name="T83" fmla="*/ 61 h 1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60" h="140">
                <a:moveTo>
                  <a:pt x="114" y="76"/>
                </a:moveTo>
                <a:cubicBezTo>
                  <a:pt x="92" y="76"/>
                  <a:pt x="92" y="76"/>
                  <a:pt x="92" y="76"/>
                </a:cubicBezTo>
                <a:cubicBezTo>
                  <a:pt x="86" y="76"/>
                  <a:pt x="81" y="81"/>
                  <a:pt x="81" y="87"/>
                </a:cubicBezTo>
                <a:cubicBezTo>
                  <a:pt x="81" y="104"/>
                  <a:pt x="81" y="104"/>
                  <a:pt x="81" y="104"/>
                </a:cubicBezTo>
                <a:cubicBezTo>
                  <a:pt x="81" y="109"/>
                  <a:pt x="86" y="114"/>
                  <a:pt x="92" y="114"/>
                </a:cubicBezTo>
                <a:cubicBezTo>
                  <a:pt x="114" y="114"/>
                  <a:pt x="114" y="114"/>
                  <a:pt x="114" y="114"/>
                </a:cubicBezTo>
                <a:cubicBezTo>
                  <a:pt x="120" y="114"/>
                  <a:pt x="124" y="109"/>
                  <a:pt x="124" y="104"/>
                </a:cubicBezTo>
                <a:cubicBezTo>
                  <a:pt x="124" y="87"/>
                  <a:pt x="124" y="87"/>
                  <a:pt x="124" y="87"/>
                </a:cubicBezTo>
                <a:cubicBezTo>
                  <a:pt x="124" y="81"/>
                  <a:pt x="120" y="76"/>
                  <a:pt x="114" y="76"/>
                </a:cubicBezTo>
                <a:close/>
                <a:moveTo>
                  <a:pt x="117" y="104"/>
                </a:moveTo>
                <a:cubicBezTo>
                  <a:pt x="117" y="105"/>
                  <a:pt x="115" y="106"/>
                  <a:pt x="114" y="106"/>
                </a:cubicBezTo>
                <a:cubicBezTo>
                  <a:pt x="92" y="106"/>
                  <a:pt x="92" y="106"/>
                  <a:pt x="92" y="106"/>
                </a:cubicBezTo>
                <a:cubicBezTo>
                  <a:pt x="90" y="106"/>
                  <a:pt x="89" y="105"/>
                  <a:pt x="89" y="104"/>
                </a:cubicBezTo>
                <a:cubicBezTo>
                  <a:pt x="89" y="87"/>
                  <a:pt x="89" y="87"/>
                  <a:pt x="89" y="87"/>
                </a:cubicBezTo>
                <a:cubicBezTo>
                  <a:pt x="89" y="85"/>
                  <a:pt x="90" y="84"/>
                  <a:pt x="92" y="84"/>
                </a:cubicBezTo>
                <a:cubicBezTo>
                  <a:pt x="114" y="84"/>
                  <a:pt x="114" y="84"/>
                  <a:pt x="114" y="84"/>
                </a:cubicBezTo>
                <a:cubicBezTo>
                  <a:pt x="115" y="84"/>
                  <a:pt x="117" y="85"/>
                  <a:pt x="117" y="87"/>
                </a:cubicBezTo>
                <a:lnTo>
                  <a:pt x="117" y="104"/>
                </a:lnTo>
                <a:close/>
                <a:moveTo>
                  <a:pt x="160" y="46"/>
                </a:moveTo>
                <a:cubicBezTo>
                  <a:pt x="160" y="45"/>
                  <a:pt x="160" y="44"/>
                  <a:pt x="159" y="44"/>
                </a:cubicBezTo>
                <a:cubicBezTo>
                  <a:pt x="136" y="2"/>
                  <a:pt x="136" y="2"/>
                  <a:pt x="136" y="2"/>
                </a:cubicBezTo>
                <a:cubicBezTo>
                  <a:pt x="135" y="1"/>
                  <a:pt x="134" y="0"/>
                  <a:pt x="132" y="0"/>
                </a:cubicBezTo>
                <a:cubicBezTo>
                  <a:pt x="28" y="0"/>
                  <a:pt x="28" y="0"/>
                  <a:pt x="28" y="0"/>
                </a:cubicBezTo>
                <a:cubicBezTo>
                  <a:pt x="26" y="0"/>
                  <a:pt x="25" y="1"/>
                  <a:pt x="24" y="2"/>
                </a:cubicBezTo>
                <a:cubicBezTo>
                  <a:pt x="1" y="44"/>
                  <a:pt x="1" y="44"/>
                  <a:pt x="1" y="44"/>
                </a:cubicBezTo>
                <a:cubicBezTo>
                  <a:pt x="0" y="44"/>
                  <a:pt x="0" y="45"/>
                  <a:pt x="0" y="46"/>
                </a:cubicBezTo>
                <a:cubicBezTo>
                  <a:pt x="0" y="55"/>
                  <a:pt x="6" y="63"/>
                  <a:pt x="14" y="67"/>
                </a:cubicBezTo>
                <a:cubicBezTo>
                  <a:pt x="14" y="136"/>
                  <a:pt x="14" y="136"/>
                  <a:pt x="14" y="136"/>
                </a:cubicBezTo>
                <a:cubicBezTo>
                  <a:pt x="14" y="138"/>
                  <a:pt x="15" y="140"/>
                  <a:pt x="18" y="140"/>
                </a:cubicBezTo>
                <a:cubicBezTo>
                  <a:pt x="39" y="140"/>
                  <a:pt x="39" y="140"/>
                  <a:pt x="39" y="140"/>
                </a:cubicBezTo>
                <a:cubicBezTo>
                  <a:pt x="39" y="140"/>
                  <a:pt x="39" y="140"/>
                  <a:pt x="39" y="140"/>
                </a:cubicBezTo>
                <a:cubicBezTo>
                  <a:pt x="70" y="140"/>
                  <a:pt x="70" y="140"/>
                  <a:pt x="70" y="140"/>
                </a:cubicBezTo>
                <a:cubicBezTo>
                  <a:pt x="70" y="140"/>
                  <a:pt x="70" y="140"/>
                  <a:pt x="70" y="140"/>
                </a:cubicBezTo>
                <a:cubicBezTo>
                  <a:pt x="142" y="140"/>
                  <a:pt x="142" y="140"/>
                  <a:pt x="142" y="140"/>
                </a:cubicBezTo>
                <a:cubicBezTo>
                  <a:pt x="144" y="140"/>
                  <a:pt x="146" y="138"/>
                  <a:pt x="146" y="136"/>
                </a:cubicBezTo>
                <a:cubicBezTo>
                  <a:pt x="146" y="67"/>
                  <a:pt x="146" y="67"/>
                  <a:pt x="146" y="67"/>
                </a:cubicBezTo>
                <a:cubicBezTo>
                  <a:pt x="146" y="67"/>
                  <a:pt x="146" y="67"/>
                  <a:pt x="146" y="67"/>
                </a:cubicBezTo>
                <a:cubicBezTo>
                  <a:pt x="154" y="63"/>
                  <a:pt x="160" y="55"/>
                  <a:pt x="160" y="46"/>
                </a:cubicBezTo>
                <a:close/>
                <a:moveTo>
                  <a:pt x="30" y="8"/>
                </a:moveTo>
                <a:cubicBezTo>
                  <a:pt x="130" y="8"/>
                  <a:pt x="130" y="8"/>
                  <a:pt x="130" y="8"/>
                </a:cubicBezTo>
                <a:cubicBezTo>
                  <a:pt x="149" y="41"/>
                  <a:pt x="149" y="41"/>
                  <a:pt x="149" y="41"/>
                </a:cubicBezTo>
                <a:cubicBezTo>
                  <a:pt x="11" y="41"/>
                  <a:pt x="11" y="41"/>
                  <a:pt x="11" y="41"/>
                </a:cubicBezTo>
                <a:lnTo>
                  <a:pt x="30" y="8"/>
                </a:lnTo>
                <a:close/>
                <a:moveTo>
                  <a:pt x="114" y="48"/>
                </a:moveTo>
                <a:cubicBezTo>
                  <a:pt x="113" y="55"/>
                  <a:pt x="106" y="61"/>
                  <a:pt x="99" y="61"/>
                </a:cubicBezTo>
                <a:cubicBezTo>
                  <a:pt x="92" y="61"/>
                  <a:pt x="85" y="55"/>
                  <a:pt x="84" y="48"/>
                </a:cubicBezTo>
                <a:lnTo>
                  <a:pt x="114" y="48"/>
                </a:lnTo>
                <a:close/>
                <a:moveTo>
                  <a:pt x="76" y="48"/>
                </a:moveTo>
                <a:cubicBezTo>
                  <a:pt x="75" y="55"/>
                  <a:pt x="68" y="61"/>
                  <a:pt x="61" y="61"/>
                </a:cubicBezTo>
                <a:cubicBezTo>
                  <a:pt x="54" y="61"/>
                  <a:pt x="47" y="55"/>
                  <a:pt x="46" y="48"/>
                </a:cubicBezTo>
                <a:lnTo>
                  <a:pt x="76" y="48"/>
                </a:lnTo>
                <a:close/>
                <a:moveTo>
                  <a:pt x="8" y="48"/>
                </a:moveTo>
                <a:cubicBezTo>
                  <a:pt x="38" y="48"/>
                  <a:pt x="38" y="48"/>
                  <a:pt x="38" y="48"/>
                </a:cubicBezTo>
                <a:cubicBezTo>
                  <a:pt x="37" y="55"/>
                  <a:pt x="30" y="61"/>
                  <a:pt x="23" y="61"/>
                </a:cubicBezTo>
                <a:cubicBezTo>
                  <a:pt x="16" y="61"/>
                  <a:pt x="9" y="55"/>
                  <a:pt x="8" y="48"/>
                </a:cubicBezTo>
                <a:close/>
                <a:moveTo>
                  <a:pt x="66" y="132"/>
                </a:moveTo>
                <a:cubicBezTo>
                  <a:pt x="43" y="132"/>
                  <a:pt x="43" y="132"/>
                  <a:pt x="43" y="132"/>
                </a:cubicBezTo>
                <a:cubicBezTo>
                  <a:pt x="43" y="90"/>
                  <a:pt x="43" y="90"/>
                  <a:pt x="43" y="90"/>
                </a:cubicBezTo>
                <a:cubicBezTo>
                  <a:pt x="43" y="86"/>
                  <a:pt x="46" y="84"/>
                  <a:pt x="49" y="84"/>
                </a:cubicBezTo>
                <a:cubicBezTo>
                  <a:pt x="60" y="84"/>
                  <a:pt x="60" y="84"/>
                  <a:pt x="60" y="84"/>
                </a:cubicBezTo>
                <a:cubicBezTo>
                  <a:pt x="63" y="84"/>
                  <a:pt x="66" y="86"/>
                  <a:pt x="66" y="90"/>
                </a:cubicBezTo>
                <a:cubicBezTo>
                  <a:pt x="66" y="132"/>
                  <a:pt x="66" y="132"/>
                  <a:pt x="66" y="132"/>
                </a:cubicBezTo>
                <a:close/>
                <a:moveTo>
                  <a:pt x="138" y="132"/>
                </a:moveTo>
                <a:cubicBezTo>
                  <a:pt x="74" y="132"/>
                  <a:pt x="74" y="132"/>
                  <a:pt x="74" y="132"/>
                </a:cubicBezTo>
                <a:cubicBezTo>
                  <a:pt x="74" y="90"/>
                  <a:pt x="74" y="90"/>
                  <a:pt x="74" y="90"/>
                </a:cubicBezTo>
                <a:cubicBezTo>
                  <a:pt x="74" y="82"/>
                  <a:pt x="68" y="76"/>
                  <a:pt x="60" y="76"/>
                </a:cubicBezTo>
                <a:cubicBezTo>
                  <a:pt x="49" y="76"/>
                  <a:pt x="49" y="76"/>
                  <a:pt x="49" y="76"/>
                </a:cubicBezTo>
                <a:cubicBezTo>
                  <a:pt x="42" y="76"/>
                  <a:pt x="35" y="82"/>
                  <a:pt x="35" y="90"/>
                </a:cubicBezTo>
                <a:cubicBezTo>
                  <a:pt x="35" y="132"/>
                  <a:pt x="35" y="132"/>
                  <a:pt x="35" y="132"/>
                </a:cubicBezTo>
                <a:cubicBezTo>
                  <a:pt x="22" y="132"/>
                  <a:pt x="22" y="132"/>
                  <a:pt x="22" y="132"/>
                </a:cubicBezTo>
                <a:cubicBezTo>
                  <a:pt x="22" y="69"/>
                  <a:pt x="22" y="69"/>
                  <a:pt x="22" y="69"/>
                </a:cubicBezTo>
                <a:cubicBezTo>
                  <a:pt x="22" y="69"/>
                  <a:pt x="22" y="69"/>
                  <a:pt x="23" y="69"/>
                </a:cubicBezTo>
                <a:cubicBezTo>
                  <a:pt x="31" y="69"/>
                  <a:pt x="38" y="65"/>
                  <a:pt x="42" y="59"/>
                </a:cubicBezTo>
                <a:cubicBezTo>
                  <a:pt x="46" y="65"/>
                  <a:pt x="53" y="69"/>
                  <a:pt x="61" y="69"/>
                </a:cubicBezTo>
                <a:cubicBezTo>
                  <a:pt x="69" y="69"/>
                  <a:pt x="76" y="65"/>
                  <a:pt x="80" y="59"/>
                </a:cubicBezTo>
                <a:cubicBezTo>
                  <a:pt x="84" y="65"/>
                  <a:pt x="91" y="69"/>
                  <a:pt x="99" y="69"/>
                </a:cubicBezTo>
                <a:cubicBezTo>
                  <a:pt x="107" y="69"/>
                  <a:pt x="114" y="65"/>
                  <a:pt x="118" y="59"/>
                </a:cubicBezTo>
                <a:cubicBezTo>
                  <a:pt x="122" y="65"/>
                  <a:pt x="129" y="69"/>
                  <a:pt x="137" y="69"/>
                </a:cubicBezTo>
                <a:cubicBezTo>
                  <a:pt x="138" y="69"/>
                  <a:pt x="138" y="69"/>
                  <a:pt x="138" y="69"/>
                </a:cubicBezTo>
                <a:cubicBezTo>
                  <a:pt x="138" y="132"/>
                  <a:pt x="138" y="132"/>
                  <a:pt x="138" y="132"/>
                </a:cubicBezTo>
                <a:close/>
                <a:moveTo>
                  <a:pt x="137" y="61"/>
                </a:moveTo>
                <a:cubicBezTo>
                  <a:pt x="130" y="61"/>
                  <a:pt x="123" y="56"/>
                  <a:pt x="122" y="48"/>
                </a:cubicBezTo>
                <a:cubicBezTo>
                  <a:pt x="152" y="48"/>
                  <a:pt x="152" y="48"/>
                  <a:pt x="152" y="48"/>
                </a:cubicBezTo>
                <a:cubicBezTo>
                  <a:pt x="151" y="55"/>
                  <a:pt x="144" y="61"/>
                  <a:pt x="137" y="6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9" name="Freeform 59">
            <a:extLst>
              <a:ext uri="{FF2B5EF4-FFF2-40B4-BE49-F238E27FC236}">
                <a16:creationId xmlns:a16="http://schemas.microsoft.com/office/drawing/2014/main" xmlns="" id="{9A396D01-CBAD-401A-A584-9304EF64A8CA}"/>
              </a:ext>
            </a:extLst>
          </p:cNvPr>
          <p:cNvSpPr>
            <a:spLocks noEditPoints="1"/>
          </p:cNvSpPr>
          <p:nvPr/>
        </p:nvSpPr>
        <p:spPr bwMode="auto">
          <a:xfrm>
            <a:off x="7313613" y="674688"/>
            <a:ext cx="436563" cy="550863"/>
          </a:xfrm>
          <a:custGeom>
            <a:avLst/>
            <a:gdLst>
              <a:gd name="T0" fmla="*/ 128 w 128"/>
              <a:gd name="T1" fmla="*/ 139 h 160"/>
              <a:gd name="T2" fmla="*/ 119 w 128"/>
              <a:gd name="T3" fmla="*/ 35 h 160"/>
              <a:gd name="T4" fmla="*/ 115 w 128"/>
              <a:gd name="T5" fmla="*/ 31 h 160"/>
              <a:gd name="T6" fmla="*/ 95 w 128"/>
              <a:gd name="T7" fmla="*/ 31 h 160"/>
              <a:gd name="T8" fmla="*/ 64 w 128"/>
              <a:gd name="T9" fmla="*/ 0 h 160"/>
              <a:gd name="T10" fmla="*/ 33 w 128"/>
              <a:gd name="T11" fmla="*/ 31 h 160"/>
              <a:gd name="T12" fmla="*/ 13 w 128"/>
              <a:gd name="T13" fmla="*/ 31 h 160"/>
              <a:gd name="T14" fmla="*/ 9 w 128"/>
              <a:gd name="T15" fmla="*/ 35 h 160"/>
              <a:gd name="T16" fmla="*/ 0 w 128"/>
              <a:gd name="T17" fmla="*/ 139 h 160"/>
              <a:gd name="T18" fmla="*/ 0 w 128"/>
              <a:gd name="T19" fmla="*/ 139 h 160"/>
              <a:gd name="T20" fmla="*/ 24 w 128"/>
              <a:gd name="T21" fmla="*/ 160 h 160"/>
              <a:gd name="T22" fmla="*/ 104 w 128"/>
              <a:gd name="T23" fmla="*/ 160 h 160"/>
              <a:gd name="T24" fmla="*/ 128 w 128"/>
              <a:gd name="T25" fmla="*/ 139 h 160"/>
              <a:gd name="T26" fmla="*/ 128 w 128"/>
              <a:gd name="T27" fmla="*/ 139 h 160"/>
              <a:gd name="T28" fmla="*/ 64 w 128"/>
              <a:gd name="T29" fmla="*/ 8 h 160"/>
              <a:gd name="T30" fmla="*/ 87 w 128"/>
              <a:gd name="T31" fmla="*/ 31 h 160"/>
              <a:gd name="T32" fmla="*/ 41 w 128"/>
              <a:gd name="T33" fmla="*/ 31 h 160"/>
              <a:gd name="T34" fmla="*/ 64 w 128"/>
              <a:gd name="T35" fmla="*/ 8 h 160"/>
              <a:gd name="T36" fmla="*/ 104 w 128"/>
              <a:gd name="T37" fmla="*/ 152 h 160"/>
              <a:gd name="T38" fmla="*/ 24 w 128"/>
              <a:gd name="T39" fmla="*/ 152 h 160"/>
              <a:gd name="T40" fmla="*/ 8 w 128"/>
              <a:gd name="T41" fmla="*/ 139 h 160"/>
              <a:gd name="T42" fmla="*/ 17 w 128"/>
              <a:gd name="T43" fmla="*/ 39 h 160"/>
              <a:gd name="T44" fmla="*/ 33 w 128"/>
              <a:gd name="T45" fmla="*/ 39 h 160"/>
              <a:gd name="T46" fmla="*/ 33 w 128"/>
              <a:gd name="T47" fmla="*/ 53 h 160"/>
              <a:gd name="T48" fmla="*/ 37 w 128"/>
              <a:gd name="T49" fmla="*/ 57 h 160"/>
              <a:gd name="T50" fmla="*/ 41 w 128"/>
              <a:gd name="T51" fmla="*/ 53 h 160"/>
              <a:gd name="T52" fmla="*/ 41 w 128"/>
              <a:gd name="T53" fmla="*/ 39 h 160"/>
              <a:gd name="T54" fmla="*/ 87 w 128"/>
              <a:gd name="T55" fmla="*/ 39 h 160"/>
              <a:gd name="T56" fmla="*/ 87 w 128"/>
              <a:gd name="T57" fmla="*/ 53 h 160"/>
              <a:gd name="T58" fmla="*/ 91 w 128"/>
              <a:gd name="T59" fmla="*/ 57 h 160"/>
              <a:gd name="T60" fmla="*/ 95 w 128"/>
              <a:gd name="T61" fmla="*/ 53 h 160"/>
              <a:gd name="T62" fmla="*/ 95 w 128"/>
              <a:gd name="T63" fmla="*/ 39 h 160"/>
              <a:gd name="T64" fmla="*/ 111 w 128"/>
              <a:gd name="T65" fmla="*/ 39 h 160"/>
              <a:gd name="T66" fmla="*/ 120 w 128"/>
              <a:gd name="T67" fmla="*/ 139 h 160"/>
              <a:gd name="T68" fmla="*/ 104 w 128"/>
              <a:gd name="T69" fmla="*/ 152 h 160"/>
              <a:gd name="T70" fmla="*/ 86 w 128"/>
              <a:gd name="T71" fmla="*/ 83 h 160"/>
              <a:gd name="T72" fmla="*/ 86 w 128"/>
              <a:gd name="T73" fmla="*/ 88 h 160"/>
              <a:gd name="T74" fmla="*/ 60 w 128"/>
              <a:gd name="T75" fmla="*/ 115 h 160"/>
              <a:gd name="T76" fmla="*/ 57 w 128"/>
              <a:gd name="T77" fmla="*/ 116 h 160"/>
              <a:gd name="T78" fmla="*/ 54 w 128"/>
              <a:gd name="T79" fmla="*/ 115 h 160"/>
              <a:gd name="T80" fmla="*/ 42 w 128"/>
              <a:gd name="T81" fmla="*/ 102 h 160"/>
              <a:gd name="T82" fmla="*/ 42 w 128"/>
              <a:gd name="T83" fmla="*/ 97 h 160"/>
              <a:gd name="T84" fmla="*/ 47 w 128"/>
              <a:gd name="T85" fmla="*/ 97 h 160"/>
              <a:gd name="T86" fmla="*/ 57 w 128"/>
              <a:gd name="T87" fmla="*/ 106 h 160"/>
              <a:gd name="T88" fmla="*/ 80 w 128"/>
              <a:gd name="T89" fmla="*/ 83 h 160"/>
              <a:gd name="T90" fmla="*/ 86 w 128"/>
              <a:gd name="T91" fmla="*/ 83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128" h="160">
                <a:moveTo>
                  <a:pt x="128" y="139"/>
                </a:moveTo>
                <a:cubicBezTo>
                  <a:pt x="119" y="35"/>
                  <a:pt x="119" y="35"/>
                  <a:pt x="119" y="35"/>
                </a:cubicBezTo>
                <a:cubicBezTo>
                  <a:pt x="118" y="33"/>
                  <a:pt x="117" y="31"/>
                  <a:pt x="115" y="31"/>
                </a:cubicBezTo>
                <a:cubicBezTo>
                  <a:pt x="95" y="31"/>
                  <a:pt x="95" y="31"/>
                  <a:pt x="95" y="31"/>
                </a:cubicBezTo>
                <a:cubicBezTo>
                  <a:pt x="95" y="14"/>
                  <a:pt x="81" y="0"/>
                  <a:pt x="64" y="0"/>
                </a:cubicBezTo>
                <a:cubicBezTo>
                  <a:pt x="47" y="0"/>
                  <a:pt x="33" y="14"/>
                  <a:pt x="33" y="31"/>
                </a:cubicBezTo>
                <a:cubicBezTo>
                  <a:pt x="13" y="31"/>
                  <a:pt x="13" y="31"/>
                  <a:pt x="13" y="31"/>
                </a:cubicBezTo>
                <a:cubicBezTo>
                  <a:pt x="11" y="31"/>
                  <a:pt x="9" y="33"/>
                  <a:pt x="9" y="35"/>
                </a:cubicBezTo>
                <a:cubicBezTo>
                  <a:pt x="0" y="139"/>
                  <a:pt x="0" y="139"/>
                  <a:pt x="0" y="139"/>
                </a:cubicBezTo>
                <a:cubicBezTo>
                  <a:pt x="0" y="139"/>
                  <a:pt x="0" y="139"/>
                  <a:pt x="0" y="139"/>
                </a:cubicBezTo>
                <a:cubicBezTo>
                  <a:pt x="0" y="151"/>
                  <a:pt x="11" y="160"/>
                  <a:pt x="24" y="160"/>
                </a:cubicBezTo>
                <a:cubicBezTo>
                  <a:pt x="104" y="160"/>
                  <a:pt x="104" y="160"/>
                  <a:pt x="104" y="160"/>
                </a:cubicBezTo>
                <a:cubicBezTo>
                  <a:pt x="117" y="160"/>
                  <a:pt x="128" y="151"/>
                  <a:pt x="128" y="139"/>
                </a:cubicBezTo>
                <a:cubicBezTo>
                  <a:pt x="128" y="139"/>
                  <a:pt x="128" y="139"/>
                  <a:pt x="128" y="139"/>
                </a:cubicBezTo>
                <a:close/>
                <a:moveTo>
                  <a:pt x="64" y="8"/>
                </a:moveTo>
                <a:cubicBezTo>
                  <a:pt x="77" y="8"/>
                  <a:pt x="87" y="18"/>
                  <a:pt x="87" y="31"/>
                </a:cubicBezTo>
                <a:cubicBezTo>
                  <a:pt x="41" y="31"/>
                  <a:pt x="41" y="31"/>
                  <a:pt x="41" y="31"/>
                </a:cubicBezTo>
                <a:cubicBezTo>
                  <a:pt x="41" y="18"/>
                  <a:pt x="51" y="8"/>
                  <a:pt x="64" y="8"/>
                </a:cubicBezTo>
                <a:close/>
                <a:moveTo>
                  <a:pt x="104" y="152"/>
                </a:moveTo>
                <a:cubicBezTo>
                  <a:pt x="24" y="152"/>
                  <a:pt x="24" y="152"/>
                  <a:pt x="24" y="152"/>
                </a:cubicBezTo>
                <a:cubicBezTo>
                  <a:pt x="15" y="152"/>
                  <a:pt x="8" y="146"/>
                  <a:pt x="8" y="139"/>
                </a:cubicBezTo>
                <a:cubicBezTo>
                  <a:pt x="17" y="39"/>
                  <a:pt x="17" y="39"/>
                  <a:pt x="17" y="39"/>
                </a:cubicBezTo>
                <a:cubicBezTo>
                  <a:pt x="33" y="39"/>
                  <a:pt x="33" y="39"/>
                  <a:pt x="33" y="39"/>
                </a:cubicBezTo>
                <a:cubicBezTo>
                  <a:pt x="33" y="53"/>
                  <a:pt x="33" y="53"/>
                  <a:pt x="33" y="53"/>
                </a:cubicBezTo>
                <a:cubicBezTo>
                  <a:pt x="33" y="55"/>
                  <a:pt x="34" y="57"/>
                  <a:pt x="37" y="57"/>
                </a:cubicBezTo>
                <a:cubicBezTo>
                  <a:pt x="39" y="57"/>
                  <a:pt x="41" y="55"/>
                  <a:pt x="41" y="53"/>
                </a:cubicBezTo>
                <a:cubicBezTo>
                  <a:pt x="41" y="39"/>
                  <a:pt x="41" y="39"/>
                  <a:pt x="41" y="39"/>
                </a:cubicBezTo>
                <a:cubicBezTo>
                  <a:pt x="87" y="39"/>
                  <a:pt x="87" y="39"/>
                  <a:pt x="87" y="39"/>
                </a:cubicBezTo>
                <a:cubicBezTo>
                  <a:pt x="87" y="53"/>
                  <a:pt x="87" y="53"/>
                  <a:pt x="87" y="53"/>
                </a:cubicBezTo>
                <a:cubicBezTo>
                  <a:pt x="87" y="55"/>
                  <a:pt x="89" y="57"/>
                  <a:pt x="91" y="57"/>
                </a:cubicBezTo>
                <a:cubicBezTo>
                  <a:pt x="93" y="57"/>
                  <a:pt x="95" y="55"/>
                  <a:pt x="95" y="53"/>
                </a:cubicBezTo>
                <a:cubicBezTo>
                  <a:pt x="95" y="39"/>
                  <a:pt x="95" y="39"/>
                  <a:pt x="95" y="39"/>
                </a:cubicBezTo>
                <a:cubicBezTo>
                  <a:pt x="111" y="39"/>
                  <a:pt x="111" y="39"/>
                  <a:pt x="111" y="39"/>
                </a:cubicBezTo>
                <a:cubicBezTo>
                  <a:pt x="120" y="139"/>
                  <a:pt x="120" y="139"/>
                  <a:pt x="120" y="139"/>
                </a:cubicBezTo>
                <a:cubicBezTo>
                  <a:pt x="120" y="146"/>
                  <a:pt x="113" y="152"/>
                  <a:pt x="104" y="152"/>
                </a:cubicBezTo>
                <a:close/>
                <a:moveTo>
                  <a:pt x="86" y="83"/>
                </a:moveTo>
                <a:cubicBezTo>
                  <a:pt x="88" y="84"/>
                  <a:pt x="88" y="87"/>
                  <a:pt x="86" y="88"/>
                </a:cubicBezTo>
                <a:cubicBezTo>
                  <a:pt x="60" y="115"/>
                  <a:pt x="60" y="115"/>
                  <a:pt x="60" y="115"/>
                </a:cubicBezTo>
                <a:cubicBezTo>
                  <a:pt x="59" y="115"/>
                  <a:pt x="58" y="116"/>
                  <a:pt x="57" y="116"/>
                </a:cubicBezTo>
                <a:cubicBezTo>
                  <a:pt x="56" y="116"/>
                  <a:pt x="55" y="115"/>
                  <a:pt x="54" y="115"/>
                </a:cubicBezTo>
                <a:cubicBezTo>
                  <a:pt x="42" y="102"/>
                  <a:pt x="42" y="102"/>
                  <a:pt x="42" y="102"/>
                </a:cubicBezTo>
                <a:cubicBezTo>
                  <a:pt x="40" y="101"/>
                  <a:pt x="40" y="98"/>
                  <a:pt x="42" y="97"/>
                </a:cubicBezTo>
                <a:cubicBezTo>
                  <a:pt x="43" y="95"/>
                  <a:pt x="46" y="95"/>
                  <a:pt x="47" y="97"/>
                </a:cubicBezTo>
                <a:cubicBezTo>
                  <a:pt x="57" y="106"/>
                  <a:pt x="57" y="106"/>
                  <a:pt x="57" y="106"/>
                </a:cubicBezTo>
                <a:cubicBezTo>
                  <a:pt x="80" y="83"/>
                  <a:pt x="80" y="83"/>
                  <a:pt x="80" y="83"/>
                </a:cubicBezTo>
                <a:cubicBezTo>
                  <a:pt x="82" y="81"/>
                  <a:pt x="85" y="81"/>
                  <a:pt x="86" y="8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0" name="Freeform 60">
            <a:extLst>
              <a:ext uri="{FF2B5EF4-FFF2-40B4-BE49-F238E27FC236}">
                <a16:creationId xmlns:a16="http://schemas.microsoft.com/office/drawing/2014/main" xmlns="" id="{7F7775A6-1E3F-4964-8C33-4839E4E0AB49}"/>
              </a:ext>
            </a:extLst>
          </p:cNvPr>
          <p:cNvSpPr>
            <a:spLocks noEditPoints="1"/>
          </p:cNvSpPr>
          <p:nvPr/>
        </p:nvSpPr>
        <p:spPr bwMode="auto">
          <a:xfrm>
            <a:off x="7272338" y="1293813"/>
            <a:ext cx="508000" cy="550863"/>
          </a:xfrm>
          <a:custGeom>
            <a:avLst/>
            <a:gdLst>
              <a:gd name="T0" fmla="*/ 23 w 149"/>
              <a:gd name="T1" fmla="*/ 145 h 160"/>
              <a:gd name="T2" fmla="*/ 16 w 149"/>
              <a:gd name="T3" fmla="*/ 38 h 160"/>
              <a:gd name="T4" fmla="*/ 31 w 149"/>
              <a:gd name="T5" fmla="*/ 51 h 160"/>
              <a:gd name="T6" fmla="*/ 39 w 149"/>
              <a:gd name="T7" fmla="*/ 51 h 160"/>
              <a:gd name="T8" fmla="*/ 83 w 149"/>
              <a:gd name="T9" fmla="*/ 38 h 160"/>
              <a:gd name="T10" fmla="*/ 87 w 149"/>
              <a:gd name="T11" fmla="*/ 55 h 160"/>
              <a:gd name="T12" fmla="*/ 91 w 149"/>
              <a:gd name="T13" fmla="*/ 38 h 160"/>
              <a:gd name="T14" fmla="*/ 108 w 149"/>
              <a:gd name="T15" fmla="*/ 64 h 160"/>
              <a:gd name="T16" fmla="*/ 116 w 149"/>
              <a:gd name="T17" fmla="*/ 63 h 160"/>
              <a:gd name="T18" fmla="*/ 110 w 149"/>
              <a:gd name="T19" fmla="*/ 30 h 160"/>
              <a:gd name="T20" fmla="*/ 61 w 149"/>
              <a:gd name="T21" fmla="*/ 0 h 160"/>
              <a:gd name="T22" fmla="*/ 13 w 149"/>
              <a:gd name="T23" fmla="*/ 30 h 160"/>
              <a:gd name="T24" fmla="*/ 0 w 149"/>
              <a:gd name="T25" fmla="*/ 132 h 160"/>
              <a:gd name="T26" fmla="*/ 23 w 149"/>
              <a:gd name="T27" fmla="*/ 153 h 160"/>
              <a:gd name="T28" fmla="*/ 90 w 149"/>
              <a:gd name="T29" fmla="*/ 149 h 160"/>
              <a:gd name="T30" fmla="*/ 61 w 149"/>
              <a:gd name="T31" fmla="*/ 8 h 160"/>
              <a:gd name="T32" fmla="*/ 39 w 149"/>
              <a:gd name="T33" fmla="*/ 30 h 160"/>
              <a:gd name="T34" fmla="*/ 115 w 149"/>
              <a:gd name="T35" fmla="*/ 92 h 160"/>
              <a:gd name="T36" fmla="*/ 115 w 149"/>
              <a:gd name="T37" fmla="*/ 129 h 160"/>
              <a:gd name="T38" fmla="*/ 115 w 149"/>
              <a:gd name="T39" fmla="*/ 92 h 160"/>
              <a:gd name="T40" fmla="*/ 104 w 149"/>
              <a:gd name="T41" fmla="*/ 111 h 160"/>
              <a:gd name="T42" fmla="*/ 125 w 149"/>
              <a:gd name="T43" fmla="*/ 111 h 160"/>
              <a:gd name="T44" fmla="*/ 113 w 149"/>
              <a:gd name="T45" fmla="*/ 76 h 160"/>
              <a:gd name="T46" fmla="*/ 81 w 149"/>
              <a:gd name="T47" fmla="*/ 117 h 160"/>
              <a:gd name="T48" fmla="*/ 83 w 149"/>
              <a:gd name="T49" fmla="*/ 125 h 160"/>
              <a:gd name="T50" fmla="*/ 115 w 149"/>
              <a:gd name="T51" fmla="*/ 160 h 160"/>
              <a:gd name="T52" fmla="*/ 146 w 149"/>
              <a:gd name="T53" fmla="*/ 125 h 160"/>
              <a:gd name="T54" fmla="*/ 148 w 149"/>
              <a:gd name="T55" fmla="*/ 117 h 160"/>
              <a:gd name="T56" fmla="*/ 113 w 149"/>
              <a:gd name="T57" fmla="*/ 76 h 160"/>
              <a:gd name="T58" fmla="*/ 89 w 149"/>
              <a:gd name="T59" fmla="*/ 115 h 160"/>
              <a:gd name="T60" fmla="*/ 140 w 149"/>
              <a:gd name="T61" fmla="*/ 115 h 160"/>
              <a:gd name="T62" fmla="*/ 140 w 149"/>
              <a:gd name="T63" fmla="*/ 116 h 160"/>
              <a:gd name="T64" fmla="*/ 138 w 149"/>
              <a:gd name="T65" fmla="*/ 121 h 160"/>
              <a:gd name="T66" fmla="*/ 115 w 149"/>
              <a:gd name="T67" fmla="*/ 152 h 160"/>
              <a:gd name="T68" fmla="*/ 91 w 149"/>
              <a:gd name="T69" fmla="*/ 121 h 160"/>
              <a:gd name="T70" fmla="*/ 89 w 149"/>
              <a:gd name="T71" fmla="*/ 116 h 160"/>
              <a:gd name="T72" fmla="*/ 89 w 149"/>
              <a:gd name="T73" fmla="*/ 115 h 160"/>
              <a:gd name="T74" fmla="*/ 114 w 149"/>
              <a:gd name="T75" fmla="*/ 84 h 160"/>
              <a:gd name="T76" fmla="*/ 140 w 149"/>
              <a:gd name="T77" fmla="*/ 115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49" h="160">
                <a:moveTo>
                  <a:pt x="86" y="145"/>
                </a:moveTo>
                <a:cubicBezTo>
                  <a:pt x="23" y="145"/>
                  <a:pt x="23" y="145"/>
                  <a:pt x="23" y="145"/>
                </a:cubicBezTo>
                <a:cubicBezTo>
                  <a:pt x="15" y="145"/>
                  <a:pt x="8" y="140"/>
                  <a:pt x="8" y="133"/>
                </a:cubicBezTo>
                <a:cubicBezTo>
                  <a:pt x="16" y="38"/>
                  <a:pt x="16" y="38"/>
                  <a:pt x="16" y="38"/>
                </a:cubicBezTo>
                <a:cubicBezTo>
                  <a:pt x="31" y="38"/>
                  <a:pt x="31" y="38"/>
                  <a:pt x="31" y="38"/>
                </a:cubicBezTo>
                <a:cubicBezTo>
                  <a:pt x="31" y="51"/>
                  <a:pt x="31" y="51"/>
                  <a:pt x="31" y="51"/>
                </a:cubicBezTo>
                <a:cubicBezTo>
                  <a:pt x="31" y="53"/>
                  <a:pt x="33" y="55"/>
                  <a:pt x="35" y="55"/>
                </a:cubicBezTo>
                <a:cubicBezTo>
                  <a:pt x="37" y="55"/>
                  <a:pt x="39" y="53"/>
                  <a:pt x="39" y="51"/>
                </a:cubicBezTo>
                <a:cubicBezTo>
                  <a:pt x="39" y="38"/>
                  <a:pt x="39" y="38"/>
                  <a:pt x="39" y="38"/>
                </a:cubicBezTo>
                <a:cubicBezTo>
                  <a:pt x="83" y="38"/>
                  <a:pt x="83" y="38"/>
                  <a:pt x="83" y="38"/>
                </a:cubicBezTo>
                <a:cubicBezTo>
                  <a:pt x="83" y="51"/>
                  <a:pt x="83" y="51"/>
                  <a:pt x="83" y="51"/>
                </a:cubicBezTo>
                <a:cubicBezTo>
                  <a:pt x="83" y="53"/>
                  <a:pt x="85" y="55"/>
                  <a:pt x="87" y="55"/>
                </a:cubicBezTo>
                <a:cubicBezTo>
                  <a:pt x="89" y="55"/>
                  <a:pt x="91" y="53"/>
                  <a:pt x="91" y="51"/>
                </a:cubicBezTo>
                <a:cubicBezTo>
                  <a:pt x="91" y="38"/>
                  <a:pt x="91" y="38"/>
                  <a:pt x="91" y="38"/>
                </a:cubicBezTo>
                <a:cubicBezTo>
                  <a:pt x="106" y="38"/>
                  <a:pt x="106" y="38"/>
                  <a:pt x="106" y="38"/>
                </a:cubicBezTo>
                <a:cubicBezTo>
                  <a:pt x="108" y="64"/>
                  <a:pt x="108" y="64"/>
                  <a:pt x="108" y="64"/>
                </a:cubicBezTo>
                <a:cubicBezTo>
                  <a:pt x="109" y="66"/>
                  <a:pt x="111" y="68"/>
                  <a:pt x="113" y="67"/>
                </a:cubicBezTo>
                <a:cubicBezTo>
                  <a:pt x="115" y="67"/>
                  <a:pt x="117" y="65"/>
                  <a:pt x="116" y="63"/>
                </a:cubicBezTo>
                <a:cubicBezTo>
                  <a:pt x="114" y="33"/>
                  <a:pt x="114" y="33"/>
                  <a:pt x="114" y="33"/>
                </a:cubicBezTo>
                <a:cubicBezTo>
                  <a:pt x="113" y="31"/>
                  <a:pt x="112" y="30"/>
                  <a:pt x="110" y="30"/>
                </a:cubicBezTo>
                <a:cubicBezTo>
                  <a:pt x="91" y="30"/>
                  <a:pt x="91" y="30"/>
                  <a:pt x="91" y="30"/>
                </a:cubicBezTo>
                <a:cubicBezTo>
                  <a:pt x="91" y="13"/>
                  <a:pt x="78" y="0"/>
                  <a:pt x="61" y="0"/>
                </a:cubicBezTo>
                <a:cubicBezTo>
                  <a:pt x="45" y="0"/>
                  <a:pt x="31" y="13"/>
                  <a:pt x="31" y="30"/>
                </a:cubicBezTo>
                <a:cubicBezTo>
                  <a:pt x="13" y="30"/>
                  <a:pt x="13" y="30"/>
                  <a:pt x="13" y="30"/>
                </a:cubicBezTo>
                <a:cubicBezTo>
                  <a:pt x="11" y="30"/>
                  <a:pt x="9" y="31"/>
                  <a:pt x="9" y="33"/>
                </a:cubicBezTo>
                <a:cubicBezTo>
                  <a:pt x="0" y="132"/>
                  <a:pt x="0" y="132"/>
                  <a:pt x="0" y="132"/>
                </a:cubicBezTo>
                <a:cubicBezTo>
                  <a:pt x="0" y="133"/>
                  <a:pt x="0" y="133"/>
                  <a:pt x="0" y="133"/>
                </a:cubicBezTo>
                <a:cubicBezTo>
                  <a:pt x="0" y="144"/>
                  <a:pt x="10" y="153"/>
                  <a:pt x="23" y="153"/>
                </a:cubicBezTo>
                <a:cubicBezTo>
                  <a:pt x="86" y="153"/>
                  <a:pt x="86" y="153"/>
                  <a:pt x="86" y="153"/>
                </a:cubicBezTo>
                <a:cubicBezTo>
                  <a:pt x="88" y="153"/>
                  <a:pt x="90" y="151"/>
                  <a:pt x="90" y="149"/>
                </a:cubicBezTo>
                <a:cubicBezTo>
                  <a:pt x="90" y="147"/>
                  <a:pt x="88" y="145"/>
                  <a:pt x="86" y="145"/>
                </a:cubicBezTo>
                <a:close/>
                <a:moveTo>
                  <a:pt x="61" y="8"/>
                </a:moveTo>
                <a:cubicBezTo>
                  <a:pt x="73" y="8"/>
                  <a:pt x="83" y="18"/>
                  <a:pt x="83" y="30"/>
                </a:cubicBezTo>
                <a:cubicBezTo>
                  <a:pt x="39" y="30"/>
                  <a:pt x="39" y="30"/>
                  <a:pt x="39" y="30"/>
                </a:cubicBezTo>
                <a:cubicBezTo>
                  <a:pt x="39" y="18"/>
                  <a:pt x="49" y="8"/>
                  <a:pt x="61" y="8"/>
                </a:cubicBezTo>
                <a:close/>
                <a:moveTo>
                  <a:pt x="115" y="92"/>
                </a:moveTo>
                <a:cubicBezTo>
                  <a:pt x="104" y="92"/>
                  <a:pt x="96" y="100"/>
                  <a:pt x="96" y="111"/>
                </a:cubicBezTo>
                <a:cubicBezTo>
                  <a:pt x="96" y="121"/>
                  <a:pt x="104" y="129"/>
                  <a:pt x="115" y="129"/>
                </a:cubicBezTo>
                <a:cubicBezTo>
                  <a:pt x="125" y="129"/>
                  <a:pt x="133" y="121"/>
                  <a:pt x="133" y="111"/>
                </a:cubicBezTo>
                <a:cubicBezTo>
                  <a:pt x="133" y="100"/>
                  <a:pt x="125" y="92"/>
                  <a:pt x="115" y="92"/>
                </a:cubicBezTo>
                <a:close/>
                <a:moveTo>
                  <a:pt x="115" y="121"/>
                </a:moveTo>
                <a:cubicBezTo>
                  <a:pt x="109" y="121"/>
                  <a:pt x="104" y="117"/>
                  <a:pt x="104" y="111"/>
                </a:cubicBezTo>
                <a:cubicBezTo>
                  <a:pt x="104" y="105"/>
                  <a:pt x="109" y="100"/>
                  <a:pt x="115" y="100"/>
                </a:cubicBezTo>
                <a:cubicBezTo>
                  <a:pt x="120" y="100"/>
                  <a:pt x="125" y="105"/>
                  <a:pt x="125" y="111"/>
                </a:cubicBezTo>
                <a:cubicBezTo>
                  <a:pt x="125" y="117"/>
                  <a:pt x="120" y="121"/>
                  <a:pt x="115" y="121"/>
                </a:cubicBezTo>
                <a:close/>
                <a:moveTo>
                  <a:pt x="113" y="76"/>
                </a:moveTo>
                <a:cubicBezTo>
                  <a:pt x="96" y="77"/>
                  <a:pt x="82" y="90"/>
                  <a:pt x="80" y="107"/>
                </a:cubicBezTo>
                <a:cubicBezTo>
                  <a:pt x="80" y="110"/>
                  <a:pt x="80" y="114"/>
                  <a:pt x="81" y="117"/>
                </a:cubicBezTo>
                <a:cubicBezTo>
                  <a:pt x="81" y="117"/>
                  <a:pt x="81" y="117"/>
                  <a:pt x="81" y="118"/>
                </a:cubicBezTo>
                <a:cubicBezTo>
                  <a:pt x="82" y="120"/>
                  <a:pt x="82" y="123"/>
                  <a:pt x="83" y="125"/>
                </a:cubicBezTo>
                <a:cubicBezTo>
                  <a:pt x="87" y="133"/>
                  <a:pt x="94" y="145"/>
                  <a:pt x="110" y="158"/>
                </a:cubicBezTo>
                <a:cubicBezTo>
                  <a:pt x="112" y="159"/>
                  <a:pt x="113" y="160"/>
                  <a:pt x="115" y="160"/>
                </a:cubicBezTo>
                <a:cubicBezTo>
                  <a:pt x="116" y="160"/>
                  <a:pt x="118" y="159"/>
                  <a:pt x="119" y="158"/>
                </a:cubicBezTo>
                <a:cubicBezTo>
                  <a:pt x="135" y="145"/>
                  <a:pt x="142" y="133"/>
                  <a:pt x="146" y="125"/>
                </a:cubicBezTo>
                <a:cubicBezTo>
                  <a:pt x="147" y="123"/>
                  <a:pt x="147" y="120"/>
                  <a:pt x="148" y="118"/>
                </a:cubicBezTo>
                <a:cubicBezTo>
                  <a:pt x="148" y="117"/>
                  <a:pt x="148" y="117"/>
                  <a:pt x="148" y="117"/>
                </a:cubicBezTo>
                <a:cubicBezTo>
                  <a:pt x="149" y="115"/>
                  <a:pt x="149" y="113"/>
                  <a:pt x="149" y="110"/>
                </a:cubicBezTo>
                <a:cubicBezTo>
                  <a:pt x="149" y="91"/>
                  <a:pt x="133" y="75"/>
                  <a:pt x="113" y="76"/>
                </a:cubicBezTo>
                <a:close/>
                <a:moveTo>
                  <a:pt x="89" y="117"/>
                </a:moveTo>
                <a:cubicBezTo>
                  <a:pt x="89" y="116"/>
                  <a:pt x="89" y="116"/>
                  <a:pt x="89" y="115"/>
                </a:cubicBezTo>
                <a:cubicBezTo>
                  <a:pt x="89" y="116"/>
                  <a:pt x="89" y="116"/>
                  <a:pt x="89" y="117"/>
                </a:cubicBezTo>
                <a:close/>
                <a:moveTo>
                  <a:pt x="140" y="115"/>
                </a:moveTo>
                <a:cubicBezTo>
                  <a:pt x="140" y="115"/>
                  <a:pt x="140" y="115"/>
                  <a:pt x="140" y="116"/>
                </a:cubicBezTo>
                <a:cubicBezTo>
                  <a:pt x="140" y="116"/>
                  <a:pt x="140" y="116"/>
                  <a:pt x="140" y="116"/>
                </a:cubicBezTo>
                <a:cubicBezTo>
                  <a:pt x="140" y="116"/>
                  <a:pt x="140" y="116"/>
                  <a:pt x="140" y="116"/>
                </a:cubicBezTo>
                <a:cubicBezTo>
                  <a:pt x="140" y="118"/>
                  <a:pt x="139" y="120"/>
                  <a:pt x="138" y="121"/>
                </a:cubicBezTo>
                <a:cubicBezTo>
                  <a:pt x="138" y="121"/>
                  <a:pt x="138" y="121"/>
                  <a:pt x="138" y="121"/>
                </a:cubicBezTo>
                <a:cubicBezTo>
                  <a:pt x="135" y="129"/>
                  <a:pt x="129" y="140"/>
                  <a:pt x="115" y="152"/>
                </a:cubicBezTo>
                <a:cubicBezTo>
                  <a:pt x="100" y="139"/>
                  <a:pt x="94" y="129"/>
                  <a:pt x="91" y="121"/>
                </a:cubicBezTo>
                <a:cubicBezTo>
                  <a:pt x="91" y="121"/>
                  <a:pt x="91" y="121"/>
                  <a:pt x="91" y="121"/>
                </a:cubicBezTo>
                <a:cubicBezTo>
                  <a:pt x="90" y="120"/>
                  <a:pt x="89" y="118"/>
                  <a:pt x="89" y="116"/>
                </a:cubicBezTo>
                <a:cubicBezTo>
                  <a:pt x="89" y="116"/>
                  <a:pt x="89" y="116"/>
                  <a:pt x="89" y="116"/>
                </a:cubicBezTo>
                <a:cubicBezTo>
                  <a:pt x="89" y="116"/>
                  <a:pt x="89" y="116"/>
                  <a:pt x="89" y="115"/>
                </a:cubicBezTo>
                <a:cubicBezTo>
                  <a:pt x="89" y="115"/>
                  <a:pt x="89" y="115"/>
                  <a:pt x="89" y="115"/>
                </a:cubicBezTo>
                <a:cubicBezTo>
                  <a:pt x="88" y="113"/>
                  <a:pt x="88" y="110"/>
                  <a:pt x="88" y="108"/>
                </a:cubicBezTo>
                <a:cubicBezTo>
                  <a:pt x="90" y="95"/>
                  <a:pt x="100" y="85"/>
                  <a:pt x="114" y="84"/>
                </a:cubicBezTo>
                <a:cubicBezTo>
                  <a:pt x="129" y="84"/>
                  <a:pt x="141" y="96"/>
                  <a:pt x="141" y="110"/>
                </a:cubicBezTo>
                <a:cubicBezTo>
                  <a:pt x="141" y="112"/>
                  <a:pt x="141" y="114"/>
                  <a:pt x="140" y="11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1" name="Freeform 61">
            <a:extLst>
              <a:ext uri="{FF2B5EF4-FFF2-40B4-BE49-F238E27FC236}">
                <a16:creationId xmlns:a16="http://schemas.microsoft.com/office/drawing/2014/main" xmlns="" id="{645A5E97-4262-4197-B160-1FD9AA792D45}"/>
              </a:ext>
            </a:extLst>
          </p:cNvPr>
          <p:cNvSpPr>
            <a:spLocks noEditPoints="1"/>
          </p:cNvSpPr>
          <p:nvPr/>
        </p:nvSpPr>
        <p:spPr bwMode="auto">
          <a:xfrm>
            <a:off x="7313613" y="1912938"/>
            <a:ext cx="436563" cy="550863"/>
          </a:xfrm>
          <a:custGeom>
            <a:avLst/>
            <a:gdLst>
              <a:gd name="T0" fmla="*/ 128 w 128"/>
              <a:gd name="T1" fmla="*/ 139 h 160"/>
              <a:gd name="T2" fmla="*/ 119 w 128"/>
              <a:gd name="T3" fmla="*/ 35 h 160"/>
              <a:gd name="T4" fmla="*/ 115 w 128"/>
              <a:gd name="T5" fmla="*/ 31 h 160"/>
              <a:gd name="T6" fmla="*/ 95 w 128"/>
              <a:gd name="T7" fmla="*/ 31 h 160"/>
              <a:gd name="T8" fmla="*/ 64 w 128"/>
              <a:gd name="T9" fmla="*/ 0 h 160"/>
              <a:gd name="T10" fmla="*/ 33 w 128"/>
              <a:gd name="T11" fmla="*/ 31 h 160"/>
              <a:gd name="T12" fmla="*/ 13 w 128"/>
              <a:gd name="T13" fmla="*/ 31 h 160"/>
              <a:gd name="T14" fmla="*/ 9 w 128"/>
              <a:gd name="T15" fmla="*/ 35 h 160"/>
              <a:gd name="T16" fmla="*/ 0 w 128"/>
              <a:gd name="T17" fmla="*/ 139 h 160"/>
              <a:gd name="T18" fmla="*/ 0 w 128"/>
              <a:gd name="T19" fmla="*/ 139 h 160"/>
              <a:gd name="T20" fmla="*/ 24 w 128"/>
              <a:gd name="T21" fmla="*/ 160 h 160"/>
              <a:gd name="T22" fmla="*/ 104 w 128"/>
              <a:gd name="T23" fmla="*/ 160 h 160"/>
              <a:gd name="T24" fmla="*/ 128 w 128"/>
              <a:gd name="T25" fmla="*/ 139 h 160"/>
              <a:gd name="T26" fmla="*/ 128 w 128"/>
              <a:gd name="T27" fmla="*/ 139 h 160"/>
              <a:gd name="T28" fmla="*/ 64 w 128"/>
              <a:gd name="T29" fmla="*/ 8 h 160"/>
              <a:gd name="T30" fmla="*/ 87 w 128"/>
              <a:gd name="T31" fmla="*/ 31 h 160"/>
              <a:gd name="T32" fmla="*/ 41 w 128"/>
              <a:gd name="T33" fmla="*/ 31 h 160"/>
              <a:gd name="T34" fmla="*/ 64 w 128"/>
              <a:gd name="T35" fmla="*/ 8 h 160"/>
              <a:gd name="T36" fmla="*/ 104 w 128"/>
              <a:gd name="T37" fmla="*/ 152 h 160"/>
              <a:gd name="T38" fmla="*/ 24 w 128"/>
              <a:gd name="T39" fmla="*/ 152 h 160"/>
              <a:gd name="T40" fmla="*/ 8 w 128"/>
              <a:gd name="T41" fmla="*/ 139 h 160"/>
              <a:gd name="T42" fmla="*/ 17 w 128"/>
              <a:gd name="T43" fmla="*/ 39 h 160"/>
              <a:gd name="T44" fmla="*/ 33 w 128"/>
              <a:gd name="T45" fmla="*/ 39 h 160"/>
              <a:gd name="T46" fmla="*/ 33 w 128"/>
              <a:gd name="T47" fmla="*/ 53 h 160"/>
              <a:gd name="T48" fmla="*/ 37 w 128"/>
              <a:gd name="T49" fmla="*/ 57 h 160"/>
              <a:gd name="T50" fmla="*/ 41 w 128"/>
              <a:gd name="T51" fmla="*/ 53 h 160"/>
              <a:gd name="T52" fmla="*/ 41 w 128"/>
              <a:gd name="T53" fmla="*/ 39 h 160"/>
              <a:gd name="T54" fmla="*/ 87 w 128"/>
              <a:gd name="T55" fmla="*/ 39 h 160"/>
              <a:gd name="T56" fmla="*/ 87 w 128"/>
              <a:gd name="T57" fmla="*/ 53 h 160"/>
              <a:gd name="T58" fmla="*/ 91 w 128"/>
              <a:gd name="T59" fmla="*/ 57 h 160"/>
              <a:gd name="T60" fmla="*/ 95 w 128"/>
              <a:gd name="T61" fmla="*/ 53 h 160"/>
              <a:gd name="T62" fmla="*/ 95 w 128"/>
              <a:gd name="T63" fmla="*/ 39 h 160"/>
              <a:gd name="T64" fmla="*/ 111 w 128"/>
              <a:gd name="T65" fmla="*/ 39 h 160"/>
              <a:gd name="T66" fmla="*/ 120 w 128"/>
              <a:gd name="T67" fmla="*/ 139 h 160"/>
              <a:gd name="T68" fmla="*/ 104 w 128"/>
              <a:gd name="T69" fmla="*/ 152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28" h="160">
                <a:moveTo>
                  <a:pt x="128" y="139"/>
                </a:moveTo>
                <a:cubicBezTo>
                  <a:pt x="119" y="35"/>
                  <a:pt x="119" y="35"/>
                  <a:pt x="119" y="35"/>
                </a:cubicBezTo>
                <a:cubicBezTo>
                  <a:pt x="118" y="33"/>
                  <a:pt x="117" y="31"/>
                  <a:pt x="115" y="31"/>
                </a:cubicBezTo>
                <a:cubicBezTo>
                  <a:pt x="95" y="31"/>
                  <a:pt x="95" y="31"/>
                  <a:pt x="95" y="31"/>
                </a:cubicBezTo>
                <a:cubicBezTo>
                  <a:pt x="95" y="14"/>
                  <a:pt x="81" y="0"/>
                  <a:pt x="64" y="0"/>
                </a:cubicBezTo>
                <a:cubicBezTo>
                  <a:pt x="47" y="0"/>
                  <a:pt x="33" y="14"/>
                  <a:pt x="33" y="31"/>
                </a:cubicBezTo>
                <a:cubicBezTo>
                  <a:pt x="13" y="31"/>
                  <a:pt x="13" y="31"/>
                  <a:pt x="13" y="31"/>
                </a:cubicBezTo>
                <a:cubicBezTo>
                  <a:pt x="11" y="31"/>
                  <a:pt x="9" y="33"/>
                  <a:pt x="9" y="35"/>
                </a:cubicBezTo>
                <a:cubicBezTo>
                  <a:pt x="0" y="139"/>
                  <a:pt x="0" y="139"/>
                  <a:pt x="0" y="139"/>
                </a:cubicBezTo>
                <a:cubicBezTo>
                  <a:pt x="0" y="139"/>
                  <a:pt x="0" y="139"/>
                  <a:pt x="0" y="139"/>
                </a:cubicBezTo>
                <a:cubicBezTo>
                  <a:pt x="0" y="151"/>
                  <a:pt x="11" y="160"/>
                  <a:pt x="24" y="160"/>
                </a:cubicBezTo>
                <a:cubicBezTo>
                  <a:pt x="104" y="160"/>
                  <a:pt x="104" y="160"/>
                  <a:pt x="104" y="160"/>
                </a:cubicBezTo>
                <a:cubicBezTo>
                  <a:pt x="117" y="160"/>
                  <a:pt x="128" y="151"/>
                  <a:pt x="128" y="139"/>
                </a:cubicBezTo>
                <a:cubicBezTo>
                  <a:pt x="128" y="139"/>
                  <a:pt x="128" y="139"/>
                  <a:pt x="128" y="139"/>
                </a:cubicBezTo>
                <a:close/>
                <a:moveTo>
                  <a:pt x="64" y="8"/>
                </a:moveTo>
                <a:cubicBezTo>
                  <a:pt x="77" y="8"/>
                  <a:pt x="87" y="18"/>
                  <a:pt x="87" y="31"/>
                </a:cubicBezTo>
                <a:cubicBezTo>
                  <a:pt x="41" y="31"/>
                  <a:pt x="41" y="31"/>
                  <a:pt x="41" y="31"/>
                </a:cubicBezTo>
                <a:cubicBezTo>
                  <a:pt x="41" y="18"/>
                  <a:pt x="51" y="8"/>
                  <a:pt x="64" y="8"/>
                </a:cubicBezTo>
                <a:close/>
                <a:moveTo>
                  <a:pt x="104" y="152"/>
                </a:moveTo>
                <a:cubicBezTo>
                  <a:pt x="24" y="152"/>
                  <a:pt x="24" y="152"/>
                  <a:pt x="24" y="152"/>
                </a:cubicBezTo>
                <a:cubicBezTo>
                  <a:pt x="15" y="152"/>
                  <a:pt x="8" y="146"/>
                  <a:pt x="8" y="139"/>
                </a:cubicBezTo>
                <a:cubicBezTo>
                  <a:pt x="17" y="39"/>
                  <a:pt x="17" y="39"/>
                  <a:pt x="17" y="39"/>
                </a:cubicBezTo>
                <a:cubicBezTo>
                  <a:pt x="33" y="39"/>
                  <a:pt x="33" y="39"/>
                  <a:pt x="33" y="39"/>
                </a:cubicBezTo>
                <a:cubicBezTo>
                  <a:pt x="33" y="53"/>
                  <a:pt x="33" y="53"/>
                  <a:pt x="33" y="53"/>
                </a:cubicBezTo>
                <a:cubicBezTo>
                  <a:pt x="33" y="55"/>
                  <a:pt x="34" y="57"/>
                  <a:pt x="37" y="57"/>
                </a:cubicBezTo>
                <a:cubicBezTo>
                  <a:pt x="39" y="57"/>
                  <a:pt x="41" y="55"/>
                  <a:pt x="41" y="53"/>
                </a:cubicBezTo>
                <a:cubicBezTo>
                  <a:pt x="41" y="39"/>
                  <a:pt x="41" y="39"/>
                  <a:pt x="41" y="39"/>
                </a:cubicBezTo>
                <a:cubicBezTo>
                  <a:pt x="87" y="39"/>
                  <a:pt x="87" y="39"/>
                  <a:pt x="87" y="39"/>
                </a:cubicBezTo>
                <a:cubicBezTo>
                  <a:pt x="87" y="53"/>
                  <a:pt x="87" y="53"/>
                  <a:pt x="87" y="53"/>
                </a:cubicBezTo>
                <a:cubicBezTo>
                  <a:pt x="87" y="55"/>
                  <a:pt x="89" y="57"/>
                  <a:pt x="91" y="57"/>
                </a:cubicBezTo>
                <a:cubicBezTo>
                  <a:pt x="93" y="57"/>
                  <a:pt x="95" y="55"/>
                  <a:pt x="95" y="53"/>
                </a:cubicBezTo>
                <a:cubicBezTo>
                  <a:pt x="95" y="39"/>
                  <a:pt x="95" y="39"/>
                  <a:pt x="95" y="39"/>
                </a:cubicBezTo>
                <a:cubicBezTo>
                  <a:pt x="111" y="39"/>
                  <a:pt x="111" y="39"/>
                  <a:pt x="111" y="39"/>
                </a:cubicBezTo>
                <a:cubicBezTo>
                  <a:pt x="120" y="139"/>
                  <a:pt x="120" y="139"/>
                  <a:pt x="120" y="139"/>
                </a:cubicBezTo>
                <a:cubicBezTo>
                  <a:pt x="120" y="146"/>
                  <a:pt x="113" y="152"/>
                  <a:pt x="104" y="15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2" name="Freeform 62">
            <a:extLst>
              <a:ext uri="{FF2B5EF4-FFF2-40B4-BE49-F238E27FC236}">
                <a16:creationId xmlns:a16="http://schemas.microsoft.com/office/drawing/2014/main" xmlns="" id="{CC4D369B-3323-4B47-A37B-ADE367034074}"/>
              </a:ext>
            </a:extLst>
          </p:cNvPr>
          <p:cNvSpPr>
            <a:spLocks noEditPoints="1"/>
          </p:cNvSpPr>
          <p:nvPr/>
        </p:nvSpPr>
        <p:spPr bwMode="auto">
          <a:xfrm>
            <a:off x="7313613" y="2532063"/>
            <a:ext cx="436563" cy="550863"/>
          </a:xfrm>
          <a:custGeom>
            <a:avLst/>
            <a:gdLst>
              <a:gd name="T0" fmla="*/ 82 w 128"/>
              <a:gd name="T1" fmla="*/ 106 h 160"/>
              <a:gd name="T2" fmla="*/ 82 w 128"/>
              <a:gd name="T3" fmla="*/ 111 h 160"/>
              <a:gd name="T4" fmla="*/ 67 w 128"/>
              <a:gd name="T5" fmla="*/ 127 h 160"/>
              <a:gd name="T6" fmla="*/ 64 w 128"/>
              <a:gd name="T7" fmla="*/ 128 h 160"/>
              <a:gd name="T8" fmla="*/ 61 w 128"/>
              <a:gd name="T9" fmla="*/ 127 h 160"/>
              <a:gd name="T10" fmla="*/ 45 w 128"/>
              <a:gd name="T11" fmla="*/ 111 h 160"/>
              <a:gd name="T12" fmla="*/ 45 w 128"/>
              <a:gd name="T13" fmla="*/ 106 h 160"/>
              <a:gd name="T14" fmla="*/ 51 w 128"/>
              <a:gd name="T15" fmla="*/ 106 h 160"/>
              <a:gd name="T16" fmla="*/ 60 w 128"/>
              <a:gd name="T17" fmla="*/ 114 h 160"/>
              <a:gd name="T18" fmla="*/ 60 w 128"/>
              <a:gd name="T19" fmla="*/ 77 h 160"/>
              <a:gd name="T20" fmla="*/ 64 w 128"/>
              <a:gd name="T21" fmla="*/ 73 h 160"/>
              <a:gd name="T22" fmla="*/ 68 w 128"/>
              <a:gd name="T23" fmla="*/ 77 h 160"/>
              <a:gd name="T24" fmla="*/ 68 w 128"/>
              <a:gd name="T25" fmla="*/ 114 h 160"/>
              <a:gd name="T26" fmla="*/ 77 w 128"/>
              <a:gd name="T27" fmla="*/ 106 h 160"/>
              <a:gd name="T28" fmla="*/ 82 w 128"/>
              <a:gd name="T29" fmla="*/ 106 h 160"/>
              <a:gd name="T30" fmla="*/ 128 w 128"/>
              <a:gd name="T31" fmla="*/ 139 h 160"/>
              <a:gd name="T32" fmla="*/ 104 w 128"/>
              <a:gd name="T33" fmla="*/ 160 h 160"/>
              <a:gd name="T34" fmla="*/ 24 w 128"/>
              <a:gd name="T35" fmla="*/ 160 h 160"/>
              <a:gd name="T36" fmla="*/ 0 w 128"/>
              <a:gd name="T37" fmla="*/ 139 h 160"/>
              <a:gd name="T38" fmla="*/ 0 w 128"/>
              <a:gd name="T39" fmla="*/ 139 h 160"/>
              <a:gd name="T40" fmla="*/ 9 w 128"/>
              <a:gd name="T41" fmla="*/ 35 h 160"/>
              <a:gd name="T42" fmla="*/ 13 w 128"/>
              <a:gd name="T43" fmla="*/ 31 h 160"/>
              <a:gd name="T44" fmla="*/ 33 w 128"/>
              <a:gd name="T45" fmla="*/ 31 h 160"/>
              <a:gd name="T46" fmla="*/ 64 w 128"/>
              <a:gd name="T47" fmla="*/ 0 h 160"/>
              <a:gd name="T48" fmla="*/ 95 w 128"/>
              <a:gd name="T49" fmla="*/ 31 h 160"/>
              <a:gd name="T50" fmla="*/ 115 w 128"/>
              <a:gd name="T51" fmla="*/ 31 h 160"/>
              <a:gd name="T52" fmla="*/ 119 w 128"/>
              <a:gd name="T53" fmla="*/ 35 h 160"/>
              <a:gd name="T54" fmla="*/ 128 w 128"/>
              <a:gd name="T55" fmla="*/ 139 h 160"/>
              <a:gd name="T56" fmla="*/ 128 w 128"/>
              <a:gd name="T57" fmla="*/ 139 h 160"/>
              <a:gd name="T58" fmla="*/ 41 w 128"/>
              <a:gd name="T59" fmla="*/ 31 h 160"/>
              <a:gd name="T60" fmla="*/ 87 w 128"/>
              <a:gd name="T61" fmla="*/ 31 h 160"/>
              <a:gd name="T62" fmla="*/ 64 w 128"/>
              <a:gd name="T63" fmla="*/ 8 h 160"/>
              <a:gd name="T64" fmla="*/ 41 w 128"/>
              <a:gd name="T65" fmla="*/ 31 h 160"/>
              <a:gd name="T66" fmla="*/ 120 w 128"/>
              <a:gd name="T67" fmla="*/ 139 h 160"/>
              <a:gd name="T68" fmla="*/ 111 w 128"/>
              <a:gd name="T69" fmla="*/ 39 h 160"/>
              <a:gd name="T70" fmla="*/ 95 w 128"/>
              <a:gd name="T71" fmla="*/ 39 h 160"/>
              <a:gd name="T72" fmla="*/ 95 w 128"/>
              <a:gd name="T73" fmla="*/ 53 h 160"/>
              <a:gd name="T74" fmla="*/ 91 w 128"/>
              <a:gd name="T75" fmla="*/ 57 h 160"/>
              <a:gd name="T76" fmla="*/ 87 w 128"/>
              <a:gd name="T77" fmla="*/ 53 h 160"/>
              <a:gd name="T78" fmla="*/ 87 w 128"/>
              <a:gd name="T79" fmla="*/ 39 h 160"/>
              <a:gd name="T80" fmla="*/ 41 w 128"/>
              <a:gd name="T81" fmla="*/ 39 h 160"/>
              <a:gd name="T82" fmla="*/ 41 w 128"/>
              <a:gd name="T83" fmla="*/ 53 h 160"/>
              <a:gd name="T84" fmla="*/ 37 w 128"/>
              <a:gd name="T85" fmla="*/ 57 h 160"/>
              <a:gd name="T86" fmla="*/ 33 w 128"/>
              <a:gd name="T87" fmla="*/ 53 h 160"/>
              <a:gd name="T88" fmla="*/ 33 w 128"/>
              <a:gd name="T89" fmla="*/ 39 h 160"/>
              <a:gd name="T90" fmla="*/ 17 w 128"/>
              <a:gd name="T91" fmla="*/ 39 h 160"/>
              <a:gd name="T92" fmla="*/ 8 w 128"/>
              <a:gd name="T93" fmla="*/ 139 h 160"/>
              <a:gd name="T94" fmla="*/ 24 w 128"/>
              <a:gd name="T95" fmla="*/ 152 h 160"/>
              <a:gd name="T96" fmla="*/ 104 w 128"/>
              <a:gd name="T97" fmla="*/ 152 h 160"/>
              <a:gd name="T98" fmla="*/ 120 w 128"/>
              <a:gd name="T99" fmla="*/ 139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28" h="160">
                <a:moveTo>
                  <a:pt x="82" y="106"/>
                </a:moveTo>
                <a:cubicBezTo>
                  <a:pt x="84" y="107"/>
                  <a:pt x="84" y="110"/>
                  <a:pt x="82" y="111"/>
                </a:cubicBezTo>
                <a:cubicBezTo>
                  <a:pt x="67" y="127"/>
                  <a:pt x="67" y="127"/>
                  <a:pt x="67" y="127"/>
                </a:cubicBezTo>
                <a:cubicBezTo>
                  <a:pt x="66" y="128"/>
                  <a:pt x="65" y="128"/>
                  <a:pt x="64" y="128"/>
                </a:cubicBezTo>
                <a:cubicBezTo>
                  <a:pt x="63" y="128"/>
                  <a:pt x="62" y="128"/>
                  <a:pt x="61" y="127"/>
                </a:cubicBezTo>
                <a:cubicBezTo>
                  <a:pt x="45" y="111"/>
                  <a:pt x="45" y="111"/>
                  <a:pt x="45" y="111"/>
                </a:cubicBezTo>
                <a:cubicBezTo>
                  <a:pt x="44" y="110"/>
                  <a:pt x="44" y="107"/>
                  <a:pt x="45" y="106"/>
                </a:cubicBezTo>
                <a:cubicBezTo>
                  <a:pt x="47" y="104"/>
                  <a:pt x="50" y="104"/>
                  <a:pt x="51" y="106"/>
                </a:cubicBezTo>
                <a:cubicBezTo>
                  <a:pt x="60" y="114"/>
                  <a:pt x="60" y="114"/>
                  <a:pt x="60" y="114"/>
                </a:cubicBezTo>
                <a:cubicBezTo>
                  <a:pt x="60" y="77"/>
                  <a:pt x="60" y="77"/>
                  <a:pt x="60" y="77"/>
                </a:cubicBezTo>
                <a:cubicBezTo>
                  <a:pt x="60" y="75"/>
                  <a:pt x="62" y="73"/>
                  <a:pt x="64" y="73"/>
                </a:cubicBezTo>
                <a:cubicBezTo>
                  <a:pt x="66" y="73"/>
                  <a:pt x="68" y="75"/>
                  <a:pt x="68" y="77"/>
                </a:cubicBezTo>
                <a:cubicBezTo>
                  <a:pt x="68" y="114"/>
                  <a:pt x="68" y="114"/>
                  <a:pt x="68" y="114"/>
                </a:cubicBezTo>
                <a:cubicBezTo>
                  <a:pt x="77" y="106"/>
                  <a:pt x="77" y="106"/>
                  <a:pt x="77" y="106"/>
                </a:cubicBezTo>
                <a:cubicBezTo>
                  <a:pt x="78" y="104"/>
                  <a:pt x="81" y="104"/>
                  <a:pt x="82" y="106"/>
                </a:cubicBezTo>
                <a:close/>
                <a:moveTo>
                  <a:pt x="128" y="139"/>
                </a:moveTo>
                <a:cubicBezTo>
                  <a:pt x="128" y="151"/>
                  <a:pt x="117" y="160"/>
                  <a:pt x="104" y="160"/>
                </a:cubicBezTo>
                <a:cubicBezTo>
                  <a:pt x="24" y="160"/>
                  <a:pt x="24" y="160"/>
                  <a:pt x="24" y="160"/>
                </a:cubicBezTo>
                <a:cubicBezTo>
                  <a:pt x="11" y="160"/>
                  <a:pt x="0" y="151"/>
                  <a:pt x="0" y="139"/>
                </a:cubicBezTo>
                <a:cubicBezTo>
                  <a:pt x="0" y="139"/>
                  <a:pt x="0" y="139"/>
                  <a:pt x="0" y="139"/>
                </a:cubicBezTo>
                <a:cubicBezTo>
                  <a:pt x="9" y="35"/>
                  <a:pt x="9" y="35"/>
                  <a:pt x="9" y="35"/>
                </a:cubicBezTo>
                <a:cubicBezTo>
                  <a:pt x="9" y="33"/>
                  <a:pt x="11" y="31"/>
                  <a:pt x="13" y="31"/>
                </a:cubicBezTo>
                <a:cubicBezTo>
                  <a:pt x="33" y="31"/>
                  <a:pt x="33" y="31"/>
                  <a:pt x="33" y="31"/>
                </a:cubicBezTo>
                <a:cubicBezTo>
                  <a:pt x="33" y="14"/>
                  <a:pt x="47" y="0"/>
                  <a:pt x="64" y="0"/>
                </a:cubicBezTo>
                <a:cubicBezTo>
                  <a:pt x="81" y="0"/>
                  <a:pt x="95" y="14"/>
                  <a:pt x="95" y="31"/>
                </a:cubicBezTo>
                <a:cubicBezTo>
                  <a:pt x="115" y="31"/>
                  <a:pt x="115" y="31"/>
                  <a:pt x="115" y="31"/>
                </a:cubicBezTo>
                <a:cubicBezTo>
                  <a:pt x="117" y="31"/>
                  <a:pt x="118" y="33"/>
                  <a:pt x="119" y="35"/>
                </a:cubicBezTo>
                <a:cubicBezTo>
                  <a:pt x="128" y="139"/>
                  <a:pt x="128" y="139"/>
                  <a:pt x="128" y="139"/>
                </a:cubicBezTo>
                <a:cubicBezTo>
                  <a:pt x="128" y="139"/>
                  <a:pt x="128" y="139"/>
                  <a:pt x="128" y="139"/>
                </a:cubicBezTo>
                <a:close/>
                <a:moveTo>
                  <a:pt x="41" y="31"/>
                </a:moveTo>
                <a:cubicBezTo>
                  <a:pt x="87" y="31"/>
                  <a:pt x="87" y="31"/>
                  <a:pt x="87" y="31"/>
                </a:cubicBezTo>
                <a:cubicBezTo>
                  <a:pt x="87" y="18"/>
                  <a:pt x="77" y="8"/>
                  <a:pt x="64" y="8"/>
                </a:cubicBezTo>
                <a:cubicBezTo>
                  <a:pt x="51" y="8"/>
                  <a:pt x="41" y="18"/>
                  <a:pt x="41" y="31"/>
                </a:cubicBezTo>
                <a:close/>
                <a:moveTo>
                  <a:pt x="120" y="139"/>
                </a:moveTo>
                <a:cubicBezTo>
                  <a:pt x="111" y="39"/>
                  <a:pt x="111" y="39"/>
                  <a:pt x="111" y="39"/>
                </a:cubicBezTo>
                <a:cubicBezTo>
                  <a:pt x="95" y="39"/>
                  <a:pt x="95" y="39"/>
                  <a:pt x="95" y="39"/>
                </a:cubicBezTo>
                <a:cubicBezTo>
                  <a:pt x="95" y="53"/>
                  <a:pt x="95" y="53"/>
                  <a:pt x="95" y="53"/>
                </a:cubicBezTo>
                <a:cubicBezTo>
                  <a:pt x="95" y="55"/>
                  <a:pt x="93" y="57"/>
                  <a:pt x="91" y="57"/>
                </a:cubicBezTo>
                <a:cubicBezTo>
                  <a:pt x="89" y="57"/>
                  <a:pt x="87" y="55"/>
                  <a:pt x="87" y="53"/>
                </a:cubicBezTo>
                <a:cubicBezTo>
                  <a:pt x="87" y="39"/>
                  <a:pt x="87" y="39"/>
                  <a:pt x="87" y="39"/>
                </a:cubicBezTo>
                <a:cubicBezTo>
                  <a:pt x="41" y="39"/>
                  <a:pt x="41" y="39"/>
                  <a:pt x="41" y="39"/>
                </a:cubicBezTo>
                <a:cubicBezTo>
                  <a:pt x="41" y="53"/>
                  <a:pt x="41" y="53"/>
                  <a:pt x="41" y="53"/>
                </a:cubicBezTo>
                <a:cubicBezTo>
                  <a:pt x="41" y="55"/>
                  <a:pt x="39" y="57"/>
                  <a:pt x="37" y="57"/>
                </a:cubicBezTo>
                <a:cubicBezTo>
                  <a:pt x="34" y="57"/>
                  <a:pt x="33" y="55"/>
                  <a:pt x="33" y="53"/>
                </a:cubicBezTo>
                <a:cubicBezTo>
                  <a:pt x="33" y="39"/>
                  <a:pt x="33" y="39"/>
                  <a:pt x="33" y="39"/>
                </a:cubicBezTo>
                <a:cubicBezTo>
                  <a:pt x="17" y="39"/>
                  <a:pt x="17" y="39"/>
                  <a:pt x="17" y="39"/>
                </a:cubicBezTo>
                <a:cubicBezTo>
                  <a:pt x="8" y="139"/>
                  <a:pt x="8" y="139"/>
                  <a:pt x="8" y="139"/>
                </a:cubicBezTo>
                <a:cubicBezTo>
                  <a:pt x="8" y="146"/>
                  <a:pt x="15" y="152"/>
                  <a:pt x="24" y="152"/>
                </a:cubicBezTo>
                <a:cubicBezTo>
                  <a:pt x="104" y="152"/>
                  <a:pt x="104" y="152"/>
                  <a:pt x="104" y="152"/>
                </a:cubicBezTo>
                <a:cubicBezTo>
                  <a:pt x="113" y="152"/>
                  <a:pt x="120" y="146"/>
                  <a:pt x="120" y="13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3" name="Freeform 63">
            <a:extLst>
              <a:ext uri="{FF2B5EF4-FFF2-40B4-BE49-F238E27FC236}">
                <a16:creationId xmlns:a16="http://schemas.microsoft.com/office/drawing/2014/main" xmlns="" id="{C9BCC2FF-3CD9-4142-BBA0-8815F00F9340}"/>
              </a:ext>
            </a:extLst>
          </p:cNvPr>
          <p:cNvSpPr>
            <a:spLocks noEditPoints="1"/>
          </p:cNvSpPr>
          <p:nvPr/>
        </p:nvSpPr>
        <p:spPr bwMode="auto">
          <a:xfrm>
            <a:off x="7258050" y="3179763"/>
            <a:ext cx="546100" cy="471488"/>
          </a:xfrm>
          <a:custGeom>
            <a:avLst/>
            <a:gdLst>
              <a:gd name="T0" fmla="*/ 160 w 160"/>
              <a:gd name="T1" fmla="*/ 119 h 137"/>
              <a:gd name="T2" fmla="*/ 152 w 160"/>
              <a:gd name="T3" fmla="*/ 30 h 137"/>
              <a:gd name="T4" fmla="*/ 148 w 160"/>
              <a:gd name="T5" fmla="*/ 27 h 137"/>
              <a:gd name="T6" fmla="*/ 132 w 160"/>
              <a:gd name="T7" fmla="*/ 27 h 137"/>
              <a:gd name="T8" fmla="*/ 105 w 160"/>
              <a:gd name="T9" fmla="*/ 0 h 137"/>
              <a:gd name="T10" fmla="*/ 78 w 160"/>
              <a:gd name="T11" fmla="*/ 27 h 137"/>
              <a:gd name="T12" fmla="*/ 62 w 160"/>
              <a:gd name="T13" fmla="*/ 27 h 137"/>
              <a:gd name="T14" fmla="*/ 58 w 160"/>
              <a:gd name="T15" fmla="*/ 30 h 137"/>
              <a:gd name="T16" fmla="*/ 50 w 160"/>
              <a:gd name="T17" fmla="*/ 119 h 137"/>
              <a:gd name="T18" fmla="*/ 50 w 160"/>
              <a:gd name="T19" fmla="*/ 119 h 137"/>
              <a:gd name="T20" fmla="*/ 71 w 160"/>
              <a:gd name="T21" fmla="*/ 137 h 137"/>
              <a:gd name="T22" fmla="*/ 140 w 160"/>
              <a:gd name="T23" fmla="*/ 137 h 137"/>
              <a:gd name="T24" fmla="*/ 160 w 160"/>
              <a:gd name="T25" fmla="*/ 119 h 137"/>
              <a:gd name="T26" fmla="*/ 160 w 160"/>
              <a:gd name="T27" fmla="*/ 119 h 137"/>
              <a:gd name="T28" fmla="*/ 105 w 160"/>
              <a:gd name="T29" fmla="*/ 7 h 137"/>
              <a:gd name="T30" fmla="*/ 125 w 160"/>
              <a:gd name="T31" fmla="*/ 27 h 137"/>
              <a:gd name="T32" fmla="*/ 86 w 160"/>
              <a:gd name="T33" fmla="*/ 27 h 137"/>
              <a:gd name="T34" fmla="*/ 105 w 160"/>
              <a:gd name="T35" fmla="*/ 7 h 137"/>
              <a:gd name="T36" fmla="*/ 140 w 160"/>
              <a:gd name="T37" fmla="*/ 130 h 137"/>
              <a:gd name="T38" fmla="*/ 71 w 160"/>
              <a:gd name="T39" fmla="*/ 130 h 137"/>
              <a:gd name="T40" fmla="*/ 58 w 160"/>
              <a:gd name="T41" fmla="*/ 119 h 137"/>
              <a:gd name="T42" fmla="*/ 65 w 160"/>
              <a:gd name="T43" fmla="*/ 34 h 137"/>
              <a:gd name="T44" fmla="*/ 78 w 160"/>
              <a:gd name="T45" fmla="*/ 34 h 137"/>
              <a:gd name="T46" fmla="*/ 78 w 160"/>
              <a:gd name="T47" fmla="*/ 46 h 137"/>
              <a:gd name="T48" fmla="*/ 82 w 160"/>
              <a:gd name="T49" fmla="*/ 49 h 137"/>
              <a:gd name="T50" fmla="*/ 85 w 160"/>
              <a:gd name="T51" fmla="*/ 46 h 137"/>
              <a:gd name="T52" fmla="*/ 85 w 160"/>
              <a:gd name="T53" fmla="*/ 34 h 137"/>
              <a:gd name="T54" fmla="*/ 125 w 160"/>
              <a:gd name="T55" fmla="*/ 34 h 137"/>
              <a:gd name="T56" fmla="*/ 125 w 160"/>
              <a:gd name="T57" fmla="*/ 46 h 137"/>
              <a:gd name="T58" fmla="*/ 129 w 160"/>
              <a:gd name="T59" fmla="*/ 49 h 137"/>
              <a:gd name="T60" fmla="*/ 132 w 160"/>
              <a:gd name="T61" fmla="*/ 46 h 137"/>
              <a:gd name="T62" fmla="*/ 132 w 160"/>
              <a:gd name="T63" fmla="*/ 34 h 137"/>
              <a:gd name="T64" fmla="*/ 145 w 160"/>
              <a:gd name="T65" fmla="*/ 34 h 137"/>
              <a:gd name="T66" fmla="*/ 153 w 160"/>
              <a:gd name="T67" fmla="*/ 119 h 137"/>
              <a:gd name="T68" fmla="*/ 140 w 160"/>
              <a:gd name="T69" fmla="*/ 130 h 137"/>
              <a:gd name="T70" fmla="*/ 46 w 160"/>
              <a:gd name="T71" fmla="*/ 61 h 137"/>
              <a:gd name="T72" fmla="*/ 42 w 160"/>
              <a:gd name="T73" fmla="*/ 65 h 137"/>
              <a:gd name="T74" fmla="*/ 17 w 160"/>
              <a:gd name="T75" fmla="*/ 65 h 137"/>
              <a:gd name="T76" fmla="*/ 14 w 160"/>
              <a:gd name="T77" fmla="*/ 61 h 137"/>
              <a:gd name="T78" fmla="*/ 17 w 160"/>
              <a:gd name="T79" fmla="*/ 58 h 137"/>
              <a:gd name="T80" fmla="*/ 42 w 160"/>
              <a:gd name="T81" fmla="*/ 58 h 137"/>
              <a:gd name="T82" fmla="*/ 46 w 160"/>
              <a:gd name="T83" fmla="*/ 61 h 137"/>
              <a:gd name="T84" fmla="*/ 46 w 160"/>
              <a:gd name="T85" fmla="*/ 79 h 137"/>
              <a:gd name="T86" fmla="*/ 42 w 160"/>
              <a:gd name="T87" fmla="*/ 83 h 137"/>
              <a:gd name="T88" fmla="*/ 4 w 160"/>
              <a:gd name="T89" fmla="*/ 83 h 137"/>
              <a:gd name="T90" fmla="*/ 0 w 160"/>
              <a:gd name="T91" fmla="*/ 79 h 137"/>
              <a:gd name="T92" fmla="*/ 4 w 160"/>
              <a:gd name="T93" fmla="*/ 75 h 137"/>
              <a:gd name="T94" fmla="*/ 42 w 160"/>
              <a:gd name="T95" fmla="*/ 75 h 137"/>
              <a:gd name="T96" fmla="*/ 46 w 160"/>
              <a:gd name="T97" fmla="*/ 79 h 137"/>
              <a:gd name="T98" fmla="*/ 46 w 160"/>
              <a:gd name="T99" fmla="*/ 97 h 137"/>
              <a:gd name="T100" fmla="*/ 42 w 160"/>
              <a:gd name="T101" fmla="*/ 100 h 137"/>
              <a:gd name="T102" fmla="*/ 17 w 160"/>
              <a:gd name="T103" fmla="*/ 100 h 137"/>
              <a:gd name="T104" fmla="*/ 14 w 160"/>
              <a:gd name="T105" fmla="*/ 97 h 137"/>
              <a:gd name="T106" fmla="*/ 17 w 160"/>
              <a:gd name="T107" fmla="*/ 93 h 137"/>
              <a:gd name="T108" fmla="*/ 42 w 160"/>
              <a:gd name="T109" fmla="*/ 93 h 137"/>
              <a:gd name="T110" fmla="*/ 46 w 160"/>
              <a:gd name="T111" fmla="*/ 97 h 1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60" h="137">
                <a:moveTo>
                  <a:pt x="160" y="119"/>
                </a:moveTo>
                <a:cubicBezTo>
                  <a:pt x="152" y="30"/>
                  <a:pt x="152" y="30"/>
                  <a:pt x="152" y="30"/>
                </a:cubicBezTo>
                <a:cubicBezTo>
                  <a:pt x="152" y="28"/>
                  <a:pt x="150" y="27"/>
                  <a:pt x="148" y="27"/>
                </a:cubicBezTo>
                <a:cubicBezTo>
                  <a:pt x="132" y="27"/>
                  <a:pt x="132" y="27"/>
                  <a:pt x="132" y="27"/>
                </a:cubicBezTo>
                <a:cubicBezTo>
                  <a:pt x="132" y="12"/>
                  <a:pt x="120" y="0"/>
                  <a:pt x="105" y="0"/>
                </a:cubicBezTo>
                <a:cubicBezTo>
                  <a:pt x="90" y="0"/>
                  <a:pt x="78" y="12"/>
                  <a:pt x="78" y="27"/>
                </a:cubicBezTo>
                <a:cubicBezTo>
                  <a:pt x="62" y="27"/>
                  <a:pt x="62" y="27"/>
                  <a:pt x="62" y="27"/>
                </a:cubicBezTo>
                <a:cubicBezTo>
                  <a:pt x="60" y="27"/>
                  <a:pt x="59" y="28"/>
                  <a:pt x="58" y="30"/>
                </a:cubicBezTo>
                <a:cubicBezTo>
                  <a:pt x="50" y="119"/>
                  <a:pt x="50" y="119"/>
                  <a:pt x="50" y="119"/>
                </a:cubicBezTo>
                <a:cubicBezTo>
                  <a:pt x="50" y="119"/>
                  <a:pt x="50" y="119"/>
                  <a:pt x="50" y="119"/>
                </a:cubicBezTo>
                <a:cubicBezTo>
                  <a:pt x="50" y="129"/>
                  <a:pt x="60" y="137"/>
                  <a:pt x="71" y="137"/>
                </a:cubicBezTo>
                <a:cubicBezTo>
                  <a:pt x="140" y="137"/>
                  <a:pt x="140" y="137"/>
                  <a:pt x="140" y="137"/>
                </a:cubicBezTo>
                <a:cubicBezTo>
                  <a:pt x="151" y="137"/>
                  <a:pt x="160" y="129"/>
                  <a:pt x="160" y="119"/>
                </a:cubicBezTo>
                <a:cubicBezTo>
                  <a:pt x="160" y="119"/>
                  <a:pt x="160" y="119"/>
                  <a:pt x="160" y="119"/>
                </a:cubicBezTo>
                <a:close/>
                <a:moveTo>
                  <a:pt x="105" y="7"/>
                </a:moveTo>
                <a:cubicBezTo>
                  <a:pt x="116" y="7"/>
                  <a:pt x="125" y="16"/>
                  <a:pt x="125" y="27"/>
                </a:cubicBezTo>
                <a:cubicBezTo>
                  <a:pt x="86" y="27"/>
                  <a:pt x="86" y="27"/>
                  <a:pt x="86" y="27"/>
                </a:cubicBezTo>
                <a:cubicBezTo>
                  <a:pt x="86" y="16"/>
                  <a:pt x="94" y="7"/>
                  <a:pt x="105" y="7"/>
                </a:cubicBezTo>
                <a:close/>
                <a:moveTo>
                  <a:pt x="140" y="130"/>
                </a:moveTo>
                <a:cubicBezTo>
                  <a:pt x="71" y="130"/>
                  <a:pt x="71" y="130"/>
                  <a:pt x="71" y="130"/>
                </a:cubicBezTo>
                <a:cubicBezTo>
                  <a:pt x="64" y="130"/>
                  <a:pt x="58" y="125"/>
                  <a:pt x="58" y="119"/>
                </a:cubicBezTo>
                <a:cubicBezTo>
                  <a:pt x="65" y="34"/>
                  <a:pt x="65" y="34"/>
                  <a:pt x="65" y="34"/>
                </a:cubicBezTo>
                <a:cubicBezTo>
                  <a:pt x="78" y="34"/>
                  <a:pt x="78" y="34"/>
                  <a:pt x="78" y="34"/>
                </a:cubicBezTo>
                <a:cubicBezTo>
                  <a:pt x="78" y="46"/>
                  <a:pt x="78" y="46"/>
                  <a:pt x="78" y="46"/>
                </a:cubicBezTo>
                <a:cubicBezTo>
                  <a:pt x="78" y="48"/>
                  <a:pt x="80" y="49"/>
                  <a:pt x="82" y="49"/>
                </a:cubicBezTo>
                <a:cubicBezTo>
                  <a:pt x="84" y="49"/>
                  <a:pt x="85" y="48"/>
                  <a:pt x="85" y="46"/>
                </a:cubicBezTo>
                <a:cubicBezTo>
                  <a:pt x="85" y="34"/>
                  <a:pt x="85" y="34"/>
                  <a:pt x="85" y="34"/>
                </a:cubicBezTo>
                <a:cubicBezTo>
                  <a:pt x="125" y="34"/>
                  <a:pt x="125" y="34"/>
                  <a:pt x="125" y="34"/>
                </a:cubicBezTo>
                <a:cubicBezTo>
                  <a:pt x="125" y="46"/>
                  <a:pt x="125" y="46"/>
                  <a:pt x="125" y="46"/>
                </a:cubicBezTo>
                <a:cubicBezTo>
                  <a:pt x="125" y="48"/>
                  <a:pt x="127" y="49"/>
                  <a:pt x="129" y="49"/>
                </a:cubicBezTo>
                <a:cubicBezTo>
                  <a:pt x="131" y="49"/>
                  <a:pt x="132" y="48"/>
                  <a:pt x="132" y="46"/>
                </a:cubicBezTo>
                <a:cubicBezTo>
                  <a:pt x="132" y="34"/>
                  <a:pt x="132" y="34"/>
                  <a:pt x="132" y="34"/>
                </a:cubicBezTo>
                <a:cubicBezTo>
                  <a:pt x="145" y="34"/>
                  <a:pt x="145" y="34"/>
                  <a:pt x="145" y="34"/>
                </a:cubicBezTo>
                <a:cubicBezTo>
                  <a:pt x="153" y="119"/>
                  <a:pt x="153" y="119"/>
                  <a:pt x="153" y="119"/>
                </a:cubicBezTo>
                <a:cubicBezTo>
                  <a:pt x="153" y="125"/>
                  <a:pt x="147" y="130"/>
                  <a:pt x="140" y="130"/>
                </a:cubicBezTo>
                <a:close/>
                <a:moveTo>
                  <a:pt x="46" y="61"/>
                </a:moveTo>
                <a:cubicBezTo>
                  <a:pt x="46" y="63"/>
                  <a:pt x="44" y="65"/>
                  <a:pt x="42" y="65"/>
                </a:cubicBezTo>
                <a:cubicBezTo>
                  <a:pt x="17" y="65"/>
                  <a:pt x="17" y="65"/>
                  <a:pt x="17" y="65"/>
                </a:cubicBezTo>
                <a:cubicBezTo>
                  <a:pt x="15" y="65"/>
                  <a:pt x="14" y="63"/>
                  <a:pt x="14" y="61"/>
                </a:cubicBezTo>
                <a:cubicBezTo>
                  <a:pt x="14" y="59"/>
                  <a:pt x="15" y="58"/>
                  <a:pt x="17" y="58"/>
                </a:cubicBezTo>
                <a:cubicBezTo>
                  <a:pt x="42" y="58"/>
                  <a:pt x="42" y="58"/>
                  <a:pt x="42" y="58"/>
                </a:cubicBezTo>
                <a:cubicBezTo>
                  <a:pt x="44" y="58"/>
                  <a:pt x="46" y="59"/>
                  <a:pt x="46" y="61"/>
                </a:cubicBezTo>
                <a:close/>
                <a:moveTo>
                  <a:pt x="46" y="79"/>
                </a:moveTo>
                <a:cubicBezTo>
                  <a:pt x="46" y="81"/>
                  <a:pt x="44" y="83"/>
                  <a:pt x="42" y="83"/>
                </a:cubicBezTo>
                <a:cubicBezTo>
                  <a:pt x="4" y="83"/>
                  <a:pt x="4" y="83"/>
                  <a:pt x="4" y="83"/>
                </a:cubicBezTo>
                <a:cubicBezTo>
                  <a:pt x="2" y="83"/>
                  <a:pt x="0" y="81"/>
                  <a:pt x="0" y="79"/>
                </a:cubicBezTo>
                <a:cubicBezTo>
                  <a:pt x="0" y="77"/>
                  <a:pt x="2" y="75"/>
                  <a:pt x="4" y="75"/>
                </a:cubicBezTo>
                <a:cubicBezTo>
                  <a:pt x="42" y="75"/>
                  <a:pt x="42" y="75"/>
                  <a:pt x="42" y="75"/>
                </a:cubicBezTo>
                <a:cubicBezTo>
                  <a:pt x="44" y="75"/>
                  <a:pt x="46" y="77"/>
                  <a:pt x="46" y="79"/>
                </a:cubicBezTo>
                <a:close/>
                <a:moveTo>
                  <a:pt x="46" y="97"/>
                </a:moveTo>
                <a:cubicBezTo>
                  <a:pt x="46" y="99"/>
                  <a:pt x="44" y="100"/>
                  <a:pt x="42" y="100"/>
                </a:cubicBezTo>
                <a:cubicBezTo>
                  <a:pt x="17" y="100"/>
                  <a:pt x="17" y="100"/>
                  <a:pt x="17" y="100"/>
                </a:cubicBezTo>
                <a:cubicBezTo>
                  <a:pt x="15" y="100"/>
                  <a:pt x="14" y="99"/>
                  <a:pt x="14" y="97"/>
                </a:cubicBezTo>
                <a:cubicBezTo>
                  <a:pt x="14" y="95"/>
                  <a:pt x="15" y="93"/>
                  <a:pt x="17" y="93"/>
                </a:cubicBezTo>
                <a:cubicBezTo>
                  <a:pt x="42" y="93"/>
                  <a:pt x="42" y="93"/>
                  <a:pt x="42" y="93"/>
                </a:cubicBezTo>
                <a:cubicBezTo>
                  <a:pt x="44" y="93"/>
                  <a:pt x="46" y="95"/>
                  <a:pt x="46" y="9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4" name="Freeform 64">
            <a:extLst>
              <a:ext uri="{FF2B5EF4-FFF2-40B4-BE49-F238E27FC236}">
                <a16:creationId xmlns:a16="http://schemas.microsoft.com/office/drawing/2014/main" xmlns="" id="{9FA6BE26-3835-4725-ACB4-B69945D4DE71}"/>
              </a:ext>
            </a:extLst>
          </p:cNvPr>
          <p:cNvSpPr>
            <a:spLocks noEditPoints="1"/>
          </p:cNvSpPr>
          <p:nvPr/>
        </p:nvSpPr>
        <p:spPr bwMode="auto">
          <a:xfrm>
            <a:off x="7313613" y="3771901"/>
            <a:ext cx="436563" cy="549275"/>
          </a:xfrm>
          <a:custGeom>
            <a:avLst/>
            <a:gdLst>
              <a:gd name="T0" fmla="*/ 128 w 128"/>
              <a:gd name="T1" fmla="*/ 139 h 160"/>
              <a:gd name="T2" fmla="*/ 119 w 128"/>
              <a:gd name="T3" fmla="*/ 35 h 160"/>
              <a:gd name="T4" fmla="*/ 115 w 128"/>
              <a:gd name="T5" fmla="*/ 31 h 160"/>
              <a:gd name="T6" fmla="*/ 95 w 128"/>
              <a:gd name="T7" fmla="*/ 31 h 160"/>
              <a:gd name="T8" fmla="*/ 64 w 128"/>
              <a:gd name="T9" fmla="*/ 0 h 160"/>
              <a:gd name="T10" fmla="*/ 33 w 128"/>
              <a:gd name="T11" fmla="*/ 31 h 160"/>
              <a:gd name="T12" fmla="*/ 13 w 128"/>
              <a:gd name="T13" fmla="*/ 31 h 160"/>
              <a:gd name="T14" fmla="*/ 9 w 128"/>
              <a:gd name="T15" fmla="*/ 35 h 160"/>
              <a:gd name="T16" fmla="*/ 0 w 128"/>
              <a:gd name="T17" fmla="*/ 139 h 160"/>
              <a:gd name="T18" fmla="*/ 0 w 128"/>
              <a:gd name="T19" fmla="*/ 139 h 160"/>
              <a:gd name="T20" fmla="*/ 24 w 128"/>
              <a:gd name="T21" fmla="*/ 160 h 160"/>
              <a:gd name="T22" fmla="*/ 104 w 128"/>
              <a:gd name="T23" fmla="*/ 160 h 160"/>
              <a:gd name="T24" fmla="*/ 128 w 128"/>
              <a:gd name="T25" fmla="*/ 139 h 160"/>
              <a:gd name="T26" fmla="*/ 128 w 128"/>
              <a:gd name="T27" fmla="*/ 139 h 160"/>
              <a:gd name="T28" fmla="*/ 64 w 128"/>
              <a:gd name="T29" fmla="*/ 8 h 160"/>
              <a:gd name="T30" fmla="*/ 87 w 128"/>
              <a:gd name="T31" fmla="*/ 31 h 160"/>
              <a:gd name="T32" fmla="*/ 41 w 128"/>
              <a:gd name="T33" fmla="*/ 31 h 160"/>
              <a:gd name="T34" fmla="*/ 64 w 128"/>
              <a:gd name="T35" fmla="*/ 8 h 160"/>
              <a:gd name="T36" fmla="*/ 104 w 128"/>
              <a:gd name="T37" fmla="*/ 152 h 160"/>
              <a:gd name="T38" fmla="*/ 24 w 128"/>
              <a:gd name="T39" fmla="*/ 152 h 160"/>
              <a:gd name="T40" fmla="*/ 8 w 128"/>
              <a:gd name="T41" fmla="*/ 139 h 160"/>
              <a:gd name="T42" fmla="*/ 17 w 128"/>
              <a:gd name="T43" fmla="*/ 39 h 160"/>
              <a:gd name="T44" fmla="*/ 33 w 128"/>
              <a:gd name="T45" fmla="*/ 39 h 160"/>
              <a:gd name="T46" fmla="*/ 33 w 128"/>
              <a:gd name="T47" fmla="*/ 53 h 160"/>
              <a:gd name="T48" fmla="*/ 37 w 128"/>
              <a:gd name="T49" fmla="*/ 57 h 160"/>
              <a:gd name="T50" fmla="*/ 41 w 128"/>
              <a:gd name="T51" fmla="*/ 53 h 160"/>
              <a:gd name="T52" fmla="*/ 41 w 128"/>
              <a:gd name="T53" fmla="*/ 39 h 160"/>
              <a:gd name="T54" fmla="*/ 87 w 128"/>
              <a:gd name="T55" fmla="*/ 39 h 160"/>
              <a:gd name="T56" fmla="*/ 87 w 128"/>
              <a:gd name="T57" fmla="*/ 53 h 160"/>
              <a:gd name="T58" fmla="*/ 91 w 128"/>
              <a:gd name="T59" fmla="*/ 57 h 160"/>
              <a:gd name="T60" fmla="*/ 95 w 128"/>
              <a:gd name="T61" fmla="*/ 53 h 160"/>
              <a:gd name="T62" fmla="*/ 95 w 128"/>
              <a:gd name="T63" fmla="*/ 39 h 160"/>
              <a:gd name="T64" fmla="*/ 111 w 128"/>
              <a:gd name="T65" fmla="*/ 39 h 160"/>
              <a:gd name="T66" fmla="*/ 120 w 128"/>
              <a:gd name="T67" fmla="*/ 139 h 160"/>
              <a:gd name="T68" fmla="*/ 104 w 128"/>
              <a:gd name="T69" fmla="*/ 152 h 160"/>
              <a:gd name="T70" fmla="*/ 81 w 128"/>
              <a:gd name="T71" fmla="*/ 89 h 160"/>
              <a:gd name="T72" fmla="*/ 70 w 128"/>
              <a:gd name="T73" fmla="*/ 100 h 160"/>
              <a:gd name="T74" fmla="*/ 81 w 128"/>
              <a:gd name="T75" fmla="*/ 111 h 160"/>
              <a:gd name="T76" fmla="*/ 81 w 128"/>
              <a:gd name="T77" fmla="*/ 117 h 160"/>
              <a:gd name="T78" fmla="*/ 78 w 128"/>
              <a:gd name="T79" fmla="*/ 118 h 160"/>
              <a:gd name="T80" fmla="*/ 75 w 128"/>
              <a:gd name="T81" fmla="*/ 117 h 160"/>
              <a:gd name="T82" fmla="*/ 64 w 128"/>
              <a:gd name="T83" fmla="*/ 106 h 160"/>
              <a:gd name="T84" fmla="*/ 53 w 128"/>
              <a:gd name="T85" fmla="*/ 117 h 160"/>
              <a:gd name="T86" fmla="*/ 50 w 128"/>
              <a:gd name="T87" fmla="*/ 118 h 160"/>
              <a:gd name="T88" fmla="*/ 47 w 128"/>
              <a:gd name="T89" fmla="*/ 117 h 160"/>
              <a:gd name="T90" fmla="*/ 47 w 128"/>
              <a:gd name="T91" fmla="*/ 111 h 160"/>
              <a:gd name="T92" fmla="*/ 58 w 128"/>
              <a:gd name="T93" fmla="*/ 100 h 160"/>
              <a:gd name="T94" fmla="*/ 47 w 128"/>
              <a:gd name="T95" fmla="*/ 89 h 160"/>
              <a:gd name="T96" fmla="*/ 47 w 128"/>
              <a:gd name="T97" fmla="*/ 83 h 160"/>
              <a:gd name="T98" fmla="*/ 53 w 128"/>
              <a:gd name="T99" fmla="*/ 83 h 160"/>
              <a:gd name="T100" fmla="*/ 64 w 128"/>
              <a:gd name="T101" fmla="*/ 94 h 160"/>
              <a:gd name="T102" fmla="*/ 75 w 128"/>
              <a:gd name="T103" fmla="*/ 83 h 160"/>
              <a:gd name="T104" fmla="*/ 81 w 128"/>
              <a:gd name="T105" fmla="*/ 83 h 160"/>
              <a:gd name="T106" fmla="*/ 81 w 128"/>
              <a:gd name="T107" fmla="*/ 89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28" h="160">
                <a:moveTo>
                  <a:pt x="128" y="139"/>
                </a:moveTo>
                <a:cubicBezTo>
                  <a:pt x="119" y="35"/>
                  <a:pt x="119" y="35"/>
                  <a:pt x="119" y="35"/>
                </a:cubicBezTo>
                <a:cubicBezTo>
                  <a:pt x="118" y="33"/>
                  <a:pt x="117" y="31"/>
                  <a:pt x="115" y="31"/>
                </a:cubicBezTo>
                <a:cubicBezTo>
                  <a:pt x="95" y="31"/>
                  <a:pt x="95" y="31"/>
                  <a:pt x="95" y="31"/>
                </a:cubicBezTo>
                <a:cubicBezTo>
                  <a:pt x="95" y="14"/>
                  <a:pt x="81" y="0"/>
                  <a:pt x="64" y="0"/>
                </a:cubicBezTo>
                <a:cubicBezTo>
                  <a:pt x="47" y="0"/>
                  <a:pt x="33" y="14"/>
                  <a:pt x="33" y="31"/>
                </a:cubicBezTo>
                <a:cubicBezTo>
                  <a:pt x="13" y="31"/>
                  <a:pt x="13" y="31"/>
                  <a:pt x="13" y="31"/>
                </a:cubicBezTo>
                <a:cubicBezTo>
                  <a:pt x="11" y="31"/>
                  <a:pt x="9" y="33"/>
                  <a:pt x="9" y="35"/>
                </a:cubicBezTo>
                <a:cubicBezTo>
                  <a:pt x="0" y="139"/>
                  <a:pt x="0" y="139"/>
                  <a:pt x="0" y="139"/>
                </a:cubicBezTo>
                <a:cubicBezTo>
                  <a:pt x="0" y="139"/>
                  <a:pt x="0" y="139"/>
                  <a:pt x="0" y="139"/>
                </a:cubicBezTo>
                <a:cubicBezTo>
                  <a:pt x="0" y="151"/>
                  <a:pt x="11" y="160"/>
                  <a:pt x="24" y="160"/>
                </a:cubicBezTo>
                <a:cubicBezTo>
                  <a:pt x="104" y="160"/>
                  <a:pt x="104" y="160"/>
                  <a:pt x="104" y="160"/>
                </a:cubicBezTo>
                <a:cubicBezTo>
                  <a:pt x="117" y="160"/>
                  <a:pt x="128" y="151"/>
                  <a:pt x="128" y="139"/>
                </a:cubicBezTo>
                <a:cubicBezTo>
                  <a:pt x="128" y="139"/>
                  <a:pt x="128" y="139"/>
                  <a:pt x="128" y="139"/>
                </a:cubicBezTo>
                <a:close/>
                <a:moveTo>
                  <a:pt x="64" y="8"/>
                </a:moveTo>
                <a:cubicBezTo>
                  <a:pt x="77" y="8"/>
                  <a:pt x="87" y="18"/>
                  <a:pt x="87" y="31"/>
                </a:cubicBezTo>
                <a:cubicBezTo>
                  <a:pt x="41" y="31"/>
                  <a:pt x="41" y="31"/>
                  <a:pt x="41" y="31"/>
                </a:cubicBezTo>
                <a:cubicBezTo>
                  <a:pt x="41" y="18"/>
                  <a:pt x="51" y="8"/>
                  <a:pt x="64" y="8"/>
                </a:cubicBezTo>
                <a:close/>
                <a:moveTo>
                  <a:pt x="104" y="152"/>
                </a:moveTo>
                <a:cubicBezTo>
                  <a:pt x="24" y="152"/>
                  <a:pt x="24" y="152"/>
                  <a:pt x="24" y="152"/>
                </a:cubicBezTo>
                <a:cubicBezTo>
                  <a:pt x="15" y="152"/>
                  <a:pt x="8" y="146"/>
                  <a:pt x="8" y="139"/>
                </a:cubicBezTo>
                <a:cubicBezTo>
                  <a:pt x="17" y="39"/>
                  <a:pt x="17" y="39"/>
                  <a:pt x="17" y="39"/>
                </a:cubicBezTo>
                <a:cubicBezTo>
                  <a:pt x="33" y="39"/>
                  <a:pt x="33" y="39"/>
                  <a:pt x="33" y="39"/>
                </a:cubicBezTo>
                <a:cubicBezTo>
                  <a:pt x="33" y="53"/>
                  <a:pt x="33" y="53"/>
                  <a:pt x="33" y="53"/>
                </a:cubicBezTo>
                <a:cubicBezTo>
                  <a:pt x="33" y="55"/>
                  <a:pt x="34" y="57"/>
                  <a:pt x="37" y="57"/>
                </a:cubicBezTo>
                <a:cubicBezTo>
                  <a:pt x="39" y="57"/>
                  <a:pt x="41" y="55"/>
                  <a:pt x="41" y="53"/>
                </a:cubicBezTo>
                <a:cubicBezTo>
                  <a:pt x="41" y="39"/>
                  <a:pt x="41" y="39"/>
                  <a:pt x="41" y="39"/>
                </a:cubicBezTo>
                <a:cubicBezTo>
                  <a:pt x="87" y="39"/>
                  <a:pt x="87" y="39"/>
                  <a:pt x="87" y="39"/>
                </a:cubicBezTo>
                <a:cubicBezTo>
                  <a:pt x="87" y="53"/>
                  <a:pt x="87" y="53"/>
                  <a:pt x="87" y="53"/>
                </a:cubicBezTo>
                <a:cubicBezTo>
                  <a:pt x="87" y="55"/>
                  <a:pt x="89" y="57"/>
                  <a:pt x="91" y="57"/>
                </a:cubicBezTo>
                <a:cubicBezTo>
                  <a:pt x="93" y="57"/>
                  <a:pt x="95" y="55"/>
                  <a:pt x="95" y="53"/>
                </a:cubicBezTo>
                <a:cubicBezTo>
                  <a:pt x="95" y="39"/>
                  <a:pt x="95" y="39"/>
                  <a:pt x="95" y="39"/>
                </a:cubicBezTo>
                <a:cubicBezTo>
                  <a:pt x="111" y="39"/>
                  <a:pt x="111" y="39"/>
                  <a:pt x="111" y="39"/>
                </a:cubicBezTo>
                <a:cubicBezTo>
                  <a:pt x="120" y="139"/>
                  <a:pt x="120" y="139"/>
                  <a:pt x="120" y="139"/>
                </a:cubicBezTo>
                <a:cubicBezTo>
                  <a:pt x="120" y="146"/>
                  <a:pt x="113" y="152"/>
                  <a:pt x="104" y="152"/>
                </a:cubicBezTo>
                <a:close/>
                <a:moveTo>
                  <a:pt x="81" y="89"/>
                </a:moveTo>
                <a:cubicBezTo>
                  <a:pt x="70" y="100"/>
                  <a:pt x="70" y="100"/>
                  <a:pt x="70" y="100"/>
                </a:cubicBezTo>
                <a:cubicBezTo>
                  <a:pt x="81" y="111"/>
                  <a:pt x="81" y="111"/>
                  <a:pt x="81" y="111"/>
                </a:cubicBezTo>
                <a:cubicBezTo>
                  <a:pt x="82" y="113"/>
                  <a:pt x="82" y="115"/>
                  <a:pt x="81" y="117"/>
                </a:cubicBezTo>
                <a:cubicBezTo>
                  <a:pt x="80" y="118"/>
                  <a:pt x="79" y="118"/>
                  <a:pt x="78" y="118"/>
                </a:cubicBezTo>
                <a:cubicBezTo>
                  <a:pt x="77" y="118"/>
                  <a:pt x="76" y="118"/>
                  <a:pt x="75" y="117"/>
                </a:cubicBezTo>
                <a:cubicBezTo>
                  <a:pt x="64" y="106"/>
                  <a:pt x="64" y="106"/>
                  <a:pt x="64" y="106"/>
                </a:cubicBezTo>
                <a:cubicBezTo>
                  <a:pt x="53" y="117"/>
                  <a:pt x="53" y="117"/>
                  <a:pt x="53" y="117"/>
                </a:cubicBezTo>
                <a:cubicBezTo>
                  <a:pt x="52" y="118"/>
                  <a:pt x="51" y="118"/>
                  <a:pt x="50" y="118"/>
                </a:cubicBezTo>
                <a:cubicBezTo>
                  <a:pt x="49" y="118"/>
                  <a:pt x="48" y="118"/>
                  <a:pt x="47" y="117"/>
                </a:cubicBezTo>
                <a:cubicBezTo>
                  <a:pt x="46" y="115"/>
                  <a:pt x="46" y="113"/>
                  <a:pt x="47" y="111"/>
                </a:cubicBezTo>
                <a:cubicBezTo>
                  <a:pt x="58" y="100"/>
                  <a:pt x="58" y="100"/>
                  <a:pt x="58" y="100"/>
                </a:cubicBezTo>
                <a:cubicBezTo>
                  <a:pt x="47" y="89"/>
                  <a:pt x="47" y="89"/>
                  <a:pt x="47" y="89"/>
                </a:cubicBezTo>
                <a:cubicBezTo>
                  <a:pt x="46" y="87"/>
                  <a:pt x="46" y="85"/>
                  <a:pt x="47" y="83"/>
                </a:cubicBezTo>
                <a:cubicBezTo>
                  <a:pt x="49" y="82"/>
                  <a:pt x="51" y="82"/>
                  <a:pt x="53" y="83"/>
                </a:cubicBezTo>
                <a:cubicBezTo>
                  <a:pt x="64" y="94"/>
                  <a:pt x="64" y="94"/>
                  <a:pt x="64" y="94"/>
                </a:cubicBezTo>
                <a:cubicBezTo>
                  <a:pt x="75" y="83"/>
                  <a:pt x="75" y="83"/>
                  <a:pt x="75" y="83"/>
                </a:cubicBezTo>
                <a:cubicBezTo>
                  <a:pt x="77" y="82"/>
                  <a:pt x="79" y="82"/>
                  <a:pt x="81" y="83"/>
                </a:cubicBezTo>
                <a:cubicBezTo>
                  <a:pt x="82" y="85"/>
                  <a:pt x="82" y="87"/>
                  <a:pt x="81" y="8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5" name="Freeform 65">
            <a:extLst>
              <a:ext uri="{FF2B5EF4-FFF2-40B4-BE49-F238E27FC236}">
                <a16:creationId xmlns:a16="http://schemas.microsoft.com/office/drawing/2014/main" xmlns="" id="{8119D24F-297F-4D78-8A84-878DBEA83E0C}"/>
              </a:ext>
            </a:extLst>
          </p:cNvPr>
          <p:cNvSpPr>
            <a:spLocks noEditPoints="1"/>
          </p:cNvSpPr>
          <p:nvPr/>
        </p:nvSpPr>
        <p:spPr bwMode="auto">
          <a:xfrm>
            <a:off x="7313613" y="4391026"/>
            <a:ext cx="436563" cy="550863"/>
          </a:xfrm>
          <a:custGeom>
            <a:avLst/>
            <a:gdLst>
              <a:gd name="T0" fmla="*/ 128 w 128"/>
              <a:gd name="T1" fmla="*/ 139 h 160"/>
              <a:gd name="T2" fmla="*/ 119 w 128"/>
              <a:gd name="T3" fmla="*/ 35 h 160"/>
              <a:gd name="T4" fmla="*/ 115 w 128"/>
              <a:gd name="T5" fmla="*/ 31 h 160"/>
              <a:gd name="T6" fmla="*/ 95 w 128"/>
              <a:gd name="T7" fmla="*/ 31 h 160"/>
              <a:gd name="T8" fmla="*/ 64 w 128"/>
              <a:gd name="T9" fmla="*/ 0 h 160"/>
              <a:gd name="T10" fmla="*/ 33 w 128"/>
              <a:gd name="T11" fmla="*/ 31 h 160"/>
              <a:gd name="T12" fmla="*/ 13 w 128"/>
              <a:gd name="T13" fmla="*/ 31 h 160"/>
              <a:gd name="T14" fmla="*/ 9 w 128"/>
              <a:gd name="T15" fmla="*/ 35 h 160"/>
              <a:gd name="T16" fmla="*/ 0 w 128"/>
              <a:gd name="T17" fmla="*/ 139 h 160"/>
              <a:gd name="T18" fmla="*/ 0 w 128"/>
              <a:gd name="T19" fmla="*/ 139 h 160"/>
              <a:gd name="T20" fmla="*/ 24 w 128"/>
              <a:gd name="T21" fmla="*/ 160 h 160"/>
              <a:gd name="T22" fmla="*/ 104 w 128"/>
              <a:gd name="T23" fmla="*/ 160 h 160"/>
              <a:gd name="T24" fmla="*/ 128 w 128"/>
              <a:gd name="T25" fmla="*/ 139 h 160"/>
              <a:gd name="T26" fmla="*/ 128 w 128"/>
              <a:gd name="T27" fmla="*/ 139 h 160"/>
              <a:gd name="T28" fmla="*/ 64 w 128"/>
              <a:gd name="T29" fmla="*/ 8 h 160"/>
              <a:gd name="T30" fmla="*/ 87 w 128"/>
              <a:gd name="T31" fmla="*/ 31 h 160"/>
              <a:gd name="T32" fmla="*/ 41 w 128"/>
              <a:gd name="T33" fmla="*/ 31 h 160"/>
              <a:gd name="T34" fmla="*/ 64 w 128"/>
              <a:gd name="T35" fmla="*/ 8 h 160"/>
              <a:gd name="T36" fmla="*/ 104 w 128"/>
              <a:gd name="T37" fmla="*/ 152 h 160"/>
              <a:gd name="T38" fmla="*/ 24 w 128"/>
              <a:gd name="T39" fmla="*/ 152 h 160"/>
              <a:gd name="T40" fmla="*/ 8 w 128"/>
              <a:gd name="T41" fmla="*/ 139 h 160"/>
              <a:gd name="T42" fmla="*/ 17 w 128"/>
              <a:gd name="T43" fmla="*/ 39 h 160"/>
              <a:gd name="T44" fmla="*/ 33 w 128"/>
              <a:gd name="T45" fmla="*/ 39 h 160"/>
              <a:gd name="T46" fmla="*/ 33 w 128"/>
              <a:gd name="T47" fmla="*/ 53 h 160"/>
              <a:gd name="T48" fmla="*/ 37 w 128"/>
              <a:gd name="T49" fmla="*/ 57 h 160"/>
              <a:gd name="T50" fmla="*/ 41 w 128"/>
              <a:gd name="T51" fmla="*/ 53 h 160"/>
              <a:gd name="T52" fmla="*/ 41 w 128"/>
              <a:gd name="T53" fmla="*/ 39 h 160"/>
              <a:gd name="T54" fmla="*/ 87 w 128"/>
              <a:gd name="T55" fmla="*/ 39 h 160"/>
              <a:gd name="T56" fmla="*/ 87 w 128"/>
              <a:gd name="T57" fmla="*/ 53 h 160"/>
              <a:gd name="T58" fmla="*/ 91 w 128"/>
              <a:gd name="T59" fmla="*/ 57 h 160"/>
              <a:gd name="T60" fmla="*/ 95 w 128"/>
              <a:gd name="T61" fmla="*/ 53 h 160"/>
              <a:gd name="T62" fmla="*/ 95 w 128"/>
              <a:gd name="T63" fmla="*/ 39 h 160"/>
              <a:gd name="T64" fmla="*/ 111 w 128"/>
              <a:gd name="T65" fmla="*/ 39 h 160"/>
              <a:gd name="T66" fmla="*/ 120 w 128"/>
              <a:gd name="T67" fmla="*/ 139 h 160"/>
              <a:gd name="T68" fmla="*/ 104 w 128"/>
              <a:gd name="T69" fmla="*/ 152 h 160"/>
              <a:gd name="T70" fmla="*/ 88 w 128"/>
              <a:gd name="T71" fmla="*/ 100 h 160"/>
              <a:gd name="T72" fmla="*/ 84 w 128"/>
              <a:gd name="T73" fmla="*/ 104 h 160"/>
              <a:gd name="T74" fmla="*/ 68 w 128"/>
              <a:gd name="T75" fmla="*/ 104 h 160"/>
              <a:gd name="T76" fmla="*/ 68 w 128"/>
              <a:gd name="T77" fmla="*/ 120 h 160"/>
              <a:gd name="T78" fmla="*/ 64 w 128"/>
              <a:gd name="T79" fmla="*/ 124 h 160"/>
              <a:gd name="T80" fmla="*/ 60 w 128"/>
              <a:gd name="T81" fmla="*/ 120 h 160"/>
              <a:gd name="T82" fmla="*/ 60 w 128"/>
              <a:gd name="T83" fmla="*/ 104 h 160"/>
              <a:gd name="T84" fmla="*/ 44 w 128"/>
              <a:gd name="T85" fmla="*/ 104 h 160"/>
              <a:gd name="T86" fmla="*/ 40 w 128"/>
              <a:gd name="T87" fmla="*/ 100 h 160"/>
              <a:gd name="T88" fmla="*/ 44 w 128"/>
              <a:gd name="T89" fmla="*/ 96 h 160"/>
              <a:gd name="T90" fmla="*/ 60 w 128"/>
              <a:gd name="T91" fmla="*/ 96 h 160"/>
              <a:gd name="T92" fmla="*/ 60 w 128"/>
              <a:gd name="T93" fmla="*/ 80 h 160"/>
              <a:gd name="T94" fmla="*/ 64 w 128"/>
              <a:gd name="T95" fmla="*/ 76 h 160"/>
              <a:gd name="T96" fmla="*/ 68 w 128"/>
              <a:gd name="T97" fmla="*/ 80 h 160"/>
              <a:gd name="T98" fmla="*/ 68 w 128"/>
              <a:gd name="T99" fmla="*/ 96 h 160"/>
              <a:gd name="T100" fmla="*/ 84 w 128"/>
              <a:gd name="T101" fmla="*/ 96 h 160"/>
              <a:gd name="T102" fmla="*/ 88 w 128"/>
              <a:gd name="T103" fmla="*/ 100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128" h="160">
                <a:moveTo>
                  <a:pt x="128" y="139"/>
                </a:moveTo>
                <a:cubicBezTo>
                  <a:pt x="119" y="35"/>
                  <a:pt x="119" y="35"/>
                  <a:pt x="119" y="35"/>
                </a:cubicBezTo>
                <a:cubicBezTo>
                  <a:pt x="118" y="33"/>
                  <a:pt x="117" y="31"/>
                  <a:pt x="115" y="31"/>
                </a:cubicBezTo>
                <a:cubicBezTo>
                  <a:pt x="95" y="31"/>
                  <a:pt x="95" y="31"/>
                  <a:pt x="95" y="31"/>
                </a:cubicBezTo>
                <a:cubicBezTo>
                  <a:pt x="95" y="14"/>
                  <a:pt x="81" y="0"/>
                  <a:pt x="64" y="0"/>
                </a:cubicBezTo>
                <a:cubicBezTo>
                  <a:pt x="47" y="0"/>
                  <a:pt x="33" y="14"/>
                  <a:pt x="33" y="31"/>
                </a:cubicBezTo>
                <a:cubicBezTo>
                  <a:pt x="13" y="31"/>
                  <a:pt x="13" y="31"/>
                  <a:pt x="13" y="31"/>
                </a:cubicBezTo>
                <a:cubicBezTo>
                  <a:pt x="11" y="31"/>
                  <a:pt x="9" y="33"/>
                  <a:pt x="9" y="35"/>
                </a:cubicBezTo>
                <a:cubicBezTo>
                  <a:pt x="0" y="139"/>
                  <a:pt x="0" y="139"/>
                  <a:pt x="0" y="139"/>
                </a:cubicBezTo>
                <a:cubicBezTo>
                  <a:pt x="0" y="139"/>
                  <a:pt x="0" y="139"/>
                  <a:pt x="0" y="139"/>
                </a:cubicBezTo>
                <a:cubicBezTo>
                  <a:pt x="0" y="151"/>
                  <a:pt x="11" y="160"/>
                  <a:pt x="24" y="160"/>
                </a:cubicBezTo>
                <a:cubicBezTo>
                  <a:pt x="104" y="160"/>
                  <a:pt x="104" y="160"/>
                  <a:pt x="104" y="160"/>
                </a:cubicBezTo>
                <a:cubicBezTo>
                  <a:pt x="117" y="160"/>
                  <a:pt x="128" y="151"/>
                  <a:pt x="128" y="139"/>
                </a:cubicBezTo>
                <a:cubicBezTo>
                  <a:pt x="128" y="139"/>
                  <a:pt x="128" y="139"/>
                  <a:pt x="128" y="139"/>
                </a:cubicBezTo>
                <a:close/>
                <a:moveTo>
                  <a:pt x="64" y="8"/>
                </a:moveTo>
                <a:cubicBezTo>
                  <a:pt x="77" y="8"/>
                  <a:pt x="87" y="18"/>
                  <a:pt x="87" y="31"/>
                </a:cubicBezTo>
                <a:cubicBezTo>
                  <a:pt x="41" y="31"/>
                  <a:pt x="41" y="31"/>
                  <a:pt x="41" y="31"/>
                </a:cubicBezTo>
                <a:cubicBezTo>
                  <a:pt x="41" y="18"/>
                  <a:pt x="51" y="8"/>
                  <a:pt x="64" y="8"/>
                </a:cubicBezTo>
                <a:close/>
                <a:moveTo>
                  <a:pt x="104" y="152"/>
                </a:moveTo>
                <a:cubicBezTo>
                  <a:pt x="24" y="152"/>
                  <a:pt x="24" y="152"/>
                  <a:pt x="24" y="152"/>
                </a:cubicBezTo>
                <a:cubicBezTo>
                  <a:pt x="15" y="152"/>
                  <a:pt x="8" y="146"/>
                  <a:pt x="8" y="139"/>
                </a:cubicBezTo>
                <a:cubicBezTo>
                  <a:pt x="17" y="39"/>
                  <a:pt x="17" y="39"/>
                  <a:pt x="17" y="39"/>
                </a:cubicBezTo>
                <a:cubicBezTo>
                  <a:pt x="33" y="39"/>
                  <a:pt x="33" y="39"/>
                  <a:pt x="33" y="39"/>
                </a:cubicBezTo>
                <a:cubicBezTo>
                  <a:pt x="33" y="53"/>
                  <a:pt x="33" y="53"/>
                  <a:pt x="33" y="53"/>
                </a:cubicBezTo>
                <a:cubicBezTo>
                  <a:pt x="33" y="55"/>
                  <a:pt x="34" y="57"/>
                  <a:pt x="37" y="57"/>
                </a:cubicBezTo>
                <a:cubicBezTo>
                  <a:pt x="39" y="57"/>
                  <a:pt x="41" y="55"/>
                  <a:pt x="41" y="53"/>
                </a:cubicBezTo>
                <a:cubicBezTo>
                  <a:pt x="41" y="39"/>
                  <a:pt x="41" y="39"/>
                  <a:pt x="41" y="39"/>
                </a:cubicBezTo>
                <a:cubicBezTo>
                  <a:pt x="87" y="39"/>
                  <a:pt x="87" y="39"/>
                  <a:pt x="87" y="39"/>
                </a:cubicBezTo>
                <a:cubicBezTo>
                  <a:pt x="87" y="53"/>
                  <a:pt x="87" y="53"/>
                  <a:pt x="87" y="53"/>
                </a:cubicBezTo>
                <a:cubicBezTo>
                  <a:pt x="87" y="55"/>
                  <a:pt x="89" y="57"/>
                  <a:pt x="91" y="57"/>
                </a:cubicBezTo>
                <a:cubicBezTo>
                  <a:pt x="93" y="57"/>
                  <a:pt x="95" y="55"/>
                  <a:pt x="95" y="53"/>
                </a:cubicBezTo>
                <a:cubicBezTo>
                  <a:pt x="95" y="39"/>
                  <a:pt x="95" y="39"/>
                  <a:pt x="95" y="39"/>
                </a:cubicBezTo>
                <a:cubicBezTo>
                  <a:pt x="111" y="39"/>
                  <a:pt x="111" y="39"/>
                  <a:pt x="111" y="39"/>
                </a:cubicBezTo>
                <a:cubicBezTo>
                  <a:pt x="120" y="139"/>
                  <a:pt x="120" y="139"/>
                  <a:pt x="120" y="139"/>
                </a:cubicBezTo>
                <a:cubicBezTo>
                  <a:pt x="120" y="146"/>
                  <a:pt x="113" y="152"/>
                  <a:pt x="104" y="152"/>
                </a:cubicBezTo>
                <a:close/>
                <a:moveTo>
                  <a:pt x="88" y="100"/>
                </a:moveTo>
                <a:cubicBezTo>
                  <a:pt x="88" y="102"/>
                  <a:pt x="86" y="104"/>
                  <a:pt x="84" y="104"/>
                </a:cubicBezTo>
                <a:cubicBezTo>
                  <a:pt x="68" y="104"/>
                  <a:pt x="68" y="104"/>
                  <a:pt x="68" y="104"/>
                </a:cubicBezTo>
                <a:cubicBezTo>
                  <a:pt x="68" y="120"/>
                  <a:pt x="68" y="120"/>
                  <a:pt x="68" y="120"/>
                </a:cubicBezTo>
                <a:cubicBezTo>
                  <a:pt x="68" y="122"/>
                  <a:pt x="66" y="124"/>
                  <a:pt x="64" y="124"/>
                </a:cubicBezTo>
                <a:cubicBezTo>
                  <a:pt x="62" y="124"/>
                  <a:pt x="60" y="122"/>
                  <a:pt x="60" y="120"/>
                </a:cubicBezTo>
                <a:cubicBezTo>
                  <a:pt x="60" y="104"/>
                  <a:pt x="60" y="104"/>
                  <a:pt x="60" y="104"/>
                </a:cubicBezTo>
                <a:cubicBezTo>
                  <a:pt x="44" y="104"/>
                  <a:pt x="44" y="104"/>
                  <a:pt x="44" y="104"/>
                </a:cubicBezTo>
                <a:cubicBezTo>
                  <a:pt x="42" y="104"/>
                  <a:pt x="40" y="102"/>
                  <a:pt x="40" y="100"/>
                </a:cubicBezTo>
                <a:cubicBezTo>
                  <a:pt x="40" y="98"/>
                  <a:pt x="42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cubicBezTo>
                  <a:pt x="60" y="80"/>
                  <a:pt x="60" y="80"/>
                  <a:pt x="60" y="80"/>
                </a:cubicBezTo>
                <a:cubicBezTo>
                  <a:pt x="60" y="78"/>
                  <a:pt x="62" y="76"/>
                  <a:pt x="64" y="76"/>
                </a:cubicBezTo>
                <a:cubicBezTo>
                  <a:pt x="66" y="76"/>
                  <a:pt x="68" y="78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cubicBezTo>
                  <a:pt x="86" y="96"/>
                  <a:pt x="88" y="98"/>
                  <a:pt x="88" y="10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6" name="Freeform 66">
            <a:extLst>
              <a:ext uri="{FF2B5EF4-FFF2-40B4-BE49-F238E27FC236}">
                <a16:creationId xmlns:a16="http://schemas.microsoft.com/office/drawing/2014/main" xmlns="" id="{74E23D59-4A7D-4A92-9BE9-58A033534745}"/>
              </a:ext>
            </a:extLst>
          </p:cNvPr>
          <p:cNvSpPr>
            <a:spLocks noEditPoints="1"/>
          </p:cNvSpPr>
          <p:nvPr/>
        </p:nvSpPr>
        <p:spPr bwMode="auto">
          <a:xfrm>
            <a:off x="7285038" y="5010151"/>
            <a:ext cx="492125" cy="550863"/>
          </a:xfrm>
          <a:custGeom>
            <a:avLst/>
            <a:gdLst>
              <a:gd name="T0" fmla="*/ 140 w 144"/>
              <a:gd name="T1" fmla="*/ 118 h 160"/>
              <a:gd name="T2" fmla="*/ 134 w 144"/>
              <a:gd name="T3" fmla="*/ 118 h 160"/>
              <a:gd name="T4" fmla="*/ 134 w 144"/>
              <a:gd name="T5" fmla="*/ 109 h 160"/>
              <a:gd name="T6" fmla="*/ 113 w 144"/>
              <a:gd name="T7" fmla="*/ 88 h 160"/>
              <a:gd name="T8" fmla="*/ 93 w 144"/>
              <a:gd name="T9" fmla="*/ 109 h 160"/>
              <a:gd name="T10" fmla="*/ 93 w 144"/>
              <a:gd name="T11" fmla="*/ 118 h 160"/>
              <a:gd name="T12" fmla="*/ 87 w 144"/>
              <a:gd name="T13" fmla="*/ 118 h 160"/>
              <a:gd name="T14" fmla="*/ 83 w 144"/>
              <a:gd name="T15" fmla="*/ 122 h 160"/>
              <a:gd name="T16" fmla="*/ 83 w 144"/>
              <a:gd name="T17" fmla="*/ 156 h 160"/>
              <a:gd name="T18" fmla="*/ 87 w 144"/>
              <a:gd name="T19" fmla="*/ 160 h 160"/>
              <a:gd name="T20" fmla="*/ 140 w 144"/>
              <a:gd name="T21" fmla="*/ 160 h 160"/>
              <a:gd name="T22" fmla="*/ 143 w 144"/>
              <a:gd name="T23" fmla="*/ 156 h 160"/>
              <a:gd name="T24" fmla="*/ 143 w 144"/>
              <a:gd name="T25" fmla="*/ 122 h 160"/>
              <a:gd name="T26" fmla="*/ 140 w 144"/>
              <a:gd name="T27" fmla="*/ 118 h 160"/>
              <a:gd name="T28" fmla="*/ 100 w 144"/>
              <a:gd name="T29" fmla="*/ 109 h 160"/>
              <a:gd name="T30" fmla="*/ 113 w 144"/>
              <a:gd name="T31" fmla="*/ 96 h 160"/>
              <a:gd name="T32" fmla="*/ 126 w 144"/>
              <a:gd name="T33" fmla="*/ 109 h 160"/>
              <a:gd name="T34" fmla="*/ 126 w 144"/>
              <a:gd name="T35" fmla="*/ 118 h 160"/>
              <a:gd name="T36" fmla="*/ 100 w 144"/>
              <a:gd name="T37" fmla="*/ 118 h 160"/>
              <a:gd name="T38" fmla="*/ 100 w 144"/>
              <a:gd name="T39" fmla="*/ 109 h 160"/>
              <a:gd name="T40" fmla="*/ 136 w 144"/>
              <a:gd name="T41" fmla="*/ 152 h 160"/>
              <a:gd name="T42" fmla="*/ 91 w 144"/>
              <a:gd name="T43" fmla="*/ 152 h 160"/>
              <a:gd name="T44" fmla="*/ 91 w 144"/>
              <a:gd name="T45" fmla="*/ 126 h 160"/>
              <a:gd name="T46" fmla="*/ 136 w 144"/>
              <a:gd name="T47" fmla="*/ 126 h 160"/>
              <a:gd name="T48" fmla="*/ 136 w 144"/>
              <a:gd name="T49" fmla="*/ 152 h 160"/>
              <a:gd name="T50" fmla="*/ 86 w 144"/>
              <a:gd name="T51" fmla="*/ 54 h 160"/>
              <a:gd name="T52" fmla="*/ 90 w 144"/>
              <a:gd name="T53" fmla="*/ 50 h 160"/>
              <a:gd name="T54" fmla="*/ 90 w 144"/>
              <a:gd name="T55" fmla="*/ 37 h 160"/>
              <a:gd name="T56" fmla="*/ 105 w 144"/>
              <a:gd name="T57" fmla="*/ 37 h 160"/>
              <a:gd name="T58" fmla="*/ 108 w 144"/>
              <a:gd name="T59" fmla="*/ 76 h 160"/>
              <a:gd name="T60" fmla="*/ 112 w 144"/>
              <a:gd name="T61" fmla="*/ 80 h 160"/>
              <a:gd name="T62" fmla="*/ 116 w 144"/>
              <a:gd name="T63" fmla="*/ 76 h 160"/>
              <a:gd name="T64" fmla="*/ 112 w 144"/>
              <a:gd name="T65" fmla="*/ 33 h 160"/>
              <a:gd name="T66" fmla="*/ 108 w 144"/>
              <a:gd name="T67" fmla="*/ 29 h 160"/>
              <a:gd name="T68" fmla="*/ 90 w 144"/>
              <a:gd name="T69" fmla="*/ 29 h 160"/>
              <a:gd name="T70" fmla="*/ 60 w 144"/>
              <a:gd name="T71" fmla="*/ 0 h 160"/>
              <a:gd name="T72" fmla="*/ 31 w 144"/>
              <a:gd name="T73" fmla="*/ 29 h 160"/>
              <a:gd name="T74" fmla="*/ 13 w 144"/>
              <a:gd name="T75" fmla="*/ 29 h 160"/>
              <a:gd name="T76" fmla="*/ 9 w 144"/>
              <a:gd name="T77" fmla="*/ 33 h 160"/>
              <a:gd name="T78" fmla="*/ 0 w 144"/>
              <a:gd name="T79" fmla="*/ 131 h 160"/>
              <a:gd name="T80" fmla="*/ 0 w 144"/>
              <a:gd name="T81" fmla="*/ 131 h 160"/>
              <a:gd name="T82" fmla="*/ 22 w 144"/>
              <a:gd name="T83" fmla="*/ 151 h 160"/>
              <a:gd name="T84" fmla="*/ 72 w 144"/>
              <a:gd name="T85" fmla="*/ 151 h 160"/>
              <a:gd name="T86" fmla="*/ 76 w 144"/>
              <a:gd name="T87" fmla="*/ 147 h 160"/>
              <a:gd name="T88" fmla="*/ 72 w 144"/>
              <a:gd name="T89" fmla="*/ 143 h 160"/>
              <a:gd name="T90" fmla="*/ 22 w 144"/>
              <a:gd name="T91" fmla="*/ 143 h 160"/>
              <a:gd name="T92" fmla="*/ 8 w 144"/>
              <a:gd name="T93" fmla="*/ 131 h 160"/>
              <a:gd name="T94" fmla="*/ 16 w 144"/>
              <a:gd name="T95" fmla="*/ 37 h 160"/>
              <a:gd name="T96" fmla="*/ 31 w 144"/>
              <a:gd name="T97" fmla="*/ 37 h 160"/>
              <a:gd name="T98" fmla="*/ 31 w 144"/>
              <a:gd name="T99" fmla="*/ 50 h 160"/>
              <a:gd name="T100" fmla="*/ 35 w 144"/>
              <a:gd name="T101" fmla="*/ 54 h 160"/>
              <a:gd name="T102" fmla="*/ 39 w 144"/>
              <a:gd name="T103" fmla="*/ 50 h 160"/>
              <a:gd name="T104" fmla="*/ 39 w 144"/>
              <a:gd name="T105" fmla="*/ 37 h 160"/>
              <a:gd name="T106" fmla="*/ 82 w 144"/>
              <a:gd name="T107" fmla="*/ 37 h 160"/>
              <a:gd name="T108" fmla="*/ 82 w 144"/>
              <a:gd name="T109" fmla="*/ 50 h 160"/>
              <a:gd name="T110" fmla="*/ 86 w 144"/>
              <a:gd name="T111" fmla="*/ 54 h 160"/>
              <a:gd name="T112" fmla="*/ 60 w 144"/>
              <a:gd name="T113" fmla="*/ 8 h 160"/>
              <a:gd name="T114" fmla="*/ 82 w 144"/>
              <a:gd name="T115" fmla="*/ 29 h 160"/>
              <a:gd name="T116" fmla="*/ 39 w 144"/>
              <a:gd name="T117" fmla="*/ 29 h 160"/>
              <a:gd name="T118" fmla="*/ 60 w 144"/>
              <a:gd name="T119" fmla="*/ 8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44" h="160">
                <a:moveTo>
                  <a:pt x="140" y="118"/>
                </a:moveTo>
                <a:cubicBezTo>
                  <a:pt x="134" y="118"/>
                  <a:pt x="134" y="118"/>
                  <a:pt x="134" y="118"/>
                </a:cubicBezTo>
                <a:cubicBezTo>
                  <a:pt x="134" y="109"/>
                  <a:pt x="134" y="109"/>
                  <a:pt x="134" y="109"/>
                </a:cubicBezTo>
                <a:cubicBezTo>
                  <a:pt x="134" y="97"/>
                  <a:pt x="125" y="88"/>
                  <a:pt x="113" y="88"/>
                </a:cubicBezTo>
                <a:cubicBezTo>
                  <a:pt x="102" y="88"/>
                  <a:pt x="93" y="97"/>
                  <a:pt x="93" y="109"/>
                </a:cubicBezTo>
                <a:cubicBezTo>
                  <a:pt x="93" y="118"/>
                  <a:pt x="93" y="118"/>
                  <a:pt x="93" y="118"/>
                </a:cubicBezTo>
                <a:cubicBezTo>
                  <a:pt x="87" y="118"/>
                  <a:pt x="87" y="118"/>
                  <a:pt x="87" y="118"/>
                </a:cubicBezTo>
                <a:cubicBezTo>
                  <a:pt x="85" y="118"/>
                  <a:pt x="83" y="120"/>
                  <a:pt x="83" y="122"/>
                </a:cubicBezTo>
                <a:cubicBezTo>
                  <a:pt x="83" y="156"/>
                  <a:pt x="83" y="156"/>
                  <a:pt x="83" y="156"/>
                </a:cubicBezTo>
                <a:cubicBezTo>
                  <a:pt x="83" y="158"/>
                  <a:pt x="85" y="160"/>
                  <a:pt x="87" y="160"/>
                </a:cubicBezTo>
                <a:cubicBezTo>
                  <a:pt x="140" y="160"/>
                  <a:pt x="140" y="160"/>
                  <a:pt x="140" y="160"/>
                </a:cubicBezTo>
                <a:cubicBezTo>
                  <a:pt x="142" y="160"/>
                  <a:pt x="143" y="158"/>
                  <a:pt x="143" y="156"/>
                </a:cubicBezTo>
                <a:cubicBezTo>
                  <a:pt x="143" y="122"/>
                  <a:pt x="143" y="122"/>
                  <a:pt x="143" y="122"/>
                </a:cubicBezTo>
                <a:cubicBezTo>
                  <a:pt x="144" y="120"/>
                  <a:pt x="142" y="118"/>
                  <a:pt x="140" y="118"/>
                </a:cubicBezTo>
                <a:close/>
                <a:moveTo>
                  <a:pt x="100" y="109"/>
                </a:moveTo>
                <a:cubicBezTo>
                  <a:pt x="100" y="102"/>
                  <a:pt x="106" y="96"/>
                  <a:pt x="113" y="96"/>
                </a:cubicBezTo>
                <a:cubicBezTo>
                  <a:pt x="120" y="96"/>
                  <a:pt x="126" y="102"/>
                  <a:pt x="126" y="109"/>
                </a:cubicBezTo>
                <a:cubicBezTo>
                  <a:pt x="126" y="118"/>
                  <a:pt x="126" y="118"/>
                  <a:pt x="126" y="118"/>
                </a:cubicBezTo>
                <a:cubicBezTo>
                  <a:pt x="100" y="118"/>
                  <a:pt x="100" y="118"/>
                  <a:pt x="100" y="118"/>
                </a:cubicBezTo>
                <a:cubicBezTo>
                  <a:pt x="100" y="109"/>
                  <a:pt x="100" y="109"/>
                  <a:pt x="100" y="109"/>
                </a:cubicBezTo>
                <a:close/>
                <a:moveTo>
                  <a:pt x="136" y="152"/>
                </a:moveTo>
                <a:cubicBezTo>
                  <a:pt x="91" y="152"/>
                  <a:pt x="91" y="152"/>
                  <a:pt x="91" y="152"/>
                </a:cubicBezTo>
                <a:cubicBezTo>
                  <a:pt x="91" y="126"/>
                  <a:pt x="91" y="126"/>
                  <a:pt x="91" y="126"/>
                </a:cubicBezTo>
                <a:cubicBezTo>
                  <a:pt x="136" y="126"/>
                  <a:pt x="136" y="126"/>
                  <a:pt x="136" y="126"/>
                </a:cubicBezTo>
                <a:cubicBezTo>
                  <a:pt x="136" y="152"/>
                  <a:pt x="136" y="152"/>
                  <a:pt x="136" y="152"/>
                </a:cubicBezTo>
                <a:close/>
                <a:moveTo>
                  <a:pt x="86" y="54"/>
                </a:moveTo>
                <a:cubicBezTo>
                  <a:pt x="88" y="54"/>
                  <a:pt x="90" y="52"/>
                  <a:pt x="90" y="50"/>
                </a:cubicBezTo>
                <a:cubicBezTo>
                  <a:pt x="90" y="37"/>
                  <a:pt x="90" y="37"/>
                  <a:pt x="90" y="37"/>
                </a:cubicBezTo>
                <a:cubicBezTo>
                  <a:pt x="105" y="37"/>
                  <a:pt x="105" y="37"/>
                  <a:pt x="105" y="37"/>
                </a:cubicBezTo>
                <a:cubicBezTo>
                  <a:pt x="108" y="76"/>
                  <a:pt x="108" y="76"/>
                  <a:pt x="108" y="76"/>
                </a:cubicBezTo>
                <a:cubicBezTo>
                  <a:pt x="108" y="78"/>
                  <a:pt x="110" y="80"/>
                  <a:pt x="112" y="80"/>
                </a:cubicBezTo>
                <a:cubicBezTo>
                  <a:pt x="115" y="80"/>
                  <a:pt x="116" y="78"/>
                  <a:pt x="116" y="76"/>
                </a:cubicBezTo>
                <a:cubicBezTo>
                  <a:pt x="112" y="33"/>
                  <a:pt x="112" y="33"/>
                  <a:pt x="112" y="33"/>
                </a:cubicBezTo>
                <a:cubicBezTo>
                  <a:pt x="112" y="31"/>
                  <a:pt x="110" y="29"/>
                  <a:pt x="108" y="29"/>
                </a:cubicBezTo>
                <a:cubicBezTo>
                  <a:pt x="90" y="29"/>
                  <a:pt x="90" y="29"/>
                  <a:pt x="90" y="29"/>
                </a:cubicBezTo>
                <a:cubicBezTo>
                  <a:pt x="90" y="13"/>
                  <a:pt x="77" y="0"/>
                  <a:pt x="60" y="0"/>
                </a:cubicBezTo>
                <a:cubicBezTo>
                  <a:pt x="44" y="0"/>
                  <a:pt x="31" y="13"/>
                  <a:pt x="31" y="29"/>
                </a:cubicBezTo>
                <a:cubicBezTo>
                  <a:pt x="13" y="29"/>
                  <a:pt x="13" y="29"/>
                  <a:pt x="13" y="29"/>
                </a:cubicBezTo>
                <a:cubicBezTo>
                  <a:pt x="11" y="29"/>
                  <a:pt x="9" y="31"/>
                  <a:pt x="9" y="33"/>
                </a:cubicBezTo>
                <a:cubicBezTo>
                  <a:pt x="0" y="131"/>
                  <a:pt x="0" y="131"/>
                  <a:pt x="0" y="131"/>
                </a:cubicBezTo>
                <a:cubicBezTo>
                  <a:pt x="0" y="131"/>
                  <a:pt x="0" y="131"/>
                  <a:pt x="0" y="131"/>
                </a:cubicBezTo>
                <a:cubicBezTo>
                  <a:pt x="0" y="142"/>
                  <a:pt x="10" y="151"/>
                  <a:pt x="22" y="151"/>
                </a:cubicBezTo>
                <a:cubicBezTo>
                  <a:pt x="72" y="151"/>
                  <a:pt x="72" y="151"/>
                  <a:pt x="72" y="151"/>
                </a:cubicBezTo>
                <a:cubicBezTo>
                  <a:pt x="74" y="151"/>
                  <a:pt x="76" y="149"/>
                  <a:pt x="76" y="147"/>
                </a:cubicBezTo>
                <a:cubicBezTo>
                  <a:pt x="76" y="145"/>
                  <a:pt x="74" y="143"/>
                  <a:pt x="72" y="143"/>
                </a:cubicBezTo>
                <a:cubicBezTo>
                  <a:pt x="22" y="143"/>
                  <a:pt x="22" y="143"/>
                  <a:pt x="22" y="143"/>
                </a:cubicBezTo>
                <a:cubicBezTo>
                  <a:pt x="14" y="143"/>
                  <a:pt x="8" y="138"/>
                  <a:pt x="8" y="131"/>
                </a:cubicBezTo>
                <a:cubicBezTo>
                  <a:pt x="16" y="37"/>
                  <a:pt x="16" y="37"/>
                  <a:pt x="16" y="37"/>
                </a:cubicBezTo>
                <a:cubicBezTo>
                  <a:pt x="31" y="37"/>
                  <a:pt x="31" y="37"/>
                  <a:pt x="31" y="37"/>
                </a:cubicBezTo>
                <a:cubicBezTo>
                  <a:pt x="31" y="50"/>
                  <a:pt x="31" y="50"/>
                  <a:pt x="31" y="50"/>
                </a:cubicBezTo>
                <a:cubicBezTo>
                  <a:pt x="31" y="52"/>
                  <a:pt x="32" y="54"/>
                  <a:pt x="35" y="54"/>
                </a:cubicBezTo>
                <a:cubicBezTo>
                  <a:pt x="37" y="54"/>
                  <a:pt x="39" y="52"/>
                  <a:pt x="39" y="50"/>
                </a:cubicBezTo>
                <a:cubicBezTo>
                  <a:pt x="39" y="37"/>
                  <a:pt x="39" y="37"/>
                  <a:pt x="39" y="37"/>
                </a:cubicBezTo>
                <a:cubicBezTo>
                  <a:pt x="82" y="37"/>
                  <a:pt x="82" y="37"/>
                  <a:pt x="82" y="37"/>
                </a:cubicBezTo>
                <a:cubicBezTo>
                  <a:pt x="82" y="50"/>
                  <a:pt x="82" y="50"/>
                  <a:pt x="82" y="50"/>
                </a:cubicBezTo>
                <a:cubicBezTo>
                  <a:pt x="82" y="52"/>
                  <a:pt x="84" y="54"/>
                  <a:pt x="86" y="54"/>
                </a:cubicBezTo>
                <a:close/>
                <a:moveTo>
                  <a:pt x="60" y="8"/>
                </a:moveTo>
                <a:cubicBezTo>
                  <a:pt x="72" y="8"/>
                  <a:pt x="82" y="18"/>
                  <a:pt x="82" y="29"/>
                </a:cubicBezTo>
                <a:cubicBezTo>
                  <a:pt x="39" y="29"/>
                  <a:pt x="39" y="29"/>
                  <a:pt x="39" y="29"/>
                </a:cubicBezTo>
                <a:cubicBezTo>
                  <a:pt x="39" y="18"/>
                  <a:pt x="48" y="8"/>
                  <a:pt x="60" y="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7" name="Freeform 67">
            <a:extLst>
              <a:ext uri="{FF2B5EF4-FFF2-40B4-BE49-F238E27FC236}">
                <a16:creationId xmlns:a16="http://schemas.microsoft.com/office/drawing/2014/main" xmlns="" id="{838861B3-BEC2-4948-86B4-BBACF260DBD9}"/>
              </a:ext>
            </a:extLst>
          </p:cNvPr>
          <p:cNvSpPr>
            <a:spLocks noEditPoints="1"/>
          </p:cNvSpPr>
          <p:nvPr/>
        </p:nvSpPr>
        <p:spPr bwMode="auto">
          <a:xfrm>
            <a:off x="7285038" y="5629276"/>
            <a:ext cx="492125" cy="550863"/>
          </a:xfrm>
          <a:custGeom>
            <a:avLst/>
            <a:gdLst>
              <a:gd name="T0" fmla="*/ 140 w 144"/>
              <a:gd name="T1" fmla="*/ 118 h 160"/>
              <a:gd name="T2" fmla="*/ 134 w 144"/>
              <a:gd name="T3" fmla="*/ 118 h 160"/>
              <a:gd name="T4" fmla="*/ 134 w 144"/>
              <a:gd name="T5" fmla="*/ 109 h 160"/>
              <a:gd name="T6" fmla="*/ 113 w 144"/>
              <a:gd name="T7" fmla="*/ 88 h 160"/>
              <a:gd name="T8" fmla="*/ 92 w 144"/>
              <a:gd name="T9" fmla="*/ 109 h 160"/>
              <a:gd name="T10" fmla="*/ 96 w 144"/>
              <a:gd name="T11" fmla="*/ 113 h 160"/>
              <a:gd name="T12" fmla="*/ 100 w 144"/>
              <a:gd name="T13" fmla="*/ 109 h 160"/>
              <a:gd name="T14" fmla="*/ 113 w 144"/>
              <a:gd name="T15" fmla="*/ 96 h 160"/>
              <a:gd name="T16" fmla="*/ 126 w 144"/>
              <a:gd name="T17" fmla="*/ 109 h 160"/>
              <a:gd name="T18" fmla="*/ 126 w 144"/>
              <a:gd name="T19" fmla="*/ 118 h 160"/>
              <a:gd name="T20" fmla="*/ 87 w 144"/>
              <a:gd name="T21" fmla="*/ 118 h 160"/>
              <a:gd name="T22" fmla="*/ 83 w 144"/>
              <a:gd name="T23" fmla="*/ 122 h 160"/>
              <a:gd name="T24" fmla="*/ 83 w 144"/>
              <a:gd name="T25" fmla="*/ 156 h 160"/>
              <a:gd name="T26" fmla="*/ 87 w 144"/>
              <a:gd name="T27" fmla="*/ 160 h 160"/>
              <a:gd name="T28" fmla="*/ 140 w 144"/>
              <a:gd name="T29" fmla="*/ 160 h 160"/>
              <a:gd name="T30" fmla="*/ 144 w 144"/>
              <a:gd name="T31" fmla="*/ 156 h 160"/>
              <a:gd name="T32" fmla="*/ 144 w 144"/>
              <a:gd name="T33" fmla="*/ 122 h 160"/>
              <a:gd name="T34" fmla="*/ 140 w 144"/>
              <a:gd name="T35" fmla="*/ 118 h 160"/>
              <a:gd name="T36" fmla="*/ 136 w 144"/>
              <a:gd name="T37" fmla="*/ 152 h 160"/>
              <a:gd name="T38" fmla="*/ 91 w 144"/>
              <a:gd name="T39" fmla="*/ 152 h 160"/>
              <a:gd name="T40" fmla="*/ 91 w 144"/>
              <a:gd name="T41" fmla="*/ 126 h 160"/>
              <a:gd name="T42" fmla="*/ 136 w 144"/>
              <a:gd name="T43" fmla="*/ 126 h 160"/>
              <a:gd name="T44" fmla="*/ 136 w 144"/>
              <a:gd name="T45" fmla="*/ 152 h 160"/>
              <a:gd name="T46" fmla="*/ 86 w 144"/>
              <a:gd name="T47" fmla="*/ 54 h 160"/>
              <a:gd name="T48" fmla="*/ 90 w 144"/>
              <a:gd name="T49" fmla="*/ 50 h 160"/>
              <a:gd name="T50" fmla="*/ 90 w 144"/>
              <a:gd name="T51" fmla="*/ 37 h 160"/>
              <a:gd name="T52" fmla="*/ 105 w 144"/>
              <a:gd name="T53" fmla="*/ 37 h 160"/>
              <a:gd name="T54" fmla="*/ 108 w 144"/>
              <a:gd name="T55" fmla="*/ 76 h 160"/>
              <a:gd name="T56" fmla="*/ 112 w 144"/>
              <a:gd name="T57" fmla="*/ 80 h 160"/>
              <a:gd name="T58" fmla="*/ 116 w 144"/>
              <a:gd name="T59" fmla="*/ 76 h 160"/>
              <a:gd name="T60" fmla="*/ 112 w 144"/>
              <a:gd name="T61" fmla="*/ 33 h 160"/>
              <a:gd name="T62" fmla="*/ 108 w 144"/>
              <a:gd name="T63" fmla="*/ 29 h 160"/>
              <a:gd name="T64" fmla="*/ 90 w 144"/>
              <a:gd name="T65" fmla="*/ 29 h 160"/>
              <a:gd name="T66" fmla="*/ 60 w 144"/>
              <a:gd name="T67" fmla="*/ 0 h 160"/>
              <a:gd name="T68" fmla="*/ 31 w 144"/>
              <a:gd name="T69" fmla="*/ 29 h 160"/>
              <a:gd name="T70" fmla="*/ 13 w 144"/>
              <a:gd name="T71" fmla="*/ 29 h 160"/>
              <a:gd name="T72" fmla="*/ 9 w 144"/>
              <a:gd name="T73" fmla="*/ 33 h 160"/>
              <a:gd name="T74" fmla="*/ 0 w 144"/>
              <a:gd name="T75" fmla="*/ 131 h 160"/>
              <a:gd name="T76" fmla="*/ 0 w 144"/>
              <a:gd name="T77" fmla="*/ 131 h 160"/>
              <a:gd name="T78" fmla="*/ 23 w 144"/>
              <a:gd name="T79" fmla="*/ 151 h 160"/>
              <a:gd name="T80" fmla="*/ 72 w 144"/>
              <a:gd name="T81" fmla="*/ 151 h 160"/>
              <a:gd name="T82" fmla="*/ 76 w 144"/>
              <a:gd name="T83" fmla="*/ 147 h 160"/>
              <a:gd name="T84" fmla="*/ 72 w 144"/>
              <a:gd name="T85" fmla="*/ 143 h 160"/>
              <a:gd name="T86" fmla="*/ 22 w 144"/>
              <a:gd name="T87" fmla="*/ 143 h 160"/>
              <a:gd name="T88" fmla="*/ 8 w 144"/>
              <a:gd name="T89" fmla="*/ 131 h 160"/>
              <a:gd name="T90" fmla="*/ 16 w 144"/>
              <a:gd name="T91" fmla="*/ 37 h 160"/>
              <a:gd name="T92" fmla="*/ 31 w 144"/>
              <a:gd name="T93" fmla="*/ 37 h 160"/>
              <a:gd name="T94" fmla="*/ 31 w 144"/>
              <a:gd name="T95" fmla="*/ 50 h 160"/>
              <a:gd name="T96" fmla="*/ 35 w 144"/>
              <a:gd name="T97" fmla="*/ 54 h 160"/>
              <a:gd name="T98" fmla="*/ 39 w 144"/>
              <a:gd name="T99" fmla="*/ 50 h 160"/>
              <a:gd name="T100" fmla="*/ 39 w 144"/>
              <a:gd name="T101" fmla="*/ 37 h 160"/>
              <a:gd name="T102" fmla="*/ 82 w 144"/>
              <a:gd name="T103" fmla="*/ 37 h 160"/>
              <a:gd name="T104" fmla="*/ 82 w 144"/>
              <a:gd name="T105" fmla="*/ 50 h 160"/>
              <a:gd name="T106" fmla="*/ 86 w 144"/>
              <a:gd name="T107" fmla="*/ 54 h 160"/>
              <a:gd name="T108" fmla="*/ 60 w 144"/>
              <a:gd name="T109" fmla="*/ 8 h 160"/>
              <a:gd name="T110" fmla="*/ 82 w 144"/>
              <a:gd name="T111" fmla="*/ 29 h 160"/>
              <a:gd name="T112" fmla="*/ 39 w 144"/>
              <a:gd name="T113" fmla="*/ 29 h 160"/>
              <a:gd name="T114" fmla="*/ 60 w 144"/>
              <a:gd name="T115" fmla="*/ 8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44" h="160">
                <a:moveTo>
                  <a:pt x="140" y="118"/>
                </a:moveTo>
                <a:cubicBezTo>
                  <a:pt x="134" y="118"/>
                  <a:pt x="134" y="118"/>
                  <a:pt x="134" y="118"/>
                </a:cubicBezTo>
                <a:cubicBezTo>
                  <a:pt x="134" y="109"/>
                  <a:pt x="134" y="109"/>
                  <a:pt x="134" y="109"/>
                </a:cubicBezTo>
                <a:cubicBezTo>
                  <a:pt x="134" y="97"/>
                  <a:pt x="125" y="88"/>
                  <a:pt x="113" y="88"/>
                </a:cubicBezTo>
                <a:cubicBezTo>
                  <a:pt x="102" y="88"/>
                  <a:pt x="92" y="97"/>
                  <a:pt x="92" y="109"/>
                </a:cubicBezTo>
                <a:cubicBezTo>
                  <a:pt x="92" y="111"/>
                  <a:pt x="94" y="113"/>
                  <a:pt x="96" y="113"/>
                </a:cubicBezTo>
                <a:cubicBezTo>
                  <a:pt x="99" y="113"/>
                  <a:pt x="100" y="111"/>
                  <a:pt x="100" y="109"/>
                </a:cubicBezTo>
                <a:cubicBezTo>
                  <a:pt x="100" y="102"/>
                  <a:pt x="106" y="96"/>
                  <a:pt x="113" y="96"/>
                </a:cubicBezTo>
                <a:cubicBezTo>
                  <a:pt x="120" y="96"/>
                  <a:pt x="126" y="102"/>
                  <a:pt x="126" y="109"/>
                </a:cubicBezTo>
                <a:cubicBezTo>
                  <a:pt x="126" y="118"/>
                  <a:pt x="126" y="118"/>
                  <a:pt x="126" y="118"/>
                </a:cubicBezTo>
                <a:cubicBezTo>
                  <a:pt x="87" y="118"/>
                  <a:pt x="87" y="118"/>
                  <a:pt x="87" y="118"/>
                </a:cubicBezTo>
                <a:cubicBezTo>
                  <a:pt x="85" y="118"/>
                  <a:pt x="83" y="120"/>
                  <a:pt x="83" y="122"/>
                </a:cubicBezTo>
                <a:cubicBezTo>
                  <a:pt x="83" y="156"/>
                  <a:pt x="83" y="156"/>
                  <a:pt x="83" y="156"/>
                </a:cubicBezTo>
                <a:cubicBezTo>
                  <a:pt x="83" y="158"/>
                  <a:pt x="85" y="160"/>
                  <a:pt x="87" y="160"/>
                </a:cubicBezTo>
                <a:cubicBezTo>
                  <a:pt x="140" y="160"/>
                  <a:pt x="140" y="160"/>
                  <a:pt x="140" y="160"/>
                </a:cubicBezTo>
                <a:cubicBezTo>
                  <a:pt x="142" y="160"/>
                  <a:pt x="144" y="158"/>
                  <a:pt x="144" y="156"/>
                </a:cubicBezTo>
                <a:cubicBezTo>
                  <a:pt x="144" y="122"/>
                  <a:pt x="144" y="122"/>
                  <a:pt x="144" y="122"/>
                </a:cubicBezTo>
                <a:cubicBezTo>
                  <a:pt x="144" y="120"/>
                  <a:pt x="142" y="118"/>
                  <a:pt x="140" y="118"/>
                </a:cubicBezTo>
                <a:close/>
                <a:moveTo>
                  <a:pt x="136" y="152"/>
                </a:moveTo>
                <a:cubicBezTo>
                  <a:pt x="91" y="152"/>
                  <a:pt x="91" y="152"/>
                  <a:pt x="91" y="152"/>
                </a:cubicBezTo>
                <a:cubicBezTo>
                  <a:pt x="91" y="126"/>
                  <a:pt x="91" y="126"/>
                  <a:pt x="91" y="126"/>
                </a:cubicBezTo>
                <a:cubicBezTo>
                  <a:pt x="136" y="126"/>
                  <a:pt x="136" y="126"/>
                  <a:pt x="136" y="126"/>
                </a:cubicBezTo>
                <a:lnTo>
                  <a:pt x="136" y="152"/>
                </a:lnTo>
                <a:close/>
                <a:moveTo>
                  <a:pt x="86" y="54"/>
                </a:moveTo>
                <a:cubicBezTo>
                  <a:pt x="88" y="54"/>
                  <a:pt x="90" y="52"/>
                  <a:pt x="90" y="50"/>
                </a:cubicBezTo>
                <a:cubicBezTo>
                  <a:pt x="90" y="37"/>
                  <a:pt x="90" y="37"/>
                  <a:pt x="90" y="37"/>
                </a:cubicBezTo>
                <a:cubicBezTo>
                  <a:pt x="105" y="37"/>
                  <a:pt x="105" y="37"/>
                  <a:pt x="105" y="37"/>
                </a:cubicBezTo>
                <a:cubicBezTo>
                  <a:pt x="108" y="76"/>
                  <a:pt x="108" y="76"/>
                  <a:pt x="108" y="76"/>
                </a:cubicBezTo>
                <a:cubicBezTo>
                  <a:pt x="108" y="78"/>
                  <a:pt x="110" y="80"/>
                  <a:pt x="112" y="80"/>
                </a:cubicBezTo>
                <a:cubicBezTo>
                  <a:pt x="115" y="80"/>
                  <a:pt x="116" y="78"/>
                  <a:pt x="116" y="76"/>
                </a:cubicBezTo>
                <a:cubicBezTo>
                  <a:pt x="112" y="33"/>
                  <a:pt x="112" y="33"/>
                  <a:pt x="112" y="33"/>
                </a:cubicBezTo>
                <a:cubicBezTo>
                  <a:pt x="112" y="31"/>
                  <a:pt x="110" y="29"/>
                  <a:pt x="108" y="29"/>
                </a:cubicBezTo>
                <a:cubicBezTo>
                  <a:pt x="90" y="29"/>
                  <a:pt x="90" y="29"/>
                  <a:pt x="90" y="29"/>
                </a:cubicBezTo>
                <a:cubicBezTo>
                  <a:pt x="90" y="13"/>
                  <a:pt x="77" y="0"/>
                  <a:pt x="60" y="0"/>
                </a:cubicBezTo>
                <a:cubicBezTo>
                  <a:pt x="44" y="0"/>
                  <a:pt x="31" y="13"/>
                  <a:pt x="31" y="29"/>
                </a:cubicBezTo>
                <a:cubicBezTo>
                  <a:pt x="13" y="29"/>
                  <a:pt x="13" y="29"/>
                  <a:pt x="13" y="29"/>
                </a:cubicBezTo>
                <a:cubicBezTo>
                  <a:pt x="11" y="29"/>
                  <a:pt x="9" y="31"/>
                  <a:pt x="9" y="33"/>
                </a:cubicBezTo>
                <a:cubicBezTo>
                  <a:pt x="0" y="131"/>
                  <a:pt x="0" y="131"/>
                  <a:pt x="0" y="131"/>
                </a:cubicBezTo>
                <a:cubicBezTo>
                  <a:pt x="0" y="131"/>
                  <a:pt x="0" y="131"/>
                  <a:pt x="0" y="131"/>
                </a:cubicBezTo>
                <a:cubicBezTo>
                  <a:pt x="0" y="142"/>
                  <a:pt x="10" y="151"/>
                  <a:pt x="23" y="151"/>
                </a:cubicBezTo>
                <a:cubicBezTo>
                  <a:pt x="72" y="151"/>
                  <a:pt x="72" y="151"/>
                  <a:pt x="72" y="151"/>
                </a:cubicBezTo>
                <a:cubicBezTo>
                  <a:pt x="74" y="151"/>
                  <a:pt x="76" y="149"/>
                  <a:pt x="76" y="147"/>
                </a:cubicBezTo>
                <a:cubicBezTo>
                  <a:pt x="76" y="145"/>
                  <a:pt x="74" y="143"/>
                  <a:pt x="72" y="143"/>
                </a:cubicBezTo>
                <a:cubicBezTo>
                  <a:pt x="22" y="143"/>
                  <a:pt x="22" y="143"/>
                  <a:pt x="22" y="143"/>
                </a:cubicBezTo>
                <a:cubicBezTo>
                  <a:pt x="14" y="143"/>
                  <a:pt x="8" y="138"/>
                  <a:pt x="8" y="131"/>
                </a:cubicBezTo>
                <a:cubicBezTo>
                  <a:pt x="16" y="37"/>
                  <a:pt x="16" y="37"/>
                  <a:pt x="16" y="37"/>
                </a:cubicBezTo>
                <a:cubicBezTo>
                  <a:pt x="31" y="37"/>
                  <a:pt x="31" y="37"/>
                  <a:pt x="31" y="37"/>
                </a:cubicBezTo>
                <a:cubicBezTo>
                  <a:pt x="31" y="50"/>
                  <a:pt x="31" y="50"/>
                  <a:pt x="31" y="50"/>
                </a:cubicBezTo>
                <a:cubicBezTo>
                  <a:pt x="31" y="52"/>
                  <a:pt x="32" y="54"/>
                  <a:pt x="35" y="54"/>
                </a:cubicBezTo>
                <a:cubicBezTo>
                  <a:pt x="37" y="54"/>
                  <a:pt x="39" y="52"/>
                  <a:pt x="39" y="50"/>
                </a:cubicBezTo>
                <a:cubicBezTo>
                  <a:pt x="39" y="37"/>
                  <a:pt x="39" y="37"/>
                  <a:pt x="39" y="37"/>
                </a:cubicBezTo>
                <a:cubicBezTo>
                  <a:pt x="82" y="37"/>
                  <a:pt x="82" y="37"/>
                  <a:pt x="82" y="37"/>
                </a:cubicBezTo>
                <a:cubicBezTo>
                  <a:pt x="82" y="50"/>
                  <a:pt x="82" y="50"/>
                  <a:pt x="82" y="50"/>
                </a:cubicBezTo>
                <a:cubicBezTo>
                  <a:pt x="82" y="52"/>
                  <a:pt x="84" y="54"/>
                  <a:pt x="86" y="54"/>
                </a:cubicBezTo>
                <a:close/>
                <a:moveTo>
                  <a:pt x="60" y="8"/>
                </a:moveTo>
                <a:cubicBezTo>
                  <a:pt x="72" y="8"/>
                  <a:pt x="82" y="18"/>
                  <a:pt x="82" y="29"/>
                </a:cubicBezTo>
                <a:cubicBezTo>
                  <a:pt x="39" y="29"/>
                  <a:pt x="39" y="29"/>
                  <a:pt x="39" y="29"/>
                </a:cubicBezTo>
                <a:cubicBezTo>
                  <a:pt x="39" y="18"/>
                  <a:pt x="48" y="8"/>
                  <a:pt x="60" y="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8" name="Freeform 68">
            <a:extLst>
              <a:ext uri="{FF2B5EF4-FFF2-40B4-BE49-F238E27FC236}">
                <a16:creationId xmlns:a16="http://schemas.microsoft.com/office/drawing/2014/main" xmlns="" id="{E1719EDD-BCBD-4C12-9432-95D026237461}"/>
              </a:ext>
            </a:extLst>
          </p:cNvPr>
          <p:cNvSpPr>
            <a:spLocks noEditPoints="1"/>
          </p:cNvSpPr>
          <p:nvPr/>
        </p:nvSpPr>
        <p:spPr bwMode="auto">
          <a:xfrm>
            <a:off x="8269288" y="674688"/>
            <a:ext cx="436563" cy="550863"/>
          </a:xfrm>
          <a:custGeom>
            <a:avLst/>
            <a:gdLst>
              <a:gd name="T0" fmla="*/ 119 w 128"/>
              <a:gd name="T1" fmla="*/ 35 h 160"/>
              <a:gd name="T2" fmla="*/ 95 w 128"/>
              <a:gd name="T3" fmla="*/ 31 h 160"/>
              <a:gd name="T4" fmla="*/ 33 w 128"/>
              <a:gd name="T5" fmla="*/ 31 h 160"/>
              <a:gd name="T6" fmla="*/ 9 w 128"/>
              <a:gd name="T7" fmla="*/ 35 h 160"/>
              <a:gd name="T8" fmla="*/ 0 w 128"/>
              <a:gd name="T9" fmla="*/ 139 h 160"/>
              <a:gd name="T10" fmla="*/ 104 w 128"/>
              <a:gd name="T11" fmla="*/ 160 h 160"/>
              <a:gd name="T12" fmla="*/ 128 w 128"/>
              <a:gd name="T13" fmla="*/ 139 h 160"/>
              <a:gd name="T14" fmla="*/ 87 w 128"/>
              <a:gd name="T15" fmla="*/ 31 h 160"/>
              <a:gd name="T16" fmla="*/ 64 w 128"/>
              <a:gd name="T17" fmla="*/ 8 h 160"/>
              <a:gd name="T18" fmla="*/ 24 w 128"/>
              <a:gd name="T19" fmla="*/ 152 h 160"/>
              <a:gd name="T20" fmla="*/ 17 w 128"/>
              <a:gd name="T21" fmla="*/ 39 h 160"/>
              <a:gd name="T22" fmla="*/ 33 w 128"/>
              <a:gd name="T23" fmla="*/ 53 h 160"/>
              <a:gd name="T24" fmla="*/ 41 w 128"/>
              <a:gd name="T25" fmla="*/ 53 h 160"/>
              <a:gd name="T26" fmla="*/ 87 w 128"/>
              <a:gd name="T27" fmla="*/ 39 h 160"/>
              <a:gd name="T28" fmla="*/ 91 w 128"/>
              <a:gd name="T29" fmla="*/ 57 h 160"/>
              <a:gd name="T30" fmla="*/ 95 w 128"/>
              <a:gd name="T31" fmla="*/ 39 h 160"/>
              <a:gd name="T32" fmla="*/ 120 w 128"/>
              <a:gd name="T33" fmla="*/ 139 h 160"/>
              <a:gd name="T34" fmla="*/ 82 w 128"/>
              <a:gd name="T35" fmla="*/ 111 h 160"/>
              <a:gd name="T36" fmla="*/ 69 w 128"/>
              <a:gd name="T37" fmla="*/ 125 h 160"/>
              <a:gd name="T38" fmla="*/ 68 w 128"/>
              <a:gd name="T39" fmla="*/ 131 h 160"/>
              <a:gd name="T40" fmla="*/ 60 w 128"/>
              <a:gd name="T41" fmla="*/ 131 h 160"/>
              <a:gd name="T42" fmla="*/ 52 w 128"/>
              <a:gd name="T43" fmla="*/ 125 h 160"/>
              <a:gd name="T44" fmla="*/ 52 w 128"/>
              <a:gd name="T45" fmla="*/ 117 h 160"/>
              <a:gd name="T46" fmla="*/ 74 w 128"/>
              <a:gd name="T47" fmla="*/ 111 h 160"/>
              <a:gd name="T48" fmla="*/ 59 w 128"/>
              <a:gd name="T49" fmla="*/ 105 h 160"/>
              <a:gd name="T50" fmla="*/ 59 w 128"/>
              <a:gd name="T51" fmla="*/ 77 h 160"/>
              <a:gd name="T52" fmla="*/ 60 w 128"/>
              <a:gd name="T53" fmla="*/ 72 h 160"/>
              <a:gd name="T54" fmla="*/ 68 w 128"/>
              <a:gd name="T55" fmla="*/ 72 h 160"/>
              <a:gd name="T56" fmla="*/ 75 w 128"/>
              <a:gd name="T57" fmla="*/ 77 h 160"/>
              <a:gd name="T58" fmla="*/ 75 w 128"/>
              <a:gd name="T59" fmla="*/ 85 h 160"/>
              <a:gd name="T60" fmla="*/ 53 w 128"/>
              <a:gd name="T61" fmla="*/ 91 h 160"/>
              <a:gd name="T62" fmla="*/ 68 w 128"/>
              <a:gd name="T63" fmla="*/ 97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28" h="160">
                <a:moveTo>
                  <a:pt x="128" y="139"/>
                </a:moveTo>
                <a:cubicBezTo>
                  <a:pt x="119" y="35"/>
                  <a:pt x="119" y="35"/>
                  <a:pt x="119" y="35"/>
                </a:cubicBezTo>
                <a:cubicBezTo>
                  <a:pt x="118" y="33"/>
                  <a:pt x="117" y="31"/>
                  <a:pt x="115" y="31"/>
                </a:cubicBezTo>
                <a:cubicBezTo>
                  <a:pt x="95" y="31"/>
                  <a:pt x="95" y="31"/>
                  <a:pt x="95" y="31"/>
                </a:cubicBezTo>
                <a:cubicBezTo>
                  <a:pt x="95" y="14"/>
                  <a:pt x="81" y="0"/>
                  <a:pt x="64" y="0"/>
                </a:cubicBezTo>
                <a:cubicBezTo>
                  <a:pt x="47" y="0"/>
                  <a:pt x="33" y="14"/>
                  <a:pt x="33" y="31"/>
                </a:cubicBezTo>
                <a:cubicBezTo>
                  <a:pt x="13" y="31"/>
                  <a:pt x="13" y="31"/>
                  <a:pt x="13" y="31"/>
                </a:cubicBezTo>
                <a:cubicBezTo>
                  <a:pt x="11" y="31"/>
                  <a:pt x="9" y="33"/>
                  <a:pt x="9" y="35"/>
                </a:cubicBezTo>
                <a:cubicBezTo>
                  <a:pt x="0" y="139"/>
                  <a:pt x="0" y="139"/>
                  <a:pt x="0" y="139"/>
                </a:cubicBezTo>
                <a:cubicBezTo>
                  <a:pt x="0" y="139"/>
                  <a:pt x="0" y="139"/>
                  <a:pt x="0" y="139"/>
                </a:cubicBezTo>
                <a:cubicBezTo>
                  <a:pt x="0" y="151"/>
                  <a:pt x="11" y="160"/>
                  <a:pt x="24" y="160"/>
                </a:cubicBezTo>
                <a:cubicBezTo>
                  <a:pt x="104" y="160"/>
                  <a:pt x="104" y="160"/>
                  <a:pt x="104" y="160"/>
                </a:cubicBezTo>
                <a:cubicBezTo>
                  <a:pt x="117" y="160"/>
                  <a:pt x="128" y="151"/>
                  <a:pt x="128" y="139"/>
                </a:cubicBezTo>
                <a:cubicBezTo>
                  <a:pt x="128" y="139"/>
                  <a:pt x="128" y="139"/>
                  <a:pt x="128" y="139"/>
                </a:cubicBezTo>
                <a:close/>
                <a:moveTo>
                  <a:pt x="64" y="8"/>
                </a:moveTo>
                <a:cubicBezTo>
                  <a:pt x="77" y="8"/>
                  <a:pt x="87" y="18"/>
                  <a:pt x="87" y="31"/>
                </a:cubicBezTo>
                <a:cubicBezTo>
                  <a:pt x="41" y="31"/>
                  <a:pt x="41" y="31"/>
                  <a:pt x="41" y="31"/>
                </a:cubicBezTo>
                <a:cubicBezTo>
                  <a:pt x="41" y="18"/>
                  <a:pt x="51" y="8"/>
                  <a:pt x="64" y="8"/>
                </a:cubicBezTo>
                <a:close/>
                <a:moveTo>
                  <a:pt x="104" y="152"/>
                </a:moveTo>
                <a:cubicBezTo>
                  <a:pt x="24" y="152"/>
                  <a:pt x="24" y="152"/>
                  <a:pt x="24" y="152"/>
                </a:cubicBezTo>
                <a:cubicBezTo>
                  <a:pt x="15" y="152"/>
                  <a:pt x="8" y="146"/>
                  <a:pt x="8" y="139"/>
                </a:cubicBezTo>
                <a:cubicBezTo>
                  <a:pt x="17" y="39"/>
                  <a:pt x="17" y="39"/>
                  <a:pt x="17" y="39"/>
                </a:cubicBezTo>
                <a:cubicBezTo>
                  <a:pt x="33" y="39"/>
                  <a:pt x="33" y="39"/>
                  <a:pt x="33" y="39"/>
                </a:cubicBezTo>
                <a:cubicBezTo>
                  <a:pt x="33" y="53"/>
                  <a:pt x="33" y="53"/>
                  <a:pt x="33" y="53"/>
                </a:cubicBezTo>
                <a:cubicBezTo>
                  <a:pt x="33" y="55"/>
                  <a:pt x="34" y="57"/>
                  <a:pt x="37" y="57"/>
                </a:cubicBezTo>
                <a:cubicBezTo>
                  <a:pt x="39" y="57"/>
                  <a:pt x="41" y="55"/>
                  <a:pt x="41" y="53"/>
                </a:cubicBezTo>
                <a:cubicBezTo>
                  <a:pt x="41" y="39"/>
                  <a:pt x="41" y="39"/>
                  <a:pt x="41" y="39"/>
                </a:cubicBezTo>
                <a:cubicBezTo>
                  <a:pt x="87" y="39"/>
                  <a:pt x="87" y="39"/>
                  <a:pt x="87" y="39"/>
                </a:cubicBezTo>
                <a:cubicBezTo>
                  <a:pt x="87" y="53"/>
                  <a:pt x="87" y="53"/>
                  <a:pt x="87" y="53"/>
                </a:cubicBezTo>
                <a:cubicBezTo>
                  <a:pt x="87" y="55"/>
                  <a:pt x="89" y="57"/>
                  <a:pt x="91" y="57"/>
                </a:cubicBezTo>
                <a:cubicBezTo>
                  <a:pt x="93" y="57"/>
                  <a:pt x="95" y="55"/>
                  <a:pt x="95" y="53"/>
                </a:cubicBezTo>
                <a:cubicBezTo>
                  <a:pt x="95" y="39"/>
                  <a:pt x="95" y="39"/>
                  <a:pt x="95" y="39"/>
                </a:cubicBezTo>
                <a:cubicBezTo>
                  <a:pt x="111" y="39"/>
                  <a:pt x="111" y="39"/>
                  <a:pt x="111" y="39"/>
                </a:cubicBezTo>
                <a:cubicBezTo>
                  <a:pt x="120" y="139"/>
                  <a:pt x="120" y="139"/>
                  <a:pt x="120" y="139"/>
                </a:cubicBezTo>
                <a:cubicBezTo>
                  <a:pt x="120" y="146"/>
                  <a:pt x="113" y="152"/>
                  <a:pt x="104" y="152"/>
                </a:cubicBezTo>
                <a:close/>
                <a:moveTo>
                  <a:pt x="82" y="111"/>
                </a:moveTo>
                <a:cubicBezTo>
                  <a:pt x="82" y="119"/>
                  <a:pt x="76" y="125"/>
                  <a:pt x="69" y="125"/>
                </a:cubicBezTo>
                <a:cubicBezTo>
                  <a:pt x="69" y="125"/>
                  <a:pt x="69" y="125"/>
                  <a:pt x="69" y="125"/>
                </a:cubicBezTo>
                <a:cubicBezTo>
                  <a:pt x="68" y="125"/>
                  <a:pt x="68" y="125"/>
                  <a:pt x="68" y="125"/>
                </a:cubicBezTo>
                <a:cubicBezTo>
                  <a:pt x="68" y="131"/>
                  <a:pt x="68" y="131"/>
                  <a:pt x="68" y="131"/>
                </a:cubicBezTo>
                <a:cubicBezTo>
                  <a:pt x="68" y="133"/>
                  <a:pt x="66" y="135"/>
                  <a:pt x="64" y="135"/>
                </a:cubicBezTo>
                <a:cubicBezTo>
                  <a:pt x="62" y="135"/>
                  <a:pt x="60" y="133"/>
                  <a:pt x="60" y="131"/>
                </a:cubicBezTo>
                <a:cubicBezTo>
                  <a:pt x="60" y="125"/>
                  <a:pt x="60" y="125"/>
                  <a:pt x="60" y="125"/>
                </a:cubicBezTo>
                <a:cubicBezTo>
                  <a:pt x="52" y="125"/>
                  <a:pt x="52" y="125"/>
                  <a:pt x="52" y="125"/>
                </a:cubicBezTo>
                <a:cubicBezTo>
                  <a:pt x="50" y="125"/>
                  <a:pt x="48" y="123"/>
                  <a:pt x="48" y="121"/>
                </a:cubicBezTo>
                <a:cubicBezTo>
                  <a:pt x="48" y="119"/>
                  <a:pt x="50" y="117"/>
                  <a:pt x="52" y="117"/>
                </a:cubicBezTo>
                <a:cubicBezTo>
                  <a:pt x="68" y="117"/>
                  <a:pt x="68" y="117"/>
                  <a:pt x="68" y="117"/>
                </a:cubicBezTo>
                <a:cubicBezTo>
                  <a:pt x="72" y="117"/>
                  <a:pt x="74" y="114"/>
                  <a:pt x="74" y="111"/>
                </a:cubicBezTo>
                <a:cubicBezTo>
                  <a:pt x="74" y="108"/>
                  <a:pt x="72" y="105"/>
                  <a:pt x="68" y="105"/>
                </a:cubicBezTo>
                <a:cubicBezTo>
                  <a:pt x="59" y="105"/>
                  <a:pt x="59" y="105"/>
                  <a:pt x="59" y="105"/>
                </a:cubicBezTo>
                <a:cubicBezTo>
                  <a:pt x="52" y="105"/>
                  <a:pt x="45" y="99"/>
                  <a:pt x="45" y="91"/>
                </a:cubicBezTo>
                <a:cubicBezTo>
                  <a:pt x="45" y="83"/>
                  <a:pt x="52" y="77"/>
                  <a:pt x="59" y="77"/>
                </a:cubicBezTo>
                <a:cubicBezTo>
                  <a:pt x="60" y="77"/>
                  <a:pt x="60" y="77"/>
                  <a:pt x="60" y="77"/>
                </a:cubicBezTo>
                <a:cubicBezTo>
                  <a:pt x="60" y="72"/>
                  <a:pt x="60" y="72"/>
                  <a:pt x="60" y="72"/>
                </a:cubicBezTo>
                <a:cubicBezTo>
                  <a:pt x="60" y="70"/>
                  <a:pt x="62" y="68"/>
                  <a:pt x="64" y="68"/>
                </a:cubicBezTo>
                <a:cubicBezTo>
                  <a:pt x="66" y="68"/>
                  <a:pt x="68" y="70"/>
                  <a:pt x="68" y="72"/>
                </a:cubicBezTo>
                <a:cubicBezTo>
                  <a:pt x="68" y="77"/>
                  <a:pt x="68" y="77"/>
                  <a:pt x="68" y="77"/>
                </a:cubicBezTo>
                <a:cubicBezTo>
                  <a:pt x="75" y="77"/>
                  <a:pt x="75" y="77"/>
                  <a:pt x="75" y="77"/>
                </a:cubicBezTo>
                <a:cubicBezTo>
                  <a:pt x="78" y="77"/>
                  <a:pt x="79" y="79"/>
                  <a:pt x="79" y="81"/>
                </a:cubicBezTo>
                <a:cubicBezTo>
                  <a:pt x="79" y="83"/>
                  <a:pt x="78" y="85"/>
                  <a:pt x="75" y="85"/>
                </a:cubicBezTo>
                <a:cubicBezTo>
                  <a:pt x="59" y="85"/>
                  <a:pt x="59" y="85"/>
                  <a:pt x="59" y="85"/>
                </a:cubicBezTo>
                <a:cubicBezTo>
                  <a:pt x="56" y="85"/>
                  <a:pt x="53" y="88"/>
                  <a:pt x="53" y="91"/>
                </a:cubicBezTo>
                <a:cubicBezTo>
                  <a:pt x="53" y="94"/>
                  <a:pt x="56" y="97"/>
                  <a:pt x="59" y="97"/>
                </a:cubicBezTo>
                <a:cubicBezTo>
                  <a:pt x="68" y="97"/>
                  <a:pt x="68" y="97"/>
                  <a:pt x="68" y="97"/>
                </a:cubicBezTo>
                <a:cubicBezTo>
                  <a:pt x="76" y="97"/>
                  <a:pt x="82" y="103"/>
                  <a:pt x="82" y="11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9" name="Freeform 69">
            <a:extLst>
              <a:ext uri="{FF2B5EF4-FFF2-40B4-BE49-F238E27FC236}">
                <a16:creationId xmlns:a16="http://schemas.microsoft.com/office/drawing/2014/main" xmlns="" id="{82601A09-B1F2-45AD-A3BE-D68945F29A53}"/>
              </a:ext>
            </a:extLst>
          </p:cNvPr>
          <p:cNvSpPr>
            <a:spLocks noEditPoints="1"/>
          </p:cNvSpPr>
          <p:nvPr/>
        </p:nvSpPr>
        <p:spPr bwMode="auto">
          <a:xfrm>
            <a:off x="8269288" y="1293813"/>
            <a:ext cx="436563" cy="550863"/>
          </a:xfrm>
          <a:custGeom>
            <a:avLst/>
            <a:gdLst>
              <a:gd name="T0" fmla="*/ 44 w 128"/>
              <a:gd name="T1" fmla="*/ 124 h 160"/>
              <a:gd name="T2" fmla="*/ 38 w 128"/>
              <a:gd name="T3" fmla="*/ 124 h 160"/>
              <a:gd name="T4" fmla="*/ 84 w 128"/>
              <a:gd name="T5" fmla="*/ 72 h 160"/>
              <a:gd name="T6" fmla="*/ 90 w 128"/>
              <a:gd name="T7" fmla="*/ 78 h 160"/>
              <a:gd name="T8" fmla="*/ 95 w 128"/>
              <a:gd name="T9" fmla="*/ 114 h 160"/>
              <a:gd name="T10" fmla="*/ 81 w 128"/>
              <a:gd name="T11" fmla="*/ 128 h 160"/>
              <a:gd name="T12" fmla="*/ 72 w 128"/>
              <a:gd name="T13" fmla="*/ 104 h 160"/>
              <a:gd name="T14" fmla="*/ 91 w 128"/>
              <a:gd name="T15" fmla="*/ 104 h 160"/>
              <a:gd name="T16" fmla="*/ 85 w 128"/>
              <a:gd name="T17" fmla="*/ 110 h 160"/>
              <a:gd name="T18" fmla="*/ 77 w 128"/>
              <a:gd name="T19" fmla="*/ 110 h 160"/>
              <a:gd name="T20" fmla="*/ 81 w 128"/>
              <a:gd name="T21" fmla="*/ 120 h 160"/>
              <a:gd name="T22" fmla="*/ 87 w 128"/>
              <a:gd name="T23" fmla="*/ 114 h 160"/>
              <a:gd name="T24" fmla="*/ 37 w 128"/>
              <a:gd name="T25" fmla="*/ 93 h 160"/>
              <a:gd name="T26" fmla="*/ 47 w 128"/>
              <a:gd name="T27" fmla="*/ 70 h 160"/>
              <a:gd name="T28" fmla="*/ 56 w 128"/>
              <a:gd name="T29" fmla="*/ 93 h 160"/>
              <a:gd name="T30" fmla="*/ 42 w 128"/>
              <a:gd name="T31" fmla="*/ 87 h 160"/>
              <a:gd name="T32" fmla="*/ 51 w 128"/>
              <a:gd name="T33" fmla="*/ 87 h 160"/>
              <a:gd name="T34" fmla="*/ 47 w 128"/>
              <a:gd name="T35" fmla="*/ 78 h 160"/>
              <a:gd name="T36" fmla="*/ 42 w 128"/>
              <a:gd name="T37" fmla="*/ 87 h 160"/>
              <a:gd name="T38" fmla="*/ 104 w 128"/>
              <a:gd name="T39" fmla="*/ 160 h 160"/>
              <a:gd name="T40" fmla="*/ 0 w 128"/>
              <a:gd name="T41" fmla="*/ 139 h 160"/>
              <a:gd name="T42" fmla="*/ 9 w 128"/>
              <a:gd name="T43" fmla="*/ 35 h 160"/>
              <a:gd name="T44" fmla="*/ 33 w 128"/>
              <a:gd name="T45" fmla="*/ 31 h 160"/>
              <a:gd name="T46" fmla="*/ 95 w 128"/>
              <a:gd name="T47" fmla="*/ 31 h 160"/>
              <a:gd name="T48" fmla="*/ 119 w 128"/>
              <a:gd name="T49" fmla="*/ 35 h 160"/>
              <a:gd name="T50" fmla="*/ 128 w 128"/>
              <a:gd name="T51" fmla="*/ 139 h 160"/>
              <a:gd name="T52" fmla="*/ 87 w 128"/>
              <a:gd name="T53" fmla="*/ 31 h 160"/>
              <a:gd name="T54" fmla="*/ 41 w 128"/>
              <a:gd name="T55" fmla="*/ 31 h 160"/>
              <a:gd name="T56" fmla="*/ 111 w 128"/>
              <a:gd name="T57" fmla="*/ 39 h 160"/>
              <a:gd name="T58" fmla="*/ 95 w 128"/>
              <a:gd name="T59" fmla="*/ 53 h 160"/>
              <a:gd name="T60" fmla="*/ 87 w 128"/>
              <a:gd name="T61" fmla="*/ 53 h 160"/>
              <a:gd name="T62" fmla="*/ 41 w 128"/>
              <a:gd name="T63" fmla="*/ 39 h 160"/>
              <a:gd name="T64" fmla="*/ 37 w 128"/>
              <a:gd name="T65" fmla="*/ 57 h 160"/>
              <a:gd name="T66" fmla="*/ 33 w 128"/>
              <a:gd name="T67" fmla="*/ 39 h 160"/>
              <a:gd name="T68" fmla="*/ 8 w 128"/>
              <a:gd name="T69" fmla="*/ 139 h 160"/>
              <a:gd name="T70" fmla="*/ 104 w 128"/>
              <a:gd name="T71" fmla="*/ 152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28" h="160">
                <a:moveTo>
                  <a:pt x="90" y="78"/>
                </a:moveTo>
                <a:cubicBezTo>
                  <a:pt x="44" y="124"/>
                  <a:pt x="44" y="124"/>
                  <a:pt x="44" y="124"/>
                </a:cubicBezTo>
                <a:cubicBezTo>
                  <a:pt x="43" y="125"/>
                  <a:pt x="42" y="126"/>
                  <a:pt x="41" y="126"/>
                </a:cubicBezTo>
                <a:cubicBezTo>
                  <a:pt x="40" y="126"/>
                  <a:pt x="39" y="125"/>
                  <a:pt x="38" y="124"/>
                </a:cubicBezTo>
                <a:cubicBezTo>
                  <a:pt x="36" y="123"/>
                  <a:pt x="36" y="120"/>
                  <a:pt x="38" y="119"/>
                </a:cubicBezTo>
                <a:cubicBezTo>
                  <a:pt x="84" y="72"/>
                  <a:pt x="84" y="72"/>
                  <a:pt x="84" y="72"/>
                </a:cubicBezTo>
                <a:cubicBezTo>
                  <a:pt x="86" y="71"/>
                  <a:pt x="88" y="71"/>
                  <a:pt x="90" y="72"/>
                </a:cubicBezTo>
                <a:cubicBezTo>
                  <a:pt x="91" y="74"/>
                  <a:pt x="91" y="77"/>
                  <a:pt x="90" y="78"/>
                </a:cubicBezTo>
                <a:close/>
                <a:moveTo>
                  <a:pt x="91" y="104"/>
                </a:moveTo>
                <a:cubicBezTo>
                  <a:pt x="94" y="107"/>
                  <a:pt x="95" y="110"/>
                  <a:pt x="95" y="114"/>
                </a:cubicBezTo>
                <a:cubicBezTo>
                  <a:pt x="95" y="117"/>
                  <a:pt x="94" y="121"/>
                  <a:pt x="91" y="124"/>
                </a:cubicBezTo>
                <a:cubicBezTo>
                  <a:pt x="88" y="126"/>
                  <a:pt x="85" y="128"/>
                  <a:pt x="81" y="128"/>
                </a:cubicBezTo>
                <a:cubicBezTo>
                  <a:pt x="78" y="128"/>
                  <a:pt x="74" y="126"/>
                  <a:pt x="72" y="124"/>
                </a:cubicBezTo>
                <a:cubicBezTo>
                  <a:pt x="66" y="118"/>
                  <a:pt x="66" y="109"/>
                  <a:pt x="72" y="104"/>
                </a:cubicBezTo>
                <a:cubicBezTo>
                  <a:pt x="74" y="102"/>
                  <a:pt x="78" y="100"/>
                  <a:pt x="81" y="100"/>
                </a:cubicBezTo>
                <a:cubicBezTo>
                  <a:pt x="85" y="100"/>
                  <a:pt x="88" y="101"/>
                  <a:pt x="91" y="104"/>
                </a:cubicBezTo>
                <a:close/>
                <a:moveTo>
                  <a:pt x="87" y="114"/>
                </a:moveTo>
                <a:cubicBezTo>
                  <a:pt x="87" y="112"/>
                  <a:pt x="87" y="111"/>
                  <a:pt x="85" y="110"/>
                </a:cubicBezTo>
                <a:cubicBezTo>
                  <a:pt x="84" y="109"/>
                  <a:pt x="83" y="108"/>
                  <a:pt x="81" y="108"/>
                </a:cubicBezTo>
                <a:cubicBezTo>
                  <a:pt x="80" y="108"/>
                  <a:pt x="78" y="109"/>
                  <a:pt x="77" y="110"/>
                </a:cubicBezTo>
                <a:cubicBezTo>
                  <a:pt x="75" y="112"/>
                  <a:pt x="75" y="116"/>
                  <a:pt x="77" y="118"/>
                </a:cubicBezTo>
                <a:cubicBezTo>
                  <a:pt x="78" y="119"/>
                  <a:pt x="80" y="120"/>
                  <a:pt x="81" y="120"/>
                </a:cubicBezTo>
                <a:cubicBezTo>
                  <a:pt x="83" y="120"/>
                  <a:pt x="84" y="119"/>
                  <a:pt x="85" y="118"/>
                </a:cubicBezTo>
                <a:cubicBezTo>
                  <a:pt x="86" y="117"/>
                  <a:pt x="87" y="115"/>
                  <a:pt x="87" y="114"/>
                </a:cubicBezTo>
                <a:close/>
                <a:moveTo>
                  <a:pt x="47" y="97"/>
                </a:moveTo>
                <a:cubicBezTo>
                  <a:pt x="43" y="97"/>
                  <a:pt x="39" y="96"/>
                  <a:pt x="37" y="93"/>
                </a:cubicBezTo>
                <a:cubicBezTo>
                  <a:pt x="31" y="88"/>
                  <a:pt x="31" y="79"/>
                  <a:pt x="37" y="74"/>
                </a:cubicBezTo>
                <a:cubicBezTo>
                  <a:pt x="39" y="71"/>
                  <a:pt x="43" y="70"/>
                  <a:pt x="47" y="70"/>
                </a:cubicBezTo>
                <a:cubicBezTo>
                  <a:pt x="50" y="70"/>
                  <a:pt x="54" y="71"/>
                  <a:pt x="56" y="74"/>
                </a:cubicBezTo>
                <a:cubicBezTo>
                  <a:pt x="62" y="79"/>
                  <a:pt x="62" y="88"/>
                  <a:pt x="56" y="93"/>
                </a:cubicBezTo>
                <a:cubicBezTo>
                  <a:pt x="54" y="96"/>
                  <a:pt x="50" y="97"/>
                  <a:pt x="47" y="97"/>
                </a:cubicBezTo>
                <a:close/>
                <a:moveTo>
                  <a:pt x="42" y="87"/>
                </a:moveTo>
                <a:cubicBezTo>
                  <a:pt x="44" y="88"/>
                  <a:pt x="45" y="89"/>
                  <a:pt x="47" y="89"/>
                </a:cubicBezTo>
                <a:cubicBezTo>
                  <a:pt x="48" y="89"/>
                  <a:pt x="49" y="88"/>
                  <a:pt x="51" y="87"/>
                </a:cubicBezTo>
                <a:cubicBezTo>
                  <a:pt x="53" y="85"/>
                  <a:pt x="53" y="81"/>
                  <a:pt x="51" y="79"/>
                </a:cubicBezTo>
                <a:cubicBezTo>
                  <a:pt x="49" y="78"/>
                  <a:pt x="48" y="78"/>
                  <a:pt x="47" y="78"/>
                </a:cubicBezTo>
                <a:cubicBezTo>
                  <a:pt x="45" y="78"/>
                  <a:pt x="44" y="78"/>
                  <a:pt x="42" y="79"/>
                </a:cubicBezTo>
                <a:cubicBezTo>
                  <a:pt x="40" y="81"/>
                  <a:pt x="40" y="85"/>
                  <a:pt x="42" y="87"/>
                </a:cubicBezTo>
                <a:close/>
                <a:moveTo>
                  <a:pt x="128" y="139"/>
                </a:moveTo>
                <a:cubicBezTo>
                  <a:pt x="128" y="151"/>
                  <a:pt x="117" y="160"/>
                  <a:pt x="104" y="160"/>
                </a:cubicBezTo>
                <a:cubicBezTo>
                  <a:pt x="24" y="160"/>
                  <a:pt x="24" y="160"/>
                  <a:pt x="24" y="160"/>
                </a:cubicBezTo>
                <a:cubicBezTo>
                  <a:pt x="11" y="160"/>
                  <a:pt x="0" y="151"/>
                  <a:pt x="0" y="139"/>
                </a:cubicBezTo>
                <a:cubicBezTo>
                  <a:pt x="0" y="139"/>
                  <a:pt x="0" y="139"/>
                  <a:pt x="0" y="139"/>
                </a:cubicBezTo>
                <a:cubicBezTo>
                  <a:pt x="9" y="35"/>
                  <a:pt x="9" y="35"/>
                  <a:pt x="9" y="35"/>
                </a:cubicBezTo>
                <a:cubicBezTo>
                  <a:pt x="9" y="33"/>
                  <a:pt x="11" y="31"/>
                  <a:pt x="13" y="31"/>
                </a:cubicBezTo>
                <a:cubicBezTo>
                  <a:pt x="33" y="31"/>
                  <a:pt x="33" y="31"/>
                  <a:pt x="33" y="31"/>
                </a:cubicBezTo>
                <a:cubicBezTo>
                  <a:pt x="33" y="14"/>
                  <a:pt x="47" y="0"/>
                  <a:pt x="64" y="0"/>
                </a:cubicBezTo>
                <a:cubicBezTo>
                  <a:pt x="81" y="0"/>
                  <a:pt x="95" y="14"/>
                  <a:pt x="95" y="31"/>
                </a:cubicBezTo>
                <a:cubicBezTo>
                  <a:pt x="115" y="31"/>
                  <a:pt x="115" y="31"/>
                  <a:pt x="115" y="31"/>
                </a:cubicBezTo>
                <a:cubicBezTo>
                  <a:pt x="117" y="31"/>
                  <a:pt x="118" y="33"/>
                  <a:pt x="119" y="35"/>
                </a:cubicBezTo>
                <a:cubicBezTo>
                  <a:pt x="128" y="139"/>
                  <a:pt x="128" y="139"/>
                  <a:pt x="128" y="139"/>
                </a:cubicBezTo>
                <a:cubicBezTo>
                  <a:pt x="128" y="139"/>
                  <a:pt x="128" y="139"/>
                  <a:pt x="128" y="139"/>
                </a:cubicBezTo>
                <a:close/>
                <a:moveTo>
                  <a:pt x="41" y="31"/>
                </a:moveTo>
                <a:cubicBezTo>
                  <a:pt x="87" y="31"/>
                  <a:pt x="87" y="31"/>
                  <a:pt x="87" y="31"/>
                </a:cubicBezTo>
                <a:cubicBezTo>
                  <a:pt x="87" y="18"/>
                  <a:pt x="77" y="8"/>
                  <a:pt x="64" y="8"/>
                </a:cubicBezTo>
                <a:cubicBezTo>
                  <a:pt x="51" y="8"/>
                  <a:pt x="41" y="18"/>
                  <a:pt x="41" y="31"/>
                </a:cubicBezTo>
                <a:close/>
                <a:moveTo>
                  <a:pt x="120" y="139"/>
                </a:moveTo>
                <a:cubicBezTo>
                  <a:pt x="111" y="39"/>
                  <a:pt x="111" y="39"/>
                  <a:pt x="111" y="39"/>
                </a:cubicBezTo>
                <a:cubicBezTo>
                  <a:pt x="95" y="39"/>
                  <a:pt x="95" y="39"/>
                  <a:pt x="95" y="39"/>
                </a:cubicBezTo>
                <a:cubicBezTo>
                  <a:pt x="95" y="53"/>
                  <a:pt x="95" y="53"/>
                  <a:pt x="95" y="53"/>
                </a:cubicBezTo>
                <a:cubicBezTo>
                  <a:pt x="95" y="55"/>
                  <a:pt x="93" y="57"/>
                  <a:pt x="91" y="57"/>
                </a:cubicBezTo>
                <a:cubicBezTo>
                  <a:pt x="89" y="57"/>
                  <a:pt x="87" y="55"/>
                  <a:pt x="87" y="53"/>
                </a:cubicBezTo>
                <a:cubicBezTo>
                  <a:pt x="87" y="39"/>
                  <a:pt x="87" y="39"/>
                  <a:pt x="87" y="39"/>
                </a:cubicBezTo>
                <a:cubicBezTo>
                  <a:pt x="41" y="39"/>
                  <a:pt x="41" y="39"/>
                  <a:pt x="41" y="39"/>
                </a:cubicBezTo>
                <a:cubicBezTo>
                  <a:pt x="41" y="53"/>
                  <a:pt x="41" y="53"/>
                  <a:pt x="41" y="53"/>
                </a:cubicBezTo>
                <a:cubicBezTo>
                  <a:pt x="41" y="55"/>
                  <a:pt x="39" y="57"/>
                  <a:pt x="37" y="57"/>
                </a:cubicBezTo>
                <a:cubicBezTo>
                  <a:pt x="34" y="57"/>
                  <a:pt x="33" y="55"/>
                  <a:pt x="33" y="53"/>
                </a:cubicBezTo>
                <a:cubicBezTo>
                  <a:pt x="33" y="39"/>
                  <a:pt x="33" y="39"/>
                  <a:pt x="33" y="39"/>
                </a:cubicBezTo>
                <a:cubicBezTo>
                  <a:pt x="17" y="39"/>
                  <a:pt x="17" y="39"/>
                  <a:pt x="17" y="39"/>
                </a:cubicBezTo>
                <a:cubicBezTo>
                  <a:pt x="8" y="139"/>
                  <a:pt x="8" y="139"/>
                  <a:pt x="8" y="139"/>
                </a:cubicBezTo>
                <a:cubicBezTo>
                  <a:pt x="8" y="146"/>
                  <a:pt x="15" y="152"/>
                  <a:pt x="24" y="152"/>
                </a:cubicBezTo>
                <a:cubicBezTo>
                  <a:pt x="104" y="152"/>
                  <a:pt x="104" y="152"/>
                  <a:pt x="104" y="152"/>
                </a:cubicBezTo>
                <a:cubicBezTo>
                  <a:pt x="113" y="152"/>
                  <a:pt x="120" y="146"/>
                  <a:pt x="120" y="13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0" name="Freeform 70">
            <a:extLst>
              <a:ext uri="{FF2B5EF4-FFF2-40B4-BE49-F238E27FC236}">
                <a16:creationId xmlns:a16="http://schemas.microsoft.com/office/drawing/2014/main" xmlns="" id="{E23A5886-77A6-4FA6-B6FD-06ABAF96AB34}"/>
              </a:ext>
            </a:extLst>
          </p:cNvPr>
          <p:cNvSpPr>
            <a:spLocks noEditPoints="1"/>
          </p:cNvSpPr>
          <p:nvPr/>
        </p:nvSpPr>
        <p:spPr bwMode="auto">
          <a:xfrm>
            <a:off x="8255000" y="1912938"/>
            <a:ext cx="477838" cy="550863"/>
          </a:xfrm>
          <a:custGeom>
            <a:avLst/>
            <a:gdLst>
              <a:gd name="T0" fmla="*/ 136 w 140"/>
              <a:gd name="T1" fmla="*/ 57 h 160"/>
              <a:gd name="T2" fmla="*/ 127 w 140"/>
              <a:gd name="T3" fmla="*/ 81 h 160"/>
              <a:gd name="T4" fmla="*/ 122 w 140"/>
              <a:gd name="T5" fmla="*/ 84 h 160"/>
              <a:gd name="T6" fmla="*/ 124 w 140"/>
              <a:gd name="T7" fmla="*/ 57 h 160"/>
              <a:gd name="T8" fmla="*/ 27 w 140"/>
              <a:gd name="T9" fmla="*/ 109 h 160"/>
              <a:gd name="T10" fmla="*/ 39 w 140"/>
              <a:gd name="T11" fmla="*/ 119 h 160"/>
              <a:gd name="T12" fmla="*/ 86 w 140"/>
              <a:gd name="T13" fmla="*/ 123 h 160"/>
              <a:gd name="T14" fmla="*/ 39 w 140"/>
              <a:gd name="T15" fmla="*/ 127 h 160"/>
              <a:gd name="T16" fmla="*/ 8 w 140"/>
              <a:gd name="T17" fmla="*/ 57 h 160"/>
              <a:gd name="T18" fmla="*/ 0 w 140"/>
              <a:gd name="T19" fmla="*/ 53 h 160"/>
              <a:gd name="T20" fmla="*/ 11 w 140"/>
              <a:gd name="T21" fmla="*/ 49 h 160"/>
              <a:gd name="T22" fmla="*/ 14 w 140"/>
              <a:gd name="T23" fmla="*/ 49 h 160"/>
              <a:gd name="T24" fmla="*/ 63 w 140"/>
              <a:gd name="T25" fmla="*/ 1 h 160"/>
              <a:gd name="T26" fmla="*/ 25 w 140"/>
              <a:gd name="T27" fmla="*/ 49 h 160"/>
              <a:gd name="T28" fmla="*/ 76 w 140"/>
              <a:gd name="T29" fmla="*/ 7 h 160"/>
              <a:gd name="T30" fmla="*/ 82 w 140"/>
              <a:gd name="T31" fmla="*/ 1 h 160"/>
              <a:gd name="T32" fmla="*/ 128 w 140"/>
              <a:gd name="T33" fmla="*/ 49 h 160"/>
              <a:gd name="T34" fmla="*/ 136 w 140"/>
              <a:gd name="T35" fmla="*/ 49 h 160"/>
              <a:gd name="T36" fmla="*/ 116 w 140"/>
              <a:gd name="T37" fmla="*/ 118 h 160"/>
              <a:gd name="T38" fmla="*/ 98 w 140"/>
              <a:gd name="T39" fmla="*/ 111 h 160"/>
              <a:gd name="T40" fmla="*/ 124 w 140"/>
              <a:gd name="T41" fmla="*/ 104 h 160"/>
              <a:gd name="T42" fmla="*/ 124 w 140"/>
              <a:gd name="T43" fmla="*/ 96 h 160"/>
              <a:gd name="T44" fmla="*/ 115 w 140"/>
              <a:gd name="T45" fmla="*/ 89 h 160"/>
              <a:gd name="T46" fmla="*/ 107 w 140"/>
              <a:gd name="T47" fmla="*/ 89 h 160"/>
              <a:gd name="T48" fmla="*/ 105 w 140"/>
              <a:gd name="T49" fmla="*/ 96 h 160"/>
              <a:gd name="T50" fmla="*/ 105 w 140"/>
              <a:gd name="T51" fmla="*/ 126 h 160"/>
              <a:gd name="T52" fmla="*/ 123 w 140"/>
              <a:gd name="T53" fmla="*/ 134 h 160"/>
              <a:gd name="T54" fmla="*/ 97 w 140"/>
              <a:gd name="T55" fmla="*/ 141 h 160"/>
              <a:gd name="T56" fmla="*/ 97 w 140"/>
              <a:gd name="T57" fmla="*/ 149 h 160"/>
              <a:gd name="T58" fmla="*/ 107 w 140"/>
              <a:gd name="T59" fmla="*/ 156 h 160"/>
              <a:gd name="T60" fmla="*/ 115 w 140"/>
              <a:gd name="T61" fmla="*/ 156 h 160"/>
              <a:gd name="T62" fmla="*/ 116 w 140"/>
              <a:gd name="T63" fmla="*/ 149 h 160"/>
              <a:gd name="T64" fmla="*/ 131 w 140"/>
              <a:gd name="T65" fmla="*/ 134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40" h="160">
                <a:moveTo>
                  <a:pt x="140" y="53"/>
                </a:moveTo>
                <a:cubicBezTo>
                  <a:pt x="140" y="55"/>
                  <a:pt x="138" y="57"/>
                  <a:pt x="136" y="57"/>
                </a:cubicBezTo>
                <a:cubicBezTo>
                  <a:pt x="132" y="57"/>
                  <a:pt x="132" y="57"/>
                  <a:pt x="132" y="57"/>
                </a:cubicBezTo>
                <a:cubicBezTo>
                  <a:pt x="127" y="81"/>
                  <a:pt x="127" y="81"/>
                  <a:pt x="127" y="81"/>
                </a:cubicBezTo>
                <a:cubicBezTo>
                  <a:pt x="126" y="83"/>
                  <a:pt x="125" y="84"/>
                  <a:pt x="123" y="84"/>
                </a:cubicBezTo>
                <a:cubicBezTo>
                  <a:pt x="123" y="84"/>
                  <a:pt x="122" y="84"/>
                  <a:pt x="122" y="84"/>
                </a:cubicBezTo>
                <a:cubicBezTo>
                  <a:pt x="120" y="84"/>
                  <a:pt x="119" y="82"/>
                  <a:pt x="119" y="80"/>
                </a:cubicBezTo>
                <a:cubicBezTo>
                  <a:pt x="124" y="57"/>
                  <a:pt x="124" y="57"/>
                  <a:pt x="124" y="57"/>
                </a:cubicBezTo>
                <a:cubicBezTo>
                  <a:pt x="16" y="57"/>
                  <a:pt x="16" y="57"/>
                  <a:pt x="16" y="57"/>
                </a:cubicBezTo>
                <a:cubicBezTo>
                  <a:pt x="27" y="109"/>
                  <a:pt x="27" y="109"/>
                  <a:pt x="27" y="109"/>
                </a:cubicBezTo>
                <a:cubicBezTo>
                  <a:pt x="27" y="109"/>
                  <a:pt x="27" y="109"/>
                  <a:pt x="27" y="109"/>
                </a:cubicBezTo>
                <a:cubicBezTo>
                  <a:pt x="28" y="115"/>
                  <a:pt x="33" y="119"/>
                  <a:pt x="39" y="119"/>
                </a:cubicBezTo>
                <a:cubicBezTo>
                  <a:pt x="82" y="119"/>
                  <a:pt x="82" y="119"/>
                  <a:pt x="82" y="119"/>
                </a:cubicBezTo>
                <a:cubicBezTo>
                  <a:pt x="84" y="119"/>
                  <a:pt x="86" y="120"/>
                  <a:pt x="86" y="123"/>
                </a:cubicBezTo>
                <a:cubicBezTo>
                  <a:pt x="86" y="125"/>
                  <a:pt x="84" y="127"/>
                  <a:pt x="82" y="127"/>
                </a:cubicBezTo>
                <a:cubicBezTo>
                  <a:pt x="39" y="127"/>
                  <a:pt x="39" y="127"/>
                  <a:pt x="39" y="127"/>
                </a:cubicBezTo>
                <a:cubicBezTo>
                  <a:pt x="29" y="127"/>
                  <a:pt x="21" y="120"/>
                  <a:pt x="20" y="111"/>
                </a:cubicBezTo>
                <a:cubicBezTo>
                  <a:pt x="8" y="57"/>
                  <a:pt x="8" y="57"/>
                  <a:pt x="8" y="57"/>
                </a:cubicBezTo>
                <a:cubicBezTo>
                  <a:pt x="4" y="57"/>
                  <a:pt x="4" y="57"/>
                  <a:pt x="4" y="57"/>
                </a:cubicBezTo>
                <a:cubicBezTo>
                  <a:pt x="2" y="57"/>
                  <a:pt x="0" y="55"/>
                  <a:pt x="0" y="53"/>
                </a:cubicBezTo>
                <a:cubicBezTo>
                  <a:pt x="0" y="51"/>
                  <a:pt x="2" y="49"/>
                  <a:pt x="4" y="49"/>
                </a:cubicBezTo>
                <a:cubicBezTo>
                  <a:pt x="11" y="49"/>
                  <a:pt x="11" y="49"/>
                  <a:pt x="11" y="49"/>
                </a:cubicBezTo>
                <a:cubicBezTo>
                  <a:pt x="11" y="49"/>
                  <a:pt x="11" y="49"/>
                  <a:pt x="11" y="49"/>
                </a:cubicBezTo>
                <a:cubicBezTo>
                  <a:pt x="14" y="49"/>
                  <a:pt x="14" y="49"/>
                  <a:pt x="14" y="49"/>
                </a:cubicBezTo>
                <a:cubicBezTo>
                  <a:pt x="57" y="1"/>
                  <a:pt x="57" y="1"/>
                  <a:pt x="57" y="1"/>
                </a:cubicBezTo>
                <a:cubicBezTo>
                  <a:pt x="59" y="0"/>
                  <a:pt x="61" y="0"/>
                  <a:pt x="63" y="1"/>
                </a:cubicBezTo>
                <a:cubicBezTo>
                  <a:pt x="65" y="2"/>
                  <a:pt x="65" y="5"/>
                  <a:pt x="63" y="7"/>
                </a:cubicBezTo>
                <a:cubicBezTo>
                  <a:pt x="25" y="49"/>
                  <a:pt x="25" y="49"/>
                  <a:pt x="25" y="49"/>
                </a:cubicBezTo>
                <a:cubicBezTo>
                  <a:pt x="115" y="49"/>
                  <a:pt x="115" y="49"/>
                  <a:pt x="115" y="49"/>
                </a:cubicBezTo>
                <a:cubicBezTo>
                  <a:pt x="76" y="7"/>
                  <a:pt x="76" y="7"/>
                  <a:pt x="76" y="7"/>
                </a:cubicBezTo>
                <a:cubicBezTo>
                  <a:pt x="75" y="5"/>
                  <a:pt x="75" y="2"/>
                  <a:pt x="76" y="1"/>
                </a:cubicBezTo>
                <a:cubicBezTo>
                  <a:pt x="78" y="0"/>
                  <a:pt x="81" y="0"/>
                  <a:pt x="82" y="1"/>
                </a:cubicBezTo>
                <a:cubicBezTo>
                  <a:pt x="125" y="49"/>
                  <a:pt x="125" y="49"/>
                  <a:pt x="125" y="49"/>
                </a:cubicBezTo>
                <a:cubicBezTo>
                  <a:pt x="128" y="49"/>
                  <a:pt x="128" y="49"/>
                  <a:pt x="128" y="49"/>
                </a:cubicBezTo>
                <a:cubicBezTo>
                  <a:pt x="128" y="49"/>
                  <a:pt x="128" y="49"/>
                  <a:pt x="128" y="49"/>
                </a:cubicBezTo>
                <a:cubicBezTo>
                  <a:pt x="136" y="49"/>
                  <a:pt x="136" y="49"/>
                  <a:pt x="136" y="49"/>
                </a:cubicBezTo>
                <a:cubicBezTo>
                  <a:pt x="138" y="49"/>
                  <a:pt x="140" y="51"/>
                  <a:pt x="140" y="53"/>
                </a:cubicBezTo>
                <a:close/>
                <a:moveTo>
                  <a:pt x="116" y="118"/>
                </a:moveTo>
                <a:cubicBezTo>
                  <a:pt x="105" y="118"/>
                  <a:pt x="105" y="118"/>
                  <a:pt x="105" y="118"/>
                </a:cubicBezTo>
                <a:cubicBezTo>
                  <a:pt x="101" y="118"/>
                  <a:pt x="98" y="115"/>
                  <a:pt x="98" y="111"/>
                </a:cubicBezTo>
                <a:cubicBezTo>
                  <a:pt x="98" y="107"/>
                  <a:pt x="101" y="104"/>
                  <a:pt x="105" y="104"/>
                </a:cubicBezTo>
                <a:cubicBezTo>
                  <a:pt x="124" y="104"/>
                  <a:pt x="124" y="104"/>
                  <a:pt x="124" y="104"/>
                </a:cubicBezTo>
                <a:cubicBezTo>
                  <a:pt x="126" y="104"/>
                  <a:pt x="128" y="102"/>
                  <a:pt x="128" y="100"/>
                </a:cubicBezTo>
                <a:cubicBezTo>
                  <a:pt x="128" y="97"/>
                  <a:pt x="126" y="96"/>
                  <a:pt x="124" y="96"/>
                </a:cubicBezTo>
                <a:cubicBezTo>
                  <a:pt x="115" y="96"/>
                  <a:pt x="115" y="96"/>
                  <a:pt x="115" y="96"/>
                </a:cubicBezTo>
                <a:cubicBezTo>
                  <a:pt x="115" y="89"/>
                  <a:pt x="115" y="89"/>
                  <a:pt x="115" y="89"/>
                </a:cubicBezTo>
                <a:cubicBezTo>
                  <a:pt x="115" y="87"/>
                  <a:pt x="113" y="85"/>
                  <a:pt x="111" y="85"/>
                </a:cubicBezTo>
                <a:cubicBezTo>
                  <a:pt x="108" y="85"/>
                  <a:pt x="107" y="87"/>
                  <a:pt x="107" y="89"/>
                </a:cubicBezTo>
                <a:cubicBezTo>
                  <a:pt x="107" y="96"/>
                  <a:pt x="107" y="96"/>
                  <a:pt x="107" y="96"/>
                </a:cubicBezTo>
                <a:cubicBezTo>
                  <a:pt x="105" y="96"/>
                  <a:pt x="105" y="96"/>
                  <a:pt x="105" y="96"/>
                </a:cubicBezTo>
                <a:cubicBezTo>
                  <a:pt x="97" y="96"/>
                  <a:pt x="90" y="103"/>
                  <a:pt x="90" y="111"/>
                </a:cubicBezTo>
                <a:cubicBezTo>
                  <a:pt x="90" y="119"/>
                  <a:pt x="97" y="126"/>
                  <a:pt x="105" y="126"/>
                </a:cubicBezTo>
                <a:cubicBezTo>
                  <a:pt x="116" y="126"/>
                  <a:pt x="116" y="126"/>
                  <a:pt x="116" y="126"/>
                </a:cubicBezTo>
                <a:cubicBezTo>
                  <a:pt x="120" y="126"/>
                  <a:pt x="123" y="130"/>
                  <a:pt x="123" y="134"/>
                </a:cubicBezTo>
                <a:cubicBezTo>
                  <a:pt x="123" y="138"/>
                  <a:pt x="120" y="141"/>
                  <a:pt x="116" y="141"/>
                </a:cubicBezTo>
                <a:cubicBezTo>
                  <a:pt x="97" y="141"/>
                  <a:pt x="97" y="141"/>
                  <a:pt x="97" y="141"/>
                </a:cubicBezTo>
                <a:cubicBezTo>
                  <a:pt x="95" y="141"/>
                  <a:pt x="93" y="143"/>
                  <a:pt x="93" y="145"/>
                </a:cubicBezTo>
                <a:cubicBezTo>
                  <a:pt x="93" y="147"/>
                  <a:pt x="95" y="149"/>
                  <a:pt x="97" y="149"/>
                </a:cubicBezTo>
                <a:cubicBezTo>
                  <a:pt x="107" y="149"/>
                  <a:pt x="107" y="149"/>
                  <a:pt x="107" y="149"/>
                </a:cubicBezTo>
                <a:cubicBezTo>
                  <a:pt x="107" y="156"/>
                  <a:pt x="107" y="156"/>
                  <a:pt x="107" y="156"/>
                </a:cubicBezTo>
                <a:cubicBezTo>
                  <a:pt x="107" y="158"/>
                  <a:pt x="108" y="160"/>
                  <a:pt x="111" y="160"/>
                </a:cubicBezTo>
                <a:cubicBezTo>
                  <a:pt x="113" y="160"/>
                  <a:pt x="115" y="158"/>
                  <a:pt x="115" y="156"/>
                </a:cubicBezTo>
                <a:cubicBezTo>
                  <a:pt x="115" y="149"/>
                  <a:pt x="115" y="149"/>
                  <a:pt x="115" y="149"/>
                </a:cubicBezTo>
                <a:cubicBezTo>
                  <a:pt x="116" y="149"/>
                  <a:pt x="116" y="149"/>
                  <a:pt x="116" y="149"/>
                </a:cubicBezTo>
                <a:cubicBezTo>
                  <a:pt x="116" y="149"/>
                  <a:pt x="116" y="149"/>
                  <a:pt x="116" y="149"/>
                </a:cubicBezTo>
                <a:cubicBezTo>
                  <a:pt x="124" y="149"/>
                  <a:pt x="131" y="142"/>
                  <a:pt x="131" y="134"/>
                </a:cubicBezTo>
                <a:cubicBezTo>
                  <a:pt x="131" y="125"/>
                  <a:pt x="124" y="118"/>
                  <a:pt x="116" y="11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1" name="Freeform 71">
            <a:extLst>
              <a:ext uri="{FF2B5EF4-FFF2-40B4-BE49-F238E27FC236}">
                <a16:creationId xmlns:a16="http://schemas.microsoft.com/office/drawing/2014/main" xmlns="" id="{FDF5B03A-6007-44B2-BE9B-68AE2AB8D215}"/>
              </a:ext>
            </a:extLst>
          </p:cNvPr>
          <p:cNvSpPr>
            <a:spLocks noEditPoints="1"/>
          </p:cNvSpPr>
          <p:nvPr/>
        </p:nvSpPr>
        <p:spPr bwMode="auto">
          <a:xfrm>
            <a:off x="8237538" y="2532063"/>
            <a:ext cx="501650" cy="550863"/>
          </a:xfrm>
          <a:custGeom>
            <a:avLst/>
            <a:gdLst>
              <a:gd name="T0" fmla="*/ 114 w 147"/>
              <a:gd name="T1" fmla="*/ 74 h 160"/>
              <a:gd name="T2" fmla="*/ 118 w 147"/>
              <a:gd name="T3" fmla="*/ 35 h 160"/>
              <a:gd name="T4" fmla="*/ 108 w 147"/>
              <a:gd name="T5" fmla="*/ 31 h 160"/>
              <a:gd name="T6" fmla="*/ 87 w 147"/>
              <a:gd name="T7" fmla="*/ 0 h 160"/>
              <a:gd name="T8" fmla="*/ 69 w 147"/>
              <a:gd name="T9" fmla="*/ 25 h 160"/>
              <a:gd name="T10" fmla="*/ 87 w 147"/>
              <a:gd name="T11" fmla="*/ 8 h 160"/>
              <a:gd name="T12" fmla="*/ 100 w 147"/>
              <a:gd name="T13" fmla="*/ 31 h 160"/>
              <a:gd name="T14" fmla="*/ 55 w 147"/>
              <a:gd name="T15" fmla="*/ 35 h 160"/>
              <a:gd name="T16" fmla="*/ 59 w 147"/>
              <a:gd name="T17" fmla="*/ 74 h 160"/>
              <a:gd name="T18" fmla="*/ 110 w 147"/>
              <a:gd name="T19" fmla="*/ 39 h 160"/>
              <a:gd name="T20" fmla="*/ 63 w 147"/>
              <a:gd name="T21" fmla="*/ 67 h 160"/>
              <a:gd name="T22" fmla="*/ 43 w 147"/>
              <a:gd name="T23" fmla="*/ 106 h 160"/>
              <a:gd name="T24" fmla="*/ 147 w 147"/>
              <a:gd name="T25" fmla="*/ 88 h 160"/>
              <a:gd name="T26" fmla="*/ 144 w 147"/>
              <a:gd name="T27" fmla="*/ 48 h 160"/>
              <a:gd name="T28" fmla="*/ 140 w 147"/>
              <a:gd name="T29" fmla="*/ 88 h 160"/>
              <a:gd name="T30" fmla="*/ 43 w 147"/>
              <a:gd name="T31" fmla="*/ 98 h 160"/>
              <a:gd name="T32" fmla="*/ 33 w 147"/>
              <a:gd name="T33" fmla="*/ 67 h 160"/>
              <a:gd name="T34" fmla="*/ 33 w 147"/>
              <a:gd name="T35" fmla="*/ 39 h 160"/>
              <a:gd name="T36" fmla="*/ 33 w 147"/>
              <a:gd name="T37" fmla="*/ 16 h 160"/>
              <a:gd name="T38" fmla="*/ 33 w 147"/>
              <a:gd name="T39" fmla="*/ 16 h 160"/>
              <a:gd name="T40" fmla="*/ 33 w 147"/>
              <a:gd name="T41" fmla="*/ 15 h 160"/>
              <a:gd name="T42" fmla="*/ 33 w 147"/>
              <a:gd name="T43" fmla="*/ 15 h 160"/>
              <a:gd name="T44" fmla="*/ 32 w 147"/>
              <a:gd name="T45" fmla="*/ 15 h 160"/>
              <a:gd name="T46" fmla="*/ 32 w 147"/>
              <a:gd name="T47" fmla="*/ 14 h 160"/>
              <a:gd name="T48" fmla="*/ 32 w 147"/>
              <a:gd name="T49" fmla="*/ 14 h 160"/>
              <a:gd name="T50" fmla="*/ 32 w 147"/>
              <a:gd name="T51" fmla="*/ 14 h 160"/>
              <a:gd name="T52" fmla="*/ 31 w 147"/>
              <a:gd name="T53" fmla="*/ 13 h 160"/>
              <a:gd name="T54" fmla="*/ 31 w 147"/>
              <a:gd name="T55" fmla="*/ 13 h 160"/>
              <a:gd name="T56" fmla="*/ 31 w 147"/>
              <a:gd name="T57" fmla="*/ 13 h 160"/>
              <a:gd name="T58" fmla="*/ 6 w 147"/>
              <a:gd name="T59" fmla="*/ 3 h 160"/>
              <a:gd name="T60" fmla="*/ 3 w 147"/>
              <a:gd name="T61" fmla="*/ 10 h 160"/>
              <a:gd name="T62" fmla="*/ 25 w 147"/>
              <a:gd name="T63" fmla="*/ 39 h 160"/>
              <a:gd name="T64" fmla="*/ 25 w 147"/>
              <a:gd name="T65" fmla="*/ 67 h 160"/>
              <a:gd name="T66" fmla="*/ 25 w 147"/>
              <a:gd name="T67" fmla="*/ 116 h 160"/>
              <a:gd name="T68" fmla="*/ 38 w 147"/>
              <a:gd name="T69" fmla="*/ 143 h 160"/>
              <a:gd name="T70" fmla="*/ 73 w 147"/>
              <a:gd name="T71" fmla="*/ 143 h 160"/>
              <a:gd name="T72" fmla="*/ 111 w 147"/>
              <a:gd name="T73" fmla="*/ 133 h 160"/>
              <a:gd name="T74" fmla="*/ 126 w 147"/>
              <a:gd name="T75" fmla="*/ 160 h 160"/>
              <a:gd name="T76" fmla="*/ 126 w 147"/>
              <a:gd name="T77" fmla="*/ 125 h 160"/>
              <a:gd name="T78" fmla="*/ 33 w 147"/>
              <a:gd name="T79" fmla="*/ 116 h 160"/>
              <a:gd name="T80" fmla="*/ 43 w 147"/>
              <a:gd name="T81" fmla="*/ 106 h 160"/>
              <a:gd name="T82" fmla="*/ 55 w 147"/>
              <a:gd name="T83" fmla="*/ 152 h 160"/>
              <a:gd name="T84" fmla="*/ 55 w 147"/>
              <a:gd name="T85" fmla="*/ 133 h 160"/>
              <a:gd name="T86" fmla="*/ 135 w 147"/>
              <a:gd name="T87" fmla="*/ 143 h 160"/>
              <a:gd name="T88" fmla="*/ 116 w 147"/>
              <a:gd name="T89" fmla="*/ 143 h 160"/>
              <a:gd name="T90" fmla="*/ 135 w 147"/>
              <a:gd name="T91" fmla="*/ 143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147" h="160">
                <a:moveTo>
                  <a:pt x="59" y="74"/>
                </a:moveTo>
                <a:cubicBezTo>
                  <a:pt x="114" y="74"/>
                  <a:pt x="114" y="74"/>
                  <a:pt x="114" y="74"/>
                </a:cubicBezTo>
                <a:cubicBezTo>
                  <a:pt x="116" y="74"/>
                  <a:pt x="118" y="73"/>
                  <a:pt x="118" y="71"/>
                </a:cubicBezTo>
                <a:cubicBezTo>
                  <a:pt x="118" y="35"/>
                  <a:pt x="118" y="35"/>
                  <a:pt x="118" y="35"/>
                </a:cubicBezTo>
                <a:cubicBezTo>
                  <a:pt x="118" y="33"/>
                  <a:pt x="116" y="31"/>
                  <a:pt x="114" y="31"/>
                </a:cubicBezTo>
                <a:cubicBezTo>
                  <a:pt x="108" y="31"/>
                  <a:pt x="108" y="31"/>
                  <a:pt x="108" y="31"/>
                </a:cubicBezTo>
                <a:cubicBezTo>
                  <a:pt x="108" y="21"/>
                  <a:pt x="108" y="21"/>
                  <a:pt x="108" y="21"/>
                </a:cubicBezTo>
                <a:cubicBezTo>
                  <a:pt x="108" y="10"/>
                  <a:pt x="98" y="0"/>
                  <a:pt x="87" y="0"/>
                </a:cubicBezTo>
                <a:cubicBezTo>
                  <a:pt x="75" y="0"/>
                  <a:pt x="65" y="10"/>
                  <a:pt x="65" y="21"/>
                </a:cubicBezTo>
                <a:cubicBezTo>
                  <a:pt x="65" y="23"/>
                  <a:pt x="67" y="25"/>
                  <a:pt x="69" y="25"/>
                </a:cubicBezTo>
                <a:cubicBezTo>
                  <a:pt x="71" y="25"/>
                  <a:pt x="73" y="23"/>
                  <a:pt x="73" y="21"/>
                </a:cubicBezTo>
                <a:cubicBezTo>
                  <a:pt x="73" y="14"/>
                  <a:pt x="79" y="8"/>
                  <a:pt x="87" y="8"/>
                </a:cubicBezTo>
                <a:cubicBezTo>
                  <a:pt x="94" y="8"/>
                  <a:pt x="100" y="14"/>
                  <a:pt x="100" y="21"/>
                </a:cubicBezTo>
                <a:cubicBezTo>
                  <a:pt x="100" y="31"/>
                  <a:pt x="100" y="31"/>
                  <a:pt x="100" y="31"/>
                </a:cubicBezTo>
                <a:cubicBezTo>
                  <a:pt x="59" y="31"/>
                  <a:pt x="59" y="31"/>
                  <a:pt x="59" y="31"/>
                </a:cubicBezTo>
                <a:cubicBezTo>
                  <a:pt x="57" y="31"/>
                  <a:pt x="55" y="33"/>
                  <a:pt x="55" y="35"/>
                </a:cubicBezTo>
                <a:cubicBezTo>
                  <a:pt x="55" y="71"/>
                  <a:pt x="55" y="71"/>
                  <a:pt x="55" y="71"/>
                </a:cubicBezTo>
                <a:cubicBezTo>
                  <a:pt x="55" y="73"/>
                  <a:pt x="57" y="74"/>
                  <a:pt x="59" y="74"/>
                </a:cubicBezTo>
                <a:close/>
                <a:moveTo>
                  <a:pt x="63" y="39"/>
                </a:moveTo>
                <a:cubicBezTo>
                  <a:pt x="110" y="39"/>
                  <a:pt x="110" y="39"/>
                  <a:pt x="110" y="39"/>
                </a:cubicBezTo>
                <a:cubicBezTo>
                  <a:pt x="110" y="67"/>
                  <a:pt x="110" y="67"/>
                  <a:pt x="110" y="67"/>
                </a:cubicBezTo>
                <a:cubicBezTo>
                  <a:pt x="63" y="67"/>
                  <a:pt x="63" y="67"/>
                  <a:pt x="63" y="67"/>
                </a:cubicBezTo>
                <a:lnTo>
                  <a:pt x="63" y="39"/>
                </a:lnTo>
                <a:close/>
                <a:moveTo>
                  <a:pt x="43" y="106"/>
                </a:moveTo>
                <a:cubicBezTo>
                  <a:pt x="130" y="106"/>
                  <a:pt x="130" y="106"/>
                  <a:pt x="130" y="106"/>
                </a:cubicBezTo>
                <a:cubicBezTo>
                  <a:pt x="140" y="106"/>
                  <a:pt x="147" y="98"/>
                  <a:pt x="147" y="88"/>
                </a:cubicBezTo>
                <a:cubicBezTo>
                  <a:pt x="147" y="52"/>
                  <a:pt x="147" y="52"/>
                  <a:pt x="147" y="52"/>
                </a:cubicBezTo>
                <a:cubicBezTo>
                  <a:pt x="147" y="49"/>
                  <a:pt x="146" y="48"/>
                  <a:pt x="144" y="48"/>
                </a:cubicBezTo>
                <a:cubicBezTo>
                  <a:pt x="141" y="48"/>
                  <a:pt x="140" y="49"/>
                  <a:pt x="140" y="52"/>
                </a:cubicBezTo>
                <a:cubicBezTo>
                  <a:pt x="140" y="88"/>
                  <a:pt x="140" y="88"/>
                  <a:pt x="140" y="88"/>
                </a:cubicBezTo>
                <a:cubicBezTo>
                  <a:pt x="140" y="94"/>
                  <a:pt x="135" y="98"/>
                  <a:pt x="130" y="98"/>
                </a:cubicBezTo>
                <a:cubicBezTo>
                  <a:pt x="43" y="98"/>
                  <a:pt x="43" y="98"/>
                  <a:pt x="43" y="98"/>
                </a:cubicBezTo>
                <a:cubicBezTo>
                  <a:pt x="37" y="98"/>
                  <a:pt x="33" y="94"/>
                  <a:pt x="33" y="88"/>
                </a:cubicBezTo>
                <a:cubicBezTo>
                  <a:pt x="33" y="67"/>
                  <a:pt x="33" y="67"/>
                  <a:pt x="33" y="67"/>
                </a:cubicBezTo>
                <a:cubicBezTo>
                  <a:pt x="33" y="42"/>
                  <a:pt x="33" y="42"/>
                  <a:pt x="33" y="42"/>
                </a:cubicBezTo>
                <a:cubicBezTo>
                  <a:pt x="33" y="39"/>
                  <a:pt x="33" y="39"/>
                  <a:pt x="33" y="39"/>
                </a:cubicBezTo>
                <a:cubicBezTo>
                  <a:pt x="33" y="16"/>
                  <a:pt x="33" y="16"/>
                  <a:pt x="33" y="16"/>
                </a:cubicBezTo>
                <a:cubicBezTo>
                  <a:pt x="33" y="16"/>
                  <a:pt x="33" y="16"/>
                  <a:pt x="33" y="16"/>
                </a:cubicBezTo>
                <a:cubicBezTo>
                  <a:pt x="33" y="16"/>
                  <a:pt x="33" y="16"/>
                  <a:pt x="33" y="16"/>
                </a:cubicBezTo>
                <a:cubicBezTo>
                  <a:pt x="33" y="16"/>
                  <a:pt x="33" y="16"/>
                  <a:pt x="33" y="16"/>
                </a:cubicBezTo>
                <a:cubicBezTo>
                  <a:pt x="33" y="16"/>
                  <a:pt x="33" y="15"/>
                  <a:pt x="33" y="15"/>
                </a:cubicBezTo>
                <a:cubicBezTo>
                  <a:pt x="33" y="15"/>
                  <a:pt x="33" y="15"/>
                  <a:pt x="33" y="15"/>
                </a:cubicBezTo>
                <a:cubicBezTo>
                  <a:pt x="33" y="15"/>
                  <a:pt x="33" y="15"/>
                  <a:pt x="33" y="15"/>
                </a:cubicBezTo>
                <a:cubicBezTo>
                  <a:pt x="33" y="15"/>
                  <a:pt x="33" y="15"/>
                  <a:pt x="33" y="15"/>
                </a:cubicBezTo>
                <a:cubicBezTo>
                  <a:pt x="33" y="15"/>
                  <a:pt x="32" y="15"/>
                  <a:pt x="32" y="15"/>
                </a:cubicBezTo>
                <a:cubicBezTo>
                  <a:pt x="32" y="15"/>
                  <a:pt x="32" y="15"/>
                  <a:pt x="32" y="15"/>
                </a:cubicBezTo>
                <a:cubicBezTo>
                  <a:pt x="32" y="14"/>
                  <a:pt x="32" y="14"/>
                  <a:pt x="32" y="14"/>
                </a:cubicBezTo>
                <a:cubicBezTo>
                  <a:pt x="32" y="14"/>
                  <a:pt x="32" y="14"/>
                  <a:pt x="32" y="14"/>
                </a:cubicBezTo>
                <a:cubicBezTo>
                  <a:pt x="32" y="14"/>
                  <a:pt x="32" y="14"/>
                  <a:pt x="32" y="14"/>
                </a:cubicBezTo>
                <a:cubicBezTo>
                  <a:pt x="32" y="14"/>
                  <a:pt x="32" y="14"/>
                  <a:pt x="32" y="14"/>
                </a:cubicBezTo>
                <a:cubicBezTo>
                  <a:pt x="32" y="14"/>
                  <a:pt x="32" y="14"/>
                  <a:pt x="32" y="14"/>
                </a:cubicBezTo>
                <a:cubicBezTo>
                  <a:pt x="32" y="14"/>
                  <a:pt x="32" y="14"/>
                  <a:pt x="32" y="14"/>
                </a:cubicBezTo>
                <a:cubicBezTo>
                  <a:pt x="32" y="14"/>
                  <a:pt x="32" y="14"/>
                  <a:pt x="32" y="13"/>
                </a:cubicBezTo>
                <a:cubicBezTo>
                  <a:pt x="32" y="13"/>
                  <a:pt x="32" y="13"/>
                  <a:pt x="31" y="13"/>
                </a:cubicBezTo>
                <a:cubicBezTo>
                  <a:pt x="31" y="13"/>
                  <a:pt x="31" y="13"/>
                  <a:pt x="31" y="13"/>
                </a:cubicBezTo>
                <a:cubicBezTo>
                  <a:pt x="31" y="13"/>
                  <a:pt x="31" y="13"/>
                  <a:pt x="31" y="13"/>
                </a:cubicBezTo>
                <a:cubicBezTo>
                  <a:pt x="31" y="13"/>
                  <a:pt x="31" y="13"/>
                  <a:pt x="31" y="13"/>
                </a:cubicBezTo>
                <a:cubicBezTo>
                  <a:pt x="31" y="13"/>
                  <a:pt x="31" y="13"/>
                  <a:pt x="31" y="13"/>
                </a:cubicBezTo>
                <a:cubicBezTo>
                  <a:pt x="31" y="13"/>
                  <a:pt x="31" y="13"/>
                  <a:pt x="31" y="13"/>
                </a:cubicBezTo>
                <a:cubicBezTo>
                  <a:pt x="6" y="3"/>
                  <a:pt x="6" y="3"/>
                  <a:pt x="6" y="3"/>
                </a:cubicBezTo>
                <a:cubicBezTo>
                  <a:pt x="4" y="2"/>
                  <a:pt x="2" y="3"/>
                  <a:pt x="1" y="5"/>
                </a:cubicBezTo>
                <a:cubicBezTo>
                  <a:pt x="0" y="7"/>
                  <a:pt x="1" y="9"/>
                  <a:pt x="3" y="10"/>
                </a:cubicBezTo>
                <a:cubicBezTo>
                  <a:pt x="25" y="19"/>
                  <a:pt x="25" y="19"/>
                  <a:pt x="25" y="19"/>
                </a:cubicBezTo>
                <a:cubicBezTo>
                  <a:pt x="25" y="39"/>
                  <a:pt x="25" y="39"/>
                  <a:pt x="25" y="39"/>
                </a:cubicBezTo>
                <a:cubicBezTo>
                  <a:pt x="25" y="42"/>
                  <a:pt x="25" y="42"/>
                  <a:pt x="25" y="42"/>
                </a:cubicBezTo>
                <a:cubicBezTo>
                  <a:pt x="25" y="67"/>
                  <a:pt x="25" y="67"/>
                  <a:pt x="25" y="67"/>
                </a:cubicBezTo>
                <a:cubicBezTo>
                  <a:pt x="25" y="88"/>
                  <a:pt x="25" y="88"/>
                  <a:pt x="25" y="88"/>
                </a:cubicBezTo>
                <a:cubicBezTo>
                  <a:pt x="25" y="116"/>
                  <a:pt x="25" y="116"/>
                  <a:pt x="25" y="116"/>
                </a:cubicBezTo>
                <a:cubicBezTo>
                  <a:pt x="25" y="125"/>
                  <a:pt x="32" y="132"/>
                  <a:pt x="41" y="133"/>
                </a:cubicBezTo>
                <a:cubicBezTo>
                  <a:pt x="39" y="136"/>
                  <a:pt x="38" y="139"/>
                  <a:pt x="38" y="143"/>
                </a:cubicBezTo>
                <a:cubicBezTo>
                  <a:pt x="38" y="152"/>
                  <a:pt x="46" y="160"/>
                  <a:pt x="55" y="160"/>
                </a:cubicBezTo>
                <a:cubicBezTo>
                  <a:pt x="65" y="160"/>
                  <a:pt x="73" y="152"/>
                  <a:pt x="73" y="143"/>
                </a:cubicBezTo>
                <a:cubicBezTo>
                  <a:pt x="73" y="139"/>
                  <a:pt x="72" y="136"/>
                  <a:pt x="70" y="133"/>
                </a:cubicBezTo>
                <a:cubicBezTo>
                  <a:pt x="111" y="133"/>
                  <a:pt x="111" y="133"/>
                  <a:pt x="111" y="133"/>
                </a:cubicBezTo>
                <a:cubicBezTo>
                  <a:pt x="110" y="136"/>
                  <a:pt x="108" y="139"/>
                  <a:pt x="108" y="143"/>
                </a:cubicBezTo>
                <a:cubicBezTo>
                  <a:pt x="108" y="152"/>
                  <a:pt x="116" y="160"/>
                  <a:pt x="126" y="160"/>
                </a:cubicBezTo>
                <a:cubicBezTo>
                  <a:pt x="135" y="160"/>
                  <a:pt x="143" y="152"/>
                  <a:pt x="143" y="143"/>
                </a:cubicBezTo>
                <a:cubicBezTo>
                  <a:pt x="143" y="133"/>
                  <a:pt x="135" y="125"/>
                  <a:pt x="126" y="125"/>
                </a:cubicBezTo>
                <a:cubicBezTo>
                  <a:pt x="43" y="125"/>
                  <a:pt x="43" y="125"/>
                  <a:pt x="43" y="125"/>
                </a:cubicBezTo>
                <a:cubicBezTo>
                  <a:pt x="37" y="125"/>
                  <a:pt x="33" y="121"/>
                  <a:pt x="33" y="116"/>
                </a:cubicBezTo>
                <a:cubicBezTo>
                  <a:pt x="33" y="103"/>
                  <a:pt x="33" y="103"/>
                  <a:pt x="33" y="103"/>
                </a:cubicBezTo>
                <a:cubicBezTo>
                  <a:pt x="36" y="105"/>
                  <a:pt x="39" y="106"/>
                  <a:pt x="43" y="106"/>
                </a:cubicBezTo>
                <a:close/>
                <a:moveTo>
                  <a:pt x="65" y="143"/>
                </a:moveTo>
                <a:cubicBezTo>
                  <a:pt x="65" y="148"/>
                  <a:pt x="61" y="152"/>
                  <a:pt x="55" y="152"/>
                </a:cubicBezTo>
                <a:cubicBezTo>
                  <a:pt x="50" y="152"/>
                  <a:pt x="46" y="148"/>
                  <a:pt x="46" y="143"/>
                </a:cubicBezTo>
                <a:cubicBezTo>
                  <a:pt x="46" y="137"/>
                  <a:pt x="50" y="133"/>
                  <a:pt x="55" y="133"/>
                </a:cubicBezTo>
                <a:cubicBezTo>
                  <a:pt x="61" y="133"/>
                  <a:pt x="65" y="137"/>
                  <a:pt x="65" y="143"/>
                </a:cubicBezTo>
                <a:close/>
                <a:moveTo>
                  <a:pt x="135" y="143"/>
                </a:moveTo>
                <a:cubicBezTo>
                  <a:pt x="135" y="148"/>
                  <a:pt x="131" y="152"/>
                  <a:pt x="126" y="152"/>
                </a:cubicBezTo>
                <a:cubicBezTo>
                  <a:pt x="121" y="152"/>
                  <a:pt x="116" y="148"/>
                  <a:pt x="116" y="143"/>
                </a:cubicBezTo>
                <a:cubicBezTo>
                  <a:pt x="116" y="137"/>
                  <a:pt x="121" y="133"/>
                  <a:pt x="126" y="133"/>
                </a:cubicBezTo>
                <a:cubicBezTo>
                  <a:pt x="131" y="133"/>
                  <a:pt x="135" y="137"/>
                  <a:pt x="135" y="14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2" name="Freeform 72">
            <a:extLst>
              <a:ext uri="{FF2B5EF4-FFF2-40B4-BE49-F238E27FC236}">
                <a16:creationId xmlns:a16="http://schemas.microsoft.com/office/drawing/2014/main" xmlns="" id="{7F004C48-B2F1-4343-A340-DB86FB417194}"/>
              </a:ext>
            </a:extLst>
          </p:cNvPr>
          <p:cNvSpPr>
            <a:spLocks noEditPoints="1"/>
          </p:cNvSpPr>
          <p:nvPr/>
        </p:nvSpPr>
        <p:spPr bwMode="auto">
          <a:xfrm>
            <a:off x="8224838" y="3148013"/>
            <a:ext cx="511175" cy="554038"/>
          </a:xfrm>
          <a:custGeom>
            <a:avLst/>
            <a:gdLst>
              <a:gd name="T0" fmla="*/ 69 w 150"/>
              <a:gd name="T1" fmla="*/ 56 h 161"/>
              <a:gd name="T2" fmla="*/ 83 w 150"/>
              <a:gd name="T3" fmla="*/ 65 h 161"/>
              <a:gd name="T4" fmla="*/ 110 w 150"/>
              <a:gd name="T5" fmla="*/ 43 h 161"/>
              <a:gd name="T6" fmla="*/ 86 w 150"/>
              <a:gd name="T7" fmla="*/ 73 h 161"/>
              <a:gd name="T8" fmla="*/ 80 w 150"/>
              <a:gd name="T9" fmla="*/ 73 h 161"/>
              <a:gd name="T10" fmla="*/ 33 w 150"/>
              <a:gd name="T11" fmla="*/ 103 h 161"/>
              <a:gd name="T12" fmla="*/ 43 w 150"/>
              <a:gd name="T13" fmla="*/ 126 h 161"/>
              <a:gd name="T14" fmla="*/ 145 w 150"/>
              <a:gd name="T15" fmla="*/ 143 h 161"/>
              <a:gd name="T16" fmla="*/ 110 w 150"/>
              <a:gd name="T17" fmla="*/ 143 h 161"/>
              <a:gd name="T18" fmla="*/ 71 w 150"/>
              <a:gd name="T19" fmla="*/ 134 h 161"/>
              <a:gd name="T20" fmla="*/ 56 w 150"/>
              <a:gd name="T21" fmla="*/ 161 h 161"/>
              <a:gd name="T22" fmla="*/ 42 w 150"/>
              <a:gd name="T23" fmla="*/ 134 h 161"/>
              <a:gd name="T24" fmla="*/ 25 w 150"/>
              <a:gd name="T25" fmla="*/ 88 h 161"/>
              <a:gd name="T26" fmla="*/ 25 w 150"/>
              <a:gd name="T27" fmla="*/ 42 h 161"/>
              <a:gd name="T28" fmla="*/ 25 w 150"/>
              <a:gd name="T29" fmla="*/ 18 h 161"/>
              <a:gd name="T30" fmla="*/ 1 w 150"/>
              <a:gd name="T31" fmla="*/ 3 h 161"/>
              <a:gd name="T32" fmla="*/ 31 w 150"/>
              <a:gd name="T33" fmla="*/ 12 h 161"/>
              <a:gd name="T34" fmla="*/ 31 w 150"/>
              <a:gd name="T35" fmla="*/ 12 h 161"/>
              <a:gd name="T36" fmla="*/ 32 w 150"/>
              <a:gd name="T37" fmla="*/ 12 h 161"/>
              <a:gd name="T38" fmla="*/ 32 w 150"/>
              <a:gd name="T39" fmla="*/ 12 h 161"/>
              <a:gd name="T40" fmla="*/ 32 w 150"/>
              <a:gd name="T41" fmla="*/ 13 h 161"/>
              <a:gd name="T42" fmla="*/ 33 w 150"/>
              <a:gd name="T43" fmla="*/ 13 h 161"/>
              <a:gd name="T44" fmla="*/ 33 w 150"/>
              <a:gd name="T45" fmla="*/ 13 h 161"/>
              <a:gd name="T46" fmla="*/ 33 w 150"/>
              <a:gd name="T47" fmla="*/ 14 h 161"/>
              <a:gd name="T48" fmla="*/ 33 w 150"/>
              <a:gd name="T49" fmla="*/ 14 h 161"/>
              <a:gd name="T50" fmla="*/ 33 w 150"/>
              <a:gd name="T51" fmla="*/ 14 h 161"/>
              <a:gd name="T52" fmla="*/ 33 w 150"/>
              <a:gd name="T53" fmla="*/ 15 h 161"/>
              <a:gd name="T54" fmla="*/ 33 w 150"/>
              <a:gd name="T55" fmla="*/ 15 h 161"/>
              <a:gd name="T56" fmla="*/ 33 w 150"/>
              <a:gd name="T57" fmla="*/ 42 h 161"/>
              <a:gd name="T58" fmla="*/ 33 w 150"/>
              <a:gd name="T59" fmla="*/ 88 h 161"/>
              <a:gd name="T60" fmla="*/ 132 w 150"/>
              <a:gd name="T61" fmla="*/ 98 h 161"/>
              <a:gd name="T62" fmla="*/ 142 w 150"/>
              <a:gd name="T63" fmla="*/ 51 h 161"/>
              <a:gd name="T64" fmla="*/ 150 w 150"/>
              <a:gd name="T65" fmla="*/ 51 h 161"/>
              <a:gd name="T66" fmla="*/ 132 w 150"/>
              <a:gd name="T67" fmla="*/ 106 h 161"/>
              <a:gd name="T68" fmla="*/ 33 w 150"/>
              <a:gd name="T69" fmla="*/ 103 h 161"/>
              <a:gd name="T70" fmla="*/ 47 w 150"/>
              <a:gd name="T71" fmla="*/ 143 h 161"/>
              <a:gd name="T72" fmla="*/ 66 w 150"/>
              <a:gd name="T73" fmla="*/ 143 h 161"/>
              <a:gd name="T74" fmla="*/ 128 w 150"/>
              <a:gd name="T75" fmla="*/ 134 h 161"/>
              <a:gd name="T76" fmla="*/ 128 w 150"/>
              <a:gd name="T77" fmla="*/ 153 h 161"/>
              <a:gd name="T78" fmla="*/ 128 w 150"/>
              <a:gd name="T79" fmla="*/ 134 h 1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50" h="161">
                <a:moveTo>
                  <a:pt x="69" y="62"/>
                </a:moveTo>
                <a:cubicBezTo>
                  <a:pt x="67" y="60"/>
                  <a:pt x="67" y="58"/>
                  <a:pt x="69" y="56"/>
                </a:cubicBezTo>
                <a:cubicBezTo>
                  <a:pt x="70" y="54"/>
                  <a:pt x="73" y="54"/>
                  <a:pt x="75" y="56"/>
                </a:cubicBezTo>
                <a:cubicBezTo>
                  <a:pt x="83" y="65"/>
                  <a:pt x="83" y="65"/>
                  <a:pt x="83" y="65"/>
                </a:cubicBezTo>
                <a:cubicBezTo>
                  <a:pt x="105" y="43"/>
                  <a:pt x="105" y="43"/>
                  <a:pt x="105" y="43"/>
                </a:cubicBezTo>
                <a:cubicBezTo>
                  <a:pt x="106" y="42"/>
                  <a:pt x="109" y="42"/>
                  <a:pt x="110" y="43"/>
                </a:cubicBezTo>
                <a:cubicBezTo>
                  <a:pt x="112" y="45"/>
                  <a:pt x="112" y="47"/>
                  <a:pt x="110" y="49"/>
                </a:cubicBezTo>
                <a:cubicBezTo>
                  <a:pt x="86" y="73"/>
                  <a:pt x="86" y="73"/>
                  <a:pt x="86" y="73"/>
                </a:cubicBezTo>
                <a:cubicBezTo>
                  <a:pt x="85" y="74"/>
                  <a:pt x="84" y="74"/>
                  <a:pt x="83" y="74"/>
                </a:cubicBezTo>
                <a:cubicBezTo>
                  <a:pt x="82" y="74"/>
                  <a:pt x="81" y="74"/>
                  <a:pt x="80" y="73"/>
                </a:cubicBezTo>
                <a:lnTo>
                  <a:pt x="69" y="62"/>
                </a:lnTo>
                <a:close/>
                <a:moveTo>
                  <a:pt x="33" y="103"/>
                </a:moveTo>
                <a:cubicBezTo>
                  <a:pt x="33" y="116"/>
                  <a:pt x="33" y="116"/>
                  <a:pt x="33" y="116"/>
                </a:cubicBezTo>
                <a:cubicBezTo>
                  <a:pt x="33" y="121"/>
                  <a:pt x="38" y="126"/>
                  <a:pt x="43" y="126"/>
                </a:cubicBezTo>
                <a:cubicBezTo>
                  <a:pt x="128" y="126"/>
                  <a:pt x="128" y="126"/>
                  <a:pt x="128" y="126"/>
                </a:cubicBezTo>
                <a:cubicBezTo>
                  <a:pt x="137" y="126"/>
                  <a:pt x="145" y="134"/>
                  <a:pt x="145" y="143"/>
                </a:cubicBezTo>
                <a:cubicBezTo>
                  <a:pt x="145" y="153"/>
                  <a:pt x="137" y="161"/>
                  <a:pt x="128" y="161"/>
                </a:cubicBezTo>
                <a:cubicBezTo>
                  <a:pt x="118" y="161"/>
                  <a:pt x="110" y="153"/>
                  <a:pt x="110" y="143"/>
                </a:cubicBezTo>
                <a:cubicBezTo>
                  <a:pt x="110" y="140"/>
                  <a:pt x="111" y="137"/>
                  <a:pt x="113" y="134"/>
                </a:cubicBezTo>
                <a:cubicBezTo>
                  <a:pt x="71" y="134"/>
                  <a:pt x="71" y="134"/>
                  <a:pt x="71" y="134"/>
                </a:cubicBezTo>
                <a:cubicBezTo>
                  <a:pt x="73" y="137"/>
                  <a:pt x="74" y="140"/>
                  <a:pt x="74" y="143"/>
                </a:cubicBezTo>
                <a:cubicBezTo>
                  <a:pt x="74" y="153"/>
                  <a:pt x="66" y="161"/>
                  <a:pt x="56" y="161"/>
                </a:cubicBezTo>
                <a:cubicBezTo>
                  <a:pt x="47" y="161"/>
                  <a:pt x="39" y="153"/>
                  <a:pt x="39" y="143"/>
                </a:cubicBezTo>
                <a:cubicBezTo>
                  <a:pt x="39" y="140"/>
                  <a:pt x="40" y="137"/>
                  <a:pt x="42" y="134"/>
                </a:cubicBezTo>
                <a:cubicBezTo>
                  <a:pt x="33" y="133"/>
                  <a:pt x="25" y="125"/>
                  <a:pt x="25" y="116"/>
                </a:cubicBezTo>
                <a:cubicBezTo>
                  <a:pt x="25" y="88"/>
                  <a:pt x="25" y="88"/>
                  <a:pt x="25" y="88"/>
                </a:cubicBezTo>
                <a:cubicBezTo>
                  <a:pt x="25" y="66"/>
                  <a:pt x="25" y="66"/>
                  <a:pt x="25" y="66"/>
                </a:cubicBezTo>
                <a:cubicBezTo>
                  <a:pt x="25" y="42"/>
                  <a:pt x="25" y="42"/>
                  <a:pt x="25" y="42"/>
                </a:cubicBezTo>
                <a:cubicBezTo>
                  <a:pt x="25" y="38"/>
                  <a:pt x="25" y="38"/>
                  <a:pt x="25" y="38"/>
                </a:cubicBezTo>
                <a:cubicBezTo>
                  <a:pt x="25" y="18"/>
                  <a:pt x="25" y="18"/>
                  <a:pt x="25" y="18"/>
                </a:cubicBezTo>
                <a:cubicBezTo>
                  <a:pt x="3" y="9"/>
                  <a:pt x="3" y="9"/>
                  <a:pt x="3" y="9"/>
                </a:cubicBezTo>
                <a:cubicBezTo>
                  <a:pt x="1" y="8"/>
                  <a:pt x="0" y="5"/>
                  <a:pt x="1" y="3"/>
                </a:cubicBezTo>
                <a:cubicBezTo>
                  <a:pt x="2" y="1"/>
                  <a:pt x="4" y="0"/>
                  <a:pt x="6" y="1"/>
                </a:cubicBezTo>
                <a:cubicBezTo>
                  <a:pt x="31" y="12"/>
                  <a:pt x="31" y="12"/>
                  <a:pt x="31" y="12"/>
                </a:cubicBezTo>
                <a:cubicBezTo>
                  <a:pt x="31" y="12"/>
                  <a:pt x="31" y="12"/>
                  <a:pt x="31" y="12"/>
                </a:cubicBezTo>
                <a:cubicBezTo>
                  <a:pt x="31" y="12"/>
                  <a:pt x="31" y="12"/>
                  <a:pt x="31" y="12"/>
                </a:cubicBezTo>
                <a:cubicBezTo>
                  <a:pt x="31" y="12"/>
                  <a:pt x="32" y="12"/>
                  <a:pt x="32" y="12"/>
                </a:cubicBezTo>
                <a:cubicBezTo>
                  <a:pt x="32" y="12"/>
                  <a:pt x="32" y="12"/>
                  <a:pt x="32" y="12"/>
                </a:cubicBezTo>
                <a:cubicBezTo>
                  <a:pt x="32" y="12"/>
                  <a:pt x="32" y="12"/>
                  <a:pt x="32" y="12"/>
                </a:cubicBezTo>
                <a:cubicBezTo>
                  <a:pt x="32" y="12"/>
                  <a:pt x="32" y="12"/>
                  <a:pt x="32" y="12"/>
                </a:cubicBezTo>
                <a:cubicBezTo>
                  <a:pt x="32" y="12"/>
                  <a:pt x="32" y="12"/>
                  <a:pt x="32" y="12"/>
                </a:cubicBezTo>
                <a:cubicBezTo>
                  <a:pt x="32" y="13"/>
                  <a:pt x="32" y="13"/>
                  <a:pt x="32" y="13"/>
                </a:cubicBezTo>
                <a:cubicBezTo>
                  <a:pt x="32" y="13"/>
                  <a:pt x="32" y="13"/>
                  <a:pt x="32" y="13"/>
                </a:cubicBezTo>
                <a:cubicBezTo>
                  <a:pt x="32" y="13"/>
                  <a:pt x="33" y="13"/>
                  <a:pt x="33" y="13"/>
                </a:cubicBezTo>
                <a:cubicBezTo>
                  <a:pt x="33" y="13"/>
                  <a:pt x="33" y="13"/>
                  <a:pt x="33" y="13"/>
                </a:cubicBezTo>
                <a:cubicBezTo>
                  <a:pt x="33" y="13"/>
                  <a:pt x="33" y="13"/>
                  <a:pt x="33" y="13"/>
                </a:cubicBezTo>
                <a:cubicBezTo>
                  <a:pt x="33" y="13"/>
                  <a:pt x="33" y="13"/>
                  <a:pt x="33" y="13"/>
                </a:cubicBezTo>
                <a:cubicBezTo>
                  <a:pt x="33" y="13"/>
                  <a:pt x="33" y="13"/>
                  <a:pt x="33" y="14"/>
                </a:cubicBezTo>
                <a:cubicBezTo>
                  <a:pt x="33" y="14"/>
                  <a:pt x="33" y="14"/>
                  <a:pt x="33" y="14"/>
                </a:cubicBezTo>
                <a:cubicBezTo>
                  <a:pt x="33" y="14"/>
                  <a:pt x="33" y="14"/>
                  <a:pt x="33" y="14"/>
                </a:cubicBezTo>
                <a:cubicBezTo>
                  <a:pt x="33" y="14"/>
                  <a:pt x="33" y="14"/>
                  <a:pt x="33" y="14"/>
                </a:cubicBezTo>
                <a:cubicBezTo>
                  <a:pt x="33" y="14"/>
                  <a:pt x="33" y="14"/>
                  <a:pt x="33" y="14"/>
                </a:cubicBezTo>
                <a:cubicBezTo>
                  <a:pt x="33" y="14"/>
                  <a:pt x="33" y="14"/>
                  <a:pt x="33" y="14"/>
                </a:cubicBezTo>
                <a:cubicBezTo>
                  <a:pt x="33" y="15"/>
                  <a:pt x="33" y="15"/>
                  <a:pt x="33" y="15"/>
                </a:cubicBezTo>
                <a:cubicBezTo>
                  <a:pt x="33" y="15"/>
                  <a:pt x="33" y="15"/>
                  <a:pt x="33" y="15"/>
                </a:cubicBezTo>
                <a:cubicBezTo>
                  <a:pt x="33" y="15"/>
                  <a:pt x="33" y="15"/>
                  <a:pt x="33" y="15"/>
                </a:cubicBezTo>
                <a:cubicBezTo>
                  <a:pt x="33" y="38"/>
                  <a:pt x="33" y="38"/>
                  <a:pt x="33" y="38"/>
                </a:cubicBezTo>
                <a:cubicBezTo>
                  <a:pt x="33" y="42"/>
                  <a:pt x="33" y="42"/>
                  <a:pt x="33" y="42"/>
                </a:cubicBezTo>
                <a:cubicBezTo>
                  <a:pt x="33" y="66"/>
                  <a:pt x="33" y="66"/>
                  <a:pt x="33" y="66"/>
                </a:cubicBezTo>
                <a:cubicBezTo>
                  <a:pt x="33" y="88"/>
                  <a:pt x="33" y="88"/>
                  <a:pt x="33" y="88"/>
                </a:cubicBezTo>
                <a:cubicBezTo>
                  <a:pt x="33" y="94"/>
                  <a:pt x="38" y="98"/>
                  <a:pt x="43" y="98"/>
                </a:cubicBezTo>
                <a:cubicBezTo>
                  <a:pt x="132" y="98"/>
                  <a:pt x="132" y="98"/>
                  <a:pt x="132" y="98"/>
                </a:cubicBezTo>
                <a:cubicBezTo>
                  <a:pt x="137" y="98"/>
                  <a:pt x="142" y="94"/>
                  <a:pt x="142" y="88"/>
                </a:cubicBezTo>
                <a:cubicBezTo>
                  <a:pt x="142" y="51"/>
                  <a:pt x="142" y="51"/>
                  <a:pt x="142" y="51"/>
                </a:cubicBezTo>
                <a:cubicBezTo>
                  <a:pt x="142" y="49"/>
                  <a:pt x="143" y="47"/>
                  <a:pt x="146" y="47"/>
                </a:cubicBezTo>
                <a:cubicBezTo>
                  <a:pt x="148" y="47"/>
                  <a:pt x="150" y="49"/>
                  <a:pt x="150" y="51"/>
                </a:cubicBezTo>
                <a:cubicBezTo>
                  <a:pt x="150" y="88"/>
                  <a:pt x="150" y="88"/>
                  <a:pt x="150" y="88"/>
                </a:cubicBezTo>
                <a:cubicBezTo>
                  <a:pt x="150" y="98"/>
                  <a:pt x="142" y="106"/>
                  <a:pt x="132" y="106"/>
                </a:cubicBezTo>
                <a:cubicBezTo>
                  <a:pt x="43" y="106"/>
                  <a:pt x="43" y="106"/>
                  <a:pt x="43" y="106"/>
                </a:cubicBezTo>
                <a:cubicBezTo>
                  <a:pt x="40" y="106"/>
                  <a:pt x="36" y="105"/>
                  <a:pt x="33" y="103"/>
                </a:cubicBezTo>
                <a:close/>
                <a:moveTo>
                  <a:pt x="56" y="134"/>
                </a:moveTo>
                <a:cubicBezTo>
                  <a:pt x="51" y="134"/>
                  <a:pt x="47" y="138"/>
                  <a:pt x="47" y="143"/>
                </a:cubicBezTo>
                <a:cubicBezTo>
                  <a:pt x="47" y="149"/>
                  <a:pt x="51" y="153"/>
                  <a:pt x="56" y="153"/>
                </a:cubicBezTo>
                <a:cubicBezTo>
                  <a:pt x="62" y="153"/>
                  <a:pt x="66" y="149"/>
                  <a:pt x="66" y="143"/>
                </a:cubicBezTo>
                <a:cubicBezTo>
                  <a:pt x="66" y="138"/>
                  <a:pt x="62" y="134"/>
                  <a:pt x="56" y="134"/>
                </a:cubicBezTo>
                <a:close/>
                <a:moveTo>
                  <a:pt x="128" y="134"/>
                </a:moveTo>
                <a:cubicBezTo>
                  <a:pt x="122" y="134"/>
                  <a:pt x="118" y="138"/>
                  <a:pt x="118" y="143"/>
                </a:cubicBezTo>
                <a:cubicBezTo>
                  <a:pt x="118" y="149"/>
                  <a:pt x="122" y="153"/>
                  <a:pt x="128" y="153"/>
                </a:cubicBezTo>
                <a:cubicBezTo>
                  <a:pt x="133" y="153"/>
                  <a:pt x="137" y="149"/>
                  <a:pt x="137" y="143"/>
                </a:cubicBezTo>
                <a:cubicBezTo>
                  <a:pt x="137" y="138"/>
                  <a:pt x="133" y="134"/>
                  <a:pt x="128" y="13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3" name="Freeform 73">
            <a:extLst>
              <a:ext uri="{FF2B5EF4-FFF2-40B4-BE49-F238E27FC236}">
                <a16:creationId xmlns:a16="http://schemas.microsoft.com/office/drawing/2014/main" xmlns="" id="{5D825FE2-03C3-4597-968B-1B61C2285121}"/>
              </a:ext>
            </a:extLst>
          </p:cNvPr>
          <p:cNvSpPr>
            <a:spLocks noEditPoints="1"/>
          </p:cNvSpPr>
          <p:nvPr/>
        </p:nvSpPr>
        <p:spPr bwMode="auto">
          <a:xfrm>
            <a:off x="8224838" y="3768726"/>
            <a:ext cx="511175" cy="552450"/>
          </a:xfrm>
          <a:custGeom>
            <a:avLst/>
            <a:gdLst>
              <a:gd name="T0" fmla="*/ 132 w 150"/>
              <a:gd name="T1" fmla="*/ 106 h 161"/>
              <a:gd name="T2" fmla="*/ 150 w 150"/>
              <a:gd name="T3" fmla="*/ 51 h 161"/>
              <a:gd name="T4" fmla="*/ 142 w 150"/>
              <a:gd name="T5" fmla="*/ 51 h 161"/>
              <a:gd name="T6" fmla="*/ 132 w 150"/>
              <a:gd name="T7" fmla="*/ 98 h 161"/>
              <a:gd name="T8" fmla="*/ 33 w 150"/>
              <a:gd name="T9" fmla="*/ 88 h 161"/>
              <a:gd name="T10" fmla="*/ 33 w 150"/>
              <a:gd name="T11" fmla="*/ 42 h 161"/>
              <a:gd name="T12" fmla="*/ 33 w 150"/>
              <a:gd name="T13" fmla="*/ 15 h 161"/>
              <a:gd name="T14" fmla="*/ 33 w 150"/>
              <a:gd name="T15" fmla="*/ 15 h 161"/>
              <a:gd name="T16" fmla="*/ 33 w 150"/>
              <a:gd name="T17" fmla="*/ 14 h 161"/>
              <a:gd name="T18" fmla="*/ 33 w 150"/>
              <a:gd name="T19" fmla="*/ 14 h 161"/>
              <a:gd name="T20" fmla="*/ 33 w 150"/>
              <a:gd name="T21" fmla="*/ 14 h 161"/>
              <a:gd name="T22" fmla="*/ 33 w 150"/>
              <a:gd name="T23" fmla="*/ 13 h 161"/>
              <a:gd name="T24" fmla="*/ 33 w 150"/>
              <a:gd name="T25" fmla="*/ 13 h 161"/>
              <a:gd name="T26" fmla="*/ 32 w 150"/>
              <a:gd name="T27" fmla="*/ 13 h 161"/>
              <a:gd name="T28" fmla="*/ 32 w 150"/>
              <a:gd name="T29" fmla="*/ 12 h 161"/>
              <a:gd name="T30" fmla="*/ 32 w 150"/>
              <a:gd name="T31" fmla="*/ 12 h 161"/>
              <a:gd name="T32" fmla="*/ 31 w 150"/>
              <a:gd name="T33" fmla="*/ 12 h 161"/>
              <a:gd name="T34" fmla="*/ 31 w 150"/>
              <a:gd name="T35" fmla="*/ 12 h 161"/>
              <a:gd name="T36" fmla="*/ 1 w 150"/>
              <a:gd name="T37" fmla="*/ 3 h 161"/>
              <a:gd name="T38" fmla="*/ 25 w 150"/>
              <a:gd name="T39" fmla="*/ 18 h 161"/>
              <a:gd name="T40" fmla="*/ 25 w 150"/>
              <a:gd name="T41" fmla="*/ 42 h 161"/>
              <a:gd name="T42" fmla="*/ 25 w 150"/>
              <a:gd name="T43" fmla="*/ 88 h 161"/>
              <a:gd name="T44" fmla="*/ 42 w 150"/>
              <a:gd name="T45" fmla="*/ 134 h 161"/>
              <a:gd name="T46" fmla="*/ 56 w 150"/>
              <a:gd name="T47" fmla="*/ 161 h 161"/>
              <a:gd name="T48" fmla="*/ 71 w 150"/>
              <a:gd name="T49" fmla="*/ 134 h 161"/>
              <a:gd name="T50" fmla="*/ 110 w 150"/>
              <a:gd name="T51" fmla="*/ 143 h 161"/>
              <a:gd name="T52" fmla="*/ 145 w 150"/>
              <a:gd name="T53" fmla="*/ 143 h 161"/>
              <a:gd name="T54" fmla="*/ 43 w 150"/>
              <a:gd name="T55" fmla="*/ 126 h 161"/>
              <a:gd name="T56" fmla="*/ 33 w 150"/>
              <a:gd name="T57" fmla="*/ 103 h 161"/>
              <a:gd name="T58" fmla="*/ 66 w 150"/>
              <a:gd name="T59" fmla="*/ 143 h 161"/>
              <a:gd name="T60" fmla="*/ 47 w 150"/>
              <a:gd name="T61" fmla="*/ 143 h 161"/>
              <a:gd name="T62" fmla="*/ 66 w 150"/>
              <a:gd name="T63" fmla="*/ 143 h 161"/>
              <a:gd name="T64" fmla="*/ 128 w 150"/>
              <a:gd name="T65" fmla="*/ 153 h 161"/>
              <a:gd name="T66" fmla="*/ 128 w 150"/>
              <a:gd name="T67" fmla="*/ 134 h 161"/>
              <a:gd name="T68" fmla="*/ 61 w 150"/>
              <a:gd name="T69" fmla="*/ 72 h 161"/>
              <a:gd name="T70" fmla="*/ 113 w 150"/>
              <a:gd name="T71" fmla="*/ 26 h 161"/>
              <a:gd name="T72" fmla="*/ 67 w 150"/>
              <a:gd name="T73" fmla="*/ 78 h 161"/>
              <a:gd name="T74" fmla="*/ 61 w 150"/>
              <a:gd name="T75" fmla="*/ 78 h 161"/>
              <a:gd name="T76" fmla="*/ 95 w 150"/>
              <a:gd name="T77" fmla="*/ 57 h 161"/>
              <a:gd name="T78" fmla="*/ 105 w 150"/>
              <a:gd name="T79" fmla="*/ 80 h 161"/>
              <a:gd name="T80" fmla="*/ 115 w 150"/>
              <a:gd name="T81" fmla="*/ 57 h 161"/>
              <a:gd name="T82" fmla="*/ 95 w 150"/>
              <a:gd name="T83" fmla="*/ 57 h 161"/>
              <a:gd name="T84" fmla="*/ 105 w 150"/>
              <a:gd name="T85" fmla="*/ 72 h 161"/>
              <a:gd name="T86" fmla="*/ 101 w 150"/>
              <a:gd name="T87" fmla="*/ 62 h 161"/>
              <a:gd name="T88" fmla="*/ 109 w 150"/>
              <a:gd name="T89" fmla="*/ 62 h 161"/>
              <a:gd name="T90" fmla="*/ 70 w 150"/>
              <a:gd name="T91" fmla="*/ 50 h 161"/>
              <a:gd name="T92" fmla="*/ 84 w 150"/>
              <a:gd name="T93" fmla="*/ 36 h 161"/>
              <a:gd name="T94" fmla="*/ 70 w 150"/>
              <a:gd name="T95" fmla="*/ 22 h 161"/>
              <a:gd name="T96" fmla="*/ 56 w 150"/>
              <a:gd name="T97" fmla="*/ 36 h 161"/>
              <a:gd name="T98" fmla="*/ 70 w 150"/>
              <a:gd name="T99" fmla="*/ 50 h 161"/>
              <a:gd name="T100" fmla="*/ 70 w 150"/>
              <a:gd name="T101" fmla="*/ 30 h 161"/>
              <a:gd name="T102" fmla="*/ 76 w 150"/>
              <a:gd name="T103" fmla="*/ 36 h 161"/>
              <a:gd name="T104" fmla="*/ 70 w 150"/>
              <a:gd name="T105" fmla="*/ 42 h 161"/>
              <a:gd name="T106" fmla="*/ 64 w 150"/>
              <a:gd name="T107" fmla="*/ 36 h 1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50" h="161">
                <a:moveTo>
                  <a:pt x="43" y="106"/>
                </a:moveTo>
                <a:cubicBezTo>
                  <a:pt x="132" y="106"/>
                  <a:pt x="132" y="106"/>
                  <a:pt x="132" y="106"/>
                </a:cubicBezTo>
                <a:cubicBezTo>
                  <a:pt x="142" y="106"/>
                  <a:pt x="150" y="98"/>
                  <a:pt x="150" y="88"/>
                </a:cubicBezTo>
                <a:cubicBezTo>
                  <a:pt x="150" y="51"/>
                  <a:pt x="150" y="51"/>
                  <a:pt x="150" y="51"/>
                </a:cubicBezTo>
                <a:cubicBezTo>
                  <a:pt x="150" y="49"/>
                  <a:pt x="148" y="47"/>
                  <a:pt x="146" y="47"/>
                </a:cubicBezTo>
                <a:cubicBezTo>
                  <a:pt x="143" y="47"/>
                  <a:pt x="142" y="49"/>
                  <a:pt x="142" y="51"/>
                </a:cubicBezTo>
                <a:cubicBezTo>
                  <a:pt x="142" y="88"/>
                  <a:pt x="142" y="88"/>
                  <a:pt x="142" y="88"/>
                </a:cubicBezTo>
                <a:cubicBezTo>
                  <a:pt x="142" y="94"/>
                  <a:pt x="137" y="98"/>
                  <a:pt x="132" y="98"/>
                </a:cubicBezTo>
                <a:cubicBezTo>
                  <a:pt x="43" y="98"/>
                  <a:pt x="43" y="98"/>
                  <a:pt x="43" y="98"/>
                </a:cubicBezTo>
                <a:cubicBezTo>
                  <a:pt x="38" y="98"/>
                  <a:pt x="33" y="94"/>
                  <a:pt x="33" y="88"/>
                </a:cubicBezTo>
                <a:cubicBezTo>
                  <a:pt x="33" y="66"/>
                  <a:pt x="33" y="66"/>
                  <a:pt x="33" y="66"/>
                </a:cubicBezTo>
                <a:cubicBezTo>
                  <a:pt x="33" y="42"/>
                  <a:pt x="33" y="42"/>
                  <a:pt x="33" y="42"/>
                </a:cubicBezTo>
                <a:cubicBezTo>
                  <a:pt x="33" y="38"/>
                  <a:pt x="33" y="38"/>
                  <a:pt x="33" y="38"/>
                </a:cubicBezTo>
                <a:cubicBezTo>
                  <a:pt x="33" y="15"/>
                  <a:pt x="33" y="15"/>
                  <a:pt x="33" y="15"/>
                </a:cubicBezTo>
                <a:cubicBezTo>
                  <a:pt x="33" y="15"/>
                  <a:pt x="33" y="15"/>
                  <a:pt x="33" y="15"/>
                </a:cubicBezTo>
                <a:cubicBezTo>
                  <a:pt x="33" y="15"/>
                  <a:pt x="33" y="15"/>
                  <a:pt x="33" y="15"/>
                </a:cubicBezTo>
                <a:cubicBezTo>
                  <a:pt x="33" y="15"/>
                  <a:pt x="33" y="15"/>
                  <a:pt x="33" y="14"/>
                </a:cubicBezTo>
                <a:cubicBezTo>
                  <a:pt x="33" y="14"/>
                  <a:pt x="33" y="14"/>
                  <a:pt x="33" y="14"/>
                </a:cubicBezTo>
                <a:cubicBezTo>
                  <a:pt x="33" y="14"/>
                  <a:pt x="33" y="14"/>
                  <a:pt x="33" y="14"/>
                </a:cubicBezTo>
                <a:cubicBezTo>
                  <a:pt x="33" y="14"/>
                  <a:pt x="33" y="14"/>
                  <a:pt x="33" y="14"/>
                </a:cubicBezTo>
                <a:cubicBezTo>
                  <a:pt x="33" y="14"/>
                  <a:pt x="33" y="14"/>
                  <a:pt x="33" y="14"/>
                </a:cubicBezTo>
                <a:cubicBezTo>
                  <a:pt x="33" y="14"/>
                  <a:pt x="33" y="14"/>
                  <a:pt x="33" y="14"/>
                </a:cubicBezTo>
                <a:cubicBezTo>
                  <a:pt x="33" y="13"/>
                  <a:pt x="33" y="13"/>
                  <a:pt x="33" y="13"/>
                </a:cubicBezTo>
                <a:cubicBezTo>
                  <a:pt x="33" y="13"/>
                  <a:pt x="33" y="13"/>
                  <a:pt x="33" y="13"/>
                </a:cubicBezTo>
                <a:cubicBezTo>
                  <a:pt x="33" y="13"/>
                  <a:pt x="33" y="13"/>
                  <a:pt x="33" y="13"/>
                </a:cubicBezTo>
                <a:cubicBezTo>
                  <a:pt x="33" y="13"/>
                  <a:pt x="33" y="13"/>
                  <a:pt x="33" y="13"/>
                </a:cubicBezTo>
                <a:cubicBezTo>
                  <a:pt x="33" y="13"/>
                  <a:pt x="32" y="13"/>
                  <a:pt x="32" y="13"/>
                </a:cubicBezTo>
                <a:cubicBezTo>
                  <a:pt x="32" y="13"/>
                  <a:pt x="32" y="13"/>
                  <a:pt x="32" y="13"/>
                </a:cubicBezTo>
                <a:cubicBezTo>
                  <a:pt x="32" y="13"/>
                  <a:pt x="32" y="13"/>
                  <a:pt x="32" y="12"/>
                </a:cubicBezTo>
                <a:cubicBezTo>
                  <a:pt x="32" y="12"/>
                  <a:pt x="32" y="12"/>
                  <a:pt x="32" y="12"/>
                </a:cubicBezTo>
                <a:cubicBezTo>
                  <a:pt x="32" y="12"/>
                  <a:pt x="32" y="12"/>
                  <a:pt x="32" y="12"/>
                </a:cubicBezTo>
                <a:cubicBezTo>
                  <a:pt x="32" y="12"/>
                  <a:pt x="32" y="12"/>
                  <a:pt x="32" y="12"/>
                </a:cubicBezTo>
                <a:cubicBezTo>
                  <a:pt x="32" y="12"/>
                  <a:pt x="32" y="12"/>
                  <a:pt x="32" y="12"/>
                </a:cubicBezTo>
                <a:cubicBezTo>
                  <a:pt x="32" y="12"/>
                  <a:pt x="31" y="12"/>
                  <a:pt x="31" y="12"/>
                </a:cubicBezTo>
                <a:cubicBezTo>
                  <a:pt x="31" y="12"/>
                  <a:pt x="31" y="12"/>
                  <a:pt x="31" y="12"/>
                </a:cubicBezTo>
                <a:cubicBezTo>
                  <a:pt x="31" y="12"/>
                  <a:pt x="31" y="12"/>
                  <a:pt x="31" y="12"/>
                </a:cubicBezTo>
                <a:cubicBezTo>
                  <a:pt x="6" y="1"/>
                  <a:pt x="6" y="1"/>
                  <a:pt x="6" y="1"/>
                </a:cubicBezTo>
                <a:cubicBezTo>
                  <a:pt x="4" y="0"/>
                  <a:pt x="2" y="1"/>
                  <a:pt x="1" y="3"/>
                </a:cubicBezTo>
                <a:cubicBezTo>
                  <a:pt x="0" y="5"/>
                  <a:pt x="1" y="8"/>
                  <a:pt x="3" y="9"/>
                </a:cubicBezTo>
                <a:cubicBezTo>
                  <a:pt x="25" y="18"/>
                  <a:pt x="25" y="18"/>
                  <a:pt x="25" y="18"/>
                </a:cubicBezTo>
                <a:cubicBezTo>
                  <a:pt x="25" y="38"/>
                  <a:pt x="25" y="38"/>
                  <a:pt x="25" y="38"/>
                </a:cubicBezTo>
                <a:cubicBezTo>
                  <a:pt x="25" y="42"/>
                  <a:pt x="25" y="42"/>
                  <a:pt x="25" y="42"/>
                </a:cubicBezTo>
                <a:cubicBezTo>
                  <a:pt x="25" y="66"/>
                  <a:pt x="25" y="66"/>
                  <a:pt x="25" y="66"/>
                </a:cubicBezTo>
                <a:cubicBezTo>
                  <a:pt x="25" y="88"/>
                  <a:pt x="25" y="88"/>
                  <a:pt x="25" y="88"/>
                </a:cubicBezTo>
                <a:cubicBezTo>
                  <a:pt x="25" y="116"/>
                  <a:pt x="25" y="116"/>
                  <a:pt x="25" y="116"/>
                </a:cubicBezTo>
                <a:cubicBezTo>
                  <a:pt x="25" y="125"/>
                  <a:pt x="33" y="133"/>
                  <a:pt x="42" y="134"/>
                </a:cubicBezTo>
                <a:cubicBezTo>
                  <a:pt x="40" y="137"/>
                  <a:pt x="39" y="140"/>
                  <a:pt x="39" y="143"/>
                </a:cubicBezTo>
                <a:cubicBezTo>
                  <a:pt x="39" y="153"/>
                  <a:pt x="47" y="161"/>
                  <a:pt x="56" y="161"/>
                </a:cubicBezTo>
                <a:cubicBezTo>
                  <a:pt x="66" y="161"/>
                  <a:pt x="74" y="153"/>
                  <a:pt x="74" y="143"/>
                </a:cubicBezTo>
                <a:cubicBezTo>
                  <a:pt x="74" y="140"/>
                  <a:pt x="73" y="137"/>
                  <a:pt x="71" y="134"/>
                </a:cubicBezTo>
                <a:cubicBezTo>
                  <a:pt x="113" y="134"/>
                  <a:pt x="113" y="134"/>
                  <a:pt x="113" y="134"/>
                </a:cubicBezTo>
                <a:cubicBezTo>
                  <a:pt x="111" y="137"/>
                  <a:pt x="110" y="140"/>
                  <a:pt x="110" y="143"/>
                </a:cubicBezTo>
                <a:cubicBezTo>
                  <a:pt x="110" y="153"/>
                  <a:pt x="118" y="161"/>
                  <a:pt x="128" y="161"/>
                </a:cubicBezTo>
                <a:cubicBezTo>
                  <a:pt x="137" y="161"/>
                  <a:pt x="145" y="153"/>
                  <a:pt x="145" y="143"/>
                </a:cubicBezTo>
                <a:cubicBezTo>
                  <a:pt x="145" y="134"/>
                  <a:pt x="137" y="126"/>
                  <a:pt x="128" y="126"/>
                </a:cubicBezTo>
                <a:cubicBezTo>
                  <a:pt x="43" y="126"/>
                  <a:pt x="43" y="126"/>
                  <a:pt x="43" y="126"/>
                </a:cubicBezTo>
                <a:cubicBezTo>
                  <a:pt x="38" y="126"/>
                  <a:pt x="33" y="121"/>
                  <a:pt x="33" y="116"/>
                </a:cubicBezTo>
                <a:cubicBezTo>
                  <a:pt x="33" y="103"/>
                  <a:pt x="33" y="103"/>
                  <a:pt x="33" y="103"/>
                </a:cubicBezTo>
                <a:cubicBezTo>
                  <a:pt x="36" y="105"/>
                  <a:pt x="40" y="106"/>
                  <a:pt x="43" y="106"/>
                </a:cubicBezTo>
                <a:close/>
                <a:moveTo>
                  <a:pt x="66" y="143"/>
                </a:moveTo>
                <a:cubicBezTo>
                  <a:pt x="66" y="149"/>
                  <a:pt x="62" y="153"/>
                  <a:pt x="56" y="153"/>
                </a:cubicBezTo>
                <a:cubicBezTo>
                  <a:pt x="51" y="153"/>
                  <a:pt x="47" y="149"/>
                  <a:pt x="47" y="143"/>
                </a:cubicBezTo>
                <a:cubicBezTo>
                  <a:pt x="47" y="138"/>
                  <a:pt x="51" y="134"/>
                  <a:pt x="56" y="134"/>
                </a:cubicBezTo>
                <a:cubicBezTo>
                  <a:pt x="62" y="134"/>
                  <a:pt x="66" y="138"/>
                  <a:pt x="66" y="143"/>
                </a:cubicBezTo>
                <a:close/>
                <a:moveTo>
                  <a:pt x="137" y="143"/>
                </a:moveTo>
                <a:cubicBezTo>
                  <a:pt x="137" y="149"/>
                  <a:pt x="133" y="153"/>
                  <a:pt x="128" y="153"/>
                </a:cubicBezTo>
                <a:cubicBezTo>
                  <a:pt x="122" y="153"/>
                  <a:pt x="118" y="149"/>
                  <a:pt x="118" y="143"/>
                </a:cubicBezTo>
                <a:cubicBezTo>
                  <a:pt x="118" y="138"/>
                  <a:pt x="122" y="134"/>
                  <a:pt x="128" y="134"/>
                </a:cubicBezTo>
                <a:cubicBezTo>
                  <a:pt x="133" y="134"/>
                  <a:pt x="137" y="138"/>
                  <a:pt x="137" y="143"/>
                </a:cubicBezTo>
                <a:close/>
                <a:moveTo>
                  <a:pt x="61" y="72"/>
                </a:moveTo>
                <a:cubicBezTo>
                  <a:pt x="107" y="26"/>
                  <a:pt x="107" y="26"/>
                  <a:pt x="107" y="26"/>
                </a:cubicBezTo>
                <a:cubicBezTo>
                  <a:pt x="109" y="24"/>
                  <a:pt x="111" y="24"/>
                  <a:pt x="113" y="26"/>
                </a:cubicBezTo>
                <a:cubicBezTo>
                  <a:pt x="114" y="27"/>
                  <a:pt x="114" y="30"/>
                  <a:pt x="113" y="31"/>
                </a:cubicBezTo>
                <a:cubicBezTo>
                  <a:pt x="67" y="78"/>
                  <a:pt x="67" y="78"/>
                  <a:pt x="67" y="78"/>
                </a:cubicBezTo>
                <a:cubicBezTo>
                  <a:pt x="66" y="78"/>
                  <a:pt x="65" y="79"/>
                  <a:pt x="64" y="79"/>
                </a:cubicBezTo>
                <a:cubicBezTo>
                  <a:pt x="63" y="79"/>
                  <a:pt x="62" y="78"/>
                  <a:pt x="61" y="78"/>
                </a:cubicBezTo>
                <a:cubicBezTo>
                  <a:pt x="60" y="76"/>
                  <a:pt x="60" y="74"/>
                  <a:pt x="61" y="72"/>
                </a:cubicBezTo>
                <a:close/>
                <a:moveTo>
                  <a:pt x="95" y="57"/>
                </a:moveTo>
                <a:cubicBezTo>
                  <a:pt x="90" y="62"/>
                  <a:pt x="90" y="71"/>
                  <a:pt x="95" y="76"/>
                </a:cubicBezTo>
                <a:cubicBezTo>
                  <a:pt x="98" y="79"/>
                  <a:pt x="101" y="80"/>
                  <a:pt x="105" y="80"/>
                </a:cubicBezTo>
                <a:cubicBezTo>
                  <a:pt x="109" y="80"/>
                  <a:pt x="112" y="79"/>
                  <a:pt x="115" y="76"/>
                </a:cubicBezTo>
                <a:cubicBezTo>
                  <a:pt x="120" y="71"/>
                  <a:pt x="120" y="62"/>
                  <a:pt x="115" y="57"/>
                </a:cubicBezTo>
                <a:cubicBezTo>
                  <a:pt x="112" y="54"/>
                  <a:pt x="109" y="53"/>
                  <a:pt x="105" y="53"/>
                </a:cubicBezTo>
                <a:cubicBezTo>
                  <a:pt x="101" y="53"/>
                  <a:pt x="98" y="54"/>
                  <a:pt x="95" y="57"/>
                </a:cubicBezTo>
                <a:close/>
                <a:moveTo>
                  <a:pt x="109" y="71"/>
                </a:moveTo>
                <a:cubicBezTo>
                  <a:pt x="108" y="72"/>
                  <a:pt x="106" y="72"/>
                  <a:pt x="105" y="72"/>
                </a:cubicBezTo>
                <a:cubicBezTo>
                  <a:pt x="103" y="72"/>
                  <a:pt x="102" y="72"/>
                  <a:pt x="101" y="71"/>
                </a:cubicBezTo>
                <a:cubicBezTo>
                  <a:pt x="99" y="68"/>
                  <a:pt x="99" y="65"/>
                  <a:pt x="101" y="62"/>
                </a:cubicBezTo>
                <a:cubicBezTo>
                  <a:pt x="102" y="61"/>
                  <a:pt x="103" y="61"/>
                  <a:pt x="105" y="61"/>
                </a:cubicBezTo>
                <a:cubicBezTo>
                  <a:pt x="106" y="61"/>
                  <a:pt x="108" y="61"/>
                  <a:pt x="109" y="62"/>
                </a:cubicBezTo>
                <a:cubicBezTo>
                  <a:pt x="111" y="65"/>
                  <a:pt x="111" y="68"/>
                  <a:pt x="109" y="71"/>
                </a:cubicBezTo>
                <a:close/>
                <a:moveTo>
                  <a:pt x="70" y="50"/>
                </a:moveTo>
                <a:cubicBezTo>
                  <a:pt x="74" y="50"/>
                  <a:pt x="77" y="48"/>
                  <a:pt x="80" y="46"/>
                </a:cubicBezTo>
                <a:cubicBezTo>
                  <a:pt x="82" y="43"/>
                  <a:pt x="84" y="40"/>
                  <a:pt x="84" y="36"/>
                </a:cubicBezTo>
                <a:cubicBezTo>
                  <a:pt x="84" y="32"/>
                  <a:pt x="82" y="29"/>
                  <a:pt x="80" y="26"/>
                </a:cubicBezTo>
                <a:cubicBezTo>
                  <a:pt x="77" y="24"/>
                  <a:pt x="74" y="22"/>
                  <a:pt x="70" y="22"/>
                </a:cubicBezTo>
                <a:cubicBezTo>
                  <a:pt x="66" y="22"/>
                  <a:pt x="63" y="24"/>
                  <a:pt x="60" y="26"/>
                </a:cubicBezTo>
                <a:cubicBezTo>
                  <a:pt x="58" y="29"/>
                  <a:pt x="56" y="32"/>
                  <a:pt x="56" y="36"/>
                </a:cubicBezTo>
                <a:cubicBezTo>
                  <a:pt x="56" y="40"/>
                  <a:pt x="58" y="43"/>
                  <a:pt x="60" y="46"/>
                </a:cubicBezTo>
                <a:cubicBezTo>
                  <a:pt x="63" y="48"/>
                  <a:pt x="66" y="50"/>
                  <a:pt x="70" y="50"/>
                </a:cubicBezTo>
                <a:close/>
                <a:moveTo>
                  <a:pt x="66" y="32"/>
                </a:moveTo>
                <a:cubicBezTo>
                  <a:pt x="67" y="31"/>
                  <a:pt x="69" y="30"/>
                  <a:pt x="70" y="30"/>
                </a:cubicBezTo>
                <a:cubicBezTo>
                  <a:pt x="72" y="30"/>
                  <a:pt x="73" y="31"/>
                  <a:pt x="74" y="32"/>
                </a:cubicBezTo>
                <a:cubicBezTo>
                  <a:pt x="75" y="33"/>
                  <a:pt x="76" y="34"/>
                  <a:pt x="76" y="36"/>
                </a:cubicBezTo>
                <a:cubicBezTo>
                  <a:pt x="76" y="38"/>
                  <a:pt x="75" y="39"/>
                  <a:pt x="74" y="40"/>
                </a:cubicBezTo>
                <a:cubicBezTo>
                  <a:pt x="73" y="41"/>
                  <a:pt x="72" y="42"/>
                  <a:pt x="70" y="42"/>
                </a:cubicBezTo>
                <a:cubicBezTo>
                  <a:pt x="69" y="42"/>
                  <a:pt x="67" y="41"/>
                  <a:pt x="66" y="40"/>
                </a:cubicBezTo>
                <a:cubicBezTo>
                  <a:pt x="65" y="39"/>
                  <a:pt x="64" y="38"/>
                  <a:pt x="64" y="36"/>
                </a:cubicBezTo>
                <a:cubicBezTo>
                  <a:pt x="64" y="34"/>
                  <a:pt x="65" y="33"/>
                  <a:pt x="66" y="3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4" name="Freeform 74">
            <a:extLst>
              <a:ext uri="{FF2B5EF4-FFF2-40B4-BE49-F238E27FC236}">
                <a16:creationId xmlns:a16="http://schemas.microsoft.com/office/drawing/2014/main" xmlns="" id="{4D8A6E8C-3F65-41A0-AAD9-C51C6FD6A270}"/>
              </a:ext>
            </a:extLst>
          </p:cNvPr>
          <p:cNvSpPr>
            <a:spLocks noEditPoints="1"/>
          </p:cNvSpPr>
          <p:nvPr/>
        </p:nvSpPr>
        <p:spPr bwMode="auto">
          <a:xfrm>
            <a:off x="8224838" y="4373563"/>
            <a:ext cx="511175" cy="554038"/>
          </a:xfrm>
          <a:custGeom>
            <a:avLst/>
            <a:gdLst>
              <a:gd name="T0" fmla="*/ 132 w 150"/>
              <a:gd name="T1" fmla="*/ 106 h 161"/>
              <a:gd name="T2" fmla="*/ 150 w 150"/>
              <a:gd name="T3" fmla="*/ 51 h 161"/>
              <a:gd name="T4" fmla="*/ 142 w 150"/>
              <a:gd name="T5" fmla="*/ 51 h 161"/>
              <a:gd name="T6" fmla="*/ 132 w 150"/>
              <a:gd name="T7" fmla="*/ 98 h 161"/>
              <a:gd name="T8" fmla="*/ 33 w 150"/>
              <a:gd name="T9" fmla="*/ 88 h 161"/>
              <a:gd name="T10" fmla="*/ 33 w 150"/>
              <a:gd name="T11" fmla="*/ 42 h 161"/>
              <a:gd name="T12" fmla="*/ 33 w 150"/>
              <a:gd name="T13" fmla="*/ 15 h 161"/>
              <a:gd name="T14" fmla="*/ 33 w 150"/>
              <a:gd name="T15" fmla="*/ 15 h 161"/>
              <a:gd name="T16" fmla="*/ 33 w 150"/>
              <a:gd name="T17" fmla="*/ 14 h 161"/>
              <a:gd name="T18" fmla="*/ 33 w 150"/>
              <a:gd name="T19" fmla="*/ 14 h 161"/>
              <a:gd name="T20" fmla="*/ 33 w 150"/>
              <a:gd name="T21" fmla="*/ 14 h 161"/>
              <a:gd name="T22" fmla="*/ 33 w 150"/>
              <a:gd name="T23" fmla="*/ 13 h 161"/>
              <a:gd name="T24" fmla="*/ 33 w 150"/>
              <a:gd name="T25" fmla="*/ 13 h 161"/>
              <a:gd name="T26" fmla="*/ 32 w 150"/>
              <a:gd name="T27" fmla="*/ 13 h 161"/>
              <a:gd name="T28" fmla="*/ 32 w 150"/>
              <a:gd name="T29" fmla="*/ 12 h 161"/>
              <a:gd name="T30" fmla="*/ 32 w 150"/>
              <a:gd name="T31" fmla="*/ 12 h 161"/>
              <a:gd name="T32" fmla="*/ 31 w 150"/>
              <a:gd name="T33" fmla="*/ 12 h 161"/>
              <a:gd name="T34" fmla="*/ 31 w 150"/>
              <a:gd name="T35" fmla="*/ 12 h 161"/>
              <a:gd name="T36" fmla="*/ 1 w 150"/>
              <a:gd name="T37" fmla="*/ 3 h 161"/>
              <a:gd name="T38" fmla="*/ 25 w 150"/>
              <a:gd name="T39" fmla="*/ 18 h 161"/>
              <a:gd name="T40" fmla="*/ 25 w 150"/>
              <a:gd name="T41" fmla="*/ 42 h 161"/>
              <a:gd name="T42" fmla="*/ 25 w 150"/>
              <a:gd name="T43" fmla="*/ 88 h 161"/>
              <a:gd name="T44" fmla="*/ 42 w 150"/>
              <a:gd name="T45" fmla="*/ 134 h 161"/>
              <a:gd name="T46" fmla="*/ 56 w 150"/>
              <a:gd name="T47" fmla="*/ 161 h 161"/>
              <a:gd name="T48" fmla="*/ 71 w 150"/>
              <a:gd name="T49" fmla="*/ 134 h 161"/>
              <a:gd name="T50" fmla="*/ 110 w 150"/>
              <a:gd name="T51" fmla="*/ 143 h 161"/>
              <a:gd name="T52" fmla="*/ 145 w 150"/>
              <a:gd name="T53" fmla="*/ 143 h 161"/>
              <a:gd name="T54" fmla="*/ 43 w 150"/>
              <a:gd name="T55" fmla="*/ 126 h 161"/>
              <a:gd name="T56" fmla="*/ 33 w 150"/>
              <a:gd name="T57" fmla="*/ 103 h 161"/>
              <a:gd name="T58" fmla="*/ 66 w 150"/>
              <a:gd name="T59" fmla="*/ 143 h 161"/>
              <a:gd name="T60" fmla="*/ 47 w 150"/>
              <a:gd name="T61" fmla="*/ 143 h 161"/>
              <a:gd name="T62" fmla="*/ 66 w 150"/>
              <a:gd name="T63" fmla="*/ 143 h 161"/>
              <a:gd name="T64" fmla="*/ 128 w 150"/>
              <a:gd name="T65" fmla="*/ 153 h 161"/>
              <a:gd name="T66" fmla="*/ 128 w 150"/>
              <a:gd name="T67" fmla="*/ 134 h 161"/>
              <a:gd name="T68" fmla="*/ 55 w 150"/>
              <a:gd name="T69" fmla="*/ 83 h 161"/>
              <a:gd name="T70" fmla="*/ 124 w 150"/>
              <a:gd name="T71" fmla="*/ 79 h 161"/>
              <a:gd name="T72" fmla="*/ 120 w 150"/>
              <a:gd name="T73" fmla="*/ 17 h 161"/>
              <a:gd name="T74" fmla="*/ 51 w 150"/>
              <a:gd name="T75" fmla="*/ 21 h 161"/>
              <a:gd name="T76" fmla="*/ 55 w 150"/>
              <a:gd name="T77" fmla="*/ 83 h 161"/>
              <a:gd name="T78" fmla="*/ 109 w 150"/>
              <a:gd name="T79" fmla="*/ 75 h 161"/>
              <a:gd name="T80" fmla="*/ 59 w 150"/>
              <a:gd name="T81" fmla="*/ 30 h 161"/>
              <a:gd name="T82" fmla="*/ 66 w 150"/>
              <a:gd name="T83" fmla="*/ 25 h 161"/>
              <a:gd name="T84" fmla="*/ 116 w 150"/>
              <a:gd name="T85" fmla="*/ 70 h 1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150" h="161">
                <a:moveTo>
                  <a:pt x="43" y="106"/>
                </a:moveTo>
                <a:cubicBezTo>
                  <a:pt x="132" y="106"/>
                  <a:pt x="132" y="106"/>
                  <a:pt x="132" y="106"/>
                </a:cubicBezTo>
                <a:cubicBezTo>
                  <a:pt x="142" y="106"/>
                  <a:pt x="150" y="98"/>
                  <a:pt x="150" y="88"/>
                </a:cubicBezTo>
                <a:cubicBezTo>
                  <a:pt x="150" y="51"/>
                  <a:pt x="150" y="51"/>
                  <a:pt x="150" y="51"/>
                </a:cubicBezTo>
                <a:cubicBezTo>
                  <a:pt x="150" y="49"/>
                  <a:pt x="148" y="47"/>
                  <a:pt x="146" y="47"/>
                </a:cubicBezTo>
                <a:cubicBezTo>
                  <a:pt x="143" y="47"/>
                  <a:pt x="142" y="49"/>
                  <a:pt x="142" y="51"/>
                </a:cubicBezTo>
                <a:cubicBezTo>
                  <a:pt x="142" y="88"/>
                  <a:pt x="142" y="88"/>
                  <a:pt x="142" y="88"/>
                </a:cubicBezTo>
                <a:cubicBezTo>
                  <a:pt x="142" y="94"/>
                  <a:pt x="137" y="98"/>
                  <a:pt x="132" y="98"/>
                </a:cubicBezTo>
                <a:cubicBezTo>
                  <a:pt x="43" y="98"/>
                  <a:pt x="43" y="98"/>
                  <a:pt x="43" y="98"/>
                </a:cubicBezTo>
                <a:cubicBezTo>
                  <a:pt x="38" y="98"/>
                  <a:pt x="33" y="94"/>
                  <a:pt x="33" y="88"/>
                </a:cubicBezTo>
                <a:cubicBezTo>
                  <a:pt x="33" y="66"/>
                  <a:pt x="33" y="66"/>
                  <a:pt x="33" y="66"/>
                </a:cubicBezTo>
                <a:cubicBezTo>
                  <a:pt x="33" y="42"/>
                  <a:pt x="33" y="42"/>
                  <a:pt x="33" y="42"/>
                </a:cubicBezTo>
                <a:cubicBezTo>
                  <a:pt x="33" y="38"/>
                  <a:pt x="33" y="38"/>
                  <a:pt x="33" y="38"/>
                </a:cubicBezTo>
                <a:cubicBezTo>
                  <a:pt x="33" y="15"/>
                  <a:pt x="33" y="15"/>
                  <a:pt x="33" y="15"/>
                </a:cubicBezTo>
                <a:cubicBezTo>
                  <a:pt x="33" y="15"/>
                  <a:pt x="33" y="15"/>
                  <a:pt x="33" y="15"/>
                </a:cubicBezTo>
                <a:cubicBezTo>
                  <a:pt x="33" y="15"/>
                  <a:pt x="33" y="15"/>
                  <a:pt x="33" y="15"/>
                </a:cubicBezTo>
                <a:cubicBezTo>
                  <a:pt x="33" y="15"/>
                  <a:pt x="33" y="15"/>
                  <a:pt x="33" y="14"/>
                </a:cubicBezTo>
                <a:cubicBezTo>
                  <a:pt x="33" y="14"/>
                  <a:pt x="33" y="14"/>
                  <a:pt x="33" y="14"/>
                </a:cubicBezTo>
                <a:cubicBezTo>
                  <a:pt x="33" y="14"/>
                  <a:pt x="33" y="14"/>
                  <a:pt x="33" y="14"/>
                </a:cubicBezTo>
                <a:cubicBezTo>
                  <a:pt x="33" y="14"/>
                  <a:pt x="33" y="14"/>
                  <a:pt x="33" y="14"/>
                </a:cubicBezTo>
                <a:cubicBezTo>
                  <a:pt x="33" y="14"/>
                  <a:pt x="33" y="14"/>
                  <a:pt x="33" y="14"/>
                </a:cubicBezTo>
                <a:cubicBezTo>
                  <a:pt x="33" y="14"/>
                  <a:pt x="33" y="14"/>
                  <a:pt x="33" y="14"/>
                </a:cubicBezTo>
                <a:cubicBezTo>
                  <a:pt x="33" y="13"/>
                  <a:pt x="33" y="13"/>
                  <a:pt x="33" y="13"/>
                </a:cubicBezTo>
                <a:cubicBezTo>
                  <a:pt x="33" y="13"/>
                  <a:pt x="33" y="13"/>
                  <a:pt x="33" y="13"/>
                </a:cubicBezTo>
                <a:cubicBezTo>
                  <a:pt x="33" y="13"/>
                  <a:pt x="33" y="13"/>
                  <a:pt x="33" y="13"/>
                </a:cubicBezTo>
                <a:cubicBezTo>
                  <a:pt x="33" y="13"/>
                  <a:pt x="33" y="13"/>
                  <a:pt x="33" y="13"/>
                </a:cubicBezTo>
                <a:cubicBezTo>
                  <a:pt x="33" y="13"/>
                  <a:pt x="32" y="13"/>
                  <a:pt x="32" y="13"/>
                </a:cubicBezTo>
                <a:cubicBezTo>
                  <a:pt x="32" y="13"/>
                  <a:pt x="32" y="13"/>
                  <a:pt x="32" y="13"/>
                </a:cubicBezTo>
                <a:cubicBezTo>
                  <a:pt x="32" y="13"/>
                  <a:pt x="32" y="13"/>
                  <a:pt x="32" y="12"/>
                </a:cubicBezTo>
                <a:cubicBezTo>
                  <a:pt x="32" y="12"/>
                  <a:pt x="32" y="12"/>
                  <a:pt x="32" y="12"/>
                </a:cubicBezTo>
                <a:cubicBezTo>
                  <a:pt x="32" y="12"/>
                  <a:pt x="32" y="12"/>
                  <a:pt x="32" y="12"/>
                </a:cubicBezTo>
                <a:cubicBezTo>
                  <a:pt x="32" y="12"/>
                  <a:pt x="32" y="12"/>
                  <a:pt x="32" y="12"/>
                </a:cubicBezTo>
                <a:cubicBezTo>
                  <a:pt x="32" y="12"/>
                  <a:pt x="32" y="12"/>
                  <a:pt x="32" y="12"/>
                </a:cubicBezTo>
                <a:cubicBezTo>
                  <a:pt x="32" y="12"/>
                  <a:pt x="32" y="12"/>
                  <a:pt x="31" y="12"/>
                </a:cubicBezTo>
                <a:cubicBezTo>
                  <a:pt x="31" y="12"/>
                  <a:pt x="31" y="12"/>
                  <a:pt x="31" y="12"/>
                </a:cubicBezTo>
                <a:cubicBezTo>
                  <a:pt x="31" y="12"/>
                  <a:pt x="31" y="12"/>
                  <a:pt x="31" y="12"/>
                </a:cubicBezTo>
                <a:cubicBezTo>
                  <a:pt x="6" y="1"/>
                  <a:pt x="6" y="1"/>
                  <a:pt x="6" y="1"/>
                </a:cubicBezTo>
                <a:cubicBezTo>
                  <a:pt x="4" y="0"/>
                  <a:pt x="2" y="1"/>
                  <a:pt x="1" y="3"/>
                </a:cubicBezTo>
                <a:cubicBezTo>
                  <a:pt x="0" y="5"/>
                  <a:pt x="1" y="8"/>
                  <a:pt x="3" y="9"/>
                </a:cubicBezTo>
                <a:cubicBezTo>
                  <a:pt x="25" y="18"/>
                  <a:pt x="25" y="18"/>
                  <a:pt x="25" y="18"/>
                </a:cubicBezTo>
                <a:cubicBezTo>
                  <a:pt x="25" y="38"/>
                  <a:pt x="25" y="38"/>
                  <a:pt x="25" y="38"/>
                </a:cubicBezTo>
                <a:cubicBezTo>
                  <a:pt x="25" y="42"/>
                  <a:pt x="25" y="42"/>
                  <a:pt x="25" y="42"/>
                </a:cubicBezTo>
                <a:cubicBezTo>
                  <a:pt x="25" y="66"/>
                  <a:pt x="25" y="66"/>
                  <a:pt x="25" y="66"/>
                </a:cubicBezTo>
                <a:cubicBezTo>
                  <a:pt x="25" y="88"/>
                  <a:pt x="25" y="88"/>
                  <a:pt x="25" y="88"/>
                </a:cubicBezTo>
                <a:cubicBezTo>
                  <a:pt x="25" y="116"/>
                  <a:pt x="25" y="116"/>
                  <a:pt x="25" y="116"/>
                </a:cubicBezTo>
                <a:cubicBezTo>
                  <a:pt x="25" y="125"/>
                  <a:pt x="33" y="133"/>
                  <a:pt x="42" y="134"/>
                </a:cubicBezTo>
                <a:cubicBezTo>
                  <a:pt x="40" y="137"/>
                  <a:pt x="39" y="140"/>
                  <a:pt x="39" y="143"/>
                </a:cubicBezTo>
                <a:cubicBezTo>
                  <a:pt x="39" y="153"/>
                  <a:pt x="47" y="161"/>
                  <a:pt x="56" y="161"/>
                </a:cubicBezTo>
                <a:cubicBezTo>
                  <a:pt x="66" y="161"/>
                  <a:pt x="74" y="153"/>
                  <a:pt x="74" y="143"/>
                </a:cubicBezTo>
                <a:cubicBezTo>
                  <a:pt x="74" y="140"/>
                  <a:pt x="73" y="137"/>
                  <a:pt x="71" y="134"/>
                </a:cubicBezTo>
                <a:cubicBezTo>
                  <a:pt x="113" y="134"/>
                  <a:pt x="113" y="134"/>
                  <a:pt x="113" y="134"/>
                </a:cubicBezTo>
                <a:cubicBezTo>
                  <a:pt x="111" y="137"/>
                  <a:pt x="110" y="140"/>
                  <a:pt x="110" y="143"/>
                </a:cubicBezTo>
                <a:cubicBezTo>
                  <a:pt x="110" y="153"/>
                  <a:pt x="118" y="161"/>
                  <a:pt x="128" y="161"/>
                </a:cubicBezTo>
                <a:cubicBezTo>
                  <a:pt x="137" y="161"/>
                  <a:pt x="145" y="153"/>
                  <a:pt x="145" y="143"/>
                </a:cubicBezTo>
                <a:cubicBezTo>
                  <a:pt x="145" y="134"/>
                  <a:pt x="137" y="126"/>
                  <a:pt x="128" y="126"/>
                </a:cubicBezTo>
                <a:cubicBezTo>
                  <a:pt x="43" y="126"/>
                  <a:pt x="43" y="126"/>
                  <a:pt x="43" y="126"/>
                </a:cubicBezTo>
                <a:cubicBezTo>
                  <a:pt x="38" y="126"/>
                  <a:pt x="33" y="121"/>
                  <a:pt x="33" y="116"/>
                </a:cubicBezTo>
                <a:cubicBezTo>
                  <a:pt x="33" y="103"/>
                  <a:pt x="33" y="103"/>
                  <a:pt x="33" y="103"/>
                </a:cubicBezTo>
                <a:cubicBezTo>
                  <a:pt x="36" y="105"/>
                  <a:pt x="40" y="106"/>
                  <a:pt x="43" y="106"/>
                </a:cubicBezTo>
                <a:close/>
                <a:moveTo>
                  <a:pt x="66" y="143"/>
                </a:moveTo>
                <a:cubicBezTo>
                  <a:pt x="66" y="149"/>
                  <a:pt x="62" y="153"/>
                  <a:pt x="56" y="153"/>
                </a:cubicBezTo>
                <a:cubicBezTo>
                  <a:pt x="51" y="153"/>
                  <a:pt x="47" y="149"/>
                  <a:pt x="47" y="143"/>
                </a:cubicBezTo>
                <a:cubicBezTo>
                  <a:pt x="47" y="138"/>
                  <a:pt x="51" y="134"/>
                  <a:pt x="56" y="134"/>
                </a:cubicBezTo>
                <a:cubicBezTo>
                  <a:pt x="62" y="134"/>
                  <a:pt x="66" y="138"/>
                  <a:pt x="66" y="143"/>
                </a:cubicBezTo>
                <a:close/>
                <a:moveTo>
                  <a:pt x="137" y="143"/>
                </a:moveTo>
                <a:cubicBezTo>
                  <a:pt x="137" y="149"/>
                  <a:pt x="133" y="153"/>
                  <a:pt x="128" y="153"/>
                </a:cubicBezTo>
                <a:cubicBezTo>
                  <a:pt x="122" y="153"/>
                  <a:pt x="118" y="149"/>
                  <a:pt x="118" y="143"/>
                </a:cubicBezTo>
                <a:cubicBezTo>
                  <a:pt x="118" y="138"/>
                  <a:pt x="122" y="134"/>
                  <a:pt x="128" y="134"/>
                </a:cubicBezTo>
                <a:cubicBezTo>
                  <a:pt x="133" y="134"/>
                  <a:pt x="137" y="138"/>
                  <a:pt x="137" y="143"/>
                </a:cubicBezTo>
                <a:close/>
                <a:moveTo>
                  <a:pt x="55" y="83"/>
                </a:moveTo>
                <a:cubicBezTo>
                  <a:pt x="120" y="83"/>
                  <a:pt x="120" y="83"/>
                  <a:pt x="120" y="83"/>
                </a:cubicBezTo>
                <a:cubicBezTo>
                  <a:pt x="122" y="83"/>
                  <a:pt x="124" y="81"/>
                  <a:pt x="124" y="79"/>
                </a:cubicBezTo>
                <a:cubicBezTo>
                  <a:pt x="124" y="21"/>
                  <a:pt x="124" y="21"/>
                  <a:pt x="124" y="21"/>
                </a:cubicBezTo>
                <a:cubicBezTo>
                  <a:pt x="124" y="19"/>
                  <a:pt x="122" y="17"/>
                  <a:pt x="120" y="17"/>
                </a:cubicBezTo>
                <a:cubicBezTo>
                  <a:pt x="55" y="17"/>
                  <a:pt x="55" y="17"/>
                  <a:pt x="55" y="17"/>
                </a:cubicBezTo>
                <a:cubicBezTo>
                  <a:pt x="53" y="17"/>
                  <a:pt x="51" y="19"/>
                  <a:pt x="51" y="21"/>
                </a:cubicBezTo>
                <a:cubicBezTo>
                  <a:pt x="51" y="79"/>
                  <a:pt x="51" y="79"/>
                  <a:pt x="51" y="79"/>
                </a:cubicBezTo>
                <a:cubicBezTo>
                  <a:pt x="51" y="81"/>
                  <a:pt x="53" y="83"/>
                  <a:pt x="55" y="83"/>
                </a:cubicBezTo>
                <a:close/>
                <a:moveTo>
                  <a:pt x="59" y="30"/>
                </a:moveTo>
                <a:cubicBezTo>
                  <a:pt x="109" y="75"/>
                  <a:pt x="109" y="75"/>
                  <a:pt x="109" y="75"/>
                </a:cubicBezTo>
                <a:cubicBezTo>
                  <a:pt x="59" y="75"/>
                  <a:pt x="59" y="75"/>
                  <a:pt x="59" y="75"/>
                </a:cubicBezTo>
                <a:lnTo>
                  <a:pt x="59" y="30"/>
                </a:lnTo>
                <a:close/>
                <a:moveTo>
                  <a:pt x="116" y="70"/>
                </a:moveTo>
                <a:cubicBezTo>
                  <a:pt x="66" y="25"/>
                  <a:pt x="66" y="25"/>
                  <a:pt x="66" y="25"/>
                </a:cubicBezTo>
                <a:cubicBezTo>
                  <a:pt x="116" y="25"/>
                  <a:pt x="116" y="25"/>
                  <a:pt x="116" y="25"/>
                </a:cubicBezTo>
                <a:lnTo>
                  <a:pt x="116" y="7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5" name="Freeform 75">
            <a:extLst>
              <a:ext uri="{FF2B5EF4-FFF2-40B4-BE49-F238E27FC236}">
                <a16:creationId xmlns:a16="http://schemas.microsoft.com/office/drawing/2014/main" xmlns="" id="{655EAE61-0396-42BE-8AFF-39C0E5B7DAC2}"/>
              </a:ext>
            </a:extLst>
          </p:cNvPr>
          <p:cNvSpPr>
            <a:spLocks noEditPoints="1"/>
          </p:cNvSpPr>
          <p:nvPr/>
        </p:nvSpPr>
        <p:spPr bwMode="auto">
          <a:xfrm>
            <a:off x="8224838" y="4992688"/>
            <a:ext cx="511175" cy="554038"/>
          </a:xfrm>
          <a:custGeom>
            <a:avLst/>
            <a:gdLst>
              <a:gd name="T0" fmla="*/ 132 w 150"/>
              <a:gd name="T1" fmla="*/ 106 h 161"/>
              <a:gd name="T2" fmla="*/ 150 w 150"/>
              <a:gd name="T3" fmla="*/ 51 h 161"/>
              <a:gd name="T4" fmla="*/ 142 w 150"/>
              <a:gd name="T5" fmla="*/ 51 h 161"/>
              <a:gd name="T6" fmla="*/ 132 w 150"/>
              <a:gd name="T7" fmla="*/ 98 h 161"/>
              <a:gd name="T8" fmla="*/ 33 w 150"/>
              <a:gd name="T9" fmla="*/ 88 h 161"/>
              <a:gd name="T10" fmla="*/ 33 w 150"/>
              <a:gd name="T11" fmla="*/ 42 h 161"/>
              <a:gd name="T12" fmla="*/ 33 w 150"/>
              <a:gd name="T13" fmla="*/ 15 h 161"/>
              <a:gd name="T14" fmla="*/ 33 w 150"/>
              <a:gd name="T15" fmla="*/ 15 h 161"/>
              <a:gd name="T16" fmla="*/ 33 w 150"/>
              <a:gd name="T17" fmla="*/ 14 h 161"/>
              <a:gd name="T18" fmla="*/ 33 w 150"/>
              <a:gd name="T19" fmla="*/ 14 h 161"/>
              <a:gd name="T20" fmla="*/ 33 w 150"/>
              <a:gd name="T21" fmla="*/ 14 h 161"/>
              <a:gd name="T22" fmla="*/ 33 w 150"/>
              <a:gd name="T23" fmla="*/ 13 h 161"/>
              <a:gd name="T24" fmla="*/ 33 w 150"/>
              <a:gd name="T25" fmla="*/ 13 h 161"/>
              <a:gd name="T26" fmla="*/ 32 w 150"/>
              <a:gd name="T27" fmla="*/ 13 h 161"/>
              <a:gd name="T28" fmla="*/ 32 w 150"/>
              <a:gd name="T29" fmla="*/ 12 h 161"/>
              <a:gd name="T30" fmla="*/ 32 w 150"/>
              <a:gd name="T31" fmla="*/ 12 h 161"/>
              <a:gd name="T32" fmla="*/ 31 w 150"/>
              <a:gd name="T33" fmla="*/ 12 h 161"/>
              <a:gd name="T34" fmla="*/ 31 w 150"/>
              <a:gd name="T35" fmla="*/ 12 h 161"/>
              <a:gd name="T36" fmla="*/ 1 w 150"/>
              <a:gd name="T37" fmla="*/ 3 h 161"/>
              <a:gd name="T38" fmla="*/ 25 w 150"/>
              <a:gd name="T39" fmla="*/ 18 h 161"/>
              <a:gd name="T40" fmla="*/ 25 w 150"/>
              <a:gd name="T41" fmla="*/ 42 h 161"/>
              <a:gd name="T42" fmla="*/ 25 w 150"/>
              <a:gd name="T43" fmla="*/ 88 h 161"/>
              <a:gd name="T44" fmla="*/ 42 w 150"/>
              <a:gd name="T45" fmla="*/ 134 h 161"/>
              <a:gd name="T46" fmla="*/ 56 w 150"/>
              <a:gd name="T47" fmla="*/ 161 h 161"/>
              <a:gd name="T48" fmla="*/ 71 w 150"/>
              <a:gd name="T49" fmla="*/ 134 h 161"/>
              <a:gd name="T50" fmla="*/ 110 w 150"/>
              <a:gd name="T51" fmla="*/ 143 h 161"/>
              <a:gd name="T52" fmla="*/ 145 w 150"/>
              <a:gd name="T53" fmla="*/ 143 h 161"/>
              <a:gd name="T54" fmla="*/ 43 w 150"/>
              <a:gd name="T55" fmla="*/ 126 h 161"/>
              <a:gd name="T56" fmla="*/ 33 w 150"/>
              <a:gd name="T57" fmla="*/ 103 h 161"/>
              <a:gd name="T58" fmla="*/ 66 w 150"/>
              <a:gd name="T59" fmla="*/ 143 h 161"/>
              <a:gd name="T60" fmla="*/ 47 w 150"/>
              <a:gd name="T61" fmla="*/ 143 h 161"/>
              <a:gd name="T62" fmla="*/ 66 w 150"/>
              <a:gd name="T63" fmla="*/ 143 h 161"/>
              <a:gd name="T64" fmla="*/ 128 w 150"/>
              <a:gd name="T65" fmla="*/ 153 h 161"/>
              <a:gd name="T66" fmla="*/ 128 w 150"/>
              <a:gd name="T67" fmla="*/ 134 h 161"/>
              <a:gd name="T68" fmla="*/ 69 w 150"/>
              <a:gd name="T69" fmla="*/ 65 h 161"/>
              <a:gd name="T70" fmla="*/ 75 w 150"/>
              <a:gd name="T71" fmla="*/ 59 h 161"/>
              <a:gd name="T72" fmla="*/ 83 w 150"/>
              <a:gd name="T73" fmla="*/ 14 h 161"/>
              <a:gd name="T74" fmla="*/ 91 w 150"/>
              <a:gd name="T75" fmla="*/ 14 h 161"/>
              <a:gd name="T76" fmla="*/ 100 w 150"/>
              <a:gd name="T77" fmla="*/ 59 h 161"/>
              <a:gd name="T78" fmla="*/ 106 w 150"/>
              <a:gd name="T79" fmla="*/ 65 h 161"/>
              <a:gd name="T80" fmla="*/ 90 w 150"/>
              <a:gd name="T81" fmla="*/ 81 h 161"/>
              <a:gd name="T82" fmla="*/ 90 w 150"/>
              <a:gd name="T83" fmla="*/ 81 h 161"/>
              <a:gd name="T84" fmla="*/ 89 w 150"/>
              <a:gd name="T85" fmla="*/ 81 h 161"/>
              <a:gd name="T86" fmla="*/ 89 w 150"/>
              <a:gd name="T87" fmla="*/ 82 h 161"/>
              <a:gd name="T88" fmla="*/ 89 w 150"/>
              <a:gd name="T89" fmla="*/ 82 h 161"/>
              <a:gd name="T90" fmla="*/ 88 w 150"/>
              <a:gd name="T91" fmla="*/ 82 h 161"/>
              <a:gd name="T92" fmla="*/ 88 w 150"/>
              <a:gd name="T93" fmla="*/ 82 h 161"/>
              <a:gd name="T94" fmla="*/ 87 w 150"/>
              <a:gd name="T95" fmla="*/ 82 h 161"/>
              <a:gd name="T96" fmla="*/ 87 w 150"/>
              <a:gd name="T97" fmla="*/ 82 h 161"/>
              <a:gd name="T98" fmla="*/ 86 w 150"/>
              <a:gd name="T99" fmla="*/ 82 h 161"/>
              <a:gd name="T100" fmla="*/ 86 w 150"/>
              <a:gd name="T101" fmla="*/ 82 h 161"/>
              <a:gd name="T102" fmla="*/ 86 w 150"/>
              <a:gd name="T103" fmla="*/ 82 h 161"/>
              <a:gd name="T104" fmla="*/ 85 w 150"/>
              <a:gd name="T105" fmla="*/ 81 h 161"/>
              <a:gd name="T106" fmla="*/ 85 w 150"/>
              <a:gd name="T107" fmla="*/ 81 h 161"/>
              <a:gd name="T108" fmla="*/ 85 w 150"/>
              <a:gd name="T109" fmla="*/ 81 h 161"/>
              <a:gd name="T110" fmla="*/ 69 w 150"/>
              <a:gd name="T111" fmla="*/ 65 h 1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50" h="161">
                <a:moveTo>
                  <a:pt x="43" y="106"/>
                </a:moveTo>
                <a:cubicBezTo>
                  <a:pt x="132" y="106"/>
                  <a:pt x="132" y="106"/>
                  <a:pt x="132" y="106"/>
                </a:cubicBezTo>
                <a:cubicBezTo>
                  <a:pt x="142" y="106"/>
                  <a:pt x="150" y="98"/>
                  <a:pt x="150" y="88"/>
                </a:cubicBezTo>
                <a:cubicBezTo>
                  <a:pt x="150" y="51"/>
                  <a:pt x="150" y="51"/>
                  <a:pt x="150" y="51"/>
                </a:cubicBezTo>
                <a:cubicBezTo>
                  <a:pt x="150" y="49"/>
                  <a:pt x="148" y="47"/>
                  <a:pt x="146" y="47"/>
                </a:cubicBezTo>
                <a:cubicBezTo>
                  <a:pt x="143" y="47"/>
                  <a:pt x="142" y="49"/>
                  <a:pt x="142" y="51"/>
                </a:cubicBezTo>
                <a:cubicBezTo>
                  <a:pt x="142" y="88"/>
                  <a:pt x="142" y="88"/>
                  <a:pt x="142" y="88"/>
                </a:cubicBezTo>
                <a:cubicBezTo>
                  <a:pt x="142" y="94"/>
                  <a:pt x="137" y="98"/>
                  <a:pt x="132" y="98"/>
                </a:cubicBezTo>
                <a:cubicBezTo>
                  <a:pt x="43" y="98"/>
                  <a:pt x="43" y="98"/>
                  <a:pt x="43" y="98"/>
                </a:cubicBezTo>
                <a:cubicBezTo>
                  <a:pt x="38" y="98"/>
                  <a:pt x="33" y="94"/>
                  <a:pt x="33" y="88"/>
                </a:cubicBezTo>
                <a:cubicBezTo>
                  <a:pt x="33" y="66"/>
                  <a:pt x="33" y="66"/>
                  <a:pt x="33" y="66"/>
                </a:cubicBezTo>
                <a:cubicBezTo>
                  <a:pt x="33" y="42"/>
                  <a:pt x="33" y="42"/>
                  <a:pt x="33" y="42"/>
                </a:cubicBezTo>
                <a:cubicBezTo>
                  <a:pt x="33" y="38"/>
                  <a:pt x="33" y="38"/>
                  <a:pt x="33" y="38"/>
                </a:cubicBezTo>
                <a:cubicBezTo>
                  <a:pt x="33" y="15"/>
                  <a:pt x="33" y="15"/>
                  <a:pt x="33" y="15"/>
                </a:cubicBezTo>
                <a:cubicBezTo>
                  <a:pt x="33" y="15"/>
                  <a:pt x="33" y="15"/>
                  <a:pt x="33" y="15"/>
                </a:cubicBezTo>
                <a:cubicBezTo>
                  <a:pt x="33" y="15"/>
                  <a:pt x="33" y="15"/>
                  <a:pt x="33" y="15"/>
                </a:cubicBezTo>
                <a:cubicBezTo>
                  <a:pt x="33" y="15"/>
                  <a:pt x="33" y="15"/>
                  <a:pt x="33" y="14"/>
                </a:cubicBezTo>
                <a:cubicBezTo>
                  <a:pt x="33" y="14"/>
                  <a:pt x="33" y="14"/>
                  <a:pt x="33" y="14"/>
                </a:cubicBezTo>
                <a:cubicBezTo>
                  <a:pt x="33" y="14"/>
                  <a:pt x="33" y="14"/>
                  <a:pt x="33" y="14"/>
                </a:cubicBezTo>
                <a:cubicBezTo>
                  <a:pt x="33" y="14"/>
                  <a:pt x="33" y="14"/>
                  <a:pt x="33" y="14"/>
                </a:cubicBezTo>
                <a:cubicBezTo>
                  <a:pt x="33" y="14"/>
                  <a:pt x="33" y="14"/>
                  <a:pt x="33" y="14"/>
                </a:cubicBezTo>
                <a:cubicBezTo>
                  <a:pt x="33" y="14"/>
                  <a:pt x="33" y="14"/>
                  <a:pt x="33" y="14"/>
                </a:cubicBezTo>
                <a:cubicBezTo>
                  <a:pt x="33" y="13"/>
                  <a:pt x="33" y="13"/>
                  <a:pt x="33" y="13"/>
                </a:cubicBezTo>
                <a:cubicBezTo>
                  <a:pt x="33" y="13"/>
                  <a:pt x="33" y="13"/>
                  <a:pt x="33" y="13"/>
                </a:cubicBezTo>
                <a:cubicBezTo>
                  <a:pt x="33" y="13"/>
                  <a:pt x="33" y="13"/>
                  <a:pt x="33" y="13"/>
                </a:cubicBezTo>
                <a:cubicBezTo>
                  <a:pt x="33" y="13"/>
                  <a:pt x="33" y="13"/>
                  <a:pt x="33" y="13"/>
                </a:cubicBezTo>
                <a:cubicBezTo>
                  <a:pt x="33" y="13"/>
                  <a:pt x="32" y="13"/>
                  <a:pt x="32" y="13"/>
                </a:cubicBezTo>
                <a:cubicBezTo>
                  <a:pt x="32" y="13"/>
                  <a:pt x="32" y="13"/>
                  <a:pt x="32" y="13"/>
                </a:cubicBezTo>
                <a:cubicBezTo>
                  <a:pt x="32" y="13"/>
                  <a:pt x="32" y="13"/>
                  <a:pt x="32" y="12"/>
                </a:cubicBezTo>
                <a:cubicBezTo>
                  <a:pt x="32" y="12"/>
                  <a:pt x="32" y="12"/>
                  <a:pt x="32" y="12"/>
                </a:cubicBezTo>
                <a:cubicBezTo>
                  <a:pt x="32" y="12"/>
                  <a:pt x="32" y="12"/>
                  <a:pt x="32" y="12"/>
                </a:cubicBezTo>
                <a:cubicBezTo>
                  <a:pt x="32" y="12"/>
                  <a:pt x="32" y="12"/>
                  <a:pt x="32" y="12"/>
                </a:cubicBezTo>
                <a:cubicBezTo>
                  <a:pt x="32" y="12"/>
                  <a:pt x="32" y="12"/>
                  <a:pt x="32" y="12"/>
                </a:cubicBezTo>
                <a:cubicBezTo>
                  <a:pt x="32" y="12"/>
                  <a:pt x="32" y="12"/>
                  <a:pt x="31" y="12"/>
                </a:cubicBezTo>
                <a:cubicBezTo>
                  <a:pt x="31" y="12"/>
                  <a:pt x="31" y="12"/>
                  <a:pt x="31" y="12"/>
                </a:cubicBezTo>
                <a:cubicBezTo>
                  <a:pt x="31" y="12"/>
                  <a:pt x="31" y="12"/>
                  <a:pt x="31" y="12"/>
                </a:cubicBezTo>
                <a:cubicBezTo>
                  <a:pt x="6" y="1"/>
                  <a:pt x="6" y="1"/>
                  <a:pt x="6" y="1"/>
                </a:cubicBezTo>
                <a:cubicBezTo>
                  <a:pt x="4" y="0"/>
                  <a:pt x="2" y="1"/>
                  <a:pt x="1" y="3"/>
                </a:cubicBezTo>
                <a:cubicBezTo>
                  <a:pt x="0" y="5"/>
                  <a:pt x="1" y="8"/>
                  <a:pt x="3" y="9"/>
                </a:cubicBezTo>
                <a:cubicBezTo>
                  <a:pt x="25" y="18"/>
                  <a:pt x="25" y="18"/>
                  <a:pt x="25" y="18"/>
                </a:cubicBezTo>
                <a:cubicBezTo>
                  <a:pt x="25" y="38"/>
                  <a:pt x="25" y="38"/>
                  <a:pt x="25" y="38"/>
                </a:cubicBezTo>
                <a:cubicBezTo>
                  <a:pt x="25" y="42"/>
                  <a:pt x="25" y="42"/>
                  <a:pt x="25" y="42"/>
                </a:cubicBezTo>
                <a:cubicBezTo>
                  <a:pt x="25" y="66"/>
                  <a:pt x="25" y="66"/>
                  <a:pt x="25" y="66"/>
                </a:cubicBezTo>
                <a:cubicBezTo>
                  <a:pt x="25" y="88"/>
                  <a:pt x="25" y="88"/>
                  <a:pt x="25" y="88"/>
                </a:cubicBezTo>
                <a:cubicBezTo>
                  <a:pt x="25" y="116"/>
                  <a:pt x="25" y="116"/>
                  <a:pt x="25" y="116"/>
                </a:cubicBezTo>
                <a:cubicBezTo>
                  <a:pt x="25" y="125"/>
                  <a:pt x="33" y="133"/>
                  <a:pt x="42" y="134"/>
                </a:cubicBezTo>
                <a:cubicBezTo>
                  <a:pt x="40" y="137"/>
                  <a:pt x="39" y="140"/>
                  <a:pt x="39" y="143"/>
                </a:cubicBezTo>
                <a:cubicBezTo>
                  <a:pt x="39" y="153"/>
                  <a:pt x="47" y="161"/>
                  <a:pt x="56" y="161"/>
                </a:cubicBezTo>
                <a:cubicBezTo>
                  <a:pt x="66" y="161"/>
                  <a:pt x="74" y="153"/>
                  <a:pt x="74" y="143"/>
                </a:cubicBezTo>
                <a:cubicBezTo>
                  <a:pt x="74" y="140"/>
                  <a:pt x="73" y="137"/>
                  <a:pt x="71" y="134"/>
                </a:cubicBezTo>
                <a:cubicBezTo>
                  <a:pt x="113" y="134"/>
                  <a:pt x="113" y="134"/>
                  <a:pt x="113" y="134"/>
                </a:cubicBezTo>
                <a:cubicBezTo>
                  <a:pt x="111" y="137"/>
                  <a:pt x="110" y="140"/>
                  <a:pt x="110" y="143"/>
                </a:cubicBezTo>
                <a:cubicBezTo>
                  <a:pt x="110" y="153"/>
                  <a:pt x="118" y="161"/>
                  <a:pt x="128" y="161"/>
                </a:cubicBezTo>
                <a:cubicBezTo>
                  <a:pt x="137" y="161"/>
                  <a:pt x="145" y="153"/>
                  <a:pt x="145" y="143"/>
                </a:cubicBezTo>
                <a:cubicBezTo>
                  <a:pt x="145" y="134"/>
                  <a:pt x="137" y="126"/>
                  <a:pt x="128" y="126"/>
                </a:cubicBezTo>
                <a:cubicBezTo>
                  <a:pt x="43" y="126"/>
                  <a:pt x="43" y="126"/>
                  <a:pt x="43" y="126"/>
                </a:cubicBezTo>
                <a:cubicBezTo>
                  <a:pt x="38" y="126"/>
                  <a:pt x="33" y="121"/>
                  <a:pt x="33" y="116"/>
                </a:cubicBezTo>
                <a:cubicBezTo>
                  <a:pt x="33" y="103"/>
                  <a:pt x="33" y="103"/>
                  <a:pt x="33" y="103"/>
                </a:cubicBezTo>
                <a:cubicBezTo>
                  <a:pt x="36" y="105"/>
                  <a:pt x="40" y="106"/>
                  <a:pt x="43" y="106"/>
                </a:cubicBezTo>
                <a:close/>
                <a:moveTo>
                  <a:pt x="66" y="143"/>
                </a:moveTo>
                <a:cubicBezTo>
                  <a:pt x="66" y="149"/>
                  <a:pt x="62" y="153"/>
                  <a:pt x="56" y="153"/>
                </a:cubicBezTo>
                <a:cubicBezTo>
                  <a:pt x="51" y="153"/>
                  <a:pt x="47" y="149"/>
                  <a:pt x="47" y="143"/>
                </a:cubicBezTo>
                <a:cubicBezTo>
                  <a:pt x="47" y="138"/>
                  <a:pt x="51" y="134"/>
                  <a:pt x="56" y="134"/>
                </a:cubicBezTo>
                <a:cubicBezTo>
                  <a:pt x="62" y="134"/>
                  <a:pt x="66" y="138"/>
                  <a:pt x="66" y="143"/>
                </a:cubicBezTo>
                <a:close/>
                <a:moveTo>
                  <a:pt x="137" y="143"/>
                </a:moveTo>
                <a:cubicBezTo>
                  <a:pt x="137" y="149"/>
                  <a:pt x="133" y="153"/>
                  <a:pt x="128" y="153"/>
                </a:cubicBezTo>
                <a:cubicBezTo>
                  <a:pt x="122" y="153"/>
                  <a:pt x="118" y="149"/>
                  <a:pt x="118" y="143"/>
                </a:cubicBezTo>
                <a:cubicBezTo>
                  <a:pt x="118" y="138"/>
                  <a:pt x="122" y="134"/>
                  <a:pt x="128" y="134"/>
                </a:cubicBezTo>
                <a:cubicBezTo>
                  <a:pt x="133" y="134"/>
                  <a:pt x="137" y="138"/>
                  <a:pt x="137" y="143"/>
                </a:cubicBezTo>
                <a:close/>
                <a:moveTo>
                  <a:pt x="69" y="65"/>
                </a:moveTo>
                <a:cubicBezTo>
                  <a:pt x="67" y="64"/>
                  <a:pt x="67" y="61"/>
                  <a:pt x="69" y="59"/>
                </a:cubicBezTo>
                <a:cubicBezTo>
                  <a:pt x="71" y="58"/>
                  <a:pt x="73" y="58"/>
                  <a:pt x="75" y="59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14"/>
                  <a:pt x="83" y="14"/>
                  <a:pt x="83" y="14"/>
                </a:cubicBezTo>
                <a:cubicBezTo>
                  <a:pt x="83" y="11"/>
                  <a:pt x="85" y="10"/>
                  <a:pt x="87" y="10"/>
                </a:cubicBezTo>
                <a:cubicBezTo>
                  <a:pt x="90" y="10"/>
                  <a:pt x="91" y="11"/>
                  <a:pt x="91" y="14"/>
                </a:cubicBezTo>
                <a:cubicBezTo>
                  <a:pt x="91" y="68"/>
                  <a:pt x="91" y="68"/>
                  <a:pt x="91" y="68"/>
                </a:cubicBezTo>
                <a:cubicBezTo>
                  <a:pt x="100" y="59"/>
                  <a:pt x="100" y="59"/>
                  <a:pt x="100" y="59"/>
                </a:cubicBezTo>
                <a:cubicBezTo>
                  <a:pt x="102" y="58"/>
                  <a:pt x="104" y="58"/>
                  <a:pt x="106" y="59"/>
                </a:cubicBezTo>
                <a:cubicBezTo>
                  <a:pt x="107" y="61"/>
                  <a:pt x="107" y="63"/>
                  <a:pt x="106" y="65"/>
                </a:cubicBezTo>
                <a:cubicBezTo>
                  <a:pt x="90" y="81"/>
                  <a:pt x="90" y="81"/>
                  <a:pt x="90" y="81"/>
                </a:cubicBezTo>
                <a:cubicBezTo>
                  <a:pt x="90" y="81"/>
                  <a:pt x="90" y="81"/>
                  <a:pt x="90" y="81"/>
                </a:cubicBezTo>
                <a:cubicBezTo>
                  <a:pt x="90" y="81"/>
                  <a:pt x="90" y="81"/>
                  <a:pt x="90" y="81"/>
                </a:cubicBezTo>
                <a:cubicBezTo>
                  <a:pt x="90" y="81"/>
                  <a:pt x="90" y="81"/>
                  <a:pt x="90" y="81"/>
                </a:cubicBezTo>
                <a:cubicBezTo>
                  <a:pt x="90" y="81"/>
                  <a:pt x="90" y="81"/>
                  <a:pt x="90" y="81"/>
                </a:cubicBezTo>
                <a:cubicBezTo>
                  <a:pt x="90" y="81"/>
                  <a:pt x="90" y="81"/>
                  <a:pt x="89" y="81"/>
                </a:cubicBezTo>
                <a:cubicBezTo>
                  <a:pt x="89" y="81"/>
                  <a:pt x="89" y="81"/>
                  <a:pt x="89" y="81"/>
                </a:cubicBezTo>
                <a:cubicBezTo>
                  <a:pt x="89" y="81"/>
                  <a:pt x="89" y="81"/>
                  <a:pt x="89" y="82"/>
                </a:cubicBezTo>
                <a:cubicBezTo>
                  <a:pt x="89" y="82"/>
                  <a:pt x="89" y="82"/>
                  <a:pt x="89" y="82"/>
                </a:cubicBezTo>
                <a:cubicBezTo>
                  <a:pt x="89" y="82"/>
                  <a:pt x="89" y="82"/>
                  <a:pt x="89" y="82"/>
                </a:cubicBezTo>
                <a:cubicBezTo>
                  <a:pt x="89" y="82"/>
                  <a:pt x="89" y="82"/>
                  <a:pt x="89" y="82"/>
                </a:cubicBezTo>
                <a:cubicBezTo>
                  <a:pt x="88" y="82"/>
                  <a:pt x="88" y="82"/>
                  <a:pt x="88" y="82"/>
                </a:cubicBezTo>
                <a:cubicBezTo>
                  <a:pt x="88" y="82"/>
                  <a:pt x="88" y="82"/>
                  <a:pt x="88" y="82"/>
                </a:cubicBezTo>
                <a:cubicBezTo>
                  <a:pt x="88" y="82"/>
                  <a:pt x="88" y="82"/>
                  <a:pt x="88" y="82"/>
                </a:cubicBezTo>
                <a:cubicBezTo>
                  <a:pt x="88" y="82"/>
                  <a:pt x="88" y="82"/>
                  <a:pt x="88" y="82"/>
                </a:cubicBezTo>
                <a:cubicBezTo>
                  <a:pt x="88" y="82"/>
                  <a:pt x="88" y="82"/>
                  <a:pt x="87" y="82"/>
                </a:cubicBezTo>
                <a:cubicBezTo>
                  <a:pt x="87" y="82"/>
                  <a:pt x="87" y="82"/>
                  <a:pt x="87" y="82"/>
                </a:cubicBezTo>
                <a:cubicBezTo>
                  <a:pt x="87" y="82"/>
                  <a:pt x="87" y="82"/>
                  <a:pt x="87" y="82"/>
                </a:cubicBezTo>
                <a:cubicBezTo>
                  <a:pt x="87" y="82"/>
                  <a:pt x="87" y="82"/>
                  <a:pt x="87" y="82"/>
                </a:cubicBezTo>
                <a:cubicBezTo>
                  <a:pt x="87" y="82"/>
                  <a:pt x="87" y="82"/>
                  <a:pt x="86" y="82"/>
                </a:cubicBezTo>
                <a:cubicBezTo>
                  <a:pt x="86" y="82"/>
                  <a:pt x="86" y="82"/>
                  <a:pt x="86" y="82"/>
                </a:cubicBezTo>
                <a:cubicBezTo>
                  <a:pt x="86" y="82"/>
                  <a:pt x="86" y="82"/>
                  <a:pt x="86" y="82"/>
                </a:cubicBezTo>
                <a:cubicBezTo>
                  <a:pt x="86" y="82"/>
                  <a:pt x="86" y="82"/>
                  <a:pt x="86" y="82"/>
                </a:cubicBezTo>
                <a:cubicBezTo>
                  <a:pt x="86" y="82"/>
                  <a:pt x="86" y="82"/>
                  <a:pt x="86" y="82"/>
                </a:cubicBezTo>
                <a:cubicBezTo>
                  <a:pt x="86" y="81"/>
                  <a:pt x="86" y="81"/>
                  <a:pt x="86" y="81"/>
                </a:cubicBezTo>
                <a:cubicBezTo>
                  <a:pt x="86" y="81"/>
                  <a:pt x="85" y="81"/>
                  <a:pt x="85" y="81"/>
                </a:cubicBezTo>
                <a:cubicBezTo>
                  <a:pt x="85" y="81"/>
                  <a:pt x="85" y="81"/>
                  <a:pt x="85" y="81"/>
                </a:cubicBezTo>
                <a:cubicBezTo>
                  <a:pt x="85" y="81"/>
                  <a:pt x="85" y="81"/>
                  <a:pt x="85" y="81"/>
                </a:cubicBezTo>
                <a:cubicBezTo>
                  <a:pt x="85" y="81"/>
                  <a:pt x="85" y="81"/>
                  <a:pt x="85" y="81"/>
                </a:cubicBezTo>
                <a:cubicBezTo>
                  <a:pt x="85" y="81"/>
                  <a:pt x="85" y="81"/>
                  <a:pt x="85" y="81"/>
                </a:cubicBezTo>
                <a:cubicBezTo>
                  <a:pt x="85" y="81"/>
                  <a:pt x="85" y="81"/>
                  <a:pt x="85" y="81"/>
                </a:cubicBezTo>
                <a:lnTo>
                  <a:pt x="69" y="6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6" name="Freeform 76">
            <a:extLst>
              <a:ext uri="{FF2B5EF4-FFF2-40B4-BE49-F238E27FC236}">
                <a16:creationId xmlns:a16="http://schemas.microsoft.com/office/drawing/2014/main" xmlns="" id="{AB0E603C-22EE-4004-99D9-BA12F94A7E90}"/>
              </a:ext>
            </a:extLst>
          </p:cNvPr>
          <p:cNvSpPr>
            <a:spLocks noEditPoints="1"/>
          </p:cNvSpPr>
          <p:nvPr/>
        </p:nvSpPr>
        <p:spPr bwMode="auto">
          <a:xfrm>
            <a:off x="8251825" y="5629276"/>
            <a:ext cx="481013" cy="550863"/>
          </a:xfrm>
          <a:custGeom>
            <a:avLst/>
            <a:gdLst>
              <a:gd name="T0" fmla="*/ 100 w 141"/>
              <a:gd name="T1" fmla="*/ 18 h 160"/>
              <a:gd name="T2" fmla="*/ 64 w 141"/>
              <a:gd name="T3" fmla="*/ 18 h 160"/>
              <a:gd name="T4" fmla="*/ 82 w 141"/>
              <a:gd name="T5" fmla="*/ 8 h 160"/>
              <a:gd name="T6" fmla="*/ 82 w 141"/>
              <a:gd name="T7" fmla="*/ 28 h 160"/>
              <a:gd name="T8" fmla="*/ 82 w 141"/>
              <a:gd name="T9" fmla="*/ 8 h 160"/>
              <a:gd name="T10" fmla="*/ 57 w 141"/>
              <a:gd name="T11" fmla="*/ 56 h 160"/>
              <a:gd name="T12" fmla="*/ 107 w 141"/>
              <a:gd name="T13" fmla="*/ 56 h 160"/>
              <a:gd name="T14" fmla="*/ 111 w 141"/>
              <a:gd name="T15" fmla="*/ 88 h 160"/>
              <a:gd name="T16" fmla="*/ 107 w 141"/>
              <a:gd name="T17" fmla="*/ 85 h 160"/>
              <a:gd name="T18" fmla="*/ 57 w 141"/>
              <a:gd name="T19" fmla="*/ 85 h 160"/>
              <a:gd name="T20" fmla="*/ 49 w 141"/>
              <a:gd name="T21" fmla="*/ 84 h 160"/>
              <a:gd name="T22" fmla="*/ 124 w 141"/>
              <a:gd name="T23" fmla="*/ 108 h 160"/>
              <a:gd name="T24" fmla="*/ 141 w 141"/>
              <a:gd name="T25" fmla="*/ 57 h 160"/>
              <a:gd name="T26" fmla="*/ 133 w 141"/>
              <a:gd name="T27" fmla="*/ 57 h 160"/>
              <a:gd name="T28" fmla="*/ 124 w 141"/>
              <a:gd name="T29" fmla="*/ 101 h 160"/>
              <a:gd name="T30" fmla="*/ 32 w 141"/>
              <a:gd name="T31" fmla="*/ 92 h 160"/>
              <a:gd name="T32" fmla="*/ 32 w 141"/>
              <a:gd name="T33" fmla="*/ 48 h 160"/>
              <a:gd name="T34" fmla="*/ 32 w 141"/>
              <a:gd name="T35" fmla="*/ 23 h 160"/>
              <a:gd name="T36" fmla="*/ 32 w 141"/>
              <a:gd name="T37" fmla="*/ 23 h 160"/>
              <a:gd name="T38" fmla="*/ 32 w 141"/>
              <a:gd name="T39" fmla="*/ 22 h 160"/>
              <a:gd name="T40" fmla="*/ 31 w 141"/>
              <a:gd name="T41" fmla="*/ 22 h 160"/>
              <a:gd name="T42" fmla="*/ 31 w 141"/>
              <a:gd name="T43" fmla="*/ 22 h 160"/>
              <a:gd name="T44" fmla="*/ 31 w 141"/>
              <a:gd name="T45" fmla="*/ 21 h 160"/>
              <a:gd name="T46" fmla="*/ 31 w 141"/>
              <a:gd name="T47" fmla="*/ 21 h 160"/>
              <a:gd name="T48" fmla="*/ 31 w 141"/>
              <a:gd name="T49" fmla="*/ 21 h 160"/>
              <a:gd name="T50" fmla="*/ 30 w 141"/>
              <a:gd name="T51" fmla="*/ 20 h 160"/>
              <a:gd name="T52" fmla="*/ 30 w 141"/>
              <a:gd name="T53" fmla="*/ 20 h 160"/>
              <a:gd name="T54" fmla="*/ 30 w 141"/>
              <a:gd name="T55" fmla="*/ 20 h 160"/>
              <a:gd name="T56" fmla="*/ 29 w 141"/>
              <a:gd name="T57" fmla="*/ 20 h 160"/>
              <a:gd name="T58" fmla="*/ 1 w 141"/>
              <a:gd name="T59" fmla="*/ 12 h 160"/>
              <a:gd name="T60" fmla="*/ 24 w 141"/>
              <a:gd name="T61" fmla="*/ 26 h 160"/>
              <a:gd name="T62" fmla="*/ 24 w 141"/>
              <a:gd name="T63" fmla="*/ 48 h 160"/>
              <a:gd name="T64" fmla="*/ 24 w 141"/>
              <a:gd name="T65" fmla="*/ 92 h 160"/>
              <a:gd name="T66" fmla="*/ 39 w 141"/>
              <a:gd name="T67" fmla="*/ 134 h 160"/>
              <a:gd name="T68" fmla="*/ 53 w 141"/>
              <a:gd name="T69" fmla="*/ 160 h 160"/>
              <a:gd name="T70" fmla="*/ 67 w 141"/>
              <a:gd name="T71" fmla="*/ 135 h 160"/>
              <a:gd name="T72" fmla="*/ 103 w 141"/>
              <a:gd name="T73" fmla="*/ 143 h 160"/>
              <a:gd name="T74" fmla="*/ 136 w 141"/>
              <a:gd name="T75" fmla="*/ 143 h 160"/>
              <a:gd name="T76" fmla="*/ 41 w 141"/>
              <a:gd name="T77" fmla="*/ 127 h 160"/>
              <a:gd name="T78" fmla="*/ 32 w 141"/>
              <a:gd name="T79" fmla="*/ 106 h 160"/>
              <a:gd name="T80" fmla="*/ 62 w 141"/>
              <a:gd name="T81" fmla="*/ 143 h 160"/>
              <a:gd name="T82" fmla="*/ 44 w 141"/>
              <a:gd name="T83" fmla="*/ 143 h 160"/>
              <a:gd name="T84" fmla="*/ 62 w 141"/>
              <a:gd name="T85" fmla="*/ 143 h 160"/>
              <a:gd name="T86" fmla="*/ 120 w 141"/>
              <a:gd name="T87" fmla="*/ 152 h 160"/>
              <a:gd name="T88" fmla="*/ 120 w 141"/>
              <a:gd name="T89" fmla="*/ 135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141" h="160">
                <a:moveTo>
                  <a:pt x="82" y="36"/>
                </a:moveTo>
                <a:cubicBezTo>
                  <a:pt x="92" y="36"/>
                  <a:pt x="100" y="28"/>
                  <a:pt x="100" y="18"/>
                </a:cubicBezTo>
                <a:cubicBezTo>
                  <a:pt x="100" y="8"/>
                  <a:pt x="92" y="0"/>
                  <a:pt x="82" y="0"/>
                </a:cubicBezTo>
                <a:cubicBezTo>
                  <a:pt x="72" y="0"/>
                  <a:pt x="64" y="8"/>
                  <a:pt x="64" y="18"/>
                </a:cubicBezTo>
                <a:cubicBezTo>
                  <a:pt x="64" y="28"/>
                  <a:pt x="72" y="36"/>
                  <a:pt x="82" y="36"/>
                </a:cubicBezTo>
                <a:close/>
                <a:moveTo>
                  <a:pt x="82" y="8"/>
                </a:moveTo>
                <a:cubicBezTo>
                  <a:pt x="88" y="8"/>
                  <a:pt x="92" y="12"/>
                  <a:pt x="92" y="18"/>
                </a:cubicBezTo>
                <a:cubicBezTo>
                  <a:pt x="92" y="24"/>
                  <a:pt x="88" y="28"/>
                  <a:pt x="82" y="28"/>
                </a:cubicBezTo>
                <a:cubicBezTo>
                  <a:pt x="77" y="28"/>
                  <a:pt x="72" y="24"/>
                  <a:pt x="72" y="18"/>
                </a:cubicBezTo>
                <a:cubicBezTo>
                  <a:pt x="72" y="12"/>
                  <a:pt x="77" y="8"/>
                  <a:pt x="82" y="8"/>
                </a:cubicBezTo>
                <a:close/>
                <a:moveTo>
                  <a:pt x="49" y="84"/>
                </a:moveTo>
                <a:cubicBezTo>
                  <a:pt x="51" y="72"/>
                  <a:pt x="53" y="63"/>
                  <a:pt x="57" y="56"/>
                </a:cubicBezTo>
                <a:cubicBezTo>
                  <a:pt x="63" y="47"/>
                  <a:pt x="71" y="42"/>
                  <a:pt x="82" y="42"/>
                </a:cubicBezTo>
                <a:cubicBezTo>
                  <a:pt x="93" y="42"/>
                  <a:pt x="101" y="47"/>
                  <a:pt x="107" y="56"/>
                </a:cubicBezTo>
                <a:cubicBezTo>
                  <a:pt x="111" y="63"/>
                  <a:pt x="114" y="72"/>
                  <a:pt x="115" y="84"/>
                </a:cubicBezTo>
                <a:cubicBezTo>
                  <a:pt x="115" y="86"/>
                  <a:pt x="113" y="88"/>
                  <a:pt x="111" y="88"/>
                </a:cubicBezTo>
                <a:cubicBezTo>
                  <a:pt x="111" y="88"/>
                  <a:pt x="111" y="88"/>
                  <a:pt x="111" y="88"/>
                </a:cubicBezTo>
                <a:cubicBezTo>
                  <a:pt x="109" y="88"/>
                  <a:pt x="107" y="87"/>
                  <a:pt x="107" y="85"/>
                </a:cubicBezTo>
                <a:cubicBezTo>
                  <a:pt x="105" y="61"/>
                  <a:pt x="96" y="50"/>
                  <a:pt x="82" y="50"/>
                </a:cubicBezTo>
                <a:cubicBezTo>
                  <a:pt x="68" y="50"/>
                  <a:pt x="59" y="61"/>
                  <a:pt x="57" y="85"/>
                </a:cubicBezTo>
                <a:cubicBezTo>
                  <a:pt x="57" y="87"/>
                  <a:pt x="55" y="88"/>
                  <a:pt x="53" y="88"/>
                </a:cubicBezTo>
                <a:cubicBezTo>
                  <a:pt x="51" y="88"/>
                  <a:pt x="49" y="86"/>
                  <a:pt x="49" y="84"/>
                </a:cubicBezTo>
                <a:close/>
                <a:moveTo>
                  <a:pt x="41" y="108"/>
                </a:moveTo>
                <a:cubicBezTo>
                  <a:pt x="124" y="108"/>
                  <a:pt x="124" y="108"/>
                  <a:pt x="124" y="108"/>
                </a:cubicBezTo>
                <a:cubicBezTo>
                  <a:pt x="133" y="108"/>
                  <a:pt x="141" y="101"/>
                  <a:pt x="141" y="92"/>
                </a:cubicBezTo>
                <a:cubicBezTo>
                  <a:pt x="141" y="57"/>
                  <a:pt x="141" y="57"/>
                  <a:pt x="141" y="57"/>
                </a:cubicBezTo>
                <a:cubicBezTo>
                  <a:pt x="141" y="55"/>
                  <a:pt x="139" y="53"/>
                  <a:pt x="137" y="53"/>
                </a:cubicBezTo>
                <a:cubicBezTo>
                  <a:pt x="134" y="53"/>
                  <a:pt x="133" y="55"/>
                  <a:pt x="133" y="57"/>
                </a:cubicBezTo>
                <a:cubicBezTo>
                  <a:pt x="133" y="92"/>
                  <a:pt x="133" y="92"/>
                  <a:pt x="133" y="92"/>
                </a:cubicBezTo>
                <a:cubicBezTo>
                  <a:pt x="133" y="97"/>
                  <a:pt x="129" y="101"/>
                  <a:pt x="124" y="101"/>
                </a:cubicBezTo>
                <a:cubicBezTo>
                  <a:pt x="41" y="101"/>
                  <a:pt x="41" y="101"/>
                  <a:pt x="41" y="101"/>
                </a:cubicBezTo>
                <a:cubicBezTo>
                  <a:pt x="36" y="101"/>
                  <a:pt x="32" y="97"/>
                  <a:pt x="32" y="92"/>
                </a:cubicBezTo>
                <a:cubicBezTo>
                  <a:pt x="32" y="71"/>
                  <a:pt x="32" y="71"/>
                  <a:pt x="32" y="71"/>
                </a:cubicBezTo>
                <a:cubicBezTo>
                  <a:pt x="32" y="48"/>
                  <a:pt x="32" y="48"/>
                  <a:pt x="32" y="48"/>
                </a:cubicBezTo>
                <a:cubicBezTo>
                  <a:pt x="32" y="45"/>
                  <a:pt x="32" y="45"/>
                  <a:pt x="32" y="45"/>
                </a:cubicBezTo>
                <a:cubicBezTo>
                  <a:pt x="32" y="23"/>
                  <a:pt x="32" y="23"/>
                  <a:pt x="32" y="23"/>
                </a:cubicBezTo>
                <a:cubicBezTo>
                  <a:pt x="32" y="23"/>
                  <a:pt x="32" y="23"/>
                  <a:pt x="32" y="23"/>
                </a:cubicBezTo>
                <a:cubicBezTo>
                  <a:pt x="32" y="23"/>
                  <a:pt x="32" y="23"/>
                  <a:pt x="32" y="23"/>
                </a:cubicBezTo>
                <a:cubicBezTo>
                  <a:pt x="32" y="23"/>
                  <a:pt x="32" y="23"/>
                  <a:pt x="32" y="23"/>
                </a:cubicBezTo>
                <a:cubicBezTo>
                  <a:pt x="32" y="22"/>
                  <a:pt x="32" y="22"/>
                  <a:pt x="32" y="22"/>
                </a:cubicBezTo>
                <a:cubicBezTo>
                  <a:pt x="32" y="22"/>
                  <a:pt x="32" y="22"/>
                  <a:pt x="32" y="22"/>
                </a:cubicBezTo>
                <a:cubicBezTo>
                  <a:pt x="31" y="22"/>
                  <a:pt x="31" y="22"/>
                  <a:pt x="31" y="22"/>
                </a:cubicBezTo>
                <a:cubicBezTo>
                  <a:pt x="31" y="22"/>
                  <a:pt x="31" y="22"/>
                  <a:pt x="31" y="22"/>
                </a:cubicBezTo>
                <a:cubicBezTo>
                  <a:pt x="31" y="22"/>
                  <a:pt x="31" y="22"/>
                  <a:pt x="31" y="22"/>
                </a:cubicBezTo>
                <a:cubicBezTo>
                  <a:pt x="31" y="22"/>
                  <a:pt x="31" y="22"/>
                  <a:pt x="31" y="21"/>
                </a:cubicBezTo>
                <a:cubicBezTo>
                  <a:pt x="31" y="21"/>
                  <a:pt x="31" y="21"/>
                  <a:pt x="31" y="21"/>
                </a:cubicBezTo>
                <a:cubicBezTo>
                  <a:pt x="31" y="21"/>
                  <a:pt x="31" y="21"/>
                  <a:pt x="31" y="21"/>
                </a:cubicBezTo>
                <a:cubicBezTo>
                  <a:pt x="31" y="21"/>
                  <a:pt x="31" y="21"/>
                  <a:pt x="31" y="21"/>
                </a:cubicBezTo>
                <a:cubicBezTo>
                  <a:pt x="31" y="21"/>
                  <a:pt x="31" y="21"/>
                  <a:pt x="31" y="21"/>
                </a:cubicBezTo>
                <a:cubicBezTo>
                  <a:pt x="31" y="21"/>
                  <a:pt x="31" y="21"/>
                  <a:pt x="31" y="21"/>
                </a:cubicBezTo>
                <a:cubicBezTo>
                  <a:pt x="31" y="21"/>
                  <a:pt x="31" y="21"/>
                  <a:pt x="31" y="21"/>
                </a:cubicBezTo>
                <a:cubicBezTo>
                  <a:pt x="31" y="21"/>
                  <a:pt x="30" y="20"/>
                  <a:pt x="30" y="20"/>
                </a:cubicBezTo>
                <a:cubicBezTo>
                  <a:pt x="30" y="20"/>
                  <a:pt x="30" y="20"/>
                  <a:pt x="30" y="20"/>
                </a:cubicBezTo>
                <a:cubicBezTo>
                  <a:pt x="30" y="20"/>
                  <a:pt x="30" y="20"/>
                  <a:pt x="30" y="20"/>
                </a:cubicBezTo>
                <a:cubicBezTo>
                  <a:pt x="30" y="20"/>
                  <a:pt x="30" y="20"/>
                  <a:pt x="30" y="20"/>
                </a:cubicBezTo>
                <a:cubicBezTo>
                  <a:pt x="30" y="20"/>
                  <a:pt x="30" y="20"/>
                  <a:pt x="30" y="20"/>
                </a:cubicBezTo>
                <a:cubicBezTo>
                  <a:pt x="30" y="20"/>
                  <a:pt x="30" y="20"/>
                  <a:pt x="30" y="20"/>
                </a:cubicBezTo>
                <a:cubicBezTo>
                  <a:pt x="29" y="20"/>
                  <a:pt x="29" y="20"/>
                  <a:pt x="29" y="20"/>
                </a:cubicBezTo>
                <a:cubicBezTo>
                  <a:pt x="6" y="10"/>
                  <a:pt x="6" y="10"/>
                  <a:pt x="6" y="10"/>
                </a:cubicBezTo>
                <a:cubicBezTo>
                  <a:pt x="4" y="9"/>
                  <a:pt x="2" y="10"/>
                  <a:pt x="1" y="12"/>
                </a:cubicBezTo>
                <a:cubicBezTo>
                  <a:pt x="0" y="14"/>
                  <a:pt x="1" y="17"/>
                  <a:pt x="3" y="17"/>
                </a:cubicBezTo>
                <a:cubicBezTo>
                  <a:pt x="24" y="26"/>
                  <a:pt x="24" y="26"/>
                  <a:pt x="24" y="26"/>
                </a:cubicBezTo>
                <a:cubicBezTo>
                  <a:pt x="24" y="45"/>
                  <a:pt x="24" y="45"/>
                  <a:pt x="24" y="45"/>
                </a:cubicBezTo>
                <a:cubicBezTo>
                  <a:pt x="24" y="48"/>
                  <a:pt x="24" y="48"/>
                  <a:pt x="24" y="48"/>
                </a:cubicBezTo>
                <a:cubicBezTo>
                  <a:pt x="24" y="71"/>
                  <a:pt x="24" y="71"/>
                  <a:pt x="24" y="71"/>
                </a:cubicBezTo>
                <a:cubicBezTo>
                  <a:pt x="24" y="92"/>
                  <a:pt x="24" y="92"/>
                  <a:pt x="24" y="92"/>
                </a:cubicBezTo>
                <a:cubicBezTo>
                  <a:pt x="24" y="118"/>
                  <a:pt x="24" y="118"/>
                  <a:pt x="24" y="118"/>
                </a:cubicBezTo>
                <a:cubicBezTo>
                  <a:pt x="24" y="126"/>
                  <a:pt x="30" y="134"/>
                  <a:pt x="39" y="134"/>
                </a:cubicBezTo>
                <a:cubicBezTo>
                  <a:pt x="37" y="137"/>
                  <a:pt x="36" y="140"/>
                  <a:pt x="36" y="143"/>
                </a:cubicBezTo>
                <a:cubicBezTo>
                  <a:pt x="36" y="153"/>
                  <a:pt x="44" y="160"/>
                  <a:pt x="53" y="160"/>
                </a:cubicBezTo>
                <a:cubicBezTo>
                  <a:pt x="62" y="160"/>
                  <a:pt x="70" y="153"/>
                  <a:pt x="70" y="143"/>
                </a:cubicBezTo>
                <a:cubicBezTo>
                  <a:pt x="70" y="140"/>
                  <a:pt x="69" y="137"/>
                  <a:pt x="67" y="135"/>
                </a:cubicBezTo>
                <a:cubicBezTo>
                  <a:pt x="106" y="135"/>
                  <a:pt x="106" y="135"/>
                  <a:pt x="106" y="135"/>
                </a:cubicBezTo>
                <a:cubicBezTo>
                  <a:pt x="104" y="137"/>
                  <a:pt x="103" y="140"/>
                  <a:pt x="103" y="143"/>
                </a:cubicBezTo>
                <a:cubicBezTo>
                  <a:pt x="103" y="153"/>
                  <a:pt x="111" y="160"/>
                  <a:pt x="120" y="160"/>
                </a:cubicBezTo>
                <a:cubicBezTo>
                  <a:pt x="129" y="160"/>
                  <a:pt x="136" y="153"/>
                  <a:pt x="136" y="143"/>
                </a:cubicBezTo>
                <a:cubicBezTo>
                  <a:pt x="136" y="134"/>
                  <a:pt x="129" y="127"/>
                  <a:pt x="120" y="127"/>
                </a:cubicBezTo>
                <a:cubicBezTo>
                  <a:pt x="41" y="127"/>
                  <a:pt x="41" y="127"/>
                  <a:pt x="41" y="127"/>
                </a:cubicBezTo>
                <a:cubicBezTo>
                  <a:pt x="36" y="127"/>
                  <a:pt x="32" y="123"/>
                  <a:pt x="32" y="118"/>
                </a:cubicBezTo>
                <a:cubicBezTo>
                  <a:pt x="32" y="106"/>
                  <a:pt x="32" y="106"/>
                  <a:pt x="32" y="106"/>
                </a:cubicBezTo>
                <a:cubicBezTo>
                  <a:pt x="34" y="108"/>
                  <a:pt x="37" y="108"/>
                  <a:pt x="41" y="108"/>
                </a:cubicBezTo>
                <a:close/>
                <a:moveTo>
                  <a:pt x="62" y="143"/>
                </a:moveTo>
                <a:cubicBezTo>
                  <a:pt x="62" y="148"/>
                  <a:pt x="58" y="152"/>
                  <a:pt x="53" y="152"/>
                </a:cubicBezTo>
                <a:cubicBezTo>
                  <a:pt x="48" y="152"/>
                  <a:pt x="44" y="148"/>
                  <a:pt x="44" y="143"/>
                </a:cubicBezTo>
                <a:cubicBezTo>
                  <a:pt x="44" y="138"/>
                  <a:pt x="48" y="135"/>
                  <a:pt x="53" y="135"/>
                </a:cubicBezTo>
                <a:cubicBezTo>
                  <a:pt x="58" y="135"/>
                  <a:pt x="62" y="138"/>
                  <a:pt x="62" y="143"/>
                </a:cubicBezTo>
                <a:close/>
                <a:moveTo>
                  <a:pt x="128" y="143"/>
                </a:moveTo>
                <a:cubicBezTo>
                  <a:pt x="128" y="148"/>
                  <a:pt x="124" y="152"/>
                  <a:pt x="120" y="152"/>
                </a:cubicBezTo>
                <a:cubicBezTo>
                  <a:pt x="115" y="152"/>
                  <a:pt x="111" y="148"/>
                  <a:pt x="111" y="143"/>
                </a:cubicBezTo>
                <a:cubicBezTo>
                  <a:pt x="111" y="138"/>
                  <a:pt x="115" y="135"/>
                  <a:pt x="120" y="135"/>
                </a:cubicBezTo>
                <a:cubicBezTo>
                  <a:pt x="124" y="135"/>
                  <a:pt x="128" y="138"/>
                  <a:pt x="128" y="14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7" name="Freeform 77">
            <a:extLst>
              <a:ext uri="{FF2B5EF4-FFF2-40B4-BE49-F238E27FC236}">
                <a16:creationId xmlns:a16="http://schemas.microsoft.com/office/drawing/2014/main" xmlns="" id="{F33F2D6B-3E13-4A9F-818D-9BE2D2366DFC}"/>
              </a:ext>
            </a:extLst>
          </p:cNvPr>
          <p:cNvSpPr>
            <a:spLocks noEditPoints="1"/>
          </p:cNvSpPr>
          <p:nvPr/>
        </p:nvSpPr>
        <p:spPr bwMode="auto">
          <a:xfrm>
            <a:off x="9180513" y="671513"/>
            <a:ext cx="511175" cy="554038"/>
          </a:xfrm>
          <a:custGeom>
            <a:avLst/>
            <a:gdLst>
              <a:gd name="T0" fmla="*/ 132 w 150"/>
              <a:gd name="T1" fmla="*/ 106 h 161"/>
              <a:gd name="T2" fmla="*/ 150 w 150"/>
              <a:gd name="T3" fmla="*/ 51 h 161"/>
              <a:gd name="T4" fmla="*/ 142 w 150"/>
              <a:gd name="T5" fmla="*/ 51 h 161"/>
              <a:gd name="T6" fmla="*/ 132 w 150"/>
              <a:gd name="T7" fmla="*/ 98 h 161"/>
              <a:gd name="T8" fmla="*/ 33 w 150"/>
              <a:gd name="T9" fmla="*/ 88 h 161"/>
              <a:gd name="T10" fmla="*/ 33 w 150"/>
              <a:gd name="T11" fmla="*/ 42 h 161"/>
              <a:gd name="T12" fmla="*/ 33 w 150"/>
              <a:gd name="T13" fmla="*/ 15 h 161"/>
              <a:gd name="T14" fmla="*/ 33 w 150"/>
              <a:gd name="T15" fmla="*/ 15 h 161"/>
              <a:gd name="T16" fmla="*/ 33 w 150"/>
              <a:gd name="T17" fmla="*/ 14 h 161"/>
              <a:gd name="T18" fmla="*/ 33 w 150"/>
              <a:gd name="T19" fmla="*/ 14 h 161"/>
              <a:gd name="T20" fmla="*/ 33 w 150"/>
              <a:gd name="T21" fmla="*/ 14 h 161"/>
              <a:gd name="T22" fmla="*/ 33 w 150"/>
              <a:gd name="T23" fmla="*/ 13 h 161"/>
              <a:gd name="T24" fmla="*/ 33 w 150"/>
              <a:gd name="T25" fmla="*/ 13 h 161"/>
              <a:gd name="T26" fmla="*/ 32 w 150"/>
              <a:gd name="T27" fmla="*/ 13 h 161"/>
              <a:gd name="T28" fmla="*/ 32 w 150"/>
              <a:gd name="T29" fmla="*/ 12 h 161"/>
              <a:gd name="T30" fmla="*/ 32 w 150"/>
              <a:gd name="T31" fmla="*/ 12 h 161"/>
              <a:gd name="T32" fmla="*/ 31 w 150"/>
              <a:gd name="T33" fmla="*/ 12 h 161"/>
              <a:gd name="T34" fmla="*/ 31 w 150"/>
              <a:gd name="T35" fmla="*/ 12 h 161"/>
              <a:gd name="T36" fmla="*/ 1 w 150"/>
              <a:gd name="T37" fmla="*/ 3 h 161"/>
              <a:gd name="T38" fmla="*/ 25 w 150"/>
              <a:gd name="T39" fmla="*/ 18 h 161"/>
              <a:gd name="T40" fmla="*/ 25 w 150"/>
              <a:gd name="T41" fmla="*/ 42 h 161"/>
              <a:gd name="T42" fmla="*/ 25 w 150"/>
              <a:gd name="T43" fmla="*/ 88 h 161"/>
              <a:gd name="T44" fmla="*/ 42 w 150"/>
              <a:gd name="T45" fmla="*/ 134 h 161"/>
              <a:gd name="T46" fmla="*/ 56 w 150"/>
              <a:gd name="T47" fmla="*/ 161 h 161"/>
              <a:gd name="T48" fmla="*/ 71 w 150"/>
              <a:gd name="T49" fmla="*/ 134 h 161"/>
              <a:gd name="T50" fmla="*/ 110 w 150"/>
              <a:gd name="T51" fmla="*/ 143 h 161"/>
              <a:gd name="T52" fmla="*/ 145 w 150"/>
              <a:gd name="T53" fmla="*/ 143 h 161"/>
              <a:gd name="T54" fmla="*/ 43 w 150"/>
              <a:gd name="T55" fmla="*/ 126 h 161"/>
              <a:gd name="T56" fmla="*/ 33 w 150"/>
              <a:gd name="T57" fmla="*/ 103 h 161"/>
              <a:gd name="T58" fmla="*/ 66 w 150"/>
              <a:gd name="T59" fmla="*/ 143 h 161"/>
              <a:gd name="T60" fmla="*/ 47 w 150"/>
              <a:gd name="T61" fmla="*/ 143 h 161"/>
              <a:gd name="T62" fmla="*/ 66 w 150"/>
              <a:gd name="T63" fmla="*/ 143 h 161"/>
              <a:gd name="T64" fmla="*/ 128 w 150"/>
              <a:gd name="T65" fmla="*/ 153 h 161"/>
              <a:gd name="T66" fmla="*/ 128 w 150"/>
              <a:gd name="T67" fmla="*/ 134 h 161"/>
              <a:gd name="T68" fmla="*/ 70 w 150"/>
              <a:gd name="T69" fmla="*/ 72 h 161"/>
              <a:gd name="T70" fmla="*/ 70 w 150"/>
              <a:gd name="T71" fmla="*/ 49 h 161"/>
              <a:gd name="T72" fmla="*/ 76 w 150"/>
              <a:gd name="T73" fmla="*/ 43 h 161"/>
              <a:gd name="T74" fmla="*/ 99 w 150"/>
              <a:gd name="T75" fmla="*/ 43 h 161"/>
              <a:gd name="T76" fmla="*/ 105 w 150"/>
              <a:gd name="T77" fmla="*/ 49 h 161"/>
              <a:gd name="T78" fmla="*/ 105 w 150"/>
              <a:gd name="T79" fmla="*/ 72 h 161"/>
              <a:gd name="T80" fmla="*/ 102 w 150"/>
              <a:gd name="T81" fmla="*/ 79 h 161"/>
              <a:gd name="T82" fmla="*/ 88 w 150"/>
              <a:gd name="T83" fmla="*/ 66 h 161"/>
              <a:gd name="T84" fmla="*/ 73 w 150"/>
              <a:gd name="T85" fmla="*/ 79 h 161"/>
              <a:gd name="T86" fmla="*/ 70 w 150"/>
              <a:gd name="T87" fmla="*/ 72 h 1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50" h="161">
                <a:moveTo>
                  <a:pt x="43" y="106"/>
                </a:moveTo>
                <a:cubicBezTo>
                  <a:pt x="132" y="106"/>
                  <a:pt x="132" y="106"/>
                  <a:pt x="132" y="106"/>
                </a:cubicBezTo>
                <a:cubicBezTo>
                  <a:pt x="142" y="106"/>
                  <a:pt x="150" y="98"/>
                  <a:pt x="150" y="88"/>
                </a:cubicBezTo>
                <a:cubicBezTo>
                  <a:pt x="150" y="51"/>
                  <a:pt x="150" y="51"/>
                  <a:pt x="150" y="51"/>
                </a:cubicBezTo>
                <a:cubicBezTo>
                  <a:pt x="150" y="49"/>
                  <a:pt x="148" y="47"/>
                  <a:pt x="146" y="47"/>
                </a:cubicBezTo>
                <a:cubicBezTo>
                  <a:pt x="143" y="47"/>
                  <a:pt x="142" y="49"/>
                  <a:pt x="142" y="51"/>
                </a:cubicBezTo>
                <a:cubicBezTo>
                  <a:pt x="142" y="88"/>
                  <a:pt x="142" y="88"/>
                  <a:pt x="142" y="88"/>
                </a:cubicBezTo>
                <a:cubicBezTo>
                  <a:pt x="142" y="94"/>
                  <a:pt x="137" y="98"/>
                  <a:pt x="132" y="98"/>
                </a:cubicBezTo>
                <a:cubicBezTo>
                  <a:pt x="43" y="98"/>
                  <a:pt x="43" y="98"/>
                  <a:pt x="43" y="98"/>
                </a:cubicBezTo>
                <a:cubicBezTo>
                  <a:pt x="38" y="98"/>
                  <a:pt x="33" y="94"/>
                  <a:pt x="33" y="88"/>
                </a:cubicBezTo>
                <a:cubicBezTo>
                  <a:pt x="33" y="66"/>
                  <a:pt x="33" y="66"/>
                  <a:pt x="33" y="66"/>
                </a:cubicBezTo>
                <a:cubicBezTo>
                  <a:pt x="33" y="42"/>
                  <a:pt x="33" y="42"/>
                  <a:pt x="33" y="42"/>
                </a:cubicBezTo>
                <a:cubicBezTo>
                  <a:pt x="33" y="38"/>
                  <a:pt x="33" y="38"/>
                  <a:pt x="33" y="38"/>
                </a:cubicBezTo>
                <a:cubicBezTo>
                  <a:pt x="33" y="15"/>
                  <a:pt x="33" y="15"/>
                  <a:pt x="33" y="15"/>
                </a:cubicBezTo>
                <a:cubicBezTo>
                  <a:pt x="33" y="15"/>
                  <a:pt x="33" y="15"/>
                  <a:pt x="33" y="15"/>
                </a:cubicBezTo>
                <a:cubicBezTo>
                  <a:pt x="33" y="15"/>
                  <a:pt x="33" y="15"/>
                  <a:pt x="33" y="15"/>
                </a:cubicBezTo>
                <a:cubicBezTo>
                  <a:pt x="33" y="15"/>
                  <a:pt x="33" y="15"/>
                  <a:pt x="33" y="14"/>
                </a:cubicBezTo>
                <a:cubicBezTo>
                  <a:pt x="33" y="14"/>
                  <a:pt x="33" y="14"/>
                  <a:pt x="33" y="14"/>
                </a:cubicBezTo>
                <a:cubicBezTo>
                  <a:pt x="33" y="14"/>
                  <a:pt x="33" y="14"/>
                  <a:pt x="33" y="14"/>
                </a:cubicBezTo>
                <a:cubicBezTo>
                  <a:pt x="33" y="14"/>
                  <a:pt x="33" y="14"/>
                  <a:pt x="33" y="14"/>
                </a:cubicBezTo>
                <a:cubicBezTo>
                  <a:pt x="33" y="14"/>
                  <a:pt x="33" y="14"/>
                  <a:pt x="33" y="14"/>
                </a:cubicBezTo>
                <a:cubicBezTo>
                  <a:pt x="33" y="14"/>
                  <a:pt x="33" y="14"/>
                  <a:pt x="33" y="14"/>
                </a:cubicBezTo>
                <a:cubicBezTo>
                  <a:pt x="33" y="13"/>
                  <a:pt x="33" y="13"/>
                  <a:pt x="33" y="13"/>
                </a:cubicBezTo>
                <a:cubicBezTo>
                  <a:pt x="33" y="13"/>
                  <a:pt x="33" y="13"/>
                  <a:pt x="33" y="13"/>
                </a:cubicBezTo>
                <a:cubicBezTo>
                  <a:pt x="33" y="13"/>
                  <a:pt x="33" y="13"/>
                  <a:pt x="33" y="13"/>
                </a:cubicBezTo>
                <a:cubicBezTo>
                  <a:pt x="33" y="13"/>
                  <a:pt x="33" y="13"/>
                  <a:pt x="33" y="13"/>
                </a:cubicBezTo>
                <a:cubicBezTo>
                  <a:pt x="33" y="13"/>
                  <a:pt x="32" y="13"/>
                  <a:pt x="32" y="13"/>
                </a:cubicBezTo>
                <a:cubicBezTo>
                  <a:pt x="32" y="13"/>
                  <a:pt x="32" y="13"/>
                  <a:pt x="32" y="13"/>
                </a:cubicBezTo>
                <a:cubicBezTo>
                  <a:pt x="32" y="13"/>
                  <a:pt x="32" y="13"/>
                  <a:pt x="32" y="12"/>
                </a:cubicBezTo>
                <a:cubicBezTo>
                  <a:pt x="32" y="12"/>
                  <a:pt x="32" y="12"/>
                  <a:pt x="32" y="12"/>
                </a:cubicBezTo>
                <a:cubicBezTo>
                  <a:pt x="32" y="12"/>
                  <a:pt x="32" y="12"/>
                  <a:pt x="32" y="12"/>
                </a:cubicBezTo>
                <a:cubicBezTo>
                  <a:pt x="32" y="12"/>
                  <a:pt x="32" y="12"/>
                  <a:pt x="32" y="12"/>
                </a:cubicBezTo>
                <a:cubicBezTo>
                  <a:pt x="32" y="12"/>
                  <a:pt x="32" y="12"/>
                  <a:pt x="32" y="12"/>
                </a:cubicBezTo>
                <a:cubicBezTo>
                  <a:pt x="32" y="12"/>
                  <a:pt x="31" y="12"/>
                  <a:pt x="31" y="12"/>
                </a:cubicBezTo>
                <a:cubicBezTo>
                  <a:pt x="31" y="12"/>
                  <a:pt x="31" y="12"/>
                  <a:pt x="31" y="12"/>
                </a:cubicBezTo>
                <a:cubicBezTo>
                  <a:pt x="31" y="12"/>
                  <a:pt x="31" y="12"/>
                  <a:pt x="31" y="12"/>
                </a:cubicBezTo>
                <a:cubicBezTo>
                  <a:pt x="6" y="1"/>
                  <a:pt x="6" y="1"/>
                  <a:pt x="6" y="1"/>
                </a:cubicBezTo>
                <a:cubicBezTo>
                  <a:pt x="4" y="0"/>
                  <a:pt x="2" y="1"/>
                  <a:pt x="1" y="3"/>
                </a:cubicBezTo>
                <a:cubicBezTo>
                  <a:pt x="0" y="5"/>
                  <a:pt x="1" y="8"/>
                  <a:pt x="3" y="9"/>
                </a:cubicBezTo>
                <a:cubicBezTo>
                  <a:pt x="25" y="18"/>
                  <a:pt x="25" y="18"/>
                  <a:pt x="25" y="18"/>
                </a:cubicBezTo>
                <a:cubicBezTo>
                  <a:pt x="25" y="38"/>
                  <a:pt x="25" y="38"/>
                  <a:pt x="25" y="38"/>
                </a:cubicBezTo>
                <a:cubicBezTo>
                  <a:pt x="25" y="42"/>
                  <a:pt x="25" y="42"/>
                  <a:pt x="25" y="42"/>
                </a:cubicBezTo>
                <a:cubicBezTo>
                  <a:pt x="25" y="66"/>
                  <a:pt x="25" y="66"/>
                  <a:pt x="25" y="66"/>
                </a:cubicBezTo>
                <a:cubicBezTo>
                  <a:pt x="25" y="88"/>
                  <a:pt x="25" y="88"/>
                  <a:pt x="25" y="88"/>
                </a:cubicBezTo>
                <a:cubicBezTo>
                  <a:pt x="25" y="116"/>
                  <a:pt x="25" y="116"/>
                  <a:pt x="25" y="116"/>
                </a:cubicBezTo>
                <a:cubicBezTo>
                  <a:pt x="25" y="125"/>
                  <a:pt x="33" y="133"/>
                  <a:pt x="42" y="134"/>
                </a:cubicBezTo>
                <a:cubicBezTo>
                  <a:pt x="40" y="137"/>
                  <a:pt x="39" y="140"/>
                  <a:pt x="39" y="143"/>
                </a:cubicBezTo>
                <a:cubicBezTo>
                  <a:pt x="39" y="153"/>
                  <a:pt x="47" y="161"/>
                  <a:pt x="56" y="161"/>
                </a:cubicBezTo>
                <a:cubicBezTo>
                  <a:pt x="66" y="161"/>
                  <a:pt x="74" y="153"/>
                  <a:pt x="74" y="143"/>
                </a:cubicBezTo>
                <a:cubicBezTo>
                  <a:pt x="74" y="140"/>
                  <a:pt x="73" y="137"/>
                  <a:pt x="71" y="134"/>
                </a:cubicBezTo>
                <a:cubicBezTo>
                  <a:pt x="113" y="134"/>
                  <a:pt x="113" y="134"/>
                  <a:pt x="113" y="134"/>
                </a:cubicBezTo>
                <a:cubicBezTo>
                  <a:pt x="111" y="137"/>
                  <a:pt x="110" y="140"/>
                  <a:pt x="110" y="143"/>
                </a:cubicBezTo>
                <a:cubicBezTo>
                  <a:pt x="110" y="153"/>
                  <a:pt x="118" y="161"/>
                  <a:pt x="128" y="161"/>
                </a:cubicBezTo>
                <a:cubicBezTo>
                  <a:pt x="137" y="161"/>
                  <a:pt x="145" y="153"/>
                  <a:pt x="145" y="143"/>
                </a:cubicBezTo>
                <a:cubicBezTo>
                  <a:pt x="145" y="134"/>
                  <a:pt x="137" y="126"/>
                  <a:pt x="128" y="126"/>
                </a:cubicBezTo>
                <a:cubicBezTo>
                  <a:pt x="43" y="126"/>
                  <a:pt x="43" y="126"/>
                  <a:pt x="43" y="126"/>
                </a:cubicBezTo>
                <a:cubicBezTo>
                  <a:pt x="38" y="126"/>
                  <a:pt x="33" y="121"/>
                  <a:pt x="33" y="116"/>
                </a:cubicBezTo>
                <a:cubicBezTo>
                  <a:pt x="33" y="103"/>
                  <a:pt x="33" y="103"/>
                  <a:pt x="33" y="103"/>
                </a:cubicBezTo>
                <a:cubicBezTo>
                  <a:pt x="36" y="105"/>
                  <a:pt x="40" y="106"/>
                  <a:pt x="43" y="106"/>
                </a:cubicBezTo>
                <a:close/>
                <a:moveTo>
                  <a:pt x="66" y="143"/>
                </a:moveTo>
                <a:cubicBezTo>
                  <a:pt x="66" y="149"/>
                  <a:pt x="62" y="153"/>
                  <a:pt x="56" y="153"/>
                </a:cubicBezTo>
                <a:cubicBezTo>
                  <a:pt x="51" y="153"/>
                  <a:pt x="47" y="149"/>
                  <a:pt x="47" y="143"/>
                </a:cubicBezTo>
                <a:cubicBezTo>
                  <a:pt x="47" y="138"/>
                  <a:pt x="51" y="134"/>
                  <a:pt x="56" y="134"/>
                </a:cubicBezTo>
                <a:cubicBezTo>
                  <a:pt x="62" y="134"/>
                  <a:pt x="66" y="138"/>
                  <a:pt x="66" y="143"/>
                </a:cubicBezTo>
                <a:close/>
                <a:moveTo>
                  <a:pt x="137" y="143"/>
                </a:moveTo>
                <a:cubicBezTo>
                  <a:pt x="137" y="149"/>
                  <a:pt x="133" y="153"/>
                  <a:pt x="128" y="153"/>
                </a:cubicBezTo>
                <a:cubicBezTo>
                  <a:pt x="122" y="153"/>
                  <a:pt x="118" y="149"/>
                  <a:pt x="118" y="143"/>
                </a:cubicBezTo>
                <a:cubicBezTo>
                  <a:pt x="118" y="138"/>
                  <a:pt x="122" y="134"/>
                  <a:pt x="128" y="134"/>
                </a:cubicBezTo>
                <a:cubicBezTo>
                  <a:pt x="133" y="134"/>
                  <a:pt x="137" y="138"/>
                  <a:pt x="137" y="143"/>
                </a:cubicBezTo>
                <a:close/>
                <a:moveTo>
                  <a:pt x="70" y="72"/>
                </a:moveTo>
                <a:cubicBezTo>
                  <a:pt x="82" y="60"/>
                  <a:pt x="82" y="60"/>
                  <a:pt x="82" y="60"/>
                </a:cubicBezTo>
                <a:cubicBezTo>
                  <a:pt x="70" y="49"/>
                  <a:pt x="70" y="49"/>
                  <a:pt x="70" y="49"/>
                </a:cubicBezTo>
                <a:cubicBezTo>
                  <a:pt x="69" y="47"/>
                  <a:pt x="69" y="45"/>
                  <a:pt x="70" y="43"/>
                </a:cubicBezTo>
                <a:cubicBezTo>
                  <a:pt x="72" y="42"/>
                  <a:pt x="74" y="42"/>
                  <a:pt x="76" y="43"/>
                </a:cubicBezTo>
                <a:cubicBezTo>
                  <a:pt x="88" y="55"/>
                  <a:pt x="88" y="55"/>
                  <a:pt x="88" y="55"/>
                </a:cubicBezTo>
                <a:cubicBezTo>
                  <a:pt x="99" y="43"/>
                  <a:pt x="99" y="43"/>
                  <a:pt x="99" y="43"/>
                </a:cubicBezTo>
                <a:cubicBezTo>
                  <a:pt x="101" y="42"/>
                  <a:pt x="103" y="42"/>
                  <a:pt x="105" y="43"/>
                </a:cubicBezTo>
                <a:cubicBezTo>
                  <a:pt x="106" y="45"/>
                  <a:pt x="106" y="47"/>
                  <a:pt x="105" y="49"/>
                </a:cubicBezTo>
                <a:cubicBezTo>
                  <a:pt x="93" y="60"/>
                  <a:pt x="93" y="60"/>
                  <a:pt x="93" y="60"/>
                </a:cubicBezTo>
                <a:cubicBezTo>
                  <a:pt x="105" y="72"/>
                  <a:pt x="105" y="72"/>
                  <a:pt x="105" y="72"/>
                </a:cubicBezTo>
                <a:cubicBezTo>
                  <a:pt x="106" y="74"/>
                  <a:pt x="106" y="76"/>
                  <a:pt x="105" y="78"/>
                </a:cubicBezTo>
                <a:cubicBezTo>
                  <a:pt x="104" y="78"/>
                  <a:pt x="103" y="79"/>
                  <a:pt x="102" y="79"/>
                </a:cubicBezTo>
                <a:cubicBezTo>
                  <a:pt x="101" y="79"/>
                  <a:pt x="100" y="78"/>
                  <a:pt x="99" y="78"/>
                </a:cubicBezTo>
                <a:cubicBezTo>
                  <a:pt x="88" y="66"/>
                  <a:pt x="88" y="66"/>
                  <a:pt x="88" y="66"/>
                </a:cubicBezTo>
                <a:cubicBezTo>
                  <a:pt x="76" y="78"/>
                  <a:pt x="76" y="78"/>
                  <a:pt x="76" y="78"/>
                </a:cubicBezTo>
                <a:cubicBezTo>
                  <a:pt x="75" y="78"/>
                  <a:pt x="74" y="79"/>
                  <a:pt x="73" y="79"/>
                </a:cubicBezTo>
                <a:cubicBezTo>
                  <a:pt x="72" y="79"/>
                  <a:pt x="71" y="78"/>
                  <a:pt x="70" y="78"/>
                </a:cubicBezTo>
                <a:cubicBezTo>
                  <a:pt x="69" y="76"/>
                  <a:pt x="69" y="74"/>
                  <a:pt x="70" y="7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8" name="Freeform 78">
            <a:extLst>
              <a:ext uri="{FF2B5EF4-FFF2-40B4-BE49-F238E27FC236}">
                <a16:creationId xmlns:a16="http://schemas.microsoft.com/office/drawing/2014/main" xmlns="" id="{04A6D466-FAAE-4B31-90D3-7FCC15FA45CB}"/>
              </a:ext>
            </a:extLst>
          </p:cNvPr>
          <p:cNvSpPr>
            <a:spLocks noEditPoints="1"/>
          </p:cNvSpPr>
          <p:nvPr/>
        </p:nvSpPr>
        <p:spPr bwMode="auto">
          <a:xfrm>
            <a:off x="9180513" y="1290638"/>
            <a:ext cx="511175" cy="554038"/>
          </a:xfrm>
          <a:custGeom>
            <a:avLst/>
            <a:gdLst>
              <a:gd name="T0" fmla="*/ 82 w 150"/>
              <a:gd name="T1" fmla="*/ 22 h 161"/>
              <a:gd name="T2" fmla="*/ 83 w 150"/>
              <a:gd name="T3" fmla="*/ 15 h 161"/>
              <a:gd name="T4" fmla="*/ 91 w 150"/>
              <a:gd name="T5" fmla="*/ 15 h 161"/>
              <a:gd name="T6" fmla="*/ 100 w 150"/>
              <a:gd name="T7" fmla="*/ 22 h 161"/>
              <a:gd name="T8" fmla="*/ 100 w 150"/>
              <a:gd name="T9" fmla="*/ 30 h 161"/>
              <a:gd name="T10" fmla="*/ 74 w 150"/>
              <a:gd name="T11" fmla="*/ 38 h 161"/>
              <a:gd name="T12" fmla="*/ 92 w 150"/>
              <a:gd name="T13" fmla="*/ 45 h 161"/>
              <a:gd name="T14" fmla="*/ 92 w 150"/>
              <a:gd name="T15" fmla="*/ 77 h 161"/>
              <a:gd name="T16" fmla="*/ 92 w 150"/>
              <a:gd name="T17" fmla="*/ 77 h 161"/>
              <a:gd name="T18" fmla="*/ 91 w 150"/>
              <a:gd name="T19" fmla="*/ 84 h 161"/>
              <a:gd name="T20" fmla="*/ 83 w 150"/>
              <a:gd name="T21" fmla="*/ 84 h 161"/>
              <a:gd name="T22" fmla="*/ 73 w 150"/>
              <a:gd name="T23" fmla="*/ 77 h 161"/>
              <a:gd name="T24" fmla="*/ 73 w 150"/>
              <a:gd name="T25" fmla="*/ 69 h 161"/>
              <a:gd name="T26" fmla="*/ 92 w 150"/>
              <a:gd name="T27" fmla="*/ 69 h 161"/>
              <a:gd name="T28" fmla="*/ 100 w 150"/>
              <a:gd name="T29" fmla="*/ 61 h 161"/>
              <a:gd name="T30" fmla="*/ 82 w 150"/>
              <a:gd name="T31" fmla="*/ 53 h 161"/>
              <a:gd name="T32" fmla="*/ 33 w 150"/>
              <a:gd name="T33" fmla="*/ 103 h 161"/>
              <a:gd name="T34" fmla="*/ 43 w 150"/>
              <a:gd name="T35" fmla="*/ 126 h 161"/>
              <a:gd name="T36" fmla="*/ 145 w 150"/>
              <a:gd name="T37" fmla="*/ 143 h 161"/>
              <a:gd name="T38" fmla="*/ 110 w 150"/>
              <a:gd name="T39" fmla="*/ 143 h 161"/>
              <a:gd name="T40" fmla="*/ 71 w 150"/>
              <a:gd name="T41" fmla="*/ 134 h 161"/>
              <a:gd name="T42" fmla="*/ 56 w 150"/>
              <a:gd name="T43" fmla="*/ 161 h 161"/>
              <a:gd name="T44" fmla="*/ 42 w 150"/>
              <a:gd name="T45" fmla="*/ 134 h 161"/>
              <a:gd name="T46" fmla="*/ 25 w 150"/>
              <a:gd name="T47" fmla="*/ 88 h 161"/>
              <a:gd name="T48" fmla="*/ 25 w 150"/>
              <a:gd name="T49" fmla="*/ 42 h 161"/>
              <a:gd name="T50" fmla="*/ 25 w 150"/>
              <a:gd name="T51" fmla="*/ 18 h 161"/>
              <a:gd name="T52" fmla="*/ 1 w 150"/>
              <a:gd name="T53" fmla="*/ 3 h 161"/>
              <a:gd name="T54" fmla="*/ 31 w 150"/>
              <a:gd name="T55" fmla="*/ 12 h 161"/>
              <a:gd name="T56" fmla="*/ 31 w 150"/>
              <a:gd name="T57" fmla="*/ 12 h 161"/>
              <a:gd name="T58" fmla="*/ 32 w 150"/>
              <a:gd name="T59" fmla="*/ 12 h 161"/>
              <a:gd name="T60" fmla="*/ 32 w 150"/>
              <a:gd name="T61" fmla="*/ 12 h 161"/>
              <a:gd name="T62" fmla="*/ 32 w 150"/>
              <a:gd name="T63" fmla="*/ 13 h 161"/>
              <a:gd name="T64" fmla="*/ 33 w 150"/>
              <a:gd name="T65" fmla="*/ 13 h 161"/>
              <a:gd name="T66" fmla="*/ 33 w 150"/>
              <a:gd name="T67" fmla="*/ 13 h 161"/>
              <a:gd name="T68" fmla="*/ 33 w 150"/>
              <a:gd name="T69" fmla="*/ 14 h 161"/>
              <a:gd name="T70" fmla="*/ 33 w 150"/>
              <a:gd name="T71" fmla="*/ 14 h 161"/>
              <a:gd name="T72" fmla="*/ 33 w 150"/>
              <a:gd name="T73" fmla="*/ 14 h 161"/>
              <a:gd name="T74" fmla="*/ 33 w 150"/>
              <a:gd name="T75" fmla="*/ 15 h 161"/>
              <a:gd name="T76" fmla="*/ 33 w 150"/>
              <a:gd name="T77" fmla="*/ 15 h 161"/>
              <a:gd name="T78" fmla="*/ 33 w 150"/>
              <a:gd name="T79" fmla="*/ 42 h 161"/>
              <a:gd name="T80" fmla="*/ 33 w 150"/>
              <a:gd name="T81" fmla="*/ 88 h 161"/>
              <a:gd name="T82" fmla="*/ 132 w 150"/>
              <a:gd name="T83" fmla="*/ 98 h 161"/>
              <a:gd name="T84" fmla="*/ 142 w 150"/>
              <a:gd name="T85" fmla="*/ 51 h 161"/>
              <a:gd name="T86" fmla="*/ 150 w 150"/>
              <a:gd name="T87" fmla="*/ 51 h 161"/>
              <a:gd name="T88" fmla="*/ 132 w 150"/>
              <a:gd name="T89" fmla="*/ 106 h 161"/>
              <a:gd name="T90" fmla="*/ 33 w 150"/>
              <a:gd name="T91" fmla="*/ 103 h 161"/>
              <a:gd name="T92" fmla="*/ 47 w 150"/>
              <a:gd name="T93" fmla="*/ 143 h 161"/>
              <a:gd name="T94" fmla="*/ 66 w 150"/>
              <a:gd name="T95" fmla="*/ 143 h 161"/>
              <a:gd name="T96" fmla="*/ 128 w 150"/>
              <a:gd name="T97" fmla="*/ 134 h 161"/>
              <a:gd name="T98" fmla="*/ 128 w 150"/>
              <a:gd name="T99" fmla="*/ 153 h 161"/>
              <a:gd name="T100" fmla="*/ 128 w 150"/>
              <a:gd name="T101" fmla="*/ 134 h 1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50" h="161">
                <a:moveTo>
                  <a:pt x="66" y="38"/>
                </a:moveTo>
                <a:cubicBezTo>
                  <a:pt x="66" y="29"/>
                  <a:pt x="73" y="22"/>
                  <a:pt x="82" y="22"/>
                </a:cubicBezTo>
                <a:cubicBezTo>
                  <a:pt x="83" y="22"/>
                  <a:pt x="83" y="22"/>
                  <a:pt x="83" y="22"/>
                </a:cubicBezTo>
                <a:cubicBezTo>
                  <a:pt x="83" y="15"/>
                  <a:pt x="83" y="15"/>
                  <a:pt x="83" y="15"/>
                </a:cubicBezTo>
                <a:cubicBezTo>
                  <a:pt x="83" y="13"/>
                  <a:pt x="85" y="11"/>
                  <a:pt x="87" y="11"/>
                </a:cubicBezTo>
                <a:cubicBezTo>
                  <a:pt x="89" y="11"/>
                  <a:pt x="91" y="13"/>
                  <a:pt x="91" y="15"/>
                </a:cubicBezTo>
                <a:cubicBezTo>
                  <a:pt x="91" y="22"/>
                  <a:pt x="91" y="22"/>
                  <a:pt x="91" y="22"/>
                </a:cubicBezTo>
                <a:cubicBezTo>
                  <a:pt x="100" y="22"/>
                  <a:pt x="100" y="22"/>
                  <a:pt x="100" y="22"/>
                </a:cubicBezTo>
                <a:cubicBezTo>
                  <a:pt x="103" y="22"/>
                  <a:pt x="104" y="24"/>
                  <a:pt x="104" y="26"/>
                </a:cubicBezTo>
                <a:cubicBezTo>
                  <a:pt x="104" y="28"/>
                  <a:pt x="103" y="30"/>
                  <a:pt x="100" y="30"/>
                </a:cubicBezTo>
                <a:cubicBezTo>
                  <a:pt x="82" y="30"/>
                  <a:pt x="82" y="30"/>
                  <a:pt x="82" y="30"/>
                </a:cubicBezTo>
                <a:cubicBezTo>
                  <a:pt x="77" y="30"/>
                  <a:pt x="74" y="34"/>
                  <a:pt x="74" y="38"/>
                </a:cubicBezTo>
                <a:cubicBezTo>
                  <a:pt x="74" y="42"/>
                  <a:pt x="78" y="45"/>
                  <a:pt x="82" y="45"/>
                </a:cubicBezTo>
                <a:cubicBezTo>
                  <a:pt x="92" y="45"/>
                  <a:pt x="92" y="45"/>
                  <a:pt x="92" y="45"/>
                </a:cubicBezTo>
                <a:cubicBezTo>
                  <a:pt x="101" y="45"/>
                  <a:pt x="108" y="52"/>
                  <a:pt x="108" y="61"/>
                </a:cubicBezTo>
                <a:cubicBezTo>
                  <a:pt x="108" y="70"/>
                  <a:pt x="101" y="77"/>
                  <a:pt x="92" y="77"/>
                </a:cubicBezTo>
                <a:cubicBezTo>
                  <a:pt x="92" y="77"/>
                  <a:pt x="92" y="77"/>
                  <a:pt x="92" y="77"/>
                </a:cubicBezTo>
                <a:cubicBezTo>
                  <a:pt x="92" y="77"/>
                  <a:pt x="92" y="77"/>
                  <a:pt x="92" y="77"/>
                </a:cubicBezTo>
                <a:cubicBezTo>
                  <a:pt x="91" y="77"/>
                  <a:pt x="91" y="77"/>
                  <a:pt x="91" y="77"/>
                </a:cubicBezTo>
                <a:cubicBezTo>
                  <a:pt x="91" y="84"/>
                  <a:pt x="91" y="84"/>
                  <a:pt x="91" y="84"/>
                </a:cubicBezTo>
                <a:cubicBezTo>
                  <a:pt x="91" y="86"/>
                  <a:pt x="89" y="88"/>
                  <a:pt x="87" y="88"/>
                </a:cubicBezTo>
                <a:cubicBezTo>
                  <a:pt x="85" y="88"/>
                  <a:pt x="83" y="86"/>
                  <a:pt x="83" y="84"/>
                </a:cubicBezTo>
                <a:cubicBezTo>
                  <a:pt x="83" y="77"/>
                  <a:pt x="83" y="77"/>
                  <a:pt x="83" y="77"/>
                </a:cubicBezTo>
                <a:cubicBezTo>
                  <a:pt x="73" y="77"/>
                  <a:pt x="73" y="77"/>
                  <a:pt x="73" y="77"/>
                </a:cubicBezTo>
                <a:cubicBezTo>
                  <a:pt x="71" y="77"/>
                  <a:pt x="69" y="75"/>
                  <a:pt x="69" y="73"/>
                </a:cubicBezTo>
                <a:cubicBezTo>
                  <a:pt x="69" y="70"/>
                  <a:pt x="71" y="69"/>
                  <a:pt x="73" y="69"/>
                </a:cubicBezTo>
                <a:cubicBezTo>
                  <a:pt x="92" y="69"/>
                  <a:pt x="92" y="69"/>
                  <a:pt x="92" y="69"/>
                </a:cubicBezTo>
                <a:cubicBezTo>
                  <a:pt x="92" y="69"/>
                  <a:pt x="92" y="69"/>
                  <a:pt x="92" y="69"/>
                </a:cubicBezTo>
                <a:cubicBezTo>
                  <a:pt x="92" y="69"/>
                  <a:pt x="92" y="69"/>
                  <a:pt x="92" y="69"/>
                </a:cubicBezTo>
                <a:cubicBezTo>
                  <a:pt x="97" y="69"/>
                  <a:pt x="100" y="65"/>
                  <a:pt x="100" y="61"/>
                </a:cubicBezTo>
                <a:cubicBezTo>
                  <a:pt x="100" y="57"/>
                  <a:pt x="96" y="53"/>
                  <a:pt x="92" y="53"/>
                </a:cubicBezTo>
                <a:cubicBezTo>
                  <a:pt x="82" y="53"/>
                  <a:pt x="82" y="53"/>
                  <a:pt x="82" y="53"/>
                </a:cubicBezTo>
                <a:cubicBezTo>
                  <a:pt x="73" y="53"/>
                  <a:pt x="66" y="46"/>
                  <a:pt x="66" y="38"/>
                </a:cubicBezTo>
                <a:close/>
                <a:moveTo>
                  <a:pt x="33" y="103"/>
                </a:moveTo>
                <a:cubicBezTo>
                  <a:pt x="33" y="116"/>
                  <a:pt x="33" y="116"/>
                  <a:pt x="33" y="116"/>
                </a:cubicBezTo>
                <a:cubicBezTo>
                  <a:pt x="33" y="121"/>
                  <a:pt x="38" y="126"/>
                  <a:pt x="43" y="126"/>
                </a:cubicBezTo>
                <a:cubicBezTo>
                  <a:pt x="128" y="126"/>
                  <a:pt x="128" y="126"/>
                  <a:pt x="128" y="126"/>
                </a:cubicBezTo>
                <a:cubicBezTo>
                  <a:pt x="137" y="126"/>
                  <a:pt x="145" y="134"/>
                  <a:pt x="145" y="143"/>
                </a:cubicBezTo>
                <a:cubicBezTo>
                  <a:pt x="145" y="153"/>
                  <a:pt x="137" y="161"/>
                  <a:pt x="128" y="161"/>
                </a:cubicBezTo>
                <a:cubicBezTo>
                  <a:pt x="118" y="161"/>
                  <a:pt x="110" y="153"/>
                  <a:pt x="110" y="143"/>
                </a:cubicBezTo>
                <a:cubicBezTo>
                  <a:pt x="110" y="140"/>
                  <a:pt x="111" y="137"/>
                  <a:pt x="113" y="134"/>
                </a:cubicBezTo>
                <a:cubicBezTo>
                  <a:pt x="71" y="134"/>
                  <a:pt x="71" y="134"/>
                  <a:pt x="71" y="134"/>
                </a:cubicBezTo>
                <a:cubicBezTo>
                  <a:pt x="73" y="137"/>
                  <a:pt x="74" y="140"/>
                  <a:pt x="74" y="143"/>
                </a:cubicBezTo>
                <a:cubicBezTo>
                  <a:pt x="74" y="153"/>
                  <a:pt x="66" y="161"/>
                  <a:pt x="56" y="161"/>
                </a:cubicBezTo>
                <a:cubicBezTo>
                  <a:pt x="47" y="161"/>
                  <a:pt x="39" y="153"/>
                  <a:pt x="39" y="143"/>
                </a:cubicBezTo>
                <a:cubicBezTo>
                  <a:pt x="39" y="140"/>
                  <a:pt x="40" y="137"/>
                  <a:pt x="42" y="134"/>
                </a:cubicBezTo>
                <a:cubicBezTo>
                  <a:pt x="33" y="133"/>
                  <a:pt x="25" y="125"/>
                  <a:pt x="25" y="116"/>
                </a:cubicBezTo>
                <a:cubicBezTo>
                  <a:pt x="25" y="88"/>
                  <a:pt x="25" y="88"/>
                  <a:pt x="25" y="88"/>
                </a:cubicBezTo>
                <a:cubicBezTo>
                  <a:pt x="25" y="66"/>
                  <a:pt x="25" y="66"/>
                  <a:pt x="25" y="66"/>
                </a:cubicBezTo>
                <a:cubicBezTo>
                  <a:pt x="25" y="42"/>
                  <a:pt x="25" y="42"/>
                  <a:pt x="25" y="42"/>
                </a:cubicBezTo>
                <a:cubicBezTo>
                  <a:pt x="25" y="38"/>
                  <a:pt x="25" y="38"/>
                  <a:pt x="25" y="38"/>
                </a:cubicBezTo>
                <a:cubicBezTo>
                  <a:pt x="25" y="18"/>
                  <a:pt x="25" y="18"/>
                  <a:pt x="25" y="18"/>
                </a:cubicBezTo>
                <a:cubicBezTo>
                  <a:pt x="3" y="9"/>
                  <a:pt x="3" y="9"/>
                  <a:pt x="3" y="9"/>
                </a:cubicBezTo>
                <a:cubicBezTo>
                  <a:pt x="1" y="8"/>
                  <a:pt x="0" y="5"/>
                  <a:pt x="1" y="3"/>
                </a:cubicBezTo>
                <a:cubicBezTo>
                  <a:pt x="2" y="1"/>
                  <a:pt x="4" y="0"/>
                  <a:pt x="6" y="1"/>
                </a:cubicBezTo>
                <a:cubicBezTo>
                  <a:pt x="31" y="12"/>
                  <a:pt x="31" y="12"/>
                  <a:pt x="31" y="12"/>
                </a:cubicBezTo>
                <a:cubicBezTo>
                  <a:pt x="31" y="12"/>
                  <a:pt x="31" y="12"/>
                  <a:pt x="31" y="12"/>
                </a:cubicBezTo>
                <a:cubicBezTo>
                  <a:pt x="31" y="12"/>
                  <a:pt x="31" y="12"/>
                  <a:pt x="31" y="12"/>
                </a:cubicBezTo>
                <a:cubicBezTo>
                  <a:pt x="31" y="12"/>
                  <a:pt x="32" y="12"/>
                  <a:pt x="32" y="12"/>
                </a:cubicBezTo>
                <a:cubicBezTo>
                  <a:pt x="32" y="12"/>
                  <a:pt x="32" y="12"/>
                  <a:pt x="32" y="12"/>
                </a:cubicBezTo>
                <a:cubicBezTo>
                  <a:pt x="32" y="12"/>
                  <a:pt x="32" y="12"/>
                  <a:pt x="32" y="12"/>
                </a:cubicBezTo>
                <a:cubicBezTo>
                  <a:pt x="32" y="12"/>
                  <a:pt x="32" y="12"/>
                  <a:pt x="32" y="12"/>
                </a:cubicBezTo>
                <a:cubicBezTo>
                  <a:pt x="32" y="12"/>
                  <a:pt x="32" y="12"/>
                  <a:pt x="32" y="12"/>
                </a:cubicBezTo>
                <a:cubicBezTo>
                  <a:pt x="32" y="13"/>
                  <a:pt x="32" y="13"/>
                  <a:pt x="32" y="13"/>
                </a:cubicBezTo>
                <a:cubicBezTo>
                  <a:pt x="32" y="13"/>
                  <a:pt x="32" y="13"/>
                  <a:pt x="32" y="13"/>
                </a:cubicBezTo>
                <a:cubicBezTo>
                  <a:pt x="32" y="13"/>
                  <a:pt x="33" y="13"/>
                  <a:pt x="33" y="13"/>
                </a:cubicBezTo>
                <a:cubicBezTo>
                  <a:pt x="33" y="13"/>
                  <a:pt x="33" y="13"/>
                  <a:pt x="33" y="13"/>
                </a:cubicBezTo>
                <a:cubicBezTo>
                  <a:pt x="33" y="13"/>
                  <a:pt x="33" y="13"/>
                  <a:pt x="33" y="13"/>
                </a:cubicBezTo>
                <a:cubicBezTo>
                  <a:pt x="33" y="13"/>
                  <a:pt x="33" y="13"/>
                  <a:pt x="33" y="13"/>
                </a:cubicBezTo>
                <a:cubicBezTo>
                  <a:pt x="33" y="13"/>
                  <a:pt x="33" y="13"/>
                  <a:pt x="33" y="14"/>
                </a:cubicBezTo>
                <a:cubicBezTo>
                  <a:pt x="33" y="14"/>
                  <a:pt x="33" y="14"/>
                  <a:pt x="33" y="14"/>
                </a:cubicBezTo>
                <a:cubicBezTo>
                  <a:pt x="33" y="14"/>
                  <a:pt x="33" y="14"/>
                  <a:pt x="33" y="14"/>
                </a:cubicBezTo>
                <a:cubicBezTo>
                  <a:pt x="33" y="14"/>
                  <a:pt x="33" y="14"/>
                  <a:pt x="33" y="14"/>
                </a:cubicBezTo>
                <a:cubicBezTo>
                  <a:pt x="33" y="14"/>
                  <a:pt x="33" y="14"/>
                  <a:pt x="33" y="14"/>
                </a:cubicBezTo>
                <a:cubicBezTo>
                  <a:pt x="33" y="14"/>
                  <a:pt x="33" y="14"/>
                  <a:pt x="33" y="14"/>
                </a:cubicBezTo>
                <a:cubicBezTo>
                  <a:pt x="33" y="15"/>
                  <a:pt x="33" y="15"/>
                  <a:pt x="33" y="15"/>
                </a:cubicBezTo>
                <a:cubicBezTo>
                  <a:pt x="33" y="15"/>
                  <a:pt x="33" y="15"/>
                  <a:pt x="33" y="15"/>
                </a:cubicBezTo>
                <a:cubicBezTo>
                  <a:pt x="33" y="15"/>
                  <a:pt x="33" y="15"/>
                  <a:pt x="33" y="15"/>
                </a:cubicBezTo>
                <a:cubicBezTo>
                  <a:pt x="33" y="38"/>
                  <a:pt x="33" y="38"/>
                  <a:pt x="33" y="38"/>
                </a:cubicBezTo>
                <a:cubicBezTo>
                  <a:pt x="33" y="42"/>
                  <a:pt x="33" y="42"/>
                  <a:pt x="33" y="42"/>
                </a:cubicBezTo>
                <a:cubicBezTo>
                  <a:pt x="33" y="66"/>
                  <a:pt x="33" y="66"/>
                  <a:pt x="33" y="66"/>
                </a:cubicBezTo>
                <a:cubicBezTo>
                  <a:pt x="33" y="88"/>
                  <a:pt x="33" y="88"/>
                  <a:pt x="33" y="88"/>
                </a:cubicBezTo>
                <a:cubicBezTo>
                  <a:pt x="33" y="94"/>
                  <a:pt x="38" y="98"/>
                  <a:pt x="43" y="98"/>
                </a:cubicBezTo>
                <a:cubicBezTo>
                  <a:pt x="132" y="98"/>
                  <a:pt x="132" y="98"/>
                  <a:pt x="132" y="98"/>
                </a:cubicBezTo>
                <a:cubicBezTo>
                  <a:pt x="137" y="98"/>
                  <a:pt x="142" y="94"/>
                  <a:pt x="142" y="88"/>
                </a:cubicBezTo>
                <a:cubicBezTo>
                  <a:pt x="142" y="51"/>
                  <a:pt x="142" y="51"/>
                  <a:pt x="142" y="51"/>
                </a:cubicBezTo>
                <a:cubicBezTo>
                  <a:pt x="142" y="49"/>
                  <a:pt x="143" y="47"/>
                  <a:pt x="146" y="47"/>
                </a:cubicBezTo>
                <a:cubicBezTo>
                  <a:pt x="148" y="47"/>
                  <a:pt x="150" y="49"/>
                  <a:pt x="150" y="51"/>
                </a:cubicBezTo>
                <a:cubicBezTo>
                  <a:pt x="150" y="88"/>
                  <a:pt x="150" y="88"/>
                  <a:pt x="150" y="88"/>
                </a:cubicBezTo>
                <a:cubicBezTo>
                  <a:pt x="150" y="98"/>
                  <a:pt x="142" y="106"/>
                  <a:pt x="132" y="106"/>
                </a:cubicBezTo>
                <a:cubicBezTo>
                  <a:pt x="43" y="106"/>
                  <a:pt x="43" y="106"/>
                  <a:pt x="43" y="106"/>
                </a:cubicBezTo>
                <a:cubicBezTo>
                  <a:pt x="40" y="106"/>
                  <a:pt x="36" y="105"/>
                  <a:pt x="33" y="103"/>
                </a:cubicBezTo>
                <a:close/>
                <a:moveTo>
                  <a:pt x="56" y="134"/>
                </a:moveTo>
                <a:cubicBezTo>
                  <a:pt x="51" y="134"/>
                  <a:pt x="47" y="138"/>
                  <a:pt x="47" y="143"/>
                </a:cubicBezTo>
                <a:cubicBezTo>
                  <a:pt x="47" y="149"/>
                  <a:pt x="51" y="153"/>
                  <a:pt x="56" y="153"/>
                </a:cubicBezTo>
                <a:cubicBezTo>
                  <a:pt x="62" y="153"/>
                  <a:pt x="66" y="149"/>
                  <a:pt x="66" y="143"/>
                </a:cubicBezTo>
                <a:cubicBezTo>
                  <a:pt x="66" y="138"/>
                  <a:pt x="62" y="134"/>
                  <a:pt x="56" y="134"/>
                </a:cubicBezTo>
                <a:close/>
                <a:moveTo>
                  <a:pt x="128" y="134"/>
                </a:moveTo>
                <a:cubicBezTo>
                  <a:pt x="122" y="134"/>
                  <a:pt x="118" y="138"/>
                  <a:pt x="118" y="143"/>
                </a:cubicBezTo>
                <a:cubicBezTo>
                  <a:pt x="118" y="149"/>
                  <a:pt x="122" y="153"/>
                  <a:pt x="128" y="153"/>
                </a:cubicBezTo>
                <a:cubicBezTo>
                  <a:pt x="133" y="153"/>
                  <a:pt x="137" y="149"/>
                  <a:pt x="137" y="143"/>
                </a:cubicBezTo>
                <a:cubicBezTo>
                  <a:pt x="137" y="138"/>
                  <a:pt x="133" y="134"/>
                  <a:pt x="128" y="13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9" name="Freeform 79">
            <a:extLst>
              <a:ext uri="{FF2B5EF4-FFF2-40B4-BE49-F238E27FC236}">
                <a16:creationId xmlns:a16="http://schemas.microsoft.com/office/drawing/2014/main" xmlns="" id="{D54C0A91-91A4-4D79-B608-47278B632C05}"/>
              </a:ext>
            </a:extLst>
          </p:cNvPr>
          <p:cNvSpPr>
            <a:spLocks noEditPoints="1"/>
          </p:cNvSpPr>
          <p:nvPr/>
        </p:nvSpPr>
        <p:spPr bwMode="auto">
          <a:xfrm>
            <a:off x="9193213" y="1912938"/>
            <a:ext cx="498475" cy="550863"/>
          </a:xfrm>
          <a:custGeom>
            <a:avLst/>
            <a:gdLst>
              <a:gd name="T0" fmla="*/ 128 w 146"/>
              <a:gd name="T1" fmla="*/ 107 h 160"/>
              <a:gd name="T2" fmla="*/ 146 w 146"/>
              <a:gd name="T3" fmla="*/ 53 h 160"/>
              <a:gd name="T4" fmla="*/ 138 w 146"/>
              <a:gd name="T5" fmla="*/ 53 h 160"/>
              <a:gd name="T6" fmla="*/ 128 w 146"/>
              <a:gd name="T7" fmla="*/ 99 h 160"/>
              <a:gd name="T8" fmla="*/ 32 w 146"/>
              <a:gd name="T9" fmla="*/ 89 h 160"/>
              <a:gd name="T10" fmla="*/ 32 w 146"/>
              <a:gd name="T11" fmla="*/ 44 h 160"/>
              <a:gd name="T12" fmla="*/ 32 w 146"/>
              <a:gd name="T13" fmla="*/ 18 h 160"/>
              <a:gd name="T14" fmla="*/ 32 w 146"/>
              <a:gd name="T15" fmla="*/ 18 h 160"/>
              <a:gd name="T16" fmla="*/ 32 w 146"/>
              <a:gd name="T17" fmla="*/ 17 h 160"/>
              <a:gd name="T18" fmla="*/ 32 w 146"/>
              <a:gd name="T19" fmla="*/ 17 h 160"/>
              <a:gd name="T20" fmla="*/ 32 w 146"/>
              <a:gd name="T21" fmla="*/ 17 h 160"/>
              <a:gd name="T22" fmla="*/ 32 w 146"/>
              <a:gd name="T23" fmla="*/ 16 h 160"/>
              <a:gd name="T24" fmla="*/ 32 w 146"/>
              <a:gd name="T25" fmla="*/ 16 h 160"/>
              <a:gd name="T26" fmla="*/ 31 w 146"/>
              <a:gd name="T27" fmla="*/ 16 h 160"/>
              <a:gd name="T28" fmla="*/ 31 w 146"/>
              <a:gd name="T29" fmla="*/ 15 h 160"/>
              <a:gd name="T30" fmla="*/ 31 w 146"/>
              <a:gd name="T31" fmla="*/ 15 h 160"/>
              <a:gd name="T32" fmla="*/ 31 w 146"/>
              <a:gd name="T33" fmla="*/ 15 h 160"/>
              <a:gd name="T34" fmla="*/ 30 w 146"/>
              <a:gd name="T35" fmla="*/ 15 h 160"/>
              <a:gd name="T36" fmla="*/ 1 w 146"/>
              <a:gd name="T37" fmla="*/ 7 h 160"/>
              <a:gd name="T38" fmla="*/ 25 w 146"/>
              <a:gd name="T39" fmla="*/ 21 h 160"/>
              <a:gd name="T40" fmla="*/ 25 w 146"/>
              <a:gd name="T41" fmla="*/ 44 h 160"/>
              <a:gd name="T42" fmla="*/ 25 w 146"/>
              <a:gd name="T43" fmla="*/ 89 h 160"/>
              <a:gd name="T44" fmla="*/ 41 w 146"/>
              <a:gd name="T45" fmla="*/ 133 h 160"/>
              <a:gd name="T46" fmla="*/ 55 w 146"/>
              <a:gd name="T47" fmla="*/ 160 h 160"/>
              <a:gd name="T48" fmla="*/ 69 w 146"/>
              <a:gd name="T49" fmla="*/ 134 h 160"/>
              <a:gd name="T50" fmla="*/ 107 w 146"/>
              <a:gd name="T51" fmla="*/ 143 h 160"/>
              <a:gd name="T52" fmla="*/ 141 w 146"/>
              <a:gd name="T53" fmla="*/ 143 h 160"/>
              <a:gd name="T54" fmla="*/ 42 w 146"/>
              <a:gd name="T55" fmla="*/ 126 h 160"/>
              <a:gd name="T56" fmla="*/ 32 w 146"/>
              <a:gd name="T57" fmla="*/ 104 h 160"/>
              <a:gd name="T58" fmla="*/ 64 w 146"/>
              <a:gd name="T59" fmla="*/ 143 h 160"/>
              <a:gd name="T60" fmla="*/ 45 w 146"/>
              <a:gd name="T61" fmla="*/ 143 h 160"/>
              <a:gd name="T62" fmla="*/ 64 w 146"/>
              <a:gd name="T63" fmla="*/ 143 h 160"/>
              <a:gd name="T64" fmla="*/ 124 w 146"/>
              <a:gd name="T65" fmla="*/ 152 h 160"/>
              <a:gd name="T66" fmla="*/ 124 w 146"/>
              <a:gd name="T67" fmla="*/ 134 h 160"/>
              <a:gd name="T68" fmla="*/ 67 w 146"/>
              <a:gd name="T69" fmla="*/ 54 h 160"/>
              <a:gd name="T70" fmla="*/ 73 w 146"/>
              <a:gd name="T71" fmla="*/ 49 h 160"/>
              <a:gd name="T72" fmla="*/ 81 w 146"/>
              <a:gd name="T73" fmla="*/ 4 h 160"/>
              <a:gd name="T74" fmla="*/ 89 w 146"/>
              <a:gd name="T75" fmla="*/ 4 h 160"/>
              <a:gd name="T76" fmla="*/ 98 w 146"/>
              <a:gd name="T77" fmla="*/ 48 h 160"/>
              <a:gd name="T78" fmla="*/ 103 w 146"/>
              <a:gd name="T79" fmla="*/ 54 h 160"/>
              <a:gd name="T80" fmla="*/ 88 w 146"/>
              <a:gd name="T81" fmla="*/ 69 h 160"/>
              <a:gd name="T82" fmla="*/ 88 w 146"/>
              <a:gd name="T83" fmla="*/ 70 h 160"/>
              <a:gd name="T84" fmla="*/ 87 w 146"/>
              <a:gd name="T85" fmla="*/ 70 h 160"/>
              <a:gd name="T86" fmla="*/ 87 w 146"/>
              <a:gd name="T87" fmla="*/ 70 h 160"/>
              <a:gd name="T88" fmla="*/ 87 w 146"/>
              <a:gd name="T89" fmla="*/ 70 h 160"/>
              <a:gd name="T90" fmla="*/ 86 w 146"/>
              <a:gd name="T91" fmla="*/ 70 h 160"/>
              <a:gd name="T92" fmla="*/ 86 w 146"/>
              <a:gd name="T93" fmla="*/ 70 h 160"/>
              <a:gd name="T94" fmla="*/ 85 w 146"/>
              <a:gd name="T95" fmla="*/ 70 h 160"/>
              <a:gd name="T96" fmla="*/ 85 w 146"/>
              <a:gd name="T97" fmla="*/ 70 h 160"/>
              <a:gd name="T98" fmla="*/ 84 w 146"/>
              <a:gd name="T99" fmla="*/ 70 h 160"/>
              <a:gd name="T100" fmla="*/ 84 w 146"/>
              <a:gd name="T101" fmla="*/ 70 h 160"/>
              <a:gd name="T102" fmla="*/ 84 w 146"/>
              <a:gd name="T103" fmla="*/ 70 h 160"/>
              <a:gd name="T104" fmla="*/ 83 w 146"/>
              <a:gd name="T105" fmla="*/ 70 h 160"/>
              <a:gd name="T106" fmla="*/ 83 w 146"/>
              <a:gd name="T107" fmla="*/ 70 h 160"/>
              <a:gd name="T108" fmla="*/ 82 w 146"/>
              <a:gd name="T109" fmla="*/ 69 h 160"/>
              <a:gd name="T110" fmla="*/ 67 w 146"/>
              <a:gd name="T111" fmla="*/ 54 h 160"/>
              <a:gd name="T112" fmla="*/ 55 w 146"/>
              <a:gd name="T113" fmla="*/ 79 h 160"/>
              <a:gd name="T114" fmla="*/ 119 w 146"/>
              <a:gd name="T115" fmla="*/ 83 h 160"/>
              <a:gd name="T116" fmla="*/ 55 w 146"/>
              <a:gd name="T117" fmla="*/ 86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146" h="160">
                <a:moveTo>
                  <a:pt x="42" y="107"/>
                </a:moveTo>
                <a:cubicBezTo>
                  <a:pt x="128" y="107"/>
                  <a:pt x="128" y="107"/>
                  <a:pt x="128" y="107"/>
                </a:cubicBezTo>
                <a:cubicBezTo>
                  <a:pt x="138" y="107"/>
                  <a:pt x="146" y="99"/>
                  <a:pt x="146" y="89"/>
                </a:cubicBezTo>
                <a:cubicBezTo>
                  <a:pt x="146" y="53"/>
                  <a:pt x="146" y="53"/>
                  <a:pt x="146" y="53"/>
                </a:cubicBezTo>
                <a:cubicBezTo>
                  <a:pt x="146" y="51"/>
                  <a:pt x="144" y="49"/>
                  <a:pt x="142" y="49"/>
                </a:cubicBezTo>
                <a:cubicBezTo>
                  <a:pt x="140" y="49"/>
                  <a:pt x="138" y="51"/>
                  <a:pt x="138" y="53"/>
                </a:cubicBezTo>
                <a:cubicBezTo>
                  <a:pt x="138" y="89"/>
                  <a:pt x="138" y="89"/>
                  <a:pt x="138" y="89"/>
                </a:cubicBezTo>
                <a:cubicBezTo>
                  <a:pt x="138" y="95"/>
                  <a:pt x="134" y="99"/>
                  <a:pt x="128" y="99"/>
                </a:cubicBezTo>
                <a:cubicBezTo>
                  <a:pt x="42" y="99"/>
                  <a:pt x="42" y="99"/>
                  <a:pt x="42" y="99"/>
                </a:cubicBezTo>
                <a:cubicBezTo>
                  <a:pt x="37" y="99"/>
                  <a:pt x="32" y="95"/>
                  <a:pt x="32" y="89"/>
                </a:cubicBezTo>
                <a:cubicBezTo>
                  <a:pt x="32" y="68"/>
                  <a:pt x="32" y="68"/>
                  <a:pt x="32" y="68"/>
                </a:cubicBezTo>
                <a:cubicBezTo>
                  <a:pt x="32" y="44"/>
                  <a:pt x="32" y="44"/>
                  <a:pt x="32" y="44"/>
                </a:cubicBezTo>
                <a:cubicBezTo>
                  <a:pt x="32" y="41"/>
                  <a:pt x="32" y="41"/>
                  <a:pt x="32" y="41"/>
                </a:cubicBezTo>
                <a:cubicBezTo>
                  <a:pt x="32" y="18"/>
                  <a:pt x="32" y="18"/>
                  <a:pt x="32" y="18"/>
                </a:cubicBezTo>
                <a:cubicBezTo>
                  <a:pt x="32" y="18"/>
                  <a:pt x="32" y="18"/>
                  <a:pt x="32" y="18"/>
                </a:cubicBezTo>
                <a:cubicBezTo>
                  <a:pt x="32" y="18"/>
                  <a:pt x="32" y="18"/>
                  <a:pt x="32" y="18"/>
                </a:cubicBezTo>
                <a:cubicBezTo>
                  <a:pt x="32" y="18"/>
                  <a:pt x="32" y="18"/>
                  <a:pt x="32" y="17"/>
                </a:cubicBezTo>
                <a:cubicBezTo>
                  <a:pt x="32" y="17"/>
                  <a:pt x="32" y="17"/>
                  <a:pt x="32" y="17"/>
                </a:cubicBezTo>
                <a:cubicBezTo>
                  <a:pt x="32" y="17"/>
                  <a:pt x="32" y="17"/>
                  <a:pt x="32" y="17"/>
                </a:cubicBezTo>
                <a:cubicBezTo>
                  <a:pt x="32" y="17"/>
                  <a:pt x="32" y="17"/>
                  <a:pt x="32" y="17"/>
                </a:cubicBezTo>
                <a:cubicBezTo>
                  <a:pt x="32" y="17"/>
                  <a:pt x="32" y="17"/>
                  <a:pt x="32" y="17"/>
                </a:cubicBezTo>
                <a:cubicBezTo>
                  <a:pt x="32" y="17"/>
                  <a:pt x="32" y="17"/>
                  <a:pt x="32" y="17"/>
                </a:cubicBezTo>
                <a:cubicBezTo>
                  <a:pt x="32" y="16"/>
                  <a:pt x="32" y="16"/>
                  <a:pt x="32" y="16"/>
                </a:cubicBezTo>
                <a:cubicBezTo>
                  <a:pt x="32" y="16"/>
                  <a:pt x="32" y="16"/>
                  <a:pt x="32" y="16"/>
                </a:cubicBezTo>
                <a:cubicBezTo>
                  <a:pt x="32" y="16"/>
                  <a:pt x="32" y="16"/>
                  <a:pt x="32" y="16"/>
                </a:cubicBezTo>
                <a:cubicBezTo>
                  <a:pt x="32" y="16"/>
                  <a:pt x="32" y="16"/>
                  <a:pt x="32" y="16"/>
                </a:cubicBezTo>
                <a:cubicBezTo>
                  <a:pt x="32" y="16"/>
                  <a:pt x="32" y="16"/>
                  <a:pt x="32" y="16"/>
                </a:cubicBezTo>
                <a:cubicBezTo>
                  <a:pt x="32" y="16"/>
                  <a:pt x="32" y="16"/>
                  <a:pt x="31" y="16"/>
                </a:cubicBezTo>
                <a:cubicBezTo>
                  <a:pt x="31" y="16"/>
                  <a:pt x="31" y="16"/>
                  <a:pt x="31" y="16"/>
                </a:cubicBezTo>
                <a:cubicBezTo>
                  <a:pt x="31" y="15"/>
                  <a:pt x="31" y="15"/>
                  <a:pt x="31" y="15"/>
                </a:cubicBezTo>
                <a:cubicBezTo>
                  <a:pt x="31" y="15"/>
                  <a:pt x="31" y="15"/>
                  <a:pt x="31" y="15"/>
                </a:cubicBezTo>
                <a:cubicBezTo>
                  <a:pt x="31" y="15"/>
                  <a:pt x="31" y="15"/>
                  <a:pt x="31" y="15"/>
                </a:cubicBezTo>
                <a:cubicBezTo>
                  <a:pt x="31" y="15"/>
                  <a:pt x="31" y="15"/>
                  <a:pt x="31" y="15"/>
                </a:cubicBezTo>
                <a:cubicBezTo>
                  <a:pt x="31" y="15"/>
                  <a:pt x="31" y="15"/>
                  <a:pt x="31" y="15"/>
                </a:cubicBezTo>
                <a:cubicBezTo>
                  <a:pt x="31" y="15"/>
                  <a:pt x="30" y="15"/>
                  <a:pt x="30" y="15"/>
                </a:cubicBezTo>
                <a:cubicBezTo>
                  <a:pt x="30" y="15"/>
                  <a:pt x="30" y="15"/>
                  <a:pt x="30" y="15"/>
                </a:cubicBezTo>
                <a:cubicBezTo>
                  <a:pt x="6" y="5"/>
                  <a:pt x="6" y="5"/>
                  <a:pt x="6" y="5"/>
                </a:cubicBezTo>
                <a:cubicBezTo>
                  <a:pt x="4" y="4"/>
                  <a:pt x="2" y="5"/>
                  <a:pt x="1" y="7"/>
                </a:cubicBezTo>
                <a:cubicBezTo>
                  <a:pt x="0" y="9"/>
                  <a:pt x="1" y="11"/>
                  <a:pt x="3" y="12"/>
                </a:cubicBezTo>
                <a:cubicBezTo>
                  <a:pt x="25" y="21"/>
                  <a:pt x="25" y="21"/>
                  <a:pt x="25" y="21"/>
                </a:cubicBezTo>
                <a:cubicBezTo>
                  <a:pt x="25" y="41"/>
                  <a:pt x="25" y="41"/>
                  <a:pt x="25" y="41"/>
                </a:cubicBezTo>
                <a:cubicBezTo>
                  <a:pt x="25" y="44"/>
                  <a:pt x="25" y="44"/>
                  <a:pt x="25" y="44"/>
                </a:cubicBezTo>
                <a:cubicBezTo>
                  <a:pt x="25" y="68"/>
                  <a:pt x="25" y="68"/>
                  <a:pt x="25" y="68"/>
                </a:cubicBezTo>
                <a:cubicBezTo>
                  <a:pt x="25" y="89"/>
                  <a:pt x="25" y="89"/>
                  <a:pt x="25" y="89"/>
                </a:cubicBezTo>
                <a:cubicBezTo>
                  <a:pt x="25" y="116"/>
                  <a:pt x="25" y="116"/>
                  <a:pt x="25" y="116"/>
                </a:cubicBezTo>
                <a:cubicBezTo>
                  <a:pt x="25" y="125"/>
                  <a:pt x="32" y="133"/>
                  <a:pt x="41" y="133"/>
                </a:cubicBezTo>
                <a:cubicBezTo>
                  <a:pt x="39" y="136"/>
                  <a:pt x="38" y="139"/>
                  <a:pt x="38" y="143"/>
                </a:cubicBezTo>
                <a:cubicBezTo>
                  <a:pt x="38" y="152"/>
                  <a:pt x="45" y="160"/>
                  <a:pt x="55" y="160"/>
                </a:cubicBezTo>
                <a:cubicBezTo>
                  <a:pt x="64" y="160"/>
                  <a:pt x="72" y="152"/>
                  <a:pt x="72" y="143"/>
                </a:cubicBezTo>
                <a:cubicBezTo>
                  <a:pt x="72" y="139"/>
                  <a:pt x="71" y="136"/>
                  <a:pt x="69" y="134"/>
                </a:cubicBezTo>
                <a:cubicBezTo>
                  <a:pt x="110" y="134"/>
                  <a:pt x="110" y="134"/>
                  <a:pt x="110" y="134"/>
                </a:cubicBezTo>
                <a:cubicBezTo>
                  <a:pt x="108" y="136"/>
                  <a:pt x="107" y="139"/>
                  <a:pt x="107" y="143"/>
                </a:cubicBezTo>
                <a:cubicBezTo>
                  <a:pt x="107" y="152"/>
                  <a:pt x="115" y="160"/>
                  <a:pt x="124" y="160"/>
                </a:cubicBezTo>
                <a:cubicBezTo>
                  <a:pt x="134" y="160"/>
                  <a:pt x="141" y="152"/>
                  <a:pt x="141" y="143"/>
                </a:cubicBezTo>
                <a:cubicBezTo>
                  <a:pt x="141" y="134"/>
                  <a:pt x="134" y="126"/>
                  <a:pt x="124" y="126"/>
                </a:cubicBezTo>
                <a:cubicBezTo>
                  <a:pt x="42" y="126"/>
                  <a:pt x="42" y="126"/>
                  <a:pt x="42" y="126"/>
                </a:cubicBezTo>
                <a:cubicBezTo>
                  <a:pt x="37" y="126"/>
                  <a:pt x="32" y="122"/>
                  <a:pt x="32" y="116"/>
                </a:cubicBezTo>
                <a:cubicBezTo>
                  <a:pt x="32" y="104"/>
                  <a:pt x="32" y="104"/>
                  <a:pt x="32" y="104"/>
                </a:cubicBezTo>
                <a:cubicBezTo>
                  <a:pt x="35" y="105"/>
                  <a:pt x="38" y="107"/>
                  <a:pt x="42" y="107"/>
                </a:cubicBezTo>
                <a:close/>
                <a:moveTo>
                  <a:pt x="64" y="143"/>
                </a:moveTo>
                <a:cubicBezTo>
                  <a:pt x="64" y="148"/>
                  <a:pt x="60" y="152"/>
                  <a:pt x="55" y="152"/>
                </a:cubicBezTo>
                <a:cubicBezTo>
                  <a:pt x="50" y="152"/>
                  <a:pt x="45" y="148"/>
                  <a:pt x="45" y="143"/>
                </a:cubicBezTo>
                <a:cubicBezTo>
                  <a:pt x="45" y="138"/>
                  <a:pt x="50" y="134"/>
                  <a:pt x="55" y="134"/>
                </a:cubicBezTo>
                <a:cubicBezTo>
                  <a:pt x="60" y="134"/>
                  <a:pt x="64" y="138"/>
                  <a:pt x="64" y="143"/>
                </a:cubicBezTo>
                <a:close/>
                <a:moveTo>
                  <a:pt x="133" y="143"/>
                </a:moveTo>
                <a:cubicBezTo>
                  <a:pt x="133" y="148"/>
                  <a:pt x="129" y="152"/>
                  <a:pt x="124" y="152"/>
                </a:cubicBezTo>
                <a:cubicBezTo>
                  <a:pt x="119" y="152"/>
                  <a:pt x="115" y="148"/>
                  <a:pt x="115" y="143"/>
                </a:cubicBezTo>
                <a:cubicBezTo>
                  <a:pt x="115" y="138"/>
                  <a:pt x="119" y="134"/>
                  <a:pt x="124" y="134"/>
                </a:cubicBezTo>
                <a:cubicBezTo>
                  <a:pt x="129" y="134"/>
                  <a:pt x="133" y="138"/>
                  <a:pt x="133" y="143"/>
                </a:cubicBezTo>
                <a:close/>
                <a:moveTo>
                  <a:pt x="67" y="54"/>
                </a:moveTo>
                <a:cubicBezTo>
                  <a:pt x="66" y="53"/>
                  <a:pt x="66" y="50"/>
                  <a:pt x="67" y="49"/>
                </a:cubicBezTo>
                <a:cubicBezTo>
                  <a:pt x="69" y="47"/>
                  <a:pt x="71" y="47"/>
                  <a:pt x="73" y="49"/>
                </a:cubicBezTo>
                <a:cubicBezTo>
                  <a:pt x="81" y="57"/>
                  <a:pt x="81" y="57"/>
                  <a:pt x="81" y="57"/>
                </a:cubicBezTo>
                <a:cubicBezTo>
                  <a:pt x="81" y="4"/>
                  <a:pt x="81" y="4"/>
                  <a:pt x="81" y="4"/>
                </a:cubicBezTo>
                <a:cubicBezTo>
                  <a:pt x="81" y="2"/>
                  <a:pt x="83" y="0"/>
                  <a:pt x="85" y="0"/>
                </a:cubicBezTo>
                <a:cubicBezTo>
                  <a:pt x="87" y="0"/>
                  <a:pt x="89" y="2"/>
                  <a:pt x="89" y="4"/>
                </a:cubicBezTo>
                <a:cubicBezTo>
                  <a:pt x="89" y="57"/>
                  <a:pt x="89" y="57"/>
                  <a:pt x="89" y="57"/>
                </a:cubicBezTo>
                <a:cubicBezTo>
                  <a:pt x="98" y="48"/>
                  <a:pt x="98" y="48"/>
                  <a:pt x="98" y="48"/>
                </a:cubicBezTo>
                <a:cubicBezTo>
                  <a:pt x="99" y="47"/>
                  <a:pt x="102" y="47"/>
                  <a:pt x="103" y="48"/>
                </a:cubicBezTo>
                <a:cubicBezTo>
                  <a:pt x="105" y="50"/>
                  <a:pt x="105" y="52"/>
                  <a:pt x="103" y="54"/>
                </a:cubicBezTo>
                <a:cubicBezTo>
                  <a:pt x="88" y="69"/>
                  <a:pt x="88" y="69"/>
                  <a:pt x="88" y="69"/>
                </a:cubicBezTo>
                <a:cubicBezTo>
                  <a:pt x="88" y="69"/>
                  <a:pt x="88" y="69"/>
                  <a:pt x="88" y="69"/>
                </a:cubicBezTo>
                <a:cubicBezTo>
                  <a:pt x="88" y="69"/>
                  <a:pt x="88" y="69"/>
                  <a:pt x="88" y="69"/>
                </a:cubicBezTo>
                <a:cubicBezTo>
                  <a:pt x="88" y="70"/>
                  <a:pt x="88" y="70"/>
                  <a:pt x="88" y="70"/>
                </a:cubicBezTo>
                <a:cubicBezTo>
                  <a:pt x="87" y="70"/>
                  <a:pt x="87" y="70"/>
                  <a:pt x="87" y="70"/>
                </a:cubicBezTo>
                <a:cubicBezTo>
                  <a:pt x="87" y="70"/>
                  <a:pt x="87" y="70"/>
                  <a:pt x="87" y="70"/>
                </a:cubicBezTo>
                <a:cubicBezTo>
                  <a:pt x="87" y="70"/>
                  <a:pt x="87" y="70"/>
                  <a:pt x="87" y="70"/>
                </a:cubicBezTo>
                <a:cubicBezTo>
                  <a:pt x="87" y="70"/>
                  <a:pt x="87" y="70"/>
                  <a:pt x="87" y="70"/>
                </a:cubicBezTo>
                <a:cubicBezTo>
                  <a:pt x="87" y="70"/>
                  <a:pt x="87" y="70"/>
                  <a:pt x="87" y="70"/>
                </a:cubicBezTo>
                <a:cubicBezTo>
                  <a:pt x="87" y="70"/>
                  <a:pt x="87" y="70"/>
                  <a:pt x="87" y="70"/>
                </a:cubicBezTo>
                <a:cubicBezTo>
                  <a:pt x="86" y="70"/>
                  <a:pt x="86" y="70"/>
                  <a:pt x="86" y="70"/>
                </a:cubicBezTo>
                <a:cubicBezTo>
                  <a:pt x="86" y="70"/>
                  <a:pt x="86" y="70"/>
                  <a:pt x="86" y="70"/>
                </a:cubicBezTo>
                <a:cubicBezTo>
                  <a:pt x="86" y="70"/>
                  <a:pt x="86" y="70"/>
                  <a:pt x="86" y="70"/>
                </a:cubicBezTo>
                <a:cubicBezTo>
                  <a:pt x="86" y="70"/>
                  <a:pt x="86" y="70"/>
                  <a:pt x="86" y="70"/>
                </a:cubicBezTo>
                <a:cubicBezTo>
                  <a:pt x="86" y="70"/>
                  <a:pt x="86" y="70"/>
                  <a:pt x="86" y="70"/>
                </a:cubicBezTo>
                <a:cubicBezTo>
                  <a:pt x="85" y="70"/>
                  <a:pt x="85" y="70"/>
                  <a:pt x="85" y="70"/>
                </a:cubicBezTo>
                <a:cubicBezTo>
                  <a:pt x="85" y="70"/>
                  <a:pt x="85" y="70"/>
                  <a:pt x="85" y="70"/>
                </a:cubicBezTo>
                <a:cubicBezTo>
                  <a:pt x="85" y="70"/>
                  <a:pt x="85" y="70"/>
                  <a:pt x="85" y="70"/>
                </a:cubicBezTo>
                <a:cubicBezTo>
                  <a:pt x="85" y="70"/>
                  <a:pt x="85" y="70"/>
                  <a:pt x="84" y="70"/>
                </a:cubicBezTo>
                <a:cubicBezTo>
                  <a:pt x="84" y="70"/>
                  <a:pt x="84" y="70"/>
                  <a:pt x="84" y="70"/>
                </a:cubicBezTo>
                <a:cubicBezTo>
                  <a:pt x="84" y="70"/>
                  <a:pt x="84" y="70"/>
                  <a:pt x="84" y="70"/>
                </a:cubicBezTo>
                <a:cubicBezTo>
                  <a:pt x="84" y="70"/>
                  <a:pt x="84" y="70"/>
                  <a:pt x="84" y="70"/>
                </a:cubicBezTo>
                <a:cubicBezTo>
                  <a:pt x="84" y="70"/>
                  <a:pt x="84" y="70"/>
                  <a:pt x="84" y="70"/>
                </a:cubicBezTo>
                <a:cubicBezTo>
                  <a:pt x="84" y="70"/>
                  <a:pt x="84" y="70"/>
                  <a:pt x="84" y="70"/>
                </a:cubicBezTo>
                <a:cubicBezTo>
                  <a:pt x="83" y="70"/>
                  <a:pt x="83" y="70"/>
                  <a:pt x="83" y="70"/>
                </a:cubicBezTo>
                <a:cubicBezTo>
                  <a:pt x="83" y="70"/>
                  <a:pt x="83" y="70"/>
                  <a:pt x="83" y="70"/>
                </a:cubicBezTo>
                <a:cubicBezTo>
                  <a:pt x="83" y="70"/>
                  <a:pt x="83" y="70"/>
                  <a:pt x="83" y="70"/>
                </a:cubicBezTo>
                <a:cubicBezTo>
                  <a:pt x="83" y="70"/>
                  <a:pt x="83" y="70"/>
                  <a:pt x="83" y="70"/>
                </a:cubicBezTo>
                <a:cubicBezTo>
                  <a:pt x="83" y="70"/>
                  <a:pt x="83" y="70"/>
                  <a:pt x="83" y="69"/>
                </a:cubicBezTo>
                <a:cubicBezTo>
                  <a:pt x="83" y="69"/>
                  <a:pt x="82" y="69"/>
                  <a:pt x="82" y="69"/>
                </a:cubicBezTo>
                <a:cubicBezTo>
                  <a:pt x="82" y="69"/>
                  <a:pt x="82" y="69"/>
                  <a:pt x="82" y="69"/>
                </a:cubicBezTo>
                <a:lnTo>
                  <a:pt x="67" y="54"/>
                </a:lnTo>
                <a:close/>
                <a:moveTo>
                  <a:pt x="51" y="83"/>
                </a:moveTo>
                <a:cubicBezTo>
                  <a:pt x="51" y="80"/>
                  <a:pt x="53" y="79"/>
                  <a:pt x="55" y="79"/>
                </a:cubicBezTo>
                <a:cubicBezTo>
                  <a:pt x="115" y="79"/>
                  <a:pt x="115" y="79"/>
                  <a:pt x="115" y="79"/>
                </a:cubicBezTo>
                <a:cubicBezTo>
                  <a:pt x="118" y="79"/>
                  <a:pt x="119" y="80"/>
                  <a:pt x="119" y="83"/>
                </a:cubicBezTo>
                <a:cubicBezTo>
                  <a:pt x="119" y="85"/>
                  <a:pt x="118" y="86"/>
                  <a:pt x="115" y="86"/>
                </a:cubicBezTo>
                <a:cubicBezTo>
                  <a:pt x="55" y="86"/>
                  <a:pt x="55" y="86"/>
                  <a:pt x="55" y="86"/>
                </a:cubicBezTo>
                <a:cubicBezTo>
                  <a:pt x="53" y="86"/>
                  <a:pt x="51" y="85"/>
                  <a:pt x="51" y="8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0" name="Freeform 80">
            <a:extLst>
              <a:ext uri="{FF2B5EF4-FFF2-40B4-BE49-F238E27FC236}">
                <a16:creationId xmlns:a16="http://schemas.microsoft.com/office/drawing/2014/main" xmlns="" id="{6042735A-5794-435C-AD9F-8331B4582B3E}"/>
              </a:ext>
            </a:extLst>
          </p:cNvPr>
          <p:cNvSpPr>
            <a:spLocks noEditPoints="1"/>
          </p:cNvSpPr>
          <p:nvPr/>
        </p:nvSpPr>
        <p:spPr bwMode="auto">
          <a:xfrm>
            <a:off x="9193213" y="2532063"/>
            <a:ext cx="501650" cy="550863"/>
          </a:xfrm>
          <a:custGeom>
            <a:avLst/>
            <a:gdLst>
              <a:gd name="T0" fmla="*/ 114 w 147"/>
              <a:gd name="T1" fmla="*/ 74 h 160"/>
              <a:gd name="T2" fmla="*/ 118 w 147"/>
              <a:gd name="T3" fmla="*/ 35 h 160"/>
              <a:gd name="T4" fmla="*/ 108 w 147"/>
              <a:gd name="T5" fmla="*/ 31 h 160"/>
              <a:gd name="T6" fmla="*/ 87 w 147"/>
              <a:gd name="T7" fmla="*/ 0 h 160"/>
              <a:gd name="T8" fmla="*/ 65 w 147"/>
              <a:gd name="T9" fmla="*/ 31 h 160"/>
              <a:gd name="T10" fmla="*/ 55 w 147"/>
              <a:gd name="T11" fmla="*/ 35 h 160"/>
              <a:gd name="T12" fmla="*/ 59 w 147"/>
              <a:gd name="T13" fmla="*/ 74 h 160"/>
              <a:gd name="T14" fmla="*/ 87 w 147"/>
              <a:gd name="T15" fmla="*/ 8 h 160"/>
              <a:gd name="T16" fmla="*/ 100 w 147"/>
              <a:gd name="T17" fmla="*/ 31 h 160"/>
              <a:gd name="T18" fmla="*/ 73 w 147"/>
              <a:gd name="T19" fmla="*/ 21 h 160"/>
              <a:gd name="T20" fmla="*/ 110 w 147"/>
              <a:gd name="T21" fmla="*/ 39 h 160"/>
              <a:gd name="T22" fmla="*/ 63 w 147"/>
              <a:gd name="T23" fmla="*/ 67 h 160"/>
              <a:gd name="T24" fmla="*/ 43 w 147"/>
              <a:gd name="T25" fmla="*/ 106 h 160"/>
              <a:gd name="T26" fmla="*/ 147 w 147"/>
              <a:gd name="T27" fmla="*/ 88 h 160"/>
              <a:gd name="T28" fmla="*/ 144 w 147"/>
              <a:gd name="T29" fmla="*/ 48 h 160"/>
              <a:gd name="T30" fmla="*/ 140 w 147"/>
              <a:gd name="T31" fmla="*/ 88 h 160"/>
              <a:gd name="T32" fmla="*/ 43 w 147"/>
              <a:gd name="T33" fmla="*/ 98 h 160"/>
              <a:gd name="T34" fmla="*/ 33 w 147"/>
              <a:gd name="T35" fmla="*/ 67 h 160"/>
              <a:gd name="T36" fmla="*/ 33 w 147"/>
              <a:gd name="T37" fmla="*/ 39 h 160"/>
              <a:gd name="T38" fmla="*/ 33 w 147"/>
              <a:gd name="T39" fmla="*/ 16 h 160"/>
              <a:gd name="T40" fmla="*/ 33 w 147"/>
              <a:gd name="T41" fmla="*/ 16 h 160"/>
              <a:gd name="T42" fmla="*/ 33 w 147"/>
              <a:gd name="T43" fmla="*/ 15 h 160"/>
              <a:gd name="T44" fmla="*/ 33 w 147"/>
              <a:gd name="T45" fmla="*/ 15 h 160"/>
              <a:gd name="T46" fmla="*/ 32 w 147"/>
              <a:gd name="T47" fmla="*/ 15 h 160"/>
              <a:gd name="T48" fmla="*/ 32 w 147"/>
              <a:gd name="T49" fmla="*/ 14 h 160"/>
              <a:gd name="T50" fmla="*/ 32 w 147"/>
              <a:gd name="T51" fmla="*/ 14 h 160"/>
              <a:gd name="T52" fmla="*/ 32 w 147"/>
              <a:gd name="T53" fmla="*/ 14 h 160"/>
              <a:gd name="T54" fmla="*/ 31 w 147"/>
              <a:gd name="T55" fmla="*/ 13 h 160"/>
              <a:gd name="T56" fmla="*/ 31 w 147"/>
              <a:gd name="T57" fmla="*/ 13 h 160"/>
              <a:gd name="T58" fmla="*/ 31 w 147"/>
              <a:gd name="T59" fmla="*/ 13 h 160"/>
              <a:gd name="T60" fmla="*/ 6 w 147"/>
              <a:gd name="T61" fmla="*/ 3 h 160"/>
              <a:gd name="T62" fmla="*/ 3 w 147"/>
              <a:gd name="T63" fmla="*/ 10 h 160"/>
              <a:gd name="T64" fmla="*/ 25 w 147"/>
              <a:gd name="T65" fmla="*/ 39 h 160"/>
              <a:gd name="T66" fmla="*/ 25 w 147"/>
              <a:gd name="T67" fmla="*/ 67 h 160"/>
              <a:gd name="T68" fmla="*/ 25 w 147"/>
              <a:gd name="T69" fmla="*/ 116 h 160"/>
              <a:gd name="T70" fmla="*/ 38 w 147"/>
              <a:gd name="T71" fmla="*/ 143 h 160"/>
              <a:gd name="T72" fmla="*/ 73 w 147"/>
              <a:gd name="T73" fmla="*/ 143 h 160"/>
              <a:gd name="T74" fmla="*/ 111 w 147"/>
              <a:gd name="T75" fmla="*/ 133 h 160"/>
              <a:gd name="T76" fmla="*/ 126 w 147"/>
              <a:gd name="T77" fmla="*/ 160 h 160"/>
              <a:gd name="T78" fmla="*/ 126 w 147"/>
              <a:gd name="T79" fmla="*/ 125 h 160"/>
              <a:gd name="T80" fmla="*/ 33 w 147"/>
              <a:gd name="T81" fmla="*/ 116 h 160"/>
              <a:gd name="T82" fmla="*/ 43 w 147"/>
              <a:gd name="T83" fmla="*/ 106 h 160"/>
              <a:gd name="T84" fmla="*/ 55 w 147"/>
              <a:gd name="T85" fmla="*/ 152 h 160"/>
              <a:gd name="T86" fmla="*/ 55 w 147"/>
              <a:gd name="T87" fmla="*/ 133 h 160"/>
              <a:gd name="T88" fmla="*/ 135 w 147"/>
              <a:gd name="T89" fmla="*/ 143 h 160"/>
              <a:gd name="T90" fmla="*/ 116 w 147"/>
              <a:gd name="T91" fmla="*/ 143 h 160"/>
              <a:gd name="T92" fmla="*/ 135 w 147"/>
              <a:gd name="T93" fmla="*/ 143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47" h="160">
                <a:moveTo>
                  <a:pt x="59" y="74"/>
                </a:moveTo>
                <a:cubicBezTo>
                  <a:pt x="114" y="74"/>
                  <a:pt x="114" y="74"/>
                  <a:pt x="114" y="74"/>
                </a:cubicBezTo>
                <a:cubicBezTo>
                  <a:pt x="116" y="74"/>
                  <a:pt x="118" y="73"/>
                  <a:pt x="118" y="71"/>
                </a:cubicBezTo>
                <a:cubicBezTo>
                  <a:pt x="118" y="35"/>
                  <a:pt x="118" y="35"/>
                  <a:pt x="118" y="35"/>
                </a:cubicBezTo>
                <a:cubicBezTo>
                  <a:pt x="118" y="33"/>
                  <a:pt x="116" y="31"/>
                  <a:pt x="114" y="31"/>
                </a:cubicBezTo>
                <a:cubicBezTo>
                  <a:pt x="108" y="31"/>
                  <a:pt x="108" y="31"/>
                  <a:pt x="108" y="31"/>
                </a:cubicBezTo>
                <a:cubicBezTo>
                  <a:pt x="108" y="21"/>
                  <a:pt x="108" y="21"/>
                  <a:pt x="108" y="21"/>
                </a:cubicBezTo>
                <a:cubicBezTo>
                  <a:pt x="108" y="10"/>
                  <a:pt x="98" y="0"/>
                  <a:pt x="87" y="0"/>
                </a:cubicBezTo>
                <a:cubicBezTo>
                  <a:pt x="75" y="0"/>
                  <a:pt x="65" y="10"/>
                  <a:pt x="65" y="21"/>
                </a:cubicBezTo>
                <a:cubicBezTo>
                  <a:pt x="65" y="31"/>
                  <a:pt x="65" y="31"/>
                  <a:pt x="65" y="31"/>
                </a:cubicBezTo>
                <a:cubicBezTo>
                  <a:pt x="59" y="31"/>
                  <a:pt x="59" y="31"/>
                  <a:pt x="59" y="31"/>
                </a:cubicBezTo>
                <a:cubicBezTo>
                  <a:pt x="57" y="31"/>
                  <a:pt x="55" y="33"/>
                  <a:pt x="55" y="35"/>
                </a:cubicBezTo>
                <a:cubicBezTo>
                  <a:pt x="55" y="71"/>
                  <a:pt x="55" y="71"/>
                  <a:pt x="55" y="71"/>
                </a:cubicBezTo>
                <a:cubicBezTo>
                  <a:pt x="55" y="73"/>
                  <a:pt x="57" y="74"/>
                  <a:pt x="59" y="74"/>
                </a:cubicBezTo>
                <a:close/>
                <a:moveTo>
                  <a:pt x="73" y="21"/>
                </a:moveTo>
                <a:cubicBezTo>
                  <a:pt x="73" y="14"/>
                  <a:pt x="79" y="8"/>
                  <a:pt x="87" y="8"/>
                </a:cubicBezTo>
                <a:cubicBezTo>
                  <a:pt x="94" y="8"/>
                  <a:pt x="100" y="14"/>
                  <a:pt x="100" y="21"/>
                </a:cubicBezTo>
                <a:cubicBezTo>
                  <a:pt x="100" y="31"/>
                  <a:pt x="100" y="31"/>
                  <a:pt x="100" y="31"/>
                </a:cubicBezTo>
                <a:cubicBezTo>
                  <a:pt x="73" y="31"/>
                  <a:pt x="73" y="31"/>
                  <a:pt x="73" y="31"/>
                </a:cubicBezTo>
                <a:cubicBezTo>
                  <a:pt x="73" y="21"/>
                  <a:pt x="73" y="21"/>
                  <a:pt x="73" y="21"/>
                </a:cubicBezTo>
                <a:close/>
                <a:moveTo>
                  <a:pt x="63" y="39"/>
                </a:moveTo>
                <a:cubicBezTo>
                  <a:pt x="110" y="39"/>
                  <a:pt x="110" y="39"/>
                  <a:pt x="110" y="39"/>
                </a:cubicBezTo>
                <a:cubicBezTo>
                  <a:pt x="110" y="67"/>
                  <a:pt x="110" y="67"/>
                  <a:pt x="110" y="67"/>
                </a:cubicBezTo>
                <a:cubicBezTo>
                  <a:pt x="63" y="67"/>
                  <a:pt x="63" y="67"/>
                  <a:pt x="63" y="67"/>
                </a:cubicBezTo>
                <a:lnTo>
                  <a:pt x="63" y="39"/>
                </a:lnTo>
                <a:close/>
                <a:moveTo>
                  <a:pt x="43" y="106"/>
                </a:moveTo>
                <a:cubicBezTo>
                  <a:pt x="130" y="106"/>
                  <a:pt x="130" y="106"/>
                  <a:pt x="130" y="106"/>
                </a:cubicBezTo>
                <a:cubicBezTo>
                  <a:pt x="140" y="106"/>
                  <a:pt x="147" y="98"/>
                  <a:pt x="147" y="88"/>
                </a:cubicBezTo>
                <a:cubicBezTo>
                  <a:pt x="147" y="52"/>
                  <a:pt x="147" y="52"/>
                  <a:pt x="147" y="52"/>
                </a:cubicBezTo>
                <a:cubicBezTo>
                  <a:pt x="147" y="49"/>
                  <a:pt x="146" y="48"/>
                  <a:pt x="144" y="48"/>
                </a:cubicBezTo>
                <a:cubicBezTo>
                  <a:pt x="141" y="48"/>
                  <a:pt x="140" y="49"/>
                  <a:pt x="140" y="52"/>
                </a:cubicBezTo>
                <a:cubicBezTo>
                  <a:pt x="140" y="88"/>
                  <a:pt x="140" y="88"/>
                  <a:pt x="140" y="88"/>
                </a:cubicBezTo>
                <a:cubicBezTo>
                  <a:pt x="140" y="94"/>
                  <a:pt x="135" y="98"/>
                  <a:pt x="130" y="98"/>
                </a:cubicBezTo>
                <a:cubicBezTo>
                  <a:pt x="43" y="98"/>
                  <a:pt x="43" y="98"/>
                  <a:pt x="43" y="98"/>
                </a:cubicBezTo>
                <a:cubicBezTo>
                  <a:pt x="37" y="98"/>
                  <a:pt x="33" y="94"/>
                  <a:pt x="33" y="88"/>
                </a:cubicBezTo>
                <a:cubicBezTo>
                  <a:pt x="33" y="67"/>
                  <a:pt x="33" y="67"/>
                  <a:pt x="33" y="67"/>
                </a:cubicBezTo>
                <a:cubicBezTo>
                  <a:pt x="33" y="42"/>
                  <a:pt x="33" y="42"/>
                  <a:pt x="33" y="42"/>
                </a:cubicBezTo>
                <a:cubicBezTo>
                  <a:pt x="33" y="39"/>
                  <a:pt x="33" y="39"/>
                  <a:pt x="33" y="39"/>
                </a:cubicBezTo>
                <a:cubicBezTo>
                  <a:pt x="33" y="16"/>
                  <a:pt x="33" y="16"/>
                  <a:pt x="33" y="16"/>
                </a:cubicBezTo>
                <a:cubicBezTo>
                  <a:pt x="33" y="16"/>
                  <a:pt x="33" y="16"/>
                  <a:pt x="33" y="16"/>
                </a:cubicBezTo>
                <a:cubicBezTo>
                  <a:pt x="33" y="16"/>
                  <a:pt x="33" y="16"/>
                  <a:pt x="33" y="16"/>
                </a:cubicBezTo>
                <a:cubicBezTo>
                  <a:pt x="33" y="16"/>
                  <a:pt x="33" y="16"/>
                  <a:pt x="33" y="16"/>
                </a:cubicBezTo>
                <a:cubicBezTo>
                  <a:pt x="33" y="16"/>
                  <a:pt x="33" y="15"/>
                  <a:pt x="33" y="15"/>
                </a:cubicBezTo>
                <a:cubicBezTo>
                  <a:pt x="33" y="15"/>
                  <a:pt x="33" y="15"/>
                  <a:pt x="33" y="15"/>
                </a:cubicBezTo>
                <a:cubicBezTo>
                  <a:pt x="33" y="15"/>
                  <a:pt x="33" y="15"/>
                  <a:pt x="33" y="15"/>
                </a:cubicBezTo>
                <a:cubicBezTo>
                  <a:pt x="33" y="15"/>
                  <a:pt x="33" y="15"/>
                  <a:pt x="33" y="15"/>
                </a:cubicBezTo>
                <a:cubicBezTo>
                  <a:pt x="33" y="15"/>
                  <a:pt x="32" y="15"/>
                  <a:pt x="32" y="15"/>
                </a:cubicBezTo>
                <a:cubicBezTo>
                  <a:pt x="32" y="15"/>
                  <a:pt x="32" y="15"/>
                  <a:pt x="32" y="15"/>
                </a:cubicBezTo>
                <a:cubicBezTo>
                  <a:pt x="32" y="14"/>
                  <a:pt x="32" y="14"/>
                  <a:pt x="32" y="14"/>
                </a:cubicBezTo>
                <a:cubicBezTo>
                  <a:pt x="32" y="14"/>
                  <a:pt x="32" y="14"/>
                  <a:pt x="32" y="14"/>
                </a:cubicBezTo>
                <a:cubicBezTo>
                  <a:pt x="32" y="14"/>
                  <a:pt x="32" y="14"/>
                  <a:pt x="32" y="14"/>
                </a:cubicBezTo>
                <a:cubicBezTo>
                  <a:pt x="32" y="14"/>
                  <a:pt x="32" y="14"/>
                  <a:pt x="32" y="14"/>
                </a:cubicBezTo>
                <a:cubicBezTo>
                  <a:pt x="32" y="14"/>
                  <a:pt x="32" y="14"/>
                  <a:pt x="32" y="14"/>
                </a:cubicBezTo>
                <a:cubicBezTo>
                  <a:pt x="32" y="14"/>
                  <a:pt x="32" y="14"/>
                  <a:pt x="32" y="14"/>
                </a:cubicBezTo>
                <a:cubicBezTo>
                  <a:pt x="32" y="14"/>
                  <a:pt x="32" y="14"/>
                  <a:pt x="32" y="13"/>
                </a:cubicBezTo>
                <a:cubicBezTo>
                  <a:pt x="32" y="13"/>
                  <a:pt x="32" y="13"/>
                  <a:pt x="31" y="13"/>
                </a:cubicBezTo>
                <a:cubicBezTo>
                  <a:pt x="31" y="13"/>
                  <a:pt x="31" y="13"/>
                  <a:pt x="31" y="13"/>
                </a:cubicBezTo>
                <a:cubicBezTo>
                  <a:pt x="31" y="13"/>
                  <a:pt x="31" y="13"/>
                  <a:pt x="31" y="13"/>
                </a:cubicBezTo>
                <a:cubicBezTo>
                  <a:pt x="31" y="13"/>
                  <a:pt x="31" y="13"/>
                  <a:pt x="31" y="13"/>
                </a:cubicBezTo>
                <a:cubicBezTo>
                  <a:pt x="31" y="13"/>
                  <a:pt x="31" y="13"/>
                  <a:pt x="31" y="13"/>
                </a:cubicBezTo>
                <a:cubicBezTo>
                  <a:pt x="31" y="13"/>
                  <a:pt x="31" y="13"/>
                  <a:pt x="31" y="13"/>
                </a:cubicBezTo>
                <a:cubicBezTo>
                  <a:pt x="6" y="3"/>
                  <a:pt x="6" y="3"/>
                  <a:pt x="6" y="3"/>
                </a:cubicBezTo>
                <a:cubicBezTo>
                  <a:pt x="4" y="2"/>
                  <a:pt x="2" y="3"/>
                  <a:pt x="1" y="5"/>
                </a:cubicBezTo>
                <a:cubicBezTo>
                  <a:pt x="0" y="7"/>
                  <a:pt x="1" y="9"/>
                  <a:pt x="3" y="10"/>
                </a:cubicBezTo>
                <a:cubicBezTo>
                  <a:pt x="25" y="19"/>
                  <a:pt x="25" y="19"/>
                  <a:pt x="25" y="19"/>
                </a:cubicBezTo>
                <a:cubicBezTo>
                  <a:pt x="25" y="39"/>
                  <a:pt x="25" y="39"/>
                  <a:pt x="25" y="39"/>
                </a:cubicBezTo>
                <a:cubicBezTo>
                  <a:pt x="25" y="42"/>
                  <a:pt x="25" y="42"/>
                  <a:pt x="25" y="42"/>
                </a:cubicBezTo>
                <a:cubicBezTo>
                  <a:pt x="25" y="67"/>
                  <a:pt x="25" y="67"/>
                  <a:pt x="25" y="67"/>
                </a:cubicBezTo>
                <a:cubicBezTo>
                  <a:pt x="25" y="88"/>
                  <a:pt x="25" y="88"/>
                  <a:pt x="25" y="88"/>
                </a:cubicBezTo>
                <a:cubicBezTo>
                  <a:pt x="25" y="116"/>
                  <a:pt x="25" y="116"/>
                  <a:pt x="25" y="116"/>
                </a:cubicBezTo>
                <a:cubicBezTo>
                  <a:pt x="25" y="125"/>
                  <a:pt x="32" y="132"/>
                  <a:pt x="41" y="133"/>
                </a:cubicBezTo>
                <a:cubicBezTo>
                  <a:pt x="39" y="136"/>
                  <a:pt x="38" y="139"/>
                  <a:pt x="38" y="143"/>
                </a:cubicBezTo>
                <a:cubicBezTo>
                  <a:pt x="38" y="152"/>
                  <a:pt x="46" y="160"/>
                  <a:pt x="55" y="160"/>
                </a:cubicBezTo>
                <a:cubicBezTo>
                  <a:pt x="65" y="160"/>
                  <a:pt x="73" y="152"/>
                  <a:pt x="73" y="143"/>
                </a:cubicBezTo>
                <a:cubicBezTo>
                  <a:pt x="73" y="139"/>
                  <a:pt x="72" y="136"/>
                  <a:pt x="70" y="133"/>
                </a:cubicBezTo>
                <a:cubicBezTo>
                  <a:pt x="111" y="133"/>
                  <a:pt x="111" y="133"/>
                  <a:pt x="111" y="133"/>
                </a:cubicBezTo>
                <a:cubicBezTo>
                  <a:pt x="110" y="136"/>
                  <a:pt x="108" y="139"/>
                  <a:pt x="108" y="143"/>
                </a:cubicBezTo>
                <a:cubicBezTo>
                  <a:pt x="108" y="152"/>
                  <a:pt x="116" y="160"/>
                  <a:pt x="126" y="160"/>
                </a:cubicBezTo>
                <a:cubicBezTo>
                  <a:pt x="135" y="160"/>
                  <a:pt x="143" y="152"/>
                  <a:pt x="143" y="143"/>
                </a:cubicBezTo>
                <a:cubicBezTo>
                  <a:pt x="143" y="133"/>
                  <a:pt x="135" y="125"/>
                  <a:pt x="126" y="125"/>
                </a:cubicBezTo>
                <a:cubicBezTo>
                  <a:pt x="43" y="125"/>
                  <a:pt x="43" y="125"/>
                  <a:pt x="43" y="125"/>
                </a:cubicBezTo>
                <a:cubicBezTo>
                  <a:pt x="37" y="125"/>
                  <a:pt x="33" y="121"/>
                  <a:pt x="33" y="116"/>
                </a:cubicBezTo>
                <a:cubicBezTo>
                  <a:pt x="33" y="103"/>
                  <a:pt x="33" y="103"/>
                  <a:pt x="33" y="103"/>
                </a:cubicBezTo>
                <a:cubicBezTo>
                  <a:pt x="36" y="105"/>
                  <a:pt x="39" y="106"/>
                  <a:pt x="43" y="106"/>
                </a:cubicBezTo>
                <a:close/>
                <a:moveTo>
                  <a:pt x="65" y="143"/>
                </a:moveTo>
                <a:cubicBezTo>
                  <a:pt x="65" y="148"/>
                  <a:pt x="61" y="152"/>
                  <a:pt x="55" y="152"/>
                </a:cubicBezTo>
                <a:cubicBezTo>
                  <a:pt x="50" y="152"/>
                  <a:pt x="46" y="148"/>
                  <a:pt x="46" y="143"/>
                </a:cubicBezTo>
                <a:cubicBezTo>
                  <a:pt x="46" y="137"/>
                  <a:pt x="50" y="133"/>
                  <a:pt x="55" y="133"/>
                </a:cubicBezTo>
                <a:cubicBezTo>
                  <a:pt x="61" y="133"/>
                  <a:pt x="65" y="137"/>
                  <a:pt x="65" y="143"/>
                </a:cubicBezTo>
                <a:close/>
                <a:moveTo>
                  <a:pt x="135" y="143"/>
                </a:moveTo>
                <a:cubicBezTo>
                  <a:pt x="135" y="148"/>
                  <a:pt x="131" y="152"/>
                  <a:pt x="126" y="152"/>
                </a:cubicBezTo>
                <a:cubicBezTo>
                  <a:pt x="121" y="152"/>
                  <a:pt x="116" y="148"/>
                  <a:pt x="116" y="143"/>
                </a:cubicBezTo>
                <a:cubicBezTo>
                  <a:pt x="116" y="137"/>
                  <a:pt x="121" y="133"/>
                  <a:pt x="126" y="133"/>
                </a:cubicBezTo>
                <a:cubicBezTo>
                  <a:pt x="131" y="133"/>
                  <a:pt x="135" y="137"/>
                  <a:pt x="135" y="14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1" name="Freeform 81">
            <a:extLst>
              <a:ext uri="{FF2B5EF4-FFF2-40B4-BE49-F238E27FC236}">
                <a16:creationId xmlns:a16="http://schemas.microsoft.com/office/drawing/2014/main" xmlns="" id="{2C32301B-60DB-4E30-8A8C-430E4F3004DB}"/>
              </a:ext>
            </a:extLst>
          </p:cNvPr>
          <p:cNvSpPr>
            <a:spLocks noEditPoints="1"/>
          </p:cNvSpPr>
          <p:nvPr/>
        </p:nvSpPr>
        <p:spPr bwMode="auto">
          <a:xfrm>
            <a:off x="9169400" y="3179763"/>
            <a:ext cx="546100" cy="484188"/>
          </a:xfrm>
          <a:custGeom>
            <a:avLst/>
            <a:gdLst>
              <a:gd name="T0" fmla="*/ 136 w 160"/>
              <a:gd name="T1" fmla="*/ 21 h 141"/>
              <a:gd name="T2" fmla="*/ 80 w 160"/>
              <a:gd name="T3" fmla="*/ 0 h 141"/>
              <a:gd name="T4" fmla="*/ 24 w 160"/>
              <a:gd name="T5" fmla="*/ 21 h 141"/>
              <a:gd name="T6" fmla="*/ 0 w 160"/>
              <a:gd name="T7" fmla="*/ 71 h 141"/>
              <a:gd name="T8" fmla="*/ 16 w 160"/>
              <a:gd name="T9" fmla="*/ 113 h 141"/>
              <a:gd name="T10" fmla="*/ 7 w 160"/>
              <a:gd name="T11" fmla="*/ 125 h 141"/>
              <a:gd name="T12" fmla="*/ 4 w 160"/>
              <a:gd name="T13" fmla="*/ 131 h 141"/>
              <a:gd name="T14" fmla="*/ 9 w 160"/>
              <a:gd name="T15" fmla="*/ 136 h 141"/>
              <a:gd name="T16" fmla="*/ 17 w 160"/>
              <a:gd name="T17" fmla="*/ 136 h 141"/>
              <a:gd name="T18" fmla="*/ 39 w 160"/>
              <a:gd name="T19" fmla="*/ 131 h 141"/>
              <a:gd name="T20" fmla="*/ 80 w 160"/>
              <a:gd name="T21" fmla="*/ 141 h 141"/>
              <a:gd name="T22" fmla="*/ 136 w 160"/>
              <a:gd name="T23" fmla="*/ 121 h 141"/>
              <a:gd name="T24" fmla="*/ 160 w 160"/>
              <a:gd name="T25" fmla="*/ 71 h 141"/>
              <a:gd name="T26" fmla="*/ 136 w 160"/>
              <a:gd name="T27" fmla="*/ 21 h 141"/>
              <a:gd name="T28" fmla="*/ 80 w 160"/>
              <a:gd name="T29" fmla="*/ 133 h 141"/>
              <a:gd name="T30" fmla="*/ 41 w 160"/>
              <a:gd name="T31" fmla="*/ 123 h 141"/>
              <a:gd name="T32" fmla="*/ 39 w 160"/>
              <a:gd name="T33" fmla="*/ 123 h 141"/>
              <a:gd name="T34" fmla="*/ 37 w 160"/>
              <a:gd name="T35" fmla="*/ 123 h 141"/>
              <a:gd name="T36" fmla="*/ 17 w 160"/>
              <a:gd name="T37" fmla="*/ 128 h 141"/>
              <a:gd name="T38" fmla="*/ 15 w 160"/>
              <a:gd name="T39" fmla="*/ 128 h 141"/>
              <a:gd name="T40" fmla="*/ 25 w 160"/>
              <a:gd name="T41" fmla="*/ 114 h 141"/>
              <a:gd name="T42" fmla="*/ 24 w 160"/>
              <a:gd name="T43" fmla="*/ 110 h 141"/>
              <a:gd name="T44" fmla="*/ 8 w 160"/>
              <a:gd name="T45" fmla="*/ 71 h 141"/>
              <a:gd name="T46" fmla="*/ 80 w 160"/>
              <a:gd name="T47" fmla="*/ 8 h 141"/>
              <a:gd name="T48" fmla="*/ 152 w 160"/>
              <a:gd name="T49" fmla="*/ 71 h 141"/>
              <a:gd name="T50" fmla="*/ 80 w 160"/>
              <a:gd name="T51" fmla="*/ 133 h 141"/>
              <a:gd name="T52" fmla="*/ 95 w 160"/>
              <a:gd name="T53" fmla="*/ 41 h 141"/>
              <a:gd name="T54" fmla="*/ 80 w 160"/>
              <a:gd name="T55" fmla="*/ 46 h 141"/>
              <a:gd name="T56" fmla="*/ 65 w 160"/>
              <a:gd name="T57" fmla="*/ 41 h 141"/>
              <a:gd name="T58" fmla="*/ 49 w 160"/>
              <a:gd name="T59" fmla="*/ 48 h 141"/>
              <a:gd name="T60" fmla="*/ 42 w 160"/>
              <a:gd name="T61" fmla="*/ 64 h 141"/>
              <a:gd name="T62" fmla="*/ 49 w 160"/>
              <a:gd name="T63" fmla="*/ 80 h 141"/>
              <a:gd name="T64" fmla="*/ 75 w 160"/>
              <a:gd name="T65" fmla="*/ 106 h 141"/>
              <a:gd name="T66" fmla="*/ 80 w 160"/>
              <a:gd name="T67" fmla="*/ 108 h 141"/>
              <a:gd name="T68" fmla="*/ 85 w 160"/>
              <a:gd name="T69" fmla="*/ 106 h 141"/>
              <a:gd name="T70" fmla="*/ 111 w 160"/>
              <a:gd name="T71" fmla="*/ 80 h 141"/>
              <a:gd name="T72" fmla="*/ 118 w 160"/>
              <a:gd name="T73" fmla="*/ 64 h 141"/>
              <a:gd name="T74" fmla="*/ 111 w 160"/>
              <a:gd name="T75" fmla="*/ 48 h 141"/>
              <a:gd name="T76" fmla="*/ 95 w 160"/>
              <a:gd name="T77" fmla="*/ 41 h 141"/>
              <a:gd name="T78" fmla="*/ 105 w 160"/>
              <a:gd name="T79" fmla="*/ 75 h 141"/>
              <a:gd name="T80" fmla="*/ 80 w 160"/>
              <a:gd name="T81" fmla="*/ 100 h 141"/>
              <a:gd name="T82" fmla="*/ 55 w 160"/>
              <a:gd name="T83" fmla="*/ 75 h 141"/>
              <a:gd name="T84" fmla="*/ 50 w 160"/>
              <a:gd name="T85" fmla="*/ 64 h 141"/>
              <a:gd name="T86" fmla="*/ 55 w 160"/>
              <a:gd name="T87" fmla="*/ 53 h 141"/>
              <a:gd name="T88" fmla="*/ 65 w 160"/>
              <a:gd name="T89" fmla="*/ 49 h 141"/>
              <a:gd name="T90" fmla="*/ 76 w 160"/>
              <a:gd name="T91" fmla="*/ 53 h 141"/>
              <a:gd name="T92" fmla="*/ 77 w 160"/>
              <a:gd name="T93" fmla="*/ 54 h 141"/>
              <a:gd name="T94" fmla="*/ 80 w 160"/>
              <a:gd name="T95" fmla="*/ 55 h 141"/>
              <a:gd name="T96" fmla="*/ 83 w 160"/>
              <a:gd name="T97" fmla="*/ 54 h 141"/>
              <a:gd name="T98" fmla="*/ 84 w 160"/>
              <a:gd name="T99" fmla="*/ 53 h 141"/>
              <a:gd name="T100" fmla="*/ 95 w 160"/>
              <a:gd name="T101" fmla="*/ 49 h 141"/>
              <a:gd name="T102" fmla="*/ 105 w 160"/>
              <a:gd name="T103" fmla="*/ 53 h 141"/>
              <a:gd name="T104" fmla="*/ 110 w 160"/>
              <a:gd name="T105" fmla="*/ 64 h 141"/>
              <a:gd name="T106" fmla="*/ 105 w 160"/>
              <a:gd name="T107" fmla="*/ 75 h 1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60" h="141">
                <a:moveTo>
                  <a:pt x="136" y="21"/>
                </a:moveTo>
                <a:cubicBezTo>
                  <a:pt x="121" y="7"/>
                  <a:pt x="101" y="0"/>
                  <a:pt x="80" y="0"/>
                </a:cubicBezTo>
                <a:cubicBezTo>
                  <a:pt x="59" y="0"/>
                  <a:pt x="39" y="7"/>
                  <a:pt x="24" y="21"/>
                </a:cubicBezTo>
                <a:cubicBezTo>
                  <a:pt x="8" y="34"/>
                  <a:pt x="0" y="52"/>
                  <a:pt x="0" y="71"/>
                </a:cubicBezTo>
                <a:cubicBezTo>
                  <a:pt x="0" y="86"/>
                  <a:pt x="6" y="101"/>
                  <a:pt x="16" y="113"/>
                </a:cubicBezTo>
                <a:cubicBezTo>
                  <a:pt x="14" y="118"/>
                  <a:pt x="11" y="122"/>
                  <a:pt x="7" y="125"/>
                </a:cubicBezTo>
                <a:cubicBezTo>
                  <a:pt x="5" y="126"/>
                  <a:pt x="3" y="129"/>
                  <a:pt x="4" y="131"/>
                </a:cubicBezTo>
                <a:cubicBezTo>
                  <a:pt x="5" y="134"/>
                  <a:pt x="7" y="135"/>
                  <a:pt x="9" y="136"/>
                </a:cubicBezTo>
                <a:cubicBezTo>
                  <a:pt x="12" y="136"/>
                  <a:pt x="14" y="136"/>
                  <a:pt x="17" y="136"/>
                </a:cubicBezTo>
                <a:cubicBezTo>
                  <a:pt x="25" y="136"/>
                  <a:pt x="32" y="135"/>
                  <a:pt x="39" y="131"/>
                </a:cubicBezTo>
                <a:cubicBezTo>
                  <a:pt x="51" y="138"/>
                  <a:pt x="65" y="141"/>
                  <a:pt x="80" y="141"/>
                </a:cubicBezTo>
                <a:cubicBezTo>
                  <a:pt x="101" y="141"/>
                  <a:pt x="121" y="134"/>
                  <a:pt x="136" y="121"/>
                </a:cubicBezTo>
                <a:cubicBezTo>
                  <a:pt x="152" y="107"/>
                  <a:pt x="160" y="90"/>
                  <a:pt x="160" y="71"/>
                </a:cubicBezTo>
                <a:cubicBezTo>
                  <a:pt x="160" y="52"/>
                  <a:pt x="152" y="34"/>
                  <a:pt x="136" y="21"/>
                </a:cubicBezTo>
                <a:close/>
                <a:moveTo>
                  <a:pt x="80" y="133"/>
                </a:moveTo>
                <a:cubicBezTo>
                  <a:pt x="66" y="133"/>
                  <a:pt x="52" y="130"/>
                  <a:pt x="41" y="123"/>
                </a:cubicBezTo>
                <a:cubicBezTo>
                  <a:pt x="40" y="123"/>
                  <a:pt x="39" y="123"/>
                  <a:pt x="39" y="123"/>
                </a:cubicBezTo>
                <a:cubicBezTo>
                  <a:pt x="38" y="123"/>
                  <a:pt x="37" y="123"/>
                  <a:pt x="37" y="123"/>
                </a:cubicBezTo>
                <a:cubicBezTo>
                  <a:pt x="31" y="127"/>
                  <a:pt x="24" y="128"/>
                  <a:pt x="17" y="128"/>
                </a:cubicBezTo>
                <a:cubicBezTo>
                  <a:pt x="16" y="128"/>
                  <a:pt x="15" y="128"/>
                  <a:pt x="15" y="128"/>
                </a:cubicBezTo>
                <a:cubicBezTo>
                  <a:pt x="19" y="125"/>
                  <a:pt x="22" y="120"/>
                  <a:pt x="25" y="114"/>
                </a:cubicBezTo>
                <a:cubicBezTo>
                  <a:pt x="25" y="112"/>
                  <a:pt x="25" y="111"/>
                  <a:pt x="24" y="110"/>
                </a:cubicBezTo>
                <a:cubicBezTo>
                  <a:pt x="13" y="99"/>
                  <a:pt x="8" y="85"/>
                  <a:pt x="8" y="71"/>
                </a:cubicBezTo>
                <a:cubicBezTo>
                  <a:pt x="8" y="36"/>
                  <a:pt x="40" y="8"/>
                  <a:pt x="80" y="8"/>
                </a:cubicBezTo>
                <a:cubicBezTo>
                  <a:pt x="120" y="8"/>
                  <a:pt x="152" y="36"/>
                  <a:pt x="152" y="71"/>
                </a:cubicBezTo>
                <a:cubicBezTo>
                  <a:pt x="152" y="105"/>
                  <a:pt x="120" y="133"/>
                  <a:pt x="80" y="133"/>
                </a:cubicBezTo>
                <a:close/>
                <a:moveTo>
                  <a:pt x="95" y="41"/>
                </a:moveTo>
                <a:cubicBezTo>
                  <a:pt x="89" y="41"/>
                  <a:pt x="84" y="43"/>
                  <a:pt x="80" y="46"/>
                </a:cubicBezTo>
                <a:cubicBezTo>
                  <a:pt x="76" y="43"/>
                  <a:pt x="71" y="41"/>
                  <a:pt x="65" y="41"/>
                </a:cubicBezTo>
                <a:cubicBezTo>
                  <a:pt x="59" y="41"/>
                  <a:pt x="53" y="43"/>
                  <a:pt x="49" y="48"/>
                </a:cubicBezTo>
                <a:cubicBezTo>
                  <a:pt x="45" y="52"/>
                  <a:pt x="42" y="58"/>
                  <a:pt x="42" y="64"/>
                </a:cubicBezTo>
                <a:cubicBezTo>
                  <a:pt x="42" y="70"/>
                  <a:pt x="45" y="76"/>
                  <a:pt x="49" y="80"/>
                </a:cubicBezTo>
                <a:cubicBezTo>
                  <a:pt x="75" y="106"/>
                  <a:pt x="75" y="106"/>
                  <a:pt x="75" y="106"/>
                </a:cubicBezTo>
                <a:cubicBezTo>
                  <a:pt x="76" y="108"/>
                  <a:pt x="78" y="108"/>
                  <a:pt x="80" y="108"/>
                </a:cubicBezTo>
                <a:cubicBezTo>
                  <a:pt x="82" y="108"/>
                  <a:pt x="84" y="108"/>
                  <a:pt x="85" y="106"/>
                </a:cubicBezTo>
                <a:cubicBezTo>
                  <a:pt x="111" y="80"/>
                  <a:pt x="111" y="80"/>
                  <a:pt x="111" y="80"/>
                </a:cubicBezTo>
                <a:cubicBezTo>
                  <a:pt x="115" y="76"/>
                  <a:pt x="118" y="70"/>
                  <a:pt x="118" y="64"/>
                </a:cubicBezTo>
                <a:cubicBezTo>
                  <a:pt x="118" y="58"/>
                  <a:pt x="115" y="52"/>
                  <a:pt x="111" y="48"/>
                </a:cubicBezTo>
                <a:cubicBezTo>
                  <a:pt x="107" y="43"/>
                  <a:pt x="101" y="41"/>
                  <a:pt x="95" y="41"/>
                </a:cubicBezTo>
                <a:close/>
                <a:moveTo>
                  <a:pt x="105" y="75"/>
                </a:moveTo>
                <a:cubicBezTo>
                  <a:pt x="80" y="100"/>
                  <a:pt x="80" y="100"/>
                  <a:pt x="80" y="100"/>
                </a:cubicBezTo>
                <a:cubicBezTo>
                  <a:pt x="55" y="75"/>
                  <a:pt x="55" y="75"/>
                  <a:pt x="55" y="75"/>
                </a:cubicBezTo>
                <a:cubicBezTo>
                  <a:pt x="52" y="72"/>
                  <a:pt x="50" y="68"/>
                  <a:pt x="50" y="64"/>
                </a:cubicBezTo>
                <a:cubicBezTo>
                  <a:pt x="50" y="60"/>
                  <a:pt x="52" y="56"/>
                  <a:pt x="55" y="53"/>
                </a:cubicBezTo>
                <a:cubicBezTo>
                  <a:pt x="57" y="50"/>
                  <a:pt x="61" y="49"/>
                  <a:pt x="65" y="49"/>
                </a:cubicBezTo>
                <a:cubicBezTo>
                  <a:pt x="69" y="49"/>
                  <a:pt x="73" y="50"/>
                  <a:pt x="76" y="53"/>
                </a:cubicBezTo>
                <a:cubicBezTo>
                  <a:pt x="77" y="54"/>
                  <a:pt x="77" y="54"/>
                  <a:pt x="77" y="54"/>
                </a:cubicBezTo>
                <a:cubicBezTo>
                  <a:pt x="78" y="55"/>
                  <a:pt x="79" y="55"/>
                  <a:pt x="80" y="55"/>
                </a:cubicBezTo>
                <a:cubicBezTo>
                  <a:pt x="81" y="55"/>
                  <a:pt x="82" y="55"/>
                  <a:pt x="83" y="54"/>
                </a:cubicBezTo>
                <a:cubicBezTo>
                  <a:pt x="84" y="53"/>
                  <a:pt x="84" y="53"/>
                  <a:pt x="84" y="53"/>
                </a:cubicBezTo>
                <a:cubicBezTo>
                  <a:pt x="87" y="50"/>
                  <a:pt x="91" y="49"/>
                  <a:pt x="95" y="49"/>
                </a:cubicBezTo>
                <a:cubicBezTo>
                  <a:pt x="99" y="49"/>
                  <a:pt x="102" y="50"/>
                  <a:pt x="105" y="53"/>
                </a:cubicBezTo>
                <a:cubicBezTo>
                  <a:pt x="108" y="56"/>
                  <a:pt x="110" y="60"/>
                  <a:pt x="110" y="64"/>
                </a:cubicBezTo>
                <a:cubicBezTo>
                  <a:pt x="110" y="68"/>
                  <a:pt x="108" y="72"/>
                  <a:pt x="105" y="7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2" name="Freeform 82">
            <a:extLst>
              <a:ext uri="{FF2B5EF4-FFF2-40B4-BE49-F238E27FC236}">
                <a16:creationId xmlns:a16="http://schemas.microsoft.com/office/drawing/2014/main" xmlns="" id="{71833D03-0274-41CD-BFA2-B025A2845B95}"/>
              </a:ext>
            </a:extLst>
          </p:cNvPr>
          <p:cNvSpPr>
            <a:spLocks noEditPoints="1"/>
          </p:cNvSpPr>
          <p:nvPr/>
        </p:nvSpPr>
        <p:spPr bwMode="auto">
          <a:xfrm>
            <a:off x="9142413" y="3771901"/>
            <a:ext cx="573088" cy="549275"/>
          </a:xfrm>
          <a:custGeom>
            <a:avLst/>
            <a:gdLst>
              <a:gd name="T0" fmla="*/ 145 w 168"/>
              <a:gd name="T1" fmla="*/ 23 h 160"/>
              <a:gd name="T2" fmla="*/ 88 w 168"/>
              <a:gd name="T3" fmla="*/ 0 h 160"/>
              <a:gd name="T4" fmla="*/ 31 w 168"/>
              <a:gd name="T5" fmla="*/ 23 h 160"/>
              <a:gd name="T6" fmla="*/ 26 w 168"/>
              <a:gd name="T7" fmla="*/ 131 h 160"/>
              <a:gd name="T8" fmla="*/ 13 w 168"/>
              <a:gd name="T9" fmla="*/ 146 h 160"/>
              <a:gd name="T10" fmla="*/ 9 w 168"/>
              <a:gd name="T11" fmla="*/ 153 h 160"/>
              <a:gd name="T12" fmla="*/ 15 w 168"/>
              <a:gd name="T13" fmla="*/ 159 h 160"/>
              <a:gd name="T14" fmla="*/ 21 w 168"/>
              <a:gd name="T15" fmla="*/ 160 h 160"/>
              <a:gd name="T16" fmla="*/ 21 w 168"/>
              <a:gd name="T17" fmla="*/ 160 h 160"/>
              <a:gd name="T18" fmla="*/ 50 w 168"/>
              <a:gd name="T19" fmla="*/ 150 h 160"/>
              <a:gd name="T20" fmla="*/ 88 w 168"/>
              <a:gd name="T21" fmla="*/ 160 h 160"/>
              <a:gd name="T22" fmla="*/ 145 w 168"/>
              <a:gd name="T23" fmla="*/ 137 h 160"/>
              <a:gd name="T24" fmla="*/ 168 w 168"/>
              <a:gd name="T25" fmla="*/ 80 h 160"/>
              <a:gd name="T26" fmla="*/ 145 w 168"/>
              <a:gd name="T27" fmla="*/ 23 h 160"/>
              <a:gd name="T28" fmla="*/ 139 w 168"/>
              <a:gd name="T29" fmla="*/ 131 h 160"/>
              <a:gd name="T30" fmla="*/ 88 w 168"/>
              <a:gd name="T31" fmla="*/ 152 h 160"/>
              <a:gd name="T32" fmla="*/ 52 w 168"/>
              <a:gd name="T33" fmla="*/ 142 h 160"/>
              <a:gd name="T34" fmla="*/ 50 w 168"/>
              <a:gd name="T35" fmla="*/ 141 h 160"/>
              <a:gd name="T36" fmla="*/ 47 w 168"/>
              <a:gd name="T37" fmla="*/ 143 h 160"/>
              <a:gd name="T38" fmla="*/ 21 w 168"/>
              <a:gd name="T39" fmla="*/ 152 h 160"/>
              <a:gd name="T40" fmla="*/ 20 w 168"/>
              <a:gd name="T41" fmla="*/ 152 h 160"/>
              <a:gd name="T42" fmla="*/ 35 w 168"/>
              <a:gd name="T43" fmla="*/ 132 h 160"/>
              <a:gd name="T44" fmla="*/ 34 w 168"/>
              <a:gd name="T45" fmla="*/ 128 h 160"/>
              <a:gd name="T46" fmla="*/ 37 w 168"/>
              <a:gd name="T47" fmla="*/ 29 h 160"/>
              <a:gd name="T48" fmla="*/ 88 w 168"/>
              <a:gd name="T49" fmla="*/ 8 h 160"/>
              <a:gd name="T50" fmla="*/ 139 w 168"/>
              <a:gd name="T51" fmla="*/ 29 h 160"/>
              <a:gd name="T52" fmla="*/ 160 w 168"/>
              <a:gd name="T53" fmla="*/ 80 h 160"/>
              <a:gd name="T54" fmla="*/ 139 w 168"/>
              <a:gd name="T55" fmla="*/ 131 h 160"/>
              <a:gd name="T56" fmla="*/ 110 w 168"/>
              <a:gd name="T57" fmla="*/ 92 h 160"/>
              <a:gd name="T58" fmla="*/ 94 w 168"/>
              <a:gd name="T59" fmla="*/ 109 h 160"/>
              <a:gd name="T60" fmla="*/ 94 w 168"/>
              <a:gd name="T61" fmla="*/ 109 h 160"/>
              <a:gd name="T62" fmla="*/ 92 w 168"/>
              <a:gd name="T63" fmla="*/ 109 h 160"/>
              <a:gd name="T64" fmla="*/ 92 w 168"/>
              <a:gd name="T65" fmla="*/ 117 h 160"/>
              <a:gd name="T66" fmla="*/ 88 w 168"/>
              <a:gd name="T67" fmla="*/ 121 h 160"/>
              <a:gd name="T68" fmla="*/ 84 w 168"/>
              <a:gd name="T69" fmla="*/ 117 h 160"/>
              <a:gd name="T70" fmla="*/ 84 w 168"/>
              <a:gd name="T71" fmla="*/ 109 h 160"/>
              <a:gd name="T72" fmla="*/ 73 w 168"/>
              <a:gd name="T73" fmla="*/ 109 h 160"/>
              <a:gd name="T74" fmla="*/ 69 w 168"/>
              <a:gd name="T75" fmla="*/ 105 h 160"/>
              <a:gd name="T76" fmla="*/ 73 w 168"/>
              <a:gd name="T77" fmla="*/ 101 h 160"/>
              <a:gd name="T78" fmla="*/ 94 w 168"/>
              <a:gd name="T79" fmla="*/ 101 h 160"/>
              <a:gd name="T80" fmla="*/ 102 w 168"/>
              <a:gd name="T81" fmla="*/ 92 h 160"/>
              <a:gd name="T82" fmla="*/ 94 w 168"/>
              <a:gd name="T83" fmla="*/ 84 h 160"/>
              <a:gd name="T84" fmla="*/ 82 w 168"/>
              <a:gd name="T85" fmla="*/ 84 h 160"/>
              <a:gd name="T86" fmla="*/ 66 w 168"/>
              <a:gd name="T87" fmla="*/ 67 h 160"/>
              <a:gd name="T88" fmla="*/ 82 w 168"/>
              <a:gd name="T89" fmla="*/ 51 h 160"/>
              <a:gd name="T90" fmla="*/ 84 w 168"/>
              <a:gd name="T91" fmla="*/ 51 h 160"/>
              <a:gd name="T92" fmla="*/ 84 w 168"/>
              <a:gd name="T93" fmla="*/ 43 h 160"/>
              <a:gd name="T94" fmla="*/ 88 w 168"/>
              <a:gd name="T95" fmla="*/ 39 h 160"/>
              <a:gd name="T96" fmla="*/ 92 w 168"/>
              <a:gd name="T97" fmla="*/ 43 h 160"/>
              <a:gd name="T98" fmla="*/ 92 w 168"/>
              <a:gd name="T99" fmla="*/ 51 h 160"/>
              <a:gd name="T100" fmla="*/ 102 w 168"/>
              <a:gd name="T101" fmla="*/ 51 h 160"/>
              <a:gd name="T102" fmla="*/ 106 w 168"/>
              <a:gd name="T103" fmla="*/ 55 h 160"/>
              <a:gd name="T104" fmla="*/ 102 w 168"/>
              <a:gd name="T105" fmla="*/ 59 h 160"/>
              <a:gd name="T106" fmla="*/ 82 w 168"/>
              <a:gd name="T107" fmla="*/ 59 h 160"/>
              <a:gd name="T108" fmla="*/ 74 w 168"/>
              <a:gd name="T109" fmla="*/ 67 h 160"/>
              <a:gd name="T110" fmla="*/ 82 w 168"/>
              <a:gd name="T111" fmla="*/ 76 h 160"/>
              <a:gd name="T112" fmla="*/ 94 w 168"/>
              <a:gd name="T113" fmla="*/ 76 h 160"/>
              <a:gd name="T114" fmla="*/ 110 w 168"/>
              <a:gd name="T115" fmla="*/ 92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68" h="160">
                <a:moveTo>
                  <a:pt x="145" y="23"/>
                </a:moveTo>
                <a:cubicBezTo>
                  <a:pt x="129" y="8"/>
                  <a:pt x="109" y="0"/>
                  <a:pt x="88" y="0"/>
                </a:cubicBezTo>
                <a:cubicBezTo>
                  <a:pt x="67" y="0"/>
                  <a:pt x="47" y="8"/>
                  <a:pt x="31" y="23"/>
                </a:cubicBezTo>
                <a:cubicBezTo>
                  <a:pt x="2" y="53"/>
                  <a:pt x="0" y="99"/>
                  <a:pt x="26" y="131"/>
                </a:cubicBezTo>
                <a:cubicBezTo>
                  <a:pt x="23" y="139"/>
                  <a:pt x="18" y="144"/>
                  <a:pt x="13" y="146"/>
                </a:cubicBezTo>
                <a:cubicBezTo>
                  <a:pt x="10" y="148"/>
                  <a:pt x="9" y="150"/>
                  <a:pt x="9" y="153"/>
                </a:cubicBezTo>
                <a:cubicBezTo>
                  <a:pt x="10" y="157"/>
                  <a:pt x="12" y="159"/>
                  <a:pt x="15" y="159"/>
                </a:cubicBezTo>
                <a:cubicBezTo>
                  <a:pt x="17" y="160"/>
                  <a:pt x="19" y="160"/>
                  <a:pt x="21" y="160"/>
                </a:cubicBezTo>
                <a:cubicBezTo>
                  <a:pt x="21" y="160"/>
                  <a:pt x="21" y="160"/>
                  <a:pt x="21" y="160"/>
                </a:cubicBezTo>
                <a:cubicBezTo>
                  <a:pt x="31" y="160"/>
                  <a:pt x="41" y="156"/>
                  <a:pt x="50" y="150"/>
                </a:cubicBezTo>
                <a:cubicBezTo>
                  <a:pt x="61" y="157"/>
                  <a:pt x="75" y="160"/>
                  <a:pt x="88" y="160"/>
                </a:cubicBezTo>
                <a:cubicBezTo>
                  <a:pt x="109" y="160"/>
                  <a:pt x="129" y="152"/>
                  <a:pt x="145" y="137"/>
                </a:cubicBezTo>
                <a:cubicBezTo>
                  <a:pt x="160" y="121"/>
                  <a:pt x="168" y="101"/>
                  <a:pt x="168" y="80"/>
                </a:cubicBezTo>
                <a:cubicBezTo>
                  <a:pt x="168" y="59"/>
                  <a:pt x="160" y="39"/>
                  <a:pt x="145" y="23"/>
                </a:cubicBezTo>
                <a:close/>
                <a:moveTo>
                  <a:pt x="139" y="131"/>
                </a:moveTo>
                <a:cubicBezTo>
                  <a:pt x="125" y="144"/>
                  <a:pt x="107" y="152"/>
                  <a:pt x="88" y="152"/>
                </a:cubicBezTo>
                <a:cubicBezTo>
                  <a:pt x="75" y="152"/>
                  <a:pt x="63" y="148"/>
                  <a:pt x="52" y="142"/>
                </a:cubicBezTo>
                <a:cubicBezTo>
                  <a:pt x="51" y="142"/>
                  <a:pt x="50" y="141"/>
                  <a:pt x="50" y="141"/>
                </a:cubicBezTo>
                <a:cubicBezTo>
                  <a:pt x="48" y="141"/>
                  <a:pt x="47" y="142"/>
                  <a:pt x="47" y="143"/>
                </a:cubicBezTo>
                <a:cubicBezTo>
                  <a:pt x="39" y="148"/>
                  <a:pt x="30" y="152"/>
                  <a:pt x="21" y="152"/>
                </a:cubicBezTo>
                <a:cubicBezTo>
                  <a:pt x="21" y="152"/>
                  <a:pt x="20" y="152"/>
                  <a:pt x="20" y="152"/>
                </a:cubicBezTo>
                <a:cubicBezTo>
                  <a:pt x="26" y="148"/>
                  <a:pt x="31" y="141"/>
                  <a:pt x="35" y="132"/>
                </a:cubicBezTo>
                <a:cubicBezTo>
                  <a:pt x="35" y="130"/>
                  <a:pt x="35" y="129"/>
                  <a:pt x="34" y="128"/>
                </a:cubicBezTo>
                <a:cubicBezTo>
                  <a:pt x="9" y="99"/>
                  <a:pt x="10" y="56"/>
                  <a:pt x="37" y="29"/>
                </a:cubicBezTo>
                <a:cubicBezTo>
                  <a:pt x="51" y="16"/>
                  <a:pt x="69" y="8"/>
                  <a:pt x="88" y="8"/>
                </a:cubicBezTo>
                <a:cubicBezTo>
                  <a:pt x="107" y="8"/>
                  <a:pt x="125" y="16"/>
                  <a:pt x="139" y="29"/>
                </a:cubicBezTo>
                <a:cubicBezTo>
                  <a:pt x="152" y="43"/>
                  <a:pt x="160" y="61"/>
                  <a:pt x="160" y="80"/>
                </a:cubicBezTo>
                <a:cubicBezTo>
                  <a:pt x="160" y="99"/>
                  <a:pt x="152" y="117"/>
                  <a:pt x="139" y="131"/>
                </a:cubicBezTo>
                <a:close/>
                <a:moveTo>
                  <a:pt x="110" y="92"/>
                </a:moveTo>
                <a:cubicBezTo>
                  <a:pt x="110" y="101"/>
                  <a:pt x="103" y="109"/>
                  <a:pt x="94" y="109"/>
                </a:cubicBezTo>
                <a:cubicBezTo>
                  <a:pt x="94" y="109"/>
                  <a:pt x="94" y="109"/>
                  <a:pt x="94" y="109"/>
                </a:cubicBezTo>
                <a:cubicBezTo>
                  <a:pt x="92" y="109"/>
                  <a:pt x="92" y="109"/>
                  <a:pt x="92" y="109"/>
                </a:cubicBezTo>
                <a:cubicBezTo>
                  <a:pt x="92" y="117"/>
                  <a:pt x="92" y="117"/>
                  <a:pt x="92" y="117"/>
                </a:cubicBezTo>
                <a:cubicBezTo>
                  <a:pt x="92" y="119"/>
                  <a:pt x="90" y="121"/>
                  <a:pt x="88" y="121"/>
                </a:cubicBezTo>
                <a:cubicBezTo>
                  <a:pt x="86" y="121"/>
                  <a:pt x="84" y="119"/>
                  <a:pt x="84" y="117"/>
                </a:cubicBezTo>
                <a:cubicBezTo>
                  <a:pt x="84" y="109"/>
                  <a:pt x="84" y="109"/>
                  <a:pt x="84" y="109"/>
                </a:cubicBezTo>
                <a:cubicBezTo>
                  <a:pt x="73" y="109"/>
                  <a:pt x="73" y="109"/>
                  <a:pt x="73" y="109"/>
                </a:cubicBezTo>
                <a:cubicBezTo>
                  <a:pt x="71" y="109"/>
                  <a:pt x="69" y="107"/>
                  <a:pt x="69" y="105"/>
                </a:cubicBezTo>
                <a:cubicBezTo>
                  <a:pt x="69" y="103"/>
                  <a:pt x="71" y="101"/>
                  <a:pt x="73" y="101"/>
                </a:cubicBezTo>
                <a:cubicBezTo>
                  <a:pt x="94" y="101"/>
                  <a:pt x="94" y="101"/>
                  <a:pt x="94" y="101"/>
                </a:cubicBezTo>
                <a:cubicBezTo>
                  <a:pt x="98" y="101"/>
                  <a:pt x="102" y="97"/>
                  <a:pt x="102" y="92"/>
                </a:cubicBezTo>
                <a:cubicBezTo>
                  <a:pt x="102" y="88"/>
                  <a:pt x="98" y="84"/>
                  <a:pt x="94" y="84"/>
                </a:cubicBezTo>
                <a:cubicBezTo>
                  <a:pt x="82" y="84"/>
                  <a:pt x="82" y="84"/>
                  <a:pt x="82" y="84"/>
                </a:cubicBezTo>
                <a:cubicBezTo>
                  <a:pt x="73" y="84"/>
                  <a:pt x="66" y="77"/>
                  <a:pt x="66" y="67"/>
                </a:cubicBezTo>
                <a:cubicBezTo>
                  <a:pt x="66" y="58"/>
                  <a:pt x="73" y="51"/>
                  <a:pt x="82" y="51"/>
                </a:cubicBezTo>
                <a:cubicBezTo>
                  <a:pt x="84" y="51"/>
                  <a:pt x="84" y="51"/>
                  <a:pt x="84" y="51"/>
                </a:cubicBezTo>
                <a:cubicBezTo>
                  <a:pt x="84" y="43"/>
                  <a:pt x="84" y="43"/>
                  <a:pt x="84" y="43"/>
                </a:cubicBezTo>
                <a:cubicBezTo>
                  <a:pt x="84" y="41"/>
                  <a:pt x="86" y="39"/>
                  <a:pt x="88" y="39"/>
                </a:cubicBezTo>
                <a:cubicBezTo>
                  <a:pt x="90" y="39"/>
                  <a:pt x="92" y="41"/>
                  <a:pt x="92" y="43"/>
                </a:cubicBezTo>
                <a:cubicBezTo>
                  <a:pt x="92" y="51"/>
                  <a:pt x="92" y="51"/>
                  <a:pt x="92" y="51"/>
                </a:cubicBezTo>
                <a:cubicBezTo>
                  <a:pt x="102" y="51"/>
                  <a:pt x="102" y="51"/>
                  <a:pt x="102" y="51"/>
                </a:cubicBezTo>
                <a:cubicBezTo>
                  <a:pt x="105" y="51"/>
                  <a:pt x="106" y="53"/>
                  <a:pt x="106" y="55"/>
                </a:cubicBezTo>
                <a:cubicBezTo>
                  <a:pt x="106" y="57"/>
                  <a:pt x="105" y="59"/>
                  <a:pt x="102" y="59"/>
                </a:cubicBezTo>
                <a:cubicBezTo>
                  <a:pt x="82" y="59"/>
                  <a:pt x="82" y="59"/>
                  <a:pt x="82" y="59"/>
                </a:cubicBezTo>
                <a:cubicBezTo>
                  <a:pt x="78" y="59"/>
                  <a:pt x="74" y="63"/>
                  <a:pt x="74" y="67"/>
                </a:cubicBezTo>
                <a:cubicBezTo>
                  <a:pt x="74" y="72"/>
                  <a:pt x="78" y="76"/>
                  <a:pt x="82" y="76"/>
                </a:cubicBezTo>
                <a:cubicBezTo>
                  <a:pt x="94" y="76"/>
                  <a:pt x="94" y="76"/>
                  <a:pt x="94" y="76"/>
                </a:cubicBezTo>
                <a:cubicBezTo>
                  <a:pt x="103" y="76"/>
                  <a:pt x="110" y="83"/>
                  <a:pt x="110" y="9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3" name="Freeform 83">
            <a:extLst>
              <a:ext uri="{FF2B5EF4-FFF2-40B4-BE49-F238E27FC236}">
                <a16:creationId xmlns:a16="http://schemas.microsoft.com/office/drawing/2014/main" xmlns="" id="{4C40EEA9-254C-45BA-A9C1-31535F0EA39B}"/>
              </a:ext>
            </a:extLst>
          </p:cNvPr>
          <p:cNvSpPr>
            <a:spLocks noEditPoints="1"/>
          </p:cNvSpPr>
          <p:nvPr/>
        </p:nvSpPr>
        <p:spPr bwMode="auto">
          <a:xfrm>
            <a:off x="9166225" y="4376738"/>
            <a:ext cx="549275" cy="565150"/>
          </a:xfrm>
          <a:custGeom>
            <a:avLst/>
            <a:gdLst>
              <a:gd name="T0" fmla="*/ 155 w 161"/>
              <a:gd name="T1" fmla="*/ 92 h 164"/>
              <a:gd name="T2" fmla="*/ 93 w 161"/>
              <a:gd name="T3" fmla="*/ 30 h 164"/>
              <a:gd name="T4" fmla="*/ 80 w 161"/>
              <a:gd name="T5" fmla="*/ 25 h 164"/>
              <a:gd name="T6" fmla="*/ 79 w 161"/>
              <a:gd name="T7" fmla="*/ 25 h 164"/>
              <a:gd name="T8" fmla="*/ 34 w 161"/>
              <a:gd name="T9" fmla="*/ 28 h 164"/>
              <a:gd name="T10" fmla="*/ 25 w 161"/>
              <a:gd name="T11" fmla="*/ 37 h 164"/>
              <a:gd name="T12" fmla="*/ 24 w 161"/>
              <a:gd name="T13" fmla="*/ 53 h 164"/>
              <a:gd name="T14" fmla="*/ 18 w 161"/>
              <a:gd name="T15" fmla="*/ 48 h 164"/>
              <a:gd name="T16" fmla="*/ 9 w 161"/>
              <a:gd name="T17" fmla="*/ 31 h 164"/>
              <a:gd name="T18" fmla="*/ 14 w 161"/>
              <a:gd name="T19" fmla="*/ 17 h 164"/>
              <a:gd name="T20" fmla="*/ 45 w 161"/>
              <a:gd name="T21" fmla="*/ 21 h 164"/>
              <a:gd name="T22" fmla="*/ 51 w 161"/>
              <a:gd name="T23" fmla="*/ 21 h 164"/>
              <a:gd name="T24" fmla="*/ 51 w 161"/>
              <a:gd name="T25" fmla="*/ 15 h 164"/>
              <a:gd name="T26" fmla="*/ 8 w 161"/>
              <a:gd name="T27" fmla="*/ 11 h 164"/>
              <a:gd name="T28" fmla="*/ 1 w 161"/>
              <a:gd name="T29" fmla="*/ 32 h 164"/>
              <a:gd name="T30" fmla="*/ 12 w 161"/>
              <a:gd name="T31" fmla="*/ 54 h 164"/>
              <a:gd name="T32" fmla="*/ 24 w 161"/>
              <a:gd name="T33" fmla="*/ 62 h 164"/>
              <a:gd name="T34" fmla="*/ 22 w 161"/>
              <a:gd name="T35" fmla="*/ 82 h 164"/>
              <a:gd name="T36" fmla="*/ 27 w 161"/>
              <a:gd name="T37" fmla="*/ 96 h 164"/>
              <a:gd name="T38" fmla="*/ 90 w 161"/>
              <a:gd name="T39" fmla="*/ 158 h 164"/>
              <a:gd name="T40" fmla="*/ 104 w 161"/>
              <a:gd name="T41" fmla="*/ 164 h 164"/>
              <a:gd name="T42" fmla="*/ 104 w 161"/>
              <a:gd name="T43" fmla="*/ 164 h 164"/>
              <a:gd name="T44" fmla="*/ 119 w 161"/>
              <a:gd name="T45" fmla="*/ 158 h 164"/>
              <a:gd name="T46" fmla="*/ 155 w 161"/>
              <a:gd name="T47" fmla="*/ 122 h 164"/>
              <a:gd name="T48" fmla="*/ 161 w 161"/>
              <a:gd name="T49" fmla="*/ 107 h 164"/>
              <a:gd name="T50" fmla="*/ 155 w 161"/>
              <a:gd name="T51" fmla="*/ 92 h 164"/>
              <a:gd name="T52" fmla="*/ 149 w 161"/>
              <a:gd name="T53" fmla="*/ 116 h 164"/>
              <a:gd name="T54" fmla="*/ 113 w 161"/>
              <a:gd name="T55" fmla="*/ 152 h 164"/>
              <a:gd name="T56" fmla="*/ 104 w 161"/>
              <a:gd name="T57" fmla="*/ 156 h 164"/>
              <a:gd name="T58" fmla="*/ 104 w 161"/>
              <a:gd name="T59" fmla="*/ 156 h 164"/>
              <a:gd name="T60" fmla="*/ 95 w 161"/>
              <a:gd name="T61" fmla="*/ 152 h 164"/>
              <a:gd name="T62" fmla="*/ 33 w 161"/>
              <a:gd name="T63" fmla="*/ 90 h 164"/>
              <a:gd name="T64" fmla="*/ 31 w 161"/>
              <a:gd name="T65" fmla="*/ 83 h 164"/>
              <a:gd name="T66" fmla="*/ 32 w 161"/>
              <a:gd name="T67" fmla="*/ 65 h 164"/>
              <a:gd name="T68" fmla="*/ 34 w 161"/>
              <a:gd name="T69" fmla="*/ 65 h 164"/>
              <a:gd name="T70" fmla="*/ 37 w 161"/>
              <a:gd name="T71" fmla="*/ 65 h 164"/>
              <a:gd name="T72" fmla="*/ 55 w 161"/>
              <a:gd name="T73" fmla="*/ 58 h 164"/>
              <a:gd name="T74" fmla="*/ 55 w 161"/>
              <a:gd name="T75" fmla="*/ 52 h 164"/>
              <a:gd name="T76" fmla="*/ 49 w 161"/>
              <a:gd name="T77" fmla="*/ 52 h 164"/>
              <a:gd name="T78" fmla="*/ 35 w 161"/>
              <a:gd name="T79" fmla="*/ 57 h 164"/>
              <a:gd name="T80" fmla="*/ 32 w 161"/>
              <a:gd name="T81" fmla="*/ 56 h 164"/>
              <a:gd name="T82" fmla="*/ 34 w 161"/>
              <a:gd name="T83" fmla="*/ 38 h 164"/>
              <a:gd name="T84" fmla="*/ 35 w 161"/>
              <a:gd name="T85" fmla="*/ 37 h 164"/>
              <a:gd name="T86" fmla="*/ 80 w 161"/>
              <a:gd name="T87" fmla="*/ 34 h 164"/>
              <a:gd name="T88" fmla="*/ 80 w 161"/>
              <a:gd name="T89" fmla="*/ 34 h 164"/>
              <a:gd name="T90" fmla="*/ 87 w 161"/>
              <a:gd name="T91" fmla="*/ 36 h 164"/>
              <a:gd name="T92" fmla="*/ 149 w 161"/>
              <a:gd name="T93" fmla="*/ 98 h 164"/>
              <a:gd name="T94" fmla="*/ 153 w 161"/>
              <a:gd name="T95" fmla="*/ 107 h 164"/>
              <a:gd name="T96" fmla="*/ 149 w 161"/>
              <a:gd name="T97" fmla="*/ 116 h 1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161" h="164">
                <a:moveTo>
                  <a:pt x="155" y="92"/>
                </a:moveTo>
                <a:cubicBezTo>
                  <a:pt x="93" y="30"/>
                  <a:pt x="93" y="30"/>
                  <a:pt x="93" y="30"/>
                </a:cubicBezTo>
                <a:cubicBezTo>
                  <a:pt x="89" y="27"/>
                  <a:pt x="85" y="25"/>
                  <a:pt x="80" y="25"/>
                </a:cubicBezTo>
                <a:cubicBezTo>
                  <a:pt x="80" y="25"/>
                  <a:pt x="80" y="25"/>
                  <a:pt x="79" y="25"/>
                </a:cubicBezTo>
                <a:cubicBezTo>
                  <a:pt x="34" y="28"/>
                  <a:pt x="34" y="28"/>
                  <a:pt x="34" y="28"/>
                </a:cubicBezTo>
                <a:cubicBezTo>
                  <a:pt x="30" y="29"/>
                  <a:pt x="26" y="32"/>
                  <a:pt x="25" y="37"/>
                </a:cubicBezTo>
                <a:cubicBezTo>
                  <a:pt x="24" y="53"/>
                  <a:pt x="24" y="53"/>
                  <a:pt x="24" y="53"/>
                </a:cubicBezTo>
                <a:cubicBezTo>
                  <a:pt x="22" y="52"/>
                  <a:pt x="20" y="50"/>
                  <a:pt x="18" y="48"/>
                </a:cubicBezTo>
                <a:cubicBezTo>
                  <a:pt x="13" y="44"/>
                  <a:pt x="10" y="38"/>
                  <a:pt x="9" y="31"/>
                </a:cubicBezTo>
                <a:cubicBezTo>
                  <a:pt x="9" y="26"/>
                  <a:pt x="11" y="21"/>
                  <a:pt x="14" y="17"/>
                </a:cubicBezTo>
                <a:cubicBezTo>
                  <a:pt x="22" y="9"/>
                  <a:pt x="36" y="11"/>
                  <a:pt x="45" y="21"/>
                </a:cubicBezTo>
                <a:cubicBezTo>
                  <a:pt x="47" y="22"/>
                  <a:pt x="50" y="22"/>
                  <a:pt x="51" y="21"/>
                </a:cubicBezTo>
                <a:cubicBezTo>
                  <a:pt x="53" y="19"/>
                  <a:pt x="53" y="16"/>
                  <a:pt x="51" y="15"/>
                </a:cubicBezTo>
                <a:cubicBezTo>
                  <a:pt x="38" y="2"/>
                  <a:pt x="19" y="0"/>
                  <a:pt x="8" y="11"/>
                </a:cubicBezTo>
                <a:cubicBezTo>
                  <a:pt x="3" y="17"/>
                  <a:pt x="0" y="24"/>
                  <a:pt x="1" y="32"/>
                </a:cubicBezTo>
                <a:cubicBezTo>
                  <a:pt x="2" y="40"/>
                  <a:pt x="6" y="48"/>
                  <a:pt x="12" y="54"/>
                </a:cubicBezTo>
                <a:cubicBezTo>
                  <a:pt x="15" y="58"/>
                  <a:pt x="19" y="60"/>
                  <a:pt x="24" y="62"/>
                </a:cubicBezTo>
                <a:cubicBezTo>
                  <a:pt x="22" y="82"/>
                  <a:pt x="22" y="82"/>
                  <a:pt x="22" y="82"/>
                </a:cubicBezTo>
                <a:cubicBezTo>
                  <a:pt x="22" y="87"/>
                  <a:pt x="24" y="92"/>
                  <a:pt x="27" y="96"/>
                </a:cubicBezTo>
                <a:cubicBezTo>
                  <a:pt x="90" y="158"/>
                  <a:pt x="90" y="158"/>
                  <a:pt x="90" y="158"/>
                </a:cubicBezTo>
                <a:cubicBezTo>
                  <a:pt x="93" y="162"/>
                  <a:pt x="99" y="164"/>
                  <a:pt x="104" y="164"/>
                </a:cubicBezTo>
                <a:cubicBezTo>
                  <a:pt x="104" y="164"/>
                  <a:pt x="104" y="164"/>
                  <a:pt x="104" y="164"/>
                </a:cubicBezTo>
                <a:cubicBezTo>
                  <a:pt x="110" y="164"/>
                  <a:pt x="115" y="162"/>
                  <a:pt x="119" y="158"/>
                </a:cubicBezTo>
                <a:cubicBezTo>
                  <a:pt x="155" y="122"/>
                  <a:pt x="155" y="122"/>
                  <a:pt x="155" y="122"/>
                </a:cubicBezTo>
                <a:cubicBezTo>
                  <a:pt x="159" y="118"/>
                  <a:pt x="161" y="113"/>
                  <a:pt x="161" y="107"/>
                </a:cubicBezTo>
                <a:cubicBezTo>
                  <a:pt x="161" y="102"/>
                  <a:pt x="159" y="96"/>
                  <a:pt x="155" y="92"/>
                </a:cubicBezTo>
                <a:close/>
                <a:moveTo>
                  <a:pt x="149" y="116"/>
                </a:moveTo>
                <a:cubicBezTo>
                  <a:pt x="113" y="152"/>
                  <a:pt x="113" y="152"/>
                  <a:pt x="113" y="152"/>
                </a:cubicBezTo>
                <a:cubicBezTo>
                  <a:pt x="111" y="154"/>
                  <a:pt x="108" y="156"/>
                  <a:pt x="104" y="156"/>
                </a:cubicBezTo>
                <a:cubicBezTo>
                  <a:pt x="104" y="156"/>
                  <a:pt x="104" y="156"/>
                  <a:pt x="104" y="156"/>
                </a:cubicBezTo>
                <a:cubicBezTo>
                  <a:pt x="101" y="156"/>
                  <a:pt x="98" y="154"/>
                  <a:pt x="95" y="152"/>
                </a:cubicBezTo>
                <a:cubicBezTo>
                  <a:pt x="33" y="90"/>
                  <a:pt x="33" y="90"/>
                  <a:pt x="33" y="90"/>
                </a:cubicBezTo>
                <a:cubicBezTo>
                  <a:pt x="31" y="88"/>
                  <a:pt x="30" y="85"/>
                  <a:pt x="31" y="83"/>
                </a:cubicBezTo>
                <a:cubicBezTo>
                  <a:pt x="32" y="65"/>
                  <a:pt x="32" y="65"/>
                  <a:pt x="32" y="65"/>
                </a:cubicBezTo>
                <a:cubicBezTo>
                  <a:pt x="32" y="65"/>
                  <a:pt x="33" y="65"/>
                  <a:pt x="34" y="65"/>
                </a:cubicBezTo>
                <a:cubicBezTo>
                  <a:pt x="35" y="65"/>
                  <a:pt x="36" y="65"/>
                  <a:pt x="37" y="65"/>
                </a:cubicBezTo>
                <a:cubicBezTo>
                  <a:pt x="44" y="65"/>
                  <a:pt x="50" y="63"/>
                  <a:pt x="55" y="58"/>
                </a:cubicBezTo>
                <a:cubicBezTo>
                  <a:pt x="57" y="56"/>
                  <a:pt x="57" y="54"/>
                  <a:pt x="55" y="52"/>
                </a:cubicBezTo>
                <a:cubicBezTo>
                  <a:pt x="53" y="51"/>
                  <a:pt x="51" y="51"/>
                  <a:pt x="49" y="52"/>
                </a:cubicBezTo>
                <a:cubicBezTo>
                  <a:pt x="46" y="56"/>
                  <a:pt x="40" y="57"/>
                  <a:pt x="35" y="57"/>
                </a:cubicBezTo>
                <a:cubicBezTo>
                  <a:pt x="34" y="57"/>
                  <a:pt x="33" y="57"/>
                  <a:pt x="32" y="56"/>
                </a:cubicBezTo>
                <a:cubicBezTo>
                  <a:pt x="34" y="38"/>
                  <a:pt x="34" y="38"/>
                  <a:pt x="34" y="38"/>
                </a:cubicBezTo>
                <a:cubicBezTo>
                  <a:pt x="34" y="37"/>
                  <a:pt x="34" y="37"/>
                  <a:pt x="35" y="37"/>
                </a:cubicBezTo>
                <a:cubicBezTo>
                  <a:pt x="80" y="34"/>
                  <a:pt x="80" y="34"/>
                  <a:pt x="80" y="34"/>
                </a:cubicBezTo>
                <a:cubicBezTo>
                  <a:pt x="80" y="34"/>
                  <a:pt x="80" y="34"/>
                  <a:pt x="80" y="34"/>
                </a:cubicBezTo>
                <a:cubicBezTo>
                  <a:pt x="83" y="34"/>
                  <a:pt x="85" y="34"/>
                  <a:pt x="87" y="36"/>
                </a:cubicBezTo>
                <a:cubicBezTo>
                  <a:pt x="149" y="98"/>
                  <a:pt x="149" y="98"/>
                  <a:pt x="149" y="98"/>
                </a:cubicBezTo>
                <a:cubicBezTo>
                  <a:pt x="151" y="101"/>
                  <a:pt x="153" y="104"/>
                  <a:pt x="153" y="107"/>
                </a:cubicBezTo>
                <a:cubicBezTo>
                  <a:pt x="153" y="110"/>
                  <a:pt x="151" y="114"/>
                  <a:pt x="149" y="11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4" name="Freeform 84">
            <a:extLst>
              <a:ext uri="{FF2B5EF4-FFF2-40B4-BE49-F238E27FC236}">
                <a16:creationId xmlns:a16="http://schemas.microsoft.com/office/drawing/2014/main" xmlns="" id="{4D3EB262-4159-4DED-8C9F-A4727A59159B}"/>
              </a:ext>
            </a:extLst>
          </p:cNvPr>
          <p:cNvSpPr>
            <a:spLocks noEditPoints="1"/>
          </p:cNvSpPr>
          <p:nvPr/>
        </p:nvSpPr>
        <p:spPr bwMode="auto">
          <a:xfrm>
            <a:off x="9196388" y="5010151"/>
            <a:ext cx="498475" cy="550863"/>
          </a:xfrm>
          <a:custGeom>
            <a:avLst/>
            <a:gdLst>
              <a:gd name="T0" fmla="*/ 84 w 146"/>
              <a:gd name="T1" fmla="*/ 1 h 160"/>
              <a:gd name="T2" fmla="*/ 8 w 146"/>
              <a:gd name="T3" fmla="*/ 19 h 160"/>
              <a:gd name="T4" fmla="*/ 0 w 146"/>
              <a:gd name="T5" fmla="*/ 44 h 160"/>
              <a:gd name="T6" fmla="*/ 35 w 146"/>
              <a:gd name="T7" fmla="*/ 62 h 160"/>
              <a:gd name="T8" fmla="*/ 49 w 146"/>
              <a:gd name="T9" fmla="*/ 37 h 160"/>
              <a:gd name="T10" fmla="*/ 73 w 146"/>
              <a:gd name="T11" fmla="*/ 33 h 160"/>
              <a:gd name="T12" fmla="*/ 97 w 146"/>
              <a:gd name="T13" fmla="*/ 46 h 160"/>
              <a:gd name="T14" fmla="*/ 122 w 146"/>
              <a:gd name="T15" fmla="*/ 63 h 160"/>
              <a:gd name="T16" fmla="*/ 133 w 146"/>
              <a:gd name="T17" fmla="*/ 63 h 160"/>
              <a:gd name="T18" fmla="*/ 146 w 146"/>
              <a:gd name="T19" fmla="*/ 36 h 160"/>
              <a:gd name="T20" fmla="*/ 132 w 146"/>
              <a:gd name="T21" fmla="*/ 55 h 160"/>
              <a:gd name="T22" fmla="*/ 125 w 146"/>
              <a:gd name="T23" fmla="*/ 55 h 160"/>
              <a:gd name="T24" fmla="*/ 105 w 146"/>
              <a:gd name="T25" fmla="*/ 49 h 160"/>
              <a:gd name="T26" fmla="*/ 106 w 146"/>
              <a:gd name="T27" fmla="*/ 36 h 160"/>
              <a:gd name="T28" fmla="*/ 85 w 146"/>
              <a:gd name="T29" fmla="*/ 26 h 160"/>
              <a:gd name="T30" fmla="*/ 52 w 146"/>
              <a:gd name="T31" fmla="*/ 28 h 160"/>
              <a:gd name="T32" fmla="*/ 45 w 146"/>
              <a:gd name="T33" fmla="*/ 30 h 160"/>
              <a:gd name="T34" fmla="*/ 36 w 146"/>
              <a:gd name="T35" fmla="*/ 54 h 160"/>
              <a:gd name="T36" fmla="*/ 14 w 146"/>
              <a:gd name="T37" fmla="*/ 54 h 160"/>
              <a:gd name="T38" fmla="*/ 8 w 146"/>
              <a:gd name="T39" fmla="*/ 44 h 160"/>
              <a:gd name="T40" fmla="*/ 33 w 146"/>
              <a:gd name="T41" fmla="*/ 15 h 160"/>
              <a:gd name="T42" fmla="*/ 121 w 146"/>
              <a:gd name="T43" fmla="*/ 18 h 160"/>
              <a:gd name="T44" fmla="*/ 138 w 146"/>
              <a:gd name="T45" fmla="*/ 49 h 160"/>
              <a:gd name="T46" fmla="*/ 74 w 146"/>
              <a:gd name="T47" fmla="*/ 96 h 160"/>
              <a:gd name="T48" fmla="*/ 74 w 146"/>
              <a:gd name="T49" fmla="*/ 88 h 160"/>
              <a:gd name="T50" fmla="*/ 78 w 146"/>
              <a:gd name="T51" fmla="*/ 84 h 160"/>
              <a:gd name="T52" fmla="*/ 94 w 146"/>
              <a:gd name="T53" fmla="*/ 84 h 160"/>
              <a:gd name="T54" fmla="*/ 107 w 146"/>
              <a:gd name="T55" fmla="*/ 71 h 160"/>
              <a:gd name="T56" fmla="*/ 107 w 146"/>
              <a:gd name="T57" fmla="*/ 79 h 160"/>
              <a:gd name="T58" fmla="*/ 40 w 146"/>
              <a:gd name="T59" fmla="*/ 71 h 160"/>
              <a:gd name="T60" fmla="*/ 53 w 146"/>
              <a:gd name="T61" fmla="*/ 84 h 160"/>
              <a:gd name="T62" fmla="*/ 36 w 146"/>
              <a:gd name="T63" fmla="*/ 84 h 160"/>
              <a:gd name="T64" fmla="*/ 40 w 146"/>
              <a:gd name="T65" fmla="*/ 88 h 160"/>
              <a:gd name="T66" fmla="*/ 74 w 146"/>
              <a:gd name="T67" fmla="*/ 128 h 160"/>
              <a:gd name="T68" fmla="*/ 74 w 146"/>
              <a:gd name="T69" fmla="*/ 120 h 160"/>
              <a:gd name="T70" fmla="*/ 78 w 146"/>
              <a:gd name="T71" fmla="*/ 116 h 160"/>
              <a:gd name="T72" fmla="*/ 94 w 146"/>
              <a:gd name="T73" fmla="*/ 116 h 160"/>
              <a:gd name="T74" fmla="*/ 107 w 146"/>
              <a:gd name="T75" fmla="*/ 103 h 160"/>
              <a:gd name="T76" fmla="*/ 107 w 146"/>
              <a:gd name="T77" fmla="*/ 111 h 160"/>
              <a:gd name="T78" fmla="*/ 40 w 146"/>
              <a:gd name="T79" fmla="*/ 103 h 160"/>
              <a:gd name="T80" fmla="*/ 53 w 146"/>
              <a:gd name="T81" fmla="*/ 116 h 160"/>
              <a:gd name="T82" fmla="*/ 36 w 146"/>
              <a:gd name="T83" fmla="*/ 116 h 160"/>
              <a:gd name="T84" fmla="*/ 40 w 146"/>
              <a:gd name="T85" fmla="*/ 120 h 160"/>
              <a:gd name="T86" fmla="*/ 74 w 146"/>
              <a:gd name="T87" fmla="*/ 160 h 160"/>
              <a:gd name="T88" fmla="*/ 74 w 146"/>
              <a:gd name="T89" fmla="*/ 152 h 160"/>
              <a:gd name="T90" fmla="*/ 78 w 146"/>
              <a:gd name="T91" fmla="*/ 147 h 160"/>
              <a:gd name="T92" fmla="*/ 94 w 146"/>
              <a:gd name="T93" fmla="*/ 147 h 160"/>
              <a:gd name="T94" fmla="*/ 107 w 146"/>
              <a:gd name="T95" fmla="*/ 135 h 160"/>
              <a:gd name="T96" fmla="*/ 107 w 146"/>
              <a:gd name="T97" fmla="*/ 143 h 160"/>
              <a:gd name="T98" fmla="*/ 40 w 146"/>
              <a:gd name="T99" fmla="*/ 135 h 160"/>
              <a:gd name="T100" fmla="*/ 53 w 146"/>
              <a:gd name="T101" fmla="*/ 147 h 160"/>
              <a:gd name="T102" fmla="*/ 36 w 146"/>
              <a:gd name="T103" fmla="*/ 147 h 160"/>
              <a:gd name="T104" fmla="*/ 40 w 146"/>
              <a:gd name="T105" fmla="*/ 152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46" h="160">
                <a:moveTo>
                  <a:pt x="141" y="22"/>
                </a:moveTo>
                <a:cubicBezTo>
                  <a:pt x="136" y="16"/>
                  <a:pt x="129" y="13"/>
                  <a:pt x="124" y="10"/>
                </a:cubicBezTo>
                <a:cubicBezTo>
                  <a:pt x="112" y="5"/>
                  <a:pt x="100" y="2"/>
                  <a:pt x="84" y="1"/>
                </a:cubicBezTo>
                <a:cubicBezTo>
                  <a:pt x="80" y="0"/>
                  <a:pt x="76" y="0"/>
                  <a:pt x="72" y="0"/>
                </a:cubicBezTo>
                <a:cubicBezTo>
                  <a:pt x="58" y="0"/>
                  <a:pt x="44" y="2"/>
                  <a:pt x="30" y="7"/>
                </a:cubicBezTo>
                <a:cubicBezTo>
                  <a:pt x="23" y="9"/>
                  <a:pt x="15" y="13"/>
                  <a:pt x="8" y="19"/>
                </a:cubicBezTo>
                <a:cubicBezTo>
                  <a:pt x="2" y="24"/>
                  <a:pt x="0" y="30"/>
                  <a:pt x="0" y="37"/>
                </a:cubicBezTo>
                <a:cubicBezTo>
                  <a:pt x="0" y="37"/>
                  <a:pt x="0" y="37"/>
                  <a:pt x="0" y="37"/>
                </a:cubicBezTo>
                <a:cubicBezTo>
                  <a:pt x="0" y="39"/>
                  <a:pt x="0" y="41"/>
                  <a:pt x="0" y="44"/>
                </a:cubicBezTo>
                <a:cubicBezTo>
                  <a:pt x="0" y="45"/>
                  <a:pt x="0" y="47"/>
                  <a:pt x="0" y="49"/>
                </a:cubicBezTo>
                <a:cubicBezTo>
                  <a:pt x="0" y="57"/>
                  <a:pt x="6" y="62"/>
                  <a:pt x="14" y="62"/>
                </a:cubicBezTo>
                <a:cubicBezTo>
                  <a:pt x="35" y="62"/>
                  <a:pt x="35" y="62"/>
                  <a:pt x="35" y="62"/>
                </a:cubicBezTo>
                <a:cubicBezTo>
                  <a:pt x="35" y="62"/>
                  <a:pt x="35" y="62"/>
                  <a:pt x="36" y="62"/>
                </a:cubicBezTo>
                <a:cubicBezTo>
                  <a:pt x="43" y="62"/>
                  <a:pt x="49" y="57"/>
                  <a:pt x="49" y="49"/>
                </a:cubicBezTo>
                <a:cubicBezTo>
                  <a:pt x="49" y="37"/>
                  <a:pt x="49" y="37"/>
                  <a:pt x="49" y="37"/>
                </a:cubicBezTo>
                <a:cubicBezTo>
                  <a:pt x="49" y="37"/>
                  <a:pt x="50" y="37"/>
                  <a:pt x="51" y="36"/>
                </a:cubicBezTo>
                <a:cubicBezTo>
                  <a:pt x="52" y="36"/>
                  <a:pt x="53" y="36"/>
                  <a:pt x="54" y="35"/>
                </a:cubicBezTo>
                <a:cubicBezTo>
                  <a:pt x="60" y="34"/>
                  <a:pt x="66" y="33"/>
                  <a:pt x="73" y="33"/>
                </a:cubicBezTo>
                <a:cubicBezTo>
                  <a:pt x="76" y="33"/>
                  <a:pt x="80" y="34"/>
                  <a:pt x="84" y="34"/>
                </a:cubicBezTo>
                <a:cubicBezTo>
                  <a:pt x="89" y="35"/>
                  <a:pt x="94" y="36"/>
                  <a:pt x="97" y="37"/>
                </a:cubicBezTo>
                <a:cubicBezTo>
                  <a:pt x="97" y="40"/>
                  <a:pt x="97" y="43"/>
                  <a:pt x="97" y="46"/>
                </a:cubicBezTo>
                <a:cubicBezTo>
                  <a:pt x="97" y="47"/>
                  <a:pt x="97" y="48"/>
                  <a:pt x="97" y="49"/>
                </a:cubicBezTo>
                <a:cubicBezTo>
                  <a:pt x="97" y="57"/>
                  <a:pt x="103" y="63"/>
                  <a:pt x="111" y="63"/>
                </a:cubicBezTo>
                <a:cubicBezTo>
                  <a:pt x="122" y="63"/>
                  <a:pt x="122" y="63"/>
                  <a:pt x="122" y="63"/>
                </a:cubicBezTo>
                <a:cubicBezTo>
                  <a:pt x="123" y="63"/>
                  <a:pt x="124" y="63"/>
                  <a:pt x="125" y="63"/>
                </a:cubicBezTo>
                <a:cubicBezTo>
                  <a:pt x="126" y="63"/>
                  <a:pt x="128" y="63"/>
                  <a:pt x="129" y="63"/>
                </a:cubicBezTo>
                <a:cubicBezTo>
                  <a:pt x="130" y="63"/>
                  <a:pt x="131" y="63"/>
                  <a:pt x="133" y="63"/>
                </a:cubicBezTo>
                <a:cubicBezTo>
                  <a:pt x="140" y="63"/>
                  <a:pt x="146" y="57"/>
                  <a:pt x="146" y="49"/>
                </a:cubicBezTo>
                <a:cubicBezTo>
                  <a:pt x="146" y="49"/>
                  <a:pt x="146" y="49"/>
                  <a:pt x="146" y="49"/>
                </a:cubicBezTo>
                <a:cubicBezTo>
                  <a:pt x="146" y="36"/>
                  <a:pt x="146" y="36"/>
                  <a:pt x="146" y="36"/>
                </a:cubicBezTo>
                <a:cubicBezTo>
                  <a:pt x="146" y="31"/>
                  <a:pt x="144" y="26"/>
                  <a:pt x="141" y="22"/>
                </a:cubicBezTo>
                <a:close/>
                <a:moveTo>
                  <a:pt x="138" y="49"/>
                </a:moveTo>
                <a:cubicBezTo>
                  <a:pt x="138" y="52"/>
                  <a:pt x="137" y="55"/>
                  <a:pt x="132" y="55"/>
                </a:cubicBezTo>
                <a:cubicBezTo>
                  <a:pt x="132" y="55"/>
                  <a:pt x="132" y="55"/>
                  <a:pt x="132" y="55"/>
                </a:cubicBezTo>
                <a:cubicBezTo>
                  <a:pt x="131" y="55"/>
                  <a:pt x="130" y="55"/>
                  <a:pt x="129" y="55"/>
                </a:cubicBezTo>
                <a:cubicBezTo>
                  <a:pt x="128" y="55"/>
                  <a:pt x="127" y="55"/>
                  <a:pt x="125" y="55"/>
                </a:cubicBezTo>
                <a:cubicBezTo>
                  <a:pt x="124" y="55"/>
                  <a:pt x="123" y="55"/>
                  <a:pt x="122" y="55"/>
                </a:cubicBezTo>
                <a:cubicBezTo>
                  <a:pt x="111" y="55"/>
                  <a:pt x="111" y="55"/>
                  <a:pt x="111" y="55"/>
                </a:cubicBezTo>
                <a:cubicBezTo>
                  <a:pt x="107" y="55"/>
                  <a:pt x="105" y="53"/>
                  <a:pt x="105" y="49"/>
                </a:cubicBezTo>
                <a:cubicBezTo>
                  <a:pt x="105" y="48"/>
                  <a:pt x="105" y="47"/>
                  <a:pt x="105" y="46"/>
                </a:cubicBezTo>
                <a:cubicBezTo>
                  <a:pt x="105" y="42"/>
                  <a:pt x="105" y="39"/>
                  <a:pt x="106" y="36"/>
                </a:cubicBezTo>
                <a:cubicBezTo>
                  <a:pt x="106" y="36"/>
                  <a:pt x="106" y="36"/>
                  <a:pt x="106" y="36"/>
                </a:cubicBezTo>
                <a:cubicBezTo>
                  <a:pt x="106" y="32"/>
                  <a:pt x="104" y="31"/>
                  <a:pt x="102" y="30"/>
                </a:cubicBezTo>
                <a:cubicBezTo>
                  <a:pt x="102" y="30"/>
                  <a:pt x="102" y="30"/>
                  <a:pt x="102" y="30"/>
                </a:cubicBezTo>
                <a:cubicBezTo>
                  <a:pt x="97" y="28"/>
                  <a:pt x="92" y="27"/>
                  <a:pt x="85" y="26"/>
                </a:cubicBezTo>
                <a:cubicBezTo>
                  <a:pt x="85" y="26"/>
                  <a:pt x="85" y="26"/>
                  <a:pt x="85" y="26"/>
                </a:cubicBezTo>
                <a:cubicBezTo>
                  <a:pt x="81" y="26"/>
                  <a:pt x="77" y="25"/>
                  <a:pt x="73" y="25"/>
                </a:cubicBezTo>
                <a:cubicBezTo>
                  <a:pt x="66" y="25"/>
                  <a:pt x="59" y="26"/>
                  <a:pt x="52" y="28"/>
                </a:cubicBezTo>
                <a:cubicBezTo>
                  <a:pt x="51" y="28"/>
                  <a:pt x="50" y="28"/>
                  <a:pt x="48" y="29"/>
                </a:cubicBezTo>
                <a:cubicBezTo>
                  <a:pt x="47" y="29"/>
                  <a:pt x="46" y="29"/>
                  <a:pt x="45" y="29"/>
                </a:cubicBezTo>
                <a:cubicBezTo>
                  <a:pt x="45" y="30"/>
                  <a:pt x="45" y="30"/>
                  <a:pt x="45" y="30"/>
                </a:cubicBezTo>
                <a:cubicBezTo>
                  <a:pt x="43" y="30"/>
                  <a:pt x="41" y="32"/>
                  <a:pt x="41" y="36"/>
                </a:cubicBezTo>
                <a:cubicBezTo>
                  <a:pt x="41" y="49"/>
                  <a:pt x="41" y="49"/>
                  <a:pt x="41" y="49"/>
                </a:cubicBezTo>
                <a:cubicBezTo>
                  <a:pt x="41" y="51"/>
                  <a:pt x="40" y="54"/>
                  <a:pt x="36" y="54"/>
                </a:cubicBezTo>
                <a:cubicBezTo>
                  <a:pt x="36" y="54"/>
                  <a:pt x="36" y="54"/>
                  <a:pt x="35" y="54"/>
                </a:cubicBezTo>
                <a:cubicBezTo>
                  <a:pt x="35" y="54"/>
                  <a:pt x="35" y="54"/>
                  <a:pt x="35" y="54"/>
                </a:cubicBezTo>
                <a:cubicBezTo>
                  <a:pt x="14" y="54"/>
                  <a:pt x="14" y="54"/>
                  <a:pt x="14" y="54"/>
                </a:cubicBezTo>
                <a:cubicBezTo>
                  <a:pt x="10" y="54"/>
                  <a:pt x="8" y="52"/>
                  <a:pt x="8" y="49"/>
                </a:cubicBezTo>
                <a:cubicBezTo>
                  <a:pt x="8" y="49"/>
                  <a:pt x="8" y="49"/>
                  <a:pt x="8" y="49"/>
                </a:cubicBezTo>
                <a:cubicBezTo>
                  <a:pt x="8" y="47"/>
                  <a:pt x="8" y="46"/>
                  <a:pt x="8" y="44"/>
                </a:cubicBezTo>
                <a:cubicBezTo>
                  <a:pt x="8" y="41"/>
                  <a:pt x="8" y="39"/>
                  <a:pt x="8" y="36"/>
                </a:cubicBezTo>
                <a:cubicBezTo>
                  <a:pt x="8" y="32"/>
                  <a:pt x="10" y="29"/>
                  <a:pt x="13" y="25"/>
                </a:cubicBezTo>
                <a:cubicBezTo>
                  <a:pt x="19" y="20"/>
                  <a:pt x="27" y="17"/>
                  <a:pt x="33" y="15"/>
                </a:cubicBezTo>
                <a:cubicBezTo>
                  <a:pt x="45" y="10"/>
                  <a:pt x="59" y="8"/>
                  <a:pt x="72" y="8"/>
                </a:cubicBezTo>
                <a:cubicBezTo>
                  <a:pt x="76" y="8"/>
                  <a:pt x="80" y="8"/>
                  <a:pt x="84" y="9"/>
                </a:cubicBezTo>
                <a:cubicBezTo>
                  <a:pt x="98" y="10"/>
                  <a:pt x="110" y="13"/>
                  <a:pt x="121" y="18"/>
                </a:cubicBezTo>
                <a:cubicBezTo>
                  <a:pt x="127" y="21"/>
                  <a:pt x="132" y="24"/>
                  <a:pt x="135" y="28"/>
                </a:cubicBezTo>
                <a:cubicBezTo>
                  <a:pt x="137" y="30"/>
                  <a:pt x="138" y="33"/>
                  <a:pt x="138" y="36"/>
                </a:cubicBezTo>
                <a:lnTo>
                  <a:pt x="138" y="49"/>
                </a:lnTo>
                <a:close/>
                <a:moveTo>
                  <a:pt x="74" y="71"/>
                </a:moveTo>
                <a:cubicBezTo>
                  <a:pt x="67" y="71"/>
                  <a:pt x="61" y="77"/>
                  <a:pt x="61" y="84"/>
                </a:cubicBezTo>
                <a:cubicBezTo>
                  <a:pt x="61" y="91"/>
                  <a:pt x="67" y="96"/>
                  <a:pt x="74" y="96"/>
                </a:cubicBezTo>
                <a:cubicBezTo>
                  <a:pt x="80" y="96"/>
                  <a:pt x="86" y="91"/>
                  <a:pt x="86" y="84"/>
                </a:cubicBezTo>
                <a:cubicBezTo>
                  <a:pt x="86" y="77"/>
                  <a:pt x="81" y="71"/>
                  <a:pt x="74" y="71"/>
                </a:cubicBezTo>
                <a:close/>
                <a:moveTo>
                  <a:pt x="74" y="88"/>
                </a:moveTo>
                <a:cubicBezTo>
                  <a:pt x="71" y="88"/>
                  <a:pt x="69" y="86"/>
                  <a:pt x="69" y="84"/>
                </a:cubicBezTo>
                <a:cubicBezTo>
                  <a:pt x="69" y="81"/>
                  <a:pt x="71" y="79"/>
                  <a:pt x="74" y="79"/>
                </a:cubicBezTo>
                <a:cubicBezTo>
                  <a:pt x="76" y="79"/>
                  <a:pt x="78" y="81"/>
                  <a:pt x="78" y="84"/>
                </a:cubicBezTo>
                <a:cubicBezTo>
                  <a:pt x="78" y="86"/>
                  <a:pt x="76" y="88"/>
                  <a:pt x="74" y="88"/>
                </a:cubicBezTo>
                <a:close/>
                <a:moveTo>
                  <a:pt x="107" y="71"/>
                </a:moveTo>
                <a:cubicBezTo>
                  <a:pt x="100" y="71"/>
                  <a:pt x="94" y="77"/>
                  <a:pt x="94" y="84"/>
                </a:cubicBezTo>
                <a:cubicBezTo>
                  <a:pt x="94" y="91"/>
                  <a:pt x="100" y="96"/>
                  <a:pt x="107" y="96"/>
                </a:cubicBezTo>
                <a:cubicBezTo>
                  <a:pt x="114" y="96"/>
                  <a:pt x="119" y="91"/>
                  <a:pt x="119" y="84"/>
                </a:cubicBezTo>
                <a:cubicBezTo>
                  <a:pt x="119" y="77"/>
                  <a:pt x="114" y="71"/>
                  <a:pt x="107" y="71"/>
                </a:cubicBezTo>
                <a:close/>
                <a:moveTo>
                  <a:pt x="107" y="88"/>
                </a:moveTo>
                <a:cubicBezTo>
                  <a:pt x="104" y="88"/>
                  <a:pt x="102" y="86"/>
                  <a:pt x="102" y="84"/>
                </a:cubicBezTo>
                <a:cubicBezTo>
                  <a:pt x="102" y="81"/>
                  <a:pt x="104" y="79"/>
                  <a:pt x="107" y="79"/>
                </a:cubicBezTo>
                <a:cubicBezTo>
                  <a:pt x="109" y="79"/>
                  <a:pt x="111" y="81"/>
                  <a:pt x="111" y="84"/>
                </a:cubicBezTo>
                <a:cubicBezTo>
                  <a:pt x="111" y="86"/>
                  <a:pt x="109" y="88"/>
                  <a:pt x="107" y="88"/>
                </a:cubicBezTo>
                <a:close/>
                <a:moveTo>
                  <a:pt x="40" y="71"/>
                </a:moveTo>
                <a:cubicBezTo>
                  <a:pt x="33" y="71"/>
                  <a:pt x="28" y="77"/>
                  <a:pt x="28" y="84"/>
                </a:cubicBezTo>
                <a:cubicBezTo>
                  <a:pt x="28" y="91"/>
                  <a:pt x="33" y="96"/>
                  <a:pt x="40" y="96"/>
                </a:cubicBezTo>
                <a:cubicBezTo>
                  <a:pt x="47" y="96"/>
                  <a:pt x="53" y="91"/>
                  <a:pt x="53" y="84"/>
                </a:cubicBezTo>
                <a:cubicBezTo>
                  <a:pt x="53" y="77"/>
                  <a:pt x="47" y="71"/>
                  <a:pt x="40" y="71"/>
                </a:cubicBezTo>
                <a:close/>
                <a:moveTo>
                  <a:pt x="40" y="88"/>
                </a:moveTo>
                <a:cubicBezTo>
                  <a:pt x="38" y="88"/>
                  <a:pt x="36" y="86"/>
                  <a:pt x="36" y="84"/>
                </a:cubicBezTo>
                <a:cubicBezTo>
                  <a:pt x="36" y="81"/>
                  <a:pt x="38" y="79"/>
                  <a:pt x="40" y="79"/>
                </a:cubicBezTo>
                <a:cubicBezTo>
                  <a:pt x="43" y="79"/>
                  <a:pt x="45" y="81"/>
                  <a:pt x="45" y="84"/>
                </a:cubicBezTo>
                <a:cubicBezTo>
                  <a:pt x="45" y="86"/>
                  <a:pt x="43" y="88"/>
                  <a:pt x="40" y="88"/>
                </a:cubicBezTo>
                <a:close/>
                <a:moveTo>
                  <a:pt x="74" y="103"/>
                </a:moveTo>
                <a:cubicBezTo>
                  <a:pt x="67" y="103"/>
                  <a:pt x="61" y="109"/>
                  <a:pt x="61" y="116"/>
                </a:cubicBezTo>
                <a:cubicBezTo>
                  <a:pt x="61" y="122"/>
                  <a:pt x="67" y="128"/>
                  <a:pt x="74" y="128"/>
                </a:cubicBezTo>
                <a:cubicBezTo>
                  <a:pt x="80" y="128"/>
                  <a:pt x="86" y="122"/>
                  <a:pt x="86" y="116"/>
                </a:cubicBezTo>
                <a:cubicBezTo>
                  <a:pt x="86" y="109"/>
                  <a:pt x="81" y="103"/>
                  <a:pt x="74" y="103"/>
                </a:cubicBezTo>
                <a:close/>
                <a:moveTo>
                  <a:pt x="74" y="120"/>
                </a:moveTo>
                <a:cubicBezTo>
                  <a:pt x="71" y="120"/>
                  <a:pt x="69" y="118"/>
                  <a:pt x="69" y="116"/>
                </a:cubicBezTo>
                <a:cubicBezTo>
                  <a:pt x="69" y="113"/>
                  <a:pt x="71" y="111"/>
                  <a:pt x="74" y="111"/>
                </a:cubicBezTo>
                <a:cubicBezTo>
                  <a:pt x="76" y="111"/>
                  <a:pt x="78" y="113"/>
                  <a:pt x="78" y="116"/>
                </a:cubicBezTo>
                <a:cubicBezTo>
                  <a:pt x="78" y="118"/>
                  <a:pt x="76" y="120"/>
                  <a:pt x="74" y="120"/>
                </a:cubicBezTo>
                <a:close/>
                <a:moveTo>
                  <a:pt x="107" y="103"/>
                </a:moveTo>
                <a:cubicBezTo>
                  <a:pt x="100" y="103"/>
                  <a:pt x="94" y="109"/>
                  <a:pt x="94" y="116"/>
                </a:cubicBezTo>
                <a:cubicBezTo>
                  <a:pt x="94" y="122"/>
                  <a:pt x="100" y="128"/>
                  <a:pt x="107" y="128"/>
                </a:cubicBezTo>
                <a:cubicBezTo>
                  <a:pt x="114" y="128"/>
                  <a:pt x="119" y="122"/>
                  <a:pt x="119" y="116"/>
                </a:cubicBezTo>
                <a:cubicBezTo>
                  <a:pt x="119" y="109"/>
                  <a:pt x="114" y="103"/>
                  <a:pt x="107" y="103"/>
                </a:cubicBezTo>
                <a:close/>
                <a:moveTo>
                  <a:pt x="107" y="120"/>
                </a:moveTo>
                <a:cubicBezTo>
                  <a:pt x="104" y="120"/>
                  <a:pt x="102" y="118"/>
                  <a:pt x="102" y="116"/>
                </a:cubicBezTo>
                <a:cubicBezTo>
                  <a:pt x="102" y="113"/>
                  <a:pt x="104" y="111"/>
                  <a:pt x="107" y="111"/>
                </a:cubicBezTo>
                <a:cubicBezTo>
                  <a:pt x="109" y="111"/>
                  <a:pt x="111" y="113"/>
                  <a:pt x="111" y="116"/>
                </a:cubicBezTo>
                <a:cubicBezTo>
                  <a:pt x="111" y="118"/>
                  <a:pt x="109" y="120"/>
                  <a:pt x="107" y="120"/>
                </a:cubicBezTo>
                <a:close/>
                <a:moveTo>
                  <a:pt x="40" y="103"/>
                </a:moveTo>
                <a:cubicBezTo>
                  <a:pt x="33" y="103"/>
                  <a:pt x="28" y="109"/>
                  <a:pt x="28" y="116"/>
                </a:cubicBezTo>
                <a:cubicBezTo>
                  <a:pt x="28" y="122"/>
                  <a:pt x="33" y="128"/>
                  <a:pt x="40" y="128"/>
                </a:cubicBezTo>
                <a:cubicBezTo>
                  <a:pt x="47" y="128"/>
                  <a:pt x="53" y="122"/>
                  <a:pt x="53" y="116"/>
                </a:cubicBezTo>
                <a:cubicBezTo>
                  <a:pt x="53" y="109"/>
                  <a:pt x="47" y="103"/>
                  <a:pt x="40" y="103"/>
                </a:cubicBezTo>
                <a:close/>
                <a:moveTo>
                  <a:pt x="40" y="120"/>
                </a:moveTo>
                <a:cubicBezTo>
                  <a:pt x="38" y="120"/>
                  <a:pt x="36" y="118"/>
                  <a:pt x="36" y="116"/>
                </a:cubicBezTo>
                <a:cubicBezTo>
                  <a:pt x="36" y="113"/>
                  <a:pt x="38" y="111"/>
                  <a:pt x="40" y="111"/>
                </a:cubicBezTo>
                <a:cubicBezTo>
                  <a:pt x="43" y="111"/>
                  <a:pt x="45" y="113"/>
                  <a:pt x="45" y="116"/>
                </a:cubicBezTo>
                <a:cubicBezTo>
                  <a:pt x="45" y="118"/>
                  <a:pt x="43" y="120"/>
                  <a:pt x="40" y="120"/>
                </a:cubicBezTo>
                <a:close/>
                <a:moveTo>
                  <a:pt x="74" y="135"/>
                </a:moveTo>
                <a:cubicBezTo>
                  <a:pt x="67" y="135"/>
                  <a:pt x="61" y="141"/>
                  <a:pt x="61" y="147"/>
                </a:cubicBezTo>
                <a:cubicBezTo>
                  <a:pt x="61" y="154"/>
                  <a:pt x="67" y="160"/>
                  <a:pt x="74" y="160"/>
                </a:cubicBezTo>
                <a:cubicBezTo>
                  <a:pt x="80" y="160"/>
                  <a:pt x="86" y="154"/>
                  <a:pt x="86" y="147"/>
                </a:cubicBezTo>
                <a:cubicBezTo>
                  <a:pt x="86" y="141"/>
                  <a:pt x="81" y="135"/>
                  <a:pt x="74" y="135"/>
                </a:cubicBezTo>
                <a:close/>
                <a:moveTo>
                  <a:pt x="74" y="152"/>
                </a:moveTo>
                <a:cubicBezTo>
                  <a:pt x="71" y="152"/>
                  <a:pt x="69" y="150"/>
                  <a:pt x="69" y="147"/>
                </a:cubicBezTo>
                <a:cubicBezTo>
                  <a:pt x="69" y="145"/>
                  <a:pt x="71" y="143"/>
                  <a:pt x="74" y="143"/>
                </a:cubicBezTo>
                <a:cubicBezTo>
                  <a:pt x="76" y="143"/>
                  <a:pt x="78" y="145"/>
                  <a:pt x="78" y="147"/>
                </a:cubicBezTo>
                <a:cubicBezTo>
                  <a:pt x="78" y="150"/>
                  <a:pt x="76" y="152"/>
                  <a:pt x="74" y="152"/>
                </a:cubicBezTo>
                <a:close/>
                <a:moveTo>
                  <a:pt x="107" y="135"/>
                </a:moveTo>
                <a:cubicBezTo>
                  <a:pt x="100" y="135"/>
                  <a:pt x="94" y="141"/>
                  <a:pt x="94" y="147"/>
                </a:cubicBezTo>
                <a:cubicBezTo>
                  <a:pt x="94" y="154"/>
                  <a:pt x="100" y="160"/>
                  <a:pt x="107" y="160"/>
                </a:cubicBezTo>
                <a:cubicBezTo>
                  <a:pt x="114" y="160"/>
                  <a:pt x="119" y="154"/>
                  <a:pt x="119" y="147"/>
                </a:cubicBezTo>
                <a:cubicBezTo>
                  <a:pt x="119" y="141"/>
                  <a:pt x="114" y="135"/>
                  <a:pt x="107" y="135"/>
                </a:cubicBezTo>
                <a:close/>
                <a:moveTo>
                  <a:pt x="107" y="152"/>
                </a:moveTo>
                <a:cubicBezTo>
                  <a:pt x="104" y="152"/>
                  <a:pt x="102" y="150"/>
                  <a:pt x="102" y="147"/>
                </a:cubicBezTo>
                <a:cubicBezTo>
                  <a:pt x="102" y="145"/>
                  <a:pt x="104" y="143"/>
                  <a:pt x="107" y="143"/>
                </a:cubicBezTo>
                <a:cubicBezTo>
                  <a:pt x="109" y="143"/>
                  <a:pt x="111" y="145"/>
                  <a:pt x="111" y="147"/>
                </a:cubicBezTo>
                <a:cubicBezTo>
                  <a:pt x="111" y="150"/>
                  <a:pt x="109" y="152"/>
                  <a:pt x="107" y="152"/>
                </a:cubicBezTo>
                <a:close/>
                <a:moveTo>
                  <a:pt x="40" y="135"/>
                </a:moveTo>
                <a:cubicBezTo>
                  <a:pt x="33" y="135"/>
                  <a:pt x="28" y="141"/>
                  <a:pt x="28" y="147"/>
                </a:cubicBezTo>
                <a:cubicBezTo>
                  <a:pt x="28" y="154"/>
                  <a:pt x="33" y="160"/>
                  <a:pt x="40" y="160"/>
                </a:cubicBezTo>
                <a:cubicBezTo>
                  <a:pt x="47" y="160"/>
                  <a:pt x="53" y="154"/>
                  <a:pt x="53" y="147"/>
                </a:cubicBezTo>
                <a:cubicBezTo>
                  <a:pt x="53" y="141"/>
                  <a:pt x="47" y="135"/>
                  <a:pt x="40" y="135"/>
                </a:cubicBezTo>
                <a:close/>
                <a:moveTo>
                  <a:pt x="40" y="152"/>
                </a:moveTo>
                <a:cubicBezTo>
                  <a:pt x="38" y="152"/>
                  <a:pt x="36" y="150"/>
                  <a:pt x="36" y="147"/>
                </a:cubicBezTo>
                <a:cubicBezTo>
                  <a:pt x="36" y="145"/>
                  <a:pt x="38" y="143"/>
                  <a:pt x="40" y="143"/>
                </a:cubicBezTo>
                <a:cubicBezTo>
                  <a:pt x="43" y="143"/>
                  <a:pt x="45" y="145"/>
                  <a:pt x="45" y="147"/>
                </a:cubicBezTo>
                <a:cubicBezTo>
                  <a:pt x="45" y="150"/>
                  <a:pt x="43" y="152"/>
                  <a:pt x="40" y="15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5" name="Freeform 85">
            <a:extLst>
              <a:ext uri="{FF2B5EF4-FFF2-40B4-BE49-F238E27FC236}">
                <a16:creationId xmlns:a16="http://schemas.microsoft.com/office/drawing/2014/main" xmlns="" id="{F8443A89-E2AE-4D54-AD56-11F1E0C0711F}"/>
              </a:ext>
            </a:extLst>
          </p:cNvPr>
          <p:cNvSpPr>
            <a:spLocks noEditPoints="1"/>
          </p:cNvSpPr>
          <p:nvPr/>
        </p:nvSpPr>
        <p:spPr bwMode="auto">
          <a:xfrm>
            <a:off x="9169400" y="5629276"/>
            <a:ext cx="546100" cy="550863"/>
          </a:xfrm>
          <a:custGeom>
            <a:avLst/>
            <a:gdLst>
              <a:gd name="T0" fmla="*/ 80 w 160"/>
              <a:gd name="T1" fmla="*/ 0 h 160"/>
              <a:gd name="T2" fmla="*/ 0 w 160"/>
              <a:gd name="T3" fmla="*/ 80 h 160"/>
              <a:gd name="T4" fmla="*/ 80 w 160"/>
              <a:gd name="T5" fmla="*/ 160 h 160"/>
              <a:gd name="T6" fmla="*/ 130 w 160"/>
              <a:gd name="T7" fmla="*/ 137 h 160"/>
              <a:gd name="T8" fmla="*/ 125 w 160"/>
              <a:gd name="T9" fmla="*/ 114 h 160"/>
              <a:gd name="T10" fmla="*/ 125 w 160"/>
              <a:gd name="T11" fmla="*/ 98 h 160"/>
              <a:gd name="T12" fmla="*/ 106 w 160"/>
              <a:gd name="T13" fmla="*/ 83 h 160"/>
              <a:gd name="T14" fmla="*/ 92 w 160"/>
              <a:gd name="T15" fmla="*/ 92 h 160"/>
              <a:gd name="T16" fmla="*/ 89 w 160"/>
              <a:gd name="T17" fmla="*/ 91 h 160"/>
              <a:gd name="T18" fmla="*/ 68 w 160"/>
              <a:gd name="T19" fmla="*/ 68 h 160"/>
              <a:gd name="T20" fmla="*/ 74 w 160"/>
              <a:gd name="T21" fmla="*/ 62 h 160"/>
              <a:gd name="T22" fmla="*/ 68 w 160"/>
              <a:gd name="T23" fmla="*/ 40 h 160"/>
              <a:gd name="T24" fmla="*/ 62 w 160"/>
              <a:gd name="T25" fmla="*/ 35 h 160"/>
              <a:gd name="T26" fmla="*/ 46 w 160"/>
              <a:gd name="T27" fmla="*/ 35 h 160"/>
              <a:gd name="T28" fmla="*/ 39 w 160"/>
              <a:gd name="T29" fmla="*/ 42 h 160"/>
              <a:gd name="T30" fmla="*/ 37 w 160"/>
              <a:gd name="T31" fmla="*/ 68 h 160"/>
              <a:gd name="T32" fmla="*/ 86 w 160"/>
              <a:gd name="T33" fmla="*/ 120 h 160"/>
              <a:gd name="T34" fmla="*/ 106 w 160"/>
              <a:gd name="T35" fmla="*/ 126 h 160"/>
              <a:gd name="T36" fmla="*/ 119 w 160"/>
              <a:gd name="T37" fmla="*/ 120 h 160"/>
              <a:gd name="T38" fmla="*/ 120 w 160"/>
              <a:gd name="T39" fmla="*/ 120 h 160"/>
              <a:gd name="T40" fmla="*/ 80 w 160"/>
              <a:gd name="T41" fmla="*/ 152 h 160"/>
              <a:gd name="T42" fmla="*/ 80 w 160"/>
              <a:gd name="T43" fmla="*/ 8 h 160"/>
              <a:gd name="T44" fmla="*/ 149 w 160"/>
              <a:gd name="T45" fmla="*/ 99 h 160"/>
              <a:gd name="T46" fmla="*/ 157 w 160"/>
              <a:gd name="T47" fmla="*/ 101 h 160"/>
              <a:gd name="T48" fmla="*/ 137 w 160"/>
              <a:gd name="T49" fmla="*/ 23 h 160"/>
              <a:gd name="T50" fmla="*/ 106 w 160"/>
              <a:gd name="T51" fmla="*/ 118 h 160"/>
              <a:gd name="T52" fmla="*/ 89 w 160"/>
              <a:gd name="T53" fmla="*/ 113 h 160"/>
              <a:gd name="T54" fmla="*/ 45 w 160"/>
              <a:gd name="T55" fmla="*/ 65 h 160"/>
              <a:gd name="T56" fmla="*/ 45 w 160"/>
              <a:gd name="T57" fmla="*/ 47 h 160"/>
              <a:gd name="T58" fmla="*/ 54 w 160"/>
              <a:gd name="T59" fmla="*/ 39 h 160"/>
              <a:gd name="T60" fmla="*/ 57 w 160"/>
              <a:gd name="T61" fmla="*/ 40 h 160"/>
              <a:gd name="T62" fmla="*/ 62 w 160"/>
              <a:gd name="T63" fmla="*/ 46 h 160"/>
              <a:gd name="T64" fmla="*/ 68 w 160"/>
              <a:gd name="T65" fmla="*/ 56 h 160"/>
              <a:gd name="T66" fmla="*/ 61 w 160"/>
              <a:gd name="T67" fmla="*/ 63 h 160"/>
              <a:gd name="T68" fmla="*/ 60 w 160"/>
              <a:gd name="T69" fmla="*/ 69 h 160"/>
              <a:gd name="T70" fmla="*/ 66 w 160"/>
              <a:gd name="T71" fmla="*/ 81 h 160"/>
              <a:gd name="T72" fmla="*/ 85 w 160"/>
              <a:gd name="T73" fmla="*/ 98 h 160"/>
              <a:gd name="T74" fmla="*/ 90 w 160"/>
              <a:gd name="T75" fmla="*/ 100 h 160"/>
              <a:gd name="T76" fmla="*/ 93 w 160"/>
              <a:gd name="T77" fmla="*/ 101 h 160"/>
              <a:gd name="T78" fmla="*/ 104 w 160"/>
              <a:gd name="T79" fmla="*/ 92 h 160"/>
              <a:gd name="T80" fmla="*/ 108 w 160"/>
              <a:gd name="T81" fmla="*/ 92 h 160"/>
              <a:gd name="T82" fmla="*/ 120 w 160"/>
              <a:gd name="T83" fmla="*/ 103 h 160"/>
              <a:gd name="T84" fmla="*/ 119 w 160"/>
              <a:gd name="T85" fmla="*/ 108 h 160"/>
              <a:gd name="T86" fmla="*/ 113 w 160"/>
              <a:gd name="T87" fmla="*/ 115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60" h="160">
                <a:moveTo>
                  <a:pt x="137" y="23"/>
                </a:moveTo>
                <a:cubicBezTo>
                  <a:pt x="121" y="8"/>
                  <a:pt x="101" y="0"/>
                  <a:pt x="80" y="0"/>
                </a:cubicBezTo>
                <a:cubicBezTo>
                  <a:pt x="59" y="0"/>
                  <a:pt x="39" y="8"/>
                  <a:pt x="23" y="23"/>
                </a:cubicBezTo>
                <a:cubicBezTo>
                  <a:pt x="8" y="39"/>
                  <a:pt x="0" y="59"/>
                  <a:pt x="0" y="80"/>
                </a:cubicBezTo>
                <a:cubicBezTo>
                  <a:pt x="0" y="101"/>
                  <a:pt x="8" y="121"/>
                  <a:pt x="23" y="137"/>
                </a:cubicBezTo>
                <a:cubicBezTo>
                  <a:pt x="39" y="152"/>
                  <a:pt x="59" y="160"/>
                  <a:pt x="80" y="160"/>
                </a:cubicBezTo>
                <a:cubicBezTo>
                  <a:pt x="92" y="160"/>
                  <a:pt x="104" y="158"/>
                  <a:pt x="113" y="153"/>
                </a:cubicBezTo>
                <a:cubicBezTo>
                  <a:pt x="121" y="149"/>
                  <a:pt x="127" y="143"/>
                  <a:pt x="130" y="137"/>
                </a:cubicBezTo>
                <a:cubicBezTo>
                  <a:pt x="133" y="129"/>
                  <a:pt x="132" y="121"/>
                  <a:pt x="125" y="114"/>
                </a:cubicBezTo>
                <a:cubicBezTo>
                  <a:pt x="125" y="114"/>
                  <a:pt x="125" y="114"/>
                  <a:pt x="125" y="114"/>
                </a:cubicBezTo>
                <a:cubicBezTo>
                  <a:pt x="125" y="114"/>
                  <a:pt x="125" y="114"/>
                  <a:pt x="125" y="114"/>
                </a:cubicBezTo>
                <a:cubicBezTo>
                  <a:pt x="130" y="109"/>
                  <a:pt x="130" y="103"/>
                  <a:pt x="125" y="98"/>
                </a:cubicBezTo>
                <a:cubicBezTo>
                  <a:pt x="114" y="86"/>
                  <a:pt x="114" y="86"/>
                  <a:pt x="114" y="86"/>
                </a:cubicBezTo>
                <a:cubicBezTo>
                  <a:pt x="112" y="84"/>
                  <a:pt x="109" y="83"/>
                  <a:pt x="106" y="83"/>
                </a:cubicBezTo>
                <a:cubicBezTo>
                  <a:pt x="103" y="83"/>
                  <a:pt x="100" y="84"/>
                  <a:pt x="98" y="86"/>
                </a:cubicBezTo>
                <a:cubicBezTo>
                  <a:pt x="92" y="92"/>
                  <a:pt x="92" y="92"/>
                  <a:pt x="92" y="92"/>
                </a:cubicBezTo>
                <a:cubicBezTo>
                  <a:pt x="92" y="92"/>
                  <a:pt x="92" y="92"/>
                  <a:pt x="91" y="92"/>
                </a:cubicBezTo>
                <a:cubicBezTo>
                  <a:pt x="91" y="92"/>
                  <a:pt x="90" y="91"/>
                  <a:pt x="89" y="91"/>
                </a:cubicBezTo>
                <a:cubicBezTo>
                  <a:pt x="83" y="87"/>
                  <a:pt x="78" y="82"/>
                  <a:pt x="73" y="76"/>
                </a:cubicBezTo>
                <a:cubicBezTo>
                  <a:pt x="70" y="73"/>
                  <a:pt x="69" y="70"/>
                  <a:pt x="68" y="68"/>
                </a:cubicBezTo>
                <a:cubicBezTo>
                  <a:pt x="69" y="66"/>
                  <a:pt x="70" y="65"/>
                  <a:pt x="72" y="64"/>
                </a:cubicBezTo>
                <a:cubicBezTo>
                  <a:pt x="72" y="63"/>
                  <a:pt x="73" y="63"/>
                  <a:pt x="74" y="62"/>
                </a:cubicBezTo>
                <a:cubicBezTo>
                  <a:pt x="78" y="57"/>
                  <a:pt x="78" y="51"/>
                  <a:pt x="74" y="46"/>
                </a:cubicBezTo>
                <a:cubicBezTo>
                  <a:pt x="68" y="40"/>
                  <a:pt x="68" y="40"/>
                  <a:pt x="68" y="40"/>
                </a:cubicBezTo>
                <a:cubicBezTo>
                  <a:pt x="67" y="40"/>
                  <a:pt x="67" y="39"/>
                  <a:pt x="66" y="38"/>
                </a:cubicBezTo>
                <a:cubicBezTo>
                  <a:pt x="65" y="37"/>
                  <a:pt x="63" y="36"/>
                  <a:pt x="62" y="35"/>
                </a:cubicBezTo>
                <a:cubicBezTo>
                  <a:pt x="60" y="32"/>
                  <a:pt x="57" y="31"/>
                  <a:pt x="54" y="31"/>
                </a:cubicBezTo>
                <a:cubicBezTo>
                  <a:pt x="51" y="31"/>
                  <a:pt x="49" y="32"/>
                  <a:pt x="46" y="35"/>
                </a:cubicBezTo>
                <a:cubicBezTo>
                  <a:pt x="46" y="35"/>
                  <a:pt x="46" y="35"/>
                  <a:pt x="46" y="35"/>
                </a:cubicBezTo>
                <a:cubicBezTo>
                  <a:pt x="39" y="42"/>
                  <a:pt x="39" y="42"/>
                  <a:pt x="39" y="42"/>
                </a:cubicBezTo>
                <a:cubicBezTo>
                  <a:pt x="37" y="45"/>
                  <a:pt x="35" y="48"/>
                  <a:pt x="35" y="52"/>
                </a:cubicBezTo>
                <a:cubicBezTo>
                  <a:pt x="34" y="58"/>
                  <a:pt x="36" y="64"/>
                  <a:pt x="37" y="68"/>
                </a:cubicBezTo>
                <a:cubicBezTo>
                  <a:pt x="41" y="77"/>
                  <a:pt x="46" y="85"/>
                  <a:pt x="53" y="95"/>
                </a:cubicBezTo>
                <a:cubicBezTo>
                  <a:pt x="62" y="105"/>
                  <a:pt x="73" y="114"/>
                  <a:pt x="86" y="120"/>
                </a:cubicBezTo>
                <a:cubicBezTo>
                  <a:pt x="91" y="123"/>
                  <a:pt x="97" y="125"/>
                  <a:pt x="105" y="126"/>
                </a:cubicBezTo>
                <a:cubicBezTo>
                  <a:pt x="105" y="126"/>
                  <a:pt x="106" y="126"/>
                  <a:pt x="106" y="126"/>
                </a:cubicBezTo>
                <a:cubicBezTo>
                  <a:pt x="111" y="126"/>
                  <a:pt x="115" y="124"/>
                  <a:pt x="119" y="120"/>
                </a:cubicBezTo>
                <a:cubicBezTo>
                  <a:pt x="119" y="120"/>
                  <a:pt x="119" y="120"/>
                  <a:pt x="119" y="120"/>
                </a:cubicBezTo>
                <a:cubicBezTo>
                  <a:pt x="119" y="120"/>
                  <a:pt x="119" y="120"/>
                  <a:pt x="119" y="120"/>
                </a:cubicBezTo>
                <a:cubicBezTo>
                  <a:pt x="120" y="120"/>
                  <a:pt x="120" y="120"/>
                  <a:pt x="120" y="120"/>
                </a:cubicBezTo>
                <a:cubicBezTo>
                  <a:pt x="124" y="124"/>
                  <a:pt x="125" y="129"/>
                  <a:pt x="123" y="134"/>
                </a:cubicBezTo>
                <a:cubicBezTo>
                  <a:pt x="119" y="143"/>
                  <a:pt x="104" y="152"/>
                  <a:pt x="80" y="152"/>
                </a:cubicBezTo>
                <a:cubicBezTo>
                  <a:pt x="40" y="152"/>
                  <a:pt x="8" y="120"/>
                  <a:pt x="8" y="80"/>
                </a:cubicBezTo>
                <a:cubicBezTo>
                  <a:pt x="8" y="40"/>
                  <a:pt x="40" y="8"/>
                  <a:pt x="80" y="8"/>
                </a:cubicBezTo>
                <a:cubicBezTo>
                  <a:pt x="120" y="8"/>
                  <a:pt x="152" y="40"/>
                  <a:pt x="152" y="80"/>
                </a:cubicBezTo>
                <a:cubicBezTo>
                  <a:pt x="152" y="87"/>
                  <a:pt x="151" y="93"/>
                  <a:pt x="149" y="99"/>
                </a:cubicBezTo>
                <a:cubicBezTo>
                  <a:pt x="149" y="101"/>
                  <a:pt x="150" y="103"/>
                  <a:pt x="152" y="104"/>
                </a:cubicBezTo>
                <a:cubicBezTo>
                  <a:pt x="154" y="105"/>
                  <a:pt x="157" y="103"/>
                  <a:pt x="157" y="101"/>
                </a:cubicBezTo>
                <a:cubicBezTo>
                  <a:pt x="159" y="94"/>
                  <a:pt x="160" y="87"/>
                  <a:pt x="160" y="80"/>
                </a:cubicBezTo>
                <a:cubicBezTo>
                  <a:pt x="160" y="59"/>
                  <a:pt x="152" y="39"/>
                  <a:pt x="137" y="23"/>
                </a:cubicBezTo>
                <a:close/>
                <a:moveTo>
                  <a:pt x="113" y="115"/>
                </a:moveTo>
                <a:cubicBezTo>
                  <a:pt x="111" y="117"/>
                  <a:pt x="109" y="118"/>
                  <a:pt x="106" y="118"/>
                </a:cubicBezTo>
                <a:cubicBezTo>
                  <a:pt x="106" y="118"/>
                  <a:pt x="105" y="118"/>
                  <a:pt x="105" y="118"/>
                </a:cubicBezTo>
                <a:cubicBezTo>
                  <a:pt x="99" y="117"/>
                  <a:pt x="94" y="115"/>
                  <a:pt x="89" y="113"/>
                </a:cubicBezTo>
                <a:cubicBezTo>
                  <a:pt x="78" y="107"/>
                  <a:pt x="68" y="100"/>
                  <a:pt x="59" y="89"/>
                </a:cubicBezTo>
                <a:cubicBezTo>
                  <a:pt x="52" y="81"/>
                  <a:pt x="48" y="73"/>
                  <a:pt x="45" y="65"/>
                </a:cubicBezTo>
                <a:cubicBezTo>
                  <a:pt x="43" y="60"/>
                  <a:pt x="42" y="56"/>
                  <a:pt x="42" y="53"/>
                </a:cubicBezTo>
                <a:cubicBezTo>
                  <a:pt x="43" y="50"/>
                  <a:pt x="43" y="49"/>
                  <a:pt x="45" y="47"/>
                </a:cubicBezTo>
                <a:cubicBezTo>
                  <a:pt x="52" y="40"/>
                  <a:pt x="52" y="40"/>
                  <a:pt x="52" y="40"/>
                </a:cubicBezTo>
                <a:cubicBezTo>
                  <a:pt x="53" y="40"/>
                  <a:pt x="53" y="39"/>
                  <a:pt x="54" y="39"/>
                </a:cubicBezTo>
                <a:cubicBezTo>
                  <a:pt x="55" y="39"/>
                  <a:pt x="56" y="40"/>
                  <a:pt x="57" y="40"/>
                </a:cubicBezTo>
                <a:cubicBezTo>
                  <a:pt x="57" y="40"/>
                  <a:pt x="57" y="40"/>
                  <a:pt x="57" y="40"/>
                </a:cubicBezTo>
                <a:cubicBezTo>
                  <a:pt x="58" y="41"/>
                  <a:pt x="59" y="43"/>
                  <a:pt x="60" y="44"/>
                </a:cubicBezTo>
                <a:cubicBezTo>
                  <a:pt x="61" y="45"/>
                  <a:pt x="62" y="45"/>
                  <a:pt x="62" y="46"/>
                </a:cubicBezTo>
                <a:cubicBezTo>
                  <a:pt x="68" y="52"/>
                  <a:pt x="68" y="52"/>
                  <a:pt x="68" y="52"/>
                </a:cubicBezTo>
                <a:cubicBezTo>
                  <a:pt x="70" y="53"/>
                  <a:pt x="70" y="55"/>
                  <a:pt x="68" y="56"/>
                </a:cubicBezTo>
                <a:cubicBezTo>
                  <a:pt x="67" y="57"/>
                  <a:pt x="67" y="57"/>
                  <a:pt x="66" y="58"/>
                </a:cubicBezTo>
                <a:cubicBezTo>
                  <a:pt x="64" y="60"/>
                  <a:pt x="63" y="61"/>
                  <a:pt x="61" y="63"/>
                </a:cubicBezTo>
                <a:cubicBezTo>
                  <a:pt x="61" y="63"/>
                  <a:pt x="61" y="63"/>
                  <a:pt x="61" y="63"/>
                </a:cubicBezTo>
                <a:cubicBezTo>
                  <a:pt x="58" y="66"/>
                  <a:pt x="59" y="68"/>
                  <a:pt x="60" y="69"/>
                </a:cubicBezTo>
                <a:cubicBezTo>
                  <a:pt x="60" y="69"/>
                  <a:pt x="60" y="69"/>
                  <a:pt x="60" y="69"/>
                </a:cubicBezTo>
                <a:cubicBezTo>
                  <a:pt x="61" y="73"/>
                  <a:pt x="63" y="76"/>
                  <a:pt x="66" y="81"/>
                </a:cubicBezTo>
                <a:cubicBezTo>
                  <a:pt x="66" y="81"/>
                  <a:pt x="66" y="81"/>
                  <a:pt x="66" y="81"/>
                </a:cubicBezTo>
                <a:cubicBezTo>
                  <a:pt x="72" y="88"/>
                  <a:pt x="78" y="93"/>
                  <a:pt x="85" y="98"/>
                </a:cubicBezTo>
                <a:cubicBezTo>
                  <a:pt x="86" y="98"/>
                  <a:pt x="87" y="99"/>
                  <a:pt x="88" y="99"/>
                </a:cubicBezTo>
                <a:cubicBezTo>
                  <a:pt x="88" y="99"/>
                  <a:pt x="89" y="100"/>
                  <a:pt x="90" y="100"/>
                </a:cubicBezTo>
                <a:cubicBezTo>
                  <a:pt x="90" y="100"/>
                  <a:pt x="90" y="100"/>
                  <a:pt x="90" y="100"/>
                </a:cubicBezTo>
                <a:cubicBezTo>
                  <a:pt x="91" y="101"/>
                  <a:pt x="92" y="101"/>
                  <a:pt x="93" y="101"/>
                </a:cubicBezTo>
                <a:cubicBezTo>
                  <a:pt x="94" y="101"/>
                  <a:pt x="95" y="100"/>
                  <a:pt x="97" y="99"/>
                </a:cubicBezTo>
                <a:cubicBezTo>
                  <a:pt x="104" y="92"/>
                  <a:pt x="104" y="92"/>
                  <a:pt x="104" y="92"/>
                </a:cubicBezTo>
                <a:cubicBezTo>
                  <a:pt x="104" y="91"/>
                  <a:pt x="105" y="91"/>
                  <a:pt x="106" y="91"/>
                </a:cubicBezTo>
                <a:cubicBezTo>
                  <a:pt x="107" y="91"/>
                  <a:pt x="108" y="91"/>
                  <a:pt x="108" y="92"/>
                </a:cubicBezTo>
                <a:cubicBezTo>
                  <a:pt x="108" y="92"/>
                  <a:pt x="108" y="92"/>
                  <a:pt x="108" y="92"/>
                </a:cubicBezTo>
                <a:cubicBezTo>
                  <a:pt x="120" y="103"/>
                  <a:pt x="120" y="103"/>
                  <a:pt x="120" y="103"/>
                </a:cubicBezTo>
                <a:cubicBezTo>
                  <a:pt x="121" y="105"/>
                  <a:pt x="121" y="106"/>
                  <a:pt x="119" y="108"/>
                </a:cubicBezTo>
                <a:cubicBezTo>
                  <a:pt x="119" y="108"/>
                  <a:pt x="119" y="108"/>
                  <a:pt x="119" y="108"/>
                </a:cubicBezTo>
                <a:cubicBezTo>
                  <a:pt x="119" y="109"/>
                  <a:pt x="118" y="110"/>
                  <a:pt x="117" y="111"/>
                </a:cubicBezTo>
                <a:cubicBezTo>
                  <a:pt x="116" y="112"/>
                  <a:pt x="114" y="113"/>
                  <a:pt x="113" y="11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6" name="Freeform 86">
            <a:extLst>
              <a:ext uri="{FF2B5EF4-FFF2-40B4-BE49-F238E27FC236}">
                <a16:creationId xmlns:a16="http://schemas.microsoft.com/office/drawing/2014/main" xmlns="" id="{837656B0-A424-4A1C-BE98-681FB95372E1}"/>
              </a:ext>
            </a:extLst>
          </p:cNvPr>
          <p:cNvSpPr>
            <a:spLocks noEditPoints="1"/>
          </p:cNvSpPr>
          <p:nvPr/>
        </p:nvSpPr>
        <p:spPr bwMode="auto">
          <a:xfrm>
            <a:off x="10121900" y="698501"/>
            <a:ext cx="552450" cy="485775"/>
          </a:xfrm>
          <a:custGeom>
            <a:avLst/>
            <a:gdLst>
              <a:gd name="T0" fmla="*/ 161 w 162"/>
              <a:gd name="T1" fmla="*/ 91 h 141"/>
              <a:gd name="T2" fmla="*/ 155 w 162"/>
              <a:gd name="T3" fmla="*/ 89 h 141"/>
              <a:gd name="T4" fmla="*/ 84 w 162"/>
              <a:gd name="T5" fmla="*/ 112 h 141"/>
              <a:gd name="T6" fmla="*/ 68 w 162"/>
              <a:gd name="T7" fmla="*/ 103 h 141"/>
              <a:gd name="T8" fmla="*/ 67 w 162"/>
              <a:gd name="T9" fmla="*/ 103 h 141"/>
              <a:gd name="T10" fmla="*/ 66 w 162"/>
              <a:gd name="T11" fmla="*/ 103 h 141"/>
              <a:gd name="T12" fmla="*/ 38 w 162"/>
              <a:gd name="T13" fmla="*/ 18 h 141"/>
              <a:gd name="T14" fmla="*/ 36 w 162"/>
              <a:gd name="T15" fmla="*/ 16 h 141"/>
              <a:gd name="T16" fmla="*/ 7 w 162"/>
              <a:gd name="T17" fmla="*/ 1 h 141"/>
              <a:gd name="T18" fmla="*/ 1 w 162"/>
              <a:gd name="T19" fmla="*/ 3 h 141"/>
              <a:gd name="T20" fmla="*/ 3 w 162"/>
              <a:gd name="T21" fmla="*/ 9 h 141"/>
              <a:gd name="T22" fmla="*/ 30 w 162"/>
              <a:gd name="T23" fmla="*/ 23 h 141"/>
              <a:gd name="T24" fmla="*/ 58 w 162"/>
              <a:gd name="T25" fmla="*/ 106 h 141"/>
              <a:gd name="T26" fmla="*/ 54 w 162"/>
              <a:gd name="T27" fmla="*/ 109 h 141"/>
              <a:gd name="T28" fmla="*/ 49 w 162"/>
              <a:gd name="T29" fmla="*/ 123 h 141"/>
              <a:gd name="T30" fmla="*/ 68 w 162"/>
              <a:gd name="T31" fmla="*/ 141 h 141"/>
              <a:gd name="T32" fmla="*/ 69 w 162"/>
              <a:gd name="T33" fmla="*/ 141 h 141"/>
              <a:gd name="T34" fmla="*/ 87 w 162"/>
              <a:gd name="T35" fmla="*/ 121 h 141"/>
              <a:gd name="T36" fmla="*/ 87 w 162"/>
              <a:gd name="T37" fmla="*/ 120 h 141"/>
              <a:gd name="T38" fmla="*/ 158 w 162"/>
              <a:gd name="T39" fmla="*/ 97 h 141"/>
              <a:gd name="T40" fmla="*/ 161 w 162"/>
              <a:gd name="T41" fmla="*/ 91 h 141"/>
              <a:gd name="T42" fmla="*/ 69 w 162"/>
              <a:gd name="T43" fmla="*/ 132 h 141"/>
              <a:gd name="T44" fmla="*/ 58 w 162"/>
              <a:gd name="T45" fmla="*/ 122 h 141"/>
              <a:gd name="T46" fmla="*/ 61 w 162"/>
              <a:gd name="T47" fmla="*/ 115 h 141"/>
              <a:gd name="T48" fmla="*/ 68 w 162"/>
              <a:gd name="T49" fmla="*/ 112 h 141"/>
              <a:gd name="T50" fmla="*/ 68 w 162"/>
              <a:gd name="T51" fmla="*/ 112 h 141"/>
              <a:gd name="T52" fmla="*/ 78 w 162"/>
              <a:gd name="T53" fmla="*/ 122 h 141"/>
              <a:gd name="T54" fmla="*/ 69 w 162"/>
              <a:gd name="T55" fmla="*/ 132 h 141"/>
              <a:gd name="T56" fmla="*/ 76 w 162"/>
              <a:gd name="T57" fmla="*/ 99 h 141"/>
              <a:gd name="T58" fmla="*/ 80 w 162"/>
              <a:gd name="T59" fmla="*/ 102 h 141"/>
              <a:gd name="T60" fmla="*/ 82 w 162"/>
              <a:gd name="T61" fmla="*/ 102 h 141"/>
              <a:gd name="T62" fmla="*/ 150 w 162"/>
              <a:gd name="T63" fmla="*/ 79 h 141"/>
              <a:gd name="T64" fmla="*/ 153 w 162"/>
              <a:gd name="T65" fmla="*/ 77 h 141"/>
              <a:gd name="T66" fmla="*/ 153 w 162"/>
              <a:gd name="T67" fmla="*/ 73 h 141"/>
              <a:gd name="T68" fmla="*/ 131 w 162"/>
              <a:gd name="T69" fmla="*/ 5 h 141"/>
              <a:gd name="T70" fmla="*/ 128 w 162"/>
              <a:gd name="T71" fmla="*/ 3 h 141"/>
              <a:gd name="T72" fmla="*/ 125 w 162"/>
              <a:gd name="T73" fmla="*/ 3 h 141"/>
              <a:gd name="T74" fmla="*/ 91 w 162"/>
              <a:gd name="T75" fmla="*/ 14 h 141"/>
              <a:gd name="T76" fmla="*/ 91 w 162"/>
              <a:gd name="T77" fmla="*/ 14 h 141"/>
              <a:gd name="T78" fmla="*/ 91 w 162"/>
              <a:gd name="T79" fmla="*/ 14 h 141"/>
              <a:gd name="T80" fmla="*/ 57 w 162"/>
              <a:gd name="T81" fmla="*/ 25 h 141"/>
              <a:gd name="T82" fmla="*/ 54 w 162"/>
              <a:gd name="T83" fmla="*/ 31 h 141"/>
              <a:gd name="T84" fmla="*/ 76 w 162"/>
              <a:gd name="T85" fmla="*/ 99 h 141"/>
              <a:gd name="T86" fmla="*/ 89 w 162"/>
              <a:gd name="T87" fmla="*/ 24 h 141"/>
              <a:gd name="T88" fmla="*/ 95 w 162"/>
              <a:gd name="T89" fmla="*/ 40 h 141"/>
              <a:gd name="T90" fmla="*/ 99 w 162"/>
              <a:gd name="T91" fmla="*/ 43 h 141"/>
              <a:gd name="T92" fmla="*/ 100 w 162"/>
              <a:gd name="T93" fmla="*/ 43 h 141"/>
              <a:gd name="T94" fmla="*/ 103 w 162"/>
              <a:gd name="T95" fmla="*/ 37 h 141"/>
              <a:gd name="T96" fmla="*/ 98 w 162"/>
              <a:gd name="T97" fmla="*/ 21 h 141"/>
              <a:gd name="T98" fmla="*/ 124 w 162"/>
              <a:gd name="T99" fmla="*/ 12 h 141"/>
              <a:gd name="T100" fmla="*/ 143 w 162"/>
              <a:gd name="T101" fmla="*/ 72 h 141"/>
              <a:gd name="T102" fmla="*/ 83 w 162"/>
              <a:gd name="T103" fmla="*/ 92 h 141"/>
              <a:gd name="T104" fmla="*/ 64 w 162"/>
              <a:gd name="T105" fmla="*/ 32 h 141"/>
              <a:gd name="T106" fmla="*/ 89 w 162"/>
              <a:gd name="T107" fmla="*/ 24 h 1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62" h="141">
                <a:moveTo>
                  <a:pt x="161" y="91"/>
                </a:moveTo>
                <a:cubicBezTo>
                  <a:pt x="160" y="89"/>
                  <a:pt x="157" y="88"/>
                  <a:pt x="155" y="89"/>
                </a:cubicBezTo>
                <a:cubicBezTo>
                  <a:pt x="84" y="112"/>
                  <a:pt x="84" y="112"/>
                  <a:pt x="84" y="112"/>
                </a:cubicBezTo>
                <a:cubicBezTo>
                  <a:pt x="81" y="107"/>
                  <a:pt x="75" y="103"/>
                  <a:pt x="68" y="103"/>
                </a:cubicBezTo>
                <a:cubicBezTo>
                  <a:pt x="68" y="103"/>
                  <a:pt x="68" y="103"/>
                  <a:pt x="67" y="103"/>
                </a:cubicBezTo>
                <a:cubicBezTo>
                  <a:pt x="67" y="103"/>
                  <a:pt x="67" y="103"/>
                  <a:pt x="66" y="103"/>
                </a:cubicBezTo>
                <a:cubicBezTo>
                  <a:pt x="38" y="18"/>
                  <a:pt x="38" y="18"/>
                  <a:pt x="38" y="18"/>
                </a:cubicBezTo>
                <a:cubicBezTo>
                  <a:pt x="38" y="17"/>
                  <a:pt x="37" y="16"/>
                  <a:pt x="36" y="16"/>
                </a:cubicBezTo>
                <a:cubicBezTo>
                  <a:pt x="7" y="1"/>
                  <a:pt x="7" y="1"/>
                  <a:pt x="7" y="1"/>
                </a:cubicBezTo>
                <a:cubicBezTo>
                  <a:pt x="5" y="0"/>
                  <a:pt x="3" y="1"/>
                  <a:pt x="1" y="3"/>
                </a:cubicBezTo>
                <a:cubicBezTo>
                  <a:pt x="0" y="6"/>
                  <a:pt x="1" y="8"/>
                  <a:pt x="3" y="9"/>
                </a:cubicBezTo>
                <a:cubicBezTo>
                  <a:pt x="30" y="23"/>
                  <a:pt x="30" y="23"/>
                  <a:pt x="30" y="23"/>
                </a:cubicBezTo>
                <a:cubicBezTo>
                  <a:pt x="58" y="106"/>
                  <a:pt x="58" y="106"/>
                  <a:pt x="58" y="106"/>
                </a:cubicBezTo>
                <a:cubicBezTo>
                  <a:pt x="57" y="107"/>
                  <a:pt x="55" y="108"/>
                  <a:pt x="54" y="109"/>
                </a:cubicBezTo>
                <a:cubicBezTo>
                  <a:pt x="51" y="113"/>
                  <a:pt x="49" y="118"/>
                  <a:pt x="49" y="123"/>
                </a:cubicBezTo>
                <a:cubicBezTo>
                  <a:pt x="49" y="133"/>
                  <a:pt x="58" y="141"/>
                  <a:pt x="68" y="141"/>
                </a:cubicBezTo>
                <a:cubicBezTo>
                  <a:pt x="68" y="141"/>
                  <a:pt x="69" y="141"/>
                  <a:pt x="69" y="141"/>
                </a:cubicBezTo>
                <a:cubicBezTo>
                  <a:pt x="79" y="141"/>
                  <a:pt x="88" y="132"/>
                  <a:pt x="87" y="121"/>
                </a:cubicBezTo>
                <a:cubicBezTo>
                  <a:pt x="87" y="121"/>
                  <a:pt x="87" y="121"/>
                  <a:pt x="87" y="120"/>
                </a:cubicBezTo>
                <a:cubicBezTo>
                  <a:pt x="158" y="97"/>
                  <a:pt x="158" y="97"/>
                  <a:pt x="158" y="97"/>
                </a:cubicBezTo>
                <a:cubicBezTo>
                  <a:pt x="160" y="96"/>
                  <a:pt x="162" y="94"/>
                  <a:pt x="161" y="91"/>
                </a:cubicBezTo>
                <a:close/>
                <a:moveTo>
                  <a:pt x="69" y="132"/>
                </a:moveTo>
                <a:cubicBezTo>
                  <a:pt x="63" y="132"/>
                  <a:pt x="58" y="128"/>
                  <a:pt x="58" y="122"/>
                </a:cubicBezTo>
                <a:cubicBezTo>
                  <a:pt x="58" y="120"/>
                  <a:pt x="59" y="117"/>
                  <a:pt x="61" y="115"/>
                </a:cubicBezTo>
                <a:cubicBezTo>
                  <a:pt x="62" y="113"/>
                  <a:pt x="65" y="112"/>
                  <a:pt x="68" y="112"/>
                </a:cubicBezTo>
                <a:cubicBezTo>
                  <a:pt x="68" y="112"/>
                  <a:pt x="68" y="112"/>
                  <a:pt x="68" y="112"/>
                </a:cubicBezTo>
                <a:cubicBezTo>
                  <a:pt x="74" y="112"/>
                  <a:pt x="78" y="116"/>
                  <a:pt x="78" y="122"/>
                </a:cubicBezTo>
                <a:cubicBezTo>
                  <a:pt x="79" y="127"/>
                  <a:pt x="74" y="132"/>
                  <a:pt x="69" y="132"/>
                </a:cubicBezTo>
                <a:close/>
                <a:moveTo>
                  <a:pt x="76" y="99"/>
                </a:moveTo>
                <a:cubicBezTo>
                  <a:pt x="77" y="101"/>
                  <a:pt x="79" y="102"/>
                  <a:pt x="80" y="102"/>
                </a:cubicBezTo>
                <a:cubicBezTo>
                  <a:pt x="81" y="102"/>
                  <a:pt x="81" y="102"/>
                  <a:pt x="82" y="102"/>
                </a:cubicBezTo>
                <a:cubicBezTo>
                  <a:pt x="150" y="79"/>
                  <a:pt x="150" y="79"/>
                  <a:pt x="150" y="79"/>
                </a:cubicBezTo>
                <a:cubicBezTo>
                  <a:pt x="151" y="79"/>
                  <a:pt x="152" y="78"/>
                  <a:pt x="153" y="77"/>
                </a:cubicBezTo>
                <a:cubicBezTo>
                  <a:pt x="153" y="76"/>
                  <a:pt x="153" y="74"/>
                  <a:pt x="153" y="73"/>
                </a:cubicBezTo>
                <a:cubicBezTo>
                  <a:pt x="131" y="5"/>
                  <a:pt x="131" y="5"/>
                  <a:pt x="131" y="5"/>
                </a:cubicBezTo>
                <a:cubicBezTo>
                  <a:pt x="130" y="4"/>
                  <a:pt x="129" y="3"/>
                  <a:pt x="128" y="3"/>
                </a:cubicBezTo>
                <a:cubicBezTo>
                  <a:pt x="127" y="2"/>
                  <a:pt x="126" y="2"/>
                  <a:pt x="125" y="3"/>
                </a:cubicBezTo>
                <a:cubicBezTo>
                  <a:pt x="91" y="14"/>
                  <a:pt x="91" y="14"/>
                  <a:pt x="91" y="14"/>
                </a:cubicBezTo>
                <a:cubicBezTo>
                  <a:pt x="91" y="14"/>
                  <a:pt x="91" y="14"/>
                  <a:pt x="91" y="14"/>
                </a:cubicBezTo>
                <a:cubicBezTo>
                  <a:pt x="91" y="14"/>
                  <a:pt x="91" y="14"/>
                  <a:pt x="91" y="14"/>
                </a:cubicBezTo>
                <a:cubicBezTo>
                  <a:pt x="57" y="25"/>
                  <a:pt x="57" y="25"/>
                  <a:pt x="57" y="25"/>
                </a:cubicBezTo>
                <a:cubicBezTo>
                  <a:pt x="54" y="26"/>
                  <a:pt x="53" y="29"/>
                  <a:pt x="54" y="31"/>
                </a:cubicBezTo>
                <a:lnTo>
                  <a:pt x="76" y="99"/>
                </a:lnTo>
                <a:close/>
                <a:moveTo>
                  <a:pt x="89" y="24"/>
                </a:moveTo>
                <a:cubicBezTo>
                  <a:pt x="95" y="40"/>
                  <a:pt x="95" y="40"/>
                  <a:pt x="95" y="40"/>
                </a:cubicBezTo>
                <a:cubicBezTo>
                  <a:pt x="95" y="42"/>
                  <a:pt x="97" y="43"/>
                  <a:pt x="99" y="43"/>
                </a:cubicBezTo>
                <a:cubicBezTo>
                  <a:pt x="100" y="43"/>
                  <a:pt x="100" y="43"/>
                  <a:pt x="100" y="43"/>
                </a:cubicBezTo>
                <a:cubicBezTo>
                  <a:pt x="103" y="42"/>
                  <a:pt x="104" y="40"/>
                  <a:pt x="103" y="37"/>
                </a:cubicBezTo>
                <a:cubicBezTo>
                  <a:pt x="98" y="21"/>
                  <a:pt x="98" y="21"/>
                  <a:pt x="98" y="21"/>
                </a:cubicBezTo>
                <a:cubicBezTo>
                  <a:pt x="124" y="12"/>
                  <a:pt x="124" y="12"/>
                  <a:pt x="124" y="12"/>
                </a:cubicBezTo>
                <a:cubicBezTo>
                  <a:pt x="143" y="72"/>
                  <a:pt x="143" y="72"/>
                  <a:pt x="143" y="72"/>
                </a:cubicBezTo>
                <a:cubicBezTo>
                  <a:pt x="83" y="92"/>
                  <a:pt x="83" y="92"/>
                  <a:pt x="83" y="92"/>
                </a:cubicBezTo>
                <a:cubicBezTo>
                  <a:pt x="64" y="32"/>
                  <a:pt x="64" y="32"/>
                  <a:pt x="64" y="32"/>
                </a:cubicBezTo>
                <a:lnTo>
                  <a:pt x="89" y="2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7" name="Freeform 87">
            <a:extLst>
              <a:ext uri="{FF2B5EF4-FFF2-40B4-BE49-F238E27FC236}">
                <a16:creationId xmlns:a16="http://schemas.microsoft.com/office/drawing/2014/main" xmlns="" id="{2D9624F5-769E-48A0-9A47-25A2FBEF4E8C}"/>
              </a:ext>
            </a:extLst>
          </p:cNvPr>
          <p:cNvSpPr>
            <a:spLocks noEditPoints="1"/>
          </p:cNvSpPr>
          <p:nvPr/>
        </p:nvSpPr>
        <p:spPr bwMode="auto">
          <a:xfrm>
            <a:off x="10125075" y="1403351"/>
            <a:ext cx="546100" cy="323850"/>
          </a:xfrm>
          <a:custGeom>
            <a:avLst/>
            <a:gdLst>
              <a:gd name="T0" fmla="*/ 138 w 160"/>
              <a:gd name="T1" fmla="*/ 26 h 94"/>
              <a:gd name="T2" fmla="*/ 123 w 160"/>
              <a:gd name="T3" fmla="*/ 19 h 94"/>
              <a:gd name="T4" fmla="*/ 123 w 160"/>
              <a:gd name="T5" fmla="*/ 19 h 94"/>
              <a:gd name="T6" fmla="*/ 123 w 160"/>
              <a:gd name="T7" fmla="*/ 18 h 94"/>
              <a:gd name="T8" fmla="*/ 123 w 160"/>
              <a:gd name="T9" fmla="*/ 18 h 94"/>
              <a:gd name="T10" fmla="*/ 123 w 160"/>
              <a:gd name="T11" fmla="*/ 17 h 94"/>
              <a:gd name="T12" fmla="*/ 123 w 160"/>
              <a:gd name="T13" fmla="*/ 17 h 94"/>
              <a:gd name="T14" fmla="*/ 123 w 160"/>
              <a:gd name="T15" fmla="*/ 17 h 94"/>
              <a:gd name="T16" fmla="*/ 122 w 160"/>
              <a:gd name="T17" fmla="*/ 16 h 94"/>
              <a:gd name="T18" fmla="*/ 122 w 160"/>
              <a:gd name="T19" fmla="*/ 16 h 94"/>
              <a:gd name="T20" fmla="*/ 104 w 160"/>
              <a:gd name="T21" fmla="*/ 0 h 94"/>
              <a:gd name="T22" fmla="*/ 64 w 160"/>
              <a:gd name="T23" fmla="*/ 0 h 94"/>
              <a:gd name="T24" fmla="*/ 46 w 160"/>
              <a:gd name="T25" fmla="*/ 16 h 94"/>
              <a:gd name="T26" fmla="*/ 46 w 160"/>
              <a:gd name="T27" fmla="*/ 16 h 94"/>
              <a:gd name="T28" fmla="*/ 45 w 160"/>
              <a:gd name="T29" fmla="*/ 17 h 94"/>
              <a:gd name="T30" fmla="*/ 45 w 160"/>
              <a:gd name="T31" fmla="*/ 17 h 94"/>
              <a:gd name="T32" fmla="*/ 45 w 160"/>
              <a:gd name="T33" fmla="*/ 17 h 94"/>
              <a:gd name="T34" fmla="*/ 45 w 160"/>
              <a:gd name="T35" fmla="*/ 18 h 94"/>
              <a:gd name="T36" fmla="*/ 45 w 160"/>
              <a:gd name="T37" fmla="*/ 18 h 94"/>
              <a:gd name="T38" fmla="*/ 45 w 160"/>
              <a:gd name="T39" fmla="*/ 18 h 94"/>
              <a:gd name="T40" fmla="*/ 45 w 160"/>
              <a:gd name="T41" fmla="*/ 19 h 94"/>
              <a:gd name="T42" fmla="*/ 49 w 160"/>
              <a:gd name="T43" fmla="*/ 85 h 94"/>
              <a:gd name="T44" fmla="*/ 71 w 160"/>
              <a:gd name="T45" fmla="*/ 94 h 94"/>
              <a:gd name="T46" fmla="*/ 119 w 160"/>
              <a:gd name="T47" fmla="*/ 85 h 94"/>
              <a:gd name="T48" fmla="*/ 137 w 160"/>
              <a:gd name="T49" fmla="*/ 94 h 94"/>
              <a:gd name="T50" fmla="*/ 156 w 160"/>
              <a:gd name="T51" fmla="*/ 85 h 94"/>
              <a:gd name="T52" fmla="*/ 160 w 160"/>
              <a:gd name="T53" fmla="*/ 52 h 94"/>
              <a:gd name="T54" fmla="*/ 110 w 160"/>
              <a:gd name="T55" fmla="*/ 15 h 94"/>
              <a:gd name="T56" fmla="*/ 88 w 160"/>
              <a:gd name="T57" fmla="*/ 8 h 94"/>
              <a:gd name="T58" fmla="*/ 110 w 160"/>
              <a:gd name="T59" fmla="*/ 15 h 94"/>
              <a:gd name="T60" fmla="*/ 80 w 160"/>
              <a:gd name="T61" fmla="*/ 8 h 94"/>
              <a:gd name="T62" fmla="*/ 58 w 160"/>
              <a:gd name="T63" fmla="*/ 15 h 94"/>
              <a:gd name="T64" fmla="*/ 53 w 160"/>
              <a:gd name="T65" fmla="*/ 23 h 94"/>
              <a:gd name="T66" fmla="*/ 115 w 160"/>
              <a:gd name="T67" fmla="*/ 30 h 94"/>
              <a:gd name="T68" fmla="*/ 83 w 160"/>
              <a:gd name="T69" fmla="*/ 77 h 94"/>
              <a:gd name="T70" fmla="*/ 71 w 160"/>
              <a:gd name="T71" fmla="*/ 70 h 94"/>
              <a:gd name="T72" fmla="*/ 59 w 160"/>
              <a:gd name="T73" fmla="*/ 77 h 94"/>
              <a:gd name="T74" fmla="*/ 53 w 160"/>
              <a:gd name="T75" fmla="*/ 23 h 94"/>
              <a:gd name="T76" fmla="*/ 67 w 160"/>
              <a:gd name="T77" fmla="*/ 82 h 94"/>
              <a:gd name="T78" fmla="*/ 75 w 160"/>
              <a:gd name="T79" fmla="*/ 82 h 94"/>
              <a:gd name="T80" fmla="*/ 137 w 160"/>
              <a:gd name="T81" fmla="*/ 87 h 94"/>
              <a:gd name="T82" fmla="*/ 137 w 160"/>
              <a:gd name="T83" fmla="*/ 78 h 94"/>
              <a:gd name="T84" fmla="*/ 137 w 160"/>
              <a:gd name="T85" fmla="*/ 87 h 94"/>
              <a:gd name="T86" fmla="*/ 148 w 160"/>
              <a:gd name="T87" fmla="*/ 77 h 94"/>
              <a:gd name="T88" fmla="*/ 125 w 160"/>
              <a:gd name="T89" fmla="*/ 77 h 94"/>
              <a:gd name="T90" fmla="*/ 123 w 160"/>
              <a:gd name="T91" fmla="*/ 34 h 94"/>
              <a:gd name="T92" fmla="*/ 152 w 160"/>
              <a:gd name="T93" fmla="*/ 52 h 94"/>
              <a:gd name="T94" fmla="*/ 42 w 160"/>
              <a:gd name="T95" fmla="*/ 35 h 94"/>
              <a:gd name="T96" fmla="*/ 16 w 160"/>
              <a:gd name="T97" fmla="*/ 39 h 94"/>
              <a:gd name="T98" fmla="*/ 16 w 160"/>
              <a:gd name="T99" fmla="*/ 31 h 94"/>
              <a:gd name="T100" fmla="*/ 42 w 160"/>
              <a:gd name="T101" fmla="*/ 35 h 94"/>
              <a:gd name="T102" fmla="*/ 38 w 160"/>
              <a:gd name="T103" fmla="*/ 54 h 94"/>
              <a:gd name="T104" fmla="*/ 0 w 160"/>
              <a:gd name="T105" fmla="*/ 50 h 94"/>
              <a:gd name="T106" fmla="*/ 38 w 160"/>
              <a:gd name="T107" fmla="*/ 46 h 94"/>
              <a:gd name="T108" fmla="*/ 42 w 160"/>
              <a:gd name="T109" fmla="*/ 66 h 94"/>
              <a:gd name="T110" fmla="*/ 16 w 160"/>
              <a:gd name="T111" fmla="*/ 69 h 94"/>
              <a:gd name="T112" fmla="*/ 16 w 160"/>
              <a:gd name="T113" fmla="*/ 62 h 94"/>
              <a:gd name="T114" fmla="*/ 42 w 160"/>
              <a:gd name="T115" fmla="*/ 66 h 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60" h="94">
                <a:moveTo>
                  <a:pt x="154" y="33"/>
                </a:moveTo>
                <a:cubicBezTo>
                  <a:pt x="150" y="29"/>
                  <a:pt x="144" y="26"/>
                  <a:pt x="138" y="26"/>
                </a:cubicBezTo>
                <a:cubicBezTo>
                  <a:pt x="123" y="26"/>
                  <a:pt x="123" y="26"/>
                  <a:pt x="123" y="26"/>
                </a:cubicBezTo>
                <a:cubicBezTo>
                  <a:pt x="123" y="19"/>
                  <a:pt x="123" y="19"/>
                  <a:pt x="123" y="19"/>
                </a:cubicBezTo>
                <a:cubicBezTo>
                  <a:pt x="123" y="19"/>
                  <a:pt x="123" y="19"/>
                  <a:pt x="123" y="19"/>
                </a:cubicBezTo>
                <a:cubicBezTo>
                  <a:pt x="123" y="19"/>
                  <a:pt x="123" y="19"/>
                  <a:pt x="123" y="19"/>
                </a:cubicBezTo>
                <a:cubicBezTo>
                  <a:pt x="123" y="18"/>
                  <a:pt x="123" y="18"/>
                  <a:pt x="123" y="18"/>
                </a:cubicBezTo>
                <a:cubicBezTo>
                  <a:pt x="123" y="18"/>
                  <a:pt x="123" y="18"/>
                  <a:pt x="123" y="18"/>
                </a:cubicBezTo>
                <a:cubicBezTo>
                  <a:pt x="123" y="18"/>
                  <a:pt x="123" y="18"/>
                  <a:pt x="123" y="18"/>
                </a:cubicBezTo>
                <a:cubicBezTo>
                  <a:pt x="123" y="18"/>
                  <a:pt x="123" y="18"/>
                  <a:pt x="123" y="18"/>
                </a:cubicBezTo>
                <a:cubicBezTo>
                  <a:pt x="123" y="18"/>
                  <a:pt x="123" y="18"/>
                  <a:pt x="123" y="18"/>
                </a:cubicBezTo>
                <a:cubicBezTo>
                  <a:pt x="123" y="18"/>
                  <a:pt x="123" y="17"/>
                  <a:pt x="123" y="17"/>
                </a:cubicBezTo>
                <a:cubicBezTo>
                  <a:pt x="123" y="17"/>
                  <a:pt x="123" y="17"/>
                  <a:pt x="123" y="17"/>
                </a:cubicBezTo>
                <a:cubicBezTo>
                  <a:pt x="123" y="17"/>
                  <a:pt x="123" y="17"/>
                  <a:pt x="123" y="17"/>
                </a:cubicBezTo>
                <a:cubicBezTo>
                  <a:pt x="123" y="17"/>
                  <a:pt x="123" y="17"/>
                  <a:pt x="123" y="17"/>
                </a:cubicBezTo>
                <a:cubicBezTo>
                  <a:pt x="123" y="17"/>
                  <a:pt x="123" y="17"/>
                  <a:pt x="123" y="17"/>
                </a:cubicBezTo>
                <a:cubicBezTo>
                  <a:pt x="123" y="17"/>
                  <a:pt x="123" y="17"/>
                  <a:pt x="123" y="17"/>
                </a:cubicBezTo>
                <a:cubicBezTo>
                  <a:pt x="122" y="17"/>
                  <a:pt x="122" y="17"/>
                  <a:pt x="122" y="16"/>
                </a:cubicBezTo>
                <a:cubicBezTo>
                  <a:pt x="122" y="16"/>
                  <a:pt x="122" y="16"/>
                  <a:pt x="122" y="16"/>
                </a:cubicBezTo>
                <a:cubicBezTo>
                  <a:pt x="122" y="16"/>
                  <a:pt x="122" y="16"/>
                  <a:pt x="122" y="16"/>
                </a:cubicBezTo>
                <a:cubicBezTo>
                  <a:pt x="107" y="1"/>
                  <a:pt x="107" y="1"/>
                  <a:pt x="107" y="1"/>
                </a:cubicBezTo>
                <a:cubicBezTo>
                  <a:pt x="107" y="0"/>
                  <a:pt x="106" y="0"/>
                  <a:pt x="104" y="0"/>
                </a:cubicBezTo>
                <a:cubicBezTo>
                  <a:pt x="104" y="0"/>
                  <a:pt x="104" y="0"/>
                  <a:pt x="104" y="0"/>
                </a:cubicBezTo>
                <a:cubicBezTo>
                  <a:pt x="64" y="0"/>
                  <a:pt x="64" y="0"/>
                  <a:pt x="64" y="0"/>
                </a:cubicBezTo>
                <a:cubicBezTo>
                  <a:pt x="63" y="0"/>
                  <a:pt x="62" y="0"/>
                  <a:pt x="61" y="1"/>
                </a:cubicBezTo>
                <a:cubicBezTo>
                  <a:pt x="46" y="16"/>
                  <a:pt x="46" y="16"/>
                  <a:pt x="46" y="16"/>
                </a:cubicBezTo>
                <a:cubicBezTo>
                  <a:pt x="46" y="16"/>
                  <a:pt x="46" y="16"/>
                  <a:pt x="46" y="16"/>
                </a:cubicBezTo>
                <a:cubicBezTo>
                  <a:pt x="46" y="16"/>
                  <a:pt x="46" y="16"/>
                  <a:pt x="46" y="16"/>
                </a:cubicBezTo>
                <a:cubicBezTo>
                  <a:pt x="46" y="16"/>
                  <a:pt x="46" y="16"/>
                  <a:pt x="46" y="16"/>
                </a:cubicBezTo>
                <a:cubicBezTo>
                  <a:pt x="46" y="17"/>
                  <a:pt x="45" y="17"/>
                  <a:pt x="45" y="17"/>
                </a:cubicBezTo>
                <a:cubicBezTo>
                  <a:pt x="45" y="17"/>
                  <a:pt x="45" y="17"/>
                  <a:pt x="45" y="17"/>
                </a:cubicBezTo>
                <a:cubicBezTo>
                  <a:pt x="45" y="17"/>
                  <a:pt x="45" y="17"/>
                  <a:pt x="45" y="17"/>
                </a:cubicBezTo>
                <a:cubicBezTo>
                  <a:pt x="45" y="17"/>
                  <a:pt x="45" y="17"/>
                  <a:pt x="45" y="17"/>
                </a:cubicBezTo>
                <a:cubicBezTo>
                  <a:pt x="45" y="17"/>
                  <a:pt x="45" y="17"/>
                  <a:pt x="45" y="17"/>
                </a:cubicBezTo>
                <a:cubicBezTo>
                  <a:pt x="45" y="17"/>
                  <a:pt x="45" y="17"/>
                  <a:pt x="45" y="17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19"/>
                  <a:pt x="45" y="19"/>
                  <a:pt x="45" y="19"/>
                </a:cubicBezTo>
                <a:cubicBezTo>
                  <a:pt x="45" y="19"/>
                  <a:pt x="45" y="19"/>
                  <a:pt x="45" y="19"/>
                </a:cubicBezTo>
                <a:cubicBezTo>
                  <a:pt x="45" y="81"/>
                  <a:pt x="45" y="81"/>
                  <a:pt x="45" y="81"/>
                </a:cubicBezTo>
                <a:cubicBezTo>
                  <a:pt x="45" y="83"/>
                  <a:pt x="47" y="85"/>
                  <a:pt x="49" y="85"/>
                </a:cubicBezTo>
                <a:cubicBezTo>
                  <a:pt x="59" y="85"/>
                  <a:pt x="59" y="85"/>
                  <a:pt x="59" y="85"/>
                </a:cubicBezTo>
                <a:cubicBezTo>
                  <a:pt x="61" y="91"/>
                  <a:pt x="65" y="94"/>
                  <a:pt x="71" y="94"/>
                </a:cubicBezTo>
                <a:cubicBezTo>
                  <a:pt x="77" y="94"/>
                  <a:pt x="82" y="91"/>
                  <a:pt x="83" y="85"/>
                </a:cubicBezTo>
                <a:cubicBezTo>
                  <a:pt x="119" y="85"/>
                  <a:pt x="119" y="85"/>
                  <a:pt x="119" y="85"/>
                </a:cubicBezTo>
                <a:cubicBezTo>
                  <a:pt x="125" y="85"/>
                  <a:pt x="125" y="85"/>
                  <a:pt x="125" y="85"/>
                </a:cubicBezTo>
                <a:cubicBezTo>
                  <a:pt x="126" y="91"/>
                  <a:pt x="131" y="94"/>
                  <a:pt x="137" y="94"/>
                </a:cubicBezTo>
                <a:cubicBezTo>
                  <a:pt x="142" y="94"/>
                  <a:pt x="147" y="91"/>
                  <a:pt x="148" y="85"/>
                </a:cubicBezTo>
                <a:cubicBezTo>
                  <a:pt x="156" y="85"/>
                  <a:pt x="156" y="85"/>
                  <a:pt x="156" y="85"/>
                </a:cubicBezTo>
                <a:cubicBezTo>
                  <a:pt x="158" y="85"/>
                  <a:pt x="160" y="83"/>
                  <a:pt x="160" y="81"/>
                </a:cubicBezTo>
                <a:cubicBezTo>
                  <a:pt x="160" y="52"/>
                  <a:pt x="160" y="52"/>
                  <a:pt x="160" y="52"/>
                </a:cubicBezTo>
                <a:cubicBezTo>
                  <a:pt x="160" y="44"/>
                  <a:pt x="158" y="38"/>
                  <a:pt x="154" y="33"/>
                </a:cubicBezTo>
                <a:close/>
                <a:moveTo>
                  <a:pt x="110" y="15"/>
                </a:moveTo>
                <a:cubicBezTo>
                  <a:pt x="88" y="15"/>
                  <a:pt x="88" y="15"/>
                  <a:pt x="88" y="15"/>
                </a:cubicBezTo>
                <a:cubicBezTo>
                  <a:pt x="88" y="8"/>
                  <a:pt x="88" y="8"/>
                  <a:pt x="88" y="8"/>
                </a:cubicBezTo>
                <a:cubicBezTo>
                  <a:pt x="103" y="8"/>
                  <a:pt x="103" y="8"/>
                  <a:pt x="103" y="8"/>
                </a:cubicBezTo>
                <a:lnTo>
                  <a:pt x="110" y="15"/>
                </a:lnTo>
                <a:close/>
                <a:moveTo>
                  <a:pt x="65" y="8"/>
                </a:moveTo>
                <a:cubicBezTo>
                  <a:pt x="80" y="8"/>
                  <a:pt x="80" y="8"/>
                  <a:pt x="80" y="8"/>
                </a:cubicBezTo>
                <a:cubicBezTo>
                  <a:pt x="80" y="15"/>
                  <a:pt x="80" y="15"/>
                  <a:pt x="80" y="15"/>
                </a:cubicBezTo>
                <a:cubicBezTo>
                  <a:pt x="58" y="15"/>
                  <a:pt x="58" y="15"/>
                  <a:pt x="58" y="15"/>
                </a:cubicBezTo>
                <a:lnTo>
                  <a:pt x="65" y="8"/>
                </a:lnTo>
                <a:close/>
                <a:moveTo>
                  <a:pt x="53" y="23"/>
                </a:moveTo>
                <a:cubicBezTo>
                  <a:pt x="115" y="23"/>
                  <a:pt x="115" y="23"/>
                  <a:pt x="115" y="23"/>
                </a:cubicBezTo>
                <a:cubicBezTo>
                  <a:pt x="115" y="30"/>
                  <a:pt x="115" y="30"/>
                  <a:pt x="115" y="30"/>
                </a:cubicBezTo>
                <a:cubicBezTo>
                  <a:pt x="115" y="77"/>
                  <a:pt x="115" y="77"/>
                  <a:pt x="115" y="77"/>
                </a:cubicBezTo>
                <a:cubicBezTo>
                  <a:pt x="83" y="77"/>
                  <a:pt x="83" y="77"/>
                  <a:pt x="83" y="77"/>
                </a:cubicBezTo>
                <a:cubicBezTo>
                  <a:pt x="82" y="77"/>
                  <a:pt x="82" y="77"/>
                  <a:pt x="82" y="77"/>
                </a:cubicBezTo>
                <a:cubicBezTo>
                  <a:pt x="80" y="73"/>
                  <a:pt x="76" y="70"/>
                  <a:pt x="71" y="70"/>
                </a:cubicBezTo>
                <a:cubicBezTo>
                  <a:pt x="66" y="70"/>
                  <a:pt x="62" y="73"/>
                  <a:pt x="60" y="77"/>
                </a:cubicBezTo>
                <a:cubicBezTo>
                  <a:pt x="60" y="77"/>
                  <a:pt x="59" y="77"/>
                  <a:pt x="59" y="77"/>
                </a:cubicBezTo>
                <a:cubicBezTo>
                  <a:pt x="53" y="77"/>
                  <a:pt x="53" y="77"/>
                  <a:pt x="53" y="77"/>
                </a:cubicBezTo>
                <a:cubicBezTo>
                  <a:pt x="53" y="23"/>
                  <a:pt x="53" y="23"/>
                  <a:pt x="53" y="23"/>
                </a:cubicBezTo>
                <a:close/>
                <a:moveTo>
                  <a:pt x="71" y="87"/>
                </a:moveTo>
                <a:cubicBezTo>
                  <a:pt x="69" y="87"/>
                  <a:pt x="67" y="85"/>
                  <a:pt x="67" y="82"/>
                </a:cubicBezTo>
                <a:cubicBezTo>
                  <a:pt x="67" y="80"/>
                  <a:pt x="69" y="78"/>
                  <a:pt x="71" y="78"/>
                </a:cubicBezTo>
                <a:cubicBezTo>
                  <a:pt x="73" y="78"/>
                  <a:pt x="75" y="80"/>
                  <a:pt x="75" y="82"/>
                </a:cubicBezTo>
                <a:cubicBezTo>
                  <a:pt x="75" y="85"/>
                  <a:pt x="73" y="87"/>
                  <a:pt x="71" y="87"/>
                </a:cubicBezTo>
                <a:close/>
                <a:moveTo>
                  <a:pt x="137" y="87"/>
                </a:moveTo>
                <a:cubicBezTo>
                  <a:pt x="134" y="87"/>
                  <a:pt x="132" y="85"/>
                  <a:pt x="132" y="82"/>
                </a:cubicBezTo>
                <a:cubicBezTo>
                  <a:pt x="132" y="80"/>
                  <a:pt x="134" y="78"/>
                  <a:pt x="137" y="78"/>
                </a:cubicBezTo>
                <a:cubicBezTo>
                  <a:pt x="139" y="78"/>
                  <a:pt x="141" y="80"/>
                  <a:pt x="141" y="82"/>
                </a:cubicBezTo>
                <a:cubicBezTo>
                  <a:pt x="141" y="85"/>
                  <a:pt x="139" y="87"/>
                  <a:pt x="137" y="87"/>
                </a:cubicBezTo>
                <a:close/>
                <a:moveTo>
                  <a:pt x="152" y="77"/>
                </a:moveTo>
                <a:cubicBezTo>
                  <a:pt x="148" y="77"/>
                  <a:pt x="148" y="77"/>
                  <a:pt x="148" y="77"/>
                </a:cubicBezTo>
                <a:cubicBezTo>
                  <a:pt x="146" y="73"/>
                  <a:pt x="142" y="70"/>
                  <a:pt x="137" y="70"/>
                </a:cubicBezTo>
                <a:cubicBezTo>
                  <a:pt x="132" y="70"/>
                  <a:pt x="127" y="73"/>
                  <a:pt x="125" y="77"/>
                </a:cubicBezTo>
                <a:cubicBezTo>
                  <a:pt x="123" y="77"/>
                  <a:pt x="123" y="77"/>
                  <a:pt x="123" y="77"/>
                </a:cubicBezTo>
                <a:cubicBezTo>
                  <a:pt x="123" y="34"/>
                  <a:pt x="123" y="34"/>
                  <a:pt x="123" y="34"/>
                </a:cubicBezTo>
                <a:cubicBezTo>
                  <a:pt x="138" y="34"/>
                  <a:pt x="138" y="34"/>
                  <a:pt x="138" y="34"/>
                </a:cubicBezTo>
                <a:cubicBezTo>
                  <a:pt x="147" y="34"/>
                  <a:pt x="152" y="41"/>
                  <a:pt x="152" y="52"/>
                </a:cubicBezTo>
                <a:cubicBezTo>
                  <a:pt x="152" y="77"/>
                  <a:pt x="152" y="77"/>
                  <a:pt x="152" y="77"/>
                </a:cubicBezTo>
                <a:close/>
                <a:moveTo>
                  <a:pt x="42" y="35"/>
                </a:moveTo>
                <a:cubicBezTo>
                  <a:pt x="42" y="37"/>
                  <a:pt x="40" y="39"/>
                  <a:pt x="38" y="39"/>
                </a:cubicBezTo>
                <a:cubicBezTo>
                  <a:pt x="16" y="39"/>
                  <a:pt x="16" y="39"/>
                  <a:pt x="16" y="39"/>
                </a:cubicBezTo>
                <a:cubicBezTo>
                  <a:pt x="14" y="39"/>
                  <a:pt x="12" y="37"/>
                  <a:pt x="12" y="35"/>
                </a:cubicBezTo>
                <a:cubicBezTo>
                  <a:pt x="12" y="33"/>
                  <a:pt x="14" y="31"/>
                  <a:pt x="16" y="31"/>
                </a:cubicBezTo>
                <a:cubicBezTo>
                  <a:pt x="38" y="31"/>
                  <a:pt x="38" y="31"/>
                  <a:pt x="38" y="31"/>
                </a:cubicBezTo>
                <a:cubicBezTo>
                  <a:pt x="40" y="31"/>
                  <a:pt x="42" y="33"/>
                  <a:pt x="42" y="35"/>
                </a:cubicBezTo>
                <a:close/>
                <a:moveTo>
                  <a:pt x="42" y="50"/>
                </a:moveTo>
                <a:cubicBezTo>
                  <a:pt x="42" y="52"/>
                  <a:pt x="40" y="54"/>
                  <a:pt x="38" y="54"/>
                </a:cubicBezTo>
                <a:cubicBezTo>
                  <a:pt x="4" y="54"/>
                  <a:pt x="4" y="54"/>
                  <a:pt x="4" y="54"/>
                </a:cubicBezTo>
                <a:cubicBezTo>
                  <a:pt x="2" y="54"/>
                  <a:pt x="0" y="52"/>
                  <a:pt x="0" y="50"/>
                </a:cubicBezTo>
                <a:cubicBezTo>
                  <a:pt x="0" y="48"/>
                  <a:pt x="2" y="46"/>
                  <a:pt x="4" y="46"/>
                </a:cubicBezTo>
                <a:cubicBezTo>
                  <a:pt x="38" y="46"/>
                  <a:pt x="38" y="46"/>
                  <a:pt x="38" y="46"/>
                </a:cubicBezTo>
                <a:cubicBezTo>
                  <a:pt x="40" y="46"/>
                  <a:pt x="42" y="48"/>
                  <a:pt x="42" y="50"/>
                </a:cubicBezTo>
                <a:close/>
                <a:moveTo>
                  <a:pt x="42" y="66"/>
                </a:moveTo>
                <a:cubicBezTo>
                  <a:pt x="42" y="68"/>
                  <a:pt x="40" y="69"/>
                  <a:pt x="38" y="69"/>
                </a:cubicBezTo>
                <a:cubicBezTo>
                  <a:pt x="16" y="69"/>
                  <a:pt x="16" y="69"/>
                  <a:pt x="16" y="69"/>
                </a:cubicBezTo>
                <a:cubicBezTo>
                  <a:pt x="14" y="69"/>
                  <a:pt x="12" y="68"/>
                  <a:pt x="12" y="66"/>
                </a:cubicBezTo>
                <a:cubicBezTo>
                  <a:pt x="12" y="63"/>
                  <a:pt x="14" y="62"/>
                  <a:pt x="16" y="62"/>
                </a:cubicBezTo>
                <a:cubicBezTo>
                  <a:pt x="38" y="62"/>
                  <a:pt x="38" y="62"/>
                  <a:pt x="38" y="62"/>
                </a:cubicBezTo>
                <a:cubicBezTo>
                  <a:pt x="40" y="62"/>
                  <a:pt x="42" y="63"/>
                  <a:pt x="42" y="6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8" name="Freeform 88">
            <a:extLst>
              <a:ext uri="{FF2B5EF4-FFF2-40B4-BE49-F238E27FC236}">
                <a16:creationId xmlns:a16="http://schemas.microsoft.com/office/drawing/2014/main" xmlns="" id="{6787BD8E-E019-4AB3-9787-1B7505A2A982}"/>
              </a:ext>
            </a:extLst>
          </p:cNvPr>
          <p:cNvSpPr>
            <a:spLocks noEditPoints="1"/>
          </p:cNvSpPr>
          <p:nvPr/>
        </p:nvSpPr>
        <p:spPr bwMode="auto">
          <a:xfrm>
            <a:off x="10125075" y="1995488"/>
            <a:ext cx="546100" cy="379413"/>
          </a:xfrm>
          <a:custGeom>
            <a:avLst/>
            <a:gdLst>
              <a:gd name="T0" fmla="*/ 151 w 160"/>
              <a:gd name="T1" fmla="*/ 25 h 110"/>
              <a:gd name="T2" fmla="*/ 130 w 160"/>
              <a:gd name="T3" fmla="*/ 16 h 110"/>
              <a:gd name="T4" fmla="*/ 108 w 160"/>
              <a:gd name="T5" fmla="*/ 16 h 110"/>
              <a:gd name="T6" fmla="*/ 108 w 160"/>
              <a:gd name="T7" fmla="*/ 4 h 110"/>
              <a:gd name="T8" fmla="*/ 104 w 160"/>
              <a:gd name="T9" fmla="*/ 0 h 110"/>
              <a:gd name="T10" fmla="*/ 4 w 160"/>
              <a:gd name="T11" fmla="*/ 0 h 110"/>
              <a:gd name="T12" fmla="*/ 0 w 160"/>
              <a:gd name="T13" fmla="*/ 4 h 110"/>
              <a:gd name="T14" fmla="*/ 0 w 160"/>
              <a:gd name="T15" fmla="*/ 92 h 110"/>
              <a:gd name="T16" fmla="*/ 4 w 160"/>
              <a:gd name="T17" fmla="*/ 97 h 110"/>
              <a:gd name="T18" fmla="*/ 20 w 160"/>
              <a:gd name="T19" fmla="*/ 97 h 110"/>
              <a:gd name="T20" fmla="*/ 36 w 160"/>
              <a:gd name="T21" fmla="*/ 110 h 110"/>
              <a:gd name="T22" fmla="*/ 51 w 160"/>
              <a:gd name="T23" fmla="*/ 97 h 110"/>
              <a:gd name="T24" fmla="*/ 104 w 160"/>
              <a:gd name="T25" fmla="*/ 97 h 110"/>
              <a:gd name="T26" fmla="*/ 113 w 160"/>
              <a:gd name="T27" fmla="*/ 97 h 110"/>
              <a:gd name="T28" fmla="*/ 128 w 160"/>
              <a:gd name="T29" fmla="*/ 110 h 110"/>
              <a:gd name="T30" fmla="*/ 144 w 160"/>
              <a:gd name="T31" fmla="*/ 97 h 110"/>
              <a:gd name="T32" fmla="*/ 156 w 160"/>
              <a:gd name="T33" fmla="*/ 97 h 110"/>
              <a:gd name="T34" fmla="*/ 160 w 160"/>
              <a:gd name="T35" fmla="*/ 92 h 110"/>
              <a:gd name="T36" fmla="*/ 160 w 160"/>
              <a:gd name="T37" fmla="*/ 51 h 110"/>
              <a:gd name="T38" fmla="*/ 151 w 160"/>
              <a:gd name="T39" fmla="*/ 25 h 110"/>
              <a:gd name="T40" fmla="*/ 8 w 160"/>
              <a:gd name="T41" fmla="*/ 8 h 110"/>
              <a:gd name="T42" fmla="*/ 100 w 160"/>
              <a:gd name="T43" fmla="*/ 8 h 110"/>
              <a:gd name="T44" fmla="*/ 100 w 160"/>
              <a:gd name="T45" fmla="*/ 20 h 110"/>
              <a:gd name="T46" fmla="*/ 100 w 160"/>
              <a:gd name="T47" fmla="*/ 89 h 110"/>
              <a:gd name="T48" fmla="*/ 51 w 160"/>
              <a:gd name="T49" fmla="*/ 89 h 110"/>
              <a:gd name="T50" fmla="*/ 36 w 160"/>
              <a:gd name="T51" fmla="*/ 78 h 110"/>
              <a:gd name="T52" fmla="*/ 21 w 160"/>
              <a:gd name="T53" fmla="*/ 89 h 110"/>
              <a:gd name="T54" fmla="*/ 8 w 160"/>
              <a:gd name="T55" fmla="*/ 89 h 110"/>
              <a:gd name="T56" fmla="*/ 8 w 160"/>
              <a:gd name="T57" fmla="*/ 8 h 110"/>
              <a:gd name="T58" fmla="*/ 36 w 160"/>
              <a:gd name="T59" fmla="*/ 102 h 110"/>
              <a:gd name="T60" fmla="*/ 28 w 160"/>
              <a:gd name="T61" fmla="*/ 94 h 110"/>
              <a:gd name="T62" fmla="*/ 36 w 160"/>
              <a:gd name="T63" fmla="*/ 86 h 110"/>
              <a:gd name="T64" fmla="*/ 43 w 160"/>
              <a:gd name="T65" fmla="*/ 94 h 110"/>
              <a:gd name="T66" fmla="*/ 36 w 160"/>
              <a:gd name="T67" fmla="*/ 102 h 110"/>
              <a:gd name="T68" fmla="*/ 128 w 160"/>
              <a:gd name="T69" fmla="*/ 102 h 110"/>
              <a:gd name="T70" fmla="*/ 121 w 160"/>
              <a:gd name="T71" fmla="*/ 94 h 110"/>
              <a:gd name="T72" fmla="*/ 128 w 160"/>
              <a:gd name="T73" fmla="*/ 86 h 110"/>
              <a:gd name="T74" fmla="*/ 136 w 160"/>
              <a:gd name="T75" fmla="*/ 94 h 110"/>
              <a:gd name="T76" fmla="*/ 128 w 160"/>
              <a:gd name="T77" fmla="*/ 102 h 110"/>
              <a:gd name="T78" fmla="*/ 152 w 160"/>
              <a:gd name="T79" fmla="*/ 88 h 110"/>
              <a:gd name="T80" fmla="*/ 143 w 160"/>
              <a:gd name="T81" fmla="*/ 88 h 110"/>
              <a:gd name="T82" fmla="*/ 128 w 160"/>
              <a:gd name="T83" fmla="*/ 78 h 110"/>
              <a:gd name="T84" fmla="*/ 114 w 160"/>
              <a:gd name="T85" fmla="*/ 88 h 110"/>
              <a:gd name="T86" fmla="*/ 108 w 160"/>
              <a:gd name="T87" fmla="*/ 88 h 110"/>
              <a:gd name="T88" fmla="*/ 108 w 160"/>
              <a:gd name="T89" fmla="*/ 24 h 110"/>
              <a:gd name="T90" fmla="*/ 130 w 160"/>
              <a:gd name="T91" fmla="*/ 24 h 110"/>
              <a:gd name="T92" fmla="*/ 152 w 160"/>
              <a:gd name="T93" fmla="*/ 51 h 110"/>
              <a:gd name="T94" fmla="*/ 152 w 160"/>
              <a:gd name="T95" fmla="*/ 88 h 1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60" h="110">
                <a:moveTo>
                  <a:pt x="151" y="25"/>
                </a:moveTo>
                <a:cubicBezTo>
                  <a:pt x="146" y="20"/>
                  <a:pt x="138" y="16"/>
                  <a:pt x="130" y="16"/>
                </a:cubicBezTo>
                <a:cubicBezTo>
                  <a:pt x="108" y="16"/>
                  <a:pt x="108" y="16"/>
                  <a:pt x="108" y="16"/>
                </a:cubicBezTo>
                <a:cubicBezTo>
                  <a:pt x="108" y="4"/>
                  <a:pt x="108" y="4"/>
                  <a:pt x="108" y="4"/>
                </a:cubicBezTo>
                <a:cubicBezTo>
                  <a:pt x="108" y="2"/>
                  <a:pt x="106" y="0"/>
                  <a:pt x="104" y="0"/>
                </a:cubicBezTo>
                <a:cubicBezTo>
                  <a:pt x="4" y="0"/>
                  <a:pt x="4" y="0"/>
                  <a:pt x="4" y="0"/>
                </a:cubicBezTo>
                <a:cubicBezTo>
                  <a:pt x="2" y="0"/>
                  <a:pt x="0" y="2"/>
                  <a:pt x="0" y="4"/>
                </a:cubicBezTo>
                <a:cubicBezTo>
                  <a:pt x="0" y="92"/>
                  <a:pt x="0" y="92"/>
                  <a:pt x="0" y="92"/>
                </a:cubicBezTo>
                <a:cubicBezTo>
                  <a:pt x="0" y="95"/>
                  <a:pt x="2" y="97"/>
                  <a:pt x="4" y="97"/>
                </a:cubicBezTo>
                <a:cubicBezTo>
                  <a:pt x="20" y="97"/>
                  <a:pt x="20" y="97"/>
                  <a:pt x="20" y="97"/>
                </a:cubicBezTo>
                <a:cubicBezTo>
                  <a:pt x="21" y="104"/>
                  <a:pt x="28" y="110"/>
                  <a:pt x="36" y="110"/>
                </a:cubicBezTo>
                <a:cubicBezTo>
                  <a:pt x="43" y="110"/>
                  <a:pt x="50" y="104"/>
                  <a:pt x="51" y="97"/>
                </a:cubicBezTo>
                <a:cubicBezTo>
                  <a:pt x="104" y="97"/>
                  <a:pt x="104" y="97"/>
                  <a:pt x="104" y="97"/>
                </a:cubicBezTo>
                <a:cubicBezTo>
                  <a:pt x="113" y="97"/>
                  <a:pt x="113" y="97"/>
                  <a:pt x="113" y="97"/>
                </a:cubicBezTo>
                <a:cubicBezTo>
                  <a:pt x="114" y="104"/>
                  <a:pt x="121" y="110"/>
                  <a:pt x="128" y="110"/>
                </a:cubicBezTo>
                <a:cubicBezTo>
                  <a:pt x="136" y="110"/>
                  <a:pt x="143" y="104"/>
                  <a:pt x="144" y="97"/>
                </a:cubicBezTo>
                <a:cubicBezTo>
                  <a:pt x="156" y="97"/>
                  <a:pt x="156" y="97"/>
                  <a:pt x="156" y="97"/>
                </a:cubicBezTo>
                <a:cubicBezTo>
                  <a:pt x="158" y="97"/>
                  <a:pt x="160" y="95"/>
                  <a:pt x="160" y="92"/>
                </a:cubicBezTo>
                <a:cubicBezTo>
                  <a:pt x="160" y="51"/>
                  <a:pt x="160" y="51"/>
                  <a:pt x="160" y="51"/>
                </a:cubicBezTo>
                <a:cubicBezTo>
                  <a:pt x="160" y="40"/>
                  <a:pt x="157" y="31"/>
                  <a:pt x="151" y="25"/>
                </a:cubicBezTo>
                <a:close/>
                <a:moveTo>
                  <a:pt x="8" y="8"/>
                </a:moveTo>
                <a:cubicBezTo>
                  <a:pt x="100" y="8"/>
                  <a:pt x="100" y="8"/>
                  <a:pt x="100" y="8"/>
                </a:cubicBezTo>
                <a:cubicBezTo>
                  <a:pt x="100" y="20"/>
                  <a:pt x="100" y="20"/>
                  <a:pt x="100" y="20"/>
                </a:cubicBezTo>
                <a:cubicBezTo>
                  <a:pt x="100" y="89"/>
                  <a:pt x="100" y="89"/>
                  <a:pt x="100" y="89"/>
                </a:cubicBezTo>
                <a:cubicBezTo>
                  <a:pt x="51" y="89"/>
                  <a:pt x="51" y="89"/>
                  <a:pt x="51" y="89"/>
                </a:cubicBezTo>
                <a:cubicBezTo>
                  <a:pt x="48" y="82"/>
                  <a:pt x="42" y="78"/>
                  <a:pt x="36" y="78"/>
                </a:cubicBezTo>
                <a:cubicBezTo>
                  <a:pt x="29" y="78"/>
                  <a:pt x="23" y="82"/>
                  <a:pt x="21" y="89"/>
                </a:cubicBezTo>
                <a:cubicBezTo>
                  <a:pt x="8" y="89"/>
                  <a:pt x="8" y="89"/>
                  <a:pt x="8" y="89"/>
                </a:cubicBezTo>
                <a:lnTo>
                  <a:pt x="8" y="8"/>
                </a:lnTo>
                <a:close/>
                <a:moveTo>
                  <a:pt x="36" y="102"/>
                </a:moveTo>
                <a:cubicBezTo>
                  <a:pt x="31" y="102"/>
                  <a:pt x="28" y="98"/>
                  <a:pt x="28" y="94"/>
                </a:cubicBezTo>
                <a:cubicBezTo>
                  <a:pt x="28" y="90"/>
                  <a:pt x="31" y="86"/>
                  <a:pt x="36" y="86"/>
                </a:cubicBezTo>
                <a:cubicBezTo>
                  <a:pt x="40" y="86"/>
                  <a:pt x="43" y="90"/>
                  <a:pt x="43" y="94"/>
                </a:cubicBezTo>
                <a:cubicBezTo>
                  <a:pt x="43" y="98"/>
                  <a:pt x="40" y="102"/>
                  <a:pt x="36" y="102"/>
                </a:cubicBezTo>
                <a:close/>
                <a:moveTo>
                  <a:pt x="128" y="102"/>
                </a:moveTo>
                <a:cubicBezTo>
                  <a:pt x="124" y="102"/>
                  <a:pt x="121" y="98"/>
                  <a:pt x="121" y="94"/>
                </a:cubicBezTo>
                <a:cubicBezTo>
                  <a:pt x="121" y="90"/>
                  <a:pt x="124" y="86"/>
                  <a:pt x="128" y="86"/>
                </a:cubicBezTo>
                <a:cubicBezTo>
                  <a:pt x="133" y="86"/>
                  <a:pt x="136" y="90"/>
                  <a:pt x="136" y="94"/>
                </a:cubicBezTo>
                <a:cubicBezTo>
                  <a:pt x="136" y="98"/>
                  <a:pt x="133" y="102"/>
                  <a:pt x="128" y="102"/>
                </a:cubicBezTo>
                <a:close/>
                <a:moveTo>
                  <a:pt x="152" y="88"/>
                </a:moveTo>
                <a:cubicBezTo>
                  <a:pt x="143" y="88"/>
                  <a:pt x="143" y="88"/>
                  <a:pt x="143" y="88"/>
                </a:cubicBezTo>
                <a:cubicBezTo>
                  <a:pt x="141" y="82"/>
                  <a:pt x="135" y="78"/>
                  <a:pt x="128" y="78"/>
                </a:cubicBezTo>
                <a:cubicBezTo>
                  <a:pt x="122" y="78"/>
                  <a:pt x="116" y="82"/>
                  <a:pt x="114" y="88"/>
                </a:cubicBezTo>
                <a:cubicBezTo>
                  <a:pt x="108" y="88"/>
                  <a:pt x="108" y="88"/>
                  <a:pt x="108" y="88"/>
                </a:cubicBezTo>
                <a:cubicBezTo>
                  <a:pt x="108" y="24"/>
                  <a:pt x="108" y="24"/>
                  <a:pt x="108" y="24"/>
                </a:cubicBezTo>
                <a:cubicBezTo>
                  <a:pt x="130" y="24"/>
                  <a:pt x="130" y="24"/>
                  <a:pt x="130" y="24"/>
                </a:cubicBezTo>
                <a:cubicBezTo>
                  <a:pt x="144" y="24"/>
                  <a:pt x="152" y="35"/>
                  <a:pt x="152" y="51"/>
                </a:cubicBezTo>
                <a:cubicBezTo>
                  <a:pt x="152" y="88"/>
                  <a:pt x="152" y="88"/>
                  <a:pt x="152" y="8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9" name="Freeform 89">
            <a:extLst>
              <a:ext uri="{FF2B5EF4-FFF2-40B4-BE49-F238E27FC236}">
                <a16:creationId xmlns:a16="http://schemas.microsoft.com/office/drawing/2014/main" xmlns="" id="{67FC1036-C9EF-4FE5-B26E-B107378E6939}"/>
              </a:ext>
            </a:extLst>
          </p:cNvPr>
          <p:cNvSpPr>
            <a:spLocks noEditPoints="1"/>
          </p:cNvSpPr>
          <p:nvPr/>
        </p:nvSpPr>
        <p:spPr bwMode="auto">
          <a:xfrm>
            <a:off x="10125075" y="2560638"/>
            <a:ext cx="546100" cy="471488"/>
          </a:xfrm>
          <a:custGeom>
            <a:avLst/>
            <a:gdLst>
              <a:gd name="T0" fmla="*/ 151 w 160"/>
              <a:gd name="T1" fmla="*/ 60 h 137"/>
              <a:gd name="T2" fmla="*/ 147 w 160"/>
              <a:gd name="T3" fmla="*/ 60 h 137"/>
              <a:gd name="T4" fmla="*/ 147 w 160"/>
              <a:gd name="T5" fmla="*/ 37 h 137"/>
              <a:gd name="T6" fmla="*/ 130 w 160"/>
              <a:gd name="T7" fmla="*/ 20 h 137"/>
              <a:gd name="T8" fmla="*/ 127 w 160"/>
              <a:gd name="T9" fmla="*/ 20 h 137"/>
              <a:gd name="T10" fmla="*/ 127 w 160"/>
              <a:gd name="T11" fmla="*/ 11 h 137"/>
              <a:gd name="T12" fmla="*/ 115 w 160"/>
              <a:gd name="T13" fmla="*/ 0 h 137"/>
              <a:gd name="T14" fmla="*/ 14 w 160"/>
              <a:gd name="T15" fmla="*/ 0 h 137"/>
              <a:gd name="T16" fmla="*/ 0 w 160"/>
              <a:gd name="T17" fmla="*/ 14 h 137"/>
              <a:gd name="T18" fmla="*/ 0 w 160"/>
              <a:gd name="T19" fmla="*/ 14 h 137"/>
              <a:gd name="T20" fmla="*/ 0 w 160"/>
              <a:gd name="T21" fmla="*/ 126 h 137"/>
              <a:gd name="T22" fmla="*/ 11 w 160"/>
              <a:gd name="T23" fmla="*/ 137 h 137"/>
              <a:gd name="T24" fmla="*/ 130 w 160"/>
              <a:gd name="T25" fmla="*/ 137 h 137"/>
              <a:gd name="T26" fmla="*/ 147 w 160"/>
              <a:gd name="T27" fmla="*/ 120 h 137"/>
              <a:gd name="T28" fmla="*/ 147 w 160"/>
              <a:gd name="T29" fmla="*/ 97 h 137"/>
              <a:gd name="T30" fmla="*/ 151 w 160"/>
              <a:gd name="T31" fmla="*/ 97 h 137"/>
              <a:gd name="T32" fmla="*/ 160 w 160"/>
              <a:gd name="T33" fmla="*/ 89 h 137"/>
              <a:gd name="T34" fmla="*/ 160 w 160"/>
              <a:gd name="T35" fmla="*/ 69 h 137"/>
              <a:gd name="T36" fmla="*/ 151 w 160"/>
              <a:gd name="T37" fmla="*/ 60 h 137"/>
              <a:gd name="T38" fmla="*/ 14 w 160"/>
              <a:gd name="T39" fmla="*/ 8 h 137"/>
              <a:gd name="T40" fmla="*/ 115 w 160"/>
              <a:gd name="T41" fmla="*/ 8 h 137"/>
              <a:gd name="T42" fmla="*/ 119 w 160"/>
              <a:gd name="T43" fmla="*/ 11 h 137"/>
              <a:gd name="T44" fmla="*/ 119 w 160"/>
              <a:gd name="T45" fmla="*/ 20 h 137"/>
              <a:gd name="T46" fmla="*/ 14 w 160"/>
              <a:gd name="T47" fmla="*/ 20 h 137"/>
              <a:gd name="T48" fmla="*/ 8 w 160"/>
              <a:gd name="T49" fmla="*/ 14 h 137"/>
              <a:gd name="T50" fmla="*/ 14 w 160"/>
              <a:gd name="T51" fmla="*/ 8 h 137"/>
              <a:gd name="T52" fmla="*/ 139 w 160"/>
              <a:gd name="T53" fmla="*/ 120 h 137"/>
              <a:gd name="T54" fmla="*/ 130 w 160"/>
              <a:gd name="T55" fmla="*/ 129 h 137"/>
              <a:gd name="T56" fmla="*/ 11 w 160"/>
              <a:gd name="T57" fmla="*/ 129 h 137"/>
              <a:gd name="T58" fmla="*/ 8 w 160"/>
              <a:gd name="T59" fmla="*/ 126 h 137"/>
              <a:gd name="T60" fmla="*/ 8 w 160"/>
              <a:gd name="T61" fmla="*/ 26 h 137"/>
              <a:gd name="T62" fmla="*/ 14 w 160"/>
              <a:gd name="T63" fmla="*/ 28 h 137"/>
              <a:gd name="T64" fmla="*/ 130 w 160"/>
              <a:gd name="T65" fmla="*/ 28 h 137"/>
              <a:gd name="T66" fmla="*/ 139 w 160"/>
              <a:gd name="T67" fmla="*/ 37 h 137"/>
              <a:gd name="T68" fmla="*/ 139 w 160"/>
              <a:gd name="T69" fmla="*/ 60 h 137"/>
              <a:gd name="T70" fmla="*/ 112 w 160"/>
              <a:gd name="T71" fmla="*/ 60 h 137"/>
              <a:gd name="T72" fmla="*/ 104 w 160"/>
              <a:gd name="T73" fmla="*/ 69 h 137"/>
              <a:gd name="T74" fmla="*/ 104 w 160"/>
              <a:gd name="T75" fmla="*/ 89 h 137"/>
              <a:gd name="T76" fmla="*/ 112 w 160"/>
              <a:gd name="T77" fmla="*/ 97 h 137"/>
              <a:gd name="T78" fmla="*/ 139 w 160"/>
              <a:gd name="T79" fmla="*/ 97 h 137"/>
              <a:gd name="T80" fmla="*/ 139 w 160"/>
              <a:gd name="T81" fmla="*/ 120 h 137"/>
              <a:gd name="T82" fmla="*/ 152 w 160"/>
              <a:gd name="T83" fmla="*/ 89 h 137"/>
              <a:gd name="T84" fmla="*/ 151 w 160"/>
              <a:gd name="T85" fmla="*/ 90 h 137"/>
              <a:gd name="T86" fmla="*/ 113 w 160"/>
              <a:gd name="T87" fmla="*/ 90 h 137"/>
              <a:gd name="T88" fmla="*/ 111 w 160"/>
              <a:gd name="T89" fmla="*/ 89 h 137"/>
              <a:gd name="T90" fmla="*/ 111 w 160"/>
              <a:gd name="T91" fmla="*/ 69 h 137"/>
              <a:gd name="T92" fmla="*/ 113 w 160"/>
              <a:gd name="T93" fmla="*/ 68 h 137"/>
              <a:gd name="T94" fmla="*/ 151 w 160"/>
              <a:gd name="T95" fmla="*/ 68 h 137"/>
              <a:gd name="T96" fmla="*/ 152 w 160"/>
              <a:gd name="T97" fmla="*/ 69 h 137"/>
              <a:gd name="T98" fmla="*/ 152 w 160"/>
              <a:gd name="T99" fmla="*/ 89 h 1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60" h="137">
                <a:moveTo>
                  <a:pt x="151" y="60"/>
                </a:moveTo>
                <a:cubicBezTo>
                  <a:pt x="147" y="60"/>
                  <a:pt x="147" y="60"/>
                  <a:pt x="147" y="60"/>
                </a:cubicBezTo>
                <a:cubicBezTo>
                  <a:pt x="147" y="37"/>
                  <a:pt x="147" y="37"/>
                  <a:pt x="147" y="37"/>
                </a:cubicBezTo>
                <a:cubicBezTo>
                  <a:pt x="147" y="27"/>
                  <a:pt x="140" y="20"/>
                  <a:pt x="130" y="20"/>
                </a:cubicBezTo>
                <a:cubicBezTo>
                  <a:pt x="127" y="20"/>
                  <a:pt x="127" y="20"/>
                  <a:pt x="127" y="20"/>
                </a:cubicBezTo>
                <a:cubicBezTo>
                  <a:pt x="127" y="11"/>
                  <a:pt x="127" y="11"/>
                  <a:pt x="127" y="11"/>
                </a:cubicBezTo>
                <a:cubicBezTo>
                  <a:pt x="127" y="5"/>
                  <a:pt x="122" y="0"/>
                  <a:pt x="115" y="0"/>
                </a:cubicBezTo>
                <a:cubicBezTo>
                  <a:pt x="14" y="0"/>
                  <a:pt x="14" y="0"/>
                  <a:pt x="14" y="0"/>
                </a:cubicBezTo>
                <a:cubicBezTo>
                  <a:pt x="6" y="0"/>
                  <a:pt x="0" y="6"/>
                  <a:pt x="0" y="14"/>
                </a:cubicBezTo>
                <a:cubicBezTo>
                  <a:pt x="0" y="14"/>
                  <a:pt x="0" y="14"/>
                  <a:pt x="0" y="14"/>
                </a:cubicBezTo>
                <a:cubicBezTo>
                  <a:pt x="0" y="126"/>
                  <a:pt x="0" y="126"/>
                  <a:pt x="0" y="126"/>
                </a:cubicBezTo>
                <a:cubicBezTo>
                  <a:pt x="0" y="132"/>
                  <a:pt x="5" y="137"/>
                  <a:pt x="11" y="137"/>
                </a:cubicBezTo>
                <a:cubicBezTo>
                  <a:pt x="130" y="137"/>
                  <a:pt x="130" y="137"/>
                  <a:pt x="130" y="137"/>
                </a:cubicBezTo>
                <a:cubicBezTo>
                  <a:pt x="140" y="137"/>
                  <a:pt x="147" y="130"/>
                  <a:pt x="147" y="120"/>
                </a:cubicBezTo>
                <a:cubicBezTo>
                  <a:pt x="147" y="97"/>
                  <a:pt x="147" y="97"/>
                  <a:pt x="147" y="97"/>
                </a:cubicBezTo>
                <a:cubicBezTo>
                  <a:pt x="151" y="97"/>
                  <a:pt x="151" y="97"/>
                  <a:pt x="151" y="97"/>
                </a:cubicBezTo>
                <a:cubicBezTo>
                  <a:pt x="156" y="97"/>
                  <a:pt x="160" y="93"/>
                  <a:pt x="160" y="89"/>
                </a:cubicBezTo>
                <a:cubicBezTo>
                  <a:pt x="160" y="69"/>
                  <a:pt x="160" y="69"/>
                  <a:pt x="160" y="69"/>
                </a:cubicBezTo>
                <a:cubicBezTo>
                  <a:pt x="160" y="64"/>
                  <a:pt x="156" y="60"/>
                  <a:pt x="151" y="60"/>
                </a:cubicBezTo>
                <a:close/>
                <a:moveTo>
                  <a:pt x="14" y="8"/>
                </a:moveTo>
                <a:cubicBezTo>
                  <a:pt x="115" y="8"/>
                  <a:pt x="115" y="8"/>
                  <a:pt x="115" y="8"/>
                </a:cubicBezTo>
                <a:cubicBezTo>
                  <a:pt x="117" y="8"/>
                  <a:pt x="119" y="9"/>
                  <a:pt x="119" y="11"/>
                </a:cubicBezTo>
                <a:cubicBezTo>
                  <a:pt x="119" y="20"/>
                  <a:pt x="119" y="20"/>
                  <a:pt x="119" y="20"/>
                </a:cubicBezTo>
                <a:cubicBezTo>
                  <a:pt x="14" y="20"/>
                  <a:pt x="14" y="20"/>
                  <a:pt x="14" y="20"/>
                </a:cubicBezTo>
                <a:cubicBezTo>
                  <a:pt x="11" y="20"/>
                  <a:pt x="8" y="17"/>
                  <a:pt x="8" y="14"/>
                </a:cubicBezTo>
                <a:cubicBezTo>
                  <a:pt x="8" y="11"/>
                  <a:pt x="11" y="8"/>
                  <a:pt x="14" y="8"/>
                </a:cubicBezTo>
                <a:close/>
                <a:moveTo>
                  <a:pt x="139" y="120"/>
                </a:moveTo>
                <a:cubicBezTo>
                  <a:pt x="139" y="125"/>
                  <a:pt x="135" y="129"/>
                  <a:pt x="130" y="129"/>
                </a:cubicBezTo>
                <a:cubicBezTo>
                  <a:pt x="11" y="129"/>
                  <a:pt x="11" y="129"/>
                  <a:pt x="11" y="129"/>
                </a:cubicBezTo>
                <a:cubicBezTo>
                  <a:pt x="9" y="129"/>
                  <a:pt x="8" y="128"/>
                  <a:pt x="8" y="126"/>
                </a:cubicBezTo>
                <a:cubicBezTo>
                  <a:pt x="8" y="26"/>
                  <a:pt x="8" y="26"/>
                  <a:pt x="8" y="26"/>
                </a:cubicBezTo>
                <a:cubicBezTo>
                  <a:pt x="10" y="27"/>
                  <a:pt x="12" y="28"/>
                  <a:pt x="14" y="28"/>
                </a:cubicBezTo>
                <a:cubicBezTo>
                  <a:pt x="130" y="28"/>
                  <a:pt x="130" y="28"/>
                  <a:pt x="130" y="28"/>
                </a:cubicBezTo>
                <a:cubicBezTo>
                  <a:pt x="135" y="28"/>
                  <a:pt x="139" y="32"/>
                  <a:pt x="139" y="37"/>
                </a:cubicBezTo>
                <a:cubicBezTo>
                  <a:pt x="139" y="60"/>
                  <a:pt x="139" y="60"/>
                  <a:pt x="139" y="60"/>
                </a:cubicBezTo>
                <a:cubicBezTo>
                  <a:pt x="112" y="60"/>
                  <a:pt x="112" y="60"/>
                  <a:pt x="112" y="60"/>
                </a:cubicBezTo>
                <a:cubicBezTo>
                  <a:pt x="108" y="60"/>
                  <a:pt x="104" y="64"/>
                  <a:pt x="104" y="69"/>
                </a:cubicBezTo>
                <a:cubicBezTo>
                  <a:pt x="104" y="89"/>
                  <a:pt x="104" y="89"/>
                  <a:pt x="104" y="89"/>
                </a:cubicBezTo>
                <a:cubicBezTo>
                  <a:pt x="104" y="93"/>
                  <a:pt x="108" y="97"/>
                  <a:pt x="112" y="97"/>
                </a:cubicBezTo>
                <a:cubicBezTo>
                  <a:pt x="139" y="97"/>
                  <a:pt x="139" y="97"/>
                  <a:pt x="139" y="97"/>
                </a:cubicBezTo>
                <a:lnTo>
                  <a:pt x="139" y="120"/>
                </a:lnTo>
                <a:close/>
                <a:moveTo>
                  <a:pt x="152" y="89"/>
                </a:moveTo>
                <a:cubicBezTo>
                  <a:pt x="152" y="89"/>
                  <a:pt x="152" y="90"/>
                  <a:pt x="151" y="90"/>
                </a:cubicBezTo>
                <a:cubicBezTo>
                  <a:pt x="113" y="90"/>
                  <a:pt x="113" y="90"/>
                  <a:pt x="113" y="90"/>
                </a:cubicBezTo>
                <a:cubicBezTo>
                  <a:pt x="112" y="90"/>
                  <a:pt x="111" y="89"/>
                  <a:pt x="111" y="89"/>
                </a:cubicBezTo>
                <a:cubicBezTo>
                  <a:pt x="111" y="69"/>
                  <a:pt x="111" y="69"/>
                  <a:pt x="111" y="69"/>
                </a:cubicBezTo>
                <a:cubicBezTo>
                  <a:pt x="111" y="68"/>
                  <a:pt x="112" y="68"/>
                  <a:pt x="113" y="68"/>
                </a:cubicBezTo>
                <a:cubicBezTo>
                  <a:pt x="151" y="68"/>
                  <a:pt x="151" y="68"/>
                  <a:pt x="151" y="68"/>
                </a:cubicBezTo>
                <a:cubicBezTo>
                  <a:pt x="152" y="68"/>
                  <a:pt x="152" y="68"/>
                  <a:pt x="152" y="69"/>
                </a:cubicBezTo>
                <a:cubicBezTo>
                  <a:pt x="152" y="89"/>
                  <a:pt x="152" y="89"/>
                  <a:pt x="152" y="8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85121847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 5">
            <a:extLst>
              <a:ext uri="{FF2B5EF4-FFF2-40B4-BE49-F238E27FC236}">
                <a16:creationId xmlns:a16="http://schemas.microsoft.com/office/drawing/2014/main" xmlns="" id="{DD3208EE-A12A-4BDB-80AD-D6FE23D0A5F5}"/>
              </a:ext>
            </a:extLst>
          </p:cNvPr>
          <p:cNvSpPr>
            <a:spLocks noEditPoints="1"/>
          </p:cNvSpPr>
          <p:nvPr/>
        </p:nvSpPr>
        <p:spPr bwMode="auto">
          <a:xfrm>
            <a:off x="1527175" y="371475"/>
            <a:ext cx="549275" cy="549275"/>
          </a:xfrm>
          <a:custGeom>
            <a:avLst/>
            <a:gdLst>
              <a:gd name="T0" fmla="*/ 158 w 161"/>
              <a:gd name="T1" fmla="*/ 149 h 160"/>
              <a:gd name="T2" fmla="*/ 127 w 161"/>
              <a:gd name="T3" fmla="*/ 118 h 160"/>
              <a:gd name="T4" fmla="*/ 144 w 161"/>
              <a:gd name="T5" fmla="*/ 72 h 160"/>
              <a:gd name="T6" fmla="*/ 123 w 161"/>
              <a:gd name="T7" fmla="*/ 21 h 160"/>
              <a:gd name="T8" fmla="*/ 72 w 161"/>
              <a:gd name="T9" fmla="*/ 0 h 160"/>
              <a:gd name="T10" fmla="*/ 21 w 161"/>
              <a:gd name="T11" fmla="*/ 21 h 160"/>
              <a:gd name="T12" fmla="*/ 0 w 161"/>
              <a:gd name="T13" fmla="*/ 72 h 160"/>
              <a:gd name="T14" fmla="*/ 21 w 161"/>
              <a:gd name="T15" fmla="*/ 123 h 160"/>
              <a:gd name="T16" fmla="*/ 72 w 161"/>
              <a:gd name="T17" fmla="*/ 144 h 160"/>
              <a:gd name="T18" fmla="*/ 118 w 161"/>
              <a:gd name="T19" fmla="*/ 127 h 160"/>
              <a:gd name="T20" fmla="*/ 149 w 161"/>
              <a:gd name="T21" fmla="*/ 158 h 160"/>
              <a:gd name="T22" fmla="*/ 154 w 161"/>
              <a:gd name="T23" fmla="*/ 160 h 160"/>
              <a:gd name="T24" fmla="*/ 158 w 161"/>
              <a:gd name="T25" fmla="*/ 158 h 160"/>
              <a:gd name="T26" fmla="*/ 158 w 161"/>
              <a:gd name="T27" fmla="*/ 149 h 160"/>
              <a:gd name="T28" fmla="*/ 13 w 161"/>
              <a:gd name="T29" fmla="*/ 72 h 160"/>
              <a:gd name="T30" fmla="*/ 72 w 161"/>
              <a:gd name="T31" fmla="*/ 13 h 160"/>
              <a:gd name="T32" fmla="*/ 131 w 161"/>
              <a:gd name="T33" fmla="*/ 72 h 160"/>
              <a:gd name="T34" fmla="*/ 114 w 161"/>
              <a:gd name="T35" fmla="*/ 113 h 160"/>
              <a:gd name="T36" fmla="*/ 113 w 161"/>
              <a:gd name="T37" fmla="*/ 113 h 160"/>
              <a:gd name="T38" fmla="*/ 113 w 161"/>
              <a:gd name="T39" fmla="*/ 114 h 160"/>
              <a:gd name="T40" fmla="*/ 72 w 161"/>
              <a:gd name="T41" fmla="*/ 131 h 160"/>
              <a:gd name="T42" fmla="*/ 13 w 161"/>
              <a:gd name="T43" fmla="*/ 72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161" h="160">
                <a:moveTo>
                  <a:pt x="158" y="149"/>
                </a:moveTo>
                <a:cubicBezTo>
                  <a:pt x="127" y="118"/>
                  <a:pt x="127" y="118"/>
                  <a:pt x="127" y="118"/>
                </a:cubicBezTo>
                <a:cubicBezTo>
                  <a:pt x="138" y="105"/>
                  <a:pt x="144" y="89"/>
                  <a:pt x="144" y="72"/>
                </a:cubicBezTo>
                <a:cubicBezTo>
                  <a:pt x="144" y="53"/>
                  <a:pt x="136" y="35"/>
                  <a:pt x="123" y="21"/>
                </a:cubicBezTo>
                <a:cubicBezTo>
                  <a:pt x="109" y="7"/>
                  <a:pt x="91" y="0"/>
                  <a:pt x="72" y="0"/>
                </a:cubicBezTo>
                <a:cubicBezTo>
                  <a:pt x="53" y="0"/>
                  <a:pt x="35" y="7"/>
                  <a:pt x="21" y="21"/>
                </a:cubicBezTo>
                <a:cubicBezTo>
                  <a:pt x="7" y="35"/>
                  <a:pt x="0" y="53"/>
                  <a:pt x="0" y="72"/>
                </a:cubicBezTo>
                <a:cubicBezTo>
                  <a:pt x="0" y="91"/>
                  <a:pt x="7" y="109"/>
                  <a:pt x="21" y="123"/>
                </a:cubicBezTo>
                <a:cubicBezTo>
                  <a:pt x="35" y="136"/>
                  <a:pt x="53" y="144"/>
                  <a:pt x="72" y="144"/>
                </a:cubicBezTo>
                <a:cubicBezTo>
                  <a:pt x="89" y="144"/>
                  <a:pt x="105" y="138"/>
                  <a:pt x="118" y="127"/>
                </a:cubicBezTo>
                <a:cubicBezTo>
                  <a:pt x="149" y="158"/>
                  <a:pt x="149" y="158"/>
                  <a:pt x="149" y="158"/>
                </a:cubicBezTo>
                <a:cubicBezTo>
                  <a:pt x="150" y="159"/>
                  <a:pt x="152" y="160"/>
                  <a:pt x="154" y="160"/>
                </a:cubicBezTo>
                <a:cubicBezTo>
                  <a:pt x="155" y="160"/>
                  <a:pt x="157" y="159"/>
                  <a:pt x="158" y="158"/>
                </a:cubicBezTo>
                <a:cubicBezTo>
                  <a:pt x="161" y="156"/>
                  <a:pt x="161" y="151"/>
                  <a:pt x="158" y="149"/>
                </a:cubicBezTo>
                <a:close/>
                <a:moveTo>
                  <a:pt x="13" y="72"/>
                </a:moveTo>
                <a:cubicBezTo>
                  <a:pt x="13" y="39"/>
                  <a:pt x="39" y="13"/>
                  <a:pt x="72" y="13"/>
                </a:cubicBezTo>
                <a:cubicBezTo>
                  <a:pt x="104" y="13"/>
                  <a:pt x="131" y="39"/>
                  <a:pt x="131" y="72"/>
                </a:cubicBezTo>
                <a:cubicBezTo>
                  <a:pt x="131" y="88"/>
                  <a:pt x="124" y="103"/>
                  <a:pt x="114" y="113"/>
                </a:cubicBezTo>
                <a:cubicBezTo>
                  <a:pt x="114" y="113"/>
                  <a:pt x="114" y="113"/>
                  <a:pt x="113" y="113"/>
                </a:cubicBezTo>
                <a:cubicBezTo>
                  <a:pt x="113" y="114"/>
                  <a:pt x="113" y="114"/>
                  <a:pt x="113" y="114"/>
                </a:cubicBezTo>
                <a:cubicBezTo>
                  <a:pt x="103" y="124"/>
                  <a:pt x="88" y="131"/>
                  <a:pt x="72" y="131"/>
                </a:cubicBezTo>
                <a:cubicBezTo>
                  <a:pt x="39" y="131"/>
                  <a:pt x="13" y="104"/>
                  <a:pt x="13" y="72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" name="Freeform 6">
            <a:extLst>
              <a:ext uri="{FF2B5EF4-FFF2-40B4-BE49-F238E27FC236}">
                <a16:creationId xmlns:a16="http://schemas.microsoft.com/office/drawing/2014/main" xmlns="" id="{778236F2-BB90-462F-A0A6-26C495600AC6}"/>
              </a:ext>
            </a:extLst>
          </p:cNvPr>
          <p:cNvSpPr>
            <a:spLocks/>
          </p:cNvSpPr>
          <p:nvPr/>
        </p:nvSpPr>
        <p:spPr bwMode="auto">
          <a:xfrm>
            <a:off x="1666875" y="595313"/>
            <a:ext cx="211138" cy="44450"/>
          </a:xfrm>
          <a:custGeom>
            <a:avLst/>
            <a:gdLst>
              <a:gd name="T0" fmla="*/ 55 w 62"/>
              <a:gd name="T1" fmla="*/ 0 h 13"/>
              <a:gd name="T2" fmla="*/ 6 w 62"/>
              <a:gd name="T3" fmla="*/ 0 h 13"/>
              <a:gd name="T4" fmla="*/ 0 w 62"/>
              <a:gd name="T5" fmla="*/ 7 h 13"/>
              <a:gd name="T6" fmla="*/ 6 w 62"/>
              <a:gd name="T7" fmla="*/ 13 h 13"/>
              <a:gd name="T8" fmla="*/ 55 w 62"/>
              <a:gd name="T9" fmla="*/ 13 h 13"/>
              <a:gd name="T10" fmla="*/ 62 w 62"/>
              <a:gd name="T11" fmla="*/ 7 h 13"/>
              <a:gd name="T12" fmla="*/ 55 w 62"/>
              <a:gd name="T13" fmla="*/ 0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62" h="13">
                <a:moveTo>
                  <a:pt x="55" y="0"/>
                </a:moveTo>
                <a:cubicBezTo>
                  <a:pt x="6" y="0"/>
                  <a:pt x="6" y="0"/>
                  <a:pt x="6" y="0"/>
                </a:cubicBezTo>
                <a:cubicBezTo>
                  <a:pt x="3" y="0"/>
                  <a:pt x="0" y="3"/>
                  <a:pt x="0" y="7"/>
                </a:cubicBezTo>
                <a:cubicBezTo>
                  <a:pt x="0" y="10"/>
                  <a:pt x="3" y="13"/>
                  <a:pt x="6" y="13"/>
                </a:cubicBezTo>
                <a:cubicBezTo>
                  <a:pt x="55" y="13"/>
                  <a:pt x="55" y="13"/>
                  <a:pt x="55" y="13"/>
                </a:cubicBezTo>
                <a:cubicBezTo>
                  <a:pt x="59" y="13"/>
                  <a:pt x="62" y="10"/>
                  <a:pt x="62" y="7"/>
                </a:cubicBezTo>
                <a:cubicBezTo>
                  <a:pt x="62" y="3"/>
                  <a:pt x="59" y="0"/>
                  <a:pt x="55" y="0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" name="Freeform 7">
            <a:extLst>
              <a:ext uri="{FF2B5EF4-FFF2-40B4-BE49-F238E27FC236}">
                <a16:creationId xmlns:a16="http://schemas.microsoft.com/office/drawing/2014/main" xmlns="" id="{46ADBC93-901C-466D-9A31-4A2A68298B51}"/>
              </a:ext>
            </a:extLst>
          </p:cNvPr>
          <p:cNvSpPr>
            <a:spLocks noEditPoints="1"/>
          </p:cNvSpPr>
          <p:nvPr/>
        </p:nvSpPr>
        <p:spPr bwMode="auto">
          <a:xfrm>
            <a:off x="1527175" y="990600"/>
            <a:ext cx="549275" cy="549275"/>
          </a:xfrm>
          <a:custGeom>
            <a:avLst/>
            <a:gdLst>
              <a:gd name="T0" fmla="*/ 158 w 161"/>
              <a:gd name="T1" fmla="*/ 149 h 160"/>
              <a:gd name="T2" fmla="*/ 127 w 161"/>
              <a:gd name="T3" fmla="*/ 118 h 160"/>
              <a:gd name="T4" fmla="*/ 144 w 161"/>
              <a:gd name="T5" fmla="*/ 72 h 160"/>
              <a:gd name="T6" fmla="*/ 123 w 161"/>
              <a:gd name="T7" fmla="*/ 21 h 160"/>
              <a:gd name="T8" fmla="*/ 72 w 161"/>
              <a:gd name="T9" fmla="*/ 0 h 160"/>
              <a:gd name="T10" fmla="*/ 21 w 161"/>
              <a:gd name="T11" fmla="*/ 21 h 160"/>
              <a:gd name="T12" fmla="*/ 0 w 161"/>
              <a:gd name="T13" fmla="*/ 72 h 160"/>
              <a:gd name="T14" fmla="*/ 21 w 161"/>
              <a:gd name="T15" fmla="*/ 123 h 160"/>
              <a:gd name="T16" fmla="*/ 72 w 161"/>
              <a:gd name="T17" fmla="*/ 144 h 160"/>
              <a:gd name="T18" fmla="*/ 118 w 161"/>
              <a:gd name="T19" fmla="*/ 127 h 160"/>
              <a:gd name="T20" fmla="*/ 149 w 161"/>
              <a:gd name="T21" fmla="*/ 158 h 160"/>
              <a:gd name="T22" fmla="*/ 154 w 161"/>
              <a:gd name="T23" fmla="*/ 160 h 160"/>
              <a:gd name="T24" fmla="*/ 158 w 161"/>
              <a:gd name="T25" fmla="*/ 158 h 160"/>
              <a:gd name="T26" fmla="*/ 158 w 161"/>
              <a:gd name="T27" fmla="*/ 149 h 160"/>
              <a:gd name="T28" fmla="*/ 13 w 161"/>
              <a:gd name="T29" fmla="*/ 72 h 160"/>
              <a:gd name="T30" fmla="*/ 72 w 161"/>
              <a:gd name="T31" fmla="*/ 13 h 160"/>
              <a:gd name="T32" fmla="*/ 131 w 161"/>
              <a:gd name="T33" fmla="*/ 72 h 160"/>
              <a:gd name="T34" fmla="*/ 114 w 161"/>
              <a:gd name="T35" fmla="*/ 113 h 160"/>
              <a:gd name="T36" fmla="*/ 113 w 161"/>
              <a:gd name="T37" fmla="*/ 113 h 160"/>
              <a:gd name="T38" fmla="*/ 113 w 161"/>
              <a:gd name="T39" fmla="*/ 114 h 160"/>
              <a:gd name="T40" fmla="*/ 72 w 161"/>
              <a:gd name="T41" fmla="*/ 131 h 160"/>
              <a:gd name="T42" fmla="*/ 13 w 161"/>
              <a:gd name="T43" fmla="*/ 72 h 160"/>
              <a:gd name="T44" fmla="*/ 103 w 161"/>
              <a:gd name="T45" fmla="*/ 72 h 160"/>
              <a:gd name="T46" fmla="*/ 96 w 161"/>
              <a:gd name="T47" fmla="*/ 78 h 160"/>
              <a:gd name="T48" fmla="*/ 78 w 161"/>
              <a:gd name="T49" fmla="*/ 78 h 160"/>
              <a:gd name="T50" fmla="*/ 78 w 161"/>
              <a:gd name="T51" fmla="*/ 96 h 160"/>
              <a:gd name="T52" fmla="*/ 72 w 161"/>
              <a:gd name="T53" fmla="*/ 103 h 160"/>
              <a:gd name="T54" fmla="*/ 65 w 161"/>
              <a:gd name="T55" fmla="*/ 96 h 160"/>
              <a:gd name="T56" fmla="*/ 65 w 161"/>
              <a:gd name="T57" fmla="*/ 78 h 160"/>
              <a:gd name="T58" fmla="*/ 47 w 161"/>
              <a:gd name="T59" fmla="*/ 78 h 160"/>
              <a:gd name="T60" fmla="*/ 41 w 161"/>
              <a:gd name="T61" fmla="*/ 72 h 160"/>
              <a:gd name="T62" fmla="*/ 47 w 161"/>
              <a:gd name="T63" fmla="*/ 65 h 160"/>
              <a:gd name="T64" fmla="*/ 65 w 161"/>
              <a:gd name="T65" fmla="*/ 65 h 160"/>
              <a:gd name="T66" fmla="*/ 65 w 161"/>
              <a:gd name="T67" fmla="*/ 47 h 160"/>
              <a:gd name="T68" fmla="*/ 72 w 161"/>
              <a:gd name="T69" fmla="*/ 41 h 160"/>
              <a:gd name="T70" fmla="*/ 78 w 161"/>
              <a:gd name="T71" fmla="*/ 47 h 160"/>
              <a:gd name="T72" fmla="*/ 78 w 161"/>
              <a:gd name="T73" fmla="*/ 65 h 160"/>
              <a:gd name="T74" fmla="*/ 96 w 161"/>
              <a:gd name="T75" fmla="*/ 65 h 160"/>
              <a:gd name="T76" fmla="*/ 103 w 161"/>
              <a:gd name="T77" fmla="*/ 72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61" h="160">
                <a:moveTo>
                  <a:pt x="158" y="149"/>
                </a:moveTo>
                <a:cubicBezTo>
                  <a:pt x="127" y="118"/>
                  <a:pt x="127" y="118"/>
                  <a:pt x="127" y="118"/>
                </a:cubicBezTo>
                <a:cubicBezTo>
                  <a:pt x="138" y="105"/>
                  <a:pt x="144" y="89"/>
                  <a:pt x="144" y="72"/>
                </a:cubicBezTo>
                <a:cubicBezTo>
                  <a:pt x="144" y="53"/>
                  <a:pt x="136" y="35"/>
                  <a:pt x="123" y="21"/>
                </a:cubicBezTo>
                <a:cubicBezTo>
                  <a:pt x="109" y="7"/>
                  <a:pt x="91" y="0"/>
                  <a:pt x="72" y="0"/>
                </a:cubicBezTo>
                <a:cubicBezTo>
                  <a:pt x="53" y="0"/>
                  <a:pt x="35" y="7"/>
                  <a:pt x="21" y="21"/>
                </a:cubicBezTo>
                <a:cubicBezTo>
                  <a:pt x="7" y="35"/>
                  <a:pt x="0" y="53"/>
                  <a:pt x="0" y="72"/>
                </a:cubicBezTo>
                <a:cubicBezTo>
                  <a:pt x="0" y="91"/>
                  <a:pt x="7" y="109"/>
                  <a:pt x="21" y="123"/>
                </a:cubicBezTo>
                <a:cubicBezTo>
                  <a:pt x="35" y="136"/>
                  <a:pt x="53" y="144"/>
                  <a:pt x="72" y="144"/>
                </a:cubicBezTo>
                <a:cubicBezTo>
                  <a:pt x="89" y="144"/>
                  <a:pt x="105" y="138"/>
                  <a:pt x="118" y="127"/>
                </a:cubicBezTo>
                <a:cubicBezTo>
                  <a:pt x="149" y="158"/>
                  <a:pt x="149" y="158"/>
                  <a:pt x="149" y="158"/>
                </a:cubicBezTo>
                <a:cubicBezTo>
                  <a:pt x="150" y="159"/>
                  <a:pt x="152" y="160"/>
                  <a:pt x="154" y="160"/>
                </a:cubicBezTo>
                <a:cubicBezTo>
                  <a:pt x="155" y="160"/>
                  <a:pt x="157" y="159"/>
                  <a:pt x="158" y="158"/>
                </a:cubicBezTo>
                <a:cubicBezTo>
                  <a:pt x="161" y="156"/>
                  <a:pt x="161" y="151"/>
                  <a:pt x="158" y="149"/>
                </a:cubicBezTo>
                <a:close/>
                <a:moveTo>
                  <a:pt x="13" y="72"/>
                </a:moveTo>
                <a:cubicBezTo>
                  <a:pt x="13" y="39"/>
                  <a:pt x="39" y="13"/>
                  <a:pt x="72" y="13"/>
                </a:cubicBezTo>
                <a:cubicBezTo>
                  <a:pt x="104" y="13"/>
                  <a:pt x="131" y="39"/>
                  <a:pt x="131" y="72"/>
                </a:cubicBezTo>
                <a:cubicBezTo>
                  <a:pt x="131" y="88"/>
                  <a:pt x="124" y="103"/>
                  <a:pt x="114" y="113"/>
                </a:cubicBezTo>
                <a:cubicBezTo>
                  <a:pt x="114" y="113"/>
                  <a:pt x="114" y="113"/>
                  <a:pt x="113" y="113"/>
                </a:cubicBezTo>
                <a:cubicBezTo>
                  <a:pt x="113" y="114"/>
                  <a:pt x="113" y="114"/>
                  <a:pt x="113" y="114"/>
                </a:cubicBezTo>
                <a:cubicBezTo>
                  <a:pt x="103" y="124"/>
                  <a:pt x="88" y="131"/>
                  <a:pt x="72" y="131"/>
                </a:cubicBezTo>
                <a:cubicBezTo>
                  <a:pt x="39" y="131"/>
                  <a:pt x="13" y="104"/>
                  <a:pt x="13" y="72"/>
                </a:cubicBezTo>
                <a:close/>
                <a:moveTo>
                  <a:pt x="103" y="72"/>
                </a:moveTo>
                <a:cubicBezTo>
                  <a:pt x="103" y="75"/>
                  <a:pt x="100" y="78"/>
                  <a:pt x="96" y="78"/>
                </a:cubicBezTo>
                <a:cubicBezTo>
                  <a:pt x="78" y="78"/>
                  <a:pt x="78" y="78"/>
                  <a:pt x="78" y="78"/>
                </a:cubicBezTo>
                <a:cubicBezTo>
                  <a:pt x="78" y="96"/>
                  <a:pt x="78" y="96"/>
                  <a:pt x="78" y="96"/>
                </a:cubicBezTo>
                <a:cubicBezTo>
                  <a:pt x="78" y="100"/>
                  <a:pt x="75" y="103"/>
                  <a:pt x="72" y="103"/>
                </a:cubicBezTo>
                <a:cubicBezTo>
                  <a:pt x="68" y="103"/>
                  <a:pt x="65" y="100"/>
                  <a:pt x="65" y="96"/>
                </a:cubicBezTo>
                <a:cubicBezTo>
                  <a:pt x="65" y="78"/>
                  <a:pt x="65" y="78"/>
                  <a:pt x="65" y="78"/>
                </a:cubicBezTo>
                <a:cubicBezTo>
                  <a:pt x="47" y="78"/>
                  <a:pt x="47" y="78"/>
                  <a:pt x="47" y="78"/>
                </a:cubicBezTo>
                <a:cubicBezTo>
                  <a:pt x="44" y="78"/>
                  <a:pt x="41" y="75"/>
                  <a:pt x="41" y="72"/>
                </a:cubicBezTo>
                <a:cubicBezTo>
                  <a:pt x="41" y="68"/>
                  <a:pt x="44" y="65"/>
                  <a:pt x="47" y="65"/>
                </a:cubicBezTo>
                <a:cubicBezTo>
                  <a:pt x="65" y="65"/>
                  <a:pt x="65" y="65"/>
                  <a:pt x="65" y="65"/>
                </a:cubicBezTo>
                <a:cubicBezTo>
                  <a:pt x="65" y="47"/>
                  <a:pt x="65" y="47"/>
                  <a:pt x="65" y="47"/>
                </a:cubicBezTo>
                <a:cubicBezTo>
                  <a:pt x="65" y="44"/>
                  <a:pt x="68" y="41"/>
                  <a:pt x="72" y="41"/>
                </a:cubicBezTo>
                <a:cubicBezTo>
                  <a:pt x="75" y="41"/>
                  <a:pt x="78" y="44"/>
                  <a:pt x="78" y="47"/>
                </a:cubicBezTo>
                <a:cubicBezTo>
                  <a:pt x="78" y="65"/>
                  <a:pt x="78" y="65"/>
                  <a:pt x="78" y="65"/>
                </a:cubicBezTo>
                <a:cubicBezTo>
                  <a:pt x="96" y="65"/>
                  <a:pt x="96" y="65"/>
                  <a:pt x="96" y="65"/>
                </a:cubicBezTo>
                <a:cubicBezTo>
                  <a:pt x="100" y="65"/>
                  <a:pt x="103" y="68"/>
                  <a:pt x="103" y="72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" name="Freeform 8">
            <a:extLst>
              <a:ext uri="{FF2B5EF4-FFF2-40B4-BE49-F238E27FC236}">
                <a16:creationId xmlns:a16="http://schemas.microsoft.com/office/drawing/2014/main" xmlns="" id="{3FE510A9-2C79-4B0D-83A0-6EAB92D9BEC1}"/>
              </a:ext>
            </a:extLst>
          </p:cNvPr>
          <p:cNvSpPr>
            <a:spLocks noEditPoints="1"/>
          </p:cNvSpPr>
          <p:nvPr/>
        </p:nvSpPr>
        <p:spPr bwMode="auto">
          <a:xfrm>
            <a:off x="1554163" y="1604963"/>
            <a:ext cx="498475" cy="554038"/>
          </a:xfrm>
          <a:custGeom>
            <a:avLst/>
            <a:gdLst>
              <a:gd name="T0" fmla="*/ 145 w 146"/>
              <a:gd name="T1" fmla="*/ 64 h 161"/>
              <a:gd name="T2" fmla="*/ 139 w 146"/>
              <a:gd name="T3" fmla="*/ 60 h 161"/>
              <a:gd name="T4" fmla="*/ 80 w 146"/>
              <a:gd name="T5" fmla="*/ 60 h 161"/>
              <a:gd name="T6" fmla="*/ 86 w 146"/>
              <a:gd name="T7" fmla="*/ 8 h 161"/>
              <a:gd name="T8" fmla="*/ 83 w 146"/>
              <a:gd name="T9" fmla="*/ 2 h 161"/>
              <a:gd name="T10" fmla="*/ 75 w 146"/>
              <a:gd name="T11" fmla="*/ 3 h 161"/>
              <a:gd name="T12" fmla="*/ 1 w 146"/>
              <a:gd name="T13" fmla="*/ 92 h 161"/>
              <a:gd name="T14" fmla="*/ 1 w 146"/>
              <a:gd name="T15" fmla="*/ 98 h 161"/>
              <a:gd name="T16" fmla="*/ 6 w 146"/>
              <a:gd name="T17" fmla="*/ 102 h 161"/>
              <a:gd name="T18" fmla="*/ 65 w 146"/>
              <a:gd name="T19" fmla="*/ 102 h 161"/>
              <a:gd name="T20" fmla="*/ 59 w 146"/>
              <a:gd name="T21" fmla="*/ 154 h 161"/>
              <a:gd name="T22" fmla="*/ 63 w 146"/>
              <a:gd name="T23" fmla="*/ 160 h 161"/>
              <a:gd name="T24" fmla="*/ 65 w 146"/>
              <a:gd name="T25" fmla="*/ 161 h 161"/>
              <a:gd name="T26" fmla="*/ 70 w 146"/>
              <a:gd name="T27" fmla="*/ 159 h 161"/>
              <a:gd name="T28" fmla="*/ 144 w 146"/>
              <a:gd name="T29" fmla="*/ 70 h 161"/>
              <a:gd name="T30" fmla="*/ 145 w 146"/>
              <a:gd name="T31" fmla="*/ 64 h 161"/>
              <a:gd name="T32" fmla="*/ 74 w 146"/>
              <a:gd name="T33" fmla="*/ 133 h 161"/>
              <a:gd name="T34" fmla="*/ 79 w 146"/>
              <a:gd name="T35" fmla="*/ 97 h 161"/>
              <a:gd name="T36" fmla="*/ 77 w 146"/>
              <a:gd name="T37" fmla="*/ 91 h 161"/>
              <a:gd name="T38" fmla="*/ 73 w 146"/>
              <a:gd name="T39" fmla="*/ 89 h 161"/>
              <a:gd name="T40" fmla="*/ 20 w 146"/>
              <a:gd name="T41" fmla="*/ 89 h 161"/>
              <a:gd name="T42" fmla="*/ 71 w 146"/>
              <a:gd name="T43" fmla="*/ 29 h 161"/>
              <a:gd name="T44" fmla="*/ 66 w 146"/>
              <a:gd name="T45" fmla="*/ 65 h 161"/>
              <a:gd name="T46" fmla="*/ 68 w 146"/>
              <a:gd name="T47" fmla="*/ 71 h 161"/>
              <a:gd name="T48" fmla="*/ 73 w 146"/>
              <a:gd name="T49" fmla="*/ 73 h 161"/>
              <a:gd name="T50" fmla="*/ 125 w 146"/>
              <a:gd name="T51" fmla="*/ 73 h 161"/>
              <a:gd name="T52" fmla="*/ 74 w 146"/>
              <a:gd name="T53" fmla="*/ 133 h 1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46" h="161">
                <a:moveTo>
                  <a:pt x="145" y="64"/>
                </a:moveTo>
                <a:cubicBezTo>
                  <a:pt x="144" y="61"/>
                  <a:pt x="141" y="60"/>
                  <a:pt x="139" y="60"/>
                </a:cubicBezTo>
                <a:cubicBezTo>
                  <a:pt x="80" y="60"/>
                  <a:pt x="80" y="60"/>
                  <a:pt x="80" y="60"/>
                </a:cubicBezTo>
                <a:cubicBezTo>
                  <a:pt x="86" y="8"/>
                  <a:pt x="86" y="8"/>
                  <a:pt x="86" y="8"/>
                </a:cubicBezTo>
                <a:cubicBezTo>
                  <a:pt x="87" y="5"/>
                  <a:pt x="85" y="3"/>
                  <a:pt x="83" y="2"/>
                </a:cubicBezTo>
                <a:cubicBezTo>
                  <a:pt x="80" y="0"/>
                  <a:pt x="77" y="1"/>
                  <a:pt x="75" y="3"/>
                </a:cubicBezTo>
                <a:cubicBezTo>
                  <a:pt x="1" y="92"/>
                  <a:pt x="1" y="92"/>
                  <a:pt x="1" y="92"/>
                </a:cubicBezTo>
                <a:cubicBezTo>
                  <a:pt x="0" y="93"/>
                  <a:pt x="0" y="96"/>
                  <a:pt x="1" y="98"/>
                </a:cubicBezTo>
                <a:cubicBezTo>
                  <a:pt x="2" y="101"/>
                  <a:pt x="4" y="102"/>
                  <a:pt x="6" y="102"/>
                </a:cubicBezTo>
                <a:cubicBezTo>
                  <a:pt x="65" y="102"/>
                  <a:pt x="65" y="102"/>
                  <a:pt x="65" y="102"/>
                </a:cubicBezTo>
                <a:cubicBezTo>
                  <a:pt x="59" y="154"/>
                  <a:pt x="59" y="154"/>
                  <a:pt x="59" y="154"/>
                </a:cubicBezTo>
                <a:cubicBezTo>
                  <a:pt x="59" y="157"/>
                  <a:pt x="60" y="159"/>
                  <a:pt x="63" y="160"/>
                </a:cubicBezTo>
                <a:cubicBezTo>
                  <a:pt x="64" y="161"/>
                  <a:pt x="64" y="161"/>
                  <a:pt x="65" y="161"/>
                </a:cubicBezTo>
                <a:cubicBezTo>
                  <a:pt x="67" y="161"/>
                  <a:pt x="69" y="160"/>
                  <a:pt x="70" y="159"/>
                </a:cubicBezTo>
                <a:cubicBezTo>
                  <a:pt x="144" y="70"/>
                  <a:pt x="144" y="70"/>
                  <a:pt x="144" y="70"/>
                </a:cubicBezTo>
                <a:cubicBezTo>
                  <a:pt x="145" y="69"/>
                  <a:pt x="146" y="66"/>
                  <a:pt x="145" y="64"/>
                </a:cubicBezTo>
                <a:close/>
                <a:moveTo>
                  <a:pt x="74" y="133"/>
                </a:moveTo>
                <a:cubicBezTo>
                  <a:pt x="79" y="97"/>
                  <a:pt x="79" y="97"/>
                  <a:pt x="79" y="97"/>
                </a:cubicBezTo>
                <a:cubicBezTo>
                  <a:pt x="79" y="95"/>
                  <a:pt x="79" y="93"/>
                  <a:pt x="77" y="91"/>
                </a:cubicBezTo>
                <a:cubicBezTo>
                  <a:pt x="76" y="90"/>
                  <a:pt x="74" y="89"/>
                  <a:pt x="73" y="89"/>
                </a:cubicBezTo>
                <a:cubicBezTo>
                  <a:pt x="20" y="89"/>
                  <a:pt x="20" y="89"/>
                  <a:pt x="20" y="89"/>
                </a:cubicBezTo>
                <a:cubicBezTo>
                  <a:pt x="71" y="29"/>
                  <a:pt x="71" y="29"/>
                  <a:pt x="71" y="29"/>
                </a:cubicBezTo>
                <a:cubicBezTo>
                  <a:pt x="66" y="65"/>
                  <a:pt x="66" y="65"/>
                  <a:pt x="66" y="65"/>
                </a:cubicBezTo>
                <a:cubicBezTo>
                  <a:pt x="66" y="67"/>
                  <a:pt x="67" y="69"/>
                  <a:pt x="68" y="71"/>
                </a:cubicBezTo>
                <a:cubicBezTo>
                  <a:pt x="69" y="72"/>
                  <a:pt x="71" y="73"/>
                  <a:pt x="73" y="73"/>
                </a:cubicBezTo>
                <a:cubicBezTo>
                  <a:pt x="125" y="73"/>
                  <a:pt x="125" y="73"/>
                  <a:pt x="125" y="73"/>
                </a:cubicBezTo>
                <a:lnTo>
                  <a:pt x="74" y="133"/>
                </a:ln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" name="Freeform 9">
            <a:extLst>
              <a:ext uri="{FF2B5EF4-FFF2-40B4-BE49-F238E27FC236}">
                <a16:creationId xmlns:a16="http://schemas.microsoft.com/office/drawing/2014/main" xmlns="" id="{25A72ACA-8B01-4FDD-A048-DDE8CCADC0C2}"/>
              </a:ext>
            </a:extLst>
          </p:cNvPr>
          <p:cNvSpPr>
            <a:spLocks/>
          </p:cNvSpPr>
          <p:nvPr/>
        </p:nvSpPr>
        <p:spPr bwMode="auto">
          <a:xfrm>
            <a:off x="1524000" y="2224088"/>
            <a:ext cx="552450" cy="554038"/>
          </a:xfrm>
          <a:custGeom>
            <a:avLst/>
            <a:gdLst>
              <a:gd name="T0" fmla="*/ 159 w 162"/>
              <a:gd name="T1" fmla="*/ 150 h 161"/>
              <a:gd name="T2" fmla="*/ 159 w 162"/>
              <a:gd name="T3" fmla="*/ 159 h 161"/>
              <a:gd name="T4" fmla="*/ 155 w 162"/>
              <a:gd name="T5" fmla="*/ 161 h 161"/>
              <a:gd name="T6" fmla="*/ 150 w 162"/>
              <a:gd name="T7" fmla="*/ 159 h 161"/>
              <a:gd name="T8" fmla="*/ 81 w 162"/>
              <a:gd name="T9" fmla="*/ 90 h 161"/>
              <a:gd name="T10" fmla="*/ 12 w 162"/>
              <a:gd name="T11" fmla="*/ 159 h 161"/>
              <a:gd name="T12" fmla="*/ 7 w 162"/>
              <a:gd name="T13" fmla="*/ 161 h 161"/>
              <a:gd name="T14" fmla="*/ 3 w 162"/>
              <a:gd name="T15" fmla="*/ 159 h 161"/>
              <a:gd name="T16" fmla="*/ 3 w 162"/>
              <a:gd name="T17" fmla="*/ 150 h 161"/>
              <a:gd name="T18" fmla="*/ 72 w 162"/>
              <a:gd name="T19" fmla="*/ 81 h 161"/>
              <a:gd name="T20" fmla="*/ 3 w 162"/>
              <a:gd name="T21" fmla="*/ 12 h 161"/>
              <a:gd name="T22" fmla="*/ 3 w 162"/>
              <a:gd name="T23" fmla="*/ 3 h 161"/>
              <a:gd name="T24" fmla="*/ 12 w 162"/>
              <a:gd name="T25" fmla="*/ 3 h 161"/>
              <a:gd name="T26" fmla="*/ 81 w 162"/>
              <a:gd name="T27" fmla="*/ 72 h 161"/>
              <a:gd name="T28" fmla="*/ 150 w 162"/>
              <a:gd name="T29" fmla="*/ 3 h 161"/>
              <a:gd name="T30" fmla="*/ 159 w 162"/>
              <a:gd name="T31" fmla="*/ 3 h 161"/>
              <a:gd name="T32" fmla="*/ 159 w 162"/>
              <a:gd name="T33" fmla="*/ 12 h 161"/>
              <a:gd name="T34" fmla="*/ 90 w 162"/>
              <a:gd name="T35" fmla="*/ 81 h 161"/>
              <a:gd name="T36" fmla="*/ 159 w 162"/>
              <a:gd name="T37" fmla="*/ 150 h 1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62" h="161">
                <a:moveTo>
                  <a:pt x="159" y="150"/>
                </a:moveTo>
                <a:cubicBezTo>
                  <a:pt x="162" y="152"/>
                  <a:pt x="162" y="157"/>
                  <a:pt x="159" y="159"/>
                </a:cubicBezTo>
                <a:cubicBezTo>
                  <a:pt x="158" y="160"/>
                  <a:pt x="156" y="161"/>
                  <a:pt x="155" y="161"/>
                </a:cubicBezTo>
                <a:cubicBezTo>
                  <a:pt x="153" y="161"/>
                  <a:pt x="151" y="160"/>
                  <a:pt x="150" y="159"/>
                </a:cubicBezTo>
                <a:cubicBezTo>
                  <a:pt x="81" y="90"/>
                  <a:pt x="81" y="90"/>
                  <a:pt x="81" y="90"/>
                </a:cubicBezTo>
                <a:cubicBezTo>
                  <a:pt x="12" y="159"/>
                  <a:pt x="12" y="159"/>
                  <a:pt x="12" y="159"/>
                </a:cubicBezTo>
                <a:cubicBezTo>
                  <a:pt x="11" y="160"/>
                  <a:pt x="9" y="161"/>
                  <a:pt x="7" y="161"/>
                </a:cubicBezTo>
                <a:cubicBezTo>
                  <a:pt x="6" y="161"/>
                  <a:pt x="4" y="160"/>
                  <a:pt x="3" y="159"/>
                </a:cubicBezTo>
                <a:cubicBezTo>
                  <a:pt x="0" y="157"/>
                  <a:pt x="0" y="152"/>
                  <a:pt x="3" y="150"/>
                </a:cubicBezTo>
                <a:cubicBezTo>
                  <a:pt x="72" y="81"/>
                  <a:pt x="72" y="81"/>
                  <a:pt x="72" y="81"/>
                </a:cubicBezTo>
                <a:cubicBezTo>
                  <a:pt x="3" y="12"/>
                  <a:pt x="3" y="12"/>
                  <a:pt x="3" y="12"/>
                </a:cubicBezTo>
                <a:cubicBezTo>
                  <a:pt x="0" y="10"/>
                  <a:pt x="0" y="5"/>
                  <a:pt x="3" y="3"/>
                </a:cubicBezTo>
                <a:cubicBezTo>
                  <a:pt x="5" y="0"/>
                  <a:pt x="10" y="0"/>
                  <a:pt x="12" y="3"/>
                </a:cubicBezTo>
                <a:cubicBezTo>
                  <a:pt x="81" y="72"/>
                  <a:pt x="81" y="72"/>
                  <a:pt x="81" y="72"/>
                </a:cubicBezTo>
                <a:cubicBezTo>
                  <a:pt x="150" y="3"/>
                  <a:pt x="150" y="3"/>
                  <a:pt x="150" y="3"/>
                </a:cubicBezTo>
                <a:cubicBezTo>
                  <a:pt x="152" y="0"/>
                  <a:pt x="157" y="0"/>
                  <a:pt x="159" y="3"/>
                </a:cubicBezTo>
                <a:cubicBezTo>
                  <a:pt x="162" y="5"/>
                  <a:pt x="162" y="10"/>
                  <a:pt x="159" y="12"/>
                </a:cubicBezTo>
                <a:cubicBezTo>
                  <a:pt x="90" y="81"/>
                  <a:pt x="90" y="81"/>
                  <a:pt x="90" y="81"/>
                </a:cubicBezTo>
                <a:lnTo>
                  <a:pt x="159" y="150"/>
                </a:ln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" name="Freeform 10">
            <a:extLst>
              <a:ext uri="{FF2B5EF4-FFF2-40B4-BE49-F238E27FC236}">
                <a16:creationId xmlns:a16="http://schemas.microsoft.com/office/drawing/2014/main" xmlns="" id="{8E909A93-EAA9-4659-BCF7-CC517B0E0301}"/>
              </a:ext>
            </a:extLst>
          </p:cNvPr>
          <p:cNvSpPr>
            <a:spLocks noEditPoints="1"/>
          </p:cNvSpPr>
          <p:nvPr/>
        </p:nvSpPr>
        <p:spPr bwMode="auto">
          <a:xfrm>
            <a:off x="1527175" y="2846388"/>
            <a:ext cx="546100" cy="549275"/>
          </a:xfrm>
          <a:custGeom>
            <a:avLst/>
            <a:gdLst>
              <a:gd name="T0" fmla="*/ 137 w 160"/>
              <a:gd name="T1" fmla="*/ 0 h 160"/>
              <a:gd name="T2" fmla="*/ 23 w 160"/>
              <a:gd name="T3" fmla="*/ 0 h 160"/>
              <a:gd name="T4" fmla="*/ 0 w 160"/>
              <a:gd name="T5" fmla="*/ 23 h 160"/>
              <a:gd name="T6" fmla="*/ 0 w 160"/>
              <a:gd name="T7" fmla="*/ 137 h 160"/>
              <a:gd name="T8" fmla="*/ 23 w 160"/>
              <a:gd name="T9" fmla="*/ 160 h 160"/>
              <a:gd name="T10" fmla="*/ 137 w 160"/>
              <a:gd name="T11" fmla="*/ 160 h 160"/>
              <a:gd name="T12" fmla="*/ 160 w 160"/>
              <a:gd name="T13" fmla="*/ 137 h 160"/>
              <a:gd name="T14" fmla="*/ 160 w 160"/>
              <a:gd name="T15" fmla="*/ 23 h 160"/>
              <a:gd name="T16" fmla="*/ 137 w 160"/>
              <a:gd name="T17" fmla="*/ 0 h 160"/>
              <a:gd name="T18" fmla="*/ 147 w 160"/>
              <a:gd name="T19" fmla="*/ 137 h 160"/>
              <a:gd name="T20" fmla="*/ 137 w 160"/>
              <a:gd name="T21" fmla="*/ 147 h 160"/>
              <a:gd name="T22" fmla="*/ 23 w 160"/>
              <a:gd name="T23" fmla="*/ 147 h 160"/>
              <a:gd name="T24" fmla="*/ 13 w 160"/>
              <a:gd name="T25" fmla="*/ 137 h 160"/>
              <a:gd name="T26" fmla="*/ 13 w 160"/>
              <a:gd name="T27" fmla="*/ 23 h 160"/>
              <a:gd name="T28" fmla="*/ 23 w 160"/>
              <a:gd name="T29" fmla="*/ 13 h 160"/>
              <a:gd name="T30" fmla="*/ 137 w 160"/>
              <a:gd name="T31" fmla="*/ 13 h 160"/>
              <a:gd name="T32" fmla="*/ 147 w 160"/>
              <a:gd name="T33" fmla="*/ 23 h 160"/>
              <a:gd name="T34" fmla="*/ 147 w 160"/>
              <a:gd name="T35" fmla="*/ 137 h 160"/>
              <a:gd name="T36" fmla="*/ 109 w 160"/>
              <a:gd name="T37" fmla="*/ 60 h 160"/>
              <a:gd name="T38" fmla="*/ 89 w 160"/>
              <a:gd name="T39" fmla="*/ 80 h 160"/>
              <a:gd name="T40" fmla="*/ 109 w 160"/>
              <a:gd name="T41" fmla="*/ 100 h 160"/>
              <a:gd name="T42" fmla="*/ 109 w 160"/>
              <a:gd name="T43" fmla="*/ 109 h 160"/>
              <a:gd name="T44" fmla="*/ 105 w 160"/>
              <a:gd name="T45" fmla="*/ 111 h 160"/>
              <a:gd name="T46" fmla="*/ 100 w 160"/>
              <a:gd name="T47" fmla="*/ 109 h 160"/>
              <a:gd name="T48" fmla="*/ 80 w 160"/>
              <a:gd name="T49" fmla="*/ 89 h 160"/>
              <a:gd name="T50" fmla="*/ 60 w 160"/>
              <a:gd name="T51" fmla="*/ 109 h 160"/>
              <a:gd name="T52" fmla="*/ 55 w 160"/>
              <a:gd name="T53" fmla="*/ 111 h 160"/>
              <a:gd name="T54" fmla="*/ 51 w 160"/>
              <a:gd name="T55" fmla="*/ 109 h 160"/>
              <a:gd name="T56" fmla="*/ 51 w 160"/>
              <a:gd name="T57" fmla="*/ 100 h 160"/>
              <a:gd name="T58" fmla="*/ 71 w 160"/>
              <a:gd name="T59" fmla="*/ 80 h 160"/>
              <a:gd name="T60" fmla="*/ 51 w 160"/>
              <a:gd name="T61" fmla="*/ 60 h 160"/>
              <a:gd name="T62" fmla="*/ 51 w 160"/>
              <a:gd name="T63" fmla="*/ 51 h 160"/>
              <a:gd name="T64" fmla="*/ 60 w 160"/>
              <a:gd name="T65" fmla="*/ 51 h 160"/>
              <a:gd name="T66" fmla="*/ 80 w 160"/>
              <a:gd name="T67" fmla="*/ 71 h 160"/>
              <a:gd name="T68" fmla="*/ 100 w 160"/>
              <a:gd name="T69" fmla="*/ 51 h 160"/>
              <a:gd name="T70" fmla="*/ 109 w 160"/>
              <a:gd name="T71" fmla="*/ 51 h 160"/>
              <a:gd name="T72" fmla="*/ 109 w 160"/>
              <a:gd name="T73" fmla="*/ 60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60" h="160">
                <a:moveTo>
                  <a:pt x="137" y="0"/>
                </a:moveTo>
                <a:cubicBezTo>
                  <a:pt x="23" y="0"/>
                  <a:pt x="23" y="0"/>
                  <a:pt x="23" y="0"/>
                </a:cubicBezTo>
                <a:cubicBezTo>
                  <a:pt x="10" y="0"/>
                  <a:pt x="0" y="10"/>
                  <a:pt x="0" y="23"/>
                </a:cubicBezTo>
                <a:cubicBezTo>
                  <a:pt x="0" y="137"/>
                  <a:pt x="0" y="137"/>
                  <a:pt x="0" y="137"/>
                </a:cubicBezTo>
                <a:cubicBezTo>
                  <a:pt x="0" y="150"/>
                  <a:pt x="10" y="160"/>
                  <a:pt x="23" y="160"/>
                </a:cubicBezTo>
                <a:cubicBezTo>
                  <a:pt x="137" y="160"/>
                  <a:pt x="137" y="160"/>
                  <a:pt x="137" y="160"/>
                </a:cubicBezTo>
                <a:cubicBezTo>
                  <a:pt x="150" y="160"/>
                  <a:pt x="160" y="150"/>
                  <a:pt x="160" y="137"/>
                </a:cubicBezTo>
                <a:cubicBezTo>
                  <a:pt x="160" y="23"/>
                  <a:pt x="160" y="23"/>
                  <a:pt x="160" y="23"/>
                </a:cubicBezTo>
                <a:cubicBezTo>
                  <a:pt x="160" y="10"/>
                  <a:pt x="150" y="0"/>
                  <a:pt x="137" y="0"/>
                </a:cubicBezTo>
                <a:close/>
                <a:moveTo>
                  <a:pt x="147" y="137"/>
                </a:moveTo>
                <a:cubicBezTo>
                  <a:pt x="147" y="143"/>
                  <a:pt x="143" y="147"/>
                  <a:pt x="137" y="147"/>
                </a:cubicBezTo>
                <a:cubicBezTo>
                  <a:pt x="23" y="147"/>
                  <a:pt x="23" y="147"/>
                  <a:pt x="23" y="147"/>
                </a:cubicBezTo>
                <a:cubicBezTo>
                  <a:pt x="17" y="147"/>
                  <a:pt x="13" y="143"/>
                  <a:pt x="13" y="137"/>
                </a:cubicBezTo>
                <a:cubicBezTo>
                  <a:pt x="13" y="23"/>
                  <a:pt x="13" y="23"/>
                  <a:pt x="13" y="23"/>
                </a:cubicBezTo>
                <a:cubicBezTo>
                  <a:pt x="13" y="17"/>
                  <a:pt x="17" y="13"/>
                  <a:pt x="23" y="13"/>
                </a:cubicBezTo>
                <a:cubicBezTo>
                  <a:pt x="137" y="13"/>
                  <a:pt x="137" y="13"/>
                  <a:pt x="137" y="13"/>
                </a:cubicBezTo>
                <a:cubicBezTo>
                  <a:pt x="143" y="13"/>
                  <a:pt x="147" y="17"/>
                  <a:pt x="147" y="23"/>
                </a:cubicBezTo>
                <a:lnTo>
                  <a:pt x="147" y="137"/>
                </a:lnTo>
                <a:close/>
                <a:moveTo>
                  <a:pt x="109" y="60"/>
                </a:moveTo>
                <a:cubicBezTo>
                  <a:pt x="89" y="80"/>
                  <a:pt x="89" y="80"/>
                  <a:pt x="89" y="80"/>
                </a:cubicBezTo>
                <a:cubicBezTo>
                  <a:pt x="109" y="100"/>
                  <a:pt x="109" y="100"/>
                  <a:pt x="109" y="100"/>
                </a:cubicBezTo>
                <a:cubicBezTo>
                  <a:pt x="112" y="102"/>
                  <a:pt x="112" y="107"/>
                  <a:pt x="109" y="109"/>
                </a:cubicBezTo>
                <a:cubicBezTo>
                  <a:pt x="108" y="110"/>
                  <a:pt x="106" y="111"/>
                  <a:pt x="105" y="111"/>
                </a:cubicBezTo>
                <a:cubicBezTo>
                  <a:pt x="103" y="111"/>
                  <a:pt x="101" y="110"/>
                  <a:pt x="100" y="109"/>
                </a:cubicBezTo>
                <a:cubicBezTo>
                  <a:pt x="80" y="89"/>
                  <a:pt x="80" y="89"/>
                  <a:pt x="80" y="89"/>
                </a:cubicBezTo>
                <a:cubicBezTo>
                  <a:pt x="60" y="109"/>
                  <a:pt x="60" y="109"/>
                  <a:pt x="60" y="109"/>
                </a:cubicBezTo>
                <a:cubicBezTo>
                  <a:pt x="59" y="110"/>
                  <a:pt x="57" y="111"/>
                  <a:pt x="55" y="111"/>
                </a:cubicBezTo>
                <a:cubicBezTo>
                  <a:pt x="54" y="111"/>
                  <a:pt x="52" y="110"/>
                  <a:pt x="51" y="109"/>
                </a:cubicBezTo>
                <a:cubicBezTo>
                  <a:pt x="48" y="107"/>
                  <a:pt x="48" y="102"/>
                  <a:pt x="51" y="100"/>
                </a:cubicBezTo>
                <a:cubicBezTo>
                  <a:pt x="71" y="80"/>
                  <a:pt x="71" y="80"/>
                  <a:pt x="71" y="80"/>
                </a:cubicBezTo>
                <a:cubicBezTo>
                  <a:pt x="51" y="60"/>
                  <a:pt x="51" y="60"/>
                  <a:pt x="51" y="60"/>
                </a:cubicBezTo>
                <a:cubicBezTo>
                  <a:pt x="48" y="58"/>
                  <a:pt x="48" y="53"/>
                  <a:pt x="51" y="51"/>
                </a:cubicBezTo>
                <a:cubicBezTo>
                  <a:pt x="53" y="48"/>
                  <a:pt x="58" y="48"/>
                  <a:pt x="60" y="51"/>
                </a:cubicBezTo>
                <a:cubicBezTo>
                  <a:pt x="80" y="71"/>
                  <a:pt x="80" y="71"/>
                  <a:pt x="80" y="71"/>
                </a:cubicBezTo>
                <a:cubicBezTo>
                  <a:pt x="100" y="51"/>
                  <a:pt x="100" y="51"/>
                  <a:pt x="100" y="51"/>
                </a:cubicBezTo>
                <a:cubicBezTo>
                  <a:pt x="102" y="48"/>
                  <a:pt x="107" y="48"/>
                  <a:pt x="109" y="51"/>
                </a:cubicBezTo>
                <a:cubicBezTo>
                  <a:pt x="112" y="53"/>
                  <a:pt x="112" y="58"/>
                  <a:pt x="109" y="60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" name="Freeform 11">
            <a:extLst>
              <a:ext uri="{FF2B5EF4-FFF2-40B4-BE49-F238E27FC236}">
                <a16:creationId xmlns:a16="http://schemas.microsoft.com/office/drawing/2014/main" xmlns="" id="{1535C0FC-DE98-4D81-8939-4E6ABC1E1076}"/>
              </a:ext>
            </a:extLst>
          </p:cNvPr>
          <p:cNvSpPr>
            <a:spLocks noEditPoints="1"/>
          </p:cNvSpPr>
          <p:nvPr/>
        </p:nvSpPr>
        <p:spPr bwMode="auto">
          <a:xfrm>
            <a:off x="1527175" y="3465513"/>
            <a:ext cx="546100" cy="549275"/>
          </a:xfrm>
          <a:custGeom>
            <a:avLst/>
            <a:gdLst>
              <a:gd name="T0" fmla="*/ 137 w 160"/>
              <a:gd name="T1" fmla="*/ 23 h 160"/>
              <a:gd name="T2" fmla="*/ 80 w 160"/>
              <a:gd name="T3" fmla="*/ 0 h 160"/>
              <a:gd name="T4" fmla="*/ 23 w 160"/>
              <a:gd name="T5" fmla="*/ 23 h 160"/>
              <a:gd name="T6" fmla="*/ 0 w 160"/>
              <a:gd name="T7" fmla="*/ 80 h 160"/>
              <a:gd name="T8" fmla="*/ 23 w 160"/>
              <a:gd name="T9" fmla="*/ 137 h 160"/>
              <a:gd name="T10" fmla="*/ 80 w 160"/>
              <a:gd name="T11" fmla="*/ 160 h 160"/>
              <a:gd name="T12" fmla="*/ 137 w 160"/>
              <a:gd name="T13" fmla="*/ 137 h 160"/>
              <a:gd name="T14" fmla="*/ 160 w 160"/>
              <a:gd name="T15" fmla="*/ 80 h 160"/>
              <a:gd name="T16" fmla="*/ 137 w 160"/>
              <a:gd name="T17" fmla="*/ 23 h 160"/>
              <a:gd name="T18" fmla="*/ 80 w 160"/>
              <a:gd name="T19" fmla="*/ 147 h 160"/>
              <a:gd name="T20" fmla="*/ 13 w 160"/>
              <a:gd name="T21" fmla="*/ 80 h 160"/>
              <a:gd name="T22" fmla="*/ 80 w 160"/>
              <a:gd name="T23" fmla="*/ 13 h 160"/>
              <a:gd name="T24" fmla="*/ 147 w 160"/>
              <a:gd name="T25" fmla="*/ 80 h 160"/>
              <a:gd name="T26" fmla="*/ 80 w 160"/>
              <a:gd name="T27" fmla="*/ 147 h 160"/>
              <a:gd name="T28" fmla="*/ 107 w 160"/>
              <a:gd name="T29" fmla="*/ 63 h 160"/>
              <a:gd name="T30" fmla="*/ 89 w 160"/>
              <a:gd name="T31" fmla="*/ 80 h 160"/>
              <a:gd name="T32" fmla="*/ 107 w 160"/>
              <a:gd name="T33" fmla="*/ 97 h 160"/>
              <a:gd name="T34" fmla="*/ 107 w 160"/>
              <a:gd name="T35" fmla="*/ 107 h 160"/>
              <a:gd name="T36" fmla="*/ 102 w 160"/>
              <a:gd name="T37" fmla="*/ 109 h 160"/>
              <a:gd name="T38" fmla="*/ 97 w 160"/>
              <a:gd name="T39" fmla="*/ 107 h 160"/>
              <a:gd name="T40" fmla="*/ 80 w 160"/>
              <a:gd name="T41" fmla="*/ 89 h 160"/>
              <a:gd name="T42" fmla="*/ 63 w 160"/>
              <a:gd name="T43" fmla="*/ 107 h 160"/>
              <a:gd name="T44" fmla="*/ 58 w 160"/>
              <a:gd name="T45" fmla="*/ 109 h 160"/>
              <a:gd name="T46" fmla="*/ 53 w 160"/>
              <a:gd name="T47" fmla="*/ 107 h 160"/>
              <a:gd name="T48" fmla="*/ 53 w 160"/>
              <a:gd name="T49" fmla="*/ 97 h 160"/>
              <a:gd name="T50" fmla="*/ 71 w 160"/>
              <a:gd name="T51" fmla="*/ 80 h 160"/>
              <a:gd name="T52" fmla="*/ 53 w 160"/>
              <a:gd name="T53" fmla="*/ 63 h 160"/>
              <a:gd name="T54" fmla="*/ 53 w 160"/>
              <a:gd name="T55" fmla="*/ 53 h 160"/>
              <a:gd name="T56" fmla="*/ 63 w 160"/>
              <a:gd name="T57" fmla="*/ 53 h 160"/>
              <a:gd name="T58" fmla="*/ 80 w 160"/>
              <a:gd name="T59" fmla="*/ 71 h 160"/>
              <a:gd name="T60" fmla="*/ 97 w 160"/>
              <a:gd name="T61" fmla="*/ 53 h 160"/>
              <a:gd name="T62" fmla="*/ 107 w 160"/>
              <a:gd name="T63" fmla="*/ 53 h 160"/>
              <a:gd name="T64" fmla="*/ 107 w 160"/>
              <a:gd name="T65" fmla="*/ 63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60" h="160">
                <a:moveTo>
                  <a:pt x="137" y="23"/>
                </a:moveTo>
                <a:cubicBezTo>
                  <a:pt x="121" y="8"/>
                  <a:pt x="101" y="0"/>
                  <a:pt x="80" y="0"/>
                </a:cubicBezTo>
                <a:cubicBezTo>
                  <a:pt x="59" y="0"/>
                  <a:pt x="39" y="8"/>
                  <a:pt x="23" y="23"/>
                </a:cubicBezTo>
                <a:cubicBezTo>
                  <a:pt x="8" y="39"/>
                  <a:pt x="0" y="59"/>
                  <a:pt x="0" y="80"/>
                </a:cubicBezTo>
                <a:cubicBezTo>
                  <a:pt x="0" y="101"/>
                  <a:pt x="8" y="121"/>
                  <a:pt x="23" y="137"/>
                </a:cubicBezTo>
                <a:cubicBezTo>
                  <a:pt x="39" y="152"/>
                  <a:pt x="59" y="160"/>
                  <a:pt x="80" y="160"/>
                </a:cubicBezTo>
                <a:cubicBezTo>
                  <a:pt x="101" y="160"/>
                  <a:pt x="121" y="152"/>
                  <a:pt x="137" y="137"/>
                </a:cubicBezTo>
                <a:cubicBezTo>
                  <a:pt x="152" y="121"/>
                  <a:pt x="160" y="101"/>
                  <a:pt x="160" y="80"/>
                </a:cubicBezTo>
                <a:cubicBezTo>
                  <a:pt x="160" y="59"/>
                  <a:pt x="152" y="39"/>
                  <a:pt x="137" y="23"/>
                </a:cubicBezTo>
                <a:close/>
                <a:moveTo>
                  <a:pt x="80" y="147"/>
                </a:moveTo>
                <a:cubicBezTo>
                  <a:pt x="43" y="147"/>
                  <a:pt x="13" y="117"/>
                  <a:pt x="13" y="80"/>
                </a:cubicBezTo>
                <a:cubicBezTo>
                  <a:pt x="13" y="43"/>
                  <a:pt x="43" y="13"/>
                  <a:pt x="80" y="13"/>
                </a:cubicBezTo>
                <a:cubicBezTo>
                  <a:pt x="117" y="13"/>
                  <a:pt x="147" y="43"/>
                  <a:pt x="147" y="80"/>
                </a:cubicBezTo>
                <a:cubicBezTo>
                  <a:pt x="147" y="117"/>
                  <a:pt x="117" y="147"/>
                  <a:pt x="80" y="147"/>
                </a:cubicBezTo>
                <a:close/>
                <a:moveTo>
                  <a:pt x="107" y="63"/>
                </a:moveTo>
                <a:cubicBezTo>
                  <a:pt x="89" y="80"/>
                  <a:pt x="89" y="80"/>
                  <a:pt x="89" y="80"/>
                </a:cubicBezTo>
                <a:cubicBezTo>
                  <a:pt x="107" y="97"/>
                  <a:pt x="107" y="97"/>
                  <a:pt x="107" y="97"/>
                </a:cubicBezTo>
                <a:cubicBezTo>
                  <a:pt x="109" y="100"/>
                  <a:pt x="109" y="104"/>
                  <a:pt x="107" y="107"/>
                </a:cubicBezTo>
                <a:cubicBezTo>
                  <a:pt x="105" y="108"/>
                  <a:pt x="104" y="109"/>
                  <a:pt x="102" y="109"/>
                </a:cubicBezTo>
                <a:cubicBezTo>
                  <a:pt x="100" y="109"/>
                  <a:pt x="99" y="108"/>
                  <a:pt x="97" y="107"/>
                </a:cubicBezTo>
                <a:cubicBezTo>
                  <a:pt x="80" y="89"/>
                  <a:pt x="80" y="89"/>
                  <a:pt x="80" y="89"/>
                </a:cubicBezTo>
                <a:cubicBezTo>
                  <a:pt x="63" y="107"/>
                  <a:pt x="63" y="107"/>
                  <a:pt x="63" y="107"/>
                </a:cubicBezTo>
                <a:cubicBezTo>
                  <a:pt x="61" y="108"/>
                  <a:pt x="60" y="109"/>
                  <a:pt x="58" y="109"/>
                </a:cubicBezTo>
                <a:cubicBezTo>
                  <a:pt x="56" y="109"/>
                  <a:pt x="55" y="108"/>
                  <a:pt x="53" y="107"/>
                </a:cubicBezTo>
                <a:cubicBezTo>
                  <a:pt x="51" y="104"/>
                  <a:pt x="51" y="100"/>
                  <a:pt x="53" y="97"/>
                </a:cubicBezTo>
                <a:cubicBezTo>
                  <a:pt x="71" y="80"/>
                  <a:pt x="71" y="80"/>
                  <a:pt x="71" y="80"/>
                </a:cubicBezTo>
                <a:cubicBezTo>
                  <a:pt x="53" y="63"/>
                  <a:pt x="53" y="63"/>
                  <a:pt x="53" y="63"/>
                </a:cubicBezTo>
                <a:cubicBezTo>
                  <a:pt x="51" y="60"/>
                  <a:pt x="51" y="56"/>
                  <a:pt x="53" y="53"/>
                </a:cubicBezTo>
                <a:cubicBezTo>
                  <a:pt x="56" y="51"/>
                  <a:pt x="60" y="51"/>
                  <a:pt x="63" y="53"/>
                </a:cubicBezTo>
                <a:cubicBezTo>
                  <a:pt x="80" y="71"/>
                  <a:pt x="80" y="71"/>
                  <a:pt x="80" y="71"/>
                </a:cubicBezTo>
                <a:cubicBezTo>
                  <a:pt x="97" y="53"/>
                  <a:pt x="97" y="53"/>
                  <a:pt x="97" y="53"/>
                </a:cubicBezTo>
                <a:cubicBezTo>
                  <a:pt x="100" y="51"/>
                  <a:pt x="104" y="51"/>
                  <a:pt x="107" y="53"/>
                </a:cubicBezTo>
                <a:cubicBezTo>
                  <a:pt x="109" y="56"/>
                  <a:pt x="109" y="60"/>
                  <a:pt x="107" y="63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" name="Freeform 12">
            <a:extLst>
              <a:ext uri="{FF2B5EF4-FFF2-40B4-BE49-F238E27FC236}">
                <a16:creationId xmlns:a16="http://schemas.microsoft.com/office/drawing/2014/main" xmlns="" id="{7840E8F1-3369-4325-86BA-A34885BA1FB4}"/>
              </a:ext>
            </a:extLst>
          </p:cNvPr>
          <p:cNvSpPr>
            <a:spLocks noEditPoints="1"/>
          </p:cNvSpPr>
          <p:nvPr/>
        </p:nvSpPr>
        <p:spPr bwMode="auto">
          <a:xfrm>
            <a:off x="1527175" y="4117975"/>
            <a:ext cx="552450" cy="457200"/>
          </a:xfrm>
          <a:custGeom>
            <a:avLst/>
            <a:gdLst>
              <a:gd name="T0" fmla="*/ 0 w 162"/>
              <a:gd name="T1" fmla="*/ 38 h 133"/>
              <a:gd name="T2" fmla="*/ 6 w 162"/>
              <a:gd name="T3" fmla="*/ 31 h 133"/>
              <a:gd name="T4" fmla="*/ 73 w 162"/>
              <a:gd name="T5" fmla="*/ 31 h 133"/>
              <a:gd name="T6" fmla="*/ 73 w 162"/>
              <a:gd name="T7" fmla="*/ 31 h 133"/>
              <a:gd name="T8" fmla="*/ 79 w 162"/>
              <a:gd name="T9" fmla="*/ 29 h 133"/>
              <a:gd name="T10" fmla="*/ 79 w 162"/>
              <a:gd name="T11" fmla="*/ 17 h 133"/>
              <a:gd name="T12" fmla="*/ 67 w 162"/>
              <a:gd name="T13" fmla="*/ 17 h 133"/>
              <a:gd name="T14" fmla="*/ 58 w 162"/>
              <a:gd name="T15" fmla="*/ 17 h 133"/>
              <a:gd name="T16" fmla="*/ 58 w 162"/>
              <a:gd name="T17" fmla="*/ 8 h 133"/>
              <a:gd name="T18" fmla="*/ 88 w 162"/>
              <a:gd name="T19" fmla="*/ 8 h 133"/>
              <a:gd name="T20" fmla="*/ 88 w 162"/>
              <a:gd name="T21" fmla="*/ 38 h 133"/>
              <a:gd name="T22" fmla="*/ 73 w 162"/>
              <a:gd name="T23" fmla="*/ 44 h 133"/>
              <a:gd name="T24" fmla="*/ 73 w 162"/>
              <a:gd name="T25" fmla="*/ 44 h 133"/>
              <a:gd name="T26" fmla="*/ 6 w 162"/>
              <a:gd name="T27" fmla="*/ 44 h 133"/>
              <a:gd name="T28" fmla="*/ 0 w 162"/>
              <a:gd name="T29" fmla="*/ 38 h 133"/>
              <a:gd name="T30" fmla="*/ 95 w 162"/>
              <a:gd name="T31" fmla="*/ 90 h 133"/>
              <a:gd name="T32" fmla="*/ 95 w 162"/>
              <a:gd name="T33" fmla="*/ 90 h 133"/>
              <a:gd name="T34" fmla="*/ 6 w 162"/>
              <a:gd name="T35" fmla="*/ 90 h 133"/>
              <a:gd name="T36" fmla="*/ 0 w 162"/>
              <a:gd name="T37" fmla="*/ 97 h 133"/>
              <a:gd name="T38" fmla="*/ 6 w 162"/>
              <a:gd name="T39" fmla="*/ 103 h 133"/>
              <a:gd name="T40" fmla="*/ 95 w 162"/>
              <a:gd name="T41" fmla="*/ 103 h 133"/>
              <a:gd name="T42" fmla="*/ 95 w 162"/>
              <a:gd name="T43" fmla="*/ 103 h 133"/>
              <a:gd name="T44" fmla="*/ 101 w 162"/>
              <a:gd name="T45" fmla="*/ 106 h 133"/>
              <a:gd name="T46" fmla="*/ 101 w 162"/>
              <a:gd name="T47" fmla="*/ 117 h 133"/>
              <a:gd name="T48" fmla="*/ 95 w 162"/>
              <a:gd name="T49" fmla="*/ 120 h 133"/>
              <a:gd name="T50" fmla="*/ 95 w 162"/>
              <a:gd name="T51" fmla="*/ 120 h 133"/>
              <a:gd name="T52" fmla="*/ 89 w 162"/>
              <a:gd name="T53" fmla="*/ 117 h 133"/>
              <a:gd name="T54" fmla="*/ 80 w 162"/>
              <a:gd name="T55" fmla="*/ 117 h 133"/>
              <a:gd name="T56" fmla="*/ 80 w 162"/>
              <a:gd name="T57" fmla="*/ 126 h 133"/>
              <a:gd name="T58" fmla="*/ 95 w 162"/>
              <a:gd name="T59" fmla="*/ 133 h 133"/>
              <a:gd name="T60" fmla="*/ 95 w 162"/>
              <a:gd name="T61" fmla="*/ 133 h 133"/>
              <a:gd name="T62" fmla="*/ 110 w 162"/>
              <a:gd name="T63" fmla="*/ 126 h 133"/>
              <a:gd name="T64" fmla="*/ 110 w 162"/>
              <a:gd name="T65" fmla="*/ 97 h 133"/>
              <a:gd name="T66" fmla="*/ 95 w 162"/>
              <a:gd name="T67" fmla="*/ 90 h 133"/>
              <a:gd name="T68" fmla="*/ 153 w 162"/>
              <a:gd name="T69" fmla="*/ 31 h 133"/>
              <a:gd name="T70" fmla="*/ 135 w 162"/>
              <a:gd name="T71" fmla="*/ 24 h 133"/>
              <a:gd name="T72" fmla="*/ 135 w 162"/>
              <a:gd name="T73" fmla="*/ 24 h 133"/>
              <a:gd name="T74" fmla="*/ 118 w 162"/>
              <a:gd name="T75" fmla="*/ 31 h 133"/>
              <a:gd name="T76" fmla="*/ 118 w 162"/>
              <a:gd name="T77" fmla="*/ 40 h 133"/>
              <a:gd name="T78" fmla="*/ 127 w 162"/>
              <a:gd name="T79" fmla="*/ 40 h 133"/>
              <a:gd name="T80" fmla="*/ 135 w 162"/>
              <a:gd name="T81" fmla="*/ 37 h 133"/>
              <a:gd name="T82" fmla="*/ 135 w 162"/>
              <a:gd name="T83" fmla="*/ 37 h 133"/>
              <a:gd name="T84" fmla="*/ 144 w 162"/>
              <a:gd name="T85" fmla="*/ 40 h 133"/>
              <a:gd name="T86" fmla="*/ 144 w 162"/>
              <a:gd name="T87" fmla="*/ 57 h 133"/>
              <a:gd name="T88" fmla="*/ 135 w 162"/>
              <a:gd name="T89" fmla="*/ 61 h 133"/>
              <a:gd name="T90" fmla="*/ 6 w 162"/>
              <a:gd name="T91" fmla="*/ 61 h 133"/>
              <a:gd name="T92" fmla="*/ 0 w 162"/>
              <a:gd name="T93" fmla="*/ 67 h 133"/>
              <a:gd name="T94" fmla="*/ 6 w 162"/>
              <a:gd name="T95" fmla="*/ 74 h 133"/>
              <a:gd name="T96" fmla="*/ 135 w 162"/>
              <a:gd name="T97" fmla="*/ 74 h 133"/>
              <a:gd name="T98" fmla="*/ 153 w 162"/>
              <a:gd name="T99" fmla="*/ 67 h 133"/>
              <a:gd name="T100" fmla="*/ 153 w 162"/>
              <a:gd name="T101" fmla="*/ 31 h 1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62" h="133">
                <a:moveTo>
                  <a:pt x="0" y="38"/>
                </a:moveTo>
                <a:cubicBezTo>
                  <a:pt x="0" y="34"/>
                  <a:pt x="3" y="31"/>
                  <a:pt x="6" y="31"/>
                </a:cubicBezTo>
                <a:cubicBezTo>
                  <a:pt x="73" y="31"/>
                  <a:pt x="73" y="31"/>
                  <a:pt x="73" y="31"/>
                </a:cubicBezTo>
                <a:cubicBezTo>
                  <a:pt x="73" y="31"/>
                  <a:pt x="73" y="31"/>
                  <a:pt x="73" y="31"/>
                </a:cubicBezTo>
                <a:cubicBezTo>
                  <a:pt x="75" y="31"/>
                  <a:pt x="77" y="31"/>
                  <a:pt x="79" y="29"/>
                </a:cubicBezTo>
                <a:cubicBezTo>
                  <a:pt x="82" y="26"/>
                  <a:pt x="82" y="21"/>
                  <a:pt x="79" y="17"/>
                </a:cubicBezTo>
                <a:cubicBezTo>
                  <a:pt x="75" y="14"/>
                  <a:pt x="70" y="14"/>
                  <a:pt x="67" y="17"/>
                </a:cubicBezTo>
                <a:cubicBezTo>
                  <a:pt x="64" y="20"/>
                  <a:pt x="60" y="20"/>
                  <a:pt x="58" y="17"/>
                </a:cubicBezTo>
                <a:cubicBezTo>
                  <a:pt x="55" y="15"/>
                  <a:pt x="55" y="11"/>
                  <a:pt x="58" y="8"/>
                </a:cubicBezTo>
                <a:cubicBezTo>
                  <a:pt x="66" y="0"/>
                  <a:pt x="79" y="0"/>
                  <a:pt x="88" y="8"/>
                </a:cubicBezTo>
                <a:cubicBezTo>
                  <a:pt x="96" y="16"/>
                  <a:pt x="96" y="30"/>
                  <a:pt x="88" y="38"/>
                </a:cubicBezTo>
                <a:cubicBezTo>
                  <a:pt x="84" y="42"/>
                  <a:pt x="78" y="44"/>
                  <a:pt x="73" y="44"/>
                </a:cubicBezTo>
                <a:cubicBezTo>
                  <a:pt x="73" y="44"/>
                  <a:pt x="73" y="44"/>
                  <a:pt x="73" y="44"/>
                </a:cubicBezTo>
                <a:cubicBezTo>
                  <a:pt x="6" y="44"/>
                  <a:pt x="6" y="44"/>
                  <a:pt x="6" y="44"/>
                </a:cubicBezTo>
                <a:cubicBezTo>
                  <a:pt x="3" y="44"/>
                  <a:pt x="0" y="41"/>
                  <a:pt x="0" y="38"/>
                </a:cubicBezTo>
                <a:close/>
                <a:moveTo>
                  <a:pt x="95" y="90"/>
                </a:moveTo>
                <a:cubicBezTo>
                  <a:pt x="95" y="90"/>
                  <a:pt x="95" y="90"/>
                  <a:pt x="95" y="90"/>
                </a:cubicBezTo>
                <a:cubicBezTo>
                  <a:pt x="6" y="90"/>
                  <a:pt x="6" y="90"/>
                  <a:pt x="6" y="90"/>
                </a:cubicBezTo>
                <a:cubicBezTo>
                  <a:pt x="3" y="90"/>
                  <a:pt x="0" y="93"/>
                  <a:pt x="0" y="97"/>
                </a:cubicBezTo>
                <a:cubicBezTo>
                  <a:pt x="0" y="100"/>
                  <a:pt x="3" y="103"/>
                  <a:pt x="6" y="103"/>
                </a:cubicBezTo>
                <a:cubicBezTo>
                  <a:pt x="95" y="103"/>
                  <a:pt x="95" y="103"/>
                  <a:pt x="95" y="103"/>
                </a:cubicBezTo>
                <a:cubicBezTo>
                  <a:pt x="95" y="103"/>
                  <a:pt x="95" y="103"/>
                  <a:pt x="95" y="103"/>
                </a:cubicBezTo>
                <a:cubicBezTo>
                  <a:pt x="97" y="103"/>
                  <a:pt x="99" y="104"/>
                  <a:pt x="101" y="106"/>
                </a:cubicBezTo>
                <a:cubicBezTo>
                  <a:pt x="104" y="109"/>
                  <a:pt x="104" y="114"/>
                  <a:pt x="101" y="117"/>
                </a:cubicBezTo>
                <a:cubicBezTo>
                  <a:pt x="99" y="119"/>
                  <a:pt x="97" y="120"/>
                  <a:pt x="95" y="120"/>
                </a:cubicBezTo>
                <a:cubicBezTo>
                  <a:pt x="95" y="120"/>
                  <a:pt x="95" y="120"/>
                  <a:pt x="95" y="120"/>
                </a:cubicBezTo>
                <a:cubicBezTo>
                  <a:pt x="93" y="120"/>
                  <a:pt x="90" y="119"/>
                  <a:pt x="89" y="117"/>
                </a:cubicBezTo>
                <a:cubicBezTo>
                  <a:pt x="86" y="115"/>
                  <a:pt x="82" y="115"/>
                  <a:pt x="80" y="117"/>
                </a:cubicBezTo>
                <a:cubicBezTo>
                  <a:pt x="77" y="120"/>
                  <a:pt x="77" y="124"/>
                  <a:pt x="80" y="126"/>
                </a:cubicBezTo>
                <a:cubicBezTo>
                  <a:pt x="84" y="130"/>
                  <a:pt x="89" y="133"/>
                  <a:pt x="95" y="133"/>
                </a:cubicBezTo>
                <a:cubicBezTo>
                  <a:pt x="95" y="133"/>
                  <a:pt x="95" y="133"/>
                  <a:pt x="95" y="133"/>
                </a:cubicBezTo>
                <a:cubicBezTo>
                  <a:pt x="100" y="133"/>
                  <a:pt x="106" y="130"/>
                  <a:pt x="110" y="126"/>
                </a:cubicBezTo>
                <a:cubicBezTo>
                  <a:pt x="118" y="118"/>
                  <a:pt x="118" y="105"/>
                  <a:pt x="110" y="97"/>
                </a:cubicBezTo>
                <a:cubicBezTo>
                  <a:pt x="106" y="93"/>
                  <a:pt x="100" y="90"/>
                  <a:pt x="95" y="90"/>
                </a:cubicBezTo>
                <a:close/>
                <a:moveTo>
                  <a:pt x="153" y="31"/>
                </a:moveTo>
                <a:cubicBezTo>
                  <a:pt x="148" y="27"/>
                  <a:pt x="142" y="24"/>
                  <a:pt x="135" y="24"/>
                </a:cubicBezTo>
                <a:cubicBezTo>
                  <a:pt x="135" y="24"/>
                  <a:pt x="135" y="24"/>
                  <a:pt x="135" y="24"/>
                </a:cubicBezTo>
                <a:cubicBezTo>
                  <a:pt x="129" y="24"/>
                  <a:pt x="122" y="27"/>
                  <a:pt x="118" y="31"/>
                </a:cubicBezTo>
                <a:cubicBezTo>
                  <a:pt x="115" y="34"/>
                  <a:pt x="115" y="38"/>
                  <a:pt x="118" y="40"/>
                </a:cubicBezTo>
                <a:cubicBezTo>
                  <a:pt x="120" y="43"/>
                  <a:pt x="124" y="43"/>
                  <a:pt x="127" y="40"/>
                </a:cubicBezTo>
                <a:cubicBezTo>
                  <a:pt x="129" y="38"/>
                  <a:pt x="132" y="37"/>
                  <a:pt x="135" y="37"/>
                </a:cubicBezTo>
                <a:cubicBezTo>
                  <a:pt x="135" y="37"/>
                  <a:pt x="135" y="37"/>
                  <a:pt x="135" y="37"/>
                </a:cubicBezTo>
                <a:cubicBezTo>
                  <a:pt x="138" y="37"/>
                  <a:pt x="141" y="38"/>
                  <a:pt x="144" y="40"/>
                </a:cubicBezTo>
                <a:cubicBezTo>
                  <a:pt x="148" y="45"/>
                  <a:pt x="148" y="53"/>
                  <a:pt x="144" y="57"/>
                </a:cubicBezTo>
                <a:cubicBezTo>
                  <a:pt x="141" y="60"/>
                  <a:pt x="138" y="61"/>
                  <a:pt x="135" y="61"/>
                </a:cubicBezTo>
                <a:cubicBezTo>
                  <a:pt x="6" y="61"/>
                  <a:pt x="6" y="61"/>
                  <a:pt x="6" y="61"/>
                </a:cubicBezTo>
                <a:cubicBezTo>
                  <a:pt x="3" y="61"/>
                  <a:pt x="0" y="64"/>
                  <a:pt x="0" y="67"/>
                </a:cubicBezTo>
                <a:cubicBezTo>
                  <a:pt x="0" y="71"/>
                  <a:pt x="3" y="74"/>
                  <a:pt x="6" y="74"/>
                </a:cubicBezTo>
                <a:cubicBezTo>
                  <a:pt x="135" y="74"/>
                  <a:pt x="135" y="74"/>
                  <a:pt x="135" y="74"/>
                </a:cubicBezTo>
                <a:cubicBezTo>
                  <a:pt x="142" y="74"/>
                  <a:pt x="148" y="71"/>
                  <a:pt x="153" y="67"/>
                </a:cubicBezTo>
                <a:cubicBezTo>
                  <a:pt x="162" y="57"/>
                  <a:pt x="162" y="41"/>
                  <a:pt x="153" y="31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" name="Freeform 13">
            <a:extLst>
              <a:ext uri="{FF2B5EF4-FFF2-40B4-BE49-F238E27FC236}">
                <a16:creationId xmlns:a16="http://schemas.microsoft.com/office/drawing/2014/main" xmlns="" id="{A60BA1A2-3FFD-4FDE-BE8F-4E2063F060D0}"/>
              </a:ext>
            </a:extLst>
          </p:cNvPr>
          <p:cNvSpPr>
            <a:spLocks noEditPoints="1"/>
          </p:cNvSpPr>
          <p:nvPr/>
        </p:nvSpPr>
        <p:spPr bwMode="auto">
          <a:xfrm>
            <a:off x="1622425" y="4702175"/>
            <a:ext cx="365125" cy="550863"/>
          </a:xfrm>
          <a:custGeom>
            <a:avLst/>
            <a:gdLst>
              <a:gd name="T0" fmla="*/ 107 w 107"/>
              <a:gd name="T1" fmla="*/ 80 h 160"/>
              <a:gd name="T2" fmla="*/ 90 w 107"/>
              <a:gd name="T3" fmla="*/ 41 h 160"/>
              <a:gd name="T4" fmla="*/ 88 w 107"/>
              <a:gd name="T5" fmla="*/ 18 h 160"/>
              <a:gd name="T6" fmla="*/ 81 w 107"/>
              <a:gd name="T7" fmla="*/ 5 h 160"/>
              <a:gd name="T8" fmla="*/ 68 w 107"/>
              <a:gd name="T9" fmla="*/ 0 h 160"/>
              <a:gd name="T10" fmla="*/ 68 w 107"/>
              <a:gd name="T11" fmla="*/ 0 h 160"/>
              <a:gd name="T12" fmla="*/ 39 w 107"/>
              <a:gd name="T13" fmla="*/ 0 h 160"/>
              <a:gd name="T14" fmla="*/ 25 w 107"/>
              <a:gd name="T15" fmla="*/ 5 h 160"/>
              <a:gd name="T16" fmla="*/ 19 w 107"/>
              <a:gd name="T17" fmla="*/ 18 h 160"/>
              <a:gd name="T18" fmla="*/ 17 w 107"/>
              <a:gd name="T19" fmla="*/ 41 h 160"/>
              <a:gd name="T20" fmla="*/ 0 w 107"/>
              <a:gd name="T21" fmla="*/ 80 h 160"/>
              <a:gd name="T22" fmla="*/ 17 w 107"/>
              <a:gd name="T23" fmla="*/ 119 h 160"/>
              <a:gd name="T24" fmla="*/ 19 w 107"/>
              <a:gd name="T25" fmla="*/ 142 h 160"/>
              <a:gd name="T26" fmla="*/ 25 w 107"/>
              <a:gd name="T27" fmla="*/ 155 h 160"/>
              <a:gd name="T28" fmla="*/ 39 w 107"/>
              <a:gd name="T29" fmla="*/ 160 h 160"/>
              <a:gd name="T30" fmla="*/ 39 w 107"/>
              <a:gd name="T31" fmla="*/ 160 h 160"/>
              <a:gd name="T32" fmla="*/ 68 w 107"/>
              <a:gd name="T33" fmla="*/ 160 h 160"/>
              <a:gd name="T34" fmla="*/ 68 w 107"/>
              <a:gd name="T35" fmla="*/ 160 h 160"/>
              <a:gd name="T36" fmla="*/ 81 w 107"/>
              <a:gd name="T37" fmla="*/ 155 h 160"/>
              <a:gd name="T38" fmla="*/ 88 w 107"/>
              <a:gd name="T39" fmla="*/ 142 h 160"/>
              <a:gd name="T40" fmla="*/ 90 w 107"/>
              <a:gd name="T41" fmla="*/ 119 h 160"/>
              <a:gd name="T42" fmla="*/ 107 w 107"/>
              <a:gd name="T43" fmla="*/ 80 h 160"/>
              <a:gd name="T44" fmla="*/ 32 w 107"/>
              <a:gd name="T45" fmla="*/ 19 h 160"/>
              <a:gd name="T46" fmla="*/ 39 w 107"/>
              <a:gd name="T47" fmla="*/ 13 h 160"/>
              <a:gd name="T48" fmla="*/ 68 w 107"/>
              <a:gd name="T49" fmla="*/ 13 h 160"/>
              <a:gd name="T50" fmla="*/ 68 w 107"/>
              <a:gd name="T51" fmla="*/ 13 h 160"/>
              <a:gd name="T52" fmla="*/ 75 w 107"/>
              <a:gd name="T53" fmla="*/ 19 h 160"/>
              <a:gd name="T54" fmla="*/ 76 w 107"/>
              <a:gd name="T55" fmla="*/ 32 h 160"/>
              <a:gd name="T56" fmla="*/ 53 w 107"/>
              <a:gd name="T57" fmla="*/ 27 h 160"/>
              <a:gd name="T58" fmla="*/ 31 w 107"/>
              <a:gd name="T59" fmla="*/ 32 h 160"/>
              <a:gd name="T60" fmla="*/ 32 w 107"/>
              <a:gd name="T61" fmla="*/ 19 h 160"/>
              <a:gd name="T62" fmla="*/ 13 w 107"/>
              <a:gd name="T63" fmla="*/ 80 h 160"/>
              <a:gd name="T64" fmla="*/ 53 w 107"/>
              <a:gd name="T65" fmla="*/ 40 h 160"/>
              <a:gd name="T66" fmla="*/ 94 w 107"/>
              <a:gd name="T67" fmla="*/ 80 h 160"/>
              <a:gd name="T68" fmla="*/ 53 w 107"/>
              <a:gd name="T69" fmla="*/ 120 h 160"/>
              <a:gd name="T70" fmla="*/ 13 w 107"/>
              <a:gd name="T71" fmla="*/ 80 h 160"/>
              <a:gd name="T72" fmla="*/ 75 w 107"/>
              <a:gd name="T73" fmla="*/ 141 h 160"/>
              <a:gd name="T74" fmla="*/ 68 w 107"/>
              <a:gd name="T75" fmla="*/ 147 h 160"/>
              <a:gd name="T76" fmla="*/ 68 w 107"/>
              <a:gd name="T77" fmla="*/ 147 h 160"/>
              <a:gd name="T78" fmla="*/ 39 w 107"/>
              <a:gd name="T79" fmla="*/ 147 h 160"/>
              <a:gd name="T80" fmla="*/ 32 w 107"/>
              <a:gd name="T81" fmla="*/ 141 h 160"/>
              <a:gd name="T82" fmla="*/ 31 w 107"/>
              <a:gd name="T83" fmla="*/ 128 h 160"/>
              <a:gd name="T84" fmla="*/ 53 w 107"/>
              <a:gd name="T85" fmla="*/ 133 h 160"/>
              <a:gd name="T86" fmla="*/ 76 w 107"/>
              <a:gd name="T87" fmla="*/ 128 h 160"/>
              <a:gd name="T88" fmla="*/ 75 w 107"/>
              <a:gd name="T89" fmla="*/ 141 h 160"/>
              <a:gd name="T90" fmla="*/ 49 w 107"/>
              <a:gd name="T91" fmla="*/ 85 h 160"/>
              <a:gd name="T92" fmla="*/ 47 w 107"/>
              <a:gd name="T93" fmla="*/ 80 h 160"/>
              <a:gd name="T94" fmla="*/ 47 w 107"/>
              <a:gd name="T95" fmla="*/ 60 h 160"/>
              <a:gd name="T96" fmla="*/ 53 w 107"/>
              <a:gd name="T97" fmla="*/ 53 h 160"/>
              <a:gd name="T98" fmla="*/ 60 w 107"/>
              <a:gd name="T99" fmla="*/ 60 h 160"/>
              <a:gd name="T100" fmla="*/ 60 w 107"/>
              <a:gd name="T101" fmla="*/ 77 h 160"/>
              <a:gd name="T102" fmla="*/ 68 w 107"/>
              <a:gd name="T103" fmla="*/ 85 h 160"/>
              <a:gd name="T104" fmla="*/ 68 w 107"/>
              <a:gd name="T105" fmla="*/ 95 h 160"/>
              <a:gd name="T106" fmla="*/ 63 w 107"/>
              <a:gd name="T107" fmla="*/ 96 h 160"/>
              <a:gd name="T108" fmla="*/ 59 w 107"/>
              <a:gd name="T109" fmla="*/ 95 h 160"/>
              <a:gd name="T110" fmla="*/ 49 w 107"/>
              <a:gd name="T111" fmla="*/ 85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07" h="160">
                <a:moveTo>
                  <a:pt x="107" y="80"/>
                </a:moveTo>
                <a:cubicBezTo>
                  <a:pt x="107" y="65"/>
                  <a:pt x="100" y="51"/>
                  <a:pt x="90" y="41"/>
                </a:cubicBezTo>
                <a:cubicBezTo>
                  <a:pt x="88" y="18"/>
                  <a:pt x="88" y="18"/>
                  <a:pt x="88" y="18"/>
                </a:cubicBezTo>
                <a:cubicBezTo>
                  <a:pt x="87" y="13"/>
                  <a:pt x="85" y="9"/>
                  <a:pt x="81" y="5"/>
                </a:cubicBezTo>
                <a:cubicBezTo>
                  <a:pt x="78" y="2"/>
                  <a:pt x="73" y="0"/>
                  <a:pt x="68" y="0"/>
                </a:cubicBezTo>
                <a:cubicBezTo>
                  <a:pt x="68" y="0"/>
                  <a:pt x="68" y="0"/>
                  <a:pt x="68" y="0"/>
                </a:cubicBezTo>
                <a:cubicBezTo>
                  <a:pt x="39" y="0"/>
                  <a:pt x="39" y="0"/>
                  <a:pt x="39" y="0"/>
                </a:cubicBezTo>
                <a:cubicBezTo>
                  <a:pt x="34" y="0"/>
                  <a:pt x="29" y="2"/>
                  <a:pt x="25" y="5"/>
                </a:cubicBezTo>
                <a:cubicBezTo>
                  <a:pt x="22" y="9"/>
                  <a:pt x="19" y="13"/>
                  <a:pt x="19" y="18"/>
                </a:cubicBezTo>
                <a:cubicBezTo>
                  <a:pt x="17" y="41"/>
                  <a:pt x="17" y="41"/>
                  <a:pt x="17" y="41"/>
                </a:cubicBezTo>
                <a:cubicBezTo>
                  <a:pt x="7" y="51"/>
                  <a:pt x="0" y="65"/>
                  <a:pt x="0" y="80"/>
                </a:cubicBezTo>
                <a:cubicBezTo>
                  <a:pt x="0" y="95"/>
                  <a:pt x="6" y="109"/>
                  <a:pt x="17" y="119"/>
                </a:cubicBezTo>
                <a:cubicBezTo>
                  <a:pt x="19" y="142"/>
                  <a:pt x="19" y="142"/>
                  <a:pt x="19" y="142"/>
                </a:cubicBezTo>
                <a:cubicBezTo>
                  <a:pt x="19" y="147"/>
                  <a:pt x="22" y="151"/>
                  <a:pt x="25" y="155"/>
                </a:cubicBezTo>
                <a:cubicBezTo>
                  <a:pt x="29" y="158"/>
                  <a:pt x="34" y="160"/>
                  <a:pt x="39" y="160"/>
                </a:cubicBezTo>
                <a:cubicBezTo>
                  <a:pt x="39" y="160"/>
                  <a:pt x="39" y="160"/>
                  <a:pt x="39" y="160"/>
                </a:cubicBezTo>
                <a:cubicBezTo>
                  <a:pt x="68" y="160"/>
                  <a:pt x="68" y="160"/>
                  <a:pt x="68" y="160"/>
                </a:cubicBezTo>
                <a:cubicBezTo>
                  <a:pt x="68" y="160"/>
                  <a:pt x="68" y="160"/>
                  <a:pt x="68" y="160"/>
                </a:cubicBezTo>
                <a:cubicBezTo>
                  <a:pt x="73" y="160"/>
                  <a:pt x="77" y="158"/>
                  <a:pt x="81" y="155"/>
                </a:cubicBezTo>
                <a:cubicBezTo>
                  <a:pt x="85" y="151"/>
                  <a:pt x="87" y="147"/>
                  <a:pt x="88" y="142"/>
                </a:cubicBezTo>
                <a:cubicBezTo>
                  <a:pt x="90" y="119"/>
                  <a:pt x="90" y="119"/>
                  <a:pt x="90" y="119"/>
                </a:cubicBezTo>
                <a:cubicBezTo>
                  <a:pt x="100" y="109"/>
                  <a:pt x="107" y="95"/>
                  <a:pt x="107" y="80"/>
                </a:cubicBezTo>
                <a:close/>
                <a:moveTo>
                  <a:pt x="32" y="19"/>
                </a:moveTo>
                <a:cubicBezTo>
                  <a:pt x="32" y="16"/>
                  <a:pt x="35" y="13"/>
                  <a:pt x="39" y="13"/>
                </a:cubicBezTo>
                <a:cubicBezTo>
                  <a:pt x="68" y="13"/>
                  <a:pt x="68" y="13"/>
                  <a:pt x="68" y="13"/>
                </a:cubicBezTo>
                <a:cubicBezTo>
                  <a:pt x="68" y="13"/>
                  <a:pt x="68" y="13"/>
                  <a:pt x="68" y="13"/>
                </a:cubicBezTo>
                <a:cubicBezTo>
                  <a:pt x="71" y="13"/>
                  <a:pt x="74" y="16"/>
                  <a:pt x="75" y="19"/>
                </a:cubicBezTo>
                <a:cubicBezTo>
                  <a:pt x="76" y="32"/>
                  <a:pt x="76" y="32"/>
                  <a:pt x="76" y="32"/>
                </a:cubicBezTo>
                <a:cubicBezTo>
                  <a:pt x="69" y="29"/>
                  <a:pt x="61" y="27"/>
                  <a:pt x="53" y="27"/>
                </a:cubicBezTo>
                <a:cubicBezTo>
                  <a:pt x="45" y="27"/>
                  <a:pt x="38" y="29"/>
                  <a:pt x="31" y="32"/>
                </a:cubicBezTo>
                <a:lnTo>
                  <a:pt x="32" y="19"/>
                </a:lnTo>
                <a:close/>
                <a:moveTo>
                  <a:pt x="13" y="80"/>
                </a:moveTo>
                <a:cubicBezTo>
                  <a:pt x="13" y="58"/>
                  <a:pt x="31" y="40"/>
                  <a:pt x="53" y="40"/>
                </a:cubicBezTo>
                <a:cubicBezTo>
                  <a:pt x="75" y="40"/>
                  <a:pt x="94" y="58"/>
                  <a:pt x="94" y="80"/>
                </a:cubicBezTo>
                <a:cubicBezTo>
                  <a:pt x="94" y="102"/>
                  <a:pt x="75" y="120"/>
                  <a:pt x="53" y="120"/>
                </a:cubicBezTo>
                <a:cubicBezTo>
                  <a:pt x="31" y="120"/>
                  <a:pt x="13" y="102"/>
                  <a:pt x="13" y="80"/>
                </a:cubicBezTo>
                <a:close/>
                <a:moveTo>
                  <a:pt x="75" y="141"/>
                </a:moveTo>
                <a:cubicBezTo>
                  <a:pt x="74" y="144"/>
                  <a:pt x="71" y="147"/>
                  <a:pt x="68" y="147"/>
                </a:cubicBezTo>
                <a:cubicBezTo>
                  <a:pt x="68" y="147"/>
                  <a:pt x="68" y="147"/>
                  <a:pt x="68" y="147"/>
                </a:cubicBezTo>
                <a:cubicBezTo>
                  <a:pt x="39" y="147"/>
                  <a:pt x="39" y="147"/>
                  <a:pt x="39" y="147"/>
                </a:cubicBezTo>
                <a:cubicBezTo>
                  <a:pt x="35" y="147"/>
                  <a:pt x="32" y="144"/>
                  <a:pt x="32" y="141"/>
                </a:cubicBezTo>
                <a:cubicBezTo>
                  <a:pt x="31" y="128"/>
                  <a:pt x="31" y="128"/>
                  <a:pt x="31" y="128"/>
                </a:cubicBezTo>
                <a:cubicBezTo>
                  <a:pt x="38" y="131"/>
                  <a:pt x="45" y="133"/>
                  <a:pt x="53" y="133"/>
                </a:cubicBezTo>
                <a:cubicBezTo>
                  <a:pt x="61" y="133"/>
                  <a:pt x="69" y="131"/>
                  <a:pt x="76" y="128"/>
                </a:cubicBezTo>
                <a:lnTo>
                  <a:pt x="75" y="141"/>
                </a:lnTo>
                <a:close/>
                <a:moveTo>
                  <a:pt x="49" y="85"/>
                </a:moveTo>
                <a:cubicBezTo>
                  <a:pt x="47" y="83"/>
                  <a:pt x="47" y="82"/>
                  <a:pt x="47" y="80"/>
                </a:cubicBezTo>
                <a:cubicBezTo>
                  <a:pt x="47" y="60"/>
                  <a:pt x="47" y="60"/>
                  <a:pt x="47" y="60"/>
                </a:cubicBezTo>
                <a:cubicBezTo>
                  <a:pt x="47" y="56"/>
                  <a:pt x="50" y="53"/>
                  <a:pt x="53" y="53"/>
                </a:cubicBezTo>
                <a:cubicBezTo>
                  <a:pt x="57" y="53"/>
                  <a:pt x="60" y="56"/>
                  <a:pt x="60" y="60"/>
                </a:cubicBezTo>
                <a:cubicBezTo>
                  <a:pt x="60" y="77"/>
                  <a:pt x="60" y="77"/>
                  <a:pt x="60" y="77"/>
                </a:cubicBezTo>
                <a:cubicBezTo>
                  <a:pt x="68" y="85"/>
                  <a:pt x="68" y="85"/>
                  <a:pt x="68" y="85"/>
                </a:cubicBezTo>
                <a:cubicBezTo>
                  <a:pt x="70" y="88"/>
                  <a:pt x="70" y="92"/>
                  <a:pt x="68" y="95"/>
                </a:cubicBezTo>
                <a:cubicBezTo>
                  <a:pt x="67" y="96"/>
                  <a:pt x="65" y="96"/>
                  <a:pt x="63" y="96"/>
                </a:cubicBezTo>
                <a:cubicBezTo>
                  <a:pt x="62" y="96"/>
                  <a:pt x="60" y="96"/>
                  <a:pt x="59" y="95"/>
                </a:cubicBezTo>
                <a:lnTo>
                  <a:pt x="49" y="85"/>
                </a:ln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" name="Freeform 14">
            <a:extLst>
              <a:ext uri="{FF2B5EF4-FFF2-40B4-BE49-F238E27FC236}">
                <a16:creationId xmlns:a16="http://schemas.microsoft.com/office/drawing/2014/main" xmlns="" id="{3D045389-FEC7-4EE7-AFAC-C431BF867887}"/>
              </a:ext>
            </a:extLst>
          </p:cNvPr>
          <p:cNvSpPr>
            <a:spLocks noEditPoints="1"/>
          </p:cNvSpPr>
          <p:nvPr/>
        </p:nvSpPr>
        <p:spPr bwMode="auto">
          <a:xfrm>
            <a:off x="1527175" y="5403850"/>
            <a:ext cx="546100" cy="368300"/>
          </a:xfrm>
          <a:custGeom>
            <a:avLst/>
            <a:gdLst>
              <a:gd name="T0" fmla="*/ 156 w 160"/>
              <a:gd name="T1" fmla="*/ 14 h 107"/>
              <a:gd name="T2" fmla="*/ 150 w 160"/>
              <a:gd name="T3" fmla="*/ 15 h 107"/>
              <a:gd name="T4" fmla="*/ 113 w 160"/>
              <a:gd name="T5" fmla="*/ 41 h 107"/>
              <a:gd name="T6" fmla="*/ 113 w 160"/>
              <a:gd name="T7" fmla="*/ 20 h 107"/>
              <a:gd name="T8" fmla="*/ 93 w 160"/>
              <a:gd name="T9" fmla="*/ 0 h 107"/>
              <a:gd name="T10" fmla="*/ 20 w 160"/>
              <a:gd name="T11" fmla="*/ 0 h 107"/>
              <a:gd name="T12" fmla="*/ 0 w 160"/>
              <a:gd name="T13" fmla="*/ 20 h 107"/>
              <a:gd name="T14" fmla="*/ 0 w 160"/>
              <a:gd name="T15" fmla="*/ 87 h 107"/>
              <a:gd name="T16" fmla="*/ 20 w 160"/>
              <a:gd name="T17" fmla="*/ 107 h 107"/>
              <a:gd name="T18" fmla="*/ 93 w 160"/>
              <a:gd name="T19" fmla="*/ 107 h 107"/>
              <a:gd name="T20" fmla="*/ 113 w 160"/>
              <a:gd name="T21" fmla="*/ 87 h 107"/>
              <a:gd name="T22" fmla="*/ 113 w 160"/>
              <a:gd name="T23" fmla="*/ 66 h 107"/>
              <a:gd name="T24" fmla="*/ 150 w 160"/>
              <a:gd name="T25" fmla="*/ 92 h 107"/>
              <a:gd name="T26" fmla="*/ 154 w 160"/>
              <a:gd name="T27" fmla="*/ 93 h 107"/>
              <a:gd name="T28" fmla="*/ 156 w 160"/>
              <a:gd name="T29" fmla="*/ 92 h 107"/>
              <a:gd name="T30" fmla="*/ 160 w 160"/>
              <a:gd name="T31" fmla="*/ 87 h 107"/>
              <a:gd name="T32" fmla="*/ 160 w 160"/>
              <a:gd name="T33" fmla="*/ 20 h 107"/>
              <a:gd name="T34" fmla="*/ 156 w 160"/>
              <a:gd name="T35" fmla="*/ 14 h 107"/>
              <a:gd name="T36" fmla="*/ 100 w 160"/>
              <a:gd name="T37" fmla="*/ 87 h 107"/>
              <a:gd name="T38" fmla="*/ 93 w 160"/>
              <a:gd name="T39" fmla="*/ 94 h 107"/>
              <a:gd name="T40" fmla="*/ 20 w 160"/>
              <a:gd name="T41" fmla="*/ 94 h 107"/>
              <a:gd name="T42" fmla="*/ 13 w 160"/>
              <a:gd name="T43" fmla="*/ 87 h 107"/>
              <a:gd name="T44" fmla="*/ 13 w 160"/>
              <a:gd name="T45" fmla="*/ 20 h 107"/>
              <a:gd name="T46" fmla="*/ 20 w 160"/>
              <a:gd name="T47" fmla="*/ 13 h 107"/>
              <a:gd name="T48" fmla="*/ 93 w 160"/>
              <a:gd name="T49" fmla="*/ 13 h 107"/>
              <a:gd name="T50" fmla="*/ 100 w 160"/>
              <a:gd name="T51" fmla="*/ 20 h 107"/>
              <a:gd name="T52" fmla="*/ 100 w 160"/>
              <a:gd name="T53" fmla="*/ 87 h 107"/>
              <a:gd name="T54" fmla="*/ 147 w 160"/>
              <a:gd name="T55" fmla="*/ 74 h 107"/>
              <a:gd name="T56" fmla="*/ 118 w 160"/>
              <a:gd name="T57" fmla="*/ 53 h 107"/>
              <a:gd name="T58" fmla="*/ 147 w 160"/>
              <a:gd name="T59" fmla="*/ 32 h 107"/>
              <a:gd name="T60" fmla="*/ 147 w 160"/>
              <a:gd name="T61" fmla="*/ 74 h 1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160" h="107">
                <a:moveTo>
                  <a:pt x="156" y="14"/>
                </a:moveTo>
                <a:cubicBezTo>
                  <a:pt x="154" y="13"/>
                  <a:pt x="152" y="13"/>
                  <a:pt x="150" y="15"/>
                </a:cubicBezTo>
                <a:cubicBezTo>
                  <a:pt x="113" y="41"/>
                  <a:pt x="113" y="41"/>
                  <a:pt x="113" y="41"/>
                </a:cubicBezTo>
                <a:cubicBezTo>
                  <a:pt x="113" y="20"/>
                  <a:pt x="113" y="20"/>
                  <a:pt x="113" y="20"/>
                </a:cubicBezTo>
                <a:cubicBezTo>
                  <a:pt x="113" y="9"/>
                  <a:pt x="104" y="0"/>
                  <a:pt x="93" y="0"/>
                </a:cubicBezTo>
                <a:cubicBezTo>
                  <a:pt x="20" y="0"/>
                  <a:pt x="20" y="0"/>
                  <a:pt x="20" y="0"/>
                </a:cubicBezTo>
                <a:cubicBezTo>
                  <a:pt x="9" y="0"/>
                  <a:pt x="0" y="9"/>
                  <a:pt x="0" y="20"/>
                </a:cubicBezTo>
                <a:cubicBezTo>
                  <a:pt x="0" y="87"/>
                  <a:pt x="0" y="87"/>
                  <a:pt x="0" y="87"/>
                </a:cubicBezTo>
                <a:cubicBezTo>
                  <a:pt x="0" y="98"/>
                  <a:pt x="9" y="107"/>
                  <a:pt x="20" y="107"/>
                </a:cubicBezTo>
                <a:cubicBezTo>
                  <a:pt x="93" y="107"/>
                  <a:pt x="93" y="107"/>
                  <a:pt x="93" y="107"/>
                </a:cubicBezTo>
                <a:cubicBezTo>
                  <a:pt x="104" y="107"/>
                  <a:pt x="113" y="98"/>
                  <a:pt x="113" y="87"/>
                </a:cubicBezTo>
                <a:cubicBezTo>
                  <a:pt x="113" y="66"/>
                  <a:pt x="113" y="66"/>
                  <a:pt x="113" y="66"/>
                </a:cubicBezTo>
                <a:cubicBezTo>
                  <a:pt x="150" y="92"/>
                  <a:pt x="150" y="92"/>
                  <a:pt x="150" y="92"/>
                </a:cubicBezTo>
                <a:cubicBezTo>
                  <a:pt x="151" y="93"/>
                  <a:pt x="152" y="93"/>
                  <a:pt x="154" y="93"/>
                </a:cubicBezTo>
                <a:cubicBezTo>
                  <a:pt x="155" y="93"/>
                  <a:pt x="156" y="93"/>
                  <a:pt x="156" y="92"/>
                </a:cubicBezTo>
                <a:cubicBezTo>
                  <a:pt x="159" y="91"/>
                  <a:pt x="160" y="89"/>
                  <a:pt x="160" y="87"/>
                </a:cubicBezTo>
                <a:cubicBezTo>
                  <a:pt x="160" y="20"/>
                  <a:pt x="160" y="20"/>
                  <a:pt x="160" y="20"/>
                </a:cubicBezTo>
                <a:cubicBezTo>
                  <a:pt x="160" y="17"/>
                  <a:pt x="159" y="15"/>
                  <a:pt x="156" y="14"/>
                </a:cubicBezTo>
                <a:close/>
                <a:moveTo>
                  <a:pt x="100" y="87"/>
                </a:moveTo>
                <a:cubicBezTo>
                  <a:pt x="100" y="90"/>
                  <a:pt x="97" y="94"/>
                  <a:pt x="93" y="94"/>
                </a:cubicBezTo>
                <a:cubicBezTo>
                  <a:pt x="20" y="94"/>
                  <a:pt x="20" y="94"/>
                  <a:pt x="20" y="94"/>
                </a:cubicBezTo>
                <a:cubicBezTo>
                  <a:pt x="16" y="94"/>
                  <a:pt x="13" y="90"/>
                  <a:pt x="13" y="87"/>
                </a:cubicBezTo>
                <a:cubicBezTo>
                  <a:pt x="13" y="20"/>
                  <a:pt x="13" y="20"/>
                  <a:pt x="13" y="20"/>
                </a:cubicBezTo>
                <a:cubicBezTo>
                  <a:pt x="13" y="16"/>
                  <a:pt x="16" y="13"/>
                  <a:pt x="20" y="13"/>
                </a:cubicBezTo>
                <a:cubicBezTo>
                  <a:pt x="93" y="13"/>
                  <a:pt x="93" y="13"/>
                  <a:pt x="93" y="13"/>
                </a:cubicBezTo>
                <a:cubicBezTo>
                  <a:pt x="97" y="13"/>
                  <a:pt x="100" y="16"/>
                  <a:pt x="100" y="20"/>
                </a:cubicBezTo>
                <a:lnTo>
                  <a:pt x="100" y="87"/>
                </a:lnTo>
                <a:close/>
                <a:moveTo>
                  <a:pt x="147" y="74"/>
                </a:moveTo>
                <a:cubicBezTo>
                  <a:pt x="118" y="53"/>
                  <a:pt x="118" y="53"/>
                  <a:pt x="118" y="53"/>
                </a:cubicBezTo>
                <a:cubicBezTo>
                  <a:pt x="147" y="32"/>
                  <a:pt x="147" y="32"/>
                  <a:pt x="147" y="32"/>
                </a:cubicBezTo>
                <a:lnTo>
                  <a:pt x="147" y="74"/>
                </a:ln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" name="Freeform 15">
            <a:extLst>
              <a:ext uri="{FF2B5EF4-FFF2-40B4-BE49-F238E27FC236}">
                <a16:creationId xmlns:a16="http://schemas.microsoft.com/office/drawing/2014/main" xmlns="" id="{9F63B875-A7F3-4A6B-B725-28BEA0EF9FB5}"/>
              </a:ext>
            </a:extLst>
          </p:cNvPr>
          <p:cNvSpPr>
            <a:spLocks noEditPoints="1"/>
          </p:cNvSpPr>
          <p:nvPr/>
        </p:nvSpPr>
        <p:spPr bwMode="auto">
          <a:xfrm>
            <a:off x="1524000" y="5937250"/>
            <a:ext cx="552450" cy="552450"/>
          </a:xfrm>
          <a:custGeom>
            <a:avLst/>
            <a:gdLst>
              <a:gd name="T0" fmla="*/ 66 w 162"/>
              <a:gd name="T1" fmla="*/ 34 h 161"/>
              <a:gd name="T2" fmla="*/ 72 w 162"/>
              <a:gd name="T3" fmla="*/ 28 h 161"/>
              <a:gd name="T4" fmla="*/ 94 w 162"/>
              <a:gd name="T5" fmla="*/ 28 h 161"/>
              <a:gd name="T6" fmla="*/ 114 w 162"/>
              <a:gd name="T7" fmla="*/ 48 h 161"/>
              <a:gd name="T8" fmla="*/ 114 w 162"/>
              <a:gd name="T9" fmla="*/ 67 h 161"/>
              <a:gd name="T10" fmla="*/ 115 w 162"/>
              <a:gd name="T11" fmla="*/ 68 h 161"/>
              <a:gd name="T12" fmla="*/ 151 w 162"/>
              <a:gd name="T13" fmla="*/ 42 h 161"/>
              <a:gd name="T14" fmla="*/ 157 w 162"/>
              <a:gd name="T15" fmla="*/ 42 h 161"/>
              <a:gd name="T16" fmla="*/ 161 w 162"/>
              <a:gd name="T17" fmla="*/ 48 h 161"/>
              <a:gd name="T18" fmla="*/ 161 w 162"/>
              <a:gd name="T19" fmla="*/ 114 h 161"/>
              <a:gd name="T20" fmla="*/ 155 w 162"/>
              <a:gd name="T21" fmla="*/ 121 h 161"/>
              <a:gd name="T22" fmla="*/ 148 w 162"/>
              <a:gd name="T23" fmla="*/ 114 h 161"/>
              <a:gd name="T24" fmla="*/ 148 w 162"/>
              <a:gd name="T25" fmla="*/ 60 h 161"/>
              <a:gd name="T26" fmla="*/ 118 w 162"/>
              <a:gd name="T27" fmla="*/ 82 h 161"/>
              <a:gd name="T28" fmla="*/ 110 w 162"/>
              <a:gd name="T29" fmla="*/ 81 h 161"/>
              <a:gd name="T30" fmla="*/ 103 w 162"/>
              <a:gd name="T31" fmla="*/ 74 h 161"/>
              <a:gd name="T32" fmla="*/ 101 w 162"/>
              <a:gd name="T33" fmla="*/ 70 h 161"/>
              <a:gd name="T34" fmla="*/ 101 w 162"/>
              <a:gd name="T35" fmla="*/ 48 h 161"/>
              <a:gd name="T36" fmla="*/ 94 w 162"/>
              <a:gd name="T37" fmla="*/ 41 h 161"/>
              <a:gd name="T38" fmla="*/ 72 w 162"/>
              <a:gd name="T39" fmla="*/ 41 h 161"/>
              <a:gd name="T40" fmla="*/ 66 w 162"/>
              <a:gd name="T41" fmla="*/ 34 h 161"/>
              <a:gd name="T42" fmla="*/ 159 w 162"/>
              <a:gd name="T43" fmla="*/ 159 h 161"/>
              <a:gd name="T44" fmla="*/ 155 w 162"/>
              <a:gd name="T45" fmla="*/ 161 h 161"/>
              <a:gd name="T46" fmla="*/ 150 w 162"/>
              <a:gd name="T47" fmla="*/ 159 h 161"/>
              <a:gd name="T48" fmla="*/ 113 w 162"/>
              <a:gd name="T49" fmla="*/ 122 h 161"/>
              <a:gd name="T50" fmla="*/ 94 w 162"/>
              <a:gd name="T51" fmla="*/ 134 h 161"/>
              <a:gd name="T52" fmla="*/ 21 w 162"/>
              <a:gd name="T53" fmla="*/ 134 h 161"/>
              <a:gd name="T54" fmla="*/ 1 w 162"/>
              <a:gd name="T55" fmla="*/ 114 h 161"/>
              <a:gd name="T56" fmla="*/ 1 w 162"/>
              <a:gd name="T57" fmla="*/ 48 h 161"/>
              <a:gd name="T58" fmla="*/ 19 w 162"/>
              <a:gd name="T59" fmla="*/ 28 h 161"/>
              <a:gd name="T60" fmla="*/ 3 w 162"/>
              <a:gd name="T61" fmla="*/ 12 h 161"/>
              <a:gd name="T62" fmla="*/ 3 w 162"/>
              <a:gd name="T63" fmla="*/ 3 h 161"/>
              <a:gd name="T64" fmla="*/ 12 w 162"/>
              <a:gd name="T65" fmla="*/ 3 h 161"/>
              <a:gd name="T66" fmla="*/ 159 w 162"/>
              <a:gd name="T67" fmla="*/ 150 h 161"/>
              <a:gd name="T68" fmla="*/ 159 w 162"/>
              <a:gd name="T69" fmla="*/ 159 h 161"/>
              <a:gd name="T70" fmla="*/ 101 w 162"/>
              <a:gd name="T71" fmla="*/ 110 h 161"/>
              <a:gd name="T72" fmla="*/ 32 w 162"/>
              <a:gd name="T73" fmla="*/ 41 h 161"/>
              <a:gd name="T74" fmla="*/ 21 w 162"/>
              <a:gd name="T75" fmla="*/ 41 h 161"/>
              <a:gd name="T76" fmla="*/ 14 w 162"/>
              <a:gd name="T77" fmla="*/ 48 h 161"/>
              <a:gd name="T78" fmla="*/ 14 w 162"/>
              <a:gd name="T79" fmla="*/ 114 h 161"/>
              <a:gd name="T80" fmla="*/ 21 w 162"/>
              <a:gd name="T81" fmla="*/ 121 h 161"/>
              <a:gd name="T82" fmla="*/ 94 w 162"/>
              <a:gd name="T83" fmla="*/ 121 h 161"/>
              <a:gd name="T84" fmla="*/ 101 w 162"/>
              <a:gd name="T85" fmla="*/ 114 h 161"/>
              <a:gd name="T86" fmla="*/ 101 w 162"/>
              <a:gd name="T87" fmla="*/ 110 h 1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62" h="161">
                <a:moveTo>
                  <a:pt x="66" y="34"/>
                </a:moveTo>
                <a:cubicBezTo>
                  <a:pt x="66" y="31"/>
                  <a:pt x="68" y="28"/>
                  <a:pt x="72" y="28"/>
                </a:cubicBezTo>
                <a:cubicBezTo>
                  <a:pt x="94" y="28"/>
                  <a:pt x="94" y="28"/>
                  <a:pt x="94" y="28"/>
                </a:cubicBezTo>
                <a:cubicBezTo>
                  <a:pt x="105" y="28"/>
                  <a:pt x="114" y="37"/>
                  <a:pt x="114" y="48"/>
                </a:cubicBezTo>
                <a:cubicBezTo>
                  <a:pt x="114" y="67"/>
                  <a:pt x="114" y="67"/>
                  <a:pt x="114" y="67"/>
                </a:cubicBezTo>
                <a:cubicBezTo>
                  <a:pt x="115" y="68"/>
                  <a:pt x="115" y="68"/>
                  <a:pt x="115" y="68"/>
                </a:cubicBezTo>
                <a:cubicBezTo>
                  <a:pt x="151" y="42"/>
                  <a:pt x="151" y="42"/>
                  <a:pt x="151" y="42"/>
                </a:cubicBezTo>
                <a:cubicBezTo>
                  <a:pt x="153" y="41"/>
                  <a:pt x="155" y="41"/>
                  <a:pt x="157" y="42"/>
                </a:cubicBezTo>
                <a:cubicBezTo>
                  <a:pt x="160" y="43"/>
                  <a:pt x="161" y="45"/>
                  <a:pt x="161" y="48"/>
                </a:cubicBezTo>
                <a:cubicBezTo>
                  <a:pt x="161" y="114"/>
                  <a:pt x="161" y="114"/>
                  <a:pt x="161" y="114"/>
                </a:cubicBezTo>
                <a:cubicBezTo>
                  <a:pt x="161" y="118"/>
                  <a:pt x="158" y="121"/>
                  <a:pt x="155" y="121"/>
                </a:cubicBezTo>
                <a:cubicBezTo>
                  <a:pt x="151" y="121"/>
                  <a:pt x="148" y="118"/>
                  <a:pt x="148" y="114"/>
                </a:cubicBezTo>
                <a:cubicBezTo>
                  <a:pt x="148" y="60"/>
                  <a:pt x="148" y="60"/>
                  <a:pt x="148" y="60"/>
                </a:cubicBezTo>
                <a:cubicBezTo>
                  <a:pt x="118" y="82"/>
                  <a:pt x="118" y="82"/>
                  <a:pt x="118" y="82"/>
                </a:cubicBezTo>
                <a:cubicBezTo>
                  <a:pt x="116" y="84"/>
                  <a:pt x="112" y="83"/>
                  <a:pt x="110" y="81"/>
                </a:cubicBezTo>
                <a:cubicBezTo>
                  <a:pt x="103" y="74"/>
                  <a:pt x="103" y="74"/>
                  <a:pt x="103" y="74"/>
                </a:cubicBezTo>
                <a:cubicBezTo>
                  <a:pt x="102" y="73"/>
                  <a:pt x="101" y="72"/>
                  <a:pt x="101" y="70"/>
                </a:cubicBezTo>
                <a:cubicBezTo>
                  <a:pt x="101" y="48"/>
                  <a:pt x="101" y="48"/>
                  <a:pt x="101" y="48"/>
                </a:cubicBezTo>
                <a:cubicBezTo>
                  <a:pt x="101" y="44"/>
                  <a:pt x="98" y="41"/>
                  <a:pt x="94" y="41"/>
                </a:cubicBezTo>
                <a:cubicBezTo>
                  <a:pt x="72" y="41"/>
                  <a:pt x="72" y="41"/>
                  <a:pt x="72" y="41"/>
                </a:cubicBezTo>
                <a:cubicBezTo>
                  <a:pt x="68" y="41"/>
                  <a:pt x="66" y="38"/>
                  <a:pt x="66" y="34"/>
                </a:cubicBezTo>
                <a:close/>
                <a:moveTo>
                  <a:pt x="159" y="159"/>
                </a:moveTo>
                <a:cubicBezTo>
                  <a:pt x="158" y="160"/>
                  <a:pt x="156" y="161"/>
                  <a:pt x="155" y="161"/>
                </a:cubicBezTo>
                <a:cubicBezTo>
                  <a:pt x="153" y="161"/>
                  <a:pt x="151" y="160"/>
                  <a:pt x="150" y="159"/>
                </a:cubicBezTo>
                <a:cubicBezTo>
                  <a:pt x="113" y="122"/>
                  <a:pt x="113" y="122"/>
                  <a:pt x="113" y="122"/>
                </a:cubicBezTo>
                <a:cubicBezTo>
                  <a:pt x="110" y="129"/>
                  <a:pt x="103" y="134"/>
                  <a:pt x="94" y="134"/>
                </a:cubicBezTo>
                <a:cubicBezTo>
                  <a:pt x="21" y="134"/>
                  <a:pt x="21" y="134"/>
                  <a:pt x="21" y="134"/>
                </a:cubicBezTo>
                <a:cubicBezTo>
                  <a:pt x="10" y="134"/>
                  <a:pt x="1" y="125"/>
                  <a:pt x="1" y="114"/>
                </a:cubicBezTo>
                <a:cubicBezTo>
                  <a:pt x="1" y="48"/>
                  <a:pt x="1" y="48"/>
                  <a:pt x="1" y="48"/>
                </a:cubicBezTo>
                <a:cubicBezTo>
                  <a:pt x="1" y="37"/>
                  <a:pt x="9" y="29"/>
                  <a:pt x="19" y="28"/>
                </a:cubicBezTo>
                <a:cubicBezTo>
                  <a:pt x="3" y="12"/>
                  <a:pt x="3" y="12"/>
                  <a:pt x="3" y="12"/>
                </a:cubicBezTo>
                <a:cubicBezTo>
                  <a:pt x="0" y="10"/>
                  <a:pt x="0" y="5"/>
                  <a:pt x="3" y="3"/>
                </a:cubicBezTo>
                <a:cubicBezTo>
                  <a:pt x="5" y="0"/>
                  <a:pt x="10" y="0"/>
                  <a:pt x="12" y="3"/>
                </a:cubicBezTo>
                <a:cubicBezTo>
                  <a:pt x="159" y="150"/>
                  <a:pt x="159" y="150"/>
                  <a:pt x="159" y="150"/>
                </a:cubicBezTo>
                <a:cubicBezTo>
                  <a:pt x="162" y="152"/>
                  <a:pt x="162" y="157"/>
                  <a:pt x="159" y="159"/>
                </a:cubicBezTo>
                <a:close/>
                <a:moveTo>
                  <a:pt x="101" y="110"/>
                </a:moveTo>
                <a:cubicBezTo>
                  <a:pt x="32" y="41"/>
                  <a:pt x="32" y="41"/>
                  <a:pt x="32" y="41"/>
                </a:cubicBezTo>
                <a:cubicBezTo>
                  <a:pt x="21" y="41"/>
                  <a:pt x="21" y="41"/>
                  <a:pt x="21" y="41"/>
                </a:cubicBezTo>
                <a:cubicBezTo>
                  <a:pt x="17" y="41"/>
                  <a:pt x="14" y="44"/>
                  <a:pt x="14" y="48"/>
                </a:cubicBezTo>
                <a:cubicBezTo>
                  <a:pt x="14" y="114"/>
                  <a:pt x="14" y="114"/>
                  <a:pt x="14" y="114"/>
                </a:cubicBezTo>
                <a:cubicBezTo>
                  <a:pt x="14" y="118"/>
                  <a:pt x="17" y="121"/>
                  <a:pt x="21" y="121"/>
                </a:cubicBezTo>
                <a:cubicBezTo>
                  <a:pt x="94" y="121"/>
                  <a:pt x="94" y="121"/>
                  <a:pt x="94" y="121"/>
                </a:cubicBezTo>
                <a:cubicBezTo>
                  <a:pt x="98" y="121"/>
                  <a:pt x="101" y="118"/>
                  <a:pt x="101" y="114"/>
                </a:cubicBezTo>
                <a:lnTo>
                  <a:pt x="101" y="110"/>
                </a:ln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8" name="Freeform 16">
            <a:extLst>
              <a:ext uri="{FF2B5EF4-FFF2-40B4-BE49-F238E27FC236}">
                <a16:creationId xmlns:a16="http://schemas.microsoft.com/office/drawing/2014/main" xmlns="" id="{7EFD42EA-242A-4AE2-9465-48F1DD474340}"/>
              </a:ext>
            </a:extLst>
          </p:cNvPr>
          <p:cNvSpPr>
            <a:spLocks noEditPoints="1"/>
          </p:cNvSpPr>
          <p:nvPr/>
        </p:nvSpPr>
        <p:spPr bwMode="auto">
          <a:xfrm>
            <a:off x="2482850" y="371475"/>
            <a:ext cx="544513" cy="549275"/>
          </a:xfrm>
          <a:custGeom>
            <a:avLst/>
            <a:gdLst>
              <a:gd name="T0" fmla="*/ 160 w 160"/>
              <a:gd name="T1" fmla="*/ 145 h 160"/>
              <a:gd name="T2" fmla="*/ 160 w 160"/>
              <a:gd name="T3" fmla="*/ 154 h 160"/>
              <a:gd name="T4" fmla="*/ 153 w 160"/>
              <a:gd name="T5" fmla="*/ 160 h 160"/>
              <a:gd name="T6" fmla="*/ 147 w 160"/>
              <a:gd name="T7" fmla="*/ 154 h 160"/>
              <a:gd name="T8" fmla="*/ 147 w 160"/>
              <a:gd name="T9" fmla="*/ 145 h 160"/>
              <a:gd name="T10" fmla="*/ 80 w 160"/>
              <a:gd name="T11" fmla="*/ 111 h 160"/>
              <a:gd name="T12" fmla="*/ 13 w 160"/>
              <a:gd name="T13" fmla="*/ 145 h 160"/>
              <a:gd name="T14" fmla="*/ 13 w 160"/>
              <a:gd name="T15" fmla="*/ 154 h 160"/>
              <a:gd name="T16" fmla="*/ 6 w 160"/>
              <a:gd name="T17" fmla="*/ 160 h 160"/>
              <a:gd name="T18" fmla="*/ 0 w 160"/>
              <a:gd name="T19" fmla="*/ 154 h 160"/>
              <a:gd name="T20" fmla="*/ 0 w 160"/>
              <a:gd name="T21" fmla="*/ 145 h 160"/>
              <a:gd name="T22" fmla="*/ 80 w 160"/>
              <a:gd name="T23" fmla="*/ 98 h 160"/>
              <a:gd name="T24" fmla="*/ 160 w 160"/>
              <a:gd name="T25" fmla="*/ 145 h 160"/>
              <a:gd name="T26" fmla="*/ 42 w 160"/>
              <a:gd name="T27" fmla="*/ 45 h 160"/>
              <a:gd name="T28" fmla="*/ 74 w 160"/>
              <a:gd name="T29" fmla="*/ 0 h 160"/>
              <a:gd name="T30" fmla="*/ 86 w 160"/>
              <a:gd name="T31" fmla="*/ 0 h 160"/>
              <a:gd name="T32" fmla="*/ 108 w 160"/>
              <a:gd name="T33" fmla="*/ 11 h 160"/>
              <a:gd name="T34" fmla="*/ 119 w 160"/>
              <a:gd name="T35" fmla="*/ 33 h 160"/>
              <a:gd name="T36" fmla="*/ 86 w 160"/>
              <a:gd name="T37" fmla="*/ 78 h 160"/>
              <a:gd name="T38" fmla="*/ 80 w 160"/>
              <a:gd name="T39" fmla="*/ 78 h 160"/>
              <a:gd name="T40" fmla="*/ 57 w 160"/>
              <a:gd name="T41" fmla="*/ 70 h 160"/>
              <a:gd name="T42" fmla="*/ 42 w 160"/>
              <a:gd name="T43" fmla="*/ 45 h 160"/>
              <a:gd name="T44" fmla="*/ 54 w 160"/>
              <a:gd name="T45" fmla="*/ 43 h 160"/>
              <a:gd name="T46" fmla="*/ 65 w 160"/>
              <a:gd name="T47" fmla="*/ 60 h 160"/>
              <a:gd name="T48" fmla="*/ 84 w 160"/>
              <a:gd name="T49" fmla="*/ 65 h 160"/>
              <a:gd name="T50" fmla="*/ 106 w 160"/>
              <a:gd name="T51" fmla="*/ 35 h 160"/>
              <a:gd name="T52" fmla="*/ 84 w 160"/>
              <a:gd name="T53" fmla="*/ 13 h 160"/>
              <a:gd name="T54" fmla="*/ 80 w 160"/>
              <a:gd name="T55" fmla="*/ 13 h 160"/>
              <a:gd name="T56" fmla="*/ 76 w 160"/>
              <a:gd name="T57" fmla="*/ 13 h 160"/>
              <a:gd name="T58" fmla="*/ 54 w 160"/>
              <a:gd name="T59" fmla="*/ 43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60" h="160">
                <a:moveTo>
                  <a:pt x="160" y="145"/>
                </a:moveTo>
                <a:cubicBezTo>
                  <a:pt x="160" y="154"/>
                  <a:pt x="160" y="154"/>
                  <a:pt x="160" y="154"/>
                </a:cubicBezTo>
                <a:cubicBezTo>
                  <a:pt x="160" y="157"/>
                  <a:pt x="157" y="160"/>
                  <a:pt x="153" y="160"/>
                </a:cubicBezTo>
                <a:cubicBezTo>
                  <a:pt x="150" y="160"/>
                  <a:pt x="147" y="157"/>
                  <a:pt x="147" y="154"/>
                </a:cubicBezTo>
                <a:cubicBezTo>
                  <a:pt x="147" y="145"/>
                  <a:pt x="147" y="145"/>
                  <a:pt x="147" y="145"/>
                </a:cubicBezTo>
                <a:cubicBezTo>
                  <a:pt x="147" y="127"/>
                  <a:pt x="116" y="111"/>
                  <a:pt x="80" y="111"/>
                </a:cubicBezTo>
                <a:cubicBezTo>
                  <a:pt x="44" y="111"/>
                  <a:pt x="13" y="127"/>
                  <a:pt x="13" y="145"/>
                </a:cubicBezTo>
                <a:cubicBezTo>
                  <a:pt x="13" y="154"/>
                  <a:pt x="13" y="154"/>
                  <a:pt x="13" y="154"/>
                </a:cubicBezTo>
                <a:cubicBezTo>
                  <a:pt x="13" y="157"/>
                  <a:pt x="10" y="160"/>
                  <a:pt x="6" y="160"/>
                </a:cubicBezTo>
                <a:cubicBezTo>
                  <a:pt x="3" y="160"/>
                  <a:pt x="0" y="157"/>
                  <a:pt x="0" y="154"/>
                </a:cubicBezTo>
                <a:cubicBezTo>
                  <a:pt x="0" y="145"/>
                  <a:pt x="0" y="145"/>
                  <a:pt x="0" y="145"/>
                </a:cubicBezTo>
                <a:cubicBezTo>
                  <a:pt x="0" y="119"/>
                  <a:pt x="35" y="98"/>
                  <a:pt x="80" y="98"/>
                </a:cubicBezTo>
                <a:cubicBezTo>
                  <a:pt x="125" y="98"/>
                  <a:pt x="160" y="119"/>
                  <a:pt x="160" y="145"/>
                </a:cubicBezTo>
                <a:close/>
                <a:moveTo>
                  <a:pt x="42" y="45"/>
                </a:moveTo>
                <a:cubicBezTo>
                  <a:pt x="38" y="23"/>
                  <a:pt x="53" y="4"/>
                  <a:pt x="74" y="0"/>
                </a:cubicBezTo>
                <a:cubicBezTo>
                  <a:pt x="78" y="0"/>
                  <a:pt x="82" y="0"/>
                  <a:pt x="86" y="0"/>
                </a:cubicBezTo>
                <a:cubicBezTo>
                  <a:pt x="94" y="2"/>
                  <a:pt x="102" y="5"/>
                  <a:pt x="108" y="11"/>
                </a:cubicBezTo>
                <a:cubicBezTo>
                  <a:pt x="114" y="17"/>
                  <a:pt x="118" y="25"/>
                  <a:pt x="119" y="33"/>
                </a:cubicBezTo>
                <a:cubicBezTo>
                  <a:pt x="122" y="55"/>
                  <a:pt x="107" y="75"/>
                  <a:pt x="86" y="78"/>
                </a:cubicBezTo>
                <a:cubicBezTo>
                  <a:pt x="84" y="78"/>
                  <a:pt x="82" y="78"/>
                  <a:pt x="80" y="78"/>
                </a:cubicBezTo>
                <a:cubicBezTo>
                  <a:pt x="72" y="78"/>
                  <a:pt x="64" y="75"/>
                  <a:pt x="57" y="70"/>
                </a:cubicBezTo>
                <a:cubicBezTo>
                  <a:pt x="49" y="64"/>
                  <a:pt x="43" y="55"/>
                  <a:pt x="42" y="45"/>
                </a:cubicBezTo>
                <a:close/>
                <a:moveTo>
                  <a:pt x="54" y="43"/>
                </a:moveTo>
                <a:cubicBezTo>
                  <a:pt x="55" y="50"/>
                  <a:pt x="59" y="56"/>
                  <a:pt x="65" y="60"/>
                </a:cubicBezTo>
                <a:cubicBezTo>
                  <a:pt x="70" y="64"/>
                  <a:pt x="77" y="66"/>
                  <a:pt x="84" y="65"/>
                </a:cubicBezTo>
                <a:cubicBezTo>
                  <a:pt x="98" y="63"/>
                  <a:pt x="108" y="49"/>
                  <a:pt x="106" y="35"/>
                </a:cubicBezTo>
                <a:cubicBezTo>
                  <a:pt x="104" y="24"/>
                  <a:pt x="95" y="15"/>
                  <a:pt x="84" y="13"/>
                </a:cubicBezTo>
                <a:cubicBezTo>
                  <a:pt x="83" y="13"/>
                  <a:pt x="81" y="13"/>
                  <a:pt x="80" y="13"/>
                </a:cubicBezTo>
                <a:cubicBezTo>
                  <a:pt x="79" y="13"/>
                  <a:pt x="78" y="13"/>
                  <a:pt x="76" y="13"/>
                </a:cubicBezTo>
                <a:cubicBezTo>
                  <a:pt x="62" y="15"/>
                  <a:pt x="52" y="29"/>
                  <a:pt x="54" y="43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" name="Freeform 17">
            <a:extLst>
              <a:ext uri="{FF2B5EF4-FFF2-40B4-BE49-F238E27FC236}">
                <a16:creationId xmlns:a16="http://schemas.microsoft.com/office/drawing/2014/main" xmlns="" id="{10C1C419-44C4-4952-9322-4A9316634555}"/>
              </a:ext>
            </a:extLst>
          </p:cNvPr>
          <p:cNvSpPr>
            <a:spLocks noEditPoints="1"/>
          </p:cNvSpPr>
          <p:nvPr/>
        </p:nvSpPr>
        <p:spPr bwMode="auto">
          <a:xfrm>
            <a:off x="2482850" y="1031875"/>
            <a:ext cx="544513" cy="460375"/>
          </a:xfrm>
          <a:custGeom>
            <a:avLst/>
            <a:gdLst>
              <a:gd name="T0" fmla="*/ 133 w 160"/>
              <a:gd name="T1" fmla="*/ 120 h 134"/>
              <a:gd name="T2" fmla="*/ 133 w 160"/>
              <a:gd name="T3" fmla="*/ 127 h 134"/>
              <a:gd name="T4" fmla="*/ 127 w 160"/>
              <a:gd name="T5" fmla="*/ 134 h 134"/>
              <a:gd name="T6" fmla="*/ 120 w 160"/>
              <a:gd name="T7" fmla="*/ 127 h 134"/>
              <a:gd name="T8" fmla="*/ 120 w 160"/>
              <a:gd name="T9" fmla="*/ 120 h 134"/>
              <a:gd name="T10" fmla="*/ 106 w 160"/>
              <a:gd name="T11" fmla="*/ 102 h 134"/>
              <a:gd name="T12" fmla="*/ 67 w 160"/>
              <a:gd name="T13" fmla="*/ 93 h 134"/>
              <a:gd name="T14" fmla="*/ 27 w 160"/>
              <a:gd name="T15" fmla="*/ 102 h 134"/>
              <a:gd name="T16" fmla="*/ 13 w 160"/>
              <a:gd name="T17" fmla="*/ 120 h 134"/>
              <a:gd name="T18" fmla="*/ 13 w 160"/>
              <a:gd name="T19" fmla="*/ 127 h 134"/>
              <a:gd name="T20" fmla="*/ 6 w 160"/>
              <a:gd name="T21" fmla="*/ 134 h 134"/>
              <a:gd name="T22" fmla="*/ 0 w 160"/>
              <a:gd name="T23" fmla="*/ 127 h 134"/>
              <a:gd name="T24" fmla="*/ 0 w 160"/>
              <a:gd name="T25" fmla="*/ 120 h 134"/>
              <a:gd name="T26" fmla="*/ 21 w 160"/>
              <a:gd name="T27" fmla="*/ 91 h 134"/>
              <a:gd name="T28" fmla="*/ 67 w 160"/>
              <a:gd name="T29" fmla="*/ 81 h 134"/>
              <a:gd name="T30" fmla="*/ 112 w 160"/>
              <a:gd name="T31" fmla="*/ 91 h 134"/>
              <a:gd name="T32" fmla="*/ 133 w 160"/>
              <a:gd name="T33" fmla="*/ 120 h 134"/>
              <a:gd name="T34" fmla="*/ 34 w 160"/>
              <a:gd name="T35" fmla="*/ 38 h 134"/>
              <a:gd name="T36" fmla="*/ 62 w 160"/>
              <a:gd name="T37" fmla="*/ 0 h 134"/>
              <a:gd name="T38" fmla="*/ 72 w 160"/>
              <a:gd name="T39" fmla="*/ 0 h 134"/>
              <a:gd name="T40" fmla="*/ 90 w 160"/>
              <a:gd name="T41" fmla="*/ 10 h 134"/>
              <a:gd name="T42" fmla="*/ 100 w 160"/>
              <a:gd name="T43" fmla="*/ 28 h 134"/>
              <a:gd name="T44" fmla="*/ 72 w 160"/>
              <a:gd name="T45" fmla="*/ 66 h 134"/>
              <a:gd name="T46" fmla="*/ 67 w 160"/>
              <a:gd name="T47" fmla="*/ 66 h 134"/>
              <a:gd name="T48" fmla="*/ 47 w 160"/>
              <a:gd name="T49" fmla="*/ 60 h 134"/>
              <a:gd name="T50" fmla="*/ 34 w 160"/>
              <a:gd name="T51" fmla="*/ 38 h 134"/>
              <a:gd name="T52" fmla="*/ 47 w 160"/>
              <a:gd name="T53" fmla="*/ 36 h 134"/>
              <a:gd name="T54" fmla="*/ 55 w 160"/>
              <a:gd name="T55" fmla="*/ 49 h 134"/>
              <a:gd name="T56" fmla="*/ 70 w 160"/>
              <a:gd name="T57" fmla="*/ 53 h 134"/>
              <a:gd name="T58" fmla="*/ 87 w 160"/>
              <a:gd name="T59" fmla="*/ 30 h 134"/>
              <a:gd name="T60" fmla="*/ 70 w 160"/>
              <a:gd name="T61" fmla="*/ 13 h 134"/>
              <a:gd name="T62" fmla="*/ 67 w 160"/>
              <a:gd name="T63" fmla="*/ 13 h 134"/>
              <a:gd name="T64" fmla="*/ 64 w 160"/>
              <a:gd name="T65" fmla="*/ 13 h 134"/>
              <a:gd name="T66" fmla="*/ 47 w 160"/>
              <a:gd name="T67" fmla="*/ 36 h 134"/>
              <a:gd name="T68" fmla="*/ 154 w 160"/>
              <a:gd name="T69" fmla="*/ 54 h 134"/>
              <a:gd name="T70" fmla="*/ 140 w 160"/>
              <a:gd name="T71" fmla="*/ 54 h 134"/>
              <a:gd name="T72" fmla="*/ 140 w 160"/>
              <a:gd name="T73" fmla="*/ 40 h 134"/>
              <a:gd name="T74" fmla="*/ 133 w 160"/>
              <a:gd name="T75" fmla="*/ 34 h 134"/>
              <a:gd name="T76" fmla="*/ 127 w 160"/>
              <a:gd name="T77" fmla="*/ 40 h 134"/>
              <a:gd name="T78" fmla="*/ 127 w 160"/>
              <a:gd name="T79" fmla="*/ 54 h 134"/>
              <a:gd name="T80" fmla="*/ 113 w 160"/>
              <a:gd name="T81" fmla="*/ 54 h 134"/>
              <a:gd name="T82" fmla="*/ 107 w 160"/>
              <a:gd name="T83" fmla="*/ 60 h 134"/>
              <a:gd name="T84" fmla="*/ 113 w 160"/>
              <a:gd name="T85" fmla="*/ 67 h 134"/>
              <a:gd name="T86" fmla="*/ 127 w 160"/>
              <a:gd name="T87" fmla="*/ 67 h 134"/>
              <a:gd name="T88" fmla="*/ 127 w 160"/>
              <a:gd name="T89" fmla="*/ 80 h 134"/>
              <a:gd name="T90" fmla="*/ 133 w 160"/>
              <a:gd name="T91" fmla="*/ 87 h 134"/>
              <a:gd name="T92" fmla="*/ 140 w 160"/>
              <a:gd name="T93" fmla="*/ 80 h 134"/>
              <a:gd name="T94" fmla="*/ 140 w 160"/>
              <a:gd name="T95" fmla="*/ 67 h 134"/>
              <a:gd name="T96" fmla="*/ 154 w 160"/>
              <a:gd name="T97" fmla="*/ 67 h 134"/>
              <a:gd name="T98" fmla="*/ 160 w 160"/>
              <a:gd name="T99" fmla="*/ 60 h 134"/>
              <a:gd name="T100" fmla="*/ 154 w 160"/>
              <a:gd name="T101" fmla="*/ 54 h 1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60" h="134">
                <a:moveTo>
                  <a:pt x="133" y="120"/>
                </a:moveTo>
                <a:cubicBezTo>
                  <a:pt x="133" y="127"/>
                  <a:pt x="133" y="127"/>
                  <a:pt x="133" y="127"/>
                </a:cubicBezTo>
                <a:cubicBezTo>
                  <a:pt x="133" y="131"/>
                  <a:pt x="130" y="134"/>
                  <a:pt x="127" y="134"/>
                </a:cubicBezTo>
                <a:cubicBezTo>
                  <a:pt x="123" y="134"/>
                  <a:pt x="120" y="131"/>
                  <a:pt x="120" y="127"/>
                </a:cubicBezTo>
                <a:cubicBezTo>
                  <a:pt x="120" y="120"/>
                  <a:pt x="120" y="120"/>
                  <a:pt x="120" y="120"/>
                </a:cubicBezTo>
                <a:cubicBezTo>
                  <a:pt x="120" y="114"/>
                  <a:pt x="115" y="107"/>
                  <a:pt x="106" y="102"/>
                </a:cubicBezTo>
                <a:cubicBezTo>
                  <a:pt x="96" y="97"/>
                  <a:pt x="82" y="93"/>
                  <a:pt x="67" y="93"/>
                </a:cubicBezTo>
                <a:cubicBezTo>
                  <a:pt x="52" y="93"/>
                  <a:pt x="38" y="97"/>
                  <a:pt x="27" y="102"/>
                </a:cubicBezTo>
                <a:cubicBezTo>
                  <a:pt x="18" y="107"/>
                  <a:pt x="13" y="114"/>
                  <a:pt x="13" y="120"/>
                </a:cubicBezTo>
                <a:cubicBezTo>
                  <a:pt x="13" y="127"/>
                  <a:pt x="13" y="127"/>
                  <a:pt x="13" y="127"/>
                </a:cubicBezTo>
                <a:cubicBezTo>
                  <a:pt x="13" y="131"/>
                  <a:pt x="10" y="134"/>
                  <a:pt x="6" y="134"/>
                </a:cubicBezTo>
                <a:cubicBezTo>
                  <a:pt x="3" y="134"/>
                  <a:pt x="0" y="131"/>
                  <a:pt x="0" y="127"/>
                </a:cubicBezTo>
                <a:cubicBezTo>
                  <a:pt x="0" y="120"/>
                  <a:pt x="0" y="120"/>
                  <a:pt x="0" y="120"/>
                </a:cubicBezTo>
                <a:cubicBezTo>
                  <a:pt x="0" y="109"/>
                  <a:pt x="7" y="99"/>
                  <a:pt x="21" y="91"/>
                </a:cubicBezTo>
                <a:cubicBezTo>
                  <a:pt x="33" y="84"/>
                  <a:pt x="49" y="81"/>
                  <a:pt x="67" y="81"/>
                </a:cubicBezTo>
                <a:cubicBezTo>
                  <a:pt x="84" y="81"/>
                  <a:pt x="100" y="84"/>
                  <a:pt x="112" y="91"/>
                </a:cubicBezTo>
                <a:cubicBezTo>
                  <a:pt x="126" y="99"/>
                  <a:pt x="133" y="109"/>
                  <a:pt x="133" y="120"/>
                </a:cubicBezTo>
                <a:close/>
                <a:moveTo>
                  <a:pt x="34" y="38"/>
                </a:moveTo>
                <a:cubicBezTo>
                  <a:pt x="31" y="20"/>
                  <a:pt x="44" y="3"/>
                  <a:pt x="62" y="0"/>
                </a:cubicBezTo>
                <a:cubicBezTo>
                  <a:pt x="65" y="0"/>
                  <a:pt x="69" y="0"/>
                  <a:pt x="72" y="0"/>
                </a:cubicBezTo>
                <a:cubicBezTo>
                  <a:pt x="79" y="1"/>
                  <a:pt x="85" y="5"/>
                  <a:pt x="90" y="10"/>
                </a:cubicBezTo>
                <a:cubicBezTo>
                  <a:pt x="95" y="15"/>
                  <a:pt x="99" y="21"/>
                  <a:pt x="100" y="28"/>
                </a:cubicBezTo>
                <a:cubicBezTo>
                  <a:pt x="102" y="46"/>
                  <a:pt x="90" y="63"/>
                  <a:pt x="72" y="66"/>
                </a:cubicBezTo>
                <a:cubicBezTo>
                  <a:pt x="70" y="66"/>
                  <a:pt x="68" y="66"/>
                  <a:pt x="67" y="66"/>
                </a:cubicBezTo>
                <a:cubicBezTo>
                  <a:pt x="60" y="66"/>
                  <a:pt x="53" y="64"/>
                  <a:pt x="47" y="60"/>
                </a:cubicBezTo>
                <a:cubicBezTo>
                  <a:pt x="40" y="55"/>
                  <a:pt x="35" y="47"/>
                  <a:pt x="34" y="38"/>
                </a:cubicBezTo>
                <a:close/>
                <a:moveTo>
                  <a:pt x="47" y="36"/>
                </a:moveTo>
                <a:cubicBezTo>
                  <a:pt x="48" y="42"/>
                  <a:pt x="50" y="46"/>
                  <a:pt x="55" y="49"/>
                </a:cubicBezTo>
                <a:cubicBezTo>
                  <a:pt x="59" y="53"/>
                  <a:pt x="65" y="54"/>
                  <a:pt x="70" y="53"/>
                </a:cubicBezTo>
                <a:cubicBezTo>
                  <a:pt x="81" y="52"/>
                  <a:pt x="89" y="41"/>
                  <a:pt x="87" y="30"/>
                </a:cubicBezTo>
                <a:cubicBezTo>
                  <a:pt x="86" y="21"/>
                  <a:pt x="79" y="14"/>
                  <a:pt x="70" y="13"/>
                </a:cubicBezTo>
                <a:cubicBezTo>
                  <a:pt x="69" y="13"/>
                  <a:pt x="68" y="13"/>
                  <a:pt x="67" y="13"/>
                </a:cubicBezTo>
                <a:cubicBezTo>
                  <a:pt x="66" y="13"/>
                  <a:pt x="65" y="13"/>
                  <a:pt x="64" y="13"/>
                </a:cubicBezTo>
                <a:cubicBezTo>
                  <a:pt x="53" y="15"/>
                  <a:pt x="45" y="25"/>
                  <a:pt x="47" y="36"/>
                </a:cubicBezTo>
                <a:close/>
                <a:moveTo>
                  <a:pt x="154" y="54"/>
                </a:moveTo>
                <a:cubicBezTo>
                  <a:pt x="140" y="54"/>
                  <a:pt x="140" y="54"/>
                  <a:pt x="140" y="54"/>
                </a:cubicBezTo>
                <a:cubicBezTo>
                  <a:pt x="140" y="40"/>
                  <a:pt x="140" y="40"/>
                  <a:pt x="140" y="40"/>
                </a:cubicBezTo>
                <a:cubicBezTo>
                  <a:pt x="140" y="37"/>
                  <a:pt x="137" y="34"/>
                  <a:pt x="133" y="34"/>
                </a:cubicBezTo>
                <a:cubicBezTo>
                  <a:pt x="130" y="34"/>
                  <a:pt x="127" y="37"/>
                  <a:pt x="127" y="40"/>
                </a:cubicBezTo>
                <a:cubicBezTo>
                  <a:pt x="127" y="54"/>
                  <a:pt x="127" y="54"/>
                  <a:pt x="127" y="54"/>
                </a:cubicBezTo>
                <a:cubicBezTo>
                  <a:pt x="113" y="54"/>
                  <a:pt x="113" y="54"/>
                  <a:pt x="113" y="54"/>
                </a:cubicBezTo>
                <a:cubicBezTo>
                  <a:pt x="110" y="54"/>
                  <a:pt x="107" y="57"/>
                  <a:pt x="107" y="60"/>
                </a:cubicBezTo>
                <a:cubicBezTo>
                  <a:pt x="107" y="64"/>
                  <a:pt x="110" y="67"/>
                  <a:pt x="113" y="67"/>
                </a:cubicBezTo>
                <a:cubicBezTo>
                  <a:pt x="127" y="67"/>
                  <a:pt x="127" y="67"/>
                  <a:pt x="127" y="67"/>
                </a:cubicBezTo>
                <a:cubicBezTo>
                  <a:pt x="127" y="80"/>
                  <a:pt x="127" y="80"/>
                  <a:pt x="127" y="80"/>
                </a:cubicBezTo>
                <a:cubicBezTo>
                  <a:pt x="127" y="84"/>
                  <a:pt x="130" y="87"/>
                  <a:pt x="133" y="87"/>
                </a:cubicBezTo>
                <a:cubicBezTo>
                  <a:pt x="137" y="87"/>
                  <a:pt x="140" y="84"/>
                  <a:pt x="140" y="80"/>
                </a:cubicBezTo>
                <a:cubicBezTo>
                  <a:pt x="140" y="67"/>
                  <a:pt x="140" y="67"/>
                  <a:pt x="140" y="67"/>
                </a:cubicBezTo>
                <a:cubicBezTo>
                  <a:pt x="154" y="67"/>
                  <a:pt x="154" y="67"/>
                  <a:pt x="154" y="67"/>
                </a:cubicBezTo>
                <a:cubicBezTo>
                  <a:pt x="157" y="67"/>
                  <a:pt x="160" y="64"/>
                  <a:pt x="160" y="60"/>
                </a:cubicBezTo>
                <a:cubicBezTo>
                  <a:pt x="160" y="57"/>
                  <a:pt x="157" y="54"/>
                  <a:pt x="154" y="54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" name="Freeform 18">
            <a:extLst>
              <a:ext uri="{FF2B5EF4-FFF2-40B4-BE49-F238E27FC236}">
                <a16:creationId xmlns:a16="http://schemas.microsoft.com/office/drawing/2014/main" xmlns="" id="{14541482-CD51-477D-942D-8C9BA719ACB1}"/>
              </a:ext>
            </a:extLst>
          </p:cNvPr>
          <p:cNvSpPr>
            <a:spLocks noEditPoints="1"/>
          </p:cNvSpPr>
          <p:nvPr/>
        </p:nvSpPr>
        <p:spPr bwMode="auto">
          <a:xfrm>
            <a:off x="2482850" y="1649413"/>
            <a:ext cx="544513" cy="461963"/>
          </a:xfrm>
          <a:custGeom>
            <a:avLst/>
            <a:gdLst>
              <a:gd name="T0" fmla="*/ 133 w 160"/>
              <a:gd name="T1" fmla="*/ 120 h 134"/>
              <a:gd name="T2" fmla="*/ 133 w 160"/>
              <a:gd name="T3" fmla="*/ 127 h 134"/>
              <a:gd name="T4" fmla="*/ 127 w 160"/>
              <a:gd name="T5" fmla="*/ 134 h 134"/>
              <a:gd name="T6" fmla="*/ 120 w 160"/>
              <a:gd name="T7" fmla="*/ 127 h 134"/>
              <a:gd name="T8" fmla="*/ 120 w 160"/>
              <a:gd name="T9" fmla="*/ 120 h 134"/>
              <a:gd name="T10" fmla="*/ 106 w 160"/>
              <a:gd name="T11" fmla="*/ 102 h 134"/>
              <a:gd name="T12" fmla="*/ 67 w 160"/>
              <a:gd name="T13" fmla="*/ 93 h 134"/>
              <a:gd name="T14" fmla="*/ 27 w 160"/>
              <a:gd name="T15" fmla="*/ 102 h 134"/>
              <a:gd name="T16" fmla="*/ 13 w 160"/>
              <a:gd name="T17" fmla="*/ 120 h 134"/>
              <a:gd name="T18" fmla="*/ 13 w 160"/>
              <a:gd name="T19" fmla="*/ 127 h 134"/>
              <a:gd name="T20" fmla="*/ 6 w 160"/>
              <a:gd name="T21" fmla="*/ 134 h 134"/>
              <a:gd name="T22" fmla="*/ 0 w 160"/>
              <a:gd name="T23" fmla="*/ 127 h 134"/>
              <a:gd name="T24" fmla="*/ 0 w 160"/>
              <a:gd name="T25" fmla="*/ 120 h 134"/>
              <a:gd name="T26" fmla="*/ 21 w 160"/>
              <a:gd name="T27" fmla="*/ 91 h 134"/>
              <a:gd name="T28" fmla="*/ 67 w 160"/>
              <a:gd name="T29" fmla="*/ 81 h 134"/>
              <a:gd name="T30" fmla="*/ 112 w 160"/>
              <a:gd name="T31" fmla="*/ 91 h 134"/>
              <a:gd name="T32" fmla="*/ 133 w 160"/>
              <a:gd name="T33" fmla="*/ 120 h 134"/>
              <a:gd name="T34" fmla="*/ 34 w 160"/>
              <a:gd name="T35" fmla="*/ 38 h 134"/>
              <a:gd name="T36" fmla="*/ 62 w 160"/>
              <a:gd name="T37" fmla="*/ 0 h 134"/>
              <a:gd name="T38" fmla="*/ 72 w 160"/>
              <a:gd name="T39" fmla="*/ 0 h 134"/>
              <a:gd name="T40" fmla="*/ 90 w 160"/>
              <a:gd name="T41" fmla="*/ 10 h 134"/>
              <a:gd name="T42" fmla="*/ 100 w 160"/>
              <a:gd name="T43" fmla="*/ 28 h 134"/>
              <a:gd name="T44" fmla="*/ 72 w 160"/>
              <a:gd name="T45" fmla="*/ 66 h 134"/>
              <a:gd name="T46" fmla="*/ 67 w 160"/>
              <a:gd name="T47" fmla="*/ 66 h 134"/>
              <a:gd name="T48" fmla="*/ 47 w 160"/>
              <a:gd name="T49" fmla="*/ 60 h 134"/>
              <a:gd name="T50" fmla="*/ 34 w 160"/>
              <a:gd name="T51" fmla="*/ 38 h 134"/>
              <a:gd name="T52" fmla="*/ 47 w 160"/>
              <a:gd name="T53" fmla="*/ 36 h 134"/>
              <a:gd name="T54" fmla="*/ 55 w 160"/>
              <a:gd name="T55" fmla="*/ 49 h 134"/>
              <a:gd name="T56" fmla="*/ 70 w 160"/>
              <a:gd name="T57" fmla="*/ 53 h 134"/>
              <a:gd name="T58" fmla="*/ 87 w 160"/>
              <a:gd name="T59" fmla="*/ 30 h 134"/>
              <a:gd name="T60" fmla="*/ 70 w 160"/>
              <a:gd name="T61" fmla="*/ 13 h 134"/>
              <a:gd name="T62" fmla="*/ 67 w 160"/>
              <a:gd name="T63" fmla="*/ 13 h 134"/>
              <a:gd name="T64" fmla="*/ 64 w 160"/>
              <a:gd name="T65" fmla="*/ 13 h 134"/>
              <a:gd name="T66" fmla="*/ 47 w 160"/>
              <a:gd name="T67" fmla="*/ 36 h 134"/>
              <a:gd name="T68" fmla="*/ 154 w 160"/>
              <a:gd name="T69" fmla="*/ 54 h 134"/>
              <a:gd name="T70" fmla="*/ 113 w 160"/>
              <a:gd name="T71" fmla="*/ 54 h 134"/>
              <a:gd name="T72" fmla="*/ 107 w 160"/>
              <a:gd name="T73" fmla="*/ 60 h 134"/>
              <a:gd name="T74" fmla="*/ 113 w 160"/>
              <a:gd name="T75" fmla="*/ 67 h 134"/>
              <a:gd name="T76" fmla="*/ 154 w 160"/>
              <a:gd name="T77" fmla="*/ 67 h 134"/>
              <a:gd name="T78" fmla="*/ 160 w 160"/>
              <a:gd name="T79" fmla="*/ 60 h 134"/>
              <a:gd name="T80" fmla="*/ 154 w 160"/>
              <a:gd name="T81" fmla="*/ 54 h 1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160" h="134">
                <a:moveTo>
                  <a:pt x="133" y="120"/>
                </a:moveTo>
                <a:cubicBezTo>
                  <a:pt x="133" y="127"/>
                  <a:pt x="133" y="127"/>
                  <a:pt x="133" y="127"/>
                </a:cubicBezTo>
                <a:cubicBezTo>
                  <a:pt x="133" y="131"/>
                  <a:pt x="130" y="134"/>
                  <a:pt x="127" y="134"/>
                </a:cubicBezTo>
                <a:cubicBezTo>
                  <a:pt x="123" y="134"/>
                  <a:pt x="120" y="131"/>
                  <a:pt x="120" y="127"/>
                </a:cubicBezTo>
                <a:cubicBezTo>
                  <a:pt x="120" y="120"/>
                  <a:pt x="120" y="120"/>
                  <a:pt x="120" y="120"/>
                </a:cubicBezTo>
                <a:cubicBezTo>
                  <a:pt x="120" y="114"/>
                  <a:pt x="115" y="107"/>
                  <a:pt x="106" y="102"/>
                </a:cubicBezTo>
                <a:cubicBezTo>
                  <a:pt x="96" y="97"/>
                  <a:pt x="82" y="93"/>
                  <a:pt x="67" y="93"/>
                </a:cubicBezTo>
                <a:cubicBezTo>
                  <a:pt x="52" y="93"/>
                  <a:pt x="38" y="97"/>
                  <a:pt x="27" y="102"/>
                </a:cubicBezTo>
                <a:cubicBezTo>
                  <a:pt x="18" y="107"/>
                  <a:pt x="13" y="114"/>
                  <a:pt x="13" y="120"/>
                </a:cubicBezTo>
                <a:cubicBezTo>
                  <a:pt x="13" y="127"/>
                  <a:pt x="13" y="127"/>
                  <a:pt x="13" y="127"/>
                </a:cubicBezTo>
                <a:cubicBezTo>
                  <a:pt x="13" y="131"/>
                  <a:pt x="10" y="134"/>
                  <a:pt x="6" y="134"/>
                </a:cubicBezTo>
                <a:cubicBezTo>
                  <a:pt x="3" y="134"/>
                  <a:pt x="0" y="131"/>
                  <a:pt x="0" y="127"/>
                </a:cubicBezTo>
                <a:cubicBezTo>
                  <a:pt x="0" y="120"/>
                  <a:pt x="0" y="120"/>
                  <a:pt x="0" y="120"/>
                </a:cubicBezTo>
                <a:cubicBezTo>
                  <a:pt x="0" y="109"/>
                  <a:pt x="7" y="99"/>
                  <a:pt x="21" y="91"/>
                </a:cubicBezTo>
                <a:cubicBezTo>
                  <a:pt x="33" y="84"/>
                  <a:pt x="49" y="81"/>
                  <a:pt x="67" y="81"/>
                </a:cubicBezTo>
                <a:cubicBezTo>
                  <a:pt x="84" y="81"/>
                  <a:pt x="100" y="84"/>
                  <a:pt x="112" y="91"/>
                </a:cubicBezTo>
                <a:cubicBezTo>
                  <a:pt x="126" y="99"/>
                  <a:pt x="133" y="109"/>
                  <a:pt x="133" y="120"/>
                </a:cubicBezTo>
                <a:close/>
                <a:moveTo>
                  <a:pt x="34" y="38"/>
                </a:moveTo>
                <a:cubicBezTo>
                  <a:pt x="31" y="20"/>
                  <a:pt x="44" y="3"/>
                  <a:pt x="62" y="0"/>
                </a:cubicBezTo>
                <a:cubicBezTo>
                  <a:pt x="65" y="0"/>
                  <a:pt x="69" y="0"/>
                  <a:pt x="72" y="0"/>
                </a:cubicBezTo>
                <a:cubicBezTo>
                  <a:pt x="79" y="1"/>
                  <a:pt x="85" y="5"/>
                  <a:pt x="90" y="10"/>
                </a:cubicBezTo>
                <a:cubicBezTo>
                  <a:pt x="95" y="15"/>
                  <a:pt x="99" y="21"/>
                  <a:pt x="100" y="28"/>
                </a:cubicBezTo>
                <a:cubicBezTo>
                  <a:pt x="102" y="46"/>
                  <a:pt x="90" y="63"/>
                  <a:pt x="72" y="66"/>
                </a:cubicBezTo>
                <a:cubicBezTo>
                  <a:pt x="70" y="66"/>
                  <a:pt x="68" y="66"/>
                  <a:pt x="67" y="66"/>
                </a:cubicBezTo>
                <a:cubicBezTo>
                  <a:pt x="60" y="66"/>
                  <a:pt x="53" y="64"/>
                  <a:pt x="47" y="60"/>
                </a:cubicBezTo>
                <a:cubicBezTo>
                  <a:pt x="40" y="55"/>
                  <a:pt x="35" y="47"/>
                  <a:pt x="34" y="38"/>
                </a:cubicBezTo>
                <a:close/>
                <a:moveTo>
                  <a:pt x="47" y="36"/>
                </a:moveTo>
                <a:cubicBezTo>
                  <a:pt x="48" y="42"/>
                  <a:pt x="50" y="46"/>
                  <a:pt x="55" y="49"/>
                </a:cubicBezTo>
                <a:cubicBezTo>
                  <a:pt x="59" y="53"/>
                  <a:pt x="65" y="54"/>
                  <a:pt x="70" y="53"/>
                </a:cubicBezTo>
                <a:cubicBezTo>
                  <a:pt x="81" y="52"/>
                  <a:pt x="89" y="41"/>
                  <a:pt x="87" y="30"/>
                </a:cubicBezTo>
                <a:cubicBezTo>
                  <a:pt x="86" y="21"/>
                  <a:pt x="79" y="14"/>
                  <a:pt x="70" y="13"/>
                </a:cubicBezTo>
                <a:cubicBezTo>
                  <a:pt x="69" y="13"/>
                  <a:pt x="68" y="13"/>
                  <a:pt x="67" y="13"/>
                </a:cubicBezTo>
                <a:cubicBezTo>
                  <a:pt x="66" y="13"/>
                  <a:pt x="65" y="13"/>
                  <a:pt x="64" y="13"/>
                </a:cubicBezTo>
                <a:cubicBezTo>
                  <a:pt x="53" y="15"/>
                  <a:pt x="45" y="25"/>
                  <a:pt x="47" y="36"/>
                </a:cubicBezTo>
                <a:close/>
                <a:moveTo>
                  <a:pt x="154" y="54"/>
                </a:moveTo>
                <a:cubicBezTo>
                  <a:pt x="113" y="54"/>
                  <a:pt x="113" y="54"/>
                  <a:pt x="113" y="54"/>
                </a:cubicBezTo>
                <a:cubicBezTo>
                  <a:pt x="110" y="54"/>
                  <a:pt x="107" y="57"/>
                  <a:pt x="107" y="60"/>
                </a:cubicBezTo>
                <a:cubicBezTo>
                  <a:pt x="107" y="64"/>
                  <a:pt x="110" y="67"/>
                  <a:pt x="113" y="67"/>
                </a:cubicBezTo>
                <a:cubicBezTo>
                  <a:pt x="154" y="67"/>
                  <a:pt x="154" y="67"/>
                  <a:pt x="154" y="67"/>
                </a:cubicBezTo>
                <a:cubicBezTo>
                  <a:pt x="157" y="67"/>
                  <a:pt x="160" y="64"/>
                  <a:pt x="160" y="60"/>
                </a:cubicBezTo>
                <a:cubicBezTo>
                  <a:pt x="160" y="57"/>
                  <a:pt x="157" y="54"/>
                  <a:pt x="154" y="54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" name="Freeform 19">
            <a:extLst>
              <a:ext uri="{FF2B5EF4-FFF2-40B4-BE49-F238E27FC236}">
                <a16:creationId xmlns:a16="http://schemas.microsoft.com/office/drawing/2014/main" xmlns="" id="{5C643203-24CB-4DEA-BE81-1F9D23E86A06}"/>
              </a:ext>
            </a:extLst>
          </p:cNvPr>
          <p:cNvSpPr>
            <a:spLocks noEditPoints="1"/>
          </p:cNvSpPr>
          <p:nvPr/>
        </p:nvSpPr>
        <p:spPr bwMode="auto">
          <a:xfrm>
            <a:off x="2509838" y="2227263"/>
            <a:ext cx="493713" cy="550863"/>
          </a:xfrm>
          <a:custGeom>
            <a:avLst/>
            <a:gdLst>
              <a:gd name="T0" fmla="*/ 145 w 145"/>
              <a:gd name="T1" fmla="*/ 117 h 160"/>
              <a:gd name="T2" fmla="*/ 145 w 145"/>
              <a:gd name="T3" fmla="*/ 139 h 160"/>
              <a:gd name="T4" fmla="*/ 124 w 145"/>
              <a:gd name="T5" fmla="*/ 160 h 160"/>
              <a:gd name="T6" fmla="*/ 21 w 145"/>
              <a:gd name="T7" fmla="*/ 160 h 160"/>
              <a:gd name="T8" fmla="*/ 0 w 145"/>
              <a:gd name="T9" fmla="*/ 139 h 160"/>
              <a:gd name="T10" fmla="*/ 0 w 145"/>
              <a:gd name="T11" fmla="*/ 117 h 160"/>
              <a:gd name="T12" fmla="*/ 6 w 145"/>
              <a:gd name="T13" fmla="*/ 110 h 160"/>
              <a:gd name="T14" fmla="*/ 13 w 145"/>
              <a:gd name="T15" fmla="*/ 117 h 160"/>
              <a:gd name="T16" fmla="*/ 13 w 145"/>
              <a:gd name="T17" fmla="*/ 139 h 160"/>
              <a:gd name="T18" fmla="*/ 21 w 145"/>
              <a:gd name="T19" fmla="*/ 147 h 160"/>
              <a:gd name="T20" fmla="*/ 124 w 145"/>
              <a:gd name="T21" fmla="*/ 147 h 160"/>
              <a:gd name="T22" fmla="*/ 132 w 145"/>
              <a:gd name="T23" fmla="*/ 139 h 160"/>
              <a:gd name="T24" fmla="*/ 132 w 145"/>
              <a:gd name="T25" fmla="*/ 117 h 160"/>
              <a:gd name="T26" fmla="*/ 139 w 145"/>
              <a:gd name="T27" fmla="*/ 110 h 160"/>
              <a:gd name="T28" fmla="*/ 145 w 145"/>
              <a:gd name="T29" fmla="*/ 117 h 160"/>
              <a:gd name="T30" fmla="*/ 48 w 145"/>
              <a:gd name="T31" fmla="*/ 40 h 160"/>
              <a:gd name="T32" fmla="*/ 66 w 145"/>
              <a:gd name="T33" fmla="*/ 22 h 160"/>
              <a:gd name="T34" fmla="*/ 66 w 145"/>
              <a:gd name="T35" fmla="*/ 109 h 160"/>
              <a:gd name="T36" fmla="*/ 73 w 145"/>
              <a:gd name="T37" fmla="*/ 116 h 160"/>
              <a:gd name="T38" fmla="*/ 79 w 145"/>
              <a:gd name="T39" fmla="*/ 109 h 160"/>
              <a:gd name="T40" fmla="*/ 79 w 145"/>
              <a:gd name="T41" fmla="*/ 22 h 160"/>
              <a:gd name="T42" fmla="*/ 97 w 145"/>
              <a:gd name="T43" fmla="*/ 40 h 160"/>
              <a:gd name="T44" fmla="*/ 102 w 145"/>
              <a:gd name="T45" fmla="*/ 42 h 160"/>
              <a:gd name="T46" fmla="*/ 107 w 145"/>
              <a:gd name="T47" fmla="*/ 40 h 160"/>
              <a:gd name="T48" fmla="*/ 107 w 145"/>
              <a:gd name="T49" fmla="*/ 31 h 160"/>
              <a:gd name="T50" fmla="*/ 77 w 145"/>
              <a:gd name="T51" fmla="*/ 2 h 160"/>
              <a:gd name="T52" fmla="*/ 77 w 145"/>
              <a:gd name="T53" fmla="*/ 2 h 160"/>
              <a:gd name="T54" fmla="*/ 76 w 145"/>
              <a:gd name="T55" fmla="*/ 1 h 160"/>
              <a:gd name="T56" fmla="*/ 76 w 145"/>
              <a:gd name="T57" fmla="*/ 1 h 160"/>
              <a:gd name="T58" fmla="*/ 75 w 145"/>
              <a:gd name="T59" fmla="*/ 0 h 160"/>
              <a:gd name="T60" fmla="*/ 74 w 145"/>
              <a:gd name="T61" fmla="*/ 0 h 160"/>
              <a:gd name="T62" fmla="*/ 74 w 145"/>
              <a:gd name="T63" fmla="*/ 0 h 160"/>
              <a:gd name="T64" fmla="*/ 73 w 145"/>
              <a:gd name="T65" fmla="*/ 0 h 160"/>
              <a:gd name="T66" fmla="*/ 73 w 145"/>
              <a:gd name="T67" fmla="*/ 0 h 160"/>
              <a:gd name="T68" fmla="*/ 73 w 145"/>
              <a:gd name="T69" fmla="*/ 0 h 160"/>
              <a:gd name="T70" fmla="*/ 71 w 145"/>
              <a:gd name="T71" fmla="*/ 0 h 160"/>
              <a:gd name="T72" fmla="*/ 71 w 145"/>
              <a:gd name="T73" fmla="*/ 0 h 160"/>
              <a:gd name="T74" fmla="*/ 70 w 145"/>
              <a:gd name="T75" fmla="*/ 0 h 160"/>
              <a:gd name="T76" fmla="*/ 70 w 145"/>
              <a:gd name="T77" fmla="*/ 1 h 160"/>
              <a:gd name="T78" fmla="*/ 69 w 145"/>
              <a:gd name="T79" fmla="*/ 1 h 160"/>
              <a:gd name="T80" fmla="*/ 68 w 145"/>
              <a:gd name="T81" fmla="*/ 2 h 160"/>
              <a:gd name="T82" fmla="*/ 68 w 145"/>
              <a:gd name="T83" fmla="*/ 2 h 160"/>
              <a:gd name="T84" fmla="*/ 39 w 145"/>
              <a:gd name="T85" fmla="*/ 31 h 160"/>
              <a:gd name="T86" fmla="*/ 39 w 145"/>
              <a:gd name="T87" fmla="*/ 40 h 160"/>
              <a:gd name="T88" fmla="*/ 48 w 145"/>
              <a:gd name="T89" fmla="*/ 40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145" h="160">
                <a:moveTo>
                  <a:pt x="145" y="117"/>
                </a:moveTo>
                <a:cubicBezTo>
                  <a:pt x="145" y="139"/>
                  <a:pt x="145" y="139"/>
                  <a:pt x="145" y="139"/>
                </a:cubicBezTo>
                <a:cubicBezTo>
                  <a:pt x="145" y="151"/>
                  <a:pt x="136" y="160"/>
                  <a:pt x="124" y="160"/>
                </a:cubicBezTo>
                <a:cubicBezTo>
                  <a:pt x="21" y="160"/>
                  <a:pt x="21" y="160"/>
                  <a:pt x="21" y="160"/>
                </a:cubicBezTo>
                <a:cubicBezTo>
                  <a:pt x="9" y="160"/>
                  <a:pt x="0" y="151"/>
                  <a:pt x="0" y="139"/>
                </a:cubicBezTo>
                <a:cubicBezTo>
                  <a:pt x="0" y="117"/>
                  <a:pt x="0" y="117"/>
                  <a:pt x="0" y="117"/>
                </a:cubicBezTo>
                <a:cubicBezTo>
                  <a:pt x="0" y="113"/>
                  <a:pt x="3" y="110"/>
                  <a:pt x="6" y="110"/>
                </a:cubicBezTo>
                <a:cubicBezTo>
                  <a:pt x="10" y="110"/>
                  <a:pt x="13" y="113"/>
                  <a:pt x="13" y="117"/>
                </a:cubicBezTo>
                <a:cubicBezTo>
                  <a:pt x="13" y="139"/>
                  <a:pt x="13" y="139"/>
                  <a:pt x="13" y="139"/>
                </a:cubicBezTo>
                <a:cubicBezTo>
                  <a:pt x="13" y="143"/>
                  <a:pt x="17" y="147"/>
                  <a:pt x="21" y="147"/>
                </a:cubicBezTo>
                <a:cubicBezTo>
                  <a:pt x="124" y="147"/>
                  <a:pt x="124" y="147"/>
                  <a:pt x="124" y="147"/>
                </a:cubicBezTo>
                <a:cubicBezTo>
                  <a:pt x="129" y="147"/>
                  <a:pt x="132" y="143"/>
                  <a:pt x="132" y="139"/>
                </a:cubicBezTo>
                <a:cubicBezTo>
                  <a:pt x="132" y="117"/>
                  <a:pt x="132" y="117"/>
                  <a:pt x="132" y="117"/>
                </a:cubicBezTo>
                <a:cubicBezTo>
                  <a:pt x="132" y="113"/>
                  <a:pt x="135" y="110"/>
                  <a:pt x="139" y="110"/>
                </a:cubicBezTo>
                <a:cubicBezTo>
                  <a:pt x="142" y="110"/>
                  <a:pt x="145" y="113"/>
                  <a:pt x="145" y="117"/>
                </a:cubicBezTo>
                <a:close/>
                <a:moveTo>
                  <a:pt x="48" y="40"/>
                </a:moveTo>
                <a:cubicBezTo>
                  <a:pt x="66" y="22"/>
                  <a:pt x="66" y="22"/>
                  <a:pt x="66" y="22"/>
                </a:cubicBezTo>
                <a:cubicBezTo>
                  <a:pt x="66" y="109"/>
                  <a:pt x="66" y="109"/>
                  <a:pt x="66" y="109"/>
                </a:cubicBezTo>
                <a:cubicBezTo>
                  <a:pt x="66" y="113"/>
                  <a:pt x="69" y="116"/>
                  <a:pt x="73" y="116"/>
                </a:cubicBezTo>
                <a:cubicBezTo>
                  <a:pt x="76" y="116"/>
                  <a:pt x="79" y="113"/>
                  <a:pt x="79" y="109"/>
                </a:cubicBezTo>
                <a:cubicBezTo>
                  <a:pt x="79" y="22"/>
                  <a:pt x="79" y="22"/>
                  <a:pt x="79" y="22"/>
                </a:cubicBezTo>
                <a:cubicBezTo>
                  <a:pt x="97" y="40"/>
                  <a:pt x="97" y="40"/>
                  <a:pt x="97" y="40"/>
                </a:cubicBezTo>
                <a:cubicBezTo>
                  <a:pt x="99" y="42"/>
                  <a:pt x="100" y="42"/>
                  <a:pt x="102" y="42"/>
                </a:cubicBezTo>
                <a:cubicBezTo>
                  <a:pt x="104" y="42"/>
                  <a:pt x="105" y="42"/>
                  <a:pt x="107" y="40"/>
                </a:cubicBezTo>
                <a:cubicBezTo>
                  <a:pt x="109" y="38"/>
                  <a:pt x="109" y="34"/>
                  <a:pt x="107" y="31"/>
                </a:cubicBezTo>
                <a:cubicBezTo>
                  <a:pt x="77" y="2"/>
                  <a:pt x="77" y="2"/>
                  <a:pt x="77" y="2"/>
                </a:cubicBezTo>
                <a:cubicBezTo>
                  <a:pt x="77" y="2"/>
                  <a:pt x="77" y="2"/>
                  <a:pt x="77" y="2"/>
                </a:cubicBezTo>
                <a:cubicBezTo>
                  <a:pt x="77" y="2"/>
                  <a:pt x="77" y="1"/>
                  <a:pt x="76" y="1"/>
                </a:cubicBezTo>
                <a:cubicBezTo>
                  <a:pt x="76" y="1"/>
                  <a:pt x="76" y="1"/>
                  <a:pt x="76" y="1"/>
                </a:cubicBezTo>
                <a:cubicBezTo>
                  <a:pt x="76" y="1"/>
                  <a:pt x="75" y="1"/>
                  <a:pt x="75" y="0"/>
                </a:cubicBezTo>
                <a:cubicBezTo>
                  <a:pt x="75" y="0"/>
                  <a:pt x="75" y="0"/>
                  <a:pt x="74" y="0"/>
                </a:cubicBezTo>
                <a:cubicBezTo>
                  <a:pt x="74" y="0"/>
                  <a:pt x="74" y="0"/>
                  <a:pt x="74" y="0"/>
                </a:cubicBezTo>
                <a:cubicBezTo>
                  <a:pt x="73" y="0"/>
                  <a:pt x="73" y="0"/>
                  <a:pt x="73" y="0"/>
                </a:cubicBezTo>
                <a:cubicBezTo>
                  <a:pt x="73" y="0"/>
                  <a:pt x="73" y="0"/>
                  <a:pt x="73" y="0"/>
                </a:cubicBezTo>
                <a:cubicBezTo>
                  <a:pt x="73" y="0"/>
                  <a:pt x="73" y="0"/>
                  <a:pt x="73" y="0"/>
                </a:cubicBezTo>
                <a:cubicBezTo>
                  <a:pt x="72" y="0"/>
                  <a:pt x="72" y="0"/>
                  <a:pt x="71" y="0"/>
                </a:cubicBezTo>
                <a:cubicBezTo>
                  <a:pt x="71" y="0"/>
                  <a:pt x="71" y="0"/>
                  <a:pt x="71" y="0"/>
                </a:cubicBezTo>
                <a:cubicBezTo>
                  <a:pt x="71" y="0"/>
                  <a:pt x="70" y="0"/>
                  <a:pt x="70" y="0"/>
                </a:cubicBezTo>
                <a:cubicBezTo>
                  <a:pt x="70" y="1"/>
                  <a:pt x="70" y="1"/>
                  <a:pt x="70" y="1"/>
                </a:cubicBezTo>
                <a:cubicBezTo>
                  <a:pt x="69" y="1"/>
                  <a:pt x="69" y="1"/>
                  <a:pt x="69" y="1"/>
                </a:cubicBezTo>
                <a:cubicBezTo>
                  <a:pt x="69" y="1"/>
                  <a:pt x="68" y="2"/>
                  <a:pt x="68" y="2"/>
                </a:cubicBezTo>
                <a:cubicBezTo>
                  <a:pt x="68" y="2"/>
                  <a:pt x="68" y="2"/>
                  <a:pt x="68" y="2"/>
                </a:cubicBezTo>
                <a:cubicBezTo>
                  <a:pt x="39" y="31"/>
                  <a:pt x="39" y="31"/>
                  <a:pt x="39" y="31"/>
                </a:cubicBezTo>
                <a:cubicBezTo>
                  <a:pt x="36" y="34"/>
                  <a:pt x="36" y="38"/>
                  <a:pt x="39" y="40"/>
                </a:cubicBezTo>
                <a:cubicBezTo>
                  <a:pt x="41" y="43"/>
                  <a:pt x="45" y="43"/>
                  <a:pt x="48" y="40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2" name="Freeform 20">
            <a:extLst>
              <a:ext uri="{FF2B5EF4-FFF2-40B4-BE49-F238E27FC236}">
                <a16:creationId xmlns:a16="http://schemas.microsoft.com/office/drawing/2014/main" xmlns="" id="{469E64B5-DBC7-434A-9BE1-AD7355B2549C}"/>
              </a:ext>
            </a:extLst>
          </p:cNvPr>
          <p:cNvSpPr>
            <a:spLocks noEditPoints="1"/>
          </p:cNvSpPr>
          <p:nvPr/>
        </p:nvSpPr>
        <p:spPr bwMode="auto">
          <a:xfrm>
            <a:off x="2462213" y="2867025"/>
            <a:ext cx="585788" cy="477838"/>
          </a:xfrm>
          <a:custGeom>
            <a:avLst/>
            <a:gdLst>
              <a:gd name="T0" fmla="*/ 145 w 172"/>
              <a:gd name="T1" fmla="*/ 121 h 139"/>
              <a:gd name="T2" fmla="*/ 142 w 172"/>
              <a:gd name="T3" fmla="*/ 122 h 139"/>
              <a:gd name="T4" fmla="*/ 136 w 172"/>
              <a:gd name="T5" fmla="*/ 118 h 139"/>
              <a:gd name="T6" fmla="*/ 139 w 172"/>
              <a:gd name="T7" fmla="*/ 110 h 139"/>
              <a:gd name="T8" fmla="*/ 150 w 172"/>
              <a:gd name="T9" fmla="*/ 73 h 139"/>
              <a:gd name="T10" fmla="*/ 126 w 172"/>
              <a:gd name="T11" fmla="*/ 59 h 139"/>
              <a:gd name="T12" fmla="*/ 118 w 172"/>
              <a:gd name="T13" fmla="*/ 59 h 139"/>
              <a:gd name="T14" fmla="*/ 111 w 172"/>
              <a:gd name="T15" fmla="*/ 54 h 139"/>
              <a:gd name="T16" fmla="*/ 54 w 172"/>
              <a:gd name="T17" fmla="*/ 20 h 139"/>
              <a:gd name="T18" fmla="*/ 25 w 172"/>
              <a:gd name="T19" fmla="*/ 42 h 139"/>
              <a:gd name="T20" fmla="*/ 20 w 172"/>
              <a:gd name="T21" fmla="*/ 78 h 139"/>
              <a:gd name="T22" fmla="*/ 31 w 172"/>
              <a:gd name="T23" fmla="*/ 97 h 139"/>
              <a:gd name="T24" fmla="*/ 30 w 172"/>
              <a:gd name="T25" fmla="*/ 106 h 139"/>
              <a:gd name="T26" fmla="*/ 21 w 172"/>
              <a:gd name="T27" fmla="*/ 106 h 139"/>
              <a:gd name="T28" fmla="*/ 8 w 172"/>
              <a:gd name="T29" fmla="*/ 81 h 139"/>
              <a:gd name="T30" fmla="*/ 51 w 172"/>
              <a:gd name="T31" fmla="*/ 8 h 139"/>
              <a:gd name="T32" fmla="*/ 123 w 172"/>
              <a:gd name="T33" fmla="*/ 46 h 139"/>
              <a:gd name="T34" fmla="*/ 126 w 172"/>
              <a:gd name="T35" fmla="*/ 46 h 139"/>
              <a:gd name="T36" fmla="*/ 161 w 172"/>
              <a:gd name="T37" fmla="*/ 67 h 139"/>
              <a:gd name="T38" fmla="*/ 145 w 172"/>
              <a:gd name="T39" fmla="*/ 121 h 139"/>
              <a:gd name="T40" fmla="*/ 91 w 172"/>
              <a:gd name="T41" fmla="*/ 68 h 139"/>
              <a:gd name="T42" fmla="*/ 90 w 172"/>
              <a:gd name="T43" fmla="*/ 67 h 139"/>
              <a:gd name="T44" fmla="*/ 89 w 172"/>
              <a:gd name="T45" fmla="*/ 67 h 139"/>
              <a:gd name="T46" fmla="*/ 89 w 172"/>
              <a:gd name="T47" fmla="*/ 67 h 139"/>
              <a:gd name="T48" fmla="*/ 88 w 172"/>
              <a:gd name="T49" fmla="*/ 67 h 139"/>
              <a:gd name="T50" fmla="*/ 87 w 172"/>
              <a:gd name="T51" fmla="*/ 66 h 139"/>
              <a:gd name="T52" fmla="*/ 86 w 172"/>
              <a:gd name="T53" fmla="*/ 66 h 139"/>
              <a:gd name="T54" fmla="*/ 85 w 172"/>
              <a:gd name="T55" fmla="*/ 66 h 139"/>
              <a:gd name="T56" fmla="*/ 84 w 172"/>
              <a:gd name="T57" fmla="*/ 67 h 139"/>
              <a:gd name="T58" fmla="*/ 84 w 172"/>
              <a:gd name="T59" fmla="*/ 67 h 139"/>
              <a:gd name="T60" fmla="*/ 83 w 172"/>
              <a:gd name="T61" fmla="*/ 67 h 139"/>
              <a:gd name="T62" fmla="*/ 82 w 172"/>
              <a:gd name="T63" fmla="*/ 67 h 139"/>
              <a:gd name="T64" fmla="*/ 81 w 172"/>
              <a:gd name="T65" fmla="*/ 68 h 139"/>
              <a:gd name="T66" fmla="*/ 55 w 172"/>
              <a:gd name="T67" fmla="*/ 95 h 139"/>
              <a:gd name="T68" fmla="*/ 55 w 172"/>
              <a:gd name="T69" fmla="*/ 104 h 139"/>
              <a:gd name="T70" fmla="*/ 64 w 172"/>
              <a:gd name="T71" fmla="*/ 104 h 139"/>
              <a:gd name="T72" fmla="*/ 80 w 172"/>
              <a:gd name="T73" fmla="*/ 88 h 139"/>
              <a:gd name="T74" fmla="*/ 80 w 172"/>
              <a:gd name="T75" fmla="*/ 133 h 139"/>
              <a:gd name="T76" fmla="*/ 86 w 172"/>
              <a:gd name="T77" fmla="*/ 139 h 139"/>
              <a:gd name="T78" fmla="*/ 93 w 172"/>
              <a:gd name="T79" fmla="*/ 133 h 139"/>
              <a:gd name="T80" fmla="*/ 93 w 172"/>
              <a:gd name="T81" fmla="*/ 88 h 139"/>
              <a:gd name="T82" fmla="*/ 108 w 172"/>
              <a:gd name="T83" fmla="*/ 104 h 139"/>
              <a:gd name="T84" fmla="*/ 113 w 172"/>
              <a:gd name="T85" fmla="*/ 106 h 139"/>
              <a:gd name="T86" fmla="*/ 117 w 172"/>
              <a:gd name="T87" fmla="*/ 104 h 139"/>
              <a:gd name="T88" fmla="*/ 117 w 172"/>
              <a:gd name="T89" fmla="*/ 95 h 139"/>
              <a:gd name="T90" fmla="*/ 91 w 172"/>
              <a:gd name="T91" fmla="*/ 68 h 1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172" h="139">
                <a:moveTo>
                  <a:pt x="145" y="121"/>
                </a:moveTo>
                <a:cubicBezTo>
                  <a:pt x="144" y="122"/>
                  <a:pt x="143" y="122"/>
                  <a:pt x="142" y="122"/>
                </a:cubicBezTo>
                <a:cubicBezTo>
                  <a:pt x="140" y="122"/>
                  <a:pt x="138" y="121"/>
                  <a:pt x="136" y="118"/>
                </a:cubicBezTo>
                <a:cubicBezTo>
                  <a:pt x="135" y="115"/>
                  <a:pt x="136" y="111"/>
                  <a:pt x="139" y="110"/>
                </a:cubicBezTo>
                <a:cubicBezTo>
                  <a:pt x="152" y="103"/>
                  <a:pt x="157" y="86"/>
                  <a:pt x="150" y="73"/>
                </a:cubicBezTo>
                <a:cubicBezTo>
                  <a:pt x="145" y="64"/>
                  <a:pt x="136" y="59"/>
                  <a:pt x="126" y="59"/>
                </a:cubicBezTo>
                <a:cubicBezTo>
                  <a:pt x="118" y="59"/>
                  <a:pt x="118" y="59"/>
                  <a:pt x="118" y="59"/>
                </a:cubicBezTo>
                <a:cubicBezTo>
                  <a:pt x="115" y="59"/>
                  <a:pt x="112" y="57"/>
                  <a:pt x="111" y="54"/>
                </a:cubicBezTo>
                <a:cubicBezTo>
                  <a:pt x="105" y="29"/>
                  <a:pt x="79" y="14"/>
                  <a:pt x="54" y="20"/>
                </a:cubicBezTo>
                <a:cubicBezTo>
                  <a:pt x="42" y="24"/>
                  <a:pt x="32" y="31"/>
                  <a:pt x="25" y="42"/>
                </a:cubicBezTo>
                <a:cubicBezTo>
                  <a:pt x="19" y="53"/>
                  <a:pt x="17" y="66"/>
                  <a:pt x="20" y="78"/>
                </a:cubicBezTo>
                <a:cubicBezTo>
                  <a:pt x="22" y="85"/>
                  <a:pt x="26" y="92"/>
                  <a:pt x="31" y="97"/>
                </a:cubicBezTo>
                <a:cubicBezTo>
                  <a:pt x="33" y="100"/>
                  <a:pt x="33" y="104"/>
                  <a:pt x="30" y="106"/>
                </a:cubicBezTo>
                <a:cubicBezTo>
                  <a:pt x="27" y="109"/>
                  <a:pt x="23" y="108"/>
                  <a:pt x="21" y="106"/>
                </a:cubicBezTo>
                <a:cubicBezTo>
                  <a:pt x="15" y="99"/>
                  <a:pt x="10" y="90"/>
                  <a:pt x="8" y="81"/>
                </a:cubicBezTo>
                <a:cubicBezTo>
                  <a:pt x="0" y="49"/>
                  <a:pt x="19" y="16"/>
                  <a:pt x="51" y="8"/>
                </a:cubicBezTo>
                <a:cubicBezTo>
                  <a:pt x="81" y="0"/>
                  <a:pt x="112" y="17"/>
                  <a:pt x="123" y="46"/>
                </a:cubicBezTo>
                <a:cubicBezTo>
                  <a:pt x="126" y="46"/>
                  <a:pt x="126" y="46"/>
                  <a:pt x="126" y="46"/>
                </a:cubicBezTo>
                <a:cubicBezTo>
                  <a:pt x="141" y="46"/>
                  <a:pt x="154" y="54"/>
                  <a:pt x="161" y="67"/>
                </a:cubicBezTo>
                <a:cubicBezTo>
                  <a:pt x="172" y="86"/>
                  <a:pt x="165" y="110"/>
                  <a:pt x="145" y="121"/>
                </a:cubicBezTo>
                <a:close/>
                <a:moveTo>
                  <a:pt x="91" y="68"/>
                </a:moveTo>
                <a:cubicBezTo>
                  <a:pt x="90" y="68"/>
                  <a:pt x="90" y="67"/>
                  <a:pt x="90" y="67"/>
                </a:cubicBezTo>
                <a:cubicBezTo>
                  <a:pt x="90" y="67"/>
                  <a:pt x="89" y="67"/>
                  <a:pt x="89" y="67"/>
                </a:cubicBezTo>
                <a:cubicBezTo>
                  <a:pt x="89" y="67"/>
                  <a:pt x="89" y="67"/>
                  <a:pt x="89" y="67"/>
                </a:cubicBezTo>
                <a:cubicBezTo>
                  <a:pt x="88" y="67"/>
                  <a:pt x="88" y="67"/>
                  <a:pt x="88" y="67"/>
                </a:cubicBezTo>
                <a:cubicBezTo>
                  <a:pt x="88" y="66"/>
                  <a:pt x="88" y="66"/>
                  <a:pt x="87" y="66"/>
                </a:cubicBezTo>
                <a:cubicBezTo>
                  <a:pt x="87" y="66"/>
                  <a:pt x="86" y="66"/>
                  <a:pt x="86" y="66"/>
                </a:cubicBezTo>
                <a:cubicBezTo>
                  <a:pt x="86" y="66"/>
                  <a:pt x="85" y="66"/>
                  <a:pt x="85" y="66"/>
                </a:cubicBezTo>
                <a:cubicBezTo>
                  <a:pt x="84" y="66"/>
                  <a:pt x="84" y="66"/>
                  <a:pt x="84" y="67"/>
                </a:cubicBezTo>
                <a:cubicBezTo>
                  <a:pt x="84" y="67"/>
                  <a:pt x="84" y="67"/>
                  <a:pt x="84" y="67"/>
                </a:cubicBezTo>
                <a:cubicBezTo>
                  <a:pt x="83" y="67"/>
                  <a:pt x="83" y="67"/>
                  <a:pt x="83" y="67"/>
                </a:cubicBezTo>
                <a:cubicBezTo>
                  <a:pt x="83" y="67"/>
                  <a:pt x="83" y="67"/>
                  <a:pt x="82" y="67"/>
                </a:cubicBezTo>
                <a:cubicBezTo>
                  <a:pt x="82" y="67"/>
                  <a:pt x="82" y="68"/>
                  <a:pt x="81" y="68"/>
                </a:cubicBezTo>
                <a:cubicBezTo>
                  <a:pt x="55" y="95"/>
                  <a:pt x="55" y="95"/>
                  <a:pt x="55" y="95"/>
                </a:cubicBezTo>
                <a:cubicBezTo>
                  <a:pt x="52" y="97"/>
                  <a:pt x="52" y="101"/>
                  <a:pt x="55" y="104"/>
                </a:cubicBezTo>
                <a:cubicBezTo>
                  <a:pt x="57" y="106"/>
                  <a:pt x="61" y="106"/>
                  <a:pt x="64" y="104"/>
                </a:cubicBezTo>
                <a:cubicBezTo>
                  <a:pt x="80" y="88"/>
                  <a:pt x="80" y="88"/>
                  <a:pt x="80" y="88"/>
                </a:cubicBezTo>
                <a:cubicBezTo>
                  <a:pt x="80" y="133"/>
                  <a:pt x="80" y="133"/>
                  <a:pt x="80" y="133"/>
                </a:cubicBezTo>
                <a:cubicBezTo>
                  <a:pt x="80" y="136"/>
                  <a:pt x="82" y="139"/>
                  <a:pt x="86" y="139"/>
                </a:cubicBezTo>
                <a:cubicBezTo>
                  <a:pt x="90" y="139"/>
                  <a:pt x="93" y="136"/>
                  <a:pt x="93" y="133"/>
                </a:cubicBezTo>
                <a:cubicBezTo>
                  <a:pt x="93" y="88"/>
                  <a:pt x="93" y="88"/>
                  <a:pt x="93" y="88"/>
                </a:cubicBezTo>
                <a:cubicBezTo>
                  <a:pt x="108" y="104"/>
                  <a:pt x="108" y="104"/>
                  <a:pt x="108" y="104"/>
                </a:cubicBezTo>
                <a:cubicBezTo>
                  <a:pt x="109" y="105"/>
                  <a:pt x="111" y="106"/>
                  <a:pt x="113" y="106"/>
                </a:cubicBezTo>
                <a:cubicBezTo>
                  <a:pt x="114" y="106"/>
                  <a:pt x="116" y="105"/>
                  <a:pt x="117" y="104"/>
                </a:cubicBezTo>
                <a:cubicBezTo>
                  <a:pt x="120" y="101"/>
                  <a:pt x="120" y="97"/>
                  <a:pt x="117" y="95"/>
                </a:cubicBezTo>
                <a:lnTo>
                  <a:pt x="91" y="68"/>
                </a:ln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" name="Freeform 21">
            <a:extLst>
              <a:ext uri="{FF2B5EF4-FFF2-40B4-BE49-F238E27FC236}">
                <a16:creationId xmlns:a16="http://schemas.microsoft.com/office/drawing/2014/main" xmlns="" id="{329F81BE-9B7A-449B-82C2-93C17D8A5C9E}"/>
              </a:ext>
            </a:extLst>
          </p:cNvPr>
          <p:cNvSpPr>
            <a:spLocks noEditPoints="1"/>
          </p:cNvSpPr>
          <p:nvPr/>
        </p:nvSpPr>
        <p:spPr bwMode="auto">
          <a:xfrm>
            <a:off x="2509838" y="3465513"/>
            <a:ext cx="493713" cy="549275"/>
          </a:xfrm>
          <a:custGeom>
            <a:avLst/>
            <a:gdLst>
              <a:gd name="T0" fmla="*/ 124 w 145"/>
              <a:gd name="T1" fmla="*/ 66 h 160"/>
              <a:gd name="T2" fmla="*/ 42 w 145"/>
              <a:gd name="T3" fmla="*/ 66 h 160"/>
              <a:gd name="T4" fmla="*/ 42 w 145"/>
              <a:gd name="T5" fmla="*/ 43 h 160"/>
              <a:gd name="T6" fmla="*/ 51 w 145"/>
              <a:gd name="T7" fmla="*/ 22 h 160"/>
              <a:gd name="T8" fmla="*/ 73 w 145"/>
              <a:gd name="T9" fmla="*/ 13 h 160"/>
              <a:gd name="T10" fmla="*/ 73 w 145"/>
              <a:gd name="T11" fmla="*/ 13 h 160"/>
              <a:gd name="T12" fmla="*/ 102 w 145"/>
              <a:gd name="T13" fmla="*/ 37 h 160"/>
              <a:gd name="T14" fmla="*/ 110 w 145"/>
              <a:gd name="T15" fmla="*/ 42 h 160"/>
              <a:gd name="T16" fmla="*/ 115 w 145"/>
              <a:gd name="T17" fmla="*/ 35 h 160"/>
              <a:gd name="T18" fmla="*/ 100 w 145"/>
              <a:gd name="T19" fmla="*/ 10 h 160"/>
              <a:gd name="T20" fmla="*/ 73 w 145"/>
              <a:gd name="T21" fmla="*/ 0 h 160"/>
              <a:gd name="T22" fmla="*/ 73 w 145"/>
              <a:gd name="T23" fmla="*/ 0 h 160"/>
              <a:gd name="T24" fmla="*/ 42 w 145"/>
              <a:gd name="T25" fmla="*/ 13 h 160"/>
              <a:gd name="T26" fmla="*/ 29 w 145"/>
              <a:gd name="T27" fmla="*/ 43 h 160"/>
              <a:gd name="T28" fmla="*/ 29 w 145"/>
              <a:gd name="T29" fmla="*/ 66 h 160"/>
              <a:gd name="T30" fmla="*/ 21 w 145"/>
              <a:gd name="T31" fmla="*/ 66 h 160"/>
              <a:gd name="T32" fmla="*/ 0 w 145"/>
              <a:gd name="T33" fmla="*/ 87 h 160"/>
              <a:gd name="T34" fmla="*/ 0 w 145"/>
              <a:gd name="T35" fmla="*/ 139 h 160"/>
              <a:gd name="T36" fmla="*/ 21 w 145"/>
              <a:gd name="T37" fmla="*/ 160 h 160"/>
              <a:gd name="T38" fmla="*/ 124 w 145"/>
              <a:gd name="T39" fmla="*/ 160 h 160"/>
              <a:gd name="T40" fmla="*/ 145 w 145"/>
              <a:gd name="T41" fmla="*/ 139 h 160"/>
              <a:gd name="T42" fmla="*/ 145 w 145"/>
              <a:gd name="T43" fmla="*/ 87 h 160"/>
              <a:gd name="T44" fmla="*/ 124 w 145"/>
              <a:gd name="T45" fmla="*/ 66 h 160"/>
              <a:gd name="T46" fmla="*/ 132 w 145"/>
              <a:gd name="T47" fmla="*/ 139 h 160"/>
              <a:gd name="T48" fmla="*/ 124 w 145"/>
              <a:gd name="T49" fmla="*/ 147 h 160"/>
              <a:gd name="T50" fmla="*/ 21 w 145"/>
              <a:gd name="T51" fmla="*/ 147 h 160"/>
              <a:gd name="T52" fmla="*/ 13 w 145"/>
              <a:gd name="T53" fmla="*/ 139 h 160"/>
              <a:gd name="T54" fmla="*/ 13 w 145"/>
              <a:gd name="T55" fmla="*/ 87 h 160"/>
              <a:gd name="T56" fmla="*/ 21 w 145"/>
              <a:gd name="T57" fmla="*/ 79 h 160"/>
              <a:gd name="T58" fmla="*/ 21 w 145"/>
              <a:gd name="T59" fmla="*/ 79 h 160"/>
              <a:gd name="T60" fmla="*/ 124 w 145"/>
              <a:gd name="T61" fmla="*/ 79 h 160"/>
              <a:gd name="T62" fmla="*/ 132 w 145"/>
              <a:gd name="T63" fmla="*/ 87 h 160"/>
              <a:gd name="T64" fmla="*/ 132 w 145"/>
              <a:gd name="T65" fmla="*/ 139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45" h="160">
                <a:moveTo>
                  <a:pt x="124" y="66"/>
                </a:moveTo>
                <a:cubicBezTo>
                  <a:pt x="42" y="66"/>
                  <a:pt x="42" y="66"/>
                  <a:pt x="42" y="66"/>
                </a:cubicBezTo>
                <a:cubicBezTo>
                  <a:pt x="42" y="43"/>
                  <a:pt x="42" y="43"/>
                  <a:pt x="42" y="43"/>
                </a:cubicBezTo>
                <a:cubicBezTo>
                  <a:pt x="42" y="35"/>
                  <a:pt x="45" y="28"/>
                  <a:pt x="51" y="22"/>
                </a:cubicBezTo>
                <a:cubicBezTo>
                  <a:pt x="57" y="16"/>
                  <a:pt x="65" y="13"/>
                  <a:pt x="73" y="13"/>
                </a:cubicBezTo>
                <a:cubicBezTo>
                  <a:pt x="73" y="13"/>
                  <a:pt x="73" y="13"/>
                  <a:pt x="73" y="13"/>
                </a:cubicBezTo>
                <a:cubicBezTo>
                  <a:pt x="87" y="13"/>
                  <a:pt x="99" y="23"/>
                  <a:pt x="102" y="37"/>
                </a:cubicBezTo>
                <a:cubicBezTo>
                  <a:pt x="103" y="41"/>
                  <a:pt x="106" y="43"/>
                  <a:pt x="110" y="42"/>
                </a:cubicBezTo>
                <a:cubicBezTo>
                  <a:pt x="113" y="42"/>
                  <a:pt x="116" y="38"/>
                  <a:pt x="115" y="35"/>
                </a:cubicBezTo>
                <a:cubicBezTo>
                  <a:pt x="113" y="25"/>
                  <a:pt x="108" y="16"/>
                  <a:pt x="100" y="10"/>
                </a:cubicBezTo>
                <a:cubicBezTo>
                  <a:pt x="92" y="3"/>
                  <a:pt x="83" y="0"/>
                  <a:pt x="73" y="0"/>
                </a:cubicBezTo>
                <a:cubicBezTo>
                  <a:pt x="73" y="0"/>
                  <a:pt x="73" y="0"/>
                  <a:pt x="73" y="0"/>
                </a:cubicBezTo>
                <a:cubicBezTo>
                  <a:pt x="61" y="0"/>
                  <a:pt x="50" y="5"/>
                  <a:pt x="42" y="13"/>
                </a:cubicBezTo>
                <a:cubicBezTo>
                  <a:pt x="34" y="21"/>
                  <a:pt x="29" y="32"/>
                  <a:pt x="29" y="43"/>
                </a:cubicBezTo>
                <a:cubicBezTo>
                  <a:pt x="29" y="66"/>
                  <a:pt x="29" y="66"/>
                  <a:pt x="29" y="66"/>
                </a:cubicBezTo>
                <a:cubicBezTo>
                  <a:pt x="21" y="66"/>
                  <a:pt x="21" y="66"/>
                  <a:pt x="21" y="66"/>
                </a:cubicBezTo>
                <a:cubicBezTo>
                  <a:pt x="9" y="66"/>
                  <a:pt x="0" y="76"/>
                  <a:pt x="0" y="87"/>
                </a:cubicBezTo>
                <a:cubicBezTo>
                  <a:pt x="0" y="139"/>
                  <a:pt x="0" y="139"/>
                  <a:pt x="0" y="139"/>
                </a:cubicBezTo>
                <a:cubicBezTo>
                  <a:pt x="0" y="151"/>
                  <a:pt x="9" y="160"/>
                  <a:pt x="21" y="160"/>
                </a:cubicBezTo>
                <a:cubicBezTo>
                  <a:pt x="124" y="160"/>
                  <a:pt x="124" y="160"/>
                  <a:pt x="124" y="160"/>
                </a:cubicBezTo>
                <a:cubicBezTo>
                  <a:pt x="136" y="160"/>
                  <a:pt x="145" y="151"/>
                  <a:pt x="145" y="139"/>
                </a:cubicBezTo>
                <a:cubicBezTo>
                  <a:pt x="145" y="87"/>
                  <a:pt x="145" y="87"/>
                  <a:pt x="145" y="87"/>
                </a:cubicBezTo>
                <a:cubicBezTo>
                  <a:pt x="145" y="76"/>
                  <a:pt x="136" y="66"/>
                  <a:pt x="124" y="66"/>
                </a:cubicBezTo>
                <a:close/>
                <a:moveTo>
                  <a:pt x="132" y="139"/>
                </a:moveTo>
                <a:cubicBezTo>
                  <a:pt x="132" y="143"/>
                  <a:pt x="129" y="147"/>
                  <a:pt x="124" y="147"/>
                </a:cubicBezTo>
                <a:cubicBezTo>
                  <a:pt x="21" y="147"/>
                  <a:pt x="21" y="147"/>
                  <a:pt x="21" y="147"/>
                </a:cubicBezTo>
                <a:cubicBezTo>
                  <a:pt x="17" y="147"/>
                  <a:pt x="13" y="143"/>
                  <a:pt x="13" y="139"/>
                </a:cubicBezTo>
                <a:cubicBezTo>
                  <a:pt x="13" y="87"/>
                  <a:pt x="13" y="87"/>
                  <a:pt x="13" y="87"/>
                </a:cubicBezTo>
                <a:cubicBezTo>
                  <a:pt x="13" y="83"/>
                  <a:pt x="17" y="79"/>
                  <a:pt x="21" y="79"/>
                </a:cubicBezTo>
                <a:cubicBezTo>
                  <a:pt x="21" y="79"/>
                  <a:pt x="21" y="79"/>
                  <a:pt x="21" y="79"/>
                </a:cubicBezTo>
                <a:cubicBezTo>
                  <a:pt x="124" y="79"/>
                  <a:pt x="124" y="79"/>
                  <a:pt x="124" y="79"/>
                </a:cubicBezTo>
                <a:cubicBezTo>
                  <a:pt x="129" y="79"/>
                  <a:pt x="132" y="83"/>
                  <a:pt x="132" y="87"/>
                </a:cubicBezTo>
                <a:lnTo>
                  <a:pt x="132" y="139"/>
                </a:ln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" name="Freeform 22">
            <a:extLst>
              <a:ext uri="{FF2B5EF4-FFF2-40B4-BE49-F238E27FC236}">
                <a16:creationId xmlns:a16="http://schemas.microsoft.com/office/drawing/2014/main" xmlns="" id="{05D46E28-FDD0-47CC-8022-6509322687C2}"/>
              </a:ext>
            </a:extLst>
          </p:cNvPr>
          <p:cNvSpPr>
            <a:spLocks noEditPoints="1"/>
          </p:cNvSpPr>
          <p:nvPr/>
        </p:nvSpPr>
        <p:spPr bwMode="auto">
          <a:xfrm>
            <a:off x="2482850" y="4090988"/>
            <a:ext cx="544513" cy="511175"/>
          </a:xfrm>
          <a:custGeom>
            <a:avLst/>
            <a:gdLst>
              <a:gd name="T0" fmla="*/ 131 w 160"/>
              <a:gd name="T1" fmla="*/ 20 h 149"/>
              <a:gd name="T2" fmla="*/ 72 w 160"/>
              <a:gd name="T3" fmla="*/ 2 h 149"/>
              <a:gd name="T4" fmla="*/ 23 w 160"/>
              <a:gd name="T5" fmla="*/ 26 h 149"/>
              <a:gd name="T6" fmla="*/ 0 w 160"/>
              <a:gd name="T7" fmla="*/ 75 h 149"/>
              <a:gd name="T8" fmla="*/ 2 w 160"/>
              <a:gd name="T9" fmla="*/ 80 h 149"/>
              <a:gd name="T10" fmla="*/ 6 w 160"/>
              <a:gd name="T11" fmla="*/ 82 h 149"/>
              <a:gd name="T12" fmla="*/ 74 w 160"/>
              <a:gd name="T13" fmla="*/ 82 h 149"/>
              <a:gd name="T14" fmla="*/ 74 w 160"/>
              <a:gd name="T15" fmla="*/ 122 h 149"/>
              <a:gd name="T16" fmla="*/ 100 w 160"/>
              <a:gd name="T17" fmla="*/ 149 h 149"/>
              <a:gd name="T18" fmla="*/ 127 w 160"/>
              <a:gd name="T19" fmla="*/ 122 h 149"/>
              <a:gd name="T20" fmla="*/ 120 w 160"/>
              <a:gd name="T21" fmla="*/ 116 h 149"/>
              <a:gd name="T22" fmla="*/ 114 w 160"/>
              <a:gd name="T23" fmla="*/ 122 h 149"/>
              <a:gd name="T24" fmla="*/ 100 w 160"/>
              <a:gd name="T25" fmla="*/ 136 h 149"/>
              <a:gd name="T26" fmla="*/ 86 w 160"/>
              <a:gd name="T27" fmla="*/ 122 h 149"/>
              <a:gd name="T28" fmla="*/ 86 w 160"/>
              <a:gd name="T29" fmla="*/ 82 h 149"/>
              <a:gd name="T30" fmla="*/ 154 w 160"/>
              <a:gd name="T31" fmla="*/ 82 h 149"/>
              <a:gd name="T32" fmla="*/ 158 w 160"/>
              <a:gd name="T33" fmla="*/ 80 h 149"/>
              <a:gd name="T34" fmla="*/ 160 w 160"/>
              <a:gd name="T35" fmla="*/ 75 h 149"/>
              <a:gd name="T36" fmla="*/ 131 w 160"/>
              <a:gd name="T37" fmla="*/ 20 h 149"/>
              <a:gd name="T38" fmla="*/ 14 w 160"/>
              <a:gd name="T39" fmla="*/ 69 h 149"/>
              <a:gd name="T40" fmla="*/ 74 w 160"/>
              <a:gd name="T41" fmla="*/ 15 h 149"/>
              <a:gd name="T42" fmla="*/ 123 w 160"/>
              <a:gd name="T43" fmla="*/ 30 h 149"/>
              <a:gd name="T44" fmla="*/ 146 w 160"/>
              <a:gd name="T45" fmla="*/ 69 h 149"/>
              <a:gd name="T46" fmla="*/ 14 w 160"/>
              <a:gd name="T47" fmla="*/ 69 h 1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60" h="149">
                <a:moveTo>
                  <a:pt x="131" y="20"/>
                </a:moveTo>
                <a:cubicBezTo>
                  <a:pt x="115" y="7"/>
                  <a:pt x="94" y="0"/>
                  <a:pt x="72" y="2"/>
                </a:cubicBezTo>
                <a:cubicBezTo>
                  <a:pt x="54" y="4"/>
                  <a:pt x="36" y="12"/>
                  <a:pt x="23" y="26"/>
                </a:cubicBezTo>
                <a:cubicBezTo>
                  <a:pt x="10" y="39"/>
                  <a:pt x="2" y="56"/>
                  <a:pt x="0" y="75"/>
                </a:cubicBezTo>
                <a:cubicBezTo>
                  <a:pt x="0" y="77"/>
                  <a:pt x="0" y="78"/>
                  <a:pt x="2" y="80"/>
                </a:cubicBezTo>
                <a:cubicBezTo>
                  <a:pt x="3" y="81"/>
                  <a:pt x="5" y="82"/>
                  <a:pt x="6" y="82"/>
                </a:cubicBezTo>
                <a:cubicBezTo>
                  <a:pt x="74" y="82"/>
                  <a:pt x="74" y="82"/>
                  <a:pt x="74" y="82"/>
                </a:cubicBezTo>
                <a:cubicBezTo>
                  <a:pt x="74" y="122"/>
                  <a:pt x="74" y="122"/>
                  <a:pt x="74" y="122"/>
                </a:cubicBezTo>
                <a:cubicBezTo>
                  <a:pt x="74" y="137"/>
                  <a:pt x="85" y="149"/>
                  <a:pt x="100" y="149"/>
                </a:cubicBezTo>
                <a:cubicBezTo>
                  <a:pt x="115" y="149"/>
                  <a:pt x="127" y="137"/>
                  <a:pt x="127" y="122"/>
                </a:cubicBezTo>
                <a:cubicBezTo>
                  <a:pt x="127" y="119"/>
                  <a:pt x="124" y="116"/>
                  <a:pt x="120" y="116"/>
                </a:cubicBezTo>
                <a:cubicBezTo>
                  <a:pt x="117" y="116"/>
                  <a:pt x="114" y="119"/>
                  <a:pt x="114" y="122"/>
                </a:cubicBezTo>
                <a:cubicBezTo>
                  <a:pt x="114" y="130"/>
                  <a:pt x="108" y="136"/>
                  <a:pt x="100" y="136"/>
                </a:cubicBezTo>
                <a:cubicBezTo>
                  <a:pt x="93" y="136"/>
                  <a:pt x="86" y="130"/>
                  <a:pt x="86" y="122"/>
                </a:cubicBezTo>
                <a:cubicBezTo>
                  <a:pt x="86" y="82"/>
                  <a:pt x="86" y="82"/>
                  <a:pt x="86" y="82"/>
                </a:cubicBezTo>
                <a:cubicBezTo>
                  <a:pt x="154" y="82"/>
                  <a:pt x="154" y="82"/>
                  <a:pt x="154" y="82"/>
                </a:cubicBezTo>
                <a:cubicBezTo>
                  <a:pt x="155" y="82"/>
                  <a:pt x="157" y="81"/>
                  <a:pt x="158" y="80"/>
                </a:cubicBezTo>
                <a:cubicBezTo>
                  <a:pt x="160" y="78"/>
                  <a:pt x="160" y="77"/>
                  <a:pt x="160" y="75"/>
                </a:cubicBezTo>
                <a:cubicBezTo>
                  <a:pt x="158" y="53"/>
                  <a:pt x="148" y="34"/>
                  <a:pt x="131" y="20"/>
                </a:cubicBezTo>
                <a:close/>
                <a:moveTo>
                  <a:pt x="14" y="69"/>
                </a:moveTo>
                <a:cubicBezTo>
                  <a:pt x="20" y="40"/>
                  <a:pt x="44" y="18"/>
                  <a:pt x="74" y="15"/>
                </a:cubicBezTo>
                <a:cubicBezTo>
                  <a:pt x="92" y="14"/>
                  <a:pt x="109" y="19"/>
                  <a:pt x="123" y="30"/>
                </a:cubicBezTo>
                <a:cubicBezTo>
                  <a:pt x="135" y="40"/>
                  <a:pt x="143" y="54"/>
                  <a:pt x="146" y="69"/>
                </a:cubicBezTo>
                <a:lnTo>
                  <a:pt x="14" y="69"/>
                </a:ln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" name="Freeform 23">
            <a:extLst>
              <a:ext uri="{FF2B5EF4-FFF2-40B4-BE49-F238E27FC236}">
                <a16:creationId xmlns:a16="http://schemas.microsoft.com/office/drawing/2014/main" xmlns="" id="{7393D87B-7BA1-4963-8A67-B65D2F53F428}"/>
              </a:ext>
            </a:extLst>
          </p:cNvPr>
          <p:cNvSpPr>
            <a:spLocks noEditPoints="1"/>
          </p:cNvSpPr>
          <p:nvPr/>
        </p:nvSpPr>
        <p:spPr bwMode="auto">
          <a:xfrm>
            <a:off x="2478088" y="4740275"/>
            <a:ext cx="549275" cy="460375"/>
          </a:xfrm>
          <a:custGeom>
            <a:avLst/>
            <a:gdLst>
              <a:gd name="T0" fmla="*/ 158 w 161"/>
              <a:gd name="T1" fmla="*/ 2 h 134"/>
              <a:gd name="T2" fmla="*/ 151 w 161"/>
              <a:gd name="T3" fmla="*/ 2 h 134"/>
              <a:gd name="T4" fmla="*/ 135 w 161"/>
              <a:gd name="T5" fmla="*/ 10 h 134"/>
              <a:gd name="T6" fmla="*/ 113 w 161"/>
              <a:gd name="T7" fmla="*/ 1 h 134"/>
              <a:gd name="T8" fmla="*/ 87 w 161"/>
              <a:gd name="T9" fmla="*/ 10 h 134"/>
              <a:gd name="T10" fmla="*/ 75 w 161"/>
              <a:gd name="T11" fmla="*/ 38 h 134"/>
              <a:gd name="T12" fmla="*/ 19 w 161"/>
              <a:gd name="T13" fmla="*/ 3 h 134"/>
              <a:gd name="T14" fmla="*/ 13 w 161"/>
              <a:gd name="T15" fmla="*/ 1 h 134"/>
              <a:gd name="T16" fmla="*/ 8 w 161"/>
              <a:gd name="T17" fmla="*/ 5 h 134"/>
              <a:gd name="T18" fmla="*/ 3 w 161"/>
              <a:gd name="T19" fmla="*/ 45 h 134"/>
              <a:gd name="T20" fmla="*/ 40 w 161"/>
              <a:gd name="T21" fmla="*/ 102 h 134"/>
              <a:gd name="T22" fmla="*/ 8 w 161"/>
              <a:gd name="T23" fmla="*/ 108 h 134"/>
              <a:gd name="T24" fmla="*/ 1 w 161"/>
              <a:gd name="T25" fmla="*/ 113 h 134"/>
              <a:gd name="T26" fmla="*/ 4 w 161"/>
              <a:gd name="T27" fmla="*/ 120 h 134"/>
              <a:gd name="T28" fmla="*/ 56 w 161"/>
              <a:gd name="T29" fmla="*/ 134 h 134"/>
              <a:gd name="T30" fmla="*/ 56 w 161"/>
              <a:gd name="T31" fmla="*/ 134 h 134"/>
              <a:gd name="T32" fmla="*/ 103 w 161"/>
              <a:gd name="T33" fmla="*/ 121 h 134"/>
              <a:gd name="T34" fmla="*/ 135 w 161"/>
              <a:gd name="T35" fmla="*/ 88 h 134"/>
              <a:gd name="T36" fmla="*/ 148 w 161"/>
              <a:gd name="T37" fmla="*/ 38 h 134"/>
              <a:gd name="T38" fmla="*/ 147 w 161"/>
              <a:gd name="T39" fmla="*/ 34 h 134"/>
              <a:gd name="T40" fmla="*/ 161 w 161"/>
              <a:gd name="T41" fmla="*/ 9 h 134"/>
              <a:gd name="T42" fmla="*/ 158 w 161"/>
              <a:gd name="T43" fmla="*/ 2 h 134"/>
              <a:gd name="T44" fmla="*/ 136 w 161"/>
              <a:gd name="T45" fmla="*/ 27 h 134"/>
              <a:gd name="T46" fmla="*/ 134 w 161"/>
              <a:gd name="T47" fmla="*/ 33 h 134"/>
              <a:gd name="T48" fmla="*/ 135 w 161"/>
              <a:gd name="T49" fmla="*/ 38 h 134"/>
              <a:gd name="T50" fmla="*/ 97 w 161"/>
              <a:gd name="T51" fmla="*/ 110 h 134"/>
              <a:gd name="T52" fmla="*/ 33 w 161"/>
              <a:gd name="T53" fmla="*/ 118 h 134"/>
              <a:gd name="T54" fmla="*/ 34 w 161"/>
              <a:gd name="T55" fmla="*/ 118 h 134"/>
              <a:gd name="T56" fmla="*/ 58 w 161"/>
              <a:gd name="T57" fmla="*/ 106 h 134"/>
              <a:gd name="T58" fmla="*/ 61 w 161"/>
              <a:gd name="T59" fmla="*/ 100 h 134"/>
              <a:gd name="T60" fmla="*/ 57 w 161"/>
              <a:gd name="T61" fmla="*/ 95 h 134"/>
              <a:gd name="T62" fmla="*/ 16 w 161"/>
              <a:gd name="T63" fmla="*/ 44 h 134"/>
              <a:gd name="T64" fmla="*/ 17 w 161"/>
              <a:gd name="T65" fmla="*/ 21 h 134"/>
              <a:gd name="T66" fmla="*/ 37 w 161"/>
              <a:gd name="T67" fmla="*/ 38 h 134"/>
              <a:gd name="T68" fmla="*/ 81 w 161"/>
              <a:gd name="T69" fmla="*/ 51 h 134"/>
              <a:gd name="T70" fmla="*/ 87 w 161"/>
              <a:gd name="T71" fmla="*/ 44 h 134"/>
              <a:gd name="T72" fmla="*/ 87 w 161"/>
              <a:gd name="T73" fmla="*/ 38 h 134"/>
              <a:gd name="T74" fmla="*/ 87 w 161"/>
              <a:gd name="T75" fmla="*/ 38 h 134"/>
              <a:gd name="T76" fmla="*/ 96 w 161"/>
              <a:gd name="T77" fmla="*/ 20 h 134"/>
              <a:gd name="T78" fmla="*/ 113 w 161"/>
              <a:gd name="T79" fmla="*/ 14 h 134"/>
              <a:gd name="T80" fmla="*/ 129 w 161"/>
              <a:gd name="T81" fmla="*/ 22 h 134"/>
              <a:gd name="T82" fmla="*/ 135 w 161"/>
              <a:gd name="T83" fmla="*/ 24 h 134"/>
              <a:gd name="T84" fmla="*/ 141 w 161"/>
              <a:gd name="T85" fmla="*/ 22 h 134"/>
              <a:gd name="T86" fmla="*/ 136 w 161"/>
              <a:gd name="T87" fmla="*/ 27 h 1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61" h="134">
                <a:moveTo>
                  <a:pt x="158" y="2"/>
                </a:moveTo>
                <a:cubicBezTo>
                  <a:pt x="156" y="1"/>
                  <a:pt x="153" y="1"/>
                  <a:pt x="151" y="2"/>
                </a:cubicBezTo>
                <a:cubicBezTo>
                  <a:pt x="146" y="6"/>
                  <a:pt x="141" y="8"/>
                  <a:pt x="135" y="10"/>
                </a:cubicBezTo>
                <a:cubicBezTo>
                  <a:pt x="129" y="5"/>
                  <a:pt x="122" y="2"/>
                  <a:pt x="113" y="1"/>
                </a:cubicBezTo>
                <a:cubicBezTo>
                  <a:pt x="104" y="0"/>
                  <a:pt x="94" y="4"/>
                  <a:pt x="87" y="10"/>
                </a:cubicBezTo>
                <a:cubicBezTo>
                  <a:pt x="79" y="17"/>
                  <a:pt x="74" y="27"/>
                  <a:pt x="75" y="38"/>
                </a:cubicBezTo>
                <a:cubicBezTo>
                  <a:pt x="48" y="35"/>
                  <a:pt x="31" y="18"/>
                  <a:pt x="19" y="3"/>
                </a:cubicBezTo>
                <a:cubicBezTo>
                  <a:pt x="18" y="2"/>
                  <a:pt x="15" y="1"/>
                  <a:pt x="13" y="1"/>
                </a:cubicBezTo>
                <a:cubicBezTo>
                  <a:pt x="11" y="1"/>
                  <a:pt x="9" y="3"/>
                  <a:pt x="8" y="5"/>
                </a:cubicBezTo>
                <a:cubicBezTo>
                  <a:pt x="8" y="6"/>
                  <a:pt x="1" y="24"/>
                  <a:pt x="3" y="45"/>
                </a:cubicBezTo>
                <a:cubicBezTo>
                  <a:pt x="4" y="63"/>
                  <a:pt x="12" y="86"/>
                  <a:pt x="40" y="102"/>
                </a:cubicBezTo>
                <a:cubicBezTo>
                  <a:pt x="30" y="106"/>
                  <a:pt x="19" y="108"/>
                  <a:pt x="8" y="108"/>
                </a:cubicBezTo>
                <a:cubicBezTo>
                  <a:pt x="5" y="108"/>
                  <a:pt x="2" y="110"/>
                  <a:pt x="1" y="113"/>
                </a:cubicBezTo>
                <a:cubicBezTo>
                  <a:pt x="0" y="116"/>
                  <a:pt x="2" y="119"/>
                  <a:pt x="4" y="120"/>
                </a:cubicBezTo>
                <a:cubicBezTo>
                  <a:pt x="20" y="129"/>
                  <a:pt x="38" y="134"/>
                  <a:pt x="56" y="134"/>
                </a:cubicBezTo>
                <a:cubicBezTo>
                  <a:pt x="56" y="134"/>
                  <a:pt x="56" y="134"/>
                  <a:pt x="56" y="134"/>
                </a:cubicBezTo>
                <a:cubicBezTo>
                  <a:pt x="73" y="134"/>
                  <a:pt x="89" y="130"/>
                  <a:pt x="103" y="121"/>
                </a:cubicBezTo>
                <a:cubicBezTo>
                  <a:pt x="117" y="113"/>
                  <a:pt x="128" y="102"/>
                  <a:pt x="135" y="88"/>
                </a:cubicBezTo>
                <a:cubicBezTo>
                  <a:pt x="143" y="74"/>
                  <a:pt x="148" y="56"/>
                  <a:pt x="148" y="38"/>
                </a:cubicBezTo>
                <a:cubicBezTo>
                  <a:pt x="148" y="36"/>
                  <a:pt x="148" y="35"/>
                  <a:pt x="147" y="34"/>
                </a:cubicBezTo>
                <a:cubicBezTo>
                  <a:pt x="154" y="27"/>
                  <a:pt x="159" y="18"/>
                  <a:pt x="161" y="9"/>
                </a:cubicBezTo>
                <a:cubicBezTo>
                  <a:pt x="161" y="6"/>
                  <a:pt x="160" y="4"/>
                  <a:pt x="158" y="2"/>
                </a:cubicBezTo>
                <a:close/>
                <a:moveTo>
                  <a:pt x="136" y="27"/>
                </a:moveTo>
                <a:cubicBezTo>
                  <a:pt x="135" y="29"/>
                  <a:pt x="134" y="31"/>
                  <a:pt x="134" y="33"/>
                </a:cubicBezTo>
                <a:cubicBezTo>
                  <a:pt x="135" y="35"/>
                  <a:pt x="135" y="36"/>
                  <a:pt x="135" y="38"/>
                </a:cubicBezTo>
                <a:cubicBezTo>
                  <a:pt x="135" y="69"/>
                  <a:pt x="121" y="96"/>
                  <a:pt x="97" y="110"/>
                </a:cubicBezTo>
                <a:cubicBezTo>
                  <a:pt x="78" y="121"/>
                  <a:pt x="55" y="124"/>
                  <a:pt x="33" y="118"/>
                </a:cubicBezTo>
                <a:cubicBezTo>
                  <a:pt x="33" y="118"/>
                  <a:pt x="33" y="118"/>
                  <a:pt x="34" y="118"/>
                </a:cubicBezTo>
                <a:cubicBezTo>
                  <a:pt x="42" y="115"/>
                  <a:pt x="50" y="112"/>
                  <a:pt x="58" y="106"/>
                </a:cubicBezTo>
                <a:cubicBezTo>
                  <a:pt x="60" y="105"/>
                  <a:pt x="61" y="103"/>
                  <a:pt x="61" y="100"/>
                </a:cubicBezTo>
                <a:cubicBezTo>
                  <a:pt x="60" y="98"/>
                  <a:pt x="59" y="96"/>
                  <a:pt x="57" y="95"/>
                </a:cubicBezTo>
                <a:cubicBezTo>
                  <a:pt x="32" y="85"/>
                  <a:pt x="18" y="68"/>
                  <a:pt x="16" y="44"/>
                </a:cubicBezTo>
                <a:cubicBezTo>
                  <a:pt x="15" y="35"/>
                  <a:pt x="16" y="27"/>
                  <a:pt x="17" y="21"/>
                </a:cubicBezTo>
                <a:cubicBezTo>
                  <a:pt x="22" y="27"/>
                  <a:pt x="29" y="33"/>
                  <a:pt x="37" y="38"/>
                </a:cubicBezTo>
                <a:cubicBezTo>
                  <a:pt x="50" y="46"/>
                  <a:pt x="65" y="51"/>
                  <a:pt x="81" y="51"/>
                </a:cubicBezTo>
                <a:cubicBezTo>
                  <a:pt x="85" y="51"/>
                  <a:pt x="87" y="48"/>
                  <a:pt x="87" y="44"/>
                </a:cubicBezTo>
                <a:cubicBezTo>
                  <a:pt x="87" y="38"/>
                  <a:pt x="87" y="38"/>
                  <a:pt x="87" y="38"/>
                </a:cubicBezTo>
                <a:cubicBezTo>
                  <a:pt x="87" y="38"/>
                  <a:pt x="87" y="38"/>
                  <a:pt x="87" y="38"/>
                </a:cubicBezTo>
                <a:cubicBezTo>
                  <a:pt x="87" y="31"/>
                  <a:pt x="90" y="24"/>
                  <a:pt x="96" y="20"/>
                </a:cubicBezTo>
                <a:cubicBezTo>
                  <a:pt x="100" y="16"/>
                  <a:pt x="106" y="14"/>
                  <a:pt x="113" y="14"/>
                </a:cubicBezTo>
                <a:cubicBezTo>
                  <a:pt x="119" y="14"/>
                  <a:pt x="125" y="17"/>
                  <a:pt x="129" y="22"/>
                </a:cubicBezTo>
                <a:cubicBezTo>
                  <a:pt x="130" y="24"/>
                  <a:pt x="133" y="25"/>
                  <a:pt x="135" y="24"/>
                </a:cubicBezTo>
                <a:cubicBezTo>
                  <a:pt x="137" y="23"/>
                  <a:pt x="139" y="23"/>
                  <a:pt x="141" y="22"/>
                </a:cubicBezTo>
                <a:cubicBezTo>
                  <a:pt x="139" y="24"/>
                  <a:pt x="138" y="26"/>
                  <a:pt x="136" y="27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" name="Freeform 24">
            <a:extLst>
              <a:ext uri="{FF2B5EF4-FFF2-40B4-BE49-F238E27FC236}">
                <a16:creationId xmlns:a16="http://schemas.microsoft.com/office/drawing/2014/main" xmlns="" id="{863D8472-FE55-41E8-9DE0-66164A8CFDCE}"/>
              </a:ext>
            </a:extLst>
          </p:cNvPr>
          <p:cNvSpPr>
            <a:spLocks noEditPoints="1"/>
          </p:cNvSpPr>
          <p:nvPr/>
        </p:nvSpPr>
        <p:spPr bwMode="auto">
          <a:xfrm>
            <a:off x="2478088" y="5345113"/>
            <a:ext cx="549275" cy="484188"/>
          </a:xfrm>
          <a:custGeom>
            <a:avLst/>
            <a:gdLst>
              <a:gd name="T0" fmla="*/ 158 w 161"/>
              <a:gd name="T1" fmla="*/ 111 h 141"/>
              <a:gd name="T2" fmla="*/ 158 w 161"/>
              <a:gd name="T3" fmla="*/ 110 h 141"/>
              <a:gd name="T4" fmla="*/ 99 w 161"/>
              <a:gd name="T5" fmla="*/ 11 h 141"/>
              <a:gd name="T6" fmla="*/ 99 w 161"/>
              <a:gd name="T7" fmla="*/ 11 h 141"/>
              <a:gd name="T8" fmla="*/ 86 w 161"/>
              <a:gd name="T9" fmla="*/ 2 h 141"/>
              <a:gd name="T10" fmla="*/ 70 w 161"/>
              <a:gd name="T11" fmla="*/ 4 h 141"/>
              <a:gd name="T12" fmla="*/ 63 w 161"/>
              <a:gd name="T13" fmla="*/ 11 h 141"/>
              <a:gd name="T14" fmla="*/ 63 w 161"/>
              <a:gd name="T15" fmla="*/ 11 h 141"/>
              <a:gd name="T16" fmla="*/ 4 w 161"/>
              <a:gd name="T17" fmla="*/ 110 h 141"/>
              <a:gd name="T18" fmla="*/ 4 w 161"/>
              <a:gd name="T19" fmla="*/ 111 h 141"/>
              <a:gd name="T20" fmla="*/ 2 w 161"/>
              <a:gd name="T21" fmla="*/ 126 h 141"/>
              <a:gd name="T22" fmla="*/ 11 w 161"/>
              <a:gd name="T23" fmla="*/ 139 h 141"/>
              <a:gd name="T24" fmla="*/ 21 w 161"/>
              <a:gd name="T25" fmla="*/ 141 h 141"/>
              <a:gd name="T26" fmla="*/ 21 w 161"/>
              <a:gd name="T27" fmla="*/ 141 h 141"/>
              <a:gd name="T28" fmla="*/ 141 w 161"/>
              <a:gd name="T29" fmla="*/ 141 h 141"/>
              <a:gd name="T30" fmla="*/ 141 w 161"/>
              <a:gd name="T31" fmla="*/ 141 h 141"/>
              <a:gd name="T32" fmla="*/ 161 w 161"/>
              <a:gd name="T33" fmla="*/ 121 h 141"/>
              <a:gd name="T34" fmla="*/ 158 w 161"/>
              <a:gd name="T35" fmla="*/ 111 h 141"/>
              <a:gd name="T36" fmla="*/ 141 w 161"/>
              <a:gd name="T37" fmla="*/ 128 h 141"/>
              <a:gd name="T38" fmla="*/ 21 w 161"/>
              <a:gd name="T39" fmla="*/ 128 h 141"/>
              <a:gd name="T40" fmla="*/ 18 w 161"/>
              <a:gd name="T41" fmla="*/ 127 h 141"/>
              <a:gd name="T42" fmla="*/ 14 w 161"/>
              <a:gd name="T43" fmla="*/ 123 h 141"/>
              <a:gd name="T44" fmla="*/ 15 w 161"/>
              <a:gd name="T45" fmla="*/ 117 h 141"/>
              <a:gd name="T46" fmla="*/ 75 w 161"/>
              <a:gd name="T47" fmla="*/ 18 h 141"/>
              <a:gd name="T48" fmla="*/ 77 w 161"/>
              <a:gd name="T49" fmla="*/ 15 h 141"/>
              <a:gd name="T50" fmla="*/ 83 w 161"/>
              <a:gd name="T51" fmla="*/ 14 h 141"/>
              <a:gd name="T52" fmla="*/ 88 w 161"/>
              <a:gd name="T53" fmla="*/ 18 h 141"/>
              <a:gd name="T54" fmla="*/ 147 w 161"/>
              <a:gd name="T55" fmla="*/ 117 h 141"/>
              <a:gd name="T56" fmla="*/ 148 w 161"/>
              <a:gd name="T57" fmla="*/ 121 h 141"/>
              <a:gd name="T58" fmla="*/ 141 w 161"/>
              <a:gd name="T59" fmla="*/ 128 h 1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61" h="141">
                <a:moveTo>
                  <a:pt x="158" y="111"/>
                </a:moveTo>
                <a:cubicBezTo>
                  <a:pt x="158" y="111"/>
                  <a:pt x="158" y="110"/>
                  <a:pt x="158" y="110"/>
                </a:cubicBezTo>
                <a:cubicBezTo>
                  <a:pt x="99" y="11"/>
                  <a:pt x="99" y="11"/>
                  <a:pt x="99" y="11"/>
                </a:cubicBezTo>
                <a:cubicBezTo>
                  <a:pt x="99" y="11"/>
                  <a:pt x="99" y="11"/>
                  <a:pt x="99" y="11"/>
                </a:cubicBezTo>
                <a:cubicBezTo>
                  <a:pt x="96" y="6"/>
                  <a:pt x="91" y="3"/>
                  <a:pt x="86" y="2"/>
                </a:cubicBezTo>
                <a:cubicBezTo>
                  <a:pt x="81" y="0"/>
                  <a:pt x="75" y="1"/>
                  <a:pt x="70" y="4"/>
                </a:cubicBezTo>
                <a:cubicBezTo>
                  <a:pt x="68" y="6"/>
                  <a:pt x="65" y="8"/>
                  <a:pt x="63" y="11"/>
                </a:cubicBezTo>
                <a:cubicBezTo>
                  <a:pt x="63" y="11"/>
                  <a:pt x="63" y="11"/>
                  <a:pt x="63" y="11"/>
                </a:cubicBezTo>
                <a:cubicBezTo>
                  <a:pt x="4" y="110"/>
                  <a:pt x="4" y="110"/>
                  <a:pt x="4" y="110"/>
                </a:cubicBezTo>
                <a:cubicBezTo>
                  <a:pt x="4" y="110"/>
                  <a:pt x="4" y="111"/>
                  <a:pt x="4" y="111"/>
                </a:cubicBezTo>
                <a:cubicBezTo>
                  <a:pt x="1" y="115"/>
                  <a:pt x="0" y="121"/>
                  <a:pt x="2" y="126"/>
                </a:cubicBezTo>
                <a:cubicBezTo>
                  <a:pt x="3" y="131"/>
                  <a:pt x="7" y="136"/>
                  <a:pt x="11" y="139"/>
                </a:cubicBezTo>
                <a:cubicBezTo>
                  <a:pt x="14" y="140"/>
                  <a:pt x="18" y="141"/>
                  <a:pt x="21" y="141"/>
                </a:cubicBezTo>
                <a:cubicBezTo>
                  <a:pt x="21" y="141"/>
                  <a:pt x="21" y="141"/>
                  <a:pt x="21" y="141"/>
                </a:cubicBezTo>
                <a:cubicBezTo>
                  <a:pt x="141" y="141"/>
                  <a:pt x="141" y="141"/>
                  <a:pt x="141" y="141"/>
                </a:cubicBezTo>
                <a:cubicBezTo>
                  <a:pt x="141" y="141"/>
                  <a:pt x="141" y="141"/>
                  <a:pt x="141" y="141"/>
                </a:cubicBezTo>
                <a:cubicBezTo>
                  <a:pt x="152" y="141"/>
                  <a:pt x="161" y="132"/>
                  <a:pt x="161" y="121"/>
                </a:cubicBezTo>
                <a:cubicBezTo>
                  <a:pt x="161" y="117"/>
                  <a:pt x="160" y="114"/>
                  <a:pt x="158" y="111"/>
                </a:cubicBezTo>
                <a:close/>
                <a:moveTo>
                  <a:pt x="141" y="128"/>
                </a:moveTo>
                <a:cubicBezTo>
                  <a:pt x="21" y="128"/>
                  <a:pt x="21" y="128"/>
                  <a:pt x="21" y="128"/>
                </a:cubicBezTo>
                <a:cubicBezTo>
                  <a:pt x="20" y="128"/>
                  <a:pt x="19" y="128"/>
                  <a:pt x="18" y="127"/>
                </a:cubicBezTo>
                <a:cubicBezTo>
                  <a:pt x="16" y="126"/>
                  <a:pt x="15" y="125"/>
                  <a:pt x="14" y="123"/>
                </a:cubicBezTo>
                <a:cubicBezTo>
                  <a:pt x="14" y="121"/>
                  <a:pt x="14" y="119"/>
                  <a:pt x="15" y="117"/>
                </a:cubicBezTo>
                <a:cubicBezTo>
                  <a:pt x="75" y="18"/>
                  <a:pt x="75" y="18"/>
                  <a:pt x="75" y="18"/>
                </a:cubicBezTo>
                <a:cubicBezTo>
                  <a:pt x="75" y="17"/>
                  <a:pt x="76" y="16"/>
                  <a:pt x="77" y="15"/>
                </a:cubicBezTo>
                <a:cubicBezTo>
                  <a:pt x="79" y="14"/>
                  <a:pt x="81" y="14"/>
                  <a:pt x="83" y="14"/>
                </a:cubicBezTo>
                <a:cubicBezTo>
                  <a:pt x="85" y="15"/>
                  <a:pt x="86" y="16"/>
                  <a:pt x="88" y="18"/>
                </a:cubicBezTo>
                <a:cubicBezTo>
                  <a:pt x="147" y="117"/>
                  <a:pt x="147" y="117"/>
                  <a:pt x="147" y="117"/>
                </a:cubicBezTo>
                <a:cubicBezTo>
                  <a:pt x="148" y="118"/>
                  <a:pt x="148" y="119"/>
                  <a:pt x="148" y="121"/>
                </a:cubicBezTo>
                <a:cubicBezTo>
                  <a:pt x="148" y="125"/>
                  <a:pt x="145" y="128"/>
                  <a:pt x="141" y="128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7" name="Freeform 25">
            <a:extLst>
              <a:ext uri="{FF2B5EF4-FFF2-40B4-BE49-F238E27FC236}">
                <a16:creationId xmlns:a16="http://schemas.microsoft.com/office/drawing/2014/main" xmlns="" id="{1444EADA-5C82-44DD-8F41-C3504B80D488}"/>
              </a:ext>
            </a:extLst>
          </p:cNvPr>
          <p:cNvSpPr>
            <a:spLocks noEditPoints="1"/>
          </p:cNvSpPr>
          <p:nvPr/>
        </p:nvSpPr>
        <p:spPr bwMode="auto">
          <a:xfrm>
            <a:off x="2509838" y="5940425"/>
            <a:ext cx="493713" cy="549275"/>
          </a:xfrm>
          <a:custGeom>
            <a:avLst/>
            <a:gdLst>
              <a:gd name="T0" fmla="*/ 139 w 145"/>
              <a:gd name="T1" fmla="*/ 29 h 160"/>
              <a:gd name="T2" fmla="*/ 109 w 145"/>
              <a:gd name="T3" fmla="*/ 29 h 160"/>
              <a:gd name="T4" fmla="*/ 109 w 145"/>
              <a:gd name="T5" fmla="*/ 21 h 160"/>
              <a:gd name="T6" fmla="*/ 87 w 145"/>
              <a:gd name="T7" fmla="*/ 0 h 160"/>
              <a:gd name="T8" fmla="*/ 58 w 145"/>
              <a:gd name="T9" fmla="*/ 0 h 160"/>
              <a:gd name="T10" fmla="*/ 37 w 145"/>
              <a:gd name="T11" fmla="*/ 21 h 160"/>
              <a:gd name="T12" fmla="*/ 37 w 145"/>
              <a:gd name="T13" fmla="*/ 29 h 160"/>
              <a:gd name="T14" fmla="*/ 6 w 145"/>
              <a:gd name="T15" fmla="*/ 29 h 160"/>
              <a:gd name="T16" fmla="*/ 0 w 145"/>
              <a:gd name="T17" fmla="*/ 36 h 160"/>
              <a:gd name="T18" fmla="*/ 6 w 145"/>
              <a:gd name="T19" fmla="*/ 42 h 160"/>
              <a:gd name="T20" fmla="*/ 15 w 145"/>
              <a:gd name="T21" fmla="*/ 42 h 160"/>
              <a:gd name="T22" fmla="*/ 15 w 145"/>
              <a:gd name="T23" fmla="*/ 139 h 160"/>
              <a:gd name="T24" fmla="*/ 36 w 145"/>
              <a:gd name="T25" fmla="*/ 160 h 160"/>
              <a:gd name="T26" fmla="*/ 109 w 145"/>
              <a:gd name="T27" fmla="*/ 160 h 160"/>
              <a:gd name="T28" fmla="*/ 131 w 145"/>
              <a:gd name="T29" fmla="*/ 139 h 160"/>
              <a:gd name="T30" fmla="*/ 131 w 145"/>
              <a:gd name="T31" fmla="*/ 42 h 160"/>
              <a:gd name="T32" fmla="*/ 139 w 145"/>
              <a:gd name="T33" fmla="*/ 42 h 160"/>
              <a:gd name="T34" fmla="*/ 145 w 145"/>
              <a:gd name="T35" fmla="*/ 36 h 160"/>
              <a:gd name="T36" fmla="*/ 139 w 145"/>
              <a:gd name="T37" fmla="*/ 29 h 160"/>
              <a:gd name="T38" fmla="*/ 50 w 145"/>
              <a:gd name="T39" fmla="*/ 21 h 160"/>
              <a:gd name="T40" fmla="*/ 58 w 145"/>
              <a:gd name="T41" fmla="*/ 13 h 160"/>
              <a:gd name="T42" fmla="*/ 87 w 145"/>
              <a:gd name="T43" fmla="*/ 13 h 160"/>
              <a:gd name="T44" fmla="*/ 96 w 145"/>
              <a:gd name="T45" fmla="*/ 21 h 160"/>
              <a:gd name="T46" fmla="*/ 96 w 145"/>
              <a:gd name="T47" fmla="*/ 29 h 160"/>
              <a:gd name="T48" fmla="*/ 50 w 145"/>
              <a:gd name="T49" fmla="*/ 29 h 160"/>
              <a:gd name="T50" fmla="*/ 50 w 145"/>
              <a:gd name="T51" fmla="*/ 21 h 160"/>
              <a:gd name="T52" fmla="*/ 118 w 145"/>
              <a:gd name="T53" fmla="*/ 139 h 160"/>
              <a:gd name="T54" fmla="*/ 109 w 145"/>
              <a:gd name="T55" fmla="*/ 147 h 160"/>
              <a:gd name="T56" fmla="*/ 36 w 145"/>
              <a:gd name="T57" fmla="*/ 147 h 160"/>
              <a:gd name="T58" fmla="*/ 28 w 145"/>
              <a:gd name="T59" fmla="*/ 139 h 160"/>
              <a:gd name="T60" fmla="*/ 28 w 145"/>
              <a:gd name="T61" fmla="*/ 42 h 160"/>
              <a:gd name="T62" fmla="*/ 118 w 145"/>
              <a:gd name="T63" fmla="*/ 42 h 160"/>
              <a:gd name="T64" fmla="*/ 118 w 145"/>
              <a:gd name="T65" fmla="*/ 139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45" h="160">
                <a:moveTo>
                  <a:pt x="139" y="29"/>
                </a:moveTo>
                <a:cubicBezTo>
                  <a:pt x="109" y="29"/>
                  <a:pt x="109" y="29"/>
                  <a:pt x="109" y="29"/>
                </a:cubicBezTo>
                <a:cubicBezTo>
                  <a:pt x="109" y="21"/>
                  <a:pt x="109" y="21"/>
                  <a:pt x="109" y="21"/>
                </a:cubicBezTo>
                <a:cubicBezTo>
                  <a:pt x="109" y="9"/>
                  <a:pt x="99" y="0"/>
                  <a:pt x="87" y="0"/>
                </a:cubicBezTo>
                <a:cubicBezTo>
                  <a:pt x="58" y="0"/>
                  <a:pt x="58" y="0"/>
                  <a:pt x="58" y="0"/>
                </a:cubicBezTo>
                <a:cubicBezTo>
                  <a:pt x="46" y="0"/>
                  <a:pt x="37" y="9"/>
                  <a:pt x="37" y="21"/>
                </a:cubicBezTo>
                <a:cubicBezTo>
                  <a:pt x="37" y="29"/>
                  <a:pt x="37" y="29"/>
                  <a:pt x="37" y="29"/>
                </a:cubicBezTo>
                <a:cubicBezTo>
                  <a:pt x="6" y="29"/>
                  <a:pt x="6" y="29"/>
                  <a:pt x="6" y="29"/>
                </a:cubicBezTo>
                <a:cubicBezTo>
                  <a:pt x="3" y="29"/>
                  <a:pt x="0" y="32"/>
                  <a:pt x="0" y="36"/>
                </a:cubicBezTo>
                <a:cubicBezTo>
                  <a:pt x="0" y="39"/>
                  <a:pt x="3" y="42"/>
                  <a:pt x="6" y="42"/>
                </a:cubicBezTo>
                <a:cubicBezTo>
                  <a:pt x="15" y="42"/>
                  <a:pt x="15" y="42"/>
                  <a:pt x="15" y="42"/>
                </a:cubicBezTo>
                <a:cubicBezTo>
                  <a:pt x="15" y="139"/>
                  <a:pt x="15" y="139"/>
                  <a:pt x="15" y="139"/>
                </a:cubicBezTo>
                <a:cubicBezTo>
                  <a:pt x="15" y="151"/>
                  <a:pt x="24" y="160"/>
                  <a:pt x="36" y="160"/>
                </a:cubicBezTo>
                <a:cubicBezTo>
                  <a:pt x="109" y="160"/>
                  <a:pt x="109" y="160"/>
                  <a:pt x="109" y="160"/>
                </a:cubicBezTo>
                <a:cubicBezTo>
                  <a:pt x="121" y="160"/>
                  <a:pt x="131" y="151"/>
                  <a:pt x="131" y="139"/>
                </a:cubicBezTo>
                <a:cubicBezTo>
                  <a:pt x="131" y="42"/>
                  <a:pt x="131" y="42"/>
                  <a:pt x="131" y="42"/>
                </a:cubicBezTo>
                <a:cubicBezTo>
                  <a:pt x="139" y="42"/>
                  <a:pt x="139" y="42"/>
                  <a:pt x="139" y="42"/>
                </a:cubicBezTo>
                <a:cubicBezTo>
                  <a:pt x="142" y="42"/>
                  <a:pt x="145" y="39"/>
                  <a:pt x="145" y="36"/>
                </a:cubicBezTo>
                <a:cubicBezTo>
                  <a:pt x="145" y="32"/>
                  <a:pt x="142" y="29"/>
                  <a:pt x="139" y="29"/>
                </a:cubicBezTo>
                <a:close/>
                <a:moveTo>
                  <a:pt x="50" y="21"/>
                </a:moveTo>
                <a:cubicBezTo>
                  <a:pt x="50" y="17"/>
                  <a:pt x="53" y="13"/>
                  <a:pt x="58" y="13"/>
                </a:cubicBezTo>
                <a:cubicBezTo>
                  <a:pt x="87" y="13"/>
                  <a:pt x="87" y="13"/>
                  <a:pt x="87" y="13"/>
                </a:cubicBezTo>
                <a:cubicBezTo>
                  <a:pt x="92" y="13"/>
                  <a:pt x="96" y="17"/>
                  <a:pt x="96" y="21"/>
                </a:cubicBezTo>
                <a:cubicBezTo>
                  <a:pt x="96" y="29"/>
                  <a:pt x="96" y="29"/>
                  <a:pt x="96" y="29"/>
                </a:cubicBezTo>
                <a:cubicBezTo>
                  <a:pt x="50" y="29"/>
                  <a:pt x="50" y="29"/>
                  <a:pt x="50" y="29"/>
                </a:cubicBezTo>
                <a:lnTo>
                  <a:pt x="50" y="21"/>
                </a:lnTo>
                <a:close/>
                <a:moveTo>
                  <a:pt x="118" y="139"/>
                </a:moveTo>
                <a:cubicBezTo>
                  <a:pt x="118" y="143"/>
                  <a:pt x="114" y="147"/>
                  <a:pt x="109" y="147"/>
                </a:cubicBezTo>
                <a:cubicBezTo>
                  <a:pt x="36" y="147"/>
                  <a:pt x="36" y="147"/>
                  <a:pt x="36" y="147"/>
                </a:cubicBezTo>
                <a:cubicBezTo>
                  <a:pt x="31" y="147"/>
                  <a:pt x="28" y="143"/>
                  <a:pt x="28" y="139"/>
                </a:cubicBezTo>
                <a:cubicBezTo>
                  <a:pt x="28" y="42"/>
                  <a:pt x="28" y="42"/>
                  <a:pt x="28" y="42"/>
                </a:cubicBezTo>
                <a:cubicBezTo>
                  <a:pt x="118" y="42"/>
                  <a:pt x="118" y="42"/>
                  <a:pt x="118" y="42"/>
                </a:cubicBezTo>
                <a:lnTo>
                  <a:pt x="118" y="139"/>
                </a:ln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" name="Freeform 26">
            <a:extLst>
              <a:ext uri="{FF2B5EF4-FFF2-40B4-BE49-F238E27FC236}">
                <a16:creationId xmlns:a16="http://schemas.microsoft.com/office/drawing/2014/main" xmlns="" id="{497808B1-3CDF-456F-A485-D2A88673854D}"/>
              </a:ext>
            </a:extLst>
          </p:cNvPr>
          <p:cNvSpPr>
            <a:spLocks noEditPoints="1"/>
          </p:cNvSpPr>
          <p:nvPr/>
        </p:nvSpPr>
        <p:spPr bwMode="auto">
          <a:xfrm>
            <a:off x="3463925" y="371475"/>
            <a:ext cx="493713" cy="549275"/>
          </a:xfrm>
          <a:custGeom>
            <a:avLst/>
            <a:gdLst>
              <a:gd name="T0" fmla="*/ 139 w 145"/>
              <a:gd name="T1" fmla="*/ 29 h 160"/>
              <a:gd name="T2" fmla="*/ 109 w 145"/>
              <a:gd name="T3" fmla="*/ 29 h 160"/>
              <a:gd name="T4" fmla="*/ 109 w 145"/>
              <a:gd name="T5" fmla="*/ 21 h 160"/>
              <a:gd name="T6" fmla="*/ 87 w 145"/>
              <a:gd name="T7" fmla="*/ 0 h 160"/>
              <a:gd name="T8" fmla="*/ 58 w 145"/>
              <a:gd name="T9" fmla="*/ 0 h 160"/>
              <a:gd name="T10" fmla="*/ 37 w 145"/>
              <a:gd name="T11" fmla="*/ 21 h 160"/>
              <a:gd name="T12" fmla="*/ 37 w 145"/>
              <a:gd name="T13" fmla="*/ 29 h 160"/>
              <a:gd name="T14" fmla="*/ 6 w 145"/>
              <a:gd name="T15" fmla="*/ 29 h 160"/>
              <a:gd name="T16" fmla="*/ 0 w 145"/>
              <a:gd name="T17" fmla="*/ 36 h 160"/>
              <a:gd name="T18" fmla="*/ 6 w 145"/>
              <a:gd name="T19" fmla="*/ 42 h 160"/>
              <a:gd name="T20" fmla="*/ 15 w 145"/>
              <a:gd name="T21" fmla="*/ 42 h 160"/>
              <a:gd name="T22" fmla="*/ 15 w 145"/>
              <a:gd name="T23" fmla="*/ 139 h 160"/>
              <a:gd name="T24" fmla="*/ 36 w 145"/>
              <a:gd name="T25" fmla="*/ 160 h 160"/>
              <a:gd name="T26" fmla="*/ 109 w 145"/>
              <a:gd name="T27" fmla="*/ 160 h 160"/>
              <a:gd name="T28" fmla="*/ 131 w 145"/>
              <a:gd name="T29" fmla="*/ 139 h 160"/>
              <a:gd name="T30" fmla="*/ 131 w 145"/>
              <a:gd name="T31" fmla="*/ 42 h 160"/>
              <a:gd name="T32" fmla="*/ 139 w 145"/>
              <a:gd name="T33" fmla="*/ 42 h 160"/>
              <a:gd name="T34" fmla="*/ 145 w 145"/>
              <a:gd name="T35" fmla="*/ 36 h 160"/>
              <a:gd name="T36" fmla="*/ 139 w 145"/>
              <a:gd name="T37" fmla="*/ 29 h 160"/>
              <a:gd name="T38" fmla="*/ 50 w 145"/>
              <a:gd name="T39" fmla="*/ 21 h 160"/>
              <a:gd name="T40" fmla="*/ 58 w 145"/>
              <a:gd name="T41" fmla="*/ 13 h 160"/>
              <a:gd name="T42" fmla="*/ 87 w 145"/>
              <a:gd name="T43" fmla="*/ 13 h 160"/>
              <a:gd name="T44" fmla="*/ 96 w 145"/>
              <a:gd name="T45" fmla="*/ 21 h 160"/>
              <a:gd name="T46" fmla="*/ 96 w 145"/>
              <a:gd name="T47" fmla="*/ 29 h 160"/>
              <a:gd name="T48" fmla="*/ 50 w 145"/>
              <a:gd name="T49" fmla="*/ 29 h 160"/>
              <a:gd name="T50" fmla="*/ 50 w 145"/>
              <a:gd name="T51" fmla="*/ 21 h 160"/>
              <a:gd name="T52" fmla="*/ 118 w 145"/>
              <a:gd name="T53" fmla="*/ 139 h 160"/>
              <a:gd name="T54" fmla="*/ 109 w 145"/>
              <a:gd name="T55" fmla="*/ 147 h 160"/>
              <a:gd name="T56" fmla="*/ 36 w 145"/>
              <a:gd name="T57" fmla="*/ 147 h 160"/>
              <a:gd name="T58" fmla="*/ 28 w 145"/>
              <a:gd name="T59" fmla="*/ 139 h 160"/>
              <a:gd name="T60" fmla="*/ 28 w 145"/>
              <a:gd name="T61" fmla="*/ 42 h 160"/>
              <a:gd name="T62" fmla="*/ 118 w 145"/>
              <a:gd name="T63" fmla="*/ 42 h 160"/>
              <a:gd name="T64" fmla="*/ 118 w 145"/>
              <a:gd name="T65" fmla="*/ 139 h 160"/>
              <a:gd name="T66" fmla="*/ 64 w 145"/>
              <a:gd name="T67" fmla="*/ 73 h 160"/>
              <a:gd name="T68" fmla="*/ 64 w 145"/>
              <a:gd name="T69" fmla="*/ 117 h 160"/>
              <a:gd name="T70" fmla="*/ 58 w 145"/>
              <a:gd name="T71" fmla="*/ 123 h 160"/>
              <a:gd name="T72" fmla="*/ 51 w 145"/>
              <a:gd name="T73" fmla="*/ 117 h 160"/>
              <a:gd name="T74" fmla="*/ 51 w 145"/>
              <a:gd name="T75" fmla="*/ 73 h 160"/>
              <a:gd name="T76" fmla="*/ 58 w 145"/>
              <a:gd name="T77" fmla="*/ 66 h 160"/>
              <a:gd name="T78" fmla="*/ 64 w 145"/>
              <a:gd name="T79" fmla="*/ 73 h 160"/>
              <a:gd name="T80" fmla="*/ 94 w 145"/>
              <a:gd name="T81" fmla="*/ 73 h 160"/>
              <a:gd name="T82" fmla="*/ 94 w 145"/>
              <a:gd name="T83" fmla="*/ 117 h 160"/>
              <a:gd name="T84" fmla="*/ 87 w 145"/>
              <a:gd name="T85" fmla="*/ 123 h 160"/>
              <a:gd name="T86" fmla="*/ 81 w 145"/>
              <a:gd name="T87" fmla="*/ 117 h 160"/>
              <a:gd name="T88" fmla="*/ 81 w 145"/>
              <a:gd name="T89" fmla="*/ 73 h 160"/>
              <a:gd name="T90" fmla="*/ 87 w 145"/>
              <a:gd name="T91" fmla="*/ 66 h 160"/>
              <a:gd name="T92" fmla="*/ 94 w 145"/>
              <a:gd name="T93" fmla="*/ 73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45" h="160">
                <a:moveTo>
                  <a:pt x="139" y="29"/>
                </a:moveTo>
                <a:cubicBezTo>
                  <a:pt x="109" y="29"/>
                  <a:pt x="109" y="29"/>
                  <a:pt x="109" y="29"/>
                </a:cubicBezTo>
                <a:cubicBezTo>
                  <a:pt x="109" y="21"/>
                  <a:pt x="109" y="21"/>
                  <a:pt x="109" y="21"/>
                </a:cubicBezTo>
                <a:cubicBezTo>
                  <a:pt x="109" y="9"/>
                  <a:pt x="99" y="0"/>
                  <a:pt x="87" y="0"/>
                </a:cubicBezTo>
                <a:cubicBezTo>
                  <a:pt x="58" y="0"/>
                  <a:pt x="58" y="0"/>
                  <a:pt x="58" y="0"/>
                </a:cubicBezTo>
                <a:cubicBezTo>
                  <a:pt x="46" y="0"/>
                  <a:pt x="37" y="9"/>
                  <a:pt x="37" y="21"/>
                </a:cubicBezTo>
                <a:cubicBezTo>
                  <a:pt x="37" y="29"/>
                  <a:pt x="37" y="29"/>
                  <a:pt x="37" y="29"/>
                </a:cubicBezTo>
                <a:cubicBezTo>
                  <a:pt x="6" y="29"/>
                  <a:pt x="6" y="29"/>
                  <a:pt x="6" y="29"/>
                </a:cubicBezTo>
                <a:cubicBezTo>
                  <a:pt x="3" y="29"/>
                  <a:pt x="0" y="32"/>
                  <a:pt x="0" y="36"/>
                </a:cubicBezTo>
                <a:cubicBezTo>
                  <a:pt x="0" y="39"/>
                  <a:pt x="3" y="42"/>
                  <a:pt x="6" y="42"/>
                </a:cubicBezTo>
                <a:cubicBezTo>
                  <a:pt x="15" y="42"/>
                  <a:pt x="15" y="42"/>
                  <a:pt x="15" y="42"/>
                </a:cubicBezTo>
                <a:cubicBezTo>
                  <a:pt x="15" y="139"/>
                  <a:pt x="15" y="139"/>
                  <a:pt x="15" y="139"/>
                </a:cubicBezTo>
                <a:cubicBezTo>
                  <a:pt x="15" y="151"/>
                  <a:pt x="24" y="160"/>
                  <a:pt x="36" y="160"/>
                </a:cubicBezTo>
                <a:cubicBezTo>
                  <a:pt x="109" y="160"/>
                  <a:pt x="109" y="160"/>
                  <a:pt x="109" y="160"/>
                </a:cubicBezTo>
                <a:cubicBezTo>
                  <a:pt x="121" y="160"/>
                  <a:pt x="131" y="151"/>
                  <a:pt x="131" y="139"/>
                </a:cubicBezTo>
                <a:cubicBezTo>
                  <a:pt x="131" y="42"/>
                  <a:pt x="131" y="42"/>
                  <a:pt x="131" y="42"/>
                </a:cubicBezTo>
                <a:cubicBezTo>
                  <a:pt x="139" y="42"/>
                  <a:pt x="139" y="42"/>
                  <a:pt x="139" y="42"/>
                </a:cubicBezTo>
                <a:cubicBezTo>
                  <a:pt x="142" y="42"/>
                  <a:pt x="145" y="39"/>
                  <a:pt x="145" y="36"/>
                </a:cubicBezTo>
                <a:cubicBezTo>
                  <a:pt x="145" y="32"/>
                  <a:pt x="142" y="29"/>
                  <a:pt x="139" y="29"/>
                </a:cubicBezTo>
                <a:close/>
                <a:moveTo>
                  <a:pt x="50" y="21"/>
                </a:moveTo>
                <a:cubicBezTo>
                  <a:pt x="50" y="17"/>
                  <a:pt x="53" y="13"/>
                  <a:pt x="58" y="13"/>
                </a:cubicBezTo>
                <a:cubicBezTo>
                  <a:pt x="87" y="13"/>
                  <a:pt x="87" y="13"/>
                  <a:pt x="87" y="13"/>
                </a:cubicBezTo>
                <a:cubicBezTo>
                  <a:pt x="92" y="13"/>
                  <a:pt x="96" y="17"/>
                  <a:pt x="96" y="21"/>
                </a:cubicBezTo>
                <a:cubicBezTo>
                  <a:pt x="96" y="29"/>
                  <a:pt x="96" y="29"/>
                  <a:pt x="96" y="29"/>
                </a:cubicBezTo>
                <a:cubicBezTo>
                  <a:pt x="50" y="29"/>
                  <a:pt x="50" y="29"/>
                  <a:pt x="50" y="29"/>
                </a:cubicBezTo>
                <a:lnTo>
                  <a:pt x="50" y="21"/>
                </a:lnTo>
                <a:close/>
                <a:moveTo>
                  <a:pt x="118" y="139"/>
                </a:moveTo>
                <a:cubicBezTo>
                  <a:pt x="118" y="143"/>
                  <a:pt x="114" y="147"/>
                  <a:pt x="109" y="147"/>
                </a:cubicBezTo>
                <a:cubicBezTo>
                  <a:pt x="36" y="147"/>
                  <a:pt x="36" y="147"/>
                  <a:pt x="36" y="147"/>
                </a:cubicBezTo>
                <a:cubicBezTo>
                  <a:pt x="31" y="147"/>
                  <a:pt x="28" y="143"/>
                  <a:pt x="28" y="139"/>
                </a:cubicBezTo>
                <a:cubicBezTo>
                  <a:pt x="28" y="42"/>
                  <a:pt x="28" y="42"/>
                  <a:pt x="28" y="42"/>
                </a:cubicBezTo>
                <a:cubicBezTo>
                  <a:pt x="118" y="42"/>
                  <a:pt x="118" y="42"/>
                  <a:pt x="118" y="42"/>
                </a:cubicBezTo>
                <a:lnTo>
                  <a:pt x="118" y="139"/>
                </a:lnTo>
                <a:close/>
                <a:moveTo>
                  <a:pt x="64" y="73"/>
                </a:moveTo>
                <a:cubicBezTo>
                  <a:pt x="64" y="117"/>
                  <a:pt x="64" y="117"/>
                  <a:pt x="64" y="117"/>
                </a:cubicBezTo>
                <a:cubicBezTo>
                  <a:pt x="64" y="120"/>
                  <a:pt x="62" y="123"/>
                  <a:pt x="58" y="123"/>
                </a:cubicBezTo>
                <a:cubicBezTo>
                  <a:pt x="54" y="123"/>
                  <a:pt x="51" y="120"/>
                  <a:pt x="51" y="117"/>
                </a:cubicBezTo>
                <a:cubicBezTo>
                  <a:pt x="51" y="73"/>
                  <a:pt x="51" y="73"/>
                  <a:pt x="51" y="73"/>
                </a:cubicBezTo>
                <a:cubicBezTo>
                  <a:pt x="51" y="69"/>
                  <a:pt x="54" y="66"/>
                  <a:pt x="58" y="66"/>
                </a:cubicBezTo>
                <a:cubicBezTo>
                  <a:pt x="62" y="66"/>
                  <a:pt x="64" y="69"/>
                  <a:pt x="64" y="73"/>
                </a:cubicBezTo>
                <a:close/>
                <a:moveTo>
                  <a:pt x="94" y="73"/>
                </a:moveTo>
                <a:cubicBezTo>
                  <a:pt x="94" y="117"/>
                  <a:pt x="94" y="117"/>
                  <a:pt x="94" y="117"/>
                </a:cubicBezTo>
                <a:cubicBezTo>
                  <a:pt x="94" y="120"/>
                  <a:pt x="91" y="123"/>
                  <a:pt x="87" y="123"/>
                </a:cubicBezTo>
                <a:cubicBezTo>
                  <a:pt x="84" y="123"/>
                  <a:pt x="81" y="120"/>
                  <a:pt x="81" y="117"/>
                </a:cubicBezTo>
                <a:cubicBezTo>
                  <a:pt x="81" y="73"/>
                  <a:pt x="81" y="73"/>
                  <a:pt x="81" y="73"/>
                </a:cubicBezTo>
                <a:cubicBezTo>
                  <a:pt x="81" y="69"/>
                  <a:pt x="84" y="66"/>
                  <a:pt x="87" y="66"/>
                </a:cubicBezTo>
                <a:cubicBezTo>
                  <a:pt x="91" y="66"/>
                  <a:pt x="94" y="69"/>
                  <a:pt x="94" y="73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" name="Freeform 27">
            <a:extLst>
              <a:ext uri="{FF2B5EF4-FFF2-40B4-BE49-F238E27FC236}">
                <a16:creationId xmlns:a16="http://schemas.microsoft.com/office/drawing/2014/main" xmlns="" id="{6E75CC19-39AA-432B-B402-486FFEBD7CFB}"/>
              </a:ext>
            </a:extLst>
          </p:cNvPr>
          <p:cNvSpPr>
            <a:spLocks noEditPoints="1"/>
          </p:cNvSpPr>
          <p:nvPr/>
        </p:nvSpPr>
        <p:spPr bwMode="auto">
          <a:xfrm>
            <a:off x="3436938" y="1073150"/>
            <a:ext cx="544513" cy="366713"/>
          </a:xfrm>
          <a:custGeom>
            <a:avLst/>
            <a:gdLst>
              <a:gd name="T0" fmla="*/ 107 w 160"/>
              <a:gd name="T1" fmla="*/ 0 h 107"/>
              <a:gd name="T2" fmla="*/ 53 w 160"/>
              <a:gd name="T3" fmla="*/ 0 h 107"/>
              <a:gd name="T4" fmla="*/ 0 w 160"/>
              <a:gd name="T5" fmla="*/ 53 h 107"/>
              <a:gd name="T6" fmla="*/ 53 w 160"/>
              <a:gd name="T7" fmla="*/ 107 h 107"/>
              <a:gd name="T8" fmla="*/ 107 w 160"/>
              <a:gd name="T9" fmla="*/ 107 h 107"/>
              <a:gd name="T10" fmla="*/ 160 w 160"/>
              <a:gd name="T11" fmla="*/ 53 h 107"/>
              <a:gd name="T12" fmla="*/ 107 w 160"/>
              <a:gd name="T13" fmla="*/ 0 h 107"/>
              <a:gd name="T14" fmla="*/ 107 w 160"/>
              <a:gd name="T15" fmla="*/ 94 h 107"/>
              <a:gd name="T16" fmla="*/ 53 w 160"/>
              <a:gd name="T17" fmla="*/ 94 h 107"/>
              <a:gd name="T18" fmla="*/ 13 w 160"/>
              <a:gd name="T19" fmla="*/ 53 h 107"/>
              <a:gd name="T20" fmla="*/ 53 w 160"/>
              <a:gd name="T21" fmla="*/ 13 h 107"/>
              <a:gd name="T22" fmla="*/ 107 w 160"/>
              <a:gd name="T23" fmla="*/ 13 h 107"/>
              <a:gd name="T24" fmla="*/ 147 w 160"/>
              <a:gd name="T25" fmla="*/ 53 h 107"/>
              <a:gd name="T26" fmla="*/ 107 w 160"/>
              <a:gd name="T27" fmla="*/ 94 h 107"/>
              <a:gd name="T28" fmla="*/ 107 w 160"/>
              <a:gd name="T29" fmla="*/ 27 h 107"/>
              <a:gd name="T30" fmla="*/ 80 w 160"/>
              <a:gd name="T31" fmla="*/ 53 h 107"/>
              <a:gd name="T32" fmla="*/ 107 w 160"/>
              <a:gd name="T33" fmla="*/ 80 h 107"/>
              <a:gd name="T34" fmla="*/ 133 w 160"/>
              <a:gd name="T35" fmla="*/ 53 h 107"/>
              <a:gd name="T36" fmla="*/ 107 w 160"/>
              <a:gd name="T37" fmla="*/ 27 h 107"/>
              <a:gd name="T38" fmla="*/ 107 w 160"/>
              <a:gd name="T39" fmla="*/ 67 h 107"/>
              <a:gd name="T40" fmla="*/ 93 w 160"/>
              <a:gd name="T41" fmla="*/ 53 h 107"/>
              <a:gd name="T42" fmla="*/ 107 w 160"/>
              <a:gd name="T43" fmla="*/ 40 h 107"/>
              <a:gd name="T44" fmla="*/ 120 w 160"/>
              <a:gd name="T45" fmla="*/ 53 h 107"/>
              <a:gd name="T46" fmla="*/ 107 w 160"/>
              <a:gd name="T47" fmla="*/ 67 h 1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60" h="107">
                <a:moveTo>
                  <a:pt x="107" y="0"/>
                </a:moveTo>
                <a:cubicBezTo>
                  <a:pt x="53" y="0"/>
                  <a:pt x="53" y="0"/>
                  <a:pt x="53" y="0"/>
                </a:cubicBezTo>
                <a:cubicBezTo>
                  <a:pt x="24" y="0"/>
                  <a:pt x="0" y="24"/>
                  <a:pt x="0" y="53"/>
                </a:cubicBezTo>
                <a:cubicBezTo>
                  <a:pt x="0" y="83"/>
                  <a:pt x="24" y="107"/>
                  <a:pt x="53" y="107"/>
                </a:cubicBezTo>
                <a:cubicBezTo>
                  <a:pt x="107" y="107"/>
                  <a:pt x="107" y="107"/>
                  <a:pt x="107" y="107"/>
                </a:cubicBezTo>
                <a:cubicBezTo>
                  <a:pt x="136" y="107"/>
                  <a:pt x="160" y="83"/>
                  <a:pt x="160" y="53"/>
                </a:cubicBezTo>
                <a:cubicBezTo>
                  <a:pt x="160" y="24"/>
                  <a:pt x="136" y="0"/>
                  <a:pt x="107" y="0"/>
                </a:cubicBezTo>
                <a:close/>
                <a:moveTo>
                  <a:pt x="107" y="94"/>
                </a:moveTo>
                <a:cubicBezTo>
                  <a:pt x="53" y="94"/>
                  <a:pt x="53" y="94"/>
                  <a:pt x="53" y="94"/>
                </a:cubicBezTo>
                <a:cubicBezTo>
                  <a:pt x="31" y="94"/>
                  <a:pt x="13" y="76"/>
                  <a:pt x="13" y="53"/>
                </a:cubicBezTo>
                <a:cubicBezTo>
                  <a:pt x="13" y="31"/>
                  <a:pt x="31" y="13"/>
                  <a:pt x="53" y="13"/>
                </a:cubicBezTo>
                <a:cubicBezTo>
                  <a:pt x="107" y="13"/>
                  <a:pt x="107" y="13"/>
                  <a:pt x="107" y="13"/>
                </a:cubicBezTo>
                <a:cubicBezTo>
                  <a:pt x="129" y="13"/>
                  <a:pt x="147" y="31"/>
                  <a:pt x="147" y="53"/>
                </a:cubicBezTo>
                <a:cubicBezTo>
                  <a:pt x="147" y="76"/>
                  <a:pt x="129" y="94"/>
                  <a:pt x="107" y="94"/>
                </a:cubicBezTo>
                <a:close/>
                <a:moveTo>
                  <a:pt x="107" y="27"/>
                </a:moveTo>
                <a:cubicBezTo>
                  <a:pt x="92" y="27"/>
                  <a:pt x="80" y="39"/>
                  <a:pt x="80" y="53"/>
                </a:cubicBezTo>
                <a:cubicBezTo>
                  <a:pt x="80" y="68"/>
                  <a:pt x="92" y="80"/>
                  <a:pt x="107" y="80"/>
                </a:cubicBezTo>
                <a:cubicBezTo>
                  <a:pt x="121" y="80"/>
                  <a:pt x="133" y="68"/>
                  <a:pt x="133" y="53"/>
                </a:cubicBezTo>
                <a:cubicBezTo>
                  <a:pt x="133" y="39"/>
                  <a:pt x="121" y="27"/>
                  <a:pt x="107" y="27"/>
                </a:cubicBezTo>
                <a:close/>
                <a:moveTo>
                  <a:pt x="107" y="67"/>
                </a:moveTo>
                <a:cubicBezTo>
                  <a:pt x="99" y="67"/>
                  <a:pt x="93" y="61"/>
                  <a:pt x="93" y="53"/>
                </a:cubicBezTo>
                <a:cubicBezTo>
                  <a:pt x="93" y="46"/>
                  <a:pt x="99" y="40"/>
                  <a:pt x="107" y="40"/>
                </a:cubicBezTo>
                <a:cubicBezTo>
                  <a:pt x="114" y="40"/>
                  <a:pt x="120" y="46"/>
                  <a:pt x="120" y="53"/>
                </a:cubicBezTo>
                <a:cubicBezTo>
                  <a:pt x="120" y="61"/>
                  <a:pt x="114" y="67"/>
                  <a:pt x="107" y="67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0" name="Freeform 28">
            <a:extLst>
              <a:ext uri="{FF2B5EF4-FFF2-40B4-BE49-F238E27FC236}">
                <a16:creationId xmlns:a16="http://schemas.microsoft.com/office/drawing/2014/main" xmlns="" id="{5CCA0A74-9954-4367-AFA0-90E902A16400}"/>
              </a:ext>
            </a:extLst>
          </p:cNvPr>
          <p:cNvSpPr>
            <a:spLocks noEditPoints="1"/>
          </p:cNvSpPr>
          <p:nvPr/>
        </p:nvSpPr>
        <p:spPr bwMode="auto">
          <a:xfrm>
            <a:off x="3436938" y="1690688"/>
            <a:ext cx="544513" cy="368300"/>
          </a:xfrm>
          <a:custGeom>
            <a:avLst/>
            <a:gdLst>
              <a:gd name="T0" fmla="*/ 107 w 160"/>
              <a:gd name="T1" fmla="*/ 0 h 107"/>
              <a:gd name="T2" fmla="*/ 53 w 160"/>
              <a:gd name="T3" fmla="*/ 0 h 107"/>
              <a:gd name="T4" fmla="*/ 0 w 160"/>
              <a:gd name="T5" fmla="*/ 53 h 107"/>
              <a:gd name="T6" fmla="*/ 53 w 160"/>
              <a:gd name="T7" fmla="*/ 107 h 107"/>
              <a:gd name="T8" fmla="*/ 107 w 160"/>
              <a:gd name="T9" fmla="*/ 107 h 107"/>
              <a:gd name="T10" fmla="*/ 160 w 160"/>
              <a:gd name="T11" fmla="*/ 53 h 107"/>
              <a:gd name="T12" fmla="*/ 107 w 160"/>
              <a:gd name="T13" fmla="*/ 0 h 107"/>
              <a:gd name="T14" fmla="*/ 107 w 160"/>
              <a:gd name="T15" fmla="*/ 94 h 107"/>
              <a:gd name="T16" fmla="*/ 53 w 160"/>
              <a:gd name="T17" fmla="*/ 94 h 107"/>
              <a:gd name="T18" fmla="*/ 13 w 160"/>
              <a:gd name="T19" fmla="*/ 53 h 107"/>
              <a:gd name="T20" fmla="*/ 53 w 160"/>
              <a:gd name="T21" fmla="*/ 13 h 107"/>
              <a:gd name="T22" fmla="*/ 107 w 160"/>
              <a:gd name="T23" fmla="*/ 13 h 107"/>
              <a:gd name="T24" fmla="*/ 147 w 160"/>
              <a:gd name="T25" fmla="*/ 53 h 107"/>
              <a:gd name="T26" fmla="*/ 107 w 160"/>
              <a:gd name="T27" fmla="*/ 94 h 107"/>
              <a:gd name="T28" fmla="*/ 53 w 160"/>
              <a:gd name="T29" fmla="*/ 27 h 107"/>
              <a:gd name="T30" fmla="*/ 27 w 160"/>
              <a:gd name="T31" fmla="*/ 53 h 107"/>
              <a:gd name="T32" fmla="*/ 53 w 160"/>
              <a:gd name="T33" fmla="*/ 80 h 107"/>
              <a:gd name="T34" fmla="*/ 80 w 160"/>
              <a:gd name="T35" fmla="*/ 53 h 107"/>
              <a:gd name="T36" fmla="*/ 53 w 160"/>
              <a:gd name="T37" fmla="*/ 27 h 107"/>
              <a:gd name="T38" fmla="*/ 53 w 160"/>
              <a:gd name="T39" fmla="*/ 67 h 107"/>
              <a:gd name="T40" fmla="*/ 40 w 160"/>
              <a:gd name="T41" fmla="*/ 53 h 107"/>
              <a:gd name="T42" fmla="*/ 53 w 160"/>
              <a:gd name="T43" fmla="*/ 40 h 107"/>
              <a:gd name="T44" fmla="*/ 67 w 160"/>
              <a:gd name="T45" fmla="*/ 53 h 107"/>
              <a:gd name="T46" fmla="*/ 53 w 160"/>
              <a:gd name="T47" fmla="*/ 67 h 1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60" h="107">
                <a:moveTo>
                  <a:pt x="107" y="0"/>
                </a:moveTo>
                <a:cubicBezTo>
                  <a:pt x="53" y="0"/>
                  <a:pt x="53" y="0"/>
                  <a:pt x="53" y="0"/>
                </a:cubicBezTo>
                <a:cubicBezTo>
                  <a:pt x="24" y="0"/>
                  <a:pt x="0" y="24"/>
                  <a:pt x="0" y="53"/>
                </a:cubicBezTo>
                <a:cubicBezTo>
                  <a:pt x="0" y="83"/>
                  <a:pt x="24" y="107"/>
                  <a:pt x="53" y="107"/>
                </a:cubicBezTo>
                <a:cubicBezTo>
                  <a:pt x="107" y="107"/>
                  <a:pt x="107" y="107"/>
                  <a:pt x="107" y="107"/>
                </a:cubicBezTo>
                <a:cubicBezTo>
                  <a:pt x="136" y="107"/>
                  <a:pt x="160" y="83"/>
                  <a:pt x="160" y="53"/>
                </a:cubicBezTo>
                <a:cubicBezTo>
                  <a:pt x="160" y="24"/>
                  <a:pt x="136" y="0"/>
                  <a:pt x="107" y="0"/>
                </a:cubicBezTo>
                <a:close/>
                <a:moveTo>
                  <a:pt x="107" y="94"/>
                </a:moveTo>
                <a:cubicBezTo>
                  <a:pt x="53" y="94"/>
                  <a:pt x="53" y="94"/>
                  <a:pt x="53" y="94"/>
                </a:cubicBezTo>
                <a:cubicBezTo>
                  <a:pt x="31" y="94"/>
                  <a:pt x="13" y="76"/>
                  <a:pt x="13" y="53"/>
                </a:cubicBezTo>
                <a:cubicBezTo>
                  <a:pt x="13" y="31"/>
                  <a:pt x="31" y="13"/>
                  <a:pt x="53" y="13"/>
                </a:cubicBezTo>
                <a:cubicBezTo>
                  <a:pt x="107" y="13"/>
                  <a:pt x="107" y="13"/>
                  <a:pt x="107" y="13"/>
                </a:cubicBezTo>
                <a:cubicBezTo>
                  <a:pt x="129" y="13"/>
                  <a:pt x="147" y="31"/>
                  <a:pt x="147" y="53"/>
                </a:cubicBezTo>
                <a:cubicBezTo>
                  <a:pt x="147" y="76"/>
                  <a:pt x="129" y="94"/>
                  <a:pt x="107" y="94"/>
                </a:cubicBezTo>
                <a:close/>
                <a:moveTo>
                  <a:pt x="53" y="27"/>
                </a:moveTo>
                <a:cubicBezTo>
                  <a:pt x="39" y="27"/>
                  <a:pt x="27" y="39"/>
                  <a:pt x="27" y="53"/>
                </a:cubicBezTo>
                <a:cubicBezTo>
                  <a:pt x="27" y="68"/>
                  <a:pt x="39" y="80"/>
                  <a:pt x="53" y="80"/>
                </a:cubicBezTo>
                <a:cubicBezTo>
                  <a:pt x="68" y="80"/>
                  <a:pt x="80" y="68"/>
                  <a:pt x="80" y="53"/>
                </a:cubicBezTo>
                <a:cubicBezTo>
                  <a:pt x="80" y="39"/>
                  <a:pt x="68" y="27"/>
                  <a:pt x="53" y="27"/>
                </a:cubicBezTo>
                <a:close/>
                <a:moveTo>
                  <a:pt x="53" y="67"/>
                </a:moveTo>
                <a:cubicBezTo>
                  <a:pt x="46" y="67"/>
                  <a:pt x="40" y="61"/>
                  <a:pt x="40" y="53"/>
                </a:cubicBezTo>
                <a:cubicBezTo>
                  <a:pt x="40" y="46"/>
                  <a:pt x="46" y="40"/>
                  <a:pt x="53" y="40"/>
                </a:cubicBezTo>
                <a:cubicBezTo>
                  <a:pt x="61" y="40"/>
                  <a:pt x="67" y="46"/>
                  <a:pt x="67" y="53"/>
                </a:cubicBezTo>
                <a:cubicBezTo>
                  <a:pt x="67" y="61"/>
                  <a:pt x="61" y="67"/>
                  <a:pt x="53" y="67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" name="Freeform 29">
            <a:extLst>
              <a:ext uri="{FF2B5EF4-FFF2-40B4-BE49-F238E27FC236}">
                <a16:creationId xmlns:a16="http://schemas.microsoft.com/office/drawing/2014/main" xmlns="" id="{511E417E-7DDA-4462-850A-175FCBB77FCA}"/>
              </a:ext>
            </a:extLst>
          </p:cNvPr>
          <p:cNvSpPr>
            <a:spLocks noEditPoints="1"/>
          </p:cNvSpPr>
          <p:nvPr/>
        </p:nvSpPr>
        <p:spPr bwMode="auto">
          <a:xfrm>
            <a:off x="3436938" y="2227263"/>
            <a:ext cx="538163" cy="550863"/>
          </a:xfrm>
          <a:custGeom>
            <a:avLst/>
            <a:gdLst>
              <a:gd name="T0" fmla="*/ 154 w 158"/>
              <a:gd name="T1" fmla="*/ 60 h 160"/>
              <a:gd name="T2" fmla="*/ 140 w 158"/>
              <a:gd name="T3" fmla="*/ 52 h 160"/>
              <a:gd name="T4" fmla="*/ 136 w 158"/>
              <a:gd name="T5" fmla="*/ 51 h 160"/>
              <a:gd name="T6" fmla="*/ 101 w 158"/>
              <a:gd name="T7" fmla="*/ 51 h 160"/>
              <a:gd name="T8" fmla="*/ 101 w 158"/>
              <a:gd name="T9" fmla="*/ 29 h 160"/>
              <a:gd name="T10" fmla="*/ 73 w 158"/>
              <a:gd name="T11" fmla="*/ 0 h 160"/>
              <a:gd name="T12" fmla="*/ 67 w 158"/>
              <a:gd name="T13" fmla="*/ 4 h 160"/>
              <a:gd name="T14" fmla="*/ 39 w 158"/>
              <a:gd name="T15" fmla="*/ 66 h 160"/>
              <a:gd name="T16" fmla="*/ 21 w 158"/>
              <a:gd name="T17" fmla="*/ 66 h 160"/>
              <a:gd name="T18" fmla="*/ 0 w 158"/>
              <a:gd name="T19" fmla="*/ 87 h 160"/>
              <a:gd name="T20" fmla="*/ 0 w 158"/>
              <a:gd name="T21" fmla="*/ 139 h 160"/>
              <a:gd name="T22" fmla="*/ 21 w 158"/>
              <a:gd name="T23" fmla="*/ 160 h 160"/>
              <a:gd name="T24" fmla="*/ 43 w 158"/>
              <a:gd name="T25" fmla="*/ 160 h 160"/>
              <a:gd name="T26" fmla="*/ 126 w 158"/>
              <a:gd name="T27" fmla="*/ 160 h 160"/>
              <a:gd name="T28" fmla="*/ 126 w 158"/>
              <a:gd name="T29" fmla="*/ 160 h 160"/>
              <a:gd name="T30" fmla="*/ 140 w 158"/>
              <a:gd name="T31" fmla="*/ 155 h 160"/>
              <a:gd name="T32" fmla="*/ 147 w 158"/>
              <a:gd name="T33" fmla="*/ 142 h 160"/>
              <a:gd name="T34" fmla="*/ 157 w 158"/>
              <a:gd name="T35" fmla="*/ 76 h 160"/>
              <a:gd name="T36" fmla="*/ 154 w 158"/>
              <a:gd name="T37" fmla="*/ 60 h 160"/>
              <a:gd name="T38" fmla="*/ 13 w 158"/>
              <a:gd name="T39" fmla="*/ 139 h 160"/>
              <a:gd name="T40" fmla="*/ 13 w 158"/>
              <a:gd name="T41" fmla="*/ 87 h 160"/>
              <a:gd name="T42" fmla="*/ 21 w 158"/>
              <a:gd name="T43" fmla="*/ 79 h 160"/>
              <a:gd name="T44" fmla="*/ 37 w 158"/>
              <a:gd name="T45" fmla="*/ 79 h 160"/>
              <a:gd name="T46" fmla="*/ 37 w 158"/>
              <a:gd name="T47" fmla="*/ 147 h 160"/>
              <a:gd name="T48" fmla="*/ 21 w 158"/>
              <a:gd name="T49" fmla="*/ 147 h 160"/>
              <a:gd name="T50" fmla="*/ 13 w 158"/>
              <a:gd name="T51" fmla="*/ 139 h 160"/>
              <a:gd name="T52" fmla="*/ 145 w 158"/>
              <a:gd name="T53" fmla="*/ 74 h 160"/>
              <a:gd name="T54" fmla="*/ 135 w 158"/>
              <a:gd name="T55" fmla="*/ 140 h 160"/>
              <a:gd name="T56" fmla="*/ 126 w 158"/>
              <a:gd name="T57" fmla="*/ 147 h 160"/>
              <a:gd name="T58" fmla="*/ 126 w 158"/>
              <a:gd name="T59" fmla="*/ 147 h 160"/>
              <a:gd name="T60" fmla="*/ 126 w 158"/>
              <a:gd name="T61" fmla="*/ 147 h 160"/>
              <a:gd name="T62" fmla="*/ 50 w 158"/>
              <a:gd name="T63" fmla="*/ 147 h 160"/>
              <a:gd name="T64" fmla="*/ 50 w 158"/>
              <a:gd name="T65" fmla="*/ 74 h 160"/>
              <a:gd name="T66" fmla="*/ 77 w 158"/>
              <a:gd name="T67" fmla="*/ 13 h 160"/>
              <a:gd name="T68" fmla="*/ 88 w 158"/>
              <a:gd name="T69" fmla="*/ 29 h 160"/>
              <a:gd name="T70" fmla="*/ 88 w 158"/>
              <a:gd name="T71" fmla="*/ 58 h 160"/>
              <a:gd name="T72" fmla="*/ 95 w 158"/>
              <a:gd name="T73" fmla="*/ 64 h 160"/>
              <a:gd name="T74" fmla="*/ 136 w 158"/>
              <a:gd name="T75" fmla="*/ 64 h 160"/>
              <a:gd name="T76" fmla="*/ 136 w 158"/>
              <a:gd name="T77" fmla="*/ 64 h 160"/>
              <a:gd name="T78" fmla="*/ 138 w 158"/>
              <a:gd name="T79" fmla="*/ 64 h 160"/>
              <a:gd name="T80" fmla="*/ 143 w 158"/>
              <a:gd name="T81" fmla="*/ 68 h 160"/>
              <a:gd name="T82" fmla="*/ 145 w 158"/>
              <a:gd name="T83" fmla="*/ 74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58" h="160">
                <a:moveTo>
                  <a:pt x="154" y="60"/>
                </a:moveTo>
                <a:cubicBezTo>
                  <a:pt x="150" y="56"/>
                  <a:pt x="145" y="53"/>
                  <a:pt x="140" y="52"/>
                </a:cubicBezTo>
                <a:cubicBezTo>
                  <a:pt x="139" y="52"/>
                  <a:pt x="137" y="51"/>
                  <a:pt x="136" y="51"/>
                </a:cubicBezTo>
                <a:cubicBezTo>
                  <a:pt x="101" y="51"/>
                  <a:pt x="101" y="51"/>
                  <a:pt x="101" y="51"/>
                </a:cubicBezTo>
                <a:cubicBezTo>
                  <a:pt x="101" y="29"/>
                  <a:pt x="101" y="29"/>
                  <a:pt x="101" y="29"/>
                </a:cubicBezTo>
                <a:cubicBezTo>
                  <a:pt x="101" y="13"/>
                  <a:pt x="88" y="0"/>
                  <a:pt x="73" y="0"/>
                </a:cubicBezTo>
                <a:cubicBezTo>
                  <a:pt x="70" y="0"/>
                  <a:pt x="68" y="2"/>
                  <a:pt x="67" y="4"/>
                </a:cubicBezTo>
                <a:cubicBezTo>
                  <a:pt x="39" y="66"/>
                  <a:pt x="39" y="66"/>
                  <a:pt x="39" y="66"/>
                </a:cubicBezTo>
                <a:cubicBezTo>
                  <a:pt x="21" y="66"/>
                  <a:pt x="21" y="66"/>
                  <a:pt x="21" y="66"/>
                </a:cubicBezTo>
                <a:cubicBezTo>
                  <a:pt x="9" y="66"/>
                  <a:pt x="0" y="76"/>
                  <a:pt x="0" y="87"/>
                </a:cubicBezTo>
                <a:cubicBezTo>
                  <a:pt x="0" y="139"/>
                  <a:pt x="0" y="139"/>
                  <a:pt x="0" y="139"/>
                </a:cubicBezTo>
                <a:cubicBezTo>
                  <a:pt x="0" y="151"/>
                  <a:pt x="9" y="160"/>
                  <a:pt x="21" y="160"/>
                </a:cubicBezTo>
                <a:cubicBezTo>
                  <a:pt x="43" y="160"/>
                  <a:pt x="43" y="160"/>
                  <a:pt x="43" y="160"/>
                </a:cubicBezTo>
                <a:cubicBezTo>
                  <a:pt x="126" y="160"/>
                  <a:pt x="126" y="160"/>
                  <a:pt x="126" y="160"/>
                </a:cubicBezTo>
                <a:cubicBezTo>
                  <a:pt x="126" y="160"/>
                  <a:pt x="126" y="160"/>
                  <a:pt x="126" y="160"/>
                </a:cubicBezTo>
                <a:cubicBezTo>
                  <a:pt x="131" y="160"/>
                  <a:pt x="136" y="158"/>
                  <a:pt x="140" y="155"/>
                </a:cubicBezTo>
                <a:cubicBezTo>
                  <a:pt x="144" y="152"/>
                  <a:pt x="147" y="147"/>
                  <a:pt x="147" y="142"/>
                </a:cubicBezTo>
                <a:cubicBezTo>
                  <a:pt x="157" y="76"/>
                  <a:pt x="157" y="76"/>
                  <a:pt x="157" y="76"/>
                </a:cubicBezTo>
                <a:cubicBezTo>
                  <a:pt x="158" y="70"/>
                  <a:pt x="157" y="65"/>
                  <a:pt x="154" y="60"/>
                </a:cubicBezTo>
                <a:close/>
                <a:moveTo>
                  <a:pt x="13" y="139"/>
                </a:moveTo>
                <a:cubicBezTo>
                  <a:pt x="13" y="87"/>
                  <a:pt x="13" y="87"/>
                  <a:pt x="13" y="87"/>
                </a:cubicBezTo>
                <a:cubicBezTo>
                  <a:pt x="13" y="83"/>
                  <a:pt x="17" y="79"/>
                  <a:pt x="21" y="79"/>
                </a:cubicBezTo>
                <a:cubicBezTo>
                  <a:pt x="37" y="79"/>
                  <a:pt x="37" y="79"/>
                  <a:pt x="37" y="79"/>
                </a:cubicBezTo>
                <a:cubicBezTo>
                  <a:pt x="37" y="147"/>
                  <a:pt x="37" y="147"/>
                  <a:pt x="37" y="147"/>
                </a:cubicBezTo>
                <a:cubicBezTo>
                  <a:pt x="21" y="147"/>
                  <a:pt x="21" y="147"/>
                  <a:pt x="21" y="147"/>
                </a:cubicBezTo>
                <a:cubicBezTo>
                  <a:pt x="17" y="147"/>
                  <a:pt x="13" y="143"/>
                  <a:pt x="13" y="139"/>
                </a:cubicBezTo>
                <a:close/>
                <a:moveTo>
                  <a:pt x="145" y="74"/>
                </a:moveTo>
                <a:cubicBezTo>
                  <a:pt x="135" y="140"/>
                  <a:pt x="135" y="140"/>
                  <a:pt x="135" y="140"/>
                </a:cubicBezTo>
                <a:cubicBezTo>
                  <a:pt x="134" y="144"/>
                  <a:pt x="130" y="147"/>
                  <a:pt x="126" y="147"/>
                </a:cubicBezTo>
                <a:cubicBezTo>
                  <a:pt x="126" y="147"/>
                  <a:pt x="126" y="147"/>
                  <a:pt x="126" y="147"/>
                </a:cubicBezTo>
                <a:cubicBezTo>
                  <a:pt x="126" y="147"/>
                  <a:pt x="126" y="147"/>
                  <a:pt x="126" y="147"/>
                </a:cubicBezTo>
                <a:cubicBezTo>
                  <a:pt x="50" y="147"/>
                  <a:pt x="50" y="147"/>
                  <a:pt x="50" y="147"/>
                </a:cubicBezTo>
                <a:cubicBezTo>
                  <a:pt x="50" y="74"/>
                  <a:pt x="50" y="74"/>
                  <a:pt x="50" y="74"/>
                </a:cubicBezTo>
                <a:cubicBezTo>
                  <a:pt x="77" y="13"/>
                  <a:pt x="77" y="13"/>
                  <a:pt x="77" y="13"/>
                </a:cubicBezTo>
                <a:cubicBezTo>
                  <a:pt x="83" y="15"/>
                  <a:pt x="88" y="21"/>
                  <a:pt x="88" y="29"/>
                </a:cubicBezTo>
                <a:cubicBezTo>
                  <a:pt x="88" y="58"/>
                  <a:pt x="88" y="58"/>
                  <a:pt x="88" y="58"/>
                </a:cubicBezTo>
                <a:cubicBezTo>
                  <a:pt x="88" y="62"/>
                  <a:pt x="91" y="64"/>
                  <a:pt x="95" y="64"/>
                </a:cubicBezTo>
                <a:cubicBezTo>
                  <a:pt x="136" y="64"/>
                  <a:pt x="136" y="64"/>
                  <a:pt x="136" y="64"/>
                </a:cubicBezTo>
                <a:cubicBezTo>
                  <a:pt x="136" y="64"/>
                  <a:pt x="136" y="64"/>
                  <a:pt x="136" y="64"/>
                </a:cubicBezTo>
                <a:cubicBezTo>
                  <a:pt x="137" y="64"/>
                  <a:pt x="137" y="64"/>
                  <a:pt x="138" y="64"/>
                </a:cubicBezTo>
                <a:cubicBezTo>
                  <a:pt x="140" y="65"/>
                  <a:pt x="142" y="66"/>
                  <a:pt x="143" y="68"/>
                </a:cubicBezTo>
                <a:cubicBezTo>
                  <a:pt x="144" y="70"/>
                  <a:pt x="145" y="72"/>
                  <a:pt x="145" y="74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2" name="Freeform 30">
            <a:extLst>
              <a:ext uri="{FF2B5EF4-FFF2-40B4-BE49-F238E27FC236}">
                <a16:creationId xmlns:a16="http://schemas.microsoft.com/office/drawing/2014/main" xmlns="" id="{3373438B-3283-4353-BE64-868B56C397A8}"/>
              </a:ext>
            </a:extLst>
          </p:cNvPr>
          <p:cNvSpPr>
            <a:spLocks noEditPoints="1"/>
          </p:cNvSpPr>
          <p:nvPr/>
        </p:nvSpPr>
        <p:spPr bwMode="auto">
          <a:xfrm>
            <a:off x="3433763" y="2832100"/>
            <a:ext cx="541338" cy="550863"/>
          </a:xfrm>
          <a:custGeom>
            <a:avLst/>
            <a:gdLst>
              <a:gd name="T0" fmla="*/ 159 w 159"/>
              <a:gd name="T1" fmla="*/ 20 h 160"/>
              <a:gd name="T2" fmla="*/ 135 w 159"/>
              <a:gd name="T3" fmla="*/ 0 h 160"/>
              <a:gd name="T4" fmla="*/ 115 w 159"/>
              <a:gd name="T5" fmla="*/ 0 h 160"/>
              <a:gd name="T6" fmla="*/ 33 w 159"/>
              <a:gd name="T7" fmla="*/ 0 h 160"/>
              <a:gd name="T8" fmla="*/ 19 w 159"/>
              <a:gd name="T9" fmla="*/ 5 h 160"/>
              <a:gd name="T10" fmla="*/ 11 w 159"/>
              <a:gd name="T11" fmla="*/ 18 h 160"/>
              <a:gd name="T12" fmla="*/ 1 w 159"/>
              <a:gd name="T13" fmla="*/ 84 h 160"/>
              <a:gd name="T14" fmla="*/ 5 w 159"/>
              <a:gd name="T15" fmla="*/ 100 h 160"/>
              <a:gd name="T16" fmla="*/ 19 w 159"/>
              <a:gd name="T17" fmla="*/ 108 h 160"/>
              <a:gd name="T18" fmla="*/ 22 w 159"/>
              <a:gd name="T19" fmla="*/ 109 h 160"/>
              <a:gd name="T20" fmla="*/ 58 w 159"/>
              <a:gd name="T21" fmla="*/ 109 h 160"/>
              <a:gd name="T22" fmla="*/ 58 w 159"/>
              <a:gd name="T23" fmla="*/ 131 h 160"/>
              <a:gd name="T24" fmla="*/ 86 w 159"/>
              <a:gd name="T25" fmla="*/ 160 h 160"/>
              <a:gd name="T26" fmla="*/ 92 w 159"/>
              <a:gd name="T27" fmla="*/ 156 h 160"/>
              <a:gd name="T28" fmla="*/ 120 w 159"/>
              <a:gd name="T29" fmla="*/ 94 h 160"/>
              <a:gd name="T30" fmla="*/ 135 w 159"/>
              <a:gd name="T31" fmla="*/ 94 h 160"/>
              <a:gd name="T32" fmla="*/ 135 w 159"/>
              <a:gd name="T33" fmla="*/ 94 h 160"/>
              <a:gd name="T34" fmla="*/ 159 w 159"/>
              <a:gd name="T35" fmla="*/ 74 h 160"/>
              <a:gd name="T36" fmla="*/ 159 w 159"/>
              <a:gd name="T37" fmla="*/ 73 h 160"/>
              <a:gd name="T38" fmla="*/ 159 w 159"/>
              <a:gd name="T39" fmla="*/ 21 h 160"/>
              <a:gd name="T40" fmla="*/ 159 w 159"/>
              <a:gd name="T41" fmla="*/ 20 h 160"/>
              <a:gd name="T42" fmla="*/ 82 w 159"/>
              <a:gd name="T43" fmla="*/ 147 h 160"/>
              <a:gd name="T44" fmla="*/ 70 w 159"/>
              <a:gd name="T45" fmla="*/ 131 h 160"/>
              <a:gd name="T46" fmla="*/ 70 w 159"/>
              <a:gd name="T47" fmla="*/ 102 h 160"/>
              <a:gd name="T48" fmla="*/ 64 w 159"/>
              <a:gd name="T49" fmla="*/ 96 h 160"/>
              <a:gd name="T50" fmla="*/ 22 w 159"/>
              <a:gd name="T51" fmla="*/ 96 h 160"/>
              <a:gd name="T52" fmla="*/ 22 w 159"/>
              <a:gd name="T53" fmla="*/ 96 h 160"/>
              <a:gd name="T54" fmla="*/ 21 w 159"/>
              <a:gd name="T55" fmla="*/ 96 h 160"/>
              <a:gd name="T56" fmla="*/ 16 w 159"/>
              <a:gd name="T57" fmla="*/ 92 h 160"/>
              <a:gd name="T58" fmla="*/ 14 w 159"/>
              <a:gd name="T59" fmla="*/ 86 h 160"/>
              <a:gd name="T60" fmla="*/ 24 w 159"/>
              <a:gd name="T61" fmla="*/ 20 h 160"/>
              <a:gd name="T62" fmla="*/ 32 w 159"/>
              <a:gd name="T63" fmla="*/ 13 h 160"/>
              <a:gd name="T64" fmla="*/ 32 w 159"/>
              <a:gd name="T65" fmla="*/ 13 h 160"/>
              <a:gd name="T66" fmla="*/ 32 w 159"/>
              <a:gd name="T67" fmla="*/ 13 h 160"/>
              <a:gd name="T68" fmla="*/ 109 w 159"/>
              <a:gd name="T69" fmla="*/ 13 h 160"/>
              <a:gd name="T70" fmla="*/ 109 w 159"/>
              <a:gd name="T71" fmla="*/ 86 h 160"/>
              <a:gd name="T72" fmla="*/ 82 w 159"/>
              <a:gd name="T73" fmla="*/ 147 h 160"/>
              <a:gd name="T74" fmla="*/ 146 w 159"/>
              <a:gd name="T75" fmla="*/ 72 h 160"/>
              <a:gd name="T76" fmla="*/ 135 w 159"/>
              <a:gd name="T77" fmla="*/ 81 h 160"/>
              <a:gd name="T78" fmla="*/ 135 w 159"/>
              <a:gd name="T79" fmla="*/ 81 h 160"/>
              <a:gd name="T80" fmla="*/ 122 w 159"/>
              <a:gd name="T81" fmla="*/ 81 h 160"/>
              <a:gd name="T82" fmla="*/ 122 w 159"/>
              <a:gd name="T83" fmla="*/ 13 h 160"/>
              <a:gd name="T84" fmla="*/ 135 w 159"/>
              <a:gd name="T85" fmla="*/ 13 h 160"/>
              <a:gd name="T86" fmla="*/ 135 w 159"/>
              <a:gd name="T87" fmla="*/ 13 h 160"/>
              <a:gd name="T88" fmla="*/ 146 w 159"/>
              <a:gd name="T89" fmla="*/ 22 h 160"/>
              <a:gd name="T90" fmla="*/ 146 w 159"/>
              <a:gd name="T91" fmla="*/ 72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159" h="160">
                <a:moveTo>
                  <a:pt x="159" y="20"/>
                </a:moveTo>
                <a:cubicBezTo>
                  <a:pt x="157" y="9"/>
                  <a:pt x="147" y="0"/>
                  <a:pt x="135" y="0"/>
                </a:cubicBezTo>
                <a:cubicBezTo>
                  <a:pt x="115" y="0"/>
                  <a:pt x="115" y="0"/>
                  <a:pt x="115" y="0"/>
                </a:cubicBezTo>
                <a:cubicBezTo>
                  <a:pt x="33" y="0"/>
                  <a:pt x="33" y="0"/>
                  <a:pt x="33" y="0"/>
                </a:cubicBezTo>
                <a:cubicBezTo>
                  <a:pt x="27" y="0"/>
                  <a:pt x="22" y="2"/>
                  <a:pt x="19" y="5"/>
                </a:cubicBezTo>
                <a:cubicBezTo>
                  <a:pt x="15" y="8"/>
                  <a:pt x="12" y="13"/>
                  <a:pt x="11" y="18"/>
                </a:cubicBezTo>
                <a:cubicBezTo>
                  <a:pt x="1" y="84"/>
                  <a:pt x="1" y="84"/>
                  <a:pt x="1" y="84"/>
                </a:cubicBezTo>
                <a:cubicBezTo>
                  <a:pt x="0" y="90"/>
                  <a:pt x="2" y="95"/>
                  <a:pt x="5" y="100"/>
                </a:cubicBezTo>
                <a:cubicBezTo>
                  <a:pt x="8" y="104"/>
                  <a:pt x="13" y="107"/>
                  <a:pt x="19" y="108"/>
                </a:cubicBezTo>
                <a:cubicBezTo>
                  <a:pt x="20" y="108"/>
                  <a:pt x="21" y="109"/>
                  <a:pt x="22" y="109"/>
                </a:cubicBezTo>
                <a:cubicBezTo>
                  <a:pt x="58" y="109"/>
                  <a:pt x="58" y="109"/>
                  <a:pt x="58" y="109"/>
                </a:cubicBezTo>
                <a:cubicBezTo>
                  <a:pt x="58" y="131"/>
                  <a:pt x="58" y="131"/>
                  <a:pt x="58" y="131"/>
                </a:cubicBezTo>
                <a:cubicBezTo>
                  <a:pt x="58" y="147"/>
                  <a:pt x="70" y="160"/>
                  <a:pt x="86" y="160"/>
                </a:cubicBezTo>
                <a:cubicBezTo>
                  <a:pt x="89" y="160"/>
                  <a:pt x="91" y="158"/>
                  <a:pt x="92" y="156"/>
                </a:cubicBezTo>
                <a:cubicBezTo>
                  <a:pt x="120" y="94"/>
                  <a:pt x="120" y="94"/>
                  <a:pt x="120" y="94"/>
                </a:cubicBezTo>
                <a:cubicBezTo>
                  <a:pt x="135" y="94"/>
                  <a:pt x="135" y="94"/>
                  <a:pt x="135" y="94"/>
                </a:cubicBezTo>
                <a:cubicBezTo>
                  <a:pt x="135" y="94"/>
                  <a:pt x="135" y="94"/>
                  <a:pt x="135" y="94"/>
                </a:cubicBezTo>
                <a:cubicBezTo>
                  <a:pt x="147" y="94"/>
                  <a:pt x="157" y="85"/>
                  <a:pt x="159" y="74"/>
                </a:cubicBezTo>
                <a:cubicBezTo>
                  <a:pt x="159" y="73"/>
                  <a:pt x="159" y="73"/>
                  <a:pt x="159" y="73"/>
                </a:cubicBezTo>
                <a:cubicBezTo>
                  <a:pt x="159" y="21"/>
                  <a:pt x="159" y="21"/>
                  <a:pt x="159" y="21"/>
                </a:cubicBezTo>
                <a:cubicBezTo>
                  <a:pt x="159" y="21"/>
                  <a:pt x="159" y="21"/>
                  <a:pt x="159" y="20"/>
                </a:cubicBezTo>
                <a:close/>
                <a:moveTo>
                  <a:pt x="82" y="147"/>
                </a:moveTo>
                <a:cubicBezTo>
                  <a:pt x="75" y="145"/>
                  <a:pt x="70" y="139"/>
                  <a:pt x="70" y="131"/>
                </a:cubicBezTo>
                <a:cubicBezTo>
                  <a:pt x="70" y="102"/>
                  <a:pt x="70" y="102"/>
                  <a:pt x="70" y="102"/>
                </a:cubicBezTo>
                <a:cubicBezTo>
                  <a:pt x="70" y="98"/>
                  <a:pt x="68" y="96"/>
                  <a:pt x="64" y="96"/>
                </a:cubicBezTo>
                <a:cubicBezTo>
                  <a:pt x="22" y="96"/>
                  <a:pt x="22" y="96"/>
                  <a:pt x="22" y="96"/>
                </a:cubicBezTo>
                <a:cubicBezTo>
                  <a:pt x="22" y="96"/>
                  <a:pt x="22" y="96"/>
                  <a:pt x="22" y="96"/>
                </a:cubicBezTo>
                <a:cubicBezTo>
                  <a:pt x="22" y="96"/>
                  <a:pt x="21" y="96"/>
                  <a:pt x="21" y="96"/>
                </a:cubicBezTo>
                <a:cubicBezTo>
                  <a:pt x="19" y="95"/>
                  <a:pt x="17" y="94"/>
                  <a:pt x="16" y="92"/>
                </a:cubicBezTo>
                <a:cubicBezTo>
                  <a:pt x="14" y="90"/>
                  <a:pt x="14" y="88"/>
                  <a:pt x="14" y="86"/>
                </a:cubicBezTo>
                <a:cubicBezTo>
                  <a:pt x="24" y="20"/>
                  <a:pt x="24" y="20"/>
                  <a:pt x="24" y="20"/>
                </a:cubicBezTo>
                <a:cubicBezTo>
                  <a:pt x="25" y="16"/>
                  <a:pt x="28" y="13"/>
                  <a:pt x="32" y="13"/>
                </a:cubicBezTo>
                <a:cubicBezTo>
                  <a:pt x="32" y="13"/>
                  <a:pt x="32" y="13"/>
                  <a:pt x="32" y="13"/>
                </a:cubicBezTo>
                <a:cubicBezTo>
                  <a:pt x="32" y="13"/>
                  <a:pt x="32" y="13"/>
                  <a:pt x="32" y="13"/>
                </a:cubicBezTo>
                <a:cubicBezTo>
                  <a:pt x="109" y="13"/>
                  <a:pt x="109" y="13"/>
                  <a:pt x="109" y="13"/>
                </a:cubicBezTo>
                <a:cubicBezTo>
                  <a:pt x="109" y="86"/>
                  <a:pt x="109" y="86"/>
                  <a:pt x="109" y="86"/>
                </a:cubicBezTo>
                <a:lnTo>
                  <a:pt x="82" y="147"/>
                </a:lnTo>
                <a:close/>
                <a:moveTo>
                  <a:pt x="146" y="72"/>
                </a:moveTo>
                <a:cubicBezTo>
                  <a:pt x="145" y="77"/>
                  <a:pt x="140" y="81"/>
                  <a:pt x="135" y="81"/>
                </a:cubicBezTo>
                <a:cubicBezTo>
                  <a:pt x="135" y="81"/>
                  <a:pt x="135" y="81"/>
                  <a:pt x="135" y="81"/>
                </a:cubicBezTo>
                <a:cubicBezTo>
                  <a:pt x="122" y="81"/>
                  <a:pt x="122" y="81"/>
                  <a:pt x="122" y="81"/>
                </a:cubicBezTo>
                <a:cubicBezTo>
                  <a:pt x="122" y="13"/>
                  <a:pt x="122" y="13"/>
                  <a:pt x="122" y="13"/>
                </a:cubicBezTo>
                <a:cubicBezTo>
                  <a:pt x="135" y="13"/>
                  <a:pt x="135" y="13"/>
                  <a:pt x="135" y="13"/>
                </a:cubicBezTo>
                <a:cubicBezTo>
                  <a:pt x="135" y="13"/>
                  <a:pt x="135" y="13"/>
                  <a:pt x="135" y="13"/>
                </a:cubicBezTo>
                <a:cubicBezTo>
                  <a:pt x="140" y="13"/>
                  <a:pt x="145" y="17"/>
                  <a:pt x="146" y="22"/>
                </a:cubicBezTo>
                <a:lnTo>
                  <a:pt x="146" y="72"/>
                </a:ln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" name="Freeform 31">
            <a:extLst>
              <a:ext uri="{FF2B5EF4-FFF2-40B4-BE49-F238E27FC236}">
                <a16:creationId xmlns:a16="http://schemas.microsoft.com/office/drawing/2014/main" xmlns="" id="{959DB92B-DFAC-4CB9-B9A6-F85CA9503CAA}"/>
              </a:ext>
            </a:extLst>
          </p:cNvPr>
          <p:cNvSpPr>
            <a:spLocks noEditPoints="1"/>
          </p:cNvSpPr>
          <p:nvPr/>
        </p:nvSpPr>
        <p:spPr bwMode="auto">
          <a:xfrm>
            <a:off x="3582988" y="3465513"/>
            <a:ext cx="269875" cy="549275"/>
          </a:xfrm>
          <a:custGeom>
            <a:avLst/>
            <a:gdLst>
              <a:gd name="T0" fmla="*/ 68 w 79"/>
              <a:gd name="T1" fmla="*/ 103 h 160"/>
              <a:gd name="T2" fmla="*/ 61 w 79"/>
              <a:gd name="T3" fmla="*/ 95 h 160"/>
              <a:gd name="T4" fmla="*/ 61 w 79"/>
              <a:gd name="T5" fmla="*/ 23 h 160"/>
              <a:gd name="T6" fmla="*/ 38 w 79"/>
              <a:gd name="T7" fmla="*/ 0 h 160"/>
              <a:gd name="T8" fmla="*/ 14 w 79"/>
              <a:gd name="T9" fmla="*/ 23 h 160"/>
              <a:gd name="T10" fmla="*/ 14 w 79"/>
              <a:gd name="T11" fmla="*/ 95 h 160"/>
              <a:gd name="T12" fmla="*/ 2 w 79"/>
              <a:gd name="T13" fmla="*/ 116 h 160"/>
              <a:gd name="T14" fmla="*/ 7 w 79"/>
              <a:gd name="T15" fmla="*/ 144 h 160"/>
              <a:gd name="T16" fmla="*/ 30 w 79"/>
              <a:gd name="T17" fmla="*/ 159 h 160"/>
              <a:gd name="T18" fmla="*/ 38 w 79"/>
              <a:gd name="T19" fmla="*/ 160 h 160"/>
              <a:gd name="T20" fmla="*/ 58 w 79"/>
              <a:gd name="T21" fmla="*/ 154 h 160"/>
              <a:gd name="T22" fmla="*/ 68 w 79"/>
              <a:gd name="T23" fmla="*/ 103 h 160"/>
              <a:gd name="T24" fmla="*/ 61 w 79"/>
              <a:gd name="T25" fmla="*/ 128 h 160"/>
              <a:gd name="T26" fmla="*/ 51 w 79"/>
              <a:gd name="T27" fmla="*/ 143 h 160"/>
              <a:gd name="T28" fmla="*/ 33 w 79"/>
              <a:gd name="T29" fmla="*/ 147 h 160"/>
              <a:gd name="T30" fmla="*/ 18 w 79"/>
              <a:gd name="T31" fmla="*/ 137 h 160"/>
              <a:gd name="T32" fmla="*/ 14 w 79"/>
              <a:gd name="T33" fmla="*/ 119 h 160"/>
              <a:gd name="T34" fmla="*/ 24 w 79"/>
              <a:gd name="T35" fmla="*/ 104 h 160"/>
              <a:gd name="T36" fmla="*/ 27 w 79"/>
              <a:gd name="T37" fmla="*/ 98 h 160"/>
              <a:gd name="T38" fmla="*/ 27 w 79"/>
              <a:gd name="T39" fmla="*/ 23 h 160"/>
              <a:gd name="T40" fmla="*/ 38 w 79"/>
              <a:gd name="T41" fmla="*/ 13 h 160"/>
              <a:gd name="T42" fmla="*/ 48 w 79"/>
              <a:gd name="T43" fmla="*/ 23 h 160"/>
              <a:gd name="T44" fmla="*/ 48 w 79"/>
              <a:gd name="T45" fmla="*/ 98 h 160"/>
              <a:gd name="T46" fmla="*/ 51 w 79"/>
              <a:gd name="T47" fmla="*/ 104 h 160"/>
              <a:gd name="T48" fmla="*/ 57 w 79"/>
              <a:gd name="T49" fmla="*/ 110 h 160"/>
              <a:gd name="T50" fmla="*/ 61 w 79"/>
              <a:gd name="T51" fmla="*/ 128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79" h="160">
                <a:moveTo>
                  <a:pt x="68" y="103"/>
                </a:moveTo>
                <a:cubicBezTo>
                  <a:pt x="66" y="100"/>
                  <a:pt x="64" y="97"/>
                  <a:pt x="61" y="95"/>
                </a:cubicBezTo>
                <a:cubicBezTo>
                  <a:pt x="61" y="23"/>
                  <a:pt x="61" y="23"/>
                  <a:pt x="61" y="23"/>
                </a:cubicBezTo>
                <a:cubicBezTo>
                  <a:pt x="61" y="10"/>
                  <a:pt x="50" y="0"/>
                  <a:pt x="38" y="0"/>
                </a:cubicBezTo>
                <a:cubicBezTo>
                  <a:pt x="25" y="0"/>
                  <a:pt x="14" y="10"/>
                  <a:pt x="14" y="23"/>
                </a:cubicBezTo>
                <a:cubicBezTo>
                  <a:pt x="14" y="95"/>
                  <a:pt x="14" y="95"/>
                  <a:pt x="14" y="95"/>
                </a:cubicBezTo>
                <a:cubicBezTo>
                  <a:pt x="8" y="101"/>
                  <a:pt x="3" y="108"/>
                  <a:pt x="2" y="116"/>
                </a:cubicBezTo>
                <a:cubicBezTo>
                  <a:pt x="0" y="126"/>
                  <a:pt x="2" y="136"/>
                  <a:pt x="7" y="144"/>
                </a:cubicBezTo>
                <a:cubicBezTo>
                  <a:pt x="13" y="152"/>
                  <a:pt x="21" y="157"/>
                  <a:pt x="30" y="159"/>
                </a:cubicBezTo>
                <a:cubicBezTo>
                  <a:pt x="33" y="160"/>
                  <a:pt x="35" y="160"/>
                  <a:pt x="38" y="160"/>
                </a:cubicBezTo>
                <a:cubicBezTo>
                  <a:pt x="45" y="160"/>
                  <a:pt x="52" y="158"/>
                  <a:pt x="58" y="154"/>
                </a:cubicBezTo>
                <a:cubicBezTo>
                  <a:pt x="75" y="143"/>
                  <a:pt x="79" y="120"/>
                  <a:pt x="68" y="103"/>
                </a:cubicBezTo>
                <a:close/>
                <a:moveTo>
                  <a:pt x="61" y="128"/>
                </a:moveTo>
                <a:cubicBezTo>
                  <a:pt x="59" y="134"/>
                  <a:pt x="56" y="140"/>
                  <a:pt x="51" y="143"/>
                </a:cubicBezTo>
                <a:cubicBezTo>
                  <a:pt x="45" y="147"/>
                  <a:pt x="39" y="148"/>
                  <a:pt x="33" y="147"/>
                </a:cubicBezTo>
                <a:cubicBezTo>
                  <a:pt x="27" y="145"/>
                  <a:pt x="21" y="142"/>
                  <a:pt x="18" y="137"/>
                </a:cubicBezTo>
                <a:cubicBezTo>
                  <a:pt x="14" y="131"/>
                  <a:pt x="13" y="125"/>
                  <a:pt x="14" y="119"/>
                </a:cubicBezTo>
                <a:cubicBezTo>
                  <a:pt x="16" y="113"/>
                  <a:pt x="19" y="107"/>
                  <a:pt x="24" y="104"/>
                </a:cubicBezTo>
                <a:cubicBezTo>
                  <a:pt x="26" y="103"/>
                  <a:pt x="27" y="101"/>
                  <a:pt x="27" y="98"/>
                </a:cubicBezTo>
                <a:cubicBezTo>
                  <a:pt x="27" y="23"/>
                  <a:pt x="27" y="23"/>
                  <a:pt x="27" y="23"/>
                </a:cubicBezTo>
                <a:cubicBezTo>
                  <a:pt x="27" y="18"/>
                  <a:pt x="32" y="13"/>
                  <a:pt x="38" y="13"/>
                </a:cubicBezTo>
                <a:cubicBezTo>
                  <a:pt x="43" y="13"/>
                  <a:pt x="48" y="18"/>
                  <a:pt x="48" y="23"/>
                </a:cubicBezTo>
                <a:cubicBezTo>
                  <a:pt x="48" y="98"/>
                  <a:pt x="48" y="98"/>
                  <a:pt x="48" y="98"/>
                </a:cubicBezTo>
                <a:cubicBezTo>
                  <a:pt x="48" y="101"/>
                  <a:pt x="49" y="103"/>
                  <a:pt x="51" y="104"/>
                </a:cubicBezTo>
                <a:cubicBezTo>
                  <a:pt x="53" y="106"/>
                  <a:pt x="55" y="108"/>
                  <a:pt x="57" y="110"/>
                </a:cubicBezTo>
                <a:cubicBezTo>
                  <a:pt x="61" y="116"/>
                  <a:pt x="62" y="122"/>
                  <a:pt x="61" y="128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4" name="Freeform 32">
            <a:extLst>
              <a:ext uri="{FF2B5EF4-FFF2-40B4-BE49-F238E27FC236}">
                <a16:creationId xmlns:a16="http://schemas.microsoft.com/office/drawing/2014/main" xmlns="" id="{DD2DF960-0838-43D8-B2D7-6A123BF15C62}"/>
              </a:ext>
            </a:extLst>
          </p:cNvPr>
          <p:cNvSpPr>
            <a:spLocks noEditPoints="1"/>
          </p:cNvSpPr>
          <p:nvPr/>
        </p:nvSpPr>
        <p:spPr bwMode="auto">
          <a:xfrm>
            <a:off x="3436938" y="4083050"/>
            <a:ext cx="544513" cy="550863"/>
          </a:xfrm>
          <a:custGeom>
            <a:avLst/>
            <a:gdLst>
              <a:gd name="T0" fmla="*/ 137 w 160"/>
              <a:gd name="T1" fmla="*/ 23 h 160"/>
              <a:gd name="T2" fmla="*/ 80 w 160"/>
              <a:gd name="T3" fmla="*/ 0 h 160"/>
              <a:gd name="T4" fmla="*/ 23 w 160"/>
              <a:gd name="T5" fmla="*/ 23 h 160"/>
              <a:gd name="T6" fmla="*/ 0 w 160"/>
              <a:gd name="T7" fmla="*/ 80 h 160"/>
              <a:gd name="T8" fmla="*/ 23 w 160"/>
              <a:gd name="T9" fmla="*/ 137 h 160"/>
              <a:gd name="T10" fmla="*/ 80 w 160"/>
              <a:gd name="T11" fmla="*/ 160 h 160"/>
              <a:gd name="T12" fmla="*/ 137 w 160"/>
              <a:gd name="T13" fmla="*/ 137 h 160"/>
              <a:gd name="T14" fmla="*/ 160 w 160"/>
              <a:gd name="T15" fmla="*/ 80 h 160"/>
              <a:gd name="T16" fmla="*/ 137 w 160"/>
              <a:gd name="T17" fmla="*/ 23 h 160"/>
              <a:gd name="T18" fmla="*/ 80 w 160"/>
              <a:gd name="T19" fmla="*/ 147 h 160"/>
              <a:gd name="T20" fmla="*/ 13 w 160"/>
              <a:gd name="T21" fmla="*/ 80 h 160"/>
              <a:gd name="T22" fmla="*/ 80 w 160"/>
              <a:gd name="T23" fmla="*/ 13 h 160"/>
              <a:gd name="T24" fmla="*/ 147 w 160"/>
              <a:gd name="T25" fmla="*/ 80 h 160"/>
              <a:gd name="T26" fmla="*/ 80 w 160"/>
              <a:gd name="T27" fmla="*/ 147 h 160"/>
              <a:gd name="T28" fmla="*/ 80 w 160"/>
              <a:gd name="T29" fmla="*/ 29 h 160"/>
              <a:gd name="T30" fmla="*/ 29 w 160"/>
              <a:gd name="T31" fmla="*/ 80 h 160"/>
              <a:gd name="T32" fmla="*/ 80 w 160"/>
              <a:gd name="T33" fmla="*/ 131 h 160"/>
              <a:gd name="T34" fmla="*/ 131 w 160"/>
              <a:gd name="T35" fmla="*/ 80 h 160"/>
              <a:gd name="T36" fmla="*/ 80 w 160"/>
              <a:gd name="T37" fmla="*/ 29 h 160"/>
              <a:gd name="T38" fmla="*/ 80 w 160"/>
              <a:gd name="T39" fmla="*/ 118 h 160"/>
              <a:gd name="T40" fmla="*/ 42 w 160"/>
              <a:gd name="T41" fmla="*/ 80 h 160"/>
              <a:gd name="T42" fmla="*/ 80 w 160"/>
              <a:gd name="T43" fmla="*/ 42 h 160"/>
              <a:gd name="T44" fmla="*/ 118 w 160"/>
              <a:gd name="T45" fmla="*/ 80 h 160"/>
              <a:gd name="T46" fmla="*/ 80 w 160"/>
              <a:gd name="T47" fmla="*/ 118 h 160"/>
              <a:gd name="T48" fmla="*/ 80 w 160"/>
              <a:gd name="T49" fmla="*/ 59 h 160"/>
              <a:gd name="T50" fmla="*/ 59 w 160"/>
              <a:gd name="T51" fmla="*/ 80 h 160"/>
              <a:gd name="T52" fmla="*/ 80 w 160"/>
              <a:gd name="T53" fmla="*/ 101 h 160"/>
              <a:gd name="T54" fmla="*/ 101 w 160"/>
              <a:gd name="T55" fmla="*/ 80 h 160"/>
              <a:gd name="T56" fmla="*/ 80 w 160"/>
              <a:gd name="T57" fmla="*/ 59 h 160"/>
              <a:gd name="T58" fmla="*/ 80 w 160"/>
              <a:gd name="T59" fmla="*/ 88 h 160"/>
              <a:gd name="T60" fmla="*/ 72 w 160"/>
              <a:gd name="T61" fmla="*/ 80 h 160"/>
              <a:gd name="T62" fmla="*/ 80 w 160"/>
              <a:gd name="T63" fmla="*/ 72 h 160"/>
              <a:gd name="T64" fmla="*/ 88 w 160"/>
              <a:gd name="T65" fmla="*/ 80 h 160"/>
              <a:gd name="T66" fmla="*/ 80 w 160"/>
              <a:gd name="T67" fmla="*/ 88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60" h="160">
                <a:moveTo>
                  <a:pt x="137" y="23"/>
                </a:moveTo>
                <a:cubicBezTo>
                  <a:pt x="121" y="8"/>
                  <a:pt x="101" y="0"/>
                  <a:pt x="80" y="0"/>
                </a:cubicBezTo>
                <a:cubicBezTo>
                  <a:pt x="59" y="0"/>
                  <a:pt x="39" y="8"/>
                  <a:pt x="23" y="23"/>
                </a:cubicBezTo>
                <a:cubicBezTo>
                  <a:pt x="8" y="39"/>
                  <a:pt x="0" y="59"/>
                  <a:pt x="0" y="80"/>
                </a:cubicBezTo>
                <a:cubicBezTo>
                  <a:pt x="0" y="101"/>
                  <a:pt x="8" y="121"/>
                  <a:pt x="23" y="137"/>
                </a:cubicBezTo>
                <a:cubicBezTo>
                  <a:pt x="39" y="152"/>
                  <a:pt x="59" y="160"/>
                  <a:pt x="80" y="160"/>
                </a:cubicBezTo>
                <a:cubicBezTo>
                  <a:pt x="101" y="160"/>
                  <a:pt x="121" y="152"/>
                  <a:pt x="137" y="137"/>
                </a:cubicBezTo>
                <a:cubicBezTo>
                  <a:pt x="152" y="121"/>
                  <a:pt x="160" y="101"/>
                  <a:pt x="160" y="80"/>
                </a:cubicBezTo>
                <a:cubicBezTo>
                  <a:pt x="160" y="59"/>
                  <a:pt x="152" y="39"/>
                  <a:pt x="137" y="23"/>
                </a:cubicBezTo>
                <a:close/>
                <a:moveTo>
                  <a:pt x="80" y="147"/>
                </a:moveTo>
                <a:cubicBezTo>
                  <a:pt x="43" y="147"/>
                  <a:pt x="13" y="117"/>
                  <a:pt x="13" y="80"/>
                </a:cubicBezTo>
                <a:cubicBezTo>
                  <a:pt x="13" y="43"/>
                  <a:pt x="43" y="13"/>
                  <a:pt x="80" y="13"/>
                </a:cubicBezTo>
                <a:cubicBezTo>
                  <a:pt x="117" y="13"/>
                  <a:pt x="147" y="43"/>
                  <a:pt x="147" y="80"/>
                </a:cubicBezTo>
                <a:cubicBezTo>
                  <a:pt x="147" y="117"/>
                  <a:pt x="117" y="147"/>
                  <a:pt x="80" y="147"/>
                </a:cubicBezTo>
                <a:close/>
                <a:moveTo>
                  <a:pt x="80" y="29"/>
                </a:moveTo>
                <a:cubicBezTo>
                  <a:pt x="52" y="29"/>
                  <a:pt x="29" y="52"/>
                  <a:pt x="29" y="80"/>
                </a:cubicBezTo>
                <a:cubicBezTo>
                  <a:pt x="29" y="108"/>
                  <a:pt x="52" y="131"/>
                  <a:pt x="80" y="131"/>
                </a:cubicBezTo>
                <a:cubicBezTo>
                  <a:pt x="108" y="131"/>
                  <a:pt x="131" y="108"/>
                  <a:pt x="131" y="80"/>
                </a:cubicBezTo>
                <a:cubicBezTo>
                  <a:pt x="131" y="52"/>
                  <a:pt x="108" y="29"/>
                  <a:pt x="80" y="29"/>
                </a:cubicBezTo>
                <a:close/>
                <a:moveTo>
                  <a:pt x="80" y="118"/>
                </a:moveTo>
                <a:cubicBezTo>
                  <a:pt x="59" y="118"/>
                  <a:pt x="42" y="101"/>
                  <a:pt x="42" y="80"/>
                </a:cubicBezTo>
                <a:cubicBezTo>
                  <a:pt x="42" y="59"/>
                  <a:pt x="59" y="42"/>
                  <a:pt x="80" y="42"/>
                </a:cubicBezTo>
                <a:cubicBezTo>
                  <a:pt x="101" y="42"/>
                  <a:pt x="118" y="59"/>
                  <a:pt x="118" y="80"/>
                </a:cubicBezTo>
                <a:cubicBezTo>
                  <a:pt x="118" y="101"/>
                  <a:pt x="101" y="118"/>
                  <a:pt x="80" y="118"/>
                </a:cubicBezTo>
                <a:close/>
                <a:moveTo>
                  <a:pt x="80" y="59"/>
                </a:moveTo>
                <a:cubicBezTo>
                  <a:pt x="68" y="59"/>
                  <a:pt x="59" y="68"/>
                  <a:pt x="59" y="80"/>
                </a:cubicBezTo>
                <a:cubicBezTo>
                  <a:pt x="59" y="92"/>
                  <a:pt x="68" y="101"/>
                  <a:pt x="80" y="101"/>
                </a:cubicBezTo>
                <a:cubicBezTo>
                  <a:pt x="92" y="101"/>
                  <a:pt x="101" y="92"/>
                  <a:pt x="101" y="80"/>
                </a:cubicBezTo>
                <a:cubicBezTo>
                  <a:pt x="101" y="68"/>
                  <a:pt x="92" y="59"/>
                  <a:pt x="80" y="59"/>
                </a:cubicBezTo>
                <a:close/>
                <a:moveTo>
                  <a:pt x="80" y="88"/>
                </a:moveTo>
                <a:cubicBezTo>
                  <a:pt x="75" y="88"/>
                  <a:pt x="72" y="85"/>
                  <a:pt x="72" y="80"/>
                </a:cubicBezTo>
                <a:cubicBezTo>
                  <a:pt x="72" y="75"/>
                  <a:pt x="75" y="72"/>
                  <a:pt x="80" y="72"/>
                </a:cubicBezTo>
                <a:cubicBezTo>
                  <a:pt x="85" y="72"/>
                  <a:pt x="88" y="75"/>
                  <a:pt x="88" y="80"/>
                </a:cubicBezTo>
                <a:cubicBezTo>
                  <a:pt x="88" y="85"/>
                  <a:pt x="85" y="88"/>
                  <a:pt x="80" y="88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" name="Freeform 33">
            <a:extLst>
              <a:ext uri="{FF2B5EF4-FFF2-40B4-BE49-F238E27FC236}">
                <a16:creationId xmlns:a16="http://schemas.microsoft.com/office/drawing/2014/main" xmlns="" id="{4AC4B8AD-4939-49F5-BCF5-74986F7DCD18}"/>
              </a:ext>
            </a:extLst>
          </p:cNvPr>
          <p:cNvSpPr>
            <a:spLocks noEditPoints="1"/>
          </p:cNvSpPr>
          <p:nvPr/>
        </p:nvSpPr>
        <p:spPr bwMode="auto">
          <a:xfrm>
            <a:off x="3436938" y="4702175"/>
            <a:ext cx="552450" cy="550863"/>
          </a:xfrm>
          <a:custGeom>
            <a:avLst/>
            <a:gdLst>
              <a:gd name="T0" fmla="*/ 154 w 162"/>
              <a:gd name="T1" fmla="*/ 68 h 160"/>
              <a:gd name="T2" fmla="*/ 88 w 162"/>
              <a:gd name="T3" fmla="*/ 2 h 160"/>
              <a:gd name="T4" fmla="*/ 83 w 162"/>
              <a:gd name="T5" fmla="*/ 0 h 160"/>
              <a:gd name="T6" fmla="*/ 6 w 162"/>
              <a:gd name="T7" fmla="*/ 0 h 160"/>
              <a:gd name="T8" fmla="*/ 0 w 162"/>
              <a:gd name="T9" fmla="*/ 6 h 160"/>
              <a:gd name="T10" fmla="*/ 0 w 162"/>
              <a:gd name="T11" fmla="*/ 83 h 160"/>
              <a:gd name="T12" fmla="*/ 2 w 162"/>
              <a:gd name="T13" fmla="*/ 88 h 160"/>
              <a:gd name="T14" fmla="*/ 68 w 162"/>
              <a:gd name="T15" fmla="*/ 154 h 160"/>
              <a:gd name="T16" fmla="*/ 68 w 162"/>
              <a:gd name="T17" fmla="*/ 154 h 160"/>
              <a:gd name="T18" fmla="*/ 83 w 162"/>
              <a:gd name="T19" fmla="*/ 160 h 160"/>
              <a:gd name="T20" fmla="*/ 83 w 162"/>
              <a:gd name="T21" fmla="*/ 160 h 160"/>
              <a:gd name="T22" fmla="*/ 99 w 162"/>
              <a:gd name="T23" fmla="*/ 154 h 160"/>
              <a:gd name="T24" fmla="*/ 154 w 162"/>
              <a:gd name="T25" fmla="*/ 99 h 160"/>
              <a:gd name="T26" fmla="*/ 154 w 162"/>
              <a:gd name="T27" fmla="*/ 99 h 160"/>
              <a:gd name="T28" fmla="*/ 154 w 162"/>
              <a:gd name="T29" fmla="*/ 68 h 160"/>
              <a:gd name="T30" fmla="*/ 145 w 162"/>
              <a:gd name="T31" fmla="*/ 89 h 160"/>
              <a:gd name="T32" fmla="*/ 90 w 162"/>
              <a:gd name="T33" fmla="*/ 144 h 160"/>
              <a:gd name="T34" fmla="*/ 83 w 162"/>
              <a:gd name="T35" fmla="*/ 147 h 160"/>
              <a:gd name="T36" fmla="*/ 83 w 162"/>
              <a:gd name="T37" fmla="*/ 147 h 160"/>
              <a:gd name="T38" fmla="*/ 77 w 162"/>
              <a:gd name="T39" fmla="*/ 144 h 160"/>
              <a:gd name="T40" fmla="*/ 77 w 162"/>
              <a:gd name="T41" fmla="*/ 144 h 160"/>
              <a:gd name="T42" fmla="*/ 77 w 162"/>
              <a:gd name="T43" fmla="*/ 144 h 160"/>
              <a:gd name="T44" fmla="*/ 13 w 162"/>
              <a:gd name="T45" fmla="*/ 81 h 160"/>
              <a:gd name="T46" fmla="*/ 13 w 162"/>
              <a:gd name="T47" fmla="*/ 13 h 160"/>
              <a:gd name="T48" fmla="*/ 81 w 162"/>
              <a:gd name="T49" fmla="*/ 13 h 160"/>
              <a:gd name="T50" fmla="*/ 145 w 162"/>
              <a:gd name="T51" fmla="*/ 77 h 160"/>
              <a:gd name="T52" fmla="*/ 145 w 162"/>
              <a:gd name="T53" fmla="*/ 89 h 160"/>
              <a:gd name="T54" fmla="*/ 49 w 162"/>
              <a:gd name="T55" fmla="*/ 40 h 160"/>
              <a:gd name="T56" fmla="*/ 51 w 162"/>
              <a:gd name="T57" fmla="*/ 45 h 160"/>
              <a:gd name="T58" fmla="*/ 49 w 162"/>
              <a:gd name="T59" fmla="*/ 49 h 160"/>
              <a:gd name="T60" fmla="*/ 45 w 162"/>
              <a:gd name="T61" fmla="*/ 51 h 160"/>
              <a:gd name="T62" fmla="*/ 40 w 162"/>
              <a:gd name="T63" fmla="*/ 49 h 160"/>
              <a:gd name="T64" fmla="*/ 38 w 162"/>
              <a:gd name="T65" fmla="*/ 45 h 160"/>
              <a:gd name="T66" fmla="*/ 40 w 162"/>
              <a:gd name="T67" fmla="*/ 40 h 160"/>
              <a:gd name="T68" fmla="*/ 45 w 162"/>
              <a:gd name="T69" fmla="*/ 38 h 160"/>
              <a:gd name="T70" fmla="*/ 49 w 162"/>
              <a:gd name="T71" fmla="*/ 40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62" h="160">
                <a:moveTo>
                  <a:pt x="154" y="68"/>
                </a:moveTo>
                <a:cubicBezTo>
                  <a:pt x="88" y="2"/>
                  <a:pt x="88" y="2"/>
                  <a:pt x="88" y="2"/>
                </a:cubicBezTo>
                <a:cubicBezTo>
                  <a:pt x="87" y="1"/>
                  <a:pt x="85" y="0"/>
                  <a:pt x="83" y="0"/>
                </a:cubicBezTo>
                <a:cubicBezTo>
                  <a:pt x="6" y="0"/>
                  <a:pt x="6" y="0"/>
                  <a:pt x="6" y="0"/>
                </a:cubicBezTo>
                <a:cubicBezTo>
                  <a:pt x="3" y="0"/>
                  <a:pt x="0" y="3"/>
                  <a:pt x="0" y="6"/>
                </a:cubicBezTo>
                <a:cubicBezTo>
                  <a:pt x="0" y="83"/>
                  <a:pt x="0" y="83"/>
                  <a:pt x="0" y="83"/>
                </a:cubicBezTo>
                <a:cubicBezTo>
                  <a:pt x="0" y="85"/>
                  <a:pt x="1" y="87"/>
                  <a:pt x="2" y="88"/>
                </a:cubicBezTo>
                <a:cubicBezTo>
                  <a:pt x="68" y="154"/>
                  <a:pt x="68" y="154"/>
                  <a:pt x="68" y="154"/>
                </a:cubicBezTo>
                <a:cubicBezTo>
                  <a:pt x="68" y="154"/>
                  <a:pt x="68" y="154"/>
                  <a:pt x="68" y="154"/>
                </a:cubicBezTo>
                <a:cubicBezTo>
                  <a:pt x="72" y="158"/>
                  <a:pt x="77" y="160"/>
                  <a:pt x="83" y="160"/>
                </a:cubicBezTo>
                <a:cubicBezTo>
                  <a:pt x="83" y="160"/>
                  <a:pt x="83" y="160"/>
                  <a:pt x="83" y="160"/>
                </a:cubicBezTo>
                <a:cubicBezTo>
                  <a:pt x="89" y="160"/>
                  <a:pt x="95" y="158"/>
                  <a:pt x="99" y="154"/>
                </a:cubicBezTo>
                <a:cubicBezTo>
                  <a:pt x="154" y="99"/>
                  <a:pt x="154" y="99"/>
                  <a:pt x="154" y="99"/>
                </a:cubicBezTo>
                <a:cubicBezTo>
                  <a:pt x="154" y="99"/>
                  <a:pt x="154" y="99"/>
                  <a:pt x="154" y="99"/>
                </a:cubicBezTo>
                <a:cubicBezTo>
                  <a:pt x="162" y="90"/>
                  <a:pt x="162" y="76"/>
                  <a:pt x="154" y="68"/>
                </a:cubicBezTo>
                <a:close/>
                <a:moveTo>
                  <a:pt x="145" y="89"/>
                </a:moveTo>
                <a:cubicBezTo>
                  <a:pt x="90" y="144"/>
                  <a:pt x="90" y="144"/>
                  <a:pt x="90" y="144"/>
                </a:cubicBezTo>
                <a:cubicBezTo>
                  <a:pt x="88" y="146"/>
                  <a:pt x="86" y="147"/>
                  <a:pt x="83" y="147"/>
                </a:cubicBezTo>
                <a:cubicBezTo>
                  <a:pt x="83" y="147"/>
                  <a:pt x="83" y="147"/>
                  <a:pt x="83" y="147"/>
                </a:cubicBezTo>
                <a:cubicBezTo>
                  <a:pt x="81" y="147"/>
                  <a:pt x="79" y="146"/>
                  <a:pt x="77" y="144"/>
                </a:cubicBezTo>
                <a:cubicBezTo>
                  <a:pt x="77" y="144"/>
                  <a:pt x="77" y="144"/>
                  <a:pt x="77" y="144"/>
                </a:cubicBezTo>
                <a:cubicBezTo>
                  <a:pt x="77" y="144"/>
                  <a:pt x="77" y="144"/>
                  <a:pt x="77" y="144"/>
                </a:cubicBezTo>
                <a:cubicBezTo>
                  <a:pt x="13" y="81"/>
                  <a:pt x="13" y="81"/>
                  <a:pt x="13" y="81"/>
                </a:cubicBezTo>
                <a:cubicBezTo>
                  <a:pt x="13" y="13"/>
                  <a:pt x="13" y="13"/>
                  <a:pt x="13" y="13"/>
                </a:cubicBezTo>
                <a:cubicBezTo>
                  <a:pt x="81" y="13"/>
                  <a:pt x="81" y="13"/>
                  <a:pt x="81" y="13"/>
                </a:cubicBezTo>
                <a:cubicBezTo>
                  <a:pt x="145" y="77"/>
                  <a:pt x="145" y="77"/>
                  <a:pt x="145" y="77"/>
                </a:cubicBezTo>
                <a:cubicBezTo>
                  <a:pt x="148" y="80"/>
                  <a:pt x="148" y="86"/>
                  <a:pt x="145" y="89"/>
                </a:cubicBezTo>
                <a:close/>
                <a:moveTo>
                  <a:pt x="49" y="40"/>
                </a:moveTo>
                <a:cubicBezTo>
                  <a:pt x="51" y="41"/>
                  <a:pt x="51" y="43"/>
                  <a:pt x="51" y="45"/>
                </a:cubicBezTo>
                <a:cubicBezTo>
                  <a:pt x="51" y="47"/>
                  <a:pt x="51" y="48"/>
                  <a:pt x="49" y="49"/>
                </a:cubicBezTo>
                <a:cubicBezTo>
                  <a:pt x="48" y="51"/>
                  <a:pt x="47" y="51"/>
                  <a:pt x="45" y="51"/>
                </a:cubicBezTo>
                <a:cubicBezTo>
                  <a:pt x="43" y="51"/>
                  <a:pt x="41" y="51"/>
                  <a:pt x="40" y="49"/>
                </a:cubicBezTo>
                <a:cubicBezTo>
                  <a:pt x="39" y="48"/>
                  <a:pt x="38" y="47"/>
                  <a:pt x="38" y="45"/>
                </a:cubicBezTo>
                <a:cubicBezTo>
                  <a:pt x="38" y="43"/>
                  <a:pt x="39" y="41"/>
                  <a:pt x="40" y="40"/>
                </a:cubicBezTo>
                <a:cubicBezTo>
                  <a:pt x="41" y="39"/>
                  <a:pt x="43" y="38"/>
                  <a:pt x="45" y="38"/>
                </a:cubicBezTo>
                <a:cubicBezTo>
                  <a:pt x="47" y="38"/>
                  <a:pt x="48" y="39"/>
                  <a:pt x="49" y="40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6" name="Freeform 34">
            <a:extLst>
              <a:ext uri="{FF2B5EF4-FFF2-40B4-BE49-F238E27FC236}">
                <a16:creationId xmlns:a16="http://schemas.microsoft.com/office/drawing/2014/main" xmlns="" id="{1EC5B1CA-107C-4E1C-BC21-F23691E40696}"/>
              </a:ext>
            </a:extLst>
          </p:cNvPr>
          <p:cNvSpPr>
            <a:spLocks noEditPoints="1"/>
          </p:cNvSpPr>
          <p:nvPr/>
        </p:nvSpPr>
        <p:spPr bwMode="auto">
          <a:xfrm>
            <a:off x="3436938" y="5335588"/>
            <a:ext cx="544513" cy="504825"/>
          </a:xfrm>
          <a:custGeom>
            <a:avLst/>
            <a:gdLst>
              <a:gd name="T0" fmla="*/ 113 w 160"/>
              <a:gd name="T1" fmla="*/ 120 h 147"/>
              <a:gd name="T2" fmla="*/ 80 w 160"/>
              <a:gd name="T3" fmla="*/ 86 h 147"/>
              <a:gd name="T4" fmla="*/ 47 w 160"/>
              <a:gd name="T5" fmla="*/ 120 h 147"/>
              <a:gd name="T6" fmla="*/ 80 w 160"/>
              <a:gd name="T7" fmla="*/ 74 h 147"/>
              <a:gd name="T8" fmla="*/ 33 w 160"/>
              <a:gd name="T9" fmla="*/ 75 h 147"/>
              <a:gd name="T10" fmla="*/ 42 w 160"/>
              <a:gd name="T11" fmla="*/ 75 h 147"/>
              <a:gd name="T12" fmla="*/ 33 w 160"/>
              <a:gd name="T13" fmla="*/ 57 h 147"/>
              <a:gd name="T14" fmla="*/ 23 w 160"/>
              <a:gd name="T15" fmla="*/ 66 h 147"/>
              <a:gd name="T16" fmla="*/ 6 w 160"/>
              <a:gd name="T17" fmla="*/ 120 h 147"/>
              <a:gd name="T18" fmla="*/ 26 w 160"/>
              <a:gd name="T19" fmla="*/ 113 h 147"/>
              <a:gd name="T20" fmla="*/ 6 w 160"/>
              <a:gd name="T21" fmla="*/ 107 h 147"/>
              <a:gd name="T22" fmla="*/ 6 w 160"/>
              <a:gd name="T23" fmla="*/ 120 h 147"/>
              <a:gd name="T24" fmla="*/ 140 w 160"/>
              <a:gd name="T25" fmla="*/ 120 h 147"/>
              <a:gd name="T26" fmla="*/ 160 w 160"/>
              <a:gd name="T27" fmla="*/ 113 h 147"/>
              <a:gd name="T28" fmla="*/ 140 w 160"/>
              <a:gd name="T29" fmla="*/ 107 h 147"/>
              <a:gd name="T30" fmla="*/ 123 w 160"/>
              <a:gd name="T31" fmla="*/ 77 h 147"/>
              <a:gd name="T32" fmla="*/ 137 w 160"/>
              <a:gd name="T33" fmla="*/ 66 h 147"/>
              <a:gd name="T34" fmla="*/ 127 w 160"/>
              <a:gd name="T35" fmla="*/ 57 h 147"/>
              <a:gd name="T36" fmla="*/ 118 w 160"/>
              <a:gd name="T37" fmla="*/ 75 h 147"/>
              <a:gd name="T38" fmla="*/ 154 w 160"/>
              <a:gd name="T39" fmla="*/ 134 h 147"/>
              <a:gd name="T40" fmla="*/ 0 w 160"/>
              <a:gd name="T41" fmla="*/ 140 h 147"/>
              <a:gd name="T42" fmla="*/ 154 w 160"/>
              <a:gd name="T43" fmla="*/ 147 h 147"/>
              <a:gd name="T44" fmla="*/ 154 w 160"/>
              <a:gd name="T45" fmla="*/ 134 h 147"/>
              <a:gd name="T46" fmla="*/ 76 w 160"/>
              <a:gd name="T47" fmla="*/ 58 h 147"/>
              <a:gd name="T48" fmla="*/ 77 w 160"/>
              <a:gd name="T49" fmla="*/ 59 h 147"/>
              <a:gd name="T50" fmla="*/ 78 w 160"/>
              <a:gd name="T51" fmla="*/ 59 h 147"/>
              <a:gd name="T52" fmla="*/ 80 w 160"/>
              <a:gd name="T53" fmla="*/ 60 h 147"/>
              <a:gd name="T54" fmla="*/ 82 w 160"/>
              <a:gd name="T55" fmla="*/ 59 h 147"/>
              <a:gd name="T56" fmla="*/ 83 w 160"/>
              <a:gd name="T57" fmla="*/ 59 h 147"/>
              <a:gd name="T58" fmla="*/ 84 w 160"/>
              <a:gd name="T59" fmla="*/ 58 h 147"/>
              <a:gd name="T60" fmla="*/ 111 w 160"/>
              <a:gd name="T61" fmla="*/ 31 h 147"/>
              <a:gd name="T62" fmla="*/ 102 w 160"/>
              <a:gd name="T63" fmla="*/ 22 h 147"/>
              <a:gd name="T64" fmla="*/ 86 w 160"/>
              <a:gd name="T65" fmla="*/ 6 h 147"/>
              <a:gd name="T66" fmla="*/ 74 w 160"/>
              <a:gd name="T67" fmla="*/ 6 h 147"/>
              <a:gd name="T68" fmla="*/ 58 w 160"/>
              <a:gd name="T69" fmla="*/ 22 h 147"/>
              <a:gd name="T70" fmla="*/ 49 w 160"/>
              <a:gd name="T71" fmla="*/ 31 h 1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60" h="147">
                <a:moveTo>
                  <a:pt x="120" y="113"/>
                </a:moveTo>
                <a:cubicBezTo>
                  <a:pt x="120" y="117"/>
                  <a:pt x="117" y="120"/>
                  <a:pt x="113" y="120"/>
                </a:cubicBezTo>
                <a:cubicBezTo>
                  <a:pt x="110" y="120"/>
                  <a:pt x="107" y="117"/>
                  <a:pt x="107" y="113"/>
                </a:cubicBezTo>
                <a:cubicBezTo>
                  <a:pt x="107" y="99"/>
                  <a:pt x="95" y="86"/>
                  <a:pt x="80" y="86"/>
                </a:cubicBezTo>
                <a:cubicBezTo>
                  <a:pt x="65" y="86"/>
                  <a:pt x="53" y="99"/>
                  <a:pt x="53" y="113"/>
                </a:cubicBezTo>
                <a:cubicBezTo>
                  <a:pt x="53" y="117"/>
                  <a:pt x="50" y="120"/>
                  <a:pt x="47" y="120"/>
                </a:cubicBezTo>
                <a:cubicBezTo>
                  <a:pt x="43" y="120"/>
                  <a:pt x="40" y="117"/>
                  <a:pt x="40" y="113"/>
                </a:cubicBezTo>
                <a:cubicBezTo>
                  <a:pt x="40" y="91"/>
                  <a:pt x="58" y="74"/>
                  <a:pt x="80" y="74"/>
                </a:cubicBezTo>
                <a:cubicBezTo>
                  <a:pt x="102" y="74"/>
                  <a:pt x="120" y="91"/>
                  <a:pt x="120" y="113"/>
                </a:cubicBezTo>
                <a:close/>
                <a:moveTo>
                  <a:pt x="33" y="75"/>
                </a:moveTo>
                <a:cubicBezTo>
                  <a:pt x="34" y="77"/>
                  <a:pt x="36" y="77"/>
                  <a:pt x="37" y="77"/>
                </a:cubicBezTo>
                <a:cubicBezTo>
                  <a:pt x="39" y="77"/>
                  <a:pt x="41" y="77"/>
                  <a:pt x="42" y="75"/>
                </a:cubicBezTo>
                <a:cubicBezTo>
                  <a:pt x="45" y="73"/>
                  <a:pt x="45" y="69"/>
                  <a:pt x="42" y="66"/>
                </a:cubicBezTo>
                <a:cubicBezTo>
                  <a:pt x="33" y="57"/>
                  <a:pt x="33" y="57"/>
                  <a:pt x="33" y="57"/>
                </a:cubicBezTo>
                <a:cubicBezTo>
                  <a:pt x="30" y="54"/>
                  <a:pt x="26" y="54"/>
                  <a:pt x="23" y="57"/>
                </a:cubicBezTo>
                <a:cubicBezTo>
                  <a:pt x="21" y="59"/>
                  <a:pt x="21" y="63"/>
                  <a:pt x="23" y="66"/>
                </a:cubicBezTo>
                <a:lnTo>
                  <a:pt x="33" y="75"/>
                </a:lnTo>
                <a:close/>
                <a:moveTo>
                  <a:pt x="6" y="120"/>
                </a:moveTo>
                <a:cubicBezTo>
                  <a:pt x="20" y="120"/>
                  <a:pt x="20" y="120"/>
                  <a:pt x="20" y="120"/>
                </a:cubicBezTo>
                <a:cubicBezTo>
                  <a:pt x="23" y="120"/>
                  <a:pt x="26" y="117"/>
                  <a:pt x="26" y="113"/>
                </a:cubicBezTo>
                <a:cubicBezTo>
                  <a:pt x="26" y="110"/>
                  <a:pt x="23" y="107"/>
                  <a:pt x="20" y="107"/>
                </a:cubicBezTo>
                <a:cubicBezTo>
                  <a:pt x="6" y="107"/>
                  <a:pt x="6" y="107"/>
                  <a:pt x="6" y="107"/>
                </a:cubicBezTo>
                <a:cubicBezTo>
                  <a:pt x="3" y="107"/>
                  <a:pt x="0" y="110"/>
                  <a:pt x="0" y="113"/>
                </a:cubicBezTo>
                <a:cubicBezTo>
                  <a:pt x="0" y="117"/>
                  <a:pt x="3" y="120"/>
                  <a:pt x="6" y="120"/>
                </a:cubicBezTo>
                <a:close/>
                <a:moveTo>
                  <a:pt x="134" y="113"/>
                </a:moveTo>
                <a:cubicBezTo>
                  <a:pt x="134" y="117"/>
                  <a:pt x="137" y="120"/>
                  <a:pt x="140" y="120"/>
                </a:cubicBezTo>
                <a:cubicBezTo>
                  <a:pt x="154" y="120"/>
                  <a:pt x="154" y="120"/>
                  <a:pt x="154" y="120"/>
                </a:cubicBezTo>
                <a:cubicBezTo>
                  <a:pt x="157" y="120"/>
                  <a:pt x="160" y="117"/>
                  <a:pt x="160" y="113"/>
                </a:cubicBezTo>
                <a:cubicBezTo>
                  <a:pt x="160" y="110"/>
                  <a:pt x="157" y="107"/>
                  <a:pt x="154" y="107"/>
                </a:cubicBezTo>
                <a:cubicBezTo>
                  <a:pt x="140" y="107"/>
                  <a:pt x="140" y="107"/>
                  <a:pt x="140" y="107"/>
                </a:cubicBezTo>
                <a:cubicBezTo>
                  <a:pt x="137" y="107"/>
                  <a:pt x="134" y="110"/>
                  <a:pt x="134" y="113"/>
                </a:cubicBezTo>
                <a:close/>
                <a:moveTo>
                  <a:pt x="123" y="77"/>
                </a:moveTo>
                <a:cubicBezTo>
                  <a:pt x="124" y="77"/>
                  <a:pt x="126" y="77"/>
                  <a:pt x="127" y="75"/>
                </a:cubicBezTo>
                <a:cubicBezTo>
                  <a:pt x="137" y="66"/>
                  <a:pt x="137" y="66"/>
                  <a:pt x="137" y="66"/>
                </a:cubicBezTo>
                <a:cubicBezTo>
                  <a:pt x="139" y="63"/>
                  <a:pt x="139" y="59"/>
                  <a:pt x="137" y="57"/>
                </a:cubicBezTo>
                <a:cubicBezTo>
                  <a:pt x="134" y="54"/>
                  <a:pt x="130" y="54"/>
                  <a:pt x="127" y="57"/>
                </a:cubicBezTo>
                <a:cubicBezTo>
                  <a:pt x="118" y="66"/>
                  <a:pt x="118" y="66"/>
                  <a:pt x="118" y="66"/>
                </a:cubicBezTo>
                <a:cubicBezTo>
                  <a:pt x="115" y="69"/>
                  <a:pt x="115" y="73"/>
                  <a:pt x="118" y="75"/>
                </a:cubicBezTo>
                <a:cubicBezTo>
                  <a:pt x="119" y="77"/>
                  <a:pt x="121" y="77"/>
                  <a:pt x="123" y="77"/>
                </a:cubicBezTo>
                <a:close/>
                <a:moveTo>
                  <a:pt x="154" y="134"/>
                </a:moveTo>
                <a:cubicBezTo>
                  <a:pt x="6" y="134"/>
                  <a:pt x="6" y="134"/>
                  <a:pt x="6" y="134"/>
                </a:cubicBezTo>
                <a:cubicBezTo>
                  <a:pt x="3" y="134"/>
                  <a:pt x="0" y="137"/>
                  <a:pt x="0" y="140"/>
                </a:cubicBezTo>
                <a:cubicBezTo>
                  <a:pt x="0" y="144"/>
                  <a:pt x="3" y="147"/>
                  <a:pt x="6" y="147"/>
                </a:cubicBezTo>
                <a:cubicBezTo>
                  <a:pt x="154" y="147"/>
                  <a:pt x="154" y="147"/>
                  <a:pt x="154" y="147"/>
                </a:cubicBezTo>
                <a:cubicBezTo>
                  <a:pt x="157" y="147"/>
                  <a:pt x="160" y="144"/>
                  <a:pt x="160" y="140"/>
                </a:cubicBezTo>
                <a:cubicBezTo>
                  <a:pt x="160" y="137"/>
                  <a:pt x="157" y="134"/>
                  <a:pt x="154" y="134"/>
                </a:cubicBezTo>
                <a:close/>
                <a:moveTo>
                  <a:pt x="75" y="58"/>
                </a:moveTo>
                <a:cubicBezTo>
                  <a:pt x="75" y="58"/>
                  <a:pt x="76" y="58"/>
                  <a:pt x="76" y="58"/>
                </a:cubicBezTo>
                <a:cubicBezTo>
                  <a:pt x="76" y="58"/>
                  <a:pt x="76" y="58"/>
                  <a:pt x="76" y="59"/>
                </a:cubicBezTo>
                <a:cubicBezTo>
                  <a:pt x="77" y="59"/>
                  <a:pt x="77" y="59"/>
                  <a:pt x="77" y="59"/>
                </a:cubicBezTo>
                <a:cubicBezTo>
                  <a:pt x="77" y="59"/>
                  <a:pt x="77" y="59"/>
                  <a:pt x="78" y="59"/>
                </a:cubicBezTo>
                <a:cubicBezTo>
                  <a:pt x="78" y="59"/>
                  <a:pt x="78" y="59"/>
                  <a:pt x="78" y="59"/>
                </a:cubicBezTo>
                <a:cubicBezTo>
                  <a:pt x="78" y="59"/>
                  <a:pt x="79" y="60"/>
                  <a:pt x="79" y="60"/>
                </a:cubicBezTo>
                <a:cubicBezTo>
                  <a:pt x="79" y="60"/>
                  <a:pt x="80" y="60"/>
                  <a:pt x="80" y="60"/>
                </a:cubicBezTo>
                <a:cubicBezTo>
                  <a:pt x="80" y="60"/>
                  <a:pt x="81" y="60"/>
                  <a:pt x="81" y="60"/>
                </a:cubicBezTo>
                <a:cubicBezTo>
                  <a:pt x="81" y="60"/>
                  <a:pt x="82" y="59"/>
                  <a:pt x="82" y="59"/>
                </a:cubicBezTo>
                <a:cubicBezTo>
                  <a:pt x="82" y="59"/>
                  <a:pt x="82" y="59"/>
                  <a:pt x="82" y="59"/>
                </a:cubicBezTo>
                <a:cubicBezTo>
                  <a:pt x="83" y="59"/>
                  <a:pt x="83" y="59"/>
                  <a:pt x="83" y="59"/>
                </a:cubicBezTo>
                <a:cubicBezTo>
                  <a:pt x="83" y="59"/>
                  <a:pt x="83" y="59"/>
                  <a:pt x="84" y="59"/>
                </a:cubicBezTo>
                <a:cubicBezTo>
                  <a:pt x="84" y="58"/>
                  <a:pt x="84" y="58"/>
                  <a:pt x="84" y="58"/>
                </a:cubicBezTo>
                <a:cubicBezTo>
                  <a:pt x="84" y="58"/>
                  <a:pt x="85" y="58"/>
                  <a:pt x="85" y="58"/>
                </a:cubicBezTo>
                <a:cubicBezTo>
                  <a:pt x="111" y="31"/>
                  <a:pt x="111" y="31"/>
                  <a:pt x="111" y="31"/>
                </a:cubicBezTo>
                <a:cubicBezTo>
                  <a:pt x="114" y="29"/>
                  <a:pt x="114" y="24"/>
                  <a:pt x="111" y="22"/>
                </a:cubicBezTo>
                <a:cubicBezTo>
                  <a:pt x="109" y="19"/>
                  <a:pt x="105" y="19"/>
                  <a:pt x="102" y="22"/>
                </a:cubicBezTo>
                <a:cubicBezTo>
                  <a:pt x="86" y="38"/>
                  <a:pt x="86" y="38"/>
                  <a:pt x="86" y="38"/>
                </a:cubicBezTo>
                <a:cubicBezTo>
                  <a:pt x="86" y="6"/>
                  <a:pt x="86" y="6"/>
                  <a:pt x="86" y="6"/>
                </a:cubicBezTo>
                <a:cubicBezTo>
                  <a:pt x="86" y="3"/>
                  <a:pt x="84" y="0"/>
                  <a:pt x="80" y="0"/>
                </a:cubicBezTo>
                <a:cubicBezTo>
                  <a:pt x="76" y="0"/>
                  <a:pt x="74" y="3"/>
                  <a:pt x="74" y="6"/>
                </a:cubicBezTo>
                <a:cubicBezTo>
                  <a:pt x="74" y="38"/>
                  <a:pt x="74" y="38"/>
                  <a:pt x="74" y="38"/>
                </a:cubicBezTo>
                <a:cubicBezTo>
                  <a:pt x="58" y="22"/>
                  <a:pt x="58" y="22"/>
                  <a:pt x="58" y="22"/>
                </a:cubicBezTo>
                <a:cubicBezTo>
                  <a:pt x="55" y="19"/>
                  <a:pt x="51" y="19"/>
                  <a:pt x="49" y="22"/>
                </a:cubicBezTo>
                <a:cubicBezTo>
                  <a:pt x="46" y="24"/>
                  <a:pt x="46" y="29"/>
                  <a:pt x="49" y="31"/>
                </a:cubicBezTo>
                <a:lnTo>
                  <a:pt x="75" y="58"/>
                </a:ln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7" name="Freeform 35">
            <a:extLst>
              <a:ext uri="{FF2B5EF4-FFF2-40B4-BE49-F238E27FC236}">
                <a16:creationId xmlns:a16="http://schemas.microsoft.com/office/drawing/2014/main" xmlns="" id="{B19DB0A9-2537-43DD-870D-C8199DBAEA73}"/>
              </a:ext>
            </a:extLst>
          </p:cNvPr>
          <p:cNvSpPr>
            <a:spLocks noEditPoints="1"/>
          </p:cNvSpPr>
          <p:nvPr/>
        </p:nvSpPr>
        <p:spPr bwMode="auto">
          <a:xfrm>
            <a:off x="3436938" y="5953125"/>
            <a:ext cx="544513" cy="506413"/>
          </a:xfrm>
          <a:custGeom>
            <a:avLst/>
            <a:gdLst>
              <a:gd name="T0" fmla="*/ 113 w 160"/>
              <a:gd name="T1" fmla="*/ 120 h 147"/>
              <a:gd name="T2" fmla="*/ 80 w 160"/>
              <a:gd name="T3" fmla="*/ 86 h 147"/>
              <a:gd name="T4" fmla="*/ 47 w 160"/>
              <a:gd name="T5" fmla="*/ 120 h 147"/>
              <a:gd name="T6" fmla="*/ 80 w 160"/>
              <a:gd name="T7" fmla="*/ 74 h 147"/>
              <a:gd name="T8" fmla="*/ 33 w 160"/>
              <a:gd name="T9" fmla="*/ 75 h 147"/>
              <a:gd name="T10" fmla="*/ 42 w 160"/>
              <a:gd name="T11" fmla="*/ 75 h 147"/>
              <a:gd name="T12" fmla="*/ 33 w 160"/>
              <a:gd name="T13" fmla="*/ 57 h 147"/>
              <a:gd name="T14" fmla="*/ 23 w 160"/>
              <a:gd name="T15" fmla="*/ 66 h 147"/>
              <a:gd name="T16" fmla="*/ 6 w 160"/>
              <a:gd name="T17" fmla="*/ 120 h 147"/>
              <a:gd name="T18" fmla="*/ 26 w 160"/>
              <a:gd name="T19" fmla="*/ 113 h 147"/>
              <a:gd name="T20" fmla="*/ 6 w 160"/>
              <a:gd name="T21" fmla="*/ 107 h 147"/>
              <a:gd name="T22" fmla="*/ 6 w 160"/>
              <a:gd name="T23" fmla="*/ 120 h 147"/>
              <a:gd name="T24" fmla="*/ 140 w 160"/>
              <a:gd name="T25" fmla="*/ 120 h 147"/>
              <a:gd name="T26" fmla="*/ 160 w 160"/>
              <a:gd name="T27" fmla="*/ 113 h 147"/>
              <a:gd name="T28" fmla="*/ 140 w 160"/>
              <a:gd name="T29" fmla="*/ 107 h 147"/>
              <a:gd name="T30" fmla="*/ 123 w 160"/>
              <a:gd name="T31" fmla="*/ 77 h 147"/>
              <a:gd name="T32" fmla="*/ 137 w 160"/>
              <a:gd name="T33" fmla="*/ 66 h 147"/>
              <a:gd name="T34" fmla="*/ 127 w 160"/>
              <a:gd name="T35" fmla="*/ 57 h 147"/>
              <a:gd name="T36" fmla="*/ 118 w 160"/>
              <a:gd name="T37" fmla="*/ 75 h 147"/>
              <a:gd name="T38" fmla="*/ 154 w 160"/>
              <a:gd name="T39" fmla="*/ 134 h 147"/>
              <a:gd name="T40" fmla="*/ 0 w 160"/>
              <a:gd name="T41" fmla="*/ 140 h 147"/>
              <a:gd name="T42" fmla="*/ 154 w 160"/>
              <a:gd name="T43" fmla="*/ 147 h 147"/>
              <a:gd name="T44" fmla="*/ 154 w 160"/>
              <a:gd name="T45" fmla="*/ 134 h 147"/>
              <a:gd name="T46" fmla="*/ 74 w 160"/>
              <a:gd name="T47" fmla="*/ 22 h 147"/>
              <a:gd name="T48" fmla="*/ 80 w 160"/>
              <a:gd name="T49" fmla="*/ 60 h 147"/>
              <a:gd name="T50" fmla="*/ 86 w 160"/>
              <a:gd name="T51" fmla="*/ 22 h 147"/>
              <a:gd name="T52" fmla="*/ 107 w 160"/>
              <a:gd name="T53" fmla="*/ 40 h 147"/>
              <a:gd name="T54" fmla="*/ 111 w 160"/>
              <a:gd name="T55" fmla="*/ 29 h 147"/>
              <a:gd name="T56" fmla="*/ 85 w 160"/>
              <a:gd name="T57" fmla="*/ 2 h 147"/>
              <a:gd name="T58" fmla="*/ 83 w 160"/>
              <a:gd name="T59" fmla="*/ 1 h 147"/>
              <a:gd name="T60" fmla="*/ 82 w 160"/>
              <a:gd name="T61" fmla="*/ 0 h 147"/>
              <a:gd name="T62" fmla="*/ 80 w 160"/>
              <a:gd name="T63" fmla="*/ 0 h 147"/>
              <a:gd name="T64" fmla="*/ 80 w 160"/>
              <a:gd name="T65" fmla="*/ 0 h 147"/>
              <a:gd name="T66" fmla="*/ 78 w 160"/>
              <a:gd name="T67" fmla="*/ 0 h 147"/>
              <a:gd name="T68" fmla="*/ 77 w 160"/>
              <a:gd name="T69" fmla="*/ 1 h 147"/>
              <a:gd name="T70" fmla="*/ 75 w 160"/>
              <a:gd name="T71" fmla="*/ 2 h 147"/>
              <a:gd name="T72" fmla="*/ 49 w 160"/>
              <a:gd name="T73" fmla="*/ 38 h 1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60" h="147">
                <a:moveTo>
                  <a:pt x="120" y="113"/>
                </a:moveTo>
                <a:cubicBezTo>
                  <a:pt x="120" y="117"/>
                  <a:pt x="117" y="120"/>
                  <a:pt x="113" y="120"/>
                </a:cubicBezTo>
                <a:cubicBezTo>
                  <a:pt x="110" y="120"/>
                  <a:pt x="107" y="117"/>
                  <a:pt x="107" y="113"/>
                </a:cubicBezTo>
                <a:cubicBezTo>
                  <a:pt x="107" y="99"/>
                  <a:pt x="95" y="86"/>
                  <a:pt x="80" y="86"/>
                </a:cubicBezTo>
                <a:cubicBezTo>
                  <a:pt x="65" y="86"/>
                  <a:pt x="53" y="99"/>
                  <a:pt x="53" y="113"/>
                </a:cubicBezTo>
                <a:cubicBezTo>
                  <a:pt x="53" y="117"/>
                  <a:pt x="50" y="120"/>
                  <a:pt x="47" y="120"/>
                </a:cubicBezTo>
                <a:cubicBezTo>
                  <a:pt x="43" y="120"/>
                  <a:pt x="40" y="117"/>
                  <a:pt x="40" y="113"/>
                </a:cubicBezTo>
                <a:cubicBezTo>
                  <a:pt x="40" y="91"/>
                  <a:pt x="58" y="74"/>
                  <a:pt x="80" y="74"/>
                </a:cubicBezTo>
                <a:cubicBezTo>
                  <a:pt x="102" y="74"/>
                  <a:pt x="120" y="91"/>
                  <a:pt x="120" y="113"/>
                </a:cubicBezTo>
                <a:close/>
                <a:moveTo>
                  <a:pt x="33" y="75"/>
                </a:moveTo>
                <a:cubicBezTo>
                  <a:pt x="34" y="77"/>
                  <a:pt x="36" y="77"/>
                  <a:pt x="37" y="77"/>
                </a:cubicBezTo>
                <a:cubicBezTo>
                  <a:pt x="39" y="77"/>
                  <a:pt x="41" y="77"/>
                  <a:pt x="42" y="75"/>
                </a:cubicBezTo>
                <a:cubicBezTo>
                  <a:pt x="45" y="73"/>
                  <a:pt x="45" y="69"/>
                  <a:pt x="42" y="66"/>
                </a:cubicBezTo>
                <a:cubicBezTo>
                  <a:pt x="33" y="57"/>
                  <a:pt x="33" y="57"/>
                  <a:pt x="33" y="57"/>
                </a:cubicBezTo>
                <a:cubicBezTo>
                  <a:pt x="30" y="54"/>
                  <a:pt x="26" y="54"/>
                  <a:pt x="23" y="57"/>
                </a:cubicBezTo>
                <a:cubicBezTo>
                  <a:pt x="21" y="59"/>
                  <a:pt x="21" y="63"/>
                  <a:pt x="23" y="66"/>
                </a:cubicBezTo>
                <a:lnTo>
                  <a:pt x="33" y="75"/>
                </a:lnTo>
                <a:close/>
                <a:moveTo>
                  <a:pt x="6" y="120"/>
                </a:moveTo>
                <a:cubicBezTo>
                  <a:pt x="20" y="120"/>
                  <a:pt x="20" y="120"/>
                  <a:pt x="20" y="120"/>
                </a:cubicBezTo>
                <a:cubicBezTo>
                  <a:pt x="23" y="120"/>
                  <a:pt x="26" y="117"/>
                  <a:pt x="26" y="113"/>
                </a:cubicBezTo>
                <a:cubicBezTo>
                  <a:pt x="26" y="110"/>
                  <a:pt x="23" y="107"/>
                  <a:pt x="20" y="107"/>
                </a:cubicBezTo>
                <a:cubicBezTo>
                  <a:pt x="6" y="107"/>
                  <a:pt x="6" y="107"/>
                  <a:pt x="6" y="107"/>
                </a:cubicBezTo>
                <a:cubicBezTo>
                  <a:pt x="3" y="107"/>
                  <a:pt x="0" y="110"/>
                  <a:pt x="0" y="113"/>
                </a:cubicBezTo>
                <a:cubicBezTo>
                  <a:pt x="0" y="117"/>
                  <a:pt x="3" y="120"/>
                  <a:pt x="6" y="120"/>
                </a:cubicBezTo>
                <a:close/>
                <a:moveTo>
                  <a:pt x="134" y="113"/>
                </a:moveTo>
                <a:cubicBezTo>
                  <a:pt x="134" y="117"/>
                  <a:pt x="137" y="120"/>
                  <a:pt x="140" y="120"/>
                </a:cubicBezTo>
                <a:cubicBezTo>
                  <a:pt x="154" y="120"/>
                  <a:pt x="154" y="120"/>
                  <a:pt x="154" y="120"/>
                </a:cubicBezTo>
                <a:cubicBezTo>
                  <a:pt x="157" y="120"/>
                  <a:pt x="160" y="117"/>
                  <a:pt x="160" y="113"/>
                </a:cubicBezTo>
                <a:cubicBezTo>
                  <a:pt x="160" y="110"/>
                  <a:pt x="157" y="107"/>
                  <a:pt x="154" y="107"/>
                </a:cubicBezTo>
                <a:cubicBezTo>
                  <a:pt x="140" y="107"/>
                  <a:pt x="140" y="107"/>
                  <a:pt x="140" y="107"/>
                </a:cubicBezTo>
                <a:cubicBezTo>
                  <a:pt x="137" y="107"/>
                  <a:pt x="134" y="110"/>
                  <a:pt x="134" y="113"/>
                </a:cubicBezTo>
                <a:close/>
                <a:moveTo>
                  <a:pt x="123" y="77"/>
                </a:moveTo>
                <a:cubicBezTo>
                  <a:pt x="124" y="77"/>
                  <a:pt x="126" y="77"/>
                  <a:pt x="127" y="75"/>
                </a:cubicBezTo>
                <a:cubicBezTo>
                  <a:pt x="137" y="66"/>
                  <a:pt x="137" y="66"/>
                  <a:pt x="137" y="66"/>
                </a:cubicBezTo>
                <a:cubicBezTo>
                  <a:pt x="139" y="63"/>
                  <a:pt x="139" y="59"/>
                  <a:pt x="137" y="57"/>
                </a:cubicBezTo>
                <a:cubicBezTo>
                  <a:pt x="134" y="54"/>
                  <a:pt x="130" y="54"/>
                  <a:pt x="127" y="57"/>
                </a:cubicBezTo>
                <a:cubicBezTo>
                  <a:pt x="118" y="66"/>
                  <a:pt x="118" y="66"/>
                  <a:pt x="118" y="66"/>
                </a:cubicBezTo>
                <a:cubicBezTo>
                  <a:pt x="115" y="69"/>
                  <a:pt x="115" y="73"/>
                  <a:pt x="118" y="75"/>
                </a:cubicBezTo>
                <a:cubicBezTo>
                  <a:pt x="119" y="77"/>
                  <a:pt x="121" y="77"/>
                  <a:pt x="123" y="77"/>
                </a:cubicBezTo>
                <a:close/>
                <a:moveTo>
                  <a:pt x="154" y="134"/>
                </a:moveTo>
                <a:cubicBezTo>
                  <a:pt x="6" y="134"/>
                  <a:pt x="6" y="134"/>
                  <a:pt x="6" y="134"/>
                </a:cubicBezTo>
                <a:cubicBezTo>
                  <a:pt x="3" y="134"/>
                  <a:pt x="0" y="137"/>
                  <a:pt x="0" y="140"/>
                </a:cubicBezTo>
                <a:cubicBezTo>
                  <a:pt x="0" y="144"/>
                  <a:pt x="3" y="147"/>
                  <a:pt x="6" y="147"/>
                </a:cubicBezTo>
                <a:cubicBezTo>
                  <a:pt x="154" y="147"/>
                  <a:pt x="154" y="147"/>
                  <a:pt x="154" y="147"/>
                </a:cubicBezTo>
                <a:cubicBezTo>
                  <a:pt x="157" y="147"/>
                  <a:pt x="160" y="144"/>
                  <a:pt x="160" y="140"/>
                </a:cubicBezTo>
                <a:cubicBezTo>
                  <a:pt x="160" y="137"/>
                  <a:pt x="157" y="134"/>
                  <a:pt x="154" y="134"/>
                </a:cubicBezTo>
                <a:close/>
                <a:moveTo>
                  <a:pt x="58" y="38"/>
                </a:moveTo>
                <a:cubicBezTo>
                  <a:pt x="74" y="22"/>
                  <a:pt x="74" y="22"/>
                  <a:pt x="74" y="22"/>
                </a:cubicBezTo>
                <a:cubicBezTo>
                  <a:pt x="74" y="53"/>
                  <a:pt x="74" y="53"/>
                  <a:pt x="74" y="53"/>
                </a:cubicBezTo>
                <a:cubicBezTo>
                  <a:pt x="74" y="57"/>
                  <a:pt x="76" y="60"/>
                  <a:pt x="80" y="60"/>
                </a:cubicBezTo>
                <a:cubicBezTo>
                  <a:pt x="84" y="60"/>
                  <a:pt x="86" y="57"/>
                  <a:pt x="86" y="53"/>
                </a:cubicBezTo>
                <a:cubicBezTo>
                  <a:pt x="86" y="22"/>
                  <a:pt x="86" y="22"/>
                  <a:pt x="86" y="22"/>
                </a:cubicBezTo>
                <a:cubicBezTo>
                  <a:pt x="102" y="38"/>
                  <a:pt x="102" y="38"/>
                  <a:pt x="102" y="38"/>
                </a:cubicBezTo>
                <a:cubicBezTo>
                  <a:pt x="103" y="39"/>
                  <a:pt x="105" y="40"/>
                  <a:pt x="107" y="40"/>
                </a:cubicBezTo>
                <a:cubicBezTo>
                  <a:pt x="108" y="40"/>
                  <a:pt x="110" y="39"/>
                  <a:pt x="111" y="38"/>
                </a:cubicBezTo>
                <a:cubicBezTo>
                  <a:pt x="114" y="35"/>
                  <a:pt x="114" y="31"/>
                  <a:pt x="111" y="29"/>
                </a:cubicBezTo>
                <a:cubicBezTo>
                  <a:pt x="85" y="2"/>
                  <a:pt x="85" y="2"/>
                  <a:pt x="85" y="2"/>
                </a:cubicBezTo>
                <a:cubicBezTo>
                  <a:pt x="85" y="2"/>
                  <a:pt x="85" y="2"/>
                  <a:pt x="85" y="2"/>
                </a:cubicBezTo>
                <a:cubicBezTo>
                  <a:pt x="84" y="2"/>
                  <a:pt x="84" y="1"/>
                  <a:pt x="84" y="1"/>
                </a:cubicBezTo>
                <a:cubicBezTo>
                  <a:pt x="83" y="1"/>
                  <a:pt x="83" y="1"/>
                  <a:pt x="83" y="1"/>
                </a:cubicBezTo>
                <a:cubicBezTo>
                  <a:pt x="83" y="1"/>
                  <a:pt x="83" y="1"/>
                  <a:pt x="82" y="0"/>
                </a:cubicBezTo>
                <a:cubicBezTo>
                  <a:pt x="82" y="0"/>
                  <a:pt x="82" y="0"/>
                  <a:pt x="82" y="0"/>
                </a:cubicBezTo>
                <a:cubicBezTo>
                  <a:pt x="82" y="0"/>
                  <a:pt x="81" y="0"/>
                  <a:pt x="81" y="0"/>
                </a:cubicBezTo>
                <a:cubicBezTo>
                  <a:pt x="81" y="0"/>
                  <a:pt x="81" y="0"/>
                  <a:pt x="80" y="0"/>
                </a:cubicBezTo>
                <a:cubicBezTo>
                  <a:pt x="80" y="0"/>
                  <a:pt x="80" y="0"/>
                  <a:pt x="80" y="0"/>
                </a:cubicBezTo>
                <a:cubicBezTo>
                  <a:pt x="80" y="0"/>
                  <a:pt x="80" y="0"/>
                  <a:pt x="80" y="0"/>
                </a:cubicBezTo>
                <a:cubicBezTo>
                  <a:pt x="79" y="0"/>
                  <a:pt x="79" y="0"/>
                  <a:pt x="79" y="0"/>
                </a:cubicBezTo>
                <a:cubicBezTo>
                  <a:pt x="79" y="0"/>
                  <a:pt x="78" y="0"/>
                  <a:pt x="78" y="0"/>
                </a:cubicBezTo>
                <a:cubicBezTo>
                  <a:pt x="78" y="0"/>
                  <a:pt x="78" y="0"/>
                  <a:pt x="78" y="0"/>
                </a:cubicBezTo>
                <a:cubicBezTo>
                  <a:pt x="77" y="1"/>
                  <a:pt x="77" y="1"/>
                  <a:pt x="77" y="1"/>
                </a:cubicBezTo>
                <a:cubicBezTo>
                  <a:pt x="77" y="1"/>
                  <a:pt x="77" y="1"/>
                  <a:pt x="76" y="1"/>
                </a:cubicBezTo>
                <a:cubicBezTo>
                  <a:pt x="76" y="1"/>
                  <a:pt x="76" y="2"/>
                  <a:pt x="75" y="2"/>
                </a:cubicBezTo>
                <a:cubicBezTo>
                  <a:pt x="49" y="29"/>
                  <a:pt x="49" y="29"/>
                  <a:pt x="49" y="29"/>
                </a:cubicBezTo>
                <a:cubicBezTo>
                  <a:pt x="46" y="31"/>
                  <a:pt x="46" y="35"/>
                  <a:pt x="49" y="38"/>
                </a:cubicBezTo>
                <a:cubicBezTo>
                  <a:pt x="51" y="40"/>
                  <a:pt x="55" y="40"/>
                  <a:pt x="58" y="38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8" name="Freeform 36">
            <a:extLst>
              <a:ext uri="{FF2B5EF4-FFF2-40B4-BE49-F238E27FC236}">
                <a16:creationId xmlns:a16="http://schemas.microsoft.com/office/drawing/2014/main" xmlns="" id="{9D667A64-342D-45F4-AA30-252F1F54631B}"/>
              </a:ext>
            </a:extLst>
          </p:cNvPr>
          <p:cNvSpPr>
            <a:spLocks noEditPoints="1"/>
          </p:cNvSpPr>
          <p:nvPr/>
        </p:nvSpPr>
        <p:spPr bwMode="auto">
          <a:xfrm>
            <a:off x="4391025" y="371475"/>
            <a:ext cx="546100" cy="549275"/>
          </a:xfrm>
          <a:custGeom>
            <a:avLst/>
            <a:gdLst>
              <a:gd name="T0" fmla="*/ 40 w 160"/>
              <a:gd name="T1" fmla="*/ 80 h 160"/>
              <a:gd name="T2" fmla="*/ 120 w 160"/>
              <a:gd name="T3" fmla="*/ 80 h 160"/>
              <a:gd name="T4" fmla="*/ 80 w 160"/>
              <a:gd name="T5" fmla="*/ 107 h 160"/>
              <a:gd name="T6" fmla="*/ 80 w 160"/>
              <a:gd name="T7" fmla="*/ 53 h 160"/>
              <a:gd name="T8" fmla="*/ 80 w 160"/>
              <a:gd name="T9" fmla="*/ 107 h 160"/>
              <a:gd name="T10" fmla="*/ 74 w 160"/>
              <a:gd name="T11" fmla="*/ 6 h 160"/>
              <a:gd name="T12" fmla="*/ 86 w 160"/>
              <a:gd name="T13" fmla="*/ 6 h 160"/>
              <a:gd name="T14" fmla="*/ 80 w 160"/>
              <a:gd name="T15" fmla="*/ 26 h 160"/>
              <a:gd name="T16" fmla="*/ 86 w 160"/>
              <a:gd name="T17" fmla="*/ 140 h 160"/>
              <a:gd name="T18" fmla="*/ 80 w 160"/>
              <a:gd name="T19" fmla="*/ 160 h 160"/>
              <a:gd name="T20" fmla="*/ 74 w 160"/>
              <a:gd name="T21" fmla="*/ 140 h 160"/>
              <a:gd name="T22" fmla="*/ 86 w 160"/>
              <a:gd name="T23" fmla="*/ 140 h 160"/>
              <a:gd name="T24" fmla="*/ 23 w 160"/>
              <a:gd name="T25" fmla="*/ 23 h 160"/>
              <a:gd name="T26" fmla="*/ 42 w 160"/>
              <a:gd name="T27" fmla="*/ 33 h 160"/>
              <a:gd name="T28" fmla="*/ 37 w 160"/>
              <a:gd name="T29" fmla="*/ 44 h 160"/>
              <a:gd name="T30" fmla="*/ 23 w 160"/>
              <a:gd name="T31" fmla="*/ 33 h 160"/>
              <a:gd name="T32" fmla="*/ 137 w 160"/>
              <a:gd name="T33" fmla="*/ 137 h 160"/>
              <a:gd name="T34" fmla="*/ 127 w 160"/>
              <a:gd name="T35" fmla="*/ 137 h 160"/>
              <a:gd name="T36" fmla="*/ 118 w 160"/>
              <a:gd name="T37" fmla="*/ 118 h 160"/>
              <a:gd name="T38" fmla="*/ 137 w 160"/>
              <a:gd name="T39" fmla="*/ 127 h 160"/>
              <a:gd name="T40" fmla="*/ 6 w 160"/>
              <a:gd name="T41" fmla="*/ 86 h 160"/>
              <a:gd name="T42" fmla="*/ 6 w 160"/>
              <a:gd name="T43" fmla="*/ 74 h 160"/>
              <a:gd name="T44" fmla="*/ 26 w 160"/>
              <a:gd name="T45" fmla="*/ 80 h 160"/>
              <a:gd name="T46" fmla="*/ 160 w 160"/>
              <a:gd name="T47" fmla="*/ 80 h 160"/>
              <a:gd name="T48" fmla="*/ 140 w 160"/>
              <a:gd name="T49" fmla="*/ 86 h 160"/>
              <a:gd name="T50" fmla="*/ 140 w 160"/>
              <a:gd name="T51" fmla="*/ 74 h 160"/>
              <a:gd name="T52" fmla="*/ 160 w 160"/>
              <a:gd name="T53" fmla="*/ 80 h 160"/>
              <a:gd name="T54" fmla="*/ 42 w 160"/>
              <a:gd name="T55" fmla="*/ 127 h 160"/>
              <a:gd name="T56" fmla="*/ 28 w 160"/>
              <a:gd name="T57" fmla="*/ 138 h 160"/>
              <a:gd name="T58" fmla="*/ 23 w 160"/>
              <a:gd name="T59" fmla="*/ 127 h 160"/>
              <a:gd name="T60" fmla="*/ 42 w 160"/>
              <a:gd name="T61" fmla="*/ 118 h 160"/>
              <a:gd name="T62" fmla="*/ 118 w 160"/>
              <a:gd name="T63" fmla="*/ 33 h 160"/>
              <a:gd name="T64" fmla="*/ 137 w 160"/>
              <a:gd name="T65" fmla="*/ 23 h 160"/>
              <a:gd name="T66" fmla="*/ 127 w 160"/>
              <a:gd name="T67" fmla="*/ 42 h 160"/>
              <a:gd name="T68" fmla="*/ 118 w 160"/>
              <a:gd name="T69" fmla="*/ 42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60" h="160">
                <a:moveTo>
                  <a:pt x="80" y="40"/>
                </a:moveTo>
                <a:cubicBezTo>
                  <a:pt x="58" y="40"/>
                  <a:pt x="40" y="58"/>
                  <a:pt x="40" y="80"/>
                </a:cubicBezTo>
                <a:cubicBezTo>
                  <a:pt x="40" y="102"/>
                  <a:pt x="58" y="120"/>
                  <a:pt x="80" y="120"/>
                </a:cubicBezTo>
                <a:cubicBezTo>
                  <a:pt x="102" y="120"/>
                  <a:pt x="120" y="102"/>
                  <a:pt x="120" y="80"/>
                </a:cubicBezTo>
                <a:cubicBezTo>
                  <a:pt x="120" y="58"/>
                  <a:pt x="102" y="40"/>
                  <a:pt x="80" y="40"/>
                </a:cubicBezTo>
                <a:close/>
                <a:moveTo>
                  <a:pt x="80" y="107"/>
                </a:moveTo>
                <a:cubicBezTo>
                  <a:pt x="65" y="107"/>
                  <a:pt x="53" y="95"/>
                  <a:pt x="53" y="80"/>
                </a:cubicBezTo>
                <a:cubicBezTo>
                  <a:pt x="53" y="65"/>
                  <a:pt x="65" y="53"/>
                  <a:pt x="80" y="53"/>
                </a:cubicBezTo>
                <a:cubicBezTo>
                  <a:pt x="95" y="53"/>
                  <a:pt x="107" y="65"/>
                  <a:pt x="107" y="80"/>
                </a:cubicBezTo>
                <a:cubicBezTo>
                  <a:pt x="107" y="95"/>
                  <a:pt x="95" y="107"/>
                  <a:pt x="80" y="107"/>
                </a:cubicBezTo>
                <a:close/>
                <a:moveTo>
                  <a:pt x="74" y="20"/>
                </a:moveTo>
                <a:cubicBezTo>
                  <a:pt x="74" y="6"/>
                  <a:pt x="74" y="6"/>
                  <a:pt x="74" y="6"/>
                </a:cubicBezTo>
                <a:cubicBezTo>
                  <a:pt x="74" y="3"/>
                  <a:pt x="76" y="0"/>
                  <a:pt x="80" y="0"/>
                </a:cubicBezTo>
                <a:cubicBezTo>
                  <a:pt x="84" y="0"/>
                  <a:pt x="86" y="3"/>
                  <a:pt x="86" y="6"/>
                </a:cubicBezTo>
                <a:cubicBezTo>
                  <a:pt x="86" y="20"/>
                  <a:pt x="86" y="20"/>
                  <a:pt x="86" y="20"/>
                </a:cubicBezTo>
                <a:cubicBezTo>
                  <a:pt x="86" y="23"/>
                  <a:pt x="84" y="26"/>
                  <a:pt x="80" y="26"/>
                </a:cubicBezTo>
                <a:cubicBezTo>
                  <a:pt x="76" y="26"/>
                  <a:pt x="74" y="23"/>
                  <a:pt x="74" y="20"/>
                </a:cubicBezTo>
                <a:close/>
                <a:moveTo>
                  <a:pt x="86" y="140"/>
                </a:moveTo>
                <a:cubicBezTo>
                  <a:pt x="86" y="154"/>
                  <a:pt x="86" y="154"/>
                  <a:pt x="86" y="154"/>
                </a:cubicBezTo>
                <a:cubicBezTo>
                  <a:pt x="86" y="157"/>
                  <a:pt x="84" y="160"/>
                  <a:pt x="80" y="160"/>
                </a:cubicBezTo>
                <a:cubicBezTo>
                  <a:pt x="76" y="160"/>
                  <a:pt x="74" y="157"/>
                  <a:pt x="74" y="154"/>
                </a:cubicBezTo>
                <a:cubicBezTo>
                  <a:pt x="74" y="140"/>
                  <a:pt x="74" y="140"/>
                  <a:pt x="74" y="140"/>
                </a:cubicBezTo>
                <a:cubicBezTo>
                  <a:pt x="74" y="137"/>
                  <a:pt x="76" y="134"/>
                  <a:pt x="80" y="134"/>
                </a:cubicBezTo>
                <a:cubicBezTo>
                  <a:pt x="84" y="134"/>
                  <a:pt x="86" y="137"/>
                  <a:pt x="86" y="140"/>
                </a:cubicBezTo>
                <a:close/>
                <a:moveTo>
                  <a:pt x="23" y="33"/>
                </a:moveTo>
                <a:cubicBezTo>
                  <a:pt x="21" y="30"/>
                  <a:pt x="21" y="26"/>
                  <a:pt x="23" y="23"/>
                </a:cubicBezTo>
                <a:cubicBezTo>
                  <a:pt x="26" y="21"/>
                  <a:pt x="30" y="21"/>
                  <a:pt x="33" y="23"/>
                </a:cubicBezTo>
                <a:cubicBezTo>
                  <a:pt x="42" y="33"/>
                  <a:pt x="42" y="33"/>
                  <a:pt x="42" y="33"/>
                </a:cubicBezTo>
                <a:cubicBezTo>
                  <a:pt x="45" y="35"/>
                  <a:pt x="45" y="40"/>
                  <a:pt x="42" y="42"/>
                </a:cubicBezTo>
                <a:cubicBezTo>
                  <a:pt x="41" y="43"/>
                  <a:pt x="39" y="44"/>
                  <a:pt x="37" y="44"/>
                </a:cubicBezTo>
                <a:cubicBezTo>
                  <a:pt x="36" y="44"/>
                  <a:pt x="34" y="43"/>
                  <a:pt x="33" y="42"/>
                </a:cubicBezTo>
                <a:lnTo>
                  <a:pt x="23" y="33"/>
                </a:lnTo>
                <a:close/>
                <a:moveTo>
                  <a:pt x="137" y="127"/>
                </a:moveTo>
                <a:cubicBezTo>
                  <a:pt x="139" y="130"/>
                  <a:pt x="139" y="134"/>
                  <a:pt x="137" y="137"/>
                </a:cubicBezTo>
                <a:cubicBezTo>
                  <a:pt x="135" y="138"/>
                  <a:pt x="134" y="138"/>
                  <a:pt x="132" y="138"/>
                </a:cubicBezTo>
                <a:cubicBezTo>
                  <a:pt x="130" y="138"/>
                  <a:pt x="129" y="138"/>
                  <a:pt x="127" y="137"/>
                </a:cubicBezTo>
                <a:cubicBezTo>
                  <a:pt x="118" y="127"/>
                  <a:pt x="118" y="127"/>
                  <a:pt x="118" y="127"/>
                </a:cubicBezTo>
                <a:cubicBezTo>
                  <a:pt x="115" y="125"/>
                  <a:pt x="115" y="120"/>
                  <a:pt x="118" y="118"/>
                </a:cubicBezTo>
                <a:cubicBezTo>
                  <a:pt x="120" y="115"/>
                  <a:pt x="125" y="115"/>
                  <a:pt x="127" y="118"/>
                </a:cubicBezTo>
                <a:lnTo>
                  <a:pt x="137" y="127"/>
                </a:lnTo>
                <a:close/>
                <a:moveTo>
                  <a:pt x="20" y="86"/>
                </a:moveTo>
                <a:cubicBezTo>
                  <a:pt x="6" y="86"/>
                  <a:pt x="6" y="86"/>
                  <a:pt x="6" y="86"/>
                </a:cubicBezTo>
                <a:cubicBezTo>
                  <a:pt x="3" y="86"/>
                  <a:pt x="0" y="84"/>
                  <a:pt x="0" y="80"/>
                </a:cubicBezTo>
                <a:cubicBezTo>
                  <a:pt x="0" y="76"/>
                  <a:pt x="3" y="74"/>
                  <a:pt x="6" y="74"/>
                </a:cubicBezTo>
                <a:cubicBezTo>
                  <a:pt x="20" y="74"/>
                  <a:pt x="20" y="74"/>
                  <a:pt x="20" y="74"/>
                </a:cubicBezTo>
                <a:cubicBezTo>
                  <a:pt x="23" y="74"/>
                  <a:pt x="26" y="76"/>
                  <a:pt x="26" y="80"/>
                </a:cubicBezTo>
                <a:cubicBezTo>
                  <a:pt x="26" y="84"/>
                  <a:pt x="23" y="86"/>
                  <a:pt x="20" y="86"/>
                </a:cubicBezTo>
                <a:close/>
                <a:moveTo>
                  <a:pt x="160" y="80"/>
                </a:moveTo>
                <a:cubicBezTo>
                  <a:pt x="160" y="84"/>
                  <a:pt x="157" y="86"/>
                  <a:pt x="154" y="86"/>
                </a:cubicBezTo>
                <a:cubicBezTo>
                  <a:pt x="140" y="86"/>
                  <a:pt x="140" y="86"/>
                  <a:pt x="140" y="86"/>
                </a:cubicBezTo>
                <a:cubicBezTo>
                  <a:pt x="137" y="86"/>
                  <a:pt x="134" y="84"/>
                  <a:pt x="134" y="80"/>
                </a:cubicBezTo>
                <a:cubicBezTo>
                  <a:pt x="134" y="76"/>
                  <a:pt x="137" y="74"/>
                  <a:pt x="140" y="74"/>
                </a:cubicBezTo>
                <a:cubicBezTo>
                  <a:pt x="154" y="74"/>
                  <a:pt x="154" y="74"/>
                  <a:pt x="154" y="74"/>
                </a:cubicBezTo>
                <a:cubicBezTo>
                  <a:pt x="157" y="74"/>
                  <a:pt x="160" y="76"/>
                  <a:pt x="160" y="80"/>
                </a:cubicBezTo>
                <a:close/>
                <a:moveTo>
                  <a:pt x="42" y="118"/>
                </a:moveTo>
                <a:cubicBezTo>
                  <a:pt x="45" y="120"/>
                  <a:pt x="45" y="125"/>
                  <a:pt x="42" y="127"/>
                </a:cubicBezTo>
                <a:cubicBezTo>
                  <a:pt x="33" y="137"/>
                  <a:pt x="33" y="137"/>
                  <a:pt x="33" y="137"/>
                </a:cubicBezTo>
                <a:cubicBezTo>
                  <a:pt x="31" y="138"/>
                  <a:pt x="30" y="138"/>
                  <a:pt x="28" y="138"/>
                </a:cubicBezTo>
                <a:cubicBezTo>
                  <a:pt x="26" y="138"/>
                  <a:pt x="25" y="138"/>
                  <a:pt x="23" y="137"/>
                </a:cubicBezTo>
                <a:cubicBezTo>
                  <a:pt x="21" y="134"/>
                  <a:pt x="21" y="130"/>
                  <a:pt x="23" y="127"/>
                </a:cubicBezTo>
                <a:cubicBezTo>
                  <a:pt x="33" y="118"/>
                  <a:pt x="33" y="118"/>
                  <a:pt x="33" y="118"/>
                </a:cubicBezTo>
                <a:cubicBezTo>
                  <a:pt x="35" y="115"/>
                  <a:pt x="40" y="115"/>
                  <a:pt x="42" y="118"/>
                </a:cubicBezTo>
                <a:close/>
                <a:moveTo>
                  <a:pt x="118" y="42"/>
                </a:moveTo>
                <a:cubicBezTo>
                  <a:pt x="115" y="40"/>
                  <a:pt x="115" y="35"/>
                  <a:pt x="118" y="33"/>
                </a:cubicBezTo>
                <a:cubicBezTo>
                  <a:pt x="127" y="23"/>
                  <a:pt x="127" y="23"/>
                  <a:pt x="127" y="23"/>
                </a:cubicBezTo>
                <a:cubicBezTo>
                  <a:pt x="130" y="21"/>
                  <a:pt x="134" y="21"/>
                  <a:pt x="137" y="23"/>
                </a:cubicBezTo>
                <a:cubicBezTo>
                  <a:pt x="139" y="26"/>
                  <a:pt x="139" y="30"/>
                  <a:pt x="137" y="33"/>
                </a:cubicBezTo>
                <a:cubicBezTo>
                  <a:pt x="127" y="42"/>
                  <a:pt x="127" y="42"/>
                  <a:pt x="127" y="42"/>
                </a:cubicBezTo>
                <a:cubicBezTo>
                  <a:pt x="126" y="43"/>
                  <a:pt x="124" y="44"/>
                  <a:pt x="123" y="44"/>
                </a:cubicBezTo>
                <a:cubicBezTo>
                  <a:pt x="121" y="44"/>
                  <a:pt x="119" y="43"/>
                  <a:pt x="118" y="42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9" name="Freeform 37">
            <a:extLst>
              <a:ext uri="{FF2B5EF4-FFF2-40B4-BE49-F238E27FC236}">
                <a16:creationId xmlns:a16="http://schemas.microsoft.com/office/drawing/2014/main" xmlns="" id="{67284DC9-B48C-4D8A-BDCF-9A0283391323}"/>
              </a:ext>
            </a:extLst>
          </p:cNvPr>
          <p:cNvSpPr>
            <a:spLocks noEditPoints="1"/>
          </p:cNvSpPr>
          <p:nvPr/>
        </p:nvSpPr>
        <p:spPr bwMode="auto">
          <a:xfrm>
            <a:off x="4391025" y="990600"/>
            <a:ext cx="546100" cy="525463"/>
          </a:xfrm>
          <a:custGeom>
            <a:avLst/>
            <a:gdLst>
              <a:gd name="T0" fmla="*/ 160 w 160"/>
              <a:gd name="T1" fmla="*/ 58 h 153"/>
              <a:gd name="T2" fmla="*/ 154 w 160"/>
              <a:gd name="T3" fmla="*/ 54 h 153"/>
              <a:gd name="T4" fmla="*/ 107 w 160"/>
              <a:gd name="T5" fmla="*/ 47 h 153"/>
              <a:gd name="T6" fmla="*/ 86 w 160"/>
              <a:gd name="T7" fmla="*/ 4 h 153"/>
              <a:gd name="T8" fmla="*/ 80 w 160"/>
              <a:gd name="T9" fmla="*/ 0 h 153"/>
              <a:gd name="T10" fmla="*/ 74 w 160"/>
              <a:gd name="T11" fmla="*/ 4 h 153"/>
              <a:gd name="T12" fmla="*/ 53 w 160"/>
              <a:gd name="T13" fmla="*/ 47 h 153"/>
              <a:gd name="T14" fmla="*/ 6 w 160"/>
              <a:gd name="T15" fmla="*/ 54 h 153"/>
              <a:gd name="T16" fmla="*/ 0 w 160"/>
              <a:gd name="T17" fmla="*/ 58 h 153"/>
              <a:gd name="T18" fmla="*/ 2 w 160"/>
              <a:gd name="T19" fmla="*/ 65 h 153"/>
              <a:gd name="T20" fmla="*/ 36 w 160"/>
              <a:gd name="T21" fmla="*/ 98 h 153"/>
              <a:gd name="T22" fmla="*/ 28 w 160"/>
              <a:gd name="T23" fmla="*/ 145 h 153"/>
              <a:gd name="T24" fmla="*/ 31 w 160"/>
              <a:gd name="T25" fmla="*/ 152 h 153"/>
              <a:gd name="T26" fmla="*/ 38 w 160"/>
              <a:gd name="T27" fmla="*/ 152 h 153"/>
              <a:gd name="T28" fmla="*/ 80 w 160"/>
              <a:gd name="T29" fmla="*/ 130 h 153"/>
              <a:gd name="T30" fmla="*/ 122 w 160"/>
              <a:gd name="T31" fmla="*/ 152 h 153"/>
              <a:gd name="T32" fmla="*/ 125 w 160"/>
              <a:gd name="T33" fmla="*/ 153 h 153"/>
              <a:gd name="T34" fmla="*/ 129 w 160"/>
              <a:gd name="T35" fmla="*/ 152 h 153"/>
              <a:gd name="T36" fmla="*/ 132 w 160"/>
              <a:gd name="T37" fmla="*/ 145 h 153"/>
              <a:gd name="T38" fmla="*/ 124 w 160"/>
              <a:gd name="T39" fmla="*/ 98 h 153"/>
              <a:gd name="T40" fmla="*/ 158 w 160"/>
              <a:gd name="T41" fmla="*/ 65 h 153"/>
              <a:gd name="T42" fmla="*/ 160 w 160"/>
              <a:gd name="T43" fmla="*/ 58 h 153"/>
              <a:gd name="T44" fmla="*/ 112 w 160"/>
              <a:gd name="T45" fmla="*/ 91 h 153"/>
              <a:gd name="T46" fmla="*/ 110 w 160"/>
              <a:gd name="T47" fmla="*/ 97 h 153"/>
              <a:gd name="T48" fmla="*/ 117 w 160"/>
              <a:gd name="T49" fmla="*/ 135 h 153"/>
              <a:gd name="T50" fmla="*/ 83 w 160"/>
              <a:gd name="T51" fmla="*/ 117 h 153"/>
              <a:gd name="T52" fmla="*/ 80 w 160"/>
              <a:gd name="T53" fmla="*/ 116 h 153"/>
              <a:gd name="T54" fmla="*/ 77 w 160"/>
              <a:gd name="T55" fmla="*/ 117 h 153"/>
              <a:gd name="T56" fmla="*/ 43 w 160"/>
              <a:gd name="T57" fmla="*/ 135 h 153"/>
              <a:gd name="T58" fmla="*/ 50 w 160"/>
              <a:gd name="T59" fmla="*/ 97 h 153"/>
              <a:gd name="T60" fmla="*/ 48 w 160"/>
              <a:gd name="T61" fmla="*/ 91 h 153"/>
              <a:gd name="T62" fmla="*/ 20 w 160"/>
              <a:gd name="T63" fmla="*/ 64 h 153"/>
              <a:gd name="T64" fmla="*/ 58 w 160"/>
              <a:gd name="T65" fmla="*/ 59 h 153"/>
              <a:gd name="T66" fmla="*/ 63 w 160"/>
              <a:gd name="T67" fmla="*/ 55 h 153"/>
              <a:gd name="T68" fmla="*/ 80 w 160"/>
              <a:gd name="T69" fmla="*/ 21 h 153"/>
              <a:gd name="T70" fmla="*/ 97 w 160"/>
              <a:gd name="T71" fmla="*/ 55 h 153"/>
              <a:gd name="T72" fmla="*/ 102 w 160"/>
              <a:gd name="T73" fmla="*/ 59 h 153"/>
              <a:gd name="T74" fmla="*/ 140 w 160"/>
              <a:gd name="T75" fmla="*/ 64 h 153"/>
              <a:gd name="T76" fmla="*/ 112 w 160"/>
              <a:gd name="T77" fmla="*/ 91 h 1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60" h="153">
                <a:moveTo>
                  <a:pt x="160" y="58"/>
                </a:moveTo>
                <a:cubicBezTo>
                  <a:pt x="159" y="56"/>
                  <a:pt x="157" y="54"/>
                  <a:pt x="154" y="54"/>
                </a:cubicBezTo>
                <a:cubicBezTo>
                  <a:pt x="107" y="47"/>
                  <a:pt x="107" y="47"/>
                  <a:pt x="107" y="47"/>
                </a:cubicBezTo>
                <a:cubicBezTo>
                  <a:pt x="86" y="4"/>
                  <a:pt x="86" y="4"/>
                  <a:pt x="86" y="4"/>
                </a:cubicBezTo>
                <a:cubicBezTo>
                  <a:pt x="85" y="1"/>
                  <a:pt x="82" y="0"/>
                  <a:pt x="80" y="0"/>
                </a:cubicBezTo>
                <a:cubicBezTo>
                  <a:pt x="78" y="0"/>
                  <a:pt x="75" y="1"/>
                  <a:pt x="74" y="4"/>
                </a:cubicBezTo>
                <a:cubicBezTo>
                  <a:pt x="53" y="47"/>
                  <a:pt x="53" y="47"/>
                  <a:pt x="53" y="47"/>
                </a:cubicBezTo>
                <a:cubicBezTo>
                  <a:pt x="6" y="54"/>
                  <a:pt x="6" y="54"/>
                  <a:pt x="6" y="54"/>
                </a:cubicBezTo>
                <a:cubicBezTo>
                  <a:pt x="3" y="54"/>
                  <a:pt x="1" y="56"/>
                  <a:pt x="0" y="58"/>
                </a:cubicBezTo>
                <a:cubicBezTo>
                  <a:pt x="0" y="60"/>
                  <a:pt x="0" y="63"/>
                  <a:pt x="2" y="65"/>
                </a:cubicBezTo>
                <a:cubicBezTo>
                  <a:pt x="36" y="98"/>
                  <a:pt x="36" y="98"/>
                  <a:pt x="36" y="98"/>
                </a:cubicBezTo>
                <a:cubicBezTo>
                  <a:pt x="28" y="145"/>
                  <a:pt x="28" y="145"/>
                  <a:pt x="28" y="145"/>
                </a:cubicBezTo>
                <a:cubicBezTo>
                  <a:pt x="28" y="148"/>
                  <a:pt x="29" y="150"/>
                  <a:pt x="31" y="152"/>
                </a:cubicBezTo>
                <a:cubicBezTo>
                  <a:pt x="33" y="153"/>
                  <a:pt x="35" y="153"/>
                  <a:pt x="38" y="152"/>
                </a:cubicBezTo>
                <a:cubicBezTo>
                  <a:pt x="80" y="130"/>
                  <a:pt x="80" y="130"/>
                  <a:pt x="80" y="130"/>
                </a:cubicBezTo>
                <a:cubicBezTo>
                  <a:pt x="122" y="152"/>
                  <a:pt x="122" y="152"/>
                  <a:pt x="122" y="152"/>
                </a:cubicBezTo>
                <a:cubicBezTo>
                  <a:pt x="123" y="153"/>
                  <a:pt x="124" y="153"/>
                  <a:pt x="125" y="153"/>
                </a:cubicBezTo>
                <a:cubicBezTo>
                  <a:pt x="127" y="153"/>
                  <a:pt x="128" y="152"/>
                  <a:pt x="129" y="152"/>
                </a:cubicBezTo>
                <a:cubicBezTo>
                  <a:pt x="131" y="150"/>
                  <a:pt x="132" y="148"/>
                  <a:pt x="132" y="145"/>
                </a:cubicBezTo>
                <a:cubicBezTo>
                  <a:pt x="124" y="98"/>
                  <a:pt x="124" y="98"/>
                  <a:pt x="124" y="98"/>
                </a:cubicBezTo>
                <a:cubicBezTo>
                  <a:pt x="158" y="65"/>
                  <a:pt x="158" y="65"/>
                  <a:pt x="158" y="65"/>
                </a:cubicBezTo>
                <a:cubicBezTo>
                  <a:pt x="160" y="63"/>
                  <a:pt x="160" y="60"/>
                  <a:pt x="160" y="58"/>
                </a:cubicBezTo>
                <a:close/>
                <a:moveTo>
                  <a:pt x="112" y="91"/>
                </a:moveTo>
                <a:cubicBezTo>
                  <a:pt x="111" y="93"/>
                  <a:pt x="110" y="95"/>
                  <a:pt x="110" y="97"/>
                </a:cubicBezTo>
                <a:cubicBezTo>
                  <a:pt x="117" y="135"/>
                  <a:pt x="117" y="135"/>
                  <a:pt x="117" y="135"/>
                </a:cubicBezTo>
                <a:cubicBezTo>
                  <a:pt x="83" y="117"/>
                  <a:pt x="83" y="117"/>
                  <a:pt x="83" y="117"/>
                </a:cubicBezTo>
                <a:cubicBezTo>
                  <a:pt x="82" y="116"/>
                  <a:pt x="81" y="116"/>
                  <a:pt x="80" y="116"/>
                </a:cubicBezTo>
                <a:cubicBezTo>
                  <a:pt x="79" y="116"/>
                  <a:pt x="78" y="116"/>
                  <a:pt x="77" y="117"/>
                </a:cubicBezTo>
                <a:cubicBezTo>
                  <a:pt x="43" y="135"/>
                  <a:pt x="43" y="135"/>
                  <a:pt x="43" y="135"/>
                </a:cubicBezTo>
                <a:cubicBezTo>
                  <a:pt x="50" y="97"/>
                  <a:pt x="50" y="97"/>
                  <a:pt x="50" y="97"/>
                </a:cubicBezTo>
                <a:cubicBezTo>
                  <a:pt x="50" y="95"/>
                  <a:pt x="49" y="93"/>
                  <a:pt x="48" y="91"/>
                </a:cubicBezTo>
                <a:cubicBezTo>
                  <a:pt x="20" y="64"/>
                  <a:pt x="20" y="64"/>
                  <a:pt x="20" y="64"/>
                </a:cubicBezTo>
                <a:cubicBezTo>
                  <a:pt x="58" y="59"/>
                  <a:pt x="58" y="59"/>
                  <a:pt x="58" y="59"/>
                </a:cubicBezTo>
                <a:cubicBezTo>
                  <a:pt x="60" y="59"/>
                  <a:pt x="62" y="57"/>
                  <a:pt x="63" y="55"/>
                </a:cubicBezTo>
                <a:cubicBezTo>
                  <a:pt x="80" y="21"/>
                  <a:pt x="80" y="21"/>
                  <a:pt x="80" y="21"/>
                </a:cubicBezTo>
                <a:cubicBezTo>
                  <a:pt x="97" y="55"/>
                  <a:pt x="97" y="55"/>
                  <a:pt x="97" y="55"/>
                </a:cubicBezTo>
                <a:cubicBezTo>
                  <a:pt x="98" y="57"/>
                  <a:pt x="100" y="59"/>
                  <a:pt x="102" y="59"/>
                </a:cubicBezTo>
                <a:cubicBezTo>
                  <a:pt x="140" y="64"/>
                  <a:pt x="140" y="64"/>
                  <a:pt x="140" y="64"/>
                </a:cubicBezTo>
                <a:lnTo>
                  <a:pt x="112" y="91"/>
                </a:ln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0" name="Freeform 38">
            <a:extLst>
              <a:ext uri="{FF2B5EF4-FFF2-40B4-BE49-F238E27FC236}">
                <a16:creationId xmlns:a16="http://schemas.microsoft.com/office/drawing/2014/main" xmlns="" id="{9B76D9DC-8C65-4466-8FAF-5634397C5694}"/>
              </a:ext>
            </a:extLst>
          </p:cNvPr>
          <p:cNvSpPr>
            <a:spLocks noEditPoints="1"/>
          </p:cNvSpPr>
          <p:nvPr/>
        </p:nvSpPr>
        <p:spPr bwMode="auto">
          <a:xfrm>
            <a:off x="4391025" y="1608138"/>
            <a:ext cx="546100" cy="550863"/>
          </a:xfrm>
          <a:custGeom>
            <a:avLst/>
            <a:gdLst>
              <a:gd name="T0" fmla="*/ 137 w 160"/>
              <a:gd name="T1" fmla="*/ 0 h 160"/>
              <a:gd name="T2" fmla="*/ 23 w 160"/>
              <a:gd name="T3" fmla="*/ 0 h 160"/>
              <a:gd name="T4" fmla="*/ 0 w 160"/>
              <a:gd name="T5" fmla="*/ 23 h 160"/>
              <a:gd name="T6" fmla="*/ 0 w 160"/>
              <a:gd name="T7" fmla="*/ 137 h 160"/>
              <a:gd name="T8" fmla="*/ 23 w 160"/>
              <a:gd name="T9" fmla="*/ 160 h 160"/>
              <a:gd name="T10" fmla="*/ 137 w 160"/>
              <a:gd name="T11" fmla="*/ 160 h 160"/>
              <a:gd name="T12" fmla="*/ 160 w 160"/>
              <a:gd name="T13" fmla="*/ 137 h 160"/>
              <a:gd name="T14" fmla="*/ 160 w 160"/>
              <a:gd name="T15" fmla="*/ 23 h 160"/>
              <a:gd name="T16" fmla="*/ 137 w 160"/>
              <a:gd name="T17" fmla="*/ 0 h 160"/>
              <a:gd name="T18" fmla="*/ 147 w 160"/>
              <a:gd name="T19" fmla="*/ 137 h 160"/>
              <a:gd name="T20" fmla="*/ 137 w 160"/>
              <a:gd name="T21" fmla="*/ 147 h 160"/>
              <a:gd name="T22" fmla="*/ 23 w 160"/>
              <a:gd name="T23" fmla="*/ 147 h 160"/>
              <a:gd name="T24" fmla="*/ 13 w 160"/>
              <a:gd name="T25" fmla="*/ 137 h 160"/>
              <a:gd name="T26" fmla="*/ 13 w 160"/>
              <a:gd name="T27" fmla="*/ 23 h 160"/>
              <a:gd name="T28" fmla="*/ 23 w 160"/>
              <a:gd name="T29" fmla="*/ 13 h 160"/>
              <a:gd name="T30" fmla="*/ 137 w 160"/>
              <a:gd name="T31" fmla="*/ 13 h 160"/>
              <a:gd name="T32" fmla="*/ 147 w 160"/>
              <a:gd name="T33" fmla="*/ 23 h 160"/>
              <a:gd name="T34" fmla="*/ 147 w 160"/>
              <a:gd name="T35" fmla="*/ 137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60" h="160">
                <a:moveTo>
                  <a:pt x="137" y="0"/>
                </a:moveTo>
                <a:cubicBezTo>
                  <a:pt x="23" y="0"/>
                  <a:pt x="23" y="0"/>
                  <a:pt x="23" y="0"/>
                </a:cubicBezTo>
                <a:cubicBezTo>
                  <a:pt x="10" y="0"/>
                  <a:pt x="0" y="10"/>
                  <a:pt x="0" y="23"/>
                </a:cubicBezTo>
                <a:cubicBezTo>
                  <a:pt x="0" y="137"/>
                  <a:pt x="0" y="137"/>
                  <a:pt x="0" y="137"/>
                </a:cubicBezTo>
                <a:cubicBezTo>
                  <a:pt x="0" y="150"/>
                  <a:pt x="10" y="160"/>
                  <a:pt x="23" y="160"/>
                </a:cubicBezTo>
                <a:cubicBezTo>
                  <a:pt x="137" y="160"/>
                  <a:pt x="137" y="160"/>
                  <a:pt x="137" y="160"/>
                </a:cubicBezTo>
                <a:cubicBezTo>
                  <a:pt x="150" y="160"/>
                  <a:pt x="160" y="150"/>
                  <a:pt x="160" y="137"/>
                </a:cubicBezTo>
                <a:cubicBezTo>
                  <a:pt x="160" y="23"/>
                  <a:pt x="160" y="23"/>
                  <a:pt x="160" y="23"/>
                </a:cubicBezTo>
                <a:cubicBezTo>
                  <a:pt x="160" y="10"/>
                  <a:pt x="150" y="0"/>
                  <a:pt x="137" y="0"/>
                </a:cubicBezTo>
                <a:close/>
                <a:moveTo>
                  <a:pt x="147" y="137"/>
                </a:moveTo>
                <a:cubicBezTo>
                  <a:pt x="147" y="143"/>
                  <a:pt x="143" y="147"/>
                  <a:pt x="137" y="147"/>
                </a:cubicBezTo>
                <a:cubicBezTo>
                  <a:pt x="23" y="147"/>
                  <a:pt x="23" y="147"/>
                  <a:pt x="23" y="147"/>
                </a:cubicBezTo>
                <a:cubicBezTo>
                  <a:pt x="17" y="147"/>
                  <a:pt x="13" y="143"/>
                  <a:pt x="13" y="137"/>
                </a:cubicBezTo>
                <a:cubicBezTo>
                  <a:pt x="13" y="23"/>
                  <a:pt x="13" y="23"/>
                  <a:pt x="13" y="23"/>
                </a:cubicBezTo>
                <a:cubicBezTo>
                  <a:pt x="13" y="17"/>
                  <a:pt x="17" y="13"/>
                  <a:pt x="23" y="13"/>
                </a:cubicBezTo>
                <a:cubicBezTo>
                  <a:pt x="137" y="13"/>
                  <a:pt x="137" y="13"/>
                  <a:pt x="137" y="13"/>
                </a:cubicBezTo>
                <a:cubicBezTo>
                  <a:pt x="143" y="13"/>
                  <a:pt x="147" y="17"/>
                  <a:pt x="147" y="23"/>
                </a:cubicBezTo>
                <a:lnTo>
                  <a:pt x="147" y="137"/>
                </a:ln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1" name="Freeform 39">
            <a:extLst>
              <a:ext uri="{FF2B5EF4-FFF2-40B4-BE49-F238E27FC236}">
                <a16:creationId xmlns:a16="http://schemas.microsoft.com/office/drawing/2014/main" xmlns="" id="{3F22EE25-2DA1-4CAF-9369-037238A29127}"/>
              </a:ext>
            </a:extLst>
          </p:cNvPr>
          <p:cNvSpPr>
            <a:spLocks noEditPoints="1"/>
          </p:cNvSpPr>
          <p:nvPr/>
        </p:nvSpPr>
        <p:spPr bwMode="auto">
          <a:xfrm>
            <a:off x="4391025" y="2227263"/>
            <a:ext cx="546100" cy="550863"/>
          </a:xfrm>
          <a:custGeom>
            <a:avLst/>
            <a:gdLst>
              <a:gd name="T0" fmla="*/ 137 w 160"/>
              <a:gd name="T1" fmla="*/ 23 h 160"/>
              <a:gd name="T2" fmla="*/ 80 w 160"/>
              <a:gd name="T3" fmla="*/ 0 h 160"/>
              <a:gd name="T4" fmla="*/ 23 w 160"/>
              <a:gd name="T5" fmla="*/ 23 h 160"/>
              <a:gd name="T6" fmla="*/ 0 w 160"/>
              <a:gd name="T7" fmla="*/ 80 h 160"/>
              <a:gd name="T8" fmla="*/ 23 w 160"/>
              <a:gd name="T9" fmla="*/ 137 h 160"/>
              <a:gd name="T10" fmla="*/ 80 w 160"/>
              <a:gd name="T11" fmla="*/ 160 h 160"/>
              <a:gd name="T12" fmla="*/ 137 w 160"/>
              <a:gd name="T13" fmla="*/ 137 h 160"/>
              <a:gd name="T14" fmla="*/ 160 w 160"/>
              <a:gd name="T15" fmla="*/ 80 h 160"/>
              <a:gd name="T16" fmla="*/ 137 w 160"/>
              <a:gd name="T17" fmla="*/ 23 h 160"/>
              <a:gd name="T18" fmla="*/ 147 w 160"/>
              <a:gd name="T19" fmla="*/ 80 h 160"/>
              <a:gd name="T20" fmla="*/ 132 w 160"/>
              <a:gd name="T21" fmla="*/ 123 h 160"/>
              <a:gd name="T22" fmla="*/ 37 w 160"/>
              <a:gd name="T23" fmla="*/ 28 h 160"/>
              <a:gd name="T24" fmla="*/ 80 w 160"/>
              <a:gd name="T25" fmla="*/ 13 h 160"/>
              <a:gd name="T26" fmla="*/ 147 w 160"/>
              <a:gd name="T27" fmla="*/ 80 h 160"/>
              <a:gd name="T28" fmla="*/ 13 w 160"/>
              <a:gd name="T29" fmla="*/ 80 h 160"/>
              <a:gd name="T30" fmla="*/ 28 w 160"/>
              <a:gd name="T31" fmla="*/ 37 h 160"/>
              <a:gd name="T32" fmla="*/ 123 w 160"/>
              <a:gd name="T33" fmla="*/ 132 h 160"/>
              <a:gd name="T34" fmla="*/ 80 w 160"/>
              <a:gd name="T35" fmla="*/ 147 h 160"/>
              <a:gd name="T36" fmla="*/ 13 w 160"/>
              <a:gd name="T37" fmla="*/ 80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60" h="160">
                <a:moveTo>
                  <a:pt x="137" y="23"/>
                </a:moveTo>
                <a:cubicBezTo>
                  <a:pt x="121" y="8"/>
                  <a:pt x="101" y="0"/>
                  <a:pt x="80" y="0"/>
                </a:cubicBezTo>
                <a:cubicBezTo>
                  <a:pt x="59" y="0"/>
                  <a:pt x="39" y="8"/>
                  <a:pt x="23" y="23"/>
                </a:cubicBezTo>
                <a:cubicBezTo>
                  <a:pt x="8" y="39"/>
                  <a:pt x="0" y="59"/>
                  <a:pt x="0" y="80"/>
                </a:cubicBezTo>
                <a:cubicBezTo>
                  <a:pt x="0" y="101"/>
                  <a:pt x="8" y="121"/>
                  <a:pt x="23" y="137"/>
                </a:cubicBezTo>
                <a:cubicBezTo>
                  <a:pt x="39" y="152"/>
                  <a:pt x="59" y="160"/>
                  <a:pt x="80" y="160"/>
                </a:cubicBezTo>
                <a:cubicBezTo>
                  <a:pt x="101" y="160"/>
                  <a:pt x="121" y="152"/>
                  <a:pt x="137" y="137"/>
                </a:cubicBezTo>
                <a:cubicBezTo>
                  <a:pt x="152" y="121"/>
                  <a:pt x="160" y="101"/>
                  <a:pt x="160" y="80"/>
                </a:cubicBezTo>
                <a:cubicBezTo>
                  <a:pt x="160" y="59"/>
                  <a:pt x="152" y="39"/>
                  <a:pt x="137" y="23"/>
                </a:cubicBezTo>
                <a:close/>
                <a:moveTo>
                  <a:pt x="147" y="80"/>
                </a:moveTo>
                <a:cubicBezTo>
                  <a:pt x="147" y="96"/>
                  <a:pt x="141" y="111"/>
                  <a:pt x="132" y="123"/>
                </a:cubicBezTo>
                <a:cubicBezTo>
                  <a:pt x="37" y="28"/>
                  <a:pt x="37" y="28"/>
                  <a:pt x="37" y="28"/>
                </a:cubicBezTo>
                <a:cubicBezTo>
                  <a:pt x="49" y="19"/>
                  <a:pt x="64" y="13"/>
                  <a:pt x="80" y="13"/>
                </a:cubicBezTo>
                <a:cubicBezTo>
                  <a:pt x="117" y="13"/>
                  <a:pt x="147" y="43"/>
                  <a:pt x="147" y="80"/>
                </a:cubicBezTo>
                <a:close/>
                <a:moveTo>
                  <a:pt x="13" y="80"/>
                </a:moveTo>
                <a:cubicBezTo>
                  <a:pt x="13" y="64"/>
                  <a:pt x="19" y="49"/>
                  <a:pt x="28" y="37"/>
                </a:cubicBezTo>
                <a:cubicBezTo>
                  <a:pt x="123" y="132"/>
                  <a:pt x="123" y="132"/>
                  <a:pt x="123" y="132"/>
                </a:cubicBezTo>
                <a:cubicBezTo>
                  <a:pt x="111" y="141"/>
                  <a:pt x="96" y="147"/>
                  <a:pt x="80" y="147"/>
                </a:cubicBezTo>
                <a:cubicBezTo>
                  <a:pt x="43" y="147"/>
                  <a:pt x="13" y="117"/>
                  <a:pt x="13" y="80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2" name="Freeform 40">
            <a:extLst>
              <a:ext uri="{FF2B5EF4-FFF2-40B4-BE49-F238E27FC236}">
                <a16:creationId xmlns:a16="http://schemas.microsoft.com/office/drawing/2014/main" xmlns="" id="{26EF38AB-A574-4A41-8FFC-9DA117A3CA69}"/>
              </a:ext>
            </a:extLst>
          </p:cNvPr>
          <p:cNvSpPr>
            <a:spLocks noEditPoints="1"/>
          </p:cNvSpPr>
          <p:nvPr/>
        </p:nvSpPr>
        <p:spPr bwMode="auto">
          <a:xfrm>
            <a:off x="4418013" y="2846388"/>
            <a:ext cx="495300" cy="549275"/>
          </a:xfrm>
          <a:custGeom>
            <a:avLst/>
            <a:gdLst>
              <a:gd name="T0" fmla="*/ 117 w 145"/>
              <a:gd name="T1" fmla="*/ 103 h 160"/>
              <a:gd name="T2" fmla="*/ 96 w 145"/>
              <a:gd name="T3" fmla="*/ 112 h 160"/>
              <a:gd name="T4" fmla="*/ 56 w 145"/>
              <a:gd name="T5" fmla="*/ 88 h 160"/>
              <a:gd name="T6" fmla="*/ 57 w 145"/>
              <a:gd name="T7" fmla="*/ 80 h 160"/>
              <a:gd name="T8" fmla="*/ 56 w 145"/>
              <a:gd name="T9" fmla="*/ 72 h 160"/>
              <a:gd name="T10" fmla="*/ 96 w 145"/>
              <a:gd name="T11" fmla="*/ 48 h 160"/>
              <a:gd name="T12" fmla="*/ 117 w 145"/>
              <a:gd name="T13" fmla="*/ 57 h 160"/>
              <a:gd name="T14" fmla="*/ 145 w 145"/>
              <a:gd name="T15" fmla="*/ 29 h 160"/>
              <a:gd name="T16" fmla="*/ 117 w 145"/>
              <a:gd name="T17" fmla="*/ 0 h 160"/>
              <a:gd name="T18" fmla="*/ 88 w 145"/>
              <a:gd name="T19" fmla="*/ 29 h 160"/>
              <a:gd name="T20" fmla="*/ 90 w 145"/>
              <a:gd name="T21" fmla="*/ 37 h 160"/>
              <a:gd name="T22" fmla="*/ 49 w 145"/>
              <a:gd name="T23" fmla="*/ 60 h 160"/>
              <a:gd name="T24" fmla="*/ 29 w 145"/>
              <a:gd name="T25" fmla="*/ 51 h 160"/>
              <a:gd name="T26" fmla="*/ 0 w 145"/>
              <a:gd name="T27" fmla="*/ 80 h 160"/>
              <a:gd name="T28" fmla="*/ 29 w 145"/>
              <a:gd name="T29" fmla="*/ 109 h 160"/>
              <a:gd name="T30" fmla="*/ 49 w 145"/>
              <a:gd name="T31" fmla="*/ 100 h 160"/>
              <a:gd name="T32" fmla="*/ 90 w 145"/>
              <a:gd name="T33" fmla="*/ 123 h 160"/>
              <a:gd name="T34" fmla="*/ 88 w 145"/>
              <a:gd name="T35" fmla="*/ 131 h 160"/>
              <a:gd name="T36" fmla="*/ 117 w 145"/>
              <a:gd name="T37" fmla="*/ 160 h 160"/>
              <a:gd name="T38" fmla="*/ 145 w 145"/>
              <a:gd name="T39" fmla="*/ 131 h 160"/>
              <a:gd name="T40" fmla="*/ 117 w 145"/>
              <a:gd name="T41" fmla="*/ 103 h 160"/>
              <a:gd name="T42" fmla="*/ 117 w 145"/>
              <a:gd name="T43" fmla="*/ 13 h 160"/>
              <a:gd name="T44" fmla="*/ 132 w 145"/>
              <a:gd name="T45" fmla="*/ 29 h 160"/>
              <a:gd name="T46" fmla="*/ 117 w 145"/>
              <a:gd name="T47" fmla="*/ 44 h 160"/>
              <a:gd name="T48" fmla="*/ 101 w 145"/>
              <a:gd name="T49" fmla="*/ 29 h 160"/>
              <a:gd name="T50" fmla="*/ 117 w 145"/>
              <a:gd name="T51" fmla="*/ 13 h 160"/>
              <a:gd name="T52" fmla="*/ 29 w 145"/>
              <a:gd name="T53" fmla="*/ 96 h 160"/>
              <a:gd name="T54" fmla="*/ 13 w 145"/>
              <a:gd name="T55" fmla="*/ 80 h 160"/>
              <a:gd name="T56" fmla="*/ 29 w 145"/>
              <a:gd name="T57" fmla="*/ 64 h 160"/>
              <a:gd name="T58" fmla="*/ 44 w 145"/>
              <a:gd name="T59" fmla="*/ 80 h 160"/>
              <a:gd name="T60" fmla="*/ 29 w 145"/>
              <a:gd name="T61" fmla="*/ 96 h 160"/>
              <a:gd name="T62" fmla="*/ 117 w 145"/>
              <a:gd name="T63" fmla="*/ 147 h 160"/>
              <a:gd name="T64" fmla="*/ 101 w 145"/>
              <a:gd name="T65" fmla="*/ 131 h 160"/>
              <a:gd name="T66" fmla="*/ 103 w 145"/>
              <a:gd name="T67" fmla="*/ 124 h 160"/>
              <a:gd name="T68" fmla="*/ 103 w 145"/>
              <a:gd name="T69" fmla="*/ 124 h 160"/>
              <a:gd name="T70" fmla="*/ 103 w 145"/>
              <a:gd name="T71" fmla="*/ 123 h 160"/>
              <a:gd name="T72" fmla="*/ 117 w 145"/>
              <a:gd name="T73" fmla="*/ 116 h 160"/>
              <a:gd name="T74" fmla="*/ 132 w 145"/>
              <a:gd name="T75" fmla="*/ 131 h 160"/>
              <a:gd name="T76" fmla="*/ 117 w 145"/>
              <a:gd name="T77" fmla="*/ 147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45" h="160">
                <a:moveTo>
                  <a:pt x="117" y="103"/>
                </a:moveTo>
                <a:cubicBezTo>
                  <a:pt x="109" y="103"/>
                  <a:pt x="101" y="106"/>
                  <a:pt x="96" y="112"/>
                </a:cubicBezTo>
                <a:cubicBezTo>
                  <a:pt x="56" y="88"/>
                  <a:pt x="56" y="88"/>
                  <a:pt x="56" y="88"/>
                </a:cubicBezTo>
                <a:cubicBezTo>
                  <a:pt x="57" y="86"/>
                  <a:pt x="57" y="83"/>
                  <a:pt x="57" y="80"/>
                </a:cubicBezTo>
                <a:cubicBezTo>
                  <a:pt x="57" y="77"/>
                  <a:pt x="57" y="74"/>
                  <a:pt x="56" y="72"/>
                </a:cubicBezTo>
                <a:cubicBezTo>
                  <a:pt x="96" y="48"/>
                  <a:pt x="96" y="48"/>
                  <a:pt x="96" y="48"/>
                </a:cubicBezTo>
                <a:cubicBezTo>
                  <a:pt x="101" y="54"/>
                  <a:pt x="109" y="57"/>
                  <a:pt x="117" y="57"/>
                </a:cubicBezTo>
                <a:cubicBezTo>
                  <a:pt x="132" y="57"/>
                  <a:pt x="145" y="44"/>
                  <a:pt x="145" y="29"/>
                </a:cubicBezTo>
                <a:cubicBezTo>
                  <a:pt x="145" y="13"/>
                  <a:pt x="132" y="0"/>
                  <a:pt x="117" y="0"/>
                </a:cubicBezTo>
                <a:cubicBezTo>
                  <a:pt x="101" y="0"/>
                  <a:pt x="88" y="13"/>
                  <a:pt x="88" y="29"/>
                </a:cubicBezTo>
                <a:cubicBezTo>
                  <a:pt x="88" y="31"/>
                  <a:pt x="89" y="34"/>
                  <a:pt x="90" y="37"/>
                </a:cubicBezTo>
                <a:cubicBezTo>
                  <a:pt x="49" y="60"/>
                  <a:pt x="49" y="60"/>
                  <a:pt x="49" y="60"/>
                </a:cubicBezTo>
                <a:cubicBezTo>
                  <a:pt x="44" y="55"/>
                  <a:pt x="37" y="51"/>
                  <a:pt x="29" y="51"/>
                </a:cubicBezTo>
                <a:cubicBezTo>
                  <a:pt x="13" y="51"/>
                  <a:pt x="0" y="64"/>
                  <a:pt x="0" y="80"/>
                </a:cubicBezTo>
                <a:cubicBezTo>
                  <a:pt x="0" y="96"/>
                  <a:pt x="13" y="109"/>
                  <a:pt x="29" y="109"/>
                </a:cubicBezTo>
                <a:cubicBezTo>
                  <a:pt x="37" y="109"/>
                  <a:pt x="44" y="105"/>
                  <a:pt x="49" y="100"/>
                </a:cubicBezTo>
                <a:cubicBezTo>
                  <a:pt x="90" y="123"/>
                  <a:pt x="90" y="123"/>
                  <a:pt x="90" y="123"/>
                </a:cubicBezTo>
                <a:cubicBezTo>
                  <a:pt x="89" y="126"/>
                  <a:pt x="88" y="129"/>
                  <a:pt x="88" y="131"/>
                </a:cubicBezTo>
                <a:cubicBezTo>
                  <a:pt x="88" y="147"/>
                  <a:pt x="101" y="160"/>
                  <a:pt x="117" y="160"/>
                </a:cubicBezTo>
                <a:cubicBezTo>
                  <a:pt x="132" y="160"/>
                  <a:pt x="145" y="147"/>
                  <a:pt x="145" y="131"/>
                </a:cubicBezTo>
                <a:cubicBezTo>
                  <a:pt x="145" y="116"/>
                  <a:pt x="132" y="103"/>
                  <a:pt x="117" y="103"/>
                </a:cubicBezTo>
                <a:close/>
                <a:moveTo>
                  <a:pt x="117" y="13"/>
                </a:moveTo>
                <a:cubicBezTo>
                  <a:pt x="125" y="13"/>
                  <a:pt x="132" y="20"/>
                  <a:pt x="132" y="29"/>
                </a:cubicBezTo>
                <a:cubicBezTo>
                  <a:pt x="132" y="37"/>
                  <a:pt x="125" y="44"/>
                  <a:pt x="117" y="44"/>
                </a:cubicBezTo>
                <a:cubicBezTo>
                  <a:pt x="108" y="44"/>
                  <a:pt x="101" y="37"/>
                  <a:pt x="101" y="29"/>
                </a:cubicBezTo>
                <a:cubicBezTo>
                  <a:pt x="101" y="20"/>
                  <a:pt x="108" y="13"/>
                  <a:pt x="117" y="13"/>
                </a:cubicBezTo>
                <a:close/>
                <a:moveTo>
                  <a:pt x="29" y="96"/>
                </a:moveTo>
                <a:cubicBezTo>
                  <a:pt x="20" y="96"/>
                  <a:pt x="13" y="89"/>
                  <a:pt x="13" y="80"/>
                </a:cubicBezTo>
                <a:cubicBezTo>
                  <a:pt x="13" y="71"/>
                  <a:pt x="20" y="64"/>
                  <a:pt x="29" y="64"/>
                </a:cubicBezTo>
                <a:cubicBezTo>
                  <a:pt x="37" y="64"/>
                  <a:pt x="44" y="71"/>
                  <a:pt x="44" y="80"/>
                </a:cubicBezTo>
                <a:cubicBezTo>
                  <a:pt x="44" y="89"/>
                  <a:pt x="37" y="96"/>
                  <a:pt x="29" y="96"/>
                </a:cubicBezTo>
                <a:close/>
                <a:moveTo>
                  <a:pt x="117" y="147"/>
                </a:moveTo>
                <a:cubicBezTo>
                  <a:pt x="108" y="147"/>
                  <a:pt x="101" y="140"/>
                  <a:pt x="101" y="131"/>
                </a:cubicBezTo>
                <a:cubicBezTo>
                  <a:pt x="101" y="129"/>
                  <a:pt x="102" y="126"/>
                  <a:pt x="103" y="124"/>
                </a:cubicBezTo>
                <a:cubicBezTo>
                  <a:pt x="103" y="124"/>
                  <a:pt x="103" y="124"/>
                  <a:pt x="103" y="124"/>
                </a:cubicBezTo>
                <a:cubicBezTo>
                  <a:pt x="103" y="124"/>
                  <a:pt x="103" y="124"/>
                  <a:pt x="103" y="123"/>
                </a:cubicBezTo>
                <a:cubicBezTo>
                  <a:pt x="106" y="119"/>
                  <a:pt x="111" y="116"/>
                  <a:pt x="117" y="116"/>
                </a:cubicBezTo>
                <a:cubicBezTo>
                  <a:pt x="125" y="116"/>
                  <a:pt x="132" y="123"/>
                  <a:pt x="132" y="131"/>
                </a:cubicBezTo>
                <a:cubicBezTo>
                  <a:pt x="132" y="140"/>
                  <a:pt x="125" y="147"/>
                  <a:pt x="117" y="147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3" name="Freeform 41">
            <a:extLst>
              <a:ext uri="{FF2B5EF4-FFF2-40B4-BE49-F238E27FC236}">
                <a16:creationId xmlns:a16="http://schemas.microsoft.com/office/drawing/2014/main" xmlns="" id="{19869E3D-8518-4D82-8551-C37B74C3A69B}"/>
              </a:ext>
            </a:extLst>
          </p:cNvPr>
          <p:cNvSpPr>
            <a:spLocks noEditPoints="1"/>
          </p:cNvSpPr>
          <p:nvPr/>
        </p:nvSpPr>
        <p:spPr bwMode="auto">
          <a:xfrm>
            <a:off x="4391025" y="3465513"/>
            <a:ext cx="549275" cy="549275"/>
          </a:xfrm>
          <a:custGeom>
            <a:avLst/>
            <a:gdLst>
              <a:gd name="T0" fmla="*/ 158 w 161"/>
              <a:gd name="T1" fmla="*/ 149 h 160"/>
              <a:gd name="T2" fmla="*/ 120 w 161"/>
              <a:gd name="T3" fmla="*/ 111 h 160"/>
              <a:gd name="T4" fmla="*/ 135 w 161"/>
              <a:gd name="T5" fmla="*/ 68 h 160"/>
              <a:gd name="T6" fmla="*/ 116 w 161"/>
              <a:gd name="T7" fmla="*/ 20 h 160"/>
              <a:gd name="T8" fmla="*/ 68 w 161"/>
              <a:gd name="T9" fmla="*/ 0 h 160"/>
              <a:gd name="T10" fmla="*/ 20 w 161"/>
              <a:gd name="T11" fmla="*/ 20 h 160"/>
              <a:gd name="T12" fmla="*/ 0 w 161"/>
              <a:gd name="T13" fmla="*/ 68 h 160"/>
              <a:gd name="T14" fmla="*/ 20 w 161"/>
              <a:gd name="T15" fmla="*/ 116 h 160"/>
              <a:gd name="T16" fmla="*/ 68 w 161"/>
              <a:gd name="T17" fmla="*/ 135 h 160"/>
              <a:gd name="T18" fmla="*/ 111 w 161"/>
              <a:gd name="T19" fmla="*/ 120 h 160"/>
              <a:gd name="T20" fmla="*/ 149 w 161"/>
              <a:gd name="T21" fmla="*/ 158 h 160"/>
              <a:gd name="T22" fmla="*/ 154 w 161"/>
              <a:gd name="T23" fmla="*/ 160 h 160"/>
              <a:gd name="T24" fmla="*/ 158 w 161"/>
              <a:gd name="T25" fmla="*/ 158 h 160"/>
              <a:gd name="T26" fmla="*/ 158 w 161"/>
              <a:gd name="T27" fmla="*/ 149 h 160"/>
              <a:gd name="T28" fmla="*/ 13 w 161"/>
              <a:gd name="T29" fmla="*/ 68 h 160"/>
              <a:gd name="T30" fmla="*/ 68 w 161"/>
              <a:gd name="T31" fmla="*/ 13 h 160"/>
              <a:gd name="T32" fmla="*/ 123 w 161"/>
              <a:gd name="T33" fmla="*/ 68 h 160"/>
              <a:gd name="T34" fmla="*/ 107 w 161"/>
              <a:gd name="T35" fmla="*/ 106 h 160"/>
              <a:gd name="T36" fmla="*/ 106 w 161"/>
              <a:gd name="T37" fmla="*/ 106 h 160"/>
              <a:gd name="T38" fmla="*/ 106 w 161"/>
              <a:gd name="T39" fmla="*/ 107 h 160"/>
              <a:gd name="T40" fmla="*/ 68 w 161"/>
              <a:gd name="T41" fmla="*/ 123 h 160"/>
              <a:gd name="T42" fmla="*/ 13 w 161"/>
              <a:gd name="T43" fmla="*/ 68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161" h="160">
                <a:moveTo>
                  <a:pt x="158" y="149"/>
                </a:moveTo>
                <a:cubicBezTo>
                  <a:pt x="120" y="111"/>
                  <a:pt x="120" y="111"/>
                  <a:pt x="120" y="111"/>
                </a:cubicBezTo>
                <a:cubicBezTo>
                  <a:pt x="130" y="99"/>
                  <a:pt x="135" y="84"/>
                  <a:pt x="135" y="68"/>
                </a:cubicBezTo>
                <a:cubicBezTo>
                  <a:pt x="135" y="50"/>
                  <a:pt x="128" y="33"/>
                  <a:pt x="116" y="20"/>
                </a:cubicBezTo>
                <a:cubicBezTo>
                  <a:pt x="103" y="7"/>
                  <a:pt x="86" y="0"/>
                  <a:pt x="68" y="0"/>
                </a:cubicBezTo>
                <a:cubicBezTo>
                  <a:pt x="50" y="0"/>
                  <a:pt x="33" y="7"/>
                  <a:pt x="20" y="20"/>
                </a:cubicBezTo>
                <a:cubicBezTo>
                  <a:pt x="7" y="33"/>
                  <a:pt x="0" y="50"/>
                  <a:pt x="0" y="68"/>
                </a:cubicBezTo>
                <a:cubicBezTo>
                  <a:pt x="0" y="86"/>
                  <a:pt x="7" y="103"/>
                  <a:pt x="20" y="116"/>
                </a:cubicBezTo>
                <a:cubicBezTo>
                  <a:pt x="33" y="128"/>
                  <a:pt x="50" y="135"/>
                  <a:pt x="68" y="135"/>
                </a:cubicBezTo>
                <a:cubicBezTo>
                  <a:pt x="84" y="135"/>
                  <a:pt x="99" y="130"/>
                  <a:pt x="111" y="120"/>
                </a:cubicBezTo>
                <a:cubicBezTo>
                  <a:pt x="149" y="158"/>
                  <a:pt x="149" y="158"/>
                  <a:pt x="149" y="158"/>
                </a:cubicBezTo>
                <a:cubicBezTo>
                  <a:pt x="150" y="159"/>
                  <a:pt x="152" y="160"/>
                  <a:pt x="154" y="160"/>
                </a:cubicBezTo>
                <a:cubicBezTo>
                  <a:pt x="155" y="160"/>
                  <a:pt x="157" y="159"/>
                  <a:pt x="158" y="158"/>
                </a:cubicBezTo>
                <a:cubicBezTo>
                  <a:pt x="161" y="156"/>
                  <a:pt x="161" y="151"/>
                  <a:pt x="158" y="149"/>
                </a:cubicBezTo>
                <a:close/>
                <a:moveTo>
                  <a:pt x="13" y="68"/>
                </a:moveTo>
                <a:cubicBezTo>
                  <a:pt x="13" y="38"/>
                  <a:pt x="38" y="13"/>
                  <a:pt x="68" y="13"/>
                </a:cubicBezTo>
                <a:cubicBezTo>
                  <a:pt x="98" y="13"/>
                  <a:pt x="123" y="38"/>
                  <a:pt x="123" y="68"/>
                </a:cubicBezTo>
                <a:cubicBezTo>
                  <a:pt x="123" y="83"/>
                  <a:pt x="116" y="96"/>
                  <a:pt x="107" y="106"/>
                </a:cubicBezTo>
                <a:cubicBezTo>
                  <a:pt x="107" y="106"/>
                  <a:pt x="107" y="106"/>
                  <a:pt x="106" y="106"/>
                </a:cubicBezTo>
                <a:cubicBezTo>
                  <a:pt x="106" y="107"/>
                  <a:pt x="106" y="107"/>
                  <a:pt x="106" y="107"/>
                </a:cubicBezTo>
                <a:cubicBezTo>
                  <a:pt x="96" y="116"/>
                  <a:pt x="83" y="123"/>
                  <a:pt x="68" y="123"/>
                </a:cubicBezTo>
                <a:cubicBezTo>
                  <a:pt x="38" y="123"/>
                  <a:pt x="13" y="98"/>
                  <a:pt x="13" y="68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4" name="Freeform 42">
            <a:extLst>
              <a:ext uri="{FF2B5EF4-FFF2-40B4-BE49-F238E27FC236}">
                <a16:creationId xmlns:a16="http://schemas.microsoft.com/office/drawing/2014/main" xmlns="" id="{2D4C5B33-35A1-49A1-84E0-E7C7AEE5CD17}"/>
              </a:ext>
            </a:extLst>
          </p:cNvPr>
          <p:cNvSpPr>
            <a:spLocks noEditPoints="1"/>
          </p:cNvSpPr>
          <p:nvPr/>
        </p:nvSpPr>
        <p:spPr bwMode="auto">
          <a:xfrm>
            <a:off x="4405313" y="4083050"/>
            <a:ext cx="517525" cy="550863"/>
          </a:xfrm>
          <a:custGeom>
            <a:avLst/>
            <a:gdLst>
              <a:gd name="T0" fmla="*/ 150 w 152"/>
              <a:gd name="T1" fmla="*/ 19 h 160"/>
              <a:gd name="T2" fmla="*/ 150 w 152"/>
              <a:gd name="T3" fmla="*/ 10 h 160"/>
              <a:gd name="T4" fmla="*/ 141 w 152"/>
              <a:gd name="T5" fmla="*/ 10 h 160"/>
              <a:gd name="T6" fmla="*/ 80 w 152"/>
              <a:gd name="T7" fmla="*/ 71 h 160"/>
              <a:gd name="T8" fmla="*/ 57 w 152"/>
              <a:gd name="T9" fmla="*/ 48 h 160"/>
              <a:gd name="T10" fmla="*/ 62 w 152"/>
              <a:gd name="T11" fmla="*/ 31 h 160"/>
              <a:gd name="T12" fmla="*/ 31 w 152"/>
              <a:gd name="T13" fmla="*/ 0 h 160"/>
              <a:gd name="T14" fmla="*/ 0 w 152"/>
              <a:gd name="T15" fmla="*/ 31 h 160"/>
              <a:gd name="T16" fmla="*/ 31 w 152"/>
              <a:gd name="T17" fmla="*/ 62 h 160"/>
              <a:gd name="T18" fmla="*/ 48 w 152"/>
              <a:gd name="T19" fmla="*/ 57 h 160"/>
              <a:gd name="T20" fmla="*/ 71 w 152"/>
              <a:gd name="T21" fmla="*/ 80 h 160"/>
              <a:gd name="T22" fmla="*/ 48 w 152"/>
              <a:gd name="T23" fmla="*/ 103 h 160"/>
              <a:gd name="T24" fmla="*/ 31 w 152"/>
              <a:gd name="T25" fmla="*/ 98 h 160"/>
              <a:gd name="T26" fmla="*/ 0 w 152"/>
              <a:gd name="T27" fmla="*/ 129 h 160"/>
              <a:gd name="T28" fmla="*/ 31 w 152"/>
              <a:gd name="T29" fmla="*/ 160 h 160"/>
              <a:gd name="T30" fmla="*/ 62 w 152"/>
              <a:gd name="T31" fmla="*/ 129 h 160"/>
              <a:gd name="T32" fmla="*/ 57 w 152"/>
              <a:gd name="T33" fmla="*/ 112 h 160"/>
              <a:gd name="T34" fmla="*/ 150 w 152"/>
              <a:gd name="T35" fmla="*/ 19 h 160"/>
              <a:gd name="T36" fmla="*/ 13 w 152"/>
              <a:gd name="T37" fmla="*/ 31 h 160"/>
              <a:gd name="T38" fmla="*/ 31 w 152"/>
              <a:gd name="T39" fmla="*/ 13 h 160"/>
              <a:gd name="T40" fmla="*/ 49 w 152"/>
              <a:gd name="T41" fmla="*/ 31 h 160"/>
              <a:gd name="T42" fmla="*/ 44 w 152"/>
              <a:gd name="T43" fmla="*/ 44 h 160"/>
              <a:gd name="T44" fmla="*/ 44 w 152"/>
              <a:gd name="T45" fmla="*/ 44 h 160"/>
              <a:gd name="T46" fmla="*/ 44 w 152"/>
              <a:gd name="T47" fmla="*/ 44 h 160"/>
              <a:gd name="T48" fmla="*/ 31 w 152"/>
              <a:gd name="T49" fmla="*/ 49 h 160"/>
              <a:gd name="T50" fmla="*/ 13 w 152"/>
              <a:gd name="T51" fmla="*/ 31 h 160"/>
              <a:gd name="T52" fmla="*/ 31 w 152"/>
              <a:gd name="T53" fmla="*/ 147 h 160"/>
              <a:gd name="T54" fmla="*/ 13 w 152"/>
              <a:gd name="T55" fmla="*/ 129 h 160"/>
              <a:gd name="T56" fmla="*/ 31 w 152"/>
              <a:gd name="T57" fmla="*/ 111 h 160"/>
              <a:gd name="T58" fmla="*/ 44 w 152"/>
              <a:gd name="T59" fmla="*/ 116 h 160"/>
              <a:gd name="T60" fmla="*/ 44 w 152"/>
              <a:gd name="T61" fmla="*/ 116 h 160"/>
              <a:gd name="T62" fmla="*/ 44 w 152"/>
              <a:gd name="T63" fmla="*/ 116 h 160"/>
              <a:gd name="T64" fmla="*/ 49 w 152"/>
              <a:gd name="T65" fmla="*/ 129 h 160"/>
              <a:gd name="T66" fmla="*/ 31 w 152"/>
              <a:gd name="T67" fmla="*/ 147 h 160"/>
              <a:gd name="T68" fmla="*/ 150 w 152"/>
              <a:gd name="T69" fmla="*/ 141 h 160"/>
              <a:gd name="T70" fmla="*/ 150 w 152"/>
              <a:gd name="T71" fmla="*/ 150 h 160"/>
              <a:gd name="T72" fmla="*/ 145 w 152"/>
              <a:gd name="T73" fmla="*/ 152 h 160"/>
              <a:gd name="T74" fmla="*/ 141 w 152"/>
              <a:gd name="T75" fmla="*/ 150 h 160"/>
              <a:gd name="T76" fmla="*/ 96 w 152"/>
              <a:gd name="T77" fmla="*/ 105 h 160"/>
              <a:gd name="T78" fmla="*/ 96 w 152"/>
              <a:gd name="T79" fmla="*/ 96 h 160"/>
              <a:gd name="T80" fmla="*/ 105 w 152"/>
              <a:gd name="T81" fmla="*/ 96 h 160"/>
              <a:gd name="T82" fmla="*/ 150 w 152"/>
              <a:gd name="T83" fmla="*/ 141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52" h="160">
                <a:moveTo>
                  <a:pt x="150" y="19"/>
                </a:moveTo>
                <a:cubicBezTo>
                  <a:pt x="152" y="17"/>
                  <a:pt x="152" y="13"/>
                  <a:pt x="150" y="10"/>
                </a:cubicBezTo>
                <a:cubicBezTo>
                  <a:pt x="147" y="8"/>
                  <a:pt x="143" y="8"/>
                  <a:pt x="141" y="10"/>
                </a:cubicBezTo>
                <a:cubicBezTo>
                  <a:pt x="80" y="71"/>
                  <a:pt x="80" y="71"/>
                  <a:pt x="80" y="71"/>
                </a:cubicBezTo>
                <a:cubicBezTo>
                  <a:pt x="57" y="48"/>
                  <a:pt x="57" y="48"/>
                  <a:pt x="57" y="48"/>
                </a:cubicBezTo>
                <a:cubicBezTo>
                  <a:pt x="60" y="43"/>
                  <a:pt x="62" y="37"/>
                  <a:pt x="62" y="31"/>
                </a:cubicBezTo>
                <a:cubicBezTo>
                  <a:pt x="62" y="14"/>
                  <a:pt x="48" y="0"/>
                  <a:pt x="31" y="0"/>
                </a:cubicBezTo>
                <a:cubicBezTo>
                  <a:pt x="14" y="0"/>
                  <a:pt x="0" y="14"/>
                  <a:pt x="0" y="31"/>
                </a:cubicBezTo>
                <a:cubicBezTo>
                  <a:pt x="0" y="48"/>
                  <a:pt x="14" y="62"/>
                  <a:pt x="31" y="62"/>
                </a:cubicBezTo>
                <a:cubicBezTo>
                  <a:pt x="37" y="62"/>
                  <a:pt x="43" y="60"/>
                  <a:pt x="48" y="57"/>
                </a:cubicBezTo>
                <a:cubicBezTo>
                  <a:pt x="71" y="80"/>
                  <a:pt x="71" y="80"/>
                  <a:pt x="71" y="80"/>
                </a:cubicBezTo>
                <a:cubicBezTo>
                  <a:pt x="48" y="103"/>
                  <a:pt x="48" y="103"/>
                  <a:pt x="48" y="103"/>
                </a:cubicBezTo>
                <a:cubicBezTo>
                  <a:pt x="43" y="100"/>
                  <a:pt x="37" y="98"/>
                  <a:pt x="31" y="98"/>
                </a:cubicBezTo>
                <a:cubicBezTo>
                  <a:pt x="14" y="98"/>
                  <a:pt x="0" y="112"/>
                  <a:pt x="0" y="129"/>
                </a:cubicBezTo>
                <a:cubicBezTo>
                  <a:pt x="0" y="146"/>
                  <a:pt x="14" y="160"/>
                  <a:pt x="31" y="160"/>
                </a:cubicBezTo>
                <a:cubicBezTo>
                  <a:pt x="48" y="160"/>
                  <a:pt x="62" y="146"/>
                  <a:pt x="62" y="129"/>
                </a:cubicBezTo>
                <a:cubicBezTo>
                  <a:pt x="62" y="123"/>
                  <a:pt x="60" y="117"/>
                  <a:pt x="57" y="112"/>
                </a:cubicBezTo>
                <a:lnTo>
                  <a:pt x="150" y="19"/>
                </a:lnTo>
                <a:close/>
                <a:moveTo>
                  <a:pt x="13" y="31"/>
                </a:moveTo>
                <a:cubicBezTo>
                  <a:pt x="13" y="21"/>
                  <a:pt x="21" y="13"/>
                  <a:pt x="31" y="13"/>
                </a:cubicBezTo>
                <a:cubicBezTo>
                  <a:pt x="41" y="13"/>
                  <a:pt x="49" y="21"/>
                  <a:pt x="49" y="31"/>
                </a:cubicBezTo>
                <a:cubicBezTo>
                  <a:pt x="49" y="36"/>
                  <a:pt x="47" y="40"/>
                  <a:pt x="44" y="44"/>
                </a:cubicBezTo>
                <a:cubicBezTo>
                  <a:pt x="44" y="44"/>
                  <a:pt x="44" y="44"/>
                  <a:pt x="44" y="44"/>
                </a:cubicBezTo>
                <a:cubicBezTo>
                  <a:pt x="44" y="44"/>
                  <a:pt x="44" y="44"/>
                  <a:pt x="44" y="44"/>
                </a:cubicBezTo>
                <a:cubicBezTo>
                  <a:pt x="40" y="47"/>
                  <a:pt x="36" y="49"/>
                  <a:pt x="31" y="49"/>
                </a:cubicBezTo>
                <a:cubicBezTo>
                  <a:pt x="21" y="49"/>
                  <a:pt x="13" y="41"/>
                  <a:pt x="13" y="31"/>
                </a:cubicBezTo>
                <a:close/>
                <a:moveTo>
                  <a:pt x="31" y="147"/>
                </a:moveTo>
                <a:cubicBezTo>
                  <a:pt x="21" y="147"/>
                  <a:pt x="13" y="139"/>
                  <a:pt x="13" y="129"/>
                </a:cubicBezTo>
                <a:cubicBezTo>
                  <a:pt x="13" y="119"/>
                  <a:pt x="21" y="111"/>
                  <a:pt x="31" y="111"/>
                </a:cubicBezTo>
                <a:cubicBezTo>
                  <a:pt x="36" y="111"/>
                  <a:pt x="40" y="113"/>
                  <a:pt x="44" y="116"/>
                </a:cubicBezTo>
                <a:cubicBezTo>
                  <a:pt x="44" y="116"/>
                  <a:pt x="44" y="116"/>
                  <a:pt x="44" y="116"/>
                </a:cubicBezTo>
                <a:cubicBezTo>
                  <a:pt x="44" y="116"/>
                  <a:pt x="44" y="116"/>
                  <a:pt x="44" y="116"/>
                </a:cubicBezTo>
                <a:cubicBezTo>
                  <a:pt x="47" y="120"/>
                  <a:pt x="49" y="124"/>
                  <a:pt x="49" y="129"/>
                </a:cubicBezTo>
                <a:cubicBezTo>
                  <a:pt x="49" y="139"/>
                  <a:pt x="41" y="147"/>
                  <a:pt x="31" y="147"/>
                </a:cubicBezTo>
                <a:close/>
                <a:moveTo>
                  <a:pt x="150" y="141"/>
                </a:moveTo>
                <a:cubicBezTo>
                  <a:pt x="152" y="143"/>
                  <a:pt x="152" y="147"/>
                  <a:pt x="150" y="150"/>
                </a:cubicBezTo>
                <a:cubicBezTo>
                  <a:pt x="149" y="151"/>
                  <a:pt x="147" y="152"/>
                  <a:pt x="145" y="152"/>
                </a:cubicBezTo>
                <a:cubicBezTo>
                  <a:pt x="144" y="152"/>
                  <a:pt x="142" y="151"/>
                  <a:pt x="141" y="150"/>
                </a:cubicBezTo>
                <a:cubicBezTo>
                  <a:pt x="96" y="105"/>
                  <a:pt x="96" y="105"/>
                  <a:pt x="96" y="105"/>
                </a:cubicBezTo>
                <a:cubicBezTo>
                  <a:pt x="93" y="102"/>
                  <a:pt x="93" y="98"/>
                  <a:pt x="96" y="96"/>
                </a:cubicBezTo>
                <a:cubicBezTo>
                  <a:pt x="98" y="93"/>
                  <a:pt x="102" y="93"/>
                  <a:pt x="105" y="96"/>
                </a:cubicBezTo>
                <a:lnTo>
                  <a:pt x="150" y="141"/>
                </a:ln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5" name="Freeform 43">
            <a:extLst>
              <a:ext uri="{FF2B5EF4-FFF2-40B4-BE49-F238E27FC236}">
                <a16:creationId xmlns:a16="http://schemas.microsoft.com/office/drawing/2014/main" xmlns="" id="{DB042A3D-958C-491E-B132-73BE41AC98DE}"/>
              </a:ext>
            </a:extLst>
          </p:cNvPr>
          <p:cNvSpPr>
            <a:spLocks/>
          </p:cNvSpPr>
          <p:nvPr/>
        </p:nvSpPr>
        <p:spPr bwMode="auto">
          <a:xfrm>
            <a:off x="4384675" y="4710113"/>
            <a:ext cx="552450" cy="504825"/>
          </a:xfrm>
          <a:custGeom>
            <a:avLst/>
            <a:gdLst>
              <a:gd name="T0" fmla="*/ 161 w 162"/>
              <a:gd name="T1" fmla="*/ 63 h 147"/>
              <a:gd name="T2" fmla="*/ 161 w 162"/>
              <a:gd name="T3" fmla="*/ 64 h 147"/>
              <a:gd name="T4" fmla="*/ 160 w 162"/>
              <a:gd name="T5" fmla="*/ 64 h 147"/>
              <a:gd name="T6" fmla="*/ 160 w 162"/>
              <a:gd name="T7" fmla="*/ 64 h 147"/>
              <a:gd name="T8" fmla="*/ 160 w 162"/>
              <a:gd name="T9" fmla="*/ 65 h 147"/>
              <a:gd name="T10" fmla="*/ 159 w 162"/>
              <a:gd name="T11" fmla="*/ 65 h 147"/>
              <a:gd name="T12" fmla="*/ 159 w 162"/>
              <a:gd name="T13" fmla="*/ 66 h 147"/>
              <a:gd name="T14" fmla="*/ 158 w 162"/>
              <a:gd name="T15" fmla="*/ 66 h 147"/>
              <a:gd name="T16" fmla="*/ 158 w 162"/>
              <a:gd name="T17" fmla="*/ 66 h 147"/>
              <a:gd name="T18" fmla="*/ 157 w 162"/>
              <a:gd name="T19" fmla="*/ 66 h 147"/>
              <a:gd name="T20" fmla="*/ 156 w 162"/>
              <a:gd name="T21" fmla="*/ 66 h 147"/>
              <a:gd name="T22" fmla="*/ 156 w 162"/>
              <a:gd name="T23" fmla="*/ 66 h 147"/>
              <a:gd name="T24" fmla="*/ 156 w 162"/>
              <a:gd name="T25" fmla="*/ 66 h 147"/>
              <a:gd name="T26" fmla="*/ 111 w 162"/>
              <a:gd name="T27" fmla="*/ 66 h 147"/>
              <a:gd name="T28" fmla="*/ 105 w 162"/>
              <a:gd name="T29" fmla="*/ 60 h 147"/>
              <a:gd name="T30" fmla="*/ 111 w 162"/>
              <a:gd name="T31" fmla="*/ 53 h 147"/>
              <a:gd name="T32" fmla="*/ 139 w 162"/>
              <a:gd name="T33" fmla="*/ 53 h 147"/>
              <a:gd name="T34" fmla="*/ 117 w 162"/>
              <a:gd name="T35" fmla="*/ 33 h 147"/>
              <a:gd name="T36" fmla="*/ 117 w 162"/>
              <a:gd name="T37" fmla="*/ 32 h 147"/>
              <a:gd name="T38" fmla="*/ 95 w 162"/>
              <a:gd name="T39" fmla="*/ 18 h 147"/>
              <a:gd name="T40" fmla="*/ 49 w 162"/>
              <a:gd name="T41" fmla="*/ 21 h 147"/>
              <a:gd name="T42" fmla="*/ 18 w 162"/>
              <a:gd name="T43" fmla="*/ 55 h 147"/>
              <a:gd name="T44" fmla="*/ 21 w 162"/>
              <a:gd name="T45" fmla="*/ 100 h 147"/>
              <a:gd name="T46" fmla="*/ 55 w 162"/>
              <a:gd name="T47" fmla="*/ 131 h 147"/>
              <a:gd name="T48" fmla="*/ 100 w 162"/>
              <a:gd name="T49" fmla="*/ 129 h 147"/>
              <a:gd name="T50" fmla="*/ 131 w 162"/>
              <a:gd name="T51" fmla="*/ 95 h 147"/>
              <a:gd name="T52" fmla="*/ 139 w 162"/>
              <a:gd name="T53" fmla="*/ 91 h 147"/>
              <a:gd name="T54" fmla="*/ 143 w 162"/>
              <a:gd name="T55" fmla="*/ 99 h 147"/>
              <a:gd name="T56" fmla="*/ 106 w 162"/>
              <a:gd name="T57" fmla="*/ 140 h 147"/>
              <a:gd name="T58" fmla="*/ 75 w 162"/>
              <a:gd name="T59" fmla="*/ 147 h 147"/>
              <a:gd name="T60" fmla="*/ 50 w 162"/>
              <a:gd name="T61" fmla="*/ 143 h 147"/>
              <a:gd name="T62" fmla="*/ 9 w 162"/>
              <a:gd name="T63" fmla="*/ 106 h 147"/>
              <a:gd name="T64" fmla="*/ 6 w 162"/>
              <a:gd name="T65" fmla="*/ 50 h 147"/>
              <a:gd name="T66" fmla="*/ 43 w 162"/>
              <a:gd name="T67" fmla="*/ 9 h 147"/>
              <a:gd name="T68" fmla="*/ 99 w 162"/>
              <a:gd name="T69" fmla="*/ 6 h 147"/>
              <a:gd name="T70" fmla="*/ 126 w 162"/>
              <a:gd name="T71" fmla="*/ 23 h 147"/>
              <a:gd name="T72" fmla="*/ 149 w 162"/>
              <a:gd name="T73" fmla="*/ 45 h 147"/>
              <a:gd name="T74" fmla="*/ 149 w 162"/>
              <a:gd name="T75" fmla="*/ 16 h 147"/>
              <a:gd name="T76" fmla="*/ 156 w 162"/>
              <a:gd name="T77" fmla="*/ 9 h 147"/>
              <a:gd name="T78" fmla="*/ 162 w 162"/>
              <a:gd name="T79" fmla="*/ 16 h 147"/>
              <a:gd name="T80" fmla="*/ 162 w 162"/>
              <a:gd name="T81" fmla="*/ 60 h 147"/>
              <a:gd name="T82" fmla="*/ 162 w 162"/>
              <a:gd name="T83" fmla="*/ 60 h 147"/>
              <a:gd name="T84" fmla="*/ 162 w 162"/>
              <a:gd name="T85" fmla="*/ 61 h 147"/>
              <a:gd name="T86" fmla="*/ 162 w 162"/>
              <a:gd name="T87" fmla="*/ 62 h 147"/>
              <a:gd name="T88" fmla="*/ 162 w 162"/>
              <a:gd name="T89" fmla="*/ 62 h 147"/>
              <a:gd name="T90" fmla="*/ 161 w 162"/>
              <a:gd name="T91" fmla="*/ 63 h 147"/>
              <a:gd name="T92" fmla="*/ 161 w 162"/>
              <a:gd name="T93" fmla="*/ 63 h 1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62" h="147">
                <a:moveTo>
                  <a:pt x="161" y="63"/>
                </a:moveTo>
                <a:cubicBezTo>
                  <a:pt x="161" y="64"/>
                  <a:pt x="161" y="64"/>
                  <a:pt x="161" y="64"/>
                </a:cubicBezTo>
                <a:cubicBezTo>
                  <a:pt x="160" y="64"/>
                  <a:pt x="160" y="64"/>
                  <a:pt x="160" y="64"/>
                </a:cubicBezTo>
                <a:cubicBezTo>
                  <a:pt x="160" y="64"/>
                  <a:pt x="160" y="64"/>
                  <a:pt x="160" y="64"/>
                </a:cubicBezTo>
                <a:cubicBezTo>
                  <a:pt x="160" y="65"/>
                  <a:pt x="160" y="65"/>
                  <a:pt x="160" y="65"/>
                </a:cubicBezTo>
                <a:cubicBezTo>
                  <a:pt x="159" y="65"/>
                  <a:pt x="159" y="65"/>
                  <a:pt x="159" y="65"/>
                </a:cubicBezTo>
                <a:cubicBezTo>
                  <a:pt x="159" y="65"/>
                  <a:pt x="159" y="65"/>
                  <a:pt x="159" y="66"/>
                </a:cubicBezTo>
                <a:cubicBezTo>
                  <a:pt x="158" y="66"/>
                  <a:pt x="158" y="66"/>
                  <a:pt x="158" y="66"/>
                </a:cubicBezTo>
                <a:cubicBezTo>
                  <a:pt x="158" y="66"/>
                  <a:pt x="158" y="66"/>
                  <a:pt x="158" y="66"/>
                </a:cubicBezTo>
                <a:cubicBezTo>
                  <a:pt x="157" y="66"/>
                  <a:pt x="157" y="66"/>
                  <a:pt x="157" y="66"/>
                </a:cubicBezTo>
                <a:cubicBezTo>
                  <a:pt x="157" y="66"/>
                  <a:pt x="157" y="66"/>
                  <a:pt x="156" y="66"/>
                </a:cubicBezTo>
                <a:cubicBezTo>
                  <a:pt x="156" y="66"/>
                  <a:pt x="156" y="66"/>
                  <a:pt x="156" y="66"/>
                </a:cubicBezTo>
                <a:cubicBezTo>
                  <a:pt x="156" y="66"/>
                  <a:pt x="156" y="66"/>
                  <a:pt x="156" y="66"/>
                </a:cubicBezTo>
                <a:cubicBezTo>
                  <a:pt x="111" y="66"/>
                  <a:pt x="111" y="66"/>
                  <a:pt x="111" y="66"/>
                </a:cubicBezTo>
                <a:cubicBezTo>
                  <a:pt x="108" y="66"/>
                  <a:pt x="105" y="64"/>
                  <a:pt x="105" y="60"/>
                </a:cubicBezTo>
                <a:cubicBezTo>
                  <a:pt x="105" y="56"/>
                  <a:pt x="108" y="53"/>
                  <a:pt x="111" y="53"/>
                </a:cubicBezTo>
                <a:cubicBezTo>
                  <a:pt x="139" y="53"/>
                  <a:pt x="139" y="53"/>
                  <a:pt x="139" y="53"/>
                </a:cubicBezTo>
                <a:cubicBezTo>
                  <a:pt x="117" y="33"/>
                  <a:pt x="117" y="33"/>
                  <a:pt x="117" y="33"/>
                </a:cubicBezTo>
                <a:cubicBezTo>
                  <a:pt x="117" y="33"/>
                  <a:pt x="117" y="33"/>
                  <a:pt x="117" y="32"/>
                </a:cubicBezTo>
                <a:cubicBezTo>
                  <a:pt x="111" y="26"/>
                  <a:pt x="103" y="21"/>
                  <a:pt x="95" y="18"/>
                </a:cubicBezTo>
                <a:cubicBezTo>
                  <a:pt x="80" y="13"/>
                  <a:pt x="63" y="14"/>
                  <a:pt x="49" y="21"/>
                </a:cubicBezTo>
                <a:cubicBezTo>
                  <a:pt x="35" y="28"/>
                  <a:pt x="24" y="40"/>
                  <a:pt x="18" y="55"/>
                </a:cubicBezTo>
                <a:cubicBezTo>
                  <a:pt x="13" y="70"/>
                  <a:pt x="14" y="86"/>
                  <a:pt x="21" y="100"/>
                </a:cubicBezTo>
                <a:cubicBezTo>
                  <a:pt x="28" y="115"/>
                  <a:pt x="40" y="126"/>
                  <a:pt x="55" y="131"/>
                </a:cubicBezTo>
                <a:cubicBezTo>
                  <a:pt x="70" y="136"/>
                  <a:pt x="86" y="135"/>
                  <a:pt x="100" y="129"/>
                </a:cubicBezTo>
                <a:cubicBezTo>
                  <a:pt x="115" y="122"/>
                  <a:pt x="126" y="110"/>
                  <a:pt x="131" y="95"/>
                </a:cubicBezTo>
                <a:cubicBezTo>
                  <a:pt x="132" y="91"/>
                  <a:pt x="136" y="89"/>
                  <a:pt x="139" y="91"/>
                </a:cubicBezTo>
                <a:cubicBezTo>
                  <a:pt x="143" y="92"/>
                  <a:pt x="144" y="96"/>
                  <a:pt x="143" y="99"/>
                </a:cubicBezTo>
                <a:cubicBezTo>
                  <a:pt x="137" y="117"/>
                  <a:pt x="124" y="132"/>
                  <a:pt x="106" y="140"/>
                </a:cubicBezTo>
                <a:cubicBezTo>
                  <a:pt x="96" y="145"/>
                  <a:pt x="85" y="147"/>
                  <a:pt x="75" y="147"/>
                </a:cubicBezTo>
                <a:cubicBezTo>
                  <a:pt x="67" y="147"/>
                  <a:pt x="58" y="146"/>
                  <a:pt x="50" y="143"/>
                </a:cubicBezTo>
                <a:cubicBezTo>
                  <a:pt x="32" y="137"/>
                  <a:pt x="18" y="124"/>
                  <a:pt x="9" y="106"/>
                </a:cubicBezTo>
                <a:cubicBezTo>
                  <a:pt x="1" y="88"/>
                  <a:pt x="0" y="69"/>
                  <a:pt x="6" y="50"/>
                </a:cubicBezTo>
                <a:cubicBezTo>
                  <a:pt x="13" y="32"/>
                  <a:pt x="26" y="18"/>
                  <a:pt x="43" y="9"/>
                </a:cubicBezTo>
                <a:cubicBezTo>
                  <a:pt x="61" y="1"/>
                  <a:pt x="81" y="0"/>
                  <a:pt x="99" y="6"/>
                </a:cubicBezTo>
                <a:cubicBezTo>
                  <a:pt x="109" y="10"/>
                  <a:pt x="118" y="16"/>
                  <a:pt x="126" y="23"/>
                </a:cubicBezTo>
                <a:cubicBezTo>
                  <a:pt x="149" y="45"/>
                  <a:pt x="149" y="45"/>
                  <a:pt x="149" y="45"/>
                </a:cubicBezTo>
                <a:cubicBezTo>
                  <a:pt x="149" y="16"/>
                  <a:pt x="149" y="16"/>
                  <a:pt x="149" y="16"/>
                </a:cubicBezTo>
                <a:cubicBezTo>
                  <a:pt x="149" y="12"/>
                  <a:pt x="152" y="9"/>
                  <a:pt x="156" y="9"/>
                </a:cubicBezTo>
                <a:cubicBezTo>
                  <a:pt x="159" y="9"/>
                  <a:pt x="162" y="12"/>
                  <a:pt x="162" y="16"/>
                </a:cubicBezTo>
                <a:cubicBezTo>
                  <a:pt x="162" y="60"/>
                  <a:pt x="162" y="60"/>
                  <a:pt x="162" y="60"/>
                </a:cubicBezTo>
                <a:cubicBezTo>
                  <a:pt x="162" y="60"/>
                  <a:pt x="162" y="60"/>
                  <a:pt x="162" y="60"/>
                </a:cubicBezTo>
                <a:cubicBezTo>
                  <a:pt x="162" y="61"/>
                  <a:pt x="162" y="61"/>
                  <a:pt x="162" y="61"/>
                </a:cubicBezTo>
                <a:cubicBezTo>
                  <a:pt x="162" y="61"/>
                  <a:pt x="162" y="62"/>
                  <a:pt x="162" y="62"/>
                </a:cubicBezTo>
                <a:cubicBezTo>
                  <a:pt x="162" y="62"/>
                  <a:pt x="162" y="62"/>
                  <a:pt x="162" y="62"/>
                </a:cubicBezTo>
                <a:cubicBezTo>
                  <a:pt x="161" y="63"/>
                  <a:pt x="161" y="63"/>
                  <a:pt x="161" y="63"/>
                </a:cubicBezTo>
                <a:cubicBezTo>
                  <a:pt x="161" y="63"/>
                  <a:pt x="161" y="63"/>
                  <a:pt x="161" y="63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6" name="Freeform 44">
            <a:extLst>
              <a:ext uri="{FF2B5EF4-FFF2-40B4-BE49-F238E27FC236}">
                <a16:creationId xmlns:a16="http://schemas.microsoft.com/office/drawing/2014/main" xmlns="" id="{7593503B-C7F6-438C-9307-88A8F871B5A4}"/>
              </a:ext>
            </a:extLst>
          </p:cNvPr>
          <p:cNvSpPr>
            <a:spLocks/>
          </p:cNvSpPr>
          <p:nvPr/>
        </p:nvSpPr>
        <p:spPr bwMode="auto">
          <a:xfrm>
            <a:off x="4391025" y="5327650"/>
            <a:ext cx="552450" cy="506413"/>
          </a:xfrm>
          <a:custGeom>
            <a:avLst/>
            <a:gdLst>
              <a:gd name="T0" fmla="*/ 153 w 162"/>
              <a:gd name="T1" fmla="*/ 106 h 147"/>
              <a:gd name="T2" fmla="*/ 111 w 162"/>
              <a:gd name="T3" fmla="*/ 143 h 147"/>
              <a:gd name="T4" fmla="*/ 87 w 162"/>
              <a:gd name="T5" fmla="*/ 147 h 147"/>
              <a:gd name="T6" fmla="*/ 56 w 162"/>
              <a:gd name="T7" fmla="*/ 140 h 147"/>
              <a:gd name="T8" fmla="*/ 19 w 162"/>
              <a:gd name="T9" fmla="*/ 99 h 147"/>
              <a:gd name="T10" fmla="*/ 23 w 162"/>
              <a:gd name="T11" fmla="*/ 91 h 147"/>
              <a:gd name="T12" fmla="*/ 31 w 162"/>
              <a:gd name="T13" fmla="*/ 95 h 147"/>
              <a:gd name="T14" fmla="*/ 107 w 162"/>
              <a:gd name="T15" fmla="*/ 131 h 147"/>
              <a:gd name="T16" fmla="*/ 144 w 162"/>
              <a:gd name="T17" fmla="*/ 55 h 147"/>
              <a:gd name="T18" fmla="*/ 67 w 162"/>
              <a:gd name="T19" fmla="*/ 18 h 147"/>
              <a:gd name="T20" fmla="*/ 45 w 162"/>
              <a:gd name="T21" fmla="*/ 32 h 147"/>
              <a:gd name="T22" fmla="*/ 45 w 162"/>
              <a:gd name="T23" fmla="*/ 33 h 147"/>
              <a:gd name="T24" fmla="*/ 23 w 162"/>
              <a:gd name="T25" fmla="*/ 53 h 147"/>
              <a:gd name="T26" fmla="*/ 51 w 162"/>
              <a:gd name="T27" fmla="*/ 53 h 147"/>
              <a:gd name="T28" fmla="*/ 57 w 162"/>
              <a:gd name="T29" fmla="*/ 60 h 147"/>
              <a:gd name="T30" fmla="*/ 51 w 162"/>
              <a:gd name="T31" fmla="*/ 66 h 147"/>
              <a:gd name="T32" fmla="*/ 6 w 162"/>
              <a:gd name="T33" fmla="*/ 66 h 147"/>
              <a:gd name="T34" fmla="*/ 6 w 162"/>
              <a:gd name="T35" fmla="*/ 66 h 147"/>
              <a:gd name="T36" fmla="*/ 6 w 162"/>
              <a:gd name="T37" fmla="*/ 66 h 147"/>
              <a:gd name="T38" fmla="*/ 5 w 162"/>
              <a:gd name="T39" fmla="*/ 66 h 147"/>
              <a:gd name="T40" fmla="*/ 4 w 162"/>
              <a:gd name="T41" fmla="*/ 66 h 147"/>
              <a:gd name="T42" fmla="*/ 4 w 162"/>
              <a:gd name="T43" fmla="*/ 66 h 147"/>
              <a:gd name="T44" fmla="*/ 3 w 162"/>
              <a:gd name="T45" fmla="*/ 66 h 147"/>
              <a:gd name="T46" fmla="*/ 3 w 162"/>
              <a:gd name="T47" fmla="*/ 65 h 147"/>
              <a:gd name="T48" fmla="*/ 2 w 162"/>
              <a:gd name="T49" fmla="*/ 65 h 147"/>
              <a:gd name="T50" fmla="*/ 2 w 162"/>
              <a:gd name="T51" fmla="*/ 64 h 147"/>
              <a:gd name="T52" fmla="*/ 2 w 162"/>
              <a:gd name="T53" fmla="*/ 64 h 147"/>
              <a:gd name="T54" fmla="*/ 1 w 162"/>
              <a:gd name="T55" fmla="*/ 64 h 147"/>
              <a:gd name="T56" fmla="*/ 1 w 162"/>
              <a:gd name="T57" fmla="*/ 63 h 147"/>
              <a:gd name="T58" fmla="*/ 1 w 162"/>
              <a:gd name="T59" fmla="*/ 63 h 147"/>
              <a:gd name="T60" fmla="*/ 0 w 162"/>
              <a:gd name="T61" fmla="*/ 62 h 147"/>
              <a:gd name="T62" fmla="*/ 0 w 162"/>
              <a:gd name="T63" fmla="*/ 62 h 147"/>
              <a:gd name="T64" fmla="*/ 0 w 162"/>
              <a:gd name="T65" fmla="*/ 61 h 147"/>
              <a:gd name="T66" fmla="*/ 0 w 162"/>
              <a:gd name="T67" fmla="*/ 60 h 147"/>
              <a:gd name="T68" fmla="*/ 0 w 162"/>
              <a:gd name="T69" fmla="*/ 60 h 147"/>
              <a:gd name="T70" fmla="*/ 0 w 162"/>
              <a:gd name="T71" fmla="*/ 16 h 147"/>
              <a:gd name="T72" fmla="*/ 6 w 162"/>
              <a:gd name="T73" fmla="*/ 9 h 147"/>
              <a:gd name="T74" fmla="*/ 13 w 162"/>
              <a:gd name="T75" fmla="*/ 16 h 147"/>
              <a:gd name="T76" fmla="*/ 13 w 162"/>
              <a:gd name="T77" fmla="*/ 45 h 147"/>
              <a:gd name="T78" fmla="*/ 36 w 162"/>
              <a:gd name="T79" fmla="*/ 23 h 147"/>
              <a:gd name="T80" fmla="*/ 63 w 162"/>
              <a:gd name="T81" fmla="*/ 6 h 147"/>
              <a:gd name="T82" fmla="*/ 119 w 162"/>
              <a:gd name="T83" fmla="*/ 9 h 147"/>
              <a:gd name="T84" fmla="*/ 156 w 162"/>
              <a:gd name="T85" fmla="*/ 51 h 147"/>
              <a:gd name="T86" fmla="*/ 153 w 162"/>
              <a:gd name="T87" fmla="*/ 106 h 1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62" h="147">
                <a:moveTo>
                  <a:pt x="153" y="106"/>
                </a:moveTo>
                <a:cubicBezTo>
                  <a:pt x="144" y="124"/>
                  <a:pt x="130" y="137"/>
                  <a:pt x="111" y="143"/>
                </a:cubicBezTo>
                <a:cubicBezTo>
                  <a:pt x="104" y="146"/>
                  <a:pt x="95" y="147"/>
                  <a:pt x="87" y="147"/>
                </a:cubicBezTo>
                <a:cubicBezTo>
                  <a:pt x="77" y="147"/>
                  <a:pt x="66" y="145"/>
                  <a:pt x="56" y="140"/>
                </a:cubicBezTo>
                <a:cubicBezTo>
                  <a:pt x="38" y="132"/>
                  <a:pt x="25" y="117"/>
                  <a:pt x="19" y="99"/>
                </a:cubicBezTo>
                <a:cubicBezTo>
                  <a:pt x="18" y="95"/>
                  <a:pt x="19" y="92"/>
                  <a:pt x="23" y="91"/>
                </a:cubicBezTo>
                <a:cubicBezTo>
                  <a:pt x="26" y="89"/>
                  <a:pt x="30" y="91"/>
                  <a:pt x="31" y="95"/>
                </a:cubicBezTo>
                <a:cubicBezTo>
                  <a:pt x="42" y="126"/>
                  <a:pt x="76" y="142"/>
                  <a:pt x="107" y="131"/>
                </a:cubicBezTo>
                <a:cubicBezTo>
                  <a:pt x="138" y="120"/>
                  <a:pt x="155" y="86"/>
                  <a:pt x="144" y="55"/>
                </a:cubicBezTo>
                <a:cubicBezTo>
                  <a:pt x="133" y="24"/>
                  <a:pt x="99" y="7"/>
                  <a:pt x="67" y="18"/>
                </a:cubicBezTo>
                <a:cubicBezTo>
                  <a:pt x="59" y="21"/>
                  <a:pt x="51" y="26"/>
                  <a:pt x="45" y="32"/>
                </a:cubicBezTo>
                <a:cubicBezTo>
                  <a:pt x="45" y="32"/>
                  <a:pt x="45" y="33"/>
                  <a:pt x="45" y="33"/>
                </a:cubicBezTo>
                <a:cubicBezTo>
                  <a:pt x="23" y="53"/>
                  <a:pt x="23" y="53"/>
                  <a:pt x="23" y="53"/>
                </a:cubicBezTo>
                <a:cubicBezTo>
                  <a:pt x="51" y="53"/>
                  <a:pt x="51" y="53"/>
                  <a:pt x="51" y="53"/>
                </a:cubicBezTo>
                <a:cubicBezTo>
                  <a:pt x="54" y="53"/>
                  <a:pt x="57" y="56"/>
                  <a:pt x="57" y="60"/>
                </a:cubicBezTo>
                <a:cubicBezTo>
                  <a:pt x="57" y="63"/>
                  <a:pt x="54" y="66"/>
                  <a:pt x="51" y="66"/>
                </a:cubicBezTo>
                <a:cubicBezTo>
                  <a:pt x="6" y="66"/>
                  <a:pt x="6" y="66"/>
                  <a:pt x="6" y="66"/>
                </a:cubicBezTo>
                <a:cubicBezTo>
                  <a:pt x="6" y="66"/>
                  <a:pt x="6" y="66"/>
                  <a:pt x="6" y="66"/>
                </a:cubicBezTo>
                <a:cubicBezTo>
                  <a:pt x="6" y="66"/>
                  <a:pt x="6" y="66"/>
                  <a:pt x="6" y="66"/>
                </a:cubicBezTo>
                <a:cubicBezTo>
                  <a:pt x="5" y="66"/>
                  <a:pt x="5" y="66"/>
                  <a:pt x="5" y="66"/>
                </a:cubicBezTo>
                <a:cubicBezTo>
                  <a:pt x="5" y="66"/>
                  <a:pt x="5" y="66"/>
                  <a:pt x="4" y="66"/>
                </a:cubicBezTo>
                <a:cubicBezTo>
                  <a:pt x="4" y="66"/>
                  <a:pt x="4" y="66"/>
                  <a:pt x="4" y="66"/>
                </a:cubicBezTo>
                <a:cubicBezTo>
                  <a:pt x="4" y="66"/>
                  <a:pt x="4" y="66"/>
                  <a:pt x="3" y="66"/>
                </a:cubicBezTo>
                <a:cubicBezTo>
                  <a:pt x="3" y="65"/>
                  <a:pt x="3" y="65"/>
                  <a:pt x="3" y="65"/>
                </a:cubicBezTo>
                <a:cubicBezTo>
                  <a:pt x="3" y="65"/>
                  <a:pt x="3" y="65"/>
                  <a:pt x="2" y="65"/>
                </a:cubicBezTo>
                <a:cubicBezTo>
                  <a:pt x="2" y="65"/>
                  <a:pt x="2" y="65"/>
                  <a:pt x="2" y="64"/>
                </a:cubicBezTo>
                <a:cubicBezTo>
                  <a:pt x="2" y="64"/>
                  <a:pt x="2" y="64"/>
                  <a:pt x="2" y="64"/>
                </a:cubicBezTo>
                <a:cubicBezTo>
                  <a:pt x="2" y="64"/>
                  <a:pt x="2" y="64"/>
                  <a:pt x="1" y="64"/>
                </a:cubicBezTo>
                <a:cubicBezTo>
                  <a:pt x="1" y="64"/>
                  <a:pt x="1" y="64"/>
                  <a:pt x="1" y="63"/>
                </a:cubicBezTo>
                <a:cubicBezTo>
                  <a:pt x="1" y="63"/>
                  <a:pt x="1" y="63"/>
                  <a:pt x="1" y="63"/>
                </a:cubicBezTo>
                <a:cubicBezTo>
                  <a:pt x="1" y="63"/>
                  <a:pt x="1" y="62"/>
                  <a:pt x="0" y="62"/>
                </a:cubicBezTo>
                <a:cubicBezTo>
                  <a:pt x="0" y="62"/>
                  <a:pt x="0" y="62"/>
                  <a:pt x="0" y="62"/>
                </a:cubicBezTo>
                <a:cubicBezTo>
                  <a:pt x="0" y="61"/>
                  <a:pt x="0" y="61"/>
                  <a:pt x="0" y="61"/>
                </a:cubicBezTo>
                <a:cubicBezTo>
                  <a:pt x="0" y="61"/>
                  <a:pt x="0" y="61"/>
                  <a:pt x="0" y="60"/>
                </a:cubicBezTo>
                <a:cubicBezTo>
                  <a:pt x="0" y="60"/>
                  <a:pt x="0" y="60"/>
                  <a:pt x="0" y="60"/>
                </a:cubicBezTo>
                <a:cubicBezTo>
                  <a:pt x="0" y="16"/>
                  <a:pt x="0" y="16"/>
                  <a:pt x="0" y="16"/>
                </a:cubicBezTo>
                <a:cubicBezTo>
                  <a:pt x="0" y="12"/>
                  <a:pt x="3" y="9"/>
                  <a:pt x="6" y="9"/>
                </a:cubicBezTo>
                <a:cubicBezTo>
                  <a:pt x="10" y="9"/>
                  <a:pt x="13" y="12"/>
                  <a:pt x="13" y="16"/>
                </a:cubicBezTo>
                <a:cubicBezTo>
                  <a:pt x="13" y="45"/>
                  <a:pt x="13" y="45"/>
                  <a:pt x="13" y="45"/>
                </a:cubicBezTo>
                <a:cubicBezTo>
                  <a:pt x="36" y="23"/>
                  <a:pt x="36" y="23"/>
                  <a:pt x="36" y="23"/>
                </a:cubicBezTo>
                <a:cubicBezTo>
                  <a:pt x="44" y="16"/>
                  <a:pt x="53" y="10"/>
                  <a:pt x="63" y="6"/>
                </a:cubicBezTo>
                <a:cubicBezTo>
                  <a:pt x="81" y="0"/>
                  <a:pt x="101" y="1"/>
                  <a:pt x="119" y="9"/>
                </a:cubicBezTo>
                <a:cubicBezTo>
                  <a:pt x="136" y="18"/>
                  <a:pt x="149" y="32"/>
                  <a:pt x="156" y="51"/>
                </a:cubicBezTo>
                <a:cubicBezTo>
                  <a:pt x="162" y="69"/>
                  <a:pt x="161" y="89"/>
                  <a:pt x="153" y="106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7" name="Freeform 45">
            <a:extLst>
              <a:ext uri="{FF2B5EF4-FFF2-40B4-BE49-F238E27FC236}">
                <a16:creationId xmlns:a16="http://schemas.microsoft.com/office/drawing/2014/main" xmlns="" id="{EEA944DF-D525-49AB-8D47-3AD8ABD237A3}"/>
              </a:ext>
            </a:extLst>
          </p:cNvPr>
          <p:cNvSpPr>
            <a:spLocks noEditPoints="1"/>
          </p:cNvSpPr>
          <p:nvPr/>
        </p:nvSpPr>
        <p:spPr bwMode="auto">
          <a:xfrm>
            <a:off x="4391025" y="5973763"/>
            <a:ext cx="546100" cy="465138"/>
          </a:xfrm>
          <a:custGeom>
            <a:avLst/>
            <a:gdLst>
              <a:gd name="T0" fmla="*/ 159 w 160"/>
              <a:gd name="T1" fmla="*/ 59 h 135"/>
              <a:gd name="T2" fmla="*/ 158 w 160"/>
              <a:gd name="T3" fmla="*/ 60 h 135"/>
              <a:gd name="T4" fmla="*/ 157 w 160"/>
              <a:gd name="T5" fmla="*/ 61 h 135"/>
              <a:gd name="T6" fmla="*/ 156 w 160"/>
              <a:gd name="T7" fmla="*/ 61 h 135"/>
              <a:gd name="T8" fmla="*/ 154 w 160"/>
              <a:gd name="T9" fmla="*/ 62 h 135"/>
              <a:gd name="T10" fmla="*/ 113 w 160"/>
              <a:gd name="T11" fmla="*/ 62 h 135"/>
              <a:gd name="T12" fmla="*/ 113 w 160"/>
              <a:gd name="T13" fmla="*/ 49 h 135"/>
              <a:gd name="T14" fmla="*/ 118 w 160"/>
              <a:gd name="T15" fmla="*/ 31 h 135"/>
              <a:gd name="T16" fmla="*/ 98 w 160"/>
              <a:gd name="T17" fmla="*/ 18 h 135"/>
              <a:gd name="T18" fmla="*/ 21 w 160"/>
              <a:gd name="T19" fmla="*/ 55 h 135"/>
              <a:gd name="T20" fmla="*/ 51 w 160"/>
              <a:gd name="T21" fmla="*/ 9 h 135"/>
              <a:gd name="T22" fmla="*/ 127 w 160"/>
              <a:gd name="T23" fmla="*/ 21 h 135"/>
              <a:gd name="T24" fmla="*/ 147 w 160"/>
              <a:gd name="T25" fmla="*/ 15 h 135"/>
              <a:gd name="T26" fmla="*/ 160 w 160"/>
              <a:gd name="T27" fmla="*/ 15 h 135"/>
              <a:gd name="T28" fmla="*/ 160 w 160"/>
              <a:gd name="T29" fmla="*/ 56 h 135"/>
              <a:gd name="T30" fmla="*/ 160 w 160"/>
              <a:gd name="T31" fmla="*/ 57 h 135"/>
              <a:gd name="T32" fmla="*/ 159 w 160"/>
              <a:gd name="T33" fmla="*/ 58 h 135"/>
              <a:gd name="T34" fmla="*/ 139 w 160"/>
              <a:gd name="T35" fmla="*/ 83 h 135"/>
              <a:gd name="T36" fmla="*/ 118 w 160"/>
              <a:gd name="T37" fmla="*/ 107 h 135"/>
              <a:gd name="T38" fmla="*/ 42 w 160"/>
              <a:gd name="T39" fmla="*/ 106 h 135"/>
              <a:gd name="T40" fmla="*/ 47 w 160"/>
              <a:gd name="T41" fmla="*/ 88 h 135"/>
              <a:gd name="T42" fmla="*/ 47 w 160"/>
              <a:gd name="T43" fmla="*/ 76 h 135"/>
              <a:gd name="T44" fmla="*/ 6 w 160"/>
              <a:gd name="T45" fmla="*/ 76 h 135"/>
              <a:gd name="T46" fmla="*/ 5 w 160"/>
              <a:gd name="T47" fmla="*/ 76 h 135"/>
              <a:gd name="T48" fmla="*/ 4 w 160"/>
              <a:gd name="T49" fmla="*/ 76 h 135"/>
              <a:gd name="T50" fmla="*/ 3 w 160"/>
              <a:gd name="T51" fmla="*/ 77 h 135"/>
              <a:gd name="T52" fmla="*/ 2 w 160"/>
              <a:gd name="T53" fmla="*/ 78 h 135"/>
              <a:gd name="T54" fmla="*/ 1 w 160"/>
              <a:gd name="T55" fmla="*/ 78 h 135"/>
              <a:gd name="T56" fmla="*/ 1 w 160"/>
              <a:gd name="T57" fmla="*/ 79 h 135"/>
              <a:gd name="T58" fmla="*/ 0 w 160"/>
              <a:gd name="T59" fmla="*/ 80 h 135"/>
              <a:gd name="T60" fmla="*/ 0 w 160"/>
              <a:gd name="T61" fmla="*/ 82 h 135"/>
              <a:gd name="T62" fmla="*/ 0 w 160"/>
              <a:gd name="T63" fmla="*/ 122 h 135"/>
              <a:gd name="T64" fmla="*/ 13 w 160"/>
              <a:gd name="T65" fmla="*/ 122 h 135"/>
              <a:gd name="T66" fmla="*/ 33 w 160"/>
              <a:gd name="T67" fmla="*/ 116 h 135"/>
              <a:gd name="T68" fmla="*/ 80 w 160"/>
              <a:gd name="T69" fmla="*/ 135 h 135"/>
              <a:gd name="T70" fmla="*/ 143 w 160"/>
              <a:gd name="T71" fmla="*/ 91 h 1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60" h="135">
                <a:moveTo>
                  <a:pt x="159" y="59"/>
                </a:moveTo>
                <a:cubicBezTo>
                  <a:pt x="159" y="59"/>
                  <a:pt x="159" y="59"/>
                  <a:pt x="159" y="59"/>
                </a:cubicBezTo>
                <a:cubicBezTo>
                  <a:pt x="158" y="59"/>
                  <a:pt x="158" y="60"/>
                  <a:pt x="158" y="60"/>
                </a:cubicBezTo>
                <a:cubicBezTo>
                  <a:pt x="158" y="60"/>
                  <a:pt x="158" y="60"/>
                  <a:pt x="158" y="60"/>
                </a:cubicBezTo>
                <a:cubicBezTo>
                  <a:pt x="158" y="60"/>
                  <a:pt x="158" y="60"/>
                  <a:pt x="157" y="60"/>
                </a:cubicBezTo>
                <a:cubicBezTo>
                  <a:pt x="157" y="60"/>
                  <a:pt x="157" y="61"/>
                  <a:pt x="157" y="61"/>
                </a:cubicBezTo>
                <a:cubicBezTo>
                  <a:pt x="157" y="61"/>
                  <a:pt x="156" y="61"/>
                  <a:pt x="156" y="61"/>
                </a:cubicBezTo>
                <a:cubicBezTo>
                  <a:pt x="156" y="61"/>
                  <a:pt x="156" y="61"/>
                  <a:pt x="156" y="61"/>
                </a:cubicBezTo>
                <a:cubicBezTo>
                  <a:pt x="156" y="61"/>
                  <a:pt x="155" y="62"/>
                  <a:pt x="155" y="62"/>
                </a:cubicBezTo>
                <a:cubicBezTo>
                  <a:pt x="155" y="62"/>
                  <a:pt x="154" y="62"/>
                  <a:pt x="154" y="62"/>
                </a:cubicBezTo>
                <a:cubicBezTo>
                  <a:pt x="154" y="62"/>
                  <a:pt x="154" y="62"/>
                  <a:pt x="154" y="62"/>
                </a:cubicBezTo>
                <a:cubicBezTo>
                  <a:pt x="113" y="62"/>
                  <a:pt x="113" y="62"/>
                  <a:pt x="113" y="62"/>
                </a:cubicBezTo>
                <a:cubicBezTo>
                  <a:pt x="110" y="62"/>
                  <a:pt x="107" y="59"/>
                  <a:pt x="107" y="55"/>
                </a:cubicBezTo>
                <a:cubicBezTo>
                  <a:pt x="107" y="52"/>
                  <a:pt x="110" y="49"/>
                  <a:pt x="113" y="49"/>
                </a:cubicBezTo>
                <a:cubicBezTo>
                  <a:pt x="137" y="49"/>
                  <a:pt x="137" y="49"/>
                  <a:pt x="137" y="49"/>
                </a:cubicBezTo>
                <a:cubicBezTo>
                  <a:pt x="118" y="31"/>
                  <a:pt x="118" y="31"/>
                  <a:pt x="118" y="31"/>
                </a:cubicBezTo>
                <a:cubicBezTo>
                  <a:pt x="118" y="31"/>
                  <a:pt x="118" y="31"/>
                  <a:pt x="118" y="31"/>
                </a:cubicBezTo>
                <a:cubicBezTo>
                  <a:pt x="112" y="25"/>
                  <a:pt x="105" y="21"/>
                  <a:pt x="98" y="18"/>
                </a:cubicBezTo>
                <a:cubicBezTo>
                  <a:pt x="70" y="8"/>
                  <a:pt x="39" y="23"/>
                  <a:pt x="29" y="51"/>
                </a:cubicBezTo>
                <a:cubicBezTo>
                  <a:pt x="28" y="54"/>
                  <a:pt x="24" y="56"/>
                  <a:pt x="21" y="55"/>
                </a:cubicBezTo>
                <a:cubicBezTo>
                  <a:pt x="18" y="53"/>
                  <a:pt x="16" y="50"/>
                  <a:pt x="17" y="46"/>
                </a:cubicBezTo>
                <a:cubicBezTo>
                  <a:pt x="23" y="30"/>
                  <a:pt x="35" y="16"/>
                  <a:pt x="51" y="9"/>
                </a:cubicBezTo>
                <a:cubicBezTo>
                  <a:pt x="67" y="1"/>
                  <a:pt x="85" y="0"/>
                  <a:pt x="102" y="6"/>
                </a:cubicBezTo>
                <a:cubicBezTo>
                  <a:pt x="111" y="9"/>
                  <a:pt x="120" y="15"/>
                  <a:pt x="127" y="21"/>
                </a:cubicBezTo>
                <a:cubicBezTo>
                  <a:pt x="147" y="40"/>
                  <a:pt x="147" y="40"/>
                  <a:pt x="147" y="40"/>
                </a:cubicBezTo>
                <a:cubicBezTo>
                  <a:pt x="147" y="15"/>
                  <a:pt x="147" y="15"/>
                  <a:pt x="147" y="15"/>
                </a:cubicBezTo>
                <a:cubicBezTo>
                  <a:pt x="147" y="12"/>
                  <a:pt x="150" y="9"/>
                  <a:pt x="154" y="9"/>
                </a:cubicBezTo>
                <a:cubicBezTo>
                  <a:pt x="157" y="9"/>
                  <a:pt x="160" y="12"/>
                  <a:pt x="160" y="15"/>
                </a:cubicBezTo>
                <a:cubicBezTo>
                  <a:pt x="160" y="55"/>
                  <a:pt x="160" y="55"/>
                  <a:pt x="160" y="55"/>
                </a:cubicBezTo>
                <a:cubicBezTo>
                  <a:pt x="160" y="55"/>
                  <a:pt x="160" y="56"/>
                  <a:pt x="160" y="56"/>
                </a:cubicBezTo>
                <a:cubicBezTo>
                  <a:pt x="160" y="56"/>
                  <a:pt x="160" y="56"/>
                  <a:pt x="160" y="56"/>
                </a:cubicBezTo>
                <a:cubicBezTo>
                  <a:pt x="160" y="57"/>
                  <a:pt x="160" y="57"/>
                  <a:pt x="160" y="57"/>
                </a:cubicBezTo>
                <a:cubicBezTo>
                  <a:pt x="160" y="57"/>
                  <a:pt x="160" y="57"/>
                  <a:pt x="160" y="58"/>
                </a:cubicBezTo>
                <a:cubicBezTo>
                  <a:pt x="159" y="58"/>
                  <a:pt x="159" y="58"/>
                  <a:pt x="159" y="58"/>
                </a:cubicBezTo>
                <a:cubicBezTo>
                  <a:pt x="159" y="58"/>
                  <a:pt x="159" y="59"/>
                  <a:pt x="159" y="59"/>
                </a:cubicBezTo>
                <a:close/>
                <a:moveTo>
                  <a:pt x="139" y="83"/>
                </a:moveTo>
                <a:cubicBezTo>
                  <a:pt x="136" y="81"/>
                  <a:pt x="132" y="83"/>
                  <a:pt x="131" y="87"/>
                </a:cubicBezTo>
                <a:cubicBezTo>
                  <a:pt x="128" y="94"/>
                  <a:pt x="124" y="101"/>
                  <a:pt x="118" y="107"/>
                </a:cubicBezTo>
                <a:cubicBezTo>
                  <a:pt x="97" y="128"/>
                  <a:pt x="63" y="128"/>
                  <a:pt x="42" y="107"/>
                </a:cubicBezTo>
                <a:cubicBezTo>
                  <a:pt x="42" y="107"/>
                  <a:pt x="42" y="107"/>
                  <a:pt x="42" y="106"/>
                </a:cubicBezTo>
                <a:cubicBezTo>
                  <a:pt x="23" y="88"/>
                  <a:pt x="23" y="88"/>
                  <a:pt x="23" y="88"/>
                </a:cubicBezTo>
                <a:cubicBezTo>
                  <a:pt x="47" y="88"/>
                  <a:pt x="47" y="88"/>
                  <a:pt x="47" y="88"/>
                </a:cubicBezTo>
                <a:cubicBezTo>
                  <a:pt x="50" y="88"/>
                  <a:pt x="53" y="86"/>
                  <a:pt x="53" y="82"/>
                </a:cubicBezTo>
                <a:cubicBezTo>
                  <a:pt x="53" y="78"/>
                  <a:pt x="50" y="76"/>
                  <a:pt x="47" y="76"/>
                </a:cubicBezTo>
                <a:cubicBezTo>
                  <a:pt x="6" y="76"/>
                  <a:pt x="6" y="76"/>
                  <a:pt x="6" y="76"/>
                </a:cubicBezTo>
                <a:cubicBezTo>
                  <a:pt x="6" y="76"/>
                  <a:pt x="6" y="76"/>
                  <a:pt x="6" y="76"/>
                </a:cubicBezTo>
                <a:cubicBezTo>
                  <a:pt x="6" y="76"/>
                  <a:pt x="6" y="76"/>
                  <a:pt x="6" y="76"/>
                </a:cubicBezTo>
                <a:cubicBezTo>
                  <a:pt x="5" y="76"/>
                  <a:pt x="5" y="76"/>
                  <a:pt x="5" y="76"/>
                </a:cubicBezTo>
                <a:cubicBezTo>
                  <a:pt x="5" y="76"/>
                  <a:pt x="5" y="76"/>
                  <a:pt x="4" y="76"/>
                </a:cubicBezTo>
                <a:cubicBezTo>
                  <a:pt x="4" y="76"/>
                  <a:pt x="4" y="76"/>
                  <a:pt x="4" y="76"/>
                </a:cubicBezTo>
                <a:cubicBezTo>
                  <a:pt x="4" y="76"/>
                  <a:pt x="4" y="76"/>
                  <a:pt x="3" y="76"/>
                </a:cubicBezTo>
                <a:cubicBezTo>
                  <a:pt x="3" y="77"/>
                  <a:pt x="3" y="77"/>
                  <a:pt x="3" y="77"/>
                </a:cubicBezTo>
                <a:cubicBezTo>
                  <a:pt x="3" y="77"/>
                  <a:pt x="3" y="77"/>
                  <a:pt x="2" y="77"/>
                </a:cubicBezTo>
                <a:cubicBezTo>
                  <a:pt x="2" y="77"/>
                  <a:pt x="2" y="77"/>
                  <a:pt x="2" y="78"/>
                </a:cubicBezTo>
                <a:cubicBezTo>
                  <a:pt x="2" y="78"/>
                  <a:pt x="2" y="78"/>
                  <a:pt x="2" y="78"/>
                </a:cubicBezTo>
                <a:cubicBezTo>
                  <a:pt x="2" y="78"/>
                  <a:pt x="2" y="78"/>
                  <a:pt x="1" y="78"/>
                </a:cubicBezTo>
                <a:cubicBezTo>
                  <a:pt x="1" y="78"/>
                  <a:pt x="1" y="78"/>
                  <a:pt x="1" y="79"/>
                </a:cubicBezTo>
                <a:cubicBezTo>
                  <a:pt x="1" y="79"/>
                  <a:pt x="1" y="79"/>
                  <a:pt x="1" y="79"/>
                </a:cubicBezTo>
                <a:cubicBezTo>
                  <a:pt x="1" y="79"/>
                  <a:pt x="1" y="79"/>
                  <a:pt x="0" y="80"/>
                </a:cubicBezTo>
                <a:cubicBezTo>
                  <a:pt x="0" y="80"/>
                  <a:pt x="0" y="80"/>
                  <a:pt x="0" y="80"/>
                </a:cubicBezTo>
                <a:cubicBezTo>
                  <a:pt x="0" y="80"/>
                  <a:pt x="0" y="81"/>
                  <a:pt x="0" y="81"/>
                </a:cubicBezTo>
                <a:cubicBezTo>
                  <a:pt x="0" y="81"/>
                  <a:pt x="0" y="81"/>
                  <a:pt x="0" y="82"/>
                </a:cubicBezTo>
                <a:cubicBezTo>
                  <a:pt x="0" y="82"/>
                  <a:pt x="0" y="82"/>
                  <a:pt x="0" y="82"/>
                </a:cubicBezTo>
                <a:cubicBezTo>
                  <a:pt x="0" y="122"/>
                  <a:pt x="0" y="122"/>
                  <a:pt x="0" y="122"/>
                </a:cubicBezTo>
                <a:cubicBezTo>
                  <a:pt x="0" y="126"/>
                  <a:pt x="3" y="129"/>
                  <a:pt x="6" y="129"/>
                </a:cubicBezTo>
                <a:cubicBezTo>
                  <a:pt x="10" y="129"/>
                  <a:pt x="13" y="126"/>
                  <a:pt x="13" y="122"/>
                </a:cubicBezTo>
                <a:cubicBezTo>
                  <a:pt x="13" y="97"/>
                  <a:pt x="13" y="97"/>
                  <a:pt x="13" y="97"/>
                </a:cubicBezTo>
                <a:cubicBezTo>
                  <a:pt x="33" y="116"/>
                  <a:pt x="33" y="116"/>
                  <a:pt x="33" y="116"/>
                </a:cubicBezTo>
                <a:cubicBezTo>
                  <a:pt x="46" y="128"/>
                  <a:pt x="62" y="135"/>
                  <a:pt x="80" y="135"/>
                </a:cubicBezTo>
                <a:cubicBezTo>
                  <a:pt x="80" y="135"/>
                  <a:pt x="80" y="135"/>
                  <a:pt x="80" y="135"/>
                </a:cubicBezTo>
                <a:cubicBezTo>
                  <a:pt x="98" y="135"/>
                  <a:pt x="115" y="128"/>
                  <a:pt x="127" y="116"/>
                </a:cubicBezTo>
                <a:cubicBezTo>
                  <a:pt x="134" y="109"/>
                  <a:pt x="140" y="100"/>
                  <a:pt x="143" y="91"/>
                </a:cubicBezTo>
                <a:cubicBezTo>
                  <a:pt x="144" y="87"/>
                  <a:pt x="142" y="84"/>
                  <a:pt x="139" y="83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8" name="Freeform 46">
            <a:extLst>
              <a:ext uri="{FF2B5EF4-FFF2-40B4-BE49-F238E27FC236}">
                <a16:creationId xmlns:a16="http://schemas.microsoft.com/office/drawing/2014/main" xmlns="" id="{89BEF569-0D4C-4CF2-A546-36DCDBEFD8F4}"/>
              </a:ext>
            </a:extLst>
          </p:cNvPr>
          <p:cNvSpPr>
            <a:spLocks noEditPoints="1"/>
          </p:cNvSpPr>
          <p:nvPr/>
        </p:nvSpPr>
        <p:spPr bwMode="auto">
          <a:xfrm>
            <a:off x="5346700" y="406400"/>
            <a:ext cx="544513" cy="463550"/>
          </a:xfrm>
          <a:custGeom>
            <a:avLst/>
            <a:gdLst>
              <a:gd name="T0" fmla="*/ 3 w 160"/>
              <a:gd name="T1" fmla="*/ 60 h 135"/>
              <a:gd name="T2" fmla="*/ 2 w 160"/>
              <a:gd name="T3" fmla="*/ 60 h 135"/>
              <a:gd name="T4" fmla="*/ 1 w 160"/>
              <a:gd name="T5" fmla="*/ 59 h 135"/>
              <a:gd name="T6" fmla="*/ 0 w 160"/>
              <a:gd name="T7" fmla="*/ 58 h 135"/>
              <a:gd name="T8" fmla="*/ 0 w 160"/>
              <a:gd name="T9" fmla="*/ 56 h 135"/>
              <a:gd name="T10" fmla="*/ 0 w 160"/>
              <a:gd name="T11" fmla="*/ 55 h 135"/>
              <a:gd name="T12" fmla="*/ 6 w 160"/>
              <a:gd name="T13" fmla="*/ 9 h 135"/>
              <a:gd name="T14" fmla="*/ 13 w 160"/>
              <a:gd name="T15" fmla="*/ 40 h 135"/>
              <a:gd name="T16" fmla="*/ 58 w 160"/>
              <a:gd name="T17" fmla="*/ 6 h 135"/>
              <a:gd name="T18" fmla="*/ 143 w 160"/>
              <a:gd name="T19" fmla="*/ 46 h 135"/>
              <a:gd name="T20" fmla="*/ 131 w 160"/>
              <a:gd name="T21" fmla="*/ 51 h 135"/>
              <a:gd name="T22" fmla="*/ 42 w 160"/>
              <a:gd name="T23" fmla="*/ 31 h 135"/>
              <a:gd name="T24" fmla="*/ 23 w 160"/>
              <a:gd name="T25" fmla="*/ 49 h 135"/>
              <a:gd name="T26" fmla="*/ 53 w 160"/>
              <a:gd name="T27" fmla="*/ 55 h 135"/>
              <a:gd name="T28" fmla="*/ 6 w 160"/>
              <a:gd name="T29" fmla="*/ 62 h 135"/>
              <a:gd name="T30" fmla="*/ 5 w 160"/>
              <a:gd name="T31" fmla="*/ 62 h 135"/>
              <a:gd name="T32" fmla="*/ 4 w 160"/>
              <a:gd name="T33" fmla="*/ 61 h 135"/>
              <a:gd name="T34" fmla="*/ 160 w 160"/>
              <a:gd name="T35" fmla="*/ 82 h 135"/>
              <a:gd name="T36" fmla="*/ 160 w 160"/>
              <a:gd name="T37" fmla="*/ 80 h 135"/>
              <a:gd name="T38" fmla="*/ 159 w 160"/>
              <a:gd name="T39" fmla="*/ 79 h 135"/>
              <a:gd name="T40" fmla="*/ 159 w 160"/>
              <a:gd name="T41" fmla="*/ 78 h 135"/>
              <a:gd name="T42" fmla="*/ 158 w 160"/>
              <a:gd name="T43" fmla="*/ 78 h 135"/>
              <a:gd name="T44" fmla="*/ 157 w 160"/>
              <a:gd name="T45" fmla="*/ 77 h 135"/>
              <a:gd name="T46" fmla="*/ 156 w 160"/>
              <a:gd name="T47" fmla="*/ 76 h 135"/>
              <a:gd name="T48" fmla="*/ 155 w 160"/>
              <a:gd name="T49" fmla="*/ 76 h 135"/>
              <a:gd name="T50" fmla="*/ 154 w 160"/>
              <a:gd name="T51" fmla="*/ 76 h 135"/>
              <a:gd name="T52" fmla="*/ 113 w 160"/>
              <a:gd name="T53" fmla="*/ 76 h 135"/>
              <a:gd name="T54" fmla="*/ 113 w 160"/>
              <a:gd name="T55" fmla="*/ 88 h 135"/>
              <a:gd name="T56" fmla="*/ 118 w 160"/>
              <a:gd name="T57" fmla="*/ 106 h 135"/>
              <a:gd name="T58" fmla="*/ 80 w 160"/>
              <a:gd name="T59" fmla="*/ 122 h 135"/>
              <a:gd name="T60" fmla="*/ 42 w 160"/>
              <a:gd name="T61" fmla="*/ 107 h 135"/>
              <a:gd name="T62" fmla="*/ 21 w 160"/>
              <a:gd name="T63" fmla="*/ 83 h 135"/>
              <a:gd name="T64" fmla="*/ 33 w 160"/>
              <a:gd name="T65" fmla="*/ 116 h 135"/>
              <a:gd name="T66" fmla="*/ 80 w 160"/>
              <a:gd name="T67" fmla="*/ 135 h 135"/>
              <a:gd name="T68" fmla="*/ 147 w 160"/>
              <a:gd name="T69" fmla="*/ 97 h 135"/>
              <a:gd name="T70" fmla="*/ 154 w 160"/>
              <a:gd name="T71" fmla="*/ 129 h 135"/>
              <a:gd name="T72" fmla="*/ 160 w 160"/>
              <a:gd name="T73" fmla="*/ 82 h 1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60" h="135">
                <a:moveTo>
                  <a:pt x="3" y="61"/>
                </a:moveTo>
                <a:cubicBezTo>
                  <a:pt x="3" y="61"/>
                  <a:pt x="3" y="60"/>
                  <a:pt x="3" y="60"/>
                </a:cubicBezTo>
                <a:cubicBezTo>
                  <a:pt x="2" y="60"/>
                  <a:pt x="2" y="60"/>
                  <a:pt x="2" y="60"/>
                </a:cubicBezTo>
                <a:cubicBezTo>
                  <a:pt x="2" y="60"/>
                  <a:pt x="2" y="60"/>
                  <a:pt x="2" y="60"/>
                </a:cubicBezTo>
                <a:cubicBezTo>
                  <a:pt x="2" y="60"/>
                  <a:pt x="2" y="59"/>
                  <a:pt x="1" y="59"/>
                </a:cubicBezTo>
                <a:cubicBezTo>
                  <a:pt x="1" y="59"/>
                  <a:pt x="1" y="59"/>
                  <a:pt x="1" y="59"/>
                </a:cubicBezTo>
                <a:cubicBezTo>
                  <a:pt x="1" y="59"/>
                  <a:pt x="1" y="58"/>
                  <a:pt x="1" y="58"/>
                </a:cubicBezTo>
                <a:cubicBezTo>
                  <a:pt x="1" y="58"/>
                  <a:pt x="1" y="58"/>
                  <a:pt x="0" y="58"/>
                </a:cubicBezTo>
                <a:cubicBezTo>
                  <a:pt x="0" y="57"/>
                  <a:pt x="0" y="57"/>
                  <a:pt x="0" y="57"/>
                </a:cubicBezTo>
                <a:cubicBezTo>
                  <a:pt x="0" y="57"/>
                  <a:pt x="0" y="57"/>
                  <a:pt x="0" y="56"/>
                </a:cubicBezTo>
                <a:cubicBezTo>
                  <a:pt x="0" y="56"/>
                  <a:pt x="0" y="56"/>
                  <a:pt x="0" y="56"/>
                </a:cubicBezTo>
                <a:cubicBezTo>
                  <a:pt x="0" y="56"/>
                  <a:pt x="0" y="55"/>
                  <a:pt x="0" y="55"/>
                </a:cubicBezTo>
                <a:cubicBezTo>
                  <a:pt x="0" y="15"/>
                  <a:pt x="0" y="15"/>
                  <a:pt x="0" y="15"/>
                </a:cubicBezTo>
                <a:cubicBezTo>
                  <a:pt x="0" y="12"/>
                  <a:pt x="3" y="9"/>
                  <a:pt x="6" y="9"/>
                </a:cubicBezTo>
                <a:cubicBezTo>
                  <a:pt x="10" y="9"/>
                  <a:pt x="13" y="12"/>
                  <a:pt x="13" y="15"/>
                </a:cubicBezTo>
                <a:cubicBezTo>
                  <a:pt x="13" y="40"/>
                  <a:pt x="13" y="40"/>
                  <a:pt x="13" y="40"/>
                </a:cubicBezTo>
                <a:cubicBezTo>
                  <a:pt x="33" y="21"/>
                  <a:pt x="33" y="21"/>
                  <a:pt x="33" y="21"/>
                </a:cubicBezTo>
                <a:cubicBezTo>
                  <a:pt x="40" y="15"/>
                  <a:pt x="49" y="9"/>
                  <a:pt x="58" y="6"/>
                </a:cubicBezTo>
                <a:cubicBezTo>
                  <a:pt x="75" y="0"/>
                  <a:pt x="93" y="1"/>
                  <a:pt x="109" y="9"/>
                </a:cubicBezTo>
                <a:cubicBezTo>
                  <a:pt x="125" y="16"/>
                  <a:pt x="137" y="30"/>
                  <a:pt x="143" y="46"/>
                </a:cubicBezTo>
                <a:cubicBezTo>
                  <a:pt x="144" y="50"/>
                  <a:pt x="142" y="53"/>
                  <a:pt x="139" y="55"/>
                </a:cubicBezTo>
                <a:cubicBezTo>
                  <a:pt x="136" y="56"/>
                  <a:pt x="132" y="54"/>
                  <a:pt x="131" y="51"/>
                </a:cubicBezTo>
                <a:cubicBezTo>
                  <a:pt x="121" y="23"/>
                  <a:pt x="90" y="8"/>
                  <a:pt x="62" y="18"/>
                </a:cubicBezTo>
                <a:cubicBezTo>
                  <a:pt x="55" y="21"/>
                  <a:pt x="48" y="25"/>
                  <a:pt x="42" y="31"/>
                </a:cubicBezTo>
                <a:cubicBezTo>
                  <a:pt x="42" y="31"/>
                  <a:pt x="42" y="31"/>
                  <a:pt x="42" y="31"/>
                </a:cubicBezTo>
                <a:cubicBezTo>
                  <a:pt x="23" y="49"/>
                  <a:pt x="23" y="49"/>
                  <a:pt x="23" y="49"/>
                </a:cubicBezTo>
                <a:cubicBezTo>
                  <a:pt x="47" y="49"/>
                  <a:pt x="47" y="49"/>
                  <a:pt x="47" y="49"/>
                </a:cubicBezTo>
                <a:cubicBezTo>
                  <a:pt x="50" y="49"/>
                  <a:pt x="53" y="52"/>
                  <a:pt x="53" y="55"/>
                </a:cubicBezTo>
                <a:cubicBezTo>
                  <a:pt x="53" y="59"/>
                  <a:pt x="50" y="62"/>
                  <a:pt x="47" y="62"/>
                </a:cubicBezTo>
                <a:cubicBezTo>
                  <a:pt x="6" y="62"/>
                  <a:pt x="6" y="62"/>
                  <a:pt x="6" y="62"/>
                </a:cubicBezTo>
                <a:cubicBezTo>
                  <a:pt x="6" y="62"/>
                  <a:pt x="6" y="62"/>
                  <a:pt x="6" y="62"/>
                </a:cubicBezTo>
                <a:cubicBezTo>
                  <a:pt x="6" y="62"/>
                  <a:pt x="6" y="62"/>
                  <a:pt x="5" y="62"/>
                </a:cubicBezTo>
                <a:cubicBezTo>
                  <a:pt x="5" y="62"/>
                  <a:pt x="4" y="61"/>
                  <a:pt x="4" y="61"/>
                </a:cubicBezTo>
                <a:cubicBezTo>
                  <a:pt x="4" y="61"/>
                  <a:pt x="4" y="61"/>
                  <a:pt x="4" y="61"/>
                </a:cubicBezTo>
                <a:cubicBezTo>
                  <a:pt x="3" y="61"/>
                  <a:pt x="3" y="61"/>
                  <a:pt x="3" y="61"/>
                </a:cubicBezTo>
                <a:close/>
                <a:moveTo>
                  <a:pt x="160" y="82"/>
                </a:moveTo>
                <a:cubicBezTo>
                  <a:pt x="160" y="81"/>
                  <a:pt x="160" y="81"/>
                  <a:pt x="160" y="81"/>
                </a:cubicBezTo>
                <a:cubicBezTo>
                  <a:pt x="160" y="81"/>
                  <a:pt x="160" y="80"/>
                  <a:pt x="160" y="80"/>
                </a:cubicBezTo>
                <a:cubicBezTo>
                  <a:pt x="160" y="80"/>
                  <a:pt x="160" y="80"/>
                  <a:pt x="160" y="80"/>
                </a:cubicBezTo>
                <a:cubicBezTo>
                  <a:pt x="159" y="79"/>
                  <a:pt x="159" y="79"/>
                  <a:pt x="159" y="79"/>
                </a:cubicBezTo>
                <a:cubicBezTo>
                  <a:pt x="159" y="79"/>
                  <a:pt x="159" y="79"/>
                  <a:pt x="159" y="79"/>
                </a:cubicBezTo>
                <a:cubicBezTo>
                  <a:pt x="159" y="78"/>
                  <a:pt x="159" y="78"/>
                  <a:pt x="159" y="78"/>
                </a:cubicBezTo>
                <a:cubicBezTo>
                  <a:pt x="158" y="78"/>
                  <a:pt x="158" y="78"/>
                  <a:pt x="158" y="78"/>
                </a:cubicBezTo>
                <a:cubicBezTo>
                  <a:pt x="158" y="78"/>
                  <a:pt x="158" y="78"/>
                  <a:pt x="158" y="78"/>
                </a:cubicBezTo>
                <a:cubicBezTo>
                  <a:pt x="158" y="77"/>
                  <a:pt x="158" y="77"/>
                  <a:pt x="158" y="77"/>
                </a:cubicBezTo>
                <a:cubicBezTo>
                  <a:pt x="157" y="77"/>
                  <a:pt x="157" y="77"/>
                  <a:pt x="157" y="77"/>
                </a:cubicBezTo>
                <a:cubicBezTo>
                  <a:pt x="157" y="77"/>
                  <a:pt x="157" y="77"/>
                  <a:pt x="157" y="76"/>
                </a:cubicBezTo>
                <a:cubicBezTo>
                  <a:pt x="156" y="76"/>
                  <a:pt x="156" y="76"/>
                  <a:pt x="156" y="76"/>
                </a:cubicBezTo>
                <a:cubicBezTo>
                  <a:pt x="156" y="76"/>
                  <a:pt x="156" y="76"/>
                  <a:pt x="156" y="76"/>
                </a:cubicBezTo>
                <a:cubicBezTo>
                  <a:pt x="155" y="76"/>
                  <a:pt x="155" y="76"/>
                  <a:pt x="155" y="76"/>
                </a:cubicBezTo>
                <a:cubicBezTo>
                  <a:pt x="155" y="76"/>
                  <a:pt x="155" y="76"/>
                  <a:pt x="154" y="76"/>
                </a:cubicBezTo>
                <a:cubicBezTo>
                  <a:pt x="154" y="76"/>
                  <a:pt x="154" y="76"/>
                  <a:pt x="154" y="76"/>
                </a:cubicBezTo>
                <a:cubicBezTo>
                  <a:pt x="154" y="76"/>
                  <a:pt x="154" y="76"/>
                  <a:pt x="154" y="76"/>
                </a:cubicBezTo>
                <a:cubicBezTo>
                  <a:pt x="113" y="76"/>
                  <a:pt x="113" y="76"/>
                  <a:pt x="113" y="76"/>
                </a:cubicBezTo>
                <a:cubicBezTo>
                  <a:pt x="110" y="76"/>
                  <a:pt x="107" y="78"/>
                  <a:pt x="107" y="82"/>
                </a:cubicBezTo>
                <a:cubicBezTo>
                  <a:pt x="107" y="86"/>
                  <a:pt x="110" y="88"/>
                  <a:pt x="113" y="88"/>
                </a:cubicBezTo>
                <a:cubicBezTo>
                  <a:pt x="137" y="88"/>
                  <a:pt x="137" y="88"/>
                  <a:pt x="137" y="88"/>
                </a:cubicBezTo>
                <a:cubicBezTo>
                  <a:pt x="118" y="106"/>
                  <a:pt x="118" y="106"/>
                  <a:pt x="118" y="106"/>
                </a:cubicBezTo>
                <a:cubicBezTo>
                  <a:pt x="118" y="107"/>
                  <a:pt x="118" y="107"/>
                  <a:pt x="118" y="107"/>
                </a:cubicBezTo>
                <a:cubicBezTo>
                  <a:pt x="108" y="117"/>
                  <a:pt x="94" y="122"/>
                  <a:pt x="80" y="122"/>
                </a:cubicBezTo>
                <a:cubicBezTo>
                  <a:pt x="80" y="122"/>
                  <a:pt x="80" y="122"/>
                  <a:pt x="80" y="122"/>
                </a:cubicBezTo>
                <a:cubicBezTo>
                  <a:pt x="66" y="122"/>
                  <a:pt x="52" y="117"/>
                  <a:pt x="42" y="107"/>
                </a:cubicBezTo>
                <a:cubicBezTo>
                  <a:pt x="36" y="101"/>
                  <a:pt x="32" y="94"/>
                  <a:pt x="29" y="87"/>
                </a:cubicBezTo>
                <a:cubicBezTo>
                  <a:pt x="28" y="83"/>
                  <a:pt x="24" y="81"/>
                  <a:pt x="21" y="83"/>
                </a:cubicBezTo>
                <a:cubicBezTo>
                  <a:pt x="18" y="84"/>
                  <a:pt x="16" y="87"/>
                  <a:pt x="17" y="91"/>
                </a:cubicBezTo>
                <a:cubicBezTo>
                  <a:pt x="20" y="100"/>
                  <a:pt x="26" y="109"/>
                  <a:pt x="33" y="116"/>
                </a:cubicBezTo>
                <a:cubicBezTo>
                  <a:pt x="45" y="128"/>
                  <a:pt x="62" y="135"/>
                  <a:pt x="80" y="135"/>
                </a:cubicBezTo>
                <a:cubicBezTo>
                  <a:pt x="80" y="135"/>
                  <a:pt x="80" y="135"/>
                  <a:pt x="80" y="135"/>
                </a:cubicBezTo>
                <a:cubicBezTo>
                  <a:pt x="98" y="135"/>
                  <a:pt x="114" y="128"/>
                  <a:pt x="127" y="116"/>
                </a:cubicBezTo>
                <a:cubicBezTo>
                  <a:pt x="147" y="97"/>
                  <a:pt x="147" y="97"/>
                  <a:pt x="147" y="97"/>
                </a:cubicBezTo>
                <a:cubicBezTo>
                  <a:pt x="147" y="122"/>
                  <a:pt x="147" y="122"/>
                  <a:pt x="147" y="122"/>
                </a:cubicBezTo>
                <a:cubicBezTo>
                  <a:pt x="147" y="126"/>
                  <a:pt x="150" y="129"/>
                  <a:pt x="154" y="129"/>
                </a:cubicBezTo>
                <a:cubicBezTo>
                  <a:pt x="157" y="129"/>
                  <a:pt x="160" y="126"/>
                  <a:pt x="160" y="122"/>
                </a:cubicBezTo>
                <a:cubicBezTo>
                  <a:pt x="160" y="82"/>
                  <a:pt x="160" y="82"/>
                  <a:pt x="160" y="82"/>
                </a:cubicBezTo>
                <a:cubicBezTo>
                  <a:pt x="160" y="82"/>
                  <a:pt x="160" y="82"/>
                  <a:pt x="160" y="82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9" name="Freeform 47">
            <a:extLst>
              <a:ext uri="{FF2B5EF4-FFF2-40B4-BE49-F238E27FC236}">
                <a16:creationId xmlns:a16="http://schemas.microsoft.com/office/drawing/2014/main" xmlns="" id="{95A562FD-6FE1-45AA-AB84-08BFAE3FF27F}"/>
              </a:ext>
            </a:extLst>
          </p:cNvPr>
          <p:cNvSpPr>
            <a:spLocks noEditPoints="1"/>
          </p:cNvSpPr>
          <p:nvPr/>
        </p:nvSpPr>
        <p:spPr bwMode="auto">
          <a:xfrm>
            <a:off x="5346700" y="1055688"/>
            <a:ext cx="544513" cy="404813"/>
          </a:xfrm>
          <a:custGeom>
            <a:avLst/>
            <a:gdLst>
              <a:gd name="T0" fmla="*/ 80 w 160"/>
              <a:gd name="T1" fmla="*/ 38 h 118"/>
              <a:gd name="T2" fmla="*/ 59 w 160"/>
              <a:gd name="T3" fmla="*/ 59 h 118"/>
              <a:gd name="T4" fmla="*/ 80 w 160"/>
              <a:gd name="T5" fmla="*/ 81 h 118"/>
              <a:gd name="T6" fmla="*/ 101 w 160"/>
              <a:gd name="T7" fmla="*/ 59 h 118"/>
              <a:gd name="T8" fmla="*/ 80 w 160"/>
              <a:gd name="T9" fmla="*/ 38 h 118"/>
              <a:gd name="T10" fmla="*/ 80 w 160"/>
              <a:gd name="T11" fmla="*/ 68 h 118"/>
              <a:gd name="T12" fmla="*/ 72 w 160"/>
              <a:gd name="T13" fmla="*/ 59 h 118"/>
              <a:gd name="T14" fmla="*/ 80 w 160"/>
              <a:gd name="T15" fmla="*/ 51 h 118"/>
              <a:gd name="T16" fmla="*/ 88 w 160"/>
              <a:gd name="T17" fmla="*/ 59 h 118"/>
              <a:gd name="T18" fmla="*/ 80 w 160"/>
              <a:gd name="T19" fmla="*/ 68 h 118"/>
              <a:gd name="T20" fmla="*/ 116 w 160"/>
              <a:gd name="T21" fmla="*/ 95 h 118"/>
              <a:gd name="T22" fmla="*/ 116 w 160"/>
              <a:gd name="T23" fmla="*/ 95 h 118"/>
              <a:gd name="T24" fmla="*/ 111 w 160"/>
              <a:gd name="T25" fmla="*/ 97 h 118"/>
              <a:gd name="T26" fmla="*/ 107 w 160"/>
              <a:gd name="T27" fmla="*/ 95 h 118"/>
              <a:gd name="T28" fmla="*/ 107 w 160"/>
              <a:gd name="T29" fmla="*/ 86 h 118"/>
              <a:gd name="T30" fmla="*/ 107 w 160"/>
              <a:gd name="T31" fmla="*/ 86 h 118"/>
              <a:gd name="T32" fmla="*/ 107 w 160"/>
              <a:gd name="T33" fmla="*/ 33 h 118"/>
              <a:gd name="T34" fmla="*/ 107 w 160"/>
              <a:gd name="T35" fmla="*/ 24 h 118"/>
              <a:gd name="T36" fmla="*/ 116 w 160"/>
              <a:gd name="T37" fmla="*/ 24 h 118"/>
              <a:gd name="T38" fmla="*/ 116 w 160"/>
              <a:gd name="T39" fmla="*/ 95 h 118"/>
              <a:gd name="T40" fmla="*/ 53 w 160"/>
              <a:gd name="T41" fmla="*/ 86 h 118"/>
              <a:gd name="T42" fmla="*/ 53 w 160"/>
              <a:gd name="T43" fmla="*/ 95 h 118"/>
              <a:gd name="T44" fmla="*/ 49 w 160"/>
              <a:gd name="T45" fmla="*/ 97 h 118"/>
              <a:gd name="T46" fmla="*/ 44 w 160"/>
              <a:gd name="T47" fmla="*/ 95 h 118"/>
              <a:gd name="T48" fmla="*/ 44 w 160"/>
              <a:gd name="T49" fmla="*/ 24 h 118"/>
              <a:gd name="T50" fmla="*/ 44 w 160"/>
              <a:gd name="T51" fmla="*/ 24 h 118"/>
              <a:gd name="T52" fmla="*/ 53 w 160"/>
              <a:gd name="T53" fmla="*/ 24 h 118"/>
              <a:gd name="T54" fmla="*/ 53 w 160"/>
              <a:gd name="T55" fmla="*/ 33 h 118"/>
              <a:gd name="T56" fmla="*/ 53 w 160"/>
              <a:gd name="T57" fmla="*/ 33 h 118"/>
              <a:gd name="T58" fmla="*/ 42 w 160"/>
              <a:gd name="T59" fmla="*/ 59 h 118"/>
              <a:gd name="T60" fmla="*/ 53 w 160"/>
              <a:gd name="T61" fmla="*/ 86 h 118"/>
              <a:gd name="T62" fmla="*/ 160 w 160"/>
              <a:gd name="T63" fmla="*/ 59 h 118"/>
              <a:gd name="T64" fmla="*/ 137 w 160"/>
              <a:gd name="T65" fmla="*/ 116 h 118"/>
              <a:gd name="T66" fmla="*/ 132 w 160"/>
              <a:gd name="T67" fmla="*/ 118 h 118"/>
              <a:gd name="T68" fmla="*/ 127 w 160"/>
              <a:gd name="T69" fmla="*/ 116 h 118"/>
              <a:gd name="T70" fmla="*/ 127 w 160"/>
              <a:gd name="T71" fmla="*/ 107 h 118"/>
              <a:gd name="T72" fmla="*/ 127 w 160"/>
              <a:gd name="T73" fmla="*/ 12 h 118"/>
              <a:gd name="T74" fmla="*/ 127 w 160"/>
              <a:gd name="T75" fmla="*/ 3 h 118"/>
              <a:gd name="T76" fmla="*/ 137 w 160"/>
              <a:gd name="T77" fmla="*/ 3 h 118"/>
              <a:gd name="T78" fmla="*/ 160 w 160"/>
              <a:gd name="T79" fmla="*/ 59 h 118"/>
              <a:gd name="T80" fmla="*/ 33 w 160"/>
              <a:gd name="T81" fmla="*/ 107 h 118"/>
              <a:gd name="T82" fmla="*/ 33 w 160"/>
              <a:gd name="T83" fmla="*/ 116 h 118"/>
              <a:gd name="T84" fmla="*/ 28 w 160"/>
              <a:gd name="T85" fmla="*/ 118 h 118"/>
              <a:gd name="T86" fmla="*/ 23 w 160"/>
              <a:gd name="T87" fmla="*/ 116 h 118"/>
              <a:gd name="T88" fmla="*/ 0 w 160"/>
              <a:gd name="T89" fmla="*/ 59 h 118"/>
              <a:gd name="T90" fmla="*/ 23 w 160"/>
              <a:gd name="T91" fmla="*/ 3 h 118"/>
              <a:gd name="T92" fmla="*/ 33 w 160"/>
              <a:gd name="T93" fmla="*/ 3 h 118"/>
              <a:gd name="T94" fmla="*/ 33 w 160"/>
              <a:gd name="T95" fmla="*/ 12 h 118"/>
              <a:gd name="T96" fmla="*/ 33 w 160"/>
              <a:gd name="T97" fmla="*/ 107 h 1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160" h="118">
                <a:moveTo>
                  <a:pt x="80" y="38"/>
                </a:moveTo>
                <a:cubicBezTo>
                  <a:pt x="68" y="38"/>
                  <a:pt x="59" y="48"/>
                  <a:pt x="59" y="59"/>
                </a:cubicBezTo>
                <a:cubicBezTo>
                  <a:pt x="59" y="71"/>
                  <a:pt x="68" y="81"/>
                  <a:pt x="80" y="81"/>
                </a:cubicBezTo>
                <a:cubicBezTo>
                  <a:pt x="92" y="81"/>
                  <a:pt x="101" y="71"/>
                  <a:pt x="101" y="59"/>
                </a:cubicBezTo>
                <a:cubicBezTo>
                  <a:pt x="101" y="48"/>
                  <a:pt x="92" y="38"/>
                  <a:pt x="80" y="38"/>
                </a:cubicBezTo>
                <a:close/>
                <a:moveTo>
                  <a:pt x="80" y="68"/>
                </a:moveTo>
                <a:cubicBezTo>
                  <a:pt x="75" y="68"/>
                  <a:pt x="72" y="64"/>
                  <a:pt x="72" y="59"/>
                </a:cubicBezTo>
                <a:cubicBezTo>
                  <a:pt x="72" y="55"/>
                  <a:pt x="75" y="51"/>
                  <a:pt x="80" y="51"/>
                </a:cubicBezTo>
                <a:cubicBezTo>
                  <a:pt x="85" y="51"/>
                  <a:pt x="88" y="55"/>
                  <a:pt x="88" y="59"/>
                </a:cubicBezTo>
                <a:cubicBezTo>
                  <a:pt x="88" y="64"/>
                  <a:pt x="85" y="68"/>
                  <a:pt x="80" y="68"/>
                </a:cubicBezTo>
                <a:close/>
                <a:moveTo>
                  <a:pt x="116" y="95"/>
                </a:moveTo>
                <a:cubicBezTo>
                  <a:pt x="116" y="95"/>
                  <a:pt x="116" y="95"/>
                  <a:pt x="116" y="95"/>
                </a:cubicBezTo>
                <a:cubicBezTo>
                  <a:pt x="114" y="97"/>
                  <a:pt x="113" y="97"/>
                  <a:pt x="111" y="97"/>
                </a:cubicBezTo>
                <a:cubicBezTo>
                  <a:pt x="110" y="97"/>
                  <a:pt x="108" y="97"/>
                  <a:pt x="107" y="95"/>
                </a:cubicBezTo>
                <a:cubicBezTo>
                  <a:pt x="104" y="93"/>
                  <a:pt x="104" y="89"/>
                  <a:pt x="107" y="86"/>
                </a:cubicBezTo>
                <a:cubicBezTo>
                  <a:pt x="107" y="86"/>
                  <a:pt x="107" y="86"/>
                  <a:pt x="107" y="86"/>
                </a:cubicBezTo>
                <a:cubicBezTo>
                  <a:pt x="121" y="71"/>
                  <a:pt x="121" y="48"/>
                  <a:pt x="107" y="33"/>
                </a:cubicBezTo>
                <a:cubicBezTo>
                  <a:pt x="104" y="30"/>
                  <a:pt x="104" y="26"/>
                  <a:pt x="107" y="24"/>
                </a:cubicBezTo>
                <a:cubicBezTo>
                  <a:pt x="109" y="21"/>
                  <a:pt x="113" y="21"/>
                  <a:pt x="116" y="24"/>
                </a:cubicBezTo>
                <a:cubicBezTo>
                  <a:pt x="135" y="43"/>
                  <a:pt x="136" y="76"/>
                  <a:pt x="116" y="95"/>
                </a:cubicBezTo>
                <a:close/>
                <a:moveTo>
                  <a:pt x="53" y="86"/>
                </a:moveTo>
                <a:cubicBezTo>
                  <a:pt x="56" y="89"/>
                  <a:pt x="56" y="93"/>
                  <a:pt x="53" y="95"/>
                </a:cubicBezTo>
                <a:cubicBezTo>
                  <a:pt x="52" y="96"/>
                  <a:pt x="50" y="97"/>
                  <a:pt x="49" y="97"/>
                </a:cubicBezTo>
                <a:cubicBezTo>
                  <a:pt x="47" y="97"/>
                  <a:pt x="46" y="96"/>
                  <a:pt x="44" y="95"/>
                </a:cubicBezTo>
                <a:cubicBezTo>
                  <a:pt x="25" y="76"/>
                  <a:pt x="24" y="43"/>
                  <a:pt x="44" y="24"/>
                </a:cubicBezTo>
                <a:cubicBezTo>
                  <a:pt x="44" y="24"/>
                  <a:pt x="44" y="24"/>
                  <a:pt x="44" y="24"/>
                </a:cubicBezTo>
                <a:cubicBezTo>
                  <a:pt x="47" y="21"/>
                  <a:pt x="51" y="21"/>
                  <a:pt x="53" y="24"/>
                </a:cubicBezTo>
                <a:cubicBezTo>
                  <a:pt x="56" y="26"/>
                  <a:pt x="56" y="30"/>
                  <a:pt x="53" y="33"/>
                </a:cubicBezTo>
                <a:cubicBezTo>
                  <a:pt x="53" y="33"/>
                  <a:pt x="53" y="33"/>
                  <a:pt x="53" y="33"/>
                </a:cubicBezTo>
                <a:cubicBezTo>
                  <a:pt x="46" y="40"/>
                  <a:pt x="42" y="49"/>
                  <a:pt x="42" y="59"/>
                </a:cubicBezTo>
                <a:cubicBezTo>
                  <a:pt x="42" y="70"/>
                  <a:pt x="46" y="79"/>
                  <a:pt x="53" y="86"/>
                </a:cubicBezTo>
                <a:close/>
                <a:moveTo>
                  <a:pt x="160" y="59"/>
                </a:moveTo>
                <a:cubicBezTo>
                  <a:pt x="160" y="81"/>
                  <a:pt x="152" y="101"/>
                  <a:pt x="137" y="116"/>
                </a:cubicBezTo>
                <a:cubicBezTo>
                  <a:pt x="135" y="117"/>
                  <a:pt x="134" y="118"/>
                  <a:pt x="132" y="118"/>
                </a:cubicBezTo>
                <a:cubicBezTo>
                  <a:pt x="130" y="118"/>
                  <a:pt x="129" y="117"/>
                  <a:pt x="127" y="116"/>
                </a:cubicBezTo>
                <a:cubicBezTo>
                  <a:pt x="125" y="114"/>
                  <a:pt x="125" y="109"/>
                  <a:pt x="127" y="107"/>
                </a:cubicBezTo>
                <a:cubicBezTo>
                  <a:pt x="154" y="81"/>
                  <a:pt x="154" y="38"/>
                  <a:pt x="127" y="12"/>
                </a:cubicBezTo>
                <a:cubicBezTo>
                  <a:pt x="125" y="10"/>
                  <a:pt x="125" y="5"/>
                  <a:pt x="127" y="3"/>
                </a:cubicBezTo>
                <a:cubicBezTo>
                  <a:pt x="130" y="0"/>
                  <a:pt x="134" y="0"/>
                  <a:pt x="137" y="3"/>
                </a:cubicBezTo>
                <a:cubicBezTo>
                  <a:pt x="152" y="18"/>
                  <a:pt x="160" y="38"/>
                  <a:pt x="160" y="59"/>
                </a:cubicBezTo>
                <a:close/>
                <a:moveTo>
                  <a:pt x="33" y="107"/>
                </a:moveTo>
                <a:cubicBezTo>
                  <a:pt x="35" y="109"/>
                  <a:pt x="35" y="114"/>
                  <a:pt x="33" y="116"/>
                </a:cubicBezTo>
                <a:cubicBezTo>
                  <a:pt x="31" y="117"/>
                  <a:pt x="30" y="118"/>
                  <a:pt x="28" y="118"/>
                </a:cubicBezTo>
                <a:cubicBezTo>
                  <a:pt x="26" y="118"/>
                  <a:pt x="25" y="117"/>
                  <a:pt x="23" y="116"/>
                </a:cubicBezTo>
                <a:cubicBezTo>
                  <a:pt x="8" y="101"/>
                  <a:pt x="0" y="81"/>
                  <a:pt x="0" y="59"/>
                </a:cubicBezTo>
                <a:cubicBezTo>
                  <a:pt x="0" y="38"/>
                  <a:pt x="8" y="18"/>
                  <a:pt x="23" y="3"/>
                </a:cubicBezTo>
                <a:cubicBezTo>
                  <a:pt x="26" y="0"/>
                  <a:pt x="30" y="0"/>
                  <a:pt x="33" y="3"/>
                </a:cubicBezTo>
                <a:cubicBezTo>
                  <a:pt x="35" y="5"/>
                  <a:pt x="35" y="10"/>
                  <a:pt x="33" y="12"/>
                </a:cubicBezTo>
                <a:cubicBezTo>
                  <a:pt x="6" y="38"/>
                  <a:pt x="6" y="81"/>
                  <a:pt x="33" y="107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0" name="Freeform 48">
            <a:extLst>
              <a:ext uri="{FF2B5EF4-FFF2-40B4-BE49-F238E27FC236}">
                <a16:creationId xmlns:a16="http://schemas.microsoft.com/office/drawing/2014/main" xmlns="" id="{FD76C469-E6B1-4810-942E-DD0B938C0745}"/>
              </a:ext>
            </a:extLst>
          </p:cNvPr>
          <p:cNvSpPr>
            <a:spLocks noEditPoints="1"/>
          </p:cNvSpPr>
          <p:nvPr/>
        </p:nvSpPr>
        <p:spPr bwMode="auto">
          <a:xfrm>
            <a:off x="5346700" y="1608138"/>
            <a:ext cx="544513" cy="550863"/>
          </a:xfrm>
          <a:custGeom>
            <a:avLst/>
            <a:gdLst>
              <a:gd name="T0" fmla="*/ 139 w 160"/>
              <a:gd name="T1" fmla="*/ 51 h 160"/>
              <a:gd name="T2" fmla="*/ 131 w 160"/>
              <a:gd name="T3" fmla="*/ 51 h 160"/>
              <a:gd name="T4" fmla="*/ 131 w 160"/>
              <a:gd name="T5" fmla="*/ 6 h 160"/>
              <a:gd name="T6" fmla="*/ 124 w 160"/>
              <a:gd name="T7" fmla="*/ 0 h 160"/>
              <a:gd name="T8" fmla="*/ 36 w 160"/>
              <a:gd name="T9" fmla="*/ 0 h 160"/>
              <a:gd name="T10" fmla="*/ 29 w 160"/>
              <a:gd name="T11" fmla="*/ 6 h 160"/>
              <a:gd name="T12" fmla="*/ 29 w 160"/>
              <a:gd name="T13" fmla="*/ 51 h 160"/>
              <a:gd name="T14" fmla="*/ 21 w 160"/>
              <a:gd name="T15" fmla="*/ 51 h 160"/>
              <a:gd name="T16" fmla="*/ 0 w 160"/>
              <a:gd name="T17" fmla="*/ 73 h 160"/>
              <a:gd name="T18" fmla="*/ 0 w 160"/>
              <a:gd name="T19" fmla="*/ 109 h 160"/>
              <a:gd name="T20" fmla="*/ 21 w 160"/>
              <a:gd name="T21" fmla="*/ 131 h 160"/>
              <a:gd name="T22" fmla="*/ 29 w 160"/>
              <a:gd name="T23" fmla="*/ 131 h 160"/>
              <a:gd name="T24" fmla="*/ 29 w 160"/>
              <a:gd name="T25" fmla="*/ 154 h 160"/>
              <a:gd name="T26" fmla="*/ 36 w 160"/>
              <a:gd name="T27" fmla="*/ 160 h 160"/>
              <a:gd name="T28" fmla="*/ 124 w 160"/>
              <a:gd name="T29" fmla="*/ 160 h 160"/>
              <a:gd name="T30" fmla="*/ 131 w 160"/>
              <a:gd name="T31" fmla="*/ 154 h 160"/>
              <a:gd name="T32" fmla="*/ 131 w 160"/>
              <a:gd name="T33" fmla="*/ 131 h 160"/>
              <a:gd name="T34" fmla="*/ 139 w 160"/>
              <a:gd name="T35" fmla="*/ 131 h 160"/>
              <a:gd name="T36" fmla="*/ 160 w 160"/>
              <a:gd name="T37" fmla="*/ 109 h 160"/>
              <a:gd name="T38" fmla="*/ 160 w 160"/>
              <a:gd name="T39" fmla="*/ 73 h 160"/>
              <a:gd name="T40" fmla="*/ 139 w 160"/>
              <a:gd name="T41" fmla="*/ 51 h 160"/>
              <a:gd name="T42" fmla="*/ 42 w 160"/>
              <a:gd name="T43" fmla="*/ 13 h 160"/>
              <a:gd name="T44" fmla="*/ 118 w 160"/>
              <a:gd name="T45" fmla="*/ 13 h 160"/>
              <a:gd name="T46" fmla="*/ 118 w 160"/>
              <a:gd name="T47" fmla="*/ 51 h 160"/>
              <a:gd name="T48" fmla="*/ 42 w 160"/>
              <a:gd name="T49" fmla="*/ 51 h 160"/>
              <a:gd name="T50" fmla="*/ 42 w 160"/>
              <a:gd name="T51" fmla="*/ 13 h 160"/>
              <a:gd name="T52" fmla="*/ 118 w 160"/>
              <a:gd name="T53" fmla="*/ 147 h 160"/>
              <a:gd name="T54" fmla="*/ 42 w 160"/>
              <a:gd name="T55" fmla="*/ 147 h 160"/>
              <a:gd name="T56" fmla="*/ 42 w 160"/>
              <a:gd name="T57" fmla="*/ 101 h 160"/>
              <a:gd name="T58" fmla="*/ 118 w 160"/>
              <a:gd name="T59" fmla="*/ 101 h 160"/>
              <a:gd name="T60" fmla="*/ 118 w 160"/>
              <a:gd name="T61" fmla="*/ 147 h 160"/>
              <a:gd name="T62" fmla="*/ 147 w 160"/>
              <a:gd name="T63" fmla="*/ 109 h 160"/>
              <a:gd name="T64" fmla="*/ 139 w 160"/>
              <a:gd name="T65" fmla="*/ 118 h 160"/>
              <a:gd name="T66" fmla="*/ 131 w 160"/>
              <a:gd name="T67" fmla="*/ 118 h 160"/>
              <a:gd name="T68" fmla="*/ 131 w 160"/>
              <a:gd name="T69" fmla="*/ 95 h 160"/>
              <a:gd name="T70" fmla="*/ 124 w 160"/>
              <a:gd name="T71" fmla="*/ 88 h 160"/>
              <a:gd name="T72" fmla="*/ 36 w 160"/>
              <a:gd name="T73" fmla="*/ 88 h 160"/>
              <a:gd name="T74" fmla="*/ 29 w 160"/>
              <a:gd name="T75" fmla="*/ 95 h 160"/>
              <a:gd name="T76" fmla="*/ 29 w 160"/>
              <a:gd name="T77" fmla="*/ 118 h 160"/>
              <a:gd name="T78" fmla="*/ 21 w 160"/>
              <a:gd name="T79" fmla="*/ 118 h 160"/>
              <a:gd name="T80" fmla="*/ 13 w 160"/>
              <a:gd name="T81" fmla="*/ 109 h 160"/>
              <a:gd name="T82" fmla="*/ 13 w 160"/>
              <a:gd name="T83" fmla="*/ 73 h 160"/>
              <a:gd name="T84" fmla="*/ 21 w 160"/>
              <a:gd name="T85" fmla="*/ 64 h 160"/>
              <a:gd name="T86" fmla="*/ 139 w 160"/>
              <a:gd name="T87" fmla="*/ 64 h 160"/>
              <a:gd name="T88" fmla="*/ 147 w 160"/>
              <a:gd name="T89" fmla="*/ 73 h 160"/>
              <a:gd name="T90" fmla="*/ 147 w 160"/>
              <a:gd name="T91" fmla="*/ 109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160" h="160">
                <a:moveTo>
                  <a:pt x="139" y="51"/>
                </a:moveTo>
                <a:cubicBezTo>
                  <a:pt x="131" y="51"/>
                  <a:pt x="131" y="51"/>
                  <a:pt x="131" y="51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3"/>
                  <a:pt x="128" y="0"/>
                  <a:pt x="124" y="0"/>
                </a:cubicBezTo>
                <a:cubicBezTo>
                  <a:pt x="36" y="0"/>
                  <a:pt x="36" y="0"/>
                  <a:pt x="36" y="0"/>
                </a:cubicBezTo>
                <a:cubicBezTo>
                  <a:pt x="32" y="0"/>
                  <a:pt x="29" y="3"/>
                  <a:pt x="29" y="6"/>
                </a:cubicBezTo>
                <a:cubicBezTo>
                  <a:pt x="29" y="51"/>
                  <a:pt x="29" y="51"/>
                  <a:pt x="29" y="51"/>
                </a:cubicBezTo>
                <a:cubicBezTo>
                  <a:pt x="21" y="51"/>
                  <a:pt x="21" y="51"/>
                  <a:pt x="21" y="51"/>
                </a:cubicBezTo>
                <a:cubicBezTo>
                  <a:pt x="9" y="51"/>
                  <a:pt x="0" y="61"/>
                  <a:pt x="0" y="73"/>
                </a:cubicBezTo>
                <a:cubicBezTo>
                  <a:pt x="0" y="109"/>
                  <a:pt x="0" y="109"/>
                  <a:pt x="0" y="109"/>
                </a:cubicBezTo>
                <a:cubicBezTo>
                  <a:pt x="0" y="121"/>
                  <a:pt x="9" y="131"/>
                  <a:pt x="21" y="131"/>
                </a:cubicBezTo>
                <a:cubicBezTo>
                  <a:pt x="29" y="131"/>
                  <a:pt x="29" y="131"/>
                  <a:pt x="29" y="131"/>
                </a:cubicBezTo>
                <a:cubicBezTo>
                  <a:pt x="29" y="154"/>
                  <a:pt x="29" y="154"/>
                  <a:pt x="29" y="154"/>
                </a:cubicBezTo>
                <a:cubicBezTo>
                  <a:pt x="29" y="157"/>
                  <a:pt x="32" y="160"/>
                  <a:pt x="36" y="160"/>
                </a:cubicBezTo>
                <a:cubicBezTo>
                  <a:pt x="124" y="160"/>
                  <a:pt x="124" y="160"/>
                  <a:pt x="124" y="160"/>
                </a:cubicBezTo>
                <a:cubicBezTo>
                  <a:pt x="128" y="160"/>
                  <a:pt x="131" y="157"/>
                  <a:pt x="131" y="154"/>
                </a:cubicBezTo>
                <a:cubicBezTo>
                  <a:pt x="131" y="131"/>
                  <a:pt x="131" y="131"/>
                  <a:pt x="131" y="131"/>
                </a:cubicBezTo>
                <a:cubicBezTo>
                  <a:pt x="139" y="131"/>
                  <a:pt x="139" y="131"/>
                  <a:pt x="139" y="131"/>
                </a:cubicBezTo>
                <a:cubicBezTo>
                  <a:pt x="151" y="131"/>
                  <a:pt x="160" y="121"/>
                  <a:pt x="160" y="109"/>
                </a:cubicBezTo>
                <a:cubicBezTo>
                  <a:pt x="160" y="73"/>
                  <a:pt x="160" y="73"/>
                  <a:pt x="160" y="73"/>
                </a:cubicBezTo>
                <a:cubicBezTo>
                  <a:pt x="160" y="61"/>
                  <a:pt x="151" y="51"/>
                  <a:pt x="139" y="51"/>
                </a:cubicBezTo>
                <a:close/>
                <a:moveTo>
                  <a:pt x="42" y="13"/>
                </a:moveTo>
                <a:cubicBezTo>
                  <a:pt x="118" y="13"/>
                  <a:pt x="118" y="13"/>
                  <a:pt x="118" y="13"/>
                </a:cubicBezTo>
                <a:cubicBezTo>
                  <a:pt x="118" y="51"/>
                  <a:pt x="118" y="51"/>
                  <a:pt x="118" y="51"/>
                </a:cubicBezTo>
                <a:cubicBezTo>
                  <a:pt x="42" y="51"/>
                  <a:pt x="42" y="51"/>
                  <a:pt x="42" y="51"/>
                </a:cubicBezTo>
                <a:lnTo>
                  <a:pt x="42" y="13"/>
                </a:lnTo>
                <a:close/>
                <a:moveTo>
                  <a:pt x="118" y="147"/>
                </a:moveTo>
                <a:cubicBezTo>
                  <a:pt x="42" y="147"/>
                  <a:pt x="42" y="147"/>
                  <a:pt x="42" y="147"/>
                </a:cubicBezTo>
                <a:cubicBezTo>
                  <a:pt x="42" y="101"/>
                  <a:pt x="42" y="101"/>
                  <a:pt x="42" y="101"/>
                </a:cubicBezTo>
                <a:cubicBezTo>
                  <a:pt x="118" y="101"/>
                  <a:pt x="118" y="101"/>
                  <a:pt x="118" y="101"/>
                </a:cubicBezTo>
                <a:lnTo>
                  <a:pt x="118" y="147"/>
                </a:lnTo>
                <a:close/>
                <a:moveTo>
                  <a:pt x="147" y="109"/>
                </a:moveTo>
                <a:cubicBezTo>
                  <a:pt x="147" y="114"/>
                  <a:pt x="143" y="118"/>
                  <a:pt x="139" y="118"/>
                </a:cubicBezTo>
                <a:cubicBezTo>
                  <a:pt x="131" y="118"/>
                  <a:pt x="131" y="118"/>
                  <a:pt x="131" y="118"/>
                </a:cubicBezTo>
                <a:cubicBezTo>
                  <a:pt x="131" y="95"/>
                  <a:pt x="131" y="95"/>
                  <a:pt x="131" y="95"/>
                </a:cubicBezTo>
                <a:cubicBezTo>
                  <a:pt x="131" y="91"/>
                  <a:pt x="128" y="88"/>
                  <a:pt x="124" y="88"/>
                </a:cubicBezTo>
                <a:cubicBezTo>
                  <a:pt x="36" y="88"/>
                  <a:pt x="36" y="88"/>
                  <a:pt x="36" y="88"/>
                </a:cubicBezTo>
                <a:cubicBezTo>
                  <a:pt x="32" y="88"/>
                  <a:pt x="29" y="91"/>
                  <a:pt x="29" y="95"/>
                </a:cubicBezTo>
                <a:cubicBezTo>
                  <a:pt x="29" y="118"/>
                  <a:pt x="29" y="118"/>
                  <a:pt x="29" y="118"/>
                </a:cubicBezTo>
                <a:cubicBezTo>
                  <a:pt x="21" y="118"/>
                  <a:pt x="21" y="118"/>
                  <a:pt x="21" y="118"/>
                </a:cubicBezTo>
                <a:cubicBezTo>
                  <a:pt x="17" y="118"/>
                  <a:pt x="13" y="114"/>
                  <a:pt x="13" y="109"/>
                </a:cubicBezTo>
                <a:cubicBezTo>
                  <a:pt x="13" y="73"/>
                  <a:pt x="13" y="73"/>
                  <a:pt x="13" y="73"/>
                </a:cubicBezTo>
                <a:cubicBezTo>
                  <a:pt x="13" y="68"/>
                  <a:pt x="17" y="64"/>
                  <a:pt x="21" y="64"/>
                </a:cubicBezTo>
                <a:cubicBezTo>
                  <a:pt x="139" y="64"/>
                  <a:pt x="139" y="64"/>
                  <a:pt x="139" y="64"/>
                </a:cubicBezTo>
                <a:cubicBezTo>
                  <a:pt x="143" y="64"/>
                  <a:pt x="147" y="68"/>
                  <a:pt x="147" y="73"/>
                </a:cubicBezTo>
                <a:lnTo>
                  <a:pt x="147" y="109"/>
                </a:ln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1" name="Freeform 49">
            <a:extLst>
              <a:ext uri="{FF2B5EF4-FFF2-40B4-BE49-F238E27FC236}">
                <a16:creationId xmlns:a16="http://schemas.microsoft.com/office/drawing/2014/main" xmlns="" id="{9F2D4F6C-BC98-466E-9A4D-3F4C68504E29}"/>
              </a:ext>
            </a:extLst>
          </p:cNvPr>
          <p:cNvSpPr>
            <a:spLocks noEditPoints="1"/>
          </p:cNvSpPr>
          <p:nvPr/>
        </p:nvSpPr>
        <p:spPr bwMode="auto">
          <a:xfrm>
            <a:off x="5373688" y="2227263"/>
            <a:ext cx="493713" cy="550863"/>
          </a:xfrm>
          <a:custGeom>
            <a:avLst/>
            <a:gdLst>
              <a:gd name="T0" fmla="*/ 145 w 145"/>
              <a:gd name="T1" fmla="*/ 87 h 160"/>
              <a:gd name="T2" fmla="*/ 124 w 145"/>
              <a:gd name="T3" fmla="*/ 139 h 160"/>
              <a:gd name="T4" fmla="*/ 73 w 145"/>
              <a:gd name="T5" fmla="*/ 160 h 160"/>
              <a:gd name="T6" fmla="*/ 73 w 145"/>
              <a:gd name="T7" fmla="*/ 160 h 160"/>
              <a:gd name="T8" fmla="*/ 21 w 145"/>
              <a:gd name="T9" fmla="*/ 139 h 160"/>
              <a:gd name="T10" fmla="*/ 0 w 145"/>
              <a:gd name="T11" fmla="*/ 87 h 160"/>
              <a:gd name="T12" fmla="*/ 21 w 145"/>
              <a:gd name="T13" fmla="*/ 36 h 160"/>
              <a:gd name="T14" fmla="*/ 30 w 145"/>
              <a:gd name="T15" fmla="*/ 36 h 160"/>
              <a:gd name="T16" fmla="*/ 30 w 145"/>
              <a:gd name="T17" fmla="*/ 45 h 160"/>
              <a:gd name="T18" fmla="*/ 30 w 145"/>
              <a:gd name="T19" fmla="*/ 130 h 160"/>
              <a:gd name="T20" fmla="*/ 73 w 145"/>
              <a:gd name="T21" fmla="*/ 147 h 160"/>
              <a:gd name="T22" fmla="*/ 115 w 145"/>
              <a:gd name="T23" fmla="*/ 130 h 160"/>
              <a:gd name="T24" fmla="*/ 132 w 145"/>
              <a:gd name="T25" fmla="*/ 87 h 160"/>
              <a:gd name="T26" fmla="*/ 115 w 145"/>
              <a:gd name="T27" fmla="*/ 45 h 160"/>
              <a:gd name="T28" fmla="*/ 115 w 145"/>
              <a:gd name="T29" fmla="*/ 36 h 160"/>
              <a:gd name="T30" fmla="*/ 124 w 145"/>
              <a:gd name="T31" fmla="*/ 36 h 160"/>
              <a:gd name="T32" fmla="*/ 145 w 145"/>
              <a:gd name="T33" fmla="*/ 87 h 160"/>
              <a:gd name="T34" fmla="*/ 73 w 145"/>
              <a:gd name="T35" fmla="*/ 86 h 160"/>
              <a:gd name="T36" fmla="*/ 79 w 145"/>
              <a:gd name="T37" fmla="*/ 80 h 160"/>
              <a:gd name="T38" fmla="*/ 79 w 145"/>
              <a:gd name="T39" fmla="*/ 6 h 160"/>
              <a:gd name="T40" fmla="*/ 73 w 145"/>
              <a:gd name="T41" fmla="*/ 0 h 160"/>
              <a:gd name="T42" fmla="*/ 66 w 145"/>
              <a:gd name="T43" fmla="*/ 6 h 160"/>
              <a:gd name="T44" fmla="*/ 66 w 145"/>
              <a:gd name="T45" fmla="*/ 80 h 160"/>
              <a:gd name="T46" fmla="*/ 73 w 145"/>
              <a:gd name="T47" fmla="*/ 86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45" h="160">
                <a:moveTo>
                  <a:pt x="145" y="87"/>
                </a:moveTo>
                <a:cubicBezTo>
                  <a:pt x="145" y="107"/>
                  <a:pt x="138" y="125"/>
                  <a:pt x="124" y="139"/>
                </a:cubicBezTo>
                <a:cubicBezTo>
                  <a:pt x="110" y="152"/>
                  <a:pt x="92" y="160"/>
                  <a:pt x="73" y="160"/>
                </a:cubicBezTo>
                <a:cubicBezTo>
                  <a:pt x="73" y="160"/>
                  <a:pt x="73" y="160"/>
                  <a:pt x="73" y="160"/>
                </a:cubicBezTo>
                <a:cubicBezTo>
                  <a:pt x="53" y="160"/>
                  <a:pt x="35" y="152"/>
                  <a:pt x="21" y="139"/>
                </a:cubicBezTo>
                <a:cubicBezTo>
                  <a:pt x="8" y="125"/>
                  <a:pt x="0" y="107"/>
                  <a:pt x="0" y="87"/>
                </a:cubicBezTo>
                <a:cubicBezTo>
                  <a:pt x="0" y="68"/>
                  <a:pt x="8" y="50"/>
                  <a:pt x="21" y="36"/>
                </a:cubicBezTo>
                <a:cubicBezTo>
                  <a:pt x="24" y="33"/>
                  <a:pt x="28" y="33"/>
                  <a:pt x="30" y="36"/>
                </a:cubicBezTo>
                <a:cubicBezTo>
                  <a:pt x="33" y="39"/>
                  <a:pt x="33" y="43"/>
                  <a:pt x="30" y="45"/>
                </a:cubicBezTo>
                <a:cubicBezTo>
                  <a:pt x="7" y="68"/>
                  <a:pt x="7" y="106"/>
                  <a:pt x="30" y="130"/>
                </a:cubicBezTo>
                <a:cubicBezTo>
                  <a:pt x="42" y="141"/>
                  <a:pt x="57" y="147"/>
                  <a:pt x="73" y="147"/>
                </a:cubicBezTo>
                <a:cubicBezTo>
                  <a:pt x="88" y="147"/>
                  <a:pt x="103" y="141"/>
                  <a:pt x="115" y="130"/>
                </a:cubicBezTo>
                <a:cubicBezTo>
                  <a:pt x="126" y="118"/>
                  <a:pt x="132" y="103"/>
                  <a:pt x="132" y="87"/>
                </a:cubicBezTo>
                <a:cubicBezTo>
                  <a:pt x="132" y="71"/>
                  <a:pt x="126" y="56"/>
                  <a:pt x="115" y="45"/>
                </a:cubicBezTo>
                <a:cubicBezTo>
                  <a:pt x="112" y="43"/>
                  <a:pt x="112" y="39"/>
                  <a:pt x="115" y="36"/>
                </a:cubicBezTo>
                <a:cubicBezTo>
                  <a:pt x="117" y="33"/>
                  <a:pt x="121" y="33"/>
                  <a:pt x="124" y="36"/>
                </a:cubicBezTo>
                <a:cubicBezTo>
                  <a:pt x="138" y="50"/>
                  <a:pt x="145" y="68"/>
                  <a:pt x="145" y="87"/>
                </a:cubicBezTo>
                <a:close/>
                <a:moveTo>
                  <a:pt x="73" y="86"/>
                </a:moveTo>
                <a:cubicBezTo>
                  <a:pt x="76" y="86"/>
                  <a:pt x="79" y="84"/>
                  <a:pt x="79" y="80"/>
                </a:cubicBezTo>
                <a:cubicBezTo>
                  <a:pt x="79" y="6"/>
                  <a:pt x="79" y="6"/>
                  <a:pt x="79" y="6"/>
                </a:cubicBezTo>
                <a:cubicBezTo>
                  <a:pt x="79" y="3"/>
                  <a:pt x="76" y="0"/>
                  <a:pt x="73" y="0"/>
                </a:cubicBezTo>
                <a:cubicBezTo>
                  <a:pt x="69" y="0"/>
                  <a:pt x="66" y="3"/>
                  <a:pt x="66" y="6"/>
                </a:cubicBezTo>
                <a:cubicBezTo>
                  <a:pt x="66" y="80"/>
                  <a:pt x="66" y="80"/>
                  <a:pt x="66" y="80"/>
                </a:cubicBezTo>
                <a:cubicBezTo>
                  <a:pt x="66" y="84"/>
                  <a:pt x="69" y="86"/>
                  <a:pt x="73" y="86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2" name="Freeform 50">
            <a:extLst>
              <a:ext uri="{FF2B5EF4-FFF2-40B4-BE49-F238E27FC236}">
                <a16:creationId xmlns:a16="http://schemas.microsoft.com/office/drawing/2014/main" xmlns="" id="{C9A9035E-FBC7-4913-BA62-37D80FED593D}"/>
              </a:ext>
            </a:extLst>
          </p:cNvPr>
          <p:cNvSpPr>
            <a:spLocks noEditPoints="1"/>
          </p:cNvSpPr>
          <p:nvPr/>
        </p:nvSpPr>
        <p:spPr bwMode="auto">
          <a:xfrm>
            <a:off x="5346700" y="2860675"/>
            <a:ext cx="544513" cy="498475"/>
          </a:xfrm>
          <a:custGeom>
            <a:avLst/>
            <a:gdLst>
              <a:gd name="T0" fmla="*/ 139 w 160"/>
              <a:gd name="T1" fmla="*/ 0 h 145"/>
              <a:gd name="T2" fmla="*/ 21 w 160"/>
              <a:gd name="T3" fmla="*/ 0 h 145"/>
              <a:gd name="T4" fmla="*/ 0 w 160"/>
              <a:gd name="T5" fmla="*/ 21 h 145"/>
              <a:gd name="T6" fmla="*/ 0 w 160"/>
              <a:gd name="T7" fmla="*/ 65 h 145"/>
              <a:gd name="T8" fmla="*/ 23 w 160"/>
              <a:gd name="T9" fmla="*/ 122 h 145"/>
              <a:gd name="T10" fmla="*/ 80 w 160"/>
              <a:gd name="T11" fmla="*/ 145 h 145"/>
              <a:gd name="T12" fmla="*/ 137 w 160"/>
              <a:gd name="T13" fmla="*/ 122 h 145"/>
              <a:gd name="T14" fmla="*/ 160 w 160"/>
              <a:gd name="T15" fmla="*/ 65 h 145"/>
              <a:gd name="T16" fmla="*/ 160 w 160"/>
              <a:gd name="T17" fmla="*/ 21 h 145"/>
              <a:gd name="T18" fmla="*/ 139 w 160"/>
              <a:gd name="T19" fmla="*/ 0 h 145"/>
              <a:gd name="T20" fmla="*/ 80 w 160"/>
              <a:gd name="T21" fmla="*/ 132 h 145"/>
              <a:gd name="T22" fmla="*/ 13 w 160"/>
              <a:gd name="T23" fmla="*/ 65 h 145"/>
              <a:gd name="T24" fmla="*/ 13 w 160"/>
              <a:gd name="T25" fmla="*/ 21 h 145"/>
              <a:gd name="T26" fmla="*/ 21 w 160"/>
              <a:gd name="T27" fmla="*/ 13 h 145"/>
              <a:gd name="T28" fmla="*/ 139 w 160"/>
              <a:gd name="T29" fmla="*/ 13 h 145"/>
              <a:gd name="T30" fmla="*/ 147 w 160"/>
              <a:gd name="T31" fmla="*/ 21 h 145"/>
              <a:gd name="T32" fmla="*/ 147 w 160"/>
              <a:gd name="T33" fmla="*/ 65 h 145"/>
              <a:gd name="T34" fmla="*/ 147 w 160"/>
              <a:gd name="T35" fmla="*/ 65 h 145"/>
              <a:gd name="T36" fmla="*/ 80 w 160"/>
              <a:gd name="T37" fmla="*/ 132 h 145"/>
              <a:gd name="T38" fmla="*/ 114 w 160"/>
              <a:gd name="T39" fmla="*/ 53 h 145"/>
              <a:gd name="T40" fmla="*/ 114 w 160"/>
              <a:gd name="T41" fmla="*/ 63 h 145"/>
              <a:gd name="T42" fmla="*/ 85 w 160"/>
              <a:gd name="T43" fmla="*/ 92 h 145"/>
              <a:gd name="T44" fmla="*/ 80 w 160"/>
              <a:gd name="T45" fmla="*/ 94 h 145"/>
              <a:gd name="T46" fmla="*/ 75 w 160"/>
              <a:gd name="T47" fmla="*/ 92 h 145"/>
              <a:gd name="T48" fmla="*/ 46 w 160"/>
              <a:gd name="T49" fmla="*/ 63 h 145"/>
              <a:gd name="T50" fmla="*/ 46 w 160"/>
              <a:gd name="T51" fmla="*/ 53 h 145"/>
              <a:gd name="T52" fmla="*/ 55 w 160"/>
              <a:gd name="T53" fmla="*/ 53 h 145"/>
              <a:gd name="T54" fmla="*/ 80 w 160"/>
              <a:gd name="T55" fmla="*/ 78 h 145"/>
              <a:gd name="T56" fmla="*/ 105 w 160"/>
              <a:gd name="T57" fmla="*/ 53 h 145"/>
              <a:gd name="T58" fmla="*/ 114 w 160"/>
              <a:gd name="T59" fmla="*/ 53 h 1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60" h="145">
                <a:moveTo>
                  <a:pt x="139" y="0"/>
                </a:moveTo>
                <a:cubicBezTo>
                  <a:pt x="21" y="0"/>
                  <a:pt x="21" y="0"/>
                  <a:pt x="21" y="0"/>
                </a:cubicBezTo>
                <a:cubicBezTo>
                  <a:pt x="9" y="0"/>
                  <a:pt x="0" y="9"/>
                  <a:pt x="0" y="21"/>
                </a:cubicBezTo>
                <a:cubicBezTo>
                  <a:pt x="0" y="65"/>
                  <a:pt x="0" y="65"/>
                  <a:pt x="0" y="65"/>
                </a:cubicBezTo>
                <a:cubicBezTo>
                  <a:pt x="0" y="87"/>
                  <a:pt x="8" y="107"/>
                  <a:pt x="23" y="122"/>
                </a:cubicBezTo>
                <a:cubicBezTo>
                  <a:pt x="39" y="137"/>
                  <a:pt x="59" y="145"/>
                  <a:pt x="80" y="145"/>
                </a:cubicBezTo>
                <a:cubicBezTo>
                  <a:pt x="101" y="145"/>
                  <a:pt x="121" y="137"/>
                  <a:pt x="137" y="122"/>
                </a:cubicBezTo>
                <a:cubicBezTo>
                  <a:pt x="152" y="107"/>
                  <a:pt x="160" y="87"/>
                  <a:pt x="160" y="65"/>
                </a:cubicBezTo>
                <a:cubicBezTo>
                  <a:pt x="160" y="21"/>
                  <a:pt x="160" y="21"/>
                  <a:pt x="160" y="21"/>
                </a:cubicBezTo>
                <a:cubicBezTo>
                  <a:pt x="160" y="9"/>
                  <a:pt x="151" y="0"/>
                  <a:pt x="139" y="0"/>
                </a:cubicBezTo>
                <a:close/>
                <a:moveTo>
                  <a:pt x="80" y="132"/>
                </a:moveTo>
                <a:cubicBezTo>
                  <a:pt x="43" y="132"/>
                  <a:pt x="13" y="102"/>
                  <a:pt x="13" y="65"/>
                </a:cubicBezTo>
                <a:cubicBezTo>
                  <a:pt x="13" y="21"/>
                  <a:pt x="13" y="21"/>
                  <a:pt x="13" y="21"/>
                </a:cubicBezTo>
                <a:cubicBezTo>
                  <a:pt x="13" y="17"/>
                  <a:pt x="17" y="13"/>
                  <a:pt x="21" y="13"/>
                </a:cubicBezTo>
                <a:cubicBezTo>
                  <a:pt x="139" y="13"/>
                  <a:pt x="139" y="13"/>
                  <a:pt x="139" y="13"/>
                </a:cubicBezTo>
                <a:cubicBezTo>
                  <a:pt x="143" y="13"/>
                  <a:pt x="147" y="17"/>
                  <a:pt x="147" y="21"/>
                </a:cubicBezTo>
                <a:cubicBezTo>
                  <a:pt x="147" y="65"/>
                  <a:pt x="147" y="65"/>
                  <a:pt x="147" y="65"/>
                </a:cubicBezTo>
                <a:cubicBezTo>
                  <a:pt x="147" y="65"/>
                  <a:pt x="147" y="65"/>
                  <a:pt x="147" y="65"/>
                </a:cubicBezTo>
                <a:cubicBezTo>
                  <a:pt x="147" y="102"/>
                  <a:pt x="117" y="132"/>
                  <a:pt x="80" y="132"/>
                </a:cubicBezTo>
                <a:close/>
                <a:moveTo>
                  <a:pt x="114" y="53"/>
                </a:moveTo>
                <a:cubicBezTo>
                  <a:pt x="117" y="56"/>
                  <a:pt x="117" y="60"/>
                  <a:pt x="114" y="63"/>
                </a:cubicBezTo>
                <a:cubicBezTo>
                  <a:pt x="85" y="92"/>
                  <a:pt x="85" y="92"/>
                  <a:pt x="85" y="92"/>
                </a:cubicBezTo>
                <a:cubicBezTo>
                  <a:pt x="83" y="93"/>
                  <a:pt x="82" y="94"/>
                  <a:pt x="80" y="94"/>
                </a:cubicBezTo>
                <a:cubicBezTo>
                  <a:pt x="78" y="94"/>
                  <a:pt x="77" y="93"/>
                  <a:pt x="75" y="92"/>
                </a:cubicBezTo>
                <a:cubicBezTo>
                  <a:pt x="46" y="63"/>
                  <a:pt x="46" y="63"/>
                  <a:pt x="46" y="63"/>
                </a:cubicBezTo>
                <a:cubicBezTo>
                  <a:pt x="43" y="60"/>
                  <a:pt x="43" y="56"/>
                  <a:pt x="46" y="53"/>
                </a:cubicBezTo>
                <a:cubicBezTo>
                  <a:pt x="49" y="51"/>
                  <a:pt x="53" y="51"/>
                  <a:pt x="55" y="53"/>
                </a:cubicBezTo>
                <a:cubicBezTo>
                  <a:pt x="80" y="78"/>
                  <a:pt x="80" y="78"/>
                  <a:pt x="80" y="78"/>
                </a:cubicBezTo>
                <a:cubicBezTo>
                  <a:pt x="105" y="53"/>
                  <a:pt x="105" y="53"/>
                  <a:pt x="105" y="53"/>
                </a:cubicBezTo>
                <a:cubicBezTo>
                  <a:pt x="107" y="51"/>
                  <a:pt x="111" y="51"/>
                  <a:pt x="114" y="53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3" name="Freeform 51">
            <a:extLst>
              <a:ext uri="{FF2B5EF4-FFF2-40B4-BE49-F238E27FC236}">
                <a16:creationId xmlns:a16="http://schemas.microsoft.com/office/drawing/2014/main" xmlns="" id="{A116C0C0-E8D5-4AE3-AC7D-F569D6363F61}"/>
              </a:ext>
            </a:extLst>
          </p:cNvPr>
          <p:cNvSpPr>
            <a:spLocks/>
          </p:cNvSpPr>
          <p:nvPr/>
        </p:nvSpPr>
        <p:spPr bwMode="auto">
          <a:xfrm>
            <a:off x="5346700" y="3465513"/>
            <a:ext cx="544513" cy="549275"/>
          </a:xfrm>
          <a:custGeom>
            <a:avLst/>
            <a:gdLst>
              <a:gd name="T0" fmla="*/ 160 w 160"/>
              <a:gd name="T1" fmla="*/ 80 h 160"/>
              <a:gd name="T2" fmla="*/ 154 w 160"/>
              <a:gd name="T3" fmla="*/ 86 h 160"/>
              <a:gd name="T4" fmla="*/ 86 w 160"/>
              <a:gd name="T5" fmla="*/ 86 h 160"/>
              <a:gd name="T6" fmla="*/ 86 w 160"/>
              <a:gd name="T7" fmla="*/ 154 h 160"/>
              <a:gd name="T8" fmla="*/ 80 w 160"/>
              <a:gd name="T9" fmla="*/ 160 h 160"/>
              <a:gd name="T10" fmla="*/ 74 w 160"/>
              <a:gd name="T11" fmla="*/ 154 h 160"/>
              <a:gd name="T12" fmla="*/ 74 w 160"/>
              <a:gd name="T13" fmla="*/ 86 h 160"/>
              <a:gd name="T14" fmla="*/ 6 w 160"/>
              <a:gd name="T15" fmla="*/ 86 h 160"/>
              <a:gd name="T16" fmla="*/ 0 w 160"/>
              <a:gd name="T17" fmla="*/ 80 h 160"/>
              <a:gd name="T18" fmla="*/ 6 w 160"/>
              <a:gd name="T19" fmla="*/ 74 h 160"/>
              <a:gd name="T20" fmla="*/ 74 w 160"/>
              <a:gd name="T21" fmla="*/ 74 h 160"/>
              <a:gd name="T22" fmla="*/ 74 w 160"/>
              <a:gd name="T23" fmla="*/ 6 h 160"/>
              <a:gd name="T24" fmla="*/ 80 w 160"/>
              <a:gd name="T25" fmla="*/ 0 h 160"/>
              <a:gd name="T26" fmla="*/ 86 w 160"/>
              <a:gd name="T27" fmla="*/ 6 h 160"/>
              <a:gd name="T28" fmla="*/ 86 w 160"/>
              <a:gd name="T29" fmla="*/ 74 h 160"/>
              <a:gd name="T30" fmla="*/ 154 w 160"/>
              <a:gd name="T31" fmla="*/ 74 h 160"/>
              <a:gd name="T32" fmla="*/ 160 w 160"/>
              <a:gd name="T33" fmla="*/ 80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60" h="160">
                <a:moveTo>
                  <a:pt x="160" y="80"/>
                </a:moveTo>
                <a:cubicBezTo>
                  <a:pt x="160" y="84"/>
                  <a:pt x="157" y="86"/>
                  <a:pt x="154" y="86"/>
                </a:cubicBezTo>
                <a:cubicBezTo>
                  <a:pt x="86" y="86"/>
                  <a:pt x="86" y="86"/>
                  <a:pt x="86" y="86"/>
                </a:cubicBezTo>
                <a:cubicBezTo>
                  <a:pt x="86" y="154"/>
                  <a:pt x="86" y="154"/>
                  <a:pt x="86" y="154"/>
                </a:cubicBezTo>
                <a:cubicBezTo>
                  <a:pt x="86" y="157"/>
                  <a:pt x="84" y="160"/>
                  <a:pt x="80" y="160"/>
                </a:cubicBezTo>
                <a:cubicBezTo>
                  <a:pt x="76" y="160"/>
                  <a:pt x="74" y="157"/>
                  <a:pt x="74" y="154"/>
                </a:cubicBezTo>
                <a:cubicBezTo>
                  <a:pt x="74" y="86"/>
                  <a:pt x="74" y="86"/>
                  <a:pt x="74" y="86"/>
                </a:cubicBezTo>
                <a:cubicBezTo>
                  <a:pt x="6" y="86"/>
                  <a:pt x="6" y="86"/>
                  <a:pt x="6" y="86"/>
                </a:cubicBezTo>
                <a:cubicBezTo>
                  <a:pt x="3" y="86"/>
                  <a:pt x="0" y="84"/>
                  <a:pt x="0" y="80"/>
                </a:cubicBezTo>
                <a:cubicBezTo>
                  <a:pt x="0" y="76"/>
                  <a:pt x="3" y="74"/>
                  <a:pt x="6" y="74"/>
                </a:cubicBezTo>
                <a:cubicBezTo>
                  <a:pt x="74" y="74"/>
                  <a:pt x="74" y="74"/>
                  <a:pt x="74" y="74"/>
                </a:cubicBezTo>
                <a:cubicBezTo>
                  <a:pt x="74" y="6"/>
                  <a:pt x="74" y="6"/>
                  <a:pt x="74" y="6"/>
                </a:cubicBezTo>
                <a:cubicBezTo>
                  <a:pt x="74" y="3"/>
                  <a:pt x="76" y="0"/>
                  <a:pt x="80" y="0"/>
                </a:cubicBezTo>
                <a:cubicBezTo>
                  <a:pt x="84" y="0"/>
                  <a:pt x="86" y="3"/>
                  <a:pt x="86" y="6"/>
                </a:cubicBezTo>
                <a:cubicBezTo>
                  <a:pt x="86" y="74"/>
                  <a:pt x="86" y="74"/>
                  <a:pt x="86" y="74"/>
                </a:cubicBezTo>
                <a:cubicBezTo>
                  <a:pt x="154" y="74"/>
                  <a:pt x="154" y="74"/>
                  <a:pt x="154" y="74"/>
                </a:cubicBezTo>
                <a:cubicBezTo>
                  <a:pt x="157" y="74"/>
                  <a:pt x="160" y="76"/>
                  <a:pt x="160" y="80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4" name="Freeform 52">
            <a:extLst>
              <a:ext uri="{FF2B5EF4-FFF2-40B4-BE49-F238E27FC236}">
                <a16:creationId xmlns:a16="http://schemas.microsoft.com/office/drawing/2014/main" xmlns="" id="{21B4605A-DAC9-4005-AE8C-A9035BF07701}"/>
              </a:ext>
            </a:extLst>
          </p:cNvPr>
          <p:cNvSpPr>
            <a:spLocks noEditPoints="1"/>
          </p:cNvSpPr>
          <p:nvPr/>
        </p:nvSpPr>
        <p:spPr bwMode="auto">
          <a:xfrm>
            <a:off x="5346700" y="4083050"/>
            <a:ext cx="544513" cy="550863"/>
          </a:xfrm>
          <a:custGeom>
            <a:avLst/>
            <a:gdLst>
              <a:gd name="T0" fmla="*/ 137 w 160"/>
              <a:gd name="T1" fmla="*/ 0 h 160"/>
              <a:gd name="T2" fmla="*/ 23 w 160"/>
              <a:gd name="T3" fmla="*/ 0 h 160"/>
              <a:gd name="T4" fmla="*/ 0 w 160"/>
              <a:gd name="T5" fmla="*/ 23 h 160"/>
              <a:gd name="T6" fmla="*/ 0 w 160"/>
              <a:gd name="T7" fmla="*/ 137 h 160"/>
              <a:gd name="T8" fmla="*/ 23 w 160"/>
              <a:gd name="T9" fmla="*/ 160 h 160"/>
              <a:gd name="T10" fmla="*/ 137 w 160"/>
              <a:gd name="T11" fmla="*/ 160 h 160"/>
              <a:gd name="T12" fmla="*/ 160 w 160"/>
              <a:gd name="T13" fmla="*/ 137 h 160"/>
              <a:gd name="T14" fmla="*/ 160 w 160"/>
              <a:gd name="T15" fmla="*/ 23 h 160"/>
              <a:gd name="T16" fmla="*/ 137 w 160"/>
              <a:gd name="T17" fmla="*/ 0 h 160"/>
              <a:gd name="T18" fmla="*/ 147 w 160"/>
              <a:gd name="T19" fmla="*/ 137 h 160"/>
              <a:gd name="T20" fmla="*/ 137 w 160"/>
              <a:gd name="T21" fmla="*/ 147 h 160"/>
              <a:gd name="T22" fmla="*/ 23 w 160"/>
              <a:gd name="T23" fmla="*/ 147 h 160"/>
              <a:gd name="T24" fmla="*/ 13 w 160"/>
              <a:gd name="T25" fmla="*/ 137 h 160"/>
              <a:gd name="T26" fmla="*/ 13 w 160"/>
              <a:gd name="T27" fmla="*/ 23 h 160"/>
              <a:gd name="T28" fmla="*/ 23 w 160"/>
              <a:gd name="T29" fmla="*/ 13 h 160"/>
              <a:gd name="T30" fmla="*/ 137 w 160"/>
              <a:gd name="T31" fmla="*/ 13 h 160"/>
              <a:gd name="T32" fmla="*/ 147 w 160"/>
              <a:gd name="T33" fmla="*/ 23 h 160"/>
              <a:gd name="T34" fmla="*/ 147 w 160"/>
              <a:gd name="T35" fmla="*/ 137 h 160"/>
              <a:gd name="T36" fmla="*/ 119 w 160"/>
              <a:gd name="T37" fmla="*/ 80 h 160"/>
              <a:gd name="T38" fmla="*/ 113 w 160"/>
              <a:gd name="T39" fmla="*/ 86 h 160"/>
              <a:gd name="T40" fmla="*/ 86 w 160"/>
              <a:gd name="T41" fmla="*/ 86 h 160"/>
              <a:gd name="T42" fmla="*/ 86 w 160"/>
              <a:gd name="T43" fmla="*/ 113 h 160"/>
              <a:gd name="T44" fmla="*/ 80 w 160"/>
              <a:gd name="T45" fmla="*/ 119 h 160"/>
              <a:gd name="T46" fmla="*/ 74 w 160"/>
              <a:gd name="T47" fmla="*/ 113 h 160"/>
              <a:gd name="T48" fmla="*/ 74 w 160"/>
              <a:gd name="T49" fmla="*/ 86 h 160"/>
              <a:gd name="T50" fmla="*/ 47 w 160"/>
              <a:gd name="T51" fmla="*/ 86 h 160"/>
              <a:gd name="T52" fmla="*/ 41 w 160"/>
              <a:gd name="T53" fmla="*/ 80 h 160"/>
              <a:gd name="T54" fmla="*/ 47 w 160"/>
              <a:gd name="T55" fmla="*/ 74 h 160"/>
              <a:gd name="T56" fmla="*/ 74 w 160"/>
              <a:gd name="T57" fmla="*/ 74 h 160"/>
              <a:gd name="T58" fmla="*/ 74 w 160"/>
              <a:gd name="T59" fmla="*/ 47 h 160"/>
              <a:gd name="T60" fmla="*/ 80 w 160"/>
              <a:gd name="T61" fmla="*/ 41 h 160"/>
              <a:gd name="T62" fmla="*/ 86 w 160"/>
              <a:gd name="T63" fmla="*/ 47 h 160"/>
              <a:gd name="T64" fmla="*/ 86 w 160"/>
              <a:gd name="T65" fmla="*/ 74 h 160"/>
              <a:gd name="T66" fmla="*/ 113 w 160"/>
              <a:gd name="T67" fmla="*/ 74 h 160"/>
              <a:gd name="T68" fmla="*/ 119 w 160"/>
              <a:gd name="T69" fmla="*/ 80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60" h="160">
                <a:moveTo>
                  <a:pt x="137" y="0"/>
                </a:moveTo>
                <a:cubicBezTo>
                  <a:pt x="23" y="0"/>
                  <a:pt x="23" y="0"/>
                  <a:pt x="23" y="0"/>
                </a:cubicBezTo>
                <a:cubicBezTo>
                  <a:pt x="10" y="0"/>
                  <a:pt x="0" y="10"/>
                  <a:pt x="0" y="23"/>
                </a:cubicBezTo>
                <a:cubicBezTo>
                  <a:pt x="0" y="137"/>
                  <a:pt x="0" y="137"/>
                  <a:pt x="0" y="137"/>
                </a:cubicBezTo>
                <a:cubicBezTo>
                  <a:pt x="0" y="150"/>
                  <a:pt x="10" y="160"/>
                  <a:pt x="23" y="160"/>
                </a:cubicBezTo>
                <a:cubicBezTo>
                  <a:pt x="137" y="160"/>
                  <a:pt x="137" y="160"/>
                  <a:pt x="137" y="160"/>
                </a:cubicBezTo>
                <a:cubicBezTo>
                  <a:pt x="150" y="160"/>
                  <a:pt x="160" y="150"/>
                  <a:pt x="160" y="137"/>
                </a:cubicBezTo>
                <a:cubicBezTo>
                  <a:pt x="160" y="23"/>
                  <a:pt x="160" y="23"/>
                  <a:pt x="160" y="23"/>
                </a:cubicBezTo>
                <a:cubicBezTo>
                  <a:pt x="160" y="10"/>
                  <a:pt x="150" y="0"/>
                  <a:pt x="137" y="0"/>
                </a:cubicBezTo>
                <a:close/>
                <a:moveTo>
                  <a:pt x="147" y="137"/>
                </a:moveTo>
                <a:cubicBezTo>
                  <a:pt x="147" y="143"/>
                  <a:pt x="143" y="147"/>
                  <a:pt x="137" y="147"/>
                </a:cubicBezTo>
                <a:cubicBezTo>
                  <a:pt x="23" y="147"/>
                  <a:pt x="23" y="147"/>
                  <a:pt x="23" y="147"/>
                </a:cubicBezTo>
                <a:cubicBezTo>
                  <a:pt x="17" y="147"/>
                  <a:pt x="13" y="143"/>
                  <a:pt x="13" y="137"/>
                </a:cubicBezTo>
                <a:cubicBezTo>
                  <a:pt x="13" y="23"/>
                  <a:pt x="13" y="23"/>
                  <a:pt x="13" y="23"/>
                </a:cubicBezTo>
                <a:cubicBezTo>
                  <a:pt x="13" y="17"/>
                  <a:pt x="17" y="13"/>
                  <a:pt x="23" y="13"/>
                </a:cubicBezTo>
                <a:cubicBezTo>
                  <a:pt x="137" y="13"/>
                  <a:pt x="137" y="13"/>
                  <a:pt x="137" y="13"/>
                </a:cubicBezTo>
                <a:cubicBezTo>
                  <a:pt x="143" y="13"/>
                  <a:pt x="147" y="17"/>
                  <a:pt x="147" y="23"/>
                </a:cubicBezTo>
                <a:lnTo>
                  <a:pt x="147" y="137"/>
                </a:lnTo>
                <a:close/>
                <a:moveTo>
                  <a:pt x="119" y="80"/>
                </a:moveTo>
                <a:cubicBezTo>
                  <a:pt x="119" y="84"/>
                  <a:pt x="116" y="86"/>
                  <a:pt x="113" y="86"/>
                </a:cubicBezTo>
                <a:cubicBezTo>
                  <a:pt x="86" y="86"/>
                  <a:pt x="86" y="86"/>
                  <a:pt x="86" y="86"/>
                </a:cubicBezTo>
                <a:cubicBezTo>
                  <a:pt x="86" y="113"/>
                  <a:pt x="86" y="113"/>
                  <a:pt x="86" y="113"/>
                </a:cubicBezTo>
                <a:cubicBezTo>
                  <a:pt x="86" y="116"/>
                  <a:pt x="84" y="119"/>
                  <a:pt x="80" y="119"/>
                </a:cubicBezTo>
                <a:cubicBezTo>
                  <a:pt x="76" y="119"/>
                  <a:pt x="74" y="116"/>
                  <a:pt x="74" y="113"/>
                </a:cubicBezTo>
                <a:cubicBezTo>
                  <a:pt x="74" y="86"/>
                  <a:pt x="74" y="86"/>
                  <a:pt x="74" y="86"/>
                </a:cubicBezTo>
                <a:cubicBezTo>
                  <a:pt x="47" y="86"/>
                  <a:pt x="47" y="86"/>
                  <a:pt x="47" y="86"/>
                </a:cubicBezTo>
                <a:cubicBezTo>
                  <a:pt x="44" y="86"/>
                  <a:pt x="41" y="84"/>
                  <a:pt x="41" y="80"/>
                </a:cubicBezTo>
                <a:cubicBezTo>
                  <a:pt x="41" y="76"/>
                  <a:pt x="44" y="74"/>
                  <a:pt x="47" y="74"/>
                </a:cubicBezTo>
                <a:cubicBezTo>
                  <a:pt x="74" y="74"/>
                  <a:pt x="74" y="74"/>
                  <a:pt x="74" y="74"/>
                </a:cubicBezTo>
                <a:cubicBezTo>
                  <a:pt x="74" y="47"/>
                  <a:pt x="74" y="47"/>
                  <a:pt x="74" y="47"/>
                </a:cubicBezTo>
                <a:cubicBezTo>
                  <a:pt x="74" y="44"/>
                  <a:pt x="76" y="41"/>
                  <a:pt x="80" y="41"/>
                </a:cubicBezTo>
                <a:cubicBezTo>
                  <a:pt x="84" y="41"/>
                  <a:pt x="86" y="44"/>
                  <a:pt x="86" y="47"/>
                </a:cubicBezTo>
                <a:cubicBezTo>
                  <a:pt x="86" y="74"/>
                  <a:pt x="86" y="74"/>
                  <a:pt x="86" y="74"/>
                </a:cubicBezTo>
                <a:cubicBezTo>
                  <a:pt x="113" y="74"/>
                  <a:pt x="113" y="74"/>
                  <a:pt x="113" y="74"/>
                </a:cubicBezTo>
                <a:cubicBezTo>
                  <a:pt x="116" y="74"/>
                  <a:pt x="119" y="76"/>
                  <a:pt x="119" y="80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5" name="Freeform 53">
            <a:extLst>
              <a:ext uri="{FF2B5EF4-FFF2-40B4-BE49-F238E27FC236}">
                <a16:creationId xmlns:a16="http://schemas.microsoft.com/office/drawing/2014/main" xmlns="" id="{8BD96580-9D01-46F5-814F-81F2E91CC1B8}"/>
              </a:ext>
            </a:extLst>
          </p:cNvPr>
          <p:cNvSpPr>
            <a:spLocks noEditPoints="1"/>
          </p:cNvSpPr>
          <p:nvPr/>
        </p:nvSpPr>
        <p:spPr bwMode="auto">
          <a:xfrm>
            <a:off x="5346700" y="4702175"/>
            <a:ext cx="544513" cy="550863"/>
          </a:xfrm>
          <a:custGeom>
            <a:avLst/>
            <a:gdLst>
              <a:gd name="T0" fmla="*/ 137 w 160"/>
              <a:gd name="T1" fmla="*/ 23 h 160"/>
              <a:gd name="T2" fmla="*/ 80 w 160"/>
              <a:gd name="T3" fmla="*/ 0 h 160"/>
              <a:gd name="T4" fmla="*/ 23 w 160"/>
              <a:gd name="T5" fmla="*/ 23 h 160"/>
              <a:gd name="T6" fmla="*/ 0 w 160"/>
              <a:gd name="T7" fmla="*/ 80 h 160"/>
              <a:gd name="T8" fmla="*/ 23 w 160"/>
              <a:gd name="T9" fmla="*/ 137 h 160"/>
              <a:gd name="T10" fmla="*/ 80 w 160"/>
              <a:gd name="T11" fmla="*/ 160 h 160"/>
              <a:gd name="T12" fmla="*/ 137 w 160"/>
              <a:gd name="T13" fmla="*/ 137 h 160"/>
              <a:gd name="T14" fmla="*/ 160 w 160"/>
              <a:gd name="T15" fmla="*/ 80 h 160"/>
              <a:gd name="T16" fmla="*/ 137 w 160"/>
              <a:gd name="T17" fmla="*/ 23 h 160"/>
              <a:gd name="T18" fmla="*/ 80 w 160"/>
              <a:gd name="T19" fmla="*/ 147 h 160"/>
              <a:gd name="T20" fmla="*/ 13 w 160"/>
              <a:gd name="T21" fmla="*/ 80 h 160"/>
              <a:gd name="T22" fmla="*/ 80 w 160"/>
              <a:gd name="T23" fmla="*/ 13 h 160"/>
              <a:gd name="T24" fmla="*/ 147 w 160"/>
              <a:gd name="T25" fmla="*/ 80 h 160"/>
              <a:gd name="T26" fmla="*/ 80 w 160"/>
              <a:gd name="T27" fmla="*/ 147 h 160"/>
              <a:gd name="T28" fmla="*/ 116 w 160"/>
              <a:gd name="T29" fmla="*/ 80 h 160"/>
              <a:gd name="T30" fmla="*/ 109 w 160"/>
              <a:gd name="T31" fmla="*/ 86 h 160"/>
              <a:gd name="T32" fmla="*/ 86 w 160"/>
              <a:gd name="T33" fmla="*/ 86 h 160"/>
              <a:gd name="T34" fmla="*/ 86 w 160"/>
              <a:gd name="T35" fmla="*/ 109 h 160"/>
              <a:gd name="T36" fmla="*/ 80 w 160"/>
              <a:gd name="T37" fmla="*/ 116 h 160"/>
              <a:gd name="T38" fmla="*/ 74 w 160"/>
              <a:gd name="T39" fmla="*/ 109 h 160"/>
              <a:gd name="T40" fmla="*/ 74 w 160"/>
              <a:gd name="T41" fmla="*/ 86 h 160"/>
              <a:gd name="T42" fmla="*/ 51 w 160"/>
              <a:gd name="T43" fmla="*/ 86 h 160"/>
              <a:gd name="T44" fmla="*/ 44 w 160"/>
              <a:gd name="T45" fmla="*/ 80 h 160"/>
              <a:gd name="T46" fmla="*/ 51 w 160"/>
              <a:gd name="T47" fmla="*/ 74 h 160"/>
              <a:gd name="T48" fmla="*/ 74 w 160"/>
              <a:gd name="T49" fmla="*/ 74 h 160"/>
              <a:gd name="T50" fmla="*/ 74 w 160"/>
              <a:gd name="T51" fmla="*/ 51 h 160"/>
              <a:gd name="T52" fmla="*/ 80 w 160"/>
              <a:gd name="T53" fmla="*/ 44 h 160"/>
              <a:gd name="T54" fmla="*/ 86 w 160"/>
              <a:gd name="T55" fmla="*/ 51 h 160"/>
              <a:gd name="T56" fmla="*/ 86 w 160"/>
              <a:gd name="T57" fmla="*/ 74 h 160"/>
              <a:gd name="T58" fmla="*/ 109 w 160"/>
              <a:gd name="T59" fmla="*/ 74 h 160"/>
              <a:gd name="T60" fmla="*/ 116 w 160"/>
              <a:gd name="T61" fmla="*/ 80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160" h="160">
                <a:moveTo>
                  <a:pt x="137" y="23"/>
                </a:moveTo>
                <a:cubicBezTo>
                  <a:pt x="121" y="8"/>
                  <a:pt x="101" y="0"/>
                  <a:pt x="80" y="0"/>
                </a:cubicBezTo>
                <a:cubicBezTo>
                  <a:pt x="59" y="0"/>
                  <a:pt x="39" y="8"/>
                  <a:pt x="23" y="23"/>
                </a:cubicBezTo>
                <a:cubicBezTo>
                  <a:pt x="8" y="39"/>
                  <a:pt x="0" y="59"/>
                  <a:pt x="0" y="80"/>
                </a:cubicBezTo>
                <a:cubicBezTo>
                  <a:pt x="0" y="101"/>
                  <a:pt x="8" y="121"/>
                  <a:pt x="23" y="137"/>
                </a:cubicBezTo>
                <a:cubicBezTo>
                  <a:pt x="39" y="152"/>
                  <a:pt x="59" y="160"/>
                  <a:pt x="80" y="160"/>
                </a:cubicBezTo>
                <a:cubicBezTo>
                  <a:pt x="101" y="160"/>
                  <a:pt x="121" y="152"/>
                  <a:pt x="137" y="137"/>
                </a:cubicBezTo>
                <a:cubicBezTo>
                  <a:pt x="152" y="121"/>
                  <a:pt x="160" y="101"/>
                  <a:pt x="160" y="80"/>
                </a:cubicBezTo>
                <a:cubicBezTo>
                  <a:pt x="160" y="59"/>
                  <a:pt x="152" y="39"/>
                  <a:pt x="137" y="23"/>
                </a:cubicBezTo>
                <a:close/>
                <a:moveTo>
                  <a:pt x="80" y="147"/>
                </a:moveTo>
                <a:cubicBezTo>
                  <a:pt x="43" y="147"/>
                  <a:pt x="13" y="117"/>
                  <a:pt x="13" y="80"/>
                </a:cubicBezTo>
                <a:cubicBezTo>
                  <a:pt x="13" y="43"/>
                  <a:pt x="43" y="13"/>
                  <a:pt x="80" y="13"/>
                </a:cubicBezTo>
                <a:cubicBezTo>
                  <a:pt x="117" y="13"/>
                  <a:pt x="147" y="43"/>
                  <a:pt x="147" y="80"/>
                </a:cubicBezTo>
                <a:cubicBezTo>
                  <a:pt x="147" y="117"/>
                  <a:pt x="117" y="147"/>
                  <a:pt x="80" y="147"/>
                </a:cubicBezTo>
                <a:close/>
                <a:moveTo>
                  <a:pt x="116" y="80"/>
                </a:moveTo>
                <a:cubicBezTo>
                  <a:pt x="116" y="84"/>
                  <a:pt x="113" y="86"/>
                  <a:pt x="109" y="86"/>
                </a:cubicBezTo>
                <a:cubicBezTo>
                  <a:pt x="86" y="86"/>
                  <a:pt x="86" y="86"/>
                  <a:pt x="86" y="86"/>
                </a:cubicBezTo>
                <a:cubicBezTo>
                  <a:pt x="86" y="109"/>
                  <a:pt x="86" y="109"/>
                  <a:pt x="86" y="109"/>
                </a:cubicBezTo>
                <a:cubicBezTo>
                  <a:pt x="86" y="113"/>
                  <a:pt x="84" y="116"/>
                  <a:pt x="80" y="116"/>
                </a:cubicBezTo>
                <a:cubicBezTo>
                  <a:pt x="76" y="116"/>
                  <a:pt x="74" y="113"/>
                  <a:pt x="74" y="109"/>
                </a:cubicBezTo>
                <a:cubicBezTo>
                  <a:pt x="74" y="86"/>
                  <a:pt x="74" y="86"/>
                  <a:pt x="74" y="86"/>
                </a:cubicBezTo>
                <a:cubicBezTo>
                  <a:pt x="51" y="86"/>
                  <a:pt x="51" y="86"/>
                  <a:pt x="51" y="86"/>
                </a:cubicBezTo>
                <a:cubicBezTo>
                  <a:pt x="47" y="86"/>
                  <a:pt x="44" y="84"/>
                  <a:pt x="44" y="80"/>
                </a:cubicBezTo>
                <a:cubicBezTo>
                  <a:pt x="44" y="76"/>
                  <a:pt x="47" y="74"/>
                  <a:pt x="51" y="74"/>
                </a:cubicBezTo>
                <a:cubicBezTo>
                  <a:pt x="74" y="74"/>
                  <a:pt x="74" y="74"/>
                  <a:pt x="74" y="74"/>
                </a:cubicBezTo>
                <a:cubicBezTo>
                  <a:pt x="74" y="51"/>
                  <a:pt x="74" y="51"/>
                  <a:pt x="74" y="51"/>
                </a:cubicBezTo>
                <a:cubicBezTo>
                  <a:pt x="74" y="47"/>
                  <a:pt x="76" y="44"/>
                  <a:pt x="80" y="44"/>
                </a:cubicBezTo>
                <a:cubicBezTo>
                  <a:pt x="84" y="44"/>
                  <a:pt x="86" y="47"/>
                  <a:pt x="86" y="51"/>
                </a:cubicBezTo>
                <a:cubicBezTo>
                  <a:pt x="86" y="74"/>
                  <a:pt x="86" y="74"/>
                  <a:pt x="86" y="74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3" y="74"/>
                  <a:pt x="116" y="76"/>
                  <a:pt x="116" y="80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6" name="Freeform 54">
            <a:extLst>
              <a:ext uri="{FF2B5EF4-FFF2-40B4-BE49-F238E27FC236}">
                <a16:creationId xmlns:a16="http://schemas.microsoft.com/office/drawing/2014/main" xmlns="" id="{8A808F9E-B432-48BF-AF67-CFF31F16D13D}"/>
              </a:ext>
            </a:extLst>
          </p:cNvPr>
          <p:cNvSpPr>
            <a:spLocks noEditPoints="1"/>
          </p:cNvSpPr>
          <p:nvPr/>
        </p:nvSpPr>
        <p:spPr bwMode="auto">
          <a:xfrm>
            <a:off x="5386388" y="5314950"/>
            <a:ext cx="481013" cy="555625"/>
          </a:xfrm>
          <a:custGeom>
            <a:avLst/>
            <a:gdLst>
              <a:gd name="T0" fmla="*/ 136 w 141"/>
              <a:gd name="T1" fmla="*/ 74 h 162"/>
              <a:gd name="T2" fmla="*/ 131 w 141"/>
              <a:gd name="T3" fmla="*/ 69 h 162"/>
              <a:gd name="T4" fmla="*/ 131 w 141"/>
              <a:gd name="T5" fmla="*/ 69 h 162"/>
              <a:gd name="T6" fmla="*/ 23 w 141"/>
              <a:gd name="T7" fmla="*/ 4 h 162"/>
              <a:gd name="T8" fmla="*/ 23 w 141"/>
              <a:gd name="T9" fmla="*/ 4 h 162"/>
              <a:gd name="T10" fmla="*/ 2 w 141"/>
              <a:gd name="T11" fmla="*/ 10 h 162"/>
              <a:gd name="T12" fmla="*/ 0 w 141"/>
              <a:gd name="T13" fmla="*/ 17 h 162"/>
              <a:gd name="T14" fmla="*/ 0 w 141"/>
              <a:gd name="T15" fmla="*/ 147 h 162"/>
              <a:gd name="T16" fmla="*/ 15 w 141"/>
              <a:gd name="T17" fmla="*/ 162 h 162"/>
              <a:gd name="T18" fmla="*/ 15 w 141"/>
              <a:gd name="T19" fmla="*/ 162 h 162"/>
              <a:gd name="T20" fmla="*/ 23 w 141"/>
              <a:gd name="T21" fmla="*/ 160 h 162"/>
              <a:gd name="T22" fmla="*/ 23 w 141"/>
              <a:gd name="T23" fmla="*/ 160 h 162"/>
              <a:gd name="T24" fmla="*/ 131 w 141"/>
              <a:gd name="T25" fmla="*/ 95 h 162"/>
              <a:gd name="T26" fmla="*/ 131 w 141"/>
              <a:gd name="T27" fmla="*/ 95 h 162"/>
              <a:gd name="T28" fmla="*/ 136 w 141"/>
              <a:gd name="T29" fmla="*/ 74 h 162"/>
              <a:gd name="T30" fmla="*/ 124 w 141"/>
              <a:gd name="T31" fmla="*/ 84 h 162"/>
              <a:gd name="T32" fmla="*/ 17 w 141"/>
              <a:gd name="T33" fmla="*/ 149 h 162"/>
              <a:gd name="T34" fmla="*/ 15 w 141"/>
              <a:gd name="T35" fmla="*/ 149 h 162"/>
              <a:gd name="T36" fmla="*/ 14 w 141"/>
              <a:gd name="T37" fmla="*/ 148 h 162"/>
              <a:gd name="T38" fmla="*/ 13 w 141"/>
              <a:gd name="T39" fmla="*/ 147 h 162"/>
              <a:gd name="T40" fmla="*/ 13 w 141"/>
              <a:gd name="T41" fmla="*/ 17 h 162"/>
              <a:gd name="T42" fmla="*/ 13 w 141"/>
              <a:gd name="T43" fmla="*/ 16 h 162"/>
              <a:gd name="T44" fmla="*/ 15 w 141"/>
              <a:gd name="T45" fmla="*/ 15 h 162"/>
              <a:gd name="T46" fmla="*/ 17 w 141"/>
              <a:gd name="T47" fmla="*/ 15 h 162"/>
              <a:gd name="T48" fmla="*/ 124 w 141"/>
              <a:gd name="T49" fmla="*/ 80 h 162"/>
              <a:gd name="T50" fmla="*/ 125 w 141"/>
              <a:gd name="T51" fmla="*/ 81 h 162"/>
              <a:gd name="T52" fmla="*/ 124 w 141"/>
              <a:gd name="T53" fmla="*/ 84 h 1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41" h="162">
                <a:moveTo>
                  <a:pt x="136" y="74"/>
                </a:moveTo>
                <a:cubicBezTo>
                  <a:pt x="135" y="72"/>
                  <a:pt x="133" y="70"/>
                  <a:pt x="131" y="69"/>
                </a:cubicBezTo>
                <a:cubicBezTo>
                  <a:pt x="131" y="69"/>
                  <a:pt x="131" y="69"/>
                  <a:pt x="131" y="69"/>
                </a:cubicBezTo>
                <a:cubicBezTo>
                  <a:pt x="23" y="4"/>
                  <a:pt x="23" y="4"/>
                  <a:pt x="23" y="4"/>
                </a:cubicBezTo>
                <a:cubicBezTo>
                  <a:pt x="23" y="4"/>
                  <a:pt x="23" y="4"/>
                  <a:pt x="23" y="4"/>
                </a:cubicBezTo>
                <a:cubicBezTo>
                  <a:pt x="16" y="0"/>
                  <a:pt x="6" y="2"/>
                  <a:pt x="2" y="10"/>
                </a:cubicBezTo>
                <a:cubicBezTo>
                  <a:pt x="1" y="12"/>
                  <a:pt x="0" y="15"/>
                  <a:pt x="0" y="17"/>
                </a:cubicBezTo>
                <a:cubicBezTo>
                  <a:pt x="0" y="147"/>
                  <a:pt x="0" y="147"/>
                  <a:pt x="0" y="147"/>
                </a:cubicBezTo>
                <a:cubicBezTo>
                  <a:pt x="0" y="155"/>
                  <a:pt x="7" y="162"/>
                  <a:pt x="15" y="162"/>
                </a:cubicBezTo>
                <a:cubicBezTo>
                  <a:pt x="15" y="162"/>
                  <a:pt x="15" y="162"/>
                  <a:pt x="15" y="162"/>
                </a:cubicBezTo>
                <a:cubicBezTo>
                  <a:pt x="18" y="162"/>
                  <a:pt x="21" y="161"/>
                  <a:pt x="23" y="160"/>
                </a:cubicBezTo>
                <a:cubicBezTo>
                  <a:pt x="23" y="160"/>
                  <a:pt x="23" y="160"/>
                  <a:pt x="23" y="160"/>
                </a:cubicBezTo>
                <a:cubicBezTo>
                  <a:pt x="131" y="95"/>
                  <a:pt x="131" y="95"/>
                  <a:pt x="131" y="95"/>
                </a:cubicBezTo>
                <a:cubicBezTo>
                  <a:pt x="131" y="95"/>
                  <a:pt x="131" y="95"/>
                  <a:pt x="131" y="95"/>
                </a:cubicBezTo>
                <a:cubicBezTo>
                  <a:pt x="138" y="91"/>
                  <a:pt x="141" y="81"/>
                  <a:pt x="136" y="74"/>
                </a:cubicBezTo>
                <a:close/>
                <a:moveTo>
                  <a:pt x="124" y="84"/>
                </a:moveTo>
                <a:cubicBezTo>
                  <a:pt x="17" y="149"/>
                  <a:pt x="17" y="149"/>
                  <a:pt x="17" y="149"/>
                </a:cubicBezTo>
                <a:cubicBezTo>
                  <a:pt x="16" y="149"/>
                  <a:pt x="16" y="149"/>
                  <a:pt x="15" y="149"/>
                </a:cubicBezTo>
                <a:cubicBezTo>
                  <a:pt x="15" y="149"/>
                  <a:pt x="14" y="149"/>
                  <a:pt x="14" y="148"/>
                </a:cubicBezTo>
                <a:cubicBezTo>
                  <a:pt x="13" y="148"/>
                  <a:pt x="13" y="147"/>
                  <a:pt x="13" y="147"/>
                </a:cubicBezTo>
                <a:cubicBezTo>
                  <a:pt x="13" y="17"/>
                  <a:pt x="13" y="17"/>
                  <a:pt x="13" y="17"/>
                </a:cubicBezTo>
                <a:cubicBezTo>
                  <a:pt x="13" y="17"/>
                  <a:pt x="13" y="17"/>
                  <a:pt x="13" y="16"/>
                </a:cubicBezTo>
                <a:cubicBezTo>
                  <a:pt x="14" y="15"/>
                  <a:pt x="14" y="15"/>
                  <a:pt x="15" y="15"/>
                </a:cubicBezTo>
                <a:cubicBezTo>
                  <a:pt x="15" y="15"/>
                  <a:pt x="16" y="15"/>
                  <a:pt x="17" y="15"/>
                </a:cubicBezTo>
                <a:cubicBezTo>
                  <a:pt x="124" y="80"/>
                  <a:pt x="124" y="80"/>
                  <a:pt x="124" y="80"/>
                </a:cubicBezTo>
                <a:cubicBezTo>
                  <a:pt x="125" y="80"/>
                  <a:pt x="125" y="80"/>
                  <a:pt x="125" y="81"/>
                </a:cubicBezTo>
                <a:cubicBezTo>
                  <a:pt x="126" y="82"/>
                  <a:pt x="126" y="83"/>
                  <a:pt x="124" y="84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7" name="Freeform 55">
            <a:extLst>
              <a:ext uri="{FF2B5EF4-FFF2-40B4-BE49-F238E27FC236}">
                <a16:creationId xmlns:a16="http://schemas.microsoft.com/office/drawing/2014/main" xmlns="" id="{9CD26ED7-D1F6-40A1-89EA-F391881840C9}"/>
              </a:ext>
            </a:extLst>
          </p:cNvPr>
          <p:cNvSpPr>
            <a:spLocks noEditPoints="1"/>
          </p:cNvSpPr>
          <p:nvPr/>
        </p:nvSpPr>
        <p:spPr bwMode="auto">
          <a:xfrm>
            <a:off x="5346700" y="5940425"/>
            <a:ext cx="544513" cy="549275"/>
          </a:xfrm>
          <a:custGeom>
            <a:avLst/>
            <a:gdLst>
              <a:gd name="T0" fmla="*/ 137 w 160"/>
              <a:gd name="T1" fmla="*/ 23 h 160"/>
              <a:gd name="T2" fmla="*/ 80 w 160"/>
              <a:gd name="T3" fmla="*/ 0 h 160"/>
              <a:gd name="T4" fmla="*/ 23 w 160"/>
              <a:gd name="T5" fmla="*/ 23 h 160"/>
              <a:gd name="T6" fmla="*/ 0 w 160"/>
              <a:gd name="T7" fmla="*/ 80 h 160"/>
              <a:gd name="T8" fmla="*/ 23 w 160"/>
              <a:gd name="T9" fmla="*/ 137 h 160"/>
              <a:gd name="T10" fmla="*/ 80 w 160"/>
              <a:gd name="T11" fmla="*/ 160 h 160"/>
              <a:gd name="T12" fmla="*/ 137 w 160"/>
              <a:gd name="T13" fmla="*/ 137 h 160"/>
              <a:gd name="T14" fmla="*/ 160 w 160"/>
              <a:gd name="T15" fmla="*/ 80 h 160"/>
              <a:gd name="T16" fmla="*/ 137 w 160"/>
              <a:gd name="T17" fmla="*/ 23 h 160"/>
              <a:gd name="T18" fmla="*/ 147 w 160"/>
              <a:gd name="T19" fmla="*/ 74 h 160"/>
              <a:gd name="T20" fmla="*/ 86 w 160"/>
              <a:gd name="T21" fmla="*/ 74 h 160"/>
              <a:gd name="T22" fmla="*/ 86 w 160"/>
              <a:gd name="T23" fmla="*/ 13 h 160"/>
              <a:gd name="T24" fmla="*/ 147 w 160"/>
              <a:gd name="T25" fmla="*/ 74 h 160"/>
              <a:gd name="T26" fmla="*/ 80 w 160"/>
              <a:gd name="T27" fmla="*/ 147 h 160"/>
              <a:gd name="T28" fmla="*/ 13 w 160"/>
              <a:gd name="T29" fmla="*/ 80 h 160"/>
              <a:gd name="T30" fmla="*/ 74 w 160"/>
              <a:gd name="T31" fmla="*/ 13 h 160"/>
              <a:gd name="T32" fmla="*/ 74 w 160"/>
              <a:gd name="T33" fmla="*/ 80 h 160"/>
              <a:gd name="T34" fmla="*/ 80 w 160"/>
              <a:gd name="T35" fmla="*/ 86 h 160"/>
              <a:gd name="T36" fmla="*/ 147 w 160"/>
              <a:gd name="T37" fmla="*/ 86 h 160"/>
              <a:gd name="T38" fmla="*/ 80 w 160"/>
              <a:gd name="T39" fmla="*/ 147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60" h="160">
                <a:moveTo>
                  <a:pt x="137" y="23"/>
                </a:moveTo>
                <a:cubicBezTo>
                  <a:pt x="121" y="8"/>
                  <a:pt x="101" y="0"/>
                  <a:pt x="80" y="0"/>
                </a:cubicBezTo>
                <a:cubicBezTo>
                  <a:pt x="59" y="0"/>
                  <a:pt x="39" y="8"/>
                  <a:pt x="23" y="23"/>
                </a:cubicBezTo>
                <a:cubicBezTo>
                  <a:pt x="8" y="39"/>
                  <a:pt x="0" y="59"/>
                  <a:pt x="0" y="80"/>
                </a:cubicBezTo>
                <a:cubicBezTo>
                  <a:pt x="0" y="101"/>
                  <a:pt x="8" y="121"/>
                  <a:pt x="23" y="137"/>
                </a:cubicBezTo>
                <a:cubicBezTo>
                  <a:pt x="39" y="152"/>
                  <a:pt x="59" y="160"/>
                  <a:pt x="80" y="160"/>
                </a:cubicBezTo>
                <a:cubicBezTo>
                  <a:pt x="101" y="160"/>
                  <a:pt x="121" y="152"/>
                  <a:pt x="137" y="137"/>
                </a:cubicBezTo>
                <a:cubicBezTo>
                  <a:pt x="152" y="121"/>
                  <a:pt x="160" y="101"/>
                  <a:pt x="160" y="80"/>
                </a:cubicBezTo>
                <a:cubicBezTo>
                  <a:pt x="160" y="59"/>
                  <a:pt x="152" y="39"/>
                  <a:pt x="137" y="23"/>
                </a:cubicBezTo>
                <a:close/>
                <a:moveTo>
                  <a:pt x="147" y="74"/>
                </a:moveTo>
                <a:cubicBezTo>
                  <a:pt x="86" y="74"/>
                  <a:pt x="86" y="74"/>
                  <a:pt x="86" y="74"/>
                </a:cubicBezTo>
                <a:cubicBezTo>
                  <a:pt x="86" y="13"/>
                  <a:pt x="86" y="13"/>
                  <a:pt x="86" y="13"/>
                </a:cubicBezTo>
                <a:cubicBezTo>
                  <a:pt x="118" y="16"/>
                  <a:pt x="144" y="42"/>
                  <a:pt x="147" y="74"/>
                </a:cubicBezTo>
                <a:close/>
                <a:moveTo>
                  <a:pt x="80" y="147"/>
                </a:moveTo>
                <a:cubicBezTo>
                  <a:pt x="43" y="147"/>
                  <a:pt x="13" y="117"/>
                  <a:pt x="13" y="80"/>
                </a:cubicBezTo>
                <a:cubicBezTo>
                  <a:pt x="13" y="45"/>
                  <a:pt x="40" y="17"/>
                  <a:pt x="74" y="13"/>
                </a:cubicBezTo>
                <a:cubicBezTo>
                  <a:pt x="74" y="80"/>
                  <a:pt x="74" y="80"/>
                  <a:pt x="74" y="80"/>
                </a:cubicBezTo>
                <a:cubicBezTo>
                  <a:pt x="74" y="84"/>
                  <a:pt x="76" y="86"/>
                  <a:pt x="80" y="86"/>
                </a:cubicBezTo>
                <a:cubicBezTo>
                  <a:pt x="147" y="86"/>
                  <a:pt x="147" y="86"/>
                  <a:pt x="147" y="86"/>
                </a:cubicBezTo>
                <a:cubicBezTo>
                  <a:pt x="143" y="120"/>
                  <a:pt x="115" y="147"/>
                  <a:pt x="80" y="147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8" name="Freeform 56">
            <a:extLst>
              <a:ext uri="{FF2B5EF4-FFF2-40B4-BE49-F238E27FC236}">
                <a16:creationId xmlns:a16="http://schemas.microsoft.com/office/drawing/2014/main" xmlns="" id="{1765A8E8-17A1-4E44-B20D-BDD6C6A4F756}"/>
              </a:ext>
            </a:extLst>
          </p:cNvPr>
          <p:cNvSpPr>
            <a:spLocks noEditPoints="1"/>
          </p:cNvSpPr>
          <p:nvPr/>
        </p:nvSpPr>
        <p:spPr bwMode="auto">
          <a:xfrm>
            <a:off x="6300788" y="371475"/>
            <a:ext cx="544513" cy="549275"/>
          </a:xfrm>
          <a:custGeom>
            <a:avLst/>
            <a:gdLst>
              <a:gd name="T0" fmla="*/ 141 w 160"/>
              <a:gd name="T1" fmla="*/ 95 h 160"/>
              <a:gd name="T2" fmla="*/ 141 w 160"/>
              <a:gd name="T3" fmla="*/ 95 h 160"/>
              <a:gd name="T4" fmla="*/ 122 w 160"/>
              <a:gd name="T5" fmla="*/ 90 h 160"/>
              <a:gd name="T6" fmla="*/ 100 w 160"/>
              <a:gd name="T7" fmla="*/ 95 h 160"/>
              <a:gd name="T8" fmla="*/ 100 w 160"/>
              <a:gd name="T9" fmla="*/ 95 h 160"/>
              <a:gd name="T10" fmla="*/ 94 w 160"/>
              <a:gd name="T11" fmla="*/ 101 h 160"/>
              <a:gd name="T12" fmla="*/ 59 w 160"/>
              <a:gd name="T13" fmla="*/ 66 h 160"/>
              <a:gd name="T14" fmla="*/ 65 w 160"/>
              <a:gd name="T15" fmla="*/ 60 h 160"/>
              <a:gd name="T16" fmla="*/ 65 w 160"/>
              <a:gd name="T17" fmla="*/ 60 h 160"/>
              <a:gd name="T18" fmla="*/ 69 w 160"/>
              <a:gd name="T19" fmla="*/ 38 h 160"/>
              <a:gd name="T20" fmla="*/ 65 w 160"/>
              <a:gd name="T21" fmla="*/ 18 h 160"/>
              <a:gd name="T22" fmla="*/ 65 w 160"/>
              <a:gd name="T23" fmla="*/ 18 h 160"/>
              <a:gd name="T24" fmla="*/ 44 w 160"/>
              <a:gd name="T25" fmla="*/ 0 h 160"/>
              <a:gd name="T26" fmla="*/ 43 w 160"/>
              <a:gd name="T27" fmla="*/ 0 h 160"/>
              <a:gd name="T28" fmla="*/ 21 w 160"/>
              <a:gd name="T29" fmla="*/ 0 h 160"/>
              <a:gd name="T30" fmla="*/ 19 w 160"/>
              <a:gd name="T31" fmla="*/ 0 h 160"/>
              <a:gd name="T32" fmla="*/ 5 w 160"/>
              <a:gd name="T33" fmla="*/ 8 h 160"/>
              <a:gd name="T34" fmla="*/ 0 w 160"/>
              <a:gd name="T35" fmla="*/ 23 h 160"/>
              <a:gd name="T36" fmla="*/ 0 w 160"/>
              <a:gd name="T37" fmla="*/ 23 h 160"/>
              <a:gd name="T38" fmla="*/ 24 w 160"/>
              <a:gd name="T39" fmla="*/ 90 h 160"/>
              <a:gd name="T40" fmla="*/ 70 w 160"/>
              <a:gd name="T41" fmla="*/ 136 h 160"/>
              <a:gd name="T42" fmla="*/ 136 w 160"/>
              <a:gd name="T43" fmla="*/ 160 h 160"/>
              <a:gd name="T44" fmla="*/ 137 w 160"/>
              <a:gd name="T45" fmla="*/ 160 h 160"/>
              <a:gd name="T46" fmla="*/ 138 w 160"/>
              <a:gd name="T47" fmla="*/ 160 h 160"/>
              <a:gd name="T48" fmla="*/ 139 w 160"/>
              <a:gd name="T49" fmla="*/ 160 h 160"/>
              <a:gd name="T50" fmla="*/ 154 w 160"/>
              <a:gd name="T51" fmla="*/ 154 h 160"/>
              <a:gd name="T52" fmla="*/ 160 w 160"/>
              <a:gd name="T53" fmla="*/ 139 h 160"/>
              <a:gd name="T54" fmla="*/ 160 w 160"/>
              <a:gd name="T55" fmla="*/ 117 h 160"/>
              <a:gd name="T56" fmla="*/ 141 w 160"/>
              <a:gd name="T57" fmla="*/ 95 h 160"/>
              <a:gd name="T58" fmla="*/ 147 w 160"/>
              <a:gd name="T59" fmla="*/ 116 h 160"/>
              <a:gd name="T60" fmla="*/ 147 w 160"/>
              <a:gd name="T61" fmla="*/ 117 h 160"/>
              <a:gd name="T62" fmla="*/ 147 w 160"/>
              <a:gd name="T63" fmla="*/ 139 h 160"/>
              <a:gd name="T64" fmla="*/ 144 w 160"/>
              <a:gd name="T65" fmla="*/ 145 h 160"/>
              <a:gd name="T66" fmla="*/ 139 w 160"/>
              <a:gd name="T67" fmla="*/ 147 h 160"/>
              <a:gd name="T68" fmla="*/ 138 w 160"/>
              <a:gd name="T69" fmla="*/ 147 h 160"/>
              <a:gd name="T70" fmla="*/ 77 w 160"/>
              <a:gd name="T71" fmla="*/ 125 h 160"/>
              <a:gd name="T72" fmla="*/ 77 w 160"/>
              <a:gd name="T73" fmla="*/ 125 h 160"/>
              <a:gd name="T74" fmla="*/ 35 w 160"/>
              <a:gd name="T75" fmla="*/ 83 h 160"/>
              <a:gd name="T76" fmla="*/ 35 w 160"/>
              <a:gd name="T77" fmla="*/ 83 h 160"/>
              <a:gd name="T78" fmla="*/ 13 w 160"/>
              <a:gd name="T79" fmla="*/ 22 h 160"/>
              <a:gd name="T80" fmla="*/ 20 w 160"/>
              <a:gd name="T81" fmla="*/ 13 h 160"/>
              <a:gd name="T82" fmla="*/ 21 w 160"/>
              <a:gd name="T83" fmla="*/ 13 h 160"/>
              <a:gd name="T84" fmla="*/ 43 w 160"/>
              <a:gd name="T85" fmla="*/ 13 h 160"/>
              <a:gd name="T86" fmla="*/ 43 w 160"/>
              <a:gd name="T87" fmla="*/ 13 h 160"/>
              <a:gd name="T88" fmla="*/ 52 w 160"/>
              <a:gd name="T89" fmla="*/ 20 h 160"/>
              <a:gd name="T90" fmla="*/ 57 w 160"/>
              <a:gd name="T91" fmla="*/ 42 h 160"/>
              <a:gd name="T92" fmla="*/ 55 w 160"/>
              <a:gd name="T93" fmla="*/ 51 h 160"/>
              <a:gd name="T94" fmla="*/ 46 w 160"/>
              <a:gd name="T95" fmla="*/ 60 h 160"/>
              <a:gd name="T96" fmla="*/ 45 w 160"/>
              <a:gd name="T97" fmla="*/ 68 h 160"/>
              <a:gd name="T98" fmla="*/ 92 w 160"/>
              <a:gd name="T99" fmla="*/ 115 h 160"/>
              <a:gd name="T100" fmla="*/ 99 w 160"/>
              <a:gd name="T101" fmla="*/ 114 h 160"/>
              <a:gd name="T102" fmla="*/ 109 w 160"/>
              <a:gd name="T103" fmla="*/ 104 h 160"/>
              <a:gd name="T104" fmla="*/ 118 w 160"/>
              <a:gd name="T105" fmla="*/ 102 h 160"/>
              <a:gd name="T106" fmla="*/ 140 w 160"/>
              <a:gd name="T107" fmla="*/ 108 h 160"/>
              <a:gd name="T108" fmla="*/ 147 w 160"/>
              <a:gd name="T109" fmla="*/ 116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160" h="160">
                <a:moveTo>
                  <a:pt x="141" y="95"/>
                </a:moveTo>
                <a:cubicBezTo>
                  <a:pt x="141" y="95"/>
                  <a:pt x="141" y="95"/>
                  <a:pt x="141" y="95"/>
                </a:cubicBezTo>
                <a:cubicBezTo>
                  <a:pt x="135" y="94"/>
                  <a:pt x="128" y="93"/>
                  <a:pt x="122" y="90"/>
                </a:cubicBezTo>
                <a:cubicBezTo>
                  <a:pt x="114" y="87"/>
                  <a:pt x="106" y="89"/>
                  <a:pt x="100" y="95"/>
                </a:cubicBezTo>
                <a:cubicBezTo>
                  <a:pt x="100" y="95"/>
                  <a:pt x="100" y="95"/>
                  <a:pt x="100" y="95"/>
                </a:cubicBezTo>
                <a:cubicBezTo>
                  <a:pt x="94" y="101"/>
                  <a:pt x="94" y="101"/>
                  <a:pt x="94" y="101"/>
                </a:cubicBezTo>
                <a:cubicBezTo>
                  <a:pt x="80" y="92"/>
                  <a:pt x="68" y="80"/>
                  <a:pt x="59" y="66"/>
                </a:cubicBezTo>
                <a:cubicBezTo>
                  <a:pt x="65" y="60"/>
                  <a:pt x="65" y="60"/>
                  <a:pt x="65" y="60"/>
                </a:cubicBezTo>
                <a:cubicBezTo>
                  <a:pt x="65" y="60"/>
                  <a:pt x="65" y="60"/>
                  <a:pt x="65" y="60"/>
                </a:cubicBezTo>
                <a:cubicBezTo>
                  <a:pt x="70" y="54"/>
                  <a:pt x="72" y="45"/>
                  <a:pt x="69" y="38"/>
                </a:cubicBezTo>
                <a:cubicBezTo>
                  <a:pt x="67" y="31"/>
                  <a:pt x="65" y="25"/>
                  <a:pt x="65" y="18"/>
                </a:cubicBezTo>
                <a:cubicBezTo>
                  <a:pt x="65" y="18"/>
                  <a:pt x="65" y="18"/>
                  <a:pt x="65" y="18"/>
                </a:cubicBezTo>
                <a:cubicBezTo>
                  <a:pt x="63" y="8"/>
                  <a:pt x="54" y="0"/>
                  <a:pt x="44" y="0"/>
                </a:cubicBezTo>
                <a:cubicBezTo>
                  <a:pt x="43" y="0"/>
                  <a:pt x="43" y="0"/>
                  <a:pt x="43" y="0"/>
                </a:cubicBezTo>
                <a:cubicBezTo>
                  <a:pt x="21" y="0"/>
                  <a:pt x="21" y="0"/>
                  <a:pt x="21" y="0"/>
                </a:cubicBezTo>
                <a:cubicBezTo>
                  <a:pt x="21" y="0"/>
                  <a:pt x="20" y="0"/>
                  <a:pt x="19" y="0"/>
                </a:cubicBezTo>
                <a:cubicBezTo>
                  <a:pt x="14" y="1"/>
                  <a:pt x="9" y="3"/>
                  <a:pt x="5" y="8"/>
                </a:cubicBezTo>
                <a:cubicBezTo>
                  <a:pt x="1" y="12"/>
                  <a:pt x="0" y="17"/>
                  <a:pt x="0" y="23"/>
                </a:cubicBezTo>
                <a:cubicBezTo>
                  <a:pt x="0" y="23"/>
                  <a:pt x="0" y="23"/>
                  <a:pt x="0" y="23"/>
                </a:cubicBezTo>
                <a:cubicBezTo>
                  <a:pt x="3" y="47"/>
                  <a:pt x="11" y="70"/>
                  <a:pt x="24" y="90"/>
                </a:cubicBezTo>
                <a:cubicBezTo>
                  <a:pt x="35" y="109"/>
                  <a:pt x="51" y="125"/>
                  <a:pt x="70" y="136"/>
                </a:cubicBezTo>
                <a:cubicBezTo>
                  <a:pt x="90" y="149"/>
                  <a:pt x="113" y="157"/>
                  <a:pt x="136" y="160"/>
                </a:cubicBezTo>
                <a:cubicBezTo>
                  <a:pt x="136" y="160"/>
                  <a:pt x="137" y="160"/>
                  <a:pt x="137" y="160"/>
                </a:cubicBezTo>
                <a:cubicBezTo>
                  <a:pt x="137" y="160"/>
                  <a:pt x="138" y="160"/>
                  <a:pt x="138" y="160"/>
                </a:cubicBezTo>
                <a:cubicBezTo>
                  <a:pt x="139" y="160"/>
                  <a:pt x="139" y="160"/>
                  <a:pt x="139" y="160"/>
                </a:cubicBezTo>
                <a:cubicBezTo>
                  <a:pt x="144" y="160"/>
                  <a:pt x="150" y="158"/>
                  <a:pt x="154" y="154"/>
                </a:cubicBezTo>
                <a:cubicBezTo>
                  <a:pt x="158" y="150"/>
                  <a:pt x="160" y="144"/>
                  <a:pt x="160" y="139"/>
                </a:cubicBezTo>
                <a:cubicBezTo>
                  <a:pt x="160" y="117"/>
                  <a:pt x="160" y="117"/>
                  <a:pt x="160" y="117"/>
                </a:cubicBezTo>
                <a:cubicBezTo>
                  <a:pt x="160" y="106"/>
                  <a:pt x="152" y="97"/>
                  <a:pt x="141" y="95"/>
                </a:cubicBezTo>
                <a:close/>
                <a:moveTo>
                  <a:pt x="147" y="116"/>
                </a:moveTo>
                <a:cubicBezTo>
                  <a:pt x="147" y="116"/>
                  <a:pt x="147" y="117"/>
                  <a:pt x="147" y="117"/>
                </a:cubicBezTo>
                <a:cubicBezTo>
                  <a:pt x="147" y="139"/>
                  <a:pt x="147" y="139"/>
                  <a:pt x="147" y="139"/>
                </a:cubicBezTo>
                <a:cubicBezTo>
                  <a:pt x="147" y="141"/>
                  <a:pt x="146" y="143"/>
                  <a:pt x="144" y="145"/>
                </a:cubicBezTo>
                <a:cubicBezTo>
                  <a:pt x="143" y="146"/>
                  <a:pt x="141" y="147"/>
                  <a:pt x="139" y="147"/>
                </a:cubicBezTo>
                <a:cubicBezTo>
                  <a:pt x="138" y="147"/>
                  <a:pt x="138" y="147"/>
                  <a:pt x="138" y="147"/>
                </a:cubicBezTo>
                <a:cubicBezTo>
                  <a:pt x="116" y="145"/>
                  <a:pt x="95" y="137"/>
                  <a:pt x="77" y="125"/>
                </a:cubicBezTo>
                <a:cubicBezTo>
                  <a:pt x="77" y="125"/>
                  <a:pt x="77" y="125"/>
                  <a:pt x="77" y="125"/>
                </a:cubicBezTo>
                <a:cubicBezTo>
                  <a:pt x="60" y="115"/>
                  <a:pt x="45" y="100"/>
                  <a:pt x="35" y="83"/>
                </a:cubicBezTo>
                <a:cubicBezTo>
                  <a:pt x="35" y="83"/>
                  <a:pt x="35" y="83"/>
                  <a:pt x="35" y="83"/>
                </a:cubicBezTo>
                <a:cubicBezTo>
                  <a:pt x="23" y="65"/>
                  <a:pt x="15" y="44"/>
                  <a:pt x="13" y="22"/>
                </a:cubicBezTo>
                <a:cubicBezTo>
                  <a:pt x="13" y="17"/>
                  <a:pt x="16" y="13"/>
                  <a:pt x="20" y="13"/>
                </a:cubicBezTo>
                <a:cubicBezTo>
                  <a:pt x="21" y="13"/>
                  <a:pt x="21" y="13"/>
                  <a:pt x="21" y="13"/>
                </a:cubicBezTo>
                <a:cubicBezTo>
                  <a:pt x="43" y="13"/>
                  <a:pt x="43" y="13"/>
                  <a:pt x="43" y="13"/>
                </a:cubicBezTo>
                <a:cubicBezTo>
                  <a:pt x="43" y="13"/>
                  <a:pt x="43" y="13"/>
                  <a:pt x="43" y="13"/>
                </a:cubicBezTo>
                <a:cubicBezTo>
                  <a:pt x="48" y="13"/>
                  <a:pt x="51" y="16"/>
                  <a:pt x="52" y="20"/>
                </a:cubicBezTo>
                <a:cubicBezTo>
                  <a:pt x="53" y="28"/>
                  <a:pt x="55" y="35"/>
                  <a:pt x="57" y="42"/>
                </a:cubicBezTo>
                <a:cubicBezTo>
                  <a:pt x="58" y="45"/>
                  <a:pt x="58" y="49"/>
                  <a:pt x="55" y="51"/>
                </a:cubicBezTo>
                <a:cubicBezTo>
                  <a:pt x="46" y="60"/>
                  <a:pt x="46" y="60"/>
                  <a:pt x="46" y="60"/>
                </a:cubicBezTo>
                <a:cubicBezTo>
                  <a:pt x="44" y="62"/>
                  <a:pt x="44" y="66"/>
                  <a:pt x="45" y="68"/>
                </a:cubicBezTo>
                <a:cubicBezTo>
                  <a:pt x="56" y="88"/>
                  <a:pt x="72" y="104"/>
                  <a:pt x="92" y="115"/>
                </a:cubicBezTo>
                <a:cubicBezTo>
                  <a:pt x="94" y="116"/>
                  <a:pt x="97" y="116"/>
                  <a:pt x="99" y="114"/>
                </a:cubicBezTo>
                <a:cubicBezTo>
                  <a:pt x="109" y="104"/>
                  <a:pt x="109" y="104"/>
                  <a:pt x="109" y="104"/>
                </a:cubicBezTo>
                <a:cubicBezTo>
                  <a:pt x="111" y="102"/>
                  <a:pt x="115" y="101"/>
                  <a:pt x="118" y="102"/>
                </a:cubicBezTo>
                <a:cubicBezTo>
                  <a:pt x="125" y="105"/>
                  <a:pt x="132" y="107"/>
                  <a:pt x="140" y="108"/>
                </a:cubicBezTo>
                <a:cubicBezTo>
                  <a:pt x="144" y="109"/>
                  <a:pt x="147" y="112"/>
                  <a:pt x="147" y="116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9" name="Freeform 57">
            <a:extLst>
              <a:ext uri="{FF2B5EF4-FFF2-40B4-BE49-F238E27FC236}">
                <a16:creationId xmlns:a16="http://schemas.microsoft.com/office/drawing/2014/main" xmlns="" id="{0524561F-393E-4B27-964E-EBF2CDCF1B9F}"/>
              </a:ext>
            </a:extLst>
          </p:cNvPr>
          <p:cNvSpPr>
            <a:spLocks noEditPoints="1"/>
          </p:cNvSpPr>
          <p:nvPr/>
        </p:nvSpPr>
        <p:spPr bwMode="auto">
          <a:xfrm>
            <a:off x="6297613" y="990600"/>
            <a:ext cx="547688" cy="549275"/>
          </a:xfrm>
          <a:custGeom>
            <a:avLst/>
            <a:gdLst>
              <a:gd name="T0" fmla="*/ 161 w 161"/>
              <a:gd name="T1" fmla="*/ 49 h 160"/>
              <a:gd name="T2" fmla="*/ 148 w 161"/>
              <a:gd name="T3" fmla="*/ 49 h 160"/>
              <a:gd name="T4" fmla="*/ 110 w 161"/>
              <a:gd name="T5" fmla="*/ 60 h 160"/>
              <a:gd name="T6" fmla="*/ 100 w 161"/>
              <a:gd name="T7" fmla="*/ 60 h 160"/>
              <a:gd name="T8" fmla="*/ 139 w 161"/>
              <a:gd name="T9" fmla="*/ 13 h 160"/>
              <a:gd name="T10" fmla="*/ 106 w 161"/>
              <a:gd name="T11" fmla="*/ 6 h 160"/>
              <a:gd name="T12" fmla="*/ 154 w 161"/>
              <a:gd name="T13" fmla="*/ 0 h 160"/>
              <a:gd name="T14" fmla="*/ 156 w 161"/>
              <a:gd name="T15" fmla="*/ 0 h 160"/>
              <a:gd name="T16" fmla="*/ 157 w 161"/>
              <a:gd name="T17" fmla="*/ 0 h 160"/>
              <a:gd name="T18" fmla="*/ 158 w 161"/>
              <a:gd name="T19" fmla="*/ 1 h 160"/>
              <a:gd name="T20" fmla="*/ 159 w 161"/>
              <a:gd name="T21" fmla="*/ 2 h 160"/>
              <a:gd name="T22" fmla="*/ 160 w 161"/>
              <a:gd name="T23" fmla="*/ 3 h 160"/>
              <a:gd name="T24" fmla="*/ 160 w 161"/>
              <a:gd name="T25" fmla="*/ 4 h 160"/>
              <a:gd name="T26" fmla="*/ 161 w 161"/>
              <a:gd name="T27" fmla="*/ 5 h 160"/>
              <a:gd name="T28" fmla="*/ 154 w 161"/>
              <a:gd name="T29" fmla="*/ 118 h 160"/>
              <a:gd name="T30" fmla="*/ 133 w 161"/>
              <a:gd name="T31" fmla="*/ 160 h 160"/>
              <a:gd name="T32" fmla="*/ 131 w 161"/>
              <a:gd name="T33" fmla="*/ 160 h 160"/>
              <a:gd name="T34" fmla="*/ 68 w 161"/>
              <a:gd name="T35" fmla="*/ 137 h 160"/>
              <a:gd name="T36" fmla="*/ 1 w 161"/>
              <a:gd name="T37" fmla="*/ 29 h 160"/>
              <a:gd name="T38" fmla="*/ 20 w 161"/>
              <a:gd name="T39" fmla="*/ 7 h 160"/>
              <a:gd name="T40" fmla="*/ 43 w 161"/>
              <a:gd name="T41" fmla="*/ 7 h 160"/>
              <a:gd name="T42" fmla="*/ 63 w 161"/>
              <a:gd name="T43" fmla="*/ 25 h 160"/>
              <a:gd name="T44" fmla="*/ 63 w 161"/>
              <a:gd name="T45" fmla="*/ 65 h 160"/>
              <a:gd name="T46" fmla="*/ 58 w 161"/>
              <a:gd name="T47" fmla="*/ 70 h 160"/>
              <a:gd name="T48" fmla="*/ 96 w 161"/>
              <a:gd name="T49" fmla="*/ 98 h 160"/>
              <a:gd name="T50" fmla="*/ 118 w 161"/>
              <a:gd name="T51" fmla="*/ 93 h 160"/>
              <a:gd name="T52" fmla="*/ 136 w 161"/>
              <a:gd name="T53" fmla="*/ 98 h 160"/>
              <a:gd name="T54" fmla="*/ 141 w 161"/>
              <a:gd name="T55" fmla="*/ 118 h 160"/>
              <a:gd name="T56" fmla="*/ 113 w 161"/>
              <a:gd name="T57" fmla="*/ 105 h 160"/>
              <a:gd name="T58" fmla="*/ 96 w 161"/>
              <a:gd name="T59" fmla="*/ 116 h 160"/>
              <a:gd name="T60" fmla="*/ 44 w 161"/>
              <a:gd name="T61" fmla="*/ 72 h 160"/>
              <a:gd name="T62" fmla="*/ 54 w 161"/>
              <a:gd name="T63" fmla="*/ 56 h 160"/>
              <a:gd name="T64" fmla="*/ 50 w 161"/>
              <a:gd name="T65" fmla="*/ 26 h 160"/>
              <a:gd name="T66" fmla="*/ 43 w 161"/>
              <a:gd name="T67" fmla="*/ 20 h 160"/>
              <a:gd name="T68" fmla="*/ 21 w 161"/>
              <a:gd name="T69" fmla="*/ 20 h 160"/>
              <a:gd name="T70" fmla="*/ 35 w 161"/>
              <a:gd name="T71" fmla="*/ 86 h 160"/>
              <a:gd name="T72" fmla="*/ 75 w 161"/>
              <a:gd name="T73" fmla="*/ 126 h 160"/>
              <a:gd name="T74" fmla="*/ 133 w 161"/>
              <a:gd name="T75" fmla="*/ 147 h 160"/>
              <a:gd name="T76" fmla="*/ 141 w 161"/>
              <a:gd name="T77" fmla="*/ 139 h 160"/>
              <a:gd name="T78" fmla="*/ 141 w 161"/>
              <a:gd name="T79" fmla="*/ 118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61" h="160">
                <a:moveTo>
                  <a:pt x="161" y="6"/>
                </a:moveTo>
                <a:cubicBezTo>
                  <a:pt x="161" y="49"/>
                  <a:pt x="161" y="49"/>
                  <a:pt x="161" y="49"/>
                </a:cubicBezTo>
                <a:cubicBezTo>
                  <a:pt x="161" y="52"/>
                  <a:pt x="158" y="55"/>
                  <a:pt x="154" y="55"/>
                </a:cubicBezTo>
                <a:cubicBezTo>
                  <a:pt x="151" y="55"/>
                  <a:pt x="148" y="52"/>
                  <a:pt x="148" y="49"/>
                </a:cubicBezTo>
                <a:cubicBezTo>
                  <a:pt x="148" y="22"/>
                  <a:pt x="148" y="22"/>
                  <a:pt x="148" y="22"/>
                </a:cubicBezTo>
                <a:cubicBezTo>
                  <a:pt x="110" y="60"/>
                  <a:pt x="110" y="60"/>
                  <a:pt x="110" y="60"/>
                </a:cubicBezTo>
                <a:cubicBezTo>
                  <a:pt x="108" y="61"/>
                  <a:pt x="107" y="62"/>
                  <a:pt x="105" y="62"/>
                </a:cubicBezTo>
                <a:cubicBezTo>
                  <a:pt x="103" y="62"/>
                  <a:pt x="102" y="61"/>
                  <a:pt x="100" y="60"/>
                </a:cubicBezTo>
                <a:cubicBezTo>
                  <a:pt x="98" y="58"/>
                  <a:pt x="98" y="54"/>
                  <a:pt x="100" y="51"/>
                </a:cubicBezTo>
                <a:cubicBezTo>
                  <a:pt x="139" y="13"/>
                  <a:pt x="139" y="13"/>
                  <a:pt x="139" y="13"/>
                </a:cubicBezTo>
                <a:cubicBezTo>
                  <a:pt x="112" y="13"/>
                  <a:pt x="112" y="13"/>
                  <a:pt x="112" y="13"/>
                </a:cubicBezTo>
                <a:cubicBezTo>
                  <a:pt x="109" y="13"/>
                  <a:pt x="106" y="10"/>
                  <a:pt x="106" y="6"/>
                </a:cubicBezTo>
                <a:cubicBezTo>
                  <a:pt x="106" y="3"/>
                  <a:pt x="109" y="0"/>
                  <a:pt x="112" y="0"/>
                </a:cubicBezTo>
                <a:cubicBezTo>
                  <a:pt x="154" y="0"/>
                  <a:pt x="154" y="0"/>
                  <a:pt x="154" y="0"/>
                </a:cubicBezTo>
                <a:cubicBezTo>
                  <a:pt x="154" y="0"/>
                  <a:pt x="154" y="0"/>
                  <a:pt x="154" y="0"/>
                </a:cubicBezTo>
                <a:cubicBezTo>
                  <a:pt x="155" y="0"/>
                  <a:pt x="155" y="0"/>
                  <a:pt x="156" y="0"/>
                </a:cubicBezTo>
                <a:cubicBezTo>
                  <a:pt x="156" y="0"/>
                  <a:pt x="156" y="0"/>
                  <a:pt x="156" y="0"/>
                </a:cubicBezTo>
                <a:cubicBezTo>
                  <a:pt x="156" y="0"/>
                  <a:pt x="157" y="0"/>
                  <a:pt x="157" y="0"/>
                </a:cubicBezTo>
                <a:cubicBezTo>
                  <a:pt x="157" y="1"/>
                  <a:pt x="157" y="1"/>
                  <a:pt x="157" y="1"/>
                </a:cubicBezTo>
                <a:cubicBezTo>
                  <a:pt x="157" y="1"/>
                  <a:pt x="158" y="1"/>
                  <a:pt x="158" y="1"/>
                </a:cubicBezTo>
                <a:cubicBezTo>
                  <a:pt x="158" y="1"/>
                  <a:pt x="158" y="1"/>
                  <a:pt x="159" y="2"/>
                </a:cubicBezTo>
                <a:cubicBezTo>
                  <a:pt x="159" y="2"/>
                  <a:pt x="159" y="2"/>
                  <a:pt x="159" y="2"/>
                </a:cubicBezTo>
                <a:cubicBezTo>
                  <a:pt x="159" y="2"/>
                  <a:pt x="159" y="2"/>
                  <a:pt x="159" y="2"/>
                </a:cubicBezTo>
                <a:cubicBezTo>
                  <a:pt x="159" y="2"/>
                  <a:pt x="159" y="3"/>
                  <a:pt x="160" y="3"/>
                </a:cubicBezTo>
                <a:cubicBezTo>
                  <a:pt x="160" y="3"/>
                  <a:pt x="160" y="3"/>
                  <a:pt x="160" y="4"/>
                </a:cubicBezTo>
                <a:cubicBezTo>
                  <a:pt x="160" y="4"/>
                  <a:pt x="160" y="4"/>
                  <a:pt x="160" y="4"/>
                </a:cubicBezTo>
                <a:cubicBezTo>
                  <a:pt x="160" y="4"/>
                  <a:pt x="160" y="5"/>
                  <a:pt x="160" y="5"/>
                </a:cubicBezTo>
                <a:cubicBezTo>
                  <a:pt x="161" y="5"/>
                  <a:pt x="161" y="5"/>
                  <a:pt x="161" y="5"/>
                </a:cubicBezTo>
                <a:cubicBezTo>
                  <a:pt x="161" y="6"/>
                  <a:pt x="161" y="6"/>
                  <a:pt x="161" y="6"/>
                </a:cubicBezTo>
                <a:close/>
                <a:moveTo>
                  <a:pt x="154" y="118"/>
                </a:moveTo>
                <a:cubicBezTo>
                  <a:pt x="154" y="139"/>
                  <a:pt x="154" y="139"/>
                  <a:pt x="154" y="139"/>
                </a:cubicBezTo>
                <a:cubicBezTo>
                  <a:pt x="154" y="151"/>
                  <a:pt x="145" y="160"/>
                  <a:pt x="133" y="160"/>
                </a:cubicBezTo>
                <a:cubicBezTo>
                  <a:pt x="133" y="160"/>
                  <a:pt x="133" y="160"/>
                  <a:pt x="133" y="160"/>
                </a:cubicBezTo>
                <a:cubicBezTo>
                  <a:pt x="133" y="160"/>
                  <a:pt x="132" y="160"/>
                  <a:pt x="131" y="160"/>
                </a:cubicBezTo>
                <a:cubicBezTo>
                  <a:pt x="131" y="160"/>
                  <a:pt x="131" y="160"/>
                  <a:pt x="131" y="160"/>
                </a:cubicBezTo>
                <a:cubicBezTo>
                  <a:pt x="109" y="157"/>
                  <a:pt x="87" y="150"/>
                  <a:pt x="68" y="137"/>
                </a:cubicBezTo>
                <a:cubicBezTo>
                  <a:pt x="50" y="126"/>
                  <a:pt x="35" y="111"/>
                  <a:pt x="24" y="93"/>
                </a:cubicBezTo>
                <a:cubicBezTo>
                  <a:pt x="11" y="74"/>
                  <a:pt x="3" y="52"/>
                  <a:pt x="1" y="29"/>
                </a:cubicBezTo>
                <a:cubicBezTo>
                  <a:pt x="1" y="29"/>
                  <a:pt x="1" y="29"/>
                  <a:pt x="1" y="29"/>
                </a:cubicBezTo>
                <a:cubicBezTo>
                  <a:pt x="0" y="18"/>
                  <a:pt x="8" y="8"/>
                  <a:pt x="20" y="7"/>
                </a:cubicBezTo>
                <a:cubicBezTo>
                  <a:pt x="20" y="7"/>
                  <a:pt x="21" y="7"/>
                  <a:pt x="22" y="7"/>
                </a:cubicBezTo>
                <a:cubicBezTo>
                  <a:pt x="43" y="7"/>
                  <a:pt x="43" y="7"/>
                  <a:pt x="43" y="7"/>
                </a:cubicBezTo>
                <a:cubicBezTo>
                  <a:pt x="53" y="7"/>
                  <a:pt x="62" y="15"/>
                  <a:pt x="63" y="25"/>
                </a:cubicBezTo>
                <a:cubicBezTo>
                  <a:pt x="63" y="25"/>
                  <a:pt x="63" y="25"/>
                  <a:pt x="63" y="25"/>
                </a:cubicBezTo>
                <a:cubicBezTo>
                  <a:pt x="64" y="31"/>
                  <a:pt x="65" y="37"/>
                  <a:pt x="68" y="43"/>
                </a:cubicBezTo>
                <a:cubicBezTo>
                  <a:pt x="70" y="51"/>
                  <a:pt x="69" y="59"/>
                  <a:pt x="63" y="65"/>
                </a:cubicBezTo>
                <a:cubicBezTo>
                  <a:pt x="63" y="65"/>
                  <a:pt x="63" y="65"/>
                  <a:pt x="63" y="65"/>
                </a:cubicBezTo>
                <a:cubicBezTo>
                  <a:pt x="58" y="70"/>
                  <a:pt x="58" y="70"/>
                  <a:pt x="58" y="70"/>
                </a:cubicBezTo>
                <a:cubicBezTo>
                  <a:pt x="66" y="83"/>
                  <a:pt x="77" y="95"/>
                  <a:pt x="91" y="103"/>
                </a:cubicBezTo>
                <a:cubicBezTo>
                  <a:pt x="96" y="98"/>
                  <a:pt x="96" y="98"/>
                  <a:pt x="96" y="98"/>
                </a:cubicBezTo>
                <a:cubicBezTo>
                  <a:pt x="96" y="98"/>
                  <a:pt x="96" y="98"/>
                  <a:pt x="96" y="98"/>
                </a:cubicBezTo>
                <a:cubicBezTo>
                  <a:pt x="102" y="92"/>
                  <a:pt x="110" y="90"/>
                  <a:pt x="118" y="93"/>
                </a:cubicBezTo>
                <a:cubicBezTo>
                  <a:pt x="124" y="95"/>
                  <a:pt x="130" y="97"/>
                  <a:pt x="136" y="98"/>
                </a:cubicBezTo>
                <a:cubicBezTo>
                  <a:pt x="136" y="98"/>
                  <a:pt x="136" y="98"/>
                  <a:pt x="136" y="98"/>
                </a:cubicBezTo>
                <a:cubicBezTo>
                  <a:pt x="146" y="99"/>
                  <a:pt x="154" y="108"/>
                  <a:pt x="154" y="118"/>
                </a:cubicBezTo>
                <a:close/>
                <a:moveTo>
                  <a:pt x="141" y="118"/>
                </a:moveTo>
                <a:cubicBezTo>
                  <a:pt x="141" y="114"/>
                  <a:pt x="138" y="111"/>
                  <a:pt x="134" y="110"/>
                </a:cubicBezTo>
                <a:cubicBezTo>
                  <a:pt x="127" y="110"/>
                  <a:pt x="120" y="108"/>
                  <a:pt x="113" y="105"/>
                </a:cubicBezTo>
                <a:cubicBezTo>
                  <a:pt x="110" y="104"/>
                  <a:pt x="107" y="105"/>
                  <a:pt x="105" y="107"/>
                </a:cubicBezTo>
                <a:cubicBezTo>
                  <a:pt x="96" y="116"/>
                  <a:pt x="96" y="116"/>
                  <a:pt x="96" y="116"/>
                </a:cubicBezTo>
                <a:cubicBezTo>
                  <a:pt x="94" y="118"/>
                  <a:pt x="91" y="118"/>
                  <a:pt x="88" y="117"/>
                </a:cubicBezTo>
                <a:cubicBezTo>
                  <a:pt x="70" y="106"/>
                  <a:pt x="54" y="91"/>
                  <a:pt x="44" y="72"/>
                </a:cubicBezTo>
                <a:cubicBezTo>
                  <a:pt x="42" y="70"/>
                  <a:pt x="43" y="67"/>
                  <a:pt x="45" y="65"/>
                </a:cubicBezTo>
                <a:cubicBezTo>
                  <a:pt x="54" y="56"/>
                  <a:pt x="54" y="56"/>
                  <a:pt x="54" y="56"/>
                </a:cubicBezTo>
                <a:cubicBezTo>
                  <a:pt x="56" y="53"/>
                  <a:pt x="57" y="50"/>
                  <a:pt x="56" y="48"/>
                </a:cubicBezTo>
                <a:cubicBezTo>
                  <a:pt x="53" y="41"/>
                  <a:pt x="51" y="34"/>
                  <a:pt x="50" y="26"/>
                </a:cubicBezTo>
                <a:cubicBezTo>
                  <a:pt x="50" y="23"/>
                  <a:pt x="46" y="20"/>
                  <a:pt x="43" y="20"/>
                </a:cubicBezTo>
                <a:cubicBezTo>
                  <a:pt x="43" y="20"/>
                  <a:pt x="43" y="20"/>
                  <a:pt x="43" y="20"/>
                </a:cubicBezTo>
                <a:cubicBezTo>
                  <a:pt x="22" y="20"/>
                  <a:pt x="22" y="20"/>
                  <a:pt x="22" y="20"/>
                </a:cubicBezTo>
                <a:cubicBezTo>
                  <a:pt x="21" y="20"/>
                  <a:pt x="21" y="20"/>
                  <a:pt x="21" y="20"/>
                </a:cubicBezTo>
                <a:cubicBezTo>
                  <a:pt x="17" y="20"/>
                  <a:pt x="14" y="24"/>
                  <a:pt x="14" y="28"/>
                </a:cubicBezTo>
                <a:cubicBezTo>
                  <a:pt x="16" y="49"/>
                  <a:pt x="23" y="69"/>
                  <a:pt x="35" y="86"/>
                </a:cubicBezTo>
                <a:cubicBezTo>
                  <a:pt x="35" y="86"/>
                  <a:pt x="35" y="86"/>
                  <a:pt x="35" y="86"/>
                </a:cubicBezTo>
                <a:cubicBezTo>
                  <a:pt x="45" y="102"/>
                  <a:pt x="59" y="116"/>
                  <a:pt x="75" y="126"/>
                </a:cubicBezTo>
                <a:cubicBezTo>
                  <a:pt x="75" y="126"/>
                  <a:pt x="75" y="126"/>
                  <a:pt x="75" y="126"/>
                </a:cubicBezTo>
                <a:cubicBezTo>
                  <a:pt x="92" y="138"/>
                  <a:pt x="112" y="145"/>
                  <a:pt x="133" y="147"/>
                </a:cubicBezTo>
                <a:cubicBezTo>
                  <a:pt x="133" y="147"/>
                  <a:pt x="133" y="147"/>
                  <a:pt x="133" y="147"/>
                </a:cubicBezTo>
                <a:cubicBezTo>
                  <a:pt x="137" y="147"/>
                  <a:pt x="141" y="144"/>
                  <a:pt x="141" y="139"/>
                </a:cubicBezTo>
                <a:cubicBezTo>
                  <a:pt x="141" y="118"/>
                  <a:pt x="141" y="118"/>
                  <a:pt x="141" y="118"/>
                </a:cubicBezTo>
                <a:cubicBezTo>
                  <a:pt x="141" y="118"/>
                  <a:pt x="141" y="118"/>
                  <a:pt x="141" y="118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0" name="Freeform 58">
            <a:extLst>
              <a:ext uri="{FF2B5EF4-FFF2-40B4-BE49-F238E27FC236}">
                <a16:creationId xmlns:a16="http://schemas.microsoft.com/office/drawing/2014/main" xmlns="" id="{CF14331D-1FEF-437A-8376-DD0B3F961850}"/>
              </a:ext>
            </a:extLst>
          </p:cNvPr>
          <p:cNvSpPr>
            <a:spLocks noEditPoints="1"/>
          </p:cNvSpPr>
          <p:nvPr/>
        </p:nvSpPr>
        <p:spPr bwMode="auto">
          <a:xfrm>
            <a:off x="6297613" y="1604963"/>
            <a:ext cx="552450" cy="554038"/>
          </a:xfrm>
          <a:custGeom>
            <a:avLst/>
            <a:gdLst>
              <a:gd name="T0" fmla="*/ 9 w 162"/>
              <a:gd name="T1" fmla="*/ 29 h 161"/>
              <a:gd name="T2" fmla="*/ 28 w 162"/>
              <a:gd name="T3" fmla="*/ 8 h 161"/>
              <a:gd name="T4" fmla="*/ 48 w 162"/>
              <a:gd name="T5" fmla="*/ 8 h 161"/>
              <a:gd name="T6" fmla="*/ 68 w 162"/>
              <a:gd name="T7" fmla="*/ 25 h 161"/>
              <a:gd name="T8" fmla="*/ 68 w 162"/>
              <a:gd name="T9" fmla="*/ 63 h 161"/>
              <a:gd name="T10" fmla="*/ 59 w 162"/>
              <a:gd name="T11" fmla="*/ 72 h 161"/>
              <a:gd name="T12" fmla="*/ 50 w 162"/>
              <a:gd name="T13" fmla="*/ 62 h 161"/>
              <a:gd name="T14" fmla="*/ 60 w 162"/>
              <a:gd name="T15" fmla="*/ 47 h 161"/>
              <a:gd name="T16" fmla="*/ 48 w 162"/>
              <a:gd name="T17" fmla="*/ 21 h 161"/>
              <a:gd name="T18" fmla="*/ 28 w 162"/>
              <a:gd name="T19" fmla="*/ 21 h 161"/>
              <a:gd name="T20" fmla="*/ 21 w 162"/>
              <a:gd name="T21" fmla="*/ 28 h 161"/>
              <a:gd name="T22" fmla="*/ 39 w 162"/>
              <a:gd name="T23" fmla="*/ 92 h 161"/>
              <a:gd name="T24" fmla="*/ 30 w 162"/>
              <a:gd name="T25" fmla="*/ 90 h 161"/>
              <a:gd name="T26" fmla="*/ 159 w 162"/>
              <a:gd name="T27" fmla="*/ 12 h 161"/>
              <a:gd name="T28" fmla="*/ 94 w 162"/>
              <a:gd name="T29" fmla="*/ 99 h 161"/>
              <a:gd name="T30" fmla="*/ 99 w 162"/>
              <a:gd name="T31" fmla="*/ 94 h 161"/>
              <a:gd name="T32" fmla="*/ 137 w 162"/>
              <a:gd name="T33" fmla="*/ 94 h 161"/>
              <a:gd name="T34" fmla="*/ 154 w 162"/>
              <a:gd name="T35" fmla="*/ 114 h 161"/>
              <a:gd name="T36" fmla="*/ 149 w 162"/>
              <a:gd name="T37" fmla="*/ 148 h 161"/>
              <a:gd name="T38" fmla="*/ 134 w 162"/>
              <a:gd name="T39" fmla="*/ 154 h 161"/>
              <a:gd name="T40" fmla="*/ 133 w 162"/>
              <a:gd name="T41" fmla="*/ 154 h 161"/>
              <a:gd name="T42" fmla="*/ 53 w 162"/>
              <a:gd name="T43" fmla="*/ 118 h 161"/>
              <a:gd name="T44" fmla="*/ 7 w 162"/>
              <a:gd name="T45" fmla="*/ 161 h 161"/>
              <a:gd name="T46" fmla="*/ 3 w 162"/>
              <a:gd name="T47" fmla="*/ 150 h 161"/>
              <a:gd name="T48" fmla="*/ 68 w 162"/>
              <a:gd name="T49" fmla="*/ 85 h 161"/>
              <a:gd name="T50" fmla="*/ 150 w 162"/>
              <a:gd name="T51" fmla="*/ 3 h 161"/>
              <a:gd name="T52" fmla="*/ 159 w 162"/>
              <a:gd name="T53" fmla="*/ 12 h 161"/>
              <a:gd name="T54" fmla="*/ 63 w 162"/>
              <a:gd name="T55" fmla="*/ 109 h 161"/>
              <a:gd name="T56" fmla="*/ 79 w 162"/>
              <a:gd name="T57" fmla="*/ 121 h 161"/>
              <a:gd name="T58" fmla="*/ 135 w 162"/>
              <a:gd name="T59" fmla="*/ 141 h 161"/>
              <a:gd name="T60" fmla="*/ 141 w 162"/>
              <a:gd name="T61" fmla="*/ 134 h 161"/>
              <a:gd name="T62" fmla="*/ 141 w 162"/>
              <a:gd name="T63" fmla="*/ 114 h 161"/>
              <a:gd name="T64" fmla="*/ 115 w 162"/>
              <a:gd name="T65" fmla="*/ 102 h 161"/>
              <a:gd name="T66" fmla="*/ 100 w 162"/>
              <a:gd name="T67" fmla="*/ 112 h 161"/>
              <a:gd name="T68" fmla="*/ 72 w 162"/>
              <a:gd name="T69" fmla="*/ 99 h 1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62" h="161">
                <a:moveTo>
                  <a:pt x="9" y="29"/>
                </a:moveTo>
                <a:cubicBezTo>
                  <a:pt x="9" y="29"/>
                  <a:pt x="9" y="29"/>
                  <a:pt x="9" y="29"/>
                </a:cubicBezTo>
                <a:cubicBezTo>
                  <a:pt x="8" y="18"/>
                  <a:pt x="16" y="9"/>
                  <a:pt x="26" y="8"/>
                </a:cubicBezTo>
                <a:cubicBezTo>
                  <a:pt x="27" y="8"/>
                  <a:pt x="28" y="8"/>
                  <a:pt x="28" y="8"/>
                </a:cubicBezTo>
                <a:cubicBezTo>
                  <a:pt x="48" y="8"/>
                  <a:pt x="48" y="8"/>
                  <a:pt x="48" y="8"/>
                </a:cubicBezTo>
                <a:cubicBezTo>
                  <a:pt x="48" y="8"/>
                  <a:pt x="48" y="8"/>
                  <a:pt x="48" y="8"/>
                </a:cubicBezTo>
                <a:cubicBezTo>
                  <a:pt x="58" y="8"/>
                  <a:pt x="67" y="15"/>
                  <a:pt x="68" y="25"/>
                </a:cubicBezTo>
                <a:cubicBezTo>
                  <a:pt x="68" y="25"/>
                  <a:pt x="68" y="25"/>
                  <a:pt x="68" y="25"/>
                </a:cubicBezTo>
                <a:cubicBezTo>
                  <a:pt x="69" y="31"/>
                  <a:pt x="70" y="37"/>
                  <a:pt x="72" y="42"/>
                </a:cubicBezTo>
                <a:cubicBezTo>
                  <a:pt x="75" y="49"/>
                  <a:pt x="73" y="58"/>
                  <a:pt x="68" y="63"/>
                </a:cubicBezTo>
                <a:cubicBezTo>
                  <a:pt x="68" y="63"/>
                  <a:pt x="68" y="63"/>
                  <a:pt x="68" y="63"/>
                </a:cubicBezTo>
                <a:cubicBezTo>
                  <a:pt x="59" y="72"/>
                  <a:pt x="59" y="72"/>
                  <a:pt x="59" y="72"/>
                </a:cubicBezTo>
                <a:cubicBezTo>
                  <a:pt x="57" y="74"/>
                  <a:pt x="53" y="74"/>
                  <a:pt x="50" y="72"/>
                </a:cubicBezTo>
                <a:cubicBezTo>
                  <a:pt x="48" y="69"/>
                  <a:pt x="48" y="65"/>
                  <a:pt x="50" y="62"/>
                </a:cubicBezTo>
                <a:cubicBezTo>
                  <a:pt x="59" y="54"/>
                  <a:pt x="59" y="54"/>
                  <a:pt x="59" y="54"/>
                </a:cubicBezTo>
                <a:cubicBezTo>
                  <a:pt x="61" y="52"/>
                  <a:pt x="61" y="49"/>
                  <a:pt x="60" y="47"/>
                </a:cubicBezTo>
                <a:cubicBezTo>
                  <a:pt x="58" y="40"/>
                  <a:pt x="56" y="33"/>
                  <a:pt x="55" y="27"/>
                </a:cubicBezTo>
                <a:cubicBezTo>
                  <a:pt x="55" y="23"/>
                  <a:pt x="52" y="21"/>
                  <a:pt x="48" y="21"/>
                </a:cubicBezTo>
                <a:cubicBezTo>
                  <a:pt x="48" y="21"/>
                  <a:pt x="48" y="21"/>
                  <a:pt x="48" y="21"/>
                </a:cubicBezTo>
                <a:cubicBezTo>
                  <a:pt x="28" y="21"/>
                  <a:pt x="28" y="21"/>
                  <a:pt x="28" y="21"/>
                </a:cubicBezTo>
                <a:cubicBezTo>
                  <a:pt x="28" y="21"/>
                  <a:pt x="28" y="21"/>
                  <a:pt x="28" y="21"/>
                </a:cubicBezTo>
                <a:cubicBezTo>
                  <a:pt x="24" y="21"/>
                  <a:pt x="21" y="24"/>
                  <a:pt x="21" y="28"/>
                </a:cubicBezTo>
                <a:cubicBezTo>
                  <a:pt x="24" y="48"/>
                  <a:pt x="30" y="66"/>
                  <a:pt x="41" y="83"/>
                </a:cubicBezTo>
                <a:cubicBezTo>
                  <a:pt x="43" y="86"/>
                  <a:pt x="42" y="90"/>
                  <a:pt x="39" y="92"/>
                </a:cubicBezTo>
                <a:cubicBezTo>
                  <a:pt x="38" y="93"/>
                  <a:pt x="37" y="93"/>
                  <a:pt x="35" y="93"/>
                </a:cubicBezTo>
                <a:cubicBezTo>
                  <a:pt x="33" y="93"/>
                  <a:pt x="31" y="92"/>
                  <a:pt x="30" y="90"/>
                </a:cubicBezTo>
                <a:cubicBezTo>
                  <a:pt x="18" y="72"/>
                  <a:pt x="11" y="51"/>
                  <a:pt x="9" y="29"/>
                </a:cubicBezTo>
                <a:close/>
                <a:moveTo>
                  <a:pt x="159" y="12"/>
                </a:moveTo>
                <a:cubicBezTo>
                  <a:pt x="82" y="90"/>
                  <a:pt x="82" y="90"/>
                  <a:pt x="82" y="90"/>
                </a:cubicBezTo>
                <a:cubicBezTo>
                  <a:pt x="85" y="93"/>
                  <a:pt x="90" y="96"/>
                  <a:pt x="94" y="99"/>
                </a:cubicBezTo>
                <a:cubicBezTo>
                  <a:pt x="99" y="94"/>
                  <a:pt x="99" y="94"/>
                  <a:pt x="99" y="94"/>
                </a:cubicBezTo>
                <a:cubicBezTo>
                  <a:pt x="99" y="94"/>
                  <a:pt x="99" y="94"/>
                  <a:pt x="99" y="94"/>
                </a:cubicBezTo>
                <a:cubicBezTo>
                  <a:pt x="104" y="89"/>
                  <a:pt x="113" y="87"/>
                  <a:pt x="120" y="90"/>
                </a:cubicBezTo>
                <a:cubicBezTo>
                  <a:pt x="125" y="92"/>
                  <a:pt x="131" y="93"/>
                  <a:pt x="137" y="94"/>
                </a:cubicBezTo>
                <a:cubicBezTo>
                  <a:pt x="137" y="94"/>
                  <a:pt x="137" y="94"/>
                  <a:pt x="137" y="94"/>
                </a:cubicBezTo>
                <a:cubicBezTo>
                  <a:pt x="147" y="95"/>
                  <a:pt x="154" y="104"/>
                  <a:pt x="154" y="114"/>
                </a:cubicBezTo>
                <a:cubicBezTo>
                  <a:pt x="154" y="134"/>
                  <a:pt x="154" y="134"/>
                  <a:pt x="154" y="134"/>
                </a:cubicBezTo>
                <a:cubicBezTo>
                  <a:pt x="154" y="139"/>
                  <a:pt x="152" y="144"/>
                  <a:pt x="149" y="148"/>
                </a:cubicBezTo>
                <a:cubicBezTo>
                  <a:pt x="145" y="152"/>
                  <a:pt x="140" y="154"/>
                  <a:pt x="135" y="154"/>
                </a:cubicBezTo>
                <a:cubicBezTo>
                  <a:pt x="135" y="154"/>
                  <a:pt x="135" y="154"/>
                  <a:pt x="134" y="154"/>
                </a:cubicBezTo>
                <a:cubicBezTo>
                  <a:pt x="134" y="154"/>
                  <a:pt x="133" y="154"/>
                  <a:pt x="133" y="154"/>
                </a:cubicBezTo>
                <a:cubicBezTo>
                  <a:pt x="133" y="154"/>
                  <a:pt x="133" y="154"/>
                  <a:pt x="133" y="154"/>
                </a:cubicBezTo>
                <a:cubicBezTo>
                  <a:pt x="111" y="151"/>
                  <a:pt x="90" y="144"/>
                  <a:pt x="72" y="132"/>
                </a:cubicBezTo>
                <a:cubicBezTo>
                  <a:pt x="65" y="128"/>
                  <a:pt x="59" y="123"/>
                  <a:pt x="53" y="118"/>
                </a:cubicBezTo>
                <a:cubicBezTo>
                  <a:pt x="12" y="159"/>
                  <a:pt x="12" y="159"/>
                  <a:pt x="12" y="159"/>
                </a:cubicBezTo>
                <a:cubicBezTo>
                  <a:pt x="11" y="160"/>
                  <a:pt x="9" y="161"/>
                  <a:pt x="7" y="161"/>
                </a:cubicBezTo>
                <a:cubicBezTo>
                  <a:pt x="6" y="161"/>
                  <a:pt x="4" y="160"/>
                  <a:pt x="3" y="159"/>
                </a:cubicBezTo>
                <a:cubicBezTo>
                  <a:pt x="0" y="157"/>
                  <a:pt x="0" y="152"/>
                  <a:pt x="3" y="150"/>
                </a:cubicBezTo>
                <a:cubicBezTo>
                  <a:pt x="67" y="86"/>
                  <a:pt x="67" y="86"/>
                  <a:pt x="67" y="86"/>
                </a:cubicBezTo>
                <a:cubicBezTo>
                  <a:pt x="67" y="85"/>
                  <a:pt x="67" y="85"/>
                  <a:pt x="68" y="85"/>
                </a:cubicBezTo>
                <a:cubicBezTo>
                  <a:pt x="68" y="85"/>
                  <a:pt x="68" y="85"/>
                  <a:pt x="68" y="85"/>
                </a:cubicBezTo>
                <a:cubicBezTo>
                  <a:pt x="150" y="3"/>
                  <a:pt x="150" y="3"/>
                  <a:pt x="150" y="3"/>
                </a:cubicBezTo>
                <a:cubicBezTo>
                  <a:pt x="152" y="0"/>
                  <a:pt x="157" y="0"/>
                  <a:pt x="159" y="3"/>
                </a:cubicBezTo>
                <a:cubicBezTo>
                  <a:pt x="162" y="5"/>
                  <a:pt x="162" y="10"/>
                  <a:pt x="159" y="12"/>
                </a:cubicBezTo>
                <a:close/>
                <a:moveTo>
                  <a:pt x="72" y="99"/>
                </a:moveTo>
                <a:cubicBezTo>
                  <a:pt x="63" y="109"/>
                  <a:pt x="63" y="109"/>
                  <a:pt x="63" y="109"/>
                </a:cubicBezTo>
                <a:cubicBezTo>
                  <a:pt x="68" y="113"/>
                  <a:pt x="73" y="117"/>
                  <a:pt x="79" y="121"/>
                </a:cubicBezTo>
                <a:cubicBezTo>
                  <a:pt x="79" y="121"/>
                  <a:pt x="79" y="121"/>
                  <a:pt x="79" y="121"/>
                </a:cubicBezTo>
                <a:cubicBezTo>
                  <a:pt x="96" y="132"/>
                  <a:pt x="114" y="139"/>
                  <a:pt x="134" y="141"/>
                </a:cubicBezTo>
                <a:cubicBezTo>
                  <a:pt x="134" y="141"/>
                  <a:pt x="134" y="141"/>
                  <a:pt x="135" y="141"/>
                </a:cubicBezTo>
                <a:cubicBezTo>
                  <a:pt x="136" y="141"/>
                  <a:pt x="138" y="140"/>
                  <a:pt x="139" y="139"/>
                </a:cubicBezTo>
                <a:cubicBezTo>
                  <a:pt x="141" y="137"/>
                  <a:pt x="141" y="136"/>
                  <a:pt x="141" y="134"/>
                </a:cubicBezTo>
                <a:cubicBezTo>
                  <a:pt x="141" y="114"/>
                  <a:pt x="141" y="114"/>
                  <a:pt x="141" y="114"/>
                </a:cubicBezTo>
                <a:cubicBezTo>
                  <a:pt x="141" y="114"/>
                  <a:pt x="141" y="114"/>
                  <a:pt x="141" y="114"/>
                </a:cubicBezTo>
                <a:cubicBezTo>
                  <a:pt x="141" y="110"/>
                  <a:pt x="139" y="107"/>
                  <a:pt x="135" y="107"/>
                </a:cubicBezTo>
                <a:cubicBezTo>
                  <a:pt x="129" y="106"/>
                  <a:pt x="122" y="104"/>
                  <a:pt x="115" y="102"/>
                </a:cubicBezTo>
                <a:cubicBezTo>
                  <a:pt x="113" y="101"/>
                  <a:pt x="110" y="101"/>
                  <a:pt x="108" y="103"/>
                </a:cubicBezTo>
                <a:cubicBezTo>
                  <a:pt x="100" y="112"/>
                  <a:pt x="100" y="112"/>
                  <a:pt x="100" y="112"/>
                </a:cubicBezTo>
                <a:cubicBezTo>
                  <a:pt x="97" y="114"/>
                  <a:pt x="94" y="114"/>
                  <a:pt x="92" y="113"/>
                </a:cubicBezTo>
                <a:cubicBezTo>
                  <a:pt x="85" y="109"/>
                  <a:pt x="78" y="104"/>
                  <a:pt x="72" y="99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1" name="Freeform 59">
            <a:extLst>
              <a:ext uri="{FF2B5EF4-FFF2-40B4-BE49-F238E27FC236}">
                <a16:creationId xmlns:a16="http://schemas.microsoft.com/office/drawing/2014/main" xmlns="" id="{5C41BD57-6179-4202-879A-884EC5177EDA}"/>
              </a:ext>
            </a:extLst>
          </p:cNvPr>
          <p:cNvSpPr>
            <a:spLocks noEditPoints="1"/>
          </p:cNvSpPr>
          <p:nvPr/>
        </p:nvSpPr>
        <p:spPr bwMode="auto">
          <a:xfrm>
            <a:off x="6297613" y="2224088"/>
            <a:ext cx="547688" cy="554038"/>
          </a:xfrm>
          <a:custGeom>
            <a:avLst/>
            <a:gdLst>
              <a:gd name="T0" fmla="*/ 159 w 161"/>
              <a:gd name="T1" fmla="*/ 54 h 161"/>
              <a:gd name="T2" fmla="*/ 150 w 161"/>
              <a:gd name="T3" fmla="*/ 54 h 161"/>
              <a:gd name="T4" fmla="*/ 117 w 161"/>
              <a:gd name="T5" fmla="*/ 54 h 161"/>
              <a:gd name="T6" fmla="*/ 108 w 161"/>
              <a:gd name="T7" fmla="*/ 54 h 161"/>
              <a:gd name="T8" fmla="*/ 124 w 161"/>
              <a:gd name="T9" fmla="*/ 29 h 161"/>
              <a:gd name="T10" fmla="*/ 108 w 161"/>
              <a:gd name="T11" fmla="*/ 3 h 161"/>
              <a:gd name="T12" fmla="*/ 133 w 161"/>
              <a:gd name="T13" fmla="*/ 19 h 161"/>
              <a:gd name="T14" fmla="*/ 159 w 161"/>
              <a:gd name="T15" fmla="*/ 3 h 161"/>
              <a:gd name="T16" fmla="*/ 142 w 161"/>
              <a:gd name="T17" fmla="*/ 29 h 161"/>
              <a:gd name="T18" fmla="*/ 154 w 161"/>
              <a:gd name="T19" fmla="*/ 119 h 161"/>
              <a:gd name="T20" fmla="*/ 133 w 161"/>
              <a:gd name="T21" fmla="*/ 161 h 161"/>
              <a:gd name="T22" fmla="*/ 131 w 161"/>
              <a:gd name="T23" fmla="*/ 161 h 161"/>
              <a:gd name="T24" fmla="*/ 68 w 161"/>
              <a:gd name="T25" fmla="*/ 138 h 161"/>
              <a:gd name="T26" fmla="*/ 1 w 161"/>
              <a:gd name="T27" fmla="*/ 30 h 161"/>
              <a:gd name="T28" fmla="*/ 20 w 161"/>
              <a:gd name="T29" fmla="*/ 8 h 161"/>
              <a:gd name="T30" fmla="*/ 43 w 161"/>
              <a:gd name="T31" fmla="*/ 8 h 161"/>
              <a:gd name="T32" fmla="*/ 63 w 161"/>
              <a:gd name="T33" fmla="*/ 26 h 161"/>
              <a:gd name="T34" fmla="*/ 63 w 161"/>
              <a:gd name="T35" fmla="*/ 66 h 161"/>
              <a:gd name="T36" fmla="*/ 58 w 161"/>
              <a:gd name="T37" fmla="*/ 71 h 161"/>
              <a:gd name="T38" fmla="*/ 96 w 161"/>
              <a:gd name="T39" fmla="*/ 99 h 161"/>
              <a:gd name="T40" fmla="*/ 118 w 161"/>
              <a:gd name="T41" fmla="*/ 94 h 161"/>
              <a:gd name="T42" fmla="*/ 136 w 161"/>
              <a:gd name="T43" fmla="*/ 99 h 161"/>
              <a:gd name="T44" fmla="*/ 141 w 161"/>
              <a:gd name="T45" fmla="*/ 119 h 161"/>
              <a:gd name="T46" fmla="*/ 113 w 161"/>
              <a:gd name="T47" fmla="*/ 106 h 161"/>
              <a:gd name="T48" fmla="*/ 96 w 161"/>
              <a:gd name="T49" fmla="*/ 117 h 161"/>
              <a:gd name="T50" fmla="*/ 44 w 161"/>
              <a:gd name="T51" fmla="*/ 73 h 161"/>
              <a:gd name="T52" fmla="*/ 54 w 161"/>
              <a:gd name="T53" fmla="*/ 57 h 161"/>
              <a:gd name="T54" fmla="*/ 50 w 161"/>
              <a:gd name="T55" fmla="*/ 27 h 161"/>
              <a:gd name="T56" fmla="*/ 43 w 161"/>
              <a:gd name="T57" fmla="*/ 21 h 161"/>
              <a:gd name="T58" fmla="*/ 21 w 161"/>
              <a:gd name="T59" fmla="*/ 21 h 161"/>
              <a:gd name="T60" fmla="*/ 35 w 161"/>
              <a:gd name="T61" fmla="*/ 87 h 161"/>
              <a:gd name="T62" fmla="*/ 75 w 161"/>
              <a:gd name="T63" fmla="*/ 127 h 161"/>
              <a:gd name="T64" fmla="*/ 133 w 161"/>
              <a:gd name="T65" fmla="*/ 148 h 161"/>
              <a:gd name="T66" fmla="*/ 141 w 161"/>
              <a:gd name="T67" fmla="*/ 140 h 161"/>
              <a:gd name="T68" fmla="*/ 141 w 161"/>
              <a:gd name="T69" fmla="*/ 119 h 1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61" h="161">
                <a:moveTo>
                  <a:pt x="159" y="45"/>
                </a:moveTo>
                <a:cubicBezTo>
                  <a:pt x="161" y="48"/>
                  <a:pt x="161" y="52"/>
                  <a:pt x="159" y="54"/>
                </a:cubicBezTo>
                <a:cubicBezTo>
                  <a:pt x="158" y="55"/>
                  <a:pt x="156" y="56"/>
                  <a:pt x="154" y="56"/>
                </a:cubicBezTo>
                <a:cubicBezTo>
                  <a:pt x="153" y="56"/>
                  <a:pt x="151" y="55"/>
                  <a:pt x="150" y="54"/>
                </a:cubicBezTo>
                <a:cubicBezTo>
                  <a:pt x="133" y="38"/>
                  <a:pt x="133" y="38"/>
                  <a:pt x="133" y="38"/>
                </a:cubicBezTo>
                <a:cubicBezTo>
                  <a:pt x="117" y="54"/>
                  <a:pt x="117" y="54"/>
                  <a:pt x="117" y="54"/>
                </a:cubicBezTo>
                <a:cubicBezTo>
                  <a:pt x="115" y="55"/>
                  <a:pt x="114" y="56"/>
                  <a:pt x="112" y="56"/>
                </a:cubicBezTo>
                <a:cubicBezTo>
                  <a:pt x="110" y="56"/>
                  <a:pt x="109" y="55"/>
                  <a:pt x="108" y="54"/>
                </a:cubicBezTo>
                <a:cubicBezTo>
                  <a:pt x="105" y="52"/>
                  <a:pt x="105" y="48"/>
                  <a:pt x="108" y="45"/>
                </a:cubicBezTo>
                <a:cubicBezTo>
                  <a:pt x="124" y="29"/>
                  <a:pt x="124" y="29"/>
                  <a:pt x="124" y="29"/>
                </a:cubicBezTo>
                <a:cubicBezTo>
                  <a:pt x="108" y="12"/>
                  <a:pt x="108" y="12"/>
                  <a:pt x="108" y="12"/>
                </a:cubicBezTo>
                <a:cubicBezTo>
                  <a:pt x="105" y="10"/>
                  <a:pt x="105" y="5"/>
                  <a:pt x="108" y="3"/>
                </a:cubicBezTo>
                <a:cubicBezTo>
                  <a:pt x="110" y="0"/>
                  <a:pt x="114" y="0"/>
                  <a:pt x="117" y="3"/>
                </a:cubicBezTo>
                <a:cubicBezTo>
                  <a:pt x="133" y="19"/>
                  <a:pt x="133" y="19"/>
                  <a:pt x="133" y="19"/>
                </a:cubicBezTo>
                <a:cubicBezTo>
                  <a:pt x="150" y="3"/>
                  <a:pt x="150" y="3"/>
                  <a:pt x="150" y="3"/>
                </a:cubicBezTo>
                <a:cubicBezTo>
                  <a:pt x="152" y="0"/>
                  <a:pt x="156" y="0"/>
                  <a:pt x="159" y="3"/>
                </a:cubicBezTo>
                <a:cubicBezTo>
                  <a:pt x="161" y="5"/>
                  <a:pt x="161" y="10"/>
                  <a:pt x="159" y="12"/>
                </a:cubicBezTo>
                <a:cubicBezTo>
                  <a:pt x="142" y="29"/>
                  <a:pt x="142" y="29"/>
                  <a:pt x="142" y="29"/>
                </a:cubicBezTo>
                <a:lnTo>
                  <a:pt x="159" y="45"/>
                </a:lnTo>
                <a:close/>
                <a:moveTo>
                  <a:pt x="154" y="119"/>
                </a:moveTo>
                <a:cubicBezTo>
                  <a:pt x="154" y="140"/>
                  <a:pt x="154" y="140"/>
                  <a:pt x="154" y="140"/>
                </a:cubicBezTo>
                <a:cubicBezTo>
                  <a:pt x="154" y="152"/>
                  <a:pt x="145" y="161"/>
                  <a:pt x="133" y="161"/>
                </a:cubicBezTo>
                <a:cubicBezTo>
                  <a:pt x="133" y="161"/>
                  <a:pt x="133" y="161"/>
                  <a:pt x="133" y="161"/>
                </a:cubicBezTo>
                <a:cubicBezTo>
                  <a:pt x="133" y="161"/>
                  <a:pt x="132" y="161"/>
                  <a:pt x="131" y="161"/>
                </a:cubicBezTo>
                <a:cubicBezTo>
                  <a:pt x="131" y="161"/>
                  <a:pt x="131" y="161"/>
                  <a:pt x="131" y="161"/>
                </a:cubicBezTo>
                <a:cubicBezTo>
                  <a:pt x="109" y="158"/>
                  <a:pt x="87" y="151"/>
                  <a:pt x="68" y="138"/>
                </a:cubicBezTo>
                <a:cubicBezTo>
                  <a:pt x="50" y="127"/>
                  <a:pt x="35" y="112"/>
                  <a:pt x="24" y="94"/>
                </a:cubicBezTo>
                <a:cubicBezTo>
                  <a:pt x="11" y="75"/>
                  <a:pt x="3" y="53"/>
                  <a:pt x="1" y="30"/>
                </a:cubicBezTo>
                <a:cubicBezTo>
                  <a:pt x="1" y="30"/>
                  <a:pt x="1" y="30"/>
                  <a:pt x="1" y="30"/>
                </a:cubicBezTo>
                <a:cubicBezTo>
                  <a:pt x="0" y="19"/>
                  <a:pt x="8" y="9"/>
                  <a:pt x="20" y="8"/>
                </a:cubicBezTo>
                <a:cubicBezTo>
                  <a:pt x="20" y="8"/>
                  <a:pt x="21" y="8"/>
                  <a:pt x="22" y="8"/>
                </a:cubicBezTo>
                <a:cubicBezTo>
                  <a:pt x="43" y="8"/>
                  <a:pt x="43" y="8"/>
                  <a:pt x="43" y="8"/>
                </a:cubicBezTo>
                <a:cubicBezTo>
                  <a:pt x="53" y="8"/>
                  <a:pt x="62" y="16"/>
                  <a:pt x="63" y="26"/>
                </a:cubicBezTo>
                <a:cubicBezTo>
                  <a:pt x="63" y="26"/>
                  <a:pt x="63" y="26"/>
                  <a:pt x="63" y="26"/>
                </a:cubicBezTo>
                <a:cubicBezTo>
                  <a:pt x="64" y="32"/>
                  <a:pt x="65" y="38"/>
                  <a:pt x="68" y="44"/>
                </a:cubicBezTo>
                <a:cubicBezTo>
                  <a:pt x="70" y="52"/>
                  <a:pt x="69" y="60"/>
                  <a:pt x="63" y="66"/>
                </a:cubicBezTo>
                <a:cubicBezTo>
                  <a:pt x="63" y="66"/>
                  <a:pt x="63" y="66"/>
                  <a:pt x="63" y="66"/>
                </a:cubicBezTo>
                <a:cubicBezTo>
                  <a:pt x="58" y="71"/>
                  <a:pt x="58" y="71"/>
                  <a:pt x="58" y="71"/>
                </a:cubicBezTo>
                <a:cubicBezTo>
                  <a:pt x="66" y="84"/>
                  <a:pt x="77" y="96"/>
                  <a:pt x="91" y="104"/>
                </a:cubicBezTo>
                <a:cubicBezTo>
                  <a:pt x="96" y="99"/>
                  <a:pt x="96" y="99"/>
                  <a:pt x="96" y="99"/>
                </a:cubicBezTo>
                <a:cubicBezTo>
                  <a:pt x="96" y="99"/>
                  <a:pt x="96" y="99"/>
                  <a:pt x="96" y="99"/>
                </a:cubicBezTo>
                <a:cubicBezTo>
                  <a:pt x="102" y="93"/>
                  <a:pt x="110" y="91"/>
                  <a:pt x="118" y="94"/>
                </a:cubicBezTo>
                <a:cubicBezTo>
                  <a:pt x="124" y="96"/>
                  <a:pt x="130" y="98"/>
                  <a:pt x="136" y="99"/>
                </a:cubicBezTo>
                <a:cubicBezTo>
                  <a:pt x="136" y="99"/>
                  <a:pt x="136" y="99"/>
                  <a:pt x="136" y="99"/>
                </a:cubicBezTo>
                <a:cubicBezTo>
                  <a:pt x="146" y="100"/>
                  <a:pt x="154" y="109"/>
                  <a:pt x="154" y="119"/>
                </a:cubicBezTo>
                <a:close/>
                <a:moveTo>
                  <a:pt x="141" y="119"/>
                </a:moveTo>
                <a:cubicBezTo>
                  <a:pt x="141" y="115"/>
                  <a:pt x="138" y="112"/>
                  <a:pt x="134" y="111"/>
                </a:cubicBezTo>
                <a:cubicBezTo>
                  <a:pt x="127" y="111"/>
                  <a:pt x="120" y="109"/>
                  <a:pt x="113" y="106"/>
                </a:cubicBezTo>
                <a:cubicBezTo>
                  <a:pt x="110" y="105"/>
                  <a:pt x="107" y="106"/>
                  <a:pt x="105" y="108"/>
                </a:cubicBezTo>
                <a:cubicBezTo>
                  <a:pt x="96" y="117"/>
                  <a:pt x="96" y="117"/>
                  <a:pt x="96" y="117"/>
                </a:cubicBezTo>
                <a:cubicBezTo>
                  <a:pt x="94" y="119"/>
                  <a:pt x="91" y="119"/>
                  <a:pt x="88" y="118"/>
                </a:cubicBezTo>
                <a:cubicBezTo>
                  <a:pt x="70" y="107"/>
                  <a:pt x="54" y="92"/>
                  <a:pt x="44" y="73"/>
                </a:cubicBezTo>
                <a:cubicBezTo>
                  <a:pt x="42" y="71"/>
                  <a:pt x="43" y="68"/>
                  <a:pt x="45" y="66"/>
                </a:cubicBezTo>
                <a:cubicBezTo>
                  <a:pt x="54" y="57"/>
                  <a:pt x="54" y="57"/>
                  <a:pt x="54" y="57"/>
                </a:cubicBezTo>
                <a:cubicBezTo>
                  <a:pt x="56" y="54"/>
                  <a:pt x="57" y="51"/>
                  <a:pt x="56" y="49"/>
                </a:cubicBezTo>
                <a:cubicBezTo>
                  <a:pt x="53" y="42"/>
                  <a:pt x="51" y="35"/>
                  <a:pt x="50" y="27"/>
                </a:cubicBezTo>
                <a:cubicBezTo>
                  <a:pt x="50" y="24"/>
                  <a:pt x="46" y="21"/>
                  <a:pt x="43" y="21"/>
                </a:cubicBezTo>
                <a:cubicBezTo>
                  <a:pt x="43" y="21"/>
                  <a:pt x="43" y="21"/>
                  <a:pt x="43" y="21"/>
                </a:cubicBezTo>
                <a:cubicBezTo>
                  <a:pt x="22" y="21"/>
                  <a:pt x="22" y="21"/>
                  <a:pt x="22" y="21"/>
                </a:cubicBezTo>
                <a:cubicBezTo>
                  <a:pt x="21" y="21"/>
                  <a:pt x="21" y="21"/>
                  <a:pt x="21" y="21"/>
                </a:cubicBezTo>
                <a:cubicBezTo>
                  <a:pt x="17" y="21"/>
                  <a:pt x="14" y="25"/>
                  <a:pt x="14" y="29"/>
                </a:cubicBezTo>
                <a:cubicBezTo>
                  <a:pt x="16" y="50"/>
                  <a:pt x="23" y="70"/>
                  <a:pt x="35" y="87"/>
                </a:cubicBezTo>
                <a:cubicBezTo>
                  <a:pt x="35" y="87"/>
                  <a:pt x="35" y="87"/>
                  <a:pt x="35" y="87"/>
                </a:cubicBezTo>
                <a:cubicBezTo>
                  <a:pt x="45" y="103"/>
                  <a:pt x="59" y="117"/>
                  <a:pt x="75" y="127"/>
                </a:cubicBezTo>
                <a:cubicBezTo>
                  <a:pt x="75" y="127"/>
                  <a:pt x="75" y="127"/>
                  <a:pt x="75" y="127"/>
                </a:cubicBezTo>
                <a:cubicBezTo>
                  <a:pt x="92" y="139"/>
                  <a:pt x="112" y="146"/>
                  <a:pt x="133" y="148"/>
                </a:cubicBezTo>
                <a:cubicBezTo>
                  <a:pt x="133" y="148"/>
                  <a:pt x="133" y="148"/>
                  <a:pt x="133" y="148"/>
                </a:cubicBezTo>
                <a:cubicBezTo>
                  <a:pt x="137" y="148"/>
                  <a:pt x="141" y="145"/>
                  <a:pt x="141" y="140"/>
                </a:cubicBezTo>
                <a:cubicBezTo>
                  <a:pt x="141" y="119"/>
                  <a:pt x="141" y="119"/>
                  <a:pt x="141" y="119"/>
                </a:cubicBezTo>
                <a:cubicBezTo>
                  <a:pt x="141" y="119"/>
                  <a:pt x="141" y="119"/>
                  <a:pt x="141" y="119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2" name="Freeform 60">
            <a:extLst>
              <a:ext uri="{FF2B5EF4-FFF2-40B4-BE49-F238E27FC236}">
                <a16:creationId xmlns:a16="http://schemas.microsoft.com/office/drawing/2014/main" xmlns="" id="{E967210C-A2CE-479E-98D2-E93D61B7B1F8}"/>
              </a:ext>
            </a:extLst>
          </p:cNvPr>
          <p:cNvSpPr>
            <a:spLocks noEditPoints="1"/>
          </p:cNvSpPr>
          <p:nvPr/>
        </p:nvSpPr>
        <p:spPr bwMode="auto">
          <a:xfrm>
            <a:off x="6297613" y="2843213"/>
            <a:ext cx="547688" cy="552450"/>
          </a:xfrm>
          <a:custGeom>
            <a:avLst/>
            <a:gdLst>
              <a:gd name="T0" fmla="*/ 121 w 161"/>
              <a:gd name="T1" fmla="*/ 50 h 161"/>
              <a:gd name="T2" fmla="*/ 154 w 161"/>
              <a:gd name="T3" fmla="*/ 57 h 161"/>
              <a:gd name="T4" fmla="*/ 105 w 161"/>
              <a:gd name="T5" fmla="*/ 63 h 161"/>
              <a:gd name="T6" fmla="*/ 103 w 161"/>
              <a:gd name="T7" fmla="*/ 63 h 161"/>
              <a:gd name="T8" fmla="*/ 102 w 161"/>
              <a:gd name="T9" fmla="*/ 62 h 161"/>
              <a:gd name="T10" fmla="*/ 101 w 161"/>
              <a:gd name="T11" fmla="*/ 61 h 161"/>
              <a:gd name="T12" fmla="*/ 100 w 161"/>
              <a:gd name="T13" fmla="*/ 61 h 161"/>
              <a:gd name="T14" fmla="*/ 99 w 161"/>
              <a:gd name="T15" fmla="*/ 60 h 161"/>
              <a:gd name="T16" fmla="*/ 99 w 161"/>
              <a:gd name="T17" fmla="*/ 58 h 161"/>
              <a:gd name="T18" fmla="*/ 99 w 161"/>
              <a:gd name="T19" fmla="*/ 57 h 161"/>
              <a:gd name="T20" fmla="*/ 105 w 161"/>
              <a:gd name="T21" fmla="*/ 8 h 161"/>
              <a:gd name="T22" fmla="*/ 112 w 161"/>
              <a:gd name="T23" fmla="*/ 41 h 161"/>
              <a:gd name="T24" fmla="*/ 159 w 161"/>
              <a:gd name="T25" fmla="*/ 3 h 161"/>
              <a:gd name="T26" fmla="*/ 154 w 161"/>
              <a:gd name="T27" fmla="*/ 119 h 161"/>
              <a:gd name="T28" fmla="*/ 133 w 161"/>
              <a:gd name="T29" fmla="*/ 161 h 161"/>
              <a:gd name="T30" fmla="*/ 131 w 161"/>
              <a:gd name="T31" fmla="*/ 161 h 161"/>
              <a:gd name="T32" fmla="*/ 68 w 161"/>
              <a:gd name="T33" fmla="*/ 138 h 161"/>
              <a:gd name="T34" fmla="*/ 1 w 161"/>
              <a:gd name="T35" fmla="*/ 30 h 161"/>
              <a:gd name="T36" fmla="*/ 20 w 161"/>
              <a:gd name="T37" fmla="*/ 8 h 161"/>
              <a:gd name="T38" fmla="*/ 43 w 161"/>
              <a:gd name="T39" fmla="*/ 8 h 161"/>
              <a:gd name="T40" fmla="*/ 63 w 161"/>
              <a:gd name="T41" fmla="*/ 26 h 161"/>
              <a:gd name="T42" fmla="*/ 63 w 161"/>
              <a:gd name="T43" fmla="*/ 66 h 161"/>
              <a:gd name="T44" fmla="*/ 58 w 161"/>
              <a:gd name="T45" fmla="*/ 71 h 161"/>
              <a:gd name="T46" fmla="*/ 96 w 161"/>
              <a:gd name="T47" fmla="*/ 99 h 161"/>
              <a:gd name="T48" fmla="*/ 118 w 161"/>
              <a:gd name="T49" fmla="*/ 94 h 161"/>
              <a:gd name="T50" fmla="*/ 136 w 161"/>
              <a:gd name="T51" fmla="*/ 99 h 161"/>
              <a:gd name="T52" fmla="*/ 141 w 161"/>
              <a:gd name="T53" fmla="*/ 119 h 161"/>
              <a:gd name="T54" fmla="*/ 113 w 161"/>
              <a:gd name="T55" fmla="*/ 106 h 161"/>
              <a:gd name="T56" fmla="*/ 96 w 161"/>
              <a:gd name="T57" fmla="*/ 117 h 161"/>
              <a:gd name="T58" fmla="*/ 44 w 161"/>
              <a:gd name="T59" fmla="*/ 73 h 161"/>
              <a:gd name="T60" fmla="*/ 54 w 161"/>
              <a:gd name="T61" fmla="*/ 57 h 161"/>
              <a:gd name="T62" fmla="*/ 50 w 161"/>
              <a:gd name="T63" fmla="*/ 27 h 161"/>
              <a:gd name="T64" fmla="*/ 43 w 161"/>
              <a:gd name="T65" fmla="*/ 21 h 161"/>
              <a:gd name="T66" fmla="*/ 21 w 161"/>
              <a:gd name="T67" fmla="*/ 21 h 161"/>
              <a:gd name="T68" fmla="*/ 35 w 161"/>
              <a:gd name="T69" fmla="*/ 87 h 161"/>
              <a:gd name="T70" fmla="*/ 75 w 161"/>
              <a:gd name="T71" fmla="*/ 127 h 161"/>
              <a:gd name="T72" fmla="*/ 133 w 161"/>
              <a:gd name="T73" fmla="*/ 148 h 161"/>
              <a:gd name="T74" fmla="*/ 141 w 161"/>
              <a:gd name="T75" fmla="*/ 140 h 161"/>
              <a:gd name="T76" fmla="*/ 141 w 161"/>
              <a:gd name="T77" fmla="*/ 119 h 1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61" h="161">
                <a:moveTo>
                  <a:pt x="159" y="12"/>
                </a:moveTo>
                <a:cubicBezTo>
                  <a:pt x="121" y="50"/>
                  <a:pt x="121" y="50"/>
                  <a:pt x="121" y="50"/>
                </a:cubicBezTo>
                <a:cubicBezTo>
                  <a:pt x="147" y="50"/>
                  <a:pt x="147" y="50"/>
                  <a:pt x="147" y="50"/>
                </a:cubicBezTo>
                <a:cubicBezTo>
                  <a:pt x="151" y="50"/>
                  <a:pt x="154" y="53"/>
                  <a:pt x="154" y="57"/>
                </a:cubicBezTo>
                <a:cubicBezTo>
                  <a:pt x="154" y="60"/>
                  <a:pt x="151" y="63"/>
                  <a:pt x="147" y="63"/>
                </a:cubicBezTo>
                <a:cubicBezTo>
                  <a:pt x="105" y="63"/>
                  <a:pt x="105" y="63"/>
                  <a:pt x="105" y="63"/>
                </a:cubicBezTo>
                <a:cubicBezTo>
                  <a:pt x="105" y="63"/>
                  <a:pt x="104" y="63"/>
                  <a:pt x="104" y="63"/>
                </a:cubicBezTo>
                <a:cubicBezTo>
                  <a:pt x="104" y="63"/>
                  <a:pt x="103" y="63"/>
                  <a:pt x="103" y="63"/>
                </a:cubicBezTo>
                <a:cubicBezTo>
                  <a:pt x="103" y="63"/>
                  <a:pt x="103" y="63"/>
                  <a:pt x="103" y="63"/>
                </a:cubicBezTo>
                <a:cubicBezTo>
                  <a:pt x="102" y="63"/>
                  <a:pt x="102" y="62"/>
                  <a:pt x="102" y="62"/>
                </a:cubicBezTo>
                <a:cubicBezTo>
                  <a:pt x="102" y="62"/>
                  <a:pt x="102" y="62"/>
                  <a:pt x="101" y="62"/>
                </a:cubicBezTo>
                <a:cubicBezTo>
                  <a:pt x="101" y="62"/>
                  <a:pt x="101" y="62"/>
                  <a:pt x="101" y="61"/>
                </a:cubicBezTo>
                <a:cubicBezTo>
                  <a:pt x="101" y="61"/>
                  <a:pt x="101" y="61"/>
                  <a:pt x="100" y="61"/>
                </a:cubicBezTo>
                <a:cubicBezTo>
                  <a:pt x="100" y="61"/>
                  <a:pt x="100" y="61"/>
                  <a:pt x="100" y="61"/>
                </a:cubicBezTo>
                <a:cubicBezTo>
                  <a:pt x="100" y="61"/>
                  <a:pt x="100" y="61"/>
                  <a:pt x="100" y="60"/>
                </a:cubicBezTo>
                <a:cubicBezTo>
                  <a:pt x="100" y="60"/>
                  <a:pt x="99" y="60"/>
                  <a:pt x="99" y="60"/>
                </a:cubicBezTo>
                <a:cubicBezTo>
                  <a:pt x="99" y="59"/>
                  <a:pt x="99" y="59"/>
                  <a:pt x="99" y="59"/>
                </a:cubicBezTo>
                <a:cubicBezTo>
                  <a:pt x="99" y="59"/>
                  <a:pt x="99" y="59"/>
                  <a:pt x="99" y="58"/>
                </a:cubicBezTo>
                <a:cubicBezTo>
                  <a:pt x="99" y="58"/>
                  <a:pt x="99" y="58"/>
                  <a:pt x="99" y="58"/>
                </a:cubicBezTo>
                <a:cubicBezTo>
                  <a:pt x="99" y="58"/>
                  <a:pt x="99" y="57"/>
                  <a:pt x="99" y="57"/>
                </a:cubicBezTo>
                <a:cubicBezTo>
                  <a:pt x="99" y="14"/>
                  <a:pt x="99" y="14"/>
                  <a:pt x="99" y="14"/>
                </a:cubicBezTo>
                <a:cubicBezTo>
                  <a:pt x="99" y="11"/>
                  <a:pt x="101" y="8"/>
                  <a:pt x="105" y="8"/>
                </a:cubicBezTo>
                <a:cubicBezTo>
                  <a:pt x="109" y="8"/>
                  <a:pt x="112" y="11"/>
                  <a:pt x="112" y="14"/>
                </a:cubicBezTo>
                <a:cubicBezTo>
                  <a:pt x="112" y="41"/>
                  <a:pt x="112" y="41"/>
                  <a:pt x="112" y="41"/>
                </a:cubicBezTo>
                <a:cubicBezTo>
                  <a:pt x="150" y="3"/>
                  <a:pt x="150" y="3"/>
                  <a:pt x="150" y="3"/>
                </a:cubicBezTo>
                <a:cubicBezTo>
                  <a:pt x="152" y="0"/>
                  <a:pt x="156" y="0"/>
                  <a:pt x="159" y="3"/>
                </a:cubicBezTo>
                <a:cubicBezTo>
                  <a:pt x="161" y="5"/>
                  <a:pt x="161" y="10"/>
                  <a:pt x="159" y="12"/>
                </a:cubicBezTo>
                <a:close/>
                <a:moveTo>
                  <a:pt x="154" y="119"/>
                </a:moveTo>
                <a:cubicBezTo>
                  <a:pt x="154" y="140"/>
                  <a:pt x="154" y="140"/>
                  <a:pt x="154" y="140"/>
                </a:cubicBezTo>
                <a:cubicBezTo>
                  <a:pt x="154" y="152"/>
                  <a:pt x="145" y="161"/>
                  <a:pt x="133" y="161"/>
                </a:cubicBezTo>
                <a:cubicBezTo>
                  <a:pt x="133" y="161"/>
                  <a:pt x="133" y="161"/>
                  <a:pt x="133" y="161"/>
                </a:cubicBezTo>
                <a:cubicBezTo>
                  <a:pt x="133" y="161"/>
                  <a:pt x="132" y="161"/>
                  <a:pt x="131" y="161"/>
                </a:cubicBezTo>
                <a:cubicBezTo>
                  <a:pt x="131" y="161"/>
                  <a:pt x="131" y="161"/>
                  <a:pt x="131" y="161"/>
                </a:cubicBezTo>
                <a:cubicBezTo>
                  <a:pt x="109" y="158"/>
                  <a:pt x="87" y="151"/>
                  <a:pt x="68" y="138"/>
                </a:cubicBezTo>
                <a:cubicBezTo>
                  <a:pt x="50" y="127"/>
                  <a:pt x="35" y="112"/>
                  <a:pt x="24" y="94"/>
                </a:cubicBezTo>
                <a:cubicBezTo>
                  <a:pt x="11" y="75"/>
                  <a:pt x="3" y="53"/>
                  <a:pt x="1" y="30"/>
                </a:cubicBezTo>
                <a:cubicBezTo>
                  <a:pt x="1" y="30"/>
                  <a:pt x="1" y="30"/>
                  <a:pt x="1" y="30"/>
                </a:cubicBezTo>
                <a:cubicBezTo>
                  <a:pt x="0" y="19"/>
                  <a:pt x="8" y="9"/>
                  <a:pt x="20" y="8"/>
                </a:cubicBezTo>
                <a:cubicBezTo>
                  <a:pt x="20" y="8"/>
                  <a:pt x="21" y="8"/>
                  <a:pt x="22" y="8"/>
                </a:cubicBezTo>
                <a:cubicBezTo>
                  <a:pt x="43" y="8"/>
                  <a:pt x="43" y="8"/>
                  <a:pt x="43" y="8"/>
                </a:cubicBezTo>
                <a:cubicBezTo>
                  <a:pt x="53" y="8"/>
                  <a:pt x="62" y="16"/>
                  <a:pt x="63" y="26"/>
                </a:cubicBezTo>
                <a:cubicBezTo>
                  <a:pt x="63" y="26"/>
                  <a:pt x="63" y="26"/>
                  <a:pt x="63" y="26"/>
                </a:cubicBezTo>
                <a:cubicBezTo>
                  <a:pt x="64" y="32"/>
                  <a:pt x="65" y="38"/>
                  <a:pt x="68" y="44"/>
                </a:cubicBezTo>
                <a:cubicBezTo>
                  <a:pt x="70" y="52"/>
                  <a:pt x="69" y="60"/>
                  <a:pt x="63" y="66"/>
                </a:cubicBezTo>
                <a:cubicBezTo>
                  <a:pt x="63" y="66"/>
                  <a:pt x="63" y="66"/>
                  <a:pt x="63" y="66"/>
                </a:cubicBezTo>
                <a:cubicBezTo>
                  <a:pt x="58" y="71"/>
                  <a:pt x="58" y="71"/>
                  <a:pt x="58" y="71"/>
                </a:cubicBezTo>
                <a:cubicBezTo>
                  <a:pt x="66" y="84"/>
                  <a:pt x="77" y="96"/>
                  <a:pt x="91" y="104"/>
                </a:cubicBezTo>
                <a:cubicBezTo>
                  <a:pt x="96" y="99"/>
                  <a:pt x="96" y="99"/>
                  <a:pt x="96" y="99"/>
                </a:cubicBezTo>
                <a:cubicBezTo>
                  <a:pt x="96" y="99"/>
                  <a:pt x="96" y="99"/>
                  <a:pt x="96" y="99"/>
                </a:cubicBezTo>
                <a:cubicBezTo>
                  <a:pt x="102" y="93"/>
                  <a:pt x="110" y="91"/>
                  <a:pt x="118" y="94"/>
                </a:cubicBezTo>
                <a:cubicBezTo>
                  <a:pt x="124" y="96"/>
                  <a:pt x="130" y="98"/>
                  <a:pt x="136" y="99"/>
                </a:cubicBezTo>
                <a:cubicBezTo>
                  <a:pt x="136" y="99"/>
                  <a:pt x="136" y="99"/>
                  <a:pt x="136" y="99"/>
                </a:cubicBezTo>
                <a:cubicBezTo>
                  <a:pt x="146" y="100"/>
                  <a:pt x="154" y="109"/>
                  <a:pt x="154" y="119"/>
                </a:cubicBezTo>
                <a:close/>
                <a:moveTo>
                  <a:pt x="141" y="119"/>
                </a:moveTo>
                <a:cubicBezTo>
                  <a:pt x="141" y="115"/>
                  <a:pt x="138" y="112"/>
                  <a:pt x="134" y="111"/>
                </a:cubicBezTo>
                <a:cubicBezTo>
                  <a:pt x="127" y="111"/>
                  <a:pt x="120" y="109"/>
                  <a:pt x="113" y="106"/>
                </a:cubicBezTo>
                <a:cubicBezTo>
                  <a:pt x="110" y="105"/>
                  <a:pt x="107" y="106"/>
                  <a:pt x="105" y="108"/>
                </a:cubicBezTo>
                <a:cubicBezTo>
                  <a:pt x="96" y="117"/>
                  <a:pt x="96" y="117"/>
                  <a:pt x="96" y="117"/>
                </a:cubicBezTo>
                <a:cubicBezTo>
                  <a:pt x="94" y="119"/>
                  <a:pt x="91" y="119"/>
                  <a:pt x="88" y="118"/>
                </a:cubicBezTo>
                <a:cubicBezTo>
                  <a:pt x="70" y="107"/>
                  <a:pt x="54" y="92"/>
                  <a:pt x="44" y="73"/>
                </a:cubicBezTo>
                <a:cubicBezTo>
                  <a:pt x="42" y="71"/>
                  <a:pt x="43" y="68"/>
                  <a:pt x="45" y="66"/>
                </a:cubicBezTo>
                <a:cubicBezTo>
                  <a:pt x="54" y="57"/>
                  <a:pt x="54" y="57"/>
                  <a:pt x="54" y="57"/>
                </a:cubicBezTo>
                <a:cubicBezTo>
                  <a:pt x="56" y="54"/>
                  <a:pt x="57" y="51"/>
                  <a:pt x="56" y="49"/>
                </a:cubicBezTo>
                <a:cubicBezTo>
                  <a:pt x="53" y="42"/>
                  <a:pt x="51" y="35"/>
                  <a:pt x="50" y="27"/>
                </a:cubicBezTo>
                <a:cubicBezTo>
                  <a:pt x="50" y="24"/>
                  <a:pt x="46" y="21"/>
                  <a:pt x="43" y="21"/>
                </a:cubicBezTo>
                <a:cubicBezTo>
                  <a:pt x="43" y="21"/>
                  <a:pt x="43" y="21"/>
                  <a:pt x="43" y="21"/>
                </a:cubicBezTo>
                <a:cubicBezTo>
                  <a:pt x="22" y="21"/>
                  <a:pt x="22" y="21"/>
                  <a:pt x="22" y="21"/>
                </a:cubicBezTo>
                <a:cubicBezTo>
                  <a:pt x="21" y="21"/>
                  <a:pt x="21" y="21"/>
                  <a:pt x="21" y="21"/>
                </a:cubicBezTo>
                <a:cubicBezTo>
                  <a:pt x="17" y="21"/>
                  <a:pt x="14" y="25"/>
                  <a:pt x="14" y="29"/>
                </a:cubicBezTo>
                <a:cubicBezTo>
                  <a:pt x="16" y="50"/>
                  <a:pt x="23" y="70"/>
                  <a:pt x="35" y="87"/>
                </a:cubicBezTo>
                <a:cubicBezTo>
                  <a:pt x="35" y="87"/>
                  <a:pt x="35" y="87"/>
                  <a:pt x="35" y="87"/>
                </a:cubicBezTo>
                <a:cubicBezTo>
                  <a:pt x="45" y="103"/>
                  <a:pt x="59" y="117"/>
                  <a:pt x="75" y="127"/>
                </a:cubicBezTo>
                <a:cubicBezTo>
                  <a:pt x="75" y="127"/>
                  <a:pt x="75" y="127"/>
                  <a:pt x="75" y="127"/>
                </a:cubicBezTo>
                <a:cubicBezTo>
                  <a:pt x="92" y="139"/>
                  <a:pt x="112" y="146"/>
                  <a:pt x="133" y="148"/>
                </a:cubicBezTo>
                <a:cubicBezTo>
                  <a:pt x="133" y="148"/>
                  <a:pt x="133" y="148"/>
                  <a:pt x="133" y="148"/>
                </a:cubicBezTo>
                <a:cubicBezTo>
                  <a:pt x="137" y="148"/>
                  <a:pt x="141" y="145"/>
                  <a:pt x="141" y="140"/>
                </a:cubicBezTo>
                <a:cubicBezTo>
                  <a:pt x="141" y="119"/>
                  <a:pt x="141" y="119"/>
                  <a:pt x="141" y="119"/>
                </a:cubicBezTo>
                <a:cubicBezTo>
                  <a:pt x="141" y="119"/>
                  <a:pt x="141" y="119"/>
                  <a:pt x="141" y="119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3" name="Freeform 61">
            <a:extLst>
              <a:ext uri="{FF2B5EF4-FFF2-40B4-BE49-F238E27FC236}">
                <a16:creationId xmlns:a16="http://schemas.microsoft.com/office/drawing/2014/main" xmlns="" id="{0556D276-2ED2-419E-84BD-B33FE73AF541}"/>
              </a:ext>
            </a:extLst>
          </p:cNvPr>
          <p:cNvSpPr>
            <a:spLocks noEditPoints="1"/>
          </p:cNvSpPr>
          <p:nvPr/>
        </p:nvSpPr>
        <p:spPr bwMode="auto">
          <a:xfrm>
            <a:off x="6297613" y="3462338"/>
            <a:ext cx="547688" cy="552450"/>
          </a:xfrm>
          <a:custGeom>
            <a:avLst/>
            <a:gdLst>
              <a:gd name="T0" fmla="*/ 159 w 161"/>
              <a:gd name="T1" fmla="*/ 40 h 161"/>
              <a:gd name="T2" fmla="*/ 131 w 161"/>
              <a:gd name="T3" fmla="*/ 68 h 161"/>
              <a:gd name="T4" fmla="*/ 122 w 161"/>
              <a:gd name="T5" fmla="*/ 68 h 161"/>
              <a:gd name="T6" fmla="*/ 139 w 161"/>
              <a:gd name="T7" fmla="*/ 42 h 161"/>
              <a:gd name="T8" fmla="*/ 92 w 161"/>
              <a:gd name="T9" fmla="*/ 36 h 161"/>
              <a:gd name="T10" fmla="*/ 139 w 161"/>
              <a:gd name="T11" fmla="*/ 29 h 161"/>
              <a:gd name="T12" fmla="*/ 122 w 161"/>
              <a:gd name="T13" fmla="*/ 3 h 161"/>
              <a:gd name="T14" fmla="*/ 159 w 161"/>
              <a:gd name="T15" fmla="*/ 31 h 161"/>
              <a:gd name="T16" fmla="*/ 160 w 161"/>
              <a:gd name="T17" fmla="*/ 32 h 161"/>
              <a:gd name="T18" fmla="*/ 160 w 161"/>
              <a:gd name="T19" fmla="*/ 34 h 161"/>
              <a:gd name="T20" fmla="*/ 161 w 161"/>
              <a:gd name="T21" fmla="*/ 36 h 161"/>
              <a:gd name="T22" fmla="*/ 161 w 161"/>
              <a:gd name="T23" fmla="*/ 36 h 161"/>
              <a:gd name="T24" fmla="*/ 161 w 161"/>
              <a:gd name="T25" fmla="*/ 37 h 161"/>
              <a:gd name="T26" fmla="*/ 160 w 161"/>
              <a:gd name="T27" fmla="*/ 38 h 161"/>
              <a:gd name="T28" fmla="*/ 160 w 161"/>
              <a:gd name="T29" fmla="*/ 39 h 161"/>
              <a:gd name="T30" fmla="*/ 154 w 161"/>
              <a:gd name="T31" fmla="*/ 140 h 161"/>
              <a:gd name="T32" fmla="*/ 133 w 161"/>
              <a:gd name="T33" fmla="*/ 161 h 161"/>
              <a:gd name="T34" fmla="*/ 131 w 161"/>
              <a:gd name="T35" fmla="*/ 161 h 161"/>
              <a:gd name="T36" fmla="*/ 24 w 161"/>
              <a:gd name="T37" fmla="*/ 94 h 161"/>
              <a:gd name="T38" fmla="*/ 1 w 161"/>
              <a:gd name="T39" fmla="*/ 30 h 161"/>
              <a:gd name="T40" fmla="*/ 22 w 161"/>
              <a:gd name="T41" fmla="*/ 8 h 161"/>
              <a:gd name="T42" fmla="*/ 63 w 161"/>
              <a:gd name="T43" fmla="*/ 26 h 161"/>
              <a:gd name="T44" fmla="*/ 68 w 161"/>
              <a:gd name="T45" fmla="*/ 44 h 161"/>
              <a:gd name="T46" fmla="*/ 63 w 161"/>
              <a:gd name="T47" fmla="*/ 66 h 161"/>
              <a:gd name="T48" fmla="*/ 91 w 161"/>
              <a:gd name="T49" fmla="*/ 104 h 161"/>
              <a:gd name="T50" fmla="*/ 96 w 161"/>
              <a:gd name="T51" fmla="*/ 99 h 161"/>
              <a:gd name="T52" fmla="*/ 136 w 161"/>
              <a:gd name="T53" fmla="*/ 99 h 161"/>
              <a:gd name="T54" fmla="*/ 154 w 161"/>
              <a:gd name="T55" fmla="*/ 119 h 161"/>
              <a:gd name="T56" fmla="*/ 134 w 161"/>
              <a:gd name="T57" fmla="*/ 111 h 161"/>
              <a:gd name="T58" fmla="*/ 105 w 161"/>
              <a:gd name="T59" fmla="*/ 108 h 161"/>
              <a:gd name="T60" fmla="*/ 88 w 161"/>
              <a:gd name="T61" fmla="*/ 118 h 161"/>
              <a:gd name="T62" fmla="*/ 45 w 161"/>
              <a:gd name="T63" fmla="*/ 66 h 161"/>
              <a:gd name="T64" fmla="*/ 56 w 161"/>
              <a:gd name="T65" fmla="*/ 49 h 161"/>
              <a:gd name="T66" fmla="*/ 43 w 161"/>
              <a:gd name="T67" fmla="*/ 21 h 161"/>
              <a:gd name="T68" fmla="*/ 22 w 161"/>
              <a:gd name="T69" fmla="*/ 21 h 161"/>
              <a:gd name="T70" fmla="*/ 14 w 161"/>
              <a:gd name="T71" fmla="*/ 29 h 161"/>
              <a:gd name="T72" fmla="*/ 35 w 161"/>
              <a:gd name="T73" fmla="*/ 87 h 161"/>
              <a:gd name="T74" fmla="*/ 75 w 161"/>
              <a:gd name="T75" fmla="*/ 127 h 161"/>
              <a:gd name="T76" fmla="*/ 133 w 161"/>
              <a:gd name="T77" fmla="*/ 148 h 161"/>
              <a:gd name="T78" fmla="*/ 141 w 161"/>
              <a:gd name="T79" fmla="*/ 119 h 1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61" h="161">
                <a:moveTo>
                  <a:pt x="160" y="39"/>
                </a:moveTo>
                <a:cubicBezTo>
                  <a:pt x="159" y="39"/>
                  <a:pt x="159" y="40"/>
                  <a:pt x="159" y="40"/>
                </a:cubicBezTo>
                <a:cubicBezTo>
                  <a:pt x="159" y="40"/>
                  <a:pt x="159" y="40"/>
                  <a:pt x="159" y="40"/>
                </a:cubicBezTo>
                <a:cubicBezTo>
                  <a:pt x="131" y="68"/>
                  <a:pt x="131" y="68"/>
                  <a:pt x="131" y="68"/>
                </a:cubicBezTo>
                <a:cubicBezTo>
                  <a:pt x="129" y="70"/>
                  <a:pt x="128" y="70"/>
                  <a:pt x="126" y="70"/>
                </a:cubicBezTo>
                <a:cubicBezTo>
                  <a:pt x="124" y="70"/>
                  <a:pt x="123" y="70"/>
                  <a:pt x="122" y="68"/>
                </a:cubicBezTo>
                <a:cubicBezTo>
                  <a:pt x="119" y="66"/>
                  <a:pt x="119" y="62"/>
                  <a:pt x="122" y="59"/>
                </a:cubicBezTo>
                <a:cubicBezTo>
                  <a:pt x="139" y="42"/>
                  <a:pt x="139" y="42"/>
                  <a:pt x="139" y="42"/>
                </a:cubicBezTo>
                <a:cubicBezTo>
                  <a:pt x="98" y="42"/>
                  <a:pt x="98" y="42"/>
                  <a:pt x="98" y="42"/>
                </a:cubicBezTo>
                <a:cubicBezTo>
                  <a:pt x="94" y="42"/>
                  <a:pt x="92" y="39"/>
                  <a:pt x="92" y="36"/>
                </a:cubicBezTo>
                <a:cubicBezTo>
                  <a:pt x="92" y="32"/>
                  <a:pt x="94" y="29"/>
                  <a:pt x="98" y="29"/>
                </a:cubicBezTo>
                <a:cubicBezTo>
                  <a:pt x="139" y="29"/>
                  <a:pt x="139" y="29"/>
                  <a:pt x="139" y="29"/>
                </a:cubicBezTo>
                <a:cubicBezTo>
                  <a:pt x="122" y="12"/>
                  <a:pt x="122" y="12"/>
                  <a:pt x="122" y="12"/>
                </a:cubicBezTo>
                <a:cubicBezTo>
                  <a:pt x="119" y="10"/>
                  <a:pt x="119" y="5"/>
                  <a:pt x="122" y="3"/>
                </a:cubicBezTo>
                <a:cubicBezTo>
                  <a:pt x="124" y="0"/>
                  <a:pt x="128" y="0"/>
                  <a:pt x="131" y="3"/>
                </a:cubicBezTo>
                <a:cubicBezTo>
                  <a:pt x="159" y="31"/>
                  <a:pt x="159" y="31"/>
                  <a:pt x="159" y="31"/>
                </a:cubicBezTo>
                <a:cubicBezTo>
                  <a:pt x="159" y="31"/>
                  <a:pt x="159" y="32"/>
                  <a:pt x="160" y="32"/>
                </a:cubicBezTo>
                <a:cubicBezTo>
                  <a:pt x="160" y="32"/>
                  <a:pt x="160" y="32"/>
                  <a:pt x="160" y="32"/>
                </a:cubicBezTo>
                <a:cubicBezTo>
                  <a:pt x="160" y="33"/>
                  <a:pt x="160" y="33"/>
                  <a:pt x="160" y="33"/>
                </a:cubicBezTo>
                <a:cubicBezTo>
                  <a:pt x="160" y="33"/>
                  <a:pt x="160" y="33"/>
                  <a:pt x="160" y="34"/>
                </a:cubicBezTo>
                <a:cubicBezTo>
                  <a:pt x="160" y="34"/>
                  <a:pt x="161" y="34"/>
                  <a:pt x="161" y="34"/>
                </a:cubicBezTo>
                <a:cubicBezTo>
                  <a:pt x="161" y="35"/>
                  <a:pt x="161" y="35"/>
                  <a:pt x="161" y="36"/>
                </a:cubicBezTo>
                <a:cubicBezTo>
                  <a:pt x="161" y="36"/>
                  <a:pt x="161" y="36"/>
                  <a:pt x="161" y="36"/>
                </a:cubicBezTo>
                <a:cubicBezTo>
                  <a:pt x="161" y="36"/>
                  <a:pt x="161" y="36"/>
                  <a:pt x="161" y="36"/>
                </a:cubicBezTo>
                <a:cubicBezTo>
                  <a:pt x="161" y="36"/>
                  <a:pt x="161" y="36"/>
                  <a:pt x="161" y="36"/>
                </a:cubicBezTo>
                <a:cubicBezTo>
                  <a:pt x="161" y="36"/>
                  <a:pt x="161" y="36"/>
                  <a:pt x="161" y="37"/>
                </a:cubicBezTo>
                <a:cubicBezTo>
                  <a:pt x="161" y="37"/>
                  <a:pt x="160" y="37"/>
                  <a:pt x="160" y="38"/>
                </a:cubicBezTo>
                <a:cubicBezTo>
                  <a:pt x="160" y="38"/>
                  <a:pt x="160" y="38"/>
                  <a:pt x="160" y="38"/>
                </a:cubicBezTo>
                <a:cubicBezTo>
                  <a:pt x="160" y="38"/>
                  <a:pt x="160" y="39"/>
                  <a:pt x="160" y="39"/>
                </a:cubicBezTo>
                <a:cubicBezTo>
                  <a:pt x="160" y="39"/>
                  <a:pt x="160" y="39"/>
                  <a:pt x="160" y="39"/>
                </a:cubicBezTo>
                <a:close/>
                <a:moveTo>
                  <a:pt x="154" y="119"/>
                </a:moveTo>
                <a:cubicBezTo>
                  <a:pt x="154" y="140"/>
                  <a:pt x="154" y="140"/>
                  <a:pt x="154" y="140"/>
                </a:cubicBezTo>
                <a:cubicBezTo>
                  <a:pt x="154" y="152"/>
                  <a:pt x="145" y="161"/>
                  <a:pt x="133" y="161"/>
                </a:cubicBezTo>
                <a:cubicBezTo>
                  <a:pt x="133" y="161"/>
                  <a:pt x="133" y="161"/>
                  <a:pt x="133" y="161"/>
                </a:cubicBezTo>
                <a:cubicBezTo>
                  <a:pt x="133" y="161"/>
                  <a:pt x="132" y="161"/>
                  <a:pt x="131" y="161"/>
                </a:cubicBezTo>
                <a:cubicBezTo>
                  <a:pt x="131" y="161"/>
                  <a:pt x="131" y="161"/>
                  <a:pt x="131" y="161"/>
                </a:cubicBezTo>
                <a:cubicBezTo>
                  <a:pt x="109" y="158"/>
                  <a:pt x="87" y="151"/>
                  <a:pt x="68" y="138"/>
                </a:cubicBezTo>
                <a:cubicBezTo>
                  <a:pt x="50" y="127"/>
                  <a:pt x="35" y="112"/>
                  <a:pt x="24" y="94"/>
                </a:cubicBezTo>
                <a:cubicBezTo>
                  <a:pt x="11" y="75"/>
                  <a:pt x="3" y="53"/>
                  <a:pt x="1" y="30"/>
                </a:cubicBezTo>
                <a:cubicBezTo>
                  <a:pt x="1" y="30"/>
                  <a:pt x="1" y="30"/>
                  <a:pt x="1" y="30"/>
                </a:cubicBezTo>
                <a:cubicBezTo>
                  <a:pt x="0" y="19"/>
                  <a:pt x="8" y="9"/>
                  <a:pt x="20" y="8"/>
                </a:cubicBezTo>
                <a:cubicBezTo>
                  <a:pt x="20" y="8"/>
                  <a:pt x="21" y="8"/>
                  <a:pt x="22" y="8"/>
                </a:cubicBezTo>
                <a:cubicBezTo>
                  <a:pt x="43" y="8"/>
                  <a:pt x="43" y="8"/>
                  <a:pt x="43" y="8"/>
                </a:cubicBezTo>
                <a:cubicBezTo>
                  <a:pt x="53" y="8"/>
                  <a:pt x="62" y="16"/>
                  <a:pt x="63" y="26"/>
                </a:cubicBezTo>
                <a:cubicBezTo>
                  <a:pt x="63" y="26"/>
                  <a:pt x="63" y="26"/>
                  <a:pt x="63" y="26"/>
                </a:cubicBezTo>
                <a:cubicBezTo>
                  <a:pt x="64" y="32"/>
                  <a:pt x="65" y="38"/>
                  <a:pt x="68" y="44"/>
                </a:cubicBezTo>
                <a:cubicBezTo>
                  <a:pt x="70" y="52"/>
                  <a:pt x="69" y="60"/>
                  <a:pt x="63" y="66"/>
                </a:cubicBezTo>
                <a:cubicBezTo>
                  <a:pt x="63" y="66"/>
                  <a:pt x="63" y="66"/>
                  <a:pt x="63" y="66"/>
                </a:cubicBezTo>
                <a:cubicBezTo>
                  <a:pt x="58" y="71"/>
                  <a:pt x="58" y="71"/>
                  <a:pt x="58" y="71"/>
                </a:cubicBezTo>
                <a:cubicBezTo>
                  <a:pt x="66" y="84"/>
                  <a:pt x="77" y="96"/>
                  <a:pt x="91" y="104"/>
                </a:cubicBezTo>
                <a:cubicBezTo>
                  <a:pt x="96" y="99"/>
                  <a:pt x="96" y="99"/>
                  <a:pt x="96" y="99"/>
                </a:cubicBezTo>
                <a:cubicBezTo>
                  <a:pt x="96" y="99"/>
                  <a:pt x="96" y="99"/>
                  <a:pt x="96" y="99"/>
                </a:cubicBezTo>
                <a:cubicBezTo>
                  <a:pt x="102" y="93"/>
                  <a:pt x="110" y="91"/>
                  <a:pt x="118" y="94"/>
                </a:cubicBezTo>
                <a:cubicBezTo>
                  <a:pt x="124" y="96"/>
                  <a:pt x="130" y="98"/>
                  <a:pt x="136" y="99"/>
                </a:cubicBezTo>
                <a:cubicBezTo>
                  <a:pt x="136" y="99"/>
                  <a:pt x="136" y="99"/>
                  <a:pt x="136" y="99"/>
                </a:cubicBezTo>
                <a:cubicBezTo>
                  <a:pt x="146" y="100"/>
                  <a:pt x="154" y="109"/>
                  <a:pt x="154" y="119"/>
                </a:cubicBezTo>
                <a:close/>
                <a:moveTo>
                  <a:pt x="141" y="119"/>
                </a:moveTo>
                <a:cubicBezTo>
                  <a:pt x="141" y="115"/>
                  <a:pt x="138" y="112"/>
                  <a:pt x="134" y="111"/>
                </a:cubicBezTo>
                <a:cubicBezTo>
                  <a:pt x="127" y="111"/>
                  <a:pt x="120" y="109"/>
                  <a:pt x="113" y="106"/>
                </a:cubicBezTo>
                <a:cubicBezTo>
                  <a:pt x="110" y="105"/>
                  <a:pt x="107" y="106"/>
                  <a:pt x="105" y="108"/>
                </a:cubicBezTo>
                <a:cubicBezTo>
                  <a:pt x="96" y="117"/>
                  <a:pt x="96" y="117"/>
                  <a:pt x="96" y="117"/>
                </a:cubicBezTo>
                <a:cubicBezTo>
                  <a:pt x="94" y="119"/>
                  <a:pt x="91" y="119"/>
                  <a:pt x="88" y="118"/>
                </a:cubicBezTo>
                <a:cubicBezTo>
                  <a:pt x="70" y="107"/>
                  <a:pt x="54" y="92"/>
                  <a:pt x="44" y="73"/>
                </a:cubicBezTo>
                <a:cubicBezTo>
                  <a:pt x="42" y="71"/>
                  <a:pt x="43" y="68"/>
                  <a:pt x="45" y="66"/>
                </a:cubicBezTo>
                <a:cubicBezTo>
                  <a:pt x="54" y="57"/>
                  <a:pt x="54" y="57"/>
                  <a:pt x="54" y="57"/>
                </a:cubicBezTo>
                <a:cubicBezTo>
                  <a:pt x="56" y="54"/>
                  <a:pt x="57" y="51"/>
                  <a:pt x="56" y="49"/>
                </a:cubicBezTo>
                <a:cubicBezTo>
                  <a:pt x="53" y="42"/>
                  <a:pt x="51" y="35"/>
                  <a:pt x="50" y="27"/>
                </a:cubicBezTo>
                <a:cubicBezTo>
                  <a:pt x="50" y="24"/>
                  <a:pt x="46" y="21"/>
                  <a:pt x="43" y="21"/>
                </a:cubicBezTo>
                <a:cubicBezTo>
                  <a:pt x="43" y="21"/>
                  <a:pt x="43" y="21"/>
                  <a:pt x="43" y="21"/>
                </a:cubicBezTo>
                <a:cubicBezTo>
                  <a:pt x="22" y="21"/>
                  <a:pt x="22" y="21"/>
                  <a:pt x="22" y="21"/>
                </a:cubicBezTo>
                <a:cubicBezTo>
                  <a:pt x="21" y="21"/>
                  <a:pt x="21" y="21"/>
                  <a:pt x="21" y="21"/>
                </a:cubicBezTo>
                <a:cubicBezTo>
                  <a:pt x="17" y="21"/>
                  <a:pt x="14" y="25"/>
                  <a:pt x="14" y="29"/>
                </a:cubicBezTo>
                <a:cubicBezTo>
                  <a:pt x="16" y="50"/>
                  <a:pt x="23" y="70"/>
                  <a:pt x="35" y="87"/>
                </a:cubicBezTo>
                <a:cubicBezTo>
                  <a:pt x="35" y="87"/>
                  <a:pt x="35" y="87"/>
                  <a:pt x="35" y="87"/>
                </a:cubicBezTo>
                <a:cubicBezTo>
                  <a:pt x="45" y="103"/>
                  <a:pt x="59" y="117"/>
                  <a:pt x="75" y="127"/>
                </a:cubicBezTo>
                <a:cubicBezTo>
                  <a:pt x="75" y="127"/>
                  <a:pt x="75" y="127"/>
                  <a:pt x="75" y="127"/>
                </a:cubicBezTo>
                <a:cubicBezTo>
                  <a:pt x="92" y="139"/>
                  <a:pt x="112" y="146"/>
                  <a:pt x="133" y="148"/>
                </a:cubicBezTo>
                <a:cubicBezTo>
                  <a:pt x="133" y="148"/>
                  <a:pt x="133" y="148"/>
                  <a:pt x="133" y="148"/>
                </a:cubicBezTo>
                <a:cubicBezTo>
                  <a:pt x="137" y="148"/>
                  <a:pt x="141" y="145"/>
                  <a:pt x="141" y="140"/>
                </a:cubicBezTo>
                <a:cubicBezTo>
                  <a:pt x="141" y="119"/>
                  <a:pt x="141" y="119"/>
                  <a:pt x="141" y="119"/>
                </a:cubicBezTo>
                <a:cubicBezTo>
                  <a:pt x="141" y="119"/>
                  <a:pt x="141" y="119"/>
                  <a:pt x="141" y="119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4" name="Freeform 62">
            <a:extLst>
              <a:ext uri="{FF2B5EF4-FFF2-40B4-BE49-F238E27FC236}">
                <a16:creationId xmlns:a16="http://schemas.microsoft.com/office/drawing/2014/main" xmlns="" id="{3C4E45ED-9089-4C83-A9C1-35B3EE6A580D}"/>
              </a:ext>
            </a:extLst>
          </p:cNvPr>
          <p:cNvSpPr>
            <a:spLocks noEditPoints="1"/>
          </p:cNvSpPr>
          <p:nvPr/>
        </p:nvSpPr>
        <p:spPr bwMode="auto">
          <a:xfrm>
            <a:off x="6297613" y="4070350"/>
            <a:ext cx="547688" cy="549275"/>
          </a:xfrm>
          <a:custGeom>
            <a:avLst/>
            <a:gdLst>
              <a:gd name="T0" fmla="*/ 126 w 161"/>
              <a:gd name="T1" fmla="*/ 69 h 160"/>
              <a:gd name="T2" fmla="*/ 97 w 161"/>
              <a:gd name="T3" fmla="*/ 41 h 160"/>
              <a:gd name="T4" fmla="*/ 100 w 161"/>
              <a:gd name="T5" fmla="*/ 28 h 160"/>
              <a:gd name="T6" fmla="*/ 132 w 161"/>
              <a:gd name="T7" fmla="*/ 61 h 160"/>
              <a:gd name="T8" fmla="*/ 161 w 161"/>
              <a:gd name="T9" fmla="*/ 62 h 160"/>
              <a:gd name="T10" fmla="*/ 99 w 161"/>
              <a:gd name="T11" fmla="*/ 0 h 160"/>
              <a:gd name="T12" fmla="*/ 98 w 161"/>
              <a:gd name="T13" fmla="*/ 13 h 160"/>
              <a:gd name="T14" fmla="*/ 154 w 161"/>
              <a:gd name="T15" fmla="*/ 69 h 160"/>
              <a:gd name="T16" fmla="*/ 161 w 161"/>
              <a:gd name="T17" fmla="*/ 62 h 160"/>
              <a:gd name="T18" fmla="*/ 154 w 161"/>
              <a:gd name="T19" fmla="*/ 139 h 160"/>
              <a:gd name="T20" fmla="*/ 133 w 161"/>
              <a:gd name="T21" fmla="*/ 160 h 160"/>
              <a:gd name="T22" fmla="*/ 131 w 161"/>
              <a:gd name="T23" fmla="*/ 160 h 160"/>
              <a:gd name="T24" fmla="*/ 24 w 161"/>
              <a:gd name="T25" fmla="*/ 93 h 160"/>
              <a:gd name="T26" fmla="*/ 1 w 161"/>
              <a:gd name="T27" fmla="*/ 29 h 160"/>
              <a:gd name="T28" fmla="*/ 22 w 161"/>
              <a:gd name="T29" fmla="*/ 7 h 160"/>
              <a:gd name="T30" fmla="*/ 63 w 161"/>
              <a:gd name="T31" fmla="*/ 25 h 160"/>
              <a:gd name="T32" fmla="*/ 68 w 161"/>
              <a:gd name="T33" fmla="*/ 43 h 160"/>
              <a:gd name="T34" fmla="*/ 63 w 161"/>
              <a:gd name="T35" fmla="*/ 65 h 160"/>
              <a:gd name="T36" fmla="*/ 91 w 161"/>
              <a:gd name="T37" fmla="*/ 103 h 160"/>
              <a:gd name="T38" fmla="*/ 96 w 161"/>
              <a:gd name="T39" fmla="*/ 98 h 160"/>
              <a:gd name="T40" fmla="*/ 136 w 161"/>
              <a:gd name="T41" fmla="*/ 98 h 160"/>
              <a:gd name="T42" fmla="*/ 154 w 161"/>
              <a:gd name="T43" fmla="*/ 118 h 160"/>
              <a:gd name="T44" fmla="*/ 134 w 161"/>
              <a:gd name="T45" fmla="*/ 110 h 160"/>
              <a:gd name="T46" fmla="*/ 105 w 161"/>
              <a:gd name="T47" fmla="*/ 107 h 160"/>
              <a:gd name="T48" fmla="*/ 88 w 161"/>
              <a:gd name="T49" fmla="*/ 117 h 160"/>
              <a:gd name="T50" fmla="*/ 45 w 161"/>
              <a:gd name="T51" fmla="*/ 65 h 160"/>
              <a:gd name="T52" fmla="*/ 56 w 161"/>
              <a:gd name="T53" fmla="*/ 48 h 160"/>
              <a:gd name="T54" fmla="*/ 43 w 161"/>
              <a:gd name="T55" fmla="*/ 20 h 160"/>
              <a:gd name="T56" fmla="*/ 22 w 161"/>
              <a:gd name="T57" fmla="*/ 20 h 160"/>
              <a:gd name="T58" fmla="*/ 14 w 161"/>
              <a:gd name="T59" fmla="*/ 28 h 160"/>
              <a:gd name="T60" fmla="*/ 35 w 161"/>
              <a:gd name="T61" fmla="*/ 86 h 160"/>
              <a:gd name="T62" fmla="*/ 75 w 161"/>
              <a:gd name="T63" fmla="*/ 126 h 160"/>
              <a:gd name="T64" fmla="*/ 133 w 161"/>
              <a:gd name="T65" fmla="*/ 147 h 160"/>
              <a:gd name="T66" fmla="*/ 141 w 161"/>
              <a:gd name="T67" fmla="*/ 118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61" h="160">
                <a:moveTo>
                  <a:pt x="127" y="69"/>
                </a:moveTo>
                <a:cubicBezTo>
                  <a:pt x="127" y="69"/>
                  <a:pt x="127" y="69"/>
                  <a:pt x="126" y="69"/>
                </a:cubicBezTo>
                <a:cubicBezTo>
                  <a:pt x="123" y="69"/>
                  <a:pt x="120" y="67"/>
                  <a:pt x="120" y="64"/>
                </a:cubicBezTo>
                <a:cubicBezTo>
                  <a:pt x="118" y="52"/>
                  <a:pt x="109" y="43"/>
                  <a:pt x="97" y="41"/>
                </a:cubicBezTo>
                <a:cubicBezTo>
                  <a:pt x="94" y="40"/>
                  <a:pt x="91" y="37"/>
                  <a:pt x="92" y="33"/>
                </a:cubicBezTo>
                <a:cubicBezTo>
                  <a:pt x="93" y="30"/>
                  <a:pt x="96" y="28"/>
                  <a:pt x="100" y="28"/>
                </a:cubicBezTo>
                <a:cubicBezTo>
                  <a:pt x="108" y="30"/>
                  <a:pt x="115" y="34"/>
                  <a:pt x="121" y="40"/>
                </a:cubicBezTo>
                <a:cubicBezTo>
                  <a:pt x="127" y="46"/>
                  <a:pt x="131" y="53"/>
                  <a:pt x="132" y="61"/>
                </a:cubicBezTo>
                <a:cubicBezTo>
                  <a:pt x="133" y="65"/>
                  <a:pt x="131" y="68"/>
                  <a:pt x="127" y="69"/>
                </a:cubicBezTo>
                <a:close/>
                <a:moveTo>
                  <a:pt x="161" y="62"/>
                </a:moveTo>
                <a:cubicBezTo>
                  <a:pt x="159" y="46"/>
                  <a:pt x="152" y="31"/>
                  <a:pt x="141" y="20"/>
                </a:cubicBezTo>
                <a:cubicBezTo>
                  <a:pt x="130" y="9"/>
                  <a:pt x="115" y="2"/>
                  <a:pt x="99" y="0"/>
                </a:cubicBezTo>
                <a:cubicBezTo>
                  <a:pt x="96" y="0"/>
                  <a:pt x="92" y="2"/>
                  <a:pt x="92" y="6"/>
                </a:cubicBezTo>
                <a:cubicBezTo>
                  <a:pt x="92" y="9"/>
                  <a:pt x="94" y="12"/>
                  <a:pt x="98" y="13"/>
                </a:cubicBezTo>
                <a:cubicBezTo>
                  <a:pt x="124" y="16"/>
                  <a:pt x="145" y="36"/>
                  <a:pt x="148" y="63"/>
                </a:cubicBezTo>
                <a:cubicBezTo>
                  <a:pt x="148" y="66"/>
                  <a:pt x="151" y="69"/>
                  <a:pt x="154" y="69"/>
                </a:cubicBezTo>
                <a:cubicBezTo>
                  <a:pt x="154" y="69"/>
                  <a:pt x="155" y="69"/>
                  <a:pt x="155" y="69"/>
                </a:cubicBezTo>
                <a:cubicBezTo>
                  <a:pt x="159" y="68"/>
                  <a:pt x="161" y="65"/>
                  <a:pt x="161" y="62"/>
                </a:cubicBezTo>
                <a:close/>
                <a:moveTo>
                  <a:pt x="154" y="118"/>
                </a:moveTo>
                <a:cubicBezTo>
                  <a:pt x="154" y="139"/>
                  <a:pt x="154" y="139"/>
                  <a:pt x="154" y="139"/>
                </a:cubicBezTo>
                <a:cubicBezTo>
                  <a:pt x="154" y="151"/>
                  <a:pt x="145" y="160"/>
                  <a:pt x="133" y="160"/>
                </a:cubicBezTo>
                <a:cubicBezTo>
                  <a:pt x="133" y="160"/>
                  <a:pt x="133" y="160"/>
                  <a:pt x="133" y="160"/>
                </a:cubicBezTo>
                <a:cubicBezTo>
                  <a:pt x="133" y="160"/>
                  <a:pt x="132" y="160"/>
                  <a:pt x="131" y="160"/>
                </a:cubicBezTo>
                <a:cubicBezTo>
                  <a:pt x="131" y="160"/>
                  <a:pt x="131" y="160"/>
                  <a:pt x="131" y="160"/>
                </a:cubicBezTo>
                <a:cubicBezTo>
                  <a:pt x="109" y="157"/>
                  <a:pt x="87" y="150"/>
                  <a:pt x="68" y="137"/>
                </a:cubicBezTo>
                <a:cubicBezTo>
                  <a:pt x="50" y="126"/>
                  <a:pt x="35" y="111"/>
                  <a:pt x="24" y="93"/>
                </a:cubicBezTo>
                <a:cubicBezTo>
                  <a:pt x="11" y="74"/>
                  <a:pt x="3" y="52"/>
                  <a:pt x="1" y="29"/>
                </a:cubicBezTo>
                <a:cubicBezTo>
                  <a:pt x="1" y="29"/>
                  <a:pt x="1" y="29"/>
                  <a:pt x="1" y="29"/>
                </a:cubicBezTo>
                <a:cubicBezTo>
                  <a:pt x="0" y="18"/>
                  <a:pt x="8" y="8"/>
                  <a:pt x="20" y="7"/>
                </a:cubicBezTo>
                <a:cubicBezTo>
                  <a:pt x="20" y="7"/>
                  <a:pt x="21" y="7"/>
                  <a:pt x="22" y="7"/>
                </a:cubicBezTo>
                <a:cubicBezTo>
                  <a:pt x="43" y="7"/>
                  <a:pt x="43" y="7"/>
                  <a:pt x="43" y="7"/>
                </a:cubicBezTo>
                <a:cubicBezTo>
                  <a:pt x="53" y="7"/>
                  <a:pt x="62" y="15"/>
                  <a:pt x="63" y="25"/>
                </a:cubicBezTo>
                <a:cubicBezTo>
                  <a:pt x="63" y="25"/>
                  <a:pt x="63" y="25"/>
                  <a:pt x="63" y="25"/>
                </a:cubicBezTo>
                <a:cubicBezTo>
                  <a:pt x="64" y="31"/>
                  <a:pt x="65" y="37"/>
                  <a:pt x="68" y="43"/>
                </a:cubicBezTo>
                <a:cubicBezTo>
                  <a:pt x="70" y="51"/>
                  <a:pt x="69" y="59"/>
                  <a:pt x="63" y="65"/>
                </a:cubicBezTo>
                <a:cubicBezTo>
                  <a:pt x="63" y="65"/>
                  <a:pt x="63" y="65"/>
                  <a:pt x="63" y="65"/>
                </a:cubicBezTo>
                <a:cubicBezTo>
                  <a:pt x="58" y="70"/>
                  <a:pt x="58" y="70"/>
                  <a:pt x="58" y="70"/>
                </a:cubicBezTo>
                <a:cubicBezTo>
                  <a:pt x="66" y="83"/>
                  <a:pt x="77" y="95"/>
                  <a:pt x="91" y="103"/>
                </a:cubicBezTo>
                <a:cubicBezTo>
                  <a:pt x="96" y="98"/>
                  <a:pt x="96" y="98"/>
                  <a:pt x="96" y="98"/>
                </a:cubicBezTo>
                <a:cubicBezTo>
                  <a:pt x="96" y="98"/>
                  <a:pt x="96" y="98"/>
                  <a:pt x="96" y="98"/>
                </a:cubicBezTo>
                <a:cubicBezTo>
                  <a:pt x="102" y="92"/>
                  <a:pt x="110" y="90"/>
                  <a:pt x="118" y="93"/>
                </a:cubicBezTo>
                <a:cubicBezTo>
                  <a:pt x="124" y="95"/>
                  <a:pt x="130" y="97"/>
                  <a:pt x="136" y="98"/>
                </a:cubicBezTo>
                <a:cubicBezTo>
                  <a:pt x="136" y="98"/>
                  <a:pt x="136" y="98"/>
                  <a:pt x="136" y="98"/>
                </a:cubicBezTo>
                <a:cubicBezTo>
                  <a:pt x="146" y="99"/>
                  <a:pt x="154" y="108"/>
                  <a:pt x="154" y="118"/>
                </a:cubicBezTo>
                <a:close/>
                <a:moveTo>
                  <a:pt x="141" y="118"/>
                </a:moveTo>
                <a:cubicBezTo>
                  <a:pt x="141" y="114"/>
                  <a:pt x="138" y="111"/>
                  <a:pt x="134" y="110"/>
                </a:cubicBezTo>
                <a:cubicBezTo>
                  <a:pt x="127" y="110"/>
                  <a:pt x="120" y="108"/>
                  <a:pt x="113" y="105"/>
                </a:cubicBezTo>
                <a:cubicBezTo>
                  <a:pt x="110" y="104"/>
                  <a:pt x="107" y="105"/>
                  <a:pt x="105" y="107"/>
                </a:cubicBezTo>
                <a:cubicBezTo>
                  <a:pt x="96" y="116"/>
                  <a:pt x="96" y="116"/>
                  <a:pt x="96" y="116"/>
                </a:cubicBezTo>
                <a:cubicBezTo>
                  <a:pt x="94" y="118"/>
                  <a:pt x="91" y="118"/>
                  <a:pt x="88" y="117"/>
                </a:cubicBezTo>
                <a:cubicBezTo>
                  <a:pt x="70" y="106"/>
                  <a:pt x="54" y="91"/>
                  <a:pt x="44" y="72"/>
                </a:cubicBezTo>
                <a:cubicBezTo>
                  <a:pt x="42" y="70"/>
                  <a:pt x="43" y="67"/>
                  <a:pt x="45" y="65"/>
                </a:cubicBezTo>
                <a:cubicBezTo>
                  <a:pt x="54" y="56"/>
                  <a:pt x="54" y="56"/>
                  <a:pt x="54" y="56"/>
                </a:cubicBezTo>
                <a:cubicBezTo>
                  <a:pt x="56" y="53"/>
                  <a:pt x="57" y="50"/>
                  <a:pt x="56" y="48"/>
                </a:cubicBezTo>
                <a:cubicBezTo>
                  <a:pt x="53" y="41"/>
                  <a:pt x="51" y="34"/>
                  <a:pt x="50" y="26"/>
                </a:cubicBezTo>
                <a:cubicBezTo>
                  <a:pt x="50" y="23"/>
                  <a:pt x="46" y="20"/>
                  <a:pt x="43" y="20"/>
                </a:cubicBezTo>
                <a:cubicBezTo>
                  <a:pt x="43" y="20"/>
                  <a:pt x="43" y="20"/>
                  <a:pt x="43" y="20"/>
                </a:cubicBezTo>
                <a:cubicBezTo>
                  <a:pt x="22" y="20"/>
                  <a:pt x="22" y="20"/>
                  <a:pt x="22" y="20"/>
                </a:cubicBezTo>
                <a:cubicBezTo>
                  <a:pt x="21" y="20"/>
                  <a:pt x="21" y="20"/>
                  <a:pt x="21" y="20"/>
                </a:cubicBezTo>
                <a:cubicBezTo>
                  <a:pt x="17" y="20"/>
                  <a:pt x="14" y="24"/>
                  <a:pt x="14" y="28"/>
                </a:cubicBezTo>
                <a:cubicBezTo>
                  <a:pt x="16" y="49"/>
                  <a:pt x="23" y="69"/>
                  <a:pt x="35" y="86"/>
                </a:cubicBezTo>
                <a:cubicBezTo>
                  <a:pt x="35" y="86"/>
                  <a:pt x="35" y="86"/>
                  <a:pt x="35" y="86"/>
                </a:cubicBezTo>
                <a:cubicBezTo>
                  <a:pt x="45" y="102"/>
                  <a:pt x="59" y="116"/>
                  <a:pt x="75" y="126"/>
                </a:cubicBezTo>
                <a:cubicBezTo>
                  <a:pt x="75" y="126"/>
                  <a:pt x="75" y="126"/>
                  <a:pt x="75" y="126"/>
                </a:cubicBezTo>
                <a:cubicBezTo>
                  <a:pt x="92" y="138"/>
                  <a:pt x="112" y="145"/>
                  <a:pt x="133" y="147"/>
                </a:cubicBezTo>
                <a:cubicBezTo>
                  <a:pt x="133" y="147"/>
                  <a:pt x="133" y="147"/>
                  <a:pt x="133" y="147"/>
                </a:cubicBezTo>
                <a:cubicBezTo>
                  <a:pt x="137" y="147"/>
                  <a:pt x="141" y="144"/>
                  <a:pt x="141" y="139"/>
                </a:cubicBezTo>
                <a:cubicBezTo>
                  <a:pt x="141" y="118"/>
                  <a:pt x="141" y="118"/>
                  <a:pt x="141" y="118"/>
                </a:cubicBezTo>
                <a:cubicBezTo>
                  <a:pt x="141" y="118"/>
                  <a:pt x="141" y="118"/>
                  <a:pt x="141" y="118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5" name="Freeform 63">
            <a:extLst>
              <a:ext uri="{FF2B5EF4-FFF2-40B4-BE49-F238E27FC236}">
                <a16:creationId xmlns:a16="http://schemas.microsoft.com/office/drawing/2014/main" xmlns="" id="{401F4CAF-1BC9-4065-8CEB-F761CD885D7E}"/>
              </a:ext>
            </a:extLst>
          </p:cNvPr>
          <p:cNvSpPr>
            <a:spLocks noEditPoints="1"/>
          </p:cNvSpPr>
          <p:nvPr/>
        </p:nvSpPr>
        <p:spPr bwMode="auto">
          <a:xfrm>
            <a:off x="6369050" y="4702175"/>
            <a:ext cx="419100" cy="550863"/>
          </a:xfrm>
          <a:custGeom>
            <a:avLst/>
            <a:gdLst>
              <a:gd name="T0" fmla="*/ 34 w 123"/>
              <a:gd name="T1" fmla="*/ 0 h 160"/>
              <a:gd name="T2" fmla="*/ 16 w 123"/>
              <a:gd name="T3" fmla="*/ 0 h 160"/>
              <a:gd name="T4" fmla="*/ 0 w 123"/>
              <a:gd name="T5" fmla="*/ 16 h 160"/>
              <a:gd name="T6" fmla="*/ 0 w 123"/>
              <a:gd name="T7" fmla="*/ 144 h 160"/>
              <a:gd name="T8" fmla="*/ 16 w 123"/>
              <a:gd name="T9" fmla="*/ 160 h 160"/>
              <a:gd name="T10" fmla="*/ 34 w 123"/>
              <a:gd name="T11" fmla="*/ 160 h 160"/>
              <a:gd name="T12" fmla="*/ 50 w 123"/>
              <a:gd name="T13" fmla="*/ 144 h 160"/>
              <a:gd name="T14" fmla="*/ 50 w 123"/>
              <a:gd name="T15" fmla="*/ 16 h 160"/>
              <a:gd name="T16" fmla="*/ 34 w 123"/>
              <a:gd name="T17" fmla="*/ 0 h 160"/>
              <a:gd name="T18" fmla="*/ 37 w 123"/>
              <a:gd name="T19" fmla="*/ 144 h 160"/>
              <a:gd name="T20" fmla="*/ 34 w 123"/>
              <a:gd name="T21" fmla="*/ 147 h 160"/>
              <a:gd name="T22" fmla="*/ 16 w 123"/>
              <a:gd name="T23" fmla="*/ 147 h 160"/>
              <a:gd name="T24" fmla="*/ 13 w 123"/>
              <a:gd name="T25" fmla="*/ 144 h 160"/>
              <a:gd name="T26" fmla="*/ 13 w 123"/>
              <a:gd name="T27" fmla="*/ 16 h 160"/>
              <a:gd name="T28" fmla="*/ 16 w 123"/>
              <a:gd name="T29" fmla="*/ 13 h 160"/>
              <a:gd name="T30" fmla="*/ 34 w 123"/>
              <a:gd name="T31" fmla="*/ 13 h 160"/>
              <a:gd name="T32" fmla="*/ 37 w 123"/>
              <a:gd name="T33" fmla="*/ 16 h 160"/>
              <a:gd name="T34" fmla="*/ 37 w 123"/>
              <a:gd name="T35" fmla="*/ 144 h 160"/>
              <a:gd name="T36" fmla="*/ 108 w 123"/>
              <a:gd name="T37" fmla="*/ 0 h 160"/>
              <a:gd name="T38" fmla="*/ 89 w 123"/>
              <a:gd name="T39" fmla="*/ 0 h 160"/>
              <a:gd name="T40" fmla="*/ 74 w 123"/>
              <a:gd name="T41" fmla="*/ 16 h 160"/>
              <a:gd name="T42" fmla="*/ 74 w 123"/>
              <a:gd name="T43" fmla="*/ 144 h 160"/>
              <a:gd name="T44" fmla="*/ 89 w 123"/>
              <a:gd name="T45" fmla="*/ 160 h 160"/>
              <a:gd name="T46" fmla="*/ 108 w 123"/>
              <a:gd name="T47" fmla="*/ 160 h 160"/>
              <a:gd name="T48" fmla="*/ 123 w 123"/>
              <a:gd name="T49" fmla="*/ 144 h 160"/>
              <a:gd name="T50" fmla="*/ 123 w 123"/>
              <a:gd name="T51" fmla="*/ 16 h 160"/>
              <a:gd name="T52" fmla="*/ 108 w 123"/>
              <a:gd name="T53" fmla="*/ 0 h 160"/>
              <a:gd name="T54" fmla="*/ 110 w 123"/>
              <a:gd name="T55" fmla="*/ 144 h 160"/>
              <a:gd name="T56" fmla="*/ 108 w 123"/>
              <a:gd name="T57" fmla="*/ 147 h 160"/>
              <a:gd name="T58" fmla="*/ 89 w 123"/>
              <a:gd name="T59" fmla="*/ 147 h 160"/>
              <a:gd name="T60" fmla="*/ 86 w 123"/>
              <a:gd name="T61" fmla="*/ 144 h 160"/>
              <a:gd name="T62" fmla="*/ 86 w 123"/>
              <a:gd name="T63" fmla="*/ 16 h 160"/>
              <a:gd name="T64" fmla="*/ 89 w 123"/>
              <a:gd name="T65" fmla="*/ 13 h 160"/>
              <a:gd name="T66" fmla="*/ 108 w 123"/>
              <a:gd name="T67" fmla="*/ 13 h 160"/>
              <a:gd name="T68" fmla="*/ 110 w 123"/>
              <a:gd name="T69" fmla="*/ 16 h 160"/>
              <a:gd name="T70" fmla="*/ 110 w 123"/>
              <a:gd name="T71" fmla="*/ 144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23" h="160">
                <a:moveTo>
                  <a:pt x="34" y="0"/>
                </a:moveTo>
                <a:cubicBezTo>
                  <a:pt x="16" y="0"/>
                  <a:pt x="16" y="0"/>
                  <a:pt x="16" y="0"/>
                </a:cubicBezTo>
                <a:cubicBezTo>
                  <a:pt x="7" y="0"/>
                  <a:pt x="0" y="7"/>
                  <a:pt x="0" y="16"/>
                </a:cubicBezTo>
                <a:cubicBezTo>
                  <a:pt x="0" y="144"/>
                  <a:pt x="0" y="144"/>
                  <a:pt x="0" y="144"/>
                </a:cubicBezTo>
                <a:cubicBezTo>
                  <a:pt x="0" y="153"/>
                  <a:pt x="7" y="160"/>
                  <a:pt x="16" y="160"/>
                </a:cubicBezTo>
                <a:cubicBezTo>
                  <a:pt x="34" y="160"/>
                  <a:pt x="34" y="160"/>
                  <a:pt x="34" y="160"/>
                </a:cubicBezTo>
                <a:cubicBezTo>
                  <a:pt x="43" y="160"/>
                  <a:pt x="50" y="153"/>
                  <a:pt x="50" y="144"/>
                </a:cubicBezTo>
                <a:cubicBezTo>
                  <a:pt x="50" y="16"/>
                  <a:pt x="50" y="16"/>
                  <a:pt x="50" y="16"/>
                </a:cubicBezTo>
                <a:cubicBezTo>
                  <a:pt x="50" y="7"/>
                  <a:pt x="43" y="0"/>
                  <a:pt x="34" y="0"/>
                </a:cubicBezTo>
                <a:close/>
                <a:moveTo>
                  <a:pt x="37" y="144"/>
                </a:moveTo>
                <a:cubicBezTo>
                  <a:pt x="37" y="146"/>
                  <a:pt x="36" y="147"/>
                  <a:pt x="34" y="147"/>
                </a:cubicBezTo>
                <a:cubicBezTo>
                  <a:pt x="16" y="147"/>
                  <a:pt x="16" y="147"/>
                  <a:pt x="16" y="147"/>
                </a:cubicBezTo>
                <a:cubicBezTo>
                  <a:pt x="14" y="147"/>
                  <a:pt x="13" y="146"/>
                  <a:pt x="13" y="144"/>
                </a:cubicBezTo>
                <a:cubicBezTo>
                  <a:pt x="13" y="16"/>
                  <a:pt x="13" y="16"/>
                  <a:pt x="13" y="16"/>
                </a:cubicBezTo>
                <a:cubicBezTo>
                  <a:pt x="13" y="14"/>
                  <a:pt x="14" y="13"/>
                  <a:pt x="16" y="13"/>
                </a:cubicBezTo>
                <a:cubicBezTo>
                  <a:pt x="34" y="13"/>
                  <a:pt x="34" y="13"/>
                  <a:pt x="34" y="13"/>
                </a:cubicBezTo>
                <a:cubicBezTo>
                  <a:pt x="36" y="13"/>
                  <a:pt x="37" y="14"/>
                  <a:pt x="37" y="16"/>
                </a:cubicBezTo>
                <a:lnTo>
                  <a:pt x="37" y="144"/>
                </a:lnTo>
                <a:close/>
                <a:moveTo>
                  <a:pt x="108" y="0"/>
                </a:moveTo>
                <a:cubicBezTo>
                  <a:pt x="89" y="0"/>
                  <a:pt x="89" y="0"/>
                  <a:pt x="89" y="0"/>
                </a:cubicBezTo>
                <a:cubicBezTo>
                  <a:pt x="81" y="0"/>
                  <a:pt x="74" y="7"/>
                  <a:pt x="74" y="16"/>
                </a:cubicBezTo>
                <a:cubicBezTo>
                  <a:pt x="74" y="144"/>
                  <a:pt x="74" y="144"/>
                  <a:pt x="74" y="144"/>
                </a:cubicBezTo>
                <a:cubicBezTo>
                  <a:pt x="74" y="153"/>
                  <a:pt x="81" y="160"/>
                  <a:pt x="89" y="160"/>
                </a:cubicBezTo>
                <a:cubicBezTo>
                  <a:pt x="108" y="160"/>
                  <a:pt x="108" y="160"/>
                  <a:pt x="108" y="160"/>
                </a:cubicBezTo>
                <a:cubicBezTo>
                  <a:pt x="116" y="160"/>
                  <a:pt x="123" y="153"/>
                  <a:pt x="123" y="144"/>
                </a:cubicBezTo>
                <a:cubicBezTo>
                  <a:pt x="123" y="16"/>
                  <a:pt x="123" y="16"/>
                  <a:pt x="123" y="16"/>
                </a:cubicBezTo>
                <a:cubicBezTo>
                  <a:pt x="123" y="7"/>
                  <a:pt x="116" y="0"/>
                  <a:pt x="108" y="0"/>
                </a:cubicBezTo>
                <a:close/>
                <a:moveTo>
                  <a:pt x="110" y="144"/>
                </a:moveTo>
                <a:cubicBezTo>
                  <a:pt x="110" y="146"/>
                  <a:pt x="109" y="147"/>
                  <a:pt x="108" y="147"/>
                </a:cubicBezTo>
                <a:cubicBezTo>
                  <a:pt x="89" y="147"/>
                  <a:pt x="89" y="147"/>
                  <a:pt x="89" y="147"/>
                </a:cubicBezTo>
                <a:cubicBezTo>
                  <a:pt x="88" y="147"/>
                  <a:pt x="86" y="146"/>
                  <a:pt x="86" y="144"/>
                </a:cubicBezTo>
                <a:cubicBezTo>
                  <a:pt x="86" y="16"/>
                  <a:pt x="86" y="16"/>
                  <a:pt x="86" y="16"/>
                </a:cubicBezTo>
                <a:cubicBezTo>
                  <a:pt x="86" y="14"/>
                  <a:pt x="88" y="13"/>
                  <a:pt x="89" y="13"/>
                </a:cubicBezTo>
                <a:cubicBezTo>
                  <a:pt x="108" y="13"/>
                  <a:pt x="108" y="13"/>
                  <a:pt x="108" y="13"/>
                </a:cubicBezTo>
                <a:cubicBezTo>
                  <a:pt x="109" y="13"/>
                  <a:pt x="110" y="14"/>
                  <a:pt x="110" y="16"/>
                </a:cubicBezTo>
                <a:lnTo>
                  <a:pt x="110" y="144"/>
                </a:ln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6" name="Freeform 64">
            <a:extLst>
              <a:ext uri="{FF2B5EF4-FFF2-40B4-BE49-F238E27FC236}">
                <a16:creationId xmlns:a16="http://schemas.microsoft.com/office/drawing/2014/main" xmlns="" id="{0194A64F-4BE3-4F13-912C-7F311AC9F8AA}"/>
              </a:ext>
            </a:extLst>
          </p:cNvPr>
          <p:cNvSpPr>
            <a:spLocks noEditPoints="1"/>
          </p:cNvSpPr>
          <p:nvPr/>
        </p:nvSpPr>
        <p:spPr bwMode="auto">
          <a:xfrm>
            <a:off x="6300788" y="5321300"/>
            <a:ext cx="544513" cy="549275"/>
          </a:xfrm>
          <a:custGeom>
            <a:avLst/>
            <a:gdLst>
              <a:gd name="T0" fmla="*/ 158 w 160"/>
              <a:gd name="T1" fmla="*/ 45 h 160"/>
              <a:gd name="T2" fmla="*/ 115 w 160"/>
              <a:gd name="T3" fmla="*/ 2 h 160"/>
              <a:gd name="T4" fmla="*/ 110 w 160"/>
              <a:gd name="T5" fmla="*/ 0 h 160"/>
              <a:gd name="T6" fmla="*/ 50 w 160"/>
              <a:gd name="T7" fmla="*/ 0 h 160"/>
              <a:gd name="T8" fmla="*/ 45 w 160"/>
              <a:gd name="T9" fmla="*/ 2 h 160"/>
              <a:gd name="T10" fmla="*/ 2 w 160"/>
              <a:gd name="T11" fmla="*/ 45 h 160"/>
              <a:gd name="T12" fmla="*/ 0 w 160"/>
              <a:gd name="T13" fmla="*/ 50 h 160"/>
              <a:gd name="T14" fmla="*/ 0 w 160"/>
              <a:gd name="T15" fmla="*/ 110 h 160"/>
              <a:gd name="T16" fmla="*/ 2 w 160"/>
              <a:gd name="T17" fmla="*/ 115 h 160"/>
              <a:gd name="T18" fmla="*/ 45 w 160"/>
              <a:gd name="T19" fmla="*/ 158 h 160"/>
              <a:gd name="T20" fmla="*/ 50 w 160"/>
              <a:gd name="T21" fmla="*/ 160 h 160"/>
              <a:gd name="T22" fmla="*/ 110 w 160"/>
              <a:gd name="T23" fmla="*/ 160 h 160"/>
              <a:gd name="T24" fmla="*/ 115 w 160"/>
              <a:gd name="T25" fmla="*/ 158 h 160"/>
              <a:gd name="T26" fmla="*/ 158 w 160"/>
              <a:gd name="T27" fmla="*/ 115 h 160"/>
              <a:gd name="T28" fmla="*/ 160 w 160"/>
              <a:gd name="T29" fmla="*/ 110 h 160"/>
              <a:gd name="T30" fmla="*/ 160 w 160"/>
              <a:gd name="T31" fmla="*/ 50 h 160"/>
              <a:gd name="T32" fmla="*/ 158 w 160"/>
              <a:gd name="T33" fmla="*/ 45 h 160"/>
              <a:gd name="T34" fmla="*/ 147 w 160"/>
              <a:gd name="T35" fmla="*/ 108 h 160"/>
              <a:gd name="T36" fmla="*/ 108 w 160"/>
              <a:gd name="T37" fmla="*/ 147 h 160"/>
              <a:gd name="T38" fmla="*/ 52 w 160"/>
              <a:gd name="T39" fmla="*/ 147 h 160"/>
              <a:gd name="T40" fmla="*/ 13 w 160"/>
              <a:gd name="T41" fmla="*/ 108 h 160"/>
              <a:gd name="T42" fmla="*/ 13 w 160"/>
              <a:gd name="T43" fmla="*/ 52 h 160"/>
              <a:gd name="T44" fmla="*/ 52 w 160"/>
              <a:gd name="T45" fmla="*/ 13 h 160"/>
              <a:gd name="T46" fmla="*/ 108 w 160"/>
              <a:gd name="T47" fmla="*/ 13 h 160"/>
              <a:gd name="T48" fmla="*/ 147 w 160"/>
              <a:gd name="T49" fmla="*/ 52 h 160"/>
              <a:gd name="T50" fmla="*/ 147 w 160"/>
              <a:gd name="T51" fmla="*/ 108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60" h="160">
                <a:moveTo>
                  <a:pt x="158" y="45"/>
                </a:moveTo>
                <a:cubicBezTo>
                  <a:pt x="115" y="2"/>
                  <a:pt x="115" y="2"/>
                  <a:pt x="115" y="2"/>
                </a:cubicBezTo>
                <a:cubicBezTo>
                  <a:pt x="114" y="1"/>
                  <a:pt x="112" y="0"/>
                  <a:pt x="110" y="0"/>
                </a:cubicBezTo>
                <a:cubicBezTo>
                  <a:pt x="50" y="0"/>
                  <a:pt x="50" y="0"/>
                  <a:pt x="50" y="0"/>
                </a:cubicBezTo>
                <a:cubicBezTo>
                  <a:pt x="48" y="0"/>
                  <a:pt x="46" y="1"/>
                  <a:pt x="45" y="2"/>
                </a:cubicBezTo>
                <a:cubicBezTo>
                  <a:pt x="2" y="45"/>
                  <a:pt x="2" y="45"/>
                  <a:pt x="2" y="45"/>
                </a:cubicBezTo>
                <a:cubicBezTo>
                  <a:pt x="1" y="46"/>
                  <a:pt x="0" y="48"/>
                  <a:pt x="0" y="50"/>
                </a:cubicBezTo>
                <a:cubicBezTo>
                  <a:pt x="0" y="110"/>
                  <a:pt x="0" y="110"/>
                  <a:pt x="0" y="110"/>
                </a:cubicBezTo>
                <a:cubicBezTo>
                  <a:pt x="0" y="112"/>
                  <a:pt x="1" y="114"/>
                  <a:pt x="2" y="115"/>
                </a:cubicBezTo>
                <a:cubicBezTo>
                  <a:pt x="45" y="158"/>
                  <a:pt x="45" y="158"/>
                  <a:pt x="45" y="158"/>
                </a:cubicBezTo>
                <a:cubicBezTo>
                  <a:pt x="46" y="159"/>
                  <a:pt x="48" y="160"/>
                  <a:pt x="50" y="160"/>
                </a:cubicBezTo>
                <a:cubicBezTo>
                  <a:pt x="110" y="160"/>
                  <a:pt x="110" y="160"/>
                  <a:pt x="110" y="160"/>
                </a:cubicBezTo>
                <a:cubicBezTo>
                  <a:pt x="112" y="160"/>
                  <a:pt x="114" y="159"/>
                  <a:pt x="115" y="158"/>
                </a:cubicBezTo>
                <a:cubicBezTo>
                  <a:pt x="158" y="115"/>
                  <a:pt x="158" y="115"/>
                  <a:pt x="158" y="115"/>
                </a:cubicBezTo>
                <a:cubicBezTo>
                  <a:pt x="159" y="114"/>
                  <a:pt x="160" y="112"/>
                  <a:pt x="160" y="110"/>
                </a:cubicBezTo>
                <a:cubicBezTo>
                  <a:pt x="160" y="50"/>
                  <a:pt x="160" y="50"/>
                  <a:pt x="160" y="50"/>
                </a:cubicBezTo>
                <a:cubicBezTo>
                  <a:pt x="160" y="48"/>
                  <a:pt x="159" y="46"/>
                  <a:pt x="158" y="45"/>
                </a:cubicBezTo>
                <a:close/>
                <a:moveTo>
                  <a:pt x="147" y="108"/>
                </a:moveTo>
                <a:cubicBezTo>
                  <a:pt x="108" y="147"/>
                  <a:pt x="108" y="147"/>
                  <a:pt x="108" y="147"/>
                </a:cubicBezTo>
                <a:cubicBezTo>
                  <a:pt x="52" y="147"/>
                  <a:pt x="52" y="147"/>
                  <a:pt x="52" y="147"/>
                </a:cubicBezTo>
                <a:cubicBezTo>
                  <a:pt x="13" y="108"/>
                  <a:pt x="13" y="108"/>
                  <a:pt x="13" y="108"/>
                </a:cubicBezTo>
                <a:cubicBezTo>
                  <a:pt x="13" y="52"/>
                  <a:pt x="13" y="52"/>
                  <a:pt x="13" y="52"/>
                </a:cubicBezTo>
                <a:cubicBezTo>
                  <a:pt x="52" y="13"/>
                  <a:pt x="52" y="13"/>
                  <a:pt x="52" y="13"/>
                </a:cubicBezTo>
                <a:cubicBezTo>
                  <a:pt x="108" y="13"/>
                  <a:pt x="108" y="13"/>
                  <a:pt x="108" y="13"/>
                </a:cubicBezTo>
                <a:cubicBezTo>
                  <a:pt x="147" y="52"/>
                  <a:pt x="147" y="52"/>
                  <a:pt x="147" y="52"/>
                </a:cubicBezTo>
                <a:lnTo>
                  <a:pt x="147" y="108"/>
                </a:ln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7" name="Freeform 65">
            <a:extLst>
              <a:ext uri="{FF2B5EF4-FFF2-40B4-BE49-F238E27FC236}">
                <a16:creationId xmlns:a16="http://schemas.microsoft.com/office/drawing/2014/main" xmlns="" id="{5E91E9F9-5E2D-4E88-BCE6-5BBBA11338EE}"/>
              </a:ext>
            </a:extLst>
          </p:cNvPr>
          <p:cNvSpPr>
            <a:spLocks noEditPoints="1"/>
          </p:cNvSpPr>
          <p:nvPr/>
        </p:nvSpPr>
        <p:spPr bwMode="auto">
          <a:xfrm>
            <a:off x="6300788" y="5926138"/>
            <a:ext cx="544513" cy="550863"/>
          </a:xfrm>
          <a:custGeom>
            <a:avLst/>
            <a:gdLst>
              <a:gd name="T0" fmla="*/ 158 w 160"/>
              <a:gd name="T1" fmla="*/ 2 h 160"/>
              <a:gd name="T2" fmla="*/ 152 w 160"/>
              <a:gd name="T3" fmla="*/ 0 h 160"/>
              <a:gd name="T4" fmla="*/ 54 w 160"/>
              <a:gd name="T5" fmla="*/ 16 h 160"/>
              <a:gd name="T6" fmla="*/ 49 w 160"/>
              <a:gd name="T7" fmla="*/ 23 h 160"/>
              <a:gd name="T8" fmla="*/ 49 w 160"/>
              <a:gd name="T9" fmla="*/ 114 h 160"/>
              <a:gd name="T10" fmla="*/ 23 w 160"/>
              <a:gd name="T11" fmla="*/ 114 h 160"/>
              <a:gd name="T12" fmla="*/ 0 w 160"/>
              <a:gd name="T13" fmla="*/ 137 h 160"/>
              <a:gd name="T14" fmla="*/ 23 w 160"/>
              <a:gd name="T15" fmla="*/ 160 h 160"/>
              <a:gd name="T16" fmla="*/ 39 w 160"/>
              <a:gd name="T17" fmla="*/ 160 h 160"/>
              <a:gd name="T18" fmla="*/ 62 w 160"/>
              <a:gd name="T19" fmla="*/ 137 h 160"/>
              <a:gd name="T20" fmla="*/ 62 w 160"/>
              <a:gd name="T21" fmla="*/ 121 h 160"/>
              <a:gd name="T22" fmla="*/ 62 w 160"/>
              <a:gd name="T23" fmla="*/ 28 h 160"/>
              <a:gd name="T24" fmla="*/ 147 w 160"/>
              <a:gd name="T25" fmla="*/ 14 h 160"/>
              <a:gd name="T26" fmla="*/ 147 w 160"/>
              <a:gd name="T27" fmla="*/ 98 h 160"/>
              <a:gd name="T28" fmla="*/ 121 w 160"/>
              <a:gd name="T29" fmla="*/ 98 h 160"/>
              <a:gd name="T30" fmla="*/ 98 w 160"/>
              <a:gd name="T31" fmla="*/ 121 h 160"/>
              <a:gd name="T32" fmla="*/ 121 w 160"/>
              <a:gd name="T33" fmla="*/ 144 h 160"/>
              <a:gd name="T34" fmla="*/ 137 w 160"/>
              <a:gd name="T35" fmla="*/ 144 h 160"/>
              <a:gd name="T36" fmla="*/ 160 w 160"/>
              <a:gd name="T37" fmla="*/ 121 h 160"/>
              <a:gd name="T38" fmla="*/ 160 w 160"/>
              <a:gd name="T39" fmla="*/ 105 h 160"/>
              <a:gd name="T40" fmla="*/ 160 w 160"/>
              <a:gd name="T41" fmla="*/ 6 h 160"/>
              <a:gd name="T42" fmla="*/ 158 w 160"/>
              <a:gd name="T43" fmla="*/ 2 h 160"/>
              <a:gd name="T44" fmla="*/ 49 w 160"/>
              <a:gd name="T45" fmla="*/ 137 h 160"/>
              <a:gd name="T46" fmla="*/ 39 w 160"/>
              <a:gd name="T47" fmla="*/ 147 h 160"/>
              <a:gd name="T48" fmla="*/ 23 w 160"/>
              <a:gd name="T49" fmla="*/ 147 h 160"/>
              <a:gd name="T50" fmla="*/ 13 w 160"/>
              <a:gd name="T51" fmla="*/ 137 h 160"/>
              <a:gd name="T52" fmla="*/ 23 w 160"/>
              <a:gd name="T53" fmla="*/ 127 h 160"/>
              <a:gd name="T54" fmla="*/ 49 w 160"/>
              <a:gd name="T55" fmla="*/ 127 h 160"/>
              <a:gd name="T56" fmla="*/ 49 w 160"/>
              <a:gd name="T57" fmla="*/ 137 h 160"/>
              <a:gd name="T58" fmla="*/ 147 w 160"/>
              <a:gd name="T59" fmla="*/ 121 h 160"/>
              <a:gd name="T60" fmla="*/ 137 w 160"/>
              <a:gd name="T61" fmla="*/ 131 h 160"/>
              <a:gd name="T62" fmla="*/ 121 w 160"/>
              <a:gd name="T63" fmla="*/ 131 h 160"/>
              <a:gd name="T64" fmla="*/ 111 w 160"/>
              <a:gd name="T65" fmla="*/ 121 h 160"/>
              <a:gd name="T66" fmla="*/ 121 w 160"/>
              <a:gd name="T67" fmla="*/ 111 h 160"/>
              <a:gd name="T68" fmla="*/ 147 w 160"/>
              <a:gd name="T69" fmla="*/ 111 h 160"/>
              <a:gd name="T70" fmla="*/ 147 w 160"/>
              <a:gd name="T71" fmla="*/ 121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60" h="160">
                <a:moveTo>
                  <a:pt x="158" y="2"/>
                </a:moveTo>
                <a:cubicBezTo>
                  <a:pt x="156" y="0"/>
                  <a:pt x="154" y="0"/>
                  <a:pt x="152" y="0"/>
                </a:cubicBezTo>
                <a:cubicBezTo>
                  <a:pt x="54" y="16"/>
                  <a:pt x="54" y="16"/>
                  <a:pt x="54" y="16"/>
                </a:cubicBezTo>
                <a:cubicBezTo>
                  <a:pt x="51" y="17"/>
                  <a:pt x="49" y="20"/>
                  <a:pt x="49" y="23"/>
                </a:cubicBezTo>
                <a:cubicBezTo>
                  <a:pt x="49" y="114"/>
                  <a:pt x="49" y="114"/>
                  <a:pt x="49" y="114"/>
                </a:cubicBezTo>
                <a:cubicBezTo>
                  <a:pt x="23" y="114"/>
                  <a:pt x="23" y="114"/>
                  <a:pt x="23" y="114"/>
                </a:cubicBezTo>
                <a:cubicBezTo>
                  <a:pt x="10" y="114"/>
                  <a:pt x="0" y="125"/>
                  <a:pt x="0" y="137"/>
                </a:cubicBezTo>
                <a:cubicBezTo>
                  <a:pt x="0" y="150"/>
                  <a:pt x="10" y="160"/>
                  <a:pt x="23" y="160"/>
                </a:cubicBezTo>
                <a:cubicBezTo>
                  <a:pt x="39" y="160"/>
                  <a:pt x="39" y="160"/>
                  <a:pt x="39" y="160"/>
                </a:cubicBezTo>
                <a:cubicBezTo>
                  <a:pt x="52" y="160"/>
                  <a:pt x="62" y="150"/>
                  <a:pt x="62" y="137"/>
                </a:cubicBezTo>
                <a:cubicBezTo>
                  <a:pt x="62" y="121"/>
                  <a:pt x="62" y="121"/>
                  <a:pt x="62" y="121"/>
                </a:cubicBezTo>
                <a:cubicBezTo>
                  <a:pt x="62" y="28"/>
                  <a:pt x="62" y="28"/>
                  <a:pt x="62" y="28"/>
                </a:cubicBezTo>
                <a:cubicBezTo>
                  <a:pt x="147" y="14"/>
                  <a:pt x="147" y="14"/>
                  <a:pt x="147" y="14"/>
                </a:cubicBezTo>
                <a:cubicBezTo>
                  <a:pt x="147" y="98"/>
                  <a:pt x="147" y="98"/>
                  <a:pt x="147" y="98"/>
                </a:cubicBezTo>
                <a:cubicBezTo>
                  <a:pt x="121" y="98"/>
                  <a:pt x="121" y="98"/>
                  <a:pt x="121" y="98"/>
                </a:cubicBezTo>
                <a:cubicBezTo>
                  <a:pt x="108" y="98"/>
                  <a:pt x="98" y="108"/>
                  <a:pt x="98" y="121"/>
                </a:cubicBezTo>
                <a:cubicBezTo>
                  <a:pt x="98" y="133"/>
                  <a:pt x="108" y="144"/>
                  <a:pt x="121" y="144"/>
                </a:cubicBezTo>
                <a:cubicBezTo>
                  <a:pt x="137" y="144"/>
                  <a:pt x="137" y="144"/>
                  <a:pt x="137" y="144"/>
                </a:cubicBezTo>
                <a:cubicBezTo>
                  <a:pt x="150" y="144"/>
                  <a:pt x="160" y="133"/>
                  <a:pt x="160" y="121"/>
                </a:cubicBezTo>
                <a:cubicBezTo>
                  <a:pt x="160" y="105"/>
                  <a:pt x="160" y="105"/>
                  <a:pt x="160" y="105"/>
                </a:cubicBezTo>
                <a:cubicBezTo>
                  <a:pt x="160" y="6"/>
                  <a:pt x="160" y="6"/>
                  <a:pt x="160" y="6"/>
                </a:cubicBezTo>
                <a:cubicBezTo>
                  <a:pt x="160" y="5"/>
                  <a:pt x="159" y="3"/>
                  <a:pt x="158" y="2"/>
                </a:cubicBezTo>
                <a:close/>
                <a:moveTo>
                  <a:pt x="49" y="137"/>
                </a:moveTo>
                <a:cubicBezTo>
                  <a:pt x="49" y="143"/>
                  <a:pt x="45" y="147"/>
                  <a:pt x="39" y="147"/>
                </a:cubicBezTo>
                <a:cubicBezTo>
                  <a:pt x="23" y="147"/>
                  <a:pt x="23" y="147"/>
                  <a:pt x="23" y="147"/>
                </a:cubicBezTo>
                <a:cubicBezTo>
                  <a:pt x="17" y="147"/>
                  <a:pt x="13" y="143"/>
                  <a:pt x="13" y="137"/>
                </a:cubicBezTo>
                <a:cubicBezTo>
                  <a:pt x="13" y="132"/>
                  <a:pt x="17" y="127"/>
                  <a:pt x="23" y="127"/>
                </a:cubicBezTo>
                <a:cubicBezTo>
                  <a:pt x="49" y="127"/>
                  <a:pt x="49" y="127"/>
                  <a:pt x="49" y="127"/>
                </a:cubicBezTo>
                <a:lnTo>
                  <a:pt x="49" y="137"/>
                </a:lnTo>
                <a:close/>
                <a:moveTo>
                  <a:pt x="147" y="121"/>
                </a:moveTo>
                <a:cubicBezTo>
                  <a:pt x="147" y="126"/>
                  <a:pt x="143" y="131"/>
                  <a:pt x="137" y="131"/>
                </a:cubicBezTo>
                <a:cubicBezTo>
                  <a:pt x="121" y="131"/>
                  <a:pt x="121" y="131"/>
                  <a:pt x="121" y="131"/>
                </a:cubicBezTo>
                <a:cubicBezTo>
                  <a:pt x="115" y="131"/>
                  <a:pt x="111" y="126"/>
                  <a:pt x="111" y="121"/>
                </a:cubicBezTo>
                <a:cubicBezTo>
                  <a:pt x="111" y="115"/>
                  <a:pt x="115" y="111"/>
                  <a:pt x="121" y="111"/>
                </a:cubicBezTo>
                <a:cubicBezTo>
                  <a:pt x="147" y="111"/>
                  <a:pt x="147" y="111"/>
                  <a:pt x="147" y="111"/>
                </a:cubicBezTo>
                <a:lnTo>
                  <a:pt x="147" y="121"/>
                </a:ln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8" name="Freeform 66">
            <a:extLst>
              <a:ext uri="{FF2B5EF4-FFF2-40B4-BE49-F238E27FC236}">
                <a16:creationId xmlns:a16="http://schemas.microsoft.com/office/drawing/2014/main" xmlns="" id="{9385E41C-23A4-4425-BF6A-18EDE415A99B}"/>
              </a:ext>
            </a:extLst>
          </p:cNvPr>
          <p:cNvSpPr>
            <a:spLocks/>
          </p:cNvSpPr>
          <p:nvPr/>
        </p:nvSpPr>
        <p:spPr bwMode="auto">
          <a:xfrm>
            <a:off x="7254875" y="371475"/>
            <a:ext cx="546100" cy="549275"/>
          </a:xfrm>
          <a:custGeom>
            <a:avLst/>
            <a:gdLst>
              <a:gd name="T0" fmla="*/ 158 w 160"/>
              <a:gd name="T1" fmla="*/ 85 h 160"/>
              <a:gd name="T2" fmla="*/ 131 w 160"/>
              <a:gd name="T3" fmla="*/ 109 h 160"/>
              <a:gd name="T4" fmla="*/ 127 w 160"/>
              <a:gd name="T5" fmla="*/ 97 h 160"/>
              <a:gd name="T6" fmla="*/ 86 w 160"/>
              <a:gd name="T7" fmla="*/ 86 h 160"/>
              <a:gd name="T8" fmla="*/ 97 w 160"/>
              <a:gd name="T9" fmla="*/ 127 h 160"/>
              <a:gd name="T10" fmla="*/ 107 w 160"/>
              <a:gd name="T11" fmla="*/ 136 h 160"/>
              <a:gd name="T12" fmla="*/ 85 w 160"/>
              <a:gd name="T13" fmla="*/ 158 h 160"/>
              <a:gd name="T14" fmla="*/ 83 w 160"/>
              <a:gd name="T15" fmla="*/ 159 h 160"/>
              <a:gd name="T16" fmla="*/ 82 w 160"/>
              <a:gd name="T17" fmla="*/ 160 h 160"/>
              <a:gd name="T18" fmla="*/ 80 w 160"/>
              <a:gd name="T19" fmla="*/ 160 h 160"/>
              <a:gd name="T20" fmla="*/ 78 w 160"/>
              <a:gd name="T21" fmla="*/ 160 h 160"/>
              <a:gd name="T22" fmla="*/ 77 w 160"/>
              <a:gd name="T23" fmla="*/ 159 h 160"/>
              <a:gd name="T24" fmla="*/ 75 w 160"/>
              <a:gd name="T25" fmla="*/ 158 h 160"/>
              <a:gd name="T26" fmla="*/ 53 w 160"/>
              <a:gd name="T27" fmla="*/ 136 h 160"/>
              <a:gd name="T28" fmla="*/ 63 w 160"/>
              <a:gd name="T29" fmla="*/ 127 h 160"/>
              <a:gd name="T30" fmla="*/ 74 w 160"/>
              <a:gd name="T31" fmla="*/ 86 h 160"/>
              <a:gd name="T32" fmla="*/ 33 w 160"/>
              <a:gd name="T33" fmla="*/ 97 h 160"/>
              <a:gd name="T34" fmla="*/ 29 w 160"/>
              <a:gd name="T35" fmla="*/ 109 h 160"/>
              <a:gd name="T36" fmla="*/ 2 w 160"/>
              <a:gd name="T37" fmla="*/ 85 h 160"/>
              <a:gd name="T38" fmla="*/ 1 w 160"/>
              <a:gd name="T39" fmla="*/ 84 h 160"/>
              <a:gd name="T40" fmla="*/ 0 w 160"/>
              <a:gd name="T41" fmla="*/ 82 h 160"/>
              <a:gd name="T42" fmla="*/ 0 w 160"/>
              <a:gd name="T43" fmla="*/ 81 h 160"/>
              <a:gd name="T44" fmla="*/ 0 w 160"/>
              <a:gd name="T45" fmla="*/ 78 h 160"/>
              <a:gd name="T46" fmla="*/ 1 w 160"/>
              <a:gd name="T47" fmla="*/ 77 h 160"/>
              <a:gd name="T48" fmla="*/ 2 w 160"/>
              <a:gd name="T49" fmla="*/ 75 h 160"/>
              <a:gd name="T50" fmla="*/ 33 w 160"/>
              <a:gd name="T51" fmla="*/ 53 h 160"/>
              <a:gd name="T52" fmla="*/ 22 w 160"/>
              <a:gd name="T53" fmla="*/ 74 h 160"/>
              <a:gd name="T54" fmla="*/ 74 w 160"/>
              <a:gd name="T55" fmla="*/ 22 h 160"/>
              <a:gd name="T56" fmla="*/ 53 w 160"/>
              <a:gd name="T57" fmla="*/ 33 h 160"/>
              <a:gd name="T58" fmla="*/ 75 w 160"/>
              <a:gd name="T59" fmla="*/ 2 h 160"/>
              <a:gd name="T60" fmla="*/ 77 w 160"/>
              <a:gd name="T61" fmla="*/ 1 h 160"/>
              <a:gd name="T62" fmla="*/ 78 w 160"/>
              <a:gd name="T63" fmla="*/ 0 h 160"/>
              <a:gd name="T64" fmla="*/ 81 w 160"/>
              <a:gd name="T65" fmla="*/ 0 h 160"/>
              <a:gd name="T66" fmla="*/ 82 w 160"/>
              <a:gd name="T67" fmla="*/ 0 h 160"/>
              <a:gd name="T68" fmla="*/ 84 w 160"/>
              <a:gd name="T69" fmla="*/ 1 h 160"/>
              <a:gd name="T70" fmla="*/ 107 w 160"/>
              <a:gd name="T71" fmla="*/ 24 h 160"/>
              <a:gd name="T72" fmla="*/ 102 w 160"/>
              <a:gd name="T73" fmla="*/ 35 h 160"/>
              <a:gd name="T74" fmla="*/ 86 w 160"/>
              <a:gd name="T75" fmla="*/ 22 h 160"/>
              <a:gd name="T76" fmla="*/ 138 w 160"/>
              <a:gd name="T77" fmla="*/ 74 h 160"/>
              <a:gd name="T78" fmla="*/ 127 w 160"/>
              <a:gd name="T79" fmla="*/ 53 h 160"/>
              <a:gd name="T80" fmla="*/ 158 w 160"/>
              <a:gd name="T81" fmla="*/ 75 h 160"/>
              <a:gd name="T82" fmla="*/ 159 w 160"/>
              <a:gd name="T83" fmla="*/ 77 h 160"/>
              <a:gd name="T84" fmla="*/ 160 w 160"/>
              <a:gd name="T85" fmla="*/ 78 h 160"/>
              <a:gd name="T86" fmla="*/ 160 w 160"/>
              <a:gd name="T87" fmla="*/ 81 h 160"/>
              <a:gd name="T88" fmla="*/ 160 w 160"/>
              <a:gd name="T89" fmla="*/ 82 h 160"/>
              <a:gd name="T90" fmla="*/ 159 w 160"/>
              <a:gd name="T91" fmla="*/ 84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160" h="160">
                <a:moveTo>
                  <a:pt x="158" y="85"/>
                </a:moveTo>
                <a:cubicBezTo>
                  <a:pt x="158" y="85"/>
                  <a:pt x="158" y="85"/>
                  <a:pt x="158" y="85"/>
                </a:cubicBezTo>
                <a:cubicBezTo>
                  <a:pt x="136" y="107"/>
                  <a:pt x="136" y="107"/>
                  <a:pt x="136" y="107"/>
                </a:cubicBezTo>
                <a:cubicBezTo>
                  <a:pt x="135" y="108"/>
                  <a:pt x="133" y="109"/>
                  <a:pt x="131" y="109"/>
                </a:cubicBezTo>
                <a:cubicBezTo>
                  <a:pt x="130" y="109"/>
                  <a:pt x="128" y="108"/>
                  <a:pt x="127" y="107"/>
                </a:cubicBezTo>
                <a:cubicBezTo>
                  <a:pt x="124" y="104"/>
                  <a:pt x="124" y="100"/>
                  <a:pt x="127" y="97"/>
                </a:cubicBezTo>
                <a:cubicBezTo>
                  <a:pt x="138" y="86"/>
                  <a:pt x="138" y="86"/>
                  <a:pt x="138" y="86"/>
                </a:cubicBezTo>
                <a:cubicBezTo>
                  <a:pt x="86" y="86"/>
                  <a:pt x="86" y="86"/>
                  <a:pt x="86" y="86"/>
                </a:cubicBezTo>
                <a:cubicBezTo>
                  <a:pt x="86" y="138"/>
                  <a:pt x="86" y="138"/>
                  <a:pt x="86" y="138"/>
                </a:cubicBezTo>
                <a:cubicBezTo>
                  <a:pt x="97" y="127"/>
                  <a:pt x="97" y="127"/>
                  <a:pt x="97" y="127"/>
                </a:cubicBezTo>
                <a:cubicBezTo>
                  <a:pt x="100" y="124"/>
                  <a:pt x="104" y="124"/>
                  <a:pt x="107" y="127"/>
                </a:cubicBezTo>
                <a:cubicBezTo>
                  <a:pt x="109" y="129"/>
                  <a:pt x="109" y="134"/>
                  <a:pt x="107" y="136"/>
                </a:cubicBezTo>
                <a:cubicBezTo>
                  <a:pt x="85" y="158"/>
                  <a:pt x="85" y="158"/>
                  <a:pt x="85" y="158"/>
                </a:cubicBezTo>
                <a:cubicBezTo>
                  <a:pt x="85" y="158"/>
                  <a:pt x="85" y="158"/>
                  <a:pt x="85" y="158"/>
                </a:cubicBezTo>
                <a:cubicBezTo>
                  <a:pt x="84" y="158"/>
                  <a:pt x="84" y="159"/>
                  <a:pt x="84" y="159"/>
                </a:cubicBezTo>
                <a:cubicBezTo>
                  <a:pt x="83" y="159"/>
                  <a:pt x="83" y="159"/>
                  <a:pt x="83" y="159"/>
                </a:cubicBezTo>
                <a:cubicBezTo>
                  <a:pt x="83" y="159"/>
                  <a:pt x="83" y="159"/>
                  <a:pt x="82" y="160"/>
                </a:cubicBezTo>
                <a:cubicBezTo>
                  <a:pt x="82" y="160"/>
                  <a:pt x="82" y="160"/>
                  <a:pt x="82" y="160"/>
                </a:cubicBezTo>
                <a:cubicBezTo>
                  <a:pt x="82" y="160"/>
                  <a:pt x="81" y="160"/>
                  <a:pt x="81" y="160"/>
                </a:cubicBezTo>
                <a:cubicBezTo>
                  <a:pt x="81" y="160"/>
                  <a:pt x="80" y="160"/>
                  <a:pt x="80" y="160"/>
                </a:cubicBezTo>
                <a:cubicBezTo>
                  <a:pt x="80" y="160"/>
                  <a:pt x="79" y="160"/>
                  <a:pt x="79" y="160"/>
                </a:cubicBezTo>
                <a:cubicBezTo>
                  <a:pt x="79" y="160"/>
                  <a:pt x="78" y="160"/>
                  <a:pt x="78" y="160"/>
                </a:cubicBezTo>
                <a:cubicBezTo>
                  <a:pt x="78" y="160"/>
                  <a:pt x="78" y="160"/>
                  <a:pt x="78" y="160"/>
                </a:cubicBezTo>
                <a:cubicBezTo>
                  <a:pt x="77" y="159"/>
                  <a:pt x="77" y="159"/>
                  <a:pt x="77" y="159"/>
                </a:cubicBezTo>
                <a:cubicBezTo>
                  <a:pt x="77" y="159"/>
                  <a:pt x="77" y="159"/>
                  <a:pt x="76" y="159"/>
                </a:cubicBezTo>
                <a:cubicBezTo>
                  <a:pt x="76" y="159"/>
                  <a:pt x="76" y="158"/>
                  <a:pt x="75" y="158"/>
                </a:cubicBezTo>
                <a:cubicBezTo>
                  <a:pt x="75" y="158"/>
                  <a:pt x="75" y="158"/>
                  <a:pt x="75" y="158"/>
                </a:cubicBezTo>
                <a:cubicBezTo>
                  <a:pt x="53" y="136"/>
                  <a:pt x="53" y="136"/>
                  <a:pt x="53" y="136"/>
                </a:cubicBezTo>
                <a:cubicBezTo>
                  <a:pt x="51" y="134"/>
                  <a:pt x="51" y="129"/>
                  <a:pt x="53" y="127"/>
                </a:cubicBezTo>
                <a:cubicBezTo>
                  <a:pt x="56" y="124"/>
                  <a:pt x="60" y="124"/>
                  <a:pt x="63" y="127"/>
                </a:cubicBezTo>
                <a:cubicBezTo>
                  <a:pt x="74" y="138"/>
                  <a:pt x="74" y="138"/>
                  <a:pt x="74" y="138"/>
                </a:cubicBezTo>
                <a:cubicBezTo>
                  <a:pt x="74" y="86"/>
                  <a:pt x="74" y="86"/>
                  <a:pt x="74" y="86"/>
                </a:cubicBezTo>
                <a:cubicBezTo>
                  <a:pt x="22" y="86"/>
                  <a:pt x="22" y="86"/>
                  <a:pt x="22" y="86"/>
                </a:cubicBezTo>
                <a:cubicBezTo>
                  <a:pt x="33" y="97"/>
                  <a:pt x="33" y="97"/>
                  <a:pt x="33" y="97"/>
                </a:cubicBezTo>
                <a:cubicBezTo>
                  <a:pt x="36" y="100"/>
                  <a:pt x="36" y="104"/>
                  <a:pt x="33" y="107"/>
                </a:cubicBezTo>
                <a:cubicBezTo>
                  <a:pt x="32" y="108"/>
                  <a:pt x="30" y="109"/>
                  <a:pt x="29" y="109"/>
                </a:cubicBezTo>
                <a:cubicBezTo>
                  <a:pt x="27" y="109"/>
                  <a:pt x="25" y="108"/>
                  <a:pt x="24" y="107"/>
                </a:cubicBezTo>
                <a:cubicBezTo>
                  <a:pt x="2" y="85"/>
                  <a:pt x="2" y="85"/>
                  <a:pt x="2" y="85"/>
                </a:cubicBezTo>
                <a:cubicBezTo>
                  <a:pt x="2" y="85"/>
                  <a:pt x="2" y="85"/>
                  <a:pt x="2" y="85"/>
                </a:cubicBezTo>
                <a:cubicBezTo>
                  <a:pt x="2" y="84"/>
                  <a:pt x="1" y="84"/>
                  <a:pt x="1" y="84"/>
                </a:cubicBezTo>
                <a:cubicBezTo>
                  <a:pt x="1" y="83"/>
                  <a:pt x="1" y="83"/>
                  <a:pt x="1" y="83"/>
                </a:cubicBezTo>
                <a:cubicBezTo>
                  <a:pt x="1" y="83"/>
                  <a:pt x="1" y="83"/>
                  <a:pt x="0" y="82"/>
                </a:cubicBezTo>
                <a:cubicBezTo>
                  <a:pt x="0" y="82"/>
                  <a:pt x="0" y="82"/>
                  <a:pt x="0" y="82"/>
                </a:cubicBezTo>
                <a:cubicBezTo>
                  <a:pt x="0" y="82"/>
                  <a:pt x="0" y="81"/>
                  <a:pt x="0" y="81"/>
                </a:cubicBezTo>
                <a:cubicBezTo>
                  <a:pt x="0" y="80"/>
                  <a:pt x="0" y="80"/>
                  <a:pt x="0" y="79"/>
                </a:cubicBezTo>
                <a:cubicBezTo>
                  <a:pt x="0" y="79"/>
                  <a:pt x="0" y="78"/>
                  <a:pt x="0" y="78"/>
                </a:cubicBezTo>
                <a:cubicBezTo>
                  <a:pt x="0" y="78"/>
                  <a:pt x="0" y="78"/>
                  <a:pt x="0" y="78"/>
                </a:cubicBezTo>
                <a:cubicBezTo>
                  <a:pt x="1" y="77"/>
                  <a:pt x="1" y="77"/>
                  <a:pt x="1" y="77"/>
                </a:cubicBezTo>
                <a:cubicBezTo>
                  <a:pt x="1" y="77"/>
                  <a:pt x="1" y="77"/>
                  <a:pt x="1" y="76"/>
                </a:cubicBezTo>
                <a:cubicBezTo>
                  <a:pt x="1" y="76"/>
                  <a:pt x="2" y="76"/>
                  <a:pt x="2" y="75"/>
                </a:cubicBezTo>
                <a:cubicBezTo>
                  <a:pt x="24" y="53"/>
                  <a:pt x="24" y="53"/>
                  <a:pt x="24" y="53"/>
                </a:cubicBezTo>
                <a:cubicBezTo>
                  <a:pt x="26" y="51"/>
                  <a:pt x="31" y="51"/>
                  <a:pt x="33" y="53"/>
                </a:cubicBezTo>
                <a:cubicBezTo>
                  <a:pt x="36" y="56"/>
                  <a:pt x="36" y="60"/>
                  <a:pt x="33" y="63"/>
                </a:cubicBezTo>
                <a:cubicBezTo>
                  <a:pt x="22" y="74"/>
                  <a:pt x="22" y="74"/>
                  <a:pt x="22" y="74"/>
                </a:cubicBezTo>
                <a:cubicBezTo>
                  <a:pt x="74" y="74"/>
                  <a:pt x="74" y="74"/>
                  <a:pt x="74" y="74"/>
                </a:cubicBezTo>
                <a:cubicBezTo>
                  <a:pt x="74" y="22"/>
                  <a:pt x="74" y="22"/>
                  <a:pt x="74" y="22"/>
                </a:cubicBezTo>
                <a:cubicBezTo>
                  <a:pt x="63" y="33"/>
                  <a:pt x="63" y="33"/>
                  <a:pt x="63" y="33"/>
                </a:cubicBezTo>
                <a:cubicBezTo>
                  <a:pt x="60" y="36"/>
                  <a:pt x="56" y="36"/>
                  <a:pt x="53" y="33"/>
                </a:cubicBezTo>
                <a:cubicBezTo>
                  <a:pt x="51" y="31"/>
                  <a:pt x="51" y="26"/>
                  <a:pt x="53" y="24"/>
                </a:cubicBezTo>
                <a:cubicBezTo>
                  <a:pt x="75" y="2"/>
                  <a:pt x="75" y="2"/>
                  <a:pt x="75" y="2"/>
                </a:cubicBezTo>
                <a:cubicBezTo>
                  <a:pt x="76" y="2"/>
                  <a:pt x="76" y="1"/>
                  <a:pt x="76" y="1"/>
                </a:cubicBezTo>
                <a:cubicBezTo>
                  <a:pt x="77" y="1"/>
                  <a:pt x="77" y="1"/>
                  <a:pt x="77" y="1"/>
                </a:cubicBezTo>
                <a:cubicBezTo>
                  <a:pt x="77" y="1"/>
                  <a:pt x="77" y="1"/>
                  <a:pt x="78" y="0"/>
                </a:cubicBezTo>
                <a:cubicBezTo>
                  <a:pt x="78" y="0"/>
                  <a:pt x="78" y="0"/>
                  <a:pt x="78" y="0"/>
                </a:cubicBezTo>
                <a:cubicBezTo>
                  <a:pt x="78" y="0"/>
                  <a:pt x="79" y="0"/>
                  <a:pt x="79" y="0"/>
                </a:cubicBezTo>
                <a:cubicBezTo>
                  <a:pt x="80" y="0"/>
                  <a:pt x="80" y="0"/>
                  <a:pt x="81" y="0"/>
                </a:cubicBezTo>
                <a:cubicBezTo>
                  <a:pt x="81" y="0"/>
                  <a:pt x="82" y="0"/>
                  <a:pt x="82" y="0"/>
                </a:cubicBezTo>
                <a:cubicBezTo>
                  <a:pt x="82" y="0"/>
                  <a:pt x="82" y="0"/>
                  <a:pt x="82" y="0"/>
                </a:cubicBezTo>
                <a:cubicBezTo>
                  <a:pt x="83" y="1"/>
                  <a:pt x="83" y="1"/>
                  <a:pt x="83" y="1"/>
                </a:cubicBezTo>
                <a:cubicBezTo>
                  <a:pt x="83" y="1"/>
                  <a:pt x="83" y="1"/>
                  <a:pt x="84" y="1"/>
                </a:cubicBezTo>
                <a:cubicBezTo>
                  <a:pt x="84" y="1"/>
                  <a:pt x="84" y="2"/>
                  <a:pt x="85" y="2"/>
                </a:cubicBezTo>
                <a:cubicBezTo>
                  <a:pt x="107" y="24"/>
                  <a:pt x="107" y="24"/>
                  <a:pt x="107" y="24"/>
                </a:cubicBezTo>
                <a:cubicBezTo>
                  <a:pt x="109" y="26"/>
                  <a:pt x="109" y="31"/>
                  <a:pt x="107" y="33"/>
                </a:cubicBezTo>
                <a:cubicBezTo>
                  <a:pt x="105" y="34"/>
                  <a:pt x="104" y="35"/>
                  <a:pt x="102" y="35"/>
                </a:cubicBezTo>
                <a:cubicBezTo>
                  <a:pt x="100" y="35"/>
                  <a:pt x="99" y="34"/>
                  <a:pt x="97" y="33"/>
                </a:cubicBezTo>
                <a:cubicBezTo>
                  <a:pt x="86" y="22"/>
                  <a:pt x="86" y="22"/>
                  <a:pt x="86" y="22"/>
                </a:cubicBezTo>
                <a:cubicBezTo>
                  <a:pt x="86" y="74"/>
                  <a:pt x="86" y="74"/>
                  <a:pt x="86" y="74"/>
                </a:cubicBezTo>
                <a:cubicBezTo>
                  <a:pt x="138" y="74"/>
                  <a:pt x="138" y="74"/>
                  <a:pt x="138" y="7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4" y="60"/>
                  <a:pt x="124" y="56"/>
                  <a:pt x="127" y="53"/>
                </a:cubicBezTo>
                <a:cubicBezTo>
                  <a:pt x="129" y="51"/>
                  <a:pt x="134" y="51"/>
                  <a:pt x="136" y="53"/>
                </a:cubicBezTo>
                <a:cubicBezTo>
                  <a:pt x="158" y="75"/>
                  <a:pt x="158" y="75"/>
                  <a:pt x="158" y="75"/>
                </a:cubicBezTo>
                <a:cubicBezTo>
                  <a:pt x="158" y="76"/>
                  <a:pt x="159" y="76"/>
                  <a:pt x="159" y="76"/>
                </a:cubicBezTo>
                <a:cubicBezTo>
                  <a:pt x="159" y="77"/>
                  <a:pt x="159" y="77"/>
                  <a:pt x="159" y="77"/>
                </a:cubicBezTo>
                <a:cubicBezTo>
                  <a:pt x="159" y="77"/>
                  <a:pt x="159" y="77"/>
                  <a:pt x="160" y="78"/>
                </a:cubicBezTo>
                <a:cubicBezTo>
                  <a:pt x="160" y="78"/>
                  <a:pt x="160" y="78"/>
                  <a:pt x="160" y="78"/>
                </a:cubicBezTo>
                <a:cubicBezTo>
                  <a:pt x="160" y="78"/>
                  <a:pt x="160" y="79"/>
                  <a:pt x="160" y="79"/>
                </a:cubicBezTo>
                <a:cubicBezTo>
                  <a:pt x="160" y="80"/>
                  <a:pt x="160" y="80"/>
                  <a:pt x="160" y="81"/>
                </a:cubicBezTo>
                <a:cubicBezTo>
                  <a:pt x="160" y="81"/>
                  <a:pt x="160" y="82"/>
                  <a:pt x="160" y="82"/>
                </a:cubicBezTo>
                <a:cubicBezTo>
                  <a:pt x="160" y="82"/>
                  <a:pt x="160" y="82"/>
                  <a:pt x="160" y="82"/>
                </a:cubicBezTo>
                <a:cubicBezTo>
                  <a:pt x="159" y="83"/>
                  <a:pt x="159" y="83"/>
                  <a:pt x="159" y="83"/>
                </a:cubicBezTo>
                <a:cubicBezTo>
                  <a:pt x="159" y="83"/>
                  <a:pt x="159" y="83"/>
                  <a:pt x="159" y="84"/>
                </a:cubicBezTo>
                <a:cubicBezTo>
                  <a:pt x="159" y="84"/>
                  <a:pt x="158" y="84"/>
                  <a:pt x="158" y="85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9" name="Freeform 67">
            <a:extLst>
              <a:ext uri="{FF2B5EF4-FFF2-40B4-BE49-F238E27FC236}">
                <a16:creationId xmlns:a16="http://schemas.microsoft.com/office/drawing/2014/main" xmlns="" id="{82264DA4-B18A-43E8-8B89-164BFA100103}"/>
              </a:ext>
            </a:extLst>
          </p:cNvPr>
          <p:cNvSpPr>
            <a:spLocks noEditPoints="1"/>
          </p:cNvSpPr>
          <p:nvPr/>
        </p:nvSpPr>
        <p:spPr bwMode="auto">
          <a:xfrm>
            <a:off x="7248525" y="976313"/>
            <a:ext cx="552450" cy="550863"/>
          </a:xfrm>
          <a:custGeom>
            <a:avLst/>
            <a:gdLst>
              <a:gd name="T0" fmla="*/ 159 w 162"/>
              <a:gd name="T1" fmla="*/ 81 h 160"/>
              <a:gd name="T2" fmla="*/ 152 w 162"/>
              <a:gd name="T3" fmla="*/ 81 h 160"/>
              <a:gd name="T4" fmla="*/ 91 w 162"/>
              <a:gd name="T5" fmla="*/ 81 h 160"/>
              <a:gd name="T6" fmla="*/ 71 w 162"/>
              <a:gd name="T7" fmla="*/ 48 h 160"/>
              <a:gd name="T8" fmla="*/ 81 w 162"/>
              <a:gd name="T9" fmla="*/ 10 h 160"/>
              <a:gd name="T10" fmla="*/ 81 w 162"/>
              <a:gd name="T11" fmla="*/ 3 h 160"/>
              <a:gd name="T12" fmla="*/ 75 w 162"/>
              <a:gd name="T13" fmla="*/ 0 h 160"/>
              <a:gd name="T14" fmla="*/ 2 w 162"/>
              <a:gd name="T15" fmla="*/ 72 h 160"/>
              <a:gd name="T16" fmla="*/ 21 w 162"/>
              <a:gd name="T17" fmla="*/ 131 h 160"/>
              <a:gd name="T18" fmla="*/ 75 w 162"/>
              <a:gd name="T19" fmla="*/ 160 h 160"/>
              <a:gd name="T20" fmla="*/ 82 w 162"/>
              <a:gd name="T21" fmla="*/ 160 h 160"/>
              <a:gd name="T22" fmla="*/ 133 w 162"/>
              <a:gd name="T23" fmla="*/ 141 h 160"/>
              <a:gd name="T24" fmla="*/ 162 w 162"/>
              <a:gd name="T25" fmla="*/ 87 h 160"/>
              <a:gd name="T26" fmla="*/ 159 w 162"/>
              <a:gd name="T27" fmla="*/ 81 h 160"/>
              <a:gd name="T28" fmla="*/ 125 w 162"/>
              <a:gd name="T29" fmla="*/ 132 h 160"/>
              <a:gd name="T30" fmla="*/ 76 w 162"/>
              <a:gd name="T31" fmla="*/ 147 h 160"/>
              <a:gd name="T32" fmla="*/ 30 w 162"/>
              <a:gd name="T33" fmla="*/ 123 h 160"/>
              <a:gd name="T34" fmla="*/ 15 w 162"/>
              <a:gd name="T35" fmla="*/ 74 h 160"/>
              <a:gd name="T36" fmla="*/ 63 w 162"/>
              <a:gd name="T37" fmla="*/ 15 h 160"/>
              <a:gd name="T38" fmla="*/ 58 w 162"/>
              <a:gd name="T39" fmla="*/ 50 h 160"/>
              <a:gd name="T40" fmla="*/ 84 w 162"/>
              <a:gd name="T41" fmla="*/ 92 h 160"/>
              <a:gd name="T42" fmla="*/ 121 w 162"/>
              <a:gd name="T43" fmla="*/ 104 h 160"/>
              <a:gd name="T44" fmla="*/ 147 w 162"/>
              <a:gd name="T45" fmla="*/ 99 h 160"/>
              <a:gd name="T46" fmla="*/ 125 w 162"/>
              <a:gd name="T47" fmla="*/ 132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62" h="160">
                <a:moveTo>
                  <a:pt x="159" y="81"/>
                </a:moveTo>
                <a:cubicBezTo>
                  <a:pt x="156" y="80"/>
                  <a:pt x="154" y="80"/>
                  <a:pt x="152" y="81"/>
                </a:cubicBezTo>
                <a:cubicBezTo>
                  <a:pt x="134" y="95"/>
                  <a:pt x="109" y="95"/>
                  <a:pt x="91" y="81"/>
                </a:cubicBezTo>
                <a:cubicBezTo>
                  <a:pt x="80" y="73"/>
                  <a:pt x="73" y="62"/>
                  <a:pt x="71" y="48"/>
                </a:cubicBezTo>
                <a:cubicBezTo>
                  <a:pt x="69" y="35"/>
                  <a:pt x="73" y="21"/>
                  <a:pt x="81" y="10"/>
                </a:cubicBezTo>
                <a:cubicBezTo>
                  <a:pt x="82" y="8"/>
                  <a:pt x="82" y="6"/>
                  <a:pt x="81" y="3"/>
                </a:cubicBezTo>
                <a:cubicBezTo>
                  <a:pt x="80" y="1"/>
                  <a:pt x="77" y="0"/>
                  <a:pt x="75" y="0"/>
                </a:cubicBezTo>
                <a:cubicBezTo>
                  <a:pt x="36" y="4"/>
                  <a:pt x="6" y="34"/>
                  <a:pt x="2" y="72"/>
                </a:cubicBezTo>
                <a:cubicBezTo>
                  <a:pt x="0" y="94"/>
                  <a:pt x="7" y="115"/>
                  <a:pt x="21" y="131"/>
                </a:cubicBezTo>
                <a:cubicBezTo>
                  <a:pt x="34" y="148"/>
                  <a:pt x="53" y="158"/>
                  <a:pt x="75" y="160"/>
                </a:cubicBezTo>
                <a:cubicBezTo>
                  <a:pt x="77" y="160"/>
                  <a:pt x="80" y="160"/>
                  <a:pt x="82" y="160"/>
                </a:cubicBezTo>
                <a:cubicBezTo>
                  <a:pt x="101" y="160"/>
                  <a:pt x="119" y="154"/>
                  <a:pt x="133" y="141"/>
                </a:cubicBezTo>
                <a:cubicBezTo>
                  <a:pt x="150" y="128"/>
                  <a:pt x="160" y="109"/>
                  <a:pt x="162" y="87"/>
                </a:cubicBezTo>
                <a:cubicBezTo>
                  <a:pt x="162" y="85"/>
                  <a:pt x="161" y="82"/>
                  <a:pt x="159" y="81"/>
                </a:cubicBezTo>
                <a:close/>
                <a:moveTo>
                  <a:pt x="125" y="132"/>
                </a:moveTo>
                <a:cubicBezTo>
                  <a:pt x="111" y="143"/>
                  <a:pt x="94" y="148"/>
                  <a:pt x="76" y="147"/>
                </a:cubicBezTo>
                <a:cubicBezTo>
                  <a:pt x="58" y="145"/>
                  <a:pt x="42" y="137"/>
                  <a:pt x="30" y="123"/>
                </a:cubicBezTo>
                <a:cubicBezTo>
                  <a:pt x="19" y="109"/>
                  <a:pt x="14" y="92"/>
                  <a:pt x="15" y="74"/>
                </a:cubicBezTo>
                <a:cubicBezTo>
                  <a:pt x="18" y="46"/>
                  <a:pt x="37" y="23"/>
                  <a:pt x="63" y="15"/>
                </a:cubicBezTo>
                <a:cubicBezTo>
                  <a:pt x="58" y="26"/>
                  <a:pt x="57" y="38"/>
                  <a:pt x="58" y="50"/>
                </a:cubicBezTo>
                <a:cubicBezTo>
                  <a:pt x="61" y="67"/>
                  <a:pt x="70" y="82"/>
                  <a:pt x="84" y="92"/>
                </a:cubicBezTo>
                <a:cubicBezTo>
                  <a:pt x="95" y="100"/>
                  <a:pt x="108" y="104"/>
                  <a:pt x="121" y="104"/>
                </a:cubicBezTo>
                <a:cubicBezTo>
                  <a:pt x="130" y="104"/>
                  <a:pt x="139" y="103"/>
                  <a:pt x="147" y="99"/>
                </a:cubicBezTo>
                <a:cubicBezTo>
                  <a:pt x="143" y="112"/>
                  <a:pt x="135" y="123"/>
                  <a:pt x="125" y="132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0" name="Freeform 68">
            <a:extLst>
              <a:ext uri="{FF2B5EF4-FFF2-40B4-BE49-F238E27FC236}">
                <a16:creationId xmlns:a16="http://schemas.microsoft.com/office/drawing/2014/main" xmlns="" id="{29EEB10B-06B0-4953-8315-700528F38F89}"/>
              </a:ext>
            </a:extLst>
          </p:cNvPr>
          <p:cNvSpPr>
            <a:spLocks noEditPoints="1"/>
          </p:cNvSpPr>
          <p:nvPr/>
        </p:nvSpPr>
        <p:spPr bwMode="auto">
          <a:xfrm>
            <a:off x="7254875" y="1622425"/>
            <a:ext cx="546100" cy="498475"/>
          </a:xfrm>
          <a:custGeom>
            <a:avLst/>
            <a:gdLst>
              <a:gd name="T0" fmla="*/ 139 w 160"/>
              <a:gd name="T1" fmla="*/ 0 h 145"/>
              <a:gd name="T2" fmla="*/ 21 w 160"/>
              <a:gd name="T3" fmla="*/ 0 h 145"/>
              <a:gd name="T4" fmla="*/ 0 w 160"/>
              <a:gd name="T5" fmla="*/ 21 h 145"/>
              <a:gd name="T6" fmla="*/ 0 w 160"/>
              <a:gd name="T7" fmla="*/ 95 h 145"/>
              <a:gd name="T8" fmla="*/ 21 w 160"/>
              <a:gd name="T9" fmla="*/ 116 h 145"/>
              <a:gd name="T10" fmla="*/ 74 w 160"/>
              <a:gd name="T11" fmla="*/ 116 h 145"/>
              <a:gd name="T12" fmla="*/ 74 w 160"/>
              <a:gd name="T13" fmla="*/ 132 h 145"/>
              <a:gd name="T14" fmla="*/ 51 w 160"/>
              <a:gd name="T15" fmla="*/ 132 h 145"/>
              <a:gd name="T16" fmla="*/ 44 w 160"/>
              <a:gd name="T17" fmla="*/ 139 h 145"/>
              <a:gd name="T18" fmla="*/ 51 w 160"/>
              <a:gd name="T19" fmla="*/ 145 h 145"/>
              <a:gd name="T20" fmla="*/ 109 w 160"/>
              <a:gd name="T21" fmla="*/ 145 h 145"/>
              <a:gd name="T22" fmla="*/ 116 w 160"/>
              <a:gd name="T23" fmla="*/ 139 h 145"/>
              <a:gd name="T24" fmla="*/ 109 w 160"/>
              <a:gd name="T25" fmla="*/ 132 h 145"/>
              <a:gd name="T26" fmla="*/ 86 w 160"/>
              <a:gd name="T27" fmla="*/ 132 h 145"/>
              <a:gd name="T28" fmla="*/ 86 w 160"/>
              <a:gd name="T29" fmla="*/ 116 h 145"/>
              <a:gd name="T30" fmla="*/ 139 w 160"/>
              <a:gd name="T31" fmla="*/ 116 h 145"/>
              <a:gd name="T32" fmla="*/ 160 w 160"/>
              <a:gd name="T33" fmla="*/ 95 h 145"/>
              <a:gd name="T34" fmla="*/ 160 w 160"/>
              <a:gd name="T35" fmla="*/ 21 h 145"/>
              <a:gd name="T36" fmla="*/ 139 w 160"/>
              <a:gd name="T37" fmla="*/ 0 h 145"/>
              <a:gd name="T38" fmla="*/ 147 w 160"/>
              <a:gd name="T39" fmla="*/ 95 h 145"/>
              <a:gd name="T40" fmla="*/ 139 w 160"/>
              <a:gd name="T41" fmla="*/ 103 h 145"/>
              <a:gd name="T42" fmla="*/ 21 w 160"/>
              <a:gd name="T43" fmla="*/ 103 h 145"/>
              <a:gd name="T44" fmla="*/ 13 w 160"/>
              <a:gd name="T45" fmla="*/ 95 h 145"/>
              <a:gd name="T46" fmla="*/ 13 w 160"/>
              <a:gd name="T47" fmla="*/ 21 h 145"/>
              <a:gd name="T48" fmla="*/ 21 w 160"/>
              <a:gd name="T49" fmla="*/ 13 h 145"/>
              <a:gd name="T50" fmla="*/ 139 w 160"/>
              <a:gd name="T51" fmla="*/ 13 h 145"/>
              <a:gd name="T52" fmla="*/ 147 w 160"/>
              <a:gd name="T53" fmla="*/ 21 h 145"/>
              <a:gd name="T54" fmla="*/ 147 w 160"/>
              <a:gd name="T55" fmla="*/ 95 h 1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60" h="145">
                <a:moveTo>
                  <a:pt x="139" y="0"/>
                </a:moveTo>
                <a:cubicBezTo>
                  <a:pt x="21" y="0"/>
                  <a:pt x="21" y="0"/>
                  <a:pt x="21" y="0"/>
                </a:cubicBezTo>
                <a:cubicBezTo>
                  <a:pt x="9" y="0"/>
                  <a:pt x="0" y="9"/>
                  <a:pt x="0" y="21"/>
                </a:cubicBezTo>
                <a:cubicBezTo>
                  <a:pt x="0" y="95"/>
                  <a:pt x="0" y="95"/>
                  <a:pt x="0" y="95"/>
                </a:cubicBezTo>
                <a:cubicBezTo>
                  <a:pt x="0" y="106"/>
                  <a:pt x="9" y="116"/>
                  <a:pt x="21" y="116"/>
                </a:cubicBezTo>
                <a:cubicBezTo>
                  <a:pt x="74" y="116"/>
                  <a:pt x="74" y="116"/>
                  <a:pt x="74" y="116"/>
                </a:cubicBezTo>
                <a:cubicBezTo>
                  <a:pt x="74" y="132"/>
                  <a:pt x="74" y="132"/>
                  <a:pt x="74" y="132"/>
                </a:cubicBezTo>
                <a:cubicBezTo>
                  <a:pt x="51" y="132"/>
                  <a:pt x="51" y="132"/>
                  <a:pt x="51" y="132"/>
                </a:cubicBezTo>
                <a:cubicBezTo>
                  <a:pt x="47" y="132"/>
                  <a:pt x="44" y="135"/>
                  <a:pt x="44" y="139"/>
                </a:cubicBezTo>
                <a:cubicBezTo>
                  <a:pt x="44" y="142"/>
                  <a:pt x="47" y="145"/>
                  <a:pt x="51" y="145"/>
                </a:cubicBezTo>
                <a:cubicBezTo>
                  <a:pt x="109" y="145"/>
                  <a:pt x="109" y="145"/>
                  <a:pt x="109" y="145"/>
                </a:cubicBezTo>
                <a:cubicBezTo>
                  <a:pt x="113" y="145"/>
                  <a:pt x="116" y="142"/>
                  <a:pt x="116" y="139"/>
                </a:cubicBezTo>
                <a:cubicBezTo>
                  <a:pt x="116" y="135"/>
                  <a:pt x="113" y="132"/>
                  <a:pt x="109" y="132"/>
                </a:cubicBezTo>
                <a:cubicBezTo>
                  <a:pt x="86" y="132"/>
                  <a:pt x="86" y="132"/>
                  <a:pt x="86" y="132"/>
                </a:cubicBezTo>
                <a:cubicBezTo>
                  <a:pt x="86" y="116"/>
                  <a:pt x="86" y="116"/>
                  <a:pt x="86" y="116"/>
                </a:cubicBezTo>
                <a:cubicBezTo>
                  <a:pt x="139" y="116"/>
                  <a:pt x="139" y="116"/>
                  <a:pt x="139" y="116"/>
                </a:cubicBezTo>
                <a:cubicBezTo>
                  <a:pt x="151" y="116"/>
                  <a:pt x="160" y="106"/>
                  <a:pt x="160" y="95"/>
                </a:cubicBezTo>
                <a:cubicBezTo>
                  <a:pt x="160" y="21"/>
                  <a:pt x="160" y="21"/>
                  <a:pt x="160" y="21"/>
                </a:cubicBezTo>
                <a:cubicBezTo>
                  <a:pt x="160" y="9"/>
                  <a:pt x="151" y="0"/>
                  <a:pt x="139" y="0"/>
                </a:cubicBezTo>
                <a:close/>
                <a:moveTo>
                  <a:pt x="147" y="95"/>
                </a:moveTo>
                <a:cubicBezTo>
                  <a:pt x="147" y="99"/>
                  <a:pt x="143" y="103"/>
                  <a:pt x="139" y="103"/>
                </a:cubicBezTo>
                <a:cubicBezTo>
                  <a:pt x="21" y="103"/>
                  <a:pt x="21" y="103"/>
                  <a:pt x="21" y="103"/>
                </a:cubicBezTo>
                <a:cubicBezTo>
                  <a:pt x="17" y="103"/>
                  <a:pt x="13" y="99"/>
                  <a:pt x="13" y="95"/>
                </a:cubicBezTo>
                <a:cubicBezTo>
                  <a:pt x="13" y="21"/>
                  <a:pt x="13" y="21"/>
                  <a:pt x="13" y="21"/>
                </a:cubicBezTo>
                <a:cubicBezTo>
                  <a:pt x="13" y="17"/>
                  <a:pt x="17" y="13"/>
                  <a:pt x="21" y="13"/>
                </a:cubicBezTo>
                <a:cubicBezTo>
                  <a:pt x="139" y="13"/>
                  <a:pt x="139" y="13"/>
                  <a:pt x="139" y="13"/>
                </a:cubicBezTo>
                <a:cubicBezTo>
                  <a:pt x="143" y="13"/>
                  <a:pt x="147" y="17"/>
                  <a:pt x="147" y="21"/>
                </a:cubicBezTo>
                <a:lnTo>
                  <a:pt x="147" y="95"/>
                </a:ln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1" name="Freeform 69">
            <a:extLst>
              <a:ext uri="{FF2B5EF4-FFF2-40B4-BE49-F238E27FC236}">
                <a16:creationId xmlns:a16="http://schemas.microsoft.com/office/drawing/2014/main" xmlns="" id="{76C016A3-3589-4A77-9829-E15A2B957AE9}"/>
              </a:ext>
            </a:extLst>
          </p:cNvPr>
          <p:cNvSpPr>
            <a:spLocks/>
          </p:cNvSpPr>
          <p:nvPr/>
        </p:nvSpPr>
        <p:spPr bwMode="auto">
          <a:xfrm>
            <a:off x="7254875" y="2474913"/>
            <a:ext cx="546100" cy="44450"/>
          </a:xfrm>
          <a:custGeom>
            <a:avLst/>
            <a:gdLst>
              <a:gd name="T0" fmla="*/ 160 w 160"/>
              <a:gd name="T1" fmla="*/ 6 h 13"/>
              <a:gd name="T2" fmla="*/ 154 w 160"/>
              <a:gd name="T3" fmla="*/ 13 h 13"/>
              <a:gd name="T4" fmla="*/ 6 w 160"/>
              <a:gd name="T5" fmla="*/ 13 h 13"/>
              <a:gd name="T6" fmla="*/ 0 w 160"/>
              <a:gd name="T7" fmla="*/ 6 h 13"/>
              <a:gd name="T8" fmla="*/ 6 w 160"/>
              <a:gd name="T9" fmla="*/ 0 h 13"/>
              <a:gd name="T10" fmla="*/ 154 w 160"/>
              <a:gd name="T11" fmla="*/ 0 h 13"/>
              <a:gd name="T12" fmla="*/ 160 w 160"/>
              <a:gd name="T13" fmla="*/ 6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60" h="13">
                <a:moveTo>
                  <a:pt x="160" y="6"/>
                </a:moveTo>
                <a:cubicBezTo>
                  <a:pt x="160" y="10"/>
                  <a:pt x="157" y="13"/>
                  <a:pt x="154" y="13"/>
                </a:cubicBezTo>
                <a:cubicBezTo>
                  <a:pt x="6" y="13"/>
                  <a:pt x="6" y="13"/>
                  <a:pt x="6" y="13"/>
                </a:cubicBezTo>
                <a:cubicBezTo>
                  <a:pt x="3" y="13"/>
                  <a:pt x="0" y="10"/>
                  <a:pt x="0" y="6"/>
                </a:cubicBezTo>
                <a:cubicBezTo>
                  <a:pt x="0" y="3"/>
                  <a:pt x="3" y="0"/>
                  <a:pt x="6" y="0"/>
                </a:cubicBezTo>
                <a:cubicBezTo>
                  <a:pt x="154" y="0"/>
                  <a:pt x="154" y="0"/>
                  <a:pt x="154" y="0"/>
                </a:cubicBezTo>
                <a:cubicBezTo>
                  <a:pt x="157" y="0"/>
                  <a:pt x="160" y="3"/>
                  <a:pt x="160" y="6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2" name="Freeform 70">
            <a:extLst>
              <a:ext uri="{FF2B5EF4-FFF2-40B4-BE49-F238E27FC236}">
                <a16:creationId xmlns:a16="http://schemas.microsoft.com/office/drawing/2014/main" xmlns="" id="{3432A830-FB2F-4124-84A3-C83607D77F2D}"/>
              </a:ext>
            </a:extLst>
          </p:cNvPr>
          <p:cNvSpPr>
            <a:spLocks noEditPoints="1"/>
          </p:cNvSpPr>
          <p:nvPr/>
        </p:nvSpPr>
        <p:spPr bwMode="auto">
          <a:xfrm>
            <a:off x="7254875" y="2846388"/>
            <a:ext cx="546100" cy="549275"/>
          </a:xfrm>
          <a:custGeom>
            <a:avLst/>
            <a:gdLst>
              <a:gd name="T0" fmla="*/ 137 w 160"/>
              <a:gd name="T1" fmla="*/ 0 h 160"/>
              <a:gd name="T2" fmla="*/ 23 w 160"/>
              <a:gd name="T3" fmla="*/ 0 h 160"/>
              <a:gd name="T4" fmla="*/ 0 w 160"/>
              <a:gd name="T5" fmla="*/ 23 h 160"/>
              <a:gd name="T6" fmla="*/ 0 w 160"/>
              <a:gd name="T7" fmla="*/ 137 h 160"/>
              <a:gd name="T8" fmla="*/ 23 w 160"/>
              <a:gd name="T9" fmla="*/ 160 h 160"/>
              <a:gd name="T10" fmla="*/ 137 w 160"/>
              <a:gd name="T11" fmla="*/ 160 h 160"/>
              <a:gd name="T12" fmla="*/ 160 w 160"/>
              <a:gd name="T13" fmla="*/ 137 h 160"/>
              <a:gd name="T14" fmla="*/ 160 w 160"/>
              <a:gd name="T15" fmla="*/ 23 h 160"/>
              <a:gd name="T16" fmla="*/ 137 w 160"/>
              <a:gd name="T17" fmla="*/ 0 h 160"/>
              <a:gd name="T18" fmla="*/ 147 w 160"/>
              <a:gd name="T19" fmla="*/ 137 h 160"/>
              <a:gd name="T20" fmla="*/ 137 w 160"/>
              <a:gd name="T21" fmla="*/ 147 h 160"/>
              <a:gd name="T22" fmla="*/ 23 w 160"/>
              <a:gd name="T23" fmla="*/ 147 h 160"/>
              <a:gd name="T24" fmla="*/ 13 w 160"/>
              <a:gd name="T25" fmla="*/ 137 h 160"/>
              <a:gd name="T26" fmla="*/ 13 w 160"/>
              <a:gd name="T27" fmla="*/ 23 h 160"/>
              <a:gd name="T28" fmla="*/ 23 w 160"/>
              <a:gd name="T29" fmla="*/ 13 h 160"/>
              <a:gd name="T30" fmla="*/ 137 w 160"/>
              <a:gd name="T31" fmla="*/ 13 h 160"/>
              <a:gd name="T32" fmla="*/ 147 w 160"/>
              <a:gd name="T33" fmla="*/ 23 h 160"/>
              <a:gd name="T34" fmla="*/ 147 w 160"/>
              <a:gd name="T35" fmla="*/ 137 h 160"/>
              <a:gd name="T36" fmla="*/ 119 w 160"/>
              <a:gd name="T37" fmla="*/ 80 h 160"/>
              <a:gd name="T38" fmla="*/ 113 w 160"/>
              <a:gd name="T39" fmla="*/ 86 h 160"/>
              <a:gd name="T40" fmla="*/ 47 w 160"/>
              <a:gd name="T41" fmla="*/ 86 h 160"/>
              <a:gd name="T42" fmla="*/ 41 w 160"/>
              <a:gd name="T43" fmla="*/ 80 h 160"/>
              <a:gd name="T44" fmla="*/ 47 w 160"/>
              <a:gd name="T45" fmla="*/ 74 h 160"/>
              <a:gd name="T46" fmla="*/ 113 w 160"/>
              <a:gd name="T47" fmla="*/ 74 h 160"/>
              <a:gd name="T48" fmla="*/ 119 w 160"/>
              <a:gd name="T49" fmla="*/ 80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60" h="160">
                <a:moveTo>
                  <a:pt x="137" y="0"/>
                </a:moveTo>
                <a:cubicBezTo>
                  <a:pt x="23" y="0"/>
                  <a:pt x="23" y="0"/>
                  <a:pt x="23" y="0"/>
                </a:cubicBezTo>
                <a:cubicBezTo>
                  <a:pt x="10" y="0"/>
                  <a:pt x="0" y="10"/>
                  <a:pt x="0" y="23"/>
                </a:cubicBezTo>
                <a:cubicBezTo>
                  <a:pt x="0" y="137"/>
                  <a:pt x="0" y="137"/>
                  <a:pt x="0" y="137"/>
                </a:cubicBezTo>
                <a:cubicBezTo>
                  <a:pt x="0" y="150"/>
                  <a:pt x="10" y="160"/>
                  <a:pt x="23" y="160"/>
                </a:cubicBezTo>
                <a:cubicBezTo>
                  <a:pt x="137" y="160"/>
                  <a:pt x="137" y="160"/>
                  <a:pt x="137" y="160"/>
                </a:cubicBezTo>
                <a:cubicBezTo>
                  <a:pt x="150" y="160"/>
                  <a:pt x="160" y="150"/>
                  <a:pt x="160" y="137"/>
                </a:cubicBezTo>
                <a:cubicBezTo>
                  <a:pt x="160" y="23"/>
                  <a:pt x="160" y="23"/>
                  <a:pt x="160" y="23"/>
                </a:cubicBezTo>
                <a:cubicBezTo>
                  <a:pt x="160" y="10"/>
                  <a:pt x="150" y="0"/>
                  <a:pt x="137" y="0"/>
                </a:cubicBezTo>
                <a:close/>
                <a:moveTo>
                  <a:pt x="147" y="137"/>
                </a:moveTo>
                <a:cubicBezTo>
                  <a:pt x="147" y="143"/>
                  <a:pt x="143" y="147"/>
                  <a:pt x="137" y="147"/>
                </a:cubicBezTo>
                <a:cubicBezTo>
                  <a:pt x="23" y="147"/>
                  <a:pt x="23" y="147"/>
                  <a:pt x="23" y="147"/>
                </a:cubicBezTo>
                <a:cubicBezTo>
                  <a:pt x="17" y="147"/>
                  <a:pt x="13" y="143"/>
                  <a:pt x="13" y="137"/>
                </a:cubicBezTo>
                <a:cubicBezTo>
                  <a:pt x="13" y="23"/>
                  <a:pt x="13" y="23"/>
                  <a:pt x="13" y="23"/>
                </a:cubicBezTo>
                <a:cubicBezTo>
                  <a:pt x="13" y="17"/>
                  <a:pt x="17" y="13"/>
                  <a:pt x="23" y="13"/>
                </a:cubicBezTo>
                <a:cubicBezTo>
                  <a:pt x="137" y="13"/>
                  <a:pt x="137" y="13"/>
                  <a:pt x="137" y="13"/>
                </a:cubicBezTo>
                <a:cubicBezTo>
                  <a:pt x="143" y="13"/>
                  <a:pt x="147" y="17"/>
                  <a:pt x="147" y="23"/>
                </a:cubicBezTo>
                <a:lnTo>
                  <a:pt x="147" y="137"/>
                </a:lnTo>
                <a:close/>
                <a:moveTo>
                  <a:pt x="119" y="80"/>
                </a:moveTo>
                <a:cubicBezTo>
                  <a:pt x="119" y="84"/>
                  <a:pt x="116" y="86"/>
                  <a:pt x="113" y="86"/>
                </a:cubicBezTo>
                <a:cubicBezTo>
                  <a:pt x="47" y="86"/>
                  <a:pt x="47" y="86"/>
                  <a:pt x="47" y="86"/>
                </a:cubicBezTo>
                <a:cubicBezTo>
                  <a:pt x="44" y="86"/>
                  <a:pt x="41" y="84"/>
                  <a:pt x="41" y="80"/>
                </a:cubicBezTo>
                <a:cubicBezTo>
                  <a:pt x="41" y="76"/>
                  <a:pt x="44" y="74"/>
                  <a:pt x="47" y="74"/>
                </a:cubicBezTo>
                <a:cubicBezTo>
                  <a:pt x="113" y="74"/>
                  <a:pt x="113" y="74"/>
                  <a:pt x="113" y="74"/>
                </a:cubicBezTo>
                <a:cubicBezTo>
                  <a:pt x="116" y="74"/>
                  <a:pt x="119" y="76"/>
                  <a:pt x="119" y="80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3" name="Freeform 71">
            <a:extLst>
              <a:ext uri="{FF2B5EF4-FFF2-40B4-BE49-F238E27FC236}">
                <a16:creationId xmlns:a16="http://schemas.microsoft.com/office/drawing/2014/main" xmlns="" id="{8071E7D9-AA47-491D-929A-5F4ECAE662D0}"/>
              </a:ext>
            </a:extLst>
          </p:cNvPr>
          <p:cNvSpPr>
            <a:spLocks noEditPoints="1"/>
          </p:cNvSpPr>
          <p:nvPr/>
        </p:nvSpPr>
        <p:spPr bwMode="auto">
          <a:xfrm>
            <a:off x="7254875" y="3465513"/>
            <a:ext cx="546100" cy="549275"/>
          </a:xfrm>
          <a:custGeom>
            <a:avLst/>
            <a:gdLst>
              <a:gd name="T0" fmla="*/ 137 w 160"/>
              <a:gd name="T1" fmla="*/ 23 h 160"/>
              <a:gd name="T2" fmla="*/ 80 w 160"/>
              <a:gd name="T3" fmla="*/ 0 h 160"/>
              <a:gd name="T4" fmla="*/ 23 w 160"/>
              <a:gd name="T5" fmla="*/ 23 h 160"/>
              <a:gd name="T6" fmla="*/ 0 w 160"/>
              <a:gd name="T7" fmla="*/ 80 h 160"/>
              <a:gd name="T8" fmla="*/ 23 w 160"/>
              <a:gd name="T9" fmla="*/ 137 h 160"/>
              <a:gd name="T10" fmla="*/ 80 w 160"/>
              <a:gd name="T11" fmla="*/ 160 h 160"/>
              <a:gd name="T12" fmla="*/ 137 w 160"/>
              <a:gd name="T13" fmla="*/ 137 h 160"/>
              <a:gd name="T14" fmla="*/ 160 w 160"/>
              <a:gd name="T15" fmla="*/ 80 h 160"/>
              <a:gd name="T16" fmla="*/ 137 w 160"/>
              <a:gd name="T17" fmla="*/ 23 h 160"/>
              <a:gd name="T18" fmla="*/ 80 w 160"/>
              <a:gd name="T19" fmla="*/ 147 h 160"/>
              <a:gd name="T20" fmla="*/ 13 w 160"/>
              <a:gd name="T21" fmla="*/ 80 h 160"/>
              <a:gd name="T22" fmla="*/ 80 w 160"/>
              <a:gd name="T23" fmla="*/ 13 h 160"/>
              <a:gd name="T24" fmla="*/ 147 w 160"/>
              <a:gd name="T25" fmla="*/ 80 h 160"/>
              <a:gd name="T26" fmla="*/ 80 w 160"/>
              <a:gd name="T27" fmla="*/ 147 h 160"/>
              <a:gd name="T28" fmla="*/ 116 w 160"/>
              <a:gd name="T29" fmla="*/ 80 h 160"/>
              <a:gd name="T30" fmla="*/ 109 w 160"/>
              <a:gd name="T31" fmla="*/ 86 h 160"/>
              <a:gd name="T32" fmla="*/ 51 w 160"/>
              <a:gd name="T33" fmla="*/ 86 h 160"/>
              <a:gd name="T34" fmla="*/ 44 w 160"/>
              <a:gd name="T35" fmla="*/ 80 h 160"/>
              <a:gd name="T36" fmla="*/ 51 w 160"/>
              <a:gd name="T37" fmla="*/ 74 h 160"/>
              <a:gd name="T38" fmla="*/ 109 w 160"/>
              <a:gd name="T39" fmla="*/ 74 h 160"/>
              <a:gd name="T40" fmla="*/ 116 w 160"/>
              <a:gd name="T41" fmla="*/ 80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60" h="160">
                <a:moveTo>
                  <a:pt x="137" y="23"/>
                </a:moveTo>
                <a:cubicBezTo>
                  <a:pt x="121" y="8"/>
                  <a:pt x="101" y="0"/>
                  <a:pt x="80" y="0"/>
                </a:cubicBezTo>
                <a:cubicBezTo>
                  <a:pt x="59" y="0"/>
                  <a:pt x="39" y="8"/>
                  <a:pt x="23" y="23"/>
                </a:cubicBezTo>
                <a:cubicBezTo>
                  <a:pt x="8" y="39"/>
                  <a:pt x="0" y="59"/>
                  <a:pt x="0" y="80"/>
                </a:cubicBezTo>
                <a:cubicBezTo>
                  <a:pt x="0" y="101"/>
                  <a:pt x="8" y="121"/>
                  <a:pt x="23" y="137"/>
                </a:cubicBezTo>
                <a:cubicBezTo>
                  <a:pt x="39" y="152"/>
                  <a:pt x="59" y="160"/>
                  <a:pt x="80" y="160"/>
                </a:cubicBezTo>
                <a:cubicBezTo>
                  <a:pt x="101" y="160"/>
                  <a:pt x="121" y="152"/>
                  <a:pt x="137" y="137"/>
                </a:cubicBezTo>
                <a:cubicBezTo>
                  <a:pt x="152" y="121"/>
                  <a:pt x="160" y="101"/>
                  <a:pt x="160" y="80"/>
                </a:cubicBezTo>
                <a:cubicBezTo>
                  <a:pt x="160" y="59"/>
                  <a:pt x="152" y="39"/>
                  <a:pt x="137" y="23"/>
                </a:cubicBezTo>
                <a:close/>
                <a:moveTo>
                  <a:pt x="80" y="147"/>
                </a:moveTo>
                <a:cubicBezTo>
                  <a:pt x="43" y="147"/>
                  <a:pt x="13" y="117"/>
                  <a:pt x="13" y="80"/>
                </a:cubicBezTo>
                <a:cubicBezTo>
                  <a:pt x="13" y="43"/>
                  <a:pt x="43" y="13"/>
                  <a:pt x="80" y="13"/>
                </a:cubicBezTo>
                <a:cubicBezTo>
                  <a:pt x="117" y="13"/>
                  <a:pt x="147" y="43"/>
                  <a:pt x="147" y="80"/>
                </a:cubicBezTo>
                <a:cubicBezTo>
                  <a:pt x="147" y="117"/>
                  <a:pt x="117" y="147"/>
                  <a:pt x="80" y="147"/>
                </a:cubicBezTo>
                <a:close/>
                <a:moveTo>
                  <a:pt x="116" y="80"/>
                </a:moveTo>
                <a:cubicBezTo>
                  <a:pt x="116" y="84"/>
                  <a:pt x="113" y="86"/>
                  <a:pt x="109" y="86"/>
                </a:cubicBezTo>
                <a:cubicBezTo>
                  <a:pt x="51" y="86"/>
                  <a:pt x="51" y="86"/>
                  <a:pt x="51" y="86"/>
                </a:cubicBezTo>
                <a:cubicBezTo>
                  <a:pt x="47" y="86"/>
                  <a:pt x="44" y="84"/>
                  <a:pt x="44" y="80"/>
                </a:cubicBezTo>
                <a:cubicBezTo>
                  <a:pt x="44" y="76"/>
                  <a:pt x="47" y="74"/>
                  <a:pt x="51" y="74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3" y="74"/>
                  <a:pt x="116" y="76"/>
                  <a:pt x="116" y="80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4" name="Freeform 72">
            <a:extLst>
              <a:ext uri="{FF2B5EF4-FFF2-40B4-BE49-F238E27FC236}">
                <a16:creationId xmlns:a16="http://schemas.microsoft.com/office/drawing/2014/main" xmlns="" id="{2EBDCCFA-9D66-41FE-8E5E-647BDB2F8FE9}"/>
              </a:ext>
            </a:extLst>
          </p:cNvPr>
          <p:cNvSpPr>
            <a:spLocks noEditPoints="1"/>
          </p:cNvSpPr>
          <p:nvPr/>
        </p:nvSpPr>
        <p:spPr bwMode="auto">
          <a:xfrm>
            <a:off x="7254875" y="4083050"/>
            <a:ext cx="546100" cy="550863"/>
          </a:xfrm>
          <a:custGeom>
            <a:avLst/>
            <a:gdLst>
              <a:gd name="T0" fmla="*/ 54 w 160"/>
              <a:gd name="T1" fmla="*/ 6 h 160"/>
              <a:gd name="T2" fmla="*/ 54 w 160"/>
              <a:gd name="T3" fmla="*/ 31 h 160"/>
              <a:gd name="T4" fmla="*/ 31 w 160"/>
              <a:gd name="T5" fmla="*/ 54 h 160"/>
              <a:gd name="T6" fmla="*/ 6 w 160"/>
              <a:gd name="T7" fmla="*/ 54 h 160"/>
              <a:gd name="T8" fmla="*/ 0 w 160"/>
              <a:gd name="T9" fmla="*/ 47 h 160"/>
              <a:gd name="T10" fmla="*/ 6 w 160"/>
              <a:gd name="T11" fmla="*/ 41 h 160"/>
              <a:gd name="T12" fmla="*/ 31 w 160"/>
              <a:gd name="T13" fmla="*/ 41 h 160"/>
              <a:gd name="T14" fmla="*/ 41 w 160"/>
              <a:gd name="T15" fmla="*/ 31 h 160"/>
              <a:gd name="T16" fmla="*/ 41 w 160"/>
              <a:gd name="T17" fmla="*/ 6 h 160"/>
              <a:gd name="T18" fmla="*/ 47 w 160"/>
              <a:gd name="T19" fmla="*/ 0 h 160"/>
              <a:gd name="T20" fmla="*/ 54 w 160"/>
              <a:gd name="T21" fmla="*/ 6 h 160"/>
              <a:gd name="T22" fmla="*/ 154 w 160"/>
              <a:gd name="T23" fmla="*/ 41 h 160"/>
              <a:gd name="T24" fmla="*/ 129 w 160"/>
              <a:gd name="T25" fmla="*/ 41 h 160"/>
              <a:gd name="T26" fmla="*/ 119 w 160"/>
              <a:gd name="T27" fmla="*/ 31 h 160"/>
              <a:gd name="T28" fmla="*/ 119 w 160"/>
              <a:gd name="T29" fmla="*/ 6 h 160"/>
              <a:gd name="T30" fmla="*/ 113 w 160"/>
              <a:gd name="T31" fmla="*/ 0 h 160"/>
              <a:gd name="T32" fmla="*/ 106 w 160"/>
              <a:gd name="T33" fmla="*/ 6 h 160"/>
              <a:gd name="T34" fmla="*/ 106 w 160"/>
              <a:gd name="T35" fmla="*/ 31 h 160"/>
              <a:gd name="T36" fmla="*/ 129 w 160"/>
              <a:gd name="T37" fmla="*/ 54 h 160"/>
              <a:gd name="T38" fmla="*/ 154 w 160"/>
              <a:gd name="T39" fmla="*/ 54 h 160"/>
              <a:gd name="T40" fmla="*/ 160 w 160"/>
              <a:gd name="T41" fmla="*/ 47 h 160"/>
              <a:gd name="T42" fmla="*/ 154 w 160"/>
              <a:gd name="T43" fmla="*/ 41 h 160"/>
              <a:gd name="T44" fmla="*/ 154 w 160"/>
              <a:gd name="T45" fmla="*/ 106 h 160"/>
              <a:gd name="T46" fmla="*/ 129 w 160"/>
              <a:gd name="T47" fmla="*/ 106 h 160"/>
              <a:gd name="T48" fmla="*/ 106 w 160"/>
              <a:gd name="T49" fmla="*/ 129 h 160"/>
              <a:gd name="T50" fmla="*/ 106 w 160"/>
              <a:gd name="T51" fmla="*/ 154 h 160"/>
              <a:gd name="T52" fmla="*/ 113 w 160"/>
              <a:gd name="T53" fmla="*/ 160 h 160"/>
              <a:gd name="T54" fmla="*/ 119 w 160"/>
              <a:gd name="T55" fmla="*/ 154 h 160"/>
              <a:gd name="T56" fmla="*/ 119 w 160"/>
              <a:gd name="T57" fmla="*/ 129 h 160"/>
              <a:gd name="T58" fmla="*/ 129 w 160"/>
              <a:gd name="T59" fmla="*/ 119 h 160"/>
              <a:gd name="T60" fmla="*/ 154 w 160"/>
              <a:gd name="T61" fmla="*/ 119 h 160"/>
              <a:gd name="T62" fmla="*/ 160 w 160"/>
              <a:gd name="T63" fmla="*/ 113 h 160"/>
              <a:gd name="T64" fmla="*/ 154 w 160"/>
              <a:gd name="T65" fmla="*/ 106 h 160"/>
              <a:gd name="T66" fmla="*/ 31 w 160"/>
              <a:gd name="T67" fmla="*/ 106 h 160"/>
              <a:gd name="T68" fmla="*/ 6 w 160"/>
              <a:gd name="T69" fmla="*/ 106 h 160"/>
              <a:gd name="T70" fmla="*/ 0 w 160"/>
              <a:gd name="T71" fmla="*/ 113 h 160"/>
              <a:gd name="T72" fmla="*/ 6 w 160"/>
              <a:gd name="T73" fmla="*/ 119 h 160"/>
              <a:gd name="T74" fmla="*/ 31 w 160"/>
              <a:gd name="T75" fmla="*/ 119 h 160"/>
              <a:gd name="T76" fmla="*/ 41 w 160"/>
              <a:gd name="T77" fmla="*/ 129 h 160"/>
              <a:gd name="T78" fmla="*/ 41 w 160"/>
              <a:gd name="T79" fmla="*/ 154 h 160"/>
              <a:gd name="T80" fmla="*/ 47 w 160"/>
              <a:gd name="T81" fmla="*/ 160 h 160"/>
              <a:gd name="T82" fmla="*/ 54 w 160"/>
              <a:gd name="T83" fmla="*/ 154 h 160"/>
              <a:gd name="T84" fmla="*/ 54 w 160"/>
              <a:gd name="T85" fmla="*/ 129 h 160"/>
              <a:gd name="T86" fmla="*/ 31 w 160"/>
              <a:gd name="T87" fmla="*/ 106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60" h="160">
                <a:moveTo>
                  <a:pt x="54" y="6"/>
                </a:moveTo>
                <a:cubicBezTo>
                  <a:pt x="54" y="31"/>
                  <a:pt x="54" y="31"/>
                  <a:pt x="54" y="31"/>
                </a:cubicBezTo>
                <a:cubicBezTo>
                  <a:pt x="54" y="44"/>
                  <a:pt x="44" y="54"/>
                  <a:pt x="31" y="54"/>
                </a:cubicBezTo>
                <a:cubicBezTo>
                  <a:pt x="6" y="54"/>
                  <a:pt x="6" y="54"/>
                  <a:pt x="6" y="54"/>
                </a:cubicBezTo>
                <a:cubicBezTo>
                  <a:pt x="3" y="54"/>
                  <a:pt x="0" y="51"/>
                  <a:pt x="0" y="47"/>
                </a:cubicBezTo>
                <a:cubicBezTo>
                  <a:pt x="0" y="44"/>
                  <a:pt x="3" y="41"/>
                  <a:pt x="6" y="41"/>
                </a:cubicBezTo>
                <a:cubicBezTo>
                  <a:pt x="31" y="41"/>
                  <a:pt x="31" y="41"/>
                  <a:pt x="31" y="41"/>
                </a:cubicBezTo>
                <a:cubicBezTo>
                  <a:pt x="36" y="41"/>
                  <a:pt x="41" y="36"/>
                  <a:pt x="41" y="31"/>
                </a:cubicBezTo>
                <a:cubicBezTo>
                  <a:pt x="41" y="6"/>
                  <a:pt x="41" y="6"/>
                  <a:pt x="41" y="6"/>
                </a:cubicBezTo>
                <a:cubicBezTo>
                  <a:pt x="41" y="3"/>
                  <a:pt x="44" y="0"/>
                  <a:pt x="47" y="0"/>
                </a:cubicBezTo>
                <a:cubicBezTo>
                  <a:pt x="51" y="0"/>
                  <a:pt x="54" y="3"/>
                  <a:pt x="54" y="6"/>
                </a:cubicBezTo>
                <a:close/>
                <a:moveTo>
                  <a:pt x="154" y="41"/>
                </a:moveTo>
                <a:cubicBezTo>
                  <a:pt x="129" y="41"/>
                  <a:pt x="129" y="41"/>
                  <a:pt x="129" y="41"/>
                </a:cubicBezTo>
                <a:cubicBezTo>
                  <a:pt x="124" y="41"/>
                  <a:pt x="119" y="36"/>
                  <a:pt x="119" y="31"/>
                </a:cubicBezTo>
                <a:cubicBezTo>
                  <a:pt x="119" y="6"/>
                  <a:pt x="119" y="6"/>
                  <a:pt x="119" y="6"/>
                </a:cubicBezTo>
                <a:cubicBezTo>
                  <a:pt x="119" y="3"/>
                  <a:pt x="116" y="0"/>
                  <a:pt x="113" y="0"/>
                </a:cubicBezTo>
                <a:cubicBezTo>
                  <a:pt x="109" y="0"/>
                  <a:pt x="106" y="3"/>
                  <a:pt x="106" y="6"/>
                </a:cubicBezTo>
                <a:cubicBezTo>
                  <a:pt x="106" y="31"/>
                  <a:pt x="106" y="31"/>
                  <a:pt x="106" y="31"/>
                </a:cubicBezTo>
                <a:cubicBezTo>
                  <a:pt x="106" y="44"/>
                  <a:pt x="116" y="54"/>
                  <a:pt x="129" y="54"/>
                </a:cubicBezTo>
                <a:cubicBezTo>
                  <a:pt x="154" y="54"/>
                  <a:pt x="154" y="54"/>
                  <a:pt x="154" y="54"/>
                </a:cubicBezTo>
                <a:cubicBezTo>
                  <a:pt x="157" y="54"/>
                  <a:pt x="160" y="51"/>
                  <a:pt x="160" y="47"/>
                </a:cubicBezTo>
                <a:cubicBezTo>
                  <a:pt x="160" y="44"/>
                  <a:pt x="157" y="41"/>
                  <a:pt x="154" y="41"/>
                </a:cubicBezTo>
                <a:close/>
                <a:moveTo>
                  <a:pt x="154" y="106"/>
                </a:moveTo>
                <a:cubicBezTo>
                  <a:pt x="129" y="106"/>
                  <a:pt x="129" y="106"/>
                  <a:pt x="129" y="106"/>
                </a:cubicBezTo>
                <a:cubicBezTo>
                  <a:pt x="116" y="106"/>
                  <a:pt x="106" y="116"/>
                  <a:pt x="106" y="129"/>
                </a:cubicBezTo>
                <a:cubicBezTo>
                  <a:pt x="106" y="154"/>
                  <a:pt x="106" y="154"/>
                  <a:pt x="106" y="154"/>
                </a:cubicBezTo>
                <a:cubicBezTo>
                  <a:pt x="106" y="157"/>
                  <a:pt x="109" y="160"/>
                  <a:pt x="113" y="160"/>
                </a:cubicBezTo>
                <a:cubicBezTo>
                  <a:pt x="116" y="160"/>
                  <a:pt x="119" y="157"/>
                  <a:pt x="119" y="154"/>
                </a:cubicBezTo>
                <a:cubicBezTo>
                  <a:pt x="119" y="129"/>
                  <a:pt x="119" y="129"/>
                  <a:pt x="119" y="129"/>
                </a:cubicBezTo>
                <a:cubicBezTo>
                  <a:pt x="119" y="124"/>
                  <a:pt x="124" y="119"/>
                  <a:pt x="129" y="119"/>
                </a:cubicBezTo>
                <a:cubicBezTo>
                  <a:pt x="154" y="119"/>
                  <a:pt x="154" y="119"/>
                  <a:pt x="154" y="119"/>
                </a:cubicBezTo>
                <a:cubicBezTo>
                  <a:pt x="157" y="119"/>
                  <a:pt x="160" y="116"/>
                  <a:pt x="160" y="113"/>
                </a:cubicBezTo>
                <a:cubicBezTo>
                  <a:pt x="160" y="109"/>
                  <a:pt x="157" y="106"/>
                  <a:pt x="154" y="106"/>
                </a:cubicBezTo>
                <a:close/>
                <a:moveTo>
                  <a:pt x="31" y="106"/>
                </a:moveTo>
                <a:cubicBezTo>
                  <a:pt x="6" y="106"/>
                  <a:pt x="6" y="106"/>
                  <a:pt x="6" y="106"/>
                </a:cubicBezTo>
                <a:cubicBezTo>
                  <a:pt x="3" y="106"/>
                  <a:pt x="0" y="109"/>
                  <a:pt x="0" y="113"/>
                </a:cubicBezTo>
                <a:cubicBezTo>
                  <a:pt x="0" y="116"/>
                  <a:pt x="3" y="119"/>
                  <a:pt x="6" y="119"/>
                </a:cubicBezTo>
                <a:cubicBezTo>
                  <a:pt x="31" y="119"/>
                  <a:pt x="31" y="119"/>
                  <a:pt x="31" y="119"/>
                </a:cubicBezTo>
                <a:cubicBezTo>
                  <a:pt x="36" y="119"/>
                  <a:pt x="41" y="124"/>
                  <a:pt x="41" y="129"/>
                </a:cubicBezTo>
                <a:cubicBezTo>
                  <a:pt x="41" y="154"/>
                  <a:pt x="41" y="154"/>
                  <a:pt x="41" y="154"/>
                </a:cubicBezTo>
                <a:cubicBezTo>
                  <a:pt x="41" y="157"/>
                  <a:pt x="44" y="160"/>
                  <a:pt x="47" y="160"/>
                </a:cubicBezTo>
                <a:cubicBezTo>
                  <a:pt x="51" y="160"/>
                  <a:pt x="54" y="157"/>
                  <a:pt x="54" y="154"/>
                </a:cubicBezTo>
                <a:cubicBezTo>
                  <a:pt x="54" y="129"/>
                  <a:pt x="54" y="129"/>
                  <a:pt x="54" y="129"/>
                </a:cubicBezTo>
                <a:cubicBezTo>
                  <a:pt x="54" y="116"/>
                  <a:pt x="44" y="106"/>
                  <a:pt x="31" y="106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5" name="Freeform 73">
            <a:extLst>
              <a:ext uri="{FF2B5EF4-FFF2-40B4-BE49-F238E27FC236}">
                <a16:creationId xmlns:a16="http://schemas.microsoft.com/office/drawing/2014/main" xmlns="" id="{90526759-2403-4318-9A99-3665E3F7B10E}"/>
              </a:ext>
            </a:extLst>
          </p:cNvPr>
          <p:cNvSpPr>
            <a:spLocks noEditPoints="1"/>
          </p:cNvSpPr>
          <p:nvPr/>
        </p:nvSpPr>
        <p:spPr bwMode="auto">
          <a:xfrm>
            <a:off x="7251700" y="4684713"/>
            <a:ext cx="552450" cy="554038"/>
          </a:xfrm>
          <a:custGeom>
            <a:avLst/>
            <a:gdLst>
              <a:gd name="T0" fmla="*/ 159 w 162"/>
              <a:gd name="T1" fmla="*/ 12 h 161"/>
              <a:gd name="T2" fmla="*/ 113 w 162"/>
              <a:gd name="T3" fmla="*/ 58 h 161"/>
              <a:gd name="T4" fmla="*/ 146 w 162"/>
              <a:gd name="T5" fmla="*/ 58 h 161"/>
              <a:gd name="T6" fmla="*/ 153 w 162"/>
              <a:gd name="T7" fmla="*/ 65 h 161"/>
              <a:gd name="T8" fmla="*/ 146 w 162"/>
              <a:gd name="T9" fmla="*/ 71 h 161"/>
              <a:gd name="T10" fmla="*/ 97 w 162"/>
              <a:gd name="T11" fmla="*/ 71 h 161"/>
              <a:gd name="T12" fmla="*/ 96 w 162"/>
              <a:gd name="T13" fmla="*/ 71 h 161"/>
              <a:gd name="T14" fmla="*/ 96 w 162"/>
              <a:gd name="T15" fmla="*/ 71 h 161"/>
              <a:gd name="T16" fmla="*/ 95 w 162"/>
              <a:gd name="T17" fmla="*/ 71 h 161"/>
              <a:gd name="T18" fmla="*/ 94 w 162"/>
              <a:gd name="T19" fmla="*/ 70 h 161"/>
              <a:gd name="T20" fmla="*/ 94 w 162"/>
              <a:gd name="T21" fmla="*/ 70 h 161"/>
              <a:gd name="T22" fmla="*/ 93 w 162"/>
              <a:gd name="T23" fmla="*/ 69 h 161"/>
              <a:gd name="T24" fmla="*/ 93 w 162"/>
              <a:gd name="T25" fmla="*/ 69 h 161"/>
              <a:gd name="T26" fmla="*/ 93 w 162"/>
              <a:gd name="T27" fmla="*/ 69 h 161"/>
              <a:gd name="T28" fmla="*/ 92 w 162"/>
              <a:gd name="T29" fmla="*/ 68 h 161"/>
              <a:gd name="T30" fmla="*/ 92 w 162"/>
              <a:gd name="T31" fmla="*/ 68 h 161"/>
              <a:gd name="T32" fmla="*/ 91 w 162"/>
              <a:gd name="T33" fmla="*/ 67 h 161"/>
              <a:gd name="T34" fmla="*/ 91 w 162"/>
              <a:gd name="T35" fmla="*/ 66 h 161"/>
              <a:gd name="T36" fmla="*/ 91 w 162"/>
              <a:gd name="T37" fmla="*/ 66 h 161"/>
              <a:gd name="T38" fmla="*/ 91 w 162"/>
              <a:gd name="T39" fmla="*/ 65 h 161"/>
              <a:gd name="T40" fmla="*/ 91 w 162"/>
              <a:gd name="T41" fmla="*/ 16 h 161"/>
              <a:gd name="T42" fmla="*/ 97 w 162"/>
              <a:gd name="T43" fmla="*/ 9 h 161"/>
              <a:gd name="T44" fmla="*/ 104 w 162"/>
              <a:gd name="T45" fmla="*/ 16 h 161"/>
              <a:gd name="T46" fmla="*/ 104 w 162"/>
              <a:gd name="T47" fmla="*/ 49 h 161"/>
              <a:gd name="T48" fmla="*/ 150 w 162"/>
              <a:gd name="T49" fmla="*/ 3 h 161"/>
              <a:gd name="T50" fmla="*/ 159 w 162"/>
              <a:gd name="T51" fmla="*/ 3 h 161"/>
              <a:gd name="T52" fmla="*/ 159 w 162"/>
              <a:gd name="T53" fmla="*/ 12 h 161"/>
              <a:gd name="T54" fmla="*/ 71 w 162"/>
              <a:gd name="T55" fmla="*/ 96 h 161"/>
              <a:gd name="T56" fmla="*/ 71 w 162"/>
              <a:gd name="T57" fmla="*/ 96 h 161"/>
              <a:gd name="T58" fmla="*/ 71 w 162"/>
              <a:gd name="T59" fmla="*/ 95 h 161"/>
              <a:gd name="T60" fmla="*/ 70 w 162"/>
              <a:gd name="T61" fmla="*/ 94 h 161"/>
              <a:gd name="T62" fmla="*/ 70 w 162"/>
              <a:gd name="T63" fmla="*/ 94 h 161"/>
              <a:gd name="T64" fmla="*/ 69 w 162"/>
              <a:gd name="T65" fmla="*/ 93 h 161"/>
              <a:gd name="T66" fmla="*/ 69 w 162"/>
              <a:gd name="T67" fmla="*/ 93 h 161"/>
              <a:gd name="T68" fmla="*/ 69 w 162"/>
              <a:gd name="T69" fmla="*/ 93 h 161"/>
              <a:gd name="T70" fmla="*/ 68 w 162"/>
              <a:gd name="T71" fmla="*/ 92 h 161"/>
              <a:gd name="T72" fmla="*/ 68 w 162"/>
              <a:gd name="T73" fmla="*/ 92 h 161"/>
              <a:gd name="T74" fmla="*/ 67 w 162"/>
              <a:gd name="T75" fmla="*/ 91 h 161"/>
              <a:gd name="T76" fmla="*/ 66 w 162"/>
              <a:gd name="T77" fmla="*/ 91 h 161"/>
              <a:gd name="T78" fmla="*/ 66 w 162"/>
              <a:gd name="T79" fmla="*/ 91 h 161"/>
              <a:gd name="T80" fmla="*/ 65 w 162"/>
              <a:gd name="T81" fmla="*/ 91 h 161"/>
              <a:gd name="T82" fmla="*/ 16 w 162"/>
              <a:gd name="T83" fmla="*/ 91 h 161"/>
              <a:gd name="T84" fmla="*/ 9 w 162"/>
              <a:gd name="T85" fmla="*/ 97 h 161"/>
              <a:gd name="T86" fmla="*/ 16 w 162"/>
              <a:gd name="T87" fmla="*/ 104 h 161"/>
              <a:gd name="T88" fmla="*/ 49 w 162"/>
              <a:gd name="T89" fmla="*/ 104 h 161"/>
              <a:gd name="T90" fmla="*/ 3 w 162"/>
              <a:gd name="T91" fmla="*/ 150 h 161"/>
              <a:gd name="T92" fmla="*/ 3 w 162"/>
              <a:gd name="T93" fmla="*/ 159 h 161"/>
              <a:gd name="T94" fmla="*/ 7 w 162"/>
              <a:gd name="T95" fmla="*/ 161 h 161"/>
              <a:gd name="T96" fmla="*/ 12 w 162"/>
              <a:gd name="T97" fmla="*/ 159 h 161"/>
              <a:gd name="T98" fmla="*/ 58 w 162"/>
              <a:gd name="T99" fmla="*/ 113 h 161"/>
              <a:gd name="T100" fmla="*/ 58 w 162"/>
              <a:gd name="T101" fmla="*/ 146 h 161"/>
              <a:gd name="T102" fmla="*/ 65 w 162"/>
              <a:gd name="T103" fmla="*/ 153 h 161"/>
              <a:gd name="T104" fmla="*/ 71 w 162"/>
              <a:gd name="T105" fmla="*/ 146 h 161"/>
              <a:gd name="T106" fmla="*/ 71 w 162"/>
              <a:gd name="T107" fmla="*/ 97 h 161"/>
              <a:gd name="T108" fmla="*/ 71 w 162"/>
              <a:gd name="T109" fmla="*/ 96 h 1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162" h="161">
                <a:moveTo>
                  <a:pt x="159" y="12"/>
                </a:moveTo>
                <a:cubicBezTo>
                  <a:pt x="113" y="58"/>
                  <a:pt x="113" y="58"/>
                  <a:pt x="113" y="58"/>
                </a:cubicBezTo>
                <a:cubicBezTo>
                  <a:pt x="146" y="58"/>
                  <a:pt x="146" y="58"/>
                  <a:pt x="146" y="58"/>
                </a:cubicBezTo>
                <a:cubicBezTo>
                  <a:pt x="150" y="58"/>
                  <a:pt x="153" y="61"/>
                  <a:pt x="153" y="65"/>
                </a:cubicBezTo>
                <a:cubicBezTo>
                  <a:pt x="153" y="68"/>
                  <a:pt x="150" y="71"/>
                  <a:pt x="146" y="71"/>
                </a:cubicBezTo>
                <a:cubicBezTo>
                  <a:pt x="97" y="71"/>
                  <a:pt x="97" y="71"/>
                  <a:pt x="97" y="71"/>
                </a:cubicBezTo>
                <a:cubicBezTo>
                  <a:pt x="97" y="71"/>
                  <a:pt x="96" y="71"/>
                  <a:pt x="96" y="71"/>
                </a:cubicBezTo>
                <a:cubicBezTo>
                  <a:pt x="96" y="71"/>
                  <a:pt x="96" y="71"/>
                  <a:pt x="96" y="71"/>
                </a:cubicBezTo>
                <a:cubicBezTo>
                  <a:pt x="95" y="71"/>
                  <a:pt x="95" y="71"/>
                  <a:pt x="95" y="71"/>
                </a:cubicBezTo>
                <a:cubicBezTo>
                  <a:pt x="95" y="71"/>
                  <a:pt x="95" y="70"/>
                  <a:pt x="94" y="70"/>
                </a:cubicBezTo>
                <a:cubicBezTo>
                  <a:pt x="94" y="70"/>
                  <a:pt x="94" y="70"/>
                  <a:pt x="94" y="70"/>
                </a:cubicBezTo>
                <a:cubicBezTo>
                  <a:pt x="93" y="70"/>
                  <a:pt x="93" y="70"/>
                  <a:pt x="93" y="69"/>
                </a:cubicBezTo>
                <a:cubicBezTo>
                  <a:pt x="93" y="69"/>
                  <a:pt x="93" y="69"/>
                  <a:pt x="93" y="69"/>
                </a:cubicBezTo>
                <a:cubicBezTo>
                  <a:pt x="93" y="69"/>
                  <a:pt x="93" y="69"/>
                  <a:pt x="93" y="69"/>
                </a:cubicBezTo>
                <a:cubicBezTo>
                  <a:pt x="92" y="69"/>
                  <a:pt x="92" y="69"/>
                  <a:pt x="92" y="68"/>
                </a:cubicBezTo>
                <a:cubicBezTo>
                  <a:pt x="92" y="68"/>
                  <a:pt x="92" y="68"/>
                  <a:pt x="92" y="68"/>
                </a:cubicBezTo>
                <a:cubicBezTo>
                  <a:pt x="92" y="68"/>
                  <a:pt x="91" y="67"/>
                  <a:pt x="91" y="67"/>
                </a:cubicBezTo>
                <a:cubicBezTo>
                  <a:pt x="91" y="67"/>
                  <a:pt x="91" y="67"/>
                  <a:pt x="91" y="66"/>
                </a:cubicBezTo>
                <a:cubicBezTo>
                  <a:pt x="91" y="66"/>
                  <a:pt x="91" y="66"/>
                  <a:pt x="91" y="66"/>
                </a:cubicBezTo>
                <a:cubicBezTo>
                  <a:pt x="91" y="66"/>
                  <a:pt x="91" y="65"/>
                  <a:pt x="91" y="65"/>
                </a:cubicBezTo>
                <a:cubicBezTo>
                  <a:pt x="91" y="16"/>
                  <a:pt x="91" y="16"/>
                  <a:pt x="91" y="16"/>
                </a:cubicBezTo>
                <a:cubicBezTo>
                  <a:pt x="91" y="12"/>
                  <a:pt x="94" y="9"/>
                  <a:pt x="97" y="9"/>
                </a:cubicBezTo>
                <a:cubicBezTo>
                  <a:pt x="101" y="9"/>
                  <a:pt x="104" y="12"/>
                  <a:pt x="104" y="16"/>
                </a:cubicBezTo>
                <a:cubicBezTo>
                  <a:pt x="104" y="49"/>
                  <a:pt x="104" y="49"/>
                  <a:pt x="104" y="49"/>
                </a:cubicBezTo>
                <a:cubicBezTo>
                  <a:pt x="150" y="3"/>
                  <a:pt x="150" y="3"/>
                  <a:pt x="150" y="3"/>
                </a:cubicBezTo>
                <a:cubicBezTo>
                  <a:pt x="152" y="0"/>
                  <a:pt x="157" y="0"/>
                  <a:pt x="159" y="3"/>
                </a:cubicBezTo>
                <a:cubicBezTo>
                  <a:pt x="162" y="5"/>
                  <a:pt x="162" y="10"/>
                  <a:pt x="159" y="12"/>
                </a:cubicBezTo>
                <a:close/>
                <a:moveTo>
                  <a:pt x="71" y="96"/>
                </a:moveTo>
                <a:cubicBezTo>
                  <a:pt x="71" y="96"/>
                  <a:pt x="71" y="96"/>
                  <a:pt x="71" y="96"/>
                </a:cubicBezTo>
                <a:cubicBezTo>
                  <a:pt x="71" y="95"/>
                  <a:pt x="71" y="95"/>
                  <a:pt x="71" y="95"/>
                </a:cubicBezTo>
                <a:cubicBezTo>
                  <a:pt x="71" y="95"/>
                  <a:pt x="70" y="95"/>
                  <a:pt x="70" y="94"/>
                </a:cubicBezTo>
                <a:cubicBezTo>
                  <a:pt x="70" y="94"/>
                  <a:pt x="70" y="94"/>
                  <a:pt x="70" y="94"/>
                </a:cubicBezTo>
                <a:cubicBezTo>
                  <a:pt x="70" y="93"/>
                  <a:pt x="70" y="93"/>
                  <a:pt x="69" y="93"/>
                </a:cubicBezTo>
                <a:cubicBezTo>
                  <a:pt x="69" y="93"/>
                  <a:pt x="69" y="93"/>
                  <a:pt x="69" y="93"/>
                </a:cubicBezTo>
                <a:cubicBezTo>
                  <a:pt x="69" y="93"/>
                  <a:pt x="69" y="93"/>
                  <a:pt x="69" y="93"/>
                </a:cubicBezTo>
                <a:cubicBezTo>
                  <a:pt x="69" y="92"/>
                  <a:pt x="69" y="92"/>
                  <a:pt x="68" y="92"/>
                </a:cubicBezTo>
                <a:cubicBezTo>
                  <a:pt x="68" y="92"/>
                  <a:pt x="68" y="92"/>
                  <a:pt x="68" y="92"/>
                </a:cubicBezTo>
                <a:cubicBezTo>
                  <a:pt x="68" y="92"/>
                  <a:pt x="67" y="91"/>
                  <a:pt x="67" y="91"/>
                </a:cubicBezTo>
                <a:cubicBezTo>
                  <a:pt x="67" y="91"/>
                  <a:pt x="67" y="91"/>
                  <a:pt x="66" y="91"/>
                </a:cubicBezTo>
                <a:cubicBezTo>
                  <a:pt x="66" y="91"/>
                  <a:pt x="66" y="91"/>
                  <a:pt x="66" y="91"/>
                </a:cubicBezTo>
                <a:cubicBezTo>
                  <a:pt x="66" y="91"/>
                  <a:pt x="65" y="91"/>
                  <a:pt x="65" y="91"/>
                </a:cubicBezTo>
                <a:cubicBezTo>
                  <a:pt x="16" y="91"/>
                  <a:pt x="16" y="91"/>
                  <a:pt x="16" y="91"/>
                </a:cubicBezTo>
                <a:cubicBezTo>
                  <a:pt x="12" y="91"/>
                  <a:pt x="9" y="94"/>
                  <a:pt x="9" y="97"/>
                </a:cubicBezTo>
                <a:cubicBezTo>
                  <a:pt x="9" y="101"/>
                  <a:pt x="12" y="104"/>
                  <a:pt x="16" y="104"/>
                </a:cubicBezTo>
                <a:cubicBezTo>
                  <a:pt x="49" y="104"/>
                  <a:pt x="49" y="104"/>
                  <a:pt x="49" y="104"/>
                </a:cubicBezTo>
                <a:cubicBezTo>
                  <a:pt x="3" y="150"/>
                  <a:pt x="3" y="150"/>
                  <a:pt x="3" y="150"/>
                </a:cubicBezTo>
                <a:cubicBezTo>
                  <a:pt x="0" y="152"/>
                  <a:pt x="0" y="157"/>
                  <a:pt x="3" y="159"/>
                </a:cubicBezTo>
                <a:cubicBezTo>
                  <a:pt x="4" y="160"/>
                  <a:pt x="6" y="161"/>
                  <a:pt x="7" y="161"/>
                </a:cubicBezTo>
                <a:cubicBezTo>
                  <a:pt x="9" y="161"/>
                  <a:pt x="11" y="160"/>
                  <a:pt x="12" y="159"/>
                </a:cubicBezTo>
                <a:cubicBezTo>
                  <a:pt x="58" y="113"/>
                  <a:pt x="58" y="113"/>
                  <a:pt x="58" y="113"/>
                </a:cubicBezTo>
                <a:cubicBezTo>
                  <a:pt x="58" y="146"/>
                  <a:pt x="58" y="146"/>
                  <a:pt x="58" y="146"/>
                </a:cubicBezTo>
                <a:cubicBezTo>
                  <a:pt x="58" y="150"/>
                  <a:pt x="61" y="153"/>
                  <a:pt x="65" y="153"/>
                </a:cubicBezTo>
                <a:cubicBezTo>
                  <a:pt x="68" y="153"/>
                  <a:pt x="71" y="150"/>
                  <a:pt x="71" y="146"/>
                </a:cubicBezTo>
                <a:cubicBezTo>
                  <a:pt x="71" y="97"/>
                  <a:pt x="71" y="97"/>
                  <a:pt x="71" y="97"/>
                </a:cubicBezTo>
                <a:cubicBezTo>
                  <a:pt x="71" y="97"/>
                  <a:pt x="71" y="96"/>
                  <a:pt x="71" y="96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6" name="Freeform 74">
            <a:extLst>
              <a:ext uri="{FF2B5EF4-FFF2-40B4-BE49-F238E27FC236}">
                <a16:creationId xmlns:a16="http://schemas.microsoft.com/office/drawing/2014/main" xmlns="" id="{01A41BD6-A753-4654-8220-E363AABCDE36}"/>
              </a:ext>
            </a:extLst>
          </p:cNvPr>
          <p:cNvSpPr>
            <a:spLocks noEditPoints="1"/>
          </p:cNvSpPr>
          <p:nvPr/>
        </p:nvSpPr>
        <p:spPr bwMode="auto">
          <a:xfrm>
            <a:off x="7350125" y="5321300"/>
            <a:ext cx="365125" cy="549275"/>
          </a:xfrm>
          <a:custGeom>
            <a:avLst/>
            <a:gdLst>
              <a:gd name="T0" fmla="*/ 53 w 107"/>
              <a:gd name="T1" fmla="*/ 107 h 160"/>
              <a:gd name="T2" fmla="*/ 80 w 107"/>
              <a:gd name="T3" fmla="*/ 80 h 160"/>
              <a:gd name="T4" fmla="*/ 80 w 107"/>
              <a:gd name="T5" fmla="*/ 27 h 160"/>
              <a:gd name="T6" fmla="*/ 53 w 107"/>
              <a:gd name="T7" fmla="*/ 0 h 160"/>
              <a:gd name="T8" fmla="*/ 27 w 107"/>
              <a:gd name="T9" fmla="*/ 27 h 160"/>
              <a:gd name="T10" fmla="*/ 27 w 107"/>
              <a:gd name="T11" fmla="*/ 80 h 160"/>
              <a:gd name="T12" fmla="*/ 53 w 107"/>
              <a:gd name="T13" fmla="*/ 107 h 160"/>
              <a:gd name="T14" fmla="*/ 40 w 107"/>
              <a:gd name="T15" fmla="*/ 27 h 160"/>
              <a:gd name="T16" fmla="*/ 53 w 107"/>
              <a:gd name="T17" fmla="*/ 13 h 160"/>
              <a:gd name="T18" fmla="*/ 67 w 107"/>
              <a:gd name="T19" fmla="*/ 27 h 160"/>
              <a:gd name="T20" fmla="*/ 67 w 107"/>
              <a:gd name="T21" fmla="*/ 80 h 160"/>
              <a:gd name="T22" fmla="*/ 53 w 107"/>
              <a:gd name="T23" fmla="*/ 94 h 160"/>
              <a:gd name="T24" fmla="*/ 40 w 107"/>
              <a:gd name="T25" fmla="*/ 80 h 160"/>
              <a:gd name="T26" fmla="*/ 40 w 107"/>
              <a:gd name="T27" fmla="*/ 27 h 160"/>
              <a:gd name="T28" fmla="*/ 107 w 107"/>
              <a:gd name="T29" fmla="*/ 67 h 160"/>
              <a:gd name="T30" fmla="*/ 107 w 107"/>
              <a:gd name="T31" fmla="*/ 80 h 160"/>
              <a:gd name="T32" fmla="*/ 60 w 107"/>
              <a:gd name="T33" fmla="*/ 133 h 160"/>
              <a:gd name="T34" fmla="*/ 60 w 107"/>
              <a:gd name="T35" fmla="*/ 147 h 160"/>
              <a:gd name="T36" fmla="*/ 80 w 107"/>
              <a:gd name="T37" fmla="*/ 147 h 160"/>
              <a:gd name="T38" fmla="*/ 86 w 107"/>
              <a:gd name="T39" fmla="*/ 154 h 160"/>
              <a:gd name="T40" fmla="*/ 80 w 107"/>
              <a:gd name="T41" fmla="*/ 160 h 160"/>
              <a:gd name="T42" fmla="*/ 27 w 107"/>
              <a:gd name="T43" fmla="*/ 160 h 160"/>
              <a:gd name="T44" fmla="*/ 20 w 107"/>
              <a:gd name="T45" fmla="*/ 154 h 160"/>
              <a:gd name="T46" fmla="*/ 27 w 107"/>
              <a:gd name="T47" fmla="*/ 147 h 160"/>
              <a:gd name="T48" fmla="*/ 47 w 107"/>
              <a:gd name="T49" fmla="*/ 147 h 160"/>
              <a:gd name="T50" fmla="*/ 47 w 107"/>
              <a:gd name="T51" fmla="*/ 133 h 160"/>
              <a:gd name="T52" fmla="*/ 0 w 107"/>
              <a:gd name="T53" fmla="*/ 80 h 160"/>
              <a:gd name="T54" fmla="*/ 0 w 107"/>
              <a:gd name="T55" fmla="*/ 67 h 160"/>
              <a:gd name="T56" fmla="*/ 6 w 107"/>
              <a:gd name="T57" fmla="*/ 60 h 160"/>
              <a:gd name="T58" fmla="*/ 13 w 107"/>
              <a:gd name="T59" fmla="*/ 67 h 160"/>
              <a:gd name="T60" fmla="*/ 13 w 107"/>
              <a:gd name="T61" fmla="*/ 80 h 160"/>
              <a:gd name="T62" fmla="*/ 53 w 107"/>
              <a:gd name="T63" fmla="*/ 120 h 160"/>
              <a:gd name="T64" fmla="*/ 94 w 107"/>
              <a:gd name="T65" fmla="*/ 80 h 160"/>
              <a:gd name="T66" fmla="*/ 94 w 107"/>
              <a:gd name="T67" fmla="*/ 67 h 160"/>
              <a:gd name="T68" fmla="*/ 100 w 107"/>
              <a:gd name="T69" fmla="*/ 60 h 160"/>
              <a:gd name="T70" fmla="*/ 107 w 107"/>
              <a:gd name="T71" fmla="*/ 67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07" h="160">
                <a:moveTo>
                  <a:pt x="53" y="107"/>
                </a:moveTo>
                <a:cubicBezTo>
                  <a:pt x="68" y="107"/>
                  <a:pt x="80" y="95"/>
                  <a:pt x="80" y="80"/>
                </a:cubicBezTo>
                <a:cubicBezTo>
                  <a:pt x="80" y="27"/>
                  <a:pt x="80" y="27"/>
                  <a:pt x="80" y="27"/>
                </a:cubicBezTo>
                <a:cubicBezTo>
                  <a:pt x="80" y="12"/>
                  <a:pt x="68" y="0"/>
                  <a:pt x="53" y="0"/>
                </a:cubicBezTo>
                <a:cubicBezTo>
                  <a:pt x="39" y="0"/>
                  <a:pt x="27" y="12"/>
                  <a:pt x="27" y="27"/>
                </a:cubicBezTo>
                <a:cubicBezTo>
                  <a:pt x="27" y="80"/>
                  <a:pt x="27" y="80"/>
                  <a:pt x="27" y="80"/>
                </a:cubicBezTo>
                <a:cubicBezTo>
                  <a:pt x="27" y="95"/>
                  <a:pt x="39" y="107"/>
                  <a:pt x="53" y="107"/>
                </a:cubicBezTo>
                <a:close/>
                <a:moveTo>
                  <a:pt x="40" y="27"/>
                </a:moveTo>
                <a:cubicBezTo>
                  <a:pt x="40" y="19"/>
                  <a:pt x="46" y="13"/>
                  <a:pt x="53" y="13"/>
                </a:cubicBezTo>
                <a:cubicBezTo>
                  <a:pt x="61" y="13"/>
                  <a:pt x="67" y="19"/>
                  <a:pt x="67" y="27"/>
                </a:cubicBezTo>
                <a:cubicBezTo>
                  <a:pt x="67" y="80"/>
                  <a:pt x="67" y="80"/>
                  <a:pt x="67" y="80"/>
                </a:cubicBezTo>
                <a:cubicBezTo>
                  <a:pt x="67" y="87"/>
                  <a:pt x="61" y="94"/>
                  <a:pt x="53" y="94"/>
                </a:cubicBezTo>
                <a:cubicBezTo>
                  <a:pt x="46" y="94"/>
                  <a:pt x="40" y="87"/>
                  <a:pt x="40" y="80"/>
                </a:cubicBezTo>
                <a:lnTo>
                  <a:pt x="40" y="27"/>
                </a:lnTo>
                <a:close/>
                <a:moveTo>
                  <a:pt x="107" y="67"/>
                </a:moveTo>
                <a:cubicBezTo>
                  <a:pt x="107" y="80"/>
                  <a:pt x="107" y="80"/>
                  <a:pt x="107" y="80"/>
                </a:cubicBezTo>
                <a:cubicBezTo>
                  <a:pt x="107" y="107"/>
                  <a:pt x="86" y="130"/>
                  <a:pt x="60" y="133"/>
                </a:cubicBezTo>
                <a:cubicBezTo>
                  <a:pt x="60" y="147"/>
                  <a:pt x="60" y="147"/>
                  <a:pt x="60" y="147"/>
                </a:cubicBezTo>
                <a:cubicBezTo>
                  <a:pt x="80" y="147"/>
                  <a:pt x="80" y="147"/>
                  <a:pt x="80" y="147"/>
                </a:cubicBezTo>
                <a:cubicBezTo>
                  <a:pt x="84" y="147"/>
                  <a:pt x="86" y="150"/>
                  <a:pt x="86" y="154"/>
                </a:cubicBezTo>
                <a:cubicBezTo>
                  <a:pt x="86" y="157"/>
                  <a:pt x="84" y="160"/>
                  <a:pt x="80" y="160"/>
                </a:cubicBezTo>
                <a:cubicBezTo>
                  <a:pt x="27" y="160"/>
                  <a:pt x="27" y="160"/>
                  <a:pt x="27" y="160"/>
                </a:cubicBezTo>
                <a:cubicBezTo>
                  <a:pt x="23" y="160"/>
                  <a:pt x="20" y="157"/>
                  <a:pt x="20" y="154"/>
                </a:cubicBezTo>
                <a:cubicBezTo>
                  <a:pt x="20" y="150"/>
                  <a:pt x="23" y="147"/>
                  <a:pt x="27" y="147"/>
                </a:cubicBezTo>
                <a:cubicBezTo>
                  <a:pt x="47" y="147"/>
                  <a:pt x="47" y="147"/>
                  <a:pt x="47" y="147"/>
                </a:cubicBezTo>
                <a:cubicBezTo>
                  <a:pt x="47" y="133"/>
                  <a:pt x="47" y="133"/>
                  <a:pt x="47" y="133"/>
                </a:cubicBezTo>
                <a:cubicBezTo>
                  <a:pt x="20" y="130"/>
                  <a:pt x="0" y="107"/>
                  <a:pt x="0" y="80"/>
                </a:cubicBezTo>
                <a:cubicBezTo>
                  <a:pt x="0" y="67"/>
                  <a:pt x="0" y="67"/>
                  <a:pt x="0" y="67"/>
                </a:cubicBezTo>
                <a:cubicBezTo>
                  <a:pt x="0" y="63"/>
                  <a:pt x="3" y="60"/>
                  <a:pt x="6" y="60"/>
                </a:cubicBezTo>
                <a:cubicBezTo>
                  <a:pt x="10" y="60"/>
                  <a:pt x="13" y="63"/>
                  <a:pt x="13" y="67"/>
                </a:cubicBezTo>
                <a:cubicBezTo>
                  <a:pt x="13" y="80"/>
                  <a:pt x="13" y="80"/>
                  <a:pt x="13" y="80"/>
                </a:cubicBezTo>
                <a:cubicBezTo>
                  <a:pt x="13" y="102"/>
                  <a:pt x="31" y="120"/>
                  <a:pt x="53" y="120"/>
                </a:cubicBezTo>
                <a:cubicBezTo>
                  <a:pt x="75" y="120"/>
                  <a:pt x="94" y="102"/>
                  <a:pt x="94" y="80"/>
                </a:cubicBezTo>
                <a:cubicBezTo>
                  <a:pt x="94" y="67"/>
                  <a:pt x="94" y="67"/>
                  <a:pt x="94" y="67"/>
                </a:cubicBezTo>
                <a:cubicBezTo>
                  <a:pt x="94" y="63"/>
                  <a:pt x="96" y="60"/>
                  <a:pt x="100" y="60"/>
                </a:cubicBezTo>
                <a:cubicBezTo>
                  <a:pt x="104" y="60"/>
                  <a:pt x="107" y="63"/>
                  <a:pt x="107" y="67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7" name="Freeform 75">
            <a:extLst>
              <a:ext uri="{FF2B5EF4-FFF2-40B4-BE49-F238E27FC236}">
                <a16:creationId xmlns:a16="http://schemas.microsoft.com/office/drawing/2014/main" xmlns="" id="{9E5C2E74-9CBC-4C54-B90B-2890A1410429}"/>
              </a:ext>
            </a:extLst>
          </p:cNvPr>
          <p:cNvSpPr>
            <a:spLocks noEditPoints="1"/>
          </p:cNvSpPr>
          <p:nvPr/>
        </p:nvSpPr>
        <p:spPr bwMode="auto">
          <a:xfrm>
            <a:off x="7251700" y="5937250"/>
            <a:ext cx="552450" cy="552450"/>
          </a:xfrm>
          <a:custGeom>
            <a:avLst/>
            <a:gdLst>
              <a:gd name="T0" fmla="*/ 120 w 162"/>
              <a:gd name="T1" fmla="*/ 111 h 161"/>
              <a:gd name="T2" fmla="*/ 118 w 162"/>
              <a:gd name="T3" fmla="*/ 109 h 161"/>
              <a:gd name="T4" fmla="*/ 100 w 162"/>
              <a:gd name="T5" fmla="*/ 91 h 161"/>
              <a:gd name="T6" fmla="*/ 66 w 162"/>
              <a:gd name="T7" fmla="*/ 56 h 161"/>
              <a:gd name="T8" fmla="*/ 12 w 162"/>
              <a:gd name="T9" fmla="*/ 3 h 161"/>
              <a:gd name="T10" fmla="*/ 3 w 162"/>
              <a:gd name="T11" fmla="*/ 12 h 161"/>
              <a:gd name="T12" fmla="*/ 54 w 162"/>
              <a:gd name="T13" fmla="*/ 81 h 161"/>
              <a:gd name="T14" fmla="*/ 81 w 162"/>
              <a:gd name="T15" fmla="*/ 108 h 161"/>
              <a:gd name="T16" fmla="*/ 95 w 162"/>
              <a:gd name="T17" fmla="*/ 104 h 161"/>
              <a:gd name="T18" fmla="*/ 83 w 162"/>
              <a:gd name="T19" fmla="*/ 122 h 161"/>
              <a:gd name="T20" fmla="*/ 79 w 162"/>
              <a:gd name="T21" fmla="*/ 122 h 161"/>
              <a:gd name="T22" fmla="*/ 41 w 162"/>
              <a:gd name="T23" fmla="*/ 81 h 161"/>
              <a:gd name="T24" fmla="*/ 41 w 162"/>
              <a:gd name="T25" fmla="*/ 68 h 161"/>
              <a:gd name="T26" fmla="*/ 28 w 162"/>
              <a:gd name="T27" fmla="*/ 68 h 161"/>
              <a:gd name="T28" fmla="*/ 44 w 162"/>
              <a:gd name="T29" fmla="*/ 119 h 161"/>
              <a:gd name="T30" fmla="*/ 75 w 162"/>
              <a:gd name="T31" fmla="*/ 148 h 161"/>
              <a:gd name="T32" fmla="*/ 48 w 162"/>
              <a:gd name="T33" fmla="*/ 155 h 161"/>
              <a:gd name="T34" fmla="*/ 108 w 162"/>
              <a:gd name="T35" fmla="*/ 161 h 161"/>
              <a:gd name="T36" fmla="*/ 108 w 162"/>
              <a:gd name="T37" fmla="*/ 148 h 161"/>
              <a:gd name="T38" fmla="*/ 87 w 162"/>
              <a:gd name="T39" fmla="*/ 134 h 161"/>
              <a:gd name="T40" fmla="*/ 150 w 162"/>
              <a:gd name="T41" fmla="*/ 159 h 161"/>
              <a:gd name="T42" fmla="*/ 159 w 162"/>
              <a:gd name="T43" fmla="*/ 159 h 161"/>
              <a:gd name="T44" fmla="*/ 81 w 162"/>
              <a:gd name="T45" fmla="*/ 95 h 161"/>
              <a:gd name="T46" fmla="*/ 71 w 162"/>
              <a:gd name="T47" fmla="*/ 91 h 161"/>
              <a:gd name="T48" fmla="*/ 67 w 162"/>
              <a:gd name="T49" fmla="*/ 77 h 161"/>
              <a:gd name="T50" fmla="*/ 81 w 162"/>
              <a:gd name="T51" fmla="*/ 95 h 161"/>
              <a:gd name="T52" fmla="*/ 81 w 162"/>
              <a:gd name="T53" fmla="*/ 1 h 161"/>
              <a:gd name="T54" fmla="*/ 100 w 162"/>
              <a:gd name="T55" fmla="*/ 9 h 161"/>
              <a:gd name="T56" fmla="*/ 108 w 162"/>
              <a:gd name="T57" fmla="*/ 63 h 161"/>
              <a:gd name="T58" fmla="*/ 95 w 162"/>
              <a:gd name="T59" fmla="*/ 63 h 161"/>
              <a:gd name="T60" fmla="*/ 91 w 162"/>
              <a:gd name="T61" fmla="*/ 18 h 161"/>
              <a:gd name="T62" fmla="*/ 81 w 162"/>
              <a:gd name="T63" fmla="*/ 14 h 161"/>
              <a:gd name="T64" fmla="*/ 60 w 162"/>
              <a:gd name="T65" fmla="*/ 30 h 161"/>
              <a:gd name="T66" fmla="*/ 121 w 162"/>
              <a:gd name="T67" fmla="*/ 88 h 161"/>
              <a:gd name="T68" fmla="*/ 121 w 162"/>
              <a:gd name="T69" fmla="*/ 68 h 161"/>
              <a:gd name="T70" fmla="*/ 134 w 162"/>
              <a:gd name="T71" fmla="*/ 68 h 161"/>
              <a:gd name="T72" fmla="*/ 133 w 162"/>
              <a:gd name="T73" fmla="*/ 90 h 161"/>
              <a:gd name="T74" fmla="*/ 126 w 162"/>
              <a:gd name="T75" fmla="*/ 96 h 1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62" h="161">
                <a:moveTo>
                  <a:pt x="159" y="150"/>
                </a:moveTo>
                <a:cubicBezTo>
                  <a:pt x="120" y="111"/>
                  <a:pt x="120" y="111"/>
                  <a:pt x="120" y="111"/>
                </a:cubicBezTo>
                <a:cubicBezTo>
                  <a:pt x="120" y="110"/>
                  <a:pt x="119" y="110"/>
                  <a:pt x="119" y="109"/>
                </a:cubicBezTo>
                <a:cubicBezTo>
                  <a:pt x="119" y="109"/>
                  <a:pt x="118" y="109"/>
                  <a:pt x="118" y="109"/>
                </a:cubicBezTo>
                <a:cubicBezTo>
                  <a:pt x="100" y="91"/>
                  <a:pt x="100" y="91"/>
                  <a:pt x="100" y="91"/>
                </a:cubicBezTo>
                <a:cubicBezTo>
                  <a:pt x="100" y="91"/>
                  <a:pt x="100" y="91"/>
                  <a:pt x="100" y="91"/>
                </a:cubicBezTo>
                <a:cubicBezTo>
                  <a:pt x="100" y="91"/>
                  <a:pt x="100" y="91"/>
                  <a:pt x="100" y="91"/>
                </a:cubicBezTo>
                <a:cubicBezTo>
                  <a:pt x="66" y="56"/>
                  <a:pt x="66" y="56"/>
                  <a:pt x="66" y="56"/>
                </a:cubicBezTo>
                <a:cubicBezTo>
                  <a:pt x="66" y="56"/>
                  <a:pt x="66" y="56"/>
                  <a:pt x="65" y="56"/>
                </a:cubicBezTo>
                <a:cubicBezTo>
                  <a:pt x="12" y="3"/>
                  <a:pt x="12" y="3"/>
                  <a:pt x="12" y="3"/>
                </a:cubicBezTo>
                <a:cubicBezTo>
                  <a:pt x="10" y="0"/>
                  <a:pt x="5" y="0"/>
                  <a:pt x="3" y="3"/>
                </a:cubicBezTo>
                <a:cubicBezTo>
                  <a:pt x="0" y="5"/>
                  <a:pt x="0" y="10"/>
                  <a:pt x="3" y="12"/>
                </a:cubicBezTo>
                <a:cubicBezTo>
                  <a:pt x="54" y="64"/>
                  <a:pt x="54" y="64"/>
                  <a:pt x="54" y="64"/>
                </a:cubicBezTo>
                <a:cubicBezTo>
                  <a:pt x="54" y="81"/>
                  <a:pt x="54" y="81"/>
                  <a:pt x="54" y="81"/>
                </a:cubicBezTo>
                <a:cubicBezTo>
                  <a:pt x="54" y="88"/>
                  <a:pt x="57" y="95"/>
                  <a:pt x="62" y="100"/>
                </a:cubicBezTo>
                <a:cubicBezTo>
                  <a:pt x="67" y="105"/>
                  <a:pt x="74" y="108"/>
                  <a:pt x="81" y="108"/>
                </a:cubicBezTo>
                <a:cubicBezTo>
                  <a:pt x="81" y="108"/>
                  <a:pt x="81" y="108"/>
                  <a:pt x="81" y="108"/>
                </a:cubicBezTo>
                <a:cubicBezTo>
                  <a:pt x="86" y="108"/>
                  <a:pt x="91" y="106"/>
                  <a:pt x="95" y="104"/>
                </a:cubicBezTo>
                <a:cubicBezTo>
                  <a:pt x="105" y="114"/>
                  <a:pt x="105" y="114"/>
                  <a:pt x="105" y="114"/>
                </a:cubicBezTo>
                <a:cubicBezTo>
                  <a:pt x="98" y="119"/>
                  <a:pt x="90" y="121"/>
                  <a:pt x="83" y="122"/>
                </a:cubicBezTo>
                <a:cubicBezTo>
                  <a:pt x="82" y="121"/>
                  <a:pt x="82" y="121"/>
                  <a:pt x="81" y="121"/>
                </a:cubicBezTo>
                <a:cubicBezTo>
                  <a:pt x="80" y="121"/>
                  <a:pt x="80" y="121"/>
                  <a:pt x="79" y="122"/>
                </a:cubicBezTo>
                <a:cubicBezTo>
                  <a:pt x="70" y="121"/>
                  <a:pt x="60" y="117"/>
                  <a:pt x="53" y="110"/>
                </a:cubicBezTo>
                <a:cubicBezTo>
                  <a:pt x="45" y="103"/>
                  <a:pt x="41" y="92"/>
                  <a:pt x="41" y="81"/>
                </a:cubicBezTo>
                <a:cubicBezTo>
                  <a:pt x="41" y="81"/>
                  <a:pt x="41" y="81"/>
                  <a:pt x="41" y="81"/>
                </a:cubicBezTo>
                <a:cubicBezTo>
                  <a:pt x="41" y="68"/>
                  <a:pt x="41" y="68"/>
                  <a:pt x="41" y="68"/>
                </a:cubicBezTo>
                <a:cubicBezTo>
                  <a:pt x="41" y="64"/>
                  <a:pt x="38" y="61"/>
                  <a:pt x="34" y="61"/>
                </a:cubicBezTo>
                <a:cubicBezTo>
                  <a:pt x="31" y="61"/>
                  <a:pt x="28" y="64"/>
                  <a:pt x="28" y="68"/>
                </a:cubicBezTo>
                <a:cubicBezTo>
                  <a:pt x="28" y="81"/>
                  <a:pt x="28" y="81"/>
                  <a:pt x="28" y="81"/>
                </a:cubicBezTo>
                <a:cubicBezTo>
                  <a:pt x="28" y="95"/>
                  <a:pt x="33" y="109"/>
                  <a:pt x="44" y="119"/>
                </a:cubicBezTo>
                <a:cubicBezTo>
                  <a:pt x="52" y="128"/>
                  <a:pt x="63" y="133"/>
                  <a:pt x="75" y="134"/>
                </a:cubicBezTo>
                <a:cubicBezTo>
                  <a:pt x="75" y="148"/>
                  <a:pt x="75" y="148"/>
                  <a:pt x="75" y="148"/>
                </a:cubicBezTo>
                <a:cubicBezTo>
                  <a:pt x="54" y="148"/>
                  <a:pt x="54" y="148"/>
                  <a:pt x="54" y="148"/>
                </a:cubicBezTo>
                <a:cubicBezTo>
                  <a:pt x="51" y="148"/>
                  <a:pt x="48" y="151"/>
                  <a:pt x="48" y="155"/>
                </a:cubicBezTo>
                <a:cubicBezTo>
                  <a:pt x="48" y="158"/>
                  <a:pt x="51" y="161"/>
                  <a:pt x="54" y="161"/>
                </a:cubicBezTo>
                <a:cubicBezTo>
                  <a:pt x="108" y="161"/>
                  <a:pt x="108" y="161"/>
                  <a:pt x="108" y="161"/>
                </a:cubicBezTo>
                <a:cubicBezTo>
                  <a:pt x="111" y="161"/>
                  <a:pt x="114" y="158"/>
                  <a:pt x="114" y="155"/>
                </a:cubicBezTo>
                <a:cubicBezTo>
                  <a:pt x="114" y="151"/>
                  <a:pt x="111" y="148"/>
                  <a:pt x="108" y="148"/>
                </a:cubicBezTo>
                <a:cubicBezTo>
                  <a:pt x="87" y="148"/>
                  <a:pt x="87" y="148"/>
                  <a:pt x="87" y="148"/>
                </a:cubicBezTo>
                <a:cubicBezTo>
                  <a:pt x="87" y="134"/>
                  <a:pt x="87" y="134"/>
                  <a:pt x="87" y="134"/>
                </a:cubicBezTo>
                <a:cubicBezTo>
                  <a:pt x="97" y="133"/>
                  <a:pt x="106" y="129"/>
                  <a:pt x="114" y="123"/>
                </a:cubicBezTo>
                <a:cubicBezTo>
                  <a:pt x="150" y="159"/>
                  <a:pt x="150" y="159"/>
                  <a:pt x="150" y="159"/>
                </a:cubicBezTo>
                <a:cubicBezTo>
                  <a:pt x="151" y="160"/>
                  <a:pt x="153" y="161"/>
                  <a:pt x="155" y="161"/>
                </a:cubicBezTo>
                <a:cubicBezTo>
                  <a:pt x="156" y="161"/>
                  <a:pt x="158" y="160"/>
                  <a:pt x="159" y="159"/>
                </a:cubicBezTo>
                <a:cubicBezTo>
                  <a:pt x="162" y="157"/>
                  <a:pt x="162" y="152"/>
                  <a:pt x="159" y="150"/>
                </a:cubicBezTo>
                <a:close/>
                <a:moveTo>
                  <a:pt x="81" y="95"/>
                </a:moveTo>
                <a:cubicBezTo>
                  <a:pt x="81" y="95"/>
                  <a:pt x="81" y="95"/>
                  <a:pt x="81" y="95"/>
                </a:cubicBezTo>
                <a:cubicBezTo>
                  <a:pt x="77" y="95"/>
                  <a:pt x="74" y="93"/>
                  <a:pt x="71" y="91"/>
                </a:cubicBezTo>
                <a:cubicBezTo>
                  <a:pt x="69" y="88"/>
                  <a:pt x="67" y="85"/>
                  <a:pt x="67" y="81"/>
                </a:cubicBezTo>
                <a:cubicBezTo>
                  <a:pt x="67" y="77"/>
                  <a:pt x="67" y="77"/>
                  <a:pt x="67" y="77"/>
                </a:cubicBezTo>
                <a:cubicBezTo>
                  <a:pt x="85" y="94"/>
                  <a:pt x="85" y="94"/>
                  <a:pt x="85" y="94"/>
                </a:cubicBezTo>
                <a:cubicBezTo>
                  <a:pt x="84" y="94"/>
                  <a:pt x="82" y="95"/>
                  <a:pt x="81" y="95"/>
                </a:cubicBezTo>
                <a:close/>
                <a:moveTo>
                  <a:pt x="55" y="22"/>
                </a:moveTo>
                <a:cubicBezTo>
                  <a:pt x="58" y="10"/>
                  <a:pt x="68" y="1"/>
                  <a:pt x="81" y="1"/>
                </a:cubicBezTo>
                <a:cubicBezTo>
                  <a:pt x="81" y="1"/>
                  <a:pt x="81" y="1"/>
                  <a:pt x="81" y="1"/>
                </a:cubicBezTo>
                <a:cubicBezTo>
                  <a:pt x="88" y="1"/>
                  <a:pt x="95" y="4"/>
                  <a:pt x="100" y="9"/>
                </a:cubicBezTo>
                <a:cubicBezTo>
                  <a:pt x="105" y="14"/>
                  <a:pt x="108" y="20"/>
                  <a:pt x="108" y="28"/>
                </a:cubicBezTo>
                <a:cubicBezTo>
                  <a:pt x="108" y="63"/>
                  <a:pt x="108" y="63"/>
                  <a:pt x="108" y="63"/>
                </a:cubicBezTo>
                <a:cubicBezTo>
                  <a:pt x="108" y="67"/>
                  <a:pt x="105" y="70"/>
                  <a:pt x="101" y="70"/>
                </a:cubicBezTo>
                <a:cubicBezTo>
                  <a:pt x="97" y="70"/>
                  <a:pt x="95" y="67"/>
                  <a:pt x="95" y="63"/>
                </a:cubicBezTo>
                <a:cubicBezTo>
                  <a:pt x="95" y="28"/>
                  <a:pt x="95" y="28"/>
                  <a:pt x="95" y="28"/>
                </a:cubicBezTo>
                <a:cubicBezTo>
                  <a:pt x="95" y="24"/>
                  <a:pt x="93" y="20"/>
                  <a:pt x="91" y="18"/>
                </a:cubicBezTo>
                <a:cubicBezTo>
                  <a:pt x="88" y="15"/>
                  <a:pt x="85" y="14"/>
                  <a:pt x="81" y="14"/>
                </a:cubicBezTo>
                <a:cubicBezTo>
                  <a:pt x="81" y="14"/>
                  <a:pt x="81" y="14"/>
                  <a:pt x="81" y="14"/>
                </a:cubicBezTo>
                <a:cubicBezTo>
                  <a:pt x="75" y="14"/>
                  <a:pt x="69" y="19"/>
                  <a:pt x="68" y="25"/>
                </a:cubicBezTo>
                <a:cubicBezTo>
                  <a:pt x="67" y="28"/>
                  <a:pt x="64" y="31"/>
                  <a:pt x="60" y="30"/>
                </a:cubicBezTo>
                <a:cubicBezTo>
                  <a:pt x="57" y="29"/>
                  <a:pt x="54" y="26"/>
                  <a:pt x="55" y="22"/>
                </a:cubicBezTo>
                <a:close/>
                <a:moveTo>
                  <a:pt x="121" y="88"/>
                </a:moveTo>
                <a:cubicBezTo>
                  <a:pt x="121" y="86"/>
                  <a:pt x="121" y="83"/>
                  <a:pt x="121" y="81"/>
                </a:cubicBezTo>
                <a:cubicBezTo>
                  <a:pt x="121" y="68"/>
                  <a:pt x="121" y="68"/>
                  <a:pt x="121" y="68"/>
                </a:cubicBezTo>
                <a:cubicBezTo>
                  <a:pt x="121" y="64"/>
                  <a:pt x="124" y="61"/>
                  <a:pt x="128" y="61"/>
                </a:cubicBezTo>
                <a:cubicBezTo>
                  <a:pt x="131" y="61"/>
                  <a:pt x="134" y="64"/>
                  <a:pt x="134" y="68"/>
                </a:cubicBezTo>
                <a:cubicBezTo>
                  <a:pt x="134" y="81"/>
                  <a:pt x="134" y="81"/>
                  <a:pt x="134" y="81"/>
                </a:cubicBezTo>
                <a:cubicBezTo>
                  <a:pt x="134" y="84"/>
                  <a:pt x="134" y="87"/>
                  <a:pt x="133" y="90"/>
                </a:cubicBezTo>
                <a:cubicBezTo>
                  <a:pt x="133" y="94"/>
                  <a:pt x="130" y="96"/>
                  <a:pt x="127" y="96"/>
                </a:cubicBezTo>
                <a:cubicBezTo>
                  <a:pt x="127" y="96"/>
                  <a:pt x="126" y="96"/>
                  <a:pt x="126" y="96"/>
                </a:cubicBezTo>
                <a:cubicBezTo>
                  <a:pt x="122" y="95"/>
                  <a:pt x="120" y="92"/>
                  <a:pt x="121" y="88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8" name="Freeform 76">
            <a:extLst>
              <a:ext uri="{FF2B5EF4-FFF2-40B4-BE49-F238E27FC236}">
                <a16:creationId xmlns:a16="http://schemas.microsoft.com/office/drawing/2014/main" xmlns="" id="{51775A56-3321-4134-A771-45DF3C2ABDA0}"/>
              </a:ext>
            </a:extLst>
          </p:cNvPr>
          <p:cNvSpPr>
            <a:spLocks noEditPoints="1"/>
          </p:cNvSpPr>
          <p:nvPr/>
        </p:nvSpPr>
        <p:spPr bwMode="auto">
          <a:xfrm>
            <a:off x="8210550" y="454025"/>
            <a:ext cx="544513" cy="381000"/>
          </a:xfrm>
          <a:custGeom>
            <a:avLst/>
            <a:gdLst>
              <a:gd name="T0" fmla="*/ 160 w 160"/>
              <a:gd name="T1" fmla="*/ 55 h 111"/>
              <a:gd name="T2" fmla="*/ 154 w 160"/>
              <a:gd name="T3" fmla="*/ 62 h 111"/>
              <a:gd name="T4" fmla="*/ 6 w 160"/>
              <a:gd name="T5" fmla="*/ 62 h 111"/>
              <a:gd name="T6" fmla="*/ 0 w 160"/>
              <a:gd name="T7" fmla="*/ 55 h 111"/>
              <a:gd name="T8" fmla="*/ 6 w 160"/>
              <a:gd name="T9" fmla="*/ 49 h 111"/>
              <a:gd name="T10" fmla="*/ 154 w 160"/>
              <a:gd name="T11" fmla="*/ 49 h 111"/>
              <a:gd name="T12" fmla="*/ 160 w 160"/>
              <a:gd name="T13" fmla="*/ 55 h 111"/>
              <a:gd name="T14" fmla="*/ 154 w 160"/>
              <a:gd name="T15" fmla="*/ 0 h 111"/>
              <a:gd name="T16" fmla="*/ 6 w 160"/>
              <a:gd name="T17" fmla="*/ 0 h 111"/>
              <a:gd name="T18" fmla="*/ 0 w 160"/>
              <a:gd name="T19" fmla="*/ 6 h 111"/>
              <a:gd name="T20" fmla="*/ 6 w 160"/>
              <a:gd name="T21" fmla="*/ 13 h 111"/>
              <a:gd name="T22" fmla="*/ 154 w 160"/>
              <a:gd name="T23" fmla="*/ 13 h 111"/>
              <a:gd name="T24" fmla="*/ 160 w 160"/>
              <a:gd name="T25" fmla="*/ 6 h 111"/>
              <a:gd name="T26" fmla="*/ 154 w 160"/>
              <a:gd name="T27" fmla="*/ 0 h 111"/>
              <a:gd name="T28" fmla="*/ 154 w 160"/>
              <a:gd name="T29" fmla="*/ 98 h 111"/>
              <a:gd name="T30" fmla="*/ 6 w 160"/>
              <a:gd name="T31" fmla="*/ 98 h 111"/>
              <a:gd name="T32" fmla="*/ 0 w 160"/>
              <a:gd name="T33" fmla="*/ 105 h 111"/>
              <a:gd name="T34" fmla="*/ 6 w 160"/>
              <a:gd name="T35" fmla="*/ 111 h 111"/>
              <a:gd name="T36" fmla="*/ 154 w 160"/>
              <a:gd name="T37" fmla="*/ 111 h 111"/>
              <a:gd name="T38" fmla="*/ 160 w 160"/>
              <a:gd name="T39" fmla="*/ 105 h 111"/>
              <a:gd name="T40" fmla="*/ 154 w 160"/>
              <a:gd name="T41" fmla="*/ 98 h 1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60" h="111">
                <a:moveTo>
                  <a:pt x="160" y="55"/>
                </a:moveTo>
                <a:cubicBezTo>
                  <a:pt x="160" y="59"/>
                  <a:pt x="157" y="62"/>
                  <a:pt x="154" y="62"/>
                </a:cubicBezTo>
                <a:cubicBezTo>
                  <a:pt x="6" y="62"/>
                  <a:pt x="6" y="62"/>
                  <a:pt x="6" y="62"/>
                </a:cubicBezTo>
                <a:cubicBezTo>
                  <a:pt x="3" y="62"/>
                  <a:pt x="0" y="59"/>
                  <a:pt x="0" y="55"/>
                </a:cubicBezTo>
                <a:cubicBezTo>
                  <a:pt x="0" y="52"/>
                  <a:pt x="3" y="49"/>
                  <a:pt x="6" y="49"/>
                </a:cubicBezTo>
                <a:cubicBezTo>
                  <a:pt x="154" y="49"/>
                  <a:pt x="154" y="49"/>
                  <a:pt x="154" y="49"/>
                </a:cubicBezTo>
                <a:cubicBezTo>
                  <a:pt x="157" y="49"/>
                  <a:pt x="160" y="52"/>
                  <a:pt x="160" y="55"/>
                </a:cubicBezTo>
                <a:close/>
                <a:moveTo>
                  <a:pt x="154" y="0"/>
                </a:moveTo>
                <a:cubicBezTo>
                  <a:pt x="6" y="0"/>
                  <a:pt x="6" y="0"/>
                  <a:pt x="6" y="0"/>
                </a:cubicBezTo>
                <a:cubicBezTo>
                  <a:pt x="3" y="0"/>
                  <a:pt x="0" y="3"/>
                  <a:pt x="0" y="6"/>
                </a:cubicBezTo>
                <a:cubicBezTo>
                  <a:pt x="0" y="10"/>
                  <a:pt x="3" y="13"/>
                  <a:pt x="6" y="13"/>
                </a:cubicBezTo>
                <a:cubicBezTo>
                  <a:pt x="154" y="13"/>
                  <a:pt x="154" y="13"/>
                  <a:pt x="154" y="13"/>
                </a:cubicBezTo>
                <a:cubicBezTo>
                  <a:pt x="157" y="13"/>
                  <a:pt x="160" y="10"/>
                  <a:pt x="160" y="6"/>
                </a:cubicBezTo>
                <a:cubicBezTo>
                  <a:pt x="160" y="3"/>
                  <a:pt x="157" y="0"/>
                  <a:pt x="154" y="0"/>
                </a:cubicBezTo>
                <a:close/>
                <a:moveTo>
                  <a:pt x="154" y="98"/>
                </a:moveTo>
                <a:cubicBezTo>
                  <a:pt x="6" y="98"/>
                  <a:pt x="6" y="98"/>
                  <a:pt x="6" y="98"/>
                </a:cubicBezTo>
                <a:cubicBezTo>
                  <a:pt x="3" y="98"/>
                  <a:pt x="0" y="101"/>
                  <a:pt x="0" y="105"/>
                </a:cubicBezTo>
                <a:cubicBezTo>
                  <a:pt x="0" y="108"/>
                  <a:pt x="3" y="111"/>
                  <a:pt x="6" y="111"/>
                </a:cubicBezTo>
                <a:cubicBezTo>
                  <a:pt x="154" y="111"/>
                  <a:pt x="154" y="111"/>
                  <a:pt x="154" y="111"/>
                </a:cubicBezTo>
                <a:cubicBezTo>
                  <a:pt x="157" y="111"/>
                  <a:pt x="160" y="108"/>
                  <a:pt x="160" y="105"/>
                </a:cubicBezTo>
                <a:cubicBezTo>
                  <a:pt x="160" y="101"/>
                  <a:pt x="157" y="98"/>
                  <a:pt x="154" y="98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9" name="Freeform 77">
            <a:extLst>
              <a:ext uri="{FF2B5EF4-FFF2-40B4-BE49-F238E27FC236}">
                <a16:creationId xmlns:a16="http://schemas.microsoft.com/office/drawing/2014/main" xmlns="" id="{0AD9710D-3EA3-4AE7-BAB6-0BC1AC72B431}"/>
              </a:ext>
            </a:extLst>
          </p:cNvPr>
          <p:cNvSpPr>
            <a:spLocks noEditPoints="1"/>
          </p:cNvSpPr>
          <p:nvPr/>
        </p:nvSpPr>
        <p:spPr bwMode="auto">
          <a:xfrm>
            <a:off x="8210550" y="990600"/>
            <a:ext cx="544513" cy="549275"/>
          </a:xfrm>
          <a:custGeom>
            <a:avLst/>
            <a:gdLst>
              <a:gd name="T0" fmla="*/ 54 w 160"/>
              <a:gd name="T1" fmla="*/ 6 h 160"/>
              <a:gd name="T2" fmla="*/ 47 w 160"/>
              <a:gd name="T3" fmla="*/ 13 h 160"/>
              <a:gd name="T4" fmla="*/ 23 w 160"/>
              <a:gd name="T5" fmla="*/ 13 h 160"/>
              <a:gd name="T6" fmla="*/ 13 w 160"/>
              <a:gd name="T7" fmla="*/ 23 h 160"/>
              <a:gd name="T8" fmla="*/ 13 w 160"/>
              <a:gd name="T9" fmla="*/ 47 h 160"/>
              <a:gd name="T10" fmla="*/ 6 w 160"/>
              <a:gd name="T11" fmla="*/ 54 h 160"/>
              <a:gd name="T12" fmla="*/ 0 w 160"/>
              <a:gd name="T13" fmla="*/ 47 h 160"/>
              <a:gd name="T14" fmla="*/ 0 w 160"/>
              <a:gd name="T15" fmla="*/ 23 h 160"/>
              <a:gd name="T16" fmla="*/ 23 w 160"/>
              <a:gd name="T17" fmla="*/ 0 h 160"/>
              <a:gd name="T18" fmla="*/ 47 w 160"/>
              <a:gd name="T19" fmla="*/ 0 h 160"/>
              <a:gd name="T20" fmla="*/ 54 w 160"/>
              <a:gd name="T21" fmla="*/ 6 h 160"/>
              <a:gd name="T22" fmla="*/ 137 w 160"/>
              <a:gd name="T23" fmla="*/ 0 h 160"/>
              <a:gd name="T24" fmla="*/ 113 w 160"/>
              <a:gd name="T25" fmla="*/ 0 h 160"/>
              <a:gd name="T26" fmla="*/ 106 w 160"/>
              <a:gd name="T27" fmla="*/ 6 h 160"/>
              <a:gd name="T28" fmla="*/ 113 w 160"/>
              <a:gd name="T29" fmla="*/ 13 h 160"/>
              <a:gd name="T30" fmla="*/ 137 w 160"/>
              <a:gd name="T31" fmla="*/ 13 h 160"/>
              <a:gd name="T32" fmla="*/ 147 w 160"/>
              <a:gd name="T33" fmla="*/ 23 h 160"/>
              <a:gd name="T34" fmla="*/ 147 w 160"/>
              <a:gd name="T35" fmla="*/ 47 h 160"/>
              <a:gd name="T36" fmla="*/ 154 w 160"/>
              <a:gd name="T37" fmla="*/ 54 h 160"/>
              <a:gd name="T38" fmla="*/ 160 w 160"/>
              <a:gd name="T39" fmla="*/ 47 h 160"/>
              <a:gd name="T40" fmla="*/ 160 w 160"/>
              <a:gd name="T41" fmla="*/ 23 h 160"/>
              <a:gd name="T42" fmla="*/ 137 w 160"/>
              <a:gd name="T43" fmla="*/ 0 h 160"/>
              <a:gd name="T44" fmla="*/ 154 w 160"/>
              <a:gd name="T45" fmla="*/ 106 h 160"/>
              <a:gd name="T46" fmla="*/ 147 w 160"/>
              <a:gd name="T47" fmla="*/ 113 h 160"/>
              <a:gd name="T48" fmla="*/ 147 w 160"/>
              <a:gd name="T49" fmla="*/ 137 h 160"/>
              <a:gd name="T50" fmla="*/ 137 w 160"/>
              <a:gd name="T51" fmla="*/ 147 h 160"/>
              <a:gd name="T52" fmla="*/ 113 w 160"/>
              <a:gd name="T53" fmla="*/ 147 h 160"/>
              <a:gd name="T54" fmla="*/ 106 w 160"/>
              <a:gd name="T55" fmla="*/ 154 h 160"/>
              <a:gd name="T56" fmla="*/ 113 w 160"/>
              <a:gd name="T57" fmla="*/ 160 h 160"/>
              <a:gd name="T58" fmla="*/ 137 w 160"/>
              <a:gd name="T59" fmla="*/ 160 h 160"/>
              <a:gd name="T60" fmla="*/ 160 w 160"/>
              <a:gd name="T61" fmla="*/ 137 h 160"/>
              <a:gd name="T62" fmla="*/ 160 w 160"/>
              <a:gd name="T63" fmla="*/ 113 h 160"/>
              <a:gd name="T64" fmla="*/ 154 w 160"/>
              <a:gd name="T65" fmla="*/ 106 h 160"/>
              <a:gd name="T66" fmla="*/ 47 w 160"/>
              <a:gd name="T67" fmla="*/ 147 h 160"/>
              <a:gd name="T68" fmla="*/ 23 w 160"/>
              <a:gd name="T69" fmla="*/ 147 h 160"/>
              <a:gd name="T70" fmla="*/ 13 w 160"/>
              <a:gd name="T71" fmla="*/ 137 h 160"/>
              <a:gd name="T72" fmla="*/ 13 w 160"/>
              <a:gd name="T73" fmla="*/ 113 h 160"/>
              <a:gd name="T74" fmla="*/ 6 w 160"/>
              <a:gd name="T75" fmla="*/ 106 h 160"/>
              <a:gd name="T76" fmla="*/ 0 w 160"/>
              <a:gd name="T77" fmla="*/ 113 h 160"/>
              <a:gd name="T78" fmla="*/ 0 w 160"/>
              <a:gd name="T79" fmla="*/ 137 h 160"/>
              <a:gd name="T80" fmla="*/ 23 w 160"/>
              <a:gd name="T81" fmla="*/ 160 h 160"/>
              <a:gd name="T82" fmla="*/ 47 w 160"/>
              <a:gd name="T83" fmla="*/ 160 h 160"/>
              <a:gd name="T84" fmla="*/ 54 w 160"/>
              <a:gd name="T85" fmla="*/ 154 h 160"/>
              <a:gd name="T86" fmla="*/ 47 w 160"/>
              <a:gd name="T87" fmla="*/ 147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60" h="160">
                <a:moveTo>
                  <a:pt x="54" y="6"/>
                </a:moveTo>
                <a:cubicBezTo>
                  <a:pt x="54" y="10"/>
                  <a:pt x="51" y="13"/>
                  <a:pt x="47" y="13"/>
                </a:cubicBezTo>
                <a:cubicBezTo>
                  <a:pt x="23" y="13"/>
                  <a:pt x="23" y="13"/>
                  <a:pt x="23" y="13"/>
                </a:cubicBezTo>
                <a:cubicBezTo>
                  <a:pt x="17" y="13"/>
                  <a:pt x="13" y="17"/>
                  <a:pt x="13" y="23"/>
                </a:cubicBezTo>
                <a:cubicBezTo>
                  <a:pt x="13" y="47"/>
                  <a:pt x="13" y="47"/>
                  <a:pt x="13" y="47"/>
                </a:cubicBezTo>
                <a:cubicBezTo>
                  <a:pt x="13" y="51"/>
                  <a:pt x="10" y="54"/>
                  <a:pt x="6" y="54"/>
                </a:cubicBezTo>
                <a:cubicBezTo>
                  <a:pt x="3" y="54"/>
                  <a:pt x="0" y="51"/>
                  <a:pt x="0" y="47"/>
                </a:cubicBezTo>
                <a:cubicBezTo>
                  <a:pt x="0" y="23"/>
                  <a:pt x="0" y="23"/>
                  <a:pt x="0" y="23"/>
                </a:cubicBezTo>
                <a:cubicBezTo>
                  <a:pt x="0" y="10"/>
                  <a:pt x="10" y="0"/>
                  <a:pt x="23" y="0"/>
                </a:cubicBezTo>
                <a:cubicBezTo>
                  <a:pt x="47" y="0"/>
                  <a:pt x="47" y="0"/>
                  <a:pt x="47" y="0"/>
                </a:cubicBezTo>
                <a:cubicBezTo>
                  <a:pt x="51" y="0"/>
                  <a:pt x="54" y="3"/>
                  <a:pt x="54" y="6"/>
                </a:cubicBezTo>
                <a:close/>
                <a:moveTo>
                  <a:pt x="137" y="0"/>
                </a:moveTo>
                <a:cubicBezTo>
                  <a:pt x="113" y="0"/>
                  <a:pt x="113" y="0"/>
                  <a:pt x="113" y="0"/>
                </a:cubicBezTo>
                <a:cubicBezTo>
                  <a:pt x="109" y="0"/>
                  <a:pt x="106" y="3"/>
                  <a:pt x="106" y="6"/>
                </a:cubicBezTo>
                <a:cubicBezTo>
                  <a:pt x="106" y="10"/>
                  <a:pt x="109" y="13"/>
                  <a:pt x="113" y="13"/>
                </a:cubicBezTo>
                <a:cubicBezTo>
                  <a:pt x="137" y="13"/>
                  <a:pt x="137" y="13"/>
                  <a:pt x="137" y="13"/>
                </a:cubicBezTo>
                <a:cubicBezTo>
                  <a:pt x="143" y="13"/>
                  <a:pt x="147" y="17"/>
                  <a:pt x="147" y="23"/>
                </a:cubicBezTo>
                <a:cubicBezTo>
                  <a:pt x="147" y="47"/>
                  <a:pt x="147" y="47"/>
                  <a:pt x="147" y="47"/>
                </a:cubicBezTo>
                <a:cubicBezTo>
                  <a:pt x="147" y="51"/>
                  <a:pt x="150" y="54"/>
                  <a:pt x="154" y="54"/>
                </a:cubicBezTo>
                <a:cubicBezTo>
                  <a:pt x="157" y="54"/>
                  <a:pt x="160" y="51"/>
                  <a:pt x="160" y="47"/>
                </a:cubicBezTo>
                <a:cubicBezTo>
                  <a:pt x="160" y="23"/>
                  <a:pt x="160" y="23"/>
                  <a:pt x="160" y="23"/>
                </a:cubicBezTo>
                <a:cubicBezTo>
                  <a:pt x="160" y="10"/>
                  <a:pt x="150" y="0"/>
                  <a:pt x="137" y="0"/>
                </a:cubicBezTo>
                <a:close/>
                <a:moveTo>
                  <a:pt x="154" y="106"/>
                </a:moveTo>
                <a:cubicBezTo>
                  <a:pt x="150" y="106"/>
                  <a:pt x="147" y="109"/>
                  <a:pt x="147" y="113"/>
                </a:cubicBezTo>
                <a:cubicBezTo>
                  <a:pt x="147" y="137"/>
                  <a:pt x="147" y="137"/>
                  <a:pt x="147" y="137"/>
                </a:cubicBezTo>
                <a:cubicBezTo>
                  <a:pt x="147" y="143"/>
                  <a:pt x="143" y="147"/>
                  <a:pt x="137" y="147"/>
                </a:cubicBezTo>
                <a:cubicBezTo>
                  <a:pt x="113" y="147"/>
                  <a:pt x="113" y="147"/>
                  <a:pt x="113" y="147"/>
                </a:cubicBezTo>
                <a:cubicBezTo>
                  <a:pt x="109" y="147"/>
                  <a:pt x="106" y="150"/>
                  <a:pt x="106" y="154"/>
                </a:cubicBezTo>
                <a:cubicBezTo>
                  <a:pt x="106" y="157"/>
                  <a:pt x="109" y="160"/>
                  <a:pt x="113" y="160"/>
                </a:cubicBezTo>
                <a:cubicBezTo>
                  <a:pt x="137" y="160"/>
                  <a:pt x="137" y="160"/>
                  <a:pt x="137" y="160"/>
                </a:cubicBezTo>
                <a:cubicBezTo>
                  <a:pt x="150" y="160"/>
                  <a:pt x="160" y="150"/>
                  <a:pt x="160" y="137"/>
                </a:cubicBezTo>
                <a:cubicBezTo>
                  <a:pt x="160" y="113"/>
                  <a:pt x="160" y="113"/>
                  <a:pt x="160" y="113"/>
                </a:cubicBezTo>
                <a:cubicBezTo>
                  <a:pt x="160" y="109"/>
                  <a:pt x="157" y="106"/>
                  <a:pt x="154" y="106"/>
                </a:cubicBezTo>
                <a:close/>
                <a:moveTo>
                  <a:pt x="47" y="147"/>
                </a:moveTo>
                <a:cubicBezTo>
                  <a:pt x="23" y="147"/>
                  <a:pt x="23" y="147"/>
                  <a:pt x="23" y="147"/>
                </a:cubicBezTo>
                <a:cubicBezTo>
                  <a:pt x="17" y="147"/>
                  <a:pt x="13" y="143"/>
                  <a:pt x="13" y="137"/>
                </a:cubicBezTo>
                <a:cubicBezTo>
                  <a:pt x="13" y="113"/>
                  <a:pt x="13" y="113"/>
                  <a:pt x="13" y="113"/>
                </a:cubicBezTo>
                <a:cubicBezTo>
                  <a:pt x="13" y="109"/>
                  <a:pt x="10" y="106"/>
                  <a:pt x="6" y="106"/>
                </a:cubicBezTo>
                <a:cubicBezTo>
                  <a:pt x="3" y="106"/>
                  <a:pt x="0" y="109"/>
                  <a:pt x="0" y="113"/>
                </a:cubicBezTo>
                <a:cubicBezTo>
                  <a:pt x="0" y="137"/>
                  <a:pt x="0" y="137"/>
                  <a:pt x="0" y="137"/>
                </a:cubicBezTo>
                <a:cubicBezTo>
                  <a:pt x="0" y="150"/>
                  <a:pt x="10" y="160"/>
                  <a:pt x="23" y="160"/>
                </a:cubicBezTo>
                <a:cubicBezTo>
                  <a:pt x="47" y="160"/>
                  <a:pt x="47" y="160"/>
                  <a:pt x="47" y="160"/>
                </a:cubicBezTo>
                <a:cubicBezTo>
                  <a:pt x="51" y="160"/>
                  <a:pt x="54" y="157"/>
                  <a:pt x="54" y="154"/>
                </a:cubicBezTo>
                <a:cubicBezTo>
                  <a:pt x="54" y="150"/>
                  <a:pt x="51" y="147"/>
                  <a:pt x="47" y="147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0" name="Freeform 78">
            <a:extLst>
              <a:ext uri="{FF2B5EF4-FFF2-40B4-BE49-F238E27FC236}">
                <a16:creationId xmlns:a16="http://schemas.microsoft.com/office/drawing/2014/main" xmlns="" id="{66186EB8-3992-4BF8-9A92-F2BE15264A83}"/>
              </a:ext>
            </a:extLst>
          </p:cNvPr>
          <p:cNvSpPr>
            <a:spLocks noEditPoints="1"/>
          </p:cNvSpPr>
          <p:nvPr/>
        </p:nvSpPr>
        <p:spPr bwMode="auto">
          <a:xfrm>
            <a:off x="8210550" y="1608138"/>
            <a:ext cx="544513" cy="550863"/>
          </a:xfrm>
          <a:custGeom>
            <a:avLst/>
            <a:gdLst>
              <a:gd name="T0" fmla="*/ 160 w 160"/>
              <a:gd name="T1" fmla="*/ 6 h 160"/>
              <a:gd name="T2" fmla="*/ 160 w 160"/>
              <a:gd name="T3" fmla="*/ 55 h 160"/>
              <a:gd name="T4" fmla="*/ 154 w 160"/>
              <a:gd name="T5" fmla="*/ 62 h 160"/>
              <a:gd name="T6" fmla="*/ 147 w 160"/>
              <a:gd name="T7" fmla="*/ 55 h 160"/>
              <a:gd name="T8" fmla="*/ 147 w 160"/>
              <a:gd name="T9" fmla="*/ 22 h 160"/>
              <a:gd name="T10" fmla="*/ 101 w 160"/>
              <a:gd name="T11" fmla="*/ 68 h 160"/>
              <a:gd name="T12" fmla="*/ 96 w 160"/>
              <a:gd name="T13" fmla="*/ 70 h 160"/>
              <a:gd name="T14" fmla="*/ 92 w 160"/>
              <a:gd name="T15" fmla="*/ 68 h 160"/>
              <a:gd name="T16" fmla="*/ 92 w 160"/>
              <a:gd name="T17" fmla="*/ 59 h 160"/>
              <a:gd name="T18" fmla="*/ 138 w 160"/>
              <a:gd name="T19" fmla="*/ 13 h 160"/>
              <a:gd name="T20" fmla="*/ 105 w 160"/>
              <a:gd name="T21" fmla="*/ 13 h 160"/>
              <a:gd name="T22" fmla="*/ 98 w 160"/>
              <a:gd name="T23" fmla="*/ 6 h 160"/>
              <a:gd name="T24" fmla="*/ 105 w 160"/>
              <a:gd name="T25" fmla="*/ 0 h 160"/>
              <a:gd name="T26" fmla="*/ 154 w 160"/>
              <a:gd name="T27" fmla="*/ 0 h 160"/>
              <a:gd name="T28" fmla="*/ 154 w 160"/>
              <a:gd name="T29" fmla="*/ 0 h 160"/>
              <a:gd name="T30" fmla="*/ 155 w 160"/>
              <a:gd name="T31" fmla="*/ 0 h 160"/>
              <a:gd name="T32" fmla="*/ 155 w 160"/>
              <a:gd name="T33" fmla="*/ 0 h 160"/>
              <a:gd name="T34" fmla="*/ 156 w 160"/>
              <a:gd name="T35" fmla="*/ 0 h 160"/>
              <a:gd name="T36" fmla="*/ 157 w 160"/>
              <a:gd name="T37" fmla="*/ 1 h 160"/>
              <a:gd name="T38" fmla="*/ 157 w 160"/>
              <a:gd name="T39" fmla="*/ 1 h 160"/>
              <a:gd name="T40" fmla="*/ 159 w 160"/>
              <a:gd name="T41" fmla="*/ 3 h 160"/>
              <a:gd name="T42" fmla="*/ 159 w 160"/>
              <a:gd name="T43" fmla="*/ 3 h 160"/>
              <a:gd name="T44" fmla="*/ 160 w 160"/>
              <a:gd name="T45" fmla="*/ 4 h 160"/>
              <a:gd name="T46" fmla="*/ 160 w 160"/>
              <a:gd name="T47" fmla="*/ 5 h 160"/>
              <a:gd name="T48" fmla="*/ 160 w 160"/>
              <a:gd name="T49" fmla="*/ 5 h 160"/>
              <a:gd name="T50" fmla="*/ 160 w 160"/>
              <a:gd name="T51" fmla="*/ 6 h 160"/>
              <a:gd name="T52" fmla="*/ 59 w 160"/>
              <a:gd name="T53" fmla="*/ 92 h 160"/>
              <a:gd name="T54" fmla="*/ 13 w 160"/>
              <a:gd name="T55" fmla="*/ 138 h 160"/>
              <a:gd name="T56" fmla="*/ 13 w 160"/>
              <a:gd name="T57" fmla="*/ 105 h 160"/>
              <a:gd name="T58" fmla="*/ 6 w 160"/>
              <a:gd name="T59" fmla="*/ 98 h 160"/>
              <a:gd name="T60" fmla="*/ 0 w 160"/>
              <a:gd name="T61" fmla="*/ 105 h 160"/>
              <a:gd name="T62" fmla="*/ 0 w 160"/>
              <a:gd name="T63" fmla="*/ 154 h 160"/>
              <a:gd name="T64" fmla="*/ 0 w 160"/>
              <a:gd name="T65" fmla="*/ 155 h 160"/>
              <a:gd name="T66" fmla="*/ 0 w 160"/>
              <a:gd name="T67" fmla="*/ 155 h 160"/>
              <a:gd name="T68" fmla="*/ 0 w 160"/>
              <a:gd name="T69" fmla="*/ 156 h 160"/>
              <a:gd name="T70" fmla="*/ 1 w 160"/>
              <a:gd name="T71" fmla="*/ 157 h 160"/>
              <a:gd name="T72" fmla="*/ 1 w 160"/>
              <a:gd name="T73" fmla="*/ 157 h 160"/>
              <a:gd name="T74" fmla="*/ 2 w 160"/>
              <a:gd name="T75" fmla="*/ 158 h 160"/>
              <a:gd name="T76" fmla="*/ 2 w 160"/>
              <a:gd name="T77" fmla="*/ 158 h 160"/>
              <a:gd name="T78" fmla="*/ 2 w 160"/>
              <a:gd name="T79" fmla="*/ 158 h 160"/>
              <a:gd name="T80" fmla="*/ 3 w 160"/>
              <a:gd name="T81" fmla="*/ 159 h 160"/>
              <a:gd name="T82" fmla="*/ 3 w 160"/>
              <a:gd name="T83" fmla="*/ 159 h 160"/>
              <a:gd name="T84" fmla="*/ 4 w 160"/>
              <a:gd name="T85" fmla="*/ 160 h 160"/>
              <a:gd name="T86" fmla="*/ 5 w 160"/>
              <a:gd name="T87" fmla="*/ 160 h 160"/>
              <a:gd name="T88" fmla="*/ 5 w 160"/>
              <a:gd name="T89" fmla="*/ 160 h 160"/>
              <a:gd name="T90" fmla="*/ 6 w 160"/>
              <a:gd name="T91" fmla="*/ 160 h 160"/>
              <a:gd name="T92" fmla="*/ 55 w 160"/>
              <a:gd name="T93" fmla="*/ 160 h 160"/>
              <a:gd name="T94" fmla="*/ 62 w 160"/>
              <a:gd name="T95" fmla="*/ 154 h 160"/>
              <a:gd name="T96" fmla="*/ 55 w 160"/>
              <a:gd name="T97" fmla="*/ 147 h 160"/>
              <a:gd name="T98" fmla="*/ 22 w 160"/>
              <a:gd name="T99" fmla="*/ 147 h 160"/>
              <a:gd name="T100" fmla="*/ 68 w 160"/>
              <a:gd name="T101" fmla="*/ 101 h 160"/>
              <a:gd name="T102" fmla="*/ 68 w 160"/>
              <a:gd name="T103" fmla="*/ 92 h 160"/>
              <a:gd name="T104" fmla="*/ 59 w 160"/>
              <a:gd name="T105" fmla="*/ 92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60" h="160">
                <a:moveTo>
                  <a:pt x="160" y="6"/>
                </a:moveTo>
                <a:cubicBezTo>
                  <a:pt x="160" y="55"/>
                  <a:pt x="160" y="55"/>
                  <a:pt x="160" y="55"/>
                </a:cubicBezTo>
                <a:cubicBezTo>
                  <a:pt x="160" y="59"/>
                  <a:pt x="157" y="62"/>
                  <a:pt x="154" y="62"/>
                </a:cubicBezTo>
                <a:cubicBezTo>
                  <a:pt x="150" y="62"/>
                  <a:pt x="147" y="59"/>
                  <a:pt x="147" y="55"/>
                </a:cubicBezTo>
                <a:cubicBezTo>
                  <a:pt x="147" y="22"/>
                  <a:pt x="147" y="22"/>
                  <a:pt x="147" y="22"/>
                </a:cubicBezTo>
                <a:cubicBezTo>
                  <a:pt x="101" y="68"/>
                  <a:pt x="101" y="68"/>
                  <a:pt x="101" y="68"/>
                </a:cubicBezTo>
                <a:cubicBezTo>
                  <a:pt x="100" y="69"/>
                  <a:pt x="98" y="70"/>
                  <a:pt x="96" y="70"/>
                </a:cubicBezTo>
                <a:cubicBezTo>
                  <a:pt x="95" y="70"/>
                  <a:pt x="93" y="69"/>
                  <a:pt x="92" y="68"/>
                </a:cubicBezTo>
                <a:cubicBezTo>
                  <a:pt x="89" y="66"/>
                  <a:pt x="89" y="62"/>
                  <a:pt x="92" y="59"/>
                </a:cubicBezTo>
                <a:cubicBezTo>
                  <a:pt x="138" y="13"/>
                  <a:pt x="138" y="13"/>
                  <a:pt x="138" y="13"/>
                </a:cubicBezTo>
                <a:cubicBezTo>
                  <a:pt x="105" y="13"/>
                  <a:pt x="105" y="13"/>
                  <a:pt x="105" y="13"/>
                </a:cubicBezTo>
                <a:cubicBezTo>
                  <a:pt x="101" y="13"/>
                  <a:pt x="98" y="10"/>
                  <a:pt x="98" y="6"/>
                </a:cubicBezTo>
                <a:cubicBezTo>
                  <a:pt x="98" y="3"/>
                  <a:pt x="101" y="0"/>
                  <a:pt x="105" y="0"/>
                </a:cubicBezTo>
                <a:cubicBezTo>
                  <a:pt x="154" y="0"/>
                  <a:pt x="154" y="0"/>
                  <a:pt x="154" y="0"/>
                </a:cubicBezTo>
                <a:cubicBezTo>
                  <a:pt x="154" y="0"/>
                  <a:pt x="154" y="0"/>
                  <a:pt x="154" y="0"/>
                </a:cubicBezTo>
                <a:cubicBezTo>
                  <a:pt x="154" y="0"/>
                  <a:pt x="154" y="0"/>
                  <a:pt x="155" y="0"/>
                </a:cubicBezTo>
                <a:cubicBezTo>
                  <a:pt x="155" y="0"/>
                  <a:pt x="155" y="0"/>
                  <a:pt x="155" y="0"/>
                </a:cubicBezTo>
                <a:cubicBezTo>
                  <a:pt x="156" y="0"/>
                  <a:pt x="156" y="0"/>
                  <a:pt x="156" y="0"/>
                </a:cubicBezTo>
                <a:cubicBezTo>
                  <a:pt x="156" y="1"/>
                  <a:pt x="156" y="1"/>
                  <a:pt x="157" y="1"/>
                </a:cubicBezTo>
                <a:cubicBezTo>
                  <a:pt x="157" y="1"/>
                  <a:pt x="157" y="1"/>
                  <a:pt x="157" y="1"/>
                </a:cubicBezTo>
                <a:cubicBezTo>
                  <a:pt x="158" y="2"/>
                  <a:pt x="158" y="2"/>
                  <a:pt x="159" y="3"/>
                </a:cubicBezTo>
                <a:cubicBezTo>
                  <a:pt x="159" y="3"/>
                  <a:pt x="159" y="3"/>
                  <a:pt x="159" y="3"/>
                </a:cubicBezTo>
                <a:cubicBezTo>
                  <a:pt x="159" y="4"/>
                  <a:pt x="159" y="4"/>
                  <a:pt x="160" y="4"/>
                </a:cubicBezTo>
                <a:cubicBezTo>
                  <a:pt x="160" y="4"/>
                  <a:pt x="160" y="4"/>
                  <a:pt x="160" y="5"/>
                </a:cubicBezTo>
                <a:cubicBezTo>
                  <a:pt x="160" y="5"/>
                  <a:pt x="160" y="5"/>
                  <a:pt x="160" y="5"/>
                </a:cubicBezTo>
                <a:cubicBezTo>
                  <a:pt x="160" y="6"/>
                  <a:pt x="160" y="6"/>
                  <a:pt x="160" y="6"/>
                </a:cubicBezTo>
                <a:close/>
                <a:moveTo>
                  <a:pt x="59" y="92"/>
                </a:moveTo>
                <a:cubicBezTo>
                  <a:pt x="13" y="138"/>
                  <a:pt x="13" y="138"/>
                  <a:pt x="13" y="138"/>
                </a:cubicBezTo>
                <a:cubicBezTo>
                  <a:pt x="13" y="105"/>
                  <a:pt x="13" y="105"/>
                  <a:pt x="13" y="105"/>
                </a:cubicBezTo>
                <a:cubicBezTo>
                  <a:pt x="13" y="101"/>
                  <a:pt x="10" y="98"/>
                  <a:pt x="6" y="98"/>
                </a:cubicBezTo>
                <a:cubicBezTo>
                  <a:pt x="3" y="98"/>
                  <a:pt x="0" y="101"/>
                  <a:pt x="0" y="105"/>
                </a:cubicBezTo>
                <a:cubicBezTo>
                  <a:pt x="0" y="154"/>
                  <a:pt x="0" y="154"/>
                  <a:pt x="0" y="154"/>
                </a:cubicBezTo>
                <a:cubicBezTo>
                  <a:pt x="0" y="154"/>
                  <a:pt x="0" y="154"/>
                  <a:pt x="0" y="155"/>
                </a:cubicBezTo>
                <a:cubicBezTo>
                  <a:pt x="0" y="155"/>
                  <a:pt x="0" y="155"/>
                  <a:pt x="0" y="155"/>
                </a:cubicBezTo>
                <a:cubicBezTo>
                  <a:pt x="0" y="156"/>
                  <a:pt x="0" y="156"/>
                  <a:pt x="0" y="156"/>
                </a:cubicBezTo>
                <a:cubicBezTo>
                  <a:pt x="1" y="156"/>
                  <a:pt x="1" y="156"/>
                  <a:pt x="1" y="157"/>
                </a:cubicBezTo>
                <a:cubicBezTo>
                  <a:pt x="1" y="157"/>
                  <a:pt x="1" y="157"/>
                  <a:pt x="1" y="157"/>
                </a:cubicBezTo>
                <a:cubicBezTo>
                  <a:pt x="1" y="157"/>
                  <a:pt x="2" y="158"/>
                  <a:pt x="2" y="158"/>
                </a:cubicBezTo>
                <a:cubicBezTo>
                  <a:pt x="2" y="158"/>
                  <a:pt x="2" y="158"/>
                  <a:pt x="2" y="158"/>
                </a:cubicBezTo>
                <a:cubicBezTo>
                  <a:pt x="2" y="158"/>
                  <a:pt x="2" y="158"/>
                  <a:pt x="2" y="158"/>
                </a:cubicBezTo>
                <a:cubicBezTo>
                  <a:pt x="2" y="158"/>
                  <a:pt x="3" y="159"/>
                  <a:pt x="3" y="159"/>
                </a:cubicBezTo>
                <a:cubicBezTo>
                  <a:pt x="3" y="159"/>
                  <a:pt x="3" y="159"/>
                  <a:pt x="3" y="159"/>
                </a:cubicBezTo>
                <a:cubicBezTo>
                  <a:pt x="4" y="159"/>
                  <a:pt x="4" y="159"/>
                  <a:pt x="4" y="160"/>
                </a:cubicBezTo>
                <a:cubicBezTo>
                  <a:pt x="4" y="160"/>
                  <a:pt x="4" y="160"/>
                  <a:pt x="5" y="160"/>
                </a:cubicBezTo>
                <a:cubicBezTo>
                  <a:pt x="5" y="160"/>
                  <a:pt x="5" y="160"/>
                  <a:pt x="5" y="160"/>
                </a:cubicBezTo>
                <a:cubicBezTo>
                  <a:pt x="6" y="160"/>
                  <a:pt x="6" y="160"/>
                  <a:pt x="6" y="160"/>
                </a:cubicBezTo>
                <a:cubicBezTo>
                  <a:pt x="55" y="160"/>
                  <a:pt x="55" y="160"/>
                  <a:pt x="55" y="160"/>
                </a:cubicBezTo>
                <a:cubicBezTo>
                  <a:pt x="59" y="160"/>
                  <a:pt x="62" y="157"/>
                  <a:pt x="62" y="154"/>
                </a:cubicBezTo>
                <a:cubicBezTo>
                  <a:pt x="62" y="150"/>
                  <a:pt x="59" y="147"/>
                  <a:pt x="55" y="147"/>
                </a:cubicBezTo>
                <a:cubicBezTo>
                  <a:pt x="22" y="147"/>
                  <a:pt x="22" y="147"/>
                  <a:pt x="22" y="147"/>
                </a:cubicBezTo>
                <a:cubicBezTo>
                  <a:pt x="68" y="101"/>
                  <a:pt x="68" y="101"/>
                  <a:pt x="68" y="101"/>
                </a:cubicBezTo>
                <a:cubicBezTo>
                  <a:pt x="71" y="98"/>
                  <a:pt x="71" y="94"/>
                  <a:pt x="68" y="92"/>
                </a:cubicBezTo>
                <a:cubicBezTo>
                  <a:pt x="66" y="89"/>
                  <a:pt x="62" y="89"/>
                  <a:pt x="59" y="92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1" name="Freeform 79">
            <a:extLst>
              <a:ext uri="{FF2B5EF4-FFF2-40B4-BE49-F238E27FC236}">
                <a16:creationId xmlns:a16="http://schemas.microsoft.com/office/drawing/2014/main" xmlns="" id="{EB17A142-DDFF-4648-9635-0622DF7134F0}"/>
              </a:ext>
            </a:extLst>
          </p:cNvPr>
          <p:cNvSpPr>
            <a:spLocks noEditPoints="1"/>
          </p:cNvSpPr>
          <p:nvPr/>
        </p:nvSpPr>
        <p:spPr bwMode="auto">
          <a:xfrm>
            <a:off x="8210550" y="2241550"/>
            <a:ext cx="544513" cy="504825"/>
          </a:xfrm>
          <a:custGeom>
            <a:avLst/>
            <a:gdLst>
              <a:gd name="T0" fmla="*/ 157 w 160"/>
              <a:gd name="T1" fmla="*/ 1 h 147"/>
              <a:gd name="T2" fmla="*/ 150 w 160"/>
              <a:gd name="T3" fmla="*/ 1 h 147"/>
              <a:gd name="T4" fmla="*/ 107 w 160"/>
              <a:gd name="T5" fmla="*/ 26 h 147"/>
              <a:gd name="T6" fmla="*/ 56 w 160"/>
              <a:gd name="T7" fmla="*/ 1 h 147"/>
              <a:gd name="T8" fmla="*/ 56 w 160"/>
              <a:gd name="T9" fmla="*/ 1 h 147"/>
              <a:gd name="T10" fmla="*/ 55 w 160"/>
              <a:gd name="T11" fmla="*/ 0 h 147"/>
              <a:gd name="T12" fmla="*/ 55 w 160"/>
              <a:gd name="T13" fmla="*/ 0 h 147"/>
              <a:gd name="T14" fmla="*/ 53 w 160"/>
              <a:gd name="T15" fmla="*/ 0 h 147"/>
              <a:gd name="T16" fmla="*/ 53 w 160"/>
              <a:gd name="T17" fmla="*/ 0 h 147"/>
              <a:gd name="T18" fmla="*/ 53 w 160"/>
              <a:gd name="T19" fmla="*/ 0 h 147"/>
              <a:gd name="T20" fmla="*/ 52 w 160"/>
              <a:gd name="T21" fmla="*/ 0 h 147"/>
              <a:gd name="T22" fmla="*/ 51 w 160"/>
              <a:gd name="T23" fmla="*/ 0 h 147"/>
              <a:gd name="T24" fmla="*/ 50 w 160"/>
              <a:gd name="T25" fmla="*/ 1 h 147"/>
              <a:gd name="T26" fmla="*/ 50 w 160"/>
              <a:gd name="T27" fmla="*/ 1 h 147"/>
              <a:gd name="T28" fmla="*/ 3 w 160"/>
              <a:gd name="T29" fmla="*/ 28 h 147"/>
              <a:gd name="T30" fmla="*/ 0 w 160"/>
              <a:gd name="T31" fmla="*/ 33 h 147"/>
              <a:gd name="T32" fmla="*/ 0 w 160"/>
              <a:gd name="T33" fmla="*/ 140 h 147"/>
              <a:gd name="T34" fmla="*/ 3 w 160"/>
              <a:gd name="T35" fmla="*/ 146 h 147"/>
              <a:gd name="T36" fmla="*/ 10 w 160"/>
              <a:gd name="T37" fmla="*/ 146 h 147"/>
              <a:gd name="T38" fmla="*/ 53 w 160"/>
              <a:gd name="T39" fmla="*/ 121 h 147"/>
              <a:gd name="T40" fmla="*/ 104 w 160"/>
              <a:gd name="T41" fmla="*/ 146 h 147"/>
              <a:gd name="T42" fmla="*/ 104 w 160"/>
              <a:gd name="T43" fmla="*/ 146 h 147"/>
              <a:gd name="T44" fmla="*/ 105 w 160"/>
              <a:gd name="T45" fmla="*/ 146 h 147"/>
              <a:gd name="T46" fmla="*/ 105 w 160"/>
              <a:gd name="T47" fmla="*/ 146 h 147"/>
              <a:gd name="T48" fmla="*/ 107 w 160"/>
              <a:gd name="T49" fmla="*/ 147 h 147"/>
              <a:gd name="T50" fmla="*/ 108 w 160"/>
              <a:gd name="T51" fmla="*/ 146 h 147"/>
              <a:gd name="T52" fmla="*/ 109 w 160"/>
              <a:gd name="T53" fmla="*/ 146 h 147"/>
              <a:gd name="T54" fmla="*/ 110 w 160"/>
              <a:gd name="T55" fmla="*/ 146 h 147"/>
              <a:gd name="T56" fmla="*/ 110 w 160"/>
              <a:gd name="T57" fmla="*/ 146 h 147"/>
              <a:gd name="T58" fmla="*/ 157 w 160"/>
              <a:gd name="T59" fmla="*/ 119 h 147"/>
              <a:gd name="T60" fmla="*/ 160 w 160"/>
              <a:gd name="T61" fmla="*/ 113 h 147"/>
              <a:gd name="T62" fmla="*/ 160 w 160"/>
              <a:gd name="T63" fmla="*/ 6 h 147"/>
              <a:gd name="T64" fmla="*/ 157 w 160"/>
              <a:gd name="T65" fmla="*/ 1 h 147"/>
              <a:gd name="T66" fmla="*/ 60 w 160"/>
              <a:gd name="T67" fmla="*/ 17 h 147"/>
              <a:gd name="T68" fmla="*/ 100 w 160"/>
              <a:gd name="T69" fmla="*/ 37 h 147"/>
              <a:gd name="T70" fmla="*/ 100 w 160"/>
              <a:gd name="T71" fmla="*/ 130 h 147"/>
              <a:gd name="T72" fmla="*/ 60 w 160"/>
              <a:gd name="T73" fmla="*/ 109 h 147"/>
              <a:gd name="T74" fmla="*/ 60 w 160"/>
              <a:gd name="T75" fmla="*/ 17 h 147"/>
              <a:gd name="T76" fmla="*/ 13 w 160"/>
              <a:gd name="T77" fmla="*/ 37 h 147"/>
              <a:gd name="T78" fmla="*/ 47 w 160"/>
              <a:gd name="T79" fmla="*/ 18 h 147"/>
              <a:gd name="T80" fmla="*/ 47 w 160"/>
              <a:gd name="T81" fmla="*/ 110 h 147"/>
              <a:gd name="T82" fmla="*/ 13 w 160"/>
              <a:gd name="T83" fmla="*/ 129 h 147"/>
              <a:gd name="T84" fmla="*/ 13 w 160"/>
              <a:gd name="T85" fmla="*/ 37 h 147"/>
              <a:gd name="T86" fmla="*/ 147 w 160"/>
              <a:gd name="T87" fmla="*/ 110 h 147"/>
              <a:gd name="T88" fmla="*/ 113 w 160"/>
              <a:gd name="T89" fmla="*/ 129 h 147"/>
              <a:gd name="T90" fmla="*/ 113 w 160"/>
              <a:gd name="T91" fmla="*/ 37 h 147"/>
              <a:gd name="T92" fmla="*/ 147 w 160"/>
              <a:gd name="T93" fmla="*/ 18 h 147"/>
              <a:gd name="T94" fmla="*/ 147 w 160"/>
              <a:gd name="T95" fmla="*/ 110 h 1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60" h="147">
                <a:moveTo>
                  <a:pt x="157" y="1"/>
                </a:moveTo>
                <a:cubicBezTo>
                  <a:pt x="155" y="0"/>
                  <a:pt x="152" y="0"/>
                  <a:pt x="150" y="1"/>
                </a:cubicBezTo>
                <a:cubicBezTo>
                  <a:pt x="107" y="26"/>
                  <a:pt x="107" y="26"/>
                  <a:pt x="107" y="26"/>
                </a:cubicBezTo>
                <a:cubicBezTo>
                  <a:pt x="56" y="1"/>
                  <a:pt x="56" y="1"/>
                  <a:pt x="56" y="1"/>
                </a:cubicBezTo>
                <a:cubicBezTo>
                  <a:pt x="56" y="1"/>
                  <a:pt x="56" y="1"/>
                  <a:pt x="56" y="1"/>
                </a:cubicBezTo>
                <a:cubicBezTo>
                  <a:pt x="56" y="0"/>
                  <a:pt x="55" y="0"/>
                  <a:pt x="55" y="0"/>
                </a:cubicBezTo>
                <a:cubicBezTo>
                  <a:pt x="55" y="0"/>
                  <a:pt x="55" y="0"/>
                  <a:pt x="55" y="0"/>
                </a:cubicBezTo>
                <a:cubicBezTo>
                  <a:pt x="54" y="0"/>
                  <a:pt x="54" y="0"/>
                  <a:pt x="53" y="0"/>
                </a:cubicBezTo>
                <a:cubicBezTo>
                  <a:pt x="53" y="0"/>
                  <a:pt x="53" y="0"/>
                  <a:pt x="53" y="0"/>
                </a:cubicBezTo>
                <a:cubicBezTo>
                  <a:pt x="53" y="0"/>
                  <a:pt x="53" y="0"/>
                  <a:pt x="53" y="0"/>
                </a:cubicBezTo>
                <a:cubicBezTo>
                  <a:pt x="52" y="0"/>
                  <a:pt x="52" y="0"/>
                  <a:pt x="52" y="0"/>
                </a:cubicBezTo>
                <a:cubicBezTo>
                  <a:pt x="52" y="0"/>
                  <a:pt x="51" y="0"/>
                  <a:pt x="51" y="0"/>
                </a:cubicBezTo>
                <a:cubicBezTo>
                  <a:pt x="51" y="0"/>
                  <a:pt x="51" y="1"/>
                  <a:pt x="50" y="1"/>
                </a:cubicBezTo>
                <a:cubicBezTo>
                  <a:pt x="50" y="1"/>
                  <a:pt x="50" y="1"/>
                  <a:pt x="50" y="1"/>
                </a:cubicBezTo>
                <a:cubicBezTo>
                  <a:pt x="3" y="28"/>
                  <a:pt x="3" y="28"/>
                  <a:pt x="3" y="28"/>
                </a:cubicBezTo>
                <a:cubicBezTo>
                  <a:pt x="1" y="29"/>
                  <a:pt x="0" y="31"/>
                  <a:pt x="0" y="33"/>
                </a:cubicBezTo>
                <a:cubicBezTo>
                  <a:pt x="0" y="140"/>
                  <a:pt x="0" y="140"/>
                  <a:pt x="0" y="140"/>
                </a:cubicBezTo>
                <a:cubicBezTo>
                  <a:pt x="0" y="142"/>
                  <a:pt x="1" y="145"/>
                  <a:pt x="3" y="146"/>
                </a:cubicBezTo>
                <a:cubicBezTo>
                  <a:pt x="5" y="147"/>
                  <a:pt x="8" y="147"/>
                  <a:pt x="10" y="146"/>
                </a:cubicBezTo>
                <a:cubicBezTo>
                  <a:pt x="53" y="121"/>
                  <a:pt x="53" y="121"/>
                  <a:pt x="53" y="121"/>
                </a:cubicBezTo>
                <a:cubicBezTo>
                  <a:pt x="104" y="146"/>
                  <a:pt x="104" y="146"/>
                  <a:pt x="104" y="146"/>
                </a:cubicBezTo>
                <a:cubicBezTo>
                  <a:pt x="104" y="146"/>
                  <a:pt x="104" y="146"/>
                  <a:pt x="104" y="146"/>
                </a:cubicBezTo>
                <a:cubicBezTo>
                  <a:pt x="104" y="146"/>
                  <a:pt x="105" y="146"/>
                  <a:pt x="105" y="146"/>
                </a:cubicBezTo>
                <a:cubicBezTo>
                  <a:pt x="105" y="146"/>
                  <a:pt x="105" y="146"/>
                  <a:pt x="105" y="146"/>
                </a:cubicBezTo>
                <a:cubicBezTo>
                  <a:pt x="106" y="147"/>
                  <a:pt x="106" y="147"/>
                  <a:pt x="107" y="147"/>
                </a:cubicBezTo>
                <a:cubicBezTo>
                  <a:pt x="107" y="147"/>
                  <a:pt x="108" y="147"/>
                  <a:pt x="108" y="146"/>
                </a:cubicBezTo>
                <a:cubicBezTo>
                  <a:pt x="108" y="146"/>
                  <a:pt x="109" y="146"/>
                  <a:pt x="109" y="146"/>
                </a:cubicBezTo>
                <a:cubicBezTo>
                  <a:pt x="109" y="146"/>
                  <a:pt x="109" y="146"/>
                  <a:pt x="110" y="146"/>
                </a:cubicBezTo>
                <a:cubicBezTo>
                  <a:pt x="110" y="146"/>
                  <a:pt x="110" y="146"/>
                  <a:pt x="110" y="146"/>
                </a:cubicBezTo>
                <a:cubicBezTo>
                  <a:pt x="157" y="119"/>
                  <a:pt x="157" y="119"/>
                  <a:pt x="157" y="119"/>
                </a:cubicBezTo>
                <a:cubicBezTo>
                  <a:pt x="159" y="118"/>
                  <a:pt x="160" y="116"/>
                  <a:pt x="160" y="113"/>
                </a:cubicBezTo>
                <a:cubicBezTo>
                  <a:pt x="160" y="6"/>
                  <a:pt x="160" y="6"/>
                  <a:pt x="160" y="6"/>
                </a:cubicBezTo>
                <a:cubicBezTo>
                  <a:pt x="160" y="4"/>
                  <a:pt x="159" y="2"/>
                  <a:pt x="157" y="1"/>
                </a:cubicBezTo>
                <a:close/>
                <a:moveTo>
                  <a:pt x="60" y="17"/>
                </a:moveTo>
                <a:cubicBezTo>
                  <a:pt x="100" y="37"/>
                  <a:pt x="100" y="37"/>
                  <a:pt x="100" y="37"/>
                </a:cubicBezTo>
                <a:cubicBezTo>
                  <a:pt x="100" y="130"/>
                  <a:pt x="100" y="130"/>
                  <a:pt x="100" y="130"/>
                </a:cubicBezTo>
                <a:cubicBezTo>
                  <a:pt x="60" y="109"/>
                  <a:pt x="60" y="109"/>
                  <a:pt x="60" y="109"/>
                </a:cubicBezTo>
                <a:lnTo>
                  <a:pt x="60" y="17"/>
                </a:lnTo>
                <a:close/>
                <a:moveTo>
                  <a:pt x="13" y="37"/>
                </a:moveTo>
                <a:cubicBezTo>
                  <a:pt x="47" y="18"/>
                  <a:pt x="47" y="18"/>
                  <a:pt x="47" y="18"/>
                </a:cubicBezTo>
                <a:cubicBezTo>
                  <a:pt x="47" y="110"/>
                  <a:pt x="47" y="110"/>
                  <a:pt x="47" y="110"/>
                </a:cubicBezTo>
                <a:cubicBezTo>
                  <a:pt x="13" y="129"/>
                  <a:pt x="13" y="129"/>
                  <a:pt x="13" y="129"/>
                </a:cubicBezTo>
                <a:lnTo>
                  <a:pt x="13" y="37"/>
                </a:lnTo>
                <a:close/>
                <a:moveTo>
                  <a:pt x="147" y="110"/>
                </a:moveTo>
                <a:cubicBezTo>
                  <a:pt x="113" y="129"/>
                  <a:pt x="113" y="129"/>
                  <a:pt x="113" y="129"/>
                </a:cubicBezTo>
                <a:cubicBezTo>
                  <a:pt x="113" y="37"/>
                  <a:pt x="113" y="37"/>
                  <a:pt x="113" y="37"/>
                </a:cubicBezTo>
                <a:cubicBezTo>
                  <a:pt x="147" y="18"/>
                  <a:pt x="147" y="18"/>
                  <a:pt x="147" y="18"/>
                </a:cubicBezTo>
                <a:lnTo>
                  <a:pt x="147" y="110"/>
                </a:ln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2" name="Freeform 80">
            <a:extLst>
              <a:ext uri="{FF2B5EF4-FFF2-40B4-BE49-F238E27FC236}">
                <a16:creationId xmlns:a16="http://schemas.microsoft.com/office/drawing/2014/main" xmlns="" id="{69288948-087C-4E73-B9AC-362F9905B304}"/>
              </a:ext>
            </a:extLst>
          </p:cNvPr>
          <p:cNvSpPr>
            <a:spLocks noEditPoints="1"/>
          </p:cNvSpPr>
          <p:nvPr/>
        </p:nvSpPr>
        <p:spPr bwMode="auto">
          <a:xfrm>
            <a:off x="8250238" y="2846388"/>
            <a:ext cx="454025" cy="549275"/>
          </a:xfrm>
          <a:custGeom>
            <a:avLst/>
            <a:gdLst>
              <a:gd name="T0" fmla="*/ 114 w 133"/>
              <a:gd name="T1" fmla="*/ 20 h 160"/>
              <a:gd name="T2" fmla="*/ 67 w 133"/>
              <a:gd name="T3" fmla="*/ 0 h 160"/>
              <a:gd name="T4" fmla="*/ 20 w 133"/>
              <a:gd name="T5" fmla="*/ 20 h 160"/>
              <a:gd name="T6" fmla="*/ 0 w 133"/>
              <a:gd name="T7" fmla="*/ 67 h 160"/>
              <a:gd name="T8" fmla="*/ 10 w 133"/>
              <a:gd name="T9" fmla="*/ 103 h 160"/>
              <a:gd name="T10" fmla="*/ 32 w 133"/>
              <a:gd name="T11" fmla="*/ 132 h 160"/>
              <a:gd name="T12" fmla="*/ 63 w 133"/>
              <a:gd name="T13" fmla="*/ 159 h 160"/>
              <a:gd name="T14" fmla="*/ 67 w 133"/>
              <a:gd name="T15" fmla="*/ 160 h 160"/>
              <a:gd name="T16" fmla="*/ 70 w 133"/>
              <a:gd name="T17" fmla="*/ 159 h 160"/>
              <a:gd name="T18" fmla="*/ 101 w 133"/>
              <a:gd name="T19" fmla="*/ 132 h 160"/>
              <a:gd name="T20" fmla="*/ 123 w 133"/>
              <a:gd name="T21" fmla="*/ 103 h 160"/>
              <a:gd name="T22" fmla="*/ 133 w 133"/>
              <a:gd name="T23" fmla="*/ 67 h 160"/>
              <a:gd name="T24" fmla="*/ 114 w 133"/>
              <a:gd name="T25" fmla="*/ 20 h 160"/>
              <a:gd name="T26" fmla="*/ 67 w 133"/>
              <a:gd name="T27" fmla="*/ 146 h 160"/>
              <a:gd name="T28" fmla="*/ 13 w 133"/>
              <a:gd name="T29" fmla="*/ 67 h 160"/>
              <a:gd name="T30" fmla="*/ 67 w 133"/>
              <a:gd name="T31" fmla="*/ 13 h 160"/>
              <a:gd name="T32" fmla="*/ 120 w 133"/>
              <a:gd name="T33" fmla="*/ 67 h 160"/>
              <a:gd name="T34" fmla="*/ 67 w 133"/>
              <a:gd name="T35" fmla="*/ 146 h 160"/>
              <a:gd name="T36" fmla="*/ 67 w 133"/>
              <a:gd name="T37" fmla="*/ 40 h 160"/>
              <a:gd name="T38" fmla="*/ 40 w 133"/>
              <a:gd name="T39" fmla="*/ 67 h 160"/>
              <a:gd name="T40" fmla="*/ 67 w 133"/>
              <a:gd name="T41" fmla="*/ 93 h 160"/>
              <a:gd name="T42" fmla="*/ 93 w 133"/>
              <a:gd name="T43" fmla="*/ 67 h 160"/>
              <a:gd name="T44" fmla="*/ 67 w 133"/>
              <a:gd name="T45" fmla="*/ 40 h 160"/>
              <a:gd name="T46" fmla="*/ 67 w 133"/>
              <a:gd name="T47" fmla="*/ 80 h 160"/>
              <a:gd name="T48" fmla="*/ 53 w 133"/>
              <a:gd name="T49" fmla="*/ 67 h 160"/>
              <a:gd name="T50" fmla="*/ 67 w 133"/>
              <a:gd name="T51" fmla="*/ 53 h 160"/>
              <a:gd name="T52" fmla="*/ 80 w 133"/>
              <a:gd name="T53" fmla="*/ 67 h 160"/>
              <a:gd name="T54" fmla="*/ 67 w 133"/>
              <a:gd name="T55" fmla="*/ 80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33" h="160">
                <a:moveTo>
                  <a:pt x="114" y="20"/>
                </a:moveTo>
                <a:cubicBezTo>
                  <a:pt x="101" y="7"/>
                  <a:pt x="84" y="0"/>
                  <a:pt x="67" y="0"/>
                </a:cubicBezTo>
                <a:cubicBezTo>
                  <a:pt x="49" y="0"/>
                  <a:pt x="32" y="7"/>
                  <a:pt x="20" y="20"/>
                </a:cubicBezTo>
                <a:cubicBezTo>
                  <a:pt x="7" y="32"/>
                  <a:pt x="0" y="49"/>
                  <a:pt x="0" y="67"/>
                </a:cubicBezTo>
                <a:cubicBezTo>
                  <a:pt x="0" y="78"/>
                  <a:pt x="3" y="91"/>
                  <a:pt x="10" y="103"/>
                </a:cubicBezTo>
                <a:cubicBezTo>
                  <a:pt x="15" y="113"/>
                  <a:pt x="23" y="122"/>
                  <a:pt x="32" y="132"/>
                </a:cubicBezTo>
                <a:cubicBezTo>
                  <a:pt x="47" y="148"/>
                  <a:pt x="62" y="158"/>
                  <a:pt x="63" y="159"/>
                </a:cubicBezTo>
                <a:cubicBezTo>
                  <a:pt x="64" y="160"/>
                  <a:pt x="65" y="160"/>
                  <a:pt x="67" y="160"/>
                </a:cubicBezTo>
                <a:cubicBezTo>
                  <a:pt x="68" y="160"/>
                  <a:pt x="69" y="160"/>
                  <a:pt x="70" y="159"/>
                </a:cubicBezTo>
                <a:cubicBezTo>
                  <a:pt x="71" y="158"/>
                  <a:pt x="86" y="148"/>
                  <a:pt x="101" y="132"/>
                </a:cubicBezTo>
                <a:cubicBezTo>
                  <a:pt x="111" y="122"/>
                  <a:pt x="118" y="113"/>
                  <a:pt x="123" y="103"/>
                </a:cubicBezTo>
                <a:cubicBezTo>
                  <a:pt x="130" y="91"/>
                  <a:pt x="133" y="78"/>
                  <a:pt x="133" y="67"/>
                </a:cubicBezTo>
                <a:cubicBezTo>
                  <a:pt x="133" y="49"/>
                  <a:pt x="126" y="32"/>
                  <a:pt x="114" y="20"/>
                </a:cubicBezTo>
                <a:close/>
                <a:moveTo>
                  <a:pt x="67" y="146"/>
                </a:moveTo>
                <a:cubicBezTo>
                  <a:pt x="54" y="136"/>
                  <a:pt x="13" y="103"/>
                  <a:pt x="13" y="67"/>
                </a:cubicBezTo>
                <a:cubicBezTo>
                  <a:pt x="13" y="37"/>
                  <a:pt x="37" y="13"/>
                  <a:pt x="67" y="13"/>
                </a:cubicBezTo>
                <a:cubicBezTo>
                  <a:pt x="96" y="13"/>
                  <a:pt x="120" y="37"/>
                  <a:pt x="120" y="67"/>
                </a:cubicBezTo>
                <a:cubicBezTo>
                  <a:pt x="120" y="103"/>
                  <a:pt x="79" y="136"/>
                  <a:pt x="67" y="146"/>
                </a:cubicBezTo>
                <a:close/>
                <a:moveTo>
                  <a:pt x="67" y="40"/>
                </a:moveTo>
                <a:cubicBezTo>
                  <a:pt x="52" y="40"/>
                  <a:pt x="40" y="52"/>
                  <a:pt x="40" y="67"/>
                </a:cubicBezTo>
                <a:cubicBezTo>
                  <a:pt x="40" y="81"/>
                  <a:pt x="52" y="93"/>
                  <a:pt x="67" y="93"/>
                </a:cubicBezTo>
                <a:cubicBezTo>
                  <a:pt x="81" y="93"/>
                  <a:pt x="93" y="81"/>
                  <a:pt x="93" y="67"/>
                </a:cubicBezTo>
                <a:cubicBezTo>
                  <a:pt x="93" y="52"/>
                  <a:pt x="81" y="40"/>
                  <a:pt x="67" y="40"/>
                </a:cubicBezTo>
                <a:close/>
                <a:moveTo>
                  <a:pt x="67" y="80"/>
                </a:moveTo>
                <a:cubicBezTo>
                  <a:pt x="59" y="80"/>
                  <a:pt x="53" y="74"/>
                  <a:pt x="53" y="67"/>
                </a:cubicBezTo>
                <a:cubicBezTo>
                  <a:pt x="53" y="59"/>
                  <a:pt x="59" y="53"/>
                  <a:pt x="67" y="53"/>
                </a:cubicBezTo>
                <a:cubicBezTo>
                  <a:pt x="74" y="53"/>
                  <a:pt x="80" y="59"/>
                  <a:pt x="80" y="67"/>
                </a:cubicBezTo>
                <a:cubicBezTo>
                  <a:pt x="80" y="74"/>
                  <a:pt x="74" y="80"/>
                  <a:pt x="67" y="80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3" name="Freeform 81">
            <a:extLst>
              <a:ext uri="{FF2B5EF4-FFF2-40B4-BE49-F238E27FC236}">
                <a16:creationId xmlns:a16="http://schemas.microsoft.com/office/drawing/2014/main" xmlns="" id="{EC78AC5E-8864-4D11-8B09-258F62A16997}"/>
              </a:ext>
            </a:extLst>
          </p:cNvPr>
          <p:cNvSpPr>
            <a:spLocks noEditPoints="1"/>
          </p:cNvSpPr>
          <p:nvPr/>
        </p:nvSpPr>
        <p:spPr bwMode="auto">
          <a:xfrm>
            <a:off x="8210550" y="3506788"/>
            <a:ext cx="544513" cy="449263"/>
          </a:xfrm>
          <a:custGeom>
            <a:avLst/>
            <a:gdLst>
              <a:gd name="T0" fmla="*/ 160 w 160"/>
              <a:gd name="T1" fmla="*/ 20 h 131"/>
              <a:gd name="T2" fmla="*/ 139 w 160"/>
              <a:gd name="T3" fmla="*/ 0 h 131"/>
              <a:gd name="T4" fmla="*/ 21 w 160"/>
              <a:gd name="T5" fmla="*/ 0 h 131"/>
              <a:gd name="T6" fmla="*/ 0 w 160"/>
              <a:gd name="T7" fmla="*/ 20 h 131"/>
              <a:gd name="T8" fmla="*/ 0 w 160"/>
              <a:gd name="T9" fmla="*/ 21 h 131"/>
              <a:gd name="T10" fmla="*/ 0 w 160"/>
              <a:gd name="T11" fmla="*/ 21 h 131"/>
              <a:gd name="T12" fmla="*/ 0 w 160"/>
              <a:gd name="T13" fmla="*/ 109 h 131"/>
              <a:gd name="T14" fmla="*/ 21 w 160"/>
              <a:gd name="T15" fmla="*/ 131 h 131"/>
              <a:gd name="T16" fmla="*/ 139 w 160"/>
              <a:gd name="T17" fmla="*/ 131 h 131"/>
              <a:gd name="T18" fmla="*/ 160 w 160"/>
              <a:gd name="T19" fmla="*/ 109 h 131"/>
              <a:gd name="T20" fmla="*/ 160 w 160"/>
              <a:gd name="T21" fmla="*/ 21 h 131"/>
              <a:gd name="T22" fmla="*/ 160 w 160"/>
              <a:gd name="T23" fmla="*/ 21 h 131"/>
              <a:gd name="T24" fmla="*/ 160 w 160"/>
              <a:gd name="T25" fmla="*/ 20 h 131"/>
              <a:gd name="T26" fmla="*/ 21 w 160"/>
              <a:gd name="T27" fmla="*/ 13 h 131"/>
              <a:gd name="T28" fmla="*/ 139 w 160"/>
              <a:gd name="T29" fmla="*/ 13 h 131"/>
              <a:gd name="T30" fmla="*/ 147 w 160"/>
              <a:gd name="T31" fmla="*/ 18 h 131"/>
              <a:gd name="T32" fmla="*/ 80 w 160"/>
              <a:gd name="T33" fmla="*/ 65 h 131"/>
              <a:gd name="T34" fmla="*/ 14 w 160"/>
              <a:gd name="T35" fmla="*/ 18 h 131"/>
              <a:gd name="T36" fmla="*/ 21 w 160"/>
              <a:gd name="T37" fmla="*/ 13 h 131"/>
              <a:gd name="T38" fmla="*/ 139 w 160"/>
              <a:gd name="T39" fmla="*/ 118 h 131"/>
              <a:gd name="T40" fmla="*/ 21 w 160"/>
              <a:gd name="T41" fmla="*/ 118 h 131"/>
              <a:gd name="T42" fmla="*/ 13 w 160"/>
              <a:gd name="T43" fmla="*/ 109 h 131"/>
              <a:gd name="T44" fmla="*/ 13 w 160"/>
              <a:gd name="T45" fmla="*/ 34 h 131"/>
              <a:gd name="T46" fmla="*/ 76 w 160"/>
              <a:gd name="T47" fmla="*/ 78 h 131"/>
              <a:gd name="T48" fmla="*/ 80 w 160"/>
              <a:gd name="T49" fmla="*/ 79 h 131"/>
              <a:gd name="T50" fmla="*/ 84 w 160"/>
              <a:gd name="T51" fmla="*/ 78 h 131"/>
              <a:gd name="T52" fmla="*/ 147 w 160"/>
              <a:gd name="T53" fmla="*/ 34 h 131"/>
              <a:gd name="T54" fmla="*/ 147 w 160"/>
              <a:gd name="T55" fmla="*/ 109 h 131"/>
              <a:gd name="T56" fmla="*/ 139 w 160"/>
              <a:gd name="T57" fmla="*/ 118 h 1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60" h="131">
                <a:moveTo>
                  <a:pt x="160" y="20"/>
                </a:moveTo>
                <a:cubicBezTo>
                  <a:pt x="159" y="9"/>
                  <a:pt x="150" y="0"/>
                  <a:pt x="139" y="0"/>
                </a:cubicBezTo>
                <a:cubicBezTo>
                  <a:pt x="21" y="0"/>
                  <a:pt x="21" y="0"/>
                  <a:pt x="21" y="0"/>
                </a:cubicBezTo>
                <a:cubicBezTo>
                  <a:pt x="10" y="0"/>
                  <a:pt x="1" y="9"/>
                  <a:pt x="0" y="20"/>
                </a:cubicBezTo>
                <a:cubicBezTo>
                  <a:pt x="0" y="20"/>
                  <a:pt x="0" y="21"/>
                  <a:pt x="0" y="21"/>
                </a:cubicBezTo>
                <a:cubicBezTo>
                  <a:pt x="0" y="21"/>
                  <a:pt x="0" y="21"/>
                  <a:pt x="0" y="21"/>
                </a:cubicBezTo>
                <a:cubicBezTo>
                  <a:pt x="0" y="109"/>
                  <a:pt x="0" y="109"/>
                  <a:pt x="0" y="109"/>
                </a:cubicBezTo>
                <a:cubicBezTo>
                  <a:pt x="0" y="121"/>
                  <a:pt x="9" y="131"/>
                  <a:pt x="21" y="131"/>
                </a:cubicBezTo>
                <a:cubicBezTo>
                  <a:pt x="139" y="131"/>
                  <a:pt x="139" y="131"/>
                  <a:pt x="139" y="131"/>
                </a:cubicBezTo>
                <a:cubicBezTo>
                  <a:pt x="151" y="131"/>
                  <a:pt x="160" y="121"/>
                  <a:pt x="160" y="109"/>
                </a:cubicBezTo>
                <a:cubicBezTo>
                  <a:pt x="160" y="21"/>
                  <a:pt x="160" y="21"/>
                  <a:pt x="160" y="21"/>
                </a:cubicBezTo>
                <a:cubicBezTo>
                  <a:pt x="160" y="21"/>
                  <a:pt x="160" y="21"/>
                  <a:pt x="160" y="21"/>
                </a:cubicBezTo>
                <a:cubicBezTo>
                  <a:pt x="160" y="21"/>
                  <a:pt x="160" y="20"/>
                  <a:pt x="160" y="20"/>
                </a:cubicBezTo>
                <a:close/>
                <a:moveTo>
                  <a:pt x="21" y="13"/>
                </a:moveTo>
                <a:cubicBezTo>
                  <a:pt x="139" y="13"/>
                  <a:pt x="139" y="13"/>
                  <a:pt x="139" y="13"/>
                </a:cubicBezTo>
                <a:cubicBezTo>
                  <a:pt x="142" y="13"/>
                  <a:pt x="145" y="15"/>
                  <a:pt x="147" y="18"/>
                </a:cubicBezTo>
                <a:cubicBezTo>
                  <a:pt x="80" y="65"/>
                  <a:pt x="80" y="65"/>
                  <a:pt x="80" y="65"/>
                </a:cubicBezTo>
                <a:cubicBezTo>
                  <a:pt x="14" y="18"/>
                  <a:pt x="14" y="18"/>
                  <a:pt x="14" y="18"/>
                </a:cubicBezTo>
                <a:cubicBezTo>
                  <a:pt x="15" y="15"/>
                  <a:pt x="18" y="13"/>
                  <a:pt x="21" y="13"/>
                </a:cubicBezTo>
                <a:close/>
                <a:moveTo>
                  <a:pt x="139" y="118"/>
                </a:moveTo>
                <a:cubicBezTo>
                  <a:pt x="21" y="118"/>
                  <a:pt x="21" y="118"/>
                  <a:pt x="21" y="118"/>
                </a:cubicBezTo>
                <a:cubicBezTo>
                  <a:pt x="17" y="118"/>
                  <a:pt x="13" y="114"/>
                  <a:pt x="13" y="109"/>
                </a:cubicBezTo>
                <a:cubicBezTo>
                  <a:pt x="13" y="34"/>
                  <a:pt x="13" y="34"/>
                  <a:pt x="13" y="34"/>
                </a:cubicBezTo>
                <a:cubicBezTo>
                  <a:pt x="76" y="78"/>
                  <a:pt x="76" y="78"/>
                  <a:pt x="76" y="78"/>
                </a:cubicBezTo>
                <a:cubicBezTo>
                  <a:pt x="77" y="79"/>
                  <a:pt x="79" y="79"/>
                  <a:pt x="80" y="79"/>
                </a:cubicBezTo>
                <a:cubicBezTo>
                  <a:pt x="81" y="79"/>
                  <a:pt x="83" y="79"/>
                  <a:pt x="84" y="78"/>
                </a:cubicBezTo>
                <a:cubicBezTo>
                  <a:pt x="147" y="34"/>
                  <a:pt x="147" y="34"/>
                  <a:pt x="147" y="34"/>
                </a:cubicBezTo>
                <a:cubicBezTo>
                  <a:pt x="147" y="109"/>
                  <a:pt x="147" y="109"/>
                  <a:pt x="147" y="109"/>
                </a:cubicBezTo>
                <a:cubicBezTo>
                  <a:pt x="147" y="114"/>
                  <a:pt x="143" y="118"/>
                  <a:pt x="139" y="118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4" name="Freeform 82">
            <a:extLst>
              <a:ext uri="{FF2B5EF4-FFF2-40B4-BE49-F238E27FC236}">
                <a16:creationId xmlns:a16="http://schemas.microsoft.com/office/drawing/2014/main" xmlns="" id="{C54519E1-7DBD-4541-91DC-1E536E5C49AD}"/>
              </a:ext>
            </a:extLst>
          </p:cNvPr>
          <p:cNvSpPr>
            <a:spLocks noEditPoints="1"/>
          </p:cNvSpPr>
          <p:nvPr/>
        </p:nvSpPr>
        <p:spPr bwMode="auto">
          <a:xfrm>
            <a:off x="8237538" y="4083050"/>
            <a:ext cx="493713" cy="550863"/>
          </a:xfrm>
          <a:custGeom>
            <a:avLst/>
            <a:gdLst>
              <a:gd name="T0" fmla="*/ 124 w 145"/>
              <a:gd name="T1" fmla="*/ 66 h 160"/>
              <a:gd name="T2" fmla="*/ 116 w 145"/>
              <a:gd name="T3" fmla="*/ 66 h 160"/>
              <a:gd name="T4" fmla="*/ 116 w 145"/>
              <a:gd name="T5" fmla="*/ 43 h 160"/>
              <a:gd name="T6" fmla="*/ 73 w 145"/>
              <a:gd name="T7" fmla="*/ 0 h 160"/>
              <a:gd name="T8" fmla="*/ 29 w 145"/>
              <a:gd name="T9" fmla="*/ 43 h 160"/>
              <a:gd name="T10" fmla="*/ 29 w 145"/>
              <a:gd name="T11" fmla="*/ 66 h 160"/>
              <a:gd name="T12" fmla="*/ 21 w 145"/>
              <a:gd name="T13" fmla="*/ 66 h 160"/>
              <a:gd name="T14" fmla="*/ 0 w 145"/>
              <a:gd name="T15" fmla="*/ 87 h 160"/>
              <a:gd name="T16" fmla="*/ 0 w 145"/>
              <a:gd name="T17" fmla="*/ 139 h 160"/>
              <a:gd name="T18" fmla="*/ 21 w 145"/>
              <a:gd name="T19" fmla="*/ 160 h 160"/>
              <a:gd name="T20" fmla="*/ 124 w 145"/>
              <a:gd name="T21" fmla="*/ 160 h 160"/>
              <a:gd name="T22" fmla="*/ 145 w 145"/>
              <a:gd name="T23" fmla="*/ 139 h 160"/>
              <a:gd name="T24" fmla="*/ 145 w 145"/>
              <a:gd name="T25" fmla="*/ 87 h 160"/>
              <a:gd name="T26" fmla="*/ 124 w 145"/>
              <a:gd name="T27" fmla="*/ 66 h 160"/>
              <a:gd name="T28" fmla="*/ 42 w 145"/>
              <a:gd name="T29" fmla="*/ 43 h 160"/>
              <a:gd name="T30" fmla="*/ 73 w 145"/>
              <a:gd name="T31" fmla="*/ 13 h 160"/>
              <a:gd name="T32" fmla="*/ 103 w 145"/>
              <a:gd name="T33" fmla="*/ 43 h 160"/>
              <a:gd name="T34" fmla="*/ 103 w 145"/>
              <a:gd name="T35" fmla="*/ 66 h 160"/>
              <a:gd name="T36" fmla="*/ 42 w 145"/>
              <a:gd name="T37" fmla="*/ 66 h 160"/>
              <a:gd name="T38" fmla="*/ 42 w 145"/>
              <a:gd name="T39" fmla="*/ 43 h 160"/>
              <a:gd name="T40" fmla="*/ 132 w 145"/>
              <a:gd name="T41" fmla="*/ 139 h 160"/>
              <a:gd name="T42" fmla="*/ 124 w 145"/>
              <a:gd name="T43" fmla="*/ 147 h 160"/>
              <a:gd name="T44" fmla="*/ 21 w 145"/>
              <a:gd name="T45" fmla="*/ 147 h 160"/>
              <a:gd name="T46" fmla="*/ 13 w 145"/>
              <a:gd name="T47" fmla="*/ 139 h 160"/>
              <a:gd name="T48" fmla="*/ 13 w 145"/>
              <a:gd name="T49" fmla="*/ 87 h 160"/>
              <a:gd name="T50" fmla="*/ 21 w 145"/>
              <a:gd name="T51" fmla="*/ 79 h 160"/>
              <a:gd name="T52" fmla="*/ 124 w 145"/>
              <a:gd name="T53" fmla="*/ 79 h 160"/>
              <a:gd name="T54" fmla="*/ 132 w 145"/>
              <a:gd name="T55" fmla="*/ 87 h 160"/>
              <a:gd name="T56" fmla="*/ 132 w 145"/>
              <a:gd name="T57" fmla="*/ 139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45" h="160">
                <a:moveTo>
                  <a:pt x="124" y="66"/>
                </a:moveTo>
                <a:cubicBezTo>
                  <a:pt x="116" y="66"/>
                  <a:pt x="116" y="66"/>
                  <a:pt x="116" y="66"/>
                </a:cubicBezTo>
                <a:cubicBezTo>
                  <a:pt x="116" y="43"/>
                  <a:pt x="116" y="43"/>
                  <a:pt x="116" y="43"/>
                </a:cubicBezTo>
                <a:cubicBezTo>
                  <a:pt x="116" y="19"/>
                  <a:pt x="96" y="0"/>
                  <a:pt x="73" y="0"/>
                </a:cubicBezTo>
                <a:cubicBezTo>
                  <a:pt x="49" y="0"/>
                  <a:pt x="29" y="19"/>
                  <a:pt x="29" y="43"/>
                </a:cubicBezTo>
                <a:cubicBezTo>
                  <a:pt x="29" y="66"/>
                  <a:pt x="29" y="66"/>
                  <a:pt x="29" y="66"/>
                </a:cubicBezTo>
                <a:cubicBezTo>
                  <a:pt x="21" y="66"/>
                  <a:pt x="21" y="66"/>
                  <a:pt x="21" y="66"/>
                </a:cubicBezTo>
                <a:cubicBezTo>
                  <a:pt x="9" y="66"/>
                  <a:pt x="0" y="76"/>
                  <a:pt x="0" y="87"/>
                </a:cubicBezTo>
                <a:cubicBezTo>
                  <a:pt x="0" y="139"/>
                  <a:pt x="0" y="139"/>
                  <a:pt x="0" y="139"/>
                </a:cubicBezTo>
                <a:cubicBezTo>
                  <a:pt x="0" y="151"/>
                  <a:pt x="9" y="160"/>
                  <a:pt x="21" y="160"/>
                </a:cubicBezTo>
                <a:cubicBezTo>
                  <a:pt x="124" y="160"/>
                  <a:pt x="124" y="160"/>
                  <a:pt x="124" y="160"/>
                </a:cubicBezTo>
                <a:cubicBezTo>
                  <a:pt x="136" y="160"/>
                  <a:pt x="145" y="151"/>
                  <a:pt x="145" y="139"/>
                </a:cubicBezTo>
                <a:cubicBezTo>
                  <a:pt x="145" y="87"/>
                  <a:pt x="145" y="87"/>
                  <a:pt x="145" y="87"/>
                </a:cubicBezTo>
                <a:cubicBezTo>
                  <a:pt x="145" y="76"/>
                  <a:pt x="136" y="66"/>
                  <a:pt x="124" y="66"/>
                </a:cubicBezTo>
                <a:close/>
                <a:moveTo>
                  <a:pt x="42" y="43"/>
                </a:moveTo>
                <a:cubicBezTo>
                  <a:pt x="42" y="27"/>
                  <a:pt x="56" y="13"/>
                  <a:pt x="73" y="13"/>
                </a:cubicBezTo>
                <a:cubicBezTo>
                  <a:pt x="89" y="13"/>
                  <a:pt x="103" y="27"/>
                  <a:pt x="103" y="43"/>
                </a:cubicBezTo>
                <a:cubicBezTo>
                  <a:pt x="103" y="66"/>
                  <a:pt x="103" y="66"/>
                  <a:pt x="103" y="66"/>
                </a:cubicBezTo>
                <a:cubicBezTo>
                  <a:pt x="42" y="66"/>
                  <a:pt x="42" y="66"/>
                  <a:pt x="42" y="66"/>
                </a:cubicBezTo>
                <a:lnTo>
                  <a:pt x="42" y="43"/>
                </a:lnTo>
                <a:close/>
                <a:moveTo>
                  <a:pt x="132" y="139"/>
                </a:moveTo>
                <a:cubicBezTo>
                  <a:pt x="132" y="143"/>
                  <a:pt x="129" y="147"/>
                  <a:pt x="124" y="147"/>
                </a:cubicBezTo>
                <a:cubicBezTo>
                  <a:pt x="21" y="147"/>
                  <a:pt x="21" y="147"/>
                  <a:pt x="21" y="147"/>
                </a:cubicBezTo>
                <a:cubicBezTo>
                  <a:pt x="17" y="147"/>
                  <a:pt x="13" y="143"/>
                  <a:pt x="13" y="139"/>
                </a:cubicBezTo>
                <a:cubicBezTo>
                  <a:pt x="13" y="87"/>
                  <a:pt x="13" y="87"/>
                  <a:pt x="13" y="87"/>
                </a:cubicBezTo>
                <a:cubicBezTo>
                  <a:pt x="13" y="83"/>
                  <a:pt x="17" y="79"/>
                  <a:pt x="21" y="79"/>
                </a:cubicBezTo>
                <a:cubicBezTo>
                  <a:pt x="124" y="79"/>
                  <a:pt x="124" y="79"/>
                  <a:pt x="124" y="79"/>
                </a:cubicBezTo>
                <a:cubicBezTo>
                  <a:pt x="129" y="79"/>
                  <a:pt x="132" y="83"/>
                  <a:pt x="132" y="87"/>
                </a:cubicBezTo>
                <a:lnTo>
                  <a:pt x="132" y="139"/>
                </a:ln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5" name="Freeform 83">
            <a:extLst>
              <a:ext uri="{FF2B5EF4-FFF2-40B4-BE49-F238E27FC236}">
                <a16:creationId xmlns:a16="http://schemas.microsoft.com/office/drawing/2014/main" xmlns="" id="{CEB31A67-B2F8-4F35-ADAC-7767FB03CA02}"/>
              </a:ext>
            </a:extLst>
          </p:cNvPr>
          <p:cNvSpPr>
            <a:spLocks noEditPoints="1"/>
          </p:cNvSpPr>
          <p:nvPr/>
        </p:nvSpPr>
        <p:spPr bwMode="auto">
          <a:xfrm>
            <a:off x="8210550" y="4702175"/>
            <a:ext cx="544513" cy="550863"/>
          </a:xfrm>
          <a:custGeom>
            <a:avLst/>
            <a:gdLst>
              <a:gd name="T0" fmla="*/ 86 w 160"/>
              <a:gd name="T1" fmla="*/ 6 h 160"/>
              <a:gd name="T2" fmla="*/ 86 w 160"/>
              <a:gd name="T3" fmla="*/ 36 h 160"/>
              <a:gd name="T4" fmla="*/ 80 w 160"/>
              <a:gd name="T5" fmla="*/ 42 h 160"/>
              <a:gd name="T6" fmla="*/ 74 w 160"/>
              <a:gd name="T7" fmla="*/ 36 h 160"/>
              <a:gd name="T8" fmla="*/ 74 w 160"/>
              <a:gd name="T9" fmla="*/ 6 h 160"/>
              <a:gd name="T10" fmla="*/ 80 w 160"/>
              <a:gd name="T11" fmla="*/ 0 h 160"/>
              <a:gd name="T12" fmla="*/ 86 w 160"/>
              <a:gd name="T13" fmla="*/ 6 h 160"/>
              <a:gd name="T14" fmla="*/ 80 w 160"/>
              <a:gd name="T15" fmla="*/ 118 h 160"/>
              <a:gd name="T16" fmla="*/ 74 w 160"/>
              <a:gd name="T17" fmla="*/ 124 h 160"/>
              <a:gd name="T18" fmla="*/ 74 w 160"/>
              <a:gd name="T19" fmla="*/ 154 h 160"/>
              <a:gd name="T20" fmla="*/ 80 w 160"/>
              <a:gd name="T21" fmla="*/ 160 h 160"/>
              <a:gd name="T22" fmla="*/ 86 w 160"/>
              <a:gd name="T23" fmla="*/ 154 h 160"/>
              <a:gd name="T24" fmla="*/ 86 w 160"/>
              <a:gd name="T25" fmla="*/ 124 h 160"/>
              <a:gd name="T26" fmla="*/ 80 w 160"/>
              <a:gd name="T27" fmla="*/ 118 h 160"/>
              <a:gd name="T28" fmla="*/ 53 w 160"/>
              <a:gd name="T29" fmla="*/ 44 h 160"/>
              <a:gd name="T30" fmla="*/ 33 w 160"/>
              <a:gd name="T31" fmla="*/ 23 h 160"/>
              <a:gd name="T32" fmla="*/ 23 w 160"/>
              <a:gd name="T33" fmla="*/ 23 h 160"/>
              <a:gd name="T34" fmla="*/ 23 w 160"/>
              <a:gd name="T35" fmla="*/ 33 h 160"/>
              <a:gd name="T36" fmla="*/ 44 w 160"/>
              <a:gd name="T37" fmla="*/ 53 h 160"/>
              <a:gd name="T38" fmla="*/ 49 w 160"/>
              <a:gd name="T39" fmla="*/ 55 h 160"/>
              <a:gd name="T40" fmla="*/ 53 w 160"/>
              <a:gd name="T41" fmla="*/ 53 h 160"/>
              <a:gd name="T42" fmla="*/ 53 w 160"/>
              <a:gd name="T43" fmla="*/ 44 h 160"/>
              <a:gd name="T44" fmla="*/ 137 w 160"/>
              <a:gd name="T45" fmla="*/ 127 h 160"/>
              <a:gd name="T46" fmla="*/ 116 w 160"/>
              <a:gd name="T47" fmla="*/ 107 h 160"/>
              <a:gd name="T48" fmla="*/ 107 w 160"/>
              <a:gd name="T49" fmla="*/ 107 h 160"/>
              <a:gd name="T50" fmla="*/ 107 w 160"/>
              <a:gd name="T51" fmla="*/ 116 h 160"/>
              <a:gd name="T52" fmla="*/ 127 w 160"/>
              <a:gd name="T53" fmla="*/ 137 h 160"/>
              <a:gd name="T54" fmla="*/ 132 w 160"/>
              <a:gd name="T55" fmla="*/ 138 h 160"/>
              <a:gd name="T56" fmla="*/ 137 w 160"/>
              <a:gd name="T57" fmla="*/ 137 h 160"/>
              <a:gd name="T58" fmla="*/ 137 w 160"/>
              <a:gd name="T59" fmla="*/ 127 h 160"/>
              <a:gd name="T60" fmla="*/ 36 w 160"/>
              <a:gd name="T61" fmla="*/ 74 h 160"/>
              <a:gd name="T62" fmla="*/ 6 w 160"/>
              <a:gd name="T63" fmla="*/ 74 h 160"/>
              <a:gd name="T64" fmla="*/ 0 w 160"/>
              <a:gd name="T65" fmla="*/ 80 h 160"/>
              <a:gd name="T66" fmla="*/ 6 w 160"/>
              <a:gd name="T67" fmla="*/ 86 h 160"/>
              <a:gd name="T68" fmla="*/ 36 w 160"/>
              <a:gd name="T69" fmla="*/ 86 h 160"/>
              <a:gd name="T70" fmla="*/ 42 w 160"/>
              <a:gd name="T71" fmla="*/ 80 h 160"/>
              <a:gd name="T72" fmla="*/ 36 w 160"/>
              <a:gd name="T73" fmla="*/ 74 h 160"/>
              <a:gd name="T74" fmla="*/ 154 w 160"/>
              <a:gd name="T75" fmla="*/ 74 h 160"/>
              <a:gd name="T76" fmla="*/ 124 w 160"/>
              <a:gd name="T77" fmla="*/ 74 h 160"/>
              <a:gd name="T78" fmla="*/ 118 w 160"/>
              <a:gd name="T79" fmla="*/ 80 h 160"/>
              <a:gd name="T80" fmla="*/ 124 w 160"/>
              <a:gd name="T81" fmla="*/ 86 h 160"/>
              <a:gd name="T82" fmla="*/ 154 w 160"/>
              <a:gd name="T83" fmla="*/ 86 h 160"/>
              <a:gd name="T84" fmla="*/ 160 w 160"/>
              <a:gd name="T85" fmla="*/ 80 h 160"/>
              <a:gd name="T86" fmla="*/ 154 w 160"/>
              <a:gd name="T87" fmla="*/ 74 h 160"/>
              <a:gd name="T88" fmla="*/ 53 w 160"/>
              <a:gd name="T89" fmla="*/ 107 h 160"/>
              <a:gd name="T90" fmla="*/ 44 w 160"/>
              <a:gd name="T91" fmla="*/ 107 h 160"/>
              <a:gd name="T92" fmla="*/ 23 w 160"/>
              <a:gd name="T93" fmla="*/ 127 h 160"/>
              <a:gd name="T94" fmla="*/ 23 w 160"/>
              <a:gd name="T95" fmla="*/ 137 h 160"/>
              <a:gd name="T96" fmla="*/ 28 w 160"/>
              <a:gd name="T97" fmla="*/ 138 h 160"/>
              <a:gd name="T98" fmla="*/ 33 w 160"/>
              <a:gd name="T99" fmla="*/ 137 h 160"/>
              <a:gd name="T100" fmla="*/ 53 w 160"/>
              <a:gd name="T101" fmla="*/ 116 h 160"/>
              <a:gd name="T102" fmla="*/ 53 w 160"/>
              <a:gd name="T103" fmla="*/ 107 h 160"/>
              <a:gd name="T104" fmla="*/ 137 w 160"/>
              <a:gd name="T105" fmla="*/ 23 h 160"/>
              <a:gd name="T106" fmla="*/ 127 w 160"/>
              <a:gd name="T107" fmla="*/ 23 h 160"/>
              <a:gd name="T108" fmla="*/ 107 w 160"/>
              <a:gd name="T109" fmla="*/ 44 h 160"/>
              <a:gd name="T110" fmla="*/ 107 w 160"/>
              <a:gd name="T111" fmla="*/ 53 h 160"/>
              <a:gd name="T112" fmla="*/ 111 w 160"/>
              <a:gd name="T113" fmla="*/ 55 h 160"/>
              <a:gd name="T114" fmla="*/ 116 w 160"/>
              <a:gd name="T115" fmla="*/ 53 h 160"/>
              <a:gd name="T116" fmla="*/ 137 w 160"/>
              <a:gd name="T117" fmla="*/ 33 h 160"/>
              <a:gd name="T118" fmla="*/ 137 w 160"/>
              <a:gd name="T119" fmla="*/ 23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60" h="160">
                <a:moveTo>
                  <a:pt x="86" y="6"/>
                </a:moveTo>
                <a:cubicBezTo>
                  <a:pt x="86" y="36"/>
                  <a:pt x="86" y="36"/>
                  <a:pt x="86" y="36"/>
                </a:cubicBezTo>
                <a:cubicBezTo>
                  <a:pt x="86" y="39"/>
                  <a:pt x="84" y="42"/>
                  <a:pt x="80" y="42"/>
                </a:cubicBezTo>
                <a:cubicBezTo>
                  <a:pt x="76" y="42"/>
                  <a:pt x="74" y="39"/>
                  <a:pt x="74" y="36"/>
                </a:cubicBezTo>
                <a:cubicBezTo>
                  <a:pt x="74" y="6"/>
                  <a:pt x="74" y="6"/>
                  <a:pt x="74" y="6"/>
                </a:cubicBezTo>
                <a:cubicBezTo>
                  <a:pt x="74" y="3"/>
                  <a:pt x="76" y="0"/>
                  <a:pt x="80" y="0"/>
                </a:cubicBezTo>
                <a:cubicBezTo>
                  <a:pt x="84" y="0"/>
                  <a:pt x="86" y="3"/>
                  <a:pt x="86" y="6"/>
                </a:cubicBezTo>
                <a:close/>
                <a:moveTo>
                  <a:pt x="80" y="118"/>
                </a:moveTo>
                <a:cubicBezTo>
                  <a:pt x="76" y="118"/>
                  <a:pt x="74" y="121"/>
                  <a:pt x="74" y="124"/>
                </a:cubicBezTo>
                <a:cubicBezTo>
                  <a:pt x="74" y="154"/>
                  <a:pt x="74" y="154"/>
                  <a:pt x="74" y="154"/>
                </a:cubicBezTo>
                <a:cubicBezTo>
                  <a:pt x="74" y="157"/>
                  <a:pt x="76" y="160"/>
                  <a:pt x="80" y="160"/>
                </a:cubicBezTo>
                <a:cubicBezTo>
                  <a:pt x="84" y="160"/>
                  <a:pt x="86" y="157"/>
                  <a:pt x="86" y="154"/>
                </a:cubicBezTo>
                <a:cubicBezTo>
                  <a:pt x="86" y="124"/>
                  <a:pt x="86" y="124"/>
                  <a:pt x="86" y="124"/>
                </a:cubicBezTo>
                <a:cubicBezTo>
                  <a:pt x="86" y="121"/>
                  <a:pt x="84" y="118"/>
                  <a:pt x="80" y="118"/>
                </a:cubicBezTo>
                <a:close/>
                <a:moveTo>
                  <a:pt x="53" y="44"/>
                </a:moveTo>
                <a:cubicBezTo>
                  <a:pt x="33" y="23"/>
                  <a:pt x="33" y="23"/>
                  <a:pt x="33" y="23"/>
                </a:cubicBezTo>
                <a:cubicBezTo>
                  <a:pt x="30" y="21"/>
                  <a:pt x="26" y="21"/>
                  <a:pt x="23" y="23"/>
                </a:cubicBezTo>
                <a:cubicBezTo>
                  <a:pt x="21" y="26"/>
                  <a:pt x="21" y="30"/>
                  <a:pt x="23" y="33"/>
                </a:cubicBezTo>
                <a:cubicBezTo>
                  <a:pt x="44" y="53"/>
                  <a:pt x="44" y="53"/>
                  <a:pt x="44" y="53"/>
                </a:cubicBezTo>
                <a:cubicBezTo>
                  <a:pt x="46" y="55"/>
                  <a:pt x="47" y="55"/>
                  <a:pt x="49" y="55"/>
                </a:cubicBezTo>
                <a:cubicBezTo>
                  <a:pt x="50" y="55"/>
                  <a:pt x="52" y="55"/>
                  <a:pt x="53" y="53"/>
                </a:cubicBezTo>
                <a:cubicBezTo>
                  <a:pt x="56" y="51"/>
                  <a:pt x="56" y="47"/>
                  <a:pt x="53" y="44"/>
                </a:cubicBezTo>
                <a:close/>
                <a:moveTo>
                  <a:pt x="137" y="127"/>
                </a:moveTo>
                <a:cubicBezTo>
                  <a:pt x="116" y="107"/>
                  <a:pt x="116" y="107"/>
                  <a:pt x="116" y="107"/>
                </a:cubicBezTo>
                <a:cubicBezTo>
                  <a:pt x="113" y="104"/>
                  <a:pt x="109" y="104"/>
                  <a:pt x="107" y="107"/>
                </a:cubicBezTo>
                <a:cubicBezTo>
                  <a:pt x="104" y="109"/>
                  <a:pt x="104" y="113"/>
                  <a:pt x="107" y="116"/>
                </a:cubicBezTo>
                <a:cubicBezTo>
                  <a:pt x="127" y="137"/>
                  <a:pt x="127" y="137"/>
                  <a:pt x="127" y="137"/>
                </a:cubicBezTo>
                <a:cubicBezTo>
                  <a:pt x="129" y="138"/>
                  <a:pt x="130" y="138"/>
                  <a:pt x="132" y="138"/>
                </a:cubicBezTo>
                <a:cubicBezTo>
                  <a:pt x="134" y="138"/>
                  <a:pt x="135" y="138"/>
                  <a:pt x="137" y="137"/>
                </a:cubicBezTo>
                <a:cubicBezTo>
                  <a:pt x="139" y="134"/>
                  <a:pt x="139" y="130"/>
                  <a:pt x="137" y="127"/>
                </a:cubicBezTo>
                <a:close/>
                <a:moveTo>
                  <a:pt x="36" y="74"/>
                </a:moveTo>
                <a:cubicBezTo>
                  <a:pt x="6" y="74"/>
                  <a:pt x="6" y="74"/>
                  <a:pt x="6" y="74"/>
                </a:cubicBezTo>
                <a:cubicBezTo>
                  <a:pt x="3" y="74"/>
                  <a:pt x="0" y="76"/>
                  <a:pt x="0" y="80"/>
                </a:cubicBezTo>
                <a:cubicBezTo>
                  <a:pt x="0" y="84"/>
                  <a:pt x="3" y="86"/>
                  <a:pt x="6" y="86"/>
                </a:cubicBezTo>
                <a:cubicBezTo>
                  <a:pt x="36" y="86"/>
                  <a:pt x="36" y="86"/>
                  <a:pt x="36" y="86"/>
                </a:cubicBezTo>
                <a:cubicBezTo>
                  <a:pt x="39" y="86"/>
                  <a:pt x="42" y="84"/>
                  <a:pt x="42" y="80"/>
                </a:cubicBezTo>
                <a:cubicBezTo>
                  <a:pt x="42" y="76"/>
                  <a:pt x="39" y="74"/>
                  <a:pt x="36" y="74"/>
                </a:cubicBezTo>
                <a:close/>
                <a:moveTo>
                  <a:pt x="154" y="74"/>
                </a:moveTo>
                <a:cubicBezTo>
                  <a:pt x="124" y="74"/>
                  <a:pt x="124" y="74"/>
                  <a:pt x="124" y="74"/>
                </a:cubicBezTo>
                <a:cubicBezTo>
                  <a:pt x="121" y="74"/>
                  <a:pt x="118" y="76"/>
                  <a:pt x="118" y="80"/>
                </a:cubicBezTo>
                <a:cubicBezTo>
                  <a:pt x="118" y="84"/>
                  <a:pt x="121" y="86"/>
                  <a:pt x="124" y="86"/>
                </a:cubicBezTo>
                <a:cubicBezTo>
                  <a:pt x="154" y="86"/>
                  <a:pt x="154" y="86"/>
                  <a:pt x="154" y="86"/>
                </a:cubicBezTo>
                <a:cubicBezTo>
                  <a:pt x="157" y="86"/>
                  <a:pt x="160" y="84"/>
                  <a:pt x="160" y="80"/>
                </a:cubicBezTo>
                <a:cubicBezTo>
                  <a:pt x="160" y="76"/>
                  <a:pt x="157" y="74"/>
                  <a:pt x="154" y="74"/>
                </a:cubicBezTo>
                <a:close/>
                <a:moveTo>
                  <a:pt x="53" y="107"/>
                </a:moveTo>
                <a:cubicBezTo>
                  <a:pt x="51" y="104"/>
                  <a:pt x="47" y="104"/>
                  <a:pt x="44" y="107"/>
                </a:cubicBezTo>
                <a:cubicBezTo>
                  <a:pt x="23" y="127"/>
                  <a:pt x="23" y="127"/>
                  <a:pt x="23" y="127"/>
                </a:cubicBezTo>
                <a:cubicBezTo>
                  <a:pt x="21" y="130"/>
                  <a:pt x="21" y="134"/>
                  <a:pt x="23" y="137"/>
                </a:cubicBezTo>
                <a:cubicBezTo>
                  <a:pt x="25" y="138"/>
                  <a:pt x="26" y="138"/>
                  <a:pt x="28" y="138"/>
                </a:cubicBezTo>
                <a:cubicBezTo>
                  <a:pt x="30" y="138"/>
                  <a:pt x="31" y="138"/>
                  <a:pt x="33" y="137"/>
                </a:cubicBezTo>
                <a:cubicBezTo>
                  <a:pt x="53" y="116"/>
                  <a:pt x="53" y="116"/>
                  <a:pt x="53" y="116"/>
                </a:cubicBezTo>
                <a:cubicBezTo>
                  <a:pt x="56" y="113"/>
                  <a:pt x="56" y="109"/>
                  <a:pt x="53" y="107"/>
                </a:cubicBezTo>
                <a:close/>
                <a:moveTo>
                  <a:pt x="137" y="23"/>
                </a:moveTo>
                <a:cubicBezTo>
                  <a:pt x="134" y="21"/>
                  <a:pt x="130" y="21"/>
                  <a:pt x="127" y="23"/>
                </a:cubicBezTo>
                <a:cubicBezTo>
                  <a:pt x="107" y="44"/>
                  <a:pt x="107" y="44"/>
                  <a:pt x="107" y="44"/>
                </a:cubicBezTo>
                <a:cubicBezTo>
                  <a:pt x="104" y="47"/>
                  <a:pt x="104" y="51"/>
                  <a:pt x="107" y="53"/>
                </a:cubicBezTo>
                <a:cubicBezTo>
                  <a:pt x="108" y="55"/>
                  <a:pt x="110" y="55"/>
                  <a:pt x="111" y="55"/>
                </a:cubicBezTo>
                <a:cubicBezTo>
                  <a:pt x="113" y="55"/>
                  <a:pt x="114" y="55"/>
                  <a:pt x="116" y="53"/>
                </a:cubicBezTo>
                <a:cubicBezTo>
                  <a:pt x="137" y="33"/>
                  <a:pt x="137" y="33"/>
                  <a:pt x="137" y="33"/>
                </a:cubicBezTo>
                <a:cubicBezTo>
                  <a:pt x="139" y="30"/>
                  <a:pt x="139" y="26"/>
                  <a:pt x="137" y="23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6" name="Freeform 84">
            <a:extLst>
              <a:ext uri="{FF2B5EF4-FFF2-40B4-BE49-F238E27FC236}">
                <a16:creationId xmlns:a16="http://schemas.microsoft.com/office/drawing/2014/main" xmlns="" id="{3D37F241-2791-43E1-AA74-A87EB0CBCAD0}"/>
              </a:ext>
            </a:extLst>
          </p:cNvPr>
          <p:cNvSpPr>
            <a:spLocks noEditPoints="1"/>
          </p:cNvSpPr>
          <p:nvPr/>
        </p:nvSpPr>
        <p:spPr bwMode="auto">
          <a:xfrm>
            <a:off x="8210550" y="5321300"/>
            <a:ext cx="544513" cy="549275"/>
          </a:xfrm>
          <a:custGeom>
            <a:avLst/>
            <a:gdLst>
              <a:gd name="T0" fmla="*/ 137 w 160"/>
              <a:gd name="T1" fmla="*/ 23 h 160"/>
              <a:gd name="T2" fmla="*/ 80 w 160"/>
              <a:gd name="T3" fmla="*/ 0 h 160"/>
              <a:gd name="T4" fmla="*/ 23 w 160"/>
              <a:gd name="T5" fmla="*/ 23 h 160"/>
              <a:gd name="T6" fmla="*/ 0 w 160"/>
              <a:gd name="T7" fmla="*/ 80 h 160"/>
              <a:gd name="T8" fmla="*/ 23 w 160"/>
              <a:gd name="T9" fmla="*/ 137 h 160"/>
              <a:gd name="T10" fmla="*/ 80 w 160"/>
              <a:gd name="T11" fmla="*/ 160 h 160"/>
              <a:gd name="T12" fmla="*/ 137 w 160"/>
              <a:gd name="T13" fmla="*/ 137 h 160"/>
              <a:gd name="T14" fmla="*/ 160 w 160"/>
              <a:gd name="T15" fmla="*/ 80 h 160"/>
              <a:gd name="T16" fmla="*/ 137 w 160"/>
              <a:gd name="T17" fmla="*/ 23 h 160"/>
              <a:gd name="T18" fmla="*/ 132 w 160"/>
              <a:gd name="T19" fmla="*/ 123 h 160"/>
              <a:gd name="T20" fmla="*/ 110 w 160"/>
              <a:gd name="T21" fmla="*/ 100 h 160"/>
              <a:gd name="T22" fmla="*/ 116 w 160"/>
              <a:gd name="T23" fmla="*/ 80 h 160"/>
              <a:gd name="T24" fmla="*/ 110 w 160"/>
              <a:gd name="T25" fmla="*/ 60 h 160"/>
              <a:gd name="T26" fmla="*/ 131 w 160"/>
              <a:gd name="T27" fmla="*/ 38 h 160"/>
              <a:gd name="T28" fmla="*/ 132 w 160"/>
              <a:gd name="T29" fmla="*/ 37 h 160"/>
              <a:gd name="T30" fmla="*/ 147 w 160"/>
              <a:gd name="T31" fmla="*/ 80 h 160"/>
              <a:gd name="T32" fmla="*/ 132 w 160"/>
              <a:gd name="T33" fmla="*/ 123 h 160"/>
              <a:gd name="T34" fmla="*/ 57 w 160"/>
              <a:gd name="T35" fmla="*/ 80 h 160"/>
              <a:gd name="T36" fmla="*/ 80 w 160"/>
              <a:gd name="T37" fmla="*/ 57 h 160"/>
              <a:gd name="T38" fmla="*/ 103 w 160"/>
              <a:gd name="T39" fmla="*/ 80 h 160"/>
              <a:gd name="T40" fmla="*/ 80 w 160"/>
              <a:gd name="T41" fmla="*/ 103 h 160"/>
              <a:gd name="T42" fmla="*/ 57 w 160"/>
              <a:gd name="T43" fmla="*/ 80 h 160"/>
              <a:gd name="T44" fmla="*/ 123 w 160"/>
              <a:gd name="T45" fmla="*/ 28 h 160"/>
              <a:gd name="T46" fmla="*/ 122 w 160"/>
              <a:gd name="T47" fmla="*/ 29 h 160"/>
              <a:gd name="T48" fmla="*/ 100 w 160"/>
              <a:gd name="T49" fmla="*/ 50 h 160"/>
              <a:gd name="T50" fmla="*/ 80 w 160"/>
              <a:gd name="T51" fmla="*/ 44 h 160"/>
              <a:gd name="T52" fmla="*/ 60 w 160"/>
              <a:gd name="T53" fmla="*/ 50 h 160"/>
              <a:gd name="T54" fmla="*/ 37 w 160"/>
              <a:gd name="T55" fmla="*/ 28 h 160"/>
              <a:gd name="T56" fmla="*/ 80 w 160"/>
              <a:gd name="T57" fmla="*/ 13 h 160"/>
              <a:gd name="T58" fmla="*/ 123 w 160"/>
              <a:gd name="T59" fmla="*/ 28 h 160"/>
              <a:gd name="T60" fmla="*/ 28 w 160"/>
              <a:gd name="T61" fmla="*/ 37 h 160"/>
              <a:gd name="T62" fmla="*/ 50 w 160"/>
              <a:gd name="T63" fmla="*/ 60 h 160"/>
              <a:gd name="T64" fmla="*/ 44 w 160"/>
              <a:gd name="T65" fmla="*/ 80 h 160"/>
              <a:gd name="T66" fmla="*/ 50 w 160"/>
              <a:gd name="T67" fmla="*/ 100 h 160"/>
              <a:gd name="T68" fmla="*/ 28 w 160"/>
              <a:gd name="T69" fmla="*/ 123 h 160"/>
              <a:gd name="T70" fmla="*/ 13 w 160"/>
              <a:gd name="T71" fmla="*/ 80 h 160"/>
              <a:gd name="T72" fmla="*/ 28 w 160"/>
              <a:gd name="T73" fmla="*/ 37 h 160"/>
              <a:gd name="T74" fmla="*/ 37 w 160"/>
              <a:gd name="T75" fmla="*/ 132 h 160"/>
              <a:gd name="T76" fmla="*/ 60 w 160"/>
              <a:gd name="T77" fmla="*/ 110 h 160"/>
              <a:gd name="T78" fmla="*/ 80 w 160"/>
              <a:gd name="T79" fmla="*/ 116 h 160"/>
              <a:gd name="T80" fmla="*/ 100 w 160"/>
              <a:gd name="T81" fmla="*/ 110 h 160"/>
              <a:gd name="T82" fmla="*/ 123 w 160"/>
              <a:gd name="T83" fmla="*/ 132 h 160"/>
              <a:gd name="T84" fmla="*/ 80 w 160"/>
              <a:gd name="T85" fmla="*/ 147 h 160"/>
              <a:gd name="T86" fmla="*/ 37 w 160"/>
              <a:gd name="T87" fmla="*/ 132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60" h="160">
                <a:moveTo>
                  <a:pt x="137" y="23"/>
                </a:moveTo>
                <a:cubicBezTo>
                  <a:pt x="121" y="8"/>
                  <a:pt x="101" y="0"/>
                  <a:pt x="80" y="0"/>
                </a:cubicBezTo>
                <a:cubicBezTo>
                  <a:pt x="59" y="0"/>
                  <a:pt x="39" y="8"/>
                  <a:pt x="23" y="23"/>
                </a:cubicBezTo>
                <a:cubicBezTo>
                  <a:pt x="8" y="39"/>
                  <a:pt x="0" y="59"/>
                  <a:pt x="0" y="80"/>
                </a:cubicBezTo>
                <a:cubicBezTo>
                  <a:pt x="0" y="101"/>
                  <a:pt x="8" y="121"/>
                  <a:pt x="23" y="137"/>
                </a:cubicBezTo>
                <a:cubicBezTo>
                  <a:pt x="39" y="152"/>
                  <a:pt x="59" y="160"/>
                  <a:pt x="80" y="160"/>
                </a:cubicBezTo>
                <a:cubicBezTo>
                  <a:pt x="101" y="160"/>
                  <a:pt x="121" y="152"/>
                  <a:pt x="137" y="137"/>
                </a:cubicBezTo>
                <a:cubicBezTo>
                  <a:pt x="152" y="121"/>
                  <a:pt x="160" y="101"/>
                  <a:pt x="160" y="80"/>
                </a:cubicBezTo>
                <a:cubicBezTo>
                  <a:pt x="160" y="59"/>
                  <a:pt x="152" y="39"/>
                  <a:pt x="137" y="23"/>
                </a:cubicBezTo>
                <a:close/>
                <a:moveTo>
                  <a:pt x="132" y="123"/>
                </a:moveTo>
                <a:cubicBezTo>
                  <a:pt x="110" y="100"/>
                  <a:pt x="110" y="100"/>
                  <a:pt x="110" y="100"/>
                </a:cubicBezTo>
                <a:cubicBezTo>
                  <a:pt x="114" y="95"/>
                  <a:pt x="116" y="88"/>
                  <a:pt x="116" y="80"/>
                </a:cubicBezTo>
                <a:cubicBezTo>
                  <a:pt x="116" y="72"/>
                  <a:pt x="114" y="65"/>
                  <a:pt x="110" y="60"/>
                </a:cubicBezTo>
                <a:cubicBezTo>
                  <a:pt x="131" y="38"/>
                  <a:pt x="131" y="38"/>
                  <a:pt x="131" y="38"/>
                </a:cubicBezTo>
                <a:cubicBezTo>
                  <a:pt x="132" y="37"/>
                  <a:pt x="132" y="37"/>
                  <a:pt x="132" y="37"/>
                </a:cubicBezTo>
                <a:cubicBezTo>
                  <a:pt x="141" y="49"/>
                  <a:pt x="147" y="64"/>
                  <a:pt x="147" y="80"/>
                </a:cubicBezTo>
                <a:cubicBezTo>
                  <a:pt x="147" y="96"/>
                  <a:pt x="141" y="111"/>
                  <a:pt x="132" y="123"/>
                </a:cubicBezTo>
                <a:close/>
                <a:moveTo>
                  <a:pt x="57" y="80"/>
                </a:moveTo>
                <a:cubicBezTo>
                  <a:pt x="57" y="67"/>
                  <a:pt x="67" y="57"/>
                  <a:pt x="80" y="57"/>
                </a:cubicBezTo>
                <a:cubicBezTo>
                  <a:pt x="93" y="57"/>
                  <a:pt x="103" y="67"/>
                  <a:pt x="103" y="80"/>
                </a:cubicBezTo>
                <a:cubicBezTo>
                  <a:pt x="103" y="93"/>
                  <a:pt x="93" y="103"/>
                  <a:pt x="80" y="103"/>
                </a:cubicBezTo>
                <a:cubicBezTo>
                  <a:pt x="67" y="103"/>
                  <a:pt x="57" y="93"/>
                  <a:pt x="57" y="80"/>
                </a:cubicBezTo>
                <a:close/>
                <a:moveTo>
                  <a:pt x="123" y="28"/>
                </a:moveTo>
                <a:cubicBezTo>
                  <a:pt x="122" y="29"/>
                  <a:pt x="122" y="29"/>
                  <a:pt x="122" y="29"/>
                </a:cubicBezTo>
                <a:cubicBezTo>
                  <a:pt x="100" y="50"/>
                  <a:pt x="100" y="50"/>
                  <a:pt x="100" y="50"/>
                </a:cubicBezTo>
                <a:cubicBezTo>
                  <a:pt x="95" y="46"/>
                  <a:pt x="88" y="44"/>
                  <a:pt x="80" y="44"/>
                </a:cubicBezTo>
                <a:cubicBezTo>
                  <a:pt x="72" y="44"/>
                  <a:pt x="65" y="46"/>
                  <a:pt x="60" y="50"/>
                </a:cubicBezTo>
                <a:cubicBezTo>
                  <a:pt x="37" y="28"/>
                  <a:pt x="37" y="28"/>
                  <a:pt x="37" y="28"/>
                </a:cubicBezTo>
                <a:cubicBezTo>
                  <a:pt x="49" y="19"/>
                  <a:pt x="64" y="13"/>
                  <a:pt x="80" y="13"/>
                </a:cubicBezTo>
                <a:cubicBezTo>
                  <a:pt x="96" y="13"/>
                  <a:pt x="111" y="19"/>
                  <a:pt x="123" y="28"/>
                </a:cubicBezTo>
                <a:close/>
                <a:moveTo>
                  <a:pt x="28" y="37"/>
                </a:moveTo>
                <a:cubicBezTo>
                  <a:pt x="50" y="60"/>
                  <a:pt x="50" y="60"/>
                  <a:pt x="50" y="60"/>
                </a:cubicBezTo>
                <a:cubicBezTo>
                  <a:pt x="46" y="65"/>
                  <a:pt x="44" y="72"/>
                  <a:pt x="44" y="80"/>
                </a:cubicBezTo>
                <a:cubicBezTo>
                  <a:pt x="44" y="88"/>
                  <a:pt x="46" y="95"/>
                  <a:pt x="50" y="100"/>
                </a:cubicBezTo>
                <a:cubicBezTo>
                  <a:pt x="28" y="123"/>
                  <a:pt x="28" y="123"/>
                  <a:pt x="28" y="123"/>
                </a:cubicBezTo>
                <a:cubicBezTo>
                  <a:pt x="19" y="111"/>
                  <a:pt x="13" y="96"/>
                  <a:pt x="13" y="80"/>
                </a:cubicBezTo>
                <a:cubicBezTo>
                  <a:pt x="13" y="64"/>
                  <a:pt x="19" y="49"/>
                  <a:pt x="28" y="37"/>
                </a:cubicBezTo>
                <a:close/>
                <a:moveTo>
                  <a:pt x="37" y="132"/>
                </a:moveTo>
                <a:cubicBezTo>
                  <a:pt x="60" y="110"/>
                  <a:pt x="60" y="110"/>
                  <a:pt x="60" y="110"/>
                </a:cubicBezTo>
                <a:cubicBezTo>
                  <a:pt x="65" y="114"/>
                  <a:pt x="72" y="116"/>
                  <a:pt x="80" y="116"/>
                </a:cubicBezTo>
                <a:cubicBezTo>
                  <a:pt x="88" y="116"/>
                  <a:pt x="95" y="114"/>
                  <a:pt x="100" y="110"/>
                </a:cubicBezTo>
                <a:cubicBezTo>
                  <a:pt x="123" y="132"/>
                  <a:pt x="123" y="132"/>
                  <a:pt x="123" y="132"/>
                </a:cubicBezTo>
                <a:cubicBezTo>
                  <a:pt x="111" y="141"/>
                  <a:pt x="96" y="147"/>
                  <a:pt x="80" y="147"/>
                </a:cubicBezTo>
                <a:cubicBezTo>
                  <a:pt x="64" y="147"/>
                  <a:pt x="49" y="141"/>
                  <a:pt x="37" y="132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7" name="Freeform 85">
            <a:extLst>
              <a:ext uri="{FF2B5EF4-FFF2-40B4-BE49-F238E27FC236}">
                <a16:creationId xmlns:a16="http://schemas.microsoft.com/office/drawing/2014/main" xmlns="" id="{245E8FE8-5AE3-4456-806F-D1E4D2FE3839}"/>
              </a:ext>
            </a:extLst>
          </p:cNvPr>
          <p:cNvSpPr>
            <a:spLocks noEditPoints="1"/>
          </p:cNvSpPr>
          <p:nvPr/>
        </p:nvSpPr>
        <p:spPr bwMode="auto">
          <a:xfrm>
            <a:off x="8210550" y="5940425"/>
            <a:ext cx="544513" cy="549275"/>
          </a:xfrm>
          <a:custGeom>
            <a:avLst/>
            <a:gdLst>
              <a:gd name="T0" fmla="*/ 137 w 160"/>
              <a:gd name="T1" fmla="*/ 0 h 160"/>
              <a:gd name="T2" fmla="*/ 23 w 160"/>
              <a:gd name="T3" fmla="*/ 0 h 160"/>
              <a:gd name="T4" fmla="*/ 0 w 160"/>
              <a:gd name="T5" fmla="*/ 23 h 160"/>
              <a:gd name="T6" fmla="*/ 0 w 160"/>
              <a:gd name="T7" fmla="*/ 137 h 160"/>
              <a:gd name="T8" fmla="*/ 23 w 160"/>
              <a:gd name="T9" fmla="*/ 160 h 160"/>
              <a:gd name="T10" fmla="*/ 137 w 160"/>
              <a:gd name="T11" fmla="*/ 160 h 160"/>
              <a:gd name="T12" fmla="*/ 160 w 160"/>
              <a:gd name="T13" fmla="*/ 137 h 160"/>
              <a:gd name="T14" fmla="*/ 160 w 160"/>
              <a:gd name="T15" fmla="*/ 23 h 160"/>
              <a:gd name="T16" fmla="*/ 137 w 160"/>
              <a:gd name="T17" fmla="*/ 0 h 160"/>
              <a:gd name="T18" fmla="*/ 23 w 160"/>
              <a:gd name="T19" fmla="*/ 13 h 160"/>
              <a:gd name="T20" fmla="*/ 137 w 160"/>
              <a:gd name="T21" fmla="*/ 13 h 160"/>
              <a:gd name="T22" fmla="*/ 147 w 160"/>
              <a:gd name="T23" fmla="*/ 23 h 160"/>
              <a:gd name="T24" fmla="*/ 147 w 160"/>
              <a:gd name="T25" fmla="*/ 49 h 160"/>
              <a:gd name="T26" fmla="*/ 13 w 160"/>
              <a:gd name="T27" fmla="*/ 49 h 160"/>
              <a:gd name="T28" fmla="*/ 13 w 160"/>
              <a:gd name="T29" fmla="*/ 23 h 160"/>
              <a:gd name="T30" fmla="*/ 23 w 160"/>
              <a:gd name="T31" fmla="*/ 13 h 160"/>
              <a:gd name="T32" fmla="*/ 13 w 160"/>
              <a:gd name="T33" fmla="*/ 137 h 160"/>
              <a:gd name="T34" fmla="*/ 13 w 160"/>
              <a:gd name="T35" fmla="*/ 62 h 160"/>
              <a:gd name="T36" fmla="*/ 49 w 160"/>
              <a:gd name="T37" fmla="*/ 62 h 160"/>
              <a:gd name="T38" fmla="*/ 49 w 160"/>
              <a:gd name="T39" fmla="*/ 147 h 160"/>
              <a:gd name="T40" fmla="*/ 23 w 160"/>
              <a:gd name="T41" fmla="*/ 147 h 160"/>
              <a:gd name="T42" fmla="*/ 13 w 160"/>
              <a:gd name="T43" fmla="*/ 137 h 160"/>
              <a:gd name="T44" fmla="*/ 137 w 160"/>
              <a:gd name="T45" fmla="*/ 147 h 160"/>
              <a:gd name="T46" fmla="*/ 62 w 160"/>
              <a:gd name="T47" fmla="*/ 147 h 160"/>
              <a:gd name="T48" fmla="*/ 62 w 160"/>
              <a:gd name="T49" fmla="*/ 62 h 160"/>
              <a:gd name="T50" fmla="*/ 147 w 160"/>
              <a:gd name="T51" fmla="*/ 62 h 160"/>
              <a:gd name="T52" fmla="*/ 147 w 160"/>
              <a:gd name="T53" fmla="*/ 137 h 160"/>
              <a:gd name="T54" fmla="*/ 137 w 160"/>
              <a:gd name="T55" fmla="*/ 147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60" h="160">
                <a:moveTo>
                  <a:pt x="137" y="0"/>
                </a:moveTo>
                <a:cubicBezTo>
                  <a:pt x="23" y="0"/>
                  <a:pt x="23" y="0"/>
                  <a:pt x="23" y="0"/>
                </a:cubicBezTo>
                <a:cubicBezTo>
                  <a:pt x="10" y="0"/>
                  <a:pt x="0" y="10"/>
                  <a:pt x="0" y="23"/>
                </a:cubicBezTo>
                <a:cubicBezTo>
                  <a:pt x="0" y="137"/>
                  <a:pt x="0" y="137"/>
                  <a:pt x="0" y="137"/>
                </a:cubicBezTo>
                <a:cubicBezTo>
                  <a:pt x="0" y="150"/>
                  <a:pt x="10" y="160"/>
                  <a:pt x="23" y="160"/>
                </a:cubicBezTo>
                <a:cubicBezTo>
                  <a:pt x="137" y="160"/>
                  <a:pt x="137" y="160"/>
                  <a:pt x="137" y="160"/>
                </a:cubicBezTo>
                <a:cubicBezTo>
                  <a:pt x="150" y="160"/>
                  <a:pt x="160" y="150"/>
                  <a:pt x="160" y="137"/>
                </a:cubicBezTo>
                <a:cubicBezTo>
                  <a:pt x="160" y="23"/>
                  <a:pt x="160" y="23"/>
                  <a:pt x="160" y="23"/>
                </a:cubicBezTo>
                <a:cubicBezTo>
                  <a:pt x="160" y="10"/>
                  <a:pt x="150" y="0"/>
                  <a:pt x="137" y="0"/>
                </a:cubicBezTo>
                <a:close/>
                <a:moveTo>
                  <a:pt x="23" y="13"/>
                </a:moveTo>
                <a:cubicBezTo>
                  <a:pt x="137" y="13"/>
                  <a:pt x="137" y="13"/>
                  <a:pt x="137" y="13"/>
                </a:cubicBezTo>
                <a:cubicBezTo>
                  <a:pt x="143" y="13"/>
                  <a:pt x="147" y="17"/>
                  <a:pt x="147" y="23"/>
                </a:cubicBezTo>
                <a:cubicBezTo>
                  <a:pt x="147" y="49"/>
                  <a:pt x="147" y="49"/>
                  <a:pt x="147" y="49"/>
                </a:cubicBezTo>
                <a:cubicBezTo>
                  <a:pt x="13" y="49"/>
                  <a:pt x="13" y="49"/>
                  <a:pt x="13" y="49"/>
                </a:cubicBezTo>
                <a:cubicBezTo>
                  <a:pt x="13" y="23"/>
                  <a:pt x="13" y="23"/>
                  <a:pt x="13" y="23"/>
                </a:cubicBezTo>
                <a:cubicBezTo>
                  <a:pt x="13" y="17"/>
                  <a:pt x="17" y="13"/>
                  <a:pt x="23" y="13"/>
                </a:cubicBezTo>
                <a:close/>
                <a:moveTo>
                  <a:pt x="13" y="137"/>
                </a:moveTo>
                <a:cubicBezTo>
                  <a:pt x="13" y="62"/>
                  <a:pt x="13" y="62"/>
                  <a:pt x="13" y="62"/>
                </a:cubicBezTo>
                <a:cubicBezTo>
                  <a:pt x="49" y="62"/>
                  <a:pt x="49" y="62"/>
                  <a:pt x="49" y="62"/>
                </a:cubicBezTo>
                <a:cubicBezTo>
                  <a:pt x="49" y="147"/>
                  <a:pt x="49" y="147"/>
                  <a:pt x="49" y="147"/>
                </a:cubicBezTo>
                <a:cubicBezTo>
                  <a:pt x="23" y="147"/>
                  <a:pt x="23" y="147"/>
                  <a:pt x="23" y="147"/>
                </a:cubicBezTo>
                <a:cubicBezTo>
                  <a:pt x="17" y="147"/>
                  <a:pt x="13" y="143"/>
                  <a:pt x="13" y="137"/>
                </a:cubicBezTo>
                <a:close/>
                <a:moveTo>
                  <a:pt x="137" y="147"/>
                </a:moveTo>
                <a:cubicBezTo>
                  <a:pt x="62" y="147"/>
                  <a:pt x="62" y="147"/>
                  <a:pt x="62" y="147"/>
                </a:cubicBezTo>
                <a:cubicBezTo>
                  <a:pt x="62" y="62"/>
                  <a:pt x="62" y="62"/>
                  <a:pt x="62" y="62"/>
                </a:cubicBezTo>
                <a:cubicBezTo>
                  <a:pt x="147" y="62"/>
                  <a:pt x="147" y="62"/>
                  <a:pt x="147" y="62"/>
                </a:cubicBezTo>
                <a:cubicBezTo>
                  <a:pt x="147" y="137"/>
                  <a:pt x="147" y="137"/>
                  <a:pt x="147" y="137"/>
                </a:cubicBezTo>
                <a:cubicBezTo>
                  <a:pt x="147" y="143"/>
                  <a:pt x="143" y="147"/>
                  <a:pt x="137" y="147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8" name="Freeform 86">
            <a:extLst>
              <a:ext uri="{FF2B5EF4-FFF2-40B4-BE49-F238E27FC236}">
                <a16:creationId xmlns:a16="http://schemas.microsoft.com/office/drawing/2014/main" xmlns="" id="{2F670E74-4F57-4C6B-A15B-CDE8392B5606}"/>
              </a:ext>
            </a:extLst>
          </p:cNvPr>
          <p:cNvSpPr>
            <a:spLocks noEditPoints="1"/>
          </p:cNvSpPr>
          <p:nvPr/>
        </p:nvSpPr>
        <p:spPr bwMode="auto">
          <a:xfrm>
            <a:off x="9161463" y="371475"/>
            <a:ext cx="552450" cy="549275"/>
          </a:xfrm>
          <a:custGeom>
            <a:avLst/>
            <a:gdLst>
              <a:gd name="T0" fmla="*/ 157 w 162"/>
              <a:gd name="T1" fmla="*/ 37 h 160"/>
              <a:gd name="T2" fmla="*/ 84 w 162"/>
              <a:gd name="T3" fmla="*/ 1 h 160"/>
              <a:gd name="T4" fmla="*/ 78 w 162"/>
              <a:gd name="T5" fmla="*/ 1 h 160"/>
              <a:gd name="T6" fmla="*/ 5 w 162"/>
              <a:gd name="T7" fmla="*/ 37 h 160"/>
              <a:gd name="T8" fmla="*/ 1 w 162"/>
              <a:gd name="T9" fmla="*/ 43 h 160"/>
              <a:gd name="T10" fmla="*/ 5 w 162"/>
              <a:gd name="T11" fmla="*/ 49 h 160"/>
              <a:gd name="T12" fmla="*/ 78 w 162"/>
              <a:gd name="T13" fmla="*/ 86 h 160"/>
              <a:gd name="T14" fmla="*/ 81 w 162"/>
              <a:gd name="T15" fmla="*/ 86 h 160"/>
              <a:gd name="T16" fmla="*/ 84 w 162"/>
              <a:gd name="T17" fmla="*/ 86 h 160"/>
              <a:gd name="T18" fmla="*/ 157 w 162"/>
              <a:gd name="T19" fmla="*/ 49 h 160"/>
              <a:gd name="T20" fmla="*/ 161 w 162"/>
              <a:gd name="T21" fmla="*/ 43 h 160"/>
              <a:gd name="T22" fmla="*/ 157 w 162"/>
              <a:gd name="T23" fmla="*/ 37 h 160"/>
              <a:gd name="T24" fmla="*/ 81 w 162"/>
              <a:gd name="T25" fmla="*/ 73 h 160"/>
              <a:gd name="T26" fmla="*/ 22 w 162"/>
              <a:gd name="T27" fmla="*/ 43 h 160"/>
              <a:gd name="T28" fmla="*/ 81 w 162"/>
              <a:gd name="T29" fmla="*/ 14 h 160"/>
              <a:gd name="T30" fmla="*/ 140 w 162"/>
              <a:gd name="T31" fmla="*/ 43 h 160"/>
              <a:gd name="T32" fmla="*/ 81 w 162"/>
              <a:gd name="T33" fmla="*/ 73 h 160"/>
              <a:gd name="T34" fmla="*/ 157 w 162"/>
              <a:gd name="T35" fmla="*/ 123 h 160"/>
              <a:gd name="T36" fmla="*/ 84 w 162"/>
              <a:gd name="T37" fmla="*/ 159 h 160"/>
              <a:gd name="T38" fmla="*/ 81 w 162"/>
              <a:gd name="T39" fmla="*/ 160 h 160"/>
              <a:gd name="T40" fmla="*/ 78 w 162"/>
              <a:gd name="T41" fmla="*/ 159 h 160"/>
              <a:gd name="T42" fmla="*/ 5 w 162"/>
              <a:gd name="T43" fmla="*/ 123 h 160"/>
              <a:gd name="T44" fmla="*/ 2 w 162"/>
              <a:gd name="T45" fmla="*/ 114 h 160"/>
              <a:gd name="T46" fmla="*/ 10 w 162"/>
              <a:gd name="T47" fmla="*/ 111 h 160"/>
              <a:gd name="T48" fmla="*/ 81 w 162"/>
              <a:gd name="T49" fmla="*/ 146 h 160"/>
              <a:gd name="T50" fmla="*/ 152 w 162"/>
              <a:gd name="T51" fmla="*/ 111 h 160"/>
              <a:gd name="T52" fmla="*/ 160 w 162"/>
              <a:gd name="T53" fmla="*/ 114 h 160"/>
              <a:gd name="T54" fmla="*/ 157 w 162"/>
              <a:gd name="T55" fmla="*/ 123 h 160"/>
              <a:gd name="T56" fmla="*/ 157 w 162"/>
              <a:gd name="T57" fmla="*/ 86 h 160"/>
              <a:gd name="T58" fmla="*/ 84 w 162"/>
              <a:gd name="T59" fmla="*/ 123 h 160"/>
              <a:gd name="T60" fmla="*/ 81 w 162"/>
              <a:gd name="T61" fmla="*/ 123 h 160"/>
              <a:gd name="T62" fmla="*/ 78 w 162"/>
              <a:gd name="T63" fmla="*/ 123 h 160"/>
              <a:gd name="T64" fmla="*/ 5 w 162"/>
              <a:gd name="T65" fmla="*/ 86 h 160"/>
              <a:gd name="T66" fmla="*/ 2 w 162"/>
              <a:gd name="T67" fmla="*/ 77 h 160"/>
              <a:gd name="T68" fmla="*/ 10 w 162"/>
              <a:gd name="T69" fmla="*/ 74 h 160"/>
              <a:gd name="T70" fmla="*/ 81 w 162"/>
              <a:gd name="T71" fmla="*/ 110 h 160"/>
              <a:gd name="T72" fmla="*/ 152 w 162"/>
              <a:gd name="T73" fmla="*/ 74 h 160"/>
              <a:gd name="T74" fmla="*/ 160 w 162"/>
              <a:gd name="T75" fmla="*/ 77 h 160"/>
              <a:gd name="T76" fmla="*/ 157 w 162"/>
              <a:gd name="T77" fmla="*/ 86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62" h="160">
                <a:moveTo>
                  <a:pt x="157" y="37"/>
                </a:moveTo>
                <a:cubicBezTo>
                  <a:pt x="84" y="1"/>
                  <a:pt x="84" y="1"/>
                  <a:pt x="84" y="1"/>
                </a:cubicBezTo>
                <a:cubicBezTo>
                  <a:pt x="82" y="0"/>
                  <a:pt x="80" y="0"/>
                  <a:pt x="78" y="1"/>
                </a:cubicBezTo>
                <a:cubicBezTo>
                  <a:pt x="5" y="37"/>
                  <a:pt x="5" y="37"/>
                  <a:pt x="5" y="37"/>
                </a:cubicBezTo>
                <a:cubicBezTo>
                  <a:pt x="2" y="39"/>
                  <a:pt x="1" y="41"/>
                  <a:pt x="1" y="43"/>
                </a:cubicBezTo>
                <a:cubicBezTo>
                  <a:pt x="1" y="46"/>
                  <a:pt x="2" y="48"/>
                  <a:pt x="5" y="49"/>
                </a:cubicBezTo>
                <a:cubicBezTo>
                  <a:pt x="78" y="86"/>
                  <a:pt x="78" y="86"/>
                  <a:pt x="78" y="86"/>
                </a:cubicBezTo>
                <a:cubicBezTo>
                  <a:pt x="79" y="86"/>
                  <a:pt x="80" y="86"/>
                  <a:pt x="81" y="86"/>
                </a:cubicBezTo>
                <a:cubicBezTo>
                  <a:pt x="82" y="86"/>
                  <a:pt x="83" y="86"/>
                  <a:pt x="84" y="86"/>
                </a:cubicBezTo>
                <a:cubicBezTo>
                  <a:pt x="157" y="49"/>
                  <a:pt x="157" y="49"/>
                  <a:pt x="157" y="49"/>
                </a:cubicBezTo>
                <a:cubicBezTo>
                  <a:pt x="160" y="48"/>
                  <a:pt x="161" y="46"/>
                  <a:pt x="161" y="43"/>
                </a:cubicBezTo>
                <a:cubicBezTo>
                  <a:pt x="161" y="41"/>
                  <a:pt x="160" y="39"/>
                  <a:pt x="157" y="37"/>
                </a:cubicBezTo>
                <a:close/>
                <a:moveTo>
                  <a:pt x="81" y="73"/>
                </a:moveTo>
                <a:cubicBezTo>
                  <a:pt x="22" y="43"/>
                  <a:pt x="22" y="43"/>
                  <a:pt x="22" y="43"/>
                </a:cubicBezTo>
                <a:cubicBezTo>
                  <a:pt x="81" y="14"/>
                  <a:pt x="81" y="14"/>
                  <a:pt x="81" y="14"/>
                </a:cubicBezTo>
                <a:cubicBezTo>
                  <a:pt x="140" y="43"/>
                  <a:pt x="140" y="43"/>
                  <a:pt x="140" y="43"/>
                </a:cubicBezTo>
                <a:lnTo>
                  <a:pt x="81" y="73"/>
                </a:lnTo>
                <a:close/>
                <a:moveTo>
                  <a:pt x="157" y="123"/>
                </a:moveTo>
                <a:cubicBezTo>
                  <a:pt x="84" y="159"/>
                  <a:pt x="84" y="159"/>
                  <a:pt x="84" y="159"/>
                </a:cubicBezTo>
                <a:cubicBezTo>
                  <a:pt x="83" y="160"/>
                  <a:pt x="82" y="160"/>
                  <a:pt x="81" y="160"/>
                </a:cubicBezTo>
                <a:cubicBezTo>
                  <a:pt x="80" y="160"/>
                  <a:pt x="79" y="160"/>
                  <a:pt x="78" y="159"/>
                </a:cubicBezTo>
                <a:cubicBezTo>
                  <a:pt x="5" y="123"/>
                  <a:pt x="5" y="123"/>
                  <a:pt x="5" y="123"/>
                </a:cubicBezTo>
                <a:cubicBezTo>
                  <a:pt x="1" y="121"/>
                  <a:pt x="0" y="117"/>
                  <a:pt x="2" y="114"/>
                </a:cubicBezTo>
                <a:cubicBezTo>
                  <a:pt x="3" y="111"/>
                  <a:pt x="7" y="109"/>
                  <a:pt x="10" y="111"/>
                </a:cubicBezTo>
                <a:cubicBezTo>
                  <a:pt x="81" y="146"/>
                  <a:pt x="81" y="146"/>
                  <a:pt x="81" y="146"/>
                </a:cubicBezTo>
                <a:cubicBezTo>
                  <a:pt x="152" y="111"/>
                  <a:pt x="152" y="111"/>
                  <a:pt x="152" y="111"/>
                </a:cubicBezTo>
                <a:cubicBezTo>
                  <a:pt x="155" y="109"/>
                  <a:pt x="159" y="111"/>
                  <a:pt x="160" y="114"/>
                </a:cubicBezTo>
                <a:cubicBezTo>
                  <a:pt x="162" y="117"/>
                  <a:pt x="161" y="121"/>
                  <a:pt x="157" y="123"/>
                </a:cubicBezTo>
                <a:close/>
                <a:moveTo>
                  <a:pt x="157" y="86"/>
                </a:moveTo>
                <a:cubicBezTo>
                  <a:pt x="84" y="123"/>
                  <a:pt x="84" y="123"/>
                  <a:pt x="84" y="123"/>
                </a:cubicBezTo>
                <a:cubicBezTo>
                  <a:pt x="83" y="123"/>
                  <a:pt x="82" y="123"/>
                  <a:pt x="81" y="123"/>
                </a:cubicBezTo>
                <a:cubicBezTo>
                  <a:pt x="80" y="123"/>
                  <a:pt x="79" y="123"/>
                  <a:pt x="78" y="123"/>
                </a:cubicBezTo>
                <a:cubicBezTo>
                  <a:pt x="5" y="86"/>
                  <a:pt x="5" y="86"/>
                  <a:pt x="5" y="86"/>
                </a:cubicBezTo>
                <a:cubicBezTo>
                  <a:pt x="1" y="84"/>
                  <a:pt x="0" y="80"/>
                  <a:pt x="2" y="77"/>
                </a:cubicBezTo>
                <a:cubicBezTo>
                  <a:pt x="3" y="74"/>
                  <a:pt x="7" y="73"/>
                  <a:pt x="10" y="74"/>
                </a:cubicBezTo>
                <a:cubicBezTo>
                  <a:pt x="81" y="110"/>
                  <a:pt x="81" y="110"/>
                  <a:pt x="81" y="110"/>
                </a:cubicBezTo>
                <a:cubicBezTo>
                  <a:pt x="152" y="74"/>
                  <a:pt x="152" y="74"/>
                  <a:pt x="152" y="74"/>
                </a:cubicBezTo>
                <a:cubicBezTo>
                  <a:pt x="155" y="73"/>
                  <a:pt x="159" y="74"/>
                  <a:pt x="160" y="77"/>
                </a:cubicBezTo>
                <a:cubicBezTo>
                  <a:pt x="162" y="80"/>
                  <a:pt x="161" y="84"/>
                  <a:pt x="157" y="86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9" name="Freeform 87">
            <a:extLst>
              <a:ext uri="{FF2B5EF4-FFF2-40B4-BE49-F238E27FC236}">
                <a16:creationId xmlns:a16="http://schemas.microsoft.com/office/drawing/2014/main" xmlns="" id="{AC3BDA74-AE90-4C49-A581-9F71D88D996D}"/>
              </a:ext>
            </a:extLst>
          </p:cNvPr>
          <p:cNvSpPr>
            <a:spLocks noEditPoints="1"/>
          </p:cNvSpPr>
          <p:nvPr/>
        </p:nvSpPr>
        <p:spPr bwMode="auto">
          <a:xfrm>
            <a:off x="9164638" y="990600"/>
            <a:ext cx="544513" cy="549275"/>
          </a:xfrm>
          <a:custGeom>
            <a:avLst/>
            <a:gdLst>
              <a:gd name="T0" fmla="*/ 117 w 160"/>
              <a:gd name="T1" fmla="*/ 0 h 160"/>
              <a:gd name="T2" fmla="*/ 43 w 160"/>
              <a:gd name="T3" fmla="*/ 0 h 160"/>
              <a:gd name="T4" fmla="*/ 0 w 160"/>
              <a:gd name="T5" fmla="*/ 43 h 160"/>
              <a:gd name="T6" fmla="*/ 0 w 160"/>
              <a:gd name="T7" fmla="*/ 117 h 160"/>
              <a:gd name="T8" fmla="*/ 43 w 160"/>
              <a:gd name="T9" fmla="*/ 160 h 160"/>
              <a:gd name="T10" fmla="*/ 117 w 160"/>
              <a:gd name="T11" fmla="*/ 160 h 160"/>
              <a:gd name="T12" fmla="*/ 160 w 160"/>
              <a:gd name="T13" fmla="*/ 117 h 160"/>
              <a:gd name="T14" fmla="*/ 160 w 160"/>
              <a:gd name="T15" fmla="*/ 43 h 160"/>
              <a:gd name="T16" fmla="*/ 117 w 160"/>
              <a:gd name="T17" fmla="*/ 0 h 160"/>
              <a:gd name="T18" fmla="*/ 147 w 160"/>
              <a:gd name="T19" fmla="*/ 117 h 160"/>
              <a:gd name="T20" fmla="*/ 117 w 160"/>
              <a:gd name="T21" fmla="*/ 147 h 160"/>
              <a:gd name="T22" fmla="*/ 43 w 160"/>
              <a:gd name="T23" fmla="*/ 147 h 160"/>
              <a:gd name="T24" fmla="*/ 13 w 160"/>
              <a:gd name="T25" fmla="*/ 117 h 160"/>
              <a:gd name="T26" fmla="*/ 13 w 160"/>
              <a:gd name="T27" fmla="*/ 43 h 160"/>
              <a:gd name="T28" fmla="*/ 43 w 160"/>
              <a:gd name="T29" fmla="*/ 13 h 160"/>
              <a:gd name="T30" fmla="*/ 117 w 160"/>
              <a:gd name="T31" fmla="*/ 13 h 160"/>
              <a:gd name="T32" fmla="*/ 147 w 160"/>
              <a:gd name="T33" fmla="*/ 43 h 160"/>
              <a:gd name="T34" fmla="*/ 147 w 160"/>
              <a:gd name="T35" fmla="*/ 117 h 160"/>
              <a:gd name="T36" fmla="*/ 116 w 160"/>
              <a:gd name="T37" fmla="*/ 74 h 160"/>
              <a:gd name="T38" fmla="*/ 106 w 160"/>
              <a:gd name="T39" fmla="*/ 54 h 160"/>
              <a:gd name="T40" fmla="*/ 86 w 160"/>
              <a:gd name="T41" fmla="*/ 44 h 160"/>
              <a:gd name="T42" fmla="*/ 75 w 160"/>
              <a:gd name="T43" fmla="*/ 44 h 160"/>
              <a:gd name="T44" fmla="*/ 52 w 160"/>
              <a:gd name="T45" fmla="*/ 58 h 160"/>
              <a:gd name="T46" fmla="*/ 45 w 160"/>
              <a:gd name="T47" fmla="*/ 85 h 160"/>
              <a:gd name="T48" fmla="*/ 59 w 160"/>
              <a:gd name="T49" fmla="*/ 109 h 160"/>
              <a:gd name="T50" fmla="*/ 80 w 160"/>
              <a:gd name="T51" fmla="*/ 116 h 160"/>
              <a:gd name="T52" fmla="*/ 86 w 160"/>
              <a:gd name="T53" fmla="*/ 115 h 160"/>
              <a:gd name="T54" fmla="*/ 109 w 160"/>
              <a:gd name="T55" fmla="*/ 101 h 160"/>
              <a:gd name="T56" fmla="*/ 116 w 160"/>
              <a:gd name="T57" fmla="*/ 74 h 160"/>
              <a:gd name="T58" fmla="*/ 84 w 160"/>
              <a:gd name="T59" fmla="*/ 102 h 160"/>
              <a:gd name="T60" fmla="*/ 67 w 160"/>
              <a:gd name="T61" fmla="*/ 98 h 160"/>
              <a:gd name="T62" fmla="*/ 58 w 160"/>
              <a:gd name="T63" fmla="*/ 83 h 160"/>
              <a:gd name="T64" fmla="*/ 62 w 160"/>
              <a:gd name="T65" fmla="*/ 66 h 160"/>
              <a:gd name="T66" fmla="*/ 77 w 160"/>
              <a:gd name="T67" fmla="*/ 57 h 160"/>
              <a:gd name="T68" fmla="*/ 80 w 160"/>
              <a:gd name="T69" fmla="*/ 57 h 160"/>
              <a:gd name="T70" fmla="*/ 84 w 160"/>
              <a:gd name="T71" fmla="*/ 57 h 160"/>
              <a:gd name="T72" fmla="*/ 103 w 160"/>
              <a:gd name="T73" fmla="*/ 76 h 160"/>
              <a:gd name="T74" fmla="*/ 84 w 160"/>
              <a:gd name="T75" fmla="*/ 102 h 160"/>
              <a:gd name="T76" fmla="*/ 127 w 160"/>
              <a:gd name="T77" fmla="*/ 40 h 160"/>
              <a:gd name="T78" fmla="*/ 125 w 160"/>
              <a:gd name="T79" fmla="*/ 44 h 160"/>
              <a:gd name="T80" fmla="*/ 120 w 160"/>
              <a:gd name="T81" fmla="*/ 46 h 160"/>
              <a:gd name="T82" fmla="*/ 116 w 160"/>
              <a:gd name="T83" fmla="*/ 44 h 160"/>
              <a:gd name="T84" fmla="*/ 114 w 160"/>
              <a:gd name="T85" fmla="*/ 40 h 160"/>
              <a:gd name="T86" fmla="*/ 116 w 160"/>
              <a:gd name="T87" fmla="*/ 35 h 160"/>
              <a:gd name="T88" fmla="*/ 120 w 160"/>
              <a:gd name="T89" fmla="*/ 33 h 160"/>
              <a:gd name="T90" fmla="*/ 125 w 160"/>
              <a:gd name="T91" fmla="*/ 35 h 160"/>
              <a:gd name="T92" fmla="*/ 127 w 160"/>
              <a:gd name="T93" fmla="*/ 40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60" h="160">
                <a:moveTo>
                  <a:pt x="117" y="0"/>
                </a:moveTo>
                <a:cubicBezTo>
                  <a:pt x="43" y="0"/>
                  <a:pt x="43" y="0"/>
                  <a:pt x="43" y="0"/>
                </a:cubicBezTo>
                <a:cubicBezTo>
                  <a:pt x="19" y="0"/>
                  <a:pt x="0" y="19"/>
                  <a:pt x="0" y="43"/>
                </a:cubicBezTo>
                <a:cubicBezTo>
                  <a:pt x="0" y="117"/>
                  <a:pt x="0" y="117"/>
                  <a:pt x="0" y="117"/>
                </a:cubicBezTo>
                <a:cubicBezTo>
                  <a:pt x="0" y="141"/>
                  <a:pt x="19" y="160"/>
                  <a:pt x="43" y="160"/>
                </a:cubicBezTo>
                <a:cubicBezTo>
                  <a:pt x="117" y="160"/>
                  <a:pt x="117" y="160"/>
                  <a:pt x="117" y="160"/>
                </a:cubicBezTo>
                <a:cubicBezTo>
                  <a:pt x="141" y="160"/>
                  <a:pt x="160" y="141"/>
                  <a:pt x="160" y="117"/>
                </a:cubicBezTo>
                <a:cubicBezTo>
                  <a:pt x="160" y="43"/>
                  <a:pt x="160" y="43"/>
                  <a:pt x="160" y="43"/>
                </a:cubicBezTo>
                <a:cubicBezTo>
                  <a:pt x="160" y="19"/>
                  <a:pt x="141" y="0"/>
                  <a:pt x="117" y="0"/>
                </a:cubicBezTo>
                <a:close/>
                <a:moveTo>
                  <a:pt x="147" y="117"/>
                </a:moveTo>
                <a:cubicBezTo>
                  <a:pt x="147" y="133"/>
                  <a:pt x="133" y="147"/>
                  <a:pt x="117" y="147"/>
                </a:cubicBezTo>
                <a:cubicBezTo>
                  <a:pt x="43" y="147"/>
                  <a:pt x="43" y="147"/>
                  <a:pt x="43" y="147"/>
                </a:cubicBezTo>
                <a:cubicBezTo>
                  <a:pt x="27" y="147"/>
                  <a:pt x="13" y="133"/>
                  <a:pt x="13" y="117"/>
                </a:cubicBezTo>
                <a:cubicBezTo>
                  <a:pt x="13" y="43"/>
                  <a:pt x="13" y="43"/>
                  <a:pt x="13" y="43"/>
                </a:cubicBezTo>
                <a:cubicBezTo>
                  <a:pt x="13" y="27"/>
                  <a:pt x="27" y="13"/>
                  <a:pt x="43" y="13"/>
                </a:cubicBezTo>
                <a:cubicBezTo>
                  <a:pt x="117" y="13"/>
                  <a:pt x="117" y="13"/>
                  <a:pt x="117" y="13"/>
                </a:cubicBezTo>
                <a:cubicBezTo>
                  <a:pt x="133" y="13"/>
                  <a:pt x="147" y="27"/>
                  <a:pt x="147" y="43"/>
                </a:cubicBezTo>
                <a:lnTo>
                  <a:pt x="147" y="117"/>
                </a:lnTo>
                <a:close/>
                <a:moveTo>
                  <a:pt x="116" y="74"/>
                </a:moveTo>
                <a:cubicBezTo>
                  <a:pt x="115" y="67"/>
                  <a:pt x="111" y="60"/>
                  <a:pt x="106" y="54"/>
                </a:cubicBezTo>
                <a:cubicBezTo>
                  <a:pt x="100" y="49"/>
                  <a:pt x="93" y="45"/>
                  <a:pt x="86" y="44"/>
                </a:cubicBezTo>
                <a:cubicBezTo>
                  <a:pt x="82" y="44"/>
                  <a:pt x="79" y="44"/>
                  <a:pt x="75" y="44"/>
                </a:cubicBezTo>
                <a:cubicBezTo>
                  <a:pt x="66" y="46"/>
                  <a:pt x="57" y="51"/>
                  <a:pt x="52" y="58"/>
                </a:cubicBezTo>
                <a:cubicBezTo>
                  <a:pt x="46" y="66"/>
                  <a:pt x="43" y="75"/>
                  <a:pt x="45" y="85"/>
                </a:cubicBezTo>
                <a:cubicBezTo>
                  <a:pt x="46" y="94"/>
                  <a:pt x="51" y="103"/>
                  <a:pt x="59" y="109"/>
                </a:cubicBezTo>
                <a:cubicBezTo>
                  <a:pt x="65" y="113"/>
                  <a:pt x="73" y="116"/>
                  <a:pt x="80" y="116"/>
                </a:cubicBezTo>
                <a:cubicBezTo>
                  <a:pt x="82" y="116"/>
                  <a:pt x="84" y="115"/>
                  <a:pt x="86" y="115"/>
                </a:cubicBezTo>
                <a:cubicBezTo>
                  <a:pt x="95" y="114"/>
                  <a:pt x="103" y="109"/>
                  <a:pt x="109" y="101"/>
                </a:cubicBezTo>
                <a:cubicBezTo>
                  <a:pt x="115" y="93"/>
                  <a:pt x="117" y="84"/>
                  <a:pt x="116" y="74"/>
                </a:cubicBezTo>
                <a:close/>
                <a:moveTo>
                  <a:pt x="84" y="102"/>
                </a:moveTo>
                <a:cubicBezTo>
                  <a:pt x="78" y="103"/>
                  <a:pt x="72" y="102"/>
                  <a:pt x="67" y="98"/>
                </a:cubicBezTo>
                <a:cubicBezTo>
                  <a:pt x="62" y="94"/>
                  <a:pt x="59" y="89"/>
                  <a:pt x="58" y="83"/>
                </a:cubicBezTo>
                <a:cubicBezTo>
                  <a:pt x="57" y="77"/>
                  <a:pt x="58" y="71"/>
                  <a:pt x="62" y="66"/>
                </a:cubicBezTo>
                <a:cubicBezTo>
                  <a:pt x="66" y="61"/>
                  <a:pt x="71" y="58"/>
                  <a:pt x="77" y="57"/>
                </a:cubicBezTo>
                <a:cubicBezTo>
                  <a:pt x="78" y="57"/>
                  <a:pt x="79" y="57"/>
                  <a:pt x="80" y="57"/>
                </a:cubicBezTo>
                <a:cubicBezTo>
                  <a:pt x="81" y="57"/>
                  <a:pt x="83" y="57"/>
                  <a:pt x="84" y="57"/>
                </a:cubicBezTo>
                <a:cubicBezTo>
                  <a:pt x="94" y="58"/>
                  <a:pt x="102" y="66"/>
                  <a:pt x="103" y="76"/>
                </a:cubicBezTo>
                <a:cubicBezTo>
                  <a:pt x="105" y="89"/>
                  <a:pt x="96" y="101"/>
                  <a:pt x="84" y="102"/>
                </a:cubicBezTo>
                <a:close/>
                <a:moveTo>
                  <a:pt x="127" y="40"/>
                </a:moveTo>
                <a:cubicBezTo>
                  <a:pt x="127" y="41"/>
                  <a:pt x="126" y="43"/>
                  <a:pt x="125" y="44"/>
                </a:cubicBezTo>
                <a:cubicBezTo>
                  <a:pt x="124" y="45"/>
                  <a:pt x="122" y="46"/>
                  <a:pt x="120" y="46"/>
                </a:cubicBezTo>
                <a:cubicBezTo>
                  <a:pt x="119" y="46"/>
                  <a:pt x="117" y="45"/>
                  <a:pt x="116" y="44"/>
                </a:cubicBezTo>
                <a:cubicBezTo>
                  <a:pt x="115" y="43"/>
                  <a:pt x="114" y="41"/>
                  <a:pt x="114" y="40"/>
                </a:cubicBezTo>
                <a:cubicBezTo>
                  <a:pt x="114" y="38"/>
                  <a:pt x="115" y="36"/>
                  <a:pt x="116" y="35"/>
                </a:cubicBezTo>
                <a:cubicBezTo>
                  <a:pt x="117" y="34"/>
                  <a:pt x="119" y="33"/>
                  <a:pt x="120" y="33"/>
                </a:cubicBezTo>
                <a:cubicBezTo>
                  <a:pt x="122" y="33"/>
                  <a:pt x="124" y="34"/>
                  <a:pt x="125" y="35"/>
                </a:cubicBezTo>
                <a:cubicBezTo>
                  <a:pt x="126" y="36"/>
                  <a:pt x="127" y="38"/>
                  <a:pt x="127" y="40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0" name="Freeform 88">
            <a:extLst>
              <a:ext uri="{FF2B5EF4-FFF2-40B4-BE49-F238E27FC236}">
                <a16:creationId xmlns:a16="http://schemas.microsoft.com/office/drawing/2014/main" xmlns="" id="{78F04EBA-3A86-4FE5-9E5C-555D04333C1C}"/>
              </a:ext>
            </a:extLst>
          </p:cNvPr>
          <p:cNvSpPr>
            <a:spLocks noEditPoints="1"/>
          </p:cNvSpPr>
          <p:nvPr/>
        </p:nvSpPr>
        <p:spPr bwMode="auto">
          <a:xfrm>
            <a:off x="9164638" y="1608138"/>
            <a:ext cx="544513" cy="550863"/>
          </a:xfrm>
          <a:custGeom>
            <a:avLst/>
            <a:gdLst>
              <a:gd name="T0" fmla="*/ 137 w 160"/>
              <a:gd name="T1" fmla="*/ 23 h 160"/>
              <a:gd name="T2" fmla="*/ 80 w 160"/>
              <a:gd name="T3" fmla="*/ 0 h 160"/>
              <a:gd name="T4" fmla="*/ 23 w 160"/>
              <a:gd name="T5" fmla="*/ 23 h 160"/>
              <a:gd name="T6" fmla="*/ 0 w 160"/>
              <a:gd name="T7" fmla="*/ 80 h 160"/>
              <a:gd name="T8" fmla="*/ 23 w 160"/>
              <a:gd name="T9" fmla="*/ 137 h 160"/>
              <a:gd name="T10" fmla="*/ 80 w 160"/>
              <a:gd name="T11" fmla="*/ 160 h 160"/>
              <a:gd name="T12" fmla="*/ 137 w 160"/>
              <a:gd name="T13" fmla="*/ 137 h 160"/>
              <a:gd name="T14" fmla="*/ 160 w 160"/>
              <a:gd name="T15" fmla="*/ 80 h 160"/>
              <a:gd name="T16" fmla="*/ 137 w 160"/>
              <a:gd name="T17" fmla="*/ 23 h 160"/>
              <a:gd name="T18" fmla="*/ 80 w 160"/>
              <a:gd name="T19" fmla="*/ 147 h 160"/>
              <a:gd name="T20" fmla="*/ 13 w 160"/>
              <a:gd name="T21" fmla="*/ 80 h 160"/>
              <a:gd name="T22" fmla="*/ 80 w 160"/>
              <a:gd name="T23" fmla="*/ 13 h 160"/>
              <a:gd name="T24" fmla="*/ 147 w 160"/>
              <a:gd name="T25" fmla="*/ 80 h 160"/>
              <a:gd name="T26" fmla="*/ 80 w 160"/>
              <a:gd name="T27" fmla="*/ 147 h 160"/>
              <a:gd name="T28" fmla="*/ 86 w 160"/>
              <a:gd name="T29" fmla="*/ 80 h 160"/>
              <a:gd name="T30" fmla="*/ 86 w 160"/>
              <a:gd name="T31" fmla="*/ 109 h 160"/>
              <a:gd name="T32" fmla="*/ 80 w 160"/>
              <a:gd name="T33" fmla="*/ 116 h 160"/>
              <a:gd name="T34" fmla="*/ 74 w 160"/>
              <a:gd name="T35" fmla="*/ 109 h 160"/>
              <a:gd name="T36" fmla="*/ 74 w 160"/>
              <a:gd name="T37" fmla="*/ 80 h 160"/>
              <a:gd name="T38" fmla="*/ 80 w 160"/>
              <a:gd name="T39" fmla="*/ 74 h 160"/>
              <a:gd name="T40" fmla="*/ 86 w 160"/>
              <a:gd name="T41" fmla="*/ 80 h 160"/>
              <a:gd name="T42" fmla="*/ 86 w 160"/>
              <a:gd name="T43" fmla="*/ 51 h 160"/>
              <a:gd name="T44" fmla="*/ 85 w 160"/>
              <a:gd name="T45" fmla="*/ 55 h 160"/>
              <a:gd name="T46" fmla="*/ 80 w 160"/>
              <a:gd name="T47" fmla="*/ 57 h 160"/>
              <a:gd name="T48" fmla="*/ 75 w 160"/>
              <a:gd name="T49" fmla="*/ 55 h 160"/>
              <a:gd name="T50" fmla="*/ 74 w 160"/>
              <a:gd name="T51" fmla="*/ 51 h 160"/>
              <a:gd name="T52" fmla="*/ 75 w 160"/>
              <a:gd name="T53" fmla="*/ 46 h 160"/>
              <a:gd name="T54" fmla="*/ 80 w 160"/>
              <a:gd name="T55" fmla="*/ 44 h 160"/>
              <a:gd name="T56" fmla="*/ 85 w 160"/>
              <a:gd name="T57" fmla="*/ 46 h 160"/>
              <a:gd name="T58" fmla="*/ 86 w 160"/>
              <a:gd name="T59" fmla="*/ 51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60" h="160">
                <a:moveTo>
                  <a:pt x="137" y="23"/>
                </a:moveTo>
                <a:cubicBezTo>
                  <a:pt x="121" y="8"/>
                  <a:pt x="101" y="0"/>
                  <a:pt x="80" y="0"/>
                </a:cubicBezTo>
                <a:cubicBezTo>
                  <a:pt x="59" y="0"/>
                  <a:pt x="39" y="8"/>
                  <a:pt x="23" y="23"/>
                </a:cubicBezTo>
                <a:cubicBezTo>
                  <a:pt x="8" y="39"/>
                  <a:pt x="0" y="59"/>
                  <a:pt x="0" y="80"/>
                </a:cubicBezTo>
                <a:cubicBezTo>
                  <a:pt x="0" y="101"/>
                  <a:pt x="8" y="121"/>
                  <a:pt x="23" y="137"/>
                </a:cubicBezTo>
                <a:cubicBezTo>
                  <a:pt x="39" y="152"/>
                  <a:pt x="59" y="160"/>
                  <a:pt x="80" y="160"/>
                </a:cubicBezTo>
                <a:cubicBezTo>
                  <a:pt x="101" y="160"/>
                  <a:pt x="121" y="152"/>
                  <a:pt x="137" y="137"/>
                </a:cubicBezTo>
                <a:cubicBezTo>
                  <a:pt x="152" y="121"/>
                  <a:pt x="160" y="101"/>
                  <a:pt x="160" y="80"/>
                </a:cubicBezTo>
                <a:cubicBezTo>
                  <a:pt x="160" y="59"/>
                  <a:pt x="152" y="39"/>
                  <a:pt x="137" y="23"/>
                </a:cubicBezTo>
                <a:close/>
                <a:moveTo>
                  <a:pt x="80" y="147"/>
                </a:moveTo>
                <a:cubicBezTo>
                  <a:pt x="43" y="147"/>
                  <a:pt x="13" y="117"/>
                  <a:pt x="13" y="80"/>
                </a:cubicBezTo>
                <a:cubicBezTo>
                  <a:pt x="13" y="43"/>
                  <a:pt x="43" y="13"/>
                  <a:pt x="80" y="13"/>
                </a:cubicBezTo>
                <a:cubicBezTo>
                  <a:pt x="117" y="13"/>
                  <a:pt x="147" y="43"/>
                  <a:pt x="147" y="80"/>
                </a:cubicBezTo>
                <a:cubicBezTo>
                  <a:pt x="147" y="117"/>
                  <a:pt x="117" y="147"/>
                  <a:pt x="80" y="147"/>
                </a:cubicBezTo>
                <a:close/>
                <a:moveTo>
                  <a:pt x="86" y="80"/>
                </a:moveTo>
                <a:cubicBezTo>
                  <a:pt x="86" y="109"/>
                  <a:pt x="86" y="109"/>
                  <a:pt x="86" y="109"/>
                </a:cubicBezTo>
                <a:cubicBezTo>
                  <a:pt x="86" y="113"/>
                  <a:pt x="84" y="116"/>
                  <a:pt x="80" y="116"/>
                </a:cubicBezTo>
                <a:cubicBezTo>
                  <a:pt x="76" y="116"/>
                  <a:pt x="74" y="113"/>
                  <a:pt x="74" y="109"/>
                </a:cubicBezTo>
                <a:cubicBezTo>
                  <a:pt x="74" y="80"/>
                  <a:pt x="74" y="80"/>
                  <a:pt x="74" y="80"/>
                </a:cubicBezTo>
                <a:cubicBezTo>
                  <a:pt x="74" y="76"/>
                  <a:pt x="76" y="74"/>
                  <a:pt x="80" y="74"/>
                </a:cubicBezTo>
                <a:cubicBezTo>
                  <a:pt x="84" y="74"/>
                  <a:pt x="86" y="76"/>
                  <a:pt x="86" y="80"/>
                </a:cubicBezTo>
                <a:close/>
                <a:moveTo>
                  <a:pt x="86" y="51"/>
                </a:moveTo>
                <a:cubicBezTo>
                  <a:pt x="86" y="52"/>
                  <a:pt x="86" y="54"/>
                  <a:pt x="85" y="55"/>
                </a:cubicBezTo>
                <a:cubicBezTo>
                  <a:pt x="83" y="56"/>
                  <a:pt x="82" y="57"/>
                  <a:pt x="80" y="57"/>
                </a:cubicBezTo>
                <a:cubicBezTo>
                  <a:pt x="78" y="57"/>
                  <a:pt x="77" y="56"/>
                  <a:pt x="75" y="55"/>
                </a:cubicBezTo>
                <a:cubicBezTo>
                  <a:pt x="74" y="54"/>
                  <a:pt x="74" y="52"/>
                  <a:pt x="74" y="51"/>
                </a:cubicBezTo>
                <a:cubicBezTo>
                  <a:pt x="74" y="49"/>
                  <a:pt x="74" y="47"/>
                  <a:pt x="75" y="46"/>
                </a:cubicBezTo>
                <a:cubicBezTo>
                  <a:pt x="77" y="45"/>
                  <a:pt x="78" y="44"/>
                  <a:pt x="80" y="44"/>
                </a:cubicBezTo>
                <a:cubicBezTo>
                  <a:pt x="82" y="44"/>
                  <a:pt x="83" y="45"/>
                  <a:pt x="85" y="46"/>
                </a:cubicBezTo>
                <a:cubicBezTo>
                  <a:pt x="86" y="47"/>
                  <a:pt x="86" y="49"/>
                  <a:pt x="86" y="51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1" name="Freeform 89">
            <a:extLst>
              <a:ext uri="{FF2B5EF4-FFF2-40B4-BE49-F238E27FC236}">
                <a16:creationId xmlns:a16="http://schemas.microsoft.com/office/drawing/2014/main" xmlns="" id="{6DB79D73-64EE-4A93-9251-22F4278AFC6B}"/>
              </a:ext>
            </a:extLst>
          </p:cNvPr>
          <p:cNvSpPr>
            <a:spLocks noEditPoints="1"/>
          </p:cNvSpPr>
          <p:nvPr/>
        </p:nvSpPr>
        <p:spPr bwMode="auto">
          <a:xfrm>
            <a:off x="9164638" y="2268538"/>
            <a:ext cx="544513" cy="450850"/>
          </a:xfrm>
          <a:custGeom>
            <a:avLst/>
            <a:gdLst>
              <a:gd name="T0" fmla="*/ 160 w 160"/>
              <a:gd name="T1" fmla="*/ 71 h 131"/>
              <a:gd name="T2" fmla="*/ 160 w 160"/>
              <a:gd name="T3" fmla="*/ 71 h 131"/>
              <a:gd name="T4" fmla="*/ 159 w 160"/>
              <a:gd name="T5" fmla="*/ 70 h 131"/>
              <a:gd name="T6" fmla="*/ 159 w 160"/>
              <a:gd name="T7" fmla="*/ 70 h 131"/>
              <a:gd name="T8" fmla="*/ 134 w 160"/>
              <a:gd name="T9" fmla="*/ 13 h 131"/>
              <a:gd name="T10" fmla="*/ 115 w 160"/>
              <a:gd name="T11" fmla="*/ 0 h 131"/>
              <a:gd name="T12" fmla="*/ 115 w 160"/>
              <a:gd name="T13" fmla="*/ 0 h 131"/>
              <a:gd name="T14" fmla="*/ 45 w 160"/>
              <a:gd name="T15" fmla="*/ 0 h 131"/>
              <a:gd name="T16" fmla="*/ 45 w 160"/>
              <a:gd name="T17" fmla="*/ 0 h 131"/>
              <a:gd name="T18" fmla="*/ 26 w 160"/>
              <a:gd name="T19" fmla="*/ 13 h 131"/>
              <a:gd name="T20" fmla="*/ 1 w 160"/>
              <a:gd name="T21" fmla="*/ 70 h 131"/>
              <a:gd name="T22" fmla="*/ 1 w 160"/>
              <a:gd name="T23" fmla="*/ 70 h 131"/>
              <a:gd name="T24" fmla="*/ 0 w 160"/>
              <a:gd name="T25" fmla="*/ 71 h 131"/>
              <a:gd name="T26" fmla="*/ 0 w 160"/>
              <a:gd name="T27" fmla="*/ 71 h 131"/>
              <a:gd name="T28" fmla="*/ 0 w 160"/>
              <a:gd name="T29" fmla="*/ 73 h 131"/>
              <a:gd name="T30" fmla="*/ 0 w 160"/>
              <a:gd name="T31" fmla="*/ 109 h 131"/>
              <a:gd name="T32" fmla="*/ 21 w 160"/>
              <a:gd name="T33" fmla="*/ 131 h 131"/>
              <a:gd name="T34" fmla="*/ 139 w 160"/>
              <a:gd name="T35" fmla="*/ 131 h 131"/>
              <a:gd name="T36" fmla="*/ 160 w 160"/>
              <a:gd name="T37" fmla="*/ 109 h 131"/>
              <a:gd name="T38" fmla="*/ 160 w 160"/>
              <a:gd name="T39" fmla="*/ 73 h 131"/>
              <a:gd name="T40" fmla="*/ 160 w 160"/>
              <a:gd name="T41" fmla="*/ 71 h 131"/>
              <a:gd name="T42" fmla="*/ 38 w 160"/>
              <a:gd name="T43" fmla="*/ 18 h 131"/>
              <a:gd name="T44" fmla="*/ 38 w 160"/>
              <a:gd name="T45" fmla="*/ 18 h 131"/>
              <a:gd name="T46" fmla="*/ 45 w 160"/>
              <a:gd name="T47" fmla="*/ 13 h 131"/>
              <a:gd name="T48" fmla="*/ 45 w 160"/>
              <a:gd name="T49" fmla="*/ 13 h 131"/>
              <a:gd name="T50" fmla="*/ 115 w 160"/>
              <a:gd name="T51" fmla="*/ 13 h 131"/>
              <a:gd name="T52" fmla="*/ 115 w 160"/>
              <a:gd name="T53" fmla="*/ 13 h 131"/>
              <a:gd name="T54" fmla="*/ 122 w 160"/>
              <a:gd name="T55" fmla="*/ 18 h 131"/>
              <a:gd name="T56" fmla="*/ 144 w 160"/>
              <a:gd name="T57" fmla="*/ 66 h 131"/>
              <a:gd name="T58" fmla="*/ 109 w 160"/>
              <a:gd name="T59" fmla="*/ 66 h 131"/>
              <a:gd name="T60" fmla="*/ 104 w 160"/>
              <a:gd name="T61" fmla="*/ 69 h 131"/>
              <a:gd name="T62" fmla="*/ 91 w 160"/>
              <a:gd name="T63" fmla="*/ 88 h 131"/>
              <a:gd name="T64" fmla="*/ 69 w 160"/>
              <a:gd name="T65" fmla="*/ 88 h 131"/>
              <a:gd name="T66" fmla="*/ 56 w 160"/>
              <a:gd name="T67" fmla="*/ 69 h 131"/>
              <a:gd name="T68" fmla="*/ 51 w 160"/>
              <a:gd name="T69" fmla="*/ 66 h 131"/>
              <a:gd name="T70" fmla="*/ 16 w 160"/>
              <a:gd name="T71" fmla="*/ 66 h 131"/>
              <a:gd name="T72" fmla="*/ 38 w 160"/>
              <a:gd name="T73" fmla="*/ 18 h 131"/>
              <a:gd name="T74" fmla="*/ 139 w 160"/>
              <a:gd name="T75" fmla="*/ 118 h 131"/>
              <a:gd name="T76" fmla="*/ 21 w 160"/>
              <a:gd name="T77" fmla="*/ 118 h 131"/>
              <a:gd name="T78" fmla="*/ 13 w 160"/>
              <a:gd name="T79" fmla="*/ 109 h 131"/>
              <a:gd name="T80" fmla="*/ 13 w 160"/>
              <a:gd name="T81" fmla="*/ 79 h 131"/>
              <a:gd name="T82" fmla="*/ 47 w 160"/>
              <a:gd name="T83" fmla="*/ 79 h 131"/>
              <a:gd name="T84" fmla="*/ 60 w 160"/>
              <a:gd name="T85" fmla="*/ 98 h 131"/>
              <a:gd name="T86" fmla="*/ 65 w 160"/>
              <a:gd name="T87" fmla="*/ 101 h 131"/>
              <a:gd name="T88" fmla="*/ 95 w 160"/>
              <a:gd name="T89" fmla="*/ 101 h 131"/>
              <a:gd name="T90" fmla="*/ 100 w 160"/>
              <a:gd name="T91" fmla="*/ 98 h 131"/>
              <a:gd name="T92" fmla="*/ 113 w 160"/>
              <a:gd name="T93" fmla="*/ 79 h 131"/>
              <a:gd name="T94" fmla="*/ 147 w 160"/>
              <a:gd name="T95" fmla="*/ 79 h 131"/>
              <a:gd name="T96" fmla="*/ 147 w 160"/>
              <a:gd name="T97" fmla="*/ 109 h 131"/>
              <a:gd name="T98" fmla="*/ 139 w 160"/>
              <a:gd name="T99" fmla="*/ 118 h 1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60" h="131">
                <a:moveTo>
                  <a:pt x="160" y="71"/>
                </a:moveTo>
                <a:cubicBezTo>
                  <a:pt x="160" y="71"/>
                  <a:pt x="160" y="71"/>
                  <a:pt x="160" y="71"/>
                </a:cubicBezTo>
                <a:cubicBezTo>
                  <a:pt x="160" y="71"/>
                  <a:pt x="160" y="70"/>
                  <a:pt x="159" y="70"/>
                </a:cubicBezTo>
                <a:cubicBezTo>
                  <a:pt x="159" y="70"/>
                  <a:pt x="159" y="70"/>
                  <a:pt x="159" y="70"/>
                </a:cubicBezTo>
                <a:cubicBezTo>
                  <a:pt x="134" y="13"/>
                  <a:pt x="134" y="13"/>
                  <a:pt x="134" y="13"/>
                </a:cubicBezTo>
                <a:cubicBezTo>
                  <a:pt x="131" y="5"/>
                  <a:pt x="123" y="0"/>
                  <a:pt x="115" y="0"/>
                </a:cubicBezTo>
                <a:cubicBezTo>
                  <a:pt x="115" y="0"/>
                  <a:pt x="115" y="0"/>
                  <a:pt x="115" y="0"/>
                </a:cubicBezTo>
                <a:cubicBezTo>
                  <a:pt x="45" y="0"/>
                  <a:pt x="45" y="0"/>
                  <a:pt x="45" y="0"/>
                </a:cubicBezTo>
                <a:cubicBezTo>
                  <a:pt x="45" y="0"/>
                  <a:pt x="45" y="0"/>
                  <a:pt x="45" y="0"/>
                </a:cubicBezTo>
                <a:cubicBezTo>
                  <a:pt x="37" y="0"/>
                  <a:pt x="29" y="5"/>
                  <a:pt x="26" y="13"/>
                </a:cubicBezTo>
                <a:cubicBezTo>
                  <a:pt x="1" y="70"/>
                  <a:pt x="1" y="70"/>
                  <a:pt x="1" y="70"/>
                </a:cubicBezTo>
                <a:cubicBezTo>
                  <a:pt x="1" y="70"/>
                  <a:pt x="1" y="70"/>
                  <a:pt x="1" y="70"/>
                </a:cubicBezTo>
                <a:cubicBezTo>
                  <a:pt x="0" y="70"/>
                  <a:pt x="0" y="71"/>
                  <a:pt x="0" y="71"/>
                </a:cubicBezTo>
                <a:cubicBezTo>
                  <a:pt x="0" y="71"/>
                  <a:pt x="0" y="71"/>
                  <a:pt x="0" y="71"/>
                </a:cubicBezTo>
                <a:cubicBezTo>
                  <a:pt x="0" y="72"/>
                  <a:pt x="0" y="72"/>
                  <a:pt x="0" y="73"/>
                </a:cubicBezTo>
                <a:cubicBezTo>
                  <a:pt x="0" y="109"/>
                  <a:pt x="0" y="109"/>
                  <a:pt x="0" y="109"/>
                </a:cubicBezTo>
                <a:cubicBezTo>
                  <a:pt x="0" y="121"/>
                  <a:pt x="9" y="131"/>
                  <a:pt x="21" y="131"/>
                </a:cubicBezTo>
                <a:cubicBezTo>
                  <a:pt x="139" y="131"/>
                  <a:pt x="139" y="131"/>
                  <a:pt x="139" y="131"/>
                </a:cubicBezTo>
                <a:cubicBezTo>
                  <a:pt x="151" y="131"/>
                  <a:pt x="160" y="121"/>
                  <a:pt x="160" y="109"/>
                </a:cubicBezTo>
                <a:cubicBezTo>
                  <a:pt x="160" y="73"/>
                  <a:pt x="160" y="73"/>
                  <a:pt x="160" y="73"/>
                </a:cubicBezTo>
                <a:cubicBezTo>
                  <a:pt x="160" y="72"/>
                  <a:pt x="160" y="72"/>
                  <a:pt x="160" y="71"/>
                </a:cubicBezTo>
                <a:close/>
                <a:moveTo>
                  <a:pt x="38" y="18"/>
                </a:moveTo>
                <a:cubicBezTo>
                  <a:pt x="38" y="18"/>
                  <a:pt x="38" y="18"/>
                  <a:pt x="38" y="18"/>
                </a:cubicBezTo>
                <a:cubicBezTo>
                  <a:pt x="39" y="15"/>
                  <a:pt x="42" y="13"/>
                  <a:pt x="45" y="13"/>
                </a:cubicBezTo>
                <a:cubicBezTo>
                  <a:pt x="45" y="13"/>
                  <a:pt x="45" y="13"/>
                  <a:pt x="45" y="13"/>
                </a:cubicBezTo>
                <a:cubicBezTo>
                  <a:pt x="115" y="13"/>
                  <a:pt x="115" y="13"/>
                  <a:pt x="115" y="13"/>
                </a:cubicBezTo>
                <a:cubicBezTo>
                  <a:pt x="115" y="13"/>
                  <a:pt x="115" y="13"/>
                  <a:pt x="115" y="13"/>
                </a:cubicBezTo>
                <a:cubicBezTo>
                  <a:pt x="118" y="13"/>
                  <a:pt x="121" y="15"/>
                  <a:pt x="122" y="18"/>
                </a:cubicBezTo>
                <a:cubicBezTo>
                  <a:pt x="144" y="66"/>
                  <a:pt x="144" y="66"/>
                  <a:pt x="144" y="66"/>
                </a:cubicBezTo>
                <a:cubicBezTo>
                  <a:pt x="109" y="66"/>
                  <a:pt x="109" y="66"/>
                  <a:pt x="109" y="66"/>
                </a:cubicBezTo>
                <a:cubicBezTo>
                  <a:pt x="107" y="66"/>
                  <a:pt x="105" y="67"/>
                  <a:pt x="104" y="69"/>
                </a:cubicBezTo>
                <a:cubicBezTo>
                  <a:pt x="91" y="88"/>
                  <a:pt x="91" y="88"/>
                  <a:pt x="91" y="88"/>
                </a:cubicBezTo>
                <a:cubicBezTo>
                  <a:pt x="69" y="88"/>
                  <a:pt x="69" y="88"/>
                  <a:pt x="69" y="88"/>
                </a:cubicBezTo>
                <a:cubicBezTo>
                  <a:pt x="56" y="69"/>
                  <a:pt x="56" y="69"/>
                  <a:pt x="56" y="69"/>
                </a:cubicBezTo>
                <a:cubicBezTo>
                  <a:pt x="55" y="67"/>
                  <a:pt x="53" y="66"/>
                  <a:pt x="51" y="66"/>
                </a:cubicBezTo>
                <a:cubicBezTo>
                  <a:pt x="16" y="66"/>
                  <a:pt x="16" y="66"/>
                  <a:pt x="16" y="66"/>
                </a:cubicBezTo>
                <a:lnTo>
                  <a:pt x="38" y="18"/>
                </a:lnTo>
                <a:close/>
                <a:moveTo>
                  <a:pt x="139" y="118"/>
                </a:moveTo>
                <a:cubicBezTo>
                  <a:pt x="21" y="118"/>
                  <a:pt x="21" y="118"/>
                  <a:pt x="21" y="118"/>
                </a:cubicBezTo>
                <a:cubicBezTo>
                  <a:pt x="17" y="118"/>
                  <a:pt x="13" y="114"/>
                  <a:pt x="13" y="109"/>
                </a:cubicBezTo>
                <a:cubicBezTo>
                  <a:pt x="13" y="79"/>
                  <a:pt x="13" y="79"/>
                  <a:pt x="13" y="79"/>
                </a:cubicBezTo>
                <a:cubicBezTo>
                  <a:pt x="47" y="79"/>
                  <a:pt x="47" y="79"/>
                  <a:pt x="47" y="79"/>
                </a:cubicBezTo>
                <a:cubicBezTo>
                  <a:pt x="60" y="98"/>
                  <a:pt x="60" y="98"/>
                  <a:pt x="60" y="98"/>
                </a:cubicBezTo>
                <a:cubicBezTo>
                  <a:pt x="61" y="100"/>
                  <a:pt x="63" y="101"/>
                  <a:pt x="65" y="101"/>
                </a:cubicBezTo>
                <a:cubicBezTo>
                  <a:pt x="95" y="101"/>
                  <a:pt x="95" y="101"/>
                  <a:pt x="95" y="101"/>
                </a:cubicBezTo>
                <a:cubicBezTo>
                  <a:pt x="97" y="101"/>
                  <a:pt x="99" y="100"/>
                  <a:pt x="100" y="98"/>
                </a:cubicBezTo>
                <a:cubicBezTo>
                  <a:pt x="113" y="79"/>
                  <a:pt x="113" y="79"/>
                  <a:pt x="113" y="79"/>
                </a:cubicBezTo>
                <a:cubicBezTo>
                  <a:pt x="147" y="79"/>
                  <a:pt x="147" y="79"/>
                  <a:pt x="147" y="79"/>
                </a:cubicBezTo>
                <a:cubicBezTo>
                  <a:pt x="147" y="109"/>
                  <a:pt x="147" y="109"/>
                  <a:pt x="147" y="109"/>
                </a:cubicBezTo>
                <a:cubicBezTo>
                  <a:pt x="147" y="114"/>
                  <a:pt x="143" y="118"/>
                  <a:pt x="139" y="118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2" name="Freeform 90">
            <a:extLst>
              <a:ext uri="{FF2B5EF4-FFF2-40B4-BE49-F238E27FC236}">
                <a16:creationId xmlns:a16="http://schemas.microsoft.com/office/drawing/2014/main" xmlns="" id="{1DC959C6-AC7E-4B38-BA2E-7CA9CE54DF5D}"/>
              </a:ext>
            </a:extLst>
          </p:cNvPr>
          <p:cNvSpPr>
            <a:spLocks noEditPoints="1"/>
          </p:cNvSpPr>
          <p:nvPr/>
        </p:nvSpPr>
        <p:spPr bwMode="auto">
          <a:xfrm>
            <a:off x="9164638" y="2846388"/>
            <a:ext cx="544513" cy="549275"/>
          </a:xfrm>
          <a:custGeom>
            <a:avLst/>
            <a:gdLst>
              <a:gd name="T0" fmla="*/ 51 w 160"/>
              <a:gd name="T1" fmla="*/ 70 h 160"/>
              <a:gd name="T2" fmla="*/ 70 w 160"/>
              <a:gd name="T3" fmla="*/ 51 h 160"/>
              <a:gd name="T4" fmla="*/ 51 w 160"/>
              <a:gd name="T5" fmla="*/ 33 h 160"/>
              <a:gd name="T6" fmla="*/ 33 w 160"/>
              <a:gd name="T7" fmla="*/ 51 h 160"/>
              <a:gd name="T8" fmla="*/ 51 w 160"/>
              <a:gd name="T9" fmla="*/ 70 h 160"/>
              <a:gd name="T10" fmla="*/ 51 w 160"/>
              <a:gd name="T11" fmla="*/ 46 h 160"/>
              <a:gd name="T12" fmla="*/ 57 w 160"/>
              <a:gd name="T13" fmla="*/ 51 h 160"/>
              <a:gd name="T14" fmla="*/ 51 w 160"/>
              <a:gd name="T15" fmla="*/ 57 h 160"/>
              <a:gd name="T16" fmla="*/ 46 w 160"/>
              <a:gd name="T17" fmla="*/ 51 h 160"/>
              <a:gd name="T18" fmla="*/ 51 w 160"/>
              <a:gd name="T19" fmla="*/ 46 h 160"/>
              <a:gd name="T20" fmla="*/ 160 w 160"/>
              <a:gd name="T21" fmla="*/ 105 h 160"/>
              <a:gd name="T22" fmla="*/ 160 w 160"/>
              <a:gd name="T23" fmla="*/ 23 h 160"/>
              <a:gd name="T24" fmla="*/ 137 w 160"/>
              <a:gd name="T25" fmla="*/ 0 h 160"/>
              <a:gd name="T26" fmla="*/ 23 w 160"/>
              <a:gd name="T27" fmla="*/ 0 h 160"/>
              <a:gd name="T28" fmla="*/ 0 w 160"/>
              <a:gd name="T29" fmla="*/ 23 h 160"/>
              <a:gd name="T30" fmla="*/ 0 w 160"/>
              <a:gd name="T31" fmla="*/ 137 h 160"/>
              <a:gd name="T32" fmla="*/ 23 w 160"/>
              <a:gd name="T33" fmla="*/ 160 h 160"/>
              <a:gd name="T34" fmla="*/ 137 w 160"/>
              <a:gd name="T35" fmla="*/ 160 h 160"/>
              <a:gd name="T36" fmla="*/ 160 w 160"/>
              <a:gd name="T37" fmla="*/ 137 h 160"/>
              <a:gd name="T38" fmla="*/ 160 w 160"/>
              <a:gd name="T39" fmla="*/ 105 h 160"/>
              <a:gd name="T40" fmla="*/ 160 w 160"/>
              <a:gd name="T41" fmla="*/ 105 h 160"/>
              <a:gd name="T42" fmla="*/ 13 w 160"/>
              <a:gd name="T43" fmla="*/ 137 h 160"/>
              <a:gd name="T44" fmla="*/ 13 w 160"/>
              <a:gd name="T45" fmla="*/ 23 h 160"/>
              <a:gd name="T46" fmla="*/ 23 w 160"/>
              <a:gd name="T47" fmla="*/ 13 h 160"/>
              <a:gd name="T48" fmla="*/ 137 w 160"/>
              <a:gd name="T49" fmla="*/ 13 h 160"/>
              <a:gd name="T50" fmla="*/ 147 w 160"/>
              <a:gd name="T51" fmla="*/ 23 h 160"/>
              <a:gd name="T52" fmla="*/ 147 w 160"/>
              <a:gd name="T53" fmla="*/ 89 h 160"/>
              <a:gd name="T54" fmla="*/ 117 w 160"/>
              <a:gd name="T55" fmla="*/ 59 h 160"/>
              <a:gd name="T56" fmla="*/ 108 w 160"/>
              <a:gd name="T57" fmla="*/ 59 h 160"/>
              <a:gd name="T58" fmla="*/ 20 w 160"/>
              <a:gd name="T59" fmla="*/ 147 h 160"/>
              <a:gd name="T60" fmla="*/ 13 w 160"/>
              <a:gd name="T61" fmla="*/ 137 h 160"/>
              <a:gd name="T62" fmla="*/ 137 w 160"/>
              <a:gd name="T63" fmla="*/ 147 h 160"/>
              <a:gd name="T64" fmla="*/ 38 w 160"/>
              <a:gd name="T65" fmla="*/ 147 h 160"/>
              <a:gd name="T66" fmla="*/ 113 w 160"/>
              <a:gd name="T67" fmla="*/ 73 h 160"/>
              <a:gd name="T68" fmla="*/ 147 w 160"/>
              <a:gd name="T69" fmla="*/ 107 h 160"/>
              <a:gd name="T70" fmla="*/ 147 w 160"/>
              <a:gd name="T71" fmla="*/ 137 h 160"/>
              <a:gd name="T72" fmla="*/ 137 w 160"/>
              <a:gd name="T73" fmla="*/ 147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60" h="160">
                <a:moveTo>
                  <a:pt x="51" y="70"/>
                </a:moveTo>
                <a:cubicBezTo>
                  <a:pt x="62" y="70"/>
                  <a:pt x="70" y="62"/>
                  <a:pt x="70" y="51"/>
                </a:cubicBezTo>
                <a:cubicBezTo>
                  <a:pt x="70" y="41"/>
                  <a:pt x="62" y="33"/>
                  <a:pt x="51" y="33"/>
                </a:cubicBezTo>
                <a:cubicBezTo>
                  <a:pt x="41" y="33"/>
                  <a:pt x="33" y="41"/>
                  <a:pt x="33" y="51"/>
                </a:cubicBezTo>
                <a:cubicBezTo>
                  <a:pt x="33" y="62"/>
                  <a:pt x="41" y="70"/>
                  <a:pt x="51" y="70"/>
                </a:cubicBezTo>
                <a:close/>
                <a:moveTo>
                  <a:pt x="51" y="46"/>
                </a:moveTo>
                <a:cubicBezTo>
                  <a:pt x="55" y="46"/>
                  <a:pt x="57" y="48"/>
                  <a:pt x="57" y="51"/>
                </a:cubicBezTo>
                <a:cubicBezTo>
                  <a:pt x="57" y="55"/>
                  <a:pt x="55" y="57"/>
                  <a:pt x="51" y="57"/>
                </a:cubicBezTo>
                <a:cubicBezTo>
                  <a:pt x="48" y="57"/>
                  <a:pt x="46" y="55"/>
                  <a:pt x="46" y="51"/>
                </a:cubicBezTo>
                <a:cubicBezTo>
                  <a:pt x="46" y="48"/>
                  <a:pt x="48" y="46"/>
                  <a:pt x="51" y="46"/>
                </a:cubicBezTo>
                <a:close/>
                <a:moveTo>
                  <a:pt x="160" y="105"/>
                </a:moveTo>
                <a:cubicBezTo>
                  <a:pt x="160" y="23"/>
                  <a:pt x="160" y="23"/>
                  <a:pt x="160" y="23"/>
                </a:cubicBezTo>
                <a:cubicBezTo>
                  <a:pt x="160" y="10"/>
                  <a:pt x="150" y="0"/>
                  <a:pt x="137" y="0"/>
                </a:cubicBezTo>
                <a:cubicBezTo>
                  <a:pt x="23" y="0"/>
                  <a:pt x="23" y="0"/>
                  <a:pt x="23" y="0"/>
                </a:cubicBezTo>
                <a:cubicBezTo>
                  <a:pt x="10" y="0"/>
                  <a:pt x="0" y="10"/>
                  <a:pt x="0" y="23"/>
                </a:cubicBezTo>
                <a:cubicBezTo>
                  <a:pt x="0" y="137"/>
                  <a:pt x="0" y="137"/>
                  <a:pt x="0" y="137"/>
                </a:cubicBezTo>
                <a:cubicBezTo>
                  <a:pt x="0" y="150"/>
                  <a:pt x="10" y="160"/>
                  <a:pt x="23" y="160"/>
                </a:cubicBezTo>
                <a:cubicBezTo>
                  <a:pt x="137" y="160"/>
                  <a:pt x="137" y="160"/>
                  <a:pt x="137" y="160"/>
                </a:cubicBezTo>
                <a:cubicBezTo>
                  <a:pt x="150" y="160"/>
                  <a:pt x="160" y="150"/>
                  <a:pt x="160" y="137"/>
                </a:cubicBezTo>
                <a:cubicBezTo>
                  <a:pt x="160" y="105"/>
                  <a:pt x="160" y="105"/>
                  <a:pt x="160" y="105"/>
                </a:cubicBezTo>
                <a:cubicBezTo>
                  <a:pt x="160" y="105"/>
                  <a:pt x="160" y="105"/>
                  <a:pt x="160" y="105"/>
                </a:cubicBezTo>
                <a:close/>
                <a:moveTo>
                  <a:pt x="13" y="137"/>
                </a:moveTo>
                <a:cubicBezTo>
                  <a:pt x="13" y="23"/>
                  <a:pt x="13" y="23"/>
                  <a:pt x="13" y="23"/>
                </a:cubicBezTo>
                <a:cubicBezTo>
                  <a:pt x="13" y="17"/>
                  <a:pt x="17" y="13"/>
                  <a:pt x="23" y="13"/>
                </a:cubicBezTo>
                <a:cubicBezTo>
                  <a:pt x="137" y="13"/>
                  <a:pt x="137" y="13"/>
                  <a:pt x="137" y="13"/>
                </a:cubicBezTo>
                <a:cubicBezTo>
                  <a:pt x="143" y="13"/>
                  <a:pt x="147" y="17"/>
                  <a:pt x="147" y="23"/>
                </a:cubicBezTo>
                <a:cubicBezTo>
                  <a:pt x="147" y="89"/>
                  <a:pt x="147" y="89"/>
                  <a:pt x="147" y="89"/>
                </a:cubicBezTo>
                <a:cubicBezTo>
                  <a:pt x="117" y="59"/>
                  <a:pt x="117" y="59"/>
                  <a:pt x="117" y="59"/>
                </a:cubicBezTo>
                <a:cubicBezTo>
                  <a:pt x="115" y="57"/>
                  <a:pt x="111" y="57"/>
                  <a:pt x="108" y="59"/>
                </a:cubicBezTo>
                <a:cubicBezTo>
                  <a:pt x="20" y="147"/>
                  <a:pt x="20" y="147"/>
                  <a:pt x="20" y="147"/>
                </a:cubicBezTo>
                <a:cubicBezTo>
                  <a:pt x="16" y="146"/>
                  <a:pt x="13" y="142"/>
                  <a:pt x="13" y="137"/>
                </a:cubicBezTo>
                <a:close/>
                <a:moveTo>
                  <a:pt x="137" y="147"/>
                </a:moveTo>
                <a:cubicBezTo>
                  <a:pt x="38" y="147"/>
                  <a:pt x="38" y="147"/>
                  <a:pt x="38" y="147"/>
                </a:cubicBezTo>
                <a:cubicBezTo>
                  <a:pt x="113" y="73"/>
                  <a:pt x="113" y="73"/>
                  <a:pt x="113" y="73"/>
                </a:cubicBezTo>
                <a:cubicBezTo>
                  <a:pt x="147" y="107"/>
                  <a:pt x="147" y="107"/>
                  <a:pt x="147" y="107"/>
                </a:cubicBezTo>
                <a:cubicBezTo>
                  <a:pt x="147" y="137"/>
                  <a:pt x="147" y="137"/>
                  <a:pt x="147" y="137"/>
                </a:cubicBezTo>
                <a:cubicBezTo>
                  <a:pt x="147" y="143"/>
                  <a:pt x="143" y="147"/>
                  <a:pt x="137" y="147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3" name="Freeform 91">
            <a:extLst>
              <a:ext uri="{FF2B5EF4-FFF2-40B4-BE49-F238E27FC236}">
                <a16:creationId xmlns:a16="http://schemas.microsoft.com/office/drawing/2014/main" xmlns="" id="{1544C45C-AC73-477C-BF84-74DD7121DE64}"/>
              </a:ext>
            </a:extLst>
          </p:cNvPr>
          <p:cNvSpPr>
            <a:spLocks noEditPoints="1"/>
          </p:cNvSpPr>
          <p:nvPr/>
        </p:nvSpPr>
        <p:spPr bwMode="auto">
          <a:xfrm>
            <a:off x="9191625" y="3465513"/>
            <a:ext cx="493713" cy="549275"/>
          </a:xfrm>
          <a:custGeom>
            <a:avLst/>
            <a:gdLst>
              <a:gd name="T0" fmla="*/ 143 w 145"/>
              <a:gd name="T1" fmla="*/ 53 h 160"/>
              <a:gd name="T2" fmla="*/ 77 w 145"/>
              <a:gd name="T3" fmla="*/ 1 h 160"/>
              <a:gd name="T4" fmla="*/ 69 w 145"/>
              <a:gd name="T5" fmla="*/ 1 h 160"/>
              <a:gd name="T6" fmla="*/ 2 w 145"/>
              <a:gd name="T7" fmla="*/ 53 h 160"/>
              <a:gd name="T8" fmla="*/ 0 w 145"/>
              <a:gd name="T9" fmla="*/ 58 h 160"/>
              <a:gd name="T10" fmla="*/ 0 w 145"/>
              <a:gd name="T11" fmla="*/ 139 h 160"/>
              <a:gd name="T12" fmla="*/ 21 w 145"/>
              <a:gd name="T13" fmla="*/ 160 h 160"/>
              <a:gd name="T14" fmla="*/ 124 w 145"/>
              <a:gd name="T15" fmla="*/ 160 h 160"/>
              <a:gd name="T16" fmla="*/ 145 w 145"/>
              <a:gd name="T17" fmla="*/ 139 h 160"/>
              <a:gd name="T18" fmla="*/ 145 w 145"/>
              <a:gd name="T19" fmla="*/ 58 h 160"/>
              <a:gd name="T20" fmla="*/ 143 w 145"/>
              <a:gd name="T21" fmla="*/ 53 h 160"/>
              <a:gd name="T22" fmla="*/ 88 w 145"/>
              <a:gd name="T23" fmla="*/ 147 h 160"/>
              <a:gd name="T24" fmla="*/ 57 w 145"/>
              <a:gd name="T25" fmla="*/ 147 h 160"/>
              <a:gd name="T26" fmla="*/ 57 w 145"/>
              <a:gd name="T27" fmla="*/ 86 h 160"/>
              <a:gd name="T28" fmla="*/ 88 w 145"/>
              <a:gd name="T29" fmla="*/ 86 h 160"/>
              <a:gd name="T30" fmla="*/ 88 w 145"/>
              <a:gd name="T31" fmla="*/ 147 h 160"/>
              <a:gd name="T32" fmla="*/ 132 w 145"/>
              <a:gd name="T33" fmla="*/ 139 h 160"/>
              <a:gd name="T34" fmla="*/ 124 w 145"/>
              <a:gd name="T35" fmla="*/ 147 h 160"/>
              <a:gd name="T36" fmla="*/ 101 w 145"/>
              <a:gd name="T37" fmla="*/ 147 h 160"/>
              <a:gd name="T38" fmla="*/ 101 w 145"/>
              <a:gd name="T39" fmla="*/ 80 h 160"/>
              <a:gd name="T40" fmla="*/ 95 w 145"/>
              <a:gd name="T41" fmla="*/ 74 h 160"/>
              <a:gd name="T42" fmla="*/ 51 w 145"/>
              <a:gd name="T43" fmla="*/ 74 h 160"/>
              <a:gd name="T44" fmla="*/ 44 w 145"/>
              <a:gd name="T45" fmla="*/ 80 h 160"/>
              <a:gd name="T46" fmla="*/ 44 w 145"/>
              <a:gd name="T47" fmla="*/ 147 h 160"/>
              <a:gd name="T48" fmla="*/ 21 w 145"/>
              <a:gd name="T49" fmla="*/ 147 h 160"/>
              <a:gd name="T50" fmla="*/ 13 w 145"/>
              <a:gd name="T51" fmla="*/ 139 h 160"/>
              <a:gd name="T52" fmla="*/ 13 w 145"/>
              <a:gd name="T53" fmla="*/ 61 h 160"/>
              <a:gd name="T54" fmla="*/ 73 w 145"/>
              <a:gd name="T55" fmla="*/ 15 h 160"/>
              <a:gd name="T56" fmla="*/ 132 w 145"/>
              <a:gd name="T57" fmla="*/ 61 h 160"/>
              <a:gd name="T58" fmla="*/ 132 w 145"/>
              <a:gd name="T59" fmla="*/ 139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45" h="160">
                <a:moveTo>
                  <a:pt x="143" y="53"/>
                </a:moveTo>
                <a:cubicBezTo>
                  <a:pt x="77" y="1"/>
                  <a:pt x="77" y="1"/>
                  <a:pt x="77" y="1"/>
                </a:cubicBezTo>
                <a:cubicBezTo>
                  <a:pt x="74" y="0"/>
                  <a:pt x="71" y="0"/>
                  <a:pt x="69" y="1"/>
                </a:cubicBezTo>
                <a:cubicBezTo>
                  <a:pt x="2" y="53"/>
                  <a:pt x="2" y="53"/>
                  <a:pt x="2" y="53"/>
                </a:cubicBezTo>
                <a:cubicBezTo>
                  <a:pt x="1" y="54"/>
                  <a:pt x="0" y="56"/>
                  <a:pt x="0" y="58"/>
                </a:cubicBezTo>
                <a:cubicBezTo>
                  <a:pt x="0" y="139"/>
                  <a:pt x="0" y="139"/>
                  <a:pt x="0" y="139"/>
                </a:cubicBezTo>
                <a:cubicBezTo>
                  <a:pt x="0" y="151"/>
                  <a:pt x="10" y="160"/>
                  <a:pt x="21" y="160"/>
                </a:cubicBezTo>
                <a:cubicBezTo>
                  <a:pt x="124" y="160"/>
                  <a:pt x="124" y="160"/>
                  <a:pt x="124" y="160"/>
                </a:cubicBezTo>
                <a:cubicBezTo>
                  <a:pt x="136" y="160"/>
                  <a:pt x="145" y="151"/>
                  <a:pt x="145" y="139"/>
                </a:cubicBezTo>
                <a:cubicBezTo>
                  <a:pt x="145" y="58"/>
                  <a:pt x="145" y="58"/>
                  <a:pt x="145" y="58"/>
                </a:cubicBezTo>
                <a:cubicBezTo>
                  <a:pt x="145" y="56"/>
                  <a:pt x="144" y="54"/>
                  <a:pt x="143" y="53"/>
                </a:cubicBezTo>
                <a:close/>
                <a:moveTo>
                  <a:pt x="88" y="147"/>
                </a:moveTo>
                <a:cubicBezTo>
                  <a:pt x="57" y="147"/>
                  <a:pt x="57" y="147"/>
                  <a:pt x="57" y="147"/>
                </a:cubicBezTo>
                <a:cubicBezTo>
                  <a:pt x="57" y="86"/>
                  <a:pt x="57" y="86"/>
                  <a:pt x="57" y="86"/>
                </a:cubicBezTo>
                <a:cubicBezTo>
                  <a:pt x="88" y="86"/>
                  <a:pt x="88" y="86"/>
                  <a:pt x="88" y="86"/>
                </a:cubicBezTo>
                <a:lnTo>
                  <a:pt x="88" y="147"/>
                </a:lnTo>
                <a:close/>
                <a:moveTo>
                  <a:pt x="132" y="139"/>
                </a:moveTo>
                <a:cubicBezTo>
                  <a:pt x="132" y="143"/>
                  <a:pt x="129" y="147"/>
                  <a:pt x="124" y="147"/>
                </a:cubicBezTo>
                <a:cubicBezTo>
                  <a:pt x="101" y="147"/>
                  <a:pt x="101" y="147"/>
                  <a:pt x="101" y="147"/>
                </a:cubicBezTo>
                <a:cubicBezTo>
                  <a:pt x="101" y="80"/>
                  <a:pt x="101" y="80"/>
                  <a:pt x="101" y="80"/>
                </a:cubicBezTo>
                <a:cubicBezTo>
                  <a:pt x="101" y="76"/>
                  <a:pt x="98" y="74"/>
                  <a:pt x="95" y="74"/>
                </a:cubicBezTo>
                <a:cubicBezTo>
                  <a:pt x="51" y="74"/>
                  <a:pt x="51" y="74"/>
                  <a:pt x="51" y="74"/>
                </a:cubicBezTo>
                <a:cubicBezTo>
                  <a:pt x="47" y="74"/>
                  <a:pt x="44" y="76"/>
                  <a:pt x="44" y="80"/>
                </a:cubicBezTo>
                <a:cubicBezTo>
                  <a:pt x="44" y="147"/>
                  <a:pt x="44" y="147"/>
                  <a:pt x="44" y="147"/>
                </a:cubicBezTo>
                <a:cubicBezTo>
                  <a:pt x="21" y="147"/>
                  <a:pt x="21" y="147"/>
                  <a:pt x="21" y="147"/>
                </a:cubicBezTo>
                <a:cubicBezTo>
                  <a:pt x="17" y="147"/>
                  <a:pt x="13" y="143"/>
                  <a:pt x="13" y="139"/>
                </a:cubicBezTo>
                <a:cubicBezTo>
                  <a:pt x="13" y="61"/>
                  <a:pt x="13" y="61"/>
                  <a:pt x="13" y="61"/>
                </a:cubicBezTo>
                <a:cubicBezTo>
                  <a:pt x="73" y="15"/>
                  <a:pt x="73" y="15"/>
                  <a:pt x="73" y="15"/>
                </a:cubicBezTo>
                <a:cubicBezTo>
                  <a:pt x="132" y="61"/>
                  <a:pt x="132" y="61"/>
                  <a:pt x="132" y="61"/>
                </a:cubicBezTo>
                <a:lnTo>
                  <a:pt x="132" y="139"/>
                </a:ln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4" name="Freeform 92">
            <a:extLst>
              <a:ext uri="{FF2B5EF4-FFF2-40B4-BE49-F238E27FC236}">
                <a16:creationId xmlns:a16="http://schemas.microsoft.com/office/drawing/2014/main" xmlns="" id="{D19DE02C-8100-486E-A7DB-6C6158E12744}"/>
              </a:ext>
            </a:extLst>
          </p:cNvPr>
          <p:cNvSpPr>
            <a:spLocks noEditPoints="1"/>
          </p:cNvSpPr>
          <p:nvPr/>
        </p:nvSpPr>
        <p:spPr bwMode="auto">
          <a:xfrm>
            <a:off x="9164638" y="4097338"/>
            <a:ext cx="558800" cy="498475"/>
          </a:xfrm>
          <a:custGeom>
            <a:avLst/>
            <a:gdLst>
              <a:gd name="T0" fmla="*/ 147 w 164"/>
              <a:gd name="T1" fmla="*/ 17 h 145"/>
              <a:gd name="T2" fmla="*/ 147 w 164"/>
              <a:gd name="T3" fmla="*/ 17 h 145"/>
              <a:gd name="T4" fmla="*/ 147 w 164"/>
              <a:gd name="T5" fmla="*/ 17 h 145"/>
              <a:gd name="T6" fmla="*/ 147 w 164"/>
              <a:gd name="T7" fmla="*/ 81 h 145"/>
              <a:gd name="T8" fmla="*/ 85 w 164"/>
              <a:gd name="T9" fmla="*/ 143 h 145"/>
              <a:gd name="T10" fmla="*/ 80 w 164"/>
              <a:gd name="T11" fmla="*/ 145 h 145"/>
              <a:gd name="T12" fmla="*/ 75 w 164"/>
              <a:gd name="T13" fmla="*/ 143 h 145"/>
              <a:gd name="T14" fmla="*/ 13 w 164"/>
              <a:gd name="T15" fmla="*/ 81 h 145"/>
              <a:gd name="T16" fmla="*/ 0 w 164"/>
              <a:gd name="T17" fmla="*/ 49 h 145"/>
              <a:gd name="T18" fmla="*/ 13 w 164"/>
              <a:gd name="T19" fmla="*/ 17 h 145"/>
              <a:gd name="T20" fmla="*/ 45 w 164"/>
              <a:gd name="T21" fmla="*/ 4 h 145"/>
              <a:gd name="T22" fmla="*/ 77 w 164"/>
              <a:gd name="T23" fmla="*/ 17 h 145"/>
              <a:gd name="T24" fmla="*/ 80 w 164"/>
              <a:gd name="T25" fmla="*/ 20 h 145"/>
              <a:gd name="T26" fmla="*/ 83 w 164"/>
              <a:gd name="T27" fmla="*/ 17 h 145"/>
              <a:gd name="T28" fmla="*/ 83 w 164"/>
              <a:gd name="T29" fmla="*/ 17 h 145"/>
              <a:gd name="T30" fmla="*/ 83 w 164"/>
              <a:gd name="T31" fmla="*/ 17 h 145"/>
              <a:gd name="T32" fmla="*/ 147 w 164"/>
              <a:gd name="T33" fmla="*/ 17 h 145"/>
              <a:gd name="T34" fmla="*/ 147 w 164"/>
              <a:gd name="T35" fmla="*/ 17 h 145"/>
              <a:gd name="T36" fmla="*/ 147 w 164"/>
              <a:gd name="T37" fmla="*/ 81 h 145"/>
              <a:gd name="T38" fmla="*/ 138 w 164"/>
              <a:gd name="T39" fmla="*/ 26 h 145"/>
              <a:gd name="T40" fmla="*/ 138 w 164"/>
              <a:gd name="T41" fmla="*/ 26 h 145"/>
              <a:gd name="T42" fmla="*/ 92 w 164"/>
              <a:gd name="T43" fmla="*/ 26 h 145"/>
              <a:gd name="T44" fmla="*/ 92 w 164"/>
              <a:gd name="T45" fmla="*/ 26 h 145"/>
              <a:gd name="T46" fmla="*/ 92 w 164"/>
              <a:gd name="T47" fmla="*/ 26 h 145"/>
              <a:gd name="T48" fmla="*/ 85 w 164"/>
              <a:gd name="T49" fmla="*/ 34 h 145"/>
              <a:gd name="T50" fmla="*/ 75 w 164"/>
              <a:gd name="T51" fmla="*/ 34 h 145"/>
              <a:gd name="T52" fmla="*/ 68 w 164"/>
              <a:gd name="T53" fmla="*/ 26 h 145"/>
              <a:gd name="T54" fmla="*/ 45 w 164"/>
              <a:gd name="T55" fmla="*/ 17 h 145"/>
              <a:gd name="T56" fmla="*/ 22 w 164"/>
              <a:gd name="T57" fmla="*/ 26 h 145"/>
              <a:gd name="T58" fmla="*/ 13 w 164"/>
              <a:gd name="T59" fmla="*/ 49 h 145"/>
              <a:gd name="T60" fmla="*/ 22 w 164"/>
              <a:gd name="T61" fmla="*/ 72 h 145"/>
              <a:gd name="T62" fmla="*/ 80 w 164"/>
              <a:gd name="T63" fmla="*/ 130 h 145"/>
              <a:gd name="T64" fmla="*/ 138 w 164"/>
              <a:gd name="T65" fmla="*/ 72 h 145"/>
              <a:gd name="T66" fmla="*/ 138 w 164"/>
              <a:gd name="T67" fmla="*/ 26 h 1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64" h="145">
                <a:moveTo>
                  <a:pt x="147" y="17"/>
                </a:moveTo>
                <a:cubicBezTo>
                  <a:pt x="147" y="17"/>
                  <a:pt x="147" y="17"/>
                  <a:pt x="147" y="17"/>
                </a:cubicBezTo>
                <a:cubicBezTo>
                  <a:pt x="147" y="17"/>
                  <a:pt x="147" y="17"/>
                  <a:pt x="147" y="17"/>
                </a:cubicBezTo>
                <a:close/>
                <a:moveTo>
                  <a:pt x="147" y="81"/>
                </a:moveTo>
                <a:cubicBezTo>
                  <a:pt x="85" y="143"/>
                  <a:pt x="85" y="143"/>
                  <a:pt x="85" y="143"/>
                </a:cubicBezTo>
                <a:cubicBezTo>
                  <a:pt x="83" y="145"/>
                  <a:pt x="82" y="145"/>
                  <a:pt x="80" y="145"/>
                </a:cubicBezTo>
                <a:cubicBezTo>
                  <a:pt x="78" y="145"/>
                  <a:pt x="77" y="145"/>
                  <a:pt x="75" y="143"/>
                </a:cubicBezTo>
                <a:cubicBezTo>
                  <a:pt x="13" y="81"/>
                  <a:pt x="13" y="81"/>
                  <a:pt x="13" y="81"/>
                </a:cubicBezTo>
                <a:cubicBezTo>
                  <a:pt x="5" y="73"/>
                  <a:pt x="0" y="61"/>
                  <a:pt x="0" y="49"/>
                </a:cubicBezTo>
                <a:cubicBezTo>
                  <a:pt x="0" y="37"/>
                  <a:pt x="5" y="26"/>
                  <a:pt x="13" y="17"/>
                </a:cubicBezTo>
                <a:cubicBezTo>
                  <a:pt x="22" y="9"/>
                  <a:pt x="33" y="4"/>
                  <a:pt x="45" y="4"/>
                </a:cubicBezTo>
                <a:cubicBezTo>
                  <a:pt x="57" y="4"/>
                  <a:pt x="69" y="9"/>
                  <a:pt x="77" y="17"/>
                </a:cubicBezTo>
                <a:cubicBezTo>
                  <a:pt x="80" y="20"/>
                  <a:pt x="80" y="20"/>
                  <a:pt x="80" y="20"/>
                </a:cubicBezTo>
                <a:cubicBezTo>
                  <a:pt x="83" y="17"/>
                  <a:pt x="83" y="17"/>
                  <a:pt x="83" y="17"/>
                </a:cubicBezTo>
                <a:cubicBezTo>
                  <a:pt x="83" y="17"/>
                  <a:pt x="83" y="17"/>
                  <a:pt x="83" y="17"/>
                </a:cubicBezTo>
                <a:cubicBezTo>
                  <a:pt x="83" y="17"/>
                  <a:pt x="83" y="17"/>
                  <a:pt x="83" y="17"/>
                </a:cubicBezTo>
                <a:cubicBezTo>
                  <a:pt x="101" y="0"/>
                  <a:pt x="129" y="0"/>
                  <a:pt x="147" y="17"/>
                </a:cubicBezTo>
                <a:cubicBezTo>
                  <a:pt x="147" y="17"/>
                  <a:pt x="147" y="17"/>
                  <a:pt x="147" y="17"/>
                </a:cubicBezTo>
                <a:cubicBezTo>
                  <a:pt x="164" y="35"/>
                  <a:pt x="164" y="64"/>
                  <a:pt x="147" y="81"/>
                </a:cubicBezTo>
                <a:close/>
                <a:moveTo>
                  <a:pt x="138" y="26"/>
                </a:moveTo>
                <a:cubicBezTo>
                  <a:pt x="138" y="26"/>
                  <a:pt x="138" y="26"/>
                  <a:pt x="138" y="26"/>
                </a:cubicBezTo>
                <a:cubicBezTo>
                  <a:pt x="125" y="14"/>
                  <a:pt x="105" y="14"/>
                  <a:pt x="92" y="26"/>
                </a:cubicBezTo>
                <a:cubicBezTo>
                  <a:pt x="92" y="26"/>
                  <a:pt x="92" y="26"/>
                  <a:pt x="92" y="26"/>
                </a:cubicBezTo>
                <a:cubicBezTo>
                  <a:pt x="92" y="26"/>
                  <a:pt x="92" y="26"/>
                  <a:pt x="92" y="26"/>
                </a:cubicBezTo>
                <a:cubicBezTo>
                  <a:pt x="85" y="34"/>
                  <a:pt x="85" y="34"/>
                  <a:pt x="85" y="34"/>
                </a:cubicBezTo>
                <a:cubicBezTo>
                  <a:pt x="82" y="36"/>
                  <a:pt x="78" y="36"/>
                  <a:pt x="75" y="34"/>
                </a:cubicBezTo>
                <a:cubicBezTo>
                  <a:pt x="68" y="26"/>
                  <a:pt x="68" y="26"/>
                  <a:pt x="68" y="26"/>
                </a:cubicBezTo>
                <a:cubicBezTo>
                  <a:pt x="62" y="20"/>
                  <a:pt x="53" y="17"/>
                  <a:pt x="45" y="17"/>
                </a:cubicBezTo>
                <a:cubicBezTo>
                  <a:pt x="37" y="17"/>
                  <a:pt x="29" y="20"/>
                  <a:pt x="22" y="26"/>
                </a:cubicBezTo>
                <a:cubicBezTo>
                  <a:pt x="16" y="32"/>
                  <a:pt x="13" y="41"/>
                  <a:pt x="13" y="49"/>
                </a:cubicBezTo>
                <a:cubicBezTo>
                  <a:pt x="13" y="58"/>
                  <a:pt x="16" y="66"/>
                  <a:pt x="22" y="72"/>
                </a:cubicBezTo>
                <a:cubicBezTo>
                  <a:pt x="80" y="130"/>
                  <a:pt x="80" y="130"/>
                  <a:pt x="80" y="130"/>
                </a:cubicBezTo>
                <a:cubicBezTo>
                  <a:pt x="138" y="72"/>
                  <a:pt x="138" y="72"/>
                  <a:pt x="138" y="72"/>
                </a:cubicBezTo>
                <a:cubicBezTo>
                  <a:pt x="150" y="59"/>
                  <a:pt x="150" y="39"/>
                  <a:pt x="138" y="26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5" name="Freeform 93">
            <a:extLst>
              <a:ext uri="{FF2B5EF4-FFF2-40B4-BE49-F238E27FC236}">
                <a16:creationId xmlns:a16="http://schemas.microsoft.com/office/drawing/2014/main" xmlns="" id="{6C11D950-F4E6-4910-BB15-5E6BE38EF41A}"/>
              </a:ext>
            </a:extLst>
          </p:cNvPr>
          <p:cNvSpPr>
            <a:spLocks noEditPoints="1"/>
          </p:cNvSpPr>
          <p:nvPr/>
        </p:nvSpPr>
        <p:spPr bwMode="auto">
          <a:xfrm>
            <a:off x="9164638" y="4702175"/>
            <a:ext cx="544513" cy="550863"/>
          </a:xfrm>
          <a:custGeom>
            <a:avLst/>
            <a:gdLst>
              <a:gd name="T0" fmla="*/ 137 w 160"/>
              <a:gd name="T1" fmla="*/ 23 h 160"/>
              <a:gd name="T2" fmla="*/ 80 w 160"/>
              <a:gd name="T3" fmla="*/ 0 h 160"/>
              <a:gd name="T4" fmla="*/ 23 w 160"/>
              <a:gd name="T5" fmla="*/ 23 h 160"/>
              <a:gd name="T6" fmla="*/ 0 w 160"/>
              <a:gd name="T7" fmla="*/ 80 h 160"/>
              <a:gd name="T8" fmla="*/ 0 w 160"/>
              <a:gd name="T9" fmla="*/ 96 h 160"/>
              <a:gd name="T10" fmla="*/ 0 w 160"/>
              <a:gd name="T11" fmla="*/ 129 h 160"/>
              <a:gd name="T12" fmla="*/ 0 w 160"/>
              <a:gd name="T13" fmla="*/ 137 h 160"/>
              <a:gd name="T14" fmla="*/ 23 w 160"/>
              <a:gd name="T15" fmla="*/ 160 h 160"/>
              <a:gd name="T16" fmla="*/ 31 w 160"/>
              <a:gd name="T17" fmla="*/ 160 h 160"/>
              <a:gd name="T18" fmla="*/ 54 w 160"/>
              <a:gd name="T19" fmla="*/ 137 h 160"/>
              <a:gd name="T20" fmla="*/ 54 w 160"/>
              <a:gd name="T21" fmla="*/ 113 h 160"/>
              <a:gd name="T22" fmla="*/ 31 w 160"/>
              <a:gd name="T23" fmla="*/ 90 h 160"/>
              <a:gd name="T24" fmla="*/ 13 w 160"/>
              <a:gd name="T25" fmla="*/ 90 h 160"/>
              <a:gd name="T26" fmla="*/ 13 w 160"/>
              <a:gd name="T27" fmla="*/ 80 h 160"/>
              <a:gd name="T28" fmla="*/ 80 w 160"/>
              <a:gd name="T29" fmla="*/ 13 h 160"/>
              <a:gd name="T30" fmla="*/ 147 w 160"/>
              <a:gd name="T31" fmla="*/ 80 h 160"/>
              <a:gd name="T32" fmla="*/ 147 w 160"/>
              <a:gd name="T33" fmla="*/ 90 h 160"/>
              <a:gd name="T34" fmla="*/ 129 w 160"/>
              <a:gd name="T35" fmla="*/ 90 h 160"/>
              <a:gd name="T36" fmla="*/ 106 w 160"/>
              <a:gd name="T37" fmla="*/ 113 h 160"/>
              <a:gd name="T38" fmla="*/ 106 w 160"/>
              <a:gd name="T39" fmla="*/ 137 h 160"/>
              <a:gd name="T40" fmla="*/ 129 w 160"/>
              <a:gd name="T41" fmla="*/ 160 h 160"/>
              <a:gd name="T42" fmla="*/ 137 w 160"/>
              <a:gd name="T43" fmla="*/ 160 h 160"/>
              <a:gd name="T44" fmla="*/ 160 w 160"/>
              <a:gd name="T45" fmla="*/ 137 h 160"/>
              <a:gd name="T46" fmla="*/ 160 w 160"/>
              <a:gd name="T47" fmla="*/ 129 h 160"/>
              <a:gd name="T48" fmla="*/ 160 w 160"/>
              <a:gd name="T49" fmla="*/ 96 h 160"/>
              <a:gd name="T50" fmla="*/ 160 w 160"/>
              <a:gd name="T51" fmla="*/ 80 h 160"/>
              <a:gd name="T52" fmla="*/ 137 w 160"/>
              <a:gd name="T53" fmla="*/ 23 h 160"/>
              <a:gd name="T54" fmla="*/ 31 w 160"/>
              <a:gd name="T55" fmla="*/ 103 h 160"/>
              <a:gd name="T56" fmla="*/ 41 w 160"/>
              <a:gd name="T57" fmla="*/ 113 h 160"/>
              <a:gd name="T58" fmla="*/ 41 w 160"/>
              <a:gd name="T59" fmla="*/ 137 h 160"/>
              <a:gd name="T60" fmla="*/ 31 w 160"/>
              <a:gd name="T61" fmla="*/ 147 h 160"/>
              <a:gd name="T62" fmla="*/ 23 w 160"/>
              <a:gd name="T63" fmla="*/ 147 h 160"/>
              <a:gd name="T64" fmla="*/ 13 w 160"/>
              <a:gd name="T65" fmla="*/ 137 h 160"/>
              <a:gd name="T66" fmla="*/ 13 w 160"/>
              <a:gd name="T67" fmla="*/ 129 h 160"/>
              <a:gd name="T68" fmla="*/ 13 w 160"/>
              <a:gd name="T69" fmla="*/ 103 h 160"/>
              <a:gd name="T70" fmla="*/ 31 w 160"/>
              <a:gd name="T71" fmla="*/ 103 h 160"/>
              <a:gd name="T72" fmla="*/ 147 w 160"/>
              <a:gd name="T73" fmla="*/ 137 h 160"/>
              <a:gd name="T74" fmla="*/ 137 w 160"/>
              <a:gd name="T75" fmla="*/ 147 h 160"/>
              <a:gd name="T76" fmla="*/ 129 w 160"/>
              <a:gd name="T77" fmla="*/ 147 h 160"/>
              <a:gd name="T78" fmla="*/ 119 w 160"/>
              <a:gd name="T79" fmla="*/ 137 h 160"/>
              <a:gd name="T80" fmla="*/ 119 w 160"/>
              <a:gd name="T81" fmla="*/ 113 h 160"/>
              <a:gd name="T82" fmla="*/ 129 w 160"/>
              <a:gd name="T83" fmla="*/ 103 h 160"/>
              <a:gd name="T84" fmla="*/ 147 w 160"/>
              <a:gd name="T85" fmla="*/ 103 h 160"/>
              <a:gd name="T86" fmla="*/ 147 w 160"/>
              <a:gd name="T87" fmla="*/ 129 h 160"/>
              <a:gd name="T88" fmla="*/ 147 w 160"/>
              <a:gd name="T89" fmla="*/ 137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160" h="160">
                <a:moveTo>
                  <a:pt x="137" y="23"/>
                </a:moveTo>
                <a:cubicBezTo>
                  <a:pt x="121" y="8"/>
                  <a:pt x="101" y="0"/>
                  <a:pt x="80" y="0"/>
                </a:cubicBezTo>
                <a:cubicBezTo>
                  <a:pt x="59" y="0"/>
                  <a:pt x="39" y="8"/>
                  <a:pt x="23" y="23"/>
                </a:cubicBezTo>
                <a:cubicBezTo>
                  <a:pt x="8" y="39"/>
                  <a:pt x="0" y="59"/>
                  <a:pt x="0" y="80"/>
                </a:cubicBezTo>
                <a:cubicBezTo>
                  <a:pt x="0" y="96"/>
                  <a:pt x="0" y="96"/>
                  <a:pt x="0" y="96"/>
                </a:cubicBezTo>
                <a:cubicBezTo>
                  <a:pt x="0" y="129"/>
                  <a:pt x="0" y="129"/>
                  <a:pt x="0" y="129"/>
                </a:cubicBezTo>
                <a:cubicBezTo>
                  <a:pt x="0" y="137"/>
                  <a:pt x="0" y="137"/>
                  <a:pt x="0" y="137"/>
                </a:cubicBezTo>
                <a:cubicBezTo>
                  <a:pt x="0" y="150"/>
                  <a:pt x="10" y="160"/>
                  <a:pt x="23" y="160"/>
                </a:cubicBezTo>
                <a:cubicBezTo>
                  <a:pt x="31" y="160"/>
                  <a:pt x="31" y="160"/>
                  <a:pt x="31" y="160"/>
                </a:cubicBezTo>
                <a:cubicBezTo>
                  <a:pt x="44" y="160"/>
                  <a:pt x="54" y="150"/>
                  <a:pt x="54" y="137"/>
                </a:cubicBezTo>
                <a:cubicBezTo>
                  <a:pt x="54" y="113"/>
                  <a:pt x="54" y="113"/>
                  <a:pt x="54" y="113"/>
                </a:cubicBezTo>
                <a:cubicBezTo>
                  <a:pt x="54" y="100"/>
                  <a:pt x="44" y="90"/>
                  <a:pt x="31" y="90"/>
                </a:cubicBezTo>
                <a:cubicBezTo>
                  <a:pt x="13" y="90"/>
                  <a:pt x="13" y="90"/>
                  <a:pt x="13" y="90"/>
                </a:cubicBezTo>
                <a:cubicBezTo>
                  <a:pt x="13" y="80"/>
                  <a:pt x="13" y="80"/>
                  <a:pt x="13" y="80"/>
                </a:cubicBezTo>
                <a:cubicBezTo>
                  <a:pt x="13" y="43"/>
                  <a:pt x="43" y="13"/>
                  <a:pt x="80" y="13"/>
                </a:cubicBezTo>
                <a:cubicBezTo>
                  <a:pt x="117" y="13"/>
                  <a:pt x="147" y="43"/>
                  <a:pt x="147" y="80"/>
                </a:cubicBezTo>
                <a:cubicBezTo>
                  <a:pt x="147" y="90"/>
                  <a:pt x="147" y="90"/>
                  <a:pt x="147" y="90"/>
                </a:cubicBezTo>
                <a:cubicBezTo>
                  <a:pt x="129" y="90"/>
                  <a:pt x="129" y="90"/>
                  <a:pt x="129" y="90"/>
                </a:cubicBezTo>
                <a:cubicBezTo>
                  <a:pt x="116" y="90"/>
                  <a:pt x="106" y="100"/>
                  <a:pt x="106" y="113"/>
                </a:cubicBezTo>
                <a:cubicBezTo>
                  <a:pt x="106" y="137"/>
                  <a:pt x="106" y="137"/>
                  <a:pt x="106" y="137"/>
                </a:cubicBezTo>
                <a:cubicBezTo>
                  <a:pt x="106" y="150"/>
                  <a:pt x="116" y="160"/>
                  <a:pt x="129" y="160"/>
                </a:cubicBezTo>
                <a:cubicBezTo>
                  <a:pt x="137" y="160"/>
                  <a:pt x="137" y="160"/>
                  <a:pt x="137" y="160"/>
                </a:cubicBezTo>
                <a:cubicBezTo>
                  <a:pt x="150" y="160"/>
                  <a:pt x="160" y="150"/>
                  <a:pt x="160" y="137"/>
                </a:cubicBezTo>
                <a:cubicBezTo>
                  <a:pt x="160" y="129"/>
                  <a:pt x="160" y="129"/>
                  <a:pt x="160" y="129"/>
                </a:cubicBezTo>
                <a:cubicBezTo>
                  <a:pt x="160" y="96"/>
                  <a:pt x="160" y="96"/>
                  <a:pt x="160" y="96"/>
                </a:cubicBezTo>
                <a:cubicBezTo>
                  <a:pt x="160" y="80"/>
                  <a:pt x="160" y="80"/>
                  <a:pt x="160" y="80"/>
                </a:cubicBezTo>
                <a:cubicBezTo>
                  <a:pt x="160" y="59"/>
                  <a:pt x="152" y="39"/>
                  <a:pt x="137" y="23"/>
                </a:cubicBezTo>
                <a:close/>
                <a:moveTo>
                  <a:pt x="31" y="103"/>
                </a:moveTo>
                <a:cubicBezTo>
                  <a:pt x="36" y="103"/>
                  <a:pt x="41" y="107"/>
                  <a:pt x="41" y="113"/>
                </a:cubicBezTo>
                <a:cubicBezTo>
                  <a:pt x="41" y="137"/>
                  <a:pt x="41" y="137"/>
                  <a:pt x="41" y="137"/>
                </a:cubicBezTo>
                <a:cubicBezTo>
                  <a:pt x="41" y="143"/>
                  <a:pt x="36" y="147"/>
                  <a:pt x="31" y="147"/>
                </a:cubicBezTo>
                <a:cubicBezTo>
                  <a:pt x="23" y="147"/>
                  <a:pt x="23" y="147"/>
                  <a:pt x="23" y="147"/>
                </a:cubicBezTo>
                <a:cubicBezTo>
                  <a:pt x="17" y="147"/>
                  <a:pt x="13" y="143"/>
                  <a:pt x="13" y="137"/>
                </a:cubicBezTo>
                <a:cubicBezTo>
                  <a:pt x="13" y="129"/>
                  <a:pt x="13" y="129"/>
                  <a:pt x="13" y="129"/>
                </a:cubicBezTo>
                <a:cubicBezTo>
                  <a:pt x="13" y="103"/>
                  <a:pt x="13" y="103"/>
                  <a:pt x="13" y="103"/>
                </a:cubicBezTo>
                <a:lnTo>
                  <a:pt x="31" y="103"/>
                </a:lnTo>
                <a:close/>
                <a:moveTo>
                  <a:pt x="147" y="137"/>
                </a:moveTo>
                <a:cubicBezTo>
                  <a:pt x="147" y="143"/>
                  <a:pt x="143" y="147"/>
                  <a:pt x="137" y="147"/>
                </a:cubicBezTo>
                <a:cubicBezTo>
                  <a:pt x="129" y="147"/>
                  <a:pt x="129" y="147"/>
                  <a:pt x="129" y="147"/>
                </a:cubicBezTo>
                <a:cubicBezTo>
                  <a:pt x="124" y="147"/>
                  <a:pt x="119" y="143"/>
                  <a:pt x="119" y="137"/>
                </a:cubicBezTo>
                <a:cubicBezTo>
                  <a:pt x="119" y="113"/>
                  <a:pt x="119" y="113"/>
                  <a:pt x="119" y="113"/>
                </a:cubicBezTo>
                <a:cubicBezTo>
                  <a:pt x="119" y="107"/>
                  <a:pt x="124" y="103"/>
                  <a:pt x="129" y="103"/>
                </a:cubicBezTo>
                <a:cubicBezTo>
                  <a:pt x="147" y="103"/>
                  <a:pt x="147" y="103"/>
                  <a:pt x="147" y="103"/>
                </a:cubicBezTo>
                <a:cubicBezTo>
                  <a:pt x="147" y="129"/>
                  <a:pt x="147" y="129"/>
                  <a:pt x="147" y="129"/>
                </a:cubicBezTo>
                <a:lnTo>
                  <a:pt x="147" y="137"/>
                </a:ln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6" name="Freeform 94">
            <a:extLst>
              <a:ext uri="{FF2B5EF4-FFF2-40B4-BE49-F238E27FC236}">
                <a16:creationId xmlns:a16="http://schemas.microsoft.com/office/drawing/2014/main" xmlns="" id="{8BD413CB-F8CA-43A9-B1B9-1D1B4180B2E4}"/>
              </a:ext>
            </a:extLst>
          </p:cNvPr>
          <p:cNvSpPr>
            <a:spLocks noEditPoints="1"/>
          </p:cNvSpPr>
          <p:nvPr/>
        </p:nvSpPr>
        <p:spPr bwMode="auto">
          <a:xfrm>
            <a:off x="9191625" y="5307013"/>
            <a:ext cx="490538" cy="550863"/>
          </a:xfrm>
          <a:custGeom>
            <a:avLst/>
            <a:gdLst>
              <a:gd name="T0" fmla="*/ 137 w 144"/>
              <a:gd name="T1" fmla="*/ 98 h 160"/>
              <a:gd name="T2" fmla="*/ 101 w 144"/>
              <a:gd name="T3" fmla="*/ 98 h 160"/>
              <a:gd name="T4" fmla="*/ 105 w 144"/>
              <a:gd name="T5" fmla="*/ 62 h 160"/>
              <a:gd name="T6" fmla="*/ 137 w 144"/>
              <a:gd name="T7" fmla="*/ 62 h 160"/>
              <a:gd name="T8" fmla="*/ 144 w 144"/>
              <a:gd name="T9" fmla="*/ 55 h 160"/>
              <a:gd name="T10" fmla="*/ 137 w 144"/>
              <a:gd name="T11" fmla="*/ 49 h 160"/>
              <a:gd name="T12" fmla="*/ 106 w 144"/>
              <a:gd name="T13" fmla="*/ 49 h 160"/>
              <a:gd name="T14" fmla="*/ 111 w 144"/>
              <a:gd name="T15" fmla="*/ 7 h 160"/>
              <a:gd name="T16" fmla="*/ 105 w 144"/>
              <a:gd name="T17" fmla="*/ 0 h 160"/>
              <a:gd name="T18" fmla="*/ 98 w 144"/>
              <a:gd name="T19" fmla="*/ 6 h 160"/>
              <a:gd name="T20" fmla="*/ 93 w 144"/>
              <a:gd name="T21" fmla="*/ 49 h 160"/>
              <a:gd name="T22" fmla="*/ 57 w 144"/>
              <a:gd name="T23" fmla="*/ 49 h 160"/>
              <a:gd name="T24" fmla="*/ 62 w 144"/>
              <a:gd name="T25" fmla="*/ 7 h 160"/>
              <a:gd name="T26" fmla="*/ 56 w 144"/>
              <a:gd name="T27" fmla="*/ 0 h 160"/>
              <a:gd name="T28" fmla="*/ 49 w 144"/>
              <a:gd name="T29" fmla="*/ 6 h 160"/>
              <a:gd name="T30" fmla="*/ 44 w 144"/>
              <a:gd name="T31" fmla="*/ 49 h 160"/>
              <a:gd name="T32" fmla="*/ 6 w 144"/>
              <a:gd name="T33" fmla="*/ 49 h 160"/>
              <a:gd name="T34" fmla="*/ 0 w 144"/>
              <a:gd name="T35" fmla="*/ 55 h 160"/>
              <a:gd name="T36" fmla="*/ 6 w 144"/>
              <a:gd name="T37" fmla="*/ 62 h 160"/>
              <a:gd name="T38" fmla="*/ 43 w 144"/>
              <a:gd name="T39" fmla="*/ 62 h 160"/>
              <a:gd name="T40" fmla="*/ 39 w 144"/>
              <a:gd name="T41" fmla="*/ 98 h 160"/>
              <a:gd name="T42" fmla="*/ 6 w 144"/>
              <a:gd name="T43" fmla="*/ 98 h 160"/>
              <a:gd name="T44" fmla="*/ 0 w 144"/>
              <a:gd name="T45" fmla="*/ 105 h 160"/>
              <a:gd name="T46" fmla="*/ 6 w 144"/>
              <a:gd name="T47" fmla="*/ 111 h 160"/>
              <a:gd name="T48" fmla="*/ 37 w 144"/>
              <a:gd name="T49" fmla="*/ 111 h 160"/>
              <a:gd name="T50" fmla="*/ 33 w 144"/>
              <a:gd name="T51" fmla="*/ 153 h 160"/>
              <a:gd name="T52" fmla="*/ 38 w 144"/>
              <a:gd name="T53" fmla="*/ 160 h 160"/>
              <a:gd name="T54" fmla="*/ 39 w 144"/>
              <a:gd name="T55" fmla="*/ 160 h 160"/>
              <a:gd name="T56" fmla="*/ 46 w 144"/>
              <a:gd name="T57" fmla="*/ 154 h 160"/>
              <a:gd name="T58" fmla="*/ 50 w 144"/>
              <a:gd name="T59" fmla="*/ 111 h 160"/>
              <a:gd name="T60" fmla="*/ 86 w 144"/>
              <a:gd name="T61" fmla="*/ 111 h 160"/>
              <a:gd name="T62" fmla="*/ 82 w 144"/>
              <a:gd name="T63" fmla="*/ 153 h 160"/>
              <a:gd name="T64" fmla="*/ 87 w 144"/>
              <a:gd name="T65" fmla="*/ 160 h 160"/>
              <a:gd name="T66" fmla="*/ 88 w 144"/>
              <a:gd name="T67" fmla="*/ 160 h 160"/>
              <a:gd name="T68" fmla="*/ 95 w 144"/>
              <a:gd name="T69" fmla="*/ 154 h 160"/>
              <a:gd name="T70" fmla="*/ 99 w 144"/>
              <a:gd name="T71" fmla="*/ 111 h 160"/>
              <a:gd name="T72" fmla="*/ 137 w 144"/>
              <a:gd name="T73" fmla="*/ 111 h 160"/>
              <a:gd name="T74" fmla="*/ 144 w 144"/>
              <a:gd name="T75" fmla="*/ 105 h 160"/>
              <a:gd name="T76" fmla="*/ 137 w 144"/>
              <a:gd name="T77" fmla="*/ 98 h 160"/>
              <a:gd name="T78" fmla="*/ 52 w 144"/>
              <a:gd name="T79" fmla="*/ 98 h 160"/>
              <a:gd name="T80" fmla="*/ 56 w 144"/>
              <a:gd name="T81" fmla="*/ 62 h 160"/>
              <a:gd name="T82" fmla="*/ 92 w 144"/>
              <a:gd name="T83" fmla="*/ 62 h 160"/>
              <a:gd name="T84" fmla="*/ 88 w 144"/>
              <a:gd name="T85" fmla="*/ 98 h 160"/>
              <a:gd name="T86" fmla="*/ 52 w 144"/>
              <a:gd name="T87" fmla="*/ 98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44" h="160">
                <a:moveTo>
                  <a:pt x="137" y="98"/>
                </a:moveTo>
                <a:cubicBezTo>
                  <a:pt x="101" y="98"/>
                  <a:pt x="101" y="98"/>
                  <a:pt x="101" y="98"/>
                </a:cubicBezTo>
                <a:cubicBezTo>
                  <a:pt x="105" y="62"/>
                  <a:pt x="105" y="62"/>
                  <a:pt x="105" y="62"/>
                </a:cubicBezTo>
                <a:cubicBezTo>
                  <a:pt x="137" y="62"/>
                  <a:pt x="137" y="62"/>
                  <a:pt x="137" y="62"/>
                </a:cubicBezTo>
                <a:cubicBezTo>
                  <a:pt x="141" y="62"/>
                  <a:pt x="144" y="59"/>
                  <a:pt x="144" y="55"/>
                </a:cubicBezTo>
                <a:cubicBezTo>
                  <a:pt x="144" y="52"/>
                  <a:pt x="141" y="49"/>
                  <a:pt x="137" y="49"/>
                </a:cubicBezTo>
                <a:cubicBezTo>
                  <a:pt x="106" y="49"/>
                  <a:pt x="106" y="49"/>
                  <a:pt x="106" y="49"/>
                </a:cubicBezTo>
                <a:cubicBezTo>
                  <a:pt x="111" y="7"/>
                  <a:pt x="111" y="7"/>
                  <a:pt x="111" y="7"/>
                </a:cubicBezTo>
                <a:cubicBezTo>
                  <a:pt x="111" y="4"/>
                  <a:pt x="109" y="0"/>
                  <a:pt x="105" y="0"/>
                </a:cubicBezTo>
                <a:cubicBezTo>
                  <a:pt x="102" y="0"/>
                  <a:pt x="98" y="2"/>
                  <a:pt x="98" y="6"/>
                </a:cubicBezTo>
                <a:cubicBezTo>
                  <a:pt x="93" y="49"/>
                  <a:pt x="93" y="49"/>
                  <a:pt x="93" y="49"/>
                </a:cubicBezTo>
                <a:cubicBezTo>
                  <a:pt x="57" y="49"/>
                  <a:pt x="57" y="49"/>
                  <a:pt x="57" y="49"/>
                </a:cubicBezTo>
                <a:cubicBezTo>
                  <a:pt x="62" y="7"/>
                  <a:pt x="62" y="7"/>
                  <a:pt x="62" y="7"/>
                </a:cubicBezTo>
                <a:cubicBezTo>
                  <a:pt x="62" y="4"/>
                  <a:pt x="60" y="0"/>
                  <a:pt x="56" y="0"/>
                </a:cubicBezTo>
                <a:cubicBezTo>
                  <a:pt x="53" y="0"/>
                  <a:pt x="49" y="2"/>
                  <a:pt x="49" y="6"/>
                </a:cubicBezTo>
                <a:cubicBezTo>
                  <a:pt x="44" y="49"/>
                  <a:pt x="44" y="49"/>
                  <a:pt x="44" y="49"/>
                </a:cubicBezTo>
                <a:cubicBezTo>
                  <a:pt x="6" y="49"/>
                  <a:pt x="6" y="49"/>
                  <a:pt x="6" y="49"/>
                </a:cubicBezTo>
                <a:cubicBezTo>
                  <a:pt x="3" y="49"/>
                  <a:pt x="0" y="52"/>
                  <a:pt x="0" y="55"/>
                </a:cubicBezTo>
                <a:cubicBezTo>
                  <a:pt x="0" y="59"/>
                  <a:pt x="3" y="62"/>
                  <a:pt x="6" y="62"/>
                </a:cubicBezTo>
                <a:cubicBezTo>
                  <a:pt x="43" y="62"/>
                  <a:pt x="43" y="62"/>
                  <a:pt x="43" y="62"/>
                </a:cubicBezTo>
                <a:cubicBezTo>
                  <a:pt x="39" y="98"/>
                  <a:pt x="39" y="98"/>
                  <a:pt x="39" y="98"/>
                </a:cubicBezTo>
                <a:cubicBezTo>
                  <a:pt x="6" y="98"/>
                  <a:pt x="6" y="98"/>
                  <a:pt x="6" y="98"/>
                </a:cubicBezTo>
                <a:cubicBezTo>
                  <a:pt x="3" y="98"/>
                  <a:pt x="0" y="101"/>
                  <a:pt x="0" y="105"/>
                </a:cubicBezTo>
                <a:cubicBezTo>
                  <a:pt x="0" y="108"/>
                  <a:pt x="3" y="111"/>
                  <a:pt x="6" y="111"/>
                </a:cubicBezTo>
                <a:cubicBezTo>
                  <a:pt x="37" y="111"/>
                  <a:pt x="37" y="111"/>
                  <a:pt x="37" y="111"/>
                </a:cubicBezTo>
                <a:cubicBezTo>
                  <a:pt x="33" y="153"/>
                  <a:pt x="33" y="153"/>
                  <a:pt x="33" y="153"/>
                </a:cubicBezTo>
                <a:cubicBezTo>
                  <a:pt x="32" y="156"/>
                  <a:pt x="35" y="160"/>
                  <a:pt x="38" y="160"/>
                </a:cubicBezTo>
                <a:cubicBezTo>
                  <a:pt x="39" y="160"/>
                  <a:pt x="39" y="160"/>
                  <a:pt x="39" y="160"/>
                </a:cubicBezTo>
                <a:cubicBezTo>
                  <a:pt x="42" y="160"/>
                  <a:pt x="45" y="158"/>
                  <a:pt x="46" y="154"/>
                </a:cubicBezTo>
                <a:cubicBezTo>
                  <a:pt x="50" y="111"/>
                  <a:pt x="50" y="111"/>
                  <a:pt x="50" y="111"/>
                </a:cubicBezTo>
                <a:cubicBezTo>
                  <a:pt x="86" y="111"/>
                  <a:pt x="86" y="111"/>
                  <a:pt x="86" y="111"/>
                </a:cubicBezTo>
                <a:cubicBezTo>
                  <a:pt x="82" y="153"/>
                  <a:pt x="82" y="153"/>
                  <a:pt x="82" y="153"/>
                </a:cubicBezTo>
                <a:cubicBezTo>
                  <a:pt x="81" y="156"/>
                  <a:pt x="84" y="160"/>
                  <a:pt x="87" y="160"/>
                </a:cubicBezTo>
                <a:cubicBezTo>
                  <a:pt x="88" y="160"/>
                  <a:pt x="88" y="160"/>
                  <a:pt x="88" y="160"/>
                </a:cubicBezTo>
                <a:cubicBezTo>
                  <a:pt x="91" y="160"/>
                  <a:pt x="94" y="158"/>
                  <a:pt x="95" y="154"/>
                </a:cubicBezTo>
                <a:cubicBezTo>
                  <a:pt x="99" y="111"/>
                  <a:pt x="99" y="111"/>
                  <a:pt x="99" y="111"/>
                </a:cubicBezTo>
                <a:cubicBezTo>
                  <a:pt x="137" y="111"/>
                  <a:pt x="137" y="111"/>
                  <a:pt x="137" y="111"/>
                </a:cubicBezTo>
                <a:cubicBezTo>
                  <a:pt x="141" y="111"/>
                  <a:pt x="144" y="108"/>
                  <a:pt x="144" y="105"/>
                </a:cubicBezTo>
                <a:cubicBezTo>
                  <a:pt x="144" y="101"/>
                  <a:pt x="141" y="98"/>
                  <a:pt x="137" y="98"/>
                </a:cubicBezTo>
                <a:close/>
                <a:moveTo>
                  <a:pt x="52" y="98"/>
                </a:moveTo>
                <a:cubicBezTo>
                  <a:pt x="56" y="62"/>
                  <a:pt x="56" y="62"/>
                  <a:pt x="56" y="62"/>
                </a:cubicBezTo>
                <a:cubicBezTo>
                  <a:pt x="92" y="62"/>
                  <a:pt x="92" y="62"/>
                  <a:pt x="92" y="62"/>
                </a:cubicBezTo>
                <a:cubicBezTo>
                  <a:pt x="88" y="98"/>
                  <a:pt x="88" y="98"/>
                  <a:pt x="88" y="98"/>
                </a:cubicBezTo>
                <a:lnTo>
                  <a:pt x="52" y="98"/>
                </a:ln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7" name="Freeform 95">
            <a:extLst>
              <a:ext uri="{FF2B5EF4-FFF2-40B4-BE49-F238E27FC236}">
                <a16:creationId xmlns:a16="http://schemas.microsoft.com/office/drawing/2014/main" xmlns="" id="{6A1AB231-A499-404C-BF74-3006290A9A04}"/>
              </a:ext>
            </a:extLst>
          </p:cNvPr>
          <p:cNvSpPr>
            <a:spLocks noEditPoints="1"/>
          </p:cNvSpPr>
          <p:nvPr/>
        </p:nvSpPr>
        <p:spPr bwMode="auto">
          <a:xfrm>
            <a:off x="9164638" y="5940425"/>
            <a:ext cx="544513" cy="549275"/>
          </a:xfrm>
          <a:custGeom>
            <a:avLst/>
            <a:gdLst>
              <a:gd name="T0" fmla="*/ 15 w 160"/>
              <a:gd name="T1" fmla="*/ 0 h 160"/>
              <a:gd name="T2" fmla="*/ 0 w 160"/>
              <a:gd name="T3" fmla="*/ 55 h 160"/>
              <a:gd name="T4" fmla="*/ 55 w 160"/>
              <a:gd name="T5" fmla="*/ 70 h 160"/>
              <a:gd name="T6" fmla="*/ 70 w 160"/>
              <a:gd name="T7" fmla="*/ 15 h 160"/>
              <a:gd name="T8" fmla="*/ 57 w 160"/>
              <a:gd name="T9" fmla="*/ 55 h 160"/>
              <a:gd name="T10" fmla="*/ 15 w 160"/>
              <a:gd name="T11" fmla="*/ 57 h 160"/>
              <a:gd name="T12" fmla="*/ 13 w 160"/>
              <a:gd name="T13" fmla="*/ 15 h 160"/>
              <a:gd name="T14" fmla="*/ 55 w 160"/>
              <a:gd name="T15" fmla="*/ 13 h 160"/>
              <a:gd name="T16" fmla="*/ 57 w 160"/>
              <a:gd name="T17" fmla="*/ 55 h 160"/>
              <a:gd name="T18" fmla="*/ 105 w 160"/>
              <a:gd name="T19" fmla="*/ 0 h 160"/>
              <a:gd name="T20" fmla="*/ 90 w 160"/>
              <a:gd name="T21" fmla="*/ 55 h 160"/>
              <a:gd name="T22" fmla="*/ 145 w 160"/>
              <a:gd name="T23" fmla="*/ 70 h 160"/>
              <a:gd name="T24" fmla="*/ 160 w 160"/>
              <a:gd name="T25" fmla="*/ 15 h 160"/>
              <a:gd name="T26" fmla="*/ 147 w 160"/>
              <a:gd name="T27" fmla="*/ 55 h 160"/>
              <a:gd name="T28" fmla="*/ 105 w 160"/>
              <a:gd name="T29" fmla="*/ 57 h 160"/>
              <a:gd name="T30" fmla="*/ 103 w 160"/>
              <a:gd name="T31" fmla="*/ 15 h 160"/>
              <a:gd name="T32" fmla="*/ 145 w 160"/>
              <a:gd name="T33" fmla="*/ 13 h 160"/>
              <a:gd name="T34" fmla="*/ 147 w 160"/>
              <a:gd name="T35" fmla="*/ 55 h 160"/>
              <a:gd name="T36" fmla="*/ 105 w 160"/>
              <a:gd name="T37" fmla="*/ 90 h 160"/>
              <a:gd name="T38" fmla="*/ 90 w 160"/>
              <a:gd name="T39" fmla="*/ 145 h 160"/>
              <a:gd name="T40" fmla="*/ 145 w 160"/>
              <a:gd name="T41" fmla="*/ 160 h 160"/>
              <a:gd name="T42" fmla="*/ 160 w 160"/>
              <a:gd name="T43" fmla="*/ 105 h 160"/>
              <a:gd name="T44" fmla="*/ 147 w 160"/>
              <a:gd name="T45" fmla="*/ 145 h 160"/>
              <a:gd name="T46" fmla="*/ 105 w 160"/>
              <a:gd name="T47" fmla="*/ 147 h 160"/>
              <a:gd name="T48" fmla="*/ 103 w 160"/>
              <a:gd name="T49" fmla="*/ 105 h 160"/>
              <a:gd name="T50" fmla="*/ 145 w 160"/>
              <a:gd name="T51" fmla="*/ 103 h 160"/>
              <a:gd name="T52" fmla="*/ 147 w 160"/>
              <a:gd name="T53" fmla="*/ 145 h 160"/>
              <a:gd name="T54" fmla="*/ 15 w 160"/>
              <a:gd name="T55" fmla="*/ 90 h 160"/>
              <a:gd name="T56" fmla="*/ 0 w 160"/>
              <a:gd name="T57" fmla="*/ 145 h 160"/>
              <a:gd name="T58" fmla="*/ 55 w 160"/>
              <a:gd name="T59" fmla="*/ 160 h 160"/>
              <a:gd name="T60" fmla="*/ 70 w 160"/>
              <a:gd name="T61" fmla="*/ 105 h 160"/>
              <a:gd name="T62" fmla="*/ 57 w 160"/>
              <a:gd name="T63" fmla="*/ 145 h 160"/>
              <a:gd name="T64" fmla="*/ 15 w 160"/>
              <a:gd name="T65" fmla="*/ 147 h 160"/>
              <a:gd name="T66" fmla="*/ 13 w 160"/>
              <a:gd name="T67" fmla="*/ 105 h 160"/>
              <a:gd name="T68" fmla="*/ 55 w 160"/>
              <a:gd name="T69" fmla="*/ 103 h 160"/>
              <a:gd name="T70" fmla="*/ 57 w 160"/>
              <a:gd name="T71" fmla="*/ 145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60" h="160">
                <a:moveTo>
                  <a:pt x="55" y="0"/>
                </a:moveTo>
                <a:cubicBezTo>
                  <a:pt x="15" y="0"/>
                  <a:pt x="15" y="0"/>
                  <a:pt x="15" y="0"/>
                </a:cubicBezTo>
                <a:cubicBezTo>
                  <a:pt x="7" y="0"/>
                  <a:pt x="0" y="7"/>
                  <a:pt x="0" y="15"/>
                </a:cubicBezTo>
                <a:cubicBezTo>
                  <a:pt x="0" y="55"/>
                  <a:pt x="0" y="55"/>
                  <a:pt x="0" y="55"/>
                </a:cubicBezTo>
                <a:cubicBezTo>
                  <a:pt x="0" y="64"/>
                  <a:pt x="7" y="70"/>
                  <a:pt x="15" y="70"/>
                </a:cubicBezTo>
                <a:cubicBezTo>
                  <a:pt x="55" y="70"/>
                  <a:pt x="55" y="70"/>
                  <a:pt x="55" y="70"/>
                </a:cubicBezTo>
                <a:cubicBezTo>
                  <a:pt x="64" y="70"/>
                  <a:pt x="70" y="64"/>
                  <a:pt x="70" y="55"/>
                </a:cubicBezTo>
                <a:cubicBezTo>
                  <a:pt x="70" y="15"/>
                  <a:pt x="70" y="15"/>
                  <a:pt x="70" y="15"/>
                </a:cubicBezTo>
                <a:cubicBezTo>
                  <a:pt x="70" y="7"/>
                  <a:pt x="64" y="0"/>
                  <a:pt x="55" y="0"/>
                </a:cubicBezTo>
                <a:close/>
                <a:moveTo>
                  <a:pt x="57" y="55"/>
                </a:moveTo>
                <a:cubicBezTo>
                  <a:pt x="57" y="56"/>
                  <a:pt x="56" y="57"/>
                  <a:pt x="55" y="57"/>
                </a:cubicBezTo>
                <a:cubicBezTo>
                  <a:pt x="15" y="57"/>
                  <a:pt x="15" y="57"/>
                  <a:pt x="15" y="57"/>
                </a:cubicBezTo>
                <a:cubicBezTo>
                  <a:pt x="14" y="57"/>
                  <a:pt x="13" y="56"/>
                  <a:pt x="13" y="55"/>
                </a:cubicBezTo>
                <a:cubicBezTo>
                  <a:pt x="13" y="15"/>
                  <a:pt x="13" y="15"/>
                  <a:pt x="13" y="15"/>
                </a:cubicBezTo>
                <a:cubicBezTo>
                  <a:pt x="13" y="14"/>
                  <a:pt x="14" y="13"/>
                  <a:pt x="15" y="13"/>
                </a:cubicBezTo>
                <a:cubicBezTo>
                  <a:pt x="55" y="13"/>
                  <a:pt x="55" y="13"/>
                  <a:pt x="55" y="13"/>
                </a:cubicBezTo>
                <a:cubicBezTo>
                  <a:pt x="56" y="13"/>
                  <a:pt x="57" y="14"/>
                  <a:pt x="57" y="15"/>
                </a:cubicBezTo>
                <a:lnTo>
                  <a:pt x="57" y="55"/>
                </a:lnTo>
                <a:close/>
                <a:moveTo>
                  <a:pt x="145" y="0"/>
                </a:moveTo>
                <a:cubicBezTo>
                  <a:pt x="105" y="0"/>
                  <a:pt x="105" y="0"/>
                  <a:pt x="105" y="0"/>
                </a:cubicBezTo>
                <a:cubicBezTo>
                  <a:pt x="96" y="0"/>
                  <a:pt x="90" y="7"/>
                  <a:pt x="90" y="15"/>
                </a:cubicBezTo>
                <a:cubicBezTo>
                  <a:pt x="90" y="55"/>
                  <a:pt x="90" y="55"/>
                  <a:pt x="90" y="55"/>
                </a:cubicBezTo>
                <a:cubicBezTo>
                  <a:pt x="90" y="64"/>
                  <a:pt x="96" y="70"/>
                  <a:pt x="105" y="70"/>
                </a:cubicBezTo>
                <a:cubicBezTo>
                  <a:pt x="145" y="70"/>
                  <a:pt x="145" y="70"/>
                  <a:pt x="145" y="70"/>
                </a:cubicBezTo>
                <a:cubicBezTo>
                  <a:pt x="153" y="70"/>
                  <a:pt x="160" y="64"/>
                  <a:pt x="160" y="55"/>
                </a:cubicBezTo>
                <a:cubicBezTo>
                  <a:pt x="160" y="15"/>
                  <a:pt x="160" y="15"/>
                  <a:pt x="160" y="15"/>
                </a:cubicBezTo>
                <a:cubicBezTo>
                  <a:pt x="160" y="7"/>
                  <a:pt x="153" y="0"/>
                  <a:pt x="145" y="0"/>
                </a:cubicBezTo>
                <a:close/>
                <a:moveTo>
                  <a:pt x="147" y="55"/>
                </a:moveTo>
                <a:cubicBezTo>
                  <a:pt x="147" y="56"/>
                  <a:pt x="146" y="57"/>
                  <a:pt x="145" y="57"/>
                </a:cubicBezTo>
                <a:cubicBezTo>
                  <a:pt x="105" y="57"/>
                  <a:pt x="105" y="57"/>
                  <a:pt x="105" y="57"/>
                </a:cubicBezTo>
                <a:cubicBezTo>
                  <a:pt x="104" y="57"/>
                  <a:pt x="103" y="56"/>
                  <a:pt x="103" y="55"/>
                </a:cubicBezTo>
                <a:cubicBezTo>
                  <a:pt x="103" y="15"/>
                  <a:pt x="103" y="15"/>
                  <a:pt x="103" y="15"/>
                </a:cubicBezTo>
                <a:cubicBezTo>
                  <a:pt x="103" y="14"/>
                  <a:pt x="104" y="13"/>
                  <a:pt x="105" y="13"/>
                </a:cubicBezTo>
                <a:cubicBezTo>
                  <a:pt x="145" y="13"/>
                  <a:pt x="145" y="13"/>
                  <a:pt x="145" y="13"/>
                </a:cubicBezTo>
                <a:cubicBezTo>
                  <a:pt x="146" y="13"/>
                  <a:pt x="147" y="14"/>
                  <a:pt x="147" y="15"/>
                </a:cubicBezTo>
                <a:lnTo>
                  <a:pt x="147" y="55"/>
                </a:lnTo>
                <a:close/>
                <a:moveTo>
                  <a:pt x="145" y="90"/>
                </a:moveTo>
                <a:cubicBezTo>
                  <a:pt x="105" y="90"/>
                  <a:pt x="105" y="90"/>
                  <a:pt x="105" y="90"/>
                </a:cubicBezTo>
                <a:cubicBezTo>
                  <a:pt x="96" y="90"/>
                  <a:pt x="90" y="96"/>
                  <a:pt x="90" y="105"/>
                </a:cubicBezTo>
                <a:cubicBezTo>
                  <a:pt x="90" y="145"/>
                  <a:pt x="90" y="145"/>
                  <a:pt x="90" y="145"/>
                </a:cubicBezTo>
                <a:cubicBezTo>
                  <a:pt x="90" y="153"/>
                  <a:pt x="96" y="160"/>
                  <a:pt x="105" y="160"/>
                </a:cubicBezTo>
                <a:cubicBezTo>
                  <a:pt x="145" y="160"/>
                  <a:pt x="145" y="160"/>
                  <a:pt x="145" y="160"/>
                </a:cubicBezTo>
                <a:cubicBezTo>
                  <a:pt x="153" y="160"/>
                  <a:pt x="160" y="153"/>
                  <a:pt x="160" y="145"/>
                </a:cubicBezTo>
                <a:cubicBezTo>
                  <a:pt x="160" y="105"/>
                  <a:pt x="160" y="105"/>
                  <a:pt x="160" y="105"/>
                </a:cubicBezTo>
                <a:cubicBezTo>
                  <a:pt x="160" y="96"/>
                  <a:pt x="153" y="90"/>
                  <a:pt x="145" y="90"/>
                </a:cubicBezTo>
                <a:close/>
                <a:moveTo>
                  <a:pt x="147" y="145"/>
                </a:moveTo>
                <a:cubicBezTo>
                  <a:pt x="147" y="146"/>
                  <a:pt x="146" y="147"/>
                  <a:pt x="145" y="147"/>
                </a:cubicBezTo>
                <a:cubicBezTo>
                  <a:pt x="105" y="147"/>
                  <a:pt x="105" y="147"/>
                  <a:pt x="105" y="147"/>
                </a:cubicBezTo>
                <a:cubicBezTo>
                  <a:pt x="104" y="147"/>
                  <a:pt x="103" y="146"/>
                  <a:pt x="103" y="145"/>
                </a:cubicBezTo>
                <a:cubicBezTo>
                  <a:pt x="103" y="105"/>
                  <a:pt x="103" y="105"/>
                  <a:pt x="103" y="105"/>
                </a:cubicBezTo>
                <a:cubicBezTo>
                  <a:pt x="103" y="104"/>
                  <a:pt x="104" y="103"/>
                  <a:pt x="105" y="103"/>
                </a:cubicBezTo>
                <a:cubicBezTo>
                  <a:pt x="145" y="103"/>
                  <a:pt x="145" y="103"/>
                  <a:pt x="145" y="103"/>
                </a:cubicBezTo>
                <a:cubicBezTo>
                  <a:pt x="146" y="103"/>
                  <a:pt x="147" y="104"/>
                  <a:pt x="147" y="105"/>
                </a:cubicBezTo>
                <a:lnTo>
                  <a:pt x="147" y="145"/>
                </a:lnTo>
                <a:close/>
                <a:moveTo>
                  <a:pt x="55" y="90"/>
                </a:moveTo>
                <a:cubicBezTo>
                  <a:pt x="15" y="90"/>
                  <a:pt x="15" y="90"/>
                  <a:pt x="15" y="90"/>
                </a:cubicBezTo>
                <a:cubicBezTo>
                  <a:pt x="7" y="90"/>
                  <a:pt x="0" y="96"/>
                  <a:pt x="0" y="105"/>
                </a:cubicBezTo>
                <a:cubicBezTo>
                  <a:pt x="0" y="145"/>
                  <a:pt x="0" y="145"/>
                  <a:pt x="0" y="145"/>
                </a:cubicBezTo>
                <a:cubicBezTo>
                  <a:pt x="0" y="153"/>
                  <a:pt x="7" y="160"/>
                  <a:pt x="15" y="160"/>
                </a:cubicBezTo>
                <a:cubicBezTo>
                  <a:pt x="55" y="160"/>
                  <a:pt x="55" y="160"/>
                  <a:pt x="55" y="160"/>
                </a:cubicBezTo>
                <a:cubicBezTo>
                  <a:pt x="64" y="160"/>
                  <a:pt x="70" y="153"/>
                  <a:pt x="70" y="145"/>
                </a:cubicBezTo>
                <a:cubicBezTo>
                  <a:pt x="70" y="105"/>
                  <a:pt x="70" y="105"/>
                  <a:pt x="70" y="105"/>
                </a:cubicBezTo>
                <a:cubicBezTo>
                  <a:pt x="70" y="96"/>
                  <a:pt x="64" y="90"/>
                  <a:pt x="55" y="90"/>
                </a:cubicBezTo>
                <a:close/>
                <a:moveTo>
                  <a:pt x="57" y="145"/>
                </a:moveTo>
                <a:cubicBezTo>
                  <a:pt x="57" y="146"/>
                  <a:pt x="56" y="147"/>
                  <a:pt x="55" y="147"/>
                </a:cubicBezTo>
                <a:cubicBezTo>
                  <a:pt x="15" y="147"/>
                  <a:pt x="15" y="147"/>
                  <a:pt x="15" y="147"/>
                </a:cubicBezTo>
                <a:cubicBezTo>
                  <a:pt x="14" y="147"/>
                  <a:pt x="13" y="146"/>
                  <a:pt x="13" y="145"/>
                </a:cubicBezTo>
                <a:cubicBezTo>
                  <a:pt x="13" y="105"/>
                  <a:pt x="13" y="105"/>
                  <a:pt x="13" y="105"/>
                </a:cubicBezTo>
                <a:cubicBezTo>
                  <a:pt x="13" y="104"/>
                  <a:pt x="14" y="103"/>
                  <a:pt x="15" y="103"/>
                </a:cubicBezTo>
                <a:cubicBezTo>
                  <a:pt x="55" y="103"/>
                  <a:pt x="55" y="103"/>
                  <a:pt x="55" y="103"/>
                </a:cubicBezTo>
                <a:cubicBezTo>
                  <a:pt x="56" y="103"/>
                  <a:pt x="57" y="104"/>
                  <a:pt x="57" y="105"/>
                </a:cubicBezTo>
                <a:lnTo>
                  <a:pt x="57" y="145"/>
                </a:ln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8" name="Freeform 96">
            <a:extLst>
              <a:ext uri="{FF2B5EF4-FFF2-40B4-BE49-F238E27FC236}">
                <a16:creationId xmlns:a16="http://schemas.microsoft.com/office/drawing/2014/main" xmlns="" id="{E73DA4AE-ACA9-442D-80A3-6027C2F6DD18}"/>
              </a:ext>
            </a:extLst>
          </p:cNvPr>
          <p:cNvSpPr>
            <a:spLocks noEditPoints="1"/>
          </p:cNvSpPr>
          <p:nvPr/>
        </p:nvSpPr>
        <p:spPr bwMode="auto">
          <a:xfrm>
            <a:off x="10118725" y="371475"/>
            <a:ext cx="546100" cy="549275"/>
          </a:xfrm>
          <a:custGeom>
            <a:avLst/>
            <a:gdLst>
              <a:gd name="T0" fmla="*/ 137 w 160"/>
              <a:gd name="T1" fmla="*/ 23 h 160"/>
              <a:gd name="T2" fmla="*/ 80 w 160"/>
              <a:gd name="T3" fmla="*/ 0 h 160"/>
              <a:gd name="T4" fmla="*/ 23 w 160"/>
              <a:gd name="T5" fmla="*/ 23 h 160"/>
              <a:gd name="T6" fmla="*/ 0 w 160"/>
              <a:gd name="T7" fmla="*/ 80 h 160"/>
              <a:gd name="T8" fmla="*/ 23 w 160"/>
              <a:gd name="T9" fmla="*/ 137 h 160"/>
              <a:gd name="T10" fmla="*/ 80 w 160"/>
              <a:gd name="T11" fmla="*/ 160 h 160"/>
              <a:gd name="T12" fmla="*/ 137 w 160"/>
              <a:gd name="T13" fmla="*/ 137 h 160"/>
              <a:gd name="T14" fmla="*/ 160 w 160"/>
              <a:gd name="T15" fmla="*/ 80 h 160"/>
              <a:gd name="T16" fmla="*/ 137 w 160"/>
              <a:gd name="T17" fmla="*/ 23 h 160"/>
              <a:gd name="T18" fmla="*/ 147 w 160"/>
              <a:gd name="T19" fmla="*/ 74 h 160"/>
              <a:gd name="T20" fmla="*/ 116 w 160"/>
              <a:gd name="T21" fmla="*/ 74 h 160"/>
              <a:gd name="T22" fmla="*/ 95 w 160"/>
              <a:gd name="T23" fmla="*/ 15 h 160"/>
              <a:gd name="T24" fmla="*/ 147 w 160"/>
              <a:gd name="T25" fmla="*/ 74 h 160"/>
              <a:gd name="T26" fmla="*/ 57 w 160"/>
              <a:gd name="T27" fmla="*/ 86 h 160"/>
              <a:gd name="T28" fmla="*/ 103 w 160"/>
              <a:gd name="T29" fmla="*/ 86 h 160"/>
              <a:gd name="T30" fmla="*/ 80 w 160"/>
              <a:gd name="T31" fmla="*/ 144 h 160"/>
              <a:gd name="T32" fmla="*/ 57 w 160"/>
              <a:gd name="T33" fmla="*/ 86 h 160"/>
              <a:gd name="T34" fmla="*/ 57 w 160"/>
              <a:gd name="T35" fmla="*/ 74 h 160"/>
              <a:gd name="T36" fmla="*/ 80 w 160"/>
              <a:gd name="T37" fmla="*/ 16 h 160"/>
              <a:gd name="T38" fmla="*/ 103 w 160"/>
              <a:gd name="T39" fmla="*/ 74 h 160"/>
              <a:gd name="T40" fmla="*/ 57 w 160"/>
              <a:gd name="T41" fmla="*/ 74 h 160"/>
              <a:gd name="T42" fmla="*/ 65 w 160"/>
              <a:gd name="T43" fmla="*/ 15 h 160"/>
              <a:gd name="T44" fmla="*/ 44 w 160"/>
              <a:gd name="T45" fmla="*/ 74 h 160"/>
              <a:gd name="T46" fmla="*/ 13 w 160"/>
              <a:gd name="T47" fmla="*/ 74 h 160"/>
              <a:gd name="T48" fmla="*/ 65 w 160"/>
              <a:gd name="T49" fmla="*/ 15 h 160"/>
              <a:gd name="T50" fmla="*/ 13 w 160"/>
              <a:gd name="T51" fmla="*/ 86 h 160"/>
              <a:gd name="T52" fmla="*/ 44 w 160"/>
              <a:gd name="T53" fmla="*/ 86 h 160"/>
              <a:gd name="T54" fmla="*/ 65 w 160"/>
              <a:gd name="T55" fmla="*/ 145 h 160"/>
              <a:gd name="T56" fmla="*/ 13 w 160"/>
              <a:gd name="T57" fmla="*/ 86 h 160"/>
              <a:gd name="T58" fmla="*/ 95 w 160"/>
              <a:gd name="T59" fmla="*/ 145 h 160"/>
              <a:gd name="T60" fmla="*/ 116 w 160"/>
              <a:gd name="T61" fmla="*/ 86 h 160"/>
              <a:gd name="T62" fmla="*/ 147 w 160"/>
              <a:gd name="T63" fmla="*/ 86 h 160"/>
              <a:gd name="T64" fmla="*/ 95 w 160"/>
              <a:gd name="T65" fmla="*/ 145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60" h="160">
                <a:moveTo>
                  <a:pt x="137" y="23"/>
                </a:moveTo>
                <a:cubicBezTo>
                  <a:pt x="121" y="8"/>
                  <a:pt x="101" y="0"/>
                  <a:pt x="80" y="0"/>
                </a:cubicBezTo>
                <a:cubicBezTo>
                  <a:pt x="59" y="0"/>
                  <a:pt x="39" y="8"/>
                  <a:pt x="23" y="23"/>
                </a:cubicBezTo>
                <a:cubicBezTo>
                  <a:pt x="8" y="39"/>
                  <a:pt x="0" y="59"/>
                  <a:pt x="0" y="80"/>
                </a:cubicBezTo>
                <a:cubicBezTo>
                  <a:pt x="0" y="101"/>
                  <a:pt x="8" y="121"/>
                  <a:pt x="23" y="137"/>
                </a:cubicBezTo>
                <a:cubicBezTo>
                  <a:pt x="39" y="152"/>
                  <a:pt x="59" y="160"/>
                  <a:pt x="80" y="160"/>
                </a:cubicBezTo>
                <a:cubicBezTo>
                  <a:pt x="101" y="160"/>
                  <a:pt x="121" y="152"/>
                  <a:pt x="137" y="137"/>
                </a:cubicBezTo>
                <a:cubicBezTo>
                  <a:pt x="152" y="121"/>
                  <a:pt x="160" y="101"/>
                  <a:pt x="160" y="80"/>
                </a:cubicBezTo>
                <a:cubicBezTo>
                  <a:pt x="160" y="59"/>
                  <a:pt x="152" y="39"/>
                  <a:pt x="137" y="23"/>
                </a:cubicBezTo>
                <a:close/>
                <a:moveTo>
                  <a:pt x="147" y="74"/>
                </a:moveTo>
                <a:cubicBezTo>
                  <a:pt x="116" y="74"/>
                  <a:pt x="116" y="74"/>
                  <a:pt x="116" y="74"/>
                </a:cubicBezTo>
                <a:cubicBezTo>
                  <a:pt x="114" y="52"/>
                  <a:pt x="107" y="32"/>
                  <a:pt x="95" y="15"/>
                </a:cubicBezTo>
                <a:cubicBezTo>
                  <a:pt x="123" y="21"/>
                  <a:pt x="144" y="45"/>
                  <a:pt x="147" y="74"/>
                </a:cubicBezTo>
                <a:close/>
                <a:moveTo>
                  <a:pt x="57" y="86"/>
                </a:moveTo>
                <a:cubicBezTo>
                  <a:pt x="103" y="86"/>
                  <a:pt x="103" y="86"/>
                  <a:pt x="103" y="86"/>
                </a:cubicBezTo>
                <a:cubicBezTo>
                  <a:pt x="101" y="107"/>
                  <a:pt x="93" y="127"/>
                  <a:pt x="80" y="144"/>
                </a:cubicBezTo>
                <a:cubicBezTo>
                  <a:pt x="67" y="127"/>
                  <a:pt x="59" y="107"/>
                  <a:pt x="57" y="86"/>
                </a:cubicBezTo>
                <a:close/>
                <a:moveTo>
                  <a:pt x="57" y="74"/>
                </a:moveTo>
                <a:cubicBezTo>
                  <a:pt x="59" y="53"/>
                  <a:pt x="67" y="33"/>
                  <a:pt x="80" y="16"/>
                </a:cubicBezTo>
                <a:cubicBezTo>
                  <a:pt x="93" y="33"/>
                  <a:pt x="101" y="53"/>
                  <a:pt x="103" y="74"/>
                </a:cubicBezTo>
                <a:lnTo>
                  <a:pt x="57" y="74"/>
                </a:lnTo>
                <a:close/>
                <a:moveTo>
                  <a:pt x="65" y="15"/>
                </a:moveTo>
                <a:cubicBezTo>
                  <a:pt x="53" y="32"/>
                  <a:pt x="46" y="52"/>
                  <a:pt x="44" y="74"/>
                </a:cubicBezTo>
                <a:cubicBezTo>
                  <a:pt x="13" y="74"/>
                  <a:pt x="13" y="74"/>
                  <a:pt x="13" y="74"/>
                </a:cubicBezTo>
                <a:cubicBezTo>
                  <a:pt x="16" y="45"/>
                  <a:pt x="37" y="21"/>
                  <a:pt x="65" y="15"/>
                </a:cubicBezTo>
                <a:close/>
                <a:moveTo>
                  <a:pt x="13" y="86"/>
                </a:moveTo>
                <a:cubicBezTo>
                  <a:pt x="44" y="86"/>
                  <a:pt x="44" y="86"/>
                  <a:pt x="44" y="86"/>
                </a:cubicBezTo>
                <a:cubicBezTo>
                  <a:pt x="46" y="108"/>
                  <a:pt x="53" y="128"/>
                  <a:pt x="65" y="145"/>
                </a:cubicBezTo>
                <a:cubicBezTo>
                  <a:pt x="37" y="139"/>
                  <a:pt x="16" y="115"/>
                  <a:pt x="13" y="86"/>
                </a:cubicBezTo>
                <a:close/>
                <a:moveTo>
                  <a:pt x="95" y="145"/>
                </a:moveTo>
                <a:cubicBezTo>
                  <a:pt x="107" y="128"/>
                  <a:pt x="114" y="108"/>
                  <a:pt x="116" y="86"/>
                </a:cubicBezTo>
                <a:cubicBezTo>
                  <a:pt x="147" y="86"/>
                  <a:pt x="147" y="86"/>
                  <a:pt x="147" y="86"/>
                </a:cubicBezTo>
                <a:cubicBezTo>
                  <a:pt x="144" y="115"/>
                  <a:pt x="123" y="139"/>
                  <a:pt x="95" y="145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9" name="Freeform 97">
            <a:extLst>
              <a:ext uri="{FF2B5EF4-FFF2-40B4-BE49-F238E27FC236}">
                <a16:creationId xmlns:a16="http://schemas.microsoft.com/office/drawing/2014/main" xmlns="" id="{B592EB51-2E3D-45B3-9802-7D2554F80F9F}"/>
              </a:ext>
            </a:extLst>
          </p:cNvPr>
          <p:cNvSpPr>
            <a:spLocks noEditPoints="1"/>
          </p:cNvSpPr>
          <p:nvPr/>
        </p:nvSpPr>
        <p:spPr bwMode="auto">
          <a:xfrm>
            <a:off x="10118725" y="1003300"/>
            <a:ext cx="546100" cy="498475"/>
          </a:xfrm>
          <a:custGeom>
            <a:avLst/>
            <a:gdLst>
              <a:gd name="T0" fmla="*/ 139 w 160"/>
              <a:gd name="T1" fmla="*/ 22 h 145"/>
              <a:gd name="T2" fmla="*/ 76 w 160"/>
              <a:gd name="T3" fmla="*/ 22 h 145"/>
              <a:gd name="T4" fmla="*/ 63 w 160"/>
              <a:gd name="T5" fmla="*/ 3 h 145"/>
              <a:gd name="T6" fmla="*/ 58 w 160"/>
              <a:gd name="T7" fmla="*/ 0 h 145"/>
              <a:gd name="T8" fmla="*/ 21 w 160"/>
              <a:gd name="T9" fmla="*/ 0 h 145"/>
              <a:gd name="T10" fmla="*/ 0 w 160"/>
              <a:gd name="T11" fmla="*/ 21 h 145"/>
              <a:gd name="T12" fmla="*/ 0 w 160"/>
              <a:gd name="T13" fmla="*/ 124 h 145"/>
              <a:gd name="T14" fmla="*/ 21 w 160"/>
              <a:gd name="T15" fmla="*/ 145 h 145"/>
              <a:gd name="T16" fmla="*/ 139 w 160"/>
              <a:gd name="T17" fmla="*/ 145 h 145"/>
              <a:gd name="T18" fmla="*/ 160 w 160"/>
              <a:gd name="T19" fmla="*/ 124 h 145"/>
              <a:gd name="T20" fmla="*/ 160 w 160"/>
              <a:gd name="T21" fmla="*/ 43 h 145"/>
              <a:gd name="T22" fmla="*/ 139 w 160"/>
              <a:gd name="T23" fmla="*/ 22 h 145"/>
              <a:gd name="T24" fmla="*/ 147 w 160"/>
              <a:gd name="T25" fmla="*/ 124 h 145"/>
              <a:gd name="T26" fmla="*/ 139 w 160"/>
              <a:gd name="T27" fmla="*/ 132 h 145"/>
              <a:gd name="T28" fmla="*/ 21 w 160"/>
              <a:gd name="T29" fmla="*/ 132 h 145"/>
              <a:gd name="T30" fmla="*/ 13 w 160"/>
              <a:gd name="T31" fmla="*/ 124 h 145"/>
              <a:gd name="T32" fmla="*/ 13 w 160"/>
              <a:gd name="T33" fmla="*/ 21 h 145"/>
              <a:gd name="T34" fmla="*/ 21 w 160"/>
              <a:gd name="T35" fmla="*/ 13 h 145"/>
              <a:gd name="T36" fmla="*/ 54 w 160"/>
              <a:gd name="T37" fmla="*/ 13 h 145"/>
              <a:gd name="T38" fmla="*/ 67 w 160"/>
              <a:gd name="T39" fmla="*/ 32 h 145"/>
              <a:gd name="T40" fmla="*/ 73 w 160"/>
              <a:gd name="T41" fmla="*/ 35 h 145"/>
              <a:gd name="T42" fmla="*/ 139 w 160"/>
              <a:gd name="T43" fmla="*/ 35 h 145"/>
              <a:gd name="T44" fmla="*/ 147 w 160"/>
              <a:gd name="T45" fmla="*/ 43 h 145"/>
              <a:gd name="T46" fmla="*/ 147 w 160"/>
              <a:gd name="T47" fmla="*/ 124 h 1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60" h="145">
                <a:moveTo>
                  <a:pt x="139" y="22"/>
                </a:moveTo>
                <a:cubicBezTo>
                  <a:pt x="76" y="22"/>
                  <a:pt x="76" y="22"/>
                  <a:pt x="76" y="22"/>
                </a:cubicBezTo>
                <a:cubicBezTo>
                  <a:pt x="63" y="3"/>
                  <a:pt x="63" y="3"/>
                  <a:pt x="63" y="3"/>
                </a:cubicBezTo>
                <a:cubicBezTo>
                  <a:pt x="62" y="1"/>
                  <a:pt x="60" y="0"/>
                  <a:pt x="58" y="0"/>
                </a:cubicBezTo>
                <a:cubicBezTo>
                  <a:pt x="21" y="0"/>
                  <a:pt x="21" y="0"/>
                  <a:pt x="21" y="0"/>
                </a:cubicBezTo>
                <a:cubicBezTo>
                  <a:pt x="9" y="0"/>
                  <a:pt x="0" y="9"/>
                  <a:pt x="0" y="21"/>
                </a:cubicBezTo>
                <a:cubicBezTo>
                  <a:pt x="0" y="124"/>
                  <a:pt x="0" y="124"/>
                  <a:pt x="0" y="124"/>
                </a:cubicBezTo>
                <a:cubicBezTo>
                  <a:pt x="0" y="136"/>
                  <a:pt x="9" y="145"/>
                  <a:pt x="21" y="145"/>
                </a:cubicBezTo>
                <a:cubicBezTo>
                  <a:pt x="139" y="145"/>
                  <a:pt x="139" y="145"/>
                  <a:pt x="139" y="145"/>
                </a:cubicBezTo>
                <a:cubicBezTo>
                  <a:pt x="151" y="145"/>
                  <a:pt x="160" y="136"/>
                  <a:pt x="160" y="124"/>
                </a:cubicBezTo>
                <a:cubicBezTo>
                  <a:pt x="160" y="43"/>
                  <a:pt x="160" y="43"/>
                  <a:pt x="160" y="43"/>
                </a:cubicBezTo>
                <a:cubicBezTo>
                  <a:pt x="160" y="32"/>
                  <a:pt x="151" y="22"/>
                  <a:pt x="139" y="22"/>
                </a:cubicBezTo>
                <a:close/>
                <a:moveTo>
                  <a:pt x="147" y="124"/>
                </a:moveTo>
                <a:cubicBezTo>
                  <a:pt x="147" y="129"/>
                  <a:pt x="143" y="132"/>
                  <a:pt x="139" y="132"/>
                </a:cubicBezTo>
                <a:cubicBezTo>
                  <a:pt x="21" y="132"/>
                  <a:pt x="21" y="132"/>
                  <a:pt x="21" y="132"/>
                </a:cubicBezTo>
                <a:cubicBezTo>
                  <a:pt x="17" y="132"/>
                  <a:pt x="13" y="129"/>
                  <a:pt x="13" y="124"/>
                </a:cubicBezTo>
                <a:cubicBezTo>
                  <a:pt x="13" y="21"/>
                  <a:pt x="13" y="21"/>
                  <a:pt x="13" y="21"/>
                </a:cubicBezTo>
                <a:cubicBezTo>
                  <a:pt x="13" y="17"/>
                  <a:pt x="17" y="13"/>
                  <a:pt x="21" y="13"/>
                </a:cubicBezTo>
                <a:cubicBezTo>
                  <a:pt x="54" y="13"/>
                  <a:pt x="54" y="13"/>
                  <a:pt x="54" y="13"/>
                </a:cubicBezTo>
                <a:cubicBezTo>
                  <a:pt x="67" y="32"/>
                  <a:pt x="67" y="32"/>
                  <a:pt x="67" y="32"/>
                </a:cubicBezTo>
                <a:cubicBezTo>
                  <a:pt x="68" y="34"/>
                  <a:pt x="70" y="35"/>
                  <a:pt x="73" y="35"/>
                </a:cubicBezTo>
                <a:cubicBezTo>
                  <a:pt x="139" y="35"/>
                  <a:pt x="139" y="35"/>
                  <a:pt x="139" y="35"/>
                </a:cubicBezTo>
                <a:cubicBezTo>
                  <a:pt x="143" y="35"/>
                  <a:pt x="147" y="39"/>
                  <a:pt x="147" y="43"/>
                </a:cubicBezTo>
                <a:cubicBezTo>
                  <a:pt x="147" y="124"/>
                  <a:pt x="147" y="124"/>
                  <a:pt x="147" y="124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0" name="Freeform 98">
            <a:extLst>
              <a:ext uri="{FF2B5EF4-FFF2-40B4-BE49-F238E27FC236}">
                <a16:creationId xmlns:a16="http://schemas.microsoft.com/office/drawing/2014/main" xmlns="" id="{1E3E833C-6712-4B02-B145-266168902284}"/>
              </a:ext>
            </a:extLst>
          </p:cNvPr>
          <p:cNvSpPr>
            <a:spLocks noEditPoints="1"/>
          </p:cNvSpPr>
          <p:nvPr/>
        </p:nvSpPr>
        <p:spPr bwMode="auto">
          <a:xfrm>
            <a:off x="10174288" y="1608138"/>
            <a:ext cx="446088" cy="550863"/>
          </a:xfrm>
          <a:custGeom>
            <a:avLst/>
            <a:gdLst>
              <a:gd name="T0" fmla="*/ 127 w 131"/>
              <a:gd name="T1" fmla="*/ 8 h 160"/>
              <a:gd name="T2" fmla="*/ 120 w 131"/>
              <a:gd name="T3" fmla="*/ 9 h 160"/>
              <a:gd name="T4" fmla="*/ 95 w 131"/>
              <a:gd name="T5" fmla="*/ 15 h 160"/>
              <a:gd name="T6" fmla="*/ 68 w 131"/>
              <a:gd name="T7" fmla="*/ 8 h 160"/>
              <a:gd name="T8" fmla="*/ 36 w 131"/>
              <a:gd name="T9" fmla="*/ 0 h 160"/>
              <a:gd name="T10" fmla="*/ 2 w 131"/>
              <a:gd name="T11" fmla="*/ 9 h 160"/>
              <a:gd name="T12" fmla="*/ 0 w 131"/>
              <a:gd name="T13" fmla="*/ 14 h 160"/>
              <a:gd name="T14" fmla="*/ 0 w 131"/>
              <a:gd name="T15" fmla="*/ 102 h 160"/>
              <a:gd name="T16" fmla="*/ 0 w 131"/>
              <a:gd name="T17" fmla="*/ 154 h 160"/>
              <a:gd name="T18" fmla="*/ 6 w 131"/>
              <a:gd name="T19" fmla="*/ 160 h 160"/>
              <a:gd name="T20" fmla="*/ 13 w 131"/>
              <a:gd name="T21" fmla="*/ 154 h 160"/>
              <a:gd name="T22" fmla="*/ 13 w 131"/>
              <a:gd name="T23" fmla="*/ 105 h 160"/>
              <a:gd name="T24" fmla="*/ 36 w 131"/>
              <a:gd name="T25" fmla="*/ 101 h 160"/>
              <a:gd name="T26" fmla="*/ 63 w 131"/>
              <a:gd name="T27" fmla="*/ 108 h 160"/>
              <a:gd name="T28" fmla="*/ 95 w 131"/>
              <a:gd name="T29" fmla="*/ 116 h 160"/>
              <a:gd name="T30" fmla="*/ 129 w 131"/>
              <a:gd name="T31" fmla="*/ 107 h 160"/>
              <a:gd name="T32" fmla="*/ 131 w 131"/>
              <a:gd name="T33" fmla="*/ 102 h 160"/>
              <a:gd name="T34" fmla="*/ 131 w 131"/>
              <a:gd name="T35" fmla="*/ 14 h 160"/>
              <a:gd name="T36" fmla="*/ 127 w 131"/>
              <a:gd name="T37" fmla="*/ 8 h 160"/>
              <a:gd name="T38" fmla="*/ 118 w 131"/>
              <a:gd name="T39" fmla="*/ 99 h 160"/>
              <a:gd name="T40" fmla="*/ 95 w 131"/>
              <a:gd name="T41" fmla="*/ 103 h 160"/>
              <a:gd name="T42" fmla="*/ 68 w 131"/>
              <a:gd name="T43" fmla="*/ 96 h 160"/>
              <a:gd name="T44" fmla="*/ 36 w 131"/>
              <a:gd name="T45" fmla="*/ 88 h 160"/>
              <a:gd name="T46" fmla="*/ 13 w 131"/>
              <a:gd name="T47" fmla="*/ 92 h 160"/>
              <a:gd name="T48" fmla="*/ 13 w 131"/>
              <a:gd name="T49" fmla="*/ 17 h 160"/>
              <a:gd name="T50" fmla="*/ 36 w 131"/>
              <a:gd name="T51" fmla="*/ 13 h 160"/>
              <a:gd name="T52" fmla="*/ 63 w 131"/>
              <a:gd name="T53" fmla="*/ 20 h 160"/>
              <a:gd name="T54" fmla="*/ 95 w 131"/>
              <a:gd name="T55" fmla="*/ 28 h 160"/>
              <a:gd name="T56" fmla="*/ 118 w 131"/>
              <a:gd name="T57" fmla="*/ 24 h 160"/>
              <a:gd name="T58" fmla="*/ 118 w 131"/>
              <a:gd name="T59" fmla="*/ 99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31" h="160">
                <a:moveTo>
                  <a:pt x="127" y="8"/>
                </a:moveTo>
                <a:cubicBezTo>
                  <a:pt x="124" y="7"/>
                  <a:pt x="121" y="7"/>
                  <a:pt x="120" y="9"/>
                </a:cubicBezTo>
                <a:cubicBezTo>
                  <a:pt x="119" y="9"/>
                  <a:pt x="113" y="15"/>
                  <a:pt x="95" y="15"/>
                </a:cubicBezTo>
                <a:cubicBezTo>
                  <a:pt x="85" y="15"/>
                  <a:pt x="77" y="11"/>
                  <a:pt x="68" y="8"/>
                </a:cubicBezTo>
                <a:cubicBezTo>
                  <a:pt x="58" y="4"/>
                  <a:pt x="48" y="0"/>
                  <a:pt x="36" y="0"/>
                </a:cubicBezTo>
                <a:cubicBezTo>
                  <a:pt x="12" y="0"/>
                  <a:pt x="3" y="8"/>
                  <a:pt x="2" y="9"/>
                </a:cubicBezTo>
                <a:cubicBezTo>
                  <a:pt x="1" y="10"/>
                  <a:pt x="0" y="12"/>
                  <a:pt x="0" y="14"/>
                </a:cubicBezTo>
                <a:cubicBezTo>
                  <a:pt x="0" y="102"/>
                  <a:pt x="0" y="102"/>
                  <a:pt x="0" y="102"/>
                </a:cubicBezTo>
                <a:cubicBezTo>
                  <a:pt x="0" y="154"/>
                  <a:pt x="0" y="154"/>
                  <a:pt x="0" y="154"/>
                </a:cubicBezTo>
                <a:cubicBezTo>
                  <a:pt x="0" y="157"/>
                  <a:pt x="3" y="160"/>
                  <a:pt x="6" y="160"/>
                </a:cubicBezTo>
                <a:cubicBezTo>
                  <a:pt x="10" y="160"/>
                  <a:pt x="13" y="157"/>
                  <a:pt x="13" y="154"/>
                </a:cubicBezTo>
                <a:cubicBezTo>
                  <a:pt x="13" y="105"/>
                  <a:pt x="13" y="105"/>
                  <a:pt x="13" y="105"/>
                </a:cubicBezTo>
                <a:cubicBezTo>
                  <a:pt x="16" y="104"/>
                  <a:pt x="23" y="101"/>
                  <a:pt x="36" y="101"/>
                </a:cubicBezTo>
                <a:cubicBezTo>
                  <a:pt x="46" y="101"/>
                  <a:pt x="54" y="105"/>
                  <a:pt x="63" y="108"/>
                </a:cubicBezTo>
                <a:cubicBezTo>
                  <a:pt x="73" y="112"/>
                  <a:pt x="82" y="116"/>
                  <a:pt x="95" y="116"/>
                </a:cubicBezTo>
                <a:cubicBezTo>
                  <a:pt x="119" y="116"/>
                  <a:pt x="128" y="108"/>
                  <a:pt x="129" y="107"/>
                </a:cubicBezTo>
                <a:cubicBezTo>
                  <a:pt x="130" y="105"/>
                  <a:pt x="131" y="104"/>
                  <a:pt x="131" y="102"/>
                </a:cubicBezTo>
                <a:cubicBezTo>
                  <a:pt x="131" y="14"/>
                  <a:pt x="131" y="14"/>
                  <a:pt x="131" y="14"/>
                </a:cubicBezTo>
                <a:cubicBezTo>
                  <a:pt x="131" y="11"/>
                  <a:pt x="129" y="9"/>
                  <a:pt x="127" y="8"/>
                </a:cubicBezTo>
                <a:close/>
                <a:moveTo>
                  <a:pt x="118" y="99"/>
                </a:moveTo>
                <a:cubicBezTo>
                  <a:pt x="115" y="100"/>
                  <a:pt x="107" y="103"/>
                  <a:pt x="95" y="103"/>
                </a:cubicBezTo>
                <a:cubicBezTo>
                  <a:pt x="85" y="103"/>
                  <a:pt x="77" y="100"/>
                  <a:pt x="68" y="96"/>
                </a:cubicBezTo>
                <a:cubicBezTo>
                  <a:pt x="58" y="92"/>
                  <a:pt x="48" y="88"/>
                  <a:pt x="36" y="88"/>
                </a:cubicBezTo>
                <a:cubicBezTo>
                  <a:pt x="26" y="88"/>
                  <a:pt x="18" y="90"/>
                  <a:pt x="13" y="92"/>
                </a:cubicBezTo>
                <a:cubicBezTo>
                  <a:pt x="13" y="17"/>
                  <a:pt x="13" y="17"/>
                  <a:pt x="13" y="17"/>
                </a:cubicBezTo>
                <a:cubicBezTo>
                  <a:pt x="16" y="16"/>
                  <a:pt x="23" y="13"/>
                  <a:pt x="36" y="13"/>
                </a:cubicBezTo>
                <a:cubicBezTo>
                  <a:pt x="46" y="13"/>
                  <a:pt x="54" y="16"/>
                  <a:pt x="63" y="20"/>
                </a:cubicBezTo>
                <a:cubicBezTo>
                  <a:pt x="73" y="24"/>
                  <a:pt x="82" y="28"/>
                  <a:pt x="95" y="28"/>
                </a:cubicBezTo>
                <a:cubicBezTo>
                  <a:pt x="105" y="28"/>
                  <a:pt x="112" y="26"/>
                  <a:pt x="118" y="24"/>
                </a:cubicBezTo>
                <a:lnTo>
                  <a:pt x="118" y="99"/>
                </a:ln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1" name="Freeform 99">
            <a:extLst>
              <a:ext uri="{FF2B5EF4-FFF2-40B4-BE49-F238E27FC236}">
                <a16:creationId xmlns:a16="http://schemas.microsoft.com/office/drawing/2014/main" xmlns="" id="{9364B721-6A44-4C87-8EB4-C69D669AD426}"/>
              </a:ext>
            </a:extLst>
          </p:cNvPr>
          <p:cNvSpPr>
            <a:spLocks noEditPoints="1"/>
          </p:cNvSpPr>
          <p:nvPr/>
        </p:nvSpPr>
        <p:spPr bwMode="auto">
          <a:xfrm>
            <a:off x="10118725" y="2241550"/>
            <a:ext cx="546100" cy="498475"/>
          </a:xfrm>
          <a:custGeom>
            <a:avLst/>
            <a:gdLst>
              <a:gd name="T0" fmla="*/ 159 w 160"/>
              <a:gd name="T1" fmla="*/ 4 h 145"/>
              <a:gd name="T2" fmla="*/ 154 w 160"/>
              <a:gd name="T3" fmla="*/ 0 h 145"/>
              <a:gd name="T4" fmla="*/ 6 w 160"/>
              <a:gd name="T5" fmla="*/ 0 h 145"/>
              <a:gd name="T6" fmla="*/ 1 w 160"/>
              <a:gd name="T7" fmla="*/ 4 h 145"/>
              <a:gd name="T8" fmla="*/ 2 w 160"/>
              <a:gd name="T9" fmla="*/ 11 h 145"/>
              <a:gd name="T10" fmla="*/ 59 w 160"/>
              <a:gd name="T11" fmla="*/ 78 h 145"/>
              <a:gd name="T12" fmla="*/ 59 w 160"/>
              <a:gd name="T13" fmla="*/ 124 h 145"/>
              <a:gd name="T14" fmla="*/ 62 w 160"/>
              <a:gd name="T15" fmla="*/ 130 h 145"/>
              <a:gd name="T16" fmla="*/ 92 w 160"/>
              <a:gd name="T17" fmla="*/ 145 h 145"/>
              <a:gd name="T18" fmla="*/ 95 w 160"/>
              <a:gd name="T19" fmla="*/ 145 h 145"/>
              <a:gd name="T20" fmla="*/ 98 w 160"/>
              <a:gd name="T21" fmla="*/ 144 h 145"/>
              <a:gd name="T22" fmla="*/ 101 w 160"/>
              <a:gd name="T23" fmla="*/ 139 h 145"/>
              <a:gd name="T24" fmla="*/ 101 w 160"/>
              <a:gd name="T25" fmla="*/ 78 h 145"/>
              <a:gd name="T26" fmla="*/ 158 w 160"/>
              <a:gd name="T27" fmla="*/ 11 h 145"/>
              <a:gd name="T28" fmla="*/ 159 w 160"/>
              <a:gd name="T29" fmla="*/ 4 h 145"/>
              <a:gd name="T30" fmla="*/ 90 w 160"/>
              <a:gd name="T31" fmla="*/ 72 h 145"/>
              <a:gd name="T32" fmla="*/ 88 w 160"/>
              <a:gd name="T33" fmla="*/ 76 h 145"/>
              <a:gd name="T34" fmla="*/ 88 w 160"/>
              <a:gd name="T35" fmla="*/ 128 h 145"/>
              <a:gd name="T36" fmla="*/ 72 w 160"/>
              <a:gd name="T37" fmla="*/ 120 h 145"/>
              <a:gd name="T38" fmla="*/ 72 w 160"/>
              <a:gd name="T39" fmla="*/ 76 h 145"/>
              <a:gd name="T40" fmla="*/ 70 w 160"/>
              <a:gd name="T41" fmla="*/ 72 h 145"/>
              <a:gd name="T42" fmla="*/ 20 w 160"/>
              <a:gd name="T43" fmla="*/ 13 h 145"/>
              <a:gd name="T44" fmla="*/ 140 w 160"/>
              <a:gd name="T45" fmla="*/ 13 h 145"/>
              <a:gd name="T46" fmla="*/ 90 w 160"/>
              <a:gd name="T47" fmla="*/ 72 h 1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60" h="145">
                <a:moveTo>
                  <a:pt x="159" y="4"/>
                </a:moveTo>
                <a:cubicBezTo>
                  <a:pt x="158" y="1"/>
                  <a:pt x="156" y="0"/>
                  <a:pt x="154" y="0"/>
                </a:cubicBezTo>
                <a:cubicBezTo>
                  <a:pt x="6" y="0"/>
                  <a:pt x="6" y="0"/>
                  <a:pt x="6" y="0"/>
                </a:cubicBezTo>
                <a:cubicBezTo>
                  <a:pt x="4" y="0"/>
                  <a:pt x="2" y="1"/>
                  <a:pt x="1" y="4"/>
                </a:cubicBezTo>
                <a:cubicBezTo>
                  <a:pt x="0" y="6"/>
                  <a:pt x="0" y="9"/>
                  <a:pt x="2" y="11"/>
                </a:cubicBezTo>
                <a:cubicBezTo>
                  <a:pt x="59" y="78"/>
                  <a:pt x="59" y="78"/>
                  <a:pt x="59" y="78"/>
                </a:cubicBezTo>
                <a:cubicBezTo>
                  <a:pt x="59" y="124"/>
                  <a:pt x="59" y="124"/>
                  <a:pt x="59" y="124"/>
                </a:cubicBezTo>
                <a:cubicBezTo>
                  <a:pt x="59" y="127"/>
                  <a:pt x="60" y="129"/>
                  <a:pt x="62" y="130"/>
                </a:cubicBezTo>
                <a:cubicBezTo>
                  <a:pt x="92" y="145"/>
                  <a:pt x="92" y="145"/>
                  <a:pt x="92" y="145"/>
                </a:cubicBezTo>
                <a:cubicBezTo>
                  <a:pt x="93" y="145"/>
                  <a:pt x="94" y="145"/>
                  <a:pt x="95" y="145"/>
                </a:cubicBezTo>
                <a:cubicBezTo>
                  <a:pt x="96" y="145"/>
                  <a:pt x="97" y="145"/>
                  <a:pt x="98" y="144"/>
                </a:cubicBezTo>
                <a:cubicBezTo>
                  <a:pt x="100" y="143"/>
                  <a:pt x="101" y="141"/>
                  <a:pt x="101" y="139"/>
                </a:cubicBezTo>
                <a:cubicBezTo>
                  <a:pt x="101" y="78"/>
                  <a:pt x="101" y="78"/>
                  <a:pt x="101" y="78"/>
                </a:cubicBezTo>
                <a:cubicBezTo>
                  <a:pt x="158" y="11"/>
                  <a:pt x="158" y="11"/>
                  <a:pt x="158" y="11"/>
                </a:cubicBezTo>
                <a:cubicBezTo>
                  <a:pt x="160" y="9"/>
                  <a:pt x="160" y="6"/>
                  <a:pt x="159" y="4"/>
                </a:cubicBezTo>
                <a:close/>
                <a:moveTo>
                  <a:pt x="90" y="72"/>
                </a:moveTo>
                <a:cubicBezTo>
                  <a:pt x="89" y="73"/>
                  <a:pt x="88" y="75"/>
                  <a:pt x="88" y="76"/>
                </a:cubicBezTo>
                <a:cubicBezTo>
                  <a:pt x="88" y="128"/>
                  <a:pt x="88" y="128"/>
                  <a:pt x="88" y="128"/>
                </a:cubicBezTo>
                <a:cubicBezTo>
                  <a:pt x="72" y="120"/>
                  <a:pt x="72" y="120"/>
                  <a:pt x="72" y="120"/>
                </a:cubicBezTo>
                <a:cubicBezTo>
                  <a:pt x="72" y="76"/>
                  <a:pt x="72" y="76"/>
                  <a:pt x="72" y="76"/>
                </a:cubicBezTo>
                <a:cubicBezTo>
                  <a:pt x="72" y="75"/>
                  <a:pt x="71" y="73"/>
                  <a:pt x="70" y="72"/>
                </a:cubicBezTo>
                <a:cubicBezTo>
                  <a:pt x="20" y="13"/>
                  <a:pt x="20" y="13"/>
                  <a:pt x="20" y="13"/>
                </a:cubicBezTo>
                <a:cubicBezTo>
                  <a:pt x="140" y="13"/>
                  <a:pt x="140" y="13"/>
                  <a:pt x="140" y="13"/>
                </a:cubicBezTo>
                <a:lnTo>
                  <a:pt x="90" y="72"/>
                </a:ln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2" name="Freeform 100">
            <a:extLst>
              <a:ext uri="{FF2B5EF4-FFF2-40B4-BE49-F238E27FC236}">
                <a16:creationId xmlns:a16="http://schemas.microsoft.com/office/drawing/2014/main" xmlns="" id="{ADECCB30-1454-40F2-9569-7D687264FC7B}"/>
              </a:ext>
            </a:extLst>
          </p:cNvPr>
          <p:cNvSpPr>
            <a:spLocks noEditPoints="1"/>
          </p:cNvSpPr>
          <p:nvPr/>
        </p:nvSpPr>
        <p:spPr bwMode="auto">
          <a:xfrm>
            <a:off x="10174288" y="2846388"/>
            <a:ext cx="446088" cy="549275"/>
          </a:xfrm>
          <a:custGeom>
            <a:avLst/>
            <a:gdLst>
              <a:gd name="T0" fmla="*/ 130 w 131"/>
              <a:gd name="T1" fmla="*/ 57 h 160"/>
              <a:gd name="T2" fmla="*/ 130 w 131"/>
              <a:gd name="T3" fmla="*/ 56 h 160"/>
              <a:gd name="T4" fmla="*/ 130 w 131"/>
              <a:gd name="T5" fmla="*/ 55 h 160"/>
              <a:gd name="T6" fmla="*/ 130 w 131"/>
              <a:gd name="T7" fmla="*/ 55 h 160"/>
              <a:gd name="T8" fmla="*/ 129 w 131"/>
              <a:gd name="T9" fmla="*/ 54 h 160"/>
              <a:gd name="T10" fmla="*/ 129 w 131"/>
              <a:gd name="T11" fmla="*/ 53 h 160"/>
              <a:gd name="T12" fmla="*/ 77 w 131"/>
              <a:gd name="T13" fmla="*/ 2 h 160"/>
              <a:gd name="T14" fmla="*/ 76 w 131"/>
              <a:gd name="T15" fmla="*/ 1 h 160"/>
              <a:gd name="T16" fmla="*/ 76 w 131"/>
              <a:gd name="T17" fmla="*/ 1 h 160"/>
              <a:gd name="T18" fmla="*/ 75 w 131"/>
              <a:gd name="T19" fmla="*/ 0 h 160"/>
              <a:gd name="T20" fmla="*/ 75 w 131"/>
              <a:gd name="T21" fmla="*/ 0 h 160"/>
              <a:gd name="T22" fmla="*/ 74 w 131"/>
              <a:gd name="T23" fmla="*/ 0 h 160"/>
              <a:gd name="T24" fmla="*/ 73 w 131"/>
              <a:gd name="T25" fmla="*/ 0 h 160"/>
              <a:gd name="T26" fmla="*/ 21 w 131"/>
              <a:gd name="T27" fmla="*/ 0 h 160"/>
              <a:gd name="T28" fmla="*/ 0 w 131"/>
              <a:gd name="T29" fmla="*/ 21 h 160"/>
              <a:gd name="T30" fmla="*/ 0 w 131"/>
              <a:gd name="T31" fmla="*/ 139 h 160"/>
              <a:gd name="T32" fmla="*/ 21 w 131"/>
              <a:gd name="T33" fmla="*/ 160 h 160"/>
              <a:gd name="T34" fmla="*/ 109 w 131"/>
              <a:gd name="T35" fmla="*/ 160 h 160"/>
              <a:gd name="T36" fmla="*/ 131 w 131"/>
              <a:gd name="T37" fmla="*/ 139 h 160"/>
              <a:gd name="T38" fmla="*/ 131 w 131"/>
              <a:gd name="T39" fmla="*/ 58 h 160"/>
              <a:gd name="T40" fmla="*/ 130 w 131"/>
              <a:gd name="T41" fmla="*/ 57 h 160"/>
              <a:gd name="T42" fmla="*/ 79 w 131"/>
              <a:gd name="T43" fmla="*/ 22 h 160"/>
              <a:gd name="T44" fmla="*/ 109 w 131"/>
              <a:gd name="T45" fmla="*/ 51 h 160"/>
              <a:gd name="T46" fmla="*/ 79 w 131"/>
              <a:gd name="T47" fmla="*/ 51 h 160"/>
              <a:gd name="T48" fmla="*/ 79 w 131"/>
              <a:gd name="T49" fmla="*/ 22 h 160"/>
              <a:gd name="T50" fmla="*/ 109 w 131"/>
              <a:gd name="T51" fmla="*/ 147 h 160"/>
              <a:gd name="T52" fmla="*/ 21 w 131"/>
              <a:gd name="T53" fmla="*/ 147 h 160"/>
              <a:gd name="T54" fmla="*/ 13 w 131"/>
              <a:gd name="T55" fmla="*/ 139 h 160"/>
              <a:gd name="T56" fmla="*/ 13 w 131"/>
              <a:gd name="T57" fmla="*/ 21 h 160"/>
              <a:gd name="T58" fmla="*/ 21 w 131"/>
              <a:gd name="T59" fmla="*/ 13 h 160"/>
              <a:gd name="T60" fmla="*/ 66 w 131"/>
              <a:gd name="T61" fmla="*/ 13 h 160"/>
              <a:gd name="T62" fmla="*/ 66 w 131"/>
              <a:gd name="T63" fmla="*/ 58 h 160"/>
              <a:gd name="T64" fmla="*/ 73 w 131"/>
              <a:gd name="T65" fmla="*/ 64 h 160"/>
              <a:gd name="T66" fmla="*/ 118 w 131"/>
              <a:gd name="T67" fmla="*/ 64 h 160"/>
              <a:gd name="T68" fmla="*/ 118 w 131"/>
              <a:gd name="T69" fmla="*/ 139 h 160"/>
              <a:gd name="T70" fmla="*/ 109 w 131"/>
              <a:gd name="T71" fmla="*/ 147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31" h="160">
                <a:moveTo>
                  <a:pt x="130" y="57"/>
                </a:moveTo>
                <a:cubicBezTo>
                  <a:pt x="130" y="56"/>
                  <a:pt x="130" y="56"/>
                  <a:pt x="130" y="56"/>
                </a:cubicBezTo>
                <a:cubicBezTo>
                  <a:pt x="130" y="56"/>
                  <a:pt x="130" y="56"/>
                  <a:pt x="130" y="55"/>
                </a:cubicBezTo>
                <a:cubicBezTo>
                  <a:pt x="130" y="55"/>
                  <a:pt x="130" y="55"/>
                  <a:pt x="130" y="55"/>
                </a:cubicBezTo>
                <a:cubicBezTo>
                  <a:pt x="130" y="55"/>
                  <a:pt x="130" y="54"/>
                  <a:pt x="129" y="54"/>
                </a:cubicBezTo>
                <a:cubicBezTo>
                  <a:pt x="129" y="54"/>
                  <a:pt x="129" y="54"/>
                  <a:pt x="129" y="53"/>
                </a:cubicBezTo>
                <a:cubicBezTo>
                  <a:pt x="77" y="2"/>
                  <a:pt x="77" y="2"/>
                  <a:pt x="77" y="2"/>
                </a:cubicBezTo>
                <a:cubicBezTo>
                  <a:pt x="77" y="2"/>
                  <a:pt x="77" y="1"/>
                  <a:pt x="76" y="1"/>
                </a:cubicBezTo>
                <a:cubicBezTo>
                  <a:pt x="76" y="1"/>
                  <a:pt x="76" y="1"/>
                  <a:pt x="76" y="1"/>
                </a:cubicBezTo>
                <a:cubicBezTo>
                  <a:pt x="76" y="1"/>
                  <a:pt x="75" y="1"/>
                  <a:pt x="75" y="0"/>
                </a:cubicBezTo>
                <a:cubicBezTo>
                  <a:pt x="75" y="0"/>
                  <a:pt x="75" y="0"/>
                  <a:pt x="75" y="0"/>
                </a:cubicBezTo>
                <a:cubicBezTo>
                  <a:pt x="74" y="0"/>
                  <a:pt x="74" y="0"/>
                  <a:pt x="74" y="0"/>
                </a:cubicBezTo>
                <a:cubicBezTo>
                  <a:pt x="74" y="0"/>
                  <a:pt x="73" y="0"/>
                  <a:pt x="73" y="0"/>
                </a:cubicBezTo>
                <a:cubicBezTo>
                  <a:pt x="21" y="0"/>
                  <a:pt x="21" y="0"/>
                  <a:pt x="21" y="0"/>
                </a:cubicBezTo>
                <a:cubicBezTo>
                  <a:pt x="9" y="0"/>
                  <a:pt x="0" y="9"/>
                  <a:pt x="0" y="21"/>
                </a:cubicBezTo>
                <a:cubicBezTo>
                  <a:pt x="0" y="139"/>
                  <a:pt x="0" y="139"/>
                  <a:pt x="0" y="139"/>
                </a:cubicBezTo>
                <a:cubicBezTo>
                  <a:pt x="0" y="151"/>
                  <a:pt x="9" y="160"/>
                  <a:pt x="21" y="160"/>
                </a:cubicBezTo>
                <a:cubicBezTo>
                  <a:pt x="109" y="160"/>
                  <a:pt x="109" y="160"/>
                  <a:pt x="109" y="160"/>
                </a:cubicBezTo>
                <a:cubicBezTo>
                  <a:pt x="121" y="160"/>
                  <a:pt x="131" y="151"/>
                  <a:pt x="131" y="139"/>
                </a:cubicBezTo>
                <a:cubicBezTo>
                  <a:pt x="131" y="58"/>
                  <a:pt x="131" y="58"/>
                  <a:pt x="131" y="58"/>
                </a:cubicBezTo>
                <a:cubicBezTo>
                  <a:pt x="131" y="58"/>
                  <a:pt x="131" y="57"/>
                  <a:pt x="130" y="57"/>
                </a:cubicBezTo>
                <a:close/>
                <a:moveTo>
                  <a:pt x="79" y="22"/>
                </a:moveTo>
                <a:cubicBezTo>
                  <a:pt x="109" y="51"/>
                  <a:pt x="109" y="51"/>
                  <a:pt x="109" y="51"/>
                </a:cubicBezTo>
                <a:cubicBezTo>
                  <a:pt x="79" y="51"/>
                  <a:pt x="79" y="51"/>
                  <a:pt x="79" y="51"/>
                </a:cubicBezTo>
                <a:lnTo>
                  <a:pt x="79" y="22"/>
                </a:lnTo>
                <a:close/>
                <a:moveTo>
                  <a:pt x="109" y="147"/>
                </a:moveTo>
                <a:cubicBezTo>
                  <a:pt x="21" y="147"/>
                  <a:pt x="21" y="147"/>
                  <a:pt x="21" y="147"/>
                </a:cubicBezTo>
                <a:cubicBezTo>
                  <a:pt x="17" y="147"/>
                  <a:pt x="13" y="143"/>
                  <a:pt x="13" y="139"/>
                </a:cubicBezTo>
                <a:cubicBezTo>
                  <a:pt x="13" y="21"/>
                  <a:pt x="13" y="21"/>
                  <a:pt x="13" y="21"/>
                </a:cubicBezTo>
                <a:cubicBezTo>
                  <a:pt x="13" y="17"/>
                  <a:pt x="17" y="13"/>
                  <a:pt x="21" y="13"/>
                </a:cubicBezTo>
                <a:cubicBezTo>
                  <a:pt x="66" y="13"/>
                  <a:pt x="66" y="13"/>
                  <a:pt x="66" y="13"/>
                </a:cubicBezTo>
                <a:cubicBezTo>
                  <a:pt x="66" y="58"/>
                  <a:pt x="66" y="58"/>
                  <a:pt x="66" y="58"/>
                </a:cubicBezTo>
                <a:cubicBezTo>
                  <a:pt x="66" y="62"/>
                  <a:pt x="69" y="64"/>
                  <a:pt x="73" y="64"/>
                </a:cubicBezTo>
                <a:cubicBezTo>
                  <a:pt x="118" y="64"/>
                  <a:pt x="118" y="64"/>
                  <a:pt x="118" y="64"/>
                </a:cubicBezTo>
                <a:cubicBezTo>
                  <a:pt x="118" y="139"/>
                  <a:pt x="118" y="139"/>
                  <a:pt x="118" y="139"/>
                </a:cubicBezTo>
                <a:cubicBezTo>
                  <a:pt x="118" y="143"/>
                  <a:pt x="114" y="147"/>
                  <a:pt x="109" y="147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3" name="Freeform 101">
            <a:extLst>
              <a:ext uri="{FF2B5EF4-FFF2-40B4-BE49-F238E27FC236}">
                <a16:creationId xmlns:a16="http://schemas.microsoft.com/office/drawing/2014/main" xmlns="" id="{993A1AC1-95A9-43DD-8216-11B434E10125}"/>
              </a:ext>
            </a:extLst>
          </p:cNvPr>
          <p:cNvSpPr>
            <a:spLocks noEditPoints="1"/>
          </p:cNvSpPr>
          <p:nvPr/>
        </p:nvSpPr>
        <p:spPr bwMode="auto">
          <a:xfrm>
            <a:off x="10115550" y="3465513"/>
            <a:ext cx="549275" cy="549275"/>
          </a:xfrm>
          <a:custGeom>
            <a:avLst/>
            <a:gdLst>
              <a:gd name="T0" fmla="*/ 146 w 161"/>
              <a:gd name="T1" fmla="*/ 15 h 160"/>
              <a:gd name="T2" fmla="*/ 110 w 161"/>
              <a:gd name="T3" fmla="*/ 0 h 160"/>
              <a:gd name="T4" fmla="*/ 75 w 161"/>
              <a:gd name="T5" fmla="*/ 15 h 160"/>
              <a:gd name="T6" fmla="*/ 25 w 161"/>
              <a:gd name="T7" fmla="*/ 64 h 160"/>
              <a:gd name="T8" fmla="*/ 23 w 161"/>
              <a:gd name="T9" fmla="*/ 69 h 160"/>
              <a:gd name="T10" fmla="*/ 23 w 161"/>
              <a:gd name="T11" fmla="*/ 129 h 160"/>
              <a:gd name="T12" fmla="*/ 3 w 161"/>
              <a:gd name="T13" fmla="*/ 149 h 160"/>
              <a:gd name="T14" fmla="*/ 3 w 161"/>
              <a:gd name="T15" fmla="*/ 158 h 160"/>
              <a:gd name="T16" fmla="*/ 7 w 161"/>
              <a:gd name="T17" fmla="*/ 160 h 160"/>
              <a:gd name="T18" fmla="*/ 12 w 161"/>
              <a:gd name="T19" fmla="*/ 158 h 160"/>
              <a:gd name="T20" fmla="*/ 32 w 161"/>
              <a:gd name="T21" fmla="*/ 138 h 160"/>
              <a:gd name="T22" fmla="*/ 92 w 161"/>
              <a:gd name="T23" fmla="*/ 138 h 160"/>
              <a:gd name="T24" fmla="*/ 97 w 161"/>
              <a:gd name="T25" fmla="*/ 136 h 160"/>
              <a:gd name="T26" fmla="*/ 146 w 161"/>
              <a:gd name="T27" fmla="*/ 86 h 160"/>
              <a:gd name="T28" fmla="*/ 161 w 161"/>
              <a:gd name="T29" fmla="*/ 51 h 160"/>
              <a:gd name="T30" fmla="*/ 146 w 161"/>
              <a:gd name="T31" fmla="*/ 15 h 160"/>
              <a:gd name="T32" fmla="*/ 89 w 161"/>
              <a:gd name="T33" fmla="*/ 125 h 160"/>
              <a:gd name="T34" fmla="*/ 45 w 161"/>
              <a:gd name="T35" fmla="*/ 125 h 160"/>
              <a:gd name="T36" fmla="*/ 62 w 161"/>
              <a:gd name="T37" fmla="*/ 109 h 160"/>
              <a:gd name="T38" fmla="*/ 106 w 161"/>
              <a:gd name="T39" fmla="*/ 109 h 160"/>
              <a:gd name="T40" fmla="*/ 89 w 161"/>
              <a:gd name="T41" fmla="*/ 125 h 160"/>
              <a:gd name="T42" fmla="*/ 137 w 161"/>
              <a:gd name="T43" fmla="*/ 77 h 160"/>
              <a:gd name="T44" fmla="*/ 137 w 161"/>
              <a:gd name="T45" fmla="*/ 77 h 160"/>
              <a:gd name="T46" fmla="*/ 119 w 161"/>
              <a:gd name="T47" fmla="*/ 96 h 160"/>
              <a:gd name="T48" fmla="*/ 118 w 161"/>
              <a:gd name="T49" fmla="*/ 96 h 160"/>
              <a:gd name="T50" fmla="*/ 75 w 161"/>
              <a:gd name="T51" fmla="*/ 96 h 160"/>
              <a:gd name="T52" fmla="*/ 115 w 161"/>
              <a:gd name="T53" fmla="*/ 55 h 160"/>
              <a:gd name="T54" fmla="*/ 115 w 161"/>
              <a:gd name="T55" fmla="*/ 46 h 160"/>
              <a:gd name="T56" fmla="*/ 106 w 161"/>
              <a:gd name="T57" fmla="*/ 46 h 160"/>
              <a:gd name="T58" fmla="*/ 54 w 161"/>
              <a:gd name="T59" fmla="*/ 97 h 160"/>
              <a:gd name="T60" fmla="*/ 54 w 161"/>
              <a:gd name="T61" fmla="*/ 98 h 160"/>
              <a:gd name="T62" fmla="*/ 36 w 161"/>
              <a:gd name="T63" fmla="*/ 116 h 160"/>
              <a:gd name="T64" fmla="*/ 36 w 161"/>
              <a:gd name="T65" fmla="*/ 72 h 160"/>
              <a:gd name="T66" fmla="*/ 84 w 161"/>
              <a:gd name="T67" fmla="*/ 24 h 160"/>
              <a:gd name="T68" fmla="*/ 110 w 161"/>
              <a:gd name="T69" fmla="*/ 13 h 160"/>
              <a:gd name="T70" fmla="*/ 137 w 161"/>
              <a:gd name="T71" fmla="*/ 24 h 160"/>
              <a:gd name="T72" fmla="*/ 148 w 161"/>
              <a:gd name="T73" fmla="*/ 51 h 160"/>
              <a:gd name="T74" fmla="*/ 137 w 161"/>
              <a:gd name="T75" fmla="*/ 77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61" h="160">
                <a:moveTo>
                  <a:pt x="146" y="15"/>
                </a:moveTo>
                <a:cubicBezTo>
                  <a:pt x="137" y="5"/>
                  <a:pt x="124" y="0"/>
                  <a:pt x="110" y="0"/>
                </a:cubicBezTo>
                <a:cubicBezTo>
                  <a:pt x="97" y="0"/>
                  <a:pt x="84" y="5"/>
                  <a:pt x="75" y="15"/>
                </a:cubicBezTo>
                <a:cubicBezTo>
                  <a:pt x="25" y="64"/>
                  <a:pt x="25" y="64"/>
                  <a:pt x="25" y="64"/>
                </a:cubicBezTo>
                <a:cubicBezTo>
                  <a:pt x="24" y="66"/>
                  <a:pt x="23" y="67"/>
                  <a:pt x="23" y="69"/>
                </a:cubicBezTo>
                <a:cubicBezTo>
                  <a:pt x="23" y="129"/>
                  <a:pt x="23" y="129"/>
                  <a:pt x="23" y="129"/>
                </a:cubicBezTo>
                <a:cubicBezTo>
                  <a:pt x="3" y="149"/>
                  <a:pt x="3" y="149"/>
                  <a:pt x="3" y="149"/>
                </a:cubicBezTo>
                <a:cubicBezTo>
                  <a:pt x="0" y="151"/>
                  <a:pt x="0" y="156"/>
                  <a:pt x="3" y="158"/>
                </a:cubicBezTo>
                <a:cubicBezTo>
                  <a:pt x="4" y="159"/>
                  <a:pt x="6" y="160"/>
                  <a:pt x="7" y="160"/>
                </a:cubicBezTo>
                <a:cubicBezTo>
                  <a:pt x="9" y="160"/>
                  <a:pt x="11" y="159"/>
                  <a:pt x="12" y="158"/>
                </a:cubicBezTo>
                <a:cubicBezTo>
                  <a:pt x="32" y="138"/>
                  <a:pt x="32" y="138"/>
                  <a:pt x="32" y="138"/>
                </a:cubicBezTo>
                <a:cubicBezTo>
                  <a:pt x="92" y="138"/>
                  <a:pt x="92" y="138"/>
                  <a:pt x="92" y="138"/>
                </a:cubicBezTo>
                <a:cubicBezTo>
                  <a:pt x="94" y="138"/>
                  <a:pt x="95" y="137"/>
                  <a:pt x="97" y="136"/>
                </a:cubicBezTo>
                <a:cubicBezTo>
                  <a:pt x="146" y="86"/>
                  <a:pt x="146" y="86"/>
                  <a:pt x="146" y="86"/>
                </a:cubicBezTo>
                <a:cubicBezTo>
                  <a:pt x="156" y="77"/>
                  <a:pt x="161" y="64"/>
                  <a:pt x="161" y="51"/>
                </a:cubicBezTo>
                <a:cubicBezTo>
                  <a:pt x="161" y="37"/>
                  <a:pt x="156" y="24"/>
                  <a:pt x="146" y="15"/>
                </a:cubicBezTo>
                <a:close/>
                <a:moveTo>
                  <a:pt x="89" y="125"/>
                </a:moveTo>
                <a:cubicBezTo>
                  <a:pt x="45" y="125"/>
                  <a:pt x="45" y="125"/>
                  <a:pt x="45" y="125"/>
                </a:cubicBezTo>
                <a:cubicBezTo>
                  <a:pt x="62" y="109"/>
                  <a:pt x="62" y="109"/>
                  <a:pt x="62" y="109"/>
                </a:cubicBezTo>
                <a:cubicBezTo>
                  <a:pt x="106" y="109"/>
                  <a:pt x="106" y="109"/>
                  <a:pt x="106" y="109"/>
                </a:cubicBezTo>
                <a:lnTo>
                  <a:pt x="89" y="125"/>
                </a:lnTo>
                <a:close/>
                <a:moveTo>
                  <a:pt x="137" y="77"/>
                </a:moveTo>
                <a:cubicBezTo>
                  <a:pt x="137" y="77"/>
                  <a:pt x="137" y="77"/>
                  <a:pt x="137" y="77"/>
                </a:cubicBezTo>
                <a:cubicBezTo>
                  <a:pt x="119" y="96"/>
                  <a:pt x="119" y="96"/>
                  <a:pt x="119" y="96"/>
                </a:cubicBezTo>
                <a:cubicBezTo>
                  <a:pt x="118" y="96"/>
                  <a:pt x="118" y="96"/>
                  <a:pt x="118" y="96"/>
                </a:cubicBezTo>
                <a:cubicBezTo>
                  <a:pt x="75" y="96"/>
                  <a:pt x="75" y="96"/>
                  <a:pt x="75" y="96"/>
                </a:cubicBezTo>
                <a:cubicBezTo>
                  <a:pt x="115" y="55"/>
                  <a:pt x="115" y="55"/>
                  <a:pt x="115" y="55"/>
                </a:cubicBezTo>
                <a:cubicBezTo>
                  <a:pt x="117" y="53"/>
                  <a:pt x="117" y="49"/>
                  <a:pt x="115" y="46"/>
                </a:cubicBezTo>
                <a:cubicBezTo>
                  <a:pt x="112" y="44"/>
                  <a:pt x="108" y="44"/>
                  <a:pt x="106" y="46"/>
                </a:cubicBezTo>
                <a:cubicBezTo>
                  <a:pt x="54" y="97"/>
                  <a:pt x="54" y="97"/>
                  <a:pt x="54" y="97"/>
                </a:cubicBezTo>
                <a:cubicBezTo>
                  <a:pt x="54" y="98"/>
                  <a:pt x="54" y="98"/>
                  <a:pt x="54" y="98"/>
                </a:cubicBezTo>
                <a:cubicBezTo>
                  <a:pt x="36" y="116"/>
                  <a:pt x="36" y="116"/>
                  <a:pt x="36" y="116"/>
                </a:cubicBezTo>
                <a:cubicBezTo>
                  <a:pt x="36" y="72"/>
                  <a:pt x="36" y="72"/>
                  <a:pt x="36" y="72"/>
                </a:cubicBezTo>
                <a:cubicBezTo>
                  <a:pt x="84" y="24"/>
                  <a:pt x="84" y="24"/>
                  <a:pt x="84" y="24"/>
                </a:cubicBezTo>
                <a:cubicBezTo>
                  <a:pt x="91" y="17"/>
                  <a:pt x="100" y="13"/>
                  <a:pt x="110" y="13"/>
                </a:cubicBezTo>
                <a:cubicBezTo>
                  <a:pt x="120" y="13"/>
                  <a:pt x="130" y="17"/>
                  <a:pt x="137" y="24"/>
                </a:cubicBezTo>
                <a:cubicBezTo>
                  <a:pt x="144" y="31"/>
                  <a:pt x="148" y="41"/>
                  <a:pt x="148" y="51"/>
                </a:cubicBezTo>
                <a:cubicBezTo>
                  <a:pt x="148" y="61"/>
                  <a:pt x="144" y="70"/>
                  <a:pt x="137" y="77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4" name="Freeform 102">
            <a:extLst>
              <a:ext uri="{FF2B5EF4-FFF2-40B4-BE49-F238E27FC236}">
                <a16:creationId xmlns:a16="http://schemas.microsoft.com/office/drawing/2014/main" xmlns="" id="{0A2C7E73-F2EB-48C5-A401-A1BA54EFF225}"/>
              </a:ext>
            </a:extLst>
          </p:cNvPr>
          <p:cNvSpPr>
            <a:spLocks noEditPoints="1"/>
          </p:cNvSpPr>
          <p:nvPr/>
        </p:nvSpPr>
        <p:spPr bwMode="auto">
          <a:xfrm>
            <a:off x="10228263" y="4083050"/>
            <a:ext cx="320675" cy="550863"/>
          </a:xfrm>
          <a:custGeom>
            <a:avLst/>
            <a:gdLst>
              <a:gd name="T0" fmla="*/ 65 w 94"/>
              <a:gd name="T1" fmla="*/ 42 h 160"/>
              <a:gd name="T2" fmla="*/ 87 w 94"/>
              <a:gd name="T3" fmla="*/ 42 h 160"/>
              <a:gd name="T4" fmla="*/ 94 w 94"/>
              <a:gd name="T5" fmla="*/ 36 h 160"/>
              <a:gd name="T6" fmla="*/ 94 w 94"/>
              <a:gd name="T7" fmla="*/ 6 h 160"/>
              <a:gd name="T8" fmla="*/ 87 w 94"/>
              <a:gd name="T9" fmla="*/ 0 h 160"/>
              <a:gd name="T10" fmla="*/ 65 w 94"/>
              <a:gd name="T11" fmla="*/ 0 h 160"/>
              <a:gd name="T12" fmla="*/ 22 w 94"/>
              <a:gd name="T13" fmla="*/ 43 h 160"/>
              <a:gd name="T14" fmla="*/ 22 w 94"/>
              <a:gd name="T15" fmla="*/ 59 h 160"/>
              <a:gd name="T16" fmla="*/ 6 w 94"/>
              <a:gd name="T17" fmla="*/ 59 h 160"/>
              <a:gd name="T18" fmla="*/ 0 w 94"/>
              <a:gd name="T19" fmla="*/ 65 h 160"/>
              <a:gd name="T20" fmla="*/ 0 w 94"/>
              <a:gd name="T21" fmla="*/ 95 h 160"/>
              <a:gd name="T22" fmla="*/ 6 w 94"/>
              <a:gd name="T23" fmla="*/ 101 h 160"/>
              <a:gd name="T24" fmla="*/ 22 w 94"/>
              <a:gd name="T25" fmla="*/ 101 h 160"/>
              <a:gd name="T26" fmla="*/ 22 w 94"/>
              <a:gd name="T27" fmla="*/ 154 h 160"/>
              <a:gd name="T28" fmla="*/ 29 w 94"/>
              <a:gd name="T29" fmla="*/ 160 h 160"/>
              <a:gd name="T30" fmla="*/ 58 w 94"/>
              <a:gd name="T31" fmla="*/ 160 h 160"/>
              <a:gd name="T32" fmla="*/ 64 w 94"/>
              <a:gd name="T33" fmla="*/ 154 h 160"/>
              <a:gd name="T34" fmla="*/ 64 w 94"/>
              <a:gd name="T35" fmla="*/ 101 h 160"/>
              <a:gd name="T36" fmla="*/ 80 w 94"/>
              <a:gd name="T37" fmla="*/ 101 h 160"/>
              <a:gd name="T38" fmla="*/ 86 w 94"/>
              <a:gd name="T39" fmla="*/ 96 h 160"/>
              <a:gd name="T40" fmla="*/ 94 w 94"/>
              <a:gd name="T41" fmla="*/ 67 h 160"/>
              <a:gd name="T42" fmla="*/ 92 w 94"/>
              <a:gd name="T43" fmla="*/ 61 h 160"/>
              <a:gd name="T44" fmla="*/ 87 w 94"/>
              <a:gd name="T45" fmla="*/ 59 h 160"/>
              <a:gd name="T46" fmla="*/ 64 w 94"/>
              <a:gd name="T47" fmla="*/ 59 h 160"/>
              <a:gd name="T48" fmla="*/ 64 w 94"/>
              <a:gd name="T49" fmla="*/ 43 h 160"/>
              <a:gd name="T50" fmla="*/ 65 w 94"/>
              <a:gd name="T51" fmla="*/ 42 h 160"/>
              <a:gd name="T52" fmla="*/ 58 w 94"/>
              <a:gd name="T53" fmla="*/ 72 h 160"/>
              <a:gd name="T54" fmla="*/ 79 w 94"/>
              <a:gd name="T55" fmla="*/ 72 h 160"/>
              <a:gd name="T56" fmla="*/ 75 w 94"/>
              <a:gd name="T57" fmla="*/ 88 h 160"/>
              <a:gd name="T58" fmla="*/ 58 w 94"/>
              <a:gd name="T59" fmla="*/ 88 h 160"/>
              <a:gd name="T60" fmla="*/ 51 w 94"/>
              <a:gd name="T61" fmla="*/ 95 h 160"/>
              <a:gd name="T62" fmla="*/ 51 w 94"/>
              <a:gd name="T63" fmla="*/ 147 h 160"/>
              <a:gd name="T64" fmla="*/ 35 w 94"/>
              <a:gd name="T65" fmla="*/ 147 h 160"/>
              <a:gd name="T66" fmla="*/ 35 w 94"/>
              <a:gd name="T67" fmla="*/ 95 h 160"/>
              <a:gd name="T68" fmla="*/ 29 w 94"/>
              <a:gd name="T69" fmla="*/ 88 h 160"/>
              <a:gd name="T70" fmla="*/ 13 w 94"/>
              <a:gd name="T71" fmla="*/ 88 h 160"/>
              <a:gd name="T72" fmla="*/ 13 w 94"/>
              <a:gd name="T73" fmla="*/ 72 h 160"/>
              <a:gd name="T74" fmla="*/ 29 w 94"/>
              <a:gd name="T75" fmla="*/ 72 h 160"/>
              <a:gd name="T76" fmla="*/ 35 w 94"/>
              <a:gd name="T77" fmla="*/ 65 h 160"/>
              <a:gd name="T78" fmla="*/ 35 w 94"/>
              <a:gd name="T79" fmla="*/ 43 h 160"/>
              <a:gd name="T80" fmla="*/ 65 w 94"/>
              <a:gd name="T81" fmla="*/ 13 h 160"/>
              <a:gd name="T82" fmla="*/ 81 w 94"/>
              <a:gd name="T83" fmla="*/ 13 h 160"/>
              <a:gd name="T84" fmla="*/ 81 w 94"/>
              <a:gd name="T85" fmla="*/ 29 h 160"/>
              <a:gd name="T86" fmla="*/ 65 w 94"/>
              <a:gd name="T87" fmla="*/ 29 h 160"/>
              <a:gd name="T88" fmla="*/ 51 w 94"/>
              <a:gd name="T89" fmla="*/ 43 h 160"/>
              <a:gd name="T90" fmla="*/ 51 w 94"/>
              <a:gd name="T91" fmla="*/ 65 h 160"/>
              <a:gd name="T92" fmla="*/ 58 w 94"/>
              <a:gd name="T93" fmla="*/ 72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94" h="160">
                <a:moveTo>
                  <a:pt x="65" y="42"/>
                </a:moveTo>
                <a:cubicBezTo>
                  <a:pt x="87" y="42"/>
                  <a:pt x="87" y="42"/>
                  <a:pt x="87" y="42"/>
                </a:cubicBezTo>
                <a:cubicBezTo>
                  <a:pt x="91" y="42"/>
                  <a:pt x="94" y="39"/>
                  <a:pt x="94" y="36"/>
                </a:cubicBezTo>
                <a:cubicBezTo>
                  <a:pt x="94" y="6"/>
                  <a:pt x="94" y="6"/>
                  <a:pt x="94" y="6"/>
                </a:cubicBezTo>
                <a:cubicBezTo>
                  <a:pt x="94" y="3"/>
                  <a:pt x="91" y="0"/>
                  <a:pt x="87" y="0"/>
                </a:cubicBezTo>
                <a:cubicBezTo>
                  <a:pt x="65" y="0"/>
                  <a:pt x="65" y="0"/>
                  <a:pt x="65" y="0"/>
                </a:cubicBezTo>
                <a:cubicBezTo>
                  <a:pt x="41" y="0"/>
                  <a:pt x="22" y="19"/>
                  <a:pt x="22" y="43"/>
                </a:cubicBezTo>
                <a:cubicBezTo>
                  <a:pt x="22" y="59"/>
                  <a:pt x="22" y="59"/>
                  <a:pt x="22" y="59"/>
                </a:cubicBezTo>
                <a:cubicBezTo>
                  <a:pt x="6" y="59"/>
                  <a:pt x="6" y="59"/>
                  <a:pt x="6" y="59"/>
                </a:cubicBezTo>
                <a:cubicBezTo>
                  <a:pt x="3" y="59"/>
                  <a:pt x="0" y="62"/>
                  <a:pt x="0" y="65"/>
                </a:cubicBezTo>
                <a:cubicBezTo>
                  <a:pt x="0" y="95"/>
                  <a:pt x="0" y="95"/>
                  <a:pt x="0" y="95"/>
                </a:cubicBezTo>
                <a:cubicBezTo>
                  <a:pt x="0" y="98"/>
                  <a:pt x="3" y="101"/>
                  <a:pt x="6" y="101"/>
                </a:cubicBezTo>
                <a:cubicBezTo>
                  <a:pt x="22" y="101"/>
                  <a:pt x="22" y="101"/>
                  <a:pt x="22" y="101"/>
                </a:cubicBezTo>
                <a:cubicBezTo>
                  <a:pt x="22" y="154"/>
                  <a:pt x="22" y="154"/>
                  <a:pt x="22" y="154"/>
                </a:cubicBezTo>
                <a:cubicBezTo>
                  <a:pt x="22" y="157"/>
                  <a:pt x="25" y="160"/>
                  <a:pt x="29" y="160"/>
                </a:cubicBezTo>
                <a:cubicBezTo>
                  <a:pt x="58" y="160"/>
                  <a:pt x="58" y="160"/>
                  <a:pt x="58" y="160"/>
                </a:cubicBezTo>
                <a:cubicBezTo>
                  <a:pt x="62" y="160"/>
                  <a:pt x="64" y="157"/>
                  <a:pt x="64" y="154"/>
                </a:cubicBezTo>
                <a:cubicBezTo>
                  <a:pt x="64" y="101"/>
                  <a:pt x="64" y="101"/>
                  <a:pt x="64" y="101"/>
                </a:cubicBezTo>
                <a:cubicBezTo>
                  <a:pt x="80" y="101"/>
                  <a:pt x="80" y="101"/>
                  <a:pt x="80" y="101"/>
                </a:cubicBezTo>
                <a:cubicBezTo>
                  <a:pt x="83" y="101"/>
                  <a:pt x="86" y="99"/>
                  <a:pt x="86" y="96"/>
                </a:cubicBezTo>
                <a:cubicBezTo>
                  <a:pt x="94" y="67"/>
                  <a:pt x="94" y="67"/>
                  <a:pt x="94" y="67"/>
                </a:cubicBezTo>
                <a:cubicBezTo>
                  <a:pt x="94" y="65"/>
                  <a:pt x="94" y="63"/>
                  <a:pt x="92" y="61"/>
                </a:cubicBezTo>
                <a:cubicBezTo>
                  <a:pt x="91" y="60"/>
                  <a:pt x="89" y="59"/>
                  <a:pt x="87" y="59"/>
                </a:cubicBezTo>
                <a:cubicBezTo>
                  <a:pt x="64" y="59"/>
                  <a:pt x="64" y="59"/>
                  <a:pt x="64" y="59"/>
                </a:cubicBezTo>
                <a:cubicBezTo>
                  <a:pt x="64" y="43"/>
                  <a:pt x="64" y="43"/>
                  <a:pt x="64" y="43"/>
                </a:cubicBezTo>
                <a:cubicBezTo>
                  <a:pt x="64" y="43"/>
                  <a:pt x="65" y="42"/>
                  <a:pt x="65" y="42"/>
                </a:cubicBezTo>
                <a:close/>
                <a:moveTo>
                  <a:pt x="58" y="72"/>
                </a:moveTo>
                <a:cubicBezTo>
                  <a:pt x="79" y="72"/>
                  <a:pt x="79" y="72"/>
                  <a:pt x="79" y="72"/>
                </a:cubicBezTo>
                <a:cubicBezTo>
                  <a:pt x="75" y="88"/>
                  <a:pt x="75" y="88"/>
                  <a:pt x="75" y="88"/>
                </a:cubicBezTo>
                <a:cubicBezTo>
                  <a:pt x="58" y="88"/>
                  <a:pt x="58" y="88"/>
                  <a:pt x="58" y="88"/>
                </a:cubicBezTo>
                <a:cubicBezTo>
                  <a:pt x="54" y="88"/>
                  <a:pt x="51" y="91"/>
                  <a:pt x="51" y="95"/>
                </a:cubicBezTo>
                <a:cubicBezTo>
                  <a:pt x="51" y="147"/>
                  <a:pt x="51" y="147"/>
                  <a:pt x="51" y="147"/>
                </a:cubicBezTo>
                <a:cubicBezTo>
                  <a:pt x="35" y="147"/>
                  <a:pt x="35" y="147"/>
                  <a:pt x="35" y="147"/>
                </a:cubicBezTo>
                <a:cubicBezTo>
                  <a:pt x="35" y="95"/>
                  <a:pt x="35" y="95"/>
                  <a:pt x="35" y="95"/>
                </a:cubicBezTo>
                <a:cubicBezTo>
                  <a:pt x="35" y="91"/>
                  <a:pt x="32" y="88"/>
                  <a:pt x="29" y="88"/>
                </a:cubicBezTo>
                <a:cubicBezTo>
                  <a:pt x="13" y="88"/>
                  <a:pt x="13" y="88"/>
                  <a:pt x="13" y="88"/>
                </a:cubicBezTo>
                <a:cubicBezTo>
                  <a:pt x="13" y="72"/>
                  <a:pt x="13" y="72"/>
                  <a:pt x="13" y="72"/>
                </a:cubicBezTo>
                <a:cubicBezTo>
                  <a:pt x="29" y="72"/>
                  <a:pt x="29" y="72"/>
                  <a:pt x="29" y="72"/>
                </a:cubicBezTo>
                <a:cubicBezTo>
                  <a:pt x="32" y="72"/>
                  <a:pt x="35" y="69"/>
                  <a:pt x="35" y="65"/>
                </a:cubicBezTo>
                <a:cubicBezTo>
                  <a:pt x="35" y="43"/>
                  <a:pt x="35" y="43"/>
                  <a:pt x="35" y="43"/>
                </a:cubicBezTo>
                <a:cubicBezTo>
                  <a:pt x="35" y="27"/>
                  <a:pt x="49" y="13"/>
                  <a:pt x="65" y="13"/>
                </a:cubicBezTo>
                <a:cubicBezTo>
                  <a:pt x="81" y="13"/>
                  <a:pt x="81" y="13"/>
                  <a:pt x="81" y="13"/>
                </a:cubicBezTo>
                <a:cubicBezTo>
                  <a:pt x="81" y="29"/>
                  <a:pt x="81" y="29"/>
                  <a:pt x="81" y="29"/>
                </a:cubicBezTo>
                <a:cubicBezTo>
                  <a:pt x="65" y="29"/>
                  <a:pt x="65" y="29"/>
                  <a:pt x="65" y="29"/>
                </a:cubicBezTo>
                <a:cubicBezTo>
                  <a:pt x="58" y="29"/>
                  <a:pt x="51" y="36"/>
                  <a:pt x="51" y="43"/>
                </a:cubicBezTo>
                <a:cubicBezTo>
                  <a:pt x="51" y="65"/>
                  <a:pt x="51" y="65"/>
                  <a:pt x="51" y="65"/>
                </a:cubicBezTo>
                <a:cubicBezTo>
                  <a:pt x="51" y="69"/>
                  <a:pt x="54" y="72"/>
                  <a:pt x="58" y="72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5" name="Freeform 103">
            <a:extLst>
              <a:ext uri="{FF2B5EF4-FFF2-40B4-BE49-F238E27FC236}">
                <a16:creationId xmlns:a16="http://schemas.microsoft.com/office/drawing/2014/main" xmlns="" id="{F64363C2-03AD-44F1-A4C1-427BDD81B473}"/>
              </a:ext>
            </a:extLst>
          </p:cNvPr>
          <p:cNvSpPr>
            <a:spLocks noEditPoints="1"/>
          </p:cNvSpPr>
          <p:nvPr/>
        </p:nvSpPr>
        <p:spPr bwMode="auto">
          <a:xfrm>
            <a:off x="10118725" y="4772025"/>
            <a:ext cx="546100" cy="411163"/>
          </a:xfrm>
          <a:custGeom>
            <a:avLst/>
            <a:gdLst>
              <a:gd name="T0" fmla="*/ 159 w 160"/>
              <a:gd name="T1" fmla="*/ 57 h 120"/>
              <a:gd name="T2" fmla="*/ 139 w 160"/>
              <a:gd name="T3" fmla="*/ 29 h 120"/>
              <a:gd name="T4" fmla="*/ 114 w 160"/>
              <a:gd name="T5" fmla="*/ 9 h 120"/>
              <a:gd name="T6" fmla="*/ 80 w 160"/>
              <a:gd name="T7" fmla="*/ 0 h 120"/>
              <a:gd name="T8" fmla="*/ 46 w 160"/>
              <a:gd name="T9" fmla="*/ 9 h 120"/>
              <a:gd name="T10" fmla="*/ 21 w 160"/>
              <a:gd name="T11" fmla="*/ 29 h 120"/>
              <a:gd name="T12" fmla="*/ 1 w 160"/>
              <a:gd name="T13" fmla="*/ 57 h 120"/>
              <a:gd name="T14" fmla="*/ 1 w 160"/>
              <a:gd name="T15" fmla="*/ 63 h 120"/>
              <a:gd name="T16" fmla="*/ 21 w 160"/>
              <a:gd name="T17" fmla="*/ 91 h 120"/>
              <a:gd name="T18" fmla="*/ 46 w 160"/>
              <a:gd name="T19" fmla="*/ 111 h 120"/>
              <a:gd name="T20" fmla="*/ 80 w 160"/>
              <a:gd name="T21" fmla="*/ 120 h 120"/>
              <a:gd name="T22" fmla="*/ 114 w 160"/>
              <a:gd name="T23" fmla="*/ 111 h 120"/>
              <a:gd name="T24" fmla="*/ 139 w 160"/>
              <a:gd name="T25" fmla="*/ 91 h 120"/>
              <a:gd name="T26" fmla="*/ 159 w 160"/>
              <a:gd name="T27" fmla="*/ 63 h 120"/>
              <a:gd name="T28" fmla="*/ 159 w 160"/>
              <a:gd name="T29" fmla="*/ 57 h 120"/>
              <a:gd name="T30" fmla="*/ 80 w 160"/>
              <a:gd name="T31" fmla="*/ 107 h 120"/>
              <a:gd name="T32" fmla="*/ 31 w 160"/>
              <a:gd name="T33" fmla="*/ 83 h 120"/>
              <a:gd name="T34" fmla="*/ 14 w 160"/>
              <a:gd name="T35" fmla="*/ 60 h 120"/>
              <a:gd name="T36" fmla="*/ 80 w 160"/>
              <a:gd name="T37" fmla="*/ 13 h 120"/>
              <a:gd name="T38" fmla="*/ 129 w 160"/>
              <a:gd name="T39" fmla="*/ 37 h 120"/>
              <a:gd name="T40" fmla="*/ 146 w 160"/>
              <a:gd name="T41" fmla="*/ 60 h 120"/>
              <a:gd name="T42" fmla="*/ 80 w 160"/>
              <a:gd name="T43" fmla="*/ 107 h 120"/>
              <a:gd name="T44" fmla="*/ 80 w 160"/>
              <a:gd name="T45" fmla="*/ 33 h 120"/>
              <a:gd name="T46" fmla="*/ 53 w 160"/>
              <a:gd name="T47" fmla="*/ 60 h 120"/>
              <a:gd name="T48" fmla="*/ 80 w 160"/>
              <a:gd name="T49" fmla="*/ 86 h 120"/>
              <a:gd name="T50" fmla="*/ 107 w 160"/>
              <a:gd name="T51" fmla="*/ 60 h 120"/>
              <a:gd name="T52" fmla="*/ 80 w 160"/>
              <a:gd name="T53" fmla="*/ 33 h 120"/>
              <a:gd name="T54" fmla="*/ 80 w 160"/>
              <a:gd name="T55" fmla="*/ 74 h 120"/>
              <a:gd name="T56" fmla="*/ 66 w 160"/>
              <a:gd name="T57" fmla="*/ 60 h 120"/>
              <a:gd name="T58" fmla="*/ 80 w 160"/>
              <a:gd name="T59" fmla="*/ 46 h 120"/>
              <a:gd name="T60" fmla="*/ 94 w 160"/>
              <a:gd name="T61" fmla="*/ 60 h 120"/>
              <a:gd name="T62" fmla="*/ 80 w 160"/>
              <a:gd name="T63" fmla="*/ 74 h 1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60" h="120">
                <a:moveTo>
                  <a:pt x="159" y="57"/>
                </a:moveTo>
                <a:cubicBezTo>
                  <a:pt x="159" y="56"/>
                  <a:pt x="152" y="43"/>
                  <a:pt x="139" y="29"/>
                </a:cubicBezTo>
                <a:cubicBezTo>
                  <a:pt x="131" y="21"/>
                  <a:pt x="123" y="14"/>
                  <a:pt x="114" y="9"/>
                </a:cubicBezTo>
                <a:cubicBezTo>
                  <a:pt x="103" y="3"/>
                  <a:pt x="92" y="0"/>
                  <a:pt x="80" y="0"/>
                </a:cubicBezTo>
                <a:cubicBezTo>
                  <a:pt x="68" y="0"/>
                  <a:pt x="57" y="3"/>
                  <a:pt x="46" y="9"/>
                </a:cubicBezTo>
                <a:cubicBezTo>
                  <a:pt x="37" y="14"/>
                  <a:pt x="29" y="21"/>
                  <a:pt x="21" y="29"/>
                </a:cubicBezTo>
                <a:cubicBezTo>
                  <a:pt x="8" y="43"/>
                  <a:pt x="1" y="56"/>
                  <a:pt x="1" y="57"/>
                </a:cubicBezTo>
                <a:cubicBezTo>
                  <a:pt x="0" y="59"/>
                  <a:pt x="0" y="61"/>
                  <a:pt x="1" y="63"/>
                </a:cubicBezTo>
                <a:cubicBezTo>
                  <a:pt x="1" y="63"/>
                  <a:pt x="8" y="77"/>
                  <a:pt x="21" y="91"/>
                </a:cubicBezTo>
                <a:cubicBezTo>
                  <a:pt x="29" y="99"/>
                  <a:pt x="37" y="106"/>
                  <a:pt x="46" y="111"/>
                </a:cubicBezTo>
                <a:cubicBezTo>
                  <a:pt x="57" y="117"/>
                  <a:pt x="68" y="120"/>
                  <a:pt x="80" y="120"/>
                </a:cubicBezTo>
                <a:cubicBezTo>
                  <a:pt x="92" y="120"/>
                  <a:pt x="103" y="117"/>
                  <a:pt x="114" y="111"/>
                </a:cubicBezTo>
                <a:cubicBezTo>
                  <a:pt x="123" y="106"/>
                  <a:pt x="131" y="99"/>
                  <a:pt x="139" y="91"/>
                </a:cubicBezTo>
                <a:cubicBezTo>
                  <a:pt x="152" y="77"/>
                  <a:pt x="159" y="63"/>
                  <a:pt x="159" y="63"/>
                </a:cubicBezTo>
                <a:cubicBezTo>
                  <a:pt x="160" y="61"/>
                  <a:pt x="160" y="59"/>
                  <a:pt x="159" y="57"/>
                </a:cubicBezTo>
                <a:close/>
                <a:moveTo>
                  <a:pt x="80" y="107"/>
                </a:moveTo>
                <a:cubicBezTo>
                  <a:pt x="63" y="107"/>
                  <a:pt x="46" y="99"/>
                  <a:pt x="31" y="83"/>
                </a:cubicBezTo>
                <a:cubicBezTo>
                  <a:pt x="22" y="74"/>
                  <a:pt x="16" y="64"/>
                  <a:pt x="14" y="60"/>
                </a:cubicBezTo>
                <a:cubicBezTo>
                  <a:pt x="20" y="49"/>
                  <a:pt x="44" y="13"/>
                  <a:pt x="80" y="13"/>
                </a:cubicBezTo>
                <a:cubicBezTo>
                  <a:pt x="97" y="13"/>
                  <a:pt x="114" y="21"/>
                  <a:pt x="129" y="37"/>
                </a:cubicBezTo>
                <a:cubicBezTo>
                  <a:pt x="138" y="46"/>
                  <a:pt x="144" y="55"/>
                  <a:pt x="146" y="60"/>
                </a:cubicBezTo>
                <a:cubicBezTo>
                  <a:pt x="140" y="71"/>
                  <a:pt x="116" y="107"/>
                  <a:pt x="80" y="107"/>
                </a:cubicBezTo>
                <a:close/>
                <a:moveTo>
                  <a:pt x="80" y="33"/>
                </a:moveTo>
                <a:cubicBezTo>
                  <a:pt x="65" y="33"/>
                  <a:pt x="53" y="45"/>
                  <a:pt x="53" y="60"/>
                </a:cubicBezTo>
                <a:cubicBezTo>
                  <a:pt x="53" y="75"/>
                  <a:pt x="65" y="86"/>
                  <a:pt x="80" y="86"/>
                </a:cubicBezTo>
                <a:cubicBezTo>
                  <a:pt x="95" y="86"/>
                  <a:pt x="107" y="75"/>
                  <a:pt x="107" y="60"/>
                </a:cubicBezTo>
                <a:cubicBezTo>
                  <a:pt x="107" y="45"/>
                  <a:pt x="95" y="33"/>
                  <a:pt x="80" y="33"/>
                </a:cubicBezTo>
                <a:close/>
                <a:moveTo>
                  <a:pt x="80" y="74"/>
                </a:moveTo>
                <a:cubicBezTo>
                  <a:pt x="73" y="74"/>
                  <a:pt x="66" y="67"/>
                  <a:pt x="66" y="60"/>
                </a:cubicBezTo>
                <a:cubicBezTo>
                  <a:pt x="66" y="52"/>
                  <a:pt x="73" y="46"/>
                  <a:pt x="80" y="46"/>
                </a:cubicBezTo>
                <a:cubicBezTo>
                  <a:pt x="87" y="46"/>
                  <a:pt x="94" y="52"/>
                  <a:pt x="94" y="60"/>
                </a:cubicBezTo>
                <a:cubicBezTo>
                  <a:pt x="94" y="67"/>
                  <a:pt x="87" y="74"/>
                  <a:pt x="80" y="74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6" name="Freeform 104">
            <a:extLst>
              <a:ext uri="{FF2B5EF4-FFF2-40B4-BE49-F238E27FC236}">
                <a16:creationId xmlns:a16="http://schemas.microsoft.com/office/drawing/2014/main" xmlns="" id="{E28C69B2-3C3D-4DC5-93B5-E133B7EE8927}"/>
              </a:ext>
            </a:extLst>
          </p:cNvPr>
          <p:cNvSpPr>
            <a:spLocks noEditPoints="1"/>
          </p:cNvSpPr>
          <p:nvPr/>
        </p:nvSpPr>
        <p:spPr bwMode="auto">
          <a:xfrm>
            <a:off x="10115550" y="5303838"/>
            <a:ext cx="552450" cy="554038"/>
          </a:xfrm>
          <a:custGeom>
            <a:avLst/>
            <a:gdLst>
              <a:gd name="T0" fmla="*/ 61 w 162"/>
              <a:gd name="T1" fmla="*/ 31 h 161"/>
              <a:gd name="T2" fmla="*/ 65 w 162"/>
              <a:gd name="T3" fmla="*/ 23 h 161"/>
              <a:gd name="T4" fmla="*/ 81 w 162"/>
              <a:gd name="T5" fmla="*/ 21 h 161"/>
              <a:gd name="T6" fmla="*/ 115 w 162"/>
              <a:gd name="T7" fmla="*/ 30 h 161"/>
              <a:gd name="T8" fmla="*/ 140 w 162"/>
              <a:gd name="T9" fmla="*/ 50 h 161"/>
              <a:gd name="T10" fmla="*/ 160 w 162"/>
              <a:gd name="T11" fmla="*/ 78 h 161"/>
              <a:gd name="T12" fmla="*/ 160 w 162"/>
              <a:gd name="T13" fmla="*/ 84 h 161"/>
              <a:gd name="T14" fmla="*/ 145 w 162"/>
              <a:gd name="T15" fmla="*/ 106 h 161"/>
              <a:gd name="T16" fmla="*/ 140 w 162"/>
              <a:gd name="T17" fmla="*/ 109 h 161"/>
              <a:gd name="T18" fmla="*/ 136 w 162"/>
              <a:gd name="T19" fmla="*/ 107 h 161"/>
              <a:gd name="T20" fmla="*/ 135 w 162"/>
              <a:gd name="T21" fmla="*/ 98 h 161"/>
              <a:gd name="T22" fmla="*/ 147 w 162"/>
              <a:gd name="T23" fmla="*/ 81 h 161"/>
              <a:gd name="T24" fmla="*/ 130 w 162"/>
              <a:gd name="T25" fmla="*/ 58 h 161"/>
              <a:gd name="T26" fmla="*/ 81 w 162"/>
              <a:gd name="T27" fmla="*/ 34 h 161"/>
              <a:gd name="T28" fmla="*/ 68 w 162"/>
              <a:gd name="T29" fmla="*/ 35 h 161"/>
              <a:gd name="T30" fmla="*/ 61 w 162"/>
              <a:gd name="T31" fmla="*/ 31 h 161"/>
              <a:gd name="T32" fmla="*/ 159 w 162"/>
              <a:gd name="T33" fmla="*/ 150 h 161"/>
              <a:gd name="T34" fmla="*/ 159 w 162"/>
              <a:gd name="T35" fmla="*/ 159 h 161"/>
              <a:gd name="T36" fmla="*/ 155 w 162"/>
              <a:gd name="T37" fmla="*/ 161 h 161"/>
              <a:gd name="T38" fmla="*/ 150 w 162"/>
              <a:gd name="T39" fmla="*/ 159 h 161"/>
              <a:gd name="T40" fmla="*/ 120 w 162"/>
              <a:gd name="T41" fmla="*/ 129 h 161"/>
              <a:gd name="T42" fmla="*/ 81 w 162"/>
              <a:gd name="T43" fmla="*/ 141 h 161"/>
              <a:gd name="T44" fmla="*/ 81 w 162"/>
              <a:gd name="T45" fmla="*/ 141 h 161"/>
              <a:gd name="T46" fmla="*/ 47 w 162"/>
              <a:gd name="T47" fmla="*/ 132 h 161"/>
              <a:gd name="T48" fmla="*/ 22 w 162"/>
              <a:gd name="T49" fmla="*/ 112 h 161"/>
              <a:gd name="T50" fmla="*/ 2 w 162"/>
              <a:gd name="T51" fmla="*/ 84 h 161"/>
              <a:gd name="T52" fmla="*/ 2 w 162"/>
              <a:gd name="T53" fmla="*/ 78 h 161"/>
              <a:gd name="T54" fmla="*/ 32 w 162"/>
              <a:gd name="T55" fmla="*/ 41 h 161"/>
              <a:gd name="T56" fmla="*/ 3 w 162"/>
              <a:gd name="T57" fmla="*/ 12 h 161"/>
              <a:gd name="T58" fmla="*/ 3 w 162"/>
              <a:gd name="T59" fmla="*/ 3 h 161"/>
              <a:gd name="T60" fmla="*/ 12 w 162"/>
              <a:gd name="T61" fmla="*/ 3 h 161"/>
              <a:gd name="T62" fmla="*/ 159 w 162"/>
              <a:gd name="T63" fmla="*/ 150 h 161"/>
              <a:gd name="T64" fmla="*/ 71 w 162"/>
              <a:gd name="T65" fmla="*/ 91 h 161"/>
              <a:gd name="T66" fmla="*/ 81 w 162"/>
              <a:gd name="T67" fmla="*/ 95 h 161"/>
              <a:gd name="T68" fmla="*/ 85 w 162"/>
              <a:gd name="T69" fmla="*/ 94 h 161"/>
              <a:gd name="T70" fmla="*/ 68 w 162"/>
              <a:gd name="T71" fmla="*/ 77 h 161"/>
              <a:gd name="T72" fmla="*/ 71 w 162"/>
              <a:gd name="T73" fmla="*/ 91 h 161"/>
              <a:gd name="T74" fmla="*/ 111 w 162"/>
              <a:gd name="T75" fmla="*/ 120 h 161"/>
              <a:gd name="T76" fmla="*/ 95 w 162"/>
              <a:gd name="T77" fmla="*/ 104 h 161"/>
              <a:gd name="T78" fmla="*/ 81 w 162"/>
              <a:gd name="T79" fmla="*/ 108 h 161"/>
              <a:gd name="T80" fmla="*/ 80 w 162"/>
              <a:gd name="T81" fmla="*/ 108 h 161"/>
              <a:gd name="T82" fmla="*/ 62 w 162"/>
              <a:gd name="T83" fmla="*/ 101 h 161"/>
              <a:gd name="T84" fmla="*/ 58 w 162"/>
              <a:gd name="T85" fmla="*/ 67 h 161"/>
              <a:gd name="T86" fmla="*/ 41 w 162"/>
              <a:gd name="T87" fmla="*/ 50 h 161"/>
              <a:gd name="T88" fmla="*/ 15 w 162"/>
              <a:gd name="T89" fmla="*/ 81 h 161"/>
              <a:gd name="T90" fmla="*/ 32 w 162"/>
              <a:gd name="T91" fmla="*/ 104 h 161"/>
              <a:gd name="T92" fmla="*/ 81 w 162"/>
              <a:gd name="T93" fmla="*/ 128 h 161"/>
              <a:gd name="T94" fmla="*/ 111 w 162"/>
              <a:gd name="T95" fmla="*/ 120 h 1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62" h="161">
                <a:moveTo>
                  <a:pt x="61" y="31"/>
                </a:moveTo>
                <a:cubicBezTo>
                  <a:pt x="60" y="27"/>
                  <a:pt x="62" y="24"/>
                  <a:pt x="65" y="23"/>
                </a:cubicBezTo>
                <a:cubicBezTo>
                  <a:pt x="71" y="22"/>
                  <a:pt x="76" y="21"/>
                  <a:pt x="81" y="21"/>
                </a:cubicBezTo>
                <a:cubicBezTo>
                  <a:pt x="93" y="21"/>
                  <a:pt x="104" y="24"/>
                  <a:pt x="115" y="30"/>
                </a:cubicBezTo>
                <a:cubicBezTo>
                  <a:pt x="124" y="35"/>
                  <a:pt x="132" y="42"/>
                  <a:pt x="140" y="50"/>
                </a:cubicBezTo>
                <a:cubicBezTo>
                  <a:pt x="153" y="64"/>
                  <a:pt x="160" y="78"/>
                  <a:pt x="160" y="78"/>
                </a:cubicBezTo>
                <a:cubicBezTo>
                  <a:pt x="161" y="80"/>
                  <a:pt x="161" y="82"/>
                  <a:pt x="160" y="84"/>
                </a:cubicBezTo>
                <a:cubicBezTo>
                  <a:pt x="156" y="92"/>
                  <a:pt x="151" y="100"/>
                  <a:pt x="145" y="106"/>
                </a:cubicBezTo>
                <a:cubicBezTo>
                  <a:pt x="144" y="108"/>
                  <a:pt x="142" y="109"/>
                  <a:pt x="140" y="109"/>
                </a:cubicBezTo>
                <a:cubicBezTo>
                  <a:pt x="139" y="109"/>
                  <a:pt x="137" y="108"/>
                  <a:pt x="136" y="107"/>
                </a:cubicBezTo>
                <a:cubicBezTo>
                  <a:pt x="133" y="105"/>
                  <a:pt x="133" y="101"/>
                  <a:pt x="135" y="98"/>
                </a:cubicBezTo>
                <a:cubicBezTo>
                  <a:pt x="140" y="93"/>
                  <a:pt x="144" y="87"/>
                  <a:pt x="147" y="81"/>
                </a:cubicBezTo>
                <a:cubicBezTo>
                  <a:pt x="145" y="76"/>
                  <a:pt x="139" y="67"/>
                  <a:pt x="130" y="58"/>
                </a:cubicBezTo>
                <a:cubicBezTo>
                  <a:pt x="115" y="42"/>
                  <a:pt x="98" y="34"/>
                  <a:pt x="81" y="34"/>
                </a:cubicBezTo>
                <a:cubicBezTo>
                  <a:pt x="77" y="34"/>
                  <a:pt x="73" y="34"/>
                  <a:pt x="68" y="35"/>
                </a:cubicBezTo>
                <a:cubicBezTo>
                  <a:pt x="65" y="36"/>
                  <a:pt x="61" y="34"/>
                  <a:pt x="61" y="31"/>
                </a:cubicBezTo>
                <a:close/>
                <a:moveTo>
                  <a:pt x="159" y="150"/>
                </a:moveTo>
                <a:cubicBezTo>
                  <a:pt x="162" y="152"/>
                  <a:pt x="162" y="157"/>
                  <a:pt x="159" y="159"/>
                </a:cubicBezTo>
                <a:cubicBezTo>
                  <a:pt x="158" y="160"/>
                  <a:pt x="156" y="161"/>
                  <a:pt x="155" y="161"/>
                </a:cubicBezTo>
                <a:cubicBezTo>
                  <a:pt x="153" y="161"/>
                  <a:pt x="151" y="160"/>
                  <a:pt x="150" y="159"/>
                </a:cubicBezTo>
                <a:cubicBezTo>
                  <a:pt x="120" y="129"/>
                  <a:pt x="120" y="129"/>
                  <a:pt x="120" y="129"/>
                </a:cubicBezTo>
                <a:cubicBezTo>
                  <a:pt x="108" y="137"/>
                  <a:pt x="95" y="141"/>
                  <a:pt x="81" y="141"/>
                </a:cubicBezTo>
                <a:cubicBezTo>
                  <a:pt x="81" y="141"/>
                  <a:pt x="81" y="141"/>
                  <a:pt x="81" y="141"/>
                </a:cubicBezTo>
                <a:cubicBezTo>
                  <a:pt x="69" y="141"/>
                  <a:pt x="58" y="138"/>
                  <a:pt x="47" y="132"/>
                </a:cubicBezTo>
                <a:cubicBezTo>
                  <a:pt x="38" y="127"/>
                  <a:pt x="30" y="120"/>
                  <a:pt x="22" y="112"/>
                </a:cubicBezTo>
                <a:cubicBezTo>
                  <a:pt x="9" y="98"/>
                  <a:pt x="2" y="84"/>
                  <a:pt x="2" y="84"/>
                </a:cubicBezTo>
                <a:cubicBezTo>
                  <a:pt x="1" y="82"/>
                  <a:pt x="1" y="80"/>
                  <a:pt x="2" y="78"/>
                </a:cubicBezTo>
                <a:cubicBezTo>
                  <a:pt x="9" y="64"/>
                  <a:pt x="19" y="51"/>
                  <a:pt x="32" y="41"/>
                </a:cubicBezTo>
                <a:cubicBezTo>
                  <a:pt x="3" y="12"/>
                  <a:pt x="3" y="12"/>
                  <a:pt x="3" y="12"/>
                </a:cubicBezTo>
                <a:cubicBezTo>
                  <a:pt x="0" y="10"/>
                  <a:pt x="0" y="5"/>
                  <a:pt x="3" y="3"/>
                </a:cubicBezTo>
                <a:cubicBezTo>
                  <a:pt x="5" y="0"/>
                  <a:pt x="10" y="0"/>
                  <a:pt x="12" y="3"/>
                </a:cubicBezTo>
                <a:lnTo>
                  <a:pt x="159" y="150"/>
                </a:lnTo>
                <a:close/>
                <a:moveTo>
                  <a:pt x="71" y="91"/>
                </a:moveTo>
                <a:cubicBezTo>
                  <a:pt x="74" y="94"/>
                  <a:pt x="77" y="95"/>
                  <a:pt x="81" y="95"/>
                </a:cubicBezTo>
                <a:cubicBezTo>
                  <a:pt x="82" y="95"/>
                  <a:pt x="84" y="95"/>
                  <a:pt x="85" y="94"/>
                </a:cubicBezTo>
                <a:cubicBezTo>
                  <a:pt x="68" y="77"/>
                  <a:pt x="68" y="77"/>
                  <a:pt x="68" y="77"/>
                </a:cubicBezTo>
                <a:cubicBezTo>
                  <a:pt x="66" y="82"/>
                  <a:pt x="67" y="88"/>
                  <a:pt x="71" y="91"/>
                </a:cubicBezTo>
                <a:close/>
                <a:moveTo>
                  <a:pt x="111" y="120"/>
                </a:moveTo>
                <a:cubicBezTo>
                  <a:pt x="95" y="104"/>
                  <a:pt x="95" y="104"/>
                  <a:pt x="95" y="104"/>
                </a:cubicBezTo>
                <a:cubicBezTo>
                  <a:pt x="91" y="106"/>
                  <a:pt x="86" y="108"/>
                  <a:pt x="81" y="108"/>
                </a:cubicBezTo>
                <a:cubicBezTo>
                  <a:pt x="81" y="108"/>
                  <a:pt x="81" y="108"/>
                  <a:pt x="80" y="108"/>
                </a:cubicBezTo>
                <a:cubicBezTo>
                  <a:pt x="74" y="108"/>
                  <a:pt x="67" y="106"/>
                  <a:pt x="62" y="101"/>
                </a:cubicBezTo>
                <a:cubicBezTo>
                  <a:pt x="53" y="92"/>
                  <a:pt x="51" y="78"/>
                  <a:pt x="58" y="67"/>
                </a:cubicBezTo>
                <a:cubicBezTo>
                  <a:pt x="41" y="50"/>
                  <a:pt x="41" y="50"/>
                  <a:pt x="41" y="50"/>
                </a:cubicBezTo>
                <a:cubicBezTo>
                  <a:pt x="30" y="59"/>
                  <a:pt x="22" y="69"/>
                  <a:pt x="15" y="81"/>
                </a:cubicBezTo>
                <a:cubicBezTo>
                  <a:pt x="17" y="86"/>
                  <a:pt x="23" y="95"/>
                  <a:pt x="32" y="104"/>
                </a:cubicBezTo>
                <a:cubicBezTo>
                  <a:pt x="47" y="120"/>
                  <a:pt x="64" y="128"/>
                  <a:pt x="81" y="128"/>
                </a:cubicBezTo>
                <a:cubicBezTo>
                  <a:pt x="91" y="128"/>
                  <a:pt x="102" y="125"/>
                  <a:pt x="111" y="120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7" name="Freeform 105">
            <a:extLst>
              <a:ext uri="{FF2B5EF4-FFF2-40B4-BE49-F238E27FC236}">
                <a16:creationId xmlns:a16="http://schemas.microsoft.com/office/drawing/2014/main" xmlns="" id="{1C96254C-E31B-4D0D-A33E-24667F04B848}"/>
              </a:ext>
            </a:extLst>
          </p:cNvPr>
          <p:cNvSpPr>
            <a:spLocks noEditPoints="1"/>
          </p:cNvSpPr>
          <p:nvPr/>
        </p:nvSpPr>
        <p:spPr bwMode="auto">
          <a:xfrm>
            <a:off x="10118725" y="5940425"/>
            <a:ext cx="546100" cy="549275"/>
          </a:xfrm>
          <a:custGeom>
            <a:avLst/>
            <a:gdLst>
              <a:gd name="T0" fmla="*/ 135 w 160"/>
              <a:gd name="T1" fmla="*/ 88 h 160"/>
              <a:gd name="T2" fmla="*/ 135 w 160"/>
              <a:gd name="T3" fmla="*/ 137 h 160"/>
              <a:gd name="T4" fmla="*/ 113 w 160"/>
              <a:gd name="T5" fmla="*/ 160 h 160"/>
              <a:gd name="T6" fmla="*/ 23 w 160"/>
              <a:gd name="T7" fmla="*/ 160 h 160"/>
              <a:gd name="T8" fmla="*/ 0 w 160"/>
              <a:gd name="T9" fmla="*/ 137 h 160"/>
              <a:gd name="T10" fmla="*/ 0 w 160"/>
              <a:gd name="T11" fmla="*/ 47 h 160"/>
              <a:gd name="T12" fmla="*/ 23 w 160"/>
              <a:gd name="T13" fmla="*/ 25 h 160"/>
              <a:gd name="T14" fmla="*/ 72 w 160"/>
              <a:gd name="T15" fmla="*/ 25 h 160"/>
              <a:gd name="T16" fmla="*/ 78 w 160"/>
              <a:gd name="T17" fmla="*/ 31 h 160"/>
              <a:gd name="T18" fmla="*/ 72 w 160"/>
              <a:gd name="T19" fmla="*/ 37 h 160"/>
              <a:gd name="T20" fmla="*/ 23 w 160"/>
              <a:gd name="T21" fmla="*/ 37 h 160"/>
              <a:gd name="T22" fmla="*/ 13 w 160"/>
              <a:gd name="T23" fmla="*/ 47 h 160"/>
              <a:gd name="T24" fmla="*/ 13 w 160"/>
              <a:gd name="T25" fmla="*/ 137 h 160"/>
              <a:gd name="T26" fmla="*/ 23 w 160"/>
              <a:gd name="T27" fmla="*/ 147 h 160"/>
              <a:gd name="T28" fmla="*/ 113 w 160"/>
              <a:gd name="T29" fmla="*/ 147 h 160"/>
              <a:gd name="T30" fmla="*/ 123 w 160"/>
              <a:gd name="T31" fmla="*/ 137 h 160"/>
              <a:gd name="T32" fmla="*/ 123 w 160"/>
              <a:gd name="T33" fmla="*/ 88 h 160"/>
              <a:gd name="T34" fmla="*/ 129 w 160"/>
              <a:gd name="T35" fmla="*/ 82 h 160"/>
              <a:gd name="T36" fmla="*/ 135 w 160"/>
              <a:gd name="T37" fmla="*/ 88 h 160"/>
              <a:gd name="T38" fmla="*/ 160 w 160"/>
              <a:gd name="T39" fmla="*/ 5 h 160"/>
              <a:gd name="T40" fmla="*/ 160 w 160"/>
              <a:gd name="T41" fmla="*/ 5 h 160"/>
              <a:gd name="T42" fmla="*/ 160 w 160"/>
              <a:gd name="T43" fmla="*/ 4 h 160"/>
              <a:gd name="T44" fmla="*/ 159 w 160"/>
              <a:gd name="T45" fmla="*/ 3 h 160"/>
              <a:gd name="T46" fmla="*/ 159 w 160"/>
              <a:gd name="T47" fmla="*/ 3 h 160"/>
              <a:gd name="T48" fmla="*/ 157 w 160"/>
              <a:gd name="T49" fmla="*/ 1 h 160"/>
              <a:gd name="T50" fmla="*/ 157 w 160"/>
              <a:gd name="T51" fmla="*/ 1 h 160"/>
              <a:gd name="T52" fmla="*/ 156 w 160"/>
              <a:gd name="T53" fmla="*/ 0 h 160"/>
              <a:gd name="T54" fmla="*/ 155 w 160"/>
              <a:gd name="T55" fmla="*/ 0 h 160"/>
              <a:gd name="T56" fmla="*/ 155 w 160"/>
              <a:gd name="T57" fmla="*/ 0 h 160"/>
              <a:gd name="T58" fmla="*/ 154 w 160"/>
              <a:gd name="T59" fmla="*/ 0 h 160"/>
              <a:gd name="T60" fmla="*/ 154 w 160"/>
              <a:gd name="T61" fmla="*/ 0 h 160"/>
              <a:gd name="T62" fmla="*/ 105 w 160"/>
              <a:gd name="T63" fmla="*/ 0 h 160"/>
              <a:gd name="T64" fmla="*/ 98 w 160"/>
              <a:gd name="T65" fmla="*/ 6 h 160"/>
              <a:gd name="T66" fmla="*/ 105 w 160"/>
              <a:gd name="T67" fmla="*/ 13 h 160"/>
              <a:gd name="T68" fmla="*/ 138 w 160"/>
              <a:gd name="T69" fmla="*/ 13 h 160"/>
              <a:gd name="T70" fmla="*/ 59 w 160"/>
              <a:gd name="T71" fmla="*/ 92 h 160"/>
              <a:gd name="T72" fmla="*/ 59 w 160"/>
              <a:gd name="T73" fmla="*/ 101 h 160"/>
              <a:gd name="T74" fmla="*/ 64 w 160"/>
              <a:gd name="T75" fmla="*/ 103 h 160"/>
              <a:gd name="T76" fmla="*/ 68 w 160"/>
              <a:gd name="T77" fmla="*/ 101 h 160"/>
              <a:gd name="T78" fmla="*/ 147 w 160"/>
              <a:gd name="T79" fmla="*/ 22 h 160"/>
              <a:gd name="T80" fmla="*/ 147 w 160"/>
              <a:gd name="T81" fmla="*/ 55 h 160"/>
              <a:gd name="T82" fmla="*/ 154 w 160"/>
              <a:gd name="T83" fmla="*/ 62 h 160"/>
              <a:gd name="T84" fmla="*/ 160 w 160"/>
              <a:gd name="T85" fmla="*/ 55 h 160"/>
              <a:gd name="T86" fmla="*/ 160 w 160"/>
              <a:gd name="T87" fmla="*/ 6 h 160"/>
              <a:gd name="T88" fmla="*/ 160 w 160"/>
              <a:gd name="T89" fmla="*/ 5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160" h="160">
                <a:moveTo>
                  <a:pt x="135" y="88"/>
                </a:moveTo>
                <a:cubicBezTo>
                  <a:pt x="135" y="137"/>
                  <a:pt x="135" y="137"/>
                  <a:pt x="135" y="137"/>
                </a:cubicBezTo>
                <a:cubicBezTo>
                  <a:pt x="135" y="150"/>
                  <a:pt x="125" y="160"/>
                  <a:pt x="113" y="160"/>
                </a:cubicBezTo>
                <a:cubicBezTo>
                  <a:pt x="23" y="160"/>
                  <a:pt x="23" y="160"/>
                  <a:pt x="23" y="160"/>
                </a:cubicBezTo>
                <a:cubicBezTo>
                  <a:pt x="10" y="160"/>
                  <a:pt x="0" y="150"/>
                  <a:pt x="0" y="137"/>
                </a:cubicBezTo>
                <a:cubicBezTo>
                  <a:pt x="0" y="47"/>
                  <a:pt x="0" y="47"/>
                  <a:pt x="0" y="47"/>
                </a:cubicBezTo>
                <a:cubicBezTo>
                  <a:pt x="0" y="35"/>
                  <a:pt x="10" y="25"/>
                  <a:pt x="23" y="25"/>
                </a:cubicBezTo>
                <a:cubicBezTo>
                  <a:pt x="72" y="25"/>
                  <a:pt x="72" y="25"/>
                  <a:pt x="72" y="25"/>
                </a:cubicBezTo>
                <a:cubicBezTo>
                  <a:pt x="75" y="25"/>
                  <a:pt x="78" y="27"/>
                  <a:pt x="78" y="31"/>
                </a:cubicBezTo>
                <a:cubicBezTo>
                  <a:pt x="78" y="35"/>
                  <a:pt x="75" y="37"/>
                  <a:pt x="72" y="37"/>
                </a:cubicBezTo>
                <a:cubicBezTo>
                  <a:pt x="23" y="37"/>
                  <a:pt x="23" y="37"/>
                  <a:pt x="23" y="37"/>
                </a:cubicBezTo>
                <a:cubicBezTo>
                  <a:pt x="17" y="37"/>
                  <a:pt x="13" y="42"/>
                  <a:pt x="13" y="47"/>
                </a:cubicBezTo>
                <a:cubicBezTo>
                  <a:pt x="13" y="137"/>
                  <a:pt x="13" y="137"/>
                  <a:pt x="13" y="137"/>
                </a:cubicBezTo>
                <a:cubicBezTo>
                  <a:pt x="13" y="143"/>
                  <a:pt x="17" y="147"/>
                  <a:pt x="23" y="147"/>
                </a:cubicBezTo>
                <a:cubicBezTo>
                  <a:pt x="113" y="147"/>
                  <a:pt x="113" y="147"/>
                  <a:pt x="113" y="147"/>
                </a:cubicBezTo>
                <a:cubicBezTo>
                  <a:pt x="118" y="147"/>
                  <a:pt x="123" y="143"/>
                  <a:pt x="123" y="137"/>
                </a:cubicBezTo>
                <a:cubicBezTo>
                  <a:pt x="123" y="88"/>
                  <a:pt x="123" y="88"/>
                  <a:pt x="123" y="88"/>
                </a:cubicBezTo>
                <a:cubicBezTo>
                  <a:pt x="123" y="85"/>
                  <a:pt x="125" y="82"/>
                  <a:pt x="129" y="82"/>
                </a:cubicBezTo>
                <a:cubicBezTo>
                  <a:pt x="133" y="82"/>
                  <a:pt x="135" y="85"/>
                  <a:pt x="135" y="88"/>
                </a:cubicBezTo>
                <a:close/>
                <a:moveTo>
                  <a:pt x="160" y="5"/>
                </a:moveTo>
                <a:cubicBezTo>
                  <a:pt x="160" y="5"/>
                  <a:pt x="160" y="5"/>
                  <a:pt x="160" y="5"/>
                </a:cubicBezTo>
                <a:cubicBezTo>
                  <a:pt x="160" y="4"/>
                  <a:pt x="160" y="4"/>
                  <a:pt x="160" y="4"/>
                </a:cubicBezTo>
                <a:cubicBezTo>
                  <a:pt x="159" y="4"/>
                  <a:pt x="159" y="4"/>
                  <a:pt x="159" y="3"/>
                </a:cubicBezTo>
                <a:cubicBezTo>
                  <a:pt x="159" y="3"/>
                  <a:pt x="159" y="3"/>
                  <a:pt x="159" y="3"/>
                </a:cubicBezTo>
                <a:cubicBezTo>
                  <a:pt x="158" y="2"/>
                  <a:pt x="158" y="2"/>
                  <a:pt x="157" y="1"/>
                </a:cubicBezTo>
                <a:cubicBezTo>
                  <a:pt x="157" y="1"/>
                  <a:pt x="157" y="1"/>
                  <a:pt x="157" y="1"/>
                </a:cubicBezTo>
                <a:cubicBezTo>
                  <a:pt x="156" y="1"/>
                  <a:pt x="156" y="1"/>
                  <a:pt x="156" y="0"/>
                </a:cubicBezTo>
                <a:cubicBezTo>
                  <a:pt x="156" y="0"/>
                  <a:pt x="156" y="0"/>
                  <a:pt x="155" y="0"/>
                </a:cubicBezTo>
                <a:cubicBezTo>
                  <a:pt x="155" y="0"/>
                  <a:pt x="155" y="0"/>
                  <a:pt x="155" y="0"/>
                </a:cubicBezTo>
                <a:cubicBezTo>
                  <a:pt x="154" y="0"/>
                  <a:pt x="154" y="0"/>
                  <a:pt x="154" y="0"/>
                </a:cubicBezTo>
                <a:cubicBezTo>
                  <a:pt x="154" y="0"/>
                  <a:pt x="154" y="0"/>
                  <a:pt x="154" y="0"/>
                </a:cubicBezTo>
                <a:cubicBezTo>
                  <a:pt x="105" y="0"/>
                  <a:pt x="105" y="0"/>
                  <a:pt x="105" y="0"/>
                </a:cubicBezTo>
                <a:cubicBezTo>
                  <a:pt x="101" y="0"/>
                  <a:pt x="98" y="3"/>
                  <a:pt x="98" y="6"/>
                </a:cubicBezTo>
                <a:cubicBezTo>
                  <a:pt x="98" y="10"/>
                  <a:pt x="101" y="13"/>
                  <a:pt x="105" y="13"/>
                </a:cubicBezTo>
                <a:cubicBezTo>
                  <a:pt x="138" y="13"/>
                  <a:pt x="138" y="13"/>
                  <a:pt x="138" y="13"/>
                </a:cubicBezTo>
                <a:cubicBezTo>
                  <a:pt x="59" y="92"/>
                  <a:pt x="59" y="92"/>
                  <a:pt x="59" y="92"/>
                </a:cubicBezTo>
                <a:cubicBezTo>
                  <a:pt x="57" y="94"/>
                  <a:pt x="57" y="98"/>
                  <a:pt x="59" y="101"/>
                </a:cubicBezTo>
                <a:cubicBezTo>
                  <a:pt x="60" y="102"/>
                  <a:pt x="62" y="103"/>
                  <a:pt x="64" y="103"/>
                </a:cubicBezTo>
                <a:cubicBezTo>
                  <a:pt x="65" y="103"/>
                  <a:pt x="67" y="102"/>
                  <a:pt x="68" y="101"/>
                </a:cubicBezTo>
                <a:cubicBezTo>
                  <a:pt x="147" y="22"/>
                  <a:pt x="147" y="22"/>
                  <a:pt x="147" y="22"/>
                </a:cubicBezTo>
                <a:cubicBezTo>
                  <a:pt x="147" y="55"/>
                  <a:pt x="147" y="55"/>
                  <a:pt x="147" y="55"/>
                </a:cubicBezTo>
                <a:cubicBezTo>
                  <a:pt x="147" y="59"/>
                  <a:pt x="150" y="62"/>
                  <a:pt x="154" y="62"/>
                </a:cubicBezTo>
                <a:cubicBezTo>
                  <a:pt x="157" y="62"/>
                  <a:pt x="160" y="59"/>
                  <a:pt x="160" y="55"/>
                </a:cubicBezTo>
                <a:cubicBezTo>
                  <a:pt x="160" y="6"/>
                  <a:pt x="160" y="6"/>
                  <a:pt x="160" y="6"/>
                </a:cubicBezTo>
                <a:cubicBezTo>
                  <a:pt x="160" y="6"/>
                  <a:pt x="160" y="6"/>
                  <a:pt x="160" y="5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77113591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Freeform 5">
            <a:extLst>
              <a:ext uri="{FF2B5EF4-FFF2-40B4-BE49-F238E27FC236}">
                <a16:creationId xmlns:a16="http://schemas.microsoft.com/office/drawing/2014/main" xmlns="" id="{DA5833CB-8F8A-4482-BE2B-4E197280C014}"/>
              </a:ext>
            </a:extLst>
          </p:cNvPr>
          <p:cNvSpPr>
            <a:spLocks/>
          </p:cNvSpPr>
          <p:nvPr/>
        </p:nvSpPr>
        <p:spPr bwMode="auto">
          <a:xfrm>
            <a:off x="2956718" y="1349375"/>
            <a:ext cx="496888" cy="500063"/>
          </a:xfrm>
          <a:custGeom>
            <a:avLst/>
            <a:gdLst>
              <a:gd name="T0" fmla="*/ 139 w 145"/>
              <a:gd name="T1" fmla="*/ 78 h 145"/>
              <a:gd name="T2" fmla="*/ 132 w 145"/>
              <a:gd name="T3" fmla="*/ 85 h 145"/>
              <a:gd name="T4" fmla="*/ 132 w 145"/>
              <a:gd name="T5" fmla="*/ 124 h 145"/>
              <a:gd name="T6" fmla="*/ 124 w 145"/>
              <a:gd name="T7" fmla="*/ 132 h 145"/>
              <a:gd name="T8" fmla="*/ 21 w 145"/>
              <a:gd name="T9" fmla="*/ 132 h 145"/>
              <a:gd name="T10" fmla="*/ 13 w 145"/>
              <a:gd name="T11" fmla="*/ 124 h 145"/>
              <a:gd name="T12" fmla="*/ 13 w 145"/>
              <a:gd name="T13" fmla="*/ 21 h 145"/>
              <a:gd name="T14" fmla="*/ 21 w 145"/>
              <a:gd name="T15" fmla="*/ 13 h 145"/>
              <a:gd name="T16" fmla="*/ 60 w 145"/>
              <a:gd name="T17" fmla="*/ 13 h 145"/>
              <a:gd name="T18" fmla="*/ 67 w 145"/>
              <a:gd name="T19" fmla="*/ 6 h 145"/>
              <a:gd name="T20" fmla="*/ 60 w 145"/>
              <a:gd name="T21" fmla="*/ 0 h 145"/>
              <a:gd name="T22" fmla="*/ 21 w 145"/>
              <a:gd name="T23" fmla="*/ 0 h 145"/>
              <a:gd name="T24" fmla="*/ 0 w 145"/>
              <a:gd name="T25" fmla="*/ 21 h 145"/>
              <a:gd name="T26" fmla="*/ 0 w 145"/>
              <a:gd name="T27" fmla="*/ 124 h 145"/>
              <a:gd name="T28" fmla="*/ 21 w 145"/>
              <a:gd name="T29" fmla="*/ 145 h 145"/>
              <a:gd name="T30" fmla="*/ 124 w 145"/>
              <a:gd name="T31" fmla="*/ 145 h 145"/>
              <a:gd name="T32" fmla="*/ 145 w 145"/>
              <a:gd name="T33" fmla="*/ 124 h 145"/>
              <a:gd name="T34" fmla="*/ 145 w 145"/>
              <a:gd name="T35" fmla="*/ 85 h 145"/>
              <a:gd name="T36" fmla="*/ 139 w 145"/>
              <a:gd name="T37" fmla="*/ 78 h 1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45" h="145">
                <a:moveTo>
                  <a:pt x="139" y="78"/>
                </a:moveTo>
                <a:cubicBezTo>
                  <a:pt x="135" y="78"/>
                  <a:pt x="132" y="81"/>
                  <a:pt x="132" y="85"/>
                </a:cubicBezTo>
                <a:cubicBezTo>
                  <a:pt x="132" y="124"/>
                  <a:pt x="132" y="124"/>
                  <a:pt x="132" y="124"/>
                </a:cubicBezTo>
                <a:cubicBezTo>
                  <a:pt x="132" y="128"/>
                  <a:pt x="129" y="132"/>
                  <a:pt x="124" y="132"/>
                </a:cubicBezTo>
                <a:cubicBezTo>
                  <a:pt x="21" y="132"/>
                  <a:pt x="21" y="132"/>
                  <a:pt x="21" y="132"/>
                </a:cubicBezTo>
                <a:cubicBezTo>
                  <a:pt x="17" y="132"/>
                  <a:pt x="13" y="128"/>
                  <a:pt x="13" y="124"/>
                </a:cubicBezTo>
                <a:cubicBezTo>
                  <a:pt x="13" y="21"/>
                  <a:pt x="13" y="21"/>
                  <a:pt x="13" y="21"/>
                </a:cubicBezTo>
                <a:cubicBezTo>
                  <a:pt x="13" y="16"/>
                  <a:pt x="17" y="13"/>
                  <a:pt x="21" y="13"/>
                </a:cubicBezTo>
                <a:cubicBezTo>
                  <a:pt x="60" y="13"/>
                  <a:pt x="60" y="13"/>
                  <a:pt x="60" y="13"/>
                </a:cubicBezTo>
                <a:cubicBezTo>
                  <a:pt x="64" y="13"/>
                  <a:pt x="67" y="10"/>
                  <a:pt x="67" y="6"/>
                </a:cubicBezTo>
                <a:cubicBezTo>
                  <a:pt x="67" y="3"/>
                  <a:pt x="64" y="0"/>
                  <a:pt x="60" y="0"/>
                </a:cubicBezTo>
                <a:cubicBezTo>
                  <a:pt x="21" y="0"/>
                  <a:pt x="21" y="0"/>
                  <a:pt x="21" y="0"/>
                </a:cubicBezTo>
                <a:cubicBezTo>
                  <a:pt x="9" y="0"/>
                  <a:pt x="0" y="9"/>
                  <a:pt x="0" y="21"/>
                </a:cubicBezTo>
                <a:cubicBezTo>
                  <a:pt x="0" y="124"/>
                  <a:pt x="0" y="124"/>
                  <a:pt x="0" y="124"/>
                </a:cubicBezTo>
                <a:cubicBezTo>
                  <a:pt x="0" y="136"/>
                  <a:pt x="9" y="145"/>
                  <a:pt x="21" y="145"/>
                </a:cubicBezTo>
                <a:cubicBezTo>
                  <a:pt x="124" y="145"/>
                  <a:pt x="124" y="145"/>
                  <a:pt x="124" y="145"/>
                </a:cubicBezTo>
                <a:cubicBezTo>
                  <a:pt x="136" y="145"/>
                  <a:pt x="145" y="136"/>
                  <a:pt x="145" y="124"/>
                </a:cubicBezTo>
                <a:cubicBezTo>
                  <a:pt x="145" y="85"/>
                  <a:pt x="145" y="85"/>
                  <a:pt x="145" y="85"/>
                </a:cubicBezTo>
                <a:cubicBezTo>
                  <a:pt x="145" y="81"/>
                  <a:pt x="142" y="78"/>
                  <a:pt x="139" y="78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" name="Freeform 6">
            <a:extLst>
              <a:ext uri="{FF2B5EF4-FFF2-40B4-BE49-F238E27FC236}">
                <a16:creationId xmlns:a16="http://schemas.microsoft.com/office/drawing/2014/main" xmlns="" id="{016AC012-705C-461D-B0E6-E3EABCF48E16}"/>
              </a:ext>
            </a:extLst>
          </p:cNvPr>
          <p:cNvSpPr>
            <a:spLocks noEditPoints="1"/>
          </p:cNvSpPr>
          <p:nvPr/>
        </p:nvSpPr>
        <p:spPr bwMode="auto">
          <a:xfrm>
            <a:off x="3107531" y="1293813"/>
            <a:ext cx="396875" cy="403225"/>
          </a:xfrm>
          <a:custGeom>
            <a:avLst/>
            <a:gdLst>
              <a:gd name="T0" fmla="*/ 114 w 116"/>
              <a:gd name="T1" fmla="*/ 32 h 117"/>
              <a:gd name="T2" fmla="*/ 85 w 116"/>
              <a:gd name="T3" fmla="*/ 3 h 117"/>
              <a:gd name="T4" fmla="*/ 76 w 116"/>
              <a:gd name="T5" fmla="*/ 3 h 117"/>
              <a:gd name="T6" fmla="*/ 2 w 116"/>
              <a:gd name="T7" fmla="*/ 76 h 117"/>
              <a:gd name="T8" fmla="*/ 0 w 116"/>
              <a:gd name="T9" fmla="*/ 81 h 117"/>
              <a:gd name="T10" fmla="*/ 0 w 116"/>
              <a:gd name="T11" fmla="*/ 110 h 117"/>
              <a:gd name="T12" fmla="*/ 7 w 116"/>
              <a:gd name="T13" fmla="*/ 117 h 117"/>
              <a:gd name="T14" fmla="*/ 36 w 116"/>
              <a:gd name="T15" fmla="*/ 117 h 117"/>
              <a:gd name="T16" fmla="*/ 41 w 116"/>
              <a:gd name="T17" fmla="*/ 115 h 117"/>
              <a:gd name="T18" fmla="*/ 114 w 116"/>
              <a:gd name="T19" fmla="*/ 41 h 117"/>
              <a:gd name="T20" fmla="*/ 116 w 116"/>
              <a:gd name="T21" fmla="*/ 37 h 117"/>
              <a:gd name="T22" fmla="*/ 114 w 116"/>
              <a:gd name="T23" fmla="*/ 32 h 117"/>
              <a:gd name="T24" fmla="*/ 33 w 116"/>
              <a:gd name="T25" fmla="*/ 104 h 117"/>
              <a:gd name="T26" fmla="*/ 13 w 116"/>
              <a:gd name="T27" fmla="*/ 104 h 117"/>
              <a:gd name="T28" fmla="*/ 13 w 116"/>
              <a:gd name="T29" fmla="*/ 84 h 117"/>
              <a:gd name="T30" fmla="*/ 80 w 116"/>
              <a:gd name="T31" fmla="*/ 17 h 117"/>
              <a:gd name="T32" fmla="*/ 100 w 116"/>
              <a:gd name="T33" fmla="*/ 37 h 117"/>
              <a:gd name="T34" fmla="*/ 33 w 116"/>
              <a:gd name="T35" fmla="*/ 104 h 1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16" h="117">
                <a:moveTo>
                  <a:pt x="114" y="32"/>
                </a:moveTo>
                <a:cubicBezTo>
                  <a:pt x="85" y="3"/>
                  <a:pt x="85" y="3"/>
                  <a:pt x="85" y="3"/>
                </a:cubicBezTo>
                <a:cubicBezTo>
                  <a:pt x="82" y="0"/>
                  <a:pt x="78" y="0"/>
                  <a:pt x="76" y="3"/>
                </a:cubicBezTo>
                <a:cubicBezTo>
                  <a:pt x="2" y="76"/>
                  <a:pt x="2" y="76"/>
                  <a:pt x="2" y="76"/>
                </a:cubicBezTo>
                <a:cubicBezTo>
                  <a:pt x="1" y="78"/>
                  <a:pt x="0" y="79"/>
                  <a:pt x="0" y="81"/>
                </a:cubicBezTo>
                <a:cubicBezTo>
                  <a:pt x="0" y="110"/>
                  <a:pt x="0" y="110"/>
                  <a:pt x="0" y="110"/>
                </a:cubicBezTo>
                <a:cubicBezTo>
                  <a:pt x="0" y="114"/>
                  <a:pt x="3" y="117"/>
                  <a:pt x="7" y="117"/>
                </a:cubicBezTo>
                <a:cubicBezTo>
                  <a:pt x="36" y="117"/>
                  <a:pt x="36" y="117"/>
                  <a:pt x="36" y="117"/>
                </a:cubicBezTo>
                <a:cubicBezTo>
                  <a:pt x="38" y="117"/>
                  <a:pt x="39" y="116"/>
                  <a:pt x="41" y="115"/>
                </a:cubicBezTo>
                <a:cubicBezTo>
                  <a:pt x="114" y="41"/>
                  <a:pt x="114" y="41"/>
                  <a:pt x="114" y="41"/>
                </a:cubicBezTo>
                <a:cubicBezTo>
                  <a:pt x="115" y="40"/>
                  <a:pt x="116" y="39"/>
                  <a:pt x="116" y="37"/>
                </a:cubicBezTo>
                <a:cubicBezTo>
                  <a:pt x="116" y="35"/>
                  <a:pt x="115" y="34"/>
                  <a:pt x="114" y="32"/>
                </a:cubicBezTo>
                <a:close/>
                <a:moveTo>
                  <a:pt x="33" y="104"/>
                </a:moveTo>
                <a:cubicBezTo>
                  <a:pt x="13" y="104"/>
                  <a:pt x="13" y="104"/>
                  <a:pt x="13" y="104"/>
                </a:cubicBezTo>
                <a:cubicBezTo>
                  <a:pt x="13" y="84"/>
                  <a:pt x="13" y="84"/>
                  <a:pt x="13" y="84"/>
                </a:cubicBezTo>
                <a:cubicBezTo>
                  <a:pt x="80" y="17"/>
                  <a:pt x="80" y="17"/>
                  <a:pt x="80" y="17"/>
                </a:cubicBezTo>
                <a:cubicBezTo>
                  <a:pt x="100" y="37"/>
                  <a:pt x="100" y="37"/>
                  <a:pt x="100" y="37"/>
                </a:cubicBezTo>
                <a:lnTo>
                  <a:pt x="33" y="104"/>
                </a:ln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" name="Freeform 7">
            <a:extLst>
              <a:ext uri="{FF2B5EF4-FFF2-40B4-BE49-F238E27FC236}">
                <a16:creationId xmlns:a16="http://schemas.microsoft.com/office/drawing/2014/main" xmlns="" id="{2D22BF33-620E-4DBD-990F-95D491FB5C34}"/>
              </a:ext>
            </a:extLst>
          </p:cNvPr>
          <p:cNvSpPr>
            <a:spLocks noEditPoints="1"/>
          </p:cNvSpPr>
          <p:nvPr/>
        </p:nvSpPr>
        <p:spPr bwMode="auto">
          <a:xfrm>
            <a:off x="3010693" y="1917700"/>
            <a:ext cx="449263" cy="552450"/>
          </a:xfrm>
          <a:custGeom>
            <a:avLst/>
            <a:gdLst>
              <a:gd name="T0" fmla="*/ 121 w 131"/>
              <a:gd name="T1" fmla="*/ 59 h 160"/>
              <a:gd name="T2" fmla="*/ 100 w 131"/>
              <a:gd name="T3" fmla="*/ 30 h 160"/>
              <a:gd name="T4" fmla="*/ 69 w 131"/>
              <a:gd name="T5" fmla="*/ 1 h 160"/>
              <a:gd name="T6" fmla="*/ 61 w 131"/>
              <a:gd name="T7" fmla="*/ 1 h 160"/>
              <a:gd name="T8" fmla="*/ 31 w 131"/>
              <a:gd name="T9" fmla="*/ 30 h 160"/>
              <a:gd name="T10" fmla="*/ 10 w 131"/>
              <a:gd name="T11" fmla="*/ 59 h 160"/>
              <a:gd name="T12" fmla="*/ 0 w 131"/>
              <a:gd name="T13" fmla="*/ 95 h 160"/>
              <a:gd name="T14" fmla="*/ 19 w 131"/>
              <a:gd name="T15" fmla="*/ 141 h 160"/>
              <a:gd name="T16" fmla="*/ 65 w 131"/>
              <a:gd name="T17" fmla="*/ 160 h 160"/>
              <a:gd name="T18" fmla="*/ 111 w 131"/>
              <a:gd name="T19" fmla="*/ 141 h 160"/>
              <a:gd name="T20" fmla="*/ 131 w 131"/>
              <a:gd name="T21" fmla="*/ 95 h 160"/>
              <a:gd name="T22" fmla="*/ 121 w 131"/>
              <a:gd name="T23" fmla="*/ 59 h 160"/>
              <a:gd name="T24" fmla="*/ 65 w 131"/>
              <a:gd name="T25" fmla="*/ 147 h 160"/>
              <a:gd name="T26" fmla="*/ 13 w 131"/>
              <a:gd name="T27" fmla="*/ 95 h 160"/>
              <a:gd name="T28" fmla="*/ 65 w 131"/>
              <a:gd name="T29" fmla="*/ 15 h 160"/>
              <a:gd name="T30" fmla="*/ 118 w 131"/>
              <a:gd name="T31" fmla="*/ 95 h 160"/>
              <a:gd name="T32" fmla="*/ 65 w 131"/>
              <a:gd name="T33" fmla="*/ 147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31" h="160">
                <a:moveTo>
                  <a:pt x="121" y="59"/>
                </a:moveTo>
                <a:cubicBezTo>
                  <a:pt x="116" y="50"/>
                  <a:pt x="108" y="40"/>
                  <a:pt x="100" y="30"/>
                </a:cubicBezTo>
                <a:cubicBezTo>
                  <a:pt x="85" y="13"/>
                  <a:pt x="70" y="2"/>
                  <a:pt x="69" y="1"/>
                </a:cubicBezTo>
                <a:cubicBezTo>
                  <a:pt x="67" y="0"/>
                  <a:pt x="64" y="0"/>
                  <a:pt x="61" y="1"/>
                </a:cubicBezTo>
                <a:cubicBezTo>
                  <a:pt x="61" y="2"/>
                  <a:pt x="46" y="13"/>
                  <a:pt x="31" y="30"/>
                </a:cubicBezTo>
                <a:cubicBezTo>
                  <a:pt x="22" y="40"/>
                  <a:pt x="15" y="50"/>
                  <a:pt x="10" y="59"/>
                </a:cubicBezTo>
                <a:cubicBezTo>
                  <a:pt x="3" y="72"/>
                  <a:pt x="0" y="84"/>
                  <a:pt x="0" y="95"/>
                </a:cubicBezTo>
                <a:cubicBezTo>
                  <a:pt x="0" y="112"/>
                  <a:pt x="7" y="129"/>
                  <a:pt x="19" y="141"/>
                </a:cubicBezTo>
                <a:cubicBezTo>
                  <a:pt x="31" y="153"/>
                  <a:pt x="48" y="160"/>
                  <a:pt x="65" y="160"/>
                </a:cubicBezTo>
                <a:cubicBezTo>
                  <a:pt x="83" y="160"/>
                  <a:pt x="99" y="153"/>
                  <a:pt x="111" y="141"/>
                </a:cubicBezTo>
                <a:cubicBezTo>
                  <a:pt x="124" y="129"/>
                  <a:pt x="131" y="112"/>
                  <a:pt x="131" y="95"/>
                </a:cubicBezTo>
                <a:cubicBezTo>
                  <a:pt x="131" y="84"/>
                  <a:pt x="127" y="72"/>
                  <a:pt x="121" y="59"/>
                </a:cubicBezTo>
                <a:close/>
                <a:moveTo>
                  <a:pt x="65" y="147"/>
                </a:moveTo>
                <a:cubicBezTo>
                  <a:pt x="36" y="147"/>
                  <a:pt x="13" y="124"/>
                  <a:pt x="13" y="95"/>
                </a:cubicBezTo>
                <a:cubicBezTo>
                  <a:pt x="13" y="61"/>
                  <a:pt x="53" y="25"/>
                  <a:pt x="65" y="15"/>
                </a:cubicBezTo>
                <a:cubicBezTo>
                  <a:pt x="78" y="25"/>
                  <a:pt x="118" y="61"/>
                  <a:pt x="118" y="95"/>
                </a:cubicBezTo>
                <a:cubicBezTo>
                  <a:pt x="118" y="124"/>
                  <a:pt x="94" y="147"/>
                  <a:pt x="65" y="147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" name="Freeform 8">
            <a:extLst>
              <a:ext uri="{FF2B5EF4-FFF2-40B4-BE49-F238E27FC236}">
                <a16:creationId xmlns:a16="http://schemas.microsoft.com/office/drawing/2014/main" xmlns="" id="{AC02BAEA-BA07-40C1-81EA-116804421C29}"/>
              </a:ext>
            </a:extLst>
          </p:cNvPr>
          <p:cNvSpPr>
            <a:spLocks noEditPoints="1"/>
          </p:cNvSpPr>
          <p:nvPr/>
        </p:nvSpPr>
        <p:spPr bwMode="auto">
          <a:xfrm>
            <a:off x="2983706" y="2540000"/>
            <a:ext cx="496888" cy="552450"/>
          </a:xfrm>
          <a:custGeom>
            <a:avLst/>
            <a:gdLst>
              <a:gd name="T0" fmla="*/ 145 w 145"/>
              <a:gd name="T1" fmla="*/ 117 h 160"/>
              <a:gd name="T2" fmla="*/ 145 w 145"/>
              <a:gd name="T3" fmla="*/ 139 h 160"/>
              <a:gd name="T4" fmla="*/ 124 w 145"/>
              <a:gd name="T5" fmla="*/ 160 h 160"/>
              <a:gd name="T6" fmla="*/ 21 w 145"/>
              <a:gd name="T7" fmla="*/ 160 h 160"/>
              <a:gd name="T8" fmla="*/ 0 w 145"/>
              <a:gd name="T9" fmla="*/ 139 h 160"/>
              <a:gd name="T10" fmla="*/ 0 w 145"/>
              <a:gd name="T11" fmla="*/ 117 h 160"/>
              <a:gd name="T12" fmla="*/ 6 w 145"/>
              <a:gd name="T13" fmla="*/ 110 h 160"/>
              <a:gd name="T14" fmla="*/ 13 w 145"/>
              <a:gd name="T15" fmla="*/ 117 h 160"/>
              <a:gd name="T16" fmla="*/ 13 w 145"/>
              <a:gd name="T17" fmla="*/ 139 h 160"/>
              <a:gd name="T18" fmla="*/ 21 w 145"/>
              <a:gd name="T19" fmla="*/ 147 h 160"/>
              <a:gd name="T20" fmla="*/ 124 w 145"/>
              <a:gd name="T21" fmla="*/ 147 h 160"/>
              <a:gd name="T22" fmla="*/ 132 w 145"/>
              <a:gd name="T23" fmla="*/ 139 h 160"/>
              <a:gd name="T24" fmla="*/ 132 w 145"/>
              <a:gd name="T25" fmla="*/ 117 h 160"/>
              <a:gd name="T26" fmla="*/ 139 w 145"/>
              <a:gd name="T27" fmla="*/ 110 h 160"/>
              <a:gd name="T28" fmla="*/ 145 w 145"/>
              <a:gd name="T29" fmla="*/ 117 h 160"/>
              <a:gd name="T30" fmla="*/ 68 w 145"/>
              <a:gd name="T31" fmla="*/ 114 h 160"/>
              <a:gd name="T32" fmla="*/ 68 w 145"/>
              <a:gd name="T33" fmla="*/ 114 h 160"/>
              <a:gd name="T34" fmla="*/ 69 w 145"/>
              <a:gd name="T35" fmla="*/ 115 h 160"/>
              <a:gd name="T36" fmla="*/ 69 w 145"/>
              <a:gd name="T37" fmla="*/ 115 h 160"/>
              <a:gd name="T38" fmla="*/ 70 w 145"/>
              <a:gd name="T39" fmla="*/ 115 h 160"/>
              <a:gd name="T40" fmla="*/ 71 w 145"/>
              <a:gd name="T41" fmla="*/ 116 h 160"/>
              <a:gd name="T42" fmla="*/ 71 w 145"/>
              <a:gd name="T43" fmla="*/ 116 h 160"/>
              <a:gd name="T44" fmla="*/ 73 w 145"/>
              <a:gd name="T45" fmla="*/ 116 h 160"/>
              <a:gd name="T46" fmla="*/ 74 w 145"/>
              <a:gd name="T47" fmla="*/ 116 h 160"/>
              <a:gd name="T48" fmla="*/ 75 w 145"/>
              <a:gd name="T49" fmla="*/ 116 h 160"/>
              <a:gd name="T50" fmla="*/ 75 w 145"/>
              <a:gd name="T51" fmla="*/ 115 h 160"/>
              <a:gd name="T52" fmla="*/ 76 w 145"/>
              <a:gd name="T53" fmla="*/ 115 h 160"/>
              <a:gd name="T54" fmla="*/ 76 w 145"/>
              <a:gd name="T55" fmla="*/ 115 h 160"/>
              <a:gd name="T56" fmla="*/ 77 w 145"/>
              <a:gd name="T57" fmla="*/ 114 h 160"/>
              <a:gd name="T58" fmla="*/ 77 w 145"/>
              <a:gd name="T59" fmla="*/ 114 h 160"/>
              <a:gd name="T60" fmla="*/ 107 w 145"/>
              <a:gd name="T61" fmla="*/ 85 h 160"/>
              <a:gd name="T62" fmla="*/ 107 w 145"/>
              <a:gd name="T63" fmla="*/ 75 h 160"/>
              <a:gd name="T64" fmla="*/ 97 w 145"/>
              <a:gd name="T65" fmla="*/ 75 h 160"/>
              <a:gd name="T66" fmla="*/ 79 w 145"/>
              <a:gd name="T67" fmla="*/ 94 h 160"/>
              <a:gd name="T68" fmla="*/ 79 w 145"/>
              <a:gd name="T69" fmla="*/ 6 h 160"/>
              <a:gd name="T70" fmla="*/ 73 w 145"/>
              <a:gd name="T71" fmla="*/ 0 h 160"/>
              <a:gd name="T72" fmla="*/ 66 w 145"/>
              <a:gd name="T73" fmla="*/ 6 h 160"/>
              <a:gd name="T74" fmla="*/ 66 w 145"/>
              <a:gd name="T75" fmla="*/ 94 h 160"/>
              <a:gd name="T76" fmla="*/ 48 w 145"/>
              <a:gd name="T77" fmla="*/ 75 h 160"/>
              <a:gd name="T78" fmla="*/ 39 w 145"/>
              <a:gd name="T79" fmla="*/ 75 h 160"/>
              <a:gd name="T80" fmla="*/ 39 w 145"/>
              <a:gd name="T81" fmla="*/ 85 h 160"/>
              <a:gd name="T82" fmla="*/ 68 w 145"/>
              <a:gd name="T83" fmla="*/ 114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45" h="160">
                <a:moveTo>
                  <a:pt x="145" y="117"/>
                </a:moveTo>
                <a:cubicBezTo>
                  <a:pt x="145" y="139"/>
                  <a:pt x="145" y="139"/>
                  <a:pt x="145" y="139"/>
                </a:cubicBezTo>
                <a:cubicBezTo>
                  <a:pt x="145" y="151"/>
                  <a:pt x="136" y="160"/>
                  <a:pt x="124" y="160"/>
                </a:cubicBezTo>
                <a:cubicBezTo>
                  <a:pt x="21" y="160"/>
                  <a:pt x="21" y="160"/>
                  <a:pt x="21" y="160"/>
                </a:cubicBezTo>
                <a:cubicBezTo>
                  <a:pt x="9" y="160"/>
                  <a:pt x="0" y="151"/>
                  <a:pt x="0" y="139"/>
                </a:cubicBezTo>
                <a:cubicBezTo>
                  <a:pt x="0" y="117"/>
                  <a:pt x="0" y="117"/>
                  <a:pt x="0" y="117"/>
                </a:cubicBezTo>
                <a:cubicBezTo>
                  <a:pt x="0" y="113"/>
                  <a:pt x="3" y="110"/>
                  <a:pt x="6" y="110"/>
                </a:cubicBezTo>
                <a:cubicBezTo>
                  <a:pt x="10" y="110"/>
                  <a:pt x="13" y="113"/>
                  <a:pt x="13" y="117"/>
                </a:cubicBezTo>
                <a:cubicBezTo>
                  <a:pt x="13" y="139"/>
                  <a:pt x="13" y="139"/>
                  <a:pt x="13" y="139"/>
                </a:cubicBezTo>
                <a:cubicBezTo>
                  <a:pt x="13" y="143"/>
                  <a:pt x="17" y="147"/>
                  <a:pt x="21" y="147"/>
                </a:cubicBezTo>
                <a:cubicBezTo>
                  <a:pt x="124" y="147"/>
                  <a:pt x="124" y="147"/>
                  <a:pt x="124" y="147"/>
                </a:cubicBezTo>
                <a:cubicBezTo>
                  <a:pt x="129" y="147"/>
                  <a:pt x="132" y="143"/>
                  <a:pt x="132" y="139"/>
                </a:cubicBezTo>
                <a:cubicBezTo>
                  <a:pt x="132" y="117"/>
                  <a:pt x="132" y="117"/>
                  <a:pt x="132" y="117"/>
                </a:cubicBezTo>
                <a:cubicBezTo>
                  <a:pt x="132" y="113"/>
                  <a:pt x="135" y="110"/>
                  <a:pt x="139" y="110"/>
                </a:cubicBezTo>
                <a:cubicBezTo>
                  <a:pt x="142" y="110"/>
                  <a:pt x="145" y="113"/>
                  <a:pt x="145" y="117"/>
                </a:cubicBezTo>
                <a:close/>
                <a:moveTo>
                  <a:pt x="68" y="114"/>
                </a:moveTo>
                <a:cubicBezTo>
                  <a:pt x="68" y="114"/>
                  <a:pt x="68" y="114"/>
                  <a:pt x="68" y="114"/>
                </a:cubicBezTo>
                <a:cubicBezTo>
                  <a:pt x="68" y="114"/>
                  <a:pt x="69" y="115"/>
                  <a:pt x="69" y="115"/>
                </a:cubicBezTo>
                <a:cubicBezTo>
                  <a:pt x="69" y="115"/>
                  <a:pt x="69" y="115"/>
                  <a:pt x="69" y="115"/>
                </a:cubicBezTo>
                <a:cubicBezTo>
                  <a:pt x="70" y="115"/>
                  <a:pt x="70" y="115"/>
                  <a:pt x="70" y="115"/>
                </a:cubicBezTo>
                <a:cubicBezTo>
                  <a:pt x="70" y="115"/>
                  <a:pt x="70" y="115"/>
                  <a:pt x="71" y="116"/>
                </a:cubicBezTo>
                <a:cubicBezTo>
                  <a:pt x="71" y="116"/>
                  <a:pt x="71" y="116"/>
                  <a:pt x="71" y="116"/>
                </a:cubicBezTo>
                <a:cubicBezTo>
                  <a:pt x="72" y="116"/>
                  <a:pt x="72" y="116"/>
                  <a:pt x="73" y="116"/>
                </a:cubicBezTo>
                <a:cubicBezTo>
                  <a:pt x="73" y="116"/>
                  <a:pt x="74" y="116"/>
                  <a:pt x="74" y="116"/>
                </a:cubicBezTo>
                <a:cubicBezTo>
                  <a:pt x="74" y="116"/>
                  <a:pt x="74" y="116"/>
                  <a:pt x="75" y="116"/>
                </a:cubicBezTo>
                <a:cubicBezTo>
                  <a:pt x="75" y="115"/>
                  <a:pt x="75" y="115"/>
                  <a:pt x="75" y="115"/>
                </a:cubicBezTo>
                <a:cubicBezTo>
                  <a:pt x="75" y="115"/>
                  <a:pt x="76" y="115"/>
                  <a:pt x="76" y="115"/>
                </a:cubicBezTo>
                <a:cubicBezTo>
                  <a:pt x="76" y="115"/>
                  <a:pt x="76" y="115"/>
                  <a:pt x="76" y="115"/>
                </a:cubicBezTo>
                <a:cubicBezTo>
                  <a:pt x="77" y="115"/>
                  <a:pt x="77" y="114"/>
                  <a:pt x="77" y="114"/>
                </a:cubicBezTo>
                <a:cubicBezTo>
                  <a:pt x="77" y="114"/>
                  <a:pt x="77" y="114"/>
                  <a:pt x="77" y="114"/>
                </a:cubicBezTo>
                <a:cubicBezTo>
                  <a:pt x="107" y="85"/>
                  <a:pt x="107" y="85"/>
                  <a:pt x="107" y="85"/>
                </a:cubicBezTo>
                <a:cubicBezTo>
                  <a:pt x="109" y="82"/>
                  <a:pt x="109" y="78"/>
                  <a:pt x="107" y="75"/>
                </a:cubicBezTo>
                <a:cubicBezTo>
                  <a:pt x="104" y="73"/>
                  <a:pt x="100" y="73"/>
                  <a:pt x="97" y="75"/>
                </a:cubicBezTo>
                <a:cubicBezTo>
                  <a:pt x="79" y="94"/>
                  <a:pt x="79" y="94"/>
                  <a:pt x="79" y="94"/>
                </a:cubicBezTo>
                <a:cubicBezTo>
                  <a:pt x="79" y="6"/>
                  <a:pt x="79" y="6"/>
                  <a:pt x="79" y="6"/>
                </a:cubicBezTo>
                <a:cubicBezTo>
                  <a:pt x="79" y="3"/>
                  <a:pt x="76" y="0"/>
                  <a:pt x="73" y="0"/>
                </a:cubicBezTo>
                <a:cubicBezTo>
                  <a:pt x="69" y="0"/>
                  <a:pt x="66" y="3"/>
                  <a:pt x="66" y="6"/>
                </a:cubicBezTo>
                <a:cubicBezTo>
                  <a:pt x="66" y="94"/>
                  <a:pt x="66" y="94"/>
                  <a:pt x="66" y="94"/>
                </a:cubicBezTo>
                <a:cubicBezTo>
                  <a:pt x="48" y="75"/>
                  <a:pt x="48" y="75"/>
                  <a:pt x="48" y="75"/>
                </a:cubicBezTo>
                <a:cubicBezTo>
                  <a:pt x="45" y="73"/>
                  <a:pt x="41" y="73"/>
                  <a:pt x="39" y="75"/>
                </a:cubicBezTo>
                <a:cubicBezTo>
                  <a:pt x="36" y="78"/>
                  <a:pt x="36" y="82"/>
                  <a:pt x="39" y="85"/>
                </a:cubicBezTo>
                <a:lnTo>
                  <a:pt x="68" y="114"/>
                </a:ln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" name="Freeform 9">
            <a:extLst>
              <a:ext uri="{FF2B5EF4-FFF2-40B4-BE49-F238E27FC236}">
                <a16:creationId xmlns:a16="http://schemas.microsoft.com/office/drawing/2014/main" xmlns="" id="{DBB5291F-E027-467D-8E8A-CCAD353F776E}"/>
              </a:ext>
            </a:extLst>
          </p:cNvPr>
          <p:cNvSpPr>
            <a:spLocks noEditPoints="1"/>
          </p:cNvSpPr>
          <p:nvPr/>
        </p:nvSpPr>
        <p:spPr bwMode="auto">
          <a:xfrm>
            <a:off x="2936081" y="3182938"/>
            <a:ext cx="585788" cy="479425"/>
          </a:xfrm>
          <a:custGeom>
            <a:avLst/>
            <a:gdLst>
              <a:gd name="T0" fmla="*/ 117 w 171"/>
              <a:gd name="T1" fmla="*/ 102 h 139"/>
              <a:gd name="T2" fmla="*/ 117 w 171"/>
              <a:gd name="T3" fmla="*/ 111 h 139"/>
              <a:gd name="T4" fmla="*/ 91 w 171"/>
              <a:gd name="T5" fmla="*/ 137 h 139"/>
              <a:gd name="T6" fmla="*/ 90 w 171"/>
              <a:gd name="T7" fmla="*/ 138 h 139"/>
              <a:gd name="T8" fmla="*/ 89 w 171"/>
              <a:gd name="T9" fmla="*/ 138 h 139"/>
              <a:gd name="T10" fmla="*/ 88 w 171"/>
              <a:gd name="T11" fmla="*/ 139 h 139"/>
              <a:gd name="T12" fmla="*/ 88 w 171"/>
              <a:gd name="T13" fmla="*/ 139 h 139"/>
              <a:gd name="T14" fmla="*/ 87 w 171"/>
              <a:gd name="T15" fmla="*/ 139 h 139"/>
              <a:gd name="T16" fmla="*/ 87 w 171"/>
              <a:gd name="T17" fmla="*/ 139 h 139"/>
              <a:gd name="T18" fmla="*/ 86 w 171"/>
              <a:gd name="T19" fmla="*/ 139 h 139"/>
              <a:gd name="T20" fmla="*/ 85 w 171"/>
              <a:gd name="T21" fmla="*/ 139 h 139"/>
              <a:gd name="T22" fmla="*/ 85 w 171"/>
              <a:gd name="T23" fmla="*/ 139 h 139"/>
              <a:gd name="T24" fmla="*/ 84 w 171"/>
              <a:gd name="T25" fmla="*/ 139 h 139"/>
              <a:gd name="T26" fmla="*/ 84 w 171"/>
              <a:gd name="T27" fmla="*/ 139 h 139"/>
              <a:gd name="T28" fmla="*/ 83 w 171"/>
              <a:gd name="T29" fmla="*/ 138 h 139"/>
              <a:gd name="T30" fmla="*/ 82 w 171"/>
              <a:gd name="T31" fmla="*/ 138 h 139"/>
              <a:gd name="T32" fmla="*/ 81 w 171"/>
              <a:gd name="T33" fmla="*/ 137 h 139"/>
              <a:gd name="T34" fmla="*/ 55 w 171"/>
              <a:gd name="T35" fmla="*/ 111 h 139"/>
              <a:gd name="T36" fmla="*/ 55 w 171"/>
              <a:gd name="T37" fmla="*/ 102 h 139"/>
              <a:gd name="T38" fmla="*/ 64 w 171"/>
              <a:gd name="T39" fmla="*/ 102 h 139"/>
              <a:gd name="T40" fmla="*/ 80 w 171"/>
              <a:gd name="T41" fmla="*/ 117 h 139"/>
              <a:gd name="T42" fmla="*/ 80 w 171"/>
              <a:gd name="T43" fmla="*/ 73 h 139"/>
              <a:gd name="T44" fmla="*/ 86 w 171"/>
              <a:gd name="T45" fmla="*/ 66 h 139"/>
              <a:gd name="T46" fmla="*/ 92 w 171"/>
              <a:gd name="T47" fmla="*/ 73 h 139"/>
              <a:gd name="T48" fmla="*/ 92 w 171"/>
              <a:gd name="T49" fmla="*/ 117 h 139"/>
              <a:gd name="T50" fmla="*/ 108 w 171"/>
              <a:gd name="T51" fmla="*/ 102 h 139"/>
              <a:gd name="T52" fmla="*/ 117 w 171"/>
              <a:gd name="T53" fmla="*/ 102 h 139"/>
              <a:gd name="T54" fmla="*/ 159 w 171"/>
              <a:gd name="T55" fmla="*/ 63 h 139"/>
              <a:gd name="T56" fmla="*/ 126 w 171"/>
              <a:gd name="T57" fmla="*/ 46 h 139"/>
              <a:gd name="T58" fmla="*/ 126 w 171"/>
              <a:gd name="T59" fmla="*/ 46 h 139"/>
              <a:gd name="T60" fmla="*/ 122 w 171"/>
              <a:gd name="T61" fmla="*/ 46 h 139"/>
              <a:gd name="T62" fmla="*/ 51 w 171"/>
              <a:gd name="T63" fmla="*/ 8 h 139"/>
              <a:gd name="T64" fmla="*/ 8 w 171"/>
              <a:gd name="T65" fmla="*/ 81 h 139"/>
              <a:gd name="T66" fmla="*/ 21 w 171"/>
              <a:gd name="T67" fmla="*/ 106 h 139"/>
              <a:gd name="T68" fmla="*/ 30 w 171"/>
              <a:gd name="T69" fmla="*/ 106 h 139"/>
              <a:gd name="T70" fmla="*/ 31 w 171"/>
              <a:gd name="T71" fmla="*/ 97 h 139"/>
              <a:gd name="T72" fmla="*/ 20 w 171"/>
              <a:gd name="T73" fmla="*/ 78 h 139"/>
              <a:gd name="T74" fmla="*/ 54 w 171"/>
              <a:gd name="T75" fmla="*/ 20 h 139"/>
              <a:gd name="T76" fmla="*/ 111 w 171"/>
              <a:gd name="T77" fmla="*/ 54 h 139"/>
              <a:gd name="T78" fmla="*/ 118 w 171"/>
              <a:gd name="T79" fmla="*/ 59 h 139"/>
              <a:gd name="T80" fmla="*/ 126 w 171"/>
              <a:gd name="T81" fmla="*/ 59 h 139"/>
              <a:gd name="T82" fmla="*/ 126 w 171"/>
              <a:gd name="T83" fmla="*/ 59 h 139"/>
              <a:gd name="T84" fmla="*/ 148 w 171"/>
              <a:gd name="T85" fmla="*/ 71 h 139"/>
              <a:gd name="T86" fmla="*/ 142 w 171"/>
              <a:gd name="T87" fmla="*/ 108 h 139"/>
              <a:gd name="T88" fmla="*/ 140 w 171"/>
              <a:gd name="T89" fmla="*/ 117 h 139"/>
              <a:gd name="T90" fmla="*/ 145 w 171"/>
              <a:gd name="T91" fmla="*/ 120 h 139"/>
              <a:gd name="T92" fmla="*/ 149 w 171"/>
              <a:gd name="T93" fmla="*/ 119 h 139"/>
              <a:gd name="T94" fmla="*/ 159 w 171"/>
              <a:gd name="T95" fmla="*/ 63 h 1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71" h="139">
                <a:moveTo>
                  <a:pt x="117" y="102"/>
                </a:moveTo>
                <a:cubicBezTo>
                  <a:pt x="120" y="104"/>
                  <a:pt x="120" y="108"/>
                  <a:pt x="117" y="111"/>
                </a:cubicBezTo>
                <a:cubicBezTo>
                  <a:pt x="91" y="137"/>
                  <a:pt x="91" y="137"/>
                  <a:pt x="91" y="137"/>
                </a:cubicBezTo>
                <a:cubicBezTo>
                  <a:pt x="90" y="138"/>
                  <a:pt x="90" y="138"/>
                  <a:pt x="90" y="138"/>
                </a:cubicBezTo>
                <a:cubicBezTo>
                  <a:pt x="89" y="138"/>
                  <a:pt x="89" y="138"/>
                  <a:pt x="89" y="138"/>
                </a:cubicBezTo>
                <a:cubicBezTo>
                  <a:pt x="89" y="139"/>
                  <a:pt x="89" y="139"/>
                  <a:pt x="88" y="139"/>
                </a:cubicBezTo>
                <a:cubicBezTo>
                  <a:pt x="88" y="139"/>
                  <a:pt x="88" y="139"/>
                  <a:pt x="88" y="139"/>
                </a:cubicBezTo>
                <a:cubicBezTo>
                  <a:pt x="88" y="139"/>
                  <a:pt x="88" y="139"/>
                  <a:pt x="87" y="139"/>
                </a:cubicBezTo>
                <a:cubicBezTo>
                  <a:pt x="87" y="139"/>
                  <a:pt x="87" y="139"/>
                  <a:pt x="87" y="139"/>
                </a:cubicBezTo>
                <a:cubicBezTo>
                  <a:pt x="87" y="139"/>
                  <a:pt x="86" y="139"/>
                  <a:pt x="86" y="139"/>
                </a:cubicBezTo>
                <a:cubicBezTo>
                  <a:pt x="86" y="139"/>
                  <a:pt x="86" y="139"/>
                  <a:pt x="85" y="139"/>
                </a:cubicBezTo>
                <a:cubicBezTo>
                  <a:pt x="85" y="139"/>
                  <a:pt x="85" y="139"/>
                  <a:pt x="85" y="139"/>
                </a:cubicBezTo>
                <a:cubicBezTo>
                  <a:pt x="85" y="139"/>
                  <a:pt x="84" y="139"/>
                  <a:pt x="84" y="139"/>
                </a:cubicBezTo>
                <a:cubicBezTo>
                  <a:pt x="84" y="139"/>
                  <a:pt x="84" y="139"/>
                  <a:pt x="84" y="139"/>
                </a:cubicBezTo>
                <a:cubicBezTo>
                  <a:pt x="83" y="139"/>
                  <a:pt x="83" y="139"/>
                  <a:pt x="83" y="138"/>
                </a:cubicBezTo>
                <a:cubicBezTo>
                  <a:pt x="83" y="138"/>
                  <a:pt x="83" y="138"/>
                  <a:pt x="82" y="138"/>
                </a:cubicBezTo>
                <a:cubicBezTo>
                  <a:pt x="82" y="138"/>
                  <a:pt x="82" y="138"/>
                  <a:pt x="81" y="137"/>
                </a:cubicBezTo>
                <a:cubicBezTo>
                  <a:pt x="55" y="111"/>
                  <a:pt x="55" y="111"/>
                  <a:pt x="55" y="111"/>
                </a:cubicBezTo>
                <a:cubicBezTo>
                  <a:pt x="52" y="108"/>
                  <a:pt x="52" y="104"/>
                  <a:pt x="55" y="102"/>
                </a:cubicBezTo>
                <a:cubicBezTo>
                  <a:pt x="57" y="99"/>
                  <a:pt x="61" y="99"/>
                  <a:pt x="64" y="102"/>
                </a:cubicBezTo>
                <a:cubicBezTo>
                  <a:pt x="80" y="117"/>
                  <a:pt x="80" y="117"/>
                  <a:pt x="80" y="117"/>
                </a:cubicBezTo>
                <a:cubicBezTo>
                  <a:pt x="80" y="73"/>
                  <a:pt x="80" y="73"/>
                  <a:pt x="80" y="73"/>
                </a:cubicBezTo>
                <a:cubicBezTo>
                  <a:pt x="80" y="69"/>
                  <a:pt x="82" y="66"/>
                  <a:pt x="86" y="66"/>
                </a:cubicBezTo>
                <a:cubicBezTo>
                  <a:pt x="90" y="66"/>
                  <a:pt x="92" y="69"/>
                  <a:pt x="92" y="73"/>
                </a:cubicBezTo>
                <a:cubicBezTo>
                  <a:pt x="92" y="117"/>
                  <a:pt x="92" y="117"/>
                  <a:pt x="92" y="117"/>
                </a:cubicBezTo>
                <a:cubicBezTo>
                  <a:pt x="108" y="102"/>
                  <a:pt x="108" y="102"/>
                  <a:pt x="108" y="102"/>
                </a:cubicBezTo>
                <a:cubicBezTo>
                  <a:pt x="111" y="99"/>
                  <a:pt x="115" y="99"/>
                  <a:pt x="117" y="102"/>
                </a:cubicBezTo>
                <a:close/>
                <a:moveTo>
                  <a:pt x="159" y="63"/>
                </a:moveTo>
                <a:cubicBezTo>
                  <a:pt x="151" y="53"/>
                  <a:pt x="139" y="46"/>
                  <a:pt x="126" y="46"/>
                </a:cubicBezTo>
                <a:cubicBezTo>
                  <a:pt x="126" y="46"/>
                  <a:pt x="126" y="46"/>
                  <a:pt x="126" y="46"/>
                </a:cubicBezTo>
                <a:cubicBezTo>
                  <a:pt x="122" y="46"/>
                  <a:pt x="122" y="46"/>
                  <a:pt x="122" y="46"/>
                </a:cubicBezTo>
                <a:cubicBezTo>
                  <a:pt x="112" y="17"/>
                  <a:pt x="81" y="0"/>
                  <a:pt x="51" y="8"/>
                </a:cubicBezTo>
                <a:cubicBezTo>
                  <a:pt x="19" y="16"/>
                  <a:pt x="0" y="49"/>
                  <a:pt x="8" y="81"/>
                </a:cubicBezTo>
                <a:cubicBezTo>
                  <a:pt x="10" y="90"/>
                  <a:pt x="15" y="99"/>
                  <a:pt x="21" y="106"/>
                </a:cubicBezTo>
                <a:cubicBezTo>
                  <a:pt x="23" y="108"/>
                  <a:pt x="28" y="109"/>
                  <a:pt x="30" y="106"/>
                </a:cubicBezTo>
                <a:cubicBezTo>
                  <a:pt x="33" y="104"/>
                  <a:pt x="33" y="100"/>
                  <a:pt x="31" y="97"/>
                </a:cubicBezTo>
                <a:cubicBezTo>
                  <a:pt x="26" y="92"/>
                  <a:pt x="22" y="85"/>
                  <a:pt x="20" y="78"/>
                </a:cubicBezTo>
                <a:cubicBezTo>
                  <a:pt x="14" y="53"/>
                  <a:pt x="29" y="27"/>
                  <a:pt x="54" y="20"/>
                </a:cubicBezTo>
                <a:cubicBezTo>
                  <a:pt x="79" y="14"/>
                  <a:pt x="105" y="29"/>
                  <a:pt x="111" y="54"/>
                </a:cubicBezTo>
                <a:cubicBezTo>
                  <a:pt x="112" y="57"/>
                  <a:pt x="115" y="59"/>
                  <a:pt x="118" y="59"/>
                </a:cubicBezTo>
                <a:cubicBezTo>
                  <a:pt x="126" y="59"/>
                  <a:pt x="126" y="59"/>
                  <a:pt x="126" y="59"/>
                </a:cubicBezTo>
                <a:cubicBezTo>
                  <a:pt x="126" y="59"/>
                  <a:pt x="126" y="59"/>
                  <a:pt x="126" y="59"/>
                </a:cubicBezTo>
                <a:cubicBezTo>
                  <a:pt x="135" y="59"/>
                  <a:pt x="143" y="63"/>
                  <a:pt x="148" y="71"/>
                </a:cubicBezTo>
                <a:cubicBezTo>
                  <a:pt x="157" y="83"/>
                  <a:pt x="154" y="100"/>
                  <a:pt x="142" y="108"/>
                </a:cubicBezTo>
                <a:cubicBezTo>
                  <a:pt x="139" y="110"/>
                  <a:pt x="138" y="114"/>
                  <a:pt x="140" y="117"/>
                </a:cubicBezTo>
                <a:cubicBezTo>
                  <a:pt x="141" y="119"/>
                  <a:pt x="143" y="120"/>
                  <a:pt x="145" y="120"/>
                </a:cubicBezTo>
                <a:cubicBezTo>
                  <a:pt x="147" y="120"/>
                  <a:pt x="148" y="119"/>
                  <a:pt x="149" y="119"/>
                </a:cubicBezTo>
                <a:cubicBezTo>
                  <a:pt x="167" y="106"/>
                  <a:pt x="171" y="81"/>
                  <a:pt x="159" y="63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" name="Freeform 10">
            <a:extLst>
              <a:ext uri="{FF2B5EF4-FFF2-40B4-BE49-F238E27FC236}">
                <a16:creationId xmlns:a16="http://schemas.microsoft.com/office/drawing/2014/main" xmlns="" id="{BE63F2E3-7819-4A87-AC66-F8CF70F79D20}"/>
              </a:ext>
            </a:extLst>
          </p:cNvPr>
          <p:cNvSpPr>
            <a:spLocks noEditPoints="1"/>
          </p:cNvSpPr>
          <p:nvPr/>
        </p:nvSpPr>
        <p:spPr bwMode="auto">
          <a:xfrm>
            <a:off x="2956718" y="3783013"/>
            <a:ext cx="547688" cy="552450"/>
          </a:xfrm>
          <a:custGeom>
            <a:avLst/>
            <a:gdLst>
              <a:gd name="T0" fmla="*/ 137 w 160"/>
              <a:gd name="T1" fmla="*/ 23 h 160"/>
              <a:gd name="T2" fmla="*/ 80 w 160"/>
              <a:gd name="T3" fmla="*/ 0 h 160"/>
              <a:gd name="T4" fmla="*/ 23 w 160"/>
              <a:gd name="T5" fmla="*/ 23 h 160"/>
              <a:gd name="T6" fmla="*/ 0 w 160"/>
              <a:gd name="T7" fmla="*/ 80 h 160"/>
              <a:gd name="T8" fmla="*/ 23 w 160"/>
              <a:gd name="T9" fmla="*/ 137 h 160"/>
              <a:gd name="T10" fmla="*/ 80 w 160"/>
              <a:gd name="T11" fmla="*/ 160 h 160"/>
              <a:gd name="T12" fmla="*/ 137 w 160"/>
              <a:gd name="T13" fmla="*/ 137 h 160"/>
              <a:gd name="T14" fmla="*/ 160 w 160"/>
              <a:gd name="T15" fmla="*/ 80 h 160"/>
              <a:gd name="T16" fmla="*/ 137 w 160"/>
              <a:gd name="T17" fmla="*/ 23 h 160"/>
              <a:gd name="T18" fmla="*/ 80 w 160"/>
              <a:gd name="T19" fmla="*/ 147 h 160"/>
              <a:gd name="T20" fmla="*/ 13 w 160"/>
              <a:gd name="T21" fmla="*/ 80 h 160"/>
              <a:gd name="T22" fmla="*/ 80 w 160"/>
              <a:gd name="T23" fmla="*/ 13 h 160"/>
              <a:gd name="T24" fmla="*/ 147 w 160"/>
              <a:gd name="T25" fmla="*/ 80 h 160"/>
              <a:gd name="T26" fmla="*/ 80 w 160"/>
              <a:gd name="T27" fmla="*/ 147 h 160"/>
              <a:gd name="T28" fmla="*/ 80 w 160"/>
              <a:gd name="T29" fmla="*/ 51 h 160"/>
              <a:gd name="T30" fmla="*/ 51 w 160"/>
              <a:gd name="T31" fmla="*/ 80 h 160"/>
              <a:gd name="T32" fmla="*/ 80 w 160"/>
              <a:gd name="T33" fmla="*/ 109 h 160"/>
              <a:gd name="T34" fmla="*/ 109 w 160"/>
              <a:gd name="T35" fmla="*/ 80 h 160"/>
              <a:gd name="T36" fmla="*/ 80 w 160"/>
              <a:gd name="T37" fmla="*/ 51 h 160"/>
              <a:gd name="T38" fmla="*/ 80 w 160"/>
              <a:gd name="T39" fmla="*/ 96 h 160"/>
              <a:gd name="T40" fmla="*/ 64 w 160"/>
              <a:gd name="T41" fmla="*/ 80 h 160"/>
              <a:gd name="T42" fmla="*/ 80 w 160"/>
              <a:gd name="T43" fmla="*/ 64 h 160"/>
              <a:gd name="T44" fmla="*/ 96 w 160"/>
              <a:gd name="T45" fmla="*/ 80 h 160"/>
              <a:gd name="T46" fmla="*/ 80 w 160"/>
              <a:gd name="T47" fmla="*/ 96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60" h="160">
                <a:moveTo>
                  <a:pt x="137" y="23"/>
                </a:moveTo>
                <a:cubicBezTo>
                  <a:pt x="121" y="8"/>
                  <a:pt x="101" y="0"/>
                  <a:pt x="80" y="0"/>
                </a:cubicBezTo>
                <a:cubicBezTo>
                  <a:pt x="59" y="0"/>
                  <a:pt x="39" y="8"/>
                  <a:pt x="23" y="23"/>
                </a:cubicBezTo>
                <a:cubicBezTo>
                  <a:pt x="8" y="39"/>
                  <a:pt x="0" y="59"/>
                  <a:pt x="0" y="80"/>
                </a:cubicBezTo>
                <a:cubicBezTo>
                  <a:pt x="0" y="101"/>
                  <a:pt x="8" y="121"/>
                  <a:pt x="23" y="137"/>
                </a:cubicBezTo>
                <a:cubicBezTo>
                  <a:pt x="39" y="152"/>
                  <a:pt x="59" y="160"/>
                  <a:pt x="80" y="160"/>
                </a:cubicBezTo>
                <a:cubicBezTo>
                  <a:pt x="101" y="160"/>
                  <a:pt x="121" y="152"/>
                  <a:pt x="137" y="137"/>
                </a:cubicBezTo>
                <a:cubicBezTo>
                  <a:pt x="152" y="121"/>
                  <a:pt x="160" y="101"/>
                  <a:pt x="160" y="80"/>
                </a:cubicBezTo>
                <a:cubicBezTo>
                  <a:pt x="160" y="59"/>
                  <a:pt x="152" y="39"/>
                  <a:pt x="137" y="23"/>
                </a:cubicBezTo>
                <a:close/>
                <a:moveTo>
                  <a:pt x="80" y="147"/>
                </a:moveTo>
                <a:cubicBezTo>
                  <a:pt x="43" y="147"/>
                  <a:pt x="13" y="117"/>
                  <a:pt x="13" y="80"/>
                </a:cubicBezTo>
                <a:cubicBezTo>
                  <a:pt x="13" y="43"/>
                  <a:pt x="43" y="13"/>
                  <a:pt x="80" y="13"/>
                </a:cubicBezTo>
                <a:cubicBezTo>
                  <a:pt x="117" y="13"/>
                  <a:pt x="147" y="43"/>
                  <a:pt x="147" y="80"/>
                </a:cubicBezTo>
                <a:cubicBezTo>
                  <a:pt x="147" y="117"/>
                  <a:pt x="117" y="147"/>
                  <a:pt x="80" y="147"/>
                </a:cubicBezTo>
                <a:close/>
                <a:moveTo>
                  <a:pt x="80" y="51"/>
                </a:moveTo>
                <a:cubicBezTo>
                  <a:pt x="64" y="51"/>
                  <a:pt x="51" y="64"/>
                  <a:pt x="51" y="80"/>
                </a:cubicBezTo>
                <a:cubicBezTo>
                  <a:pt x="51" y="96"/>
                  <a:pt x="64" y="109"/>
                  <a:pt x="80" y="109"/>
                </a:cubicBezTo>
                <a:cubicBezTo>
                  <a:pt x="96" y="109"/>
                  <a:pt x="109" y="96"/>
                  <a:pt x="109" y="80"/>
                </a:cubicBezTo>
                <a:cubicBezTo>
                  <a:pt x="109" y="64"/>
                  <a:pt x="96" y="51"/>
                  <a:pt x="80" y="51"/>
                </a:cubicBezTo>
                <a:close/>
                <a:moveTo>
                  <a:pt x="80" y="96"/>
                </a:moveTo>
                <a:cubicBezTo>
                  <a:pt x="71" y="96"/>
                  <a:pt x="64" y="89"/>
                  <a:pt x="64" y="80"/>
                </a:cubicBezTo>
                <a:cubicBezTo>
                  <a:pt x="64" y="71"/>
                  <a:pt x="71" y="64"/>
                  <a:pt x="80" y="64"/>
                </a:cubicBezTo>
                <a:cubicBezTo>
                  <a:pt x="89" y="64"/>
                  <a:pt x="96" y="71"/>
                  <a:pt x="96" y="80"/>
                </a:cubicBezTo>
                <a:cubicBezTo>
                  <a:pt x="96" y="89"/>
                  <a:pt x="89" y="96"/>
                  <a:pt x="80" y="96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" name="Freeform 11">
            <a:extLst>
              <a:ext uri="{FF2B5EF4-FFF2-40B4-BE49-F238E27FC236}">
                <a16:creationId xmlns:a16="http://schemas.microsoft.com/office/drawing/2014/main" xmlns="" id="{1C3FBFF6-2991-4E5D-8D49-1797C68805F6}"/>
              </a:ext>
            </a:extLst>
          </p:cNvPr>
          <p:cNvSpPr>
            <a:spLocks noEditPoints="1"/>
          </p:cNvSpPr>
          <p:nvPr/>
        </p:nvSpPr>
        <p:spPr bwMode="auto">
          <a:xfrm>
            <a:off x="2953543" y="4473575"/>
            <a:ext cx="550863" cy="414338"/>
          </a:xfrm>
          <a:custGeom>
            <a:avLst/>
            <a:gdLst>
              <a:gd name="T0" fmla="*/ 141 w 161"/>
              <a:gd name="T1" fmla="*/ 0 h 120"/>
              <a:gd name="T2" fmla="*/ 54 w 161"/>
              <a:gd name="T3" fmla="*/ 0 h 120"/>
              <a:gd name="T4" fmla="*/ 49 w 161"/>
              <a:gd name="T5" fmla="*/ 2 h 120"/>
              <a:gd name="T6" fmla="*/ 3 w 161"/>
              <a:gd name="T7" fmla="*/ 56 h 120"/>
              <a:gd name="T8" fmla="*/ 3 w 161"/>
              <a:gd name="T9" fmla="*/ 64 h 120"/>
              <a:gd name="T10" fmla="*/ 49 w 161"/>
              <a:gd name="T11" fmla="*/ 118 h 120"/>
              <a:gd name="T12" fmla="*/ 54 w 161"/>
              <a:gd name="T13" fmla="*/ 120 h 120"/>
              <a:gd name="T14" fmla="*/ 141 w 161"/>
              <a:gd name="T15" fmla="*/ 120 h 120"/>
              <a:gd name="T16" fmla="*/ 161 w 161"/>
              <a:gd name="T17" fmla="*/ 100 h 120"/>
              <a:gd name="T18" fmla="*/ 161 w 161"/>
              <a:gd name="T19" fmla="*/ 20 h 120"/>
              <a:gd name="T20" fmla="*/ 141 w 161"/>
              <a:gd name="T21" fmla="*/ 0 h 120"/>
              <a:gd name="T22" fmla="*/ 148 w 161"/>
              <a:gd name="T23" fmla="*/ 100 h 120"/>
              <a:gd name="T24" fmla="*/ 141 w 161"/>
              <a:gd name="T25" fmla="*/ 107 h 120"/>
              <a:gd name="T26" fmla="*/ 57 w 161"/>
              <a:gd name="T27" fmla="*/ 107 h 120"/>
              <a:gd name="T28" fmla="*/ 16 w 161"/>
              <a:gd name="T29" fmla="*/ 60 h 120"/>
              <a:gd name="T30" fmla="*/ 57 w 161"/>
              <a:gd name="T31" fmla="*/ 13 h 120"/>
              <a:gd name="T32" fmla="*/ 141 w 161"/>
              <a:gd name="T33" fmla="*/ 13 h 120"/>
              <a:gd name="T34" fmla="*/ 148 w 161"/>
              <a:gd name="T35" fmla="*/ 20 h 120"/>
              <a:gd name="T36" fmla="*/ 148 w 161"/>
              <a:gd name="T37" fmla="*/ 100 h 120"/>
              <a:gd name="T38" fmla="*/ 126 w 161"/>
              <a:gd name="T39" fmla="*/ 44 h 120"/>
              <a:gd name="T40" fmla="*/ 110 w 161"/>
              <a:gd name="T41" fmla="*/ 60 h 120"/>
              <a:gd name="T42" fmla="*/ 126 w 161"/>
              <a:gd name="T43" fmla="*/ 75 h 120"/>
              <a:gd name="T44" fmla="*/ 126 w 161"/>
              <a:gd name="T45" fmla="*/ 85 h 120"/>
              <a:gd name="T46" fmla="*/ 121 w 161"/>
              <a:gd name="T47" fmla="*/ 86 h 120"/>
              <a:gd name="T48" fmla="*/ 117 w 161"/>
              <a:gd name="T49" fmla="*/ 85 h 120"/>
              <a:gd name="T50" fmla="*/ 101 w 161"/>
              <a:gd name="T51" fmla="*/ 69 h 120"/>
              <a:gd name="T52" fmla="*/ 86 w 161"/>
              <a:gd name="T53" fmla="*/ 85 h 120"/>
              <a:gd name="T54" fmla="*/ 81 w 161"/>
              <a:gd name="T55" fmla="*/ 86 h 120"/>
              <a:gd name="T56" fmla="*/ 76 w 161"/>
              <a:gd name="T57" fmla="*/ 85 h 120"/>
              <a:gd name="T58" fmla="*/ 76 w 161"/>
              <a:gd name="T59" fmla="*/ 75 h 120"/>
              <a:gd name="T60" fmla="*/ 92 w 161"/>
              <a:gd name="T61" fmla="*/ 60 h 120"/>
              <a:gd name="T62" fmla="*/ 76 w 161"/>
              <a:gd name="T63" fmla="*/ 44 h 120"/>
              <a:gd name="T64" fmla="*/ 76 w 161"/>
              <a:gd name="T65" fmla="*/ 35 h 120"/>
              <a:gd name="T66" fmla="*/ 86 w 161"/>
              <a:gd name="T67" fmla="*/ 35 h 120"/>
              <a:gd name="T68" fmla="*/ 101 w 161"/>
              <a:gd name="T69" fmla="*/ 51 h 120"/>
              <a:gd name="T70" fmla="*/ 117 w 161"/>
              <a:gd name="T71" fmla="*/ 35 h 120"/>
              <a:gd name="T72" fmla="*/ 126 w 161"/>
              <a:gd name="T73" fmla="*/ 35 h 120"/>
              <a:gd name="T74" fmla="*/ 126 w 161"/>
              <a:gd name="T75" fmla="*/ 44 h 1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61" h="120">
                <a:moveTo>
                  <a:pt x="141" y="0"/>
                </a:moveTo>
                <a:cubicBezTo>
                  <a:pt x="54" y="0"/>
                  <a:pt x="54" y="0"/>
                  <a:pt x="54" y="0"/>
                </a:cubicBezTo>
                <a:cubicBezTo>
                  <a:pt x="52" y="0"/>
                  <a:pt x="51" y="1"/>
                  <a:pt x="49" y="2"/>
                </a:cubicBezTo>
                <a:cubicBezTo>
                  <a:pt x="3" y="56"/>
                  <a:pt x="3" y="56"/>
                  <a:pt x="3" y="56"/>
                </a:cubicBezTo>
                <a:cubicBezTo>
                  <a:pt x="0" y="58"/>
                  <a:pt x="0" y="62"/>
                  <a:pt x="3" y="64"/>
                </a:cubicBezTo>
                <a:cubicBezTo>
                  <a:pt x="49" y="118"/>
                  <a:pt x="49" y="118"/>
                  <a:pt x="49" y="118"/>
                </a:cubicBezTo>
                <a:cubicBezTo>
                  <a:pt x="51" y="119"/>
                  <a:pt x="52" y="120"/>
                  <a:pt x="54" y="120"/>
                </a:cubicBezTo>
                <a:cubicBezTo>
                  <a:pt x="141" y="120"/>
                  <a:pt x="141" y="120"/>
                  <a:pt x="141" y="120"/>
                </a:cubicBezTo>
                <a:cubicBezTo>
                  <a:pt x="152" y="120"/>
                  <a:pt x="161" y="111"/>
                  <a:pt x="161" y="100"/>
                </a:cubicBezTo>
                <a:cubicBezTo>
                  <a:pt x="161" y="20"/>
                  <a:pt x="161" y="20"/>
                  <a:pt x="161" y="20"/>
                </a:cubicBezTo>
                <a:cubicBezTo>
                  <a:pt x="161" y="9"/>
                  <a:pt x="152" y="0"/>
                  <a:pt x="141" y="0"/>
                </a:cubicBezTo>
                <a:close/>
                <a:moveTo>
                  <a:pt x="148" y="100"/>
                </a:moveTo>
                <a:cubicBezTo>
                  <a:pt x="148" y="104"/>
                  <a:pt x="145" y="107"/>
                  <a:pt x="141" y="107"/>
                </a:cubicBezTo>
                <a:cubicBezTo>
                  <a:pt x="57" y="107"/>
                  <a:pt x="57" y="107"/>
                  <a:pt x="57" y="107"/>
                </a:cubicBezTo>
                <a:cubicBezTo>
                  <a:pt x="16" y="60"/>
                  <a:pt x="16" y="60"/>
                  <a:pt x="16" y="60"/>
                </a:cubicBezTo>
                <a:cubicBezTo>
                  <a:pt x="57" y="13"/>
                  <a:pt x="57" y="13"/>
                  <a:pt x="57" y="13"/>
                </a:cubicBezTo>
                <a:cubicBezTo>
                  <a:pt x="141" y="13"/>
                  <a:pt x="141" y="13"/>
                  <a:pt x="141" y="13"/>
                </a:cubicBezTo>
                <a:cubicBezTo>
                  <a:pt x="145" y="13"/>
                  <a:pt x="148" y="16"/>
                  <a:pt x="148" y="20"/>
                </a:cubicBezTo>
                <a:lnTo>
                  <a:pt x="148" y="100"/>
                </a:lnTo>
                <a:close/>
                <a:moveTo>
                  <a:pt x="126" y="44"/>
                </a:moveTo>
                <a:cubicBezTo>
                  <a:pt x="110" y="60"/>
                  <a:pt x="110" y="60"/>
                  <a:pt x="110" y="60"/>
                </a:cubicBezTo>
                <a:cubicBezTo>
                  <a:pt x="126" y="75"/>
                  <a:pt x="126" y="75"/>
                  <a:pt x="126" y="75"/>
                </a:cubicBezTo>
                <a:cubicBezTo>
                  <a:pt x="128" y="78"/>
                  <a:pt x="128" y="82"/>
                  <a:pt x="126" y="85"/>
                </a:cubicBezTo>
                <a:cubicBezTo>
                  <a:pt x="124" y="86"/>
                  <a:pt x="123" y="86"/>
                  <a:pt x="121" y="86"/>
                </a:cubicBezTo>
                <a:cubicBezTo>
                  <a:pt x="119" y="86"/>
                  <a:pt x="118" y="86"/>
                  <a:pt x="117" y="85"/>
                </a:cubicBezTo>
                <a:cubicBezTo>
                  <a:pt x="101" y="69"/>
                  <a:pt x="101" y="69"/>
                  <a:pt x="101" y="69"/>
                </a:cubicBezTo>
                <a:cubicBezTo>
                  <a:pt x="86" y="85"/>
                  <a:pt x="86" y="85"/>
                  <a:pt x="86" y="85"/>
                </a:cubicBezTo>
                <a:cubicBezTo>
                  <a:pt x="84" y="86"/>
                  <a:pt x="83" y="86"/>
                  <a:pt x="81" y="86"/>
                </a:cubicBezTo>
                <a:cubicBezTo>
                  <a:pt x="79" y="86"/>
                  <a:pt x="78" y="86"/>
                  <a:pt x="76" y="85"/>
                </a:cubicBezTo>
                <a:cubicBezTo>
                  <a:pt x="74" y="82"/>
                  <a:pt x="74" y="78"/>
                  <a:pt x="76" y="75"/>
                </a:cubicBezTo>
                <a:cubicBezTo>
                  <a:pt x="92" y="60"/>
                  <a:pt x="92" y="60"/>
                  <a:pt x="92" y="60"/>
                </a:cubicBezTo>
                <a:cubicBezTo>
                  <a:pt x="76" y="44"/>
                  <a:pt x="76" y="44"/>
                  <a:pt x="76" y="44"/>
                </a:cubicBezTo>
                <a:cubicBezTo>
                  <a:pt x="74" y="42"/>
                  <a:pt x="74" y="38"/>
                  <a:pt x="76" y="35"/>
                </a:cubicBezTo>
                <a:cubicBezTo>
                  <a:pt x="79" y="33"/>
                  <a:pt x="83" y="33"/>
                  <a:pt x="86" y="35"/>
                </a:cubicBezTo>
                <a:cubicBezTo>
                  <a:pt x="101" y="51"/>
                  <a:pt x="101" y="51"/>
                  <a:pt x="101" y="51"/>
                </a:cubicBezTo>
                <a:cubicBezTo>
                  <a:pt x="117" y="35"/>
                  <a:pt x="117" y="35"/>
                  <a:pt x="117" y="35"/>
                </a:cubicBezTo>
                <a:cubicBezTo>
                  <a:pt x="119" y="33"/>
                  <a:pt x="123" y="33"/>
                  <a:pt x="126" y="35"/>
                </a:cubicBezTo>
                <a:cubicBezTo>
                  <a:pt x="128" y="38"/>
                  <a:pt x="128" y="42"/>
                  <a:pt x="126" y="44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" name="Freeform 12">
            <a:extLst>
              <a:ext uri="{FF2B5EF4-FFF2-40B4-BE49-F238E27FC236}">
                <a16:creationId xmlns:a16="http://schemas.microsoft.com/office/drawing/2014/main" xmlns="" id="{E4FD1CFC-3A5F-4EFE-B0FC-66FF627ECDB5}"/>
              </a:ext>
            </a:extLst>
          </p:cNvPr>
          <p:cNvSpPr>
            <a:spLocks noEditPoints="1"/>
          </p:cNvSpPr>
          <p:nvPr/>
        </p:nvSpPr>
        <p:spPr bwMode="auto">
          <a:xfrm>
            <a:off x="2956718" y="5026025"/>
            <a:ext cx="547688" cy="552450"/>
          </a:xfrm>
          <a:custGeom>
            <a:avLst/>
            <a:gdLst>
              <a:gd name="T0" fmla="*/ 60 w 160"/>
              <a:gd name="T1" fmla="*/ 53 h 160"/>
              <a:gd name="T2" fmla="*/ 53 w 160"/>
              <a:gd name="T3" fmla="*/ 100 h 160"/>
              <a:gd name="T4" fmla="*/ 100 w 160"/>
              <a:gd name="T5" fmla="*/ 107 h 160"/>
              <a:gd name="T6" fmla="*/ 107 w 160"/>
              <a:gd name="T7" fmla="*/ 60 h 160"/>
              <a:gd name="T8" fmla="*/ 94 w 160"/>
              <a:gd name="T9" fmla="*/ 94 h 160"/>
              <a:gd name="T10" fmla="*/ 66 w 160"/>
              <a:gd name="T11" fmla="*/ 66 h 160"/>
              <a:gd name="T12" fmla="*/ 94 w 160"/>
              <a:gd name="T13" fmla="*/ 94 h 160"/>
              <a:gd name="T14" fmla="*/ 140 w 160"/>
              <a:gd name="T15" fmla="*/ 87 h 160"/>
              <a:gd name="T16" fmla="*/ 154 w 160"/>
              <a:gd name="T17" fmla="*/ 66 h 160"/>
              <a:gd name="T18" fmla="*/ 154 w 160"/>
              <a:gd name="T19" fmla="*/ 53 h 160"/>
              <a:gd name="T20" fmla="*/ 140 w 160"/>
              <a:gd name="T21" fmla="*/ 40 h 160"/>
              <a:gd name="T22" fmla="*/ 107 w 160"/>
              <a:gd name="T23" fmla="*/ 20 h 160"/>
              <a:gd name="T24" fmla="*/ 100 w 160"/>
              <a:gd name="T25" fmla="*/ 0 h 160"/>
              <a:gd name="T26" fmla="*/ 94 w 160"/>
              <a:gd name="T27" fmla="*/ 20 h 160"/>
              <a:gd name="T28" fmla="*/ 66 w 160"/>
              <a:gd name="T29" fmla="*/ 6 h 160"/>
              <a:gd name="T30" fmla="*/ 53 w 160"/>
              <a:gd name="T31" fmla="*/ 6 h 160"/>
              <a:gd name="T32" fmla="*/ 40 w 160"/>
              <a:gd name="T33" fmla="*/ 20 h 160"/>
              <a:gd name="T34" fmla="*/ 20 w 160"/>
              <a:gd name="T35" fmla="*/ 53 h 160"/>
              <a:gd name="T36" fmla="*/ 0 w 160"/>
              <a:gd name="T37" fmla="*/ 60 h 160"/>
              <a:gd name="T38" fmla="*/ 20 w 160"/>
              <a:gd name="T39" fmla="*/ 66 h 160"/>
              <a:gd name="T40" fmla="*/ 6 w 160"/>
              <a:gd name="T41" fmla="*/ 87 h 160"/>
              <a:gd name="T42" fmla="*/ 6 w 160"/>
              <a:gd name="T43" fmla="*/ 100 h 160"/>
              <a:gd name="T44" fmla="*/ 20 w 160"/>
              <a:gd name="T45" fmla="*/ 120 h 160"/>
              <a:gd name="T46" fmla="*/ 53 w 160"/>
              <a:gd name="T47" fmla="*/ 140 h 160"/>
              <a:gd name="T48" fmla="*/ 60 w 160"/>
              <a:gd name="T49" fmla="*/ 160 h 160"/>
              <a:gd name="T50" fmla="*/ 66 w 160"/>
              <a:gd name="T51" fmla="*/ 140 h 160"/>
              <a:gd name="T52" fmla="*/ 94 w 160"/>
              <a:gd name="T53" fmla="*/ 154 h 160"/>
              <a:gd name="T54" fmla="*/ 107 w 160"/>
              <a:gd name="T55" fmla="*/ 154 h 160"/>
              <a:gd name="T56" fmla="*/ 120 w 160"/>
              <a:gd name="T57" fmla="*/ 140 h 160"/>
              <a:gd name="T58" fmla="*/ 140 w 160"/>
              <a:gd name="T59" fmla="*/ 100 h 160"/>
              <a:gd name="T60" fmla="*/ 160 w 160"/>
              <a:gd name="T61" fmla="*/ 93 h 160"/>
              <a:gd name="T62" fmla="*/ 127 w 160"/>
              <a:gd name="T63" fmla="*/ 120 h 160"/>
              <a:gd name="T64" fmla="*/ 40 w 160"/>
              <a:gd name="T65" fmla="*/ 127 h 160"/>
              <a:gd name="T66" fmla="*/ 33 w 160"/>
              <a:gd name="T67" fmla="*/ 40 h 160"/>
              <a:gd name="T68" fmla="*/ 120 w 160"/>
              <a:gd name="T69" fmla="*/ 33 h 160"/>
              <a:gd name="T70" fmla="*/ 127 w 160"/>
              <a:gd name="T71" fmla="*/ 120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60" h="160">
                <a:moveTo>
                  <a:pt x="100" y="53"/>
                </a:moveTo>
                <a:cubicBezTo>
                  <a:pt x="60" y="53"/>
                  <a:pt x="60" y="53"/>
                  <a:pt x="60" y="53"/>
                </a:cubicBezTo>
                <a:cubicBezTo>
                  <a:pt x="56" y="53"/>
                  <a:pt x="53" y="56"/>
                  <a:pt x="53" y="60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3" y="104"/>
                  <a:pt x="56" y="107"/>
                  <a:pt x="60" y="107"/>
                </a:cubicBezTo>
                <a:cubicBezTo>
                  <a:pt x="100" y="107"/>
                  <a:pt x="100" y="107"/>
                  <a:pt x="100" y="107"/>
                </a:cubicBezTo>
                <a:cubicBezTo>
                  <a:pt x="104" y="107"/>
                  <a:pt x="107" y="104"/>
                  <a:pt x="107" y="100"/>
                </a:cubicBezTo>
                <a:cubicBezTo>
                  <a:pt x="107" y="60"/>
                  <a:pt x="107" y="60"/>
                  <a:pt x="107" y="60"/>
                </a:cubicBezTo>
                <a:cubicBezTo>
                  <a:pt x="107" y="56"/>
                  <a:pt x="104" y="53"/>
                  <a:pt x="100" y="53"/>
                </a:cubicBezTo>
                <a:close/>
                <a:moveTo>
                  <a:pt x="94" y="94"/>
                </a:moveTo>
                <a:cubicBezTo>
                  <a:pt x="66" y="94"/>
                  <a:pt x="66" y="94"/>
                  <a:pt x="66" y="94"/>
                </a:cubicBezTo>
                <a:cubicBezTo>
                  <a:pt x="66" y="66"/>
                  <a:pt x="66" y="66"/>
                  <a:pt x="66" y="66"/>
                </a:cubicBezTo>
                <a:cubicBezTo>
                  <a:pt x="94" y="66"/>
                  <a:pt x="94" y="66"/>
                  <a:pt x="94" y="66"/>
                </a:cubicBezTo>
                <a:lnTo>
                  <a:pt x="94" y="94"/>
                </a:lnTo>
                <a:close/>
                <a:moveTo>
                  <a:pt x="154" y="87"/>
                </a:moveTo>
                <a:cubicBezTo>
                  <a:pt x="140" y="87"/>
                  <a:pt x="140" y="87"/>
                  <a:pt x="140" y="87"/>
                </a:cubicBezTo>
                <a:cubicBezTo>
                  <a:pt x="140" y="66"/>
                  <a:pt x="140" y="66"/>
                  <a:pt x="140" y="66"/>
                </a:cubicBezTo>
                <a:cubicBezTo>
                  <a:pt x="154" y="66"/>
                  <a:pt x="154" y="66"/>
                  <a:pt x="154" y="66"/>
                </a:cubicBezTo>
                <a:cubicBezTo>
                  <a:pt x="157" y="66"/>
                  <a:pt x="160" y="64"/>
                  <a:pt x="160" y="60"/>
                </a:cubicBezTo>
                <a:cubicBezTo>
                  <a:pt x="160" y="56"/>
                  <a:pt x="157" y="53"/>
                  <a:pt x="154" y="53"/>
                </a:cubicBezTo>
                <a:cubicBezTo>
                  <a:pt x="140" y="53"/>
                  <a:pt x="140" y="53"/>
                  <a:pt x="140" y="53"/>
                </a:cubicBezTo>
                <a:cubicBezTo>
                  <a:pt x="140" y="40"/>
                  <a:pt x="140" y="40"/>
                  <a:pt x="140" y="40"/>
                </a:cubicBezTo>
                <a:cubicBezTo>
                  <a:pt x="140" y="29"/>
                  <a:pt x="131" y="20"/>
                  <a:pt x="120" y="20"/>
                </a:cubicBezTo>
                <a:cubicBezTo>
                  <a:pt x="107" y="20"/>
                  <a:pt x="107" y="20"/>
                  <a:pt x="107" y="20"/>
                </a:cubicBezTo>
                <a:cubicBezTo>
                  <a:pt x="107" y="6"/>
                  <a:pt x="107" y="6"/>
                  <a:pt x="107" y="6"/>
                </a:cubicBezTo>
                <a:cubicBezTo>
                  <a:pt x="107" y="3"/>
                  <a:pt x="104" y="0"/>
                  <a:pt x="100" y="0"/>
                </a:cubicBezTo>
                <a:cubicBezTo>
                  <a:pt x="96" y="0"/>
                  <a:pt x="94" y="3"/>
                  <a:pt x="94" y="6"/>
                </a:cubicBezTo>
                <a:cubicBezTo>
                  <a:pt x="94" y="20"/>
                  <a:pt x="94" y="20"/>
                  <a:pt x="94" y="20"/>
                </a:cubicBezTo>
                <a:cubicBezTo>
                  <a:pt x="66" y="20"/>
                  <a:pt x="66" y="20"/>
                  <a:pt x="66" y="20"/>
                </a:cubicBezTo>
                <a:cubicBezTo>
                  <a:pt x="66" y="6"/>
                  <a:pt x="66" y="6"/>
                  <a:pt x="66" y="6"/>
                </a:cubicBezTo>
                <a:cubicBezTo>
                  <a:pt x="66" y="3"/>
                  <a:pt x="64" y="0"/>
                  <a:pt x="60" y="0"/>
                </a:cubicBezTo>
                <a:cubicBezTo>
                  <a:pt x="56" y="0"/>
                  <a:pt x="53" y="3"/>
                  <a:pt x="53" y="6"/>
                </a:cubicBezTo>
                <a:cubicBezTo>
                  <a:pt x="53" y="20"/>
                  <a:pt x="53" y="20"/>
                  <a:pt x="53" y="20"/>
                </a:cubicBezTo>
                <a:cubicBezTo>
                  <a:pt x="40" y="20"/>
                  <a:pt x="40" y="20"/>
                  <a:pt x="40" y="20"/>
                </a:cubicBezTo>
                <a:cubicBezTo>
                  <a:pt x="29" y="20"/>
                  <a:pt x="20" y="29"/>
                  <a:pt x="20" y="40"/>
                </a:cubicBezTo>
                <a:cubicBezTo>
                  <a:pt x="20" y="53"/>
                  <a:pt x="20" y="53"/>
                  <a:pt x="20" y="53"/>
                </a:cubicBezTo>
                <a:cubicBezTo>
                  <a:pt x="6" y="53"/>
                  <a:pt x="6" y="53"/>
                  <a:pt x="6" y="53"/>
                </a:cubicBezTo>
                <a:cubicBezTo>
                  <a:pt x="3" y="53"/>
                  <a:pt x="0" y="56"/>
                  <a:pt x="0" y="60"/>
                </a:cubicBezTo>
                <a:cubicBezTo>
                  <a:pt x="0" y="64"/>
                  <a:pt x="3" y="66"/>
                  <a:pt x="6" y="66"/>
                </a:cubicBezTo>
                <a:cubicBezTo>
                  <a:pt x="20" y="66"/>
                  <a:pt x="20" y="66"/>
                  <a:pt x="20" y="66"/>
                </a:cubicBezTo>
                <a:cubicBezTo>
                  <a:pt x="20" y="87"/>
                  <a:pt x="20" y="87"/>
                  <a:pt x="20" y="87"/>
                </a:cubicBezTo>
                <a:cubicBezTo>
                  <a:pt x="6" y="87"/>
                  <a:pt x="6" y="87"/>
                  <a:pt x="6" y="87"/>
                </a:cubicBezTo>
                <a:cubicBezTo>
                  <a:pt x="3" y="87"/>
                  <a:pt x="0" y="90"/>
                  <a:pt x="0" y="93"/>
                </a:cubicBezTo>
                <a:cubicBezTo>
                  <a:pt x="0" y="97"/>
                  <a:pt x="3" y="100"/>
                  <a:pt x="6" y="100"/>
                </a:cubicBezTo>
                <a:cubicBezTo>
                  <a:pt x="20" y="100"/>
                  <a:pt x="20" y="100"/>
                  <a:pt x="20" y="100"/>
                </a:cubicBezTo>
                <a:cubicBezTo>
                  <a:pt x="20" y="120"/>
                  <a:pt x="20" y="120"/>
                  <a:pt x="20" y="120"/>
                </a:cubicBezTo>
                <a:cubicBezTo>
                  <a:pt x="20" y="131"/>
                  <a:pt x="29" y="140"/>
                  <a:pt x="40" y="140"/>
                </a:cubicBezTo>
                <a:cubicBezTo>
                  <a:pt x="53" y="140"/>
                  <a:pt x="53" y="140"/>
                  <a:pt x="53" y="140"/>
                </a:cubicBezTo>
                <a:cubicBezTo>
                  <a:pt x="53" y="154"/>
                  <a:pt x="53" y="154"/>
                  <a:pt x="53" y="154"/>
                </a:cubicBezTo>
                <a:cubicBezTo>
                  <a:pt x="53" y="157"/>
                  <a:pt x="56" y="160"/>
                  <a:pt x="60" y="160"/>
                </a:cubicBezTo>
                <a:cubicBezTo>
                  <a:pt x="64" y="160"/>
                  <a:pt x="66" y="157"/>
                  <a:pt x="66" y="154"/>
                </a:cubicBezTo>
                <a:cubicBezTo>
                  <a:pt x="66" y="140"/>
                  <a:pt x="66" y="140"/>
                  <a:pt x="66" y="140"/>
                </a:cubicBezTo>
                <a:cubicBezTo>
                  <a:pt x="94" y="140"/>
                  <a:pt x="94" y="140"/>
                  <a:pt x="94" y="140"/>
                </a:cubicBezTo>
                <a:cubicBezTo>
                  <a:pt x="94" y="154"/>
                  <a:pt x="94" y="154"/>
                  <a:pt x="94" y="154"/>
                </a:cubicBezTo>
                <a:cubicBezTo>
                  <a:pt x="94" y="157"/>
                  <a:pt x="96" y="160"/>
                  <a:pt x="100" y="160"/>
                </a:cubicBezTo>
                <a:cubicBezTo>
                  <a:pt x="104" y="160"/>
                  <a:pt x="107" y="157"/>
                  <a:pt x="107" y="154"/>
                </a:cubicBezTo>
                <a:cubicBezTo>
                  <a:pt x="107" y="140"/>
                  <a:pt x="107" y="140"/>
                  <a:pt x="107" y="140"/>
                </a:cubicBezTo>
                <a:cubicBezTo>
                  <a:pt x="120" y="140"/>
                  <a:pt x="120" y="140"/>
                  <a:pt x="120" y="140"/>
                </a:cubicBezTo>
                <a:cubicBezTo>
                  <a:pt x="131" y="140"/>
                  <a:pt x="140" y="131"/>
                  <a:pt x="140" y="120"/>
                </a:cubicBezTo>
                <a:cubicBezTo>
                  <a:pt x="140" y="100"/>
                  <a:pt x="140" y="100"/>
                  <a:pt x="140" y="100"/>
                </a:cubicBezTo>
                <a:cubicBezTo>
                  <a:pt x="154" y="100"/>
                  <a:pt x="154" y="100"/>
                  <a:pt x="154" y="100"/>
                </a:cubicBezTo>
                <a:cubicBezTo>
                  <a:pt x="157" y="100"/>
                  <a:pt x="160" y="97"/>
                  <a:pt x="160" y="93"/>
                </a:cubicBezTo>
                <a:cubicBezTo>
                  <a:pt x="160" y="90"/>
                  <a:pt x="157" y="87"/>
                  <a:pt x="154" y="87"/>
                </a:cubicBezTo>
                <a:close/>
                <a:moveTo>
                  <a:pt x="127" y="120"/>
                </a:moveTo>
                <a:cubicBezTo>
                  <a:pt x="127" y="124"/>
                  <a:pt x="124" y="127"/>
                  <a:pt x="120" y="127"/>
                </a:cubicBezTo>
                <a:cubicBezTo>
                  <a:pt x="40" y="127"/>
                  <a:pt x="40" y="127"/>
                  <a:pt x="40" y="127"/>
                </a:cubicBezTo>
                <a:cubicBezTo>
                  <a:pt x="36" y="127"/>
                  <a:pt x="33" y="124"/>
                  <a:pt x="33" y="120"/>
                </a:cubicBezTo>
                <a:cubicBezTo>
                  <a:pt x="33" y="40"/>
                  <a:pt x="33" y="40"/>
                  <a:pt x="33" y="40"/>
                </a:cubicBezTo>
                <a:cubicBezTo>
                  <a:pt x="33" y="36"/>
                  <a:pt x="36" y="33"/>
                  <a:pt x="40" y="33"/>
                </a:cubicBezTo>
                <a:cubicBezTo>
                  <a:pt x="120" y="33"/>
                  <a:pt x="120" y="33"/>
                  <a:pt x="120" y="33"/>
                </a:cubicBezTo>
                <a:cubicBezTo>
                  <a:pt x="124" y="33"/>
                  <a:pt x="127" y="36"/>
                  <a:pt x="127" y="40"/>
                </a:cubicBezTo>
                <a:lnTo>
                  <a:pt x="127" y="120"/>
                </a:ln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" name="Freeform 13">
            <a:extLst>
              <a:ext uri="{FF2B5EF4-FFF2-40B4-BE49-F238E27FC236}">
                <a16:creationId xmlns:a16="http://schemas.microsoft.com/office/drawing/2014/main" xmlns="" id="{C58657AB-C376-42EB-AE13-D60689CA551A}"/>
              </a:ext>
            </a:extLst>
          </p:cNvPr>
          <p:cNvSpPr>
            <a:spLocks noEditPoints="1"/>
          </p:cNvSpPr>
          <p:nvPr/>
        </p:nvSpPr>
        <p:spPr bwMode="auto">
          <a:xfrm>
            <a:off x="3915568" y="1296988"/>
            <a:ext cx="547688" cy="552450"/>
          </a:xfrm>
          <a:custGeom>
            <a:avLst/>
            <a:gdLst>
              <a:gd name="T0" fmla="*/ 137 w 160"/>
              <a:gd name="T1" fmla="*/ 0 h 160"/>
              <a:gd name="T2" fmla="*/ 23 w 160"/>
              <a:gd name="T3" fmla="*/ 0 h 160"/>
              <a:gd name="T4" fmla="*/ 0 w 160"/>
              <a:gd name="T5" fmla="*/ 23 h 160"/>
              <a:gd name="T6" fmla="*/ 0 w 160"/>
              <a:gd name="T7" fmla="*/ 154 h 160"/>
              <a:gd name="T8" fmla="*/ 4 w 160"/>
              <a:gd name="T9" fmla="*/ 160 h 160"/>
              <a:gd name="T10" fmla="*/ 6 w 160"/>
              <a:gd name="T11" fmla="*/ 160 h 160"/>
              <a:gd name="T12" fmla="*/ 11 w 160"/>
              <a:gd name="T13" fmla="*/ 158 h 160"/>
              <a:gd name="T14" fmla="*/ 42 w 160"/>
              <a:gd name="T15" fmla="*/ 127 h 160"/>
              <a:gd name="T16" fmla="*/ 137 w 160"/>
              <a:gd name="T17" fmla="*/ 127 h 160"/>
              <a:gd name="T18" fmla="*/ 160 w 160"/>
              <a:gd name="T19" fmla="*/ 105 h 160"/>
              <a:gd name="T20" fmla="*/ 160 w 160"/>
              <a:gd name="T21" fmla="*/ 23 h 160"/>
              <a:gd name="T22" fmla="*/ 137 w 160"/>
              <a:gd name="T23" fmla="*/ 0 h 160"/>
              <a:gd name="T24" fmla="*/ 147 w 160"/>
              <a:gd name="T25" fmla="*/ 105 h 160"/>
              <a:gd name="T26" fmla="*/ 137 w 160"/>
              <a:gd name="T27" fmla="*/ 114 h 160"/>
              <a:gd name="T28" fmla="*/ 39 w 160"/>
              <a:gd name="T29" fmla="*/ 114 h 160"/>
              <a:gd name="T30" fmla="*/ 35 w 160"/>
              <a:gd name="T31" fmla="*/ 116 h 160"/>
              <a:gd name="T32" fmla="*/ 13 w 160"/>
              <a:gd name="T33" fmla="*/ 138 h 160"/>
              <a:gd name="T34" fmla="*/ 13 w 160"/>
              <a:gd name="T35" fmla="*/ 23 h 160"/>
              <a:gd name="T36" fmla="*/ 23 w 160"/>
              <a:gd name="T37" fmla="*/ 13 h 160"/>
              <a:gd name="T38" fmla="*/ 137 w 160"/>
              <a:gd name="T39" fmla="*/ 13 h 160"/>
              <a:gd name="T40" fmla="*/ 147 w 160"/>
              <a:gd name="T41" fmla="*/ 23 h 160"/>
              <a:gd name="T42" fmla="*/ 147 w 160"/>
              <a:gd name="T43" fmla="*/ 105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160" h="160">
                <a:moveTo>
                  <a:pt x="137" y="0"/>
                </a:moveTo>
                <a:cubicBezTo>
                  <a:pt x="23" y="0"/>
                  <a:pt x="23" y="0"/>
                  <a:pt x="23" y="0"/>
                </a:cubicBezTo>
                <a:cubicBezTo>
                  <a:pt x="10" y="0"/>
                  <a:pt x="0" y="10"/>
                  <a:pt x="0" y="23"/>
                </a:cubicBezTo>
                <a:cubicBezTo>
                  <a:pt x="0" y="154"/>
                  <a:pt x="0" y="154"/>
                  <a:pt x="0" y="154"/>
                </a:cubicBezTo>
                <a:cubicBezTo>
                  <a:pt x="0" y="156"/>
                  <a:pt x="2" y="159"/>
                  <a:pt x="4" y="160"/>
                </a:cubicBezTo>
                <a:cubicBezTo>
                  <a:pt x="5" y="160"/>
                  <a:pt x="6" y="160"/>
                  <a:pt x="6" y="160"/>
                </a:cubicBezTo>
                <a:cubicBezTo>
                  <a:pt x="8" y="160"/>
                  <a:pt x="10" y="159"/>
                  <a:pt x="11" y="158"/>
                </a:cubicBezTo>
                <a:cubicBezTo>
                  <a:pt x="42" y="127"/>
                  <a:pt x="42" y="127"/>
                  <a:pt x="42" y="127"/>
                </a:cubicBezTo>
                <a:cubicBezTo>
                  <a:pt x="137" y="127"/>
                  <a:pt x="137" y="127"/>
                  <a:pt x="137" y="127"/>
                </a:cubicBezTo>
                <a:cubicBezTo>
                  <a:pt x="150" y="127"/>
                  <a:pt x="160" y="117"/>
                  <a:pt x="160" y="105"/>
                </a:cubicBezTo>
                <a:cubicBezTo>
                  <a:pt x="160" y="23"/>
                  <a:pt x="160" y="23"/>
                  <a:pt x="160" y="23"/>
                </a:cubicBezTo>
                <a:cubicBezTo>
                  <a:pt x="160" y="10"/>
                  <a:pt x="150" y="0"/>
                  <a:pt x="137" y="0"/>
                </a:cubicBezTo>
                <a:close/>
                <a:moveTo>
                  <a:pt x="147" y="105"/>
                </a:moveTo>
                <a:cubicBezTo>
                  <a:pt x="147" y="110"/>
                  <a:pt x="143" y="114"/>
                  <a:pt x="137" y="114"/>
                </a:cubicBezTo>
                <a:cubicBezTo>
                  <a:pt x="39" y="114"/>
                  <a:pt x="39" y="114"/>
                  <a:pt x="39" y="114"/>
                </a:cubicBezTo>
                <a:cubicBezTo>
                  <a:pt x="37" y="114"/>
                  <a:pt x="36" y="115"/>
                  <a:pt x="35" y="116"/>
                </a:cubicBezTo>
                <a:cubicBezTo>
                  <a:pt x="13" y="138"/>
                  <a:pt x="13" y="138"/>
                  <a:pt x="13" y="138"/>
                </a:cubicBezTo>
                <a:cubicBezTo>
                  <a:pt x="13" y="23"/>
                  <a:pt x="13" y="23"/>
                  <a:pt x="13" y="23"/>
                </a:cubicBezTo>
                <a:cubicBezTo>
                  <a:pt x="13" y="17"/>
                  <a:pt x="17" y="13"/>
                  <a:pt x="23" y="13"/>
                </a:cubicBezTo>
                <a:cubicBezTo>
                  <a:pt x="137" y="13"/>
                  <a:pt x="137" y="13"/>
                  <a:pt x="137" y="13"/>
                </a:cubicBezTo>
                <a:cubicBezTo>
                  <a:pt x="143" y="13"/>
                  <a:pt x="147" y="17"/>
                  <a:pt x="147" y="23"/>
                </a:cubicBezTo>
                <a:lnTo>
                  <a:pt x="147" y="105"/>
                </a:ln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" name="Freeform 14">
            <a:extLst>
              <a:ext uri="{FF2B5EF4-FFF2-40B4-BE49-F238E27FC236}">
                <a16:creationId xmlns:a16="http://schemas.microsoft.com/office/drawing/2014/main" xmlns="" id="{96CB76F6-86C7-4C91-A198-4A213245668D}"/>
              </a:ext>
            </a:extLst>
          </p:cNvPr>
          <p:cNvSpPr>
            <a:spLocks noEditPoints="1"/>
          </p:cNvSpPr>
          <p:nvPr/>
        </p:nvSpPr>
        <p:spPr bwMode="auto">
          <a:xfrm>
            <a:off x="3915568" y="1917700"/>
            <a:ext cx="547688" cy="552450"/>
          </a:xfrm>
          <a:custGeom>
            <a:avLst/>
            <a:gdLst>
              <a:gd name="T0" fmla="*/ 160 w 160"/>
              <a:gd name="T1" fmla="*/ 71 h 160"/>
              <a:gd name="T2" fmla="*/ 138 w 160"/>
              <a:gd name="T3" fmla="*/ 22 h 160"/>
              <a:gd name="T4" fmla="*/ 89 w 160"/>
              <a:gd name="T5" fmla="*/ 0 h 160"/>
              <a:gd name="T6" fmla="*/ 88 w 160"/>
              <a:gd name="T7" fmla="*/ 0 h 160"/>
              <a:gd name="T8" fmla="*/ 84 w 160"/>
              <a:gd name="T9" fmla="*/ 0 h 160"/>
              <a:gd name="T10" fmla="*/ 84 w 160"/>
              <a:gd name="T11" fmla="*/ 0 h 160"/>
              <a:gd name="T12" fmla="*/ 50 w 160"/>
              <a:gd name="T13" fmla="*/ 8 h 160"/>
              <a:gd name="T14" fmla="*/ 20 w 160"/>
              <a:gd name="T15" fmla="*/ 36 h 160"/>
              <a:gd name="T16" fmla="*/ 8 w 160"/>
              <a:gd name="T17" fmla="*/ 76 h 160"/>
              <a:gd name="T18" fmla="*/ 15 w 160"/>
              <a:gd name="T19" fmla="*/ 107 h 160"/>
              <a:gd name="T20" fmla="*/ 0 w 160"/>
              <a:gd name="T21" fmla="*/ 151 h 160"/>
              <a:gd name="T22" fmla="*/ 2 w 160"/>
              <a:gd name="T23" fmla="*/ 158 h 160"/>
              <a:gd name="T24" fmla="*/ 6 w 160"/>
              <a:gd name="T25" fmla="*/ 160 h 160"/>
              <a:gd name="T26" fmla="*/ 9 w 160"/>
              <a:gd name="T27" fmla="*/ 160 h 160"/>
              <a:gd name="T28" fmla="*/ 53 w 160"/>
              <a:gd name="T29" fmla="*/ 145 h 160"/>
              <a:gd name="T30" fmla="*/ 84 w 160"/>
              <a:gd name="T31" fmla="*/ 152 h 160"/>
              <a:gd name="T32" fmla="*/ 84 w 160"/>
              <a:gd name="T33" fmla="*/ 152 h 160"/>
              <a:gd name="T34" fmla="*/ 124 w 160"/>
              <a:gd name="T35" fmla="*/ 140 h 160"/>
              <a:gd name="T36" fmla="*/ 152 w 160"/>
              <a:gd name="T37" fmla="*/ 110 h 160"/>
              <a:gd name="T38" fmla="*/ 160 w 160"/>
              <a:gd name="T39" fmla="*/ 76 h 160"/>
              <a:gd name="T40" fmla="*/ 160 w 160"/>
              <a:gd name="T41" fmla="*/ 72 h 160"/>
              <a:gd name="T42" fmla="*/ 160 w 160"/>
              <a:gd name="T43" fmla="*/ 71 h 160"/>
              <a:gd name="T44" fmla="*/ 147 w 160"/>
              <a:gd name="T45" fmla="*/ 76 h 160"/>
              <a:gd name="T46" fmla="*/ 147 w 160"/>
              <a:gd name="T47" fmla="*/ 76 h 160"/>
              <a:gd name="T48" fmla="*/ 140 w 160"/>
              <a:gd name="T49" fmla="*/ 104 h 160"/>
              <a:gd name="T50" fmla="*/ 84 w 160"/>
              <a:gd name="T51" fmla="*/ 139 h 160"/>
              <a:gd name="T52" fmla="*/ 84 w 160"/>
              <a:gd name="T53" fmla="*/ 139 h 160"/>
              <a:gd name="T54" fmla="*/ 56 w 160"/>
              <a:gd name="T55" fmla="*/ 132 h 160"/>
              <a:gd name="T56" fmla="*/ 51 w 160"/>
              <a:gd name="T57" fmla="*/ 132 h 160"/>
              <a:gd name="T58" fmla="*/ 17 w 160"/>
              <a:gd name="T59" fmla="*/ 143 h 160"/>
              <a:gd name="T60" fmla="*/ 28 w 160"/>
              <a:gd name="T61" fmla="*/ 109 h 160"/>
              <a:gd name="T62" fmla="*/ 28 w 160"/>
              <a:gd name="T63" fmla="*/ 104 h 160"/>
              <a:gd name="T64" fmla="*/ 21 w 160"/>
              <a:gd name="T65" fmla="*/ 76 h 160"/>
              <a:gd name="T66" fmla="*/ 56 w 160"/>
              <a:gd name="T67" fmla="*/ 20 h 160"/>
              <a:gd name="T68" fmla="*/ 84 w 160"/>
              <a:gd name="T69" fmla="*/ 13 h 160"/>
              <a:gd name="T70" fmla="*/ 84 w 160"/>
              <a:gd name="T71" fmla="*/ 13 h 160"/>
              <a:gd name="T72" fmla="*/ 88 w 160"/>
              <a:gd name="T73" fmla="*/ 13 h 160"/>
              <a:gd name="T74" fmla="*/ 147 w 160"/>
              <a:gd name="T75" fmla="*/ 72 h 160"/>
              <a:gd name="T76" fmla="*/ 147 w 160"/>
              <a:gd name="T77" fmla="*/ 76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60" h="160">
                <a:moveTo>
                  <a:pt x="160" y="71"/>
                </a:moveTo>
                <a:cubicBezTo>
                  <a:pt x="159" y="53"/>
                  <a:pt x="151" y="35"/>
                  <a:pt x="138" y="22"/>
                </a:cubicBezTo>
                <a:cubicBezTo>
                  <a:pt x="125" y="9"/>
                  <a:pt x="107" y="1"/>
                  <a:pt x="89" y="0"/>
                </a:cubicBezTo>
                <a:cubicBezTo>
                  <a:pt x="88" y="0"/>
                  <a:pt x="88" y="0"/>
                  <a:pt x="88" y="0"/>
                </a:cubicBezTo>
                <a:cubicBezTo>
                  <a:pt x="84" y="0"/>
                  <a:pt x="84" y="0"/>
                  <a:pt x="84" y="0"/>
                </a:cubicBezTo>
                <a:cubicBezTo>
                  <a:pt x="84" y="0"/>
                  <a:pt x="84" y="0"/>
                  <a:pt x="84" y="0"/>
                </a:cubicBezTo>
                <a:cubicBezTo>
                  <a:pt x="72" y="0"/>
                  <a:pt x="61" y="3"/>
                  <a:pt x="50" y="8"/>
                </a:cubicBezTo>
                <a:cubicBezTo>
                  <a:pt x="38" y="14"/>
                  <a:pt x="27" y="24"/>
                  <a:pt x="20" y="36"/>
                </a:cubicBezTo>
                <a:cubicBezTo>
                  <a:pt x="12" y="48"/>
                  <a:pt x="8" y="62"/>
                  <a:pt x="8" y="76"/>
                </a:cubicBezTo>
                <a:cubicBezTo>
                  <a:pt x="8" y="87"/>
                  <a:pt x="11" y="98"/>
                  <a:pt x="15" y="107"/>
                </a:cubicBezTo>
                <a:cubicBezTo>
                  <a:pt x="0" y="151"/>
                  <a:pt x="0" y="151"/>
                  <a:pt x="0" y="151"/>
                </a:cubicBezTo>
                <a:cubicBezTo>
                  <a:pt x="0" y="154"/>
                  <a:pt x="0" y="156"/>
                  <a:pt x="2" y="158"/>
                </a:cubicBezTo>
                <a:cubicBezTo>
                  <a:pt x="3" y="159"/>
                  <a:pt x="5" y="160"/>
                  <a:pt x="6" y="160"/>
                </a:cubicBezTo>
                <a:cubicBezTo>
                  <a:pt x="7" y="160"/>
                  <a:pt x="8" y="160"/>
                  <a:pt x="9" y="160"/>
                </a:cubicBezTo>
                <a:cubicBezTo>
                  <a:pt x="53" y="145"/>
                  <a:pt x="53" y="145"/>
                  <a:pt x="53" y="145"/>
                </a:cubicBezTo>
                <a:cubicBezTo>
                  <a:pt x="62" y="149"/>
                  <a:pt x="73" y="152"/>
                  <a:pt x="84" y="152"/>
                </a:cubicBezTo>
                <a:cubicBezTo>
                  <a:pt x="84" y="152"/>
                  <a:pt x="84" y="152"/>
                  <a:pt x="84" y="152"/>
                </a:cubicBezTo>
                <a:cubicBezTo>
                  <a:pt x="98" y="152"/>
                  <a:pt x="112" y="148"/>
                  <a:pt x="124" y="140"/>
                </a:cubicBezTo>
                <a:cubicBezTo>
                  <a:pt x="136" y="133"/>
                  <a:pt x="146" y="122"/>
                  <a:pt x="152" y="110"/>
                </a:cubicBezTo>
                <a:cubicBezTo>
                  <a:pt x="157" y="99"/>
                  <a:pt x="160" y="88"/>
                  <a:pt x="160" y="76"/>
                </a:cubicBezTo>
                <a:cubicBezTo>
                  <a:pt x="160" y="72"/>
                  <a:pt x="160" y="72"/>
                  <a:pt x="160" y="72"/>
                </a:cubicBezTo>
                <a:cubicBezTo>
                  <a:pt x="160" y="72"/>
                  <a:pt x="160" y="72"/>
                  <a:pt x="160" y="71"/>
                </a:cubicBezTo>
                <a:close/>
                <a:moveTo>
                  <a:pt x="147" y="76"/>
                </a:moveTo>
                <a:cubicBezTo>
                  <a:pt x="147" y="76"/>
                  <a:pt x="147" y="76"/>
                  <a:pt x="147" y="76"/>
                </a:cubicBezTo>
                <a:cubicBezTo>
                  <a:pt x="147" y="86"/>
                  <a:pt x="145" y="95"/>
                  <a:pt x="140" y="104"/>
                </a:cubicBezTo>
                <a:cubicBezTo>
                  <a:pt x="130" y="126"/>
                  <a:pt x="108" y="139"/>
                  <a:pt x="84" y="139"/>
                </a:cubicBezTo>
                <a:cubicBezTo>
                  <a:pt x="84" y="139"/>
                  <a:pt x="84" y="139"/>
                  <a:pt x="84" y="139"/>
                </a:cubicBezTo>
                <a:cubicBezTo>
                  <a:pt x="74" y="139"/>
                  <a:pt x="65" y="137"/>
                  <a:pt x="56" y="132"/>
                </a:cubicBezTo>
                <a:cubicBezTo>
                  <a:pt x="54" y="131"/>
                  <a:pt x="53" y="131"/>
                  <a:pt x="51" y="132"/>
                </a:cubicBezTo>
                <a:cubicBezTo>
                  <a:pt x="17" y="143"/>
                  <a:pt x="17" y="143"/>
                  <a:pt x="17" y="143"/>
                </a:cubicBezTo>
                <a:cubicBezTo>
                  <a:pt x="28" y="109"/>
                  <a:pt x="28" y="109"/>
                  <a:pt x="28" y="109"/>
                </a:cubicBezTo>
                <a:cubicBezTo>
                  <a:pt x="29" y="107"/>
                  <a:pt x="29" y="106"/>
                  <a:pt x="28" y="104"/>
                </a:cubicBezTo>
                <a:cubicBezTo>
                  <a:pt x="23" y="95"/>
                  <a:pt x="21" y="86"/>
                  <a:pt x="21" y="76"/>
                </a:cubicBezTo>
                <a:cubicBezTo>
                  <a:pt x="21" y="52"/>
                  <a:pt x="34" y="30"/>
                  <a:pt x="56" y="20"/>
                </a:cubicBezTo>
                <a:cubicBezTo>
                  <a:pt x="65" y="15"/>
                  <a:pt x="74" y="13"/>
                  <a:pt x="84" y="13"/>
                </a:cubicBezTo>
                <a:cubicBezTo>
                  <a:pt x="84" y="13"/>
                  <a:pt x="84" y="13"/>
                  <a:pt x="84" y="13"/>
                </a:cubicBezTo>
                <a:cubicBezTo>
                  <a:pt x="88" y="13"/>
                  <a:pt x="88" y="13"/>
                  <a:pt x="88" y="13"/>
                </a:cubicBezTo>
                <a:cubicBezTo>
                  <a:pt x="120" y="15"/>
                  <a:pt x="145" y="40"/>
                  <a:pt x="147" y="72"/>
                </a:cubicBezTo>
                <a:lnTo>
                  <a:pt x="147" y="76"/>
                </a:ln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" name="Freeform 15">
            <a:extLst>
              <a:ext uri="{FF2B5EF4-FFF2-40B4-BE49-F238E27FC236}">
                <a16:creationId xmlns:a16="http://schemas.microsoft.com/office/drawing/2014/main" xmlns="" id="{5F9987BC-482F-44FA-AB39-B4EE375C4D3E}"/>
              </a:ext>
            </a:extLst>
          </p:cNvPr>
          <p:cNvSpPr>
            <a:spLocks noEditPoints="1"/>
          </p:cNvSpPr>
          <p:nvPr/>
        </p:nvSpPr>
        <p:spPr bwMode="auto">
          <a:xfrm>
            <a:off x="3915568" y="2540000"/>
            <a:ext cx="547688" cy="552450"/>
          </a:xfrm>
          <a:custGeom>
            <a:avLst/>
            <a:gdLst>
              <a:gd name="T0" fmla="*/ 129 w 160"/>
              <a:gd name="T1" fmla="*/ 98 h 160"/>
              <a:gd name="T2" fmla="*/ 111 w 160"/>
              <a:gd name="T3" fmla="*/ 98 h 160"/>
              <a:gd name="T4" fmla="*/ 111 w 160"/>
              <a:gd name="T5" fmla="*/ 62 h 160"/>
              <a:gd name="T6" fmla="*/ 129 w 160"/>
              <a:gd name="T7" fmla="*/ 62 h 160"/>
              <a:gd name="T8" fmla="*/ 160 w 160"/>
              <a:gd name="T9" fmla="*/ 31 h 160"/>
              <a:gd name="T10" fmla="*/ 129 w 160"/>
              <a:gd name="T11" fmla="*/ 0 h 160"/>
              <a:gd name="T12" fmla="*/ 98 w 160"/>
              <a:gd name="T13" fmla="*/ 31 h 160"/>
              <a:gd name="T14" fmla="*/ 98 w 160"/>
              <a:gd name="T15" fmla="*/ 49 h 160"/>
              <a:gd name="T16" fmla="*/ 62 w 160"/>
              <a:gd name="T17" fmla="*/ 49 h 160"/>
              <a:gd name="T18" fmla="*/ 62 w 160"/>
              <a:gd name="T19" fmla="*/ 31 h 160"/>
              <a:gd name="T20" fmla="*/ 31 w 160"/>
              <a:gd name="T21" fmla="*/ 0 h 160"/>
              <a:gd name="T22" fmla="*/ 0 w 160"/>
              <a:gd name="T23" fmla="*/ 31 h 160"/>
              <a:gd name="T24" fmla="*/ 31 w 160"/>
              <a:gd name="T25" fmla="*/ 62 h 160"/>
              <a:gd name="T26" fmla="*/ 49 w 160"/>
              <a:gd name="T27" fmla="*/ 62 h 160"/>
              <a:gd name="T28" fmla="*/ 49 w 160"/>
              <a:gd name="T29" fmla="*/ 98 h 160"/>
              <a:gd name="T30" fmla="*/ 31 w 160"/>
              <a:gd name="T31" fmla="*/ 98 h 160"/>
              <a:gd name="T32" fmla="*/ 0 w 160"/>
              <a:gd name="T33" fmla="*/ 129 h 160"/>
              <a:gd name="T34" fmla="*/ 31 w 160"/>
              <a:gd name="T35" fmla="*/ 160 h 160"/>
              <a:gd name="T36" fmla="*/ 62 w 160"/>
              <a:gd name="T37" fmla="*/ 129 h 160"/>
              <a:gd name="T38" fmla="*/ 62 w 160"/>
              <a:gd name="T39" fmla="*/ 111 h 160"/>
              <a:gd name="T40" fmla="*/ 98 w 160"/>
              <a:gd name="T41" fmla="*/ 111 h 160"/>
              <a:gd name="T42" fmla="*/ 98 w 160"/>
              <a:gd name="T43" fmla="*/ 129 h 160"/>
              <a:gd name="T44" fmla="*/ 129 w 160"/>
              <a:gd name="T45" fmla="*/ 160 h 160"/>
              <a:gd name="T46" fmla="*/ 160 w 160"/>
              <a:gd name="T47" fmla="*/ 129 h 160"/>
              <a:gd name="T48" fmla="*/ 129 w 160"/>
              <a:gd name="T49" fmla="*/ 98 h 160"/>
              <a:gd name="T50" fmla="*/ 111 w 160"/>
              <a:gd name="T51" fmla="*/ 31 h 160"/>
              <a:gd name="T52" fmla="*/ 129 w 160"/>
              <a:gd name="T53" fmla="*/ 13 h 160"/>
              <a:gd name="T54" fmla="*/ 147 w 160"/>
              <a:gd name="T55" fmla="*/ 31 h 160"/>
              <a:gd name="T56" fmla="*/ 129 w 160"/>
              <a:gd name="T57" fmla="*/ 49 h 160"/>
              <a:gd name="T58" fmla="*/ 111 w 160"/>
              <a:gd name="T59" fmla="*/ 49 h 160"/>
              <a:gd name="T60" fmla="*/ 111 w 160"/>
              <a:gd name="T61" fmla="*/ 31 h 160"/>
              <a:gd name="T62" fmla="*/ 49 w 160"/>
              <a:gd name="T63" fmla="*/ 129 h 160"/>
              <a:gd name="T64" fmla="*/ 31 w 160"/>
              <a:gd name="T65" fmla="*/ 147 h 160"/>
              <a:gd name="T66" fmla="*/ 13 w 160"/>
              <a:gd name="T67" fmla="*/ 129 h 160"/>
              <a:gd name="T68" fmla="*/ 31 w 160"/>
              <a:gd name="T69" fmla="*/ 111 h 160"/>
              <a:gd name="T70" fmla="*/ 49 w 160"/>
              <a:gd name="T71" fmla="*/ 111 h 160"/>
              <a:gd name="T72" fmla="*/ 49 w 160"/>
              <a:gd name="T73" fmla="*/ 129 h 160"/>
              <a:gd name="T74" fmla="*/ 49 w 160"/>
              <a:gd name="T75" fmla="*/ 49 h 160"/>
              <a:gd name="T76" fmla="*/ 31 w 160"/>
              <a:gd name="T77" fmla="*/ 49 h 160"/>
              <a:gd name="T78" fmla="*/ 13 w 160"/>
              <a:gd name="T79" fmla="*/ 31 h 160"/>
              <a:gd name="T80" fmla="*/ 31 w 160"/>
              <a:gd name="T81" fmla="*/ 13 h 160"/>
              <a:gd name="T82" fmla="*/ 49 w 160"/>
              <a:gd name="T83" fmla="*/ 31 h 160"/>
              <a:gd name="T84" fmla="*/ 49 w 160"/>
              <a:gd name="T85" fmla="*/ 49 h 160"/>
              <a:gd name="T86" fmla="*/ 98 w 160"/>
              <a:gd name="T87" fmla="*/ 98 h 160"/>
              <a:gd name="T88" fmla="*/ 62 w 160"/>
              <a:gd name="T89" fmla="*/ 98 h 160"/>
              <a:gd name="T90" fmla="*/ 62 w 160"/>
              <a:gd name="T91" fmla="*/ 62 h 160"/>
              <a:gd name="T92" fmla="*/ 98 w 160"/>
              <a:gd name="T93" fmla="*/ 62 h 160"/>
              <a:gd name="T94" fmla="*/ 98 w 160"/>
              <a:gd name="T95" fmla="*/ 98 h 160"/>
              <a:gd name="T96" fmla="*/ 129 w 160"/>
              <a:gd name="T97" fmla="*/ 147 h 160"/>
              <a:gd name="T98" fmla="*/ 111 w 160"/>
              <a:gd name="T99" fmla="*/ 129 h 160"/>
              <a:gd name="T100" fmla="*/ 111 w 160"/>
              <a:gd name="T101" fmla="*/ 111 h 160"/>
              <a:gd name="T102" fmla="*/ 129 w 160"/>
              <a:gd name="T103" fmla="*/ 111 h 160"/>
              <a:gd name="T104" fmla="*/ 147 w 160"/>
              <a:gd name="T105" fmla="*/ 129 h 160"/>
              <a:gd name="T106" fmla="*/ 129 w 160"/>
              <a:gd name="T107" fmla="*/ 147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60" h="160">
                <a:moveTo>
                  <a:pt x="129" y="98"/>
                </a:moveTo>
                <a:cubicBezTo>
                  <a:pt x="111" y="98"/>
                  <a:pt x="111" y="98"/>
                  <a:pt x="111" y="98"/>
                </a:cubicBezTo>
                <a:cubicBezTo>
                  <a:pt x="111" y="62"/>
                  <a:pt x="111" y="62"/>
                  <a:pt x="111" y="62"/>
                </a:cubicBezTo>
                <a:cubicBezTo>
                  <a:pt x="129" y="62"/>
                  <a:pt x="129" y="62"/>
                  <a:pt x="129" y="62"/>
                </a:cubicBezTo>
                <a:cubicBezTo>
                  <a:pt x="146" y="62"/>
                  <a:pt x="160" y="48"/>
                  <a:pt x="160" y="31"/>
                </a:cubicBezTo>
                <a:cubicBezTo>
                  <a:pt x="160" y="14"/>
                  <a:pt x="146" y="0"/>
                  <a:pt x="129" y="0"/>
                </a:cubicBezTo>
                <a:cubicBezTo>
                  <a:pt x="112" y="0"/>
                  <a:pt x="98" y="14"/>
                  <a:pt x="98" y="31"/>
                </a:cubicBezTo>
                <a:cubicBezTo>
                  <a:pt x="98" y="49"/>
                  <a:pt x="98" y="49"/>
                  <a:pt x="98" y="49"/>
                </a:cubicBezTo>
                <a:cubicBezTo>
                  <a:pt x="62" y="49"/>
                  <a:pt x="62" y="49"/>
                  <a:pt x="62" y="49"/>
                </a:cubicBezTo>
                <a:cubicBezTo>
                  <a:pt x="62" y="31"/>
                  <a:pt x="62" y="31"/>
                  <a:pt x="62" y="31"/>
                </a:cubicBezTo>
                <a:cubicBezTo>
                  <a:pt x="62" y="14"/>
                  <a:pt x="48" y="0"/>
                  <a:pt x="31" y="0"/>
                </a:cubicBezTo>
                <a:cubicBezTo>
                  <a:pt x="14" y="0"/>
                  <a:pt x="0" y="14"/>
                  <a:pt x="0" y="31"/>
                </a:cubicBezTo>
                <a:cubicBezTo>
                  <a:pt x="0" y="48"/>
                  <a:pt x="14" y="62"/>
                  <a:pt x="31" y="62"/>
                </a:cubicBezTo>
                <a:cubicBezTo>
                  <a:pt x="49" y="62"/>
                  <a:pt x="49" y="62"/>
                  <a:pt x="49" y="62"/>
                </a:cubicBezTo>
                <a:cubicBezTo>
                  <a:pt x="49" y="98"/>
                  <a:pt x="49" y="98"/>
                  <a:pt x="49" y="98"/>
                </a:cubicBezTo>
                <a:cubicBezTo>
                  <a:pt x="31" y="98"/>
                  <a:pt x="31" y="98"/>
                  <a:pt x="31" y="98"/>
                </a:cubicBezTo>
                <a:cubicBezTo>
                  <a:pt x="14" y="98"/>
                  <a:pt x="0" y="112"/>
                  <a:pt x="0" y="129"/>
                </a:cubicBezTo>
                <a:cubicBezTo>
                  <a:pt x="0" y="146"/>
                  <a:pt x="14" y="160"/>
                  <a:pt x="31" y="160"/>
                </a:cubicBezTo>
                <a:cubicBezTo>
                  <a:pt x="48" y="160"/>
                  <a:pt x="62" y="146"/>
                  <a:pt x="62" y="129"/>
                </a:cubicBezTo>
                <a:cubicBezTo>
                  <a:pt x="62" y="111"/>
                  <a:pt x="62" y="111"/>
                  <a:pt x="62" y="111"/>
                </a:cubicBezTo>
                <a:cubicBezTo>
                  <a:pt x="98" y="111"/>
                  <a:pt x="98" y="111"/>
                  <a:pt x="98" y="111"/>
                </a:cubicBezTo>
                <a:cubicBezTo>
                  <a:pt x="98" y="129"/>
                  <a:pt x="98" y="129"/>
                  <a:pt x="98" y="129"/>
                </a:cubicBezTo>
                <a:cubicBezTo>
                  <a:pt x="98" y="146"/>
                  <a:pt x="112" y="160"/>
                  <a:pt x="129" y="160"/>
                </a:cubicBezTo>
                <a:cubicBezTo>
                  <a:pt x="146" y="160"/>
                  <a:pt x="160" y="146"/>
                  <a:pt x="160" y="129"/>
                </a:cubicBezTo>
                <a:cubicBezTo>
                  <a:pt x="160" y="112"/>
                  <a:pt x="146" y="98"/>
                  <a:pt x="129" y="98"/>
                </a:cubicBezTo>
                <a:close/>
                <a:moveTo>
                  <a:pt x="111" y="31"/>
                </a:moveTo>
                <a:cubicBezTo>
                  <a:pt x="111" y="21"/>
                  <a:pt x="119" y="13"/>
                  <a:pt x="129" y="13"/>
                </a:cubicBezTo>
                <a:cubicBezTo>
                  <a:pt x="139" y="13"/>
                  <a:pt x="147" y="21"/>
                  <a:pt x="147" y="31"/>
                </a:cubicBezTo>
                <a:cubicBezTo>
                  <a:pt x="147" y="41"/>
                  <a:pt x="139" y="49"/>
                  <a:pt x="129" y="49"/>
                </a:cubicBezTo>
                <a:cubicBezTo>
                  <a:pt x="111" y="49"/>
                  <a:pt x="111" y="49"/>
                  <a:pt x="111" y="49"/>
                </a:cubicBezTo>
                <a:lnTo>
                  <a:pt x="111" y="31"/>
                </a:lnTo>
                <a:close/>
                <a:moveTo>
                  <a:pt x="49" y="129"/>
                </a:moveTo>
                <a:cubicBezTo>
                  <a:pt x="49" y="139"/>
                  <a:pt x="41" y="147"/>
                  <a:pt x="31" y="147"/>
                </a:cubicBezTo>
                <a:cubicBezTo>
                  <a:pt x="21" y="147"/>
                  <a:pt x="13" y="139"/>
                  <a:pt x="13" y="129"/>
                </a:cubicBezTo>
                <a:cubicBezTo>
                  <a:pt x="13" y="119"/>
                  <a:pt x="21" y="111"/>
                  <a:pt x="31" y="111"/>
                </a:cubicBezTo>
                <a:cubicBezTo>
                  <a:pt x="49" y="111"/>
                  <a:pt x="49" y="111"/>
                  <a:pt x="49" y="111"/>
                </a:cubicBezTo>
                <a:lnTo>
                  <a:pt x="49" y="129"/>
                </a:lnTo>
                <a:close/>
                <a:moveTo>
                  <a:pt x="49" y="49"/>
                </a:moveTo>
                <a:cubicBezTo>
                  <a:pt x="31" y="49"/>
                  <a:pt x="31" y="49"/>
                  <a:pt x="31" y="49"/>
                </a:cubicBezTo>
                <a:cubicBezTo>
                  <a:pt x="21" y="49"/>
                  <a:pt x="13" y="41"/>
                  <a:pt x="13" y="31"/>
                </a:cubicBezTo>
                <a:cubicBezTo>
                  <a:pt x="13" y="21"/>
                  <a:pt x="21" y="13"/>
                  <a:pt x="31" y="13"/>
                </a:cubicBezTo>
                <a:cubicBezTo>
                  <a:pt x="41" y="13"/>
                  <a:pt x="49" y="21"/>
                  <a:pt x="49" y="31"/>
                </a:cubicBezTo>
                <a:lnTo>
                  <a:pt x="49" y="49"/>
                </a:lnTo>
                <a:close/>
                <a:moveTo>
                  <a:pt x="98" y="98"/>
                </a:moveTo>
                <a:cubicBezTo>
                  <a:pt x="62" y="98"/>
                  <a:pt x="62" y="98"/>
                  <a:pt x="62" y="98"/>
                </a:cubicBezTo>
                <a:cubicBezTo>
                  <a:pt x="62" y="62"/>
                  <a:pt x="62" y="62"/>
                  <a:pt x="62" y="62"/>
                </a:cubicBezTo>
                <a:cubicBezTo>
                  <a:pt x="98" y="62"/>
                  <a:pt x="98" y="62"/>
                  <a:pt x="98" y="62"/>
                </a:cubicBezTo>
                <a:lnTo>
                  <a:pt x="98" y="98"/>
                </a:lnTo>
                <a:close/>
                <a:moveTo>
                  <a:pt x="129" y="147"/>
                </a:moveTo>
                <a:cubicBezTo>
                  <a:pt x="119" y="147"/>
                  <a:pt x="111" y="139"/>
                  <a:pt x="111" y="129"/>
                </a:cubicBezTo>
                <a:cubicBezTo>
                  <a:pt x="111" y="111"/>
                  <a:pt x="111" y="111"/>
                  <a:pt x="111" y="111"/>
                </a:cubicBezTo>
                <a:cubicBezTo>
                  <a:pt x="129" y="111"/>
                  <a:pt x="129" y="111"/>
                  <a:pt x="129" y="111"/>
                </a:cubicBezTo>
                <a:cubicBezTo>
                  <a:pt x="139" y="111"/>
                  <a:pt x="147" y="119"/>
                  <a:pt x="147" y="129"/>
                </a:cubicBezTo>
                <a:cubicBezTo>
                  <a:pt x="147" y="139"/>
                  <a:pt x="139" y="147"/>
                  <a:pt x="129" y="147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" name="Freeform 16">
            <a:extLst>
              <a:ext uri="{FF2B5EF4-FFF2-40B4-BE49-F238E27FC236}">
                <a16:creationId xmlns:a16="http://schemas.microsoft.com/office/drawing/2014/main" xmlns="" id="{F2C755E9-A22C-42D4-9610-785B5F641FEB}"/>
              </a:ext>
            </a:extLst>
          </p:cNvPr>
          <p:cNvSpPr>
            <a:spLocks noEditPoints="1"/>
          </p:cNvSpPr>
          <p:nvPr/>
        </p:nvSpPr>
        <p:spPr bwMode="auto">
          <a:xfrm>
            <a:off x="3915568" y="3160713"/>
            <a:ext cx="547688" cy="552450"/>
          </a:xfrm>
          <a:custGeom>
            <a:avLst/>
            <a:gdLst>
              <a:gd name="T0" fmla="*/ 140 w 160"/>
              <a:gd name="T1" fmla="*/ 100 h 160"/>
              <a:gd name="T2" fmla="*/ 139 w 160"/>
              <a:gd name="T3" fmla="*/ 60 h 160"/>
              <a:gd name="T4" fmla="*/ 136 w 160"/>
              <a:gd name="T5" fmla="*/ 52 h 160"/>
              <a:gd name="T6" fmla="*/ 142 w 160"/>
              <a:gd name="T7" fmla="*/ 37 h 160"/>
              <a:gd name="T8" fmla="*/ 122 w 160"/>
              <a:gd name="T9" fmla="*/ 18 h 160"/>
              <a:gd name="T10" fmla="*/ 108 w 160"/>
              <a:gd name="T11" fmla="*/ 24 h 160"/>
              <a:gd name="T12" fmla="*/ 100 w 160"/>
              <a:gd name="T13" fmla="*/ 20 h 160"/>
              <a:gd name="T14" fmla="*/ 60 w 160"/>
              <a:gd name="T15" fmla="*/ 20 h 160"/>
              <a:gd name="T16" fmla="*/ 57 w 160"/>
              <a:gd name="T17" fmla="*/ 25 h 160"/>
              <a:gd name="T18" fmla="*/ 37 w 160"/>
              <a:gd name="T19" fmla="*/ 18 h 160"/>
              <a:gd name="T20" fmla="*/ 18 w 160"/>
              <a:gd name="T21" fmla="*/ 38 h 160"/>
              <a:gd name="T22" fmla="*/ 25 w 160"/>
              <a:gd name="T23" fmla="*/ 57 h 160"/>
              <a:gd name="T24" fmla="*/ 20 w 160"/>
              <a:gd name="T25" fmla="*/ 61 h 160"/>
              <a:gd name="T26" fmla="*/ 21 w 160"/>
              <a:gd name="T27" fmla="*/ 100 h 160"/>
              <a:gd name="T28" fmla="*/ 24 w 160"/>
              <a:gd name="T29" fmla="*/ 108 h 160"/>
              <a:gd name="T30" fmla="*/ 18 w 160"/>
              <a:gd name="T31" fmla="*/ 123 h 160"/>
              <a:gd name="T32" fmla="*/ 52 w 160"/>
              <a:gd name="T33" fmla="*/ 137 h 160"/>
              <a:gd name="T34" fmla="*/ 58 w 160"/>
              <a:gd name="T35" fmla="*/ 136 h 160"/>
              <a:gd name="T36" fmla="*/ 81 w 160"/>
              <a:gd name="T37" fmla="*/ 160 h 160"/>
              <a:gd name="T38" fmla="*/ 103 w 160"/>
              <a:gd name="T39" fmla="*/ 135 h 160"/>
              <a:gd name="T40" fmla="*/ 109 w 160"/>
              <a:gd name="T41" fmla="*/ 136 h 160"/>
              <a:gd name="T42" fmla="*/ 137 w 160"/>
              <a:gd name="T43" fmla="*/ 136 h 160"/>
              <a:gd name="T44" fmla="*/ 135 w 160"/>
              <a:gd name="T45" fmla="*/ 103 h 160"/>
              <a:gd name="T46" fmla="*/ 127 w 160"/>
              <a:gd name="T47" fmla="*/ 117 h 160"/>
              <a:gd name="T48" fmla="*/ 123 w 160"/>
              <a:gd name="T49" fmla="*/ 129 h 160"/>
              <a:gd name="T50" fmla="*/ 117 w 160"/>
              <a:gd name="T51" fmla="*/ 127 h 160"/>
              <a:gd name="T52" fmla="*/ 87 w 160"/>
              <a:gd name="T53" fmla="*/ 139 h 160"/>
              <a:gd name="T54" fmla="*/ 74 w 160"/>
              <a:gd name="T55" fmla="*/ 140 h 160"/>
              <a:gd name="T56" fmla="*/ 62 w 160"/>
              <a:gd name="T57" fmla="*/ 123 h 160"/>
              <a:gd name="T58" fmla="*/ 43 w 160"/>
              <a:gd name="T59" fmla="*/ 128 h 160"/>
              <a:gd name="T60" fmla="*/ 31 w 160"/>
              <a:gd name="T61" fmla="*/ 123 h 160"/>
              <a:gd name="T62" fmla="*/ 33 w 160"/>
              <a:gd name="T63" fmla="*/ 117 h 160"/>
              <a:gd name="T64" fmla="*/ 21 w 160"/>
              <a:gd name="T65" fmla="*/ 87 h 160"/>
              <a:gd name="T66" fmla="*/ 20 w 160"/>
              <a:gd name="T67" fmla="*/ 74 h 160"/>
              <a:gd name="T68" fmla="*/ 37 w 160"/>
              <a:gd name="T69" fmla="*/ 62 h 160"/>
              <a:gd name="T70" fmla="*/ 32 w 160"/>
              <a:gd name="T71" fmla="*/ 43 h 160"/>
              <a:gd name="T72" fmla="*/ 37 w 160"/>
              <a:gd name="T73" fmla="*/ 31 h 160"/>
              <a:gd name="T74" fmla="*/ 43 w 160"/>
              <a:gd name="T75" fmla="*/ 33 h 160"/>
              <a:gd name="T76" fmla="*/ 62 w 160"/>
              <a:gd name="T77" fmla="*/ 37 h 160"/>
              <a:gd name="T78" fmla="*/ 80 w 160"/>
              <a:gd name="T79" fmla="*/ 13 h 160"/>
              <a:gd name="T80" fmla="*/ 97 w 160"/>
              <a:gd name="T81" fmla="*/ 36 h 160"/>
              <a:gd name="T82" fmla="*/ 117 w 160"/>
              <a:gd name="T83" fmla="*/ 32 h 160"/>
              <a:gd name="T84" fmla="*/ 127 w 160"/>
              <a:gd name="T85" fmla="*/ 32 h 160"/>
              <a:gd name="T86" fmla="*/ 127 w 160"/>
              <a:gd name="T87" fmla="*/ 42 h 160"/>
              <a:gd name="T88" fmla="*/ 127 w 160"/>
              <a:gd name="T89" fmla="*/ 43 h 160"/>
              <a:gd name="T90" fmla="*/ 139 w 160"/>
              <a:gd name="T91" fmla="*/ 73 h 160"/>
              <a:gd name="T92" fmla="*/ 140 w 160"/>
              <a:gd name="T93" fmla="*/ 87 h 160"/>
              <a:gd name="T94" fmla="*/ 127 w 160"/>
              <a:gd name="T95" fmla="*/ 117 h 160"/>
              <a:gd name="T96" fmla="*/ 80 w 160"/>
              <a:gd name="T97" fmla="*/ 107 h 160"/>
              <a:gd name="T98" fmla="*/ 80 w 160"/>
              <a:gd name="T99" fmla="*/ 94 h 160"/>
              <a:gd name="T100" fmla="*/ 94 w 160"/>
              <a:gd name="T101" fmla="*/ 80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60" h="160">
                <a:moveTo>
                  <a:pt x="135" y="103"/>
                </a:moveTo>
                <a:cubicBezTo>
                  <a:pt x="136" y="101"/>
                  <a:pt x="138" y="100"/>
                  <a:pt x="140" y="100"/>
                </a:cubicBezTo>
                <a:cubicBezTo>
                  <a:pt x="140" y="100"/>
                  <a:pt x="140" y="100"/>
                  <a:pt x="140" y="100"/>
                </a:cubicBezTo>
                <a:cubicBezTo>
                  <a:pt x="151" y="100"/>
                  <a:pt x="160" y="91"/>
                  <a:pt x="160" y="80"/>
                </a:cubicBezTo>
                <a:cubicBezTo>
                  <a:pt x="160" y="69"/>
                  <a:pt x="151" y="60"/>
                  <a:pt x="140" y="60"/>
                </a:cubicBezTo>
                <a:cubicBezTo>
                  <a:pt x="139" y="60"/>
                  <a:pt x="139" y="60"/>
                  <a:pt x="139" y="60"/>
                </a:cubicBezTo>
                <a:cubicBezTo>
                  <a:pt x="138" y="60"/>
                  <a:pt x="136" y="59"/>
                  <a:pt x="135" y="58"/>
                </a:cubicBezTo>
                <a:cubicBezTo>
                  <a:pt x="135" y="58"/>
                  <a:pt x="135" y="57"/>
                  <a:pt x="135" y="57"/>
                </a:cubicBezTo>
                <a:cubicBezTo>
                  <a:pt x="134" y="55"/>
                  <a:pt x="134" y="53"/>
                  <a:pt x="136" y="52"/>
                </a:cubicBezTo>
                <a:cubicBezTo>
                  <a:pt x="136" y="51"/>
                  <a:pt x="136" y="51"/>
                  <a:pt x="136" y="51"/>
                </a:cubicBezTo>
                <a:cubicBezTo>
                  <a:pt x="136" y="51"/>
                  <a:pt x="136" y="51"/>
                  <a:pt x="136" y="51"/>
                </a:cubicBezTo>
                <a:cubicBezTo>
                  <a:pt x="140" y="48"/>
                  <a:pt x="142" y="43"/>
                  <a:pt x="142" y="37"/>
                </a:cubicBezTo>
                <a:cubicBezTo>
                  <a:pt x="142" y="32"/>
                  <a:pt x="140" y="27"/>
                  <a:pt x="136" y="23"/>
                </a:cubicBezTo>
                <a:cubicBezTo>
                  <a:pt x="136" y="23"/>
                  <a:pt x="136" y="23"/>
                  <a:pt x="136" y="23"/>
                </a:cubicBezTo>
                <a:cubicBezTo>
                  <a:pt x="132" y="20"/>
                  <a:pt x="127" y="18"/>
                  <a:pt x="122" y="18"/>
                </a:cubicBezTo>
                <a:cubicBezTo>
                  <a:pt x="122" y="18"/>
                  <a:pt x="122" y="18"/>
                  <a:pt x="122" y="18"/>
                </a:cubicBezTo>
                <a:cubicBezTo>
                  <a:pt x="117" y="18"/>
                  <a:pt x="112" y="20"/>
                  <a:pt x="108" y="23"/>
                </a:cubicBezTo>
                <a:cubicBezTo>
                  <a:pt x="108" y="24"/>
                  <a:pt x="108" y="24"/>
                  <a:pt x="108" y="24"/>
                </a:cubicBezTo>
                <a:cubicBezTo>
                  <a:pt x="106" y="25"/>
                  <a:pt x="104" y="25"/>
                  <a:pt x="103" y="25"/>
                </a:cubicBezTo>
                <a:cubicBezTo>
                  <a:pt x="103" y="25"/>
                  <a:pt x="103" y="25"/>
                  <a:pt x="103" y="25"/>
                </a:cubicBezTo>
                <a:cubicBezTo>
                  <a:pt x="101" y="24"/>
                  <a:pt x="100" y="22"/>
                  <a:pt x="100" y="20"/>
                </a:cubicBezTo>
                <a:cubicBezTo>
                  <a:pt x="100" y="20"/>
                  <a:pt x="100" y="20"/>
                  <a:pt x="100" y="20"/>
                </a:cubicBezTo>
                <a:cubicBezTo>
                  <a:pt x="100" y="9"/>
                  <a:pt x="91" y="0"/>
                  <a:pt x="80" y="0"/>
                </a:cubicBezTo>
                <a:cubicBezTo>
                  <a:pt x="69" y="0"/>
                  <a:pt x="60" y="9"/>
                  <a:pt x="60" y="20"/>
                </a:cubicBezTo>
                <a:cubicBezTo>
                  <a:pt x="60" y="21"/>
                  <a:pt x="60" y="21"/>
                  <a:pt x="60" y="21"/>
                </a:cubicBezTo>
                <a:cubicBezTo>
                  <a:pt x="60" y="22"/>
                  <a:pt x="59" y="24"/>
                  <a:pt x="58" y="25"/>
                </a:cubicBezTo>
                <a:cubicBezTo>
                  <a:pt x="58" y="25"/>
                  <a:pt x="57" y="25"/>
                  <a:pt x="57" y="25"/>
                </a:cubicBezTo>
                <a:cubicBezTo>
                  <a:pt x="55" y="26"/>
                  <a:pt x="53" y="26"/>
                  <a:pt x="52" y="24"/>
                </a:cubicBezTo>
                <a:cubicBezTo>
                  <a:pt x="51" y="24"/>
                  <a:pt x="51" y="24"/>
                  <a:pt x="51" y="24"/>
                </a:cubicBezTo>
                <a:cubicBezTo>
                  <a:pt x="48" y="20"/>
                  <a:pt x="43" y="18"/>
                  <a:pt x="37" y="18"/>
                </a:cubicBezTo>
                <a:cubicBezTo>
                  <a:pt x="37" y="18"/>
                  <a:pt x="37" y="18"/>
                  <a:pt x="37" y="18"/>
                </a:cubicBezTo>
                <a:cubicBezTo>
                  <a:pt x="32" y="18"/>
                  <a:pt x="27" y="20"/>
                  <a:pt x="23" y="24"/>
                </a:cubicBezTo>
                <a:cubicBezTo>
                  <a:pt x="20" y="28"/>
                  <a:pt x="18" y="33"/>
                  <a:pt x="18" y="38"/>
                </a:cubicBezTo>
                <a:cubicBezTo>
                  <a:pt x="18" y="43"/>
                  <a:pt x="20" y="48"/>
                  <a:pt x="23" y="52"/>
                </a:cubicBezTo>
                <a:cubicBezTo>
                  <a:pt x="24" y="52"/>
                  <a:pt x="24" y="52"/>
                  <a:pt x="24" y="52"/>
                </a:cubicBezTo>
                <a:cubicBezTo>
                  <a:pt x="25" y="54"/>
                  <a:pt x="25" y="56"/>
                  <a:pt x="25" y="57"/>
                </a:cubicBezTo>
                <a:cubicBezTo>
                  <a:pt x="25" y="57"/>
                  <a:pt x="25" y="58"/>
                  <a:pt x="24" y="58"/>
                </a:cubicBezTo>
                <a:cubicBezTo>
                  <a:pt x="24" y="59"/>
                  <a:pt x="22" y="61"/>
                  <a:pt x="20" y="61"/>
                </a:cubicBezTo>
                <a:cubicBezTo>
                  <a:pt x="20" y="61"/>
                  <a:pt x="20" y="61"/>
                  <a:pt x="20" y="61"/>
                </a:cubicBezTo>
                <a:cubicBezTo>
                  <a:pt x="9" y="61"/>
                  <a:pt x="0" y="70"/>
                  <a:pt x="0" y="81"/>
                </a:cubicBezTo>
                <a:cubicBezTo>
                  <a:pt x="0" y="91"/>
                  <a:pt x="9" y="100"/>
                  <a:pt x="20" y="100"/>
                </a:cubicBezTo>
                <a:cubicBezTo>
                  <a:pt x="21" y="100"/>
                  <a:pt x="21" y="100"/>
                  <a:pt x="21" y="100"/>
                </a:cubicBezTo>
                <a:cubicBezTo>
                  <a:pt x="23" y="100"/>
                  <a:pt x="24" y="101"/>
                  <a:pt x="25" y="103"/>
                </a:cubicBezTo>
                <a:cubicBezTo>
                  <a:pt x="25" y="103"/>
                  <a:pt x="25" y="103"/>
                  <a:pt x="25" y="103"/>
                </a:cubicBezTo>
                <a:cubicBezTo>
                  <a:pt x="26" y="105"/>
                  <a:pt x="26" y="107"/>
                  <a:pt x="24" y="108"/>
                </a:cubicBezTo>
                <a:cubicBezTo>
                  <a:pt x="24" y="109"/>
                  <a:pt x="24" y="109"/>
                  <a:pt x="24" y="109"/>
                </a:cubicBezTo>
                <a:cubicBezTo>
                  <a:pt x="24" y="109"/>
                  <a:pt x="24" y="109"/>
                  <a:pt x="24" y="109"/>
                </a:cubicBezTo>
                <a:cubicBezTo>
                  <a:pt x="20" y="112"/>
                  <a:pt x="18" y="117"/>
                  <a:pt x="18" y="123"/>
                </a:cubicBezTo>
                <a:cubicBezTo>
                  <a:pt x="18" y="128"/>
                  <a:pt x="20" y="133"/>
                  <a:pt x="24" y="137"/>
                </a:cubicBezTo>
                <a:cubicBezTo>
                  <a:pt x="24" y="137"/>
                  <a:pt x="24" y="137"/>
                  <a:pt x="24" y="137"/>
                </a:cubicBezTo>
                <a:cubicBezTo>
                  <a:pt x="32" y="144"/>
                  <a:pt x="44" y="144"/>
                  <a:pt x="52" y="137"/>
                </a:cubicBezTo>
                <a:cubicBezTo>
                  <a:pt x="52" y="136"/>
                  <a:pt x="52" y="136"/>
                  <a:pt x="52" y="136"/>
                </a:cubicBezTo>
                <a:cubicBezTo>
                  <a:pt x="54" y="135"/>
                  <a:pt x="56" y="135"/>
                  <a:pt x="57" y="135"/>
                </a:cubicBezTo>
                <a:cubicBezTo>
                  <a:pt x="57" y="135"/>
                  <a:pt x="58" y="135"/>
                  <a:pt x="58" y="136"/>
                </a:cubicBezTo>
                <a:cubicBezTo>
                  <a:pt x="59" y="136"/>
                  <a:pt x="61" y="138"/>
                  <a:pt x="61" y="140"/>
                </a:cubicBezTo>
                <a:cubicBezTo>
                  <a:pt x="61" y="140"/>
                  <a:pt x="61" y="140"/>
                  <a:pt x="61" y="140"/>
                </a:cubicBezTo>
                <a:cubicBezTo>
                  <a:pt x="61" y="151"/>
                  <a:pt x="70" y="160"/>
                  <a:pt x="81" y="160"/>
                </a:cubicBezTo>
                <a:cubicBezTo>
                  <a:pt x="91" y="160"/>
                  <a:pt x="100" y="151"/>
                  <a:pt x="100" y="140"/>
                </a:cubicBezTo>
                <a:cubicBezTo>
                  <a:pt x="100" y="139"/>
                  <a:pt x="100" y="139"/>
                  <a:pt x="100" y="139"/>
                </a:cubicBezTo>
                <a:cubicBezTo>
                  <a:pt x="100" y="137"/>
                  <a:pt x="101" y="136"/>
                  <a:pt x="103" y="135"/>
                </a:cubicBezTo>
                <a:cubicBezTo>
                  <a:pt x="103" y="135"/>
                  <a:pt x="103" y="135"/>
                  <a:pt x="103" y="135"/>
                </a:cubicBezTo>
                <a:cubicBezTo>
                  <a:pt x="105" y="134"/>
                  <a:pt x="107" y="134"/>
                  <a:pt x="108" y="136"/>
                </a:cubicBezTo>
                <a:cubicBezTo>
                  <a:pt x="109" y="136"/>
                  <a:pt x="109" y="136"/>
                  <a:pt x="109" y="136"/>
                </a:cubicBezTo>
                <a:cubicBezTo>
                  <a:pt x="112" y="140"/>
                  <a:pt x="117" y="142"/>
                  <a:pt x="123" y="142"/>
                </a:cubicBezTo>
                <a:cubicBezTo>
                  <a:pt x="123" y="142"/>
                  <a:pt x="123" y="142"/>
                  <a:pt x="123" y="142"/>
                </a:cubicBezTo>
                <a:cubicBezTo>
                  <a:pt x="128" y="142"/>
                  <a:pt x="133" y="140"/>
                  <a:pt x="137" y="136"/>
                </a:cubicBezTo>
                <a:cubicBezTo>
                  <a:pt x="144" y="128"/>
                  <a:pt x="144" y="116"/>
                  <a:pt x="137" y="108"/>
                </a:cubicBezTo>
                <a:cubicBezTo>
                  <a:pt x="136" y="108"/>
                  <a:pt x="136" y="108"/>
                  <a:pt x="136" y="108"/>
                </a:cubicBezTo>
                <a:cubicBezTo>
                  <a:pt x="135" y="106"/>
                  <a:pt x="135" y="104"/>
                  <a:pt x="135" y="103"/>
                </a:cubicBezTo>
                <a:cubicBezTo>
                  <a:pt x="135" y="103"/>
                  <a:pt x="135" y="103"/>
                  <a:pt x="135" y="103"/>
                </a:cubicBezTo>
                <a:close/>
                <a:moveTo>
                  <a:pt x="127" y="117"/>
                </a:moveTo>
                <a:cubicBezTo>
                  <a:pt x="127" y="117"/>
                  <a:pt x="127" y="117"/>
                  <a:pt x="127" y="117"/>
                </a:cubicBezTo>
                <a:cubicBezTo>
                  <a:pt x="128" y="117"/>
                  <a:pt x="128" y="117"/>
                  <a:pt x="128" y="117"/>
                </a:cubicBezTo>
                <a:cubicBezTo>
                  <a:pt x="130" y="120"/>
                  <a:pt x="130" y="124"/>
                  <a:pt x="128" y="127"/>
                </a:cubicBezTo>
                <a:cubicBezTo>
                  <a:pt x="126" y="128"/>
                  <a:pt x="124" y="129"/>
                  <a:pt x="123" y="129"/>
                </a:cubicBezTo>
                <a:cubicBezTo>
                  <a:pt x="123" y="129"/>
                  <a:pt x="123" y="129"/>
                  <a:pt x="123" y="129"/>
                </a:cubicBezTo>
                <a:cubicBezTo>
                  <a:pt x="121" y="129"/>
                  <a:pt x="119" y="128"/>
                  <a:pt x="118" y="127"/>
                </a:cubicBezTo>
                <a:cubicBezTo>
                  <a:pt x="117" y="127"/>
                  <a:pt x="117" y="127"/>
                  <a:pt x="117" y="127"/>
                </a:cubicBezTo>
                <a:cubicBezTo>
                  <a:pt x="117" y="127"/>
                  <a:pt x="117" y="127"/>
                  <a:pt x="117" y="127"/>
                </a:cubicBezTo>
                <a:cubicBezTo>
                  <a:pt x="112" y="122"/>
                  <a:pt x="105" y="120"/>
                  <a:pt x="98" y="123"/>
                </a:cubicBezTo>
                <a:cubicBezTo>
                  <a:pt x="92" y="126"/>
                  <a:pt x="87" y="132"/>
                  <a:pt x="87" y="139"/>
                </a:cubicBezTo>
                <a:cubicBezTo>
                  <a:pt x="87" y="140"/>
                  <a:pt x="87" y="140"/>
                  <a:pt x="87" y="140"/>
                </a:cubicBezTo>
                <a:cubicBezTo>
                  <a:pt x="87" y="144"/>
                  <a:pt x="84" y="147"/>
                  <a:pt x="81" y="147"/>
                </a:cubicBezTo>
                <a:cubicBezTo>
                  <a:pt x="77" y="147"/>
                  <a:pt x="74" y="144"/>
                  <a:pt x="74" y="140"/>
                </a:cubicBezTo>
                <a:cubicBezTo>
                  <a:pt x="74" y="140"/>
                  <a:pt x="74" y="140"/>
                  <a:pt x="74" y="140"/>
                </a:cubicBezTo>
                <a:cubicBezTo>
                  <a:pt x="74" y="140"/>
                  <a:pt x="74" y="139"/>
                  <a:pt x="74" y="139"/>
                </a:cubicBezTo>
                <a:cubicBezTo>
                  <a:pt x="73" y="132"/>
                  <a:pt x="69" y="126"/>
                  <a:pt x="62" y="123"/>
                </a:cubicBezTo>
                <a:cubicBezTo>
                  <a:pt x="56" y="121"/>
                  <a:pt x="48" y="122"/>
                  <a:pt x="43" y="127"/>
                </a:cubicBezTo>
                <a:cubicBezTo>
                  <a:pt x="43" y="127"/>
                  <a:pt x="43" y="127"/>
                  <a:pt x="43" y="127"/>
                </a:cubicBezTo>
                <a:cubicBezTo>
                  <a:pt x="43" y="128"/>
                  <a:pt x="43" y="128"/>
                  <a:pt x="43" y="128"/>
                </a:cubicBezTo>
                <a:cubicBezTo>
                  <a:pt x="40" y="130"/>
                  <a:pt x="36" y="130"/>
                  <a:pt x="33" y="128"/>
                </a:cubicBezTo>
                <a:cubicBezTo>
                  <a:pt x="33" y="128"/>
                  <a:pt x="33" y="128"/>
                  <a:pt x="33" y="127"/>
                </a:cubicBezTo>
                <a:cubicBezTo>
                  <a:pt x="32" y="126"/>
                  <a:pt x="31" y="124"/>
                  <a:pt x="31" y="123"/>
                </a:cubicBezTo>
                <a:cubicBezTo>
                  <a:pt x="31" y="121"/>
                  <a:pt x="32" y="119"/>
                  <a:pt x="33" y="118"/>
                </a:cubicBezTo>
                <a:cubicBezTo>
                  <a:pt x="33" y="118"/>
                  <a:pt x="33" y="118"/>
                  <a:pt x="33" y="118"/>
                </a:cubicBezTo>
                <a:cubicBezTo>
                  <a:pt x="33" y="117"/>
                  <a:pt x="33" y="117"/>
                  <a:pt x="33" y="117"/>
                </a:cubicBezTo>
                <a:cubicBezTo>
                  <a:pt x="33" y="117"/>
                  <a:pt x="33" y="117"/>
                  <a:pt x="33" y="117"/>
                </a:cubicBezTo>
                <a:cubicBezTo>
                  <a:pt x="39" y="112"/>
                  <a:pt x="40" y="105"/>
                  <a:pt x="37" y="98"/>
                </a:cubicBezTo>
                <a:cubicBezTo>
                  <a:pt x="34" y="92"/>
                  <a:pt x="28" y="87"/>
                  <a:pt x="21" y="87"/>
                </a:cubicBezTo>
                <a:cubicBezTo>
                  <a:pt x="20" y="87"/>
                  <a:pt x="20" y="87"/>
                  <a:pt x="20" y="87"/>
                </a:cubicBezTo>
                <a:cubicBezTo>
                  <a:pt x="16" y="87"/>
                  <a:pt x="13" y="84"/>
                  <a:pt x="13" y="81"/>
                </a:cubicBezTo>
                <a:cubicBezTo>
                  <a:pt x="13" y="77"/>
                  <a:pt x="16" y="74"/>
                  <a:pt x="20" y="74"/>
                </a:cubicBezTo>
                <a:cubicBezTo>
                  <a:pt x="20" y="74"/>
                  <a:pt x="20" y="74"/>
                  <a:pt x="20" y="74"/>
                </a:cubicBezTo>
                <a:cubicBezTo>
                  <a:pt x="20" y="74"/>
                  <a:pt x="21" y="74"/>
                  <a:pt x="21" y="74"/>
                </a:cubicBezTo>
                <a:cubicBezTo>
                  <a:pt x="28" y="73"/>
                  <a:pt x="34" y="69"/>
                  <a:pt x="37" y="62"/>
                </a:cubicBezTo>
                <a:cubicBezTo>
                  <a:pt x="39" y="56"/>
                  <a:pt x="38" y="48"/>
                  <a:pt x="33" y="43"/>
                </a:cubicBezTo>
                <a:cubicBezTo>
                  <a:pt x="33" y="43"/>
                  <a:pt x="33" y="43"/>
                  <a:pt x="33" y="43"/>
                </a:cubicBezTo>
                <a:cubicBezTo>
                  <a:pt x="32" y="43"/>
                  <a:pt x="32" y="43"/>
                  <a:pt x="32" y="43"/>
                </a:cubicBezTo>
                <a:cubicBezTo>
                  <a:pt x="31" y="42"/>
                  <a:pt x="30" y="40"/>
                  <a:pt x="30" y="38"/>
                </a:cubicBezTo>
                <a:cubicBezTo>
                  <a:pt x="30" y="36"/>
                  <a:pt x="31" y="34"/>
                  <a:pt x="32" y="33"/>
                </a:cubicBezTo>
                <a:cubicBezTo>
                  <a:pt x="34" y="32"/>
                  <a:pt x="36" y="31"/>
                  <a:pt x="37" y="31"/>
                </a:cubicBezTo>
                <a:cubicBezTo>
                  <a:pt x="37" y="31"/>
                  <a:pt x="37" y="31"/>
                  <a:pt x="37" y="31"/>
                </a:cubicBezTo>
                <a:cubicBezTo>
                  <a:pt x="39" y="31"/>
                  <a:pt x="41" y="32"/>
                  <a:pt x="42" y="33"/>
                </a:cubicBezTo>
                <a:cubicBezTo>
                  <a:pt x="43" y="33"/>
                  <a:pt x="43" y="33"/>
                  <a:pt x="43" y="33"/>
                </a:cubicBezTo>
                <a:cubicBezTo>
                  <a:pt x="43" y="33"/>
                  <a:pt x="43" y="33"/>
                  <a:pt x="43" y="33"/>
                </a:cubicBezTo>
                <a:cubicBezTo>
                  <a:pt x="48" y="38"/>
                  <a:pt x="54" y="40"/>
                  <a:pt x="61" y="37"/>
                </a:cubicBezTo>
                <a:cubicBezTo>
                  <a:pt x="61" y="37"/>
                  <a:pt x="62" y="37"/>
                  <a:pt x="62" y="37"/>
                </a:cubicBezTo>
                <a:cubicBezTo>
                  <a:pt x="69" y="34"/>
                  <a:pt x="73" y="28"/>
                  <a:pt x="73" y="21"/>
                </a:cubicBezTo>
                <a:cubicBezTo>
                  <a:pt x="73" y="20"/>
                  <a:pt x="73" y="20"/>
                  <a:pt x="73" y="20"/>
                </a:cubicBezTo>
                <a:cubicBezTo>
                  <a:pt x="73" y="16"/>
                  <a:pt x="76" y="13"/>
                  <a:pt x="80" y="13"/>
                </a:cubicBezTo>
                <a:cubicBezTo>
                  <a:pt x="84" y="13"/>
                  <a:pt x="87" y="16"/>
                  <a:pt x="87" y="20"/>
                </a:cubicBezTo>
                <a:cubicBezTo>
                  <a:pt x="87" y="20"/>
                  <a:pt x="87" y="20"/>
                  <a:pt x="87" y="20"/>
                </a:cubicBezTo>
                <a:cubicBezTo>
                  <a:pt x="87" y="27"/>
                  <a:pt x="91" y="34"/>
                  <a:pt x="97" y="36"/>
                </a:cubicBezTo>
                <a:cubicBezTo>
                  <a:pt x="104" y="39"/>
                  <a:pt x="112" y="38"/>
                  <a:pt x="117" y="33"/>
                </a:cubicBezTo>
                <a:cubicBezTo>
                  <a:pt x="117" y="33"/>
                  <a:pt x="117" y="33"/>
                  <a:pt x="117" y="33"/>
                </a:cubicBezTo>
                <a:cubicBezTo>
                  <a:pt x="117" y="32"/>
                  <a:pt x="117" y="32"/>
                  <a:pt x="117" y="32"/>
                </a:cubicBezTo>
                <a:cubicBezTo>
                  <a:pt x="119" y="31"/>
                  <a:pt x="120" y="30"/>
                  <a:pt x="122" y="30"/>
                </a:cubicBezTo>
                <a:cubicBezTo>
                  <a:pt x="122" y="30"/>
                  <a:pt x="122" y="30"/>
                  <a:pt x="122" y="30"/>
                </a:cubicBezTo>
                <a:cubicBezTo>
                  <a:pt x="124" y="30"/>
                  <a:pt x="126" y="31"/>
                  <a:pt x="127" y="32"/>
                </a:cubicBezTo>
                <a:cubicBezTo>
                  <a:pt x="127" y="32"/>
                  <a:pt x="127" y="32"/>
                  <a:pt x="127" y="32"/>
                </a:cubicBezTo>
                <a:cubicBezTo>
                  <a:pt x="128" y="34"/>
                  <a:pt x="129" y="36"/>
                  <a:pt x="129" y="37"/>
                </a:cubicBezTo>
                <a:cubicBezTo>
                  <a:pt x="129" y="39"/>
                  <a:pt x="128" y="41"/>
                  <a:pt x="127" y="42"/>
                </a:cubicBezTo>
                <a:cubicBezTo>
                  <a:pt x="127" y="42"/>
                  <a:pt x="127" y="42"/>
                  <a:pt x="127" y="42"/>
                </a:cubicBezTo>
                <a:cubicBezTo>
                  <a:pt x="127" y="43"/>
                  <a:pt x="127" y="43"/>
                  <a:pt x="127" y="43"/>
                </a:cubicBezTo>
                <a:cubicBezTo>
                  <a:pt x="127" y="43"/>
                  <a:pt x="127" y="43"/>
                  <a:pt x="127" y="43"/>
                </a:cubicBezTo>
                <a:cubicBezTo>
                  <a:pt x="122" y="48"/>
                  <a:pt x="120" y="54"/>
                  <a:pt x="123" y="61"/>
                </a:cubicBezTo>
                <a:cubicBezTo>
                  <a:pt x="123" y="61"/>
                  <a:pt x="123" y="62"/>
                  <a:pt x="123" y="62"/>
                </a:cubicBezTo>
                <a:cubicBezTo>
                  <a:pt x="126" y="69"/>
                  <a:pt x="132" y="73"/>
                  <a:pt x="139" y="73"/>
                </a:cubicBezTo>
                <a:cubicBezTo>
                  <a:pt x="140" y="73"/>
                  <a:pt x="140" y="73"/>
                  <a:pt x="140" y="73"/>
                </a:cubicBezTo>
                <a:cubicBezTo>
                  <a:pt x="144" y="73"/>
                  <a:pt x="147" y="76"/>
                  <a:pt x="147" y="80"/>
                </a:cubicBezTo>
                <a:cubicBezTo>
                  <a:pt x="147" y="84"/>
                  <a:pt x="144" y="87"/>
                  <a:pt x="140" y="87"/>
                </a:cubicBezTo>
                <a:cubicBezTo>
                  <a:pt x="140" y="87"/>
                  <a:pt x="140" y="87"/>
                  <a:pt x="140" y="87"/>
                </a:cubicBezTo>
                <a:cubicBezTo>
                  <a:pt x="133" y="87"/>
                  <a:pt x="126" y="91"/>
                  <a:pt x="124" y="97"/>
                </a:cubicBezTo>
                <a:cubicBezTo>
                  <a:pt x="121" y="104"/>
                  <a:pt x="122" y="112"/>
                  <a:pt x="127" y="117"/>
                </a:cubicBezTo>
                <a:close/>
                <a:moveTo>
                  <a:pt x="80" y="53"/>
                </a:moveTo>
                <a:cubicBezTo>
                  <a:pt x="65" y="53"/>
                  <a:pt x="53" y="65"/>
                  <a:pt x="53" y="80"/>
                </a:cubicBezTo>
                <a:cubicBezTo>
                  <a:pt x="53" y="95"/>
                  <a:pt x="65" y="107"/>
                  <a:pt x="80" y="107"/>
                </a:cubicBezTo>
                <a:cubicBezTo>
                  <a:pt x="95" y="107"/>
                  <a:pt x="107" y="95"/>
                  <a:pt x="107" y="80"/>
                </a:cubicBezTo>
                <a:cubicBezTo>
                  <a:pt x="107" y="65"/>
                  <a:pt x="95" y="53"/>
                  <a:pt x="80" y="53"/>
                </a:cubicBezTo>
                <a:close/>
                <a:moveTo>
                  <a:pt x="80" y="94"/>
                </a:moveTo>
                <a:cubicBezTo>
                  <a:pt x="73" y="94"/>
                  <a:pt x="66" y="87"/>
                  <a:pt x="66" y="80"/>
                </a:cubicBezTo>
                <a:cubicBezTo>
                  <a:pt x="66" y="73"/>
                  <a:pt x="73" y="66"/>
                  <a:pt x="80" y="66"/>
                </a:cubicBezTo>
                <a:cubicBezTo>
                  <a:pt x="87" y="66"/>
                  <a:pt x="94" y="73"/>
                  <a:pt x="94" y="80"/>
                </a:cubicBezTo>
                <a:cubicBezTo>
                  <a:pt x="94" y="87"/>
                  <a:pt x="87" y="94"/>
                  <a:pt x="80" y="94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8" name="Freeform 17">
            <a:extLst>
              <a:ext uri="{FF2B5EF4-FFF2-40B4-BE49-F238E27FC236}">
                <a16:creationId xmlns:a16="http://schemas.microsoft.com/office/drawing/2014/main" xmlns="" id="{6D779689-DDF7-4A51-8C12-6AAD019AAEFE}"/>
              </a:ext>
            </a:extLst>
          </p:cNvPr>
          <p:cNvSpPr>
            <a:spLocks noEditPoints="1"/>
          </p:cNvSpPr>
          <p:nvPr/>
        </p:nvSpPr>
        <p:spPr bwMode="auto">
          <a:xfrm>
            <a:off x="3894931" y="3830638"/>
            <a:ext cx="568325" cy="436563"/>
          </a:xfrm>
          <a:custGeom>
            <a:avLst/>
            <a:gdLst>
              <a:gd name="T0" fmla="*/ 126 w 166"/>
              <a:gd name="T1" fmla="*/ 46 h 126"/>
              <a:gd name="T2" fmla="*/ 122 w 166"/>
              <a:gd name="T3" fmla="*/ 46 h 126"/>
              <a:gd name="T4" fmla="*/ 51 w 166"/>
              <a:gd name="T5" fmla="*/ 8 h 126"/>
              <a:gd name="T6" fmla="*/ 8 w 166"/>
              <a:gd name="T7" fmla="*/ 81 h 126"/>
              <a:gd name="T8" fmla="*/ 66 w 166"/>
              <a:gd name="T9" fmla="*/ 126 h 126"/>
              <a:gd name="T10" fmla="*/ 66 w 166"/>
              <a:gd name="T11" fmla="*/ 126 h 126"/>
              <a:gd name="T12" fmla="*/ 126 w 166"/>
              <a:gd name="T13" fmla="*/ 126 h 126"/>
              <a:gd name="T14" fmla="*/ 166 w 166"/>
              <a:gd name="T15" fmla="*/ 86 h 126"/>
              <a:gd name="T16" fmla="*/ 126 w 166"/>
              <a:gd name="T17" fmla="*/ 46 h 126"/>
              <a:gd name="T18" fmla="*/ 126 w 166"/>
              <a:gd name="T19" fmla="*/ 113 h 126"/>
              <a:gd name="T20" fmla="*/ 66 w 166"/>
              <a:gd name="T21" fmla="*/ 113 h 126"/>
              <a:gd name="T22" fmla="*/ 66 w 166"/>
              <a:gd name="T23" fmla="*/ 113 h 126"/>
              <a:gd name="T24" fmla="*/ 20 w 166"/>
              <a:gd name="T25" fmla="*/ 78 h 126"/>
              <a:gd name="T26" fmla="*/ 54 w 166"/>
              <a:gd name="T27" fmla="*/ 20 h 126"/>
              <a:gd name="T28" fmla="*/ 66 w 166"/>
              <a:gd name="T29" fmla="*/ 19 h 126"/>
              <a:gd name="T30" fmla="*/ 111 w 166"/>
              <a:gd name="T31" fmla="*/ 54 h 126"/>
              <a:gd name="T32" fmla="*/ 118 w 166"/>
              <a:gd name="T33" fmla="*/ 59 h 126"/>
              <a:gd name="T34" fmla="*/ 126 w 166"/>
              <a:gd name="T35" fmla="*/ 59 h 126"/>
              <a:gd name="T36" fmla="*/ 153 w 166"/>
              <a:gd name="T37" fmla="*/ 86 h 126"/>
              <a:gd name="T38" fmla="*/ 126 w 166"/>
              <a:gd name="T39" fmla="*/ 113 h 1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66" h="126">
                <a:moveTo>
                  <a:pt x="126" y="46"/>
                </a:moveTo>
                <a:cubicBezTo>
                  <a:pt x="122" y="46"/>
                  <a:pt x="122" y="46"/>
                  <a:pt x="122" y="46"/>
                </a:cubicBezTo>
                <a:cubicBezTo>
                  <a:pt x="112" y="17"/>
                  <a:pt x="81" y="0"/>
                  <a:pt x="51" y="8"/>
                </a:cubicBezTo>
                <a:cubicBezTo>
                  <a:pt x="19" y="16"/>
                  <a:pt x="0" y="49"/>
                  <a:pt x="8" y="81"/>
                </a:cubicBezTo>
                <a:cubicBezTo>
                  <a:pt x="15" y="107"/>
                  <a:pt x="39" y="126"/>
                  <a:pt x="66" y="126"/>
                </a:cubicBezTo>
                <a:cubicBezTo>
                  <a:pt x="66" y="126"/>
                  <a:pt x="66" y="126"/>
                  <a:pt x="66" y="126"/>
                </a:cubicBezTo>
                <a:cubicBezTo>
                  <a:pt x="126" y="126"/>
                  <a:pt x="126" y="126"/>
                  <a:pt x="126" y="126"/>
                </a:cubicBezTo>
                <a:cubicBezTo>
                  <a:pt x="148" y="126"/>
                  <a:pt x="166" y="108"/>
                  <a:pt x="166" y="86"/>
                </a:cubicBezTo>
                <a:cubicBezTo>
                  <a:pt x="166" y="64"/>
                  <a:pt x="148" y="46"/>
                  <a:pt x="126" y="46"/>
                </a:cubicBezTo>
                <a:close/>
                <a:moveTo>
                  <a:pt x="126" y="113"/>
                </a:moveTo>
                <a:cubicBezTo>
                  <a:pt x="66" y="113"/>
                  <a:pt x="66" y="113"/>
                  <a:pt x="66" y="113"/>
                </a:cubicBezTo>
                <a:cubicBezTo>
                  <a:pt x="66" y="113"/>
                  <a:pt x="66" y="113"/>
                  <a:pt x="66" y="113"/>
                </a:cubicBezTo>
                <a:cubicBezTo>
                  <a:pt x="44" y="113"/>
                  <a:pt x="26" y="98"/>
                  <a:pt x="20" y="78"/>
                </a:cubicBezTo>
                <a:cubicBezTo>
                  <a:pt x="14" y="53"/>
                  <a:pt x="29" y="27"/>
                  <a:pt x="54" y="20"/>
                </a:cubicBezTo>
                <a:cubicBezTo>
                  <a:pt x="58" y="19"/>
                  <a:pt x="62" y="19"/>
                  <a:pt x="66" y="19"/>
                </a:cubicBezTo>
                <a:cubicBezTo>
                  <a:pt x="87" y="19"/>
                  <a:pt x="106" y="33"/>
                  <a:pt x="111" y="54"/>
                </a:cubicBezTo>
                <a:cubicBezTo>
                  <a:pt x="112" y="57"/>
                  <a:pt x="115" y="59"/>
                  <a:pt x="118" y="59"/>
                </a:cubicBezTo>
                <a:cubicBezTo>
                  <a:pt x="126" y="59"/>
                  <a:pt x="126" y="59"/>
                  <a:pt x="126" y="59"/>
                </a:cubicBezTo>
                <a:cubicBezTo>
                  <a:pt x="141" y="59"/>
                  <a:pt x="153" y="71"/>
                  <a:pt x="153" y="86"/>
                </a:cubicBezTo>
                <a:cubicBezTo>
                  <a:pt x="153" y="101"/>
                  <a:pt x="141" y="113"/>
                  <a:pt x="126" y="113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" name="Freeform 18">
            <a:extLst>
              <a:ext uri="{FF2B5EF4-FFF2-40B4-BE49-F238E27FC236}">
                <a16:creationId xmlns:a16="http://schemas.microsoft.com/office/drawing/2014/main" xmlns="" id="{3A7B2255-85BC-450C-8BE8-062314D62002}"/>
              </a:ext>
            </a:extLst>
          </p:cNvPr>
          <p:cNvSpPr>
            <a:spLocks noEditPoints="1"/>
          </p:cNvSpPr>
          <p:nvPr/>
        </p:nvSpPr>
        <p:spPr bwMode="auto">
          <a:xfrm>
            <a:off x="3891756" y="4400550"/>
            <a:ext cx="588963" cy="552450"/>
          </a:xfrm>
          <a:custGeom>
            <a:avLst/>
            <a:gdLst>
              <a:gd name="T0" fmla="*/ 66 w 172"/>
              <a:gd name="T1" fmla="*/ 27 h 160"/>
              <a:gd name="T2" fmla="*/ 73 w 172"/>
              <a:gd name="T3" fmla="*/ 21 h 160"/>
              <a:gd name="T4" fmla="*/ 124 w 172"/>
              <a:gd name="T5" fmla="*/ 61 h 160"/>
              <a:gd name="T6" fmla="*/ 127 w 172"/>
              <a:gd name="T7" fmla="*/ 61 h 160"/>
              <a:gd name="T8" fmla="*/ 127 w 172"/>
              <a:gd name="T9" fmla="*/ 61 h 160"/>
              <a:gd name="T10" fmla="*/ 143 w 172"/>
              <a:gd name="T11" fmla="*/ 64 h 160"/>
              <a:gd name="T12" fmla="*/ 164 w 172"/>
              <a:gd name="T13" fmla="*/ 116 h 160"/>
              <a:gd name="T14" fmla="*/ 158 w 172"/>
              <a:gd name="T15" fmla="*/ 120 h 160"/>
              <a:gd name="T16" fmla="*/ 155 w 172"/>
              <a:gd name="T17" fmla="*/ 119 h 160"/>
              <a:gd name="T18" fmla="*/ 152 w 172"/>
              <a:gd name="T19" fmla="*/ 111 h 160"/>
              <a:gd name="T20" fmla="*/ 138 w 172"/>
              <a:gd name="T21" fmla="*/ 76 h 160"/>
              <a:gd name="T22" fmla="*/ 127 w 172"/>
              <a:gd name="T23" fmla="*/ 74 h 160"/>
              <a:gd name="T24" fmla="*/ 119 w 172"/>
              <a:gd name="T25" fmla="*/ 74 h 160"/>
              <a:gd name="T26" fmla="*/ 113 w 172"/>
              <a:gd name="T27" fmla="*/ 69 h 160"/>
              <a:gd name="T28" fmla="*/ 71 w 172"/>
              <a:gd name="T29" fmla="*/ 34 h 160"/>
              <a:gd name="T30" fmla="*/ 66 w 172"/>
              <a:gd name="T31" fmla="*/ 27 h 160"/>
              <a:gd name="T32" fmla="*/ 165 w 172"/>
              <a:gd name="T33" fmla="*/ 149 h 160"/>
              <a:gd name="T34" fmla="*/ 165 w 172"/>
              <a:gd name="T35" fmla="*/ 158 h 160"/>
              <a:gd name="T36" fmla="*/ 160 w 172"/>
              <a:gd name="T37" fmla="*/ 160 h 160"/>
              <a:gd name="T38" fmla="*/ 156 w 172"/>
              <a:gd name="T39" fmla="*/ 158 h 160"/>
              <a:gd name="T40" fmla="*/ 137 w 172"/>
              <a:gd name="T41" fmla="*/ 139 h 160"/>
              <a:gd name="T42" fmla="*/ 127 w 172"/>
              <a:gd name="T43" fmla="*/ 140 h 160"/>
              <a:gd name="T44" fmla="*/ 68 w 172"/>
              <a:gd name="T45" fmla="*/ 140 h 160"/>
              <a:gd name="T46" fmla="*/ 67 w 172"/>
              <a:gd name="T47" fmla="*/ 140 h 160"/>
              <a:gd name="T48" fmla="*/ 14 w 172"/>
              <a:gd name="T49" fmla="*/ 109 h 160"/>
              <a:gd name="T50" fmla="*/ 31 w 172"/>
              <a:gd name="T51" fmla="*/ 33 h 160"/>
              <a:gd name="T52" fmla="*/ 10 w 172"/>
              <a:gd name="T53" fmla="*/ 12 h 160"/>
              <a:gd name="T54" fmla="*/ 10 w 172"/>
              <a:gd name="T55" fmla="*/ 3 h 160"/>
              <a:gd name="T56" fmla="*/ 19 w 172"/>
              <a:gd name="T57" fmla="*/ 3 h 160"/>
              <a:gd name="T58" fmla="*/ 165 w 172"/>
              <a:gd name="T59" fmla="*/ 149 h 160"/>
              <a:gd name="T60" fmla="*/ 125 w 172"/>
              <a:gd name="T61" fmla="*/ 127 h 160"/>
              <a:gd name="T62" fmla="*/ 40 w 172"/>
              <a:gd name="T63" fmla="*/ 42 h 160"/>
              <a:gd name="T64" fmla="*/ 26 w 172"/>
              <a:gd name="T65" fmla="*/ 103 h 160"/>
              <a:gd name="T66" fmla="*/ 67 w 172"/>
              <a:gd name="T67" fmla="*/ 127 h 160"/>
              <a:gd name="T68" fmla="*/ 67 w 172"/>
              <a:gd name="T69" fmla="*/ 127 h 160"/>
              <a:gd name="T70" fmla="*/ 125 w 172"/>
              <a:gd name="T71" fmla="*/ 127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72" h="160">
                <a:moveTo>
                  <a:pt x="66" y="27"/>
                </a:moveTo>
                <a:cubicBezTo>
                  <a:pt x="66" y="23"/>
                  <a:pt x="69" y="21"/>
                  <a:pt x="73" y="21"/>
                </a:cubicBezTo>
                <a:cubicBezTo>
                  <a:pt x="96" y="23"/>
                  <a:pt x="116" y="39"/>
                  <a:pt x="124" y="61"/>
                </a:cubicBezTo>
                <a:cubicBezTo>
                  <a:pt x="127" y="61"/>
                  <a:pt x="127" y="61"/>
                  <a:pt x="127" y="61"/>
                </a:cubicBezTo>
                <a:cubicBezTo>
                  <a:pt x="127" y="61"/>
                  <a:pt x="127" y="61"/>
                  <a:pt x="127" y="61"/>
                </a:cubicBezTo>
                <a:cubicBezTo>
                  <a:pt x="133" y="61"/>
                  <a:pt x="138" y="62"/>
                  <a:pt x="143" y="64"/>
                </a:cubicBezTo>
                <a:cubicBezTo>
                  <a:pt x="163" y="72"/>
                  <a:pt x="172" y="96"/>
                  <a:pt x="164" y="116"/>
                </a:cubicBezTo>
                <a:cubicBezTo>
                  <a:pt x="163" y="118"/>
                  <a:pt x="160" y="120"/>
                  <a:pt x="158" y="120"/>
                </a:cubicBezTo>
                <a:cubicBezTo>
                  <a:pt x="157" y="120"/>
                  <a:pt x="156" y="120"/>
                  <a:pt x="155" y="119"/>
                </a:cubicBezTo>
                <a:cubicBezTo>
                  <a:pt x="152" y="118"/>
                  <a:pt x="151" y="114"/>
                  <a:pt x="152" y="111"/>
                </a:cubicBezTo>
                <a:cubicBezTo>
                  <a:pt x="158" y="97"/>
                  <a:pt x="151" y="82"/>
                  <a:pt x="138" y="76"/>
                </a:cubicBezTo>
                <a:cubicBezTo>
                  <a:pt x="134" y="74"/>
                  <a:pt x="131" y="74"/>
                  <a:pt x="127" y="74"/>
                </a:cubicBezTo>
                <a:cubicBezTo>
                  <a:pt x="119" y="74"/>
                  <a:pt x="119" y="74"/>
                  <a:pt x="119" y="74"/>
                </a:cubicBezTo>
                <a:cubicBezTo>
                  <a:pt x="116" y="74"/>
                  <a:pt x="113" y="72"/>
                  <a:pt x="113" y="69"/>
                </a:cubicBezTo>
                <a:cubicBezTo>
                  <a:pt x="108" y="50"/>
                  <a:pt x="91" y="36"/>
                  <a:pt x="71" y="34"/>
                </a:cubicBezTo>
                <a:cubicBezTo>
                  <a:pt x="68" y="34"/>
                  <a:pt x="65" y="30"/>
                  <a:pt x="66" y="27"/>
                </a:cubicBezTo>
                <a:close/>
                <a:moveTo>
                  <a:pt x="165" y="149"/>
                </a:moveTo>
                <a:cubicBezTo>
                  <a:pt x="168" y="152"/>
                  <a:pt x="168" y="156"/>
                  <a:pt x="165" y="158"/>
                </a:cubicBezTo>
                <a:cubicBezTo>
                  <a:pt x="164" y="159"/>
                  <a:pt x="162" y="160"/>
                  <a:pt x="160" y="160"/>
                </a:cubicBezTo>
                <a:cubicBezTo>
                  <a:pt x="159" y="160"/>
                  <a:pt x="157" y="159"/>
                  <a:pt x="156" y="158"/>
                </a:cubicBezTo>
                <a:cubicBezTo>
                  <a:pt x="137" y="139"/>
                  <a:pt x="137" y="139"/>
                  <a:pt x="137" y="139"/>
                </a:cubicBezTo>
                <a:cubicBezTo>
                  <a:pt x="134" y="140"/>
                  <a:pt x="130" y="140"/>
                  <a:pt x="127" y="140"/>
                </a:cubicBezTo>
                <a:cubicBezTo>
                  <a:pt x="68" y="140"/>
                  <a:pt x="68" y="140"/>
                  <a:pt x="68" y="140"/>
                </a:cubicBezTo>
                <a:cubicBezTo>
                  <a:pt x="67" y="140"/>
                  <a:pt x="67" y="140"/>
                  <a:pt x="67" y="140"/>
                </a:cubicBezTo>
                <a:cubicBezTo>
                  <a:pt x="45" y="140"/>
                  <a:pt x="25" y="128"/>
                  <a:pt x="14" y="109"/>
                </a:cubicBezTo>
                <a:cubicBezTo>
                  <a:pt x="0" y="83"/>
                  <a:pt x="7" y="51"/>
                  <a:pt x="31" y="33"/>
                </a:cubicBezTo>
                <a:cubicBezTo>
                  <a:pt x="10" y="12"/>
                  <a:pt x="10" y="12"/>
                  <a:pt x="10" y="12"/>
                </a:cubicBezTo>
                <a:cubicBezTo>
                  <a:pt x="7" y="10"/>
                  <a:pt x="7" y="5"/>
                  <a:pt x="10" y="3"/>
                </a:cubicBezTo>
                <a:cubicBezTo>
                  <a:pt x="12" y="0"/>
                  <a:pt x="16" y="0"/>
                  <a:pt x="19" y="3"/>
                </a:cubicBezTo>
                <a:lnTo>
                  <a:pt x="165" y="149"/>
                </a:lnTo>
                <a:close/>
                <a:moveTo>
                  <a:pt x="125" y="127"/>
                </a:moveTo>
                <a:cubicBezTo>
                  <a:pt x="40" y="42"/>
                  <a:pt x="40" y="42"/>
                  <a:pt x="40" y="42"/>
                </a:cubicBezTo>
                <a:cubicBezTo>
                  <a:pt x="21" y="56"/>
                  <a:pt x="14" y="82"/>
                  <a:pt x="26" y="103"/>
                </a:cubicBezTo>
                <a:cubicBezTo>
                  <a:pt x="34" y="118"/>
                  <a:pt x="50" y="128"/>
                  <a:pt x="67" y="127"/>
                </a:cubicBezTo>
                <a:cubicBezTo>
                  <a:pt x="67" y="127"/>
                  <a:pt x="67" y="127"/>
                  <a:pt x="67" y="127"/>
                </a:cubicBezTo>
                <a:lnTo>
                  <a:pt x="125" y="127"/>
                </a:ln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" name="Freeform 19">
            <a:extLst>
              <a:ext uri="{FF2B5EF4-FFF2-40B4-BE49-F238E27FC236}">
                <a16:creationId xmlns:a16="http://schemas.microsoft.com/office/drawing/2014/main" xmlns="" id="{A5642BAD-E510-4059-92C6-9027AF4CB9B9}"/>
              </a:ext>
            </a:extLst>
          </p:cNvPr>
          <p:cNvSpPr>
            <a:spLocks noEditPoints="1"/>
          </p:cNvSpPr>
          <p:nvPr/>
        </p:nvSpPr>
        <p:spPr bwMode="auto">
          <a:xfrm>
            <a:off x="3915568" y="5026025"/>
            <a:ext cx="547688" cy="552450"/>
          </a:xfrm>
          <a:custGeom>
            <a:avLst/>
            <a:gdLst>
              <a:gd name="T0" fmla="*/ 137 w 160"/>
              <a:gd name="T1" fmla="*/ 23 h 160"/>
              <a:gd name="T2" fmla="*/ 80 w 160"/>
              <a:gd name="T3" fmla="*/ 0 h 160"/>
              <a:gd name="T4" fmla="*/ 23 w 160"/>
              <a:gd name="T5" fmla="*/ 23 h 160"/>
              <a:gd name="T6" fmla="*/ 0 w 160"/>
              <a:gd name="T7" fmla="*/ 80 h 160"/>
              <a:gd name="T8" fmla="*/ 23 w 160"/>
              <a:gd name="T9" fmla="*/ 137 h 160"/>
              <a:gd name="T10" fmla="*/ 80 w 160"/>
              <a:gd name="T11" fmla="*/ 160 h 160"/>
              <a:gd name="T12" fmla="*/ 137 w 160"/>
              <a:gd name="T13" fmla="*/ 137 h 160"/>
              <a:gd name="T14" fmla="*/ 160 w 160"/>
              <a:gd name="T15" fmla="*/ 80 h 160"/>
              <a:gd name="T16" fmla="*/ 137 w 160"/>
              <a:gd name="T17" fmla="*/ 23 h 160"/>
              <a:gd name="T18" fmla="*/ 80 w 160"/>
              <a:gd name="T19" fmla="*/ 147 h 160"/>
              <a:gd name="T20" fmla="*/ 13 w 160"/>
              <a:gd name="T21" fmla="*/ 80 h 160"/>
              <a:gd name="T22" fmla="*/ 80 w 160"/>
              <a:gd name="T23" fmla="*/ 13 h 160"/>
              <a:gd name="T24" fmla="*/ 147 w 160"/>
              <a:gd name="T25" fmla="*/ 80 h 160"/>
              <a:gd name="T26" fmla="*/ 80 w 160"/>
              <a:gd name="T27" fmla="*/ 147 h 160"/>
              <a:gd name="T28" fmla="*/ 107 w 160"/>
              <a:gd name="T29" fmla="*/ 97 h 160"/>
              <a:gd name="T30" fmla="*/ 107 w 160"/>
              <a:gd name="T31" fmla="*/ 107 h 160"/>
              <a:gd name="T32" fmla="*/ 102 w 160"/>
              <a:gd name="T33" fmla="*/ 109 h 160"/>
              <a:gd name="T34" fmla="*/ 97 w 160"/>
              <a:gd name="T35" fmla="*/ 107 h 160"/>
              <a:gd name="T36" fmla="*/ 75 w 160"/>
              <a:gd name="T37" fmla="*/ 85 h 160"/>
              <a:gd name="T38" fmla="*/ 74 w 160"/>
              <a:gd name="T39" fmla="*/ 80 h 160"/>
              <a:gd name="T40" fmla="*/ 74 w 160"/>
              <a:gd name="T41" fmla="*/ 36 h 160"/>
              <a:gd name="T42" fmla="*/ 80 w 160"/>
              <a:gd name="T43" fmla="*/ 29 h 160"/>
              <a:gd name="T44" fmla="*/ 86 w 160"/>
              <a:gd name="T45" fmla="*/ 36 h 160"/>
              <a:gd name="T46" fmla="*/ 86 w 160"/>
              <a:gd name="T47" fmla="*/ 77 h 160"/>
              <a:gd name="T48" fmla="*/ 107 w 160"/>
              <a:gd name="T49" fmla="*/ 97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60" h="160">
                <a:moveTo>
                  <a:pt x="137" y="23"/>
                </a:moveTo>
                <a:cubicBezTo>
                  <a:pt x="121" y="8"/>
                  <a:pt x="101" y="0"/>
                  <a:pt x="80" y="0"/>
                </a:cubicBezTo>
                <a:cubicBezTo>
                  <a:pt x="59" y="0"/>
                  <a:pt x="39" y="8"/>
                  <a:pt x="23" y="23"/>
                </a:cubicBezTo>
                <a:cubicBezTo>
                  <a:pt x="8" y="39"/>
                  <a:pt x="0" y="59"/>
                  <a:pt x="0" y="80"/>
                </a:cubicBezTo>
                <a:cubicBezTo>
                  <a:pt x="0" y="101"/>
                  <a:pt x="8" y="121"/>
                  <a:pt x="23" y="137"/>
                </a:cubicBezTo>
                <a:cubicBezTo>
                  <a:pt x="39" y="152"/>
                  <a:pt x="59" y="160"/>
                  <a:pt x="80" y="160"/>
                </a:cubicBezTo>
                <a:cubicBezTo>
                  <a:pt x="101" y="160"/>
                  <a:pt x="121" y="152"/>
                  <a:pt x="137" y="137"/>
                </a:cubicBezTo>
                <a:cubicBezTo>
                  <a:pt x="152" y="121"/>
                  <a:pt x="160" y="101"/>
                  <a:pt x="160" y="80"/>
                </a:cubicBezTo>
                <a:cubicBezTo>
                  <a:pt x="160" y="59"/>
                  <a:pt x="152" y="39"/>
                  <a:pt x="137" y="23"/>
                </a:cubicBezTo>
                <a:close/>
                <a:moveTo>
                  <a:pt x="80" y="147"/>
                </a:moveTo>
                <a:cubicBezTo>
                  <a:pt x="43" y="147"/>
                  <a:pt x="13" y="117"/>
                  <a:pt x="13" y="80"/>
                </a:cubicBezTo>
                <a:cubicBezTo>
                  <a:pt x="13" y="43"/>
                  <a:pt x="43" y="13"/>
                  <a:pt x="80" y="13"/>
                </a:cubicBezTo>
                <a:cubicBezTo>
                  <a:pt x="117" y="13"/>
                  <a:pt x="147" y="43"/>
                  <a:pt x="147" y="80"/>
                </a:cubicBezTo>
                <a:cubicBezTo>
                  <a:pt x="147" y="117"/>
                  <a:pt x="117" y="147"/>
                  <a:pt x="80" y="147"/>
                </a:cubicBezTo>
                <a:close/>
                <a:moveTo>
                  <a:pt x="107" y="97"/>
                </a:moveTo>
                <a:cubicBezTo>
                  <a:pt x="109" y="100"/>
                  <a:pt x="109" y="104"/>
                  <a:pt x="107" y="107"/>
                </a:cubicBezTo>
                <a:cubicBezTo>
                  <a:pt x="105" y="108"/>
                  <a:pt x="104" y="109"/>
                  <a:pt x="102" y="109"/>
                </a:cubicBezTo>
                <a:cubicBezTo>
                  <a:pt x="100" y="109"/>
                  <a:pt x="99" y="108"/>
                  <a:pt x="97" y="107"/>
                </a:cubicBezTo>
                <a:cubicBezTo>
                  <a:pt x="75" y="85"/>
                  <a:pt x="75" y="85"/>
                  <a:pt x="75" y="85"/>
                </a:cubicBezTo>
                <a:cubicBezTo>
                  <a:pt x="74" y="83"/>
                  <a:pt x="74" y="82"/>
                  <a:pt x="74" y="80"/>
                </a:cubicBezTo>
                <a:cubicBezTo>
                  <a:pt x="74" y="36"/>
                  <a:pt x="74" y="36"/>
                  <a:pt x="74" y="36"/>
                </a:cubicBezTo>
                <a:cubicBezTo>
                  <a:pt x="74" y="32"/>
                  <a:pt x="76" y="29"/>
                  <a:pt x="80" y="29"/>
                </a:cubicBezTo>
                <a:cubicBezTo>
                  <a:pt x="84" y="29"/>
                  <a:pt x="86" y="32"/>
                  <a:pt x="86" y="36"/>
                </a:cubicBezTo>
                <a:cubicBezTo>
                  <a:pt x="86" y="77"/>
                  <a:pt x="86" y="77"/>
                  <a:pt x="86" y="77"/>
                </a:cubicBezTo>
                <a:lnTo>
                  <a:pt x="107" y="97"/>
                </a:ln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" name="Freeform 20">
            <a:extLst>
              <a:ext uri="{FF2B5EF4-FFF2-40B4-BE49-F238E27FC236}">
                <a16:creationId xmlns:a16="http://schemas.microsoft.com/office/drawing/2014/main" xmlns="" id="{DF176B4B-124A-4550-9169-CAFD77E0D8BE}"/>
              </a:ext>
            </a:extLst>
          </p:cNvPr>
          <p:cNvSpPr>
            <a:spLocks noEditPoints="1"/>
          </p:cNvSpPr>
          <p:nvPr/>
        </p:nvSpPr>
        <p:spPr bwMode="auto">
          <a:xfrm>
            <a:off x="4874418" y="1296988"/>
            <a:ext cx="547688" cy="552450"/>
          </a:xfrm>
          <a:custGeom>
            <a:avLst/>
            <a:gdLst>
              <a:gd name="T0" fmla="*/ 137 w 160"/>
              <a:gd name="T1" fmla="*/ 23 h 160"/>
              <a:gd name="T2" fmla="*/ 80 w 160"/>
              <a:gd name="T3" fmla="*/ 0 h 160"/>
              <a:gd name="T4" fmla="*/ 23 w 160"/>
              <a:gd name="T5" fmla="*/ 23 h 160"/>
              <a:gd name="T6" fmla="*/ 0 w 160"/>
              <a:gd name="T7" fmla="*/ 80 h 160"/>
              <a:gd name="T8" fmla="*/ 23 w 160"/>
              <a:gd name="T9" fmla="*/ 137 h 160"/>
              <a:gd name="T10" fmla="*/ 80 w 160"/>
              <a:gd name="T11" fmla="*/ 160 h 160"/>
              <a:gd name="T12" fmla="*/ 137 w 160"/>
              <a:gd name="T13" fmla="*/ 137 h 160"/>
              <a:gd name="T14" fmla="*/ 160 w 160"/>
              <a:gd name="T15" fmla="*/ 80 h 160"/>
              <a:gd name="T16" fmla="*/ 137 w 160"/>
              <a:gd name="T17" fmla="*/ 23 h 160"/>
              <a:gd name="T18" fmla="*/ 80 w 160"/>
              <a:gd name="T19" fmla="*/ 147 h 160"/>
              <a:gd name="T20" fmla="*/ 13 w 160"/>
              <a:gd name="T21" fmla="*/ 80 h 160"/>
              <a:gd name="T22" fmla="*/ 80 w 160"/>
              <a:gd name="T23" fmla="*/ 13 h 160"/>
              <a:gd name="T24" fmla="*/ 147 w 160"/>
              <a:gd name="T25" fmla="*/ 80 h 160"/>
              <a:gd name="T26" fmla="*/ 80 w 160"/>
              <a:gd name="T27" fmla="*/ 147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60" h="160">
                <a:moveTo>
                  <a:pt x="137" y="23"/>
                </a:moveTo>
                <a:cubicBezTo>
                  <a:pt x="121" y="8"/>
                  <a:pt x="101" y="0"/>
                  <a:pt x="80" y="0"/>
                </a:cubicBezTo>
                <a:cubicBezTo>
                  <a:pt x="59" y="0"/>
                  <a:pt x="39" y="8"/>
                  <a:pt x="23" y="23"/>
                </a:cubicBezTo>
                <a:cubicBezTo>
                  <a:pt x="8" y="39"/>
                  <a:pt x="0" y="59"/>
                  <a:pt x="0" y="80"/>
                </a:cubicBezTo>
                <a:cubicBezTo>
                  <a:pt x="0" y="101"/>
                  <a:pt x="8" y="121"/>
                  <a:pt x="23" y="137"/>
                </a:cubicBezTo>
                <a:cubicBezTo>
                  <a:pt x="39" y="152"/>
                  <a:pt x="59" y="160"/>
                  <a:pt x="80" y="160"/>
                </a:cubicBezTo>
                <a:cubicBezTo>
                  <a:pt x="101" y="160"/>
                  <a:pt x="121" y="152"/>
                  <a:pt x="137" y="137"/>
                </a:cubicBezTo>
                <a:cubicBezTo>
                  <a:pt x="152" y="121"/>
                  <a:pt x="160" y="101"/>
                  <a:pt x="160" y="80"/>
                </a:cubicBezTo>
                <a:cubicBezTo>
                  <a:pt x="160" y="59"/>
                  <a:pt x="152" y="39"/>
                  <a:pt x="137" y="23"/>
                </a:cubicBezTo>
                <a:close/>
                <a:moveTo>
                  <a:pt x="80" y="147"/>
                </a:moveTo>
                <a:cubicBezTo>
                  <a:pt x="43" y="147"/>
                  <a:pt x="13" y="117"/>
                  <a:pt x="13" y="80"/>
                </a:cubicBezTo>
                <a:cubicBezTo>
                  <a:pt x="13" y="43"/>
                  <a:pt x="43" y="13"/>
                  <a:pt x="80" y="13"/>
                </a:cubicBezTo>
                <a:cubicBezTo>
                  <a:pt x="117" y="13"/>
                  <a:pt x="147" y="43"/>
                  <a:pt x="147" y="80"/>
                </a:cubicBezTo>
                <a:cubicBezTo>
                  <a:pt x="147" y="117"/>
                  <a:pt x="117" y="147"/>
                  <a:pt x="80" y="147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2" name="Freeform 21">
            <a:extLst>
              <a:ext uri="{FF2B5EF4-FFF2-40B4-BE49-F238E27FC236}">
                <a16:creationId xmlns:a16="http://schemas.microsoft.com/office/drawing/2014/main" xmlns="" id="{76186CF9-104F-4F25-8025-52B7C7DA7A3F}"/>
              </a:ext>
            </a:extLst>
          </p:cNvPr>
          <p:cNvSpPr>
            <a:spLocks/>
          </p:cNvSpPr>
          <p:nvPr/>
        </p:nvSpPr>
        <p:spPr bwMode="auto">
          <a:xfrm>
            <a:off x="4869656" y="1984375"/>
            <a:ext cx="555625" cy="396875"/>
          </a:xfrm>
          <a:custGeom>
            <a:avLst/>
            <a:gdLst>
              <a:gd name="T0" fmla="*/ 159 w 162"/>
              <a:gd name="T1" fmla="*/ 12 h 115"/>
              <a:gd name="T2" fmla="*/ 58 w 162"/>
              <a:gd name="T3" fmla="*/ 113 h 115"/>
              <a:gd name="T4" fmla="*/ 53 w 162"/>
              <a:gd name="T5" fmla="*/ 115 h 115"/>
              <a:gd name="T6" fmla="*/ 49 w 162"/>
              <a:gd name="T7" fmla="*/ 113 h 115"/>
              <a:gd name="T8" fmla="*/ 3 w 162"/>
              <a:gd name="T9" fmla="*/ 67 h 115"/>
              <a:gd name="T10" fmla="*/ 3 w 162"/>
              <a:gd name="T11" fmla="*/ 58 h 115"/>
              <a:gd name="T12" fmla="*/ 12 w 162"/>
              <a:gd name="T13" fmla="*/ 58 h 115"/>
              <a:gd name="T14" fmla="*/ 53 w 162"/>
              <a:gd name="T15" fmla="*/ 99 h 115"/>
              <a:gd name="T16" fmla="*/ 150 w 162"/>
              <a:gd name="T17" fmla="*/ 3 h 115"/>
              <a:gd name="T18" fmla="*/ 159 w 162"/>
              <a:gd name="T19" fmla="*/ 3 h 115"/>
              <a:gd name="T20" fmla="*/ 159 w 162"/>
              <a:gd name="T21" fmla="*/ 12 h 1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62" h="115">
                <a:moveTo>
                  <a:pt x="159" y="12"/>
                </a:moveTo>
                <a:cubicBezTo>
                  <a:pt x="58" y="113"/>
                  <a:pt x="58" y="113"/>
                  <a:pt x="58" y="113"/>
                </a:cubicBezTo>
                <a:cubicBezTo>
                  <a:pt x="57" y="114"/>
                  <a:pt x="55" y="115"/>
                  <a:pt x="53" y="115"/>
                </a:cubicBezTo>
                <a:cubicBezTo>
                  <a:pt x="52" y="115"/>
                  <a:pt x="50" y="114"/>
                  <a:pt x="49" y="113"/>
                </a:cubicBezTo>
                <a:cubicBezTo>
                  <a:pt x="3" y="67"/>
                  <a:pt x="3" y="67"/>
                  <a:pt x="3" y="67"/>
                </a:cubicBezTo>
                <a:cubicBezTo>
                  <a:pt x="0" y="65"/>
                  <a:pt x="0" y="61"/>
                  <a:pt x="3" y="58"/>
                </a:cubicBezTo>
                <a:cubicBezTo>
                  <a:pt x="5" y="56"/>
                  <a:pt x="10" y="56"/>
                  <a:pt x="12" y="58"/>
                </a:cubicBezTo>
                <a:cubicBezTo>
                  <a:pt x="53" y="99"/>
                  <a:pt x="53" y="99"/>
                  <a:pt x="53" y="99"/>
                </a:cubicBezTo>
                <a:cubicBezTo>
                  <a:pt x="150" y="3"/>
                  <a:pt x="150" y="3"/>
                  <a:pt x="150" y="3"/>
                </a:cubicBezTo>
                <a:cubicBezTo>
                  <a:pt x="152" y="0"/>
                  <a:pt x="157" y="0"/>
                  <a:pt x="159" y="3"/>
                </a:cubicBezTo>
                <a:cubicBezTo>
                  <a:pt x="162" y="5"/>
                  <a:pt x="162" y="10"/>
                  <a:pt x="159" y="12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" name="Freeform 22">
            <a:extLst>
              <a:ext uri="{FF2B5EF4-FFF2-40B4-BE49-F238E27FC236}">
                <a16:creationId xmlns:a16="http://schemas.microsoft.com/office/drawing/2014/main" xmlns="" id="{699DC6D2-6E80-4F96-8CD3-5A26402D037D}"/>
              </a:ext>
            </a:extLst>
          </p:cNvPr>
          <p:cNvSpPr>
            <a:spLocks noEditPoints="1"/>
          </p:cNvSpPr>
          <p:nvPr/>
        </p:nvSpPr>
        <p:spPr bwMode="auto">
          <a:xfrm>
            <a:off x="4874418" y="2551113"/>
            <a:ext cx="550863" cy="503238"/>
          </a:xfrm>
          <a:custGeom>
            <a:avLst/>
            <a:gdLst>
              <a:gd name="T0" fmla="*/ 158 w 161"/>
              <a:gd name="T1" fmla="*/ 12 h 146"/>
              <a:gd name="T2" fmla="*/ 77 w 161"/>
              <a:gd name="T3" fmla="*/ 93 h 146"/>
              <a:gd name="T4" fmla="*/ 73 w 161"/>
              <a:gd name="T5" fmla="*/ 95 h 146"/>
              <a:gd name="T6" fmla="*/ 68 w 161"/>
              <a:gd name="T7" fmla="*/ 93 h 146"/>
              <a:gd name="T8" fmla="*/ 46 w 161"/>
              <a:gd name="T9" fmla="*/ 71 h 146"/>
              <a:gd name="T10" fmla="*/ 46 w 161"/>
              <a:gd name="T11" fmla="*/ 62 h 146"/>
              <a:gd name="T12" fmla="*/ 55 w 161"/>
              <a:gd name="T13" fmla="*/ 62 h 146"/>
              <a:gd name="T14" fmla="*/ 73 w 161"/>
              <a:gd name="T15" fmla="*/ 79 h 146"/>
              <a:gd name="T16" fmla="*/ 149 w 161"/>
              <a:gd name="T17" fmla="*/ 3 h 146"/>
              <a:gd name="T18" fmla="*/ 158 w 161"/>
              <a:gd name="T19" fmla="*/ 3 h 146"/>
              <a:gd name="T20" fmla="*/ 158 w 161"/>
              <a:gd name="T21" fmla="*/ 12 h 146"/>
              <a:gd name="T22" fmla="*/ 139 w 161"/>
              <a:gd name="T23" fmla="*/ 67 h 146"/>
              <a:gd name="T24" fmla="*/ 132 w 161"/>
              <a:gd name="T25" fmla="*/ 74 h 146"/>
              <a:gd name="T26" fmla="*/ 132 w 161"/>
              <a:gd name="T27" fmla="*/ 125 h 146"/>
              <a:gd name="T28" fmla="*/ 124 w 161"/>
              <a:gd name="T29" fmla="*/ 133 h 146"/>
              <a:gd name="T30" fmla="*/ 21 w 161"/>
              <a:gd name="T31" fmla="*/ 133 h 146"/>
              <a:gd name="T32" fmla="*/ 13 w 161"/>
              <a:gd name="T33" fmla="*/ 125 h 146"/>
              <a:gd name="T34" fmla="*/ 13 w 161"/>
              <a:gd name="T35" fmla="*/ 22 h 146"/>
              <a:gd name="T36" fmla="*/ 21 w 161"/>
              <a:gd name="T37" fmla="*/ 14 h 146"/>
              <a:gd name="T38" fmla="*/ 102 w 161"/>
              <a:gd name="T39" fmla="*/ 14 h 146"/>
              <a:gd name="T40" fmla="*/ 109 w 161"/>
              <a:gd name="T41" fmla="*/ 7 h 146"/>
              <a:gd name="T42" fmla="*/ 102 w 161"/>
              <a:gd name="T43" fmla="*/ 1 h 146"/>
              <a:gd name="T44" fmla="*/ 21 w 161"/>
              <a:gd name="T45" fmla="*/ 1 h 146"/>
              <a:gd name="T46" fmla="*/ 0 w 161"/>
              <a:gd name="T47" fmla="*/ 22 h 146"/>
              <a:gd name="T48" fmla="*/ 0 w 161"/>
              <a:gd name="T49" fmla="*/ 125 h 146"/>
              <a:gd name="T50" fmla="*/ 21 w 161"/>
              <a:gd name="T51" fmla="*/ 146 h 146"/>
              <a:gd name="T52" fmla="*/ 124 w 161"/>
              <a:gd name="T53" fmla="*/ 146 h 146"/>
              <a:gd name="T54" fmla="*/ 145 w 161"/>
              <a:gd name="T55" fmla="*/ 125 h 146"/>
              <a:gd name="T56" fmla="*/ 145 w 161"/>
              <a:gd name="T57" fmla="*/ 74 h 146"/>
              <a:gd name="T58" fmla="*/ 139 w 161"/>
              <a:gd name="T59" fmla="*/ 67 h 1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61" h="146">
                <a:moveTo>
                  <a:pt x="158" y="12"/>
                </a:moveTo>
                <a:cubicBezTo>
                  <a:pt x="77" y="93"/>
                  <a:pt x="77" y="93"/>
                  <a:pt x="77" y="93"/>
                </a:cubicBezTo>
                <a:cubicBezTo>
                  <a:pt x="76" y="94"/>
                  <a:pt x="74" y="95"/>
                  <a:pt x="73" y="95"/>
                </a:cubicBezTo>
                <a:cubicBezTo>
                  <a:pt x="71" y="95"/>
                  <a:pt x="69" y="94"/>
                  <a:pt x="68" y="93"/>
                </a:cubicBezTo>
                <a:cubicBezTo>
                  <a:pt x="46" y="71"/>
                  <a:pt x="46" y="71"/>
                  <a:pt x="46" y="71"/>
                </a:cubicBezTo>
                <a:cubicBezTo>
                  <a:pt x="43" y="68"/>
                  <a:pt x="43" y="64"/>
                  <a:pt x="46" y="62"/>
                </a:cubicBezTo>
                <a:cubicBezTo>
                  <a:pt x="49" y="59"/>
                  <a:pt x="53" y="59"/>
                  <a:pt x="55" y="62"/>
                </a:cubicBezTo>
                <a:cubicBezTo>
                  <a:pt x="73" y="79"/>
                  <a:pt x="73" y="79"/>
                  <a:pt x="73" y="79"/>
                </a:cubicBezTo>
                <a:cubicBezTo>
                  <a:pt x="149" y="3"/>
                  <a:pt x="149" y="3"/>
                  <a:pt x="149" y="3"/>
                </a:cubicBezTo>
                <a:cubicBezTo>
                  <a:pt x="151" y="0"/>
                  <a:pt x="156" y="0"/>
                  <a:pt x="158" y="3"/>
                </a:cubicBezTo>
                <a:cubicBezTo>
                  <a:pt x="161" y="5"/>
                  <a:pt x="161" y="10"/>
                  <a:pt x="158" y="12"/>
                </a:cubicBezTo>
                <a:close/>
                <a:moveTo>
                  <a:pt x="139" y="67"/>
                </a:moveTo>
                <a:cubicBezTo>
                  <a:pt x="135" y="67"/>
                  <a:pt x="132" y="70"/>
                  <a:pt x="132" y="74"/>
                </a:cubicBezTo>
                <a:cubicBezTo>
                  <a:pt x="132" y="125"/>
                  <a:pt x="132" y="125"/>
                  <a:pt x="132" y="125"/>
                </a:cubicBezTo>
                <a:cubicBezTo>
                  <a:pt x="132" y="130"/>
                  <a:pt x="129" y="133"/>
                  <a:pt x="124" y="133"/>
                </a:cubicBezTo>
                <a:cubicBezTo>
                  <a:pt x="21" y="133"/>
                  <a:pt x="21" y="133"/>
                  <a:pt x="21" y="133"/>
                </a:cubicBezTo>
                <a:cubicBezTo>
                  <a:pt x="17" y="133"/>
                  <a:pt x="13" y="130"/>
                  <a:pt x="13" y="125"/>
                </a:cubicBezTo>
                <a:cubicBezTo>
                  <a:pt x="13" y="22"/>
                  <a:pt x="13" y="22"/>
                  <a:pt x="13" y="22"/>
                </a:cubicBezTo>
                <a:cubicBezTo>
                  <a:pt x="13" y="18"/>
                  <a:pt x="17" y="14"/>
                  <a:pt x="21" y="14"/>
                </a:cubicBezTo>
                <a:cubicBezTo>
                  <a:pt x="102" y="14"/>
                  <a:pt x="102" y="14"/>
                  <a:pt x="102" y="14"/>
                </a:cubicBezTo>
                <a:cubicBezTo>
                  <a:pt x="106" y="14"/>
                  <a:pt x="109" y="11"/>
                  <a:pt x="109" y="7"/>
                </a:cubicBezTo>
                <a:cubicBezTo>
                  <a:pt x="109" y="4"/>
                  <a:pt x="106" y="1"/>
                  <a:pt x="102" y="1"/>
                </a:cubicBezTo>
                <a:cubicBezTo>
                  <a:pt x="21" y="1"/>
                  <a:pt x="21" y="1"/>
                  <a:pt x="21" y="1"/>
                </a:cubicBezTo>
                <a:cubicBezTo>
                  <a:pt x="9" y="1"/>
                  <a:pt x="0" y="10"/>
                  <a:pt x="0" y="22"/>
                </a:cubicBezTo>
                <a:cubicBezTo>
                  <a:pt x="0" y="125"/>
                  <a:pt x="0" y="125"/>
                  <a:pt x="0" y="125"/>
                </a:cubicBezTo>
                <a:cubicBezTo>
                  <a:pt x="0" y="137"/>
                  <a:pt x="9" y="146"/>
                  <a:pt x="21" y="146"/>
                </a:cubicBezTo>
                <a:cubicBezTo>
                  <a:pt x="124" y="146"/>
                  <a:pt x="124" y="146"/>
                  <a:pt x="124" y="146"/>
                </a:cubicBezTo>
                <a:cubicBezTo>
                  <a:pt x="136" y="146"/>
                  <a:pt x="145" y="137"/>
                  <a:pt x="145" y="125"/>
                </a:cubicBezTo>
                <a:cubicBezTo>
                  <a:pt x="145" y="74"/>
                  <a:pt x="145" y="74"/>
                  <a:pt x="145" y="74"/>
                </a:cubicBezTo>
                <a:cubicBezTo>
                  <a:pt x="145" y="70"/>
                  <a:pt x="142" y="67"/>
                  <a:pt x="139" y="67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" name="Freeform 23">
            <a:extLst>
              <a:ext uri="{FF2B5EF4-FFF2-40B4-BE49-F238E27FC236}">
                <a16:creationId xmlns:a16="http://schemas.microsoft.com/office/drawing/2014/main" xmlns="" id="{911AE308-4FBF-410C-AC4F-F00B6D5B0628}"/>
              </a:ext>
            </a:extLst>
          </p:cNvPr>
          <p:cNvSpPr>
            <a:spLocks noEditPoints="1"/>
          </p:cNvSpPr>
          <p:nvPr/>
        </p:nvSpPr>
        <p:spPr bwMode="auto">
          <a:xfrm>
            <a:off x="4874418" y="3160713"/>
            <a:ext cx="550863" cy="528638"/>
          </a:xfrm>
          <a:custGeom>
            <a:avLst/>
            <a:gdLst>
              <a:gd name="T0" fmla="*/ 153 w 161"/>
              <a:gd name="T1" fmla="*/ 70 h 153"/>
              <a:gd name="T2" fmla="*/ 153 w 161"/>
              <a:gd name="T3" fmla="*/ 77 h 153"/>
              <a:gd name="T4" fmla="*/ 131 w 161"/>
              <a:gd name="T5" fmla="*/ 131 h 153"/>
              <a:gd name="T6" fmla="*/ 77 w 161"/>
              <a:gd name="T7" fmla="*/ 153 h 153"/>
              <a:gd name="T8" fmla="*/ 76 w 161"/>
              <a:gd name="T9" fmla="*/ 153 h 153"/>
              <a:gd name="T10" fmla="*/ 22 w 161"/>
              <a:gd name="T11" fmla="*/ 131 h 153"/>
              <a:gd name="T12" fmla="*/ 0 w 161"/>
              <a:gd name="T13" fmla="*/ 76 h 153"/>
              <a:gd name="T14" fmla="*/ 22 w 161"/>
              <a:gd name="T15" fmla="*/ 22 h 153"/>
              <a:gd name="T16" fmla="*/ 76 w 161"/>
              <a:gd name="T17" fmla="*/ 0 h 153"/>
              <a:gd name="T18" fmla="*/ 77 w 161"/>
              <a:gd name="T19" fmla="*/ 0 h 153"/>
              <a:gd name="T20" fmla="*/ 108 w 161"/>
              <a:gd name="T21" fmla="*/ 7 h 153"/>
              <a:gd name="T22" fmla="*/ 111 w 161"/>
              <a:gd name="T23" fmla="*/ 15 h 153"/>
              <a:gd name="T24" fmla="*/ 102 w 161"/>
              <a:gd name="T25" fmla="*/ 18 h 153"/>
              <a:gd name="T26" fmla="*/ 77 w 161"/>
              <a:gd name="T27" fmla="*/ 13 h 153"/>
              <a:gd name="T28" fmla="*/ 76 w 161"/>
              <a:gd name="T29" fmla="*/ 13 h 153"/>
              <a:gd name="T30" fmla="*/ 32 w 161"/>
              <a:gd name="T31" fmla="*/ 32 h 153"/>
              <a:gd name="T32" fmla="*/ 13 w 161"/>
              <a:gd name="T33" fmla="*/ 76 h 153"/>
              <a:gd name="T34" fmla="*/ 76 w 161"/>
              <a:gd name="T35" fmla="*/ 140 h 153"/>
              <a:gd name="T36" fmla="*/ 77 w 161"/>
              <a:gd name="T37" fmla="*/ 140 h 153"/>
              <a:gd name="T38" fmla="*/ 121 w 161"/>
              <a:gd name="T39" fmla="*/ 121 h 153"/>
              <a:gd name="T40" fmla="*/ 140 w 161"/>
              <a:gd name="T41" fmla="*/ 77 h 153"/>
              <a:gd name="T42" fmla="*/ 140 w 161"/>
              <a:gd name="T43" fmla="*/ 70 h 153"/>
              <a:gd name="T44" fmla="*/ 147 w 161"/>
              <a:gd name="T45" fmla="*/ 64 h 153"/>
              <a:gd name="T46" fmla="*/ 153 w 161"/>
              <a:gd name="T47" fmla="*/ 70 h 153"/>
              <a:gd name="T48" fmla="*/ 158 w 161"/>
              <a:gd name="T49" fmla="*/ 9 h 153"/>
              <a:gd name="T50" fmla="*/ 149 w 161"/>
              <a:gd name="T51" fmla="*/ 9 h 153"/>
              <a:gd name="T52" fmla="*/ 76 w 161"/>
              <a:gd name="T53" fmla="*/ 81 h 153"/>
              <a:gd name="T54" fmla="*/ 60 w 161"/>
              <a:gd name="T55" fmla="*/ 65 h 153"/>
              <a:gd name="T56" fmla="*/ 51 w 161"/>
              <a:gd name="T57" fmla="*/ 65 h 153"/>
              <a:gd name="T58" fmla="*/ 51 w 161"/>
              <a:gd name="T59" fmla="*/ 74 h 153"/>
              <a:gd name="T60" fmla="*/ 72 w 161"/>
              <a:gd name="T61" fmla="*/ 95 h 153"/>
              <a:gd name="T62" fmla="*/ 76 w 161"/>
              <a:gd name="T63" fmla="*/ 97 h 153"/>
              <a:gd name="T64" fmla="*/ 81 w 161"/>
              <a:gd name="T65" fmla="*/ 95 h 153"/>
              <a:gd name="T66" fmla="*/ 158 w 161"/>
              <a:gd name="T67" fmla="*/ 18 h 153"/>
              <a:gd name="T68" fmla="*/ 158 w 161"/>
              <a:gd name="T69" fmla="*/ 9 h 1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61" h="153">
                <a:moveTo>
                  <a:pt x="153" y="70"/>
                </a:moveTo>
                <a:cubicBezTo>
                  <a:pt x="153" y="77"/>
                  <a:pt x="153" y="77"/>
                  <a:pt x="153" y="77"/>
                </a:cubicBezTo>
                <a:cubicBezTo>
                  <a:pt x="153" y="97"/>
                  <a:pt x="145" y="116"/>
                  <a:pt x="131" y="131"/>
                </a:cubicBezTo>
                <a:cubicBezTo>
                  <a:pt x="116" y="145"/>
                  <a:pt x="97" y="153"/>
                  <a:pt x="77" y="153"/>
                </a:cubicBezTo>
                <a:cubicBezTo>
                  <a:pt x="76" y="153"/>
                  <a:pt x="76" y="153"/>
                  <a:pt x="76" y="153"/>
                </a:cubicBezTo>
                <a:cubicBezTo>
                  <a:pt x="56" y="153"/>
                  <a:pt x="37" y="145"/>
                  <a:pt x="22" y="131"/>
                </a:cubicBezTo>
                <a:cubicBezTo>
                  <a:pt x="8" y="116"/>
                  <a:pt x="0" y="97"/>
                  <a:pt x="0" y="76"/>
                </a:cubicBezTo>
                <a:cubicBezTo>
                  <a:pt x="0" y="56"/>
                  <a:pt x="8" y="37"/>
                  <a:pt x="22" y="22"/>
                </a:cubicBezTo>
                <a:cubicBezTo>
                  <a:pt x="37" y="8"/>
                  <a:pt x="56" y="0"/>
                  <a:pt x="76" y="0"/>
                </a:cubicBezTo>
                <a:cubicBezTo>
                  <a:pt x="77" y="0"/>
                  <a:pt x="77" y="0"/>
                  <a:pt x="77" y="0"/>
                </a:cubicBezTo>
                <a:cubicBezTo>
                  <a:pt x="87" y="0"/>
                  <a:pt x="98" y="2"/>
                  <a:pt x="108" y="7"/>
                </a:cubicBezTo>
                <a:cubicBezTo>
                  <a:pt x="111" y="8"/>
                  <a:pt x="112" y="12"/>
                  <a:pt x="111" y="15"/>
                </a:cubicBezTo>
                <a:cubicBezTo>
                  <a:pt x="109" y="18"/>
                  <a:pt x="106" y="20"/>
                  <a:pt x="102" y="18"/>
                </a:cubicBezTo>
                <a:cubicBezTo>
                  <a:pt x="94" y="15"/>
                  <a:pt x="85" y="13"/>
                  <a:pt x="77" y="13"/>
                </a:cubicBezTo>
                <a:cubicBezTo>
                  <a:pt x="77" y="13"/>
                  <a:pt x="77" y="13"/>
                  <a:pt x="76" y="13"/>
                </a:cubicBezTo>
                <a:cubicBezTo>
                  <a:pt x="60" y="13"/>
                  <a:pt x="44" y="20"/>
                  <a:pt x="32" y="32"/>
                </a:cubicBezTo>
                <a:cubicBezTo>
                  <a:pt x="20" y="44"/>
                  <a:pt x="13" y="59"/>
                  <a:pt x="13" y="76"/>
                </a:cubicBezTo>
                <a:cubicBezTo>
                  <a:pt x="13" y="112"/>
                  <a:pt x="41" y="140"/>
                  <a:pt x="76" y="140"/>
                </a:cubicBezTo>
                <a:cubicBezTo>
                  <a:pt x="76" y="140"/>
                  <a:pt x="76" y="140"/>
                  <a:pt x="77" y="140"/>
                </a:cubicBezTo>
                <a:cubicBezTo>
                  <a:pt x="93" y="140"/>
                  <a:pt x="109" y="133"/>
                  <a:pt x="121" y="121"/>
                </a:cubicBezTo>
                <a:cubicBezTo>
                  <a:pt x="133" y="109"/>
                  <a:pt x="140" y="94"/>
                  <a:pt x="140" y="77"/>
                </a:cubicBezTo>
                <a:cubicBezTo>
                  <a:pt x="140" y="70"/>
                  <a:pt x="140" y="70"/>
                  <a:pt x="140" y="70"/>
                </a:cubicBezTo>
                <a:cubicBezTo>
                  <a:pt x="140" y="66"/>
                  <a:pt x="143" y="64"/>
                  <a:pt x="147" y="64"/>
                </a:cubicBezTo>
                <a:cubicBezTo>
                  <a:pt x="150" y="64"/>
                  <a:pt x="153" y="66"/>
                  <a:pt x="153" y="70"/>
                </a:cubicBezTo>
                <a:close/>
                <a:moveTo>
                  <a:pt x="158" y="9"/>
                </a:moveTo>
                <a:cubicBezTo>
                  <a:pt x="156" y="6"/>
                  <a:pt x="151" y="6"/>
                  <a:pt x="149" y="9"/>
                </a:cubicBezTo>
                <a:cubicBezTo>
                  <a:pt x="76" y="81"/>
                  <a:pt x="76" y="81"/>
                  <a:pt x="76" y="81"/>
                </a:cubicBezTo>
                <a:cubicBezTo>
                  <a:pt x="60" y="65"/>
                  <a:pt x="60" y="65"/>
                  <a:pt x="60" y="65"/>
                </a:cubicBezTo>
                <a:cubicBezTo>
                  <a:pt x="58" y="62"/>
                  <a:pt x="53" y="62"/>
                  <a:pt x="51" y="65"/>
                </a:cubicBezTo>
                <a:cubicBezTo>
                  <a:pt x="48" y="67"/>
                  <a:pt x="48" y="72"/>
                  <a:pt x="51" y="74"/>
                </a:cubicBezTo>
                <a:cubicBezTo>
                  <a:pt x="72" y="95"/>
                  <a:pt x="72" y="95"/>
                  <a:pt x="72" y="95"/>
                </a:cubicBezTo>
                <a:cubicBezTo>
                  <a:pt x="73" y="96"/>
                  <a:pt x="75" y="97"/>
                  <a:pt x="76" y="97"/>
                </a:cubicBezTo>
                <a:cubicBezTo>
                  <a:pt x="78" y="97"/>
                  <a:pt x="80" y="96"/>
                  <a:pt x="81" y="95"/>
                </a:cubicBezTo>
                <a:cubicBezTo>
                  <a:pt x="158" y="18"/>
                  <a:pt x="158" y="18"/>
                  <a:pt x="158" y="18"/>
                </a:cubicBezTo>
                <a:cubicBezTo>
                  <a:pt x="161" y="16"/>
                  <a:pt x="161" y="11"/>
                  <a:pt x="158" y="9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" name="Freeform 24">
            <a:extLst>
              <a:ext uri="{FF2B5EF4-FFF2-40B4-BE49-F238E27FC236}">
                <a16:creationId xmlns:a16="http://schemas.microsoft.com/office/drawing/2014/main" xmlns="" id="{A47BF6CA-1D75-4498-8635-57EF4770B968}"/>
              </a:ext>
            </a:extLst>
          </p:cNvPr>
          <p:cNvSpPr>
            <a:spLocks noEditPoints="1"/>
          </p:cNvSpPr>
          <p:nvPr/>
        </p:nvSpPr>
        <p:spPr bwMode="auto">
          <a:xfrm>
            <a:off x="4874418" y="3824288"/>
            <a:ext cx="547688" cy="458788"/>
          </a:xfrm>
          <a:custGeom>
            <a:avLst/>
            <a:gdLst>
              <a:gd name="T0" fmla="*/ 140 w 160"/>
              <a:gd name="T1" fmla="*/ 20 h 133"/>
              <a:gd name="T2" fmla="*/ 117 w 160"/>
              <a:gd name="T3" fmla="*/ 20 h 133"/>
              <a:gd name="T4" fmla="*/ 105 w 160"/>
              <a:gd name="T5" fmla="*/ 3 h 133"/>
              <a:gd name="T6" fmla="*/ 100 w 160"/>
              <a:gd name="T7" fmla="*/ 0 h 133"/>
              <a:gd name="T8" fmla="*/ 60 w 160"/>
              <a:gd name="T9" fmla="*/ 0 h 133"/>
              <a:gd name="T10" fmla="*/ 55 w 160"/>
              <a:gd name="T11" fmla="*/ 3 h 133"/>
              <a:gd name="T12" fmla="*/ 43 w 160"/>
              <a:gd name="T13" fmla="*/ 20 h 133"/>
              <a:gd name="T14" fmla="*/ 20 w 160"/>
              <a:gd name="T15" fmla="*/ 20 h 133"/>
              <a:gd name="T16" fmla="*/ 0 w 160"/>
              <a:gd name="T17" fmla="*/ 40 h 133"/>
              <a:gd name="T18" fmla="*/ 0 w 160"/>
              <a:gd name="T19" fmla="*/ 113 h 133"/>
              <a:gd name="T20" fmla="*/ 20 w 160"/>
              <a:gd name="T21" fmla="*/ 133 h 133"/>
              <a:gd name="T22" fmla="*/ 140 w 160"/>
              <a:gd name="T23" fmla="*/ 133 h 133"/>
              <a:gd name="T24" fmla="*/ 160 w 160"/>
              <a:gd name="T25" fmla="*/ 113 h 133"/>
              <a:gd name="T26" fmla="*/ 160 w 160"/>
              <a:gd name="T27" fmla="*/ 40 h 133"/>
              <a:gd name="T28" fmla="*/ 140 w 160"/>
              <a:gd name="T29" fmla="*/ 20 h 133"/>
              <a:gd name="T30" fmla="*/ 147 w 160"/>
              <a:gd name="T31" fmla="*/ 113 h 133"/>
              <a:gd name="T32" fmla="*/ 140 w 160"/>
              <a:gd name="T33" fmla="*/ 120 h 133"/>
              <a:gd name="T34" fmla="*/ 20 w 160"/>
              <a:gd name="T35" fmla="*/ 120 h 133"/>
              <a:gd name="T36" fmla="*/ 13 w 160"/>
              <a:gd name="T37" fmla="*/ 113 h 133"/>
              <a:gd name="T38" fmla="*/ 13 w 160"/>
              <a:gd name="T39" fmla="*/ 40 h 133"/>
              <a:gd name="T40" fmla="*/ 20 w 160"/>
              <a:gd name="T41" fmla="*/ 33 h 133"/>
              <a:gd name="T42" fmla="*/ 47 w 160"/>
              <a:gd name="T43" fmla="*/ 33 h 133"/>
              <a:gd name="T44" fmla="*/ 52 w 160"/>
              <a:gd name="T45" fmla="*/ 30 h 133"/>
              <a:gd name="T46" fmla="*/ 63 w 160"/>
              <a:gd name="T47" fmla="*/ 13 h 133"/>
              <a:gd name="T48" fmla="*/ 97 w 160"/>
              <a:gd name="T49" fmla="*/ 13 h 133"/>
              <a:gd name="T50" fmla="*/ 108 w 160"/>
              <a:gd name="T51" fmla="*/ 30 h 133"/>
              <a:gd name="T52" fmla="*/ 113 w 160"/>
              <a:gd name="T53" fmla="*/ 33 h 133"/>
              <a:gd name="T54" fmla="*/ 140 w 160"/>
              <a:gd name="T55" fmla="*/ 33 h 133"/>
              <a:gd name="T56" fmla="*/ 147 w 160"/>
              <a:gd name="T57" fmla="*/ 40 h 133"/>
              <a:gd name="T58" fmla="*/ 147 w 160"/>
              <a:gd name="T59" fmla="*/ 113 h 133"/>
              <a:gd name="T60" fmla="*/ 80 w 160"/>
              <a:gd name="T61" fmla="*/ 40 h 133"/>
              <a:gd name="T62" fmla="*/ 47 w 160"/>
              <a:gd name="T63" fmla="*/ 73 h 133"/>
              <a:gd name="T64" fmla="*/ 80 w 160"/>
              <a:gd name="T65" fmla="*/ 107 h 133"/>
              <a:gd name="T66" fmla="*/ 113 w 160"/>
              <a:gd name="T67" fmla="*/ 73 h 133"/>
              <a:gd name="T68" fmla="*/ 80 w 160"/>
              <a:gd name="T69" fmla="*/ 40 h 133"/>
              <a:gd name="T70" fmla="*/ 80 w 160"/>
              <a:gd name="T71" fmla="*/ 94 h 133"/>
              <a:gd name="T72" fmla="*/ 60 w 160"/>
              <a:gd name="T73" fmla="*/ 73 h 133"/>
              <a:gd name="T74" fmla="*/ 80 w 160"/>
              <a:gd name="T75" fmla="*/ 53 h 133"/>
              <a:gd name="T76" fmla="*/ 100 w 160"/>
              <a:gd name="T77" fmla="*/ 73 h 133"/>
              <a:gd name="T78" fmla="*/ 80 w 160"/>
              <a:gd name="T79" fmla="*/ 94 h 1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60" h="133">
                <a:moveTo>
                  <a:pt x="140" y="20"/>
                </a:moveTo>
                <a:cubicBezTo>
                  <a:pt x="117" y="20"/>
                  <a:pt x="117" y="20"/>
                  <a:pt x="117" y="20"/>
                </a:cubicBezTo>
                <a:cubicBezTo>
                  <a:pt x="105" y="3"/>
                  <a:pt x="105" y="3"/>
                  <a:pt x="105" y="3"/>
                </a:cubicBezTo>
                <a:cubicBezTo>
                  <a:pt x="104" y="1"/>
                  <a:pt x="102" y="0"/>
                  <a:pt x="100" y="0"/>
                </a:cubicBezTo>
                <a:cubicBezTo>
                  <a:pt x="60" y="0"/>
                  <a:pt x="60" y="0"/>
                  <a:pt x="60" y="0"/>
                </a:cubicBezTo>
                <a:cubicBezTo>
                  <a:pt x="58" y="0"/>
                  <a:pt x="56" y="1"/>
                  <a:pt x="55" y="3"/>
                </a:cubicBezTo>
                <a:cubicBezTo>
                  <a:pt x="43" y="20"/>
                  <a:pt x="43" y="20"/>
                  <a:pt x="43" y="20"/>
                </a:cubicBezTo>
                <a:cubicBezTo>
                  <a:pt x="20" y="20"/>
                  <a:pt x="20" y="20"/>
                  <a:pt x="20" y="20"/>
                </a:cubicBezTo>
                <a:cubicBezTo>
                  <a:pt x="9" y="20"/>
                  <a:pt x="0" y="29"/>
                  <a:pt x="0" y="40"/>
                </a:cubicBezTo>
                <a:cubicBezTo>
                  <a:pt x="0" y="113"/>
                  <a:pt x="0" y="113"/>
                  <a:pt x="0" y="113"/>
                </a:cubicBezTo>
                <a:cubicBezTo>
                  <a:pt x="0" y="124"/>
                  <a:pt x="9" y="133"/>
                  <a:pt x="20" y="133"/>
                </a:cubicBezTo>
                <a:cubicBezTo>
                  <a:pt x="140" y="133"/>
                  <a:pt x="140" y="133"/>
                  <a:pt x="140" y="133"/>
                </a:cubicBezTo>
                <a:cubicBezTo>
                  <a:pt x="151" y="133"/>
                  <a:pt x="160" y="124"/>
                  <a:pt x="160" y="113"/>
                </a:cubicBezTo>
                <a:cubicBezTo>
                  <a:pt x="160" y="40"/>
                  <a:pt x="160" y="40"/>
                  <a:pt x="160" y="40"/>
                </a:cubicBezTo>
                <a:cubicBezTo>
                  <a:pt x="160" y="29"/>
                  <a:pt x="151" y="20"/>
                  <a:pt x="140" y="20"/>
                </a:cubicBezTo>
                <a:close/>
                <a:moveTo>
                  <a:pt x="147" y="113"/>
                </a:moveTo>
                <a:cubicBezTo>
                  <a:pt x="147" y="117"/>
                  <a:pt x="144" y="120"/>
                  <a:pt x="140" y="120"/>
                </a:cubicBezTo>
                <a:cubicBezTo>
                  <a:pt x="20" y="120"/>
                  <a:pt x="20" y="120"/>
                  <a:pt x="20" y="120"/>
                </a:cubicBezTo>
                <a:cubicBezTo>
                  <a:pt x="16" y="120"/>
                  <a:pt x="13" y="117"/>
                  <a:pt x="13" y="113"/>
                </a:cubicBezTo>
                <a:cubicBezTo>
                  <a:pt x="13" y="40"/>
                  <a:pt x="13" y="40"/>
                  <a:pt x="13" y="40"/>
                </a:cubicBezTo>
                <a:cubicBezTo>
                  <a:pt x="13" y="36"/>
                  <a:pt x="16" y="33"/>
                  <a:pt x="20" y="33"/>
                </a:cubicBezTo>
                <a:cubicBezTo>
                  <a:pt x="47" y="33"/>
                  <a:pt x="47" y="33"/>
                  <a:pt x="47" y="33"/>
                </a:cubicBezTo>
                <a:cubicBezTo>
                  <a:pt x="49" y="33"/>
                  <a:pt x="51" y="32"/>
                  <a:pt x="52" y="30"/>
                </a:cubicBezTo>
                <a:cubicBezTo>
                  <a:pt x="63" y="13"/>
                  <a:pt x="63" y="13"/>
                  <a:pt x="63" y="13"/>
                </a:cubicBezTo>
                <a:cubicBezTo>
                  <a:pt x="97" y="13"/>
                  <a:pt x="97" y="13"/>
                  <a:pt x="97" y="13"/>
                </a:cubicBezTo>
                <a:cubicBezTo>
                  <a:pt x="108" y="30"/>
                  <a:pt x="108" y="30"/>
                  <a:pt x="108" y="30"/>
                </a:cubicBezTo>
                <a:cubicBezTo>
                  <a:pt x="109" y="32"/>
                  <a:pt x="111" y="33"/>
                  <a:pt x="113" y="33"/>
                </a:cubicBezTo>
                <a:cubicBezTo>
                  <a:pt x="140" y="33"/>
                  <a:pt x="140" y="33"/>
                  <a:pt x="140" y="33"/>
                </a:cubicBezTo>
                <a:cubicBezTo>
                  <a:pt x="144" y="33"/>
                  <a:pt x="147" y="36"/>
                  <a:pt x="147" y="40"/>
                </a:cubicBezTo>
                <a:lnTo>
                  <a:pt x="147" y="113"/>
                </a:lnTo>
                <a:close/>
                <a:moveTo>
                  <a:pt x="80" y="40"/>
                </a:moveTo>
                <a:cubicBezTo>
                  <a:pt x="62" y="40"/>
                  <a:pt x="47" y="55"/>
                  <a:pt x="47" y="73"/>
                </a:cubicBezTo>
                <a:cubicBezTo>
                  <a:pt x="47" y="92"/>
                  <a:pt x="62" y="107"/>
                  <a:pt x="80" y="107"/>
                </a:cubicBezTo>
                <a:cubicBezTo>
                  <a:pt x="98" y="107"/>
                  <a:pt x="113" y="92"/>
                  <a:pt x="113" y="73"/>
                </a:cubicBezTo>
                <a:cubicBezTo>
                  <a:pt x="113" y="55"/>
                  <a:pt x="98" y="40"/>
                  <a:pt x="80" y="40"/>
                </a:cubicBezTo>
                <a:close/>
                <a:moveTo>
                  <a:pt x="80" y="94"/>
                </a:moveTo>
                <a:cubicBezTo>
                  <a:pt x="69" y="94"/>
                  <a:pt x="60" y="85"/>
                  <a:pt x="60" y="73"/>
                </a:cubicBezTo>
                <a:cubicBezTo>
                  <a:pt x="60" y="62"/>
                  <a:pt x="69" y="53"/>
                  <a:pt x="80" y="53"/>
                </a:cubicBezTo>
                <a:cubicBezTo>
                  <a:pt x="91" y="53"/>
                  <a:pt x="100" y="62"/>
                  <a:pt x="100" y="73"/>
                </a:cubicBezTo>
                <a:cubicBezTo>
                  <a:pt x="100" y="85"/>
                  <a:pt x="91" y="94"/>
                  <a:pt x="80" y="94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" name="Freeform 25">
            <a:extLst>
              <a:ext uri="{FF2B5EF4-FFF2-40B4-BE49-F238E27FC236}">
                <a16:creationId xmlns:a16="http://schemas.microsoft.com/office/drawing/2014/main" xmlns="" id="{94669DE8-D063-4883-B473-FC4874387803}"/>
              </a:ext>
            </a:extLst>
          </p:cNvPr>
          <p:cNvSpPr>
            <a:spLocks noEditPoints="1"/>
          </p:cNvSpPr>
          <p:nvPr/>
        </p:nvSpPr>
        <p:spPr bwMode="auto">
          <a:xfrm>
            <a:off x="4869656" y="4400550"/>
            <a:ext cx="555625" cy="557213"/>
          </a:xfrm>
          <a:custGeom>
            <a:avLst/>
            <a:gdLst>
              <a:gd name="T0" fmla="*/ 159 w 162"/>
              <a:gd name="T1" fmla="*/ 150 h 161"/>
              <a:gd name="T2" fmla="*/ 70 w 162"/>
              <a:gd name="T3" fmla="*/ 61 h 161"/>
              <a:gd name="T4" fmla="*/ 70 w 162"/>
              <a:gd name="T5" fmla="*/ 61 h 161"/>
              <a:gd name="T6" fmla="*/ 12 w 162"/>
              <a:gd name="T7" fmla="*/ 3 h 161"/>
              <a:gd name="T8" fmla="*/ 3 w 162"/>
              <a:gd name="T9" fmla="*/ 3 h 161"/>
              <a:gd name="T10" fmla="*/ 3 w 162"/>
              <a:gd name="T11" fmla="*/ 12 h 161"/>
              <a:gd name="T12" fmla="*/ 25 w 162"/>
              <a:gd name="T13" fmla="*/ 34 h 161"/>
              <a:gd name="T14" fmla="*/ 21 w 162"/>
              <a:gd name="T15" fmla="*/ 34 h 161"/>
              <a:gd name="T16" fmla="*/ 1 w 162"/>
              <a:gd name="T17" fmla="*/ 54 h 161"/>
              <a:gd name="T18" fmla="*/ 1 w 162"/>
              <a:gd name="T19" fmla="*/ 128 h 161"/>
              <a:gd name="T20" fmla="*/ 21 w 162"/>
              <a:gd name="T21" fmla="*/ 148 h 161"/>
              <a:gd name="T22" fmla="*/ 138 w 162"/>
              <a:gd name="T23" fmla="*/ 148 h 161"/>
              <a:gd name="T24" fmla="*/ 150 w 162"/>
              <a:gd name="T25" fmla="*/ 159 h 161"/>
              <a:gd name="T26" fmla="*/ 155 w 162"/>
              <a:gd name="T27" fmla="*/ 161 h 161"/>
              <a:gd name="T28" fmla="*/ 159 w 162"/>
              <a:gd name="T29" fmla="*/ 159 h 161"/>
              <a:gd name="T30" fmla="*/ 159 w 162"/>
              <a:gd name="T31" fmla="*/ 150 h 161"/>
              <a:gd name="T32" fmla="*/ 64 w 162"/>
              <a:gd name="T33" fmla="*/ 76 h 161"/>
              <a:gd name="T34" fmla="*/ 66 w 162"/>
              <a:gd name="T35" fmla="*/ 75 h 161"/>
              <a:gd name="T36" fmla="*/ 94 w 162"/>
              <a:gd name="T37" fmla="*/ 103 h 161"/>
              <a:gd name="T38" fmla="*/ 69 w 162"/>
              <a:gd name="T39" fmla="*/ 105 h 161"/>
              <a:gd name="T40" fmla="*/ 64 w 162"/>
              <a:gd name="T41" fmla="*/ 76 h 161"/>
              <a:gd name="T42" fmla="*/ 21 w 162"/>
              <a:gd name="T43" fmla="*/ 135 h 161"/>
              <a:gd name="T44" fmla="*/ 14 w 162"/>
              <a:gd name="T45" fmla="*/ 128 h 161"/>
              <a:gd name="T46" fmla="*/ 14 w 162"/>
              <a:gd name="T47" fmla="*/ 54 h 161"/>
              <a:gd name="T48" fmla="*/ 21 w 162"/>
              <a:gd name="T49" fmla="*/ 47 h 161"/>
              <a:gd name="T50" fmla="*/ 38 w 162"/>
              <a:gd name="T51" fmla="*/ 47 h 161"/>
              <a:gd name="T52" fmla="*/ 56 w 162"/>
              <a:gd name="T53" fmla="*/ 66 h 161"/>
              <a:gd name="T54" fmla="*/ 53 w 162"/>
              <a:gd name="T55" fmla="*/ 69 h 161"/>
              <a:gd name="T56" fmla="*/ 62 w 162"/>
              <a:gd name="T57" fmla="*/ 115 h 161"/>
              <a:gd name="T58" fmla="*/ 81 w 162"/>
              <a:gd name="T59" fmla="*/ 121 h 161"/>
              <a:gd name="T60" fmla="*/ 103 w 162"/>
              <a:gd name="T61" fmla="*/ 112 h 161"/>
              <a:gd name="T62" fmla="*/ 126 w 162"/>
              <a:gd name="T63" fmla="*/ 135 h 161"/>
              <a:gd name="T64" fmla="*/ 21 w 162"/>
              <a:gd name="T65" fmla="*/ 135 h 161"/>
              <a:gd name="T66" fmla="*/ 54 w 162"/>
              <a:gd name="T67" fmla="*/ 21 h 161"/>
              <a:gd name="T68" fmla="*/ 61 w 162"/>
              <a:gd name="T69" fmla="*/ 14 h 161"/>
              <a:gd name="T70" fmla="*/ 101 w 162"/>
              <a:gd name="T71" fmla="*/ 14 h 161"/>
              <a:gd name="T72" fmla="*/ 106 w 162"/>
              <a:gd name="T73" fmla="*/ 17 h 161"/>
              <a:gd name="T74" fmla="*/ 118 w 162"/>
              <a:gd name="T75" fmla="*/ 34 h 161"/>
              <a:gd name="T76" fmla="*/ 141 w 162"/>
              <a:gd name="T77" fmla="*/ 34 h 161"/>
              <a:gd name="T78" fmla="*/ 161 w 162"/>
              <a:gd name="T79" fmla="*/ 54 h 161"/>
              <a:gd name="T80" fmla="*/ 161 w 162"/>
              <a:gd name="T81" fmla="*/ 117 h 161"/>
              <a:gd name="T82" fmla="*/ 155 w 162"/>
              <a:gd name="T83" fmla="*/ 123 h 161"/>
              <a:gd name="T84" fmla="*/ 148 w 162"/>
              <a:gd name="T85" fmla="*/ 117 h 161"/>
              <a:gd name="T86" fmla="*/ 148 w 162"/>
              <a:gd name="T87" fmla="*/ 54 h 161"/>
              <a:gd name="T88" fmla="*/ 141 w 162"/>
              <a:gd name="T89" fmla="*/ 47 h 161"/>
              <a:gd name="T90" fmla="*/ 114 w 162"/>
              <a:gd name="T91" fmla="*/ 47 h 161"/>
              <a:gd name="T92" fmla="*/ 109 w 162"/>
              <a:gd name="T93" fmla="*/ 44 h 161"/>
              <a:gd name="T94" fmla="*/ 98 w 162"/>
              <a:gd name="T95" fmla="*/ 27 h 161"/>
              <a:gd name="T96" fmla="*/ 61 w 162"/>
              <a:gd name="T97" fmla="*/ 27 h 161"/>
              <a:gd name="T98" fmla="*/ 54 w 162"/>
              <a:gd name="T99" fmla="*/ 21 h 1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62" h="161">
                <a:moveTo>
                  <a:pt x="159" y="150"/>
                </a:moveTo>
                <a:cubicBezTo>
                  <a:pt x="70" y="61"/>
                  <a:pt x="70" y="61"/>
                  <a:pt x="70" y="61"/>
                </a:cubicBezTo>
                <a:cubicBezTo>
                  <a:pt x="70" y="61"/>
                  <a:pt x="70" y="61"/>
                  <a:pt x="70" y="61"/>
                </a:cubicBezTo>
                <a:cubicBezTo>
                  <a:pt x="12" y="3"/>
                  <a:pt x="12" y="3"/>
                  <a:pt x="12" y="3"/>
                </a:cubicBezTo>
                <a:cubicBezTo>
                  <a:pt x="10" y="0"/>
                  <a:pt x="5" y="0"/>
                  <a:pt x="3" y="3"/>
                </a:cubicBezTo>
                <a:cubicBezTo>
                  <a:pt x="0" y="5"/>
                  <a:pt x="0" y="10"/>
                  <a:pt x="3" y="12"/>
                </a:cubicBezTo>
                <a:cubicBezTo>
                  <a:pt x="25" y="34"/>
                  <a:pt x="25" y="34"/>
                  <a:pt x="25" y="34"/>
                </a:cubicBezTo>
                <a:cubicBezTo>
                  <a:pt x="21" y="34"/>
                  <a:pt x="21" y="34"/>
                  <a:pt x="21" y="34"/>
                </a:cubicBezTo>
                <a:cubicBezTo>
                  <a:pt x="10" y="34"/>
                  <a:pt x="1" y="43"/>
                  <a:pt x="1" y="54"/>
                </a:cubicBezTo>
                <a:cubicBezTo>
                  <a:pt x="1" y="128"/>
                  <a:pt x="1" y="128"/>
                  <a:pt x="1" y="128"/>
                </a:cubicBezTo>
                <a:cubicBezTo>
                  <a:pt x="1" y="139"/>
                  <a:pt x="10" y="148"/>
                  <a:pt x="21" y="148"/>
                </a:cubicBezTo>
                <a:cubicBezTo>
                  <a:pt x="138" y="148"/>
                  <a:pt x="138" y="148"/>
                  <a:pt x="138" y="148"/>
                </a:cubicBezTo>
                <a:cubicBezTo>
                  <a:pt x="150" y="159"/>
                  <a:pt x="150" y="159"/>
                  <a:pt x="150" y="159"/>
                </a:cubicBezTo>
                <a:cubicBezTo>
                  <a:pt x="151" y="160"/>
                  <a:pt x="153" y="161"/>
                  <a:pt x="155" y="161"/>
                </a:cubicBezTo>
                <a:cubicBezTo>
                  <a:pt x="156" y="161"/>
                  <a:pt x="158" y="160"/>
                  <a:pt x="159" y="159"/>
                </a:cubicBezTo>
                <a:cubicBezTo>
                  <a:pt x="162" y="157"/>
                  <a:pt x="162" y="152"/>
                  <a:pt x="159" y="150"/>
                </a:cubicBezTo>
                <a:close/>
                <a:moveTo>
                  <a:pt x="64" y="76"/>
                </a:moveTo>
                <a:cubicBezTo>
                  <a:pt x="65" y="76"/>
                  <a:pt x="65" y="75"/>
                  <a:pt x="66" y="75"/>
                </a:cubicBezTo>
                <a:cubicBezTo>
                  <a:pt x="94" y="103"/>
                  <a:pt x="94" y="103"/>
                  <a:pt x="94" y="103"/>
                </a:cubicBezTo>
                <a:cubicBezTo>
                  <a:pt x="87" y="109"/>
                  <a:pt x="77" y="110"/>
                  <a:pt x="69" y="105"/>
                </a:cubicBezTo>
                <a:cubicBezTo>
                  <a:pt x="60" y="98"/>
                  <a:pt x="58" y="86"/>
                  <a:pt x="64" y="76"/>
                </a:cubicBezTo>
                <a:close/>
                <a:moveTo>
                  <a:pt x="21" y="135"/>
                </a:moveTo>
                <a:cubicBezTo>
                  <a:pt x="17" y="135"/>
                  <a:pt x="14" y="132"/>
                  <a:pt x="14" y="128"/>
                </a:cubicBezTo>
                <a:cubicBezTo>
                  <a:pt x="14" y="54"/>
                  <a:pt x="14" y="54"/>
                  <a:pt x="14" y="54"/>
                </a:cubicBezTo>
                <a:cubicBezTo>
                  <a:pt x="14" y="50"/>
                  <a:pt x="17" y="47"/>
                  <a:pt x="21" y="47"/>
                </a:cubicBezTo>
                <a:cubicBezTo>
                  <a:pt x="38" y="47"/>
                  <a:pt x="38" y="47"/>
                  <a:pt x="38" y="47"/>
                </a:cubicBezTo>
                <a:cubicBezTo>
                  <a:pt x="56" y="66"/>
                  <a:pt x="56" y="66"/>
                  <a:pt x="56" y="66"/>
                </a:cubicBezTo>
                <a:cubicBezTo>
                  <a:pt x="55" y="67"/>
                  <a:pt x="54" y="68"/>
                  <a:pt x="53" y="69"/>
                </a:cubicBezTo>
                <a:cubicBezTo>
                  <a:pt x="43" y="84"/>
                  <a:pt x="47" y="105"/>
                  <a:pt x="62" y="115"/>
                </a:cubicBezTo>
                <a:cubicBezTo>
                  <a:pt x="68" y="119"/>
                  <a:pt x="74" y="121"/>
                  <a:pt x="81" y="121"/>
                </a:cubicBezTo>
                <a:cubicBezTo>
                  <a:pt x="89" y="121"/>
                  <a:pt x="97" y="118"/>
                  <a:pt x="103" y="112"/>
                </a:cubicBezTo>
                <a:cubicBezTo>
                  <a:pt x="126" y="135"/>
                  <a:pt x="126" y="135"/>
                  <a:pt x="126" y="135"/>
                </a:cubicBezTo>
                <a:lnTo>
                  <a:pt x="21" y="135"/>
                </a:lnTo>
                <a:close/>
                <a:moveTo>
                  <a:pt x="54" y="21"/>
                </a:moveTo>
                <a:cubicBezTo>
                  <a:pt x="54" y="17"/>
                  <a:pt x="57" y="14"/>
                  <a:pt x="61" y="14"/>
                </a:cubicBezTo>
                <a:cubicBezTo>
                  <a:pt x="101" y="14"/>
                  <a:pt x="101" y="14"/>
                  <a:pt x="101" y="14"/>
                </a:cubicBezTo>
                <a:cubicBezTo>
                  <a:pt x="103" y="14"/>
                  <a:pt x="105" y="15"/>
                  <a:pt x="106" y="17"/>
                </a:cubicBezTo>
                <a:cubicBezTo>
                  <a:pt x="118" y="34"/>
                  <a:pt x="118" y="34"/>
                  <a:pt x="118" y="34"/>
                </a:cubicBezTo>
                <a:cubicBezTo>
                  <a:pt x="141" y="34"/>
                  <a:pt x="141" y="34"/>
                  <a:pt x="141" y="34"/>
                </a:cubicBezTo>
                <a:cubicBezTo>
                  <a:pt x="152" y="34"/>
                  <a:pt x="161" y="43"/>
                  <a:pt x="161" y="54"/>
                </a:cubicBezTo>
                <a:cubicBezTo>
                  <a:pt x="161" y="117"/>
                  <a:pt x="161" y="117"/>
                  <a:pt x="161" y="117"/>
                </a:cubicBezTo>
                <a:cubicBezTo>
                  <a:pt x="161" y="120"/>
                  <a:pt x="158" y="123"/>
                  <a:pt x="155" y="123"/>
                </a:cubicBezTo>
                <a:cubicBezTo>
                  <a:pt x="151" y="123"/>
                  <a:pt x="148" y="120"/>
                  <a:pt x="148" y="117"/>
                </a:cubicBezTo>
                <a:cubicBezTo>
                  <a:pt x="148" y="54"/>
                  <a:pt x="148" y="54"/>
                  <a:pt x="148" y="54"/>
                </a:cubicBezTo>
                <a:cubicBezTo>
                  <a:pt x="148" y="50"/>
                  <a:pt x="145" y="47"/>
                  <a:pt x="141" y="47"/>
                </a:cubicBezTo>
                <a:cubicBezTo>
                  <a:pt x="114" y="47"/>
                  <a:pt x="114" y="47"/>
                  <a:pt x="114" y="47"/>
                </a:cubicBezTo>
                <a:cubicBezTo>
                  <a:pt x="112" y="47"/>
                  <a:pt x="110" y="46"/>
                  <a:pt x="109" y="44"/>
                </a:cubicBezTo>
                <a:cubicBezTo>
                  <a:pt x="98" y="27"/>
                  <a:pt x="98" y="27"/>
                  <a:pt x="98" y="27"/>
                </a:cubicBezTo>
                <a:cubicBezTo>
                  <a:pt x="61" y="27"/>
                  <a:pt x="61" y="27"/>
                  <a:pt x="61" y="27"/>
                </a:cubicBezTo>
                <a:cubicBezTo>
                  <a:pt x="57" y="27"/>
                  <a:pt x="54" y="24"/>
                  <a:pt x="54" y="21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7" name="Freeform 26">
            <a:extLst>
              <a:ext uri="{FF2B5EF4-FFF2-40B4-BE49-F238E27FC236}">
                <a16:creationId xmlns:a16="http://schemas.microsoft.com/office/drawing/2014/main" xmlns="" id="{15F7C992-6681-462E-A0B7-B636DAD3F14F}"/>
              </a:ext>
            </a:extLst>
          </p:cNvPr>
          <p:cNvSpPr>
            <a:spLocks noEditPoints="1"/>
          </p:cNvSpPr>
          <p:nvPr/>
        </p:nvSpPr>
        <p:spPr bwMode="auto">
          <a:xfrm>
            <a:off x="4874418" y="5040313"/>
            <a:ext cx="547688" cy="500063"/>
          </a:xfrm>
          <a:custGeom>
            <a:avLst/>
            <a:gdLst>
              <a:gd name="T0" fmla="*/ 139 w 160"/>
              <a:gd name="T1" fmla="*/ 29 h 145"/>
              <a:gd name="T2" fmla="*/ 116 w 160"/>
              <a:gd name="T3" fmla="*/ 29 h 145"/>
              <a:gd name="T4" fmla="*/ 116 w 160"/>
              <a:gd name="T5" fmla="*/ 21 h 145"/>
              <a:gd name="T6" fmla="*/ 95 w 160"/>
              <a:gd name="T7" fmla="*/ 0 h 145"/>
              <a:gd name="T8" fmla="*/ 65 w 160"/>
              <a:gd name="T9" fmla="*/ 0 h 145"/>
              <a:gd name="T10" fmla="*/ 44 w 160"/>
              <a:gd name="T11" fmla="*/ 21 h 145"/>
              <a:gd name="T12" fmla="*/ 44 w 160"/>
              <a:gd name="T13" fmla="*/ 29 h 145"/>
              <a:gd name="T14" fmla="*/ 21 w 160"/>
              <a:gd name="T15" fmla="*/ 29 h 145"/>
              <a:gd name="T16" fmla="*/ 0 w 160"/>
              <a:gd name="T17" fmla="*/ 51 h 145"/>
              <a:gd name="T18" fmla="*/ 0 w 160"/>
              <a:gd name="T19" fmla="*/ 124 h 145"/>
              <a:gd name="T20" fmla="*/ 21 w 160"/>
              <a:gd name="T21" fmla="*/ 145 h 145"/>
              <a:gd name="T22" fmla="*/ 139 w 160"/>
              <a:gd name="T23" fmla="*/ 145 h 145"/>
              <a:gd name="T24" fmla="*/ 160 w 160"/>
              <a:gd name="T25" fmla="*/ 124 h 145"/>
              <a:gd name="T26" fmla="*/ 160 w 160"/>
              <a:gd name="T27" fmla="*/ 51 h 145"/>
              <a:gd name="T28" fmla="*/ 139 w 160"/>
              <a:gd name="T29" fmla="*/ 29 h 145"/>
              <a:gd name="T30" fmla="*/ 57 w 160"/>
              <a:gd name="T31" fmla="*/ 21 h 145"/>
              <a:gd name="T32" fmla="*/ 65 w 160"/>
              <a:gd name="T33" fmla="*/ 13 h 145"/>
              <a:gd name="T34" fmla="*/ 95 w 160"/>
              <a:gd name="T35" fmla="*/ 13 h 145"/>
              <a:gd name="T36" fmla="*/ 103 w 160"/>
              <a:gd name="T37" fmla="*/ 21 h 145"/>
              <a:gd name="T38" fmla="*/ 103 w 160"/>
              <a:gd name="T39" fmla="*/ 29 h 145"/>
              <a:gd name="T40" fmla="*/ 57 w 160"/>
              <a:gd name="T41" fmla="*/ 29 h 145"/>
              <a:gd name="T42" fmla="*/ 57 w 160"/>
              <a:gd name="T43" fmla="*/ 21 h 145"/>
              <a:gd name="T44" fmla="*/ 103 w 160"/>
              <a:gd name="T45" fmla="*/ 42 h 145"/>
              <a:gd name="T46" fmla="*/ 103 w 160"/>
              <a:gd name="T47" fmla="*/ 132 h 145"/>
              <a:gd name="T48" fmla="*/ 57 w 160"/>
              <a:gd name="T49" fmla="*/ 132 h 145"/>
              <a:gd name="T50" fmla="*/ 57 w 160"/>
              <a:gd name="T51" fmla="*/ 42 h 145"/>
              <a:gd name="T52" fmla="*/ 103 w 160"/>
              <a:gd name="T53" fmla="*/ 42 h 145"/>
              <a:gd name="T54" fmla="*/ 13 w 160"/>
              <a:gd name="T55" fmla="*/ 124 h 145"/>
              <a:gd name="T56" fmla="*/ 13 w 160"/>
              <a:gd name="T57" fmla="*/ 51 h 145"/>
              <a:gd name="T58" fmla="*/ 21 w 160"/>
              <a:gd name="T59" fmla="*/ 42 h 145"/>
              <a:gd name="T60" fmla="*/ 44 w 160"/>
              <a:gd name="T61" fmla="*/ 42 h 145"/>
              <a:gd name="T62" fmla="*/ 44 w 160"/>
              <a:gd name="T63" fmla="*/ 132 h 145"/>
              <a:gd name="T64" fmla="*/ 21 w 160"/>
              <a:gd name="T65" fmla="*/ 132 h 145"/>
              <a:gd name="T66" fmla="*/ 13 w 160"/>
              <a:gd name="T67" fmla="*/ 124 h 145"/>
              <a:gd name="T68" fmla="*/ 147 w 160"/>
              <a:gd name="T69" fmla="*/ 124 h 145"/>
              <a:gd name="T70" fmla="*/ 139 w 160"/>
              <a:gd name="T71" fmla="*/ 132 h 145"/>
              <a:gd name="T72" fmla="*/ 116 w 160"/>
              <a:gd name="T73" fmla="*/ 132 h 145"/>
              <a:gd name="T74" fmla="*/ 116 w 160"/>
              <a:gd name="T75" fmla="*/ 42 h 145"/>
              <a:gd name="T76" fmla="*/ 139 w 160"/>
              <a:gd name="T77" fmla="*/ 42 h 145"/>
              <a:gd name="T78" fmla="*/ 147 w 160"/>
              <a:gd name="T79" fmla="*/ 51 h 145"/>
              <a:gd name="T80" fmla="*/ 147 w 160"/>
              <a:gd name="T81" fmla="*/ 124 h 1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160" h="145">
                <a:moveTo>
                  <a:pt x="139" y="29"/>
                </a:moveTo>
                <a:cubicBezTo>
                  <a:pt x="116" y="29"/>
                  <a:pt x="116" y="29"/>
                  <a:pt x="116" y="29"/>
                </a:cubicBezTo>
                <a:cubicBezTo>
                  <a:pt x="116" y="21"/>
                  <a:pt x="116" y="21"/>
                  <a:pt x="116" y="21"/>
                </a:cubicBezTo>
                <a:cubicBezTo>
                  <a:pt x="116" y="9"/>
                  <a:pt x="106" y="0"/>
                  <a:pt x="95" y="0"/>
                </a:cubicBezTo>
                <a:cubicBezTo>
                  <a:pt x="65" y="0"/>
                  <a:pt x="65" y="0"/>
                  <a:pt x="65" y="0"/>
                </a:cubicBezTo>
                <a:cubicBezTo>
                  <a:pt x="54" y="0"/>
                  <a:pt x="44" y="9"/>
                  <a:pt x="44" y="21"/>
                </a:cubicBezTo>
                <a:cubicBezTo>
                  <a:pt x="44" y="29"/>
                  <a:pt x="44" y="29"/>
                  <a:pt x="44" y="29"/>
                </a:cubicBezTo>
                <a:cubicBezTo>
                  <a:pt x="21" y="29"/>
                  <a:pt x="21" y="29"/>
                  <a:pt x="21" y="29"/>
                </a:cubicBezTo>
                <a:cubicBezTo>
                  <a:pt x="9" y="29"/>
                  <a:pt x="0" y="39"/>
                  <a:pt x="0" y="51"/>
                </a:cubicBezTo>
                <a:cubicBezTo>
                  <a:pt x="0" y="124"/>
                  <a:pt x="0" y="124"/>
                  <a:pt x="0" y="124"/>
                </a:cubicBezTo>
                <a:cubicBezTo>
                  <a:pt x="0" y="136"/>
                  <a:pt x="9" y="145"/>
                  <a:pt x="21" y="145"/>
                </a:cubicBezTo>
                <a:cubicBezTo>
                  <a:pt x="139" y="145"/>
                  <a:pt x="139" y="145"/>
                  <a:pt x="139" y="145"/>
                </a:cubicBezTo>
                <a:cubicBezTo>
                  <a:pt x="151" y="145"/>
                  <a:pt x="160" y="136"/>
                  <a:pt x="160" y="124"/>
                </a:cubicBezTo>
                <a:cubicBezTo>
                  <a:pt x="160" y="51"/>
                  <a:pt x="160" y="51"/>
                  <a:pt x="160" y="51"/>
                </a:cubicBezTo>
                <a:cubicBezTo>
                  <a:pt x="160" y="39"/>
                  <a:pt x="151" y="29"/>
                  <a:pt x="139" y="29"/>
                </a:cubicBezTo>
                <a:close/>
                <a:moveTo>
                  <a:pt x="57" y="21"/>
                </a:moveTo>
                <a:cubicBezTo>
                  <a:pt x="57" y="17"/>
                  <a:pt x="61" y="13"/>
                  <a:pt x="65" y="13"/>
                </a:cubicBezTo>
                <a:cubicBezTo>
                  <a:pt x="95" y="13"/>
                  <a:pt x="95" y="13"/>
                  <a:pt x="95" y="13"/>
                </a:cubicBezTo>
                <a:cubicBezTo>
                  <a:pt x="99" y="13"/>
                  <a:pt x="103" y="17"/>
                  <a:pt x="103" y="21"/>
                </a:cubicBezTo>
                <a:cubicBezTo>
                  <a:pt x="103" y="29"/>
                  <a:pt x="103" y="29"/>
                  <a:pt x="103" y="29"/>
                </a:cubicBezTo>
                <a:cubicBezTo>
                  <a:pt x="57" y="29"/>
                  <a:pt x="57" y="29"/>
                  <a:pt x="57" y="29"/>
                </a:cubicBezTo>
                <a:lnTo>
                  <a:pt x="57" y="21"/>
                </a:lnTo>
                <a:close/>
                <a:moveTo>
                  <a:pt x="103" y="42"/>
                </a:moveTo>
                <a:cubicBezTo>
                  <a:pt x="103" y="132"/>
                  <a:pt x="103" y="132"/>
                  <a:pt x="103" y="132"/>
                </a:cubicBezTo>
                <a:cubicBezTo>
                  <a:pt x="57" y="132"/>
                  <a:pt x="57" y="132"/>
                  <a:pt x="57" y="132"/>
                </a:cubicBezTo>
                <a:cubicBezTo>
                  <a:pt x="57" y="42"/>
                  <a:pt x="57" y="42"/>
                  <a:pt x="57" y="42"/>
                </a:cubicBezTo>
                <a:lnTo>
                  <a:pt x="103" y="42"/>
                </a:lnTo>
                <a:close/>
                <a:moveTo>
                  <a:pt x="13" y="124"/>
                </a:moveTo>
                <a:cubicBezTo>
                  <a:pt x="13" y="51"/>
                  <a:pt x="13" y="51"/>
                  <a:pt x="13" y="51"/>
                </a:cubicBezTo>
                <a:cubicBezTo>
                  <a:pt x="13" y="46"/>
                  <a:pt x="17" y="42"/>
                  <a:pt x="21" y="42"/>
                </a:cubicBezTo>
                <a:cubicBezTo>
                  <a:pt x="44" y="42"/>
                  <a:pt x="44" y="42"/>
                  <a:pt x="44" y="42"/>
                </a:cubicBezTo>
                <a:cubicBezTo>
                  <a:pt x="44" y="132"/>
                  <a:pt x="44" y="132"/>
                  <a:pt x="44" y="132"/>
                </a:cubicBezTo>
                <a:cubicBezTo>
                  <a:pt x="21" y="132"/>
                  <a:pt x="21" y="132"/>
                  <a:pt x="21" y="132"/>
                </a:cubicBezTo>
                <a:cubicBezTo>
                  <a:pt x="17" y="132"/>
                  <a:pt x="13" y="129"/>
                  <a:pt x="13" y="124"/>
                </a:cubicBezTo>
                <a:close/>
                <a:moveTo>
                  <a:pt x="147" y="124"/>
                </a:moveTo>
                <a:cubicBezTo>
                  <a:pt x="147" y="129"/>
                  <a:pt x="143" y="132"/>
                  <a:pt x="139" y="132"/>
                </a:cubicBezTo>
                <a:cubicBezTo>
                  <a:pt x="116" y="132"/>
                  <a:pt x="116" y="132"/>
                  <a:pt x="116" y="132"/>
                </a:cubicBezTo>
                <a:cubicBezTo>
                  <a:pt x="116" y="42"/>
                  <a:pt x="116" y="42"/>
                  <a:pt x="116" y="42"/>
                </a:cubicBezTo>
                <a:cubicBezTo>
                  <a:pt x="139" y="42"/>
                  <a:pt x="139" y="42"/>
                  <a:pt x="139" y="42"/>
                </a:cubicBezTo>
                <a:cubicBezTo>
                  <a:pt x="143" y="42"/>
                  <a:pt x="147" y="46"/>
                  <a:pt x="147" y="51"/>
                </a:cubicBezTo>
                <a:lnTo>
                  <a:pt x="147" y="124"/>
                </a:ln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" name="Freeform 27">
            <a:extLst>
              <a:ext uri="{FF2B5EF4-FFF2-40B4-BE49-F238E27FC236}">
                <a16:creationId xmlns:a16="http://schemas.microsoft.com/office/drawing/2014/main" xmlns="" id="{A633A866-A98C-4F69-876B-A3A40309B580}"/>
              </a:ext>
            </a:extLst>
          </p:cNvPr>
          <p:cNvSpPr>
            <a:spLocks noEditPoints="1"/>
          </p:cNvSpPr>
          <p:nvPr/>
        </p:nvSpPr>
        <p:spPr bwMode="auto">
          <a:xfrm>
            <a:off x="5845968" y="1279525"/>
            <a:ext cx="514350" cy="555625"/>
          </a:xfrm>
          <a:custGeom>
            <a:avLst/>
            <a:gdLst>
              <a:gd name="T0" fmla="*/ 138 w 150"/>
              <a:gd name="T1" fmla="*/ 30 h 161"/>
              <a:gd name="T2" fmla="*/ 84 w 150"/>
              <a:gd name="T3" fmla="*/ 3 h 161"/>
              <a:gd name="T4" fmla="*/ 84 w 150"/>
              <a:gd name="T5" fmla="*/ 3 h 161"/>
              <a:gd name="T6" fmla="*/ 66 w 150"/>
              <a:gd name="T7" fmla="*/ 3 h 161"/>
              <a:gd name="T8" fmla="*/ 11 w 150"/>
              <a:gd name="T9" fmla="*/ 30 h 161"/>
              <a:gd name="T10" fmla="*/ 0 w 150"/>
              <a:gd name="T11" fmla="*/ 48 h 161"/>
              <a:gd name="T12" fmla="*/ 0 w 150"/>
              <a:gd name="T13" fmla="*/ 113 h 161"/>
              <a:gd name="T14" fmla="*/ 11 w 150"/>
              <a:gd name="T15" fmla="*/ 132 h 161"/>
              <a:gd name="T16" fmla="*/ 66 w 150"/>
              <a:gd name="T17" fmla="*/ 159 h 161"/>
              <a:gd name="T18" fmla="*/ 75 w 150"/>
              <a:gd name="T19" fmla="*/ 161 h 161"/>
              <a:gd name="T20" fmla="*/ 84 w 150"/>
              <a:gd name="T21" fmla="*/ 159 h 161"/>
              <a:gd name="T22" fmla="*/ 138 w 150"/>
              <a:gd name="T23" fmla="*/ 132 h 161"/>
              <a:gd name="T24" fmla="*/ 150 w 150"/>
              <a:gd name="T25" fmla="*/ 114 h 161"/>
              <a:gd name="T26" fmla="*/ 150 w 150"/>
              <a:gd name="T27" fmla="*/ 48 h 161"/>
              <a:gd name="T28" fmla="*/ 138 w 150"/>
              <a:gd name="T29" fmla="*/ 30 h 161"/>
              <a:gd name="T30" fmla="*/ 72 w 150"/>
              <a:gd name="T31" fmla="*/ 15 h 161"/>
              <a:gd name="T32" fmla="*/ 75 w 150"/>
              <a:gd name="T33" fmla="*/ 14 h 161"/>
              <a:gd name="T34" fmla="*/ 78 w 150"/>
              <a:gd name="T35" fmla="*/ 15 h 161"/>
              <a:gd name="T36" fmla="*/ 129 w 150"/>
              <a:gd name="T37" fmla="*/ 40 h 161"/>
              <a:gd name="T38" fmla="*/ 75 w 150"/>
              <a:gd name="T39" fmla="*/ 67 h 161"/>
              <a:gd name="T40" fmla="*/ 21 w 150"/>
              <a:gd name="T41" fmla="*/ 40 h 161"/>
              <a:gd name="T42" fmla="*/ 72 w 150"/>
              <a:gd name="T43" fmla="*/ 15 h 161"/>
              <a:gd name="T44" fmla="*/ 17 w 150"/>
              <a:gd name="T45" fmla="*/ 120 h 161"/>
              <a:gd name="T46" fmla="*/ 13 w 150"/>
              <a:gd name="T47" fmla="*/ 114 h 161"/>
              <a:gd name="T48" fmla="*/ 13 w 150"/>
              <a:gd name="T49" fmla="*/ 113 h 161"/>
              <a:gd name="T50" fmla="*/ 13 w 150"/>
              <a:gd name="T51" fmla="*/ 50 h 161"/>
              <a:gd name="T52" fmla="*/ 68 w 150"/>
              <a:gd name="T53" fmla="*/ 78 h 161"/>
              <a:gd name="T54" fmla="*/ 68 w 150"/>
              <a:gd name="T55" fmla="*/ 146 h 161"/>
              <a:gd name="T56" fmla="*/ 17 w 150"/>
              <a:gd name="T57" fmla="*/ 120 h 161"/>
              <a:gd name="T58" fmla="*/ 133 w 150"/>
              <a:gd name="T59" fmla="*/ 120 h 161"/>
              <a:gd name="T60" fmla="*/ 81 w 150"/>
              <a:gd name="T61" fmla="*/ 146 h 161"/>
              <a:gd name="T62" fmla="*/ 81 w 150"/>
              <a:gd name="T63" fmla="*/ 78 h 161"/>
              <a:gd name="T64" fmla="*/ 137 w 150"/>
              <a:gd name="T65" fmla="*/ 50 h 161"/>
              <a:gd name="T66" fmla="*/ 137 w 150"/>
              <a:gd name="T67" fmla="*/ 114 h 161"/>
              <a:gd name="T68" fmla="*/ 133 w 150"/>
              <a:gd name="T69" fmla="*/ 120 h 1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50" h="161">
                <a:moveTo>
                  <a:pt x="138" y="30"/>
                </a:moveTo>
                <a:cubicBezTo>
                  <a:pt x="84" y="3"/>
                  <a:pt x="84" y="3"/>
                  <a:pt x="84" y="3"/>
                </a:cubicBezTo>
                <a:cubicBezTo>
                  <a:pt x="84" y="3"/>
                  <a:pt x="84" y="3"/>
                  <a:pt x="84" y="3"/>
                </a:cubicBezTo>
                <a:cubicBezTo>
                  <a:pt x="78" y="0"/>
                  <a:pt x="71" y="0"/>
                  <a:pt x="66" y="3"/>
                </a:cubicBezTo>
                <a:cubicBezTo>
                  <a:pt x="11" y="30"/>
                  <a:pt x="11" y="30"/>
                  <a:pt x="11" y="30"/>
                </a:cubicBezTo>
                <a:cubicBezTo>
                  <a:pt x="4" y="34"/>
                  <a:pt x="0" y="41"/>
                  <a:pt x="0" y="48"/>
                </a:cubicBezTo>
                <a:cubicBezTo>
                  <a:pt x="0" y="113"/>
                  <a:pt x="0" y="113"/>
                  <a:pt x="0" y="113"/>
                </a:cubicBezTo>
                <a:cubicBezTo>
                  <a:pt x="0" y="121"/>
                  <a:pt x="4" y="128"/>
                  <a:pt x="11" y="132"/>
                </a:cubicBezTo>
                <a:cubicBezTo>
                  <a:pt x="66" y="159"/>
                  <a:pt x="66" y="159"/>
                  <a:pt x="66" y="159"/>
                </a:cubicBezTo>
                <a:cubicBezTo>
                  <a:pt x="69" y="160"/>
                  <a:pt x="72" y="161"/>
                  <a:pt x="75" y="161"/>
                </a:cubicBezTo>
                <a:cubicBezTo>
                  <a:pt x="78" y="161"/>
                  <a:pt x="81" y="160"/>
                  <a:pt x="84" y="159"/>
                </a:cubicBezTo>
                <a:cubicBezTo>
                  <a:pt x="138" y="132"/>
                  <a:pt x="138" y="132"/>
                  <a:pt x="138" y="132"/>
                </a:cubicBezTo>
                <a:cubicBezTo>
                  <a:pt x="145" y="128"/>
                  <a:pt x="150" y="121"/>
                  <a:pt x="150" y="114"/>
                </a:cubicBezTo>
                <a:cubicBezTo>
                  <a:pt x="150" y="48"/>
                  <a:pt x="150" y="48"/>
                  <a:pt x="150" y="48"/>
                </a:cubicBezTo>
                <a:cubicBezTo>
                  <a:pt x="150" y="41"/>
                  <a:pt x="145" y="34"/>
                  <a:pt x="138" y="30"/>
                </a:cubicBezTo>
                <a:close/>
                <a:moveTo>
                  <a:pt x="72" y="15"/>
                </a:moveTo>
                <a:cubicBezTo>
                  <a:pt x="73" y="14"/>
                  <a:pt x="74" y="14"/>
                  <a:pt x="75" y="14"/>
                </a:cubicBezTo>
                <a:cubicBezTo>
                  <a:pt x="76" y="14"/>
                  <a:pt x="77" y="14"/>
                  <a:pt x="78" y="15"/>
                </a:cubicBezTo>
                <a:cubicBezTo>
                  <a:pt x="129" y="40"/>
                  <a:pt x="129" y="40"/>
                  <a:pt x="129" y="40"/>
                </a:cubicBezTo>
                <a:cubicBezTo>
                  <a:pt x="75" y="67"/>
                  <a:pt x="75" y="67"/>
                  <a:pt x="75" y="67"/>
                </a:cubicBezTo>
                <a:cubicBezTo>
                  <a:pt x="21" y="40"/>
                  <a:pt x="21" y="40"/>
                  <a:pt x="21" y="40"/>
                </a:cubicBezTo>
                <a:lnTo>
                  <a:pt x="72" y="15"/>
                </a:lnTo>
                <a:close/>
                <a:moveTo>
                  <a:pt x="17" y="120"/>
                </a:moveTo>
                <a:cubicBezTo>
                  <a:pt x="14" y="119"/>
                  <a:pt x="13" y="116"/>
                  <a:pt x="13" y="114"/>
                </a:cubicBezTo>
                <a:cubicBezTo>
                  <a:pt x="13" y="114"/>
                  <a:pt x="13" y="113"/>
                  <a:pt x="13" y="113"/>
                </a:cubicBezTo>
                <a:cubicBezTo>
                  <a:pt x="13" y="50"/>
                  <a:pt x="13" y="50"/>
                  <a:pt x="13" y="50"/>
                </a:cubicBezTo>
                <a:cubicBezTo>
                  <a:pt x="68" y="78"/>
                  <a:pt x="68" y="78"/>
                  <a:pt x="68" y="78"/>
                </a:cubicBezTo>
                <a:cubicBezTo>
                  <a:pt x="68" y="146"/>
                  <a:pt x="68" y="146"/>
                  <a:pt x="68" y="146"/>
                </a:cubicBezTo>
                <a:lnTo>
                  <a:pt x="17" y="120"/>
                </a:lnTo>
                <a:close/>
                <a:moveTo>
                  <a:pt x="133" y="120"/>
                </a:moveTo>
                <a:cubicBezTo>
                  <a:pt x="81" y="146"/>
                  <a:pt x="81" y="146"/>
                  <a:pt x="81" y="146"/>
                </a:cubicBezTo>
                <a:cubicBezTo>
                  <a:pt x="81" y="78"/>
                  <a:pt x="81" y="78"/>
                  <a:pt x="81" y="78"/>
                </a:cubicBezTo>
                <a:cubicBezTo>
                  <a:pt x="137" y="50"/>
                  <a:pt x="137" y="50"/>
                  <a:pt x="137" y="50"/>
                </a:cubicBezTo>
                <a:cubicBezTo>
                  <a:pt x="137" y="114"/>
                  <a:pt x="137" y="114"/>
                  <a:pt x="137" y="114"/>
                </a:cubicBezTo>
                <a:cubicBezTo>
                  <a:pt x="137" y="116"/>
                  <a:pt x="135" y="119"/>
                  <a:pt x="133" y="120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" name="Freeform 28">
            <a:extLst>
              <a:ext uri="{FF2B5EF4-FFF2-40B4-BE49-F238E27FC236}">
                <a16:creationId xmlns:a16="http://schemas.microsoft.com/office/drawing/2014/main" xmlns="" id="{B749316F-9E9B-48C9-89DB-D55A0C4AE70D}"/>
              </a:ext>
            </a:extLst>
          </p:cNvPr>
          <p:cNvSpPr>
            <a:spLocks noEditPoints="1"/>
          </p:cNvSpPr>
          <p:nvPr/>
        </p:nvSpPr>
        <p:spPr bwMode="auto">
          <a:xfrm>
            <a:off x="5887243" y="1917700"/>
            <a:ext cx="434975" cy="552450"/>
          </a:xfrm>
          <a:custGeom>
            <a:avLst/>
            <a:gdLst>
              <a:gd name="T0" fmla="*/ 105 w 127"/>
              <a:gd name="T1" fmla="*/ 0 h 160"/>
              <a:gd name="T2" fmla="*/ 23 w 127"/>
              <a:gd name="T3" fmla="*/ 0 h 160"/>
              <a:gd name="T4" fmla="*/ 0 w 127"/>
              <a:gd name="T5" fmla="*/ 23 h 160"/>
              <a:gd name="T6" fmla="*/ 0 w 127"/>
              <a:gd name="T7" fmla="*/ 154 h 160"/>
              <a:gd name="T8" fmla="*/ 4 w 127"/>
              <a:gd name="T9" fmla="*/ 159 h 160"/>
              <a:gd name="T10" fmla="*/ 10 w 127"/>
              <a:gd name="T11" fmla="*/ 159 h 160"/>
              <a:gd name="T12" fmla="*/ 64 w 127"/>
              <a:gd name="T13" fmla="*/ 121 h 160"/>
              <a:gd name="T14" fmla="*/ 117 w 127"/>
              <a:gd name="T15" fmla="*/ 159 h 160"/>
              <a:gd name="T16" fmla="*/ 121 w 127"/>
              <a:gd name="T17" fmla="*/ 160 h 160"/>
              <a:gd name="T18" fmla="*/ 124 w 127"/>
              <a:gd name="T19" fmla="*/ 159 h 160"/>
              <a:gd name="T20" fmla="*/ 127 w 127"/>
              <a:gd name="T21" fmla="*/ 154 h 160"/>
              <a:gd name="T22" fmla="*/ 127 w 127"/>
              <a:gd name="T23" fmla="*/ 23 h 160"/>
              <a:gd name="T24" fmla="*/ 105 w 127"/>
              <a:gd name="T25" fmla="*/ 0 h 160"/>
              <a:gd name="T26" fmla="*/ 114 w 127"/>
              <a:gd name="T27" fmla="*/ 141 h 160"/>
              <a:gd name="T28" fmla="*/ 67 w 127"/>
              <a:gd name="T29" fmla="*/ 107 h 160"/>
              <a:gd name="T30" fmla="*/ 64 w 127"/>
              <a:gd name="T31" fmla="*/ 106 h 160"/>
              <a:gd name="T32" fmla="*/ 60 w 127"/>
              <a:gd name="T33" fmla="*/ 107 h 160"/>
              <a:gd name="T34" fmla="*/ 13 w 127"/>
              <a:gd name="T35" fmla="*/ 141 h 160"/>
              <a:gd name="T36" fmla="*/ 13 w 127"/>
              <a:gd name="T37" fmla="*/ 23 h 160"/>
              <a:gd name="T38" fmla="*/ 23 w 127"/>
              <a:gd name="T39" fmla="*/ 13 h 160"/>
              <a:gd name="T40" fmla="*/ 105 w 127"/>
              <a:gd name="T41" fmla="*/ 13 h 160"/>
              <a:gd name="T42" fmla="*/ 114 w 127"/>
              <a:gd name="T43" fmla="*/ 23 h 160"/>
              <a:gd name="T44" fmla="*/ 114 w 127"/>
              <a:gd name="T45" fmla="*/ 141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127" h="160">
                <a:moveTo>
                  <a:pt x="105" y="0"/>
                </a:moveTo>
                <a:cubicBezTo>
                  <a:pt x="23" y="0"/>
                  <a:pt x="23" y="0"/>
                  <a:pt x="23" y="0"/>
                </a:cubicBezTo>
                <a:cubicBezTo>
                  <a:pt x="10" y="0"/>
                  <a:pt x="0" y="10"/>
                  <a:pt x="0" y="23"/>
                </a:cubicBezTo>
                <a:cubicBezTo>
                  <a:pt x="0" y="154"/>
                  <a:pt x="0" y="154"/>
                  <a:pt x="0" y="154"/>
                </a:cubicBezTo>
                <a:cubicBezTo>
                  <a:pt x="0" y="156"/>
                  <a:pt x="1" y="158"/>
                  <a:pt x="4" y="159"/>
                </a:cubicBezTo>
                <a:cubicBezTo>
                  <a:pt x="6" y="160"/>
                  <a:pt x="8" y="160"/>
                  <a:pt x="10" y="159"/>
                </a:cubicBezTo>
                <a:cubicBezTo>
                  <a:pt x="64" y="121"/>
                  <a:pt x="64" y="121"/>
                  <a:pt x="64" y="121"/>
                </a:cubicBezTo>
                <a:cubicBezTo>
                  <a:pt x="117" y="159"/>
                  <a:pt x="117" y="159"/>
                  <a:pt x="117" y="159"/>
                </a:cubicBezTo>
                <a:cubicBezTo>
                  <a:pt x="118" y="160"/>
                  <a:pt x="120" y="160"/>
                  <a:pt x="121" y="160"/>
                </a:cubicBezTo>
                <a:cubicBezTo>
                  <a:pt x="122" y="160"/>
                  <a:pt x="123" y="160"/>
                  <a:pt x="124" y="159"/>
                </a:cubicBezTo>
                <a:cubicBezTo>
                  <a:pt x="126" y="158"/>
                  <a:pt x="127" y="156"/>
                  <a:pt x="127" y="154"/>
                </a:cubicBezTo>
                <a:cubicBezTo>
                  <a:pt x="127" y="23"/>
                  <a:pt x="127" y="23"/>
                  <a:pt x="127" y="23"/>
                </a:cubicBezTo>
                <a:cubicBezTo>
                  <a:pt x="127" y="10"/>
                  <a:pt x="117" y="0"/>
                  <a:pt x="105" y="0"/>
                </a:cubicBezTo>
                <a:close/>
                <a:moveTo>
                  <a:pt x="114" y="141"/>
                </a:moveTo>
                <a:cubicBezTo>
                  <a:pt x="67" y="107"/>
                  <a:pt x="67" y="107"/>
                  <a:pt x="67" y="107"/>
                </a:cubicBezTo>
                <a:cubicBezTo>
                  <a:pt x="66" y="107"/>
                  <a:pt x="65" y="106"/>
                  <a:pt x="64" y="106"/>
                </a:cubicBezTo>
                <a:cubicBezTo>
                  <a:pt x="62" y="106"/>
                  <a:pt x="61" y="107"/>
                  <a:pt x="60" y="107"/>
                </a:cubicBezTo>
                <a:cubicBezTo>
                  <a:pt x="13" y="141"/>
                  <a:pt x="13" y="141"/>
                  <a:pt x="13" y="141"/>
                </a:cubicBezTo>
                <a:cubicBezTo>
                  <a:pt x="13" y="23"/>
                  <a:pt x="13" y="23"/>
                  <a:pt x="13" y="23"/>
                </a:cubicBezTo>
                <a:cubicBezTo>
                  <a:pt x="13" y="17"/>
                  <a:pt x="17" y="13"/>
                  <a:pt x="23" y="13"/>
                </a:cubicBezTo>
                <a:cubicBezTo>
                  <a:pt x="105" y="13"/>
                  <a:pt x="105" y="13"/>
                  <a:pt x="105" y="13"/>
                </a:cubicBezTo>
                <a:cubicBezTo>
                  <a:pt x="110" y="13"/>
                  <a:pt x="114" y="17"/>
                  <a:pt x="114" y="23"/>
                </a:cubicBezTo>
                <a:lnTo>
                  <a:pt x="114" y="141"/>
                </a:ln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0" name="Freeform 29">
            <a:extLst>
              <a:ext uri="{FF2B5EF4-FFF2-40B4-BE49-F238E27FC236}">
                <a16:creationId xmlns:a16="http://schemas.microsoft.com/office/drawing/2014/main" xmlns="" id="{9C4F1756-41D3-45B3-9E62-46B537C65F08}"/>
              </a:ext>
            </a:extLst>
          </p:cNvPr>
          <p:cNvSpPr>
            <a:spLocks noEditPoints="1"/>
          </p:cNvSpPr>
          <p:nvPr/>
        </p:nvSpPr>
        <p:spPr bwMode="auto">
          <a:xfrm>
            <a:off x="5952331" y="2536825"/>
            <a:ext cx="301625" cy="555625"/>
          </a:xfrm>
          <a:custGeom>
            <a:avLst/>
            <a:gdLst>
              <a:gd name="T0" fmla="*/ 53 w 88"/>
              <a:gd name="T1" fmla="*/ 81 h 161"/>
              <a:gd name="T2" fmla="*/ 86 w 88"/>
              <a:gd name="T3" fmla="*/ 49 h 161"/>
              <a:gd name="T4" fmla="*/ 86 w 88"/>
              <a:gd name="T5" fmla="*/ 40 h 161"/>
              <a:gd name="T6" fmla="*/ 49 w 88"/>
              <a:gd name="T7" fmla="*/ 3 h 161"/>
              <a:gd name="T8" fmla="*/ 42 w 88"/>
              <a:gd name="T9" fmla="*/ 1 h 161"/>
              <a:gd name="T10" fmla="*/ 38 w 88"/>
              <a:gd name="T11" fmla="*/ 7 h 161"/>
              <a:gd name="T12" fmla="*/ 38 w 88"/>
              <a:gd name="T13" fmla="*/ 65 h 161"/>
              <a:gd name="T14" fmla="*/ 12 w 88"/>
              <a:gd name="T15" fmla="*/ 40 h 161"/>
              <a:gd name="T16" fmla="*/ 3 w 88"/>
              <a:gd name="T17" fmla="*/ 40 h 161"/>
              <a:gd name="T18" fmla="*/ 3 w 88"/>
              <a:gd name="T19" fmla="*/ 49 h 161"/>
              <a:gd name="T20" fmla="*/ 35 w 88"/>
              <a:gd name="T21" fmla="*/ 81 h 161"/>
              <a:gd name="T22" fmla="*/ 3 w 88"/>
              <a:gd name="T23" fmla="*/ 113 h 161"/>
              <a:gd name="T24" fmla="*/ 3 w 88"/>
              <a:gd name="T25" fmla="*/ 122 h 161"/>
              <a:gd name="T26" fmla="*/ 12 w 88"/>
              <a:gd name="T27" fmla="*/ 122 h 161"/>
              <a:gd name="T28" fmla="*/ 38 w 88"/>
              <a:gd name="T29" fmla="*/ 97 h 161"/>
              <a:gd name="T30" fmla="*/ 38 w 88"/>
              <a:gd name="T31" fmla="*/ 155 h 161"/>
              <a:gd name="T32" fmla="*/ 42 w 88"/>
              <a:gd name="T33" fmla="*/ 161 h 161"/>
              <a:gd name="T34" fmla="*/ 44 w 88"/>
              <a:gd name="T35" fmla="*/ 161 h 161"/>
              <a:gd name="T36" fmla="*/ 49 w 88"/>
              <a:gd name="T37" fmla="*/ 159 h 161"/>
              <a:gd name="T38" fmla="*/ 86 w 88"/>
              <a:gd name="T39" fmla="*/ 122 h 161"/>
              <a:gd name="T40" fmla="*/ 86 w 88"/>
              <a:gd name="T41" fmla="*/ 113 h 161"/>
              <a:gd name="T42" fmla="*/ 53 w 88"/>
              <a:gd name="T43" fmla="*/ 81 h 161"/>
              <a:gd name="T44" fmla="*/ 51 w 88"/>
              <a:gd name="T45" fmla="*/ 23 h 161"/>
              <a:gd name="T46" fmla="*/ 72 w 88"/>
              <a:gd name="T47" fmla="*/ 44 h 161"/>
              <a:gd name="T48" fmla="*/ 51 w 88"/>
              <a:gd name="T49" fmla="*/ 65 h 161"/>
              <a:gd name="T50" fmla="*/ 51 w 88"/>
              <a:gd name="T51" fmla="*/ 23 h 161"/>
              <a:gd name="T52" fmla="*/ 51 w 88"/>
              <a:gd name="T53" fmla="*/ 139 h 161"/>
              <a:gd name="T54" fmla="*/ 51 w 88"/>
              <a:gd name="T55" fmla="*/ 97 h 161"/>
              <a:gd name="T56" fmla="*/ 72 w 88"/>
              <a:gd name="T57" fmla="*/ 118 h 161"/>
              <a:gd name="T58" fmla="*/ 51 w 88"/>
              <a:gd name="T59" fmla="*/ 139 h 1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88" h="161">
                <a:moveTo>
                  <a:pt x="53" y="81"/>
                </a:moveTo>
                <a:cubicBezTo>
                  <a:pt x="86" y="49"/>
                  <a:pt x="86" y="49"/>
                  <a:pt x="86" y="49"/>
                </a:cubicBezTo>
                <a:cubicBezTo>
                  <a:pt x="88" y="46"/>
                  <a:pt x="88" y="42"/>
                  <a:pt x="86" y="40"/>
                </a:cubicBezTo>
                <a:cubicBezTo>
                  <a:pt x="49" y="3"/>
                  <a:pt x="49" y="3"/>
                  <a:pt x="49" y="3"/>
                </a:cubicBezTo>
                <a:cubicBezTo>
                  <a:pt x="47" y="1"/>
                  <a:pt x="44" y="0"/>
                  <a:pt x="42" y="1"/>
                </a:cubicBezTo>
                <a:cubicBezTo>
                  <a:pt x="39" y="2"/>
                  <a:pt x="38" y="5"/>
                  <a:pt x="38" y="7"/>
                </a:cubicBezTo>
                <a:cubicBezTo>
                  <a:pt x="38" y="65"/>
                  <a:pt x="38" y="65"/>
                  <a:pt x="38" y="65"/>
                </a:cubicBezTo>
                <a:cubicBezTo>
                  <a:pt x="12" y="40"/>
                  <a:pt x="12" y="40"/>
                  <a:pt x="12" y="40"/>
                </a:cubicBezTo>
                <a:cubicBezTo>
                  <a:pt x="10" y="37"/>
                  <a:pt x="5" y="37"/>
                  <a:pt x="3" y="40"/>
                </a:cubicBezTo>
                <a:cubicBezTo>
                  <a:pt x="0" y="42"/>
                  <a:pt x="0" y="46"/>
                  <a:pt x="3" y="49"/>
                </a:cubicBezTo>
                <a:cubicBezTo>
                  <a:pt x="35" y="81"/>
                  <a:pt x="35" y="81"/>
                  <a:pt x="35" y="81"/>
                </a:cubicBezTo>
                <a:cubicBezTo>
                  <a:pt x="3" y="113"/>
                  <a:pt x="3" y="113"/>
                  <a:pt x="3" y="113"/>
                </a:cubicBezTo>
                <a:cubicBezTo>
                  <a:pt x="0" y="116"/>
                  <a:pt x="0" y="120"/>
                  <a:pt x="3" y="122"/>
                </a:cubicBezTo>
                <a:cubicBezTo>
                  <a:pt x="5" y="125"/>
                  <a:pt x="10" y="125"/>
                  <a:pt x="12" y="122"/>
                </a:cubicBezTo>
                <a:cubicBezTo>
                  <a:pt x="38" y="97"/>
                  <a:pt x="38" y="97"/>
                  <a:pt x="38" y="97"/>
                </a:cubicBezTo>
                <a:cubicBezTo>
                  <a:pt x="38" y="155"/>
                  <a:pt x="38" y="155"/>
                  <a:pt x="38" y="155"/>
                </a:cubicBezTo>
                <a:cubicBezTo>
                  <a:pt x="38" y="157"/>
                  <a:pt x="39" y="160"/>
                  <a:pt x="42" y="161"/>
                </a:cubicBezTo>
                <a:cubicBezTo>
                  <a:pt x="43" y="161"/>
                  <a:pt x="43" y="161"/>
                  <a:pt x="44" y="161"/>
                </a:cubicBezTo>
                <a:cubicBezTo>
                  <a:pt x="46" y="161"/>
                  <a:pt x="48" y="160"/>
                  <a:pt x="49" y="159"/>
                </a:cubicBezTo>
                <a:cubicBezTo>
                  <a:pt x="86" y="122"/>
                  <a:pt x="86" y="122"/>
                  <a:pt x="86" y="122"/>
                </a:cubicBezTo>
                <a:cubicBezTo>
                  <a:pt x="88" y="120"/>
                  <a:pt x="88" y="116"/>
                  <a:pt x="86" y="113"/>
                </a:cubicBezTo>
                <a:lnTo>
                  <a:pt x="53" y="81"/>
                </a:lnTo>
                <a:close/>
                <a:moveTo>
                  <a:pt x="51" y="23"/>
                </a:moveTo>
                <a:cubicBezTo>
                  <a:pt x="72" y="44"/>
                  <a:pt x="72" y="44"/>
                  <a:pt x="72" y="44"/>
                </a:cubicBezTo>
                <a:cubicBezTo>
                  <a:pt x="51" y="65"/>
                  <a:pt x="51" y="65"/>
                  <a:pt x="51" y="65"/>
                </a:cubicBezTo>
                <a:lnTo>
                  <a:pt x="51" y="23"/>
                </a:lnTo>
                <a:close/>
                <a:moveTo>
                  <a:pt x="51" y="139"/>
                </a:moveTo>
                <a:cubicBezTo>
                  <a:pt x="51" y="97"/>
                  <a:pt x="51" y="97"/>
                  <a:pt x="51" y="97"/>
                </a:cubicBezTo>
                <a:cubicBezTo>
                  <a:pt x="72" y="118"/>
                  <a:pt x="72" y="118"/>
                  <a:pt x="72" y="118"/>
                </a:cubicBezTo>
                <a:lnTo>
                  <a:pt x="51" y="139"/>
                </a:ln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" name="Freeform 30">
            <a:extLst>
              <a:ext uri="{FF2B5EF4-FFF2-40B4-BE49-F238E27FC236}">
                <a16:creationId xmlns:a16="http://schemas.microsoft.com/office/drawing/2014/main" xmlns="" id="{9E23AACD-6941-4409-B585-704C5D3E94C1}"/>
              </a:ext>
            </a:extLst>
          </p:cNvPr>
          <p:cNvSpPr>
            <a:spLocks noEditPoints="1"/>
          </p:cNvSpPr>
          <p:nvPr/>
        </p:nvSpPr>
        <p:spPr bwMode="auto">
          <a:xfrm>
            <a:off x="5831681" y="3160713"/>
            <a:ext cx="547688" cy="552450"/>
          </a:xfrm>
          <a:custGeom>
            <a:avLst/>
            <a:gdLst>
              <a:gd name="T0" fmla="*/ 154 w 160"/>
              <a:gd name="T1" fmla="*/ 110 h 160"/>
              <a:gd name="T2" fmla="*/ 138 w 160"/>
              <a:gd name="T3" fmla="*/ 95 h 160"/>
              <a:gd name="T4" fmla="*/ 138 w 160"/>
              <a:gd name="T5" fmla="*/ 58 h 160"/>
              <a:gd name="T6" fmla="*/ 80 w 160"/>
              <a:gd name="T7" fmla="*/ 0 h 160"/>
              <a:gd name="T8" fmla="*/ 22 w 160"/>
              <a:gd name="T9" fmla="*/ 58 h 160"/>
              <a:gd name="T10" fmla="*/ 22 w 160"/>
              <a:gd name="T11" fmla="*/ 95 h 160"/>
              <a:gd name="T12" fmla="*/ 6 w 160"/>
              <a:gd name="T13" fmla="*/ 110 h 160"/>
              <a:gd name="T14" fmla="*/ 0 w 160"/>
              <a:gd name="T15" fmla="*/ 117 h 160"/>
              <a:gd name="T16" fmla="*/ 6 w 160"/>
              <a:gd name="T17" fmla="*/ 123 h 160"/>
              <a:gd name="T18" fmla="*/ 154 w 160"/>
              <a:gd name="T19" fmla="*/ 123 h 160"/>
              <a:gd name="T20" fmla="*/ 160 w 160"/>
              <a:gd name="T21" fmla="*/ 117 h 160"/>
              <a:gd name="T22" fmla="*/ 154 w 160"/>
              <a:gd name="T23" fmla="*/ 110 h 160"/>
              <a:gd name="T24" fmla="*/ 30 w 160"/>
              <a:gd name="T25" fmla="*/ 110 h 160"/>
              <a:gd name="T26" fmla="*/ 35 w 160"/>
              <a:gd name="T27" fmla="*/ 95 h 160"/>
              <a:gd name="T28" fmla="*/ 35 w 160"/>
              <a:gd name="T29" fmla="*/ 58 h 160"/>
              <a:gd name="T30" fmla="*/ 80 w 160"/>
              <a:gd name="T31" fmla="*/ 13 h 160"/>
              <a:gd name="T32" fmla="*/ 125 w 160"/>
              <a:gd name="T33" fmla="*/ 58 h 160"/>
              <a:gd name="T34" fmla="*/ 125 w 160"/>
              <a:gd name="T35" fmla="*/ 95 h 160"/>
              <a:gd name="T36" fmla="*/ 130 w 160"/>
              <a:gd name="T37" fmla="*/ 110 h 160"/>
              <a:gd name="T38" fmla="*/ 30 w 160"/>
              <a:gd name="T39" fmla="*/ 110 h 160"/>
              <a:gd name="T40" fmla="*/ 98 w 160"/>
              <a:gd name="T41" fmla="*/ 149 h 160"/>
              <a:gd name="T42" fmla="*/ 80 w 160"/>
              <a:gd name="T43" fmla="*/ 160 h 160"/>
              <a:gd name="T44" fmla="*/ 69 w 160"/>
              <a:gd name="T45" fmla="*/ 157 h 160"/>
              <a:gd name="T46" fmla="*/ 62 w 160"/>
              <a:gd name="T47" fmla="*/ 149 h 160"/>
              <a:gd name="T48" fmla="*/ 64 w 160"/>
              <a:gd name="T49" fmla="*/ 141 h 160"/>
              <a:gd name="T50" fmla="*/ 73 w 160"/>
              <a:gd name="T51" fmla="*/ 143 h 160"/>
              <a:gd name="T52" fmla="*/ 76 w 160"/>
              <a:gd name="T53" fmla="*/ 146 h 160"/>
              <a:gd name="T54" fmla="*/ 87 w 160"/>
              <a:gd name="T55" fmla="*/ 143 h 160"/>
              <a:gd name="T56" fmla="*/ 96 w 160"/>
              <a:gd name="T57" fmla="*/ 141 h 160"/>
              <a:gd name="T58" fmla="*/ 98 w 160"/>
              <a:gd name="T59" fmla="*/ 149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60" h="160">
                <a:moveTo>
                  <a:pt x="154" y="110"/>
                </a:moveTo>
                <a:cubicBezTo>
                  <a:pt x="145" y="110"/>
                  <a:pt x="138" y="103"/>
                  <a:pt x="138" y="95"/>
                </a:cubicBezTo>
                <a:cubicBezTo>
                  <a:pt x="138" y="58"/>
                  <a:pt x="138" y="58"/>
                  <a:pt x="138" y="58"/>
                </a:cubicBezTo>
                <a:cubicBezTo>
                  <a:pt x="138" y="26"/>
                  <a:pt x="112" y="0"/>
                  <a:pt x="80" y="0"/>
                </a:cubicBezTo>
                <a:cubicBezTo>
                  <a:pt x="48" y="0"/>
                  <a:pt x="22" y="26"/>
                  <a:pt x="22" y="58"/>
                </a:cubicBezTo>
                <a:cubicBezTo>
                  <a:pt x="22" y="95"/>
                  <a:pt x="22" y="95"/>
                  <a:pt x="22" y="95"/>
                </a:cubicBezTo>
                <a:cubicBezTo>
                  <a:pt x="22" y="103"/>
                  <a:pt x="15" y="110"/>
                  <a:pt x="6" y="110"/>
                </a:cubicBezTo>
                <a:cubicBezTo>
                  <a:pt x="3" y="110"/>
                  <a:pt x="0" y="113"/>
                  <a:pt x="0" y="117"/>
                </a:cubicBezTo>
                <a:cubicBezTo>
                  <a:pt x="0" y="120"/>
                  <a:pt x="3" y="123"/>
                  <a:pt x="6" y="123"/>
                </a:cubicBezTo>
                <a:cubicBezTo>
                  <a:pt x="154" y="123"/>
                  <a:pt x="154" y="123"/>
                  <a:pt x="154" y="123"/>
                </a:cubicBezTo>
                <a:cubicBezTo>
                  <a:pt x="157" y="123"/>
                  <a:pt x="160" y="120"/>
                  <a:pt x="160" y="117"/>
                </a:cubicBezTo>
                <a:cubicBezTo>
                  <a:pt x="160" y="113"/>
                  <a:pt x="157" y="110"/>
                  <a:pt x="154" y="110"/>
                </a:cubicBezTo>
                <a:close/>
                <a:moveTo>
                  <a:pt x="30" y="110"/>
                </a:moveTo>
                <a:cubicBezTo>
                  <a:pt x="33" y="106"/>
                  <a:pt x="35" y="100"/>
                  <a:pt x="35" y="95"/>
                </a:cubicBezTo>
                <a:cubicBezTo>
                  <a:pt x="35" y="58"/>
                  <a:pt x="35" y="58"/>
                  <a:pt x="35" y="58"/>
                </a:cubicBezTo>
                <a:cubicBezTo>
                  <a:pt x="35" y="33"/>
                  <a:pt x="55" y="13"/>
                  <a:pt x="80" y="13"/>
                </a:cubicBezTo>
                <a:cubicBezTo>
                  <a:pt x="105" y="13"/>
                  <a:pt x="125" y="33"/>
                  <a:pt x="125" y="58"/>
                </a:cubicBezTo>
                <a:cubicBezTo>
                  <a:pt x="125" y="95"/>
                  <a:pt x="125" y="95"/>
                  <a:pt x="125" y="95"/>
                </a:cubicBezTo>
                <a:cubicBezTo>
                  <a:pt x="125" y="100"/>
                  <a:pt x="127" y="106"/>
                  <a:pt x="130" y="110"/>
                </a:cubicBezTo>
                <a:lnTo>
                  <a:pt x="30" y="110"/>
                </a:lnTo>
                <a:close/>
                <a:moveTo>
                  <a:pt x="98" y="149"/>
                </a:moveTo>
                <a:cubicBezTo>
                  <a:pt x="94" y="156"/>
                  <a:pt x="87" y="160"/>
                  <a:pt x="80" y="160"/>
                </a:cubicBezTo>
                <a:cubicBezTo>
                  <a:pt x="76" y="160"/>
                  <a:pt x="73" y="159"/>
                  <a:pt x="69" y="157"/>
                </a:cubicBezTo>
                <a:cubicBezTo>
                  <a:pt x="66" y="155"/>
                  <a:pt x="64" y="153"/>
                  <a:pt x="62" y="149"/>
                </a:cubicBezTo>
                <a:cubicBezTo>
                  <a:pt x="60" y="146"/>
                  <a:pt x="61" y="142"/>
                  <a:pt x="64" y="141"/>
                </a:cubicBezTo>
                <a:cubicBezTo>
                  <a:pt x="67" y="139"/>
                  <a:pt x="71" y="140"/>
                  <a:pt x="73" y="143"/>
                </a:cubicBezTo>
                <a:cubicBezTo>
                  <a:pt x="74" y="144"/>
                  <a:pt x="75" y="145"/>
                  <a:pt x="76" y="146"/>
                </a:cubicBezTo>
                <a:cubicBezTo>
                  <a:pt x="80" y="148"/>
                  <a:pt x="85" y="147"/>
                  <a:pt x="87" y="143"/>
                </a:cubicBezTo>
                <a:cubicBezTo>
                  <a:pt x="89" y="140"/>
                  <a:pt x="93" y="139"/>
                  <a:pt x="96" y="141"/>
                </a:cubicBezTo>
                <a:cubicBezTo>
                  <a:pt x="99" y="142"/>
                  <a:pt x="100" y="146"/>
                  <a:pt x="98" y="149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2" name="Freeform 31">
            <a:extLst>
              <a:ext uri="{FF2B5EF4-FFF2-40B4-BE49-F238E27FC236}">
                <a16:creationId xmlns:a16="http://schemas.microsoft.com/office/drawing/2014/main" xmlns="" id="{05EC250A-ADA5-4374-B0A6-EF73D8906D1C}"/>
              </a:ext>
            </a:extLst>
          </p:cNvPr>
          <p:cNvSpPr>
            <a:spLocks noEditPoints="1"/>
          </p:cNvSpPr>
          <p:nvPr/>
        </p:nvSpPr>
        <p:spPr bwMode="auto">
          <a:xfrm>
            <a:off x="5828506" y="3779838"/>
            <a:ext cx="555625" cy="555625"/>
          </a:xfrm>
          <a:custGeom>
            <a:avLst/>
            <a:gdLst>
              <a:gd name="T0" fmla="*/ 52 w 162"/>
              <a:gd name="T1" fmla="*/ 23 h 161"/>
              <a:gd name="T2" fmla="*/ 55 w 162"/>
              <a:gd name="T3" fmla="*/ 15 h 161"/>
              <a:gd name="T4" fmla="*/ 95 w 162"/>
              <a:gd name="T5" fmla="*/ 10 h 161"/>
              <a:gd name="T6" fmla="*/ 127 w 162"/>
              <a:gd name="T7" fmla="*/ 35 h 161"/>
              <a:gd name="T8" fmla="*/ 134 w 162"/>
              <a:gd name="T9" fmla="*/ 61 h 161"/>
              <a:gd name="T10" fmla="*/ 134 w 162"/>
              <a:gd name="T11" fmla="*/ 88 h 161"/>
              <a:gd name="T12" fmla="*/ 128 w 162"/>
              <a:gd name="T13" fmla="*/ 94 h 161"/>
              <a:gd name="T14" fmla="*/ 121 w 162"/>
              <a:gd name="T15" fmla="*/ 88 h 161"/>
              <a:gd name="T16" fmla="*/ 121 w 162"/>
              <a:gd name="T17" fmla="*/ 61 h 161"/>
              <a:gd name="T18" fmla="*/ 116 w 162"/>
              <a:gd name="T19" fmla="*/ 41 h 161"/>
              <a:gd name="T20" fmla="*/ 92 w 162"/>
              <a:gd name="T21" fmla="*/ 22 h 161"/>
              <a:gd name="T22" fmla="*/ 61 w 162"/>
              <a:gd name="T23" fmla="*/ 26 h 161"/>
              <a:gd name="T24" fmla="*/ 52 w 162"/>
              <a:gd name="T25" fmla="*/ 23 h 161"/>
              <a:gd name="T26" fmla="*/ 96 w 162"/>
              <a:gd name="T27" fmla="*/ 136 h 161"/>
              <a:gd name="T28" fmla="*/ 87 w 162"/>
              <a:gd name="T29" fmla="*/ 138 h 161"/>
              <a:gd name="T30" fmla="*/ 83 w 162"/>
              <a:gd name="T31" fmla="*/ 141 h 161"/>
              <a:gd name="T32" fmla="*/ 78 w 162"/>
              <a:gd name="T33" fmla="*/ 140 h 161"/>
              <a:gd name="T34" fmla="*/ 75 w 162"/>
              <a:gd name="T35" fmla="*/ 138 h 161"/>
              <a:gd name="T36" fmla="*/ 66 w 162"/>
              <a:gd name="T37" fmla="*/ 136 h 161"/>
              <a:gd name="T38" fmla="*/ 64 w 162"/>
              <a:gd name="T39" fmla="*/ 144 h 161"/>
              <a:gd name="T40" fmla="*/ 71 w 162"/>
              <a:gd name="T41" fmla="*/ 152 h 161"/>
              <a:gd name="T42" fmla="*/ 81 w 162"/>
              <a:gd name="T43" fmla="*/ 154 h 161"/>
              <a:gd name="T44" fmla="*/ 86 w 162"/>
              <a:gd name="T45" fmla="*/ 154 h 161"/>
              <a:gd name="T46" fmla="*/ 98 w 162"/>
              <a:gd name="T47" fmla="*/ 144 h 161"/>
              <a:gd name="T48" fmla="*/ 96 w 162"/>
              <a:gd name="T49" fmla="*/ 136 h 161"/>
              <a:gd name="T50" fmla="*/ 159 w 162"/>
              <a:gd name="T51" fmla="*/ 159 h 161"/>
              <a:gd name="T52" fmla="*/ 155 w 162"/>
              <a:gd name="T53" fmla="*/ 161 h 161"/>
              <a:gd name="T54" fmla="*/ 150 w 162"/>
              <a:gd name="T55" fmla="*/ 159 h 161"/>
              <a:gd name="T56" fmla="*/ 112 w 162"/>
              <a:gd name="T57" fmla="*/ 121 h 161"/>
              <a:gd name="T58" fmla="*/ 14 w 162"/>
              <a:gd name="T59" fmla="*/ 121 h 161"/>
              <a:gd name="T60" fmla="*/ 8 w 162"/>
              <a:gd name="T61" fmla="*/ 114 h 161"/>
              <a:gd name="T62" fmla="*/ 14 w 162"/>
              <a:gd name="T63" fmla="*/ 108 h 161"/>
              <a:gd name="T64" fmla="*/ 28 w 162"/>
              <a:gd name="T65" fmla="*/ 94 h 161"/>
              <a:gd name="T66" fmla="*/ 28 w 162"/>
              <a:gd name="T67" fmla="*/ 61 h 161"/>
              <a:gd name="T68" fmla="*/ 32 w 162"/>
              <a:gd name="T69" fmla="*/ 41 h 161"/>
              <a:gd name="T70" fmla="*/ 3 w 162"/>
              <a:gd name="T71" fmla="*/ 12 h 161"/>
              <a:gd name="T72" fmla="*/ 3 w 162"/>
              <a:gd name="T73" fmla="*/ 3 h 161"/>
              <a:gd name="T74" fmla="*/ 12 w 162"/>
              <a:gd name="T75" fmla="*/ 3 h 161"/>
              <a:gd name="T76" fmla="*/ 159 w 162"/>
              <a:gd name="T77" fmla="*/ 150 h 161"/>
              <a:gd name="T78" fmla="*/ 159 w 162"/>
              <a:gd name="T79" fmla="*/ 159 h 161"/>
              <a:gd name="T80" fmla="*/ 99 w 162"/>
              <a:gd name="T81" fmla="*/ 108 h 161"/>
              <a:gd name="T82" fmla="*/ 42 w 162"/>
              <a:gd name="T83" fmla="*/ 51 h 161"/>
              <a:gd name="T84" fmla="*/ 41 w 162"/>
              <a:gd name="T85" fmla="*/ 61 h 161"/>
              <a:gd name="T86" fmla="*/ 41 w 162"/>
              <a:gd name="T87" fmla="*/ 94 h 161"/>
              <a:gd name="T88" fmla="*/ 37 w 162"/>
              <a:gd name="T89" fmla="*/ 108 h 161"/>
              <a:gd name="T90" fmla="*/ 99 w 162"/>
              <a:gd name="T91" fmla="*/ 108 h 1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162" h="161">
                <a:moveTo>
                  <a:pt x="52" y="23"/>
                </a:moveTo>
                <a:cubicBezTo>
                  <a:pt x="51" y="20"/>
                  <a:pt x="52" y="16"/>
                  <a:pt x="55" y="15"/>
                </a:cubicBezTo>
                <a:cubicBezTo>
                  <a:pt x="67" y="8"/>
                  <a:pt x="82" y="6"/>
                  <a:pt x="95" y="10"/>
                </a:cubicBezTo>
                <a:cubicBezTo>
                  <a:pt x="109" y="13"/>
                  <a:pt x="120" y="22"/>
                  <a:pt x="127" y="35"/>
                </a:cubicBezTo>
                <a:cubicBezTo>
                  <a:pt x="132" y="43"/>
                  <a:pt x="134" y="52"/>
                  <a:pt x="134" y="61"/>
                </a:cubicBezTo>
                <a:cubicBezTo>
                  <a:pt x="134" y="88"/>
                  <a:pt x="134" y="88"/>
                  <a:pt x="134" y="88"/>
                </a:cubicBezTo>
                <a:cubicBezTo>
                  <a:pt x="134" y="91"/>
                  <a:pt x="131" y="94"/>
                  <a:pt x="128" y="94"/>
                </a:cubicBezTo>
                <a:cubicBezTo>
                  <a:pt x="124" y="94"/>
                  <a:pt x="121" y="91"/>
                  <a:pt x="121" y="88"/>
                </a:cubicBezTo>
                <a:cubicBezTo>
                  <a:pt x="121" y="61"/>
                  <a:pt x="121" y="61"/>
                  <a:pt x="121" y="61"/>
                </a:cubicBezTo>
                <a:cubicBezTo>
                  <a:pt x="121" y="54"/>
                  <a:pt x="120" y="47"/>
                  <a:pt x="116" y="41"/>
                </a:cubicBezTo>
                <a:cubicBezTo>
                  <a:pt x="111" y="32"/>
                  <a:pt x="102" y="25"/>
                  <a:pt x="92" y="22"/>
                </a:cubicBezTo>
                <a:cubicBezTo>
                  <a:pt x="81" y="19"/>
                  <a:pt x="71" y="21"/>
                  <a:pt x="61" y="26"/>
                </a:cubicBezTo>
                <a:cubicBezTo>
                  <a:pt x="58" y="28"/>
                  <a:pt x="54" y="26"/>
                  <a:pt x="52" y="23"/>
                </a:cubicBezTo>
                <a:close/>
                <a:moveTo>
                  <a:pt x="96" y="136"/>
                </a:moveTo>
                <a:cubicBezTo>
                  <a:pt x="93" y="134"/>
                  <a:pt x="89" y="135"/>
                  <a:pt x="87" y="138"/>
                </a:cubicBezTo>
                <a:cubicBezTo>
                  <a:pt x="86" y="140"/>
                  <a:pt x="85" y="141"/>
                  <a:pt x="83" y="141"/>
                </a:cubicBezTo>
                <a:cubicBezTo>
                  <a:pt x="81" y="142"/>
                  <a:pt x="79" y="141"/>
                  <a:pt x="78" y="140"/>
                </a:cubicBezTo>
                <a:cubicBezTo>
                  <a:pt x="76" y="140"/>
                  <a:pt x="76" y="139"/>
                  <a:pt x="75" y="138"/>
                </a:cubicBezTo>
                <a:cubicBezTo>
                  <a:pt x="73" y="135"/>
                  <a:pt x="69" y="134"/>
                  <a:pt x="66" y="136"/>
                </a:cubicBezTo>
                <a:cubicBezTo>
                  <a:pt x="63" y="137"/>
                  <a:pt x="62" y="141"/>
                  <a:pt x="64" y="144"/>
                </a:cubicBezTo>
                <a:cubicBezTo>
                  <a:pt x="66" y="147"/>
                  <a:pt x="68" y="150"/>
                  <a:pt x="71" y="152"/>
                </a:cubicBezTo>
                <a:cubicBezTo>
                  <a:pt x="74" y="153"/>
                  <a:pt x="78" y="154"/>
                  <a:pt x="81" y="154"/>
                </a:cubicBezTo>
                <a:cubicBezTo>
                  <a:pt x="83" y="154"/>
                  <a:pt x="84" y="154"/>
                  <a:pt x="86" y="154"/>
                </a:cubicBezTo>
                <a:cubicBezTo>
                  <a:pt x="91" y="152"/>
                  <a:pt x="95" y="149"/>
                  <a:pt x="98" y="144"/>
                </a:cubicBezTo>
                <a:cubicBezTo>
                  <a:pt x="100" y="141"/>
                  <a:pt x="99" y="137"/>
                  <a:pt x="96" y="136"/>
                </a:cubicBezTo>
                <a:close/>
                <a:moveTo>
                  <a:pt x="159" y="159"/>
                </a:moveTo>
                <a:cubicBezTo>
                  <a:pt x="158" y="160"/>
                  <a:pt x="156" y="161"/>
                  <a:pt x="155" y="161"/>
                </a:cubicBezTo>
                <a:cubicBezTo>
                  <a:pt x="153" y="161"/>
                  <a:pt x="151" y="160"/>
                  <a:pt x="150" y="159"/>
                </a:cubicBezTo>
                <a:cubicBezTo>
                  <a:pt x="112" y="121"/>
                  <a:pt x="112" y="121"/>
                  <a:pt x="112" y="121"/>
                </a:cubicBezTo>
                <a:cubicBezTo>
                  <a:pt x="14" y="121"/>
                  <a:pt x="14" y="121"/>
                  <a:pt x="14" y="121"/>
                </a:cubicBezTo>
                <a:cubicBezTo>
                  <a:pt x="11" y="121"/>
                  <a:pt x="8" y="118"/>
                  <a:pt x="8" y="114"/>
                </a:cubicBezTo>
                <a:cubicBezTo>
                  <a:pt x="8" y="111"/>
                  <a:pt x="11" y="108"/>
                  <a:pt x="14" y="108"/>
                </a:cubicBezTo>
                <a:cubicBezTo>
                  <a:pt x="22" y="108"/>
                  <a:pt x="28" y="102"/>
                  <a:pt x="28" y="94"/>
                </a:cubicBezTo>
                <a:cubicBezTo>
                  <a:pt x="28" y="61"/>
                  <a:pt x="28" y="61"/>
                  <a:pt x="28" y="61"/>
                </a:cubicBezTo>
                <a:cubicBezTo>
                  <a:pt x="28" y="54"/>
                  <a:pt x="29" y="47"/>
                  <a:pt x="32" y="41"/>
                </a:cubicBezTo>
                <a:cubicBezTo>
                  <a:pt x="3" y="12"/>
                  <a:pt x="3" y="12"/>
                  <a:pt x="3" y="12"/>
                </a:cubicBezTo>
                <a:cubicBezTo>
                  <a:pt x="0" y="10"/>
                  <a:pt x="0" y="5"/>
                  <a:pt x="3" y="3"/>
                </a:cubicBezTo>
                <a:cubicBezTo>
                  <a:pt x="5" y="0"/>
                  <a:pt x="10" y="0"/>
                  <a:pt x="12" y="3"/>
                </a:cubicBezTo>
                <a:cubicBezTo>
                  <a:pt x="159" y="150"/>
                  <a:pt x="159" y="150"/>
                  <a:pt x="159" y="150"/>
                </a:cubicBezTo>
                <a:cubicBezTo>
                  <a:pt x="162" y="152"/>
                  <a:pt x="162" y="157"/>
                  <a:pt x="159" y="159"/>
                </a:cubicBezTo>
                <a:close/>
                <a:moveTo>
                  <a:pt x="99" y="108"/>
                </a:moveTo>
                <a:cubicBezTo>
                  <a:pt x="42" y="51"/>
                  <a:pt x="42" y="51"/>
                  <a:pt x="42" y="51"/>
                </a:cubicBezTo>
                <a:cubicBezTo>
                  <a:pt x="41" y="54"/>
                  <a:pt x="41" y="58"/>
                  <a:pt x="41" y="61"/>
                </a:cubicBezTo>
                <a:cubicBezTo>
                  <a:pt x="41" y="94"/>
                  <a:pt x="41" y="94"/>
                  <a:pt x="41" y="94"/>
                </a:cubicBezTo>
                <a:cubicBezTo>
                  <a:pt x="41" y="99"/>
                  <a:pt x="39" y="104"/>
                  <a:pt x="37" y="108"/>
                </a:cubicBezTo>
                <a:lnTo>
                  <a:pt x="99" y="108"/>
                </a:ln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" name="Freeform 32">
            <a:extLst>
              <a:ext uri="{FF2B5EF4-FFF2-40B4-BE49-F238E27FC236}">
                <a16:creationId xmlns:a16="http://schemas.microsoft.com/office/drawing/2014/main" xmlns="" id="{4A4954C3-9871-40DE-94C0-B934A2A85CC3}"/>
              </a:ext>
            </a:extLst>
          </p:cNvPr>
          <p:cNvSpPr>
            <a:spLocks noEditPoints="1"/>
          </p:cNvSpPr>
          <p:nvPr/>
        </p:nvSpPr>
        <p:spPr bwMode="auto">
          <a:xfrm>
            <a:off x="5831681" y="4514850"/>
            <a:ext cx="547688" cy="320675"/>
          </a:xfrm>
          <a:custGeom>
            <a:avLst/>
            <a:gdLst>
              <a:gd name="T0" fmla="*/ 113 w 160"/>
              <a:gd name="T1" fmla="*/ 0 h 93"/>
              <a:gd name="T2" fmla="*/ 20 w 160"/>
              <a:gd name="T3" fmla="*/ 0 h 93"/>
              <a:gd name="T4" fmla="*/ 0 w 160"/>
              <a:gd name="T5" fmla="*/ 20 h 93"/>
              <a:gd name="T6" fmla="*/ 0 w 160"/>
              <a:gd name="T7" fmla="*/ 73 h 93"/>
              <a:gd name="T8" fmla="*/ 20 w 160"/>
              <a:gd name="T9" fmla="*/ 93 h 93"/>
              <a:gd name="T10" fmla="*/ 113 w 160"/>
              <a:gd name="T11" fmla="*/ 93 h 93"/>
              <a:gd name="T12" fmla="*/ 133 w 160"/>
              <a:gd name="T13" fmla="*/ 73 h 93"/>
              <a:gd name="T14" fmla="*/ 133 w 160"/>
              <a:gd name="T15" fmla="*/ 20 h 93"/>
              <a:gd name="T16" fmla="*/ 113 w 160"/>
              <a:gd name="T17" fmla="*/ 0 h 93"/>
              <a:gd name="T18" fmla="*/ 120 w 160"/>
              <a:gd name="T19" fmla="*/ 73 h 93"/>
              <a:gd name="T20" fmla="*/ 113 w 160"/>
              <a:gd name="T21" fmla="*/ 80 h 93"/>
              <a:gd name="T22" fmla="*/ 20 w 160"/>
              <a:gd name="T23" fmla="*/ 80 h 93"/>
              <a:gd name="T24" fmla="*/ 13 w 160"/>
              <a:gd name="T25" fmla="*/ 73 h 93"/>
              <a:gd name="T26" fmla="*/ 13 w 160"/>
              <a:gd name="T27" fmla="*/ 20 h 93"/>
              <a:gd name="T28" fmla="*/ 20 w 160"/>
              <a:gd name="T29" fmla="*/ 13 h 93"/>
              <a:gd name="T30" fmla="*/ 113 w 160"/>
              <a:gd name="T31" fmla="*/ 13 h 93"/>
              <a:gd name="T32" fmla="*/ 120 w 160"/>
              <a:gd name="T33" fmla="*/ 20 h 93"/>
              <a:gd name="T34" fmla="*/ 120 w 160"/>
              <a:gd name="T35" fmla="*/ 73 h 93"/>
              <a:gd name="T36" fmla="*/ 160 w 160"/>
              <a:gd name="T37" fmla="*/ 40 h 93"/>
              <a:gd name="T38" fmla="*/ 160 w 160"/>
              <a:gd name="T39" fmla="*/ 53 h 93"/>
              <a:gd name="T40" fmla="*/ 154 w 160"/>
              <a:gd name="T41" fmla="*/ 60 h 93"/>
              <a:gd name="T42" fmla="*/ 147 w 160"/>
              <a:gd name="T43" fmla="*/ 53 h 93"/>
              <a:gd name="T44" fmla="*/ 147 w 160"/>
              <a:gd name="T45" fmla="*/ 40 h 93"/>
              <a:gd name="T46" fmla="*/ 154 w 160"/>
              <a:gd name="T47" fmla="*/ 33 h 93"/>
              <a:gd name="T48" fmla="*/ 160 w 160"/>
              <a:gd name="T49" fmla="*/ 40 h 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60" h="93">
                <a:moveTo>
                  <a:pt x="113" y="0"/>
                </a:moveTo>
                <a:cubicBezTo>
                  <a:pt x="20" y="0"/>
                  <a:pt x="20" y="0"/>
                  <a:pt x="20" y="0"/>
                </a:cubicBezTo>
                <a:cubicBezTo>
                  <a:pt x="9" y="0"/>
                  <a:pt x="0" y="9"/>
                  <a:pt x="0" y="20"/>
                </a:cubicBezTo>
                <a:cubicBezTo>
                  <a:pt x="0" y="73"/>
                  <a:pt x="0" y="73"/>
                  <a:pt x="0" y="73"/>
                </a:cubicBezTo>
                <a:cubicBezTo>
                  <a:pt x="0" y="84"/>
                  <a:pt x="9" y="93"/>
                  <a:pt x="20" y="93"/>
                </a:cubicBezTo>
                <a:cubicBezTo>
                  <a:pt x="113" y="93"/>
                  <a:pt x="113" y="93"/>
                  <a:pt x="113" y="93"/>
                </a:cubicBezTo>
                <a:cubicBezTo>
                  <a:pt x="124" y="93"/>
                  <a:pt x="133" y="84"/>
                  <a:pt x="133" y="73"/>
                </a:cubicBezTo>
                <a:cubicBezTo>
                  <a:pt x="133" y="20"/>
                  <a:pt x="133" y="20"/>
                  <a:pt x="133" y="20"/>
                </a:cubicBezTo>
                <a:cubicBezTo>
                  <a:pt x="133" y="9"/>
                  <a:pt x="124" y="0"/>
                  <a:pt x="113" y="0"/>
                </a:cubicBezTo>
                <a:close/>
                <a:moveTo>
                  <a:pt x="120" y="73"/>
                </a:moveTo>
                <a:cubicBezTo>
                  <a:pt x="120" y="77"/>
                  <a:pt x="117" y="80"/>
                  <a:pt x="113" y="80"/>
                </a:cubicBezTo>
                <a:cubicBezTo>
                  <a:pt x="20" y="80"/>
                  <a:pt x="20" y="80"/>
                  <a:pt x="20" y="80"/>
                </a:cubicBezTo>
                <a:cubicBezTo>
                  <a:pt x="16" y="80"/>
                  <a:pt x="13" y="77"/>
                  <a:pt x="13" y="73"/>
                </a:cubicBezTo>
                <a:cubicBezTo>
                  <a:pt x="13" y="20"/>
                  <a:pt x="13" y="20"/>
                  <a:pt x="13" y="20"/>
                </a:cubicBezTo>
                <a:cubicBezTo>
                  <a:pt x="13" y="16"/>
                  <a:pt x="16" y="13"/>
                  <a:pt x="20" y="13"/>
                </a:cubicBezTo>
                <a:cubicBezTo>
                  <a:pt x="113" y="13"/>
                  <a:pt x="113" y="13"/>
                  <a:pt x="113" y="13"/>
                </a:cubicBezTo>
                <a:cubicBezTo>
                  <a:pt x="117" y="13"/>
                  <a:pt x="120" y="16"/>
                  <a:pt x="120" y="20"/>
                </a:cubicBezTo>
                <a:lnTo>
                  <a:pt x="120" y="73"/>
                </a:lnTo>
                <a:close/>
                <a:moveTo>
                  <a:pt x="160" y="40"/>
                </a:moveTo>
                <a:cubicBezTo>
                  <a:pt x="160" y="53"/>
                  <a:pt x="160" y="53"/>
                  <a:pt x="160" y="53"/>
                </a:cubicBezTo>
                <a:cubicBezTo>
                  <a:pt x="160" y="57"/>
                  <a:pt x="157" y="60"/>
                  <a:pt x="154" y="60"/>
                </a:cubicBezTo>
                <a:cubicBezTo>
                  <a:pt x="150" y="60"/>
                  <a:pt x="147" y="57"/>
                  <a:pt x="147" y="53"/>
                </a:cubicBezTo>
                <a:cubicBezTo>
                  <a:pt x="147" y="40"/>
                  <a:pt x="147" y="40"/>
                  <a:pt x="147" y="40"/>
                </a:cubicBezTo>
                <a:cubicBezTo>
                  <a:pt x="147" y="36"/>
                  <a:pt x="150" y="33"/>
                  <a:pt x="154" y="33"/>
                </a:cubicBezTo>
                <a:cubicBezTo>
                  <a:pt x="157" y="33"/>
                  <a:pt x="160" y="36"/>
                  <a:pt x="160" y="40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4" name="Freeform 33">
            <a:extLst>
              <a:ext uri="{FF2B5EF4-FFF2-40B4-BE49-F238E27FC236}">
                <a16:creationId xmlns:a16="http://schemas.microsoft.com/office/drawing/2014/main" xmlns="" id="{9D845F75-141C-4052-B47B-0C7C52A36B3B}"/>
              </a:ext>
            </a:extLst>
          </p:cNvPr>
          <p:cNvSpPr>
            <a:spLocks noEditPoints="1"/>
          </p:cNvSpPr>
          <p:nvPr/>
        </p:nvSpPr>
        <p:spPr bwMode="auto">
          <a:xfrm>
            <a:off x="5831681" y="5040313"/>
            <a:ext cx="547688" cy="500063"/>
          </a:xfrm>
          <a:custGeom>
            <a:avLst/>
            <a:gdLst>
              <a:gd name="T0" fmla="*/ 146 w 160"/>
              <a:gd name="T1" fmla="*/ 0 h 145"/>
              <a:gd name="T2" fmla="*/ 131 w 160"/>
              <a:gd name="T3" fmla="*/ 0 h 145"/>
              <a:gd name="T4" fmla="*/ 118 w 160"/>
              <a:gd name="T5" fmla="*/ 14 h 145"/>
              <a:gd name="T6" fmla="*/ 118 w 160"/>
              <a:gd name="T7" fmla="*/ 131 h 145"/>
              <a:gd name="T8" fmla="*/ 131 w 160"/>
              <a:gd name="T9" fmla="*/ 145 h 145"/>
              <a:gd name="T10" fmla="*/ 146 w 160"/>
              <a:gd name="T11" fmla="*/ 145 h 145"/>
              <a:gd name="T12" fmla="*/ 160 w 160"/>
              <a:gd name="T13" fmla="*/ 131 h 145"/>
              <a:gd name="T14" fmla="*/ 160 w 160"/>
              <a:gd name="T15" fmla="*/ 14 h 145"/>
              <a:gd name="T16" fmla="*/ 146 w 160"/>
              <a:gd name="T17" fmla="*/ 0 h 145"/>
              <a:gd name="T18" fmla="*/ 147 w 160"/>
              <a:gd name="T19" fmla="*/ 131 h 145"/>
              <a:gd name="T20" fmla="*/ 146 w 160"/>
              <a:gd name="T21" fmla="*/ 132 h 145"/>
              <a:gd name="T22" fmla="*/ 131 w 160"/>
              <a:gd name="T23" fmla="*/ 132 h 145"/>
              <a:gd name="T24" fmla="*/ 131 w 160"/>
              <a:gd name="T25" fmla="*/ 131 h 145"/>
              <a:gd name="T26" fmla="*/ 131 w 160"/>
              <a:gd name="T27" fmla="*/ 14 h 145"/>
              <a:gd name="T28" fmla="*/ 131 w 160"/>
              <a:gd name="T29" fmla="*/ 13 h 145"/>
              <a:gd name="T30" fmla="*/ 146 w 160"/>
              <a:gd name="T31" fmla="*/ 13 h 145"/>
              <a:gd name="T32" fmla="*/ 147 w 160"/>
              <a:gd name="T33" fmla="*/ 14 h 145"/>
              <a:gd name="T34" fmla="*/ 147 w 160"/>
              <a:gd name="T35" fmla="*/ 131 h 145"/>
              <a:gd name="T36" fmla="*/ 87 w 160"/>
              <a:gd name="T37" fmla="*/ 37 h 145"/>
              <a:gd name="T38" fmla="*/ 73 w 160"/>
              <a:gd name="T39" fmla="*/ 37 h 145"/>
              <a:gd name="T40" fmla="*/ 59 w 160"/>
              <a:gd name="T41" fmla="*/ 51 h 145"/>
              <a:gd name="T42" fmla="*/ 59 w 160"/>
              <a:gd name="T43" fmla="*/ 131 h 145"/>
              <a:gd name="T44" fmla="*/ 73 w 160"/>
              <a:gd name="T45" fmla="*/ 145 h 145"/>
              <a:gd name="T46" fmla="*/ 87 w 160"/>
              <a:gd name="T47" fmla="*/ 145 h 145"/>
              <a:gd name="T48" fmla="*/ 101 w 160"/>
              <a:gd name="T49" fmla="*/ 131 h 145"/>
              <a:gd name="T50" fmla="*/ 101 w 160"/>
              <a:gd name="T51" fmla="*/ 51 h 145"/>
              <a:gd name="T52" fmla="*/ 87 w 160"/>
              <a:gd name="T53" fmla="*/ 37 h 145"/>
              <a:gd name="T54" fmla="*/ 88 w 160"/>
              <a:gd name="T55" fmla="*/ 131 h 145"/>
              <a:gd name="T56" fmla="*/ 87 w 160"/>
              <a:gd name="T57" fmla="*/ 132 h 145"/>
              <a:gd name="T58" fmla="*/ 73 w 160"/>
              <a:gd name="T59" fmla="*/ 132 h 145"/>
              <a:gd name="T60" fmla="*/ 72 w 160"/>
              <a:gd name="T61" fmla="*/ 131 h 145"/>
              <a:gd name="T62" fmla="*/ 72 w 160"/>
              <a:gd name="T63" fmla="*/ 51 h 145"/>
              <a:gd name="T64" fmla="*/ 73 w 160"/>
              <a:gd name="T65" fmla="*/ 50 h 145"/>
              <a:gd name="T66" fmla="*/ 87 w 160"/>
              <a:gd name="T67" fmla="*/ 50 h 145"/>
              <a:gd name="T68" fmla="*/ 88 w 160"/>
              <a:gd name="T69" fmla="*/ 51 h 145"/>
              <a:gd name="T70" fmla="*/ 88 w 160"/>
              <a:gd name="T71" fmla="*/ 131 h 145"/>
              <a:gd name="T72" fmla="*/ 29 w 160"/>
              <a:gd name="T73" fmla="*/ 74 h 145"/>
              <a:gd name="T74" fmla="*/ 14 w 160"/>
              <a:gd name="T75" fmla="*/ 74 h 145"/>
              <a:gd name="T76" fmla="*/ 0 w 160"/>
              <a:gd name="T77" fmla="*/ 87 h 145"/>
              <a:gd name="T78" fmla="*/ 0 w 160"/>
              <a:gd name="T79" fmla="*/ 131 h 145"/>
              <a:gd name="T80" fmla="*/ 14 w 160"/>
              <a:gd name="T81" fmla="*/ 145 h 145"/>
              <a:gd name="T82" fmla="*/ 29 w 160"/>
              <a:gd name="T83" fmla="*/ 145 h 145"/>
              <a:gd name="T84" fmla="*/ 42 w 160"/>
              <a:gd name="T85" fmla="*/ 131 h 145"/>
              <a:gd name="T86" fmla="*/ 42 w 160"/>
              <a:gd name="T87" fmla="*/ 87 h 145"/>
              <a:gd name="T88" fmla="*/ 29 w 160"/>
              <a:gd name="T89" fmla="*/ 74 h 145"/>
              <a:gd name="T90" fmla="*/ 29 w 160"/>
              <a:gd name="T91" fmla="*/ 131 h 145"/>
              <a:gd name="T92" fmla="*/ 29 w 160"/>
              <a:gd name="T93" fmla="*/ 132 h 145"/>
              <a:gd name="T94" fmla="*/ 14 w 160"/>
              <a:gd name="T95" fmla="*/ 132 h 145"/>
              <a:gd name="T96" fmla="*/ 13 w 160"/>
              <a:gd name="T97" fmla="*/ 131 h 145"/>
              <a:gd name="T98" fmla="*/ 13 w 160"/>
              <a:gd name="T99" fmla="*/ 87 h 145"/>
              <a:gd name="T100" fmla="*/ 14 w 160"/>
              <a:gd name="T101" fmla="*/ 86 h 145"/>
              <a:gd name="T102" fmla="*/ 29 w 160"/>
              <a:gd name="T103" fmla="*/ 86 h 145"/>
              <a:gd name="T104" fmla="*/ 29 w 160"/>
              <a:gd name="T105" fmla="*/ 87 h 145"/>
              <a:gd name="T106" fmla="*/ 29 w 160"/>
              <a:gd name="T107" fmla="*/ 131 h 1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60" h="145">
                <a:moveTo>
                  <a:pt x="146" y="0"/>
                </a:moveTo>
                <a:cubicBezTo>
                  <a:pt x="131" y="0"/>
                  <a:pt x="131" y="0"/>
                  <a:pt x="131" y="0"/>
                </a:cubicBezTo>
                <a:cubicBezTo>
                  <a:pt x="124" y="0"/>
                  <a:pt x="118" y="6"/>
                  <a:pt x="118" y="14"/>
                </a:cubicBezTo>
                <a:cubicBezTo>
                  <a:pt x="118" y="131"/>
                  <a:pt x="118" y="131"/>
                  <a:pt x="118" y="131"/>
                </a:cubicBezTo>
                <a:cubicBezTo>
                  <a:pt x="118" y="139"/>
                  <a:pt x="124" y="145"/>
                  <a:pt x="131" y="145"/>
                </a:cubicBezTo>
                <a:cubicBezTo>
                  <a:pt x="146" y="145"/>
                  <a:pt x="146" y="145"/>
                  <a:pt x="146" y="145"/>
                </a:cubicBezTo>
                <a:cubicBezTo>
                  <a:pt x="154" y="145"/>
                  <a:pt x="160" y="139"/>
                  <a:pt x="160" y="131"/>
                </a:cubicBezTo>
                <a:cubicBezTo>
                  <a:pt x="160" y="14"/>
                  <a:pt x="160" y="14"/>
                  <a:pt x="160" y="14"/>
                </a:cubicBezTo>
                <a:cubicBezTo>
                  <a:pt x="160" y="6"/>
                  <a:pt x="154" y="0"/>
                  <a:pt x="146" y="0"/>
                </a:cubicBezTo>
                <a:close/>
                <a:moveTo>
                  <a:pt x="147" y="131"/>
                </a:moveTo>
                <a:cubicBezTo>
                  <a:pt x="147" y="132"/>
                  <a:pt x="147" y="132"/>
                  <a:pt x="146" y="132"/>
                </a:cubicBezTo>
                <a:cubicBezTo>
                  <a:pt x="131" y="132"/>
                  <a:pt x="131" y="132"/>
                  <a:pt x="131" y="132"/>
                </a:cubicBezTo>
                <a:cubicBezTo>
                  <a:pt x="131" y="132"/>
                  <a:pt x="131" y="132"/>
                  <a:pt x="131" y="131"/>
                </a:cubicBezTo>
                <a:cubicBezTo>
                  <a:pt x="131" y="14"/>
                  <a:pt x="131" y="14"/>
                  <a:pt x="131" y="14"/>
                </a:cubicBezTo>
                <a:cubicBezTo>
                  <a:pt x="131" y="13"/>
                  <a:pt x="131" y="13"/>
                  <a:pt x="131" y="13"/>
                </a:cubicBezTo>
                <a:cubicBezTo>
                  <a:pt x="146" y="13"/>
                  <a:pt x="146" y="13"/>
                  <a:pt x="146" y="13"/>
                </a:cubicBezTo>
                <a:cubicBezTo>
                  <a:pt x="147" y="13"/>
                  <a:pt x="147" y="13"/>
                  <a:pt x="147" y="14"/>
                </a:cubicBezTo>
                <a:lnTo>
                  <a:pt x="147" y="131"/>
                </a:lnTo>
                <a:close/>
                <a:moveTo>
                  <a:pt x="87" y="37"/>
                </a:moveTo>
                <a:cubicBezTo>
                  <a:pt x="73" y="37"/>
                  <a:pt x="73" y="37"/>
                  <a:pt x="73" y="37"/>
                </a:cubicBezTo>
                <a:cubicBezTo>
                  <a:pt x="65" y="37"/>
                  <a:pt x="59" y="43"/>
                  <a:pt x="59" y="51"/>
                </a:cubicBezTo>
                <a:cubicBezTo>
                  <a:pt x="59" y="131"/>
                  <a:pt x="59" y="131"/>
                  <a:pt x="59" y="131"/>
                </a:cubicBezTo>
                <a:cubicBezTo>
                  <a:pt x="59" y="139"/>
                  <a:pt x="65" y="145"/>
                  <a:pt x="73" y="145"/>
                </a:cubicBezTo>
                <a:cubicBezTo>
                  <a:pt x="87" y="145"/>
                  <a:pt x="87" y="145"/>
                  <a:pt x="87" y="145"/>
                </a:cubicBezTo>
                <a:cubicBezTo>
                  <a:pt x="95" y="145"/>
                  <a:pt x="101" y="139"/>
                  <a:pt x="101" y="131"/>
                </a:cubicBezTo>
                <a:cubicBezTo>
                  <a:pt x="101" y="51"/>
                  <a:pt x="101" y="51"/>
                  <a:pt x="101" y="51"/>
                </a:cubicBezTo>
                <a:cubicBezTo>
                  <a:pt x="101" y="43"/>
                  <a:pt x="95" y="37"/>
                  <a:pt x="87" y="37"/>
                </a:cubicBezTo>
                <a:close/>
                <a:moveTo>
                  <a:pt x="88" y="131"/>
                </a:moveTo>
                <a:cubicBezTo>
                  <a:pt x="88" y="132"/>
                  <a:pt x="88" y="132"/>
                  <a:pt x="87" y="132"/>
                </a:cubicBezTo>
                <a:cubicBezTo>
                  <a:pt x="73" y="132"/>
                  <a:pt x="73" y="132"/>
                  <a:pt x="73" y="132"/>
                </a:cubicBezTo>
                <a:cubicBezTo>
                  <a:pt x="72" y="132"/>
                  <a:pt x="72" y="132"/>
                  <a:pt x="72" y="131"/>
                </a:cubicBezTo>
                <a:cubicBezTo>
                  <a:pt x="72" y="51"/>
                  <a:pt x="72" y="51"/>
                  <a:pt x="72" y="51"/>
                </a:cubicBezTo>
                <a:cubicBezTo>
                  <a:pt x="72" y="50"/>
                  <a:pt x="72" y="50"/>
                  <a:pt x="73" y="50"/>
                </a:cubicBezTo>
                <a:cubicBezTo>
                  <a:pt x="87" y="50"/>
                  <a:pt x="87" y="50"/>
                  <a:pt x="87" y="50"/>
                </a:cubicBezTo>
                <a:cubicBezTo>
                  <a:pt x="88" y="50"/>
                  <a:pt x="88" y="50"/>
                  <a:pt x="88" y="51"/>
                </a:cubicBezTo>
                <a:lnTo>
                  <a:pt x="88" y="131"/>
                </a:lnTo>
                <a:close/>
                <a:moveTo>
                  <a:pt x="29" y="74"/>
                </a:moveTo>
                <a:cubicBezTo>
                  <a:pt x="14" y="74"/>
                  <a:pt x="14" y="74"/>
                  <a:pt x="14" y="74"/>
                </a:cubicBezTo>
                <a:cubicBezTo>
                  <a:pt x="6" y="74"/>
                  <a:pt x="0" y="80"/>
                  <a:pt x="0" y="87"/>
                </a:cubicBezTo>
                <a:cubicBezTo>
                  <a:pt x="0" y="131"/>
                  <a:pt x="0" y="131"/>
                  <a:pt x="0" y="131"/>
                </a:cubicBezTo>
                <a:cubicBezTo>
                  <a:pt x="0" y="139"/>
                  <a:pt x="6" y="145"/>
                  <a:pt x="14" y="145"/>
                </a:cubicBezTo>
                <a:cubicBezTo>
                  <a:pt x="29" y="145"/>
                  <a:pt x="29" y="145"/>
                  <a:pt x="29" y="145"/>
                </a:cubicBezTo>
                <a:cubicBezTo>
                  <a:pt x="36" y="145"/>
                  <a:pt x="42" y="139"/>
                  <a:pt x="42" y="131"/>
                </a:cubicBezTo>
                <a:cubicBezTo>
                  <a:pt x="42" y="87"/>
                  <a:pt x="42" y="87"/>
                  <a:pt x="42" y="87"/>
                </a:cubicBezTo>
                <a:cubicBezTo>
                  <a:pt x="42" y="80"/>
                  <a:pt x="36" y="74"/>
                  <a:pt x="29" y="74"/>
                </a:cubicBezTo>
                <a:close/>
                <a:moveTo>
                  <a:pt x="29" y="131"/>
                </a:moveTo>
                <a:cubicBezTo>
                  <a:pt x="29" y="132"/>
                  <a:pt x="29" y="132"/>
                  <a:pt x="29" y="132"/>
                </a:cubicBezTo>
                <a:cubicBezTo>
                  <a:pt x="14" y="132"/>
                  <a:pt x="14" y="132"/>
                  <a:pt x="14" y="132"/>
                </a:cubicBezTo>
                <a:cubicBezTo>
                  <a:pt x="13" y="132"/>
                  <a:pt x="13" y="132"/>
                  <a:pt x="13" y="131"/>
                </a:cubicBezTo>
                <a:cubicBezTo>
                  <a:pt x="13" y="87"/>
                  <a:pt x="13" y="87"/>
                  <a:pt x="13" y="87"/>
                </a:cubicBezTo>
                <a:cubicBezTo>
                  <a:pt x="13" y="87"/>
                  <a:pt x="13" y="86"/>
                  <a:pt x="14" y="86"/>
                </a:cubicBezTo>
                <a:cubicBezTo>
                  <a:pt x="29" y="86"/>
                  <a:pt x="29" y="86"/>
                  <a:pt x="29" y="86"/>
                </a:cubicBezTo>
                <a:cubicBezTo>
                  <a:pt x="29" y="86"/>
                  <a:pt x="29" y="87"/>
                  <a:pt x="29" y="87"/>
                </a:cubicBezTo>
                <a:lnTo>
                  <a:pt x="29" y="131"/>
                </a:ln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" name="Freeform 34">
            <a:extLst>
              <a:ext uri="{FF2B5EF4-FFF2-40B4-BE49-F238E27FC236}">
                <a16:creationId xmlns:a16="http://schemas.microsoft.com/office/drawing/2014/main" xmlns="" id="{909E23F6-84D2-4546-942E-C9E92B501125}"/>
              </a:ext>
            </a:extLst>
          </p:cNvPr>
          <p:cNvSpPr>
            <a:spLocks noEditPoints="1"/>
          </p:cNvSpPr>
          <p:nvPr/>
        </p:nvSpPr>
        <p:spPr bwMode="auto">
          <a:xfrm>
            <a:off x="6790531" y="1311275"/>
            <a:ext cx="547688" cy="500063"/>
          </a:xfrm>
          <a:custGeom>
            <a:avLst/>
            <a:gdLst>
              <a:gd name="T0" fmla="*/ 87 w 160"/>
              <a:gd name="T1" fmla="*/ 0 h 145"/>
              <a:gd name="T2" fmla="*/ 73 w 160"/>
              <a:gd name="T3" fmla="*/ 0 h 145"/>
              <a:gd name="T4" fmla="*/ 59 w 160"/>
              <a:gd name="T5" fmla="*/ 14 h 145"/>
              <a:gd name="T6" fmla="*/ 59 w 160"/>
              <a:gd name="T7" fmla="*/ 131 h 145"/>
              <a:gd name="T8" fmla="*/ 73 w 160"/>
              <a:gd name="T9" fmla="*/ 145 h 145"/>
              <a:gd name="T10" fmla="*/ 87 w 160"/>
              <a:gd name="T11" fmla="*/ 145 h 145"/>
              <a:gd name="T12" fmla="*/ 101 w 160"/>
              <a:gd name="T13" fmla="*/ 131 h 145"/>
              <a:gd name="T14" fmla="*/ 101 w 160"/>
              <a:gd name="T15" fmla="*/ 14 h 145"/>
              <a:gd name="T16" fmla="*/ 87 w 160"/>
              <a:gd name="T17" fmla="*/ 0 h 145"/>
              <a:gd name="T18" fmla="*/ 88 w 160"/>
              <a:gd name="T19" fmla="*/ 131 h 145"/>
              <a:gd name="T20" fmla="*/ 87 w 160"/>
              <a:gd name="T21" fmla="*/ 132 h 145"/>
              <a:gd name="T22" fmla="*/ 73 w 160"/>
              <a:gd name="T23" fmla="*/ 132 h 145"/>
              <a:gd name="T24" fmla="*/ 72 w 160"/>
              <a:gd name="T25" fmla="*/ 131 h 145"/>
              <a:gd name="T26" fmla="*/ 72 w 160"/>
              <a:gd name="T27" fmla="*/ 14 h 145"/>
              <a:gd name="T28" fmla="*/ 73 w 160"/>
              <a:gd name="T29" fmla="*/ 13 h 145"/>
              <a:gd name="T30" fmla="*/ 87 w 160"/>
              <a:gd name="T31" fmla="*/ 13 h 145"/>
              <a:gd name="T32" fmla="*/ 88 w 160"/>
              <a:gd name="T33" fmla="*/ 14 h 145"/>
              <a:gd name="T34" fmla="*/ 88 w 160"/>
              <a:gd name="T35" fmla="*/ 131 h 145"/>
              <a:gd name="T36" fmla="*/ 146 w 160"/>
              <a:gd name="T37" fmla="*/ 37 h 145"/>
              <a:gd name="T38" fmla="*/ 131 w 160"/>
              <a:gd name="T39" fmla="*/ 37 h 145"/>
              <a:gd name="T40" fmla="*/ 118 w 160"/>
              <a:gd name="T41" fmla="*/ 51 h 145"/>
              <a:gd name="T42" fmla="*/ 118 w 160"/>
              <a:gd name="T43" fmla="*/ 131 h 145"/>
              <a:gd name="T44" fmla="*/ 131 w 160"/>
              <a:gd name="T45" fmla="*/ 145 h 145"/>
              <a:gd name="T46" fmla="*/ 146 w 160"/>
              <a:gd name="T47" fmla="*/ 145 h 145"/>
              <a:gd name="T48" fmla="*/ 160 w 160"/>
              <a:gd name="T49" fmla="*/ 131 h 145"/>
              <a:gd name="T50" fmla="*/ 160 w 160"/>
              <a:gd name="T51" fmla="*/ 51 h 145"/>
              <a:gd name="T52" fmla="*/ 146 w 160"/>
              <a:gd name="T53" fmla="*/ 37 h 145"/>
              <a:gd name="T54" fmla="*/ 147 w 160"/>
              <a:gd name="T55" fmla="*/ 131 h 145"/>
              <a:gd name="T56" fmla="*/ 146 w 160"/>
              <a:gd name="T57" fmla="*/ 132 h 145"/>
              <a:gd name="T58" fmla="*/ 131 w 160"/>
              <a:gd name="T59" fmla="*/ 132 h 145"/>
              <a:gd name="T60" fmla="*/ 131 w 160"/>
              <a:gd name="T61" fmla="*/ 131 h 145"/>
              <a:gd name="T62" fmla="*/ 131 w 160"/>
              <a:gd name="T63" fmla="*/ 51 h 145"/>
              <a:gd name="T64" fmla="*/ 131 w 160"/>
              <a:gd name="T65" fmla="*/ 50 h 145"/>
              <a:gd name="T66" fmla="*/ 146 w 160"/>
              <a:gd name="T67" fmla="*/ 50 h 145"/>
              <a:gd name="T68" fmla="*/ 147 w 160"/>
              <a:gd name="T69" fmla="*/ 51 h 145"/>
              <a:gd name="T70" fmla="*/ 147 w 160"/>
              <a:gd name="T71" fmla="*/ 131 h 145"/>
              <a:gd name="T72" fmla="*/ 29 w 160"/>
              <a:gd name="T73" fmla="*/ 74 h 145"/>
              <a:gd name="T74" fmla="*/ 14 w 160"/>
              <a:gd name="T75" fmla="*/ 74 h 145"/>
              <a:gd name="T76" fmla="*/ 0 w 160"/>
              <a:gd name="T77" fmla="*/ 87 h 145"/>
              <a:gd name="T78" fmla="*/ 0 w 160"/>
              <a:gd name="T79" fmla="*/ 131 h 145"/>
              <a:gd name="T80" fmla="*/ 14 w 160"/>
              <a:gd name="T81" fmla="*/ 145 h 145"/>
              <a:gd name="T82" fmla="*/ 29 w 160"/>
              <a:gd name="T83" fmla="*/ 145 h 145"/>
              <a:gd name="T84" fmla="*/ 42 w 160"/>
              <a:gd name="T85" fmla="*/ 131 h 145"/>
              <a:gd name="T86" fmla="*/ 42 w 160"/>
              <a:gd name="T87" fmla="*/ 87 h 145"/>
              <a:gd name="T88" fmla="*/ 29 w 160"/>
              <a:gd name="T89" fmla="*/ 74 h 145"/>
              <a:gd name="T90" fmla="*/ 29 w 160"/>
              <a:gd name="T91" fmla="*/ 131 h 145"/>
              <a:gd name="T92" fmla="*/ 29 w 160"/>
              <a:gd name="T93" fmla="*/ 132 h 145"/>
              <a:gd name="T94" fmla="*/ 14 w 160"/>
              <a:gd name="T95" fmla="*/ 132 h 145"/>
              <a:gd name="T96" fmla="*/ 13 w 160"/>
              <a:gd name="T97" fmla="*/ 131 h 145"/>
              <a:gd name="T98" fmla="*/ 13 w 160"/>
              <a:gd name="T99" fmla="*/ 87 h 145"/>
              <a:gd name="T100" fmla="*/ 14 w 160"/>
              <a:gd name="T101" fmla="*/ 86 h 145"/>
              <a:gd name="T102" fmla="*/ 29 w 160"/>
              <a:gd name="T103" fmla="*/ 86 h 145"/>
              <a:gd name="T104" fmla="*/ 29 w 160"/>
              <a:gd name="T105" fmla="*/ 87 h 145"/>
              <a:gd name="T106" fmla="*/ 29 w 160"/>
              <a:gd name="T107" fmla="*/ 131 h 1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60" h="145">
                <a:moveTo>
                  <a:pt x="87" y="0"/>
                </a:moveTo>
                <a:cubicBezTo>
                  <a:pt x="73" y="0"/>
                  <a:pt x="73" y="0"/>
                  <a:pt x="73" y="0"/>
                </a:cubicBezTo>
                <a:cubicBezTo>
                  <a:pt x="65" y="0"/>
                  <a:pt x="59" y="6"/>
                  <a:pt x="59" y="14"/>
                </a:cubicBezTo>
                <a:cubicBezTo>
                  <a:pt x="59" y="131"/>
                  <a:pt x="59" y="131"/>
                  <a:pt x="59" y="131"/>
                </a:cubicBezTo>
                <a:cubicBezTo>
                  <a:pt x="59" y="139"/>
                  <a:pt x="65" y="145"/>
                  <a:pt x="73" y="145"/>
                </a:cubicBezTo>
                <a:cubicBezTo>
                  <a:pt x="87" y="145"/>
                  <a:pt x="87" y="145"/>
                  <a:pt x="87" y="145"/>
                </a:cubicBezTo>
                <a:cubicBezTo>
                  <a:pt x="95" y="145"/>
                  <a:pt x="101" y="139"/>
                  <a:pt x="101" y="131"/>
                </a:cubicBezTo>
                <a:cubicBezTo>
                  <a:pt x="101" y="14"/>
                  <a:pt x="101" y="14"/>
                  <a:pt x="101" y="14"/>
                </a:cubicBezTo>
                <a:cubicBezTo>
                  <a:pt x="101" y="6"/>
                  <a:pt x="95" y="0"/>
                  <a:pt x="87" y="0"/>
                </a:cubicBezTo>
                <a:close/>
                <a:moveTo>
                  <a:pt x="88" y="131"/>
                </a:moveTo>
                <a:cubicBezTo>
                  <a:pt x="88" y="132"/>
                  <a:pt x="88" y="132"/>
                  <a:pt x="87" y="132"/>
                </a:cubicBezTo>
                <a:cubicBezTo>
                  <a:pt x="73" y="132"/>
                  <a:pt x="73" y="132"/>
                  <a:pt x="73" y="132"/>
                </a:cubicBezTo>
                <a:cubicBezTo>
                  <a:pt x="72" y="132"/>
                  <a:pt x="72" y="132"/>
                  <a:pt x="72" y="131"/>
                </a:cubicBezTo>
                <a:cubicBezTo>
                  <a:pt x="72" y="14"/>
                  <a:pt x="72" y="14"/>
                  <a:pt x="72" y="14"/>
                </a:cubicBezTo>
                <a:cubicBezTo>
                  <a:pt x="72" y="13"/>
                  <a:pt x="72" y="13"/>
                  <a:pt x="73" y="13"/>
                </a:cubicBezTo>
                <a:cubicBezTo>
                  <a:pt x="87" y="13"/>
                  <a:pt x="87" y="13"/>
                  <a:pt x="87" y="13"/>
                </a:cubicBezTo>
                <a:cubicBezTo>
                  <a:pt x="88" y="13"/>
                  <a:pt x="88" y="13"/>
                  <a:pt x="88" y="14"/>
                </a:cubicBezTo>
                <a:lnTo>
                  <a:pt x="88" y="131"/>
                </a:lnTo>
                <a:close/>
                <a:moveTo>
                  <a:pt x="146" y="37"/>
                </a:moveTo>
                <a:cubicBezTo>
                  <a:pt x="131" y="37"/>
                  <a:pt x="131" y="37"/>
                  <a:pt x="131" y="37"/>
                </a:cubicBezTo>
                <a:cubicBezTo>
                  <a:pt x="124" y="37"/>
                  <a:pt x="118" y="43"/>
                  <a:pt x="118" y="51"/>
                </a:cubicBezTo>
                <a:cubicBezTo>
                  <a:pt x="118" y="131"/>
                  <a:pt x="118" y="131"/>
                  <a:pt x="118" y="131"/>
                </a:cubicBezTo>
                <a:cubicBezTo>
                  <a:pt x="118" y="139"/>
                  <a:pt x="124" y="145"/>
                  <a:pt x="131" y="145"/>
                </a:cubicBezTo>
                <a:cubicBezTo>
                  <a:pt x="146" y="145"/>
                  <a:pt x="146" y="145"/>
                  <a:pt x="146" y="145"/>
                </a:cubicBezTo>
                <a:cubicBezTo>
                  <a:pt x="154" y="145"/>
                  <a:pt x="160" y="139"/>
                  <a:pt x="160" y="131"/>
                </a:cubicBezTo>
                <a:cubicBezTo>
                  <a:pt x="160" y="51"/>
                  <a:pt x="160" y="51"/>
                  <a:pt x="160" y="51"/>
                </a:cubicBezTo>
                <a:cubicBezTo>
                  <a:pt x="160" y="43"/>
                  <a:pt x="154" y="37"/>
                  <a:pt x="146" y="37"/>
                </a:cubicBezTo>
                <a:close/>
                <a:moveTo>
                  <a:pt x="147" y="131"/>
                </a:moveTo>
                <a:cubicBezTo>
                  <a:pt x="147" y="132"/>
                  <a:pt x="147" y="132"/>
                  <a:pt x="146" y="132"/>
                </a:cubicBezTo>
                <a:cubicBezTo>
                  <a:pt x="131" y="132"/>
                  <a:pt x="131" y="132"/>
                  <a:pt x="131" y="132"/>
                </a:cubicBezTo>
                <a:cubicBezTo>
                  <a:pt x="131" y="132"/>
                  <a:pt x="131" y="132"/>
                  <a:pt x="131" y="131"/>
                </a:cubicBezTo>
                <a:cubicBezTo>
                  <a:pt x="131" y="51"/>
                  <a:pt x="131" y="51"/>
                  <a:pt x="131" y="51"/>
                </a:cubicBezTo>
                <a:cubicBezTo>
                  <a:pt x="131" y="50"/>
                  <a:pt x="131" y="50"/>
                  <a:pt x="131" y="50"/>
                </a:cubicBezTo>
                <a:cubicBezTo>
                  <a:pt x="146" y="50"/>
                  <a:pt x="146" y="50"/>
                  <a:pt x="146" y="50"/>
                </a:cubicBezTo>
                <a:cubicBezTo>
                  <a:pt x="147" y="50"/>
                  <a:pt x="147" y="50"/>
                  <a:pt x="147" y="51"/>
                </a:cubicBezTo>
                <a:lnTo>
                  <a:pt x="147" y="131"/>
                </a:lnTo>
                <a:close/>
                <a:moveTo>
                  <a:pt x="29" y="74"/>
                </a:moveTo>
                <a:cubicBezTo>
                  <a:pt x="14" y="74"/>
                  <a:pt x="14" y="74"/>
                  <a:pt x="14" y="74"/>
                </a:cubicBezTo>
                <a:cubicBezTo>
                  <a:pt x="6" y="74"/>
                  <a:pt x="0" y="80"/>
                  <a:pt x="0" y="87"/>
                </a:cubicBezTo>
                <a:cubicBezTo>
                  <a:pt x="0" y="131"/>
                  <a:pt x="0" y="131"/>
                  <a:pt x="0" y="131"/>
                </a:cubicBezTo>
                <a:cubicBezTo>
                  <a:pt x="0" y="139"/>
                  <a:pt x="6" y="145"/>
                  <a:pt x="14" y="145"/>
                </a:cubicBezTo>
                <a:cubicBezTo>
                  <a:pt x="29" y="145"/>
                  <a:pt x="29" y="145"/>
                  <a:pt x="29" y="145"/>
                </a:cubicBezTo>
                <a:cubicBezTo>
                  <a:pt x="36" y="145"/>
                  <a:pt x="42" y="139"/>
                  <a:pt x="42" y="131"/>
                </a:cubicBezTo>
                <a:cubicBezTo>
                  <a:pt x="42" y="87"/>
                  <a:pt x="42" y="87"/>
                  <a:pt x="42" y="87"/>
                </a:cubicBezTo>
                <a:cubicBezTo>
                  <a:pt x="42" y="80"/>
                  <a:pt x="36" y="74"/>
                  <a:pt x="29" y="74"/>
                </a:cubicBezTo>
                <a:close/>
                <a:moveTo>
                  <a:pt x="29" y="131"/>
                </a:moveTo>
                <a:cubicBezTo>
                  <a:pt x="29" y="132"/>
                  <a:pt x="29" y="132"/>
                  <a:pt x="29" y="132"/>
                </a:cubicBezTo>
                <a:cubicBezTo>
                  <a:pt x="14" y="132"/>
                  <a:pt x="14" y="132"/>
                  <a:pt x="14" y="132"/>
                </a:cubicBezTo>
                <a:cubicBezTo>
                  <a:pt x="13" y="132"/>
                  <a:pt x="13" y="132"/>
                  <a:pt x="13" y="131"/>
                </a:cubicBezTo>
                <a:cubicBezTo>
                  <a:pt x="13" y="87"/>
                  <a:pt x="13" y="87"/>
                  <a:pt x="13" y="87"/>
                </a:cubicBezTo>
                <a:cubicBezTo>
                  <a:pt x="13" y="87"/>
                  <a:pt x="13" y="86"/>
                  <a:pt x="14" y="86"/>
                </a:cubicBezTo>
                <a:cubicBezTo>
                  <a:pt x="29" y="86"/>
                  <a:pt x="29" y="86"/>
                  <a:pt x="29" y="86"/>
                </a:cubicBezTo>
                <a:cubicBezTo>
                  <a:pt x="29" y="86"/>
                  <a:pt x="29" y="87"/>
                  <a:pt x="29" y="87"/>
                </a:cubicBezTo>
                <a:lnTo>
                  <a:pt x="29" y="131"/>
                </a:ln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6" name="Freeform 35">
            <a:extLst>
              <a:ext uri="{FF2B5EF4-FFF2-40B4-BE49-F238E27FC236}">
                <a16:creationId xmlns:a16="http://schemas.microsoft.com/office/drawing/2014/main" xmlns="" id="{DC1C424E-ACC2-447F-813B-E0335DA1326E}"/>
              </a:ext>
            </a:extLst>
          </p:cNvPr>
          <p:cNvSpPr>
            <a:spLocks noEditPoints="1"/>
          </p:cNvSpPr>
          <p:nvPr/>
        </p:nvSpPr>
        <p:spPr bwMode="auto">
          <a:xfrm>
            <a:off x="6887368" y="1917700"/>
            <a:ext cx="365125" cy="552450"/>
          </a:xfrm>
          <a:custGeom>
            <a:avLst/>
            <a:gdLst>
              <a:gd name="T0" fmla="*/ 107 w 107"/>
              <a:gd name="T1" fmla="*/ 53 h 160"/>
              <a:gd name="T2" fmla="*/ 53 w 107"/>
              <a:gd name="T3" fmla="*/ 0 h 160"/>
              <a:gd name="T4" fmla="*/ 0 w 107"/>
              <a:gd name="T5" fmla="*/ 53 h 160"/>
              <a:gd name="T6" fmla="*/ 21 w 107"/>
              <a:gd name="T7" fmla="*/ 96 h 160"/>
              <a:gd name="T8" fmla="*/ 13 w 107"/>
              <a:gd name="T9" fmla="*/ 153 h 160"/>
              <a:gd name="T10" fmla="*/ 16 w 107"/>
              <a:gd name="T11" fmla="*/ 159 h 160"/>
              <a:gd name="T12" fmla="*/ 23 w 107"/>
              <a:gd name="T13" fmla="*/ 159 h 160"/>
              <a:gd name="T14" fmla="*/ 53 w 107"/>
              <a:gd name="T15" fmla="*/ 141 h 160"/>
              <a:gd name="T16" fmla="*/ 83 w 107"/>
              <a:gd name="T17" fmla="*/ 159 h 160"/>
              <a:gd name="T18" fmla="*/ 87 w 107"/>
              <a:gd name="T19" fmla="*/ 160 h 160"/>
              <a:gd name="T20" fmla="*/ 90 w 107"/>
              <a:gd name="T21" fmla="*/ 159 h 160"/>
              <a:gd name="T22" fmla="*/ 93 w 107"/>
              <a:gd name="T23" fmla="*/ 153 h 160"/>
              <a:gd name="T24" fmla="*/ 86 w 107"/>
              <a:gd name="T25" fmla="*/ 96 h 160"/>
              <a:gd name="T26" fmla="*/ 107 w 107"/>
              <a:gd name="T27" fmla="*/ 53 h 160"/>
              <a:gd name="T28" fmla="*/ 13 w 107"/>
              <a:gd name="T29" fmla="*/ 53 h 160"/>
              <a:gd name="T30" fmla="*/ 53 w 107"/>
              <a:gd name="T31" fmla="*/ 13 h 160"/>
              <a:gd name="T32" fmla="*/ 94 w 107"/>
              <a:gd name="T33" fmla="*/ 53 h 160"/>
              <a:gd name="T34" fmla="*/ 53 w 107"/>
              <a:gd name="T35" fmla="*/ 94 h 160"/>
              <a:gd name="T36" fmla="*/ 13 w 107"/>
              <a:gd name="T37" fmla="*/ 53 h 160"/>
              <a:gd name="T38" fmla="*/ 79 w 107"/>
              <a:gd name="T39" fmla="*/ 141 h 160"/>
              <a:gd name="T40" fmla="*/ 57 w 107"/>
              <a:gd name="T41" fmla="*/ 128 h 160"/>
              <a:gd name="T42" fmla="*/ 50 w 107"/>
              <a:gd name="T43" fmla="*/ 128 h 160"/>
              <a:gd name="T44" fmla="*/ 28 w 107"/>
              <a:gd name="T45" fmla="*/ 141 h 160"/>
              <a:gd name="T46" fmla="*/ 33 w 107"/>
              <a:gd name="T47" fmla="*/ 103 h 160"/>
              <a:gd name="T48" fmla="*/ 53 w 107"/>
              <a:gd name="T49" fmla="*/ 107 h 160"/>
              <a:gd name="T50" fmla="*/ 73 w 107"/>
              <a:gd name="T51" fmla="*/ 103 h 160"/>
              <a:gd name="T52" fmla="*/ 79 w 107"/>
              <a:gd name="T53" fmla="*/ 141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07" h="160">
                <a:moveTo>
                  <a:pt x="107" y="53"/>
                </a:moveTo>
                <a:cubicBezTo>
                  <a:pt x="107" y="24"/>
                  <a:pt x="83" y="0"/>
                  <a:pt x="53" y="0"/>
                </a:cubicBezTo>
                <a:cubicBezTo>
                  <a:pt x="24" y="0"/>
                  <a:pt x="0" y="24"/>
                  <a:pt x="0" y="53"/>
                </a:cubicBezTo>
                <a:cubicBezTo>
                  <a:pt x="0" y="71"/>
                  <a:pt x="8" y="86"/>
                  <a:pt x="21" y="96"/>
                </a:cubicBezTo>
                <a:cubicBezTo>
                  <a:pt x="13" y="153"/>
                  <a:pt x="13" y="153"/>
                  <a:pt x="13" y="153"/>
                </a:cubicBezTo>
                <a:cubicBezTo>
                  <a:pt x="13" y="155"/>
                  <a:pt x="14" y="158"/>
                  <a:pt x="16" y="159"/>
                </a:cubicBezTo>
                <a:cubicBezTo>
                  <a:pt x="18" y="160"/>
                  <a:pt x="21" y="160"/>
                  <a:pt x="23" y="159"/>
                </a:cubicBezTo>
                <a:cubicBezTo>
                  <a:pt x="53" y="141"/>
                  <a:pt x="53" y="141"/>
                  <a:pt x="53" y="141"/>
                </a:cubicBezTo>
                <a:cubicBezTo>
                  <a:pt x="83" y="159"/>
                  <a:pt x="83" y="159"/>
                  <a:pt x="83" y="159"/>
                </a:cubicBezTo>
                <a:cubicBezTo>
                  <a:pt x="84" y="160"/>
                  <a:pt x="86" y="160"/>
                  <a:pt x="87" y="160"/>
                </a:cubicBezTo>
                <a:cubicBezTo>
                  <a:pt x="88" y="160"/>
                  <a:pt x="89" y="160"/>
                  <a:pt x="90" y="159"/>
                </a:cubicBezTo>
                <a:cubicBezTo>
                  <a:pt x="92" y="158"/>
                  <a:pt x="93" y="155"/>
                  <a:pt x="93" y="153"/>
                </a:cubicBezTo>
                <a:cubicBezTo>
                  <a:pt x="86" y="96"/>
                  <a:pt x="86" y="96"/>
                  <a:pt x="86" y="96"/>
                </a:cubicBezTo>
                <a:cubicBezTo>
                  <a:pt x="98" y="86"/>
                  <a:pt x="107" y="70"/>
                  <a:pt x="107" y="53"/>
                </a:cubicBezTo>
                <a:close/>
                <a:moveTo>
                  <a:pt x="13" y="53"/>
                </a:moveTo>
                <a:cubicBezTo>
                  <a:pt x="13" y="31"/>
                  <a:pt x="31" y="13"/>
                  <a:pt x="53" y="13"/>
                </a:cubicBezTo>
                <a:cubicBezTo>
                  <a:pt x="76" y="13"/>
                  <a:pt x="94" y="31"/>
                  <a:pt x="94" y="53"/>
                </a:cubicBezTo>
                <a:cubicBezTo>
                  <a:pt x="94" y="76"/>
                  <a:pt x="76" y="94"/>
                  <a:pt x="53" y="94"/>
                </a:cubicBezTo>
                <a:cubicBezTo>
                  <a:pt x="31" y="94"/>
                  <a:pt x="13" y="76"/>
                  <a:pt x="13" y="53"/>
                </a:cubicBezTo>
                <a:close/>
                <a:moveTo>
                  <a:pt x="79" y="141"/>
                </a:moveTo>
                <a:cubicBezTo>
                  <a:pt x="57" y="128"/>
                  <a:pt x="57" y="128"/>
                  <a:pt x="57" y="128"/>
                </a:cubicBezTo>
                <a:cubicBezTo>
                  <a:pt x="55" y="127"/>
                  <a:pt x="52" y="127"/>
                  <a:pt x="50" y="128"/>
                </a:cubicBezTo>
                <a:cubicBezTo>
                  <a:pt x="28" y="141"/>
                  <a:pt x="28" y="141"/>
                  <a:pt x="28" y="141"/>
                </a:cubicBezTo>
                <a:cubicBezTo>
                  <a:pt x="33" y="103"/>
                  <a:pt x="33" y="103"/>
                  <a:pt x="33" y="103"/>
                </a:cubicBezTo>
                <a:cubicBezTo>
                  <a:pt x="39" y="105"/>
                  <a:pt x="46" y="107"/>
                  <a:pt x="53" y="107"/>
                </a:cubicBezTo>
                <a:cubicBezTo>
                  <a:pt x="60" y="107"/>
                  <a:pt x="67" y="105"/>
                  <a:pt x="73" y="103"/>
                </a:cubicBezTo>
                <a:lnTo>
                  <a:pt x="79" y="141"/>
                </a:ln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7" name="Freeform 36">
            <a:extLst>
              <a:ext uri="{FF2B5EF4-FFF2-40B4-BE49-F238E27FC236}">
                <a16:creationId xmlns:a16="http://schemas.microsoft.com/office/drawing/2014/main" xmlns="" id="{78BD7DBA-30A1-4CEF-AC64-7A313FC2C5EE}"/>
              </a:ext>
            </a:extLst>
          </p:cNvPr>
          <p:cNvSpPr>
            <a:spLocks noEditPoints="1"/>
          </p:cNvSpPr>
          <p:nvPr/>
        </p:nvSpPr>
        <p:spPr bwMode="auto">
          <a:xfrm>
            <a:off x="6790531" y="2540000"/>
            <a:ext cx="547688" cy="552450"/>
          </a:xfrm>
          <a:custGeom>
            <a:avLst/>
            <a:gdLst>
              <a:gd name="T0" fmla="*/ 137 w 160"/>
              <a:gd name="T1" fmla="*/ 23 h 160"/>
              <a:gd name="T2" fmla="*/ 80 w 160"/>
              <a:gd name="T3" fmla="*/ 0 h 160"/>
              <a:gd name="T4" fmla="*/ 80 w 160"/>
              <a:gd name="T5" fmla="*/ 0 h 160"/>
              <a:gd name="T6" fmla="*/ 23 w 160"/>
              <a:gd name="T7" fmla="*/ 23 h 160"/>
              <a:gd name="T8" fmla="*/ 0 w 160"/>
              <a:gd name="T9" fmla="*/ 80 h 160"/>
              <a:gd name="T10" fmla="*/ 23 w 160"/>
              <a:gd name="T11" fmla="*/ 137 h 160"/>
              <a:gd name="T12" fmla="*/ 80 w 160"/>
              <a:gd name="T13" fmla="*/ 160 h 160"/>
              <a:gd name="T14" fmla="*/ 80 w 160"/>
              <a:gd name="T15" fmla="*/ 160 h 160"/>
              <a:gd name="T16" fmla="*/ 129 w 160"/>
              <a:gd name="T17" fmla="*/ 144 h 160"/>
              <a:gd name="T18" fmla="*/ 130 w 160"/>
              <a:gd name="T19" fmla="*/ 134 h 160"/>
              <a:gd name="T20" fmla="*/ 121 w 160"/>
              <a:gd name="T21" fmla="*/ 133 h 160"/>
              <a:gd name="T22" fmla="*/ 80 w 160"/>
              <a:gd name="T23" fmla="*/ 147 h 160"/>
              <a:gd name="T24" fmla="*/ 80 w 160"/>
              <a:gd name="T25" fmla="*/ 147 h 160"/>
              <a:gd name="T26" fmla="*/ 33 w 160"/>
              <a:gd name="T27" fmla="*/ 127 h 160"/>
              <a:gd name="T28" fmla="*/ 13 w 160"/>
              <a:gd name="T29" fmla="*/ 80 h 160"/>
              <a:gd name="T30" fmla="*/ 80 w 160"/>
              <a:gd name="T31" fmla="*/ 13 h 160"/>
              <a:gd name="T32" fmla="*/ 80 w 160"/>
              <a:gd name="T33" fmla="*/ 13 h 160"/>
              <a:gd name="T34" fmla="*/ 147 w 160"/>
              <a:gd name="T35" fmla="*/ 80 h 160"/>
              <a:gd name="T36" fmla="*/ 147 w 160"/>
              <a:gd name="T37" fmla="*/ 87 h 160"/>
              <a:gd name="T38" fmla="*/ 131 w 160"/>
              <a:gd name="T39" fmla="*/ 103 h 160"/>
              <a:gd name="T40" fmla="*/ 116 w 160"/>
              <a:gd name="T41" fmla="*/ 87 h 160"/>
              <a:gd name="T42" fmla="*/ 116 w 160"/>
              <a:gd name="T43" fmla="*/ 80 h 160"/>
              <a:gd name="T44" fmla="*/ 116 w 160"/>
              <a:gd name="T45" fmla="*/ 80 h 160"/>
              <a:gd name="T46" fmla="*/ 80 w 160"/>
              <a:gd name="T47" fmla="*/ 44 h 160"/>
              <a:gd name="T48" fmla="*/ 44 w 160"/>
              <a:gd name="T49" fmla="*/ 80 h 160"/>
              <a:gd name="T50" fmla="*/ 80 w 160"/>
              <a:gd name="T51" fmla="*/ 116 h 160"/>
              <a:gd name="T52" fmla="*/ 108 w 160"/>
              <a:gd name="T53" fmla="*/ 103 h 160"/>
              <a:gd name="T54" fmla="*/ 131 w 160"/>
              <a:gd name="T55" fmla="*/ 116 h 160"/>
              <a:gd name="T56" fmla="*/ 160 w 160"/>
              <a:gd name="T57" fmla="*/ 87 h 160"/>
              <a:gd name="T58" fmla="*/ 160 w 160"/>
              <a:gd name="T59" fmla="*/ 80 h 160"/>
              <a:gd name="T60" fmla="*/ 137 w 160"/>
              <a:gd name="T61" fmla="*/ 23 h 160"/>
              <a:gd name="T62" fmla="*/ 80 w 160"/>
              <a:gd name="T63" fmla="*/ 103 h 160"/>
              <a:gd name="T64" fmla="*/ 57 w 160"/>
              <a:gd name="T65" fmla="*/ 80 h 160"/>
              <a:gd name="T66" fmla="*/ 80 w 160"/>
              <a:gd name="T67" fmla="*/ 57 h 160"/>
              <a:gd name="T68" fmla="*/ 103 w 160"/>
              <a:gd name="T69" fmla="*/ 80 h 160"/>
              <a:gd name="T70" fmla="*/ 80 w 160"/>
              <a:gd name="T71" fmla="*/ 103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60" h="160">
                <a:moveTo>
                  <a:pt x="137" y="23"/>
                </a:moveTo>
                <a:cubicBezTo>
                  <a:pt x="121" y="8"/>
                  <a:pt x="101" y="0"/>
                  <a:pt x="80" y="0"/>
                </a:cubicBezTo>
                <a:cubicBezTo>
                  <a:pt x="80" y="0"/>
                  <a:pt x="80" y="0"/>
                  <a:pt x="80" y="0"/>
                </a:cubicBezTo>
                <a:cubicBezTo>
                  <a:pt x="59" y="0"/>
                  <a:pt x="39" y="8"/>
                  <a:pt x="23" y="23"/>
                </a:cubicBezTo>
                <a:cubicBezTo>
                  <a:pt x="8" y="39"/>
                  <a:pt x="0" y="59"/>
                  <a:pt x="0" y="80"/>
                </a:cubicBezTo>
                <a:cubicBezTo>
                  <a:pt x="0" y="101"/>
                  <a:pt x="8" y="121"/>
                  <a:pt x="23" y="137"/>
                </a:cubicBezTo>
                <a:cubicBezTo>
                  <a:pt x="39" y="152"/>
                  <a:pt x="59" y="160"/>
                  <a:pt x="80" y="160"/>
                </a:cubicBezTo>
                <a:cubicBezTo>
                  <a:pt x="80" y="160"/>
                  <a:pt x="80" y="160"/>
                  <a:pt x="80" y="160"/>
                </a:cubicBezTo>
                <a:cubicBezTo>
                  <a:pt x="97" y="160"/>
                  <a:pt x="115" y="154"/>
                  <a:pt x="129" y="144"/>
                </a:cubicBezTo>
                <a:cubicBezTo>
                  <a:pt x="131" y="141"/>
                  <a:pt x="132" y="137"/>
                  <a:pt x="130" y="134"/>
                </a:cubicBezTo>
                <a:cubicBezTo>
                  <a:pt x="128" y="132"/>
                  <a:pt x="124" y="131"/>
                  <a:pt x="121" y="133"/>
                </a:cubicBezTo>
                <a:cubicBezTo>
                  <a:pt x="109" y="142"/>
                  <a:pt x="95" y="147"/>
                  <a:pt x="80" y="147"/>
                </a:cubicBezTo>
                <a:cubicBezTo>
                  <a:pt x="80" y="147"/>
                  <a:pt x="80" y="147"/>
                  <a:pt x="80" y="147"/>
                </a:cubicBezTo>
                <a:cubicBezTo>
                  <a:pt x="62" y="147"/>
                  <a:pt x="45" y="140"/>
                  <a:pt x="33" y="127"/>
                </a:cubicBezTo>
                <a:cubicBezTo>
                  <a:pt x="20" y="115"/>
                  <a:pt x="13" y="98"/>
                  <a:pt x="13" y="80"/>
                </a:cubicBezTo>
                <a:cubicBezTo>
                  <a:pt x="13" y="43"/>
                  <a:pt x="43" y="13"/>
                  <a:pt x="80" y="13"/>
                </a:cubicBezTo>
                <a:cubicBezTo>
                  <a:pt x="80" y="13"/>
                  <a:pt x="80" y="13"/>
                  <a:pt x="80" y="13"/>
                </a:cubicBezTo>
                <a:cubicBezTo>
                  <a:pt x="117" y="13"/>
                  <a:pt x="147" y="43"/>
                  <a:pt x="147" y="80"/>
                </a:cubicBezTo>
                <a:cubicBezTo>
                  <a:pt x="147" y="87"/>
                  <a:pt x="147" y="87"/>
                  <a:pt x="147" y="87"/>
                </a:cubicBezTo>
                <a:cubicBezTo>
                  <a:pt x="147" y="96"/>
                  <a:pt x="140" y="103"/>
                  <a:pt x="131" y="103"/>
                </a:cubicBezTo>
                <a:cubicBezTo>
                  <a:pt x="123" y="103"/>
                  <a:pt x="116" y="96"/>
                  <a:pt x="116" y="87"/>
                </a:cubicBezTo>
                <a:cubicBezTo>
                  <a:pt x="116" y="80"/>
                  <a:pt x="116" y="80"/>
                  <a:pt x="116" y="80"/>
                </a:cubicBezTo>
                <a:cubicBezTo>
                  <a:pt x="116" y="80"/>
                  <a:pt x="116" y="80"/>
                  <a:pt x="116" y="80"/>
                </a:cubicBezTo>
                <a:cubicBezTo>
                  <a:pt x="116" y="60"/>
                  <a:pt x="100" y="44"/>
                  <a:pt x="80" y="44"/>
                </a:cubicBezTo>
                <a:cubicBezTo>
                  <a:pt x="60" y="44"/>
                  <a:pt x="44" y="60"/>
                  <a:pt x="44" y="80"/>
                </a:cubicBezTo>
                <a:cubicBezTo>
                  <a:pt x="44" y="100"/>
                  <a:pt x="60" y="116"/>
                  <a:pt x="80" y="116"/>
                </a:cubicBezTo>
                <a:cubicBezTo>
                  <a:pt x="91" y="116"/>
                  <a:pt x="101" y="111"/>
                  <a:pt x="108" y="103"/>
                </a:cubicBezTo>
                <a:cubicBezTo>
                  <a:pt x="113" y="111"/>
                  <a:pt x="121" y="116"/>
                  <a:pt x="131" y="116"/>
                </a:cubicBezTo>
                <a:cubicBezTo>
                  <a:pt x="147" y="116"/>
                  <a:pt x="160" y="103"/>
                  <a:pt x="160" y="87"/>
                </a:cubicBezTo>
                <a:cubicBezTo>
                  <a:pt x="160" y="80"/>
                  <a:pt x="160" y="80"/>
                  <a:pt x="160" y="80"/>
                </a:cubicBezTo>
                <a:cubicBezTo>
                  <a:pt x="160" y="59"/>
                  <a:pt x="152" y="39"/>
                  <a:pt x="137" y="23"/>
                </a:cubicBezTo>
                <a:close/>
                <a:moveTo>
                  <a:pt x="80" y="103"/>
                </a:moveTo>
                <a:cubicBezTo>
                  <a:pt x="67" y="103"/>
                  <a:pt x="57" y="93"/>
                  <a:pt x="57" y="80"/>
                </a:cubicBezTo>
                <a:cubicBezTo>
                  <a:pt x="57" y="67"/>
                  <a:pt x="67" y="57"/>
                  <a:pt x="80" y="57"/>
                </a:cubicBezTo>
                <a:cubicBezTo>
                  <a:pt x="93" y="57"/>
                  <a:pt x="103" y="67"/>
                  <a:pt x="103" y="80"/>
                </a:cubicBezTo>
                <a:cubicBezTo>
                  <a:pt x="103" y="93"/>
                  <a:pt x="93" y="103"/>
                  <a:pt x="80" y="103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8" name="Freeform 37">
            <a:extLst>
              <a:ext uri="{FF2B5EF4-FFF2-40B4-BE49-F238E27FC236}">
                <a16:creationId xmlns:a16="http://schemas.microsoft.com/office/drawing/2014/main" xmlns="" id="{3754B33A-5979-48C9-A237-C9F386CDCDA5}"/>
              </a:ext>
            </a:extLst>
          </p:cNvPr>
          <p:cNvSpPr>
            <a:spLocks/>
          </p:cNvSpPr>
          <p:nvPr/>
        </p:nvSpPr>
        <p:spPr bwMode="auto">
          <a:xfrm>
            <a:off x="6855618" y="3160713"/>
            <a:ext cx="428625" cy="552450"/>
          </a:xfrm>
          <a:custGeom>
            <a:avLst/>
            <a:gdLst>
              <a:gd name="T0" fmla="*/ 122 w 125"/>
              <a:gd name="T1" fmla="*/ 66 h 160"/>
              <a:gd name="T2" fmla="*/ 118 w 125"/>
              <a:gd name="T3" fmla="*/ 68 h 160"/>
              <a:gd name="T4" fmla="*/ 113 w 125"/>
              <a:gd name="T5" fmla="*/ 66 h 160"/>
              <a:gd name="T6" fmla="*/ 69 w 125"/>
              <a:gd name="T7" fmla="*/ 22 h 160"/>
              <a:gd name="T8" fmla="*/ 69 w 125"/>
              <a:gd name="T9" fmla="*/ 154 h 160"/>
              <a:gd name="T10" fmla="*/ 63 w 125"/>
              <a:gd name="T11" fmla="*/ 160 h 160"/>
              <a:gd name="T12" fmla="*/ 56 w 125"/>
              <a:gd name="T13" fmla="*/ 154 h 160"/>
              <a:gd name="T14" fmla="*/ 56 w 125"/>
              <a:gd name="T15" fmla="*/ 22 h 160"/>
              <a:gd name="T16" fmla="*/ 12 w 125"/>
              <a:gd name="T17" fmla="*/ 66 h 160"/>
              <a:gd name="T18" fmla="*/ 3 w 125"/>
              <a:gd name="T19" fmla="*/ 66 h 160"/>
              <a:gd name="T20" fmla="*/ 3 w 125"/>
              <a:gd name="T21" fmla="*/ 57 h 160"/>
              <a:gd name="T22" fmla="*/ 58 w 125"/>
              <a:gd name="T23" fmla="*/ 2 h 160"/>
              <a:gd name="T24" fmla="*/ 58 w 125"/>
              <a:gd name="T25" fmla="*/ 2 h 160"/>
              <a:gd name="T26" fmla="*/ 59 w 125"/>
              <a:gd name="T27" fmla="*/ 1 h 160"/>
              <a:gd name="T28" fmla="*/ 60 w 125"/>
              <a:gd name="T29" fmla="*/ 1 h 160"/>
              <a:gd name="T30" fmla="*/ 60 w 125"/>
              <a:gd name="T31" fmla="*/ 0 h 160"/>
              <a:gd name="T32" fmla="*/ 61 w 125"/>
              <a:gd name="T33" fmla="*/ 0 h 160"/>
              <a:gd name="T34" fmla="*/ 61 w 125"/>
              <a:gd name="T35" fmla="*/ 0 h 160"/>
              <a:gd name="T36" fmla="*/ 64 w 125"/>
              <a:gd name="T37" fmla="*/ 0 h 160"/>
              <a:gd name="T38" fmla="*/ 64 w 125"/>
              <a:gd name="T39" fmla="*/ 0 h 160"/>
              <a:gd name="T40" fmla="*/ 65 w 125"/>
              <a:gd name="T41" fmla="*/ 0 h 160"/>
              <a:gd name="T42" fmla="*/ 66 w 125"/>
              <a:gd name="T43" fmla="*/ 1 h 160"/>
              <a:gd name="T44" fmla="*/ 66 w 125"/>
              <a:gd name="T45" fmla="*/ 1 h 160"/>
              <a:gd name="T46" fmla="*/ 67 w 125"/>
              <a:gd name="T47" fmla="*/ 2 h 160"/>
              <a:gd name="T48" fmla="*/ 67 w 125"/>
              <a:gd name="T49" fmla="*/ 2 h 160"/>
              <a:gd name="T50" fmla="*/ 122 w 125"/>
              <a:gd name="T51" fmla="*/ 57 h 160"/>
              <a:gd name="T52" fmla="*/ 122 w 125"/>
              <a:gd name="T53" fmla="*/ 66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25" h="160">
                <a:moveTo>
                  <a:pt x="122" y="66"/>
                </a:moveTo>
                <a:cubicBezTo>
                  <a:pt x="121" y="67"/>
                  <a:pt x="119" y="68"/>
                  <a:pt x="118" y="68"/>
                </a:cubicBezTo>
                <a:cubicBezTo>
                  <a:pt x="116" y="68"/>
                  <a:pt x="114" y="67"/>
                  <a:pt x="113" y="66"/>
                </a:cubicBezTo>
                <a:cubicBezTo>
                  <a:pt x="69" y="22"/>
                  <a:pt x="69" y="22"/>
                  <a:pt x="69" y="22"/>
                </a:cubicBezTo>
                <a:cubicBezTo>
                  <a:pt x="69" y="154"/>
                  <a:pt x="69" y="154"/>
                  <a:pt x="69" y="154"/>
                </a:cubicBezTo>
                <a:cubicBezTo>
                  <a:pt x="69" y="157"/>
                  <a:pt x="66" y="160"/>
                  <a:pt x="63" y="160"/>
                </a:cubicBezTo>
                <a:cubicBezTo>
                  <a:pt x="59" y="160"/>
                  <a:pt x="56" y="157"/>
                  <a:pt x="56" y="154"/>
                </a:cubicBezTo>
                <a:cubicBezTo>
                  <a:pt x="56" y="22"/>
                  <a:pt x="56" y="22"/>
                  <a:pt x="56" y="22"/>
                </a:cubicBezTo>
                <a:cubicBezTo>
                  <a:pt x="12" y="66"/>
                  <a:pt x="12" y="66"/>
                  <a:pt x="12" y="66"/>
                </a:cubicBezTo>
                <a:cubicBezTo>
                  <a:pt x="10" y="69"/>
                  <a:pt x="5" y="69"/>
                  <a:pt x="3" y="66"/>
                </a:cubicBezTo>
                <a:cubicBezTo>
                  <a:pt x="0" y="64"/>
                  <a:pt x="0" y="60"/>
                  <a:pt x="3" y="57"/>
                </a:cubicBezTo>
                <a:cubicBezTo>
                  <a:pt x="58" y="2"/>
                  <a:pt x="58" y="2"/>
                  <a:pt x="58" y="2"/>
                </a:cubicBezTo>
                <a:cubicBezTo>
                  <a:pt x="58" y="2"/>
                  <a:pt x="58" y="2"/>
                  <a:pt x="58" y="2"/>
                </a:cubicBezTo>
                <a:cubicBezTo>
                  <a:pt x="58" y="2"/>
                  <a:pt x="59" y="1"/>
                  <a:pt x="59" y="1"/>
                </a:cubicBezTo>
                <a:cubicBezTo>
                  <a:pt x="59" y="1"/>
                  <a:pt x="59" y="1"/>
                  <a:pt x="60" y="1"/>
                </a:cubicBezTo>
                <a:cubicBezTo>
                  <a:pt x="60" y="1"/>
                  <a:pt x="60" y="1"/>
                  <a:pt x="60" y="0"/>
                </a:cubicBezTo>
                <a:cubicBezTo>
                  <a:pt x="60" y="0"/>
                  <a:pt x="61" y="0"/>
                  <a:pt x="61" y="0"/>
                </a:cubicBezTo>
                <a:cubicBezTo>
                  <a:pt x="61" y="0"/>
                  <a:pt x="61" y="0"/>
                  <a:pt x="61" y="0"/>
                </a:cubicBezTo>
                <a:cubicBezTo>
                  <a:pt x="62" y="0"/>
                  <a:pt x="63" y="0"/>
                  <a:pt x="64" y="0"/>
                </a:cubicBezTo>
                <a:cubicBezTo>
                  <a:pt x="64" y="0"/>
                  <a:pt x="64" y="0"/>
                  <a:pt x="64" y="0"/>
                </a:cubicBezTo>
                <a:cubicBezTo>
                  <a:pt x="65" y="0"/>
                  <a:pt x="65" y="0"/>
                  <a:pt x="65" y="0"/>
                </a:cubicBezTo>
                <a:cubicBezTo>
                  <a:pt x="65" y="1"/>
                  <a:pt x="65" y="1"/>
                  <a:pt x="66" y="1"/>
                </a:cubicBezTo>
                <a:cubicBezTo>
                  <a:pt x="66" y="1"/>
                  <a:pt x="66" y="1"/>
                  <a:pt x="66" y="1"/>
                </a:cubicBezTo>
                <a:cubicBezTo>
                  <a:pt x="66" y="1"/>
                  <a:pt x="67" y="2"/>
                  <a:pt x="67" y="2"/>
                </a:cubicBezTo>
                <a:cubicBezTo>
                  <a:pt x="67" y="2"/>
                  <a:pt x="67" y="2"/>
                  <a:pt x="67" y="2"/>
                </a:cubicBezTo>
                <a:cubicBezTo>
                  <a:pt x="122" y="57"/>
                  <a:pt x="122" y="57"/>
                  <a:pt x="122" y="57"/>
                </a:cubicBezTo>
                <a:cubicBezTo>
                  <a:pt x="125" y="60"/>
                  <a:pt x="125" y="64"/>
                  <a:pt x="122" y="66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9" name="Freeform 38">
            <a:extLst>
              <a:ext uri="{FF2B5EF4-FFF2-40B4-BE49-F238E27FC236}">
                <a16:creationId xmlns:a16="http://schemas.microsoft.com/office/drawing/2014/main" xmlns="" id="{453B26AA-4D1E-494C-A028-C8197DD32977}"/>
              </a:ext>
            </a:extLst>
          </p:cNvPr>
          <p:cNvSpPr>
            <a:spLocks/>
          </p:cNvSpPr>
          <p:nvPr/>
        </p:nvSpPr>
        <p:spPr bwMode="auto">
          <a:xfrm>
            <a:off x="6790531" y="3835400"/>
            <a:ext cx="547688" cy="427038"/>
          </a:xfrm>
          <a:custGeom>
            <a:avLst/>
            <a:gdLst>
              <a:gd name="T0" fmla="*/ 158 w 160"/>
              <a:gd name="T1" fmla="*/ 67 h 124"/>
              <a:gd name="T2" fmla="*/ 158 w 160"/>
              <a:gd name="T3" fmla="*/ 67 h 124"/>
              <a:gd name="T4" fmla="*/ 103 w 160"/>
              <a:gd name="T5" fmla="*/ 122 h 124"/>
              <a:gd name="T6" fmla="*/ 98 w 160"/>
              <a:gd name="T7" fmla="*/ 124 h 124"/>
              <a:gd name="T8" fmla="*/ 94 w 160"/>
              <a:gd name="T9" fmla="*/ 122 h 124"/>
              <a:gd name="T10" fmla="*/ 94 w 160"/>
              <a:gd name="T11" fmla="*/ 113 h 124"/>
              <a:gd name="T12" fmla="*/ 138 w 160"/>
              <a:gd name="T13" fmla="*/ 69 h 124"/>
              <a:gd name="T14" fmla="*/ 6 w 160"/>
              <a:gd name="T15" fmla="*/ 69 h 124"/>
              <a:gd name="T16" fmla="*/ 0 w 160"/>
              <a:gd name="T17" fmla="*/ 63 h 124"/>
              <a:gd name="T18" fmla="*/ 6 w 160"/>
              <a:gd name="T19" fmla="*/ 56 h 124"/>
              <a:gd name="T20" fmla="*/ 138 w 160"/>
              <a:gd name="T21" fmla="*/ 56 h 124"/>
              <a:gd name="T22" fmla="*/ 94 w 160"/>
              <a:gd name="T23" fmla="*/ 12 h 124"/>
              <a:gd name="T24" fmla="*/ 94 w 160"/>
              <a:gd name="T25" fmla="*/ 3 h 124"/>
              <a:gd name="T26" fmla="*/ 103 w 160"/>
              <a:gd name="T27" fmla="*/ 3 h 124"/>
              <a:gd name="T28" fmla="*/ 158 w 160"/>
              <a:gd name="T29" fmla="*/ 58 h 124"/>
              <a:gd name="T30" fmla="*/ 158 w 160"/>
              <a:gd name="T31" fmla="*/ 58 h 124"/>
              <a:gd name="T32" fmla="*/ 159 w 160"/>
              <a:gd name="T33" fmla="*/ 59 h 124"/>
              <a:gd name="T34" fmla="*/ 159 w 160"/>
              <a:gd name="T35" fmla="*/ 60 h 124"/>
              <a:gd name="T36" fmla="*/ 160 w 160"/>
              <a:gd name="T37" fmla="*/ 60 h 124"/>
              <a:gd name="T38" fmla="*/ 160 w 160"/>
              <a:gd name="T39" fmla="*/ 61 h 124"/>
              <a:gd name="T40" fmla="*/ 160 w 160"/>
              <a:gd name="T41" fmla="*/ 61 h 124"/>
              <a:gd name="T42" fmla="*/ 160 w 160"/>
              <a:gd name="T43" fmla="*/ 64 h 124"/>
              <a:gd name="T44" fmla="*/ 160 w 160"/>
              <a:gd name="T45" fmla="*/ 64 h 124"/>
              <a:gd name="T46" fmla="*/ 160 w 160"/>
              <a:gd name="T47" fmla="*/ 65 h 124"/>
              <a:gd name="T48" fmla="*/ 159 w 160"/>
              <a:gd name="T49" fmla="*/ 66 h 124"/>
              <a:gd name="T50" fmla="*/ 159 w 160"/>
              <a:gd name="T51" fmla="*/ 66 h 124"/>
              <a:gd name="T52" fmla="*/ 158 w 160"/>
              <a:gd name="T53" fmla="*/ 67 h 1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60" h="124">
                <a:moveTo>
                  <a:pt x="158" y="67"/>
                </a:moveTo>
                <a:cubicBezTo>
                  <a:pt x="158" y="67"/>
                  <a:pt x="158" y="67"/>
                  <a:pt x="158" y="67"/>
                </a:cubicBezTo>
                <a:cubicBezTo>
                  <a:pt x="103" y="122"/>
                  <a:pt x="103" y="122"/>
                  <a:pt x="103" y="122"/>
                </a:cubicBezTo>
                <a:cubicBezTo>
                  <a:pt x="102" y="124"/>
                  <a:pt x="100" y="124"/>
                  <a:pt x="98" y="124"/>
                </a:cubicBezTo>
                <a:cubicBezTo>
                  <a:pt x="97" y="124"/>
                  <a:pt x="95" y="124"/>
                  <a:pt x="94" y="122"/>
                </a:cubicBezTo>
                <a:cubicBezTo>
                  <a:pt x="91" y="120"/>
                  <a:pt x="91" y="116"/>
                  <a:pt x="94" y="113"/>
                </a:cubicBezTo>
                <a:cubicBezTo>
                  <a:pt x="138" y="69"/>
                  <a:pt x="138" y="69"/>
                  <a:pt x="138" y="69"/>
                </a:cubicBezTo>
                <a:cubicBezTo>
                  <a:pt x="6" y="69"/>
                  <a:pt x="6" y="69"/>
                  <a:pt x="6" y="69"/>
                </a:cubicBezTo>
                <a:cubicBezTo>
                  <a:pt x="3" y="69"/>
                  <a:pt x="0" y="66"/>
                  <a:pt x="0" y="63"/>
                </a:cubicBezTo>
                <a:cubicBezTo>
                  <a:pt x="0" y="59"/>
                  <a:pt x="3" y="56"/>
                  <a:pt x="6" y="56"/>
                </a:cubicBezTo>
                <a:cubicBezTo>
                  <a:pt x="138" y="56"/>
                  <a:pt x="138" y="56"/>
                  <a:pt x="138" y="56"/>
                </a:cubicBezTo>
                <a:cubicBezTo>
                  <a:pt x="94" y="12"/>
                  <a:pt x="94" y="12"/>
                  <a:pt x="94" y="12"/>
                </a:cubicBezTo>
                <a:cubicBezTo>
                  <a:pt x="91" y="10"/>
                  <a:pt x="91" y="5"/>
                  <a:pt x="94" y="3"/>
                </a:cubicBezTo>
                <a:cubicBezTo>
                  <a:pt x="96" y="0"/>
                  <a:pt x="100" y="0"/>
                  <a:pt x="103" y="3"/>
                </a:cubicBezTo>
                <a:cubicBezTo>
                  <a:pt x="158" y="58"/>
                  <a:pt x="158" y="58"/>
                  <a:pt x="158" y="58"/>
                </a:cubicBezTo>
                <a:cubicBezTo>
                  <a:pt x="158" y="58"/>
                  <a:pt x="158" y="58"/>
                  <a:pt x="158" y="58"/>
                </a:cubicBezTo>
                <a:cubicBezTo>
                  <a:pt x="158" y="58"/>
                  <a:pt x="159" y="59"/>
                  <a:pt x="159" y="59"/>
                </a:cubicBezTo>
                <a:cubicBezTo>
                  <a:pt x="159" y="59"/>
                  <a:pt x="159" y="59"/>
                  <a:pt x="159" y="60"/>
                </a:cubicBezTo>
                <a:cubicBezTo>
                  <a:pt x="159" y="60"/>
                  <a:pt x="159" y="60"/>
                  <a:pt x="160" y="60"/>
                </a:cubicBezTo>
                <a:cubicBezTo>
                  <a:pt x="160" y="60"/>
                  <a:pt x="160" y="61"/>
                  <a:pt x="160" y="61"/>
                </a:cubicBezTo>
                <a:cubicBezTo>
                  <a:pt x="160" y="61"/>
                  <a:pt x="160" y="61"/>
                  <a:pt x="160" y="61"/>
                </a:cubicBezTo>
                <a:cubicBezTo>
                  <a:pt x="160" y="62"/>
                  <a:pt x="160" y="63"/>
                  <a:pt x="160" y="64"/>
                </a:cubicBezTo>
                <a:cubicBezTo>
                  <a:pt x="160" y="64"/>
                  <a:pt x="160" y="64"/>
                  <a:pt x="160" y="64"/>
                </a:cubicBezTo>
                <a:cubicBezTo>
                  <a:pt x="160" y="65"/>
                  <a:pt x="160" y="65"/>
                  <a:pt x="160" y="65"/>
                </a:cubicBezTo>
                <a:cubicBezTo>
                  <a:pt x="159" y="65"/>
                  <a:pt x="159" y="65"/>
                  <a:pt x="159" y="66"/>
                </a:cubicBezTo>
                <a:cubicBezTo>
                  <a:pt x="159" y="66"/>
                  <a:pt x="159" y="66"/>
                  <a:pt x="159" y="66"/>
                </a:cubicBezTo>
                <a:cubicBezTo>
                  <a:pt x="159" y="67"/>
                  <a:pt x="158" y="67"/>
                  <a:pt x="158" y="67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0" name="Freeform 39">
            <a:extLst>
              <a:ext uri="{FF2B5EF4-FFF2-40B4-BE49-F238E27FC236}">
                <a16:creationId xmlns:a16="http://schemas.microsoft.com/office/drawing/2014/main" xmlns="" id="{EA481E34-B54D-45A9-A874-2DA5E0B6721D}"/>
              </a:ext>
            </a:extLst>
          </p:cNvPr>
          <p:cNvSpPr>
            <a:spLocks/>
          </p:cNvSpPr>
          <p:nvPr/>
        </p:nvSpPr>
        <p:spPr bwMode="auto">
          <a:xfrm>
            <a:off x="6790531" y="4456113"/>
            <a:ext cx="547688" cy="428625"/>
          </a:xfrm>
          <a:custGeom>
            <a:avLst/>
            <a:gdLst>
              <a:gd name="T0" fmla="*/ 160 w 160"/>
              <a:gd name="T1" fmla="*/ 63 h 124"/>
              <a:gd name="T2" fmla="*/ 154 w 160"/>
              <a:gd name="T3" fmla="*/ 69 h 124"/>
              <a:gd name="T4" fmla="*/ 22 w 160"/>
              <a:gd name="T5" fmla="*/ 69 h 124"/>
              <a:gd name="T6" fmla="*/ 66 w 160"/>
              <a:gd name="T7" fmla="*/ 113 h 124"/>
              <a:gd name="T8" fmla="*/ 66 w 160"/>
              <a:gd name="T9" fmla="*/ 122 h 124"/>
              <a:gd name="T10" fmla="*/ 62 w 160"/>
              <a:gd name="T11" fmla="*/ 124 h 124"/>
              <a:gd name="T12" fmla="*/ 57 w 160"/>
              <a:gd name="T13" fmla="*/ 122 h 124"/>
              <a:gd name="T14" fmla="*/ 2 w 160"/>
              <a:gd name="T15" fmla="*/ 67 h 124"/>
              <a:gd name="T16" fmla="*/ 2 w 160"/>
              <a:gd name="T17" fmla="*/ 67 h 124"/>
              <a:gd name="T18" fmla="*/ 1 w 160"/>
              <a:gd name="T19" fmla="*/ 66 h 124"/>
              <a:gd name="T20" fmla="*/ 1 w 160"/>
              <a:gd name="T21" fmla="*/ 66 h 124"/>
              <a:gd name="T22" fmla="*/ 1 w 160"/>
              <a:gd name="T23" fmla="*/ 65 h 124"/>
              <a:gd name="T24" fmla="*/ 0 w 160"/>
              <a:gd name="T25" fmla="*/ 64 h 124"/>
              <a:gd name="T26" fmla="*/ 0 w 160"/>
              <a:gd name="T27" fmla="*/ 64 h 124"/>
              <a:gd name="T28" fmla="*/ 0 w 160"/>
              <a:gd name="T29" fmla="*/ 61 h 124"/>
              <a:gd name="T30" fmla="*/ 0 w 160"/>
              <a:gd name="T31" fmla="*/ 61 h 124"/>
              <a:gd name="T32" fmla="*/ 0 w 160"/>
              <a:gd name="T33" fmla="*/ 60 h 124"/>
              <a:gd name="T34" fmla="*/ 1 w 160"/>
              <a:gd name="T35" fmla="*/ 60 h 124"/>
              <a:gd name="T36" fmla="*/ 1 w 160"/>
              <a:gd name="T37" fmla="*/ 59 h 124"/>
              <a:gd name="T38" fmla="*/ 2 w 160"/>
              <a:gd name="T39" fmla="*/ 58 h 124"/>
              <a:gd name="T40" fmla="*/ 2 w 160"/>
              <a:gd name="T41" fmla="*/ 58 h 124"/>
              <a:gd name="T42" fmla="*/ 2 w 160"/>
              <a:gd name="T43" fmla="*/ 58 h 124"/>
              <a:gd name="T44" fmla="*/ 2 w 160"/>
              <a:gd name="T45" fmla="*/ 58 h 124"/>
              <a:gd name="T46" fmla="*/ 57 w 160"/>
              <a:gd name="T47" fmla="*/ 3 h 124"/>
              <a:gd name="T48" fmla="*/ 66 w 160"/>
              <a:gd name="T49" fmla="*/ 3 h 124"/>
              <a:gd name="T50" fmla="*/ 66 w 160"/>
              <a:gd name="T51" fmla="*/ 12 h 124"/>
              <a:gd name="T52" fmla="*/ 22 w 160"/>
              <a:gd name="T53" fmla="*/ 56 h 124"/>
              <a:gd name="T54" fmla="*/ 154 w 160"/>
              <a:gd name="T55" fmla="*/ 56 h 124"/>
              <a:gd name="T56" fmla="*/ 160 w 160"/>
              <a:gd name="T57" fmla="*/ 63 h 1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60" h="124">
                <a:moveTo>
                  <a:pt x="160" y="63"/>
                </a:moveTo>
                <a:cubicBezTo>
                  <a:pt x="160" y="66"/>
                  <a:pt x="157" y="69"/>
                  <a:pt x="154" y="69"/>
                </a:cubicBezTo>
                <a:cubicBezTo>
                  <a:pt x="22" y="69"/>
                  <a:pt x="22" y="69"/>
                  <a:pt x="22" y="69"/>
                </a:cubicBezTo>
                <a:cubicBezTo>
                  <a:pt x="66" y="113"/>
                  <a:pt x="66" y="113"/>
                  <a:pt x="66" y="113"/>
                </a:cubicBezTo>
                <a:cubicBezTo>
                  <a:pt x="69" y="116"/>
                  <a:pt x="69" y="120"/>
                  <a:pt x="66" y="122"/>
                </a:cubicBezTo>
                <a:cubicBezTo>
                  <a:pt x="65" y="124"/>
                  <a:pt x="63" y="124"/>
                  <a:pt x="62" y="124"/>
                </a:cubicBezTo>
                <a:cubicBezTo>
                  <a:pt x="60" y="124"/>
                  <a:pt x="58" y="124"/>
                  <a:pt x="57" y="122"/>
                </a:cubicBezTo>
                <a:cubicBezTo>
                  <a:pt x="2" y="67"/>
                  <a:pt x="2" y="67"/>
                  <a:pt x="2" y="67"/>
                </a:cubicBezTo>
                <a:cubicBezTo>
                  <a:pt x="2" y="67"/>
                  <a:pt x="2" y="67"/>
                  <a:pt x="2" y="67"/>
                </a:cubicBezTo>
                <a:cubicBezTo>
                  <a:pt x="1" y="67"/>
                  <a:pt x="1" y="66"/>
                  <a:pt x="1" y="66"/>
                </a:cubicBezTo>
                <a:cubicBezTo>
                  <a:pt x="1" y="66"/>
                  <a:pt x="1" y="66"/>
                  <a:pt x="1" y="66"/>
                </a:cubicBezTo>
                <a:cubicBezTo>
                  <a:pt x="1" y="65"/>
                  <a:pt x="1" y="65"/>
                  <a:pt x="1" y="65"/>
                </a:cubicBezTo>
                <a:cubicBezTo>
                  <a:pt x="0" y="65"/>
                  <a:pt x="0" y="65"/>
                  <a:pt x="0" y="64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63"/>
                  <a:pt x="0" y="62"/>
                  <a:pt x="0" y="61"/>
                </a:cubicBezTo>
                <a:cubicBezTo>
                  <a:pt x="0" y="61"/>
                  <a:pt x="0" y="61"/>
                  <a:pt x="0" y="61"/>
                </a:cubicBezTo>
                <a:cubicBezTo>
                  <a:pt x="0" y="61"/>
                  <a:pt x="0" y="60"/>
                  <a:pt x="0" y="60"/>
                </a:cubicBezTo>
                <a:cubicBezTo>
                  <a:pt x="1" y="60"/>
                  <a:pt x="1" y="60"/>
                  <a:pt x="1" y="60"/>
                </a:cubicBezTo>
                <a:cubicBezTo>
                  <a:pt x="1" y="59"/>
                  <a:pt x="1" y="59"/>
                  <a:pt x="1" y="59"/>
                </a:cubicBezTo>
                <a:cubicBezTo>
                  <a:pt x="1" y="59"/>
                  <a:pt x="2" y="58"/>
                  <a:pt x="2" y="58"/>
                </a:cubicBezTo>
                <a:cubicBezTo>
                  <a:pt x="2" y="58"/>
                  <a:pt x="2" y="58"/>
                  <a:pt x="2" y="58"/>
                </a:cubicBezTo>
                <a:cubicBezTo>
                  <a:pt x="2" y="58"/>
                  <a:pt x="2" y="58"/>
                  <a:pt x="2" y="58"/>
                </a:cubicBezTo>
                <a:cubicBezTo>
                  <a:pt x="2" y="58"/>
                  <a:pt x="2" y="58"/>
                  <a:pt x="2" y="58"/>
                </a:cubicBezTo>
                <a:cubicBezTo>
                  <a:pt x="57" y="3"/>
                  <a:pt x="57" y="3"/>
                  <a:pt x="57" y="3"/>
                </a:cubicBezTo>
                <a:cubicBezTo>
                  <a:pt x="60" y="0"/>
                  <a:pt x="64" y="0"/>
                  <a:pt x="66" y="3"/>
                </a:cubicBezTo>
                <a:cubicBezTo>
                  <a:pt x="69" y="5"/>
                  <a:pt x="69" y="10"/>
                  <a:pt x="66" y="12"/>
                </a:cubicBezTo>
                <a:cubicBezTo>
                  <a:pt x="22" y="56"/>
                  <a:pt x="22" y="56"/>
                  <a:pt x="22" y="56"/>
                </a:cubicBezTo>
                <a:cubicBezTo>
                  <a:pt x="154" y="56"/>
                  <a:pt x="154" y="56"/>
                  <a:pt x="154" y="56"/>
                </a:cubicBezTo>
                <a:cubicBezTo>
                  <a:pt x="157" y="56"/>
                  <a:pt x="160" y="59"/>
                  <a:pt x="160" y="63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1" name="Freeform 40">
            <a:extLst>
              <a:ext uri="{FF2B5EF4-FFF2-40B4-BE49-F238E27FC236}">
                <a16:creationId xmlns:a16="http://schemas.microsoft.com/office/drawing/2014/main" xmlns="" id="{6C78BD91-2A9C-4759-A77C-BAC24373CAEF}"/>
              </a:ext>
            </a:extLst>
          </p:cNvPr>
          <p:cNvSpPr>
            <a:spLocks/>
          </p:cNvSpPr>
          <p:nvPr/>
        </p:nvSpPr>
        <p:spPr bwMode="auto">
          <a:xfrm>
            <a:off x="6855618" y="5026025"/>
            <a:ext cx="428625" cy="552450"/>
          </a:xfrm>
          <a:custGeom>
            <a:avLst/>
            <a:gdLst>
              <a:gd name="T0" fmla="*/ 122 w 125"/>
              <a:gd name="T1" fmla="*/ 103 h 160"/>
              <a:gd name="T2" fmla="*/ 67 w 125"/>
              <a:gd name="T3" fmla="*/ 158 h 160"/>
              <a:gd name="T4" fmla="*/ 67 w 125"/>
              <a:gd name="T5" fmla="*/ 158 h 160"/>
              <a:gd name="T6" fmla="*/ 66 w 125"/>
              <a:gd name="T7" fmla="*/ 159 h 160"/>
              <a:gd name="T8" fmla="*/ 66 w 125"/>
              <a:gd name="T9" fmla="*/ 159 h 160"/>
              <a:gd name="T10" fmla="*/ 65 w 125"/>
              <a:gd name="T11" fmla="*/ 160 h 160"/>
              <a:gd name="T12" fmla="*/ 64 w 125"/>
              <a:gd name="T13" fmla="*/ 160 h 160"/>
              <a:gd name="T14" fmla="*/ 64 w 125"/>
              <a:gd name="T15" fmla="*/ 160 h 160"/>
              <a:gd name="T16" fmla="*/ 63 w 125"/>
              <a:gd name="T17" fmla="*/ 160 h 160"/>
              <a:gd name="T18" fmla="*/ 61 w 125"/>
              <a:gd name="T19" fmla="*/ 160 h 160"/>
              <a:gd name="T20" fmla="*/ 61 w 125"/>
              <a:gd name="T21" fmla="*/ 160 h 160"/>
              <a:gd name="T22" fmla="*/ 60 w 125"/>
              <a:gd name="T23" fmla="*/ 160 h 160"/>
              <a:gd name="T24" fmla="*/ 60 w 125"/>
              <a:gd name="T25" fmla="*/ 159 h 160"/>
              <a:gd name="T26" fmla="*/ 59 w 125"/>
              <a:gd name="T27" fmla="*/ 159 h 160"/>
              <a:gd name="T28" fmla="*/ 58 w 125"/>
              <a:gd name="T29" fmla="*/ 158 h 160"/>
              <a:gd name="T30" fmla="*/ 58 w 125"/>
              <a:gd name="T31" fmla="*/ 158 h 160"/>
              <a:gd name="T32" fmla="*/ 3 w 125"/>
              <a:gd name="T33" fmla="*/ 103 h 160"/>
              <a:gd name="T34" fmla="*/ 3 w 125"/>
              <a:gd name="T35" fmla="*/ 94 h 160"/>
              <a:gd name="T36" fmla="*/ 12 w 125"/>
              <a:gd name="T37" fmla="*/ 94 h 160"/>
              <a:gd name="T38" fmla="*/ 56 w 125"/>
              <a:gd name="T39" fmla="*/ 138 h 160"/>
              <a:gd name="T40" fmla="*/ 56 w 125"/>
              <a:gd name="T41" fmla="*/ 6 h 160"/>
              <a:gd name="T42" fmla="*/ 63 w 125"/>
              <a:gd name="T43" fmla="*/ 0 h 160"/>
              <a:gd name="T44" fmla="*/ 69 w 125"/>
              <a:gd name="T45" fmla="*/ 6 h 160"/>
              <a:gd name="T46" fmla="*/ 69 w 125"/>
              <a:gd name="T47" fmla="*/ 138 h 160"/>
              <a:gd name="T48" fmla="*/ 113 w 125"/>
              <a:gd name="T49" fmla="*/ 94 h 160"/>
              <a:gd name="T50" fmla="*/ 122 w 125"/>
              <a:gd name="T51" fmla="*/ 94 h 160"/>
              <a:gd name="T52" fmla="*/ 122 w 125"/>
              <a:gd name="T53" fmla="*/ 103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25" h="160">
                <a:moveTo>
                  <a:pt x="122" y="103"/>
                </a:moveTo>
                <a:cubicBezTo>
                  <a:pt x="67" y="158"/>
                  <a:pt x="67" y="158"/>
                  <a:pt x="67" y="158"/>
                </a:cubicBezTo>
                <a:cubicBezTo>
                  <a:pt x="67" y="158"/>
                  <a:pt x="67" y="158"/>
                  <a:pt x="67" y="158"/>
                </a:cubicBezTo>
                <a:cubicBezTo>
                  <a:pt x="67" y="158"/>
                  <a:pt x="67" y="159"/>
                  <a:pt x="66" y="159"/>
                </a:cubicBezTo>
                <a:cubicBezTo>
                  <a:pt x="66" y="159"/>
                  <a:pt x="66" y="159"/>
                  <a:pt x="66" y="159"/>
                </a:cubicBezTo>
                <a:cubicBezTo>
                  <a:pt x="66" y="159"/>
                  <a:pt x="65" y="159"/>
                  <a:pt x="65" y="160"/>
                </a:cubicBezTo>
                <a:cubicBezTo>
                  <a:pt x="65" y="160"/>
                  <a:pt x="65" y="160"/>
                  <a:pt x="64" y="160"/>
                </a:cubicBezTo>
                <a:cubicBezTo>
                  <a:pt x="64" y="160"/>
                  <a:pt x="64" y="160"/>
                  <a:pt x="64" y="160"/>
                </a:cubicBezTo>
                <a:cubicBezTo>
                  <a:pt x="63" y="160"/>
                  <a:pt x="63" y="160"/>
                  <a:pt x="63" y="160"/>
                </a:cubicBezTo>
                <a:cubicBezTo>
                  <a:pt x="62" y="160"/>
                  <a:pt x="62" y="160"/>
                  <a:pt x="61" y="160"/>
                </a:cubicBezTo>
                <a:cubicBezTo>
                  <a:pt x="61" y="160"/>
                  <a:pt x="61" y="160"/>
                  <a:pt x="61" y="160"/>
                </a:cubicBezTo>
                <a:cubicBezTo>
                  <a:pt x="61" y="160"/>
                  <a:pt x="60" y="160"/>
                  <a:pt x="60" y="160"/>
                </a:cubicBezTo>
                <a:cubicBezTo>
                  <a:pt x="60" y="159"/>
                  <a:pt x="60" y="159"/>
                  <a:pt x="60" y="159"/>
                </a:cubicBezTo>
                <a:cubicBezTo>
                  <a:pt x="59" y="159"/>
                  <a:pt x="59" y="159"/>
                  <a:pt x="59" y="159"/>
                </a:cubicBezTo>
                <a:cubicBezTo>
                  <a:pt x="59" y="159"/>
                  <a:pt x="58" y="158"/>
                  <a:pt x="58" y="158"/>
                </a:cubicBezTo>
                <a:cubicBezTo>
                  <a:pt x="58" y="158"/>
                  <a:pt x="58" y="158"/>
                  <a:pt x="58" y="158"/>
                </a:cubicBezTo>
                <a:cubicBezTo>
                  <a:pt x="3" y="103"/>
                  <a:pt x="3" y="103"/>
                  <a:pt x="3" y="103"/>
                </a:cubicBezTo>
                <a:cubicBezTo>
                  <a:pt x="0" y="100"/>
                  <a:pt x="0" y="96"/>
                  <a:pt x="3" y="94"/>
                </a:cubicBezTo>
                <a:cubicBezTo>
                  <a:pt x="5" y="91"/>
                  <a:pt x="10" y="91"/>
                  <a:pt x="12" y="94"/>
                </a:cubicBezTo>
                <a:cubicBezTo>
                  <a:pt x="56" y="138"/>
                  <a:pt x="56" y="138"/>
                  <a:pt x="56" y="138"/>
                </a:cubicBezTo>
                <a:cubicBezTo>
                  <a:pt x="56" y="6"/>
                  <a:pt x="56" y="6"/>
                  <a:pt x="56" y="6"/>
                </a:cubicBezTo>
                <a:cubicBezTo>
                  <a:pt x="56" y="3"/>
                  <a:pt x="59" y="0"/>
                  <a:pt x="63" y="0"/>
                </a:cubicBezTo>
                <a:cubicBezTo>
                  <a:pt x="66" y="0"/>
                  <a:pt x="69" y="3"/>
                  <a:pt x="69" y="6"/>
                </a:cubicBezTo>
                <a:cubicBezTo>
                  <a:pt x="69" y="138"/>
                  <a:pt x="69" y="138"/>
                  <a:pt x="69" y="138"/>
                </a:cubicBezTo>
                <a:cubicBezTo>
                  <a:pt x="113" y="94"/>
                  <a:pt x="113" y="94"/>
                  <a:pt x="113" y="94"/>
                </a:cubicBezTo>
                <a:cubicBezTo>
                  <a:pt x="116" y="91"/>
                  <a:pt x="120" y="91"/>
                  <a:pt x="122" y="94"/>
                </a:cubicBezTo>
                <a:cubicBezTo>
                  <a:pt x="125" y="96"/>
                  <a:pt x="125" y="100"/>
                  <a:pt x="122" y="103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2" name="Freeform 41">
            <a:extLst>
              <a:ext uri="{FF2B5EF4-FFF2-40B4-BE49-F238E27FC236}">
                <a16:creationId xmlns:a16="http://schemas.microsoft.com/office/drawing/2014/main" xmlns="" id="{9EEC6E6D-A764-421A-A5BE-6DB07C03D171}"/>
              </a:ext>
            </a:extLst>
          </p:cNvPr>
          <p:cNvSpPr>
            <a:spLocks noEditPoints="1"/>
          </p:cNvSpPr>
          <p:nvPr/>
        </p:nvSpPr>
        <p:spPr bwMode="auto">
          <a:xfrm>
            <a:off x="7749381" y="1296988"/>
            <a:ext cx="547688" cy="552450"/>
          </a:xfrm>
          <a:custGeom>
            <a:avLst/>
            <a:gdLst>
              <a:gd name="T0" fmla="*/ 145 w 160"/>
              <a:gd name="T1" fmla="*/ 127 h 160"/>
              <a:gd name="T2" fmla="*/ 160 w 160"/>
              <a:gd name="T3" fmla="*/ 80 h 160"/>
              <a:gd name="T4" fmla="*/ 153 w 160"/>
              <a:gd name="T5" fmla="*/ 48 h 160"/>
              <a:gd name="T6" fmla="*/ 153 w 160"/>
              <a:gd name="T7" fmla="*/ 47 h 160"/>
              <a:gd name="T8" fmla="*/ 137 w 160"/>
              <a:gd name="T9" fmla="*/ 23 h 160"/>
              <a:gd name="T10" fmla="*/ 90 w 160"/>
              <a:gd name="T11" fmla="*/ 1 h 160"/>
              <a:gd name="T12" fmla="*/ 89 w 160"/>
              <a:gd name="T13" fmla="*/ 0 h 160"/>
              <a:gd name="T14" fmla="*/ 80 w 160"/>
              <a:gd name="T15" fmla="*/ 0 h 160"/>
              <a:gd name="T16" fmla="*/ 23 w 160"/>
              <a:gd name="T17" fmla="*/ 23 h 160"/>
              <a:gd name="T18" fmla="*/ 16 w 160"/>
              <a:gd name="T19" fmla="*/ 32 h 160"/>
              <a:gd name="T20" fmla="*/ 15 w 160"/>
              <a:gd name="T21" fmla="*/ 33 h 160"/>
              <a:gd name="T22" fmla="*/ 0 w 160"/>
              <a:gd name="T23" fmla="*/ 80 h 160"/>
              <a:gd name="T24" fmla="*/ 7 w 160"/>
              <a:gd name="T25" fmla="*/ 112 h 160"/>
              <a:gd name="T26" fmla="*/ 7 w 160"/>
              <a:gd name="T27" fmla="*/ 113 h 160"/>
              <a:gd name="T28" fmla="*/ 23 w 160"/>
              <a:gd name="T29" fmla="*/ 137 h 160"/>
              <a:gd name="T30" fmla="*/ 70 w 160"/>
              <a:gd name="T31" fmla="*/ 159 h 160"/>
              <a:gd name="T32" fmla="*/ 71 w 160"/>
              <a:gd name="T33" fmla="*/ 160 h 160"/>
              <a:gd name="T34" fmla="*/ 80 w 160"/>
              <a:gd name="T35" fmla="*/ 160 h 160"/>
              <a:gd name="T36" fmla="*/ 137 w 160"/>
              <a:gd name="T37" fmla="*/ 137 h 160"/>
              <a:gd name="T38" fmla="*/ 144 w 160"/>
              <a:gd name="T39" fmla="*/ 128 h 160"/>
              <a:gd name="T40" fmla="*/ 145 w 160"/>
              <a:gd name="T41" fmla="*/ 127 h 160"/>
              <a:gd name="T42" fmla="*/ 139 w 160"/>
              <a:gd name="T43" fmla="*/ 111 h 160"/>
              <a:gd name="T44" fmla="*/ 108 w 160"/>
              <a:gd name="T45" fmla="*/ 57 h 160"/>
              <a:gd name="T46" fmla="*/ 143 w 160"/>
              <a:gd name="T47" fmla="*/ 57 h 160"/>
              <a:gd name="T48" fmla="*/ 147 w 160"/>
              <a:gd name="T49" fmla="*/ 80 h 160"/>
              <a:gd name="T50" fmla="*/ 139 w 160"/>
              <a:gd name="T51" fmla="*/ 111 h 160"/>
              <a:gd name="T52" fmla="*/ 93 w 160"/>
              <a:gd name="T53" fmla="*/ 103 h 160"/>
              <a:gd name="T54" fmla="*/ 67 w 160"/>
              <a:gd name="T55" fmla="*/ 103 h 160"/>
              <a:gd name="T56" fmla="*/ 53 w 160"/>
              <a:gd name="T57" fmla="*/ 80 h 160"/>
              <a:gd name="T58" fmla="*/ 67 w 160"/>
              <a:gd name="T59" fmla="*/ 57 h 160"/>
              <a:gd name="T60" fmla="*/ 93 w 160"/>
              <a:gd name="T61" fmla="*/ 57 h 160"/>
              <a:gd name="T62" fmla="*/ 107 w 160"/>
              <a:gd name="T63" fmla="*/ 80 h 160"/>
              <a:gd name="T64" fmla="*/ 93 w 160"/>
              <a:gd name="T65" fmla="*/ 103 h 160"/>
              <a:gd name="T66" fmla="*/ 137 w 160"/>
              <a:gd name="T67" fmla="*/ 44 h 160"/>
              <a:gd name="T68" fmla="*/ 74 w 160"/>
              <a:gd name="T69" fmla="*/ 44 h 160"/>
              <a:gd name="T70" fmla="*/ 92 w 160"/>
              <a:gd name="T71" fmla="*/ 14 h 160"/>
              <a:gd name="T72" fmla="*/ 137 w 160"/>
              <a:gd name="T73" fmla="*/ 44 h 160"/>
              <a:gd name="T74" fmla="*/ 77 w 160"/>
              <a:gd name="T75" fmla="*/ 13 h 160"/>
              <a:gd name="T76" fmla="*/ 46 w 160"/>
              <a:gd name="T77" fmla="*/ 67 h 160"/>
              <a:gd name="T78" fmla="*/ 29 w 160"/>
              <a:gd name="T79" fmla="*/ 37 h 160"/>
              <a:gd name="T80" fmla="*/ 77 w 160"/>
              <a:gd name="T81" fmla="*/ 13 h 160"/>
              <a:gd name="T82" fmla="*/ 21 w 160"/>
              <a:gd name="T83" fmla="*/ 49 h 160"/>
              <a:gd name="T84" fmla="*/ 52 w 160"/>
              <a:gd name="T85" fmla="*/ 103 h 160"/>
              <a:gd name="T86" fmla="*/ 17 w 160"/>
              <a:gd name="T87" fmla="*/ 103 h 160"/>
              <a:gd name="T88" fmla="*/ 13 w 160"/>
              <a:gd name="T89" fmla="*/ 80 h 160"/>
              <a:gd name="T90" fmla="*/ 21 w 160"/>
              <a:gd name="T91" fmla="*/ 49 h 160"/>
              <a:gd name="T92" fmla="*/ 23 w 160"/>
              <a:gd name="T93" fmla="*/ 116 h 160"/>
              <a:gd name="T94" fmla="*/ 63 w 160"/>
              <a:gd name="T95" fmla="*/ 116 h 160"/>
              <a:gd name="T96" fmla="*/ 63 w 160"/>
              <a:gd name="T97" fmla="*/ 116 h 160"/>
              <a:gd name="T98" fmla="*/ 63 w 160"/>
              <a:gd name="T99" fmla="*/ 116 h 160"/>
              <a:gd name="T100" fmla="*/ 86 w 160"/>
              <a:gd name="T101" fmla="*/ 116 h 160"/>
              <a:gd name="T102" fmla="*/ 68 w 160"/>
              <a:gd name="T103" fmla="*/ 146 h 160"/>
              <a:gd name="T104" fmla="*/ 23 w 160"/>
              <a:gd name="T105" fmla="*/ 116 h 160"/>
              <a:gd name="T106" fmla="*/ 83 w 160"/>
              <a:gd name="T107" fmla="*/ 147 h 160"/>
              <a:gd name="T108" fmla="*/ 114 w 160"/>
              <a:gd name="T109" fmla="*/ 93 h 160"/>
              <a:gd name="T110" fmla="*/ 131 w 160"/>
              <a:gd name="T111" fmla="*/ 123 h 160"/>
              <a:gd name="T112" fmla="*/ 83 w 160"/>
              <a:gd name="T113" fmla="*/ 147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60" h="160">
                <a:moveTo>
                  <a:pt x="145" y="127"/>
                </a:moveTo>
                <a:cubicBezTo>
                  <a:pt x="155" y="113"/>
                  <a:pt x="160" y="97"/>
                  <a:pt x="160" y="80"/>
                </a:cubicBezTo>
                <a:cubicBezTo>
                  <a:pt x="160" y="69"/>
                  <a:pt x="158" y="58"/>
                  <a:pt x="153" y="48"/>
                </a:cubicBezTo>
                <a:cubicBezTo>
                  <a:pt x="153" y="48"/>
                  <a:pt x="153" y="48"/>
                  <a:pt x="153" y="47"/>
                </a:cubicBezTo>
                <a:cubicBezTo>
                  <a:pt x="149" y="39"/>
                  <a:pt x="144" y="30"/>
                  <a:pt x="137" y="23"/>
                </a:cubicBezTo>
                <a:cubicBezTo>
                  <a:pt x="124" y="11"/>
                  <a:pt x="107" y="3"/>
                  <a:pt x="90" y="1"/>
                </a:cubicBezTo>
                <a:cubicBezTo>
                  <a:pt x="89" y="1"/>
                  <a:pt x="89" y="0"/>
                  <a:pt x="89" y="0"/>
                </a:cubicBezTo>
                <a:cubicBezTo>
                  <a:pt x="86" y="0"/>
                  <a:pt x="83" y="0"/>
                  <a:pt x="80" y="0"/>
                </a:cubicBezTo>
                <a:cubicBezTo>
                  <a:pt x="59" y="0"/>
                  <a:pt x="39" y="8"/>
                  <a:pt x="23" y="23"/>
                </a:cubicBezTo>
                <a:cubicBezTo>
                  <a:pt x="21" y="26"/>
                  <a:pt x="19" y="29"/>
                  <a:pt x="16" y="32"/>
                </a:cubicBezTo>
                <a:cubicBezTo>
                  <a:pt x="16" y="32"/>
                  <a:pt x="15" y="33"/>
                  <a:pt x="15" y="33"/>
                </a:cubicBezTo>
                <a:cubicBezTo>
                  <a:pt x="5" y="47"/>
                  <a:pt x="0" y="63"/>
                  <a:pt x="0" y="80"/>
                </a:cubicBezTo>
                <a:cubicBezTo>
                  <a:pt x="0" y="91"/>
                  <a:pt x="2" y="102"/>
                  <a:pt x="7" y="112"/>
                </a:cubicBezTo>
                <a:cubicBezTo>
                  <a:pt x="7" y="112"/>
                  <a:pt x="7" y="112"/>
                  <a:pt x="7" y="113"/>
                </a:cubicBezTo>
                <a:cubicBezTo>
                  <a:pt x="11" y="121"/>
                  <a:pt x="16" y="130"/>
                  <a:pt x="23" y="137"/>
                </a:cubicBezTo>
                <a:cubicBezTo>
                  <a:pt x="36" y="149"/>
                  <a:pt x="52" y="157"/>
                  <a:pt x="70" y="159"/>
                </a:cubicBezTo>
                <a:cubicBezTo>
                  <a:pt x="70" y="159"/>
                  <a:pt x="71" y="159"/>
                  <a:pt x="71" y="160"/>
                </a:cubicBezTo>
                <a:cubicBezTo>
                  <a:pt x="74" y="160"/>
                  <a:pt x="77" y="160"/>
                  <a:pt x="80" y="160"/>
                </a:cubicBezTo>
                <a:cubicBezTo>
                  <a:pt x="101" y="160"/>
                  <a:pt x="121" y="152"/>
                  <a:pt x="137" y="137"/>
                </a:cubicBezTo>
                <a:cubicBezTo>
                  <a:pt x="139" y="134"/>
                  <a:pt x="141" y="131"/>
                  <a:pt x="144" y="128"/>
                </a:cubicBezTo>
                <a:cubicBezTo>
                  <a:pt x="144" y="128"/>
                  <a:pt x="145" y="127"/>
                  <a:pt x="145" y="127"/>
                </a:cubicBezTo>
                <a:close/>
                <a:moveTo>
                  <a:pt x="139" y="111"/>
                </a:moveTo>
                <a:cubicBezTo>
                  <a:pt x="108" y="57"/>
                  <a:pt x="108" y="57"/>
                  <a:pt x="108" y="57"/>
                </a:cubicBezTo>
                <a:cubicBezTo>
                  <a:pt x="143" y="57"/>
                  <a:pt x="143" y="57"/>
                  <a:pt x="143" y="57"/>
                </a:cubicBezTo>
                <a:cubicBezTo>
                  <a:pt x="146" y="64"/>
                  <a:pt x="147" y="72"/>
                  <a:pt x="147" y="80"/>
                </a:cubicBezTo>
                <a:cubicBezTo>
                  <a:pt x="147" y="91"/>
                  <a:pt x="144" y="102"/>
                  <a:pt x="139" y="111"/>
                </a:cubicBezTo>
                <a:close/>
                <a:moveTo>
                  <a:pt x="93" y="103"/>
                </a:moveTo>
                <a:cubicBezTo>
                  <a:pt x="67" y="103"/>
                  <a:pt x="67" y="103"/>
                  <a:pt x="67" y="103"/>
                </a:cubicBezTo>
                <a:cubicBezTo>
                  <a:pt x="53" y="80"/>
                  <a:pt x="53" y="80"/>
                  <a:pt x="53" y="80"/>
                </a:cubicBezTo>
                <a:cubicBezTo>
                  <a:pt x="67" y="57"/>
                  <a:pt x="67" y="57"/>
                  <a:pt x="67" y="57"/>
                </a:cubicBezTo>
                <a:cubicBezTo>
                  <a:pt x="93" y="57"/>
                  <a:pt x="93" y="57"/>
                  <a:pt x="93" y="57"/>
                </a:cubicBezTo>
                <a:cubicBezTo>
                  <a:pt x="107" y="80"/>
                  <a:pt x="107" y="80"/>
                  <a:pt x="107" y="80"/>
                </a:cubicBezTo>
                <a:lnTo>
                  <a:pt x="93" y="103"/>
                </a:lnTo>
                <a:close/>
                <a:moveTo>
                  <a:pt x="137" y="44"/>
                </a:moveTo>
                <a:cubicBezTo>
                  <a:pt x="74" y="44"/>
                  <a:pt x="74" y="44"/>
                  <a:pt x="74" y="44"/>
                </a:cubicBezTo>
                <a:cubicBezTo>
                  <a:pt x="92" y="14"/>
                  <a:pt x="92" y="14"/>
                  <a:pt x="92" y="14"/>
                </a:cubicBezTo>
                <a:cubicBezTo>
                  <a:pt x="110" y="17"/>
                  <a:pt x="127" y="29"/>
                  <a:pt x="137" y="44"/>
                </a:cubicBezTo>
                <a:close/>
                <a:moveTo>
                  <a:pt x="77" y="13"/>
                </a:moveTo>
                <a:cubicBezTo>
                  <a:pt x="46" y="67"/>
                  <a:pt x="46" y="67"/>
                  <a:pt x="46" y="67"/>
                </a:cubicBezTo>
                <a:cubicBezTo>
                  <a:pt x="29" y="37"/>
                  <a:pt x="29" y="37"/>
                  <a:pt x="29" y="37"/>
                </a:cubicBezTo>
                <a:cubicBezTo>
                  <a:pt x="40" y="23"/>
                  <a:pt x="58" y="14"/>
                  <a:pt x="77" y="13"/>
                </a:cubicBezTo>
                <a:close/>
                <a:moveTo>
                  <a:pt x="21" y="49"/>
                </a:moveTo>
                <a:cubicBezTo>
                  <a:pt x="52" y="103"/>
                  <a:pt x="52" y="103"/>
                  <a:pt x="52" y="103"/>
                </a:cubicBezTo>
                <a:cubicBezTo>
                  <a:pt x="17" y="103"/>
                  <a:pt x="17" y="103"/>
                  <a:pt x="17" y="103"/>
                </a:cubicBezTo>
                <a:cubicBezTo>
                  <a:pt x="14" y="96"/>
                  <a:pt x="13" y="88"/>
                  <a:pt x="13" y="80"/>
                </a:cubicBezTo>
                <a:cubicBezTo>
                  <a:pt x="13" y="69"/>
                  <a:pt x="16" y="58"/>
                  <a:pt x="21" y="49"/>
                </a:cubicBezTo>
                <a:close/>
                <a:moveTo>
                  <a:pt x="23" y="116"/>
                </a:moveTo>
                <a:cubicBezTo>
                  <a:pt x="63" y="116"/>
                  <a:pt x="63" y="116"/>
                  <a:pt x="63" y="116"/>
                </a:cubicBezTo>
                <a:cubicBezTo>
                  <a:pt x="63" y="116"/>
                  <a:pt x="63" y="116"/>
                  <a:pt x="63" y="116"/>
                </a:cubicBezTo>
                <a:cubicBezTo>
                  <a:pt x="63" y="116"/>
                  <a:pt x="63" y="116"/>
                  <a:pt x="63" y="116"/>
                </a:cubicBezTo>
                <a:cubicBezTo>
                  <a:pt x="86" y="116"/>
                  <a:pt x="86" y="116"/>
                  <a:pt x="86" y="116"/>
                </a:cubicBezTo>
                <a:cubicBezTo>
                  <a:pt x="68" y="146"/>
                  <a:pt x="68" y="146"/>
                  <a:pt x="68" y="146"/>
                </a:cubicBezTo>
                <a:cubicBezTo>
                  <a:pt x="50" y="143"/>
                  <a:pt x="33" y="131"/>
                  <a:pt x="23" y="116"/>
                </a:cubicBezTo>
                <a:close/>
                <a:moveTo>
                  <a:pt x="83" y="147"/>
                </a:moveTo>
                <a:cubicBezTo>
                  <a:pt x="114" y="93"/>
                  <a:pt x="114" y="93"/>
                  <a:pt x="114" y="93"/>
                </a:cubicBezTo>
                <a:cubicBezTo>
                  <a:pt x="131" y="123"/>
                  <a:pt x="131" y="123"/>
                  <a:pt x="131" y="123"/>
                </a:cubicBezTo>
                <a:cubicBezTo>
                  <a:pt x="120" y="137"/>
                  <a:pt x="102" y="146"/>
                  <a:pt x="83" y="147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3" name="Freeform 42">
            <a:extLst>
              <a:ext uri="{FF2B5EF4-FFF2-40B4-BE49-F238E27FC236}">
                <a16:creationId xmlns:a16="http://schemas.microsoft.com/office/drawing/2014/main" xmlns="" id="{09D7E345-0B37-4FD2-9A8C-87C6B22DECF8}"/>
              </a:ext>
            </a:extLst>
          </p:cNvPr>
          <p:cNvSpPr>
            <a:spLocks noEditPoints="1"/>
          </p:cNvSpPr>
          <p:nvPr/>
        </p:nvSpPr>
        <p:spPr bwMode="auto">
          <a:xfrm>
            <a:off x="7749381" y="1917700"/>
            <a:ext cx="547688" cy="552450"/>
          </a:xfrm>
          <a:custGeom>
            <a:avLst/>
            <a:gdLst>
              <a:gd name="T0" fmla="*/ 154 w 160"/>
              <a:gd name="T1" fmla="*/ 74 h 160"/>
              <a:gd name="T2" fmla="*/ 131 w 160"/>
              <a:gd name="T3" fmla="*/ 74 h 160"/>
              <a:gd name="T4" fmla="*/ 125 w 160"/>
              <a:gd name="T5" fmla="*/ 80 h 160"/>
              <a:gd name="T6" fmla="*/ 131 w 160"/>
              <a:gd name="T7" fmla="*/ 86 h 160"/>
              <a:gd name="T8" fmla="*/ 147 w 160"/>
              <a:gd name="T9" fmla="*/ 86 h 160"/>
              <a:gd name="T10" fmla="*/ 86 w 160"/>
              <a:gd name="T11" fmla="*/ 147 h 160"/>
              <a:gd name="T12" fmla="*/ 86 w 160"/>
              <a:gd name="T13" fmla="*/ 56 h 160"/>
              <a:gd name="T14" fmla="*/ 109 w 160"/>
              <a:gd name="T15" fmla="*/ 29 h 160"/>
              <a:gd name="T16" fmla="*/ 80 w 160"/>
              <a:gd name="T17" fmla="*/ 0 h 160"/>
              <a:gd name="T18" fmla="*/ 51 w 160"/>
              <a:gd name="T19" fmla="*/ 29 h 160"/>
              <a:gd name="T20" fmla="*/ 74 w 160"/>
              <a:gd name="T21" fmla="*/ 56 h 160"/>
              <a:gd name="T22" fmla="*/ 74 w 160"/>
              <a:gd name="T23" fmla="*/ 147 h 160"/>
              <a:gd name="T24" fmla="*/ 13 w 160"/>
              <a:gd name="T25" fmla="*/ 86 h 160"/>
              <a:gd name="T26" fmla="*/ 29 w 160"/>
              <a:gd name="T27" fmla="*/ 86 h 160"/>
              <a:gd name="T28" fmla="*/ 35 w 160"/>
              <a:gd name="T29" fmla="*/ 80 h 160"/>
              <a:gd name="T30" fmla="*/ 29 w 160"/>
              <a:gd name="T31" fmla="*/ 74 h 160"/>
              <a:gd name="T32" fmla="*/ 6 w 160"/>
              <a:gd name="T33" fmla="*/ 74 h 160"/>
              <a:gd name="T34" fmla="*/ 0 w 160"/>
              <a:gd name="T35" fmla="*/ 80 h 160"/>
              <a:gd name="T36" fmla="*/ 23 w 160"/>
              <a:gd name="T37" fmla="*/ 137 h 160"/>
              <a:gd name="T38" fmla="*/ 80 w 160"/>
              <a:gd name="T39" fmla="*/ 160 h 160"/>
              <a:gd name="T40" fmla="*/ 137 w 160"/>
              <a:gd name="T41" fmla="*/ 137 h 160"/>
              <a:gd name="T42" fmla="*/ 160 w 160"/>
              <a:gd name="T43" fmla="*/ 80 h 160"/>
              <a:gd name="T44" fmla="*/ 154 w 160"/>
              <a:gd name="T45" fmla="*/ 74 h 160"/>
              <a:gd name="T46" fmla="*/ 64 w 160"/>
              <a:gd name="T47" fmla="*/ 29 h 160"/>
              <a:gd name="T48" fmla="*/ 80 w 160"/>
              <a:gd name="T49" fmla="*/ 13 h 160"/>
              <a:gd name="T50" fmla="*/ 96 w 160"/>
              <a:gd name="T51" fmla="*/ 29 h 160"/>
              <a:gd name="T52" fmla="*/ 80 w 160"/>
              <a:gd name="T53" fmla="*/ 44 h 160"/>
              <a:gd name="T54" fmla="*/ 64 w 160"/>
              <a:gd name="T55" fmla="*/ 29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60" h="160">
                <a:moveTo>
                  <a:pt x="154" y="74"/>
                </a:moveTo>
                <a:cubicBezTo>
                  <a:pt x="131" y="74"/>
                  <a:pt x="131" y="74"/>
                  <a:pt x="131" y="74"/>
                </a:cubicBezTo>
                <a:cubicBezTo>
                  <a:pt x="128" y="74"/>
                  <a:pt x="125" y="76"/>
                  <a:pt x="125" y="80"/>
                </a:cubicBezTo>
                <a:cubicBezTo>
                  <a:pt x="125" y="84"/>
                  <a:pt x="128" y="86"/>
                  <a:pt x="131" y="86"/>
                </a:cubicBezTo>
                <a:cubicBezTo>
                  <a:pt x="147" y="86"/>
                  <a:pt x="147" y="86"/>
                  <a:pt x="147" y="86"/>
                </a:cubicBezTo>
                <a:cubicBezTo>
                  <a:pt x="144" y="118"/>
                  <a:pt x="118" y="144"/>
                  <a:pt x="86" y="147"/>
                </a:cubicBezTo>
                <a:cubicBezTo>
                  <a:pt x="86" y="56"/>
                  <a:pt x="86" y="56"/>
                  <a:pt x="86" y="56"/>
                </a:cubicBezTo>
                <a:cubicBezTo>
                  <a:pt x="99" y="53"/>
                  <a:pt x="109" y="42"/>
                  <a:pt x="109" y="29"/>
                </a:cubicBezTo>
                <a:cubicBezTo>
                  <a:pt x="109" y="13"/>
                  <a:pt x="96" y="0"/>
                  <a:pt x="80" y="0"/>
                </a:cubicBezTo>
                <a:cubicBezTo>
                  <a:pt x="64" y="0"/>
                  <a:pt x="51" y="13"/>
                  <a:pt x="51" y="29"/>
                </a:cubicBezTo>
                <a:cubicBezTo>
                  <a:pt x="51" y="42"/>
                  <a:pt x="61" y="53"/>
                  <a:pt x="74" y="56"/>
                </a:cubicBezTo>
                <a:cubicBezTo>
                  <a:pt x="74" y="147"/>
                  <a:pt x="74" y="147"/>
                  <a:pt x="74" y="147"/>
                </a:cubicBezTo>
                <a:cubicBezTo>
                  <a:pt x="42" y="144"/>
                  <a:pt x="16" y="118"/>
                  <a:pt x="13" y="86"/>
                </a:cubicBezTo>
                <a:cubicBezTo>
                  <a:pt x="29" y="86"/>
                  <a:pt x="29" y="86"/>
                  <a:pt x="29" y="86"/>
                </a:cubicBezTo>
                <a:cubicBezTo>
                  <a:pt x="32" y="86"/>
                  <a:pt x="35" y="84"/>
                  <a:pt x="35" y="80"/>
                </a:cubicBezTo>
                <a:cubicBezTo>
                  <a:pt x="35" y="76"/>
                  <a:pt x="32" y="74"/>
                  <a:pt x="29" y="74"/>
                </a:cubicBezTo>
                <a:cubicBezTo>
                  <a:pt x="6" y="74"/>
                  <a:pt x="6" y="74"/>
                  <a:pt x="6" y="74"/>
                </a:cubicBezTo>
                <a:cubicBezTo>
                  <a:pt x="3" y="74"/>
                  <a:pt x="0" y="76"/>
                  <a:pt x="0" y="80"/>
                </a:cubicBezTo>
                <a:cubicBezTo>
                  <a:pt x="0" y="101"/>
                  <a:pt x="8" y="121"/>
                  <a:pt x="23" y="137"/>
                </a:cubicBezTo>
                <a:cubicBezTo>
                  <a:pt x="39" y="152"/>
                  <a:pt x="59" y="160"/>
                  <a:pt x="80" y="160"/>
                </a:cubicBezTo>
                <a:cubicBezTo>
                  <a:pt x="101" y="160"/>
                  <a:pt x="121" y="152"/>
                  <a:pt x="137" y="137"/>
                </a:cubicBezTo>
                <a:cubicBezTo>
                  <a:pt x="152" y="121"/>
                  <a:pt x="160" y="101"/>
                  <a:pt x="160" y="80"/>
                </a:cubicBezTo>
                <a:cubicBezTo>
                  <a:pt x="160" y="76"/>
                  <a:pt x="157" y="74"/>
                  <a:pt x="154" y="74"/>
                </a:cubicBezTo>
                <a:close/>
                <a:moveTo>
                  <a:pt x="64" y="29"/>
                </a:moveTo>
                <a:cubicBezTo>
                  <a:pt x="64" y="20"/>
                  <a:pt x="71" y="13"/>
                  <a:pt x="80" y="13"/>
                </a:cubicBezTo>
                <a:cubicBezTo>
                  <a:pt x="89" y="13"/>
                  <a:pt x="96" y="20"/>
                  <a:pt x="96" y="29"/>
                </a:cubicBezTo>
                <a:cubicBezTo>
                  <a:pt x="96" y="37"/>
                  <a:pt x="89" y="44"/>
                  <a:pt x="80" y="44"/>
                </a:cubicBezTo>
                <a:cubicBezTo>
                  <a:pt x="71" y="44"/>
                  <a:pt x="64" y="37"/>
                  <a:pt x="64" y="29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4" name="Freeform 43">
            <a:extLst>
              <a:ext uri="{FF2B5EF4-FFF2-40B4-BE49-F238E27FC236}">
                <a16:creationId xmlns:a16="http://schemas.microsoft.com/office/drawing/2014/main" xmlns="" id="{AA8DBC52-A16A-4DB3-85B6-ACF48C3913B8}"/>
              </a:ext>
            </a:extLst>
          </p:cNvPr>
          <p:cNvSpPr>
            <a:spLocks noEditPoints="1"/>
          </p:cNvSpPr>
          <p:nvPr/>
        </p:nvSpPr>
        <p:spPr bwMode="auto">
          <a:xfrm>
            <a:off x="7749381" y="2622550"/>
            <a:ext cx="547688" cy="384175"/>
          </a:xfrm>
          <a:custGeom>
            <a:avLst/>
            <a:gdLst>
              <a:gd name="T0" fmla="*/ 160 w 160"/>
              <a:gd name="T1" fmla="*/ 39 h 111"/>
              <a:gd name="T2" fmla="*/ 154 w 160"/>
              <a:gd name="T3" fmla="*/ 46 h 111"/>
              <a:gd name="T4" fmla="*/ 39 w 160"/>
              <a:gd name="T5" fmla="*/ 46 h 111"/>
              <a:gd name="T6" fmla="*/ 33 w 160"/>
              <a:gd name="T7" fmla="*/ 39 h 111"/>
              <a:gd name="T8" fmla="*/ 39 w 160"/>
              <a:gd name="T9" fmla="*/ 33 h 111"/>
              <a:gd name="T10" fmla="*/ 154 w 160"/>
              <a:gd name="T11" fmla="*/ 33 h 111"/>
              <a:gd name="T12" fmla="*/ 160 w 160"/>
              <a:gd name="T13" fmla="*/ 39 h 111"/>
              <a:gd name="T14" fmla="*/ 6 w 160"/>
              <a:gd name="T15" fmla="*/ 13 h 111"/>
              <a:gd name="T16" fmla="*/ 154 w 160"/>
              <a:gd name="T17" fmla="*/ 13 h 111"/>
              <a:gd name="T18" fmla="*/ 160 w 160"/>
              <a:gd name="T19" fmla="*/ 6 h 111"/>
              <a:gd name="T20" fmla="*/ 154 w 160"/>
              <a:gd name="T21" fmla="*/ 0 h 111"/>
              <a:gd name="T22" fmla="*/ 6 w 160"/>
              <a:gd name="T23" fmla="*/ 0 h 111"/>
              <a:gd name="T24" fmla="*/ 0 w 160"/>
              <a:gd name="T25" fmla="*/ 6 h 111"/>
              <a:gd name="T26" fmla="*/ 6 w 160"/>
              <a:gd name="T27" fmla="*/ 13 h 111"/>
              <a:gd name="T28" fmla="*/ 154 w 160"/>
              <a:gd name="T29" fmla="*/ 65 h 111"/>
              <a:gd name="T30" fmla="*/ 6 w 160"/>
              <a:gd name="T31" fmla="*/ 65 h 111"/>
              <a:gd name="T32" fmla="*/ 0 w 160"/>
              <a:gd name="T33" fmla="*/ 72 h 111"/>
              <a:gd name="T34" fmla="*/ 6 w 160"/>
              <a:gd name="T35" fmla="*/ 78 h 111"/>
              <a:gd name="T36" fmla="*/ 154 w 160"/>
              <a:gd name="T37" fmla="*/ 78 h 111"/>
              <a:gd name="T38" fmla="*/ 160 w 160"/>
              <a:gd name="T39" fmla="*/ 72 h 111"/>
              <a:gd name="T40" fmla="*/ 154 w 160"/>
              <a:gd name="T41" fmla="*/ 65 h 111"/>
              <a:gd name="T42" fmla="*/ 154 w 160"/>
              <a:gd name="T43" fmla="*/ 98 h 111"/>
              <a:gd name="T44" fmla="*/ 39 w 160"/>
              <a:gd name="T45" fmla="*/ 98 h 111"/>
              <a:gd name="T46" fmla="*/ 33 w 160"/>
              <a:gd name="T47" fmla="*/ 105 h 111"/>
              <a:gd name="T48" fmla="*/ 39 w 160"/>
              <a:gd name="T49" fmla="*/ 111 h 111"/>
              <a:gd name="T50" fmla="*/ 154 w 160"/>
              <a:gd name="T51" fmla="*/ 111 h 111"/>
              <a:gd name="T52" fmla="*/ 160 w 160"/>
              <a:gd name="T53" fmla="*/ 105 h 111"/>
              <a:gd name="T54" fmla="*/ 154 w 160"/>
              <a:gd name="T55" fmla="*/ 98 h 1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60" h="111">
                <a:moveTo>
                  <a:pt x="160" y="39"/>
                </a:moveTo>
                <a:cubicBezTo>
                  <a:pt x="160" y="43"/>
                  <a:pt x="157" y="46"/>
                  <a:pt x="154" y="46"/>
                </a:cubicBezTo>
                <a:cubicBezTo>
                  <a:pt x="39" y="46"/>
                  <a:pt x="39" y="46"/>
                  <a:pt x="39" y="46"/>
                </a:cubicBezTo>
                <a:cubicBezTo>
                  <a:pt x="36" y="46"/>
                  <a:pt x="33" y="43"/>
                  <a:pt x="33" y="39"/>
                </a:cubicBezTo>
                <a:cubicBezTo>
                  <a:pt x="33" y="36"/>
                  <a:pt x="36" y="33"/>
                  <a:pt x="39" y="33"/>
                </a:cubicBezTo>
                <a:cubicBezTo>
                  <a:pt x="154" y="33"/>
                  <a:pt x="154" y="33"/>
                  <a:pt x="154" y="33"/>
                </a:cubicBezTo>
                <a:cubicBezTo>
                  <a:pt x="157" y="33"/>
                  <a:pt x="160" y="36"/>
                  <a:pt x="160" y="39"/>
                </a:cubicBezTo>
                <a:close/>
                <a:moveTo>
                  <a:pt x="6" y="13"/>
                </a:moveTo>
                <a:cubicBezTo>
                  <a:pt x="154" y="13"/>
                  <a:pt x="154" y="13"/>
                  <a:pt x="154" y="13"/>
                </a:cubicBezTo>
                <a:cubicBezTo>
                  <a:pt x="157" y="13"/>
                  <a:pt x="160" y="10"/>
                  <a:pt x="160" y="6"/>
                </a:cubicBezTo>
                <a:cubicBezTo>
                  <a:pt x="160" y="3"/>
                  <a:pt x="157" y="0"/>
                  <a:pt x="154" y="0"/>
                </a:cubicBezTo>
                <a:cubicBezTo>
                  <a:pt x="6" y="0"/>
                  <a:pt x="6" y="0"/>
                  <a:pt x="6" y="0"/>
                </a:cubicBezTo>
                <a:cubicBezTo>
                  <a:pt x="3" y="0"/>
                  <a:pt x="0" y="3"/>
                  <a:pt x="0" y="6"/>
                </a:cubicBezTo>
                <a:cubicBezTo>
                  <a:pt x="0" y="10"/>
                  <a:pt x="3" y="13"/>
                  <a:pt x="6" y="13"/>
                </a:cubicBezTo>
                <a:close/>
                <a:moveTo>
                  <a:pt x="154" y="65"/>
                </a:moveTo>
                <a:cubicBezTo>
                  <a:pt x="6" y="65"/>
                  <a:pt x="6" y="65"/>
                  <a:pt x="6" y="65"/>
                </a:cubicBezTo>
                <a:cubicBezTo>
                  <a:pt x="3" y="65"/>
                  <a:pt x="0" y="68"/>
                  <a:pt x="0" y="72"/>
                </a:cubicBezTo>
                <a:cubicBezTo>
                  <a:pt x="0" y="75"/>
                  <a:pt x="3" y="78"/>
                  <a:pt x="6" y="78"/>
                </a:cubicBezTo>
                <a:cubicBezTo>
                  <a:pt x="154" y="78"/>
                  <a:pt x="154" y="78"/>
                  <a:pt x="154" y="78"/>
                </a:cubicBezTo>
                <a:cubicBezTo>
                  <a:pt x="157" y="78"/>
                  <a:pt x="160" y="75"/>
                  <a:pt x="160" y="72"/>
                </a:cubicBezTo>
                <a:cubicBezTo>
                  <a:pt x="160" y="68"/>
                  <a:pt x="157" y="65"/>
                  <a:pt x="154" y="65"/>
                </a:cubicBezTo>
                <a:close/>
                <a:moveTo>
                  <a:pt x="154" y="98"/>
                </a:moveTo>
                <a:cubicBezTo>
                  <a:pt x="39" y="98"/>
                  <a:pt x="39" y="98"/>
                  <a:pt x="39" y="98"/>
                </a:cubicBezTo>
                <a:cubicBezTo>
                  <a:pt x="36" y="98"/>
                  <a:pt x="33" y="101"/>
                  <a:pt x="33" y="105"/>
                </a:cubicBezTo>
                <a:cubicBezTo>
                  <a:pt x="33" y="108"/>
                  <a:pt x="36" y="111"/>
                  <a:pt x="39" y="111"/>
                </a:cubicBezTo>
                <a:cubicBezTo>
                  <a:pt x="154" y="111"/>
                  <a:pt x="154" y="111"/>
                  <a:pt x="154" y="111"/>
                </a:cubicBezTo>
                <a:cubicBezTo>
                  <a:pt x="157" y="111"/>
                  <a:pt x="160" y="108"/>
                  <a:pt x="160" y="105"/>
                </a:cubicBezTo>
                <a:cubicBezTo>
                  <a:pt x="160" y="101"/>
                  <a:pt x="157" y="98"/>
                  <a:pt x="154" y="98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5" name="Freeform 44">
            <a:extLst>
              <a:ext uri="{FF2B5EF4-FFF2-40B4-BE49-F238E27FC236}">
                <a16:creationId xmlns:a16="http://schemas.microsoft.com/office/drawing/2014/main" xmlns="" id="{33774ECB-CFAA-41BA-8DF1-5BE8CCA9D5D8}"/>
              </a:ext>
            </a:extLst>
          </p:cNvPr>
          <p:cNvSpPr>
            <a:spLocks noEditPoints="1"/>
          </p:cNvSpPr>
          <p:nvPr/>
        </p:nvSpPr>
        <p:spPr bwMode="auto">
          <a:xfrm>
            <a:off x="7749381" y="3244850"/>
            <a:ext cx="547688" cy="382588"/>
          </a:xfrm>
          <a:custGeom>
            <a:avLst/>
            <a:gdLst>
              <a:gd name="T0" fmla="*/ 0 w 160"/>
              <a:gd name="T1" fmla="*/ 39 h 111"/>
              <a:gd name="T2" fmla="*/ 6 w 160"/>
              <a:gd name="T3" fmla="*/ 33 h 111"/>
              <a:gd name="T4" fmla="*/ 121 w 160"/>
              <a:gd name="T5" fmla="*/ 33 h 111"/>
              <a:gd name="T6" fmla="*/ 127 w 160"/>
              <a:gd name="T7" fmla="*/ 39 h 111"/>
              <a:gd name="T8" fmla="*/ 121 w 160"/>
              <a:gd name="T9" fmla="*/ 46 h 111"/>
              <a:gd name="T10" fmla="*/ 6 w 160"/>
              <a:gd name="T11" fmla="*/ 46 h 111"/>
              <a:gd name="T12" fmla="*/ 0 w 160"/>
              <a:gd name="T13" fmla="*/ 39 h 111"/>
              <a:gd name="T14" fmla="*/ 6 w 160"/>
              <a:gd name="T15" fmla="*/ 13 h 111"/>
              <a:gd name="T16" fmla="*/ 154 w 160"/>
              <a:gd name="T17" fmla="*/ 13 h 111"/>
              <a:gd name="T18" fmla="*/ 160 w 160"/>
              <a:gd name="T19" fmla="*/ 6 h 111"/>
              <a:gd name="T20" fmla="*/ 154 w 160"/>
              <a:gd name="T21" fmla="*/ 0 h 111"/>
              <a:gd name="T22" fmla="*/ 6 w 160"/>
              <a:gd name="T23" fmla="*/ 0 h 111"/>
              <a:gd name="T24" fmla="*/ 0 w 160"/>
              <a:gd name="T25" fmla="*/ 6 h 111"/>
              <a:gd name="T26" fmla="*/ 6 w 160"/>
              <a:gd name="T27" fmla="*/ 13 h 111"/>
              <a:gd name="T28" fmla="*/ 154 w 160"/>
              <a:gd name="T29" fmla="*/ 65 h 111"/>
              <a:gd name="T30" fmla="*/ 6 w 160"/>
              <a:gd name="T31" fmla="*/ 65 h 111"/>
              <a:gd name="T32" fmla="*/ 0 w 160"/>
              <a:gd name="T33" fmla="*/ 72 h 111"/>
              <a:gd name="T34" fmla="*/ 6 w 160"/>
              <a:gd name="T35" fmla="*/ 78 h 111"/>
              <a:gd name="T36" fmla="*/ 154 w 160"/>
              <a:gd name="T37" fmla="*/ 78 h 111"/>
              <a:gd name="T38" fmla="*/ 160 w 160"/>
              <a:gd name="T39" fmla="*/ 72 h 111"/>
              <a:gd name="T40" fmla="*/ 154 w 160"/>
              <a:gd name="T41" fmla="*/ 65 h 111"/>
              <a:gd name="T42" fmla="*/ 121 w 160"/>
              <a:gd name="T43" fmla="*/ 98 h 111"/>
              <a:gd name="T44" fmla="*/ 6 w 160"/>
              <a:gd name="T45" fmla="*/ 98 h 111"/>
              <a:gd name="T46" fmla="*/ 0 w 160"/>
              <a:gd name="T47" fmla="*/ 105 h 111"/>
              <a:gd name="T48" fmla="*/ 6 w 160"/>
              <a:gd name="T49" fmla="*/ 111 h 111"/>
              <a:gd name="T50" fmla="*/ 121 w 160"/>
              <a:gd name="T51" fmla="*/ 111 h 111"/>
              <a:gd name="T52" fmla="*/ 127 w 160"/>
              <a:gd name="T53" fmla="*/ 105 h 111"/>
              <a:gd name="T54" fmla="*/ 121 w 160"/>
              <a:gd name="T55" fmla="*/ 98 h 1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60" h="111">
                <a:moveTo>
                  <a:pt x="0" y="39"/>
                </a:moveTo>
                <a:cubicBezTo>
                  <a:pt x="0" y="36"/>
                  <a:pt x="3" y="33"/>
                  <a:pt x="6" y="33"/>
                </a:cubicBezTo>
                <a:cubicBezTo>
                  <a:pt x="121" y="33"/>
                  <a:pt x="121" y="33"/>
                  <a:pt x="121" y="33"/>
                </a:cubicBezTo>
                <a:cubicBezTo>
                  <a:pt x="124" y="33"/>
                  <a:pt x="127" y="36"/>
                  <a:pt x="127" y="39"/>
                </a:cubicBezTo>
                <a:cubicBezTo>
                  <a:pt x="127" y="43"/>
                  <a:pt x="124" y="46"/>
                  <a:pt x="121" y="46"/>
                </a:cubicBezTo>
                <a:cubicBezTo>
                  <a:pt x="6" y="46"/>
                  <a:pt x="6" y="46"/>
                  <a:pt x="6" y="46"/>
                </a:cubicBezTo>
                <a:cubicBezTo>
                  <a:pt x="3" y="46"/>
                  <a:pt x="0" y="43"/>
                  <a:pt x="0" y="39"/>
                </a:cubicBezTo>
                <a:close/>
                <a:moveTo>
                  <a:pt x="6" y="13"/>
                </a:moveTo>
                <a:cubicBezTo>
                  <a:pt x="154" y="13"/>
                  <a:pt x="154" y="13"/>
                  <a:pt x="154" y="13"/>
                </a:cubicBezTo>
                <a:cubicBezTo>
                  <a:pt x="157" y="13"/>
                  <a:pt x="160" y="10"/>
                  <a:pt x="160" y="6"/>
                </a:cubicBezTo>
                <a:cubicBezTo>
                  <a:pt x="160" y="3"/>
                  <a:pt x="157" y="0"/>
                  <a:pt x="154" y="0"/>
                </a:cubicBezTo>
                <a:cubicBezTo>
                  <a:pt x="6" y="0"/>
                  <a:pt x="6" y="0"/>
                  <a:pt x="6" y="0"/>
                </a:cubicBezTo>
                <a:cubicBezTo>
                  <a:pt x="3" y="0"/>
                  <a:pt x="0" y="3"/>
                  <a:pt x="0" y="6"/>
                </a:cubicBezTo>
                <a:cubicBezTo>
                  <a:pt x="0" y="10"/>
                  <a:pt x="3" y="13"/>
                  <a:pt x="6" y="13"/>
                </a:cubicBezTo>
                <a:close/>
                <a:moveTo>
                  <a:pt x="154" y="65"/>
                </a:moveTo>
                <a:cubicBezTo>
                  <a:pt x="6" y="65"/>
                  <a:pt x="6" y="65"/>
                  <a:pt x="6" y="65"/>
                </a:cubicBezTo>
                <a:cubicBezTo>
                  <a:pt x="3" y="65"/>
                  <a:pt x="0" y="68"/>
                  <a:pt x="0" y="72"/>
                </a:cubicBezTo>
                <a:cubicBezTo>
                  <a:pt x="0" y="75"/>
                  <a:pt x="3" y="78"/>
                  <a:pt x="6" y="78"/>
                </a:cubicBezTo>
                <a:cubicBezTo>
                  <a:pt x="154" y="78"/>
                  <a:pt x="154" y="78"/>
                  <a:pt x="154" y="78"/>
                </a:cubicBezTo>
                <a:cubicBezTo>
                  <a:pt x="157" y="78"/>
                  <a:pt x="160" y="75"/>
                  <a:pt x="160" y="72"/>
                </a:cubicBezTo>
                <a:cubicBezTo>
                  <a:pt x="160" y="68"/>
                  <a:pt x="157" y="65"/>
                  <a:pt x="154" y="65"/>
                </a:cubicBezTo>
                <a:close/>
                <a:moveTo>
                  <a:pt x="121" y="98"/>
                </a:moveTo>
                <a:cubicBezTo>
                  <a:pt x="6" y="98"/>
                  <a:pt x="6" y="98"/>
                  <a:pt x="6" y="98"/>
                </a:cubicBezTo>
                <a:cubicBezTo>
                  <a:pt x="3" y="98"/>
                  <a:pt x="0" y="101"/>
                  <a:pt x="0" y="105"/>
                </a:cubicBezTo>
                <a:cubicBezTo>
                  <a:pt x="0" y="108"/>
                  <a:pt x="3" y="111"/>
                  <a:pt x="6" y="111"/>
                </a:cubicBezTo>
                <a:cubicBezTo>
                  <a:pt x="121" y="111"/>
                  <a:pt x="121" y="111"/>
                  <a:pt x="121" y="111"/>
                </a:cubicBezTo>
                <a:cubicBezTo>
                  <a:pt x="124" y="111"/>
                  <a:pt x="127" y="108"/>
                  <a:pt x="127" y="105"/>
                </a:cubicBezTo>
                <a:cubicBezTo>
                  <a:pt x="127" y="101"/>
                  <a:pt x="124" y="98"/>
                  <a:pt x="121" y="98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6" name="Freeform 45">
            <a:extLst>
              <a:ext uri="{FF2B5EF4-FFF2-40B4-BE49-F238E27FC236}">
                <a16:creationId xmlns:a16="http://schemas.microsoft.com/office/drawing/2014/main" xmlns="" id="{5D701A53-CB26-4BA8-A3EF-B3685CCEAA7D}"/>
              </a:ext>
            </a:extLst>
          </p:cNvPr>
          <p:cNvSpPr>
            <a:spLocks noEditPoints="1"/>
          </p:cNvSpPr>
          <p:nvPr/>
        </p:nvSpPr>
        <p:spPr bwMode="auto">
          <a:xfrm>
            <a:off x="7749381" y="3865563"/>
            <a:ext cx="547688" cy="384175"/>
          </a:xfrm>
          <a:custGeom>
            <a:avLst/>
            <a:gdLst>
              <a:gd name="T0" fmla="*/ 160 w 160"/>
              <a:gd name="T1" fmla="*/ 39 h 111"/>
              <a:gd name="T2" fmla="*/ 154 w 160"/>
              <a:gd name="T3" fmla="*/ 46 h 111"/>
              <a:gd name="T4" fmla="*/ 6 w 160"/>
              <a:gd name="T5" fmla="*/ 46 h 111"/>
              <a:gd name="T6" fmla="*/ 0 w 160"/>
              <a:gd name="T7" fmla="*/ 39 h 111"/>
              <a:gd name="T8" fmla="*/ 6 w 160"/>
              <a:gd name="T9" fmla="*/ 33 h 111"/>
              <a:gd name="T10" fmla="*/ 154 w 160"/>
              <a:gd name="T11" fmla="*/ 33 h 111"/>
              <a:gd name="T12" fmla="*/ 160 w 160"/>
              <a:gd name="T13" fmla="*/ 39 h 111"/>
              <a:gd name="T14" fmla="*/ 6 w 160"/>
              <a:gd name="T15" fmla="*/ 13 h 111"/>
              <a:gd name="T16" fmla="*/ 154 w 160"/>
              <a:gd name="T17" fmla="*/ 13 h 111"/>
              <a:gd name="T18" fmla="*/ 160 w 160"/>
              <a:gd name="T19" fmla="*/ 6 h 111"/>
              <a:gd name="T20" fmla="*/ 154 w 160"/>
              <a:gd name="T21" fmla="*/ 0 h 111"/>
              <a:gd name="T22" fmla="*/ 6 w 160"/>
              <a:gd name="T23" fmla="*/ 0 h 111"/>
              <a:gd name="T24" fmla="*/ 0 w 160"/>
              <a:gd name="T25" fmla="*/ 6 h 111"/>
              <a:gd name="T26" fmla="*/ 6 w 160"/>
              <a:gd name="T27" fmla="*/ 13 h 111"/>
              <a:gd name="T28" fmla="*/ 154 w 160"/>
              <a:gd name="T29" fmla="*/ 65 h 111"/>
              <a:gd name="T30" fmla="*/ 6 w 160"/>
              <a:gd name="T31" fmla="*/ 65 h 111"/>
              <a:gd name="T32" fmla="*/ 0 w 160"/>
              <a:gd name="T33" fmla="*/ 72 h 111"/>
              <a:gd name="T34" fmla="*/ 6 w 160"/>
              <a:gd name="T35" fmla="*/ 78 h 111"/>
              <a:gd name="T36" fmla="*/ 154 w 160"/>
              <a:gd name="T37" fmla="*/ 78 h 111"/>
              <a:gd name="T38" fmla="*/ 160 w 160"/>
              <a:gd name="T39" fmla="*/ 72 h 111"/>
              <a:gd name="T40" fmla="*/ 154 w 160"/>
              <a:gd name="T41" fmla="*/ 65 h 111"/>
              <a:gd name="T42" fmla="*/ 154 w 160"/>
              <a:gd name="T43" fmla="*/ 98 h 111"/>
              <a:gd name="T44" fmla="*/ 6 w 160"/>
              <a:gd name="T45" fmla="*/ 98 h 111"/>
              <a:gd name="T46" fmla="*/ 0 w 160"/>
              <a:gd name="T47" fmla="*/ 105 h 111"/>
              <a:gd name="T48" fmla="*/ 6 w 160"/>
              <a:gd name="T49" fmla="*/ 111 h 111"/>
              <a:gd name="T50" fmla="*/ 154 w 160"/>
              <a:gd name="T51" fmla="*/ 111 h 111"/>
              <a:gd name="T52" fmla="*/ 160 w 160"/>
              <a:gd name="T53" fmla="*/ 105 h 111"/>
              <a:gd name="T54" fmla="*/ 154 w 160"/>
              <a:gd name="T55" fmla="*/ 98 h 1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60" h="111">
                <a:moveTo>
                  <a:pt x="160" y="39"/>
                </a:moveTo>
                <a:cubicBezTo>
                  <a:pt x="160" y="43"/>
                  <a:pt x="157" y="46"/>
                  <a:pt x="154" y="46"/>
                </a:cubicBezTo>
                <a:cubicBezTo>
                  <a:pt x="6" y="46"/>
                  <a:pt x="6" y="46"/>
                  <a:pt x="6" y="46"/>
                </a:cubicBezTo>
                <a:cubicBezTo>
                  <a:pt x="3" y="46"/>
                  <a:pt x="0" y="43"/>
                  <a:pt x="0" y="39"/>
                </a:cubicBezTo>
                <a:cubicBezTo>
                  <a:pt x="0" y="36"/>
                  <a:pt x="3" y="33"/>
                  <a:pt x="6" y="33"/>
                </a:cubicBezTo>
                <a:cubicBezTo>
                  <a:pt x="154" y="33"/>
                  <a:pt x="154" y="33"/>
                  <a:pt x="154" y="33"/>
                </a:cubicBezTo>
                <a:cubicBezTo>
                  <a:pt x="157" y="33"/>
                  <a:pt x="160" y="36"/>
                  <a:pt x="160" y="39"/>
                </a:cubicBezTo>
                <a:close/>
                <a:moveTo>
                  <a:pt x="6" y="13"/>
                </a:moveTo>
                <a:cubicBezTo>
                  <a:pt x="154" y="13"/>
                  <a:pt x="154" y="13"/>
                  <a:pt x="154" y="13"/>
                </a:cubicBezTo>
                <a:cubicBezTo>
                  <a:pt x="157" y="13"/>
                  <a:pt x="160" y="10"/>
                  <a:pt x="160" y="6"/>
                </a:cubicBezTo>
                <a:cubicBezTo>
                  <a:pt x="160" y="3"/>
                  <a:pt x="157" y="0"/>
                  <a:pt x="154" y="0"/>
                </a:cubicBezTo>
                <a:cubicBezTo>
                  <a:pt x="6" y="0"/>
                  <a:pt x="6" y="0"/>
                  <a:pt x="6" y="0"/>
                </a:cubicBezTo>
                <a:cubicBezTo>
                  <a:pt x="3" y="0"/>
                  <a:pt x="0" y="3"/>
                  <a:pt x="0" y="6"/>
                </a:cubicBezTo>
                <a:cubicBezTo>
                  <a:pt x="0" y="10"/>
                  <a:pt x="3" y="13"/>
                  <a:pt x="6" y="13"/>
                </a:cubicBezTo>
                <a:close/>
                <a:moveTo>
                  <a:pt x="154" y="65"/>
                </a:moveTo>
                <a:cubicBezTo>
                  <a:pt x="6" y="65"/>
                  <a:pt x="6" y="65"/>
                  <a:pt x="6" y="65"/>
                </a:cubicBezTo>
                <a:cubicBezTo>
                  <a:pt x="3" y="65"/>
                  <a:pt x="0" y="68"/>
                  <a:pt x="0" y="72"/>
                </a:cubicBezTo>
                <a:cubicBezTo>
                  <a:pt x="0" y="75"/>
                  <a:pt x="3" y="78"/>
                  <a:pt x="6" y="78"/>
                </a:cubicBezTo>
                <a:cubicBezTo>
                  <a:pt x="154" y="78"/>
                  <a:pt x="154" y="78"/>
                  <a:pt x="154" y="78"/>
                </a:cubicBezTo>
                <a:cubicBezTo>
                  <a:pt x="157" y="78"/>
                  <a:pt x="160" y="75"/>
                  <a:pt x="160" y="72"/>
                </a:cubicBezTo>
                <a:cubicBezTo>
                  <a:pt x="160" y="68"/>
                  <a:pt x="157" y="65"/>
                  <a:pt x="154" y="65"/>
                </a:cubicBezTo>
                <a:close/>
                <a:moveTo>
                  <a:pt x="154" y="98"/>
                </a:moveTo>
                <a:cubicBezTo>
                  <a:pt x="6" y="98"/>
                  <a:pt x="6" y="98"/>
                  <a:pt x="6" y="98"/>
                </a:cubicBezTo>
                <a:cubicBezTo>
                  <a:pt x="3" y="98"/>
                  <a:pt x="0" y="101"/>
                  <a:pt x="0" y="105"/>
                </a:cubicBezTo>
                <a:cubicBezTo>
                  <a:pt x="0" y="108"/>
                  <a:pt x="3" y="111"/>
                  <a:pt x="6" y="111"/>
                </a:cubicBezTo>
                <a:cubicBezTo>
                  <a:pt x="154" y="111"/>
                  <a:pt x="154" y="111"/>
                  <a:pt x="154" y="111"/>
                </a:cubicBezTo>
                <a:cubicBezTo>
                  <a:pt x="157" y="111"/>
                  <a:pt x="160" y="108"/>
                  <a:pt x="160" y="105"/>
                </a:cubicBezTo>
                <a:cubicBezTo>
                  <a:pt x="160" y="101"/>
                  <a:pt x="157" y="98"/>
                  <a:pt x="154" y="98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7" name="Freeform 46">
            <a:extLst>
              <a:ext uri="{FF2B5EF4-FFF2-40B4-BE49-F238E27FC236}">
                <a16:creationId xmlns:a16="http://schemas.microsoft.com/office/drawing/2014/main" xmlns="" id="{6DEDD62A-02A0-44BA-B47F-8CA52896D4AF}"/>
              </a:ext>
            </a:extLst>
          </p:cNvPr>
          <p:cNvSpPr>
            <a:spLocks noEditPoints="1"/>
          </p:cNvSpPr>
          <p:nvPr/>
        </p:nvSpPr>
        <p:spPr bwMode="auto">
          <a:xfrm>
            <a:off x="7749381" y="4487863"/>
            <a:ext cx="547688" cy="382588"/>
          </a:xfrm>
          <a:custGeom>
            <a:avLst/>
            <a:gdLst>
              <a:gd name="T0" fmla="*/ 129 w 160"/>
              <a:gd name="T1" fmla="*/ 33 h 111"/>
              <a:gd name="T2" fmla="*/ 135 w 160"/>
              <a:gd name="T3" fmla="*/ 39 h 111"/>
              <a:gd name="T4" fmla="*/ 129 w 160"/>
              <a:gd name="T5" fmla="*/ 46 h 111"/>
              <a:gd name="T6" fmla="*/ 31 w 160"/>
              <a:gd name="T7" fmla="*/ 46 h 111"/>
              <a:gd name="T8" fmla="*/ 25 w 160"/>
              <a:gd name="T9" fmla="*/ 39 h 111"/>
              <a:gd name="T10" fmla="*/ 31 w 160"/>
              <a:gd name="T11" fmla="*/ 33 h 111"/>
              <a:gd name="T12" fmla="*/ 129 w 160"/>
              <a:gd name="T13" fmla="*/ 33 h 111"/>
              <a:gd name="T14" fmla="*/ 6 w 160"/>
              <a:gd name="T15" fmla="*/ 13 h 111"/>
              <a:gd name="T16" fmla="*/ 154 w 160"/>
              <a:gd name="T17" fmla="*/ 13 h 111"/>
              <a:gd name="T18" fmla="*/ 160 w 160"/>
              <a:gd name="T19" fmla="*/ 6 h 111"/>
              <a:gd name="T20" fmla="*/ 154 w 160"/>
              <a:gd name="T21" fmla="*/ 0 h 111"/>
              <a:gd name="T22" fmla="*/ 6 w 160"/>
              <a:gd name="T23" fmla="*/ 0 h 111"/>
              <a:gd name="T24" fmla="*/ 0 w 160"/>
              <a:gd name="T25" fmla="*/ 6 h 111"/>
              <a:gd name="T26" fmla="*/ 6 w 160"/>
              <a:gd name="T27" fmla="*/ 13 h 111"/>
              <a:gd name="T28" fmla="*/ 154 w 160"/>
              <a:gd name="T29" fmla="*/ 65 h 111"/>
              <a:gd name="T30" fmla="*/ 6 w 160"/>
              <a:gd name="T31" fmla="*/ 65 h 111"/>
              <a:gd name="T32" fmla="*/ 0 w 160"/>
              <a:gd name="T33" fmla="*/ 72 h 111"/>
              <a:gd name="T34" fmla="*/ 6 w 160"/>
              <a:gd name="T35" fmla="*/ 78 h 111"/>
              <a:gd name="T36" fmla="*/ 154 w 160"/>
              <a:gd name="T37" fmla="*/ 78 h 111"/>
              <a:gd name="T38" fmla="*/ 160 w 160"/>
              <a:gd name="T39" fmla="*/ 72 h 111"/>
              <a:gd name="T40" fmla="*/ 154 w 160"/>
              <a:gd name="T41" fmla="*/ 65 h 111"/>
              <a:gd name="T42" fmla="*/ 129 w 160"/>
              <a:gd name="T43" fmla="*/ 98 h 111"/>
              <a:gd name="T44" fmla="*/ 31 w 160"/>
              <a:gd name="T45" fmla="*/ 98 h 111"/>
              <a:gd name="T46" fmla="*/ 25 w 160"/>
              <a:gd name="T47" fmla="*/ 105 h 111"/>
              <a:gd name="T48" fmla="*/ 31 w 160"/>
              <a:gd name="T49" fmla="*/ 111 h 111"/>
              <a:gd name="T50" fmla="*/ 129 w 160"/>
              <a:gd name="T51" fmla="*/ 111 h 111"/>
              <a:gd name="T52" fmla="*/ 135 w 160"/>
              <a:gd name="T53" fmla="*/ 105 h 111"/>
              <a:gd name="T54" fmla="*/ 129 w 160"/>
              <a:gd name="T55" fmla="*/ 98 h 1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60" h="111">
                <a:moveTo>
                  <a:pt x="129" y="33"/>
                </a:moveTo>
                <a:cubicBezTo>
                  <a:pt x="133" y="33"/>
                  <a:pt x="135" y="36"/>
                  <a:pt x="135" y="39"/>
                </a:cubicBezTo>
                <a:cubicBezTo>
                  <a:pt x="135" y="43"/>
                  <a:pt x="133" y="46"/>
                  <a:pt x="129" y="46"/>
                </a:cubicBezTo>
                <a:cubicBezTo>
                  <a:pt x="31" y="46"/>
                  <a:pt x="31" y="46"/>
                  <a:pt x="31" y="46"/>
                </a:cubicBezTo>
                <a:cubicBezTo>
                  <a:pt x="27" y="46"/>
                  <a:pt x="25" y="43"/>
                  <a:pt x="25" y="39"/>
                </a:cubicBezTo>
                <a:cubicBezTo>
                  <a:pt x="25" y="36"/>
                  <a:pt x="27" y="33"/>
                  <a:pt x="31" y="33"/>
                </a:cubicBezTo>
                <a:lnTo>
                  <a:pt x="129" y="33"/>
                </a:lnTo>
                <a:close/>
                <a:moveTo>
                  <a:pt x="6" y="13"/>
                </a:moveTo>
                <a:cubicBezTo>
                  <a:pt x="154" y="13"/>
                  <a:pt x="154" y="13"/>
                  <a:pt x="154" y="13"/>
                </a:cubicBezTo>
                <a:cubicBezTo>
                  <a:pt x="157" y="13"/>
                  <a:pt x="160" y="10"/>
                  <a:pt x="160" y="6"/>
                </a:cubicBezTo>
                <a:cubicBezTo>
                  <a:pt x="160" y="3"/>
                  <a:pt x="157" y="0"/>
                  <a:pt x="154" y="0"/>
                </a:cubicBezTo>
                <a:cubicBezTo>
                  <a:pt x="6" y="0"/>
                  <a:pt x="6" y="0"/>
                  <a:pt x="6" y="0"/>
                </a:cubicBezTo>
                <a:cubicBezTo>
                  <a:pt x="3" y="0"/>
                  <a:pt x="0" y="3"/>
                  <a:pt x="0" y="6"/>
                </a:cubicBezTo>
                <a:cubicBezTo>
                  <a:pt x="0" y="10"/>
                  <a:pt x="3" y="13"/>
                  <a:pt x="6" y="13"/>
                </a:cubicBezTo>
                <a:close/>
                <a:moveTo>
                  <a:pt x="154" y="65"/>
                </a:moveTo>
                <a:cubicBezTo>
                  <a:pt x="6" y="65"/>
                  <a:pt x="6" y="65"/>
                  <a:pt x="6" y="65"/>
                </a:cubicBezTo>
                <a:cubicBezTo>
                  <a:pt x="3" y="65"/>
                  <a:pt x="0" y="68"/>
                  <a:pt x="0" y="72"/>
                </a:cubicBezTo>
                <a:cubicBezTo>
                  <a:pt x="0" y="75"/>
                  <a:pt x="3" y="78"/>
                  <a:pt x="6" y="78"/>
                </a:cubicBezTo>
                <a:cubicBezTo>
                  <a:pt x="154" y="78"/>
                  <a:pt x="154" y="78"/>
                  <a:pt x="154" y="78"/>
                </a:cubicBezTo>
                <a:cubicBezTo>
                  <a:pt x="157" y="78"/>
                  <a:pt x="160" y="75"/>
                  <a:pt x="160" y="72"/>
                </a:cubicBezTo>
                <a:cubicBezTo>
                  <a:pt x="160" y="68"/>
                  <a:pt x="157" y="65"/>
                  <a:pt x="154" y="65"/>
                </a:cubicBezTo>
                <a:close/>
                <a:moveTo>
                  <a:pt x="129" y="98"/>
                </a:moveTo>
                <a:cubicBezTo>
                  <a:pt x="31" y="98"/>
                  <a:pt x="31" y="98"/>
                  <a:pt x="31" y="98"/>
                </a:cubicBezTo>
                <a:cubicBezTo>
                  <a:pt x="27" y="98"/>
                  <a:pt x="25" y="101"/>
                  <a:pt x="25" y="105"/>
                </a:cubicBezTo>
                <a:cubicBezTo>
                  <a:pt x="25" y="108"/>
                  <a:pt x="27" y="111"/>
                  <a:pt x="31" y="111"/>
                </a:cubicBezTo>
                <a:cubicBezTo>
                  <a:pt x="129" y="111"/>
                  <a:pt x="129" y="111"/>
                  <a:pt x="129" y="111"/>
                </a:cubicBezTo>
                <a:cubicBezTo>
                  <a:pt x="133" y="111"/>
                  <a:pt x="135" y="108"/>
                  <a:pt x="135" y="105"/>
                </a:cubicBezTo>
                <a:cubicBezTo>
                  <a:pt x="135" y="101"/>
                  <a:pt x="133" y="98"/>
                  <a:pt x="129" y="98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8" name="Freeform 47">
            <a:extLst>
              <a:ext uri="{FF2B5EF4-FFF2-40B4-BE49-F238E27FC236}">
                <a16:creationId xmlns:a16="http://schemas.microsoft.com/office/drawing/2014/main" xmlns="" id="{42A19072-8342-45E4-941D-C73139228912}"/>
              </a:ext>
            </a:extLst>
          </p:cNvPr>
          <p:cNvSpPr>
            <a:spLocks noEditPoints="1"/>
          </p:cNvSpPr>
          <p:nvPr/>
        </p:nvSpPr>
        <p:spPr bwMode="auto">
          <a:xfrm>
            <a:off x="7746206" y="5049838"/>
            <a:ext cx="550863" cy="487363"/>
          </a:xfrm>
          <a:custGeom>
            <a:avLst/>
            <a:gdLst>
              <a:gd name="T0" fmla="*/ 158 w 161"/>
              <a:gd name="T1" fmla="*/ 111 h 141"/>
              <a:gd name="T2" fmla="*/ 158 w 161"/>
              <a:gd name="T3" fmla="*/ 110 h 141"/>
              <a:gd name="T4" fmla="*/ 99 w 161"/>
              <a:gd name="T5" fmla="*/ 11 h 141"/>
              <a:gd name="T6" fmla="*/ 99 w 161"/>
              <a:gd name="T7" fmla="*/ 11 h 141"/>
              <a:gd name="T8" fmla="*/ 86 w 161"/>
              <a:gd name="T9" fmla="*/ 2 h 141"/>
              <a:gd name="T10" fmla="*/ 70 w 161"/>
              <a:gd name="T11" fmla="*/ 4 h 141"/>
              <a:gd name="T12" fmla="*/ 63 w 161"/>
              <a:gd name="T13" fmla="*/ 11 h 141"/>
              <a:gd name="T14" fmla="*/ 63 w 161"/>
              <a:gd name="T15" fmla="*/ 11 h 141"/>
              <a:gd name="T16" fmla="*/ 4 w 161"/>
              <a:gd name="T17" fmla="*/ 110 h 141"/>
              <a:gd name="T18" fmla="*/ 4 w 161"/>
              <a:gd name="T19" fmla="*/ 111 h 141"/>
              <a:gd name="T20" fmla="*/ 2 w 161"/>
              <a:gd name="T21" fmla="*/ 126 h 141"/>
              <a:gd name="T22" fmla="*/ 11 w 161"/>
              <a:gd name="T23" fmla="*/ 139 h 141"/>
              <a:gd name="T24" fmla="*/ 21 w 161"/>
              <a:gd name="T25" fmla="*/ 141 h 141"/>
              <a:gd name="T26" fmla="*/ 21 w 161"/>
              <a:gd name="T27" fmla="*/ 141 h 141"/>
              <a:gd name="T28" fmla="*/ 141 w 161"/>
              <a:gd name="T29" fmla="*/ 141 h 141"/>
              <a:gd name="T30" fmla="*/ 141 w 161"/>
              <a:gd name="T31" fmla="*/ 141 h 141"/>
              <a:gd name="T32" fmla="*/ 161 w 161"/>
              <a:gd name="T33" fmla="*/ 121 h 141"/>
              <a:gd name="T34" fmla="*/ 158 w 161"/>
              <a:gd name="T35" fmla="*/ 111 h 141"/>
              <a:gd name="T36" fmla="*/ 141 w 161"/>
              <a:gd name="T37" fmla="*/ 128 h 141"/>
              <a:gd name="T38" fmla="*/ 21 w 161"/>
              <a:gd name="T39" fmla="*/ 128 h 141"/>
              <a:gd name="T40" fmla="*/ 18 w 161"/>
              <a:gd name="T41" fmla="*/ 127 h 141"/>
              <a:gd name="T42" fmla="*/ 14 w 161"/>
              <a:gd name="T43" fmla="*/ 123 h 141"/>
              <a:gd name="T44" fmla="*/ 15 w 161"/>
              <a:gd name="T45" fmla="*/ 117 h 141"/>
              <a:gd name="T46" fmla="*/ 75 w 161"/>
              <a:gd name="T47" fmla="*/ 18 h 141"/>
              <a:gd name="T48" fmla="*/ 77 w 161"/>
              <a:gd name="T49" fmla="*/ 15 h 141"/>
              <a:gd name="T50" fmla="*/ 83 w 161"/>
              <a:gd name="T51" fmla="*/ 14 h 141"/>
              <a:gd name="T52" fmla="*/ 88 w 161"/>
              <a:gd name="T53" fmla="*/ 18 h 141"/>
              <a:gd name="T54" fmla="*/ 147 w 161"/>
              <a:gd name="T55" fmla="*/ 117 h 141"/>
              <a:gd name="T56" fmla="*/ 148 w 161"/>
              <a:gd name="T57" fmla="*/ 121 h 141"/>
              <a:gd name="T58" fmla="*/ 141 w 161"/>
              <a:gd name="T59" fmla="*/ 128 h 141"/>
              <a:gd name="T60" fmla="*/ 87 w 161"/>
              <a:gd name="T61" fmla="*/ 50 h 141"/>
              <a:gd name="T62" fmla="*/ 87 w 161"/>
              <a:gd name="T63" fmla="*/ 79 h 141"/>
              <a:gd name="T64" fmla="*/ 81 w 161"/>
              <a:gd name="T65" fmla="*/ 85 h 141"/>
              <a:gd name="T66" fmla="*/ 75 w 161"/>
              <a:gd name="T67" fmla="*/ 79 h 141"/>
              <a:gd name="T68" fmla="*/ 75 w 161"/>
              <a:gd name="T69" fmla="*/ 50 h 141"/>
              <a:gd name="T70" fmla="*/ 81 w 161"/>
              <a:gd name="T71" fmla="*/ 44 h 141"/>
              <a:gd name="T72" fmla="*/ 87 w 161"/>
              <a:gd name="T73" fmla="*/ 50 h 141"/>
              <a:gd name="T74" fmla="*/ 86 w 161"/>
              <a:gd name="T75" fmla="*/ 102 h 141"/>
              <a:gd name="T76" fmla="*/ 87 w 161"/>
              <a:gd name="T77" fmla="*/ 107 h 141"/>
              <a:gd name="T78" fmla="*/ 86 w 161"/>
              <a:gd name="T79" fmla="*/ 111 h 141"/>
              <a:gd name="T80" fmla="*/ 81 w 161"/>
              <a:gd name="T81" fmla="*/ 113 h 141"/>
              <a:gd name="T82" fmla="*/ 76 w 161"/>
              <a:gd name="T83" fmla="*/ 111 h 141"/>
              <a:gd name="T84" fmla="*/ 75 w 161"/>
              <a:gd name="T85" fmla="*/ 107 h 141"/>
              <a:gd name="T86" fmla="*/ 76 w 161"/>
              <a:gd name="T87" fmla="*/ 102 h 141"/>
              <a:gd name="T88" fmla="*/ 81 w 161"/>
              <a:gd name="T89" fmla="*/ 100 h 141"/>
              <a:gd name="T90" fmla="*/ 86 w 161"/>
              <a:gd name="T91" fmla="*/ 102 h 1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161" h="141">
                <a:moveTo>
                  <a:pt x="158" y="111"/>
                </a:moveTo>
                <a:cubicBezTo>
                  <a:pt x="158" y="111"/>
                  <a:pt x="158" y="110"/>
                  <a:pt x="158" y="110"/>
                </a:cubicBezTo>
                <a:cubicBezTo>
                  <a:pt x="99" y="11"/>
                  <a:pt x="99" y="11"/>
                  <a:pt x="99" y="11"/>
                </a:cubicBezTo>
                <a:cubicBezTo>
                  <a:pt x="99" y="11"/>
                  <a:pt x="99" y="11"/>
                  <a:pt x="99" y="11"/>
                </a:cubicBezTo>
                <a:cubicBezTo>
                  <a:pt x="96" y="6"/>
                  <a:pt x="91" y="3"/>
                  <a:pt x="86" y="2"/>
                </a:cubicBezTo>
                <a:cubicBezTo>
                  <a:pt x="81" y="0"/>
                  <a:pt x="75" y="1"/>
                  <a:pt x="70" y="4"/>
                </a:cubicBezTo>
                <a:cubicBezTo>
                  <a:pt x="68" y="6"/>
                  <a:pt x="65" y="8"/>
                  <a:pt x="63" y="11"/>
                </a:cubicBezTo>
                <a:cubicBezTo>
                  <a:pt x="63" y="11"/>
                  <a:pt x="63" y="11"/>
                  <a:pt x="63" y="11"/>
                </a:cubicBezTo>
                <a:cubicBezTo>
                  <a:pt x="4" y="110"/>
                  <a:pt x="4" y="110"/>
                  <a:pt x="4" y="110"/>
                </a:cubicBezTo>
                <a:cubicBezTo>
                  <a:pt x="4" y="110"/>
                  <a:pt x="4" y="111"/>
                  <a:pt x="4" y="111"/>
                </a:cubicBezTo>
                <a:cubicBezTo>
                  <a:pt x="1" y="115"/>
                  <a:pt x="0" y="121"/>
                  <a:pt x="2" y="126"/>
                </a:cubicBezTo>
                <a:cubicBezTo>
                  <a:pt x="3" y="131"/>
                  <a:pt x="7" y="136"/>
                  <a:pt x="11" y="139"/>
                </a:cubicBezTo>
                <a:cubicBezTo>
                  <a:pt x="14" y="140"/>
                  <a:pt x="18" y="141"/>
                  <a:pt x="21" y="141"/>
                </a:cubicBezTo>
                <a:cubicBezTo>
                  <a:pt x="21" y="141"/>
                  <a:pt x="21" y="141"/>
                  <a:pt x="21" y="141"/>
                </a:cubicBezTo>
                <a:cubicBezTo>
                  <a:pt x="141" y="141"/>
                  <a:pt x="141" y="141"/>
                  <a:pt x="141" y="141"/>
                </a:cubicBezTo>
                <a:cubicBezTo>
                  <a:pt x="141" y="141"/>
                  <a:pt x="141" y="141"/>
                  <a:pt x="141" y="141"/>
                </a:cubicBezTo>
                <a:cubicBezTo>
                  <a:pt x="152" y="141"/>
                  <a:pt x="161" y="132"/>
                  <a:pt x="161" y="121"/>
                </a:cubicBezTo>
                <a:cubicBezTo>
                  <a:pt x="161" y="117"/>
                  <a:pt x="160" y="114"/>
                  <a:pt x="158" y="111"/>
                </a:cubicBezTo>
                <a:close/>
                <a:moveTo>
                  <a:pt x="141" y="128"/>
                </a:moveTo>
                <a:cubicBezTo>
                  <a:pt x="21" y="128"/>
                  <a:pt x="21" y="128"/>
                  <a:pt x="21" y="128"/>
                </a:cubicBezTo>
                <a:cubicBezTo>
                  <a:pt x="20" y="128"/>
                  <a:pt x="19" y="128"/>
                  <a:pt x="18" y="127"/>
                </a:cubicBezTo>
                <a:cubicBezTo>
                  <a:pt x="16" y="126"/>
                  <a:pt x="15" y="125"/>
                  <a:pt x="14" y="123"/>
                </a:cubicBezTo>
                <a:cubicBezTo>
                  <a:pt x="14" y="121"/>
                  <a:pt x="14" y="119"/>
                  <a:pt x="15" y="117"/>
                </a:cubicBezTo>
                <a:cubicBezTo>
                  <a:pt x="75" y="18"/>
                  <a:pt x="75" y="18"/>
                  <a:pt x="75" y="18"/>
                </a:cubicBezTo>
                <a:cubicBezTo>
                  <a:pt x="75" y="17"/>
                  <a:pt x="76" y="16"/>
                  <a:pt x="77" y="15"/>
                </a:cubicBezTo>
                <a:cubicBezTo>
                  <a:pt x="79" y="14"/>
                  <a:pt x="81" y="14"/>
                  <a:pt x="83" y="14"/>
                </a:cubicBezTo>
                <a:cubicBezTo>
                  <a:pt x="85" y="15"/>
                  <a:pt x="86" y="16"/>
                  <a:pt x="88" y="18"/>
                </a:cubicBezTo>
                <a:cubicBezTo>
                  <a:pt x="147" y="117"/>
                  <a:pt x="147" y="117"/>
                  <a:pt x="147" y="117"/>
                </a:cubicBezTo>
                <a:cubicBezTo>
                  <a:pt x="148" y="118"/>
                  <a:pt x="148" y="119"/>
                  <a:pt x="148" y="121"/>
                </a:cubicBezTo>
                <a:cubicBezTo>
                  <a:pt x="148" y="125"/>
                  <a:pt x="145" y="128"/>
                  <a:pt x="141" y="128"/>
                </a:cubicBezTo>
                <a:close/>
                <a:moveTo>
                  <a:pt x="87" y="50"/>
                </a:moveTo>
                <a:cubicBezTo>
                  <a:pt x="87" y="79"/>
                  <a:pt x="87" y="79"/>
                  <a:pt x="87" y="79"/>
                </a:cubicBezTo>
                <a:cubicBezTo>
                  <a:pt x="87" y="82"/>
                  <a:pt x="85" y="85"/>
                  <a:pt x="81" y="85"/>
                </a:cubicBezTo>
                <a:cubicBezTo>
                  <a:pt x="77" y="85"/>
                  <a:pt x="75" y="82"/>
                  <a:pt x="75" y="79"/>
                </a:cubicBezTo>
                <a:cubicBezTo>
                  <a:pt x="75" y="50"/>
                  <a:pt x="75" y="50"/>
                  <a:pt x="75" y="50"/>
                </a:cubicBezTo>
                <a:cubicBezTo>
                  <a:pt x="75" y="47"/>
                  <a:pt x="77" y="44"/>
                  <a:pt x="81" y="44"/>
                </a:cubicBezTo>
                <a:cubicBezTo>
                  <a:pt x="85" y="44"/>
                  <a:pt x="87" y="47"/>
                  <a:pt x="87" y="50"/>
                </a:cubicBezTo>
                <a:close/>
                <a:moveTo>
                  <a:pt x="86" y="102"/>
                </a:moveTo>
                <a:cubicBezTo>
                  <a:pt x="87" y="103"/>
                  <a:pt x="87" y="105"/>
                  <a:pt x="87" y="107"/>
                </a:cubicBezTo>
                <a:cubicBezTo>
                  <a:pt x="87" y="108"/>
                  <a:pt x="87" y="110"/>
                  <a:pt x="86" y="111"/>
                </a:cubicBezTo>
                <a:cubicBezTo>
                  <a:pt x="84" y="113"/>
                  <a:pt x="83" y="113"/>
                  <a:pt x="81" y="113"/>
                </a:cubicBezTo>
                <a:cubicBezTo>
                  <a:pt x="79" y="113"/>
                  <a:pt x="78" y="113"/>
                  <a:pt x="76" y="111"/>
                </a:cubicBezTo>
                <a:cubicBezTo>
                  <a:pt x="75" y="110"/>
                  <a:pt x="75" y="108"/>
                  <a:pt x="75" y="107"/>
                </a:cubicBezTo>
                <a:cubicBezTo>
                  <a:pt x="75" y="105"/>
                  <a:pt x="75" y="103"/>
                  <a:pt x="76" y="102"/>
                </a:cubicBezTo>
                <a:cubicBezTo>
                  <a:pt x="78" y="101"/>
                  <a:pt x="79" y="100"/>
                  <a:pt x="81" y="100"/>
                </a:cubicBezTo>
                <a:cubicBezTo>
                  <a:pt x="83" y="100"/>
                  <a:pt x="84" y="101"/>
                  <a:pt x="86" y="102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9" name="Freeform 48">
            <a:extLst>
              <a:ext uri="{FF2B5EF4-FFF2-40B4-BE49-F238E27FC236}">
                <a16:creationId xmlns:a16="http://schemas.microsoft.com/office/drawing/2014/main" xmlns="" id="{8D76F64D-7741-44F9-882B-FC3B04D67A1A}"/>
              </a:ext>
            </a:extLst>
          </p:cNvPr>
          <p:cNvSpPr>
            <a:spLocks noEditPoints="1"/>
          </p:cNvSpPr>
          <p:nvPr/>
        </p:nvSpPr>
        <p:spPr bwMode="auto">
          <a:xfrm>
            <a:off x="8708231" y="1296988"/>
            <a:ext cx="547688" cy="552450"/>
          </a:xfrm>
          <a:custGeom>
            <a:avLst/>
            <a:gdLst>
              <a:gd name="T0" fmla="*/ 158 w 160"/>
              <a:gd name="T1" fmla="*/ 45 h 160"/>
              <a:gd name="T2" fmla="*/ 115 w 160"/>
              <a:gd name="T3" fmla="*/ 2 h 160"/>
              <a:gd name="T4" fmla="*/ 110 w 160"/>
              <a:gd name="T5" fmla="*/ 0 h 160"/>
              <a:gd name="T6" fmla="*/ 50 w 160"/>
              <a:gd name="T7" fmla="*/ 0 h 160"/>
              <a:gd name="T8" fmla="*/ 45 w 160"/>
              <a:gd name="T9" fmla="*/ 2 h 160"/>
              <a:gd name="T10" fmla="*/ 2 w 160"/>
              <a:gd name="T11" fmla="*/ 45 h 160"/>
              <a:gd name="T12" fmla="*/ 0 w 160"/>
              <a:gd name="T13" fmla="*/ 50 h 160"/>
              <a:gd name="T14" fmla="*/ 0 w 160"/>
              <a:gd name="T15" fmla="*/ 110 h 160"/>
              <a:gd name="T16" fmla="*/ 2 w 160"/>
              <a:gd name="T17" fmla="*/ 115 h 160"/>
              <a:gd name="T18" fmla="*/ 45 w 160"/>
              <a:gd name="T19" fmla="*/ 158 h 160"/>
              <a:gd name="T20" fmla="*/ 50 w 160"/>
              <a:gd name="T21" fmla="*/ 160 h 160"/>
              <a:gd name="T22" fmla="*/ 110 w 160"/>
              <a:gd name="T23" fmla="*/ 160 h 160"/>
              <a:gd name="T24" fmla="*/ 115 w 160"/>
              <a:gd name="T25" fmla="*/ 158 h 160"/>
              <a:gd name="T26" fmla="*/ 158 w 160"/>
              <a:gd name="T27" fmla="*/ 115 h 160"/>
              <a:gd name="T28" fmla="*/ 160 w 160"/>
              <a:gd name="T29" fmla="*/ 110 h 160"/>
              <a:gd name="T30" fmla="*/ 160 w 160"/>
              <a:gd name="T31" fmla="*/ 50 h 160"/>
              <a:gd name="T32" fmla="*/ 158 w 160"/>
              <a:gd name="T33" fmla="*/ 45 h 160"/>
              <a:gd name="T34" fmla="*/ 147 w 160"/>
              <a:gd name="T35" fmla="*/ 108 h 160"/>
              <a:gd name="T36" fmla="*/ 108 w 160"/>
              <a:gd name="T37" fmla="*/ 147 h 160"/>
              <a:gd name="T38" fmla="*/ 52 w 160"/>
              <a:gd name="T39" fmla="*/ 147 h 160"/>
              <a:gd name="T40" fmla="*/ 13 w 160"/>
              <a:gd name="T41" fmla="*/ 108 h 160"/>
              <a:gd name="T42" fmla="*/ 13 w 160"/>
              <a:gd name="T43" fmla="*/ 52 h 160"/>
              <a:gd name="T44" fmla="*/ 52 w 160"/>
              <a:gd name="T45" fmla="*/ 13 h 160"/>
              <a:gd name="T46" fmla="*/ 108 w 160"/>
              <a:gd name="T47" fmla="*/ 13 h 160"/>
              <a:gd name="T48" fmla="*/ 147 w 160"/>
              <a:gd name="T49" fmla="*/ 52 h 160"/>
              <a:gd name="T50" fmla="*/ 147 w 160"/>
              <a:gd name="T51" fmla="*/ 108 h 160"/>
              <a:gd name="T52" fmla="*/ 86 w 160"/>
              <a:gd name="T53" fmla="*/ 51 h 160"/>
              <a:gd name="T54" fmla="*/ 86 w 160"/>
              <a:gd name="T55" fmla="*/ 80 h 160"/>
              <a:gd name="T56" fmla="*/ 80 w 160"/>
              <a:gd name="T57" fmla="*/ 86 h 160"/>
              <a:gd name="T58" fmla="*/ 74 w 160"/>
              <a:gd name="T59" fmla="*/ 80 h 160"/>
              <a:gd name="T60" fmla="*/ 74 w 160"/>
              <a:gd name="T61" fmla="*/ 51 h 160"/>
              <a:gd name="T62" fmla="*/ 80 w 160"/>
              <a:gd name="T63" fmla="*/ 44 h 160"/>
              <a:gd name="T64" fmla="*/ 86 w 160"/>
              <a:gd name="T65" fmla="*/ 51 h 160"/>
              <a:gd name="T66" fmla="*/ 85 w 160"/>
              <a:gd name="T67" fmla="*/ 105 h 160"/>
              <a:gd name="T68" fmla="*/ 86 w 160"/>
              <a:gd name="T69" fmla="*/ 109 h 160"/>
              <a:gd name="T70" fmla="*/ 85 w 160"/>
              <a:gd name="T71" fmla="*/ 114 h 160"/>
              <a:gd name="T72" fmla="*/ 80 w 160"/>
              <a:gd name="T73" fmla="*/ 116 h 160"/>
              <a:gd name="T74" fmla="*/ 75 w 160"/>
              <a:gd name="T75" fmla="*/ 114 h 160"/>
              <a:gd name="T76" fmla="*/ 74 w 160"/>
              <a:gd name="T77" fmla="*/ 109 h 160"/>
              <a:gd name="T78" fmla="*/ 75 w 160"/>
              <a:gd name="T79" fmla="*/ 105 h 160"/>
              <a:gd name="T80" fmla="*/ 80 w 160"/>
              <a:gd name="T81" fmla="*/ 103 h 160"/>
              <a:gd name="T82" fmla="*/ 85 w 160"/>
              <a:gd name="T83" fmla="*/ 105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60" h="160">
                <a:moveTo>
                  <a:pt x="158" y="45"/>
                </a:moveTo>
                <a:cubicBezTo>
                  <a:pt x="115" y="2"/>
                  <a:pt x="115" y="2"/>
                  <a:pt x="115" y="2"/>
                </a:cubicBezTo>
                <a:cubicBezTo>
                  <a:pt x="114" y="1"/>
                  <a:pt x="112" y="0"/>
                  <a:pt x="110" y="0"/>
                </a:cubicBezTo>
                <a:cubicBezTo>
                  <a:pt x="50" y="0"/>
                  <a:pt x="50" y="0"/>
                  <a:pt x="50" y="0"/>
                </a:cubicBezTo>
                <a:cubicBezTo>
                  <a:pt x="48" y="0"/>
                  <a:pt x="46" y="1"/>
                  <a:pt x="45" y="2"/>
                </a:cubicBezTo>
                <a:cubicBezTo>
                  <a:pt x="2" y="45"/>
                  <a:pt x="2" y="45"/>
                  <a:pt x="2" y="45"/>
                </a:cubicBezTo>
                <a:cubicBezTo>
                  <a:pt x="1" y="46"/>
                  <a:pt x="0" y="48"/>
                  <a:pt x="0" y="50"/>
                </a:cubicBezTo>
                <a:cubicBezTo>
                  <a:pt x="0" y="110"/>
                  <a:pt x="0" y="110"/>
                  <a:pt x="0" y="110"/>
                </a:cubicBezTo>
                <a:cubicBezTo>
                  <a:pt x="0" y="112"/>
                  <a:pt x="1" y="114"/>
                  <a:pt x="2" y="115"/>
                </a:cubicBezTo>
                <a:cubicBezTo>
                  <a:pt x="45" y="158"/>
                  <a:pt x="45" y="158"/>
                  <a:pt x="45" y="158"/>
                </a:cubicBezTo>
                <a:cubicBezTo>
                  <a:pt x="46" y="159"/>
                  <a:pt x="48" y="160"/>
                  <a:pt x="50" y="160"/>
                </a:cubicBezTo>
                <a:cubicBezTo>
                  <a:pt x="110" y="160"/>
                  <a:pt x="110" y="160"/>
                  <a:pt x="110" y="160"/>
                </a:cubicBezTo>
                <a:cubicBezTo>
                  <a:pt x="112" y="160"/>
                  <a:pt x="114" y="159"/>
                  <a:pt x="115" y="158"/>
                </a:cubicBezTo>
                <a:cubicBezTo>
                  <a:pt x="158" y="115"/>
                  <a:pt x="158" y="115"/>
                  <a:pt x="158" y="115"/>
                </a:cubicBezTo>
                <a:cubicBezTo>
                  <a:pt x="159" y="114"/>
                  <a:pt x="160" y="112"/>
                  <a:pt x="160" y="110"/>
                </a:cubicBezTo>
                <a:cubicBezTo>
                  <a:pt x="160" y="50"/>
                  <a:pt x="160" y="50"/>
                  <a:pt x="160" y="50"/>
                </a:cubicBezTo>
                <a:cubicBezTo>
                  <a:pt x="160" y="48"/>
                  <a:pt x="159" y="46"/>
                  <a:pt x="158" y="45"/>
                </a:cubicBezTo>
                <a:close/>
                <a:moveTo>
                  <a:pt x="147" y="108"/>
                </a:moveTo>
                <a:cubicBezTo>
                  <a:pt x="108" y="147"/>
                  <a:pt x="108" y="147"/>
                  <a:pt x="108" y="147"/>
                </a:cubicBezTo>
                <a:cubicBezTo>
                  <a:pt x="52" y="147"/>
                  <a:pt x="52" y="147"/>
                  <a:pt x="52" y="147"/>
                </a:cubicBezTo>
                <a:cubicBezTo>
                  <a:pt x="13" y="108"/>
                  <a:pt x="13" y="108"/>
                  <a:pt x="13" y="108"/>
                </a:cubicBezTo>
                <a:cubicBezTo>
                  <a:pt x="13" y="52"/>
                  <a:pt x="13" y="52"/>
                  <a:pt x="13" y="52"/>
                </a:cubicBezTo>
                <a:cubicBezTo>
                  <a:pt x="52" y="13"/>
                  <a:pt x="52" y="13"/>
                  <a:pt x="52" y="13"/>
                </a:cubicBezTo>
                <a:cubicBezTo>
                  <a:pt x="108" y="13"/>
                  <a:pt x="108" y="13"/>
                  <a:pt x="108" y="13"/>
                </a:cubicBezTo>
                <a:cubicBezTo>
                  <a:pt x="147" y="52"/>
                  <a:pt x="147" y="52"/>
                  <a:pt x="147" y="52"/>
                </a:cubicBezTo>
                <a:lnTo>
                  <a:pt x="147" y="108"/>
                </a:lnTo>
                <a:close/>
                <a:moveTo>
                  <a:pt x="86" y="51"/>
                </a:moveTo>
                <a:cubicBezTo>
                  <a:pt x="86" y="80"/>
                  <a:pt x="86" y="80"/>
                  <a:pt x="86" y="80"/>
                </a:cubicBezTo>
                <a:cubicBezTo>
                  <a:pt x="86" y="84"/>
                  <a:pt x="84" y="86"/>
                  <a:pt x="80" y="86"/>
                </a:cubicBezTo>
                <a:cubicBezTo>
                  <a:pt x="76" y="86"/>
                  <a:pt x="74" y="84"/>
                  <a:pt x="74" y="80"/>
                </a:cubicBezTo>
                <a:cubicBezTo>
                  <a:pt x="74" y="51"/>
                  <a:pt x="74" y="51"/>
                  <a:pt x="74" y="51"/>
                </a:cubicBezTo>
                <a:cubicBezTo>
                  <a:pt x="74" y="47"/>
                  <a:pt x="76" y="44"/>
                  <a:pt x="80" y="44"/>
                </a:cubicBezTo>
                <a:cubicBezTo>
                  <a:pt x="84" y="44"/>
                  <a:pt x="86" y="47"/>
                  <a:pt x="86" y="51"/>
                </a:cubicBezTo>
                <a:close/>
                <a:moveTo>
                  <a:pt x="85" y="105"/>
                </a:moveTo>
                <a:cubicBezTo>
                  <a:pt x="86" y="106"/>
                  <a:pt x="86" y="108"/>
                  <a:pt x="86" y="109"/>
                </a:cubicBezTo>
                <a:cubicBezTo>
                  <a:pt x="86" y="111"/>
                  <a:pt x="86" y="113"/>
                  <a:pt x="85" y="114"/>
                </a:cubicBezTo>
                <a:cubicBezTo>
                  <a:pt x="83" y="115"/>
                  <a:pt x="82" y="116"/>
                  <a:pt x="80" y="116"/>
                </a:cubicBezTo>
                <a:cubicBezTo>
                  <a:pt x="78" y="116"/>
                  <a:pt x="77" y="115"/>
                  <a:pt x="75" y="114"/>
                </a:cubicBezTo>
                <a:cubicBezTo>
                  <a:pt x="74" y="113"/>
                  <a:pt x="74" y="111"/>
                  <a:pt x="74" y="109"/>
                </a:cubicBezTo>
                <a:cubicBezTo>
                  <a:pt x="74" y="108"/>
                  <a:pt x="74" y="106"/>
                  <a:pt x="75" y="105"/>
                </a:cubicBezTo>
                <a:cubicBezTo>
                  <a:pt x="77" y="104"/>
                  <a:pt x="78" y="103"/>
                  <a:pt x="80" y="103"/>
                </a:cubicBezTo>
                <a:cubicBezTo>
                  <a:pt x="82" y="103"/>
                  <a:pt x="83" y="104"/>
                  <a:pt x="85" y="105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0" name="Freeform 49">
            <a:extLst>
              <a:ext uri="{FF2B5EF4-FFF2-40B4-BE49-F238E27FC236}">
                <a16:creationId xmlns:a16="http://schemas.microsoft.com/office/drawing/2014/main" xmlns="" id="{841C92FD-F3AB-4D29-92F2-830004DFADE8}"/>
              </a:ext>
            </a:extLst>
          </p:cNvPr>
          <p:cNvSpPr>
            <a:spLocks noEditPoints="1"/>
          </p:cNvSpPr>
          <p:nvPr/>
        </p:nvSpPr>
        <p:spPr bwMode="auto">
          <a:xfrm>
            <a:off x="8708231" y="1917700"/>
            <a:ext cx="547688" cy="552450"/>
          </a:xfrm>
          <a:custGeom>
            <a:avLst/>
            <a:gdLst>
              <a:gd name="T0" fmla="*/ 137 w 160"/>
              <a:gd name="T1" fmla="*/ 23 h 160"/>
              <a:gd name="T2" fmla="*/ 80 w 160"/>
              <a:gd name="T3" fmla="*/ 0 h 160"/>
              <a:gd name="T4" fmla="*/ 23 w 160"/>
              <a:gd name="T5" fmla="*/ 23 h 160"/>
              <a:gd name="T6" fmla="*/ 0 w 160"/>
              <a:gd name="T7" fmla="*/ 80 h 160"/>
              <a:gd name="T8" fmla="*/ 23 w 160"/>
              <a:gd name="T9" fmla="*/ 137 h 160"/>
              <a:gd name="T10" fmla="*/ 80 w 160"/>
              <a:gd name="T11" fmla="*/ 160 h 160"/>
              <a:gd name="T12" fmla="*/ 137 w 160"/>
              <a:gd name="T13" fmla="*/ 137 h 160"/>
              <a:gd name="T14" fmla="*/ 160 w 160"/>
              <a:gd name="T15" fmla="*/ 80 h 160"/>
              <a:gd name="T16" fmla="*/ 137 w 160"/>
              <a:gd name="T17" fmla="*/ 23 h 160"/>
              <a:gd name="T18" fmla="*/ 80 w 160"/>
              <a:gd name="T19" fmla="*/ 147 h 160"/>
              <a:gd name="T20" fmla="*/ 13 w 160"/>
              <a:gd name="T21" fmla="*/ 80 h 160"/>
              <a:gd name="T22" fmla="*/ 80 w 160"/>
              <a:gd name="T23" fmla="*/ 13 h 160"/>
              <a:gd name="T24" fmla="*/ 147 w 160"/>
              <a:gd name="T25" fmla="*/ 80 h 160"/>
              <a:gd name="T26" fmla="*/ 80 w 160"/>
              <a:gd name="T27" fmla="*/ 147 h 160"/>
              <a:gd name="T28" fmla="*/ 86 w 160"/>
              <a:gd name="T29" fmla="*/ 51 h 160"/>
              <a:gd name="T30" fmla="*/ 86 w 160"/>
              <a:gd name="T31" fmla="*/ 80 h 160"/>
              <a:gd name="T32" fmla="*/ 80 w 160"/>
              <a:gd name="T33" fmla="*/ 86 h 160"/>
              <a:gd name="T34" fmla="*/ 74 w 160"/>
              <a:gd name="T35" fmla="*/ 80 h 160"/>
              <a:gd name="T36" fmla="*/ 74 w 160"/>
              <a:gd name="T37" fmla="*/ 51 h 160"/>
              <a:gd name="T38" fmla="*/ 80 w 160"/>
              <a:gd name="T39" fmla="*/ 44 h 160"/>
              <a:gd name="T40" fmla="*/ 86 w 160"/>
              <a:gd name="T41" fmla="*/ 51 h 160"/>
              <a:gd name="T42" fmla="*/ 85 w 160"/>
              <a:gd name="T43" fmla="*/ 105 h 160"/>
              <a:gd name="T44" fmla="*/ 86 w 160"/>
              <a:gd name="T45" fmla="*/ 109 h 160"/>
              <a:gd name="T46" fmla="*/ 85 w 160"/>
              <a:gd name="T47" fmla="*/ 114 h 160"/>
              <a:gd name="T48" fmla="*/ 80 w 160"/>
              <a:gd name="T49" fmla="*/ 116 h 160"/>
              <a:gd name="T50" fmla="*/ 75 w 160"/>
              <a:gd name="T51" fmla="*/ 114 h 160"/>
              <a:gd name="T52" fmla="*/ 74 w 160"/>
              <a:gd name="T53" fmla="*/ 109 h 160"/>
              <a:gd name="T54" fmla="*/ 75 w 160"/>
              <a:gd name="T55" fmla="*/ 105 h 160"/>
              <a:gd name="T56" fmla="*/ 80 w 160"/>
              <a:gd name="T57" fmla="*/ 103 h 160"/>
              <a:gd name="T58" fmla="*/ 85 w 160"/>
              <a:gd name="T59" fmla="*/ 105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60" h="160">
                <a:moveTo>
                  <a:pt x="137" y="23"/>
                </a:moveTo>
                <a:cubicBezTo>
                  <a:pt x="121" y="8"/>
                  <a:pt x="101" y="0"/>
                  <a:pt x="80" y="0"/>
                </a:cubicBezTo>
                <a:cubicBezTo>
                  <a:pt x="59" y="0"/>
                  <a:pt x="39" y="8"/>
                  <a:pt x="23" y="23"/>
                </a:cubicBezTo>
                <a:cubicBezTo>
                  <a:pt x="8" y="39"/>
                  <a:pt x="0" y="59"/>
                  <a:pt x="0" y="80"/>
                </a:cubicBezTo>
                <a:cubicBezTo>
                  <a:pt x="0" y="101"/>
                  <a:pt x="8" y="121"/>
                  <a:pt x="23" y="137"/>
                </a:cubicBezTo>
                <a:cubicBezTo>
                  <a:pt x="39" y="152"/>
                  <a:pt x="59" y="160"/>
                  <a:pt x="80" y="160"/>
                </a:cubicBezTo>
                <a:cubicBezTo>
                  <a:pt x="101" y="160"/>
                  <a:pt x="121" y="152"/>
                  <a:pt x="137" y="137"/>
                </a:cubicBezTo>
                <a:cubicBezTo>
                  <a:pt x="152" y="121"/>
                  <a:pt x="160" y="101"/>
                  <a:pt x="160" y="80"/>
                </a:cubicBezTo>
                <a:cubicBezTo>
                  <a:pt x="160" y="59"/>
                  <a:pt x="152" y="39"/>
                  <a:pt x="137" y="23"/>
                </a:cubicBezTo>
                <a:close/>
                <a:moveTo>
                  <a:pt x="80" y="147"/>
                </a:moveTo>
                <a:cubicBezTo>
                  <a:pt x="43" y="147"/>
                  <a:pt x="13" y="117"/>
                  <a:pt x="13" y="80"/>
                </a:cubicBezTo>
                <a:cubicBezTo>
                  <a:pt x="13" y="43"/>
                  <a:pt x="43" y="13"/>
                  <a:pt x="80" y="13"/>
                </a:cubicBezTo>
                <a:cubicBezTo>
                  <a:pt x="117" y="13"/>
                  <a:pt x="147" y="43"/>
                  <a:pt x="147" y="80"/>
                </a:cubicBezTo>
                <a:cubicBezTo>
                  <a:pt x="147" y="117"/>
                  <a:pt x="117" y="147"/>
                  <a:pt x="80" y="147"/>
                </a:cubicBezTo>
                <a:close/>
                <a:moveTo>
                  <a:pt x="86" y="51"/>
                </a:moveTo>
                <a:cubicBezTo>
                  <a:pt x="86" y="80"/>
                  <a:pt x="86" y="80"/>
                  <a:pt x="86" y="80"/>
                </a:cubicBezTo>
                <a:cubicBezTo>
                  <a:pt x="86" y="84"/>
                  <a:pt x="84" y="86"/>
                  <a:pt x="80" y="86"/>
                </a:cubicBezTo>
                <a:cubicBezTo>
                  <a:pt x="76" y="86"/>
                  <a:pt x="74" y="84"/>
                  <a:pt x="74" y="80"/>
                </a:cubicBezTo>
                <a:cubicBezTo>
                  <a:pt x="74" y="51"/>
                  <a:pt x="74" y="51"/>
                  <a:pt x="74" y="51"/>
                </a:cubicBezTo>
                <a:cubicBezTo>
                  <a:pt x="74" y="47"/>
                  <a:pt x="76" y="44"/>
                  <a:pt x="80" y="44"/>
                </a:cubicBezTo>
                <a:cubicBezTo>
                  <a:pt x="84" y="44"/>
                  <a:pt x="86" y="47"/>
                  <a:pt x="86" y="51"/>
                </a:cubicBezTo>
                <a:close/>
                <a:moveTo>
                  <a:pt x="85" y="105"/>
                </a:moveTo>
                <a:cubicBezTo>
                  <a:pt x="86" y="106"/>
                  <a:pt x="86" y="108"/>
                  <a:pt x="86" y="109"/>
                </a:cubicBezTo>
                <a:cubicBezTo>
                  <a:pt x="86" y="111"/>
                  <a:pt x="86" y="113"/>
                  <a:pt x="85" y="114"/>
                </a:cubicBezTo>
                <a:cubicBezTo>
                  <a:pt x="83" y="115"/>
                  <a:pt x="82" y="116"/>
                  <a:pt x="80" y="116"/>
                </a:cubicBezTo>
                <a:cubicBezTo>
                  <a:pt x="78" y="116"/>
                  <a:pt x="77" y="115"/>
                  <a:pt x="75" y="114"/>
                </a:cubicBezTo>
                <a:cubicBezTo>
                  <a:pt x="74" y="113"/>
                  <a:pt x="74" y="111"/>
                  <a:pt x="74" y="109"/>
                </a:cubicBezTo>
                <a:cubicBezTo>
                  <a:pt x="74" y="108"/>
                  <a:pt x="74" y="106"/>
                  <a:pt x="75" y="105"/>
                </a:cubicBezTo>
                <a:cubicBezTo>
                  <a:pt x="77" y="104"/>
                  <a:pt x="78" y="103"/>
                  <a:pt x="80" y="103"/>
                </a:cubicBezTo>
                <a:cubicBezTo>
                  <a:pt x="82" y="103"/>
                  <a:pt x="83" y="104"/>
                  <a:pt x="85" y="105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1" name="Freeform 50">
            <a:extLst>
              <a:ext uri="{FF2B5EF4-FFF2-40B4-BE49-F238E27FC236}">
                <a16:creationId xmlns:a16="http://schemas.microsoft.com/office/drawing/2014/main" xmlns="" id="{E13DAE8A-09EE-44D1-ACF5-E775823C8525}"/>
              </a:ext>
            </a:extLst>
          </p:cNvPr>
          <p:cNvSpPr>
            <a:spLocks noEditPoints="1"/>
          </p:cNvSpPr>
          <p:nvPr/>
        </p:nvSpPr>
        <p:spPr bwMode="auto">
          <a:xfrm>
            <a:off x="8708231" y="2554288"/>
            <a:ext cx="547688" cy="500063"/>
          </a:xfrm>
          <a:custGeom>
            <a:avLst/>
            <a:gdLst>
              <a:gd name="T0" fmla="*/ 160 w 160"/>
              <a:gd name="T1" fmla="*/ 21 h 145"/>
              <a:gd name="T2" fmla="*/ 160 w 160"/>
              <a:gd name="T3" fmla="*/ 95 h 145"/>
              <a:gd name="T4" fmla="*/ 139 w 160"/>
              <a:gd name="T5" fmla="*/ 116 h 145"/>
              <a:gd name="T6" fmla="*/ 131 w 160"/>
              <a:gd name="T7" fmla="*/ 116 h 145"/>
              <a:gd name="T8" fmla="*/ 125 w 160"/>
              <a:gd name="T9" fmla="*/ 109 h 145"/>
              <a:gd name="T10" fmla="*/ 131 w 160"/>
              <a:gd name="T11" fmla="*/ 103 h 145"/>
              <a:gd name="T12" fmla="*/ 139 w 160"/>
              <a:gd name="T13" fmla="*/ 103 h 145"/>
              <a:gd name="T14" fmla="*/ 147 w 160"/>
              <a:gd name="T15" fmla="*/ 95 h 145"/>
              <a:gd name="T16" fmla="*/ 147 w 160"/>
              <a:gd name="T17" fmla="*/ 21 h 145"/>
              <a:gd name="T18" fmla="*/ 139 w 160"/>
              <a:gd name="T19" fmla="*/ 13 h 145"/>
              <a:gd name="T20" fmla="*/ 21 w 160"/>
              <a:gd name="T21" fmla="*/ 13 h 145"/>
              <a:gd name="T22" fmla="*/ 13 w 160"/>
              <a:gd name="T23" fmla="*/ 21 h 145"/>
              <a:gd name="T24" fmla="*/ 13 w 160"/>
              <a:gd name="T25" fmla="*/ 95 h 145"/>
              <a:gd name="T26" fmla="*/ 21 w 160"/>
              <a:gd name="T27" fmla="*/ 103 h 145"/>
              <a:gd name="T28" fmla="*/ 29 w 160"/>
              <a:gd name="T29" fmla="*/ 103 h 145"/>
              <a:gd name="T30" fmla="*/ 35 w 160"/>
              <a:gd name="T31" fmla="*/ 109 h 145"/>
              <a:gd name="T32" fmla="*/ 29 w 160"/>
              <a:gd name="T33" fmla="*/ 116 h 145"/>
              <a:gd name="T34" fmla="*/ 21 w 160"/>
              <a:gd name="T35" fmla="*/ 116 h 145"/>
              <a:gd name="T36" fmla="*/ 0 w 160"/>
              <a:gd name="T37" fmla="*/ 95 h 145"/>
              <a:gd name="T38" fmla="*/ 0 w 160"/>
              <a:gd name="T39" fmla="*/ 21 h 145"/>
              <a:gd name="T40" fmla="*/ 21 w 160"/>
              <a:gd name="T41" fmla="*/ 0 h 145"/>
              <a:gd name="T42" fmla="*/ 139 w 160"/>
              <a:gd name="T43" fmla="*/ 0 h 145"/>
              <a:gd name="T44" fmla="*/ 160 w 160"/>
              <a:gd name="T45" fmla="*/ 21 h 145"/>
              <a:gd name="T46" fmla="*/ 122 w 160"/>
              <a:gd name="T47" fmla="*/ 135 h 145"/>
              <a:gd name="T48" fmla="*/ 123 w 160"/>
              <a:gd name="T49" fmla="*/ 142 h 145"/>
              <a:gd name="T50" fmla="*/ 117 w 160"/>
              <a:gd name="T51" fmla="*/ 145 h 145"/>
              <a:gd name="T52" fmla="*/ 43 w 160"/>
              <a:gd name="T53" fmla="*/ 145 h 145"/>
              <a:gd name="T54" fmla="*/ 37 w 160"/>
              <a:gd name="T55" fmla="*/ 142 h 145"/>
              <a:gd name="T56" fmla="*/ 38 w 160"/>
              <a:gd name="T57" fmla="*/ 135 h 145"/>
              <a:gd name="T58" fmla="*/ 75 w 160"/>
              <a:gd name="T59" fmla="*/ 91 h 145"/>
              <a:gd name="T60" fmla="*/ 80 w 160"/>
              <a:gd name="T61" fmla="*/ 88 h 145"/>
              <a:gd name="T62" fmla="*/ 85 w 160"/>
              <a:gd name="T63" fmla="*/ 91 h 145"/>
              <a:gd name="T64" fmla="*/ 122 w 160"/>
              <a:gd name="T65" fmla="*/ 135 h 145"/>
              <a:gd name="T66" fmla="*/ 103 w 160"/>
              <a:gd name="T67" fmla="*/ 132 h 145"/>
              <a:gd name="T68" fmla="*/ 80 w 160"/>
              <a:gd name="T69" fmla="*/ 105 h 145"/>
              <a:gd name="T70" fmla="*/ 57 w 160"/>
              <a:gd name="T71" fmla="*/ 132 h 145"/>
              <a:gd name="T72" fmla="*/ 103 w 160"/>
              <a:gd name="T73" fmla="*/ 132 h 1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60" h="145">
                <a:moveTo>
                  <a:pt x="160" y="21"/>
                </a:moveTo>
                <a:cubicBezTo>
                  <a:pt x="160" y="95"/>
                  <a:pt x="160" y="95"/>
                  <a:pt x="160" y="95"/>
                </a:cubicBezTo>
                <a:cubicBezTo>
                  <a:pt x="160" y="106"/>
                  <a:pt x="151" y="116"/>
                  <a:pt x="139" y="116"/>
                </a:cubicBezTo>
                <a:cubicBezTo>
                  <a:pt x="131" y="116"/>
                  <a:pt x="131" y="116"/>
                  <a:pt x="131" y="116"/>
                </a:cubicBezTo>
                <a:cubicBezTo>
                  <a:pt x="128" y="116"/>
                  <a:pt x="125" y="113"/>
                  <a:pt x="125" y="109"/>
                </a:cubicBezTo>
                <a:cubicBezTo>
                  <a:pt x="125" y="106"/>
                  <a:pt x="128" y="103"/>
                  <a:pt x="131" y="103"/>
                </a:cubicBezTo>
                <a:cubicBezTo>
                  <a:pt x="139" y="103"/>
                  <a:pt x="139" y="103"/>
                  <a:pt x="139" y="103"/>
                </a:cubicBezTo>
                <a:cubicBezTo>
                  <a:pt x="143" y="103"/>
                  <a:pt x="147" y="99"/>
                  <a:pt x="147" y="95"/>
                </a:cubicBezTo>
                <a:cubicBezTo>
                  <a:pt x="147" y="21"/>
                  <a:pt x="147" y="21"/>
                  <a:pt x="147" y="21"/>
                </a:cubicBezTo>
                <a:cubicBezTo>
                  <a:pt x="147" y="17"/>
                  <a:pt x="143" y="13"/>
                  <a:pt x="139" y="13"/>
                </a:cubicBezTo>
                <a:cubicBezTo>
                  <a:pt x="21" y="13"/>
                  <a:pt x="21" y="13"/>
                  <a:pt x="21" y="13"/>
                </a:cubicBezTo>
                <a:cubicBezTo>
                  <a:pt x="17" y="13"/>
                  <a:pt x="13" y="17"/>
                  <a:pt x="13" y="21"/>
                </a:cubicBezTo>
                <a:cubicBezTo>
                  <a:pt x="13" y="95"/>
                  <a:pt x="13" y="95"/>
                  <a:pt x="13" y="95"/>
                </a:cubicBezTo>
                <a:cubicBezTo>
                  <a:pt x="13" y="99"/>
                  <a:pt x="17" y="103"/>
                  <a:pt x="21" y="103"/>
                </a:cubicBezTo>
                <a:cubicBezTo>
                  <a:pt x="29" y="103"/>
                  <a:pt x="29" y="103"/>
                  <a:pt x="29" y="103"/>
                </a:cubicBezTo>
                <a:cubicBezTo>
                  <a:pt x="32" y="103"/>
                  <a:pt x="35" y="106"/>
                  <a:pt x="35" y="109"/>
                </a:cubicBezTo>
                <a:cubicBezTo>
                  <a:pt x="35" y="113"/>
                  <a:pt x="32" y="116"/>
                  <a:pt x="29" y="116"/>
                </a:cubicBezTo>
                <a:cubicBezTo>
                  <a:pt x="21" y="116"/>
                  <a:pt x="21" y="116"/>
                  <a:pt x="21" y="116"/>
                </a:cubicBezTo>
                <a:cubicBezTo>
                  <a:pt x="9" y="116"/>
                  <a:pt x="0" y="106"/>
                  <a:pt x="0" y="95"/>
                </a:cubicBezTo>
                <a:cubicBezTo>
                  <a:pt x="0" y="21"/>
                  <a:pt x="0" y="21"/>
                  <a:pt x="0" y="21"/>
                </a:cubicBezTo>
                <a:cubicBezTo>
                  <a:pt x="0" y="9"/>
                  <a:pt x="9" y="0"/>
                  <a:pt x="21" y="0"/>
                </a:cubicBezTo>
                <a:cubicBezTo>
                  <a:pt x="139" y="0"/>
                  <a:pt x="139" y="0"/>
                  <a:pt x="139" y="0"/>
                </a:cubicBezTo>
                <a:cubicBezTo>
                  <a:pt x="151" y="0"/>
                  <a:pt x="160" y="9"/>
                  <a:pt x="160" y="21"/>
                </a:cubicBezTo>
                <a:close/>
                <a:moveTo>
                  <a:pt x="122" y="135"/>
                </a:moveTo>
                <a:cubicBezTo>
                  <a:pt x="123" y="137"/>
                  <a:pt x="124" y="139"/>
                  <a:pt x="123" y="142"/>
                </a:cubicBezTo>
                <a:cubicBezTo>
                  <a:pt x="122" y="144"/>
                  <a:pt x="119" y="145"/>
                  <a:pt x="117" y="145"/>
                </a:cubicBezTo>
                <a:cubicBezTo>
                  <a:pt x="43" y="145"/>
                  <a:pt x="43" y="145"/>
                  <a:pt x="43" y="145"/>
                </a:cubicBezTo>
                <a:cubicBezTo>
                  <a:pt x="41" y="145"/>
                  <a:pt x="38" y="144"/>
                  <a:pt x="37" y="142"/>
                </a:cubicBezTo>
                <a:cubicBezTo>
                  <a:pt x="36" y="139"/>
                  <a:pt x="37" y="137"/>
                  <a:pt x="38" y="135"/>
                </a:cubicBezTo>
                <a:cubicBezTo>
                  <a:pt x="75" y="91"/>
                  <a:pt x="75" y="91"/>
                  <a:pt x="75" y="91"/>
                </a:cubicBezTo>
                <a:cubicBezTo>
                  <a:pt x="76" y="89"/>
                  <a:pt x="78" y="88"/>
                  <a:pt x="80" y="88"/>
                </a:cubicBezTo>
                <a:cubicBezTo>
                  <a:pt x="82" y="88"/>
                  <a:pt x="84" y="89"/>
                  <a:pt x="85" y="91"/>
                </a:cubicBezTo>
                <a:lnTo>
                  <a:pt x="122" y="135"/>
                </a:lnTo>
                <a:close/>
                <a:moveTo>
                  <a:pt x="103" y="132"/>
                </a:moveTo>
                <a:cubicBezTo>
                  <a:pt x="80" y="105"/>
                  <a:pt x="80" y="105"/>
                  <a:pt x="80" y="105"/>
                </a:cubicBezTo>
                <a:cubicBezTo>
                  <a:pt x="57" y="132"/>
                  <a:pt x="57" y="132"/>
                  <a:pt x="57" y="132"/>
                </a:cubicBezTo>
                <a:lnTo>
                  <a:pt x="103" y="132"/>
                </a:ln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2" name="Freeform 51">
            <a:extLst>
              <a:ext uri="{FF2B5EF4-FFF2-40B4-BE49-F238E27FC236}">
                <a16:creationId xmlns:a16="http://schemas.microsoft.com/office/drawing/2014/main" xmlns="" id="{57CD2E69-7D01-493C-9E7F-C25DB0E4B372}"/>
              </a:ext>
            </a:extLst>
          </p:cNvPr>
          <p:cNvSpPr>
            <a:spLocks/>
          </p:cNvSpPr>
          <p:nvPr/>
        </p:nvSpPr>
        <p:spPr bwMode="auto">
          <a:xfrm>
            <a:off x="8708231" y="3175000"/>
            <a:ext cx="547688" cy="501650"/>
          </a:xfrm>
          <a:custGeom>
            <a:avLst/>
            <a:gdLst>
              <a:gd name="T0" fmla="*/ 160 w 160"/>
              <a:gd name="T1" fmla="*/ 73 h 145"/>
              <a:gd name="T2" fmla="*/ 154 w 160"/>
              <a:gd name="T3" fmla="*/ 79 h 145"/>
              <a:gd name="T4" fmla="*/ 129 w 160"/>
              <a:gd name="T5" fmla="*/ 79 h 145"/>
              <a:gd name="T6" fmla="*/ 108 w 160"/>
              <a:gd name="T7" fmla="*/ 141 h 145"/>
              <a:gd name="T8" fmla="*/ 102 w 160"/>
              <a:gd name="T9" fmla="*/ 145 h 145"/>
              <a:gd name="T10" fmla="*/ 96 w 160"/>
              <a:gd name="T11" fmla="*/ 141 h 145"/>
              <a:gd name="T12" fmla="*/ 58 w 160"/>
              <a:gd name="T13" fmla="*/ 27 h 145"/>
              <a:gd name="T14" fmla="*/ 42 w 160"/>
              <a:gd name="T15" fmla="*/ 75 h 145"/>
              <a:gd name="T16" fmla="*/ 36 w 160"/>
              <a:gd name="T17" fmla="*/ 79 h 145"/>
              <a:gd name="T18" fmla="*/ 6 w 160"/>
              <a:gd name="T19" fmla="*/ 79 h 145"/>
              <a:gd name="T20" fmla="*/ 0 w 160"/>
              <a:gd name="T21" fmla="*/ 73 h 145"/>
              <a:gd name="T22" fmla="*/ 6 w 160"/>
              <a:gd name="T23" fmla="*/ 66 h 145"/>
              <a:gd name="T24" fmla="*/ 31 w 160"/>
              <a:gd name="T25" fmla="*/ 66 h 145"/>
              <a:gd name="T26" fmla="*/ 52 w 160"/>
              <a:gd name="T27" fmla="*/ 4 h 145"/>
              <a:gd name="T28" fmla="*/ 58 w 160"/>
              <a:gd name="T29" fmla="*/ 0 h 145"/>
              <a:gd name="T30" fmla="*/ 64 w 160"/>
              <a:gd name="T31" fmla="*/ 4 h 145"/>
              <a:gd name="T32" fmla="*/ 102 w 160"/>
              <a:gd name="T33" fmla="*/ 118 h 145"/>
              <a:gd name="T34" fmla="*/ 118 w 160"/>
              <a:gd name="T35" fmla="*/ 71 h 145"/>
              <a:gd name="T36" fmla="*/ 124 w 160"/>
              <a:gd name="T37" fmla="*/ 66 h 145"/>
              <a:gd name="T38" fmla="*/ 154 w 160"/>
              <a:gd name="T39" fmla="*/ 66 h 145"/>
              <a:gd name="T40" fmla="*/ 160 w 160"/>
              <a:gd name="T41" fmla="*/ 73 h 1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60" h="145">
                <a:moveTo>
                  <a:pt x="160" y="73"/>
                </a:moveTo>
                <a:cubicBezTo>
                  <a:pt x="160" y="76"/>
                  <a:pt x="157" y="79"/>
                  <a:pt x="154" y="79"/>
                </a:cubicBezTo>
                <a:cubicBezTo>
                  <a:pt x="129" y="79"/>
                  <a:pt x="129" y="79"/>
                  <a:pt x="129" y="79"/>
                </a:cubicBezTo>
                <a:cubicBezTo>
                  <a:pt x="108" y="141"/>
                  <a:pt x="108" y="141"/>
                  <a:pt x="108" y="141"/>
                </a:cubicBezTo>
                <a:cubicBezTo>
                  <a:pt x="107" y="144"/>
                  <a:pt x="105" y="145"/>
                  <a:pt x="102" y="145"/>
                </a:cubicBezTo>
                <a:cubicBezTo>
                  <a:pt x="99" y="145"/>
                  <a:pt x="97" y="144"/>
                  <a:pt x="96" y="141"/>
                </a:cubicBezTo>
                <a:cubicBezTo>
                  <a:pt x="58" y="27"/>
                  <a:pt x="58" y="27"/>
                  <a:pt x="58" y="27"/>
                </a:cubicBezTo>
                <a:cubicBezTo>
                  <a:pt x="42" y="75"/>
                  <a:pt x="42" y="75"/>
                  <a:pt x="42" y="75"/>
                </a:cubicBezTo>
                <a:cubicBezTo>
                  <a:pt x="41" y="77"/>
                  <a:pt x="39" y="79"/>
                  <a:pt x="36" y="79"/>
                </a:cubicBezTo>
                <a:cubicBezTo>
                  <a:pt x="6" y="79"/>
                  <a:pt x="6" y="79"/>
                  <a:pt x="6" y="79"/>
                </a:cubicBezTo>
                <a:cubicBezTo>
                  <a:pt x="3" y="79"/>
                  <a:pt x="0" y="76"/>
                  <a:pt x="0" y="73"/>
                </a:cubicBezTo>
                <a:cubicBezTo>
                  <a:pt x="0" y="69"/>
                  <a:pt x="3" y="66"/>
                  <a:pt x="6" y="66"/>
                </a:cubicBezTo>
                <a:cubicBezTo>
                  <a:pt x="31" y="66"/>
                  <a:pt x="31" y="66"/>
                  <a:pt x="31" y="66"/>
                </a:cubicBezTo>
                <a:cubicBezTo>
                  <a:pt x="52" y="4"/>
                  <a:pt x="52" y="4"/>
                  <a:pt x="52" y="4"/>
                </a:cubicBezTo>
                <a:cubicBezTo>
                  <a:pt x="53" y="2"/>
                  <a:pt x="55" y="0"/>
                  <a:pt x="58" y="0"/>
                </a:cubicBezTo>
                <a:cubicBezTo>
                  <a:pt x="61" y="0"/>
                  <a:pt x="63" y="2"/>
                  <a:pt x="64" y="4"/>
                </a:cubicBezTo>
                <a:cubicBezTo>
                  <a:pt x="102" y="118"/>
                  <a:pt x="102" y="118"/>
                  <a:pt x="102" y="118"/>
                </a:cubicBezTo>
                <a:cubicBezTo>
                  <a:pt x="118" y="71"/>
                  <a:pt x="118" y="71"/>
                  <a:pt x="118" y="71"/>
                </a:cubicBezTo>
                <a:cubicBezTo>
                  <a:pt x="119" y="68"/>
                  <a:pt x="121" y="66"/>
                  <a:pt x="124" y="66"/>
                </a:cubicBezTo>
                <a:cubicBezTo>
                  <a:pt x="154" y="66"/>
                  <a:pt x="154" y="66"/>
                  <a:pt x="154" y="66"/>
                </a:cubicBezTo>
                <a:cubicBezTo>
                  <a:pt x="157" y="66"/>
                  <a:pt x="160" y="69"/>
                  <a:pt x="160" y="73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56212611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Freeform 5">
            <a:extLst>
              <a:ext uri="{FF2B5EF4-FFF2-40B4-BE49-F238E27FC236}">
                <a16:creationId xmlns:a16="http://schemas.microsoft.com/office/drawing/2014/main" xmlns="" id="{6B2A32D9-6AA4-4705-877B-12CCAC08DB8D}"/>
              </a:ext>
            </a:extLst>
          </p:cNvPr>
          <p:cNvSpPr>
            <a:spLocks/>
          </p:cNvSpPr>
          <p:nvPr/>
        </p:nvSpPr>
        <p:spPr bwMode="auto">
          <a:xfrm>
            <a:off x="1524000" y="728663"/>
            <a:ext cx="546100" cy="430213"/>
          </a:xfrm>
          <a:custGeom>
            <a:avLst/>
            <a:gdLst>
              <a:gd name="T0" fmla="*/ 158 w 160"/>
              <a:gd name="T1" fmla="*/ 31 h 125"/>
              <a:gd name="T2" fmla="*/ 140 w 160"/>
              <a:gd name="T3" fmla="*/ 31 h 125"/>
              <a:gd name="T4" fmla="*/ 140 w 160"/>
              <a:gd name="T5" fmla="*/ 25 h 125"/>
              <a:gd name="T6" fmla="*/ 132 w 160"/>
              <a:gd name="T7" fmla="*/ 17 h 125"/>
              <a:gd name="T8" fmla="*/ 88 w 160"/>
              <a:gd name="T9" fmla="*/ 17 h 125"/>
              <a:gd name="T10" fmla="*/ 86 w 160"/>
              <a:gd name="T11" fmla="*/ 20 h 125"/>
              <a:gd name="T12" fmla="*/ 88 w 160"/>
              <a:gd name="T13" fmla="*/ 22 h 125"/>
              <a:gd name="T14" fmla="*/ 132 w 160"/>
              <a:gd name="T15" fmla="*/ 22 h 125"/>
              <a:gd name="T16" fmla="*/ 135 w 160"/>
              <a:gd name="T17" fmla="*/ 25 h 125"/>
              <a:gd name="T18" fmla="*/ 135 w 160"/>
              <a:gd name="T19" fmla="*/ 31 h 125"/>
              <a:gd name="T20" fmla="*/ 25 w 160"/>
              <a:gd name="T21" fmla="*/ 31 h 125"/>
              <a:gd name="T22" fmla="*/ 23 w 160"/>
              <a:gd name="T23" fmla="*/ 32 h 125"/>
              <a:gd name="T24" fmla="*/ 5 w 160"/>
              <a:gd name="T25" fmla="*/ 110 h 125"/>
              <a:gd name="T26" fmla="*/ 5 w 160"/>
              <a:gd name="T27" fmla="*/ 8 h 125"/>
              <a:gd name="T28" fmla="*/ 8 w 160"/>
              <a:gd name="T29" fmla="*/ 5 h 125"/>
              <a:gd name="T30" fmla="*/ 49 w 160"/>
              <a:gd name="T31" fmla="*/ 5 h 125"/>
              <a:gd name="T32" fmla="*/ 67 w 160"/>
              <a:gd name="T33" fmla="*/ 22 h 125"/>
              <a:gd name="T34" fmla="*/ 80 w 160"/>
              <a:gd name="T35" fmla="*/ 22 h 125"/>
              <a:gd name="T36" fmla="*/ 82 w 160"/>
              <a:gd name="T37" fmla="*/ 20 h 125"/>
              <a:gd name="T38" fmla="*/ 80 w 160"/>
              <a:gd name="T39" fmla="*/ 17 h 125"/>
              <a:gd name="T40" fmla="*/ 68 w 160"/>
              <a:gd name="T41" fmla="*/ 17 h 125"/>
              <a:gd name="T42" fmla="*/ 52 w 160"/>
              <a:gd name="T43" fmla="*/ 1 h 125"/>
              <a:gd name="T44" fmla="*/ 8 w 160"/>
              <a:gd name="T45" fmla="*/ 0 h 125"/>
              <a:gd name="T46" fmla="*/ 0 w 160"/>
              <a:gd name="T47" fmla="*/ 8 h 125"/>
              <a:gd name="T48" fmla="*/ 0 w 160"/>
              <a:gd name="T49" fmla="*/ 117 h 125"/>
              <a:gd name="T50" fmla="*/ 8 w 160"/>
              <a:gd name="T51" fmla="*/ 125 h 125"/>
              <a:gd name="T52" fmla="*/ 136 w 160"/>
              <a:gd name="T53" fmla="*/ 125 h 125"/>
              <a:gd name="T54" fmla="*/ 139 w 160"/>
              <a:gd name="T55" fmla="*/ 123 h 125"/>
              <a:gd name="T56" fmla="*/ 153 w 160"/>
              <a:gd name="T57" fmla="*/ 61 h 125"/>
              <a:gd name="T58" fmla="*/ 152 w 160"/>
              <a:gd name="T59" fmla="*/ 58 h 125"/>
              <a:gd name="T60" fmla="*/ 149 w 160"/>
              <a:gd name="T61" fmla="*/ 60 h 125"/>
              <a:gd name="T62" fmla="*/ 134 w 160"/>
              <a:gd name="T63" fmla="*/ 120 h 125"/>
              <a:gd name="T64" fmla="*/ 7 w 160"/>
              <a:gd name="T65" fmla="*/ 120 h 125"/>
              <a:gd name="T66" fmla="*/ 27 w 160"/>
              <a:gd name="T67" fmla="*/ 35 h 125"/>
              <a:gd name="T68" fmla="*/ 155 w 160"/>
              <a:gd name="T69" fmla="*/ 35 h 125"/>
              <a:gd name="T70" fmla="*/ 151 w 160"/>
              <a:gd name="T71" fmla="*/ 51 h 125"/>
              <a:gd name="T72" fmla="*/ 153 w 160"/>
              <a:gd name="T73" fmla="*/ 54 h 125"/>
              <a:gd name="T74" fmla="*/ 155 w 160"/>
              <a:gd name="T75" fmla="*/ 53 h 125"/>
              <a:gd name="T76" fmla="*/ 160 w 160"/>
              <a:gd name="T77" fmla="*/ 33 h 125"/>
              <a:gd name="T78" fmla="*/ 158 w 160"/>
              <a:gd name="T79" fmla="*/ 31 h 1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60" h="125">
                <a:moveTo>
                  <a:pt x="158" y="31"/>
                </a:moveTo>
                <a:cubicBezTo>
                  <a:pt x="140" y="31"/>
                  <a:pt x="140" y="31"/>
                  <a:pt x="140" y="31"/>
                </a:cubicBezTo>
                <a:cubicBezTo>
                  <a:pt x="140" y="25"/>
                  <a:pt x="140" y="25"/>
                  <a:pt x="140" y="25"/>
                </a:cubicBezTo>
                <a:cubicBezTo>
                  <a:pt x="140" y="21"/>
                  <a:pt x="136" y="17"/>
                  <a:pt x="132" y="17"/>
                </a:cubicBezTo>
                <a:cubicBezTo>
                  <a:pt x="88" y="17"/>
                  <a:pt x="88" y="17"/>
                  <a:pt x="88" y="17"/>
                </a:cubicBezTo>
                <a:cubicBezTo>
                  <a:pt x="87" y="17"/>
                  <a:pt x="86" y="18"/>
                  <a:pt x="86" y="20"/>
                </a:cubicBezTo>
                <a:cubicBezTo>
                  <a:pt x="86" y="21"/>
                  <a:pt x="87" y="22"/>
                  <a:pt x="88" y="22"/>
                </a:cubicBezTo>
                <a:cubicBezTo>
                  <a:pt x="132" y="22"/>
                  <a:pt x="132" y="22"/>
                  <a:pt x="132" y="22"/>
                </a:cubicBezTo>
                <a:cubicBezTo>
                  <a:pt x="134" y="22"/>
                  <a:pt x="135" y="23"/>
                  <a:pt x="135" y="25"/>
                </a:cubicBezTo>
                <a:cubicBezTo>
                  <a:pt x="135" y="31"/>
                  <a:pt x="135" y="31"/>
                  <a:pt x="135" y="31"/>
                </a:cubicBezTo>
                <a:cubicBezTo>
                  <a:pt x="25" y="31"/>
                  <a:pt x="25" y="31"/>
                  <a:pt x="25" y="31"/>
                </a:cubicBezTo>
                <a:cubicBezTo>
                  <a:pt x="24" y="31"/>
                  <a:pt x="23" y="31"/>
                  <a:pt x="23" y="32"/>
                </a:cubicBezTo>
                <a:cubicBezTo>
                  <a:pt x="5" y="110"/>
                  <a:pt x="5" y="110"/>
                  <a:pt x="5" y="110"/>
                </a:cubicBezTo>
                <a:cubicBezTo>
                  <a:pt x="5" y="8"/>
                  <a:pt x="5" y="8"/>
                  <a:pt x="5" y="8"/>
                </a:cubicBezTo>
                <a:cubicBezTo>
                  <a:pt x="5" y="6"/>
                  <a:pt x="6" y="5"/>
                  <a:pt x="8" y="5"/>
                </a:cubicBezTo>
                <a:cubicBezTo>
                  <a:pt x="49" y="5"/>
                  <a:pt x="49" y="5"/>
                  <a:pt x="49" y="5"/>
                </a:cubicBezTo>
                <a:cubicBezTo>
                  <a:pt x="67" y="23"/>
                  <a:pt x="66" y="22"/>
                  <a:pt x="67" y="22"/>
                </a:cubicBezTo>
                <a:cubicBezTo>
                  <a:pt x="80" y="22"/>
                  <a:pt x="80" y="22"/>
                  <a:pt x="80" y="22"/>
                </a:cubicBezTo>
                <a:cubicBezTo>
                  <a:pt x="81" y="22"/>
                  <a:pt x="82" y="21"/>
                  <a:pt x="82" y="20"/>
                </a:cubicBezTo>
                <a:cubicBezTo>
                  <a:pt x="82" y="18"/>
                  <a:pt x="81" y="17"/>
                  <a:pt x="80" y="17"/>
                </a:cubicBezTo>
                <a:cubicBezTo>
                  <a:pt x="68" y="17"/>
                  <a:pt x="68" y="17"/>
                  <a:pt x="68" y="17"/>
                </a:cubicBezTo>
                <a:cubicBezTo>
                  <a:pt x="52" y="1"/>
                  <a:pt x="52" y="1"/>
                  <a:pt x="52" y="1"/>
                </a:cubicBezTo>
                <a:cubicBezTo>
                  <a:pt x="51" y="0"/>
                  <a:pt x="53" y="0"/>
                  <a:pt x="8" y="0"/>
                </a:cubicBezTo>
                <a:cubicBezTo>
                  <a:pt x="3" y="0"/>
                  <a:pt x="0" y="3"/>
                  <a:pt x="0" y="8"/>
                </a:cubicBezTo>
                <a:cubicBezTo>
                  <a:pt x="0" y="117"/>
                  <a:pt x="0" y="117"/>
                  <a:pt x="0" y="117"/>
                </a:cubicBezTo>
                <a:cubicBezTo>
                  <a:pt x="0" y="121"/>
                  <a:pt x="3" y="125"/>
                  <a:pt x="8" y="125"/>
                </a:cubicBezTo>
                <a:cubicBezTo>
                  <a:pt x="136" y="125"/>
                  <a:pt x="136" y="125"/>
                  <a:pt x="136" y="125"/>
                </a:cubicBezTo>
                <a:cubicBezTo>
                  <a:pt x="137" y="125"/>
                  <a:pt x="138" y="124"/>
                  <a:pt x="139" y="123"/>
                </a:cubicBezTo>
                <a:cubicBezTo>
                  <a:pt x="153" y="61"/>
                  <a:pt x="153" y="61"/>
                  <a:pt x="153" y="61"/>
                </a:cubicBezTo>
                <a:cubicBezTo>
                  <a:pt x="154" y="59"/>
                  <a:pt x="153" y="58"/>
                  <a:pt x="152" y="58"/>
                </a:cubicBezTo>
                <a:cubicBezTo>
                  <a:pt x="150" y="58"/>
                  <a:pt x="149" y="58"/>
                  <a:pt x="149" y="60"/>
                </a:cubicBezTo>
                <a:cubicBezTo>
                  <a:pt x="134" y="120"/>
                  <a:pt x="134" y="120"/>
                  <a:pt x="134" y="120"/>
                </a:cubicBezTo>
                <a:cubicBezTo>
                  <a:pt x="1" y="120"/>
                  <a:pt x="8" y="120"/>
                  <a:pt x="7" y="120"/>
                </a:cubicBezTo>
                <a:cubicBezTo>
                  <a:pt x="27" y="35"/>
                  <a:pt x="27" y="35"/>
                  <a:pt x="27" y="35"/>
                </a:cubicBezTo>
                <a:cubicBezTo>
                  <a:pt x="30" y="35"/>
                  <a:pt x="154" y="35"/>
                  <a:pt x="155" y="35"/>
                </a:cubicBezTo>
                <a:cubicBezTo>
                  <a:pt x="151" y="51"/>
                  <a:pt x="151" y="51"/>
                  <a:pt x="151" y="51"/>
                </a:cubicBezTo>
                <a:cubicBezTo>
                  <a:pt x="150" y="53"/>
                  <a:pt x="151" y="54"/>
                  <a:pt x="153" y="54"/>
                </a:cubicBezTo>
                <a:cubicBezTo>
                  <a:pt x="154" y="55"/>
                  <a:pt x="155" y="54"/>
                  <a:pt x="155" y="53"/>
                </a:cubicBezTo>
                <a:cubicBezTo>
                  <a:pt x="160" y="33"/>
                  <a:pt x="160" y="33"/>
                  <a:pt x="160" y="33"/>
                </a:cubicBezTo>
                <a:cubicBezTo>
                  <a:pt x="160" y="32"/>
                  <a:pt x="159" y="31"/>
                  <a:pt x="158" y="31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" name="Freeform 6">
            <a:extLst>
              <a:ext uri="{FF2B5EF4-FFF2-40B4-BE49-F238E27FC236}">
                <a16:creationId xmlns:a16="http://schemas.microsoft.com/office/drawing/2014/main" xmlns="" id="{1B399098-0F0F-42E3-A4E9-873B37BDD796}"/>
              </a:ext>
            </a:extLst>
          </p:cNvPr>
          <p:cNvSpPr>
            <a:spLocks noEditPoints="1"/>
          </p:cNvSpPr>
          <p:nvPr/>
        </p:nvSpPr>
        <p:spPr bwMode="auto">
          <a:xfrm>
            <a:off x="1524000" y="1349376"/>
            <a:ext cx="546100" cy="433388"/>
          </a:xfrm>
          <a:custGeom>
            <a:avLst/>
            <a:gdLst>
              <a:gd name="T0" fmla="*/ 55 w 160"/>
              <a:gd name="T1" fmla="*/ 21 h 126"/>
              <a:gd name="T2" fmla="*/ 55 w 160"/>
              <a:gd name="T3" fmla="*/ 26 h 126"/>
              <a:gd name="T4" fmla="*/ 155 w 160"/>
              <a:gd name="T5" fmla="*/ 29 h 126"/>
              <a:gd name="T6" fmla="*/ 152 w 160"/>
              <a:gd name="T7" fmla="*/ 121 h 126"/>
              <a:gd name="T8" fmla="*/ 5 w 160"/>
              <a:gd name="T9" fmla="*/ 118 h 126"/>
              <a:gd name="T10" fmla="*/ 8 w 160"/>
              <a:gd name="T11" fmla="*/ 26 h 126"/>
              <a:gd name="T12" fmla="*/ 49 w 160"/>
              <a:gd name="T13" fmla="*/ 24 h 126"/>
              <a:gd name="T14" fmla="*/ 8 w 160"/>
              <a:gd name="T15" fmla="*/ 21 h 126"/>
              <a:gd name="T16" fmla="*/ 0 w 160"/>
              <a:gd name="T17" fmla="*/ 118 h 126"/>
              <a:gd name="T18" fmla="*/ 152 w 160"/>
              <a:gd name="T19" fmla="*/ 126 h 126"/>
              <a:gd name="T20" fmla="*/ 160 w 160"/>
              <a:gd name="T21" fmla="*/ 29 h 126"/>
              <a:gd name="T22" fmla="*/ 95 w 160"/>
              <a:gd name="T23" fmla="*/ 36 h 126"/>
              <a:gd name="T24" fmla="*/ 95 w 160"/>
              <a:gd name="T25" fmla="*/ 112 h 126"/>
              <a:gd name="T26" fmla="*/ 95 w 160"/>
              <a:gd name="T27" fmla="*/ 36 h 126"/>
              <a:gd name="T28" fmla="*/ 62 w 160"/>
              <a:gd name="T29" fmla="*/ 74 h 126"/>
              <a:gd name="T30" fmla="*/ 129 w 160"/>
              <a:gd name="T31" fmla="*/ 74 h 126"/>
              <a:gd name="T32" fmla="*/ 95 w 160"/>
              <a:gd name="T33" fmla="*/ 47 h 126"/>
              <a:gd name="T34" fmla="*/ 95 w 160"/>
              <a:gd name="T35" fmla="*/ 100 h 126"/>
              <a:gd name="T36" fmla="*/ 95 w 160"/>
              <a:gd name="T37" fmla="*/ 47 h 126"/>
              <a:gd name="T38" fmla="*/ 74 w 160"/>
              <a:gd name="T39" fmla="*/ 74 h 126"/>
              <a:gd name="T40" fmla="*/ 117 w 160"/>
              <a:gd name="T41" fmla="*/ 74 h 126"/>
              <a:gd name="T42" fmla="*/ 141 w 160"/>
              <a:gd name="T43" fmla="*/ 49 h 126"/>
              <a:gd name="T44" fmla="*/ 141 w 160"/>
              <a:gd name="T45" fmla="*/ 32 h 126"/>
              <a:gd name="T46" fmla="*/ 141 w 160"/>
              <a:gd name="T47" fmla="*/ 49 h 126"/>
              <a:gd name="T48" fmla="*/ 144 w 160"/>
              <a:gd name="T49" fmla="*/ 40 h 126"/>
              <a:gd name="T50" fmla="*/ 137 w 160"/>
              <a:gd name="T51" fmla="*/ 40 h 126"/>
              <a:gd name="T52" fmla="*/ 95 w 160"/>
              <a:gd name="T53" fmla="*/ 65 h 126"/>
              <a:gd name="T54" fmla="*/ 95 w 160"/>
              <a:gd name="T55" fmla="*/ 82 h 126"/>
              <a:gd name="T56" fmla="*/ 95 w 160"/>
              <a:gd name="T57" fmla="*/ 65 h 126"/>
              <a:gd name="T58" fmla="*/ 92 w 160"/>
              <a:gd name="T59" fmla="*/ 74 h 126"/>
              <a:gd name="T60" fmla="*/ 99 w 160"/>
              <a:gd name="T61" fmla="*/ 74 h 126"/>
              <a:gd name="T62" fmla="*/ 21 w 160"/>
              <a:gd name="T63" fmla="*/ 15 h 126"/>
              <a:gd name="T64" fmla="*/ 47 w 160"/>
              <a:gd name="T65" fmla="*/ 7 h 126"/>
              <a:gd name="T66" fmla="*/ 21 w 160"/>
              <a:gd name="T67" fmla="*/ 0 h 126"/>
              <a:gd name="T68" fmla="*/ 21 w 160"/>
              <a:gd name="T69" fmla="*/ 15 h 126"/>
              <a:gd name="T70" fmla="*/ 39 w 160"/>
              <a:gd name="T71" fmla="*/ 5 h 126"/>
              <a:gd name="T72" fmla="*/ 39 w 160"/>
              <a:gd name="T73" fmla="*/ 10 h 126"/>
              <a:gd name="T74" fmla="*/ 18 w 160"/>
              <a:gd name="T75" fmla="*/ 7 h 126"/>
              <a:gd name="T76" fmla="*/ 44 w 160"/>
              <a:gd name="T77" fmla="*/ 34 h 126"/>
              <a:gd name="T78" fmla="*/ 13 w 160"/>
              <a:gd name="T79" fmla="*/ 36 h 126"/>
              <a:gd name="T80" fmla="*/ 44 w 160"/>
              <a:gd name="T81" fmla="*/ 38 h 126"/>
              <a:gd name="T82" fmla="*/ 44 w 160"/>
              <a:gd name="T83" fmla="*/ 34 h 126"/>
              <a:gd name="T84" fmla="*/ 16 w 160"/>
              <a:gd name="T85" fmla="*/ 44 h 126"/>
              <a:gd name="T86" fmla="*/ 16 w 160"/>
              <a:gd name="T87" fmla="*/ 48 h 126"/>
              <a:gd name="T88" fmla="*/ 47 w 160"/>
              <a:gd name="T89" fmla="*/ 46 h 126"/>
              <a:gd name="T90" fmla="*/ 44 w 160"/>
              <a:gd name="T91" fmla="*/ 54 h 126"/>
              <a:gd name="T92" fmla="*/ 13 w 160"/>
              <a:gd name="T93" fmla="*/ 56 h 126"/>
              <a:gd name="T94" fmla="*/ 44 w 160"/>
              <a:gd name="T95" fmla="*/ 59 h 126"/>
              <a:gd name="T96" fmla="*/ 44 w 160"/>
              <a:gd name="T97" fmla="*/ 54 h 1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160" h="126">
                <a:moveTo>
                  <a:pt x="152" y="21"/>
                </a:moveTo>
                <a:cubicBezTo>
                  <a:pt x="55" y="21"/>
                  <a:pt x="55" y="21"/>
                  <a:pt x="55" y="21"/>
                </a:cubicBezTo>
                <a:cubicBezTo>
                  <a:pt x="54" y="21"/>
                  <a:pt x="53" y="22"/>
                  <a:pt x="53" y="24"/>
                </a:cubicBezTo>
                <a:cubicBezTo>
                  <a:pt x="53" y="25"/>
                  <a:pt x="54" y="26"/>
                  <a:pt x="55" y="26"/>
                </a:cubicBezTo>
                <a:cubicBezTo>
                  <a:pt x="152" y="26"/>
                  <a:pt x="152" y="26"/>
                  <a:pt x="152" y="26"/>
                </a:cubicBezTo>
                <a:cubicBezTo>
                  <a:pt x="154" y="26"/>
                  <a:pt x="155" y="27"/>
                  <a:pt x="155" y="29"/>
                </a:cubicBezTo>
                <a:cubicBezTo>
                  <a:pt x="155" y="118"/>
                  <a:pt x="155" y="118"/>
                  <a:pt x="155" y="118"/>
                </a:cubicBezTo>
                <a:cubicBezTo>
                  <a:pt x="155" y="120"/>
                  <a:pt x="154" y="121"/>
                  <a:pt x="152" y="121"/>
                </a:cubicBezTo>
                <a:cubicBezTo>
                  <a:pt x="8" y="121"/>
                  <a:pt x="8" y="121"/>
                  <a:pt x="8" y="121"/>
                </a:cubicBezTo>
                <a:cubicBezTo>
                  <a:pt x="6" y="121"/>
                  <a:pt x="5" y="120"/>
                  <a:pt x="5" y="118"/>
                </a:cubicBezTo>
                <a:cubicBezTo>
                  <a:pt x="5" y="29"/>
                  <a:pt x="5" y="29"/>
                  <a:pt x="5" y="29"/>
                </a:cubicBezTo>
                <a:cubicBezTo>
                  <a:pt x="5" y="27"/>
                  <a:pt x="6" y="26"/>
                  <a:pt x="8" y="26"/>
                </a:cubicBezTo>
                <a:cubicBezTo>
                  <a:pt x="47" y="26"/>
                  <a:pt x="47" y="26"/>
                  <a:pt x="47" y="26"/>
                </a:cubicBezTo>
                <a:cubicBezTo>
                  <a:pt x="48" y="26"/>
                  <a:pt x="49" y="25"/>
                  <a:pt x="49" y="24"/>
                </a:cubicBezTo>
                <a:cubicBezTo>
                  <a:pt x="49" y="22"/>
                  <a:pt x="48" y="21"/>
                  <a:pt x="47" y="21"/>
                </a:cubicBezTo>
                <a:cubicBezTo>
                  <a:pt x="8" y="21"/>
                  <a:pt x="8" y="21"/>
                  <a:pt x="8" y="21"/>
                </a:cubicBezTo>
                <a:cubicBezTo>
                  <a:pt x="4" y="21"/>
                  <a:pt x="0" y="25"/>
                  <a:pt x="0" y="29"/>
                </a:cubicBezTo>
                <a:cubicBezTo>
                  <a:pt x="0" y="118"/>
                  <a:pt x="0" y="118"/>
                  <a:pt x="0" y="118"/>
                </a:cubicBezTo>
                <a:cubicBezTo>
                  <a:pt x="0" y="122"/>
                  <a:pt x="4" y="126"/>
                  <a:pt x="8" y="126"/>
                </a:cubicBezTo>
                <a:cubicBezTo>
                  <a:pt x="152" y="126"/>
                  <a:pt x="152" y="126"/>
                  <a:pt x="152" y="126"/>
                </a:cubicBezTo>
                <a:cubicBezTo>
                  <a:pt x="156" y="126"/>
                  <a:pt x="160" y="122"/>
                  <a:pt x="160" y="118"/>
                </a:cubicBezTo>
                <a:cubicBezTo>
                  <a:pt x="160" y="29"/>
                  <a:pt x="160" y="29"/>
                  <a:pt x="160" y="29"/>
                </a:cubicBezTo>
                <a:cubicBezTo>
                  <a:pt x="160" y="25"/>
                  <a:pt x="156" y="21"/>
                  <a:pt x="152" y="21"/>
                </a:cubicBezTo>
                <a:close/>
                <a:moveTo>
                  <a:pt x="95" y="36"/>
                </a:moveTo>
                <a:cubicBezTo>
                  <a:pt x="74" y="36"/>
                  <a:pt x="57" y="53"/>
                  <a:pt x="57" y="74"/>
                </a:cubicBezTo>
                <a:cubicBezTo>
                  <a:pt x="57" y="94"/>
                  <a:pt x="74" y="112"/>
                  <a:pt x="95" y="112"/>
                </a:cubicBezTo>
                <a:cubicBezTo>
                  <a:pt x="116" y="112"/>
                  <a:pt x="133" y="94"/>
                  <a:pt x="133" y="74"/>
                </a:cubicBezTo>
                <a:cubicBezTo>
                  <a:pt x="133" y="53"/>
                  <a:pt x="116" y="36"/>
                  <a:pt x="95" y="36"/>
                </a:cubicBezTo>
                <a:close/>
                <a:moveTo>
                  <a:pt x="95" y="107"/>
                </a:moveTo>
                <a:cubicBezTo>
                  <a:pt x="77" y="107"/>
                  <a:pt x="62" y="92"/>
                  <a:pt x="62" y="74"/>
                </a:cubicBezTo>
                <a:cubicBezTo>
                  <a:pt x="62" y="55"/>
                  <a:pt x="77" y="40"/>
                  <a:pt x="95" y="40"/>
                </a:cubicBezTo>
                <a:cubicBezTo>
                  <a:pt x="114" y="40"/>
                  <a:pt x="129" y="55"/>
                  <a:pt x="129" y="74"/>
                </a:cubicBezTo>
                <a:cubicBezTo>
                  <a:pt x="129" y="92"/>
                  <a:pt x="114" y="107"/>
                  <a:pt x="95" y="107"/>
                </a:cubicBezTo>
                <a:close/>
                <a:moveTo>
                  <a:pt x="95" y="47"/>
                </a:moveTo>
                <a:cubicBezTo>
                  <a:pt x="81" y="47"/>
                  <a:pt x="69" y="59"/>
                  <a:pt x="69" y="74"/>
                </a:cubicBezTo>
                <a:cubicBezTo>
                  <a:pt x="69" y="88"/>
                  <a:pt x="81" y="100"/>
                  <a:pt x="95" y="100"/>
                </a:cubicBezTo>
                <a:cubicBezTo>
                  <a:pt x="110" y="100"/>
                  <a:pt x="122" y="88"/>
                  <a:pt x="122" y="74"/>
                </a:cubicBezTo>
                <a:cubicBezTo>
                  <a:pt x="122" y="59"/>
                  <a:pt x="110" y="47"/>
                  <a:pt x="95" y="47"/>
                </a:cubicBezTo>
                <a:close/>
                <a:moveTo>
                  <a:pt x="95" y="95"/>
                </a:moveTo>
                <a:cubicBezTo>
                  <a:pt x="83" y="95"/>
                  <a:pt x="74" y="85"/>
                  <a:pt x="74" y="74"/>
                </a:cubicBezTo>
                <a:cubicBezTo>
                  <a:pt x="74" y="62"/>
                  <a:pt x="83" y="52"/>
                  <a:pt x="95" y="52"/>
                </a:cubicBezTo>
                <a:cubicBezTo>
                  <a:pt x="107" y="52"/>
                  <a:pt x="117" y="62"/>
                  <a:pt x="117" y="74"/>
                </a:cubicBezTo>
                <a:cubicBezTo>
                  <a:pt x="117" y="85"/>
                  <a:pt x="107" y="95"/>
                  <a:pt x="95" y="95"/>
                </a:cubicBezTo>
                <a:close/>
                <a:moveTo>
                  <a:pt x="141" y="49"/>
                </a:moveTo>
                <a:cubicBezTo>
                  <a:pt x="145" y="49"/>
                  <a:pt x="149" y="45"/>
                  <a:pt x="149" y="40"/>
                </a:cubicBezTo>
                <a:cubicBezTo>
                  <a:pt x="149" y="36"/>
                  <a:pt x="145" y="32"/>
                  <a:pt x="141" y="32"/>
                </a:cubicBezTo>
                <a:cubicBezTo>
                  <a:pt x="136" y="32"/>
                  <a:pt x="132" y="36"/>
                  <a:pt x="132" y="40"/>
                </a:cubicBezTo>
                <a:cubicBezTo>
                  <a:pt x="132" y="45"/>
                  <a:pt x="136" y="49"/>
                  <a:pt x="141" y="49"/>
                </a:cubicBezTo>
                <a:close/>
                <a:moveTo>
                  <a:pt x="141" y="37"/>
                </a:moveTo>
                <a:cubicBezTo>
                  <a:pt x="143" y="37"/>
                  <a:pt x="144" y="38"/>
                  <a:pt x="144" y="40"/>
                </a:cubicBezTo>
                <a:cubicBezTo>
                  <a:pt x="144" y="42"/>
                  <a:pt x="143" y="44"/>
                  <a:pt x="141" y="44"/>
                </a:cubicBezTo>
                <a:cubicBezTo>
                  <a:pt x="139" y="44"/>
                  <a:pt x="137" y="42"/>
                  <a:pt x="137" y="40"/>
                </a:cubicBezTo>
                <a:cubicBezTo>
                  <a:pt x="137" y="38"/>
                  <a:pt x="139" y="37"/>
                  <a:pt x="141" y="37"/>
                </a:cubicBezTo>
                <a:close/>
                <a:moveTo>
                  <a:pt x="95" y="65"/>
                </a:moveTo>
                <a:cubicBezTo>
                  <a:pt x="91" y="65"/>
                  <a:pt x="87" y="69"/>
                  <a:pt x="87" y="74"/>
                </a:cubicBezTo>
                <a:cubicBezTo>
                  <a:pt x="87" y="78"/>
                  <a:pt x="91" y="82"/>
                  <a:pt x="95" y="82"/>
                </a:cubicBezTo>
                <a:cubicBezTo>
                  <a:pt x="100" y="82"/>
                  <a:pt x="104" y="78"/>
                  <a:pt x="104" y="74"/>
                </a:cubicBezTo>
                <a:cubicBezTo>
                  <a:pt x="104" y="69"/>
                  <a:pt x="100" y="65"/>
                  <a:pt x="95" y="65"/>
                </a:cubicBezTo>
                <a:close/>
                <a:moveTo>
                  <a:pt x="95" y="77"/>
                </a:moveTo>
                <a:cubicBezTo>
                  <a:pt x="93" y="77"/>
                  <a:pt x="92" y="76"/>
                  <a:pt x="92" y="74"/>
                </a:cubicBezTo>
                <a:cubicBezTo>
                  <a:pt x="92" y="72"/>
                  <a:pt x="93" y="70"/>
                  <a:pt x="95" y="70"/>
                </a:cubicBezTo>
                <a:cubicBezTo>
                  <a:pt x="97" y="70"/>
                  <a:pt x="99" y="72"/>
                  <a:pt x="99" y="74"/>
                </a:cubicBezTo>
                <a:cubicBezTo>
                  <a:pt x="99" y="76"/>
                  <a:pt x="97" y="77"/>
                  <a:pt x="95" y="77"/>
                </a:cubicBezTo>
                <a:close/>
                <a:moveTo>
                  <a:pt x="21" y="15"/>
                </a:moveTo>
                <a:cubicBezTo>
                  <a:pt x="39" y="15"/>
                  <a:pt x="39" y="15"/>
                  <a:pt x="39" y="15"/>
                </a:cubicBezTo>
                <a:cubicBezTo>
                  <a:pt x="43" y="15"/>
                  <a:pt x="47" y="11"/>
                  <a:pt x="47" y="7"/>
                </a:cubicBezTo>
                <a:cubicBezTo>
                  <a:pt x="47" y="3"/>
                  <a:pt x="43" y="0"/>
                  <a:pt x="39" y="0"/>
                </a:cubicBezTo>
                <a:cubicBezTo>
                  <a:pt x="21" y="0"/>
                  <a:pt x="21" y="0"/>
                  <a:pt x="21" y="0"/>
                </a:cubicBezTo>
                <a:cubicBezTo>
                  <a:pt x="17" y="0"/>
                  <a:pt x="13" y="3"/>
                  <a:pt x="13" y="7"/>
                </a:cubicBezTo>
                <a:cubicBezTo>
                  <a:pt x="13" y="11"/>
                  <a:pt x="17" y="15"/>
                  <a:pt x="21" y="15"/>
                </a:cubicBezTo>
                <a:close/>
                <a:moveTo>
                  <a:pt x="21" y="5"/>
                </a:moveTo>
                <a:cubicBezTo>
                  <a:pt x="39" y="5"/>
                  <a:pt x="39" y="5"/>
                  <a:pt x="39" y="5"/>
                </a:cubicBezTo>
                <a:cubicBezTo>
                  <a:pt x="41" y="5"/>
                  <a:pt x="42" y="6"/>
                  <a:pt x="42" y="7"/>
                </a:cubicBezTo>
                <a:cubicBezTo>
                  <a:pt x="42" y="9"/>
                  <a:pt x="41" y="10"/>
                  <a:pt x="39" y="10"/>
                </a:cubicBezTo>
                <a:cubicBezTo>
                  <a:pt x="21" y="10"/>
                  <a:pt x="21" y="10"/>
                  <a:pt x="21" y="10"/>
                </a:cubicBezTo>
                <a:cubicBezTo>
                  <a:pt x="19" y="10"/>
                  <a:pt x="18" y="9"/>
                  <a:pt x="18" y="7"/>
                </a:cubicBezTo>
                <a:cubicBezTo>
                  <a:pt x="18" y="6"/>
                  <a:pt x="19" y="5"/>
                  <a:pt x="21" y="5"/>
                </a:cubicBezTo>
                <a:close/>
                <a:moveTo>
                  <a:pt x="44" y="34"/>
                </a:moveTo>
                <a:cubicBezTo>
                  <a:pt x="16" y="34"/>
                  <a:pt x="16" y="34"/>
                  <a:pt x="16" y="34"/>
                </a:cubicBezTo>
                <a:cubicBezTo>
                  <a:pt x="15" y="34"/>
                  <a:pt x="13" y="35"/>
                  <a:pt x="13" y="36"/>
                </a:cubicBezTo>
                <a:cubicBezTo>
                  <a:pt x="13" y="37"/>
                  <a:pt x="15" y="38"/>
                  <a:pt x="16" y="38"/>
                </a:cubicBezTo>
                <a:cubicBezTo>
                  <a:pt x="44" y="38"/>
                  <a:pt x="44" y="38"/>
                  <a:pt x="44" y="38"/>
                </a:cubicBezTo>
                <a:cubicBezTo>
                  <a:pt x="46" y="38"/>
                  <a:pt x="47" y="37"/>
                  <a:pt x="47" y="36"/>
                </a:cubicBezTo>
                <a:cubicBezTo>
                  <a:pt x="47" y="35"/>
                  <a:pt x="46" y="34"/>
                  <a:pt x="44" y="34"/>
                </a:cubicBezTo>
                <a:close/>
                <a:moveTo>
                  <a:pt x="44" y="44"/>
                </a:moveTo>
                <a:cubicBezTo>
                  <a:pt x="16" y="44"/>
                  <a:pt x="16" y="44"/>
                  <a:pt x="16" y="44"/>
                </a:cubicBezTo>
                <a:cubicBezTo>
                  <a:pt x="15" y="44"/>
                  <a:pt x="13" y="45"/>
                  <a:pt x="13" y="46"/>
                </a:cubicBezTo>
                <a:cubicBezTo>
                  <a:pt x="13" y="47"/>
                  <a:pt x="15" y="48"/>
                  <a:pt x="16" y="48"/>
                </a:cubicBezTo>
                <a:cubicBezTo>
                  <a:pt x="44" y="48"/>
                  <a:pt x="44" y="48"/>
                  <a:pt x="44" y="48"/>
                </a:cubicBezTo>
                <a:cubicBezTo>
                  <a:pt x="46" y="48"/>
                  <a:pt x="47" y="47"/>
                  <a:pt x="47" y="46"/>
                </a:cubicBezTo>
                <a:cubicBezTo>
                  <a:pt x="47" y="45"/>
                  <a:pt x="46" y="44"/>
                  <a:pt x="44" y="44"/>
                </a:cubicBezTo>
                <a:close/>
                <a:moveTo>
                  <a:pt x="44" y="54"/>
                </a:moveTo>
                <a:cubicBezTo>
                  <a:pt x="16" y="54"/>
                  <a:pt x="16" y="54"/>
                  <a:pt x="16" y="54"/>
                </a:cubicBezTo>
                <a:cubicBezTo>
                  <a:pt x="15" y="54"/>
                  <a:pt x="13" y="55"/>
                  <a:pt x="13" y="56"/>
                </a:cubicBezTo>
                <a:cubicBezTo>
                  <a:pt x="13" y="58"/>
                  <a:pt x="15" y="59"/>
                  <a:pt x="16" y="59"/>
                </a:cubicBezTo>
                <a:cubicBezTo>
                  <a:pt x="44" y="59"/>
                  <a:pt x="44" y="59"/>
                  <a:pt x="44" y="59"/>
                </a:cubicBezTo>
                <a:cubicBezTo>
                  <a:pt x="46" y="59"/>
                  <a:pt x="47" y="58"/>
                  <a:pt x="47" y="56"/>
                </a:cubicBezTo>
                <a:cubicBezTo>
                  <a:pt x="47" y="55"/>
                  <a:pt x="46" y="54"/>
                  <a:pt x="44" y="54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" name="Freeform 7">
            <a:extLst>
              <a:ext uri="{FF2B5EF4-FFF2-40B4-BE49-F238E27FC236}">
                <a16:creationId xmlns:a16="http://schemas.microsoft.com/office/drawing/2014/main" xmlns="" id="{3BB6A20F-86B9-4A6F-A106-3A20C321AC54}"/>
              </a:ext>
            </a:extLst>
          </p:cNvPr>
          <p:cNvSpPr>
            <a:spLocks noEditPoints="1"/>
          </p:cNvSpPr>
          <p:nvPr/>
        </p:nvSpPr>
        <p:spPr bwMode="auto">
          <a:xfrm>
            <a:off x="1524000" y="1968501"/>
            <a:ext cx="546100" cy="439738"/>
          </a:xfrm>
          <a:custGeom>
            <a:avLst/>
            <a:gdLst>
              <a:gd name="T0" fmla="*/ 147 w 160"/>
              <a:gd name="T1" fmla="*/ 0 h 128"/>
              <a:gd name="T2" fmla="*/ 134 w 160"/>
              <a:gd name="T3" fmla="*/ 0 h 128"/>
              <a:gd name="T4" fmla="*/ 132 w 160"/>
              <a:gd name="T5" fmla="*/ 2 h 128"/>
              <a:gd name="T6" fmla="*/ 134 w 160"/>
              <a:gd name="T7" fmla="*/ 5 h 128"/>
              <a:gd name="T8" fmla="*/ 147 w 160"/>
              <a:gd name="T9" fmla="*/ 5 h 128"/>
              <a:gd name="T10" fmla="*/ 155 w 160"/>
              <a:gd name="T11" fmla="*/ 13 h 128"/>
              <a:gd name="T12" fmla="*/ 155 w 160"/>
              <a:gd name="T13" fmla="*/ 115 h 128"/>
              <a:gd name="T14" fmla="*/ 147 w 160"/>
              <a:gd name="T15" fmla="*/ 123 h 128"/>
              <a:gd name="T16" fmla="*/ 13 w 160"/>
              <a:gd name="T17" fmla="*/ 123 h 128"/>
              <a:gd name="T18" fmla="*/ 5 w 160"/>
              <a:gd name="T19" fmla="*/ 115 h 128"/>
              <a:gd name="T20" fmla="*/ 5 w 160"/>
              <a:gd name="T21" fmla="*/ 13 h 128"/>
              <a:gd name="T22" fmla="*/ 13 w 160"/>
              <a:gd name="T23" fmla="*/ 5 h 128"/>
              <a:gd name="T24" fmla="*/ 125 w 160"/>
              <a:gd name="T25" fmla="*/ 5 h 128"/>
              <a:gd name="T26" fmla="*/ 128 w 160"/>
              <a:gd name="T27" fmla="*/ 2 h 128"/>
              <a:gd name="T28" fmla="*/ 125 w 160"/>
              <a:gd name="T29" fmla="*/ 0 h 128"/>
              <a:gd name="T30" fmla="*/ 13 w 160"/>
              <a:gd name="T31" fmla="*/ 0 h 128"/>
              <a:gd name="T32" fmla="*/ 0 w 160"/>
              <a:gd name="T33" fmla="*/ 13 h 128"/>
              <a:gd name="T34" fmla="*/ 0 w 160"/>
              <a:gd name="T35" fmla="*/ 115 h 128"/>
              <a:gd name="T36" fmla="*/ 13 w 160"/>
              <a:gd name="T37" fmla="*/ 128 h 128"/>
              <a:gd name="T38" fmla="*/ 147 w 160"/>
              <a:gd name="T39" fmla="*/ 128 h 128"/>
              <a:gd name="T40" fmla="*/ 160 w 160"/>
              <a:gd name="T41" fmla="*/ 115 h 128"/>
              <a:gd name="T42" fmla="*/ 160 w 160"/>
              <a:gd name="T43" fmla="*/ 13 h 128"/>
              <a:gd name="T44" fmla="*/ 147 w 160"/>
              <a:gd name="T45" fmla="*/ 0 h 128"/>
              <a:gd name="T46" fmla="*/ 11 w 160"/>
              <a:gd name="T47" fmla="*/ 13 h 128"/>
              <a:gd name="T48" fmla="*/ 11 w 160"/>
              <a:gd name="T49" fmla="*/ 99 h 128"/>
              <a:gd name="T50" fmla="*/ 11 w 160"/>
              <a:gd name="T51" fmla="*/ 114 h 128"/>
              <a:gd name="T52" fmla="*/ 13 w 160"/>
              <a:gd name="T53" fmla="*/ 117 h 128"/>
              <a:gd name="T54" fmla="*/ 147 w 160"/>
              <a:gd name="T55" fmla="*/ 117 h 128"/>
              <a:gd name="T56" fmla="*/ 149 w 160"/>
              <a:gd name="T57" fmla="*/ 114 h 128"/>
              <a:gd name="T58" fmla="*/ 149 w 160"/>
              <a:gd name="T59" fmla="*/ 13 h 128"/>
              <a:gd name="T60" fmla="*/ 147 w 160"/>
              <a:gd name="T61" fmla="*/ 11 h 128"/>
              <a:gd name="T62" fmla="*/ 13 w 160"/>
              <a:gd name="T63" fmla="*/ 11 h 128"/>
              <a:gd name="T64" fmla="*/ 11 w 160"/>
              <a:gd name="T65" fmla="*/ 13 h 128"/>
              <a:gd name="T66" fmla="*/ 15 w 160"/>
              <a:gd name="T67" fmla="*/ 112 h 128"/>
              <a:gd name="T68" fmla="*/ 15 w 160"/>
              <a:gd name="T69" fmla="*/ 100 h 128"/>
              <a:gd name="T70" fmla="*/ 69 w 160"/>
              <a:gd name="T71" fmla="*/ 64 h 128"/>
              <a:gd name="T72" fmla="*/ 104 w 160"/>
              <a:gd name="T73" fmla="*/ 86 h 128"/>
              <a:gd name="T74" fmla="*/ 106 w 160"/>
              <a:gd name="T75" fmla="*/ 81 h 128"/>
              <a:gd name="T76" fmla="*/ 93 w 160"/>
              <a:gd name="T77" fmla="*/ 74 h 128"/>
              <a:gd name="T78" fmla="*/ 119 w 160"/>
              <a:gd name="T79" fmla="*/ 54 h 128"/>
              <a:gd name="T80" fmla="*/ 145 w 160"/>
              <a:gd name="T81" fmla="*/ 71 h 128"/>
              <a:gd name="T82" fmla="*/ 145 w 160"/>
              <a:gd name="T83" fmla="*/ 112 h 128"/>
              <a:gd name="T84" fmla="*/ 15 w 160"/>
              <a:gd name="T85" fmla="*/ 112 h 128"/>
              <a:gd name="T86" fmla="*/ 15 w 160"/>
              <a:gd name="T87" fmla="*/ 15 h 128"/>
              <a:gd name="T88" fmla="*/ 145 w 160"/>
              <a:gd name="T89" fmla="*/ 15 h 128"/>
              <a:gd name="T90" fmla="*/ 145 w 160"/>
              <a:gd name="T91" fmla="*/ 65 h 128"/>
              <a:gd name="T92" fmla="*/ 120 w 160"/>
              <a:gd name="T93" fmla="*/ 49 h 128"/>
              <a:gd name="T94" fmla="*/ 117 w 160"/>
              <a:gd name="T95" fmla="*/ 49 h 128"/>
              <a:gd name="T96" fmla="*/ 89 w 160"/>
              <a:gd name="T97" fmla="*/ 71 h 128"/>
              <a:gd name="T98" fmla="*/ 69 w 160"/>
              <a:gd name="T99" fmla="*/ 59 h 128"/>
              <a:gd name="T100" fmla="*/ 15 w 160"/>
              <a:gd name="T101" fmla="*/ 94 h 128"/>
              <a:gd name="T102" fmla="*/ 15 w 160"/>
              <a:gd name="T103" fmla="*/ 15 h 128"/>
              <a:gd name="T104" fmla="*/ 42 w 160"/>
              <a:gd name="T105" fmla="*/ 28 h 128"/>
              <a:gd name="T106" fmla="*/ 27 w 160"/>
              <a:gd name="T107" fmla="*/ 42 h 128"/>
              <a:gd name="T108" fmla="*/ 42 w 160"/>
              <a:gd name="T109" fmla="*/ 57 h 128"/>
              <a:gd name="T110" fmla="*/ 57 w 160"/>
              <a:gd name="T111" fmla="*/ 42 h 128"/>
              <a:gd name="T112" fmla="*/ 42 w 160"/>
              <a:gd name="T113" fmla="*/ 28 h 128"/>
              <a:gd name="T114" fmla="*/ 42 w 160"/>
              <a:gd name="T115" fmla="*/ 53 h 128"/>
              <a:gd name="T116" fmla="*/ 32 w 160"/>
              <a:gd name="T117" fmla="*/ 42 h 128"/>
              <a:gd name="T118" fmla="*/ 42 w 160"/>
              <a:gd name="T119" fmla="*/ 32 h 128"/>
              <a:gd name="T120" fmla="*/ 52 w 160"/>
              <a:gd name="T121" fmla="*/ 42 h 128"/>
              <a:gd name="T122" fmla="*/ 42 w 160"/>
              <a:gd name="T123" fmla="*/ 53 h 1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60" h="128">
                <a:moveTo>
                  <a:pt x="147" y="0"/>
                </a:moveTo>
                <a:cubicBezTo>
                  <a:pt x="134" y="0"/>
                  <a:pt x="134" y="0"/>
                  <a:pt x="134" y="0"/>
                </a:cubicBezTo>
                <a:cubicBezTo>
                  <a:pt x="133" y="0"/>
                  <a:pt x="132" y="1"/>
                  <a:pt x="132" y="2"/>
                </a:cubicBezTo>
                <a:cubicBezTo>
                  <a:pt x="132" y="4"/>
                  <a:pt x="133" y="5"/>
                  <a:pt x="134" y="5"/>
                </a:cubicBezTo>
                <a:cubicBezTo>
                  <a:pt x="147" y="5"/>
                  <a:pt x="147" y="5"/>
                  <a:pt x="147" y="5"/>
                </a:cubicBezTo>
                <a:cubicBezTo>
                  <a:pt x="152" y="5"/>
                  <a:pt x="155" y="8"/>
                  <a:pt x="155" y="13"/>
                </a:cubicBezTo>
                <a:cubicBezTo>
                  <a:pt x="155" y="115"/>
                  <a:pt x="155" y="115"/>
                  <a:pt x="155" y="115"/>
                </a:cubicBezTo>
                <a:cubicBezTo>
                  <a:pt x="155" y="119"/>
                  <a:pt x="152" y="123"/>
                  <a:pt x="147" y="123"/>
                </a:cubicBezTo>
                <a:cubicBezTo>
                  <a:pt x="13" y="123"/>
                  <a:pt x="13" y="123"/>
                  <a:pt x="13" y="123"/>
                </a:cubicBezTo>
                <a:cubicBezTo>
                  <a:pt x="8" y="123"/>
                  <a:pt x="5" y="119"/>
                  <a:pt x="5" y="115"/>
                </a:cubicBezTo>
                <a:cubicBezTo>
                  <a:pt x="5" y="13"/>
                  <a:pt x="5" y="13"/>
                  <a:pt x="5" y="13"/>
                </a:cubicBezTo>
                <a:cubicBezTo>
                  <a:pt x="5" y="8"/>
                  <a:pt x="8" y="5"/>
                  <a:pt x="13" y="5"/>
                </a:cubicBezTo>
                <a:cubicBezTo>
                  <a:pt x="125" y="5"/>
                  <a:pt x="125" y="5"/>
                  <a:pt x="125" y="5"/>
                </a:cubicBezTo>
                <a:cubicBezTo>
                  <a:pt x="126" y="5"/>
                  <a:pt x="128" y="4"/>
                  <a:pt x="128" y="2"/>
                </a:cubicBezTo>
                <a:cubicBezTo>
                  <a:pt x="128" y="1"/>
                  <a:pt x="126" y="0"/>
                  <a:pt x="125" y="0"/>
                </a:cubicBezTo>
                <a:cubicBezTo>
                  <a:pt x="13" y="0"/>
                  <a:pt x="13" y="0"/>
                  <a:pt x="13" y="0"/>
                </a:cubicBezTo>
                <a:cubicBezTo>
                  <a:pt x="6" y="0"/>
                  <a:pt x="0" y="6"/>
                  <a:pt x="0" y="13"/>
                </a:cubicBezTo>
                <a:cubicBezTo>
                  <a:pt x="0" y="115"/>
                  <a:pt x="0" y="115"/>
                  <a:pt x="0" y="115"/>
                </a:cubicBezTo>
                <a:cubicBezTo>
                  <a:pt x="0" y="122"/>
                  <a:pt x="6" y="128"/>
                  <a:pt x="13" y="128"/>
                </a:cubicBezTo>
                <a:cubicBezTo>
                  <a:pt x="147" y="128"/>
                  <a:pt x="147" y="128"/>
                  <a:pt x="147" y="128"/>
                </a:cubicBezTo>
                <a:cubicBezTo>
                  <a:pt x="154" y="128"/>
                  <a:pt x="160" y="122"/>
                  <a:pt x="160" y="115"/>
                </a:cubicBezTo>
                <a:cubicBezTo>
                  <a:pt x="160" y="13"/>
                  <a:pt x="160" y="13"/>
                  <a:pt x="160" y="13"/>
                </a:cubicBezTo>
                <a:cubicBezTo>
                  <a:pt x="160" y="6"/>
                  <a:pt x="154" y="0"/>
                  <a:pt x="147" y="0"/>
                </a:cubicBezTo>
                <a:close/>
                <a:moveTo>
                  <a:pt x="11" y="13"/>
                </a:moveTo>
                <a:cubicBezTo>
                  <a:pt x="11" y="99"/>
                  <a:pt x="11" y="99"/>
                  <a:pt x="11" y="99"/>
                </a:cubicBezTo>
                <a:cubicBezTo>
                  <a:pt x="11" y="114"/>
                  <a:pt x="11" y="114"/>
                  <a:pt x="11" y="114"/>
                </a:cubicBezTo>
                <a:cubicBezTo>
                  <a:pt x="11" y="116"/>
                  <a:pt x="12" y="117"/>
                  <a:pt x="13" y="117"/>
                </a:cubicBezTo>
                <a:cubicBezTo>
                  <a:pt x="147" y="117"/>
                  <a:pt x="147" y="117"/>
                  <a:pt x="147" y="117"/>
                </a:cubicBezTo>
                <a:cubicBezTo>
                  <a:pt x="148" y="117"/>
                  <a:pt x="149" y="116"/>
                  <a:pt x="149" y="114"/>
                </a:cubicBezTo>
                <a:cubicBezTo>
                  <a:pt x="149" y="111"/>
                  <a:pt x="149" y="16"/>
                  <a:pt x="149" y="13"/>
                </a:cubicBezTo>
                <a:cubicBezTo>
                  <a:pt x="149" y="12"/>
                  <a:pt x="148" y="11"/>
                  <a:pt x="147" y="11"/>
                </a:cubicBezTo>
                <a:cubicBezTo>
                  <a:pt x="13" y="11"/>
                  <a:pt x="13" y="11"/>
                  <a:pt x="13" y="11"/>
                </a:cubicBezTo>
                <a:cubicBezTo>
                  <a:pt x="12" y="11"/>
                  <a:pt x="11" y="12"/>
                  <a:pt x="11" y="13"/>
                </a:cubicBezTo>
                <a:close/>
                <a:moveTo>
                  <a:pt x="15" y="112"/>
                </a:moveTo>
                <a:cubicBezTo>
                  <a:pt x="15" y="100"/>
                  <a:pt x="15" y="100"/>
                  <a:pt x="15" y="100"/>
                </a:cubicBezTo>
                <a:cubicBezTo>
                  <a:pt x="69" y="64"/>
                  <a:pt x="69" y="64"/>
                  <a:pt x="69" y="64"/>
                </a:cubicBezTo>
                <a:cubicBezTo>
                  <a:pt x="106" y="87"/>
                  <a:pt x="103" y="86"/>
                  <a:pt x="104" y="86"/>
                </a:cubicBezTo>
                <a:cubicBezTo>
                  <a:pt x="107" y="86"/>
                  <a:pt x="108" y="83"/>
                  <a:pt x="106" y="81"/>
                </a:cubicBezTo>
                <a:cubicBezTo>
                  <a:pt x="93" y="74"/>
                  <a:pt x="93" y="74"/>
                  <a:pt x="93" y="74"/>
                </a:cubicBezTo>
                <a:cubicBezTo>
                  <a:pt x="119" y="54"/>
                  <a:pt x="119" y="54"/>
                  <a:pt x="119" y="54"/>
                </a:cubicBezTo>
                <a:cubicBezTo>
                  <a:pt x="145" y="71"/>
                  <a:pt x="145" y="71"/>
                  <a:pt x="145" y="71"/>
                </a:cubicBezTo>
                <a:cubicBezTo>
                  <a:pt x="145" y="112"/>
                  <a:pt x="145" y="112"/>
                  <a:pt x="145" y="112"/>
                </a:cubicBezTo>
                <a:cubicBezTo>
                  <a:pt x="15" y="112"/>
                  <a:pt x="15" y="112"/>
                  <a:pt x="15" y="112"/>
                </a:cubicBezTo>
                <a:close/>
                <a:moveTo>
                  <a:pt x="15" y="15"/>
                </a:moveTo>
                <a:cubicBezTo>
                  <a:pt x="145" y="15"/>
                  <a:pt x="145" y="15"/>
                  <a:pt x="145" y="15"/>
                </a:cubicBezTo>
                <a:cubicBezTo>
                  <a:pt x="145" y="65"/>
                  <a:pt x="145" y="65"/>
                  <a:pt x="145" y="65"/>
                </a:cubicBezTo>
                <a:cubicBezTo>
                  <a:pt x="120" y="49"/>
                  <a:pt x="120" y="49"/>
                  <a:pt x="120" y="49"/>
                </a:cubicBezTo>
                <a:cubicBezTo>
                  <a:pt x="119" y="49"/>
                  <a:pt x="118" y="49"/>
                  <a:pt x="117" y="49"/>
                </a:cubicBezTo>
                <a:cubicBezTo>
                  <a:pt x="89" y="71"/>
                  <a:pt x="89" y="71"/>
                  <a:pt x="89" y="71"/>
                </a:cubicBezTo>
                <a:cubicBezTo>
                  <a:pt x="69" y="59"/>
                  <a:pt x="70" y="59"/>
                  <a:pt x="69" y="59"/>
                </a:cubicBezTo>
                <a:cubicBezTo>
                  <a:pt x="68" y="59"/>
                  <a:pt x="72" y="57"/>
                  <a:pt x="15" y="94"/>
                </a:cubicBezTo>
                <a:lnTo>
                  <a:pt x="15" y="15"/>
                </a:lnTo>
                <a:close/>
                <a:moveTo>
                  <a:pt x="42" y="28"/>
                </a:moveTo>
                <a:cubicBezTo>
                  <a:pt x="34" y="28"/>
                  <a:pt x="27" y="34"/>
                  <a:pt x="27" y="42"/>
                </a:cubicBezTo>
                <a:cubicBezTo>
                  <a:pt x="27" y="51"/>
                  <a:pt x="34" y="57"/>
                  <a:pt x="42" y="57"/>
                </a:cubicBezTo>
                <a:cubicBezTo>
                  <a:pt x="50" y="57"/>
                  <a:pt x="57" y="51"/>
                  <a:pt x="57" y="42"/>
                </a:cubicBezTo>
                <a:cubicBezTo>
                  <a:pt x="57" y="34"/>
                  <a:pt x="50" y="28"/>
                  <a:pt x="42" y="28"/>
                </a:cubicBezTo>
                <a:close/>
                <a:moveTo>
                  <a:pt x="42" y="53"/>
                </a:moveTo>
                <a:cubicBezTo>
                  <a:pt x="36" y="53"/>
                  <a:pt x="32" y="48"/>
                  <a:pt x="32" y="42"/>
                </a:cubicBezTo>
                <a:cubicBezTo>
                  <a:pt x="32" y="37"/>
                  <a:pt x="36" y="32"/>
                  <a:pt x="42" y="32"/>
                </a:cubicBezTo>
                <a:cubicBezTo>
                  <a:pt x="48" y="32"/>
                  <a:pt x="52" y="37"/>
                  <a:pt x="52" y="42"/>
                </a:cubicBezTo>
                <a:cubicBezTo>
                  <a:pt x="52" y="48"/>
                  <a:pt x="48" y="53"/>
                  <a:pt x="42" y="53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" name="Freeform 8">
            <a:extLst>
              <a:ext uri="{FF2B5EF4-FFF2-40B4-BE49-F238E27FC236}">
                <a16:creationId xmlns:a16="http://schemas.microsoft.com/office/drawing/2014/main" xmlns="" id="{466978DC-DF29-49DD-BD3A-2EA96DE686FC}"/>
              </a:ext>
            </a:extLst>
          </p:cNvPr>
          <p:cNvSpPr>
            <a:spLocks noEditPoints="1"/>
          </p:cNvSpPr>
          <p:nvPr/>
        </p:nvSpPr>
        <p:spPr bwMode="auto">
          <a:xfrm>
            <a:off x="1458913" y="2532063"/>
            <a:ext cx="676275" cy="550863"/>
          </a:xfrm>
          <a:custGeom>
            <a:avLst/>
            <a:gdLst>
              <a:gd name="T0" fmla="*/ 98 w 198"/>
              <a:gd name="T1" fmla="*/ 0 h 160"/>
              <a:gd name="T2" fmla="*/ 29 w 198"/>
              <a:gd name="T3" fmla="*/ 118 h 160"/>
              <a:gd name="T4" fmla="*/ 29 w 198"/>
              <a:gd name="T5" fmla="*/ 119 h 160"/>
              <a:gd name="T6" fmla="*/ 38 w 198"/>
              <a:gd name="T7" fmla="*/ 139 h 160"/>
              <a:gd name="T8" fmla="*/ 38 w 198"/>
              <a:gd name="T9" fmla="*/ 149 h 160"/>
              <a:gd name="T10" fmla="*/ 49 w 198"/>
              <a:gd name="T11" fmla="*/ 160 h 160"/>
              <a:gd name="T12" fmla="*/ 60 w 198"/>
              <a:gd name="T13" fmla="*/ 149 h 160"/>
              <a:gd name="T14" fmla="*/ 60 w 198"/>
              <a:gd name="T15" fmla="*/ 146 h 160"/>
              <a:gd name="T16" fmla="*/ 57 w 198"/>
              <a:gd name="T17" fmla="*/ 143 h 160"/>
              <a:gd name="T18" fmla="*/ 55 w 198"/>
              <a:gd name="T19" fmla="*/ 146 h 160"/>
              <a:gd name="T20" fmla="*/ 55 w 198"/>
              <a:gd name="T21" fmla="*/ 149 h 160"/>
              <a:gd name="T22" fmla="*/ 49 w 198"/>
              <a:gd name="T23" fmla="*/ 155 h 160"/>
              <a:gd name="T24" fmla="*/ 43 w 198"/>
              <a:gd name="T25" fmla="*/ 149 h 160"/>
              <a:gd name="T26" fmla="*/ 43 w 198"/>
              <a:gd name="T27" fmla="*/ 102 h 160"/>
              <a:gd name="T28" fmla="*/ 49 w 198"/>
              <a:gd name="T29" fmla="*/ 96 h 160"/>
              <a:gd name="T30" fmla="*/ 55 w 198"/>
              <a:gd name="T31" fmla="*/ 102 h 160"/>
              <a:gd name="T32" fmla="*/ 55 w 198"/>
              <a:gd name="T33" fmla="*/ 137 h 160"/>
              <a:gd name="T34" fmla="*/ 57 w 198"/>
              <a:gd name="T35" fmla="*/ 140 h 160"/>
              <a:gd name="T36" fmla="*/ 60 w 198"/>
              <a:gd name="T37" fmla="*/ 137 h 160"/>
              <a:gd name="T38" fmla="*/ 60 w 198"/>
              <a:gd name="T39" fmla="*/ 102 h 160"/>
              <a:gd name="T40" fmla="*/ 49 w 198"/>
              <a:gd name="T41" fmla="*/ 92 h 160"/>
              <a:gd name="T42" fmla="*/ 38 w 198"/>
              <a:gd name="T43" fmla="*/ 102 h 160"/>
              <a:gd name="T44" fmla="*/ 38 w 198"/>
              <a:gd name="T45" fmla="*/ 113 h 160"/>
              <a:gd name="T46" fmla="*/ 33 w 198"/>
              <a:gd name="T47" fmla="*/ 115 h 160"/>
              <a:gd name="T48" fmla="*/ 98 w 198"/>
              <a:gd name="T49" fmla="*/ 5 h 160"/>
              <a:gd name="T50" fmla="*/ 164 w 198"/>
              <a:gd name="T51" fmla="*/ 115 h 160"/>
              <a:gd name="T52" fmla="*/ 158 w 198"/>
              <a:gd name="T53" fmla="*/ 113 h 160"/>
              <a:gd name="T54" fmla="*/ 158 w 198"/>
              <a:gd name="T55" fmla="*/ 102 h 160"/>
              <a:gd name="T56" fmla="*/ 148 w 198"/>
              <a:gd name="T57" fmla="*/ 92 h 160"/>
              <a:gd name="T58" fmla="*/ 137 w 198"/>
              <a:gd name="T59" fmla="*/ 102 h 160"/>
              <a:gd name="T60" fmla="*/ 137 w 198"/>
              <a:gd name="T61" fmla="*/ 107 h 160"/>
              <a:gd name="T62" fmla="*/ 140 w 198"/>
              <a:gd name="T63" fmla="*/ 110 h 160"/>
              <a:gd name="T64" fmla="*/ 142 w 198"/>
              <a:gd name="T65" fmla="*/ 107 h 160"/>
              <a:gd name="T66" fmla="*/ 142 w 198"/>
              <a:gd name="T67" fmla="*/ 102 h 160"/>
              <a:gd name="T68" fmla="*/ 148 w 198"/>
              <a:gd name="T69" fmla="*/ 96 h 160"/>
              <a:gd name="T70" fmla="*/ 154 w 198"/>
              <a:gd name="T71" fmla="*/ 102 h 160"/>
              <a:gd name="T72" fmla="*/ 154 w 198"/>
              <a:gd name="T73" fmla="*/ 137 h 160"/>
              <a:gd name="T74" fmla="*/ 154 w 198"/>
              <a:gd name="T75" fmla="*/ 149 h 160"/>
              <a:gd name="T76" fmla="*/ 148 w 198"/>
              <a:gd name="T77" fmla="*/ 155 h 160"/>
              <a:gd name="T78" fmla="*/ 142 w 198"/>
              <a:gd name="T79" fmla="*/ 149 h 160"/>
              <a:gd name="T80" fmla="*/ 142 w 198"/>
              <a:gd name="T81" fmla="*/ 116 h 160"/>
              <a:gd name="T82" fmla="*/ 140 w 198"/>
              <a:gd name="T83" fmla="*/ 114 h 160"/>
              <a:gd name="T84" fmla="*/ 137 w 198"/>
              <a:gd name="T85" fmla="*/ 116 h 160"/>
              <a:gd name="T86" fmla="*/ 137 w 198"/>
              <a:gd name="T87" fmla="*/ 149 h 160"/>
              <a:gd name="T88" fmla="*/ 148 w 198"/>
              <a:gd name="T89" fmla="*/ 160 h 160"/>
              <a:gd name="T90" fmla="*/ 158 w 198"/>
              <a:gd name="T91" fmla="*/ 149 h 160"/>
              <a:gd name="T92" fmla="*/ 158 w 198"/>
              <a:gd name="T93" fmla="*/ 139 h 160"/>
              <a:gd name="T94" fmla="*/ 167 w 198"/>
              <a:gd name="T95" fmla="*/ 119 h 160"/>
              <a:gd name="T96" fmla="*/ 98 w 198"/>
              <a:gd name="T97" fmla="*/ 0 h 160"/>
              <a:gd name="T98" fmla="*/ 38 w 198"/>
              <a:gd name="T99" fmla="*/ 117 h 160"/>
              <a:gd name="T100" fmla="*/ 38 w 198"/>
              <a:gd name="T101" fmla="*/ 134 h 160"/>
              <a:gd name="T102" fmla="*/ 38 w 198"/>
              <a:gd name="T103" fmla="*/ 117 h 160"/>
              <a:gd name="T104" fmla="*/ 158 w 198"/>
              <a:gd name="T105" fmla="*/ 134 h 160"/>
              <a:gd name="T106" fmla="*/ 158 w 198"/>
              <a:gd name="T107" fmla="*/ 117 h 160"/>
              <a:gd name="T108" fmla="*/ 158 w 198"/>
              <a:gd name="T109" fmla="*/ 134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198" h="160">
                <a:moveTo>
                  <a:pt x="98" y="0"/>
                </a:moveTo>
                <a:cubicBezTo>
                  <a:pt x="37" y="0"/>
                  <a:pt x="0" y="66"/>
                  <a:pt x="29" y="118"/>
                </a:cubicBezTo>
                <a:cubicBezTo>
                  <a:pt x="29" y="118"/>
                  <a:pt x="29" y="118"/>
                  <a:pt x="29" y="119"/>
                </a:cubicBezTo>
                <a:cubicBezTo>
                  <a:pt x="24" y="127"/>
                  <a:pt x="29" y="137"/>
                  <a:pt x="38" y="139"/>
                </a:cubicBezTo>
                <a:cubicBezTo>
                  <a:pt x="38" y="149"/>
                  <a:pt x="38" y="149"/>
                  <a:pt x="38" y="149"/>
                </a:cubicBezTo>
                <a:cubicBezTo>
                  <a:pt x="38" y="155"/>
                  <a:pt x="43" y="160"/>
                  <a:pt x="49" y="160"/>
                </a:cubicBezTo>
                <a:cubicBezTo>
                  <a:pt x="55" y="160"/>
                  <a:pt x="60" y="155"/>
                  <a:pt x="60" y="149"/>
                </a:cubicBezTo>
                <a:cubicBezTo>
                  <a:pt x="60" y="146"/>
                  <a:pt x="60" y="146"/>
                  <a:pt x="60" y="146"/>
                </a:cubicBezTo>
                <a:cubicBezTo>
                  <a:pt x="60" y="144"/>
                  <a:pt x="59" y="143"/>
                  <a:pt x="57" y="143"/>
                </a:cubicBezTo>
                <a:cubicBezTo>
                  <a:pt x="56" y="143"/>
                  <a:pt x="55" y="144"/>
                  <a:pt x="55" y="146"/>
                </a:cubicBezTo>
                <a:cubicBezTo>
                  <a:pt x="55" y="149"/>
                  <a:pt x="55" y="149"/>
                  <a:pt x="55" y="149"/>
                </a:cubicBezTo>
                <a:cubicBezTo>
                  <a:pt x="55" y="153"/>
                  <a:pt x="52" y="155"/>
                  <a:pt x="49" y="155"/>
                </a:cubicBezTo>
                <a:cubicBezTo>
                  <a:pt x="46" y="155"/>
                  <a:pt x="43" y="153"/>
                  <a:pt x="43" y="149"/>
                </a:cubicBezTo>
                <a:cubicBezTo>
                  <a:pt x="43" y="144"/>
                  <a:pt x="43" y="107"/>
                  <a:pt x="43" y="102"/>
                </a:cubicBezTo>
                <a:cubicBezTo>
                  <a:pt x="43" y="99"/>
                  <a:pt x="46" y="96"/>
                  <a:pt x="49" y="96"/>
                </a:cubicBezTo>
                <a:cubicBezTo>
                  <a:pt x="52" y="96"/>
                  <a:pt x="55" y="99"/>
                  <a:pt x="55" y="102"/>
                </a:cubicBezTo>
                <a:cubicBezTo>
                  <a:pt x="55" y="137"/>
                  <a:pt x="55" y="137"/>
                  <a:pt x="55" y="137"/>
                </a:cubicBezTo>
                <a:cubicBezTo>
                  <a:pt x="55" y="139"/>
                  <a:pt x="56" y="140"/>
                  <a:pt x="57" y="140"/>
                </a:cubicBezTo>
                <a:cubicBezTo>
                  <a:pt x="59" y="140"/>
                  <a:pt x="60" y="139"/>
                  <a:pt x="60" y="137"/>
                </a:cubicBezTo>
                <a:cubicBezTo>
                  <a:pt x="60" y="102"/>
                  <a:pt x="60" y="102"/>
                  <a:pt x="60" y="102"/>
                </a:cubicBezTo>
                <a:cubicBezTo>
                  <a:pt x="60" y="96"/>
                  <a:pt x="55" y="92"/>
                  <a:pt x="49" y="92"/>
                </a:cubicBezTo>
                <a:cubicBezTo>
                  <a:pt x="43" y="92"/>
                  <a:pt x="38" y="96"/>
                  <a:pt x="38" y="102"/>
                </a:cubicBezTo>
                <a:cubicBezTo>
                  <a:pt x="38" y="113"/>
                  <a:pt x="38" y="113"/>
                  <a:pt x="38" y="113"/>
                </a:cubicBezTo>
                <a:cubicBezTo>
                  <a:pt x="36" y="113"/>
                  <a:pt x="34" y="114"/>
                  <a:pt x="33" y="115"/>
                </a:cubicBezTo>
                <a:cubicBezTo>
                  <a:pt x="6" y="65"/>
                  <a:pt x="42" y="5"/>
                  <a:pt x="98" y="5"/>
                </a:cubicBezTo>
                <a:cubicBezTo>
                  <a:pt x="155" y="5"/>
                  <a:pt x="191" y="65"/>
                  <a:pt x="164" y="115"/>
                </a:cubicBezTo>
                <a:cubicBezTo>
                  <a:pt x="162" y="114"/>
                  <a:pt x="160" y="113"/>
                  <a:pt x="158" y="113"/>
                </a:cubicBezTo>
                <a:cubicBezTo>
                  <a:pt x="158" y="102"/>
                  <a:pt x="158" y="102"/>
                  <a:pt x="158" y="102"/>
                </a:cubicBezTo>
                <a:cubicBezTo>
                  <a:pt x="158" y="96"/>
                  <a:pt x="154" y="92"/>
                  <a:pt x="148" y="92"/>
                </a:cubicBezTo>
                <a:cubicBezTo>
                  <a:pt x="142" y="92"/>
                  <a:pt x="137" y="96"/>
                  <a:pt x="137" y="102"/>
                </a:cubicBezTo>
                <a:cubicBezTo>
                  <a:pt x="137" y="107"/>
                  <a:pt x="137" y="107"/>
                  <a:pt x="137" y="107"/>
                </a:cubicBezTo>
                <a:cubicBezTo>
                  <a:pt x="137" y="109"/>
                  <a:pt x="138" y="110"/>
                  <a:pt x="140" y="110"/>
                </a:cubicBezTo>
                <a:cubicBezTo>
                  <a:pt x="141" y="110"/>
                  <a:pt x="142" y="109"/>
                  <a:pt x="142" y="107"/>
                </a:cubicBezTo>
                <a:cubicBezTo>
                  <a:pt x="142" y="102"/>
                  <a:pt x="142" y="102"/>
                  <a:pt x="142" y="102"/>
                </a:cubicBezTo>
                <a:cubicBezTo>
                  <a:pt x="142" y="99"/>
                  <a:pt x="145" y="96"/>
                  <a:pt x="148" y="96"/>
                </a:cubicBezTo>
                <a:cubicBezTo>
                  <a:pt x="151" y="96"/>
                  <a:pt x="154" y="99"/>
                  <a:pt x="154" y="102"/>
                </a:cubicBezTo>
                <a:cubicBezTo>
                  <a:pt x="154" y="106"/>
                  <a:pt x="154" y="132"/>
                  <a:pt x="154" y="137"/>
                </a:cubicBezTo>
                <a:cubicBezTo>
                  <a:pt x="154" y="149"/>
                  <a:pt x="154" y="149"/>
                  <a:pt x="154" y="149"/>
                </a:cubicBezTo>
                <a:cubicBezTo>
                  <a:pt x="154" y="153"/>
                  <a:pt x="151" y="155"/>
                  <a:pt x="148" y="155"/>
                </a:cubicBezTo>
                <a:cubicBezTo>
                  <a:pt x="145" y="155"/>
                  <a:pt x="142" y="153"/>
                  <a:pt x="142" y="149"/>
                </a:cubicBezTo>
                <a:cubicBezTo>
                  <a:pt x="142" y="116"/>
                  <a:pt x="142" y="116"/>
                  <a:pt x="142" y="116"/>
                </a:cubicBezTo>
                <a:cubicBezTo>
                  <a:pt x="142" y="115"/>
                  <a:pt x="141" y="114"/>
                  <a:pt x="140" y="114"/>
                </a:cubicBezTo>
                <a:cubicBezTo>
                  <a:pt x="138" y="114"/>
                  <a:pt x="137" y="115"/>
                  <a:pt x="137" y="116"/>
                </a:cubicBezTo>
                <a:cubicBezTo>
                  <a:pt x="137" y="149"/>
                  <a:pt x="137" y="149"/>
                  <a:pt x="137" y="149"/>
                </a:cubicBezTo>
                <a:cubicBezTo>
                  <a:pt x="137" y="155"/>
                  <a:pt x="142" y="160"/>
                  <a:pt x="148" y="160"/>
                </a:cubicBezTo>
                <a:cubicBezTo>
                  <a:pt x="154" y="160"/>
                  <a:pt x="158" y="155"/>
                  <a:pt x="158" y="149"/>
                </a:cubicBezTo>
                <a:cubicBezTo>
                  <a:pt x="158" y="139"/>
                  <a:pt x="158" y="139"/>
                  <a:pt x="158" y="139"/>
                </a:cubicBezTo>
                <a:cubicBezTo>
                  <a:pt x="168" y="137"/>
                  <a:pt x="173" y="127"/>
                  <a:pt x="167" y="119"/>
                </a:cubicBezTo>
                <a:cubicBezTo>
                  <a:pt x="198" y="66"/>
                  <a:pt x="159" y="0"/>
                  <a:pt x="98" y="0"/>
                </a:cubicBezTo>
                <a:close/>
                <a:moveTo>
                  <a:pt x="38" y="117"/>
                </a:moveTo>
                <a:cubicBezTo>
                  <a:pt x="38" y="134"/>
                  <a:pt x="38" y="134"/>
                  <a:pt x="38" y="134"/>
                </a:cubicBezTo>
                <a:cubicBezTo>
                  <a:pt x="30" y="132"/>
                  <a:pt x="30" y="120"/>
                  <a:pt x="38" y="117"/>
                </a:cubicBezTo>
                <a:close/>
                <a:moveTo>
                  <a:pt x="158" y="134"/>
                </a:moveTo>
                <a:cubicBezTo>
                  <a:pt x="158" y="117"/>
                  <a:pt x="158" y="117"/>
                  <a:pt x="158" y="117"/>
                </a:cubicBezTo>
                <a:cubicBezTo>
                  <a:pt x="167" y="120"/>
                  <a:pt x="167" y="132"/>
                  <a:pt x="158" y="134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" name="Freeform 9">
            <a:extLst>
              <a:ext uri="{FF2B5EF4-FFF2-40B4-BE49-F238E27FC236}">
                <a16:creationId xmlns:a16="http://schemas.microsoft.com/office/drawing/2014/main" xmlns="" id="{573C67DF-F60B-4991-883D-43157F22A252}"/>
              </a:ext>
            </a:extLst>
          </p:cNvPr>
          <p:cNvSpPr>
            <a:spLocks noEditPoints="1"/>
          </p:cNvSpPr>
          <p:nvPr/>
        </p:nvSpPr>
        <p:spPr bwMode="auto">
          <a:xfrm>
            <a:off x="1520825" y="3135313"/>
            <a:ext cx="552450" cy="557213"/>
          </a:xfrm>
          <a:custGeom>
            <a:avLst/>
            <a:gdLst>
              <a:gd name="T0" fmla="*/ 92 w 162"/>
              <a:gd name="T1" fmla="*/ 3 h 162"/>
              <a:gd name="T2" fmla="*/ 19 w 162"/>
              <a:gd name="T3" fmla="*/ 96 h 162"/>
              <a:gd name="T4" fmla="*/ 22 w 162"/>
              <a:gd name="T5" fmla="*/ 123 h 162"/>
              <a:gd name="T6" fmla="*/ 3 w 162"/>
              <a:gd name="T7" fmla="*/ 136 h 162"/>
              <a:gd name="T8" fmla="*/ 26 w 162"/>
              <a:gd name="T9" fmla="*/ 159 h 162"/>
              <a:gd name="T10" fmla="*/ 39 w 162"/>
              <a:gd name="T11" fmla="*/ 140 h 162"/>
              <a:gd name="T12" fmla="*/ 133 w 162"/>
              <a:gd name="T13" fmla="*/ 88 h 162"/>
              <a:gd name="T14" fmla="*/ 154 w 162"/>
              <a:gd name="T15" fmla="*/ 76 h 162"/>
              <a:gd name="T16" fmla="*/ 31 w 162"/>
              <a:gd name="T17" fmla="*/ 148 h 162"/>
              <a:gd name="T18" fmla="*/ 6 w 162"/>
              <a:gd name="T19" fmla="*/ 140 h 162"/>
              <a:gd name="T20" fmla="*/ 31 w 162"/>
              <a:gd name="T21" fmla="*/ 148 h 162"/>
              <a:gd name="T22" fmla="*/ 25 w 162"/>
              <a:gd name="T23" fmla="*/ 126 h 162"/>
              <a:gd name="T24" fmla="*/ 65 w 162"/>
              <a:gd name="T25" fmla="*/ 138 h 162"/>
              <a:gd name="T26" fmla="*/ 55 w 162"/>
              <a:gd name="T27" fmla="*/ 135 h 162"/>
              <a:gd name="T28" fmla="*/ 18 w 162"/>
              <a:gd name="T29" fmla="*/ 113 h 162"/>
              <a:gd name="T30" fmla="*/ 53 w 162"/>
              <a:gd name="T31" fmla="*/ 130 h 162"/>
              <a:gd name="T32" fmla="*/ 32 w 162"/>
              <a:gd name="T33" fmla="*/ 88 h 162"/>
              <a:gd name="T34" fmla="*/ 132 w 162"/>
              <a:gd name="T35" fmla="*/ 83 h 162"/>
              <a:gd name="T36" fmla="*/ 122 w 162"/>
              <a:gd name="T37" fmla="*/ 80 h 162"/>
              <a:gd name="T38" fmla="*/ 35 w 162"/>
              <a:gd name="T39" fmla="*/ 84 h 162"/>
              <a:gd name="T40" fmla="*/ 119 w 162"/>
              <a:gd name="T41" fmla="*/ 74 h 162"/>
              <a:gd name="T42" fmla="*/ 89 w 162"/>
              <a:gd name="T43" fmla="*/ 19 h 162"/>
              <a:gd name="T44" fmla="*/ 132 w 162"/>
              <a:gd name="T45" fmla="*/ 83 h 162"/>
              <a:gd name="T46" fmla="*/ 144 w 162"/>
              <a:gd name="T47" fmla="*/ 68 h 162"/>
              <a:gd name="T48" fmla="*/ 144 w 162"/>
              <a:gd name="T49" fmla="*/ 61 h 162"/>
              <a:gd name="T50" fmla="*/ 138 w 162"/>
              <a:gd name="T51" fmla="*/ 55 h 162"/>
              <a:gd name="T52" fmla="*/ 131 w 162"/>
              <a:gd name="T53" fmla="*/ 55 h 162"/>
              <a:gd name="T54" fmla="*/ 129 w 162"/>
              <a:gd name="T55" fmla="*/ 43 h 162"/>
              <a:gd name="T56" fmla="*/ 116 w 162"/>
              <a:gd name="T57" fmla="*/ 40 h 162"/>
              <a:gd name="T58" fmla="*/ 116 w 162"/>
              <a:gd name="T59" fmla="*/ 33 h 162"/>
              <a:gd name="T60" fmla="*/ 110 w 162"/>
              <a:gd name="T61" fmla="*/ 28 h 162"/>
              <a:gd name="T62" fmla="*/ 104 w 162"/>
              <a:gd name="T63" fmla="*/ 27 h 162"/>
              <a:gd name="T64" fmla="*/ 101 w 162"/>
              <a:gd name="T65" fmla="*/ 15 h 162"/>
              <a:gd name="T66" fmla="*/ 89 w 162"/>
              <a:gd name="T67" fmla="*/ 12 h 162"/>
              <a:gd name="T68" fmla="*/ 156 w 162"/>
              <a:gd name="T69" fmla="*/ 65 h 162"/>
              <a:gd name="T70" fmla="*/ 61 w 162"/>
              <a:gd name="T71" fmla="*/ 64 h 162"/>
              <a:gd name="T72" fmla="*/ 98 w 162"/>
              <a:gd name="T73" fmla="*/ 64 h 162"/>
              <a:gd name="T74" fmla="*/ 58 w 162"/>
              <a:gd name="T75" fmla="*/ 83 h 162"/>
              <a:gd name="T76" fmla="*/ 94 w 162"/>
              <a:gd name="T77" fmla="*/ 68 h 162"/>
              <a:gd name="T78" fmla="*/ 66 w 162"/>
              <a:gd name="T79" fmla="*/ 70 h 162"/>
              <a:gd name="T80" fmla="*/ 92 w 162"/>
              <a:gd name="T81" fmla="*/ 70 h 162"/>
              <a:gd name="T82" fmla="*/ 69 w 162"/>
              <a:gd name="T83" fmla="*/ 93 h 162"/>
              <a:gd name="T84" fmla="*/ 89 w 162"/>
              <a:gd name="T85" fmla="*/ 73 h 1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162" h="162">
                <a:moveTo>
                  <a:pt x="159" y="62"/>
                </a:moveTo>
                <a:cubicBezTo>
                  <a:pt x="100" y="3"/>
                  <a:pt x="100" y="3"/>
                  <a:pt x="100" y="3"/>
                </a:cubicBezTo>
                <a:cubicBezTo>
                  <a:pt x="98" y="0"/>
                  <a:pt x="94" y="0"/>
                  <a:pt x="92" y="3"/>
                </a:cubicBezTo>
                <a:cubicBezTo>
                  <a:pt x="86" y="8"/>
                  <a:pt x="86" y="8"/>
                  <a:pt x="86" y="8"/>
                </a:cubicBezTo>
                <a:cubicBezTo>
                  <a:pt x="84" y="10"/>
                  <a:pt x="84" y="13"/>
                  <a:pt x="85" y="16"/>
                </a:cubicBezTo>
                <a:cubicBezTo>
                  <a:pt x="15" y="101"/>
                  <a:pt x="19" y="96"/>
                  <a:pt x="19" y="96"/>
                </a:cubicBezTo>
                <a:cubicBezTo>
                  <a:pt x="13" y="112"/>
                  <a:pt x="13" y="112"/>
                  <a:pt x="13" y="112"/>
                </a:cubicBezTo>
                <a:cubicBezTo>
                  <a:pt x="13" y="113"/>
                  <a:pt x="13" y="114"/>
                  <a:pt x="14" y="115"/>
                </a:cubicBezTo>
                <a:cubicBezTo>
                  <a:pt x="22" y="123"/>
                  <a:pt x="22" y="123"/>
                  <a:pt x="22" y="123"/>
                </a:cubicBezTo>
                <a:cubicBezTo>
                  <a:pt x="18" y="127"/>
                  <a:pt x="18" y="127"/>
                  <a:pt x="18" y="127"/>
                </a:cubicBezTo>
                <a:cubicBezTo>
                  <a:pt x="16" y="126"/>
                  <a:pt x="13" y="126"/>
                  <a:pt x="11" y="128"/>
                </a:cubicBezTo>
                <a:cubicBezTo>
                  <a:pt x="3" y="136"/>
                  <a:pt x="3" y="136"/>
                  <a:pt x="3" y="136"/>
                </a:cubicBezTo>
                <a:cubicBezTo>
                  <a:pt x="0" y="139"/>
                  <a:pt x="0" y="143"/>
                  <a:pt x="3" y="145"/>
                </a:cubicBezTo>
                <a:cubicBezTo>
                  <a:pt x="17" y="159"/>
                  <a:pt x="17" y="159"/>
                  <a:pt x="17" y="159"/>
                </a:cubicBezTo>
                <a:cubicBezTo>
                  <a:pt x="19" y="162"/>
                  <a:pt x="23" y="162"/>
                  <a:pt x="26" y="159"/>
                </a:cubicBezTo>
                <a:cubicBezTo>
                  <a:pt x="34" y="151"/>
                  <a:pt x="34" y="151"/>
                  <a:pt x="34" y="151"/>
                </a:cubicBezTo>
                <a:cubicBezTo>
                  <a:pt x="36" y="149"/>
                  <a:pt x="36" y="146"/>
                  <a:pt x="35" y="144"/>
                </a:cubicBezTo>
                <a:cubicBezTo>
                  <a:pt x="39" y="140"/>
                  <a:pt x="39" y="140"/>
                  <a:pt x="39" y="140"/>
                </a:cubicBezTo>
                <a:cubicBezTo>
                  <a:pt x="48" y="149"/>
                  <a:pt x="48" y="150"/>
                  <a:pt x="50" y="149"/>
                </a:cubicBezTo>
                <a:cubicBezTo>
                  <a:pt x="66" y="143"/>
                  <a:pt x="66" y="143"/>
                  <a:pt x="66" y="143"/>
                </a:cubicBezTo>
                <a:cubicBezTo>
                  <a:pt x="69" y="140"/>
                  <a:pt x="131" y="90"/>
                  <a:pt x="133" y="88"/>
                </a:cubicBezTo>
                <a:cubicBezTo>
                  <a:pt x="146" y="77"/>
                  <a:pt x="146" y="77"/>
                  <a:pt x="146" y="77"/>
                </a:cubicBezTo>
                <a:cubicBezTo>
                  <a:pt x="147" y="77"/>
                  <a:pt x="148" y="78"/>
                  <a:pt x="150" y="78"/>
                </a:cubicBezTo>
                <a:cubicBezTo>
                  <a:pt x="151" y="78"/>
                  <a:pt x="153" y="77"/>
                  <a:pt x="154" y="76"/>
                </a:cubicBezTo>
                <a:cubicBezTo>
                  <a:pt x="159" y="70"/>
                  <a:pt x="159" y="70"/>
                  <a:pt x="159" y="70"/>
                </a:cubicBezTo>
                <a:cubicBezTo>
                  <a:pt x="162" y="68"/>
                  <a:pt x="162" y="64"/>
                  <a:pt x="159" y="62"/>
                </a:cubicBezTo>
                <a:close/>
                <a:moveTo>
                  <a:pt x="31" y="148"/>
                </a:moveTo>
                <a:cubicBezTo>
                  <a:pt x="22" y="157"/>
                  <a:pt x="22" y="156"/>
                  <a:pt x="21" y="156"/>
                </a:cubicBezTo>
                <a:cubicBezTo>
                  <a:pt x="21" y="156"/>
                  <a:pt x="22" y="157"/>
                  <a:pt x="6" y="142"/>
                </a:cubicBezTo>
                <a:cubicBezTo>
                  <a:pt x="6" y="141"/>
                  <a:pt x="6" y="140"/>
                  <a:pt x="6" y="140"/>
                </a:cubicBezTo>
                <a:cubicBezTo>
                  <a:pt x="15" y="131"/>
                  <a:pt x="15" y="131"/>
                  <a:pt x="15" y="131"/>
                </a:cubicBezTo>
                <a:cubicBezTo>
                  <a:pt x="16" y="131"/>
                  <a:pt x="15" y="130"/>
                  <a:pt x="31" y="146"/>
                </a:cubicBezTo>
                <a:cubicBezTo>
                  <a:pt x="31" y="146"/>
                  <a:pt x="31" y="147"/>
                  <a:pt x="31" y="148"/>
                </a:cubicBezTo>
                <a:close/>
                <a:moveTo>
                  <a:pt x="32" y="141"/>
                </a:moveTo>
                <a:cubicBezTo>
                  <a:pt x="21" y="130"/>
                  <a:pt x="21" y="130"/>
                  <a:pt x="21" y="130"/>
                </a:cubicBezTo>
                <a:cubicBezTo>
                  <a:pt x="25" y="126"/>
                  <a:pt x="25" y="126"/>
                  <a:pt x="25" y="126"/>
                </a:cubicBezTo>
                <a:cubicBezTo>
                  <a:pt x="36" y="137"/>
                  <a:pt x="36" y="137"/>
                  <a:pt x="36" y="137"/>
                </a:cubicBezTo>
                <a:lnTo>
                  <a:pt x="32" y="141"/>
                </a:lnTo>
                <a:close/>
                <a:moveTo>
                  <a:pt x="65" y="138"/>
                </a:moveTo>
                <a:cubicBezTo>
                  <a:pt x="59" y="132"/>
                  <a:pt x="59" y="132"/>
                  <a:pt x="59" y="132"/>
                </a:cubicBezTo>
                <a:cubicBezTo>
                  <a:pt x="58" y="131"/>
                  <a:pt x="56" y="131"/>
                  <a:pt x="55" y="132"/>
                </a:cubicBezTo>
                <a:cubicBezTo>
                  <a:pt x="54" y="133"/>
                  <a:pt x="54" y="134"/>
                  <a:pt x="55" y="135"/>
                </a:cubicBezTo>
                <a:cubicBezTo>
                  <a:pt x="61" y="140"/>
                  <a:pt x="61" y="140"/>
                  <a:pt x="61" y="140"/>
                </a:cubicBezTo>
                <a:cubicBezTo>
                  <a:pt x="49" y="144"/>
                  <a:pt x="49" y="144"/>
                  <a:pt x="49" y="144"/>
                </a:cubicBezTo>
                <a:cubicBezTo>
                  <a:pt x="48" y="143"/>
                  <a:pt x="19" y="114"/>
                  <a:pt x="18" y="113"/>
                </a:cubicBezTo>
                <a:cubicBezTo>
                  <a:pt x="22" y="101"/>
                  <a:pt x="22" y="101"/>
                  <a:pt x="22" y="101"/>
                </a:cubicBezTo>
                <a:cubicBezTo>
                  <a:pt x="50" y="130"/>
                  <a:pt x="50" y="130"/>
                  <a:pt x="50" y="130"/>
                </a:cubicBezTo>
                <a:cubicBezTo>
                  <a:pt x="51" y="131"/>
                  <a:pt x="52" y="131"/>
                  <a:pt x="53" y="130"/>
                </a:cubicBezTo>
                <a:cubicBezTo>
                  <a:pt x="54" y="129"/>
                  <a:pt x="54" y="127"/>
                  <a:pt x="53" y="126"/>
                </a:cubicBezTo>
                <a:cubicBezTo>
                  <a:pt x="24" y="97"/>
                  <a:pt x="24" y="97"/>
                  <a:pt x="24" y="97"/>
                </a:cubicBezTo>
                <a:cubicBezTo>
                  <a:pt x="32" y="88"/>
                  <a:pt x="32" y="88"/>
                  <a:pt x="32" y="88"/>
                </a:cubicBezTo>
                <a:cubicBezTo>
                  <a:pt x="74" y="130"/>
                  <a:pt x="74" y="130"/>
                  <a:pt x="74" y="130"/>
                </a:cubicBezTo>
                <a:lnTo>
                  <a:pt x="65" y="138"/>
                </a:lnTo>
                <a:close/>
                <a:moveTo>
                  <a:pt x="132" y="83"/>
                </a:moveTo>
                <a:cubicBezTo>
                  <a:pt x="125" y="77"/>
                  <a:pt x="125" y="77"/>
                  <a:pt x="125" y="77"/>
                </a:cubicBezTo>
                <a:cubicBezTo>
                  <a:pt x="125" y="76"/>
                  <a:pt x="123" y="76"/>
                  <a:pt x="122" y="77"/>
                </a:cubicBezTo>
                <a:cubicBezTo>
                  <a:pt x="121" y="78"/>
                  <a:pt x="121" y="79"/>
                  <a:pt x="122" y="80"/>
                </a:cubicBezTo>
                <a:cubicBezTo>
                  <a:pt x="128" y="86"/>
                  <a:pt x="128" y="86"/>
                  <a:pt x="128" y="86"/>
                </a:cubicBezTo>
                <a:cubicBezTo>
                  <a:pt x="78" y="127"/>
                  <a:pt x="78" y="127"/>
                  <a:pt x="78" y="127"/>
                </a:cubicBezTo>
                <a:cubicBezTo>
                  <a:pt x="35" y="84"/>
                  <a:pt x="35" y="84"/>
                  <a:pt x="35" y="84"/>
                </a:cubicBezTo>
                <a:cubicBezTo>
                  <a:pt x="76" y="34"/>
                  <a:pt x="76" y="34"/>
                  <a:pt x="76" y="34"/>
                </a:cubicBezTo>
                <a:cubicBezTo>
                  <a:pt x="116" y="74"/>
                  <a:pt x="116" y="74"/>
                  <a:pt x="116" y="74"/>
                </a:cubicBezTo>
                <a:cubicBezTo>
                  <a:pt x="117" y="75"/>
                  <a:pt x="119" y="75"/>
                  <a:pt x="119" y="74"/>
                </a:cubicBezTo>
                <a:cubicBezTo>
                  <a:pt x="120" y="73"/>
                  <a:pt x="120" y="72"/>
                  <a:pt x="119" y="71"/>
                </a:cubicBezTo>
                <a:cubicBezTo>
                  <a:pt x="79" y="30"/>
                  <a:pt x="79" y="30"/>
                  <a:pt x="79" y="30"/>
                </a:cubicBezTo>
                <a:cubicBezTo>
                  <a:pt x="89" y="19"/>
                  <a:pt x="89" y="19"/>
                  <a:pt x="89" y="19"/>
                </a:cubicBezTo>
                <a:cubicBezTo>
                  <a:pt x="109" y="39"/>
                  <a:pt x="109" y="39"/>
                  <a:pt x="109" y="39"/>
                </a:cubicBezTo>
                <a:cubicBezTo>
                  <a:pt x="111" y="41"/>
                  <a:pt x="141" y="71"/>
                  <a:pt x="143" y="73"/>
                </a:cubicBezTo>
                <a:lnTo>
                  <a:pt x="132" y="83"/>
                </a:lnTo>
                <a:close/>
                <a:moveTo>
                  <a:pt x="156" y="67"/>
                </a:moveTo>
                <a:cubicBezTo>
                  <a:pt x="150" y="73"/>
                  <a:pt x="150" y="73"/>
                  <a:pt x="150" y="73"/>
                </a:cubicBezTo>
                <a:cubicBezTo>
                  <a:pt x="149" y="73"/>
                  <a:pt x="149" y="73"/>
                  <a:pt x="144" y="68"/>
                </a:cubicBezTo>
                <a:cubicBezTo>
                  <a:pt x="147" y="65"/>
                  <a:pt x="147" y="65"/>
                  <a:pt x="147" y="65"/>
                </a:cubicBezTo>
                <a:cubicBezTo>
                  <a:pt x="148" y="64"/>
                  <a:pt x="148" y="62"/>
                  <a:pt x="147" y="61"/>
                </a:cubicBezTo>
                <a:cubicBezTo>
                  <a:pt x="146" y="60"/>
                  <a:pt x="145" y="60"/>
                  <a:pt x="144" y="61"/>
                </a:cubicBezTo>
                <a:cubicBezTo>
                  <a:pt x="141" y="64"/>
                  <a:pt x="141" y="64"/>
                  <a:pt x="141" y="64"/>
                </a:cubicBezTo>
                <a:cubicBezTo>
                  <a:pt x="135" y="58"/>
                  <a:pt x="135" y="58"/>
                  <a:pt x="135" y="58"/>
                </a:cubicBezTo>
                <a:cubicBezTo>
                  <a:pt x="138" y="55"/>
                  <a:pt x="138" y="55"/>
                  <a:pt x="138" y="55"/>
                </a:cubicBezTo>
                <a:cubicBezTo>
                  <a:pt x="139" y="54"/>
                  <a:pt x="139" y="53"/>
                  <a:pt x="138" y="52"/>
                </a:cubicBezTo>
                <a:cubicBezTo>
                  <a:pt x="137" y="51"/>
                  <a:pt x="135" y="51"/>
                  <a:pt x="134" y="52"/>
                </a:cubicBezTo>
                <a:cubicBezTo>
                  <a:pt x="131" y="55"/>
                  <a:pt x="131" y="55"/>
                  <a:pt x="131" y="55"/>
                </a:cubicBezTo>
                <a:cubicBezTo>
                  <a:pt x="125" y="49"/>
                  <a:pt x="125" y="49"/>
                  <a:pt x="125" y="49"/>
                </a:cubicBezTo>
                <a:cubicBezTo>
                  <a:pt x="129" y="46"/>
                  <a:pt x="129" y="46"/>
                  <a:pt x="129" y="46"/>
                </a:cubicBezTo>
                <a:cubicBezTo>
                  <a:pt x="129" y="45"/>
                  <a:pt x="129" y="44"/>
                  <a:pt x="129" y="43"/>
                </a:cubicBezTo>
                <a:cubicBezTo>
                  <a:pt x="128" y="42"/>
                  <a:pt x="126" y="42"/>
                  <a:pt x="125" y="43"/>
                </a:cubicBezTo>
                <a:cubicBezTo>
                  <a:pt x="122" y="46"/>
                  <a:pt x="122" y="46"/>
                  <a:pt x="122" y="46"/>
                </a:cubicBezTo>
                <a:cubicBezTo>
                  <a:pt x="116" y="40"/>
                  <a:pt x="116" y="40"/>
                  <a:pt x="116" y="40"/>
                </a:cubicBezTo>
                <a:cubicBezTo>
                  <a:pt x="119" y="37"/>
                  <a:pt x="119" y="37"/>
                  <a:pt x="119" y="37"/>
                </a:cubicBezTo>
                <a:cubicBezTo>
                  <a:pt x="120" y="36"/>
                  <a:pt x="120" y="34"/>
                  <a:pt x="119" y="33"/>
                </a:cubicBezTo>
                <a:cubicBezTo>
                  <a:pt x="118" y="33"/>
                  <a:pt x="117" y="33"/>
                  <a:pt x="116" y="33"/>
                </a:cubicBezTo>
                <a:cubicBezTo>
                  <a:pt x="113" y="37"/>
                  <a:pt x="113" y="37"/>
                  <a:pt x="113" y="37"/>
                </a:cubicBezTo>
                <a:cubicBezTo>
                  <a:pt x="111" y="35"/>
                  <a:pt x="109" y="33"/>
                  <a:pt x="107" y="31"/>
                </a:cubicBezTo>
                <a:cubicBezTo>
                  <a:pt x="110" y="28"/>
                  <a:pt x="110" y="28"/>
                  <a:pt x="110" y="28"/>
                </a:cubicBezTo>
                <a:cubicBezTo>
                  <a:pt x="111" y="27"/>
                  <a:pt x="111" y="25"/>
                  <a:pt x="110" y="24"/>
                </a:cubicBezTo>
                <a:cubicBezTo>
                  <a:pt x="109" y="23"/>
                  <a:pt x="108" y="23"/>
                  <a:pt x="107" y="24"/>
                </a:cubicBezTo>
                <a:cubicBezTo>
                  <a:pt x="104" y="27"/>
                  <a:pt x="104" y="27"/>
                  <a:pt x="104" y="27"/>
                </a:cubicBezTo>
                <a:cubicBezTo>
                  <a:pt x="98" y="21"/>
                  <a:pt x="98" y="21"/>
                  <a:pt x="98" y="21"/>
                </a:cubicBezTo>
                <a:cubicBezTo>
                  <a:pt x="101" y="18"/>
                  <a:pt x="101" y="18"/>
                  <a:pt x="101" y="18"/>
                </a:cubicBezTo>
                <a:cubicBezTo>
                  <a:pt x="102" y="17"/>
                  <a:pt x="102" y="16"/>
                  <a:pt x="101" y="15"/>
                </a:cubicBezTo>
                <a:cubicBezTo>
                  <a:pt x="100" y="14"/>
                  <a:pt x="98" y="14"/>
                  <a:pt x="97" y="15"/>
                </a:cubicBezTo>
                <a:cubicBezTo>
                  <a:pt x="94" y="18"/>
                  <a:pt x="94" y="18"/>
                  <a:pt x="94" y="18"/>
                </a:cubicBezTo>
                <a:cubicBezTo>
                  <a:pt x="89" y="13"/>
                  <a:pt x="89" y="13"/>
                  <a:pt x="89" y="12"/>
                </a:cubicBezTo>
                <a:cubicBezTo>
                  <a:pt x="89" y="12"/>
                  <a:pt x="89" y="12"/>
                  <a:pt x="95" y="6"/>
                </a:cubicBezTo>
                <a:cubicBezTo>
                  <a:pt x="95" y="6"/>
                  <a:pt x="96" y="6"/>
                  <a:pt x="97" y="6"/>
                </a:cubicBezTo>
                <a:cubicBezTo>
                  <a:pt x="156" y="65"/>
                  <a:pt x="156" y="65"/>
                  <a:pt x="156" y="65"/>
                </a:cubicBezTo>
                <a:cubicBezTo>
                  <a:pt x="156" y="66"/>
                  <a:pt x="156" y="67"/>
                  <a:pt x="156" y="67"/>
                </a:cubicBezTo>
                <a:close/>
                <a:moveTo>
                  <a:pt x="79" y="57"/>
                </a:moveTo>
                <a:cubicBezTo>
                  <a:pt x="72" y="57"/>
                  <a:pt x="66" y="59"/>
                  <a:pt x="61" y="64"/>
                </a:cubicBezTo>
                <a:cubicBezTo>
                  <a:pt x="50" y="75"/>
                  <a:pt x="50" y="91"/>
                  <a:pt x="61" y="101"/>
                </a:cubicBezTo>
                <a:cubicBezTo>
                  <a:pt x="66" y="106"/>
                  <a:pt x="72" y="109"/>
                  <a:pt x="79" y="109"/>
                </a:cubicBezTo>
                <a:cubicBezTo>
                  <a:pt x="102" y="109"/>
                  <a:pt x="114" y="81"/>
                  <a:pt x="98" y="64"/>
                </a:cubicBezTo>
                <a:cubicBezTo>
                  <a:pt x="93" y="59"/>
                  <a:pt x="86" y="57"/>
                  <a:pt x="79" y="57"/>
                </a:cubicBezTo>
                <a:close/>
                <a:moveTo>
                  <a:pt x="94" y="98"/>
                </a:moveTo>
                <a:cubicBezTo>
                  <a:pt x="81" y="112"/>
                  <a:pt x="58" y="102"/>
                  <a:pt x="58" y="83"/>
                </a:cubicBezTo>
                <a:cubicBezTo>
                  <a:pt x="58" y="77"/>
                  <a:pt x="60" y="72"/>
                  <a:pt x="64" y="68"/>
                </a:cubicBezTo>
                <a:cubicBezTo>
                  <a:pt x="68" y="64"/>
                  <a:pt x="73" y="61"/>
                  <a:pt x="79" y="61"/>
                </a:cubicBezTo>
                <a:cubicBezTo>
                  <a:pt x="85" y="61"/>
                  <a:pt x="90" y="64"/>
                  <a:pt x="94" y="68"/>
                </a:cubicBezTo>
                <a:cubicBezTo>
                  <a:pt x="103" y="76"/>
                  <a:pt x="103" y="90"/>
                  <a:pt x="94" y="98"/>
                </a:cubicBezTo>
                <a:close/>
                <a:moveTo>
                  <a:pt x="79" y="64"/>
                </a:moveTo>
                <a:cubicBezTo>
                  <a:pt x="74" y="64"/>
                  <a:pt x="70" y="66"/>
                  <a:pt x="66" y="70"/>
                </a:cubicBezTo>
                <a:cubicBezTo>
                  <a:pt x="59" y="77"/>
                  <a:pt x="59" y="89"/>
                  <a:pt x="66" y="96"/>
                </a:cubicBezTo>
                <a:cubicBezTo>
                  <a:pt x="73" y="103"/>
                  <a:pt x="85" y="103"/>
                  <a:pt x="92" y="96"/>
                </a:cubicBezTo>
                <a:cubicBezTo>
                  <a:pt x="99" y="89"/>
                  <a:pt x="99" y="77"/>
                  <a:pt x="92" y="70"/>
                </a:cubicBezTo>
                <a:cubicBezTo>
                  <a:pt x="89" y="66"/>
                  <a:pt x="84" y="64"/>
                  <a:pt x="79" y="64"/>
                </a:cubicBezTo>
                <a:close/>
                <a:moveTo>
                  <a:pt x="89" y="93"/>
                </a:moveTo>
                <a:cubicBezTo>
                  <a:pt x="83" y="98"/>
                  <a:pt x="75" y="98"/>
                  <a:pt x="69" y="93"/>
                </a:cubicBezTo>
                <a:cubicBezTo>
                  <a:pt x="64" y="87"/>
                  <a:pt x="64" y="79"/>
                  <a:pt x="69" y="73"/>
                </a:cubicBezTo>
                <a:cubicBezTo>
                  <a:pt x="72" y="71"/>
                  <a:pt x="75" y="69"/>
                  <a:pt x="79" y="69"/>
                </a:cubicBezTo>
                <a:cubicBezTo>
                  <a:pt x="83" y="69"/>
                  <a:pt x="86" y="71"/>
                  <a:pt x="89" y="73"/>
                </a:cubicBezTo>
                <a:cubicBezTo>
                  <a:pt x="94" y="79"/>
                  <a:pt x="94" y="87"/>
                  <a:pt x="89" y="93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" name="Freeform 10">
            <a:extLst>
              <a:ext uri="{FF2B5EF4-FFF2-40B4-BE49-F238E27FC236}">
                <a16:creationId xmlns:a16="http://schemas.microsoft.com/office/drawing/2014/main" xmlns="" id="{24242C66-45C5-4D97-8142-6CEFE9EC6DB6}"/>
              </a:ext>
            </a:extLst>
          </p:cNvPr>
          <p:cNvSpPr>
            <a:spLocks noEditPoints="1"/>
          </p:cNvSpPr>
          <p:nvPr/>
        </p:nvSpPr>
        <p:spPr bwMode="auto">
          <a:xfrm>
            <a:off x="1524000" y="3757613"/>
            <a:ext cx="552450" cy="557213"/>
          </a:xfrm>
          <a:custGeom>
            <a:avLst/>
            <a:gdLst>
              <a:gd name="T0" fmla="*/ 156 w 162"/>
              <a:gd name="T1" fmla="*/ 2 h 162"/>
              <a:gd name="T2" fmla="*/ 139 w 162"/>
              <a:gd name="T3" fmla="*/ 5 h 162"/>
              <a:gd name="T4" fmla="*/ 52 w 162"/>
              <a:gd name="T5" fmla="*/ 82 h 162"/>
              <a:gd name="T6" fmla="*/ 39 w 162"/>
              <a:gd name="T7" fmla="*/ 98 h 162"/>
              <a:gd name="T8" fmla="*/ 1 w 162"/>
              <a:gd name="T9" fmla="*/ 128 h 162"/>
              <a:gd name="T10" fmla="*/ 36 w 162"/>
              <a:gd name="T11" fmla="*/ 159 h 162"/>
              <a:gd name="T12" fmla="*/ 52 w 162"/>
              <a:gd name="T13" fmla="*/ 133 h 162"/>
              <a:gd name="T14" fmla="*/ 34 w 162"/>
              <a:gd name="T15" fmla="*/ 154 h 162"/>
              <a:gd name="T16" fmla="*/ 31 w 162"/>
              <a:gd name="T17" fmla="*/ 138 h 162"/>
              <a:gd name="T18" fmla="*/ 28 w 162"/>
              <a:gd name="T19" fmla="*/ 135 h 162"/>
              <a:gd name="T20" fmla="*/ 16 w 162"/>
              <a:gd name="T21" fmla="*/ 136 h 162"/>
              <a:gd name="T22" fmla="*/ 28 w 162"/>
              <a:gd name="T23" fmla="*/ 121 h 162"/>
              <a:gd name="T24" fmla="*/ 13 w 162"/>
              <a:gd name="T25" fmla="*/ 133 h 162"/>
              <a:gd name="T26" fmla="*/ 40 w 162"/>
              <a:gd name="T27" fmla="*/ 103 h 162"/>
              <a:gd name="T28" fmla="*/ 53 w 162"/>
              <a:gd name="T29" fmla="*/ 127 h 162"/>
              <a:gd name="T30" fmla="*/ 57 w 162"/>
              <a:gd name="T31" fmla="*/ 129 h 162"/>
              <a:gd name="T32" fmla="*/ 66 w 162"/>
              <a:gd name="T33" fmla="*/ 120 h 162"/>
              <a:gd name="T34" fmla="*/ 88 w 162"/>
              <a:gd name="T35" fmla="*/ 98 h 162"/>
              <a:gd name="T36" fmla="*/ 109 w 162"/>
              <a:gd name="T37" fmla="*/ 71 h 162"/>
              <a:gd name="T38" fmla="*/ 99 w 162"/>
              <a:gd name="T39" fmla="*/ 78 h 162"/>
              <a:gd name="T40" fmla="*/ 142 w 162"/>
              <a:gd name="T41" fmla="*/ 8 h 162"/>
              <a:gd name="T42" fmla="*/ 110 w 162"/>
              <a:gd name="T43" fmla="*/ 65 h 162"/>
              <a:gd name="T44" fmla="*/ 114 w 162"/>
              <a:gd name="T45" fmla="*/ 69 h 162"/>
              <a:gd name="T46" fmla="*/ 157 w 162"/>
              <a:gd name="T47" fmla="*/ 3 h 162"/>
              <a:gd name="T48" fmla="*/ 60 w 162"/>
              <a:gd name="T49" fmla="*/ 116 h 162"/>
              <a:gd name="T50" fmla="*/ 55 w 162"/>
              <a:gd name="T51" fmla="*/ 86 h 162"/>
              <a:gd name="T52" fmla="*/ 63 w 162"/>
              <a:gd name="T53" fmla="*/ 117 h 162"/>
              <a:gd name="T54" fmla="*/ 83 w 162"/>
              <a:gd name="T55" fmla="*/ 103 h 162"/>
              <a:gd name="T56" fmla="*/ 56 w 162"/>
              <a:gd name="T57" fmla="*/ 79 h 162"/>
              <a:gd name="T58" fmla="*/ 61 w 162"/>
              <a:gd name="T59" fmla="*/ 76 h 162"/>
              <a:gd name="T60" fmla="*/ 96 w 162"/>
              <a:gd name="T61" fmla="*/ 82 h 162"/>
              <a:gd name="T62" fmla="*/ 66 w 162"/>
              <a:gd name="T63" fmla="*/ 75 h 162"/>
              <a:gd name="T64" fmla="*/ 96 w 162"/>
              <a:gd name="T65" fmla="*/ 82 h 1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62" h="162">
                <a:moveTo>
                  <a:pt x="157" y="3"/>
                </a:moveTo>
                <a:cubicBezTo>
                  <a:pt x="157" y="3"/>
                  <a:pt x="156" y="2"/>
                  <a:pt x="156" y="2"/>
                </a:cubicBezTo>
                <a:cubicBezTo>
                  <a:pt x="154" y="0"/>
                  <a:pt x="150" y="0"/>
                  <a:pt x="147" y="0"/>
                </a:cubicBezTo>
                <a:cubicBezTo>
                  <a:pt x="144" y="1"/>
                  <a:pt x="141" y="3"/>
                  <a:pt x="139" y="5"/>
                </a:cubicBezTo>
                <a:cubicBezTo>
                  <a:pt x="136" y="7"/>
                  <a:pt x="65" y="70"/>
                  <a:pt x="62" y="72"/>
                </a:cubicBezTo>
                <a:cubicBezTo>
                  <a:pt x="56" y="69"/>
                  <a:pt x="49" y="76"/>
                  <a:pt x="52" y="82"/>
                </a:cubicBezTo>
                <a:cubicBezTo>
                  <a:pt x="41" y="93"/>
                  <a:pt x="41" y="93"/>
                  <a:pt x="41" y="93"/>
                </a:cubicBezTo>
                <a:cubicBezTo>
                  <a:pt x="39" y="95"/>
                  <a:pt x="39" y="96"/>
                  <a:pt x="39" y="98"/>
                </a:cubicBezTo>
                <a:cubicBezTo>
                  <a:pt x="38" y="98"/>
                  <a:pt x="1" y="124"/>
                  <a:pt x="1" y="124"/>
                </a:cubicBezTo>
                <a:cubicBezTo>
                  <a:pt x="0" y="125"/>
                  <a:pt x="0" y="127"/>
                  <a:pt x="1" y="128"/>
                </a:cubicBezTo>
                <a:cubicBezTo>
                  <a:pt x="35" y="162"/>
                  <a:pt x="33" y="160"/>
                  <a:pt x="34" y="160"/>
                </a:cubicBezTo>
                <a:cubicBezTo>
                  <a:pt x="35" y="160"/>
                  <a:pt x="35" y="160"/>
                  <a:pt x="36" y="159"/>
                </a:cubicBezTo>
                <a:cubicBezTo>
                  <a:pt x="52" y="136"/>
                  <a:pt x="52" y="136"/>
                  <a:pt x="52" y="136"/>
                </a:cubicBezTo>
                <a:cubicBezTo>
                  <a:pt x="53" y="135"/>
                  <a:pt x="53" y="134"/>
                  <a:pt x="52" y="133"/>
                </a:cubicBezTo>
                <a:cubicBezTo>
                  <a:pt x="51" y="132"/>
                  <a:pt x="49" y="132"/>
                  <a:pt x="48" y="133"/>
                </a:cubicBezTo>
                <a:cubicBezTo>
                  <a:pt x="34" y="154"/>
                  <a:pt x="34" y="154"/>
                  <a:pt x="34" y="154"/>
                </a:cubicBezTo>
                <a:cubicBezTo>
                  <a:pt x="24" y="145"/>
                  <a:pt x="24" y="145"/>
                  <a:pt x="24" y="145"/>
                </a:cubicBezTo>
                <a:cubicBezTo>
                  <a:pt x="31" y="138"/>
                  <a:pt x="31" y="138"/>
                  <a:pt x="31" y="138"/>
                </a:cubicBezTo>
                <a:cubicBezTo>
                  <a:pt x="32" y="137"/>
                  <a:pt x="32" y="136"/>
                  <a:pt x="31" y="135"/>
                </a:cubicBezTo>
                <a:cubicBezTo>
                  <a:pt x="30" y="134"/>
                  <a:pt x="29" y="134"/>
                  <a:pt x="28" y="135"/>
                </a:cubicBezTo>
                <a:cubicBezTo>
                  <a:pt x="21" y="141"/>
                  <a:pt x="21" y="141"/>
                  <a:pt x="21" y="141"/>
                </a:cubicBezTo>
                <a:cubicBezTo>
                  <a:pt x="16" y="136"/>
                  <a:pt x="16" y="136"/>
                  <a:pt x="16" y="136"/>
                </a:cubicBezTo>
                <a:cubicBezTo>
                  <a:pt x="28" y="124"/>
                  <a:pt x="28" y="124"/>
                  <a:pt x="28" y="124"/>
                </a:cubicBezTo>
                <a:cubicBezTo>
                  <a:pt x="29" y="123"/>
                  <a:pt x="29" y="122"/>
                  <a:pt x="28" y="121"/>
                </a:cubicBezTo>
                <a:cubicBezTo>
                  <a:pt x="27" y="120"/>
                  <a:pt x="26" y="120"/>
                  <a:pt x="25" y="121"/>
                </a:cubicBezTo>
                <a:cubicBezTo>
                  <a:pt x="13" y="133"/>
                  <a:pt x="13" y="133"/>
                  <a:pt x="13" y="133"/>
                </a:cubicBezTo>
                <a:cubicBezTo>
                  <a:pt x="6" y="126"/>
                  <a:pt x="6" y="126"/>
                  <a:pt x="6" y="126"/>
                </a:cubicBezTo>
                <a:cubicBezTo>
                  <a:pt x="40" y="103"/>
                  <a:pt x="40" y="103"/>
                  <a:pt x="40" y="103"/>
                </a:cubicBezTo>
                <a:cubicBezTo>
                  <a:pt x="40" y="103"/>
                  <a:pt x="57" y="120"/>
                  <a:pt x="57" y="120"/>
                </a:cubicBezTo>
                <a:cubicBezTo>
                  <a:pt x="53" y="127"/>
                  <a:pt x="53" y="127"/>
                  <a:pt x="53" y="127"/>
                </a:cubicBezTo>
                <a:cubicBezTo>
                  <a:pt x="52" y="128"/>
                  <a:pt x="52" y="129"/>
                  <a:pt x="53" y="130"/>
                </a:cubicBezTo>
                <a:cubicBezTo>
                  <a:pt x="54" y="131"/>
                  <a:pt x="56" y="131"/>
                  <a:pt x="57" y="129"/>
                </a:cubicBezTo>
                <a:cubicBezTo>
                  <a:pt x="62" y="122"/>
                  <a:pt x="62" y="122"/>
                  <a:pt x="62" y="122"/>
                </a:cubicBezTo>
                <a:cubicBezTo>
                  <a:pt x="64" y="121"/>
                  <a:pt x="65" y="121"/>
                  <a:pt x="66" y="120"/>
                </a:cubicBezTo>
                <a:cubicBezTo>
                  <a:pt x="78" y="108"/>
                  <a:pt x="78" y="108"/>
                  <a:pt x="78" y="108"/>
                </a:cubicBezTo>
                <a:cubicBezTo>
                  <a:pt x="84" y="111"/>
                  <a:pt x="91" y="104"/>
                  <a:pt x="88" y="98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0" y="73"/>
                  <a:pt x="109" y="72"/>
                  <a:pt x="109" y="71"/>
                </a:cubicBezTo>
                <a:cubicBezTo>
                  <a:pt x="108" y="70"/>
                  <a:pt x="106" y="70"/>
                  <a:pt x="105" y="71"/>
                </a:cubicBezTo>
                <a:cubicBezTo>
                  <a:pt x="99" y="78"/>
                  <a:pt x="99" y="78"/>
                  <a:pt x="99" y="78"/>
                </a:cubicBezTo>
                <a:cubicBezTo>
                  <a:pt x="82" y="61"/>
                  <a:pt x="82" y="61"/>
                  <a:pt x="82" y="61"/>
                </a:cubicBezTo>
                <a:cubicBezTo>
                  <a:pt x="142" y="8"/>
                  <a:pt x="142" y="8"/>
                  <a:pt x="142" y="8"/>
                </a:cubicBezTo>
                <a:cubicBezTo>
                  <a:pt x="151" y="0"/>
                  <a:pt x="160" y="8"/>
                  <a:pt x="152" y="18"/>
                </a:cubicBezTo>
                <a:cubicBezTo>
                  <a:pt x="110" y="65"/>
                  <a:pt x="110" y="65"/>
                  <a:pt x="110" y="65"/>
                </a:cubicBezTo>
                <a:cubicBezTo>
                  <a:pt x="109" y="66"/>
                  <a:pt x="110" y="68"/>
                  <a:pt x="111" y="69"/>
                </a:cubicBezTo>
                <a:cubicBezTo>
                  <a:pt x="111" y="70"/>
                  <a:pt x="113" y="70"/>
                  <a:pt x="114" y="69"/>
                </a:cubicBezTo>
                <a:cubicBezTo>
                  <a:pt x="158" y="18"/>
                  <a:pt x="155" y="21"/>
                  <a:pt x="156" y="21"/>
                </a:cubicBezTo>
                <a:cubicBezTo>
                  <a:pt x="160" y="15"/>
                  <a:pt x="162" y="8"/>
                  <a:pt x="157" y="3"/>
                </a:cubicBezTo>
                <a:close/>
                <a:moveTo>
                  <a:pt x="63" y="117"/>
                </a:moveTo>
                <a:cubicBezTo>
                  <a:pt x="62" y="117"/>
                  <a:pt x="60" y="117"/>
                  <a:pt x="60" y="116"/>
                </a:cubicBezTo>
                <a:cubicBezTo>
                  <a:pt x="43" y="99"/>
                  <a:pt x="43" y="100"/>
                  <a:pt x="43" y="99"/>
                </a:cubicBezTo>
                <a:cubicBezTo>
                  <a:pt x="43" y="97"/>
                  <a:pt x="43" y="98"/>
                  <a:pt x="55" y="86"/>
                </a:cubicBezTo>
                <a:cubicBezTo>
                  <a:pt x="63" y="94"/>
                  <a:pt x="59" y="90"/>
                  <a:pt x="74" y="105"/>
                </a:cubicBezTo>
                <a:lnTo>
                  <a:pt x="63" y="117"/>
                </a:lnTo>
                <a:close/>
                <a:moveTo>
                  <a:pt x="84" y="101"/>
                </a:moveTo>
                <a:cubicBezTo>
                  <a:pt x="84" y="102"/>
                  <a:pt x="84" y="103"/>
                  <a:pt x="83" y="103"/>
                </a:cubicBezTo>
                <a:cubicBezTo>
                  <a:pt x="82" y="104"/>
                  <a:pt x="80" y="104"/>
                  <a:pt x="79" y="103"/>
                </a:cubicBezTo>
                <a:cubicBezTo>
                  <a:pt x="55" y="79"/>
                  <a:pt x="56" y="81"/>
                  <a:pt x="56" y="79"/>
                </a:cubicBezTo>
                <a:cubicBezTo>
                  <a:pt x="56" y="78"/>
                  <a:pt x="57" y="77"/>
                  <a:pt x="57" y="76"/>
                </a:cubicBezTo>
                <a:cubicBezTo>
                  <a:pt x="58" y="75"/>
                  <a:pt x="60" y="75"/>
                  <a:pt x="61" y="76"/>
                </a:cubicBezTo>
                <a:cubicBezTo>
                  <a:pt x="85" y="101"/>
                  <a:pt x="84" y="99"/>
                  <a:pt x="84" y="101"/>
                </a:cubicBezTo>
                <a:close/>
                <a:moveTo>
                  <a:pt x="96" y="82"/>
                </a:moveTo>
                <a:cubicBezTo>
                  <a:pt x="85" y="94"/>
                  <a:pt x="85" y="94"/>
                  <a:pt x="85" y="94"/>
                </a:cubicBezTo>
                <a:cubicBezTo>
                  <a:pt x="66" y="75"/>
                  <a:pt x="66" y="75"/>
                  <a:pt x="66" y="75"/>
                </a:cubicBezTo>
                <a:cubicBezTo>
                  <a:pt x="78" y="64"/>
                  <a:pt x="78" y="64"/>
                  <a:pt x="78" y="64"/>
                </a:cubicBezTo>
                <a:lnTo>
                  <a:pt x="96" y="82"/>
                </a:ln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" name="Freeform 11">
            <a:extLst>
              <a:ext uri="{FF2B5EF4-FFF2-40B4-BE49-F238E27FC236}">
                <a16:creationId xmlns:a16="http://schemas.microsoft.com/office/drawing/2014/main" xmlns="" id="{7EBF3B16-DD2E-4525-BF30-F1A31E34D772}"/>
              </a:ext>
            </a:extLst>
          </p:cNvPr>
          <p:cNvSpPr>
            <a:spLocks noEditPoints="1"/>
          </p:cNvSpPr>
          <p:nvPr/>
        </p:nvSpPr>
        <p:spPr bwMode="auto">
          <a:xfrm>
            <a:off x="1633538" y="4391026"/>
            <a:ext cx="320675" cy="550863"/>
          </a:xfrm>
          <a:custGeom>
            <a:avLst/>
            <a:gdLst>
              <a:gd name="T0" fmla="*/ 62 w 94"/>
              <a:gd name="T1" fmla="*/ 66 h 160"/>
              <a:gd name="T2" fmla="*/ 61 w 94"/>
              <a:gd name="T3" fmla="*/ 54 h 160"/>
              <a:gd name="T4" fmla="*/ 57 w 94"/>
              <a:gd name="T5" fmla="*/ 66 h 160"/>
              <a:gd name="T6" fmla="*/ 32 w 94"/>
              <a:gd name="T7" fmla="*/ 19 h 160"/>
              <a:gd name="T8" fmla="*/ 62 w 94"/>
              <a:gd name="T9" fmla="*/ 19 h 160"/>
              <a:gd name="T10" fmla="*/ 61 w 94"/>
              <a:gd name="T11" fmla="*/ 50 h 160"/>
              <a:gd name="T12" fmla="*/ 66 w 94"/>
              <a:gd name="T13" fmla="*/ 20 h 160"/>
              <a:gd name="T14" fmla="*/ 47 w 94"/>
              <a:gd name="T15" fmla="*/ 0 h 160"/>
              <a:gd name="T16" fmla="*/ 32 w 94"/>
              <a:gd name="T17" fmla="*/ 66 h 160"/>
              <a:gd name="T18" fmla="*/ 0 w 94"/>
              <a:gd name="T19" fmla="*/ 75 h 160"/>
              <a:gd name="T20" fmla="*/ 9 w 94"/>
              <a:gd name="T21" fmla="*/ 160 h 160"/>
              <a:gd name="T22" fmla="*/ 94 w 94"/>
              <a:gd name="T23" fmla="*/ 151 h 160"/>
              <a:gd name="T24" fmla="*/ 84 w 94"/>
              <a:gd name="T25" fmla="*/ 66 h 160"/>
              <a:gd name="T26" fmla="*/ 81 w 94"/>
              <a:gd name="T27" fmla="*/ 108 h 160"/>
              <a:gd name="T28" fmla="*/ 81 w 94"/>
              <a:gd name="T29" fmla="*/ 112 h 160"/>
              <a:gd name="T30" fmla="*/ 89 w 94"/>
              <a:gd name="T31" fmla="*/ 151 h 160"/>
              <a:gd name="T32" fmla="*/ 78 w 94"/>
              <a:gd name="T33" fmla="*/ 155 h 160"/>
              <a:gd name="T34" fmla="*/ 76 w 94"/>
              <a:gd name="T35" fmla="*/ 137 h 160"/>
              <a:gd name="T36" fmla="*/ 73 w 94"/>
              <a:gd name="T37" fmla="*/ 155 h 160"/>
              <a:gd name="T38" fmla="*/ 63 w 94"/>
              <a:gd name="T39" fmla="*/ 130 h 160"/>
              <a:gd name="T40" fmla="*/ 58 w 94"/>
              <a:gd name="T41" fmla="*/ 130 h 160"/>
              <a:gd name="T42" fmla="*/ 35 w 94"/>
              <a:gd name="T43" fmla="*/ 155 h 160"/>
              <a:gd name="T44" fmla="*/ 33 w 94"/>
              <a:gd name="T45" fmla="*/ 137 h 160"/>
              <a:gd name="T46" fmla="*/ 30 w 94"/>
              <a:gd name="T47" fmla="*/ 155 h 160"/>
              <a:gd name="T48" fmla="*/ 20 w 94"/>
              <a:gd name="T49" fmla="*/ 130 h 160"/>
              <a:gd name="T50" fmla="*/ 15 w 94"/>
              <a:gd name="T51" fmla="*/ 130 h 160"/>
              <a:gd name="T52" fmla="*/ 9 w 94"/>
              <a:gd name="T53" fmla="*/ 155 h 160"/>
              <a:gd name="T54" fmla="*/ 5 w 94"/>
              <a:gd name="T55" fmla="*/ 112 h 160"/>
              <a:gd name="T56" fmla="*/ 75 w 94"/>
              <a:gd name="T57" fmla="*/ 110 h 160"/>
              <a:gd name="T58" fmla="*/ 5 w 94"/>
              <a:gd name="T59" fmla="*/ 108 h 160"/>
              <a:gd name="T60" fmla="*/ 89 w 94"/>
              <a:gd name="T61" fmla="*/ 100 h 160"/>
              <a:gd name="T62" fmla="*/ 89 w 94"/>
              <a:gd name="T63" fmla="*/ 95 h 160"/>
              <a:gd name="T64" fmla="*/ 5 w 94"/>
              <a:gd name="T65" fmla="*/ 75 h 160"/>
              <a:gd name="T66" fmla="*/ 84 w 94"/>
              <a:gd name="T67" fmla="*/ 71 h 160"/>
              <a:gd name="T68" fmla="*/ 89 w 94"/>
              <a:gd name="T69" fmla="*/ 95 h 160"/>
              <a:gd name="T70" fmla="*/ 47 w 94"/>
              <a:gd name="T71" fmla="*/ 27 h 160"/>
              <a:gd name="T72" fmla="*/ 47 w 94"/>
              <a:gd name="T73" fmla="*/ 12 h 160"/>
              <a:gd name="T74" fmla="*/ 50 w 94"/>
              <a:gd name="T75" fmla="*/ 19 h 160"/>
              <a:gd name="T76" fmla="*/ 44 w 94"/>
              <a:gd name="T77" fmla="*/ 19 h 160"/>
              <a:gd name="T78" fmla="*/ 50 w 94"/>
              <a:gd name="T79" fmla="*/ 19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94" h="160">
                <a:moveTo>
                  <a:pt x="84" y="66"/>
                </a:moveTo>
                <a:cubicBezTo>
                  <a:pt x="62" y="66"/>
                  <a:pt x="62" y="66"/>
                  <a:pt x="62" y="66"/>
                </a:cubicBezTo>
                <a:cubicBezTo>
                  <a:pt x="63" y="57"/>
                  <a:pt x="63" y="57"/>
                  <a:pt x="63" y="57"/>
                </a:cubicBezTo>
                <a:cubicBezTo>
                  <a:pt x="63" y="55"/>
                  <a:pt x="62" y="54"/>
                  <a:pt x="61" y="54"/>
                </a:cubicBezTo>
                <a:cubicBezTo>
                  <a:pt x="59" y="54"/>
                  <a:pt x="58" y="55"/>
                  <a:pt x="58" y="56"/>
                </a:cubicBezTo>
                <a:cubicBezTo>
                  <a:pt x="57" y="66"/>
                  <a:pt x="57" y="66"/>
                  <a:pt x="57" y="66"/>
                </a:cubicBezTo>
                <a:cubicBezTo>
                  <a:pt x="37" y="66"/>
                  <a:pt x="37" y="66"/>
                  <a:pt x="37" y="66"/>
                </a:cubicBezTo>
                <a:cubicBezTo>
                  <a:pt x="32" y="19"/>
                  <a:pt x="32" y="19"/>
                  <a:pt x="32" y="19"/>
                </a:cubicBezTo>
                <a:cubicBezTo>
                  <a:pt x="32" y="12"/>
                  <a:pt x="38" y="5"/>
                  <a:pt x="47" y="5"/>
                </a:cubicBezTo>
                <a:cubicBezTo>
                  <a:pt x="55" y="5"/>
                  <a:pt x="62" y="11"/>
                  <a:pt x="62" y="19"/>
                </a:cubicBezTo>
                <a:cubicBezTo>
                  <a:pt x="59" y="48"/>
                  <a:pt x="59" y="48"/>
                  <a:pt x="59" y="48"/>
                </a:cubicBezTo>
                <a:cubicBezTo>
                  <a:pt x="59" y="49"/>
                  <a:pt x="60" y="50"/>
                  <a:pt x="61" y="50"/>
                </a:cubicBezTo>
                <a:cubicBezTo>
                  <a:pt x="62" y="51"/>
                  <a:pt x="64" y="50"/>
                  <a:pt x="64" y="48"/>
                </a:cubicBezTo>
                <a:cubicBezTo>
                  <a:pt x="66" y="20"/>
                  <a:pt x="66" y="20"/>
                  <a:pt x="66" y="20"/>
                </a:cubicBezTo>
                <a:cubicBezTo>
                  <a:pt x="66" y="19"/>
                  <a:pt x="66" y="19"/>
                  <a:pt x="66" y="19"/>
                </a:cubicBezTo>
                <a:cubicBezTo>
                  <a:pt x="66" y="9"/>
                  <a:pt x="58" y="0"/>
                  <a:pt x="47" y="0"/>
                </a:cubicBezTo>
                <a:cubicBezTo>
                  <a:pt x="36" y="0"/>
                  <a:pt x="27" y="9"/>
                  <a:pt x="27" y="19"/>
                </a:cubicBezTo>
                <a:cubicBezTo>
                  <a:pt x="27" y="20"/>
                  <a:pt x="32" y="66"/>
                  <a:pt x="32" y="66"/>
                </a:cubicBezTo>
                <a:cubicBezTo>
                  <a:pt x="9" y="66"/>
                  <a:pt x="9" y="66"/>
                  <a:pt x="9" y="66"/>
                </a:cubicBezTo>
                <a:cubicBezTo>
                  <a:pt x="4" y="66"/>
                  <a:pt x="0" y="70"/>
                  <a:pt x="0" y="75"/>
                </a:cubicBezTo>
                <a:cubicBezTo>
                  <a:pt x="0" y="77"/>
                  <a:pt x="0" y="149"/>
                  <a:pt x="0" y="151"/>
                </a:cubicBezTo>
                <a:cubicBezTo>
                  <a:pt x="0" y="156"/>
                  <a:pt x="4" y="160"/>
                  <a:pt x="9" y="160"/>
                </a:cubicBezTo>
                <a:cubicBezTo>
                  <a:pt x="84" y="160"/>
                  <a:pt x="84" y="160"/>
                  <a:pt x="84" y="160"/>
                </a:cubicBezTo>
                <a:cubicBezTo>
                  <a:pt x="90" y="160"/>
                  <a:pt x="94" y="156"/>
                  <a:pt x="94" y="151"/>
                </a:cubicBezTo>
                <a:cubicBezTo>
                  <a:pt x="94" y="149"/>
                  <a:pt x="94" y="77"/>
                  <a:pt x="94" y="75"/>
                </a:cubicBezTo>
                <a:cubicBezTo>
                  <a:pt x="94" y="70"/>
                  <a:pt x="90" y="66"/>
                  <a:pt x="84" y="66"/>
                </a:cubicBezTo>
                <a:close/>
                <a:moveTo>
                  <a:pt x="89" y="108"/>
                </a:moveTo>
                <a:cubicBezTo>
                  <a:pt x="81" y="108"/>
                  <a:pt x="81" y="108"/>
                  <a:pt x="81" y="108"/>
                </a:cubicBezTo>
                <a:cubicBezTo>
                  <a:pt x="80" y="108"/>
                  <a:pt x="79" y="109"/>
                  <a:pt x="79" y="110"/>
                </a:cubicBezTo>
                <a:cubicBezTo>
                  <a:pt x="79" y="111"/>
                  <a:pt x="80" y="112"/>
                  <a:pt x="81" y="112"/>
                </a:cubicBezTo>
                <a:cubicBezTo>
                  <a:pt x="89" y="112"/>
                  <a:pt x="89" y="112"/>
                  <a:pt x="89" y="112"/>
                </a:cubicBezTo>
                <a:cubicBezTo>
                  <a:pt x="89" y="151"/>
                  <a:pt x="89" y="151"/>
                  <a:pt x="89" y="151"/>
                </a:cubicBezTo>
                <a:cubicBezTo>
                  <a:pt x="89" y="153"/>
                  <a:pt x="87" y="155"/>
                  <a:pt x="84" y="155"/>
                </a:cubicBezTo>
                <a:cubicBezTo>
                  <a:pt x="78" y="155"/>
                  <a:pt x="78" y="155"/>
                  <a:pt x="78" y="155"/>
                </a:cubicBezTo>
                <a:cubicBezTo>
                  <a:pt x="78" y="139"/>
                  <a:pt x="78" y="139"/>
                  <a:pt x="78" y="139"/>
                </a:cubicBezTo>
                <a:cubicBezTo>
                  <a:pt x="78" y="138"/>
                  <a:pt x="77" y="137"/>
                  <a:pt x="76" y="137"/>
                </a:cubicBezTo>
                <a:cubicBezTo>
                  <a:pt x="74" y="137"/>
                  <a:pt x="73" y="138"/>
                  <a:pt x="73" y="139"/>
                </a:cubicBezTo>
                <a:cubicBezTo>
                  <a:pt x="73" y="155"/>
                  <a:pt x="73" y="155"/>
                  <a:pt x="73" y="155"/>
                </a:cubicBezTo>
                <a:cubicBezTo>
                  <a:pt x="63" y="155"/>
                  <a:pt x="63" y="155"/>
                  <a:pt x="63" y="155"/>
                </a:cubicBezTo>
                <a:cubicBezTo>
                  <a:pt x="63" y="130"/>
                  <a:pt x="63" y="130"/>
                  <a:pt x="63" y="130"/>
                </a:cubicBezTo>
                <a:cubicBezTo>
                  <a:pt x="63" y="129"/>
                  <a:pt x="62" y="128"/>
                  <a:pt x="61" y="128"/>
                </a:cubicBezTo>
                <a:cubicBezTo>
                  <a:pt x="59" y="128"/>
                  <a:pt x="58" y="129"/>
                  <a:pt x="58" y="130"/>
                </a:cubicBezTo>
                <a:cubicBezTo>
                  <a:pt x="58" y="155"/>
                  <a:pt x="58" y="155"/>
                  <a:pt x="58" y="155"/>
                </a:cubicBezTo>
                <a:cubicBezTo>
                  <a:pt x="35" y="155"/>
                  <a:pt x="35" y="155"/>
                  <a:pt x="35" y="155"/>
                </a:cubicBezTo>
                <a:cubicBezTo>
                  <a:pt x="35" y="139"/>
                  <a:pt x="35" y="139"/>
                  <a:pt x="35" y="139"/>
                </a:cubicBezTo>
                <a:cubicBezTo>
                  <a:pt x="35" y="138"/>
                  <a:pt x="34" y="137"/>
                  <a:pt x="33" y="137"/>
                </a:cubicBezTo>
                <a:cubicBezTo>
                  <a:pt x="31" y="137"/>
                  <a:pt x="30" y="138"/>
                  <a:pt x="30" y="139"/>
                </a:cubicBezTo>
                <a:cubicBezTo>
                  <a:pt x="30" y="155"/>
                  <a:pt x="30" y="155"/>
                  <a:pt x="30" y="155"/>
                </a:cubicBezTo>
                <a:cubicBezTo>
                  <a:pt x="20" y="155"/>
                  <a:pt x="20" y="155"/>
                  <a:pt x="20" y="155"/>
                </a:cubicBezTo>
                <a:cubicBezTo>
                  <a:pt x="20" y="130"/>
                  <a:pt x="20" y="130"/>
                  <a:pt x="20" y="130"/>
                </a:cubicBezTo>
                <a:cubicBezTo>
                  <a:pt x="20" y="129"/>
                  <a:pt x="19" y="128"/>
                  <a:pt x="18" y="128"/>
                </a:cubicBezTo>
                <a:cubicBezTo>
                  <a:pt x="16" y="128"/>
                  <a:pt x="15" y="129"/>
                  <a:pt x="15" y="130"/>
                </a:cubicBezTo>
                <a:cubicBezTo>
                  <a:pt x="15" y="155"/>
                  <a:pt x="15" y="155"/>
                  <a:pt x="15" y="155"/>
                </a:cubicBezTo>
                <a:cubicBezTo>
                  <a:pt x="9" y="155"/>
                  <a:pt x="9" y="155"/>
                  <a:pt x="9" y="155"/>
                </a:cubicBezTo>
                <a:cubicBezTo>
                  <a:pt x="7" y="155"/>
                  <a:pt x="5" y="153"/>
                  <a:pt x="5" y="151"/>
                </a:cubicBezTo>
                <a:cubicBezTo>
                  <a:pt x="5" y="112"/>
                  <a:pt x="5" y="112"/>
                  <a:pt x="5" y="112"/>
                </a:cubicBezTo>
                <a:cubicBezTo>
                  <a:pt x="73" y="112"/>
                  <a:pt x="73" y="112"/>
                  <a:pt x="73" y="112"/>
                </a:cubicBezTo>
                <a:cubicBezTo>
                  <a:pt x="74" y="112"/>
                  <a:pt x="75" y="111"/>
                  <a:pt x="75" y="110"/>
                </a:cubicBezTo>
                <a:cubicBezTo>
                  <a:pt x="75" y="109"/>
                  <a:pt x="74" y="108"/>
                  <a:pt x="73" y="108"/>
                </a:cubicBezTo>
                <a:cubicBezTo>
                  <a:pt x="5" y="108"/>
                  <a:pt x="5" y="108"/>
                  <a:pt x="5" y="108"/>
                </a:cubicBezTo>
                <a:cubicBezTo>
                  <a:pt x="5" y="100"/>
                  <a:pt x="5" y="100"/>
                  <a:pt x="5" y="100"/>
                </a:cubicBezTo>
                <a:cubicBezTo>
                  <a:pt x="89" y="100"/>
                  <a:pt x="89" y="100"/>
                  <a:pt x="89" y="100"/>
                </a:cubicBezTo>
                <a:lnTo>
                  <a:pt x="89" y="108"/>
                </a:lnTo>
                <a:close/>
                <a:moveTo>
                  <a:pt x="89" y="95"/>
                </a:moveTo>
                <a:cubicBezTo>
                  <a:pt x="5" y="95"/>
                  <a:pt x="5" y="95"/>
                  <a:pt x="5" y="95"/>
                </a:cubicBezTo>
                <a:cubicBezTo>
                  <a:pt x="5" y="75"/>
                  <a:pt x="5" y="75"/>
                  <a:pt x="5" y="75"/>
                </a:cubicBezTo>
                <a:cubicBezTo>
                  <a:pt x="5" y="73"/>
                  <a:pt x="7" y="71"/>
                  <a:pt x="9" y="71"/>
                </a:cubicBezTo>
                <a:cubicBezTo>
                  <a:pt x="14" y="71"/>
                  <a:pt x="80" y="71"/>
                  <a:pt x="84" y="71"/>
                </a:cubicBezTo>
                <a:cubicBezTo>
                  <a:pt x="87" y="71"/>
                  <a:pt x="89" y="73"/>
                  <a:pt x="89" y="75"/>
                </a:cubicBezTo>
                <a:cubicBezTo>
                  <a:pt x="89" y="95"/>
                  <a:pt x="89" y="95"/>
                  <a:pt x="89" y="95"/>
                </a:cubicBezTo>
                <a:close/>
                <a:moveTo>
                  <a:pt x="39" y="19"/>
                </a:moveTo>
                <a:cubicBezTo>
                  <a:pt x="39" y="24"/>
                  <a:pt x="43" y="27"/>
                  <a:pt x="47" y="27"/>
                </a:cubicBezTo>
                <a:cubicBezTo>
                  <a:pt x="51" y="27"/>
                  <a:pt x="55" y="24"/>
                  <a:pt x="55" y="19"/>
                </a:cubicBezTo>
                <a:cubicBezTo>
                  <a:pt x="55" y="15"/>
                  <a:pt x="51" y="12"/>
                  <a:pt x="47" y="12"/>
                </a:cubicBezTo>
                <a:cubicBezTo>
                  <a:pt x="43" y="12"/>
                  <a:pt x="39" y="15"/>
                  <a:pt x="39" y="19"/>
                </a:cubicBezTo>
                <a:close/>
                <a:moveTo>
                  <a:pt x="50" y="19"/>
                </a:moveTo>
                <a:cubicBezTo>
                  <a:pt x="50" y="21"/>
                  <a:pt x="49" y="22"/>
                  <a:pt x="47" y="22"/>
                </a:cubicBezTo>
                <a:cubicBezTo>
                  <a:pt x="45" y="22"/>
                  <a:pt x="44" y="21"/>
                  <a:pt x="44" y="19"/>
                </a:cubicBezTo>
                <a:cubicBezTo>
                  <a:pt x="44" y="18"/>
                  <a:pt x="45" y="16"/>
                  <a:pt x="47" y="16"/>
                </a:cubicBezTo>
                <a:cubicBezTo>
                  <a:pt x="49" y="16"/>
                  <a:pt x="50" y="18"/>
                  <a:pt x="50" y="19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" name="Freeform 12">
            <a:extLst>
              <a:ext uri="{FF2B5EF4-FFF2-40B4-BE49-F238E27FC236}">
                <a16:creationId xmlns:a16="http://schemas.microsoft.com/office/drawing/2014/main" xmlns="" id="{29FF2A36-7059-4473-8C45-E20562D08DCE}"/>
              </a:ext>
            </a:extLst>
          </p:cNvPr>
          <p:cNvSpPr>
            <a:spLocks noEditPoints="1"/>
          </p:cNvSpPr>
          <p:nvPr/>
        </p:nvSpPr>
        <p:spPr bwMode="auto">
          <a:xfrm>
            <a:off x="1524000" y="4989513"/>
            <a:ext cx="552450" cy="557213"/>
          </a:xfrm>
          <a:custGeom>
            <a:avLst/>
            <a:gdLst>
              <a:gd name="T0" fmla="*/ 85 w 162"/>
              <a:gd name="T1" fmla="*/ 57 h 162"/>
              <a:gd name="T2" fmla="*/ 59 w 162"/>
              <a:gd name="T3" fmla="*/ 70 h 162"/>
              <a:gd name="T4" fmla="*/ 40 w 162"/>
              <a:gd name="T5" fmla="*/ 70 h 162"/>
              <a:gd name="T6" fmla="*/ 7 w 162"/>
              <a:gd name="T7" fmla="*/ 63 h 162"/>
              <a:gd name="T8" fmla="*/ 7 w 162"/>
              <a:gd name="T9" fmla="*/ 82 h 162"/>
              <a:gd name="T10" fmla="*/ 0 w 162"/>
              <a:gd name="T11" fmla="*/ 115 h 162"/>
              <a:gd name="T12" fmla="*/ 0 w 162"/>
              <a:gd name="T13" fmla="*/ 150 h 162"/>
              <a:gd name="T14" fmla="*/ 12 w 162"/>
              <a:gd name="T15" fmla="*/ 162 h 162"/>
              <a:gd name="T16" fmla="*/ 47 w 162"/>
              <a:gd name="T17" fmla="*/ 162 h 162"/>
              <a:gd name="T18" fmla="*/ 80 w 162"/>
              <a:gd name="T19" fmla="*/ 155 h 162"/>
              <a:gd name="T20" fmla="*/ 99 w 162"/>
              <a:gd name="T21" fmla="*/ 155 h 162"/>
              <a:gd name="T22" fmla="*/ 92 w 162"/>
              <a:gd name="T23" fmla="*/ 122 h 162"/>
              <a:gd name="T24" fmla="*/ 92 w 162"/>
              <a:gd name="T25" fmla="*/ 103 h 162"/>
              <a:gd name="T26" fmla="*/ 105 w 162"/>
              <a:gd name="T27" fmla="*/ 77 h 162"/>
              <a:gd name="T28" fmla="*/ 124 w 162"/>
              <a:gd name="T29" fmla="*/ 49 h 162"/>
              <a:gd name="T30" fmla="*/ 146 w 162"/>
              <a:gd name="T31" fmla="*/ 9 h 162"/>
              <a:gd name="T32" fmla="*/ 129 w 162"/>
              <a:gd name="T33" fmla="*/ 43 h 162"/>
              <a:gd name="T34" fmla="*/ 156 w 162"/>
              <a:gd name="T35" fmla="*/ 19 h 162"/>
              <a:gd name="T36" fmla="*/ 72 w 162"/>
              <a:gd name="T37" fmla="*/ 74 h 162"/>
              <a:gd name="T38" fmla="*/ 88 w 162"/>
              <a:gd name="T39" fmla="*/ 90 h 162"/>
              <a:gd name="T40" fmla="*/ 72 w 162"/>
              <a:gd name="T41" fmla="*/ 74 h 162"/>
              <a:gd name="T42" fmla="*/ 74 w 162"/>
              <a:gd name="T43" fmla="*/ 106 h 162"/>
              <a:gd name="T44" fmla="*/ 70 w 162"/>
              <a:gd name="T45" fmla="*/ 101 h 162"/>
              <a:gd name="T46" fmla="*/ 60 w 162"/>
              <a:gd name="T47" fmla="*/ 99 h 162"/>
              <a:gd name="T48" fmla="*/ 71 w 162"/>
              <a:gd name="T49" fmla="*/ 82 h 162"/>
              <a:gd name="T50" fmla="*/ 64 w 162"/>
              <a:gd name="T51" fmla="*/ 98 h 162"/>
              <a:gd name="T52" fmla="*/ 54 w 162"/>
              <a:gd name="T53" fmla="*/ 114 h 162"/>
              <a:gd name="T54" fmla="*/ 48 w 162"/>
              <a:gd name="T55" fmla="*/ 108 h 162"/>
              <a:gd name="T56" fmla="*/ 45 w 162"/>
              <a:gd name="T57" fmla="*/ 70 h 162"/>
              <a:gd name="T58" fmla="*/ 54 w 162"/>
              <a:gd name="T59" fmla="*/ 70 h 162"/>
              <a:gd name="T60" fmla="*/ 47 w 162"/>
              <a:gd name="T61" fmla="*/ 77 h 162"/>
              <a:gd name="T62" fmla="*/ 7 w 162"/>
              <a:gd name="T63" fmla="*/ 77 h 162"/>
              <a:gd name="T64" fmla="*/ 7 w 162"/>
              <a:gd name="T65" fmla="*/ 68 h 162"/>
              <a:gd name="T66" fmla="*/ 14 w 162"/>
              <a:gd name="T67" fmla="*/ 75 h 162"/>
              <a:gd name="T68" fmla="*/ 7 w 162"/>
              <a:gd name="T69" fmla="*/ 117 h 162"/>
              <a:gd name="T70" fmla="*/ 7 w 162"/>
              <a:gd name="T71" fmla="*/ 108 h 162"/>
              <a:gd name="T72" fmla="*/ 15 w 162"/>
              <a:gd name="T73" fmla="*/ 115 h 162"/>
              <a:gd name="T74" fmla="*/ 12 w 162"/>
              <a:gd name="T75" fmla="*/ 157 h 162"/>
              <a:gd name="T76" fmla="*/ 5 w 162"/>
              <a:gd name="T77" fmla="*/ 150 h 162"/>
              <a:gd name="T78" fmla="*/ 14 w 162"/>
              <a:gd name="T79" fmla="*/ 150 h 162"/>
              <a:gd name="T80" fmla="*/ 12 w 162"/>
              <a:gd name="T81" fmla="*/ 157 h 162"/>
              <a:gd name="T82" fmla="*/ 47 w 162"/>
              <a:gd name="T83" fmla="*/ 157 h 162"/>
              <a:gd name="T84" fmla="*/ 47 w 162"/>
              <a:gd name="T85" fmla="*/ 148 h 162"/>
              <a:gd name="T86" fmla="*/ 54 w 162"/>
              <a:gd name="T87" fmla="*/ 155 h 162"/>
              <a:gd name="T88" fmla="*/ 52 w 162"/>
              <a:gd name="T89" fmla="*/ 143 h 162"/>
              <a:gd name="T90" fmla="*/ 19 w 162"/>
              <a:gd name="T91" fmla="*/ 150 h 162"/>
              <a:gd name="T92" fmla="*/ 19 w 162"/>
              <a:gd name="T93" fmla="*/ 115 h 162"/>
              <a:gd name="T94" fmla="*/ 12 w 162"/>
              <a:gd name="T95" fmla="*/ 82 h 162"/>
              <a:gd name="T96" fmla="*/ 47 w 162"/>
              <a:gd name="T97" fmla="*/ 82 h 162"/>
              <a:gd name="T98" fmla="*/ 67 w 162"/>
              <a:gd name="T99" fmla="*/ 75 h 162"/>
              <a:gd name="T100" fmla="*/ 52 w 162"/>
              <a:gd name="T101" fmla="*/ 86 h 162"/>
              <a:gd name="T102" fmla="*/ 49 w 162"/>
              <a:gd name="T103" fmla="*/ 122 h 162"/>
              <a:gd name="T104" fmla="*/ 78 w 162"/>
              <a:gd name="T105" fmla="*/ 109 h 162"/>
              <a:gd name="T106" fmla="*/ 87 w 162"/>
              <a:gd name="T107" fmla="*/ 103 h 162"/>
              <a:gd name="T108" fmla="*/ 87 w 162"/>
              <a:gd name="T109" fmla="*/ 122 h 162"/>
              <a:gd name="T110" fmla="*/ 92 w 162"/>
              <a:gd name="T111" fmla="*/ 148 h 162"/>
              <a:gd name="T112" fmla="*/ 92 w 162"/>
              <a:gd name="T113" fmla="*/ 157 h 162"/>
              <a:gd name="T114" fmla="*/ 84 w 162"/>
              <a:gd name="T115" fmla="*/ 150 h 162"/>
              <a:gd name="T116" fmla="*/ 92 w 162"/>
              <a:gd name="T117" fmla="*/ 108 h 162"/>
              <a:gd name="T118" fmla="*/ 92 w 162"/>
              <a:gd name="T119" fmla="*/ 117 h 162"/>
              <a:gd name="T120" fmla="*/ 85 w 162"/>
              <a:gd name="T121" fmla="*/ 110 h 162"/>
              <a:gd name="T122" fmla="*/ 101 w 162"/>
              <a:gd name="T123" fmla="*/ 74 h 162"/>
              <a:gd name="T124" fmla="*/ 88 w 162"/>
              <a:gd name="T125" fmla="*/ 61 h 1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62" h="162">
                <a:moveTo>
                  <a:pt x="158" y="4"/>
                </a:moveTo>
                <a:cubicBezTo>
                  <a:pt x="153" y="0"/>
                  <a:pt x="146" y="3"/>
                  <a:pt x="143" y="6"/>
                </a:cubicBezTo>
                <a:cubicBezTo>
                  <a:pt x="82" y="59"/>
                  <a:pt x="86" y="56"/>
                  <a:pt x="85" y="57"/>
                </a:cubicBezTo>
                <a:cubicBezTo>
                  <a:pt x="77" y="70"/>
                  <a:pt x="77" y="70"/>
                  <a:pt x="77" y="70"/>
                </a:cubicBezTo>
                <a:cubicBezTo>
                  <a:pt x="74" y="68"/>
                  <a:pt x="71" y="68"/>
                  <a:pt x="69" y="70"/>
                </a:cubicBezTo>
                <a:cubicBezTo>
                  <a:pt x="59" y="70"/>
                  <a:pt x="59" y="70"/>
                  <a:pt x="59" y="70"/>
                </a:cubicBezTo>
                <a:cubicBezTo>
                  <a:pt x="59" y="66"/>
                  <a:pt x="56" y="63"/>
                  <a:pt x="52" y="63"/>
                </a:cubicBezTo>
                <a:cubicBezTo>
                  <a:pt x="47" y="63"/>
                  <a:pt x="47" y="63"/>
                  <a:pt x="47" y="63"/>
                </a:cubicBezTo>
                <a:cubicBezTo>
                  <a:pt x="43" y="63"/>
                  <a:pt x="40" y="66"/>
                  <a:pt x="40" y="70"/>
                </a:cubicBezTo>
                <a:cubicBezTo>
                  <a:pt x="19" y="70"/>
                  <a:pt x="19" y="70"/>
                  <a:pt x="19" y="70"/>
                </a:cubicBezTo>
                <a:cubicBezTo>
                  <a:pt x="19" y="66"/>
                  <a:pt x="16" y="63"/>
                  <a:pt x="12" y="63"/>
                </a:cubicBezTo>
                <a:cubicBezTo>
                  <a:pt x="7" y="63"/>
                  <a:pt x="7" y="63"/>
                  <a:pt x="7" y="63"/>
                </a:cubicBezTo>
                <a:cubicBezTo>
                  <a:pt x="3" y="63"/>
                  <a:pt x="0" y="66"/>
                  <a:pt x="0" y="70"/>
                </a:cubicBezTo>
                <a:cubicBezTo>
                  <a:pt x="0" y="75"/>
                  <a:pt x="0" y="75"/>
                  <a:pt x="0" y="75"/>
                </a:cubicBezTo>
                <a:cubicBezTo>
                  <a:pt x="0" y="79"/>
                  <a:pt x="3" y="82"/>
                  <a:pt x="7" y="82"/>
                </a:cubicBezTo>
                <a:cubicBezTo>
                  <a:pt x="7" y="103"/>
                  <a:pt x="7" y="103"/>
                  <a:pt x="7" y="103"/>
                </a:cubicBezTo>
                <a:cubicBezTo>
                  <a:pt x="3" y="103"/>
                  <a:pt x="0" y="106"/>
                  <a:pt x="0" y="110"/>
                </a:cubicBezTo>
                <a:cubicBezTo>
                  <a:pt x="0" y="115"/>
                  <a:pt x="0" y="115"/>
                  <a:pt x="0" y="115"/>
                </a:cubicBezTo>
                <a:cubicBezTo>
                  <a:pt x="0" y="119"/>
                  <a:pt x="3" y="122"/>
                  <a:pt x="7" y="122"/>
                </a:cubicBezTo>
                <a:cubicBezTo>
                  <a:pt x="7" y="143"/>
                  <a:pt x="7" y="143"/>
                  <a:pt x="7" y="143"/>
                </a:cubicBezTo>
                <a:cubicBezTo>
                  <a:pt x="3" y="143"/>
                  <a:pt x="0" y="146"/>
                  <a:pt x="0" y="150"/>
                </a:cubicBezTo>
                <a:cubicBezTo>
                  <a:pt x="0" y="155"/>
                  <a:pt x="0" y="155"/>
                  <a:pt x="0" y="155"/>
                </a:cubicBezTo>
                <a:cubicBezTo>
                  <a:pt x="0" y="159"/>
                  <a:pt x="3" y="162"/>
                  <a:pt x="7" y="162"/>
                </a:cubicBezTo>
                <a:cubicBezTo>
                  <a:pt x="12" y="162"/>
                  <a:pt x="12" y="162"/>
                  <a:pt x="12" y="162"/>
                </a:cubicBezTo>
                <a:cubicBezTo>
                  <a:pt x="16" y="162"/>
                  <a:pt x="19" y="159"/>
                  <a:pt x="19" y="155"/>
                </a:cubicBezTo>
                <a:cubicBezTo>
                  <a:pt x="40" y="155"/>
                  <a:pt x="40" y="155"/>
                  <a:pt x="40" y="155"/>
                </a:cubicBezTo>
                <a:cubicBezTo>
                  <a:pt x="40" y="159"/>
                  <a:pt x="43" y="162"/>
                  <a:pt x="47" y="162"/>
                </a:cubicBezTo>
                <a:cubicBezTo>
                  <a:pt x="52" y="162"/>
                  <a:pt x="52" y="162"/>
                  <a:pt x="52" y="162"/>
                </a:cubicBezTo>
                <a:cubicBezTo>
                  <a:pt x="56" y="162"/>
                  <a:pt x="59" y="159"/>
                  <a:pt x="59" y="155"/>
                </a:cubicBezTo>
                <a:cubicBezTo>
                  <a:pt x="80" y="155"/>
                  <a:pt x="80" y="155"/>
                  <a:pt x="80" y="155"/>
                </a:cubicBezTo>
                <a:cubicBezTo>
                  <a:pt x="80" y="159"/>
                  <a:pt x="83" y="162"/>
                  <a:pt x="87" y="162"/>
                </a:cubicBezTo>
                <a:cubicBezTo>
                  <a:pt x="92" y="162"/>
                  <a:pt x="92" y="162"/>
                  <a:pt x="92" y="162"/>
                </a:cubicBezTo>
                <a:cubicBezTo>
                  <a:pt x="96" y="162"/>
                  <a:pt x="99" y="159"/>
                  <a:pt x="99" y="155"/>
                </a:cubicBezTo>
                <a:cubicBezTo>
                  <a:pt x="99" y="150"/>
                  <a:pt x="99" y="150"/>
                  <a:pt x="99" y="150"/>
                </a:cubicBezTo>
                <a:cubicBezTo>
                  <a:pt x="99" y="146"/>
                  <a:pt x="96" y="143"/>
                  <a:pt x="92" y="143"/>
                </a:cubicBezTo>
                <a:cubicBezTo>
                  <a:pt x="92" y="122"/>
                  <a:pt x="92" y="122"/>
                  <a:pt x="92" y="122"/>
                </a:cubicBezTo>
                <a:cubicBezTo>
                  <a:pt x="96" y="122"/>
                  <a:pt x="99" y="119"/>
                  <a:pt x="99" y="115"/>
                </a:cubicBezTo>
                <a:cubicBezTo>
                  <a:pt x="99" y="110"/>
                  <a:pt x="99" y="110"/>
                  <a:pt x="99" y="110"/>
                </a:cubicBezTo>
                <a:cubicBezTo>
                  <a:pt x="99" y="106"/>
                  <a:pt x="96" y="103"/>
                  <a:pt x="92" y="103"/>
                </a:cubicBezTo>
                <a:cubicBezTo>
                  <a:pt x="92" y="93"/>
                  <a:pt x="92" y="93"/>
                  <a:pt x="92" y="93"/>
                </a:cubicBezTo>
                <a:cubicBezTo>
                  <a:pt x="94" y="91"/>
                  <a:pt x="94" y="88"/>
                  <a:pt x="92" y="85"/>
                </a:cubicBezTo>
                <a:cubicBezTo>
                  <a:pt x="105" y="77"/>
                  <a:pt x="105" y="77"/>
                  <a:pt x="105" y="77"/>
                </a:cubicBezTo>
                <a:cubicBezTo>
                  <a:pt x="106" y="76"/>
                  <a:pt x="105" y="78"/>
                  <a:pt x="127" y="52"/>
                </a:cubicBezTo>
                <a:cubicBezTo>
                  <a:pt x="128" y="51"/>
                  <a:pt x="128" y="50"/>
                  <a:pt x="127" y="49"/>
                </a:cubicBezTo>
                <a:cubicBezTo>
                  <a:pt x="126" y="48"/>
                  <a:pt x="124" y="48"/>
                  <a:pt x="124" y="49"/>
                </a:cubicBezTo>
                <a:cubicBezTo>
                  <a:pt x="104" y="71"/>
                  <a:pt x="104" y="71"/>
                  <a:pt x="104" y="71"/>
                </a:cubicBezTo>
                <a:cubicBezTo>
                  <a:pt x="91" y="58"/>
                  <a:pt x="91" y="58"/>
                  <a:pt x="91" y="58"/>
                </a:cubicBezTo>
                <a:cubicBezTo>
                  <a:pt x="146" y="9"/>
                  <a:pt x="146" y="9"/>
                  <a:pt x="146" y="9"/>
                </a:cubicBezTo>
                <a:cubicBezTo>
                  <a:pt x="146" y="9"/>
                  <a:pt x="151" y="5"/>
                  <a:pt x="154" y="8"/>
                </a:cubicBezTo>
                <a:cubicBezTo>
                  <a:pt x="157" y="11"/>
                  <a:pt x="153" y="16"/>
                  <a:pt x="153" y="16"/>
                </a:cubicBezTo>
                <a:cubicBezTo>
                  <a:pt x="129" y="43"/>
                  <a:pt x="129" y="43"/>
                  <a:pt x="129" y="43"/>
                </a:cubicBezTo>
                <a:cubicBezTo>
                  <a:pt x="128" y="44"/>
                  <a:pt x="128" y="46"/>
                  <a:pt x="129" y="46"/>
                </a:cubicBezTo>
                <a:cubicBezTo>
                  <a:pt x="130" y="47"/>
                  <a:pt x="131" y="47"/>
                  <a:pt x="132" y="46"/>
                </a:cubicBezTo>
                <a:cubicBezTo>
                  <a:pt x="156" y="19"/>
                  <a:pt x="156" y="19"/>
                  <a:pt x="156" y="19"/>
                </a:cubicBezTo>
                <a:cubicBezTo>
                  <a:pt x="159" y="16"/>
                  <a:pt x="162" y="9"/>
                  <a:pt x="158" y="4"/>
                </a:cubicBezTo>
                <a:close/>
                <a:moveTo>
                  <a:pt x="72" y="74"/>
                </a:moveTo>
                <a:cubicBezTo>
                  <a:pt x="72" y="74"/>
                  <a:pt x="72" y="74"/>
                  <a:pt x="72" y="74"/>
                </a:cubicBezTo>
                <a:cubicBezTo>
                  <a:pt x="73" y="73"/>
                  <a:pt x="74" y="73"/>
                  <a:pt x="74" y="74"/>
                </a:cubicBezTo>
                <a:cubicBezTo>
                  <a:pt x="89" y="89"/>
                  <a:pt x="89" y="88"/>
                  <a:pt x="89" y="89"/>
                </a:cubicBezTo>
                <a:cubicBezTo>
                  <a:pt x="89" y="89"/>
                  <a:pt x="88" y="90"/>
                  <a:pt x="88" y="90"/>
                </a:cubicBezTo>
                <a:cubicBezTo>
                  <a:pt x="87" y="90"/>
                  <a:pt x="87" y="90"/>
                  <a:pt x="87" y="90"/>
                </a:cubicBezTo>
                <a:cubicBezTo>
                  <a:pt x="86" y="90"/>
                  <a:pt x="87" y="91"/>
                  <a:pt x="72" y="76"/>
                </a:cubicBezTo>
                <a:cubicBezTo>
                  <a:pt x="71" y="76"/>
                  <a:pt x="71" y="75"/>
                  <a:pt x="72" y="74"/>
                </a:cubicBezTo>
                <a:close/>
                <a:moveTo>
                  <a:pt x="71" y="82"/>
                </a:moveTo>
                <a:cubicBezTo>
                  <a:pt x="80" y="91"/>
                  <a:pt x="80" y="91"/>
                  <a:pt x="80" y="91"/>
                </a:cubicBezTo>
                <a:cubicBezTo>
                  <a:pt x="74" y="106"/>
                  <a:pt x="74" y="106"/>
                  <a:pt x="74" y="106"/>
                </a:cubicBezTo>
                <a:cubicBezTo>
                  <a:pt x="56" y="109"/>
                  <a:pt x="56" y="109"/>
                  <a:pt x="56" y="109"/>
                </a:cubicBezTo>
                <a:cubicBezTo>
                  <a:pt x="63" y="102"/>
                  <a:pt x="63" y="102"/>
                  <a:pt x="63" y="102"/>
                </a:cubicBezTo>
                <a:cubicBezTo>
                  <a:pt x="65" y="103"/>
                  <a:pt x="68" y="103"/>
                  <a:pt x="70" y="101"/>
                </a:cubicBezTo>
                <a:cubicBezTo>
                  <a:pt x="73" y="98"/>
                  <a:pt x="73" y="94"/>
                  <a:pt x="70" y="92"/>
                </a:cubicBezTo>
                <a:cubicBezTo>
                  <a:pt x="68" y="89"/>
                  <a:pt x="64" y="89"/>
                  <a:pt x="61" y="92"/>
                </a:cubicBezTo>
                <a:cubicBezTo>
                  <a:pt x="59" y="94"/>
                  <a:pt x="59" y="97"/>
                  <a:pt x="60" y="99"/>
                </a:cubicBezTo>
                <a:cubicBezTo>
                  <a:pt x="53" y="106"/>
                  <a:pt x="53" y="106"/>
                  <a:pt x="53" y="106"/>
                </a:cubicBezTo>
                <a:cubicBezTo>
                  <a:pt x="56" y="88"/>
                  <a:pt x="56" y="88"/>
                  <a:pt x="56" y="88"/>
                </a:cubicBezTo>
                <a:lnTo>
                  <a:pt x="71" y="82"/>
                </a:lnTo>
                <a:close/>
                <a:moveTo>
                  <a:pt x="66" y="94"/>
                </a:moveTo>
                <a:cubicBezTo>
                  <a:pt x="67" y="94"/>
                  <a:pt x="68" y="96"/>
                  <a:pt x="67" y="98"/>
                </a:cubicBezTo>
                <a:cubicBezTo>
                  <a:pt x="66" y="98"/>
                  <a:pt x="65" y="98"/>
                  <a:pt x="64" y="98"/>
                </a:cubicBezTo>
                <a:cubicBezTo>
                  <a:pt x="63" y="96"/>
                  <a:pt x="64" y="94"/>
                  <a:pt x="66" y="94"/>
                </a:cubicBezTo>
                <a:close/>
                <a:moveTo>
                  <a:pt x="48" y="114"/>
                </a:moveTo>
                <a:cubicBezTo>
                  <a:pt x="49" y="115"/>
                  <a:pt x="51" y="115"/>
                  <a:pt x="54" y="114"/>
                </a:cubicBezTo>
                <a:cubicBezTo>
                  <a:pt x="53" y="116"/>
                  <a:pt x="52" y="117"/>
                  <a:pt x="49" y="117"/>
                </a:cubicBezTo>
                <a:cubicBezTo>
                  <a:pt x="47" y="117"/>
                  <a:pt x="44" y="115"/>
                  <a:pt x="44" y="112"/>
                </a:cubicBezTo>
                <a:cubicBezTo>
                  <a:pt x="44" y="110"/>
                  <a:pt x="46" y="108"/>
                  <a:pt x="48" y="108"/>
                </a:cubicBezTo>
                <a:cubicBezTo>
                  <a:pt x="47" y="112"/>
                  <a:pt x="47" y="112"/>
                  <a:pt x="47" y="112"/>
                </a:cubicBezTo>
                <a:cubicBezTo>
                  <a:pt x="47" y="112"/>
                  <a:pt x="47" y="113"/>
                  <a:pt x="48" y="114"/>
                </a:cubicBezTo>
                <a:close/>
                <a:moveTo>
                  <a:pt x="45" y="70"/>
                </a:moveTo>
                <a:cubicBezTo>
                  <a:pt x="45" y="69"/>
                  <a:pt x="46" y="68"/>
                  <a:pt x="47" y="68"/>
                </a:cubicBezTo>
                <a:cubicBezTo>
                  <a:pt x="52" y="68"/>
                  <a:pt x="52" y="68"/>
                  <a:pt x="52" y="68"/>
                </a:cubicBezTo>
                <a:cubicBezTo>
                  <a:pt x="53" y="68"/>
                  <a:pt x="54" y="69"/>
                  <a:pt x="54" y="70"/>
                </a:cubicBezTo>
                <a:cubicBezTo>
                  <a:pt x="54" y="75"/>
                  <a:pt x="54" y="75"/>
                  <a:pt x="54" y="75"/>
                </a:cubicBezTo>
                <a:cubicBezTo>
                  <a:pt x="54" y="76"/>
                  <a:pt x="53" y="77"/>
                  <a:pt x="52" y="77"/>
                </a:cubicBezTo>
                <a:cubicBezTo>
                  <a:pt x="47" y="77"/>
                  <a:pt x="47" y="77"/>
                  <a:pt x="47" y="77"/>
                </a:cubicBezTo>
                <a:cubicBezTo>
                  <a:pt x="46" y="77"/>
                  <a:pt x="45" y="76"/>
                  <a:pt x="45" y="75"/>
                </a:cubicBezTo>
                <a:lnTo>
                  <a:pt x="45" y="70"/>
                </a:lnTo>
                <a:close/>
                <a:moveTo>
                  <a:pt x="7" y="77"/>
                </a:moveTo>
                <a:cubicBezTo>
                  <a:pt x="6" y="77"/>
                  <a:pt x="5" y="76"/>
                  <a:pt x="5" y="75"/>
                </a:cubicBezTo>
                <a:cubicBezTo>
                  <a:pt x="5" y="70"/>
                  <a:pt x="5" y="70"/>
                  <a:pt x="5" y="70"/>
                </a:cubicBezTo>
                <a:cubicBezTo>
                  <a:pt x="5" y="69"/>
                  <a:pt x="6" y="68"/>
                  <a:pt x="7" y="68"/>
                </a:cubicBezTo>
                <a:cubicBezTo>
                  <a:pt x="12" y="68"/>
                  <a:pt x="12" y="68"/>
                  <a:pt x="12" y="68"/>
                </a:cubicBezTo>
                <a:cubicBezTo>
                  <a:pt x="13" y="68"/>
                  <a:pt x="14" y="69"/>
                  <a:pt x="14" y="70"/>
                </a:cubicBezTo>
                <a:cubicBezTo>
                  <a:pt x="14" y="75"/>
                  <a:pt x="14" y="75"/>
                  <a:pt x="14" y="75"/>
                </a:cubicBezTo>
                <a:cubicBezTo>
                  <a:pt x="14" y="76"/>
                  <a:pt x="13" y="77"/>
                  <a:pt x="12" y="77"/>
                </a:cubicBezTo>
                <a:lnTo>
                  <a:pt x="7" y="77"/>
                </a:lnTo>
                <a:close/>
                <a:moveTo>
                  <a:pt x="7" y="117"/>
                </a:moveTo>
                <a:cubicBezTo>
                  <a:pt x="6" y="117"/>
                  <a:pt x="5" y="116"/>
                  <a:pt x="5" y="115"/>
                </a:cubicBezTo>
                <a:cubicBezTo>
                  <a:pt x="5" y="110"/>
                  <a:pt x="5" y="110"/>
                  <a:pt x="5" y="110"/>
                </a:cubicBezTo>
                <a:cubicBezTo>
                  <a:pt x="5" y="109"/>
                  <a:pt x="6" y="108"/>
                  <a:pt x="7" y="108"/>
                </a:cubicBezTo>
                <a:cubicBezTo>
                  <a:pt x="12" y="108"/>
                  <a:pt x="12" y="108"/>
                  <a:pt x="12" y="108"/>
                </a:cubicBezTo>
                <a:cubicBezTo>
                  <a:pt x="14" y="108"/>
                  <a:pt x="15" y="109"/>
                  <a:pt x="15" y="110"/>
                </a:cubicBezTo>
                <a:cubicBezTo>
                  <a:pt x="15" y="115"/>
                  <a:pt x="15" y="115"/>
                  <a:pt x="15" y="115"/>
                </a:cubicBezTo>
                <a:cubicBezTo>
                  <a:pt x="15" y="116"/>
                  <a:pt x="14" y="117"/>
                  <a:pt x="12" y="117"/>
                </a:cubicBezTo>
                <a:cubicBezTo>
                  <a:pt x="7" y="117"/>
                  <a:pt x="7" y="117"/>
                  <a:pt x="7" y="117"/>
                </a:cubicBezTo>
                <a:close/>
                <a:moveTo>
                  <a:pt x="12" y="157"/>
                </a:moveTo>
                <a:cubicBezTo>
                  <a:pt x="7" y="157"/>
                  <a:pt x="7" y="157"/>
                  <a:pt x="7" y="157"/>
                </a:cubicBezTo>
                <a:cubicBezTo>
                  <a:pt x="6" y="157"/>
                  <a:pt x="5" y="156"/>
                  <a:pt x="5" y="155"/>
                </a:cubicBezTo>
                <a:cubicBezTo>
                  <a:pt x="5" y="150"/>
                  <a:pt x="5" y="150"/>
                  <a:pt x="5" y="150"/>
                </a:cubicBezTo>
                <a:cubicBezTo>
                  <a:pt x="5" y="149"/>
                  <a:pt x="6" y="148"/>
                  <a:pt x="7" y="148"/>
                </a:cubicBezTo>
                <a:cubicBezTo>
                  <a:pt x="12" y="148"/>
                  <a:pt x="12" y="148"/>
                  <a:pt x="12" y="148"/>
                </a:cubicBezTo>
                <a:cubicBezTo>
                  <a:pt x="13" y="148"/>
                  <a:pt x="14" y="149"/>
                  <a:pt x="14" y="150"/>
                </a:cubicBezTo>
                <a:cubicBezTo>
                  <a:pt x="14" y="155"/>
                  <a:pt x="14" y="155"/>
                  <a:pt x="14" y="155"/>
                </a:cubicBezTo>
                <a:cubicBezTo>
                  <a:pt x="14" y="155"/>
                  <a:pt x="14" y="155"/>
                  <a:pt x="14" y="155"/>
                </a:cubicBezTo>
                <a:cubicBezTo>
                  <a:pt x="14" y="156"/>
                  <a:pt x="13" y="157"/>
                  <a:pt x="12" y="157"/>
                </a:cubicBezTo>
                <a:close/>
                <a:moveTo>
                  <a:pt x="54" y="155"/>
                </a:moveTo>
                <a:cubicBezTo>
                  <a:pt x="54" y="156"/>
                  <a:pt x="53" y="157"/>
                  <a:pt x="52" y="157"/>
                </a:cubicBezTo>
                <a:cubicBezTo>
                  <a:pt x="47" y="157"/>
                  <a:pt x="47" y="157"/>
                  <a:pt x="47" y="157"/>
                </a:cubicBezTo>
                <a:cubicBezTo>
                  <a:pt x="46" y="157"/>
                  <a:pt x="45" y="156"/>
                  <a:pt x="45" y="155"/>
                </a:cubicBezTo>
                <a:cubicBezTo>
                  <a:pt x="45" y="150"/>
                  <a:pt x="45" y="150"/>
                  <a:pt x="45" y="150"/>
                </a:cubicBezTo>
                <a:cubicBezTo>
                  <a:pt x="45" y="149"/>
                  <a:pt x="46" y="148"/>
                  <a:pt x="47" y="148"/>
                </a:cubicBezTo>
                <a:cubicBezTo>
                  <a:pt x="52" y="148"/>
                  <a:pt x="52" y="148"/>
                  <a:pt x="52" y="148"/>
                </a:cubicBezTo>
                <a:cubicBezTo>
                  <a:pt x="53" y="148"/>
                  <a:pt x="54" y="149"/>
                  <a:pt x="54" y="150"/>
                </a:cubicBezTo>
                <a:lnTo>
                  <a:pt x="54" y="155"/>
                </a:lnTo>
                <a:close/>
                <a:moveTo>
                  <a:pt x="80" y="150"/>
                </a:moveTo>
                <a:cubicBezTo>
                  <a:pt x="59" y="150"/>
                  <a:pt x="59" y="150"/>
                  <a:pt x="59" y="150"/>
                </a:cubicBezTo>
                <a:cubicBezTo>
                  <a:pt x="59" y="146"/>
                  <a:pt x="56" y="143"/>
                  <a:pt x="52" y="143"/>
                </a:cubicBezTo>
                <a:cubicBezTo>
                  <a:pt x="47" y="143"/>
                  <a:pt x="47" y="143"/>
                  <a:pt x="47" y="143"/>
                </a:cubicBezTo>
                <a:cubicBezTo>
                  <a:pt x="43" y="143"/>
                  <a:pt x="40" y="146"/>
                  <a:pt x="40" y="150"/>
                </a:cubicBezTo>
                <a:cubicBezTo>
                  <a:pt x="19" y="150"/>
                  <a:pt x="19" y="150"/>
                  <a:pt x="19" y="150"/>
                </a:cubicBezTo>
                <a:cubicBezTo>
                  <a:pt x="19" y="146"/>
                  <a:pt x="16" y="143"/>
                  <a:pt x="12" y="143"/>
                </a:cubicBezTo>
                <a:cubicBezTo>
                  <a:pt x="12" y="122"/>
                  <a:pt x="12" y="122"/>
                  <a:pt x="12" y="122"/>
                </a:cubicBezTo>
                <a:cubicBezTo>
                  <a:pt x="17" y="122"/>
                  <a:pt x="19" y="119"/>
                  <a:pt x="19" y="115"/>
                </a:cubicBezTo>
                <a:cubicBezTo>
                  <a:pt x="19" y="110"/>
                  <a:pt x="19" y="110"/>
                  <a:pt x="19" y="110"/>
                </a:cubicBezTo>
                <a:cubicBezTo>
                  <a:pt x="19" y="106"/>
                  <a:pt x="17" y="103"/>
                  <a:pt x="12" y="103"/>
                </a:cubicBezTo>
                <a:cubicBezTo>
                  <a:pt x="12" y="82"/>
                  <a:pt x="12" y="82"/>
                  <a:pt x="12" y="82"/>
                </a:cubicBezTo>
                <a:cubicBezTo>
                  <a:pt x="16" y="82"/>
                  <a:pt x="19" y="79"/>
                  <a:pt x="19" y="75"/>
                </a:cubicBezTo>
                <a:cubicBezTo>
                  <a:pt x="40" y="75"/>
                  <a:pt x="40" y="75"/>
                  <a:pt x="40" y="75"/>
                </a:cubicBezTo>
                <a:cubicBezTo>
                  <a:pt x="40" y="79"/>
                  <a:pt x="43" y="82"/>
                  <a:pt x="47" y="82"/>
                </a:cubicBezTo>
                <a:cubicBezTo>
                  <a:pt x="52" y="82"/>
                  <a:pt x="52" y="82"/>
                  <a:pt x="52" y="82"/>
                </a:cubicBezTo>
                <a:cubicBezTo>
                  <a:pt x="56" y="82"/>
                  <a:pt x="59" y="79"/>
                  <a:pt x="59" y="75"/>
                </a:cubicBezTo>
                <a:cubicBezTo>
                  <a:pt x="67" y="75"/>
                  <a:pt x="67" y="75"/>
                  <a:pt x="67" y="75"/>
                </a:cubicBezTo>
                <a:cubicBezTo>
                  <a:pt x="67" y="76"/>
                  <a:pt x="67" y="77"/>
                  <a:pt x="68" y="78"/>
                </a:cubicBezTo>
                <a:cubicBezTo>
                  <a:pt x="53" y="84"/>
                  <a:pt x="53" y="84"/>
                  <a:pt x="53" y="84"/>
                </a:cubicBezTo>
                <a:cubicBezTo>
                  <a:pt x="52" y="84"/>
                  <a:pt x="52" y="85"/>
                  <a:pt x="52" y="86"/>
                </a:cubicBezTo>
                <a:cubicBezTo>
                  <a:pt x="49" y="103"/>
                  <a:pt x="49" y="103"/>
                  <a:pt x="49" y="103"/>
                </a:cubicBezTo>
                <a:cubicBezTo>
                  <a:pt x="44" y="103"/>
                  <a:pt x="40" y="107"/>
                  <a:pt x="40" y="112"/>
                </a:cubicBezTo>
                <a:cubicBezTo>
                  <a:pt x="40" y="118"/>
                  <a:pt x="44" y="122"/>
                  <a:pt x="49" y="122"/>
                </a:cubicBezTo>
                <a:cubicBezTo>
                  <a:pt x="54" y="122"/>
                  <a:pt x="59" y="118"/>
                  <a:pt x="59" y="113"/>
                </a:cubicBezTo>
                <a:cubicBezTo>
                  <a:pt x="76" y="110"/>
                  <a:pt x="76" y="110"/>
                  <a:pt x="76" y="110"/>
                </a:cubicBezTo>
                <a:cubicBezTo>
                  <a:pt x="77" y="110"/>
                  <a:pt x="78" y="110"/>
                  <a:pt x="78" y="109"/>
                </a:cubicBezTo>
                <a:cubicBezTo>
                  <a:pt x="84" y="94"/>
                  <a:pt x="84" y="94"/>
                  <a:pt x="84" y="94"/>
                </a:cubicBezTo>
                <a:cubicBezTo>
                  <a:pt x="85" y="95"/>
                  <a:pt x="86" y="95"/>
                  <a:pt x="87" y="95"/>
                </a:cubicBezTo>
                <a:cubicBezTo>
                  <a:pt x="87" y="103"/>
                  <a:pt x="87" y="103"/>
                  <a:pt x="87" y="103"/>
                </a:cubicBezTo>
                <a:cubicBezTo>
                  <a:pt x="83" y="103"/>
                  <a:pt x="80" y="106"/>
                  <a:pt x="80" y="110"/>
                </a:cubicBezTo>
                <a:cubicBezTo>
                  <a:pt x="80" y="115"/>
                  <a:pt x="80" y="115"/>
                  <a:pt x="80" y="115"/>
                </a:cubicBezTo>
                <a:cubicBezTo>
                  <a:pt x="80" y="119"/>
                  <a:pt x="83" y="122"/>
                  <a:pt x="87" y="122"/>
                </a:cubicBezTo>
                <a:cubicBezTo>
                  <a:pt x="87" y="143"/>
                  <a:pt x="87" y="143"/>
                  <a:pt x="87" y="143"/>
                </a:cubicBezTo>
                <a:cubicBezTo>
                  <a:pt x="83" y="143"/>
                  <a:pt x="80" y="146"/>
                  <a:pt x="80" y="150"/>
                </a:cubicBezTo>
                <a:close/>
                <a:moveTo>
                  <a:pt x="92" y="148"/>
                </a:moveTo>
                <a:cubicBezTo>
                  <a:pt x="93" y="148"/>
                  <a:pt x="94" y="149"/>
                  <a:pt x="94" y="150"/>
                </a:cubicBezTo>
                <a:cubicBezTo>
                  <a:pt x="94" y="155"/>
                  <a:pt x="94" y="155"/>
                  <a:pt x="94" y="155"/>
                </a:cubicBezTo>
                <a:cubicBezTo>
                  <a:pt x="94" y="156"/>
                  <a:pt x="93" y="157"/>
                  <a:pt x="92" y="157"/>
                </a:cubicBezTo>
                <a:cubicBezTo>
                  <a:pt x="87" y="157"/>
                  <a:pt x="87" y="157"/>
                  <a:pt x="87" y="157"/>
                </a:cubicBezTo>
                <a:cubicBezTo>
                  <a:pt x="85" y="157"/>
                  <a:pt x="84" y="156"/>
                  <a:pt x="84" y="155"/>
                </a:cubicBezTo>
                <a:cubicBezTo>
                  <a:pt x="84" y="150"/>
                  <a:pt x="84" y="150"/>
                  <a:pt x="84" y="150"/>
                </a:cubicBezTo>
                <a:cubicBezTo>
                  <a:pt x="84" y="149"/>
                  <a:pt x="85" y="148"/>
                  <a:pt x="87" y="148"/>
                </a:cubicBezTo>
                <a:lnTo>
                  <a:pt x="92" y="148"/>
                </a:lnTo>
                <a:close/>
                <a:moveTo>
                  <a:pt x="92" y="108"/>
                </a:moveTo>
                <a:cubicBezTo>
                  <a:pt x="93" y="108"/>
                  <a:pt x="94" y="109"/>
                  <a:pt x="94" y="110"/>
                </a:cubicBezTo>
                <a:cubicBezTo>
                  <a:pt x="94" y="115"/>
                  <a:pt x="94" y="115"/>
                  <a:pt x="94" y="115"/>
                </a:cubicBezTo>
                <a:cubicBezTo>
                  <a:pt x="94" y="116"/>
                  <a:pt x="93" y="117"/>
                  <a:pt x="92" y="117"/>
                </a:cubicBezTo>
                <a:cubicBezTo>
                  <a:pt x="87" y="117"/>
                  <a:pt x="87" y="117"/>
                  <a:pt x="87" y="117"/>
                </a:cubicBezTo>
                <a:cubicBezTo>
                  <a:pt x="86" y="117"/>
                  <a:pt x="85" y="116"/>
                  <a:pt x="85" y="115"/>
                </a:cubicBezTo>
                <a:cubicBezTo>
                  <a:pt x="85" y="110"/>
                  <a:pt x="85" y="110"/>
                  <a:pt x="85" y="110"/>
                </a:cubicBezTo>
                <a:cubicBezTo>
                  <a:pt x="85" y="109"/>
                  <a:pt x="86" y="108"/>
                  <a:pt x="87" y="108"/>
                </a:cubicBezTo>
                <a:lnTo>
                  <a:pt x="92" y="108"/>
                </a:lnTo>
                <a:close/>
                <a:moveTo>
                  <a:pt x="101" y="74"/>
                </a:moveTo>
                <a:cubicBezTo>
                  <a:pt x="89" y="82"/>
                  <a:pt x="89" y="82"/>
                  <a:pt x="89" y="82"/>
                </a:cubicBezTo>
                <a:cubicBezTo>
                  <a:pt x="80" y="73"/>
                  <a:pt x="80" y="73"/>
                  <a:pt x="80" y="73"/>
                </a:cubicBezTo>
                <a:cubicBezTo>
                  <a:pt x="88" y="61"/>
                  <a:pt x="88" y="61"/>
                  <a:pt x="88" y="61"/>
                </a:cubicBezTo>
                <a:lnTo>
                  <a:pt x="101" y="74"/>
                </a:ln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" name="Freeform 13">
            <a:extLst>
              <a:ext uri="{FF2B5EF4-FFF2-40B4-BE49-F238E27FC236}">
                <a16:creationId xmlns:a16="http://schemas.microsoft.com/office/drawing/2014/main" xmlns="" id="{FA736963-FE78-449D-B9E6-D005D11421E0}"/>
              </a:ext>
            </a:extLst>
          </p:cNvPr>
          <p:cNvSpPr>
            <a:spLocks noEditPoints="1"/>
          </p:cNvSpPr>
          <p:nvPr/>
        </p:nvSpPr>
        <p:spPr bwMode="auto">
          <a:xfrm>
            <a:off x="1633538" y="5629276"/>
            <a:ext cx="320675" cy="550863"/>
          </a:xfrm>
          <a:custGeom>
            <a:avLst/>
            <a:gdLst>
              <a:gd name="T0" fmla="*/ 82 w 94"/>
              <a:gd name="T1" fmla="*/ 59 h 160"/>
              <a:gd name="T2" fmla="*/ 71 w 94"/>
              <a:gd name="T3" fmla="*/ 53 h 160"/>
              <a:gd name="T4" fmla="*/ 59 w 94"/>
              <a:gd name="T5" fmla="*/ 53 h 160"/>
              <a:gd name="T6" fmla="*/ 49 w 94"/>
              <a:gd name="T7" fmla="*/ 43 h 160"/>
              <a:gd name="T8" fmla="*/ 63 w 94"/>
              <a:gd name="T9" fmla="*/ 22 h 160"/>
              <a:gd name="T10" fmla="*/ 84 w 94"/>
              <a:gd name="T11" fmla="*/ 2 h 160"/>
              <a:gd name="T12" fmla="*/ 81 w 94"/>
              <a:gd name="T13" fmla="*/ 0 h 160"/>
              <a:gd name="T14" fmla="*/ 79 w 94"/>
              <a:gd name="T15" fmla="*/ 2 h 160"/>
              <a:gd name="T16" fmla="*/ 63 w 94"/>
              <a:gd name="T17" fmla="*/ 17 h 160"/>
              <a:gd name="T18" fmla="*/ 51 w 94"/>
              <a:gd name="T19" fmla="*/ 22 h 160"/>
              <a:gd name="T20" fmla="*/ 45 w 94"/>
              <a:gd name="T21" fmla="*/ 43 h 160"/>
              <a:gd name="T22" fmla="*/ 35 w 94"/>
              <a:gd name="T23" fmla="*/ 53 h 160"/>
              <a:gd name="T24" fmla="*/ 23 w 94"/>
              <a:gd name="T25" fmla="*/ 53 h 160"/>
              <a:gd name="T26" fmla="*/ 12 w 94"/>
              <a:gd name="T27" fmla="*/ 59 h 160"/>
              <a:gd name="T28" fmla="*/ 0 w 94"/>
              <a:gd name="T29" fmla="*/ 110 h 160"/>
              <a:gd name="T30" fmla="*/ 47 w 94"/>
              <a:gd name="T31" fmla="*/ 160 h 160"/>
              <a:gd name="T32" fmla="*/ 94 w 94"/>
              <a:gd name="T33" fmla="*/ 110 h 160"/>
              <a:gd name="T34" fmla="*/ 82 w 94"/>
              <a:gd name="T35" fmla="*/ 59 h 160"/>
              <a:gd name="T36" fmla="*/ 54 w 94"/>
              <a:gd name="T37" fmla="*/ 53 h 160"/>
              <a:gd name="T38" fmla="*/ 40 w 94"/>
              <a:gd name="T39" fmla="*/ 53 h 160"/>
              <a:gd name="T40" fmla="*/ 54 w 94"/>
              <a:gd name="T41" fmla="*/ 53 h 160"/>
              <a:gd name="T42" fmla="*/ 16 w 94"/>
              <a:gd name="T43" fmla="*/ 61 h 160"/>
              <a:gd name="T44" fmla="*/ 23 w 94"/>
              <a:gd name="T45" fmla="*/ 57 h 160"/>
              <a:gd name="T46" fmla="*/ 45 w 94"/>
              <a:gd name="T47" fmla="*/ 57 h 160"/>
              <a:gd name="T48" fmla="*/ 45 w 94"/>
              <a:gd name="T49" fmla="*/ 86 h 160"/>
              <a:gd name="T50" fmla="*/ 8 w 94"/>
              <a:gd name="T51" fmla="*/ 86 h 160"/>
              <a:gd name="T52" fmla="*/ 16 w 94"/>
              <a:gd name="T53" fmla="*/ 61 h 160"/>
              <a:gd name="T54" fmla="*/ 47 w 94"/>
              <a:gd name="T55" fmla="*/ 155 h 160"/>
              <a:gd name="T56" fmla="*/ 5 w 94"/>
              <a:gd name="T57" fmla="*/ 110 h 160"/>
              <a:gd name="T58" fmla="*/ 7 w 94"/>
              <a:gd name="T59" fmla="*/ 91 h 160"/>
              <a:gd name="T60" fmla="*/ 69 w 94"/>
              <a:gd name="T61" fmla="*/ 91 h 160"/>
              <a:gd name="T62" fmla="*/ 71 w 94"/>
              <a:gd name="T63" fmla="*/ 88 h 160"/>
              <a:gd name="T64" fmla="*/ 69 w 94"/>
              <a:gd name="T65" fmla="*/ 86 h 160"/>
              <a:gd name="T66" fmla="*/ 49 w 94"/>
              <a:gd name="T67" fmla="*/ 86 h 160"/>
              <a:gd name="T68" fmla="*/ 49 w 94"/>
              <a:gd name="T69" fmla="*/ 57 h 160"/>
              <a:gd name="T70" fmla="*/ 71 w 94"/>
              <a:gd name="T71" fmla="*/ 57 h 160"/>
              <a:gd name="T72" fmla="*/ 78 w 94"/>
              <a:gd name="T73" fmla="*/ 61 h 160"/>
              <a:gd name="T74" fmla="*/ 86 w 94"/>
              <a:gd name="T75" fmla="*/ 86 h 160"/>
              <a:gd name="T76" fmla="*/ 78 w 94"/>
              <a:gd name="T77" fmla="*/ 86 h 160"/>
              <a:gd name="T78" fmla="*/ 75 w 94"/>
              <a:gd name="T79" fmla="*/ 88 h 160"/>
              <a:gd name="T80" fmla="*/ 78 w 94"/>
              <a:gd name="T81" fmla="*/ 91 h 160"/>
              <a:gd name="T82" fmla="*/ 87 w 94"/>
              <a:gd name="T83" fmla="*/ 91 h 160"/>
              <a:gd name="T84" fmla="*/ 89 w 94"/>
              <a:gd name="T85" fmla="*/ 110 h 160"/>
              <a:gd name="T86" fmla="*/ 47 w 94"/>
              <a:gd name="T87" fmla="*/ 155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94" h="160">
                <a:moveTo>
                  <a:pt x="82" y="59"/>
                </a:moveTo>
                <a:cubicBezTo>
                  <a:pt x="80" y="55"/>
                  <a:pt x="76" y="53"/>
                  <a:pt x="71" y="53"/>
                </a:cubicBezTo>
                <a:cubicBezTo>
                  <a:pt x="59" y="53"/>
                  <a:pt x="59" y="53"/>
                  <a:pt x="59" y="53"/>
                </a:cubicBezTo>
                <a:cubicBezTo>
                  <a:pt x="58" y="48"/>
                  <a:pt x="54" y="44"/>
                  <a:pt x="49" y="43"/>
                </a:cubicBezTo>
                <a:cubicBezTo>
                  <a:pt x="49" y="42"/>
                  <a:pt x="48" y="22"/>
                  <a:pt x="63" y="22"/>
                </a:cubicBezTo>
                <a:cubicBezTo>
                  <a:pt x="80" y="22"/>
                  <a:pt x="84" y="18"/>
                  <a:pt x="84" y="2"/>
                </a:cubicBezTo>
                <a:cubicBezTo>
                  <a:pt x="84" y="1"/>
                  <a:pt x="83" y="0"/>
                  <a:pt x="81" y="0"/>
                </a:cubicBezTo>
                <a:cubicBezTo>
                  <a:pt x="80" y="0"/>
                  <a:pt x="79" y="1"/>
                  <a:pt x="79" y="2"/>
                </a:cubicBezTo>
                <a:cubicBezTo>
                  <a:pt x="79" y="15"/>
                  <a:pt x="77" y="17"/>
                  <a:pt x="63" y="17"/>
                </a:cubicBezTo>
                <a:cubicBezTo>
                  <a:pt x="58" y="17"/>
                  <a:pt x="54" y="19"/>
                  <a:pt x="51" y="22"/>
                </a:cubicBezTo>
                <a:cubicBezTo>
                  <a:pt x="45" y="29"/>
                  <a:pt x="44" y="40"/>
                  <a:pt x="45" y="43"/>
                </a:cubicBezTo>
                <a:cubicBezTo>
                  <a:pt x="40" y="44"/>
                  <a:pt x="36" y="48"/>
                  <a:pt x="35" y="53"/>
                </a:cubicBezTo>
                <a:cubicBezTo>
                  <a:pt x="23" y="53"/>
                  <a:pt x="23" y="53"/>
                  <a:pt x="23" y="53"/>
                </a:cubicBezTo>
                <a:cubicBezTo>
                  <a:pt x="18" y="53"/>
                  <a:pt x="14" y="55"/>
                  <a:pt x="12" y="59"/>
                </a:cubicBezTo>
                <a:cubicBezTo>
                  <a:pt x="5" y="75"/>
                  <a:pt x="0" y="96"/>
                  <a:pt x="0" y="110"/>
                </a:cubicBezTo>
                <a:cubicBezTo>
                  <a:pt x="0" y="138"/>
                  <a:pt x="21" y="160"/>
                  <a:pt x="47" y="160"/>
                </a:cubicBezTo>
                <a:cubicBezTo>
                  <a:pt x="73" y="160"/>
                  <a:pt x="94" y="138"/>
                  <a:pt x="94" y="110"/>
                </a:cubicBezTo>
                <a:cubicBezTo>
                  <a:pt x="94" y="95"/>
                  <a:pt x="88" y="74"/>
                  <a:pt x="82" y="59"/>
                </a:cubicBezTo>
                <a:close/>
                <a:moveTo>
                  <a:pt x="54" y="53"/>
                </a:moveTo>
                <a:cubicBezTo>
                  <a:pt x="52" y="53"/>
                  <a:pt x="42" y="53"/>
                  <a:pt x="40" y="53"/>
                </a:cubicBezTo>
                <a:cubicBezTo>
                  <a:pt x="42" y="45"/>
                  <a:pt x="52" y="45"/>
                  <a:pt x="54" y="53"/>
                </a:cubicBezTo>
                <a:close/>
                <a:moveTo>
                  <a:pt x="16" y="61"/>
                </a:moveTo>
                <a:cubicBezTo>
                  <a:pt x="17" y="59"/>
                  <a:pt x="20" y="57"/>
                  <a:pt x="23" y="57"/>
                </a:cubicBezTo>
                <a:cubicBezTo>
                  <a:pt x="26" y="57"/>
                  <a:pt x="42" y="57"/>
                  <a:pt x="45" y="57"/>
                </a:cubicBezTo>
                <a:cubicBezTo>
                  <a:pt x="45" y="86"/>
                  <a:pt x="45" y="86"/>
                  <a:pt x="45" y="86"/>
                </a:cubicBezTo>
                <a:cubicBezTo>
                  <a:pt x="8" y="86"/>
                  <a:pt x="8" y="86"/>
                  <a:pt x="8" y="86"/>
                </a:cubicBezTo>
                <a:cubicBezTo>
                  <a:pt x="10" y="78"/>
                  <a:pt x="13" y="69"/>
                  <a:pt x="16" y="61"/>
                </a:cubicBezTo>
                <a:close/>
                <a:moveTo>
                  <a:pt x="47" y="155"/>
                </a:moveTo>
                <a:cubicBezTo>
                  <a:pt x="24" y="155"/>
                  <a:pt x="5" y="135"/>
                  <a:pt x="5" y="110"/>
                </a:cubicBezTo>
                <a:cubicBezTo>
                  <a:pt x="5" y="105"/>
                  <a:pt x="6" y="98"/>
                  <a:pt x="7" y="91"/>
                </a:cubicBezTo>
                <a:cubicBezTo>
                  <a:pt x="9" y="91"/>
                  <a:pt x="66" y="91"/>
                  <a:pt x="69" y="91"/>
                </a:cubicBezTo>
                <a:cubicBezTo>
                  <a:pt x="70" y="91"/>
                  <a:pt x="71" y="90"/>
                  <a:pt x="71" y="88"/>
                </a:cubicBezTo>
                <a:cubicBezTo>
                  <a:pt x="71" y="87"/>
                  <a:pt x="70" y="86"/>
                  <a:pt x="69" y="86"/>
                </a:cubicBezTo>
                <a:cubicBezTo>
                  <a:pt x="49" y="86"/>
                  <a:pt x="49" y="86"/>
                  <a:pt x="49" y="86"/>
                </a:cubicBezTo>
                <a:cubicBezTo>
                  <a:pt x="49" y="57"/>
                  <a:pt x="49" y="57"/>
                  <a:pt x="49" y="57"/>
                </a:cubicBezTo>
                <a:cubicBezTo>
                  <a:pt x="52" y="57"/>
                  <a:pt x="68" y="57"/>
                  <a:pt x="71" y="57"/>
                </a:cubicBezTo>
                <a:cubicBezTo>
                  <a:pt x="74" y="57"/>
                  <a:pt x="77" y="59"/>
                  <a:pt x="78" y="61"/>
                </a:cubicBezTo>
                <a:cubicBezTo>
                  <a:pt x="81" y="69"/>
                  <a:pt x="84" y="78"/>
                  <a:pt x="86" y="86"/>
                </a:cubicBezTo>
                <a:cubicBezTo>
                  <a:pt x="78" y="86"/>
                  <a:pt x="78" y="86"/>
                  <a:pt x="78" y="86"/>
                </a:cubicBezTo>
                <a:cubicBezTo>
                  <a:pt x="76" y="86"/>
                  <a:pt x="75" y="87"/>
                  <a:pt x="75" y="88"/>
                </a:cubicBezTo>
                <a:cubicBezTo>
                  <a:pt x="75" y="90"/>
                  <a:pt x="76" y="91"/>
                  <a:pt x="78" y="91"/>
                </a:cubicBezTo>
                <a:cubicBezTo>
                  <a:pt x="87" y="91"/>
                  <a:pt x="87" y="91"/>
                  <a:pt x="87" y="91"/>
                </a:cubicBezTo>
                <a:cubicBezTo>
                  <a:pt x="88" y="98"/>
                  <a:pt x="89" y="105"/>
                  <a:pt x="89" y="110"/>
                </a:cubicBezTo>
                <a:cubicBezTo>
                  <a:pt x="89" y="135"/>
                  <a:pt x="70" y="155"/>
                  <a:pt x="47" y="155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" name="Freeform 14">
            <a:extLst>
              <a:ext uri="{FF2B5EF4-FFF2-40B4-BE49-F238E27FC236}">
                <a16:creationId xmlns:a16="http://schemas.microsoft.com/office/drawing/2014/main" xmlns="" id="{6A9FBBDB-C6EC-43AC-97C1-A2C8EAF6DDBF}"/>
              </a:ext>
            </a:extLst>
          </p:cNvPr>
          <p:cNvSpPr>
            <a:spLocks noEditPoints="1"/>
          </p:cNvSpPr>
          <p:nvPr/>
        </p:nvSpPr>
        <p:spPr bwMode="auto">
          <a:xfrm>
            <a:off x="2479675" y="674688"/>
            <a:ext cx="546100" cy="525463"/>
          </a:xfrm>
          <a:custGeom>
            <a:avLst/>
            <a:gdLst>
              <a:gd name="T0" fmla="*/ 152 w 160"/>
              <a:gd name="T1" fmla="*/ 81 h 153"/>
              <a:gd name="T2" fmla="*/ 108 w 160"/>
              <a:gd name="T3" fmla="*/ 64 h 153"/>
              <a:gd name="T4" fmla="*/ 116 w 160"/>
              <a:gd name="T5" fmla="*/ 31 h 153"/>
              <a:gd name="T6" fmla="*/ 44 w 160"/>
              <a:gd name="T7" fmla="*/ 31 h 153"/>
              <a:gd name="T8" fmla="*/ 52 w 160"/>
              <a:gd name="T9" fmla="*/ 64 h 153"/>
              <a:gd name="T10" fmla="*/ 8 w 160"/>
              <a:gd name="T11" fmla="*/ 81 h 153"/>
              <a:gd name="T12" fmla="*/ 0 w 160"/>
              <a:gd name="T13" fmla="*/ 143 h 153"/>
              <a:gd name="T14" fmla="*/ 8 w 160"/>
              <a:gd name="T15" fmla="*/ 153 h 153"/>
              <a:gd name="T16" fmla="*/ 32 w 160"/>
              <a:gd name="T17" fmla="*/ 150 h 153"/>
              <a:gd name="T18" fmla="*/ 8 w 160"/>
              <a:gd name="T19" fmla="*/ 148 h 153"/>
              <a:gd name="T20" fmla="*/ 5 w 160"/>
              <a:gd name="T21" fmla="*/ 143 h 153"/>
              <a:gd name="T22" fmla="*/ 35 w 160"/>
              <a:gd name="T23" fmla="*/ 140 h 153"/>
              <a:gd name="T24" fmla="*/ 112 w 160"/>
              <a:gd name="T25" fmla="*/ 140 h 153"/>
              <a:gd name="T26" fmla="*/ 152 w 160"/>
              <a:gd name="T27" fmla="*/ 140 h 153"/>
              <a:gd name="T28" fmla="*/ 155 w 160"/>
              <a:gd name="T29" fmla="*/ 145 h 153"/>
              <a:gd name="T30" fmla="*/ 38 w 160"/>
              <a:gd name="T31" fmla="*/ 148 h 153"/>
              <a:gd name="T32" fmla="*/ 38 w 160"/>
              <a:gd name="T33" fmla="*/ 153 h 153"/>
              <a:gd name="T34" fmla="*/ 160 w 160"/>
              <a:gd name="T35" fmla="*/ 145 h 153"/>
              <a:gd name="T36" fmla="*/ 152 w 160"/>
              <a:gd name="T37" fmla="*/ 135 h 153"/>
              <a:gd name="T38" fmla="*/ 13 w 160"/>
              <a:gd name="T39" fmla="*/ 135 h 153"/>
              <a:gd name="T40" fmla="*/ 25 w 160"/>
              <a:gd name="T41" fmla="*/ 69 h 153"/>
              <a:gd name="T42" fmla="*/ 35 w 160"/>
              <a:gd name="T43" fmla="*/ 135 h 153"/>
              <a:gd name="T44" fmla="*/ 65 w 160"/>
              <a:gd name="T45" fmla="*/ 69 h 153"/>
              <a:gd name="T46" fmla="*/ 111 w 160"/>
              <a:gd name="T47" fmla="*/ 135 h 153"/>
              <a:gd name="T48" fmla="*/ 91 w 160"/>
              <a:gd name="T49" fmla="*/ 52 h 153"/>
              <a:gd name="T50" fmla="*/ 66 w 160"/>
              <a:gd name="T51" fmla="*/ 64 h 153"/>
              <a:gd name="T52" fmla="*/ 66 w 160"/>
              <a:gd name="T53" fmla="*/ 45 h 153"/>
              <a:gd name="T54" fmla="*/ 94 w 160"/>
              <a:gd name="T55" fmla="*/ 45 h 153"/>
              <a:gd name="T56" fmla="*/ 147 w 160"/>
              <a:gd name="T57" fmla="*/ 135 h 153"/>
              <a:gd name="T58" fmla="*/ 125 w 160"/>
              <a:gd name="T59" fmla="*/ 135 h 153"/>
              <a:gd name="T60" fmla="*/ 111 w 160"/>
              <a:gd name="T61" fmla="*/ 86 h 153"/>
              <a:gd name="T62" fmla="*/ 120 w 160"/>
              <a:gd name="T63" fmla="*/ 138 h 153"/>
              <a:gd name="T64" fmla="*/ 96 w 160"/>
              <a:gd name="T65" fmla="*/ 51 h 153"/>
              <a:gd name="T66" fmla="*/ 107 w 160"/>
              <a:gd name="T67" fmla="*/ 31 h 153"/>
              <a:gd name="T68" fmla="*/ 54 w 160"/>
              <a:gd name="T69" fmla="*/ 31 h 153"/>
              <a:gd name="T70" fmla="*/ 64 w 160"/>
              <a:gd name="T71" fmla="*/ 51 h 153"/>
              <a:gd name="T72" fmla="*/ 40 w 160"/>
              <a:gd name="T73" fmla="*/ 138 h 153"/>
              <a:gd name="T74" fmla="*/ 59 w 160"/>
              <a:gd name="T75" fmla="*/ 53 h 153"/>
              <a:gd name="T76" fmla="*/ 80 w 160"/>
              <a:gd name="T77" fmla="*/ 5 h 153"/>
              <a:gd name="T78" fmla="*/ 101 w 160"/>
              <a:gd name="T79" fmla="*/ 53 h 153"/>
              <a:gd name="T80" fmla="*/ 110 w 160"/>
              <a:gd name="T81" fmla="*/ 83 h 153"/>
              <a:gd name="T82" fmla="*/ 109 w 160"/>
              <a:gd name="T83" fmla="*/ 69 h 153"/>
              <a:gd name="T84" fmla="*/ 147 w 160"/>
              <a:gd name="T85" fmla="*/ 81 h 1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160" h="153">
                <a:moveTo>
                  <a:pt x="152" y="135"/>
                </a:moveTo>
                <a:cubicBezTo>
                  <a:pt x="152" y="81"/>
                  <a:pt x="152" y="81"/>
                  <a:pt x="152" y="81"/>
                </a:cubicBezTo>
                <a:cubicBezTo>
                  <a:pt x="152" y="72"/>
                  <a:pt x="144" y="64"/>
                  <a:pt x="135" y="64"/>
                </a:cubicBezTo>
                <a:cubicBezTo>
                  <a:pt x="108" y="64"/>
                  <a:pt x="108" y="64"/>
                  <a:pt x="108" y="64"/>
                </a:cubicBezTo>
                <a:cubicBezTo>
                  <a:pt x="106" y="53"/>
                  <a:pt x="106" y="53"/>
                  <a:pt x="106" y="53"/>
                </a:cubicBezTo>
                <a:cubicBezTo>
                  <a:pt x="112" y="47"/>
                  <a:pt x="116" y="40"/>
                  <a:pt x="116" y="31"/>
                </a:cubicBezTo>
                <a:cubicBezTo>
                  <a:pt x="116" y="15"/>
                  <a:pt x="100" y="0"/>
                  <a:pt x="80" y="0"/>
                </a:cubicBezTo>
                <a:cubicBezTo>
                  <a:pt x="60" y="0"/>
                  <a:pt x="44" y="14"/>
                  <a:pt x="44" y="31"/>
                </a:cubicBezTo>
                <a:cubicBezTo>
                  <a:pt x="44" y="40"/>
                  <a:pt x="48" y="47"/>
                  <a:pt x="54" y="53"/>
                </a:cubicBezTo>
                <a:cubicBezTo>
                  <a:pt x="52" y="64"/>
                  <a:pt x="52" y="64"/>
                  <a:pt x="52" y="64"/>
                </a:cubicBezTo>
                <a:cubicBezTo>
                  <a:pt x="25" y="64"/>
                  <a:pt x="25" y="64"/>
                  <a:pt x="25" y="64"/>
                </a:cubicBezTo>
                <a:cubicBezTo>
                  <a:pt x="16" y="64"/>
                  <a:pt x="8" y="72"/>
                  <a:pt x="8" y="81"/>
                </a:cubicBezTo>
                <a:cubicBezTo>
                  <a:pt x="8" y="135"/>
                  <a:pt x="8" y="135"/>
                  <a:pt x="8" y="135"/>
                </a:cubicBezTo>
                <a:cubicBezTo>
                  <a:pt x="3" y="135"/>
                  <a:pt x="0" y="139"/>
                  <a:pt x="0" y="143"/>
                </a:cubicBezTo>
                <a:cubicBezTo>
                  <a:pt x="0" y="145"/>
                  <a:pt x="0" y="145"/>
                  <a:pt x="0" y="145"/>
                </a:cubicBezTo>
                <a:cubicBezTo>
                  <a:pt x="0" y="149"/>
                  <a:pt x="4" y="153"/>
                  <a:pt x="8" y="153"/>
                </a:cubicBezTo>
                <a:cubicBezTo>
                  <a:pt x="30" y="153"/>
                  <a:pt x="30" y="153"/>
                  <a:pt x="30" y="153"/>
                </a:cubicBezTo>
                <a:cubicBezTo>
                  <a:pt x="31" y="153"/>
                  <a:pt x="32" y="152"/>
                  <a:pt x="32" y="150"/>
                </a:cubicBezTo>
                <a:cubicBezTo>
                  <a:pt x="32" y="149"/>
                  <a:pt x="31" y="148"/>
                  <a:pt x="30" y="148"/>
                </a:cubicBezTo>
                <a:cubicBezTo>
                  <a:pt x="8" y="148"/>
                  <a:pt x="8" y="148"/>
                  <a:pt x="8" y="148"/>
                </a:cubicBezTo>
                <a:cubicBezTo>
                  <a:pt x="6" y="148"/>
                  <a:pt x="5" y="146"/>
                  <a:pt x="5" y="145"/>
                </a:cubicBezTo>
                <a:cubicBezTo>
                  <a:pt x="5" y="143"/>
                  <a:pt x="5" y="143"/>
                  <a:pt x="5" y="143"/>
                </a:cubicBezTo>
                <a:cubicBezTo>
                  <a:pt x="5" y="141"/>
                  <a:pt x="6" y="140"/>
                  <a:pt x="8" y="140"/>
                </a:cubicBezTo>
                <a:cubicBezTo>
                  <a:pt x="11" y="140"/>
                  <a:pt x="32" y="140"/>
                  <a:pt x="35" y="140"/>
                </a:cubicBezTo>
                <a:cubicBezTo>
                  <a:pt x="38" y="146"/>
                  <a:pt x="46" y="146"/>
                  <a:pt x="49" y="140"/>
                </a:cubicBezTo>
                <a:cubicBezTo>
                  <a:pt x="112" y="140"/>
                  <a:pt x="112" y="140"/>
                  <a:pt x="112" y="140"/>
                </a:cubicBezTo>
                <a:cubicBezTo>
                  <a:pt x="114" y="146"/>
                  <a:pt x="123" y="146"/>
                  <a:pt x="125" y="140"/>
                </a:cubicBezTo>
                <a:cubicBezTo>
                  <a:pt x="128" y="140"/>
                  <a:pt x="149" y="140"/>
                  <a:pt x="152" y="140"/>
                </a:cubicBezTo>
                <a:cubicBezTo>
                  <a:pt x="154" y="140"/>
                  <a:pt x="155" y="141"/>
                  <a:pt x="155" y="143"/>
                </a:cubicBezTo>
                <a:cubicBezTo>
                  <a:pt x="155" y="145"/>
                  <a:pt x="155" y="145"/>
                  <a:pt x="155" y="145"/>
                </a:cubicBezTo>
                <a:cubicBezTo>
                  <a:pt x="155" y="146"/>
                  <a:pt x="154" y="148"/>
                  <a:pt x="152" y="148"/>
                </a:cubicBezTo>
                <a:cubicBezTo>
                  <a:pt x="38" y="148"/>
                  <a:pt x="38" y="148"/>
                  <a:pt x="38" y="148"/>
                </a:cubicBezTo>
                <a:cubicBezTo>
                  <a:pt x="37" y="148"/>
                  <a:pt x="36" y="149"/>
                  <a:pt x="36" y="150"/>
                </a:cubicBezTo>
                <a:cubicBezTo>
                  <a:pt x="36" y="152"/>
                  <a:pt x="37" y="153"/>
                  <a:pt x="38" y="153"/>
                </a:cubicBezTo>
                <a:cubicBezTo>
                  <a:pt x="152" y="153"/>
                  <a:pt x="152" y="153"/>
                  <a:pt x="152" y="153"/>
                </a:cubicBezTo>
                <a:cubicBezTo>
                  <a:pt x="156" y="153"/>
                  <a:pt x="160" y="149"/>
                  <a:pt x="160" y="145"/>
                </a:cubicBezTo>
                <a:cubicBezTo>
                  <a:pt x="160" y="143"/>
                  <a:pt x="160" y="143"/>
                  <a:pt x="160" y="143"/>
                </a:cubicBezTo>
                <a:cubicBezTo>
                  <a:pt x="160" y="139"/>
                  <a:pt x="157" y="135"/>
                  <a:pt x="152" y="135"/>
                </a:cubicBezTo>
                <a:close/>
                <a:moveTo>
                  <a:pt x="35" y="135"/>
                </a:moveTo>
                <a:cubicBezTo>
                  <a:pt x="13" y="135"/>
                  <a:pt x="13" y="135"/>
                  <a:pt x="13" y="135"/>
                </a:cubicBezTo>
                <a:cubicBezTo>
                  <a:pt x="13" y="81"/>
                  <a:pt x="13" y="81"/>
                  <a:pt x="13" y="81"/>
                </a:cubicBezTo>
                <a:cubicBezTo>
                  <a:pt x="13" y="74"/>
                  <a:pt x="18" y="69"/>
                  <a:pt x="25" y="69"/>
                </a:cubicBezTo>
                <a:cubicBezTo>
                  <a:pt x="51" y="69"/>
                  <a:pt x="51" y="69"/>
                  <a:pt x="51" y="69"/>
                </a:cubicBezTo>
                <a:lnTo>
                  <a:pt x="35" y="135"/>
                </a:lnTo>
                <a:close/>
                <a:moveTo>
                  <a:pt x="50" y="135"/>
                </a:moveTo>
                <a:cubicBezTo>
                  <a:pt x="50" y="132"/>
                  <a:pt x="64" y="72"/>
                  <a:pt x="65" y="69"/>
                </a:cubicBezTo>
                <a:cubicBezTo>
                  <a:pt x="95" y="69"/>
                  <a:pt x="95" y="69"/>
                  <a:pt x="95" y="69"/>
                </a:cubicBezTo>
                <a:cubicBezTo>
                  <a:pt x="111" y="135"/>
                  <a:pt x="111" y="135"/>
                  <a:pt x="111" y="135"/>
                </a:cubicBezTo>
                <a:lnTo>
                  <a:pt x="50" y="135"/>
                </a:lnTo>
                <a:close/>
                <a:moveTo>
                  <a:pt x="91" y="52"/>
                </a:moveTo>
                <a:cubicBezTo>
                  <a:pt x="94" y="64"/>
                  <a:pt x="94" y="64"/>
                  <a:pt x="94" y="64"/>
                </a:cubicBezTo>
                <a:cubicBezTo>
                  <a:pt x="66" y="64"/>
                  <a:pt x="66" y="64"/>
                  <a:pt x="66" y="64"/>
                </a:cubicBezTo>
                <a:cubicBezTo>
                  <a:pt x="69" y="52"/>
                  <a:pt x="69" y="52"/>
                  <a:pt x="69" y="52"/>
                </a:cubicBezTo>
                <a:cubicBezTo>
                  <a:pt x="70" y="49"/>
                  <a:pt x="68" y="47"/>
                  <a:pt x="66" y="45"/>
                </a:cubicBezTo>
                <a:cubicBezTo>
                  <a:pt x="51" y="35"/>
                  <a:pt x="59" y="14"/>
                  <a:pt x="80" y="14"/>
                </a:cubicBezTo>
                <a:cubicBezTo>
                  <a:pt x="100" y="14"/>
                  <a:pt x="109" y="34"/>
                  <a:pt x="94" y="45"/>
                </a:cubicBezTo>
                <a:cubicBezTo>
                  <a:pt x="92" y="47"/>
                  <a:pt x="91" y="49"/>
                  <a:pt x="91" y="52"/>
                </a:cubicBezTo>
                <a:close/>
                <a:moveTo>
                  <a:pt x="147" y="135"/>
                </a:moveTo>
                <a:cubicBezTo>
                  <a:pt x="125" y="135"/>
                  <a:pt x="125" y="135"/>
                  <a:pt x="125" y="135"/>
                </a:cubicBezTo>
                <a:cubicBezTo>
                  <a:pt x="125" y="135"/>
                  <a:pt x="125" y="135"/>
                  <a:pt x="125" y="135"/>
                </a:cubicBezTo>
                <a:cubicBezTo>
                  <a:pt x="114" y="88"/>
                  <a:pt x="114" y="88"/>
                  <a:pt x="114" y="88"/>
                </a:cubicBezTo>
                <a:cubicBezTo>
                  <a:pt x="114" y="87"/>
                  <a:pt x="112" y="86"/>
                  <a:pt x="111" y="86"/>
                </a:cubicBezTo>
                <a:cubicBezTo>
                  <a:pt x="110" y="87"/>
                  <a:pt x="109" y="88"/>
                  <a:pt x="109" y="89"/>
                </a:cubicBezTo>
                <a:cubicBezTo>
                  <a:pt x="121" y="139"/>
                  <a:pt x="121" y="137"/>
                  <a:pt x="120" y="138"/>
                </a:cubicBezTo>
                <a:cubicBezTo>
                  <a:pt x="120" y="140"/>
                  <a:pt x="117" y="140"/>
                  <a:pt x="116" y="138"/>
                </a:cubicBezTo>
                <a:cubicBezTo>
                  <a:pt x="96" y="51"/>
                  <a:pt x="96" y="51"/>
                  <a:pt x="96" y="51"/>
                </a:cubicBezTo>
                <a:cubicBezTo>
                  <a:pt x="96" y="50"/>
                  <a:pt x="96" y="49"/>
                  <a:pt x="97" y="49"/>
                </a:cubicBezTo>
                <a:cubicBezTo>
                  <a:pt x="103" y="45"/>
                  <a:pt x="107" y="38"/>
                  <a:pt x="107" y="31"/>
                </a:cubicBezTo>
                <a:cubicBezTo>
                  <a:pt x="107" y="18"/>
                  <a:pt x="93" y="9"/>
                  <a:pt x="80" y="9"/>
                </a:cubicBezTo>
                <a:cubicBezTo>
                  <a:pt x="63" y="10"/>
                  <a:pt x="54" y="21"/>
                  <a:pt x="54" y="31"/>
                </a:cubicBezTo>
                <a:cubicBezTo>
                  <a:pt x="54" y="38"/>
                  <a:pt x="57" y="45"/>
                  <a:pt x="63" y="49"/>
                </a:cubicBezTo>
                <a:cubicBezTo>
                  <a:pt x="64" y="49"/>
                  <a:pt x="65" y="50"/>
                  <a:pt x="64" y="51"/>
                </a:cubicBezTo>
                <a:cubicBezTo>
                  <a:pt x="63" y="55"/>
                  <a:pt x="45" y="134"/>
                  <a:pt x="44" y="138"/>
                </a:cubicBezTo>
                <a:cubicBezTo>
                  <a:pt x="44" y="140"/>
                  <a:pt x="40" y="140"/>
                  <a:pt x="40" y="138"/>
                </a:cubicBezTo>
                <a:cubicBezTo>
                  <a:pt x="40" y="138"/>
                  <a:pt x="40" y="137"/>
                  <a:pt x="40" y="137"/>
                </a:cubicBezTo>
                <a:cubicBezTo>
                  <a:pt x="40" y="137"/>
                  <a:pt x="39" y="142"/>
                  <a:pt x="59" y="53"/>
                </a:cubicBezTo>
                <a:cubicBezTo>
                  <a:pt x="59" y="52"/>
                  <a:pt x="59" y="51"/>
                  <a:pt x="59" y="51"/>
                </a:cubicBezTo>
                <a:cubicBezTo>
                  <a:pt x="39" y="34"/>
                  <a:pt x="52" y="5"/>
                  <a:pt x="80" y="5"/>
                </a:cubicBezTo>
                <a:cubicBezTo>
                  <a:pt x="108" y="5"/>
                  <a:pt x="121" y="34"/>
                  <a:pt x="102" y="51"/>
                </a:cubicBezTo>
                <a:cubicBezTo>
                  <a:pt x="101" y="51"/>
                  <a:pt x="101" y="52"/>
                  <a:pt x="101" y="53"/>
                </a:cubicBezTo>
                <a:cubicBezTo>
                  <a:pt x="107" y="81"/>
                  <a:pt x="107" y="81"/>
                  <a:pt x="107" y="81"/>
                </a:cubicBezTo>
                <a:cubicBezTo>
                  <a:pt x="108" y="83"/>
                  <a:pt x="109" y="83"/>
                  <a:pt x="110" y="83"/>
                </a:cubicBezTo>
                <a:cubicBezTo>
                  <a:pt x="111" y="83"/>
                  <a:pt x="112" y="82"/>
                  <a:pt x="112" y="80"/>
                </a:cubicBezTo>
                <a:cubicBezTo>
                  <a:pt x="109" y="69"/>
                  <a:pt x="109" y="69"/>
                  <a:pt x="109" y="69"/>
                </a:cubicBezTo>
                <a:cubicBezTo>
                  <a:pt x="135" y="69"/>
                  <a:pt x="135" y="69"/>
                  <a:pt x="135" y="69"/>
                </a:cubicBezTo>
                <a:cubicBezTo>
                  <a:pt x="142" y="69"/>
                  <a:pt x="147" y="74"/>
                  <a:pt x="147" y="81"/>
                </a:cubicBezTo>
                <a:cubicBezTo>
                  <a:pt x="147" y="135"/>
                  <a:pt x="147" y="135"/>
                  <a:pt x="147" y="135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" name="Freeform 15">
            <a:extLst>
              <a:ext uri="{FF2B5EF4-FFF2-40B4-BE49-F238E27FC236}">
                <a16:creationId xmlns:a16="http://schemas.microsoft.com/office/drawing/2014/main" xmlns="" id="{398870AC-843D-4DD0-881F-B1060EE393B4}"/>
              </a:ext>
            </a:extLst>
          </p:cNvPr>
          <p:cNvSpPr>
            <a:spLocks noEditPoints="1"/>
          </p:cNvSpPr>
          <p:nvPr/>
        </p:nvSpPr>
        <p:spPr bwMode="auto">
          <a:xfrm>
            <a:off x="2479675" y="1290638"/>
            <a:ext cx="546100" cy="536575"/>
          </a:xfrm>
          <a:custGeom>
            <a:avLst/>
            <a:gdLst>
              <a:gd name="T0" fmla="*/ 87 w 160"/>
              <a:gd name="T1" fmla="*/ 126 h 156"/>
              <a:gd name="T2" fmla="*/ 131 w 160"/>
              <a:gd name="T3" fmla="*/ 130 h 156"/>
              <a:gd name="T4" fmla="*/ 134 w 160"/>
              <a:gd name="T5" fmla="*/ 85 h 156"/>
              <a:gd name="T6" fmla="*/ 129 w 160"/>
              <a:gd name="T7" fmla="*/ 125 h 156"/>
              <a:gd name="T8" fmla="*/ 129 w 160"/>
              <a:gd name="T9" fmla="*/ 90 h 156"/>
              <a:gd name="T10" fmla="*/ 158 w 160"/>
              <a:gd name="T11" fmla="*/ 68 h 156"/>
              <a:gd name="T12" fmla="*/ 160 w 160"/>
              <a:gd name="T13" fmla="*/ 20 h 156"/>
              <a:gd name="T14" fmla="*/ 23 w 160"/>
              <a:gd name="T15" fmla="*/ 152 h 156"/>
              <a:gd name="T16" fmla="*/ 158 w 160"/>
              <a:gd name="T17" fmla="*/ 156 h 156"/>
              <a:gd name="T18" fmla="*/ 160 w 160"/>
              <a:gd name="T19" fmla="*/ 75 h 156"/>
              <a:gd name="T20" fmla="*/ 155 w 160"/>
              <a:gd name="T21" fmla="*/ 75 h 156"/>
              <a:gd name="T22" fmla="*/ 44 w 160"/>
              <a:gd name="T23" fmla="*/ 151 h 156"/>
              <a:gd name="T24" fmla="*/ 155 w 160"/>
              <a:gd name="T25" fmla="*/ 66 h 156"/>
              <a:gd name="T26" fmla="*/ 38 w 160"/>
              <a:gd name="T27" fmla="*/ 151 h 156"/>
              <a:gd name="T28" fmla="*/ 155 w 160"/>
              <a:gd name="T29" fmla="*/ 26 h 156"/>
              <a:gd name="T30" fmla="*/ 38 w 160"/>
              <a:gd name="T31" fmla="*/ 151 h 156"/>
              <a:gd name="T32" fmla="*/ 93 w 160"/>
              <a:gd name="T33" fmla="*/ 56 h 156"/>
              <a:gd name="T34" fmla="*/ 90 w 160"/>
              <a:gd name="T35" fmla="*/ 53 h 156"/>
              <a:gd name="T36" fmla="*/ 28 w 160"/>
              <a:gd name="T37" fmla="*/ 101 h 156"/>
              <a:gd name="T38" fmla="*/ 108 w 160"/>
              <a:gd name="T39" fmla="*/ 35 h 156"/>
              <a:gd name="T40" fmla="*/ 96 w 160"/>
              <a:gd name="T41" fmla="*/ 50 h 156"/>
              <a:gd name="T42" fmla="*/ 112 w 160"/>
              <a:gd name="T43" fmla="*/ 37 h 156"/>
              <a:gd name="T44" fmla="*/ 123 w 160"/>
              <a:gd name="T45" fmla="*/ 17 h 156"/>
              <a:gd name="T46" fmla="*/ 100 w 160"/>
              <a:gd name="T47" fmla="*/ 3 h 156"/>
              <a:gd name="T48" fmla="*/ 0 w 160"/>
              <a:gd name="T49" fmla="*/ 123 h 156"/>
              <a:gd name="T50" fmla="*/ 7 w 160"/>
              <a:gd name="T51" fmla="*/ 124 h 156"/>
              <a:gd name="T52" fmla="*/ 104 w 160"/>
              <a:gd name="T53" fmla="*/ 6 h 156"/>
              <a:gd name="T54" fmla="*/ 120 w 160"/>
              <a:gd name="T55" fmla="*/ 23 h 156"/>
              <a:gd name="T56" fmla="*/ 102 w 160"/>
              <a:gd name="T57" fmla="*/ 22 h 156"/>
              <a:gd name="T58" fmla="*/ 104 w 160"/>
              <a:gd name="T59" fmla="*/ 6 h 156"/>
              <a:gd name="T60" fmla="*/ 98 w 160"/>
              <a:gd name="T61" fmla="*/ 25 h 156"/>
              <a:gd name="T62" fmla="*/ 18 w 160"/>
              <a:gd name="T63" fmla="*/ 91 h 156"/>
              <a:gd name="T64" fmla="*/ 6 w 160"/>
              <a:gd name="T65" fmla="*/ 119 h 156"/>
              <a:gd name="T66" fmla="*/ 14 w 160"/>
              <a:gd name="T67" fmla="*/ 116 h 156"/>
              <a:gd name="T68" fmla="*/ 19 w 160"/>
              <a:gd name="T69" fmla="*/ 115 h 156"/>
              <a:gd name="T70" fmla="*/ 16 w 160"/>
              <a:gd name="T71" fmla="*/ 95 h 156"/>
              <a:gd name="T72" fmla="*/ 19 w 160"/>
              <a:gd name="T73" fmla="*/ 115 h 1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60" h="156">
                <a:moveTo>
                  <a:pt x="130" y="83"/>
                </a:moveTo>
                <a:cubicBezTo>
                  <a:pt x="87" y="126"/>
                  <a:pt x="87" y="126"/>
                  <a:pt x="87" y="126"/>
                </a:cubicBezTo>
                <a:cubicBezTo>
                  <a:pt x="85" y="127"/>
                  <a:pt x="86" y="130"/>
                  <a:pt x="88" y="130"/>
                </a:cubicBezTo>
                <a:cubicBezTo>
                  <a:pt x="131" y="130"/>
                  <a:pt x="131" y="130"/>
                  <a:pt x="131" y="130"/>
                </a:cubicBezTo>
                <a:cubicBezTo>
                  <a:pt x="133" y="130"/>
                  <a:pt x="134" y="129"/>
                  <a:pt x="134" y="127"/>
                </a:cubicBezTo>
                <a:cubicBezTo>
                  <a:pt x="134" y="85"/>
                  <a:pt x="134" y="85"/>
                  <a:pt x="134" y="85"/>
                </a:cubicBezTo>
                <a:cubicBezTo>
                  <a:pt x="134" y="82"/>
                  <a:pt x="131" y="81"/>
                  <a:pt x="130" y="83"/>
                </a:cubicBezTo>
                <a:close/>
                <a:moveTo>
                  <a:pt x="129" y="125"/>
                </a:moveTo>
                <a:cubicBezTo>
                  <a:pt x="94" y="125"/>
                  <a:pt x="94" y="125"/>
                  <a:pt x="94" y="125"/>
                </a:cubicBezTo>
                <a:cubicBezTo>
                  <a:pt x="129" y="90"/>
                  <a:pt x="129" y="90"/>
                  <a:pt x="129" y="90"/>
                </a:cubicBezTo>
                <a:lnTo>
                  <a:pt x="129" y="125"/>
                </a:lnTo>
                <a:close/>
                <a:moveTo>
                  <a:pt x="158" y="68"/>
                </a:moveTo>
                <a:cubicBezTo>
                  <a:pt x="159" y="68"/>
                  <a:pt x="160" y="67"/>
                  <a:pt x="160" y="66"/>
                </a:cubicBezTo>
                <a:cubicBezTo>
                  <a:pt x="160" y="64"/>
                  <a:pt x="160" y="23"/>
                  <a:pt x="160" y="20"/>
                </a:cubicBezTo>
                <a:cubicBezTo>
                  <a:pt x="160" y="18"/>
                  <a:pt x="157" y="17"/>
                  <a:pt x="156" y="18"/>
                </a:cubicBezTo>
                <a:cubicBezTo>
                  <a:pt x="23" y="152"/>
                  <a:pt x="23" y="152"/>
                  <a:pt x="23" y="152"/>
                </a:cubicBezTo>
                <a:cubicBezTo>
                  <a:pt x="21" y="153"/>
                  <a:pt x="22" y="156"/>
                  <a:pt x="24" y="156"/>
                </a:cubicBezTo>
                <a:cubicBezTo>
                  <a:pt x="28" y="156"/>
                  <a:pt x="156" y="156"/>
                  <a:pt x="158" y="156"/>
                </a:cubicBezTo>
                <a:cubicBezTo>
                  <a:pt x="159" y="156"/>
                  <a:pt x="160" y="155"/>
                  <a:pt x="160" y="153"/>
                </a:cubicBezTo>
                <a:cubicBezTo>
                  <a:pt x="160" y="75"/>
                  <a:pt x="160" y="75"/>
                  <a:pt x="160" y="75"/>
                </a:cubicBezTo>
                <a:cubicBezTo>
                  <a:pt x="160" y="73"/>
                  <a:pt x="159" y="72"/>
                  <a:pt x="158" y="72"/>
                </a:cubicBezTo>
                <a:cubicBezTo>
                  <a:pt x="156" y="72"/>
                  <a:pt x="155" y="73"/>
                  <a:pt x="155" y="75"/>
                </a:cubicBezTo>
                <a:cubicBezTo>
                  <a:pt x="155" y="151"/>
                  <a:pt x="155" y="151"/>
                  <a:pt x="155" y="151"/>
                </a:cubicBezTo>
                <a:cubicBezTo>
                  <a:pt x="44" y="151"/>
                  <a:pt x="44" y="151"/>
                  <a:pt x="44" y="151"/>
                </a:cubicBezTo>
                <a:cubicBezTo>
                  <a:pt x="155" y="40"/>
                  <a:pt x="155" y="40"/>
                  <a:pt x="155" y="40"/>
                </a:cubicBezTo>
                <a:cubicBezTo>
                  <a:pt x="155" y="66"/>
                  <a:pt x="155" y="66"/>
                  <a:pt x="155" y="66"/>
                </a:cubicBezTo>
                <a:cubicBezTo>
                  <a:pt x="155" y="67"/>
                  <a:pt x="156" y="68"/>
                  <a:pt x="158" y="68"/>
                </a:cubicBezTo>
                <a:close/>
                <a:moveTo>
                  <a:pt x="38" y="151"/>
                </a:moveTo>
                <a:cubicBezTo>
                  <a:pt x="30" y="151"/>
                  <a:pt x="30" y="151"/>
                  <a:pt x="30" y="151"/>
                </a:cubicBezTo>
                <a:cubicBezTo>
                  <a:pt x="155" y="26"/>
                  <a:pt x="155" y="26"/>
                  <a:pt x="155" y="26"/>
                </a:cubicBezTo>
                <a:cubicBezTo>
                  <a:pt x="155" y="34"/>
                  <a:pt x="155" y="34"/>
                  <a:pt x="155" y="34"/>
                </a:cubicBezTo>
                <a:lnTo>
                  <a:pt x="38" y="151"/>
                </a:lnTo>
                <a:close/>
                <a:moveTo>
                  <a:pt x="36" y="113"/>
                </a:moveTo>
                <a:cubicBezTo>
                  <a:pt x="93" y="56"/>
                  <a:pt x="93" y="56"/>
                  <a:pt x="93" y="56"/>
                </a:cubicBezTo>
                <a:cubicBezTo>
                  <a:pt x="94" y="55"/>
                  <a:pt x="94" y="54"/>
                  <a:pt x="93" y="53"/>
                </a:cubicBezTo>
                <a:cubicBezTo>
                  <a:pt x="92" y="52"/>
                  <a:pt x="91" y="52"/>
                  <a:pt x="90" y="53"/>
                </a:cubicBezTo>
                <a:cubicBezTo>
                  <a:pt x="35" y="108"/>
                  <a:pt x="35" y="108"/>
                  <a:pt x="35" y="108"/>
                </a:cubicBezTo>
                <a:cubicBezTo>
                  <a:pt x="28" y="101"/>
                  <a:pt x="28" y="101"/>
                  <a:pt x="28" y="101"/>
                </a:cubicBezTo>
                <a:cubicBezTo>
                  <a:pt x="101" y="28"/>
                  <a:pt x="101" y="28"/>
                  <a:pt x="101" y="28"/>
                </a:cubicBezTo>
                <a:cubicBezTo>
                  <a:pt x="108" y="35"/>
                  <a:pt x="108" y="35"/>
                  <a:pt x="108" y="35"/>
                </a:cubicBezTo>
                <a:cubicBezTo>
                  <a:pt x="96" y="47"/>
                  <a:pt x="96" y="47"/>
                  <a:pt x="96" y="47"/>
                </a:cubicBezTo>
                <a:cubicBezTo>
                  <a:pt x="95" y="48"/>
                  <a:pt x="95" y="49"/>
                  <a:pt x="96" y="50"/>
                </a:cubicBezTo>
                <a:cubicBezTo>
                  <a:pt x="96" y="51"/>
                  <a:pt x="98" y="51"/>
                  <a:pt x="99" y="50"/>
                </a:cubicBezTo>
                <a:cubicBezTo>
                  <a:pt x="112" y="37"/>
                  <a:pt x="112" y="37"/>
                  <a:pt x="112" y="37"/>
                </a:cubicBezTo>
                <a:cubicBezTo>
                  <a:pt x="123" y="26"/>
                  <a:pt x="123" y="26"/>
                  <a:pt x="123" y="26"/>
                </a:cubicBezTo>
                <a:cubicBezTo>
                  <a:pt x="125" y="24"/>
                  <a:pt x="125" y="20"/>
                  <a:pt x="123" y="17"/>
                </a:cubicBezTo>
                <a:cubicBezTo>
                  <a:pt x="109" y="3"/>
                  <a:pt x="109" y="3"/>
                  <a:pt x="109" y="3"/>
                </a:cubicBezTo>
                <a:cubicBezTo>
                  <a:pt x="106" y="0"/>
                  <a:pt x="102" y="0"/>
                  <a:pt x="100" y="3"/>
                </a:cubicBezTo>
                <a:cubicBezTo>
                  <a:pt x="8" y="95"/>
                  <a:pt x="13" y="90"/>
                  <a:pt x="12" y="90"/>
                </a:cubicBezTo>
                <a:cubicBezTo>
                  <a:pt x="0" y="123"/>
                  <a:pt x="0" y="123"/>
                  <a:pt x="0" y="123"/>
                </a:cubicBezTo>
                <a:cubicBezTo>
                  <a:pt x="0" y="124"/>
                  <a:pt x="1" y="126"/>
                  <a:pt x="3" y="126"/>
                </a:cubicBezTo>
                <a:cubicBezTo>
                  <a:pt x="3" y="126"/>
                  <a:pt x="3" y="126"/>
                  <a:pt x="7" y="124"/>
                </a:cubicBezTo>
                <a:cubicBezTo>
                  <a:pt x="38" y="113"/>
                  <a:pt x="36" y="113"/>
                  <a:pt x="36" y="113"/>
                </a:cubicBezTo>
                <a:close/>
                <a:moveTo>
                  <a:pt x="104" y="6"/>
                </a:moveTo>
                <a:cubicBezTo>
                  <a:pt x="105" y="6"/>
                  <a:pt x="104" y="5"/>
                  <a:pt x="120" y="20"/>
                </a:cubicBezTo>
                <a:cubicBezTo>
                  <a:pt x="120" y="21"/>
                  <a:pt x="120" y="22"/>
                  <a:pt x="120" y="23"/>
                </a:cubicBezTo>
                <a:cubicBezTo>
                  <a:pt x="111" y="31"/>
                  <a:pt x="111" y="31"/>
                  <a:pt x="111" y="31"/>
                </a:cubicBezTo>
                <a:cubicBezTo>
                  <a:pt x="102" y="22"/>
                  <a:pt x="102" y="22"/>
                  <a:pt x="102" y="22"/>
                </a:cubicBezTo>
                <a:cubicBezTo>
                  <a:pt x="94" y="15"/>
                  <a:pt x="94" y="15"/>
                  <a:pt x="94" y="15"/>
                </a:cubicBezTo>
                <a:cubicBezTo>
                  <a:pt x="104" y="5"/>
                  <a:pt x="103" y="6"/>
                  <a:pt x="104" y="6"/>
                </a:cubicBezTo>
                <a:close/>
                <a:moveTo>
                  <a:pt x="91" y="18"/>
                </a:moveTo>
                <a:cubicBezTo>
                  <a:pt x="98" y="25"/>
                  <a:pt x="98" y="25"/>
                  <a:pt x="98" y="25"/>
                </a:cubicBezTo>
                <a:cubicBezTo>
                  <a:pt x="25" y="98"/>
                  <a:pt x="25" y="98"/>
                  <a:pt x="25" y="98"/>
                </a:cubicBezTo>
                <a:cubicBezTo>
                  <a:pt x="24" y="97"/>
                  <a:pt x="18" y="92"/>
                  <a:pt x="18" y="91"/>
                </a:cubicBezTo>
                <a:lnTo>
                  <a:pt x="91" y="18"/>
                </a:lnTo>
                <a:close/>
                <a:moveTo>
                  <a:pt x="6" y="119"/>
                </a:moveTo>
                <a:cubicBezTo>
                  <a:pt x="9" y="112"/>
                  <a:pt x="9" y="112"/>
                  <a:pt x="9" y="112"/>
                </a:cubicBezTo>
                <a:cubicBezTo>
                  <a:pt x="14" y="116"/>
                  <a:pt x="14" y="116"/>
                  <a:pt x="14" y="116"/>
                </a:cubicBezTo>
                <a:lnTo>
                  <a:pt x="6" y="119"/>
                </a:lnTo>
                <a:close/>
                <a:moveTo>
                  <a:pt x="19" y="115"/>
                </a:moveTo>
                <a:cubicBezTo>
                  <a:pt x="11" y="107"/>
                  <a:pt x="11" y="107"/>
                  <a:pt x="11" y="107"/>
                </a:cubicBezTo>
                <a:cubicBezTo>
                  <a:pt x="16" y="95"/>
                  <a:pt x="16" y="95"/>
                  <a:pt x="16" y="95"/>
                </a:cubicBezTo>
                <a:cubicBezTo>
                  <a:pt x="30" y="110"/>
                  <a:pt x="30" y="110"/>
                  <a:pt x="30" y="110"/>
                </a:cubicBezTo>
                <a:lnTo>
                  <a:pt x="19" y="115"/>
                </a:ln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" name="Freeform 16">
            <a:extLst>
              <a:ext uri="{FF2B5EF4-FFF2-40B4-BE49-F238E27FC236}">
                <a16:creationId xmlns:a16="http://schemas.microsoft.com/office/drawing/2014/main" xmlns="" id="{E8E86CF6-B10D-4544-9C80-09C6404A71DD}"/>
              </a:ext>
            </a:extLst>
          </p:cNvPr>
          <p:cNvSpPr>
            <a:spLocks noEditPoints="1"/>
          </p:cNvSpPr>
          <p:nvPr/>
        </p:nvSpPr>
        <p:spPr bwMode="auto">
          <a:xfrm>
            <a:off x="2557463" y="1898651"/>
            <a:ext cx="390525" cy="550863"/>
          </a:xfrm>
          <a:custGeom>
            <a:avLst/>
            <a:gdLst>
              <a:gd name="T0" fmla="*/ 77 w 114"/>
              <a:gd name="T1" fmla="*/ 20 h 160"/>
              <a:gd name="T2" fmla="*/ 77 w 114"/>
              <a:gd name="T3" fmla="*/ 15 h 160"/>
              <a:gd name="T4" fmla="*/ 53 w 114"/>
              <a:gd name="T5" fmla="*/ 17 h 160"/>
              <a:gd name="T6" fmla="*/ 57 w 114"/>
              <a:gd name="T7" fmla="*/ 10 h 160"/>
              <a:gd name="T8" fmla="*/ 79 w 114"/>
              <a:gd name="T9" fmla="*/ 2 h 160"/>
              <a:gd name="T10" fmla="*/ 56 w 114"/>
              <a:gd name="T11" fmla="*/ 6 h 160"/>
              <a:gd name="T12" fmla="*/ 57 w 114"/>
              <a:gd name="T13" fmla="*/ 10 h 160"/>
              <a:gd name="T14" fmla="*/ 57 w 114"/>
              <a:gd name="T15" fmla="*/ 25 h 160"/>
              <a:gd name="T16" fmla="*/ 56 w 114"/>
              <a:gd name="T17" fmla="*/ 29 h 160"/>
              <a:gd name="T18" fmla="*/ 79 w 114"/>
              <a:gd name="T19" fmla="*/ 33 h 160"/>
              <a:gd name="T20" fmla="*/ 93 w 114"/>
              <a:gd name="T21" fmla="*/ 100 h 160"/>
              <a:gd name="T22" fmla="*/ 70 w 114"/>
              <a:gd name="T23" fmla="*/ 84 h 160"/>
              <a:gd name="T24" fmla="*/ 65 w 114"/>
              <a:gd name="T25" fmla="*/ 84 h 160"/>
              <a:gd name="T26" fmla="*/ 56 w 114"/>
              <a:gd name="T27" fmla="*/ 103 h 160"/>
              <a:gd name="T28" fmla="*/ 14 w 114"/>
              <a:gd name="T29" fmla="*/ 110 h 160"/>
              <a:gd name="T30" fmla="*/ 45 w 114"/>
              <a:gd name="T31" fmla="*/ 155 h 160"/>
              <a:gd name="T32" fmla="*/ 6 w 114"/>
              <a:gd name="T33" fmla="*/ 149 h 160"/>
              <a:gd name="T34" fmla="*/ 65 w 114"/>
              <a:gd name="T35" fmla="*/ 68 h 160"/>
              <a:gd name="T36" fmla="*/ 68 w 114"/>
              <a:gd name="T37" fmla="*/ 79 h 160"/>
              <a:gd name="T38" fmla="*/ 70 w 114"/>
              <a:gd name="T39" fmla="*/ 52 h 160"/>
              <a:gd name="T40" fmla="*/ 48 w 114"/>
              <a:gd name="T41" fmla="*/ 33 h 160"/>
              <a:gd name="T42" fmla="*/ 41 w 114"/>
              <a:gd name="T43" fmla="*/ 3 h 160"/>
              <a:gd name="T44" fmla="*/ 23 w 114"/>
              <a:gd name="T45" fmla="*/ 10 h 160"/>
              <a:gd name="T46" fmla="*/ 1 w 114"/>
              <a:gd name="T47" fmla="*/ 52 h 160"/>
              <a:gd name="T48" fmla="*/ 1 w 114"/>
              <a:gd name="T49" fmla="*/ 149 h 160"/>
              <a:gd name="T50" fmla="*/ 112 w 114"/>
              <a:gd name="T51" fmla="*/ 160 h 160"/>
              <a:gd name="T52" fmla="*/ 114 w 114"/>
              <a:gd name="T53" fmla="*/ 122 h 160"/>
              <a:gd name="T54" fmla="*/ 31 w 114"/>
              <a:gd name="T55" fmla="*/ 8 h 160"/>
              <a:gd name="T56" fmla="*/ 43 w 114"/>
              <a:gd name="T57" fmla="*/ 10 h 160"/>
              <a:gd name="T58" fmla="*/ 41 w 114"/>
              <a:gd name="T59" fmla="*/ 15 h 160"/>
              <a:gd name="T60" fmla="*/ 41 w 114"/>
              <a:gd name="T61" fmla="*/ 20 h 160"/>
              <a:gd name="T62" fmla="*/ 43 w 114"/>
              <a:gd name="T63" fmla="*/ 32 h 160"/>
              <a:gd name="T64" fmla="*/ 28 w 114"/>
              <a:gd name="T65" fmla="*/ 10 h 160"/>
              <a:gd name="T66" fmla="*/ 31 w 114"/>
              <a:gd name="T67" fmla="*/ 8 h 160"/>
              <a:gd name="T68" fmla="*/ 45 w 114"/>
              <a:gd name="T69" fmla="*/ 36 h 160"/>
              <a:gd name="T70" fmla="*/ 10 w 114"/>
              <a:gd name="T71" fmla="*/ 49 h 160"/>
              <a:gd name="T72" fmla="*/ 6 w 114"/>
              <a:gd name="T73" fmla="*/ 54 h 160"/>
              <a:gd name="T74" fmla="*/ 65 w 114"/>
              <a:gd name="T75" fmla="*/ 63 h 160"/>
              <a:gd name="T76" fmla="*/ 6 w 114"/>
              <a:gd name="T77" fmla="*/ 54 h 160"/>
              <a:gd name="T78" fmla="*/ 18 w 114"/>
              <a:gd name="T79" fmla="*/ 110 h 160"/>
              <a:gd name="T80" fmla="*/ 52 w 114"/>
              <a:gd name="T81" fmla="*/ 106 h 160"/>
              <a:gd name="T82" fmla="*/ 45 w 114"/>
              <a:gd name="T83" fmla="*/ 124 h 160"/>
              <a:gd name="T84" fmla="*/ 101 w 114"/>
              <a:gd name="T85" fmla="*/ 143 h 160"/>
              <a:gd name="T86" fmla="*/ 101 w 114"/>
              <a:gd name="T87" fmla="*/ 147 h 160"/>
              <a:gd name="T88" fmla="*/ 110 w 114"/>
              <a:gd name="T89" fmla="*/ 155 h 160"/>
              <a:gd name="T90" fmla="*/ 50 w 114"/>
              <a:gd name="T91" fmla="*/ 155 h 160"/>
              <a:gd name="T92" fmla="*/ 93 w 114"/>
              <a:gd name="T93" fmla="*/ 147 h 160"/>
              <a:gd name="T94" fmla="*/ 93 w 114"/>
              <a:gd name="T95" fmla="*/ 143 h 160"/>
              <a:gd name="T96" fmla="*/ 50 w 114"/>
              <a:gd name="T97" fmla="*/ 120 h 160"/>
              <a:gd name="T98" fmla="*/ 68 w 114"/>
              <a:gd name="T99" fmla="*/ 105 h 160"/>
              <a:gd name="T100" fmla="*/ 110 w 114"/>
              <a:gd name="T101" fmla="*/ 122 h 160"/>
              <a:gd name="T102" fmla="*/ 23 w 114"/>
              <a:gd name="T103" fmla="*/ 75 h 160"/>
              <a:gd name="T104" fmla="*/ 23 w 114"/>
              <a:gd name="T105" fmla="*/ 80 h 160"/>
              <a:gd name="T106" fmla="*/ 50 w 114"/>
              <a:gd name="T107" fmla="*/ 78 h 160"/>
              <a:gd name="T108" fmla="*/ 23 w 114"/>
              <a:gd name="T109" fmla="*/ 75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114" h="160">
                <a:moveTo>
                  <a:pt x="56" y="20"/>
                </a:moveTo>
                <a:cubicBezTo>
                  <a:pt x="77" y="20"/>
                  <a:pt x="77" y="20"/>
                  <a:pt x="77" y="20"/>
                </a:cubicBezTo>
                <a:cubicBezTo>
                  <a:pt x="79" y="20"/>
                  <a:pt x="80" y="19"/>
                  <a:pt x="80" y="17"/>
                </a:cubicBezTo>
                <a:cubicBezTo>
                  <a:pt x="80" y="16"/>
                  <a:pt x="79" y="15"/>
                  <a:pt x="77" y="15"/>
                </a:cubicBezTo>
                <a:cubicBezTo>
                  <a:pt x="56" y="15"/>
                  <a:pt x="56" y="15"/>
                  <a:pt x="56" y="15"/>
                </a:cubicBezTo>
                <a:cubicBezTo>
                  <a:pt x="54" y="15"/>
                  <a:pt x="53" y="16"/>
                  <a:pt x="53" y="17"/>
                </a:cubicBezTo>
                <a:cubicBezTo>
                  <a:pt x="53" y="19"/>
                  <a:pt x="54" y="20"/>
                  <a:pt x="56" y="20"/>
                </a:cubicBezTo>
                <a:close/>
                <a:moveTo>
                  <a:pt x="57" y="10"/>
                </a:moveTo>
                <a:cubicBezTo>
                  <a:pt x="78" y="5"/>
                  <a:pt x="78" y="5"/>
                  <a:pt x="78" y="5"/>
                </a:cubicBezTo>
                <a:cubicBezTo>
                  <a:pt x="79" y="4"/>
                  <a:pt x="80" y="3"/>
                  <a:pt x="79" y="2"/>
                </a:cubicBezTo>
                <a:cubicBezTo>
                  <a:pt x="79" y="0"/>
                  <a:pt x="78" y="0"/>
                  <a:pt x="76" y="0"/>
                </a:cubicBezTo>
                <a:cubicBezTo>
                  <a:pt x="56" y="6"/>
                  <a:pt x="56" y="6"/>
                  <a:pt x="56" y="6"/>
                </a:cubicBezTo>
                <a:cubicBezTo>
                  <a:pt x="54" y="6"/>
                  <a:pt x="54" y="7"/>
                  <a:pt x="54" y="8"/>
                </a:cubicBezTo>
                <a:cubicBezTo>
                  <a:pt x="54" y="10"/>
                  <a:pt x="55" y="10"/>
                  <a:pt x="57" y="10"/>
                </a:cubicBezTo>
                <a:close/>
                <a:moveTo>
                  <a:pt x="78" y="30"/>
                </a:moveTo>
                <a:cubicBezTo>
                  <a:pt x="57" y="25"/>
                  <a:pt x="57" y="25"/>
                  <a:pt x="57" y="25"/>
                </a:cubicBezTo>
                <a:cubicBezTo>
                  <a:pt x="55" y="24"/>
                  <a:pt x="54" y="25"/>
                  <a:pt x="54" y="26"/>
                </a:cubicBezTo>
                <a:cubicBezTo>
                  <a:pt x="54" y="28"/>
                  <a:pt x="54" y="29"/>
                  <a:pt x="56" y="29"/>
                </a:cubicBezTo>
                <a:cubicBezTo>
                  <a:pt x="76" y="35"/>
                  <a:pt x="76" y="35"/>
                  <a:pt x="76" y="35"/>
                </a:cubicBezTo>
                <a:cubicBezTo>
                  <a:pt x="78" y="35"/>
                  <a:pt x="79" y="34"/>
                  <a:pt x="79" y="33"/>
                </a:cubicBezTo>
                <a:cubicBezTo>
                  <a:pt x="80" y="32"/>
                  <a:pt x="79" y="30"/>
                  <a:pt x="78" y="30"/>
                </a:cubicBezTo>
                <a:close/>
                <a:moveTo>
                  <a:pt x="93" y="100"/>
                </a:moveTo>
                <a:cubicBezTo>
                  <a:pt x="70" y="100"/>
                  <a:pt x="70" y="100"/>
                  <a:pt x="70" y="100"/>
                </a:cubicBezTo>
                <a:cubicBezTo>
                  <a:pt x="70" y="84"/>
                  <a:pt x="70" y="84"/>
                  <a:pt x="70" y="84"/>
                </a:cubicBezTo>
                <a:cubicBezTo>
                  <a:pt x="70" y="83"/>
                  <a:pt x="69" y="82"/>
                  <a:pt x="68" y="82"/>
                </a:cubicBezTo>
                <a:cubicBezTo>
                  <a:pt x="66" y="82"/>
                  <a:pt x="65" y="83"/>
                  <a:pt x="65" y="84"/>
                </a:cubicBezTo>
                <a:cubicBezTo>
                  <a:pt x="65" y="100"/>
                  <a:pt x="65" y="100"/>
                  <a:pt x="65" y="100"/>
                </a:cubicBezTo>
                <a:cubicBezTo>
                  <a:pt x="62" y="101"/>
                  <a:pt x="59" y="101"/>
                  <a:pt x="56" y="103"/>
                </a:cubicBezTo>
                <a:cubicBezTo>
                  <a:pt x="54" y="94"/>
                  <a:pt x="45" y="88"/>
                  <a:pt x="36" y="88"/>
                </a:cubicBezTo>
                <a:cubicBezTo>
                  <a:pt x="24" y="88"/>
                  <a:pt x="14" y="98"/>
                  <a:pt x="14" y="110"/>
                </a:cubicBezTo>
                <a:cubicBezTo>
                  <a:pt x="14" y="126"/>
                  <a:pt x="31" y="136"/>
                  <a:pt x="45" y="129"/>
                </a:cubicBezTo>
                <a:cubicBezTo>
                  <a:pt x="45" y="135"/>
                  <a:pt x="45" y="151"/>
                  <a:pt x="45" y="155"/>
                </a:cubicBezTo>
                <a:cubicBezTo>
                  <a:pt x="13" y="155"/>
                  <a:pt x="13" y="155"/>
                  <a:pt x="13" y="155"/>
                </a:cubicBezTo>
                <a:cubicBezTo>
                  <a:pt x="9" y="155"/>
                  <a:pt x="6" y="152"/>
                  <a:pt x="6" y="149"/>
                </a:cubicBezTo>
                <a:cubicBezTo>
                  <a:pt x="6" y="149"/>
                  <a:pt x="6" y="71"/>
                  <a:pt x="6" y="68"/>
                </a:cubicBezTo>
                <a:cubicBezTo>
                  <a:pt x="65" y="68"/>
                  <a:pt x="65" y="68"/>
                  <a:pt x="65" y="68"/>
                </a:cubicBezTo>
                <a:cubicBezTo>
                  <a:pt x="65" y="76"/>
                  <a:pt x="65" y="76"/>
                  <a:pt x="65" y="76"/>
                </a:cubicBezTo>
                <a:cubicBezTo>
                  <a:pt x="65" y="78"/>
                  <a:pt x="66" y="79"/>
                  <a:pt x="68" y="79"/>
                </a:cubicBezTo>
                <a:cubicBezTo>
                  <a:pt x="69" y="79"/>
                  <a:pt x="70" y="78"/>
                  <a:pt x="70" y="76"/>
                </a:cubicBezTo>
                <a:cubicBezTo>
                  <a:pt x="70" y="74"/>
                  <a:pt x="70" y="55"/>
                  <a:pt x="70" y="52"/>
                </a:cubicBezTo>
                <a:cubicBezTo>
                  <a:pt x="70" y="51"/>
                  <a:pt x="70" y="50"/>
                  <a:pt x="69" y="50"/>
                </a:cubicBezTo>
                <a:cubicBezTo>
                  <a:pt x="48" y="33"/>
                  <a:pt x="48" y="33"/>
                  <a:pt x="48" y="33"/>
                </a:cubicBezTo>
                <a:cubicBezTo>
                  <a:pt x="48" y="10"/>
                  <a:pt x="48" y="10"/>
                  <a:pt x="48" y="10"/>
                </a:cubicBezTo>
                <a:cubicBezTo>
                  <a:pt x="48" y="6"/>
                  <a:pt x="45" y="3"/>
                  <a:pt x="41" y="3"/>
                </a:cubicBezTo>
                <a:cubicBezTo>
                  <a:pt x="31" y="3"/>
                  <a:pt x="31" y="3"/>
                  <a:pt x="31" y="3"/>
                </a:cubicBezTo>
                <a:cubicBezTo>
                  <a:pt x="27" y="3"/>
                  <a:pt x="23" y="6"/>
                  <a:pt x="23" y="10"/>
                </a:cubicBezTo>
                <a:cubicBezTo>
                  <a:pt x="23" y="33"/>
                  <a:pt x="23" y="33"/>
                  <a:pt x="23" y="33"/>
                </a:cubicBezTo>
                <a:cubicBezTo>
                  <a:pt x="0" y="51"/>
                  <a:pt x="1" y="50"/>
                  <a:pt x="1" y="52"/>
                </a:cubicBezTo>
                <a:cubicBezTo>
                  <a:pt x="1" y="66"/>
                  <a:pt x="1" y="66"/>
                  <a:pt x="1" y="66"/>
                </a:cubicBezTo>
                <a:cubicBezTo>
                  <a:pt x="1" y="76"/>
                  <a:pt x="1" y="139"/>
                  <a:pt x="1" y="149"/>
                </a:cubicBezTo>
                <a:cubicBezTo>
                  <a:pt x="1" y="155"/>
                  <a:pt x="6" y="160"/>
                  <a:pt x="13" y="160"/>
                </a:cubicBezTo>
                <a:cubicBezTo>
                  <a:pt x="17" y="160"/>
                  <a:pt x="108" y="160"/>
                  <a:pt x="112" y="160"/>
                </a:cubicBezTo>
                <a:cubicBezTo>
                  <a:pt x="113" y="160"/>
                  <a:pt x="114" y="159"/>
                  <a:pt x="114" y="158"/>
                </a:cubicBezTo>
                <a:cubicBezTo>
                  <a:pt x="114" y="154"/>
                  <a:pt x="114" y="126"/>
                  <a:pt x="114" y="122"/>
                </a:cubicBezTo>
                <a:cubicBezTo>
                  <a:pt x="114" y="110"/>
                  <a:pt x="105" y="100"/>
                  <a:pt x="93" y="100"/>
                </a:cubicBezTo>
                <a:close/>
                <a:moveTo>
                  <a:pt x="31" y="8"/>
                </a:moveTo>
                <a:cubicBezTo>
                  <a:pt x="41" y="8"/>
                  <a:pt x="41" y="8"/>
                  <a:pt x="41" y="8"/>
                </a:cubicBezTo>
                <a:cubicBezTo>
                  <a:pt x="42" y="8"/>
                  <a:pt x="43" y="9"/>
                  <a:pt x="43" y="10"/>
                </a:cubicBezTo>
                <a:cubicBezTo>
                  <a:pt x="43" y="15"/>
                  <a:pt x="43" y="15"/>
                  <a:pt x="43" y="15"/>
                </a:cubicBezTo>
                <a:cubicBezTo>
                  <a:pt x="41" y="15"/>
                  <a:pt x="41" y="15"/>
                  <a:pt x="41" y="15"/>
                </a:cubicBezTo>
                <a:cubicBezTo>
                  <a:pt x="40" y="15"/>
                  <a:pt x="39" y="16"/>
                  <a:pt x="39" y="17"/>
                </a:cubicBezTo>
                <a:cubicBezTo>
                  <a:pt x="39" y="19"/>
                  <a:pt x="40" y="20"/>
                  <a:pt x="41" y="20"/>
                </a:cubicBezTo>
                <a:cubicBezTo>
                  <a:pt x="43" y="20"/>
                  <a:pt x="43" y="20"/>
                  <a:pt x="43" y="20"/>
                </a:cubicBezTo>
                <a:cubicBezTo>
                  <a:pt x="43" y="32"/>
                  <a:pt x="43" y="32"/>
                  <a:pt x="43" y="32"/>
                </a:cubicBezTo>
                <a:cubicBezTo>
                  <a:pt x="28" y="32"/>
                  <a:pt x="28" y="32"/>
                  <a:pt x="28" y="32"/>
                </a:cubicBezTo>
                <a:cubicBezTo>
                  <a:pt x="28" y="10"/>
                  <a:pt x="28" y="10"/>
                  <a:pt x="28" y="10"/>
                </a:cubicBezTo>
                <a:cubicBezTo>
                  <a:pt x="28" y="10"/>
                  <a:pt x="28" y="10"/>
                  <a:pt x="28" y="10"/>
                </a:cubicBezTo>
                <a:cubicBezTo>
                  <a:pt x="28" y="9"/>
                  <a:pt x="29" y="8"/>
                  <a:pt x="31" y="8"/>
                </a:cubicBezTo>
                <a:close/>
                <a:moveTo>
                  <a:pt x="27" y="36"/>
                </a:moveTo>
                <a:cubicBezTo>
                  <a:pt x="45" y="36"/>
                  <a:pt x="45" y="36"/>
                  <a:pt x="45" y="36"/>
                </a:cubicBezTo>
                <a:cubicBezTo>
                  <a:pt x="61" y="49"/>
                  <a:pt x="61" y="49"/>
                  <a:pt x="61" y="49"/>
                </a:cubicBezTo>
                <a:cubicBezTo>
                  <a:pt x="10" y="49"/>
                  <a:pt x="10" y="49"/>
                  <a:pt x="10" y="49"/>
                </a:cubicBezTo>
                <a:lnTo>
                  <a:pt x="27" y="36"/>
                </a:lnTo>
                <a:close/>
                <a:moveTo>
                  <a:pt x="6" y="54"/>
                </a:moveTo>
                <a:cubicBezTo>
                  <a:pt x="65" y="54"/>
                  <a:pt x="65" y="54"/>
                  <a:pt x="65" y="54"/>
                </a:cubicBezTo>
                <a:cubicBezTo>
                  <a:pt x="65" y="63"/>
                  <a:pt x="65" y="63"/>
                  <a:pt x="65" y="63"/>
                </a:cubicBezTo>
                <a:cubicBezTo>
                  <a:pt x="6" y="63"/>
                  <a:pt x="6" y="63"/>
                  <a:pt x="6" y="63"/>
                </a:cubicBezTo>
                <a:lnTo>
                  <a:pt x="6" y="54"/>
                </a:lnTo>
                <a:close/>
                <a:moveTo>
                  <a:pt x="45" y="124"/>
                </a:moveTo>
                <a:cubicBezTo>
                  <a:pt x="34" y="132"/>
                  <a:pt x="18" y="123"/>
                  <a:pt x="18" y="110"/>
                </a:cubicBezTo>
                <a:cubicBezTo>
                  <a:pt x="18" y="100"/>
                  <a:pt x="26" y="92"/>
                  <a:pt x="36" y="92"/>
                </a:cubicBezTo>
                <a:cubicBezTo>
                  <a:pt x="44" y="92"/>
                  <a:pt x="51" y="98"/>
                  <a:pt x="52" y="106"/>
                </a:cubicBezTo>
                <a:cubicBezTo>
                  <a:pt x="47" y="111"/>
                  <a:pt x="45" y="118"/>
                  <a:pt x="45" y="121"/>
                </a:cubicBezTo>
                <a:lnTo>
                  <a:pt x="45" y="124"/>
                </a:lnTo>
                <a:close/>
                <a:moveTo>
                  <a:pt x="110" y="143"/>
                </a:moveTo>
                <a:cubicBezTo>
                  <a:pt x="101" y="143"/>
                  <a:pt x="101" y="143"/>
                  <a:pt x="101" y="143"/>
                </a:cubicBezTo>
                <a:cubicBezTo>
                  <a:pt x="100" y="143"/>
                  <a:pt x="99" y="144"/>
                  <a:pt x="99" y="145"/>
                </a:cubicBezTo>
                <a:cubicBezTo>
                  <a:pt x="99" y="146"/>
                  <a:pt x="100" y="147"/>
                  <a:pt x="101" y="147"/>
                </a:cubicBezTo>
                <a:cubicBezTo>
                  <a:pt x="110" y="147"/>
                  <a:pt x="110" y="147"/>
                  <a:pt x="110" y="147"/>
                </a:cubicBezTo>
                <a:cubicBezTo>
                  <a:pt x="110" y="155"/>
                  <a:pt x="110" y="155"/>
                  <a:pt x="110" y="155"/>
                </a:cubicBezTo>
                <a:cubicBezTo>
                  <a:pt x="110" y="155"/>
                  <a:pt x="110" y="155"/>
                  <a:pt x="110" y="155"/>
                </a:cubicBezTo>
                <a:cubicBezTo>
                  <a:pt x="50" y="155"/>
                  <a:pt x="50" y="155"/>
                  <a:pt x="50" y="155"/>
                </a:cubicBezTo>
                <a:cubicBezTo>
                  <a:pt x="50" y="147"/>
                  <a:pt x="50" y="147"/>
                  <a:pt x="50" y="147"/>
                </a:cubicBezTo>
                <a:cubicBezTo>
                  <a:pt x="93" y="147"/>
                  <a:pt x="93" y="147"/>
                  <a:pt x="93" y="147"/>
                </a:cubicBezTo>
                <a:cubicBezTo>
                  <a:pt x="95" y="147"/>
                  <a:pt x="96" y="146"/>
                  <a:pt x="96" y="145"/>
                </a:cubicBezTo>
                <a:cubicBezTo>
                  <a:pt x="96" y="144"/>
                  <a:pt x="95" y="143"/>
                  <a:pt x="93" y="143"/>
                </a:cubicBezTo>
                <a:cubicBezTo>
                  <a:pt x="50" y="143"/>
                  <a:pt x="50" y="143"/>
                  <a:pt x="50" y="143"/>
                </a:cubicBezTo>
                <a:cubicBezTo>
                  <a:pt x="50" y="142"/>
                  <a:pt x="50" y="120"/>
                  <a:pt x="50" y="120"/>
                </a:cubicBezTo>
                <a:cubicBezTo>
                  <a:pt x="51" y="113"/>
                  <a:pt x="56" y="109"/>
                  <a:pt x="57" y="108"/>
                </a:cubicBezTo>
                <a:cubicBezTo>
                  <a:pt x="60" y="106"/>
                  <a:pt x="64" y="105"/>
                  <a:pt x="68" y="105"/>
                </a:cubicBezTo>
                <a:cubicBezTo>
                  <a:pt x="93" y="105"/>
                  <a:pt x="93" y="105"/>
                  <a:pt x="93" y="105"/>
                </a:cubicBezTo>
                <a:cubicBezTo>
                  <a:pt x="102" y="105"/>
                  <a:pt x="110" y="113"/>
                  <a:pt x="110" y="122"/>
                </a:cubicBezTo>
                <a:cubicBezTo>
                  <a:pt x="110" y="143"/>
                  <a:pt x="110" y="143"/>
                  <a:pt x="110" y="143"/>
                </a:cubicBezTo>
                <a:close/>
                <a:moveTo>
                  <a:pt x="23" y="75"/>
                </a:moveTo>
                <a:cubicBezTo>
                  <a:pt x="22" y="75"/>
                  <a:pt x="21" y="77"/>
                  <a:pt x="21" y="78"/>
                </a:cubicBezTo>
                <a:cubicBezTo>
                  <a:pt x="21" y="79"/>
                  <a:pt x="22" y="80"/>
                  <a:pt x="23" y="80"/>
                </a:cubicBezTo>
                <a:cubicBezTo>
                  <a:pt x="48" y="80"/>
                  <a:pt x="48" y="80"/>
                  <a:pt x="48" y="80"/>
                </a:cubicBezTo>
                <a:cubicBezTo>
                  <a:pt x="49" y="80"/>
                  <a:pt x="50" y="79"/>
                  <a:pt x="50" y="78"/>
                </a:cubicBezTo>
                <a:cubicBezTo>
                  <a:pt x="50" y="77"/>
                  <a:pt x="49" y="75"/>
                  <a:pt x="48" y="75"/>
                </a:cubicBezTo>
                <a:lnTo>
                  <a:pt x="23" y="75"/>
                </a:ln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8" name="Freeform 17">
            <a:extLst>
              <a:ext uri="{FF2B5EF4-FFF2-40B4-BE49-F238E27FC236}">
                <a16:creationId xmlns:a16="http://schemas.microsoft.com/office/drawing/2014/main" xmlns="" id="{6B80600C-6945-462B-99D3-AB6F83BB8F86}"/>
              </a:ext>
            </a:extLst>
          </p:cNvPr>
          <p:cNvSpPr>
            <a:spLocks noEditPoints="1"/>
          </p:cNvSpPr>
          <p:nvPr/>
        </p:nvSpPr>
        <p:spPr bwMode="auto">
          <a:xfrm>
            <a:off x="2476500" y="2514601"/>
            <a:ext cx="558800" cy="554038"/>
          </a:xfrm>
          <a:custGeom>
            <a:avLst/>
            <a:gdLst>
              <a:gd name="T0" fmla="*/ 145 w 164"/>
              <a:gd name="T1" fmla="*/ 2 h 161"/>
              <a:gd name="T2" fmla="*/ 56 w 164"/>
              <a:gd name="T3" fmla="*/ 79 h 161"/>
              <a:gd name="T4" fmla="*/ 32 w 164"/>
              <a:gd name="T5" fmla="*/ 99 h 161"/>
              <a:gd name="T6" fmla="*/ 31 w 164"/>
              <a:gd name="T7" fmla="*/ 110 h 161"/>
              <a:gd name="T8" fmla="*/ 8 w 164"/>
              <a:gd name="T9" fmla="*/ 120 h 161"/>
              <a:gd name="T10" fmla="*/ 4 w 164"/>
              <a:gd name="T11" fmla="*/ 161 h 161"/>
              <a:gd name="T12" fmla="*/ 43 w 164"/>
              <a:gd name="T13" fmla="*/ 153 h 161"/>
              <a:gd name="T14" fmla="*/ 62 w 164"/>
              <a:gd name="T15" fmla="*/ 130 h 161"/>
              <a:gd name="T16" fmla="*/ 63 w 164"/>
              <a:gd name="T17" fmla="*/ 119 h 161"/>
              <a:gd name="T18" fmla="*/ 113 w 164"/>
              <a:gd name="T19" fmla="*/ 72 h 161"/>
              <a:gd name="T20" fmla="*/ 110 w 164"/>
              <a:gd name="T21" fmla="*/ 69 h 161"/>
              <a:gd name="T22" fmla="*/ 89 w 164"/>
              <a:gd name="T23" fmla="*/ 56 h 161"/>
              <a:gd name="T24" fmla="*/ 154 w 164"/>
              <a:gd name="T25" fmla="*/ 19 h 161"/>
              <a:gd name="T26" fmla="*/ 115 w 164"/>
              <a:gd name="T27" fmla="*/ 66 h 161"/>
              <a:gd name="T28" fmla="*/ 156 w 164"/>
              <a:gd name="T29" fmla="*/ 23 h 161"/>
              <a:gd name="T30" fmla="*/ 40 w 164"/>
              <a:gd name="T31" fmla="*/ 150 h 161"/>
              <a:gd name="T32" fmla="*/ 23 w 164"/>
              <a:gd name="T33" fmla="*/ 143 h 161"/>
              <a:gd name="T34" fmla="*/ 27 w 164"/>
              <a:gd name="T35" fmla="*/ 127 h 161"/>
              <a:gd name="T36" fmla="*/ 7 w 164"/>
              <a:gd name="T37" fmla="*/ 152 h 161"/>
              <a:gd name="T38" fmla="*/ 34 w 164"/>
              <a:gd name="T39" fmla="*/ 113 h 161"/>
              <a:gd name="T40" fmla="*/ 40 w 164"/>
              <a:gd name="T41" fmla="*/ 150 h 161"/>
              <a:gd name="T42" fmla="*/ 29 w 164"/>
              <a:gd name="T43" fmla="*/ 133 h 161"/>
              <a:gd name="T44" fmla="*/ 24 w 164"/>
              <a:gd name="T45" fmla="*/ 138 h 161"/>
              <a:gd name="T46" fmla="*/ 60 w 164"/>
              <a:gd name="T47" fmla="*/ 126 h 161"/>
              <a:gd name="T48" fmla="*/ 55 w 164"/>
              <a:gd name="T49" fmla="*/ 127 h 161"/>
              <a:gd name="T50" fmla="*/ 35 w 164"/>
              <a:gd name="T51" fmla="*/ 103 h 161"/>
              <a:gd name="T52" fmla="*/ 40 w 164"/>
              <a:gd name="T53" fmla="*/ 102 h 161"/>
              <a:gd name="T54" fmla="*/ 60 w 164"/>
              <a:gd name="T55" fmla="*/ 126 h 161"/>
              <a:gd name="T56" fmla="*/ 46 w 164"/>
              <a:gd name="T57" fmla="*/ 102 h 161"/>
              <a:gd name="T58" fmla="*/ 78 w 164"/>
              <a:gd name="T59" fmla="*/ 103 h 161"/>
              <a:gd name="T60" fmla="*/ 82 w 164"/>
              <a:gd name="T61" fmla="*/ 101 h 161"/>
              <a:gd name="T62" fmla="*/ 74 w 164"/>
              <a:gd name="T63" fmla="*/ 69 h 161"/>
              <a:gd name="T64" fmla="*/ 82 w 164"/>
              <a:gd name="T65" fmla="*/ 101 h 161"/>
              <a:gd name="T66" fmla="*/ 96 w 164"/>
              <a:gd name="T67" fmla="*/ 84 h 161"/>
              <a:gd name="T68" fmla="*/ 85 w 164"/>
              <a:gd name="T69" fmla="*/ 59 h 1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64" h="161">
                <a:moveTo>
                  <a:pt x="157" y="3"/>
                </a:moveTo>
                <a:cubicBezTo>
                  <a:pt x="154" y="1"/>
                  <a:pt x="150" y="0"/>
                  <a:pt x="145" y="2"/>
                </a:cubicBezTo>
                <a:cubicBezTo>
                  <a:pt x="140" y="4"/>
                  <a:pt x="145" y="0"/>
                  <a:pt x="56" y="78"/>
                </a:cubicBezTo>
                <a:cubicBezTo>
                  <a:pt x="56" y="78"/>
                  <a:pt x="56" y="79"/>
                  <a:pt x="56" y="79"/>
                </a:cubicBezTo>
                <a:cubicBezTo>
                  <a:pt x="43" y="98"/>
                  <a:pt x="43" y="98"/>
                  <a:pt x="43" y="98"/>
                </a:cubicBezTo>
                <a:cubicBezTo>
                  <a:pt x="40" y="96"/>
                  <a:pt x="35" y="96"/>
                  <a:pt x="32" y="99"/>
                </a:cubicBezTo>
                <a:cubicBezTo>
                  <a:pt x="31" y="100"/>
                  <a:pt x="31" y="100"/>
                  <a:pt x="31" y="100"/>
                </a:cubicBezTo>
                <a:cubicBezTo>
                  <a:pt x="29" y="102"/>
                  <a:pt x="29" y="107"/>
                  <a:pt x="31" y="110"/>
                </a:cubicBezTo>
                <a:cubicBezTo>
                  <a:pt x="9" y="119"/>
                  <a:pt x="9" y="119"/>
                  <a:pt x="9" y="119"/>
                </a:cubicBezTo>
                <a:cubicBezTo>
                  <a:pt x="8" y="119"/>
                  <a:pt x="8" y="120"/>
                  <a:pt x="8" y="120"/>
                </a:cubicBezTo>
                <a:cubicBezTo>
                  <a:pt x="0" y="161"/>
                  <a:pt x="1" y="159"/>
                  <a:pt x="1" y="160"/>
                </a:cubicBezTo>
                <a:cubicBezTo>
                  <a:pt x="2" y="161"/>
                  <a:pt x="3" y="161"/>
                  <a:pt x="4" y="161"/>
                </a:cubicBezTo>
                <a:cubicBezTo>
                  <a:pt x="42" y="154"/>
                  <a:pt x="42" y="154"/>
                  <a:pt x="42" y="154"/>
                </a:cubicBezTo>
                <a:cubicBezTo>
                  <a:pt x="42" y="154"/>
                  <a:pt x="43" y="154"/>
                  <a:pt x="43" y="153"/>
                </a:cubicBezTo>
                <a:cubicBezTo>
                  <a:pt x="52" y="131"/>
                  <a:pt x="52" y="131"/>
                  <a:pt x="52" y="131"/>
                </a:cubicBezTo>
                <a:cubicBezTo>
                  <a:pt x="55" y="133"/>
                  <a:pt x="60" y="133"/>
                  <a:pt x="62" y="130"/>
                </a:cubicBezTo>
                <a:cubicBezTo>
                  <a:pt x="63" y="130"/>
                  <a:pt x="63" y="130"/>
                  <a:pt x="63" y="130"/>
                </a:cubicBezTo>
                <a:cubicBezTo>
                  <a:pt x="66" y="127"/>
                  <a:pt x="66" y="122"/>
                  <a:pt x="63" y="119"/>
                </a:cubicBezTo>
                <a:cubicBezTo>
                  <a:pt x="83" y="106"/>
                  <a:pt x="83" y="106"/>
                  <a:pt x="83" y="106"/>
                </a:cubicBezTo>
                <a:cubicBezTo>
                  <a:pt x="84" y="106"/>
                  <a:pt x="82" y="108"/>
                  <a:pt x="113" y="72"/>
                </a:cubicBezTo>
                <a:cubicBezTo>
                  <a:pt x="114" y="71"/>
                  <a:pt x="114" y="69"/>
                  <a:pt x="113" y="68"/>
                </a:cubicBezTo>
                <a:cubicBezTo>
                  <a:pt x="112" y="68"/>
                  <a:pt x="111" y="68"/>
                  <a:pt x="110" y="69"/>
                </a:cubicBezTo>
                <a:cubicBezTo>
                  <a:pt x="106" y="73"/>
                  <a:pt x="106" y="73"/>
                  <a:pt x="106" y="73"/>
                </a:cubicBezTo>
                <a:cubicBezTo>
                  <a:pt x="89" y="56"/>
                  <a:pt x="89" y="56"/>
                  <a:pt x="89" y="56"/>
                </a:cubicBezTo>
                <a:cubicBezTo>
                  <a:pt x="142" y="9"/>
                  <a:pt x="142" y="9"/>
                  <a:pt x="142" y="9"/>
                </a:cubicBezTo>
                <a:cubicBezTo>
                  <a:pt x="151" y="1"/>
                  <a:pt x="161" y="8"/>
                  <a:pt x="154" y="19"/>
                </a:cubicBezTo>
                <a:cubicBezTo>
                  <a:pt x="152" y="21"/>
                  <a:pt x="152" y="20"/>
                  <a:pt x="115" y="63"/>
                </a:cubicBezTo>
                <a:cubicBezTo>
                  <a:pt x="114" y="64"/>
                  <a:pt x="114" y="65"/>
                  <a:pt x="115" y="66"/>
                </a:cubicBezTo>
                <a:cubicBezTo>
                  <a:pt x="116" y="67"/>
                  <a:pt x="118" y="67"/>
                  <a:pt x="119" y="66"/>
                </a:cubicBezTo>
                <a:cubicBezTo>
                  <a:pt x="156" y="23"/>
                  <a:pt x="156" y="23"/>
                  <a:pt x="156" y="23"/>
                </a:cubicBezTo>
                <a:cubicBezTo>
                  <a:pt x="160" y="18"/>
                  <a:pt x="164" y="9"/>
                  <a:pt x="157" y="3"/>
                </a:cubicBezTo>
                <a:close/>
                <a:moveTo>
                  <a:pt x="40" y="150"/>
                </a:moveTo>
                <a:cubicBezTo>
                  <a:pt x="10" y="155"/>
                  <a:pt x="10" y="155"/>
                  <a:pt x="10" y="155"/>
                </a:cubicBezTo>
                <a:cubicBezTo>
                  <a:pt x="23" y="143"/>
                  <a:pt x="23" y="143"/>
                  <a:pt x="23" y="143"/>
                </a:cubicBezTo>
                <a:cubicBezTo>
                  <a:pt x="28" y="146"/>
                  <a:pt x="35" y="142"/>
                  <a:pt x="35" y="135"/>
                </a:cubicBezTo>
                <a:cubicBezTo>
                  <a:pt x="35" y="131"/>
                  <a:pt x="31" y="127"/>
                  <a:pt x="27" y="127"/>
                </a:cubicBezTo>
                <a:cubicBezTo>
                  <a:pt x="20" y="127"/>
                  <a:pt x="16" y="134"/>
                  <a:pt x="19" y="139"/>
                </a:cubicBezTo>
                <a:cubicBezTo>
                  <a:pt x="7" y="152"/>
                  <a:pt x="7" y="152"/>
                  <a:pt x="7" y="152"/>
                </a:cubicBezTo>
                <a:cubicBezTo>
                  <a:pt x="12" y="122"/>
                  <a:pt x="12" y="122"/>
                  <a:pt x="12" y="122"/>
                </a:cubicBezTo>
                <a:cubicBezTo>
                  <a:pt x="34" y="113"/>
                  <a:pt x="34" y="113"/>
                  <a:pt x="34" y="113"/>
                </a:cubicBezTo>
                <a:cubicBezTo>
                  <a:pt x="49" y="128"/>
                  <a:pt x="49" y="128"/>
                  <a:pt x="49" y="128"/>
                </a:cubicBezTo>
                <a:lnTo>
                  <a:pt x="40" y="150"/>
                </a:lnTo>
                <a:close/>
                <a:moveTo>
                  <a:pt x="24" y="133"/>
                </a:moveTo>
                <a:cubicBezTo>
                  <a:pt x="25" y="131"/>
                  <a:pt x="28" y="131"/>
                  <a:pt x="29" y="133"/>
                </a:cubicBezTo>
                <a:cubicBezTo>
                  <a:pt x="31" y="134"/>
                  <a:pt x="31" y="137"/>
                  <a:pt x="29" y="138"/>
                </a:cubicBezTo>
                <a:cubicBezTo>
                  <a:pt x="28" y="139"/>
                  <a:pt x="25" y="139"/>
                  <a:pt x="24" y="138"/>
                </a:cubicBezTo>
                <a:cubicBezTo>
                  <a:pt x="23" y="137"/>
                  <a:pt x="23" y="134"/>
                  <a:pt x="24" y="133"/>
                </a:cubicBezTo>
                <a:close/>
                <a:moveTo>
                  <a:pt x="60" y="126"/>
                </a:moveTo>
                <a:cubicBezTo>
                  <a:pt x="59" y="127"/>
                  <a:pt x="59" y="127"/>
                  <a:pt x="59" y="127"/>
                </a:cubicBezTo>
                <a:cubicBezTo>
                  <a:pt x="58" y="128"/>
                  <a:pt x="56" y="128"/>
                  <a:pt x="55" y="127"/>
                </a:cubicBezTo>
                <a:cubicBezTo>
                  <a:pt x="52" y="124"/>
                  <a:pt x="36" y="109"/>
                  <a:pt x="35" y="107"/>
                </a:cubicBezTo>
                <a:cubicBezTo>
                  <a:pt x="34" y="106"/>
                  <a:pt x="34" y="104"/>
                  <a:pt x="35" y="103"/>
                </a:cubicBezTo>
                <a:cubicBezTo>
                  <a:pt x="36" y="102"/>
                  <a:pt x="36" y="101"/>
                  <a:pt x="38" y="101"/>
                </a:cubicBezTo>
                <a:cubicBezTo>
                  <a:pt x="38" y="101"/>
                  <a:pt x="39" y="102"/>
                  <a:pt x="40" y="102"/>
                </a:cubicBezTo>
                <a:cubicBezTo>
                  <a:pt x="60" y="122"/>
                  <a:pt x="60" y="122"/>
                  <a:pt x="60" y="122"/>
                </a:cubicBezTo>
                <a:cubicBezTo>
                  <a:pt x="61" y="123"/>
                  <a:pt x="61" y="125"/>
                  <a:pt x="60" y="126"/>
                </a:cubicBezTo>
                <a:close/>
                <a:moveTo>
                  <a:pt x="60" y="116"/>
                </a:moveTo>
                <a:cubicBezTo>
                  <a:pt x="46" y="102"/>
                  <a:pt x="46" y="102"/>
                  <a:pt x="46" y="102"/>
                </a:cubicBezTo>
                <a:cubicBezTo>
                  <a:pt x="58" y="84"/>
                  <a:pt x="58" y="84"/>
                  <a:pt x="58" y="84"/>
                </a:cubicBezTo>
                <a:cubicBezTo>
                  <a:pt x="60" y="85"/>
                  <a:pt x="73" y="98"/>
                  <a:pt x="78" y="103"/>
                </a:cubicBezTo>
                <a:lnTo>
                  <a:pt x="60" y="116"/>
                </a:lnTo>
                <a:close/>
                <a:moveTo>
                  <a:pt x="82" y="101"/>
                </a:moveTo>
                <a:cubicBezTo>
                  <a:pt x="69" y="88"/>
                  <a:pt x="74" y="93"/>
                  <a:pt x="61" y="80"/>
                </a:cubicBezTo>
                <a:cubicBezTo>
                  <a:pt x="74" y="69"/>
                  <a:pt x="74" y="69"/>
                  <a:pt x="74" y="69"/>
                </a:cubicBezTo>
                <a:cubicBezTo>
                  <a:pt x="93" y="88"/>
                  <a:pt x="93" y="88"/>
                  <a:pt x="93" y="88"/>
                </a:cubicBezTo>
                <a:lnTo>
                  <a:pt x="82" y="101"/>
                </a:lnTo>
                <a:close/>
                <a:moveTo>
                  <a:pt x="103" y="77"/>
                </a:moveTo>
                <a:cubicBezTo>
                  <a:pt x="96" y="84"/>
                  <a:pt x="96" y="84"/>
                  <a:pt x="96" y="84"/>
                </a:cubicBezTo>
                <a:cubicBezTo>
                  <a:pt x="78" y="66"/>
                  <a:pt x="78" y="66"/>
                  <a:pt x="78" y="66"/>
                </a:cubicBezTo>
                <a:cubicBezTo>
                  <a:pt x="85" y="59"/>
                  <a:pt x="85" y="59"/>
                  <a:pt x="85" y="59"/>
                </a:cubicBezTo>
                <a:lnTo>
                  <a:pt x="103" y="77"/>
                </a:ln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" name="Freeform 18">
            <a:extLst>
              <a:ext uri="{FF2B5EF4-FFF2-40B4-BE49-F238E27FC236}">
                <a16:creationId xmlns:a16="http://schemas.microsoft.com/office/drawing/2014/main" xmlns="" id="{45BCD275-5B3C-4A49-B17D-0D801113997C}"/>
              </a:ext>
            </a:extLst>
          </p:cNvPr>
          <p:cNvSpPr>
            <a:spLocks noEditPoints="1"/>
          </p:cNvSpPr>
          <p:nvPr/>
        </p:nvSpPr>
        <p:spPr bwMode="auto">
          <a:xfrm>
            <a:off x="2479675" y="3127376"/>
            <a:ext cx="546100" cy="574675"/>
          </a:xfrm>
          <a:custGeom>
            <a:avLst/>
            <a:gdLst>
              <a:gd name="T0" fmla="*/ 123 w 160"/>
              <a:gd name="T1" fmla="*/ 13 h 167"/>
              <a:gd name="T2" fmla="*/ 92 w 160"/>
              <a:gd name="T3" fmla="*/ 26 h 167"/>
              <a:gd name="T4" fmla="*/ 89 w 160"/>
              <a:gd name="T5" fmla="*/ 48 h 167"/>
              <a:gd name="T6" fmla="*/ 49 w 160"/>
              <a:gd name="T7" fmla="*/ 87 h 167"/>
              <a:gd name="T8" fmla="*/ 31 w 160"/>
              <a:gd name="T9" fmla="*/ 113 h 167"/>
              <a:gd name="T10" fmla="*/ 27 w 160"/>
              <a:gd name="T11" fmla="*/ 167 h 167"/>
              <a:gd name="T12" fmla="*/ 61 w 160"/>
              <a:gd name="T13" fmla="*/ 134 h 167"/>
              <a:gd name="T14" fmla="*/ 69 w 160"/>
              <a:gd name="T15" fmla="*/ 122 h 167"/>
              <a:gd name="T16" fmla="*/ 58 w 160"/>
              <a:gd name="T17" fmla="*/ 130 h 167"/>
              <a:gd name="T18" fmla="*/ 43 w 160"/>
              <a:gd name="T19" fmla="*/ 130 h 167"/>
              <a:gd name="T20" fmla="*/ 35 w 160"/>
              <a:gd name="T21" fmla="*/ 138 h 167"/>
              <a:gd name="T22" fmla="*/ 28 w 160"/>
              <a:gd name="T23" fmla="*/ 131 h 167"/>
              <a:gd name="T24" fmla="*/ 36 w 160"/>
              <a:gd name="T25" fmla="*/ 108 h 167"/>
              <a:gd name="T26" fmla="*/ 82 w 160"/>
              <a:gd name="T27" fmla="*/ 91 h 167"/>
              <a:gd name="T28" fmla="*/ 82 w 160"/>
              <a:gd name="T29" fmla="*/ 87 h 167"/>
              <a:gd name="T30" fmla="*/ 92 w 160"/>
              <a:gd name="T31" fmla="*/ 51 h 167"/>
              <a:gd name="T32" fmla="*/ 102 w 160"/>
              <a:gd name="T33" fmla="*/ 87 h 167"/>
              <a:gd name="T34" fmla="*/ 88 w 160"/>
              <a:gd name="T35" fmla="*/ 89 h 167"/>
              <a:gd name="T36" fmla="*/ 97 w 160"/>
              <a:gd name="T37" fmla="*/ 91 h 167"/>
              <a:gd name="T38" fmla="*/ 72 w 160"/>
              <a:gd name="T39" fmla="*/ 120 h 167"/>
              <a:gd name="T40" fmla="*/ 118 w 160"/>
              <a:gd name="T41" fmla="*/ 77 h 167"/>
              <a:gd name="T42" fmla="*/ 129 w 160"/>
              <a:gd name="T43" fmla="*/ 84 h 167"/>
              <a:gd name="T44" fmla="*/ 137 w 160"/>
              <a:gd name="T45" fmla="*/ 66 h 167"/>
              <a:gd name="T46" fmla="*/ 153 w 160"/>
              <a:gd name="T47" fmla="*/ 43 h 167"/>
              <a:gd name="T48" fmla="*/ 25 w 160"/>
              <a:gd name="T49" fmla="*/ 127 h 167"/>
              <a:gd name="T50" fmla="*/ 39 w 160"/>
              <a:gd name="T51" fmla="*/ 141 h 167"/>
              <a:gd name="T52" fmla="*/ 49 w 160"/>
              <a:gd name="T53" fmla="*/ 134 h 167"/>
              <a:gd name="T54" fmla="*/ 5 w 160"/>
              <a:gd name="T55" fmla="*/ 140 h 167"/>
              <a:gd name="T56" fmla="*/ 32 w 160"/>
              <a:gd name="T57" fmla="*/ 120 h 167"/>
              <a:gd name="T58" fmla="*/ 134 w 160"/>
              <a:gd name="T59" fmla="*/ 69 h 167"/>
              <a:gd name="T60" fmla="*/ 129 w 160"/>
              <a:gd name="T61" fmla="*/ 79 h 167"/>
              <a:gd name="T62" fmla="*/ 88 w 160"/>
              <a:gd name="T63" fmla="*/ 41 h 167"/>
              <a:gd name="T64" fmla="*/ 97 w 160"/>
              <a:gd name="T65" fmla="*/ 32 h 167"/>
              <a:gd name="T66" fmla="*/ 134 w 160"/>
              <a:gd name="T67" fmla="*/ 69 h 167"/>
              <a:gd name="T68" fmla="*/ 126 w 160"/>
              <a:gd name="T69" fmla="*/ 38 h 167"/>
              <a:gd name="T70" fmla="*/ 122 w 160"/>
              <a:gd name="T71" fmla="*/ 41 h 167"/>
              <a:gd name="T72" fmla="*/ 130 w 160"/>
              <a:gd name="T73" fmla="*/ 59 h 167"/>
              <a:gd name="T74" fmla="*/ 112 w 160"/>
              <a:gd name="T75" fmla="*/ 31 h 167"/>
              <a:gd name="T76" fmla="*/ 120 w 160"/>
              <a:gd name="T77" fmla="*/ 36 h 167"/>
              <a:gd name="T78" fmla="*/ 115 w 160"/>
              <a:gd name="T79" fmla="*/ 28 h 167"/>
              <a:gd name="T80" fmla="*/ 138 w 160"/>
              <a:gd name="T81" fmla="*/ 12 h 167"/>
              <a:gd name="T82" fmla="*/ 138 w 160"/>
              <a:gd name="T83" fmla="*/ 51 h 1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60" h="167">
                <a:moveTo>
                  <a:pt x="159" y="28"/>
                </a:moveTo>
                <a:cubicBezTo>
                  <a:pt x="159" y="9"/>
                  <a:pt x="136" y="0"/>
                  <a:pt x="123" y="13"/>
                </a:cubicBezTo>
                <a:cubicBezTo>
                  <a:pt x="104" y="33"/>
                  <a:pt x="104" y="33"/>
                  <a:pt x="104" y="33"/>
                </a:cubicBezTo>
                <a:cubicBezTo>
                  <a:pt x="100" y="29"/>
                  <a:pt x="98" y="26"/>
                  <a:pt x="92" y="26"/>
                </a:cubicBezTo>
                <a:cubicBezTo>
                  <a:pt x="83" y="26"/>
                  <a:pt x="78" y="37"/>
                  <a:pt x="85" y="44"/>
                </a:cubicBezTo>
                <a:cubicBezTo>
                  <a:pt x="89" y="48"/>
                  <a:pt x="89" y="48"/>
                  <a:pt x="89" y="48"/>
                </a:cubicBezTo>
                <a:cubicBezTo>
                  <a:pt x="49" y="87"/>
                  <a:pt x="49" y="87"/>
                  <a:pt x="49" y="87"/>
                </a:cubicBezTo>
                <a:cubicBezTo>
                  <a:pt x="49" y="87"/>
                  <a:pt x="49" y="87"/>
                  <a:pt x="49" y="87"/>
                </a:cubicBezTo>
                <a:cubicBezTo>
                  <a:pt x="31" y="105"/>
                  <a:pt x="31" y="105"/>
                  <a:pt x="31" y="105"/>
                </a:cubicBezTo>
                <a:cubicBezTo>
                  <a:pt x="30" y="106"/>
                  <a:pt x="31" y="107"/>
                  <a:pt x="31" y="113"/>
                </a:cubicBezTo>
                <a:cubicBezTo>
                  <a:pt x="15" y="110"/>
                  <a:pt x="0" y="123"/>
                  <a:pt x="0" y="140"/>
                </a:cubicBezTo>
                <a:cubicBezTo>
                  <a:pt x="0" y="155"/>
                  <a:pt x="12" y="167"/>
                  <a:pt x="27" y="167"/>
                </a:cubicBezTo>
                <a:cubicBezTo>
                  <a:pt x="44" y="167"/>
                  <a:pt x="57" y="152"/>
                  <a:pt x="54" y="135"/>
                </a:cubicBezTo>
                <a:cubicBezTo>
                  <a:pt x="59" y="135"/>
                  <a:pt x="60" y="135"/>
                  <a:pt x="61" y="134"/>
                </a:cubicBezTo>
                <a:cubicBezTo>
                  <a:pt x="69" y="126"/>
                  <a:pt x="69" y="126"/>
                  <a:pt x="69" y="126"/>
                </a:cubicBezTo>
                <a:cubicBezTo>
                  <a:pt x="70" y="125"/>
                  <a:pt x="70" y="123"/>
                  <a:pt x="69" y="122"/>
                </a:cubicBezTo>
                <a:cubicBezTo>
                  <a:pt x="68" y="121"/>
                  <a:pt x="67" y="121"/>
                  <a:pt x="66" y="122"/>
                </a:cubicBezTo>
                <a:cubicBezTo>
                  <a:pt x="58" y="130"/>
                  <a:pt x="58" y="130"/>
                  <a:pt x="58" y="130"/>
                </a:cubicBezTo>
                <a:cubicBezTo>
                  <a:pt x="48" y="129"/>
                  <a:pt x="55" y="130"/>
                  <a:pt x="45" y="129"/>
                </a:cubicBezTo>
                <a:cubicBezTo>
                  <a:pt x="44" y="129"/>
                  <a:pt x="44" y="129"/>
                  <a:pt x="43" y="130"/>
                </a:cubicBezTo>
                <a:cubicBezTo>
                  <a:pt x="35" y="138"/>
                  <a:pt x="35" y="138"/>
                  <a:pt x="35" y="138"/>
                </a:cubicBezTo>
                <a:cubicBezTo>
                  <a:pt x="35" y="138"/>
                  <a:pt x="35" y="138"/>
                  <a:pt x="35" y="138"/>
                </a:cubicBezTo>
                <a:cubicBezTo>
                  <a:pt x="31" y="140"/>
                  <a:pt x="27" y="138"/>
                  <a:pt x="27" y="134"/>
                </a:cubicBezTo>
                <a:cubicBezTo>
                  <a:pt x="27" y="133"/>
                  <a:pt x="27" y="132"/>
                  <a:pt x="28" y="131"/>
                </a:cubicBezTo>
                <a:cubicBezTo>
                  <a:pt x="37" y="122"/>
                  <a:pt x="37" y="122"/>
                  <a:pt x="37" y="121"/>
                </a:cubicBezTo>
                <a:cubicBezTo>
                  <a:pt x="36" y="110"/>
                  <a:pt x="37" y="118"/>
                  <a:pt x="36" y="108"/>
                </a:cubicBezTo>
                <a:cubicBezTo>
                  <a:pt x="52" y="91"/>
                  <a:pt x="52" y="91"/>
                  <a:pt x="52" y="91"/>
                </a:cubicBezTo>
                <a:cubicBezTo>
                  <a:pt x="82" y="91"/>
                  <a:pt x="82" y="91"/>
                  <a:pt x="82" y="91"/>
                </a:cubicBezTo>
                <a:cubicBezTo>
                  <a:pt x="83" y="91"/>
                  <a:pt x="84" y="90"/>
                  <a:pt x="84" y="89"/>
                </a:cubicBezTo>
                <a:cubicBezTo>
                  <a:pt x="84" y="88"/>
                  <a:pt x="83" y="87"/>
                  <a:pt x="82" y="87"/>
                </a:cubicBezTo>
                <a:cubicBezTo>
                  <a:pt x="57" y="87"/>
                  <a:pt x="57" y="87"/>
                  <a:pt x="57" y="87"/>
                </a:cubicBezTo>
                <a:cubicBezTo>
                  <a:pt x="92" y="51"/>
                  <a:pt x="92" y="51"/>
                  <a:pt x="92" y="51"/>
                </a:cubicBezTo>
                <a:cubicBezTo>
                  <a:pt x="115" y="74"/>
                  <a:pt x="115" y="74"/>
                  <a:pt x="115" y="74"/>
                </a:cubicBezTo>
                <a:cubicBezTo>
                  <a:pt x="102" y="87"/>
                  <a:pt x="102" y="87"/>
                  <a:pt x="102" y="87"/>
                </a:cubicBezTo>
                <a:cubicBezTo>
                  <a:pt x="91" y="87"/>
                  <a:pt x="91" y="87"/>
                  <a:pt x="91" y="87"/>
                </a:cubicBezTo>
                <a:cubicBezTo>
                  <a:pt x="89" y="87"/>
                  <a:pt x="88" y="88"/>
                  <a:pt x="88" y="89"/>
                </a:cubicBezTo>
                <a:cubicBezTo>
                  <a:pt x="88" y="90"/>
                  <a:pt x="89" y="91"/>
                  <a:pt x="91" y="91"/>
                </a:cubicBezTo>
                <a:cubicBezTo>
                  <a:pt x="97" y="91"/>
                  <a:pt x="97" y="91"/>
                  <a:pt x="97" y="91"/>
                </a:cubicBezTo>
                <a:cubicBezTo>
                  <a:pt x="72" y="117"/>
                  <a:pt x="72" y="117"/>
                  <a:pt x="72" y="117"/>
                </a:cubicBezTo>
                <a:cubicBezTo>
                  <a:pt x="71" y="118"/>
                  <a:pt x="71" y="119"/>
                  <a:pt x="72" y="120"/>
                </a:cubicBezTo>
                <a:cubicBezTo>
                  <a:pt x="73" y="121"/>
                  <a:pt x="74" y="121"/>
                  <a:pt x="75" y="120"/>
                </a:cubicBezTo>
                <a:cubicBezTo>
                  <a:pt x="77" y="118"/>
                  <a:pt x="116" y="79"/>
                  <a:pt x="118" y="77"/>
                </a:cubicBezTo>
                <a:cubicBezTo>
                  <a:pt x="122" y="81"/>
                  <a:pt x="122" y="81"/>
                  <a:pt x="122" y="81"/>
                </a:cubicBezTo>
                <a:cubicBezTo>
                  <a:pt x="124" y="83"/>
                  <a:pt x="126" y="84"/>
                  <a:pt x="129" y="84"/>
                </a:cubicBezTo>
                <a:cubicBezTo>
                  <a:pt x="132" y="84"/>
                  <a:pt x="135" y="83"/>
                  <a:pt x="137" y="81"/>
                </a:cubicBezTo>
                <a:cubicBezTo>
                  <a:pt x="141" y="77"/>
                  <a:pt x="141" y="70"/>
                  <a:pt x="137" y="66"/>
                </a:cubicBezTo>
                <a:cubicBezTo>
                  <a:pt x="133" y="62"/>
                  <a:pt x="133" y="62"/>
                  <a:pt x="133" y="62"/>
                </a:cubicBezTo>
                <a:cubicBezTo>
                  <a:pt x="135" y="60"/>
                  <a:pt x="151" y="45"/>
                  <a:pt x="153" y="43"/>
                </a:cubicBezTo>
                <a:cubicBezTo>
                  <a:pt x="157" y="39"/>
                  <a:pt x="159" y="34"/>
                  <a:pt x="159" y="28"/>
                </a:cubicBezTo>
                <a:close/>
                <a:moveTo>
                  <a:pt x="25" y="127"/>
                </a:moveTo>
                <a:cubicBezTo>
                  <a:pt x="23" y="129"/>
                  <a:pt x="22" y="132"/>
                  <a:pt x="22" y="134"/>
                </a:cubicBezTo>
                <a:cubicBezTo>
                  <a:pt x="22" y="143"/>
                  <a:pt x="32" y="147"/>
                  <a:pt x="39" y="141"/>
                </a:cubicBezTo>
                <a:cubicBezTo>
                  <a:pt x="46" y="134"/>
                  <a:pt x="46" y="134"/>
                  <a:pt x="46" y="134"/>
                </a:cubicBezTo>
                <a:cubicBezTo>
                  <a:pt x="49" y="134"/>
                  <a:pt x="49" y="134"/>
                  <a:pt x="49" y="134"/>
                </a:cubicBezTo>
                <a:cubicBezTo>
                  <a:pt x="53" y="149"/>
                  <a:pt x="42" y="162"/>
                  <a:pt x="27" y="162"/>
                </a:cubicBezTo>
                <a:cubicBezTo>
                  <a:pt x="15" y="162"/>
                  <a:pt x="5" y="152"/>
                  <a:pt x="5" y="140"/>
                </a:cubicBezTo>
                <a:cubicBezTo>
                  <a:pt x="5" y="125"/>
                  <a:pt x="18" y="115"/>
                  <a:pt x="32" y="118"/>
                </a:cubicBezTo>
                <a:cubicBezTo>
                  <a:pt x="32" y="120"/>
                  <a:pt x="32" y="120"/>
                  <a:pt x="32" y="120"/>
                </a:cubicBezTo>
                <a:lnTo>
                  <a:pt x="25" y="127"/>
                </a:lnTo>
                <a:close/>
                <a:moveTo>
                  <a:pt x="134" y="69"/>
                </a:moveTo>
                <a:cubicBezTo>
                  <a:pt x="136" y="72"/>
                  <a:pt x="136" y="75"/>
                  <a:pt x="134" y="78"/>
                </a:cubicBezTo>
                <a:cubicBezTo>
                  <a:pt x="132" y="79"/>
                  <a:pt x="131" y="79"/>
                  <a:pt x="129" y="79"/>
                </a:cubicBezTo>
                <a:cubicBezTo>
                  <a:pt x="128" y="79"/>
                  <a:pt x="126" y="79"/>
                  <a:pt x="125" y="78"/>
                </a:cubicBezTo>
                <a:cubicBezTo>
                  <a:pt x="124" y="77"/>
                  <a:pt x="90" y="43"/>
                  <a:pt x="88" y="41"/>
                </a:cubicBezTo>
                <a:cubicBezTo>
                  <a:pt x="86" y="39"/>
                  <a:pt x="86" y="35"/>
                  <a:pt x="88" y="32"/>
                </a:cubicBezTo>
                <a:cubicBezTo>
                  <a:pt x="91" y="30"/>
                  <a:pt x="94" y="30"/>
                  <a:pt x="97" y="32"/>
                </a:cubicBezTo>
                <a:cubicBezTo>
                  <a:pt x="98" y="33"/>
                  <a:pt x="127" y="63"/>
                  <a:pt x="128" y="64"/>
                </a:cubicBezTo>
                <a:lnTo>
                  <a:pt x="134" y="69"/>
                </a:lnTo>
                <a:close/>
                <a:moveTo>
                  <a:pt x="138" y="51"/>
                </a:moveTo>
                <a:cubicBezTo>
                  <a:pt x="126" y="38"/>
                  <a:pt x="126" y="38"/>
                  <a:pt x="126" y="38"/>
                </a:cubicBezTo>
                <a:cubicBezTo>
                  <a:pt x="125" y="37"/>
                  <a:pt x="123" y="37"/>
                  <a:pt x="122" y="38"/>
                </a:cubicBezTo>
                <a:cubicBezTo>
                  <a:pt x="121" y="39"/>
                  <a:pt x="121" y="40"/>
                  <a:pt x="122" y="41"/>
                </a:cubicBezTo>
                <a:cubicBezTo>
                  <a:pt x="135" y="54"/>
                  <a:pt x="135" y="54"/>
                  <a:pt x="135" y="54"/>
                </a:cubicBezTo>
                <a:cubicBezTo>
                  <a:pt x="130" y="59"/>
                  <a:pt x="130" y="59"/>
                  <a:pt x="130" y="59"/>
                </a:cubicBezTo>
                <a:cubicBezTo>
                  <a:pt x="117" y="46"/>
                  <a:pt x="121" y="50"/>
                  <a:pt x="107" y="36"/>
                </a:cubicBezTo>
                <a:cubicBezTo>
                  <a:pt x="112" y="31"/>
                  <a:pt x="112" y="31"/>
                  <a:pt x="112" y="31"/>
                </a:cubicBezTo>
                <a:cubicBezTo>
                  <a:pt x="116" y="36"/>
                  <a:pt x="116" y="36"/>
                  <a:pt x="116" y="36"/>
                </a:cubicBezTo>
                <a:cubicBezTo>
                  <a:pt x="117" y="37"/>
                  <a:pt x="119" y="37"/>
                  <a:pt x="120" y="36"/>
                </a:cubicBezTo>
                <a:cubicBezTo>
                  <a:pt x="121" y="35"/>
                  <a:pt x="121" y="33"/>
                  <a:pt x="120" y="32"/>
                </a:cubicBezTo>
                <a:cubicBezTo>
                  <a:pt x="115" y="28"/>
                  <a:pt x="115" y="28"/>
                  <a:pt x="115" y="28"/>
                </a:cubicBezTo>
                <a:cubicBezTo>
                  <a:pt x="126" y="16"/>
                  <a:pt x="126" y="16"/>
                  <a:pt x="126" y="16"/>
                </a:cubicBezTo>
                <a:cubicBezTo>
                  <a:pt x="129" y="13"/>
                  <a:pt x="134" y="12"/>
                  <a:pt x="138" y="12"/>
                </a:cubicBezTo>
                <a:cubicBezTo>
                  <a:pt x="152" y="12"/>
                  <a:pt x="160" y="29"/>
                  <a:pt x="149" y="40"/>
                </a:cubicBezTo>
                <a:lnTo>
                  <a:pt x="138" y="51"/>
                </a:ln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" name="Freeform 19">
            <a:extLst>
              <a:ext uri="{FF2B5EF4-FFF2-40B4-BE49-F238E27FC236}">
                <a16:creationId xmlns:a16="http://schemas.microsoft.com/office/drawing/2014/main" xmlns="" id="{41CA9A32-9027-4362-8DC7-D15C84A77ED0}"/>
              </a:ext>
            </a:extLst>
          </p:cNvPr>
          <p:cNvSpPr>
            <a:spLocks noEditPoints="1"/>
          </p:cNvSpPr>
          <p:nvPr/>
        </p:nvSpPr>
        <p:spPr bwMode="auto">
          <a:xfrm>
            <a:off x="2476500" y="3795713"/>
            <a:ext cx="558800" cy="488950"/>
          </a:xfrm>
          <a:custGeom>
            <a:avLst/>
            <a:gdLst>
              <a:gd name="T0" fmla="*/ 81 w 164"/>
              <a:gd name="T1" fmla="*/ 49 h 142"/>
              <a:gd name="T2" fmla="*/ 78 w 164"/>
              <a:gd name="T3" fmla="*/ 49 h 142"/>
              <a:gd name="T4" fmla="*/ 78 w 164"/>
              <a:gd name="T5" fmla="*/ 53 h 142"/>
              <a:gd name="T6" fmla="*/ 109 w 164"/>
              <a:gd name="T7" fmla="*/ 84 h 142"/>
              <a:gd name="T8" fmla="*/ 111 w 164"/>
              <a:gd name="T9" fmla="*/ 85 h 142"/>
              <a:gd name="T10" fmla="*/ 113 w 164"/>
              <a:gd name="T11" fmla="*/ 84 h 142"/>
              <a:gd name="T12" fmla="*/ 113 w 164"/>
              <a:gd name="T13" fmla="*/ 81 h 142"/>
              <a:gd name="T14" fmla="*/ 81 w 164"/>
              <a:gd name="T15" fmla="*/ 49 h 142"/>
              <a:gd name="T16" fmla="*/ 91 w 164"/>
              <a:gd name="T17" fmla="*/ 39 h 142"/>
              <a:gd name="T18" fmla="*/ 88 w 164"/>
              <a:gd name="T19" fmla="*/ 39 h 142"/>
              <a:gd name="T20" fmla="*/ 88 w 164"/>
              <a:gd name="T21" fmla="*/ 43 h 142"/>
              <a:gd name="T22" fmla="*/ 119 w 164"/>
              <a:gd name="T23" fmla="*/ 74 h 142"/>
              <a:gd name="T24" fmla="*/ 121 w 164"/>
              <a:gd name="T25" fmla="*/ 75 h 142"/>
              <a:gd name="T26" fmla="*/ 123 w 164"/>
              <a:gd name="T27" fmla="*/ 74 h 142"/>
              <a:gd name="T28" fmla="*/ 123 w 164"/>
              <a:gd name="T29" fmla="*/ 71 h 142"/>
              <a:gd name="T30" fmla="*/ 91 w 164"/>
              <a:gd name="T31" fmla="*/ 39 h 142"/>
              <a:gd name="T32" fmla="*/ 161 w 164"/>
              <a:gd name="T33" fmla="*/ 58 h 142"/>
              <a:gd name="T34" fmla="*/ 159 w 164"/>
              <a:gd name="T35" fmla="*/ 54 h 142"/>
              <a:gd name="T36" fmla="*/ 108 w 164"/>
              <a:gd name="T37" fmla="*/ 3 h 142"/>
              <a:gd name="T38" fmla="*/ 99 w 164"/>
              <a:gd name="T39" fmla="*/ 3 h 142"/>
              <a:gd name="T40" fmla="*/ 54 w 164"/>
              <a:gd name="T41" fmla="*/ 48 h 142"/>
              <a:gd name="T42" fmla="*/ 3 w 164"/>
              <a:gd name="T43" fmla="*/ 99 h 142"/>
              <a:gd name="T44" fmla="*/ 3 w 164"/>
              <a:gd name="T45" fmla="*/ 108 h 142"/>
              <a:gd name="T46" fmla="*/ 36 w 164"/>
              <a:gd name="T47" fmla="*/ 141 h 142"/>
              <a:gd name="T48" fmla="*/ 120 w 164"/>
              <a:gd name="T49" fmla="*/ 141 h 142"/>
              <a:gd name="T50" fmla="*/ 123 w 164"/>
              <a:gd name="T51" fmla="*/ 138 h 142"/>
              <a:gd name="T52" fmla="*/ 120 w 164"/>
              <a:gd name="T53" fmla="*/ 136 h 142"/>
              <a:gd name="T54" fmla="*/ 86 w 164"/>
              <a:gd name="T55" fmla="*/ 136 h 142"/>
              <a:gd name="T56" fmla="*/ 160 w 164"/>
              <a:gd name="T57" fmla="*/ 62 h 142"/>
              <a:gd name="T58" fmla="*/ 161 w 164"/>
              <a:gd name="T59" fmla="*/ 58 h 142"/>
              <a:gd name="T60" fmla="*/ 103 w 164"/>
              <a:gd name="T61" fmla="*/ 113 h 142"/>
              <a:gd name="T62" fmla="*/ 98 w 164"/>
              <a:gd name="T63" fmla="*/ 108 h 142"/>
              <a:gd name="T64" fmla="*/ 94 w 164"/>
              <a:gd name="T65" fmla="*/ 108 h 142"/>
              <a:gd name="T66" fmla="*/ 94 w 164"/>
              <a:gd name="T67" fmla="*/ 111 h 142"/>
              <a:gd name="T68" fmla="*/ 99 w 164"/>
              <a:gd name="T69" fmla="*/ 116 h 142"/>
              <a:gd name="T70" fmla="*/ 80 w 164"/>
              <a:gd name="T71" fmla="*/ 136 h 142"/>
              <a:gd name="T72" fmla="*/ 37 w 164"/>
              <a:gd name="T73" fmla="*/ 136 h 142"/>
              <a:gd name="T74" fmla="*/ 37 w 164"/>
              <a:gd name="T75" fmla="*/ 136 h 142"/>
              <a:gd name="T76" fmla="*/ 6 w 164"/>
              <a:gd name="T77" fmla="*/ 104 h 142"/>
              <a:gd name="T78" fmla="*/ 46 w 164"/>
              <a:gd name="T79" fmla="*/ 63 h 142"/>
              <a:gd name="T80" fmla="*/ 88 w 164"/>
              <a:gd name="T81" fmla="*/ 105 h 142"/>
              <a:gd name="T82" fmla="*/ 92 w 164"/>
              <a:gd name="T83" fmla="*/ 105 h 142"/>
              <a:gd name="T84" fmla="*/ 92 w 164"/>
              <a:gd name="T85" fmla="*/ 102 h 142"/>
              <a:gd name="T86" fmla="*/ 49 w 164"/>
              <a:gd name="T87" fmla="*/ 59 h 142"/>
              <a:gd name="T88" fmla="*/ 55 w 164"/>
              <a:gd name="T89" fmla="*/ 53 h 142"/>
              <a:gd name="T90" fmla="*/ 109 w 164"/>
              <a:gd name="T91" fmla="*/ 107 h 142"/>
              <a:gd name="T92" fmla="*/ 103 w 164"/>
              <a:gd name="T93" fmla="*/ 113 h 142"/>
              <a:gd name="T94" fmla="*/ 156 w 164"/>
              <a:gd name="T95" fmla="*/ 60 h 142"/>
              <a:gd name="T96" fmla="*/ 112 w 164"/>
              <a:gd name="T97" fmla="*/ 103 h 142"/>
              <a:gd name="T98" fmla="*/ 59 w 164"/>
              <a:gd name="T99" fmla="*/ 50 h 142"/>
              <a:gd name="T100" fmla="*/ 104 w 164"/>
              <a:gd name="T101" fmla="*/ 6 h 142"/>
              <a:gd name="T102" fmla="*/ 105 w 164"/>
              <a:gd name="T103" fmla="*/ 6 h 142"/>
              <a:gd name="T104" fmla="*/ 156 w 164"/>
              <a:gd name="T105" fmla="*/ 57 h 142"/>
              <a:gd name="T106" fmla="*/ 156 w 164"/>
              <a:gd name="T107" fmla="*/ 60 h 142"/>
              <a:gd name="T108" fmla="*/ 137 w 164"/>
              <a:gd name="T109" fmla="*/ 136 h 142"/>
              <a:gd name="T110" fmla="*/ 132 w 164"/>
              <a:gd name="T111" fmla="*/ 136 h 142"/>
              <a:gd name="T112" fmla="*/ 129 w 164"/>
              <a:gd name="T113" fmla="*/ 138 h 142"/>
              <a:gd name="T114" fmla="*/ 132 w 164"/>
              <a:gd name="T115" fmla="*/ 141 h 142"/>
              <a:gd name="T116" fmla="*/ 137 w 164"/>
              <a:gd name="T117" fmla="*/ 141 h 142"/>
              <a:gd name="T118" fmla="*/ 139 w 164"/>
              <a:gd name="T119" fmla="*/ 138 h 142"/>
              <a:gd name="T120" fmla="*/ 137 w 164"/>
              <a:gd name="T121" fmla="*/ 136 h 1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64" h="142">
                <a:moveTo>
                  <a:pt x="81" y="49"/>
                </a:moveTo>
                <a:cubicBezTo>
                  <a:pt x="80" y="48"/>
                  <a:pt x="79" y="48"/>
                  <a:pt x="78" y="49"/>
                </a:cubicBezTo>
                <a:cubicBezTo>
                  <a:pt x="77" y="50"/>
                  <a:pt x="77" y="52"/>
                  <a:pt x="78" y="53"/>
                </a:cubicBezTo>
                <a:cubicBezTo>
                  <a:pt x="109" y="84"/>
                  <a:pt x="109" y="84"/>
                  <a:pt x="109" y="84"/>
                </a:cubicBezTo>
                <a:cubicBezTo>
                  <a:pt x="110" y="84"/>
                  <a:pt x="110" y="85"/>
                  <a:pt x="111" y="85"/>
                </a:cubicBezTo>
                <a:cubicBezTo>
                  <a:pt x="112" y="85"/>
                  <a:pt x="112" y="84"/>
                  <a:pt x="113" y="84"/>
                </a:cubicBezTo>
                <a:cubicBezTo>
                  <a:pt x="114" y="83"/>
                  <a:pt x="114" y="82"/>
                  <a:pt x="113" y="81"/>
                </a:cubicBezTo>
                <a:lnTo>
                  <a:pt x="81" y="49"/>
                </a:lnTo>
                <a:close/>
                <a:moveTo>
                  <a:pt x="91" y="39"/>
                </a:moveTo>
                <a:cubicBezTo>
                  <a:pt x="90" y="38"/>
                  <a:pt x="89" y="38"/>
                  <a:pt x="88" y="39"/>
                </a:cubicBezTo>
                <a:cubicBezTo>
                  <a:pt x="87" y="40"/>
                  <a:pt x="87" y="42"/>
                  <a:pt x="88" y="43"/>
                </a:cubicBezTo>
                <a:cubicBezTo>
                  <a:pt x="119" y="74"/>
                  <a:pt x="119" y="74"/>
                  <a:pt x="119" y="74"/>
                </a:cubicBezTo>
                <a:cubicBezTo>
                  <a:pt x="120" y="74"/>
                  <a:pt x="120" y="75"/>
                  <a:pt x="121" y="75"/>
                </a:cubicBezTo>
                <a:cubicBezTo>
                  <a:pt x="122" y="75"/>
                  <a:pt x="122" y="74"/>
                  <a:pt x="123" y="74"/>
                </a:cubicBezTo>
                <a:cubicBezTo>
                  <a:pt x="124" y="73"/>
                  <a:pt x="124" y="72"/>
                  <a:pt x="123" y="71"/>
                </a:cubicBezTo>
                <a:lnTo>
                  <a:pt x="91" y="39"/>
                </a:lnTo>
                <a:close/>
                <a:moveTo>
                  <a:pt x="161" y="58"/>
                </a:moveTo>
                <a:cubicBezTo>
                  <a:pt x="161" y="57"/>
                  <a:pt x="160" y="55"/>
                  <a:pt x="159" y="54"/>
                </a:cubicBezTo>
                <a:cubicBezTo>
                  <a:pt x="108" y="3"/>
                  <a:pt x="108" y="3"/>
                  <a:pt x="108" y="3"/>
                </a:cubicBezTo>
                <a:cubicBezTo>
                  <a:pt x="106" y="0"/>
                  <a:pt x="102" y="0"/>
                  <a:pt x="99" y="3"/>
                </a:cubicBezTo>
                <a:cubicBezTo>
                  <a:pt x="54" y="48"/>
                  <a:pt x="54" y="48"/>
                  <a:pt x="54" y="48"/>
                </a:cubicBezTo>
                <a:cubicBezTo>
                  <a:pt x="52" y="50"/>
                  <a:pt x="5" y="97"/>
                  <a:pt x="3" y="99"/>
                </a:cubicBezTo>
                <a:cubicBezTo>
                  <a:pt x="0" y="102"/>
                  <a:pt x="0" y="106"/>
                  <a:pt x="3" y="108"/>
                </a:cubicBezTo>
                <a:cubicBezTo>
                  <a:pt x="37" y="142"/>
                  <a:pt x="35" y="141"/>
                  <a:pt x="36" y="141"/>
                </a:cubicBezTo>
                <a:cubicBezTo>
                  <a:pt x="38" y="141"/>
                  <a:pt x="118" y="141"/>
                  <a:pt x="120" y="141"/>
                </a:cubicBezTo>
                <a:cubicBezTo>
                  <a:pt x="122" y="141"/>
                  <a:pt x="123" y="140"/>
                  <a:pt x="123" y="138"/>
                </a:cubicBezTo>
                <a:cubicBezTo>
                  <a:pt x="123" y="137"/>
                  <a:pt x="122" y="136"/>
                  <a:pt x="120" y="136"/>
                </a:cubicBezTo>
                <a:cubicBezTo>
                  <a:pt x="86" y="136"/>
                  <a:pt x="86" y="136"/>
                  <a:pt x="86" y="136"/>
                </a:cubicBezTo>
                <a:cubicBezTo>
                  <a:pt x="164" y="58"/>
                  <a:pt x="159" y="63"/>
                  <a:pt x="160" y="62"/>
                </a:cubicBezTo>
                <a:cubicBezTo>
                  <a:pt x="161" y="60"/>
                  <a:pt x="161" y="58"/>
                  <a:pt x="161" y="58"/>
                </a:cubicBezTo>
                <a:close/>
                <a:moveTo>
                  <a:pt x="103" y="113"/>
                </a:moveTo>
                <a:cubicBezTo>
                  <a:pt x="98" y="108"/>
                  <a:pt x="98" y="108"/>
                  <a:pt x="98" y="108"/>
                </a:cubicBezTo>
                <a:cubicBezTo>
                  <a:pt x="97" y="107"/>
                  <a:pt x="95" y="107"/>
                  <a:pt x="94" y="108"/>
                </a:cubicBezTo>
                <a:cubicBezTo>
                  <a:pt x="93" y="109"/>
                  <a:pt x="93" y="110"/>
                  <a:pt x="94" y="111"/>
                </a:cubicBezTo>
                <a:cubicBezTo>
                  <a:pt x="99" y="116"/>
                  <a:pt x="99" y="116"/>
                  <a:pt x="99" y="116"/>
                </a:cubicBezTo>
                <a:cubicBezTo>
                  <a:pt x="80" y="136"/>
                  <a:pt x="80" y="136"/>
                  <a:pt x="80" y="136"/>
                </a:cubicBezTo>
                <a:cubicBezTo>
                  <a:pt x="37" y="136"/>
                  <a:pt x="37" y="136"/>
                  <a:pt x="37" y="136"/>
                </a:cubicBezTo>
                <a:cubicBezTo>
                  <a:pt x="37" y="136"/>
                  <a:pt x="37" y="136"/>
                  <a:pt x="37" y="136"/>
                </a:cubicBezTo>
                <a:cubicBezTo>
                  <a:pt x="4" y="103"/>
                  <a:pt x="6" y="105"/>
                  <a:pt x="6" y="104"/>
                </a:cubicBezTo>
                <a:cubicBezTo>
                  <a:pt x="6" y="102"/>
                  <a:pt x="3" y="105"/>
                  <a:pt x="46" y="63"/>
                </a:cubicBezTo>
                <a:cubicBezTo>
                  <a:pt x="88" y="105"/>
                  <a:pt x="88" y="105"/>
                  <a:pt x="88" y="105"/>
                </a:cubicBezTo>
                <a:cubicBezTo>
                  <a:pt x="89" y="106"/>
                  <a:pt x="91" y="106"/>
                  <a:pt x="92" y="105"/>
                </a:cubicBezTo>
                <a:cubicBezTo>
                  <a:pt x="93" y="104"/>
                  <a:pt x="93" y="103"/>
                  <a:pt x="92" y="102"/>
                </a:cubicBezTo>
                <a:cubicBezTo>
                  <a:pt x="49" y="59"/>
                  <a:pt x="49" y="59"/>
                  <a:pt x="49" y="59"/>
                </a:cubicBezTo>
                <a:cubicBezTo>
                  <a:pt x="55" y="53"/>
                  <a:pt x="55" y="53"/>
                  <a:pt x="55" y="53"/>
                </a:cubicBezTo>
                <a:cubicBezTo>
                  <a:pt x="109" y="107"/>
                  <a:pt x="109" y="107"/>
                  <a:pt x="109" y="107"/>
                </a:cubicBezTo>
                <a:lnTo>
                  <a:pt x="103" y="113"/>
                </a:lnTo>
                <a:close/>
                <a:moveTo>
                  <a:pt x="156" y="60"/>
                </a:moveTo>
                <a:cubicBezTo>
                  <a:pt x="112" y="103"/>
                  <a:pt x="112" y="103"/>
                  <a:pt x="112" y="103"/>
                </a:cubicBezTo>
                <a:cubicBezTo>
                  <a:pt x="59" y="50"/>
                  <a:pt x="59" y="50"/>
                  <a:pt x="59" y="50"/>
                </a:cubicBezTo>
                <a:cubicBezTo>
                  <a:pt x="105" y="3"/>
                  <a:pt x="102" y="6"/>
                  <a:pt x="104" y="6"/>
                </a:cubicBezTo>
                <a:cubicBezTo>
                  <a:pt x="104" y="6"/>
                  <a:pt x="105" y="6"/>
                  <a:pt x="105" y="6"/>
                </a:cubicBezTo>
                <a:cubicBezTo>
                  <a:pt x="159" y="60"/>
                  <a:pt x="156" y="57"/>
                  <a:pt x="156" y="57"/>
                </a:cubicBezTo>
                <a:cubicBezTo>
                  <a:pt x="156" y="58"/>
                  <a:pt x="156" y="59"/>
                  <a:pt x="156" y="60"/>
                </a:cubicBezTo>
                <a:close/>
                <a:moveTo>
                  <a:pt x="137" y="136"/>
                </a:moveTo>
                <a:cubicBezTo>
                  <a:pt x="132" y="136"/>
                  <a:pt x="132" y="136"/>
                  <a:pt x="132" y="136"/>
                </a:cubicBezTo>
                <a:cubicBezTo>
                  <a:pt x="130" y="136"/>
                  <a:pt x="129" y="137"/>
                  <a:pt x="129" y="138"/>
                </a:cubicBezTo>
                <a:cubicBezTo>
                  <a:pt x="129" y="140"/>
                  <a:pt x="130" y="141"/>
                  <a:pt x="132" y="141"/>
                </a:cubicBezTo>
                <a:cubicBezTo>
                  <a:pt x="137" y="141"/>
                  <a:pt x="137" y="141"/>
                  <a:pt x="137" y="141"/>
                </a:cubicBezTo>
                <a:cubicBezTo>
                  <a:pt x="138" y="141"/>
                  <a:pt x="139" y="140"/>
                  <a:pt x="139" y="138"/>
                </a:cubicBezTo>
                <a:cubicBezTo>
                  <a:pt x="139" y="137"/>
                  <a:pt x="138" y="136"/>
                  <a:pt x="137" y="136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" name="Freeform 20">
            <a:extLst>
              <a:ext uri="{FF2B5EF4-FFF2-40B4-BE49-F238E27FC236}">
                <a16:creationId xmlns:a16="http://schemas.microsoft.com/office/drawing/2014/main" xmlns="" id="{BAC3506F-0796-4200-B6D6-EE99AD64B195}"/>
              </a:ext>
            </a:extLst>
          </p:cNvPr>
          <p:cNvSpPr>
            <a:spLocks noEditPoints="1"/>
          </p:cNvSpPr>
          <p:nvPr/>
        </p:nvSpPr>
        <p:spPr bwMode="auto">
          <a:xfrm>
            <a:off x="2476500" y="4391026"/>
            <a:ext cx="566738" cy="554038"/>
          </a:xfrm>
          <a:custGeom>
            <a:avLst/>
            <a:gdLst>
              <a:gd name="T0" fmla="*/ 138 w 166"/>
              <a:gd name="T1" fmla="*/ 4 h 161"/>
              <a:gd name="T2" fmla="*/ 122 w 166"/>
              <a:gd name="T3" fmla="*/ 12 h 161"/>
              <a:gd name="T4" fmla="*/ 72 w 166"/>
              <a:gd name="T5" fmla="*/ 58 h 161"/>
              <a:gd name="T6" fmla="*/ 24 w 166"/>
              <a:gd name="T7" fmla="*/ 99 h 161"/>
              <a:gd name="T8" fmla="*/ 17 w 166"/>
              <a:gd name="T9" fmla="*/ 113 h 161"/>
              <a:gd name="T10" fmla="*/ 4 w 166"/>
              <a:gd name="T11" fmla="*/ 160 h 161"/>
              <a:gd name="T12" fmla="*/ 55 w 166"/>
              <a:gd name="T13" fmla="*/ 138 h 161"/>
              <a:gd name="T14" fmla="*/ 91 w 166"/>
              <a:gd name="T15" fmla="*/ 108 h 161"/>
              <a:gd name="T16" fmla="*/ 88 w 166"/>
              <a:gd name="T17" fmla="*/ 105 h 161"/>
              <a:gd name="T18" fmla="*/ 56 w 166"/>
              <a:gd name="T19" fmla="*/ 133 h 161"/>
              <a:gd name="T20" fmla="*/ 28 w 166"/>
              <a:gd name="T21" fmla="*/ 102 h 161"/>
              <a:gd name="T22" fmla="*/ 70 w 166"/>
              <a:gd name="T23" fmla="*/ 63 h 161"/>
              <a:gd name="T24" fmla="*/ 93 w 166"/>
              <a:gd name="T25" fmla="*/ 99 h 161"/>
              <a:gd name="T26" fmla="*/ 96 w 166"/>
              <a:gd name="T27" fmla="*/ 103 h 161"/>
              <a:gd name="T28" fmla="*/ 104 w 166"/>
              <a:gd name="T29" fmla="*/ 92 h 161"/>
              <a:gd name="T30" fmla="*/ 134 w 166"/>
              <a:gd name="T31" fmla="*/ 58 h 161"/>
              <a:gd name="T32" fmla="*/ 89 w 166"/>
              <a:gd name="T33" fmla="*/ 118 h 161"/>
              <a:gd name="T34" fmla="*/ 89 w 166"/>
              <a:gd name="T35" fmla="*/ 127 h 161"/>
              <a:gd name="T36" fmla="*/ 94 w 166"/>
              <a:gd name="T37" fmla="*/ 130 h 161"/>
              <a:gd name="T38" fmla="*/ 143 w 166"/>
              <a:gd name="T39" fmla="*/ 84 h 161"/>
              <a:gd name="T40" fmla="*/ 140 w 166"/>
              <a:gd name="T41" fmla="*/ 80 h 161"/>
              <a:gd name="T42" fmla="*/ 94 w 166"/>
              <a:gd name="T43" fmla="*/ 125 h 161"/>
              <a:gd name="T44" fmla="*/ 93 w 166"/>
              <a:gd name="T45" fmla="*/ 124 h 161"/>
              <a:gd name="T46" fmla="*/ 93 w 166"/>
              <a:gd name="T47" fmla="*/ 121 h 161"/>
              <a:gd name="T48" fmla="*/ 146 w 166"/>
              <a:gd name="T49" fmla="*/ 64 h 161"/>
              <a:gd name="T50" fmla="*/ 140 w 166"/>
              <a:gd name="T51" fmla="*/ 51 h 161"/>
              <a:gd name="T52" fmla="*/ 150 w 166"/>
              <a:gd name="T53" fmla="*/ 70 h 161"/>
              <a:gd name="T54" fmla="*/ 146 w 166"/>
              <a:gd name="T55" fmla="*/ 78 h 161"/>
              <a:gd name="T56" fmla="*/ 153 w 166"/>
              <a:gd name="T57" fmla="*/ 74 h 161"/>
              <a:gd name="T58" fmla="*/ 144 w 166"/>
              <a:gd name="T59" fmla="*/ 48 h 161"/>
              <a:gd name="T60" fmla="*/ 147 w 166"/>
              <a:gd name="T61" fmla="*/ 34 h 161"/>
              <a:gd name="T62" fmla="*/ 157 w 166"/>
              <a:gd name="T63" fmla="*/ 23 h 161"/>
              <a:gd name="T64" fmla="*/ 7 w 166"/>
              <a:gd name="T65" fmla="*/ 154 h 161"/>
              <a:gd name="T66" fmla="*/ 19 w 166"/>
              <a:gd name="T67" fmla="*/ 150 h 161"/>
              <a:gd name="T68" fmla="*/ 24 w 166"/>
              <a:gd name="T69" fmla="*/ 148 h 161"/>
              <a:gd name="T70" fmla="*/ 20 w 166"/>
              <a:gd name="T71" fmla="*/ 118 h 161"/>
              <a:gd name="T72" fmla="*/ 24 w 166"/>
              <a:gd name="T73" fmla="*/ 148 h 161"/>
              <a:gd name="T74" fmla="*/ 48 w 166"/>
              <a:gd name="T75" fmla="*/ 138 h 161"/>
              <a:gd name="T76" fmla="*/ 26 w 166"/>
              <a:gd name="T77" fmla="*/ 110 h 161"/>
              <a:gd name="T78" fmla="*/ 99 w 166"/>
              <a:gd name="T79" fmla="*/ 85 h 161"/>
              <a:gd name="T80" fmla="*/ 104 w 166"/>
              <a:gd name="T81" fmla="*/ 33 h 161"/>
              <a:gd name="T82" fmla="*/ 99 w 166"/>
              <a:gd name="T83" fmla="*/ 85 h 161"/>
              <a:gd name="T84" fmla="*/ 108 w 166"/>
              <a:gd name="T85" fmla="*/ 30 h 161"/>
              <a:gd name="T86" fmla="*/ 139 w 166"/>
              <a:gd name="T87" fmla="*/ 46 h 161"/>
              <a:gd name="T88" fmla="*/ 144 w 166"/>
              <a:gd name="T89" fmla="*/ 41 h 161"/>
              <a:gd name="T90" fmla="*/ 119 w 166"/>
              <a:gd name="T91" fmla="*/ 19 h 161"/>
              <a:gd name="T92" fmla="*/ 123 w 166"/>
              <a:gd name="T93" fmla="*/ 17 h 161"/>
              <a:gd name="T94" fmla="*/ 144 w 166"/>
              <a:gd name="T95" fmla="*/ 41 h 161"/>
              <a:gd name="T96" fmla="*/ 143 w 166"/>
              <a:gd name="T97" fmla="*/ 31 h 161"/>
              <a:gd name="T98" fmla="*/ 141 w 166"/>
              <a:gd name="T99" fmla="*/ 7 h 161"/>
              <a:gd name="T100" fmla="*/ 154 w 166"/>
              <a:gd name="T101" fmla="*/ 20 h 1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66" h="161">
                <a:moveTo>
                  <a:pt x="147" y="0"/>
                </a:moveTo>
                <a:cubicBezTo>
                  <a:pt x="144" y="0"/>
                  <a:pt x="140" y="1"/>
                  <a:pt x="138" y="4"/>
                </a:cubicBezTo>
                <a:cubicBezTo>
                  <a:pt x="127" y="14"/>
                  <a:pt x="127" y="14"/>
                  <a:pt x="127" y="14"/>
                </a:cubicBezTo>
                <a:cubicBezTo>
                  <a:pt x="126" y="14"/>
                  <a:pt x="125" y="12"/>
                  <a:pt x="122" y="12"/>
                </a:cubicBezTo>
                <a:cubicBezTo>
                  <a:pt x="120" y="12"/>
                  <a:pt x="118" y="12"/>
                  <a:pt x="117" y="14"/>
                </a:cubicBezTo>
                <a:cubicBezTo>
                  <a:pt x="72" y="58"/>
                  <a:pt x="72" y="58"/>
                  <a:pt x="72" y="58"/>
                </a:cubicBezTo>
                <a:cubicBezTo>
                  <a:pt x="70" y="57"/>
                  <a:pt x="66" y="57"/>
                  <a:pt x="64" y="59"/>
                </a:cubicBezTo>
                <a:cubicBezTo>
                  <a:pt x="24" y="99"/>
                  <a:pt x="24" y="99"/>
                  <a:pt x="24" y="99"/>
                </a:cubicBezTo>
                <a:cubicBezTo>
                  <a:pt x="22" y="101"/>
                  <a:pt x="22" y="104"/>
                  <a:pt x="23" y="106"/>
                </a:cubicBezTo>
                <a:cubicBezTo>
                  <a:pt x="17" y="112"/>
                  <a:pt x="17" y="112"/>
                  <a:pt x="17" y="113"/>
                </a:cubicBezTo>
                <a:cubicBezTo>
                  <a:pt x="1" y="157"/>
                  <a:pt x="1" y="157"/>
                  <a:pt x="1" y="157"/>
                </a:cubicBezTo>
                <a:cubicBezTo>
                  <a:pt x="0" y="159"/>
                  <a:pt x="2" y="161"/>
                  <a:pt x="4" y="160"/>
                </a:cubicBezTo>
                <a:cubicBezTo>
                  <a:pt x="52" y="143"/>
                  <a:pt x="49" y="144"/>
                  <a:pt x="49" y="143"/>
                </a:cubicBezTo>
                <a:cubicBezTo>
                  <a:pt x="55" y="138"/>
                  <a:pt x="55" y="138"/>
                  <a:pt x="55" y="138"/>
                </a:cubicBezTo>
                <a:cubicBezTo>
                  <a:pt x="57" y="139"/>
                  <a:pt x="60" y="139"/>
                  <a:pt x="62" y="137"/>
                </a:cubicBezTo>
                <a:cubicBezTo>
                  <a:pt x="91" y="108"/>
                  <a:pt x="91" y="108"/>
                  <a:pt x="91" y="108"/>
                </a:cubicBezTo>
                <a:cubicBezTo>
                  <a:pt x="92" y="107"/>
                  <a:pt x="92" y="106"/>
                  <a:pt x="91" y="105"/>
                </a:cubicBezTo>
                <a:cubicBezTo>
                  <a:pt x="90" y="104"/>
                  <a:pt x="89" y="104"/>
                  <a:pt x="88" y="105"/>
                </a:cubicBezTo>
                <a:cubicBezTo>
                  <a:pt x="57" y="135"/>
                  <a:pt x="59" y="134"/>
                  <a:pt x="57" y="134"/>
                </a:cubicBezTo>
                <a:cubicBezTo>
                  <a:pt x="57" y="134"/>
                  <a:pt x="56" y="134"/>
                  <a:pt x="56" y="133"/>
                </a:cubicBezTo>
                <a:cubicBezTo>
                  <a:pt x="56" y="133"/>
                  <a:pt x="28" y="105"/>
                  <a:pt x="28" y="105"/>
                </a:cubicBezTo>
                <a:cubicBezTo>
                  <a:pt x="27" y="104"/>
                  <a:pt x="27" y="103"/>
                  <a:pt x="28" y="102"/>
                </a:cubicBezTo>
                <a:cubicBezTo>
                  <a:pt x="67" y="63"/>
                  <a:pt x="67" y="63"/>
                  <a:pt x="67" y="63"/>
                </a:cubicBezTo>
                <a:cubicBezTo>
                  <a:pt x="68" y="62"/>
                  <a:pt x="69" y="62"/>
                  <a:pt x="70" y="63"/>
                </a:cubicBezTo>
                <a:cubicBezTo>
                  <a:pt x="100" y="93"/>
                  <a:pt x="99" y="91"/>
                  <a:pt x="99" y="92"/>
                </a:cubicBezTo>
                <a:cubicBezTo>
                  <a:pt x="99" y="94"/>
                  <a:pt x="99" y="94"/>
                  <a:pt x="93" y="99"/>
                </a:cubicBezTo>
                <a:cubicBezTo>
                  <a:pt x="92" y="100"/>
                  <a:pt x="92" y="102"/>
                  <a:pt x="93" y="103"/>
                </a:cubicBezTo>
                <a:cubicBezTo>
                  <a:pt x="94" y="103"/>
                  <a:pt x="95" y="103"/>
                  <a:pt x="96" y="103"/>
                </a:cubicBezTo>
                <a:cubicBezTo>
                  <a:pt x="102" y="97"/>
                  <a:pt x="102" y="97"/>
                  <a:pt x="102" y="97"/>
                </a:cubicBezTo>
                <a:cubicBezTo>
                  <a:pt x="103" y="96"/>
                  <a:pt x="104" y="94"/>
                  <a:pt x="104" y="92"/>
                </a:cubicBezTo>
                <a:cubicBezTo>
                  <a:pt x="104" y="91"/>
                  <a:pt x="103" y="90"/>
                  <a:pt x="103" y="89"/>
                </a:cubicBezTo>
                <a:cubicBezTo>
                  <a:pt x="134" y="58"/>
                  <a:pt x="134" y="58"/>
                  <a:pt x="134" y="58"/>
                </a:cubicBezTo>
                <a:cubicBezTo>
                  <a:pt x="141" y="66"/>
                  <a:pt x="141" y="66"/>
                  <a:pt x="141" y="66"/>
                </a:cubicBezTo>
                <a:cubicBezTo>
                  <a:pt x="89" y="118"/>
                  <a:pt x="89" y="118"/>
                  <a:pt x="89" y="118"/>
                </a:cubicBezTo>
                <a:cubicBezTo>
                  <a:pt x="88" y="119"/>
                  <a:pt x="87" y="121"/>
                  <a:pt x="87" y="123"/>
                </a:cubicBezTo>
                <a:cubicBezTo>
                  <a:pt x="87" y="124"/>
                  <a:pt x="88" y="126"/>
                  <a:pt x="89" y="127"/>
                </a:cubicBezTo>
                <a:cubicBezTo>
                  <a:pt x="89" y="128"/>
                  <a:pt x="89" y="128"/>
                  <a:pt x="89" y="128"/>
                </a:cubicBezTo>
                <a:cubicBezTo>
                  <a:pt x="91" y="129"/>
                  <a:pt x="92" y="130"/>
                  <a:pt x="94" y="130"/>
                </a:cubicBezTo>
                <a:cubicBezTo>
                  <a:pt x="96" y="130"/>
                  <a:pt x="98" y="129"/>
                  <a:pt x="99" y="128"/>
                </a:cubicBezTo>
                <a:cubicBezTo>
                  <a:pt x="143" y="84"/>
                  <a:pt x="143" y="84"/>
                  <a:pt x="143" y="84"/>
                </a:cubicBezTo>
                <a:cubicBezTo>
                  <a:pt x="144" y="83"/>
                  <a:pt x="144" y="81"/>
                  <a:pt x="143" y="80"/>
                </a:cubicBezTo>
                <a:cubicBezTo>
                  <a:pt x="142" y="79"/>
                  <a:pt x="141" y="79"/>
                  <a:pt x="140" y="80"/>
                </a:cubicBezTo>
                <a:cubicBezTo>
                  <a:pt x="96" y="124"/>
                  <a:pt x="96" y="124"/>
                  <a:pt x="96" y="124"/>
                </a:cubicBezTo>
                <a:cubicBezTo>
                  <a:pt x="95" y="125"/>
                  <a:pt x="95" y="125"/>
                  <a:pt x="94" y="125"/>
                </a:cubicBezTo>
                <a:cubicBezTo>
                  <a:pt x="94" y="125"/>
                  <a:pt x="93" y="125"/>
                  <a:pt x="93" y="124"/>
                </a:cubicBezTo>
                <a:cubicBezTo>
                  <a:pt x="93" y="124"/>
                  <a:pt x="93" y="124"/>
                  <a:pt x="93" y="124"/>
                </a:cubicBezTo>
                <a:cubicBezTo>
                  <a:pt x="92" y="124"/>
                  <a:pt x="92" y="123"/>
                  <a:pt x="92" y="123"/>
                </a:cubicBezTo>
                <a:cubicBezTo>
                  <a:pt x="92" y="122"/>
                  <a:pt x="92" y="122"/>
                  <a:pt x="93" y="121"/>
                </a:cubicBezTo>
                <a:cubicBezTo>
                  <a:pt x="146" y="67"/>
                  <a:pt x="146" y="67"/>
                  <a:pt x="146" y="67"/>
                </a:cubicBezTo>
                <a:cubicBezTo>
                  <a:pt x="147" y="66"/>
                  <a:pt x="147" y="65"/>
                  <a:pt x="146" y="64"/>
                </a:cubicBezTo>
                <a:cubicBezTo>
                  <a:pt x="137" y="54"/>
                  <a:pt x="137" y="54"/>
                  <a:pt x="137" y="54"/>
                </a:cubicBezTo>
                <a:cubicBezTo>
                  <a:pt x="139" y="53"/>
                  <a:pt x="138" y="53"/>
                  <a:pt x="140" y="51"/>
                </a:cubicBezTo>
                <a:cubicBezTo>
                  <a:pt x="150" y="61"/>
                  <a:pt x="150" y="61"/>
                  <a:pt x="150" y="61"/>
                </a:cubicBezTo>
                <a:cubicBezTo>
                  <a:pt x="152" y="63"/>
                  <a:pt x="152" y="68"/>
                  <a:pt x="150" y="70"/>
                </a:cubicBezTo>
                <a:cubicBezTo>
                  <a:pt x="146" y="75"/>
                  <a:pt x="146" y="75"/>
                  <a:pt x="146" y="75"/>
                </a:cubicBezTo>
                <a:cubicBezTo>
                  <a:pt x="145" y="76"/>
                  <a:pt x="145" y="77"/>
                  <a:pt x="146" y="78"/>
                </a:cubicBezTo>
                <a:cubicBezTo>
                  <a:pt x="147" y="79"/>
                  <a:pt x="148" y="79"/>
                  <a:pt x="149" y="78"/>
                </a:cubicBezTo>
                <a:cubicBezTo>
                  <a:pt x="153" y="74"/>
                  <a:pt x="153" y="74"/>
                  <a:pt x="153" y="74"/>
                </a:cubicBezTo>
                <a:cubicBezTo>
                  <a:pt x="158" y="69"/>
                  <a:pt x="158" y="62"/>
                  <a:pt x="153" y="57"/>
                </a:cubicBezTo>
                <a:cubicBezTo>
                  <a:pt x="144" y="48"/>
                  <a:pt x="144" y="48"/>
                  <a:pt x="144" y="48"/>
                </a:cubicBezTo>
                <a:cubicBezTo>
                  <a:pt x="144" y="48"/>
                  <a:pt x="144" y="48"/>
                  <a:pt x="147" y="44"/>
                </a:cubicBezTo>
                <a:cubicBezTo>
                  <a:pt x="150" y="41"/>
                  <a:pt x="150" y="37"/>
                  <a:pt x="147" y="34"/>
                </a:cubicBezTo>
                <a:cubicBezTo>
                  <a:pt x="147" y="34"/>
                  <a:pt x="147" y="34"/>
                  <a:pt x="147" y="34"/>
                </a:cubicBezTo>
                <a:cubicBezTo>
                  <a:pt x="157" y="23"/>
                  <a:pt x="157" y="23"/>
                  <a:pt x="157" y="23"/>
                </a:cubicBezTo>
                <a:cubicBezTo>
                  <a:pt x="166" y="15"/>
                  <a:pt x="159" y="0"/>
                  <a:pt x="147" y="0"/>
                </a:cubicBezTo>
                <a:close/>
                <a:moveTo>
                  <a:pt x="7" y="154"/>
                </a:moveTo>
                <a:cubicBezTo>
                  <a:pt x="11" y="142"/>
                  <a:pt x="11" y="142"/>
                  <a:pt x="11" y="142"/>
                </a:cubicBezTo>
                <a:cubicBezTo>
                  <a:pt x="19" y="150"/>
                  <a:pt x="19" y="150"/>
                  <a:pt x="19" y="150"/>
                </a:cubicBezTo>
                <a:cubicBezTo>
                  <a:pt x="9" y="153"/>
                  <a:pt x="10" y="153"/>
                  <a:pt x="7" y="154"/>
                </a:cubicBezTo>
                <a:close/>
                <a:moveTo>
                  <a:pt x="24" y="148"/>
                </a:moveTo>
                <a:cubicBezTo>
                  <a:pt x="13" y="137"/>
                  <a:pt x="13" y="137"/>
                  <a:pt x="13" y="137"/>
                </a:cubicBezTo>
                <a:cubicBezTo>
                  <a:pt x="20" y="118"/>
                  <a:pt x="20" y="118"/>
                  <a:pt x="20" y="118"/>
                </a:cubicBezTo>
                <a:cubicBezTo>
                  <a:pt x="24" y="121"/>
                  <a:pt x="40" y="137"/>
                  <a:pt x="43" y="141"/>
                </a:cubicBezTo>
                <a:lnTo>
                  <a:pt x="24" y="148"/>
                </a:lnTo>
                <a:close/>
                <a:moveTo>
                  <a:pt x="51" y="135"/>
                </a:moveTo>
                <a:cubicBezTo>
                  <a:pt x="48" y="138"/>
                  <a:pt x="48" y="138"/>
                  <a:pt x="48" y="138"/>
                </a:cubicBezTo>
                <a:cubicBezTo>
                  <a:pt x="23" y="113"/>
                  <a:pt x="23" y="113"/>
                  <a:pt x="23" y="113"/>
                </a:cubicBezTo>
                <a:cubicBezTo>
                  <a:pt x="26" y="110"/>
                  <a:pt x="26" y="110"/>
                  <a:pt x="26" y="110"/>
                </a:cubicBezTo>
                <a:lnTo>
                  <a:pt x="51" y="135"/>
                </a:lnTo>
                <a:close/>
                <a:moveTo>
                  <a:pt x="99" y="85"/>
                </a:moveTo>
                <a:cubicBezTo>
                  <a:pt x="76" y="62"/>
                  <a:pt x="76" y="62"/>
                  <a:pt x="76" y="62"/>
                </a:cubicBezTo>
                <a:cubicBezTo>
                  <a:pt x="104" y="33"/>
                  <a:pt x="104" y="33"/>
                  <a:pt x="104" y="33"/>
                </a:cubicBezTo>
                <a:cubicBezTo>
                  <a:pt x="128" y="57"/>
                  <a:pt x="128" y="57"/>
                  <a:pt x="128" y="57"/>
                </a:cubicBezTo>
                <a:lnTo>
                  <a:pt x="99" y="85"/>
                </a:lnTo>
                <a:close/>
                <a:moveTo>
                  <a:pt x="131" y="53"/>
                </a:moveTo>
                <a:cubicBezTo>
                  <a:pt x="108" y="30"/>
                  <a:pt x="108" y="30"/>
                  <a:pt x="108" y="30"/>
                </a:cubicBezTo>
                <a:cubicBezTo>
                  <a:pt x="108" y="29"/>
                  <a:pt x="115" y="22"/>
                  <a:pt x="115" y="22"/>
                </a:cubicBezTo>
                <a:cubicBezTo>
                  <a:pt x="139" y="46"/>
                  <a:pt x="139" y="46"/>
                  <a:pt x="139" y="46"/>
                </a:cubicBezTo>
                <a:cubicBezTo>
                  <a:pt x="135" y="50"/>
                  <a:pt x="134" y="51"/>
                  <a:pt x="131" y="53"/>
                </a:cubicBezTo>
                <a:close/>
                <a:moveTo>
                  <a:pt x="144" y="41"/>
                </a:moveTo>
                <a:cubicBezTo>
                  <a:pt x="142" y="42"/>
                  <a:pt x="142" y="42"/>
                  <a:pt x="142" y="42"/>
                </a:cubicBezTo>
                <a:cubicBezTo>
                  <a:pt x="119" y="19"/>
                  <a:pt x="119" y="19"/>
                  <a:pt x="119" y="19"/>
                </a:cubicBezTo>
                <a:cubicBezTo>
                  <a:pt x="120" y="17"/>
                  <a:pt x="120" y="17"/>
                  <a:pt x="120" y="17"/>
                </a:cubicBezTo>
                <a:cubicBezTo>
                  <a:pt x="121" y="16"/>
                  <a:pt x="122" y="16"/>
                  <a:pt x="123" y="17"/>
                </a:cubicBezTo>
                <a:cubicBezTo>
                  <a:pt x="144" y="38"/>
                  <a:pt x="144" y="38"/>
                  <a:pt x="144" y="38"/>
                </a:cubicBezTo>
                <a:cubicBezTo>
                  <a:pt x="145" y="39"/>
                  <a:pt x="145" y="40"/>
                  <a:pt x="144" y="41"/>
                </a:cubicBezTo>
                <a:close/>
                <a:moveTo>
                  <a:pt x="154" y="20"/>
                </a:moveTo>
                <a:cubicBezTo>
                  <a:pt x="143" y="31"/>
                  <a:pt x="143" y="31"/>
                  <a:pt x="143" y="31"/>
                </a:cubicBezTo>
                <a:cubicBezTo>
                  <a:pt x="136" y="23"/>
                  <a:pt x="139" y="26"/>
                  <a:pt x="130" y="18"/>
                </a:cubicBezTo>
                <a:cubicBezTo>
                  <a:pt x="141" y="7"/>
                  <a:pt x="141" y="7"/>
                  <a:pt x="141" y="7"/>
                </a:cubicBezTo>
                <a:cubicBezTo>
                  <a:pt x="143" y="6"/>
                  <a:pt x="145" y="5"/>
                  <a:pt x="147" y="5"/>
                </a:cubicBezTo>
                <a:cubicBezTo>
                  <a:pt x="155" y="5"/>
                  <a:pt x="159" y="14"/>
                  <a:pt x="154" y="20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2" name="Freeform 21">
            <a:extLst>
              <a:ext uri="{FF2B5EF4-FFF2-40B4-BE49-F238E27FC236}">
                <a16:creationId xmlns:a16="http://schemas.microsoft.com/office/drawing/2014/main" xmlns="" id="{5D155CEF-8515-4C17-8610-ADFF04BC678F}"/>
              </a:ext>
            </a:extLst>
          </p:cNvPr>
          <p:cNvSpPr>
            <a:spLocks noEditPoints="1"/>
          </p:cNvSpPr>
          <p:nvPr/>
        </p:nvSpPr>
        <p:spPr bwMode="auto">
          <a:xfrm>
            <a:off x="2479675" y="5010151"/>
            <a:ext cx="539750" cy="550863"/>
          </a:xfrm>
          <a:custGeom>
            <a:avLst/>
            <a:gdLst>
              <a:gd name="T0" fmla="*/ 112 w 158"/>
              <a:gd name="T1" fmla="*/ 36 h 160"/>
              <a:gd name="T2" fmla="*/ 11 w 158"/>
              <a:gd name="T3" fmla="*/ 36 h 160"/>
              <a:gd name="T4" fmla="*/ 0 w 158"/>
              <a:gd name="T5" fmla="*/ 48 h 160"/>
              <a:gd name="T6" fmla="*/ 0 w 158"/>
              <a:gd name="T7" fmla="*/ 149 h 160"/>
              <a:gd name="T8" fmla="*/ 11 w 158"/>
              <a:gd name="T9" fmla="*/ 160 h 160"/>
              <a:gd name="T10" fmla="*/ 112 w 158"/>
              <a:gd name="T11" fmla="*/ 160 h 160"/>
              <a:gd name="T12" fmla="*/ 124 w 158"/>
              <a:gd name="T13" fmla="*/ 149 h 160"/>
              <a:gd name="T14" fmla="*/ 124 w 158"/>
              <a:gd name="T15" fmla="*/ 69 h 160"/>
              <a:gd name="T16" fmla="*/ 122 w 158"/>
              <a:gd name="T17" fmla="*/ 66 h 160"/>
              <a:gd name="T18" fmla="*/ 119 w 158"/>
              <a:gd name="T19" fmla="*/ 69 h 160"/>
              <a:gd name="T20" fmla="*/ 119 w 158"/>
              <a:gd name="T21" fmla="*/ 149 h 160"/>
              <a:gd name="T22" fmla="*/ 112 w 158"/>
              <a:gd name="T23" fmla="*/ 155 h 160"/>
              <a:gd name="T24" fmla="*/ 11 w 158"/>
              <a:gd name="T25" fmla="*/ 155 h 160"/>
              <a:gd name="T26" fmla="*/ 5 w 158"/>
              <a:gd name="T27" fmla="*/ 149 h 160"/>
              <a:gd name="T28" fmla="*/ 5 w 158"/>
              <a:gd name="T29" fmla="*/ 48 h 160"/>
              <a:gd name="T30" fmla="*/ 11 w 158"/>
              <a:gd name="T31" fmla="*/ 41 h 160"/>
              <a:gd name="T32" fmla="*/ 112 w 158"/>
              <a:gd name="T33" fmla="*/ 41 h 160"/>
              <a:gd name="T34" fmla="*/ 119 w 158"/>
              <a:gd name="T35" fmla="*/ 48 h 160"/>
              <a:gd name="T36" fmla="*/ 119 w 158"/>
              <a:gd name="T37" fmla="*/ 60 h 160"/>
              <a:gd name="T38" fmla="*/ 122 w 158"/>
              <a:gd name="T39" fmla="*/ 62 h 160"/>
              <a:gd name="T40" fmla="*/ 124 w 158"/>
              <a:gd name="T41" fmla="*/ 60 h 160"/>
              <a:gd name="T42" fmla="*/ 124 w 158"/>
              <a:gd name="T43" fmla="*/ 48 h 160"/>
              <a:gd name="T44" fmla="*/ 112 w 158"/>
              <a:gd name="T45" fmla="*/ 36 h 160"/>
              <a:gd name="T46" fmla="*/ 130 w 158"/>
              <a:gd name="T47" fmla="*/ 18 h 160"/>
              <a:gd name="T48" fmla="*/ 29 w 158"/>
              <a:gd name="T49" fmla="*/ 18 h 160"/>
              <a:gd name="T50" fmla="*/ 26 w 158"/>
              <a:gd name="T51" fmla="*/ 20 h 160"/>
              <a:gd name="T52" fmla="*/ 29 w 158"/>
              <a:gd name="T53" fmla="*/ 23 h 160"/>
              <a:gd name="T54" fmla="*/ 130 w 158"/>
              <a:gd name="T55" fmla="*/ 23 h 160"/>
              <a:gd name="T56" fmla="*/ 137 w 158"/>
              <a:gd name="T57" fmla="*/ 29 h 160"/>
              <a:gd name="T58" fmla="*/ 137 w 158"/>
              <a:gd name="T59" fmla="*/ 131 h 160"/>
              <a:gd name="T60" fmla="*/ 139 w 158"/>
              <a:gd name="T61" fmla="*/ 133 h 160"/>
              <a:gd name="T62" fmla="*/ 141 w 158"/>
              <a:gd name="T63" fmla="*/ 131 h 160"/>
              <a:gd name="T64" fmla="*/ 141 w 158"/>
              <a:gd name="T65" fmla="*/ 29 h 160"/>
              <a:gd name="T66" fmla="*/ 130 w 158"/>
              <a:gd name="T67" fmla="*/ 18 h 160"/>
              <a:gd name="T68" fmla="*/ 147 w 158"/>
              <a:gd name="T69" fmla="*/ 0 h 160"/>
              <a:gd name="T70" fmla="*/ 46 w 158"/>
              <a:gd name="T71" fmla="*/ 0 h 160"/>
              <a:gd name="T72" fmla="*/ 44 w 158"/>
              <a:gd name="T73" fmla="*/ 2 h 160"/>
              <a:gd name="T74" fmla="*/ 46 w 158"/>
              <a:gd name="T75" fmla="*/ 5 h 160"/>
              <a:gd name="T76" fmla="*/ 147 w 158"/>
              <a:gd name="T77" fmla="*/ 5 h 160"/>
              <a:gd name="T78" fmla="*/ 154 w 158"/>
              <a:gd name="T79" fmla="*/ 11 h 160"/>
              <a:gd name="T80" fmla="*/ 154 w 158"/>
              <a:gd name="T81" fmla="*/ 112 h 160"/>
              <a:gd name="T82" fmla="*/ 156 w 158"/>
              <a:gd name="T83" fmla="*/ 115 h 160"/>
              <a:gd name="T84" fmla="*/ 158 w 158"/>
              <a:gd name="T85" fmla="*/ 112 h 160"/>
              <a:gd name="T86" fmla="*/ 158 w 158"/>
              <a:gd name="T87" fmla="*/ 11 h 160"/>
              <a:gd name="T88" fmla="*/ 147 w 158"/>
              <a:gd name="T89" fmla="*/ 0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158" h="160">
                <a:moveTo>
                  <a:pt x="112" y="36"/>
                </a:moveTo>
                <a:cubicBezTo>
                  <a:pt x="11" y="36"/>
                  <a:pt x="11" y="36"/>
                  <a:pt x="11" y="36"/>
                </a:cubicBezTo>
                <a:cubicBezTo>
                  <a:pt x="5" y="36"/>
                  <a:pt x="0" y="41"/>
                  <a:pt x="0" y="48"/>
                </a:cubicBezTo>
                <a:cubicBezTo>
                  <a:pt x="0" y="149"/>
                  <a:pt x="0" y="149"/>
                  <a:pt x="0" y="149"/>
                </a:cubicBezTo>
                <a:cubicBezTo>
                  <a:pt x="0" y="155"/>
                  <a:pt x="5" y="160"/>
                  <a:pt x="11" y="160"/>
                </a:cubicBezTo>
                <a:cubicBezTo>
                  <a:pt x="112" y="160"/>
                  <a:pt x="112" y="160"/>
                  <a:pt x="112" y="160"/>
                </a:cubicBezTo>
                <a:cubicBezTo>
                  <a:pt x="119" y="160"/>
                  <a:pt x="124" y="155"/>
                  <a:pt x="124" y="149"/>
                </a:cubicBezTo>
                <a:cubicBezTo>
                  <a:pt x="124" y="69"/>
                  <a:pt x="124" y="69"/>
                  <a:pt x="124" y="69"/>
                </a:cubicBezTo>
                <a:cubicBezTo>
                  <a:pt x="124" y="68"/>
                  <a:pt x="123" y="66"/>
                  <a:pt x="122" y="66"/>
                </a:cubicBezTo>
                <a:cubicBezTo>
                  <a:pt x="120" y="66"/>
                  <a:pt x="119" y="68"/>
                  <a:pt x="119" y="69"/>
                </a:cubicBezTo>
                <a:cubicBezTo>
                  <a:pt x="119" y="149"/>
                  <a:pt x="119" y="149"/>
                  <a:pt x="119" y="149"/>
                </a:cubicBezTo>
                <a:cubicBezTo>
                  <a:pt x="119" y="152"/>
                  <a:pt x="116" y="155"/>
                  <a:pt x="112" y="155"/>
                </a:cubicBezTo>
                <a:cubicBezTo>
                  <a:pt x="11" y="155"/>
                  <a:pt x="11" y="155"/>
                  <a:pt x="11" y="155"/>
                </a:cubicBezTo>
                <a:cubicBezTo>
                  <a:pt x="8" y="155"/>
                  <a:pt x="5" y="152"/>
                  <a:pt x="5" y="149"/>
                </a:cubicBezTo>
                <a:cubicBezTo>
                  <a:pt x="5" y="48"/>
                  <a:pt x="5" y="48"/>
                  <a:pt x="5" y="48"/>
                </a:cubicBezTo>
                <a:cubicBezTo>
                  <a:pt x="5" y="44"/>
                  <a:pt x="8" y="41"/>
                  <a:pt x="11" y="41"/>
                </a:cubicBezTo>
                <a:cubicBezTo>
                  <a:pt x="112" y="41"/>
                  <a:pt x="112" y="41"/>
                  <a:pt x="112" y="41"/>
                </a:cubicBezTo>
                <a:cubicBezTo>
                  <a:pt x="116" y="41"/>
                  <a:pt x="119" y="44"/>
                  <a:pt x="119" y="48"/>
                </a:cubicBezTo>
                <a:cubicBezTo>
                  <a:pt x="119" y="60"/>
                  <a:pt x="119" y="60"/>
                  <a:pt x="119" y="60"/>
                </a:cubicBezTo>
                <a:cubicBezTo>
                  <a:pt x="119" y="61"/>
                  <a:pt x="120" y="62"/>
                  <a:pt x="122" y="62"/>
                </a:cubicBezTo>
                <a:cubicBezTo>
                  <a:pt x="123" y="62"/>
                  <a:pt x="124" y="61"/>
                  <a:pt x="124" y="60"/>
                </a:cubicBezTo>
                <a:cubicBezTo>
                  <a:pt x="124" y="48"/>
                  <a:pt x="124" y="48"/>
                  <a:pt x="124" y="48"/>
                </a:cubicBezTo>
                <a:cubicBezTo>
                  <a:pt x="124" y="41"/>
                  <a:pt x="119" y="36"/>
                  <a:pt x="112" y="36"/>
                </a:cubicBezTo>
                <a:close/>
                <a:moveTo>
                  <a:pt x="130" y="18"/>
                </a:moveTo>
                <a:cubicBezTo>
                  <a:pt x="29" y="18"/>
                  <a:pt x="29" y="18"/>
                  <a:pt x="29" y="18"/>
                </a:cubicBezTo>
                <a:cubicBezTo>
                  <a:pt x="27" y="18"/>
                  <a:pt x="26" y="19"/>
                  <a:pt x="26" y="20"/>
                </a:cubicBezTo>
                <a:cubicBezTo>
                  <a:pt x="26" y="22"/>
                  <a:pt x="27" y="23"/>
                  <a:pt x="29" y="23"/>
                </a:cubicBezTo>
                <a:cubicBezTo>
                  <a:pt x="130" y="23"/>
                  <a:pt x="130" y="23"/>
                  <a:pt x="130" y="23"/>
                </a:cubicBezTo>
                <a:cubicBezTo>
                  <a:pt x="134" y="23"/>
                  <a:pt x="137" y="26"/>
                  <a:pt x="137" y="29"/>
                </a:cubicBezTo>
                <a:cubicBezTo>
                  <a:pt x="137" y="131"/>
                  <a:pt x="137" y="131"/>
                  <a:pt x="137" y="131"/>
                </a:cubicBezTo>
                <a:cubicBezTo>
                  <a:pt x="137" y="132"/>
                  <a:pt x="138" y="133"/>
                  <a:pt x="139" y="133"/>
                </a:cubicBezTo>
                <a:cubicBezTo>
                  <a:pt x="140" y="133"/>
                  <a:pt x="141" y="132"/>
                  <a:pt x="141" y="131"/>
                </a:cubicBezTo>
                <a:cubicBezTo>
                  <a:pt x="141" y="29"/>
                  <a:pt x="141" y="29"/>
                  <a:pt x="141" y="29"/>
                </a:cubicBezTo>
                <a:cubicBezTo>
                  <a:pt x="141" y="23"/>
                  <a:pt x="136" y="18"/>
                  <a:pt x="130" y="18"/>
                </a:cubicBezTo>
                <a:close/>
                <a:moveTo>
                  <a:pt x="147" y="0"/>
                </a:moveTo>
                <a:cubicBezTo>
                  <a:pt x="46" y="0"/>
                  <a:pt x="46" y="0"/>
                  <a:pt x="46" y="0"/>
                </a:cubicBezTo>
                <a:cubicBezTo>
                  <a:pt x="45" y="0"/>
                  <a:pt x="44" y="1"/>
                  <a:pt x="44" y="2"/>
                </a:cubicBezTo>
                <a:cubicBezTo>
                  <a:pt x="44" y="4"/>
                  <a:pt x="45" y="5"/>
                  <a:pt x="46" y="5"/>
                </a:cubicBezTo>
                <a:cubicBezTo>
                  <a:pt x="147" y="5"/>
                  <a:pt x="147" y="5"/>
                  <a:pt x="147" y="5"/>
                </a:cubicBezTo>
                <a:cubicBezTo>
                  <a:pt x="151" y="5"/>
                  <a:pt x="154" y="8"/>
                  <a:pt x="154" y="11"/>
                </a:cubicBezTo>
                <a:cubicBezTo>
                  <a:pt x="154" y="112"/>
                  <a:pt x="154" y="112"/>
                  <a:pt x="154" y="112"/>
                </a:cubicBezTo>
                <a:cubicBezTo>
                  <a:pt x="154" y="114"/>
                  <a:pt x="155" y="115"/>
                  <a:pt x="156" y="115"/>
                </a:cubicBezTo>
                <a:cubicBezTo>
                  <a:pt x="157" y="115"/>
                  <a:pt x="158" y="114"/>
                  <a:pt x="158" y="112"/>
                </a:cubicBezTo>
                <a:cubicBezTo>
                  <a:pt x="158" y="11"/>
                  <a:pt x="158" y="11"/>
                  <a:pt x="158" y="11"/>
                </a:cubicBezTo>
                <a:cubicBezTo>
                  <a:pt x="158" y="5"/>
                  <a:pt x="153" y="0"/>
                  <a:pt x="147" y="0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" name="Freeform 22">
            <a:extLst>
              <a:ext uri="{FF2B5EF4-FFF2-40B4-BE49-F238E27FC236}">
                <a16:creationId xmlns:a16="http://schemas.microsoft.com/office/drawing/2014/main" xmlns="" id="{4183959A-A2D4-45F1-9EA0-D92C42660FC3}"/>
              </a:ext>
            </a:extLst>
          </p:cNvPr>
          <p:cNvSpPr>
            <a:spLocks noEditPoints="1"/>
          </p:cNvSpPr>
          <p:nvPr/>
        </p:nvSpPr>
        <p:spPr bwMode="auto">
          <a:xfrm>
            <a:off x="2465388" y="5661026"/>
            <a:ext cx="566738" cy="487363"/>
          </a:xfrm>
          <a:custGeom>
            <a:avLst/>
            <a:gdLst>
              <a:gd name="T0" fmla="*/ 62 w 166"/>
              <a:gd name="T1" fmla="*/ 27 h 142"/>
              <a:gd name="T2" fmla="*/ 43 w 166"/>
              <a:gd name="T3" fmla="*/ 27 h 142"/>
              <a:gd name="T4" fmla="*/ 53 w 166"/>
              <a:gd name="T5" fmla="*/ 22 h 142"/>
              <a:gd name="T6" fmla="*/ 53 w 166"/>
              <a:gd name="T7" fmla="*/ 32 h 142"/>
              <a:gd name="T8" fmla="*/ 53 w 166"/>
              <a:gd name="T9" fmla="*/ 22 h 142"/>
              <a:gd name="T10" fmla="*/ 44 w 166"/>
              <a:gd name="T11" fmla="*/ 47 h 142"/>
              <a:gd name="T12" fmla="*/ 21 w 166"/>
              <a:gd name="T13" fmla="*/ 47 h 142"/>
              <a:gd name="T14" fmla="*/ 33 w 166"/>
              <a:gd name="T15" fmla="*/ 40 h 142"/>
              <a:gd name="T16" fmla="*/ 33 w 166"/>
              <a:gd name="T17" fmla="*/ 54 h 142"/>
              <a:gd name="T18" fmla="*/ 33 w 166"/>
              <a:gd name="T19" fmla="*/ 40 h 142"/>
              <a:gd name="T20" fmla="*/ 41 w 166"/>
              <a:gd name="T21" fmla="*/ 95 h 142"/>
              <a:gd name="T22" fmla="*/ 64 w 166"/>
              <a:gd name="T23" fmla="*/ 95 h 142"/>
              <a:gd name="T24" fmla="*/ 52 w 166"/>
              <a:gd name="T25" fmla="*/ 101 h 142"/>
              <a:gd name="T26" fmla="*/ 52 w 166"/>
              <a:gd name="T27" fmla="*/ 88 h 142"/>
              <a:gd name="T28" fmla="*/ 52 w 166"/>
              <a:gd name="T29" fmla="*/ 101 h 142"/>
              <a:gd name="T30" fmla="*/ 19 w 166"/>
              <a:gd name="T31" fmla="*/ 75 h 142"/>
              <a:gd name="T32" fmla="*/ 42 w 166"/>
              <a:gd name="T33" fmla="*/ 75 h 142"/>
              <a:gd name="T34" fmla="*/ 30 w 166"/>
              <a:gd name="T35" fmla="*/ 82 h 142"/>
              <a:gd name="T36" fmla="*/ 30 w 166"/>
              <a:gd name="T37" fmla="*/ 68 h 142"/>
              <a:gd name="T38" fmla="*/ 30 w 166"/>
              <a:gd name="T39" fmla="*/ 82 h 142"/>
              <a:gd name="T40" fmla="*/ 148 w 166"/>
              <a:gd name="T41" fmla="*/ 34 h 142"/>
              <a:gd name="T42" fmla="*/ 110 w 166"/>
              <a:gd name="T43" fmla="*/ 45 h 142"/>
              <a:gd name="T44" fmla="*/ 89 w 166"/>
              <a:gd name="T45" fmla="*/ 56 h 142"/>
              <a:gd name="T46" fmla="*/ 75 w 166"/>
              <a:gd name="T47" fmla="*/ 38 h 142"/>
              <a:gd name="T48" fmla="*/ 69 w 166"/>
              <a:gd name="T49" fmla="*/ 3 h 142"/>
              <a:gd name="T50" fmla="*/ 57 w 166"/>
              <a:gd name="T51" fmla="*/ 120 h 142"/>
              <a:gd name="T52" fmla="*/ 60 w 166"/>
              <a:gd name="T53" fmla="*/ 136 h 142"/>
              <a:gd name="T54" fmla="*/ 105 w 166"/>
              <a:gd name="T55" fmla="*/ 108 h 142"/>
              <a:gd name="T56" fmla="*/ 147 w 166"/>
              <a:gd name="T57" fmla="*/ 62 h 142"/>
              <a:gd name="T58" fmla="*/ 143 w 166"/>
              <a:gd name="T59" fmla="*/ 59 h 142"/>
              <a:gd name="T60" fmla="*/ 98 w 166"/>
              <a:gd name="T61" fmla="*/ 84 h 142"/>
              <a:gd name="T62" fmla="*/ 158 w 166"/>
              <a:gd name="T63" fmla="*/ 36 h 142"/>
              <a:gd name="T64" fmla="*/ 148 w 166"/>
              <a:gd name="T65" fmla="*/ 54 h 142"/>
              <a:gd name="T66" fmla="*/ 152 w 166"/>
              <a:gd name="T67" fmla="*/ 57 h 142"/>
              <a:gd name="T68" fmla="*/ 162 w 166"/>
              <a:gd name="T69" fmla="*/ 33 h 142"/>
              <a:gd name="T70" fmla="*/ 62 w 166"/>
              <a:gd name="T71" fmla="*/ 132 h 142"/>
              <a:gd name="T72" fmla="*/ 83 w 166"/>
              <a:gd name="T73" fmla="*/ 111 h 142"/>
              <a:gd name="T74" fmla="*/ 91 w 166"/>
              <a:gd name="T75" fmla="*/ 112 h 142"/>
              <a:gd name="T76" fmla="*/ 90 w 166"/>
              <a:gd name="T77" fmla="*/ 93 h 142"/>
              <a:gd name="T78" fmla="*/ 91 w 166"/>
              <a:gd name="T79" fmla="*/ 112 h 142"/>
              <a:gd name="T80" fmla="*/ 108 w 166"/>
              <a:gd name="T81" fmla="*/ 104 h 142"/>
              <a:gd name="T82" fmla="*/ 91 w 166"/>
              <a:gd name="T83" fmla="*/ 88 h 142"/>
              <a:gd name="T84" fmla="*/ 91 w 166"/>
              <a:gd name="T85" fmla="*/ 86 h 142"/>
              <a:gd name="T86" fmla="*/ 109 w 166"/>
              <a:gd name="T87" fmla="*/ 102 h 142"/>
              <a:gd name="T88" fmla="*/ 86 w 166"/>
              <a:gd name="T89" fmla="*/ 90 h 142"/>
              <a:gd name="T90" fmla="*/ 59 w 166"/>
              <a:gd name="T91" fmla="*/ 116 h 142"/>
              <a:gd name="T92" fmla="*/ 65 w 166"/>
              <a:gd name="T93" fmla="*/ 8 h 142"/>
              <a:gd name="T94" fmla="*/ 82 w 166"/>
              <a:gd name="T95" fmla="*/ 28 h 142"/>
              <a:gd name="T96" fmla="*/ 70 w 166"/>
              <a:gd name="T97" fmla="*/ 58 h 142"/>
              <a:gd name="T98" fmla="*/ 101 w 166"/>
              <a:gd name="T99" fmla="*/ 53 h 142"/>
              <a:gd name="T100" fmla="*/ 117 w 166"/>
              <a:gd name="T101" fmla="*/ 61 h 1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66" h="142">
                <a:moveTo>
                  <a:pt x="53" y="36"/>
                </a:moveTo>
                <a:cubicBezTo>
                  <a:pt x="58" y="36"/>
                  <a:pt x="62" y="32"/>
                  <a:pt x="62" y="27"/>
                </a:cubicBezTo>
                <a:cubicBezTo>
                  <a:pt x="62" y="22"/>
                  <a:pt x="58" y="17"/>
                  <a:pt x="53" y="17"/>
                </a:cubicBezTo>
                <a:cubicBezTo>
                  <a:pt x="47" y="17"/>
                  <a:pt x="43" y="22"/>
                  <a:pt x="43" y="27"/>
                </a:cubicBezTo>
                <a:cubicBezTo>
                  <a:pt x="43" y="32"/>
                  <a:pt x="47" y="36"/>
                  <a:pt x="53" y="36"/>
                </a:cubicBezTo>
                <a:close/>
                <a:moveTo>
                  <a:pt x="53" y="22"/>
                </a:moveTo>
                <a:cubicBezTo>
                  <a:pt x="55" y="22"/>
                  <a:pt x="57" y="24"/>
                  <a:pt x="57" y="27"/>
                </a:cubicBezTo>
                <a:cubicBezTo>
                  <a:pt x="57" y="29"/>
                  <a:pt x="55" y="32"/>
                  <a:pt x="53" y="32"/>
                </a:cubicBezTo>
                <a:cubicBezTo>
                  <a:pt x="50" y="32"/>
                  <a:pt x="48" y="29"/>
                  <a:pt x="48" y="27"/>
                </a:cubicBezTo>
                <a:cubicBezTo>
                  <a:pt x="48" y="24"/>
                  <a:pt x="50" y="22"/>
                  <a:pt x="53" y="22"/>
                </a:cubicBezTo>
                <a:close/>
                <a:moveTo>
                  <a:pt x="33" y="58"/>
                </a:moveTo>
                <a:cubicBezTo>
                  <a:pt x="39" y="58"/>
                  <a:pt x="44" y="53"/>
                  <a:pt x="44" y="47"/>
                </a:cubicBezTo>
                <a:cubicBezTo>
                  <a:pt x="44" y="41"/>
                  <a:pt x="39" y="36"/>
                  <a:pt x="33" y="36"/>
                </a:cubicBezTo>
                <a:cubicBezTo>
                  <a:pt x="26" y="36"/>
                  <a:pt x="21" y="41"/>
                  <a:pt x="21" y="47"/>
                </a:cubicBezTo>
                <a:cubicBezTo>
                  <a:pt x="21" y="53"/>
                  <a:pt x="26" y="58"/>
                  <a:pt x="33" y="58"/>
                </a:cubicBezTo>
                <a:close/>
                <a:moveTo>
                  <a:pt x="33" y="40"/>
                </a:moveTo>
                <a:cubicBezTo>
                  <a:pt x="36" y="40"/>
                  <a:pt x="39" y="43"/>
                  <a:pt x="39" y="47"/>
                </a:cubicBezTo>
                <a:cubicBezTo>
                  <a:pt x="39" y="51"/>
                  <a:pt x="36" y="54"/>
                  <a:pt x="33" y="54"/>
                </a:cubicBezTo>
                <a:cubicBezTo>
                  <a:pt x="29" y="54"/>
                  <a:pt x="26" y="51"/>
                  <a:pt x="26" y="47"/>
                </a:cubicBezTo>
                <a:cubicBezTo>
                  <a:pt x="26" y="43"/>
                  <a:pt x="29" y="40"/>
                  <a:pt x="33" y="40"/>
                </a:cubicBezTo>
                <a:close/>
                <a:moveTo>
                  <a:pt x="52" y="83"/>
                </a:moveTo>
                <a:cubicBezTo>
                  <a:pt x="46" y="83"/>
                  <a:pt x="41" y="88"/>
                  <a:pt x="41" y="95"/>
                </a:cubicBezTo>
                <a:cubicBezTo>
                  <a:pt x="41" y="101"/>
                  <a:pt x="46" y="106"/>
                  <a:pt x="52" y="106"/>
                </a:cubicBezTo>
                <a:cubicBezTo>
                  <a:pt x="59" y="106"/>
                  <a:pt x="64" y="101"/>
                  <a:pt x="64" y="95"/>
                </a:cubicBezTo>
                <a:cubicBezTo>
                  <a:pt x="64" y="88"/>
                  <a:pt x="59" y="83"/>
                  <a:pt x="52" y="83"/>
                </a:cubicBezTo>
                <a:close/>
                <a:moveTo>
                  <a:pt x="52" y="101"/>
                </a:moveTo>
                <a:cubicBezTo>
                  <a:pt x="49" y="101"/>
                  <a:pt x="46" y="98"/>
                  <a:pt x="46" y="95"/>
                </a:cubicBezTo>
                <a:cubicBezTo>
                  <a:pt x="46" y="91"/>
                  <a:pt x="49" y="88"/>
                  <a:pt x="52" y="88"/>
                </a:cubicBezTo>
                <a:cubicBezTo>
                  <a:pt x="56" y="88"/>
                  <a:pt x="59" y="91"/>
                  <a:pt x="59" y="95"/>
                </a:cubicBezTo>
                <a:cubicBezTo>
                  <a:pt x="59" y="98"/>
                  <a:pt x="56" y="101"/>
                  <a:pt x="52" y="101"/>
                </a:cubicBezTo>
                <a:close/>
                <a:moveTo>
                  <a:pt x="30" y="64"/>
                </a:moveTo>
                <a:cubicBezTo>
                  <a:pt x="24" y="64"/>
                  <a:pt x="19" y="69"/>
                  <a:pt x="19" y="75"/>
                </a:cubicBezTo>
                <a:cubicBezTo>
                  <a:pt x="19" y="81"/>
                  <a:pt x="24" y="87"/>
                  <a:pt x="30" y="87"/>
                </a:cubicBezTo>
                <a:cubicBezTo>
                  <a:pt x="37" y="87"/>
                  <a:pt x="42" y="81"/>
                  <a:pt x="42" y="75"/>
                </a:cubicBezTo>
                <a:cubicBezTo>
                  <a:pt x="42" y="69"/>
                  <a:pt x="37" y="64"/>
                  <a:pt x="30" y="64"/>
                </a:cubicBezTo>
                <a:close/>
                <a:moveTo>
                  <a:pt x="30" y="82"/>
                </a:moveTo>
                <a:cubicBezTo>
                  <a:pt x="27" y="82"/>
                  <a:pt x="24" y="79"/>
                  <a:pt x="24" y="75"/>
                </a:cubicBezTo>
                <a:cubicBezTo>
                  <a:pt x="24" y="71"/>
                  <a:pt x="27" y="68"/>
                  <a:pt x="30" y="68"/>
                </a:cubicBezTo>
                <a:cubicBezTo>
                  <a:pt x="34" y="68"/>
                  <a:pt x="37" y="71"/>
                  <a:pt x="37" y="75"/>
                </a:cubicBezTo>
                <a:cubicBezTo>
                  <a:pt x="37" y="79"/>
                  <a:pt x="34" y="82"/>
                  <a:pt x="30" y="82"/>
                </a:cubicBezTo>
                <a:close/>
                <a:moveTo>
                  <a:pt x="162" y="33"/>
                </a:moveTo>
                <a:cubicBezTo>
                  <a:pt x="157" y="28"/>
                  <a:pt x="151" y="32"/>
                  <a:pt x="148" y="34"/>
                </a:cubicBezTo>
                <a:cubicBezTo>
                  <a:pt x="121" y="57"/>
                  <a:pt x="121" y="57"/>
                  <a:pt x="121" y="57"/>
                </a:cubicBezTo>
                <a:cubicBezTo>
                  <a:pt x="120" y="47"/>
                  <a:pt x="114" y="45"/>
                  <a:pt x="110" y="45"/>
                </a:cubicBezTo>
                <a:cubicBezTo>
                  <a:pt x="105" y="45"/>
                  <a:pt x="100" y="48"/>
                  <a:pt x="98" y="49"/>
                </a:cubicBezTo>
                <a:cubicBezTo>
                  <a:pt x="89" y="56"/>
                  <a:pt x="89" y="56"/>
                  <a:pt x="89" y="56"/>
                </a:cubicBezTo>
                <a:cubicBezTo>
                  <a:pt x="83" y="60"/>
                  <a:pt x="76" y="59"/>
                  <a:pt x="72" y="53"/>
                </a:cubicBezTo>
                <a:cubicBezTo>
                  <a:pt x="69" y="48"/>
                  <a:pt x="71" y="42"/>
                  <a:pt x="75" y="38"/>
                </a:cubicBezTo>
                <a:cubicBezTo>
                  <a:pt x="85" y="31"/>
                  <a:pt x="85" y="31"/>
                  <a:pt x="85" y="31"/>
                </a:cubicBezTo>
                <a:cubicBezTo>
                  <a:pt x="99" y="21"/>
                  <a:pt x="95" y="6"/>
                  <a:pt x="69" y="3"/>
                </a:cubicBezTo>
                <a:cubicBezTo>
                  <a:pt x="39" y="0"/>
                  <a:pt x="9" y="21"/>
                  <a:pt x="5" y="54"/>
                </a:cubicBezTo>
                <a:cubicBezTo>
                  <a:pt x="0" y="87"/>
                  <a:pt x="24" y="117"/>
                  <a:pt x="57" y="120"/>
                </a:cubicBezTo>
                <a:cubicBezTo>
                  <a:pt x="56" y="125"/>
                  <a:pt x="56" y="130"/>
                  <a:pt x="58" y="135"/>
                </a:cubicBezTo>
                <a:cubicBezTo>
                  <a:pt x="58" y="136"/>
                  <a:pt x="59" y="136"/>
                  <a:pt x="60" y="136"/>
                </a:cubicBezTo>
                <a:cubicBezTo>
                  <a:pt x="74" y="142"/>
                  <a:pt x="92" y="132"/>
                  <a:pt x="91" y="117"/>
                </a:cubicBezTo>
                <a:cubicBezTo>
                  <a:pt x="92" y="117"/>
                  <a:pt x="91" y="118"/>
                  <a:pt x="105" y="108"/>
                </a:cubicBezTo>
                <a:cubicBezTo>
                  <a:pt x="110" y="111"/>
                  <a:pt x="115" y="105"/>
                  <a:pt x="113" y="100"/>
                </a:cubicBezTo>
                <a:cubicBezTo>
                  <a:pt x="147" y="62"/>
                  <a:pt x="147" y="62"/>
                  <a:pt x="147" y="62"/>
                </a:cubicBezTo>
                <a:cubicBezTo>
                  <a:pt x="148" y="62"/>
                  <a:pt x="147" y="60"/>
                  <a:pt x="147" y="59"/>
                </a:cubicBezTo>
                <a:cubicBezTo>
                  <a:pt x="146" y="58"/>
                  <a:pt x="144" y="58"/>
                  <a:pt x="143" y="59"/>
                </a:cubicBezTo>
                <a:cubicBezTo>
                  <a:pt x="111" y="97"/>
                  <a:pt x="111" y="97"/>
                  <a:pt x="111" y="97"/>
                </a:cubicBezTo>
                <a:cubicBezTo>
                  <a:pt x="98" y="84"/>
                  <a:pt x="98" y="84"/>
                  <a:pt x="98" y="84"/>
                </a:cubicBezTo>
                <a:cubicBezTo>
                  <a:pt x="99" y="83"/>
                  <a:pt x="149" y="40"/>
                  <a:pt x="151" y="38"/>
                </a:cubicBezTo>
                <a:cubicBezTo>
                  <a:pt x="151" y="38"/>
                  <a:pt x="156" y="34"/>
                  <a:pt x="158" y="36"/>
                </a:cubicBezTo>
                <a:cubicBezTo>
                  <a:pt x="161" y="39"/>
                  <a:pt x="157" y="44"/>
                  <a:pt x="157" y="44"/>
                </a:cubicBezTo>
                <a:cubicBezTo>
                  <a:pt x="148" y="54"/>
                  <a:pt x="148" y="54"/>
                  <a:pt x="148" y="54"/>
                </a:cubicBezTo>
                <a:cubicBezTo>
                  <a:pt x="147" y="55"/>
                  <a:pt x="147" y="56"/>
                  <a:pt x="148" y="57"/>
                </a:cubicBezTo>
                <a:cubicBezTo>
                  <a:pt x="149" y="58"/>
                  <a:pt x="151" y="58"/>
                  <a:pt x="152" y="57"/>
                </a:cubicBezTo>
                <a:cubicBezTo>
                  <a:pt x="161" y="47"/>
                  <a:pt x="161" y="47"/>
                  <a:pt x="161" y="47"/>
                </a:cubicBezTo>
                <a:cubicBezTo>
                  <a:pt x="163" y="44"/>
                  <a:pt x="166" y="38"/>
                  <a:pt x="162" y="33"/>
                </a:cubicBezTo>
                <a:close/>
                <a:moveTo>
                  <a:pt x="83" y="127"/>
                </a:moveTo>
                <a:cubicBezTo>
                  <a:pt x="77" y="133"/>
                  <a:pt x="69" y="135"/>
                  <a:pt x="62" y="132"/>
                </a:cubicBezTo>
                <a:cubicBezTo>
                  <a:pt x="59" y="122"/>
                  <a:pt x="66" y="108"/>
                  <a:pt x="76" y="108"/>
                </a:cubicBezTo>
                <a:cubicBezTo>
                  <a:pt x="79" y="108"/>
                  <a:pt x="81" y="109"/>
                  <a:pt x="83" y="111"/>
                </a:cubicBezTo>
                <a:cubicBezTo>
                  <a:pt x="88" y="115"/>
                  <a:pt x="87" y="123"/>
                  <a:pt x="83" y="127"/>
                </a:cubicBezTo>
                <a:close/>
                <a:moveTo>
                  <a:pt x="91" y="112"/>
                </a:moveTo>
                <a:cubicBezTo>
                  <a:pt x="87" y="108"/>
                  <a:pt x="86" y="107"/>
                  <a:pt x="82" y="104"/>
                </a:cubicBezTo>
                <a:cubicBezTo>
                  <a:pt x="90" y="93"/>
                  <a:pt x="90" y="93"/>
                  <a:pt x="90" y="93"/>
                </a:cubicBezTo>
                <a:cubicBezTo>
                  <a:pt x="101" y="105"/>
                  <a:pt x="101" y="105"/>
                  <a:pt x="101" y="105"/>
                </a:cubicBezTo>
                <a:lnTo>
                  <a:pt x="91" y="112"/>
                </a:lnTo>
                <a:close/>
                <a:moveTo>
                  <a:pt x="109" y="102"/>
                </a:moveTo>
                <a:cubicBezTo>
                  <a:pt x="109" y="103"/>
                  <a:pt x="109" y="103"/>
                  <a:pt x="108" y="104"/>
                </a:cubicBezTo>
                <a:cubicBezTo>
                  <a:pt x="108" y="104"/>
                  <a:pt x="107" y="104"/>
                  <a:pt x="107" y="104"/>
                </a:cubicBezTo>
                <a:cubicBezTo>
                  <a:pt x="91" y="88"/>
                  <a:pt x="91" y="88"/>
                  <a:pt x="91" y="88"/>
                </a:cubicBezTo>
                <a:cubicBezTo>
                  <a:pt x="90" y="87"/>
                  <a:pt x="90" y="87"/>
                  <a:pt x="91" y="86"/>
                </a:cubicBezTo>
                <a:cubicBezTo>
                  <a:pt x="91" y="86"/>
                  <a:pt x="91" y="86"/>
                  <a:pt x="91" y="86"/>
                </a:cubicBezTo>
                <a:cubicBezTo>
                  <a:pt x="92" y="85"/>
                  <a:pt x="93" y="85"/>
                  <a:pt x="93" y="86"/>
                </a:cubicBezTo>
                <a:cubicBezTo>
                  <a:pt x="110" y="103"/>
                  <a:pt x="109" y="102"/>
                  <a:pt x="109" y="102"/>
                </a:cubicBezTo>
                <a:close/>
                <a:moveTo>
                  <a:pt x="94" y="81"/>
                </a:moveTo>
                <a:cubicBezTo>
                  <a:pt x="89" y="79"/>
                  <a:pt x="84" y="85"/>
                  <a:pt x="86" y="90"/>
                </a:cubicBezTo>
                <a:cubicBezTo>
                  <a:pt x="77" y="103"/>
                  <a:pt x="77" y="103"/>
                  <a:pt x="77" y="104"/>
                </a:cubicBezTo>
                <a:cubicBezTo>
                  <a:pt x="69" y="103"/>
                  <a:pt x="62" y="108"/>
                  <a:pt x="59" y="116"/>
                </a:cubicBezTo>
                <a:cubicBezTo>
                  <a:pt x="28" y="114"/>
                  <a:pt x="5" y="85"/>
                  <a:pt x="9" y="54"/>
                </a:cubicBezTo>
                <a:cubicBezTo>
                  <a:pt x="13" y="26"/>
                  <a:pt x="38" y="7"/>
                  <a:pt x="65" y="8"/>
                </a:cubicBezTo>
                <a:cubicBezTo>
                  <a:pt x="77" y="8"/>
                  <a:pt x="87" y="13"/>
                  <a:pt x="88" y="18"/>
                </a:cubicBezTo>
                <a:cubicBezTo>
                  <a:pt x="89" y="22"/>
                  <a:pt x="83" y="27"/>
                  <a:pt x="82" y="28"/>
                </a:cubicBezTo>
                <a:cubicBezTo>
                  <a:pt x="73" y="35"/>
                  <a:pt x="73" y="35"/>
                  <a:pt x="73" y="35"/>
                </a:cubicBezTo>
                <a:cubicBezTo>
                  <a:pt x="65" y="40"/>
                  <a:pt x="64" y="51"/>
                  <a:pt x="70" y="58"/>
                </a:cubicBezTo>
                <a:cubicBezTo>
                  <a:pt x="76" y="64"/>
                  <a:pt x="85" y="65"/>
                  <a:pt x="92" y="60"/>
                </a:cubicBezTo>
                <a:cubicBezTo>
                  <a:pt x="101" y="53"/>
                  <a:pt x="101" y="53"/>
                  <a:pt x="101" y="53"/>
                </a:cubicBezTo>
                <a:cubicBezTo>
                  <a:pt x="103" y="51"/>
                  <a:pt x="107" y="49"/>
                  <a:pt x="110" y="49"/>
                </a:cubicBezTo>
                <a:cubicBezTo>
                  <a:pt x="114" y="49"/>
                  <a:pt x="116" y="53"/>
                  <a:pt x="117" y="61"/>
                </a:cubicBezTo>
                <a:lnTo>
                  <a:pt x="94" y="81"/>
                </a:ln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" name="Freeform 23">
            <a:extLst>
              <a:ext uri="{FF2B5EF4-FFF2-40B4-BE49-F238E27FC236}">
                <a16:creationId xmlns:a16="http://schemas.microsoft.com/office/drawing/2014/main" xmlns="" id="{99611B50-9BA7-44A9-84FF-CFCE7C0D650F}"/>
              </a:ext>
            </a:extLst>
          </p:cNvPr>
          <p:cNvSpPr>
            <a:spLocks noEditPoints="1"/>
          </p:cNvSpPr>
          <p:nvPr/>
        </p:nvSpPr>
        <p:spPr bwMode="auto">
          <a:xfrm>
            <a:off x="3432175" y="769938"/>
            <a:ext cx="549275" cy="347663"/>
          </a:xfrm>
          <a:custGeom>
            <a:avLst/>
            <a:gdLst>
              <a:gd name="T0" fmla="*/ 134 w 161"/>
              <a:gd name="T1" fmla="*/ 21 h 101"/>
              <a:gd name="T2" fmla="*/ 132 w 161"/>
              <a:gd name="T3" fmla="*/ 0 h 101"/>
              <a:gd name="T4" fmla="*/ 75 w 161"/>
              <a:gd name="T5" fmla="*/ 7 h 101"/>
              <a:gd name="T6" fmla="*/ 79 w 161"/>
              <a:gd name="T7" fmla="*/ 14 h 101"/>
              <a:gd name="T8" fmla="*/ 59 w 161"/>
              <a:gd name="T9" fmla="*/ 21 h 101"/>
              <a:gd name="T10" fmla="*/ 53 w 161"/>
              <a:gd name="T11" fmla="*/ 33 h 101"/>
              <a:gd name="T12" fmla="*/ 26 w 161"/>
              <a:gd name="T13" fmla="*/ 29 h 101"/>
              <a:gd name="T14" fmla="*/ 5 w 161"/>
              <a:gd name="T15" fmla="*/ 92 h 101"/>
              <a:gd name="T16" fmla="*/ 32 w 161"/>
              <a:gd name="T17" fmla="*/ 97 h 101"/>
              <a:gd name="T18" fmla="*/ 53 w 161"/>
              <a:gd name="T19" fmla="*/ 94 h 101"/>
              <a:gd name="T20" fmla="*/ 154 w 161"/>
              <a:gd name="T21" fmla="*/ 101 h 101"/>
              <a:gd name="T22" fmla="*/ 161 w 161"/>
              <a:gd name="T23" fmla="*/ 27 h 101"/>
              <a:gd name="T24" fmla="*/ 28 w 161"/>
              <a:gd name="T25" fmla="*/ 95 h 101"/>
              <a:gd name="T26" fmla="*/ 7 w 161"/>
              <a:gd name="T27" fmla="*/ 87 h 101"/>
              <a:gd name="T28" fmla="*/ 8 w 161"/>
              <a:gd name="T29" fmla="*/ 81 h 101"/>
              <a:gd name="T30" fmla="*/ 28 w 161"/>
              <a:gd name="T31" fmla="*/ 95 h 101"/>
              <a:gd name="T32" fmla="*/ 10 w 161"/>
              <a:gd name="T33" fmla="*/ 77 h 101"/>
              <a:gd name="T34" fmla="*/ 34 w 161"/>
              <a:gd name="T35" fmla="*/ 80 h 101"/>
              <a:gd name="T36" fmla="*/ 36 w 161"/>
              <a:gd name="T37" fmla="*/ 76 h 101"/>
              <a:gd name="T38" fmla="*/ 17 w 161"/>
              <a:gd name="T39" fmla="*/ 60 h 101"/>
              <a:gd name="T40" fmla="*/ 36 w 161"/>
              <a:gd name="T41" fmla="*/ 76 h 101"/>
              <a:gd name="T42" fmla="*/ 19 w 161"/>
              <a:gd name="T43" fmla="*/ 56 h 101"/>
              <a:gd name="T44" fmla="*/ 44 w 161"/>
              <a:gd name="T45" fmla="*/ 59 h 101"/>
              <a:gd name="T46" fmla="*/ 46 w 161"/>
              <a:gd name="T47" fmla="*/ 55 h 101"/>
              <a:gd name="T48" fmla="*/ 27 w 161"/>
              <a:gd name="T49" fmla="*/ 39 h 101"/>
              <a:gd name="T50" fmla="*/ 46 w 161"/>
              <a:gd name="T51" fmla="*/ 55 h 101"/>
              <a:gd name="T52" fmla="*/ 29 w 161"/>
              <a:gd name="T53" fmla="*/ 35 h 101"/>
              <a:gd name="T54" fmla="*/ 33 w 161"/>
              <a:gd name="T55" fmla="*/ 30 h 101"/>
              <a:gd name="T56" fmla="*/ 51 w 161"/>
              <a:gd name="T57" fmla="*/ 45 h 101"/>
              <a:gd name="T58" fmla="*/ 82 w 161"/>
              <a:gd name="T59" fmla="*/ 5 h 101"/>
              <a:gd name="T60" fmla="*/ 134 w 161"/>
              <a:gd name="T61" fmla="*/ 7 h 101"/>
              <a:gd name="T62" fmla="*/ 132 w 161"/>
              <a:gd name="T63" fmla="*/ 9 h 101"/>
              <a:gd name="T64" fmla="*/ 80 w 161"/>
              <a:gd name="T65" fmla="*/ 8 h 101"/>
              <a:gd name="T66" fmla="*/ 156 w 161"/>
              <a:gd name="T67" fmla="*/ 79 h 101"/>
              <a:gd name="T68" fmla="*/ 136 w 161"/>
              <a:gd name="T69" fmla="*/ 82 h 101"/>
              <a:gd name="T70" fmla="*/ 156 w 161"/>
              <a:gd name="T71" fmla="*/ 84 h 101"/>
              <a:gd name="T72" fmla="*/ 154 w 161"/>
              <a:gd name="T73" fmla="*/ 96 h 101"/>
              <a:gd name="T74" fmla="*/ 57 w 161"/>
              <a:gd name="T75" fmla="*/ 94 h 101"/>
              <a:gd name="T76" fmla="*/ 129 w 161"/>
              <a:gd name="T77" fmla="*/ 84 h 101"/>
              <a:gd name="T78" fmla="*/ 129 w 161"/>
              <a:gd name="T79" fmla="*/ 79 h 101"/>
              <a:gd name="T80" fmla="*/ 57 w 161"/>
              <a:gd name="T81" fmla="*/ 42 h 101"/>
              <a:gd name="T82" fmla="*/ 156 w 161"/>
              <a:gd name="T83" fmla="*/ 79 h 101"/>
              <a:gd name="T84" fmla="*/ 57 w 161"/>
              <a:gd name="T85" fmla="*/ 37 h 101"/>
              <a:gd name="T86" fmla="*/ 59 w 161"/>
              <a:gd name="T87" fmla="*/ 25 h 101"/>
              <a:gd name="T88" fmla="*/ 92 w 161"/>
              <a:gd name="T89" fmla="*/ 23 h 101"/>
              <a:gd name="T90" fmla="*/ 84 w 161"/>
              <a:gd name="T91" fmla="*/ 21 h 101"/>
              <a:gd name="T92" fmla="*/ 130 w 161"/>
              <a:gd name="T93" fmla="*/ 14 h 101"/>
              <a:gd name="T94" fmla="*/ 98 w 161"/>
              <a:gd name="T95" fmla="*/ 21 h 101"/>
              <a:gd name="T96" fmla="*/ 98 w 161"/>
              <a:gd name="T97" fmla="*/ 25 h 101"/>
              <a:gd name="T98" fmla="*/ 156 w 161"/>
              <a:gd name="T99" fmla="*/ 27 h 101"/>
              <a:gd name="T100" fmla="*/ 85 w 161"/>
              <a:gd name="T101" fmla="*/ 54 h 101"/>
              <a:gd name="T102" fmla="*/ 131 w 161"/>
              <a:gd name="T103" fmla="*/ 51 h 101"/>
              <a:gd name="T104" fmla="*/ 85 w 161"/>
              <a:gd name="T105" fmla="*/ 49 h 101"/>
              <a:gd name="T106" fmla="*/ 85 w 161"/>
              <a:gd name="T107" fmla="*/ 54 h 101"/>
              <a:gd name="T108" fmla="*/ 128 w 161"/>
              <a:gd name="T109" fmla="*/ 63 h 101"/>
              <a:gd name="T110" fmla="*/ 128 w 161"/>
              <a:gd name="T111" fmla="*/ 58 h 101"/>
              <a:gd name="T112" fmla="*/ 83 w 161"/>
              <a:gd name="T113" fmla="*/ 61 h 101"/>
              <a:gd name="T114" fmla="*/ 85 w 161"/>
              <a:gd name="T115" fmla="*/ 72 h 101"/>
              <a:gd name="T116" fmla="*/ 131 w 161"/>
              <a:gd name="T117" fmla="*/ 70 h 101"/>
              <a:gd name="T118" fmla="*/ 85 w 161"/>
              <a:gd name="T119" fmla="*/ 67 h 101"/>
              <a:gd name="T120" fmla="*/ 85 w 161"/>
              <a:gd name="T121" fmla="*/ 72 h 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61" h="101">
                <a:moveTo>
                  <a:pt x="154" y="21"/>
                </a:moveTo>
                <a:cubicBezTo>
                  <a:pt x="134" y="21"/>
                  <a:pt x="134" y="21"/>
                  <a:pt x="134" y="21"/>
                </a:cubicBezTo>
                <a:cubicBezTo>
                  <a:pt x="134" y="14"/>
                  <a:pt x="134" y="14"/>
                  <a:pt x="134" y="14"/>
                </a:cubicBezTo>
                <a:cubicBezTo>
                  <a:pt x="141" y="11"/>
                  <a:pt x="139" y="0"/>
                  <a:pt x="132" y="0"/>
                </a:cubicBezTo>
                <a:cubicBezTo>
                  <a:pt x="82" y="0"/>
                  <a:pt x="82" y="0"/>
                  <a:pt x="82" y="0"/>
                </a:cubicBezTo>
                <a:cubicBezTo>
                  <a:pt x="78" y="0"/>
                  <a:pt x="75" y="3"/>
                  <a:pt x="75" y="7"/>
                </a:cubicBezTo>
                <a:cubicBezTo>
                  <a:pt x="75" y="8"/>
                  <a:pt x="75" y="8"/>
                  <a:pt x="75" y="8"/>
                </a:cubicBezTo>
                <a:cubicBezTo>
                  <a:pt x="75" y="10"/>
                  <a:pt x="77" y="13"/>
                  <a:pt x="79" y="14"/>
                </a:cubicBezTo>
                <a:cubicBezTo>
                  <a:pt x="79" y="21"/>
                  <a:pt x="79" y="21"/>
                  <a:pt x="79" y="21"/>
                </a:cubicBezTo>
                <a:cubicBezTo>
                  <a:pt x="59" y="21"/>
                  <a:pt x="59" y="21"/>
                  <a:pt x="59" y="21"/>
                </a:cubicBezTo>
                <a:cubicBezTo>
                  <a:pt x="56" y="21"/>
                  <a:pt x="53" y="24"/>
                  <a:pt x="53" y="27"/>
                </a:cubicBezTo>
                <a:cubicBezTo>
                  <a:pt x="53" y="33"/>
                  <a:pt x="53" y="33"/>
                  <a:pt x="53" y="33"/>
                </a:cubicBezTo>
                <a:cubicBezTo>
                  <a:pt x="33" y="25"/>
                  <a:pt x="34" y="25"/>
                  <a:pt x="32" y="25"/>
                </a:cubicBezTo>
                <a:cubicBezTo>
                  <a:pt x="30" y="25"/>
                  <a:pt x="27" y="26"/>
                  <a:pt x="26" y="29"/>
                </a:cubicBezTo>
                <a:cubicBezTo>
                  <a:pt x="2" y="83"/>
                  <a:pt x="2" y="83"/>
                  <a:pt x="2" y="83"/>
                </a:cubicBezTo>
                <a:cubicBezTo>
                  <a:pt x="0" y="86"/>
                  <a:pt x="2" y="90"/>
                  <a:pt x="5" y="92"/>
                </a:cubicBezTo>
                <a:cubicBezTo>
                  <a:pt x="25" y="101"/>
                  <a:pt x="24" y="101"/>
                  <a:pt x="26" y="101"/>
                </a:cubicBezTo>
                <a:cubicBezTo>
                  <a:pt x="29" y="101"/>
                  <a:pt x="31" y="99"/>
                  <a:pt x="32" y="97"/>
                </a:cubicBezTo>
                <a:cubicBezTo>
                  <a:pt x="33" y="95"/>
                  <a:pt x="51" y="54"/>
                  <a:pt x="53" y="51"/>
                </a:cubicBezTo>
                <a:cubicBezTo>
                  <a:pt x="53" y="54"/>
                  <a:pt x="53" y="93"/>
                  <a:pt x="53" y="94"/>
                </a:cubicBezTo>
                <a:cubicBezTo>
                  <a:pt x="53" y="98"/>
                  <a:pt x="56" y="101"/>
                  <a:pt x="59" y="101"/>
                </a:cubicBezTo>
                <a:cubicBezTo>
                  <a:pt x="154" y="101"/>
                  <a:pt x="154" y="101"/>
                  <a:pt x="154" y="101"/>
                </a:cubicBezTo>
                <a:cubicBezTo>
                  <a:pt x="158" y="101"/>
                  <a:pt x="161" y="98"/>
                  <a:pt x="161" y="94"/>
                </a:cubicBezTo>
                <a:cubicBezTo>
                  <a:pt x="161" y="92"/>
                  <a:pt x="161" y="32"/>
                  <a:pt x="161" y="27"/>
                </a:cubicBezTo>
                <a:cubicBezTo>
                  <a:pt x="161" y="24"/>
                  <a:pt x="158" y="21"/>
                  <a:pt x="154" y="21"/>
                </a:cubicBezTo>
                <a:close/>
                <a:moveTo>
                  <a:pt x="28" y="95"/>
                </a:moveTo>
                <a:cubicBezTo>
                  <a:pt x="27" y="96"/>
                  <a:pt x="26" y="96"/>
                  <a:pt x="25" y="96"/>
                </a:cubicBezTo>
                <a:cubicBezTo>
                  <a:pt x="7" y="87"/>
                  <a:pt x="7" y="87"/>
                  <a:pt x="7" y="87"/>
                </a:cubicBezTo>
                <a:cubicBezTo>
                  <a:pt x="6" y="87"/>
                  <a:pt x="5" y="86"/>
                  <a:pt x="6" y="85"/>
                </a:cubicBezTo>
                <a:cubicBezTo>
                  <a:pt x="8" y="81"/>
                  <a:pt x="8" y="81"/>
                  <a:pt x="8" y="81"/>
                </a:cubicBezTo>
                <a:cubicBezTo>
                  <a:pt x="29" y="91"/>
                  <a:pt x="29" y="91"/>
                  <a:pt x="29" y="91"/>
                </a:cubicBezTo>
                <a:lnTo>
                  <a:pt x="28" y="95"/>
                </a:lnTo>
                <a:close/>
                <a:moveTo>
                  <a:pt x="31" y="87"/>
                </a:moveTo>
                <a:cubicBezTo>
                  <a:pt x="10" y="77"/>
                  <a:pt x="10" y="77"/>
                  <a:pt x="10" y="77"/>
                </a:cubicBezTo>
                <a:cubicBezTo>
                  <a:pt x="12" y="70"/>
                  <a:pt x="12" y="70"/>
                  <a:pt x="12" y="70"/>
                </a:cubicBezTo>
                <a:cubicBezTo>
                  <a:pt x="34" y="80"/>
                  <a:pt x="34" y="80"/>
                  <a:pt x="34" y="80"/>
                </a:cubicBezTo>
                <a:lnTo>
                  <a:pt x="31" y="87"/>
                </a:lnTo>
                <a:close/>
                <a:moveTo>
                  <a:pt x="36" y="76"/>
                </a:moveTo>
                <a:cubicBezTo>
                  <a:pt x="14" y="66"/>
                  <a:pt x="14" y="66"/>
                  <a:pt x="14" y="66"/>
                </a:cubicBezTo>
                <a:cubicBezTo>
                  <a:pt x="17" y="60"/>
                  <a:pt x="17" y="60"/>
                  <a:pt x="17" y="60"/>
                </a:cubicBezTo>
                <a:cubicBezTo>
                  <a:pt x="39" y="70"/>
                  <a:pt x="39" y="70"/>
                  <a:pt x="39" y="70"/>
                </a:cubicBezTo>
                <a:lnTo>
                  <a:pt x="36" y="76"/>
                </a:lnTo>
                <a:close/>
                <a:moveTo>
                  <a:pt x="41" y="66"/>
                </a:moveTo>
                <a:cubicBezTo>
                  <a:pt x="19" y="56"/>
                  <a:pt x="19" y="56"/>
                  <a:pt x="19" y="56"/>
                </a:cubicBezTo>
                <a:cubicBezTo>
                  <a:pt x="22" y="49"/>
                  <a:pt x="22" y="49"/>
                  <a:pt x="22" y="49"/>
                </a:cubicBezTo>
                <a:cubicBezTo>
                  <a:pt x="44" y="59"/>
                  <a:pt x="44" y="59"/>
                  <a:pt x="44" y="59"/>
                </a:cubicBezTo>
                <a:lnTo>
                  <a:pt x="41" y="66"/>
                </a:lnTo>
                <a:close/>
                <a:moveTo>
                  <a:pt x="46" y="55"/>
                </a:moveTo>
                <a:cubicBezTo>
                  <a:pt x="24" y="45"/>
                  <a:pt x="24" y="45"/>
                  <a:pt x="24" y="45"/>
                </a:cubicBezTo>
                <a:cubicBezTo>
                  <a:pt x="27" y="39"/>
                  <a:pt x="27" y="39"/>
                  <a:pt x="27" y="39"/>
                </a:cubicBezTo>
                <a:cubicBezTo>
                  <a:pt x="49" y="49"/>
                  <a:pt x="49" y="49"/>
                  <a:pt x="49" y="49"/>
                </a:cubicBezTo>
                <a:lnTo>
                  <a:pt x="46" y="55"/>
                </a:lnTo>
                <a:close/>
                <a:moveTo>
                  <a:pt x="51" y="45"/>
                </a:moveTo>
                <a:cubicBezTo>
                  <a:pt x="29" y="35"/>
                  <a:pt x="29" y="35"/>
                  <a:pt x="29" y="35"/>
                </a:cubicBezTo>
                <a:cubicBezTo>
                  <a:pt x="31" y="31"/>
                  <a:pt x="31" y="31"/>
                  <a:pt x="31" y="31"/>
                </a:cubicBezTo>
                <a:cubicBezTo>
                  <a:pt x="31" y="30"/>
                  <a:pt x="32" y="29"/>
                  <a:pt x="33" y="30"/>
                </a:cubicBezTo>
                <a:cubicBezTo>
                  <a:pt x="53" y="39"/>
                  <a:pt x="52" y="38"/>
                  <a:pt x="52" y="39"/>
                </a:cubicBezTo>
                <a:cubicBezTo>
                  <a:pt x="53" y="40"/>
                  <a:pt x="52" y="40"/>
                  <a:pt x="51" y="45"/>
                </a:cubicBezTo>
                <a:close/>
                <a:moveTo>
                  <a:pt x="80" y="7"/>
                </a:moveTo>
                <a:cubicBezTo>
                  <a:pt x="80" y="6"/>
                  <a:pt x="81" y="5"/>
                  <a:pt x="82" y="5"/>
                </a:cubicBezTo>
                <a:cubicBezTo>
                  <a:pt x="132" y="5"/>
                  <a:pt x="132" y="5"/>
                  <a:pt x="132" y="5"/>
                </a:cubicBezTo>
                <a:cubicBezTo>
                  <a:pt x="133" y="5"/>
                  <a:pt x="134" y="6"/>
                  <a:pt x="134" y="7"/>
                </a:cubicBezTo>
                <a:cubicBezTo>
                  <a:pt x="134" y="8"/>
                  <a:pt x="134" y="8"/>
                  <a:pt x="134" y="8"/>
                </a:cubicBezTo>
                <a:cubicBezTo>
                  <a:pt x="134" y="9"/>
                  <a:pt x="133" y="9"/>
                  <a:pt x="132" y="9"/>
                </a:cubicBezTo>
                <a:cubicBezTo>
                  <a:pt x="82" y="9"/>
                  <a:pt x="82" y="9"/>
                  <a:pt x="82" y="9"/>
                </a:cubicBezTo>
                <a:cubicBezTo>
                  <a:pt x="81" y="9"/>
                  <a:pt x="80" y="9"/>
                  <a:pt x="80" y="8"/>
                </a:cubicBezTo>
                <a:cubicBezTo>
                  <a:pt x="80" y="7"/>
                  <a:pt x="80" y="7"/>
                  <a:pt x="80" y="7"/>
                </a:cubicBezTo>
                <a:close/>
                <a:moveTo>
                  <a:pt x="156" y="79"/>
                </a:moveTo>
                <a:cubicBezTo>
                  <a:pt x="138" y="79"/>
                  <a:pt x="138" y="79"/>
                  <a:pt x="138" y="79"/>
                </a:cubicBezTo>
                <a:cubicBezTo>
                  <a:pt x="137" y="79"/>
                  <a:pt x="136" y="80"/>
                  <a:pt x="136" y="82"/>
                </a:cubicBezTo>
                <a:cubicBezTo>
                  <a:pt x="136" y="83"/>
                  <a:pt x="137" y="84"/>
                  <a:pt x="138" y="84"/>
                </a:cubicBezTo>
                <a:cubicBezTo>
                  <a:pt x="156" y="84"/>
                  <a:pt x="156" y="84"/>
                  <a:pt x="156" y="84"/>
                </a:cubicBezTo>
                <a:cubicBezTo>
                  <a:pt x="156" y="94"/>
                  <a:pt x="156" y="94"/>
                  <a:pt x="156" y="94"/>
                </a:cubicBezTo>
                <a:cubicBezTo>
                  <a:pt x="156" y="95"/>
                  <a:pt x="155" y="96"/>
                  <a:pt x="154" y="96"/>
                </a:cubicBezTo>
                <a:cubicBezTo>
                  <a:pt x="59" y="96"/>
                  <a:pt x="59" y="96"/>
                  <a:pt x="59" y="96"/>
                </a:cubicBezTo>
                <a:cubicBezTo>
                  <a:pt x="58" y="96"/>
                  <a:pt x="57" y="95"/>
                  <a:pt x="57" y="94"/>
                </a:cubicBezTo>
                <a:cubicBezTo>
                  <a:pt x="57" y="84"/>
                  <a:pt x="57" y="84"/>
                  <a:pt x="57" y="84"/>
                </a:cubicBezTo>
                <a:cubicBezTo>
                  <a:pt x="129" y="84"/>
                  <a:pt x="129" y="84"/>
                  <a:pt x="129" y="84"/>
                </a:cubicBezTo>
                <a:cubicBezTo>
                  <a:pt x="130" y="84"/>
                  <a:pt x="131" y="83"/>
                  <a:pt x="131" y="82"/>
                </a:cubicBezTo>
                <a:cubicBezTo>
                  <a:pt x="131" y="80"/>
                  <a:pt x="130" y="79"/>
                  <a:pt x="129" y="79"/>
                </a:cubicBezTo>
                <a:cubicBezTo>
                  <a:pt x="57" y="79"/>
                  <a:pt x="57" y="79"/>
                  <a:pt x="57" y="79"/>
                </a:cubicBezTo>
                <a:cubicBezTo>
                  <a:pt x="57" y="42"/>
                  <a:pt x="57" y="42"/>
                  <a:pt x="57" y="42"/>
                </a:cubicBezTo>
                <a:cubicBezTo>
                  <a:pt x="156" y="42"/>
                  <a:pt x="156" y="42"/>
                  <a:pt x="156" y="42"/>
                </a:cubicBezTo>
                <a:lnTo>
                  <a:pt x="156" y="79"/>
                </a:lnTo>
                <a:close/>
                <a:moveTo>
                  <a:pt x="156" y="37"/>
                </a:moveTo>
                <a:cubicBezTo>
                  <a:pt x="57" y="37"/>
                  <a:pt x="57" y="37"/>
                  <a:pt x="57" y="37"/>
                </a:cubicBezTo>
                <a:cubicBezTo>
                  <a:pt x="57" y="27"/>
                  <a:pt x="57" y="27"/>
                  <a:pt x="57" y="27"/>
                </a:cubicBezTo>
                <a:cubicBezTo>
                  <a:pt x="57" y="26"/>
                  <a:pt x="58" y="25"/>
                  <a:pt x="59" y="25"/>
                </a:cubicBezTo>
                <a:cubicBezTo>
                  <a:pt x="90" y="25"/>
                  <a:pt x="90" y="25"/>
                  <a:pt x="90" y="25"/>
                </a:cubicBezTo>
                <a:cubicBezTo>
                  <a:pt x="91" y="25"/>
                  <a:pt x="92" y="24"/>
                  <a:pt x="92" y="23"/>
                </a:cubicBezTo>
                <a:cubicBezTo>
                  <a:pt x="92" y="22"/>
                  <a:pt x="91" y="21"/>
                  <a:pt x="90" y="21"/>
                </a:cubicBezTo>
                <a:cubicBezTo>
                  <a:pt x="84" y="21"/>
                  <a:pt x="84" y="21"/>
                  <a:pt x="84" y="21"/>
                </a:cubicBezTo>
                <a:cubicBezTo>
                  <a:pt x="84" y="14"/>
                  <a:pt x="84" y="14"/>
                  <a:pt x="84" y="14"/>
                </a:cubicBezTo>
                <a:cubicBezTo>
                  <a:pt x="130" y="14"/>
                  <a:pt x="130" y="14"/>
                  <a:pt x="130" y="14"/>
                </a:cubicBezTo>
                <a:cubicBezTo>
                  <a:pt x="130" y="21"/>
                  <a:pt x="130" y="21"/>
                  <a:pt x="130" y="21"/>
                </a:cubicBezTo>
                <a:cubicBezTo>
                  <a:pt x="98" y="21"/>
                  <a:pt x="98" y="21"/>
                  <a:pt x="98" y="21"/>
                </a:cubicBezTo>
                <a:cubicBezTo>
                  <a:pt x="97" y="21"/>
                  <a:pt x="96" y="22"/>
                  <a:pt x="96" y="23"/>
                </a:cubicBezTo>
                <a:cubicBezTo>
                  <a:pt x="96" y="24"/>
                  <a:pt x="97" y="25"/>
                  <a:pt x="98" y="25"/>
                </a:cubicBezTo>
                <a:cubicBezTo>
                  <a:pt x="154" y="25"/>
                  <a:pt x="154" y="25"/>
                  <a:pt x="154" y="25"/>
                </a:cubicBezTo>
                <a:cubicBezTo>
                  <a:pt x="155" y="25"/>
                  <a:pt x="156" y="26"/>
                  <a:pt x="156" y="27"/>
                </a:cubicBezTo>
                <a:lnTo>
                  <a:pt x="156" y="37"/>
                </a:lnTo>
                <a:close/>
                <a:moveTo>
                  <a:pt x="85" y="54"/>
                </a:moveTo>
                <a:cubicBezTo>
                  <a:pt x="128" y="54"/>
                  <a:pt x="128" y="54"/>
                  <a:pt x="128" y="54"/>
                </a:cubicBezTo>
                <a:cubicBezTo>
                  <a:pt x="129" y="54"/>
                  <a:pt x="131" y="53"/>
                  <a:pt x="131" y="51"/>
                </a:cubicBezTo>
                <a:cubicBezTo>
                  <a:pt x="131" y="50"/>
                  <a:pt x="129" y="49"/>
                  <a:pt x="128" y="49"/>
                </a:cubicBezTo>
                <a:cubicBezTo>
                  <a:pt x="85" y="49"/>
                  <a:pt x="85" y="49"/>
                  <a:pt x="85" y="49"/>
                </a:cubicBezTo>
                <a:cubicBezTo>
                  <a:pt x="84" y="49"/>
                  <a:pt x="83" y="50"/>
                  <a:pt x="83" y="51"/>
                </a:cubicBezTo>
                <a:cubicBezTo>
                  <a:pt x="83" y="53"/>
                  <a:pt x="84" y="54"/>
                  <a:pt x="85" y="54"/>
                </a:cubicBezTo>
                <a:close/>
                <a:moveTo>
                  <a:pt x="85" y="63"/>
                </a:moveTo>
                <a:cubicBezTo>
                  <a:pt x="128" y="63"/>
                  <a:pt x="128" y="63"/>
                  <a:pt x="128" y="63"/>
                </a:cubicBezTo>
                <a:cubicBezTo>
                  <a:pt x="129" y="63"/>
                  <a:pt x="131" y="62"/>
                  <a:pt x="131" y="61"/>
                </a:cubicBezTo>
                <a:cubicBezTo>
                  <a:pt x="131" y="59"/>
                  <a:pt x="129" y="58"/>
                  <a:pt x="128" y="58"/>
                </a:cubicBezTo>
                <a:cubicBezTo>
                  <a:pt x="85" y="58"/>
                  <a:pt x="85" y="58"/>
                  <a:pt x="85" y="58"/>
                </a:cubicBezTo>
                <a:cubicBezTo>
                  <a:pt x="84" y="58"/>
                  <a:pt x="83" y="59"/>
                  <a:pt x="83" y="61"/>
                </a:cubicBezTo>
                <a:cubicBezTo>
                  <a:pt x="83" y="62"/>
                  <a:pt x="84" y="63"/>
                  <a:pt x="85" y="63"/>
                </a:cubicBezTo>
                <a:close/>
                <a:moveTo>
                  <a:pt x="85" y="72"/>
                </a:moveTo>
                <a:cubicBezTo>
                  <a:pt x="128" y="72"/>
                  <a:pt x="128" y="72"/>
                  <a:pt x="128" y="72"/>
                </a:cubicBezTo>
                <a:cubicBezTo>
                  <a:pt x="129" y="72"/>
                  <a:pt x="131" y="71"/>
                  <a:pt x="131" y="70"/>
                </a:cubicBezTo>
                <a:cubicBezTo>
                  <a:pt x="131" y="68"/>
                  <a:pt x="129" y="67"/>
                  <a:pt x="128" y="67"/>
                </a:cubicBezTo>
                <a:cubicBezTo>
                  <a:pt x="85" y="67"/>
                  <a:pt x="85" y="67"/>
                  <a:pt x="85" y="67"/>
                </a:cubicBezTo>
                <a:cubicBezTo>
                  <a:pt x="84" y="67"/>
                  <a:pt x="83" y="68"/>
                  <a:pt x="83" y="70"/>
                </a:cubicBezTo>
                <a:cubicBezTo>
                  <a:pt x="83" y="71"/>
                  <a:pt x="84" y="72"/>
                  <a:pt x="85" y="72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" name="Freeform 24">
            <a:extLst>
              <a:ext uri="{FF2B5EF4-FFF2-40B4-BE49-F238E27FC236}">
                <a16:creationId xmlns:a16="http://schemas.microsoft.com/office/drawing/2014/main" xmlns="" id="{19269E9E-53C0-4DD8-9E98-4A2AA5D5BA0A}"/>
              </a:ext>
            </a:extLst>
          </p:cNvPr>
          <p:cNvSpPr>
            <a:spLocks noEditPoints="1"/>
          </p:cNvSpPr>
          <p:nvPr/>
        </p:nvSpPr>
        <p:spPr bwMode="auto">
          <a:xfrm>
            <a:off x="3421063" y="1308101"/>
            <a:ext cx="560388" cy="519113"/>
          </a:xfrm>
          <a:custGeom>
            <a:avLst/>
            <a:gdLst>
              <a:gd name="T0" fmla="*/ 150 w 164"/>
              <a:gd name="T1" fmla="*/ 24 h 151"/>
              <a:gd name="T2" fmla="*/ 155 w 164"/>
              <a:gd name="T3" fmla="*/ 10 h 151"/>
              <a:gd name="T4" fmla="*/ 146 w 164"/>
              <a:gd name="T5" fmla="*/ 0 h 151"/>
              <a:gd name="T6" fmla="*/ 18 w 164"/>
              <a:gd name="T7" fmla="*/ 18 h 151"/>
              <a:gd name="T8" fmla="*/ 13 w 164"/>
              <a:gd name="T9" fmla="*/ 24 h 151"/>
              <a:gd name="T10" fmla="*/ 18 w 164"/>
              <a:gd name="T11" fmla="*/ 73 h 151"/>
              <a:gd name="T12" fmla="*/ 23 w 164"/>
              <a:gd name="T13" fmla="*/ 151 h 151"/>
              <a:gd name="T14" fmla="*/ 150 w 164"/>
              <a:gd name="T15" fmla="*/ 133 h 151"/>
              <a:gd name="T16" fmla="*/ 157 w 164"/>
              <a:gd name="T17" fmla="*/ 43 h 151"/>
              <a:gd name="T18" fmla="*/ 155 w 164"/>
              <a:gd name="T19" fmla="*/ 24 h 151"/>
              <a:gd name="T20" fmla="*/ 18 w 164"/>
              <a:gd name="T21" fmla="*/ 9 h 151"/>
              <a:gd name="T22" fmla="*/ 23 w 164"/>
              <a:gd name="T23" fmla="*/ 5 h 151"/>
              <a:gd name="T24" fmla="*/ 151 w 164"/>
              <a:gd name="T25" fmla="*/ 9 h 151"/>
              <a:gd name="T26" fmla="*/ 146 w 164"/>
              <a:gd name="T27" fmla="*/ 15 h 151"/>
              <a:gd name="T28" fmla="*/ 18 w 164"/>
              <a:gd name="T29" fmla="*/ 10 h 151"/>
              <a:gd name="T30" fmla="*/ 145 w 164"/>
              <a:gd name="T31" fmla="*/ 33 h 151"/>
              <a:gd name="T32" fmla="*/ 84 w 164"/>
              <a:gd name="T33" fmla="*/ 110 h 151"/>
              <a:gd name="T34" fmla="*/ 23 w 164"/>
              <a:gd name="T35" fmla="*/ 33 h 151"/>
              <a:gd name="T36" fmla="*/ 130 w 164"/>
              <a:gd name="T37" fmla="*/ 31 h 151"/>
              <a:gd name="T38" fmla="*/ 23 w 164"/>
              <a:gd name="T39" fmla="*/ 28 h 151"/>
              <a:gd name="T40" fmla="*/ 145 w 164"/>
              <a:gd name="T41" fmla="*/ 19 h 151"/>
              <a:gd name="T42" fmla="*/ 136 w 164"/>
              <a:gd name="T43" fmla="*/ 28 h 151"/>
              <a:gd name="T44" fmla="*/ 136 w 164"/>
              <a:gd name="T45" fmla="*/ 33 h 151"/>
              <a:gd name="T46" fmla="*/ 145 w 164"/>
              <a:gd name="T47" fmla="*/ 119 h 151"/>
              <a:gd name="T48" fmla="*/ 23 w 164"/>
              <a:gd name="T49" fmla="*/ 81 h 151"/>
              <a:gd name="T50" fmla="*/ 18 w 164"/>
              <a:gd name="T51" fmla="*/ 59 h 151"/>
              <a:gd name="T52" fmla="*/ 18 w 164"/>
              <a:gd name="T53" fmla="*/ 44 h 151"/>
              <a:gd name="T54" fmla="*/ 13 w 164"/>
              <a:gd name="T55" fmla="*/ 39 h 151"/>
              <a:gd name="T56" fmla="*/ 9 w 164"/>
              <a:gd name="T57" fmla="*/ 34 h 151"/>
              <a:gd name="T58" fmla="*/ 18 w 164"/>
              <a:gd name="T59" fmla="*/ 29 h 151"/>
              <a:gd name="T60" fmla="*/ 13 w 164"/>
              <a:gd name="T61" fmla="*/ 39 h 151"/>
              <a:gd name="T62" fmla="*/ 151 w 164"/>
              <a:gd name="T63" fmla="*/ 142 h 151"/>
              <a:gd name="T64" fmla="*/ 146 w 164"/>
              <a:gd name="T65" fmla="*/ 147 h 151"/>
              <a:gd name="T66" fmla="*/ 18 w 164"/>
              <a:gd name="T67" fmla="*/ 142 h 151"/>
              <a:gd name="T68" fmla="*/ 23 w 164"/>
              <a:gd name="T69" fmla="*/ 137 h 151"/>
              <a:gd name="T70" fmla="*/ 38 w 164"/>
              <a:gd name="T71" fmla="*/ 134 h 151"/>
              <a:gd name="T72" fmla="*/ 23 w 164"/>
              <a:gd name="T73" fmla="*/ 132 h 151"/>
              <a:gd name="T74" fmla="*/ 145 w 164"/>
              <a:gd name="T75" fmla="*/ 124 h 151"/>
              <a:gd name="T76" fmla="*/ 44 w 164"/>
              <a:gd name="T77" fmla="*/ 132 h 151"/>
              <a:gd name="T78" fmla="*/ 44 w 164"/>
              <a:gd name="T79" fmla="*/ 137 h 151"/>
              <a:gd name="T80" fmla="*/ 151 w 164"/>
              <a:gd name="T81" fmla="*/ 141 h 151"/>
              <a:gd name="T82" fmla="*/ 150 w 164"/>
              <a:gd name="T83" fmla="*/ 44 h 151"/>
              <a:gd name="T84" fmla="*/ 150 w 164"/>
              <a:gd name="T85" fmla="*/ 59 h 151"/>
              <a:gd name="T86" fmla="*/ 155 w 164"/>
              <a:gd name="T87" fmla="*/ 39 h 151"/>
              <a:gd name="T88" fmla="*/ 150 w 164"/>
              <a:gd name="T89" fmla="*/ 29 h 151"/>
              <a:gd name="T90" fmla="*/ 159 w 164"/>
              <a:gd name="T91" fmla="*/ 34 h 151"/>
              <a:gd name="T92" fmla="*/ 84 w 164"/>
              <a:gd name="T93" fmla="*/ 60 h 151"/>
              <a:gd name="T94" fmla="*/ 74 w 164"/>
              <a:gd name="T95" fmla="*/ 73 h 151"/>
              <a:gd name="T96" fmla="*/ 95 w 164"/>
              <a:gd name="T97" fmla="*/ 73 h 151"/>
              <a:gd name="T98" fmla="*/ 92 w 164"/>
              <a:gd name="T99" fmla="*/ 81 h 151"/>
              <a:gd name="T100" fmla="*/ 78 w 164"/>
              <a:gd name="T101" fmla="*/ 75 h 151"/>
              <a:gd name="T102" fmla="*/ 91 w 164"/>
              <a:gd name="T103" fmla="*/ 75 h 151"/>
              <a:gd name="T104" fmla="*/ 84 w 164"/>
              <a:gd name="T105" fmla="*/ 47 h 151"/>
              <a:gd name="T106" fmla="*/ 84 w 164"/>
              <a:gd name="T107" fmla="*/ 105 h 151"/>
              <a:gd name="T108" fmla="*/ 84 w 164"/>
              <a:gd name="T109" fmla="*/ 47 h 151"/>
              <a:gd name="T110" fmla="*/ 60 w 164"/>
              <a:gd name="T111" fmla="*/ 76 h 151"/>
              <a:gd name="T112" fmla="*/ 109 w 164"/>
              <a:gd name="T113" fmla="*/ 76 h 1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64" h="151">
                <a:moveTo>
                  <a:pt x="155" y="24"/>
                </a:moveTo>
                <a:cubicBezTo>
                  <a:pt x="150" y="24"/>
                  <a:pt x="150" y="24"/>
                  <a:pt x="150" y="24"/>
                </a:cubicBezTo>
                <a:cubicBezTo>
                  <a:pt x="150" y="18"/>
                  <a:pt x="150" y="18"/>
                  <a:pt x="150" y="18"/>
                </a:cubicBezTo>
                <a:cubicBezTo>
                  <a:pt x="153" y="17"/>
                  <a:pt x="155" y="14"/>
                  <a:pt x="155" y="10"/>
                </a:cubicBezTo>
                <a:cubicBezTo>
                  <a:pt x="155" y="9"/>
                  <a:pt x="155" y="9"/>
                  <a:pt x="155" y="9"/>
                </a:cubicBezTo>
                <a:cubicBezTo>
                  <a:pt x="155" y="4"/>
                  <a:pt x="151" y="0"/>
                  <a:pt x="146" y="0"/>
                </a:cubicBezTo>
                <a:cubicBezTo>
                  <a:pt x="23" y="0"/>
                  <a:pt x="23" y="0"/>
                  <a:pt x="23" y="0"/>
                </a:cubicBezTo>
                <a:cubicBezTo>
                  <a:pt x="13" y="0"/>
                  <a:pt x="10" y="13"/>
                  <a:pt x="18" y="18"/>
                </a:cubicBezTo>
                <a:cubicBezTo>
                  <a:pt x="18" y="24"/>
                  <a:pt x="18" y="24"/>
                  <a:pt x="18" y="24"/>
                </a:cubicBezTo>
                <a:cubicBezTo>
                  <a:pt x="13" y="24"/>
                  <a:pt x="13" y="24"/>
                  <a:pt x="13" y="24"/>
                </a:cubicBezTo>
                <a:cubicBezTo>
                  <a:pt x="2" y="24"/>
                  <a:pt x="0" y="41"/>
                  <a:pt x="11" y="43"/>
                </a:cubicBezTo>
                <a:cubicBezTo>
                  <a:pt x="11" y="54"/>
                  <a:pt x="14" y="64"/>
                  <a:pt x="18" y="73"/>
                </a:cubicBezTo>
                <a:cubicBezTo>
                  <a:pt x="18" y="75"/>
                  <a:pt x="18" y="130"/>
                  <a:pt x="18" y="133"/>
                </a:cubicBezTo>
                <a:cubicBezTo>
                  <a:pt x="10" y="138"/>
                  <a:pt x="13" y="151"/>
                  <a:pt x="23" y="151"/>
                </a:cubicBezTo>
                <a:cubicBezTo>
                  <a:pt x="146" y="151"/>
                  <a:pt x="146" y="151"/>
                  <a:pt x="146" y="151"/>
                </a:cubicBezTo>
                <a:cubicBezTo>
                  <a:pt x="156" y="151"/>
                  <a:pt x="159" y="137"/>
                  <a:pt x="150" y="133"/>
                </a:cubicBezTo>
                <a:cubicBezTo>
                  <a:pt x="150" y="130"/>
                  <a:pt x="150" y="75"/>
                  <a:pt x="150" y="73"/>
                </a:cubicBezTo>
                <a:cubicBezTo>
                  <a:pt x="154" y="64"/>
                  <a:pt x="157" y="54"/>
                  <a:pt x="157" y="43"/>
                </a:cubicBezTo>
                <a:cubicBezTo>
                  <a:pt x="161" y="42"/>
                  <a:pt x="164" y="39"/>
                  <a:pt x="164" y="34"/>
                </a:cubicBezTo>
                <a:cubicBezTo>
                  <a:pt x="164" y="29"/>
                  <a:pt x="160" y="24"/>
                  <a:pt x="155" y="24"/>
                </a:cubicBezTo>
                <a:close/>
                <a:moveTo>
                  <a:pt x="18" y="10"/>
                </a:moveTo>
                <a:cubicBezTo>
                  <a:pt x="18" y="9"/>
                  <a:pt x="18" y="9"/>
                  <a:pt x="18" y="9"/>
                </a:cubicBezTo>
                <a:cubicBezTo>
                  <a:pt x="18" y="9"/>
                  <a:pt x="18" y="9"/>
                  <a:pt x="18" y="9"/>
                </a:cubicBezTo>
                <a:cubicBezTo>
                  <a:pt x="18" y="7"/>
                  <a:pt x="20" y="5"/>
                  <a:pt x="23" y="5"/>
                </a:cubicBezTo>
                <a:cubicBezTo>
                  <a:pt x="146" y="5"/>
                  <a:pt x="146" y="5"/>
                  <a:pt x="146" y="5"/>
                </a:cubicBezTo>
                <a:cubicBezTo>
                  <a:pt x="148" y="5"/>
                  <a:pt x="151" y="7"/>
                  <a:pt x="151" y="9"/>
                </a:cubicBezTo>
                <a:cubicBezTo>
                  <a:pt x="151" y="10"/>
                  <a:pt x="151" y="10"/>
                  <a:pt x="151" y="10"/>
                </a:cubicBezTo>
                <a:cubicBezTo>
                  <a:pt x="151" y="12"/>
                  <a:pt x="148" y="15"/>
                  <a:pt x="146" y="15"/>
                </a:cubicBezTo>
                <a:cubicBezTo>
                  <a:pt x="23" y="15"/>
                  <a:pt x="23" y="15"/>
                  <a:pt x="23" y="15"/>
                </a:cubicBezTo>
                <a:cubicBezTo>
                  <a:pt x="20" y="15"/>
                  <a:pt x="18" y="12"/>
                  <a:pt x="18" y="10"/>
                </a:cubicBezTo>
                <a:close/>
                <a:moveTo>
                  <a:pt x="136" y="33"/>
                </a:moveTo>
                <a:cubicBezTo>
                  <a:pt x="145" y="33"/>
                  <a:pt x="145" y="33"/>
                  <a:pt x="145" y="33"/>
                </a:cubicBezTo>
                <a:cubicBezTo>
                  <a:pt x="145" y="34"/>
                  <a:pt x="145" y="70"/>
                  <a:pt x="145" y="71"/>
                </a:cubicBezTo>
                <a:cubicBezTo>
                  <a:pt x="134" y="94"/>
                  <a:pt x="111" y="110"/>
                  <a:pt x="84" y="110"/>
                </a:cubicBezTo>
                <a:cubicBezTo>
                  <a:pt x="57" y="110"/>
                  <a:pt x="34" y="94"/>
                  <a:pt x="23" y="71"/>
                </a:cubicBezTo>
                <a:cubicBezTo>
                  <a:pt x="23" y="70"/>
                  <a:pt x="23" y="34"/>
                  <a:pt x="23" y="33"/>
                </a:cubicBezTo>
                <a:cubicBezTo>
                  <a:pt x="128" y="33"/>
                  <a:pt x="128" y="33"/>
                  <a:pt x="128" y="33"/>
                </a:cubicBezTo>
                <a:cubicBezTo>
                  <a:pt x="129" y="33"/>
                  <a:pt x="130" y="32"/>
                  <a:pt x="130" y="31"/>
                </a:cubicBezTo>
                <a:cubicBezTo>
                  <a:pt x="130" y="29"/>
                  <a:pt x="129" y="28"/>
                  <a:pt x="128" y="28"/>
                </a:cubicBezTo>
                <a:cubicBezTo>
                  <a:pt x="23" y="28"/>
                  <a:pt x="23" y="28"/>
                  <a:pt x="23" y="28"/>
                </a:cubicBezTo>
                <a:cubicBezTo>
                  <a:pt x="23" y="25"/>
                  <a:pt x="23" y="23"/>
                  <a:pt x="23" y="19"/>
                </a:cubicBezTo>
                <a:cubicBezTo>
                  <a:pt x="145" y="19"/>
                  <a:pt x="145" y="19"/>
                  <a:pt x="145" y="19"/>
                </a:cubicBezTo>
                <a:cubicBezTo>
                  <a:pt x="145" y="23"/>
                  <a:pt x="145" y="25"/>
                  <a:pt x="145" y="28"/>
                </a:cubicBezTo>
                <a:cubicBezTo>
                  <a:pt x="136" y="28"/>
                  <a:pt x="136" y="28"/>
                  <a:pt x="136" y="28"/>
                </a:cubicBezTo>
                <a:cubicBezTo>
                  <a:pt x="135" y="28"/>
                  <a:pt x="134" y="29"/>
                  <a:pt x="134" y="31"/>
                </a:cubicBezTo>
                <a:cubicBezTo>
                  <a:pt x="134" y="32"/>
                  <a:pt x="135" y="33"/>
                  <a:pt x="136" y="33"/>
                </a:cubicBezTo>
                <a:close/>
                <a:moveTo>
                  <a:pt x="145" y="81"/>
                </a:moveTo>
                <a:cubicBezTo>
                  <a:pt x="145" y="119"/>
                  <a:pt x="145" y="119"/>
                  <a:pt x="145" y="119"/>
                </a:cubicBezTo>
                <a:cubicBezTo>
                  <a:pt x="23" y="119"/>
                  <a:pt x="23" y="119"/>
                  <a:pt x="23" y="119"/>
                </a:cubicBezTo>
                <a:cubicBezTo>
                  <a:pt x="23" y="81"/>
                  <a:pt x="23" y="81"/>
                  <a:pt x="23" y="81"/>
                </a:cubicBezTo>
                <a:cubicBezTo>
                  <a:pt x="52" y="126"/>
                  <a:pt x="117" y="125"/>
                  <a:pt x="145" y="81"/>
                </a:cubicBezTo>
                <a:close/>
                <a:moveTo>
                  <a:pt x="18" y="59"/>
                </a:moveTo>
                <a:cubicBezTo>
                  <a:pt x="17" y="54"/>
                  <a:pt x="16" y="49"/>
                  <a:pt x="16" y="44"/>
                </a:cubicBezTo>
                <a:cubicBezTo>
                  <a:pt x="18" y="44"/>
                  <a:pt x="18" y="44"/>
                  <a:pt x="18" y="44"/>
                </a:cubicBezTo>
                <a:lnTo>
                  <a:pt x="18" y="59"/>
                </a:lnTo>
                <a:close/>
                <a:moveTo>
                  <a:pt x="13" y="39"/>
                </a:moveTo>
                <a:cubicBezTo>
                  <a:pt x="11" y="39"/>
                  <a:pt x="9" y="37"/>
                  <a:pt x="9" y="34"/>
                </a:cubicBezTo>
                <a:cubicBezTo>
                  <a:pt x="9" y="34"/>
                  <a:pt x="9" y="34"/>
                  <a:pt x="9" y="34"/>
                </a:cubicBezTo>
                <a:cubicBezTo>
                  <a:pt x="9" y="31"/>
                  <a:pt x="11" y="29"/>
                  <a:pt x="13" y="29"/>
                </a:cubicBezTo>
                <a:cubicBezTo>
                  <a:pt x="18" y="29"/>
                  <a:pt x="18" y="29"/>
                  <a:pt x="18" y="29"/>
                </a:cubicBezTo>
                <a:cubicBezTo>
                  <a:pt x="18" y="33"/>
                  <a:pt x="18" y="35"/>
                  <a:pt x="18" y="39"/>
                </a:cubicBezTo>
                <a:lnTo>
                  <a:pt x="13" y="39"/>
                </a:lnTo>
                <a:close/>
                <a:moveTo>
                  <a:pt x="151" y="141"/>
                </a:moveTo>
                <a:cubicBezTo>
                  <a:pt x="151" y="142"/>
                  <a:pt x="151" y="142"/>
                  <a:pt x="151" y="142"/>
                </a:cubicBezTo>
                <a:cubicBezTo>
                  <a:pt x="151" y="142"/>
                  <a:pt x="151" y="142"/>
                  <a:pt x="151" y="142"/>
                </a:cubicBezTo>
                <a:cubicBezTo>
                  <a:pt x="151" y="145"/>
                  <a:pt x="148" y="147"/>
                  <a:pt x="146" y="147"/>
                </a:cubicBezTo>
                <a:cubicBezTo>
                  <a:pt x="23" y="147"/>
                  <a:pt x="23" y="147"/>
                  <a:pt x="23" y="147"/>
                </a:cubicBezTo>
                <a:cubicBezTo>
                  <a:pt x="20" y="147"/>
                  <a:pt x="18" y="145"/>
                  <a:pt x="18" y="142"/>
                </a:cubicBezTo>
                <a:cubicBezTo>
                  <a:pt x="18" y="141"/>
                  <a:pt x="18" y="141"/>
                  <a:pt x="18" y="141"/>
                </a:cubicBezTo>
                <a:cubicBezTo>
                  <a:pt x="18" y="139"/>
                  <a:pt x="20" y="137"/>
                  <a:pt x="23" y="137"/>
                </a:cubicBezTo>
                <a:cubicBezTo>
                  <a:pt x="36" y="137"/>
                  <a:pt x="36" y="137"/>
                  <a:pt x="36" y="137"/>
                </a:cubicBezTo>
                <a:cubicBezTo>
                  <a:pt x="37" y="137"/>
                  <a:pt x="38" y="136"/>
                  <a:pt x="38" y="134"/>
                </a:cubicBezTo>
                <a:cubicBezTo>
                  <a:pt x="38" y="133"/>
                  <a:pt x="37" y="132"/>
                  <a:pt x="36" y="132"/>
                </a:cubicBezTo>
                <a:cubicBezTo>
                  <a:pt x="23" y="132"/>
                  <a:pt x="23" y="132"/>
                  <a:pt x="23" y="132"/>
                </a:cubicBezTo>
                <a:cubicBezTo>
                  <a:pt x="23" y="124"/>
                  <a:pt x="23" y="124"/>
                  <a:pt x="23" y="124"/>
                </a:cubicBezTo>
                <a:cubicBezTo>
                  <a:pt x="145" y="124"/>
                  <a:pt x="145" y="124"/>
                  <a:pt x="145" y="124"/>
                </a:cubicBezTo>
                <a:cubicBezTo>
                  <a:pt x="145" y="132"/>
                  <a:pt x="145" y="132"/>
                  <a:pt x="145" y="132"/>
                </a:cubicBezTo>
                <a:cubicBezTo>
                  <a:pt x="44" y="132"/>
                  <a:pt x="44" y="132"/>
                  <a:pt x="44" y="132"/>
                </a:cubicBezTo>
                <a:cubicBezTo>
                  <a:pt x="43" y="132"/>
                  <a:pt x="42" y="133"/>
                  <a:pt x="42" y="134"/>
                </a:cubicBezTo>
                <a:cubicBezTo>
                  <a:pt x="42" y="136"/>
                  <a:pt x="43" y="137"/>
                  <a:pt x="44" y="137"/>
                </a:cubicBezTo>
                <a:cubicBezTo>
                  <a:pt x="146" y="137"/>
                  <a:pt x="146" y="137"/>
                  <a:pt x="146" y="137"/>
                </a:cubicBezTo>
                <a:cubicBezTo>
                  <a:pt x="148" y="137"/>
                  <a:pt x="151" y="139"/>
                  <a:pt x="151" y="141"/>
                </a:cubicBezTo>
                <a:close/>
                <a:moveTo>
                  <a:pt x="150" y="59"/>
                </a:moveTo>
                <a:cubicBezTo>
                  <a:pt x="150" y="44"/>
                  <a:pt x="150" y="44"/>
                  <a:pt x="150" y="44"/>
                </a:cubicBezTo>
                <a:cubicBezTo>
                  <a:pt x="152" y="44"/>
                  <a:pt x="152" y="44"/>
                  <a:pt x="152" y="44"/>
                </a:cubicBezTo>
                <a:cubicBezTo>
                  <a:pt x="152" y="49"/>
                  <a:pt x="151" y="54"/>
                  <a:pt x="150" y="59"/>
                </a:cubicBezTo>
                <a:close/>
                <a:moveTo>
                  <a:pt x="159" y="34"/>
                </a:moveTo>
                <a:cubicBezTo>
                  <a:pt x="159" y="37"/>
                  <a:pt x="157" y="39"/>
                  <a:pt x="155" y="39"/>
                </a:cubicBezTo>
                <a:cubicBezTo>
                  <a:pt x="150" y="39"/>
                  <a:pt x="150" y="39"/>
                  <a:pt x="150" y="39"/>
                </a:cubicBezTo>
                <a:cubicBezTo>
                  <a:pt x="150" y="35"/>
                  <a:pt x="150" y="33"/>
                  <a:pt x="150" y="29"/>
                </a:cubicBezTo>
                <a:cubicBezTo>
                  <a:pt x="155" y="29"/>
                  <a:pt x="155" y="29"/>
                  <a:pt x="155" y="29"/>
                </a:cubicBezTo>
                <a:cubicBezTo>
                  <a:pt x="157" y="29"/>
                  <a:pt x="159" y="31"/>
                  <a:pt x="159" y="34"/>
                </a:cubicBezTo>
                <a:close/>
                <a:moveTo>
                  <a:pt x="86" y="61"/>
                </a:moveTo>
                <a:cubicBezTo>
                  <a:pt x="86" y="60"/>
                  <a:pt x="85" y="60"/>
                  <a:pt x="84" y="60"/>
                </a:cubicBezTo>
                <a:cubicBezTo>
                  <a:pt x="83" y="60"/>
                  <a:pt x="83" y="60"/>
                  <a:pt x="82" y="61"/>
                </a:cubicBezTo>
                <a:cubicBezTo>
                  <a:pt x="74" y="73"/>
                  <a:pt x="74" y="73"/>
                  <a:pt x="74" y="73"/>
                </a:cubicBezTo>
                <a:cubicBezTo>
                  <a:pt x="70" y="77"/>
                  <a:pt x="70" y="85"/>
                  <a:pt x="77" y="90"/>
                </a:cubicBezTo>
                <a:cubicBezTo>
                  <a:pt x="88" y="98"/>
                  <a:pt x="103" y="84"/>
                  <a:pt x="95" y="73"/>
                </a:cubicBezTo>
                <a:lnTo>
                  <a:pt x="86" y="61"/>
                </a:lnTo>
                <a:close/>
                <a:moveTo>
                  <a:pt x="92" y="81"/>
                </a:moveTo>
                <a:cubicBezTo>
                  <a:pt x="92" y="83"/>
                  <a:pt x="90" y="85"/>
                  <a:pt x="88" y="86"/>
                </a:cubicBezTo>
                <a:cubicBezTo>
                  <a:pt x="82" y="91"/>
                  <a:pt x="73" y="82"/>
                  <a:pt x="78" y="75"/>
                </a:cubicBezTo>
                <a:cubicBezTo>
                  <a:pt x="84" y="66"/>
                  <a:pt x="84" y="66"/>
                  <a:pt x="84" y="66"/>
                </a:cubicBezTo>
                <a:cubicBezTo>
                  <a:pt x="91" y="75"/>
                  <a:pt x="91" y="75"/>
                  <a:pt x="91" y="75"/>
                </a:cubicBezTo>
                <a:cubicBezTo>
                  <a:pt x="92" y="77"/>
                  <a:pt x="92" y="79"/>
                  <a:pt x="92" y="81"/>
                </a:cubicBezTo>
                <a:close/>
                <a:moveTo>
                  <a:pt x="84" y="47"/>
                </a:moveTo>
                <a:cubicBezTo>
                  <a:pt x="68" y="47"/>
                  <a:pt x="55" y="60"/>
                  <a:pt x="55" y="76"/>
                </a:cubicBezTo>
                <a:cubicBezTo>
                  <a:pt x="55" y="92"/>
                  <a:pt x="68" y="105"/>
                  <a:pt x="84" y="105"/>
                </a:cubicBezTo>
                <a:cubicBezTo>
                  <a:pt x="100" y="105"/>
                  <a:pt x="113" y="92"/>
                  <a:pt x="113" y="76"/>
                </a:cubicBezTo>
                <a:cubicBezTo>
                  <a:pt x="113" y="60"/>
                  <a:pt x="100" y="47"/>
                  <a:pt x="84" y="47"/>
                </a:cubicBezTo>
                <a:close/>
                <a:moveTo>
                  <a:pt x="84" y="101"/>
                </a:moveTo>
                <a:cubicBezTo>
                  <a:pt x="71" y="101"/>
                  <a:pt x="60" y="90"/>
                  <a:pt x="60" y="76"/>
                </a:cubicBezTo>
                <a:cubicBezTo>
                  <a:pt x="60" y="63"/>
                  <a:pt x="71" y="52"/>
                  <a:pt x="84" y="52"/>
                </a:cubicBezTo>
                <a:cubicBezTo>
                  <a:pt x="98" y="52"/>
                  <a:pt x="109" y="63"/>
                  <a:pt x="109" y="76"/>
                </a:cubicBezTo>
                <a:cubicBezTo>
                  <a:pt x="109" y="90"/>
                  <a:pt x="98" y="101"/>
                  <a:pt x="84" y="101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" name="Freeform 25">
            <a:extLst>
              <a:ext uri="{FF2B5EF4-FFF2-40B4-BE49-F238E27FC236}">
                <a16:creationId xmlns:a16="http://schemas.microsoft.com/office/drawing/2014/main" xmlns="" id="{A892C9FA-82A7-4564-A2DB-D26C9C4D2473}"/>
              </a:ext>
            </a:extLst>
          </p:cNvPr>
          <p:cNvSpPr>
            <a:spLocks noEditPoints="1"/>
          </p:cNvSpPr>
          <p:nvPr/>
        </p:nvSpPr>
        <p:spPr bwMode="auto">
          <a:xfrm>
            <a:off x="3435350" y="1895476"/>
            <a:ext cx="549275" cy="565150"/>
          </a:xfrm>
          <a:custGeom>
            <a:avLst/>
            <a:gdLst>
              <a:gd name="T0" fmla="*/ 64 w 161"/>
              <a:gd name="T1" fmla="*/ 85 h 164"/>
              <a:gd name="T2" fmla="*/ 76 w 161"/>
              <a:gd name="T3" fmla="*/ 97 h 164"/>
              <a:gd name="T4" fmla="*/ 113 w 161"/>
              <a:gd name="T5" fmla="*/ 48 h 164"/>
              <a:gd name="T6" fmla="*/ 110 w 161"/>
              <a:gd name="T7" fmla="*/ 56 h 164"/>
              <a:gd name="T8" fmla="*/ 70 w 161"/>
              <a:gd name="T9" fmla="*/ 95 h 164"/>
              <a:gd name="T10" fmla="*/ 105 w 161"/>
              <a:gd name="T11" fmla="*/ 51 h 164"/>
              <a:gd name="T12" fmla="*/ 110 w 161"/>
              <a:gd name="T13" fmla="*/ 51 h 164"/>
              <a:gd name="T14" fmla="*/ 158 w 161"/>
              <a:gd name="T15" fmla="*/ 32 h 164"/>
              <a:gd name="T16" fmla="*/ 119 w 161"/>
              <a:gd name="T17" fmla="*/ 3 h 164"/>
              <a:gd name="T18" fmla="*/ 109 w 161"/>
              <a:gd name="T19" fmla="*/ 7 h 164"/>
              <a:gd name="T20" fmla="*/ 97 w 161"/>
              <a:gd name="T21" fmla="*/ 21 h 164"/>
              <a:gd name="T22" fmla="*/ 41 w 161"/>
              <a:gd name="T23" fmla="*/ 81 h 164"/>
              <a:gd name="T24" fmla="*/ 35 w 161"/>
              <a:gd name="T25" fmla="*/ 79 h 164"/>
              <a:gd name="T26" fmla="*/ 27 w 161"/>
              <a:gd name="T27" fmla="*/ 95 h 164"/>
              <a:gd name="T28" fmla="*/ 21 w 161"/>
              <a:gd name="T29" fmla="*/ 112 h 164"/>
              <a:gd name="T30" fmla="*/ 16 w 161"/>
              <a:gd name="T31" fmla="*/ 117 h 164"/>
              <a:gd name="T32" fmla="*/ 10 w 161"/>
              <a:gd name="T33" fmla="*/ 137 h 164"/>
              <a:gd name="T34" fmla="*/ 0 w 161"/>
              <a:gd name="T35" fmla="*/ 151 h 164"/>
              <a:gd name="T36" fmla="*/ 24 w 161"/>
              <a:gd name="T37" fmla="*/ 151 h 164"/>
              <a:gd name="T38" fmla="*/ 44 w 161"/>
              <a:gd name="T39" fmla="*/ 145 h 164"/>
              <a:gd name="T40" fmla="*/ 59 w 161"/>
              <a:gd name="T41" fmla="*/ 140 h 164"/>
              <a:gd name="T42" fmla="*/ 70 w 161"/>
              <a:gd name="T43" fmla="*/ 137 h 164"/>
              <a:gd name="T44" fmla="*/ 82 w 161"/>
              <a:gd name="T45" fmla="*/ 122 h 164"/>
              <a:gd name="T46" fmla="*/ 122 w 161"/>
              <a:gd name="T47" fmla="*/ 78 h 164"/>
              <a:gd name="T48" fmla="*/ 118 w 161"/>
              <a:gd name="T49" fmla="*/ 75 h 164"/>
              <a:gd name="T50" fmla="*/ 44 w 161"/>
              <a:gd name="T51" fmla="*/ 85 h 164"/>
              <a:gd name="T52" fmla="*/ 134 w 161"/>
              <a:gd name="T53" fmla="*/ 59 h 164"/>
              <a:gd name="T54" fmla="*/ 124 w 161"/>
              <a:gd name="T55" fmla="*/ 72 h 164"/>
              <a:gd name="T56" fmla="*/ 138 w 161"/>
              <a:gd name="T57" fmla="*/ 62 h 164"/>
              <a:gd name="T58" fmla="*/ 142 w 161"/>
              <a:gd name="T59" fmla="*/ 65 h 164"/>
              <a:gd name="T60" fmla="*/ 154 w 161"/>
              <a:gd name="T61" fmla="*/ 52 h 164"/>
              <a:gd name="T62" fmla="*/ 158 w 161"/>
              <a:gd name="T63" fmla="*/ 42 h 164"/>
              <a:gd name="T64" fmla="*/ 21 w 161"/>
              <a:gd name="T65" fmla="*/ 148 h 164"/>
              <a:gd name="T66" fmla="*/ 10 w 161"/>
              <a:gd name="T67" fmla="*/ 156 h 164"/>
              <a:gd name="T68" fmla="*/ 6 w 161"/>
              <a:gd name="T69" fmla="*/ 147 h 164"/>
              <a:gd name="T70" fmla="*/ 18 w 161"/>
              <a:gd name="T71" fmla="*/ 130 h 164"/>
              <a:gd name="T72" fmla="*/ 21 w 161"/>
              <a:gd name="T73" fmla="*/ 148 h 164"/>
              <a:gd name="T74" fmla="*/ 19 w 161"/>
              <a:gd name="T75" fmla="*/ 124 h 164"/>
              <a:gd name="T76" fmla="*/ 24 w 161"/>
              <a:gd name="T77" fmla="*/ 116 h 164"/>
              <a:gd name="T78" fmla="*/ 39 w 161"/>
              <a:gd name="T79" fmla="*/ 143 h 164"/>
              <a:gd name="T80" fmla="*/ 51 w 161"/>
              <a:gd name="T81" fmla="*/ 135 h 164"/>
              <a:gd name="T82" fmla="*/ 23 w 161"/>
              <a:gd name="T83" fmla="*/ 107 h 164"/>
              <a:gd name="T84" fmla="*/ 63 w 161"/>
              <a:gd name="T85" fmla="*/ 130 h 164"/>
              <a:gd name="T86" fmla="*/ 77 w 161"/>
              <a:gd name="T87" fmla="*/ 124 h 164"/>
              <a:gd name="T88" fmla="*/ 30 w 161"/>
              <a:gd name="T89" fmla="*/ 91 h 164"/>
              <a:gd name="T90" fmla="*/ 77 w 161"/>
              <a:gd name="T91" fmla="*/ 124 h 164"/>
              <a:gd name="T92" fmla="*/ 139 w 161"/>
              <a:gd name="T93" fmla="*/ 57 h 164"/>
              <a:gd name="T94" fmla="*/ 102 w 161"/>
              <a:gd name="T95" fmla="*/ 19 h 164"/>
              <a:gd name="T96" fmla="*/ 148 w 161"/>
              <a:gd name="T97" fmla="*/ 52 h 164"/>
              <a:gd name="T98" fmla="*/ 155 w 161"/>
              <a:gd name="T99" fmla="*/ 37 h 164"/>
              <a:gd name="T100" fmla="*/ 116 w 161"/>
              <a:gd name="T101" fmla="*/ 13 h 164"/>
              <a:gd name="T102" fmla="*/ 126 w 161"/>
              <a:gd name="T103" fmla="*/ 6 h 1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161" h="164">
                <a:moveTo>
                  <a:pt x="102" y="48"/>
                </a:moveTo>
                <a:cubicBezTo>
                  <a:pt x="64" y="85"/>
                  <a:pt x="64" y="85"/>
                  <a:pt x="64" y="85"/>
                </a:cubicBezTo>
                <a:cubicBezTo>
                  <a:pt x="61" y="88"/>
                  <a:pt x="61" y="94"/>
                  <a:pt x="64" y="97"/>
                </a:cubicBezTo>
                <a:cubicBezTo>
                  <a:pt x="68" y="100"/>
                  <a:pt x="73" y="100"/>
                  <a:pt x="76" y="97"/>
                </a:cubicBezTo>
                <a:cubicBezTo>
                  <a:pt x="113" y="60"/>
                  <a:pt x="113" y="60"/>
                  <a:pt x="113" y="60"/>
                </a:cubicBezTo>
                <a:cubicBezTo>
                  <a:pt x="116" y="57"/>
                  <a:pt x="116" y="51"/>
                  <a:pt x="113" y="48"/>
                </a:cubicBezTo>
                <a:cubicBezTo>
                  <a:pt x="110" y="45"/>
                  <a:pt x="105" y="45"/>
                  <a:pt x="102" y="48"/>
                </a:cubicBezTo>
                <a:close/>
                <a:moveTo>
                  <a:pt x="110" y="56"/>
                </a:moveTo>
                <a:cubicBezTo>
                  <a:pt x="73" y="93"/>
                  <a:pt x="73" y="93"/>
                  <a:pt x="73" y="93"/>
                </a:cubicBezTo>
                <a:cubicBezTo>
                  <a:pt x="72" y="94"/>
                  <a:pt x="71" y="95"/>
                  <a:pt x="70" y="95"/>
                </a:cubicBezTo>
                <a:cubicBezTo>
                  <a:pt x="67" y="95"/>
                  <a:pt x="66" y="91"/>
                  <a:pt x="68" y="88"/>
                </a:cubicBezTo>
                <a:cubicBezTo>
                  <a:pt x="105" y="51"/>
                  <a:pt x="105" y="51"/>
                  <a:pt x="105" y="51"/>
                </a:cubicBezTo>
                <a:cubicBezTo>
                  <a:pt x="105" y="51"/>
                  <a:pt x="106" y="50"/>
                  <a:pt x="107" y="50"/>
                </a:cubicBezTo>
                <a:cubicBezTo>
                  <a:pt x="108" y="50"/>
                  <a:pt x="109" y="51"/>
                  <a:pt x="110" y="51"/>
                </a:cubicBezTo>
                <a:cubicBezTo>
                  <a:pt x="111" y="53"/>
                  <a:pt x="111" y="55"/>
                  <a:pt x="110" y="56"/>
                </a:cubicBezTo>
                <a:close/>
                <a:moveTo>
                  <a:pt x="158" y="32"/>
                </a:moveTo>
                <a:cubicBezTo>
                  <a:pt x="129" y="3"/>
                  <a:pt x="129" y="3"/>
                  <a:pt x="129" y="3"/>
                </a:cubicBezTo>
                <a:cubicBezTo>
                  <a:pt x="126" y="0"/>
                  <a:pt x="122" y="0"/>
                  <a:pt x="119" y="3"/>
                </a:cubicBezTo>
                <a:cubicBezTo>
                  <a:pt x="112" y="10"/>
                  <a:pt x="112" y="10"/>
                  <a:pt x="112" y="10"/>
                </a:cubicBezTo>
                <a:cubicBezTo>
                  <a:pt x="110" y="8"/>
                  <a:pt x="110" y="7"/>
                  <a:pt x="109" y="7"/>
                </a:cubicBezTo>
                <a:cubicBezTo>
                  <a:pt x="107" y="7"/>
                  <a:pt x="108" y="7"/>
                  <a:pt x="97" y="18"/>
                </a:cubicBezTo>
                <a:cubicBezTo>
                  <a:pt x="96" y="19"/>
                  <a:pt x="96" y="20"/>
                  <a:pt x="97" y="21"/>
                </a:cubicBezTo>
                <a:cubicBezTo>
                  <a:pt x="99" y="23"/>
                  <a:pt x="99" y="23"/>
                  <a:pt x="99" y="23"/>
                </a:cubicBezTo>
                <a:cubicBezTo>
                  <a:pt x="41" y="81"/>
                  <a:pt x="41" y="81"/>
                  <a:pt x="41" y="81"/>
                </a:cubicBezTo>
                <a:cubicBezTo>
                  <a:pt x="39" y="79"/>
                  <a:pt x="38" y="79"/>
                  <a:pt x="37" y="79"/>
                </a:cubicBezTo>
                <a:cubicBezTo>
                  <a:pt x="36" y="79"/>
                  <a:pt x="36" y="79"/>
                  <a:pt x="35" y="79"/>
                </a:cubicBezTo>
                <a:cubicBezTo>
                  <a:pt x="24" y="90"/>
                  <a:pt x="24" y="90"/>
                  <a:pt x="24" y="91"/>
                </a:cubicBezTo>
                <a:cubicBezTo>
                  <a:pt x="24" y="92"/>
                  <a:pt x="25" y="93"/>
                  <a:pt x="27" y="95"/>
                </a:cubicBezTo>
                <a:cubicBezTo>
                  <a:pt x="21" y="102"/>
                  <a:pt x="21" y="102"/>
                  <a:pt x="21" y="102"/>
                </a:cubicBezTo>
                <a:cubicBezTo>
                  <a:pt x="18" y="104"/>
                  <a:pt x="18" y="109"/>
                  <a:pt x="21" y="112"/>
                </a:cubicBezTo>
                <a:cubicBezTo>
                  <a:pt x="21" y="112"/>
                  <a:pt x="21" y="112"/>
                  <a:pt x="21" y="112"/>
                </a:cubicBezTo>
                <a:cubicBezTo>
                  <a:pt x="16" y="117"/>
                  <a:pt x="16" y="117"/>
                  <a:pt x="16" y="117"/>
                </a:cubicBezTo>
                <a:cubicBezTo>
                  <a:pt x="14" y="120"/>
                  <a:pt x="13" y="123"/>
                  <a:pt x="15" y="126"/>
                </a:cubicBezTo>
                <a:cubicBezTo>
                  <a:pt x="10" y="137"/>
                  <a:pt x="10" y="137"/>
                  <a:pt x="10" y="137"/>
                </a:cubicBezTo>
                <a:cubicBezTo>
                  <a:pt x="3" y="144"/>
                  <a:pt x="3" y="144"/>
                  <a:pt x="3" y="144"/>
                </a:cubicBezTo>
                <a:cubicBezTo>
                  <a:pt x="1" y="146"/>
                  <a:pt x="0" y="148"/>
                  <a:pt x="0" y="151"/>
                </a:cubicBezTo>
                <a:cubicBezTo>
                  <a:pt x="0" y="160"/>
                  <a:pt x="11" y="164"/>
                  <a:pt x="17" y="158"/>
                </a:cubicBezTo>
                <a:cubicBezTo>
                  <a:pt x="24" y="151"/>
                  <a:pt x="24" y="151"/>
                  <a:pt x="24" y="151"/>
                </a:cubicBezTo>
                <a:cubicBezTo>
                  <a:pt x="35" y="146"/>
                  <a:pt x="35" y="146"/>
                  <a:pt x="35" y="146"/>
                </a:cubicBezTo>
                <a:cubicBezTo>
                  <a:pt x="37" y="148"/>
                  <a:pt x="41" y="148"/>
                  <a:pt x="44" y="145"/>
                </a:cubicBezTo>
                <a:cubicBezTo>
                  <a:pt x="49" y="140"/>
                  <a:pt x="49" y="140"/>
                  <a:pt x="49" y="140"/>
                </a:cubicBezTo>
                <a:cubicBezTo>
                  <a:pt x="52" y="143"/>
                  <a:pt x="57" y="143"/>
                  <a:pt x="59" y="140"/>
                </a:cubicBezTo>
                <a:cubicBezTo>
                  <a:pt x="66" y="134"/>
                  <a:pt x="66" y="134"/>
                  <a:pt x="66" y="134"/>
                </a:cubicBezTo>
                <a:cubicBezTo>
                  <a:pt x="68" y="136"/>
                  <a:pt x="69" y="137"/>
                  <a:pt x="70" y="137"/>
                </a:cubicBezTo>
                <a:cubicBezTo>
                  <a:pt x="71" y="137"/>
                  <a:pt x="71" y="137"/>
                  <a:pt x="82" y="126"/>
                </a:cubicBezTo>
                <a:cubicBezTo>
                  <a:pt x="83" y="125"/>
                  <a:pt x="83" y="123"/>
                  <a:pt x="82" y="122"/>
                </a:cubicBezTo>
                <a:cubicBezTo>
                  <a:pt x="80" y="120"/>
                  <a:pt x="80" y="120"/>
                  <a:pt x="80" y="120"/>
                </a:cubicBezTo>
                <a:cubicBezTo>
                  <a:pt x="122" y="78"/>
                  <a:pt x="122" y="78"/>
                  <a:pt x="122" y="78"/>
                </a:cubicBezTo>
                <a:cubicBezTo>
                  <a:pt x="123" y="77"/>
                  <a:pt x="123" y="76"/>
                  <a:pt x="122" y="75"/>
                </a:cubicBezTo>
                <a:cubicBezTo>
                  <a:pt x="121" y="74"/>
                  <a:pt x="119" y="74"/>
                  <a:pt x="118" y="75"/>
                </a:cubicBezTo>
                <a:cubicBezTo>
                  <a:pt x="76" y="117"/>
                  <a:pt x="76" y="117"/>
                  <a:pt x="76" y="117"/>
                </a:cubicBezTo>
                <a:cubicBezTo>
                  <a:pt x="44" y="85"/>
                  <a:pt x="44" y="85"/>
                  <a:pt x="44" y="85"/>
                </a:cubicBezTo>
                <a:cubicBezTo>
                  <a:pt x="102" y="27"/>
                  <a:pt x="102" y="27"/>
                  <a:pt x="102" y="27"/>
                </a:cubicBezTo>
                <a:cubicBezTo>
                  <a:pt x="104" y="28"/>
                  <a:pt x="133" y="57"/>
                  <a:pt x="134" y="59"/>
                </a:cubicBezTo>
                <a:cubicBezTo>
                  <a:pt x="124" y="69"/>
                  <a:pt x="124" y="69"/>
                  <a:pt x="124" y="69"/>
                </a:cubicBezTo>
                <a:cubicBezTo>
                  <a:pt x="124" y="70"/>
                  <a:pt x="124" y="71"/>
                  <a:pt x="124" y="72"/>
                </a:cubicBezTo>
                <a:cubicBezTo>
                  <a:pt x="125" y="73"/>
                  <a:pt x="127" y="73"/>
                  <a:pt x="128" y="72"/>
                </a:cubicBezTo>
                <a:cubicBezTo>
                  <a:pt x="138" y="62"/>
                  <a:pt x="138" y="62"/>
                  <a:pt x="138" y="62"/>
                </a:cubicBezTo>
                <a:cubicBezTo>
                  <a:pt x="140" y="64"/>
                  <a:pt x="140" y="64"/>
                  <a:pt x="140" y="64"/>
                </a:cubicBezTo>
                <a:cubicBezTo>
                  <a:pt x="140" y="65"/>
                  <a:pt x="141" y="65"/>
                  <a:pt x="142" y="65"/>
                </a:cubicBezTo>
                <a:cubicBezTo>
                  <a:pt x="142" y="65"/>
                  <a:pt x="143" y="65"/>
                  <a:pt x="143" y="64"/>
                </a:cubicBezTo>
                <a:cubicBezTo>
                  <a:pt x="154" y="53"/>
                  <a:pt x="154" y="54"/>
                  <a:pt x="154" y="52"/>
                </a:cubicBezTo>
                <a:cubicBezTo>
                  <a:pt x="154" y="51"/>
                  <a:pt x="153" y="51"/>
                  <a:pt x="151" y="49"/>
                </a:cubicBezTo>
                <a:cubicBezTo>
                  <a:pt x="158" y="42"/>
                  <a:pt x="158" y="42"/>
                  <a:pt x="158" y="42"/>
                </a:cubicBezTo>
                <a:cubicBezTo>
                  <a:pt x="161" y="39"/>
                  <a:pt x="161" y="35"/>
                  <a:pt x="158" y="32"/>
                </a:cubicBezTo>
                <a:close/>
                <a:moveTo>
                  <a:pt x="21" y="148"/>
                </a:moveTo>
                <a:cubicBezTo>
                  <a:pt x="14" y="155"/>
                  <a:pt x="14" y="155"/>
                  <a:pt x="14" y="155"/>
                </a:cubicBezTo>
                <a:cubicBezTo>
                  <a:pt x="13" y="156"/>
                  <a:pt x="12" y="156"/>
                  <a:pt x="10" y="156"/>
                </a:cubicBezTo>
                <a:cubicBezTo>
                  <a:pt x="10" y="156"/>
                  <a:pt x="8" y="157"/>
                  <a:pt x="7" y="155"/>
                </a:cubicBezTo>
                <a:cubicBezTo>
                  <a:pt x="4" y="152"/>
                  <a:pt x="4" y="149"/>
                  <a:pt x="6" y="147"/>
                </a:cubicBezTo>
                <a:cubicBezTo>
                  <a:pt x="14" y="140"/>
                  <a:pt x="13" y="140"/>
                  <a:pt x="14" y="140"/>
                </a:cubicBezTo>
                <a:cubicBezTo>
                  <a:pt x="18" y="130"/>
                  <a:pt x="18" y="130"/>
                  <a:pt x="18" y="130"/>
                </a:cubicBezTo>
                <a:cubicBezTo>
                  <a:pt x="26" y="137"/>
                  <a:pt x="24" y="136"/>
                  <a:pt x="31" y="143"/>
                </a:cubicBezTo>
                <a:cubicBezTo>
                  <a:pt x="21" y="148"/>
                  <a:pt x="21" y="147"/>
                  <a:pt x="21" y="148"/>
                </a:cubicBezTo>
                <a:close/>
                <a:moveTo>
                  <a:pt x="39" y="143"/>
                </a:moveTo>
                <a:cubicBezTo>
                  <a:pt x="37" y="143"/>
                  <a:pt x="38" y="143"/>
                  <a:pt x="19" y="124"/>
                </a:cubicBezTo>
                <a:cubicBezTo>
                  <a:pt x="18" y="123"/>
                  <a:pt x="18" y="122"/>
                  <a:pt x="19" y="121"/>
                </a:cubicBezTo>
                <a:cubicBezTo>
                  <a:pt x="24" y="116"/>
                  <a:pt x="24" y="116"/>
                  <a:pt x="24" y="116"/>
                </a:cubicBezTo>
                <a:cubicBezTo>
                  <a:pt x="27" y="118"/>
                  <a:pt x="43" y="134"/>
                  <a:pt x="46" y="137"/>
                </a:cubicBezTo>
                <a:cubicBezTo>
                  <a:pt x="40" y="142"/>
                  <a:pt x="40" y="143"/>
                  <a:pt x="39" y="143"/>
                </a:cubicBezTo>
                <a:close/>
                <a:moveTo>
                  <a:pt x="54" y="138"/>
                </a:moveTo>
                <a:cubicBezTo>
                  <a:pt x="53" y="138"/>
                  <a:pt x="53" y="137"/>
                  <a:pt x="51" y="135"/>
                </a:cubicBezTo>
                <a:cubicBezTo>
                  <a:pt x="51" y="135"/>
                  <a:pt x="51" y="135"/>
                  <a:pt x="51" y="135"/>
                </a:cubicBezTo>
                <a:cubicBezTo>
                  <a:pt x="22" y="106"/>
                  <a:pt x="23" y="108"/>
                  <a:pt x="23" y="107"/>
                </a:cubicBezTo>
                <a:cubicBezTo>
                  <a:pt x="23" y="105"/>
                  <a:pt x="23" y="105"/>
                  <a:pt x="31" y="98"/>
                </a:cubicBezTo>
                <a:cubicBezTo>
                  <a:pt x="63" y="130"/>
                  <a:pt x="63" y="130"/>
                  <a:pt x="63" y="130"/>
                </a:cubicBezTo>
                <a:cubicBezTo>
                  <a:pt x="56" y="137"/>
                  <a:pt x="56" y="138"/>
                  <a:pt x="54" y="138"/>
                </a:cubicBezTo>
                <a:close/>
                <a:moveTo>
                  <a:pt x="77" y="124"/>
                </a:moveTo>
                <a:cubicBezTo>
                  <a:pt x="70" y="131"/>
                  <a:pt x="70" y="131"/>
                  <a:pt x="70" y="131"/>
                </a:cubicBezTo>
                <a:cubicBezTo>
                  <a:pt x="69" y="130"/>
                  <a:pt x="31" y="92"/>
                  <a:pt x="30" y="91"/>
                </a:cubicBezTo>
                <a:cubicBezTo>
                  <a:pt x="37" y="84"/>
                  <a:pt x="37" y="84"/>
                  <a:pt x="37" y="84"/>
                </a:cubicBezTo>
                <a:cubicBezTo>
                  <a:pt x="38" y="86"/>
                  <a:pt x="75" y="122"/>
                  <a:pt x="77" y="124"/>
                </a:cubicBezTo>
                <a:close/>
                <a:moveTo>
                  <a:pt x="142" y="59"/>
                </a:moveTo>
                <a:cubicBezTo>
                  <a:pt x="139" y="57"/>
                  <a:pt x="139" y="57"/>
                  <a:pt x="139" y="57"/>
                </a:cubicBezTo>
                <a:cubicBezTo>
                  <a:pt x="139" y="57"/>
                  <a:pt x="139" y="57"/>
                  <a:pt x="139" y="57"/>
                </a:cubicBezTo>
                <a:cubicBezTo>
                  <a:pt x="110" y="28"/>
                  <a:pt x="117" y="34"/>
                  <a:pt x="102" y="19"/>
                </a:cubicBezTo>
                <a:cubicBezTo>
                  <a:pt x="109" y="13"/>
                  <a:pt x="109" y="13"/>
                  <a:pt x="109" y="13"/>
                </a:cubicBezTo>
                <a:cubicBezTo>
                  <a:pt x="110" y="14"/>
                  <a:pt x="147" y="51"/>
                  <a:pt x="148" y="52"/>
                </a:cubicBezTo>
                <a:lnTo>
                  <a:pt x="142" y="59"/>
                </a:lnTo>
                <a:close/>
                <a:moveTo>
                  <a:pt x="155" y="37"/>
                </a:moveTo>
                <a:cubicBezTo>
                  <a:pt x="155" y="38"/>
                  <a:pt x="155" y="38"/>
                  <a:pt x="148" y="45"/>
                </a:cubicBezTo>
                <a:cubicBezTo>
                  <a:pt x="116" y="13"/>
                  <a:pt x="116" y="13"/>
                  <a:pt x="116" y="13"/>
                </a:cubicBezTo>
                <a:cubicBezTo>
                  <a:pt x="123" y="6"/>
                  <a:pt x="123" y="6"/>
                  <a:pt x="124" y="6"/>
                </a:cubicBezTo>
                <a:cubicBezTo>
                  <a:pt x="125" y="6"/>
                  <a:pt x="125" y="6"/>
                  <a:pt x="126" y="6"/>
                </a:cubicBezTo>
                <a:cubicBezTo>
                  <a:pt x="157" y="38"/>
                  <a:pt x="155" y="35"/>
                  <a:pt x="155" y="37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7" name="Freeform 26">
            <a:extLst>
              <a:ext uri="{FF2B5EF4-FFF2-40B4-BE49-F238E27FC236}">
                <a16:creationId xmlns:a16="http://schemas.microsoft.com/office/drawing/2014/main" xmlns="" id="{FBE5E520-1972-4DBE-A8AA-2D57F017B64D}"/>
              </a:ext>
            </a:extLst>
          </p:cNvPr>
          <p:cNvSpPr>
            <a:spLocks noEditPoints="1"/>
          </p:cNvSpPr>
          <p:nvPr/>
        </p:nvSpPr>
        <p:spPr bwMode="auto">
          <a:xfrm>
            <a:off x="3571875" y="2525713"/>
            <a:ext cx="269875" cy="557213"/>
          </a:xfrm>
          <a:custGeom>
            <a:avLst/>
            <a:gdLst>
              <a:gd name="T0" fmla="*/ 79 w 79"/>
              <a:gd name="T1" fmla="*/ 93 h 162"/>
              <a:gd name="T2" fmla="*/ 72 w 79"/>
              <a:gd name="T3" fmla="*/ 59 h 162"/>
              <a:gd name="T4" fmla="*/ 70 w 79"/>
              <a:gd name="T5" fmla="*/ 45 h 162"/>
              <a:gd name="T6" fmla="*/ 58 w 79"/>
              <a:gd name="T7" fmla="*/ 38 h 162"/>
              <a:gd name="T8" fmla="*/ 31 w 79"/>
              <a:gd name="T9" fmla="*/ 8 h 162"/>
              <a:gd name="T10" fmla="*/ 16 w 79"/>
              <a:gd name="T11" fmla="*/ 38 h 162"/>
              <a:gd name="T12" fmla="*/ 9 w 79"/>
              <a:gd name="T13" fmla="*/ 59 h 162"/>
              <a:gd name="T14" fmla="*/ 0 w 79"/>
              <a:gd name="T15" fmla="*/ 66 h 162"/>
              <a:gd name="T16" fmla="*/ 0 w 79"/>
              <a:gd name="T17" fmla="*/ 155 h 162"/>
              <a:gd name="T18" fmla="*/ 72 w 79"/>
              <a:gd name="T19" fmla="*/ 162 h 162"/>
              <a:gd name="T20" fmla="*/ 79 w 79"/>
              <a:gd name="T21" fmla="*/ 101 h 162"/>
              <a:gd name="T22" fmla="*/ 75 w 79"/>
              <a:gd name="T23" fmla="*/ 101 h 162"/>
              <a:gd name="T24" fmla="*/ 5 w 79"/>
              <a:gd name="T25" fmla="*/ 135 h 162"/>
              <a:gd name="T26" fmla="*/ 75 w 79"/>
              <a:gd name="T27" fmla="*/ 87 h 162"/>
              <a:gd name="T28" fmla="*/ 77 w 79"/>
              <a:gd name="T29" fmla="*/ 95 h 162"/>
              <a:gd name="T30" fmla="*/ 75 w 79"/>
              <a:gd name="T31" fmla="*/ 139 h 162"/>
              <a:gd name="T32" fmla="*/ 72 w 79"/>
              <a:gd name="T33" fmla="*/ 157 h 162"/>
              <a:gd name="T34" fmla="*/ 5 w 79"/>
              <a:gd name="T35" fmla="*/ 155 h 162"/>
              <a:gd name="T36" fmla="*/ 61 w 79"/>
              <a:gd name="T37" fmla="*/ 42 h 162"/>
              <a:gd name="T38" fmla="*/ 66 w 79"/>
              <a:gd name="T39" fmla="*/ 45 h 162"/>
              <a:gd name="T40" fmla="*/ 61 w 79"/>
              <a:gd name="T41" fmla="*/ 59 h 162"/>
              <a:gd name="T42" fmla="*/ 35 w 79"/>
              <a:gd name="T43" fmla="*/ 10 h 162"/>
              <a:gd name="T44" fmla="*/ 53 w 79"/>
              <a:gd name="T45" fmla="*/ 38 h 162"/>
              <a:gd name="T46" fmla="*/ 35 w 79"/>
              <a:gd name="T47" fmla="*/ 10 h 162"/>
              <a:gd name="T48" fmla="*/ 56 w 79"/>
              <a:gd name="T49" fmla="*/ 59 h 162"/>
              <a:gd name="T50" fmla="*/ 52 w 79"/>
              <a:gd name="T51" fmla="*/ 42 h 162"/>
              <a:gd name="T52" fmla="*/ 47 w 79"/>
              <a:gd name="T53" fmla="*/ 42 h 162"/>
              <a:gd name="T54" fmla="*/ 42 w 79"/>
              <a:gd name="T55" fmla="*/ 59 h 162"/>
              <a:gd name="T56" fmla="*/ 47 w 79"/>
              <a:gd name="T57" fmla="*/ 42 h 162"/>
              <a:gd name="T58" fmla="*/ 37 w 79"/>
              <a:gd name="T59" fmla="*/ 59 h 162"/>
              <a:gd name="T60" fmla="*/ 32 w 79"/>
              <a:gd name="T61" fmla="*/ 42 h 162"/>
              <a:gd name="T62" fmla="*/ 23 w 79"/>
              <a:gd name="T63" fmla="*/ 42 h 162"/>
              <a:gd name="T64" fmla="*/ 28 w 79"/>
              <a:gd name="T65" fmla="*/ 59 h 162"/>
              <a:gd name="T66" fmla="*/ 23 w 79"/>
              <a:gd name="T67" fmla="*/ 42 h 162"/>
              <a:gd name="T68" fmla="*/ 16 w 79"/>
              <a:gd name="T69" fmla="*/ 42 h 162"/>
              <a:gd name="T70" fmla="*/ 18 w 79"/>
              <a:gd name="T71" fmla="*/ 59 h 162"/>
              <a:gd name="T72" fmla="*/ 14 w 79"/>
              <a:gd name="T73" fmla="*/ 45 h 162"/>
              <a:gd name="T74" fmla="*/ 5 w 79"/>
              <a:gd name="T75" fmla="*/ 66 h 162"/>
              <a:gd name="T76" fmla="*/ 72 w 79"/>
              <a:gd name="T77" fmla="*/ 64 h 162"/>
              <a:gd name="T78" fmla="*/ 75 w 79"/>
              <a:gd name="T79" fmla="*/ 82 h 162"/>
              <a:gd name="T80" fmla="*/ 20 w 79"/>
              <a:gd name="T81" fmla="*/ 110 h 162"/>
              <a:gd name="T82" fmla="*/ 59 w 79"/>
              <a:gd name="T83" fmla="*/ 110 h 162"/>
              <a:gd name="T84" fmla="*/ 20 w 79"/>
              <a:gd name="T85" fmla="*/ 110 h 162"/>
              <a:gd name="T86" fmla="*/ 40 w 79"/>
              <a:gd name="T87" fmla="*/ 125 h 162"/>
              <a:gd name="T88" fmla="*/ 40 w 79"/>
              <a:gd name="T89" fmla="*/ 95 h 162"/>
              <a:gd name="T90" fmla="*/ 24 w 79"/>
              <a:gd name="T91" fmla="*/ 148 h 162"/>
              <a:gd name="T92" fmla="*/ 57 w 79"/>
              <a:gd name="T93" fmla="*/ 145 h 162"/>
              <a:gd name="T94" fmla="*/ 24 w 79"/>
              <a:gd name="T95" fmla="*/ 143 h 162"/>
              <a:gd name="T96" fmla="*/ 24 w 79"/>
              <a:gd name="T97" fmla="*/ 148 h 1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79" h="162">
                <a:moveTo>
                  <a:pt x="77" y="95"/>
                </a:moveTo>
                <a:cubicBezTo>
                  <a:pt x="78" y="95"/>
                  <a:pt x="79" y="94"/>
                  <a:pt x="79" y="93"/>
                </a:cubicBezTo>
                <a:cubicBezTo>
                  <a:pt x="79" y="66"/>
                  <a:pt x="79" y="66"/>
                  <a:pt x="79" y="66"/>
                </a:cubicBezTo>
                <a:cubicBezTo>
                  <a:pt x="79" y="63"/>
                  <a:pt x="76" y="59"/>
                  <a:pt x="72" y="59"/>
                </a:cubicBezTo>
                <a:cubicBezTo>
                  <a:pt x="70" y="59"/>
                  <a:pt x="70" y="59"/>
                  <a:pt x="70" y="59"/>
                </a:cubicBezTo>
                <a:cubicBezTo>
                  <a:pt x="70" y="45"/>
                  <a:pt x="70" y="45"/>
                  <a:pt x="70" y="45"/>
                </a:cubicBezTo>
                <a:cubicBezTo>
                  <a:pt x="70" y="41"/>
                  <a:pt x="67" y="38"/>
                  <a:pt x="63" y="38"/>
                </a:cubicBezTo>
                <a:cubicBezTo>
                  <a:pt x="58" y="38"/>
                  <a:pt x="58" y="38"/>
                  <a:pt x="58" y="38"/>
                </a:cubicBezTo>
                <a:cubicBezTo>
                  <a:pt x="58" y="37"/>
                  <a:pt x="49" y="9"/>
                  <a:pt x="49" y="8"/>
                </a:cubicBezTo>
                <a:cubicBezTo>
                  <a:pt x="46" y="0"/>
                  <a:pt x="33" y="0"/>
                  <a:pt x="31" y="8"/>
                </a:cubicBezTo>
                <a:cubicBezTo>
                  <a:pt x="21" y="38"/>
                  <a:pt x="21" y="38"/>
                  <a:pt x="21" y="38"/>
                </a:cubicBezTo>
                <a:cubicBezTo>
                  <a:pt x="16" y="38"/>
                  <a:pt x="16" y="38"/>
                  <a:pt x="16" y="38"/>
                </a:cubicBezTo>
                <a:cubicBezTo>
                  <a:pt x="12" y="38"/>
                  <a:pt x="9" y="41"/>
                  <a:pt x="9" y="45"/>
                </a:cubicBezTo>
                <a:cubicBezTo>
                  <a:pt x="9" y="59"/>
                  <a:pt x="9" y="59"/>
                  <a:pt x="9" y="59"/>
                </a:cubicBezTo>
                <a:cubicBezTo>
                  <a:pt x="7" y="59"/>
                  <a:pt x="7" y="59"/>
                  <a:pt x="7" y="59"/>
                </a:cubicBezTo>
                <a:cubicBezTo>
                  <a:pt x="3" y="59"/>
                  <a:pt x="0" y="63"/>
                  <a:pt x="0" y="66"/>
                </a:cubicBezTo>
                <a:cubicBezTo>
                  <a:pt x="0" y="70"/>
                  <a:pt x="0" y="134"/>
                  <a:pt x="0" y="137"/>
                </a:cubicBezTo>
                <a:cubicBezTo>
                  <a:pt x="0" y="155"/>
                  <a:pt x="0" y="155"/>
                  <a:pt x="0" y="155"/>
                </a:cubicBezTo>
                <a:cubicBezTo>
                  <a:pt x="0" y="159"/>
                  <a:pt x="3" y="162"/>
                  <a:pt x="7" y="162"/>
                </a:cubicBezTo>
                <a:cubicBezTo>
                  <a:pt x="72" y="162"/>
                  <a:pt x="72" y="162"/>
                  <a:pt x="72" y="162"/>
                </a:cubicBezTo>
                <a:cubicBezTo>
                  <a:pt x="76" y="162"/>
                  <a:pt x="79" y="159"/>
                  <a:pt x="79" y="155"/>
                </a:cubicBezTo>
                <a:cubicBezTo>
                  <a:pt x="79" y="101"/>
                  <a:pt x="79" y="101"/>
                  <a:pt x="79" y="101"/>
                </a:cubicBezTo>
                <a:cubicBezTo>
                  <a:pt x="79" y="100"/>
                  <a:pt x="78" y="99"/>
                  <a:pt x="77" y="99"/>
                </a:cubicBezTo>
                <a:cubicBezTo>
                  <a:pt x="76" y="99"/>
                  <a:pt x="75" y="100"/>
                  <a:pt x="75" y="101"/>
                </a:cubicBezTo>
                <a:cubicBezTo>
                  <a:pt x="75" y="135"/>
                  <a:pt x="75" y="135"/>
                  <a:pt x="75" y="135"/>
                </a:cubicBezTo>
                <a:cubicBezTo>
                  <a:pt x="5" y="135"/>
                  <a:pt x="5" y="135"/>
                  <a:pt x="5" y="135"/>
                </a:cubicBezTo>
                <a:cubicBezTo>
                  <a:pt x="5" y="87"/>
                  <a:pt x="5" y="87"/>
                  <a:pt x="5" y="87"/>
                </a:cubicBezTo>
                <a:cubicBezTo>
                  <a:pt x="75" y="87"/>
                  <a:pt x="75" y="87"/>
                  <a:pt x="75" y="87"/>
                </a:cubicBezTo>
                <a:cubicBezTo>
                  <a:pt x="75" y="93"/>
                  <a:pt x="75" y="93"/>
                  <a:pt x="75" y="93"/>
                </a:cubicBezTo>
                <a:cubicBezTo>
                  <a:pt x="75" y="94"/>
                  <a:pt x="76" y="95"/>
                  <a:pt x="77" y="95"/>
                </a:cubicBezTo>
                <a:close/>
                <a:moveTo>
                  <a:pt x="5" y="139"/>
                </a:moveTo>
                <a:cubicBezTo>
                  <a:pt x="75" y="139"/>
                  <a:pt x="75" y="139"/>
                  <a:pt x="75" y="139"/>
                </a:cubicBezTo>
                <a:cubicBezTo>
                  <a:pt x="75" y="155"/>
                  <a:pt x="75" y="155"/>
                  <a:pt x="75" y="155"/>
                </a:cubicBezTo>
                <a:cubicBezTo>
                  <a:pt x="75" y="156"/>
                  <a:pt x="73" y="157"/>
                  <a:pt x="72" y="157"/>
                </a:cubicBezTo>
                <a:cubicBezTo>
                  <a:pt x="7" y="157"/>
                  <a:pt x="7" y="157"/>
                  <a:pt x="7" y="157"/>
                </a:cubicBezTo>
                <a:cubicBezTo>
                  <a:pt x="6" y="157"/>
                  <a:pt x="5" y="156"/>
                  <a:pt x="5" y="155"/>
                </a:cubicBezTo>
                <a:lnTo>
                  <a:pt x="5" y="139"/>
                </a:lnTo>
                <a:close/>
                <a:moveTo>
                  <a:pt x="61" y="42"/>
                </a:moveTo>
                <a:cubicBezTo>
                  <a:pt x="63" y="42"/>
                  <a:pt x="63" y="42"/>
                  <a:pt x="63" y="42"/>
                </a:cubicBezTo>
                <a:cubicBezTo>
                  <a:pt x="65" y="42"/>
                  <a:pt x="66" y="43"/>
                  <a:pt x="66" y="45"/>
                </a:cubicBezTo>
                <a:cubicBezTo>
                  <a:pt x="66" y="59"/>
                  <a:pt x="66" y="59"/>
                  <a:pt x="66" y="59"/>
                </a:cubicBezTo>
                <a:cubicBezTo>
                  <a:pt x="61" y="59"/>
                  <a:pt x="61" y="59"/>
                  <a:pt x="61" y="59"/>
                </a:cubicBezTo>
                <a:lnTo>
                  <a:pt x="61" y="42"/>
                </a:lnTo>
                <a:close/>
                <a:moveTo>
                  <a:pt x="35" y="10"/>
                </a:moveTo>
                <a:cubicBezTo>
                  <a:pt x="37" y="5"/>
                  <a:pt x="43" y="6"/>
                  <a:pt x="44" y="10"/>
                </a:cubicBezTo>
                <a:cubicBezTo>
                  <a:pt x="53" y="38"/>
                  <a:pt x="53" y="38"/>
                  <a:pt x="53" y="38"/>
                </a:cubicBezTo>
                <a:cubicBezTo>
                  <a:pt x="26" y="38"/>
                  <a:pt x="26" y="38"/>
                  <a:pt x="26" y="38"/>
                </a:cubicBezTo>
                <a:lnTo>
                  <a:pt x="35" y="10"/>
                </a:lnTo>
                <a:close/>
                <a:moveTo>
                  <a:pt x="56" y="42"/>
                </a:moveTo>
                <a:cubicBezTo>
                  <a:pt x="56" y="59"/>
                  <a:pt x="56" y="59"/>
                  <a:pt x="56" y="59"/>
                </a:cubicBezTo>
                <a:cubicBezTo>
                  <a:pt x="52" y="59"/>
                  <a:pt x="52" y="59"/>
                  <a:pt x="52" y="59"/>
                </a:cubicBezTo>
                <a:cubicBezTo>
                  <a:pt x="52" y="42"/>
                  <a:pt x="52" y="42"/>
                  <a:pt x="52" y="42"/>
                </a:cubicBezTo>
                <a:cubicBezTo>
                  <a:pt x="54" y="42"/>
                  <a:pt x="54" y="42"/>
                  <a:pt x="56" y="42"/>
                </a:cubicBezTo>
                <a:close/>
                <a:moveTo>
                  <a:pt x="47" y="42"/>
                </a:moveTo>
                <a:cubicBezTo>
                  <a:pt x="47" y="59"/>
                  <a:pt x="47" y="59"/>
                  <a:pt x="47" y="59"/>
                </a:cubicBezTo>
                <a:cubicBezTo>
                  <a:pt x="42" y="59"/>
                  <a:pt x="42" y="59"/>
                  <a:pt x="42" y="59"/>
                </a:cubicBezTo>
                <a:cubicBezTo>
                  <a:pt x="42" y="42"/>
                  <a:pt x="42" y="42"/>
                  <a:pt x="42" y="42"/>
                </a:cubicBezTo>
                <a:lnTo>
                  <a:pt x="47" y="42"/>
                </a:lnTo>
                <a:close/>
                <a:moveTo>
                  <a:pt x="37" y="42"/>
                </a:moveTo>
                <a:cubicBezTo>
                  <a:pt x="37" y="59"/>
                  <a:pt x="37" y="59"/>
                  <a:pt x="37" y="59"/>
                </a:cubicBezTo>
                <a:cubicBezTo>
                  <a:pt x="32" y="59"/>
                  <a:pt x="32" y="59"/>
                  <a:pt x="32" y="59"/>
                </a:cubicBezTo>
                <a:cubicBezTo>
                  <a:pt x="32" y="42"/>
                  <a:pt x="32" y="42"/>
                  <a:pt x="32" y="42"/>
                </a:cubicBezTo>
                <a:lnTo>
                  <a:pt x="37" y="42"/>
                </a:lnTo>
                <a:close/>
                <a:moveTo>
                  <a:pt x="23" y="42"/>
                </a:moveTo>
                <a:cubicBezTo>
                  <a:pt x="25" y="42"/>
                  <a:pt x="26" y="42"/>
                  <a:pt x="28" y="42"/>
                </a:cubicBezTo>
                <a:cubicBezTo>
                  <a:pt x="28" y="59"/>
                  <a:pt x="28" y="59"/>
                  <a:pt x="28" y="59"/>
                </a:cubicBezTo>
                <a:cubicBezTo>
                  <a:pt x="23" y="59"/>
                  <a:pt x="23" y="59"/>
                  <a:pt x="23" y="59"/>
                </a:cubicBezTo>
                <a:lnTo>
                  <a:pt x="23" y="42"/>
                </a:lnTo>
                <a:close/>
                <a:moveTo>
                  <a:pt x="14" y="45"/>
                </a:moveTo>
                <a:cubicBezTo>
                  <a:pt x="14" y="43"/>
                  <a:pt x="15" y="42"/>
                  <a:pt x="16" y="42"/>
                </a:cubicBezTo>
                <a:cubicBezTo>
                  <a:pt x="18" y="42"/>
                  <a:pt x="18" y="42"/>
                  <a:pt x="18" y="42"/>
                </a:cubicBezTo>
                <a:cubicBezTo>
                  <a:pt x="18" y="59"/>
                  <a:pt x="18" y="59"/>
                  <a:pt x="18" y="59"/>
                </a:cubicBezTo>
                <a:cubicBezTo>
                  <a:pt x="14" y="59"/>
                  <a:pt x="14" y="59"/>
                  <a:pt x="14" y="59"/>
                </a:cubicBezTo>
                <a:lnTo>
                  <a:pt x="14" y="45"/>
                </a:lnTo>
                <a:close/>
                <a:moveTo>
                  <a:pt x="5" y="82"/>
                </a:moveTo>
                <a:cubicBezTo>
                  <a:pt x="5" y="66"/>
                  <a:pt x="5" y="66"/>
                  <a:pt x="5" y="66"/>
                </a:cubicBezTo>
                <a:cubicBezTo>
                  <a:pt x="5" y="65"/>
                  <a:pt x="6" y="64"/>
                  <a:pt x="7" y="64"/>
                </a:cubicBezTo>
                <a:cubicBezTo>
                  <a:pt x="9" y="64"/>
                  <a:pt x="71" y="64"/>
                  <a:pt x="72" y="64"/>
                </a:cubicBezTo>
                <a:cubicBezTo>
                  <a:pt x="73" y="64"/>
                  <a:pt x="75" y="65"/>
                  <a:pt x="75" y="66"/>
                </a:cubicBezTo>
                <a:cubicBezTo>
                  <a:pt x="75" y="82"/>
                  <a:pt x="75" y="82"/>
                  <a:pt x="75" y="82"/>
                </a:cubicBezTo>
                <a:lnTo>
                  <a:pt x="5" y="82"/>
                </a:lnTo>
                <a:close/>
                <a:moveTo>
                  <a:pt x="20" y="110"/>
                </a:moveTo>
                <a:cubicBezTo>
                  <a:pt x="20" y="121"/>
                  <a:pt x="29" y="130"/>
                  <a:pt x="40" y="130"/>
                </a:cubicBezTo>
                <a:cubicBezTo>
                  <a:pt x="50" y="130"/>
                  <a:pt x="59" y="121"/>
                  <a:pt x="59" y="110"/>
                </a:cubicBezTo>
                <a:cubicBezTo>
                  <a:pt x="59" y="99"/>
                  <a:pt x="50" y="91"/>
                  <a:pt x="40" y="91"/>
                </a:cubicBezTo>
                <a:cubicBezTo>
                  <a:pt x="29" y="91"/>
                  <a:pt x="20" y="99"/>
                  <a:pt x="20" y="110"/>
                </a:cubicBezTo>
                <a:close/>
                <a:moveTo>
                  <a:pt x="54" y="110"/>
                </a:moveTo>
                <a:cubicBezTo>
                  <a:pt x="54" y="118"/>
                  <a:pt x="48" y="125"/>
                  <a:pt x="40" y="125"/>
                </a:cubicBezTo>
                <a:cubicBezTo>
                  <a:pt x="31" y="125"/>
                  <a:pt x="25" y="118"/>
                  <a:pt x="25" y="110"/>
                </a:cubicBezTo>
                <a:cubicBezTo>
                  <a:pt x="25" y="102"/>
                  <a:pt x="31" y="95"/>
                  <a:pt x="40" y="95"/>
                </a:cubicBezTo>
                <a:cubicBezTo>
                  <a:pt x="48" y="95"/>
                  <a:pt x="54" y="102"/>
                  <a:pt x="54" y="110"/>
                </a:cubicBezTo>
                <a:close/>
                <a:moveTo>
                  <a:pt x="24" y="148"/>
                </a:moveTo>
                <a:cubicBezTo>
                  <a:pt x="55" y="148"/>
                  <a:pt x="55" y="148"/>
                  <a:pt x="55" y="148"/>
                </a:cubicBezTo>
                <a:cubicBezTo>
                  <a:pt x="56" y="148"/>
                  <a:pt x="57" y="147"/>
                  <a:pt x="57" y="145"/>
                </a:cubicBezTo>
                <a:cubicBezTo>
                  <a:pt x="57" y="144"/>
                  <a:pt x="56" y="143"/>
                  <a:pt x="55" y="143"/>
                </a:cubicBezTo>
                <a:cubicBezTo>
                  <a:pt x="24" y="143"/>
                  <a:pt x="24" y="143"/>
                  <a:pt x="24" y="143"/>
                </a:cubicBezTo>
                <a:cubicBezTo>
                  <a:pt x="23" y="143"/>
                  <a:pt x="22" y="144"/>
                  <a:pt x="22" y="145"/>
                </a:cubicBezTo>
                <a:cubicBezTo>
                  <a:pt x="22" y="147"/>
                  <a:pt x="23" y="148"/>
                  <a:pt x="24" y="148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" name="Freeform 27">
            <a:extLst>
              <a:ext uri="{FF2B5EF4-FFF2-40B4-BE49-F238E27FC236}">
                <a16:creationId xmlns:a16="http://schemas.microsoft.com/office/drawing/2014/main" xmlns="" id="{CBE0FC29-E324-42FD-A4AB-735BFEFB27DC}"/>
              </a:ext>
            </a:extLst>
          </p:cNvPr>
          <p:cNvSpPr>
            <a:spLocks noEditPoints="1"/>
          </p:cNvSpPr>
          <p:nvPr/>
        </p:nvSpPr>
        <p:spPr bwMode="auto">
          <a:xfrm>
            <a:off x="3503613" y="3151188"/>
            <a:ext cx="412750" cy="550863"/>
          </a:xfrm>
          <a:custGeom>
            <a:avLst/>
            <a:gdLst>
              <a:gd name="T0" fmla="*/ 115 w 121"/>
              <a:gd name="T1" fmla="*/ 29 h 160"/>
              <a:gd name="T2" fmla="*/ 118 w 121"/>
              <a:gd name="T3" fmla="*/ 5 h 160"/>
              <a:gd name="T4" fmla="*/ 118 w 121"/>
              <a:gd name="T5" fmla="*/ 0 h 160"/>
              <a:gd name="T6" fmla="*/ 0 w 121"/>
              <a:gd name="T7" fmla="*/ 17 h 160"/>
              <a:gd name="T8" fmla="*/ 0 w 121"/>
              <a:gd name="T9" fmla="*/ 143 h 160"/>
              <a:gd name="T10" fmla="*/ 118 w 121"/>
              <a:gd name="T11" fmla="*/ 160 h 160"/>
              <a:gd name="T12" fmla="*/ 121 w 121"/>
              <a:gd name="T13" fmla="*/ 110 h 160"/>
              <a:gd name="T14" fmla="*/ 118 w 121"/>
              <a:gd name="T15" fmla="*/ 52 h 160"/>
              <a:gd name="T16" fmla="*/ 116 w 121"/>
              <a:gd name="T17" fmla="*/ 108 h 160"/>
              <a:gd name="T18" fmla="*/ 5 w 121"/>
              <a:gd name="T19" fmla="*/ 96 h 160"/>
              <a:gd name="T20" fmla="*/ 17 w 121"/>
              <a:gd name="T21" fmla="*/ 33 h 160"/>
              <a:gd name="T22" fmla="*/ 116 w 121"/>
              <a:gd name="T23" fmla="*/ 46 h 160"/>
              <a:gd name="T24" fmla="*/ 121 w 121"/>
              <a:gd name="T25" fmla="*/ 46 h 160"/>
              <a:gd name="T26" fmla="*/ 118 w 121"/>
              <a:gd name="T27" fmla="*/ 29 h 160"/>
              <a:gd name="T28" fmla="*/ 116 w 121"/>
              <a:gd name="T29" fmla="*/ 112 h 160"/>
              <a:gd name="T30" fmla="*/ 95 w 121"/>
              <a:gd name="T31" fmla="*/ 137 h 160"/>
              <a:gd name="T32" fmla="*/ 95 w 121"/>
              <a:gd name="T33" fmla="*/ 142 h 160"/>
              <a:gd name="T34" fmla="*/ 116 w 121"/>
              <a:gd name="T35" fmla="*/ 155 h 160"/>
              <a:gd name="T36" fmla="*/ 5 w 121"/>
              <a:gd name="T37" fmla="*/ 143 h 160"/>
              <a:gd name="T38" fmla="*/ 17 w 121"/>
              <a:gd name="T39" fmla="*/ 142 h 160"/>
              <a:gd name="T40" fmla="*/ 89 w 121"/>
              <a:gd name="T41" fmla="*/ 140 h 160"/>
              <a:gd name="T42" fmla="*/ 17 w 121"/>
              <a:gd name="T43" fmla="*/ 137 h 160"/>
              <a:gd name="T44" fmla="*/ 5 w 121"/>
              <a:gd name="T45" fmla="*/ 107 h 160"/>
              <a:gd name="T46" fmla="*/ 111 w 121"/>
              <a:gd name="T47" fmla="*/ 10 h 160"/>
              <a:gd name="T48" fmla="*/ 19 w 121"/>
              <a:gd name="T49" fmla="*/ 12 h 160"/>
              <a:gd name="T50" fmla="*/ 111 w 121"/>
              <a:gd name="T51" fmla="*/ 14 h 160"/>
              <a:gd name="T52" fmla="*/ 21 w 121"/>
              <a:gd name="T53" fmla="*/ 19 h 160"/>
              <a:gd name="T54" fmla="*/ 21 w 121"/>
              <a:gd name="T55" fmla="*/ 24 h 160"/>
              <a:gd name="T56" fmla="*/ 111 w 121"/>
              <a:gd name="T57" fmla="*/ 29 h 160"/>
              <a:gd name="T58" fmla="*/ 5 w 121"/>
              <a:gd name="T59" fmla="*/ 17 h 160"/>
              <a:gd name="T60" fmla="*/ 111 w 121"/>
              <a:gd name="T61" fmla="*/ 5 h 160"/>
              <a:gd name="T62" fmla="*/ 45 w 121"/>
              <a:gd name="T63" fmla="*/ 122 h 160"/>
              <a:gd name="T64" fmla="*/ 87 w 121"/>
              <a:gd name="T65" fmla="*/ 120 h 160"/>
              <a:gd name="T66" fmla="*/ 45 w 121"/>
              <a:gd name="T67" fmla="*/ 118 h 160"/>
              <a:gd name="T68" fmla="*/ 45 w 121"/>
              <a:gd name="T69" fmla="*/ 122 h 160"/>
              <a:gd name="T70" fmla="*/ 85 w 121"/>
              <a:gd name="T71" fmla="*/ 132 h 160"/>
              <a:gd name="T72" fmla="*/ 85 w 121"/>
              <a:gd name="T73" fmla="*/ 127 h 160"/>
              <a:gd name="T74" fmla="*/ 43 w 121"/>
              <a:gd name="T75" fmla="*/ 129 h 160"/>
              <a:gd name="T76" fmla="*/ 43 w 121"/>
              <a:gd name="T77" fmla="*/ 70 h 160"/>
              <a:gd name="T78" fmla="*/ 87 w 121"/>
              <a:gd name="T79" fmla="*/ 70 h 160"/>
              <a:gd name="T80" fmla="*/ 43 w 121"/>
              <a:gd name="T81" fmla="*/ 70 h 160"/>
              <a:gd name="T82" fmla="*/ 65 w 121"/>
              <a:gd name="T83" fmla="*/ 88 h 160"/>
              <a:gd name="T84" fmla="*/ 65 w 121"/>
              <a:gd name="T85" fmla="*/ 53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121" h="160">
                <a:moveTo>
                  <a:pt x="118" y="29"/>
                </a:moveTo>
                <a:cubicBezTo>
                  <a:pt x="115" y="29"/>
                  <a:pt x="115" y="29"/>
                  <a:pt x="115" y="29"/>
                </a:cubicBezTo>
                <a:cubicBezTo>
                  <a:pt x="115" y="5"/>
                  <a:pt x="115" y="5"/>
                  <a:pt x="115" y="5"/>
                </a:cubicBezTo>
                <a:cubicBezTo>
                  <a:pt x="118" y="5"/>
                  <a:pt x="118" y="5"/>
                  <a:pt x="118" y="5"/>
                </a:cubicBezTo>
                <a:cubicBezTo>
                  <a:pt x="120" y="5"/>
                  <a:pt x="121" y="4"/>
                  <a:pt x="121" y="2"/>
                </a:cubicBezTo>
                <a:cubicBezTo>
                  <a:pt x="121" y="1"/>
                  <a:pt x="120" y="0"/>
                  <a:pt x="118" y="0"/>
                </a:cubicBezTo>
                <a:cubicBezTo>
                  <a:pt x="17" y="0"/>
                  <a:pt x="17" y="0"/>
                  <a:pt x="17" y="0"/>
                </a:cubicBezTo>
                <a:cubicBezTo>
                  <a:pt x="7" y="0"/>
                  <a:pt x="0" y="7"/>
                  <a:pt x="0" y="17"/>
                </a:cubicBezTo>
                <a:cubicBezTo>
                  <a:pt x="0" y="19"/>
                  <a:pt x="0" y="122"/>
                  <a:pt x="0" y="125"/>
                </a:cubicBezTo>
                <a:cubicBezTo>
                  <a:pt x="0" y="143"/>
                  <a:pt x="0" y="143"/>
                  <a:pt x="0" y="143"/>
                </a:cubicBezTo>
                <a:cubicBezTo>
                  <a:pt x="0" y="153"/>
                  <a:pt x="7" y="160"/>
                  <a:pt x="17" y="160"/>
                </a:cubicBezTo>
                <a:cubicBezTo>
                  <a:pt x="118" y="160"/>
                  <a:pt x="118" y="160"/>
                  <a:pt x="118" y="160"/>
                </a:cubicBezTo>
                <a:cubicBezTo>
                  <a:pt x="120" y="160"/>
                  <a:pt x="121" y="159"/>
                  <a:pt x="121" y="158"/>
                </a:cubicBezTo>
                <a:cubicBezTo>
                  <a:pt x="121" y="155"/>
                  <a:pt x="121" y="112"/>
                  <a:pt x="121" y="110"/>
                </a:cubicBezTo>
                <a:cubicBezTo>
                  <a:pt x="121" y="54"/>
                  <a:pt x="121" y="54"/>
                  <a:pt x="121" y="54"/>
                </a:cubicBezTo>
                <a:cubicBezTo>
                  <a:pt x="121" y="53"/>
                  <a:pt x="120" y="52"/>
                  <a:pt x="118" y="52"/>
                </a:cubicBezTo>
                <a:cubicBezTo>
                  <a:pt x="117" y="52"/>
                  <a:pt x="116" y="53"/>
                  <a:pt x="116" y="54"/>
                </a:cubicBezTo>
                <a:cubicBezTo>
                  <a:pt x="116" y="108"/>
                  <a:pt x="116" y="108"/>
                  <a:pt x="116" y="108"/>
                </a:cubicBezTo>
                <a:cubicBezTo>
                  <a:pt x="17" y="108"/>
                  <a:pt x="17" y="108"/>
                  <a:pt x="17" y="108"/>
                </a:cubicBezTo>
                <a:cubicBezTo>
                  <a:pt x="10" y="108"/>
                  <a:pt x="5" y="102"/>
                  <a:pt x="5" y="96"/>
                </a:cubicBezTo>
                <a:cubicBezTo>
                  <a:pt x="5" y="28"/>
                  <a:pt x="5" y="28"/>
                  <a:pt x="5" y="28"/>
                </a:cubicBezTo>
                <a:cubicBezTo>
                  <a:pt x="8" y="31"/>
                  <a:pt x="12" y="33"/>
                  <a:pt x="17" y="33"/>
                </a:cubicBezTo>
                <a:cubicBezTo>
                  <a:pt x="116" y="33"/>
                  <a:pt x="116" y="33"/>
                  <a:pt x="116" y="33"/>
                </a:cubicBezTo>
                <a:cubicBezTo>
                  <a:pt x="116" y="46"/>
                  <a:pt x="116" y="46"/>
                  <a:pt x="116" y="46"/>
                </a:cubicBezTo>
                <a:cubicBezTo>
                  <a:pt x="116" y="47"/>
                  <a:pt x="117" y="48"/>
                  <a:pt x="118" y="48"/>
                </a:cubicBezTo>
                <a:cubicBezTo>
                  <a:pt x="120" y="48"/>
                  <a:pt x="121" y="47"/>
                  <a:pt x="121" y="46"/>
                </a:cubicBezTo>
                <a:cubicBezTo>
                  <a:pt x="121" y="31"/>
                  <a:pt x="121" y="31"/>
                  <a:pt x="121" y="31"/>
                </a:cubicBezTo>
                <a:cubicBezTo>
                  <a:pt x="121" y="30"/>
                  <a:pt x="120" y="29"/>
                  <a:pt x="118" y="29"/>
                </a:cubicBezTo>
                <a:close/>
                <a:moveTo>
                  <a:pt x="17" y="112"/>
                </a:moveTo>
                <a:cubicBezTo>
                  <a:pt x="116" y="112"/>
                  <a:pt x="116" y="112"/>
                  <a:pt x="116" y="112"/>
                </a:cubicBezTo>
                <a:cubicBezTo>
                  <a:pt x="116" y="137"/>
                  <a:pt x="116" y="137"/>
                  <a:pt x="116" y="137"/>
                </a:cubicBezTo>
                <a:cubicBezTo>
                  <a:pt x="95" y="137"/>
                  <a:pt x="95" y="137"/>
                  <a:pt x="95" y="137"/>
                </a:cubicBezTo>
                <a:cubicBezTo>
                  <a:pt x="94" y="137"/>
                  <a:pt x="93" y="138"/>
                  <a:pt x="93" y="140"/>
                </a:cubicBezTo>
                <a:cubicBezTo>
                  <a:pt x="93" y="141"/>
                  <a:pt x="94" y="142"/>
                  <a:pt x="95" y="142"/>
                </a:cubicBezTo>
                <a:cubicBezTo>
                  <a:pt x="116" y="142"/>
                  <a:pt x="116" y="142"/>
                  <a:pt x="116" y="142"/>
                </a:cubicBezTo>
                <a:cubicBezTo>
                  <a:pt x="116" y="155"/>
                  <a:pt x="116" y="155"/>
                  <a:pt x="116" y="155"/>
                </a:cubicBezTo>
                <a:cubicBezTo>
                  <a:pt x="17" y="155"/>
                  <a:pt x="17" y="155"/>
                  <a:pt x="17" y="155"/>
                </a:cubicBezTo>
                <a:cubicBezTo>
                  <a:pt x="10" y="155"/>
                  <a:pt x="5" y="150"/>
                  <a:pt x="5" y="143"/>
                </a:cubicBezTo>
                <a:cubicBezTo>
                  <a:pt x="5" y="137"/>
                  <a:pt x="5" y="137"/>
                  <a:pt x="5" y="137"/>
                </a:cubicBezTo>
                <a:cubicBezTo>
                  <a:pt x="8" y="140"/>
                  <a:pt x="12" y="142"/>
                  <a:pt x="17" y="142"/>
                </a:cubicBezTo>
                <a:cubicBezTo>
                  <a:pt x="86" y="142"/>
                  <a:pt x="86" y="142"/>
                  <a:pt x="86" y="142"/>
                </a:cubicBezTo>
                <a:cubicBezTo>
                  <a:pt x="88" y="142"/>
                  <a:pt x="89" y="141"/>
                  <a:pt x="89" y="140"/>
                </a:cubicBezTo>
                <a:cubicBezTo>
                  <a:pt x="89" y="138"/>
                  <a:pt x="88" y="137"/>
                  <a:pt x="86" y="137"/>
                </a:cubicBezTo>
                <a:cubicBezTo>
                  <a:pt x="17" y="137"/>
                  <a:pt x="17" y="137"/>
                  <a:pt x="17" y="137"/>
                </a:cubicBezTo>
                <a:cubicBezTo>
                  <a:pt x="10" y="137"/>
                  <a:pt x="5" y="132"/>
                  <a:pt x="5" y="125"/>
                </a:cubicBezTo>
                <a:cubicBezTo>
                  <a:pt x="5" y="107"/>
                  <a:pt x="5" y="107"/>
                  <a:pt x="5" y="107"/>
                </a:cubicBezTo>
                <a:cubicBezTo>
                  <a:pt x="8" y="110"/>
                  <a:pt x="12" y="112"/>
                  <a:pt x="17" y="112"/>
                </a:cubicBezTo>
                <a:close/>
                <a:moveTo>
                  <a:pt x="11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0" y="10"/>
                  <a:pt x="19" y="11"/>
                  <a:pt x="19" y="12"/>
                </a:cubicBezTo>
                <a:cubicBezTo>
                  <a:pt x="19" y="13"/>
                  <a:pt x="20" y="14"/>
                  <a:pt x="21" y="14"/>
                </a:cubicBezTo>
                <a:cubicBezTo>
                  <a:pt x="111" y="14"/>
                  <a:pt x="111" y="14"/>
                  <a:pt x="111" y="14"/>
                </a:cubicBezTo>
                <a:cubicBezTo>
                  <a:pt x="111" y="19"/>
                  <a:pt x="111" y="19"/>
                  <a:pt x="111" y="19"/>
                </a:cubicBezTo>
                <a:cubicBezTo>
                  <a:pt x="21" y="19"/>
                  <a:pt x="21" y="19"/>
                  <a:pt x="21" y="19"/>
                </a:cubicBezTo>
                <a:cubicBezTo>
                  <a:pt x="20" y="19"/>
                  <a:pt x="19" y="20"/>
                  <a:pt x="19" y="21"/>
                </a:cubicBezTo>
                <a:cubicBezTo>
                  <a:pt x="19" y="23"/>
                  <a:pt x="20" y="24"/>
                  <a:pt x="21" y="24"/>
                </a:cubicBezTo>
                <a:cubicBezTo>
                  <a:pt x="111" y="24"/>
                  <a:pt x="111" y="24"/>
                  <a:pt x="111" y="24"/>
                </a:cubicBezTo>
                <a:cubicBezTo>
                  <a:pt x="111" y="29"/>
                  <a:pt x="111" y="29"/>
                  <a:pt x="111" y="29"/>
                </a:cubicBezTo>
                <a:cubicBezTo>
                  <a:pt x="17" y="29"/>
                  <a:pt x="17" y="29"/>
                  <a:pt x="17" y="29"/>
                </a:cubicBezTo>
                <a:cubicBezTo>
                  <a:pt x="10" y="29"/>
                  <a:pt x="5" y="23"/>
                  <a:pt x="5" y="17"/>
                </a:cubicBezTo>
                <a:cubicBezTo>
                  <a:pt x="5" y="10"/>
                  <a:pt x="10" y="5"/>
                  <a:pt x="17" y="5"/>
                </a:cubicBezTo>
                <a:cubicBezTo>
                  <a:pt x="111" y="5"/>
                  <a:pt x="111" y="5"/>
                  <a:pt x="111" y="5"/>
                </a:cubicBezTo>
                <a:cubicBezTo>
                  <a:pt x="111" y="10"/>
                  <a:pt x="111" y="10"/>
                  <a:pt x="111" y="10"/>
                </a:cubicBezTo>
                <a:close/>
                <a:moveTo>
                  <a:pt x="45" y="122"/>
                </a:moveTo>
                <a:cubicBezTo>
                  <a:pt x="85" y="122"/>
                  <a:pt x="85" y="122"/>
                  <a:pt x="85" y="122"/>
                </a:cubicBezTo>
                <a:cubicBezTo>
                  <a:pt x="86" y="122"/>
                  <a:pt x="87" y="121"/>
                  <a:pt x="87" y="120"/>
                </a:cubicBezTo>
                <a:cubicBezTo>
                  <a:pt x="87" y="119"/>
                  <a:pt x="86" y="118"/>
                  <a:pt x="85" y="118"/>
                </a:cubicBezTo>
                <a:cubicBezTo>
                  <a:pt x="45" y="118"/>
                  <a:pt x="45" y="118"/>
                  <a:pt x="45" y="118"/>
                </a:cubicBezTo>
                <a:cubicBezTo>
                  <a:pt x="44" y="118"/>
                  <a:pt x="43" y="119"/>
                  <a:pt x="43" y="120"/>
                </a:cubicBezTo>
                <a:cubicBezTo>
                  <a:pt x="43" y="121"/>
                  <a:pt x="44" y="122"/>
                  <a:pt x="45" y="122"/>
                </a:cubicBezTo>
                <a:close/>
                <a:moveTo>
                  <a:pt x="45" y="132"/>
                </a:moveTo>
                <a:cubicBezTo>
                  <a:pt x="85" y="132"/>
                  <a:pt x="85" y="132"/>
                  <a:pt x="85" y="132"/>
                </a:cubicBezTo>
                <a:cubicBezTo>
                  <a:pt x="86" y="132"/>
                  <a:pt x="87" y="131"/>
                  <a:pt x="87" y="129"/>
                </a:cubicBezTo>
                <a:cubicBezTo>
                  <a:pt x="87" y="128"/>
                  <a:pt x="86" y="127"/>
                  <a:pt x="85" y="127"/>
                </a:cubicBezTo>
                <a:cubicBezTo>
                  <a:pt x="45" y="127"/>
                  <a:pt x="45" y="127"/>
                  <a:pt x="45" y="127"/>
                </a:cubicBezTo>
                <a:cubicBezTo>
                  <a:pt x="44" y="127"/>
                  <a:pt x="43" y="128"/>
                  <a:pt x="43" y="129"/>
                </a:cubicBezTo>
                <a:cubicBezTo>
                  <a:pt x="43" y="131"/>
                  <a:pt x="44" y="132"/>
                  <a:pt x="45" y="132"/>
                </a:cubicBezTo>
                <a:close/>
                <a:moveTo>
                  <a:pt x="43" y="70"/>
                </a:moveTo>
                <a:cubicBezTo>
                  <a:pt x="43" y="83"/>
                  <a:pt x="53" y="92"/>
                  <a:pt x="65" y="92"/>
                </a:cubicBezTo>
                <a:cubicBezTo>
                  <a:pt x="77" y="92"/>
                  <a:pt x="87" y="83"/>
                  <a:pt x="87" y="70"/>
                </a:cubicBezTo>
                <a:cubicBezTo>
                  <a:pt x="87" y="58"/>
                  <a:pt x="77" y="48"/>
                  <a:pt x="65" y="48"/>
                </a:cubicBezTo>
                <a:cubicBezTo>
                  <a:pt x="53" y="48"/>
                  <a:pt x="43" y="58"/>
                  <a:pt x="43" y="70"/>
                </a:cubicBezTo>
                <a:close/>
                <a:moveTo>
                  <a:pt x="82" y="70"/>
                </a:moveTo>
                <a:cubicBezTo>
                  <a:pt x="82" y="80"/>
                  <a:pt x="74" y="88"/>
                  <a:pt x="65" y="88"/>
                </a:cubicBezTo>
                <a:cubicBezTo>
                  <a:pt x="55" y="88"/>
                  <a:pt x="47" y="80"/>
                  <a:pt x="47" y="70"/>
                </a:cubicBezTo>
                <a:cubicBezTo>
                  <a:pt x="47" y="61"/>
                  <a:pt x="55" y="53"/>
                  <a:pt x="65" y="53"/>
                </a:cubicBezTo>
                <a:cubicBezTo>
                  <a:pt x="74" y="53"/>
                  <a:pt x="82" y="61"/>
                  <a:pt x="82" y="70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" name="Freeform 28">
            <a:extLst>
              <a:ext uri="{FF2B5EF4-FFF2-40B4-BE49-F238E27FC236}">
                <a16:creationId xmlns:a16="http://schemas.microsoft.com/office/drawing/2014/main" xmlns="" id="{5648A356-F657-4A52-A55A-6D82DF340991}"/>
              </a:ext>
            </a:extLst>
          </p:cNvPr>
          <p:cNvSpPr>
            <a:spLocks noEditPoints="1"/>
          </p:cNvSpPr>
          <p:nvPr/>
        </p:nvSpPr>
        <p:spPr bwMode="auto">
          <a:xfrm>
            <a:off x="3435350" y="3825876"/>
            <a:ext cx="546100" cy="430213"/>
          </a:xfrm>
          <a:custGeom>
            <a:avLst/>
            <a:gdLst>
              <a:gd name="T0" fmla="*/ 151 w 160"/>
              <a:gd name="T1" fmla="*/ 0 h 125"/>
              <a:gd name="T2" fmla="*/ 81 w 160"/>
              <a:gd name="T3" fmla="*/ 0 h 125"/>
              <a:gd name="T4" fmla="*/ 18 w 160"/>
              <a:gd name="T5" fmla="*/ 7 h 125"/>
              <a:gd name="T6" fmla="*/ 9 w 160"/>
              <a:gd name="T7" fmla="*/ 19 h 125"/>
              <a:gd name="T8" fmla="*/ 15 w 160"/>
              <a:gd name="T9" fmla="*/ 63 h 125"/>
              <a:gd name="T10" fmla="*/ 14 w 160"/>
              <a:gd name="T11" fmla="*/ 82 h 125"/>
              <a:gd name="T12" fmla="*/ 26 w 160"/>
              <a:gd name="T13" fmla="*/ 70 h 125"/>
              <a:gd name="T14" fmla="*/ 75 w 160"/>
              <a:gd name="T15" fmla="*/ 19 h 125"/>
              <a:gd name="T16" fmla="*/ 57 w 160"/>
              <a:gd name="T17" fmla="*/ 106 h 125"/>
              <a:gd name="T18" fmla="*/ 50 w 160"/>
              <a:gd name="T19" fmla="*/ 119 h 125"/>
              <a:gd name="T20" fmla="*/ 63 w 160"/>
              <a:gd name="T21" fmla="*/ 123 h 125"/>
              <a:gd name="T22" fmla="*/ 55 w 160"/>
              <a:gd name="T23" fmla="*/ 119 h 125"/>
              <a:gd name="T24" fmla="*/ 60 w 160"/>
              <a:gd name="T25" fmla="*/ 117 h 125"/>
              <a:gd name="T26" fmla="*/ 104 w 160"/>
              <a:gd name="T27" fmla="*/ 119 h 125"/>
              <a:gd name="T28" fmla="*/ 67 w 160"/>
              <a:gd name="T29" fmla="*/ 123 h 125"/>
              <a:gd name="T30" fmla="*/ 109 w 160"/>
              <a:gd name="T31" fmla="*/ 119 h 125"/>
              <a:gd name="T32" fmla="*/ 101 w 160"/>
              <a:gd name="T33" fmla="*/ 112 h 125"/>
              <a:gd name="T34" fmla="*/ 106 w 160"/>
              <a:gd name="T35" fmla="*/ 85 h 125"/>
              <a:gd name="T36" fmla="*/ 61 w 160"/>
              <a:gd name="T37" fmla="*/ 103 h 125"/>
              <a:gd name="T38" fmla="*/ 61 w 160"/>
              <a:gd name="T39" fmla="*/ 88 h 125"/>
              <a:gd name="T40" fmla="*/ 97 w 160"/>
              <a:gd name="T41" fmla="*/ 88 h 125"/>
              <a:gd name="T42" fmla="*/ 106 w 160"/>
              <a:gd name="T43" fmla="*/ 79 h 125"/>
              <a:gd name="T44" fmla="*/ 116 w 160"/>
              <a:gd name="T45" fmla="*/ 64 h 125"/>
              <a:gd name="T46" fmla="*/ 89 w 160"/>
              <a:gd name="T47" fmla="*/ 13 h 125"/>
              <a:gd name="T48" fmla="*/ 133 w 160"/>
              <a:gd name="T49" fmla="*/ 74 h 125"/>
              <a:gd name="T50" fmla="*/ 152 w 160"/>
              <a:gd name="T51" fmla="*/ 74 h 125"/>
              <a:gd name="T52" fmla="*/ 103 w 160"/>
              <a:gd name="T53" fmla="*/ 12 h 125"/>
              <a:gd name="T54" fmla="*/ 151 w 160"/>
              <a:gd name="T55" fmla="*/ 5 h 125"/>
              <a:gd name="T56" fmla="*/ 146 w 160"/>
              <a:gd name="T57" fmla="*/ 9 h 125"/>
              <a:gd name="T58" fmla="*/ 5 w 160"/>
              <a:gd name="T59" fmla="*/ 9 h 125"/>
              <a:gd name="T60" fmla="*/ 9 w 160"/>
              <a:gd name="T61" fmla="*/ 14 h 125"/>
              <a:gd name="T62" fmla="*/ 18 w 160"/>
              <a:gd name="T63" fmla="*/ 77 h 125"/>
              <a:gd name="T64" fmla="*/ 12 w 160"/>
              <a:gd name="T65" fmla="*/ 70 h 125"/>
              <a:gd name="T66" fmla="*/ 21 w 160"/>
              <a:gd name="T67" fmla="*/ 70 h 125"/>
              <a:gd name="T68" fmla="*/ 97 w 160"/>
              <a:gd name="T69" fmla="*/ 112 h 125"/>
              <a:gd name="T70" fmla="*/ 104 w 160"/>
              <a:gd name="T71" fmla="*/ 54 h 125"/>
              <a:gd name="T72" fmla="*/ 55 w 160"/>
              <a:gd name="T73" fmla="*/ 54 h 125"/>
              <a:gd name="T74" fmla="*/ 70 w 160"/>
              <a:gd name="T75" fmla="*/ 67 h 125"/>
              <a:gd name="T76" fmla="*/ 82 w 160"/>
              <a:gd name="T77" fmla="*/ 58 h 125"/>
              <a:gd name="T78" fmla="*/ 79 w 160"/>
              <a:gd name="T79" fmla="*/ 63 h 125"/>
              <a:gd name="T80" fmla="*/ 75 w 160"/>
              <a:gd name="T81" fmla="*/ 67 h 125"/>
              <a:gd name="T82" fmla="*/ 81 w 160"/>
              <a:gd name="T83" fmla="*/ 14 h 125"/>
              <a:gd name="T84" fmla="*/ 75 w 160"/>
              <a:gd name="T85" fmla="*/ 8 h 125"/>
              <a:gd name="T86" fmla="*/ 84 w 160"/>
              <a:gd name="T87" fmla="*/ 8 h 125"/>
              <a:gd name="T88" fmla="*/ 147 w 160"/>
              <a:gd name="T89" fmla="*/ 70 h 125"/>
              <a:gd name="T90" fmla="*/ 141 w 160"/>
              <a:gd name="T91" fmla="*/ 77 h 125"/>
              <a:gd name="T92" fmla="*/ 141 w 160"/>
              <a:gd name="T93" fmla="*/ 68 h 1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60" h="125">
                <a:moveTo>
                  <a:pt x="151" y="19"/>
                </a:moveTo>
                <a:cubicBezTo>
                  <a:pt x="156" y="19"/>
                  <a:pt x="160" y="15"/>
                  <a:pt x="160" y="9"/>
                </a:cubicBezTo>
                <a:cubicBezTo>
                  <a:pt x="160" y="4"/>
                  <a:pt x="156" y="0"/>
                  <a:pt x="151" y="0"/>
                </a:cubicBezTo>
                <a:cubicBezTo>
                  <a:pt x="146" y="0"/>
                  <a:pt x="143" y="3"/>
                  <a:pt x="142" y="7"/>
                </a:cubicBezTo>
                <a:cubicBezTo>
                  <a:pt x="89" y="7"/>
                  <a:pt x="89" y="7"/>
                  <a:pt x="89" y="7"/>
                </a:cubicBezTo>
                <a:cubicBezTo>
                  <a:pt x="89" y="3"/>
                  <a:pt x="85" y="0"/>
                  <a:pt x="81" y="0"/>
                </a:cubicBezTo>
                <a:cubicBezTo>
                  <a:pt x="77" y="0"/>
                  <a:pt x="77" y="0"/>
                  <a:pt x="77" y="0"/>
                </a:cubicBezTo>
                <a:cubicBezTo>
                  <a:pt x="73" y="0"/>
                  <a:pt x="70" y="3"/>
                  <a:pt x="70" y="7"/>
                </a:cubicBezTo>
                <a:cubicBezTo>
                  <a:pt x="18" y="7"/>
                  <a:pt x="18" y="7"/>
                  <a:pt x="18" y="7"/>
                </a:cubicBezTo>
                <a:cubicBezTo>
                  <a:pt x="17" y="3"/>
                  <a:pt x="14" y="0"/>
                  <a:pt x="9" y="0"/>
                </a:cubicBezTo>
                <a:cubicBezTo>
                  <a:pt x="4" y="0"/>
                  <a:pt x="0" y="4"/>
                  <a:pt x="0" y="9"/>
                </a:cubicBezTo>
                <a:cubicBezTo>
                  <a:pt x="0" y="15"/>
                  <a:pt x="4" y="19"/>
                  <a:pt x="9" y="19"/>
                </a:cubicBezTo>
                <a:cubicBezTo>
                  <a:pt x="14" y="19"/>
                  <a:pt x="17" y="16"/>
                  <a:pt x="18" y="12"/>
                </a:cubicBezTo>
                <a:cubicBezTo>
                  <a:pt x="55" y="12"/>
                  <a:pt x="55" y="12"/>
                  <a:pt x="55" y="12"/>
                </a:cubicBezTo>
                <a:cubicBezTo>
                  <a:pt x="34" y="20"/>
                  <a:pt x="18" y="40"/>
                  <a:pt x="15" y="63"/>
                </a:cubicBezTo>
                <a:cubicBezTo>
                  <a:pt x="10" y="63"/>
                  <a:pt x="7" y="67"/>
                  <a:pt x="7" y="70"/>
                </a:cubicBezTo>
                <a:cubicBezTo>
                  <a:pt x="7" y="74"/>
                  <a:pt x="7" y="74"/>
                  <a:pt x="7" y="74"/>
                </a:cubicBezTo>
                <a:cubicBezTo>
                  <a:pt x="7" y="78"/>
                  <a:pt x="10" y="82"/>
                  <a:pt x="14" y="82"/>
                </a:cubicBezTo>
                <a:cubicBezTo>
                  <a:pt x="18" y="82"/>
                  <a:pt x="18" y="82"/>
                  <a:pt x="18" y="82"/>
                </a:cubicBezTo>
                <a:cubicBezTo>
                  <a:pt x="22" y="82"/>
                  <a:pt x="26" y="78"/>
                  <a:pt x="26" y="74"/>
                </a:cubicBezTo>
                <a:cubicBezTo>
                  <a:pt x="26" y="70"/>
                  <a:pt x="26" y="70"/>
                  <a:pt x="26" y="70"/>
                </a:cubicBezTo>
                <a:cubicBezTo>
                  <a:pt x="26" y="67"/>
                  <a:pt x="23" y="64"/>
                  <a:pt x="19" y="63"/>
                </a:cubicBezTo>
                <a:cubicBezTo>
                  <a:pt x="24" y="37"/>
                  <a:pt x="44" y="17"/>
                  <a:pt x="70" y="13"/>
                </a:cubicBezTo>
                <a:cubicBezTo>
                  <a:pt x="70" y="15"/>
                  <a:pt x="72" y="18"/>
                  <a:pt x="75" y="19"/>
                </a:cubicBezTo>
                <a:cubicBezTo>
                  <a:pt x="74" y="20"/>
                  <a:pt x="44" y="61"/>
                  <a:pt x="43" y="62"/>
                </a:cubicBezTo>
                <a:cubicBezTo>
                  <a:pt x="43" y="62"/>
                  <a:pt x="43" y="63"/>
                  <a:pt x="43" y="64"/>
                </a:cubicBezTo>
                <a:cubicBezTo>
                  <a:pt x="57" y="106"/>
                  <a:pt x="57" y="106"/>
                  <a:pt x="57" y="106"/>
                </a:cubicBezTo>
                <a:cubicBezTo>
                  <a:pt x="57" y="112"/>
                  <a:pt x="57" y="112"/>
                  <a:pt x="57" y="112"/>
                </a:cubicBezTo>
                <a:cubicBezTo>
                  <a:pt x="57" y="112"/>
                  <a:pt x="57" y="112"/>
                  <a:pt x="57" y="112"/>
                </a:cubicBezTo>
                <a:cubicBezTo>
                  <a:pt x="53" y="112"/>
                  <a:pt x="50" y="114"/>
                  <a:pt x="50" y="119"/>
                </a:cubicBezTo>
                <a:cubicBezTo>
                  <a:pt x="50" y="123"/>
                  <a:pt x="53" y="125"/>
                  <a:pt x="57" y="125"/>
                </a:cubicBezTo>
                <a:cubicBezTo>
                  <a:pt x="61" y="125"/>
                  <a:pt x="61" y="125"/>
                  <a:pt x="61" y="125"/>
                </a:cubicBezTo>
                <a:cubicBezTo>
                  <a:pt x="62" y="125"/>
                  <a:pt x="63" y="124"/>
                  <a:pt x="63" y="123"/>
                </a:cubicBezTo>
                <a:cubicBezTo>
                  <a:pt x="63" y="122"/>
                  <a:pt x="62" y="121"/>
                  <a:pt x="61" y="121"/>
                </a:cubicBezTo>
                <a:cubicBezTo>
                  <a:pt x="57" y="121"/>
                  <a:pt x="57" y="121"/>
                  <a:pt x="57" y="121"/>
                </a:cubicBezTo>
                <a:cubicBezTo>
                  <a:pt x="55" y="121"/>
                  <a:pt x="55" y="120"/>
                  <a:pt x="55" y="119"/>
                </a:cubicBezTo>
                <a:cubicBezTo>
                  <a:pt x="55" y="118"/>
                  <a:pt x="55" y="118"/>
                  <a:pt x="55" y="118"/>
                </a:cubicBezTo>
                <a:cubicBezTo>
                  <a:pt x="55" y="117"/>
                  <a:pt x="55" y="117"/>
                  <a:pt x="57" y="117"/>
                </a:cubicBezTo>
                <a:cubicBezTo>
                  <a:pt x="60" y="117"/>
                  <a:pt x="60" y="117"/>
                  <a:pt x="60" y="117"/>
                </a:cubicBezTo>
                <a:cubicBezTo>
                  <a:pt x="61" y="117"/>
                  <a:pt x="101" y="117"/>
                  <a:pt x="102" y="117"/>
                </a:cubicBezTo>
                <a:cubicBezTo>
                  <a:pt x="103" y="117"/>
                  <a:pt x="104" y="117"/>
                  <a:pt x="104" y="118"/>
                </a:cubicBezTo>
                <a:cubicBezTo>
                  <a:pt x="104" y="119"/>
                  <a:pt x="104" y="119"/>
                  <a:pt x="104" y="119"/>
                </a:cubicBezTo>
                <a:cubicBezTo>
                  <a:pt x="104" y="120"/>
                  <a:pt x="103" y="121"/>
                  <a:pt x="102" y="121"/>
                </a:cubicBezTo>
                <a:cubicBezTo>
                  <a:pt x="70" y="121"/>
                  <a:pt x="70" y="121"/>
                  <a:pt x="70" y="121"/>
                </a:cubicBezTo>
                <a:cubicBezTo>
                  <a:pt x="68" y="121"/>
                  <a:pt x="67" y="122"/>
                  <a:pt x="67" y="123"/>
                </a:cubicBezTo>
                <a:cubicBezTo>
                  <a:pt x="67" y="124"/>
                  <a:pt x="68" y="125"/>
                  <a:pt x="70" y="125"/>
                </a:cubicBezTo>
                <a:cubicBezTo>
                  <a:pt x="102" y="125"/>
                  <a:pt x="102" y="125"/>
                  <a:pt x="102" y="125"/>
                </a:cubicBezTo>
                <a:cubicBezTo>
                  <a:pt x="106" y="125"/>
                  <a:pt x="109" y="123"/>
                  <a:pt x="109" y="119"/>
                </a:cubicBezTo>
                <a:cubicBezTo>
                  <a:pt x="109" y="118"/>
                  <a:pt x="109" y="118"/>
                  <a:pt x="109" y="118"/>
                </a:cubicBezTo>
                <a:cubicBezTo>
                  <a:pt x="109" y="115"/>
                  <a:pt x="106" y="112"/>
                  <a:pt x="102" y="112"/>
                </a:cubicBezTo>
                <a:cubicBezTo>
                  <a:pt x="101" y="112"/>
                  <a:pt x="101" y="112"/>
                  <a:pt x="101" y="112"/>
                </a:cubicBezTo>
                <a:cubicBezTo>
                  <a:pt x="101" y="106"/>
                  <a:pt x="101" y="106"/>
                  <a:pt x="101" y="106"/>
                </a:cubicBezTo>
                <a:cubicBezTo>
                  <a:pt x="107" y="88"/>
                  <a:pt x="107" y="88"/>
                  <a:pt x="107" y="88"/>
                </a:cubicBezTo>
                <a:cubicBezTo>
                  <a:pt x="108" y="87"/>
                  <a:pt x="107" y="86"/>
                  <a:pt x="106" y="85"/>
                </a:cubicBezTo>
                <a:cubicBezTo>
                  <a:pt x="105" y="85"/>
                  <a:pt x="103" y="86"/>
                  <a:pt x="103" y="87"/>
                </a:cubicBezTo>
                <a:cubicBezTo>
                  <a:pt x="97" y="103"/>
                  <a:pt x="97" y="103"/>
                  <a:pt x="97" y="103"/>
                </a:cubicBezTo>
                <a:cubicBezTo>
                  <a:pt x="61" y="103"/>
                  <a:pt x="61" y="103"/>
                  <a:pt x="61" y="103"/>
                </a:cubicBezTo>
                <a:cubicBezTo>
                  <a:pt x="48" y="63"/>
                  <a:pt x="48" y="63"/>
                  <a:pt x="48" y="63"/>
                </a:cubicBezTo>
                <a:cubicBezTo>
                  <a:pt x="52" y="59"/>
                  <a:pt x="52" y="59"/>
                  <a:pt x="52" y="59"/>
                </a:cubicBezTo>
                <a:cubicBezTo>
                  <a:pt x="61" y="88"/>
                  <a:pt x="61" y="88"/>
                  <a:pt x="61" y="88"/>
                </a:cubicBezTo>
                <a:cubicBezTo>
                  <a:pt x="62" y="89"/>
                  <a:pt x="63" y="90"/>
                  <a:pt x="64" y="90"/>
                </a:cubicBezTo>
                <a:cubicBezTo>
                  <a:pt x="95" y="90"/>
                  <a:pt x="95" y="90"/>
                  <a:pt x="95" y="90"/>
                </a:cubicBezTo>
                <a:cubicBezTo>
                  <a:pt x="96" y="90"/>
                  <a:pt x="97" y="89"/>
                  <a:pt x="97" y="88"/>
                </a:cubicBezTo>
                <a:cubicBezTo>
                  <a:pt x="107" y="59"/>
                  <a:pt x="107" y="59"/>
                  <a:pt x="107" y="59"/>
                </a:cubicBezTo>
                <a:cubicBezTo>
                  <a:pt x="111" y="63"/>
                  <a:pt x="111" y="63"/>
                  <a:pt x="111" y="63"/>
                </a:cubicBezTo>
                <a:cubicBezTo>
                  <a:pt x="106" y="79"/>
                  <a:pt x="106" y="79"/>
                  <a:pt x="106" y="79"/>
                </a:cubicBezTo>
                <a:cubicBezTo>
                  <a:pt x="105" y="80"/>
                  <a:pt x="106" y="82"/>
                  <a:pt x="107" y="82"/>
                </a:cubicBezTo>
                <a:cubicBezTo>
                  <a:pt x="108" y="82"/>
                  <a:pt x="110" y="82"/>
                  <a:pt x="110" y="80"/>
                </a:cubicBezTo>
                <a:cubicBezTo>
                  <a:pt x="116" y="64"/>
                  <a:pt x="116" y="64"/>
                  <a:pt x="116" y="64"/>
                </a:cubicBezTo>
                <a:cubicBezTo>
                  <a:pt x="116" y="63"/>
                  <a:pt x="116" y="62"/>
                  <a:pt x="115" y="62"/>
                </a:cubicBezTo>
                <a:cubicBezTo>
                  <a:pt x="111" y="56"/>
                  <a:pt x="88" y="24"/>
                  <a:pt x="84" y="19"/>
                </a:cubicBezTo>
                <a:cubicBezTo>
                  <a:pt x="86" y="18"/>
                  <a:pt x="88" y="15"/>
                  <a:pt x="89" y="13"/>
                </a:cubicBezTo>
                <a:cubicBezTo>
                  <a:pt x="115" y="17"/>
                  <a:pt x="135" y="37"/>
                  <a:pt x="139" y="63"/>
                </a:cubicBezTo>
                <a:cubicBezTo>
                  <a:pt x="136" y="64"/>
                  <a:pt x="133" y="67"/>
                  <a:pt x="133" y="70"/>
                </a:cubicBezTo>
                <a:cubicBezTo>
                  <a:pt x="133" y="74"/>
                  <a:pt x="133" y="74"/>
                  <a:pt x="133" y="74"/>
                </a:cubicBezTo>
                <a:cubicBezTo>
                  <a:pt x="133" y="78"/>
                  <a:pt x="137" y="82"/>
                  <a:pt x="141" y="82"/>
                </a:cubicBezTo>
                <a:cubicBezTo>
                  <a:pt x="145" y="82"/>
                  <a:pt x="145" y="82"/>
                  <a:pt x="145" y="82"/>
                </a:cubicBezTo>
                <a:cubicBezTo>
                  <a:pt x="149" y="82"/>
                  <a:pt x="152" y="78"/>
                  <a:pt x="152" y="74"/>
                </a:cubicBezTo>
                <a:cubicBezTo>
                  <a:pt x="152" y="70"/>
                  <a:pt x="152" y="70"/>
                  <a:pt x="152" y="70"/>
                </a:cubicBezTo>
                <a:cubicBezTo>
                  <a:pt x="152" y="67"/>
                  <a:pt x="149" y="63"/>
                  <a:pt x="144" y="63"/>
                </a:cubicBezTo>
                <a:cubicBezTo>
                  <a:pt x="141" y="40"/>
                  <a:pt x="126" y="21"/>
                  <a:pt x="103" y="12"/>
                </a:cubicBezTo>
                <a:cubicBezTo>
                  <a:pt x="142" y="12"/>
                  <a:pt x="142" y="12"/>
                  <a:pt x="142" y="12"/>
                </a:cubicBezTo>
                <a:cubicBezTo>
                  <a:pt x="143" y="16"/>
                  <a:pt x="146" y="19"/>
                  <a:pt x="151" y="19"/>
                </a:cubicBezTo>
                <a:close/>
                <a:moveTo>
                  <a:pt x="151" y="5"/>
                </a:moveTo>
                <a:cubicBezTo>
                  <a:pt x="153" y="5"/>
                  <a:pt x="155" y="7"/>
                  <a:pt x="155" y="9"/>
                </a:cubicBezTo>
                <a:cubicBezTo>
                  <a:pt x="155" y="12"/>
                  <a:pt x="153" y="14"/>
                  <a:pt x="151" y="14"/>
                </a:cubicBezTo>
                <a:cubicBezTo>
                  <a:pt x="148" y="14"/>
                  <a:pt x="146" y="12"/>
                  <a:pt x="146" y="9"/>
                </a:cubicBezTo>
                <a:cubicBezTo>
                  <a:pt x="146" y="7"/>
                  <a:pt x="148" y="5"/>
                  <a:pt x="151" y="5"/>
                </a:cubicBezTo>
                <a:close/>
                <a:moveTo>
                  <a:pt x="9" y="14"/>
                </a:moveTo>
                <a:cubicBezTo>
                  <a:pt x="7" y="14"/>
                  <a:pt x="5" y="12"/>
                  <a:pt x="5" y="9"/>
                </a:cubicBezTo>
                <a:cubicBezTo>
                  <a:pt x="5" y="7"/>
                  <a:pt x="7" y="5"/>
                  <a:pt x="9" y="5"/>
                </a:cubicBezTo>
                <a:cubicBezTo>
                  <a:pt x="12" y="5"/>
                  <a:pt x="14" y="7"/>
                  <a:pt x="14" y="9"/>
                </a:cubicBezTo>
                <a:cubicBezTo>
                  <a:pt x="14" y="12"/>
                  <a:pt x="12" y="14"/>
                  <a:pt x="9" y="14"/>
                </a:cubicBezTo>
                <a:close/>
                <a:moveTo>
                  <a:pt x="21" y="70"/>
                </a:moveTo>
                <a:cubicBezTo>
                  <a:pt x="21" y="74"/>
                  <a:pt x="21" y="74"/>
                  <a:pt x="21" y="74"/>
                </a:cubicBezTo>
                <a:cubicBezTo>
                  <a:pt x="21" y="76"/>
                  <a:pt x="20" y="77"/>
                  <a:pt x="18" y="77"/>
                </a:cubicBezTo>
                <a:cubicBezTo>
                  <a:pt x="14" y="77"/>
                  <a:pt x="14" y="77"/>
                  <a:pt x="14" y="77"/>
                </a:cubicBezTo>
                <a:cubicBezTo>
                  <a:pt x="13" y="77"/>
                  <a:pt x="12" y="76"/>
                  <a:pt x="12" y="74"/>
                </a:cubicBezTo>
                <a:cubicBezTo>
                  <a:pt x="12" y="70"/>
                  <a:pt x="12" y="70"/>
                  <a:pt x="12" y="70"/>
                </a:cubicBezTo>
                <a:cubicBezTo>
                  <a:pt x="12" y="69"/>
                  <a:pt x="13" y="68"/>
                  <a:pt x="14" y="68"/>
                </a:cubicBezTo>
                <a:cubicBezTo>
                  <a:pt x="18" y="68"/>
                  <a:pt x="18" y="68"/>
                  <a:pt x="18" y="68"/>
                </a:cubicBezTo>
                <a:cubicBezTo>
                  <a:pt x="20" y="68"/>
                  <a:pt x="21" y="69"/>
                  <a:pt x="21" y="70"/>
                </a:cubicBezTo>
                <a:close/>
                <a:moveTo>
                  <a:pt x="62" y="108"/>
                </a:moveTo>
                <a:cubicBezTo>
                  <a:pt x="97" y="108"/>
                  <a:pt x="97" y="108"/>
                  <a:pt x="97" y="108"/>
                </a:cubicBezTo>
                <a:cubicBezTo>
                  <a:pt x="97" y="112"/>
                  <a:pt x="97" y="112"/>
                  <a:pt x="97" y="112"/>
                </a:cubicBezTo>
                <a:cubicBezTo>
                  <a:pt x="62" y="112"/>
                  <a:pt x="62" y="112"/>
                  <a:pt x="62" y="112"/>
                </a:cubicBezTo>
                <a:lnTo>
                  <a:pt x="62" y="108"/>
                </a:lnTo>
                <a:close/>
                <a:moveTo>
                  <a:pt x="104" y="54"/>
                </a:moveTo>
                <a:cubicBezTo>
                  <a:pt x="93" y="85"/>
                  <a:pt x="93" y="85"/>
                  <a:pt x="93" y="85"/>
                </a:cubicBezTo>
                <a:cubicBezTo>
                  <a:pt x="65" y="85"/>
                  <a:pt x="65" y="85"/>
                  <a:pt x="65" y="85"/>
                </a:cubicBezTo>
                <a:cubicBezTo>
                  <a:pt x="55" y="54"/>
                  <a:pt x="55" y="54"/>
                  <a:pt x="55" y="54"/>
                </a:cubicBezTo>
                <a:cubicBezTo>
                  <a:pt x="77" y="24"/>
                  <a:pt x="77" y="24"/>
                  <a:pt x="77" y="24"/>
                </a:cubicBezTo>
                <a:cubicBezTo>
                  <a:pt x="77" y="58"/>
                  <a:pt x="77" y="58"/>
                  <a:pt x="77" y="58"/>
                </a:cubicBezTo>
                <a:cubicBezTo>
                  <a:pt x="73" y="59"/>
                  <a:pt x="70" y="63"/>
                  <a:pt x="70" y="67"/>
                </a:cubicBezTo>
                <a:cubicBezTo>
                  <a:pt x="70" y="72"/>
                  <a:pt x="74" y="76"/>
                  <a:pt x="79" y="76"/>
                </a:cubicBezTo>
                <a:cubicBezTo>
                  <a:pt x="84" y="76"/>
                  <a:pt x="88" y="72"/>
                  <a:pt x="88" y="67"/>
                </a:cubicBezTo>
                <a:cubicBezTo>
                  <a:pt x="88" y="63"/>
                  <a:pt x="86" y="59"/>
                  <a:pt x="82" y="58"/>
                </a:cubicBezTo>
                <a:cubicBezTo>
                  <a:pt x="82" y="24"/>
                  <a:pt x="82" y="24"/>
                  <a:pt x="82" y="24"/>
                </a:cubicBezTo>
                <a:lnTo>
                  <a:pt x="104" y="54"/>
                </a:lnTo>
                <a:close/>
                <a:moveTo>
                  <a:pt x="79" y="63"/>
                </a:moveTo>
                <a:cubicBezTo>
                  <a:pt x="82" y="63"/>
                  <a:pt x="84" y="64"/>
                  <a:pt x="84" y="67"/>
                </a:cubicBezTo>
                <a:cubicBezTo>
                  <a:pt x="84" y="69"/>
                  <a:pt x="82" y="71"/>
                  <a:pt x="79" y="71"/>
                </a:cubicBezTo>
                <a:cubicBezTo>
                  <a:pt x="77" y="71"/>
                  <a:pt x="75" y="69"/>
                  <a:pt x="75" y="67"/>
                </a:cubicBezTo>
                <a:cubicBezTo>
                  <a:pt x="75" y="64"/>
                  <a:pt x="77" y="63"/>
                  <a:pt x="79" y="63"/>
                </a:cubicBezTo>
                <a:close/>
                <a:moveTo>
                  <a:pt x="84" y="11"/>
                </a:moveTo>
                <a:cubicBezTo>
                  <a:pt x="84" y="13"/>
                  <a:pt x="83" y="14"/>
                  <a:pt x="81" y="14"/>
                </a:cubicBezTo>
                <a:cubicBezTo>
                  <a:pt x="77" y="14"/>
                  <a:pt x="77" y="14"/>
                  <a:pt x="77" y="14"/>
                </a:cubicBezTo>
                <a:cubicBezTo>
                  <a:pt x="76" y="14"/>
                  <a:pt x="75" y="13"/>
                  <a:pt x="75" y="11"/>
                </a:cubicBezTo>
                <a:cubicBezTo>
                  <a:pt x="75" y="8"/>
                  <a:pt x="75" y="8"/>
                  <a:pt x="75" y="8"/>
                </a:cubicBezTo>
                <a:cubicBezTo>
                  <a:pt x="75" y="6"/>
                  <a:pt x="76" y="5"/>
                  <a:pt x="77" y="5"/>
                </a:cubicBezTo>
                <a:cubicBezTo>
                  <a:pt x="81" y="5"/>
                  <a:pt x="81" y="5"/>
                  <a:pt x="81" y="5"/>
                </a:cubicBezTo>
                <a:cubicBezTo>
                  <a:pt x="83" y="5"/>
                  <a:pt x="84" y="6"/>
                  <a:pt x="84" y="8"/>
                </a:cubicBezTo>
                <a:lnTo>
                  <a:pt x="84" y="11"/>
                </a:lnTo>
                <a:close/>
                <a:moveTo>
                  <a:pt x="145" y="68"/>
                </a:moveTo>
                <a:cubicBezTo>
                  <a:pt x="146" y="68"/>
                  <a:pt x="147" y="69"/>
                  <a:pt x="147" y="70"/>
                </a:cubicBezTo>
                <a:cubicBezTo>
                  <a:pt x="147" y="74"/>
                  <a:pt x="147" y="74"/>
                  <a:pt x="147" y="74"/>
                </a:cubicBezTo>
                <a:cubicBezTo>
                  <a:pt x="147" y="76"/>
                  <a:pt x="146" y="77"/>
                  <a:pt x="145" y="77"/>
                </a:cubicBezTo>
                <a:cubicBezTo>
                  <a:pt x="141" y="77"/>
                  <a:pt x="141" y="77"/>
                  <a:pt x="141" y="77"/>
                </a:cubicBezTo>
                <a:cubicBezTo>
                  <a:pt x="139" y="77"/>
                  <a:pt x="138" y="76"/>
                  <a:pt x="138" y="74"/>
                </a:cubicBezTo>
                <a:cubicBezTo>
                  <a:pt x="138" y="70"/>
                  <a:pt x="138" y="70"/>
                  <a:pt x="138" y="70"/>
                </a:cubicBezTo>
                <a:cubicBezTo>
                  <a:pt x="138" y="69"/>
                  <a:pt x="139" y="68"/>
                  <a:pt x="141" y="68"/>
                </a:cubicBezTo>
                <a:lnTo>
                  <a:pt x="145" y="68"/>
                </a:ln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0" name="Freeform 29">
            <a:extLst>
              <a:ext uri="{FF2B5EF4-FFF2-40B4-BE49-F238E27FC236}">
                <a16:creationId xmlns:a16="http://schemas.microsoft.com/office/drawing/2014/main" xmlns="" id="{117F4C3F-3611-418B-AFED-3E1313988D18}"/>
              </a:ext>
            </a:extLst>
          </p:cNvPr>
          <p:cNvSpPr>
            <a:spLocks noEditPoints="1"/>
          </p:cNvSpPr>
          <p:nvPr/>
        </p:nvSpPr>
        <p:spPr bwMode="auto">
          <a:xfrm>
            <a:off x="3571875" y="4367213"/>
            <a:ext cx="282575" cy="560388"/>
          </a:xfrm>
          <a:custGeom>
            <a:avLst/>
            <a:gdLst>
              <a:gd name="T0" fmla="*/ 76 w 83"/>
              <a:gd name="T1" fmla="*/ 80 h 163"/>
              <a:gd name="T2" fmla="*/ 83 w 83"/>
              <a:gd name="T3" fmla="*/ 58 h 163"/>
              <a:gd name="T4" fmla="*/ 0 w 83"/>
              <a:gd name="T5" fmla="*/ 58 h 163"/>
              <a:gd name="T6" fmla="*/ 17 w 83"/>
              <a:gd name="T7" fmla="*/ 108 h 163"/>
              <a:gd name="T8" fmla="*/ 15 w 83"/>
              <a:gd name="T9" fmla="*/ 116 h 163"/>
              <a:gd name="T10" fmla="*/ 6 w 83"/>
              <a:gd name="T11" fmla="*/ 133 h 163"/>
              <a:gd name="T12" fmla="*/ 8 w 83"/>
              <a:gd name="T13" fmla="*/ 163 h 163"/>
              <a:gd name="T14" fmla="*/ 22 w 83"/>
              <a:gd name="T15" fmla="*/ 161 h 163"/>
              <a:gd name="T16" fmla="*/ 11 w 83"/>
              <a:gd name="T17" fmla="*/ 158 h 163"/>
              <a:gd name="T18" fmla="*/ 13 w 83"/>
              <a:gd name="T19" fmla="*/ 131 h 163"/>
              <a:gd name="T20" fmla="*/ 73 w 83"/>
              <a:gd name="T21" fmla="*/ 133 h 163"/>
              <a:gd name="T22" fmla="*/ 28 w 83"/>
              <a:gd name="T23" fmla="*/ 158 h 163"/>
              <a:gd name="T24" fmla="*/ 28 w 83"/>
              <a:gd name="T25" fmla="*/ 163 h 163"/>
              <a:gd name="T26" fmla="*/ 77 w 83"/>
              <a:gd name="T27" fmla="*/ 161 h 163"/>
              <a:gd name="T28" fmla="*/ 74 w 83"/>
              <a:gd name="T29" fmla="*/ 127 h 163"/>
              <a:gd name="T30" fmla="*/ 67 w 83"/>
              <a:gd name="T31" fmla="*/ 116 h 163"/>
              <a:gd name="T32" fmla="*/ 74 w 83"/>
              <a:gd name="T33" fmla="*/ 88 h 163"/>
              <a:gd name="T34" fmla="*/ 69 w 83"/>
              <a:gd name="T35" fmla="*/ 86 h 163"/>
              <a:gd name="T36" fmla="*/ 21 w 83"/>
              <a:gd name="T37" fmla="*/ 105 h 163"/>
              <a:gd name="T38" fmla="*/ 10 w 83"/>
              <a:gd name="T39" fmla="*/ 53 h 163"/>
              <a:gd name="T40" fmla="*/ 24 w 83"/>
              <a:gd name="T41" fmla="*/ 89 h 163"/>
              <a:gd name="T42" fmla="*/ 62 w 83"/>
              <a:gd name="T43" fmla="*/ 88 h 163"/>
              <a:gd name="T44" fmla="*/ 78 w 83"/>
              <a:gd name="T45" fmla="*/ 59 h 163"/>
              <a:gd name="T46" fmla="*/ 73 w 83"/>
              <a:gd name="T47" fmla="*/ 81 h 163"/>
              <a:gd name="T48" fmla="*/ 62 w 83"/>
              <a:gd name="T49" fmla="*/ 110 h 163"/>
              <a:gd name="T50" fmla="*/ 21 w 83"/>
              <a:gd name="T51" fmla="*/ 116 h 163"/>
              <a:gd name="T52" fmla="*/ 68 w 83"/>
              <a:gd name="T53" fmla="*/ 120 h 163"/>
              <a:gd name="T54" fmla="*/ 15 w 83"/>
              <a:gd name="T55" fmla="*/ 126 h 163"/>
              <a:gd name="T56" fmla="*/ 68 w 83"/>
              <a:gd name="T57" fmla="*/ 120 h 163"/>
              <a:gd name="T58" fmla="*/ 47 w 83"/>
              <a:gd name="T59" fmla="*/ 63 h 163"/>
              <a:gd name="T60" fmla="*/ 36 w 83"/>
              <a:gd name="T61" fmla="*/ 63 h 163"/>
              <a:gd name="T62" fmla="*/ 58 w 83"/>
              <a:gd name="T63" fmla="*/ 85 h 163"/>
              <a:gd name="T64" fmla="*/ 13 w 83"/>
              <a:gd name="T65" fmla="*/ 48 h 163"/>
              <a:gd name="T66" fmla="*/ 39 w 83"/>
              <a:gd name="T67" fmla="*/ 54 h 163"/>
              <a:gd name="T68" fmla="*/ 42 w 83"/>
              <a:gd name="T69" fmla="*/ 74 h 163"/>
              <a:gd name="T70" fmla="*/ 44 w 83"/>
              <a:gd name="T71" fmla="*/ 54 h 163"/>
              <a:gd name="T72" fmla="*/ 70 w 83"/>
              <a:gd name="T73" fmla="*/ 48 h 1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83" h="163">
                <a:moveTo>
                  <a:pt x="73" y="81"/>
                </a:moveTo>
                <a:cubicBezTo>
                  <a:pt x="74" y="82"/>
                  <a:pt x="76" y="81"/>
                  <a:pt x="76" y="80"/>
                </a:cubicBezTo>
                <a:cubicBezTo>
                  <a:pt x="83" y="60"/>
                  <a:pt x="83" y="60"/>
                  <a:pt x="83" y="60"/>
                </a:cubicBezTo>
                <a:cubicBezTo>
                  <a:pt x="83" y="59"/>
                  <a:pt x="83" y="58"/>
                  <a:pt x="83" y="58"/>
                </a:cubicBezTo>
                <a:cubicBezTo>
                  <a:pt x="41" y="1"/>
                  <a:pt x="43" y="3"/>
                  <a:pt x="41" y="3"/>
                </a:cubicBezTo>
                <a:cubicBezTo>
                  <a:pt x="40" y="3"/>
                  <a:pt x="43" y="0"/>
                  <a:pt x="0" y="58"/>
                </a:cubicBezTo>
                <a:cubicBezTo>
                  <a:pt x="0" y="58"/>
                  <a:pt x="0" y="59"/>
                  <a:pt x="0" y="60"/>
                </a:cubicBezTo>
                <a:cubicBezTo>
                  <a:pt x="17" y="108"/>
                  <a:pt x="17" y="108"/>
                  <a:pt x="17" y="108"/>
                </a:cubicBezTo>
                <a:cubicBezTo>
                  <a:pt x="17" y="116"/>
                  <a:pt x="17" y="116"/>
                  <a:pt x="17" y="116"/>
                </a:cubicBezTo>
                <a:cubicBezTo>
                  <a:pt x="15" y="116"/>
                  <a:pt x="15" y="116"/>
                  <a:pt x="15" y="116"/>
                </a:cubicBezTo>
                <a:cubicBezTo>
                  <a:pt x="9" y="116"/>
                  <a:pt x="6" y="123"/>
                  <a:pt x="9" y="127"/>
                </a:cubicBezTo>
                <a:cubicBezTo>
                  <a:pt x="7" y="129"/>
                  <a:pt x="6" y="131"/>
                  <a:pt x="6" y="133"/>
                </a:cubicBezTo>
                <a:cubicBezTo>
                  <a:pt x="6" y="161"/>
                  <a:pt x="6" y="161"/>
                  <a:pt x="6" y="161"/>
                </a:cubicBezTo>
                <a:cubicBezTo>
                  <a:pt x="6" y="162"/>
                  <a:pt x="7" y="163"/>
                  <a:pt x="8" y="163"/>
                </a:cubicBezTo>
                <a:cubicBezTo>
                  <a:pt x="20" y="163"/>
                  <a:pt x="20" y="163"/>
                  <a:pt x="20" y="163"/>
                </a:cubicBezTo>
                <a:cubicBezTo>
                  <a:pt x="21" y="163"/>
                  <a:pt x="22" y="162"/>
                  <a:pt x="22" y="161"/>
                </a:cubicBezTo>
                <a:cubicBezTo>
                  <a:pt x="22" y="159"/>
                  <a:pt x="21" y="158"/>
                  <a:pt x="20" y="158"/>
                </a:cubicBezTo>
                <a:cubicBezTo>
                  <a:pt x="11" y="158"/>
                  <a:pt x="11" y="158"/>
                  <a:pt x="11" y="158"/>
                </a:cubicBezTo>
                <a:cubicBezTo>
                  <a:pt x="11" y="133"/>
                  <a:pt x="11" y="133"/>
                  <a:pt x="11" y="133"/>
                </a:cubicBezTo>
                <a:cubicBezTo>
                  <a:pt x="11" y="132"/>
                  <a:pt x="12" y="131"/>
                  <a:pt x="13" y="131"/>
                </a:cubicBezTo>
                <a:cubicBezTo>
                  <a:pt x="15" y="131"/>
                  <a:pt x="67" y="131"/>
                  <a:pt x="70" y="131"/>
                </a:cubicBezTo>
                <a:cubicBezTo>
                  <a:pt x="71" y="131"/>
                  <a:pt x="73" y="132"/>
                  <a:pt x="73" y="133"/>
                </a:cubicBezTo>
                <a:cubicBezTo>
                  <a:pt x="73" y="158"/>
                  <a:pt x="73" y="158"/>
                  <a:pt x="73" y="158"/>
                </a:cubicBezTo>
                <a:cubicBezTo>
                  <a:pt x="28" y="158"/>
                  <a:pt x="28" y="158"/>
                  <a:pt x="28" y="158"/>
                </a:cubicBezTo>
                <a:cubicBezTo>
                  <a:pt x="27" y="158"/>
                  <a:pt x="26" y="159"/>
                  <a:pt x="26" y="161"/>
                </a:cubicBezTo>
                <a:cubicBezTo>
                  <a:pt x="26" y="162"/>
                  <a:pt x="27" y="163"/>
                  <a:pt x="28" y="163"/>
                </a:cubicBezTo>
                <a:cubicBezTo>
                  <a:pt x="75" y="163"/>
                  <a:pt x="75" y="163"/>
                  <a:pt x="75" y="163"/>
                </a:cubicBezTo>
                <a:cubicBezTo>
                  <a:pt x="76" y="163"/>
                  <a:pt x="77" y="162"/>
                  <a:pt x="77" y="161"/>
                </a:cubicBezTo>
                <a:cubicBezTo>
                  <a:pt x="77" y="133"/>
                  <a:pt x="77" y="133"/>
                  <a:pt x="77" y="133"/>
                </a:cubicBezTo>
                <a:cubicBezTo>
                  <a:pt x="77" y="131"/>
                  <a:pt x="76" y="129"/>
                  <a:pt x="74" y="127"/>
                </a:cubicBezTo>
                <a:cubicBezTo>
                  <a:pt x="77" y="123"/>
                  <a:pt x="74" y="116"/>
                  <a:pt x="68" y="116"/>
                </a:cubicBezTo>
                <a:cubicBezTo>
                  <a:pt x="67" y="116"/>
                  <a:pt x="67" y="116"/>
                  <a:pt x="67" y="116"/>
                </a:cubicBezTo>
                <a:cubicBezTo>
                  <a:pt x="67" y="108"/>
                  <a:pt x="67" y="108"/>
                  <a:pt x="67" y="108"/>
                </a:cubicBezTo>
                <a:cubicBezTo>
                  <a:pt x="74" y="88"/>
                  <a:pt x="74" y="88"/>
                  <a:pt x="74" y="88"/>
                </a:cubicBezTo>
                <a:cubicBezTo>
                  <a:pt x="74" y="86"/>
                  <a:pt x="73" y="85"/>
                  <a:pt x="72" y="85"/>
                </a:cubicBezTo>
                <a:cubicBezTo>
                  <a:pt x="71" y="84"/>
                  <a:pt x="70" y="85"/>
                  <a:pt x="69" y="86"/>
                </a:cubicBezTo>
                <a:cubicBezTo>
                  <a:pt x="63" y="105"/>
                  <a:pt x="63" y="105"/>
                  <a:pt x="63" y="105"/>
                </a:cubicBezTo>
                <a:cubicBezTo>
                  <a:pt x="21" y="105"/>
                  <a:pt x="21" y="105"/>
                  <a:pt x="21" y="105"/>
                </a:cubicBezTo>
                <a:cubicBezTo>
                  <a:pt x="5" y="59"/>
                  <a:pt x="5" y="59"/>
                  <a:pt x="5" y="59"/>
                </a:cubicBezTo>
                <a:cubicBezTo>
                  <a:pt x="10" y="53"/>
                  <a:pt x="10" y="53"/>
                  <a:pt x="10" y="53"/>
                </a:cubicBezTo>
                <a:cubicBezTo>
                  <a:pt x="21" y="88"/>
                  <a:pt x="21" y="88"/>
                  <a:pt x="21" y="88"/>
                </a:cubicBezTo>
                <a:cubicBezTo>
                  <a:pt x="22" y="89"/>
                  <a:pt x="23" y="89"/>
                  <a:pt x="24" y="89"/>
                </a:cubicBezTo>
                <a:cubicBezTo>
                  <a:pt x="60" y="89"/>
                  <a:pt x="60" y="89"/>
                  <a:pt x="60" y="89"/>
                </a:cubicBezTo>
                <a:cubicBezTo>
                  <a:pt x="61" y="89"/>
                  <a:pt x="62" y="89"/>
                  <a:pt x="62" y="88"/>
                </a:cubicBezTo>
                <a:cubicBezTo>
                  <a:pt x="74" y="53"/>
                  <a:pt x="74" y="53"/>
                  <a:pt x="74" y="53"/>
                </a:cubicBezTo>
                <a:cubicBezTo>
                  <a:pt x="78" y="59"/>
                  <a:pt x="78" y="59"/>
                  <a:pt x="78" y="59"/>
                </a:cubicBezTo>
                <a:cubicBezTo>
                  <a:pt x="72" y="78"/>
                  <a:pt x="72" y="78"/>
                  <a:pt x="72" y="78"/>
                </a:cubicBezTo>
                <a:cubicBezTo>
                  <a:pt x="71" y="79"/>
                  <a:pt x="72" y="81"/>
                  <a:pt x="73" y="81"/>
                </a:cubicBezTo>
                <a:close/>
                <a:moveTo>
                  <a:pt x="21" y="110"/>
                </a:moveTo>
                <a:cubicBezTo>
                  <a:pt x="62" y="110"/>
                  <a:pt x="62" y="110"/>
                  <a:pt x="62" y="110"/>
                </a:cubicBezTo>
                <a:cubicBezTo>
                  <a:pt x="62" y="116"/>
                  <a:pt x="62" y="116"/>
                  <a:pt x="62" y="116"/>
                </a:cubicBezTo>
                <a:cubicBezTo>
                  <a:pt x="21" y="116"/>
                  <a:pt x="21" y="116"/>
                  <a:pt x="21" y="116"/>
                </a:cubicBezTo>
                <a:lnTo>
                  <a:pt x="21" y="110"/>
                </a:lnTo>
                <a:close/>
                <a:moveTo>
                  <a:pt x="68" y="120"/>
                </a:moveTo>
                <a:cubicBezTo>
                  <a:pt x="71" y="120"/>
                  <a:pt x="71" y="126"/>
                  <a:pt x="68" y="126"/>
                </a:cubicBezTo>
                <a:cubicBezTo>
                  <a:pt x="15" y="126"/>
                  <a:pt x="15" y="126"/>
                  <a:pt x="15" y="126"/>
                </a:cubicBezTo>
                <a:cubicBezTo>
                  <a:pt x="12" y="126"/>
                  <a:pt x="12" y="120"/>
                  <a:pt x="15" y="120"/>
                </a:cubicBezTo>
                <a:cubicBezTo>
                  <a:pt x="17" y="120"/>
                  <a:pt x="67" y="120"/>
                  <a:pt x="68" y="120"/>
                </a:cubicBezTo>
                <a:close/>
                <a:moveTo>
                  <a:pt x="42" y="58"/>
                </a:moveTo>
                <a:cubicBezTo>
                  <a:pt x="45" y="58"/>
                  <a:pt x="47" y="60"/>
                  <a:pt x="47" y="63"/>
                </a:cubicBezTo>
                <a:cubicBezTo>
                  <a:pt x="47" y="66"/>
                  <a:pt x="45" y="69"/>
                  <a:pt x="42" y="69"/>
                </a:cubicBezTo>
                <a:cubicBezTo>
                  <a:pt x="39" y="69"/>
                  <a:pt x="36" y="66"/>
                  <a:pt x="36" y="63"/>
                </a:cubicBezTo>
                <a:cubicBezTo>
                  <a:pt x="36" y="60"/>
                  <a:pt x="39" y="58"/>
                  <a:pt x="42" y="58"/>
                </a:cubicBezTo>
                <a:close/>
                <a:moveTo>
                  <a:pt x="58" y="85"/>
                </a:moveTo>
                <a:cubicBezTo>
                  <a:pt x="25" y="85"/>
                  <a:pt x="25" y="85"/>
                  <a:pt x="25" y="85"/>
                </a:cubicBezTo>
                <a:cubicBezTo>
                  <a:pt x="13" y="48"/>
                  <a:pt x="13" y="48"/>
                  <a:pt x="13" y="48"/>
                </a:cubicBezTo>
                <a:cubicBezTo>
                  <a:pt x="39" y="13"/>
                  <a:pt x="39" y="13"/>
                  <a:pt x="39" y="13"/>
                </a:cubicBezTo>
                <a:cubicBezTo>
                  <a:pt x="39" y="54"/>
                  <a:pt x="39" y="54"/>
                  <a:pt x="39" y="54"/>
                </a:cubicBezTo>
                <a:cubicBezTo>
                  <a:pt x="35" y="55"/>
                  <a:pt x="32" y="59"/>
                  <a:pt x="32" y="63"/>
                </a:cubicBezTo>
                <a:cubicBezTo>
                  <a:pt x="32" y="69"/>
                  <a:pt x="36" y="74"/>
                  <a:pt x="42" y="74"/>
                </a:cubicBezTo>
                <a:cubicBezTo>
                  <a:pt x="47" y="74"/>
                  <a:pt x="52" y="69"/>
                  <a:pt x="52" y="63"/>
                </a:cubicBezTo>
                <a:cubicBezTo>
                  <a:pt x="52" y="59"/>
                  <a:pt x="48" y="55"/>
                  <a:pt x="44" y="54"/>
                </a:cubicBezTo>
                <a:cubicBezTo>
                  <a:pt x="44" y="13"/>
                  <a:pt x="44" y="13"/>
                  <a:pt x="44" y="13"/>
                </a:cubicBezTo>
                <a:cubicBezTo>
                  <a:pt x="70" y="48"/>
                  <a:pt x="70" y="48"/>
                  <a:pt x="70" y="48"/>
                </a:cubicBezTo>
                <a:lnTo>
                  <a:pt x="58" y="85"/>
                </a:ln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" name="Freeform 30">
            <a:extLst>
              <a:ext uri="{FF2B5EF4-FFF2-40B4-BE49-F238E27FC236}">
                <a16:creationId xmlns:a16="http://schemas.microsoft.com/office/drawing/2014/main" xmlns="" id="{43E06392-99C9-427A-A2EB-B34081AE7BB9}"/>
              </a:ext>
            </a:extLst>
          </p:cNvPr>
          <p:cNvSpPr>
            <a:spLocks noEditPoints="1"/>
          </p:cNvSpPr>
          <p:nvPr/>
        </p:nvSpPr>
        <p:spPr bwMode="auto">
          <a:xfrm>
            <a:off x="3482975" y="5006976"/>
            <a:ext cx="450850" cy="554038"/>
          </a:xfrm>
          <a:custGeom>
            <a:avLst/>
            <a:gdLst>
              <a:gd name="T0" fmla="*/ 110 w 132"/>
              <a:gd name="T1" fmla="*/ 36 h 161"/>
              <a:gd name="T2" fmla="*/ 104 w 132"/>
              <a:gd name="T3" fmla="*/ 24 h 161"/>
              <a:gd name="T4" fmla="*/ 77 w 132"/>
              <a:gd name="T5" fmla="*/ 7 h 161"/>
              <a:gd name="T6" fmla="*/ 69 w 132"/>
              <a:gd name="T7" fmla="*/ 3 h 161"/>
              <a:gd name="T8" fmla="*/ 42 w 132"/>
              <a:gd name="T9" fmla="*/ 19 h 161"/>
              <a:gd name="T10" fmla="*/ 33 w 132"/>
              <a:gd name="T11" fmla="*/ 40 h 161"/>
              <a:gd name="T12" fmla="*/ 9 w 132"/>
              <a:gd name="T13" fmla="*/ 100 h 161"/>
              <a:gd name="T14" fmla="*/ 23 w 132"/>
              <a:gd name="T15" fmla="*/ 146 h 161"/>
              <a:gd name="T16" fmla="*/ 12 w 132"/>
              <a:gd name="T17" fmla="*/ 153 h 161"/>
              <a:gd name="T18" fmla="*/ 19 w 132"/>
              <a:gd name="T19" fmla="*/ 161 h 161"/>
              <a:gd name="T20" fmla="*/ 79 w 132"/>
              <a:gd name="T21" fmla="*/ 154 h 161"/>
              <a:gd name="T22" fmla="*/ 72 w 132"/>
              <a:gd name="T23" fmla="*/ 146 h 161"/>
              <a:gd name="T24" fmla="*/ 52 w 132"/>
              <a:gd name="T25" fmla="*/ 127 h 161"/>
              <a:gd name="T26" fmla="*/ 30 w 132"/>
              <a:gd name="T27" fmla="*/ 106 h 161"/>
              <a:gd name="T28" fmla="*/ 45 w 132"/>
              <a:gd name="T29" fmla="*/ 126 h 161"/>
              <a:gd name="T30" fmla="*/ 15 w 132"/>
              <a:gd name="T31" fmla="*/ 100 h 161"/>
              <a:gd name="T32" fmla="*/ 25 w 132"/>
              <a:gd name="T33" fmla="*/ 103 h 161"/>
              <a:gd name="T34" fmla="*/ 28 w 132"/>
              <a:gd name="T35" fmla="*/ 100 h 161"/>
              <a:gd name="T36" fmla="*/ 22 w 132"/>
              <a:gd name="T37" fmla="*/ 86 h 161"/>
              <a:gd name="T38" fmla="*/ 62 w 132"/>
              <a:gd name="T39" fmla="*/ 65 h 161"/>
              <a:gd name="T40" fmla="*/ 64 w 132"/>
              <a:gd name="T41" fmla="*/ 71 h 161"/>
              <a:gd name="T42" fmla="*/ 74 w 132"/>
              <a:gd name="T43" fmla="*/ 71 h 161"/>
              <a:gd name="T44" fmla="*/ 91 w 132"/>
              <a:gd name="T45" fmla="*/ 66 h 161"/>
              <a:gd name="T46" fmla="*/ 72 w 132"/>
              <a:gd name="T47" fmla="*/ 151 h 161"/>
              <a:gd name="T48" fmla="*/ 74 w 132"/>
              <a:gd name="T49" fmla="*/ 154 h 161"/>
              <a:gd name="T50" fmla="*/ 19 w 132"/>
              <a:gd name="T51" fmla="*/ 156 h 161"/>
              <a:gd name="T52" fmla="*/ 17 w 132"/>
              <a:gd name="T53" fmla="*/ 153 h 161"/>
              <a:gd name="T54" fmla="*/ 72 w 132"/>
              <a:gd name="T55" fmla="*/ 151 h 161"/>
              <a:gd name="T56" fmla="*/ 62 w 132"/>
              <a:gd name="T57" fmla="*/ 146 h 161"/>
              <a:gd name="T58" fmla="*/ 42 w 132"/>
              <a:gd name="T59" fmla="*/ 132 h 161"/>
              <a:gd name="T60" fmla="*/ 65 w 132"/>
              <a:gd name="T61" fmla="*/ 6 h 161"/>
              <a:gd name="T62" fmla="*/ 52 w 132"/>
              <a:gd name="T63" fmla="*/ 31 h 161"/>
              <a:gd name="T64" fmla="*/ 45 w 132"/>
              <a:gd name="T65" fmla="*/ 24 h 161"/>
              <a:gd name="T66" fmla="*/ 15 w 132"/>
              <a:gd name="T67" fmla="*/ 95 h 161"/>
              <a:gd name="T68" fmla="*/ 13 w 132"/>
              <a:gd name="T69" fmla="*/ 84 h 161"/>
              <a:gd name="T70" fmla="*/ 20 w 132"/>
              <a:gd name="T71" fmla="*/ 82 h 161"/>
              <a:gd name="T72" fmla="*/ 36 w 132"/>
              <a:gd name="T73" fmla="*/ 45 h 161"/>
              <a:gd name="T74" fmla="*/ 20 w 132"/>
              <a:gd name="T75" fmla="*/ 82 h 161"/>
              <a:gd name="T76" fmla="*/ 38 w 132"/>
              <a:gd name="T77" fmla="*/ 40 h 161"/>
              <a:gd name="T78" fmla="*/ 49 w 132"/>
              <a:gd name="T79" fmla="*/ 35 h 161"/>
              <a:gd name="T80" fmla="*/ 71 w 132"/>
              <a:gd name="T81" fmla="*/ 68 h 161"/>
              <a:gd name="T82" fmla="*/ 67 w 132"/>
              <a:gd name="T83" fmla="*/ 68 h 161"/>
              <a:gd name="T84" fmla="*/ 91 w 132"/>
              <a:gd name="T85" fmla="*/ 42 h 161"/>
              <a:gd name="T86" fmla="*/ 88 w 132"/>
              <a:gd name="T87" fmla="*/ 38 h 161"/>
              <a:gd name="T88" fmla="*/ 50 w 132"/>
              <a:gd name="T89" fmla="*/ 45 h 161"/>
              <a:gd name="T90" fmla="*/ 81 w 132"/>
              <a:gd name="T91" fmla="*/ 10 h 161"/>
              <a:gd name="T92" fmla="*/ 100 w 132"/>
              <a:gd name="T93" fmla="*/ 27 h 161"/>
              <a:gd name="T94" fmla="*/ 94 w 132"/>
              <a:gd name="T95" fmla="*/ 36 h 161"/>
              <a:gd name="T96" fmla="*/ 104 w 132"/>
              <a:gd name="T97" fmla="*/ 29 h 161"/>
              <a:gd name="T98" fmla="*/ 107 w 132"/>
              <a:gd name="T99" fmla="*/ 33 h 161"/>
              <a:gd name="T100" fmla="*/ 91 w 132"/>
              <a:gd name="T101" fmla="*/ 61 h 161"/>
              <a:gd name="T102" fmla="*/ 98 w 132"/>
              <a:gd name="T103" fmla="*/ 48 h 161"/>
              <a:gd name="T104" fmla="*/ 107 w 132"/>
              <a:gd name="T105" fmla="*/ 65 h 161"/>
              <a:gd name="T106" fmla="*/ 104 w 132"/>
              <a:gd name="T107" fmla="*/ 69 h 161"/>
              <a:gd name="T108" fmla="*/ 120 w 132"/>
              <a:gd name="T109" fmla="*/ 78 h 161"/>
              <a:gd name="T110" fmla="*/ 130 w 132"/>
              <a:gd name="T111" fmla="*/ 61 h 161"/>
              <a:gd name="T112" fmla="*/ 109 w 132"/>
              <a:gd name="T113" fmla="*/ 58 h 161"/>
              <a:gd name="T114" fmla="*/ 129 w 132"/>
              <a:gd name="T115" fmla="*/ 66 h 161"/>
              <a:gd name="T116" fmla="*/ 130 w 132"/>
              <a:gd name="T117" fmla="*/ 61 h 161"/>
              <a:gd name="T118" fmla="*/ 97 w 132"/>
              <a:gd name="T119" fmla="*/ 71 h 161"/>
              <a:gd name="T120" fmla="*/ 101 w 132"/>
              <a:gd name="T121" fmla="*/ 91 h 161"/>
              <a:gd name="T122" fmla="*/ 104 w 132"/>
              <a:gd name="T123" fmla="*/ 93 h 161"/>
              <a:gd name="T124" fmla="*/ 100 w 132"/>
              <a:gd name="T125" fmla="*/ 72 h 1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32" h="161">
                <a:moveTo>
                  <a:pt x="102" y="45"/>
                </a:moveTo>
                <a:cubicBezTo>
                  <a:pt x="110" y="36"/>
                  <a:pt x="110" y="36"/>
                  <a:pt x="110" y="36"/>
                </a:cubicBezTo>
                <a:cubicBezTo>
                  <a:pt x="113" y="34"/>
                  <a:pt x="113" y="29"/>
                  <a:pt x="110" y="26"/>
                </a:cubicBezTo>
                <a:cubicBezTo>
                  <a:pt x="109" y="25"/>
                  <a:pt x="106" y="24"/>
                  <a:pt x="104" y="24"/>
                </a:cubicBezTo>
                <a:cubicBezTo>
                  <a:pt x="87" y="7"/>
                  <a:pt x="87" y="7"/>
                  <a:pt x="87" y="7"/>
                </a:cubicBezTo>
                <a:cubicBezTo>
                  <a:pt x="85" y="4"/>
                  <a:pt x="80" y="4"/>
                  <a:pt x="77" y="7"/>
                </a:cubicBezTo>
                <a:cubicBezTo>
                  <a:pt x="75" y="9"/>
                  <a:pt x="75" y="9"/>
                  <a:pt x="75" y="9"/>
                </a:cubicBezTo>
                <a:cubicBezTo>
                  <a:pt x="69" y="3"/>
                  <a:pt x="69" y="3"/>
                  <a:pt x="69" y="3"/>
                </a:cubicBezTo>
                <a:cubicBezTo>
                  <a:pt x="66" y="0"/>
                  <a:pt x="61" y="0"/>
                  <a:pt x="59" y="3"/>
                </a:cubicBezTo>
                <a:cubicBezTo>
                  <a:pt x="42" y="19"/>
                  <a:pt x="42" y="19"/>
                  <a:pt x="42" y="19"/>
                </a:cubicBezTo>
                <a:cubicBezTo>
                  <a:pt x="40" y="21"/>
                  <a:pt x="40" y="24"/>
                  <a:pt x="41" y="27"/>
                </a:cubicBezTo>
                <a:cubicBezTo>
                  <a:pt x="35" y="28"/>
                  <a:pt x="31" y="34"/>
                  <a:pt x="33" y="40"/>
                </a:cubicBezTo>
                <a:cubicBezTo>
                  <a:pt x="9" y="80"/>
                  <a:pt x="9" y="80"/>
                  <a:pt x="9" y="80"/>
                </a:cubicBezTo>
                <a:cubicBezTo>
                  <a:pt x="0" y="83"/>
                  <a:pt x="0" y="96"/>
                  <a:pt x="9" y="100"/>
                </a:cubicBezTo>
                <a:cubicBezTo>
                  <a:pt x="34" y="129"/>
                  <a:pt x="34" y="129"/>
                  <a:pt x="34" y="129"/>
                </a:cubicBezTo>
                <a:cubicBezTo>
                  <a:pt x="28" y="133"/>
                  <a:pt x="24" y="139"/>
                  <a:pt x="23" y="146"/>
                </a:cubicBezTo>
                <a:cubicBezTo>
                  <a:pt x="19" y="146"/>
                  <a:pt x="19" y="146"/>
                  <a:pt x="19" y="146"/>
                </a:cubicBezTo>
                <a:cubicBezTo>
                  <a:pt x="15" y="146"/>
                  <a:pt x="12" y="149"/>
                  <a:pt x="12" y="153"/>
                </a:cubicBezTo>
                <a:cubicBezTo>
                  <a:pt x="12" y="154"/>
                  <a:pt x="12" y="154"/>
                  <a:pt x="12" y="154"/>
                </a:cubicBezTo>
                <a:cubicBezTo>
                  <a:pt x="12" y="158"/>
                  <a:pt x="15" y="161"/>
                  <a:pt x="19" y="161"/>
                </a:cubicBezTo>
                <a:cubicBezTo>
                  <a:pt x="72" y="161"/>
                  <a:pt x="72" y="161"/>
                  <a:pt x="72" y="161"/>
                </a:cubicBezTo>
                <a:cubicBezTo>
                  <a:pt x="75" y="161"/>
                  <a:pt x="79" y="158"/>
                  <a:pt x="79" y="154"/>
                </a:cubicBezTo>
                <a:cubicBezTo>
                  <a:pt x="79" y="153"/>
                  <a:pt x="79" y="153"/>
                  <a:pt x="79" y="153"/>
                </a:cubicBezTo>
                <a:cubicBezTo>
                  <a:pt x="79" y="149"/>
                  <a:pt x="75" y="146"/>
                  <a:pt x="72" y="146"/>
                </a:cubicBezTo>
                <a:cubicBezTo>
                  <a:pt x="67" y="146"/>
                  <a:pt x="67" y="146"/>
                  <a:pt x="67" y="146"/>
                </a:cubicBezTo>
                <a:cubicBezTo>
                  <a:pt x="66" y="137"/>
                  <a:pt x="60" y="130"/>
                  <a:pt x="52" y="127"/>
                </a:cubicBezTo>
                <a:cubicBezTo>
                  <a:pt x="51" y="126"/>
                  <a:pt x="52" y="128"/>
                  <a:pt x="34" y="106"/>
                </a:cubicBezTo>
                <a:cubicBezTo>
                  <a:pt x="33" y="105"/>
                  <a:pt x="31" y="105"/>
                  <a:pt x="30" y="106"/>
                </a:cubicBezTo>
                <a:cubicBezTo>
                  <a:pt x="29" y="106"/>
                  <a:pt x="29" y="108"/>
                  <a:pt x="30" y="109"/>
                </a:cubicBezTo>
                <a:cubicBezTo>
                  <a:pt x="45" y="126"/>
                  <a:pt x="45" y="126"/>
                  <a:pt x="45" y="126"/>
                </a:cubicBezTo>
                <a:cubicBezTo>
                  <a:pt x="43" y="126"/>
                  <a:pt x="41" y="127"/>
                  <a:pt x="39" y="127"/>
                </a:cubicBezTo>
                <a:cubicBezTo>
                  <a:pt x="15" y="100"/>
                  <a:pt x="15" y="100"/>
                  <a:pt x="15" y="100"/>
                </a:cubicBezTo>
                <a:cubicBezTo>
                  <a:pt x="17" y="99"/>
                  <a:pt x="19" y="98"/>
                  <a:pt x="20" y="97"/>
                </a:cubicBezTo>
                <a:cubicBezTo>
                  <a:pt x="25" y="103"/>
                  <a:pt x="25" y="103"/>
                  <a:pt x="25" y="103"/>
                </a:cubicBezTo>
                <a:cubicBezTo>
                  <a:pt x="26" y="104"/>
                  <a:pt x="27" y="104"/>
                  <a:pt x="28" y="103"/>
                </a:cubicBezTo>
                <a:cubicBezTo>
                  <a:pt x="29" y="102"/>
                  <a:pt x="29" y="101"/>
                  <a:pt x="28" y="100"/>
                </a:cubicBezTo>
                <a:cubicBezTo>
                  <a:pt x="23" y="93"/>
                  <a:pt x="23" y="93"/>
                  <a:pt x="23" y="93"/>
                </a:cubicBezTo>
                <a:cubicBezTo>
                  <a:pt x="23" y="91"/>
                  <a:pt x="23" y="88"/>
                  <a:pt x="22" y="86"/>
                </a:cubicBezTo>
                <a:cubicBezTo>
                  <a:pt x="45" y="48"/>
                  <a:pt x="45" y="48"/>
                  <a:pt x="45" y="48"/>
                </a:cubicBezTo>
                <a:cubicBezTo>
                  <a:pt x="62" y="65"/>
                  <a:pt x="62" y="65"/>
                  <a:pt x="62" y="65"/>
                </a:cubicBezTo>
                <a:cubicBezTo>
                  <a:pt x="62" y="67"/>
                  <a:pt x="62" y="69"/>
                  <a:pt x="64" y="71"/>
                </a:cubicBezTo>
                <a:cubicBezTo>
                  <a:pt x="64" y="71"/>
                  <a:pt x="64" y="71"/>
                  <a:pt x="64" y="71"/>
                </a:cubicBezTo>
                <a:cubicBezTo>
                  <a:pt x="66" y="73"/>
                  <a:pt x="67" y="73"/>
                  <a:pt x="69" y="73"/>
                </a:cubicBezTo>
                <a:cubicBezTo>
                  <a:pt x="71" y="73"/>
                  <a:pt x="73" y="73"/>
                  <a:pt x="74" y="71"/>
                </a:cubicBezTo>
                <a:cubicBezTo>
                  <a:pt x="83" y="63"/>
                  <a:pt x="83" y="63"/>
                  <a:pt x="83" y="63"/>
                </a:cubicBezTo>
                <a:cubicBezTo>
                  <a:pt x="85" y="65"/>
                  <a:pt x="88" y="66"/>
                  <a:pt x="91" y="66"/>
                </a:cubicBezTo>
                <a:cubicBezTo>
                  <a:pt x="102" y="66"/>
                  <a:pt x="108" y="53"/>
                  <a:pt x="102" y="45"/>
                </a:cubicBezTo>
                <a:close/>
                <a:moveTo>
                  <a:pt x="72" y="151"/>
                </a:moveTo>
                <a:cubicBezTo>
                  <a:pt x="73" y="151"/>
                  <a:pt x="74" y="152"/>
                  <a:pt x="74" y="153"/>
                </a:cubicBezTo>
                <a:cubicBezTo>
                  <a:pt x="74" y="154"/>
                  <a:pt x="74" y="154"/>
                  <a:pt x="74" y="154"/>
                </a:cubicBezTo>
                <a:cubicBezTo>
                  <a:pt x="74" y="155"/>
                  <a:pt x="73" y="156"/>
                  <a:pt x="72" y="156"/>
                </a:cubicBezTo>
                <a:cubicBezTo>
                  <a:pt x="19" y="156"/>
                  <a:pt x="19" y="156"/>
                  <a:pt x="19" y="156"/>
                </a:cubicBezTo>
                <a:cubicBezTo>
                  <a:pt x="18" y="156"/>
                  <a:pt x="17" y="155"/>
                  <a:pt x="17" y="154"/>
                </a:cubicBezTo>
                <a:cubicBezTo>
                  <a:pt x="17" y="153"/>
                  <a:pt x="17" y="153"/>
                  <a:pt x="17" y="153"/>
                </a:cubicBezTo>
                <a:cubicBezTo>
                  <a:pt x="17" y="152"/>
                  <a:pt x="18" y="151"/>
                  <a:pt x="19" y="151"/>
                </a:cubicBezTo>
                <a:lnTo>
                  <a:pt x="72" y="151"/>
                </a:lnTo>
                <a:close/>
                <a:moveTo>
                  <a:pt x="42" y="132"/>
                </a:moveTo>
                <a:cubicBezTo>
                  <a:pt x="51" y="129"/>
                  <a:pt x="61" y="136"/>
                  <a:pt x="62" y="146"/>
                </a:cubicBezTo>
                <a:cubicBezTo>
                  <a:pt x="28" y="146"/>
                  <a:pt x="28" y="146"/>
                  <a:pt x="28" y="146"/>
                </a:cubicBezTo>
                <a:cubicBezTo>
                  <a:pt x="29" y="139"/>
                  <a:pt x="34" y="133"/>
                  <a:pt x="42" y="132"/>
                </a:cubicBezTo>
                <a:close/>
                <a:moveTo>
                  <a:pt x="62" y="6"/>
                </a:moveTo>
                <a:cubicBezTo>
                  <a:pt x="63" y="5"/>
                  <a:pt x="64" y="5"/>
                  <a:pt x="65" y="6"/>
                </a:cubicBezTo>
                <a:cubicBezTo>
                  <a:pt x="71" y="13"/>
                  <a:pt x="71" y="13"/>
                  <a:pt x="71" y="13"/>
                </a:cubicBezTo>
                <a:cubicBezTo>
                  <a:pt x="69" y="15"/>
                  <a:pt x="54" y="29"/>
                  <a:pt x="52" y="31"/>
                </a:cubicBezTo>
                <a:cubicBezTo>
                  <a:pt x="51" y="30"/>
                  <a:pt x="49" y="28"/>
                  <a:pt x="48" y="28"/>
                </a:cubicBezTo>
                <a:cubicBezTo>
                  <a:pt x="45" y="26"/>
                  <a:pt x="45" y="25"/>
                  <a:pt x="45" y="24"/>
                </a:cubicBezTo>
                <a:cubicBezTo>
                  <a:pt x="45" y="23"/>
                  <a:pt x="44" y="24"/>
                  <a:pt x="62" y="6"/>
                </a:cubicBezTo>
                <a:close/>
                <a:moveTo>
                  <a:pt x="15" y="95"/>
                </a:moveTo>
                <a:cubicBezTo>
                  <a:pt x="11" y="97"/>
                  <a:pt x="7" y="94"/>
                  <a:pt x="7" y="90"/>
                </a:cubicBezTo>
                <a:cubicBezTo>
                  <a:pt x="7" y="86"/>
                  <a:pt x="10" y="83"/>
                  <a:pt x="13" y="84"/>
                </a:cubicBezTo>
                <a:cubicBezTo>
                  <a:pt x="19" y="84"/>
                  <a:pt x="20" y="93"/>
                  <a:pt x="15" y="95"/>
                </a:cubicBezTo>
                <a:close/>
                <a:moveTo>
                  <a:pt x="20" y="82"/>
                </a:moveTo>
                <a:cubicBezTo>
                  <a:pt x="18" y="81"/>
                  <a:pt x="17" y="80"/>
                  <a:pt x="15" y="79"/>
                </a:cubicBezTo>
                <a:cubicBezTo>
                  <a:pt x="36" y="45"/>
                  <a:pt x="36" y="45"/>
                  <a:pt x="36" y="45"/>
                </a:cubicBezTo>
                <a:cubicBezTo>
                  <a:pt x="37" y="46"/>
                  <a:pt x="38" y="47"/>
                  <a:pt x="40" y="47"/>
                </a:cubicBezTo>
                <a:lnTo>
                  <a:pt x="20" y="82"/>
                </a:lnTo>
                <a:close/>
                <a:moveTo>
                  <a:pt x="40" y="42"/>
                </a:moveTo>
                <a:cubicBezTo>
                  <a:pt x="39" y="42"/>
                  <a:pt x="38" y="41"/>
                  <a:pt x="38" y="40"/>
                </a:cubicBezTo>
                <a:cubicBezTo>
                  <a:pt x="35" y="35"/>
                  <a:pt x="40" y="30"/>
                  <a:pt x="45" y="32"/>
                </a:cubicBezTo>
                <a:cubicBezTo>
                  <a:pt x="47" y="32"/>
                  <a:pt x="48" y="34"/>
                  <a:pt x="49" y="35"/>
                </a:cubicBezTo>
                <a:cubicBezTo>
                  <a:pt x="51" y="40"/>
                  <a:pt x="45" y="45"/>
                  <a:pt x="40" y="42"/>
                </a:cubicBezTo>
                <a:close/>
                <a:moveTo>
                  <a:pt x="71" y="68"/>
                </a:moveTo>
                <a:cubicBezTo>
                  <a:pt x="70" y="69"/>
                  <a:pt x="68" y="69"/>
                  <a:pt x="68" y="68"/>
                </a:cubicBezTo>
                <a:cubicBezTo>
                  <a:pt x="67" y="68"/>
                  <a:pt x="67" y="68"/>
                  <a:pt x="67" y="68"/>
                </a:cubicBezTo>
                <a:cubicBezTo>
                  <a:pt x="66" y="67"/>
                  <a:pt x="67" y="65"/>
                  <a:pt x="67" y="65"/>
                </a:cubicBezTo>
                <a:cubicBezTo>
                  <a:pt x="91" y="42"/>
                  <a:pt x="91" y="42"/>
                  <a:pt x="91" y="42"/>
                </a:cubicBezTo>
                <a:cubicBezTo>
                  <a:pt x="92" y="41"/>
                  <a:pt x="92" y="39"/>
                  <a:pt x="91" y="38"/>
                </a:cubicBezTo>
                <a:cubicBezTo>
                  <a:pt x="90" y="37"/>
                  <a:pt x="89" y="37"/>
                  <a:pt x="88" y="38"/>
                </a:cubicBezTo>
                <a:cubicBezTo>
                  <a:pt x="65" y="61"/>
                  <a:pt x="65" y="61"/>
                  <a:pt x="65" y="61"/>
                </a:cubicBezTo>
                <a:cubicBezTo>
                  <a:pt x="50" y="45"/>
                  <a:pt x="50" y="45"/>
                  <a:pt x="50" y="45"/>
                </a:cubicBezTo>
                <a:cubicBezTo>
                  <a:pt x="53" y="43"/>
                  <a:pt x="54" y="40"/>
                  <a:pt x="54" y="36"/>
                </a:cubicBezTo>
                <a:cubicBezTo>
                  <a:pt x="54" y="35"/>
                  <a:pt x="79" y="12"/>
                  <a:pt x="81" y="10"/>
                </a:cubicBezTo>
                <a:cubicBezTo>
                  <a:pt x="81" y="9"/>
                  <a:pt x="83" y="9"/>
                  <a:pt x="84" y="10"/>
                </a:cubicBezTo>
                <a:cubicBezTo>
                  <a:pt x="100" y="27"/>
                  <a:pt x="100" y="27"/>
                  <a:pt x="100" y="27"/>
                </a:cubicBezTo>
                <a:cubicBezTo>
                  <a:pt x="94" y="32"/>
                  <a:pt x="94" y="32"/>
                  <a:pt x="94" y="32"/>
                </a:cubicBezTo>
                <a:cubicBezTo>
                  <a:pt x="93" y="33"/>
                  <a:pt x="93" y="35"/>
                  <a:pt x="94" y="36"/>
                </a:cubicBezTo>
                <a:cubicBezTo>
                  <a:pt x="95" y="37"/>
                  <a:pt x="96" y="37"/>
                  <a:pt x="97" y="36"/>
                </a:cubicBezTo>
                <a:cubicBezTo>
                  <a:pt x="104" y="29"/>
                  <a:pt x="104" y="29"/>
                  <a:pt x="104" y="29"/>
                </a:cubicBezTo>
                <a:cubicBezTo>
                  <a:pt x="104" y="29"/>
                  <a:pt x="106" y="28"/>
                  <a:pt x="107" y="30"/>
                </a:cubicBezTo>
                <a:cubicBezTo>
                  <a:pt x="108" y="31"/>
                  <a:pt x="108" y="32"/>
                  <a:pt x="107" y="33"/>
                </a:cubicBezTo>
                <a:cubicBezTo>
                  <a:pt x="103" y="37"/>
                  <a:pt x="75" y="64"/>
                  <a:pt x="71" y="68"/>
                </a:cubicBezTo>
                <a:close/>
                <a:moveTo>
                  <a:pt x="91" y="61"/>
                </a:moveTo>
                <a:cubicBezTo>
                  <a:pt x="89" y="61"/>
                  <a:pt x="88" y="60"/>
                  <a:pt x="86" y="60"/>
                </a:cubicBezTo>
                <a:cubicBezTo>
                  <a:pt x="93" y="53"/>
                  <a:pt x="91" y="55"/>
                  <a:pt x="98" y="48"/>
                </a:cubicBezTo>
                <a:cubicBezTo>
                  <a:pt x="102" y="54"/>
                  <a:pt x="98" y="61"/>
                  <a:pt x="91" y="61"/>
                </a:cubicBezTo>
                <a:close/>
                <a:moveTo>
                  <a:pt x="107" y="65"/>
                </a:moveTo>
                <a:cubicBezTo>
                  <a:pt x="106" y="65"/>
                  <a:pt x="105" y="64"/>
                  <a:pt x="104" y="65"/>
                </a:cubicBezTo>
                <a:cubicBezTo>
                  <a:pt x="103" y="66"/>
                  <a:pt x="103" y="68"/>
                  <a:pt x="104" y="69"/>
                </a:cubicBezTo>
                <a:cubicBezTo>
                  <a:pt x="117" y="83"/>
                  <a:pt x="117" y="82"/>
                  <a:pt x="118" y="82"/>
                </a:cubicBezTo>
                <a:cubicBezTo>
                  <a:pt x="120" y="82"/>
                  <a:pt x="121" y="80"/>
                  <a:pt x="120" y="78"/>
                </a:cubicBezTo>
                <a:lnTo>
                  <a:pt x="107" y="65"/>
                </a:lnTo>
                <a:close/>
                <a:moveTo>
                  <a:pt x="130" y="61"/>
                </a:moveTo>
                <a:cubicBezTo>
                  <a:pt x="112" y="57"/>
                  <a:pt x="112" y="57"/>
                  <a:pt x="112" y="57"/>
                </a:cubicBezTo>
                <a:cubicBezTo>
                  <a:pt x="111" y="56"/>
                  <a:pt x="110" y="57"/>
                  <a:pt x="109" y="58"/>
                </a:cubicBezTo>
                <a:cubicBezTo>
                  <a:pt x="109" y="60"/>
                  <a:pt x="110" y="61"/>
                  <a:pt x="111" y="61"/>
                </a:cubicBezTo>
                <a:cubicBezTo>
                  <a:pt x="130" y="66"/>
                  <a:pt x="129" y="66"/>
                  <a:pt x="129" y="66"/>
                </a:cubicBezTo>
                <a:cubicBezTo>
                  <a:pt x="130" y="66"/>
                  <a:pt x="131" y="65"/>
                  <a:pt x="131" y="64"/>
                </a:cubicBezTo>
                <a:cubicBezTo>
                  <a:pt x="132" y="63"/>
                  <a:pt x="131" y="61"/>
                  <a:pt x="130" y="61"/>
                </a:cubicBezTo>
                <a:close/>
                <a:moveTo>
                  <a:pt x="100" y="72"/>
                </a:moveTo>
                <a:cubicBezTo>
                  <a:pt x="99" y="71"/>
                  <a:pt x="98" y="71"/>
                  <a:pt x="97" y="71"/>
                </a:cubicBezTo>
                <a:cubicBezTo>
                  <a:pt x="95" y="71"/>
                  <a:pt x="95" y="73"/>
                  <a:pt x="95" y="74"/>
                </a:cubicBezTo>
                <a:cubicBezTo>
                  <a:pt x="101" y="91"/>
                  <a:pt x="101" y="91"/>
                  <a:pt x="101" y="91"/>
                </a:cubicBezTo>
                <a:cubicBezTo>
                  <a:pt x="101" y="92"/>
                  <a:pt x="102" y="93"/>
                  <a:pt x="103" y="93"/>
                </a:cubicBezTo>
                <a:cubicBezTo>
                  <a:pt x="103" y="93"/>
                  <a:pt x="104" y="93"/>
                  <a:pt x="104" y="93"/>
                </a:cubicBezTo>
                <a:cubicBezTo>
                  <a:pt x="105" y="92"/>
                  <a:pt x="106" y="91"/>
                  <a:pt x="105" y="90"/>
                </a:cubicBezTo>
                <a:lnTo>
                  <a:pt x="100" y="72"/>
                </a:ln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2" name="Freeform 31">
            <a:extLst>
              <a:ext uri="{FF2B5EF4-FFF2-40B4-BE49-F238E27FC236}">
                <a16:creationId xmlns:a16="http://schemas.microsoft.com/office/drawing/2014/main" xmlns="" id="{0A907C65-ED5F-4B11-808C-54F096F5B2F6}"/>
              </a:ext>
            </a:extLst>
          </p:cNvPr>
          <p:cNvSpPr>
            <a:spLocks noEditPoints="1"/>
          </p:cNvSpPr>
          <p:nvPr/>
        </p:nvSpPr>
        <p:spPr bwMode="auto">
          <a:xfrm>
            <a:off x="3476625" y="5616576"/>
            <a:ext cx="477838" cy="557213"/>
          </a:xfrm>
          <a:custGeom>
            <a:avLst/>
            <a:gdLst>
              <a:gd name="T0" fmla="*/ 140 w 140"/>
              <a:gd name="T1" fmla="*/ 19 h 162"/>
              <a:gd name="T2" fmla="*/ 133 w 140"/>
              <a:gd name="T3" fmla="*/ 0 h 162"/>
              <a:gd name="T4" fmla="*/ 33 w 140"/>
              <a:gd name="T5" fmla="*/ 7 h 162"/>
              <a:gd name="T6" fmla="*/ 23 w 140"/>
              <a:gd name="T7" fmla="*/ 16 h 162"/>
              <a:gd name="T8" fmla="*/ 16 w 140"/>
              <a:gd name="T9" fmla="*/ 32 h 162"/>
              <a:gd name="T10" fmla="*/ 0 w 140"/>
              <a:gd name="T11" fmla="*/ 39 h 162"/>
              <a:gd name="T12" fmla="*/ 39 w 140"/>
              <a:gd name="T13" fmla="*/ 160 h 162"/>
              <a:gd name="T14" fmla="*/ 55 w 140"/>
              <a:gd name="T15" fmla="*/ 158 h 162"/>
              <a:gd name="T16" fmla="*/ 41 w 140"/>
              <a:gd name="T17" fmla="*/ 155 h 162"/>
              <a:gd name="T18" fmla="*/ 34 w 140"/>
              <a:gd name="T19" fmla="*/ 119 h 162"/>
              <a:gd name="T20" fmla="*/ 5 w 140"/>
              <a:gd name="T21" fmla="*/ 39 h 162"/>
              <a:gd name="T22" fmla="*/ 100 w 140"/>
              <a:gd name="T23" fmla="*/ 37 h 162"/>
              <a:gd name="T24" fmla="*/ 102 w 140"/>
              <a:gd name="T25" fmla="*/ 153 h 162"/>
              <a:gd name="T26" fmla="*/ 61 w 140"/>
              <a:gd name="T27" fmla="*/ 155 h 162"/>
              <a:gd name="T28" fmla="*/ 61 w 140"/>
              <a:gd name="T29" fmla="*/ 160 h 162"/>
              <a:gd name="T30" fmla="*/ 106 w 140"/>
              <a:gd name="T31" fmla="*/ 153 h 162"/>
              <a:gd name="T32" fmla="*/ 116 w 140"/>
              <a:gd name="T33" fmla="*/ 144 h 162"/>
              <a:gd name="T34" fmla="*/ 123 w 140"/>
              <a:gd name="T35" fmla="*/ 128 h 162"/>
              <a:gd name="T36" fmla="*/ 140 w 140"/>
              <a:gd name="T37" fmla="*/ 121 h 162"/>
              <a:gd name="T38" fmla="*/ 137 w 140"/>
              <a:gd name="T39" fmla="*/ 25 h 162"/>
              <a:gd name="T40" fmla="*/ 135 w 140"/>
              <a:gd name="T41" fmla="*/ 121 h 162"/>
              <a:gd name="T42" fmla="*/ 123 w 140"/>
              <a:gd name="T43" fmla="*/ 123 h 162"/>
              <a:gd name="T44" fmla="*/ 116 w 140"/>
              <a:gd name="T45" fmla="*/ 16 h 162"/>
              <a:gd name="T46" fmla="*/ 38 w 140"/>
              <a:gd name="T47" fmla="*/ 7 h 162"/>
              <a:gd name="T48" fmla="*/ 133 w 140"/>
              <a:gd name="T49" fmla="*/ 5 h 162"/>
              <a:gd name="T50" fmla="*/ 135 w 140"/>
              <a:gd name="T51" fmla="*/ 19 h 162"/>
              <a:gd name="T52" fmla="*/ 34 w 140"/>
              <a:gd name="T53" fmla="*/ 124 h 162"/>
              <a:gd name="T54" fmla="*/ 36 w 140"/>
              <a:gd name="T55" fmla="*/ 152 h 162"/>
              <a:gd name="T56" fmla="*/ 34 w 140"/>
              <a:gd name="T57" fmla="*/ 124 h 162"/>
              <a:gd name="T58" fmla="*/ 118 w 140"/>
              <a:gd name="T59" fmla="*/ 23 h 162"/>
              <a:gd name="T60" fmla="*/ 116 w 140"/>
              <a:gd name="T61" fmla="*/ 139 h 162"/>
              <a:gd name="T62" fmla="*/ 106 w 140"/>
              <a:gd name="T63" fmla="*/ 39 h 162"/>
              <a:gd name="T64" fmla="*/ 21 w 140"/>
              <a:gd name="T65" fmla="*/ 32 h 162"/>
              <a:gd name="T66" fmla="*/ 23 w 140"/>
              <a:gd name="T67" fmla="*/ 21 h 1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40" h="162">
                <a:moveTo>
                  <a:pt x="137" y="22"/>
                </a:moveTo>
                <a:cubicBezTo>
                  <a:pt x="139" y="22"/>
                  <a:pt x="140" y="20"/>
                  <a:pt x="140" y="19"/>
                </a:cubicBezTo>
                <a:cubicBezTo>
                  <a:pt x="140" y="7"/>
                  <a:pt x="140" y="7"/>
                  <a:pt x="140" y="7"/>
                </a:cubicBezTo>
                <a:cubicBezTo>
                  <a:pt x="140" y="3"/>
                  <a:pt x="137" y="0"/>
                  <a:pt x="133" y="0"/>
                </a:cubicBezTo>
                <a:cubicBezTo>
                  <a:pt x="40" y="0"/>
                  <a:pt x="40" y="0"/>
                  <a:pt x="40" y="0"/>
                </a:cubicBezTo>
                <a:cubicBezTo>
                  <a:pt x="36" y="0"/>
                  <a:pt x="33" y="3"/>
                  <a:pt x="33" y="7"/>
                </a:cubicBezTo>
                <a:cubicBezTo>
                  <a:pt x="33" y="16"/>
                  <a:pt x="33" y="16"/>
                  <a:pt x="33" y="16"/>
                </a:cubicBezTo>
                <a:cubicBezTo>
                  <a:pt x="23" y="16"/>
                  <a:pt x="23" y="16"/>
                  <a:pt x="23" y="16"/>
                </a:cubicBezTo>
                <a:cubicBezTo>
                  <a:pt x="20" y="16"/>
                  <a:pt x="16" y="19"/>
                  <a:pt x="16" y="23"/>
                </a:cubicBezTo>
                <a:cubicBezTo>
                  <a:pt x="16" y="32"/>
                  <a:pt x="16" y="32"/>
                  <a:pt x="16" y="32"/>
                </a:cubicBezTo>
                <a:cubicBezTo>
                  <a:pt x="7" y="32"/>
                  <a:pt x="7" y="32"/>
                  <a:pt x="7" y="32"/>
                </a:cubicBezTo>
                <a:cubicBezTo>
                  <a:pt x="3" y="32"/>
                  <a:pt x="0" y="35"/>
                  <a:pt x="0" y="39"/>
                </a:cubicBezTo>
                <a:cubicBezTo>
                  <a:pt x="0" y="126"/>
                  <a:pt x="0" y="122"/>
                  <a:pt x="1" y="123"/>
                </a:cubicBezTo>
                <a:cubicBezTo>
                  <a:pt x="39" y="162"/>
                  <a:pt x="37" y="160"/>
                  <a:pt x="39" y="160"/>
                </a:cubicBezTo>
                <a:cubicBezTo>
                  <a:pt x="52" y="160"/>
                  <a:pt x="52" y="160"/>
                  <a:pt x="52" y="160"/>
                </a:cubicBezTo>
                <a:cubicBezTo>
                  <a:pt x="53" y="160"/>
                  <a:pt x="55" y="159"/>
                  <a:pt x="55" y="158"/>
                </a:cubicBezTo>
                <a:cubicBezTo>
                  <a:pt x="55" y="156"/>
                  <a:pt x="53" y="155"/>
                  <a:pt x="52" y="155"/>
                </a:cubicBezTo>
                <a:cubicBezTo>
                  <a:pt x="41" y="155"/>
                  <a:pt x="41" y="155"/>
                  <a:pt x="41" y="155"/>
                </a:cubicBezTo>
                <a:cubicBezTo>
                  <a:pt x="41" y="126"/>
                  <a:pt x="41" y="126"/>
                  <a:pt x="41" y="126"/>
                </a:cubicBezTo>
                <a:cubicBezTo>
                  <a:pt x="41" y="122"/>
                  <a:pt x="38" y="119"/>
                  <a:pt x="34" y="119"/>
                </a:cubicBezTo>
                <a:cubicBezTo>
                  <a:pt x="5" y="119"/>
                  <a:pt x="5" y="119"/>
                  <a:pt x="5" y="119"/>
                </a:cubicBezTo>
                <a:cubicBezTo>
                  <a:pt x="5" y="39"/>
                  <a:pt x="5" y="39"/>
                  <a:pt x="5" y="39"/>
                </a:cubicBezTo>
                <a:cubicBezTo>
                  <a:pt x="5" y="38"/>
                  <a:pt x="6" y="37"/>
                  <a:pt x="7" y="37"/>
                </a:cubicBezTo>
                <a:cubicBezTo>
                  <a:pt x="11" y="37"/>
                  <a:pt x="96" y="37"/>
                  <a:pt x="100" y="37"/>
                </a:cubicBezTo>
                <a:cubicBezTo>
                  <a:pt x="101" y="37"/>
                  <a:pt x="102" y="38"/>
                  <a:pt x="102" y="39"/>
                </a:cubicBezTo>
                <a:cubicBezTo>
                  <a:pt x="102" y="40"/>
                  <a:pt x="102" y="149"/>
                  <a:pt x="102" y="153"/>
                </a:cubicBezTo>
                <a:cubicBezTo>
                  <a:pt x="102" y="154"/>
                  <a:pt x="101" y="155"/>
                  <a:pt x="100" y="155"/>
                </a:cubicBezTo>
                <a:cubicBezTo>
                  <a:pt x="61" y="155"/>
                  <a:pt x="61" y="155"/>
                  <a:pt x="61" y="155"/>
                </a:cubicBezTo>
                <a:cubicBezTo>
                  <a:pt x="59" y="155"/>
                  <a:pt x="58" y="156"/>
                  <a:pt x="58" y="158"/>
                </a:cubicBezTo>
                <a:cubicBezTo>
                  <a:pt x="58" y="159"/>
                  <a:pt x="59" y="160"/>
                  <a:pt x="61" y="160"/>
                </a:cubicBezTo>
                <a:cubicBezTo>
                  <a:pt x="100" y="160"/>
                  <a:pt x="100" y="160"/>
                  <a:pt x="100" y="160"/>
                </a:cubicBezTo>
                <a:cubicBezTo>
                  <a:pt x="103" y="160"/>
                  <a:pt x="106" y="157"/>
                  <a:pt x="106" y="153"/>
                </a:cubicBezTo>
                <a:cubicBezTo>
                  <a:pt x="106" y="144"/>
                  <a:pt x="106" y="144"/>
                  <a:pt x="106" y="144"/>
                </a:cubicBezTo>
                <a:cubicBezTo>
                  <a:pt x="116" y="144"/>
                  <a:pt x="116" y="144"/>
                  <a:pt x="116" y="144"/>
                </a:cubicBezTo>
                <a:cubicBezTo>
                  <a:pt x="120" y="144"/>
                  <a:pt x="123" y="141"/>
                  <a:pt x="123" y="137"/>
                </a:cubicBezTo>
                <a:cubicBezTo>
                  <a:pt x="123" y="128"/>
                  <a:pt x="123" y="128"/>
                  <a:pt x="123" y="128"/>
                </a:cubicBezTo>
                <a:cubicBezTo>
                  <a:pt x="133" y="128"/>
                  <a:pt x="133" y="128"/>
                  <a:pt x="133" y="128"/>
                </a:cubicBezTo>
                <a:cubicBezTo>
                  <a:pt x="137" y="128"/>
                  <a:pt x="140" y="125"/>
                  <a:pt x="140" y="121"/>
                </a:cubicBezTo>
                <a:cubicBezTo>
                  <a:pt x="140" y="27"/>
                  <a:pt x="140" y="27"/>
                  <a:pt x="140" y="27"/>
                </a:cubicBezTo>
                <a:cubicBezTo>
                  <a:pt x="140" y="26"/>
                  <a:pt x="139" y="25"/>
                  <a:pt x="137" y="25"/>
                </a:cubicBezTo>
                <a:cubicBezTo>
                  <a:pt x="136" y="25"/>
                  <a:pt x="135" y="26"/>
                  <a:pt x="135" y="27"/>
                </a:cubicBezTo>
                <a:cubicBezTo>
                  <a:pt x="135" y="121"/>
                  <a:pt x="135" y="121"/>
                  <a:pt x="135" y="121"/>
                </a:cubicBezTo>
                <a:cubicBezTo>
                  <a:pt x="135" y="122"/>
                  <a:pt x="134" y="123"/>
                  <a:pt x="133" y="123"/>
                </a:cubicBezTo>
                <a:cubicBezTo>
                  <a:pt x="123" y="123"/>
                  <a:pt x="123" y="123"/>
                  <a:pt x="123" y="123"/>
                </a:cubicBezTo>
                <a:cubicBezTo>
                  <a:pt x="123" y="23"/>
                  <a:pt x="123" y="23"/>
                  <a:pt x="123" y="23"/>
                </a:cubicBezTo>
                <a:cubicBezTo>
                  <a:pt x="123" y="19"/>
                  <a:pt x="120" y="16"/>
                  <a:pt x="116" y="16"/>
                </a:cubicBezTo>
                <a:cubicBezTo>
                  <a:pt x="38" y="16"/>
                  <a:pt x="38" y="16"/>
                  <a:pt x="38" y="16"/>
                </a:cubicBezTo>
                <a:cubicBezTo>
                  <a:pt x="38" y="7"/>
                  <a:pt x="38" y="7"/>
                  <a:pt x="38" y="7"/>
                </a:cubicBezTo>
                <a:cubicBezTo>
                  <a:pt x="38" y="6"/>
                  <a:pt x="39" y="5"/>
                  <a:pt x="40" y="5"/>
                </a:cubicBezTo>
                <a:cubicBezTo>
                  <a:pt x="133" y="5"/>
                  <a:pt x="133" y="5"/>
                  <a:pt x="133" y="5"/>
                </a:cubicBezTo>
                <a:cubicBezTo>
                  <a:pt x="134" y="5"/>
                  <a:pt x="135" y="6"/>
                  <a:pt x="135" y="7"/>
                </a:cubicBezTo>
                <a:cubicBezTo>
                  <a:pt x="135" y="19"/>
                  <a:pt x="135" y="19"/>
                  <a:pt x="135" y="19"/>
                </a:cubicBezTo>
                <a:cubicBezTo>
                  <a:pt x="135" y="20"/>
                  <a:pt x="136" y="22"/>
                  <a:pt x="137" y="22"/>
                </a:cubicBezTo>
                <a:close/>
                <a:moveTo>
                  <a:pt x="34" y="124"/>
                </a:moveTo>
                <a:cubicBezTo>
                  <a:pt x="35" y="124"/>
                  <a:pt x="36" y="125"/>
                  <a:pt x="36" y="126"/>
                </a:cubicBezTo>
                <a:cubicBezTo>
                  <a:pt x="36" y="152"/>
                  <a:pt x="36" y="152"/>
                  <a:pt x="36" y="152"/>
                </a:cubicBezTo>
                <a:cubicBezTo>
                  <a:pt x="35" y="151"/>
                  <a:pt x="11" y="127"/>
                  <a:pt x="8" y="124"/>
                </a:cubicBezTo>
                <a:lnTo>
                  <a:pt x="34" y="124"/>
                </a:lnTo>
                <a:close/>
                <a:moveTo>
                  <a:pt x="116" y="21"/>
                </a:moveTo>
                <a:cubicBezTo>
                  <a:pt x="117" y="21"/>
                  <a:pt x="118" y="22"/>
                  <a:pt x="118" y="23"/>
                </a:cubicBezTo>
                <a:cubicBezTo>
                  <a:pt x="118" y="24"/>
                  <a:pt x="118" y="133"/>
                  <a:pt x="118" y="137"/>
                </a:cubicBezTo>
                <a:cubicBezTo>
                  <a:pt x="118" y="138"/>
                  <a:pt x="117" y="139"/>
                  <a:pt x="116" y="139"/>
                </a:cubicBezTo>
                <a:cubicBezTo>
                  <a:pt x="106" y="139"/>
                  <a:pt x="106" y="139"/>
                  <a:pt x="106" y="139"/>
                </a:cubicBezTo>
                <a:cubicBezTo>
                  <a:pt x="106" y="39"/>
                  <a:pt x="106" y="39"/>
                  <a:pt x="106" y="39"/>
                </a:cubicBezTo>
                <a:cubicBezTo>
                  <a:pt x="106" y="35"/>
                  <a:pt x="103" y="32"/>
                  <a:pt x="100" y="32"/>
                </a:cubicBezTo>
                <a:cubicBezTo>
                  <a:pt x="21" y="32"/>
                  <a:pt x="21" y="32"/>
                  <a:pt x="21" y="32"/>
                </a:cubicBezTo>
                <a:cubicBezTo>
                  <a:pt x="21" y="23"/>
                  <a:pt x="21" y="23"/>
                  <a:pt x="21" y="23"/>
                </a:cubicBezTo>
                <a:cubicBezTo>
                  <a:pt x="21" y="22"/>
                  <a:pt x="22" y="21"/>
                  <a:pt x="23" y="21"/>
                </a:cubicBezTo>
                <a:cubicBezTo>
                  <a:pt x="27" y="21"/>
                  <a:pt x="113" y="21"/>
                  <a:pt x="116" y="21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" name="Freeform 32">
            <a:extLst>
              <a:ext uri="{FF2B5EF4-FFF2-40B4-BE49-F238E27FC236}">
                <a16:creationId xmlns:a16="http://schemas.microsoft.com/office/drawing/2014/main" xmlns="" id="{787C8FA2-9242-4E84-B165-788C40EA9770}"/>
              </a:ext>
            </a:extLst>
          </p:cNvPr>
          <p:cNvSpPr>
            <a:spLocks noEditPoints="1"/>
          </p:cNvSpPr>
          <p:nvPr/>
        </p:nvSpPr>
        <p:spPr bwMode="auto">
          <a:xfrm>
            <a:off x="4391025" y="674688"/>
            <a:ext cx="552450" cy="546100"/>
          </a:xfrm>
          <a:custGeom>
            <a:avLst/>
            <a:gdLst>
              <a:gd name="T0" fmla="*/ 28 w 162"/>
              <a:gd name="T1" fmla="*/ 88 h 159"/>
              <a:gd name="T2" fmla="*/ 24 w 162"/>
              <a:gd name="T3" fmla="*/ 89 h 159"/>
              <a:gd name="T4" fmla="*/ 26 w 162"/>
              <a:gd name="T5" fmla="*/ 131 h 159"/>
              <a:gd name="T6" fmla="*/ 67 w 162"/>
              <a:gd name="T7" fmla="*/ 127 h 159"/>
              <a:gd name="T8" fmla="*/ 29 w 162"/>
              <a:gd name="T9" fmla="*/ 95 h 159"/>
              <a:gd name="T10" fmla="*/ 29 w 162"/>
              <a:gd name="T11" fmla="*/ 126 h 159"/>
              <a:gd name="T12" fmla="*/ 0 w 162"/>
              <a:gd name="T13" fmla="*/ 30 h 159"/>
              <a:gd name="T14" fmla="*/ 2 w 162"/>
              <a:gd name="T15" fmla="*/ 155 h 159"/>
              <a:gd name="T16" fmla="*/ 28 w 162"/>
              <a:gd name="T17" fmla="*/ 152 h 159"/>
              <a:gd name="T18" fmla="*/ 5 w 162"/>
              <a:gd name="T19" fmla="*/ 150 h 159"/>
              <a:gd name="T20" fmla="*/ 106 w 162"/>
              <a:gd name="T21" fmla="*/ 150 h 159"/>
              <a:gd name="T22" fmla="*/ 31 w 162"/>
              <a:gd name="T23" fmla="*/ 152 h 159"/>
              <a:gd name="T24" fmla="*/ 111 w 162"/>
              <a:gd name="T25" fmla="*/ 155 h 159"/>
              <a:gd name="T26" fmla="*/ 127 w 162"/>
              <a:gd name="T27" fmla="*/ 152 h 159"/>
              <a:gd name="T28" fmla="*/ 112 w 162"/>
              <a:gd name="T29" fmla="*/ 150 h 159"/>
              <a:gd name="T30" fmla="*/ 5 w 162"/>
              <a:gd name="T31" fmla="*/ 36 h 159"/>
              <a:gd name="T32" fmla="*/ 112 w 162"/>
              <a:gd name="T33" fmla="*/ 150 h 159"/>
              <a:gd name="T34" fmla="*/ 50 w 162"/>
              <a:gd name="T35" fmla="*/ 1 h 159"/>
              <a:gd name="T36" fmla="*/ 22 w 162"/>
              <a:gd name="T37" fmla="*/ 21 h 159"/>
              <a:gd name="T38" fmla="*/ 130 w 162"/>
              <a:gd name="T39" fmla="*/ 138 h 159"/>
              <a:gd name="T40" fmla="*/ 158 w 162"/>
              <a:gd name="T41" fmla="*/ 119 h 159"/>
              <a:gd name="T42" fmla="*/ 158 w 162"/>
              <a:gd name="T43" fmla="*/ 109 h 159"/>
              <a:gd name="T44" fmla="*/ 153 w 162"/>
              <a:gd name="T45" fmla="*/ 117 h 159"/>
              <a:gd name="T46" fmla="*/ 131 w 162"/>
              <a:gd name="T47" fmla="*/ 99 h 159"/>
              <a:gd name="T48" fmla="*/ 150 w 162"/>
              <a:gd name="T49" fmla="*/ 120 h 159"/>
              <a:gd name="T50" fmla="*/ 26 w 162"/>
              <a:gd name="T51" fmla="*/ 27 h 159"/>
              <a:gd name="T52" fmla="*/ 40 w 162"/>
              <a:gd name="T53" fmla="*/ 10 h 159"/>
              <a:gd name="T54" fmla="*/ 129 w 162"/>
              <a:gd name="T55" fmla="*/ 96 h 159"/>
              <a:gd name="T56" fmla="*/ 43 w 162"/>
              <a:gd name="T57" fmla="*/ 7 h 159"/>
              <a:gd name="T58" fmla="*/ 47 w 162"/>
              <a:gd name="T59" fmla="*/ 5 h 159"/>
              <a:gd name="T60" fmla="*/ 33 w 162"/>
              <a:gd name="T61" fmla="*/ 25 h 159"/>
              <a:gd name="T62" fmla="*/ 45 w 162"/>
              <a:gd name="T63" fmla="*/ 20 h 159"/>
              <a:gd name="T64" fmla="*/ 40 w 162"/>
              <a:gd name="T65" fmla="*/ 28 h 159"/>
              <a:gd name="T66" fmla="*/ 42 w 162"/>
              <a:gd name="T67" fmla="*/ 24 h 1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62" h="159">
                <a:moveTo>
                  <a:pt x="67" y="127"/>
                </a:moveTo>
                <a:cubicBezTo>
                  <a:pt x="28" y="88"/>
                  <a:pt x="28" y="88"/>
                  <a:pt x="28" y="88"/>
                </a:cubicBezTo>
                <a:cubicBezTo>
                  <a:pt x="27" y="87"/>
                  <a:pt x="26" y="87"/>
                  <a:pt x="26" y="87"/>
                </a:cubicBezTo>
                <a:cubicBezTo>
                  <a:pt x="25" y="87"/>
                  <a:pt x="24" y="88"/>
                  <a:pt x="24" y="89"/>
                </a:cubicBezTo>
                <a:cubicBezTo>
                  <a:pt x="24" y="129"/>
                  <a:pt x="24" y="129"/>
                  <a:pt x="24" y="129"/>
                </a:cubicBezTo>
                <a:cubicBezTo>
                  <a:pt x="24" y="130"/>
                  <a:pt x="25" y="131"/>
                  <a:pt x="26" y="131"/>
                </a:cubicBezTo>
                <a:cubicBezTo>
                  <a:pt x="66" y="131"/>
                  <a:pt x="66" y="131"/>
                  <a:pt x="66" y="131"/>
                </a:cubicBezTo>
                <a:cubicBezTo>
                  <a:pt x="68" y="131"/>
                  <a:pt x="69" y="128"/>
                  <a:pt x="67" y="127"/>
                </a:cubicBezTo>
                <a:close/>
                <a:moveTo>
                  <a:pt x="29" y="126"/>
                </a:moveTo>
                <a:cubicBezTo>
                  <a:pt x="29" y="95"/>
                  <a:pt x="29" y="95"/>
                  <a:pt x="29" y="95"/>
                </a:cubicBezTo>
                <a:cubicBezTo>
                  <a:pt x="60" y="126"/>
                  <a:pt x="60" y="126"/>
                  <a:pt x="60" y="126"/>
                </a:cubicBezTo>
                <a:lnTo>
                  <a:pt x="29" y="126"/>
                </a:lnTo>
                <a:close/>
                <a:moveTo>
                  <a:pt x="4" y="29"/>
                </a:moveTo>
                <a:cubicBezTo>
                  <a:pt x="3" y="27"/>
                  <a:pt x="0" y="28"/>
                  <a:pt x="0" y="30"/>
                </a:cubicBezTo>
                <a:cubicBezTo>
                  <a:pt x="0" y="35"/>
                  <a:pt x="0" y="147"/>
                  <a:pt x="0" y="152"/>
                </a:cubicBezTo>
                <a:cubicBezTo>
                  <a:pt x="0" y="154"/>
                  <a:pt x="1" y="155"/>
                  <a:pt x="2" y="155"/>
                </a:cubicBezTo>
                <a:cubicBezTo>
                  <a:pt x="25" y="155"/>
                  <a:pt x="25" y="155"/>
                  <a:pt x="25" y="155"/>
                </a:cubicBezTo>
                <a:cubicBezTo>
                  <a:pt x="27" y="155"/>
                  <a:pt x="28" y="154"/>
                  <a:pt x="28" y="152"/>
                </a:cubicBezTo>
                <a:cubicBezTo>
                  <a:pt x="28" y="151"/>
                  <a:pt x="27" y="150"/>
                  <a:pt x="25" y="150"/>
                </a:cubicBezTo>
                <a:cubicBezTo>
                  <a:pt x="5" y="150"/>
                  <a:pt x="5" y="150"/>
                  <a:pt x="5" y="150"/>
                </a:cubicBezTo>
                <a:cubicBezTo>
                  <a:pt x="5" y="49"/>
                  <a:pt x="5" y="49"/>
                  <a:pt x="5" y="49"/>
                </a:cubicBezTo>
                <a:cubicBezTo>
                  <a:pt x="106" y="150"/>
                  <a:pt x="106" y="150"/>
                  <a:pt x="106" y="150"/>
                </a:cubicBezTo>
                <a:cubicBezTo>
                  <a:pt x="34" y="150"/>
                  <a:pt x="34" y="150"/>
                  <a:pt x="34" y="150"/>
                </a:cubicBezTo>
                <a:cubicBezTo>
                  <a:pt x="32" y="150"/>
                  <a:pt x="31" y="151"/>
                  <a:pt x="31" y="152"/>
                </a:cubicBezTo>
                <a:cubicBezTo>
                  <a:pt x="31" y="154"/>
                  <a:pt x="32" y="155"/>
                  <a:pt x="34" y="155"/>
                </a:cubicBezTo>
                <a:cubicBezTo>
                  <a:pt x="111" y="155"/>
                  <a:pt x="111" y="155"/>
                  <a:pt x="111" y="155"/>
                </a:cubicBezTo>
                <a:cubicBezTo>
                  <a:pt x="125" y="155"/>
                  <a:pt x="124" y="155"/>
                  <a:pt x="125" y="155"/>
                </a:cubicBezTo>
                <a:cubicBezTo>
                  <a:pt x="126" y="154"/>
                  <a:pt x="127" y="153"/>
                  <a:pt x="127" y="152"/>
                </a:cubicBezTo>
                <a:cubicBezTo>
                  <a:pt x="127" y="151"/>
                  <a:pt x="135" y="159"/>
                  <a:pt x="4" y="29"/>
                </a:cubicBezTo>
                <a:close/>
                <a:moveTo>
                  <a:pt x="112" y="150"/>
                </a:moveTo>
                <a:cubicBezTo>
                  <a:pt x="5" y="42"/>
                  <a:pt x="5" y="42"/>
                  <a:pt x="5" y="42"/>
                </a:cubicBezTo>
                <a:cubicBezTo>
                  <a:pt x="5" y="36"/>
                  <a:pt x="5" y="36"/>
                  <a:pt x="5" y="36"/>
                </a:cubicBezTo>
                <a:cubicBezTo>
                  <a:pt x="119" y="150"/>
                  <a:pt x="119" y="150"/>
                  <a:pt x="119" y="150"/>
                </a:cubicBezTo>
                <a:cubicBezTo>
                  <a:pt x="112" y="150"/>
                  <a:pt x="112" y="150"/>
                  <a:pt x="112" y="150"/>
                </a:cubicBezTo>
                <a:close/>
                <a:moveTo>
                  <a:pt x="158" y="109"/>
                </a:moveTo>
                <a:cubicBezTo>
                  <a:pt x="157" y="109"/>
                  <a:pt x="51" y="2"/>
                  <a:pt x="50" y="1"/>
                </a:cubicBezTo>
                <a:cubicBezTo>
                  <a:pt x="48" y="0"/>
                  <a:pt x="45" y="0"/>
                  <a:pt x="42" y="1"/>
                </a:cubicBezTo>
                <a:cubicBezTo>
                  <a:pt x="42" y="2"/>
                  <a:pt x="43" y="1"/>
                  <a:pt x="22" y="21"/>
                </a:cubicBezTo>
                <a:cubicBezTo>
                  <a:pt x="20" y="24"/>
                  <a:pt x="20" y="28"/>
                  <a:pt x="22" y="30"/>
                </a:cubicBezTo>
                <a:cubicBezTo>
                  <a:pt x="130" y="138"/>
                  <a:pt x="130" y="138"/>
                  <a:pt x="130" y="138"/>
                </a:cubicBezTo>
                <a:cubicBezTo>
                  <a:pt x="132" y="140"/>
                  <a:pt x="136" y="140"/>
                  <a:pt x="139" y="138"/>
                </a:cubicBezTo>
                <a:cubicBezTo>
                  <a:pt x="142" y="134"/>
                  <a:pt x="156" y="120"/>
                  <a:pt x="158" y="119"/>
                </a:cubicBezTo>
                <a:cubicBezTo>
                  <a:pt x="159" y="117"/>
                  <a:pt x="160" y="116"/>
                  <a:pt x="160" y="114"/>
                </a:cubicBezTo>
                <a:cubicBezTo>
                  <a:pt x="160" y="112"/>
                  <a:pt x="159" y="111"/>
                  <a:pt x="158" y="109"/>
                </a:cubicBezTo>
                <a:close/>
                <a:moveTo>
                  <a:pt x="155" y="114"/>
                </a:moveTo>
                <a:cubicBezTo>
                  <a:pt x="155" y="115"/>
                  <a:pt x="155" y="115"/>
                  <a:pt x="153" y="117"/>
                </a:cubicBezTo>
                <a:cubicBezTo>
                  <a:pt x="135" y="99"/>
                  <a:pt x="135" y="99"/>
                  <a:pt x="135" y="99"/>
                </a:cubicBezTo>
                <a:cubicBezTo>
                  <a:pt x="134" y="98"/>
                  <a:pt x="132" y="98"/>
                  <a:pt x="131" y="99"/>
                </a:cubicBezTo>
                <a:cubicBezTo>
                  <a:pt x="130" y="99"/>
                  <a:pt x="130" y="101"/>
                  <a:pt x="131" y="102"/>
                </a:cubicBezTo>
                <a:cubicBezTo>
                  <a:pt x="150" y="120"/>
                  <a:pt x="150" y="120"/>
                  <a:pt x="150" y="120"/>
                </a:cubicBezTo>
                <a:cubicBezTo>
                  <a:pt x="134" y="136"/>
                  <a:pt x="135" y="135"/>
                  <a:pt x="134" y="135"/>
                </a:cubicBezTo>
                <a:cubicBezTo>
                  <a:pt x="133" y="135"/>
                  <a:pt x="140" y="141"/>
                  <a:pt x="26" y="27"/>
                </a:cubicBezTo>
                <a:cubicBezTo>
                  <a:pt x="25" y="26"/>
                  <a:pt x="25" y="25"/>
                  <a:pt x="26" y="24"/>
                </a:cubicBezTo>
                <a:cubicBezTo>
                  <a:pt x="40" y="10"/>
                  <a:pt x="40" y="10"/>
                  <a:pt x="40" y="10"/>
                </a:cubicBezTo>
                <a:cubicBezTo>
                  <a:pt x="125" y="96"/>
                  <a:pt x="125" y="96"/>
                  <a:pt x="125" y="96"/>
                </a:cubicBezTo>
                <a:cubicBezTo>
                  <a:pt x="126" y="97"/>
                  <a:pt x="128" y="97"/>
                  <a:pt x="129" y="96"/>
                </a:cubicBezTo>
                <a:cubicBezTo>
                  <a:pt x="130" y="95"/>
                  <a:pt x="130" y="94"/>
                  <a:pt x="129" y="93"/>
                </a:cubicBezTo>
                <a:cubicBezTo>
                  <a:pt x="43" y="7"/>
                  <a:pt x="43" y="7"/>
                  <a:pt x="43" y="7"/>
                </a:cubicBezTo>
                <a:cubicBezTo>
                  <a:pt x="45" y="5"/>
                  <a:pt x="45" y="5"/>
                  <a:pt x="45" y="5"/>
                </a:cubicBezTo>
                <a:cubicBezTo>
                  <a:pt x="46" y="5"/>
                  <a:pt x="47" y="5"/>
                  <a:pt x="47" y="5"/>
                </a:cubicBezTo>
                <a:cubicBezTo>
                  <a:pt x="162" y="119"/>
                  <a:pt x="155" y="113"/>
                  <a:pt x="155" y="114"/>
                </a:cubicBezTo>
                <a:close/>
                <a:moveTo>
                  <a:pt x="33" y="25"/>
                </a:moveTo>
                <a:cubicBezTo>
                  <a:pt x="33" y="31"/>
                  <a:pt x="40" y="35"/>
                  <a:pt x="45" y="30"/>
                </a:cubicBezTo>
                <a:cubicBezTo>
                  <a:pt x="48" y="27"/>
                  <a:pt x="48" y="23"/>
                  <a:pt x="45" y="20"/>
                </a:cubicBezTo>
                <a:cubicBezTo>
                  <a:pt x="41" y="16"/>
                  <a:pt x="33" y="19"/>
                  <a:pt x="33" y="25"/>
                </a:cubicBezTo>
                <a:close/>
                <a:moveTo>
                  <a:pt x="40" y="28"/>
                </a:moveTo>
                <a:cubicBezTo>
                  <a:pt x="39" y="28"/>
                  <a:pt x="38" y="27"/>
                  <a:pt x="38" y="25"/>
                </a:cubicBezTo>
                <a:cubicBezTo>
                  <a:pt x="38" y="23"/>
                  <a:pt x="40" y="22"/>
                  <a:pt x="42" y="24"/>
                </a:cubicBezTo>
                <a:cubicBezTo>
                  <a:pt x="43" y="25"/>
                  <a:pt x="42" y="28"/>
                  <a:pt x="40" y="28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4" name="Freeform 33">
            <a:extLst>
              <a:ext uri="{FF2B5EF4-FFF2-40B4-BE49-F238E27FC236}">
                <a16:creationId xmlns:a16="http://schemas.microsoft.com/office/drawing/2014/main" xmlns="" id="{12024F2B-C456-4062-861D-99A00F026934}"/>
              </a:ext>
            </a:extLst>
          </p:cNvPr>
          <p:cNvSpPr>
            <a:spLocks noEditPoints="1"/>
          </p:cNvSpPr>
          <p:nvPr/>
        </p:nvSpPr>
        <p:spPr bwMode="auto">
          <a:xfrm>
            <a:off x="4445000" y="1293813"/>
            <a:ext cx="427038" cy="550863"/>
          </a:xfrm>
          <a:custGeom>
            <a:avLst/>
            <a:gdLst>
              <a:gd name="T0" fmla="*/ 125 w 125"/>
              <a:gd name="T1" fmla="*/ 32 h 160"/>
              <a:gd name="T2" fmla="*/ 81 w 125"/>
              <a:gd name="T3" fmla="*/ 18 h 160"/>
              <a:gd name="T4" fmla="*/ 65 w 125"/>
              <a:gd name="T5" fmla="*/ 0 h 160"/>
              <a:gd name="T6" fmla="*/ 53 w 125"/>
              <a:gd name="T7" fmla="*/ 18 h 160"/>
              <a:gd name="T8" fmla="*/ 7 w 125"/>
              <a:gd name="T9" fmla="*/ 25 h 160"/>
              <a:gd name="T10" fmla="*/ 7 w 125"/>
              <a:gd name="T11" fmla="*/ 111 h 160"/>
              <a:gd name="T12" fmla="*/ 13 w 125"/>
              <a:gd name="T13" fmla="*/ 157 h 160"/>
              <a:gd name="T14" fmla="*/ 27 w 125"/>
              <a:gd name="T15" fmla="*/ 156 h 160"/>
              <a:gd name="T16" fmla="*/ 53 w 125"/>
              <a:gd name="T17" fmla="*/ 153 h 160"/>
              <a:gd name="T18" fmla="*/ 72 w 125"/>
              <a:gd name="T19" fmla="*/ 153 h 160"/>
              <a:gd name="T20" fmla="*/ 98 w 125"/>
              <a:gd name="T21" fmla="*/ 156 h 160"/>
              <a:gd name="T22" fmla="*/ 107 w 125"/>
              <a:gd name="T23" fmla="*/ 159 h 160"/>
              <a:gd name="T24" fmla="*/ 115 w 125"/>
              <a:gd name="T25" fmla="*/ 148 h 160"/>
              <a:gd name="T26" fmla="*/ 103 w 125"/>
              <a:gd name="T27" fmla="*/ 131 h 160"/>
              <a:gd name="T28" fmla="*/ 109 w 125"/>
              <a:gd name="T29" fmla="*/ 153 h 160"/>
              <a:gd name="T30" fmla="*/ 84 w 125"/>
              <a:gd name="T31" fmla="*/ 111 h 160"/>
              <a:gd name="T32" fmla="*/ 103 w 125"/>
              <a:gd name="T33" fmla="*/ 125 h 160"/>
              <a:gd name="T34" fmla="*/ 118 w 125"/>
              <a:gd name="T35" fmla="*/ 111 h 160"/>
              <a:gd name="T36" fmla="*/ 122 w 125"/>
              <a:gd name="T37" fmla="*/ 45 h 160"/>
              <a:gd name="T38" fmla="*/ 118 w 125"/>
              <a:gd name="T39" fmla="*/ 106 h 160"/>
              <a:gd name="T40" fmla="*/ 20 w 125"/>
              <a:gd name="T41" fmla="*/ 84 h 160"/>
              <a:gd name="T42" fmla="*/ 7 w 125"/>
              <a:gd name="T43" fmla="*/ 30 h 160"/>
              <a:gd name="T44" fmla="*/ 81 w 125"/>
              <a:gd name="T45" fmla="*/ 37 h 160"/>
              <a:gd name="T46" fmla="*/ 120 w 125"/>
              <a:gd name="T47" fmla="*/ 32 h 160"/>
              <a:gd name="T48" fmla="*/ 67 w 125"/>
              <a:gd name="T49" fmla="*/ 153 h 160"/>
              <a:gd name="T50" fmla="*/ 60 w 125"/>
              <a:gd name="T51" fmla="*/ 155 h 160"/>
              <a:gd name="T52" fmla="*/ 67 w 125"/>
              <a:gd name="T53" fmla="*/ 139 h 160"/>
              <a:gd name="T54" fmla="*/ 89 w 125"/>
              <a:gd name="T55" fmla="*/ 135 h 160"/>
              <a:gd name="T56" fmla="*/ 86 w 125"/>
              <a:gd name="T57" fmla="*/ 126 h 160"/>
              <a:gd name="T58" fmla="*/ 84 w 125"/>
              <a:gd name="T59" fmla="*/ 121 h 160"/>
              <a:gd name="T60" fmla="*/ 58 w 125"/>
              <a:gd name="T61" fmla="*/ 111 h 160"/>
              <a:gd name="T62" fmla="*/ 58 w 125"/>
              <a:gd name="T63" fmla="*/ 121 h 160"/>
              <a:gd name="T64" fmla="*/ 53 w 125"/>
              <a:gd name="T65" fmla="*/ 111 h 160"/>
              <a:gd name="T66" fmla="*/ 45 w 125"/>
              <a:gd name="T67" fmla="*/ 111 h 160"/>
              <a:gd name="T68" fmla="*/ 40 w 125"/>
              <a:gd name="T69" fmla="*/ 111 h 160"/>
              <a:gd name="T70" fmla="*/ 14 w 125"/>
              <a:gd name="T71" fmla="*/ 152 h 160"/>
              <a:gd name="T72" fmla="*/ 20 w 125"/>
              <a:gd name="T73" fmla="*/ 89 h 160"/>
              <a:gd name="T74" fmla="*/ 8 w 125"/>
              <a:gd name="T75" fmla="*/ 89 h 160"/>
              <a:gd name="T76" fmla="*/ 19 w 125"/>
              <a:gd name="T77" fmla="*/ 106 h 160"/>
              <a:gd name="T78" fmla="*/ 5 w 125"/>
              <a:gd name="T79" fmla="*/ 92 h 160"/>
              <a:gd name="T80" fmla="*/ 65 w 125"/>
              <a:gd name="T81" fmla="*/ 5 h 160"/>
              <a:gd name="T82" fmla="*/ 58 w 125"/>
              <a:gd name="T83" fmla="*/ 18 h 160"/>
              <a:gd name="T84" fmla="*/ 81 w 125"/>
              <a:gd name="T85" fmla="*/ 32 h 160"/>
              <a:gd name="T86" fmla="*/ 42 w 125"/>
              <a:gd name="T87" fmla="*/ 25 h 160"/>
              <a:gd name="T88" fmla="*/ 83 w 125"/>
              <a:gd name="T89" fmla="*/ 25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125" h="160">
                <a:moveTo>
                  <a:pt x="122" y="41"/>
                </a:moveTo>
                <a:cubicBezTo>
                  <a:pt x="124" y="41"/>
                  <a:pt x="125" y="40"/>
                  <a:pt x="125" y="39"/>
                </a:cubicBezTo>
                <a:cubicBezTo>
                  <a:pt x="125" y="32"/>
                  <a:pt x="125" y="32"/>
                  <a:pt x="125" y="32"/>
                </a:cubicBezTo>
                <a:cubicBezTo>
                  <a:pt x="125" y="28"/>
                  <a:pt x="122" y="25"/>
                  <a:pt x="118" y="25"/>
                </a:cubicBezTo>
                <a:cubicBezTo>
                  <a:pt x="87" y="25"/>
                  <a:pt x="87" y="25"/>
                  <a:pt x="87" y="25"/>
                </a:cubicBezTo>
                <a:cubicBezTo>
                  <a:pt x="87" y="21"/>
                  <a:pt x="84" y="18"/>
                  <a:pt x="81" y="18"/>
                </a:cubicBezTo>
                <a:cubicBezTo>
                  <a:pt x="72" y="18"/>
                  <a:pt x="72" y="18"/>
                  <a:pt x="72" y="18"/>
                </a:cubicBezTo>
                <a:cubicBezTo>
                  <a:pt x="72" y="7"/>
                  <a:pt x="72" y="7"/>
                  <a:pt x="72" y="7"/>
                </a:cubicBezTo>
                <a:cubicBezTo>
                  <a:pt x="72" y="3"/>
                  <a:pt x="69" y="0"/>
                  <a:pt x="65" y="0"/>
                </a:cubicBezTo>
                <a:cubicBezTo>
                  <a:pt x="60" y="0"/>
                  <a:pt x="60" y="0"/>
                  <a:pt x="60" y="0"/>
                </a:cubicBezTo>
                <a:cubicBezTo>
                  <a:pt x="56" y="0"/>
                  <a:pt x="53" y="3"/>
                  <a:pt x="53" y="7"/>
                </a:cubicBezTo>
                <a:cubicBezTo>
                  <a:pt x="53" y="18"/>
                  <a:pt x="53" y="18"/>
                  <a:pt x="53" y="18"/>
                </a:cubicBezTo>
                <a:cubicBezTo>
                  <a:pt x="44" y="18"/>
                  <a:pt x="44" y="18"/>
                  <a:pt x="44" y="18"/>
                </a:cubicBezTo>
                <a:cubicBezTo>
                  <a:pt x="40" y="18"/>
                  <a:pt x="37" y="21"/>
                  <a:pt x="37" y="25"/>
                </a:cubicBezTo>
                <a:cubicBezTo>
                  <a:pt x="7" y="25"/>
                  <a:pt x="7" y="25"/>
                  <a:pt x="7" y="25"/>
                </a:cubicBezTo>
                <a:cubicBezTo>
                  <a:pt x="3" y="25"/>
                  <a:pt x="0" y="28"/>
                  <a:pt x="0" y="32"/>
                </a:cubicBezTo>
                <a:cubicBezTo>
                  <a:pt x="0" y="104"/>
                  <a:pt x="0" y="104"/>
                  <a:pt x="0" y="104"/>
                </a:cubicBezTo>
                <a:cubicBezTo>
                  <a:pt x="0" y="108"/>
                  <a:pt x="3" y="111"/>
                  <a:pt x="7" y="111"/>
                </a:cubicBezTo>
                <a:cubicBezTo>
                  <a:pt x="25" y="111"/>
                  <a:pt x="25" y="111"/>
                  <a:pt x="25" y="111"/>
                </a:cubicBezTo>
                <a:cubicBezTo>
                  <a:pt x="10" y="148"/>
                  <a:pt x="10" y="148"/>
                  <a:pt x="10" y="148"/>
                </a:cubicBezTo>
                <a:cubicBezTo>
                  <a:pt x="8" y="152"/>
                  <a:pt x="10" y="156"/>
                  <a:pt x="13" y="157"/>
                </a:cubicBezTo>
                <a:cubicBezTo>
                  <a:pt x="18" y="159"/>
                  <a:pt x="19" y="160"/>
                  <a:pt x="20" y="160"/>
                </a:cubicBezTo>
                <a:cubicBezTo>
                  <a:pt x="20" y="160"/>
                  <a:pt x="20" y="160"/>
                  <a:pt x="20" y="160"/>
                </a:cubicBezTo>
                <a:cubicBezTo>
                  <a:pt x="23" y="160"/>
                  <a:pt x="26" y="158"/>
                  <a:pt x="27" y="156"/>
                </a:cubicBezTo>
                <a:cubicBezTo>
                  <a:pt x="33" y="139"/>
                  <a:pt x="33" y="139"/>
                  <a:pt x="33" y="139"/>
                </a:cubicBezTo>
                <a:cubicBezTo>
                  <a:pt x="53" y="139"/>
                  <a:pt x="53" y="139"/>
                  <a:pt x="53" y="139"/>
                </a:cubicBezTo>
                <a:cubicBezTo>
                  <a:pt x="53" y="153"/>
                  <a:pt x="53" y="153"/>
                  <a:pt x="53" y="153"/>
                </a:cubicBezTo>
                <a:cubicBezTo>
                  <a:pt x="53" y="157"/>
                  <a:pt x="56" y="160"/>
                  <a:pt x="60" y="160"/>
                </a:cubicBezTo>
                <a:cubicBezTo>
                  <a:pt x="65" y="160"/>
                  <a:pt x="65" y="160"/>
                  <a:pt x="65" y="160"/>
                </a:cubicBezTo>
                <a:cubicBezTo>
                  <a:pt x="69" y="160"/>
                  <a:pt x="72" y="157"/>
                  <a:pt x="72" y="153"/>
                </a:cubicBezTo>
                <a:cubicBezTo>
                  <a:pt x="72" y="139"/>
                  <a:pt x="72" y="139"/>
                  <a:pt x="72" y="139"/>
                </a:cubicBezTo>
                <a:cubicBezTo>
                  <a:pt x="91" y="139"/>
                  <a:pt x="91" y="139"/>
                  <a:pt x="91" y="139"/>
                </a:cubicBezTo>
                <a:cubicBezTo>
                  <a:pt x="98" y="156"/>
                  <a:pt x="98" y="156"/>
                  <a:pt x="98" y="156"/>
                </a:cubicBezTo>
                <a:cubicBezTo>
                  <a:pt x="99" y="157"/>
                  <a:pt x="100" y="158"/>
                  <a:pt x="101" y="159"/>
                </a:cubicBezTo>
                <a:cubicBezTo>
                  <a:pt x="102" y="159"/>
                  <a:pt x="103" y="160"/>
                  <a:pt x="104" y="160"/>
                </a:cubicBezTo>
                <a:cubicBezTo>
                  <a:pt x="105" y="160"/>
                  <a:pt x="106" y="159"/>
                  <a:pt x="107" y="159"/>
                </a:cubicBezTo>
                <a:cubicBezTo>
                  <a:pt x="111" y="157"/>
                  <a:pt x="111" y="157"/>
                  <a:pt x="111" y="157"/>
                </a:cubicBezTo>
                <a:cubicBezTo>
                  <a:pt x="113" y="156"/>
                  <a:pt x="114" y="155"/>
                  <a:pt x="115" y="154"/>
                </a:cubicBezTo>
                <a:cubicBezTo>
                  <a:pt x="116" y="152"/>
                  <a:pt x="116" y="150"/>
                  <a:pt x="115" y="148"/>
                </a:cubicBezTo>
                <a:cubicBezTo>
                  <a:pt x="107" y="129"/>
                  <a:pt x="107" y="129"/>
                  <a:pt x="107" y="129"/>
                </a:cubicBezTo>
                <a:cubicBezTo>
                  <a:pt x="106" y="128"/>
                  <a:pt x="105" y="128"/>
                  <a:pt x="104" y="128"/>
                </a:cubicBezTo>
                <a:cubicBezTo>
                  <a:pt x="103" y="129"/>
                  <a:pt x="102" y="130"/>
                  <a:pt x="103" y="131"/>
                </a:cubicBezTo>
                <a:cubicBezTo>
                  <a:pt x="111" y="150"/>
                  <a:pt x="111" y="150"/>
                  <a:pt x="111" y="150"/>
                </a:cubicBezTo>
                <a:cubicBezTo>
                  <a:pt x="111" y="151"/>
                  <a:pt x="111" y="151"/>
                  <a:pt x="111" y="152"/>
                </a:cubicBezTo>
                <a:cubicBezTo>
                  <a:pt x="110" y="152"/>
                  <a:pt x="110" y="153"/>
                  <a:pt x="109" y="153"/>
                </a:cubicBezTo>
                <a:cubicBezTo>
                  <a:pt x="104" y="155"/>
                  <a:pt x="104" y="155"/>
                  <a:pt x="103" y="155"/>
                </a:cubicBezTo>
                <a:cubicBezTo>
                  <a:pt x="103" y="155"/>
                  <a:pt x="102" y="154"/>
                  <a:pt x="102" y="154"/>
                </a:cubicBezTo>
                <a:cubicBezTo>
                  <a:pt x="84" y="111"/>
                  <a:pt x="84" y="111"/>
                  <a:pt x="84" y="111"/>
                </a:cubicBezTo>
                <a:cubicBezTo>
                  <a:pt x="94" y="111"/>
                  <a:pt x="94" y="111"/>
                  <a:pt x="94" y="111"/>
                </a:cubicBezTo>
                <a:cubicBezTo>
                  <a:pt x="99" y="124"/>
                  <a:pt x="99" y="124"/>
                  <a:pt x="99" y="124"/>
                </a:cubicBezTo>
                <a:cubicBezTo>
                  <a:pt x="100" y="125"/>
                  <a:pt x="101" y="125"/>
                  <a:pt x="103" y="125"/>
                </a:cubicBezTo>
                <a:cubicBezTo>
                  <a:pt x="104" y="124"/>
                  <a:pt x="104" y="123"/>
                  <a:pt x="104" y="122"/>
                </a:cubicBezTo>
                <a:cubicBezTo>
                  <a:pt x="99" y="111"/>
                  <a:pt x="99" y="111"/>
                  <a:pt x="99" y="111"/>
                </a:cubicBezTo>
                <a:cubicBezTo>
                  <a:pt x="118" y="111"/>
                  <a:pt x="118" y="111"/>
                  <a:pt x="118" y="111"/>
                </a:cubicBezTo>
                <a:cubicBezTo>
                  <a:pt x="122" y="111"/>
                  <a:pt x="125" y="108"/>
                  <a:pt x="125" y="104"/>
                </a:cubicBezTo>
                <a:cubicBezTo>
                  <a:pt x="125" y="47"/>
                  <a:pt x="125" y="47"/>
                  <a:pt x="125" y="47"/>
                </a:cubicBezTo>
                <a:cubicBezTo>
                  <a:pt x="125" y="46"/>
                  <a:pt x="124" y="45"/>
                  <a:pt x="122" y="45"/>
                </a:cubicBezTo>
                <a:cubicBezTo>
                  <a:pt x="121" y="45"/>
                  <a:pt x="120" y="46"/>
                  <a:pt x="120" y="47"/>
                </a:cubicBezTo>
                <a:cubicBezTo>
                  <a:pt x="120" y="104"/>
                  <a:pt x="120" y="104"/>
                  <a:pt x="120" y="104"/>
                </a:cubicBezTo>
                <a:cubicBezTo>
                  <a:pt x="120" y="106"/>
                  <a:pt x="119" y="106"/>
                  <a:pt x="118" y="106"/>
                </a:cubicBezTo>
                <a:cubicBezTo>
                  <a:pt x="117" y="106"/>
                  <a:pt x="28" y="106"/>
                  <a:pt x="27" y="106"/>
                </a:cubicBezTo>
                <a:cubicBezTo>
                  <a:pt x="27" y="91"/>
                  <a:pt x="27" y="91"/>
                  <a:pt x="27" y="91"/>
                </a:cubicBezTo>
                <a:cubicBezTo>
                  <a:pt x="27" y="87"/>
                  <a:pt x="24" y="84"/>
                  <a:pt x="20" y="84"/>
                </a:cubicBezTo>
                <a:cubicBezTo>
                  <a:pt x="5" y="84"/>
                  <a:pt x="5" y="84"/>
                  <a:pt x="5" y="84"/>
                </a:cubicBezTo>
                <a:cubicBezTo>
                  <a:pt x="5" y="32"/>
                  <a:pt x="5" y="32"/>
                  <a:pt x="5" y="32"/>
                </a:cubicBezTo>
                <a:cubicBezTo>
                  <a:pt x="5" y="31"/>
                  <a:pt x="6" y="30"/>
                  <a:pt x="7" y="30"/>
                </a:cubicBezTo>
                <a:cubicBezTo>
                  <a:pt x="37" y="30"/>
                  <a:pt x="37" y="30"/>
                  <a:pt x="37" y="30"/>
                </a:cubicBezTo>
                <a:cubicBezTo>
                  <a:pt x="37" y="34"/>
                  <a:pt x="41" y="37"/>
                  <a:pt x="44" y="37"/>
                </a:cubicBezTo>
                <a:cubicBezTo>
                  <a:pt x="81" y="37"/>
                  <a:pt x="81" y="37"/>
                  <a:pt x="81" y="37"/>
                </a:cubicBezTo>
                <a:cubicBezTo>
                  <a:pt x="84" y="37"/>
                  <a:pt x="87" y="34"/>
                  <a:pt x="87" y="30"/>
                </a:cubicBezTo>
                <a:cubicBezTo>
                  <a:pt x="118" y="30"/>
                  <a:pt x="118" y="30"/>
                  <a:pt x="118" y="30"/>
                </a:cubicBezTo>
                <a:cubicBezTo>
                  <a:pt x="119" y="30"/>
                  <a:pt x="120" y="31"/>
                  <a:pt x="120" y="32"/>
                </a:cubicBezTo>
                <a:cubicBezTo>
                  <a:pt x="120" y="39"/>
                  <a:pt x="120" y="39"/>
                  <a:pt x="120" y="39"/>
                </a:cubicBezTo>
                <a:cubicBezTo>
                  <a:pt x="120" y="40"/>
                  <a:pt x="121" y="41"/>
                  <a:pt x="122" y="41"/>
                </a:cubicBezTo>
                <a:close/>
                <a:moveTo>
                  <a:pt x="67" y="153"/>
                </a:moveTo>
                <a:cubicBezTo>
                  <a:pt x="67" y="153"/>
                  <a:pt x="67" y="153"/>
                  <a:pt x="67" y="153"/>
                </a:cubicBezTo>
                <a:cubicBezTo>
                  <a:pt x="67" y="154"/>
                  <a:pt x="66" y="155"/>
                  <a:pt x="65" y="155"/>
                </a:cubicBezTo>
                <a:cubicBezTo>
                  <a:pt x="60" y="155"/>
                  <a:pt x="60" y="155"/>
                  <a:pt x="60" y="155"/>
                </a:cubicBezTo>
                <a:cubicBezTo>
                  <a:pt x="59" y="155"/>
                  <a:pt x="58" y="154"/>
                  <a:pt x="58" y="153"/>
                </a:cubicBezTo>
                <a:cubicBezTo>
                  <a:pt x="58" y="139"/>
                  <a:pt x="58" y="139"/>
                  <a:pt x="58" y="139"/>
                </a:cubicBezTo>
                <a:cubicBezTo>
                  <a:pt x="67" y="139"/>
                  <a:pt x="67" y="139"/>
                  <a:pt x="67" y="139"/>
                </a:cubicBezTo>
                <a:cubicBezTo>
                  <a:pt x="67" y="153"/>
                  <a:pt x="67" y="153"/>
                  <a:pt x="67" y="153"/>
                </a:cubicBezTo>
                <a:close/>
                <a:moveTo>
                  <a:pt x="86" y="126"/>
                </a:moveTo>
                <a:cubicBezTo>
                  <a:pt x="89" y="135"/>
                  <a:pt x="89" y="135"/>
                  <a:pt x="89" y="135"/>
                </a:cubicBezTo>
                <a:cubicBezTo>
                  <a:pt x="63" y="135"/>
                  <a:pt x="49" y="135"/>
                  <a:pt x="35" y="135"/>
                </a:cubicBezTo>
                <a:cubicBezTo>
                  <a:pt x="39" y="126"/>
                  <a:pt x="39" y="126"/>
                  <a:pt x="39" y="126"/>
                </a:cubicBezTo>
                <a:cubicBezTo>
                  <a:pt x="41" y="126"/>
                  <a:pt x="83" y="126"/>
                  <a:pt x="86" y="126"/>
                </a:cubicBezTo>
                <a:close/>
                <a:moveTo>
                  <a:pt x="72" y="111"/>
                </a:moveTo>
                <a:cubicBezTo>
                  <a:pt x="79" y="111"/>
                  <a:pt x="79" y="111"/>
                  <a:pt x="79" y="111"/>
                </a:cubicBezTo>
                <a:cubicBezTo>
                  <a:pt x="84" y="121"/>
                  <a:pt x="84" y="121"/>
                  <a:pt x="84" y="121"/>
                </a:cubicBezTo>
                <a:cubicBezTo>
                  <a:pt x="72" y="121"/>
                  <a:pt x="72" y="121"/>
                  <a:pt x="72" y="121"/>
                </a:cubicBezTo>
                <a:cubicBezTo>
                  <a:pt x="72" y="111"/>
                  <a:pt x="72" y="111"/>
                  <a:pt x="72" y="111"/>
                </a:cubicBezTo>
                <a:close/>
                <a:moveTo>
                  <a:pt x="58" y="111"/>
                </a:moveTo>
                <a:cubicBezTo>
                  <a:pt x="67" y="111"/>
                  <a:pt x="67" y="111"/>
                  <a:pt x="67" y="111"/>
                </a:cubicBezTo>
                <a:cubicBezTo>
                  <a:pt x="67" y="121"/>
                  <a:pt x="67" y="121"/>
                  <a:pt x="67" y="121"/>
                </a:cubicBezTo>
                <a:cubicBezTo>
                  <a:pt x="58" y="121"/>
                  <a:pt x="58" y="121"/>
                  <a:pt x="58" y="121"/>
                </a:cubicBezTo>
                <a:lnTo>
                  <a:pt x="58" y="111"/>
                </a:lnTo>
                <a:close/>
                <a:moveTo>
                  <a:pt x="45" y="111"/>
                </a:moveTo>
                <a:cubicBezTo>
                  <a:pt x="53" y="111"/>
                  <a:pt x="53" y="111"/>
                  <a:pt x="53" y="111"/>
                </a:cubicBezTo>
                <a:cubicBezTo>
                  <a:pt x="53" y="121"/>
                  <a:pt x="53" y="121"/>
                  <a:pt x="53" y="121"/>
                </a:cubicBezTo>
                <a:cubicBezTo>
                  <a:pt x="41" y="121"/>
                  <a:pt x="41" y="121"/>
                  <a:pt x="41" y="121"/>
                </a:cubicBezTo>
                <a:lnTo>
                  <a:pt x="45" y="111"/>
                </a:lnTo>
                <a:close/>
                <a:moveTo>
                  <a:pt x="30" y="111"/>
                </a:moveTo>
                <a:cubicBezTo>
                  <a:pt x="40" y="111"/>
                  <a:pt x="40" y="111"/>
                  <a:pt x="40" y="111"/>
                </a:cubicBezTo>
                <a:cubicBezTo>
                  <a:pt x="40" y="111"/>
                  <a:pt x="40" y="111"/>
                  <a:pt x="40" y="111"/>
                </a:cubicBezTo>
                <a:cubicBezTo>
                  <a:pt x="37" y="119"/>
                  <a:pt x="27" y="143"/>
                  <a:pt x="22" y="154"/>
                </a:cubicBezTo>
                <a:cubicBezTo>
                  <a:pt x="22" y="155"/>
                  <a:pt x="21" y="155"/>
                  <a:pt x="20" y="155"/>
                </a:cubicBezTo>
                <a:cubicBezTo>
                  <a:pt x="15" y="153"/>
                  <a:pt x="14" y="153"/>
                  <a:pt x="14" y="152"/>
                </a:cubicBezTo>
                <a:cubicBezTo>
                  <a:pt x="14" y="151"/>
                  <a:pt x="13" y="153"/>
                  <a:pt x="30" y="111"/>
                </a:cubicBezTo>
                <a:close/>
                <a:moveTo>
                  <a:pt x="20" y="89"/>
                </a:moveTo>
                <a:cubicBezTo>
                  <a:pt x="20" y="89"/>
                  <a:pt x="20" y="89"/>
                  <a:pt x="20" y="89"/>
                </a:cubicBezTo>
                <a:cubicBezTo>
                  <a:pt x="21" y="89"/>
                  <a:pt x="22" y="90"/>
                  <a:pt x="22" y="91"/>
                </a:cubicBezTo>
                <a:cubicBezTo>
                  <a:pt x="22" y="103"/>
                  <a:pt x="22" y="103"/>
                  <a:pt x="22" y="103"/>
                </a:cubicBezTo>
                <a:cubicBezTo>
                  <a:pt x="8" y="89"/>
                  <a:pt x="8" y="89"/>
                  <a:pt x="8" y="89"/>
                </a:cubicBezTo>
                <a:cubicBezTo>
                  <a:pt x="20" y="89"/>
                  <a:pt x="20" y="89"/>
                  <a:pt x="20" y="89"/>
                </a:cubicBezTo>
                <a:close/>
                <a:moveTo>
                  <a:pt x="5" y="92"/>
                </a:moveTo>
                <a:cubicBezTo>
                  <a:pt x="19" y="106"/>
                  <a:pt x="19" y="106"/>
                  <a:pt x="19" y="106"/>
                </a:cubicBezTo>
                <a:cubicBezTo>
                  <a:pt x="7" y="106"/>
                  <a:pt x="7" y="106"/>
                  <a:pt x="7" y="106"/>
                </a:cubicBezTo>
                <a:cubicBezTo>
                  <a:pt x="6" y="106"/>
                  <a:pt x="5" y="106"/>
                  <a:pt x="5" y="104"/>
                </a:cubicBezTo>
                <a:cubicBezTo>
                  <a:pt x="5" y="92"/>
                  <a:pt x="5" y="92"/>
                  <a:pt x="5" y="92"/>
                </a:cubicBezTo>
                <a:close/>
                <a:moveTo>
                  <a:pt x="58" y="7"/>
                </a:moveTo>
                <a:cubicBezTo>
                  <a:pt x="58" y="6"/>
                  <a:pt x="59" y="5"/>
                  <a:pt x="60" y="5"/>
                </a:cubicBezTo>
                <a:cubicBezTo>
                  <a:pt x="65" y="5"/>
                  <a:pt x="65" y="5"/>
                  <a:pt x="65" y="5"/>
                </a:cubicBezTo>
                <a:cubicBezTo>
                  <a:pt x="66" y="5"/>
                  <a:pt x="67" y="6"/>
                  <a:pt x="67" y="7"/>
                </a:cubicBezTo>
                <a:cubicBezTo>
                  <a:pt x="67" y="18"/>
                  <a:pt x="67" y="18"/>
                  <a:pt x="67" y="18"/>
                </a:cubicBezTo>
                <a:cubicBezTo>
                  <a:pt x="58" y="18"/>
                  <a:pt x="58" y="18"/>
                  <a:pt x="58" y="18"/>
                </a:cubicBezTo>
                <a:cubicBezTo>
                  <a:pt x="58" y="7"/>
                  <a:pt x="58" y="7"/>
                  <a:pt x="58" y="7"/>
                </a:cubicBezTo>
                <a:close/>
                <a:moveTo>
                  <a:pt x="83" y="30"/>
                </a:moveTo>
                <a:cubicBezTo>
                  <a:pt x="83" y="31"/>
                  <a:pt x="82" y="32"/>
                  <a:pt x="81" y="32"/>
                </a:cubicBezTo>
                <a:cubicBezTo>
                  <a:pt x="44" y="32"/>
                  <a:pt x="44" y="32"/>
                  <a:pt x="44" y="32"/>
                </a:cubicBezTo>
                <a:cubicBezTo>
                  <a:pt x="43" y="32"/>
                  <a:pt x="42" y="31"/>
                  <a:pt x="42" y="30"/>
                </a:cubicBezTo>
                <a:cubicBezTo>
                  <a:pt x="42" y="27"/>
                  <a:pt x="42" y="28"/>
                  <a:pt x="42" y="25"/>
                </a:cubicBezTo>
                <a:cubicBezTo>
                  <a:pt x="42" y="24"/>
                  <a:pt x="43" y="23"/>
                  <a:pt x="44" y="23"/>
                </a:cubicBezTo>
                <a:cubicBezTo>
                  <a:pt x="48" y="23"/>
                  <a:pt x="77" y="23"/>
                  <a:pt x="81" y="23"/>
                </a:cubicBezTo>
                <a:cubicBezTo>
                  <a:pt x="82" y="23"/>
                  <a:pt x="83" y="24"/>
                  <a:pt x="83" y="25"/>
                </a:cubicBezTo>
                <a:cubicBezTo>
                  <a:pt x="83" y="28"/>
                  <a:pt x="83" y="27"/>
                  <a:pt x="83" y="30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" name="Freeform 34">
            <a:extLst>
              <a:ext uri="{FF2B5EF4-FFF2-40B4-BE49-F238E27FC236}">
                <a16:creationId xmlns:a16="http://schemas.microsoft.com/office/drawing/2014/main" xmlns="" id="{AAFC17C8-4CD4-4114-A706-534DE2224C03}"/>
              </a:ext>
            </a:extLst>
          </p:cNvPr>
          <p:cNvSpPr>
            <a:spLocks noEditPoints="1"/>
          </p:cNvSpPr>
          <p:nvPr/>
        </p:nvSpPr>
        <p:spPr bwMode="auto">
          <a:xfrm>
            <a:off x="4391025" y="1865313"/>
            <a:ext cx="563563" cy="598488"/>
          </a:xfrm>
          <a:custGeom>
            <a:avLst/>
            <a:gdLst>
              <a:gd name="T0" fmla="*/ 35 w 165"/>
              <a:gd name="T1" fmla="*/ 111 h 174"/>
              <a:gd name="T2" fmla="*/ 31 w 165"/>
              <a:gd name="T3" fmla="*/ 111 h 174"/>
              <a:gd name="T4" fmla="*/ 1 w 165"/>
              <a:gd name="T5" fmla="*/ 162 h 174"/>
              <a:gd name="T6" fmla="*/ 3 w 165"/>
              <a:gd name="T7" fmla="*/ 174 h 174"/>
              <a:gd name="T8" fmla="*/ 28 w 165"/>
              <a:gd name="T9" fmla="*/ 158 h 174"/>
              <a:gd name="T10" fmla="*/ 48 w 165"/>
              <a:gd name="T11" fmla="*/ 149 h 174"/>
              <a:gd name="T12" fmla="*/ 27 w 165"/>
              <a:gd name="T13" fmla="*/ 153 h 174"/>
              <a:gd name="T14" fmla="*/ 10 w 165"/>
              <a:gd name="T15" fmla="*/ 168 h 174"/>
              <a:gd name="T16" fmla="*/ 6 w 165"/>
              <a:gd name="T17" fmla="*/ 164 h 174"/>
              <a:gd name="T18" fmla="*/ 21 w 165"/>
              <a:gd name="T19" fmla="*/ 147 h 174"/>
              <a:gd name="T20" fmla="*/ 58 w 165"/>
              <a:gd name="T21" fmla="*/ 141 h 174"/>
              <a:gd name="T22" fmla="*/ 52 w 165"/>
              <a:gd name="T23" fmla="*/ 148 h 174"/>
              <a:gd name="T24" fmla="*/ 63 w 165"/>
              <a:gd name="T25" fmla="*/ 143 h 174"/>
              <a:gd name="T26" fmla="*/ 63 w 165"/>
              <a:gd name="T27" fmla="*/ 139 h 174"/>
              <a:gd name="T28" fmla="*/ 157 w 165"/>
              <a:gd name="T29" fmla="*/ 17 h 174"/>
              <a:gd name="T30" fmla="*/ 116 w 165"/>
              <a:gd name="T31" fmla="*/ 55 h 174"/>
              <a:gd name="T32" fmla="*/ 93 w 165"/>
              <a:gd name="T33" fmla="*/ 53 h 174"/>
              <a:gd name="T34" fmla="*/ 83 w 165"/>
              <a:gd name="T35" fmla="*/ 62 h 174"/>
              <a:gd name="T36" fmla="*/ 94 w 165"/>
              <a:gd name="T37" fmla="*/ 77 h 174"/>
              <a:gd name="T38" fmla="*/ 73 w 165"/>
              <a:gd name="T39" fmla="*/ 72 h 174"/>
              <a:gd name="T40" fmla="*/ 69 w 165"/>
              <a:gd name="T41" fmla="*/ 76 h 174"/>
              <a:gd name="T42" fmla="*/ 60 w 165"/>
              <a:gd name="T43" fmla="*/ 111 h 174"/>
              <a:gd name="T44" fmla="*/ 69 w 165"/>
              <a:gd name="T45" fmla="*/ 76 h 174"/>
              <a:gd name="T46" fmla="*/ 38 w 165"/>
              <a:gd name="T47" fmla="*/ 114 h 174"/>
              <a:gd name="T48" fmla="*/ 56 w 165"/>
              <a:gd name="T49" fmla="*/ 115 h 174"/>
              <a:gd name="T50" fmla="*/ 60 w 165"/>
              <a:gd name="T51" fmla="*/ 136 h 174"/>
              <a:gd name="T52" fmla="*/ 60 w 165"/>
              <a:gd name="T53" fmla="*/ 118 h 174"/>
              <a:gd name="T54" fmla="*/ 60 w 165"/>
              <a:gd name="T55" fmla="*/ 136 h 174"/>
              <a:gd name="T56" fmla="*/ 63 w 165"/>
              <a:gd name="T57" fmla="*/ 114 h 174"/>
              <a:gd name="T58" fmla="*/ 98 w 165"/>
              <a:gd name="T59" fmla="*/ 104 h 174"/>
              <a:gd name="T60" fmla="*/ 102 w 165"/>
              <a:gd name="T61" fmla="*/ 101 h 174"/>
              <a:gd name="T62" fmla="*/ 97 w 165"/>
              <a:gd name="T63" fmla="*/ 80 h 174"/>
              <a:gd name="T64" fmla="*/ 102 w 165"/>
              <a:gd name="T65" fmla="*/ 101 h 174"/>
              <a:gd name="T66" fmla="*/ 101 w 165"/>
              <a:gd name="T67" fmla="*/ 76 h 174"/>
              <a:gd name="T68" fmla="*/ 136 w 165"/>
              <a:gd name="T69" fmla="*/ 62 h 174"/>
              <a:gd name="T70" fmla="*/ 139 w 165"/>
              <a:gd name="T71" fmla="*/ 58 h 174"/>
              <a:gd name="T72" fmla="*/ 145 w 165"/>
              <a:gd name="T73" fmla="*/ 32 h 174"/>
              <a:gd name="T74" fmla="*/ 142 w 165"/>
              <a:gd name="T75" fmla="*/ 29 h 174"/>
              <a:gd name="T76" fmla="*/ 116 w 165"/>
              <a:gd name="T77" fmla="*/ 35 h 174"/>
              <a:gd name="T78" fmla="*/ 139 w 165"/>
              <a:gd name="T79" fmla="*/ 58 h 1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65" h="174">
                <a:moveTo>
                  <a:pt x="157" y="17"/>
                </a:moveTo>
                <a:cubicBezTo>
                  <a:pt x="141" y="0"/>
                  <a:pt x="67" y="63"/>
                  <a:pt x="35" y="111"/>
                </a:cubicBezTo>
                <a:cubicBezTo>
                  <a:pt x="34" y="110"/>
                  <a:pt x="34" y="110"/>
                  <a:pt x="32" y="110"/>
                </a:cubicBezTo>
                <a:cubicBezTo>
                  <a:pt x="32" y="110"/>
                  <a:pt x="31" y="110"/>
                  <a:pt x="31" y="111"/>
                </a:cubicBezTo>
                <a:cubicBezTo>
                  <a:pt x="24" y="121"/>
                  <a:pt x="16" y="136"/>
                  <a:pt x="16" y="146"/>
                </a:cubicBezTo>
                <a:cubicBezTo>
                  <a:pt x="0" y="162"/>
                  <a:pt x="1" y="161"/>
                  <a:pt x="1" y="162"/>
                </a:cubicBezTo>
                <a:cubicBezTo>
                  <a:pt x="0" y="171"/>
                  <a:pt x="0" y="171"/>
                  <a:pt x="0" y="171"/>
                </a:cubicBezTo>
                <a:cubicBezTo>
                  <a:pt x="0" y="173"/>
                  <a:pt x="1" y="174"/>
                  <a:pt x="3" y="174"/>
                </a:cubicBezTo>
                <a:cubicBezTo>
                  <a:pt x="12" y="173"/>
                  <a:pt x="12" y="173"/>
                  <a:pt x="13" y="172"/>
                </a:cubicBezTo>
                <a:cubicBezTo>
                  <a:pt x="28" y="158"/>
                  <a:pt x="28" y="158"/>
                  <a:pt x="28" y="158"/>
                </a:cubicBezTo>
                <a:cubicBezTo>
                  <a:pt x="33" y="158"/>
                  <a:pt x="39" y="156"/>
                  <a:pt x="47" y="152"/>
                </a:cubicBezTo>
                <a:cubicBezTo>
                  <a:pt x="48" y="152"/>
                  <a:pt x="49" y="150"/>
                  <a:pt x="48" y="149"/>
                </a:cubicBezTo>
                <a:cubicBezTo>
                  <a:pt x="48" y="148"/>
                  <a:pt x="46" y="147"/>
                  <a:pt x="45" y="148"/>
                </a:cubicBezTo>
                <a:cubicBezTo>
                  <a:pt x="38" y="152"/>
                  <a:pt x="31" y="153"/>
                  <a:pt x="27" y="153"/>
                </a:cubicBezTo>
                <a:cubicBezTo>
                  <a:pt x="26" y="153"/>
                  <a:pt x="26" y="153"/>
                  <a:pt x="25" y="154"/>
                </a:cubicBezTo>
                <a:cubicBezTo>
                  <a:pt x="10" y="168"/>
                  <a:pt x="10" y="168"/>
                  <a:pt x="10" y="168"/>
                </a:cubicBezTo>
                <a:cubicBezTo>
                  <a:pt x="5" y="169"/>
                  <a:pt x="5" y="169"/>
                  <a:pt x="5" y="169"/>
                </a:cubicBezTo>
                <a:cubicBezTo>
                  <a:pt x="6" y="164"/>
                  <a:pt x="6" y="164"/>
                  <a:pt x="6" y="164"/>
                </a:cubicBezTo>
                <a:cubicBezTo>
                  <a:pt x="20" y="149"/>
                  <a:pt x="20" y="149"/>
                  <a:pt x="20" y="149"/>
                </a:cubicBezTo>
                <a:cubicBezTo>
                  <a:pt x="21" y="148"/>
                  <a:pt x="21" y="148"/>
                  <a:pt x="21" y="147"/>
                </a:cubicBezTo>
                <a:cubicBezTo>
                  <a:pt x="20" y="140"/>
                  <a:pt x="25" y="129"/>
                  <a:pt x="33" y="116"/>
                </a:cubicBezTo>
                <a:cubicBezTo>
                  <a:pt x="33" y="116"/>
                  <a:pt x="58" y="141"/>
                  <a:pt x="58" y="141"/>
                </a:cubicBezTo>
                <a:cubicBezTo>
                  <a:pt x="56" y="142"/>
                  <a:pt x="54" y="143"/>
                  <a:pt x="52" y="144"/>
                </a:cubicBezTo>
                <a:cubicBezTo>
                  <a:pt x="51" y="145"/>
                  <a:pt x="51" y="146"/>
                  <a:pt x="52" y="148"/>
                </a:cubicBezTo>
                <a:cubicBezTo>
                  <a:pt x="52" y="149"/>
                  <a:pt x="54" y="149"/>
                  <a:pt x="55" y="148"/>
                </a:cubicBezTo>
                <a:cubicBezTo>
                  <a:pt x="57" y="147"/>
                  <a:pt x="60" y="145"/>
                  <a:pt x="63" y="143"/>
                </a:cubicBezTo>
                <a:cubicBezTo>
                  <a:pt x="64" y="143"/>
                  <a:pt x="65" y="141"/>
                  <a:pt x="64" y="140"/>
                </a:cubicBezTo>
                <a:cubicBezTo>
                  <a:pt x="63" y="139"/>
                  <a:pt x="63" y="139"/>
                  <a:pt x="63" y="139"/>
                </a:cubicBezTo>
                <a:cubicBezTo>
                  <a:pt x="93" y="119"/>
                  <a:pt x="131" y="81"/>
                  <a:pt x="149" y="51"/>
                </a:cubicBezTo>
                <a:cubicBezTo>
                  <a:pt x="155" y="42"/>
                  <a:pt x="165" y="24"/>
                  <a:pt x="157" y="17"/>
                </a:cubicBezTo>
                <a:close/>
                <a:moveTo>
                  <a:pt x="112" y="38"/>
                </a:moveTo>
                <a:cubicBezTo>
                  <a:pt x="116" y="55"/>
                  <a:pt x="116" y="55"/>
                  <a:pt x="116" y="55"/>
                </a:cubicBezTo>
                <a:cubicBezTo>
                  <a:pt x="98" y="73"/>
                  <a:pt x="98" y="73"/>
                  <a:pt x="98" y="73"/>
                </a:cubicBezTo>
                <a:cubicBezTo>
                  <a:pt x="93" y="53"/>
                  <a:pt x="93" y="53"/>
                  <a:pt x="93" y="53"/>
                </a:cubicBezTo>
                <a:cubicBezTo>
                  <a:pt x="99" y="48"/>
                  <a:pt x="106" y="43"/>
                  <a:pt x="112" y="38"/>
                </a:cubicBezTo>
                <a:close/>
                <a:moveTo>
                  <a:pt x="83" y="62"/>
                </a:moveTo>
                <a:cubicBezTo>
                  <a:pt x="85" y="60"/>
                  <a:pt x="87" y="59"/>
                  <a:pt x="89" y="57"/>
                </a:cubicBezTo>
                <a:cubicBezTo>
                  <a:pt x="94" y="77"/>
                  <a:pt x="94" y="77"/>
                  <a:pt x="94" y="77"/>
                </a:cubicBezTo>
                <a:cubicBezTo>
                  <a:pt x="78" y="93"/>
                  <a:pt x="78" y="93"/>
                  <a:pt x="78" y="93"/>
                </a:cubicBezTo>
                <a:cubicBezTo>
                  <a:pt x="73" y="72"/>
                  <a:pt x="73" y="72"/>
                  <a:pt x="73" y="72"/>
                </a:cubicBezTo>
                <a:cubicBezTo>
                  <a:pt x="76" y="69"/>
                  <a:pt x="80" y="66"/>
                  <a:pt x="83" y="62"/>
                </a:cubicBezTo>
                <a:close/>
                <a:moveTo>
                  <a:pt x="69" y="76"/>
                </a:moveTo>
                <a:cubicBezTo>
                  <a:pt x="74" y="96"/>
                  <a:pt x="74" y="96"/>
                  <a:pt x="74" y="96"/>
                </a:cubicBezTo>
                <a:cubicBezTo>
                  <a:pt x="60" y="111"/>
                  <a:pt x="60" y="111"/>
                  <a:pt x="60" y="111"/>
                </a:cubicBezTo>
                <a:cubicBezTo>
                  <a:pt x="55" y="92"/>
                  <a:pt x="55" y="92"/>
                  <a:pt x="55" y="92"/>
                </a:cubicBezTo>
                <a:cubicBezTo>
                  <a:pt x="60" y="86"/>
                  <a:pt x="64" y="81"/>
                  <a:pt x="69" y="76"/>
                </a:cubicBezTo>
                <a:close/>
                <a:moveTo>
                  <a:pt x="47" y="123"/>
                </a:moveTo>
                <a:cubicBezTo>
                  <a:pt x="45" y="121"/>
                  <a:pt x="40" y="116"/>
                  <a:pt x="38" y="114"/>
                </a:cubicBezTo>
                <a:cubicBezTo>
                  <a:pt x="42" y="109"/>
                  <a:pt x="46" y="103"/>
                  <a:pt x="51" y="96"/>
                </a:cubicBezTo>
                <a:cubicBezTo>
                  <a:pt x="56" y="115"/>
                  <a:pt x="56" y="115"/>
                  <a:pt x="56" y="115"/>
                </a:cubicBezTo>
                <a:lnTo>
                  <a:pt x="47" y="123"/>
                </a:lnTo>
                <a:close/>
                <a:moveTo>
                  <a:pt x="60" y="136"/>
                </a:moveTo>
                <a:cubicBezTo>
                  <a:pt x="51" y="127"/>
                  <a:pt x="51" y="127"/>
                  <a:pt x="51" y="127"/>
                </a:cubicBezTo>
                <a:cubicBezTo>
                  <a:pt x="60" y="118"/>
                  <a:pt x="60" y="118"/>
                  <a:pt x="60" y="118"/>
                </a:cubicBezTo>
                <a:cubicBezTo>
                  <a:pt x="78" y="122"/>
                  <a:pt x="78" y="122"/>
                  <a:pt x="78" y="122"/>
                </a:cubicBezTo>
                <a:cubicBezTo>
                  <a:pt x="72" y="127"/>
                  <a:pt x="65" y="132"/>
                  <a:pt x="60" y="136"/>
                </a:cubicBezTo>
                <a:close/>
                <a:moveTo>
                  <a:pt x="83" y="118"/>
                </a:moveTo>
                <a:cubicBezTo>
                  <a:pt x="63" y="114"/>
                  <a:pt x="63" y="114"/>
                  <a:pt x="63" y="114"/>
                </a:cubicBezTo>
                <a:cubicBezTo>
                  <a:pt x="78" y="100"/>
                  <a:pt x="78" y="100"/>
                  <a:pt x="78" y="100"/>
                </a:cubicBezTo>
                <a:cubicBezTo>
                  <a:pt x="98" y="104"/>
                  <a:pt x="98" y="104"/>
                  <a:pt x="98" y="104"/>
                </a:cubicBezTo>
                <a:cubicBezTo>
                  <a:pt x="93" y="110"/>
                  <a:pt x="88" y="114"/>
                  <a:pt x="83" y="118"/>
                </a:cubicBezTo>
                <a:close/>
                <a:moveTo>
                  <a:pt x="102" y="101"/>
                </a:moveTo>
                <a:cubicBezTo>
                  <a:pt x="82" y="96"/>
                  <a:pt x="82" y="96"/>
                  <a:pt x="82" y="96"/>
                </a:cubicBezTo>
                <a:cubicBezTo>
                  <a:pt x="97" y="80"/>
                  <a:pt x="97" y="80"/>
                  <a:pt x="97" y="80"/>
                </a:cubicBezTo>
                <a:cubicBezTo>
                  <a:pt x="118" y="85"/>
                  <a:pt x="118" y="85"/>
                  <a:pt x="118" y="85"/>
                </a:cubicBezTo>
                <a:cubicBezTo>
                  <a:pt x="113" y="90"/>
                  <a:pt x="108" y="95"/>
                  <a:pt x="102" y="101"/>
                </a:cubicBezTo>
                <a:close/>
                <a:moveTo>
                  <a:pt x="121" y="81"/>
                </a:moveTo>
                <a:cubicBezTo>
                  <a:pt x="101" y="76"/>
                  <a:pt x="101" y="76"/>
                  <a:pt x="101" y="76"/>
                </a:cubicBezTo>
                <a:cubicBezTo>
                  <a:pt x="119" y="58"/>
                  <a:pt x="119" y="58"/>
                  <a:pt x="119" y="58"/>
                </a:cubicBezTo>
                <a:cubicBezTo>
                  <a:pt x="136" y="62"/>
                  <a:pt x="136" y="62"/>
                  <a:pt x="136" y="62"/>
                </a:cubicBezTo>
                <a:cubicBezTo>
                  <a:pt x="132" y="68"/>
                  <a:pt x="127" y="74"/>
                  <a:pt x="121" y="81"/>
                </a:cubicBezTo>
                <a:close/>
                <a:moveTo>
                  <a:pt x="139" y="58"/>
                </a:moveTo>
                <a:cubicBezTo>
                  <a:pt x="123" y="54"/>
                  <a:pt x="123" y="54"/>
                  <a:pt x="123" y="54"/>
                </a:cubicBezTo>
                <a:cubicBezTo>
                  <a:pt x="145" y="32"/>
                  <a:pt x="145" y="32"/>
                  <a:pt x="145" y="32"/>
                </a:cubicBezTo>
                <a:cubicBezTo>
                  <a:pt x="146" y="32"/>
                  <a:pt x="146" y="30"/>
                  <a:pt x="145" y="29"/>
                </a:cubicBezTo>
                <a:cubicBezTo>
                  <a:pt x="144" y="28"/>
                  <a:pt x="142" y="28"/>
                  <a:pt x="142" y="29"/>
                </a:cubicBezTo>
                <a:cubicBezTo>
                  <a:pt x="119" y="51"/>
                  <a:pt x="119" y="51"/>
                  <a:pt x="119" y="51"/>
                </a:cubicBezTo>
                <a:cubicBezTo>
                  <a:pt x="116" y="35"/>
                  <a:pt x="116" y="35"/>
                  <a:pt x="116" y="35"/>
                </a:cubicBezTo>
                <a:cubicBezTo>
                  <a:pt x="123" y="30"/>
                  <a:pt x="144" y="16"/>
                  <a:pt x="153" y="19"/>
                </a:cubicBezTo>
                <a:cubicBezTo>
                  <a:pt x="162" y="23"/>
                  <a:pt x="145" y="50"/>
                  <a:pt x="139" y="58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6" name="Freeform 35">
            <a:extLst>
              <a:ext uri="{FF2B5EF4-FFF2-40B4-BE49-F238E27FC236}">
                <a16:creationId xmlns:a16="http://schemas.microsoft.com/office/drawing/2014/main" xmlns="" id="{7F3307EE-2769-4541-B57B-8468EF494235}"/>
              </a:ext>
            </a:extLst>
          </p:cNvPr>
          <p:cNvSpPr>
            <a:spLocks noEditPoints="1"/>
          </p:cNvSpPr>
          <p:nvPr/>
        </p:nvSpPr>
        <p:spPr bwMode="auto">
          <a:xfrm>
            <a:off x="4387850" y="2543176"/>
            <a:ext cx="552450" cy="515938"/>
          </a:xfrm>
          <a:custGeom>
            <a:avLst/>
            <a:gdLst>
              <a:gd name="T0" fmla="*/ 133 w 162"/>
              <a:gd name="T1" fmla="*/ 3 h 150"/>
              <a:gd name="T2" fmla="*/ 19 w 162"/>
              <a:gd name="T3" fmla="*/ 108 h 150"/>
              <a:gd name="T4" fmla="*/ 26 w 162"/>
              <a:gd name="T5" fmla="*/ 113 h 150"/>
              <a:gd name="T6" fmla="*/ 3 w 162"/>
              <a:gd name="T7" fmla="*/ 141 h 150"/>
              <a:gd name="T8" fmla="*/ 64 w 162"/>
              <a:gd name="T9" fmla="*/ 121 h 150"/>
              <a:gd name="T10" fmla="*/ 104 w 162"/>
              <a:gd name="T11" fmla="*/ 93 h 150"/>
              <a:gd name="T12" fmla="*/ 115 w 162"/>
              <a:gd name="T13" fmla="*/ 94 h 150"/>
              <a:gd name="T14" fmla="*/ 142 w 162"/>
              <a:gd name="T15" fmla="*/ 64 h 150"/>
              <a:gd name="T16" fmla="*/ 110 w 162"/>
              <a:gd name="T17" fmla="*/ 91 h 150"/>
              <a:gd name="T18" fmla="*/ 145 w 162"/>
              <a:gd name="T19" fmla="*/ 51 h 150"/>
              <a:gd name="T20" fmla="*/ 144 w 162"/>
              <a:gd name="T21" fmla="*/ 58 h 150"/>
              <a:gd name="T22" fmla="*/ 148 w 162"/>
              <a:gd name="T23" fmla="*/ 61 h 150"/>
              <a:gd name="T24" fmla="*/ 150 w 162"/>
              <a:gd name="T25" fmla="*/ 50 h 150"/>
              <a:gd name="T26" fmla="*/ 159 w 162"/>
              <a:gd name="T27" fmla="*/ 38 h 150"/>
              <a:gd name="T28" fmla="*/ 35 w 162"/>
              <a:gd name="T29" fmla="*/ 143 h 150"/>
              <a:gd name="T30" fmla="*/ 18 w 162"/>
              <a:gd name="T31" fmla="*/ 127 h 150"/>
              <a:gd name="T32" fmla="*/ 35 w 162"/>
              <a:gd name="T33" fmla="*/ 143 h 150"/>
              <a:gd name="T34" fmla="*/ 22 w 162"/>
              <a:gd name="T35" fmla="*/ 123 h 150"/>
              <a:gd name="T36" fmla="*/ 58 w 162"/>
              <a:gd name="T37" fmla="*/ 120 h 150"/>
              <a:gd name="T38" fmla="*/ 156 w 162"/>
              <a:gd name="T39" fmla="*/ 35 h 150"/>
              <a:gd name="T40" fmla="*/ 140 w 162"/>
              <a:gd name="T41" fmla="*/ 39 h 150"/>
              <a:gd name="T42" fmla="*/ 137 w 162"/>
              <a:gd name="T43" fmla="*/ 43 h 150"/>
              <a:gd name="T44" fmla="*/ 72 w 162"/>
              <a:gd name="T45" fmla="*/ 118 h 150"/>
              <a:gd name="T46" fmla="*/ 114 w 162"/>
              <a:gd name="T47" fmla="*/ 20 h 150"/>
              <a:gd name="T48" fmla="*/ 134 w 162"/>
              <a:gd name="T49" fmla="*/ 37 h 150"/>
              <a:gd name="T50" fmla="*/ 117 w 162"/>
              <a:gd name="T51" fmla="*/ 17 h 150"/>
              <a:gd name="T52" fmla="*/ 130 w 162"/>
              <a:gd name="T53" fmla="*/ 6 h 150"/>
              <a:gd name="T54" fmla="*/ 156 w 162"/>
              <a:gd name="T55" fmla="*/ 35 h 150"/>
              <a:gd name="T56" fmla="*/ 103 w 162"/>
              <a:gd name="T57" fmla="*/ 36 h 150"/>
              <a:gd name="T58" fmla="*/ 37 w 162"/>
              <a:gd name="T59" fmla="*/ 107 h 150"/>
              <a:gd name="T60" fmla="*/ 126 w 162"/>
              <a:gd name="T61" fmla="*/ 59 h 150"/>
              <a:gd name="T62" fmla="*/ 111 w 162"/>
              <a:gd name="T63" fmla="*/ 35 h 150"/>
              <a:gd name="T64" fmla="*/ 103 w 162"/>
              <a:gd name="T65" fmla="*/ 52 h 150"/>
              <a:gd name="T66" fmla="*/ 98 w 162"/>
              <a:gd name="T67" fmla="*/ 47 h 150"/>
              <a:gd name="T68" fmla="*/ 83 w 162"/>
              <a:gd name="T69" fmla="*/ 77 h 150"/>
              <a:gd name="T70" fmla="*/ 79 w 162"/>
              <a:gd name="T71" fmla="*/ 67 h 150"/>
              <a:gd name="T72" fmla="*/ 42 w 162"/>
              <a:gd name="T73" fmla="*/ 104 h 150"/>
              <a:gd name="T74" fmla="*/ 79 w 162"/>
              <a:gd name="T75" fmla="*/ 99 h 150"/>
              <a:gd name="T76" fmla="*/ 84 w 162"/>
              <a:gd name="T77" fmla="*/ 95 h 150"/>
              <a:gd name="T78" fmla="*/ 67 w 162"/>
              <a:gd name="T79" fmla="*/ 79 h 150"/>
              <a:gd name="T80" fmla="*/ 84 w 162"/>
              <a:gd name="T81" fmla="*/ 95 h 150"/>
              <a:gd name="T82" fmla="*/ 95 w 162"/>
              <a:gd name="T83" fmla="*/ 55 h 150"/>
              <a:gd name="T84" fmla="*/ 87 w 162"/>
              <a:gd name="T85" fmla="*/ 75 h 150"/>
              <a:gd name="T86" fmla="*/ 112 w 162"/>
              <a:gd name="T87" fmla="*/ 67 h 150"/>
              <a:gd name="T88" fmla="*/ 115 w 162"/>
              <a:gd name="T89" fmla="*/ 64 h 150"/>
              <a:gd name="T90" fmla="*/ 123 w 162"/>
              <a:gd name="T91" fmla="*/ 55 h 150"/>
              <a:gd name="T92" fmla="*/ 101 w 162"/>
              <a:gd name="T93" fmla="*/ 44 h 150"/>
              <a:gd name="T94" fmla="*/ 108 w 162"/>
              <a:gd name="T95" fmla="*/ 40 h 150"/>
              <a:gd name="T96" fmla="*/ 91 w 162"/>
              <a:gd name="T97" fmla="*/ 62 h 150"/>
              <a:gd name="T98" fmla="*/ 102 w 162"/>
              <a:gd name="T99" fmla="*/ 67 h 150"/>
              <a:gd name="T100" fmla="*/ 95 w 162"/>
              <a:gd name="T101" fmla="*/ 69 h 150"/>
              <a:gd name="T102" fmla="*/ 97 w 162"/>
              <a:gd name="T103" fmla="*/ 67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162" h="150">
                <a:moveTo>
                  <a:pt x="159" y="29"/>
                </a:moveTo>
                <a:cubicBezTo>
                  <a:pt x="133" y="3"/>
                  <a:pt x="133" y="3"/>
                  <a:pt x="133" y="3"/>
                </a:cubicBezTo>
                <a:cubicBezTo>
                  <a:pt x="131" y="0"/>
                  <a:pt x="127" y="0"/>
                  <a:pt x="124" y="3"/>
                </a:cubicBezTo>
                <a:cubicBezTo>
                  <a:pt x="110" y="17"/>
                  <a:pt x="29" y="98"/>
                  <a:pt x="19" y="108"/>
                </a:cubicBezTo>
                <a:cubicBezTo>
                  <a:pt x="18" y="109"/>
                  <a:pt x="19" y="111"/>
                  <a:pt x="20" y="112"/>
                </a:cubicBezTo>
                <a:cubicBezTo>
                  <a:pt x="26" y="113"/>
                  <a:pt x="26" y="113"/>
                  <a:pt x="26" y="113"/>
                </a:cubicBezTo>
                <a:cubicBezTo>
                  <a:pt x="2" y="137"/>
                  <a:pt x="2" y="137"/>
                  <a:pt x="2" y="137"/>
                </a:cubicBezTo>
                <a:cubicBezTo>
                  <a:pt x="0" y="138"/>
                  <a:pt x="1" y="141"/>
                  <a:pt x="3" y="141"/>
                </a:cubicBezTo>
                <a:cubicBezTo>
                  <a:pt x="38" y="149"/>
                  <a:pt x="36" y="148"/>
                  <a:pt x="36" y="148"/>
                </a:cubicBezTo>
                <a:cubicBezTo>
                  <a:pt x="37" y="148"/>
                  <a:pt x="35" y="150"/>
                  <a:pt x="64" y="121"/>
                </a:cubicBezTo>
                <a:cubicBezTo>
                  <a:pt x="73" y="123"/>
                  <a:pt x="72" y="123"/>
                  <a:pt x="73" y="123"/>
                </a:cubicBezTo>
                <a:cubicBezTo>
                  <a:pt x="74" y="123"/>
                  <a:pt x="72" y="125"/>
                  <a:pt x="104" y="93"/>
                </a:cubicBezTo>
                <a:cubicBezTo>
                  <a:pt x="106" y="94"/>
                  <a:pt x="107" y="96"/>
                  <a:pt x="110" y="96"/>
                </a:cubicBezTo>
                <a:cubicBezTo>
                  <a:pt x="112" y="96"/>
                  <a:pt x="114" y="95"/>
                  <a:pt x="115" y="94"/>
                </a:cubicBezTo>
                <a:cubicBezTo>
                  <a:pt x="142" y="67"/>
                  <a:pt x="142" y="67"/>
                  <a:pt x="142" y="67"/>
                </a:cubicBezTo>
                <a:cubicBezTo>
                  <a:pt x="143" y="66"/>
                  <a:pt x="143" y="64"/>
                  <a:pt x="142" y="64"/>
                </a:cubicBezTo>
                <a:cubicBezTo>
                  <a:pt x="141" y="63"/>
                  <a:pt x="140" y="63"/>
                  <a:pt x="139" y="64"/>
                </a:cubicBezTo>
                <a:cubicBezTo>
                  <a:pt x="110" y="93"/>
                  <a:pt x="112" y="91"/>
                  <a:pt x="110" y="91"/>
                </a:cubicBezTo>
                <a:cubicBezTo>
                  <a:pt x="110" y="91"/>
                  <a:pt x="109" y="91"/>
                  <a:pt x="108" y="89"/>
                </a:cubicBezTo>
                <a:cubicBezTo>
                  <a:pt x="145" y="51"/>
                  <a:pt x="145" y="51"/>
                  <a:pt x="145" y="51"/>
                </a:cubicBezTo>
                <a:cubicBezTo>
                  <a:pt x="147" y="53"/>
                  <a:pt x="148" y="53"/>
                  <a:pt x="148" y="54"/>
                </a:cubicBezTo>
                <a:cubicBezTo>
                  <a:pt x="148" y="55"/>
                  <a:pt x="147" y="55"/>
                  <a:pt x="144" y="58"/>
                </a:cubicBezTo>
                <a:cubicBezTo>
                  <a:pt x="143" y="59"/>
                  <a:pt x="143" y="60"/>
                  <a:pt x="144" y="61"/>
                </a:cubicBezTo>
                <a:cubicBezTo>
                  <a:pt x="145" y="62"/>
                  <a:pt x="147" y="62"/>
                  <a:pt x="148" y="61"/>
                </a:cubicBezTo>
                <a:cubicBezTo>
                  <a:pt x="150" y="59"/>
                  <a:pt x="150" y="59"/>
                  <a:pt x="150" y="59"/>
                </a:cubicBezTo>
                <a:cubicBezTo>
                  <a:pt x="153" y="56"/>
                  <a:pt x="153" y="52"/>
                  <a:pt x="150" y="50"/>
                </a:cubicBezTo>
                <a:cubicBezTo>
                  <a:pt x="149" y="48"/>
                  <a:pt x="149" y="48"/>
                  <a:pt x="149" y="48"/>
                </a:cubicBezTo>
                <a:cubicBezTo>
                  <a:pt x="159" y="38"/>
                  <a:pt x="159" y="38"/>
                  <a:pt x="159" y="38"/>
                </a:cubicBezTo>
                <a:cubicBezTo>
                  <a:pt x="162" y="35"/>
                  <a:pt x="162" y="31"/>
                  <a:pt x="159" y="29"/>
                </a:cubicBezTo>
                <a:close/>
                <a:moveTo>
                  <a:pt x="35" y="143"/>
                </a:moveTo>
                <a:cubicBezTo>
                  <a:pt x="8" y="137"/>
                  <a:pt x="8" y="137"/>
                  <a:pt x="8" y="137"/>
                </a:cubicBezTo>
                <a:cubicBezTo>
                  <a:pt x="18" y="127"/>
                  <a:pt x="18" y="127"/>
                  <a:pt x="18" y="127"/>
                </a:cubicBezTo>
                <a:cubicBezTo>
                  <a:pt x="46" y="133"/>
                  <a:pt x="46" y="133"/>
                  <a:pt x="46" y="133"/>
                </a:cubicBezTo>
                <a:lnTo>
                  <a:pt x="35" y="143"/>
                </a:lnTo>
                <a:close/>
                <a:moveTo>
                  <a:pt x="49" y="129"/>
                </a:moveTo>
                <a:cubicBezTo>
                  <a:pt x="22" y="123"/>
                  <a:pt x="22" y="123"/>
                  <a:pt x="22" y="123"/>
                </a:cubicBezTo>
                <a:cubicBezTo>
                  <a:pt x="31" y="114"/>
                  <a:pt x="31" y="114"/>
                  <a:pt x="31" y="114"/>
                </a:cubicBezTo>
                <a:cubicBezTo>
                  <a:pt x="52" y="119"/>
                  <a:pt x="47" y="118"/>
                  <a:pt x="58" y="120"/>
                </a:cubicBezTo>
                <a:lnTo>
                  <a:pt x="49" y="129"/>
                </a:lnTo>
                <a:close/>
                <a:moveTo>
                  <a:pt x="156" y="35"/>
                </a:moveTo>
                <a:cubicBezTo>
                  <a:pt x="145" y="45"/>
                  <a:pt x="145" y="45"/>
                  <a:pt x="145" y="45"/>
                </a:cubicBezTo>
                <a:cubicBezTo>
                  <a:pt x="140" y="39"/>
                  <a:pt x="140" y="39"/>
                  <a:pt x="140" y="39"/>
                </a:cubicBezTo>
                <a:cubicBezTo>
                  <a:pt x="139" y="38"/>
                  <a:pt x="137" y="38"/>
                  <a:pt x="137" y="39"/>
                </a:cubicBezTo>
                <a:cubicBezTo>
                  <a:pt x="136" y="40"/>
                  <a:pt x="136" y="42"/>
                  <a:pt x="137" y="43"/>
                </a:cubicBezTo>
                <a:cubicBezTo>
                  <a:pt x="142" y="48"/>
                  <a:pt x="142" y="48"/>
                  <a:pt x="142" y="48"/>
                </a:cubicBezTo>
                <a:cubicBezTo>
                  <a:pt x="140" y="50"/>
                  <a:pt x="74" y="116"/>
                  <a:pt x="72" y="118"/>
                </a:cubicBezTo>
                <a:cubicBezTo>
                  <a:pt x="43" y="112"/>
                  <a:pt x="54" y="114"/>
                  <a:pt x="26" y="108"/>
                </a:cubicBezTo>
                <a:cubicBezTo>
                  <a:pt x="114" y="20"/>
                  <a:pt x="114" y="20"/>
                  <a:pt x="114" y="20"/>
                </a:cubicBezTo>
                <a:cubicBezTo>
                  <a:pt x="131" y="37"/>
                  <a:pt x="131" y="37"/>
                  <a:pt x="131" y="37"/>
                </a:cubicBezTo>
                <a:cubicBezTo>
                  <a:pt x="132" y="38"/>
                  <a:pt x="133" y="38"/>
                  <a:pt x="134" y="37"/>
                </a:cubicBezTo>
                <a:cubicBezTo>
                  <a:pt x="135" y="36"/>
                  <a:pt x="135" y="35"/>
                  <a:pt x="134" y="34"/>
                </a:cubicBezTo>
                <a:cubicBezTo>
                  <a:pt x="117" y="17"/>
                  <a:pt x="117" y="17"/>
                  <a:pt x="117" y="17"/>
                </a:cubicBezTo>
                <a:cubicBezTo>
                  <a:pt x="127" y="6"/>
                  <a:pt x="127" y="6"/>
                  <a:pt x="127" y="6"/>
                </a:cubicBezTo>
                <a:cubicBezTo>
                  <a:pt x="128" y="6"/>
                  <a:pt x="129" y="6"/>
                  <a:pt x="130" y="6"/>
                </a:cubicBezTo>
                <a:cubicBezTo>
                  <a:pt x="156" y="32"/>
                  <a:pt x="156" y="32"/>
                  <a:pt x="156" y="32"/>
                </a:cubicBezTo>
                <a:cubicBezTo>
                  <a:pt x="156" y="33"/>
                  <a:pt x="156" y="34"/>
                  <a:pt x="156" y="35"/>
                </a:cubicBezTo>
                <a:close/>
                <a:moveTo>
                  <a:pt x="111" y="35"/>
                </a:moveTo>
                <a:cubicBezTo>
                  <a:pt x="108" y="34"/>
                  <a:pt x="105" y="34"/>
                  <a:pt x="103" y="36"/>
                </a:cubicBezTo>
                <a:cubicBezTo>
                  <a:pt x="101" y="37"/>
                  <a:pt x="38" y="101"/>
                  <a:pt x="36" y="103"/>
                </a:cubicBezTo>
                <a:cubicBezTo>
                  <a:pt x="34" y="105"/>
                  <a:pt x="35" y="107"/>
                  <a:pt x="37" y="107"/>
                </a:cubicBezTo>
                <a:cubicBezTo>
                  <a:pt x="72" y="115"/>
                  <a:pt x="70" y="115"/>
                  <a:pt x="70" y="114"/>
                </a:cubicBezTo>
                <a:cubicBezTo>
                  <a:pt x="71" y="114"/>
                  <a:pt x="68" y="118"/>
                  <a:pt x="126" y="59"/>
                </a:cubicBezTo>
                <a:cubicBezTo>
                  <a:pt x="128" y="57"/>
                  <a:pt x="128" y="53"/>
                  <a:pt x="126" y="50"/>
                </a:cubicBezTo>
                <a:cubicBezTo>
                  <a:pt x="110" y="35"/>
                  <a:pt x="111" y="36"/>
                  <a:pt x="111" y="35"/>
                </a:cubicBezTo>
                <a:close/>
                <a:moveTo>
                  <a:pt x="98" y="47"/>
                </a:moveTo>
                <a:cubicBezTo>
                  <a:pt x="103" y="52"/>
                  <a:pt x="103" y="52"/>
                  <a:pt x="103" y="52"/>
                </a:cubicBezTo>
                <a:cubicBezTo>
                  <a:pt x="101" y="51"/>
                  <a:pt x="98" y="50"/>
                  <a:pt x="95" y="50"/>
                </a:cubicBezTo>
                <a:lnTo>
                  <a:pt x="98" y="47"/>
                </a:lnTo>
                <a:close/>
                <a:moveTo>
                  <a:pt x="79" y="67"/>
                </a:moveTo>
                <a:cubicBezTo>
                  <a:pt x="79" y="70"/>
                  <a:pt x="80" y="74"/>
                  <a:pt x="83" y="77"/>
                </a:cubicBezTo>
                <a:cubicBezTo>
                  <a:pt x="71" y="75"/>
                  <a:pt x="71" y="75"/>
                  <a:pt x="71" y="75"/>
                </a:cubicBezTo>
                <a:lnTo>
                  <a:pt x="79" y="67"/>
                </a:lnTo>
                <a:close/>
                <a:moveTo>
                  <a:pt x="69" y="110"/>
                </a:moveTo>
                <a:cubicBezTo>
                  <a:pt x="42" y="104"/>
                  <a:pt x="42" y="104"/>
                  <a:pt x="42" y="104"/>
                </a:cubicBezTo>
                <a:cubicBezTo>
                  <a:pt x="52" y="93"/>
                  <a:pt x="52" y="93"/>
                  <a:pt x="52" y="93"/>
                </a:cubicBezTo>
                <a:cubicBezTo>
                  <a:pt x="79" y="99"/>
                  <a:pt x="79" y="99"/>
                  <a:pt x="79" y="99"/>
                </a:cubicBezTo>
                <a:lnTo>
                  <a:pt x="69" y="110"/>
                </a:lnTo>
                <a:close/>
                <a:moveTo>
                  <a:pt x="84" y="95"/>
                </a:moveTo>
                <a:cubicBezTo>
                  <a:pt x="56" y="89"/>
                  <a:pt x="56" y="89"/>
                  <a:pt x="56" y="89"/>
                </a:cubicBezTo>
                <a:cubicBezTo>
                  <a:pt x="58" y="87"/>
                  <a:pt x="65" y="80"/>
                  <a:pt x="67" y="79"/>
                </a:cubicBezTo>
                <a:cubicBezTo>
                  <a:pt x="94" y="85"/>
                  <a:pt x="94" y="85"/>
                  <a:pt x="94" y="85"/>
                </a:cubicBezTo>
                <a:lnTo>
                  <a:pt x="84" y="95"/>
                </a:lnTo>
                <a:close/>
                <a:moveTo>
                  <a:pt x="87" y="75"/>
                </a:moveTo>
                <a:cubicBezTo>
                  <a:pt x="80" y="68"/>
                  <a:pt x="85" y="55"/>
                  <a:pt x="95" y="55"/>
                </a:cubicBezTo>
                <a:cubicBezTo>
                  <a:pt x="102" y="55"/>
                  <a:pt x="107" y="60"/>
                  <a:pt x="107" y="67"/>
                </a:cubicBezTo>
                <a:cubicBezTo>
                  <a:pt x="107" y="77"/>
                  <a:pt x="94" y="82"/>
                  <a:pt x="87" y="75"/>
                </a:cubicBezTo>
                <a:close/>
                <a:moveTo>
                  <a:pt x="112" y="67"/>
                </a:moveTo>
                <a:cubicBezTo>
                  <a:pt x="112" y="67"/>
                  <a:pt x="112" y="67"/>
                  <a:pt x="112" y="67"/>
                </a:cubicBezTo>
                <a:cubicBezTo>
                  <a:pt x="112" y="64"/>
                  <a:pt x="111" y="61"/>
                  <a:pt x="110" y="59"/>
                </a:cubicBezTo>
                <a:cubicBezTo>
                  <a:pt x="115" y="64"/>
                  <a:pt x="115" y="64"/>
                  <a:pt x="115" y="64"/>
                </a:cubicBezTo>
                <a:lnTo>
                  <a:pt x="112" y="67"/>
                </a:lnTo>
                <a:close/>
                <a:moveTo>
                  <a:pt x="123" y="55"/>
                </a:moveTo>
                <a:cubicBezTo>
                  <a:pt x="123" y="56"/>
                  <a:pt x="123" y="56"/>
                  <a:pt x="118" y="61"/>
                </a:cubicBezTo>
                <a:cubicBezTo>
                  <a:pt x="101" y="44"/>
                  <a:pt x="101" y="44"/>
                  <a:pt x="101" y="44"/>
                </a:cubicBezTo>
                <a:cubicBezTo>
                  <a:pt x="106" y="39"/>
                  <a:pt x="106" y="39"/>
                  <a:pt x="106" y="39"/>
                </a:cubicBezTo>
                <a:cubicBezTo>
                  <a:pt x="107" y="39"/>
                  <a:pt x="108" y="39"/>
                  <a:pt x="108" y="40"/>
                </a:cubicBezTo>
                <a:cubicBezTo>
                  <a:pt x="124" y="55"/>
                  <a:pt x="123" y="54"/>
                  <a:pt x="123" y="55"/>
                </a:cubicBezTo>
                <a:close/>
                <a:moveTo>
                  <a:pt x="91" y="62"/>
                </a:moveTo>
                <a:cubicBezTo>
                  <a:pt x="88" y="65"/>
                  <a:pt x="88" y="69"/>
                  <a:pt x="91" y="71"/>
                </a:cubicBezTo>
                <a:cubicBezTo>
                  <a:pt x="95" y="75"/>
                  <a:pt x="102" y="72"/>
                  <a:pt x="102" y="67"/>
                </a:cubicBezTo>
                <a:cubicBezTo>
                  <a:pt x="102" y="61"/>
                  <a:pt x="95" y="58"/>
                  <a:pt x="91" y="62"/>
                </a:cubicBezTo>
                <a:close/>
                <a:moveTo>
                  <a:pt x="95" y="69"/>
                </a:moveTo>
                <a:cubicBezTo>
                  <a:pt x="94" y="69"/>
                  <a:pt x="93" y="67"/>
                  <a:pt x="94" y="66"/>
                </a:cubicBezTo>
                <a:cubicBezTo>
                  <a:pt x="95" y="64"/>
                  <a:pt x="97" y="65"/>
                  <a:pt x="97" y="67"/>
                </a:cubicBezTo>
                <a:cubicBezTo>
                  <a:pt x="97" y="68"/>
                  <a:pt x="96" y="69"/>
                  <a:pt x="95" y="69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7" name="Freeform 36">
            <a:extLst>
              <a:ext uri="{FF2B5EF4-FFF2-40B4-BE49-F238E27FC236}">
                <a16:creationId xmlns:a16="http://schemas.microsoft.com/office/drawing/2014/main" xmlns="" id="{27E949BF-8FF8-471A-B107-640A5D7E24EB}"/>
              </a:ext>
            </a:extLst>
          </p:cNvPr>
          <p:cNvSpPr>
            <a:spLocks noEditPoints="1"/>
          </p:cNvSpPr>
          <p:nvPr/>
        </p:nvSpPr>
        <p:spPr bwMode="auto">
          <a:xfrm>
            <a:off x="4391025" y="3151188"/>
            <a:ext cx="557213" cy="547688"/>
          </a:xfrm>
          <a:custGeom>
            <a:avLst/>
            <a:gdLst>
              <a:gd name="T0" fmla="*/ 158 w 163"/>
              <a:gd name="T1" fmla="*/ 15 h 159"/>
              <a:gd name="T2" fmla="*/ 137 w 163"/>
              <a:gd name="T3" fmla="*/ 27 h 159"/>
              <a:gd name="T4" fmla="*/ 151 w 163"/>
              <a:gd name="T5" fmla="*/ 5 h 159"/>
              <a:gd name="T6" fmla="*/ 137 w 163"/>
              <a:gd name="T7" fmla="*/ 0 h 159"/>
              <a:gd name="T8" fmla="*/ 96 w 163"/>
              <a:gd name="T9" fmla="*/ 9 h 159"/>
              <a:gd name="T10" fmla="*/ 64 w 163"/>
              <a:gd name="T11" fmla="*/ 14 h 159"/>
              <a:gd name="T12" fmla="*/ 9 w 163"/>
              <a:gd name="T13" fmla="*/ 0 h 159"/>
              <a:gd name="T14" fmla="*/ 14 w 163"/>
              <a:gd name="T15" fmla="*/ 32 h 159"/>
              <a:gd name="T16" fmla="*/ 0 w 163"/>
              <a:gd name="T17" fmla="*/ 87 h 159"/>
              <a:gd name="T18" fmla="*/ 9 w 163"/>
              <a:gd name="T19" fmla="*/ 128 h 159"/>
              <a:gd name="T20" fmla="*/ 23 w 163"/>
              <a:gd name="T21" fmla="*/ 159 h 159"/>
              <a:gd name="T22" fmla="*/ 64 w 163"/>
              <a:gd name="T23" fmla="*/ 150 h 159"/>
              <a:gd name="T24" fmla="*/ 96 w 163"/>
              <a:gd name="T25" fmla="*/ 146 h 159"/>
              <a:gd name="T26" fmla="*/ 151 w 163"/>
              <a:gd name="T27" fmla="*/ 159 h 159"/>
              <a:gd name="T28" fmla="*/ 146 w 163"/>
              <a:gd name="T29" fmla="*/ 128 h 159"/>
              <a:gd name="T30" fmla="*/ 160 w 163"/>
              <a:gd name="T31" fmla="*/ 73 h 159"/>
              <a:gd name="T32" fmla="*/ 151 w 163"/>
              <a:gd name="T33" fmla="*/ 32 h 159"/>
              <a:gd name="T34" fmla="*/ 91 w 163"/>
              <a:gd name="T35" fmla="*/ 9 h 159"/>
              <a:gd name="T36" fmla="*/ 69 w 163"/>
              <a:gd name="T37" fmla="*/ 23 h 159"/>
              <a:gd name="T38" fmla="*/ 5 w 163"/>
              <a:gd name="T39" fmla="*/ 9 h 159"/>
              <a:gd name="T40" fmla="*/ 27 w 163"/>
              <a:gd name="T41" fmla="*/ 23 h 159"/>
              <a:gd name="T42" fmla="*/ 5 w 163"/>
              <a:gd name="T43" fmla="*/ 87 h 159"/>
              <a:gd name="T44" fmla="*/ 27 w 163"/>
              <a:gd name="T45" fmla="*/ 73 h 159"/>
              <a:gd name="T46" fmla="*/ 23 w 163"/>
              <a:gd name="T47" fmla="*/ 155 h 159"/>
              <a:gd name="T48" fmla="*/ 9 w 163"/>
              <a:gd name="T49" fmla="*/ 132 h 159"/>
              <a:gd name="T50" fmla="*/ 23 w 163"/>
              <a:gd name="T51" fmla="*/ 155 h 159"/>
              <a:gd name="T52" fmla="*/ 69 w 163"/>
              <a:gd name="T53" fmla="*/ 150 h 159"/>
              <a:gd name="T54" fmla="*/ 91 w 163"/>
              <a:gd name="T55" fmla="*/ 137 h 159"/>
              <a:gd name="T56" fmla="*/ 96 w 163"/>
              <a:gd name="T57" fmla="*/ 142 h 159"/>
              <a:gd name="T58" fmla="*/ 64 w 163"/>
              <a:gd name="T59" fmla="*/ 137 h 159"/>
              <a:gd name="T60" fmla="*/ 23 w 163"/>
              <a:gd name="T61" fmla="*/ 128 h 159"/>
              <a:gd name="T62" fmla="*/ 32 w 163"/>
              <a:gd name="T63" fmla="*/ 87 h 159"/>
              <a:gd name="T64" fmla="*/ 18 w 163"/>
              <a:gd name="T65" fmla="*/ 32 h 159"/>
              <a:gd name="T66" fmla="*/ 64 w 163"/>
              <a:gd name="T67" fmla="*/ 18 h 159"/>
              <a:gd name="T68" fmla="*/ 96 w 163"/>
              <a:gd name="T69" fmla="*/ 23 h 159"/>
              <a:gd name="T70" fmla="*/ 137 w 163"/>
              <a:gd name="T71" fmla="*/ 32 h 159"/>
              <a:gd name="T72" fmla="*/ 137 w 163"/>
              <a:gd name="T73" fmla="*/ 64 h 159"/>
              <a:gd name="T74" fmla="*/ 142 w 163"/>
              <a:gd name="T75" fmla="*/ 96 h 159"/>
              <a:gd name="T76" fmla="*/ 151 w 163"/>
              <a:gd name="T77" fmla="*/ 132 h 159"/>
              <a:gd name="T78" fmla="*/ 137 w 163"/>
              <a:gd name="T79" fmla="*/ 155 h 159"/>
              <a:gd name="T80" fmla="*/ 151 w 163"/>
              <a:gd name="T81" fmla="*/ 132 h 159"/>
              <a:gd name="T82" fmla="*/ 151 w 163"/>
              <a:gd name="T83" fmla="*/ 91 h 159"/>
              <a:gd name="T84" fmla="*/ 137 w 163"/>
              <a:gd name="T85" fmla="*/ 68 h 159"/>
              <a:gd name="T86" fmla="*/ 82 w 163"/>
              <a:gd name="T87" fmla="*/ 67 h 159"/>
              <a:gd name="T88" fmla="*/ 78 w 163"/>
              <a:gd name="T89" fmla="*/ 67 h 159"/>
              <a:gd name="T90" fmla="*/ 62 w 163"/>
              <a:gd name="T91" fmla="*/ 82 h 159"/>
              <a:gd name="T92" fmla="*/ 80 w 163"/>
              <a:gd name="T93" fmla="*/ 100 h 159"/>
              <a:gd name="T94" fmla="*/ 98 w 163"/>
              <a:gd name="T95" fmla="*/ 82 h 159"/>
              <a:gd name="T96" fmla="*/ 72 w 163"/>
              <a:gd name="T97" fmla="*/ 80 h 1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163" h="159">
                <a:moveTo>
                  <a:pt x="151" y="32"/>
                </a:moveTo>
                <a:cubicBezTo>
                  <a:pt x="156" y="32"/>
                  <a:pt x="160" y="28"/>
                  <a:pt x="160" y="23"/>
                </a:cubicBezTo>
                <a:cubicBezTo>
                  <a:pt x="160" y="17"/>
                  <a:pt x="160" y="17"/>
                  <a:pt x="160" y="17"/>
                </a:cubicBezTo>
                <a:cubicBezTo>
                  <a:pt x="160" y="16"/>
                  <a:pt x="159" y="15"/>
                  <a:pt x="158" y="15"/>
                </a:cubicBezTo>
                <a:cubicBezTo>
                  <a:pt x="156" y="15"/>
                  <a:pt x="155" y="16"/>
                  <a:pt x="155" y="17"/>
                </a:cubicBezTo>
                <a:cubicBezTo>
                  <a:pt x="155" y="23"/>
                  <a:pt x="155" y="23"/>
                  <a:pt x="155" y="23"/>
                </a:cubicBezTo>
                <a:cubicBezTo>
                  <a:pt x="155" y="25"/>
                  <a:pt x="153" y="27"/>
                  <a:pt x="151" y="27"/>
                </a:cubicBezTo>
                <a:cubicBezTo>
                  <a:pt x="137" y="27"/>
                  <a:pt x="137" y="27"/>
                  <a:pt x="137" y="27"/>
                </a:cubicBezTo>
                <a:cubicBezTo>
                  <a:pt x="135" y="27"/>
                  <a:pt x="133" y="25"/>
                  <a:pt x="133" y="23"/>
                </a:cubicBezTo>
                <a:cubicBezTo>
                  <a:pt x="133" y="9"/>
                  <a:pt x="133" y="9"/>
                  <a:pt x="133" y="9"/>
                </a:cubicBezTo>
                <a:cubicBezTo>
                  <a:pt x="133" y="7"/>
                  <a:pt x="135" y="5"/>
                  <a:pt x="137" y="5"/>
                </a:cubicBezTo>
                <a:cubicBezTo>
                  <a:pt x="151" y="5"/>
                  <a:pt x="151" y="5"/>
                  <a:pt x="151" y="5"/>
                </a:cubicBezTo>
                <a:cubicBezTo>
                  <a:pt x="153" y="5"/>
                  <a:pt x="155" y="7"/>
                  <a:pt x="155" y="9"/>
                </a:cubicBezTo>
                <a:cubicBezTo>
                  <a:pt x="155" y="10"/>
                  <a:pt x="156" y="11"/>
                  <a:pt x="158" y="11"/>
                </a:cubicBezTo>
                <a:cubicBezTo>
                  <a:pt x="163" y="11"/>
                  <a:pt x="160" y="0"/>
                  <a:pt x="151" y="0"/>
                </a:cubicBezTo>
                <a:cubicBezTo>
                  <a:pt x="137" y="0"/>
                  <a:pt x="137" y="0"/>
                  <a:pt x="137" y="0"/>
                </a:cubicBezTo>
                <a:cubicBezTo>
                  <a:pt x="132" y="0"/>
                  <a:pt x="128" y="4"/>
                  <a:pt x="128" y="9"/>
                </a:cubicBezTo>
                <a:cubicBezTo>
                  <a:pt x="128" y="14"/>
                  <a:pt x="128" y="14"/>
                  <a:pt x="128" y="14"/>
                </a:cubicBezTo>
                <a:cubicBezTo>
                  <a:pt x="96" y="14"/>
                  <a:pt x="96" y="14"/>
                  <a:pt x="96" y="14"/>
                </a:cubicBezTo>
                <a:cubicBezTo>
                  <a:pt x="96" y="9"/>
                  <a:pt x="96" y="9"/>
                  <a:pt x="96" y="9"/>
                </a:cubicBezTo>
                <a:cubicBezTo>
                  <a:pt x="96" y="4"/>
                  <a:pt x="92" y="0"/>
                  <a:pt x="87" y="0"/>
                </a:cubicBezTo>
                <a:cubicBezTo>
                  <a:pt x="73" y="0"/>
                  <a:pt x="73" y="0"/>
                  <a:pt x="73" y="0"/>
                </a:cubicBezTo>
                <a:cubicBezTo>
                  <a:pt x="68" y="0"/>
                  <a:pt x="64" y="4"/>
                  <a:pt x="64" y="9"/>
                </a:cubicBezTo>
                <a:cubicBezTo>
                  <a:pt x="64" y="14"/>
                  <a:pt x="64" y="14"/>
                  <a:pt x="64" y="14"/>
                </a:cubicBezTo>
                <a:cubicBezTo>
                  <a:pt x="32" y="14"/>
                  <a:pt x="32" y="14"/>
                  <a:pt x="32" y="14"/>
                </a:cubicBezTo>
                <a:cubicBezTo>
                  <a:pt x="32" y="9"/>
                  <a:pt x="32" y="9"/>
                  <a:pt x="32" y="9"/>
                </a:cubicBezTo>
                <a:cubicBezTo>
                  <a:pt x="32" y="4"/>
                  <a:pt x="28" y="0"/>
                  <a:pt x="23" y="0"/>
                </a:cubicBezTo>
                <a:cubicBezTo>
                  <a:pt x="9" y="0"/>
                  <a:pt x="9" y="0"/>
                  <a:pt x="9" y="0"/>
                </a:cubicBezTo>
                <a:cubicBezTo>
                  <a:pt x="4" y="0"/>
                  <a:pt x="0" y="4"/>
                  <a:pt x="0" y="9"/>
                </a:cubicBezTo>
                <a:cubicBezTo>
                  <a:pt x="0" y="23"/>
                  <a:pt x="0" y="23"/>
                  <a:pt x="0" y="23"/>
                </a:cubicBezTo>
                <a:cubicBezTo>
                  <a:pt x="0" y="28"/>
                  <a:pt x="4" y="32"/>
                  <a:pt x="9" y="32"/>
                </a:cubicBezTo>
                <a:cubicBezTo>
                  <a:pt x="14" y="32"/>
                  <a:pt x="14" y="32"/>
                  <a:pt x="14" y="32"/>
                </a:cubicBezTo>
                <a:cubicBezTo>
                  <a:pt x="14" y="64"/>
                  <a:pt x="14" y="64"/>
                  <a:pt x="14" y="64"/>
                </a:cubicBezTo>
                <a:cubicBezTo>
                  <a:pt x="9" y="64"/>
                  <a:pt x="9" y="64"/>
                  <a:pt x="9" y="64"/>
                </a:cubicBezTo>
                <a:cubicBezTo>
                  <a:pt x="4" y="64"/>
                  <a:pt x="0" y="68"/>
                  <a:pt x="0" y="73"/>
                </a:cubicBezTo>
                <a:cubicBezTo>
                  <a:pt x="0" y="87"/>
                  <a:pt x="0" y="87"/>
                  <a:pt x="0" y="87"/>
                </a:cubicBezTo>
                <a:cubicBezTo>
                  <a:pt x="0" y="92"/>
                  <a:pt x="4" y="96"/>
                  <a:pt x="9" y="96"/>
                </a:cubicBezTo>
                <a:cubicBezTo>
                  <a:pt x="14" y="96"/>
                  <a:pt x="14" y="96"/>
                  <a:pt x="14" y="96"/>
                </a:cubicBezTo>
                <a:cubicBezTo>
                  <a:pt x="14" y="128"/>
                  <a:pt x="14" y="128"/>
                  <a:pt x="14" y="128"/>
                </a:cubicBezTo>
                <a:cubicBezTo>
                  <a:pt x="9" y="128"/>
                  <a:pt x="9" y="128"/>
                  <a:pt x="9" y="128"/>
                </a:cubicBezTo>
                <a:cubicBezTo>
                  <a:pt x="4" y="128"/>
                  <a:pt x="0" y="132"/>
                  <a:pt x="0" y="137"/>
                </a:cubicBezTo>
                <a:cubicBezTo>
                  <a:pt x="0" y="150"/>
                  <a:pt x="0" y="150"/>
                  <a:pt x="0" y="150"/>
                </a:cubicBezTo>
                <a:cubicBezTo>
                  <a:pt x="0" y="155"/>
                  <a:pt x="4" y="159"/>
                  <a:pt x="9" y="159"/>
                </a:cubicBezTo>
                <a:cubicBezTo>
                  <a:pt x="23" y="159"/>
                  <a:pt x="23" y="159"/>
                  <a:pt x="23" y="159"/>
                </a:cubicBezTo>
                <a:cubicBezTo>
                  <a:pt x="28" y="159"/>
                  <a:pt x="32" y="155"/>
                  <a:pt x="32" y="150"/>
                </a:cubicBezTo>
                <a:cubicBezTo>
                  <a:pt x="32" y="146"/>
                  <a:pt x="32" y="146"/>
                  <a:pt x="32" y="146"/>
                </a:cubicBezTo>
                <a:cubicBezTo>
                  <a:pt x="64" y="146"/>
                  <a:pt x="64" y="146"/>
                  <a:pt x="64" y="146"/>
                </a:cubicBezTo>
                <a:cubicBezTo>
                  <a:pt x="64" y="150"/>
                  <a:pt x="64" y="150"/>
                  <a:pt x="64" y="150"/>
                </a:cubicBezTo>
                <a:cubicBezTo>
                  <a:pt x="64" y="155"/>
                  <a:pt x="68" y="159"/>
                  <a:pt x="73" y="159"/>
                </a:cubicBezTo>
                <a:cubicBezTo>
                  <a:pt x="87" y="159"/>
                  <a:pt x="87" y="159"/>
                  <a:pt x="87" y="159"/>
                </a:cubicBezTo>
                <a:cubicBezTo>
                  <a:pt x="92" y="159"/>
                  <a:pt x="96" y="155"/>
                  <a:pt x="96" y="150"/>
                </a:cubicBezTo>
                <a:cubicBezTo>
                  <a:pt x="96" y="146"/>
                  <a:pt x="96" y="146"/>
                  <a:pt x="96" y="146"/>
                </a:cubicBezTo>
                <a:cubicBezTo>
                  <a:pt x="128" y="146"/>
                  <a:pt x="128" y="146"/>
                  <a:pt x="128" y="146"/>
                </a:cubicBezTo>
                <a:cubicBezTo>
                  <a:pt x="128" y="150"/>
                  <a:pt x="128" y="150"/>
                  <a:pt x="128" y="150"/>
                </a:cubicBezTo>
                <a:cubicBezTo>
                  <a:pt x="128" y="155"/>
                  <a:pt x="132" y="159"/>
                  <a:pt x="137" y="159"/>
                </a:cubicBezTo>
                <a:cubicBezTo>
                  <a:pt x="151" y="159"/>
                  <a:pt x="151" y="159"/>
                  <a:pt x="151" y="159"/>
                </a:cubicBezTo>
                <a:cubicBezTo>
                  <a:pt x="156" y="159"/>
                  <a:pt x="160" y="155"/>
                  <a:pt x="160" y="150"/>
                </a:cubicBezTo>
                <a:cubicBezTo>
                  <a:pt x="160" y="137"/>
                  <a:pt x="160" y="137"/>
                  <a:pt x="160" y="137"/>
                </a:cubicBezTo>
                <a:cubicBezTo>
                  <a:pt x="160" y="132"/>
                  <a:pt x="156" y="128"/>
                  <a:pt x="151" y="128"/>
                </a:cubicBezTo>
                <a:cubicBezTo>
                  <a:pt x="146" y="128"/>
                  <a:pt x="146" y="128"/>
                  <a:pt x="146" y="128"/>
                </a:cubicBezTo>
                <a:cubicBezTo>
                  <a:pt x="146" y="96"/>
                  <a:pt x="146" y="96"/>
                  <a:pt x="146" y="96"/>
                </a:cubicBezTo>
                <a:cubicBezTo>
                  <a:pt x="151" y="96"/>
                  <a:pt x="151" y="96"/>
                  <a:pt x="151" y="96"/>
                </a:cubicBezTo>
                <a:cubicBezTo>
                  <a:pt x="156" y="96"/>
                  <a:pt x="160" y="92"/>
                  <a:pt x="160" y="87"/>
                </a:cubicBezTo>
                <a:cubicBezTo>
                  <a:pt x="160" y="73"/>
                  <a:pt x="160" y="73"/>
                  <a:pt x="160" y="73"/>
                </a:cubicBezTo>
                <a:cubicBezTo>
                  <a:pt x="160" y="68"/>
                  <a:pt x="156" y="64"/>
                  <a:pt x="151" y="64"/>
                </a:cubicBezTo>
                <a:cubicBezTo>
                  <a:pt x="146" y="64"/>
                  <a:pt x="146" y="64"/>
                  <a:pt x="146" y="64"/>
                </a:cubicBezTo>
                <a:cubicBezTo>
                  <a:pt x="146" y="32"/>
                  <a:pt x="146" y="32"/>
                  <a:pt x="146" y="32"/>
                </a:cubicBezTo>
                <a:lnTo>
                  <a:pt x="151" y="32"/>
                </a:lnTo>
                <a:close/>
                <a:moveTo>
                  <a:pt x="69" y="9"/>
                </a:moveTo>
                <a:cubicBezTo>
                  <a:pt x="69" y="7"/>
                  <a:pt x="71" y="5"/>
                  <a:pt x="73" y="5"/>
                </a:cubicBezTo>
                <a:cubicBezTo>
                  <a:pt x="87" y="5"/>
                  <a:pt x="87" y="5"/>
                  <a:pt x="87" y="5"/>
                </a:cubicBezTo>
                <a:cubicBezTo>
                  <a:pt x="89" y="5"/>
                  <a:pt x="91" y="7"/>
                  <a:pt x="91" y="9"/>
                </a:cubicBezTo>
                <a:cubicBezTo>
                  <a:pt x="91" y="23"/>
                  <a:pt x="91" y="23"/>
                  <a:pt x="91" y="23"/>
                </a:cubicBezTo>
                <a:cubicBezTo>
                  <a:pt x="91" y="25"/>
                  <a:pt x="89" y="27"/>
                  <a:pt x="87" y="27"/>
                </a:cubicBezTo>
                <a:cubicBezTo>
                  <a:pt x="73" y="27"/>
                  <a:pt x="73" y="27"/>
                  <a:pt x="73" y="27"/>
                </a:cubicBezTo>
                <a:cubicBezTo>
                  <a:pt x="71" y="27"/>
                  <a:pt x="69" y="25"/>
                  <a:pt x="69" y="23"/>
                </a:cubicBezTo>
                <a:lnTo>
                  <a:pt x="69" y="9"/>
                </a:lnTo>
                <a:close/>
                <a:moveTo>
                  <a:pt x="9" y="27"/>
                </a:moveTo>
                <a:cubicBezTo>
                  <a:pt x="7" y="27"/>
                  <a:pt x="5" y="25"/>
                  <a:pt x="5" y="23"/>
                </a:cubicBezTo>
                <a:cubicBezTo>
                  <a:pt x="5" y="9"/>
                  <a:pt x="5" y="9"/>
                  <a:pt x="5" y="9"/>
                </a:cubicBezTo>
                <a:cubicBezTo>
                  <a:pt x="5" y="7"/>
                  <a:pt x="7" y="5"/>
                  <a:pt x="9" y="5"/>
                </a:cubicBezTo>
                <a:cubicBezTo>
                  <a:pt x="23" y="5"/>
                  <a:pt x="23" y="5"/>
                  <a:pt x="23" y="5"/>
                </a:cubicBezTo>
                <a:cubicBezTo>
                  <a:pt x="25" y="5"/>
                  <a:pt x="27" y="7"/>
                  <a:pt x="27" y="9"/>
                </a:cubicBezTo>
                <a:cubicBezTo>
                  <a:pt x="27" y="23"/>
                  <a:pt x="27" y="23"/>
                  <a:pt x="27" y="23"/>
                </a:cubicBezTo>
                <a:cubicBezTo>
                  <a:pt x="27" y="25"/>
                  <a:pt x="25" y="27"/>
                  <a:pt x="23" y="27"/>
                </a:cubicBezTo>
                <a:lnTo>
                  <a:pt x="9" y="27"/>
                </a:lnTo>
                <a:close/>
                <a:moveTo>
                  <a:pt x="9" y="91"/>
                </a:moveTo>
                <a:cubicBezTo>
                  <a:pt x="7" y="91"/>
                  <a:pt x="5" y="89"/>
                  <a:pt x="5" y="87"/>
                </a:cubicBezTo>
                <a:cubicBezTo>
                  <a:pt x="5" y="73"/>
                  <a:pt x="5" y="73"/>
                  <a:pt x="5" y="73"/>
                </a:cubicBezTo>
                <a:cubicBezTo>
                  <a:pt x="5" y="70"/>
                  <a:pt x="7" y="68"/>
                  <a:pt x="9" y="68"/>
                </a:cubicBezTo>
                <a:cubicBezTo>
                  <a:pt x="23" y="68"/>
                  <a:pt x="23" y="68"/>
                  <a:pt x="23" y="68"/>
                </a:cubicBezTo>
                <a:cubicBezTo>
                  <a:pt x="25" y="68"/>
                  <a:pt x="27" y="70"/>
                  <a:pt x="27" y="73"/>
                </a:cubicBezTo>
                <a:cubicBezTo>
                  <a:pt x="27" y="87"/>
                  <a:pt x="27" y="87"/>
                  <a:pt x="27" y="87"/>
                </a:cubicBezTo>
                <a:cubicBezTo>
                  <a:pt x="27" y="89"/>
                  <a:pt x="25" y="91"/>
                  <a:pt x="23" y="91"/>
                </a:cubicBezTo>
                <a:lnTo>
                  <a:pt x="9" y="91"/>
                </a:lnTo>
                <a:close/>
                <a:moveTo>
                  <a:pt x="23" y="155"/>
                </a:moveTo>
                <a:cubicBezTo>
                  <a:pt x="9" y="155"/>
                  <a:pt x="9" y="155"/>
                  <a:pt x="9" y="155"/>
                </a:cubicBezTo>
                <a:cubicBezTo>
                  <a:pt x="7" y="155"/>
                  <a:pt x="5" y="153"/>
                  <a:pt x="5" y="150"/>
                </a:cubicBezTo>
                <a:cubicBezTo>
                  <a:pt x="5" y="137"/>
                  <a:pt x="5" y="137"/>
                  <a:pt x="5" y="137"/>
                </a:cubicBezTo>
                <a:cubicBezTo>
                  <a:pt x="5" y="134"/>
                  <a:pt x="7" y="132"/>
                  <a:pt x="9" y="132"/>
                </a:cubicBezTo>
                <a:cubicBezTo>
                  <a:pt x="23" y="132"/>
                  <a:pt x="23" y="132"/>
                  <a:pt x="23" y="132"/>
                </a:cubicBezTo>
                <a:cubicBezTo>
                  <a:pt x="25" y="132"/>
                  <a:pt x="27" y="134"/>
                  <a:pt x="27" y="137"/>
                </a:cubicBezTo>
                <a:cubicBezTo>
                  <a:pt x="27" y="150"/>
                  <a:pt x="27" y="150"/>
                  <a:pt x="27" y="150"/>
                </a:cubicBezTo>
                <a:cubicBezTo>
                  <a:pt x="27" y="153"/>
                  <a:pt x="25" y="155"/>
                  <a:pt x="23" y="155"/>
                </a:cubicBezTo>
                <a:close/>
                <a:moveTo>
                  <a:pt x="91" y="150"/>
                </a:moveTo>
                <a:cubicBezTo>
                  <a:pt x="91" y="153"/>
                  <a:pt x="89" y="155"/>
                  <a:pt x="87" y="155"/>
                </a:cubicBezTo>
                <a:cubicBezTo>
                  <a:pt x="73" y="155"/>
                  <a:pt x="73" y="155"/>
                  <a:pt x="73" y="155"/>
                </a:cubicBezTo>
                <a:cubicBezTo>
                  <a:pt x="71" y="155"/>
                  <a:pt x="69" y="153"/>
                  <a:pt x="69" y="150"/>
                </a:cubicBezTo>
                <a:cubicBezTo>
                  <a:pt x="69" y="137"/>
                  <a:pt x="69" y="137"/>
                  <a:pt x="69" y="137"/>
                </a:cubicBezTo>
                <a:cubicBezTo>
                  <a:pt x="69" y="134"/>
                  <a:pt x="71" y="132"/>
                  <a:pt x="73" y="132"/>
                </a:cubicBezTo>
                <a:cubicBezTo>
                  <a:pt x="87" y="132"/>
                  <a:pt x="87" y="132"/>
                  <a:pt x="87" y="132"/>
                </a:cubicBezTo>
                <a:cubicBezTo>
                  <a:pt x="89" y="132"/>
                  <a:pt x="91" y="134"/>
                  <a:pt x="91" y="137"/>
                </a:cubicBezTo>
                <a:lnTo>
                  <a:pt x="91" y="150"/>
                </a:lnTo>
                <a:close/>
                <a:moveTo>
                  <a:pt x="128" y="137"/>
                </a:moveTo>
                <a:cubicBezTo>
                  <a:pt x="128" y="142"/>
                  <a:pt x="128" y="142"/>
                  <a:pt x="128" y="142"/>
                </a:cubicBezTo>
                <a:cubicBezTo>
                  <a:pt x="96" y="142"/>
                  <a:pt x="96" y="142"/>
                  <a:pt x="96" y="142"/>
                </a:cubicBezTo>
                <a:cubicBezTo>
                  <a:pt x="96" y="137"/>
                  <a:pt x="96" y="137"/>
                  <a:pt x="96" y="137"/>
                </a:cubicBezTo>
                <a:cubicBezTo>
                  <a:pt x="96" y="132"/>
                  <a:pt x="92" y="128"/>
                  <a:pt x="87" y="128"/>
                </a:cubicBezTo>
                <a:cubicBezTo>
                  <a:pt x="73" y="128"/>
                  <a:pt x="73" y="128"/>
                  <a:pt x="73" y="128"/>
                </a:cubicBezTo>
                <a:cubicBezTo>
                  <a:pt x="68" y="128"/>
                  <a:pt x="64" y="132"/>
                  <a:pt x="64" y="137"/>
                </a:cubicBezTo>
                <a:cubicBezTo>
                  <a:pt x="64" y="142"/>
                  <a:pt x="64" y="142"/>
                  <a:pt x="64" y="142"/>
                </a:cubicBezTo>
                <a:cubicBezTo>
                  <a:pt x="32" y="142"/>
                  <a:pt x="32" y="142"/>
                  <a:pt x="32" y="142"/>
                </a:cubicBezTo>
                <a:cubicBezTo>
                  <a:pt x="32" y="137"/>
                  <a:pt x="32" y="137"/>
                  <a:pt x="32" y="137"/>
                </a:cubicBezTo>
                <a:cubicBezTo>
                  <a:pt x="32" y="132"/>
                  <a:pt x="28" y="128"/>
                  <a:pt x="23" y="128"/>
                </a:cubicBezTo>
                <a:cubicBezTo>
                  <a:pt x="18" y="128"/>
                  <a:pt x="18" y="128"/>
                  <a:pt x="18" y="128"/>
                </a:cubicBezTo>
                <a:cubicBezTo>
                  <a:pt x="18" y="96"/>
                  <a:pt x="18" y="96"/>
                  <a:pt x="18" y="96"/>
                </a:cubicBezTo>
                <a:cubicBezTo>
                  <a:pt x="23" y="96"/>
                  <a:pt x="23" y="96"/>
                  <a:pt x="23" y="96"/>
                </a:cubicBezTo>
                <a:cubicBezTo>
                  <a:pt x="28" y="96"/>
                  <a:pt x="32" y="92"/>
                  <a:pt x="32" y="87"/>
                </a:cubicBezTo>
                <a:cubicBezTo>
                  <a:pt x="32" y="73"/>
                  <a:pt x="32" y="73"/>
                  <a:pt x="32" y="73"/>
                </a:cubicBezTo>
                <a:cubicBezTo>
                  <a:pt x="32" y="68"/>
                  <a:pt x="28" y="64"/>
                  <a:pt x="23" y="64"/>
                </a:cubicBezTo>
                <a:cubicBezTo>
                  <a:pt x="18" y="64"/>
                  <a:pt x="18" y="64"/>
                  <a:pt x="18" y="64"/>
                </a:cubicBezTo>
                <a:cubicBezTo>
                  <a:pt x="18" y="32"/>
                  <a:pt x="18" y="32"/>
                  <a:pt x="18" y="32"/>
                </a:cubicBezTo>
                <a:cubicBezTo>
                  <a:pt x="23" y="32"/>
                  <a:pt x="23" y="32"/>
                  <a:pt x="23" y="32"/>
                </a:cubicBezTo>
                <a:cubicBezTo>
                  <a:pt x="28" y="32"/>
                  <a:pt x="32" y="28"/>
                  <a:pt x="32" y="23"/>
                </a:cubicBezTo>
                <a:cubicBezTo>
                  <a:pt x="32" y="18"/>
                  <a:pt x="32" y="18"/>
                  <a:pt x="32" y="18"/>
                </a:cubicBezTo>
                <a:cubicBezTo>
                  <a:pt x="64" y="18"/>
                  <a:pt x="64" y="18"/>
                  <a:pt x="64" y="18"/>
                </a:cubicBezTo>
                <a:cubicBezTo>
                  <a:pt x="64" y="23"/>
                  <a:pt x="64" y="23"/>
                  <a:pt x="64" y="23"/>
                </a:cubicBezTo>
                <a:cubicBezTo>
                  <a:pt x="64" y="28"/>
                  <a:pt x="68" y="32"/>
                  <a:pt x="73" y="32"/>
                </a:cubicBezTo>
                <a:cubicBezTo>
                  <a:pt x="87" y="32"/>
                  <a:pt x="87" y="32"/>
                  <a:pt x="87" y="32"/>
                </a:cubicBezTo>
                <a:cubicBezTo>
                  <a:pt x="92" y="32"/>
                  <a:pt x="96" y="28"/>
                  <a:pt x="96" y="23"/>
                </a:cubicBezTo>
                <a:cubicBezTo>
                  <a:pt x="96" y="18"/>
                  <a:pt x="96" y="18"/>
                  <a:pt x="96" y="18"/>
                </a:cubicBezTo>
                <a:cubicBezTo>
                  <a:pt x="128" y="18"/>
                  <a:pt x="128" y="18"/>
                  <a:pt x="128" y="18"/>
                </a:cubicBezTo>
                <a:cubicBezTo>
                  <a:pt x="128" y="23"/>
                  <a:pt x="128" y="23"/>
                  <a:pt x="128" y="23"/>
                </a:cubicBezTo>
                <a:cubicBezTo>
                  <a:pt x="128" y="28"/>
                  <a:pt x="132" y="32"/>
                  <a:pt x="137" y="32"/>
                </a:cubicBezTo>
                <a:cubicBezTo>
                  <a:pt x="142" y="32"/>
                  <a:pt x="142" y="32"/>
                  <a:pt x="142" y="32"/>
                </a:cubicBezTo>
                <a:cubicBezTo>
                  <a:pt x="142" y="64"/>
                  <a:pt x="142" y="64"/>
                  <a:pt x="142" y="64"/>
                </a:cubicBezTo>
                <a:cubicBezTo>
                  <a:pt x="142" y="64"/>
                  <a:pt x="142" y="64"/>
                  <a:pt x="142" y="64"/>
                </a:cubicBezTo>
                <a:cubicBezTo>
                  <a:pt x="137" y="64"/>
                  <a:pt x="137" y="64"/>
                  <a:pt x="137" y="64"/>
                </a:cubicBezTo>
                <a:cubicBezTo>
                  <a:pt x="132" y="64"/>
                  <a:pt x="128" y="68"/>
                  <a:pt x="128" y="73"/>
                </a:cubicBezTo>
                <a:cubicBezTo>
                  <a:pt x="128" y="87"/>
                  <a:pt x="128" y="87"/>
                  <a:pt x="128" y="87"/>
                </a:cubicBezTo>
                <a:cubicBezTo>
                  <a:pt x="128" y="92"/>
                  <a:pt x="132" y="96"/>
                  <a:pt x="137" y="96"/>
                </a:cubicBezTo>
                <a:cubicBezTo>
                  <a:pt x="142" y="96"/>
                  <a:pt x="142" y="96"/>
                  <a:pt x="142" y="96"/>
                </a:cubicBezTo>
                <a:cubicBezTo>
                  <a:pt x="142" y="128"/>
                  <a:pt x="142" y="128"/>
                  <a:pt x="142" y="128"/>
                </a:cubicBezTo>
                <a:cubicBezTo>
                  <a:pt x="137" y="128"/>
                  <a:pt x="137" y="128"/>
                  <a:pt x="137" y="128"/>
                </a:cubicBezTo>
                <a:cubicBezTo>
                  <a:pt x="132" y="128"/>
                  <a:pt x="128" y="132"/>
                  <a:pt x="128" y="137"/>
                </a:cubicBezTo>
                <a:close/>
                <a:moveTo>
                  <a:pt x="151" y="132"/>
                </a:moveTo>
                <a:cubicBezTo>
                  <a:pt x="153" y="132"/>
                  <a:pt x="155" y="134"/>
                  <a:pt x="155" y="137"/>
                </a:cubicBezTo>
                <a:cubicBezTo>
                  <a:pt x="155" y="150"/>
                  <a:pt x="155" y="150"/>
                  <a:pt x="155" y="150"/>
                </a:cubicBezTo>
                <a:cubicBezTo>
                  <a:pt x="155" y="153"/>
                  <a:pt x="153" y="155"/>
                  <a:pt x="151" y="155"/>
                </a:cubicBezTo>
                <a:cubicBezTo>
                  <a:pt x="137" y="155"/>
                  <a:pt x="137" y="155"/>
                  <a:pt x="137" y="155"/>
                </a:cubicBezTo>
                <a:cubicBezTo>
                  <a:pt x="135" y="155"/>
                  <a:pt x="133" y="153"/>
                  <a:pt x="133" y="150"/>
                </a:cubicBezTo>
                <a:cubicBezTo>
                  <a:pt x="133" y="145"/>
                  <a:pt x="133" y="142"/>
                  <a:pt x="133" y="137"/>
                </a:cubicBezTo>
                <a:cubicBezTo>
                  <a:pt x="133" y="134"/>
                  <a:pt x="135" y="132"/>
                  <a:pt x="137" y="132"/>
                </a:cubicBezTo>
                <a:cubicBezTo>
                  <a:pt x="139" y="132"/>
                  <a:pt x="149" y="132"/>
                  <a:pt x="151" y="132"/>
                </a:cubicBezTo>
                <a:close/>
                <a:moveTo>
                  <a:pt x="151" y="68"/>
                </a:moveTo>
                <a:cubicBezTo>
                  <a:pt x="153" y="68"/>
                  <a:pt x="155" y="70"/>
                  <a:pt x="155" y="73"/>
                </a:cubicBezTo>
                <a:cubicBezTo>
                  <a:pt x="155" y="87"/>
                  <a:pt x="155" y="87"/>
                  <a:pt x="155" y="87"/>
                </a:cubicBezTo>
                <a:cubicBezTo>
                  <a:pt x="155" y="89"/>
                  <a:pt x="153" y="91"/>
                  <a:pt x="151" y="91"/>
                </a:cubicBezTo>
                <a:cubicBezTo>
                  <a:pt x="137" y="91"/>
                  <a:pt x="137" y="91"/>
                  <a:pt x="137" y="91"/>
                </a:cubicBezTo>
                <a:cubicBezTo>
                  <a:pt x="135" y="91"/>
                  <a:pt x="133" y="89"/>
                  <a:pt x="133" y="87"/>
                </a:cubicBezTo>
                <a:cubicBezTo>
                  <a:pt x="133" y="73"/>
                  <a:pt x="133" y="73"/>
                  <a:pt x="133" y="73"/>
                </a:cubicBezTo>
                <a:cubicBezTo>
                  <a:pt x="133" y="70"/>
                  <a:pt x="135" y="68"/>
                  <a:pt x="137" y="68"/>
                </a:cubicBezTo>
                <a:lnTo>
                  <a:pt x="151" y="68"/>
                </a:lnTo>
                <a:close/>
                <a:moveTo>
                  <a:pt x="98" y="77"/>
                </a:moveTo>
                <a:cubicBezTo>
                  <a:pt x="92" y="77"/>
                  <a:pt x="92" y="77"/>
                  <a:pt x="92" y="77"/>
                </a:cubicBezTo>
                <a:cubicBezTo>
                  <a:pt x="91" y="72"/>
                  <a:pt x="87" y="68"/>
                  <a:pt x="82" y="67"/>
                </a:cubicBezTo>
                <a:cubicBezTo>
                  <a:pt x="82" y="62"/>
                  <a:pt x="82" y="62"/>
                  <a:pt x="82" y="62"/>
                </a:cubicBezTo>
                <a:cubicBezTo>
                  <a:pt x="82" y="60"/>
                  <a:pt x="81" y="59"/>
                  <a:pt x="80" y="59"/>
                </a:cubicBezTo>
                <a:cubicBezTo>
                  <a:pt x="79" y="59"/>
                  <a:pt x="78" y="60"/>
                  <a:pt x="78" y="62"/>
                </a:cubicBezTo>
                <a:cubicBezTo>
                  <a:pt x="78" y="67"/>
                  <a:pt x="78" y="67"/>
                  <a:pt x="78" y="67"/>
                </a:cubicBezTo>
                <a:cubicBezTo>
                  <a:pt x="73" y="68"/>
                  <a:pt x="69" y="72"/>
                  <a:pt x="68" y="77"/>
                </a:cubicBezTo>
                <a:cubicBezTo>
                  <a:pt x="62" y="77"/>
                  <a:pt x="62" y="77"/>
                  <a:pt x="62" y="77"/>
                </a:cubicBezTo>
                <a:cubicBezTo>
                  <a:pt x="61" y="77"/>
                  <a:pt x="60" y="78"/>
                  <a:pt x="60" y="80"/>
                </a:cubicBezTo>
                <a:cubicBezTo>
                  <a:pt x="60" y="81"/>
                  <a:pt x="61" y="82"/>
                  <a:pt x="62" y="82"/>
                </a:cubicBezTo>
                <a:cubicBezTo>
                  <a:pt x="68" y="82"/>
                  <a:pt x="68" y="82"/>
                  <a:pt x="68" y="82"/>
                </a:cubicBezTo>
                <a:cubicBezTo>
                  <a:pt x="69" y="87"/>
                  <a:pt x="73" y="91"/>
                  <a:pt x="78" y="92"/>
                </a:cubicBezTo>
                <a:cubicBezTo>
                  <a:pt x="78" y="98"/>
                  <a:pt x="78" y="98"/>
                  <a:pt x="78" y="98"/>
                </a:cubicBezTo>
                <a:cubicBezTo>
                  <a:pt x="78" y="99"/>
                  <a:pt x="79" y="100"/>
                  <a:pt x="80" y="100"/>
                </a:cubicBezTo>
                <a:cubicBezTo>
                  <a:pt x="81" y="100"/>
                  <a:pt x="82" y="99"/>
                  <a:pt x="82" y="98"/>
                </a:cubicBezTo>
                <a:cubicBezTo>
                  <a:pt x="82" y="92"/>
                  <a:pt x="82" y="92"/>
                  <a:pt x="82" y="92"/>
                </a:cubicBezTo>
                <a:cubicBezTo>
                  <a:pt x="87" y="91"/>
                  <a:pt x="92" y="87"/>
                  <a:pt x="92" y="82"/>
                </a:cubicBezTo>
                <a:cubicBezTo>
                  <a:pt x="98" y="82"/>
                  <a:pt x="98" y="82"/>
                  <a:pt x="98" y="82"/>
                </a:cubicBezTo>
                <a:cubicBezTo>
                  <a:pt x="99" y="82"/>
                  <a:pt x="100" y="81"/>
                  <a:pt x="100" y="80"/>
                </a:cubicBezTo>
                <a:cubicBezTo>
                  <a:pt x="100" y="78"/>
                  <a:pt x="99" y="77"/>
                  <a:pt x="98" y="77"/>
                </a:cubicBezTo>
                <a:close/>
                <a:moveTo>
                  <a:pt x="80" y="88"/>
                </a:moveTo>
                <a:cubicBezTo>
                  <a:pt x="76" y="88"/>
                  <a:pt x="72" y="84"/>
                  <a:pt x="72" y="80"/>
                </a:cubicBezTo>
                <a:cubicBezTo>
                  <a:pt x="72" y="75"/>
                  <a:pt x="76" y="72"/>
                  <a:pt x="80" y="72"/>
                </a:cubicBezTo>
                <a:cubicBezTo>
                  <a:pt x="84" y="72"/>
                  <a:pt x="88" y="75"/>
                  <a:pt x="88" y="80"/>
                </a:cubicBezTo>
                <a:cubicBezTo>
                  <a:pt x="88" y="84"/>
                  <a:pt x="84" y="88"/>
                  <a:pt x="80" y="88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8" name="Freeform 37">
            <a:extLst>
              <a:ext uri="{FF2B5EF4-FFF2-40B4-BE49-F238E27FC236}">
                <a16:creationId xmlns:a16="http://schemas.microsoft.com/office/drawing/2014/main" xmlns="" id="{E7321ED4-FDE9-4642-8696-FCA43D614965}"/>
              </a:ext>
            </a:extLst>
          </p:cNvPr>
          <p:cNvSpPr>
            <a:spLocks noEditPoints="1"/>
          </p:cNvSpPr>
          <p:nvPr/>
        </p:nvSpPr>
        <p:spPr bwMode="auto">
          <a:xfrm>
            <a:off x="4391025" y="3854451"/>
            <a:ext cx="546100" cy="360363"/>
          </a:xfrm>
          <a:custGeom>
            <a:avLst/>
            <a:gdLst>
              <a:gd name="T0" fmla="*/ 97 w 160"/>
              <a:gd name="T1" fmla="*/ 71 h 105"/>
              <a:gd name="T2" fmla="*/ 133 w 160"/>
              <a:gd name="T3" fmla="*/ 71 h 105"/>
              <a:gd name="T4" fmla="*/ 99 w 160"/>
              <a:gd name="T5" fmla="*/ 12 h 105"/>
              <a:gd name="T6" fmla="*/ 102 w 160"/>
              <a:gd name="T7" fmla="*/ 59 h 105"/>
              <a:gd name="T8" fmla="*/ 128 w 160"/>
              <a:gd name="T9" fmla="*/ 54 h 105"/>
              <a:gd name="T10" fmla="*/ 128 w 160"/>
              <a:gd name="T11" fmla="*/ 27 h 105"/>
              <a:gd name="T12" fmla="*/ 102 w 160"/>
              <a:gd name="T13" fmla="*/ 22 h 105"/>
              <a:gd name="T14" fmla="*/ 128 w 160"/>
              <a:gd name="T15" fmla="*/ 22 h 105"/>
              <a:gd name="T16" fmla="*/ 27 w 160"/>
              <a:gd name="T17" fmla="*/ 71 h 105"/>
              <a:gd name="T18" fmla="*/ 92 w 160"/>
              <a:gd name="T19" fmla="*/ 71 h 105"/>
              <a:gd name="T20" fmla="*/ 29 w 160"/>
              <a:gd name="T21" fmla="*/ 12 h 105"/>
              <a:gd name="T22" fmla="*/ 38 w 160"/>
              <a:gd name="T23" fmla="*/ 22 h 105"/>
              <a:gd name="T24" fmla="*/ 87 w 160"/>
              <a:gd name="T25" fmla="*/ 68 h 105"/>
              <a:gd name="T26" fmla="*/ 87 w 160"/>
              <a:gd name="T27" fmla="*/ 27 h 105"/>
              <a:gd name="T28" fmla="*/ 43 w 160"/>
              <a:gd name="T29" fmla="*/ 22 h 105"/>
              <a:gd name="T30" fmla="*/ 87 w 160"/>
              <a:gd name="T31" fmla="*/ 22 h 105"/>
              <a:gd name="T32" fmla="*/ 123 w 160"/>
              <a:gd name="T33" fmla="*/ 33 h 105"/>
              <a:gd name="T34" fmla="*/ 106 w 160"/>
              <a:gd name="T35" fmla="*/ 33 h 105"/>
              <a:gd name="T36" fmla="*/ 120 w 160"/>
              <a:gd name="T37" fmla="*/ 43 h 105"/>
              <a:gd name="T38" fmla="*/ 108 w 160"/>
              <a:gd name="T39" fmla="*/ 38 h 105"/>
              <a:gd name="T40" fmla="*/ 108 w 160"/>
              <a:gd name="T41" fmla="*/ 51 h 105"/>
              <a:gd name="T42" fmla="*/ 120 w 160"/>
              <a:gd name="T43" fmla="*/ 46 h 105"/>
              <a:gd name="T44" fmla="*/ 108 w 160"/>
              <a:gd name="T45" fmla="*/ 51 h 105"/>
              <a:gd name="T46" fmla="*/ 133 w 160"/>
              <a:gd name="T47" fmla="*/ 85 h 105"/>
              <a:gd name="T48" fmla="*/ 145 w 160"/>
              <a:gd name="T49" fmla="*/ 31 h 105"/>
              <a:gd name="T50" fmla="*/ 140 w 160"/>
              <a:gd name="T51" fmla="*/ 78 h 105"/>
              <a:gd name="T52" fmla="*/ 20 w 160"/>
              <a:gd name="T53" fmla="*/ 78 h 105"/>
              <a:gd name="T54" fmla="*/ 138 w 160"/>
              <a:gd name="T55" fmla="*/ 5 h 105"/>
              <a:gd name="T56" fmla="*/ 142 w 160"/>
              <a:gd name="T57" fmla="*/ 26 h 105"/>
              <a:gd name="T58" fmla="*/ 138 w 160"/>
              <a:gd name="T59" fmla="*/ 0 h 105"/>
              <a:gd name="T60" fmla="*/ 15 w 160"/>
              <a:gd name="T61" fmla="*/ 78 h 105"/>
              <a:gd name="T62" fmla="*/ 27 w 160"/>
              <a:gd name="T63" fmla="*/ 89 h 105"/>
              <a:gd name="T64" fmla="*/ 8 w 160"/>
              <a:gd name="T65" fmla="*/ 105 h 105"/>
              <a:gd name="T66" fmla="*/ 23 w 160"/>
              <a:gd name="T67" fmla="*/ 100 h 105"/>
              <a:gd name="T68" fmla="*/ 8 w 160"/>
              <a:gd name="T69" fmla="*/ 94 h 105"/>
              <a:gd name="T70" fmla="*/ 152 w 160"/>
              <a:gd name="T71" fmla="*/ 100 h 105"/>
              <a:gd name="T72" fmla="*/ 31 w 160"/>
              <a:gd name="T73" fmla="*/ 105 h 105"/>
              <a:gd name="T74" fmla="*/ 152 w 160"/>
              <a:gd name="T75" fmla="*/ 89 h 105"/>
              <a:gd name="T76" fmla="*/ 32 w 160"/>
              <a:gd name="T77" fmla="*/ 85 h 105"/>
              <a:gd name="T78" fmla="*/ 117 w 160"/>
              <a:gd name="T79" fmla="*/ 89 h 105"/>
              <a:gd name="T80" fmla="*/ 117 w 160"/>
              <a:gd name="T81" fmla="*/ 85 h 105"/>
              <a:gd name="T82" fmla="*/ 122 w 160"/>
              <a:gd name="T83" fmla="*/ 89 h 105"/>
              <a:gd name="T84" fmla="*/ 128 w 160"/>
              <a:gd name="T85" fmla="*/ 89 h 1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160" h="105">
                <a:moveTo>
                  <a:pt x="99" y="12"/>
                </a:moveTo>
                <a:cubicBezTo>
                  <a:pt x="98" y="12"/>
                  <a:pt x="97" y="13"/>
                  <a:pt x="97" y="14"/>
                </a:cubicBezTo>
                <a:cubicBezTo>
                  <a:pt x="97" y="17"/>
                  <a:pt x="97" y="68"/>
                  <a:pt x="97" y="71"/>
                </a:cubicBezTo>
                <a:cubicBezTo>
                  <a:pt x="97" y="72"/>
                  <a:pt x="98" y="73"/>
                  <a:pt x="99" y="73"/>
                </a:cubicBezTo>
                <a:cubicBezTo>
                  <a:pt x="131" y="73"/>
                  <a:pt x="131" y="73"/>
                  <a:pt x="131" y="73"/>
                </a:cubicBezTo>
                <a:cubicBezTo>
                  <a:pt x="132" y="73"/>
                  <a:pt x="133" y="72"/>
                  <a:pt x="133" y="71"/>
                </a:cubicBezTo>
                <a:cubicBezTo>
                  <a:pt x="133" y="51"/>
                  <a:pt x="133" y="35"/>
                  <a:pt x="133" y="14"/>
                </a:cubicBezTo>
                <a:cubicBezTo>
                  <a:pt x="133" y="13"/>
                  <a:pt x="132" y="12"/>
                  <a:pt x="131" y="12"/>
                </a:cubicBezTo>
                <a:lnTo>
                  <a:pt x="99" y="12"/>
                </a:lnTo>
                <a:close/>
                <a:moveTo>
                  <a:pt x="128" y="68"/>
                </a:moveTo>
                <a:cubicBezTo>
                  <a:pt x="102" y="68"/>
                  <a:pt x="102" y="68"/>
                  <a:pt x="102" y="68"/>
                </a:cubicBezTo>
                <a:cubicBezTo>
                  <a:pt x="102" y="59"/>
                  <a:pt x="102" y="59"/>
                  <a:pt x="102" y="59"/>
                </a:cubicBezTo>
                <a:cubicBezTo>
                  <a:pt x="128" y="59"/>
                  <a:pt x="128" y="59"/>
                  <a:pt x="128" y="59"/>
                </a:cubicBezTo>
                <a:lnTo>
                  <a:pt x="128" y="68"/>
                </a:lnTo>
                <a:close/>
                <a:moveTo>
                  <a:pt x="128" y="54"/>
                </a:moveTo>
                <a:cubicBezTo>
                  <a:pt x="102" y="54"/>
                  <a:pt x="102" y="54"/>
                  <a:pt x="102" y="54"/>
                </a:cubicBezTo>
                <a:cubicBezTo>
                  <a:pt x="102" y="27"/>
                  <a:pt x="102" y="27"/>
                  <a:pt x="102" y="27"/>
                </a:cubicBezTo>
                <a:cubicBezTo>
                  <a:pt x="128" y="27"/>
                  <a:pt x="128" y="27"/>
                  <a:pt x="128" y="27"/>
                </a:cubicBezTo>
                <a:lnTo>
                  <a:pt x="128" y="54"/>
                </a:lnTo>
                <a:close/>
                <a:moveTo>
                  <a:pt x="128" y="22"/>
                </a:moveTo>
                <a:cubicBezTo>
                  <a:pt x="102" y="22"/>
                  <a:pt x="102" y="22"/>
                  <a:pt x="102" y="22"/>
                </a:cubicBezTo>
                <a:cubicBezTo>
                  <a:pt x="102" y="16"/>
                  <a:pt x="102" y="16"/>
                  <a:pt x="102" y="16"/>
                </a:cubicBezTo>
                <a:cubicBezTo>
                  <a:pt x="128" y="16"/>
                  <a:pt x="128" y="16"/>
                  <a:pt x="128" y="16"/>
                </a:cubicBezTo>
                <a:lnTo>
                  <a:pt x="128" y="22"/>
                </a:lnTo>
                <a:close/>
                <a:moveTo>
                  <a:pt x="29" y="12"/>
                </a:moveTo>
                <a:cubicBezTo>
                  <a:pt x="28" y="12"/>
                  <a:pt x="27" y="13"/>
                  <a:pt x="27" y="14"/>
                </a:cubicBezTo>
                <a:cubicBezTo>
                  <a:pt x="27" y="15"/>
                  <a:pt x="27" y="69"/>
                  <a:pt x="27" y="71"/>
                </a:cubicBezTo>
                <a:cubicBezTo>
                  <a:pt x="27" y="72"/>
                  <a:pt x="28" y="73"/>
                  <a:pt x="29" y="73"/>
                </a:cubicBezTo>
                <a:cubicBezTo>
                  <a:pt x="89" y="73"/>
                  <a:pt x="89" y="73"/>
                  <a:pt x="89" y="73"/>
                </a:cubicBezTo>
                <a:cubicBezTo>
                  <a:pt x="91" y="73"/>
                  <a:pt x="92" y="72"/>
                  <a:pt x="92" y="71"/>
                </a:cubicBezTo>
                <a:cubicBezTo>
                  <a:pt x="92" y="69"/>
                  <a:pt x="92" y="15"/>
                  <a:pt x="92" y="14"/>
                </a:cubicBezTo>
                <a:cubicBezTo>
                  <a:pt x="92" y="13"/>
                  <a:pt x="91" y="12"/>
                  <a:pt x="89" y="12"/>
                </a:cubicBezTo>
                <a:cubicBezTo>
                  <a:pt x="88" y="12"/>
                  <a:pt x="31" y="12"/>
                  <a:pt x="29" y="12"/>
                </a:cubicBezTo>
                <a:close/>
                <a:moveTo>
                  <a:pt x="32" y="16"/>
                </a:moveTo>
                <a:cubicBezTo>
                  <a:pt x="38" y="16"/>
                  <a:pt x="38" y="16"/>
                  <a:pt x="38" y="16"/>
                </a:cubicBezTo>
                <a:cubicBezTo>
                  <a:pt x="38" y="22"/>
                  <a:pt x="38" y="22"/>
                  <a:pt x="38" y="22"/>
                </a:cubicBezTo>
                <a:cubicBezTo>
                  <a:pt x="32" y="22"/>
                  <a:pt x="32" y="22"/>
                  <a:pt x="32" y="22"/>
                </a:cubicBezTo>
                <a:lnTo>
                  <a:pt x="32" y="16"/>
                </a:lnTo>
                <a:close/>
                <a:moveTo>
                  <a:pt x="87" y="68"/>
                </a:moveTo>
                <a:cubicBezTo>
                  <a:pt x="32" y="68"/>
                  <a:pt x="32" y="68"/>
                  <a:pt x="32" y="68"/>
                </a:cubicBezTo>
                <a:cubicBezTo>
                  <a:pt x="32" y="27"/>
                  <a:pt x="32" y="27"/>
                  <a:pt x="32" y="27"/>
                </a:cubicBezTo>
                <a:cubicBezTo>
                  <a:pt x="34" y="27"/>
                  <a:pt x="84" y="27"/>
                  <a:pt x="87" y="27"/>
                </a:cubicBezTo>
                <a:cubicBezTo>
                  <a:pt x="87" y="68"/>
                  <a:pt x="87" y="68"/>
                  <a:pt x="87" y="68"/>
                </a:cubicBezTo>
                <a:close/>
                <a:moveTo>
                  <a:pt x="87" y="22"/>
                </a:moveTo>
                <a:cubicBezTo>
                  <a:pt x="43" y="22"/>
                  <a:pt x="43" y="22"/>
                  <a:pt x="43" y="22"/>
                </a:cubicBezTo>
                <a:cubicBezTo>
                  <a:pt x="43" y="16"/>
                  <a:pt x="43" y="16"/>
                  <a:pt x="43" y="16"/>
                </a:cubicBezTo>
                <a:cubicBezTo>
                  <a:pt x="87" y="16"/>
                  <a:pt x="87" y="16"/>
                  <a:pt x="87" y="16"/>
                </a:cubicBezTo>
                <a:lnTo>
                  <a:pt x="87" y="22"/>
                </a:lnTo>
                <a:close/>
                <a:moveTo>
                  <a:pt x="108" y="35"/>
                </a:moveTo>
                <a:cubicBezTo>
                  <a:pt x="120" y="35"/>
                  <a:pt x="120" y="35"/>
                  <a:pt x="120" y="35"/>
                </a:cubicBezTo>
                <a:cubicBezTo>
                  <a:pt x="122" y="35"/>
                  <a:pt x="123" y="34"/>
                  <a:pt x="123" y="33"/>
                </a:cubicBezTo>
                <a:cubicBezTo>
                  <a:pt x="123" y="32"/>
                  <a:pt x="122" y="31"/>
                  <a:pt x="120" y="31"/>
                </a:cubicBezTo>
                <a:cubicBezTo>
                  <a:pt x="108" y="31"/>
                  <a:pt x="108" y="31"/>
                  <a:pt x="108" y="31"/>
                </a:cubicBezTo>
                <a:cubicBezTo>
                  <a:pt x="107" y="31"/>
                  <a:pt x="106" y="32"/>
                  <a:pt x="106" y="33"/>
                </a:cubicBezTo>
                <a:cubicBezTo>
                  <a:pt x="106" y="34"/>
                  <a:pt x="107" y="35"/>
                  <a:pt x="108" y="35"/>
                </a:cubicBezTo>
                <a:close/>
                <a:moveTo>
                  <a:pt x="108" y="43"/>
                </a:moveTo>
                <a:cubicBezTo>
                  <a:pt x="120" y="43"/>
                  <a:pt x="120" y="43"/>
                  <a:pt x="120" y="43"/>
                </a:cubicBezTo>
                <a:cubicBezTo>
                  <a:pt x="122" y="43"/>
                  <a:pt x="123" y="42"/>
                  <a:pt x="123" y="41"/>
                </a:cubicBezTo>
                <a:cubicBezTo>
                  <a:pt x="123" y="39"/>
                  <a:pt x="122" y="38"/>
                  <a:pt x="120" y="38"/>
                </a:cubicBezTo>
                <a:cubicBezTo>
                  <a:pt x="108" y="38"/>
                  <a:pt x="108" y="38"/>
                  <a:pt x="108" y="38"/>
                </a:cubicBezTo>
                <a:cubicBezTo>
                  <a:pt x="107" y="38"/>
                  <a:pt x="106" y="39"/>
                  <a:pt x="106" y="41"/>
                </a:cubicBezTo>
                <a:cubicBezTo>
                  <a:pt x="106" y="42"/>
                  <a:pt x="107" y="43"/>
                  <a:pt x="108" y="43"/>
                </a:cubicBezTo>
                <a:close/>
                <a:moveTo>
                  <a:pt x="108" y="51"/>
                </a:moveTo>
                <a:cubicBezTo>
                  <a:pt x="120" y="51"/>
                  <a:pt x="120" y="51"/>
                  <a:pt x="120" y="51"/>
                </a:cubicBezTo>
                <a:cubicBezTo>
                  <a:pt x="122" y="51"/>
                  <a:pt x="123" y="50"/>
                  <a:pt x="123" y="48"/>
                </a:cubicBezTo>
                <a:cubicBezTo>
                  <a:pt x="123" y="47"/>
                  <a:pt x="122" y="46"/>
                  <a:pt x="120" y="46"/>
                </a:cubicBezTo>
                <a:cubicBezTo>
                  <a:pt x="108" y="46"/>
                  <a:pt x="108" y="46"/>
                  <a:pt x="108" y="46"/>
                </a:cubicBezTo>
                <a:cubicBezTo>
                  <a:pt x="107" y="46"/>
                  <a:pt x="106" y="47"/>
                  <a:pt x="106" y="48"/>
                </a:cubicBezTo>
                <a:cubicBezTo>
                  <a:pt x="106" y="50"/>
                  <a:pt x="107" y="51"/>
                  <a:pt x="108" y="51"/>
                </a:cubicBezTo>
                <a:close/>
                <a:moveTo>
                  <a:pt x="152" y="89"/>
                </a:moveTo>
                <a:cubicBezTo>
                  <a:pt x="133" y="89"/>
                  <a:pt x="133" y="89"/>
                  <a:pt x="133" y="89"/>
                </a:cubicBezTo>
                <a:cubicBezTo>
                  <a:pt x="133" y="85"/>
                  <a:pt x="133" y="85"/>
                  <a:pt x="133" y="85"/>
                </a:cubicBezTo>
                <a:cubicBezTo>
                  <a:pt x="138" y="85"/>
                  <a:pt x="138" y="85"/>
                  <a:pt x="138" y="85"/>
                </a:cubicBezTo>
                <a:cubicBezTo>
                  <a:pt x="142" y="85"/>
                  <a:pt x="145" y="82"/>
                  <a:pt x="145" y="78"/>
                </a:cubicBezTo>
                <a:cubicBezTo>
                  <a:pt x="145" y="31"/>
                  <a:pt x="145" y="31"/>
                  <a:pt x="145" y="31"/>
                </a:cubicBezTo>
                <a:cubicBezTo>
                  <a:pt x="145" y="30"/>
                  <a:pt x="144" y="29"/>
                  <a:pt x="142" y="29"/>
                </a:cubicBezTo>
                <a:cubicBezTo>
                  <a:pt x="141" y="29"/>
                  <a:pt x="140" y="30"/>
                  <a:pt x="140" y="31"/>
                </a:cubicBezTo>
                <a:cubicBezTo>
                  <a:pt x="140" y="78"/>
                  <a:pt x="140" y="78"/>
                  <a:pt x="140" y="78"/>
                </a:cubicBezTo>
                <a:cubicBezTo>
                  <a:pt x="140" y="80"/>
                  <a:pt x="139" y="81"/>
                  <a:pt x="138" y="81"/>
                </a:cubicBezTo>
                <a:cubicBezTo>
                  <a:pt x="132" y="81"/>
                  <a:pt x="27" y="81"/>
                  <a:pt x="22" y="81"/>
                </a:cubicBezTo>
                <a:cubicBezTo>
                  <a:pt x="21" y="81"/>
                  <a:pt x="20" y="80"/>
                  <a:pt x="20" y="78"/>
                </a:cubicBezTo>
                <a:cubicBezTo>
                  <a:pt x="20" y="7"/>
                  <a:pt x="20" y="7"/>
                  <a:pt x="20" y="7"/>
                </a:cubicBezTo>
                <a:cubicBezTo>
                  <a:pt x="20" y="6"/>
                  <a:pt x="21" y="5"/>
                  <a:pt x="22" y="5"/>
                </a:cubicBezTo>
                <a:cubicBezTo>
                  <a:pt x="138" y="5"/>
                  <a:pt x="138" y="5"/>
                  <a:pt x="138" y="5"/>
                </a:cubicBezTo>
                <a:cubicBezTo>
                  <a:pt x="139" y="5"/>
                  <a:pt x="140" y="6"/>
                  <a:pt x="140" y="7"/>
                </a:cubicBezTo>
                <a:cubicBezTo>
                  <a:pt x="140" y="24"/>
                  <a:pt x="140" y="24"/>
                  <a:pt x="140" y="24"/>
                </a:cubicBezTo>
                <a:cubicBezTo>
                  <a:pt x="140" y="25"/>
                  <a:pt x="141" y="26"/>
                  <a:pt x="142" y="26"/>
                </a:cubicBezTo>
                <a:cubicBezTo>
                  <a:pt x="144" y="26"/>
                  <a:pt x="145" y="25"/>
                  <a:pt x="145" y="24"/>
                </a:cubicBezTo>
                <a:cubicBezTo>
                  <a:pt x="145" y="7"/>
                  <a:pt x="145" y="7"/>
                  <a:pt x="145" y="7"/>
                </a:cubicBezTo>
                <a:cubicBezTo>
                  <a:pt x="145" y="3"/>
                  <a:pt x="142" y="0"/>
                  <a:pt x="138" y="0"/>
                </a:cubicBezTo>
                <a:cubicBezTo>
                  <a:pt x="22" y="0"/>
                  <a:pt x="22" y="0"/>
                  <a:pt x="22" y="0"/>
                </a:cubicBezTo>
                <a:cubicBezTo>
                  <a:pt x="18" y="0"/>
                  <a:pt x="15" y="3"/>
                  <a:pt x="15" y="7"/>
                </a:cubicBezTo>
                <a:cubicBezTo>
                  <a:pt x="15" y="78"/>
                  <a:pt x="15" y="78"/>
                  <a:pt x="15" y="78"/>
                </a:cubicBezTo>
                <a:cubicBezTo>
                  <a:pt x="15" y="82"/>
                  <a:pt x="18" y="85"/>
                  <a:pt x="22" y="85"/>
                </a:cubicBezTo>
                <a:cubicBezTo>
                  <a:pt x="27" y="85"/>
                  <a:pt x="27" y="85"/>
                  <a:pt x="27" y="85"/>
                </a:cubicBezTo>
                <a:cubicBezTo>
                  <a:pt x="27" y="89"/>
                  <a:pt x="27" y="89"/>
                  <a:pt x="27" y="89"/>
                </a:cubicBezTo>
                <a:cubicBezTo>
                  <a:pt x="8" y="89"/>
                  <a:pt x="8" y="89"/>
                  <a:pt x="8" y="89"/>
                </a:cubicBezTo>
                <a:cubicBezTo>
                  <a:pt x="3" y="89"/>
                  <a:pt x="0" y="93"/>
                  <a:pt x="0" y="97"/>
                </a:cubicBezTo>
                <a:cubicBezTo>
                  <a:pt x="0" y="101"/>
                  <a:pt x="3" y="105"/>
                  <a:pt x="8" y="105"/>
                </a:cubicBezTo>
                <a:cubicBezTo>
                  <a:pt x="23" y="105"/>
                  <a:pt x="23" y="105"/>
                  <a:pt x="23" y="105"/>
                </a:cubicBezTo>
                <a:cubicBezTo>
                  <a:pt x="24" y="105"/>
                  <a:pt x="25" y="103"/>
                  <a:pt x="25" y="102"/>
                </a:cubicBezTo>
                <a:cubicBezTo>
                  <a:pt x="25" y="101"/>
                  <a:pt x="24" y="100"/>
                  <a:pt x="23" y="100"/>
                </a:cubicBezTo>
                <a:cubicBezTo>
                  <a:pt x="8" y="100"/>
                  <a:pt x="8" y="100"/>
                  <a:pt x="8" y="100"/>
                </a:cubicBezTo>
                <a:cubicBezTo>
                  <a:pt x="6" y="100"/>
                  <a:pt x="5" y="99"/>
                  <a:pt x="5" y="97"/>
                </a:cubicBezTo>
                <a:cubicBezTo>
                  <a:pt x="5" y="95"/>
                  <a:pt x="6" y="94"/>
                  <a:pt x="8" y="94"/>
                </a:cubicBezTo>
                <a:cubicBezTo>
                  <a:pt x="10" y="94"/>
                  <a:pt x="151" y="94"/>
                  <a:pt x="152" y="94"/>
                </a:cubicBezTo>
                <a:cubicBezTo>
                  <a:pt x="154" y="94"/>
                  <a:pt x="155" y="95"/>
                  <a:pt x="155" y="97"/>
                </a:cubicBezTo>
                <a:cubicBezTo>
                  <a:pt x="155" y="99"/>
                  <a:pt x="154" y="100"/>
                  <a:pt x="152" y="100"/>
                </a:cubicBezTo>
                <a:cubicBezTo>
                  <a:pt x="31" y="100"/>
                  <a:pt x="31" y="100"/>
                  <a:pt x="31" y="100"/>
                </a:cubicBezTo>
                <a:cubicBezTo>
                  <a:pt x="29" y="100"/>
                  <a:pt x="28" y="101"/>
                  <a:pt x="28" y="102"/>
                </a:cubicBezTo>
                <a:cubicBezTo>
                  <a:pt x="28" y="103"/>
                  <a:pt x="29" y="105"/>
                  <a:pt x="31" y="105"/>
                </a:cubicBezTo>
                <a:cubicBezTo>
                  <a:pt x="152" y="105"/>
                  <a:pt x="152" y="105"/>
                  <a:pt x="152" y="105"/>
                </a:cubicBezTo>
                <a:cubicBezTo>
                  <a:pt x="157" y="105"/>
                  <a:pt x="160" y="101"/>
                  <a:pt x="160" y="97"/>
                </a:cubicBezTo>
                <a:cubicBezTo>
                  <a:pt x="160" y="93"/>
                  <a:pt x="157" y="89"/>
                  <a:pt x="152" y="89"/>
                </a:cubicBezTo>
                <a:close/>
                <a:moveTo>
                  <a:pt x="38" y="89"/>
                </a:moveTo>
                <a:cubicBezTo>
                  <a:pt x="32" y="89"/>
                  <a:pt x="32" y="89"/>
                  <a:pt x="32" y="89"/>
                </a:cubicBezTo>
                <a:cubicBezTo>
                  <a:pt x="32" y="85"/>
                  <a:pt x="32" y="85"/>
                  <a:pt x="32" y="85"/>
                </a:cubicBezTo>
                <a:cubicBezTo>
                  <a:pt x="38" y="85"/>
                  <a:pt x="38" y="85"/>
                  <a:pt x="38" y="85"/>
                </a:cubicBezTo>
                <a:lnTo>
                  <a:pt x="38" y="89"/>
                </a:lnTo>
                <a:close/>
                <a:moveTo>
                  <a:pt x="117" y="89"/>
                </a:moveTo>
                <a:cubicBezTo>
                  <a:pt x="43" y="89"/>
                  <a:pt x="43" y="89"/>
                  <a:pt x="43" y="89"/>
                </a:cubicBezTo>
                <a:cubicBezTo>
                  <a:pt x="43" y="85"/>
                  <a:pt x="43" y="85"/>
                  <a:pt x="43" y="85"/>
                </a:cubicBezTo>
                <a:cubicBezTo>
                  <a:pt x="117" y="85"/>
                  <a:pt x="117" y="85"/>
                  <a:pt x="117" y="85"/>
                </a:cubicBezTo>
                <a:lnTo>
                  <a:pt x="117" y="89"/>
                </a:lnTo>
                <a:close/>
                <a:moveTo>
                  <a:pt x="128" y="89"/>
                </a:moveTo>
                <a:cubicBezTo>
                  <a:pt x="122" y="89"/>
                  <a:pt x="122" y="89"/>
                  <a:pt x="122" y="89"/>
                </a:cubicBezTo>
                <a:cubicBezTo>
                  <a:pt x="122" y="85"/>
                  <a:pt x="122" y="85"/>
                  <a:pt x="122" y="85"/>
                </a:cubicBezTo>
                <a:cubicBezTo>
                  <a:pt x="128" y="85"/>
                  <a:pt x="128" y="85"/>
                  <a:pt x="128" y="85"/>
                </a:cubicBezTo>
                <a:lnTo>
                  <a:pt x="128" y="89"/>
                </a:ln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9" name="Freeform 38">
            <a:extLst>
              <a:ext uri="{FF2B5EF4-FFF2-40B4-BE49-F238E27FC236}">
                <a16:creationId xmlns:a16="http://schemas.microsoft.com/office/drawing/2014/main" xmlns="" id="{AC589834-B683-4728-AB5E-7AB918C01498}"/>
              </a:ext>
            </a:extLst>
          </p:cNvPr>
          <p:cNvSpPr>
            <a:spLocks noEditPoints="1"/>
          </p:cNvSpPr>
          <p:nvPr/>
        </p:nvSpPr>
        <p:spPr bwMode="auto">
          <a:xfrm>
            <a:off x="4329113" y="4341813"/>
            <a:ext cx="611188" cy="623888"/>
          </a:xfrm>
          <a:custGeom>
            <a:avLst/>
            <a:gdLst>
              <a:gd name="T0" fmla="*/ 168 w 179"/>
              <a:gd name="T1" fmla="*/ 69 h 181"/>
              <a:gd name="T2" fmla="*/ 134 w 179"/>
              <a:gd name="T3" fmla="*/ 83 h 181"/>
              <a:gd name="T4" fmla="*/ 115 w 179"/>
              <a:gd name="T5" fmla="*/ 57 h 181"/>
              <a:gd name="T6" fmla="*/ 122 w 179"/>
              <a:gd name="T7" fmla="*/ 49 h 181"/>
              <a:gd name="T8" fmla="*/ 112 w 179"/>
              <a:gd name="T9" fmla="*/ 53 h 181"/>
              <a:gd name="T10" fmla="*/ 137 w 179"/>
              <a:gd name="T11" fmla="*/ 87 h 181"/>
              <a:gd name="T12" fmla="*/ 166 w 179"/>
              <a:gd name="T13" fmla="*/ 73 h 181"/>
              <a:gd name="T14" fmla="*/ 38 w 179"/>
              <a:gd name="T15" fmla="*/ 135 h 181"/>
              <a:gd name="T16" fmla="*/ 134 w 179"/>
              <a:gd name="T17" fmla="*/ 29 h 181"/>
              <a:gd name="T18" fmla="*/ 125 w 179"/>
              <a:gd name="T19" fmla="*/ 47 h 181"/>
              <a:gd name="T20" fmla="*/ 119 w 179"/>
              <a:gd name="T21" fmla="*/ 13 h 181"/>
              <a:gd name="T22" fmla="*/ 19 w 179"/>
              <a:gd name="T23" fmla="*/ 79 h 181"/>
              <a:gd name="T24" fmla="*/ 148 w 179"/>
              <a:gd name="T25" fmla="*/ 152 h 181"/>
              <a:gd name="T26" fmla="*/ 88 w 179"/>
              <a:gd name="T27" fmla="*/ 26 h 181"/>
              <a:gd name="T28" fmla="*/ 88 w 179"/>
              <a:gd name="T29" fmla="*/ 50 h 181"/>
              <a:gd name="T30" fmla="*/ 88 w 179"/>
              <a:gd name="T31" fmla="*/ 26 h 181"/>
              <a:gd name="T32" fmla="*/ 80 w 179"/>
              <a:gd name="T33" fmla="*/ 38 h 181"/>
              <a:gd name="T34" fmla="*/ 95 w 179"/>
              <a:gd name="T35" fmla="*/ 38 h 181"/>
              <a:gd name="T36" fmla="*/ 160 w 179"/>
              <a:gd name="T37" fmla="*/ 109 h 181"/>
              <a:gd name="T38" fmla="*/ 135 w 179"/>
              <a:gd name="T39" fmla="*/ 109 h 181"/>
              <a:gd name="T40" fmla="*/ 160 w 179"/>
              <a:gd name="T41" fmla="*/ 109 h 181"/>
              <a:gd name="T42" fmla="*/ 148 w 179"/>
              <a:gd name="T43" fmla="*/ 101 h 181"/>
              <a:gd name="T44" fmla="*/ 148 w 179"/>
              <a:gd name="T45" fmla="*/ 116 h 181"/>
              <a:gd name="T46" fmla="*/ 71 w 179"/>
              <a:gd name="T47" fmla="*/ 64 h 181"/>
              <a:gd name="T48" fmla="*/ 42 w 179"/>
              <a:gd name="T49" fmla="*/ 64 h 181"/>
              <a:gd name="T50" fmla="*/ 71 w 179"/>
              <a:gd name="T51" fmla="*/ 64 h 181"/>
              <a:gd name="T52" fmla="*/ 57 w 179"/>
              <a:gd name="T53" fmla="*/ 54 h 181"/>
              <a:gd name="T54" fmla="*/ 57 w 179"/>
              <a:gd name="T55" fmla="*/ 74 h 181"/>
              <a:gd name="T56" fmla="*/ 134 w 179"/>
              <a:gd name="T57" fmla="*/ 134 h 181"/>
              <a:gd name="T58" fmla="*/ 106 w 179"/>
              <a:gd name="T59" fmla="*/ 134 h 181"/>
              <a:gd name="T60" fmla="*/ 134 w 179"/>
              <a:gd name="T61" fmla="*/ 134 h 181"/>
              <a:gd name="T62" fmla="*/ 120 w 179"/>
              <a:gd name="T63" fmla="*/ 124 h 181"/>
              <a:gd name="T64" fmla="*/ 120 w 179"/>
              <a:gd name="T65" fmla="*/ 143 h 181"/>
              <a:gd name="T66" fmla="*/ 81 w 179"/>
              <a:gd name="T67" fmla="*/ 151 h 181"/>
              <a:gd name="T68" fmla="*/ 81 w 179"/>
              <a:gd name="T69" fmla="*/ 120 h 181"/>
              <a:gd name="T70" fmla="*/ 81 w 179"/>
              <a:gd name="T71" fmla="*/ 151 h 181"/>
              <a:gd name="T72" fmla="*/ 92 w 179"/>
              <a:gd name="T73" fmla="*/ 135 h 181"/>
              <a:gd name="T74" fmla="*/ 70 w 179"/>
              <a:gd name="T75" fmla="*/ 135 h 181"/>
              <a:gd name="T76" fmla="*/ 37 w 179"/>
              <a:gd name="T77" fmla="*/ 105 h 181"/>
              <a:gd name="T78" fmla="*/ 69 w 179"/>
              <a:gd name="T79" fmla="*/ 105 h 181"/>
              <a:gd name="T80" fmla="*/ 37 w 179"/>
              <a:gd name="T81" fmla="*/ 105 h 181"/>
              <a:gd name="T82" fmla="*/ 64 w 179"/>
              <a:gd name="T83" fmla="*/ 105 h 181"/>
              <a:gd name="T84" fmla="*/ 41 w 179"/>
              <a:gd name="T85" fmla="*/ 105 h 1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179" h="181">
                <a:moveTo>
                  <a:pt x="178" y="91"/>
                </a:moveTo>
                <a:cubicBezTo>
                  <a:pt x="178" y="79"/>
                  <a:pt x="174" y="71"/>
                  <a:pt x="168" y="69"/>
                </a:cubicBezTo>
                <a:cubicBezTo>
                  <a:pt x="160" y="65"/>
                  <a:pt x="150" y="71"/>
                  <a:pt x="147" y="73"/>
                </a:cubicBezTo>
                <a:cubicBezTo>
                  <a:pt x="134" y="83"/>
                  <a:pt x="134" y="83"/>
                  <a:pt x="134" y="83"/>
                </a:cubicBezTo>
                <a:cubicBezTo>
                  <a:pt x="127" y="88"/>
                  <a:pt x="118" y="87"/>
                  <a:pt x="112" y="81"/>
                </a:cubicBezTo>
                <a:cubicBezTo>
                  <a:pt x="106" y="74"/>
                  <a:pt x="107" y="63"/>
                  <a:pt x="115" y="57"/>
                </a:cubicBezTo>
                <a:cubicBezTo>
                  <a:pt x="121" y="52"/>
                  <a:pt x="121" y="52"/>
                  <a:pt x="121" y="52"/>
                </a:cubicBezTo>
                <a:cubicBezTo>
                  <a:pt x="122" y="51"/>
                  <a:pt x="123" y="50"/>
                  <a:pt x="122" y="49"/>
                </a:cubicBezTo>
                <a:cubicBezTo>
                  <a:pt x="121" y="48"/>
                  <a:pt x="120" y="48"/>
                  <a:pt x="119" y="48"/>
                </a:cubicBezTo>
                <a:cubicBezTo>
                  <a:pt x="112" y="53"/>
                  <a:pt x="112" y="53"/>
                  <a:pt x="112" y="53"/>
                </a:cubicBezTo>
                <a:cubicBezTo>
                  <a:pt x="102" y="61"/>
                  <a:pt x="101" y="75"/>
                  <a:pt x="109" y="84"/>
                </a:cubicBezTo>
                <a:cubicBezTo>
                  <a:pt x="116" y="92"/>
                  <a:pt x="128" y="93"/>
                  <a:pt x="137" y="87"/>
                </a:cubicBezTo>
                <a:cubicBezTo>
                  <a:pt x="150" y="77"/>
                  <a:pt x="150" y="77"/>
                  <a:pt x="150" y="77"/>
                </a:cubicBezTo>
                <a:cubicBezTo>
                  <a:pt x="151" y="76"/>
                  <a:pt x="160" y="70"/>
                  <a:pt x="166" y="73"/>
                </a:cubicBezTo>
                <a:cubicBezTo>
                  <a:pt x="178" y="79"/>
                  <a:pt x="177" y="125"/>
                  <a:pt x="143" y="150"/>
                </a:cubicBezTo>
                <a:cubicBezTo>
                  <a:pt x="110" y="175"/>
                  <a:pt x="63" y="168"/>
                  <a:pt x="38" y="135"/>
                </a:cubicBezTo>
                <a:cubicBezTo>
                  <a:pt x="0" y="85"/>
                  <a:pt x="38" y="11"/>
                  <a:pt x="103" y="15"/>
                </a:cubicBezTo>
                <a:cubicBezTo>
                  <a:pt x="117" y="16"/>
                  <a:pt x="132" y="21"/>
                  <a:pt x="134" y="29"/>
                </a:cubicBezTo>
                <a:cubicBezTo>
                  <a:pt x="135" y="36"/>
                  <a:pt x="126" y="43"/>
                  <a:pt x="125" y="44"/>
                </a:cubicBezTo>
                <a:cubicBezTo>
                  <a:pt x="124" y="44"/>
                  <a:pt x="124" y="46"/>
                  <a:pt x="125" y="47"/>
                </a:cubicBezTo>
                <a:cubicBezTo>
                  <a:pt x="125" y="48"/>
                  <a:pt x="127" y="48"/>
                  <a:pt x="128" y="47"/>
                </a:cubicBezTo>
                <a:cubicBezTo>
                  <a:pt x="140" y="38"/>
                  <a:pt x="146" y="22"/>
                  <a:pt x="119" y="13"/>
                </a:cubicBezTo>
                <a:cubicBezTo>
                  <a:pt x="119" y="13"/>
                  <a:pt x="119" y="13"/>
                  <a:pt x="119" y="13"/>
                </a:cubicBezTo>
                <a:cubicBezTo>
                  <a:pt x="73" y="0"/>
                  <a:pt x="26" y="31"/>
                  <a:pt x="19" y="79"/>
                </a:cubicBezTo>
                <a:cubicBezTo>
                  <a:pt x="16" y="100"/>
                  <a:pt x="21" y="121"/>
                  <a:pt x="34" y="138"/>
                </a:cubicBezTo>
                <a:cubicBezTo>
                  <a:pt x="61" y="174"/>
                  <a:pt x="113" y="181"/>
                  <a:pt x="148" y="152"/>
                </a:cubicBezTo>
                <a:cubicBezTo>
                  <a:pt x="169" y="135"/>
                  <a:pt x="179" y="109"/>
                  <a:pt x="178" y="91"/>
                </a:cubicBezTo>
                <a:close/>
                <a:moveTo>
                  <a:pt x="88" y="26"/>
                </a:moveTo>
                <a:cubicBezTo>
                  <a:pt x="81" y="26"/>
                  <a:pt x="76" y="32"/>
                  <a:pt x="76" y="38"/>
                </a:cubicBezTo>
                <a:cubicBezTo>
                  <a:pt x="76" y="45"/>
                  <a:pt x="81" y="50"/>
                  <a:pt x="88" y="50"/>
                </a:cubicBezTo>
                <a:cubicBezTo>
                  <a:pt x="94" y="50"/>
                  <a:pt x="100" y="45"/>
                  <a:pt x="100" y="38"/>
                </a:cubicBezTo>
                <a:cubicBezTo>
                  <a:pt x="100" y="32"/>
                  <a:pt x="94" y="26"/>
                  <a:pt x="88" y="26"/>
                </a:cubicBezTo>
                <a:close/>
                <a:moveTo>
                  <a:pt x="88" y="46"/>
                </a:moveTo>
                <a:cubicBezTo>
                  <a:pt x="84" y="46"/>
                  <a:pt x="80" y="42"/>
                  <a:pt x="80" y="38"/>
                </a:cubicBezTo>
                <a:cubicBezTo>
                  <a:pt x="80" y="34"/>
                  <a:pt x="84" y="31"/>
                  <a:pt x="88" y="31"/>
                </a:cubicBezTo>
                <a:cubicBezTo>
                  <a:pt x="92" y="31"/>
                  <a:pt x="95" y="34"/>
                  <a:pt x="95" y="38"/>
                </a:cubicBezTo>
                <a:cubicBezTo>
                  <a:pt x="95" y="42"/>
                  <a:pt x="92" y="46"/>
                  <a:pt x="88" y="46"/>
                </a:cubicBezTo>
                <a:close/>
                <a:moveTo>
                  <a:pt x="160" y="109"/>
                </a:moveTo>
                <a:cubicBezTo>
                  <a:pt x="160" y="102"/>
                  <a:pt x="154" y="96"/>
                  <a:pt x="148" y="96"/>
                </a:cubicBezTo>
                <a:cubicBezTo>
                  <a:pt x="141" y="96"/>
                  <a:pt x="135" y="102"/>
                  <a:pt x="135" y="109"/>
                </a:cubicBezTo>
                <a:cubicBezTo>
                  <a:pt x="135" y="115"/>
                  <a:pt x="141" y="121"/>
                  <a:pt x="148" y="121"/>
                </a:cubicBezTo>
                <a:cubicBezTo>
                  <a:pt x="154" y="121"/>
                  <a:pt x="160" y="115"/>
                  <a:pt x="160" y="109"/>
                </a:cubicBezTo>
                <a:close/>
                <a:moveTo>
                  <a:pt x="140" y="109"/>
                </a:moveTo>
                <a:cubicBezTo>
                  <a:pt x="140" y="104"/>
                  <a:pt x="143" y="101"/>
                  <a:pt x="148" y="101"/>
                </a:cubicBezTo>
                <a:cubicBezTo>
                  <a:pt x="152" y="101"/>
                  <a:pt x="155" y="104"/>
                  <a:pt x="155" y="109"/>
                </a:cubicBezTo>
                <a:cubicBezTo>
                  <a:pt x="155" y="113"/>
                  <a:pt x="152" y="116"/>
                  <a:pt x="148" y="116"/>
                </a:cubicBezTo>
                <a:cubicBezTo>
                  <a:pt x="143" y="116"/>
                  <a:pt x="140" y="113"/>
                  <a:pt x="140" y="109"/>
                </a:cubicBezTo>
                <a:close/>
                <a:moveTo>
                  <a:pt x="71" y="64"/>
                </a:moveTo>
                <a:cubicBezTo>
                  <a:pt x="71" y="56"/>
                  <a:pt x="65" y="49"/>
                  <a:pt x="57" y="49"/>
                </a:cubicBezTo>
                <a:cubicBezTo>
                  <a:pt x="48" y="49"/>
                  <a:pt x="42" y="56"/>
                  <a:pt x="42" y="64"/>
                </a:cubicBezTo>
                <a:cubicBezTo>
                  <a:pt x="42" y="72"/>
                  <a:pt x="48" y="79"/>
                  <a:pt x="57" y="79"/>
                </a:cubicBezTo>
                <a:cubicBezTo>
                  <a:pt x="65" y="79"/>
                  <a:pt x="71" y="72"/>
                  <a:pt x="71" y="64"/>
                </a:cubicBezTo>
                <a:close/>
                <a:moveTo>
                  <a:pt x="46" y="64"/>
                </a:moveTo>
                <a:cubicBezTo>
                  <a:pt x="46" y="58"/>
                  <a:pt x="51" y="54"/>
                  <a:pt x="57" y="54"/>
                </a:cubicBezTo>
                <a:cubicBezTo>
                  <a:pt x="62" y="54"/>
                  <a:pt x="67" y="58"/>
                  <a:pt x="67" y="64"/>
                </a:cubicBezTo>
                <a:cubicBezTo>
                  <a:pt x="67" y="69"/>
                  <a:pt x="62" y="74"/>
                  <a:pt x="57" y="74"/>
                </a:cubicBezTo>
                <a:cubicBezTo>
                  <a:pt x="51" y="74"/>
                  <a:pt x="46" y="69"/>
                  <a:pt x="46" y="64"/>
                </a:cubicBezTo>
                <a:close/>
                <a:moveTo>
                  <a:pt x="134" y="134"/>
                </a:moveTo>
                <a:cubicBezTo>
                  <a:pt x="134" y="126"/>
                  <a:pt x="128" y="120"/>
                  <a:pt x="120" y="120"/>
                </a:cubicBezTo>
                <a:cubicBezTo>
                  <a:pt x="112" y="120"/>
                  <a:pt x="106" y="126"/>
                  <a:pt x="106" y="134"/>
                </a:cubicBezTo>
                <a:cubicBezTo>
                  <a:pt x="106" y="141"/>
                  <a:pt x="112" y="148"/>
                  <a:pt x="120" y="148"/>
                </a:cubicBezTo>
                <a:cubicBezTo>
                  <a:pt x="128" y="148"/>
                  <a:pt x="134" y="141"/>
                  <a:pt x="134" y="134"/>
                </a:cubicBezTo>
                <a:close/>
                <a:moveTo>
                  <a:pt x="111" y="134"/>
                </a:moveTo>
                <a:cubicBezTo>
                  <a:pt x="111" y="128"/>
                  <a:pt x="115" y="124"/>
                  <a:pt x="120" y="124"/>
                </a:cubicBezTo>
                <a:cubicBezTo>
                  <a:pt x="125" y="124"/>
                  <a:pt x="129" y="128"/>
                  <a:pt x="129" y="134"/>
                </a:cubicBezTo>
                <a:cubicBezTo>
                  <a:pt x="129" y="139"/>
                  <a:pt x="125" y="143"/>
                  <a:pt x="120" y="143"/>
                </a:cubicBezTo>
                <a:cubicBezTo>
                  <a:pt x="115" y="143"/>
                  <a:pt x="111" y="139"/>
                  <a:pt x="111" y="134"/>
                </a:cubicBezTo>
                <a:close/>
                <a:moveTo>
                  <a:pt x="81" y="151"/>
                </a:moveTo>
                <a:cubicBezTo>
                  <a:pt x="90" y="151"/>
                  <a:pt x="97" y="144"/>
                  <a:pt x="97" y="135"/>
                </a:cubicBezTo>
                <a:cubicBezTo>
                  <a:pt x="97" y="127"/>
                  <a:pt x="90" y="120"/>
                  <a:pt x="81" y="120"/>
                </a:cubicBezTo>
                <a:cubicBezTo>
                  <a:pt x="73" y="120"/>
                  <a:pt x="66" y="127"/>
                  <a:pt x="66" y="135"/>
                </a:cubicBezTo>
                <a:cubicBezTo>
                  <a:pt x="66" y="144"/>
                  <a:pt x="73" y="151"/>
                  <a:pt x="81" y="151"/>
                </a:cubicBezTo>
                <a:close/>
                <a:moveTo>
                  <a:pt x="81" y="124"/>
                </a:moveTo>
                <a:cubicBezTo>
                  <a:pt x="87" y="124"/>
                  <a:pt x="92" y="129"/>
                  <a:pt x="92" y="135"/>
                </a:cubicBezTo>
                <a:cubicBezTo>
                  <a:pt x="92" y="141"/>
                  <a:pt x="87" y="146"/>
                  <a:pt x="81" y="146"/>
                </a:cubicBezTo>
                <a:cubicBezTo>
                  <a:pt x="75" y="146"/>
                  <a:pt x="70" y="141"/>
                  <a:pt x="70" y="135"/>
                </a:cubicBezTo>
                <a:cubicBezTo>
                  <a:pt x="70" y="129"/>
                  <a:pt x="75" y="124"/>
                  <a:pt x="81" y="124"/>
                </a:cubicBezTo>
                <a:close/>
                <a:moveTo>
                  <a:pt x="37" y="105"/>
                </a:moveTo>
                <a:cubicBezTo>
                  <a:pt x="37" y="113"/>
                  <a:pt x="44" y="121"/>
                  <a:pt x="53" y="121"/>
                </a:cubicBezTo>
                <a:cubicBezTo>
                  <a:pt x="62" y="121"/>
                  <a:pt x="69" y="113"/>
                  <a:pt x="69" y="105"/>
                </a:cubicBezTo>
                <a:cubicBezTo>
                  <a:pt x="69" y="96"/>
                  <a:pt x="62" y="89"/>
                  <a:pt x="53" y="89"/>
                </a:cubicBezTo>
                <a:cubicBezTo>
                  <a:pt x="44" y="89"/>
                  <a:pt x="37" y="96"/>
                  <a:pt x="37" y="105"/>
                </a:cubicBezTo>
                <a:close/>
                <a:moveTo>
                  <a:pt x="53" y="93"/>
                </a:moveTo>
                <a:cubicBezTo>
                  <a:pt x="59" y="93"/>
                  <a:pt x="64" y="98"/>
                  <a:pt x="64" y="105"/>
                </a:cubicBezTo>
                <a:cubicBezTo>
                  <a:pt x="64" y="111"/>
                  <a:pt x="59" y="116"/>
                  <a:pt x="53" y="116"/>
                </a:cubicBezTo>
                <a:cubicBezTo>
                  <a:pt x="46" y="116"/>
                  <a:pt x="41" y="111"/>
                  <a:pt x="41" y="105"/>
                </a:cubicBezTo>
                <a:cubicBezTo>
                  <a:pt x="41" y="98"/>
                  <a:pt x="46" y="93"/>
                  <a:pt x="53" y="93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0" name="Freeform 39">
            <a:extLst>
              <a:ext uri="{FF2B5EF4-FFF2-40B4-BE49-F238E27FC236}">
                <a16:creationId xmlns:a16="http://schemas.microsoft.com/office/drawing/2014/main" xmlns="" id="{D4702254-33F1-4F11-A619-FE39AB242F7A}"/>
              </a:ext>
            </a:extLst>
          </p:cNvPr>
          <p:cNvSpPr>
            <a:spLocks noEditPoints="1"/>
          </p:cNvSpPr>
          <p:nvPr/>
        </p:nvSpPr>
        <p:spPr bwMode="auto">
          <a:xfrm>
            <a:off x="4391025" y="5037138"/>
            <a:ext cx="546100" cy="488950"/>
          </a:xfrm>
          <a:custGeom>
            <a:avLst/>
            <a:gdLst>
              <a:gd name="T0" fmla="*/ 0 w 160"/>
              <a:gd name="T1" fmla="*/ 8 h 142"/>
              <a:gd name="T2" fmla="*/ 72 w 160"/>
              <a:gd name="T3" fmla="*/ 111 h 142"/>
              <a:gd name="T4" fmla="*/ 44 w 160"/>
              <a:gd name="T5" fmla="*/ 134 h 142"/>
              <a:gd name="T6" fmla="*/ 116 w 160"/>
              <a:gd name="T7" fmla="*/ 134 h 142"/>
              <a:gd name="T8" fmla="*/ 88 w 160"/>
              <a:gd name="T9" fmla="*/ 111 h 142"/>
              <a:gd name="T10" fmla="*/ 160 w 160"/>
              <a:gd name="T11" fmla="*/ 8 h 142"/>
              <a:gd name="T12" fmla="*/ 111 w 160"/>
              <a:gd name="T13" fmla="*/ 134 h 142"/>
              <a:gd name="T14" fmla="*/ 49 w 160"/>
              <a:gd name="T15" fmla="*/ 134 h 142"/>
              <a:gd name="T16" fmla="*/ 77 w 160"/>
              <a:gd name="T17" fmla="*/ 129 h 142"/>
              <a:gd name="T18" fmla="*/ 83 w 160"/>
              <a:gd name="T19" fmla="*/ 129 h 142"/>
              <a:gd name="T20" fmla="*/ 155 w 160"/>
              <a:gd name="T21" fmla="*/ 103 h 142"/>
              <a:gd name="T22" fmla="*/ 75 w 160"/>
              <a:gd name="T23" fmla="*/ 106 h 142"/>
              <a:gd name="T24" fmla="*/ 5 w 160"/>
              <a:gd name="T25" fmla="*/ 92 h 142"/>
              <a:gd name="T26" fmla="*/ 137 w 160"/>
              <a:gd name="T27" fmla="*/ 88 h 142"/>
              <a:gd name="T28" fmla="*/ 8 w 160"/>
              <a:gd name="T29" fmla="*/ 5 h 142"/>
              <a:gd name="T30" fmla="*/ 155 w 160"/>
              <a:gd name="T31" fmla="*/ 88 h 142"/>
              <a:gd name="T32" fmla="*/ 145 w 160"/>
              <a:gd name="T33" fmla="*/ 92 h 142"/>
              <a:gd name="T34" fmla="*/ 100 w 160"/>
              <a:gd name="T35" fmla="*/ 13 h 142"/>
              <a:gd name="T36" fmla="*/ 13 w 160"/>
              <a:gd name="T37" fmla="*/ 27 h 142"/>
              <a:gd name="T38" fmla="*/ 100 w 160"/>
              <a:gd name="T39" fmla="*/ 80 h 142"/>
              <a:gd name="T40" fmla="*/ 100 w 160"/>
              <a:gd name="T41" fmla="*/ 41 h 142"/>
              <a:gd name="T42" fmla="*/ 18 w 160"/>
              <a:gd name="T43" fmla="*/ 75 h 142"/>
              <a:gd name="T44" fmla="*/ 97 w 160"/>
              <a:gd name="T45" fmla="*/ 36 h 142"/>
              <a:gd name="T46" fmla="*/ 102 w 160"/>
              <a:gd name="T47" fmla="*/ 16 h 142"/>
              <a:gd name="T48" fmla="*/ 18 w 160"/>
              <a:gd name="T49" fmla="*/ 25 h 142"/>
              <a:gd name="T50" fmla="*/ 25 w 160"/>
              <a:gd name="T51" fmla="*/ 25 h 142"/>
              <a:gd name="T52" fmla="*/ 30 w 160"/>
              <a:gd name="T53" fmla="*/ 25 h 142"/>
              <a:gd name="T54" fmla="*/ 97 w 160"/>
              <a:gd name="T55" fmla="*/ 25 h 142"/>
              <a:gd name="T56" fmla="*/ 145 w 160"/>
              <a:gd name="T57" fmla="*/ 13 h 142"/>
              <a:gd name="T58" fmla="*/ 108 w 160"/>
              <a:gd name="T59" fmla="*/ 62 h 142"/>
              <a:gd name="T60" fmla="*/ 145 w 160"/>
              <a:gd name="T61" fmla="*/ 80 h 142"/>
              <a:gd name="T62" fmla="*/ 113 w 160"/>
              <a:gd name="T63" fmla="*/ 75 h 142"/>
              <a:gd name="T64" fmla="*/ 142 w 160"/>
              <a:gd name="T65" fmla="*/ 75 h 142"/>
              <a:gd name="T66" fmla="*/ 113 w 160"/>
              <a:gd name="T67" fmla="*/ 29 h 142"/>
              <a:gd name="T68" fmla="*/ 142 w 160"/>
              <a:gd name="T69" fmla="*/ 25 h 142"/>
              <a:gd name="T70" fmla="*/ 142 w 160"/>
              <a:gd name="T71" fmla="*/ 18 h 142"/>
              <a:gd name="T72" fmla="*/ 134 w 160"/>
              <a:gd name="T73" fmla="*/ 39 h 142"/>
              <a:gd name="T74" fmla="*/ 120 w 160"/>
              <a:gd name="T75" fmla="*/ 34 h 142"/>
              <a:gd name="T76" fmla="*/ 120 w 160"/>
              <a:gd name="T77" fmla="*/ 47 h 142"/>
              <a:gd name="T78" fmla="*/ 134 w 160"/>
              <a:gd name="T79" fmla="*/ 42 h 142"/>
              <a:gd name="T80" fmla="*/ 120 w 160"/>
              <a:gd name="T81" fmla="*/ 47 h 142"/>
              <a:gd name="T82" fmla="*/ 136 w 160"/>
              <a:gd name="T83" fmla="*/ 53 h 142"/>
              <a:gd name="T84" fmla="*/ 118 w 160"/>
              <a:gd name="T85" fmla="*/ 53 h 1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160" h="142">
                <a:moveTo>
                  <a:pt x="152" y="0"/>
                </a:moveTo>
                <a:cubicBezTo>
                  <a:pt x="8" y="0"/>
                  <a:pt x="8" y="0"/>
                  <a:pt x="8" y="0"/>
                </a:cubicBezTo>
                <a:cubicBezTo>
                  <a:pt x="3" y="0"/>
                  <a:pt x="0" y="3"/>
                  <a:pt x="0" y="8"/>
                </a:cubicBezTo>
                <a:cubicBezTo>
                  <a:pt x="0" y="11"/>
                  <a:pt x="0" y="100"/>
                  <a:pt x="0" y="103"/>
                </a:cubicBezTo>
                <a:cubicBezTo>
                  <a:pt x="0" y="107"/>
                  <a:pt x="3" y="111"/>
                  <a:pt x="8" y="111"/>
                </a:cubicBezTo>
                <a:cubicBezTo>
                  <a:pt x="72" y="111"/>
                  <a:pt x="72" y="111"/>
                  <a:pt x="72" y="111"/>
                </a:cubicBezTo>
                <a:cubicBezTo>
                  <a:pt x="72" y="126"/>
                  <a:pt x="72" y="126"/>
                  <a:pt x="72" y="126"/>
                </a:cubicBezTo>
                <a:cubicBezTo>
                  <a:pt x="52" y="126"/>
                  <a:pt x="52" y="126"/>
                  <a:pt x="52" y="126"/>
                </a:cubicBezTo>
                <a:cubicBezTo>
                  <a:pt x="48" y="126"/>
                  <a:pt x="44" y="130"/>
                  <a:pt x="44" y="134"/>
                </a:cubicBezTo>
                <a:cubicBezTo>
                  <a:pt x="44" y="139"/>
                  <a:pt x="48" y="142"/>
                  <a:pt x="52" y="142"/>
                </a:cubicBezTo>
                <a:cubicBezTo>
                  <a:pt x="108" y="142"/>
                  <a:pt x="108" y="142"/>
                  <a:pt x="108" y="142"/>
                </a:cubicBezTo>
                <a:cubicBezTo>
                  <a:pt x="112" y="142"/>
                  <a:pt x="116" y="139"/>
                  <a:pt x="116" y="134"/>
                </a:cubicBezTo>
                <a:cubicBezTo>
                  <a:pt x="116" y="130"/>
                  <a:pt x="112" y="126"/>
                  <a:pt x="108" y="126"/>
                </a:cubicBezTo>
                <a:cubicBezTo>
                  <a:pt x="88" y="126"/>
                  <a:pt x="88" y="126"/>
                  <a:pt x="88" y="126"/>
                </a:cubicBezTo>
                <a:cubicBezTo>
                  <a:pt x="88" y="111"/>
                  <a:pt x="88" y="111"/>
                  <a:pt x="88" y="111"/>
                </a:cubicBezTo>
                <a:cubicBezTo>
                  <a:pt x="152" y="111"/>
                  <a:pt x="152" y="111"/>
                  <a:pt x="152" y="111"/>
                </a:cubicBezTo>
                <a:cubicBezTo>
                  <a:pt x="157" y="111"/>
                  <a:pt x="160" y="107"/>
                  <a:pt x="160" y="103"/>
                </a:cubicBezTo>
                <a:cubicBezTo>
                  <a:pt x="160" y="100"/>
                  <a:pt x="160" y="11"/>
                  <a:pt x="160" y="8"/>
                </a:cubicBezTo>
                <a:cubicBezTo>
                  <a:pt x="160" y="3"/>
                  <a:pt x="157" y="0"/>
                  <a:pt x="152" y="0"/>
                </a:cubicBezTo>
                <a:close/>
                <a:moveTo>
                  <a:pt x="108" y="131"/>
                </a:moveTo>
                <a:cubicBezTo>
                  <a:pt x="110" y="131"/>
                  <a:pt x="111" y="133"/>
                  <a:pt x="111" y="134"/>
                </a:cubicBezTo>
                <a:cubicBezTo>
                  <a:pt x="111" y="136"/>
                  <a:pt x="110" y="137"/>
                  <a:pt x="108" y="137"/>
                </a:cubicBezTo>
                <a:cubicBezTo>
                  <a:pt x="52" y="137"/>
                  <a:pt x="52" y="137"/>
                  <a:pt x="52" y="137"/>
                </a:cubicBezTo>
                <a:cubicBezTo>
                  <a:pt x="50" y="137"/>
                  <a:pt x="49" y="136"/>
                  <a:pt x="49" y="134"/>
                </a:cubicBezTo>
                <a:cubicBezTo>
                  <a:pt x="49" y="133"/>
                  <a:pt x="50" y="131"/>
                  <a:pt x="52" y="131"/>
                </a:cubicBezTo>
                <a:cubicBezTo>
                  <a:pt x="75" y="131"/>
                  <a:pt x="75" y="131"/>
                  <a:pt x="75" y="131"/>
                </a:cubicBezTo>
                <a:cubicBezTo>
                  <a:pt x="76" y="131"/>
                  <a:pt x="77" y="130"/>
                  <a:pt x="77" y="129"/>
                </a:cubicBezTo>
                <a:cubicBezTo>
                  <a:pt x="77" y="111"/>
                  <a:pt x="77" y="111"/>
                  <a:pt x="77" y="111"/>
                </a:cubicBezTo>
                <a:cubicBezTo>
                  <a:pt x="83" y="111"/>
                  <a:pt x="83" y="111"/>
                  <a:pt x="83" y="111"/>
                </a:cubicBezTo>
                <a:cubicBezTo>
                  <a:pt x="83" y="129"/>
                  <a:pt x="83" y="129"/>
                  <a:pt x="83" y="129"/>
                </a:cubicBezTo>
                <a:cubicBezTo>
                  <a:pt x="83" y="130"/>
                  <a:pt x="84" y="131"/>
                  <a:pt x="85" y="131"/>
                </a:cubicBezTo>
                <a:lnTo>
                  <a:pt x="108" y="131"/>
                </a:lnTo>
                <a:close/>
                <a:moveTo>
                  <a:pt x="155" y="103"/>
                </a:moveTo>
                <a:cubicBezTo>
                  <a:pt x="155" y="105"/>
                  <a:pt x="154" y="106"/>
                  <a:pt x="152" y="106"/>
                </a:cubicBezTo>
                <a:cubicBezTo>
                  <a:pt x="85" y="106"/>
                  <a:pt x="85" y="106"/>
                  <a:pt x="85" y="106"/>
                </a:cubicBezTo>
                <a:cubicBezTo>
                  <a:pt x="75" y="106"/>
                  <a:pt x="75" y="106"/>
                  <a:pt x="75" y="106"/>
                </a:cubicBezTo>
                <a:cubicBezTo>
                  <a:pt x="8" y="106"/>
                  <a:pt x="8" y="106"/>
                  <a:pt x="8" y="106"/>
                </a:cubicBezTo>
                <a:cubicBezTo>
                  <a:pt x="6" y="106"/>
                  <a:pt x="5" y="105"/>
                  <a:pt x="5" y="103"/>
                </a:cubicBezTo>
                <a:cubicBezTo>
                  <a:pt x="5" y="92"/>
                  <a:pt x="5" y="92"/>
                  <a:pt x="5" y="92"/>
                </a:cubicBezTo>
                <a:cubicBezTo>
                  <a:pt x="137" y="92"/>
                  <a:pt x="137" y="92"/>
                  <a:pt x="137" y="92"/>
                </a:cubicBezTo>
                <a:cubicBezTo>
                  <a:pt x="138" y="92"/>
                  <a:pt x="139" y="91"/>
                  <a:pt x="139" y="90"/>
                </a:cubicBezTo>
                <a:cubicBezTo>
                  <a:pt x="139" y="89"/>
                  <a:pt x="138" y="88"/>
                  <a:pt x="137" y="88"/>
                </a:cubicBezTo>
                <a:cubicBezTo>
                  <a:pt x="5" y="88"/>
                  <a:pt x="5" y="88"/>
                  <a:pt x="5" y="88"/>
                </a:cubicBezTo>
                <a:cubicBezTo>
                  <a:pt x="5" y="8"/>
                  <a:pt x="5" y="8"/>
                  <a:pt x="5" y="8"/>
                </a:cubicBezTo>
                <a:cubicBezTo>
                  <a:pt x="5" y="6"/>
                  <a:pt x="6" y="5"/>
                  <a:pt x="8" y="5"/>
                </a:cubicBezTo>
                <a:cubicBezTo>
                  <a:pt x="152" y="5"/>
                  <a:pt x="152" y="5"/>
                  <a:pt x="152" y="5"/>
                </a:cubicBezTo>
                <a:cubicBezTo>
                  <a:pt x="154" y="5"/>
                  <a:pt x="155" y="6"/>
                  <a:pt x="155" y="8"/>
                </a:cubicBezTo>
                <a:cubicBezTo>
                  <a:pt x="155" y="88"/>
                  <a:pt x="155" y="88"/>
                  <a:pt x="155" y="88"/>
                </a:cubicBezTo>
                <a:cubicBezTo>
                  <a:pt x="145" y="88"/>
                  <a:pt x="145" y="88"/>
                  <a:pt x="145" y="88"/>
                </a:cubicBezTo>
                <a:cubicBezTo>
                  <a:pt x="144" y="88"/>
                  <a:pt x="143" y="89"/>
                  <a:pt x="143" y="90"/>
                </a:cubicBezTo>
                <a:cubicBezTo>
                  <a:pt x="143" y="91"/>
                  <a:pt x="144" y="92"/>
                  <a:pt x="145" y="92"/>
                </a:cubicBezTo>
                <a:cubicBezTo>
                  <a:pt x="155" y="92"/>
                  <a:pt x="155" y="92"/>
                  <a:pt x="155" y="92"/>
                </a:cubicBezTo>
                <a:cubicBezTo>
                  <a:pt x="155" y="103"/>
                  <a:pt x="155" y="103"/>
                  <a:pt x="155" y="103"/>
                </a:cubicBezTo>
                <a:close/>
                <a:moveTo>
                  <a:pt x="100" y="13"/>
                </a:moveTo>
                <a:cubicBezTo>
                  <a:pt x="97" y="13"/>
                  <a:pt x="25" y="13"/>
                  <a:pt x="15" y="13"/>
                </a:cubicBezTo>
                <a:cubicBezTo>
                  <a:pt x="14" y="13"/>
                  <a:pt x="13" y="14"/>
                  <a:pt x="13" y="16"/>
                </a:cubicBezTo>
                <a:cubicBezTo>
                  <a:pt x="13" y="27"/>
                  <a:pt x="13" y="27"/>
                  <a:pt x="13" y="27"/>
                </a:cubicBezTo>
                <a:cubicBezTo>
                  <a:pt x="13" y="78"/>
                  <a:pt x="13" y="78"/>
                  <a:pt x="13" y="78"/>
                </a:cubicBezTo>
                <a:cubicBezTo>
                  <a:pt x="13" y="79"/>
                  <a:pt x="14" y="80"/>
                  <a:pt x="15" y="80"/>
                </a:cubicBezTo>
                <a:cubicBezTo>
                  <a:pt x="100" y="80"/>
                  <a:pt x="100" y="80"/>
                  <a:pt x="100" y="80"/>
                </a:cubicBezTo>
                <a:cubicBezTo>
                  <a:pt x="101" y="80"/>
                  <a:pt x="102" y="79"/>
                  <a:pt x="102" y="78"/>
                </a:cubicBezTo>
                <a:cubicBezTo>
                  <a:pt x="102" y="44"/>
                  <a:pt x="102" y="44"/>
                  <a:pt x="102" y="44"/>
                </a:cubicBezTo>
                <a:cubicBezTo>
                  <a:pt x="102" y="42"/>
                  <a:pt x="101" y="41"/>
                  <a:pt x="100" y="41"/>
                </a:cubicBezTo>
                <a:cubicBezTo>
                  <a:pt x="98" y="41"/>
                  <a:pt x="97" y="42"/>
                  <a:pt x="97" y="44"/>
                </a:cubicBezTo>
                <a:cubicBezTo>
                  <a:pt x="97" y="75"/>
                  <a:pt x="97" y="75"/>
                  <a:pt x="97" y="75"/>
                </a:cubicBezTo>
                <a:cubicBezTo>
                  <a:pt x="18" y="75"/>
                  <a:pt x="18" y="75"/>
                  <a:pt x="18" y="75"/>
                </a:cubicBezTo>
                <a:cubicBezTo>
                  <a:pt x="18" y="29"/>
                  <a:pt x="18" y="29"/>
                  <a:pt x="18" y="29"/>
                </a:cubicBezTo>
                <a:cubicBezTo>
                  <a:pt x="21" y="29"/>
                  <a:pt x="94" y="29"/>
                  <a:pt x="97" y="29"/>
                </a:cubicBezTo>
                <a:cubicBezTo>
                  <a:pt x="97" y="36"/>
                  <a:pt x="97" y="36"/>
                  <a:pt x="97" y="36"/>
                </a:cubicBezTo>
                <a:cubicBezTo>
                  <a:pt x="97" y="37"/>
                  <a:pt x="98" y="38"/>
                  <a:pt x="100" y="38"/>
                </a:cubicBezTo>
                <a:cubicBezTo>
                  <a:pt x="101" y="38"/>
                  <a:pt x="102" y="37"/>
                  <a:pt x="102" y="36"/>
                </a:cubicBezTo>
                <a:cubicBezTo>
                  <a:pt x="102" y="34"/>
                  <a:pt x="102" y="18"/>
                  <a:pt x="102" y="16"/>
                </a:cubicBezTo>
                <a:cubicBezTo>
                  <a:pt x="102" y="14"/>
                  <a:pt x="101" y="13"/>
                  <a:pt x="100" y="13"/>
                </a:cubicBezTo>
                <a:close/>
                <a:moveTo>
                  <a:pt x="25" y="25"/>
                </a:moveTo>
                <a:cubicBezTo>
                  <a:pt x="18" y="25"/>
                  <a:pt x="18" y="25"/>
                  <a:pt x="18" y="25"/>
                </a:cubicBezTo>
                <a:cubicBezTo>
                  <a:pt x="18" y="18"/>
                  <a:pt x="18" y="18"/>
                  <a:pt x="18" y="18"/>
                </a:cubicBezTo>
                <a:cubicBezTo>
                  <a:pt x="25" y="18"/>
                  <a:pt x="25" y="18"/>
                  <a:pt x="25" y="18"/>
                </a:cubicBezTo>
                <a:lnTo>
                  <a:pt x="25" y="25"/>
                </a:lnTo>
                <a:close/>
                <a:moveTo>
                  <a:pt x="97" y="25"/>
                </a:moveTo>
                <a:cubicBezTo>
                  <a:pt x="30" y="25"/>
                  <a:pt x="30" y="25"/>
                  <a:pt x="30" y="25"/>
                </a:cubicBezTo>
                <a:cubicBezTo>
                  <a:pt x="30" y="25"/>
                  <a:pt x="30" y="25"/>
                  <a:pt x="30" y="25"/>
                </a:cubicBezTo>
                <a:cubicBezTo>
                  <a:pt x="30" y="18"/>
                  <a:pt x="30" y="18"/>
                  <a:pt x="30" y="18"/>
                </a:cubicBezTo>
                <a:cubicBezTo>
                  <a:pt x="97" y="18"/>
                  <a:pt x="97" y="18"/>
                  <a:pt x="97" y="18"/>
                </a:cubicBezTo>
                <a:lnTo>
                  <a:pt x="97" y="25"/>
                </a:lnTo>
                <a:close/>
                <a:moveTo>
                  <a:pt x="147" y="78"/>
                </a:moveTo>
                <a:cubicBezTo>
                  <a:pt x="147" y="77"/>
                  <a:pt x="147" y="16"/>
                  <a:pt x="147" y="16"/>
                </a:cubicBezTo>
                <a:cubicBezTo>
                  <a:pt x="147" y="14"/>
                  <a:pt x="146" y="13"/>
                  <a:pt x="145" y="13"/>
                </a:cubicBezTo>
                <a:cubicBezTo>
                  <a:pt x="111" y="13"/>
                  <a:pt x="111" y="13"/>
                  <a:pt x="111" y="13"/>
                </a:cubicBezTo>
                <a:cubicBezTo>
                  <a:pt x="109" y="13"/>
                  <a:pt x="108" y="14"/>
                  <a:pt x="108" y="16"/>
                </a:cubicBezTo>
                <a:cubicBezTo>
                  <a:pt x="108" y="16"/>
                  <a:pt x="108" y="61"/>
                  <a:pt x="108" y="62"/>
                </a:cubicBezTo>
                <a:cubicBezTo>
                  <a:pt x="108" y="78"/>
                  <a:pt x="108" y="78"/>
                  <a:pt x="108" y="78"/>
                </a:cubicBezTo>
                <a:cubicBezTo>
                  <a:pt x="108" y="79"/>
                  <a:pt x="109" y="80"/>
                  <a:pt x="111" y="80"/>
                </a:cubicBezTo>
                <a:cubicBezTo>
                  <a:pt x="145" y="80"/>
                  <a:pt x="145" y="80"/>
                  <a:pt x="145" y="80"/>
                </a:cubicBezTo>
                <a:cubicBezTo>
                  <a:pt x="146" y="80"/>
                  <a:pt x="147" y="79"/>
                  <a:pt x="147" y="78"/>
                </a:cubicBezTo>
                <a:close/>
                <a:moveTo>
                  <a:pt x="142" y="75"/>
                </a:moveTo>
                <a:cubicBezTo>
                  <a:pt x="113" y="75"/>
                  <a:pt x="113" y="75"/>
                  <a:pt x="113" y="75"/>
                </a:cubicBezTo>
                <a:cubicBezTo>
                  <a:pt x="113" y="64"/>
                  <a:pt x="113" y="64"/>
                  <a:pt x="113" y="64"/>
                </a:cubicBezTo>
                <a:cubicBezTo>
                  <a:pt x="142" y="64"/>
                  <a:pt x="142" y="64"/>
                  <a:pt x="142" y="64"/>
                </a:cubicBezTo>
                <a:lnTo>
                  <a:pt x="142" y="75"/>
                </a:lnTo>
                <a:close/>
                <a:moveTo>
                  <a:pt x="142" y="60"/>
                </a:moveTo>
                <a:cubicBezTo>
                  <a:pt x="113" y="60"/>
                  <a:pt x="113" y="60"/>
                  <a:pt x="113" y="60"/>
                </a:cubicBezTo>
                <a:cubicBezTo>
                  <a:pt x="113" y="29"/>
                  <a:pt x="113" y="29"/>
                  <a:pt x="113" y="29"/>
                </a:cubicBezTo>
                <a:cubicBezTo>
                  <a:pt x="142" y="29"/>
                  <a:pt x="142" y="29"/>
                  <a:pt x="142" y="29"/>
                </a:cubicBezTo>
                <a:lnTo>
                  <a:pt x="142" y="60"/>
                </a:lnTo>
                <a:close/>
                <a:moveTo>
                  <a:pt x="142" y="25"/>
                </a:moveTo>
                <a:cubicBezTo>
                  <a:pt x="113" y="25"/>
                  <a:pt x="113" y="25"/>
                  <a:pt x="113" y="25"/>
                </a:cubicBezTo>
                <a:cubicBezTo>
                  <a:pt x="113" y="18"/>
                  <a:pt x="113" y="18"/>
                  <a:pt x="113" y="18"/>
                </a:cubicBezTo>
                <a:cubicBezTo>
                  <a:pt x="142" y="18"/>
                  <a:pt x="142" y="18"/>
                  <a:pt x="142" y="18"/>
                </a:cubicBezTo>
                <a:lnTo>
                  <a:pt x="142" y="25"/>
                </a:lnTo>
                <a:close/>
                <a:moveTo>
                  <a:pt x="120" y="39"/>
                </a:moveTo>
                <a:cubicBezTo>
                  <a:pt x="134" y="39"/>
                  <a:pt x="134" y="39"/>
                  <a:pt x="134" y="39"/>
                </a:cubicBezTo>
                <a:cubicBezTo>
                  <a:pt x="135" y="39"/>
                  <a:pt x="136" y="38"/>
                  <a:pt x="136" y="36"/>
                </a:cubicBezTo>
                <a:cubicBezTo>
                  <a:pt x="136" y="35"/>
                  <a:pt x="135" y="34"/>
                  <a:pt x="134" y="34"/>
                </a:cubicBezTo>
                <a:cubicBezTo>
                  <a:pt x="120" y="34"/>
                  <a:pt x="120" y="34"/>
                  <a:pt x="120" y="34"/>
                </a:cubicBezTo>
                <a:cubicBezTo>
                  <a:pt x="119" y="34"/>
                  <a:pt x="118" y="35"/>
                  <a:pt x="118" y="36"/>
                </a:cubicBezTo>
                <a:cubicBezTo>
                  <a:pt x="118" y="38"/>
                  <a:pt x="119" y="39"/>
                  <a:pt x="120" y="39"/>
                </a:cubicBezTo>
                <a:close/>
                <a:moveTo>
                  <a:pt x="120" y="47"/>
                </a:moveTo>
                <a:cubicBezTo>
                  <a:pt x="134" y="47"/>
                  <a:pt x="134" y="47"/>
                  <a:pt x="134" y="47"/>
                </a:cubicBezTo>
                <a:cubicBezTo>
                  <a:pt x="135" y="47"/>
                  <a:pt x="136" y="46"/>
                  <a:pt x="136" y="45"/>
                </a:cubicBezTo>
                <a:cubicBezTo>
                  <a:pt x="136" y="43"/>
                  <a:pt x="135" y="42"/>
                  <a:pt x="134" y="42"/>
                </a:cubicBezTo>
                <a:cubicBezTo>
                  <a:pt x="120" y="42"/>
                  <a:pt x="120" y="42"/>
                  <a:pt x="120" y="42"/>
                </a:cubicBezTo>
                <a:cubicBezTo>
                  <a:pt x="119" y="42"/>
                  <a:pt x="118" y="43"/>
                  <a:pt x="118" y="45"/>
                </a:cubicBezTo>
                <a:cubicBezTo>
                  <a:pt x="118" y="46"/>
                  <a:pt x="119" y="47"/>
                  <a:pt x="120" y="47"/>
                </a:cubicBezTo>
                <a:close/>
                <a:moveTo>
                  <a:pt x="120" y="55"/>
                </a:moveTo>
                <a:cubicBezTo>
                  <a:pt x="134" y="55"/>
                  <a:pt x="134" y="55"/>
                  <a:pt x="134" y="55"/>
                </a:cubicBezTo>
                <a:cubicBezTo>
                  <a:pt x="135" y="55"/>
                  <a:pt x="136" y="54"/>
                  <a:pt x="136" y="53"/>
                </a:cubicBezTo>
                <a:cubicBezTo>
                  <a:pt x="136" y="52"/>
                  <a:pt x="135" y="51"/>
                  <a:pt x="134" y="51"/>
                </a:cubicBezTo>
                <a:cubicBezTo>
                  <a:pt x="120" y="51"/>
                  <a:pt x="120" y="51"/>
                  <a:pt x="120" y="51"/>
                </a:cubicBezTo>
                <a:cubicBezTo>
                  <a:pt x="119" y="51"/>
                  <a:pt x="118" y="52"/>
                  <a:pt x="118" y="53"/>
                </a:cubicBezTo>
                <a:cubicBezTo>
                  <a:pt x="118" y="54"/>
                  <a:pt x="119" y="55"/>
                  <a:pt x="120" y="55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1" name="Freeform 40">
            <a:extLst>
              <a:ext uri="{FF2B5EF4-FFF2-40B4-BE49-F238E27FC236}">
                <a16:creationId xmlns:a16="http://schemas.microsoft.com/office/drawing/2014/main" xmlns="" id="{975C8FD2-2C5E-4110-B47C-77E2DEA7A30E}"/>
              </a:ext>
            </a:extLst>
          </p:cNvPr>
          <p:cNvSpPr>
            <a:spLocks noEditPoints="1"/>
          </p:cNvSpPr>
          <p:nvPr/>
        </p:nvSpPr>
        <p:spPr bwMode="auto">
          <a:xfrm>
            <a:off x="4418013" y="5629276"/>
            <a:ext cx="501650" cy="550863"/>
          </a:xfrm>
          <a:custGeom>
            <a:avLst/>
            <a:gdLst>
              <a:gd name="T0" fmla="*/ 128 w 147"/>
              <a:gd name="T1" fmla="*/ 21 h 160"/>
              <a:gd name="T2" fmla="*/ 120 w 147"/>
              <a:gd name="T3" fmla="*/ 0 h 160"/>
              <a:gd name="T4" fmla="*/ 99 w 147"/>
              <a:gd name="T5" fmla="*/ 2 h 160"/>
              <a:gd name="T6" fmla="*/ 114 w 147"/>
              <a:gd name="T7" fmla="*/ 5 h 160"/>
              <a:gd name="T8" fmla="*/ 15 w 147"/>
              <a:gd name="T9" fmla="*/ 41 h 160"/>
              <a:gd name="T10" fmla="*/ 93 w 147"/>
              <a:gd name="T11" fmla="*/ 5 h 160"/>
              <a:gd name="T12" fmla="*/ 93 w 147"/>
              <a:gd name="T13" fmla="*/ 0 h 160"/>
              <a:gd name="T14" fmla="*/ 0 w 147"/>
              <a:gd name="T15" fmla="*/ 8 h 160"/>
              <a:gd name="T16" fmla="*/ 8 w 147"/>
              <a:gd name="T17" fmla="*/ 45 h 160"/>
              <a:gd name="T18" fmla="*/ 128 w 147"/>
              <a:gd name="T19" fmla="*/ 38 h 160"/>
              <a:gd name="T20" fmla="*/ 129 w 147"/>
              <a:gd name="T21" fmla="*/ 25 h 160"/>
              <a:gd name="T22" fmla="*/ 142 w 147"/>
              <a:gd name="T23" fmla="*/ 48 h 160"/>
              <a:gd name="T24" fmla="*/ 79 w 147"/>
              <a:gd name="T25" fmla="*/ 61 h 160"/>
              <a:gd name="T26" fmla="*/ 62 w 147"/>
              <a:gd name="T27" fmla="*/ 82 h 160"/>
              <a:gd name="T28" fmla="*/ 54 w 147"/>
              <a:gd name="T29" fmla="*/ 96 h 160"/>
              <a:gd name="T30" fmla="*/ 50 w 147"/>
              <a:gd name="T31" fmla="*/ 152 h 160"/>
              <a:gd name="T32" fmla="*/ 71 w 147"/>
              <a:gd name="T33" fmla="*/ 160 h 160"/>
              <a:gd name="T34" fmla="*/ 79 w 147"/>
              <a:gd name="T35" fmla="*/ 118 h 160"/>
              <a:gd name="T36" fmla="*/ 74 w 147"/>
              <a:gd name="T37" fmla="*/ 118 h 160"/>
              <a:gd name="T38" fmla="*/ 71 w 147"/>
              <a:gd name="T39" fmla="*/ 155 h 160"/>
              <a:gd name="T40" fmla="*/ 55 w 147"/>
              <a:gd name="T41" fmla="*/ 152 h 160"/>
              <a:gd name="T42" fmla="*/ 58 w 147"/>
              <a:gd name="T43" fmla="*/ 100 h 160"/>
              <a:gd name="T44" fmla="*/ 74 w 147"/>
              <a:gd name="T45" fmla="*/ 103 h 160"/>
              <a:gd name="T46" fmla="*/ 76 w 147"/>
              <a:gd name="T47" fmla="*/ 112 h 160"/>
              <a:gd name="T48" fmla="*/ 79 w 147"/>
              <a:gd name="T49" fmla="*/ 103 h 160"/>
              <a:gd name="T50" fmla="*/ 75 w 147"/>
              <a:gd name="T51" fmla="*/ 89 h 160"/>
              <a:gd name="T52" fmla="*/ 66 w 147"/>
              <a:gd name="T53" fmla="*/ 82 h 160"/>
              <a:gd name="T54" fmla="*/ 79 w 147"/>
              <a:gd name="T55" fmla="*/ 65 h 160"/>
              <a:gd name="T56" fmla="*/ 147 w 147"/>
              <a:gd name="T57" fmla="*/ 48 h 160"/>
              <a:gd name="T58" fmla="*/ 129 w 147"/>
              <a:gd name="T59" fmla="*/ 21 h 160"/>
              <a:gd name="T60" fmla="*/ 8 w 147"/>
              <a:gd name="T61" fmla="*/ 41 h 160"/>
              <a:gd name="T62" fmla="*/ 5 w 147"/>
              <a:gd name="T63" fmla="*/ 8 h 160"/>
              <a:gd name="T64" fmla="*/ 10 w 147"/>
              <a:gd name="T65" fmla="*/ 5 h 160"/>
              <a:gd name="T66" fmla="*/ 123 w 147"/>
              <a:gd name="T67" fmla="*/ 38 h 160"/>
              <a:gd name="T68" fmla="*/ 118 w 147"/>
              <a:gd name="T69" fmla="*/ 41 h 160"/>
              <a:gd name="T70" fmla="*/ 120 w 147"/>
              <a:gd name="T71" fmla="*/ 5 h 160"/>
              <a:gd name="T72" fmla="*/ 123 w 147"/>
              <a:gd name="T73" fmla="*/ 38 h 160"/>
              <a:gd name="T74" fmla="*/ 70 w 147"/>
              <a:gd name="T75" fmla="*/ 89 h 160"/>
              <a:gd name="T76" fmla="*/ 59 w 147"/>
              <a:gd name="T77" fmla="*/ 95 h 160"/>
              <a:gd name="T78" fmla="*/ 61 w 147"/>
              <a:gd name="T79" fmla="*/ 87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47" h="160">
                <a:moveTo>
                  <a:pt x="129" y="21"/>
                </a:moveTo>
                <a:cubicBezTo>
                  <a:pt x="128" y="21"/>
                  <a:pt x="128" y="21"/>
                  <a:pt x="128" y="21"/>
                </a:cubicBezTo>
                <a:cubicBezTo>
                  <a:pt x="128" y="8"/>
                  <a:pt x="128" y="8"/>
                  <a:pt x="128" y="8"/>
                </a:cubicBezTo>
                <a:cubicBezTo>
                  <a:pt x="128" y="3"/>
                  <a:pt x="125" y="0"/>
                  <a:pt x="120" y="0"/>
                </a:cubicBezTo>
                <a:cubicBezTo>
                  <a:pt x="102" y="0"/>
                  <a:pt x="102" y="0"/>
                  <a:pt x="102" y="0"/>
                </a:cubicBezTo>
                <a:cubicBezTo>
                  <a:pt x="101" y="0"/>
                  <a:pt x="99" y="1"/>
                  <a:pt x="99" y="2"/>
                </a:cubicBezTo>
                <a:cubicBezTo>
                  <a:pt x="99" y="4"/>
                  <a:pt x="101" y="5"/>
                  <a:pt x="102" y="5"/>
                </a:cubicBezTo>
                <a:cubicBezTo>
                  <a:pt x="114" y="5"/>
                  <a:pt x="114" y="5"/>
                  <a:pt x="114" y="5"/>
                </a:cubicBezTo>
                <a:cubicBezTo>
                  <a:pt x="114" y="41"/>
                  <a:pt x="114" y="41"/>
                  <a:pt x="114" y="41"/>
                </a:cubicBezTo>
                <a:cubicBezTo>
                  <a:pt x="15" y="41"/>
                  <a:pt x="15" y="41"/>
                  <a:pt x="15" y="41"/>
                </a:cubicBezTo>
                <a:cubicBezTo>
                  <a:pt x="15" y="5"/>
                  <a:pt x="15" y="5"/>
                  <a:pt x="15" y="5"/>
                </a:cubicBezTo>
                <a:cubicBezTo>
                  <a:pt x="93" y="5"/>
                  <a:pt x="93" y="5"/>
                  <a:pt x="93" y="5"/>
                </a:cubicBezTo>
                <a:cubicBezTo>
                  <a:pt x="94" y="5"/>
                  <a:pt x="95" y="4"/>
                  <a:pt x="95" y="2"/>
                </a:cubicBezTo>
                <a:cubicBezTo>
                  <a:pt x="95" y="1"/>
                  <a:pt x="94" y="0"/>
                  <a:pt x="93" y="0"/>
                </a:cubicBezTo>
                <a:cubicBezTo>
                  <a:pt x="8" y="0"/>
                  <a:pt x="8" y="0"/>
                  <a:pt x="8" y="0"/>
                </a:cubicBezTo>
                <a:cubicBezTo>
                  <a:pt x="3" y="0"/>
                  <a:pt x="0" y="3"/>
                  <a:pt x="0" y="8"/>
                </a:cubicBezTo>
                <a:cubicBezTo>
                  <a:pt x="0" y="38"/>
                  <a:pt x="0" y="38"/>
                  <a:pt x="0" y="38"/>
                </a:cubicBezTo>
                <a:cubicBezTo>
                  <a:pt x="0" y="42"/>
                  <a:pt x="3" y="45"/>
                  <a:pt x="8" y="45"/>
                </a:cubicBezTo>
                <a:cubicBezTo>
                  <a:pt x="10" y="45"/>
                  <a:pt x="107" y="45"/>
                  <a:pt x="120" y="45"/>
                </a:cubicBezTo>
                <a:cubicBezTo>
                  <a:pt x="125" y="45"/>
                  <a:pt x="128" y="42"/>
                  <a:pt x="128" y="38"/>
                </a:cubicBezTo>
                <a:cubicBezTo>
                  <a:pt x="128" y="25"/>
                  <a:pt x="128" y="25"/>
                  <a:pt x="128" y="25"/>
                </a:cubicBezTo>
                <a:cubicBezTo>
                  <a:pt x="129" y="25"/>
                  <a:pt x="129" y="25"/>
                  <a:pt x="129" y="25"/>
                </a:cubicBezTo>
                <a:cubicBezTo>
                  <a:pt x="136" y="25"/>
                  <a:pt x="142" y="31"/>
                  <a:pt x="142" y="38"/>
                </a:cubicBezTo>
                <a:cubicBezTo>
                  <a:pt x="142" y="48"/>
                  <a:pt x="142" y="48"/>
                  <a:pt x="142" y="48"/>
                </a:cubicBezTo>
                <a:cubicBezTo>
                  <a:pt x="142" y="55"/>
                  <a:pt x="136" y="61"/>
                  <a:pt x="129" y="61"/>
                </a:cubicBezTo>
                <a:cubicBezTo>
                  <a:pt x="124" y="61"/>
                  <a:pt x="84" y="61"/>
                  <a:pt x="79" y="61"/>
                </a:cubicBezTo>
                <a:cubicBezTo>
                  <a:pt x="70" y="61"/>
                  <a:pt x="62" y="69"/>
                  <a:pt x="62" y="78"/>
                </a:cubicBezTo>
                <a:cubicBezTo>
                  <a:pt x="62" y="82"/>
                  <a:pt x="62" y="82"/>
                  <a:pt x="62" y="82"/>
                </a:cubicBezTo>
                <a:cubicBezTo>
                  <a:pt x="57" y="82"/>
                  <a:pt x="54" y="85"/>
                  <a:pt x="54" y="89"/>
                </a:cubicBezTo>
                <a:cubicBezTo>
                  <a:pt x="54" y="96"/>
                  <a:pt x="54" y="96"/>
                  <a:pt x="54" y="96"/>
                </a:cubicBezTo>
                <a:cubicBezTo>
                  <a:pt x="52" y="97"/>
                  <a:pt x="50" y="100"/>
                  <a:pt x="50" y="103"/>
                </a:cubicBezTo>
                <a:cubicBezTo>
                  <a:pt x="50" y="152"/>
                  <a:pt x="50" y="152"/>
                  <a:pt x="50" y="152"/>
                </a:cubicBezTo>
                <a:cubicBezTo>
                  <a:pt x="50" y="157"/>
                  <a:pt x="54" y="160"/>
                  <a:pt x="58" y="160"/>
                </a:cubicBezTo>
                <a:cubicBezTo>
                  <a:pt x="71" y="160"/>
                  <a:pt x="71" y="160"/>
                  <a:pt x="71" y="160"/>
                </a:cubicBezTo>
                <a:cubicBezTo>
                  <a:pt x="75" y="160"/>
                  <a:pt x="79" y="157"/>
                  <a:pt x="79" y="152"/>
                </a:cubicBezTo>
                <a:cubicBezTo>
                  <a:pt x="79" y="118"/>
                  <a:pt x="79" y="118"/>
                  <a:pt x="79" y="118"/>
                </a:cubicBezTo>
                <a:cubicBezTo>
                  <a:pt x="79" y="116"/>
                  <a:pt x="78" y="115"/>
                  <a:pt x="76" y="115"/>
                </a:cubicBezTo>
                <a:cubicBezTo>
                  <a:pt x="75" y="115"/>
                  <a:pt x="74" y="116"/>
                  <a:pt x="74" y="118"/>
                </a:cubicBezTo>
                <a:cubicBezTo>
                  <a:pt x="74" y="152"/>
                  <a:pt x="74" y="152"/>
                  <a:pt x="74" y="152"/>
                </a:cubicBezTo>
                <a:cubicBezTo>
                  <a:pt x="74" y="154"/>
                  <a:pt x="73" y="155"/>
                  <a:pt x="71" y="155"/>
                </a:cubicBezTo>
                <a:cubicBezTo>
                  <a:pt x="58" y="155"/>
                  <a:pt x="58" y="155"/>
                  <a:pt x="58" y="155"/>
                </a:cubicBezTo>
                <a:cubicBezTo>
                  <a:pt x="56" y="155"/>
                  <a:pt x="55" y="154"/>
                  <a:pt x="55" y="152"/>
                </a:cubicBezTo>
                <a:cubicBezTo>
                  <a:pt x="55" y="103"/>
                  <a:pt x="55" y="103"/>
                  <a:pt x="55" y="103"/>
                </a:cubicBezTo>
                <a:cubicBezTo>
                  <a:pt x="55" y="101"/>
                  <a:pt x="56" y="100"/>
                  <a:pt x="58" y="100"/>
                </a:cubicBezTo>
                <a:cubicBezTo>
                  <a:pt x="72" y="100"/>
                  <a:pt x="71" y="100"/>
                  <a:pt x="72" y="100"/>
                </a:cubicBezTo>
                <a:cubicBezTo>
                  <a:pt x="73" y="100"/>
                  <a:pt x="74" y="101"/>
                  <a:pt x="74" y="103"/>
                </a:cubicBezTo>
                <a:cubicBezTo>
                  <a:pt x="74" y="110"/>
                  <a:pt x="74" y="110"/>
                  <a:pt x="74" y="110"/>
                </a:cubicBezTo>
                <a:cubicBezTo>
                  <a:pt x="74" y="111"/>
                  <a:pt x="75" y="112"/>
                  <a:pt x="76" y="112"/>
                </a:cubicBezTo>
                <a:cubicBezTo>
                  <a:pt x="78" y="112"/>
                  <a:pt x="79" y="111"/>
                  <a:pt x="79" y="110"/>
                </a:cubicBezTo>
                <a:cubicBezTo>
                  <a:pt x="79" y="103"/>
                  <a:pt x="79" y="103"/>
                  <a:pt x="79" y="103"/>
                </a:cubicBezTo>
                <a:cubicBezTo>
                  <a:pt x="79" y="100"/>
                  <a:pt x="77" y="97"/>
                  <a:pt x="75" y="96"/>
                </a:cubicBezTo>
                <a:cubicBezTo>
                  <a:pt x="75" y="89"/>
                  <a:pt x="75" y="89"/>
                  <a:pt x="75" y="89"/>
                </a:cubicBezTo>
                <a:cubicBezTo>
                  <a:pt x="75" y="85"/>
                  <a:pt x="72" y="82"/>
                  <a:pt x="68" y="82"/>
                </a:cubicBezTo>
                <a:cubicBezTo>
                  <a:pt x="66" y="82"/>
                  <a:pt x="66" y="82"/>
                  <a:pt x="66" y="82"/>
                </a:cubicBezTo>
                <a:cubicBezTo>
                  <a:pt x="66" y="78"/>
                  <a:pt x="66" y="78"/>
                  <a:pt x="66" y="78"/>
                </a:cubicBezTo>
                <a:cubicBezTo>
                  <a:pt x="66" y="71"/>
                  <a:pt x="72" y="65"/>
                  <a:pt x="79" y="65"/>
                </a:cubicBezTo>
                <a:cubicBezTo>
                  <a:pt x="83" y="65"/>
                  <a:pt x="122" y="65"/>
                  <a:pt x="129" y="65"/>
                </a:cubicBezTo>
                <a:cubicBezTo>
                  <a:pt x="139" y="65"/>
                  <a:pt x="147" y="58"/>
                  <a:pt x="147" y="48"/>
                </a:cubicBezTo>
                <a:cubicBezTo>
                  <a:pt x="147" y="38"/>
                  <a:pt x="147" y="38"/>
                  <a:pt x="147" y="38"/>
                </a:cubicBezTo>
                <a:cubicBezTo>
                  <a:pt x="147" y="28"/>
                  <a:pt x="139" y="21"/>
                  <a:pt x="129" y="21"/>
                </a:cubicBezTo>
                <a:close/>
                <a:moveTo>
                  <a:pt x="10" y="41"/>
                </a:moveTo>
                <a:cubicBezTo>
                  <a:pt x="8" y="41"/>
                  <a:pt x="8" y="41"/>
                  <a:pt x="8" y="41"/>
                </a:cubicBezTo>
                <a:cubicBezTo>
                  <a:pt x="6" y="41"/>
                  <a:pt x="5" y="39"/>
                  <a:pt x="5" y="38"/>
                </a:cubicBezTo>
                <a:cubicBezTo>
                  <a:pt x="5" y="8"/>
                  <a:pt x="5" y="8"/>
                  <a:pt x="5" y="8"/>
                </a:cubicBezTo>
                <a:cubicBezTo>
                  <a:pt x="5" y="6"/>
                  <a:pt x="6" y="5"/>
                  <a:pt x="8" y="5"/>
                </a:cubicBezTo>
                <a:cubicBezTo>
                  <a:pt x="10" y="5"/>
                  <a:pt x="10" y="5"/>
                  <a:pt x="10" y="5"/>
                </a:cubicBezTo>
                <a:lnTo>
                  <a:pt x="10" y="41"/>
                </a:lnTo>
                <a:close/>
                <a:moveTo>
                  <a:pt x="123" y="38"/>
                </a:moveTo>
                <a:cubicBezTo>
                  <a:pt x="123" y="39"/>
                  <a:pt x="122" y="41"/>
                  <a:pt x="120" y="41"/>
                </a:cubicBezTo>
                <a:cubicBezTo>
                  <a:pt x="118" y="41"/>
                  <a:pt x="118" y="41"/>
                  <a:pt x="118" y="41"/>
                </a:cubicBezTo>
                <a:cubicBezTo>
                  <a:pt x="118" y="5"/>
                  <a:pt x="118" y="5"/>
                  <a:pt x="118" y="5"/>
                </a:cubicBezTo>
                <a:cubicBezTo>
                  <a:pt x="120" y="5"/>
                  <a:pt x="120" y="5"/>
                  <a:pt x="120" y="5"/>
                </a:cubicBezTo>
                <a:cubicBezTo>
                  <a:pt x="122" y="5"/>
                  <a:pt x="123" y="6"/>
                  <a:pt x="123" y="8"/>
                </a:cubicBezTo>
                <a:lnTo>
                  <a:pt x="123" y="38"/>
                </a:lnTo>
                <a:close/>
                <a:moveTo>
                  <a:pt x="68" y="87"/>
                </a:moveTo>
                <a:cubicBezTo>
                  <a:pt x="69" y="87"/>
                  <a:pt x="70" y="88"/>
                  <a:pt x="70" y="89"/>
                </a:cubicBezTo>
                <a:cubicBezTo>
                  <a:pt x="70" y="95"/>
                  <a:pt x="70" y="95"/>
                  <a:pt x="70" y="95"/>
                </a:cubicBezTo>
                <a:cubicBezTo>
                  <a:pt x="59" y="95"/>
                  <a:pt x="59" y="95"/>
                  <a:pt x="59" y="95"/>
                </a:cubicBezTo>
                <a:cubicBezTo>
                  <a:pt x="59" y="89"/>
                  <a:pt x="59" y="89"/>
                  <a:pt x="59" y="89"/>
                </a:cubicBezTo>
                <a:cubicBezTo>
                  <a:pt x="59" y="88"/>
                  <a:pt x="60" y="87"/>
                  <a:pt x="61" y="87"/>
                </a:cubicBezTo>
                <a:lnTo>
                  <a:pt x="68" y="87"/>
                </a:ln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2" name="Freeform 41">
            <a:extLst>
              <a:ext uri="{FF2B5EF4-FFF2-40B4-BE49-F238E27FC236}">
                <a16:creationId xmlns:a16="http://schemas.microsoft.com/office/drawing/2014/main" xmlns="" id="{FD8FDC30-9C0B-42BB-9FB3-543A20999E0E}"/>
              </a:ext>
            </a:extLst>
          </p:cNvPr>
          <p:cNvSpPr>
            <a:spLocks noEditPoints="1"/>
          </p:cNvSpPr>
          <p:nvPr/>
        </p:nvSpPr>
        <p:spPr bwMode="auto">
          <a:xfrm>
            <a:off x="5360988" y="674688"/>
            <a:ext cx="525463" cy="550863"/>
          </a:xfrm>
          <a:custGeom>
            <a:avLst/>
            <a:gdLst>
              <a:gd name="T0" fmla="*/ 33 w 154"/>
              <a:gd name="T1" fmla="*/ 105 h 160"/>
              <a:gd name="T2" fmla="*/ 53 w 154"/>
              <a:gd name="T3" fmla="*/ 129 h 160"/>
              <a:gd name="T4" fmla="*/ 58 w 154"/>
              <a:gd name="T5" fmla="*/ 141 h 160"/>
              <a:gd name="T6" fmla="*/ 65 w 154"/>
              <a:gd name="T7" fmla="*/ 153 h 160"/>
              <a:gd name="T8" fmla="*/ 82 w 154"/>
              <a:gd name="T9" fmla="*/ 160 h 160"/>
              <a:gd name="T10" fmla="*/ 89 w 154"/>
              <a:gd name="T11" fmla="*/ 148 h 160"/>
              <a:gd name="T12" fmla="*/ 96 w 154"/>
              <a:gd name="T13" fmla="*/ 136 h 160"/>
              <a:gd name="T14" fmla="*/ 101 w 154"/>
              <a:gd name="T15" fmla="*/ 123 h 160"/>
              <a:gd name="T16" fmla="*/ 77 w 154"/>
              <a:gd name="T17" fmla="*/ 26 h 160"/>
              <a:gd name="T18" fmla="*/ 82 w 154"/>
              <a:gd name="T19" fmla="*/ 155 h 160"/>
              <a:gd name="T20" fmla="*/ 69 w 154"/>
              <a:gd name="T21" fmla="*/ 153 h 160"/>
              <a:gd name="T22" fmla="*/ 84 w 154"/>
              <a:gd name="T23" fmla="*/ 149 h 160"/>
              <a:gd name="T24" fmla="*/ 91 w 154"/>
              <a:gd name="T25" fmla="*/ 141 h 160"/>
              <a:gd name="T26" fmla="*/ 65 w 154"/>
              <a:gd name="T27" fmla="*/ 144 h 160"/>
              <a:gd name="T28" fmla="*/ 63 w 154"/>
              <a:gd name="T29" fmla="*/ 137 h 160"/>
              <a:gd name="T30" fmla="*/ 91 w 154"/>
              <a:gd name="T31" fmla="*/ 141 h 160"/>
              <a:gd name="T32" fmla="*/ 96 w 154"/>
              <a:gd name="T33" fmla="*/ 122 h 160"/>
              <a:gd name="T34" fmla="*/ 93 w 154"/>
              <a:gd name="T35" fmla="*/ 132 h 160"/>
              <a:gd name="T36" fmla="*/ 84 w 154"/>
              <a:gd name="T37" fmla="*/ 111 h 160"/>
              <a:gd name="T38" fmla="*/ 80 w 154"/>
              <a:gd name="T39" fmla="*/ 111 h 160"/>
              <a:gd name="T40" fmla="*/ 74 w 154"/>
              <a:gd name="T41" fmla="*/ 132 h 160"/>
              <a:gd name="T42" fmla="*/ 77 w 154"/>
              <a:gd name="T43" fmla="*/ 90 h 160"/>
              <a:gd name="T44" fmla="*/ 80 w 154"/>
              <a:gd name="T45" fmla="*/ 93 h 160"/>
              <a:gd name="T46" fmla="*/ 82 w 154"/>
              <a:gd name="T47" fmla="*/ 106 h 160"/>
              <a:gd name="T48" fmla="*/ 84 w 154"/>
              <a:gd name="T49" fmla="*/ 90 h 160"/>
              <a:gd name="T50" fmla="*/ 92 w 154"/>
              <a:gd name="T51" fmla="*/ 88 h 160"/>
              <a:gd name="T52" fmla="*/ 64 w 154"/>
              <a:gd name="T53" fmla="*/ 86 h 160"/>
              <a:gd name="T54" fmla="*/ 64 w 154"/>
              <a:gd name="T55" fmla="*/ 90 h 160"/>
              <a:gd name="T56" fmla="*/ 69 w 154"/>
              <a:gd name="T57" fmla="*/ 132 h 160"/>
              <a:gd name="T58" fmla="*/ 57 w 154"/>
              <a:gd name="T59" fmla="*/ 129 h 160"/>
              <a:gd name="T60" fmla="*/ 56 w 154"/>
              <a:gd name="T61" fmla="*/ 120 h 160"/>
              <a:gd name="T62" fmla="*/ 77 w 154"/>
              <a:gd name="T63" fmla="*/ 30 h 160"/>
              <a:gd name="T64" fmla="*/ 98 w 154"/>
              <a:gd name="T65" fmla="*/ 120 h 160"/>
              <a:gd name="T66" fmla="*/ 2 w 154"/>
              <a:gd name="T67" fmla="*/ 75 h 160"/>
              <a:gd name="T68" fmla="*/ 2 w 154"/>
              <a:gd name="T69" fmla="*/ 79 h 160"/>
              <a:gd name="T70" fmla="*/ 18 w 154"/>
              <a:gd name="T71" fmla="*/ 77 h 160"/>
              <a:gd name="T72" fmla="*/ 151 w 154"/>
              <a:gd name="T73" fmla="*/ 75 h 160"/>
              <a:gd name="T74" fmla="*/ 136 w 154"/>
              <a:gd name="T75" fmla="*/ 77 h 160"/>
              <a:gd name="T76" fmla="*/ 151 w 154"/>
              <a:gd name="T77" fmla="*/ 79 h 160"/>
              <a:gd name="T78" fmla="*/ 151 w 154"/>
              <a:gd name="T79" fmla="*/ 75 h 160"/>
              <a:gd name="T80" fmla="*/ 23 w 154"/>
              <a:gd name="T81" fmla="*/ 128 h 160"/>
              <a:gd name="T82" fmla="*/ 24 w 154"/>
              <a:gd name="T83" fmla="*/ 132 h 160"/>
              <a:gd name="T84" fmla="*/ 35 w 154"/>
              <a:gd name="T85" fmla="*/ 122 h 160"/>
              <a:gd name="T86" fmla="*/ 32 w 154"/>
              <a:gd name="T87" fmla="*/ 119 h 160"/>
              <a:gd name="T88" fmla="*/ 122 w 154"/>
              <a:gd name="T89" fmla="*/ 35 h 160"/>
              <a:gd name="T90" fmla="*/ 131 w 154"/>
              <a:gd name="T91" fmla="*/ 23 h 160"/>
              <a:gd name="T92" fmla="*/ 119 w 154"/>
              <a:gd name="T93" fmla="*/ 32 h 160"/>
              <a:gd name="T94" fmla="*/ 120 w 154"/>
              <a:gd name="T95" fmla="*/ 36 h 160"/>
              <a:gd name="T96" fmla="*/ 119 w 154"/>
              <a:gd name="T97" fmla="*/ 119 h 160"/>
              <a:gd name="T98" fmla="*/ 130 w 154"/>
              <a:gd name="T99" fmla="*/ 132 h 160"/>
              <a:gd name="T100" fmla="*/ 122 w 154"/>
              <a:gd name="T101" fmla="*/ 119 h 160"/>
              <a:gd name="T102" fmla="*/ 35 w 154"/>
              <a:gd name="T103" fmla="*/ 35 h 160"/>
              <a:gd name="T104" fmla="*/ 26 w 154"/>
              <a:gd name="T105" fmla="*/ 23 h 160"/>
              <a:gd name="T106" fmla="*/ 23 w 154"/>
              <a:gd name="T107" fmla="*/ 26 h 160"/>
              <a:gd name="T108" fmla="*/ 77 w 154"/>
              <a:gd name="T109" fmla="*/ 18 h 160"/>
              <a:gd name="T110" fmla="*/ 79 w 154"/>
              <a:gd name="T111" fmla="*/ 2 h 160"/>
              <a:gd name="T112" fmla="*/ 75 w 154"/>
              <a:gd name="T113" fmla="*/ 2 h 160"/>
              <a:gd name="T114" fmla="*/ 77 w 154"/>
              <a:gd name="T115" fmla="*/ 18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54" h="160">
                <a:moveTo>
                  <a:pt x="77" y="26"/>
                </a:moveTo>
                <a:cubicBezTo>
                  <a:pt x="36" y="26"/>
                  <a:pt x="11" y="71"/>
                  <a:pt x="33" y="105"/>
                </a:cubicBezTo>
                <a:cubicBezTo>
                  <a:pt x="38" y="113"/>
                  <a:pt x="45" y="119"/>
                  <a:pt x="53" y="123"/>
                </a:cubicBezTo>
                <a:cubicBezTo>
                  <a:pt x="53" y="129"/>
                  <a:pt x="53" y="129"/>
                  <a:pt x="53" y="129"/>
                </a:cubicBezTo>
                <a:cubicBezTo>
                  <a:pt x="53" y="133"/>
                  <a:pt x="55" y="136"/>
                  <a:pt x="58" y="136"/>
                </a:cubicBezTo>
                <a:cubicBezTo>
                  <a:pt x="58" y="141"/>
                  <a:pt x="58" y="141"/>
                  <a:pt x="58" y="141"/>
                </a:cubicBezTo>
                <a:cubicBezTo>
                  <a:pt x="58" y="145"/>
                  <a:pt x="61" y="148"/>
                  <a:pt x="65" y="148"/>
                </a:cubicBezTo>
                <a:cubicBezTo>
                  <a:pt x="65" y="153"/>
                  <a:pt x="65" y="153"/>
                  <a:pt x="65" y="153"/>
                </a:cubicBezTo>
                <a:cubicBezTo>
                  <a:pt x="65" y="157"/>
                  <a:pt x="68" y="160"/>
                  <a:pt x="72" y="160"/>
                </a:cubicBezTo>
                <a:cubicBezTo>
                  <a:pt x="82" y="160"/>
                  <a:pt x="82" y="160"/>
                  <a:pt x="82" y="160"/>
                </a:cubicBezTo>
                <a:cubicBezTo>
                  <a:pt x="86" y="160"/>
                  <a:pt x="89" y="157"/>
                  <a:pt x="89" y="153"/>
                </a:cubicBezTo>
                <a:cubicBezTo>
                  <a:pt x="89" y="148"/>
                  <a:pt x="89" y="148"/>
                  <a:pt x="89" y="148"/>
                </a:cubicBezTo>
                <a:cubicBezTo>
                  <a:pt x="93" y="148"/>
                  <a:pt x="96" y="145"/>
                  <a:pt x="96" y="141"/>
                </a:cubicBezTo>
                <a:cubicBezTo>
                  <a:pt x="96" y="136"/>
                  <a:pt x="96" y="136"/>
                  <a:pt x="96" y="136"/>
                </a:cubicBezTo>
                <a:cubicBezTo>
                  <a:pt x="99" y="136"/>
                  <a:pt x="101" y="133"/>
                  <a:pt x="101" y="129"/>
                </a:cubicBezTo>
                <a:cubicBezTo>
                  <a:pt x="101" y="123"/>
                  <a:pt x="101" y="123"/>
                  <a:pt x="101" y="123"/>
                </a:cubicBezTo>
                <a:cubicBezTo>
                  <a:pt x="118" y="114"/>
                  <a:pt x="129" y="97"/>
                  <a:pt x="129" y="77"/>
                </a:cubicBezTo>
                <a:cubicBezTo>
                  <a:pt x="129" y="49"/>
                  <a:pt x="105" y="26"/>
                  <a:pt x="77" y="26"/>
                </a:cubicBezTo>
                <a:close/>
                <a:moveTo>
                  <a:pt x="84" y="153"/>
                </a:moveTo>
                <a:cubicBezTo>
                  <a:pt x="84" y="154"/>
                  <a:pt x="83" y="155"/>
                  <a:pt x="82" y="155"/>
                </a:cubicBezTo>
                <a:cubicBezTo>
                  <a:pt x="72" y="155"/>
                  <a:pt x="72" y="155"/>
                  <a:pt x="72" y="155"/>
                </a:cubicBezTo>
                <a:cubicBezTo>
                  <a:pt x="71" y="155"/>
                  <a:pt x="69" y="154"/>
                  <a:pt x="69" y="153"/>
                </a:cubicBezTo>
                <a:cubicBezTo>
                  <a:pt x="69" y="149"/>
                  <a:pt x="69" y="149"/>
                  <a:pt x="69" y="149"/>
                </a:cubicBezTo>
                <a:cubicBezTo>
                  <a:pt x="84" y="149"/>
                  <a:pt x="84" y="149"/>
                  <a:pt x="84" y="149"/>
                </a:cubicBezTo>
                <a:cubicBezTo>
                  <a:pt x="84" y="153"/>
                  <a:pt x="84" y="153"/>
                  <a:pt x="84" y="153"/>
                </a:cubicBezTo>
                <a:close/>
                <a:moveTo>
                  <a:pt x="91" y="141"/>
                </a:moveTo>
                <a:cubicBezTo>
                  <a:pt x="91" y="143"/>
                  <a:pt x="90" y="144"/>
                  <a:pt x="89" y="144"/>
                </a:cubicBezTo>
                <a:cubicBezTo>
                  <a:pt x="86" y="144"/>
                  <a:pt x="69" y="144"/>
                  <a:pt x="65" y="144"/>
                </a:cubicBezTo>
                <a:cubicBezTo>
                  <a:pt x="64" y="144"/>
                  <a:pt x="63" y="143"/>
                  <a:pt x="63" y="141"/>
                </a:cubicBezTo>
                <a:cubicBezTo>
                  <a:pt x="63" y="137"/>
                  <a:pt x="63" y="137"/>
                  <a:pt x="63" y="137"/>
                </a:cubicBezTo>
                <a:cubicBezTo>
                  <a:pt x="66" y="137"/>
                  <a:pt x="88" y="137"/>
                  <a:pt x="91" y="137"/>
                </a:cubicBezTo>
                <a:cubicBezTo>
                  <a:pt x="91" y="141"/>
                  <a:pt x="91" y="141"/>
                  <a:pt x="91" y="141"/>
                </a:cubicBezTo>
                <a:close/>
                <a:moveTo>
                  <a:pt x="98" y="120"/>
                </a:moveTo>
                <a:cubicBezTo>
                  <a:pt x="97" y="120"/>
                  <a:pt x="96" y="121"/>
                  <a:pt x="96" y="122"/>
                </a:cubicBezTo>
                <a:cubicBezTo>
                  <a:pt x="96" y="129"/>
                  <a:pt x="96" y="129"/>
                  <a:pt x="96" y="129"/>
                </a:cubicBezTo>
                <a:cubicBezTo>
                  <a:pt x="96" y="131"/>
                  <a:pt x="95" y="132"/>
                  <a:pt x="93" y="132"/>
                </a:cubicBezTo>
                <a:cubicBezTo>
                  <a:pt x="84" y="132"/>
                  <a:pt x="84" y="132"/>
                  <a:pt x="84" y="132"/>
                </a:cubicBezTo>
                <a:cubicBezTo>
                  <a:pt x="84" y="111"/>
                  <a:pt x="84" y="111"/>
                  <a:pt x="84" y="111"/>
                </a:cubicBezTo>
                <a:cubicBezTo>
                  <a:pt x="84" y="110"/>
                  <a:pt x="83" y="109"/>
                  <a:pt x="82" y="109"/>
                </a:cubicBezTo>
                <a:cubicBezTo>
                  <a:pt x="81" y="109"/>
                  <a:pt x="80" y="110"/>
                  <a:pt x="80" y="111"/>
                </a:cubicBezTo>
                <a:cubicBezTo>
                  <a:pt x="80" y="132"/>
                  <a:pt x="80" y="132"/>
                  <a:pt x="80" y="132"/>
                </a:cubicBezTo>
                <a:cubicBezTo>
                  <a:pt x="74" y="132"/>
                  <a:pt x="74" y="132"/>
                  <a:pt x="74" y="132"/>
                </a:cubicBezTo>
                <a:cubicBezTo>
                  <a:pt x="74" y="93"/>
                  <a:pt x="74" y="93"/>
                  <a:pt x="74" y="93"/>
                </a:cubicBezTo>
                <a:cubicBezTo>
                  <a:pt x="74" y="91"/>
                  <a:pt x="75" y="90"/>
                  <a:pt x="77" y="90"/>
                </a:cubicBezTo>
                <a:cubicBezTo>
                  <a:pt x="77" y="90"/>
                  <a:pt x="77" y="90"/>
                  <a:pt x="77" y="90"/>
                </a:cubicBezTo>
                <a:cubicBezTo>
                  <a:pt x="79" y="90"/>
                  <a:pt x="80" y="91"/>
                  <a:pt x="80" y="93"/>
                </a:cubicBezTo>
                <a:cubicBezTo>
                  <a:pt x="80" y="103"/>
                  <a:pt x="80" y="103"/>
                  <a:pt x="80" y="103"/>
                </a:cubicBezTo>
                <a:cubicBezTo>
                  <a:pt x="80" y="105"/>
                  <a:pt x="81" y="106"/>
                  <a:pt x="82" y="106"/>
                </a:cubicBezTo>
                <a:cubicBezTo>
                  <a:pt x="83" y="106"/>
                  <a:pt x="84" y="105"/>
                  <a:pt x="84" y="103"/>
                </a:cubicBezTo>
                <a:cubicBezTo>
                  <a:pt x="84" y="92"/>
                  <a:pt x="85" y="92"/>
                  <a:pt x="84" y="90"/>
                </a:cubicBezTo>
                <a:cubicBezTo>
                  <a:pt x="89" y="90"/>
                  <a:pt x="89" y="90"/>
                  <a:pt x="89" y="90"/>
                </a:cubicBezTo>
                <a:cubicBezTo>
                  <a:pt x="91" y="90"/>
                  <a:pt x="92" y="89"/>
                  <a:pt x="92" y="88"/>
                </a:cubicBezTo>
                <a:cubicBezTo>
                  <a:pt x="92" y="87"/>
                  <a:pt x="91" y="86"/>
                  <a:pt x="89" y="86"/>
                </a:cubicBezTo>
                <a:cubicBezTo>
                  <a:pt x="64" y="86"/>
                  <a:pt x="64" y="86"/>
                  <a:pt x="64" y="86"/>
                </a:cubicBezTo>
                <a:cubicBezTo>
                  <a:pt x="63" y="86"/>
                  <a:pt x="62" y="87"/>
                  <a:pt x="62" y="88"/>
                </a:cubicBezTo>
                <a:cubicBezTo>
                  <a:pt x="62" y="89"/>
                  <a:pt x="63" y="90"/>
                  <a:pt x="64" y="90"/>
                </a:cubicBezTo>
                <a:cubicBezTo>
                  <a:pt x="70" y="90"/>
                  <a:pt x="70" y="90"/>
                  <a:pt x="70" y="90"/>
                </a:cubicBezTo>
                <a:cubicBezTo>
                  <a:pt x="69" y="92"/>
                  <a:pt x="69" y="89"/>
                  <a:pt x="69" y="132"/>
                </a:cubicBezTo>
                <a:cubicBezTo>
                  <a:pt x="66" y="132"/>
                  <a:pt x="64" y="132"/>
                  <a:pt x="60" y="132"/>
                </a:cubicBezTo>
                <a:cubicBezTo>
                  <a:pt x="59" y="132"/>
                  <a:pt x="57" y="131"/>
                  <a:pt x="57" y="129"/>
                </a:cubicBezTo>
                <a:cubicBezTo>
                  <a:pt x="57" y="122"/>
                  <a:pt x="57" y="122"/>
                  <a:pt x="57" y="122"/>
                </a:cubicBezTo>
                <a:cubicBezTo>
                  <a:pt x="57" y="121"/>
                  <a:pt x="57" y="120"/>
                  <a:pt x="56" y="120"/>
                </a:cubicBezTo>
                <a:cubicBezTo>
                  <a:pt x="40" y="112"/>
                  <a:pt x="30" y="95"/>
                  <a:pt x="30" y="77"/>
                </a:cubicBezTo>
                <a:cubicBezTo>
                  <a:pt x="30" y="51"/>
                  <a:pt x="51" y="30"/>
                  <a:pt x="77" y="30"/>
                </a:cubicBezTo>
                <a:cubicBezTo>
                  <a:pt x="103" y="30"/>
                  <a:pt x="124" y="51"/>
                  <a:pt x="124" y="77"/>
                </a:cubicBezTo>
                <a:cubicBezTo>
                  <a:pt x="124" y="95"/>
                  <a:pt x="114" y="112"/>
                  <a:pt x="98" y="120"/>
                </a:cubicBezTo>
                <a:close/>
                <a:moveTo>
                  <a:pt x="15" y="75"/>
                </a:moveTo>
                <a:cubicBezTo>
                  <a:pt x="2" y="75"/>
                  <a:pt x="2" y="75"/>
                  <a:pt x="2" y="75"/>
                </a:cubicBezTo>
                <a:cubicBezTo>
                  <a:pt x="1" y="75"/>
                  <a:pt x="0" y="76"/>
                  <a:pt x="0" y="77"/>
                </a:cubicBezTo>
                <a:cubicBezTo>
                  <a:pt x="0" y="78"/>
                  <a:pt x="1" y="79"/>
                  <a:pt x="2" y="79"/>
                </a:cubicBezTo>
                <a:cubicBezTo>
                  <a:pt x="15" y="79"/>
                  <a:pt x="15" y="79"/>
                  <a:pt x="15" y="79"/>
                </a:cubicBezTo>
                <a:cubicBezTo>
                  <a:pt x="17" y="79"/>
                  <a:pt x="18" y="78"/>
                  <a:pt x="18" y="77"/>
                </a:cubicBezTo>
                <a:cubicBezTo>
                  <a:pt x="18" y="76"/>
                  <a:pt x="17" y="75"/>
                  <a:pt x="15" y="75"/>
                </a:cubicBezTo>
                <a:close/>
                <a:moveTo>
                  <a:pt x="151" y="75"/>
                </a:moveTo>
                <a:cubicBezTo>
                  <a:pt x="138" y="75"/>
                  <a:pt x="138" y="75"/>
                  <a:pt x="138" y="75"/>
                </a:cubicBezTo>
                <a:cubicBezTo>
                  <a:pt x="137" y="75"/>
                  <a:pt x="136" y="76"/>
                  <a:pt x="136" y="77"/>
                </a:cubicBezTo>
                <a:cubicBezTo>
                  <a:pt x="136" y="78"/>
                  <a:pt x="137" y="79"/>
                  <a:pt x="138" y="79"/>
                </a:cubicBezTo>
                <a:cubicBezTo>
                  <a:pt x="151" y="79"/>
                  <a:pt x="151" y="79"/>
                  <a:pt x="151" y="79"/>
                </a:cubicBezTo>
                <a:cubicBezTo>
                  <a:pt x="153" y="79"/>
                  <a:pt x="154" y="78"/>
                  <a:pt x="154" y="77"/>
                </a:cubicBezTo>
                <a:cubicBezTo>
                  <a:pt x="154" y="76"/>
                  <a:pt x="153" y="75"/>
                  <a:pt x="151" y="75"/>
                </a:cubicBezTo>
                <a:close/>
                <a:moveTo>
                  <a:pt x="32" y="119"/>
                </a:moveTo>
                <a:cubicBezTo>
                  <a:pt x="23" y="128"/>
                  <a:pt x="23" y="128"/>
                  <a:pt x="23" y="128"/>
                </a:cubicBezTo>
                <a:cubicBezTo>
                  <a:pt x="22" y="129"/>
                  <a:pt x="22" y="130"/>
                  <a:pt x="23" y="131"/>
                </a:cubicBezTo>
                <a:cubicBezTo>
                  <a:pt x="23" y="132"/>
                  <a:pt x="24" y="132"/>
                  <a:pt x="24" y="132"/>
                </a:cubicBezTo>
                <a:cubicBezTo>
                  <a:pt x="25" y="132"/>
                  <a:pt x="25" y="132"/>
                  <a:pt x="26" y="131"/>
                </a:cubicBezTo>
                <a:cubicBezTo>
                  <a:pt x="35" y="122"/>
                  <a:pt x="35" y="122"/>
                  <a:pt x="35" y="122"/>
                </a:cubicBezTo>
                <a:cubicBezTo>
                  <a:pt x="36" y="121"/>
                  <a:pt x="36" y="120"/>
                  <a:pt x="35" y="119"/>
                </a:cubicBezTo>
                <a:cubicBezTo>
                  <a:pt x="34" y="118"/>
                  <a:pt x="33" y="118"/>
                  <a:pt x="32" y="119"/>
                </a:cubicBezTo>
                <a:close/>
                <a:moveTo>
                  <a:pt x="120" y="36"/>
                </a:moveTo>
                <a:cubicBezTo>
                  <a:pt x="121" y="36"/>
                  <a:pt x="122" y="36"/>
                  <a:pt x="122" y="35"/>
                </a:cubicBezTo>
                <a:cubicBezTo>
                  <a:pt x="131" y="26"/>
                  <a:pt x="131" y="26"/>
                  <a:pt x="131" y="26"/>
                </a:cubicBezTo>
                <a:cubicBezTo>
                  <a:pt x="132" y="25"/>
                  <a:pt x="132" y="23"/>
                  <a:pt x="131" y="23"/>
                </a:cubicBezTo>
                <a:cubicBezTo>
                  <a:pt x="130" y="22"/>
                  <a:pt x="129" y="22"/>
                  <a:pt x="128" y="23"/>
                </a:cubicBezTo>
                <a:cubicBezTo>
                  <a:pt x="119" y="32"/>
                  <a:pt x="119" y="32"/>
                  <a:pt x="119" y="32"/>
                </a:cubicBezTo>
                <a:cubicBezTo>
                  <a:pt x="118" y="33"/>
                  <a:pt x="118" y="34"/>
                  <a:pt x="119" y="35"/>
                </a:cubicBezTo>
                <a:cubicBezTo>
                  <a:pt x="119" y="36"/>
                  <a:pt x="120" y="36"/>
                  <a:pt x="120" y="36"/>
                </a:cubicBezTo>
                <a:close/>
                <a:moveTo>
                  <a:pt x="122" y="119"/>
                </a:moveTo>
                <a:cubicBezTo>
                  <a:pt x="121" y="118"/>
                  <a:pt x="120" y="118"/>
                  <a:pt x="119" y="119"/>
                </a:cubicBezTo>
                <a:cubicBezTo>
                  <a:pt x="118" y="120"/>
                  <a:pt x="118" y="121"/>
                  <a:pt x="119" y="122"/>
                </a:cubicBezTo>
                <a:cubicBezTo>
                  <a:pt x="129" y="132"/>
                  <a:pt x="128" y="132"/>
                  <a:pt x="130" y="132"/>
                </a:cubicBezTo>
                <a:cubicBezTo>
                  <a:pt x="132" y="132"/>
                  <a:pt x="133" y="129"/>
                  <a:pt x="131" y="128"/>
                </a:cubicBezTo>
                <a:lnTo>
                  <a:pt x="122" y="119"/>
                </a:lnTo>
                <a:close/>
                <a:moveTo>
                  <a:pt x="33" y="36"/>
                </a:moveTo>
                <a:cubicBezTo>
                  <a:pt x="34" y="36"/>
                  <a:pt x="35" y="36"/>
                  <a:pt x="35" y="35"/>
                </a:cubicBezTo>
                <a:cubicBezTo>
                  <a:pt x="36" y="34"/>
                  <a:pt x="36" y="33"/>
                  <a:pt x="35" y="32"/>
                </a:cubicBezTo>
                <a:cubicBezTo>
                  <a:pt x="26" y="23"/>
                  <a:pt x="26" y="23"/>
                  <a:pt x="26" y="23"/>
                </a:cubicBezTo>
                <a:cubicBezTo>
                  <a:pt x="25" y="22"/>
                  <a:pt x="23" y="22"/>
                  <a:pt x="23" y="23"/>
                </a:cubicBezTo>
                <a:cubicBezTo>
                  <a:pt x="22" y="23"/>
                  <a:pt x="22" y="25"/>
                  <a:pt x="23" y="26"/>
                </a:cubicBezTo>
                <a:cubicBezTo>
                  <a:pt x="33" y="36"/>
                  <a:pt x="32" y="36"/>
                  <a:pt x="33" y="36"/>
                </a:cubicBezTo>
                <a:close/>
                <a:moveTo>
                  <a:pt x="77" y="18"/>
                </a:moveTo>
                <a:cubicBezTo>
                  <a:pt x="78" y="18"/>
                  <a:pt x="79" y="17"/>
                  <a:pt x="79" y="15"/>
                </a:cubicBezTo>
                <a:cubicBezTo>
                  <a:pt x="79" y="2"/>
                  <a:pt x="79" y="2"/>
                  <a:pt x="79" y="2"/>
                </a:cubicBezTo>
                <a:cubicBezTo>
                  <a:pt x="79" y="1"/>
                  <a:pt x="78" y="0"/>
                  <a:pt x="77" y="0"/>
                </a:cubicBezTo>
                <a:cubicBezTo>
                  <a:pt x="76" y="0"/>
                  <a:pt x="75" y="1"/>
                  <a:pt x="75" y="2"/>
                </a:cubicBezTo>
                <a:cubicBezTo>
                  <a:pt x="75" y="15"/>
                  <a:pt x="75" y="15"/>
                  <a:pt x="75" y="15"/>
                </a:cubicBezTo>
                <a:cubicBezTo>
                  <a:pt x="75" y="17"/>
                  <a:pt x="76" y="18"/>
                  <a:pt x="77" y="18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3" name="Freeform 42">
            <a:extLst>
              <a:ext uri="{FF2B5EF4-FFF2-40B4-BE49-F238E27FC236}">
                <a16:creationId xmlns:a16="http://schemas.microsoft.com/office/drawing/2014/main" xmlns="" id="{920BD349-5B6C-471C-93AD-CACB3DAAD48D}"/>
              </a:ext>
            </a:extLst>
          </p:cNvPr>
          <p:cNvSpPr>
            <a:spLocks noEditPoints="1"/>
          </p:cNvSpPr>
          <p:nvPr/>
        </p:nvSpPr>
        <p:spPr bwMode="auto">
          <a:xfrm>
            <a:off x="5346700" y="1390651"/>
            <a:ext cx="552450" cy="357188"/>
          </a:xfrm>
          <a:custGeom>
            <a:avLst/>
            <a:gdLst>
              <a:gd name="T0" fmla="*/ 12 w 162"/>
              <a:gd name="T1" fmla="*/ 22 h 104"/>
              <a:gd name="T2" fmla="*/ 36 w 162"/>
              <a:gd name="T3" fmla="*/ 22 h 104"/>
              <a:gd name="T4" fmla="*/ 24 w 162"/>
              <a:gd name="T5" fmla="*/ 29 h 104"/>
              <a:gd name="T6" fmla="*/ 24 w 162"/>
              <a:gd name="T7" fmla="*/ 15 h 104"/>
              <a:gd name="T8" fmla="*/ 24 w 162"/>
              <a:gd name="T9" fmla="*/ 29 h 104"/>
              <a:gd name="T10" fmla="*/ 42 w 162"/>
              <a:gd name="T11" fmla="*/ 22 h 104"/>
              <a:gd name="T12" fmla="*/ 66 w 162"/>
              <a:gd name="T13" fmla="*/ 22 h 104"/>
              <a:gd name="T14" fmla="*/ 54 w 162"/>
              <a:gd name="T15" fmla="*/ 29 h 104"/>
              <a:gd name="T16" fmla="*/ 54 w 162"/>
              <a:gd name="T17" fmla="*/ 15 h 104"/>
              <a:gd name="T18" fmla="*/ 54 w 162"/>
              <a:gd name="T19" fmla="*/ 29 h 104"/>
              <a:gd name="T20" fmla="*/ 72 w 162"/>
              <a:gd name="T21" fmla="*/ 22 h 104"/>
              <a:gd name="T22" fmla="*/ 97 w 162"/>
              <a:gd name="T23" fmla="*/ 22 h 104"/>
              <a:gd name="T24" fmla="*/ 85 w 162"/>
              <a:gd name="T25" fmla="*/ 29 h 104"/>
              <a:gd name="T26" fmla="*/ 85 w 162"/>
              <a:gd name="T27" fmla="*/ 15 h 104"/>
              <a:gd name="T28" fmla="*/ 85 w 162"/>
              <a:gd name="T29" fmla="*/ 29 h 104"/>
              <a:gd name="T30" fmla="*/ 12 w 162"/>
              <a:gd name="T31" fmla="*/ 51 h 104"/>
              <a:gd name="T32" fmla="*/ 36 w 162"/>
              <a:gd name="T33" fmla="*/ 51 h 104"/>
              <a:gd name="T34" fmla="*/ 24 w 162"/>
              <a:gd name="T35" fmla="*/ 59 h 104"/>
              <a:gd name="T36" fmla="*/ 24 w 162"/>
              <a:gd name="T37" fmla="*/ 44 h 104"/>
              <a:gd name="T38" fmla="*/ 24 w 162"/>
              <a:gd name="T39" fmla="*/ 59 h 104"/>
              <a:gd name="T40" fmla="*/ 42 w 162"/>
              <a:gd name="T41" fmla="*/ 51 h 104"/>
              <a:gd name="T42" fmla="*/ 66 w 162"/>
              <a:gd name="T43" fmla="*/ 51 h 104"/>
              <a:gd name="T44" fmla="*/ 54 w 162"/>
              <a:gd name="T45" fmla="*/ 59 h 104"/>
              <a:gd name="T46" fmla="*/ 54 w 162"/>
              <a:gd name="T47" fmla="*/ 44 h 104"/>
              <a:gd name="T48" fmla="*/ 54 w 162"/>
              <a:gd name="T49" fmla="*/ 59 h 104"/>
              <a:gd name="T50" fmla="*/ 72 w 162"/>
              <a:gd name="T51" fmla="*/ 51 h 104"/>
              <a:gd name="T52" fmla="*/ 97 w 162"/>
              <a:gd name="T53" fmla="*/ 51 h 104"/>
              <a:gd name="T54" fmla="*/ 85 w 162"/>
              <a:gd name="T55" fmla="*/ 59 h 104"/>
              <a:gd name="T56" fmla="*/ 85 w 162"/>
              <a:gd name="T57" fmla="*/ 44 h 104"/>
              <a:gd name="T58" fmla="*/ 85 w 162"/>
              <a:gd name="T59" fmla="*/ 59 h 104"/>
              <a:gd name="T60" fmla="*/ 146 w 162"/>
              <a:gd name="T61" fmla="*/ 17 h 104"/>
              <a:gd name="T62" fmla="*/ 108 w 162"/>
              <a:gd name="T63" fmla="*/ 6 h 104"/>
              <a:gd name="T64" fmla="*/ 86 w 162"/>
              <a:gd name="T65" fmla="*/ 0 h 104"/>
              <a:gd name="T66" fmla="*/ 86 w 162"/>
              <a:gd name="T67" fmla="*/ 5 h 104"/>
              <a:gd name="T68" fmla="*/ 104 w 162"/>
              <a:gd name="T69" fmla="*/ 6 h 104"/>
              <a:gd name="T70" fmla="*/ 98 w 162"/>
              <a:gd name="T71" fmla="*/ 62 h 104"/>
              <a:gd name="T72" fmla="*/ 6 w 162"/>
              <a:gd name="T73" fmla="*/ 70 h 104"/>
              <a:gd name="T74" fmla="*/ 5 w 162"/>
              <a:gd name="T75" fmla="*/ 6 h 104"/>
              <a:gd name="T76" fmla="*/ 78 w 162"/>
              <a:gd name="T77" fmla="*/ 5 h 104"/>
              <a:gd name="T78" fmla="*/ 78 w 162"/>
              <a:gd name="T79" fmla="*/ 0 h 104"/>
              <a:gd name="T80" fmla="*/ 0 w 162"/>
              <a:gd name="T81" fmla="*/ 6 h 104"/>
              <a:gd name="T82" fmla="*/ 6 w 162"/>
              <a:gd name="T83" fmla="*/ 75 h 104"/>
              <a:gd name="T84" fmla="*/ 75 w 162"/>
              <a:gd name="T85" fmla="*/ 98 h 104"/>
              <a:gd name="T86" fmla="*/ 102 w 162"/>
              <a:gd name="T87" fmla="*/ 84 h 104"/>
              <a:gd name="T88" fmla="*/ 120 w 162"/>
              <a:gd name="T89" fmla="*/ 70 h 104"/>
              <a:gd name="T90" fmla="*/ 133 w 162"/>
              <a:gd name="T91" fmla="*/ 52 h 104"/>
              <a:gd name="T92" fmla="*/ 117 w 162"/>
              <a:gd name="T93" fmla="*/ 67 h 104"/>
              <a:gd name="T94" fmla="*/ 150 w 162"/>
              <a:gd name="T95" fmla="*/ 21 h 104"/>
              <a:gd name="T96" fmla="*/ 135 w 162"/>
              <a:gd name="T97" fmla="*/ 47 h 104"/>
              <a:gd name="T98" fmla="*/ 138 w 162"/>
              <a:gd name="T99" fmla="*/ 50 h 104"/>
              <a:gd name="T100" fmla="*/ 158 w 162"/>
              <a:gd name="T101" fmla="*/ 16 h 104"/>
              <a:gd name="T102" fmla="*/ 79 w 162"/>
              <a:gd name="T103" fmla="*/ 95 h 104"/>
              <a:gd name="T104" fmla="*/ 98 w 162"/>
              <a:gd name="T105" fmla="*/ 85 h 104"/>
              <a:gd name="T106" fmla="*/ 96 w 162"/>
              <a:gd name="T107" fmla="*/ 73 h 104"/>
              <a:gd name="T108" fmla="*/ 109 w 162"/>
              <a:gd name="T109" fmla="*/ 74 h 104"/>
              <a:gd name="T110" fmla="*/ 116 w 162"/>
              <a:gd name="T111" fmla="*/ 72 h 104"/>
              <a:gd name="T112" fmla="*/ 114 w 162"/>
              <a:gd name="T113" fmla="*/ 73 h 104"/>
              <a:gd name="T114" fmla="*/ 102 w 162"/>
              <a:gd name="T115" fmla="*/ 59 h 104"/>
              <a:gd name="T116" fmla="*/ 116 w 162"/>
              <a:gd name="T117" fmla="*/ 72 h 1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162" h="104">
                <a:moveTo>
                  <a:pt x="24" y="10"/>
                </a:moveTo>
                <a:cubicBezTo>
                  <a:pt x="17" y="10"/>
                  <a:pt x="12" y="15"/>
                  <a:pt x="12" y="22"/>
                </a:cubicBezTo>
                <a:cubicBezTo>
                  <a:pt x="12" y="29"/>
                  <a:pt x="17" y="34"/>
                  <a:pt x="24" y="34"/>
                </a:cubicBezTo>
                <a:cubicBezTo>
                  <a:pt x="31" y="34"/>
                  <a:pt x="36" y="29"/>
                  <a:pt x="36" y="22"/>
                </a:cubicBezTo>
                <a:cubicBezTo>
                  <a:pt x="36" y="15"/>
                  <a:pt x="31" y="10"/>
                  <a:pt x="24" y="10"/>
                </a:cubicBezTo>
                <a:close/>
                <a:moveTo>
                  <a:pt x="24" y="29"/>
                </a:moveTo>
                <a:cubicBezTo>
                  <a:pt x="20" y="29"/>
                  <a:pt x="16" y="26"/>
                  <a:pt x="16" y="22"/>
                </a:cubicBezTo>
                <a:cubicBezTo>
                  <a:pt x="16" y="18"/>
                  <a:pt x="20" y="15"/>
                  <a:pt x="24" y="15"/>
                </a:cubicBezTo>
                <a:cubicBezTo>
                  <a:pt x="28" y="15"/>
                  <a:pt x="31" y="18"/>
                  <a:pt x="31" y="22"/>
                </a:cubicBezTo>
                <a:cubicBezTo>
                  <a:pt x="31" y="26"/>
                  <a:pt x="28" y="29"/>
                  <a:pt x="24" y="29"/>
                </a:cubicBezTo>
                <a:close/>
                <a:moveTo>
                  <a:pt x="54" y="10"/>
                </a:moveTo>
                <a:cubicBezTo>
                  <a:pt x="48" y="10"/>
                  <a:pt x="42" y="15"/>
                  <a:pt x="42" y="22"/>
                </a:cubicBezTo>
                <a:cubicBezTo>
                  <a:pt x="42" y="29"/>
                  <a:pt x="48" y="34"/>
                  <a:pt x="54" y="34"/>
                </a:cubicBezTo>
                <a:cubicBezTo>
                  <a:pt x="61" y="34"/>
                  <a:pt x="66" y="29"/>
                  <a:pt x="66" y="22"/>
                </a:cubicBezTo>
                <a:cubicBezTo>
                  <a:pt x="66" y="15"/>
                  <a:pt x="61" y="10"/>
                  <a:pt x="54" y="10"/>
                </a:cubicBezTo>
                <a:close/>
                <a:moveTo>
                  <a:pt x="54" y="29"/>
                </a:moveTo>
                <a:cubicBezTo>
                  <a:pt x="50" y="29"/>
                  <a:pt x="47" y="26"/>
                  <a:pt x="47" y="22"/>
                </a:cubicBezTo>
                <a:cubicBezTo>
                  <a:pt x="47" y="18"/>
                  <a:pt x="50" y="15"/>
                  <a:pt x="54" y="15"/>
                </a:cubicBezTo>
                <a:cubicBezTo>
                  <a:pt x="58" y="15"/>
                  <a:pt x="62" y="18"/>
                  <a:pt x="62" y="22"/>
                </a:cubicBezTo>
                <a:cubicBezTo>
                  <a:pt x="62" y="26"/>
                  <a:pt x="58" y="29"/>
                  <a:pt x="54" y="29"/>
                </a:cubicBezTo>
                <a:close/>
                <a:moveTo>
                  <a:pt x="85" y="10"/>
                </a:moveTo>
                <a:cubicBezTo>
                  <a:pt x="78" y="10"/>
                  <a:pt x="72" y="15"/>
                  <a:pt x="72" y="22"/>
                </a:cubicBezTo>
                <a:cubicBezTo>
                  <a:pt x="72" y="29"/>
                  <a:pt x="78" y="34"/>
                  <a:pt x="85" y="34"/>
                </a:cubicBezTo>
                <a:cubicBezTo>
                  <a:pt x="91" y="34"/>
                  <a:pt x="97" y="29"/>
                  <a:pt x="97" y="22"/>
                </a:cubicBezTo>
                <a:cubicBezTo>
                  <a:pt x="97" y="15"/>
                  <a:pt x="91" y="10"/>
                  <a:pt x="85" y="10"/>
                </a:cubicBezTo>
                <a:close/>
                <a:moveTo>
                  <a:pt x="85" y="29"/>
                </a:moveTo>
                <a:cubicBezTo>
                  <a:pt x="81" y="29"/>
                  <a:pt x="77" y="26"/>
                  <a:pt x="77" y="22"/>
                </a:cubicBezTo>
                <a:cubicBezTo>
                  <a:pt x="77" y="18"/>
                  <a:pt x="81" y="15"/>
                  <a:pt x="85" y="15"/>
                </a:cubicBezTo>
                <a:cubicBezTo>
                  <a:pt x="89" y="15"/>
                  <a:pt x="92" y="18"/>
                  <a:pt x="92" y="22"/>
                </a:cubicBezTo>
                <a:cubicBezTo>
                  <a:pt x="92" y="26"/>
                  <a:pt x="89" y="29"/>
                  <a:pt x="85" y="29"/>
                </a:cubicBezTo>
                <a:close/>
                <a:moveTo>
                  <a:pt x="24" y="39"/>
                </a:moveTo>
                <a:cubicBezTo>
                  <a:pt x="17" y="39"/>
                  <a:pt x="12" y="45"/>
                  <a:pt x="12" y="51"/>
                </a:cubicBezTo>
                <a:cubicBezTo>
                  <a:pt x="12" y="58"/>
                  <a:pt x="17" y="64"/>
                  <a:pt x="24" y="64"/>
                </a:cubicBezTo>
                <a:cubicBezTo>
                  <a:pt x="31" y="64"/>
                  <a:pt x="36" y="58"/>
                  <a:pt x="36" y="51"/>
                </a:cubicBezTo>
                <a:cubicBezTo>
                  <a:pt x="36" y="45"/>
                  <a:pt x="31" y="39"/>
                  <a:pt x="24" y="39"/>
                </a:cubicBezTo>
                <a:close/>
                <a:moveTo>
                  <a:pt x="24" y="59"/>
                </a:moveTo>
                <a:cubicBezTo>
                  <a:pt x="20" y="59"/>
                  <a:pt x="16" y="56"/>
                  <a:pt x="16" y="51"/>
                </a:cubicBezTo>
                <a:cubicBezTo>
                  <a:pt x="16" y="47"/>
                  <a:pt x="20" y="44"/>
                  <a:pt x="24" y="44"/>
                </a:cubicBezTo>
                <a:cubicBezTo>
                  <a:pt x="28" y="44"/>
                  <a:pt x="31" y="47"/>
                  <a:pt x="31" y="51"/>
                </a:cubicBezTo>
                <a:cubicBezTo>
                  <a:pt x="31" y="56"/>
                  <a:pt x="28" y="59"/>
                  <a:pt x="24" y="59"/>
                </a:cubicBezTo>
                <a:close/>
                <a:moveTo>
                  <a:pt x="54" y="39"/>
                </a:moveTo>
                <a:cubicBezTo>
                  <a:pt x="48" y="39"/>
                  <a:pt x="42" y="45"/>
                  <a:pt x="42" y="51"/>
                </a:cubicBezTo>
                <a:cubicBezTo>
                  <a:pt x="42" y="58"/>
                  <a:pt x="48" y="64"/>
                  <a:pt x="54" y="64"/>
                </a:cubicBezTo>
                <a:cubicBezTo>
                  <a:pt x="61" y="64"/>
                  <a:pt x="66" y="58"/>
                  <a:pt x="66" y="51"/>
                </a:cubicBezTo>
                <a:cubicBezTo>
                  <a:pt x="66" y="45"/>
                  <a:pt x="61" y="39"/>
                  <a:pt x="54" y="39"/>
                </a:cubicBezTo>
                <a:close/>
                <a:moveTo>
                  <a:pt x="54" y="59"/>
                </a:moveTo>
                <a:cubicBezTo>
                  <a:pt x="50" y="59"/>
                  <a:pt x="47" y="56"/>
                  <a:pt x="47" y="51"/>
                </a:cubicBezTo>
                <a:cubicBezTo>
                  <a:pt x="47" y="47"/>
                  <a:pt x="50" y="44"/>
                  <a:pt x="54" y="44"/>
                </a:cubicBezTo>
                <a:cubicBezTo>
                  <a:pt x="58" y="44"/>
                  <a:pt x="62" y="47"/>
                  <a:pt x="62" y="51"/>
                </a:cubicBezTo>
                <a:cubicBezTo>
                  <a:pt x="62" y="56"/>
                  <a:pt x="58" y="59"/>
                  <a:pt x="54" y="59"/>
                </a:cubicBezTo>
                <a:close/>
                <a:moveTo>
                  <a:pt x="85" y="39"/>
                </a:moveTo>
                <a:cubicBezTo>
                  <a:pt x="78" y="39"/>
                  <a:pt x="72" y="45"/>
                  <a:pt x="72" y="51"/>
                </a:cubicBezTo>
                <a:cubicBezTo>
                  <a:pt x="72" y="58"/>
                  <a:pt x="78" y="64"/>
                  <a:pt x="85" y="64"/>
                </a:cubicBezTo>
                <a:cubicBezTo>
                  <a:pt x="91" y="64"/>
                  <a:pt x="97" y="58"/>
                  <a:pt x="97" y="51"/>
                </a:cubicBezTo>
                <a:cubicBezTo>
                  <a:pt x="97" y="45"/>
                  <a:pt x="91" y="39"/>
                  <a:pt x="85" y="39"/>
                </a:cubicBezTo>
                <a:close/>
                <a:moveTo>
                  <a:pt x="85" y="59"/>
                </a:moveTo>
                <a:cubicBezTo>
                  <a:pt x="81" y="59"/>
                  <a:pt x="77" y="56"/>
                  <a:pt x="77" y="51"/>
                </a:cubicBezTo>
                <a:cubicBezTo>
                  <a:pt x="77" y="47"/>
                  <a:pt x="81" y="44"/>
                  <a:pt x="85" y="44"/>
                </a:cubicBezTo>
                <a:cubicBezTo>
                  <a:pt x="89" y="44"/>
                  <a:pt x="92" y="47"/>
                  <a:pt x="92" y="51"/>
                </a:cubicBezTo>
                <a:cubicBezTo>
                  <a:pt x="92" y="56"/>
                  <a:pt x="89" y="59"/>
                  <a:pt x="85" y="59"/>
                </a:cubicBezTo>
                <a:close/>
                <a:moveTo>
                  <a:pt x="158" y="16"/>
                </a:moveTo>
                <a:cubicBezTo>
                  <a:pt x="154" y="13"/>
                  <a:pt x="149" y="15"/>
                  <a:pt x="146" y="17"/>
                </a:cubicBezTo>
                <a:cubicBezTo>
                  <a:pt x="108" y="51"/>
                  <a:pt x="108" y="51"/>
                  <a:pt x="108" y="51"/>
                </a:cubicBezTo>
                <a:cubicBezTo>
                  <a:pt x="108" y="6"/>
                  <a:pt x="108" y="6"/>
                  <a:pt x="108" y="6"/>
                </a:cubicBezTo>
                <a:cubicBezTo>
                  <a:pt x="108" y="3"/>
                  <a:pt x="106" y="0"/>
                  <a:pt x="103" y="0"/>
                </a:cubicBezTo>
                <a:cubicBezTo>
                  <a:pt x="86" y="0"/>
                  <a:pt x="86" y="0"/>
                  <a:pt x="86" y="0"/>
                </a:cubicBezTo>
                <a:cubicBezTo>
                  <a:pt x="85" y="0"/>
                  <a:pt x="84" y="1"/>
                  <a:pt x="84" y="2"/>
                </a:cubicBezTo>
                <a:cubicBezTo>
                  <a:pt x="84" y="4"/>
                  <a:pt x="85" y="5"/>
                  <a:pt x="86" y="5"/>
                </a:cubicBezTo>
                <a:cubicBezTo>
                  <a:pt x="103" y="5"/>
                  <a:pt x="103" y="5"/>
                  <a:pt x="103" y="5"/>
                </a:cubicBezTo>
                <a:cubicBezTo>
                  <a:pt x="103" y="5"/>
                  <a:pt x="104" y="5"/>
                  <a:pt x="104" y="6"/>
                </a:cubicBezTo>
                <a:cubicBezTo>
                  <a:pt x="104" y="54"/>
                  <a:pt x="104" y="54"/>
                  <a:pt x="104" y="54"/>
                </a:cubicBezTo>
                <a:cubicBezTo>
                  <a:pt x="100" y="54"/>
                  <a:pt x="96" y="58"/>
                  <a:pt x="98" y="62"/>
                </a:cubicBezTo>
                <a:cubicBezTo>
                  <a:pt x="92" y="70"/>
                  <a:pt x="92" y="70"/>
                  <a:pt x="92" y="70"/>
                </a:cubicBezTo>
                <a:cubicBezTo>
                  <a:pt x="6" y="70"/>
                  <a:pt x="6" y="70"/>
                  <a:pt x="6" y="70"/>
                </a:cubicBezTo>
                <a:cubicBezTo>
                  <a:pt x="5" y="70"/>
                  <a:pt x="5" y="69"/>
                  <a:pt x="5" y="69"/>
                </a:cubicBezTo>
                <a:cubicBezTo>
                  <a:pt x="5" y="6"/>
                  <a:pt x="5" y="6"/>
                  <a:pt x="5" y="6"/>
                </a:cubicBezTo>
                <a:cubicBezTo>
                  <a:pt x="5" y="5"/>
                  <a:pt x="5" y="5"/>
                  <a:pt x="6" y="5"/>
                </a:cubicBezTo>
                <a:cubicBezTo>
                  <a:pt x="78" y="5"/>
                  <a:pt x="78" y="5"/>
                  <a:pt x="78" y="5"/>
                </a:cubicBezTo>
                <a:cubicBezTo>
                  <a:pt x="80" y="5"/>
                  <a:pt x="81" y="4"/>
                  <a:pt x="81" y="2"/>
                </a:cubicBezTo>
                <a:cubicBezTo>
                  <a:pt x="81" y="1"/>
                  <a:pt x="80" y="0"/>
                  <a:pt x="78" y="0"/>
                </a:cubicBezTo>
                <a:cubicBezTo>
                  <a:pt x="6" y="0"/>
                  <a:pt x="6" y="0"/>
                  <a:pt x="6" y="0"/>
                </a:cubicBezTo>
                <a:cubicBezTo>
                  <a:pt x="3" y="0"/>
                  <a:pt x="0" y="3"/>
                  <a:pt x="0" y="6"/>
                </a:cubicBezTo>
                <a:cubicBezTo>
                  <a:pt x="0" y="69"/>
                  <a:pt x="0" y="69"/>
                  <a:pt x="0" y="69"/>
                </a:cubicBezTo>
                <a:cubicBezTo>
                  <a:pt x="0" y="72"/>
                  <a:pt x="3" y="75"/>
                  <a:pt x="6" y="75"/>
                </a:cubicBezTo>
                <a:cubicBezTo>
                  <a:pt x="82" y="75"/>
                  <a:pt x="82" y="75"/>
                  <a:pt x="82" y="75"/>
                </a:cubicBezTo>
                <a:cubicBezTo>
                  <a:pt x="76" y="79"/>
                  <a:pt x="72" y="89"/>
                  <a:pt x="75" y="98"/>
                </a:cubicBezTo>
                <a:cubicBezTo>
                  <a:pt x="76" y="98"/>
                  <a:pt x="76" y="99"/>
                  <a:pt x="77" y="99"/>
                </a:cubicBezTo>
                <a:cubicBezTo>
                  <a:pt x="88" y="104"/>
                  <a:pt x="103" y="96"/>
                  <a:pt x="102" y="84"/>
                </a:cubicBezTo>
                <a:cubicBezTo>
                  <a:pt x="103" y="84"/>
                  <a:pt x="102" y="84"/>
                  <a:pt x="113" y="77"/>
                </a:cubicBezTo>
                <a:cubicBezTo>
                  <a:pt x="117" y="79"/>
                  <a:pt x="121" y="74"/>
                  <a:pt x="120" y="70"/>
                </a:cubicBezTo>
                <a:cubicBezTo>
                  <a:pt x="133" y="56"/>
                  <a:pt x="133" y="56"/>
                  <a:pt x="133" y="56"/>
                </a:cubicBezTo>
                <a:cubicBezTo>
                  <a:pt x="134" y="55"/>
                  <a:pt x="134" y="53"/>
                  <a:pt x="133" y="52"/>
                </a:cubicBezTo>
                <a:cubicBezTo>
                  <a:pt x="132" y="51"/>
                  <a:pt x="130" y="52"/>
                  <a:pt x="129" y="53"/>
                </a:cubicBezTo>
                <a:cubicBezTo>
                  <a:pt x="117" y="67"/>
                  <a:pt x="117" y="67"/>
                  <a:pt x="117" y="67"/>
                </a:cubicBezTo>
                <a:cubicBezTo>
                  <a:pt x="108" y="57"/>
                  <a:pt x="108" y="57"/>
                  <a:pt x="108" y="57"/>
                </a:cubicBezTo>
                <a:cubicBezTo>
                  <a:pt x="150" y="21"/>
                  <a:pt x="150" y="21"/>
                  <a:pt x="150" y="21"/>
                </a:cubicBezTo>
                <a:cubicBezTo>
                  <a:pt x="154" y="17"/>
                  <a:pt x="157" y="21"/>
                  <a:pt x="154" y="25"/>
                </a:cubicBezTo>
                <a:cubicBezTo>
                  <a:pt x="135" y="47"/>
                  <a:pt x="135" y="47"/>
                  <a:pt x="135" y="47"/>
                </a:cubicBezTo>
                <a:cubicBezTo>
                  <a:pt x="134" y="48"/>
                  <a:pt x="134" y="49"/>
                  <a:pt x="135" y="50"/>
                </a:cubicBezTo>
                <a:cubicBezTo>
                  <a:pt x="136" y="51"/>
                  <a:pt x="137" y="51"/>
                  <a:pt x="138" y="50"/>
                </a:cubicBezTo>
                <a:cubicBezTo>
                  <a:pt x="157" y="28"/>
                  <a:pt x="157" y="28"/>
                  <a:pt x="157" y="28"/>
                </a:cubicBezTo>
                <a:cubicBezTo>
                  <a:pt x="159" y="26"/>
                  <a:pt x="162" y="20"/>
                  <a:pt x="158" y="16"/>
                </a:cubicBezTo>
                <a:close/>
                <a:moveTo>
                  <a:pt x="98" y="85"/>
                </a:moveTo>
                <a:cubicBezTo>
                  <a:pt x="97" y="92"/>
                  <a:pt x="88" y="98"/>
                  <a:pt x="79" y="95"/>
                </a:cubicBezTo>
                <a:cubicBezTo>
                  <a:pt x="77" y="87"/>
                  <a:pt x="82" y="77"/>
                  <a:pt x="90" y="77"/>
                </a:cubicBezTo>
                <a:cubicBezTo>
                  <a:pt x="94" y="77"/>
                  <a:pt x="98" y="80"/>
                  <a:pt x="98" y="85"/>
                </a:cubicBezTo>
                <a:close/>
                <a:moveTo>
                  <a:pt x="102" y="79"/>
                </a:moveTo>
                <a:cubicBezTo>
                  <a:pt x="96" y="73"/>
                  <a:pt x="96" y="73"/>
                  <a:pt x="96" y="73"/>
                </a:cubicBezTo>
                <a:cubicBezTo>
                  <a:pt x="97" y="71"/>
                  <a:pt x="100" y="67"/>
                  <a:pt x="101" y="65"/>
                </a:cubicBezTo>
                <a:cubicBezTo>
                  <a:pt x="107" y="72"/>
                  <a:pt x="106" y="71"/>
                  <a:pt x="109" y="74"/>
                </a:cubicBezTo>
                <a:lnTo>
                  <a:pt x="102" y="79"/>
                </a:lnTo>
                <a:close/>
                <a:moveTo>
                  <a:pt x="116" y="72"/>
                </a:moveTo>
                <a:cubicBezTo>
                  <a:pt x="116" y="72"/>
                  <a:pt x="115" y="72"/>
                  <a:pt x="115" y="73"/>
                </a:cubicBezTo>
                <a:cubicBezTo>
                  <a:pt x="115" y="73"/>
                  <a:pt x="115" y="73"/>
                  <a:pt x="114" y="73"/>
                </a:cubicBezTo>
                <a:cubicBezTo>
                  <a:pt x="113" y="71"/>
                  <a:pt x="103" y="61"/>
                  <a:pt x="102" y="60"/>
                </a:cubicBezTo>
                <a:cubicBezTo>
                  <a:pt x="102" y="60"/>
                  <a:pt x="102" y="60"/>
                  <a:pt x="102" y="59"/>
                </a:cubicBezTo>
                <a:cubicBezTo>
                  <a:pt x="102" y="59"/>
                  <a:pt x="103" y="59"/>
                  <a:pt x="103" y="59"/>
                </a:cubicBezTo>
                <a:cubicBezTo>
                  <a:pt x="116" y="72"/>
                  <a:pt x="116" y="72"/>
                  <a:pt x="116" y="72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4" name="Freeform 43">
            <a:extLst>
              <a:ext uri="{FF2B5EF4-FFF2-40B4-BE49-F238E27FC236}">
                <a16:creationId xmlns:a16="http://schemas.microsoft.com/office/drawing/2014/main" xmlns="" id="{4706194A-64B0-4DB1-B55F-7E914F02F0BC}"/>
              </a:ext>
            </a:extLst>
          </p:cNvPr>
          <p:cNvSpPr>
            <a:spLocks noEditPoints="1"/>
          </p:cNvSpPr>
          <p:nvPr/>
        </p:nvSpPr>
        <p:spPr bwMode="auto">
          <a:xfrm>
            <a:off x="5343525" y="1895476"/>
            <a:ext cx="552450" cy="557213"/>
          </a:xfrm>
          <a:custGeom>
            <a:avLst/>
            <a:gdLst>
              <a:gd name="T0" fmla="*/ 142 w 162"/>
              <a:gd name="T1" fmla="*/ 3 h 162"/>
              <a:gd name="T2" fmla="*/ 122 w 162"/>
              <a:gd name="T3" fmla="*/ 14 h 162"/>
              <a:gd name="T4" fmla="*/ 110 w 162"/>
              <a:gd name="T5" fmla="*/ 20 h 162"/>
              <a:gd name="T6" fmla="*/ 104 w 162"/>
              <a:gd name="T7" fmla="*/ 31 h 162"/>
              <a:gd name="T8" fmla="*/ 1 w 162"/>
              <a:gd name="T9" fmla="*/ 158 h 162"/>
              <a:gd name="T10" fmla="*/ 43 w 162"/>
              <a:gd name="T11" fmla="*/ 146 h 162"/>
              <a:gd name="T12" fmla="*/ 58 w 162"/>
              <a:gd name="T13" fmla="*/ 127 h 162"/>
              <a:gd name="T14" fmla="*/ 41 w 162"/>
              <a:gd name="T15" fmla="*/ 141 h 162"/>
              <a:gd name="T16" fmla="*/ 101 w 162"/>
              <a:gd name="T17" fmla="*/ 64 h 162"/>
              <a:gd name="T18" fmla="*/ 98 w 162"/>
              <a:gd name="T19" fmla="*/ 61 h 162"/>
              <a:gd name="T20" fmla="*/ 21 w 162"/>
              <a:gd name="T21" fmla="*/ 121 h 162"/>
              <a:gd name="T22" fmla="*/ 115 w 162"/>
              <a:gd name="T23" fmla="*/ 43 h 162"/>
              <a:gd name="T24" fmla="*/ 104 w 162"/>
              <a:gd name="T25" fmla="*/ 59 h 162"/>
              <a:gd name="T26" fmla="*/ 119 w 162"/>
              <a:gd name="T27" fmla="*/ 47 h 162"/>
              <a:gd name="T28" fmla="*/ 127 w 162"/>
              <a:gd name="T29" fmla="*/ 55 h 162"/>
              <a:gd name="T30" fmla="*/ 60 w 162"/>
              <a:gd name="T31" fmla="*/ 125 h 162"/>
              <a:gd name="T32" fmla="*/ 131 w 162"/>
              <a:gd name="T33" fmla="*/ 58 h 162"/>
              <a:gd name="T34" fmla="*/ 140 w 162"/>
              <a:gd name="T35" fmla="*/ 56 h 162"/>
              <a:gd name="T36" fmla="*/ 146 w 162"/>
              <a:gd name="T37" fmla="*/ 50 h 162"/>
              <a:gd name="T38" fmla="*/ 148 w 162"/>
              <a:gd name="T39" fmla="*/ 40 h 162"/>
              <a:gd name="T40" fmla="*/ 159 w 162"/>
              <a:gd name="T41" fmla="*/ 20 h 162"/>
              <a:gd name="T42" fmla="*/ 11 w 162"/>
              <a:gd name="T43" fmla="*/ 144 h 162"/>
              <a:gd name="T44" fmla="*/ 7 w 162"/>
              <a:gd name="T45" fmla="*/ 155 h 162"/>
              <a:gd name="T46" fmla="*/ 23 w 162"/>
              <a:gd name="T47" fmla="*/ 149 h 162"/>
              <a:gd name="T48" fmla="*/ 19 w 162"/>
              <a:gd name="T49" fmla="*/ 125 h 162"/>
              <a:gd name="T50" fmla="*/ 136 w 162"/>
              <a:gd name="T51" fmla="*/ 53 h 162"/>
              <a:gd name="T52" fmla="*/ 132 w 162"/>
              <a:gd name="T53" fmla="*/ 53 h 162"/>
              <a:gd name="T54" fmla="*/ 109 w 162"/>
              <a:gd name="T55" fmla="*/ 30 h 162"/>
              <a:gd name="T56" fmla="*/ 111 w 162"/>
              <a:gd name="T57" fmla="*/ 25 h 162"/>
              <a:gd name="T58" fmla="*/ 136 w 162"/>
              <a:gd name="T59" fmla="*/ 53 h 162"/>
              <a:gd name="T60" fmla="*/ 140 w 162"/>
              <a:gd name="T61" fmla="*/ 46 h 162"/>
              <a:gd name="T62" fmla="*/ 116 w 162"/>
              <a:gd name="T63" fmla="*/ 19 h 162"/>
              <a:gd name="T64" fmla="*/ 120 w 162"/>
              <a:gd name="T65" fmla="*/ 18 h 162"/>
              <a:gd name="T66" fmla="*/ 143 w 162"/>
              <a:gd name="T67" fmla="*/ 46 h 162"/>
              <a:gd name="T68" fmla="*/ 145 w 162"/>
              <a:gd name="T69" fmla="*/ 37 h 162"/>
              <a:gd name="T70" fmla="*/ 137 w 162"/>
              <a:gd name="T71" fmla="*/ 6 h 162"/>
              <a:gd name="T72" fmla="*/ 156 w 162"/>
              <a:gd name="T73" fmla="*/ 26 h 1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62" h="162">
                <a:moveTo>
                  <a:pt x="159" y="20"/>
                </a:moveTo>
                <a:cubicBezTo>
                  <a:pt x="142" y="3"/>
                  <a:pt x="142" y="3"/>
                  <a:pt x="142" y="3"/>
                </a:cubicBezTo>
                <a:cubicBezTo>
                  <a:pt x="140" y="0"/>
                  <a:pt x="135" y="0"/>
                  <a:pt x="132" y="3"/>
                </a:cubicBezTo>
                <a:cubicBezTo>
                  <a:pt x="122" y="14"/>
                  <a:pt x="122" y="14"/>
                  <a:pt x="122" y="14"/>
                </a:cubicBezTo>
                <a:cubicBezTo>
                  <a:pt x="119" y="12"/>
                  <a:pt x="115" y="13"/>
                  <a:pt x="113" y="15"/>
                </a:cubicBezTo>
                <a:cubicBezTo>
                  <a:pt x="112" y="16"/>
                  <a:pt x="111" y="17"/>
                  <a:pt x="110" y="20"/>
                </a:cubicBezTo>
                <a:cubicBezTo>
                  <a:pt x="107" y="20"/>
                  <a:pt x="106" y="22"/>
                  <a:pt x="105" y="23"/>
                </a:cubicBezTo>
                <a:cubicBezTo>
                  <a:pt x="103" y="25"/>
                  <a:pt x="102" y="29"/>
                  <a:pt x="104" y="31"/>
                </a:cubicBezTo>
                <a:cubicBezTo>
                  <a:pt x="10" y="126"/>
                  <a:pt x="16" y="119"/>
                  <a:pt x="15" y="120"/>
                </a:cubicBezTo>
                <a:cubicBezTo>
                  <a:pt x="1" y="158"/>
                  <a:pt x="1" y="158"/>
                  <a:pt x="1" y="158"/>
                </a:cubicBezTo>
                <a:cubicBezTo>
                  <a:pt x="0" y="160"/>
                  <a:pt x="2" y="162"/>
                  <a:pt x="4" y="161"/>
                </a:cubicBezTo>
                <a:cubicBezTo>
                  <a:pt x="45" y="145"/>
                  <a:pt x="42" y="146"/>
                  <a:pt x="43" y="146"/>
                </a:cubicBezTo>
                <a:cubicBezTo>
                  <a:pt x="58" y="131"/>
                  <a:pt x="58" y="131"/>
                  <a:pt x="58" y="131"/>
                </a:cubicBezTo>
                <a:cubicBezTo>
                  <a:pt x="59" y="130"/>
                  <a:pt x="59" y="128"/>
                  <a:pt x="58" y="127"/>
                </a:cubicBezTo>
                <a:cubicBezTo>
                  <a:pt x="57" y="126"/>
                  <a:pt x="56" y="126"/>
                  <a:pt x="55" y="127"/>
                </a:cubicBezTo>
                <a:cubicBezTo>
                  <a:pt x="41" y="141"/>
                  <a:pt x="41" y="141"/>
                  <a:pt x="41" y="141"/>
                </a:cubicBezTo>
                <a:cubicBezTo>
                  <a:pt x="33" y="133"/>
                  <a:pt x="33" y="133"/>
                  <a:pt x="33" y="133"/>
                </a:cubicBezTo>
                <a:cubicBezTo>
                  <a:pt x="101" y="64"/>
                  <a:pt x="101" y="64"/>
                  <a:pt x="101" y="64"/>
                </a:cubicBezTo>
                <a:cubicBezTo>
                  <a:pt x="102" y="63"/>
                  <a:pt x="102" y="62"/>
                  <a:pt x="101" y="61"/>
                </a:cubicBezTo>
                <a:cubicBezTo>
                  <a:pt x="100" y="60"/>
                  <a:pt x="99" y="60"/>
                  <a:pt x="98" y="61"/>
                </a:cubicBezTo>
                <a:cubicBezTo>
                  <a:pt x="29" y="129"/>
                  <a:pt x="29" y="129"/>
                  <a:pt x="29" y="129"/>
                </a:cubicBezTo>
                <a:cubicBezTo>
                  <a:pt x="21" y="121"/>
                  <a:pt x="21" y="121"/>
                  <a:pt x="21" y="121"/>
                </a:cubicBezTo>
                <a:cubicBezTo>
                  <a:pt x="107" y="35"/>
                  <a:pt x="107" y="35"/>
                  <a:pt x="107" y="35"/>
                </a:cubicBezTo>
                <a:cubicBezTo>
                  <a:pt x="115" y="43"/>
                  <a:pt x="115" y="43"/>
                  <a:pt x="115" y="43"/>
                </a:cubicBezTo>
                <a:cubicBezTo>
                  <a:pt x="104" y="55"/>
                  <a:pt x="104" y="55"/>
                  <a:pt x="104" y="55"/>
                </a:cubicBezTo>
                <a:cubicBezTo>
                  <a:pt x="103" y="56"/>
                  <a:pt x="103" y="58"/>
                  <a:pt x="104" y="59"/>
                </a:cubicBezTo>
                <a:cubicBezTo>
                  <a:pt x="104" y="60"/>
                  <a:pt x="106" y="60"/>
                  <a:pt x="107" y="59"/>
                </a:cubicBezTo>
                <a:cubicBezTo>
                  <a:pt x="119" y="47"/>
                  <a:pt x="119" y="47"/>
                  <a:pt x="119" y="47"/>
                </a:cubicBezTo>
                <a:cubicBezTo>
                  <a:pt x="121" y="49"/>
                  <a:pt x="121" y="49"/>
                  <a:pt x="121" y="49"/>
                </a:cubicBezTo>
                <a:cubicBezTo>
                  <a:pt x="127" y="55"/>
                  <a:pt x="127" y="55"/>
                  <a:pt x="127" y="55"/>
                </a:cubicBezTo>
                <a:cubicBezTo>
                  <a:pt x="60" y="122"/>
                  <a:pt x="60" y="122"/>
                  <a:pt x="60" y="122"/>
                </a:cubicBezTo>
                <a:cubicBezTo>
                  <a:pt x="59" y="123"/>
                  <a:pt x="59" y="124"/>
                  <a:pt x="60" y="125"/>
                </a:cubicBezTo>
                <a:cubicBezTo>
                  <a:pt x="61" y="126"/>
                  <a:pt x="63" y="126"/>
                  <a:pt x="64" y="125"/>
                </a:cubicBezTo>
                <a:cubicBezTo>
                  <a:pt x="131" y="58"/>
                  <a:pt x="131" y="58"/>
                  <a:pt x="131" y="58"/>
                </a:cubicBezTo>
                <a:cubicBezTo>
                  <a:pt x="132" y="59"/>
                  <a:pt x="133" y="59"/>
                  <a:pt x="134" y="59"/>
                </a:cubicBezTo>
                <a:cubicBezTo>
                  <a:pt x="137" y="59"/>
                  <a:pt x="139" y="57"/>
                  <a:pt x="140" y="56"/>
                </a:cubicBezTo>
                <a:cubicBezTo>
                  <a:pt x="141" y="55"/>
                  <a:pt x="142" y="53"/>
                  <a:pt x="142" y="52"/>
                </a:cubicBezTo>
                <a:cubicBezTo>
                  <a:pt x="143" y="52"/>
                  <a:pt x="145" y="51"/>
                  <a:pt x="146" y="50"/>
                </a:cubicBezTo>
                <a:cubicBezTo>
                  <a:pt x="147" y="49"/>
                  <a:pt x="149" y="47"/>
                  <a:pt x="149" y="44"/>
                </a:cubicBezTo>
                <a:cubicBezTo>
                  <a:pt x="149" y="43"/>
                  <a:pt x="149" y="41"/>
                  <a:pt x="148" y="40"/>
                </a:cubicBezTo>
                <a:cubicBezTo>
                  <a:pt x="159" y="30"/>
                  <a:pt x="159" y="30"/>
                  <a:pt x="159" y="30"/>
                </a:cubicBezTo>
                <a:cubicBezTo>
                  <a:pt x="162" y="27"/>
                  <a:pt x="162" y="22"/>
                  <a:pt x="159" y="20"/>
                </a:cubicBezTo>
                <a:close/>
                <a:moveTo>
                  <a:pt x="7" y="155"/>
                </a:moveTo>
                <a:cubicBezTo>
                  <a:pt x="11" y="144"/>
                  <a:pt x="11" y="144"/>
                  <a:pt x="11" y="144"/>
                </a:cubicBezTo>
                <a:cubicBezTo>
                  <a:pt x="18" y="151"/>
                  <a:pt x="18" y="151"/>
                  <a:pt x="18" y="151"/>
                </a:cubicBezTo>
                <a:lnTo>
                  <a:pt x="7" y="155"/>
                </a:lnTo>
                <a:close/>
                <a:moveTo>
                  <a:pt x="37" y="143"/>
                </a:moveTo>
                <a:cubicBezTo>
                  <a:pt x="23" y="149"/>
                  <a:pt x="23" y="149"/>
                  <a:pt x="23" y="149"/>
                </a:cubicBezTo>
                <a:cubicBezTo>
                  <a:pt x="13" y="139"/>
                  <a:pt x="13" y="139"/>
                  <a:pt x="13" y="139"/>
                </a:cubicBezTo>
                <a:cubicBezTo>
                  <a:pt x="19" y="125"/>
                  <a:pt x="19" y="125"/>
                  <a:pt x="19" y="125"/>
                </a:cubicBezTo>
                <a:cubicBezTo>
                  <a:pt x="19" y="126"/>
                  <a:pt x="36" y="143"/>
                  <a:pt x="37" y="143"/>
                </a:cubicBezTo>
                <a:close/>
                <a:moveTo>
                  <a:pt x="136" y="53"/>
                </a:moveTo>
                <a:cubicBezTo>
                  <a:pt x="136" y="54"/>
                  <a:pt x="136" y="54"/>
                  <a:pt x="136" y="54"/>
                </a:cubicBezTo>
                <a:cubicBezTo>
                  <a:pt x="135" y="55"/>
                  <a:pt x="133" y="54"/>
                  <a:pt x="132" y="53"/>
                </a:cubicBezTo>
                <a:cubicBezTo>
                  <a:pt x="124" y="46"/>
                  <a:pt x="124" y="46"/>
                  <a:pt x="124" y="46"/>
                </a:cubicBezTo>
                <a:cubicBezTo>
                  <a:pt x="124" y="45"/>
                  <a:pt x="109" y="30"/>
                  <a:pt x="109" y="30"/>
                </a:cubicBezTo>
                <a:cubicBezTo>
                  <a:pt x="107" y="29"/>
                  <a:pt x="108" y="27"/>
                  <a:pt x="108" y="26"/>
                </a:cubicBezTo>
                <a:cubicBezTo>
                  <a:pt x="109" y="25"/>
                  <a:pt x="110" y="25"/>
                  <a:pt x="111" y="25"/>
                </a:cubicBezTo>
                <a:cubicBezTo>
                  <a:pt x="112" y="25"/>
                  <a:pt x="111" y="24"/>
                  <a:pt x="136" y="49"/>
                </a:cubicBezTo>
                <a:cubicBezTo>
                  <a:pt x="137" y="50"/>
                  <a:pt x="137" y="52"/>
                  <a:pt x="136" y="53"/>
                </a:cubicBezTo>
                <a:close/>
                <a:moveTo>
                  <a:pt x="143" y="46"/>
                </a:moveTo>
                <a:cubicBezTo>
                  <a:pt x="142" y="47"/>
                  <a:pt x="141" y="47"/>
                  <a:pt x="140" y="46"/>
                </a:cubicBezTo>
                <a:cubicBezTo>
                  <a:pt x="116" y="22"/>
                  <a:pt x="116" y="22"/>
                  <a:pt x="116" y="22"/>
                </a:cubicBezTo>
                <a:cubicBezTo>
                  <a:pt x="115" y="21"/>
                  <a:pt x="115" y="20"/>
                  <a:pt x="116" y="19"/>
                </a:cubicBezTo>
                <a:cubicBezTo>
                  <a:pt x="116" y="18"/>
                  <a:pt x="117" y="18"/>
                  <a:pt x="118" y="18"/>
                </a:cubicBezTo>
                <a:cubicBezTo>
                  <a:pt x="119" y="18"/>
                  <a:pt x="119" y="18"/>
                  <a:pt x="120" y="18"/>
                </a:cubicBezTo>
                <a:cubicBezTo>
                  <a:pt x="146" y="44"/>
                  <a:pt x="144" y="42"/>
                  <a:pt x="144" y="44"/>
                </a:cubicBezTo>
                <a:cubicBezTo>
                  <a:pt x="144" y="45"/>
                  <a:pt x="144" y="45"/>
                  <a:pt x="143" y="46"/>
                </a:cubicBezTo>
                <a:close/>
                <a:moveTo>
                  <a:pt x="156" y="26"/>
                </a:moveTo>
                <a:cubicBezTo>
                  <a:pt x="145" y="37"/>
                  <a:pt x="145" y="37"/>
                  <a:pt x="145" y="37"/>
                </a:cubicBezTo>
                <a:cubicBezTo>
                  <a:pt x="125" y="17"/>
                  <a:pt x="125" y="17"/>
                  <a:pt x="125" y="17"/>
                </a:cubicBezTo>
                <a:cubicBezTo>
                  <a:pt x="137" y="5"/>
                  <a:pt x="136" y="6"/>
                  <a:pt x="137" y="6"/>
                </a:cubicBezTo>
                <a:cubicBezTo>
                  <a:pt x="139" y="6"/>
                  <a:pt x="138" y="5"/>
                  <a:pt x="156" y="23"/>
                </a:cubicBezTo>
                <a:cubicBezTo>
                  <a:pt x="156" y="24"/>
                  <a:pt x="157" y="25"/>
                  <a:pt x="156" y="26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5" name="Freeform 44">
            <a:extLst>
              <a:ext uri="{FF2B5EF4-FFF2-40B4-BE49-F238E27FC236}">
                <a16:creationId xmlns:a16="http://schemas.microsoft.com/office/drawing/2014/main" xmlns="" id="{9352E680-B3CF-40A0-B4E6-A07F7721DD68}"/>
              </a:ext>
            </a:extLst>
          </p:cNvPr>
          <p:cNvSpPr>
            <a:spLocks noEditPoints="1"/>
          </p:cNvSpPr>
          <p:nvPr/>
        </p:nvSpPr>
        <p:spPr bwMode="auto">
          <a:xfrm>
            <a:off x="5322888" y="2514601"/>
            <a:ext cx="581025" cy="574675"/>
          </a:xfrm>
          <a:custGeom>
            <a:avLst/>
            <a:gdLst>
              <a:gd name="T0" fmla="*/ 164 w 170"/>
              <a:gd name="T1" fmla="*/ 4 h 167"/>
              <a:gd name="T2" fmla="*/ 151 w 170"/>
              <a:gd name="T3" fmla="*/ 2 h 167"/>
              <a:gd name="T4" fmla="*/ 63 w 170"/>
              <a:gd name="T5" fmla="*/ 78 h 167"/>
              <a:gd name="T6" fmla="*/ 54 w 170"/>
              <a:gd name="T7" fmla="*/ 79 h 167"/>
              <a:gd name="T8" fmla="*/ 53 w 170"/>
              <a:gd name="T9" fmla="*/ 80 h 167"/>
              <a:gd name="T10" fmla="*/ 52 w 170"/>
              <a:gd name="T11" fmla="*/ 89 h 167"/>
              <a:gd name="T12" fmla="*/ 39 w 170"/>
              <a:gd name="T13" fmla="*/ 109 h 167"/>
              <a:gd name="T14" fmla="*/ 38 w 170"/>
              <a:gd name="T15" fmla="*/ 111 h 167"/>
              <a:gd name="T16" fmla="*/ 10 w 170"/>
              <a:gd name="T17" fmla="*/ 157 h 167"/>
              <a:gd name="T18" fmla="*/ 11 w 170"/>
              <a:gd name="T19" fmla="*/ 158 h 167"/>
              <a:gd name="T20" fmla="*/ 57 w 170"/>
              <a:gd name="T21" fmla="*/ 130 h 167"/>
              <a:gd name="T22" fmla="*/ 59 w 170"/>
              <a:gd name="T23" fmla="*/ 129 h 167"/>
              <a:gd name="T24" fmla="*/ 79 w 170"/>
              <a:gd name="T25" fmla="*/ 116 h 167"/>
              <a:gd name="T26" fmla="*/ 91 w 170"/>
              <a:gd name="T27" fmla="*/ 108 h 167"/>
              <a:gd name="T28" fmla="*/ 91 w 170"/>
              <a:gd name="T29" fmla="*/ 105 h 167"/>
              <a:gd name="T30" fmla="*/ 111 w 170"/>
              <a:gd name="T31" fmla="*/ 82 h 167"/>
              <a:gd name="T32" fmla="*/ 111 w 170"/>
              <a:gd name="T33" fmla="*/ 79 h 167"/>
              <a:gd name="T34" fmla="*/ 107 w 170"/>
              <a:gd name="T35" fmla="*/ 79 h 167"/>
              <a:gd name="T36" fmla="*/ 102 w 170"/>
              <a:gd name="T37" fmla="*/ 85 h 167"/>
              <a:gd name="T38" fmla="*/ 83 w 170"/>
              <a:gd name="T39" fmla="*/ 66 h 167"/>
              <a:gd name="T40" fmla="*/ 148 w 170"/>
              <a:gd name="T41" fmla="*/ 9 h 167"/>
              <a:gd name="T42" fmla="*/ 162 w 170"/>
              <a:gd name="T43" fmla="*/ 10 h 167"/>
              <a:gd name="T44" fmla="*/ 159 w 170"/>
              <a:gd name="T45" fmla="*/ 20 h 167"/>
              <a:gd name="T46" fmla="*/ 112 w 170"/>
              <a:gd name="T47" fmla="*/ 73 h 167"/>
              <a:gd name="T48" fmla="*/ 113 w 170"/>
              <a:gd name="T49" fmla="*/ 76 h 167"/>
              <a:gd name="T50" fmla="*/ 116 w 170"/>
              <a:gd name="T51" fmla="*/ 76 h 167"/>
              <a:gd name="T52" fmla="*/ 162 w 170"/>
              <a:gd name="T53" fmla="*/ 23 h 167"/>
              <a:gd name="T54" fmla="*/ 164 w 170"/>
              <a:gd name="T55" fmla="*/ 4 h 167"/>
              <a:gd name="T56" fmla="*/ 46 w 170"/>
              <a:gd name="T57" fmla="*/ 147 h 167"/>
              <a:gd name="T58" fmla="*/ 14 w 170"/>
              <a:gd name="T59" fmla="*/ 155 h 167"/>
              <a:gd name="T60" fmla="*/ 35 w 170"/>
              <a:gd name="T61" fmla="*/ 116 h 167"/>
              <a:gd name="T62" fmla="*/ 46 w 170"/>
              <a:gd name="T63" fmla="*/ 147 h 167"/>
              <a:gd name="T64" fmla="*/ 85 w 170"/>
              <a:gd name="T65" fmla="*/ 111 h 167"/>
              <a:gd name="T66" fmla="*/ 81 w 170"/>
              <a:gd name="T67" fmla="*/ 111 h 167"/>
              <a:gd name="T68" fmla="*/ 75 w 170"/>
              <a:gd name="T69" fmla="*/ 106 h 167"/>
              <a:gd name="T70" fmla="*/ 72 w 170"/>
              <a:gd name="T71" fmla="*/ 106 h 167"/>
              <a:gd name="T72" fmla="*/ 72 w 170"/>
              <a:gd name="T73" fmla="*/ 109 h 167"/>
              <a:gd name="T74" fmla="*/ 75 w 170"/>
              <a:gd name="T75" fmla="*/ 113 h 167"/>
              <a:gd name="T76" fmla="*/ 58 w 170"/>
              <a:gd name="T77" fmla="*/ 125 h 167"/>
              <a:gd name="T78" fmla="*/ 44 w 170"/>
              <a:gd name="T79" fmla="*/ 110 h 167"/>
              <a:gd name="T80" fmla="*/ 55 w 170"/>
              <a:gd name="T81" fmla="*/ 93 h 167"/>
              <a:gd name="T82" fmla="*/ 66 w 170"/>
              <a:gd name="T83" fmla="*/ 103 h 167"/>
              <a:gd name="T84" fmla="*/ 70 w 170"/>
              <a:gd name="T85" fmla="*/ 103 h 167"/>
              <a:gd name="T86" fmla="*/ 70 w 170"/>
              <a:gd name="T87" fmla="*/ 100 h 167"/>
              <a:gd name="T88" fmla="*/ 57 w 170"/>
              <a:gd name="T89" fmla="*/ 87 h 167"/>
              <a:gd name="T90" fmla="*/ 57 w 170"/>
              <a:gd name="T91" fmla="*/ 83 h 167"/>
              <a:gd name="T92" fmla="*/ 57 w 170"/>
              <a:gd name="T93" fmla="*/ 82 h 167"/>
              <a:gd name="T94" fmla="*/ 62 w 170"/>
              <a:gd name="T95" fmla="*/ 82 h 167"/>
              <a:gd name="T96" fmla="*/ 86 w 170"/>
              <a:gd name="T97" fmla="*/ 106 h 167"/>
              <a:gd name="T98" fmla="*/ 87 w 170"/>
              <a:gd name="T99" fmla="*/ 108 h 167"/>
              <a:gd name="T100" fmla="*/ 85 w 170"/>
              <a:gd name="T101" fmla="*/ 111 h 167"/>
              <a:gd name="T102" fmla="*/ 99 w 170"/>
              <a:gd name="T103" fmla="*/ 88 h 167"/>
              <a:gd name="T104" fmla="*/ 87 w 170"/>
              <a:gd name="T105" fmla="*/ 101 h 167"/>
              <a:gd name="T106" fmla="*/ 67 w 170"/>
              <a:gd name="T107" fmla="*/ 81 h 167"/>
              <a:gd name="T108" fmla="*/ 80 w 170"/>
              <a:gd name="T109" fmla="*/ 69 h 167"/>
              <a:gd name="T110" fmla="*/ 99 w 170"/>
              <a:gd name="T111" fmla="*/ 88 h 1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70" h="167">
                <a:moveTo>
                  <a:pt x="164" y="4"/>
                </a:moveTo>
                <a:cubicBezTo>
                  <a:pt x="161" y="1"/>
                  <a:pt x="156" y="0"/>
                  <a:pt x="151" y="2"/>
                </a:cubicBezTo>
                <a:cubicBezTo>
                  <a:pt x="146" y="4"/>
                  <a:pt x="151" y="0"/>
                  <a:pt x="63" y="78"/>
                </a:cubicBezTo>
                <a:cubicBezTo>
                  <a:pt x="60" y="76"/>
                  <a:pt x="57" y="77"/>
                  <a:pt x="54" y="79"/>
                </a:cubicBezTo>
                <a:cubicBezTo>
                  <a:pt x="53" y="80"/>
                  <a:pt x="53" y="80"/>
                  <a:pt x="53" y="80"/>
                </a:cubicBezTo>
                <a:cubicBezTo>
                  <a:pt x="51" y="82"/>
                  <a:pt x="51" y="86"/>
                  <a:pt x="52" y="89"/>
                </a:cubicBezTo>
                <a:cubicBezTo>
                  <a:pt x="39" y="109"/>
                  <a:pt x="39" y="109"/>
                  <a:pt x="39" y="109"/>
                </a:cubicBezTo>
                <a:cubicBezTo>
                  <a:pt x="38" y="110"/>
                  <a:pt x="38" y="111"/>
                  <a:pt x="38" y="111"/>
                </a:cubicBezTo>
                <a:cubicBezTo>
                  <a:pt x="17" y="109"/>
                  <a:pt x="0" y="135"/>
                  <a:pt x="10" y="157"/>
                </a:cubicBezTo>
                <a:cubicBezTo>
                  <a:pt x="10" y="158"/>
                  <a:pt x="10" y="158"/>
                  <a:pt x="11" y="158"/>
                </a:cubicBezTo>
                <a:cubicBezTo>
                  <a:pt x="32" y="167"/>
                  <a:pt x="60" y="151"/>
                  <a:pt x="57" y="130"/>
                </a:cubicBezTo>
                <a:cubicBezTo>
                  <a:pt x="57" y="130"/>
                  <a:pt x="58" y="130"/>
                  <a:pt x="59" y="129"/>
                </a:cubicBezTo>
                <a:cubicBezTo>
                  <a:pt x="79" y="116"/>
                  <a:pt x="79" y="116"/>
                  <a:pt x="79" y="116"/>
                </a:cubicBezTo>
                <a:cubicBezTo>
                  <a:pt x="85" y="119"/>
                  <a:pt x="91" y="114"/>
                  <a:pt x="91" y="108"/>
                </a:cubicBezTo>
                <a:cubicBezTo>
                  <a:pt x="91" y="107"/>
                  <a:pt x="91" y="106"/>
                  <a:pt x="91" y="105"/>
                </a:cubicBezTo>
                <a:cubicBezTo>
                  <a:pt x="111" y="82"/>
                  <a:pt x="111" y="82"/>
                  <a:pt x="111" y="82"/>
                </a:cubicBezTo>
                <a:cubicBezTo>
                  <a:pt x="112" y="81"/>
                  <a:pt x="111" y="80"/>
                  <a:pt x="111" y="79"/>
                </a:cubicBezTo>
                <a:cubicBezTo>
                  <a:pt x="110" y="78"/>
                  <a:pt x="108" y="78"/>
                  <a:pt x="107" y="79"/>
                </a:cubicBezTo>
                <a:cubicBezTo>
                  <a:pt x="102" y="85"/>
                  <a:pt x="102" y="85"/>
                  <a:pt x="102" y="85"/>
                </a:cubicBezTo>
                <a:cubicBezTo>
                  <a:pt x="83" y="66"/>
                  <a:pt x="83" y="66"/>
                  <a:pt x="83" y="66"/>
                </a:cubicBezTo>
                <a:cubicBezTo>
                  <a:pt x="148" y="9"/>
                  <a:pt x="148" y="9"/>
                  <a:pt x="148" y="9"/>
                </a:cubicBezTo>
                <a:cubicBezTo>
                  <a:pt x="153" y="5"/>
                  <a:pt x="161" y="4"/>
                  <a:pt x="162" y="10"/>
                </a:cubicBezTo>
                <a:cubicBezTo>
                  <a:pt x="163" y="14"/>
                  <a:pt x="161" y="18"/>
                  <a:pt x="159" y="20"/>
                </a:cubicBezTo>
                <a:cubicBezTo>
                  <a:pt x="112" y="73"/>
                  <a:pt x="112" y="73"/>
                  <a:pt x="112" y="73"/>
                </a:cubicBezTo>
                <a:cubicBezTo>
                  <a:pt x="111" y="74"/>
                  <a:pt x="112" y="75"/>
                  <a:pt x="113" y="76"/>
                </a:cubicBezTo>
                <a:cubicBezTo>
                  <a:pt x="113" y="77"/>
                  <a:pt x="115" y="77"/>
                  <a:pt x="116" y="76"/>
                </a:cubicBezTo>
                <a:cubicBezTo>
                  <a:pt x="162" y="23"/>
                  <a:pt x="162" y="23"/>
                  <a:pt x="162" y="23"/>
                </a:cubicBezTo>
                <a:cubicBezTo>
                  <a:pt x="166" y="19"/>
                  <a:pt x="170" y="10"/>
                  <a:pt x="164" y="4"/>
                </a:cubicBezTo>
                <a:close/>
                <a:moveTo>
                  <a:pt x="46" y="147"/>
                </a:moveTo>
                <a:cubicBezTo>
                  <a:pt x="38" y="156"/>
                  <a:pt x="25" y="159"/>
                  <a:pt x="14" y="155"/>
                </a:cubicBezTo>
                <a:cubicBezTo>
                  <a:pt x="7" y="138"/>
                  <a:pt x="19" y="116"/>
                  <a:pt x="35" y="116"/>
                </a:cubicBezTo>
                <a:cubicBezTo>
                  <a:pt x="51" y="116"/>
                  <a:pt x="58" y="135"/>
                  <a:pt x="46" y="147"/>
                </a:cubicBezTo>
                <a:close/>
                <a:moveTo>
                  <a:pt x="85" y="111"/>
                </a:moveTo>
                <a:cubicBezTo>
                  <a:pt x="84" y="112"/>
                  <a:pt x="82" y="113"/>
                  <a:pt x="81" y="111"/>
                </a:cubicBezTo>
                <a:cubicBezTo>
                  <a:pt x="75" y="106"/>
                  <a:pt x="75" y="106"/>
                  <a:pt x="75" y="106"/>
                </a:cubicBezTo>
                <a:cubicBezTo>
                  <a:pt x="75" y="105"/>
                  <a:pt x="73" y="105"/>
                  <a:pt x="72" y="106"/>
                </a:cubicBezTo>
                <a:cubicBezTo>
                  <a:pt x="71" y="107"/>
                  <a:pt x="71" y="108"/>
                  <a:pt x="72" y="109"/>
                </a:cubicBezTo>
                <a:cubicBezTo>
                  <a:pt x="75" y="113"/>
                  <a:pt x="75" y="113"/>
                  <a:pt x="75" y="113"/>
                </a:cubicBezTo>
                <a:cubicBezTo>
                  <a:pt x="58" y="125"/>
                  <a:pt x="58" y="125"/>
                  <a:pt x="58" y="125"/>
                </a:cubicBezTo>
                <a:cubicBezTo>
                  <a:pt x="44" y="110"/>
                  <a:pt x="44" y="110"/>
                  <a:pt x="44" y="110"/>
                </a:cubicBezTo>
                <a:cubicBezTo>
                  <a:pt x="55" y="93"/>
                  <a:pt x="55" y="93"/>
                  <a:pt x="55" y="93"/>
                </a:cubicBezTo>
                <a:cubicBezTo>
                  <a:pt x="66" y="103"/>
                  <a:pt x="66" y="103"/>
                  <a:pt x="66" y="103"/>
                </a:cubicBezTo>
                <a:cubicBezTo>
                  <a:pt x="67" y="104"/>
                  <a:pt x="69" y="104"/>
                  <a:pt x="70" y="103"/>
                </a:cubicBezTo>
                <a:cubicBezTo>
                  <a:pt x="70" y="103"/>
                  <a:pt x="70" y="101"/>
                  <a:pt x="70" y="100"/>
                </a:cubicBezTo>
                <a:cubicBezTo>
                  <a:pt x="70" y="100"/>
                  <a:pt x="57" y="87"/>
                  <a:pt x="57" y="87"/>
                </a:cubicBezTo>
                <a:cubicBezTo>
                  <a:pt x="56" y="86"/>
                  <a:pt x="56" y="84"/>
                  <a:pt x="57" y="83"/>
                </a:cubicBezTo>
                <a:cubicBezTo>
                  <a:pt x="57" y="82"/>
                  <a:pt x="57" y="82"/>
                  <a:pt x="57" y="82"/>
                </a:cubicBezTo>
                <a:cubicBezTo>
                  <a:pt x="59" y="81"/>
                  <a:pt x="61" y="81"/>
                  <a:pt x="62" y="82"/>
                </a:cubicBezTo>
                <a:cubicBezTo>
                  <a:pt x="69" y="90"/>
                  <a:pt x="79" y="99"/>
                  <a:pt x="86" y="106"/>
                </a:cubicBezTo>
                <a:cubicBezTo>
                  <a:pt x="86" y="107"/>
                  <a:pt x="87" y="108"/>
                  <a:pt x="87" y="108"/>
                </a:cubicBezTo>
                <a:cubicBezTo>
                  <a:pt x="87" y="110"/>
                  <a:pt x="86" y="111"/>
                  <a:pt x="85" y="111"/>
                </a:cubicBezTo>
                <a:close/>
                <a:moveTo>
                  <a:pt x="99" y="88"/>
                </a:moveTo>
                <a:cubicBezTo>
                  <a:pt x="87" y="101"/>
                  <a:pt x="87" y="101"/>
                  <a:pt x="87" y="101"/>
                </a:cubicBezTo>
                <a:cubicBezTo>
                  <a:pt x="72" y="86"/>
                  <a:pt x="78" y="92"/>
                  <a:pt x="67" y="81"/>
                </a:cubicBezTo>
                <a:cubicBezTo>
                  <a:pt x="80" y="69"/>
                  <a:pt x="80" y="69"/>
                  <a:pt x="80" y="69"/>
                </a:cubicBezTo>
                <a:lnTo>
                  <a:pt x="99" y="88"/>
                </a:ln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6" name="Freeform 45">
            <a:extLst>
              <a:ext uri="{FF2B5EF4-FFF2-40B4-BE49-F238E27FC236}">
                <a16:creationId xmlns:a16="http://schemas.microsoft.com/office/drawing/2014/main" xmlns="" id="{597F5602-F01D-4214-AC44-E38D1F7925B5}"/>
              </a:ext>
            </a:extLst>
          </p:cNvPr>
          <p:cNvSpPr>
            <a:spLocks noEditPoints="1"/>
          </p:cNvSpPr>
          <p:nvPr/>
        </p:nvSpPr>
        <p:spPr bwMode="auto">
          <a:xfrm>
            <a:off x="5346700" y="3179763"/>
            <a:ext cx="546100" cy="484188"/>
          </a:xfrm>
          <a:custGeom>
            <a:avLst/>
            <a:gdLst>
              <a:gd name="T0" fmla="*/ 143 w 160"/>
              <a:gd name="T1" fmla="*/ 88 h 141"/>
              <a:gd name="T2" fmla="*/ 144 w 160"/>
              <a:gd name="T3" fmla="*/ 83 h 141"/>
              <a:gd name="T4" fmla="*/ 144 w 160"/>
              <a:gd name="T5" fmla="*/ 19 h 141"/>
              <a:gd name="T6" fmla="*/ 143 w 160"/>
              <a:gd name="T7" fmla="*/ 14 h 141"/>
              <a:gd name="T8" fmla="*/ 132 w 160"/>
              <a:gd name="T9" fmla="*/ 3 h 141"/>
              <a:gd name="T10" fmla="*/ 127 w 160"/>
              <a:gd name="T11" fmla="*/ 3 h 141"/>
              <a:gd name="T12" fmla="*/ 83 w 160"/>
              <a:gd name="T13" fmla="*/ 3 h 141"/>
              <a:gd name="T14" fmla="*/ 77 w 160"/>
              <a:gd name="T15" fmla="*/ 3 h 141"/>
              <a:gd name="T16" fmla="*/ 30 w 160"/>
              <a:gd name="T17" fmla="*/ 0 h 141"/>
              <a:gd name="T18" fmla="*/ 19 w 160"/>
              <a:gd name="T19" fmla="*/ 3 h 141"/>
              <a:gd name="T20" fmla="*/ 16 w 160"/>
              <a:gd name="T21" fmla="*/ 14 h 141"/>
              <a:gd name="T22" fmla="*/ 17 w 160"/>
              <a:gd name="T23" fmla="*/ 19 h 141"/>
              <a:gd name="T24" fmla="*/ 14 w 160"/>
              <a:gd name="T25" fmla="*/ 86 h 141"/>
              <a:gd name="T26" fmla="*/ 17 w 160"/>
              <a:gd name="T27" fmla="*/ 112 h 141"/>
              <a:gd name="T28" fmla="*/ 3 w 160"/>
              <a:gd name="T29" fmla="*/ 141 h 141"/>
              <a:gd name="T30" fmla="*/ 17 w 160"/>
              <a:gd name="T31" fmla="*/ 135 h 141"/>
              <a:gd name="T32" fmla="*/ 22 w 160"/>
              <a:gd name="T33" fmla="*/ 138 h 141"/>
              <a:gd name="T34" fmla="*/ 34 w 160"/>
              <a:gd name="T35" fmla="*/ 139 h 141"/>
              <a:gd name="T36" fmla="*/ 38 w 160"/>
              <a:gd name="T37" fmla="*/ 137 h 141"/>
              <a:gd name="T38" fmla="*/ 28 w 160"/>
              <a:gd name="T39" fmla="*/ 88 h 141"/>
              <a:gd name="T40" fmla="*/ 130 w 160"/>
              <a:gd name="T41" fmla="*/ 116 h 141"/>
              <a:gd name="T42" fmla="*/ 138 w 160"/>
              <a:gd name="T43" fmla="*/ 88 h 141"/>
              <a:gd name="T44" fmla="*/ 123 w 160"/>
              <a:gd name="T45" fmla="*/ 140 h 141"/>
              <a:gd name="T46" fmla="*/ 129 w 160"/>
              <a:gd name="T47" fmla="*/ 135 h 141"/>
              <a:gd name="T48" fmla="*/ 141 w 160"/>
              <a:gd name="T49" fmla="*/ 141 h 141"/>
              <a:gd name="T50" fmla="*/ 152 w 160"/>
              <a:gd name="T51" fmla="*/ 135 h 141"/>
              <a:gd name="T52" fmla="*/ 159 w 160"/>
              <a:gd name="T53" fmla="*/ 140 h 141"/>
              <a:gd name="T54" fmla="*/ 17 w 160"/>
              <a:gd name="T55" fmla="*/ 122 h 141"/>
              <a:gd name="T56" fmla="*/ 22 w 160"/>
              <a:gd name="T57" fmla="*/ 130 h 141"/>
              <a:gd name="T58" fmla="*/ 22 w 160"/>
              <a:gd name="T59" fmla="*/ 130 h 141"/>
              <a:gd name="T60" fmla="*/ 132 w 160"/>
              <a:gd name="T61" fmla="*/ 14 h 141"/>
              <a:gd name="T62" fmla="*/ 127 w 160"/>
              <a:gd name="T63" fmla="*/ 8 h 141"/>
              <a:gd name="T64" fmla="*/ 83 w 160"/>
              <a:gd name="T65" fmla="*/ 8 h 141"/>
              <a:gd name="T66" fmla="*/ 77 w 160"/>
              <a:gd name="T67" fmla="*/ 14 h 141"/>
              <a:gd name="T68" fmla="*/ 77 w 160"/>
              <a:gd name="T69" fmla="*/ 8 h 141"/>
              <a:gd name="T70" fmla="*/ 28 w 160"/>
              <a:gd name="T71" fmla="*/ 14 h 141"/>
              <a:gd name="T72" fmla="*/ 22 w 160"/>
              <a:gd name="T73" fmla="*/ 83 h 141"/>
              <a:gd name="T74" fmla="*/ 28 w 160"/>
              <a:gd name="T75" fmla="*/ 83 h 141"/>
              <a:gd name="T76" fmla="*/ 33 w 160"/>
              <a:gd name="T77" fmla="*/ 111 h 141"/>
              <a:gd name="T78" fmla="*/ 127 w 160"/>
              <a:gd name="T79" fmla="*/ 111 h 141"/>
              <a:gd name="T80" fmla="*/ 138 w 160"/>
              <a:gd name="T81" fmla="*/ 19 h 141"/>
              <a:gd name="T82" fmla="*/ 133 w 160"/>
              <a:gd name="T83" fmla="*/ 130 h 141"/>
              <a:gd name="T84" fmla="*/ 133 w 160"/>
              <a:gd name="T85" fmla="*/ 130 h 141"/>
              <a:gd name="T86" fmla="*/ 149 w 160"/>
              <a:gd name="T87" fmla="*/ 130 h 1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60" h="141">
                <a:moveTo>
                  <a:pt x="160" y="137"/>
                </a:moveTo>
                <a:cubicBezTo>
                  <a:pt x="143" y="112"/>
                  <a:pt x="143" y="112"/>
                  <a:pt x="143" y="112"/>
                </a:cubicBezTo>
                <a:cubicBezTo>
                  <a:pt x="143" y="88"/>
                  <a:pt x="143" y="88"/>
                  <a:pt x="143" y="88"/>
                </a:cubicBezTo>
                <a:cubicBezTo>
                  <a:pt x="144" y="88"/>
                  <a:pt x="144" y="88"/>
                  <a:pt x="144" y="88"/>
                </a:cubicBezTo>
                <a:cubicBezTo>
                  <a:pt x="145" y="88"/>
                  <a:pt x="146" y="87"/>
                  <a:pt x="146" y="86"/>
                </a:cubicBezTo>
                <a:cubicBezTo>
                  <a:pt x="146" y="84"/>
                  <a:pt x="145" y="83"/>
                  <a:pt x="144" y="83"/>
                </a:cubicBezTo>
                <a:cubicBezTo>
                  <a:pt x="143" y="83"/>
                  <a:pt x="143" y="83"/>
                  <a:pt x="143" y="83"/>
                </a:cubicBezTo>
                <a:cubicBezTo>
                  <a:pt x="143" y="19"/>
                  <a:pt x="143" y="19"/>
                  <a:pt x="143" y="19"/>
                </a:cubicBezTo>
                <a:cubicBezTo>
                  <a:pt x="144" y="19"/>
                  <a:pt x="144" y="19"/>
                  <a:pt x="144" y="19"/>
                </a:cubicBezTo>
                <a:cubicBezTo>
                  <a:pt x="145" y="19"/>
                  <a:pt x="146" y="18"/>
                  <a:pt x="146" y="16"/>
                </a:cubicBezTo>
                <a:cubicBezTo>
                  <a:pt x="146" y="15"/>
                  <a:pt x="145" y="14"/>
                  <a:pt x="144" y="14"/>
                </a:cubicBezTo>
                <a:cubicBezTo>
                  <a:pt x="143" y="14"/>
                  <a:pt x="143" y="14"/>
                  <a:pt x="143" y="14"/>
                </a:cubicBezTo>
                <a:cubicBezTo>
                  <a:pt x="143" y="5"/>
                  <a:pt x="143" y="5"/>
                  <a:pt x="143" y="5"/>
                </a:cubicBezTo>
                <a:cubicBezTo>
                  <a:pt x="143" y="4"/>
                  <a:pt x="142" y="3"/>
                  <a:pt x="141" y="3"/>
                </a:cubicBezTo>
                <a:cubicBezTo>
                  <a:pt x="132" y="3"/>
                  <a:pt x="132" y="3"/>
                  <a:pt x="132" y="3"/>
                </a:cubicBezTo>
                <a:cubicBezTo>
                  <a:pt x="132" y="3"/>
                  <a:pt x="132" y="3"/>
                  <a:pt x="132" y="3"/>
                </a:cubicBezTo>
                <a:cubicBezTo>
                  <a:pt x="132" y="1"/>
                  <a:pt x="131" y="0"/>
                  <a:pt x="130" y="0"/>
                </a:cubicBezTo>
                <a:cubicBezTo>
                  <a:pt x="128" y="0"/>
                  <a:pt x="127" y="1"/>
                  <a:pt x="127" y="3"/>
                </a:cubicBezTo>
                <a:cubicBezTo>
                  <a:pt x="127" y="3"/>
                  <a:pt x="127" y="3"/>
                  <a:pt x="127" y="3"/>
                </a:cubicBezTo>
                <a:cubicBezTo>
                  <a:pt x="83" y="3"/>
                  <a:pt x="83" y="3"/>
                  <a:pt x="83" y="3"/>
                </a:cubicBezTo>
                <a:cubicBezTo>
                  <a:pt x="83" y="3"/>
                  <a:pt x="83" y="3"/>
                  <a:pt x="83" y="3"/>
                </a:cubicBezTo>
                <a:cubicBezTo>
                  <a:pt x="83" y="1"/>
                  <a:pt x="81" y="0"/>
                  <a:pt x="80" y="0"/>
                </a:cubicBezTo>
                <a:cubicBezTo>
                  <a:pt x="79" y="0"/>
                  <a:pt x="77" y="1"/>
                  <a:pt x="77" y="3"/>
                </a:cubicBezTo>
                <a:cubicBezTo>
                  <a:pt x="77" y="3"/>
                  <a:pt x="77" y="3"/>
                  <a:pt x="77" y="3"/>
                </a:cubicBezTo>
                <a:cubicBezTo>
                  <a:pt x="33" y="3"/>
                  <a:pt x="33" y="3"/>
                  <a:pt x="33" y="3"/>
                </a:cubicBezTo>
                <a:cubicBezTo>
                  <a:pt x="33" y="3"/>
                  <a:pt x="33" y="3"/>
                  <a:pt x="33" y="3"/>
                </a:cubicBezTo>
                <a:cubicBezTo>
                  <a:pt x="33" y="1"/>
                  <a:pt x="32" y="0"/>
                  <a:pt x="30" y="0"/>
                </a:cubicBezTo>
                <a:cubicBezTo>
                  <a:pt x="29" y="0"/>
                  <a:pt x="28" y="1"/>
                  <a:pt x="28" y="3"/>
                </a:cubicBezTo>
                <a:cubicBezTo>
                  <a:pt x="28" y="3"/>
                  <a:pt x="28" y="3"/>
                  <a:pt x="28" y="3"/>
                </a:cubicBezTo>
                <a:cubicBezTo>
                  <a:pt x="19" y="3"/>
                  <a:pt x="19" y="3"/>
                  <a:pt x="19" y="3"/>
                </a:cubicBezTo>
                <a:cubicBezTo>
                  <a:pt x="18" y="3"/>
                  <a:pt x="17" y="4"/>
                  <a:pt x="17" y="5"/>
                </a:cubicBezTo>
                <a:cubicBezTo>
                  <a:pt x="17" y="14"/>
                  <a:pt x="17" y="14"/>
                  <a:pt x="17" y="14"/>
                </a:cubicBezTo>
                <a:cubicBezTo>
                  <a:pt x="16" y="14"/>
                  <a:pt x="16" y="14"/>
                  <a:pt x="16" y="14"/>
                </a:cubicBezTo>
                <a:cubicBezTo>
                  <a:pt x="15" y="14"/>
                  <a:pt x="14" y="15"/>
                  <a:pt x="14" y="16"/>
                </a:cubicBezTo>
                <a:cubicBezTo>
                  <a:pt x="14" y="18"/>
                  <a:pt x="15" y="19"/>
                  <a:pt x="16" y="19"/>
                </a:cubicBezTo>
                <a:cubicBezTo>
                  <a:pt x="17" y="19"/>
                  <a:pt x="17" y="19"/>
                  <a:pt x="17" y="19"/>
                </a:cubicBezTo>
                <a:cubicBezTo>
                  <a:pt x="17" y="83"/>
                  <a:pt x="17" y="83"/>
                  <a:pt x="17" y="83"/>
                </a:cubicBezTo>
                <a:cubicBezTo>
                  <a:pt x="16" y="83"/>
                  <a:pt x="16" y="83"/>
                  <a:pt x="16" y="83"/>
                </a:cubicBezTo>
                <a:cubicBezTo>
                  <a:pt x="15" y="83"/>
                  <a:pt x="14" y="84"/>
                  <a:pt x="14" y="86"/>
                </a:cubicBezTo>
                <a:cubicBezTo>
                  <a:pt x="14" y="87"/>
                  <a:pt x="15" y="88"/>
                  <a:pt x="16" y="88"/>
                </a:cubicBezTo>
                <a:cubicBezTo>
                  <a:pt x="17" y="88"/>
                  <a:pt x="17" y="88"/>
                  <a:pt x="17" y="88"/>
                </a:cubicBezTo>
                <a:cubicBezTo>
                  <a:pt x="17" y="112"/>
                  <a:pt x="17" y="112"/>
                  <a:pt x="17" y="112"/>
                </a:cubicBezTo>
                <a:cubicBezTo>
                  <a:pt x="0" y="137"/>
                  <a:pt x="0" y="137"/>
                  <a:pt x="0" y="137"/>
                </a:cubicBezTo>
                <a:cubicBezTo>
                  <a:pt x="0" y="138"/>
                  <a:pt x="0" y="139"/>
                  <a:pt x="1" y="140"/>
                </a:cubicBezTo>
                <a:cubicBezTo>
                  <a:pt x="2" y="141"/>
                  <a:pt x="2" y="141"/>
                  <a:pt x="3" y="141"/>
                </a:cubicBezTo>
                <a:cubicBezTo>
                  <a:pt x="3" y="141"/>
                  <a:pt x="4" y="140"/>
                  <a:pt x="5" y="139"/>
                </a:cubicBezTo>
                <a:cubicBezTo>
                  <a:pt x="8" y="135"/>
                  <a:pt x="8" y="135"/>
                  <a:pt x="8" y="135"/>
                </a:cubicBezTo>
                <a:cubicBezTo>
                  <a:pt x="17" y="135"/>
                  <a:pt x="17" y="135"/>
                  <a:pt x="17" y="135"/>
                </a:cubicBezTo>
                <a:cubicBezTo>
                  <a:pt x="17" y="138"/>
                  <a:pt x="17" y="138"/>
                  <a:pt x="17" y="138"/>
                </a:cubicBezTo>
                <a:cubicBezTo>
                  <a:pt x="17" y="139"/>
                  <a:pt x="18" y="141"/>
                  <a:pt x="19" y="141"/>
                </a:cubicBezTo>
                <a:cubicBezTo>
                  <a:pt x="21" y="141"/>
                  <a:pt x="22" y="139"/>
                  <a:pt x="22" y="138"/>
                </a:cubicBezTo>
                <a:cubicBezTo>
                  <a:pt x="22" y="135"/>
                  <a:pt x="22" y="135"/>
                  <a:pt x="22" y="135"/>
                </a:cubicBezTo>
                <a:cubicBezTo>
                  <a:pt x="31" y="135"/>
                  <a:pt x="31" y="135"/>
                  <a:pt x="31" y="135"/>
                </a:cubicBezTo>
                <a:cubicBezTo>
                  <a:pt x="34" y="139"/>
                  <a:pt x="34" y="139"/>
                  <a:pt x="34" y="139"/>
                </a:cubicBezTo>
                <a:cubicBezTo>
                  <a:pt x="34" y="140"/>
                  <a:pt x="35" y="141"/>
                  <a:pt x="36" y="141"/>
                </a:cubicBezTo>
                <a:cubicBezTo>
                  <a:pt x="36" y="141"/>
                  <a:pt x="37" y="141"/>
                  <a:pt x="37" y="140"/>
                </a:cubicBezTo>
                <a:cubicBezTo>
                  <a:pt x="38" y="139"/>
                  <a:pt x="39" y="138"/>
                  <a:pt x="38" y="137"/>
                </a:cubicBezTo>
                <a:cubicBezTo>
                  <a:pt x="22" y="112"/>
                  <a:pt x="22" y="112"/>
                  <a:pt x="22" y="112"/>
                </a:cubicBezTo>
                <a:cubicBezTo>
                  <a:pt x="22" y="88"/>
                  <a:pt x="22" y="88"/>
                  <a:pt x="22" y="88"/>
                </a:cubicBezTo>
                <a:cubicBezTo>
                  <a:pt x="28" y="88"/>
                  <a:pt x="28" y="88"/>
                  <a:pt x="28" y="88"/>
                </a:cubicBezTo>
                <a:cubicBezTo>
                  <a:pt x="28" y="113"/>
                  <a:pt x="28" y="113"/>
                  <a:pt x="28" y="113"/>
                </a:cubicBezTo>
                <a:cubicBezTo>
                  <a:pt x="28" y="115"/>
                  <a:pt x="29" y="116"/>
                  <a:pt x="30" y="116"/>
                </a:cubicBezTo>
                <a:cubicBezTo>
                  <a:pt x="130" y="116"/>
                  <a:pt x="130" y="116"/>
                  <a:pt x="130" y="116"/>
                </a:cubicBezTo>
                <a:cubicBezTo>
                  <a:pt x="131" y="116"/>
                  <a:pt x="132" y="115"/>
                  <a:pt x="132" y="113"/>
                </a:cubicBezTo>
                <a:cubicBezTo>
                  <a:pt x="132" y="88"/>
                  <a:pt x="132" y="88"/>
                  <a:pt x="132" y="88"/>
                </a:cubicBezTo>
                <a:cubicBezTo>
                  <a:pt x="138" y="88"/>
                  <a:pt x="138" y="88"/>
                  <a:pt x="138" y="88"/>
                </a:cubicBezTo>
                <a:cubicBezTo>
                  <a:pt x="138" y="112"/>
                  <a:pt x="138" y="112"/>
                  <a:pt x="138" y="112"/>
                </a:cubicBezTo>
                <a:cubicBezTo>
                  <a:pt x="122" y="137"/>
                  <a:pt x="122" y="137"/>
                  <a:pt x="122" y="137"/>
                </a:cubicBezTo>
                <a:cubicBezTo>
                  <a:pt x="121" y="138"/>
                  <a:pt x="122" y="139"/>
                  <a:pt x="123" y="140"/>
                </a:cubicBezTo>
                <a:cubicBezTo>
                  <a:pt x="123" y="141"/>
                  <a:pt x="124" y="141"/>
                  <a:pt x="124" y="141"/>
                </a:cubicBezTo>
                <a:cubicBezTo>
                  <a:pt x="125" y="141"/>
                  <a:pt x="126" y="140"/>
                  <a:pt x="126" y="139"/>
                </a:cubicBezTo>
                <a:cubicBezTo>
                  <a:pt x="129" y="135"/>
                  <a:pt x="129" y="135"/>
                  <a:pt x="129" y="135"/>
                </a:cubicBezTo>
                <a:cubicBezTo>
                  <a:pt x="138" y="135"/>
                  <a:pt x="138" y="135"/>
                  <a:pt x="138" y="135"/>
                </a:cubicBezTo>
                <a:cubicBezTo>
                  <a:pt x="138" y="138"/>
                  <a:pt x="138" y="138"/>
                  <a:pt x="138" y="138"/>
                </a:cubicBezTo>
                <a:cubicBezTo>
                  <a:pt x="138" y="139"/>
                  <a:pt x="139" y="141"/>
                  <a:pt x="141" y="141"/>
                </a:cubicBezTo>
                <a:cubicBezTo>
                  <a:pt x="142" y="141"/>
                  <a:pt x="143" y="139"/>
                  <a:pt x="143" y="138"/>
                </a:cubicBezTo>
                <a:cubicBezTo>
                  <a:pt x="143" y="135"/>
                  <a:pt x="143" y="135"/>
                  <a:pt x="143" y="135"/>
                </a:cubicBezTo>
                <a:cubicBezTo>
                  <a:pt x="152" y="135"/>
                  <a:pt x="152" y="135"/>
                  <a:pt x="152" y="135"/>
                </a:cubicBezTo>
                <a:cubicBezTo>
                  <a:pt x="155" y="139"/>
                  <a:pt x="155" y="139"/>
                  <a:pt x="155" y="139"/>
                </a:cubicBezTo>
                <a:cubicBezTo>
                  <a:pt x="156" y="140"/>
                  <a:pt x="157" y="141"/>
                  <a:pt x="157" y="141"/>
                </a:cubicBezTo>
                <a:cubicBezTo>
                  <a:pt x="158" y="141"/>
                  <a:pt x="158" y="141"/>
                  <a:pt x="159" y="140"/>
                </a:cubicBezTo>
                <a:cubicBezTo>
                  <a:pt x="160" y="139"/>
                  <a:pt x="160" y="138"/>
                  <a:pt x="160" y="137"/>
                </a:cubicBezTo>
                <a:close/>
                <a:moveTo>
                  <a:pt x="11" y="130"/>
                </a:moveTo>
                <a:cubicBezTo>
                  <a:pt x="17" y="122"/>
                  <a:pt x="17" y="122"/>
                  <a:pt x="17" y="122"/>
                </a:cubicBezTo>
                <a:cubicBezTo>
                  <a:pt x="17" y="130"/>
                  <a:pt x="17" y="130"/>
                  <a:pt x="17" y="130"/>
                </a:cubicBezTo>
                <a:lnTo>
                  <a:pt x="11" y="130"/>
                </a:lnTo>
                <a:close/>
                <a:moveTo>
                  <a:pt x="22" y="130"/>
                </a:moveTo>
                <a:cubicBezTo>
                  <a:pt x="22" y="122"/>
                  <a:pt x="22" y="122"/>
                  <a:pt x="22" y="122"/>
                </a:cubicBezTo>
                <a:cubicBezTo>
                  <a:pt x="27" y="130"/>
                  <a:pt x="27" y="130"/>
                  <a:pt x="27" y="130"/>
                </a:cubicBezTo>
                <a:lnTo>
                  <a:pt x="22" y="130"/>
                </a:lnTo>
                <a:close/>
                <a:moveTo>
                  <a:pt x="138" y="8"/>
                </a:moveTo>
                <a:cubicBezTo>
                  <a:pt x="138" y="14"/>
                  <a:pt x="138" y="14"/>
                  <a:pt x="138" y="14"/>
                </a:cubicBezTo>
                <a:cubicBezTo>
                  <a:pt x="132" y="14"/>
                  <a:pt x="132" y="14"/>
                  <a:pt x="132" y="14"/>
                </a:cubicBezTo>
                <a:cubicBezTo>
                  <a:pt x="132" y="8"/>
                  <a:pt x="132" y="8"/>
                  <a:pt x="132" y="8"/>
                </a:cubicBezTo>
                <a:lnTo>
                  <a:pt x="138" y="8"/>
                </a:lnTo>
                <a:close/>
                <a:moveTo>
                  <a:pt x="127" y="8"/>
                </a:moveTo>
                <a:cubicBezTo>
                  <a:pt x="127" y="14"/>
                  <a:pt x="127" y="14"/>
                  <a:pt x="127" y="14"/>
                </a:cubicBezTo>
                <a:cubicBezTo>
                  <a:pt x="83" y="14"/>
                  <a:pt x="83" y="14"/>
                  <a:pt x="83" y="14"/>
                </a:cubicBezTo>
                <a:cubicBezTo>
                  <a:pt x="83" y="8"/>
                  <a:pt x="83" y="8"/>
                  <a:pt x="83" y="8"/>
                </a:cubicBezTo>
                <a:lnTo>
                  <a:pt x="127" y="8"/>
                </a:lnTo>
                <a:close/>
                <a:moveTo>
                  <a:pt x="77" y="8"/>
                </a:moveTo>
                <a:cubicBezTo>
                  <a:pt x="77" y="14"/>
                  <a:pt x="77" y="14"/>
                  <a:pt x="77" y="14"/>
                </a:cubicBezTo>
                <a:cubicBezTo>
                  <a:pt x="33" y="14"/>
                  <a:pt x="33" y="14"/>
                  <a:pt x="33" y="14"/>
                </a:cubicBezTo>
                <a:cubicBezTo>
                  <a:pt x="33" y="8"/>
                  <a:pt x="33" y="8"/>
                  <a:pt x="33" y="8"/>
                </a:cubicBezTo>
                <a:lnTo>
                  <a:pt x="77" y="8"/>
                </a:lnTo>
                <a:close/>
                <a:moveTo>
                  <a:pt x="22" y="8"/>
                </a:moveTo>
                <a:cubicBezTo>
                  <a:pt x="28" y="8"/>
                  <a:pt x="28" y="8"/>
                  <a:pt x="28" y="8"/>
                </a:cubicBezTo>
                <a:cubicBezTo>
                  <a:pt x="28" y="14"/>
                  <a:pt x="28" y="14"/>
                  <a:pt x="28" y="14"/>
                </a:cubicBezTo>
                <a:cubicBezTo>
                  <a:pt x="22" y="14"/>
                  <a:pt x="22" y="14"/>
                  <a:pt x="22" y="14"/>
                </a:cubicBezTo>
                <a:lnTo>
                  <a:pt x="22" y="8"/>
                </a:lnTo>
                <a:close/>
                <a:moveTo>
                  <a:pt x="22" y="83"/>
                </a:moveTo>
                <a:cubicBezTo>
                  <a:pt x="22" y="19"/>
                  <a:pt x="22" y="19"/>
                  <a:pt x="22" y="19"/>
                </a:cubicBezTo>
                <a:cubicBezTo>
                  <a:pt x="28" y="19"/>
                  <a:pt x="28" y="19"/>
                  <a:pt x="28" y="19"/>
                </a:cubicBezTo>
                <a:cubicBezTo>
                  <a:pt x="28" y="83"/>
                  <a:pt x="28" y="83"/>
                  <a:pt x="28" y="83"/>
                </a:cubicBezTo>
                <a:lnTo>
                  <a:pt x="22" y="83"/>
                </a:lnTo>
                <a:close/>
                <a:moveTo>
                  <a:pt x="127" y="111"/>
                </a:moveTo>
                <a:cubicBezTo>
                  <a:pt x="33" y="111"/>
                  <a:pt x="33" y="111"/>
                  <a:pt x="33" y="111"/>
                </a:cubicBezTo>
                <a:cubicBezTo>
                  <a:pt x="33" y="19"/>
                  <a:pt x="33" y="19"/>
                  <a:pt x="33" y="19"/>
                </a:cubicBezTo>
                <a:cubicBezTo>
                  <a:pt x="127" y="19"/>
                  <a:pt x="127" y="19"/>
                  <a:pt x="127" y="19"/>
                </a:cubicBezTo>
                <a:lnTo>
                  <a:pt x="127" y="111"/>
                </a:lnTo>
                <a:close/>
                <a:moveTo>
                  <a:pt x="132" y="83"/>
                </a:moveTo>
                <a:cubicBezTo>
                  <a:pt x="132" y="19"/>
                  <a:pt x="132" y="19"/>
                  <a:pt x="132" y="19"/>
                </a:cubicBezTo>
                <a:cubicBezTo>
                  <a:pt x="138" y="19"/>
                  <a:pt x="138" y="19"/>
                  <a:pt x="138" y="19"/>
                </a:cubicBezTo>
                <a:cubicBezTo>
                  <a:pt x="138" y="83"/>
                  <a:pt x="138" y="83"/>
                  <a:pt x="138" y="83"/>
                </a:cubicBezTo>
                <a:lnTo>
                  <a:pt x="132" y="83"/>
                </a:lnTo>
                <a:close/>
                <a:moveTo>
                  <a:pt x="133" y="130"/>
                </a:moveTo>
                <a:cubicBezTo>
                  <a:pt x="138" y="122"/>
                  <a:pt x="138" y="122"/>
                  <a:pt x="138" y="122"/>
                </a:cubicBezTo>
                <a:cubicBezTo>
                  <a:pt x="138" y="130"/>
                  <a:pt x="138" y="130"/>
                  <a:pt x="138" y="130"/>
                </a:cubicBezTo>
                <a:lnTo>
                  <a:pt x="133" y="130"/>
                </a:lnTo>
                <a:close/>
                <a:moveTo>
                  <a:pt x="143" y="130"/>
                </a:moveTo>
                <a:cubicBezTo>
                  <a:pt x="143" y="122"/>
                  <a:pt x="143" y="122"/>
                  <a:pt x="143" y="122"/>
                </a:cubicBezTo>
                <a:cubicBezTo>
                  <a:pt x="149" y="130"/>
                  <a:pt x="149" y="130"/>
                  <a:pt x="149" y="130"/>
                </a:cubicBezTo>
                <a:lnTo>
                  <a:pt x="143" y="130"/>
                </a:ln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7" name="Freeform 46">
            <a:extLst>
              <a:ext uri="{FF2B5EF4-FFF2-40B4-BE49-F238E27FC236}">
                <a16:creationId xmlns:a16="http://schemas.microsoft.com/office/drawing/2014/main" xmlns="" id="{E2C08167-DFFF-4500-A5ED-22344B9E6E4C}"/>
              </a:ext>
            </a:extLst>
          </p:cNvPr>
          <p:cNvSpPr>
            <a:spLocks noEditPoints="1"/>
          </p:cNvSpPr>
          <p:nvPr/>
        </p:nvSpPr>
        <p:spPr bwMode="auto">
          <a:xfrm>
            <a:off x="5360988" y="3771901"/>
            <a:ext cx="508000" cy="549275"/>
          </a:xfrm>
          <a:custGeom>
            <a:avLst/>
            <a:gdLst>
              <a:gd name="T0" fmla="*/ 39 w 149"/>
              <a:gd name="T1" fmla="*/ 99 h 160"/>
              <a:gd name="T2" fmla="*/ 110 w 149"/>
              <a:gd name="T3" fmla="*/ 89 h 160"/>
              <a:gd name="T4" fmla="*/ 115 w 149"/>
              <a:gd name="T5" fmla="*/ 94 h 160"/>
              <a:gd name="T6" fmla="*/ 138 w 149"/>
              <a:gd name="T7" fmla="*/ 77 h 160"/>
              <a:gd name="T8" fmla="*/ 99 w 149"/>
              <a:gd name="T9" fmla="*/ 11 h 160"/>
              <a:gd name="T10" fmla="*/ 50 w 149"/>
              <a:gd name="T11" fmla="*/ 17 h 160"/>
              <a:gd name="T12" fmla="*/ 8 w 149"/>
              <a:gd name="T13" fmla="*/ 77 h 160"/>
              <a:gd name="T14" fmla="*/ 3 w 149"/>
              <a:gd name="T15" fmla="*/ 110 h 160"/>
              <a:gd name="T16" fmla="*/ 11 w 149"/>
              <a:gd name="T17" fmla="*/ 146 h 160"/>
              <a:gd name="T18" fmla="*/ 25 w 149"/>
              <a:gd name="T19" fmla="*/ 160 h 160"/>
              <a:gd name="T20" fmla="*/ 138 w 149"/>
              <a:gd name="T21" fmla="*/ 146 h 160"/>
              <a:gd name="T22" fmla="*/ 146 w 149"/>
              <a:gd name="T23" fmla="*/ 110 h 160"/>
              <a:gd name="T24" fmla="*/ 149 w 149"/>
              <a:gd name="T25" fmla="*/ 86 h 160"/>
              <a:gd name="T26" fmla="*/ 144 w 149"/>
              <a:gd name="T27" fmla="*/ 86 h 160"/>
              <a:gd name="T28" fmla="*/ 138 w 149"/>
              <a:gd name="T29" fmla="*/ 83 h 160"/>
              <a:gd name="T30" fmla="*/ 94 w 149"/>
              <a:gd name="T31" fmla="*/ 11 h 160"/>
              <a:gd name="T32" fmla="*/ 55 w 149"/>
              <a:gd name="T33" fmla="*/ 11 h 160"/>
              <a:gd name="T34" fmla="*/ 97 w 149"/>
              <a:gd name="T35" fmla="*/ 22 h 160"/>
              <a:gd name="T36" fmla="*/ 130 w 149"/>
              <a:gd name="T37" fmla="*/ 69 h 160"/>
              <a:gd name="T38" fmla="*/ 97 w 149"/>
              <a:gd name="T39" fmla="*/ 28 h 160"/>
              <a:gd name="T40" fmla="*/ 22 w 149"/>
              <a:gd name="T41" fmla="*/ 66 h 160"/>
              <a:gd name="T42" fmla="*/ 16 w 149"/>
              <a:gd name="T43" fmla="*/ 58 h 160"/>
              <a:gd name="T44" fmla="*/ 8 w 149"/>
              <a:gd name="T45" fmla="*/ 83 h 160"/>
              <a:gd name="T46" fmla="*/ 5 w 149"/>
              <a:gd name="T47" fmla="*/ 105 h 160"/>
              <a:gd name="T48" fmla="*/ 8 w 149"/>
              <a:gd name="T49" fmla="*/ 138 h 160"/>
              <a:gd name="T50" fmla="*/ 11 w 149"/>
              <a:gd name="T51" fmla="*/ 141 h 160"/>
              <a:gd name="T52" fmla="*/ 25 w 149"/>
              <a:gd name="T53" fmla="*/ 155 h 160"/>
              <a:gd name="T54" fmla="*/ 19 w 149"/>
              <a:gd name="T55" fmla="*/ 74 h 160"/>
              <a:gd name="T56" fmla="*/ 52 w 149"/>
              <a:gd name="T57" fmla="*/ 33 h 160"/>
              <a:gd name="T58" fmla="*/ 30 w 149"/>
              <a:gd name="T59" fmla="*/ 77 h 160"/>
              <a:gd name="T60" fmla="*/ 25 w 149"/>
              <a:gd name="T61" fmla="*/ 108 h 160"/>
              <a:gd name="T62" fmla="*/ 113 w 149"/>
              <a:gd name="T63" fmla="*/ 146 h 160"/>
              <a:gd name="T64" fmla="*/ 127 w 149"/>
              <a:gd name="T65" fmla="*/ 102 h 160"/>
              <a:gd name="T66" fmla="*/ 77 w 149"/>
              <a:gd name="T67" fmla="*/ 77 h 160"/>
              <a:gd name="T68" fmla="*/ 122 w 149"/>
              <a:gd name="T69" fmla="*/ 58 h 160"/>
              <a:gd name="T70" fmla="*/ 133 w 149"/>
              <a:gd name="T71" fmla="*/ 74 h 160"/>
              <a:gd name="T72" fmla="*/ 30 w 149"/>
              <a:gd name="T73" fmla="*/ 135 h 160"/>
              <a:gd name="T74" fmla="*/ 72 w 149"/>
              <a:gd name="T75" fmla="*/ 110 h 160"/>
              <a:gd name="T76" fmla="*/ 77 w 149"/>
              <a:gd name="T77" fmla="*/ 110 h 160"/>
              <a:gd name="T78" fmla="*/ 119 w 149"/>
              <a:gd name="T79" fmla="*/ 135 h 160"/>
              <a:gd name="T80" fmla="*/ 77 w 149"/>
              <a:gd name="T81" fmla="*/ 110 h 160"/>
              <a:gd name="T82" fmla="*/ 30 w 149"/>
              <a:gd name="T83" fmla="*/ 105 h 160"/>
              <a:gd name="T84" fmla="*/ 30 w 149"/>
              <a:gd name="T85" fmla="*/ 83 h 160"/>
              <a:gd name="T86" fmla="*/ 122 w 149"/>
              <a:gd name="T87" fmla="*/ 102 h 160"/>
              <a:gd name="T88" fmla="*/ 138 w 149"/>
              <a:gd name="T89" fmla="*/ 141 h 160"/>
              <a:gd name="T90" fmla="*/ 141 w 149"/>
              <a:gd name="T91" fmla="*/ 138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149" h="160">
                <a:moveTo>
                  <a:pt x="39" y="89"/>
                </a:moveTo>
                <a:cubicBezTo>
                  <a:pt x="36" y="89"/>
                  <a:pt x="34" y="91"/>
                  <a:pt x="34" y="94"/>
                </a:cubicBezTo>
                <a:cubicBezTo>
                  <a:pt x="34" y="97"/>
                  <a:pt x="36" y="99"/>
                  <a:pt x="39" y="99"/>
                </a:cubicBezTo>
                <a:cubicBezTo>
                  <a:pt x="41" y="99"/>
                  <a:pt x="44" y="97"/>
                  <a:pt x="44" y="94"/>
                </a:cubicBezTo>
                <a:cubicBezTo>
                  <a:pt x="44" y="91"/>
                  <a:pt x="41" y="89"/>
                  <a:pt x="39" y="89"/>
                </a:cubicBezTo>
                <a:close/>
                <a:moveTo>
                  <a:pt x="110" y="89"/>
                </a:moveTo>
                <a:cubicBezTo>
                  <a:pt x="108" y="89"/>
                  <a:pt x="105" y="91"/>
                  <a:pt x="105" y="94"/>
                </a:cubicBezTo>
                <a:cubicBezTo>
                  <a:pt x="105" y="97"/>
                  <a:pt x="108" y="99"/>
                  <a:pt x="110" y="99"/>
                </a:cubicBezTo>
                <a:cubicBezTo>
                  <a:pt x="113" y="99"/>
                  <a:pt x="115" y="97"/>
                  <a:pt x="115" y="94"/>
                </a:cubicBezTo>
                <a:cubicBezTo>
                  <a:pt x="115" y="91"/>
                  <a:pt x="113" y="89"/>
                  <a:pt x="110" y="89"/>
                </a:cubicBezTo>
                <a:close/>
                <a:moveTo>
                  <a:pt x="141" y="77"/>
                </a:moveTo>
                <a:cubicBezTo>
                  <a:pt x="138" y="77"/>
                  <a:pt x="138" y="77"/>
                  <a:pt x="138" y="77"/>
                </a:cubicBezTo>
                <a:cubicBezTo>
                  <a:pt x="138" y="58"/>
                  <a:pt x="138" y="58"/>
                  <a:pt x="138" y="58"/>
                </a:cubicBezTo>
                <a:cubicBezTo>
                  <a:pt x="138" y="36"/>
                  <a:pt x="121" y="18"/>
                  <a:pt x="99" y="17"/>
                </a:cubicBezTo>
                <a:cubicBezTo>
                  <a:pt x="99" y="11"/>
                  <a:pt x="99" y="11"/>
                  <a:pt x="99" y="11"/>
                </a:cubicBezTo>
                <a:cubicBezTo>
                  <a:pt x="99" y="4"/>
                  <a:pt x="87" y="0"/>
                  <a:pt x="74" y="0"/>
                </a:cubicBezTo>
                <a:cubicBezTo>
                  <a:pt x="62" y="0"/>
                  <a:pt x="50" y="4"/>
                  <a:pt x="50" y="11"/>
                </a:cubicBezTo>
                <a:cubicBezTo>
                  <a:pt x="50" y="17"/>
                  <a:pt x="50" y="17"/>
                  <a:pt x="50" y="17"/>
                </a:cubicBezTo>
                <a:cubicBezTo>
                  <a:pt x="28" y="18"/>
                  <a:pt x="11" y="36"/>
                  <a:pt x="11" y="58"/>
                </a:cubicBezTo>
                <a:cubicBezTo>
                  <a:pt x="11" y="77"/>
                  <a:pt x="11" y="77"/>
                  <a:pt x="11" y="77"/>
                </a:cubicBezTo>
                <a:cubicBezTo>
                  <a:pt x="8" y="77"/>
                  <a:pt x="8" y="77"/>
                  <a:pt x="8" y="77"/>
                </a:cubicBezTo>
                <a:cubicBezTo>
                  <a:pt x="4" y="77"/>
                  <a:pt x="0" y="81"/>
                  <a:pt x="0" y="86"/>
                </a:cubicBezTo>
                <a:cubicBezTo>
                  <a:pt x="0" y="108"/>
                  <a:pt x="0" y="108"/>
                  <a:pt x="0" y="108"/>
                </a:cubicBezTo>
                <a:cubicBezTo>
                  <a:pt x="0" y="109"/>
                  <a:pt x="1" y="110"/>
                  <a:pt x="3" y="110"/>
                </a:cubicBezTo>
                <a:cubicBezTo>
                  <a:pt x="3" y="110"/>
                  <a:pt x="3" y="110"/>
                  <a:pt x="3" y="110"/>
                </a:cubicBezTo>
                <a:cubicBezTo>
                  <a:pt x="3" y="138"/>
                  <a:pt x="3" y="138"/>
                  <a:pt x="3" y="138"/>
                </a:cubicBezTo>
                <a:cubicBezTo>
                  <a:pt x="3" y="143"/>
                  <a:pt x="6" y="146"/>
                  <a:pt x="11" y="146"/>
                </a:cubicBezTo>
                <a:cubicBezTo>
                  <a:pt x="11" y="146"/>
                  <a:pt x="11" y="146"/>
                  <a:pt x="11" y="146"/>
                </a:cubicBezTo>
                <a:cubicBezTo>
                  <a:pt x="11" y="146"/>
                  <a:pt x="11" y="146"/>
                  <a:pt x="11" y="146"/>
                </a:cubicBezTo>
                <a:cubicBezTo>
                  <a:pt x="11" y="154"/>
                  <a:pt x="17" y="160"/>
                  <a:pt x="25" y="160"/>
                </a:cubicBezTo>
                <a:cubicBezTo>
                  <a:pt x="124" y="160"/>
                  <a:pt x="124" y="160"/>
                  <a:pt x="124" y="160"/>
                </a:cubicBezTo>
                <a:cubicBezTo>
                  <a:pt x="132" y="160"/>
                  <a:pt x="138" y="154"/>
                  <a:pt x="138" y="146"/>
                </a:cubicBezTo>
                <a:cubicBezTo>
                  <a:pt x="138" y="146"/>
                  <a:pt x="138" y="146"/>
                  <a:pt x="138" y="146"/>
                </a:cubicBezTo>
                <a:cubicBezTo>
                  <a:pt x="138" y="146"/>
                  <a:pt x="138" y="146"/>
                  <a:pt x="138" y="146"/>
                </a:cubicBezTo>
                <a:cubicBezTo>
                  <a:pt x="143" y="146"/>
                  <a:pt x="146" y="143"/>
                  <a:pt x="146" y="138"/>
                </a:cubicBezTo>
                <a:cubicBezTo>
                  <a:pt x="146" y="110"/>
                  <a:pt x="146" y="110"/>
                  <a:pt x="146" y="110"/>
                </a:cubicBezTo>
                <a:cubicBezTo>
                  <a:pt x="146" y="110"/>
                  <a:pt x="146" y="110"/>
                  <a:pt x="146" y="110"/>
                </a:cubicBezTo>
                <a:cubicBezTo>
                  <a:pt x="148" y="110"/>
                  <a:pt x="149" y="109"/>
                  <a:pt x="149" y="108"/>
                </a:cubicBezTo>
                <a:cubicBezTo>
                  <a:pt x="149" y="86"/>
                  <a:pt x="149" y="86"/>
                  <a:pt x="149" y="86"/>
                </a:cubicBezTo>
                <a:cubicBezTo>
                  <a:pt x="149" y="81"/>
                  <a:pt x="145" y="77"/>
                  <a:pt x="141" y="77"/>
                </a:cubicBezTo>
                <a:close/>
                <a:moveTo>
                  <a:pt x="141" y="83"/>
                </a:moveTo>
                <a:cubicBezTo>
                  <a:pt x="142" y="83"/>
                  <a:pt x="144" y="84"/>
                  <a:pt x="144" y="86"/>
                </a:cubicBezTo>
                <a:cubicBezTo>
                  <a:pt x="144" y="105"/>
                  <a:pt x="144" y="105"/>
                  <a:pt x="144" y="105"/>
                </a:cubicBezTo>
                <a:cubicBezTo>
                  <a:pt x="138" y="105"/>
                  <a:pt x="138" y="105"/>
                  <a:pt x="138" y="105"/>
                </a:cubicBezTo>
                <a:cubicBezTo>
                  <a:pt x="138" y="83"/>
                  <a:pt x="138" y="83"/>
                  <a:pt x="138" y="83"/>
                </a:cubicBezTo>
                <a:lnTo>
                  <a:pt x="141" y="83"/>
                </a:lnTo>
                <a:close/>
                <a:moveTo>
                  <a:pt x="74" y="5"/>
                </a:moveTo>
                <a:cubicBezTo>
                  <a:pt x="87" y="5"/>
                  <a:pt x="94" y="9"/>
                  <a:pt x="94" y="11"/>
                </a:cubicBezTo>
                <a:cubicBezTo>
                  <a:pt x="94" y="17"/>
                  <a:pt x="94" y="17"/>
                  <a:pt x="94" y="17"/>
                </a:cubicBezTo>
                <a:cubicBezTo>
                  <a:pt x="55" y="17"/>
                  <a:pt x="55" y="17"/>
                  <a:pt x="55" y="17"/>
                </a:cubicBezTo>
                <a:cubicBezTo>
                  <a:pt x="55" y="11"/>
                  <a:pt x="55" y="11"/>
                  <a:pt x="55" y="11"/>
                </a:cubicBezTo>
                <a:cubicBezTo>
                  <a:pt x="55" y="9"/>
                  <a:pt x="62" y="5"/>
                  <a:pt x="74" y="5"/>
                </a:cubicBezTo>
                <a:close/>
                <a:moveTo>
                  <a:pt x="52" y="22"/>
                </a:moveTo>
                <a:cubicBezTo>
                  <a:pt x="97" y="22"/>
                  <a:pt x="97" y="22"/>
                  <a:pt x="97" y="22"/>
                </a:cubicBezTo>
                <a:cubicBezTo>
                  <a:pt x="117" y="22"/>
                  <a:pt x="133" y="38"/>
                  <a:pt x="133" y="58"/>
                </a:cubicBezTo>
                <a:cubicBezTo>
                  <a:pt x="133" y="69"/>
                  <a:pt x="133" y="69"/>
                  <a:pt x="133" y="69"/>
                </a:cubicBezTo>
                <a:cubicBezTo>
                  <a:pt x="130" y="69"/>
                  <a:pt x="130" y="69"/>
                  <a:pt x="130" y="69"/>
                </a:cubicBezTo>
                <a:cubicBezTo>
                  <a:pt x="128" y="69"/>
                  <a:pt x="127" y="68"/>
                  <a:pt x="127" y="66"/>
                </a:cubicBezTo>
                <a:cubicBezTo>
                  <a:pt x="127" y="58"/>
                  <a:pt x="127" y="58"/>
                  <a:pt x="127" y="58"/>
                </a:cubicBezTo>
                <a:cubicBezTo>
                  <a:pt x="127" y="41"/>
                  <a:pt x="113" y="28"/>
                  <a:pt x="97" y="28"/>
                </a:cubicBezTo>
                <a:cubicBezTo>
                  <a:pt x="52" y="28"/>
                  <a:pt x="52" y="28"/>
                  <a:pt x="52" y="28"/>
                </a:cubicBezTo>
                <a:cubicBezTo>
                  <a:pt x="36" y="28"/>
                  <a:pt x="22" y="41"/>
                  <a:pt x="22" y="58"/>
                </a:cubicBezTo>
                <a:cubicBezTo>
                  <a:pt x="22" y="66"/>
                  <a:pt x="22" y="66"/>
                  <a:pt x="22" y="66"/>
                </a:cubicBezTo>
                <a:cubicBezTo>
                  <a:pt x="22" y="68"/>
                  <a:pt x="21" y="69"/>
                  <a:pt x="19" y="69"/>
                </a:cubicBezTo>
                <a:cubicBezTo>
                  <a:pt x="16" y="69"/>
                  <a:pt x="16" y="69"/>
                  <a:pt x="16" y="69"/>
                </a:cubicBezTo>
                <a:cubicBezTo>
                  <a:pt x="16" y="58"/>
                  <a:pt x="16" y="58"/>
                  <a:pt x="16" y="58"/>
                </a:cubicBezTo>
                <a:cubicBezTo>
                  <a:pt x="16" y="38"/>
                  <a:pt x="32" y="22"/>
                  <a:pt x="52" y="22"/>
                </a:cubicBezTo>
                <a:close/>
                <a:moveTo>
                  <a:pt x="5" y="86"/>
                </a:moveTo>
                <a:cubicBezTo>
                  <a:pt x="5" y="84"/>
                  <a:pt x="7" y="83"/>
                  <a:pt x="8" y="83"/>
                </a:cubicBezTo>
                <a:cubicBezTo>
                  <a:pt x="11" y="83"/>
                  <a:pt x="11" y="83"/>
                  <a:pt x="11" y="83"/>
                </a:cubicBezTo>
                <a:cubicBezTo>
                  <a:pt x="11" y="105"/>
                  <a:pt x="11" y="105"/>
                  <a:pt x="11" y="105"/>
                </a:cubicBezTo>
                <a:cubicBezTo>
                  <a:pt x="5" y="105"/>
                  <a:pt x="5" y="105"/>
                  <a:pt x="5" y="105"/>
                </a:cubicBezTo>
                <a:lnTo>
                  <a:pt x="5" y="86"/>
                </a:lnTo>
                <a:close/>
                <a:moveTo>
                  <a:pt x="11" y="141"/>
                </a:moveTo>
                <a:cubicBezTo>
                  <a:pt x="9" y="141"/>
                  <a:pt x="8" y="140"/>
                  <a:pt x="8" y="138"/>
                </a:cubicBezTo>
                <a:cubicBezTo>
                  <a:pt x="8" y="110"/>
                  <a:pt x="8" y="110"/>
                  <a:pt x="8" y="110"/>
                </a:cubicBezTo>
                <a:cubicBezTo>
                  <a:pt x="11" y="110"/>
                  <a:pt x="11" y="110"/>
                  <a:pt x="11" y="110"/>
                </a:cubicBezTo>
                <a:cubicBezTo>
                  <a:pt x="11" y="141"/>
                  <a:pt x="11" y="141"/>
                  <a:pt x="11" y="141"/>
                </a:cubicBezTo>
                <a:close/>
                <a:moveTo>
                  <a:pt x="133" y="146"/>
                </a:moveTo>
                <a:cubicBezTo>
                  <a:pt x="133" y="151"/>
                  <a:pt x="129" y="155"/>
                  <a:pt x="124" y="155"/>
                </a:cubicBezTo>
                <a:cubicBezTo>
                  <a:pt x="25" y="155"/>
                  <a:pt x="25" y="155"/>
                  <a:pt x="25" y="155"/>
                </a:cubicBezTo>
                <a:cubicBezTo>
                  <a:pt x="20" y="155"/>
                  <a:pt x="16" y="151"/>
                  <a:pt x="16" y="146"/>
                </a:cubicBezTo>
                <a:cubicBezTo>
                  <a:pt x="16" y="74"/>
                  <a:pt x="16" y="74"/>
                  <a:pt x="16" y="74"/>
                </a:cubicBezTo>
                <a:cubicBezTo>
                  <a:pt x="19" y="74"/>
                  <a:pt x="19" y="74"/>
                  <a:pt x="19" y="74"/>
                </a:cubicBezTo>
                <a:cubicBezTo>
                  <a:pt x="24" y="74"/>
                  <a:pt x="27" y="71"/>
                  <a:pt x="27" y="66"/>
                </a:cubicBezTo>
                <a:cubicBezTo>
                  <a:pt x="27" y="58"/>
                  <a:pt x="27" y="58"/>
                  <a:pt x="27" y="58"/>
                </a:cubicBezTo>
                <a:cubicBezTo>
                  <a:pt x="27" y="44"/>
                  <a:pt x="39" y="33"/>
                  <a:pt x="52" y="33"/>
                </a:cubicBezTo>
                <a:cubicBezTo>
                  <a:pt x="72" y="33"/>
                  <a:pt x="72" y="33"/>
                  <a:pt x="72" y="33"/>
                </a:cubicBezTo>
                <a:cubicBezTo>
                  <a:pt x="72" y="77"/>
                  <a:pt x="72" y="77"/>
                  <a:pt x="72" y="77"/>
                </a:cubicBezTo>
                <a:cubicBezTo>
                  <a:pt x="30" y="77"/>
                  <a:pt x="30" y="77"/>
                  <a:pt x="30" y="77"/>
                </a:cubicBezTo>
                <a:cubicBezTo>
                  <a:pt x="26" y="77"/>
                  <a:pt x="22" y="81"/>
                  <a:pt x="22" y="86"/>
                </a:cubicBezTo>
                <a:cubicBezTo>
                  <a:pt x="22" y="102"/>
                  <a:pt x="22" y="102"/>
                  <a:pt x="22" y="102"/>
                </a:cubicBezTo>
                <a:cubicBezTo>
                  <a:pt x="22" y="105"/>
                  <a:pt x="23" y="107"/>
                  <a:pt x="25" y="108"/>
                </a:cubicBezTo>
                <a:cubicBezTo>
                  <a:pt x="25" y="135"/>
                  <a:pt x="25" y="135"/>
                  <a:pt x="25" y="135"/>
                </a:cubicBezTo>
                <a:cubicBezTo>
                  <a:pt x="25" y="141"/>
                  <a:pt x="30" y="146"/>
                  <a:pt x="36" y="146"/>
                </a:cubicBezTo>
                <a:cubicBezTo>
                  <a:pt x="113" y="146"/>
                  <a:pt x="113" y="146"/>
                  <a:pt x="113" y="146"/>
                </a:cubicBezTo>
                <a:cubicBezTo>
                  <a:pt x="119" y="146"/>
                  <a:pt x="124" y="141"/>
                  <a:pt x="124" y="135"/>
                </a:cubicBezTo>
                <a:cubicBezTo>
                  <a:pt x="124" y="108"/>
                  <a:pt x="124" y="108"/>
                  <a:pt x="124" y="108"/>
                </a:cubicBezTo>
                <a:cubicBezTo>
                  <a:pt x="126" y="107"/>
                  <a:pt x="127" y="105"/>
                  <a:pt x="127" y="102"/>
                </a:cubicBezTo>
                <a:cubicBezTo>
                  <a:pt x="127" y="86"/>
                  <a:pt x="127" y="86"/>
                  <a:pt x="127" y="86"/>
                </a:cubicBezTo>
                <a:cubicBezTo>
                  <a:pt x="127" y="81"/>
                  <a:pt x="123" y="77"/>
                  <a:pt x="119" y="77"/>
                </a:cubicBezTo>
                <a:cubicBezTo>
                  <a:pt x="77" y="77"/>
                  <a:pt x="77" y="77"/>
                  <a:pt x="77" y="77"/>
                </a:cubicBezTo>
                <a:cubicBezTo>
                  <a:pt x="77" y="33"/>
                  <a:pt x="77" y="33"/>
                  <a:pt x="77" y="33"/>
                </a:cubicBezTo>
                <a:cubicBezTo>
                  <a:pt x="97" y="33"/>
                  <a:pt x="97" y="33"/>
                  <a:pt x="97" y="33"/>
                </a:cubicBezTo>
                <a:cubicBezTo>
                  <a:pt x="110" y="33"/>
                  <a:pt x="122" y="44"/>
                  <a:pt x="122" y="58"/>
                </a:cubicBezTo>
                <a:cubicBezTo>
                  <a:pt x="122" y="66"/>
                  <a:pt x="122" y="66"/>
                  <a:pt x="122" y="66"/>
                </a:cubicBezTo>
                <a:cubicBezTo>
                  <a:pt x="122" y="71"/>
                  <a:pt x="125" y="74"/>
                  <a:pt x="130" y="74"/>
                </a:cubicBezTo>
                <a:cubicBezTo>
                  <a:pt x="133" y="74"/>
                  <a:pt x="133" y="74"/>
                  <a:pt x="133" y="74"/>
                </a:cubicBezTo>
                <a:lnTo>
                  <a:pt x="133" y="146"/>
                </a:lnTo>
                <a:close/>
                <a:moveTo>
                  <a:pt x="36" y="141"/>
                </a:moveTo>
                <a:cubicBezTo>
                  <a:pt x="33" y="141"/>
                  <a:pt x="30" y="138"/>
                  <a:pt x="30" y="135"/>
                </a:cubicBezTo>
                <a:cubicBezTo>
                  <a:pt x="30" y="110"/>
                  <a:pt x="30" y="110"/>
                  <a:pt x="30" y="110"/>
                </a:cubicBezTo>
                <a:cubicBezTo>
                  <a:pt x="30" y="110"/>
                  <a:pt x="30" y="110"/>
                  <a:pt x="30" y="110"/>
                </a:cubicBezTo>
                <a:cubicBezTo>
                  <a:pt x="72" y="110"/>
                  <a:pt x="72" y="110"/>
                  <a:pt x="72" y="110"/>
                </a:cubicBezTo>
                <a:cubicBezTo>
                  <a:pt x="72" y="141"/>
                  <a:pt x="72" y="141"/>
                  <a:pt x="72" y="141"/>
                </a:cubicBezTo>
                <a:lnTo>
                  <a:pt x="36" y="141"/>
                </a:lnTo>
                <a:close/>
                <a:moveTo>
                  <a:pt x="77" y="110"/>
                </a:moveTo>
                <a:cubicBezTo>
                  <a:pt x="119" y="110"/>
                  <a:pt x="119" y="110"/>
                  <a:pt x="119" y="110"/>
                </a:cubicBezTo>
                <a:cubicBezTo>
                  <a:pt x="119" y="110"/>
                  <a:pt x="119" y="110"/>
                  <a:pt x="119" y="110"/>
                </a:cubicBezTo>
                <a:cubicBezTo>
                  <a:pt x="119" y="135"/>
                  <a:pt x="119" y="135"/>
                  <a:pt x="119" y="135"/>
                </a:cubicBezTo>
                <a:cubicBezTo>
                  <a:pt x="119" y="138"/>
                  <a:pt x="116" y="141"/>
                  <a:pt x="113" y="141"/>
                </a:cubicBezTo>
                <a:cubicBezTo>
                  <a:pt x="77" y="141"/>
                  <a:pt x="77" y="141"/>
                  <a:pt x="77" y="141"/>
                </a:cubicBezTo>
                <a:lnTo>
                  <a:pt x="77" y="110"/>
                </a:lnTo>
                <a:close/>
                <a:moveTo>
                  <a:pt x="122" y="102"/>
                </a:moveTo>
                <a:cubicBezTo>
                  <a:pt x="122" y="104"/>
                  <a:pt x="120" y="105"/>
                  <a:pt x="119" y="105"/>
                </a:cubicBezTo>
                <a:cubicBezTo>
                  <a:pt x="30" y="105"/>
                  <a:pt x="30" y="105"/>
                  <a:pt x="30" y="105"/>
                </a:cubicBezTo>
                <a:cubicBezTo>
                  <a:pt x="29" y="105"/>
                  <a:pt x="27" y="104"/>
                  <a:pt x="27" y="102"/>
                </a:cubicBezTo>
                <a:cubicBezTo>
                  <a:pt x="27" y="86"/>
                  <a:pt x="27" y="86"/>
                  <a:pt x="27" y="86"/>
                </a:cubicBezTo>
                <a:cubicBezTo>
                  <a:pt x="27" y="84"/>
                  <a:pt x="29" y="83"/>
                  <a:pt x="30" y="83"/>
                </a:cubicBezTo>
                <a:cubicBezTo>
                  <a:pt x="119" y="83"/>
                  <a:pt x="119" y="83"/>
                  <a:pt x="119" y="83"/>
                </a:cubicBezTo>
                <a:cubicBezTo>
                  <a:pt x="120" y="83"/>
                  <a:pt x="122" y="84"/>
                  <a:pt x="122" y="86"/>
                </a:cubicBezTo>
                <a:lnTo>
                  <a:pt x="122" y="102"/>
                </a:lnTo>
                <a:close/>
                <a:moveTo>
                  <a:pt x="141" y="138"/>
                </a:moveTo>
                <a:cubicBezTo>
                  <a:pt x="141" y="140"/>
                  <a:pt x="140" y="141"/>
                  <a:pt x="138" y="141"/>
                </a:cubicBezTo>
                <a:cubicBezTo>
                  <a:pt x="138" y="141"/>
                  <a:pt x="138" y="141"/>
                  <a:pt x="138" y="141"/>
                </a:cubicBezTo>
                <a:cubicBezTo>
                  <a:pt x="138" y="110"/>
                  <a:pt x="138" y="110"/>
                  <a:pt x="138" y="110"/>
                </a:cubicBezTo>
                <a:cubicBezTo>
                  <a:pt x="141" y="110"/>
                  <a:pt x="141" y="110"/>
                  <a:pt x="141" y="110"/>
                </a:cubicBezTo>
                <a:lnTo>
                  <a:pt x="141" y="138"/>
                </a:ln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8" name="Freeform 47">
            <a:extLst>
              <a:ext uri="{FF2B5EF4-FFF2-40B4-BE49-F238E27FC236}">
                <a16:creationId xmlns:a16="http://schemas.microsoft.com/office/drawing/2014/main" xmlns="" id="{850EA02C-438F-48D8-83C8-15194772B89C}"/>
              </a:ext>
            </a:extLst>
          </p:cNvPr>
          <p:cNvSpPr>
            <a:spLocks noEditPoints="1"/>
          </p:cNvSpPr>
          <p:nvPr/>
        </p:nvSpPr>
        <p:spPr bwMode="auto">
          <a:xfrm>
            <a:off x="5524500" y="4391026"/>
            <a:ext cx="187325" cy="550863"/>
          </a:xfrm>
          <a:custGeom>
            <a:avLst/>
            <a:gdLst>
              <a:gd name="T0" fmla="*/ 38 w 55"/>
              <a:gd name="T1" fmla="*/ 12 h 160"/>
              <a:gd name="T2" fmla="*/ 33 w 55"/>
              <a:gd name="T3" fmla="*/ 0 h 160"/>
              <a:gd name="T4" fmla="*/ 17 w 55"/>
              <a:gd name="T5" fmla="*/ 5 h 160"/>
              <a:gd name="T6" fmla="*/ 6 w 55"/>
              <a:gd name="T7" fmla="*/ 15 h 160"/>
              <a:gd name="T8" fmla="*/ 0 w 55"/>
              <a:gd name="T9" fmla="*/ 152 h 160"/>
              <a:gd name="T10" fmla="*/ 47 w 55"/>
              <a:gd name="T11" fmla="*/ 160 h 160"/>
              <a:gd name="T12" fmla="*/ 55 w 55"/>
              <a:gd name="T13" fmla="*/ 23 h 160"/>
              <a:gd name="T14" fmla="*/ 5 w 55"/>
              <a:gd name="T15" fmla="*/ 27 h 160"/>
              <a:gd name="T16" fmla="*/ 50 w 55"/>
              <a:gd name="T17" fmla="*/ 105 h 160"/>
              <a:gd name="T18" fmla="*/ 5 w 55"/>
              <a:gd name="T19" fmla="*/ 27 h 160"/>
              <a:gd name="T20" fmla="*/ 33 w 55"/>
              <a:gd name="T21" fmla="*/ 5 h 160"/>
              <a:gd name="T22" fmla="*/ 33 w 55"/>
              <a:gd name="T23" fmla="*/ 11 h 160"/>
              <a:gd name="T24" fmla="*/ 22 w 55"/>
              <a:gd name="T25" fmla="*/ 5 h 160"/>
              <a:gd name="T26" fmla="*/ 7 w 55"/>
              <a:gd name="T27" fmla="*/ 20 h 160"/>
              <a:gd name="T28" fmla="*/ 35 w 55"/>
              <a:gd name="T29" fmla="*/ 16 h 160"/>
              <a:gd name="T30" fmla="*/ 50 w 55"/>
              <a:gd name="T31" fmla="*/ 22 h 160"/>
              <a:gd name="T32" fmla="*/ 7 w 55"/>
              <a:gd name="T33" fmla="*/ 20 h 160"/>
              <a:gd name="T34" fmla="*/ 8 w 55"/>
              <a:gd name="T35" fmla="*/ 155 h 160"/>
              <a:gd name="T36" fmla="*/ 5 w 55"/>
              <a:gd name="T37" fmla="*/ 110 h 160"/>
              <a:gd name="T38" fmla="*/ 50 w 55"/>
              <a:gd name="T39" fmla="*/ 152 h 160"/>
              <a:gd name="T40" fmla="*/ 27 w 55"/>
              <a:gd name="T41" fmla="*/ 33 h 160"/>
              <a:gd name="T42" fmla="*/ 27 w 55"/>
              <a:gd name="T43" fmla="*/ 66 h 160"/>
              <a:gd name="T44" fmla="*/ 27 w 55"/>
              <a:gd name="T45" fmla="*/ 33 h 160"/>
              <a:gd name="T46" fmla="*/ 16 w 55"/>
              <a:gd name="T47" fmla="*/ 50 h 160"/>
              <a:gd name="T48" fmla="*/ 39 w 55"/>
              <a:gd name="T49" fmla="*/ 50 h 160"/>
              <a:gd name="T50" fmla="*/ 33 w 55"/>
              <a:gd name="T51" fmla="*/ 47 h 160"/>
              <a:gd name="T52" fmla="*/ 30 w 55"/>
              <a:gd name="T53" fmla="*/ 44 h 160"/>
              <a:gd name="T54" fmla="*/ 25 w 55"/>
              <a:gd name="T55" fmla="*/ 44 h 160"/>
              <a:gd name="T56" fmla="*/ 22 w 55"/>
              <a:gd name="T57" fmla="*/ 47 h 160"/>
              <a:gd name="T58" fmla="*/ 22 w 55"/>
              <a:gd name="T59" fmla="*/ 52 h 160"/>
              <a:gd name="T60" fmla="*/ 25 w 55"/>
              <a:gd name="T61" fmla="*/ 55 h 160"/>
              <a:gd name="T62" fmla="*/ 30 w 55"/>
              <a:gd name="T63" fmla="*/ 55 h 160"/>
              <a:gd name="T64" fmla="*/ 33 w 55"/>
              <a:gd name="T65" fmla="*/ 52 h 160"/>
              <a:gd name="T66" fmla="*/ 33 w 55"/>
              <a:gd name="T67" fmla="*/ 47 h 160"/>
              <a:gd name="T68" fmla="*/ 11 w 55"/>
              <a:gd name="T69" fmla="*/ 133 h 160"/>
              <a:gd name="T70" fmla="*/ 44 w 55"/>
              <a:gd name="T71" fmla="*/ 133 h 160"/>
              <a:gd name="T72" fmla="*/ 27 w 55"/>
              <a:gd name="T73" fmla="*/ 144 h 160"/>
              <a:gd name="T74" fmla="*/ 27 w 55"/>
              <a:gd name="T75" fmla="*/ 121 h 160"/>
              <a:gd name="T76" fmla="*/ 27 w 55"/>
              <a:gd name="T77" fmla="*/ 144 h 160"/>
              <a:gd name="T78" fmla="*/ 22 w 55"/>
              <a:gd name="T79" fmla="*/ 130 h 160"/>
              <a:gd name="T80" fmla="*/ 22 w 55"/>
              <a:gd name="T81" fmla="*/ 135 h 160"/>
              <a:gd name="T82" fmla="*/ 36 w 55"/>
              <a:gd name="T83" fmla="*/ 133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55" h="160">
                <a:moveTo>
                  <a:pt x="49" y="15"/>
                </a:moveTo>
                <a:cubicBezTo>
                  <a:pt x="38" y="12"/>
                  <a:pt x="38" y="12"/>
                  <a:pt x="38" y="12"/>
                </a:cubicBezTo>
                <a:cubicBezTo>
                  <a:pt x="38" y="5"/>
                  <a:pt x="38" y="5"/>
                  <a:pt x="38" y="5"/>
                </a:cubicBezTo>
                <a:cubicBezTo>
                  <a:pt x="38" y="2"/>
                  <a:pt x="36" y="0"/>
                  <a:pt x="33" y="0"/>
                </a:cubicBezTo>
                <a:cubicBezTo>
                  <a:pt x="22" y="0"/>
                  <a:pt x="22" y="0"/>
                  <a:pt x="22" y="0"/>
                </a:cubicBezTo>
                <a:cubicBezTo>
                  <a:pt x="19" y="0"/>
                  <a:pt x="17" y="2"/>
                  <a:pt x="17" y="5"/>
                </a:cubicBezTo>
                <a:cubicBezTo>
                  <a:pt x="17" y="12"/>
                  <a:pt x="17" y="12"/>
                  <a:pt x="17" y="12"/>
                </a:cubicBezTo>
                <a:cubicBezTo>
                  <a:pt x="6" y="15"/>
                  <a:pt x="6" y="15"/>
                  <a:pt x="6" y="15"/>
                </a:cubicBezTo>
                <a:cubicBezTo>
                  <a:pt x="2" y="17"/>
                  <a:pt x="0" y="20"/>
                  <a:pt x="0" y="23"/>
                </a:cubicBezTo>
                <a:cubicBezTo>
                  <a:pt x="0" y="152"/>
                  <a:pt x="0" y="152"/>
                  <a:pt x="0" y="152"/>
                </a:cubicBezTo>
                <a:cubicBezTo>
                  <a:pt x="0" y="156"/>
                  <a:pt x="4" y="160"/>
                  <a:pt x="8" y="160"/>
                </a:cubicBezTo>
                <a:cubicBezTo>
                  <a:pt x="47" y="160"/>
                  <a:pt x="47" y="160"/>
                  <a:pt x="47" y="160"/>
                </a:cubicBezTo>
                <a:cubicBezTo>
                  <a:pt x="51" y="160"/>
                  <a:pt x="55" y="156"/>
                  <a:pt x="55" y="152"/>
                </a:cubicBezTo>
                <a:cubicBezTo>
                  <a:pt x="55" y="23"/>
                  <a:pt x="55" y="23"/>
                  <a:pt x="55" y="23"/>
                </a:cubicBezTo>
                <a:cubicBezTo>
                  <a:pt x="55" y="20"/>
                  <a:pt x="53" y="17"/>
                  <a:pt x="49" y="15"/>
                </a:cubicBezTo>
                <a:close/>
                <a:moveTo>
                  <a:pt x="5" y="27"/>
                </a:moveTo>
                <a:cubicBezTo>
                  <a:pt x="50" y="27"/>
                  <a:pt x="50" y="27"/>
                  <a:pt x="50" y="27"/>
                </a:cubicBezTo>
                <a:cubicBezTo>
                  <a:pt x="50" y="105"/>
                  <a:pt x="50" y="105"/>
                  <a:pt x="50" y="105"/>
                </a:cubicBezTo>
                <a:cubicBezTo>
                  <a:pt x="5" y="105"/>
                  <a:pt x="5" y="105"/>
                  <a:pt x="5" y="105"/>
                </a:cubicBezTo>
                <a:lnTo>
                  <a:pt x="5" y="27"/>
                </a:lnTo>
                <a:close/>
                <a:moveTo>
                  <a:pt x="22" y="5"/>
                </a:moveTo>
                <a:cubicBezTo>
                  <a:pt x="33" y="5"/>
                  <a:pt x="33" y="5"/>
                  <a:pt x="33" y="5"/>
                </a:cubicBezTo>
                <a:cubicBezTo>
                  <a:pt x="33" y="5"/>
                  <a:pt x="33" y="5"/>
                  <a:pt x="33" y="5"/>
                </a:cubicBezTo>
                <a:cubicBezTo>
                  <a:pt x="33" y="11"/>
                  <a:pt x="33" y="11"/>
                  <a:pt x="33" y="11"/>
                </a:cubicBezTo>
                <a:cubicBezTo>
                  <a:pt x="22" y="11"/>
                  <a:pt x="22" y="11"/>
                  <a:pt x="22" y="11"/>
                </a:cubicBezTo>
                <a:cubicBezTo>
                  <a:pt x="22" y="5"/>
                  <a:pt x="22" y="5"/>
                  <a:pt x="22" y="5"/>
                </a:cubicBezTo>
                <a:cubicBezTo>
                  <a:pt x="22" y="5"/>
                  <a:pt x="22" y="5"/>
                  <a:pt x="22" y="5"/>
                </a:cubicBezTo>
                <a:close/>
                <a:moveTo>
                  <a:pt x="7" y="20"/>
                </a:moveTo>
                <a:cubicBezTo>
                  <a:pt x="20" y="16"/>
                  <a:pt x="20" y="16"/>
                  <a:pt x="20" y="16"/>
                </a:cubicBezTo>
                <a:cubicBezTo>
                  <a:pt x="35" y="16"/>
                  <a:pt x="35" y="16"/>
                  <a:pt x="35" y="16"/>
                </a:cubicBezTo>
                <a:cubicBezTo>
                  <a:pt x="48" y="20"/>
                  <a:pt x="48" y="20"/>
                  <a:pt x="48" y="20"/>
                </a:cubicBezTo>
                <a:cubicBezTo>
                  <a:pt x="49" y="21"/>
                  <a:pt x="49" y="21"/>
                  <a:pt x="50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6" y="21"/>
                  <a:pt x="6" y="21"/>
                  <a:pt x="7" y="20"/>
                </a:cubicBezTo>
                <a:close/>
                <a:moveTo>
                  <a:pt x="47" y="155"/>
                </a:moveTo>
                <a:cubicBezTo>
                  <a:pt x="8" y="155"/>
                  <a:pt x="8" y="155"/>
                  <a:pt x="8" y="155"/>
                </a:cubicBezTo>
                <a:cubicBezTo>
                  <a:pt x="7" y="155"/>
                  <a:pt x="5" y="154"/>
                  <a:pt x="5" y="152"/>
                </a:cubicBezTo>
                <a:cubicBezTo>
                  <a:pt x="5" y="110"/>
                  <a:pt x="5" y="110"/>
                  <a:pt x="5" y="110"/>
                </a:cubicBezTo>
                <a:cubicBezTo>
                  <a:pt x="50" y="110"/>
                  <a:pt x="50" y="110"/>
                  <a:pt x="50" y="110"/>
                </a:cubicBezTo>
                <a:cubicBezTo>
                  <a:pt x="50" y="152"/>
                  <a:pt x="50" y="152"/>
                  <a:pt x="50" y="152"/>
                </a:cubicBezTo>
                <a:cubicBezTo>
                  <a:pt x="50" y="154"/>
                  <a:pt x="48" y="155"/>
                  <a:pt x="47" y="155"/>
                </a:cubicBezTo>
                <a:close/>
                <a:moveTo>
                  <a:pt x="27" y="33"/>
                </a:moveTo>
                <a:cubicBezTo>
                  <a:pt x="18" y="33"/>
                  <a:pt x="11" y="41"/>
                  <a:pt x="11" y="50"/>
                </a:cubicBezTo>
                <a:cubicBezTo>
                  <a:pt x="11" y="59"/>
                  <a:pt x="18" y="66"/>
                  <a:pt x="27" y="66"/>
                </a:cubicBezTo>
                <a:cubicBezTo>
                  <a:pt x="37" y="66"/>
                  <a:pt x="44" y="59"/>
                  <a:pt x="44" y="50"/>
                </a:cubicBezTo>
                <a:cubicBezTo>
                  <a:pt x="44" y="41"/>
                  <a:pt x="37" y="33"/>
                  <a:pt x="27" y="33"/>
                </a:cubicBezTo>
                <a:close/>
                <a:moveTo>
                  <a:pt x="27" y="61"/>
                </a:moveTo>
                <a:cubicBezTo>
                  <a:pt x="21" y="61"/>
                  <a:pt x="16" y="56"/>
                  <a:pt x="16" y="50"/>
                </a:cubicBezTo>
                <a:cubicBezTo>
                  <a:pt x="16" y="43"/>
                  <a:pt x="21" y="38"/>
                  <a:pt x="27" y="38"/>
                </a:cubicBezTo>
                <a:cubicBezTo>
                  <a:pt x="34" y="38"/>
                  <a:pt x="39" y="43"/>
                  <a:pt x="39" y="50"/>
                </a:cubicBezTo>
                <a:cubicBezTo>
                  <a:pt x="39" y="56"/>
                  <a:pt x="34" y="61"/>
                  <a:pt x="27" y="61"/>
                </a:cubicBezTo>
                <a:close/>
                <a:moveTo>
                  <a:pt x="33" y="47"/>
                </a:moveTo>
                <a:cubicBezTo>
                  <a:pt x="30" y="47"/>
                  <a:pt x="30" y="47"/>
                  <a:pt x="30" y="47"/>
                </a:cubicBezTo>
                <a:cubicBezTo>
                  <a:pt x="30" y="44"/>
                  <a:pt x="30" y="44"/>
                  <a:pt x="30" y="44"/>
                </a:cubicBezTo>
                <a:cubicBezTo>
                  <a:pt x="30" y="43"/>
                  <a:pt x="29" y="41"/>
                  <a:pt x="27" y="41"/>
                </a:cubicBezTo>
                <a:cubicBezTo>
                  <a:pt x="26" y="41"/>
                  <a:pt x="25" y="43"/>
                  <a:pt x="25" y="44"/>
                </a:cubicBezTo>
                <a:cubicBezTo>
                  <a:pt x="25" y="47"/>
                  <a:pt x="25" y="47"/>
                  <a:pt x="25" y="47"/>
                </a:cubicBezTo>
                <a:cubicBezTo>
                  <a:pt x="22" y="47"/>
                  <a:pt x="22" y="47"/>
                  <a:pt x="22" y="47"/>
                </a:cubicBezTo>
                <a:cubicBezTo>
                  <a:pt x="21" y="47"/>
                  <a:pt x="19" y="48"/>
                  <a:pt x="19" y="50"/>
                </a:cubicBezTo>
                <a:cubicBezTo>
                  <a:pt x="19" y="51"/>
                  <a:pt x="21" y="52"/>
                  <a:pt x="22" y="52"/>
                </a:cubicBezTo>
                <a:cubicBezTo>
                  <a:pt x="25" y="52"/>
                  <a:pt x="25" y="52"/>
                  <a:pt x="25" y="52"/>
                </a:cubicBezTo>
                <a:cubicBezTo>
                  <a:pt x="25" y="55"/>
                  <a:pt x="25" y="55"/>
                  <a:pt x="25" y="55"/>
                </a:cubicBezTo>
                <a:cubicBezTo>
                  <a:pt x="25" y="57"/>
                  <a:pt x="26" y="58"/>
                  <a:pt x="27" y="58"/>
                </a:cubicBezTo>
                <a:cubicBezTo>
                  <a:pt x="29" y="58"/>
                  <a:pt x="30" y="57"/>
                  <a:pt x="30" y="55"/>
                </a:cubicBezTo>
                <a:cubicBezTo>
                  <a:pt x="30" y="52"/>
                  <a:pt x="30" y="52"/>
                  <a:pt x="30" y="52"/>
                </a:cubicBezTo>
                <a:cubicBezTo>
                  <a:pt x="33" y="52"/>
                  <a:pt x="33" y="52"/>
                  <a:pt x="33" y="52"/>
                </a:cubicBezTo>
                <a:cubicBezTo>
                  <a:pt x="34" y="52"/>
                  <a:pt x="36" y="51"/>
                  <a:pt x="36" y="50"/>
                </a:cubicBezTo>
                <a:cubicBezTo>
                  <a:pt x="36" y="48"/>
                  <a:pt x="34" y="47"/>
                  <a:pt x="33" y="47"/>
                </a:cubicBezTo>
                <a:close/>
                <a:moveTo>
                  <a:pt x="27" y="116"/>
                </a:moveTo>
                <a:cubicBezTo>
                  <a:pt x="18" y="116"/>
                  <a:pt x="11" y="123"/>
                  <a:pt x="11" y="133"/>
                </a:cubicBezTo>
                <a:cubicBezTo>
                  <a:pt x="11" y="142"/>
                  <a:pt x="18" y="149"/>
                  <a:pt x="27" y="149"/>
                </a:cubicBezTo>
                <a:cubicBezTo>
                  <a:pt x="37" y="149"/>
                  <a:pt x="44" y="142"/>
                  <a:pt x="44" y="133"/>
                </a:cubicBezTo>
                <a:cubicBezTo>
                  <a:pt x="44" y="123"/>
                  <a:pt x="37" y="116"/>
                  <a:pt x="27" y="116"/>
                </a:cubicBezTo>
                <a:close/>
                <a:moveTo>
                  <a:pt x="27" y="144"/>
                </a:moveTo>
                <a:cubicBezTo>
                  <a:pt x="21" y="144"/>
                  <a:pt x="16" y="139"/>
                  <a:pt x="16" y="133"/>
                </a:cubicBezTo>
                <a:cubicBezTo>
                  <a:pt x="16" y="126"/>
                  <a:pt x="21" y="121"/>
                  <a:pt x="27" y="121"/>
                </a:cubicBezTo>
                <a:cubicBezTo>
                  <a:pt x="34" y="121"/>
                  <a:pt x="39" y="126"/>
                  <a:pt x="39" y="133"/>
                </a:cubicBezTo>
                <a:cubicBezTo>
                  <a:pt x="39" y="139"/>
                  <a:pt x="34" y="144"/>
                  <a:pt x="27" y="144"/>
                </a:cubicBezTo>
                <a:close/>
                <a:moveTo>
                  <a:pt x="33" y="130"/>
                </a:moveTo>
                <a:cubicBezTo>
                  <a:pt x="22" y="130"/>
                  <a:pt x="22" y="130"/>
                  <a:pt x="22" y="130"/>
                </a:cubicBezTo>
                <a:cubicBezTo>
                  <a:pt x="21" y="130"/>
                  <a:pt x="19" y="131"/>
                  <a:pt x="19" y="133"/>
                </a:cubicBezTo>
                <a:cubicBezTo>
                  <a:pt x="19" y="134"/>
                  <a:pt x="21" y="135"/>
                  <a:pt x="22" y="135"/>
                </a:cubicBezTo>
                <a:cubicBezTo>
                  <a:pt x="33" y="135"/>
                  <a:pt x="33" y="135"/>
                  <a:pt x="33" y="135"/>
                </a:cubicBezTo>
                <a:cubicBezTo>
                  <a:pt x="34" y="135"/>
                  <a:pt x="36" y="134"/>
                  <a:pt x="36" y="133"/>
                </a:cubicBezTo>
                <a:cubicBezTo>
                  <a:pt x="36" y="131"/>
                  <a:pt x="34" y="130"/>
                  <a:pt x="33" y="130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9" name="Freeform 48">
            <a:extLst>
              <a:ext uri="{FF2B5EF4-FFF2-40B4-BE49-F238E27FC236}">
                <a16:creationId xmlns:a16="http://schemas.microsoft.com/office/drawing/2014/main" xmlns="" id="{72ABF443-6498-4EA6-B8F7-F917DE4B6DF6}"/>
              </a:ext>
            </a:extLst>
          </p:cNvPr>
          <p:cNvSpPr>
            <a:spLocks noEditPoints="1"/>
          </p:cNvSpPr>
          <p:nvPr/>
        </p:nvSpPr>
        <p:spPr bwMode="auto">
          <a:xfrm>
            <a:off x="5414963" y="5010151"/>
            <a:ext cx="412750" cy="550863"/>
          </a:xfrm>
          <a:custGeom>
            <a:avLst/>
            <a:gdLst>
              <a:gd name="T0" fmla="*/ 52 w 121"/>
              <a:gd name="T1" fmla="*/ 141 h 160"/>
              <a:gd name="T2" fmla="*/ 52 w 121"/>
              <a:gd name="T3" fmla="*/ 135 h 160"/>
              <a:gd name="T4" fmla="*/ 55 w 121"/>
              <a:gd name="T5" fmla="*/ 133 h 160"/>
              <a:gd name="T6" fmla="*/ 113 w 121"/>
              <a:gd name="T7" fmla="*/ 98 h 160"/>
              <a:gd name="T8" fmla="*/ 105 w 121"/>
              <a:gd name="T9" fmla="*/ 81 h 160"/>
              <a:gd name="T10" fmla="*/ 53 w 121"/>
              <a:gd name="T11" fmla="*/ 26 h 160"/>
              <a:gd name="T12" fmla="*/ 47 w 121"/>
              <a:gd name="T13" fmla="*/ 61 h 160"/>
              <a:gd name="T14" fmla="*/ 0 w 121"/>
              <a:gd name="T15" fmla="*/ 152 h 160"/>
              <a:gd name="T16" fmla="*/ 72 w 121"/>
              <a:gd name="T17" fmla="*/ 152 h 160"/>
              <a:gd name="T18" fmla="*/ 63 w 121"/>
              <a:gd name="T19" fmla="*/ 61 h 160"/>
              <a:gd name="T20" fmla="*/ 58 w 121"/>
              <a:gd name="T21" fmla="*/ 26 h 160"/>
              <a:gd name="T22" fmla="*/ 100 w 121"/>
              <a:gd name="T23" fmla="*/ 81 h 160"/>
              <a:gd name="T24" fmla="*/ 91 w 121"/>
              <a:gd name="T25" fmla="*/ 98 h 160"/>
              <a:gd name="T26" fmla="*/ 83 w 121"/>
              <a:gd name="T27" fmla="*/ 135 h 160"/>
              <a:gd name="T28" fmla="*/ 88 w 121"/>
              <a:gd name="T29" fmla="*/ 157 h 160"/>
              <a:gd name="T30" fmla="*/ 94 w 121"/>
              <a:gd name="T31" fmla="*/ 141 h 160"/>
              <a:gd name="T32" fmla="*/ 113 w 121"/>
              <a:gd name="T33" fmla="*/ 160 h 160"/>
              <a:gd name="T34" fmla="*/ 116 w 121"/>
              <a:gd name="T35" fmla="*/ 141 h 160"/>
              <a:gd name="T36" fmla="*/ 118 w 121"/>
              <a:gd name="T37" fmla="*/ 125 h 160"/>
              <a:gd name="T38" fmla="*/ 47 w 121"/>
              <a:gd name="T39" fmla="*/ 113 h 160"/>
              <a:gd name="T40" fmla="*/ 16 w 121"/>
              <a:gd name="T41" fmla="*/ 102 h 160"/>
              <a:gd name="T42" fmla="*/ 22 w 121"/>
              <a:gd name="T43" fmla="*/ 97 h 160"/>
              <a:gd name="T44" fmla="*/ 22 w 121"/>
              <a:gd name="T45" fmla="*/ 94 h 160"/>
              <a:gd name="T46" fmla="*/ 16 w 121"/>
              <a:gd name="T47" fmla="*/ 88 h 160"/>
              <a:gd name="T48" fmla="*/ 47 w 121"/>
              <a:gd name="T49" fmla="*/ 77 h 160"/>
              <a:gd name="T50" fmla="*/ 66 w 121"/>
              <a:gd name="T51" fmla="*/ 113 h 160"/>
              <a:gd name="T52" fmla="*/ 5 w 121"/>
              <a:gd name="T53" fmla="*/ 83 h 160"/>
              <a:gd name="T54" fmla="*/ 63 w 121"/>
              <a:gd name="T55" fmla="*/ 155 h 160"/>
              <a:gd name="T56" fmla="*/ 5 w 121"/>
              <a:gd name="T57" fmla="*/ 113 h 160"/>
              <a:gd name="T58" fmla="*/ 41 w 121"/>
              <a:gd name="T59" fmla="*/ 113 h 160"/>
              <a:gd name="T60" fmla="*/ 66 w 121"/>
              <a:gd name="T61" fmla="*/ 152 h 160"/>
              <a:gd name="T62" fmla="*/ 66 w 121"/>
              <a:gd name="T63" fmla="*/ 72 h 160"/>
              <a:gd name="T64" fmla="*/ 41 w 121"/>
              <a:gd name="T65" fmla="*/ 77 h 160"/>
              <a:gd name="T66" fmla="*/ 5 w 121"/>
              <a:gd name="T67" fmla="*/ 69 h 160"/>
              <a:gd name="T68" fmla="*/ 66 w 121"/>
              <a:gd name="T69" fmla="*/ 69 h 160"/>
              <a:gd name="T70" fmla="*/ 58 w 121"/>
              <a:gd name="T71" fmla="*/ 52 h 160"/>
              <a:gd name="T72" fmla="*/ 58 w 121"/>
              <a:gd name="T73" fmla="*/ 47 h 160"/>
              <a:gd name="T74" fmla="*/ 55 w 121"/>
              <a:gd name="T75" fmla="*/ 41 h 160"/>
              <a:gd name="T76" fmla="*/ 102 w 121"/>
              <a:gd name="T77" fmla="*/ 85 h 160"/>
              <a:gd name="T78" fmla="*/ 99 w 121"/>
              <a:gd name="T79" fmla="*/ 94 h 160"/>
              <a:gd name="T80" fmla="*/ 96 w 121"/>
              <a:gd name="T81" fmla="*/ 99 h 160"/>
              <a:gd name="T82" fmla="*/ 108 w 121"/>
              <a:gd name="T83" fmla="*/ 99 h 160"/>
              <a:gd name="T84" fmla="*/ 96 w 121"/>
              <a:gd name="T85" fmla="*/ 99 h 160"/>
              <a:gd name="T86" fmla="*/ 88 w 121"/>
              <a:gd name="T87" fmla="*/ 135 h 160"/>
              <a:gd name="T88" fmla="*/ 88 w 121"/>
              <a:gd name="T89" fmla="*/ 130 h 160"/>
              <a:gd name="T90" fmla="*/ 116 w 121"/>
              <a:gd name="T91" fmla="*/ 130 h 160"/>
              <a:gd name="T92" fmla="*/ 116 w 121"/>
              <a:gd name="T93" fmla="*/ 130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21" h="160">
                <a:moveTo>
                  <a:pt x="52" y="124"/>
                </a:moveTo>
                <a:cubicBezTo>
                  <a:pt x="48" y="124"/>
                  <a:pt x="44" y="128"/>
                  <a:pt x="44" y="133"/>
                </a:cubicBezTo>
                <a:cubicBezTo>
                  <a:pt x="44" y="137"/>
                  <a:pt x="48" y="141"/>
                  <a:pt x="52" y="141"/>
                </a:cubicBezTo>
                <a:cubicBezTo>
                  <a:pt x="57" y="141"/>
                  <a:pt x="60" y="137"/>
                  <a:pt x="60" y="133"/>
                </a:cubicBezTo>
                <a:cubicBezTo>
                  <a:pt x="60" y="128"/>
                  <a:pt x="57" y="124"/>
                  <a:pt x="52" y="124"/>
                </a:cubicBezTo>
                <a:close/>
                <a:moveTo>
                  <a:pt x="52" y="135"/>
                </a:moveTo>
                <a:cubicBezTo>
                  <a:pt x="51" y="135"/>
                  <a:pt x="49" y="134"/>
                  <a:pt x="49" y="133"/>
                </a:cubicBezTo>
                <a:cubicBezTo>
                  <a:pt x="49" y="131"/>
                  <a:pt x="51" y="130"/>
                  <a:pt x="52" y="130"/>
                </a:cubicBezTo>
                <a:cubicBezTo>
                  <a:pt x="54" y="130"/>
                  <a:pt x="55" y="131"/>
                  <a:pt x="55" y="133"/>
                </a:cubicBezTo>
                <a:cubicBezTo>
                  <a:pt x="55" y="134"/>
                  <a:pt x="54" y="135"/>
                  <a:pt x="52" y="135"/>
                </a:cubicBezTo>
                <a:close/>
                <a:moveTo>
                  <a:pt x="118" y="125"/>
                </a:moveTo>
                <a:cubicBezTo>
                  <a:pt x="113" y="98"/>
                  <a:pt x="113" y="98"/>
                  <a:pt x="113" y="98"/>
                </a:cubicBezTo>
                <a:cubicBezTo>
                  <a:pt x="113" y="97"/>
                  <a:pt x="112" y="95"/>
                  <a:pt x="110" y="94"/>
                </a:cubicBezTo>
                <a:cubicBezTo>
                  <a:pt x="110" y="88"/>
                  <a:pt x="110" y="88"/>
                  <a:pt x="110" y="88"/>
                </a:cubicBezTo>
                <a:cubicBezTo>
                  <a:pt x="110" y="85"/>
                  <a:pt x="108" y="82"/>
                  <a:pt x="105" y="81"/>
                </a:cubicBezTo>
                <a:cubicBezTo>
                  <a:pt x="105" y="26"/>
                  <a:pt x="105" y="26"/>
                  <a:pt x="105" y="26"/>
                </a:cubicBezTo>
                <a:cubicBezTo>
                  <a:pt x="105" y="12"/>
                  <a:pt x="93" y="0"/>
                  <a:pt x="79" y="0"/>
                </a:cubicBezTo>
                <a:cubicBezTo>
                  <a:pt x="64" y="0"/>
                  <a:pt x="53" y="12"/>
                  <a:pt x="53" y="26"/>
                </a:cubicBezTo>
                <a:cubicBezTo>
                  <a:pt x="53" y="36"/>
                  <a:pt x="53" y="36"/>
                  <a:pt x="53" y="36"/>
                </a:cubicBezTo>
                <a:cubicBezTo>
                  <a:pt x="49" y="37"/>
                  <a:pt x="47" y="40"/>
                  <a:pt x="47" y="44"/>
                </a:cubicBezTo>
                <a:cubicBezTo>
                  <a:pt x="47" y="61"/>
                  <a:pt x="47" y="61"/>
                  <a:pt x="47" y="61"/>
                </a:cubicBezTo>
                <a:cubicBezTo>
                  <a:pt x="8" y="61"/>
                  <a:pt x="8" y="61"/>
                  <a:pt x="8" y="61"/>
                </a:cubicBezTo>
                <a:cubicBezTo>
                  <a:pt x="4" y="61"/>
                  <a:pt x="0" y="64"/>
                  <a:pt x="0" y="69"/>
                </a:cubicBezTo>
                <a:cubicBezTo>
                  <a:pt x="0" y="152"/>
                  <a:pt x="0" y="152"/>
                  <a:pt x="0" y="152"/>
                </a:cubicBezTo>
                <a:cubicBezTo>
                  <a:pt x="0" y="156"/>
                  <a:pt x="4" y="160"/>
                  <a:pt x="8" y="160"/>
                </a:cubicBezTo>
                <a:cubicBezTo>
                  <a:pt x="63" y="160"/>
                  <a:pt x="63" y="160"/>
                  <a:pt x="63" y="160"/>
                </a:cubicBezTo>
                <a:cubicBezTo>
                  <a:pt x="68" y="160"/>
                  <a:pt x="72" y="156"/>
                  <a:pt x="72" y="152"/>
                </a:cubicBezTo>
                <a:cubicBezTo>
                  <a:pt x="72" y="69"/>
                  <a:pt x="72" y="69"/>
                  <a:pt x="72" y="69"/>
                </a:cubicBezTo>
                <a:cubicBezTo>
                  <a:pt x="72" y="64"/>
                  <a:pt x="68" y="61"/>
                  <a:pt x="63" y="61"/>
                </a:cubicBezTo>
                <a:cubicBezTo>
                  <a:pt x="63" y="61"/>
                  <a:pt x="63" y="61"/>
                  <a:pt x="63" y="61"/>
                </a:cubicBezTo>
                <a:cubicBezTo>
                  <a:pt x="63" y="44"/>
                  <a:pt x="63" y="44"/>
                  <a:pt x="63" y="44"/>
                </a:cubicBezTo>
                <a:cubicBezTo>
                  <a:pt x="63" y="40"/>
                  <a:pt x="61" y="37"/>
                  <a:pt x="58" y="36"/>
                </a:cubicBezTo>
                <a:cubicBezTo>
                  <a:pt x="58" y="26"/>
                  <a:pt x="58" y="26"/>
                  <a:pt x="58" y="26"/>
                </a:cubicBezTo>
                <a:cubicBezTo>
                  <a:pt x="58" y="15"/>
                  <a:pt x="67" y="5"/>
                  <a:pt x="79" y="5"/>
                </a:cubicBezTo>
                <a:cubicBezTo>
                  <a:pt x="90" y="5"/>
                  <a:pt x="100" y="15"/>
                  <a:pt x="100" y="26"/>
                </a:cubicBezTo>
                <a:cubicBezTo>
                  <a:pt x="100" y="81"/>
                  <a:pt x="100" y="81"/>
                  <a:pt x="100" y="81"/>
                </a:cubicBezTo>
                <a:cubicBezTo>
                  <a:pt x="96" y="82"/>
                  <a:pt x="94" y="85"/>
                  <a:pt x="94" y="88"/>
                </a:cubicBezTo>
                <a:cubicBezTo>
                  <a:pt x="94" y="94"/>
                  <a:pt x="94" y="94"/>
                  <a:pt x="94" y="94"/>
                </a:cubicBezTo>
                <a:cubicBezTo>
                  <a:pt x="92" y="95"/>
                  <a:pt x="91" y="97"/>
                  <a:pt x="91" y="98"/>
                </a:cubicBezTo>
                <a:cubicBezTo>
                  <a:pt x="86" y="125"/>
                  <a:pt x="86" y="125"/>
                  <a:pt x="86" y="125"/>
                </a:cubicBezTo>
                <a:cubicBezTo>
                  <a:pt x="84" y="126"/>
                  <a:pt x="83" y="128"/>
                  <a:pt x="83" y="130"/>
                </a:cubicBezTo>
                <a:cubicBezTo>
                  <a:pt x="83" y="135"/>
                  <a:pt x="83" y="135"/>
                  <a:pt x="83" y="135"/>
                </a:cubicBezTo>
                <a:cubicBezTo>
                  <a:pt x="83" y="138"/>
                  <a:pt x="85" y="141"/>
                  <a:pt x="88" y="141"/>
                </a:cubicBezTo>
                <a:cubicBezTo>
                  <a:pt x="88" y="141"/>
                  <a:pt x="88" y="141"/>
                  <a:pt x="88" y="141"/>
                </a:cubicBezTo>
                <a:cubicBezTo>
                  <a:pt x="88" y="157"/>
                  <a:pt x="88" y="157"/>
                  <a:pt x="88" y="157"/>
                </a:cubicBezTo>
                <a:cubicBezTo>
                  <a:pt x="88" y="159"/>
                  <a:pt x="90" y="160"/>
                  <a:pt x="91" y="160"/>
                </a:cubicBezTo>
                <a:cubicBezTo>
                  <a:pt x="92" y="160"/>
                  <a:pt x="94" y="159"/>
                  <a:pt x="94" y="157"/>
                </a:cubicBezTo>
                <a:cubicBezTo>
                  <a:pt x="94" y="141"/>
                  <a:pt x="94" y="141"/>
                  <a:pt x="94" y="141"/>
                </a:cubicBezTo>
                <a:cubicBezTo>
                  <a:pt x="111" y="141"/>
                  <a:pt x="111" y="141"/>
                  <a:pt x="111" y="141"/>
                </a:cubicBezTo>
                <a:cubicBezTo>
                  <a:pt x="111" y="157"/>
                  <a:pt x="111" y="157"/>
                  <a:pt x="111" y="157"/>
                </a:cubicBezTo>
                <a:cubicBezTo>
                  <a:pt x="111" y="159"/>
                  <a:pt x="112" y="160"/>
                  <a:pt x="113" y="160"/>
                </a:cubicBezTo>
                <a:cubicBezTo>
                  <a:pt x="115" y="160"/>
                  <a:pt x="116" y="159"/>
                  <a:pt x="116" y="157"/>
                </a:cubicBezTo>
                <a:cubicBezTo>
                  <a:pt x="116" y="141"/>
                  <a:pt x="116" y="141"/>
                  <a:pt x="116" y="141"/>
                </a:cubicBezTo>
                <a:cubicBezTo>
                  <a:pt x="116" y="141"/>
                  <a:pt x="116" y="141"/>
                  <a:pt x="116" y="141"/>
                </a:cubicBezTo>
                <a:cubicBezTo>
                  <a:pt x="119" y="141"/>
                  <a:pt x="121" y="138"/>
                  <a:pt x="121" y="135"/>
                </a:cubicBezTo>
                <a:cubicBezTo>
                  <a:pt x="121" y="130"/>
                  <a:pt x="121" y="130"/>
                  <a:pt x="121" y="130"/>
                </a:cubicBezTo>
                <a:cubicBezTo>
                  <a:pt x="121" y="128"/>
                  <a:pt x="120" y="126"/>
                  <a:pt x="118" y="125"/>
                </a:cubicBezTo>
                <a:close/>
                <a:moveTo>
                  <a:pt x="66" y="113"/>
                </a:moveTo>
                <a:cubicBezTo>
                  <a:pt x="47" y="113"/>
                  <a:pt x="47" y="113"/>
                  <a:pt x="47" y="113"/>
                </a:cubicBezTo>
                <a:cubicBezTo>
                  <a:pt x="47" y="113"/>
                  <a:pt x="47" y="113"/>
                  <a:pt x="47" y="113"/>
                </a:cubicBezTo>
                <a:cubicBezTo>
                  <a:pt x="47" y="110"/>
                  <a:pt x="44" y="108"/>
                  <a:pt x="41" y="108"/>
                </a:cubicBezTo>
                <a:cubicBezTo>
                  <a:pt x="16" y="108"/>
                  <a:pt x="16" y="108"/>
                  <a:pt x="16" y="108"/>
                </a:cubicBezTo>
                <a:cubicBezTo>
                  <a:pt x="16" y="102"/>
                  <a:pt x="16" y="102"/>
                  <a:pt x="16" y="102"/>
                </a:cubicBezTo>
                <a:cubicBezTo>
                  <a:pt x="22" y="102"/>
                  <a:pt x="22" y="102"/>
                  <a:pt x="22" y="102"/>
                </a:cubicBezTo>
                <a:cubicBezTo>
                  <a:pt x="23" y="102"/>
                  <a:pt x="25" y="101"/>
                  <a:pt x="25" y="99"/>
                </a:cubicBezTo>
                <a:cubicBezTo>
                  <a:pt x="25" y="98"/>
                  <a:pt x="23" y="97"/>
                  <a:pt x="22" y="97"/>
                </a:cubicBezTo>
                <a:cubicBezTo>
                  <a:pt x="16" y="97"/>
                  <a:pt x="16" y="97"/>
                  <a:pt x="16" y="97"/>
                </a:cubicBezTo>
                <a:cubicBezTo>
                  <a:pt x="16" y="94"/>
                  <a:pt x="16" y="94"/>
                  <a:pt x="16" y="94"/>
                </a:cubicBezTo>
                <a:cubicBezTo>
                  <a:pt x="22" y="94"/>
                  <a:pt x="22" y="94"/>
                  <a:pt x="22" y="94"/>
                </a:cubicBezTo>
                <a:cubicBezTo>
                  <a:pt x="23" y="94"/>
                  <a:pt x="25" y="92"/>
                  <a:pt x="25" y="91"/>
                </a:cubicBezTo>
                <a:cubicBezTo>
                  <a:pt x="25" y="90"/>
                  <a:pt x="23" y="88"/>
                  <a:pt x="22" y="88"/>
                </a:cubicBezTo>
                <a:cubicBezTo>
                  <a:pt x="16" y="88"/>
                  <a:pt x="16" y="88"/>
                  <a:pt x="16" y="88"/>
                </a:cubicBezTo>
                <a:cubicBezTo>
                  <a:pt x="16" y="83"/>
                  <a:pt x="16" y="83"/>
                  <a:pt x="16" y="83"/>
                </a:cubicBezTo>
                <a:cubicBezTo>
                  <a:pt x="41" y="83"/>
                  <a:pt x="41" y="83"/>
                  <a:pt x="41" y="83"/>
                </a:cubicBezTo>
                <a:cubicBezTo>
                  <a:pt x="44" y="83"/>
                  <a:pt x="47" y="80"/>
                  <a:pt x="47" y="77"/>
                </a:cubicBezTo>
                <a:cubicBezTo>
                  <a:pt x="47" y="77"/>
                  <a:pt x="47" y="77"/>
                  <a:pt x="47" y="77"/>
                </a:cubicBezTo>
                <a:cubicBezTo>
                  <a:pt x="66" y="77"/>
                  <a:pt x="66" y="77"/>
                  <a:pt x="66" y="77"/>
                </a:cubicBezTo>
                <a:lnTo>
                  <a:pt x="66" y="113"/>
                </a:lnTo>
                <a:close/>
                <a:moveTo>
                  <a:pt x="11" y="108"/>
                </a:moveTo>
                <a:cubicBezTo>
                  <a:pt x="5" y="108"/>
                  <a:pt x="5" y="108"/>
                  <a:pt x="5" y="108"/>
                </a:cubicBezTo>
                <a:cubicBezTo>
                  <a:pt x="5" y="83"/>
                  <a:pt x="5" y="83"/>
                  <a:pt x="5" y="83"/>
                </a:cubicBezTo>
                <a:cubicBezTo>
                  <a:pt x="11" y="83"/>
                  <a:pt x="11" y="83"/>
                  <a:pt x="11" y="83"/>
                </a:cubicBezTo>
                <a:lnTo>
                  <a:pt x="11" y="108"/>
                </a:lnTo>
                <a:close/>
                <a:moveTo>
                  <a:pt x="63" y="155"/>
                </a:moveTo>
                <a:cubicBezTo>
                  <a:pt x="8" y="155"/>
                  <a:pt x="8" y="155"/>
                  <a:pt x="8" y="155"/>
                </a:cubicBezTo>
                <a:cubicBezTo>
                  <a:pt x="7" y="155"/>
                  <a:pt x="5" y="154"/>
                  <a:pt x="5" y="152"/>
                </a:cubicBezTo>
                <a:cubicBezTo>
                  <a:pt x="5" y="113"/>
                  <a:pt x="5" y="113"/>
                  <a:pt x="5" y="113"/>
                </a:cubicBezTo>
                <a:cubicBezTo>
                  <a:pt x="14" y="113"/>
                  <a:pt x="14" y="113"/>
                  <a:pt x="14" y="113"/>
                </a:cubicBezTo>
                <a:cubicBezTo>
                  <a:pt x="41" y="113"/>
                  <a:pt x="41" y="113"/>
                  <a:pt x="41" y="113"/>
                </a:cubicBezTo>
                <a:cubicBezTo>
                  <a:pt x="41" y="113"/>
                  <a:pt x="41" y="113"/>
                  <a:pt x="41" y="113"/>
                </a:cubicBezTo>
                <a:cubicBezTo>
                  <a:pt x="41" y="116"/>
                  <a:pt x="44" y="119"/>
                  <a:pt x="47" y="119"/>
                </a:cubicBezTo>
                <a:cubicBezTo>
                  <a:pt x="66" y="119"/>
                  <a:pt x="66" y="119"/>
                  <a:pt x="66" y="119"/>
                </a:cubicBezTo>
                <a:cubicBezTo>
                  <a:pt x="66" y="152"/>
                  <a:pt x="66" y="152"/>
                  <a:pt x="66" y="152"/>
                </a:cubicBezTo>
                <a:cubicBezTo>
                  <a:pt x="66" y="154"/>
                  <a:pt x="65" y="155"/>
                  <a:pt x="63" y="155"/>
                </a:cubicBezTo>
                <a:close/>
                <a:moveTo>
                  <a:pt x="66" y="69"/>
                </a:moveTo>
                <a:cubicBezTo>
                  <a:pt x="66" y="72"/>
                  <a:pt x="66" y="72"/>
                  <a:pt x="66" y="72"/>
                </a:cubicBezTo>
                <a:cubicBezTo>
                  <a:pt x="47" y="72"/>
                  <a:pt x="47" y="72"/>
                  <a:pt x="47" y="72"/>
                </a:cubicBezTo>
                <a:cubicBezTo>
                  <a:pt x="44" y="72"/>
                  <a:pt x="41" y="74"/>
                  <a:pt x="41" y="77"/>
                </a:cubicBezTo>
                <a:cubicBezTo>
                  <a:pt x="41" y="77"/>
                  <a:pt x="41" y="77"/>
                  <a:pt x="41" y="77"/>
                </a:cubicBezTo>
                <a:cubicBezTo>
                  <a:pt x="14" y="77"/>
                  <a:pt x="14" y="77"/>
                  <a:pt x="14" y="77"/>
                </a:cubicBezTo>
                <a:cubicBezTo>
                  <a:pt x="5" y="77"/>
                  <a:pt x="5" y="77"/>
                  <a:pt x="5" y="77"/>
                </a:cubicBezTo>
                <a:cubicBezTo>
                  <a:pt x="5" y="69"/>
                  <a:pt x="5" y="69"/>
                  <a:pt x="5" y="69"/>
                </a:cubicBezTo>
                <a:cubicBezTo>
                  <a:pt x="5" y="67"/>
                  <a:pt x="7" y="66"/>
                  <a:pt x="8" y="66"/>
                </a:cubicBezTo>
                <a:cubicBezTo>
                  <a:pt x="63" y="66"/>
                  <a:pt x="63" y="66"/>
                  <a:pt x="63" y="66"/>
                </a:cubicBezTo>
                <a:cubicBezTo>
                  <a:pt x="65" y="66"/>
                  <a:pt x="66" y="67"/>
                  <a:pt x="66" y="69"/>
                </a:cubicBezTo>
                <a:close/>
                <a:moveTo>
                  <a:pt x="52" y="61"/>
                </a:moveTo>
                <a:cubicBezTo>
                  <a:pt x="52" y="52"/>
                  <a:pt x="52" y="52"/>
                  <a:pt x="52" y="52"/>
                </a:cubicBezTo>
                <a:cubicBezTo>
                  <a:pt x="58" y="52"/>
                  <a:pt x="58" y="52"/>
                  <a:pt x="58" y="52"/>
                </a:cubicBezTo>
                <a:cubicBezTo>
                  <a:pt x="58" y="61"/>
                  <a:pt x="58" y="61"/>
                  <a:pt x="58" y="61"/>
                </a:cubicBezTo>
                <a:lnTo>
                  <a:pt x="52" y="61"/>
                </a:lnTo>
                <a:close/>
                <a:moveTo>
                  <a:pt x="58" y="47"/>
                </a:moveTo>
                <a:cubicBezTo>
                  <a:pt x="52" y="47"/>
                  <a:pt x="52" y="47"/>
                  <a:pt x="52" y="47"/>
                </a:cubicBezTo>
                <a:cubicBezTo>
                  <a:pt x="52" y="44"/>
                  <a:pt x="52" y="44"/>
                  <a:pt x="52" y="44"/>
                </a:cubicBezTo>
                <a:cubicBezTo>
                  <a:pt x="52" y="42"/>
                  <a:pt x="54" y="41"/>
                  <a:pt x="55" y="41"/>
                </a:cubicBezTo>
                <a:cubicBezTo>
                  <a:pt x="57" y="41"/>
                  <a:pt x="58" y="42"/>
                  <a:pt x="58" y="44"/>
                </a:cubicBezTo>
                <a:lnTo>
                  <a:pt x="58" y="47"/>
                </a:lnTo>
                <a:close/>
                <a:moveTo>
                  <a:pt x="102" y="85"/>
                </a:moveTo>
                <a:cubicBezTo>
                  <a:pt x="104" y="85"/>
                  <a:pt x="105" y="87"/>
                  <a:pt x="105" y="88"/>
                </a:cubicBezTo>
                <a:cubicBezTo>
                  <a:pt x="105" y="94"/>
                  <a:pt x="105" y="94"/>
                  <a:pt x="105" y="94"/>
                </a:cubicBezTo>
                <a:cubicBezTo>
                  <a:pt x="99" y="94"/>
                  <a:pt x="99" y="94"/>
                  <a:pt x="99" y="94"/>
                </a:cubicBezTo>
                <a:cubicBezTo>
                  <a:pt x="99" y="88"/>
                  <a:pt x="99" y="88"/>
                  <a:pt x="99" y="88"/>
                </a:cubicBezTo>
                <a:cubicBezTo>
                  <a:pt x="99" y="87"/>
                  <a:pt x="101" y="85"/>
                  <a:pt x="102" y="85"/>
                </a:cubicBezTo>
                <a:close/>
                <a:moveTo>
                  <a:pt x="96" y="99"/>
                </a:moveTo>
                <a:cubicBezTo>
                  <a:pt x="96" y="99"/>
                  <a:pt x="96" y="99"/>
                  <a:pt x="96" y="99"/>
                </a:cubicBezTo>
                <a:cubicBezTo>
                  <a:pt x="108" y="99"/>
                  <a:pt x="108" y="99"/>
                  <a:pt x="108" y="99"/>
                </a:cubicBezTo>
                <a:cubicBezTo>
                  <a:pt x="108" y="99"/>
                  <a:pt x="108" y="99"/>
                  <a:pt x="108" y="99"/>
                </a:cubicBezTo>
                <a:cubicBezTo>
                  <a:pt x="113" y="124"/>
                  <a:pt x="113" y="124"/>
                  <a:pt x="113" y="124"/>
                </a:cubicBezTo>
                <a:cubicBezTo>
                  <a:pt x="91" y="124"/>
                  <a:pt x="91" y="124"/>
                  <a:pt x="91" y="124"/>
                </a:cubicBezTo>
                <a:lnTo>
                  <a:pt x="96" y="99"/>
                </a:lnTo>
                <a:close/>
                <a:moveTo>
                  <a:pt x="116" y="135"/>
                </a:moveTo>
                <a:cubicBezTo>
                  <a:pt x="116" y="135"/>
                  <a:pt x="116" y="135"/>
                  <a:pt x="116" y="135"/>
                </a:cubicBezTo>
                <a:cubicBezTo>
                  <a:pt x="88" y="135"/>
                  <a:pt x="88" y="135"/>
                  <a:pt x="88" y="135"/>
                </a:cubicBezTo>
                <a:cubicBezTo>
                  <a:pt x="88" y="135"/>
                  <a:pt x="88" y="135"/>
                  <a:pt x="88" y="135"/>
                </a:cubicBezTo>
                <a:cubicBezTo>
                  <a:pt x="88" y="130"/>
                  <a:pt x="88" y="130"/>
                  <a:pt x="88" y="130"/>
                </a:cubicBezTo>
                <a:cubicBezTo>
                  <a:pt x="88" y="130"/>
                  <a:pt x="88" y="130"/>
                  <a:pt x="88" y="130"/>
                </a:cubicBezTo>
                <a:cubicBezTo>
                  <a:pt x="88" y="130"/>
                  <a:pt x="88" y="130"/>
                  <a:pt x="88" y="130"/>
                </a:cubicBezTo>
                <a:cubicBezTo>
                  <a:pt x="88" y="130"/>
                  <a:pt x="88" y="130"/>
                  <a:pt x="88" y="130"/>
                </a:cubicBezTo>
                <a:cubicBezTo>
                  <a:pt x="116" y="130"/>
                  <a:pt x="116" y="130"/>
                  <a:pt x="116" y="130"/>
                </a:cubicBezTo>
                <a:cubicBezTo>
                  <a:pt x="116" y="130"/>
                  <a:pt x="116" y="130"/>
                  <a:pt x="116" y="130"/>
                </a:cubicBezTo>
                <a:cubicBezTo>
                  <a:pt x="116" y="130"/>
                  <a:pt x="116" y="130"/>
                  <a:pt x="116" y="130"/>
                </a:cubicBezTo>
                <a:cubicBezTo>
                  <a:pt x="116" y="130"/>
                  <a:pt x="116" y="130"/>
                  <a:pt x="116" y="130"/>
                </a:cubicBezTo>
                <a:lnTo>
                  <a:pt x="116" y="135"/>
                </a:ln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0" name="Freeform 49">
            <a:extLst>
              <a:ext uri="{FF2B5EF4-FFF2-40B4-BE49-F238E27FC236}">
                <a16:creationId xmlns:a16="http://schemas.microsoft.com/office/drawing/2014/main" xmlns="" id="{9B8B389A-AAF8-4AB2-88D6-75D800B7B370}"/>
              </a:ext>
            </a:extLst>
          </p:cNvPr>
          <p:cNvSpPr>
            <a:spLocks noEditPoints="1"/>
          </p:cNvSpPr>
          <p:nvPr/>
        </p:nvSpPr>
        <p:spPr bwMode="auto">
          <a:xfrm>
            <a:off x="5429250" y="5629276"/>
            <a:ext cx="395288" cy="550863"/>
          </a:xfrm>
          <a:custGeom>
            <a:avLst/>
            <a:gdLst>
              <a:gd name="T0" fmla="*/ 8 w 116"/>
              <a:gd name="T1" fmla="*/ 0 h 160"/>
              <a:gd name="T2" fmla="*/ 0 w 116"/>
              <a:gd name="T3" fmla="*/ 152 h 160"/>
              <a:gd name="T4" fmla="*/ 108 w 116"/>
              <a:gd name="T5" fmla="*/ 160 h 160"/>
              <a:gd name="T6" fmla="*/ 116 w 116"/>
              <a:gd name="T7" fmla="*/ 8 h 160"/>
              <a:gd name="T8" fmla="*/ 94 w 116"/>
              <a:gd name="T9" fmla="*/ 5 h 160"/>
              <a:gd name="T10" fmla="*/ 100 w 116"/>
              <a:gd name="T11" fmla="*/ 8 h 160"/>
              <a:gd name="T12" fmla="*/ 94 w 116"/>
              <a:gd name="T13" fmla="*/ 8 h 160"/>
              <a:gd name="T14" fmla="*/ 72 w 116"/>
              <a:gd name="T15" fmla="*/ 5 h 160"/>
              <a:gd name="T16" fmla="*/ 77 w 116"/>
              <a:gd name="T17" fmla="*/ 8 h 160"/>
              <a:gd name="T18" fmla="*/ 72 w 116"/>
              <a:gd name="T19" fmla="*/ 8 h 160"/>
              <a:gd name="T20" fmla="*/ 49 w 116"/>
              <a:gd name="T21" fmla="*/ 5 h 160"/>
              <a:gd name="T22" fmla="*/ 55 w 116"/>
              <a:gd name="T23" fmla="*/ 8 h 160"/>
              <a:gd name="T24" fmla="*/ 49 w 116"/>
              <a:gd name="T25" fmla="*/ 8 h 160"/>
              <a:gd name="T26" fmla="*/ 111 w 116"/>
              <a:gd name="T27" fmla="*/ 152 h 160"/>
              <a:gd name="T28" fmla="*/ 8 w 116"/>
              <a:gd name="T29" fmla="*/ 155 h 160"/>
              <a:gd name="T30" fmla="*/ 5 w 116"/>
              <a:gd name="T31" fmla="*/ 8 h 160"/>
              <a:gd name="T32" fmla="*/ 44 w 116"/>
              <a:gd name="T33" fmla="*/ 5 h 160"/>
              <a:gd name="T34" fmla="*/ 52 w 116"/>
              <a:gd name="T35" fmla="*/ 16 h 160"/>
              <a:gd name="T36" fmla="*/ 60 w 116"/>
              <a:gd name="T37" fmla="*/ 5 h 160"/>
              <a:gd name="T38" fmla="*/ 66 w 116"/>
              <a:gd name="T39" fmla="*/ 8 h 160"/>
              <a:gd name="T40" fmla="*/ 83 w 116"/>
              <a:gd name="T41" fmla="*/ 8 h 160"/>
              <a:gd name="T42" fmla="*/ 88 w 116"/>
              <a:gd name="T43" fmla="*/ 5 h 160"/>
              <a:gd name="T44" fmla="*/ 97 w 116"/>
              <a:gd name="T45" fmla="*/ 16 h 160"/>
              <a:gd name="T46" fmla="*/ 105 w 116"/>
              <a:gd name="T47" fmla="*/ 5 h 160"/>
              <a:gd name="T48" fmla="*/ 111 w 116"/>
              <a:gd name="T49" fmla="*/ 8 h 160"/>
              <a:gd name="T50" fmla="*/ 82 w 116"/>
              <a:gd name="T51" fmla="*/ 75 h 160"/>
              <a:gd name="T52" fmla="*/ 66 w 116"/>
              <a:gd name="T53" fmla="*/ 47 h 160"/>
              <a:gd name="T54" fmla="*/ 59 w 116"/>
              <a:gd name="T55" fmla="*/ 44 h 160"/>
              <a:gd name="T56" fmla="*/ 31 w 116"/>
              <a:gd name="T57" fmla="*/ 88 h 160"/>
              <a:gd name="T58" fmla="*/ 53 w 116"/>
              <a:gd name="T59" fmla="*/ 91 h 160"/>
              <a:gd name="T60" fmla="*/ 51 w 116"/>
              <a:gd name="T61" fmla="*/ 129 h 160"/>
              <a:gd name="T62" fmla="*/ 56 w 116"/>
              <a:gd name="T63" fmla="*/ 127 h 160"/>
              <a:gd name="T64" fmla="*/ 88 w 116"/>
              <a:gd name="T65" fmla="*/ 77 h 160"/>
              <a:gd name="T66" fmla="*/ 83 w 116"/>
              <a:gd name="T67" fmla="*/ 80 h 160"/>
              <a:gd name="T68" fmla="*/ 59 w 116"/>
              <a:gd name="T69" fmla="*/ 89 h 160"/>
              <a:gd name="T70" fmla="*/ 56 w 116"/>
              <a:gd name="T71" fmla="*/ 86 h 160"/>
              <a:gd name="T72" fmla="*/ 36 w 116"/>
              <a:gd name="T73" fmla="*/ 86 h 160"/>
              <a:gd name="T74" fmla="*/ 60 w 116"/>
              <a:gd name="T75" fmla="*/ 51 h 160"/>
              <a:gd name="T76" fmla="*/ 58 w 116"/>
              <a:gd name="T77" fmla="*/ 79 h 160"/>
              <a:gd name="T78" fmla="*/ 82 w 116"/>
              <a:gd name="T79" fmla="*/ 80 h 160"/>
              <a:gd name="T80" fmla="*/ 83 w 116"/>
              <a:gd name="T81" fmla="*/ 80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116" h="160">
                <a:moveTo>
                  <a:pt x="108" y="0"/>
                </a:moveTo>
                <a:cubicBezTo>
                  <a:pt x="8" y="0"/>
                  <a:pt x="8" y="0"/>
                  <a:pt x="8" y="0"/>
                </a:cubicBezTo>
                <a:cubicBezTo>
                  <a:pt x="4" y="0"/>
                  <a:pt x="0" y="4"/>
                  <a:pt x="0" y="8"/>
                </a:cubicBezTo>
                <a:cubicBezTo>
                  <a:pt x="0" y="152"/>
                  <a:pt x="0" y="152"/>
                  <a:pt x="0" y="152"/>
                </a:cubicBezTo>
                <a:cubicBezTo>
                  <a:pt x="0" y="156"/>
                  <a:pt x="4" y="160"/>
                  <a:pt x="8" y="160"/>
                </a:cubicBezTo>
                <a:cubicBezTo>
                  <a:pt x="108" y="160"/>
                  <a:pt x="108" y="160"/>
                  <a:pt x="108" y="160"/>
                </a:cubicBezTo>
                <a:cubicBezTo>
                  <a:pt x="112" y="160"/>
                  <a:pt x="116" y="156"/>
                  <a:pt x="116" y="152"/>
                </a:cubicBezTo>
                <a:cubicBezTo>
                  <a:pt x="116" y="8"/>
                  <a:pt x="116" y="8"/>
                  <a:pt x="116" y="8"/>
                </a:cubicBezTo>
                <a:cubicBezTo>
                  <a:pt x="116" y="4"/>
                  <a:pt x="112" y="0"/>
                  <a:pt x="108" y="0"/>
                </a:cubicBezTo>
                <a:close/>
                <a:moveTo>
                  <a:pt x="94" y="5"/>
                </a:moveTo>
                <a:cubicBezTo>
                  <a:pt x="100" y="5"/>
                  <a:pt x="100" y="5"/>
                  <a:pt x="100" y="5"/>
                </a:cubicBezTo>
                <a:cubicBezTo>
                  <a:pt x="100" y="8"/>
                  <a:pt x="100" y="8"/>
                  <a:pt x="100" y="8"/>
                </a:cubicBezTo>
                <a:cubicBezTo>
                  <a:pt x="100" y="10"/>
                  <a:pt x="98" y="11"/>
                  <a:pt x="97" y="11"/>
                </a:cubicBezTo>
                <a:cubicBezTo>
                  <a:pt x="95" y="11"/>
                  <a:pt x="94" y="10"/>
                  <a:pt x="94" y="8"/>
                </a:cubicBezTo>
                <a:lnTo>
                  <a:pt x="94" y="5"/>
                </a:lnTo>
                <a:close/>
                <a:moveTo>
                  <a:pt x="72" y="5"/>
                </a:moveTo>
                <a:cubicBezTo>
                  <a:pt x="77" y="5"/>
                  <a:pt x="77" y="5"/>
                  <a:pt x="77" y="5"/>
                </a:cubicBezTo>
                <a:cubicBezTo>
                  <a:pt x="77" y="8"/>
                  <a:pt x="77" y="8"/>
                  <a:pt x="77" y="8"/>
                </a:cubicBezTo>
                <a:cubicBezTo>
                  <a:pt x="77" y="10"/>
                  <a:pt x="76" y="11"/>
                  <a:pt x="74" y="11"/>
                </a:cubicBezTo>
                <a:cubicBezTo>
                  <a:pt x="73" y="11"/>
                  <a:pt x="72" y="10"/>
                  <a:pt x="72" y="8"/>
                </a:cubicBezTo>
                <a:lnTo>
                  <a:pt x="72" y="5"/>
                </a:lnTo>
                <a:close/>
                <a:moveTo>
                  <a:pt x="49" y="5"/>
                </a:moveTo>
                <a:cubicBezTo>
                  <a:pt x="55" y="5"/>
                  <a:pt x="55" y="5"/>
                  <a:pt x="55" y="5"/>
                </a:cubicBezTo>
                <a:cubicBezTo>
                  <a:pt x="55" y="8"/>
                  <a:pt x="55" y="8"/>
                  <a:pt x="55" y="8"/>
                </a:cubicBezTo>
                <a:cubicBezTo>
                  <a:pt x="55" y="10"/>
                  <a:pt x="54" y="11"/>
                  <a:pt x="52" y="11"/>
                </a:cubicBezTo>
                <a:cubicBezTo>
                  <a:pt x="51" y="11"/>
                  <a:pt x="49" y="10"/>
                  <a:pt x="49" y="8"/>
                </a:cubicBezTo>
                <a:lnTo>
                  <a:pt x="49" y="5"/>
                </a:lnTo>
                <a:close/>
                <a:moveTo>
                  <a:pt x="111" y="152"/>
                </a:moveTo>
                <a:cubicBezTo>
                  <a:pt x="111" y="154"/>
                  <a:pt x="109" y="155"/>
                  <a:pt x="108" y="155"/>
                </a:cubicBezTo>
                <a:cubicBezTo>
                  <a:pt x="8" y="155"/>
                  <a:pt x="8" y="155"/>
                  <a:pt x="8" y="155"/>
                </a:cubicBezTo>
                <a:cubicBezTo>
                  <a:pt x="6" y="155"/>
                  <a:pt x="5" y="154"/>
                  <a:pt x="5" y="152"/>
                </a:cubicBezTo>
                <a:cubicBezTo>
                  <a:pt x="5" y="8"/>
                  <a:pt x="5" y="8"/>
                  <a:pt x="5" y="8"/>
                </a:cubicBezTo>
                <a:cubicBezTo>
                  <a:pt x="5" y="7"/>
                  <a:pt x="6" y="5"/>
                  <a:pt x="8" y="5"/>
                </a:cubicBezTo>
                <a:cubicBezTo>
                  <a:pt x="44" y="5"/>
                  <a:pt x="44" y="5"/>
                  <a:pt x="44" y="5"/>
                </a:cubicBezTo>
                <a:cubicBezTo>
                  <a:pt x="44" y="8"/>
                  <a:pt x="44" y="8"/>
                  <a:pt x="44" y="8"/>
                </a:cubicBezTo>
                <a:cubicBezTo>
                  <a:pt x="44" y="13"/>
                  <a:pt x="48" y="16"/>
                  <a:pt x="52" y="16"/>
                </a:cubicBezTo>
                <a:cubicBezTo>
                  <a:pt x="57" y="16"/>
                  <a:pt x="60" y="13"/>
                  <a:pt x="60" y="8"/>
                </a:cubicBezTo>
                <a:cubicBezTo>
                  <a:pt x="60" y="5"/>
                  <a:pt x="60" y="5"/>
                  <a:pt x="60" y="5"/>
                </a:cubicBezTo>
                <a:cubicBezTo>
                  <a:pt x="66" y="5"/>
                  <a:pt x="66" y="5"/>
                  <a:pt x="66" y="5"/>
                </a:cubicBezTo>
                <a:cubicBezTo>
                  <a:pt x="66" y="8"/>
                  <a:pt x="66" y="8"/>
                  <a:pt x="66" y="8"/>
                </a:cubicBezTo>
                <a:cubicBezTo>
                  <a:pt x="66" y="13"/>
                  <a:pt x="70" y="16"/>
                  <a:pt x="74" y="16"/>
                </a:cubicBezTo>
                <a:cubicBezTo>
                  <a:pt x="79" y="16"/>
                  <a:pt x="83" y="13"/>
                  <a:pt x="83" y="8"/>
                </a:cubicBezTo>
                <a:cubicBezTo>
                  <a:pt x="83" y="5"/>
                  <a:pt x="83" y="5"/>
                  <a:pt x="83" y="5"/>
                </a:cubicBezTo>
                <a:cubicBezTo>
                  <a:pt x="88" y="5"/>
                  <a:pt x="88" y="5"/>
                  <a:pt x="88" y="5"/>
                </a:cubicBezTo>
                <a:cubicBezTo>
                  <a:pt x="88" y="8"/>
                  <a:pt x="88" y="8"/>
                  <a:pt x="88" y="8"/>
                </a:cubicBezTo>
                <a:cubicBezTo>
                  <a:pt x="88" y="13"/>
                  <a:pt x="92" y="16"/>
                  <a:pt x="97" y="16"/>
                </a:cubicBezTo>
                <a:cubicBezTo>
                  <a:pt x="101" y="16"/>
                  <a:pt x="105" y="13"/>
                  <a:pt x="105" y="8"/>
                </a:cubicBezTo>
                <a:cubicBezTo>
                  <a:pt x="105" y="5"/>
                  <a:pt x="105" y="5"/>
                  <a:pt x="105" y="5"/>
                </a:cubicBezTo>
                <a:cubicBezTo>
                  <a:pt x="108" y="5"/>
                  <a:pt x="108" y="5"/>
                  <a:pt x="108" y="5"/>
                </a:cubicBezTo>
                <a:cubicBezTo>
                  <a:pt x="109" y="5"/>
                  <a:pt x="111" y="7"/>
                  <a:pt x="111" y="8"/>
                </a:cubicBezTo>
                <a:lnTo>
                  <a:pt x="111" y="152"/>
                </a:lnTo>
                <a:close/>
                <a:moveTo>
                  <a:pt x="82" y="75"/>
                </a:moveTo>
                <a:cubicBezTo>
                  <a:pt x="62" y="75"/>
                  <a:pt x="62" y="75"/>
                  <a:pt x="62" y="75"/>
                </a:cubicBezTo>
                <a:cubicBezTo>
                  <a:pt x="66" y="47"/>
                  <a:pt x="66" y="47"/>
                  <a:pt x="66" y="47"/>
                </a:cubicBezTo>
                <a:cubicBezTo>
                  <a:pt x="66" y="44"/>
                  <a:pt x="66" y="42"/>
                  <a:pt x="64" y="42"/>
                </a:cubicBezTo>
                <a:cubicBezTo>
                  <a:pt x="62" y="41"/>
                  <a:pt x="61" y="42"/>
                  <a:pt x="59" y="44"/>
                </a:cubicBezTo>
                <a:cubicBezTo>
                  <a:pt x="32" y="82"/>
                  <a:pt x="32" y="82"/>
                  <a:pt x="32" y="82"/>
                </a:cubicBezTo>
                <a:cubicBezTo>
                  <a:pt x="30" y="84"/>
                  <a:pt x="30" y="86"/>
                  <a:pt x="31" y="88"/>
                </a:cubicBezTo>
                <a:cubicBezTo>
                  <a:pt x="32" y="90"/>
                  <a:pt x="34" y="91"/>
                  <a:pt x="36" y="91"/>
                </a:cubicBezTo>
                <a:cubicBezTo>
                  <a:pt x="53" y="91"/>
                  <a:pt x="53" y="91"/>
                  <a:pt x="53" y="91"/>
                </a:cubicBezTo>
                <a:cubicBezTo>
                  <a:pt x="49" y="124"/>
                  <a:pt x="49" y="124"/>
                  <a:pt x="49" y="124"/>
                </a:cubicBezTo>
                <a:cubicBezTo>
                  <a:pt x="49" y="127"/>
                  <a:pt x="50" y="129"/>
                  <a:pt x="51" y="129"/>
                </a:cubicBezTo>
                <a:cubicBezTo>
                  <a:pt x="52" y="130"/>
                  <a:pt x="52" y="130"/>
                  <a:pt x="52" y="130"/>
                </a:cubicBezTo>
                <a:cubicBezTo>
                  <a:pt x="54" y="130"/>
                  <a:pt x="55" y="129"/>
                  <a:pt x="56" y="127"/>
                </a:cubicBezTo>
                <a:cubicBezTo>
                  <a:pt x="87" y="83"/>
                  <a:pt x="87" y="83"/>
                  <a:pt x="87" y="83"/>
                </a:cubicBezTo>
                <a:cubicBezTo>
                  <a:pt x="88" y="81"/>
                  <a:pt x="89" y="79"/>
                  <a:pt x="88" y="77"/>
                </a:cubicBezTo>
                <a:cubicBezTo>
                  <a:pt x="87" y="76"/>
                  <a:pt x="85" y="75"/>
                  <a:pt x="82" y="75"/>
                </a:cubicBezTo>
                <a:close/>
                <a:moveTo>
                  <a:pt x="83" y="80"/>
                </a:moveTo>
                <a:cubicBezTo>
                  <a:pt x="55" y="120"/>
                  <a:pt x="55" y="120"/>
                  <a:pt x="55" y="120"/>
                </a:cubicBezTo>
                <a:cubicBezTo>
                  <a:pt x="59" y="89"/>
                  <a:pt x="59" y="89"/>
                  <a:pt x="59" y="89"/>
                </a:cubicBezTo>
                <a:cubicBezTo>
                  <a:pt x="59" y="88"/>
                  <a:pt x="58" y="87"/>
                  <a:pt x="58" y="87"/>
                </a:cubicBezTo>
                <a:cubicBezTo>
                  <a:pt x="57" y="86"/>
                  <a:pt x="57" y="86"/>
                  <a:pt x="56" y="86"/>
                </a:cubicBezTo>
                <a:cubicBezTo>
                  <a:pt x="36" y="86"/>
                  <a:pt x="36" y="86"/>
                  <a:pt x="36" y="86"/>
                </a:cubicBezTo>
                <a:cubicBezTo>
                  <a:pt x="36" y="86"/>
                  <a:pt x="36" y="86"/>
                  <a:pt x="36" y="86"/>
                </a:cubicBezTo>
                <a:cubicBezTo>
                  <a:pt x="36" y="86"/>
                  <a:pt x="36" y="86"/>
                  <a:pt x="36" y="85"/>
                </a:cubicBezTo>
                <a:cubicBezTo>
                  <a:pt x="60" y="51"/>
                  <a:pt x="60" y="51"/>
                  <a:pt x="60" y="51"/>
                </a:cubicBezTo>
                <a:cubicBezTo>
                  <a:pt x="57" y="77"/>
                  <a:pt x="57" y="77"/>
                  <a:pt x="57" y="77"/>
                </a:cubicBezTo>
                <a:cubicBezTo>
                  <a:pt x="57" y="78"/>
                  <a:pt x="57" y="78"/>
                  <a:pt x="58" y="79"/>
                </a:cubicBezTo>
                <a:cubicBezTo>
                  <a:pt x="58" y="80"/>
                  <a:pt x="59" y="80"/>
                  <a:pt x="60" y="80"/>
                </a:cubicBezTo>
                <a:cubicBezTo>
                  <a:pt x="82" y="80"/>
                  <a:pt x="82" y="80"/>
                  <a:pt x="82" y="80"/>
                </a:cubicBezTo>
                <a:cubicBezTo>
                  <a:pt x="83" y="80"/>
                  <a:pt x="83" y="80"/>
                  <a:pt x="83" y="80"/>
                </a:cubicBezTo>
                <a:cubicBezTo>
                  <a:pt x="83" y="80"/>
                  <a:pt x="83" y="80"/>
                  <a:pt x="83" y="80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1" name="Freeform 50">
            <a:extLst>
              <a:ext uri="{FF2B5EF4-FFF2-40B4-BE49-F238E27FC236}">
                <a16:creationId xmlns:a16="http://schemas.microsoft.com/office/drawing/2014/main" xmlns="" id="{54B3C07F-11F4-48AD-A967-5947D1851BBC}"/>
              </a:ext>
            </a:extLst>
          </p:cNvPr>
          <p:cNvSpPr>
            <a:spLocks noEditPoints="1"/>
          </p:cNvSpPr>
          <p:nvPr/>
        </p:nvSpPr>
        <p:spPr bwMode="auto">
          <a:xfrm>
            <a:off x="6302375" y="715963"/>
            <a:ext cx="546100" cy="447675"/>
          </a:xfrm>
          <a:custGeom>
            <a:avLst/>
            <a:gdLst>
              <a:gd name="T0" fmla="*/ 55 w 160"/>
              <a:gd name="T1" fmla="*/ 33 h 130"/>
              <a:gd name="T2" fmla="*/ 11 w 160"/>
              <a:gd name="T3" fmla="*/ 33 h 130"/>
              <a:gd name="T4" fmla="*/ 33 w 160"/>
              <a:gd name="T5" fmla="*/ 16 h 130"/>
              <a:gd name="T6" fmla="*/ 33 w 160"/>
              <a:gd name="T7" fmla="*/ 50 h 130"/>
              <a:gd name="T8" fmla="*/ 33 w 160"/>
              <a:gd name="T9" fmla="*/ 16 h 130"/>
              <a:gd name="T10" fmla="*/ 41 w 160"/>
              <a:gd name="T11" fmla="*/ 33 h 130"/>
              <a:gd name="T12" fmla="*/ 25 w 160"/>
              <a:gd name="T13" fmla="*/ 33 h 130"/>
              <a:gd name="T14" fmla="*/ 33 w 160"/>
              <a:gd name="T15" fmla="*/ 30 h 130"/>
              <a:gd name="T16" fmla="*/ 33 w 160"/>
              <a:gd name="T17" fmla="*/ 36 h 130"/>
              <a:gd name="T18" fmla="*/ 33 w 160"/>
              <a:gd name="T19" fmla="*/ 30 h 130"/>
              <a:gd name="T20" fmla="*/ 77 w 160"/>
              <a:gd name="T21" fmla="*/ 25 h 130"/>
              <a:gd name="T22" fmla="*/ 69 w 160"/>
              <a:gd name="T23" fmla="*/ 36 h 130"/>
              <a:gd name="T24" fmla="*/ 66 w 160"/>
              <a:gd name="T25" fmla="*/ 33 h 130"/>
              <a:gd name="T26" fmla="*/ 0 w 160"/>
              <a:gd name="T27" fmla="*/ 33 h 130"/>
              <a:gd name="T28" fmla="*/ 6 w 160"/>
              <a:gd name="T29" fmla="*/ 116 h 130"/>
              <a:gd name="T30" fmla="*/ 47 w 160"/>
              <a:gd name="T31" fmla="*/ 130 h 130"/>
              <a:gd name="T32" fmla="*/ 60 w 160"/>
              <a:gd name="T33" fmla="*/ 80 h 130"/>
              <a:gd name="T34" fmla="*/ 69 w 160"/>
              <a:gd name="T35" fmla="*/ 83 h 130"/>
              <a:gd name="T36" fmla="*/ 144 w 160"/>
              <a:gd name="T37" fmla="*/ 91 h 130"/>
              <a:gd name="T38" fmla="*/ 160 w 160"/>
              <a:gd name="T39" fmla="*/ 41 h 130"/>
              <a:gd name="T40" fmla="*/ 60 w 160"/>
              <a:gd name="T41" fmla="*/ 52 h 130"/>
              <a:gd name="T42" fmla="*/ 69 w 160"/>
              <a:gd name="T43" fmla="*/ 52 h 130"/>
              <a:gd name="T44" fmla="*/ 60 w 160"/>
              <a:gd name="T45" fmla="*/ 64 h 130"/>
              <a:gd name="T46" fmla="*/ 69 w 160"/>
              <a:gd name="T47" fmla="*/ 41 h 130"/>
              <a:gd name="T48" fmla="*/ 63 w 160"/>
              <a:gd name="T49" fmla="*/ 47 h 130"/>
              <a:gd name="T50" fmla="*/ 69 w 160"/>
              <a:gd name="T51" fmla="*/ 41 h 130"/>
              <a:gd name="T52" fmla="*/ 61 w 160"/>
              <a:gd name="T53" fmla="*/ 33 h 130"/>
              <a:gd name="T54" fmla="*/ 5 w 160"/>
              <a:gd name="T55" fmla="*/ 33 h 130"/>
              <a:gd name="T56" fmla="*/ 36 w 160"/>
              <a:gd name="T57" fmla="*/ 70 h 130"/>
              <a:gd name="T58" fmla="*/ 30 w 160"/>
              <a:gd name="T59" fmla="*/ 70 h 130"/>
              <a:gd name="T60" fmla="*/ 33 w 160"/>
              <a:gd name="T61" fmla="*/ 66 h 130"/>
              <a:gd name="T62" fmla="*/ 36 w 160"/>
              <a:gd name="T63" fmla="*/ 70 h 130"/>
              <a:gd name="T64" fmla="*/ 33 w 160"/>
              <a:gd name="T65" fmla="*/ 80 h 130"/>
              <a:gd name="T66" fmla="*/ 33 w 160"/>
              <a:gd name="T67" fmla="*/ 74 h 130"/>
              <a:gd name="T68" fmla="*/ 55 w 160"/>
              <a:gd name="T69" fmla="*/ 116 h 130"/>
              <a:gd name="T70" fmla="*/ 19 w 160"/>
              <a:gd name="T71" fmla="*/ 124 h 130"/>
              <a:gd name="T72" fmla="*/ 11 w 160"/>
              <a:gd name="T73" fmla="*/ 57 h 130"/>
              <a:gd name="T74" fmla="*/ 25 w 160"/>
              <a:gd name="T75" fmla="*/ 77 h 130"/>
              <a:gd name="T76" fmla="*/ 41 w 160"/>
              <a:gd name="T77" fmla="*/ 77 h 130"/>
              <a:gd name="T78" fmla="*/ 55 w 160"/>
              <a:gd name="T79" fmla="*/ 57 h 130"/>
              <a:gd name="T80" fmla="*/ 60 w 160"/>
              <a:gd name="T81" fmla="*/ 75 h 130"/>
              <a:gd name="T82" fmla="*/ 69 w 160"/>
              <a:gd name="T83" fmla="*/ 69 h 130"/>
              <a:gd name="T84" fmla="*/ 60 w 160"/>
              <a:gd name="T85" fmla="*/ 75 h 130"/>
              <a:gd name="T86" fmla="*/ 144 w 160"/>
              <a:gd name="T87" fmla="*/ 86 h 130"/>
              <a:gd name="T88" fmla="*/ 74 w 160"/>
              <a:gd name="T89" fmla="*/ 83 h 130"/>
              <a:gd name="T90" fmla="*/ 77 w 160"/>
              <a:gd name="T91" fmla="*/ 30 h 130"/>
              <a:gd name="T92" fmla="*/ 155 w 160"/>
              <a:gd name="T93" fmla="*/ 41 h 130"/>
              <a:gd name="T94" fmla="*/ 33 w 160"/>
              <a:gd name="T95" fmla="*/ 107 h 130"/>
              <a:gd name="T96" fmla="*/ 36 w 160"/>
              <a:gd name="T97" fmla="*/ 94 h 130"/>
              <a:gd name="T98" fmla="*/ 30 w 160"/>
              <a:gd name="T99" fmla="*/ 94 h 130"/>
              <a:gd name="T100" fmla="*/ 33 w 160"/>
              <a:gd name="T101" fmla="*/ 107 h 130"/>
              <a:gd name="T102" fmla="*/ 19 w 160"/>
              <a:gd name="T103" fmla="*/ 113 h 130"/>
              <a:gd name="T104" fmla="*/ 19 w 160"/>
              <a:gd name="T105" fmla="*/ 119 h 130"/>
              <a:gd name="T106" fmla="*/ 49 w 160"/>
              <a:gd name="T107" fmla="*/ 116 h 130"/>
              <a:gd name="T108" fmla="*/ 144 w 160"/>
              <a:gd name="T109" fmla="*/ 36 h 130"/>
              <a:gd name="T110" fmla="*/ 80 w 160"/>
              <a:gd name="T111" fmla="*/ 41 h 130"/>
              <a:gd name="T112" fmla="*/ 86 w 160"/>
              <a:gd name="T113" fmla="*/ 80 h 130"/>
              <a:gd name="T114" fmla="*/ 149 w 160"/>
              <a:gd name="T115" fmla="*/ 74 h 130"/>
              <a:gd name="T116" fmla="*/ 144 w 160"/>
              <a:gd name="T117" fmla="*/ 36 h 130"/>
              <a:gd name="T118" fmla="*/ 144 w 160"/>
              <a:gd name="T119" fmla="*/ 75 h 130"/>
              <a:gd name="T120" fmla="*/ 85 w 160"/>
              <a:gd name="T121" fmla="*/ 74 h 130"/>
              <a:gd name="T122" fmla="*/ 86 w 160"/>
              <a:gd name="T123" fmla="*/ 41 h 130"/>
              <a:gd name="T124" fmla="*/ 144 w 160"/>
              <a:gd name="T125" fmla="*/ 41 h 1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60" h="130">
                <a:moveTo>
                  <a:pt x="33" y="55"/>
                </a:moveTo>
                <a:cubicBezTo>
                  <a:pt x="45" y="55"/>
                  <a:pt x="55" y="45"/>
                  <a:pt x="55" y="33"/>
                </a:cubicBezTo>
                <a:cubicBezTo>
                  <a:pt x="55" y="21"/>
                  <a:pt x="45" y="11"/>
                  <a:pt x="33" y="11"/>
                </a:cubicBezTo>
                <a:cubicBezTo>
                  <a:pt x="21" y="11"/>
                  <a:pt x="11" y="21"/>
                  <a:pt x="11" y="33"/>
                </a:cubicBezTo>
                <a:cubicBezTo>
                  <a:pt x="11" y="45"/>
                  <a:pt x="21" y="55"/>
                  <a:pt x="33" y="55"/>
                </a:cubicBezTo>
                <a:close/>
                <a:moveTo>
                  <a:pt x="33" y="16"/>
                </a:moveTo>
                <a:cubicBezTo>
                  <a:pt x="42" y="16"/>
                  <a:pt x="50" y="24"/>
                  <a:pt x="50" y="33"/>
                </a:cubicBezTo>
                <a:cubicBezTo>
                  <a:pt x="50" y="42"/>
                  <a:pt x="42" y="50"/>
                  <a:pt x="33" y="50"/>
                </a:cubicBezTo>
                <a:cubicBezTo>
                  <a:pt x="24" y="50"/>
                  <a:pt x="16" y="42"/>
                  <a:pt x="16" y="33"/>
                </a:cubicBezTo>
                <a:cubicBezTo>
                  <a:pt x="16" y="24"/>
                  <a:pt x="24" y="16"/>
                  <a:pt x="33" y="16"/>
                </a:cubicBezTo>
                <a:close/>
                <a:moveTo>
                  <a:pt x="33" y="41"/>
                </a:moveTo>
                <a:cubicBezTo>
                  <a:pt x="37" y="41"/>
                  <a:pt x="41" y="37"/>
                  <a:pt x="41" y="33"/>
                </a:cubicBezTo>
                <a:cubicBezTo>
                  <a:pt x="41" y="29"/>
                  <a:pt x="37" y="25"/>
                  <a:pt x="33" y="25"/>
                </a:cubicBezTo>
                <a:cubicBezTo>
                  <a:pt x="29" y="25"/>
                  <a:pt x="25" y="29"/>
                  <a:pt x="25" y="33"/>
                </a:cubicBezTo>
                <a:cubicBezTo>
                  <a:pt x="25" y="37"/>
                  <a:pt x="29" y="41"/>
                  <a:pt x="33" y="41"/>
                </a:cubicBezTo>
                <a:close/>
                <a:moveTo>
                  <a:pt x="33" y="30"/>
                </a:moveTo>
                <a:cubicBezTo>
                  <a:pt x="35" y="30"/>
                  <a:pt x="36" y="31"/>
                  <a:pt x="36" y="33"/>
                </a:cubicBezTo>
                <a:cubicBezTo>
                  <a:pt x="36" y="35"/>
                  <a:pt x="35" y="36"/>
                  <a:pt x="33" y="36"/>
                </a:cubicBezTo>
                <a:cubicBezTo>
                  <a:pt x="31" y="36"/>
                  <a:pt x="30" y="35"/>
                  <a:pt x="30" y="33"/>
                </a:cubicBezTo>
                <a:cubicBezTo>
                  <a:pt x="30" y="31"/>
                  <a:pt x="31" y="30"/>
                  <a:pt x="33" y="30"/>
                </a:cubicBezTo>
                <a:close/>
                <a:moveTo>
                  <a:pt x="144" y="25"/>
                </a:moveTo>
                <a:cubicBezTo>
                  <a:pt x="77" y="25"/>
                  <a:pt x="77" y="25"/>
                  <a:pt x="77" y="25"/>
                </a:cubicBezTo>
                <a:cubicBezTo>
                  <a:pt x="73" y="25"/>
                  <a:pt x="69" y="29"/>
                  <a:pt x="69" y="33"/>
                </a:cubicBezTo>
                <a:cubicBezTo>
                  <a:pt x="69" y="36"/>
                  <a:pt x="69" y="36"/>
                  <a:pt x="69" y="36"/>
                </a:cubicBezTo>
                <a:cubicBezTo>
                  <a:pt x="66" y="36"/>
                  <a:pt x="66" y="36"/>
                  <a:pt x="66" y="36"/>
                </a:cubicBezTo>
                <a:cubicBezTo>
                  <a:pt x="66" y="35"/>
                  <a:pt x="66" y="34"/>
                  <a:pt x="66" y="33"/>
                </a:cubicBezTo>
                <a:cubicBezTo>
                  <a:pt x="66" y="15"/>
                  <a:pt x="51" y="0"/>
                  <a:pt x="33" y="0"/>
                </a:cubicBezTo>
                <a:cubicBezTo>
                  <a:pt x="15" y="0"/>
                  <a:pt x="0" y="15"/>
                  <a:pt x="0" y="33"/>
                </a:cubicBezTo>
                <a:cubicBezTo>
                  <a:pt x="0" y="40"/>
                  <a:pt x="2" y="46"/>
                  <a:pt x="6" y="51"/>
                </a:cubicBezTo>
                <a:cubicBezTo>
                  <a:pt x="6" y="116"/>
                  <a:pt x="6" y="116"/>
                  <a:pt x="6" y="116"/>
                </a:cubicBezTo>
                <a:cubicBezTo>
                  <a:pt x="6" y="123"/>
                  <a:pt x="12" y="130"/>
                  <a:pt x="19" y="130"/>
                </a:cubicBezTo>
                <a:cubicBezTo>
                  <a:pt x="47" y="130"/>
                  <a:pt x="47" y="130"/>
                  <a:pt x="47" y="130"/>
                </a:cubicBezTo>
                <a:cubicBezTo>
                  <a:pt x="54" y="130"/>
                  <a:pt x="60" y="123"/>
                  <a:pt x="60" y="116"/>
                </a:cubicBezTo>
                <a:cubicBezTo>
                  <a:pt x="60" y="80"/>
                  <a:pt x="60" y="80"/>
                  <a:pt x="60" y="80"/>
                </a:cubicBezTo>
                <a:cubicBezTo>
                  <a:pt x="69" y="80"/>
                  <a:pt x="69" y="80"/>
                  <a:pt x="69" y="80"/>
                </a:cubicBezTo>
                <a:cubicBezTo>
                  <a:pt x="69" y="83"/>
                  <a:pt x="69" y="83"/>
                  <a:pt x="69" y="83"/>
                </a:cubicBezTo>
                <a:cubicBezTo>
                  <a:pt x="69" y="87"/>
                  <a:pt x="73" y="91"/>
                  <a:pt x="77" y="91"/>
                </a:cubicBezTo>
                <a:cubicBezTo>
                  <a:pt x="144" y="91"/>
                  <a:pt x="144" y="91"/>
                  <a:pt x="144" y="91"/>
                </a:cubicBezTo>
                <a:cubicBezTo>
                  <a:pt x="153" y="91"/>
                  <a:pt x="160" y="84"/>
                  <a:pt x="160" y="74"/>
                </a:cubicBezTo>
                <a:cubicBezTo>
                  <a:pt x="160" y="41"/>
                  <a:pt x="160" y="41"/>
                  <a:pt x="160" y="41"/>
                </a:cubicBezTo>
                <a:cubicBezTo>
                  <a:pt x="160" y="32"/>
                  <a:pt x="153" y="25"/>
                  <a:pt x="144" y="25"/>
                </a:cubicBezTo>
                <a:close/>
                <a:moveTo>
                  <a:pt x="60" y="52"/>
                </a:moveTo>
                <a:cubicBezTo>
                  <a:pt x="61" y="52"/>
                  <a:pt x="61" y="52"/>
                  <a:pt x="61" y="52"/>
                </a:cubicBezTo>
                <a:cubicBezTo>
                  <a:pt x="69" y="52"/>
                  <a:pt x="69" y="52"/>
                  <a:pt x="69" y="52"/>
                </a:cubicBezTo>
                <a:cubicBezTo>
                  <a:pt x="69" y="64"/>
                  <a:pt x="69" y="64"/>
                  <a:pt x="69" y="64"/>
                </a:cubicBezTo>
                <a:cubicBezTo>
                  <a:pt x="60" y="64"/>
                  <a:pt x="60" y="64"/>
                  <a:pt x="60" y="64"/>
                </a:cubicBezTo>
                <a:lnTo>
                  <a:pt x="60" y="52"/>
                </a:lnTo>
                <a:close/>
                <a:moveTo>
                  <a:pt x="69" y="41"/>
                </a:moveTo>
                <a:cubicBezTo>
                  <a:pt x="69" y="47"/>
                  <a:pt x="69" y="47"/>
                  <a:pt x="69" y="47"/>
                </a:cubicBezTo>
                <a:cubicBezTo>
                  <a:pt x="63" y="47"/>
                  <a:pt x="63" y="47"/>
                  <a:pt x="63" y="47"/>
                </a:cubicBezTo>
                <a:cubicBezTo>
                  <a:pt x="64" y="45"/>
                  <a:pt x="64" y="43"/>
                  <a:pt x="65" y="41"/>
                </a:cubicBezTo>
                <a:lnTo>
                  <a:pt x="69" y="41"/>
                </a:lnTo>
                <a:close/>
                <a:moveTo>
                  <a:pt x="33" y="5"/>
                </a:moveTo>
                <a:cubicBezTo>
                  <a:pt x="48" y="5"/>
                  <a:pt x="61" y="18"/>
                  <a:pt x="61" y="33"/>
                </a:cubicBezTo>
                <a:cubicBezTo>
                  <a:pt x="61" y="48"/>
                  <a:pt x="48" y="61"/>
                  <a:pt x="33" y="61"/>
                </a:cubicBezTo>
                <a:cubicBezTo>
                  <a:pt x="18" y="61"/>
                  <a:pt x="5" y="48"/>
                  <a:pt x="5" y="33"/>
                </a:cubicBezTo>
                <a:cubicBezTo>
                  <a:pt x="5" y="18"/>
                  <a:pt x="18" y="5"/>
                  <a:pt x="33" y="5"/>
                </a:cubicBezTo>
                <a:close/>
                <a:moveTo>
                  <a:pt x="36" y="70"/>
                </a:moveTo>
                <a:cubicBezTo>
                  <a:pt x="35" y="69"/>
                  <a:pt x="34" y="69"/>
                  <a:pt x="33" y="69"/>
                </a:cubicBezTo>
                <a:cubicBezTo>
                  <a:pt x="32" y="69"/>
                  <a:pt x="31" y="69"/>
                  <a:pt x="30" y="70"/>
                </a:cubicBezTo>
                <a:cubicBezTo>
                  <a:pt x="30" y="66"/>
                  <a:pt x="30" y="66"/>
                  <a:pt x="30" y="66"/>
                </a:cubicBezTo>
                <a:cubicBezTo>
                  <a:pt x="31" y="66"/>
                  <a:pt x="32" y="66"/>
                  <a:pt x="33" y="66"/>
                </a:cubicBezTo>
                <a:cubicBezTo>
                  <a:pt x="34" y="66"/>
                  <a:pt x="35" y="66"/>
                  <a:pt x="36" y="66"/>
                </a:cubicBezTo>
                <a:lnTo>
                  <a:pt x="36" y="70"/>
                </a:lnTo>
                <a:close/>
                <a:moveTo>
                  <a:pt x="36" y="77"/>
                </a:moveTo>
                <a:cubicBezTo>
                  <a:pt x="36" y="79"/>
                  <a:pt x="35" y="80"/>
                  <a:pt x="33" y="80"/>
                </a:cubicBezTo>
                <a:cubicBezTo>
                  <a:pt x="31" y="80"/>
                  <a:pt x="30" y="79"/>
                  <a:pt x="30" y="77"/>
                </a:cubicBezTo>
                <a:cubicBezTo>
                  <a:pt x="30" y="76"/>
                  <a:pt x="31" y="74"/>
                  <a:pt x="33" y="74"/>
                </a:cubicBezTo>
                <a:cubicBezTo>
                  <a:pt x="35" y="74"/>
                  <a:pt x="36" y="76"/>
                  <a:pt x="36" y="77"/>
                </a:cubicBezTo>
                <a:close/>
                <a:moveTo>
                  <a:pt x="55" y="116"/>
                </a:moveTo>
                <a:cubicBezTo>
                  <a:pt x="55" y="121"/>
                  <a:pt x="51" y="124"/>
                  <a:pt x="47" y="124"/>
                </a:cubicBezTo>
                <a:cubicBezTo>
                  <a:pt x="19" y="124"/>
                  <a:pt x="19" y="124"/>
                  <a:pt x="19" y="124"/>
                </a:cubicBezTo>
                <a:cubicBezTo>
                  <a:pt x="15" y="124"/>
                  <a:pt x="11" y="121"/>
                  <a:pt x="11" y="116"/>
                </a:cubicBezTo>
                <a:cubicBezTo>
                  <a:pt x="11" y="57"/>
                  <a:pt x="11" y="57"/>
                  <a:pt x="11" y="57"/>
                </a:cubicBezTo>
                <a:cubicBezTo>
                  <a:pt x="15" y="61"/>
                  <a:pt x="20" y="64"/>
                  <a:pt x="25" y="65"/>
                </a:cubicBezTo>
                <a:cubicBezTo>
                  <a:pt x="25" y="77"/>
                  <a:pt x="25" y="77"/>
                  <a:pt x="25" y="77"/>
                </a:cubicBezTo>
                <a:cubicBezTo>
                  <a:pt x="25" y="82"/>
                  <a:pt x="29" y="85"/>
                  <a:pt x="33" y="85"/>
                </a:cubicBezTo>
                <a:cubicBezTo>
                  <a:pt x="37" y="85"/>
                  <a:pt x="41" y="82"/>
                  <a:pt x="41" y="77"/>
                </a:cubicBezTo>
                <a:cubicBezTo>
                  <a:pt x="41" y="65"/>
                  <a:pt x="41" y="65"/>
                  <a:pt x="41" y="65"/>
                </a:cubicBezTo>
                <a:cubicBezTo>
                  <a:pt x="46" y="64"/>
                  <a:pt x="51" y="61"/>
                  <a:pt x="55" y="57"/>
                </a:cubicBezTo>
                <a:lnTo>
                  <a:pt x="55" y="116"/>
                </a:lnTo>
                <a:close/>
                <a:moveTo>
                  <a:pt x="60" y="75"/>
                </a:moveTo>
                <a:cubicBezTo>
                  <a:pt x="60" y="69"/>
                  <a:pt x="60" y="69"/>
                  <a:pt x="60" y="69"/>
                </a:cubicBezTo>
                <a:cubicBezTo>
                  <a:pt x="69" y="69"/>
                  <a:pt x="69" y="69"/>
                  <a:pt x="69" y="69"/>
                </a:cubicBezTo>
                <a:cubicBezTo>
                  <a:pt x="69" y="75"/>
                  <a:pt x="69" y="75"/>
                  <a:pt x="69" y="75"/>
                </a:cubicBezTo>
                <a:lnTo>
                  <a:pt x="60" y="75"/>
                </a:lnTo>
                <a:close/>
                <a:moveTo>
                  <a:pt x="155" y="74"/>
                </a:moveTo>
                <a:cubicBezTo>
                  <a:pt x="155" y="81"/>
                  <a:pt x="150" y="86"/>
                  <a:pt x="144" y="86"/>
                </a:cubicBezTo>
                <a:cubicBezTo>
                  <a:pt x="77" y="86"/>
                  <a:pt x="77" y="86"/>
                  <a:pt x="77" y="86"/>
                </a:cubicBezTo>
                <a:cubicBezTo>
                  <a:pt x="76" y="86"/>
                  <a:pt x="74" y="84"/>
                  <a:pt x="74" y="83"/>
                </a:cubicBezTo>
                <a:cubicBezTo>
                  <a:pt x="74" y="33"/>
                  <a:pt x="74" y="33"/>
                  <a:pt x="74" y="33"/>
                </a:cubicBezTo>
                <a:cubicBezTo>
                  <a:pt x="74" y="31"/>
                  <a:pt x="76" y="30"/>
                  <a:pt x="77" y="30"/>
                </a:cubicBezTo>
                <a:cubicBezTo>
                  <a:pt x="144" y="30"/>
                  <a:pt x="144" y="30"/>
                  <a:pt x="144" y="30"/>
                </a:cubicBezTo>
                <a:cubicBezTo>
                  <a:pt x="150" y="30"/>
                  <a:pt x="155" y="35"/>
                  <a:pt x="155" y="41"/>
                </a:cubicBezTo>
                <a:lnTo>
                  <a:pt x="155" y="74"/>
                </a:lnTo>
                <a:close/>
                <a:moveTo>
                  <a:pt x="33" y="107"/>
                </a:moveTo>
                <a:cubicBezTo>
                  <a:pt x="34" y="107"/>
                  <a:pt x="36" y="106"/>
                  <a:pt x="36" y="105"/>
                </a:cubicBezTo>
                <a:cubicBezTo>
                  <a:pt x="36" y="94"/>
                  <a:pt x="36" y="94"/>
                  <a:pt x="36" y="94"/>
                </a:cubicBezTo>
                <a:cubicBezTo>
                  <a:pt x="36" y="92"/>
                  <a:pt x="34" y="91"/>
                  <a:pt x="33" y="91"/>
                </a:cubicBezTo>
                <a:cubicBezTo>
                  <a:pt x="32" y="91"/>
                  <a:pt x="30" y="92"/>
                  <a:pt x="30" y="94"/>
                </a:cubicBezTo>
                <a:cubicBezTo>
                  <a:pt x="30" y="105"/>
                  <a:pt x="30" y="105"/>
                  <a:pt x="30" y="105"/>
                </a:cubicBezTo>
                <a:cubicBezTo>
                  <a:pt x="30" y="106"/>
                  <a:pt x="32" y="107"/>
                  <a:pt x="33" y="107"/>
                </a:cubicBezTo>
                <a:close/>
                <a:moveTo>
                  <a:pt x="47" y="113"/>
                </a:moveTo>
                <a:cubicBezTo>
                  <a:pt x="19" y="113"/>
                  <a:pt x="19" y="113"/>
                  <a:pt x="19" y="113"/>
                </a:cubicBezTo>
                <a:cubicBezTo>
                  <a:pt x="18" y="113"/>
                  <a:pt x="17" y="115"/>
                  <a:pt x="17" y="116"/>
                </a:cubicBezTo>
                <a:cubicBezTo>
                  <a:pt x="17" y="117"/>
                  <a:pt x="18" y="119"/>
                  <a:pt x="19" y="119"/>
                </a:cubicBezTo>
                <a:cubicBezTo>
                  <a:pt x="47" y="119"/>
                  <a:pt x="47" y="119"/>
                  <a:pt x="47" y="119"/>
                </a:cubicBezTo>
                <a:cubicBezTo>
                  <a:pt x="48" y="119"/>
                  <a:pt x="49" y="117"/>
                  <a:pt x="49" y="116"/>
                </a:cubicBezTo>
                <a:cubicBezTo>
                  <a:pt x="49" y="115"/>
                  <a:pt x="48" y="113"/>
                  <a:pt x="47" y="113"/>
                </a:cubicBezTo>
                <a:close/>
                <a:moveTo>
                  <a:pt x="144" y="36"/>
                </a:moveTo>
                <a:cubicBezTo>
                  <a:pt x="86" y="36"/>
                  <a:pt x="86" y="36"/>
                  <a:pt x="86" y="36"/>
                </a:cubicBezTo>
                <a:cubicBezTo>
                  <a:pt x="83" y="36"/>
                  <a:pt x="80" y="38"/>
                  <a:pt x="80" y="41"/>
                </a:cubicBezTo>
                <a:cubicBezTo>
                  <a:pt x="80" y="74"/>
                  <a:pt x="80" y="74"/>
                  <a:pt x="80" y="74"/>
                </a:cubicBezTo>
                <a:cubicBezTo>
                  <a:pt x="80" y="77"/>
                  <a:pt x="83" y="80"/>
                  <a:pt x="86" y="80"/>
                </a:cubicBezTo>
                <a:cubicBezTo>
                  <a:pt x="144" y="80"/>
                  <a:pt x="144" y="80"/>
                  <a:pt x="144" y="80"/>
                </a:cubicBezTo>
                <a:cubicBezTo>
                  <a:pt x="147" y="80"/>
                  <a:pt x="149" y="77"/>
                  <a:pt x="149" y="74"/>
                </a:cubicBezTo>
                <a:cubicBezTo>
                  <a:pt x="149" y="41"/>
                  <a:pt x="149" y="41"/>
                  <a:pt x="149" y="41"/>
                </a:cubicBezTo>
                <a:cubicBezTo>
                  <a:pt x="149" y="38"/>
                  <a:pt x="147" y="36"/>
                  <a:pt x="144" y="36"/>
                </a:cubicBezTo>
                <a:close/>
                <a:moveTo>
                  <a:pt x="144" y="74"/>
                </a:moveTo>
                <a:cubicBezTo>
                  <a:pt x="144" y="75"/>
                  <a:pt x="144" y="75"/>
                  <a:pt x="144" y="75"/>
                </a:cubicBezTo>
                <a:cubicBezTo>
                  <a:pt x="86" y="75"/>
                  <a:pt x="86" y="75"/>
                  <a:pt x="86" y="75"/>
                </a:cubicBezTo>
                <a:cubicBezTo>
                  <a:pt x="85" y="75"/>
                  <a:pt x="85" y="75"/>
                  <a:pt x="85" y="74"/>
                </a:cubicBezTo>
                <a:cubicBezTo>
                  <a:pt x="85" y="41"/>
                  <a:pt x="85" y="41"/>
                  <a:pt x="85" y="41"/>
                </a:cubicBezTo>
                <a:cubicBezTo>
                  <a:pt x="85" y="41"/>
                  <a:pt x="85" y="41"/>
                  <a:pt x="86" y="41"/>
                </a:cubicBezTo>
                <a:cubicBezTo>
                  <a:pt x="144" y="41"/>
                  <a:pt x="144" y="41"/>
                  <a:pt x="144" y="41"/>
                </a:cubicBezTo>
                <a:cubicBezTo>
                  <a:pt x="144" y="41"/>
                  <a:pt x="144" y="41"/>
                  <a:pt x="144" y="41"/>
                </a:cubicBezTo>
                <a:lnTo>
                  <a:pt x="144" y="74"/>
                </a:ln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2" name="Freeform 51">
            <a:extLst>
              <a:ext uri="{FF2B5EF4-FFF2-40B4-BE49-F238E27FC236}">
                <a16:creationId xmlns:a16="http://schemas.microsoft.com/office/drawing/2014/main" xmlns="" id="{98D7B023-5796-4BBB-9380-DFB62BE8FD14}"/>
              </a:ext>
            </a:extLst>
          </p:cNvPr>
          <p:cNvSpPr>
            <a:spLocks noEditPoints="1"/>
          </p:cNvSpPr>
          <p:nvPr/>
        </p:nvSpPr>
        <p:spPr bwMode="auto">
          <a:xfrm>
            <a:off x="6302375" y="1403351"/>
            <a:ext cx="546100" cy="314325"/>
          </a:xfrm>
          <a:custGeom>
            <a:avLst/>
            <a:gdLst>
              <a:gd name="T0" fmla="*/ 88 w 160"/>
              <a:gd name="T1" fmla="*/ 25 h 91"/>
              <a:gd name="T2" fmla="*/ 76 w 160"/>
              <a:gd name="T3" fmla="*/ 39 h 91"/>
              <a:gd name="T4" fmla="*/ 36 w 160"/>
              <a:gd name="T5" fmla="*/ 7 h 91"/>
              <a:gd name="T6" fmla="*/ 8 w 160"/>
              <a:gd name="T7" fmla="*/ 7 h 91"/>
              <a:gd name="T8" fmla="*/ 0 w 160"/>
              <a:gd name="T9" fmla="*/ 52 h 91"/>
              <a:gd name="T10" fmla="*/ 17 w 160"/>
              <a:gd name="T11" fmla="*/ 65 h 91"/>
              <a:gd name="T12" fmla="*/ 61 w 160"/>
              <a:gd name="T13" fmla="*/ 91 h 91"/>
              <a:gd name="T14" fmla="*/ 83 w 160"/>
              <a:gd name="T15" fmla="*/ 66 h 91"/>
              <a:gd name="T16" fmla="*/ 150 w 160"/>
              <a:gd name="T17" fmla="*/ 80 h 91"/>
              <a:gd name="T18" fmla="*/ 158 w 160"/>
              <a:gd name="T19" fmla="*/ 32 h 91"/>
              <a:gd name="T20" fmla="*/ 16 w 160"/>
              <a:gd name="T21" fmla="*/ 47 h 91"/>
              <a:gd name="T22" fmla="*/ 31 w 160"/>
              <a:gd name="T23" fmla="*/ 8 h 91"/>
              <a:gd name="T24" fmla="*/ 27 w 160"/>
              <a:gd name="T25" fmla="*/ 5 h 91"/>
              <a:gd name="T26" fmla="*/ 16 w 160"/>
              <a:gd name="T27" fmla="*/ 5 h 91"/>
              <a:gd name="T28" fmla="*/ 14 w 160"/>
              <a:gd name="T29" fmla="*/ 33 h 91"/>
              <a:gd name="T30" fmla="*/ 16 w 160"/>
              <a:gd name="T31" fmla="*/ 5 h 91"/>
              <a:gd name="T32" fmla="*/ 5 w 160"/>
              <a:gd name="T33" fmla="*/ 41 h 91"/>
              <a:gd name="T34" fmla="*/ 8 w 160"/>
              <a:gd name="T35" fmla="*/ 38 h 91"/>
              <a:gd name="T36" fmla="*/ 12 w 160"/>
              <a:gd name="T37" fmla="*/ 55 h 91"/>
              <a:gd name="T38" fmla="*/ 27 w 160"/>
              <a:gd name="T39" fmla="*/ 86 h 91"/>
              <a:gd name="T40" fmla="*/ 44 w 160"/>
              <a:gd name="T41" fmla="*/ 80 h 91"/>
              <a:gd name="T42" fmla="*/ 61 w 160"/>
              <a:gd name="T43" fmla="*/ 86 h 91"/>
              <a:gd name="T44" fmla="*/ 77 w 160"/>
              <a:gd name="T45" fmla="*/ 44 h 91"/>
              <a:gd name="T46" fmla="*/ 74 w 160"/>
              <a:gd name="T47" fmla="*/ 61 h 91"/>
              <a:gd name="T48" fmla="*/ 88 w 160"/>
              <a:gd name="T49" fmla="*/ 75 h 91"/>
              <a:gd name="T50" fmla="*/ 88 w 160"/>
              <a:gd name="T51" fmla="*/ 30 h 91"/>
              <a:gd name="T52" fmla="*/ 155 w 160"/>
              <a:gd name="T53" fmla="*/ 52 h 91"/>
              <a:gd name="T54" fmla="*/ 66 w 160"/>
              <a:gd name="T55" fmla="*/ 47 h 91"/>
              <a:gd name="T56" fmla="*/ 44 w 160"/>
              <a:gd name="T57" fmla="*/ 69 h 91"/>
              <a:gd name="T58" fmla="*/ 44 w 160"/>
              <a:gd name="T59" fmla="*/ 64 h 91"/>
              <a:gd name="T60" fmla="*/ 39 w 160"/>
              <a:gd name="T61" fmla="*/ 58 h 91"/>
              <a:gd name="T62" fmla="*/ 58 w 160"/>
              <a:gd name="T63" fmla="*/ 44 h 91"/>
              <a:gd name="T64" fmla="*/ 30 w 160"/>
              <a:gd name="T65" fmla="*/ 44 h 91"/>
              <a:gd name="T66" fmla="*/ 36 w 160"/>
              <a:gd name="T67" fmla="*/ 44 h 91"/>
              <a:gd name="T68" fmla="*/ 53 w 160"/>
              <a:gd name="T69" fmla="*/ 44 h 91"/>
              <a:gd name="T70" fmla="*/ 39 w 160"/>
              <a:gd name="T71" fmla="*/ 53 h 91"/>
              <a:gd name="T72" fmla="*/ 41 w 160"/>
              <a:gd name="T73" fmla="*/ 49 h 91"/>
              <a:gd name="T74" fmla="*/ 47 w 160"/>
              <a:gd name="T75" fmla="*/ 44 h 91"/>
              <a:gd name="T76" fmla="*/ 41 w 160"/>
              <a:gd name="T77" fmla="*/ 49 h 91"/>
              <a:gd name="T78" fmla="*/ 94 w 160"/>
              <a:gd name="T79" fmla="*/ 41 h 91"/>
              <a:gd name="T80" fmla="*/ 144 w 160"/>
              <a:gd name="T81" fmla="*/ 69 h 91"/>
              <a:gd name="T82" fmla="*/ 144 w 160"/>
              <a:gd name="T83" fmla="*/ 36 h 91"/>
              <a:gd name="T84" fmla="*/ 138 w 160"/>
              <a:gd name="T85" fmla="*/ 50 h 91"/>
              <a:gd name="T86" fmla="*/ 144 w 160"/>
              <a:gd name="T87" fmla="*/ 41 h 91"/>
              <a:gd name="T88" fmla="*/ 99 w 160"/>
              <a:gd name="T89" fmla="*/ 41 h 91"/>
              <a:gd name="T90" fmla="*/ 99 w 160"/>
              <a:gd name="T91" fmla="*/ 64 h 91"/>
              <a:gd name="T92" fmla="*/ 138 w 160"/>
              <a:gd name="T93" fmla="*/ 64 h 91"/>
              <a:gd name="T94" fmla="*/ 144 w 160"/>
              <a:gd name="T95" fmla="*/ 63 h 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60" h="91">
                <a:moveTo>
                  <a:pt x="158" y="32"/>
                </a:moveTo>
                <a:cubicBezTo>
                  <a:pt x="158" y="28"/>
                  <a:pt x="154" y="25"/>
                  <a:pt x="150" y="25"/>
                </a:cubicBezTo>
                <a:cubicBezTo>
                  <a:pt x="88" y="25"/>
                  <a:pt x="88" y="25"/>
                  <a:pt x="88" y="25"/>
                </a:cubicBezTo>
                <a:cubicBezTo>
                  <a:pt x="85" y="25"/>
                  <a:pt x="83" y="27"/>
                  <a:pt x="83" y="30"/>
                </a:cubicBezTo>
                <a:cubicBezTo>
                  <a:pt x="83" y="39"/>
                  <a:pt x="83" y="39"/>
                  <a:pt x="83" y="39"/>
                </a:cubicBezTo>
                <a:cubicBezTo>
                  <a:pt x="76" y="39"/>
                  <a:pt x="76" y="39"/>
                  <a:pt x="76" y="39"/>
                </a:cubicBezTo>
                <a:cubicBezTo>
                  <a:pt x="72" y="24"/>
                  <a:pt x="59" y="14"/>
                  <a:pt x="44" y="14"/>
                </a:cubicBezTo>
                <a:cubicBezTo>
                  <a:pt x="42" y="14"/>
                  <a:pt x="39" y="14"/>
                  <a:pt x="37" y="15"/>
                </a:cubicBezTo>
                <a:cubicBezTo>
                  <a:pt x="36" y="7"/>
                  <a:pt x="36" y="7"/>
                  <a:pt x="36" y="7"/>
                </a:cubicBezTo>
                <a:cubicBezTo>
                  <a:pt x="36" y="3"/>
                  <a:pt x="32" y="0"/>
                  <a:pt x="28" y="0"/>
                </a:cubicBezTo>
                <a:cubicBezTo>
                  <a:pt x="16" y="0"/>
                  <a:pt x="16" y="0"/>
                  <a:pt x="16" y="0"/>
                </a:cubicBezTo>
                <a:cubicBezTo>
                  <a:pt x="12" y="0"/>
                  <a:pt x="8" y="3"/>
                  <a:pt x="8" y="7"/>
                </a:cubicBezTo>
                <a:cubicBezTo>
                  <a:pt x="6" y="34"/>
                  <a:pt x="6" y="34"/>
                  <a:pt x="6" y="34"/>
                </a:cubicBezTo>
                <a:cubicBezTo>
                  <a:pt x="2" y="35"/>
                  <a:pt x="0" y="38"/>
                  <a:pt x="0" y="41"/>
                </a:cubicBezTo>
                <a:cubicBezTo>
                  <a:pt x="0" y="52"/>
                  <a:pt x="0" y="52"/>
                  <a:pt x="0" y="52"/>
                </a:cubicBezTo>
                <a:cubicBezTo>
                  <a:pt x="0" y="57"/>
                  <a:pt x="4" y="60"/>
                  <a:pt x="8" y="60"/>
                </a:cubicBezTo>
                <a:cubicBezTo>
                  <a:pt x="14" y="60"/>
                  <a:pt x="14" y="60"/>
                  <a:pt x="14" y="60"/>
                </a:cubicBezTo>
                <a:cubicBezTo>
                  <a:pt x="15" y="62"/>
                  <a:pt x="16" y="64"/>
                  <a:pt x="17" y="65"/>
                </a:cubicBezTo>
                <a:cubicBezTo>
                  <a:pt x="19" y="84"/>
                  <a:pt x="19" y="84"/>
                  <a:pt x="19" y="84"/>
                </a:cubicBezTo>
                <a:cubicBezTo>
                  <a:pt x="19" y="88"/>
                  <a:pt x="23" y="91"/>
                  <a:pt x="27" y="91"/>
                </a:cubicBezTo>
                <a:cubicBezTo>
                  <a:pt x="61" y="91"/>
                  <a:pt x="61" y="91"/>
                  <a:pt x="61" y="91"/>
                </a:cubicBezTo>
                <a:cubicBezTo>
                  <a:pt x="65" y="91"/>
                  <a:pt x="69" y="88"/>
                  <a:pt x="69" y="84"/>
                </a:cubicBezTo>
                <a:cubicBezTo>
                  <a:pt x="71" y="66"/>
                  <a:pt x="71" y="66"/>
                  <a:pt x="71" y="66"/>
                </a:cubicBezTo>
                <a:cubicBezTo>
                  <a:pt x="83" y="66"/>
                  <a:pt x="83" y="66"/>
                  <a:pt x="83" y="66"/>
                </a:cubicBezTo>
                <a:cubicBezTo>
                  <a:pt x="83" y="74"/>
                  <a:pt x="83" y="74"/>
                  <a:pt x="83" y="74"/>
                </a:cubicBezTo>
                <a:cubicBezTo>
                  <a:pt x="83" y="77"/>
                  <a:pt x="85" y="80"/>
                  <a:pt x="88" y="80"/>
                </a:cubicBezTo>
                <a:cubicBezTo>
                  <a:pt x="150" y="80"/>
                  <a:pt x="150" y="80"/>
                  <a:pt x="150" y="80"/>
                </a:cubicBezTo>
                <a:cubicBezTo>
                  <a:pt x="154" y="80"/>
                  <a:pt x="158" y="77"/>
                  <a:pt x="158" y="73"/>
                </a:cubicBezTo>
                <a:cubicBezTo>
                  <a:pt x="159" y="67"/>
                  <a:pt x="160" y="60"/>
                  <a:pt x="160" y="52"/>
                </a:cubicBezTo>
                <a:cubicBezTo>
                  <a:pt x="160" y="45"/>
                  <a:pt x="159" y="38"/>
                  <a:pt x="158" y="32"/>
                </a:cubicBezTo>
                <a:close/>
                <a:moveTo>
                  <a:pt x="72" y="47"/>
                </a:moveTo>
                <a:cubicBezTo>
                  <a:pt x="72" y="62"/>
                  <a:pt x="59" y="75"/>
                  <a:pt x="44" y="75"/>
                </a:cubicBezTo>
                <a:cubicBezTo>
                  <a:pt x="29" y="75"/>
                  <a:pt x="16" y="62"/>
                  <a:pt x="16" y="47"/>
                </a:cubicBezTo>
                <a:cubicBezTo>
                  <a:pt x="16" y="31"/>
                  <a:pt x="29" y="19"/>
                  <a:pt x="44" y="19"/>
                </a:cubicBezTo>
                <a:cubicBezTo>
                  <a:pt x="59" y="19"/>
                  <a:pt x="72" y="31"/>
                  <a:pt x="72" y="47"/>
                </a:cubicBezTo>
                <a:close/>
                <a:moveTo>
                  <a:pt x="31" y="8"/>
                </a:moveTo>
                <a:cubicBezTo>
                  <a:pt x="32" y="16"/>
                  <a:pt x="32" y="16"/>
                  <a:pt x="32" y="16"/>
                </a:cubicBezTo>
                <a:cubicBezTo>
                  <a:pt x="30" y="17"/>
                  <a:pt x="29" y="18"/>
                  <a:pt x="27" y="18"/>
                </a:cubicBezTo>
                <a:cubicBezTo>
                  <a:pt x="27" y="5"/>
                  <a:pt x="27" y="5"/>
                  <a:pt x="27" y="5"/>
                </a:cubicBezTo>
                <a:cubicBezTo>
                  <a:pt x="28" y="5"/>
                  <a:pt x="28" y="5"/>
                  <a:pt x="28" y="5"/>
                </a:cubicBezTo>
                <a:cubicBezTo>
                  <a:pt x="29" y="5"/>
                  <a:pt x="31" y="6"/>
                  <a:pt x="31" y="8"/>
                </a:cubicBezTo>
                <a:close/>
                <a:moveTo>
                  <a:pt x="16" y="5"/>
                </a:moveTo>
                <a:cubicBezTo>
                  <a:pt x="22" y="5"/>
                  <a:pt x="22" y="5"/>
                  <a:pt x="22" y="5"/>
                </a:cubicBezTo>
                <a:cubicBezTo>
                  <a:pt x="22" y="22"/>
                  <a:pt x="22" y="22"/>
                  <a:pt x="22" y="22"/>
                </a:cubicBezTo>
                <a:cubicBezTo>
                  <a:pt x="19" y="25"/>
                  <a:pt x="16" y="29"/>
                  <a:pt x="14" y="33"/>
                </a:cubicBezTo>
                <a:cubicBezTo>
                  <a:pt x="11" y="33"/>
                  <a:pt x="11" y="33"/>
                  <a:pt x="11" y="33"/>
                </a:cubicBezTo>
                <a:cubicBezTo>
                  <a:pt x="13" y="8"/>
                  <a:pt x="13" y="8"/>
                  <a:pt x="13" y="8"/>
                </a:cubicBezTo>
                <a:cubicBezTo>
                  <a:pt x="13" y="6"/>
                  <a:pt x="14" y="5"/>
                  <a:pt x="16" y="5"/>
                </a:cubicBezTo>
                <a:close/>
                <a:moveTo>
                  <a:pt x="8" y="55"/>
                </a:moveTo>
                <a:cubicBezTo>
                  <a:pt x="7" y="55"/>
                  <a:pt x="5" y="54"/>
                  <a:pt x="5" y="52"/>
                </a:cubicBezTo>
                <a:cubicBezTo>
                  <a:pt x="5" y="41"/>
                  <a:pt x="5" y="41"/>
                  <a:pt x="5" y="41"/>
                </a:cubicBezTo>
                <a:cubicBezTo>
                  <a:pt x="5" y="40"/>
                  <a:pt x="7" y="38"/>
                  <a:pt x="8" y="38"/>
                </a:cubicBezTo>
                <a:cubicBezTo>
                  <a:pt x="8" y="38"/>
                  <a:pt x="8" y="38"/>
                  <a:pt x="8" y="38"/>
                </a:cubicBezTo>
                <a:cubicBezTo>
                  <a:pt x="8" y="38"/>
                  <a:pt x="8" y="38"/>
                  <a:pt x="8" y="38"/>
                </a:cubicBezTo>
                <a:cubicBezTo>
                  <a:pt x="12" y="38"/>
                  <a:pt x="12" y="38"/>
                  <a:pt x="12" y="38"/>
                </a:cubicBezTo>
                <a:cubicBezTo>
                  <a:pt x="11" y="41"/>
                  <a:pt x="11" y="44"/>
                  <a:pt x="11" y="47"/>
                </a:cubicBezTo>
                <a:cubicBezTo>
                  <a:pt x="11" y="50"/>
                  <a:pt x="11" y="53"/>
                  <a:pt x="12" y="55"/>
                </a:cubicBezTo>
                <a:lnTo>
                  <a:pt x="8" y="55"/>
                </a:lnTo>
                <a:close/>
                <a:moveTo>
                  <a:pt x="61" y="86"/>
                </a:moveTo>
                <a:cubicBezTo>
                  <a:pt x="27" y="86"/>
                  <a:pt x="27" y="86"/>
                  <a:pt x="27" y="86"/>
                </a:cubicBezTo>
                <a:cubicBezTo>
                  <a:pt x="25" y="86"/>
                  <a:pt x="24" y="85"/>
                  <a:pt x="24" y="83"/>
                </a:cubicBezTo>
                <a:cubicBezTo>
                  <a:pt x="23" y="72"/>
                  <a:pt x="23" y="72"/>
                  <a:pt x="23" y="72"/>
                </a:cubicBezTo>
                <a:cubicBezTo>
                  <a:pt x="28" y="77"/>
                  <a:pt x="36" y="80"/>
                  <a:pt x="44" y="80"/>
                </a:cubicBezTo>
                <a:cubicBezTo>
                  <a:pt x="52" y="80"/>
                  <a:pt x="60" y="77"/>
                  <a:pt x="66" y="72"/>
                </a:cubicBezTo>
                <a:cubicBezTo>
                  <a:pt x="64" y="83"/>
                  <a:pt x="64" y="83"/>
                  <a:pt x="64" y="83"/>
                </a:cubicBezTo>
                <a:cubicBezTo>
                  <a:pt x="64" y="85"/>
                  <a:pt x="63" y="86"/>
                  <a:pt x="61" y="86"/>
                </a:cubicBezTo>
                <a:close/>
                <a:moveTo>
                  <a:pt x="74" y="61"/>
                </a:moveTo>
                <a:cubicBezTo>
                  <a:pt x="76" y="57"/>
                  <a:pt x="77" y="52"/>
                  <a:pt x="77" y="47"/>
                </a:cubicBezTo>
                <a:cubicBezTo>
                  <a:pt x="77" y="46"/>
                  <a:pt x="77" y="45"/>
                  <a:pt x="77" y="44"/>
                </a:cubicBezTo>
                <a:cubicBezTo>
                  <a:pt x="83" y="44"/>
                  <a:pt x="83" y="44"/>
                  <a:pt x="83" y="44"/>
                </a:cubicBezTo>
                <a:cubicBezTo>
                  <a:pt x="83" y="61"/>
                  <a:pt x="83" y="61"/>
                  <a:pt x="83" y="61"/>
                </a:cubicBezTo>
                <a:lnTo>
                  <a:pt x="74" y="61"/>
                </a:lnTo>
                <a:close/>
                <a:moveTo>
                  <a:pt x="153" y="72"/>
                </a:moveTo>
                <a:cubicBezTo>
                  <a:pt x="153" y="74"/>
                  <a:pt x="152" y="75"/>
                  <a:pt x="150" y="75"/>
                </a:cubicBezTo>
                <a:cubicBezTo>
                  <a:pt x="88" y="75"/>
                  <a:pt x="88" y="75"/>
                  <a:pt x="88" y="75"/>
                </a:cubicBezTo>
                <a:cubicBezTo>
                  <a:pt x="88" y="75"/>
                  <a:pt x="88" y="75"/>
                  <a:pt x="88" y="74"/>
                </a:cubicBezTo>
                <a:cubicBezTo>
                  <a:pt x="88" y="30"/>
                  <a:pt x="88" y="30"/>
                  <a:pt x="88" y="30"/>
                </a:cubicBezTo>
                <a:cubicBezTo>
                  <a:pt x="88" y="30"/>
                  <a:pt x="88" y="30"/>
                  <a:pt x="88" y="30"/>
                </a:cubicBezTo>
                <a:cubicBezTo>
                  <a:pt x="150" y="30"/>
                  <a:pt x="150" y="30"/>
                  <a:pt x="150" y="30"/>
                </a:cubicBezTo>
                <a:cubicBezTo>
                  <a:pt x="152" y="30"/>
                  <a:pt x="153" y="31"/>
                  <a:pt x="153" y="32"/>
                </a:cubicBezTo>
                <a:cubicBezTo>
                  <a:pt x="154" y="38"/>
                  <a:pt x="155" y="45"/>
                  <a:pt x="155" y="52"/>
                </a:cubicBezTo>
                <a:cubicBezTo>
                  <a:pt x="155" y="59"/>
                  <a:pt x="154" y="66"/>
                  <a:pt x="153" y="72"/>
                </a:cubicBezTo>
                <a:close/>
                <a:moveTo>
                  <a:pt x="44" y="69"/>
                </a:moveTo>
                <a:cubicBezTo>
                  <a:pt x="56" y="69"/>
                  <a:pt x="66" y="59"/>
                  <a:pt x="66" y="47"/>
                </a:cubicBezTo>
                <a:cubicBezTo>
                  <a:pt x="66" y="35"/>
                  <a:pt x="56" y="25"/>
                  <a:pt x="44" y="25"/>
                </a:cubicBezTo>
                <a:cubicBezTo>
                  <a:pt x="32" y="25"/>
                  <a:pt x="22" y="35"/>
                  <a:pt x="22" y="47"/>
                </a:cubicBezTo>
                <a:cubicBezTo>
                  <a:pt x="22" y="59"/>
                  <a:pt x="32" y="69"/>
                  <a:pt x="44" y="69"/>
                </a:cubicBezTo>
                <a:close/>
                <a:moveTo>
                  <a:pt x="44" y="30"/>
                </a:moveTo>
                <a:cubicBezTo>
                  <a:pt x="53" y="30"/>
                  <a:pt x="61" y="38"/>
                  <a:pt x="61" y="47"/>
                </a:cubicBezTo>
                <a:cubicBezTo>
                  <a:pt x="61" y="56"/>
                  <a:pt x="53" y="64"/>
                  <a:pt x="44" y="64"/>
                </a:cubicBezTo>
                <a:cubicBezTo>
                  <a:pt x="35" y="64"/>
                  <a:pt x="27" y="56"/>
                  <a:pt x="27" y="47"/>
                </a:cubicBezTo>
                <a:cubicBezTo>
                  <a:pt x="27" y="38"/>
                  <a:pt x="35" y="30"/>
                  <a:pt x="44" y="30"/>
                </a:cubicBezTo>
                <a:close/>
                <a:moveTo>
                  <a:pt x="39" y="58"/>
                </a:moveTo>
                <a:cubicBezTo>
                  <a:pt x="50" y="58"/>
                  <a:pt x="50" y="58"/>
                  <a:pt x="50" y="58"/>
                </a:cubicBezTo>
                <a:cubicBezTo>
                  <a:pt x="54" y="58"/>
                  <a:pt x="58" y="54"/>
                  <a:pt x="58" y="50"/>
                </a:cubicBezTo>
                <a:cubicBezTo>
                  <a:pt x="58" y="44"/>
                  <a:pt x="58" y="44"/>
                  <a:pt x="58" y="44"/>
                </a:cubicBezTo>
                <a:cubicBezTo>
                  <a:pt x="58" y="40"/>
                  <a:pt x="54" y="36"/>
                  <a:pt x="50" y="36"/>
                </a:cubicBezTo>
                <a:cubicBezTo>
                  <a:pt x="39" y="36"/>
                  <a:pt x="39" y="36"/>
                  <a:pt x="39" y="36"/>
                </a:cubicBezTo>
                <a:cubicBezTo>
                  <a:pt x="34" y="36"/>
                  <a:pt x="30" y="40"/>
                  <a:pt x="30" y="44"/>
                </a:cubicBezTo>
                <a:cubicBezTo>
                  <a:pt x="30" y="50"/>
                  <a:pt x="30" y="50"/>
                  <a:pt x="30" y="50"/>
                </a:cubicBezTo>
                <a:cubicBezTo>
                  <a:pt x="30" y="54"/>
                  <a:pt x="34" y="58"/>
                  <a:pt x="39" y="58"/>
                </a:cubicBezTo>
                <a:close/>
                <a:moveTo>
                  <a:pt x="36" y="44"/>
                </a:moveTo>
                <a:cubicBezTo>
                  <a:pt x="36" y="42"/>
                  <a:pt x="37" y="41"/>
                  <a:pt x="39" y="41"/>
                </a:cubicBezTo>
                <a:cubicBezTo>
                  <a:pt x="50" y="41"/>
                  <a:pt x="50" y="41"/>
                  <a:pt x="50" y="41"/>
                </a:cubicBezTo>
                <a:cubicBezTo>
                  <a:pt x="51" y="41"/>
                  <a:pt x="53" y="42"/>
                  <a:pt x="53" y="44"/>
                </a:cubicBezTo>
                <a:cubicBezTo>
                  <a:pt x="53" y="50"/>
                  <a:pt x="53" y="50"/>
                  <a:pt x="53" y="50"/>
                </a:cubicBezTo>
                <a:cubicBezTo>
                  <a:pt x="53" y="51"/>
                  <a:pt x="51" y="53"/>
                  <a:pt x="50" y="53"/>
                </a:cubicBezTo>
                <a:cubicBezTo>
                  <a:pt x="39" y="53"/>
                  <a:pt x="39" y="53"/>
                  <a:pt x="39" y="53"/>
                </a:cubicBezTo>
                <a:cubicBezTo>
                  <a:pt x="37" y="53"/>
                  <a:pt x="36" y="51"/>
                  <a:pt x="36" y="50"/>
                </a:cubicBezTo>
                <a:lnTo>
                  <a:pt x="36" y="44"/>
                </a:lnTo>
                <a:close/>
                <a:moveTo>
                  <a:pt x="41" y="49"/>
                </a:moveTo>
                <a:cubicBezTo>
                  <a:pt x="47" y="49"/>
                  <a:pt x="47" y="49"/>
                  <a:pt x="47" y="49"/>
                </a:cubicBezTo>
                <a:cubicBezTo>
                  <a:pt x="48" y="49"/>
                  <a:pt x="49" y="48"/>
                  <a:pt x="49" y="47"/>
                </a:cubicBezTo>
                <a:cubicBezTo>
                  <a:pt x="49" y="45"/>
                  <a:pt x="48" y="44"/>
                  <a:pt x="47" y="44"/>
                </a:cubicBezTo>
                <a:cubicBezTo>
                  <a:pt x="41" y="44"/>
                  <a:pt x="41" y="44"/>
                  <a:pt x="41" y="44"/>
                </a:cubicBezTo>
                <a:cubicBezTo>
                  <a:pt x="40" y="44"/>
                  <a:pt x="39" y="45"/>
                  <a:pt x="39" y="47"/>
                </a:cubicBezTo>
                <a:cubicBezTo>
                  <a:pt x="39" y="48"/>
                  <a:pt x="40" y="49"/>
                  <a:pt x="41" y="49"/>
                </a:cubicBezTo>
                <a:close/>
                <a:moveTo>
                  <a:pt x="144" y="36"/>
                </a:moveTo>
                <a:cubicBezTo>
                  <a:pt x="99" y="36"/>
                  <a:pt x="99" y="36"/>
                  <a:pt x="99" y="36"/>
                </a:cubicBezTo>
                <a:cubicBezTo>
                  <a:pt x="96" y="36"/>
                  <a:pt x="94" y="38"/>
                  <a:pt x="94" y="41"/>
                </a:cubicBezTo>
                <a:cubicBezTo>
                  <a:pt x="94" y="63"/>
                  <a:pt x="94" y="63"/>
                  <a:pt x="94" y="63"/>
                </a:cubicBezTo>
                <a:cubicBezTo>
                  <a:pt x="94" y="66"/>
                  <a:pt x="96" y="69"/>
                  <a:pt x="99" y="69"/>
                </a:cubicBezTo>
                <a:cubicBezTo>
                  <a:pt x="144" y="69"/>
                  <a:pt x="144" y="69"/>
                  <a:pt x="144" y="69"/>
                </a:cubicBezTo>
                <a:cubicBezTo>
                  <a:pt x="147" y="69"/>
                  <a:pt x="149" y="66"/>
                  <a:pt x="149" y="63"/>
                </a:cubicBezTo>
                <a:cubicBezTo>
                  <a:pt x="149" y="41"/>
                  <a:pt x="149" y="41"/>
                  <a:pt x="149" y="41"/>
                </a:cubicBezTo>
                <a:cubicBezTo>
                  <a:pt x="149" y="38"/>
                  <a:pt x="147" y="36"/>
                  <a:pt x="144" y="36"/>
                </a:cubicBezTo>
                <a:close/>
                <a:moveTo>
                  <a:pt x="144" y="41"/>
                </a:moveTo>
                <a:cubicBezTo>
                  <a:pt x="144" y="50"/>
                  <a:pt x="144" y="50"/>
                  <a:pt x="144" y="50"/>
                </a:cubicBezTo>
                <a:cubicBezTo>
                  <a:pt x="138" y="50"/>
                  <a:pt x="138" y="50"/>
                  <a:pt x="138" y="50"/>
                </a:cubicBezTo>
                <a:cubicBezTo>
                  <a:pt x="138" y="41"/>
                  <a:pt x="138" y="41"/>
                  <a:pt x="138" y="41"/>
                </a:cubicBezTo>
                <a:cubicBezTo>
                  <a:pt x="144" y="41"/>
                  <a:pt x="144" y="41"/>
                  <a:pt x="144" y="41"/>
                </a:cubicBezTo>
                <a:cubicBezTo>
                  <a:pt x="144" y="41"/>
                  <a:pt x="144" y="41"/>
                  <a:pt x="144" y="41"/>
                </a:cubicBezTo>
                <a:close/>
                <a:moveTo>
                  <a:pt x="99" y="63"/>
                </a:moveTo>
                <a:cubicBezTo>
                  <a:pt x="99" y="41"/>
                  <a:pt x="99" y="41"/>
                  <a:pt x="99" y="41"/>
                </a:cubicBezTo>
                <a:cubicBezTo>
                  <a:pt x="99" y="41"/>
                  <a:pt x="99" y="41"/>
                  <a:pt x="99" y="41"/>
                </a:cubicBezTo>
                <a:cubicBezTo>
                  <a:pt x="133" y="41"/>
                  <a:pt x="133" y="41"/>
                  <a:pt x="133" y="41"/>
                </a:cubicBezTo>
                <a:cubicBezTo>
                  <a:pt x="133" y="64"/>
                  <a:pt x="133" y="64"/>
                  <a:pt x="133" y="64"/>
                </a:cubicBezTo>
                <a:cubicBezTo>
                  <a:pt x="99" y="64"/>
                  <a:pt x="99" y="64"/>
                  <a:pt x="99" y="64"/>
                </a:cubicBezTo>
                <a:cubicBezTo>
                  <a:pt x="99" y="64"/>
                  <a:pt x="99" y="64"/>
                  <a:pt x="99" y="63"/>
                </a:cubicBezTo>
                <a:close/>
                <a:moveTo>
                  <a:pt x="144" y="64"/>
                </a:moveTo>
                <a:cubicBezTo>
                  <a:pt x="138" y="64"/>
                  <a:pt x="138" y="64"/>
                  <a:pt x="138" y="64"/>
                </a:cubicBezTo>
                <a:cubicBezTo>
                  <a:pt x="138" y="55"/>
                  <a:pt x="138" y="55"/>
                  <a:pt x="138" y="55"/>
                </a:cubicBezTo>
                <a:cubicBezTo>
                  <a:pt x="144" y="55"/>
                  <a:pt x="144" y="55"/>
                  <a:pt x="144" y="55"/>
                </a:cubicBezTo>
                <a:cubicBezTo>
                  <a:pt x="144" y="63"/>
                  <a:pt x="144" y="63"/>
                  <a:pt x="144" y="63"/>
                </a:cubicBezTo>
                <a:cubicBezTo>
                  <a:pt x="144" y="64"/>
                  <a:pt x="144" y="64"/>
                  <a:pt x="144" y="64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3" name="Freeform 52">
            <a:extLst>
              <a:ext uri="{FF2B5EF4-FFF2-40B4-BE49-F238E27FC236}">
                <a16:creationId xmlns:a16="http://schemas.microsoft.com/office/drawing/2014/main" xmlns="" id="{D0D7EDC5-775C-4409-B505-0CAA1217153E}"/>
              </a:ext>
            </a:extLst>
          </p:cNvPr>
          <p:cNvSpPr>
            <a:spLocks noEditPoints="1"/>
          </p:cNvSpPr>
          <p:nvPr/>
        </p:nvSpPr>
        <p:spPr bwMode="auto">
          <a:xfrm>
            <a:off x="6453188" y="1898651"/>
            <a:ext cx="244475" cy="550863"/>
          </a:xfrm>
          <a:custGeom>
            <a:avLst/>
            <a:gdLst>
              <a:gd name="T0" fmla="*/ 47 w 72"/>
              <a:gd name="T1" fmla="*/ 10 h 160"/>
              <a:gd name="T2" fmla="*/ 36 w 72"/>
              <a:gd name="T3" fmla="*/ 0 h 160"/>
              <a:gd name="T4" fmla="*/ 28 w 72"/>
              <a:gd name="T5" fmla="*/ 3 h 160"/>
              <a:gd name="T6" fmla="*/ 25 w 72"/>
              <a:gd name="T7" fmla="*/ 10 h 160"/>
              <a:gd name="T8" fmla="*/ 0 w 72"/>
              <a:gd name="T9" fmla="*/ 52 h 160"/>
              <a:gd name="T10" fmla="*/ 6 w 72"/>
              <a:gd name="T11" fmla="*/ 78 h 160"/>
              <a:gd name="T12" fmla="*/ 23 w 72"/>
              <a:gd name="T13" fmla="*/ 94 h 160"/>
              <a:gd name="T14" fmla="*/ 25 w 72"/>
              <a:gd name="T15" fmla="*/ 96 h 160"/>
              <a:gd name="T16" fmla="*/ 25 w 72"/>
              <a:gd name="T17" fmla="*/ 99 h 160"/>
              <a:gd name="T18" fmla="*/ 28 w 72"/>
              <a:gd name="T19" fmla="*/ 104 h 160"/>
              <a:gd name="T20" fmla="*/ 30 w 72"/>
              <a:gd name="T21" fmla="*/ 158 h 160"/>
              <a:gd name="T22" fmla="*/ 33 w 72"/>
              <a:gd name="T23" fmla="*/ 160 h 160"/>
              <a:gd name="T24" fmla="*/ 39 w 72"/>
              <a:gd name="T25" fmla="*/ 160 h 160"/>
              <a:gd name="T26" fmla="*/ 41 w 72"/>
              <a:gd name="T27" fmla="*/ 158 h 160"/>
              <a:gd name="T28" fmla="*/ 44 w 72"/>
              <a:gd name="T29" fmla="*/ 104 h 160"/>
              <a:gd name="T30" fmla="*/ 47 w 72"/>
              <a:gd name="T31" fmla="*/ 99 h 160"/>
              <a:gd name="T32" fmla="*/ 47 w 72"/>
              <a:gd name="T33" fmla="*/ 96 h 160"/>
              <a:gd name="T34" fmla="*/ 48 w 72"/>
              <a:gd name="T35" fmla="*/ 94 h 160"/>
              <a:gd name="T36" fmla="*/ 65 w 72"/>
              <a:gd name="T37" fmla="*/ 78 h 160"/>
              <a:gd name="T38" fmla="*/ 72 w 72"/>
              <a:gd name="T39" fmla="*/ 52 h 160"/>
              <a:gd name="T40" fmla="*/ 47 w 72"/>
              <a:gd name="T41" fmla="*/ 10 h 160"/>
              <a:gd name="T42" fmla="*/ 41 w 72"/>
              <a:gd name="T43" fmla="*/ 96 h 160"/>
              <a:gd name="T44" fmla="*/ 41 w 72"/>
              <a:gd name="T45" fmla="*/ 99 h 160"/>
              <a:gd name="T46" fmla="*/ 41 w 72"/>
              <a:gd name="T47" fmla="*/ 100 h 160"/>
              <a:gd name="T48" fmla="*/ 30 w 72"/>
              <a:gd name="T49" fmla="*/ 100 h 160"/>
              <a:gd name="T50" fmla="*/ 30 w 72"/>
              <a:gd name="T51" fmla="*/ 99 h 160"/>
              <a:gd name="T52" fmla="*/ 30 w 72"/>
              <a:gd name="T53" fmla="*/ 96 h 160"/>
              <a:gd name="T54" fmla="*/ 41 w 72"/>
              <a:gd name="T55" fmla="*/ 96 h 160"/>
              <a:gd name="T56" fmla="*/ 36 w 72"/>
              <a:gd name="T57" fmla="*/ 155 h 160"/>
              <a:gd name="T58" fmla="*/ 35 w 72"/>
              <a:gd name="T59" fmla="*/ 155 h 160"/>
              <a:gd name="T60" fmla="*/ 33 w 72"/>
              <a:gd name="T61" fmla="*/ 105 h 160"/>
              <a:gd name="T62" fmla="*/ 39 w 72"/>
              <a:gd name="T63" fmla="*/ 105 h 160"/>
              <a:gd name="T64" fmla="*/ 36 w 72"/>
              <a:gd name="T65" fmla="*/ 155 h 160"/>
              <a:gd name="T66" fmla="*/ 46 w 72"/>
              <a:gd name="T67" fmla="*/ 89 h 160"/>
              <a:gd name="T68" fmla="*/ 43 w 72"/>
              <a:gd name="T69" fmla="*/ 91 h 160"/>
              <a:gd name="T70" fmla="*/ 28 w 72"/>
              <a:gd name="T71" fmla="*/ 91 h 160"/>
              <a:gd name="T72" fmla="*/ 25 w 72"/>
              <a:gd name="T73" fmla="*/ 89 h 160"/>
              <a:gd name="T74" fmla="*/ 5 w 72"/>
              <a:gd name="T75" fmla="*/ 52 h 160"/>
              <a:gd name="T76" fmla="*/ 28 w 72"/>
              <a:gd name="T77" fmla="*/ 15 h 160"/>
              <a:gd name="T78" fmla="*/ 30 w 72"/>
              <a:gd name="T79" fmla="*/ 12 h 160"/>
              <a:gd name="T80" fmla="*/ 30 w 72"/>
              <a:gd name="T81" fmla="*/ 11 h 160"/>
              <a:gd name="T82" fmla="*/ 32 w 72"/>
              <a:gd name="T83" fmla="*/ 7 h 160"/>
              <a:gd name="T84" fmla="*/ 36 w 72"/>
              <a:gd name="T85" fmla="*/ 5 h 160"/>
              <a:gd name="T86" fmla="*/ 36 w 72"/>
              <a:gd name="T87" fmla="*/ 5 h 160"/>
              <a:gd name="T88" fmla="*/ 41 w 72"/>
              <a:gd name="T89" fmla="*/ 11 h 160"/>
              <a:gd name="T90" fmla="*/ 41 w 72"/>
              <a:gd name="T91" fmla="*/ 12 h 160"/>
              <a:gd name="T92" fmla="*/ 43 w 72"/>
              <a:gd name="T93" fmla="*/ 15 h 160"/>
              <a:gd name="T94" fmla="*/ 66 w 72"/>
              <a:gd name="T95" fmla="*/ 52 h 160"/>
              <a:gd name="T96" fmla="*/ 46 w 72"/>
              <a:gd name="T97" fmla="*/ 89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72" h="160">
                <a:moveTo>
                  <a:pt x="47" y="10"/>
                </a:moveTo>
                <a:cubicBezTo>
                  <a:pt x="46" y="5"/>
                  <a:pt x="42" y="0"/>
                  <a:pt x="36" y="0"/>
                </a:cubicBezTo>
                <a:cubicBezTo>
                  <a:pt x="33" y="0"/>
                  <a:pt x="30" y="1"/>
                  <a:pt x="28" y="3"/>
                </a:cubicBezTo>
                <a:cubicBezTo>
                  <a:pt x="26" y="5"/>
                  <a:pt x="25" y="8"/>
                  <a:pt x="25" y="10"/>
                </a:cubicBezTo>
                <a:cubicBezTo>
                  <a:pt x="10" y="16"/>
                  <a:pt x="0" y="33"/>
                  <a:pt x="0" y="52"/>
                </a:cubicBezTo>
                <a:cubicBezTo>
                  <a:pt x="0" y="61"/>
                  <a:pt x="2" y="70"/>
                  <a:pt x="6" y="78"/>
                </a:cubicBezTo>
                <a:cubicBezTo>
                  <a:pt x="11" y="85"/>
                  <a:pt x="16" y="90"/>
                  <a:pt x="23" y="94"/>
                </a:cubicBezTo>
                <a:cubicBezTo>
                  <a:pt x="24" y="94"/>
                  <a:pt x="25" y="95"/>
                  <a:pt x="25" y="96"/>
                </a:cubicBezTo>
                <a:cubicBezTo>
                  <a:pt x="25" y="99"/>
                  <a:pt x="25" y="99"/>
                  <a:pt x="25" y="99"/>
                </a:cubicBezTo>
                <a:cubicBezTo>
                  <a:pt x="25" y="101"/>
                  <a:pt x="26" y="103"/>
                  <a:pt x="28" y="104"/>
                </a:cubicBezTo>
                <a:cubicBezTo>
                  <a:pt x="30" y="158"/>
                  <a:pt x="30" y="158"/>
                  <a:pt x="30" y="158"/>
                </a:cubicBezTo>
                <a:cubicBezTo>
                  <a:pt x="30" y="159"/>
                  <a:pt x="32" y="160"/>
                  <a:pt x="33" y="160"/>
                </a:cubicBezTo>
                <a:cubicBezTo>
                  <a:pt x="39" y="160"/>
                  <a:pt x="39" y="160"/>
                  <a:pt x="39" y="160"/>
                </a:cubicBezTo>
                <a:cubicBezTo>
                  <a:pt x="40" y="160"/>
                  <a:pt x="41" y="159"/>
                  <a:pt x="41" y="158"/>
                </a:cubicBezTo>
                <a:cubicBezTo>
                  <a:pt x="44" y="104"/>
                  <a:pt x="44" y="104"/>
                  <a:pt x="44" y="104"/>
                </a:cubicBezTo>
                <a:cubicBezTo>
                  <a:pt x="45" y="103"/>
                  <a:pt x="47" y="101"/>
                  <a:pt x="47" y="99"/>
                </a:cubicBezTo>
                <a:cubicBezTo>
                  <a:pt x="47" y="96"/>
                  <a:pt x="47" y="96"/>
                  <a:pt x="47" y="96"/>
                </a:cubicBezTo>
                <a:cubicBezTo>
                  <a:pt x="47" y="95"/>
                  <a:pt x="47" y="94"/>
                  <a:pt x="48" y="94"/>
                </a:cubicBezTo>
                <a:cubicBezTo>
                  <a:pt x="55" y="90"/>
                  <a:pt x="61" y="85"/>
                  <a:pt x="65" y="78"/>
                </a:cubicBezTo>
                <a:cubicBezTo>
                  <a:pt x="69" y="70"/>
                  <a:pt x="72" y="61"/>
                  <a:pt x="72" y="52"/>
                </a:cubicBezTo>
                <a:cubicBezTo>
                  <a:pt x="72" y="33"/>
                  <a:pt x="61" y="16"/>
                  <a:pt x="47" y="10"/>
                </a:cubicBezTo>
                <a:close/>
                <a:moveTo>
                  <a:pt x="41" y="96"/>
                </a:moveTo>
                <a:cubicBezTo>
                  <a:pt x="41" y="99"/>
                  <a:pt x="41" y="99"/>
                  <a:pt x="41" y="99"/>
                </a:cubicBezTo>
                <a:cubicBezTo>
                  <a:pt x="41" y="99"/>
                  <a:pt x="41" y="100"/>
                  <a:pt x="41" y="100"/>
                </a:cubicBezTo>
                <a:cubicBezTo>
                  <a:pt x="30" y="100"/>
                  <a:pt x="30" y="100"/>
                  <a:pt x="30" y="100"/>
                </a:cubicBezTo>
                <a:cubicBezTo>
                  <a:pt x="30" y="100"/>
                  <a:pt x="30" y="99"/>
                  <a:pt x="30" y="99"/>
                </a:cubicBezTo>
                <a:cubicBezTo>
                  <a:pt x="30" y="96"/>
                  <a:pt x="30" y="96"/>
                  <a:pt x="30" y="96"/>
                </a:cubicBezTo>
                <a:lnTo>
                  <a:pt x="41" y="96"/>
                </a:lnTo>
                <a:close/>
                <a:moveTo>
                  <a:pt x="36" y="155"/>
                </a:moveTo>
                <a:cubicBezTo>
                  <a:pt x="35" y="155"/>
                  <a:pt x="35" y="155"/>
                  <a:pt x="35" y="155"/>
                </a:cubicBezTo>
                <a:cubicBezTo>
                  <a:pt x="33" y="105"/>
                  <a:pt x="33" y="105"/>
                  <a:pt x="33" y="105"/>
                </a:cubicBezTo>
                <a:cubicBezTo>
                  <a:pt x="39" y="105"/>
                  <a:pt x="39" y="105"/>
                  <a:pt x="39" y="105"/>
                </a:cubicBezTo>
                <a:lnTo>
                  <a:pt x="36" y="155"/>
                </a:lnTo>
                <a:close/>
                <a:moveTo>
                  <a:pt x="46" y="89"/>
                </a:moveTo>
                <a:cubicBezTo>
                  <a:pt x="45" y="89"/>
                  <a:pt x="44" y="90"/>
                  <a:pt x="43" y="91"/>
                </a:cubicBezTo>
                <a:cubicBezTo>
                  <a:pt x="28" y="91"/>
                  <a:pt x="28" y="91"/>
                  <a:pt x="28" y="91"/>
                </a:cubicBezTo>
                <a:cubicBezTo>
                  <a:pt x="28" y="90"/>
                  <a:pt x="27" y="89"/>
                  <a:pt x="25" y="89"/>
                </a:cubicBezTo>
                <a:cubicBezTo>
                  <a:pt x="13" y="83"/>
                  <a:pt x="5" y="69"/>
                  <a:pt x="5" y="52"/>
                </a:cubicBezTo>
                <a:cubicBezTo>
                  <a:pt x="5" y="35"/>
                  <a:pt x="15" y="19"/>
                  <a:pt x="28" y="15"/>
                </a:cubicBezTo>
                <a:cubicBezTo>
                  <a:pt x="29" y="14"/>
                  <a:pt x="30" y="13"/>
                  <a:pt x="30" y="12"/>
                </a:cubicBezTo>
                <a:cubicBezTo>
                  <a:pt x="30" y="11"/>
                  <a:pt x="30" y="11"/>
                  <a:pt x="30" y="11"/>
                </a:cubicBezTo>
                <a:cubicBezTo>
                  <a:pt x="30" y="9"/>
                  <a:pt x="31" y="8"/>
                  <a:pt x="32" y="7"/>
                </a:cubicBezTo>
                <a:cubicBezTo>
                  <a:pt x="33" y="6"/>
                  <a:pt x="34" y="5"/>
                  <a:pt x="36" y="5"/>
                </a:cubicBezTo>
                <a:cubicBezTo>
                  <a:pt x="36" y="5"/>
                  <a:pt x="36" y="5"/>
                  <a:pt x="36" y="5"/>
                </a:cubicBezTo>
                <a:cubicBezTo>
                  <a:pt x="39" y="5"/>
                  <a:pt x="41" y="8"/>
                  <a:pt x="41" y="11"/>
                </a:cubicBezTo>
                <a:cubicBezTo>
                  <a:pt x="41" y="12"/>
                  <a:pt x="41" y="12"/>
                  <a:pt x="41" y="12"/>
                </a:cubicBezTo>
                <a:cubicBezTo>
                  <a:pt x="41" y="13"/>
                  <a:pt x="42" y="14"/>
                  <a:pt x="43" y="15"/>
                </a:cubicBezTo>
                <a:cubicBezTo>
                  <a:pt x="57" y="19"/>
                  <a:pt x="66" y="35"/>
                  <a:pt x="66" y="52"/>
                </a:cubicBezTo>
                <a:cubicBezTo>
                  <a:pt x="66" y="69"/>
                  <a:pt x="58" y="83"/>
                  <a:pt x="46" y="89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4" name="Freeform 53">
            <a:extLst>
              <a:ext uri="{FF2B5EF4-FFF2-40B4-BE49-F238E27FC236}">
                <a16:creationId xmlns:a16="http://schemas.microsoft.com/office/drawing/2014/main" xmlns="" id="{C4C717E3-2771-4BB2-9CCD-41337D120336}"/>
              </a:ext>
            </a:extLst>
          </p:cNvPr>
          <p:cNvSpPr>
            <a:spLocks noEditPoints="1"/>
          </p:cNvSpPr>
          <p:nvPr/>
        </p:nvSpPr>
        <p:spPr bwMode="auto">
          <a:xfrm>
            <a:off x="6316663" y="2532063"/>
            <a:ext cx="525463" cy="550863"/>
          </a:xfrm>
          <a:custGeom>
            <a:avLst/>
            <a:gdLst>
              <a:gd name="T0" fmla="*/ 141 w 154"/>
              <a:gd name="T1" fmla="*/ 8 h 160"/>
              <a:gd name="T2" fmla="*/ 47 w 154"/>
              <a:gd name="T3" fmla="*/ 0 h 160"/>
              <a:gd name="T4" fmla="*/ 28 w 154"/>
              <a:gd name="T5" fmla="*/ 14 h 160"/>
              <a:gd name="T6" fmla="*/ 11 w 154"/>
              <a:gd name="T7" fmla="*/ 77 h 160"/>
              <a:gd name="T8" fmla="*/ 22 w 154"/>
              <a:gd name="T9" fmla="*/ 102 h 160"/>
              <a:gd name="T10" fmla="*/ 74 w 154"/>
              <a:gd name="T11" fmla="*/ 113 h 160"/>
              <a:gd name="T12" fmla="*/ 7 w 154"/>
              <a:gd name="T13" fmla="*/ 109 h 160"/>
              <a:gd name="T14" fmla="*/ 2 w 154"/>
              <a:gd name="T15" fmla="*/ 144 h 160"/>
              <a:gd name="T16" fmla="*/ 30 w 154"/>
              <a:gd name="T17" fmla="*/ 138 h 160"/>
              <a:gd name="T18" fmla="*/ 75 w 154"/>
              <a:gd name="T19" fmla="*/ 144 h 160"/>
              <a:gd name="T20" fmla="*/ 58 w 154"/>
              <a:gd name="T21" fmla="*/ 160 h 160"/>
              <a:gd name="T22" fmla="*/ 110 w 154"/>
              <a:gd name="T23" fmla="*/ 144 h 160"/>
              <a:gd name="T24" fmla="*/ 105 w 154"/>
              <a:gd name="T25" fmla="*/ 135 h 160"/>
              <a:gd name="T26" fmla="*/ 110 w 154"/>
              <a:gd name="T27" fmla="*/ 119 h 160"/>
              <a:gd name="T28" fmla="*/ 99 w 154"/>
              <a:gd name="T29" fmla="*/ 113 h 160"/>
              <a:gd name="T30" fmla="*/ 152 w 154"/>
              <a:gd name="T31" fmla="*/ 79 h 160"/>
              <a:gd name="T32" fmla="*/ 149 w 154"/>
              <a:gd name="T33" fmla="*/ 72 h 160"/>
              <a:gd name="T34" fmla="*/ 83 w 154"/>
              <a:gd name="T35" fmla="*/ 22 h 160"/>
              <a:gd name="T36" fmla="*/ 135 w 154"/>
              <a:gd name="T37" fmla="*/ 8 h 160"/>
              <a:gd name="T38" fmla="*/ 81 w 154"/>
              <a:gd name="T39" fmla="*/ 14 h 160"/>
              <a:gd name="T40" fmla="*/ 135 w 154"/>
              <a:gd name="T41" fmla="*/ 8 h 160"/>
              <a:gd name="T42" fmla="*/ 61 w 154"/>
              <a:gd name="T43" fmla="*/ 14 h 160"/>
              <a:gd name="T44" fmla="*/ 33 w 154"/>
              <a:gd name="T45" fmla="*/ 8 h 160"/>
              <a:gd name="T46" fmla="*/ 33 w 154"/>
              <a:gd name="T47" fmla="*/ 14 h 160"/>
              <a:gd name="T48" fmla="*/ 16 w 154"/>
              <a:gd name="T49" fmla="*/ 88 h 160"/>
              <a:gd name="T50" fmla="*/ 22 w 154"/>
              <a:gd name="T51" fmla="*/ 88 h 160"/>
              <a:gd name="T52" fmla="*/ 69 w 154"/>
              <a:gd name="T53" fmla="*/ 133 h 160"/>
              <a:gd name="T54" fmla="*/ 25 w 154"/>
              <a:gd name="T55" fmla="*/ 136 h 160"/>
              <a:gd name="T56" fmla="*/ 5 w 154"/>
              <a:gd name="T57" fmla="*/ 114 h 160"/>
              <a:gd name="T58" fmla="*/ 25 w 154"/>
              <a:gd name="T59" fmla="*/ 118 h 160"/>
              <a:gd name="T60" fmla="*/ 113 w 154"/>
              <a:gd name="T61" fmla="*/ 155 h 160"/>
              <a:gd name="T62" fmla="*/ 110 w 154"/>
              <a:gd name="T63" fmla="*/ 149 h 160"/>
              <a:gd name="T64" fmla="*/ 80 w 154"/>
              <a:gd name="T65" fmla="*/ 141 h 160"/>
              <a:gd name="T66" fmla="*/ 113 w 154"/>
              <a:gd name="T67" fmla="*/ 127 h 160"/>
              <a:gd name="T68" fmla="*/ 110 w 154"/>
              <a:gd name="T69" fmla="*/ 124 h 160"/>
              <a:gd name="T70" fmla="*/ 74 w 154"/>
              <a:gd name="T71" fmla="*/ 135 h 160"/>
              <a:gd name="T72" fmla="*/ 99 w 154"/>
              <a:gd name="T73" fmla="*/ 119 h 160"/>
              <a:gd name="T74" fmla="*/ 80 w 154"/>
              <a:gd name="T75" fmla="*/ 110 h 160"/>
              <a:gd name="T76" fmla="*/ 30 w 154"/>
              <a:gd name="T77" fmla="*/ 105 h 160"/>
              <a:gd name="T78" fmla="*/ 78 w 154"/>
              <a:gd name="T79" fmla="*/ 19 h 160"/>
              <a:gd name="T80" fmla="*/ 144 w 154"/>
              <a:gd name="T81" fmla="*/ 83 h 160"/>
              <a:gd name="T82" fmla="*/ 91 w 154"/>
              <a:gd name="T83" fmla="*/ 22 h 160"/>
              <a:gd name="T84" fmla="*/ 141 w 154"/>
              <a:gd name="T85" fmla="*/ 72 h 160"/>
              <a:gd name="T86" fmla="*/ 91 w 154"/>
              <a:gd name="T87" fmla="*/ 22 h 160"/>
              <a:gd name="T88" fmla="*/ 116 w 154"/>
              <a:gd name="T89" fmla="*/ 27 h 160"/>
              <a:gd name="T90" fmla="*/ 94 w 154"/>
              <a:gd name="T91" fmla="*/ 27 h 160"/>
              <a:gd name="T92" fmla="*/ 101 w 154"/>
              <a:gd name="T93" fmla="*/ 66 h 160"/>
              <a:gd name="T94" fmla="*/ 138 w 154"/>
              <a:gd name="T95" fmla="*/ 66 h 160"/>
              <a:gd name="T96" fmla="*/ 131 w 154"/>
              <a:gd name="T97" fmla="*/ 27 h 160"/>
              <a:gd name="T98" fmla="*/ 116 w 154"/>
              <a:gd name="T99" fmla="*/ 33 h 160"/>
              <a:gd name="T100" fmla="*/ 124 w 154"/>
              <a:gd name="T101" fmla="*/ 47 h 160"/>
              <a:gd name="T102" fmla="*/ 116 w 154"/>
              <a:gd name="T103" fmla="*/ 52 h 160"/>
              <a:gd name="T104" fmla="*/ 116 w 154"/>
              <a:gd name="T105" fmla="*/ 52 h 160"/>
              <a:gd name="T106" fmla="*/ 39 w 154"/>
              <a:gd name="T107" fmla="*/ 58 h 160"/>
              <a:gd name="T108" fmla="*/ 66 w 154"/>
              <a:gd name="T109" fmla="*/ 36 h 160"/>
              <a:gd name="T110" fmla="*/ 44 w 154"/>
              <a:gd name="T111" fmla="*/ 58 h 160"/>
              <a:gd name="T112" fmla="*/ 61 w 154"/>
              <a:gd name="T113" fmla="*/ 36 h 160"/>
              <a:gd name="T114" fmla="*/ 39 w 154"/>
              <a:gd name="T115" fmla="*/ 83 h 160"/>
              <a:gd name="T116" fmla="*/ 52 w 154"/>
              <a:gd name="T117" fmla="*/ 91 h 160"/>
              <a:gd name="T118" fmla="*/ 52 w 154"/>
              <a:gd name="T119" fmla="*/ 91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54" h="160">
                <a:moveTo>
                  <a:pt x="154" y="22"/>
                </a:moveTo>
                <a:cubicBezTo>
                  <a:pt x="154" y="16"/>
                  <a:pt x="150" y="11"/>
                  <a:pt x="144" y="11"/>
                </a:cubicBezTo>
                <a:cubicBezTo>
                  <a:pt x="141" y="11"/>
                  <a:pt x="141" y="11"/>
                  <a:pt x="141" y="11"/>
                </a:cubicBezTo>
                <a:cubicBezTo>
                  <a:pt x="141" y="8"/>
                  <a:pt x="141" y="8"/>
                  <a:pt x="141" y="8"/>
                </a:cubicBezTo>
                <a:cubicBezTo>
                  <a:pt x="141" y="5"/>
                  <a:pt x="138" y="3"/>
                  <a:pt x="135" y="3"/>
                </a:cubicBezTo>
                <a:cubicBezTo>
                  <a:pt x="64" y="3"/>
                  <a:pt x="64" y="3"/>
                  <a:pt x="64" y="3"/>
                </a:cubicBezTo>
                <a:cubicBezTo>
                  <a:pt x="62" y="1"/>
                  <a:pt x="60" y="0"/>
                  <a:pt x="58" y="0"/>
                </a:cubicBezTo>
                <a:cubicBezTo>
                  <a:pt x="47" y="0"/>
                  <a:pt x="47" y="0"/>
                  <a:pt x="47" y="0"/>
                </a:cubicBezTo>
                <a:cubicBezTo>
                  <a:pt x="44" y="0"/>
                  <a:pt x="42" y="1"/>
                  <a:pt x="41" y="3"/>
                </a:cubicBezTo>
                <a:cubicBezTo>
                  <a:pt x="33" y="3"/>
                  <a:pt x="33" y="3"/>
                  <a:pt x="33" y="3"/>
                </a:cubicBezTo>
                <a:cubicBezTo>
                  <a:pt x="30" y="3"/>
                  <a:pt x="28" y="5"/>
                  <a:pt x="28" y="8"/>
                </a:cubicBezTo>
                <a:cubicBezTo>
                  <a:pt x="28" y="14"/>
                  <a:pt x="28" y="14"/>
                  <a:pt x="28" y="14"/>
                </a:cubicBezTo>
                <a:cubicBezTo>
                  <a:pt x="24" y="15"/>
                  <a:pt x="22" y="18"/>
                  <a:pt x="22" y="22"/>
                </a:cubicBezTo>
                <a:cubicBezTo>
                  <a:pt x="22" y="72"/>
                  <a:pt x="22" y="72"/>
                  <a:pt x="22" y="72"/>
                </a:cubicBezTo>
                <a:cubicBezTo>
                  <a:pt x="16" y="72"/>
                  <a:pt x="16" y="72"/>
                  <a:pt x="16" y="72"/>
                </a:cubicBezTo>
                <a:cubicBezTo>
                  <a:pt x="13" y="72"/>
                  <a:pt x="11" y="74"/>
                  <a:pt x="11" y="77"/>
                </a:cubicBezTo>
                <a:cubicBezTo>
                  <a:pt x="11" y="88"/>
                  <a:pt x="11" y="88"/>
                  <a:pt x="11" y="88"/>
                </a:cubicBezTo>
                <a:cubicBezTo>
                  <a:pt x="11" y="91"/>
                  <a:pt x="13" y="94"/>
                  <a:pt x="16" y="94"/>
                </a:cubicBezTo>
                <a:cubicBezTo>
                  <a:pt x="22" y="94"/>
                  <a:pt x="22" y="94"/>
                  <a:pt x="22" y="94"/>
                </a:cubicBezTo>
                <a:cubicBezTo>
                  <a:pt x="22" y="102"/>
                  <a:pt x="22" y="102"/>
                  <a:pt x="22" y="102"/>
                </a:cubicBezTo>
                <a:cubicBezTo>
                  <a:pt x="22" y="107"/>
                  <a:pt x="26" y="110"/>
                  <a:pt x="30" y="110"/>
                </a:cubicBezTo>
                <a:cubicBezTo>
                  <a:pt x="75" y="110"/>
                  <a:pt x="75" y="110"/>
                  <a:pt x="75" y="110"/>
                </a:cubicBezTo>
                <a:cubicBezTo>
                  <a:pt x="75" y="113"/>
                  <a:pt x="75" y="113"/>
                  <a:pt x="75" y="113"/>
                </a:cubicBezTo>
                <a:cubicBezTo>
                  <a:pt x="74" y="113"/>
                  <a:pt x="74" y="113"/>
                  <a:pt x="74" y="113"/>
                </a:cubicBezTo>
                <a:cubicBezTo>
                  <a:pt x="72" y="113"/>
                  <a:pt x="71" y="114"/>
                  <a:pt x="70" y="116"/>
                </a:cubicBezTo>
                <a:cubicBezTo>
                  <a:pt x="30" y="116"/>
                  <a:pt x="30" y="116"/>
                  <a:pt x="30" y="116"/>
                </a:cubicBezTo>
                <a:cubicBezTo>
                  <a:pt x="29" y="115"/>
                  <a:pt x="28" y="113"/>
                  <a:pt x="26" y="113"/>
                </a:cubicBezTo>
                <a:cubicBezTo>
                  <a:pt x="7" y="109"/>
                  <a:pt x="7" y="109"/>
                  <a:pt x="7" y="109"/>
                </a:cubicBezTo>
                <a:cubicBezTo>
                  <a:pt x="5" y="108"/>
                  <a:pt x="3" y="109"/>
                  <a:pt x="2" y="110"/>
                </a:cubicBezTo>
                <a:cubicBezTo>
                  <a:pt x="1" y="111"/>
                  <a:pt x="0" y="112"/>
                  <a:pt x="0" y="114"/>
                </a:cubicBezTo>
                <a:cubicBezTo>
                  <a:pt x="0" y="140"/>
                  <a:pt x="0" y="140"/>
                  <a:pt x="0" y="140"/>
                </a:cubicBezTo>
                <a:cubicBezTo>
                  <a:pt x="0" y="142"/>
                  <a:pt x="1" y="143"/>
                  <a:pt x="2" y="144"/>
                </a:cubicBezTo>
                <a:cubicBezTo>
                  <a:pt x="3" y="145"/>
                  <a:pt x="4" y="145"/>
                  <a:pt x="5" y="145"/>
                </a:cubicBezTo>
                <a:cubicBezTo>
                  <a:pt x="6" y="145"/>
                  <a:pt x="6" y="145"/>
                  <a:pt x="7" y="145"/>
                </a:cubicBezTo>
                <a:cubicBezTo>
                  <a:pt x="26" y="141"/>
                  <a:pt x="26" y="141"/>
                  <a:pt x="26" y="141"/>
                </a:cubicBezTo>
                <a:cubicBezTo>
                  <a:pt x="28" y="141"/>
                  <a:pt x="29" y="139"/>
                  <a:pt x="30" y="138"/>
                </a:cubicBezTo>
                <a:cubicBezTo>
                  <a:pt x="70" y="138"/>
                  <a:pt x="70" y="138"/>
                  <a:pt x="70" y="138"/>
                </a:cubicBezTo>
                <a:cubicBezTo>
                  <a:pt x="71" y="140"/>
                  <a:pt x="72" y="141"/>
                  <a:pt x="74" y="141"/>
                </a:cubicBezTo>
                <a:cubicBezTo>
                  <a:pt x="75" y="141"/>
                  <a:pt x="75" y="141"/>
                  <a:pt x="75" y="141"/>
                </a:cubicBezTo>
                <a:cubicBezTo>
                  <a:pt x="75" y="144"/>
                  <a:pt x="75" y="144"/>
                  <a:pt x="75" y="144"/>
                </a:cubicBezTo>
                <a:cubicBezTo>
                  <a:pt x="63" y="144"/>
                  <a:pt x="63" y="144"/>
                  <a:pt x="63" y="144"/>
                </a:cubicBezTo>
                <a:cubicBezTo>
                  <a:pt x="59" y="144"/>
                  <a:pt x="55" y="147"/>
                  <a:pt x="55" y="152"/>
                </a:cubicBezTo>
                <a:cubicBezTo>
                  <a:pt x="55" y="157"/>
                  <a:pt x="55" y="157"/>
                  <a:pt x="55" y="157"/>
                </a:cubicBezTo>
                <a:cubicBezTo>
                  <a:pt x="55" y="159"/>
                  <a:pt x="56" y="160"/>
                  <a:pt x="58" y="160"/>
                </a:cubicBezTo>
                <a:cubicBezTo>
                  <a:pt x="116" y="160"/>
                  <a:pt x="116" y="160"/>
                  <a:pt x="116" y="160"/>
                </a:cubicBezTo>
                <a:cubicBezTo>
                  <a:pt x="117" y="160"/>
                  <a:pt x="119" y="159"/>
                  <a:pt x="119" y="157"/>
                </a:cubicBezTo>
                <a:cubicBezTo>
                  <a:pt x="119" y="152"/>
                  <a:pt x="119" y="152"/>
                  <a:pt x="119" y="152"/>
                </a:cubicBezTo>
                <a:cubicBezTo>
                  <a:pt x="119" y="147"/>
                  <a:pt x="115" y="144"/>
                  <a:pt x="110" y="144"/>
                </a:cubicBezTo>
                <a:cubicBezTo>
                  <a:pt x="99" y="144"/>
                  <a:pt x="99" y="144"/>
                  <a:pt x="99" y="144"/>
                </a:cubicBezTo>
                <a:cubicBezTo>
                  <a:pt x="99" y="141"/>
                  <a:pt x="99" y="141"/>
                  <a:pt x="99" y="141"/>
                </a:cubicBezTo>
                <a:cubicBezTo>
                  <a:pt x="99" y="141"/>
                  <a:pt x="99" y="141"/>
                  <a:pt x="99" y="141"/>
                </a:cubicBezTo>
                <a:cubicBezTo>
                  <a:pt x="102" y="141"/>
                  <a:pt x="105" y="138"/>
                  <a:pt x="105" y="135"/>
                </a:cubicBezTo>
                <a:cubicBezTo>
                  <a:pt x="105" y="135"/>
                  <a:pt x="105" y="135"/>
                  <a:pt x="105" y="135"/>
                </a:cubicBezTo>
                <a:cubicBezTo>
                  <a:pt x="110" y="135"/>
                  <a:pt x="110" y="135"/>
                  <a:pt x="110" y="135"/>
                </a:cubicBezTo>
                <a:cubicBezTo>
                  <a:pt x="115" y="135"/>
                  <a:pt x="119" y="131"/>
                  <a:pt x="119" y="127"/>
                </a:cubicBezTo>
                <a:cubicBezTo>
                  <a:pt x="119" y="123"/>
                  <a:pt x="115" y="119"/>
                  <a:pt x="110" y="119"/>
                </a:cubicBezTo>
                <a:cubicBezTo>
                  <a:pt x="105" y="119"/>
                  <a:pt x="105" y="119"/>
                  <a:pt x="105" y="119"/>
                </a:cubicBezTo>
                <a:cubicBezTo>
                  <a:pt x="105" y="119"/>
                  <a:pt x="105" y="119"/>
                  <a:pt x="105" y="119"/>
                </a:cubicBezTo>
                <a:cubicBezTo>
                  <a:pt x="105" y="116"/>
                  <a:pt x="102" y="113"/>
                  <a:pt x="99" y="113"/>
                </a:cubicBezTo>
                <a:cubicBezTo>
                  <a:pt x="99" y="113"/>
                  <a:pt x="99" y="113"/>
                  <a:pt x="99" y="113"/>
                </a:cubicBezTo>
                <a:cubicBezTo>
                  <a:pt x="99" y="110"/>
                  <a:pt x="99" y="110"/>
                  <a:pt x="99" y="110"/>
                </a:cubicBezTo>
                <a:cubicBezTo>
                  <a:pt x="144" y="110"/>
                  <a:pt x="144" y="110"/>
                  <a:pt x="144" y="110"/>
                </a:cubicBezTo>
                <a:cubicBezTo>
                  <a:pt x="148" y="110"/>
                  <a:pt x="152" y="107"/>
                  <a:pt x="152" y="102"/>
                </a:cubicBezTo>
                <a:cubicBezTo>
                  <a:pt x="152" y="79"/>
                  <a:pt x="152" y="79"/>
                  <a:pt x="152" y="79"/>
                </a:cubicBezTo>
                <a:cubicBezTo>
                  <a:pt x="153" y="77"/>
                  <a:pt x="154" y="74"/>
                  <a:pt x="154" y="72"/>
                </a:cubicBezTo>
                <a:lnTo>
                  <a:pt x="154" y="22"/>
                </a:lnTo>
                <a:close/>
                <a:moveTo>
                  <a:pt x="149" y="22"/>
                </a:moveTo>
                <a:cubicBezTo>
                  <a:pt x="149" y="72"/>
                  <a:pt x="149" y="72"/>
                  <a:pt x="149" y="72"/>
                </a:cubicBezTo>
                <a:cubicBezTo>
                  <a:pt x="149" y="75"/>
                  <a:pt x="147" y="77"/>
                  <a:pt x="144" y="77"/>
                </a:cubicBezTo>
                <a:cubicBezTo>
                  <a:pt x="88" y="77"/>
                  <a:pt x="88" y="77"/>
                  <a:pt x="88" y="77"/>
                </a:cubicBezTo>
                <a:cubicBezTo>
                  <a:pt x="85" y="77"/>
                  <a:pt x="83" y="75"/>
                  <a:pt x="83" y="72"/>
                </a:cubicBezTo>
                <a:cubicBezTo>
                  <a:pt x="83" y="22"/>
                  <a:pt x="83" y="22"/>
                  <a:pt x="83" y="22"/>
                </a:cubicBezTo>
                <a:cubicBezTo>
                  <a:pt x="83" y="19"/>
                  <a:pt x="85" y="16"/>
                  <a:pt x="88" y="16"/>
                </a:cubicBezTo>
                <a:cubicBezTo>
                  <a:pt x="144" y="16"/>
                  <a:pt x="144" y="16"/>
                  <a:pt x="144" y="16"/>
                </a:cubicBezTo>
                <a:cubicBezTo>
                  <a:pt x="147" y="16"/>
                  <a:pt x="149" y="19"/>
                  <a:pt x="149" y="22"/>
                </a:cubicBezTo>
                <a:close/>
                <a:moveTo>
                  <a:pt x="135" y="8"/>
                </a:moveTo>
                <a:cubicBezTo>
                  <a:pt x="135" y="8"/>
                  <a:pt x="135" y="8"/>
                  <a:pt x="135" y="8"/>
                </a:cubicBezTo>
                <a:cubicBezTo>
                  <a:pt x="135" y="11"/>
                  <a:pt x="135" y="11"/>
                  <a:pt x="135" y="11"/>
                </a:cubicBezTo>
                <a:cubicBezTo>
                  <a:pt x="88" y="11"/>
                  <a:pt x="88" y="11"/>
                  <a:pt x="88" y="11"/>
                </a:cubicBezTo>
                <a:cubicBezTo>
                  <a:pt x="86" y="11"/>
                  <a:pt x="83" y="12"/>
                  <a:pt x="81" y="14"/>
                </a:cubicBezTo>
                <a:cubicBezTo>
                  <a:pt x="66" y="14"/>
                  <a:pt x="66" y="14"/>
                  <a:pt x="66" y="14"/>
                </a:cubicBezTo>
                <a:cubicBezTo>
                  <a:pt x="66" y="8"/>
                  <a:pt x="66" y="8"/>
                  <a:pt x="66" y="8"/>
                </a:cubicBezTo>
                <a:cubicBezTo>
                  <a:pt x="66" y="8"/>
                  <a:pt x="66" y="8"/>
                  <a:pt x="66" y="8"/>
                </a:cubicBezTo>
                <a:lnTo>
                  <a:pt x="135" y="8"/>
                </a:lnTo>
                <a:close/>
                <a:moveTo>
                  <a:pt x="47" y="5"/>
                </a:moveTo>
                <a:cubicBezTo>
                  <a:pt x="58" y="5"/>
                  <a:pt x="58" y="5"/>
                  <a:pt x="58" y="5"/>
                </a:cubicBezTo>
                <a:cubicBezTo>
                  <a:pt x="60" y="5"/>
                  <a:pt x="61" y="7"/>
                  <a:pt x="61" y="8"/>
                </a:cubicBezTo>
                <a:cubicBezTo>
                  <a:pt x="61" y="14"/>
                  <a:pt x="61" y="14"/>
                  <a:pt x="61" y="14"/>
                </a:cubicBezTo>
                <a:cubicBezTo>
                  <a:pt x="44" y="14"/>
                  <a:pt x="44" y="14"/>
                  <a:pt x="44" y="14"/>
                </a:cubicBezTo>
                <a:cubicBezTo>
                  <a:pt x="44" y="8"/>
                  <a:pt x="44" y="8"/>
                  <a:pt x="44" y="8"/>
                </a:cubicBezTo>
                <a:cubicBezTo>
                  <a:pt x="44" y="7"/>
                  <a:pt x="45" y="5"/>
                  <a:pt x="47" y="5"/>
                </a:cubicBezTo>
                <a:close/>
                <a:moveTo>
                  <a:pt x="33" y="8"/>
                </a:moveTo>
                <a:cubicBezTo>
                  <a:pt x="39" y="8"/>
                  <a:pt x="39" y="8"/>
                  <a:pt x="39" y="8"/>
                </a:cubicBezTo>
                <a:cubicBezTo>
                  <a:pt x="39" y="8"/>
                  <a:pt x="39" y="8"/>
                  <a:pt x="39" y="8"/>
                </a:cubicBezTo>
                <a:cubicBezTo>
                  <a:pt x="39" y="14"/>
                  <a:pt x="39" y="14"/>
                  <a:pt x="39" y="14"/>
                </a:cubicBezTo>
                <a:cubicBezTo>
                  <a:pt x="33" y="14"/>
                  <a:pt x="33" y="14"/>
                  <a:pt x="33" y="14"/>
                </a:cubicBezTo>
                <a:cubicBezTo>
                  <a:pt x="33" y="8"/>
                  <a:pt x="33" y="8"/>
                  <a:pt x="33" y="8"/>
                </a:cubicBezTo>
                <a:cubicBezTo>
                  <a:pt x="33" y="8"/>
                  <a:pt x="33" y="8"/>
                  <a:pt x="33" y="8"/>
                </a:cubicBezTo>
                <a:close/>
                <a:moveTo>
                  <a:pt x="16" y="88"/>
                </a:moveTo>
                <a:cubicBezTo>
                  <a:pt x="16" y="88"/>
                  <a:pt x="16" y="88"/>
                  <a:pt x="16" y="88"/>
                </a:cubicBezTo>
                <a:cubicBezTo>
                  <a:pt x="16" y="77"/>
                  <a:pt x="16" y="77"/>
                  <a:pt x="16" y="77"/>
                </a:cubicBezTo>
                <a:cubicBezTo>
                  <a:pt x="16" y="77"/>
                  <a:pt x="16" y="77"/>
                  <a:pt x="16" y="77"/>
                </a:cubicBezTo>
                <a:cubicBezTo>
                  <a:pt x="22" y="77"/>
                  <a:pt x="22" y="77"/>
                  <a:pt x="22" y="77"/>
                </a:cubicBezTo>
                <a:cubicBezTo>
                  <a:pt x="22" y="88"/>
                  <a:pt x="22" y="88"/>
                  <a:pt x="22" y="88"/>
                </a:cubicBezTo>
                <a:lnTo>
                  <a:pt x="16" y="88"/>
                </a:lnTo>
                <a:close/>
                <a:moveTo>
                  <a:pt x="30" y="121"/>
                </a:moveTo>
                <a:cubicBezTo>
                  <a:pt x="69" y="121"/>
                  <a:pt x="69" y="121"/>
                  <a:pt x="69" y="121"/>
                </a:cubicBezTo>
                <a:cubicBezTo>
                  <a:pt x="69" y="133"/>
                  <a:pt x="69" y="133"/>
                  <a:pt x="69" y="133"/>
                </a:cubicBezTo>
                <a:cubicBezTo>
                  <a:pt x="30" y="133"/>
                  <a:pt x="30" y="133"/>
                  <a:pt x="30" y="133"/>
                </a:cubicBezTo>
                <a:lnTo>
                  <a:pt x="30" y="121"/>
                </a:lnTo>
                <a:close/>
                <a:moveTo>
                  <a:pt x="25" y="136"/>
                </a:moveTo>
                <a:cubicBezTo>
                  <a:pt x="25" y="136"/>
                  <a:pt x="25" y="136"/>
                  <a:pt x="25" y="136"/>
                </a:cubicBezTo>
                <a:cubicBezTo>
                  <a:pt x="5" y="140"/>
                  <a:pt x="5" y="140"/>
                  <a:pt x="5" y="140"/>
                </a:cubicBezTo>
                <a:cubicBezTo>
                  <a:pt x="5" y="140"/>
                  <a:pt x="5" y="140"/>
                  <a:pt x="5" y="140"/>
                </a:cubicBezTo>
                <a:cubicBezTo>
                  <a:pt x="5" y="140"/>
                  <a:pt x="5" y="140"/>
                  <a:pt x="5" y="140"/>
                </a:cubicBezTo>
                <a:cubicBezTo>
                  <a:pt x="5" y="114"/>
                  <a:pt x="5" y="114"/>
                  <a:pt x="5" y="114"/>
                </a:cubicBezTo>
                <a:cubicBezTo>
                  <a:pt x="5" y="114"/>
                  <a:pt x="5" y="114"/>
                  <a:pt x="5" y="114"/>
                </a:cubicBezTo>
                <a:cubicBezTo>
                  <a:pt x="5" y="114"/>
                  <a:pt x="5" y="114"/>
                  <a:pt x="5" y="114"/>
                </a:cubicBezTo>
                <a:cubicBezTo>
                  <a:pt x="5" y="114"/>
                  <a:pt x="5" y="114"/>
                  <a:pt x="5" y="114"/>
                </a:cubicBezTo>
                <a:cubicBezTo>
                  <a:pt x="25" y="118"/>
                  <a:pt x="25" y="118"/>
                  <a:pt x="25" y="118"/>
                </a:cubicBezTo>
                <a:cubicBezTo>
                  <a:pt x="25" y="118"/>
                  <a:pt x="25" y="118"/>
                  <a:pt x="25" y="118"/>
                </a:cubicBezTo>
                <a:lnTo>
                  <a:pt x="25" y="136"/>
                </a:lnTo>
                <a:close/>
                <a:moveTo>
                  <a:pt x="113" y="152"/>
                </a:moveTo>
                <a:cubicBezTo>
                  <a:pt x="113" y="155"/>
                  <a:pt x="113" y="155"/>
                  <a:pt x="113" y="155"/>
                </a:cubicBezTo>
                <a:cubicBezTo>
                  <a:pt x="60" y="155"/>
                  <a:pt x="60" y="155"/>
                  <a:pt x="60" y="155"/>
                </a:cubicBezTo>
                <a:cubicBezTo>
                  <a:pt x="60" y="152"/>
                  <a:pt x="60" y="152"/>
                  <a:pt x="60" y="152"/>
                </a:cubicBezTo>
                <a:cubicBezTo>
                  <a:pt x="60" y="150"/>
                  <a:pt x="62" y="149"/>
                  <a:pt x="63" y="149"/>
                </a:cubicBezTo>
                <a:cubicBezTo>
                  <a:pt x="110" y="149"/>
                  <a:pt x="110" y="149"/>
                  <a:pt x="110" y="149"/>
                </a:cubicBezTo>
                <a:cubicBezTo>
                  <a:pt x="112" y="149"/>
                  <a:pt x="113" y="150"/>
                  <a:pt x="113" y="152"/>
                </a:cubicBezTo>
                <a:close/>
                <a:moveTo>
                  <a:pt x="94" y="144"/>
                </a:moveTo>
                <a:cubicBezTo>
                  <a:pt x="80" y="144"/>
                  <a:pt x="80" y="144"/>
                  <a:pt x="80" y="144"/>
                </a:cubicBezTo>
                <a:cubicBezTo>
                  <a:pt x="80" y="141"/>
                  <a:pt x="80" y="141"/>
                  <a:pt x="80" y="141"/>
                </a:cubicBezTo>
                <a:cubicBezTo>
                  <a:pt x="94" y="141"/>
                  <a:pt x="94" y="141"/>
                  <a:pt x="94" y="141"/>
                </a:cubicBezTo>
                <a:lnTo>
                  <a:pt x="94" y="144"/>
                </a:lnTo>
                <a:close/>
                <a:moveTo>
                  <a:pt x="110" y="124"/>
                </a:moveTo>
                <a:cubicBezTo>
                  <a:pt x="112" y="124"/>
                  <a:pt x="113" y="125"/>
                  <a:pt x="113" y="127"/>
                </a:cubicBezTo>
                <a:cubicBezTo>
                  <a:pt x="113" y="129"/>
                  <a:pt x="112" y="130"/>
                  <a:pt x="110" y="130"/>
                </a:cubicBezTo>
                <a:cubicBezTo>
                  <a:pt x="105" y="130"/>
                  <a:pt x="105" y="130"/>
                  <a:pt x="105" y="130"/>
                </a:cubicBezTo>
                <a:cubicBezTo>
                  <a:pt x="105" y="124"/>
                  <a:pt x="105" y="124"/>
                  <a:pt x="105" y="124"/>
                </a:cubicBezTo>
                <a:lnTo>
                  <a:pt x="110" y="124"/>
                </a:lnTo>
                <a:close/>
                <a:moveTo>
                  <a:pt x="100" y="119"/>
                </a:moveTo>
                <a:cubicBezTo>
                  <a:pt x="100" y="135"/>
                  <a:pt x="100" y="135"/>
                  <a:pt x="100" y="135"/>
                </a:cubicBezTo>
                <a:cubicBezTo>
                  <a:pt x="100" y="135"/>
                  <a:pt x="99" y="135"/>
                  <a:pt x="99" y="135"/>
                </a:cubicBezTo>
                <a:cubicBezTo>
                  <a:pt x="74" y="135"/>
                  <a:pt x="74" y="135"/>
                  <a:pt x="74" y="135"/>
                </a:cubicBezTo>
                <a:cubicBezTo>
                  <a:pt x="74" y="135"/>
                  <a:pt x="74" y="135"/>
                  <a:pt x="74" y="135"/>
                </a:cubicBezTo>
                <a:cubicBezTo>
                  <a:pt x="74" y="119"/>
                  <a:pt x="74" y="119"/>
                  <a:pt x="74" y="119"/>
                </a:cubicBezTo>
                <a:cubicBezTo>
                  <a:pt x="74" y="119"/>
                  <a:pt x="74" y="119"/>
                  <a:pt x="74" y="119"/>
                </a:cubicBezTo>
                <a:cubicBezTo>
                  <a:pt x="99" y="119"/>
                  <a:pt x="99" y="119"/>
                  <a:pt x="99" y="119"/>
                </a:cubicBezTo>
                <a:cubicBezTo>
                  <a:pt x="99" y="119"/>
                  <a:pt x="100" y="119"/>
                  <a:pt x="100" y="119"/>
                </a:cubicBezTo>
                <a:close/>
                <a:moveTo>
                  <a:pt x="94" y="113"/>
                </a:moveTo>
                <a:cubicBezTo>
                  <a:pt x="80" y="113"/>
                  <a:pt x="80" y="113"/>
                  <a:pt x="80" y="113"/>
                </a:cubicBezTo>
                <a:cubicBezTo>
                  <a:pt x="80" y="110"/>
                  <a:pt x="80" y="110"/>
                  <a:pt x="80" y="110"/>
                </a:cubicBezTo>
                <a:cubicBezTo>
                  <a:pt x="94" y="110"/>
                  <a:pt x="94" y="110"/>
                  <a:pt x="94" y="110"/>
                </a:cubicBezTo>
                <a:lnTo>
                  <a:pt x="94" y="113"/>
                </a:lnTo>
                <a:close/>
                <a:moveTo>
                  <a:pt x="144" y="105"/>
                </a:moveTo>
                <a:cubicBezTo>
                  <a:pt x="30" y="105"/>
                  <a:pt x="30" y="105"/>
                  <a:pt x="30" y="105"/>
                </a:cubicBezTo>
                <a:cubicBezTo>
                  <a:pt x="29" y="105"/>
                  <a:pt x="27" y="104"/>
                  <a:pt x="27" y="102"/>
                </a:cubicBezTo>
                <a:cubicBezTo>
                  <a:pt x="27" y="22"/>
                  <a:pt x="27" y="22"/>
                  <a:pt x="27" y="22"/>
                </a:cubicBezTo>
                <a:cubicBezTo>
                  <a:pt x="27" y="20"/>
                  <a:pt x="29" y="19"/>
                  <a:pt x="30" y="19"/>
                </a:cubicBezTo>
                <a:cubicBezTo>
                  <a:pt x="78" y="19"/>
                  <a:pt x="78" y="19"/>
                  <a:pt x="78" y="19"/>
                </a:cubicBezTo>
                <a:cubicBezTo>
                  <a:pt x="78" y="20"/>
                  <a:pt x="77" y="21"/>
                  <a:pt x="77" y="22"/>
                </a:cubicBezTo>
                <a:cubicBezTo>
                  <a:pt x="77" y="72"/>
                  <a:pt x="77" y="72"/>
                  <a:pt x="77" y="72"/>
                </a:cubicBezTo>
                <a:cubicBezTo>
                  <a:pt x="77" y="78"/>
                  <a:pt x="82" y="83"/>
                  <a:pt x="88" y="83"/>
                </a:cubicBezTo>
                <a:cubicBezTo>
                  <a:pt x="144" y="83"/>
                  <a:pt x="144" y="83"/>
                  <a:pt x="144" y="83"/>
                </a:cubicBezTo>
                <a:cubicBezTo>
                  <a:pt x="145" y="83"/>
                  <a:pt x="146" y="82"/>
                  <a:pt x="147" y="82"/>
                </a:cubicBezTo>
                <a:cubicBezTo>
                  <a:pt x="147" y="102"/>
                  <a:pt x="147" y="102"/>
                  <a:pt x="147" y="102"/>
                </a:cubicBezTo>
                <a:cubicBezTo>
                  <a:pt x="147" y="104"/>
                  <a:pt x="145" y="105"/>
                  <a:pt x="144" y="105"/>
                </a:cubicBezTo>
                <a:close/>
                <a:moveTo>
                  <a:pt x="91" y="22"/>
                </a:moveTo>
                <a:cubicBezTo>
                  <a:pt x="90" y="22"/>
                  <a:pt x="88" y="23"/>
                  <a:pt x="88" y="25"/>
                </a:cubicBezTo>
                <a:cubicBezTo>
                  <a:pt x="88" y="69"/>
                  <a:pt x="88" y="69"/>
                  <a:pt x="88" y="69"/>
                </a:cubicBezTo>
                <a:cubicBezTo>
                  <a:pt x="88" y="70"/>
                  <a:pt x="90" y="72"/>
                  <a:pt x="91" y="72"/>
                </a:cubicBezTo>
                <a:cubicBezTo>
                  <a:pt x="141" y="72"/>
                  <a:pt x="141" y="72"/>
                  <a:pt x="141" y="72"/>
                </a:cubicBezTo>
                <a:cubicBezTo>
                  <a:pt x="142" y="72"/>
                  <a:pt x="143" y="70"/>
                  <a:pt x="143" y="69"/>
                </a:cubicBezTo>
                <a:cubicBezTo>
                  <a:pt x="143" y="25"/>
                  <a:pt x="143" y="25"/>
                  <a:pt x="143" y="25"/>
                </a:cubicBezTo>
                <a:cubicBezTo>
                  <a:pt x="143" y="23"/>
                  <a:pt x="142" y="22"/>
                  <a:pt x="141" y="22"/>
                </a:cubicBezTo>
                <a:lnTo>
                  <a:pt x="91" y="22"/>
                </a:lnTo>
                <a:close/>
                <a:moveTo>
                  <a:pt x="135" y="47"/>
                </a:moveTo>
                <a:cubicBezTo>
                  <a:pt x="135" y="58"/>
                  <a:pt x="127" y="66"/>
                  <a:pt x="116" y="66"/>
                </a:cubicBezTo>
                <a:cubicBezTo>
                  <a:pt x="105" y="66"/>
                  <a:pt x="96" y="58"/>
                  <a:pt x="96" y="47"/>
                </a:cubicBezTo>
                <a:cubicBezTo>
                  <a:pt x="96" y="36"/>
                  <a:pt x="105" y="27"/>
                  <a:pt x="116" y="27"/>
                </a:cubicBezTo>
                <a:cubicBezTo>
                  <a:pt x="127" y="27"/>
                  <a:pt x="135" y="36"/>
                  <a:pt x="135" y="47"/>
                </a:cubicBezTo>
                <a:close/>
                <a:moveTo>
                  <a:pt x="101" y="27"/>
                </a:moveTo>
                <a:cubicBezTo>
                  <a:pt x="98" y="30"/>
                  <a:pt x="95" y="33"/>
                  <a:pt x="94" y="36"/>
                </a:cubicBezTo>
                <a:cubicBezTo>
                  <a:pt x="94" y="27"/>
                  <a:pt x="94" y="27"/>
                  <a:pt x="94" y="27"/>
                </a:cubicBezTo>
                <a:lnTo>
                  <a:pt x="101" y="27"/>
                </a:lnTo>
                <a:close/>
                <a:moveTo>
                  <a:pt x="94" y="66"/>
                </a:moveTo>
                <a:cubicBezTo>
                  <a:pt x="94" y="57"/>
                  <a:pt x="94" y="57"/>
                  <a:pt x="94" y="57"/>
                </a:cubicBezTo>
                <a:cubicBezTo>
                  <a:pt x="95" y="61"/>
                  <a:pt x="98" y="64"/>
                  <a:pt x="101" y="66"/>
                </a:cubicBezTo>
                <a:lnTo>
                  <a:pt x="94" y="66"/>
                </a:lnTo>
                <a:close/>
                <a:moveTo>
                  <a:pt x="131" y="66"/>
                </a:moveTo>
                <a:cubicBezTo>
                  <a:pt x="134" y="64"/>
                  <a:pt x="137" y="61"/>
                  <a:pt x="138" y="57"/>
                </a:cubicBezTo>
                <a:cubicBezTo>
                  <a:pt x="138" y="66"/>
                  <a:pt x="138" y="66"/>
                  <a:pt x="138" y="66"/>
                </a:cubicBezTo>
                <a:lnTo>
                  <a:pt x="131" y="66"/>
                </a:lnTo>
                <a:close/>
                <a:moveTo>
                  <a:pt x="138" y="27"/>
                </a:moveTo>
                <a:cubicBezTo>
                  <a:pt x="138" y="36"/>
                  <a:pt x="138" y="36"/>
                  <a:pt x="138" y="36"/>
                </a:cubicBezTo>
                <a:cubicBezTo>
                  <a:pt x="137" y="33"/>
                  <a:pt x="134" y="30"/>
                  <a:pt x="131" y="27"/>
                </a:cubicBezTo>
                <a:lnTo>
                  <a:pt x="138" y="27"/>
                </a:lnTo>
                <a:close/>
                <a:moveTo>
                  <a:pt x="116" y="60"/>
                </a:moveTo>
                <a:cubicBezTo>
                  <a:pt x="123" y="60"/>
                  <a:pt x="130" y="54"/>
                  <a:pt x="130" y="47"/>
                </a:cubicBezTo>
                <a:cubicBezTo>
                  <a:pt x="130" y="39"/>
                  <a:pt x="123" y="33"/>
                  <a:pt x="116" y="33"/>
                </a:cubicBezTo>
                <a:cubicBezTo>
                  <a:pt x="108" y="33"/>
                  <a:pt x="102" y="39"/>
                  <a:pt x="102" y="47"/>
                </a:cubicBezTo>
                <a:cubicBezTo>
                  <a:pt x="102" y="54"/>
                  <a:pt x="108" y="60"/>
                  <a:pt x="116" y="60"/>
                </a:cubicBezTo>
                <a:close/>
                <a:moveTo>
                  <a:pt x="116" y="38"/>
                </a:moveTo>
                <a:cubicBezTo>
                  <a:pt x="121" y="38"/>
                  <a:pt x="124" y="42"/>
                  <a:pt x="124" y="47"/>
                </a:cubicBezTo>
                <a:cubicBezTo>
                  <a:pt x="124" y="51"/>
                  <a:pt x="121" y="55"/>
                  <a:pt x="116" y="55"/>
                </a:cubicBezTo>
                <a:cubicBezTo>
                  <a:pt x="111" y="55"/>
                  <a:pt x="107" y="51"/>
                  <a:pt x="107" y="47"/>
                </a:cubicBezTo>
                <a:cubicBezTo>
                  <a:pt x="107" y="42"/>
                  <a:pt x="111" y="38"/>
                  <a:pt x="116" y="38"/>
                </a:cubicBezTo>
                <a:close/>
                <a:moveTo>
                  <a:pt x="116" y="52"/>
                </a:moveTo>
                <a:cubicBezTo>
                  <a:pt x="119" y="52"/>
                  <a:pt x="121" y="50"/>
                  <a:pt x="121" y="47"/>
                </a:cubicBezTo>
                <a:cubicBezTo>
                  <a:pt x="121" y="44"/>
                  <a:pt x="119" y="42"/>
                  <a:pt x="116" y="42"/>
                </a:cubicBezTo>
                <a:cubicBezTo>
                  <a:pt x="113" y="42"/>
                  <a:pt x="111" y="44"/>
                  <a:pt x="111" y="47"/>
                </a:cubicBezTo>
                <a:cubicBezTo>
                  <a:pt x="111" y="50"/>
                  <a:pt x="113" y="52"/>
                  <a:pt x="116" y="52"/>
                </a:cubicBezTo>
                <a:close/>
                <a:moveTo>
                  <a:pt x="61" y="30"/>
                </a:moveTo>
                <a:cubicBezTo>
                  <a:pt x="44" y="30"/>
                  <a:pt x="44" y="30"/>
                  <a:pt x="44" y="30"/>
                </a:cubicBezTo>
                <a:cubicBezTo>
                  <a:pt x="41" y="30"/>
                  <a:pt x="39" y="33"/>
                  <a:pt x="39" y="36"/>
                </a:cubicBezTo>
                <a:cubicBezTo>
                  <a:pt x="39" y="58"/>
                  <a:pt x="39" y="58"/>
                  <a:pt x="39" y="58"/>
                </a:cubicBezTo>
                <a:cubicBezTo>
                  <a:pt x="39" y="61"/>
                  <a:pt x="41" y="63"/>
                  <a:pt x="44" y="63"/>
                </a:cubicBezTo>
                <a:cubicBezTo>
                  <a:pt x="61" y="63"/>
                  <a:pt x="61" y="63"/>
                  <a:pt x="61" y="63"/>
                </a:cubicBezTo>
                <a:cubicBezTo>
                  <a:pt x="64" y="63"/>
                  <a:pt x="66" y="61"/>
                  <a:pt x="66" y="58"/>
                </a:cubicBezTo>
                <a:cubicBezTo>
                  <a:pt x="66" y="36"/>
                  <a:pt x="66" y="36"/>
                  <a:pt x="66" y="36"/>
                </a:cubicBezTo>
                <a:cubicBezTo>
                  <a:pt x="66" y="33"/>
                  <a:pt x="64" y="30"/>
                  <a:pt x="61" y="30"/>
                </a:cubicBezTo>
                <a:close/>
                <a:moveTo>
                  <a:pt x="61" y="58"/>
                </a:moveTo>
                <a:cubicBezTo>
                  <a:pt x="61" y="58"/>
                  <a:pt x="61" y="58"/>
                  <a:pt x="61" y="58"/>
                </a:cubicBezTo>
                <a:cubicBezTo>
                  <a:pt x="44" y="58"/>
                  <a:pt x="44" y="58"/>
                  <a:pt x="44" y="58"/>
                </a:cubicBezTo>
                <a:cubicBezTo>
                  <a:pt x="44" y="58"/>
                  <a:pt x="44" y="58"/>
                  <a:pt x="44" y="58"/>
                </a:cubicBezTo>
                <a:cubicBezTo>
                  <a:pt x="44" y="36"/>
                  <a:pt x="44" y="36"/>
                  <a:pt x="44" y="36"/>
                </a:cubicBezTo>
                <a:cubicBezTo>
                  <a:pt x="44" y="36"/>
                  <a:pt x="44" y="36"/>
                  <a:pt x="44" y="36"/>
                </a:cubicBezTo>
                <a:cubicBezTo>
                  <a:pt x="61" y="36"/>
                  <a:pt x="61" y="36"/>
                  <a:pt x="61" y="36"/>
                </a:cubicBezTo>
                <a:cubicBezTo>
                  <a:pt x="61" y="36"/>
                  <a:pt x="61" y="36"/>
                  <a:pt x="61" y="36"/>
                </a:cubicBezTo>
                <a:lnTo>
                  <a:pt x="61" y="58"/>
                </a:lnTo>
                <a:close/>
                <a:moveTo>
                  <a:pt x="52" y="69"/>
                </a:moveTo>
                <a:cubicBezTo>
                  <a:pt x="45" y="69"/>
                  <a:pt x="39" y="75"/>
                  <a:pt x="39" y="83"/>
                </a:cubicBezTo>
                <a:cubicBezTo>
                  <a:pt x="39" y="90"/>
                  <a:pt x="45" y="96"/>
                  <a:pt x="52" y="96"/>
                </a:cubicBezTo>
                <a:cubicBezTo>
                  <a:pt x="60" y="96"/>
                  <a:pt x="66" y="90"/>
                  <a:pt x="66" y="83"/>
                </a:cubicBezTo>
                <a:cubicBezTo>
                  <a:pt x="66" y="75"/>
                  <a:pt x="60" y="69"/>
                  <a:pt x="52" y="69"/>
                </a:cubicBezTo>
                <a:close/>
                <a:moveTo>
                  <a:pt x="52" y="91"/>
                </a:moveTo>
                <a:cubicBezTo>
                  <a:pt x="48" y="91"/>
                  <a:pt x="44" y="87"/>
                  <a:pt x="44" y="83"/>
                </a:cubicBezTo>
                <a:cubicBezTo>
                  <a:pt x="44" y="78"/>
                  <a:pt x="48" y="74"/>
                  <a:pt x="52" y="74"/>
                </a:cubicBezTo>
                <a:cubicBezTo>
                  <a:pt x="57" y="74"/>
                  <a:pt x="61" y="78"/>
                  <a:pt x="61" y="83"/>
                </a:cubicBezTo>
                <a:cubicBezTo>
                  <a:pt x="61" y="87"/>
                  <a:pt x="57" y="91"/>
                  <a:pt x="52" y="91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5" name="Freeform 54">
            <a:extLst>
              <a:ext uri="{FF2B5EF4-FFF2-40B4-BE49-F238E27FC236}">
                <a16:creationId xmlns:a16="http://schemas.microsoft.com/office/drawing/2014/main" xmlns="" id="{7972BD78-81D5-44A7-9308-918A696DEA00}"/>
              </a:ext>
            </a:extLst>
          </p:cNvPr>
          <p:cNvSpPr>
            <a:spLocks noEditPoints="1"/>
          </p:cNvSpPr>
          <p:nvPr/>
        </p:nvSpPr>
        <p:spPr bwMode="auto">
          <a:xfrm>
            <a:off x="6302375" y="3179763"/>
            <a:ext cx="546100" cy="474663"/>
          </a:xfrm>
          <a:custGeom>
            <a:avLst/>
            <a:gdLst>
              <a:gd name="T0" fmla="*/ 10 w 160"/>
              <a:gd name="T1" fmla="*/ 0 h 138"/>
              <a:gd name="T2" fmla="*/ 0 w 160"/>
              <a:gd name="T3" fmla="*/ 91 h 138"/>
              <a:gd name="T4" fmla="*/ 0 w 160"/>
              <a:gd name="T5" fmla="*/ 91 h 138"/>
              <a:gd name="T6" fmla="*/ 150 w 160"/>
              <a:gd name="T7" fmla="*/ 138 h 138"/>
              <a:gd name="T8" fmla="*/ 160 w 160"/>
              <a:gd name="T9" fmla="*/ 91 h 138"/>
              <a:gd name="T10" fmla="*/ 160 w 160"/>
              <a:gd name="T11" fmla="*/ 69 h 138"/>
              <a:gd name="T12" fmla="*/ 83 w 160"/>
              <a:gd name="T13" fmla="*/ 83 h 138"/>
              <a:gd name="T14" fmla="*/ 83 w 160"/>
              <a:gd name="T15" fmla="*/ 88 h 138"/>
              <a:gd name="T16" fmla="*/ 77 w 160"/>
              <a:gd name="T17" fmla="*/ 83 h 138"/>
              <a:gd name="T18" fmla="*/ 8 w 160"/>
              <a:gd name="T19" fmla="*/ 8 h 138"/>
              <a:gd name="T20" fmla="*/ 152 w 160"/>
              <a:gd name="T21" fmla="*/ 8 h 138"/>
              <a:gd name="T22" fmla="*/ 83 w 160"/>
              <a:gd name="T23" fmla="*/ 77 h 138"/>
              <a:gd name="T24" fmla="*/ 80 w 160"/>
              <a:gd name="T25" fmla="*/ 11 h 138"/>
              <a:gd name="T26" fmla="*/ 77 w 160"/>
              <a:gd name="T27" fmla="*/ 77 h 138"/>
              <a:gd name="T28" fmla="*/ 8 w 160"/>
              <a:gd name="T29" fmla="*/ 8 h 138"/>
              <a:gd name="T30" fmla="*/ 80 w 160"/>
              <a:gd name="T31" fmla="*/ 16 h 138"/>
              <a:gd name="T32" fmla="*/ 150 w 160"/>
              <a:gd name="T33" fmla="*/ 133 h 138"/>
              <a:gd name="T34" fmla="*/ 5 w 160"/>
              <a:gd name="T35" fmla="*/ 94 h 138"/>
              <a:gd name="T36" fmla="*/ 150 w 160"/>
              <a:gd name="T37" fmla="*/ 133 h 138"/>
              <a:gd name="T38" fmla="*/ 34 w 160"/>
              <a:gd name="T39" fmla="*/ 47 h 138"/>
              <a:gd name="T40" fmla="*/ 34 w 160"/>
              <a:gd name="T41" fmla="*/ 52 h 138"/>
              <a:gd name="T42" fmla="*/ 27 w 160"/>
              <a:gd name="T43" fmla="*/ 59 h 138"/>
              <a:gd name="T44" fmla="*/ 138 w 160"/>
              <a:gd name="T45" fmla="*/ 59 h 138"/>
              <a:gd name="T46" fmla="*/ 126 w 160"/>
              <a:gd name="T47" fmla="*/ 72 h 138"/>
              <a:gd name="T48" fmla="*/ 126 w 160"/>
              <a:gd name="T49" fmla="*/ 66 h 138"/>
              <a:gd name="T50" fmla="*/ 80 w 160"/>
              <a:gd name="T51" fmla="*/ 22 h 138"/>
              <a:gd name="T52" fmla="*/ 99 w 160"/>
              <a:gd name="T53" fmla="*/ 41 h 138"/>
              <a:gd name="T54" fmla="*/ 66 w 160"/>
              <a:gd name="T55" fmla="*/ 41 h 138"/>
              <a:gd name="T56" fmla="*/ 80 w 160"/>
              <a:gd name="T57" fmla="*/ 55 h 138"/>
              <a:gd name="T58" fmla="*/ 80 w 160"/>
              <a:gd name="T59" fmla="*/ 46 h 138"/>
              <a:gd name="T60" fmla="*/ 124 w 160"/>
              <a:gd name="T61" fmla="*/ 36 h 138"/>
              <a:gd name="T62" fmla="*/ 146 w 160"/>
              <a:gd name="T63" fmla="*/ 16 h 138"/>
              <a:gd name="T64" fmla="*/ 119 w 160"/>
              <a:gd name="T65" fmla="*/ 16 h 138"/>
              <a:gd name="T66" fmla="*/ 124 w 160"/>
              <a:gd name="T67" fmla="*/ 16 h 138"/>
              <a:gd name="T68" fmla="*/ 141 w 160"/>
              <a:gd name="T69" fmla="*/ 16 h 138"/>
              <a:gd name="T70" fmla="*/ 124 w 160"/>
              <a:gd name="T71" fmla="*/ 30 h 138"/>
              <a:gd name="T72" fmla="*/ 141 w 160"/>
              <a:gd name="T73" fmla="*/ 100 h 138"/>
              <a:gd name="T74" fmla="*/ 14 w 160"/>
              <a:gd name="T75" fmla="*/ 121 h 138"/>
              <a:gd name="T76" fmla="*/ 146 w 160"/>
              <a:gd name="T77" fmla="*/ 121 h 138"/>
              <a:gd name="T78" fmla="*/ 141 w 160"/>
              <a:gd name="T79" fmla="*/ 121 h 138"/>
              <a:gd name="T80" fmla="*/ 19 w 160"/>
              <a:gd name="T81" fmla="*/ 121 h 138"/>
              <a:gd name="T82" fmla="*/ 141 w 160"/>
              <a:gd name="T83" fmla="*/ 105 h 138"/>
              <a:gd name="T84" fmla="*/ 133 w 160"/>
              <a:gd name="T85" fmla="*/ 111 h 138"/>
              <a:gd name="T86" fmla="*/ 27 w 160"/>
              <a:gd name="T87" fmla="*/ 116 h 138"/>
              <a:gd name="T88" fmla="*/ 133 w 160"/>
              <a:gd name="T89" fmla="*/ 111 h 1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160" h="138">
                <a:moveTo>
                  <a:pt x="158" y="8"/>
                </a:moveTo>
                <a:cubicBezTo>
                  <a:pt x="157" y="3"/>
                  <a:pt x="154" y="0"/>
                  <a:pt x="150" y="0"/>
                </a:cubicBezTo>
                <a:cubicBezTo>
                  <a:pt x="10" y="0"/>
                  <a:pt x="10" y="0"/>
                  <a:pt x="10" y="0"/>
                </a:cubicBezTo>
                <a:cubicBezTo>
                  <a:pt x="6" y="0"/>
                  <a:pt x="3" y="3"/>
                  <a:pt x="2" y="8"/>
                </a:cubicBezTo>
                <a:cubicBezTo>
                  <a:pt x="2" y="17"/>
                  <a:pt x="0" y="43"/>
                  <a:pt x="0" y="69"/>
                </a:cubicBezTo>
                <a:cubicBezTo>
                  <a:pt x="0" y="91"/>
                  <a:pt x="0" y="91"/>
                  <a:pt x="0" y="91"/>
                </a:cubicBezTo>
                <a:cubicBezTo>
                  <a:pt x="0" y="91"/>
                  <a:pt x="0" y="91"/>
                  <a:pt x="0" y="91"/>
                </a:cubicBezTo>
                <a:cubicBezTo>
                  <a:pt x="0" y="91"/>
                  <a:pt x="0" y="91"/>
                  <a:pt x="0" y="91"/>
                </a:cubicBezTo>
                <a:cubicBezTo>
                  <a:pt x="0" y="91"/>
                  <a:pt x="0" y="91"/>
                  <a:pt x="0" y="91"/>
                </a:cubicBezTo>
                <a:cubicBezTo>
                  <a:pt x="0" y="105"/>
                  <a:pt x="1" y="122"/>
                  <a:pt x="2" y="131"/>
                </a:cubicBezTo>
                <a:cubicBezTo>
                  <a:pt x="3" y="135"/>
                  <a:pt x="6" y="138"/>
                  <a:pt x="10" y="138"/>
                </a:cubicBezTo>
                <a:cubicBezTo>
                  <a:pt x="150" y="138"/>
                  <a:pt x="150" y="138"/>
                  <a:pt x="150" y="138"/>
                </a:cubicBezTo>
                <a:cubicBezTo>
                  <a:pt x="154" y="138"/>
                  <a:pt x="157" y="135"/>
                  <a:pt x="158" y="131"/>
                </a:cubicBezTo>
                <a:cubicBezTo>
                  <a:pt x="159" y="122"/>
                  <a:pt x="160" y="105"/>
                  <a:pt x="160" y="91"/>
                </a:cubicBezTo>
                <a:cubicBezTo>
                  <a:pt x="160" y="91"/>
                  <a:pt x="160" y="91"/>
                  <a:pt x="160" y="91"/>
                </a:cubicBezTo>
                <a:cubicBezTo>
                  <a:pt x="160" y="91"/>
                  <a:pt x="160" y="91"/>
                  <a:pt x="160" y="91"/>
                </a:cubicBezTo>
                <a:cubicBezTo>
                  <a:pt x="160" y="91"/>
                  <a:pt x="160" y="91"/>
                  <a:pt x="160" y="91"/>
                </a:cubicBezTo>
                <a:cubicBezTo>
                  <a:pt x="160" y="69"/>
                  <a:pt x="160" y="69"/>
                  <a:pt x="160" y="69"/>
                </a:cubicBezTo>
                <a:cubicBezTo>
                  <a:pt x="160" y="43"/>
                  <a:pt x="158" y="17"/>
                  <a:pt x="158" y="8"/>
                </a:cubicBezTo>
                <a:close/>
                <a:moveTo>
                  <a:pt x="83" y="88"/>
                </a:moveTo>
                <a:cubicBezTo>
                  <a:pt x="83" y="83"/>
                  <a:pt x="83" y="83"/>
                  <a:pt x="83" y="83"/>
                </a:cubicBezTo>
                <a:cubicBezTo>
                  <a:pt x="155" y="83"/>
                  <a:pt x="155" y="83"/>
                  <a:pt x="155" y="83"/>
                </a:cubicBezTo>
                <a:cubicBezTo>
                  <a:pt x="155" y="88"/>
                  <a:pt x="155" y="88"/>
                  <a:pt x="155" y="88"/>
                </a:cubicBezTo>
                <a:lnTo>
                  <a:pt x="83" y="88"/>
                </a:lnTo>
                <a:close/>
                <a:moveTo>
                  <a:pt x="5" y="88"/>
                </a:moveTo>
                <a:cubicBezTo>
                  <a:pt x="5" y="83"/>
                  <a:pt x="5" y="83"/>
                  <a:pt x="5" y="83"/>
                </a:cubicBezTo>
                <a:cubicBezTo>
                  <a:pt x="77" y="83"/>
                  <a:pt x="77" y="83"/>
                  <a:pt x="77" y="83"/>
                </a:cubicBezTo>
                <a:cubicBezTo>
                  <a:pt x="77" y="88"/>
                  <a:pt x="77" y="88"/>
                  <a:pt x="77" y="88"/>
                </a:cubicBezTo>
                <a:lnTo>
                  <a:pt x="5" y="88"/>
                </a:lnTo>
                <a:close/>
                <a:moveTo>
                  <a:pt x="8" y="8"/>
                </a:moveTo>
                <a:cubicBezTo>
                  <a:pt x="8" y="6"/>
                  <a:pt x="9" y="5"/>
                  <a:pt x="10" y="5"/>
                </a:cubicBezTo>
                <a:cubicBezTo>
                  <a:pt x="150" y="5"/>
                  <a:pt x="150" y="5"/>
                  <a:pt x="150" y="5"/>
                </a:cubicBezTo>
                <a:cubicBezTo>
                  <a:pt x="151" y="5"/>
                  <a:pt x="152" y="6"/>
                  <a:pt x="152" y="8"/>
                </a:cubicBezTo>
                <a:cubicBezTo>
                  <a:pt x="153" y="18"/>
                  <a:pt x="155" y="43"/>
                  <a:pt x="155" y="69"/>
                </a:cubicBezTo>
                <a:cubicBezTo>
                  <a:pt x="155" y="77"/>
                  <a:pt x="155" y="77"/>
                  <a:pt x="155" y="77"/>
                </a:cubicBezTo>
                <a:cubicBezTo>
                  <a:pt x="83" y="77"/>
                  <a:pt x="83" y="77"/>
                  <a:pt x="83" y="77"/>
                </a:cubicBezTo>
                <a:cubicBezTo>
                  <a:pt x="83" y="71"/>
                  <a:pt x="83" y="71"/>
                  <a:pt x="83" y="71"/>
                </a:cubicBezTo>
                <a:cubicBezTo>
                  <a:pt x="98" y="70"/>
                  <a:pt x="110" y="57"/>
                  <a:pt x="110" y="41"/>
                </a:cubicBezTo>
                <a:cubicBezTo>
                  <a:pt x="110" y="25"/>
                  <a:pt x="97" y="11"/>
                  <a:pt x="80" y="11"/>
                </a:cubicBezTo>
                <a:cubicBezTo>
                  <a:pt x="63" y="11"/>
                  <a:pt x="50" y="25"/>
                  <a:pt x="50" y="41"/>
                </a:cubicBezTo>
                <a:cubicBezTo>
                  <a:pt x="50" y="57"/>
                  <a:pt x="62" y="70"/>
                  <a:pt x="77" y="71"/>
                </a:cubicBezTo>
                <a:cubicBezTo>
                  <a:pt x="77" y="77"/>
                  <a:pt x="77" y="77"/>
                  <a:pt x="77" y="77"/>
                </a:cubicBezTo>
                <a:cubicBezTo>
                  <a:pt x="5" y="77"/>
                  <a:pt x="5" y="77"/>
                  <a:pt x="5" y="77"/>
                </a:cubicBezTo>
                <a:cubicBezTo>
                  <a:pt x="5" y="69"/>
                  <a:pt x="5" y="69"/>
                  <a:pt x="5" y="69"/>
                </a:cubicBezTo>
                <a:cubicBezTo>
                  <a:pt x="5" y="43"/>
                  <a:pt x="7" y="18"/>
                  <a:pt x="8" y="8"/>
                </a:cubicBezTo>
                <a:close/>
                <a:moveTo>
                  <a:pt x="80" y="66"/>
                </a:moveTo>
                <a:cubicBezTo>
                  <a:pt x="66" y="66"/>
                  <a:pt x="55" y="55"/>
                  <a:pt x="55" y="41"/>
                </a:cubicBezTo>
                <a:cubicBezTo>
                  <a:pt x="55" y="27"/>
                  <a:pt x="66" y="16"/>
                  <a:pt x="80" y="16"/>
                </a:cubicBezTo>
                <a:cubicBezTo>
                  <a:pt x="94" y="16"/>
                  <a:pt x="105" y="27"/>
                  <a:pt x="105" y="41"/>
                </a:cubicBezTo>
                <a:cubicBezTo>
                  <a:pt x="105" y="55"/>
                  <a:pt x="94" y="66"/>
                  <a:pt x="80" y="66"/>
                </a:cubicBezTo>
                <a:close/>
                <a:moveTo>
                  <a:pt x="150" y="133"/>
                </a:moveTo>
                <a:cubicBezTo>
                  <a:pt x="10" y="133"/>
                  <a:pt x="10" y="133"/>
                  <a:pt x="10" y="133"/>
                </a:cubicBezTo>
                <a:cubicBezTo>
                  <a:pt x="9" y="133"/>
                  <a:pt x="8" y="132"/>
                  <a:pt x="7" y="130"/>
                </a:cubicBezTo>
                <a:cubicBezTo>
                  <a:pt x="7" y="122"/>
                  <a:pt x="5" y="107"/>
                  <a:pt x="5" y="94"/>
                </a:cubicBezTo>
                <a:cubicBezTo>
                  <a:pt x="155" y="94"/>
                  <a:pt x="155" y="94"/>
                  <a:pt x="155" y="94"/>
                </a:cubicBezTo>
                <a:cubicBezTo>
                  <a:pt x="155" y="107"/>
                  <a:pt x="153" y="122"/>
                  <a:pt x="153" y="130"/>
                </a:cubicBezTo>
                <a:cubicBezTo>
                  <a:pt x="152" y="132"/>
                  <a:pt x="151" y="133"/>
                  <a:pt x="150" y="133"/>
                </a:cubicBezTo>
                <a:close/>
                <a:moveTo>
                  <a:pt x="34" y="72"/>
                </a:moveTo>
                <a:cubicBezTo>
                  <a:pt x="41" y="72"/>
                  <a:pt x="47" y="66"/>
                  <a:pt x="47" y="59"/>
                </a:cubicBezTo>
                <a:cubicBezTo>
                  <a:pt x="47" y="53"/>
                  <a:pt x="41" y="47"/>
                  <a:pt x="34" y="47"/>
                </a:cubicBezTo>
                <a:cubicBezTo>
                  <a:pt x="28" y="47"/>
                  <a:pt x="22" y="53"/>
                  <a:pt x="22" y="59"/>
                </a:cubicBezTo>
                <a:cubicBezTo>
                  <a:pt x="22" y="66"/>
                  <a:pt x="28" y="72"/>
                  <a:pt x="34" y="72"/>
                </a:cubicBezTo>
                <a:close/>
                <a:moveTo>
                  <a:pt x="34" y="52"/>
                </a:moveTo>
                <a:cubicBezTo>
                  <a:pt x="38" y="52"/>
                  <a:pt x="41" y="55"/>
                  <a:pt x="41" y="59"/>
                </a:cubicBezTo>
                <a:cubicBezTo>
                  <a:pt x="41" y="63"/>
                  <a:pt x="38" y="66"/>
                  <a:pt x="34" y="66"/>
                </a:cubicBezTo>
                <a:cubicBezTo>
                  <a:pt x="30" y="66"/>
                  <a:pt x="27" y="63"/>
                  <a:pt x="27" y="59"/>
                </a:cubicBezTo>
                <a:cubicBezTo>
                  <a:pt x="27" y="55"/>
                  <a:pt x="30" y="52"/>
                  <a:pt x="34" y="52"/>
                </a:cubicBezTo>
                <a:close/>
                <a:moveTo>
                  <a:pt x="126" y="72"/>
                </a:moveTo>
                <a:cubicBezTo>
                  <a:pt x="132" y="72"/>
                  <a:pt x="138" y="66"/>
                  <a:pt x="138" y="59"/>
                </a:cubicBezTo>
                <a:cubicBezTo>
                  <a:pt x="138" y="53"/>
                  <a:pt x="132" y="47"/>
                  <a:pt x="126" y="47"/>
                </a:cubicBezTo>
                <a:cubicBezTo>
                  <a:pt x="119" y="47"/>
                  <a:pt x="113" y="53"/>
                  <a:pt x="113" y="59"/>
                </a:cubicBezTo>
                <a:cubicBezTo>
                  <a:pt x="113" y="66"/>
                  <a:pt x="119" y="72"/>
                  <a:pt x="126" y="72"/>
                </a:cubicBezTo>
                <a:close/>
                <a:moveTo>
                  <a:pt x="126" y="52"/>
                </a:moveTo>
                <a:cubicBezTo>
                  <a:pt x="130" y="52"/>
                  <a:pt x="133" y="55"/>
                  <a:pt x="133" y="59"/>
                </a:cubicBezTo>
                <a:cubicBezTo>
                  <a:pt x="133" y="63"/>
                  <a:pt x="130" y="66"/>
                  <a:pt x="126" y="66"/>
                </a:cubicBezTo>
                <a:cubicBezTo>
                  <a:pt x="122" y="66"/>
                  <a:pt x="119" y="63"/>
                  <a:pt x="119" y="59"/>
                </a:cubicBezTo>
                <a:cubicBezTo>
                  <a:pt x="119" y="55"/>
                  <a:pt x="122" y="52"/>
                  <a:pt x="126" y="52"/>
                </a:cubicBezTo>
                <a:close/>
                <a:moveTo>
                  <a:pt x="80" y="22"/>
                </a:moveTo>
                <a:cubicBezTo>
                  <a:pt x="69" y="22"/>
                  <a:pt x="61" y="31"/>
                  <a:pt x="61" y="41"/>
                </a:cubicBezTo>
                <a:cubicBezTo>
                  <a:pt x="61" y="52"/>
                  <a:pt x="69" y="60"/>
                  <a:pt x="80" y="60"/>
                </a:cubicBezTo>
                <a:cubicBezTo>
                  <a:pt x="91" y="60"/>
                  <a:pt x="99" y="52"/>
                  <a:pt x="99" y="41"/>
                </a:cubicBezTo>
                <a:cubicBezTo>
                  <a:pt x="99" y="31"/>
                  <a:pt x="91" y="22"/>
                  <a:pt x="80" y="22"/>
                </a:cubicBezTo>
                <a:close/>
                <a:moveTo>
                  <a:pt x="80" y="55"/>
                </a:moveTo>
                <a:cubicBezTo>
                  <a:pt x="72" y="55"/>
                  <a:pt x="66" y="49"/>
                  <a:pt x="66" y="41"/>
                </a:cubicBezTo>
                <a:cubicBezTo>
                  <a:pt x="66" y="34"/>
                  <a:pt x="72" y="27"/>
                  <a:pt x="80" y="27"/>
                </a:cubicBezTo>
                <a:cubicBezTo>
                  <a:pt x="88" y="27"/>
                  <a:pt x="94" y="34"/>
                  <a:pt x="94" y="41"/>
                </a:cubicBezTo>
                <a:cubicBezTo>
                  <a:pt x="94" y="49"/>
                  <a:pt x="88" y="55"/>
                  <a:pt x="80" y="55"/>
                </a:cubicBezTo>
                <a:close/>
                <a:moveTo>
                  <a:pt x="80" y="36"/>
                </a:moveTo>
                <a:cubicBezTo>
                  <a:pt x="77" y="36"/>
                  <a:pt x="75" y="39"/>
                  <a:pt x="75" y="41"/>
                </a:cubicBezTo>
                <a:cubicBezTo>
                  <a:pt x="75" y="44"/>
                  <a:pt x="77" y="46"/>
                  <a:pt x="80" y="46"/>
                </a:cubicBezTo>
                <a:cubicBezTo>
                  <a:pt x="83" y="46"/>
                  <a:pt x="85" y="44"/>
                  <a:pt x="85" y="41"/>
                </a:cubicBezTo>
                <a:cubicBezTo>
                  <a:pt x="85" y="39"/>
                  <a:pt x="83" y="36"/>
                  <a:pt x="80" y="36"/>
                </a:cubicBezTo>
                <a:close/>
                <a:moveTo>
                  <a:pt x="124" y="36"/>
                </a:moveTo>
                <a:cubicBezTo>
                  <a:pt x="141" y="36"/>
                  <a:pt x="141" y="36"/>
                  <a:pt x="141" y="36"/>
                </a:cubicBezTo>
                <a:cubicBezTo>
                  <a:pt x="144" y="36"/>
                  <a:pt x="146" y="33"/>
                  <a:pt x="146" y="30"/>
                </a:cubicBezTo>
                <a:cubicBezTo>
                  <a:pt x="146" y="16"/>
                  <a:pt x="146" y="16"/>
                  <a:pt x="146" y="16"/>
                </a:cubicBezTo>
                <a:cubicBezTo>
                  <a:pt x="146" y="13"/>
                  <a:pt x="144" y="11"/>
                  <a:pt x="141" y="11"/>
                </a:cubicBezTo>
                <a:cubicBezTo>
                  <a:pt x="124" y="11"/>
                  <a:pt x="124" y="11"/>
                  <a:pt x="124" y="11"/>
                </a:cubicBezTo>
                <a:cubicBezTo>
                  <a:pt x="121" y="11"/>
                  <a:pt x="119" y="13"/>
                  <a:pt x="119" y="16"/>
                </a:cubicBezTo>
                <a:cubicBezTo>
                  <a:pt x="119" y="30"/>
                  <a:pt x="119" y="30"/>
                  <a:pt x="119" y="30"/>
                </a:cubicBezTo>
                <a:cubicBezTo>
                  <a:pt x="119" y="33"/>
                  <a:pt x="121" y="36"/>
                  <a:pt x="124" y="36"/>
                </a:cubicBezTo>
                <a:close/>
                <a:moveTo>
                  <a:pt x="124" y="16"/>
                </a:moveTo>
                <a:cubicBezTo>
                  <a:pt x="124" y="16"/>
                  <a:pt x="124" y="16"/>
                  <a:pt x="124" y="16"/>
                </a:cubicBezTo>
                <a:cubicBezTo>
                  <a:pt x="141" y="16"/>
                  <a:pt x="141" y="16"/>
                  <a:pt x="141" y="16"/>
                </a:cubicBezTo>
                <a:cubicBezTo>
                  <a:pt x="141" y="16"/>
                  <a:pt x="141" y="16"/>
                  <a:pt x="141" y="16"/>
                </a:cubicBezTo>
                <a:cubicBezTo>
                  <a:pt x="141" y="30"/>
                  <a:pt x="141" y="30"/>
                  <a:pt x="141" y="30"/>
                </a:cubicBezTo>
                <a:cubicBezTo>
                  <a:pt x="141" y="30"/>
                  <a:pt x="141" y="30"/>
                  <a:pt x="141" y="30"/>
                </a:cubicBezTo>
                <a:cubicBezTo>
                  <a:pt x="124" y="30"/>
                  <a:pt x="124" y="30"/>
                  <a:pt x="124" y="30"/>
                </a:cubicBezTo>
                <a:cubicBezTo>
                  <a:pt x="124" y="30"/>
                  <a:pt x="124" y="30"/>
                  <a:pt x="124" y="30"/>
                </a:cubicBezTo>
                <a:lnTo>
                  <a:pt x="124" y="16"/>
                </a:lnTo>
                <a:close/>
                <a:moveTo>
                  <a:pt x="141" y="100"/>
                </a:moveTo>
                <a:cubicBezTo>
                  <a:pt x="19" y="100"/>
                  <a:pt x="19" y="100"/>
                  <a:pt x="19" y="100"/>
                </a:cubicBezTo>
                <a:cubicBezTo>
                  <a:pt x="16" y="100"/>
                  <a:pt x="14" y="102"/>
                  <a:pt x="14" y="105"/>
                </a:cubicBezTo>
                <a:cubicBezTo>
                  <a:pt x="14" y="121"/>
                  <a:pt x="14" y="121"/>
                  <a:pt x="14" y="121"/>
                </a:cubicBezTo>
                <a:cubicBezTo>
                  <a:pt x="14" y="124"/>
                  <a:pt x="16" y="127"/>
                  <a:pt x="19" y="127"/>
                </a:cubicBezTo>
                <a:cubicBezTo>
                  <a:pt x="141" y="127"/>
                  <a:pt x="141" y="127"/>
                  <a:pt x="141" y="127"/>
                </a:cubicBezTo>
                <a:cubicBezTo>
                  <a:pt x="144" y="127"/>
                  <a:pt x="146" y="124"/>
                  <a:pt x="146" y="121"/>
                </a:cubicBezTo>
                <a:cubicBezTo>
                  <a:pt x="146" y="105"/>
                  <a:pt x="146" y="105"/>
                  <a:pt x="146" y="105"/>
                </a:cubicBezTo>
                <a:cubicBezTo>
                  <a:pt x="146" y="102"/>
                  <a:pt x="144" y="100"/>
                  <a:pt x="141" y="100"/>
                </a:cubicBezTo>
                <a:close/>
                <a:moveTo>
                  <a:pt x="141" y="121"/>
                </a:moveTo>
                <a:cubicBezTo>
                  <a:pt x="141" y="122"/>
                  <a:pt x="141" y="122"/>
                  <a:pt x="141" y="122"/>
                </a:cubicBezTo>
                <a:cubicBezTo>
                  <a:pt x="19" y="122"/>
                  <a:pt x="19" y="122"/>
                  <a:pt x="19" y="122"/>
                </a:cubicBezTo>
                <a:cubicBezTo>
                  <a:pt x="19" y="122"/>
                  <a:pt x="19" y="122"/>
                  <a:pt x="19" y="121"/>
                </a:cubicBezTo>
                <a:cubicBezTo>
                  <a:pt x="19" y="105"/>
                  <a:pt x="19" y="105"/>
                  <a:pt x="19" y="105"/>
                </a:cubicBezTo>
                <a:cubicBezTo>
                  <a:pt x="19" y="105"/>
                  <a:pt x="19" y="105"/>
                  <a:pt x="19" y="105"/>
                </a:cubicBezTo>
                <a:cubicBezTo>
                  <a:pt x="141" y="105"/>
                  <a:pt x="141" y="105"/>
                  <a:pt x="141" y="105"/>
                </a:cubicBezTo>
                <a:cubicBezTo>
                  <a:pt x="141" y="105"/>
                  <a:pt x="141" y="105"/>
                  <a:pt x="141" y="105"/>
                </a:cubicBezTo>
                <a:lnTo>
                  <a:pt x="141" y="121"/>
                </a:lnTo>
                <a:close/>
                <a:moveTo>
                  <a:pt x="133" y="111"/>
                </a:moveTo>
                <a:cubicBezTo>
                  <a:pt x="27" y="111"/>
                  <a:pt x="27" y="111"/>
                  <a:pt x="27" y="111"/>
                </a:cubicBezTo>
                <a:cubicBezTo>
                  <a:pt x="26" y="111"/>
                  <a:pt x="25" y="112"/>
                  <a:pt x="25" y="113"/>
                </a:cubicBezTo>
                <a:cubicBezTo>
                  <a:pt x="25" y="115"/>
                  <a:pt x="26" y="116"/>
                  <a:pt x="27" y="116"/>
                </a:cubicBezTo>
                <a:cubicBezTo>
                  <a:pt x="133" y="116"/>
                  <a:pt x="133" y="116"/>
                  <a:pt x="133" y="116"/>
                </a:cubicBezTo>
                <a:cubicBezTo>
                  <a:pt x="134" y="116"/>
                  <a:pt x="135" y="115"/>
                  <a:pt x="135" y="113"/>
                </a:cubicBezTo>
                <a:cubicBezTo>
                  <a:pt x="135" y="112"/>
                  <a:pt x="134" y="111"/>
                  <a:pt x="133" y="111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6" name="Freeform 55">
            <a:extLst>
              <a:ext uri="{FF2B5EF4-FFF2-40B4-BE49-F238E27FC236}">
                <a16:creationId xmlns:a16="http://schemas.microsoft.com/office/drawing/2014/main" xmlns="" id="{8D31EB7B-71D2-4288-8C51-607891206095}"/>
              </a:ext>
            </a:extLst>
          </p:cNvPr>
          <p:cNvSpPr>
            <a:spLocks noEditPoints="1"/>
          </p:cNvSpPr>
          <p:nvPr/>
        </p:nvSpPr>
        <p:spPr bwMode="auto">
          <a:xfrm>
            <a:off x="6302375" y="3771901"/>
            <a:ext cx="546100" cy="549275"/>
          </a:xfrm>
          <a:custGeom>
            <a:avLst/>
            <a:gdLst>
              <a:gd name="T0" fmla="*/ 80 w 160"/>
              <a:gd name="T1" fmla="*/ 0 h 160"/>
              <a:gd name="T2" fmla="*/ 0 w 160"/>
              <a:gd name="T3" fmla="*/ 80 h 160"/>
              <a:gd name="T4" fmla="*/ 80 w 160"/>
              <a:gd name="T5" fmla="*/ 160 h 160"/>
              <a:gd name="T6" fmla="*/ 160 w 160"/>
              <a:gd name="T7" fmla="*/ 80 h 160"/>
              <a:gd name="T8" fmla="*/ 133 w 160"/>
              <a:gd name="T9" fmla="*/ 133 h 160"/>
              <a:gd name="T10" fmla="*/ 27 w 160"/>
              <a:gd name="T11" fmla="*/ 133 h 160"/>
              <a:gd name="T12" fmla="*/ 27 w 160"/>
              <a:gd name="T13" fmla="*/ 27 h 160"/>
              <a:gd name="T14" fmla="*/ 133 w 160"/>
              <a:gd name="T15" fmla="*/ 27 h 160"/>
              <a:gd name="T16" fmla="*/ 133 w 160"/>
              <a:gd name="T17" fmla="*/ 133 h 160"/>
              <a:gd name="T18" fmla="*/ 22 w 160"/>
              <a:gd name="T19" fmla="*/ 80 h 160"/>
              <a:gd name="T20" fmla="*/ 138 w 160"/>
              <a:gd name="T21" fmla="*/ 80 h 160"/>
              <a:gd name="T22" fmla="*/ 80 w 160"/>
              <a:gd name="T23" fmla="*/ 133 h 160"/>
              <a:gd name="T24" fmla="*/ 80 w 160"/>
              <a:gd name="T25" fmla="*/ 27 h 160"/>
              <a:gd name="T26" fmla="*/ 80 w 160"/>
              <a:gd name="T27" fmla="*/ 133 h 160"/>
              <a:gd name="T28" fmla="*/ 30 w 160"/>
              <a:gd name="T29" fmla="*/ 80 h 160"/>
              <a:gd name="T30" fmla="*/ 130 w 160"/>
              <a:gd name="T31" fmla="*/ 80 h 160"/>
              <a:gd name="T32" fmla="*/ 80 w 160"/>
              <a:gd name="T33" fmla="*/ 124 h 160"/>
              <a:gd name="T34" fmla="*/ 80 w 160"/>
              <a:gd name="T35" fmla="*/ 36 h 160"/>
              <a:gd name="T36" fmla="*/ 80 w 160"/>
              <a:gd name="T37" fmla="*/ 124 h 160"/>
              <a:gd name="T38" fmla="*/ 39 w 160"/>
              <a:gd name="T39" fmla="*/ 80 h 160"/>
              <a:gd name="T40" fmla="*/ 121 w 160"/>
              <a:gd name="T41" fmla="*/ 80 h 160"/>
              <a:gd name="T42" fmla="*/ 116 w 160"/>
              <a:gd name="T43" fmla="*/ 86 h 160"/>
              <a:gd name="T44" fmla="*/ 112 w 160"/>
              <a:gd name="T45" fmla="*/ 63 h 160"/>
              <a:gd name="T46" fmla="*/ 116 w 160"/>
              <a:gd name="T47" fmla="*/ 86 h 160"/>
              <a:gd name="T48" fmla="*/ 82 w 160"/>
              <a:gd name="T49" fmla="*/ 74 h 160"/>
              <a:gd name="T50" fmla="*/ 86 w 160"/>
              <a:gd name="T51" fmla="*/ 82 h 160"/>
              <a:gd name="T52" fmla="*/ 78 w 160"/>
              <a:gd name="T53" fmla="*/ 86 h 160"/>
              <a:gd name="T54" fmla="*/ 74 w 160"/>
              <a:gd name="T55" fmla="*/ 78 h 160"/>
              <a:gd name="T56" fmla="*/ 109 w 160"/>
              <a:gd name="T57" fmla="*/ 59 h 160"/>
              <a:gd name="T58" fmla="*/ 91 w 160"/>
              <a:gd name="T59" fmla="*/ 46 h 160"/>
              <a:gd name="T60" fmla="*/ 86 w 160"/>
              <a:gd name="T61" fmla="*/ 44 h 160"/>
              <a:gd name="T62" fmla="*/ 63 w 160"/>
              <a:gd name="T63" fmla="*/ 48 h 160"/>
              <a:gd name="T64" fmla="*/ 86 w 160"/>
              <a:gd name="T65" fmla="*/ 44 h 160"/>
              <a:gd name="T66" fmla="*/ 77 w 160"/>
              <a:gd name="T67" fmla="*/ 69 h 160"/>
              <a:gd name="T68" fmla="*/ 59 w 160"/>
              <a:gd name="T69" fmla="*/ 51 h 160"/>
              <a:gd name="T70" fmla="*/ 70 w 160"/>
              <a:gd name="T71" fmla="*/ 74 h 160"/>
              <a:gd name="T72" fmla="*/ 44 w 160"/>
              <a:gd name="T73" fmla="*/ 80 h 160"/>
              <a:gd name="T74" fmla="*/ 51 w 160"/>
              <a:gd name="T75" fmla="*/ 101 h 160"/>
              <a:gd name="T76" fmla="*/ 69 w 160"/>
              <a:gd name="T77" fmla="*/ 114 h 160"/>
              <a:gd name="T78" fmla="*/ 74 w 160"/>
              <a:gd name="T79" fmla="*/ 116 h 160"/>
              <a:gd name="T80" fmla="*/ 97 w 160"/>
              <a:gd name="T81" fmla="*/ 112 h 160"/>
              <a:gd name="T82" fmla="*/ 74 w 160"/>
              <a:gd name="T83" fmla="*/ 116 h 160"/>
              <a:gd name="T84" fmla="*/ 83 w 160"/>
              <a:gd name="T85" fmla="*/ 91 h 160"/>
              <a:gd name="T86" fmla="*/ 101 w 160"/>
              <a:gd name="T87" fmla="*/ 109 h 160"/>
              <a:gd name="T88" fmla="*/ 80 w 160"/>
              <a:gd name="T89" fmla="*/ 16 h 160"/>
              <a:gd name="T90" fmla="*/ 107 w 160"/>
              <a:gd name="T91" fmla="*/ 22 h 160"/>
              <a:gd name="T92" fmla="*/ 108 w 160"/>
              <a:gd name="T93" fmla="*/ 17 h 160"/>
              <a:gd name="T94" fmla="*/ 52 w 160"/>
              <a:gd name="T95" fmla="*/ 17 h 160"/>
              <a:gd name="T96" fmla="*/ 55 w 160"/>
              <a:gd name="T97" fmla="*/ 22 h 160"/>
              <a:gd name="T98" fmla="*/ 85 w 160"/>
              <a:gd name="T99" fmla="*/ 144 h 160"/>
              <a:gd name="T100" fmla="*/ 86 w 160"/>
              <a:gd name="T101" fmla="*/ 149 h 160"/>
              <a:gd name="T102" fmla="*/ 108 w 160"/>
              <a:gd name="T103" fmla="*/ 143 h 160"/>
              <a:gd name="T104" fmla="*/ 105 w 160"/>
              <a:gd name="T105" fmla="*/ 138 h 160"/>
              <a:gd name="T106" fmla="*/ 55 w 160"/>
              <a:gd name="T107" fmla="*/ 138 h 160"/>
              <a:gd name="T108" fmla="*/ 52 w 160"/>
              <a:gd name="T109" fmla="*/ 143 h 160"/>
              <a:gd name="T110" fmla="*/ 74 w 160"/>
              <a:gd name="T111" fmla="*/ 149 h 160"/>
              <a:gd name="T112" fmla="*/ 75 w 160"/>
              <a:gd name="T113" fmla="*/ 144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60" h="160">
                <a:moveTo>
                  <a:pt x="137" y="23"/>
                </a:moveTo>
                <a:cubicBezTo>
                  <a:pt x="121" y="8"/>
                  <a:pt x="101" y="0"/>
                  <a:pt x="80" y="0"/>
                </a:cubicBezTo>
                <a:cubicBezTo>
                  <a:pt x="59" y="0"/>
                  <a:pt x="39" y="8"/>
                  <a:pt x="23" y="23"/>
                </a:cubicBezTo>
                <a:cubicBezTo>
                  <a:pt x="8" y="39"/>
                  <a:pt x="0" y="59"/>
                  <a:pt x="0" y="80"/>
                </a:cubicBezTo>
                <a:cubicBezTo>
                  <a:pt x="0" y="101"/>
                  <a:pt x="8" y="121"/>
                  <a:pt x="23" y="137"/>
                </a:cubicBezTo>
                <a:cubicBezTo>
                  <a:pt x="39" y="152"/>
                  <a:pt x="59" y="160"/>
                  <a:pt x="80" y="160"/>
                </a:cubicBezTo>
                <a:cubicBezTo>
                  <a:pt x="101" y="160"/>
                  <a:pt x="121" y="152"/>
                  <a:pt x="137" y="137"/>
                </a:cubicBezTo>
                <a:cubicBezTo>
                  <a:pt x="152" y="121"/>
                  <a:pt x="160" y="101"/>
                  <a:pt x="160" y="80"/>
                </a:cubicBezTo>
                <a:cubicBezTo>
                  <a:pt x="160" y="59"/>
                  <a:pt x="152" y="39"/>
                  <a:pt x="137" y="23"/>
                </a:cubicBezTo>
                <a:close/>
                <a:moveTo>
                  <a:pt x="133" y="133"/>
                </a:moveTo>
                <a:cubicBezTo>
                  <a:pt x="119" y="147"/>
                  <a:pt x="100" y="155"/>
                  <a:pt x="80" y="155"/>
                </a:cubicBezTo>
                <a:cubicBezTo>
                  <a:pt x="60" y="155"/>
                  <a:pt x="41" y="147"/>
                  <a:pt x="27" y="133"/>
                </a:cubicBezTo>
                <a:cubicBezTo>
                  <a:pt x="13" y="119"/>
                  <a:pt x="5" y="100"/>
                  <a:pt x="5" y="80"/>
                </a:cubicBezTo>
                <a:cubicBezTo>
                  <a:pt x="5" y="60"/>
                  <a:pt x="13" y="41"/>
                  <a:pt x="27" y="27"/>
                </a:cubicBezTo>
                <a:cubicBezTo>
                  <a:pt x="41" y="13"/>
                  <a:pt x="60" y="5"/>
                  <a:pt x="80" y="5"/>
                </a:cubicBezTo>
                <a:cubicBezTo>
                  <a:pt x="100" y="5"/>
                  <a:pt x="119" y="13"/>
                  <a:pt x="133" y="27"/>
                </a:cubicBezTo>
                <a:cubicBezTo>
                  <a:pt x="147" y="41"/>
                  <a:pt x="155" y="60"/>
                  <a:pt x="155" y="80"/>
                </a:cubicBezTo>
                <a:cubicBezTo>
                  <a:pt x="155" y="100"/>
                  <a:pt x="147" y="119"/>
                  <a:pt x="133" y="133"/>
                </a:cubicBezTo>
                <a:close/>
                <a:moveTo>
                  <a:pt x="80" y="22"/>
                </a:moveTo>
                <a:cubicBezTo>
                  <a:pt x="48" y="22"/>
                  <a:pt x="22" y="48"/>
                  <a:pt x="22" y="80"/>
                </a:cubicBezTo>
                <a:cubicBezTo>
                  <a:pt x="22" y="112"/>
                  <a:pt x="48" y="138"/>
                  <a:pt x="80" y="138"/>
                </a:cubicBezTo>
                <a:cubicBezTo>
                  <a:pt x="112" y="138"/>
                  <a:pt x="138" y="112"/>
                  <a:pt x="138" y="80"/>
                </a:cubicBezTo>
                <a:cubicBezTo>
                  <a:pt x="138" y="48"/>
                  <a:pt x="112" y="22"/>
                  <a:pt x="80" y="22"/>
                </a:cubicBezTo>
                <a:close/>
                <a:moveTo>
                  <a:pt x="80" y="133"/>
                </a:moveTo>
                <a:cubicBezTo>
                  <a:pt x="51" y="133"/>
                  <a:pt x="27" y="109"/>
                  <a:pt x="27" y="80"/>
                </a:cubicBezTo>
                <a:cubicBezTo>
                  <a:pt x="27" y="51"/>
                  <a:pt x="51" y="27"/>
                  <a:pt x="80" y="27"/>
                </a:cubicBezTo>
                <a:cubicBezTo>
                  <a:pt x="109" y="27"/>
                  <a:pt x="133" y="51"/>
                  <a:pt x="133" y="80"/>
                </a:cubicBezTo>
                <a:cubicBezTo>
                  <a:pt x="133" y="109"/>
                  <a:pt x="109" y="133"/>
                  <a:pt x="80" y="133"/>
                </a:cubicBezTo>
                <a:close/>
                <a:moveTo>
                  <a:pt x="80" y="30"/>
                </a:moveTo>
                <a:cubicBezTo>
                  <a:pt x="53" y="30"/>
                  <a:pt x="30" y="53"/>
                  <a:pt x="30" y="80"/>
                </a:cubicBezTo>
                <a:cubicBezTo>
                  <a:pt x="30" y="107"/>
                  <a:pt x="53" y="130"/>
                  <a:pt x="80" y="130"/>
                </a:cubicBezTo>
                <a:cubicBezTo>
                  <a:pt x="107" y="130"/>
                  <a:pt x="130" y="107"/>
                  <a:pt x="130" y="80"/>
                </a:cubicBezTo>
                <a:cubicBezTo>
                  <a:pt x="130" y="53"/>
                  <a:pt x="107" y="30"/>
                  <a:pt x="80" y="30"/>
                </a:cubicBezTo>
                <a:close/>
                <a:moveTo>
                  <a:pt x="80" y="124"/>
                </a:moveTo>
                <a:cubicBezTo>
                  <a:pt x="56" y="124"/>
                  <a:pt x="36" y="104"/>
                  <a:pt x="36" y="80"/>
                </a:cubicBezTo>
                <a:cubicBezTo>
                  <a:pt x="36" y="56"/>
                  <a:pt x="56" y="36"/>
                  <a:pt x="80" y="36"/>
                </a:cubicBezTo>
                <a:cubicBezTo>
                  <a:pt x="104" y="36"/>
                  <a:pt x="124" y="56"/>
                  <a:pt x="124" y="80"/>
                </a:cubicBezTo>
                <a:cubicBezTo>
                  <a:pt x="124" y="104"/>
                  <a:pt x="104" y="124"/>
                  <a:pt x="80" y="124"/>
                </a:cubicBezTo>
                <a:close/>
                <a:moveTo>
                  <a:pt x="80" y="39"/>
                </a:moveTo>
                <a:cubicBezTo>
                  <a:pt x="57" y="39"/>
                  <a:pt x="39" y="57"/>
                  <a:pt x="39" y="80"/>
                </a:cubicBezTo>
                <a:cubicBezTo>
                  <a:pt x="39" y="103"/>
                  <a:pt x="57" y="121"/>
                  <a:pt x="80" y="121"/>
                </a:cubicBezTo>
                <a:cubicBezTo>
                  <a:pt x="103" y="121"/>
                  <a:pt x="121" y="103"/>
                  <a:pt x="121" y="80"/>
                </a:cubicBezTo>
                <a:cubicBezTo>
                  <a:pt x="121" y="57"/>
                  <a:pt x="103" y="39"/>
                  <a:pt x="80" y="39"/>
                </a:cubicBezTo>
                <a:close/>
                <a:moveTo>
                  <a:pt x="116" y="86"/>
                </a:moveTo>
                <a:cubicBezTo>
                  <a:pt x="90" y="86"/>
                  <a:pt x="90" y="86"/>
                  <a:pt x="90" y="86"/>
                </a:cubicBezTo>
                <a:cubicBezTo>
                  <a:pt x="112" y="63"/>
                  <a:pt x="112" y="63"/>
                  <a:pt x="112" y="63"/>
                </a:cubicBezTo>
                <a:cubicBezTo>
                  <a:pt x="115" y="68"/>
                  <a:pt x="116" y="74"/>
                  <a:pt x="116" y="80"/>
                </a:cubicBezTo>
                <a:cubicBezTo>
                  <a:pt x="116" y="82"/>
                  <a:pt x="116" y="84"/>
                  <a:pt x="116" y="86"/>
                </a:cubicBezTo>
                <a:close/>
                <a:moveTo>
                  <a:pt x="78" y="74"/>
                </a:moveTo>
                <a:cubicBezTo>
                  <a:pt x="82" y="74"/>
                  <a:pt x="82" y="74"/>
                  <a:pt x="82" y="74"/>
                </a:cubicBezTo>
                <a:cubicBezTo>
                  <a:pt x="86" y="78"/>
                  <a:pt x="86" y="78"/>
                  <a:pt x="86" y="78"/>
                </a:cubicBezTo>
                <a:cubicBezTo>
                  <a:pt x="86" y="82"/>
                  <a:pt x="86" y="82"/>
                  <a:pt x="86" y="82"/>
                </a:cubicBezTo>
                <a:cubicBezTo>
                  <a:pt x="82" y="86"/>
                  <a:pt x="82" y="86"/>
                  <a:pt x="82" y="86"/>
                </a:cubicBezTo>
                <a:cubicBezTo>
                  <a:pt x="78" y="86"/>
                  <a:pt x="78" y="86"/>
                  <a:pt x="78" y="86"/>
                </a:cubicBezTo>
                <a:cubicBezTo>
                  <a:pt x="74" y="82"/>
                  <a:pt x="74" y="82"/>
                  <a:pt x="74" y="82"/>
                </a:cubicBezTo>
                <a:cubicBezTo>
                  <a:pt x="74" y="78"/>
                  <a:pt x="74" y="78"/>
                  <a:pt x="74" y="78"/>
                </a:cubicBezTo>
                <a:lnTo>
                  <a:pt x="78" y="74"/>
                </a:lnTo>
                <a:close/>
                <a:moveTo>
                  <a:pt x="109" y="59"/>
                </a:moveTo>
                <a:cubicBezTo>
                  <a:pt x="91" y="77"/>
                  <a:pt x="91" y="77"/>
                  <a:pt x="91" y="77"/>
                </a:cubicBezTo>
                <a:cubicBezTo>
                  <a:pt x="91" y="46"/>
                  <a:pt x="91" y="46"/>
                  <a:pt x="91" y="46"/>
                </a:cubicBezTo>
                <a:cubicBezTo>
                  <a:pt x="98" y="48"/>
                  <a:pt x="105" y="53"/>
                  <a:pt x="109" y="59"/>
                </a:cubicBezTo>
                <a:close/>
                <a:moveTo>
                  <a:pt x="86" y="44"/>
                </a:moveTo>
                <a:cubicBezTo>
                  <a:pt x="86" y="70"/>
                  <a:pt x="86" y="70"/>
                  <a:pt x="86" y="70"/>
                </a:cubicBezTo>
                <a:cubicBezTo>
                  <a:pt x="63" y="48"/>
                  <a:pt x="63" y="48"/>
                  <a:pt x="63" y="48"/>
                </a:cubicBezTo>
                <a:cubicBezTo>
                  <a:pt x="68" y="45"/>
                  <a:pt x="74" y="44"/>
                  <a:pt x="80" y="44"/>
                </a:cubicBezTo>
                <a:cubicBezTo>
                  <a:pt x="82" y="44"/>
                  <a:pt x="84" y="44"/>
                  <a:pt x="86" y="44"/>
                </a:cubicBezTo>
                <a:close/>
                <a:moveTo>
                  <a:pt x="59" y="51"/>
                </a:moveTo>
                <a:cubicBezTo>
                  <a:pt x="77" y="69"/>
                  <a:pt x="77" y="69"/>
                  <a:pt x="77" y="69"/>
                </a:cubicBezTo>
                <a:cubicBezTo>
                  <a:pt x="46" y="69"/>
                  <a:pt x="46" y="69"/>
                  <a:pt x="46" y="69"/>
                </a:cubicBezTo>
                <a:cubicBezTo>
                  <a:pt x="48" y="62"/>
                  <a:pt x="53" y="55"/>
                  <a:pt x="59" y="51"/>
                </a:cubicBezTo>
                <a:close/>
                <a:moveTo>
                  <a:pt x="44" y="74"/>
                </a:moveTo>
                <a:cubicBezTo>
                  <a:pt x="70" y="74"/>
                  <a:pt x="70" y="74"/>
                  <a:pt x="70" y="74"/>
                </a:cubicBezTo>
                <a:cubicBezTo>
                  <a:pt x="48" y="97"/>
                  <a:pt x="48" y="97"/>
                  <a:pt x="48" y="97"/>
                </a:cubicBezTo>
                <a:cubicBezTo>
                  <a:pt x="45" y="92"/>
                  <a:pt x="44" y="86"/>
                  <a:pt x="44" y="80"/>
                </a:cubicBezTo>
                <a:cubicBezTo>
                  <a:pt x="44" y="78"/>
                  <a:pt x="44" y="76"/>
                  <a:pt x="44" y="74"/>
                </a:cubicBezTo>
                <a:close/>
                <a:moveTo>
                  <a:pt x="51" y="101"/>
                </a:moveTo>
                <a:cubicBezTo>
                  <a:pt x="69" y="83"/>
                  <a:pt x="69" y="83"/>
                  <a:pt x="69" y="83"/>
                </a:cubicBezTo>
                <a:cubicBezTo>
                  <a:pt x="69" y="114"/>
                  <a:pt x="69" y="114"/>
                  <a:pt x="69" y="114"/>
                </a:cubicBezTo>
                <a:cubicBezTo>
                  <a:pt x="62" y="112"/>
                  <a:pt x="55" y="107"/>
                  <a:pt x="51" y="101"/>
                </a:cubicBezTo>
                <a:close/>
                <a:moveTo>
                  <a:pt x="74" y="116"/>
                </a:moveTo>
                <a:cubicBezTo>
                  <a:pt x="74" y="90"/>
                  <a:pt x="74" y="90"/>
                  <a:pt x="74" y="90"/>
                </a:cubicBezTo>
                <a:cubicBezTo>
                  <a:pt x="97" y="112"/>
                  <a:pt x="97" y="112"/>
                  <a:pt x="97" y="112"/>
                </a:cubicBezTo>
                <a:cubicBezTo>
                  <a:pt x="92" y="115"/>
                  <a:pt x="86" y="116"/>
                  <a:pt x="80" y="116"/>
                </a:cubicBezTo>
                <a:cubicBezTo>
                  <a:pt x="78" y="116"/>
                  <a:pt x="76" y="116"/>
                  <a:pt x="74" y="116"/>
                </a:cubicBezTo>
                <a:close/>
                <a:moveTo>
                  <a:pt x="101" y="109"/>
                </a:moveTo>
                <a:cubicBezTo>
                  <a:pt x="83" y="91"/>
                  <a:pt x="83" y="91"/>
                  <a:pt x="83" y="91"/>
                </a:cubicBezTo>
                <a:cubicBezTo>
                  <a:pt x="114" y="91"/>
                  <a:pt x="114" y="91"/>
                  <a:pt x="114" y="91"/>
                </a:cubicBezTo>
                <a:cubicBezTo>
                  <a:pt x="112" y="98"/>
                  <a:pt x="107" y="105"/>
                  <a:pt x="101" y="109"/>
                </a:cubicBezTo>
                <a:close/>
                <a:moveTo>
                  <a:pt x="55" y="22"/>
                </a:moveTo>
                <a:cubicBezTo>
                  <a:pt x="63" y="18"/>
                  <a:pt x="71" y="16"/>
                  <a:pt x="80" y="16"/>
                </a:cubicBezTo>
                <a:cubicBezTo>
                  <a:pt x="89" y="16"/>
                  <a:pt x="97" y="18"/>
                  <a:pt x="105" y="22"/>
                </a:cubicBezTo>
                <a:cubicBezTo>
                  <a:pt x="106" y="22"/>
                  <a:pt x="106" y="22"/>
                  <a:pt x="107" y="22"/>
                </a:cubicBezTo>
                <a:cubicBezTo>
                  <a:pt x="108" y="22"/>
                  <a:pt x="108" y="21"/>
                  <a:pt x="109" y="20"/>
                </a:cubicBezTo>
                <a:cubicBezTo>
                  <a:pt x="109" y="19"/>
                  <a:pt x="109" y="17"/>
                  <a:pt x="108" y="17"/>
                </a:cubicBezTo>
                <a:cubicBezTo>
                  <a:pt x="99" y="13"/>
                  <a:pt x="90" y="11"/>
                  <a:pt x="80" y="11"/>
                </a:cubicBezTo>
                <a:cubicBezTo>
                  <a:pt x="70" y="11"/>
                  <a:pt x="61" y="13"/>
                  <a:pt x="52" y="17"/>
                </a:cubicBezTo>
                <a:cubicBezTo>
                  <a:pt x="51" y="17"/>
                  <a:pt x="51" y="19"/>
                  <a:pt x="51" y="20"/>
                </a:cubicBezTo>
                <a:cubicBezTo>
                  <a:pt x="52" y="22"/>
                  <a:pt x="53" y="22"/>
                  <a:pt x="55" y="22"/>
                </a:cubicBezTo>
                <a:close/>
                <a:moveTo>
                  <a:pt x="105" y="138"/>
                </a:moveTo>
                <a:cubicBezTo>
                  <a:pt x="99" y="141"/>
                  <a:pt x="92" y="143"/>
                  <a:pt x="85" y="144"/>
                </a:cubicBezTo>
                <a:cubicBezTo>
                  <a:pt x="84" y="144"/>
                  <a:pt x="83" y="145"/>
                  <a:pt x="83" y="146"/>
                </a:cubicBezTo>
                <a:cubicBezTo>
                  <a:pt x="83" y="148"/>
                  <a:pt x="84" y="149"/>
                  <a:pt x="86" y="149"/>
                </a:cubicBezTo>
                <a:cubicBezTo>
                  <a:pt x="86" y="149"/>
                  <a:pt x="86" y="149"/>
                  <a:pt x="86" y="149"/>
                </a:cubicBezTo>
                <a:cubicBezTo>
                  <a:pt x="93" y="148"/>
                  <a:pt x="101" y="146"/>
                  <a:pt x="108" y="143"/>
                </a:cubicBezTo>
                <a:cubicBezTo>
                  <a:pt x="109" y="143"/>
                  <a:pt x="109" y="141"/>
                  <a:pt x="109" y="140"/>
                </a:cubicBezTo>
                <a:cubicBezTo>
                  <a:pt x="108" y="138"/>
                  <a:pt x="107" y="138"/>
                  <a:pt x="105" y="138"/>
                </a:cubicBezTo>
                <a:close/>
                <a:moveTo>
                  <a:pt x="75" y="144"/>
                </a:moveTo>
                <a:cubicBezTo>
                  <a:pt x="68" y="143"/>
                  <a:pt x="61" y="141"/>
                  <a:pt x="55" y="138"/>
                </a:cubicBezTo>
                <a:cubicBezTo>
                  <a:pt x="53" y="138"/>
                  <a:pt x="52" y="138"/>
                  <a:pt x="51" y="140"/>
                </a:cubicBezTo>
                <a:cubicBezTo>
                  <a:pt x="51" y="141"/>
                  <a:pt x="51" y="143"/>
                  <a:pt x="52" y="143"/>
                </a:cubicBezTo>
                <a:cubicBezTo>
                  <a:pt x="59" y="146"/>
                  <a:pt x="67" y="148"/>
                  <a:pt x="74" y="149"/>
                </a:cubicBezTo>
                <a:cubicBezTo>
                  <a:pt x="74" y="149"/>
                  <a:pt x="74" y="149"/>
                  <a:pt x="74" y="149"/>
                </a:cubicBezTo>
                <a:cubicBezTo>
                  <a:pt x="76" y="149"/>
                  <a:pt x="77" y="148"/>
                  <a:pt x="77" y="146"/>
                </a:cubicBezTo>
                <a:cubicBezTo>
                  <a:pt x="77" y="145"/>
                  <a:pt x="76" y="144"/>
                  <a:pt x="75" y="144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7" name="Freeform 56">
            <a:extLst>
              <a:ext uri="{FF2B5EF4-FFF2-40B4-BE49-F238E27FC236}">
                <a16:creationId xmlns:a16="http://schemas.microsoft.com/office/drawing/2014/main" xmlns="" id="{EF820269-4265-4550-A362-43CD8A54C453}"/>
              </a:ext>
            </a:extLst>
          </p:cNvPr>
          <p:cNvSpPr>
            <a:spLocks noEditPoints="1"/>
          </p:cNvSpPr>
          <p:nvPr/>
        </p:nvSpPr>
        <p:spPr bwMode="auto">
          <a:xfrm>
            <a:off x="6316663" y="4391026"/>
            <a:ext cx="525463" cy="550863"/>
          </a:xfrm>
          <a:custGeom>
            <a:avLst/>
            <a:gdLst>
              <a:gd name="T0" fmla="*/ 154 w 154"/>
              <a:gd name="T1" fmla="*/ 80 h 160"/>
              <a:gd name="T2" fmla="*/ 137 w 154"/>
              <a:gd name="T3" fmla="*/ 30 h 160"/>
              <a:gd name="T4" fmla="*/ 77 w 154"/>
              <a:gd name="T5" fmla="*/ 0 h 160"/>
              <a:gd name="T6" fmla="*/ 17 w 154"/>
              <a:gd name="T7" fmla="*/ 30 h 160"/>
              <a:gd name="T8" fmla="*/ 0 w 154"/>
              <a:gd name="T9" fmla="*/ 80 h 160"/>
              <a:gd name="T10" fmla="*/ 17 w 154"/>
              <a:gd name="T11" fmla="*/ 130 h 160"/>
              <a:gd name="T12" fmla="*/ 77 w 154"/>
              <a:gd name="T13" fmla="*/ 160 h 160"/>
              <a:gd name="T14" fmla="*/ 137 w 154"/>
              <a:gd name="T15" fmla="*/ 130 h 160"/>
              <a:gd name="T16" fmla="*/ 149 w 154"/>
              <a:gd name="T17" fmla="*/ 80 h 160"/>
              <a:gd name="T18" fmla="*/ 130 w 154"/>
              <a:gd name="T19" fmla="*/ 120 h 160"/>
              <a:gd name="T20" fmla="*/ 130 w 154"/>
              <a:gd name="T21" fmla="*/ 40 h 160"/>
              <a:gd name="T22" fmla="*/ 149 w 154"/>
              <a:gd name="T23" fmla="*/ 80 h 160"/>
              <a:gd name="T24" fmla="*/ 116 w 154"/>
              <a:gd name="T25" fmla="*/ 102 h 160"/>
              <a:gd name="T26" fmla="*/ 116 w 154"/>
              <a:gd name="T27" fmla="*/ 58 h 160"/>
              <a:gd name="T28" fmla="*/ 126 w 154"/>
              <a:gd name="T29" fmla="*/ 44 h 160"/>
              <a:gd name="T30" fmla="*/ 126 w 154"/>
              <a:gd name="T31" fmla="*/ 116 h 160"/>
              <a:gd name="T32" fmla="*/ 43 w 154"/>
              <a:gd name="T33" fmla="*/ 98 h 160"/>
              <a:gd name="T34" fmla="*/ 43 w 154"/>
              <a:gd name="T35" fmla="*/ 62 h 160"/>
              <a:gd name="T36" fmla="*/ 105 w 154"/>
              <a:gd name="T37" fmla="*/ 63 h 160"/>
              <a:gd name="T38" fmla="*/ 116 w 154"/>
              <a:gd name="T39" fmla="*/ 80 h 160"/>
              <a:gd name="T40" fmla="*/ 105 w 154"/>
              <a:gd name="T41" fmla="*/ 97 h 160"/>
              <a:gd name="T42" fmla="*/ 43 w 154"/>
              <a:gd name="T43" fmla="*/ 98 h 160"/>
              <a:gd name="T44" fmla="*/ 105 w 154"/>
              <a:gd name="T45" fmla="*/ 58 h 160"/>
              <a:gd name="T46" fmla="*/ 43 w 154"/>
              <a:gd name="T47" fmla="*/ 55 h 160"/>
              <a:gd name="T48" fmla="*/ 77 w 154"/>
              <a:gd name="T49" fmla="*/ 16 h 160"/>
              <a:gd name="T50" fmla="*/ 112 w 154"/>
              <a:gd name="T51" fmla="*/ 55 h 160"/>
              <a:gd name="T52" fmla="*/ 39 w 154"/>
              <a:gd name="T53" fmla="*/ 58 h 160"/>
              <a:gd name="T54" fmla="*/ 39 w 154"/>
              <a:gd name="T55" fmla="*/ 102 h 160"/>
              <a:gd name="T56" fmla="*/ 28 w 154"/>
              <a:gd name="T57" fmla="*/ 116 h 160"/>
              <a:gd name="T58" fmla="*/ 28 w 154"/>
              <a:gd name="T59" fmla="*/ 44 h 160"/>
              <a:gd name="T60" fmla="*/ 43 w 154"/>
              <a:gd name="T61" fmla="*/ 105 h 160"/>
              <a:gd name="T62" fmla="*/ 105 w 154"/>
              <a:gd name="T63" fmla="*/ 102 h 160"/>
              <a:gd name="T64" fmla="*/ 125 w 154"/>
              <a:gd name="T65" fmla="*/ 122 h 160"/>
              <a:gd name="T66" fmla="*/ 30 w 154"/>
              <a:gd name="T67" fmla="*/ 122 h 160"/>
              <a:gd name="T68" fmla="*/ 77 w 154"/>
              <a:gd name="T69" fmla="*/ 5 h 160"/>
              <a:gd name="T70" fmla="*/ 128 w 154"/>
              <a:gd name="T71" fmla="*/ 33 h 160"/>
              <a:gd name="T72" fmla="*/ 27 w 154"/>
              <a:gd name="T73" fmla="*/ 33 h 160"/>
              <a:gd name="T74" fmla="*/ 77 w 154"/>
              <a:gd name="T75" fmla="*/ 5 h 160"/>
              <a:gd name="T76" fmla="*/ 21 w 154"/>
              <a:gd name="T77" fmla="*/ 35 h 160"/>
              <a:gd name="T78" fmla="*/ 11 w 154"/>
              <a:gd name="T79" fmla="*/ 80 h 160"/>
              <a:gd name="T80" fmla="*/ 21 w 154"/>
              <a:gd name="T81" fmla="*/ 125 h 160"/>
              <a:gd name="T82" fmla="*/ 77 w 154"/>
              <a:gd name="T83" fmla="*/ 155 h 160"/>
              <a:gd name="T84" fmla="*/ 27 w 154"/>
              <a:gd name="T85" fmla="*/ 127 h 160"/>
              <a:gd name="T86" fmla="*/ 128 w 154"/>
              <a:gd name="T87" fmla="*/ 127 h 160"/>
              <a:gd name="T88" fmla="*/ 77 w 154"/>
              <a:gd name="T89" fmla="*/ 155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154" h="160">
                <a:moveTo>
                  <a:pt x="137" y="129"/>
                </a:moveTo>
                <a:cubicBezTo>
                  <a:pt x="148" y="116"/>
                  <a:pt x="154" y="98"/>
                  <a:pt x="154" y="80"/>
                </a:cubicBezTo>
                <a:cubicBezTo>
                  <a:pt x="154" y="62"/>
                  <a:pt x="148" y="44"/>
                  <a:pt x="137" y="31"/>
                </a:cubicBezTo>
                <a:cubicBezTo>
                  <a:pt x="137" y="30"/>
                  <a:pt x="137" y="30"/>
                  <a:pt x="137" y="30"/>
                </a:cubicBezTo>
                <a:cubicBezTo>
                  <a:pt x="138" y="29"/>
                  <a:pt x="138" y="28"/>
                  <a:pt x="137" y="27"/>
                </a:cubicBezTo>
                <a:cubicBezTo>
                  <a:pt x="122" y="10"/>
                  <a:pt x="100" y="0"/>
                  <a:pt x="77" y="0"/>
                </a:cubicBezTo>
                <a:cubicBezTo>
                  <a:pt x="55" y="0"/>
                  <a:pt x="33" y="10"/>
                  <a:pt x="18" y="27"/>
                </a:cubicBezTo>
                <a:cubicBezTo>
                  <a:pt x="17" y="28"/>
                  <a:pt x="17" y="29"/>
                  <a:pt x="17" y="30"/>
                </a:cubicBezTo>
                <a:cubicBezTo>
                  <a:pt x="18" y="31"/>
                  <a:pt x="18" y="31"/>
                  <a:pt x="18" y="31"/>
                </a:cubicBezTo>
                <a:cubicBezTo>
                  <a:pt x="6" y="44"/>
                  <a:pt x="0" y="62"/>
                  <a:pt x="0" y="80"/>
                </a:cubicBezTo>
                <a:cubicBezTo>
                  <a:pt x="0" y="98"/>
                  <a:pt x="6" y="116"/>
                  <a:pt x="18" y="129"/>
                </a:cubicBezTo>
                <a:cubicBezTo>
                  <a:pt x="17" y="130"/>
                  <a:pt x="17" y="130"/>
                  <a:pt x="17" y="130"/>
                </a:cubicBezTo>
                <a:cubicBezTo>
                  <a:pt x="17" y="131"/>
                  <a:pt x="17" y="132"/>
                  <a:pt x="18" y="133"/>
                </a:cubicBezTo>
                <a:cubicBezTo>
                  <a:pt x="33" y="150"/>
                  <a:pt x="55" y="160"/>
                  <a:pt x="77" y="160"/>
                </a:cubicBezTo>
                <a:cubicBezTo>
                  <a:pt x="100" y="160"/>
                  <a:pt x="122" y="150"/>
                  <a:pt x="137" y="133"/>
                </a:cubicBezTo>
                <a:cubicBezTo>
                  <a:pt x="138" y="132"/>
                  <a:pt x="138" y="131"/>
                  <a:pt x="137" y="130"/>
                </a:cubicBezTo>
                <a:lnTo>
                  <a:pt x="137" y="129"/>
                </a:lnTo>
                <a:close/>
                <a:moveTo>
                  <a:pt x="149" y="80"/>
                </a:moveTo>
                <a:cubicBezTo>
                  <a:pt x="149" y="96"/>
                  <a:pt x="144" y="112"/>
                  <a:pt x="133" y="125"/>
                </a:cubicBezTo>
                <a:cubicBezTo>
                  <a:pt x="130" y="120"/>
                  <a:pt x="130" y="120"/>
                  <a:pt x="130" y="120"/>
                </a:cubicBezTo>
                <a:cubicBezTo>
                  <a:pt x="139" y="109"/>
                  <a:pt x="143" y="95"/>
                  <a:pt x="143" y="80"/>
                </a:cubicBezTo>
                <a:cubicBezTo>
                  <a:pt x="143" y="65"/>
                  <a:pt x="139" y="51"/>
                  <a:pt x="130" y="40"/>
                </a:cubicBezTo>
                <a:cubicBezTo>
                  <a:pt x="133" y="35"/>
                  <a:pt x="133" y="35"/>
                  <a:pt x="133" y="35"/>
                </a:cubicBezTo>
                <a:cubicBezTo>
                  <a:pt x="144" y="48"/>
                  <a:pt x="149" y="64"/>
                  <a:pt x="149" y="80"/>
                </a:cubicBezTo>
                <a:close/>
                <a:moveTo>
                  <a:pt x="116" y="102"/>
                </a:moveTo>
                <a:cubicBezTo>
                  <a:pt x="116" y="102"/>
                  <a:pt x="116" y="102"/>
                  <a:pt x="116" y="102"/>
                </a:cubicBezTo>
                <a:cubicBezTo>
                  <a:pt x="119" y="95"/>
                  <a:pt x="121" y="88"/>
                  <a:pt x="121" y="80"/>
                </a:cubicBezTo>
                <a:cubicBezTo>
                  <a:pt x="121" y="72"/>
                  <a:pt x="119" y="65"/>
                  <a:pt x="116" y="58"/>
                </a:cubicBezTo>
                <a:cubicBezTo>
                  <a:pt x="116" y="58"/>
                  <a:pt x="116" y="58"/>
                  <a:pt x="116" y="58"/>
                </a:cubicBezTo>
                <a:cubicBezTo>
                  <a:pt x="126" y="44"/>
                  <a:pt x="126" y="44"/>
                  <a:pt x="126" y="44"/>
                </a:cubicBezTo>
                <a:cubicBezTo>
                  <a:pt x="134" y="54"/>
                  <a:pt x="138" y="67"/>
                  <a:pt x="138" y="80"/>
                </a:cubicBezTo>
                <a:cubicBezTo>
                  <a:pt x="138" y="93"/>
                  <a:pt x="134" y="106"/>
                  <a:pt x="126" y="116"/>
                </a:cubicBezTo>
                <a:lnTo>
                  <a:pt x="116" y="102"/>
                </a:lnTo>
                <a:close/>
                <a:moveTo>
                  <a:pt x="43" y="98"/>
                </a:moveTo>
                <a:cubicBezTo>
                  <a:pt x="40" y="93"/>
                  <a:pt x="38" y="86"/>
                  <a:pt x="38" y="80"/>
                </a:cubicBezTo>
                <a:cubicBezTo>
                  <a:pt x="38" y="74"/>
                  <a:pt x="40" y="67"/>
                  <a:pt x="43" y="62"/>
                </a:cubicBezTo>
                <a:cubicBezTo>
                  <a:pt x="45" y="63"/>
                  <a:pt x="47" y="63"/>
                  <a:pt x="50" y="63"/>
                </a:cubicBezTo>
                <a:cubicBezTo>
                  <a:pt x="105" y="63"/>
                  <a:pt x="105" y="63"/>
                  <a:pt x="105" y="63"/>
                </a:cubicBezTo>
                <a:cubicBezTo>
                  <a:pt x="107" y="63"/>
                  <a:pt x="109" y="63"/>
                  <a:pt x="111" y="62"/>
                </a:cubicBezTo>
                <a:cubicBezTo>
                  <a:pt x="115" y="67"/>
                  <a:pt x="116" y="74"/>
                  <a:pt x="116" y="80"/>
                </a:cubicBezTo>
                <a:cubicBezTo>
                  <a:pt x="116" y="86"/>
                  <a:pt x="115" y="93"/>
                  <a:pt x="111" y="98"/>
                </a:cubicBezTo>
                <a:cubicBezTo>
                  <a:pt x="109" y="97"/>
                  <a:pt x="107" y="97"/>
                  <a:pt x="105" y="97"/>
                </a:cubicBezTo>
                <a:cubicBezTo>
                  <a:pt x="50" y="97"/>
                  <a:pt x="50" y="97"/>
                  <a:pt x="50" y="97"/>
                </a:cubicBezTo>
                <a:cubicBezTo>
                  <a:pt x="47" y="97"/>
                  <a:pt x="45" y="97"/>
                  <a:pt x="43" y="98"/>
                </a:cubicBezTo>
                <a:close/>
                <a:moveTo>
                  <a:pt x="112" y="55"/>
                </a:moveTo>
                <a:cubicBezTo>
                  <a:pt x="110" y="57"/>
                  <a:pt x="108" y="58"/>
                  <a:pt x="105" y="58"/>
                </a:cubicBezTo>
                <a:cubicBezTo>
                  <a:pt x="50" y="58"/>
                  <a:pt x="50" y="58"/>
                  <a:pt x="50" y="58"/>
                </a:cubicBezTo>
                <a:cubicBezTo>
                  <a:pt x="47" y="58"/>
                  <a:pt x="44" y="57"/>
                  <a:pt x="43" y="55"/>
                </a:cubicBezTo>
                <a:cubicBezTo>
                  <a:pt x="30" y="38"/>
                  <a:pt x="30" y="38"/>
                  <a:pt x="30" y="38"/>
                </a:cubicBezTo>
                <a:cubicBezTo>
                  <a:pt x="42" y="24"/>
                  <a:pt x="59" y="16"/>
                  <a:pt x="77" y="16"/>
                </a:cubicBezTo>
                <a:cubicBezTo>
                  <a:pt x="95" y="16"/>
                  <a:pt x="113" y="24"/>
                  <a:pt x="125" y="38"/>
                </a:cubicBezTo>
                <a:lnTo>
                  <a:pt x="112" y="55"/>
                </a:lnTo>
                <a:close/>
                <a:moveTo>
                  <a:pt x="39" y="58"/>
                </a:moveTo>
                <a:cubicBezTo>
                  <a:pt x="39" y="58"/>
                  <a:pt x="39" y="58"/>
                  <a:pt x="39" y="58"/>
                </a:cubicBezTo>
                <a:cubicBezTo>
                  <a:pt x="35" y="65"/>
                  <a:pt x="33" y="72"/>
                  <a:pt x="33" y="80"/>
                </a:cubicBezTo>
                <a:cubicBezTo>
                  <a:pt x="33" y="88"/>
                  <a:pt x="35" y="95"/>
                  <a:pt x="39" y="102"/>
                </a:cubicBezTo>
                <a:cubicBezTo>
                  <a:pt x="39" y="102"/>
                  <a:pt x="39" y="102"/>
                  <a:pt x="39" y="102"/>
                </a:cubicBezTo>
                <a:cubicBezTo>
                  <a:pt x="28" y="116"/>
                  <a:pt x="28" y="116"/>
                  <a:pt x="28" y="116"/>
                </a:cubicBezTo>
                <a:cubicBezTo>
                  <a:pt x="20" y="106"/>
                  <a:pt x="16" y="93"/>
                  <a:pt x="16" y="80"/>
                </a:cubicBezTo>
                <a:cubicBezTo>
                  <a:pt x="16" y="67"/>
                  <a:pt x="20" y="54"/>
                  <a:pt x="28" y="44"/>
                </a:cubicBezTo>
                <a:lnTo>
                  <a:pt x="39" y="58"/>
                </a:lnTo>
                <a:close/>
                <a:moveTo>
                  <a:pt x="43" y="105"/>
                </a:moveTo>
                <a:cubicBezTo>
                  <a:pt x="44" y="103"/>
                  <a:pt x="47" y="102"/>
                  <a:pt x="50" y="102"/>
                </a:cubicBezTo>
                <a:cubicBezTo>
                  <a:pt x="105" y="102"/>
                  <a:pt x="105" y="102"/>
                  <a:pt x="105" y="102"/>
                </a:cubicBezTo>
                <a:cubicBezTo>
                  <a:pt x="108" y="102"/>
                  <a:pt x="110" y="103"/>
                  <a:pt x="112" y="105"/>
                </a:cubicBezTo>
                <a:cubicBezTo>
                  <a:pt x="125" y="122"/>
                  <a:pt x="125" y="122"/>
                  <a:pt x="125" y="122"/>
                </a:cubicBezTo>
                <a:cubicBezTo>
                  <a:pt x="113" y="136"/>
                  <a:pt x="95" y="144"/>
                  <a:pt x="77" y="144"/>
                </a:cubicBezTo>
                <a:cubicBezTo>
                  <a:pt x="59" y="144"/>
                  <a:pt x="42" y="136"/>
                  <a:pt x="30" y="122"/>
                </a:cubicBezTo>
                <a:lnTo>
                  <a:pt x="43" y="105"/>
                </a:lnTo>
                <a:close/>
                <a:moveTo>
                  <a:pt x="77" y="5"/>
                </a:moveTo>
                <a:cubicBezTo>
                  <a:pt x="98" y="5"/>
                  <a:pt x="117" y="14"/>
                  <a:pt x="132" y="29"/>
                </a:cubicBezTo>
                <a:cubicBezTo>
                  <a:pt x="128" y="33"/>
                  <a:pt x="128" y="33"/>
                  <a:pt x="128" y="33"/>
                </a:cubicBezTo>
                <a:cubicBezTo>
                  <a:pt x="115" y="19"/>
                  <a:pt x="97" y="11"/>
                  <a:pt x="77" y="11"/>
                </a:cubicBezTo>
                <a:cubicBezTo>
                  <a:pt x="58" y="11"/>
                  <a:pt x="40" y="19"/>
                  <a:pt x="27" y="33"/>
                </a:cubicBezTo>
                <a:cubicBezTo>
                  <a:pt x="23" y="29"/>
                  <a:pt x="23" y="29"/>
                  <a:pt x="23" y="29"/>
                </a:cubicBezTo>
                <a:cubicBezTo>
                  <a:pt x="37" y="14"/>
                  <a:pt x="57" y="5"/>
                  <a:pt x="77" y="5"/>
                </a:cubicBezTo>
                <a:close/>
                <a:moveTo>
                  <a:pt x="5" y="80"/>
                </a:moveTo>
                <a:cubicBezTo>
                  <a:pt x="5" y="64"/>
                  <a:pt x="11" y="48"/>
                  <a:pt x="21" y="35"/>
                </a:cubicBezTo>
                <a:cubicBezTo>
                  <a:pt x="25" y="40"/>
                  <a:pt x="25" y="40"/>
                  <a:pt x="25" y="40"/>
                </a:cubicBezTo>
                <a:cubicBezTo>
                  <a:pt x="16" y="51"/>
                  <a:pt x="11" y="65"/>
                  <a:pt x="11" y="80"/>
                </a:cubicBezTo>
                <a:cubicBezTo>
                  <a:pt x="11" y="95"/>
                  <a:pt x="16" y="109"/>
                  <a:pt x="25" y="120"/>
                </a:cubicBezTo>
                <a:cubicBezTo>
                  <a:pt x="21" y="125"/>
                  <a:pt x="21" y="125"/>
                  <a:pt x="21" y="125"/>
                </a:cubicBezTo>
                <a:cubicBezTo>
                  <a:pt x="11" y="112"/>
                  <a:pt x="5" y="96"/>
                  <a:pt x="5" y="80"/>
                </a:cubicBezTo>
                <a:close/>
                <a:moveTo>
                  <a:pt x="77" y="155"/>
                </a:moveTo>
                <a:cubicBezTo>
                  <a:pt x="57" y="155"/>
                  <a:pt x="37" y="146"/>
                  <a:pt x="23" y="131"/>
                </a:cubicBezTo>
                <a:cubicBezTo>
                  <a:pt x="27" y="127"/>
                  <a:pt x="27" y="127"/>
                  <a:pt x="27" y="127"/>
                </a:cubicBezTo>
                <a:cubicBezTo>
                  <a:pt x="40" y="141"/>
                  <a:pt x="58" y="149"/>
                  <a:pt x="77" y="149"/>
                </a:cubicBezTo>
                <a:cubicBezTo>
                  <a:pt x="97" y="149"/>
                  <a:pt x="115" y="141"/>
                  <a:pt x="128" y="127"/>
                </a:cubicBezTo>
                <a:cubicBezTo>
                  <a:pt x="132" y="131"/>
                  <a:pt x="132" y="131"/>
                  <a:pt x="132" y="131"/>
                </a:cubicBezTo>
                <a:cubicBezTo>
                  <a:pt x="117" y="146"/>
                  <a:pt x="98" y="155"/>
                  <a:pt x="77" y="155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8" name="Freeform 57">
            <a:extLst>
              <a:ext uri="{FF2B5EF4-FFF2-40B4-BE49-F238E27FC236}">
                <a16:creationId xmlns:a16="http://schemas.microsoft.com/office/drawing/2014/main" xmlns="" id="{84C45072-F837-4CDE-AB88-8E99319DF757}"/>
              </a:ext>
            </a:extLst>
          </p:cNvPr>
          <p:cNvSpPr>
            <a:spLocks noEditPoints="1"/>
          </p:cNvSpPr>
          <p:nvPr/>
        </p:nvSpPr>
        <p:spPr bwMode="auto">
          <a:xfrm>
            <a:off x="6302375" y="5010151"/>
            <a:ext cx="546100" cy="550863"/>
          </a:xfrm>
          <a:custGeom>
            <a:avLst/>
            <a:gdLst>
              <a:gd name="T0" fmla="*/ 80 w 160"/>
              <a:gd name="T1" fmla="*/ 0 h 160"/>
              <a:gd name="T2" fmla="*/ 0 w 160"/>
              <a:gd name="T3" fmla="*/ 80 h 160"/>
              <a:gd name="T4" fmla="*/ 80 w 160"/>
              <a:gd name="T5" fmla="*/ 160 h 160"/>
              <a:gd name="T6" fmla="*/ 160 w 160"/>
              <a:gd name="T7" fmla="*/ 80 h 160"/>
              <a:gd name="T8" fmla="*/ 133 w 160"/>
              <a:gd name="T9" fmla="*/ 133 h 160"/>
              <a:gd name="T10" fmla="*/ 27 w 160"/>
              <a:gd name="T11" fmla="*/ 133 h 160"/>
              <a:gd name="T12" fmla="*/ 27 w 160"/>
              <a:gd name="T13" fmla="*/ 27 h 160"/>
              <a:gd name="T14" fmla="*/ 133 w 160"/>
              <a:gd name="T15" fmla="*/ 27 h 160"/>
              <a:gd name="T16" fmla="*/ 133 w 160"/>
              <a:gd name="T17" fmla="*/ 133 h 160"/>
              <a:gd name="T18" fmla="*/ 22 w 160"/>
              <a:gd name="T19" fmla="*/ 80 h 160"/>
              <a:gd name="T20" fmla="*/ 138 w 160"/>
              <a:gd name="T21" fmla="*/ 80 h 160"/>
              <a:gd name="T22" fmla="*/ 80 w 160"/>
              <a:gd name="T23" fmla="*/ 133 h 160"/>
              <a:gd name="T24" fmla="*/ 80 w 160"/>
              <a:gd name="T25" fmla="*/ 27 h 160"/>
              <a:gd name="T26" fmla="*/ 80 w 160"/>
              <a:gd name="T27" fmla="*/ 133 h 160"/>
              <a:gd name="T28" fmla="*/ 30 w 160"/>
              <a:gd name="T29" fmla="*/ 80 h 160"/>
              <a:gd name="T30" fmla="*/ 130 w 160"/>
              <a:gd name="T31" fmla="*/ 80 h 160"/>
              <a:gd name="T32" fmla="*/ 80 w 160"/>
              <a:gd name="T33" fmla="*/ 124 h 160"/>
              <a:gd name="T34" fmla="*/ 80 w 160"/>
              <a:gd name="T35" fmla="*/ 36 h 160"/>
              <a:gd name="T36" fmla="*/ 80 w 160"/>
              <a:gd name="T37" fmla="*/ 124 h 160"/>
              <a:gd name="T38" fmla="*/ 39 w 160"/>
              <a:gd name="T39" fmla="*/ 80 h 160"/>
              <a:gd name="T40" fmla="*/ 121 w 160"/>
              <a:gd name="T41" fmla="*/ 80 h 160"/>
              <a:gd name="T42" fmla="*/ 80 w 160"/>
              <a:gd name="T43" fmla="*/ 116 h 160"/>
              <a:gd name="T44" fmla="*/ 80 w 160"/>
              <a:gd name="T45" fmla="*/ 44 h 160"/>
              <a:gd name="T46" fmla="*/ 80 w 160"/>
              <a:gd name="T47" fmla="*/ 116 h 160"/>
              <a:gd name="T48" fmla="*/ 61 w 160"/>
              <a:gd name="T49" fmla="*/ 80 h 160"/>
              <a:gd name="T50" fmla="*/ 99 w 160"/>
              <a:gd name="T51" fmla="*/ 80 h 160"/>
              <a:gd name="T52" fmla="*/ 80 w 160"/>
              <a:gd name="T53" fmla="*/ 94 h 160"/>
              <a:gd name="T54" fmla="*/ 80 w 160"/>
              <a:gd name="T55" fmla="*/ 66 h 160"/>
              <a:gd name="T56" fmla="*/ 80 w 160"/>
              <a:gd name="T57" fmla="*/ 94 h 160"/>
              <a:gd name="T58" fmla="*/ 80 w 160"/>
              <a:gd name="T59" fmla="*/ 16 h 160"/>
              <a:gd name="T60" fmla="*/ 107 w 160"/>
              <a:gd name="T61" fmla="*/ 22 h 160"/>
              <a:gd name="T62" fmla="*/ 108 w 160"/>
              <a:gd name="T63" fmla="*/ 17 h 160"/>
              <a:gd name="T64" fmla="*/ 52 w 160"/>
              <a:gd name="T65" fmla="*/ 17 h 160"/>
              <a:gd name="T66" fmla="*/ 55 w 160"/>
              <a:gd name="T67" fmla="*/ 22 h 160"/>
              <a:gd name="T68" fmla="*/ 85 w 160"/>
              <a:gd name="T69" fmla="*/ 144 h 160"/>
              <a:gd name="T70" fmla="*/ 86 w 160"/>
              <a:gd name="T71" fmla="*/ 149 h 160"/>
              <a:gd name="T72" fmla="*/ 108 w 160"/>
              <a:gd name="T73" fmla="*/ 143 h 160"/>
              <a:gd name="T74" fmla="*/ 105 w 160"/>
              <a:gd name="T75" fmla="*/ 138 h 160"/>
              <a:gd name="T76" fmla="*/ 55 w 160"/>
              <a:gd name="T77" fmla="*/ 138 h 160"/>
              <a:gd name="T78" fmla="*/ 52 w 160"/>
              <a:gd name="T79" fmla="*/ 143 h 160"/>
              <a:gd name="T80" fmla="*/ 74 w 160"/>
              <a:gd name="T81" fmla="*/ 149 h 160"/>
              <a:gd name="T82" fmla="*/ 75 w 160"/>
              <a:gd name="T83" fmla="*/ 144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60" h="160">
                <a:moveTo>
                  <a:pt x="137" y="23"/>
                </a:moveTo>
                <a:cubicBezTo>
                  <a:pt x="121" y="8"/>
                  <a:pt x="101" y="0"/>
                  <a:pt x="80" y="0"/>
                </a:cubicBezTo>
                <a:cubicBezTo>
                  <a:pt x="59" y="0"/>
                  <a:pt x="39" y="8"/>
                  <a:pt x="23" y="23"/>
                </a:cubicBezTo>
                <a:cubicBezTo>
                  <a:pt x="8" y="39"/>
                  <a:pt x="0" y="59"/>
                  <a:pt x="0" y="80"/>
                </a:cubicBezTo>
                <a:cubicBezTo>
                  <a:pt x="0" y="101"/>
                  <a:pt x="8" y="121"/>
                  <a:pt x="23" y="137"/>
                </a:cubicBezTo>
                <a:cubicBezTo>
                  <a:pt x="39" y="152"/>
                  <a:pt x="59" y="160"/>
                  <a:pt x="80" y="160"/>
                </a:cubicBezTo>
                <a:cubicBezTo>
                  <a:pt x="101" y="160"/>
                  <a:pt x="121" y="152"/>
                  <a:pt x="137" y="137"/>
                </a:cubicBezTo>
                <a:cubicBezTo>
                  <a:pt x="152" y="121"/>
                  <a:pt x="160" y="101"/>
                  <a:pt x="160" y="80"/>
                </a:cubicBezTo>
                <a:cubicBezTo>
                  <a:pt x="160" y="59"/>
                  <a:pt x="152" y="39"/>
                  <a:pt x="137" y="23"/>
                </a:cubicBezTo>
                <a:close/>
                <a:moveTo>
                  <a:pt x="133" y="133"/>
                </a:moveTo>
                <a:cubicBezTo>
                  <a:pt x="119" y="147"/>
                  <a:pt x="100" y="155"/>
                  <a:pt x="80" y="155"/>
                </a:cubicBezTo>
                <a:cubicBezTo>
                  <a:pt x="60" y="155"/>
                  <a:pt x="41" y="147"/>
                  <a:pt x="27" y="133"/>
                </a:cubicBezTo>
                <a:cubicBezTo>
                  <a:pt x="13" y="119"/>
                  <a:pt x="5" y="100"/>
                  <a:pt x="5" y="80"/>
                </a:cubicBezTo>
                <a:cubicBezTo>
                  <a:pt x="5" y="60"/>
                  <a:pt x="13" y="41"/>
                  <a:pt x="27" y="27"/>
                </a:cubicBezTo>
                <a:cubicBezTo>
                  <a:pt x="41" y="13"/>
                  <a:pt x="60" y="5"/>
                  <a:pt x="80" y="5"/>
                </a:cubicBezTo>
                <a:cubicBezTo>
                  <a:pt x="100" y="5"/>
                  <a:pt x="119" y="13"/>
                  <a:pt x="133" y="27"/>
                </a:cubicBezTo>
                <a:cubicBezTo>
                  <a:pt x="147" y="41"/>
                  <a:pt x="155" y="60"/>
                  <a:pt x="155" y="80"/>
                </a:cubicBezTo>
                <a:cubicBezTo>
                  <a:pt x="155" y="100"/>
                  <a:pt x="147" y="119"/>
                  <a:pt x="133" y="133"/>
                </a:cubicBezTo>
                <a:close/>
                <a:moveTo>
                  <a:pt x="80" y="22"/>
                </a:moveTo>
                <a:cubicBezTo>
                  <a:pt x="48" y="22"/>
                  <a:pt x="22" y="48"/>
                  <a:pt x="22" y="80"/>
                </a:cubicBezTo>
                <a:cubicBezTo>
                  <a:pt x="22" y="112"/>
                  <a:pt x="48" y="138"/>
                  <a:pt x="80" y="138"/>
                </a:cubicBezTo>
                <a:cubicBezTo>
                  <a:pt x="112" y="138"/>
                  <a:pt x="138" y="112"/>
                  <a:pt x="138" y="80"/>
                </a:cubicBezTo>
                <a:cubicBezTo>
                  <a:pt x="138" y="48"/>
                  <a:pt x="112" y="22"/>
                  <a:pt x="80" y="22"/>
                </a:cubicBezTo>
                <a:close/>
                <a:moveTo>
                  <a:pt x="80" y="133"/>
                </a:moveTo>
                <a:cubicBezTo>
                  <a:pt x="51" y="133"/>
                  <a:pt x="27" y="109"/>
                  <a:pt x="27" y="80"/>
                </a:cubicBezTo>
                <a:cubicBezTo>
                  <a:pt x="27" y="51"/>
                  <a:pt x="51" y="27"/>
                  <a:pt x="80" y="27"/>
                </a:cubicBezTo>
                <a:cubicBezTo>
                  <a:pt x="109" y="27"/>
                  <a:pt x="133" y="51"/>
                  <a:pt x="133" y="80"/>
                </a:cubicBezTo>
                <a:cubicBezTo>
                  <a:pt x="133" y="109"/>
                  <a:pt x="109" y="133"/>
                  <a:pt x="80" y="133"/>
                </a:cubicBezTo>
                <a:close/>
                <a:moveTo>
                  <a:pt x="80" y="30"/>
                </a:moveTo>
                <a:cubicBezTo>
                  <a:pt x="53" y="30"/>
                  <a:pt x="30" y="53"/>
                  <a:pt x="30" y="80"/>
                </a:cubicBezTo>
                <a:cubicBezTo>
                  <a:pt x="30" y="107"/>
                  <a:pt x="53" y="130"/>
                  <a:pt x="80" y="130"/>
                </a:cubicBezTo>
                <a:cubicBezTo>
                  <a:pt x="107" y="130"/>
                  <a:pt x="130" y="107"/>
                  <a:pt x="130" y="80"/>
                </a:cubicBezTo>
                <a:cubicBezTo>
                  <a:pt x="130" y="53"/>
                  <a:pt x="107" y="30"/>
                  <a:pt x="80" y="30"/>
                </a:cubicBezTo>
                <a:close/>
                <a:moveTo>
                  <a:pt x="80" y="124"/>
                </a:moveTo>
                <a:cubicBezTo>
                  <a:pt x="56" y="124"/>
                  <a:pt x="36" y="104"/>
                  <a:pt x="36" y="80"/>
                </a:cubicBezTo>
                <a:cubicBezTo>
                  <a:pt x="36" y="56"/>
                  <a:pt x="56" y="36"/>
                  <a:pt x="80" y="36"/>
                </a:cubicBezTo>
                <a:cubicBezTo>
                  <a:pt x="104" y="36"/>
                  <a:pt x="124" y="56"/>
                  <a:pt x="124" y="80"/>
                </a:cubicBezTo>
                <a:cubicBezTo>
                  <a:pt x="124" y="104"/>
                  <a:pt x="104" y="124"/>
                  <a:pt x="80" y="124"/>
                </a:cubicBezTo>
                <a:close/>
                <a:moveTo>
                  <a:pt x="80" y="39"/>
                </a:moveTo>
                <a:cubicBezTo>
                  <a:pt x="57" y="39"/>
                  <a:pt x="39" y="57"/>
                  <a:pt x="39" y="80"/>
                </a:cubicBezTo>
                <a:cubicBezTo>
                  <a:pt x="39" y="103"/>
                  <a:pt x="57" y="121"/>
                  <a:pt x="80" y="121"/>
                </a:cubicBezTo>
                <a:cubicBezTo>
                  <a:pt x="103" y="121"/>
                  <a:pt x="121" y="103"/>
                  <a:pt x="121" y="80"/>
                </a:cubicBezTo>
                <a:cubicBezTo>
                  <a:pt x="121" y="57"/>
                  <a:pt x="103" y="39"/>
                  <a:pt x="80" y="39"/>
                </a:cubicBezTo>
                <a:close/>
                <a:moveTo>
                  <a:pt x="80" y="116"/>
                </a:moveTo>
                <a:cubicBezTo>
                  <a:pt x="60" y="116"/>
                  <a:pt x="44" y="100"/>
                  <a:pt x="44" y="80"/>
                </a:cubicBezTo>
                <a:cubicBezTo>
                  <a:pt x="44" y="60"/>
                  <a:pt x="60" y="44"/>
                  <a:pt x="80" y="44"/>
                </a:cubicBezTo>
                <a:cubicBezTo>
                  <a:pt x="100" y="44"/>
                  <a:pt x="116" y="60"/>
                  <a:pt x="116" y="80"/>
                </a:cubicBezTo>
                <a:cubicBezTo>
                  <a:pt x="116" y="100"/>
                  <a:pt x="100" y="116"/>
                  <a:pt x="80" y="116"/>
                </a:cubicBezTo>
                <a:close/>
                <a:moveTo>
                  <a:pt x="80" y="61"/>
                </a:moveTo>
                <a:cubicBezTo>
                  <a:pt x="69" y="61"/>
                  <a:pt x="61" y="69"/>
                  <a:pt x="61" y="80"/>
                </a:cubicBezTo>
                <a:cubicBezTo>
                  <a:pt x="61" y="91"/>
                  <a:pt x="69" y="99"/>
                  <a:pt x="80" y="99"/>
                </a:cubicBezTo>
                <a:cubicBezTo>
                  <a:pt x="91" y="99"/>
                  <a:pt x="99" y="91"/>
                  <a:pt x="99" y="80"/>
                </a:cubicBezTo>
                <a:cubicBezTo>
                  <a:pt x="99" y="69"/>
                  <a:pt x="91" y="61"/>
                  <a:pt x="80" y="61"/>
                </a:cubicBezTo>
                <a:close/>
                <a:moveTo>
                  <a:pt x="80" y="94"/>
                </a:moveTo>
                <a:cubicBezTo>
                  <a:pt x="72" y="94"/>
                  <a:pt x="66" y="88"/>
                  <a:pt x="66" y="80"/>
                </a:cubicBezTo>
                <a:cubicBezTo>
                  <a:pt x="66" y="72"/>
                  <a:pt x="72" y="66"/>
                  <a:pt x="80" y="66"/>
                </a:cubicBezTo>
                <a:cubicBezTo>
                  <a:pt x="88" y="66"/>
                  <a:pt x="94" y="72"/>
                  <a:pt x="94" y="80"/>
                </a:cubicBezTo>
                <a:cubicBezTo>
                  <a:pt x="94" y="88"/>
                  <a:pt x="88" y="94"/>
                  <a:pt x="80" y="94"/>
                </a:cubicBezTo>
                <a:close/>
                <a:moveTo>
                  <a:pt x="55" y="22"/>
                </a:moveTo>
                <a:cubicBezTo>
                  <a:pt x="63" y="18"/>
                  <a:pt x="71" y="16"/>
                  <a:pt x="80" y="16"/>
                </a:cubicBezTo>
                <a:cubicBezTo>
                  <a:pt x="89" y="16"/>
                  <a:pt x="97" y="18"/>
                  <a:pt x="105" y="22"/>
                </a:cubicBezTo>
                <a:cubicBezTo>
                  <a:pt x="106" y="22"/>
                  <a:pt x="106" y="22"/>
                  <a:pt x="107" y="22"/>
                </a:cubicBezTo>
                <a:cubicBezTo>
                  <a:pt x="108" y="22"/>
                  <a:pt x="108" y="21"/>
                  <a:pt x="109" y="20"/>
                </a:cubicBezTo>
                <a:cubicBezTo>
                  <a:pt x="109" y="19"/>
                  <a:pt x="109" y="17"/>
                  <a:pt x="108" y="17"/>
                </a:cubicBezTo>
                <a:cubicBezTo>
                  <a:pt x="99" y="13"/>
                  <a:pt x="90" y="11"/>
                  <a:pt x="80" y="11"/>
                </a:cubicBezTo>
                <a:cubicBezTo>
                  <a:pt x="70" y="11"/>
                  <a:pt x="61" y="13"/>
                  <a:pt x="52" y="17"/>
                </a:cubicBezTo>
                <a:cubicBezTo>
                  <a:pt x="51" y="17"/>
                  <a:pt x="51" y="19"/>
                  <a:pt x="51" y="20"/>
                </a:cubicBezTo>
                <a:cubicBezTo>
                  <a:pt x="52" y="22"/>
                  <a:pt x="53" y="22"/>
                  <a:pt x="55" y="22"/>
                </a:cubicBezTo>
                <a:close/>
                <a:moveTo>
                  <a:pt x="105" y="138"/>
                </a:moveTo>
                <a:cubicBezTo>
                  <a:pt x="99" y="141"/>
                  <a:pt x="92" y="143"/>
                  <a:pt x="85" y="144"/>
                </a:cubicBezTo>
                <a:cubicBezTo>
                  <a:pt x="84" y="144"/>
                  <a:pt x="83" y="145"/>
                  <a:pt x="83" y="146"/>
                </a:cubicBezTo>
                <a:cubicBezTo>
                  <a:pt x="83" y="148"/>
                  <a:pt x="84" y="149"/>
                  <a:pt x="86" y="149"/>
                </a:cubicBezTo>
                <a:cubicBezTo>
                  <a:pt x="86" y="149"/>
                  <a:pt x="86" y="149"/>
                  <a:pt x="86" y="149"/>
                </a:cubicBezTo>
                <a:cubicBezTo>
                  <a:pt x="93" y="148"/>
                  <a:pt x="101" y="146"/>
                  <a:pt x="108" y="143"/>
                </a:cubicBezTo>
                <a:cubicBezTo>
                  <a:pt x="109" y="143"/>
                  <a:pt x="109" y="141"/>
                  <a:pt x="109" y="140"/>
                </a:cubicBezTo>
                <a:cubicBezTo>
                  <a:pt x="108" y="138"/>
                  <a:pt x="107" y="138"/>
                  <a:pt x="105" y="138"/>
                </a:cubicBezTo>
                <a:close/>
                <a:moveTo>
                  <a:pt x="75" y="144"/>
                </a:moveTo>
                <a:cubicBezTo>
                  <a:pt x="68" y="143"/>
                  <a:pt x="61" y="141"/>
                  <a:pt x="55" y="138"/>
                </a:cubicBezTo>
                <a:cubicBezTo>
                  <a:pt x="53" y="138"/>
                  <a:pt x="52" y="138"/>
                  <a:pt x="51" y="140"/>
                </a:cubicBezTo>
                <a:cubicBezTo>
                  <a:pt x="51" y="141"/>
                  <a:pt x="51" y="143"/>
                  <a:pt x="52" y="143"/>
                </a:cubicBezTo>
                <a:cubicBezTo>
                  <a:pt x="59" y="146"/>
                  <a:pt x="67" y="148"/>
                  <a:pt x="74" y="149"/>
                </a:cubicBezTo>
                <a:cubicBezTo>
                  <a:pt x="74" y="149"/>
                  <a:pt x="74" y="149"/>
                  <a:pt x="74" y="149"/>
                </a:cubicBezTo>
                <a:cubicBezTo>
                  <a:pt x="76" y="149"/>
                  <a:pt x="77" y="148"/>
                  <a:pt x="77" y="146"/>
                </a:cubicBezTo>
                <a:cubicBezTo>
                  <a:pt x="77" y="145"/>
                  <a:pt x="76" y="144"/>
                  <a:pt x="75" y="144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9" name="Freeform 58">
            <a:extLst>
              <a:ext uri="{FF2B5EF4-FFF2-40B4-BE49-F238E27FC236}">
                <a16:creationId xmlns:a16="http://schemas.microsoft.com/office/drawing/2014/main" xmlns="" id="{97ECB109-A9E1-4E27-BA42-FFA3EA9B4D4D}"/>
              </a:ext>
            </a:extLst>
          </p:cNvPr>
          <p:cNvSpPr>
            <a:spLocks noEditPoints="1"/>
          </p:cNvSpPr>
          <p:nvPr/>
        </p:nvSpPr>
        <p:spPr bwMode="auto">
          <a:xfrm>
            <a:off x="6343650" y="5629276"/>
            <a:ext cx="450850" cy="550863"/>
          </a:xfrm>
          <a:custGeom>
            <a:avLst/>
            <a:gdLst>
              <a:gd name="T0" fmla="*/ 43 w 132"/>
              <a:gd name="T1" fmla="*/ 89 h 160"/>
              <a:gd name="T2" fmla="*/ 43 w 132"/>
              <a:gd name="T3" fmla="*/ 96 h 160"/>
              <a:gd name="T4" fmla="*/ 86 w 132"/>
              <a:gd name="T5" fmla="*/ 139 h 160"/>
              <a:gd name="T6" fmla="*/ 93 w 132"/>
              <a:gd name="T7" fmla="*/ 143 h 160"/>
              <a:gd name="T8" fmla="*/ 96 w 132"/>
              <a:gd name="T9" fmla="*/ 116 h 160"/>
              <a:gd name="T10" fmla="*/ 66 w 132"/>
              <a:gd name="T11" fmla="*/ 91 h 160"/>
              <a:gd name="T12" fmla="*/ 41 w 132"/>
              <a:gd name="T13" fmla="*/ 116 h 160"/>
              <a:gd name="T14" fmla="*/ 47 w 132"/>
              <a:gd name="T15" fmla="*/ 61 h 160"/>
              <a:gd name="T16" fmla="*/ 52 w 132"/>
              <a:gd name="T17" fmla="*/ 61 h 160"/>
              <a:gd name="T18" fmla="*/ 66 w 132"/>
              <a:gd name="T19" fmla="*/ 75 h 160"/>
              <a:gd name="T20" fmla="*/ 66 w 132"/>
              <a:gd name="T21" fmla="*/ 56 h 160"/>
              <a:gd name="T22" fmla="*/ 71 w 132"/>
              <a:gd name="T23" fmla="*/ 61 h 160"/>
              <a:gd name="T24" fmla="*/ 66 w 132"/>
              <a:gd name="T25" fmla="*/ 135 h 160"/>
              <a:gd name="T26" fmla="*/ 66 w 132"/>
              <a:gd name="T27" fmla="*/ 130 h 160"/>
              <a:gd name="T28" fmla="*/ 80 w 132"/>
              <a:gd name="T29" fmla="*/ 116 h 160"/>
              <a:gd name="T30" fmla="*/ 61 w 132"/>
              <a:gd name="T31" fmla="*/ 116 h 160"/>
              <a:gd name="T32" fmla="*/ 66 w 132"/>
              <a:gd name="T33" fmla="*/ 111 h 160"/>
              <a:gd name="T34" fmla="*/ 29 w 132"/>
              <a:gd name="T35" fmla="*/ 19 h 160"/>
              <a:gd name="T36" fmla="*/ 22 w 132"/>
              <a:gd name="T37" fmla="*/ 49 h 160"/>
              <a:gd name="T38" fmla="*/ 41 w 132"/>
              <a:gd name="T39" fmla="*/ 52 h 160"/>
              <a:gd name="T40" fmla="*/ 89 w 132"/>
              <a:gd name="T41" fmla="*/ 51 h 160"/>
              <a:gd name="T42" fmla="*/ 110 w 132"/>
              <a:gd name="T43" fmla="*/ 50 h 160"/>
              <a:gd name="T44" fmla="*/ 106 w 132"/>
              <a:gd name="T45" fmla="*/ 22 h 160"/>
              <a:gd name="T46" fmla="*/ 39 w 132"/>
              <a:gd name="T47" fmla="*/ 47 h 160"/>
              <a:gd name="T48" fmla="*/ 101 w 132"/>
              <a:gd name="T49" fmla="*/ 25 h 160"/>
              <a:gd name="T50" fmla="*/ 127 w 132"/>
              <a:gd name="T51" fmla="*/ 50 h 160"/>
              <a:gd name="T52" fmla="*/ 121 w 132"/>
              <a:gd name="T53" fmla="*/ 45 h 160"/>
              <a:gd name="T54" fmla="*/ 90 w 132"/>
              <a:gd name="T55" fmla="*/ 8 h 160"/>
              <a:gd name="T56" fmla="*/ 53 w 132"/>
              <a:gd name="T57" fmla="*/ 0 h 160"/>
              <a:gd name="T58" fmla="*/ 24 w 132"/>
              <a:gd name="T59" fmla="*/ 8 h 160"/>
              <a:gd name="T60" fmla="*/ 5 w 132"/>
              <a:gd name="T61" fmla="*/ 44 h 160"/>
              <a:gd name="T62" fmla="*/ 5 w 132"/>
              <a:gd name="T63" fmla="*/ 77 h 160"/>
              <a:gd name="T64" fmla="*/ 19 w 132"/>
              <a:gd name="T65" fmla="*/ 160 h 160"/>
              <a:gd name="T66" fmla="*/ 121 w 132"/>
              <a:gd name="T67" fmla="*/ 102 h 160"/>
              <a:gd name="T68" fmla="*/ 130 w 132"/>
              <a:gd name="T69" fmla="*/ 88 h 160"/>
              <a:gd name="T70" fmla="*/ 121 w 132"/>
              <a:gd name="T71" fmla="*/ 77 h 160"/>
              <a:gd name="T72" fmla="*/ 132 w 132"/>
              <a:gd name="T73" fmla="*/ 55 h 160"/>
              <a:gd name="T74" fmla="*/ 53 w 132"/>
              <a:gd name="T75" fmla="*/ 5 h 160"/>
              <a:gd name="T76" fmla="*/ 83 w 132"/>
              <a:gd name="T77" fmla="*/ 8 h 160"/>
              <a:gd name="T78" fmla="*/ 5 w 132"/>
              <a:gd name="T79" fmla="*/ 72 h 160"/>
              <a:gd name="T80" fmla="*/ 5 w 132"/>
              <a:gd name="T81" fmla="*/ 49 h 160"/>
              <a:gd name="T82" fmla="*/ 5 w 132"/>
              <a:gd name="T83" fmla="*/ 72 h 160"/>
              <a:gd name="T84" fmla="*/ 19 w 132"/>
              <a:gd name="T85" fmla="*/ 155 h 160"/>
              <a:gd name="T86" fmla="*/ 16 w 132"/>
              <a:gd name="T87" fmla="*/ 46 h 160"/>
              <a:gd name="T88" fmla="*/ 108 w 132"/>
              <a:gd name="T89" fmla="*/ 13 h 160"/>
              <a:gd name="T90" fmla="*/ 116 w 132"/>
              <a:gd name="T91" fmla="*/ 49 h 160"/>
              <a:gd name="T92" fmla="*/ 124 w 132"/>
              <a:gd name="T93" fmla="*/ 88 h 160"/>
              <a:gd name="T94" fmla="*/ 121 w 132"/>
              <a:gd name="T95" fmla="*/ 97 h 160"/>
              <a:gd name="T96" fmla="*/ 127 w 132"/>
              <a:gd name="T97" fmla="*/ 72 h 160"/>
              <a:gd name="T98" fmla="*/ 121 w 132"/>
              <a:gd name="T99" fmla="*/ 55 h 160"/>
              <a:gd name="T100" fmla="*/ 127 w 132"/>
              <a:gd name="T101" fmla="*/ 72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32" h="160">
                <a:moveTo>
                  <a:pt x="66" y="86"/>
                </a:moveTo>
                <a:cubicBezTo>
                  <a:pt x="59" y="86"/>
                  <a:pt x="52" y="88"/>
                  <a:pt x="47" y="93"/>
                </a:cubicBezTo>
                <a:cubicBezTo>
                  <a:pt x="43" y="89"/>
                  <a:pt x="43" y="89"/>
                  <a:pt x="43" y="89"/>
                </a:cubicBezTo>
                <a:cubicBezTo>
                  <a:pt x="42" y="88"/>
                  <a:pt x="40" y="88"/>
                  <a:pt x="39" y="89"/>
                </a:cubicBezTo>
                <a:cubicBezTo>
                  <a:pt x="38" y="90"/>
                  <a:pt x="38" y="92"/>
                  <a:pt x="39" y="93"/>
                </a:cubicBezTo>
                <a:cubicBezTo>
                  <a:pt x="43" y="96"/>
                  <a:pt x="43" y="96"/>
                  <a:pt x="43" y="96"/>
                </a:cubicBezTo>
                <a:cubicBezTo>
                  <a:pt x="39" y="102"/>
                  <a:pt x="36" y="109"/>
                  <a:pt x="36" y="116"/>
                </a:cubicBezTo>
                <a:cubicBezTo>
                  <a:pt x="36" y="133"/>
                  <a:pt x="50" y="146"/>
                  <a:pt x="66" y="146"/>
                </a:cubicBezTo>
                <a:cubicBezTo>
                  <a:pt x="74" y="146"/>
                  <a:pt x="80" y="144"/>
                  <a:pt x="86" y="139"/>
                </a:cubicBezTo>
                <a:cubicBezTo>
                  <a:pt x="89" y="143"/>
                  <a:pt x="89" y="143"/>
                  <a:pt x="89" y="143"/>
                </a:cubicBezTo>
                <a:cubicBezTo>
                  <a:pt x="90" y="143"/>
                  <a:pt x="90" y="143"/>
                  <a:pt x="91" y="143"/>
                </a:cubicBezTo>
                <a:cubicBezTo>
                  <a:pt x="92" y="143"/>
                  <a:pt x="92" y="143"/>
                  <a:pt x="93" y="143"/>
                </a:cubicBezTo>
                <a:cubicBezTo>
                  <a:pt x="94" y="142"/>
                  <a:pt x="94" y="140"/>
                  <a:pt x="93" y="139"/>
                </a:cubicBezTo>
                <a:cubicBezTo>
                  <a:pt x="89" y="135"/>
                  <a:pt x="89" y="135"/>
                  <a:pt x="89" y="135"/>
                </a:cubicBezTo>
                <a:cubicBezTo>
                  <a:pt x="94" y="130"/>
                  <a:pt x="96" y="123"/>
                  <a:pt x="96" y="116"/>
                </a:cubicBezTo>
                <a:cubicBezTo>
                  <a:pt x="96" y="99"/>
                  <a:pt x="83" y="86"/>
                  <a:pt x="66" y="86"/>
                </a:cubicBezTo>
                <a:close/>
                <a:moveTo>
                  <a:pt x="41" y="116"/>
                </a:moveTo>
                <a:cubicBezTo>
                  <a:pt x="41" y="102"/>
                  <a:pt x="52" y="91"/>
                  <a:pt x="66" y="91"/>
                </a:cubicBezTo>
                <a:cubicBezTo>
                  <a:pt x="80" y="91"/>
                  <a:pt x="91" y="102"/>
                  <a:pt x="91" y="116"/>
                </a:cubicBezTo>
                <a:cubicBezTo>
                  <a:pt x="91" y="130"/>
                  <a:pt x="80" y="141"/>
                  <a:pt x="66" y="141"/>
                </a:cubicBezTo>
                <a:cubicBezTo>
                  <a:pt x="52" y="141"/>
                  <a:pt x="41" y="130"/>
                  <a:pt x="41" y="116"/>
                </a:cubicBezTo>
                <a:close/>
                <a:moveTo>
                  <a:pt x="85" y="61"/>
                </a:moveTo>
                <a:cubicBezTo>
                  <a:pt x="85" y="50"/>
                  <a:pt x="77" y="41"/>
                  <a:pt x="66" y="41"/>
                </a:cubicBezTo>
                <a:cubicBezTo>
                  <a:pt x="56" y="41"/>
                  <a:pt x="47" y="50"/>
                  <a:pt x="47" y="61"/>
                </a:cubicBezTo>
                <a:cubicBezTo>
                  <a:pt x="47" y="71"/>
                  <a:pt x="56" y="80"/>
                  <a:pt x="66" y="80"/>
                </a:cubicBezTo>
                <a:cubicBezTo>
                  <a:pt x="77" y="80"/>
                  <a:pt x="85" y="71"/>
                  <a:pt x="85" y="61"/>
                </a:cubicBezTo>
                <a:close/>
                <a:moveTo>
                  <a:pt x="52" y="61"/>
                </a:moveTo>
                <a:cubicBezTo>
                  <a:pt x="52" y="53"/>
                  <a:pt x="58" y="47"/>
                  <a:pt x="66" y="47"/>
                </a:cubicBezTo>
                <a:cubicBezTo>
                  <a:pt x="74" y="47"/>
                  <a:pt x="80" y="53"/>
                  <a:pt x="80" y="61"/>
                </a:cubicBezTo>
                <a:cubicBezTo>
                  <a:pt x="80" y="68"/>
                  <a:pt x="74" y="75"/>
                  <a:pt x="66" y="75"/>
                </a:cubicBezTo>
                <a:cubicBezTo>
                  <a:pt x="58" y="75"/>
                  <a:pt x="52" y="68"/>
                  <a:pt x="52" y="61"/>
                </a:cubicBezTo>
                <a:close/>
                <a:moveTo>
                  <a:pt x="71" y="61"/>
                </a:moveTo>
                <a:cubicBezTo>
                  <a:pt x="71" y="58"/>
                  <a:pt x="69" y="56"/>
                  <a:pt x="66" y="56"/>
                </a:cubicBezTo>
                <a:cubicBezTo>
                  <a:pt x="63" y="56"/>
                  <a:pt x="61" y="58"/>
                  <a:pt x="61" y="61"/>
                </a:cubicBezTo>
                <a:cubicBezTo>
                  <a:pt x="61" y="63"/>
                  <a:pt x="63" y="66"/>
                  <a:pt x="66" y="66"/>
                </a:cubicBezTo>
                <a:cubicBezTo>
                  <a:pt x="69" y="66"/>
                  <a:pt x="71" y="63"/>
                  <a:pt x="71" y="61"/>
                </a:cubicBezTo>
                <a:close/>
                <a:moveTo>
                  <a:pt x="66" y="97"/>
                </a:moveTo>
                <a:cubicBezTo>
                  <a:pt x="56" y="97"/>
                  <a:pt x="47" y="105"/>
                  <a:pt x="47" y="116"/>
                </a:cubicBezTo>
                <a:cubicBezTo>
                  <a:pt x="47" y="127"/>
                  <a:pt x="56" y="135"/>
                  <a:pt x="66" y="135"/>
                </a:cubicBezTo>
                <a:cubicBezTo>
                  <a:pt x="77" y="135"/>
                  <a:pt x="85" y="127"/>
                  <a:pt x="85" y="116"/>
                </a:cubicBezTo>
                <a:cubicBezTo>
                  <a:pt x="85" y="105"/>
                  <a:pt x="77" y="97"/>
                  <a:pt x="66" y="97"/>
                </a:cubicBezTo>
                <a:close/>
                <a:moveTo>
                  <a:pt x="66" y="130"/>
                </a:moveTo>
                <a:cubicBezTo>
                  <a:pt x="58" y="130"/>
                  <a:pt x="52" y="124"/>
                  <a:pt x="52" y="116"/>
                </a:cubicBezTo>
                <a:cubicBezTo>
                  <a:pt x="52" y="108"/>
                  <a:pt x="58" y="102"/>
                  <a:pt x="66" y="102"/>
                </a:cubicBezTo>
                <a:cubicBezTo>
                  <a:pt x="74" y="102"/>
                  <a:pt x="80" y="108"/>
                  <a:pt x="80" y="116"/>
                </a:cubicBezTo>
                <a:cubicBezTo>
                  <a:pt x="80" y="124"/>
                  <a:pt x="74" y="130"/>
                  <a:pt x="66" y="130"/>
                </a:cubicBezTo>
                <a:close/>
                <a:moveTo>
                  <a:pt x="66" y="111"/>
                </a:moveTo>
                <a:cubicBezTo>
                  <a:pt x="63" y="111"/>
                  <a:pt x="61" y="113"/>
                  <a:pt x="61" y="116"/>
                </a:cubicBezTo>
                <a:cubicBezTo>
                  <a:pt x="61" y="119"/>
                  <a:pt x="63" y="121"/>
                  <a:pt x="66" y="121"/>
                </a:cubicBezTo>
                <a:cubicBezTo>
                  <a:pt x="69" y="121"/>
                  <a:pt x="71" y="119"/>
                  <a:pt x="71" y="116"/>
                </a:cubicBezTo>
                <a:cubicBezTo>
                  <a:pt x="71" y="113"/>
                  <a:pt x="69" y="111"/>
                  <a:pt x="66" y="111"/>
                </a:cubicBezTo>
                <a:close/>
                <a:moveTo>
                  <a:pt x="106" y="22"/>
                </a:moveTo>
                <a:cubicBezTo>
                  <a:pt x="106" y="20"/>
                  <a:pt x="105" y="19"/>
                  <a:pt x="104" y="19"/>
                </a:cubicBezTo>
                <a:cubicBezTo>
                  <a:pt x="29" y="19"/>
                  <a:pt x="29" y="19"/>
                  <a:pt x="29" y="19"/>
                </a:cubicBezTo>
                <a:cubicBezTo>
                  <a:pt x="27" y="19"/>
                  <a:pt x="26" y="20"/>
                  <a:pt x="26" y="22"/>
                </a:cubicBezTo>
                <a:cubicBezTo>
                  <a:pt x="22" y="46"/>
                  <a:pt x="22" y="46"/>
                  <a:pt x="22" y="46"/>
                </a:cubicBezTo>
                <a:cubicBezTo>
                  <a:pt x="22" y="47"/>
                  <a:pt x="22" y="48"/>
                  <a:pt x="22" y="49"/>
                </a:cubicBezTo>
                <a:cubicBezTo>
                  <a:pt x="22" y="50"/>
                  <a:pt x="22" y="50"/>
                  <a:pt x="22" y="50"/>
                </a:cubicBezTo>
                <a:cubicBezTo>
                  <a:pt x="22" y="51"/>
                  <a:pt x="23" y="52"/>
                  <a:pt x="25" y="52"/>
                </a:cubicBezTo>
                <a:cubicBezTo>
                  <a:pt x="41" y="52"/>
                  <a:pt x="41" y="52"/>
                  <a:pt x="41" y="52"/>
                </a:cubicBezTo>
                <a:cubicBezTo>
                  <a:pt x="42" y="52"/>
                  <a:pt x="43" y="52"/>
                  <a:pt x="43" y="51"/>
                </a:cubicBezTo>
                <a:cubicBezTo>
                  <a:pt x="47" y="41"/>
                  <a:pt x="56" y="36"/>
                  <a:pt x="66" y="36"/>
                </a:cubicBezTo>
                <a:cubicBezTo>
                  <a:pt x="76" y="36"/>
                  <a:pt x="85" y="41"/>
                  <a:pt x="89" y="51"/>
                </a:cubicBezTo>
                <a:cubicBezTo>
                  <a:pt x="90" y="52"/>
                  <a:pt x="90" y="52"/>
                  <a:pt x="92" y="52"/>
                </a:cubicBezTo>
                <a:cubicBezTo>
                  <a:pt x="108" y="52"/>
                  <a:pt x="108" y="52"/>
                  <a:pt x="108" y="52"/>
                </a:cubicBezTo>
                <a:cubicBezTo>
                  <a:pt x="109" y="52"/>
                  <a:pt x="110" y="51"/>
                  <a:pt x="110" y="50"/>
                </a:cubicBezTo>
                <a:cubicBezTo>
                  <a:pt x="110" y="49"/>
                  <a:pt x="110" y="49"/>
                  <a:pt x="110" y="49"/>
                </a:cubicBezTo>
                <a:cubicBezTo>
                  <a:pt x="110" y="48"/>
                  <a:pt x="110" y="47"/>
                  <a:pt x="110" y="46"/>
                </a:cubicBezTo>
                <a:lnTo>
                  <a:pt x="106" y="22"/>
                </a:lnTo>
                <a:close/>
                <a:moveTo>
                  <a:pt x="93" y="47"/>
                </a:moveTo>
                <a:cubicBezTo>
                  <a:pt x="88" y="37"/>
                  <a:pt x="78" y="30"/>
                  <a:pt x="66" y="30"/>
                </a:cubicBezTo>
                <a:cubicBezTo>
                  <a:pt x="55" y="30"/>
                  <a:pt x="44" y="37"/>
                  <a:pt x="39" y="47"/>
                </a:cubicBezTo>
                <a:cubicBezTo>
                  <a:pt x="27" y="47"/>
                  <a:pt x="27" y="47"/>
                  <a:pt x="27" y="47"/>
                </a:cubicBezTo>
                <a:cubicBezTo>
                  <a:pt x="31" y="25"/>
                  <a:pt x="31" y="25"/>
                  <a:pt x="31" y="25"/>
                </a:cubicBezTo>
                <a:cubicBezTo>
                  <a:pt x="101" y="25"/>
                  <a:pt x="101" y="25"/>
                  <a:pt x="101" y="25"/>
                </a:cubicBezTo>
                <a:cubicBezTo>
                  <a:pt x="105" y="47"/>
                  <a:pt x="105" y="47"/>
                  <a:pt x="105" y="47"/>
                </a:cubicBezTo>
                <a:lnTo>
                  <a:pt x="93" y="47"/>
                </a:lnTo>
                <a:close/>
                <a:moveTo>
                  <a:pt x="127" y="50"/>
                </a:moveTo>
                <a:cubicBezTo>
                  <a:pt x="121" y="50"/>
                  <a:pt x="121" y="50"/>
                  <a:pt x="121" y="50"/>
                </a:cubicBezTo>
                <a:cubicBezTo>
                  <a:pt x="121" y="49"/>
                  <a:pt x="121" y="49"/>
                  <a:pt x="121" y="49"/>
                </a:cubicBezTo>
                <a:cubicBezTo>
                  <a:pt x="121" y="47"/>
                  <a:pt x="121" y="46"/>
                  <a:pt x="121" y="45"/>
                </a:cubicBezTo>
                <a:cubicBezTo>
                  <a:pt x="116" y="15"/>
                  <a:pt x="116" y="15"/>
                  <a:pt x="116" y="15"/>
                </a:cubicBezTo>
                <a:cubicBezTo>
                  <a:pt x="116" y="11"/>
                  <a:pt x="112" y="8"/>
                  <a:pt x="108" y="8"/>
                </a:cubicBezTo>
                <a:cubicBezTo>
                  <a:pt x="90" y="8"/>
                  <a:pt x="90" y="8"/>
                  <a:pt x="90" y="8"/>
                </a:cubicBezTo>
                <a:cubicBezTo>
                  <a:pt x="87" y="4"/>
                  <a:pt x="87" y="4"/>
                  <a:pt x="87" y="4"/>
                </a:cubicBezTo>
                <a:cubicBezTo>
                  <a:pt x="85" y="1"/>
                  <a:pt x="83" y="0"/>
                  <a:pt x="80" y="0"/>
                </a:cubicBezTo>
                <a:cubicBezTo>
                  <a:pt x="53" y="0"/>
                  <a:pt x="53" y="0"/>
                  <a:pt x="53" y="0"/>
                </a:cubicBezTo>
                <a:cubicBezTo>
                  <a:pt x="50" y="0"/>
                  <a:pt x="47" y="1"/>
                  <a:pt x="46" y="4"/>
                </a:cubicBezTo>
                <a:cubicBezTo>
                  <a:pt x="43" y="8"/>
                  <a:pt x="43" y="8"/>
                  <a:pt x="43" y="8"/>
                </a:cubicBezTo>
                <a:cubicBezTo>
                  <a:pt x="24" y="8"/>
                  <a:pt x="24" y="8"/>
                  <a:pt x="24" y="8"/>
                </a:cubicBezTo>
                <a:cubicBezTo>
                  <a:pt x="20" y="8"/>
                  <a:pt x="17" y="11"/>
                  <a:pt x="16" y="15"/>
                </a:cubicBezTo>
                <a:cubicBezTo>
                  <a:pt x="11" y="44"/>
                  <a:pt x="11" y="44"/>
                  <a:pt x="11" y="44"/>
                </a:cubicBezTo>
                <a:cubicBezTo>
                  <a:pt x="5" y="44"/>
                  <a:pt x="5" y="44"/>
                  <a:pt x="5" y="44"/>
                </a:cubicBezTo>
                <a:cubicBezTo>
                  <a:pt x="2" y="44"/>
                  <a:pt x="0" y="47"/>
                  <a:pt x="0" y="50"/>
                </a:cubicBezTo>
                <a:cubicBezTo>
                  <a:pt x="0" y="72"/>
                  <a:pt x="0" y="72"/>
                  <a:pt x="0" y="72"/>
                </a:cubicBezTo>
                <a:cubicBezTo>
                  <a:pt x="0" y="75"/>
                  <a:pt x="2" y="77"/>
                  <a:pt x="5" y="77"/>
                </a:cubicBezTo>
                <a:cubicBezTo>
                  <a:pt x="11" y="77"/>
                  <a:pt x="11" y="77"/>
                  <a:pt x="11" y="77"/>
                </a:cubicBezTo>
                <a:cubicBezTo>
                  <a:pt x="11" y="152"/>
                  <a:pt x="11" y="152"/>
                  <a:pt x="11" y="152"/>
                </a:cubicBezTo>
                <a:cubicBezTo>
                  <a:pt x="11" y="156"/>
                  <a:pt x="15" y="160"/>
                  <a:pt x="19" y="160"/>
                </a:cubicBezTo>
                <a:cubicBezTo>
                  <a:pt x="113" y="160"/>
                  <a:pt x="113" y="160"/>
                  <a:pt x="113" y="160"/>
                </a:cubicBezTo>
                <a:cubicBezTo>
                  <a:pt x="118" y="160"/>
                  <a:pt x="121" y="156"/>
                  <a:pt x="121" y="152"/>
                </a:cubicBezTo>
                <a:cubicBezTo>
                  <a:pt x="121" y="102"/>
                  <a:pt x="121" y="102"/>
                  <a:pt x="121" y="102"/>
                </a:cubicBezTo>
                <a:cubicBezTo>
                  <a:pt x="124" y="102"/>
                  <a:pt x="124" y="102"/>
                  <a:pt x="124" y="102"/>
                </a:cubicBezTo>
                <a:cubicBezTo>
                  <a:pt x="127" y="102"/>
                  <a:pt x="130" y="100"/>
                  <a:pt x="130" y="97"/>
                </a:cubicBezTo>
                <a:cubicBezTo>
                  <a:pt x="130" y="88"/>
                  <a:pt x="130" y="88"/>
                  <a:pt x="130" y="88"/>
                </a:cubicBezTo>
                <a:cubicBezTo>
                  <a:pt x="130" y="85"/>
                  <a:pt x="127" y="83"/>
                  <a:pt x="124" y="83"/>
                </a:cubicBezTo>
                <a:cubicBezTo>
                  <a:pt x="121" y="83"/>
                  <a:pt x="121" y="83"/>
                  <a:pt x="121" y="83"/>
                </a:cubicBezTo>
                <a:cubicBezTo>
                  <a:pt x="121" y="77"/>
                  <a:pt x="121" y="77"/>
                  <a:pt x="121" y="77"/>
                </a:cubicBezTo>
                <a:cubicBezTo>
                  <a:pt x="127" y="77"/>
                  <a:pt x="127" y="77"/>
                  <a:pt x="127" y="77"/>
                </a:cubicBezTo>
                <a:cubicBezTo>
                  <a:pt x="130" y="77"/>
                  <a:pt x="132" y="75"/>
                  <a:pt x="132" y="72"/>
                </a:cubicBezTo>
                <a:cubicBezTo>
                  <a:pt x="132" y="55"/>
                  <a:pt x="132" y="55"/>
                  <a:pt x="132" y="55"/>
                </a:cubicBezTo>
                <a:cubicBezTo>
                  <a:pt x="132" y="52"/>
                  <a:pt x="130" y="50"/>
                  <a:pt x="127" y="50"/>
                </a:cubicBezTo>
                <a:close/>
                <a:moveTo>
                  <a:pt x="50" y="6"/>
                </a:moveTo>
                <a:cubicBezTo>
                  <a:pt x="51" y="6"/>
                  <a:pt x="52" y="5"/>
                  <a:pt x="53" y="5"/>
                </a:cubicBezTo>
                <a:cubicBezTo>
                  <a:pt x="80" y="5"/>
                  <a:pt x="80" y="5"/>
                  <a:pt x="80" y="5"/>
                </a:cubicBezTo>
                <a:cubicBezTo>
                  <a:pt x="81" y="5"/>
                  <a:pt x="82" y="6"/>
                  <a:pt x="82" y="6"/>
                </a:cubicBezTo>
                <a:cubicBezTo>
                  <a:pt x="83" y="8"/>
                  <a:pt x="83" y="8"/>
                  <a:pt x="83" y="8"/>
                </a:cubicBezTo>
                <a:cubicBezTo>
                  <a:pt x="49" y="8"/>
                  <a:pt x="49" y="8"/>
                  <a:pt x="49" y="8"/>
                </a:cubicBezTo>
                <a:lnTo>
                  <a:pt x="50" y="6"/>
                </a:lnTo>
                <a:close/>
                <a:moveTo>
                  <a:pt x="5" y="72"/>
                </a:moveTo>
                <a:cubicBezTo>
                  <a:pt x="5" y="72"/>
                  <a:pt x="5" y="72"/>
                  <a:pt x="5" y="72"/>
                </a:cubicBezTo>
                <a:cubicBezTo>
                  <a:pt x="5" y="50"/>
                  <a:pt x="5" y="50"/>
                  <a:pt x="5" y="50"/>
                </a:cubicBezTo>
                <a:cubicBezTo>
                  <a:pt x="5" y="49"/>
                  <a:pt x="5" y="49"/>
                  <a:pt x="5" y="49"/>
                </a:cubicBezTo>
                <a:cubicBezTo>
                  <a:pt x="11" y="49"/>
                  <a:pt x="11" y="49"/>
                  <a:pt x="11" y="49"/>
                </a:cubicBezTo>
                <a:cubicBezTo>
                  <a:pt x="11" y="72"/>
                  <a:pt x="11" y="72"/>
                  <a:pt x="11" y="72"/>
                </a:cubicBezTo>
                <a:lnTo>
                  <a:pt x="5" y="72"/>
                </a:lnTo>
                <a:close/>
                <a:moveTo>
                  <a:pt x="116" y="152"/>
                </a:moveTo>
                <a:cubicBezTo>
                  <a:pt x="116" y="154"/>
                  <a:pt x="115" y="155"/>
                  <a:pt x="113" y="155"/>
                </a:cubicBezTo>
                <a:cubicBezTo>
                  <a:pt x="19" y="155"/>
                  <a:pt x="19" y="155"/>
                  <a:pt x="19" y="155"/>
                </a:cubicBezTo>
                <a:cubicBezTo>
                  <a:pt x="18" y="155"/>
                  <a:pt x="16" y="154"/>
                  <a:pt x="16" y="152"/>
                </a:cubicBezTo>
                <a:cubicBezTo>
                  <a:pt x="16" y="49"/>
                  <a:pt x="16" y="49"/>
                  <a:pt x="16" y="49"/>
                </a:cubicBezTo>
                <a:cubicBezTo>
                  <a:pt x="16" y="48"/>
                  <a:pt x="16" y="47"/>
                  <a:pt x="16" y="46"/>
                </a:cubicBezTo>
                <a:cubicBezTo>
                  <a:pt x="21" y="16"/>
                  <a:pt x="21" y="16"/>
                  <a:pt x="21" y="16"/>
                </a:cubicBezTo>
                <a:cubicBezTo>
                  <a:pt x="21" y="15"/>
                  <a:pt x="22" y="13"/>
                  <a:pt x="24" y="13"/>
                </a:cubicBezTo>
                <a:cubicBezTo>
                  <a:pt x="108" y="13"/>
                  <a:pt x="108" y="13"/>
                  <a:pt x="108" y="13"/>
                </a:cubicBezTo>
                <a:cubicBezTo>
                  <a:pt x="110" y="13"/>
                  <a:pt x="111" y="15"/>
                  <a:pt x="111" y="16"/>
                </a:cubicBezTo>
                <a:cubicBezTo>
                  <a:pt x="116" y="46"/>
                  <a:pt x="116" y="46"/>
                  <a:pt x="116" y="46"/>
                </a:cubicBezTo>
                <a:cubicBezTo>
                  <a:pt x="116" y="47"/>
                  <a:pt x="116" y="48"/>
                  <a:pt x="116" y="49"/>
                </a:cubicBezTo>
                <a:cubicBezTo>
                  <a:pt x="116" y="152"/>
                  <a:pt x="116" y="152"/>
                  <a:pt x="116" y="152"/>
                </a:cubicBezTo>
                <a:close/>
                <a:moveTo>
                  <a:pt x="124" y="88"/>
                </a:moveTo>
                <a:cubicBezTo>
                  <a:pt x="124" y="88"/>
                  <a:pt x="124" y="88"/>
                  <a:pt x="124" y="88"/>
                </a:cubicBezTo>
                <a:cubicBezTo>
                  <a:pt x="124" y="97"/>
                  <a:pt x="124" y="97"/>
                  <a:pt x="124" y="97"/>
                </a:cubicBezTo>
                <a:cubicBezTo>
                  <a:pt x="124" y="97"/>
                  <a:pt x="124" y="97"/>
                  <a:pt x="124" y="97"/>
                </a:cubicBezTo>
                <a:cubicBezTo>
                  <a:pt x="121" y="97"/>
                  <a:pt x="121" y="97"/>
                  <a:pt x="121" y="97"/>
                </a:cubicBezTo>
                <a:cubicBezTo>
                  <a:pt x="121" y="88"/>
                  <a:pt x="121" y="88"/>
                  <a:pt x="121" y="88"/>
                </a:cubicBezTo>
                <a:lnTo>
                  <a:pt x="124" y="88"/>
                </a:lnTo>
                <a:close/>
                <a:moveTo>
                  <a:pt x="127" y="72"/>
                </a:moveTo>
                <a:cubicBezTo>
                  <a:pt x="127" y="72"/>
                  <a:pt x="127" y="72"/>
                  <a:pt x="127" y="72"/>
                </a:cubicBezTo>
                <a:cubicBezTo>
                  <a:pt x="121" y="72"/>
                  <a:pt x="121" y="72"/>
                  <a:pt x="121" y="72"/>
                </a:cubicBezTo>
                <a:cubicBezTo>
                  <a:pt x="121" y="55"/>
                  <a:pt x="121" y="55"/>
                  <a:pt x="121" y="55"/>
                </a:cubicBezTo>
                <a:cubicBezTo>
                  <a:pt x="127" y="55"/>
                  <a:pt x="127" y="55"/>
                  <a:pt x="127" y="55"/>
                </a:cubicBezTo>
                <a:cubicBezTo>
                  <a:pt x="127" y="55"/>
                  <a:pt x="127" y="55"/>
                  <a:pt x="127" y="55"/>
                </a:cubicBezTo>
                <a:lnTo>
                  <a:pt x="127" y="72"/>
                </a:ln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0" name="Freeform 59">
            <a:extLst>
              <a:ext uri="{FF2B5EF4-FFF2-40B4-BE49-F238E27FC236}">
                <a16:creationId xmlns:a16="http://schemas.microsoft.com/office/drawing/2014/main" xmlns="" id="{CE60E468-1C24-4CCC-A57E-32F682DB85B1}"/>
              </a:ext>
            </a:extLst>
          </p:cNvPr>
          <p:cNvSpPr>
            <a:spLocks noEditPoints="1"/>
          </p:cNvSpPr>
          <p:nvPr/>
        </p:nvSpPr>
        <p:spPr bwMode="auto">
          <a:xfrm>
            <a:off x="7258050" y="742951"/>
            <a:ext cx="546100" cy="409575"/>
          </a:xfrm>
          <a:custGeom>
            <a:avLst/>
            <a:gdLst>
              <a:gd name="T0" fmla="*/ 82 w 160"/>
              <a:gd name="T1" fmla="*/ 28 h 119"/>
              <a:gd name="T2" fmla="*/ 30 w 160"/>
              <a:gd name="T3" fmla="*/ 25 h 119"/>
              <a:gd name="T4" fmla="*/ 27 w 160"/>
              <a:gd name="T5" fmla="*/ 60 h 119"/>
              <a:gd name="T6" fmla="*/ 79 w 160"/>
              <a:gd name="T7" fmla="*/ 63 h 119"/>
              <a:gd name="T8" fmla="*/ 77 w 160"/>
              <a:gd name="T9" fmla="*/ 58 h 119"/>
              <a:gd name="T10" fmla="*/ 32 w 160"/>
              <a:gd name="T11" fmla="*/ 30 h 119"/>
              <a:gd name="T12" fmla="*/ 77 w 160"/>
              <a:gd name="T13" fmla="*/ 58 h 119"/>
              <a:gd name="T14" fmla="*/ 63 w 160"/>
              <a:gd name="T15" fmla="*/ 44 h 119"/>
              <a:gd name="T16" fmla="*/ 47 w 160"/>
              <a:gd name="T17" fmla="*/ 44 h 119"/>
              <a:gd name="T18" fmla="*/ 55 w 160"/>
              <a:gd name="T19" fmla="*/ 41 h 119"/>
              <a:gd name="T20" fmla="*/ 55 w 160"/>
              <a:gd name="T21" fmla="*/ 47 h 119"/>
              <a:gd name="T22" fmla="*/ 55 w 160"/>
              <a:gd name="T23" fmla="*/ 41 h 119"/>
              <a:gd name="T24" fmla="*/ 149 w 160"/>
              <a:gd name="T25" fmla="*/ 75 h 119"/>
              <a:gd name="T26" fmla="*/ 141 w 160"/>
              <a:gd name="T27" fmla="*/ 89 h 119"/>
              <a:gd name="T28" fmla="*/ 66 w 160"/>
              <a:gd name="T29" fmla="*/ 86 h 119"/>
              <a:gd name="T30" fmla="*/ 63 w 160"/>
              <a:gd name="T31" fmla="*/ 83 h 119"/>
              <a:gd name="T32" fmla="*/ 91 w 160"/>
              <a:gd name="T33" fmla="*/ 77 h 119"/>
              <a:gd name="T34" fmla="*/ 99 w 160"/>
              <a:gd name="T35" fmla="*/ 55 h 119"/>
              <a:gd name="T36" fmla="*/ 107 w 160"/>
              <a:gd name="T37" fmla="*/ 50 h 119"/>
              <a:gd name="T38" fmla="*/ 107 w 160"/>
              <a:gd name="T39" fmla="*/ 3 h 119"/>
              <a:gd name="T40" fmla="*/ 11 w 160"/>
              <a:gd name="T41" fmla="*/ 0 h 119"/>
              <a:gd name="T42" fmla="*/ 0 w 160"/>
              <a:gd name="T43" fmla="*/ 12 h 119"/>
              <a:gd name="T44" fmla="*/ 8 w 160"/>
              <a:gd name="T45" fmla="*/ 55 h 119"/>
              <a:gd name="T46" fmla="*/ 11 w 160"/>
              <a:gd name="T47" fmla="*/ 69 h 119"/>
              <a:gd name="T48" fmla="*/ 47 w 160"/>
              <a:gd name="T49" fmla="*/ 77 h 119"/>
              <a:gd name="T50" fmla="*/ 46 w 160"/>
              <a:gd name="T51" fmla="*/ 83 h 119"/>
              <a:gd name="T52" fmla="*/ 44 w 160"/>
              <a:gd name="T53" fmla="*/ 102 h 119"/>
              <a:gd name="T54" fmla="*/ 65 w 160"/>
              <a:gd name="T55" fmla="*/ 105 h 119"/>
              <a:gd name="T56" fmla="*/ 143 w 160"/>
              <a:gd name="T57" fmla="*/ 111 h 119"/>
              <a:gd name="T58" fmla="*/ 157 w 160"/>
              <a:gd name="T59" fmla="*/ 119 h 119"/>
              <a:gd name="T60" fmla="*/ 160 w 160"/>
              <a:gd name="T61" fmla="*/ 77 h 119"/>
              <a:gd name="T62" fmla="*/ 8 w 160"/>
              <a:gd name="T63" fmla="*/ 50 h 119"/>
              <a:gd name="T64" fmla="*/ 5 w 160"/>
              <a:gd name="T65" fmla="*/ 11 h 119"/>
              <a:gd name="T66" fmla="*/ 11 w 160"/>
              <a:gd name="T67" fmla="*/ 5 h 119"/>
              <a:gd name="T68" fmla="*/ 103 w 160"/>
              <a:gd name="T69" fmla="*/ 7 h 119"/>
              <a:gd name="T70" fmla="*/ 102 w 160"/>
              <a:gd name="T71" fmla="*/ 50 h 119"/>
              <a:gd name="T72" fmla="*/ 99 w 160"/>
              <a:gd name="T73" fmla="*/ 50 h 119"/>
              <a:gd name="T74" fmla="*/ 91 w 160"/>
              <a:gd name="T75" fmla="*/ 11 h 119"/>
              <a:gd name="T76" fmla="*/ 11 w 160"/>
              <a:gd name="T77" fmla="*/ 19 h 119"/>
              <a:gd name="T78" fmla="*/ 8 w 160"/>
              <a:gd name="T79" fmla="*/ 50 h 119"/>
              <a:gd name="T80" fmla="*/ 16 w 160"/>
              <a:gd name="T81" fmla="*/ 19 h 119"/>
              <a:gd name="T82" fmla="*/ 91 w 160"/>
              <a:gd name="T83" fmla="*/ 16 h 119"/>
              <a:gd name="T84" fmla="*/ 94 w 160"/>
              <a:gd name="T85" fmla="*/ 69 h 119"/>
              <a:gd name="T86" fmla="*/ 19 w 160"/>
              <a:gd name="T87" fmla="*/ 72 h 119"/>
              <a:gd name="T88" fmla="*/ 52 w 160"/>
              <a:gd name="T89" fmla="*/ 77 h 119"/>
              <a:gd name="T90" fmla="*/ 58 w 160"/>
              <a:gd name="T91" fmla="*/ 83 h 119"/>
              <a:gd name="T92" fmla="*/ 52 w 160"/>
              <a:gd name="T93" fmla="*/ 77 h 119"/>
              <a:gd name="T94" fmla="*/ 49 w 160"/>
              <a:gd name="T95" fmla="*/ 102 h 119"/>
              <a:gd name="T96" fmla="*/ 61 w 160"/>
              <a:gd name="T97" fmla="*/ 88 h 119"/>
              <a:gd name="T98" fmla="*/ 61 w 160"/>
              <a:gd name="T99" fmla="*/ 102 h 119"/>
              <a:gd name="T100" fmla="*/ 66 w 160"/>
              <a:gd name="T101" fmla="*/ 100 h 119"/>
              <a:gd name="T102" fmla="*/ 141 w 160"/>
              <a:gd name="T103" fmla="*/ 94 h 119"/>
              <a:gd name="T104" fmla="*/ 141 w 160"/>
              <a:gd name="T105" fmla="*/ 100 h 119"/>
              <a:gd name="T106" fmla="*/ 155 w 160"/>
              <a:gd name="T107" fmla="*/ 114 h 119"/>
              <a:gd name="T108" fmla="*/ 146 w 160"/>
              <a:gd name="T109" fmla="*/ 97 h 119"/>
              <a:gd name="T110" fmla="*/ 155 w 160"/>
              <a:gd name="T111" fmla="*/ 80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60" h="119">
                <a:moveTo>
                  <a:pt x="82" y="60"/>
                </a:moveTo>
                <a:cubicBezTo>
                  <a:pt x="82" y="28"/>
                  <a:pt x="82" y="28"/>
                  <a:pt x="82" y="28"/>
                </a:cubicBezTo>
                <a:cubicBezTo>
                  <a:pt x="82" y="26"/>
                  <a:pt x="81" y="25"/>
                  <a:pt x="79" y="25"/>
                </a:cubicBezTo>
                <a:cubicBezTo>
                  <a:pt x="30" y="25"/>
                  <a:pt x="30" y="25"/>
                  <a:pt x="30" y="25"/>
                </a:cubicBezTo>
                <a:cubicBezTo>
                  <a:pt x="29" y="25"/>
                  <a:pt x="27" y="26"/>
                  <a:pt x="27" y="28"/>
                </a:cubicBezTo>
                <a:cubicBezTo>
                  <a:pt x="27" y="60"/>
                  <a:pt x="27" y="60"/>
                  <a:pt x="27" y="60"/>
                </a:cubicBezTo>
                <a:cubicBezTo>
                  <a:pt x="27" y="62"/>
                  <a:pt x="29" y="63"/>
                  <a:pt x="30" y="63"/>
                </a:cubicBezTo>
                <a:cubicBezTo>
                  <a:pt x="79" y="63"/>
                  <a:pt x="79" y="63"/>
                  <a:pt x="79" y="63"/>
                </a:cubicBezTo>
                <a:cubicBezTo>
                  <a:pt x="81" y="63"/>
                  <a:pt x="82" y="62"/>
                  <a:pt x="82" y="60"/>
                </a:cubicBezTo>
                <a:close/>
                <a:moveTo>
                  <a:pt x="77" y="58"/>
                </a:moveTo>
                <a:cubicBezTo>
                  <a:pt x="32" y="58"/>
                  <a:pt x="32" y="58"/>
                  <a:pt x="32" y="58"/>
                </a:cubicBezTo>
                <a:cubicBezTo>
                  <a:pt x="32" y="30"/>
                  <a:pt x="32" y="30"/>
                  <a:pt x="32" y="30"/>
                </a:cubicBezTo>
                <a:cubicBezTo>
                  <a:pt x="77" y="30"/>
                  <a:pt x="77" y="30"/>
                  <a:pt x="77" y="30"/>
                </a:cubicBezTo>
                <a:lnTo>
                  <a:pt x="77" y="58"/>
                </a:lnTo>
                <a:close/>
                <a:moveTo>
                  <a:pt x="55" y="52"/>
                </a:moveTo>
                <a:cubicBezTo>
                  <a:pt x="59" y="52"/>
                  <a:pt x="63" y="49"/>
                  <a:pt x="63" y="44"/>
                </a:cubicBezTo>
                <a:cubicBezTo>
                  <a:pt x="63" y="40"/>
                  <a:pt x="59" y="36"/>
                  <a:pt x="55" y="36"/>
                </a:cubicBezTo>
                <a:cubicBezTo>
                  <a:pt x="50" y="36"/>
                  <a:pt x="47" y="40"/>
                  <a:pt x="47" y="44"/>
                </a:cubicBezTo>
                <a:cubicBezTo>
                  <a:pt x="47" y="49"/>
                  <a:pt x="50" y="52"/>
                  <a:pt x="55" y="52"/>
                </a:cubicBezTo>
                <a:close/>
                <a:moveTo>
                  <a:pt x="55" y="41"/>
                </a:moveTo>
                <a:cubicBezTo>
                  <a:pt x="56" y="41"/>
                  <a:pt x="58" y="43"/>
                  <a:pt x="58" y="44"/>
                </a:cubicBezTo>
                <a:cubicBezTo>
                  <a:pt x="58" y="46"/>
                  <a:pt x="56" y="47"/>
                  <a:pt x="55" y="47"/>
                </a:cubicBezTo>
                <a:cubicBezTo>
                  <a:pt x="53" y="47"/>
                  <a:pt x="52" y="46"/>
                  <a:pt x="52" y="44"/>
                </a:cubicBezTo>
                <a:cubicBezTo>
                  <a:pt x="52" y="43"/>
                  <a:pt x="53" y="41"/>
                  <a:pt x="55" y="41"/>
                </a:cubicBezTo>
                <a:close/>
                <a:moveTo>
                  <a:pt x="157" y="75"/>
                </a:moveTo>
                <a:cubicBezTo>
                  <a:pt x="149" y="75"/>
                  <a:pt x="149" y="75"/>
                  <a:pt x="149" y="75"/>
                </a:cubicBezTo>
                <a:cubicBezTo>
                  <a:pt x="146" y="75"/>
                  <a:pt x="144" y="77"/>
                  <a:pt x="143" y="82"/>
                </a:cubicBezTo>
                <a:cubicBezTo>
                  <a:pt x="142" y="84"/>
                  <a:pt x="142" y="86"/>
                  <a:pt x="141" y="89"/>
                </a:cubicBezTo>
                <a:cubicBezTo>
                  <a:pt x="66" y="89"/>
                  <a:pt x="66" y="89"/>
                  <a:pt x="66" y="89"/>
                </a:cubicBezTo>
                <a:cubicBezTo>
                  <a:pt x="66" y="86"/>
                  <a:pt x="66" y="86"/>
                  <a:pt x="66" y="86"/>
                </a:cubicBezTo>
                <a:cubicBezTo>
                  <a:pt x="66" y="84"/>
                  <a:pt x="65" y="83"/>
                  <a:pt x="63" y="83"/>
                </a:cubicBezTo>
                <a:cubicBezTo>
                  <a:pt x="63" y="83"/>
                  <a:pt x="63" y="83"/>
                  <a:pt x="63" y="83"/>
                </a:cubicBezTo>
                <a:cubicBezTo>
                  <a:pt x="63" y="77"/>
                  <a:pt x="63" y="77"/>
                  <a:pt x="63" y="77"/>
                </a:cubicBezTo>
                <a:cubicBezTo>
                  <a:pt x="91" y="77"/>
                  <a:pt x="91" y="77"/>
                  <a:pt x="91" y="77"/>
                </a:cubicBezTo>
                <a:cubicBezTo>
                  <a:pt x="95" y="77"/>
                  <a:pt x="99" y="74"/>
                  <a:pt x="99" y="69"/>
                </a:cubicBezTo>
                <a:cubicBezTo>
                  <a:pt x="99" y="55"/>
                  <a:pt x="99" y="55"/>
                  <a:pt x="99" y="55"/>
                </a:cubicBezTo>
                <a:cubicBezTo>
                  <a:pt x="102" y="55"/>
                  <a:pt x="102" y="55"/>
                  <a:pt x="102" y="55"/>
                </a:cubicBezTo>
                <a:cubicBezTo>
                  <a:pt x="105" y="55"/>
                  <a:pt x="107" y="53"/>
                  <a:pt x="107" y="50"/>
                </a:cubicBezTo>
                <a:cubicBezTo>
                  <a:pt x="110" y="12"/>
                  <a:pt x="110" y="12"/>
                  <a:pt x="110" y="12"/>
                </a:cubicBezTo>
                <a:cubicBezTo>
                  <a:pt x="110" y="8"/>
                  <a:pt x="109" y="6"/>
                  <a:pt x="107" y="3"/>
                </a:cubicBezTo>
                <a:cubicBezTo>
                  <a:pt x="105" y="1"/>
                  <a:pt x="102" y="0"/>
                  <a:pt x="99" y="0"/>
                </a:cubicBezTo>
                <a:cubicBezTo>
                  <a:pt x="11" y="0"/>
                  <a:pt x="11" y="0"/>
                  <a:pt x="11" y="0"/>
                </a:cubicBezTo>
                <a:cubicBezTo>
                  <a:pt x="8" y="0"/>
                  <a:pt x="5" y="1"/>
                  <a:pt x="3" y="3"/>
                </a:cubicBezTo>
                <a:cubicBezTo>
                  <a:pt x="1" y="6"/>
                  <a:pt x="0" y="8"/>
                  <a:pt x="0" y="12"/>
                </a:cubicBezTo>
                <a:cubicBezTo>
                  <a:pt x="2" y="50"/>
                  <a:pt x="2" y="50"/>
                  <a:pt x="2" y="50"/>
                </a:cubicBezTo>
                <a:cubicBezTo>
                  <a:pt x="2" y="53"/>
                  <a:pt x="5" y="55"/>
                  <a:pt x="8" y="55"/>
                </a:cubicBezTo>
                <a:cubicBezTo>
                  <a:pt x="11" y="55"/>
                  <a:pt x="11" y="55"/>
                  <a:pt x="11" y="55"/>
                </a:cubicBezTo>
                <a:cubicBezTo>
                  <a:pt x="11" y="69"/>
                  <a:pt x="11" y="69"/>
                  <a:pt x="11" y="69"/>
                </a:cubicBezTo>
                <a:cubicBezTo>
                  <a:pt x="11" y="74"/>
                  <a:pt x="14" y="77"/>
                  <a:pt x="19" y="77"/>
                </a:cubicBezTo>
                <a:cubicBezTo>
                  <a:pt x="47" y="77"/>
                  <a:pt x="47" y="77"/>
                  <a:pt x="47" y="77"/>
                </a:cubicBezTo>
                <a:cubicBezTo>
                  <a:pt x="47" y="83"/>
                  <a:pt x="47" y="83"/>
                  <a:pt x="47" y="83"/>
                </a:cubicBezTo>
                <a:cubicBezTo>
                  <a:pt x="46" y="83"/>
                  <a:pt x="46" y="83"/>
                  <a:pt x="46" y="83"/>
                </a:cubicBezTo>
                <a:cubicBezTo>
                  <a:pt x="45" y="83"/>
                  <a:pt x="44" y="84"/>
                  <a:pt x="44" y="86"/>
                </a:cubicBezTo>
                <a:cubicBezTo>
                  <a:pt x="44" y="102"/>
                  <a:pt x="44" y="102"/>
                  <a:pt x="44" y="102"/>
                </a:cubicBezTo>
                <a:cubicBezTo>
                  <a:pt x="44" y="108"/>
                  <a:pt x="49" y="113"/>
                  <a:pt x="55" y="113"/>
                </a:cubicBezTo>
                <a:cubicBezTo>
                  <a:pt x="60" y="113"/>
                  <a:pt x="64" y="110"/>
                  <a:pt x="65" y="105"/>
                </a:cubicBezTo>
                <a:cubicBezTo>
                  <a:pt x="141" y="105"/>
                  <a:pt x="141" y="105"/>
                  <a:pt x="141" y="105"/>
                </a:cubicBezTo>
                <a:cubicBezTo>
                  <a:pt x="142" y="107"/>
                  <a:pt x="142" y="109"/>
                  <a:pt x="143" y="111"/>
                </a:cubicBezTo>
                <a:cubicBezTo>
                  <a:pt x="144" y="116"/>
                  <a:pt x="146" y="119"/>
                  <a:pt x="149" y="119"/>
                </a:cubicBezTo>
                <a:cubicBezTo>
                  <a:pt x="157" y="119"/>
                  <a:pt x="157" y="119"/>
                  <a:pt x="157" y="119"/>
                </a:cubicBezTo>
                <a:cubicBezTo>
                  <a:pt x="159" y="119"/>
                  <a:pt x="160" y="118"/>
                  <a:pt x="160" y="116"/>
                </a:cubicBezTo>
                <a:cubicBezTo>
                  <a:pt x="160" y="77"/>
                  <a:pt x="160" y="77"/>
                  <a:pt x="160" y="77"/>
                </a:cubicBezTo>
                <a:cubicBezTo>
                  <a:pt x="160" y="76"/>
                  <a:pt x="159" y="75"/>
                  <a:pt x="157" y="75"/>
                </a:cubicBezTo>
                <a:close/>
                <a:moveTo>
                  <a:pt x="8" y="50"/>
                </a:moveTo>
                <a:cubicBezTo>
                  <a:pt x="7" y="50"/>
                  <a:pt x="7" y="50"/>
                  <a:pt x="7" y="50"/>
                </a:cubicBezTo>
                <a:cubicBezTo>
                  <a:pt x="5" y="11"/>
                  <a:pt x="5" y="11"/>
                  <a:pt x="5" y="11"/>
                </a:cubicBezTo>
                <a:cubicBezTo>
                  <a:pt x="5" y="10"/>
                  <a:pt x="6" y="8"/>
                  <a:pt x="7" y="7"/>
                </a:cubicBezTo>
                <a:cubicBezTo>
                  <a:pt x="8" y="6"/>
                  <a:pt x="9" y="5"/>
                  <a:pt x="11" y="5"/>
                </a:cubicBezTo>
                <a:cubicBezTo>
                  <a:pt x="99" y="5"/>
                  <a:pt x="99" y="5"/>
                  <a:pt x="99" y="5"/>
                </a:cubicBezTo>
                <a:cubicBezTo>
                  <a:pt x="100" y="5"/>
                  <a:pt x="102" y="6"/>
                  <a:pt x="103" y="7"/>
                </a:cubicBezTo>
                <a:cubicBezTo>
                  <a:pt x="104" y="8"/>
                  <a:pt x="105" y="10"/>
                  <a:pt x="104" y="11"/>
                </a:cubicBezTo>
                <a:cubicBezTo>
                  <a:pt x="102" y="50"/>
                  <a:pt x="102" y="50"/>
                  <a:pt x="102" y="50"/>
                </a:cubicBezTo>
                <a:cubicBezTo>
                  <a:pt x="102" y="50"/>
                  <a:pt x="102" y="50"/>
                  <a:pt x="102" y="50"/>
                </a:cubicBezTo>
                <a:cubicBezTo>
                  <a:pt x="99" y="50"/>
                  <a:pt x="99" y="50"/>
                  <a:pt x="99" y="50"/>
                </a:cubicBezTo>
                <a:cubicBezTo>
                  <a:pt x="99" y="19"/>
                  <a:pt x="99" y="19"/>
                  <a:pt x="99" y="19"/>
                </a:cubicBezTo>
                <a:cubicBezTo>
                  <a:pt x="99" y="15"/>
                  <a:pt x="95" y="11"/>
                  <a:pt x="91" y="11"/>
                </a:cubicBezTo>
                <a:cubicBezTo>
                  <a:pt x="19" y="11"/>
                  <a:pt x="19" y="11"/>
                  <a:pt x="19" y="11"/>
                </a:cubicBezTo>
                <a:cubicBezTo>
                  <a:pt x="14" y="11"/>
                  <a:pt x="11" y="15"/>
                  <a:pt x="11" y="19"/>
                </a:cubicBezTo>
                <a:cubicBezTo>
                  <a:pt x="11" y="50"/>
                  <a:pt x="11" y="50"/>
                  <a:pt x="11" y="50"/>
                </a:cubicBezTo>
                <a:lnTo>
                  <a:pt x="8" y="50"/>
                </a:lnTo>
                <a:close/>
                <a:moveTo>
                  <a:pt x="16" y="69"/>
                </a:moveTo>
                <a:cubicBezTo>
                  <a:pt x="16" y="19"/>
                  <a:pt x="16" y="19"/>
                  <a:pt x="16" y="19"/>
                </a:cubicBezTo>
                <a:cubicBezTo>
                  <a:pt x="16" y="18"/>
                  <a:pt x="17" y="16"/>
                  <a:pt x="19" y="16"/>
                </a:cubicBezTo>
                <a:cubicBezTo>
                  <a:pt x="91" y="16"/>
                  <a:pt x="91" y="16"/>
                  <a:pt x="91" y="16"/>
                </a:cubicBezTo>
                <a:cubicBezTo>
                  <a:pt x="92" y="16"/>
                  <a:pt x="94" y="18"/>
                  <a:pt x="94" y="19"/>
                </a:cubicBezTo>
                <a:cubicBezTo>
                  <a:pt x="94" y="69"/>
                  <a:pt x="94" y="69"/>
                  <a:pt x="94" y="69"/>
                </a:cubicBezTo>
                <a:cubicBezTo>
                  <a:pt x="94" y="71"/>
                  <a:pt x="92" y="72"/>
                  <a:pt x="91" y="72"/>
                </a:cubicBezTo>
                <a:cubicBezTo>
                  <a:pt x="19" y="72"/>
                  <a:pt x="19" y="72"/>
                  <a:pt x="19" y="72"/>
                </a:cubicBezTo>
                <a:cubicBezTo>
                  <a:pt x="17" y="72"/>
                  <a:pt x="16" y="71"/>
                  <a:pt x="16" y="69"/>
                </a:cubicBezTo>
                <a:close/>
                <a:moveTo>
                  <a:pt x="52" y="77"/>
                </a:moveTo>
                <a:cubicBezTo>
                  <a:pt x="58" y="77"/>
                  <a:pt x="58" y="77"/>
                  <a:pt x="58" y="77"/>
                </a:cubicBezTo>
                <a:cubicBezTo>
                  <a:pt x="58" y="83"/>
                  <a:pt x="58" y="83"/>
                  <a:pt x="58" y="83"/>
                </a:cubicBezTo>
                <a:cubicBezTo>
                  <a:pt x="52" y="83"/>
                  <a:pt x="52" y="83"/>
                  <a:pt x="52" y="83"/>
                </a:cubicBezTo>
                <a:lnTo>
                  <a:pt x="52" y="77"/>
                </a:lnTo>
                <a:close/>
                <a:moveTo>
                  <a:pt x="55" y="108"/>
                </a:moveTo>
                <a:cubicBezTo>
                  <a:pt x="52" y="108"/>
                  <a:pt x="49" y="106"/>
                  <a:pt x="49" y="102"/>
                </a:cubicBezTo>
                <a:cubicBezTo>
                  <a:pt x="49" y="88"/>
                  <a:pt x="49" y="88"/>
                  <a:pt x="49" y="88"/>
                </a:cubicBezTo>
                <a:cubicBezTo>
                  <a:pt x="61" y="88"/>
                  <a:pt x="61" y="88"/>
                  <a:pt x="61" y="88"/>
                </a:cubicBezTo>
                <a:cubicBezTo>
                  <a:pt x="61" y="91"/>
                  <a:pt x="61" y="91"/>
                  <a:pt x="61" y="91"/>
                </a:cubicBezTo>
                <a:cubicBezTo>
                  <a:pt x="61" y="102"/>
                  <a:pt x="61" y="102"/>
                  <a:pt x="61" y="102"/>
                </a:cubicBezTo>
                <a:cubicBezTo>
                  <a:pt x="61" y="106"/>
                  <a:pt x="58" y="108"/>
                  <a:pt x="55" y="108"/>
                </a:cubicBezTo>
                <a:close/>
                <a:moveTo>
                  <a:pt x="66" y="100"/>
                </a:moveTo>
                <a:cubicBezTo>
                  <a:pt x="66" y="94"/>
                  <a:pt x="66" y="94"/>
                  <a:pt x="66" y="94"/>
                </a:cubicBezTo>
                <a:cubicBezTo>
                  <a:pt x="141" y="94"/>
                  <a:pt x="141" y="94"/>
                  <a:pt x="141" y="94"/>
                </a:cubicBezTo>
                <a:cubicBezTo>
                  <a:pt x="141" y="95"/>
                  <a:pt x="141" y="96"/>
                  <a:pt x="141" y="97"/>
                </a:cubicBezTo>
                <a:cubicBezTo>
                  <a:pt x="141" y="98"/>
                  <a:pt x="141" y="99"/>
                  <a:pt x="141" y="100"/>
                </a:cubicBezTo>
                <a:lnTo>
                  <a:pt x="66" y="100"/>
                </a:lnTo>
                <a:close/>
                <a:moveTo>
                  <a:pt x="155" y="114"/>
                </a:moveTo>
                <a:cubicBezTo>
                  <a:pt x="149" y="114"/>
                  <a:pt x="149" y="114"/>
                  <a:pt x="149" y="114"/>
                </a:cubicBezTo>
                <a:cubicBezTo>
                  <a:pt x="148" y="113"/>
                  <a:pt x="146" y="107"/>
                  <a:pt x="146" y="97"/>
                </a:cubicBezTo>
                <a:cubicBezTo>
                  <a:pt x="146" y="87"/>
                  <a:pt x="148" y="81"/>
                  <a:pt x="149" y="80"/>
                </a:cubicBezTo>
                <a:cubicBezTo>
                  <a:pt x="155" y="80"/>
                  <a:pt x="155" y="80"/>
                  <a:pt x="155" y="80"/>
                </a:cubicBezTo>
                <a:lnTo>
                  <a:pt x="155" y="114"/>
                </a:ln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1" name="Freeform 60">
            <a:extLst>
              <a:ext uri="{FF2B5EF4-FFF2-40B4-BE49-F238E27FC236}">
                <a16:creationId xmlns:a16="http://schemas.microsoft.com/office/drawing/2014/main" xmlns="" id="{F9B5EFA5-D7E7-46A6-AF90-3A4D46463B5A}"/>
              </a:ext>
            </a:extLst>
          </p:cNvPr>
          <p:cNvSpPr>
            <a:spLocks noEditPoints="1"/>
          </p:cNvSpPr>
          <p:nvPr/>
        </p:nvSpPr>
        <p:spPr bwMode="auto">
          <a:xfrm>
            <a:off x="7477125" y="1293813"/>
            <a:ext cx="112713" cy="550863"/>
          </a:xfrm>
          <a:custGeom>
            <a:avLst/>
            <a:gdLst>
              <a:gd name="T0" fmla="*/ 33 w 33"/>
              <a:gd name="T1" fmla="*/ 94 h 160"/>
              <a:gd name="T2" fmla="*/ 33 w 33"/>
              <a:gd name="T3" fmla="*/ 27 h 160"/>
              <a:gd name="T4" fmla="*/ 30 w 33"/>
              <a:gd name="T5" fmla="*/ 8 h 160"/>
              <a:gd name="T6" fmla="*/ 11 w 33"/>
              <a:gd name="T7" fmla="*/ 0 h 160"/>
              <a:gd name="T8" fmla="*/ 3 w 33"/>
              <a:gd name="T9" fmla="*/ 23 h 160"/>
              <a:gd name="T10" fmla="*/ 0 w 33"/>
              <a:gd name="T11" fmla="*/ 94 h 160"/>
              <a:gd name="T12" fmla="*/ 3 w 33"/>
              <a:gd name="T13" fmla="*/ 119 h 160"/>
              <a:gd name="T14" fmla="*/ 6 w 33"/>
              <a:gd name="T15" fmla="*/ 130 h 160"/>
              <a:gd name="T16" fmla="*/ 1 w 33"/>
              <a:gd name="T17" fmla="*/ 159 h 160"/>
              <a:gd name="T18" fmla="*/ 30 w 33"/>
              <a:gd name="T19" fmla="*/ 160 h 160"/>
              <a:gd name="T20" fmla="*/ 33 w 33"/>
              <a:gd name="T21" fmla="*/ 157 h 160"/>
              <a:gd name="T22" fmla="*/ 27 w 33"/>
              <a:gd name="T23" fmla="*/ 124 h 160"/>
              <a:gd name="T24" fmla="*/ 8 w 33"/>
              <a:gd name="T25" fmla="*/ 22 h 160"/>
              <a:gd name="T26" fmla="*/ 25 w 33"/>
              <a:gd name="T27" fmla="*/ 16 h 160"/>
              <a:gd name="T28" fmla="*/ 8 w 33"/>
              <a:gd name="T29" fmla="*/ 22 h 160"/>
              <a:gd name="T30" fmla="*/ 22 w 33"/>
              <a:gd name="T31" fmla="*/ 5 h 160"/>
              <a:gd name="T32" fmla="*/ 25 w 33"/>
              <a:gd name="T33" fmla="*/ 11 h 160"/>
              <a:gd name="T34" fmla="*/ 8 w 33"/>
              <a:gd name="T35" fmla="*/ 8 h 160"/>
              <a:gd name="T36" fmla="*/ 5 w 33"/>
              <a:gd name="T37" fmla="*/ 27 h 160"/>
              <a:gd name="T38" fmla="*/ 27 w 33"/>
              <a:gd name="T39" fmla="*/ 27 h 160"/>
              <a:gd name="T40" fmla="*/ 28 w 33"/>
              <a:gd name="T41" fmla="*/ 94 h 160"/>
              <a:gd name="T42" fmla="*/ 25 w 33"/>
              <a:gd name="T43" fmla="*/ 119 h 160"/>
              <a:gd name="T44" fmla="*/ 8 w 33"/>
              <a:gd name="T45" fmla="*/ 119 h 160"/>
              <a:gd name="T46" fmla="*/ 5 w 33"/>
              <a:gd name="T47" fmla="*/ 27 h 160"/>
              <a:gd name="T48" fmla="*/ 11 w 33"/>
              <a:gd name="T49" fmla="*/ 127 h 160"/>
              <a:gd name="T50" fmla="*/ 22 w 33"/>
              <a:gd name="T51" fmla="*/ 124 h 160"/>
              <a:gd name="T52" fmla="*/ 6 w 33"/>
              <a:gd name="T53" fmla="*/ 155 h 160"/>
              <a:gd name="T54" fmla="*/ 23 w 33"/>
              <a:gd name="T55" fmla="*/ 132 h 160"/>
              <a:gd name="T56" fmla="*/ 6 w 33"/>
              <a:gd name="T57" fmla="*/ 155 h 160"/>
              <a:gd name="T58" fmla="*/ 25 w 33"/>
              <a:gd name="T59" fmla="*/ 88 h 160"/>
              <a:gd name="T60" fmla="*/ 16 w 33"/>
              <a:gd name="T61" fmla="*/ 55 h 160"/>
              <a:gd name="T62" fmla="*/ 8 w 33"/>
              <a:gd name="T63" fmla="*/ 88 h 160"/>
              <a:gd name="T64" fmla="*/ 16 w 33"/>
              <a:gd name="T65" fmla="*/ 91 h 160"/>
              <a:gd name="T66" fmla="*/ 16 w 33"/>
              <a:gd name="T67" fmla="*/ 85 h 160"/>
              <a:gd name="T68" fmla="*/ 16 w 33"/>
              <a:gd name="T69" fmla="*/ 91 h 160"/>
              <a:gd name="T70" fmla="*/ 19 w 33"/>
              <a:gd name="T71" fmla="*/ 63 h 160"/>
              <a:gd name="T72" fmla="*/ 16 w 33"/>
              <a:gd name="T73" fmla="*/ 80 h 160"/>
              <a:gd name="T74" fmla="*/ 13 w 33"/>
              <a:gd name="T75" fmla="*/ 63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33" h="160">
                <a:moveTo>
                  <a:pt x="30" y="119"/>
                </a:moveTo>
                <a:cubicBezTo>
                  <a:pt x="33" y="94"/>
                  <a:pt x="33" y="94"/>
                  <a:pt x="33" y="94"/>
                </a:cubicBezTo>
                <a:cubicBezTo>
                  <a:pt x="33" y="94"/>
                  <a:pt x="33" y="94"/>
                  <a:pt x="33" y="94"/>
                </a:cubicBezTo>
                <a:cubicBezTo>
                  <a:pt x="33" y="27"/>
                  <a:pt x="33" y="27"/>
                  <a:pt x="33" y="27"/>
                </a:cubicBezTo>
                <a:cubicBezTo>
                  <a:pt x="33" y="25"/>
                  <a:pt x="32" y="24"/>
                  <a:pt x="30" y="23"/>
                </a:cubicBezTo>
                <a:cubicBezTo>
                  <a:pt x="30" y="8"/>
                  <a:pt x="30" y="8"/>
                  <a:pt x="30" y="8"/>
                </a:cubicBezTo>
                <a:cubicBezTo>
                  <a:pt x="30" y="4"/>
                  <a:pt x="26" y="0"/>
                  <a:pt x="22" y="0"/>
                </a:cubicBezTo>
                <a:cubicBezTo>
                  <a:pt x="11" y="0"/>
                  <a:pt x="11" y="0"/>
                  <a:pt x="11" y="0"/>
                </a:cubicBezTo>
                <a:cubicBezTo>
                  <a:pt x="6" y="0"/>
                  <a:pt x="3" y="4"/>
                  <a:pt x="3" y="8"/>
                </a:cubicBezTo>
                <a:cubicBezTo>
                  <a:pt x="3" y="23"/>
                  <a:pt x="3" y="23"/>
                  <a:pt x="3" y="23"/>
                </a:cubicBezTo>
                <a:cubicBezTo>
                  <a:pt x="1" y="24"/>
                  <a:pt x="0" y="25"/>
                  <a:pt x="0" y="27"/>
                </a:cubicBezTo>
                <a:cubicBezTo>
                  <a:pt x="0" y="94"/>
                  <a:pt x="0" y="94"/>
                  <a:pt x="0" y="94"/>
                </a:cubicBezTo>
                <a:cubicBezTo>
                  <a:pt x="0" y="94"/>
                  <a:pt x="0" y="94"/>
                  <a:pt x="0" y="94"/>
                </a:cubicBezTo>
                <a:cubicBezTo>
                  <a:pt x="3" y="119"/>
                  <a:pt x="3" y="119"/>
                  <a:pt x="3" y="119"/>
                </a:cubicBezTo>
                <a:cubicBezTo>
                  <a:pt x="3" y="121"/>
                  <a:pt x="4" y="123"/>
                  <a:pt x="6" y="124"/>
                </a:cubicBezTo>
                <a:cubicBezTo>
                  <a:pt x="6" y="130"/>
                  <a:pt x="6" y="130"/>
                  <a:pt x="6" y="130"/>
                </a:cubicBezTo>
                <a:cubicBezTo>
                  <a:pt x="0" y="157"/>
                  <a:pt x="0" y="157"/>
                  <a:pt x="0" y="157"/>
                </a:cubicBezTo>
                <a:cubicBezTo>
                  <a:pt x="0" y="158"/>
                  <a:pt x="0" y="158"/>
                  <a:pt x="1" y="159"/>
                </a:cubicBezTo>
                <a:cubicBezTo>
                  <a:pt x="1" y="160"/>
                  <a:pt x="2" y="160"/>
                  <a:pt x="3" y="160"/>
                </a:cubicBezTo>
                <a:cubicBezTo>
                  <a:pt x="30" y="160"/>
                  <a:pt x="30" y="160"/>
                  <a:pt x="30" y="160"/>
                </a:cubicBezTo>
                <a:cubicBezTo>
                  <a:pt x="31" y="160"/>
                  <a:pt x="32" y="160"/>
                  <a:pt x="32" y="159"/>
                </a:cubicBezTo>
                <a:cubicBezTo>
                  <a:pt x="33" y="158"/>
                  <a:pt x="33" y="158"/>
                  <a:pt x="33" y="157"/>
                </a:cubicBezTo>
                <a:cubicBezTo>
                  <a:pt x="27" y="130"/>
                  <a:pt x="27" y="130"/>
                  <a:pt x="27" y="130"/>
                </a:cubicBezTo>
                <a:cubicBezTo>
                  <a:pt x="27" y="124"/>
                  <a:pt x="27" y="124"/>
                  <a:pt x="27" y="124"/>
                </a:cubicBezTo>
                <a:cubicBezTo>
                  <a:pt x="29" y="123"/>
                  <a:pt x="30" y="121"/>
                  <a:pt x="30" y="119"/>
                </a:cubicBezTo>
                <a:close/>
                <a:moveTo>
                  <a:pt x="8" y="22"/>
                </a:moveTo>
                <a:cubicBezTo>
                  <a:pt x="8" y="16"/>
                  <a:pt x="8" y="16"/>
                  <a:pt x="8" y="16"/>
                </a:cubicBezTo>
                <a:cubicBezTo>
                  <a:pt x="25" y="16"/>
                  <a:pt x="25" y="16"/>
                  <a:pt x="25" y="16"/>
                </a:cubicBezTo>
                <a:cubicBezTo>
                  <a:pt x="25" y="22"/>
                  <a:pt x="25" y="22"/>
                  <a:pt x="25" y="22"/>
                </a:cubicBezTo>
                <a:lnTo>
                  <a:pt x="8" y="22"/>
                </a:lnTo>
                <a:close/>
                <a:moveTo>
                  <a:pt x="11" y="5"/>
                </a:moveTo>
                <a:cubicBezTo>
                  <a:pt x="22" y="5"/>
                  <a:pt x="22" y="5"/>
                  <a:pt x="22" y="5"/>
                </a:cubicBezTo>
                <a:cubicBezTo>
                  <a:pt x="24" y="5"/>
                  <a:pt x="25" y="7"/>
                  <a:pt x="25" y="8"/>
                </a:cubicBezTo>
                <a:cubicBezTo>
                  <a:pt x="25" y="11"/>
                  <a:pt x="25" y="11"/>
                  <a:pt x="25" y="11"/>
                </a:cubicBezTo>
                <a:cubicBezTo>
                  <a:pt x="8" y="11"/>
                  <a:pt x="8" y="11"/>
                  <a:pt x="8" y="11"/>
                </a:cubicBezTo>
                <a:cubicBezTo>
                  <a:pt x="8" y="8"/>
                  <a:pt x="8" y="8"/>
                  <a:pt x="8" y="8"/>
                </a:cubicBezTo>
                <a:cubicBezTo>
                  <a:pt x="8" y="7"/>
                  <a:pt x="9" y="5"/>
                  <a:pt x="11" y="5"/>
                </a:cubicBezTo>
                <a:close/>
                <a:moveTo>
                  <a:pt x="5" y="27"/>
                </a:moveTo>
                <a:cubicBezTo>
                  <a:pt x="5" y="27"/>
                  <a:pt x="5" y="27"/>
                  <a:pt x="5" y="27"/>
                </a:cubicBezTo>
                <a:cubicBezTo>
                  <a:pt x="27" y="27"/>
                  <a:pt x="27" y="27"/>
                  <a:pt x="27" y="27"/>
                </a:cubicBezTo>
                <a:cubicBezTo>
                  <a:pt x="28" y="27"/>
                  <a:pt x="28" y="27"/>
                  <a:pt x="28" y="27"/>
                </a:cubicBezTo>
                <a:cubicBezTo>
                  <a:pt x="28" y="94"/>
                  <a:pt x="28" y="94"/>
                  <a:pt x="28" y="94"/>
                </a:cubicBezTo>
                <a:cubicBezTo>
                  <a:pt x="25" y="119"/>
                  <a:pt x="25" y="119"/>
                  <a:pt x="25" y="119"/>
                </a:cubicBezTo>
                <a:cubicBezTo>
                  <a:pt x="25" y="119"/>
                  <a:pt x="25" y="119"/>
                  <a:pt x="25" y="119"/>
                </a:cubicBezTo>
                <a:cubicBezTo>
                  <a:pt x="8" y="119"/>
                  <a:pt x="8" y="119"/>
                  <a:pt x="8" y="119"/>
                </a:cubicBezTo>
                <a:cubicBezTo>
                  <a:pt x="8" y="119"/>
                  <a:pt x="8" y="119"/>
                  <a:pt x="8" y="119"/>
                </a:cubicBezTo>
                <a:cubicBezTo>
                  <a:pt x="5" y="94"/>
                  <a:pt x="5" y="94"/>
                  <a:pt x="5" y="94"/>
                </a:cubicBezTo>
                <a:lnTo>
                  <a:pt x="5" y="27"/>
                </a:lnTo>
                <a:close/>
                <a:moveTo>
                  <a:pt x="22" y="127"/>
                </a:moveTo>
                <a:cubicBezTo>
                  <a:pt x="11" y="127"/>
                  <a:pt x="11" y="127"/>
                  <a:pt x="11" y="127"/>
                </a:cubicBezTo>
                <a:cubicBezTo>
                  <a:pt x="11" y="124"/>
                  <a:pt x="11" y="124"/>
                  <a:pt x="11" y="124"/>
                </a:cubicBezTo>
                <a:cubicBezTo>
                  <a:pt x="22" y="124"/>
                  <a:pt x="22" y="124"/>
                  <a:pt x="22" y="124"/>
                </a:cubicBezTo>
                <a:lnTo>
                  <a:pt x="22" y="127"/>
                </a:lnTo>
                <a:close/>
                <a:moveTo>
                  <a:pt x="6" y="155"/>
                </a:moveTo>
                <a:cubicBezTo>
                  <a:pt x="10" y="132"/>
                  <a:pt x="10" y="132"/>
                  <a:pt x="10" y="132"/>
                </a:cubicBezTo>
                <a:cubicBezTo>
                  <a:pt x="23" y="132"/>
                  <a:pt x="23" y="132"/>
                  <a:pt x="23" y="132"/>
                </a:cubicBezTo>
                <a:cubicBezTo>
                  <a:pt x="27" y="155"/>
                  <a:pt x="27" y="155"/>
                  <a:pt x="27" y="155"/>
                </a:cubicBezTo>
                <a:lnTo>
                  <a:pt x="6" y="155"/>
                </a:lnTo>
                <a:close/>
                <a:moveTo>
                  <a:pt x="16" y="96"/>
                </a:moveTo>
                <a:cubicBezTo>
                  <a:pt x="21" y="96"/>
                  <a:pt x="25" y="93"/>
                  <a:pt x="25" y="88"/>
                </a:cubicBezTo>
                <a:cubicBezTo>
                  <a:pt x="25" y="63"/>
                  <a:pt x="25" y="63"/>
                  <a:pt x="25" y="63"/>
                </a:cubicBezTo>
                <a:cubicBezTo>
                  <a:pt x="25" y="59"/>
                  <a:pt x="21" y="55"/>
                  <a:pt x="16" y="55"/>
                </a:cubicBezTo>
                <a:cubicBezTo>
                  <a:pt x="12" y="55"/>
                  <a:pt x="8" y="59"/>
                  <a:pt x="8" y="63"/>
                </a:cubicBezTo>
                <a:cubicBezTo>
                  <a:pt x="8" y="88"/>
                  <a:pt x="8" y="88"/>
                  <a:pt x="8" y="88"/>
                </a:cubicBezTo>
                <a:cubicBezTo>
                  <a:pt x="8" y="93"/>
                  <a:pt x="12" y="96"/>
                  <a:pt x="16" y="96"/>
                </a:cubicBezTo>
                <a:close/>
                <a:moveTo>
                  <a:pt x="16" y="91"/>
                </a:moveTo>
                <a:cubicBezTo>
                  <a:pt x="15" y="91"/>
                  <a:pt x="13" y="90"/>
                  <a:pt x="13" y="88"/>
                </a:cubicBezTo>
                <a:cubicBezTo>
                  <a:pt x="13" y="87"/>
                  <a:pt x="15" y="85"/>
                  <a:pt x="16" y="85"/>
                </a:cubicBezTo>
                <a:cubicBezTo>
                  <a:pt x="18" y="85"/>
                  <a:pt x="19" y="87"/>
                  <a:pt x="19" y="88"/>
                </a:cubicBezTo>
                <a:cubicBezTo>
                  <a:pt x="19" y="90"/>
                  <a:pt x="18" y="91"/>
                  <a:pt x="16" y="91"/>
                </a:cubicBezTo>
                <a:close/>
                <a:moveTo>
                  <a:pt x="16" y="60"/>
                </a:moveTo>
                <a:cubicBezTo>
                  <a:pt x="18" y="60"/>
                  <a:pt x="19" y="62"/>
                  <a:pt x="19" y="63"/>
                </a:cubicBezTo>
                <a:cubicBezTo>
                  <a:pt x="19" y="81"/>
                  <a:pt x="19" y="81"/>
                  <a:pt x="19" y="81"/>
                </a:cubicBezTo>
                <a:cubicBezTo>
                  <a:pt x="18" y="80"/>
                  <a:pt x="17" y="80"/>
                  <a:pt x="16" y="80"/>
                </a:cubicBezTo>
                <a:cubicBezTo>
                  <a:pt x="15" y="80"/>
                  <a:pt x="14" y="80"/>
                  <a:pt x="13" y="81"/>
                </a:cubicBezTo>
                <a:cubicBezTo>
                  <a:pt x="13" y="63"/>
                  <a:pt x="13" y="63"/>
                  <a:pt x="13" y="63"/>
                </a:cubicBezTo>
                <a:cubicBezTo>
                  <a:pt x="13" y="62"/>
                  <a:pt x="15" y="60"/>
                  <a:pt x="16" y="60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2" name="Freeform 61">
            <a:extLst>
              <a:ext uri="{FF2B5EF4-FFF2-40B4-BE49-F238E27FC236}">
                <a16:creationId xmlns:a16="http://schemas.microsoft.com/office/drawing/2014/main" xmlns="" id="{88390A30-221E-4264-92C6-02E4145B9C15}"/>
              </a:ext>
            </a:extLst>
          </p:cNvPr>
          <p:cNvSpPr>
            <a:spLocks noEditPoints="1"/>
          </p:cNvSpPr>
          <p:nvPr/>
        </p:nvSpPr>
        <p:spPr bwMode="auto">
          <a:xfrm>
            <a:off x="7258050" y="2022476"/>
            <a:ext cx="546100" cy="303213"/>
          </a:xfrm>
          <a:custGeom>
            <a:avLst/>
            <a:gdLst>
              <a:gd name="T0" fmla="*/ 80 w 160"/>
              <a:gd name="T1" fmla="*/ 80 h 88"/>
              <a:gd name="T2" fmla="*/ 80 w 160"/>
              <a:gd name="T3" fmla="*/ 75 h 88"/>
              <a:gd name="T4" fmla="*/ 86 w 160"/>
              <a:gd name="T5" fmla="*/ 69 h 88"/>
              <a:gd name="T6" fmla="*/ 130 w 160"/>
              <a:gd name="T7" fmla="*/ 6 h 88"/>
              <a:gd name="T8" fmla="*/ 124 w 160"/>
              <a:gd name="T9" fmla="*/ 3 h 88"/>
              <a:gd name="T10" fmla="*/ 94 w 160"/>
              <a:gd name="T11" fmla="*/ 8 h 88"/>
              <a:gd name="T12" fmla="*/ 119 w 160"/>
              <a:gd name="T13" fmla="*/ 17 h 88"/>
              <a:gd name="T14" fmla="*/ 41 w 160"/>
              <a:gd name="T15" fmla="*/ 17 h 88"/>
              <a:gd name="T16" fmla="*/ 66 w 160"/>
              <a:gd name="T17" fmla="*/ 8 h 88"/>
              <a:gd name="T18" fmla="*/ 36 w 160"/>
              <a:gd name="T19" fmla="*/ 3 h 88"/>
              <a:gd name="T20" fmla="*/ 30 w 160"/>
              <a:gd name="T21" fmla="*/ 6 h 88"/>
              <a:gd name="T22" fmla="*/ 3 w 160"/>
              <a:gd name="T23" fmla="*/ 11 h 88"/>
              <a:gd name="T24" fmla="*/ 33 w 160"/>
              <a:gd name="T25" fmla="*/ 30 h 88"/>
              <a:gd name="T26" fmla="*/ 41 w 160"/>
              <a:gd name="T27" fmla="*/ 22 h 88"/>
              <a:gd name="T28" fmla="*/ 56 w 160"/>
              <a:gd name="T29" fmla="*/ 30 h 88"/>
              <a:gd name="T30" fmla="*/ 39 w 160"/>
              <a:gd name="T31" fmla="*/ 50 h 88"/>
              <a:gd name="T32" fmla="*/ 50 w 160"/>
              <a:gd name="T33" fmla="*/ 55 h 88"/>
              <a:gd name="T34" fmla="*/ 48 w 160"/>
              <a:gd name="T35" fmla="*/ 50 h 88"/>
              <a:gd name="T36" fmla="*/ 60 w 160"/>
              <a:gd name="T37" fmla="*/ 36 h 88"/>
              <a:gd name="T38" fmla="*/ 72 w 160"/>
              <a:gd name="T39" fmla="*/ 48 h 88"/>
              <a:gd name="T40" fmla="*/ 67 w 160"/>
              <a:gd name="T41" fmla="*/ 55 h 88"/>
              <a:gd name="T42" fmla="*/ 53 w 160"/>
              <a:gd name="T43" fmla="*/ 80 h 88"/>
              <a:gd name="T44" fmla="*/ 107 w 160"/>
              <a:gd name="T45" fmla="*/ 80 h 88"/>
              <a:gd name="T46" fmla="*/ 93 w 160"/>
              <a:gd name="T47" fmla="*/ 55 h 88"/>
              <a:gd name="T48" fmla="*/ 88 w 160"/>
              <a:gd name="T49" fmla="*/ 48 h 88"/>
              <a:gd name="T50" fmla="*/ 100 w 160"/>
              <a:gd name="T51" fmla="*/ 36 h 88"/>
              <a:gd name="T52" fmla="*/ 112 w 160"/>
              <a:gd name="T53" fmla="*/ 50 h 88"/>
              <a:gd name="T54" fmla="*/ 110 w 160"/>
              <a:gd name="T55" fmla="*/ 55 h 88"/>
              <a:gd name="T56" fmla="*/ 121 w 160"/>
              <a:gd name="T57" fmla="*/ 50 h 88"/>
              <a:gd name="T58" fmla="*/ 104 w 160"/>
              <a:gd name="T59" fmla="*/ 30 h 88"/>
              <a:gd name="T60" fmla="*/ 119 w 160"/>
              <a:gd name="T61" fmla="*/ 22 h 88"/>
              <a:gd name="T62" fmla="*/ 127 w 160"/>
              <a:gd name="T63" fmla="*/ 30 h 88"/>
              <a:gd name="T64" fmla="*/ 157 w 160"/>
              <a:gd name="T65" fmla="*/ 11 h 88"/>
              <a:gd name="T66" fmla="*/ 33 w 160"/>
              <a:gd name="T67" fmla="*/ 25 h 88"/>
              <a:gd name="T68" fmla="*/ 36 w 160"/>
              <a:gd name="T69" fmla="*/ 11 h 88"/>
              <a:gd name="T70" fmla="*/ 93 w 160"/>
              <a:gd name="T71" fmla="*/ 60 h 88"/>
              <a:gd name="T72" fmla="*/ 102 w 160"/>
              <a:gd name="T73" fmla="*/ 80 h 88"/>
              <a:gd name="T74" fmla="*/ 58 w 160"/>
              <a:gd name="T75" fmla="*/ 80 h 88"/>
              <a:gd name="T76" fmla="*/ 67 w 160"/>
              <a:gd name="T77" fmla="*/ 60 h 88"/>
              <a:gd name="T78" fmla="*/ 76 w 160"/>
              <a:gd name="T79" fmla="*/ 52 h 88"/>
              <a:gd name="T80" fmla="*/ 88 w 160"/>
              <a:gd name="T81" fmla="*/ 57 h 88"/>
              <a:gd name="T82" fmla="*/ 77 w 160"/>
              <a:gd name="T83" fmla="*/ 47 h 88"/>
              <a:gd name="T84" fmla="*/ 83 w 160"/>
              <a:gd name="T85" fmla="*/ 47 h 88"/>
              <a:gd name="T86" fmla="*/ 70 w 160"/>
              <a:gd name="T87" fmla="*/ 36 h 88"/>
              <a:gd name="T88" fmla="*/ 77 w 160"/>
              <a:gd name="T89" fmla="*/ 22 h 88"/>
              <a:gd name="T90" fmla="*/ 83 w 160"/>
              <a:gd name="T91" fmla="*/ 27 h 88"/>
              <a:gd name="T92" fmla="*/ 96 w 160"/>
              <a:gd name="T93" fmla="*/ 32 h 88"/>
              <a:gd name="T94" fmla="*/ 124 w 160"/>
              <a:gd name="T95" fmla="*/ 22 h 88"/>
              <a:gd name="T96" fmla="*/ 130 w 160"/>
              <a:gd name="T97" fmla="*/ 22 h 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160" h="88">
                <a:moveTo>
                  <a:pt x="80" y="58"/>
                </a:moveTo>
                <a:cubicBezTo>
                  <a:pt x="74" y="58"/>
                  <a:pt x="69" y="63"/>
                  <a:pt x="69" y="69"/>
                </a:cubicBezTo>
                <a:cubicBezTo>
                  <a:pt x="69" y="75"/>
                  <a:pt x="74" y="80"/>
                  <a:pt x="80" y="80"/>
                </a:cubicBezTo>
                <a:cubicBezTo>
                  <a:pt x="86" y="80"/>
                  <a:pt x="91" y="75"/>
                  <a:pt x="91" y="69"/>
                </a:cubicBezTo>
                <a:cubicBezTo>
                  <a:pt x="91" y="63"/>
                  <a:pt x="86" y="58"/>
                  <a:pt x="80" y="58"/>
                </a:cubicBezTo>
                <a:close/>
                <a:moveTo>
                  <a:pt x="80" y="75"/>
                </a:moveTo>
                <a:cubicBezTo>
                  <a:pt x="77" y="75"/>
                  <a:pt x="74" y="72"/>
                  <a:pt x="74" y="69"/>
                </a:cubicBezTo>
                <a:cubicBezTo>
                  <a:pt x="74" y="66"/>
                  <a:pt x="77" y="63"/>
                  <a:pt x="80" y="63"/>
                </a:cubicBezTo>
                <a:cubicBezTo>
                  <a:pt x="83" y="63"/>
                  <a:pt x="86" y="66"/>
                  <a:pt x="86" y="69"/>
                </a:cubicBezTo>
                <a:cubicBezTo>
                  <a:pt x="86" y="72"/>
                  <a:pt x="83" y="75"/>
                  <a:pt x="80" y="75"/>
                </a:cubicBezTo>
                <a:close/>
                <a:moveTo>
                  <a:pt x="157" y="6"/>
                </a:moveTo>
                <a:cubicBezTo>
                  <a:pt x="130" y="6"/>
                  <a:pt x="130" y="6"/>
                  <a:pt x="130" y="6"/>
                </a:cubicBezTo>
                <a:cubicBezTo>
                  <a:pt x="130" y="3"/>
                  <a:pt x="130" y="3"/>
                  <a:pt x="130" y="3"/>
                </a:cubicBezTo>
                <a:cubicBezTo>
                  <a:pt x="130" y="1"/>
                  <a:pt x="128" y="0"/>
                  <a:pt x="127" y="0"/>
                </a:cubicBezTo>
                <a:cubicBezTo>
                  <a:pt x="126" y="0"/>
                  <a:pt x="124" y="1"/>
                  <a:pt x="124" y="3"/>
                </a:cubicBezTo>
                <a:cubicBezTo>
                  <a:pt x="124" y="6"/>
                  <a:pt x="124" y="6"/>
                  <a:pt x="124" y="6"/>
                </a:cubicBezTo>
                <a:cubicBezTo>
                  <a:pt x="97" y="6"/>
                  <a:pt x="97" y="6"/>
                  <a:pt x="97" y="6"/>
                </a:cubicBezTo>
                <a:cubicBezTo>
                  <a:pt x="95" y="6"/>
                  <a:pt x="94" y="7"/>
                  <a:pt x="94" y="8"/>
                </a:cubicBezTo>
                <a:cubicBezTo>
                  <a:pt x="94" y="10"/>
                  <a:pt x="95" y="11"/>
                  <a:pt x="97" y="11"/>
                </a:cubicBezTo>
                <a:cubicBezTo>
                  <a:pt x="119" y="11"/>
                  <a:pt x="119" y="11"/>
                  <a:pt x="119" y="11"/>
                </a:cubicBezTo>
                <a:cubicBezTo>
                  <a:pt x="119" y="17"/>
                  <a:pt x="119" y="17"/>
                  <a:pt x="119" y="17"/>
                </a:cubicBezTo>
                <a:cubicBezTo>
                  <a:pt x="119" y="17"/>
                  <a:pt x="119" y="17"/>
                  <a:pt x="119" y="17"/>
                </a:cubicBezTo>
                <a:cubicBezTo>
                  <a:pt x="41" y="17"/>
                  <a:pt x="41" y="17"/>
                  <a:pt x="41" y="17"/>
                </a:cubicBezTo>
                <a:cubicBezTo>
                  <a:pt x="41" y="17"/>
                  <a:pt x="41" y="17"/>
                  <a:pt x="41" y="17"/>
                </a:cubicBezTo>
                <a:cubicBezTo>
                  <a:pt x="41" y="11"/>
                  <a:pt x="41" y="11"/>
                  <a:pt x="41" y="11"/>
                </a:cubicBezTo>
                <a:cubicBezTo>
                  <a:pt x="63" y="11"/>
                  <a:pt x="63" y="11"/>
                  <a:pt x="63" y="11"/>
                </a:cubicBezTo>
                <a:cubicBezTo>
                  <a:pt x="65" y="11"/>
                  <a:pt x="66" y="10"/>
                  <a:pt x="66" y="8"/>
                </a:cubicBezTo>
                <a:cubicBezTo>
                  <a:pt x="66" y="7"/>
                  <a:pt x="65" y="6"/>
                  <a:pt x="63" y="6"/>
                </a:cubicBezTo>
                <a:cubicBezTo>
                  <a:pt x="36" y="6"/>
                  <a:pt x="36" y="6"/>
                  <a:pt x="36" y="6"/>
                </a:cubicBezTo>
                <a:cubicBezTo>
                  <a:pt x="36" y="3"/>
                  <a:pt x="36" y="3"/>
                  <a:pt x="36" y="3"/>
                </a:cubicBezTo>
                <a:cubicBezTo>
                  <a:pt x="36" y="1"/>
                  <a:pt x="34" y="0"/>
                  <a:pt x="33" y="0"/>
                </a:cubicBezTo>
                <a:cubicBezTo>
                  <a:pt x="32" y="0"/>
                  <a:pt x="30" y="1"/>
                  <a:pt x="30" y="3"/>
                </a:cubicBezTo>
                <a:cubicBezTo>
                  <a:pt x="30" y="6"/>
                  <a:pt x="30" y="6"/>
                  <a:pt x="30" y="6"/>
                </a:cubicBezTo>
                <a:cubicBezTo>
                  <a:pt x="3" y="6"/>
                  <a:pt x="3" y="6"/>
                  <a:pt x="3" y="6"/>
                </a:cubicBezTo>
                <a:cubicBezTo>
                  <a:pt x="1" y="6"/>
                  <a:pt x="0" y="7"/>
                  <a:pt x="0" y="8"/>
                </a:cubicBezTo>
                <a:cubicBezTo>
                  <a:pt x="0" y="10"/>
                  <a:pt x="1" y="11"/>
                  <a:pt x="3" y="11"/>
                </a:cubicBezTo>
                <a:cubicBezTo>
                  <a:pt x="25" y="11"/>
                  <a:pt x="25" y="11"/>
                  <a:pt x="25" y="11"/>
                </a:cubicBezTo>
                <a:cubicBezTo>
                  <a:pt x="25" y="22"/>
                  <a:pt x="25" y="22"/>
                  <a:pt x="25" y="22"/>
                </a:cubicBezTo>
                <a:cubicBezTo>
                  <a:pt x="25" y="26"/>
                  <a:pt x="29" y="30"/>
                  <a:pt x="33" y="30"/>
                </a:cubicBezTo>
                <a:cubicBezTo>
                  <a:pt x="37" y="30"/>
                  <a:pt x="41" y="26"/>
                  <a:pt x="41" y="22"/>
                </a:cubicBezTo>
                <a:cubicBezTo>
                  <a:pt x="41" y="22"/>
                  <a:pt x="41" y="22"/>
                  <a:pt x="41" y="22"/>
                </a:cubicBezTo>
                <a:cubicBezTo>
                  <a:pt x="41" y="22"/>
                  <a:pt x="41" y="22"/>
                  <a:pt x="41" y="22"/>
                </a:cubicBezTo>
                <a:cubicBezTo>
                  <a:pt x="56" y="22"/>
                  <a:pt x="56" y="22"/>
                  <a:pt x="56" y="22"/>
                </a:cubicBezTo>
                <a:cubicBezTo>
                  <a:pt x="58" y="30"/>
                  <a:pt x="58" y="30"/>
                  <a:pt x="58" y="30"/>
                </a:cubicBezTo>
                <a:cubicBezTo>
                  <a:pt x="56" y="30"/>
                  <a:pt x="56" y="30"/>
                  <a:pt x="56" y="30"/>
                </a:cubicBezTo>
                <a:cubicBezTo>
                  <a:pt x="53" y="30"/>
                  <a:pt x="50" y="32"/>
                  <a:pt x="49" y="35"/>
                </a:cubicBezTo>
                <a:cubicBezTo>
                  <a:pt x="42" y="50"/>
                  <a:pt x="42" y="50"/>
                  <a:pt x="42" y="50"/>
                </a:cubicBezTo>
                <a:cubicBezTo>
                  <a:pt x="39" y="50"/>
                  <a:pt x="39" y="50"/>
                  <a:pt x="39" y="50"/>
                </a:cubicBezTo>
                <a:cubicBezTo>
                  <a:pt x="37" y="50"/>
                  <a:pt x="36" y="51"/>
                  <a:pt x="36" y="52"/>
                </a:cubicBezTo>
                <a:cubicBezTo>
                  <a:pt x="36" y="54"/>
                  <a:pt x="37" y="55"/>
                  <a:pt x="39" y="55"/>
                </a:cubicBezTo>
                <a:cubicBezTo>
                  <a:pt x="50" y="55"/>
                  <a:pt x="50" y="55"/>
                  <a:pt x="50" y="55"/>
                </a:cubicBezTo>
                <a:cubicBezTo>
                  <a:pt x="51" y="55"/>
                  <a:pt x="52" y="54"/>
                  <a:pt x="52" y="52"/>
                </a:cubicBezTo>
                <a:cubicBezTo>
                  <a:pt x="52" y="51"/>
                  <a:pt x="51" y="50"/>
                  <a:pt x="50" y="50"/>
                </a:cubicBezTo>
                <a:cubicBezTo>
                  <a:pt x="48" y="50"/>
                  <a:pt x="48" y="50"/>
                  <a:pt x="48" y="50"/>
                </a:cubicBezTo>
                <a:cubicBezTo>
                  <a:pt x="53" y="37"/>
                  <a:pt x="53" y="37"/>
                  <a:pt x="53" y="37"/>
                </a:cubicBezTo>
                <a:cubicBezTo>
                  <a:pt x="54" y="36"/>
                  <a:pt x="55" y="36"/>
                  <a:pt x="56" y="36"/>
                </a:cubicBezTo>
                <a:cubicBezTo>
                  <a:pt x="60" y="36"/>
                  <a:pt x="60" y="36"/>
                  <a:pt x="60" y="36"/>
                </a:cubicBezTo>
                <a:cubicBezTo>
                  <a:pt x="62" y="39"/>
                  <a:pt x="66" y="41"/>
                  <a:pt x="70" y="41"/>
                </a:cubicBezTo>
                <a:cubicBezTo>
                  <a:pt x="72" y="41"/>
                  <a:pt x="72" y="41"/>
                  <a:pt x="72" y="41"/>
                </a:cubicBezTo>
                <a:cubicBezTo>
                  <a:pt x="72" y="48"/>
                  <a:pt x="72" y="48"/>
                  <a:pt x="72" y="48"/>
                </a:cubicBezTo>
                <a:cubicBezTo>
                  <a:pt x="70" y="49"/>
                  <a:pt x="69" y="51"/>
                  <a:pt x="68" y="53"/>
                </a:cubicBezTo>
                <a:cubicBezTo>
                  <a:pt x="67" y="55"/>
                  <a:pt x="67" y="55"/>
                  <a:pt x="67" y="55"/>
                </a:cubicBezTo>
                <a:cubicBezTo>
                  <a:pt x="67" y="55"/>
                  <a:pt x="67" y="55"/>
                  <a:pt x="67" y="55"/>
                </a:cubicBezTo>
                <a:cubicBezTo>
                  <a:pt x="61" y="55"/>
                  <a:pt x="61" y="55"/>
                  <a:pt x="61" y="55"/>
                </a:cubicBezTo>
                <a:cubicBezTo>
                  <a:pt x="56" y="55"/>
                  <a:pt x="53" y="59"/>
                  <a:pt x="53" y="63"/>
                </a:cubicBezTo>
                <a:cubicBezTo>
                  <a:pt x="53" y="80"/>
                  <a:pt x="53" y="80"/>
                  <a:pt x="53" y="80"/>
                </a:cubicBezTo>
                <a:cubicBezTo>
                  <a:pt x="53" y="84"/>
                  <a:pt x="56" y="88"/>
                  <a:pt x="61" y="88"/>
                </a:cubicBezTo>
                <a:cubicBezTo>
                  <a:pt x="99" y="88"/>
                  <a:pt x="99" y="88"/>
                  <a:pt x="99" y="88"/>
                </a:cubicBezTo>
                <a:cubicBezTo>
                  <a:pt x="104" y="88"/>
                  <a:pt x="107" y="84"/>
                  <a:pt x="107" y="80"/>
                </a:cubicBezTo>
                <a:cubicBezTo>
                  <a:pt x="107" y="63"/>
                  <a:pt x="107" y="63"/>
                  <a:pt x="107" y="63"/>
                </a:cubicBezTo>
                <a:cubicBezTo>
                  <a:pt x="107" y="59"/>
                  <a:pt x="104" y="55"/>
                  <a:pt x="99" y="55"/>
                </a:cubicBezTo>
                <a:cubicBezTo>
                  <a:pt x="93" y="55"/>
                  <a:pt x="93" y="55"/>
                  <a:pt x="93" y="55"/>
                </a:cubicBezTo>
                <a:cubicBezTo>
                  <a:pt x="93" y="55"/>
                  <a:pt x="93" y="55"/>
                  <a:pt x="93" y="55"/>
                </a:cubicBezTo>
                <a:cubicBezTo>
                  <a:pt x="92" y="53"/>
                  <a:pt x="92" y="53"/>
                  <a:pt x="92" y="53"/>
                </a:cubicBezTo>
                <a:cubicBezTo>
                  <a:pt x="91" y="51"/>
                  <a:pt x="90" y="49"/>
                  <a:pt x="88" y="48"/>
                </a:cubicBezTo>
                <a:cubicBezTo>
                  <a:pt x="88" y="41"/>
                  <a:pt x="88" y="41"/>
                  <a:pt x="88" y="41"/>
                </a:cubicBezTo>
                <a:cubicBezTo>
                  <a:pt x="90" y="41"/>
                  <a:pt x="90" y="41"/>
                  <a:pt x="90" y="41"/>
                </a:cubicBezTo>
                <a:cubicBezTo>
                  <a:pt x="94" y="41"/>
                  <a:pt x="98" y="39"/>
                  <a:pt x="100" y="36"/>
                </a:cubicBezTo>
                <a:cubicBezTo>
                  <a:pt x="104" y="36"/>
                  <a:pt x="104" y="36"/>
                  <a:pt x="104" y="36"/>
                </a:cubicBezTo>
                <a:cubicBezTo>
                  <a:pt x="105" y="36"/>
                  <a:pt x="106" y="36"/>
                  <a:pt x="107" y="37"/>
                </a:cubicBezTo>
                <a:cubicBezTo>
                  <a:pt x="112" y="50"/>
                  <a:pt x="112" y="50"/>
                  <a:pt x="112" y="50"/>
                </a:cubicBezTo>
                <a:cubicBezTo>
                  <a:pt x="110" y="50"/>
                  <a:pt x="110" y="50"/>
                  <a:pt x="110" y="50"/>
                </a:cubicBezTo>
                <a:cubicBezTo>
                  <a:pt x="109" y="50"/>
                  <a:pt x="108" y="51"/>
                  <a:pt x="108" y="52"/>
                </a:cubicBezTo>
                <a:cubicBezTo>
                  <a:pt x="108" y="54"/>
                  <a:pt x="109" y="55"/>
                  <a:pt x="110" y="55"/>
                </a:cubicBezTo>
                <a:cubicBezTo>
                  <a:pt x="121" y="55"/>
                  <a:pt x="121" y="55"/>
                  <a:pt x="121" y="55"/>
                </a:cubicBezTo>
                <a:cubicBezTo>
                  <a:pt x="123" y="55"/>
                  <a:pt x="124" y="54"/>
                  <a:pt x="124" y="52"/>
                </a:cubicBezTo>
                <a:cubicBezTo>
                  <a:pt x="124" y="51"/>
                  <a:pt x="123" y="50"/>
                  <a:pt x="121" y="50"/>
                </a:cubicBezTo>
                <a:cubicBezTo>
                  <a:pt x="118" y="50"/>
                  <a:pt x="118" y="50"/>
                  <a:pt x="118" y="50"/>
                </a:cubicBezTo>
                <a:cubicBezTo>
                  <a:pt x="111" y="35"/>
                  <a:pt x="111" y="35"/>
                  <a:pt x="111" y="35"/>
                </a:cubicBezTo>
                <a:cubicBezTo>
                  <a:pt x="110" y="32"/>
                  <a:pt x="107" y="30"/>
                  <a:pt x="104" y="30"/>
                </a:cubicBezTo>
                <a:cubicBezTo>
                  <a:pt x="102" y="30"/>
                  <a:pt x="102" y="30"/>
                  <a:pt x="102" y="30"/>
                </a:cubicBezTo>
                <a:cubicBezTo>
                  <a:pt x="104" y="22"/>
                  <a:pt x="104" y="22"/>
                  <a:pt x="104" y="22"/>
                </a:cubicBezTo>
                <a:cubicBezTo>
                  <a:pt x="119" y="22"/>
                  <a:pt x="119" y="22"/>
                  <a:pt x="119" y="22"/>
                </a:cubicBezTo>
                <a:cubicBezTo>
                  <a:pt x="119" y="22"/>
                  <a:pt x="119" y="22"/>
                  <a:pt x="119" y="22"/>
                </a:cubicBezTo>
                <a:cubicBezTo>
                  <a:pt x="119" y="22"/>
                  <a:pt x="119" y="22"/>
                  <a:pt x="119" y="22"/>
                </a:cubicBezTo>
                <a:cubicBezTo>
                  <a:pt x="119" y="26"/>
                  <a:pt x="123" y="30"/>
                  <a:pt x="127" y="30"/>
                </a:cubicBezTo>
                <a:cubicBezTo>
                  <a:pt x="131" y="30"/>
                  <a:pt x="135" y="26"/>
                  <a:pt x="135" y="22"/>
                </a:cubicBezTo>
                <a:cubicBezTo>
                  <a:pt x="135" y="11"/>
                  <a:pt x="135" y="11"/>
                  <a:pt x="135" y="11"/>
                </a:cubicBezTo>
                <a:cubicBezTo>
                  <a:pt x="157" y="11"/>
                  <a:pt x="157" y="11"/>
                  <a:pt x="157" y="11"/>
                </a:cubicBezTo>
                <a:cubicBezTo>
                  <a:pt x="159" y="11"/>
                  <a:pt x="160" y="10"/>
                  <a:pt x="160" y="8"/>
                </a:cubicBezTo>
                <a:cubicBezTo>
                  <a:pt x="160" y="7"/>
                  <a:pt x="159" y="6"/>
                  <a:pt x="157" y="6"/>
                </a:cubicBezTo>
                <a:close/>
                <a:moveTo>
                  <a:pt x="33" y="25"/>
                </a:moveTo>
                <a:cubicBezTo>
                  <a:pt x="31" y="25"/>
                  <a:pt x="30" y="24"/>
                  <a:pt x="30" y="22"/>
                </a:cubicBezTo>
                <a:cubicBezTo>
                  <a:pt x="30" y="11"/>
                  <a:pt x="30" y="11"/>
                  <a:pt x="30" y="11"/>
                </a:cubicBezTo>
                <a:cubicBezTo>
                  <a:pt x="36" y="11"/>
                  <a:pt x="36" y="11"/>
                  <a:pt x="36" y="11"/>
                </a:cubicBezTo>
                <a:cubicBezTo>
                  <a:pt x="36" y="22"/>
                  <a:pt x="36" y="22"/>
                  <a:pt x="36" y="22"/>
                </a:cubicBezTo>
                <a:cubicBezTo>
                  <a:pt x="36" y="24"/>
                  <a:pt x="35" y="25"/>
                  <a:pt x="33" y="25"/>
                </a:cubicBezTo>
                <a:close/>
                <a:moveTo>
                  <a:pt x="93" y="60"/>
                </a:moveTo>
                <a:cubicBezTo>
                  <a:pt x="99" y="60"/>
                  <a:pt x="99" y="60"/>
                  <a:pt x="99" y="60"/>
                </a:cubicBezTo>
                <a:cubicBezTo>
                  <a:pt x="101" y="60"/>
                  <a:pt x="102" y="62"/>
                  <a:pt x="102" y="63"/>
                </a:cubicBezTo>
                <a:cubicBezTo>
                  <a:pt x="102" y="80"/>
                  <a:pt x="102" y="80"/>
                  <a:pt x="102" y="80"/>
                </a:cubicBezTo>
                <a:cubicBezTo>
                  <a:pt x="102" y="82"/>
                  <a:pt x="101" y="83"/>
                  <a:pt x="99" y="83"/>
                </a:cubicBezTo>
                <a:cubicBezTo>
                  <a:pt x="61" y="83"/>
                  <a:pt x="61" y="83"/>
                  <a:pt x="61" y="83"/>
                </a:cubicBezTo>
                <a:cubicBezTo>
                  <a:pt x="59" y="83"/>
                  <a:pt x="58" y="82"/>
                  <a:pt x="58" y="80"/>
                </a:cubicBezTo>
                <a:cubicBezTo>
                  <a:pt x="58" y="63"/>
                  <a:pt x="58" y="63"/>
                  <a:pt x="58" y="63"/>
                </a:cubicBezTo>
                <a:cubicBezTo>
                  <a:pt x="58" y="62"/>
                  <a:pt x="59" y="60"/>
                  <a:pt x="61" y="60"/>
                </a:cubicBezTo>
                <a:cubicBezTo>
                  <a:pt x="67" y="60"/>
                  <a:pt x="67" y="60"/>
                  <a:pt x="67" y="60"/>
                </a:cubicBezTo>
                <a:cubicBezTo>
                  <a:pt x="69" y="60"/>
                  <a:pt x="71" y="59"/>
                  <a:pt x="72" y="57"/>
                </a:cubicBezTo>
                <a:cubicBezTo>
                  <a:pt x="73" y="54"/>
                  <a:pt x="73" y="54"/>
                  <a:pt x="73" y="54"/>
                </a:cubicBezTo>
                <a:cubicBezTo>
                  <a:pt x="73" y="53"/>
                  <a:pt x="74" y="52"/>
                  <a:pt x="76" y="52"/>
                </a:cubicBezTo>
                <a:cubicBezTo>
                  <a:pt x="84" y="52"/>
                  <a:pt x="84" y="52"/>
                  <a:pt x="84" y="52"/>
                </a:cubicBezTo>
                <a:cubicBezTo>
                  <a:pt x="86" y="52"/>
                  <a:pt x="87" y="53"/>
                  <a:pt x="87" y="54"/>
                </a:cubicBezTo>
                <a:cubicBezTo>
                  <a:pt x="88" y="57"/>
                  <a:pt x="88" y="57"/>
                  <a:pt x="88" y="57"/>
                </a:cubicBezTo>
                <a:cubicBezTo>
                  <a:pt x="89" y="59"/>
                  <a:pt x="91" y="60"/>
                  <a:pt x="93" y="60"/>
                </a:cubicBezTo>
                <a:close/>
                <a:moveTo>
                  <a:pt x="83" y="47"/>
                </a:moveTo>
                <a:cubicBezTo>
                  <a:pt x="77" y="47"/>
                  <a:pt x="77" y="47"/>
                  <a:pt x="77" y="47"/>
                </a:cubicBezTo>
                <a:cubicBezTo>
                  <a:pt x="77" y="41"/>
                  <a:pt x="77" y="41"/>
                  <a:pt x="77" y="41"/>
                </a:cubicBezTo>
                <a:cubicBezTo>
                  <a:pt x="83" y="41"/>
                  <a:pt x="83" y="41"/>
                  <a:pt x="83" y="41"/>
                </a:cubicBezTo>
                <a:lnTo>
                  <a:pt x="83" y="47"/>
                </a:lnTo>
                <a:close/>
                <a:moveTo>
                  <a:pt x="96" y="32"/>
                </a:moveTo>
                <a:cubicBezTo>
                  <a:pt x="95" y="34"/>
                  <a:pt x="93" y="36"/>
                  <a:pt x="90" y="36"/>
                </a:cubicBezTo>
                <a:cubicBezTo>
                  <a:pt x="70" y="36"/>
                  <a:pt x="70" y="36"/>
                  <a:pt x="70" y="36"/>
                </a:cubicBezTo>
                <a:cubicBezTo>
                  <a:pt x="67" y="36"/>
                  <a:pt x="65" y="34"/>
                  <a:pt x="64" y="32"/>
                </a:cubicBezTo>
                <a:cubicBezTo>
                  <a:pt x="61" y="22"/>
                  <a:pt x="61" y="22"/>
                  <a:pt x="61" y="22"/>
                </a:cubicBezTo>
                <a:cubicBezTo>
                  <a:pt x="77" y="22"/>
                  <a:pt x="77" y="22"/>
                  <a:pt x="77" y="22"/>
                </a:cubicBezTo>
                <a:cubicBezTo>
                  <a:pt x="77" y="27"/>
                  <a:pt x="77" y="27"/>
                  <a:pt x="77" y="27"/>
                </a:cubicBezTo>
                <a:cubicBezTo>
                  <a:pt x="77" y="29"/>
                  <a:pt x="79" y="30"/>
                  <a:pt x="80" y="30"/>
                </a:cubicBezTo>
                <a:cubicBezTo>
                  <a:pt x="81" y="30"/>
                  <a:pt x="83" y="29"/>
                  <a:pt x="83" y="27"/>
                </a:cubicBezTo>
                <a:cubicBezTo>
                  <a:pt x="83" y="22"/>
                  <a:pt x="83" y="22"/>
                  <a:pt x="83" y="22"/>
                </a:cubicBezTo>
                <a:cubicBezTo>
                  <a:pt x="99" y="22"/>
                  <a:pt x="99" y="22"/>
                  <a:pt x="99" y="22"/>
                </a:cubicBezTo>
                <a:lnTo>
                  <a:pt x="96" y="32"/>
                </a:lnTo>
                <a:close/>
                <a:moveTo>
                  <a:pt x="130" y="22"/>
                </a:moveTo>
                <a:cubicBezTo>
                  <a:pt x="130" y="24"/>
                  <a:pt x="129" y="25"/>
                  <a:pt x="127" y="25"/>
                </a:cubicBezTo>
                <a:cubicBezTo>
                  <a:pt x="125" y="25"/>
                  <a:pt x="124" y="24"/>
                  <a:pt x="124" y="22"/>
                </a:cubicBezTo>
                <a:cubicBezTo>
                  <a:pt x="124" y="11"/>
                  <a:pt x="124" y="11"/>
                  <a:pt x="124" y="11"/>
                </a:cubicBezTo>
                <a:cubicBezTo>
                  <a:pt x="130" y="11"/>
                  <a:pt x="130" y="11"/>
                  <a:pt x="130" y="11"/>
                </a:cubicBezTo>
                <a:lnTo>
                  <a:pt x="130" y="22"/>
                </a:ln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3" name="Freeform 62">
            <a:extLst>
              <a:ext uri="{FF2B5EF4-FFF2-40B4-BE49-F238E27FC236}">
                <a16:creationId xmlns:a16="http://schemas.microsoft.com/office/drawing/2014/main" xmlns="" id="{681155D4-3A7F-42DE-B41B-DF76405AB734}"/>
              </a:ext>
            </a:extLst>
          </p:cNvPr>
          <p:cNvSpPr>
            <a:spLocks noEditPoints="1"/>
          </p:cNvSpPr>
          <p:nvPr/>
        </p:nvSpPr>
        <p:spPr bwMode="auto">
          <a:xfrm>
            <a:off x="7258050" y="2587626"/>
            <a:ext cx="546100" cy="436563"/>
          </a:xfrm>
          <a:custGeom>
            <a:avLst/>
            <a:gdLst>
              <a:gd name="T0" fmla="*/ 146 w 160"/>
              <a:gd name="T1" fmla="*/ 25 h 127"/>
              <a:gd name="T2" fmla="*/ 135 w 160"/>
              <a:gd name="T3" fmla="*/ 25 h 127"/>
              <a:gd name="T4" fmla="*/ 133 w 160"/>
              <a:gd name="T5" fmla="*/ 14 h 127"/>
              <a:gd name="T6" fmla="*/ 127 w 160"/>
              <a:gd name="T7" fmla="*/ 22 h 127"/>
              <a:gd name="T8" fmla="*/ 122 w 160"/>
              <a:gd name="T9" fmla="*/ 22 h 127"/>
              <a:gd name="T10" fmla="*/ 116 w 160"/>
              <a:gd name="T11" fmla="*/ 14 h 127"/>
              <a:gd name="T12" fmla="*/ 113 w 160"/>
              <a:gd name="T13" fmla="*/ 25 h 127"/>
              <a:gd name="T14" fmla="*/ 80 w 160"/>
              <a:gd name="T15" fmla="*/ 11 h 127"/>
              <a:gd name="T16" fmla="*/ 91 w 160"/>
              <a:gd name="T17" fmla="*/ 25 h 127"/>
              <a:gd name="T18" fmla="*/ 88 w 160"/>
              <a:gd name="T19" fmla="*/ 14 h 127"/>
              <a:gd name="T20" fmla="*/ 100 w 160"/>
              <a:gd name="T21" fmla="*/ 14 h 127"/>
              <a:gd name="T22" fmla="*/ 105 w 160"/>
              <a:gd name="T23" fmla="*/ 14 h 127"/>
              <a:gd name="T24" fmla="*/ 100 w 160"/>
              <a:gd name="T25" fmla="*/ 113 h 127"/>
              <a:gd name="T26" fmla="*/ 102 w 160"/>
              <a:gd name="T27" fmla="*/ 102 h 127"/>
              <a:gd name="T28" fmla="*/ 69 w 160"/>
              <a:gd name="T29" fmla="*/ 11 h 127"/>
              <a:gd name="T30" fmla="*/ 58 w 160"/>
              <a:gd name="T31" fmla="*/ 25 h 127"/>
              <a:gd name="T32" fmla="*/ 55 w 160"/>
              <a:gd name="T33" fmla="*/ 14 h 127"/>
              <a:gd name="T34" fmla="*/ 38 w 160"/>
              <a:gd name="T35" fmla="*/ 22 h 127"/>
              <a:gd name="T36" fmla="*/ 33 w 160"/>
              <a:gd name="T37" fmla="*/ 22 h 127"/>
              <a:gd name="T38" fmla="*/ 49 w 160"/>
              <a:gd name="T39" fmla="*/ 14 h 127"/>
              <a:gd name="T40" fmla="*/ 47 w 160"/>
              <a:gd name="T41" fmla="*/ 25 h 127"/>
              <a:gd name="T42" fmla="*/ 80 w 160"/>
              <a:gd name="T43" fmla="*/ 116 h 127"/>
              <a:gd name="T44" fmla="*/ 91 w 160"/>
              <a:gd name="T45" fmla="*/ 102 h 127"/>
              <a:gd name="T46" fmla="*/ 94 w 160"/>
              <a:gd name="T47" fmla="*/ 113 h 127"/>
              <a:gd name="T48" fmla="*/ 66 w 160"/>
              <a:gd name="T49" fmla="*/ 105 h 127"/>
              <a:gd name="T50" fmla="*/ 72 w 160"/>
              <a:gd name="T51" fmla="*/ 105 h 127"/>
              <a:gd name="T52" fmla="*/ 55 w 160"/>
              <a:gd name="T53" fmla="*/ 113 h 127"/>
              <a:gd name="T54" fmla="*/ 58 w 160"/>
              <a:gd name="T55" fmla="*/ 102 h 127"/>
              <a:gd name="T56" fmla="*/ 36 w 160"/>
              <a:gd name="T57" fmla="*/ 116 h 127"/>
              <a:gd name="T58" fmla="*/ 47 w 160"/>
              <a:gd name="T59" fmla="*/ 102 h 127"/>
              <a:gd name="T60" fmla="*/ 49 w 160"/>
              <a:gd name="T61" fmla="*/ 113 h 127"/>
              <a:gd name="T62" fmla="*/ 144 w 160"/>
              <a:gd name="T63" fmla="*/ 105 h 127"/>
              <a:gd name="T64" fmla="*/ 149 w 160"/>
              <a:gd name="T65" fmla="*/ 105 h 127"/>
              <a:gd name="T66" fmla="*/ 16 w 160"/>
              <a:gd name="T67" fmla="*/ 14 h 127"/>
              <a:gd name="T68" fmla="*/ 14 w 160"/>
              <a:gd name="T69" fmla="*/ 25 h 127"/>
              <a:gd name="T70" fmla="*/ 25 w 160"/>
              <a:gd name="T71" fmla="*/ 11 h 127"/>
              <a:gd name="T72" fmla="*/ 14 w 160"/>
              <a:gd name="T73" fmla="*/ 102 h 127"/>
              <a:gd name="T74" fmla="*/ 16 w 160"/>
              <a:gd name="T75" fmla="*/ 113 h 127"/>
              <a:gd name="T76" fmla="*/ 22 w 160"/>
              <a:gd name="T77" fmla="*/ 105 h 127"/>
              <a:gd name="T78" fmla="*/ 27 w 160"/>
              <a:gd name="T79" fmla="*/ 105 h 127"/>
              <a:gd name="T80" fmla="*/ 133 w 160"/>
              <a:gd name="T81" fmla="*/ 113 h 127"/>
              <a:gd name="T82" fmla="*/ 135 w 160"/>
              <a:gd name="T83" fmla="*/ 102 h 127"/>
              <a:gd name="T84" fmla="*/ 124 w 160"/>
              <a:gd name="T85" fmla="*/ 116 h 127"/>
              <a:gd name="T86" fmla="*/ 113 w 160"/>
              <a:gd name="T87" fmla="*/ 102 h 127"/>
              <a:gd name="T88" fmla="*/ 116 w 160"/>
              <a:gd name="T89" fmla="*/ 113 h 127"/>
              <a:gd name="T90" fmla="*/ 5 w 160"/>
              <a:gd name="T91" fmla="*/ 0 h 127"/>
              <a:gd name="T92" fmla="*/ 155 w 160"/>
              <a:gd name="T93" fmla="*/ 127 h 127"/>
              <a:gd name="T94" fmla="*/ 155 w 160"/>
              <a:gd name="T95" fmla="*/ 121 h 127"/>
              <a:gd name="T96" fmla="*/ 5 w 160"/>
              <a:gd name="T97" fmla="*/ 5 h 127"/>
              <a:gd name="T98" fmla="*/ 155 w 160"/>
              <a:gd name="T99" fmla="*/ 121 h 127"/>
              <a:gd name="T100" fmla="*/ 11 w 160"/>
              <a:gd name="T101" fmla="*/ 91 h 127"/>
              <a:gd name="T102" fmla="*/ 105 w 160"/>
              <a:gd name="T103" fmla="*/ 36 h 127"/>
              <a:gd name="T104" fmla="*/ 16 w 160"/>
              <a:gd name="T105" fmla="*/ 91 h 127"/>
              <a:gd name="T106" fmla="*/ 99 w 160"/>
              <a:gd name="T107" fmla="*/ 36 h 127"/>
              <a:gd name="T108" fmla="*/ 116 w 160"/>
              <a:gd name="T109" fmla="*/ 30 h 127"/>
              <a:gd name="T110" fmla="*/ 144 w 160"/>
              <a:gd name="T111" fmla="*/ 96 h 127"/>
              <a:gd name="T112" fmla="*/ 144 w 160"/>
              <a:gd name="T113" fmla="*/ 91 h 127"/>
              <a:gd name="T114" fmla="*/ 116 w 160"/>
              <a:gd name="T115" fmla="*/ 36 h 127"/>
              <a:gd name="T116" fmla="*/ 144 w 160"/>
              <a:gd name="T117" fmla="*/ 91 h 1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160" h="127">
                <a:moveTo>
                  <a:pt x="146" y="11"/>
                </a:moveTo>
                <a:cubicBezTo>
                  <a:pt x="145" y="11"/>
                  <a:pt x="144" y="12"/>
                  <a:pt x="144" y="14"/>
                </a:cubicBezTo>
                <a:cubicBezTo>
                  <a:pt x="144" y="22"/>
                  <a:pt x="144" y="22"/>
                  <a:pt x="144" y="22"/>
                </a:cubicBezTo>
                <a:cubicBezTo>
                  <a:pt x="144" y="23"/>
                  <a:pt x="145" y="25"/>
                  <a:pt x="146" y="25"/>
                </a:cubicBezTo>
                <a:cubicBezTo>
                  <a:pt x="148" y="25"/>
                  <a:pt x="149" y="23"/>
                  <a:pt x="149" y="22"/>
                </a:cubicBezTo>
                <a:cubicBezTo>
                  <a:pt x="149" y="14"/>
                  <a:pt x="149" y="14"/>
                  <a:pt x="149" y="14"/>
                </a:cubicBezTo>
                <a:cubicBezTo>
                  <a:pt x="149" y="12"/>
                  <a:pt x="148" y="11"/>
                  <a:pt x="146" y="11"/>
                </a:cubicBezTo>
                <a:close/>
                <a:moveTo>
                  <a:pt x="135" y="25"/>
                </a:moveTo>
                <a:cubicBezTo>
                  <a:pt x="137" y="25"/>
                  <a:pt x="138" y="23"/>
                  <a:pt x="138" y="22"/>
                </a:cubicBezTo>
                <a:cubicBezTo>
                  <a:pt x="138" y="14"/>
                  <a:pt x="138" y="14"/>
                  <a:pt x="138" y="14"/>
                </a:cubicBezTo>
                <a:cubicBezTo>
                  <a:pt x="138" y="12"/>
                  <a:pt x="137" y="11"/>
                  <a:pt x="135" y="11"/>
                </a:cubicBezTo>
                <a:cubicBezTo>
                  <a:pt x="134" y="11"/>
                  <a:pt x="133" y="12"/>
                  <a:pt x="133" y="14"/>
                </a:cubicBezTo>
                <a:cubicBezTo>
                  <a:pt x="133" y="22"/>
                  <a:pt x="133" y="22"/>
                  <a:pt x="133" y="22"/>
                </a:cubicBezTo>
                <a:cubicBezTo>
                  <a:pt x="133" y="23"/>
                  <a:pt x="134" y="25"/>
                  <a:pt x="135" y="25"/>
                </a:cubicBezTo>
                <a:close/>
                <a:moveTo>
                  <a:pt x="124" y="25"/>
                </a:moveTo>
                <a:cubicBezTo>
                  <a:pt x="126" y="25"/>
                  <a:pt x="127" y="23"/>
                  <a:pt x="127" y="22"/>
                </a:cubicBezTo>
                <a:cubicBezTo>
                  <a:pt x="127" y="14"/>
                  <a:pt x="127" y="14"/>
                  <a:pt x="127" y="14"/>
                </a:cubicBezTo>
                <a:cubicBezTo>
                  <a:pt x="127" y="12"/>
                  <a:pt x="126" y="11"/>
                  <a:pt x="124" y="11"/>
                </a:cubicBezTo>
                <a:cubicBezTo>
                  <a:pt x="123" y="11"/>
                  <a:pt x="122" y="12"/>
                  <a:pt x="122" y="14"/>
                </a:cubicBezTo>
                <a:cubicBezTo>
                  <a:pt x="122" y="22"/>
                  <a:pt x="122" y="22"/>
                  <a:pt x="122" y="22"/>
                </a:cubicBezTo>
                <a:cubicBezTo>
                  <a:pt x="122" y="23"/>
                  <a:pt x="123" y="25"/>
                  <a:pt x="124" y="25"/>
                </a:cubicBezTo>
                <a:close/>
                <a:moveTo>
                  <a:pt x="113" y="25"/>
                </a:moveTo>
                <a:cubicBezTo>
                  <a:pt x="115" y="25"/>
                  <a:pt x="116" y="23"/>
                  <a:pt x="116" y="22"/>
                </a:cubicBezTo>
                <a:cubicBezTo>
                  <a:pt x="116" y="14"/>
                  <a:pt x="116" y="14"/>
                  <a:pt x="116" y="14"/>
                </a:cubicBezTo>
                <a:cubicBezTo>
                  <a:pt x="116" y="12"/>
                  <a:pt x="115" y="11"/>
                  <a:pt x="113" y="11"/>
                </a:cubicBezTo>
                <a:cubicBezTo>
                  <a:pt x="112" y="11"/>
                  <a:pt x="111" y="12"/>
                  <a:pt x="111" y="14"/>
                </a:cubicBezTo>
                <a:cubicBezTo>
                  <a:pt x="111" y="22"/>
                  <a:pt x="111" y="22"/>
                  <a:pt x="111" y="22"/>
                </a:cubicBezTo>
                <a:cubicBezTo>
                  <a:pt x="111" y="23"/>
                  <a:pt x="112" y="25"/>
                  <a:pt x="113" y="25"/>
                </a:cubicBezTo>
                <a:close/>
                <a:moveTo>
                  <a:pt x="80" y="25"/>
                </a:moveTo>
                <a:cubicBezTo>
                  <a:pt x="81" y="25"/>
                  <a:pt x="83" y="23"/>
                  <a:pt x="83" y="22"/>
                </a:cubicBezTo>
                <a:cubicBezTo>
                  <a:pt x="83" y="14"/>
                  <a:pt x="83" y="14"/>
                  <a:pt x="83" y="14"/>
                </a:cubicBezTo>
                <a:cubicBezTo>
                  <a:pt x="83" y="12"/>
                  <a:pt x="81" y="11"/>
                  <a:pt x="80" y="11"/>
                </a:cubicBezTo>
                <a:cubicBezTo>
                  <a:pt x="79" y="11"/>
                  <a:pt x="77" y="12"/>
                  <a:pt x="77" y="14"/>
                </a:cubicBezTo>
                <a:cubicBezTo>
                  <a:pt x="77" y="22"/>
                  <a:pt x="77" y="22"/>
                  <a:pt x="77" y="22"/>
                </a:cubicBezTo>
                <a:cubicBezTo>
                  <a:pt x="77" y="23"/>
                  <a:pt x="79" y="25"/>
                  <a:pt x="80" y="25"/>
                </a:cubicBezTo>
                <a:close/>
                <a:moveTo>
                  <a:pt x="91" y="25"/>
                </a:moveTo>
                <a:cubicBezTo>
                  <a:pt x="92" y="25"/>
                  <a:pt x="94" y="23"/>
                  <a:pt x="94" y="22"/>
                </a:cubicBezTo>
                <a:cubicBezTo>
                  <a:pt x="94" y="14"/>
                  <a:pt x="94" y="14"/>
                  <a:pt x="94" y="14"/>
                </a:cubicBezTo>
                <a:cubicBezTo>
                  <a:pt x="94" y="12"/>
                  <a:pt x="92" y="11"/>
                  <a:pt x="91" y="11"/>
                </a:cubicBezTo>
                <a:cubicBezTo>
                  <a:pt x="90" y="11"/>
                  <a:pt x="88" y="12"/>
                  <a:pt x="88" y="14"/>
                </a:cubicBezTo>
                <a:cubicBezTo>
                  <a:pt x="88" y="22"/>
                  <a:pt x="88" y="22"/>
                  <a:pt x="88" y="22"/>
                </a:cubicBezTo>
                <a:cubicBezTo>
                  <a:pt x="88" y="23"/>
                  <a:pt x="90" y="25"/>
                  <a:pt x="91" y="25"/>
                </a:cubicBezTo>
                <a:close/>
                <a:moveTo>
                  <a:pt x="102" y="11"/>
                </a:moveTo>
                <a:cubicBezTo>
                  <a:pt x="101" y="11"/>
                  <a:pt x="100" y="12"/>
                  <a:pt x="100" y="14"/>
                </a:cubicBezTo>
                <a:cubicBezTo>
                  <a:pt x="100" y="22"/>
                  <a:pt x="100" y="22"/>
                  <a:pt x="100" y="22"/>
                </a:cubicBezTo>
                <a:cubicBezTo>
                  <a:pt x="100" y="23"/>
                  <a:pt x="101" y="25"/>
                  <a:pt x="102" y="25"/>
                </a:cubicBezTo>
                <a:cubicBezTo>
                  <a:pt x="104" y="25"/>
                  <a:pt x="105" y="23"/>
                  <a:pt x="105" y="22"/>
                </a:cubicBezTo>
                <a:cubicBezTo>
                  <a:pt x="105" y="14"/>
                  <a:pt x="105" y="14"/>
                  <a:pt x="105" y="14"/>
                </a:cubicBezTo>
                <a:cubicBezTo>
                  <a:pt x="105" y="12"/>
                  <a:pt x="104" y="11"/>
                  <a:pt x="102" y="11"/>
                </a:cubicBezTo>
                <a:close/>
                <a:moveTo>
                  <a:pt x="102" y="102"/>
                </a:moveTo>
                <a:cubicBezTo>
                  <a:pt x="101" y="102"/>
                  <a:pt x="100" y="103"/>
                  <a:pt x="100" y="105"/>
                </a:cubicBezTo>
                <a:cubicBezTo>
                  <a:pt x="100" y="113"/>
                  <a:pt x="100" y="113"/>
                  <a:pt x="100" y="113"/>
                </a:cubicBezTo>
                <a:cubicBezTo>
                  <a:pt x="100" y="115"/>
                  <a:pt x="101" y="116"/>
                  <a:pt x="102" y="116"/>
                </a:cubicBezTo>
                <a:cubicBezTo>
                  <a:pt x="104" y="116"/>
                  <a:pt x="105" y="115"/>
                  <a:pt x="105" y="113"/>
                </a:cubicBezTo>
                <a:cubicBezTo>
                  <a:pt x="105" y="105"/>
                  <a:pt x="105" y="105"/>
                  <a:pt x="105" y="105"/>
                </a:cubicBezTo>
                <a:cubicBezTo>
                  <a:pt x="105" y="103"/>
                  <a:pt x="104" y="102"/>
                  <a:pt x="102" y="102"/>
                </a:cubicBezTo>
                <a:close/>
                <a:moveTo>
                  <a:pt x="69" y="25"/>
                </a:moveTo>
                <a:cubicBezTo>
                  <a:pt x="70" y="25"/>
                  <a:pt x="72" y="23"/>
                  <a:pt x="72" y="22"/>
                </a:cubicBezTo>
                <a:cubicBezTo>
                  <a:pt x="72" y="14"/>
                  <a:pt x="72" y="14"/>
                  <a:pt x="72" y="14"/>
                </a:cubicBezTo>
                <a:cubicBezTo>
                  <a:pt x="72" y="12"/>
                  <a:pt x="70" y="11"/>
                  <a:pt x="69" y="11"/>
                </a:cubicBezTo>
                <a:cubicBezTo>
                  <a:pt x="68" y="11"/>
                  <a:pt x="66" y="12"/>
                  <a:pt x="66" y="14"/>
                </a:cubicBezTo>
                <a:cubicBezTo>
                  <a:pt x="66" y="22"/>
                  <a:pt x="66" y="22"/>
                  <a:pt x="66" y="22"/>
                </a:cubicBezTo>
                <a:cubicBezTo>
                  <a:pt x="66" y="23"/>
                  <a:pt x="68" y="25"/>
                  <a:pt x="69" y="25"/>
                </a:cubicBezTo>
                <a:close/>
                <a:moveTo>
                  <a:pt x="58" y="25"/>
                </a:moveTo>
                <a:cubicBezTo>
                  <a:pt x="59" y="25"/>
                  <a:pt x="60" y="23"/>
                  <a:pt x="60" y="22"/>
                </a:cubicBezTo>
                <a:cubicBezTo>
                  <a:pt x="60" y="14"/>
                  <a:pt x="60" y="14"/>
                  <a:pt x="60" y="14"/>
                </a:cubicBezTo>
                <a:cubicBezTo>
                  <a:pt x="60" y="12"/>
                  <a:pt x="59" y="11"/>
                  <a:pt x="58" y="11"/>
                </a:cubicBezTo>
                <a:cubicBezTo>
                  <a:pt x="56" y="11"/>
                  <a:pt x="55" y="12"/>
                  <a:pt x="55" y="14"/>
                </a:cubicBezTo>
                <a:cubicBezTo>
                  <a:pt x="55" y="22"/>
                  <a:pt x="55" y="22"/>
                  <a:pt x="55" y="22"/>
                </a:cubicBezTo>
                <a:cubicBezTo>
                  <a:pt x="55" y="23"/>
                  <a:pt x="56" y="25"/>
                  <a:pt x="58" y="25"/>
                </a:cubicBezTo>
                <a:close/>
                <a:moveTo>
                  <a:pt x="36" y="25"/>
                </a:moveTo>
                <a:cubicBezTo>
                  <a:pt x="37" y="25"/>
                  <a:pt x="38" y="23"/>
                  <a:pt x="38" y="22"/>
                </a:cubicBezTo>
                <a:cubicBezTo>
                  <a:pt x="38" y="14"/>
                  <a:pt x="38" y="14"/>
                  <a:pt x="38" y="14"/>
                </a:cubicBezTo>
                <a:cubicBezTo>
                  <a:pt x="38" y="12"/>
                  <a:pt x="37" y="11"/>
                  <a:pt x="36" y="11"/>
                </a:cubicBezTo>
                <a:cubicBezTo>
                  <a:pt x="34" y="11"/>
                  <a:pt x="33" y="12"/>
                  <a:pt x="33" y="14"/>
                </a:cubicBezTo>
                <a:cubicBezTo>
                  <a:pt x="33" y="22"/>
                  <a:pt x="33" y="22"/>
                  <a:pt x="33" y="22"/>
                </a:cubicBezTo>
                <a:cubicBezTo>
                  <a:pt x="33" y="23"/>
                  <a:pt x="34" y="25"/>
                  <a:pt x="36" y="25"/>
                </a:cubicBezTo>
                <a:close/>
                <a:moveTo>
                  <a:pt x="47" y="25"/>
                </a:moveTo>
                <a:cubicBezTo>
                  <a:pt x="48" y="25"/>
                  <a:pt x="49" y="23"/>
                  <a:pt x="49" y="22"/>
                </a:cubicBezTo>
                <a:cubicBezTo>
                  <a:pt x="49" y="14"/>
                  <a:pt x="49" y="14"/>
                  <a:pt x="49" y="14"/>
                </a:cubicBezTo>
                <a:cubicBezTo>
                  <a:pt x="49" y="12"/>
                  <a:pt x="48" y="11"/>
                  <a:pt x="47" y="11"/>
                </a:cubicBezTo>
                <a:cubicBezTo>
                  <a:pt x="45" y="11"/>
                  <a:pt x="44" y="12"/>
                  <a:pt x="44" y="14"/>
                </a:cubicBezTo>
                <a:cubicBezTo>
                  <a:pt x="44" y="22"/>
                  <a:pt x="44" y="22"/>
                  <a:pt x="44" y="22"/>
                </a:cubicBezTo>
                <a:cubicBezTo>
                  <a:pt x="44" y="23"/>
                  <a:pt x="45" y="25"/>
                  <a:pt x="47" y="25"/>
                </a:cubicBezTo>
                <a:close/>
                <a:moveTo>
                  <a:pt x="80" y="102"/>
                </a:moveTo>
                <a:cubicBezTo>
                  <a:pt x="79" y="102"/>
                  <a:pt x="77" y="103"/>
                  <a:pt x="77" y="105"/>
                </a:cubicBezTo>
                <a:cubicBezTo>
                  <a:pt x="77" y="113"/>
                  <a:pt x="77" y="113"/>
                  <a:pt x="77" y="113"/>
                </a:cubicBezTo>
                <a:cubicBezTo>
                  <a:pt x="77" y="115"/>
                  <a:pt x="79" y="116"/>
                  <a:pt x="80" y="116"/>
                </a:cubicBezTo>
                <a:cubicBezTo>
                  <a:pt x="81" y="116"/>
                  <a:pt x="83" y="115"/>
                  <a:pt x="83" y="113"/>
                </a:cubicBezTo>
                <a:cubicBezTo>
                  <a:pt x="83" y="105"/>
                  <a:pt x="83" y="105"/>
                  <a:pt x="83" y="105"/>
                </a:cubicBezTo>
                <a:cubicBezTo>
                  <a:pt x="83" y="103"/>
                  <a:pt x="81" y="102"/>
                  <a:pt x="80" y="102"/>
                </a:cubicBezTo>
                <a:close/>
                <a:moveTo>
                  <a:pt x="91" y="102"/>
                </a:moveTo>
                <a:cubicBezTo>
                  <a:pt x="90" y="102"/>
                  <a:pt x="88" y="103"/>
                  <a:pt x="88" y="105"/>
                </a:cubicBezTo>
                <a:cubicBezTo>
                  <a:pt x="88" y="113"/>
                  <a:pt x="88" y="113"/>
                  <a:pt x="88" y="113"/>
                </a:cubicBezTo>
                <a:cubicBezTo>
                  <a:pt x="88" y="115"/>
                  <a:pt x="90" y="116"/>
                  <a:pt x="91" y="116"/>
                </a:cubicBezTo>
                <a:cubicBezTo>
                  <a:pt x="92" y="116"/>
                  <a:pt x="94" y="115"/>
                  <a:pt x="94" y="113"/>
                </a:cubicBezTo>
                <a:cubicBezTo>
                  <a:pt x="94" y="105"/>
                  <a:pt x="94" y="105"/>
                  <a:pt x="94" y="105"/>
                </a:cubicBezTo>
                <a:cubicBezTo>
                  <a:pt x="94" y="103"/>
                  <a:pt x="92" y="102"/>
                  <a:pt x="91" y="102"/>
                </a:cubicBezTo>
                <a:close/>
                <a:moveTo>
                  <a:pt x="69" y="102"/>
                </a:moveTo>
                <a:cubicBezTo>
                  <a:pt x="68" y="102"/>
                  <a:pt x="66" y="103"/>
                  <a:pt x="66" y="105"/>
                </a:cubicBezTo>
                <a:cubicBezTo>
                  <a:pt x="66" y="113"/>
                  <a:pt x="66" y="113"/>
                  <a:pt x="66" y="113"/>
                </a:cubicBezTo>
                <a:cubicBezTo>
                  <a:pt x="66" y="115"/>
                  <a:pt x="68" y="116"/>
                  <a:pt x="69" y="116"/>
                </a:cubicBezTo>
                <a:cubicBezTo>
                  <a:pt x="70" y="116"/>
                  <a:pt x="72" y="115"/>
                  <a:pt x="72" y="113"/>
                </a:cubicBezTo>
                <a:cubicBezTo>
                  <a:pt x="72" y="105"/>
                  <a:pt x="72" y="105"/>
                  <a:pt x="72" y="105"/>
                </a:cubicBezTo>
                <a:cubicBezTo>
                  <a:pt x="72" y="103"/>
                  <a:pt x="70" y="102"/>
                  <a:pt x="69" y="102"/>
                </a:cubicBezTo>
                <a:close/>
                <a:moveTo>
                  <a:pt x="58" y="102"/>
                </a:moveTo>
                <a:cubicBezTo>
                  <a:pt x="56" y="102"/>
                  <a:pt x="55" y="103"/>
                  <a:pt x="55" y="105"/>
                </a:cubicBezTo>
                <a:cubicBezTo>
                  <a:pt x="55" y="113"/>
                  <a:pt x="55" y="113"/>
                  <a:pt x="55" y="113"/>
                </a:cubicBezTo>
                <a:cubicBezTo>
                  <a:pt x="55" y="115"/>
                  <a:pt x="56" y="116"/>
                  <a:pt x="58" y="116"/>
                </a:cubicBezTo>
                <a:cubicBezTo>
                  <a:pt x="59" y="116"/>
                  <a:pt x="60" y="115"/>
                  <a:pt x="60" y="113"/>
                </a:cubicBezTo>
                <a:cubicBezTo>
                  <a:pt x="60" y="105"/>
                  <a:pt x="60" y="105"/>
                  <a:pt x="60" y="105"/>
                </a:cubicBezTo>
                <a:cubicBezTo>
                  <a:pt x="60" y="103"/>
                  <a:pt x="59" y="102"/>
                  <a:pt x="58" y="102"/>
                </a:cubicBezTo>
                <a:close/>
                <a:moveTo>
                  <a:pt x="36" y="102"/>
                </a:moveTo>
                <a:cubicBezTo>
                  <a:pt x="34" y="102"/>
                  <a:pt x="33" y="103"/>
                  <a:pt x="33" y="105"/>
                </a:cubicBezTo>
                <a:cubicBezTo>
                  <a:pt x="33" y="113"/>
                  <a:pt x="33" y="113"/>
                  <a:pt x="33" y="113"/>
                </a:cubicBezTo>
                <a:cubicBezTo>
                  <a:pt x="33" y="115"/>
                  <a:pt x="34" y="116"/>
                  <a:pt x="36" y="116"/>
                </a:cubicBezTo>
                <a:cubicBezTo>
                  <a:pt x="37" y="116"/>
                  <a:pt x="38" y="115"/>
                  <a:pt x="38" y="113"/>
                </a:cubicBezTo>
                <a:cubicBezTo>
                  <a:pt x="38" y="105"/>
                  <a:pt x="38" y="105"/>
                  <a:pt x="38" y="105"/>
                </a:cubicBezTo>
                <a:cubicBezTo>
                  <a:pt x="38" y="103"/>
                  <a:pt x="37" y="102"/>
                  <a:pt x="36" y="102"/>
                </a:cubicBezTo>
                <a:close/>
                <a:moveTo>
                  <a:pt x="47" y="102"/>
                </a:moveTo>
                <a:cubicBezTo>
                  <a:pt x="45" y="102"/>
                  <a:pt x="44" y="103"/>
                  <a:pt x="44" y="105"/>
                </a:cubicBezTo>
                <a:cubicBezTo>
                  <a:pt x="44" y="113"/>
                  <a:pt x="44" y="113"/>
                  <a:pt x="44" y="113"/>
                </a:cubicBezTo>
                <a:cubicBezTo>
                  <a:pt x="44" y="115"/>
                  <a:pt x="45" y="116"/>
                  <a:pt x="47" y="116"/>
                </a:cubicBezTo>
                <a:cubicBezTo>
                  <a:pt x="48" y="116"/>
                  <a:pt x="49" y="115"/>
                  <a:pt x="49" y="113"/>
                </a:cubicBezTo>
                <a:cubicBezTo>
                  <a:pt x="49" y="105"/>
                  <a:pt x="49" y="105"/>
                  <a:pt x="49" y="105"/>
                </a:cubicBezTo>
                <a:cubicBezTo>
                  <a:pt x="49" y="103"/>
                  <a:pt x="48" y="102"/>
                  <a:pt x="47" y="102"/>
                </a:cubicBezTo>
                <a:close/>
                <a:moveTo>
                  <a:pt x="146" y="102"/>
                </a:moveTo>
                <a:cubicBezTo>
                  <a:pt x="145" y="102"/>
                  <a:pt x="144" y="103"/>
                  <a:pt x="144" y="105"/>
                </a:cubicBezTo>
                <a:cubicBezTo>
                  <a:pt x="144" y="113"/>
                  <a:pt x="144" y="113"/>
                  <a:pt x="144" y="113"/>
                </a:cubicBezTo>
                <a:cubicBezTo>
                  <a:pt x="144" y="115"/>
                  <a:pt x="145" y="116"/>
                  <a:pt x="146" y="116"/>
                </a:cubicBezTo>
                <a:cubicBezTo>
                  <a:pt x="148" y="116"/>
                  <a:pt x="149" y="115"/>
                  <a:pt x="149" y="113"/>
                </a:cubicBezTo>
                <a:cubicBezTo>
                  <a:pt x="149" y="105"/>
                  <a:pt x="149" y="105"/>
                  <a:pt x="149" y="105"/>
                </a:cubicBezTo>
                <a:cubicBezTo>
                  <a:pt x="149" y="103"/>
                  <a:pt x="148" y="102"/>
                  <a:pt x="146" y="102"/>
                </a:cubicBezTo>
                <a:close/>
                <a:moveTo>
                  <a:pt x="14" y="25"/>
                </a:moveTo>
                <a:cubicBezTo>
                  <a:pt x="15" y="25"/>
                  <a:pt x="16" y="23"/>
                  <a:pt x="16" y="22"/>
                </a:cubicBezTo>
                <a:cubicBezTo>
                  <a:pt x="16" y="14"/>
                  <a:pt x="16" y="14"/>
                  <a:pt x="16" y="14"/>
                </a:cubicBezTo>
                <a:cubicBezTo>
                  <a:pt x="16" y="12"/>
                  <a:pt x="15" y="11"/>
                  <a:pt x="14" y="11"/>
                </a:cubicBezTo>
                <a:cubicBezTo>
                  <a:pt x="12" y="11"/>
                  <a:pt x="11" y="12"/>
                  <a:pt x="11" y="14"/>
                </a:cubicBezTo>
                <a:cubicBezTo>
                  <a:pt x="11" y="22"/>
                  <a:pt x="11" y="22"/>
                  <a:pt x="11" y="22"/>
                </a:cubicBezTo>
                <a:cubicBezTo>
                  <a:pt x="11" y="23"/>
                  <a:pt x="12" y="25"/>
                  <a:pt x="14" y="25"/>
                </a:cubicBezTo>
                <a:close/>
                <a:moveTo>
                  <a:pt x="25" y="25"/>
                </a:moveTo>
                <a:cubicBezTo>
                  <a:pt x="26" y="25"/>
                  <a:pt x="27" y="23"/>
                  <a:pt x="27" y="22"/>
                </a:cubicBezTo>
                <a:cubicBezTo>
                  <a:pt x="27" y="14"/>
                  <a:pt x="27" y="14"/>
                  <a:pt x="27" y="14"/>
                </a:cubicBezTo>
                <a:cubicBezTo>
                  <a:pt x="27" y="12"/>
                  <a:pt x="26" y="11"/>
                  <a:pt x="25" y="11"/>
                </a:cubicBezTo>
                <a:cubicBezTo>
                  <a:pt x="23" y="11"/>
                  <a:pt x="22" y="12"/>
                  <a:pt x="22" y="14"/>
                </a:cubicBezTo>
                <a:cubicBezTo>
                  <a:pt x="22" y="22"/>
                  <a:pt x="22" y="22"/>
                  <a:pt x="22" y="22"/>
                </a:cubicBezTo>
                <a:cubicBezTo>
                  <a:pt x="22" y="23"/>
                  <a:pt x="23" y="25"/>
                  <a:pt x="25" y="25"/>
                </a:cubicBezTo>
                <a:close/>
                <a:moveTo>
                  <a:pt x="14" y="102"/>
                </a:moveTo>
                <a:cubicBezTo>
                  <a:pt x="12" y="102"/>
                  <a:pt x="11" y="103"/>
                  <a:pt x="11" y="105"/>
                </a:cubicBezTo>
                <a:cubicBezTo>
                  <a:pt x="11" y="113"/>
                  <a:pt x="11" y="113"/>
                  <a:pt x="11" y="113"/>
                </a:cubicBezTo>
                <a:cubicBezTo>
                  <a:pt x="11" y="115"/>
                  <a:pt x="12" y="116"/>
                  <a:pt x="14" y="116"/>
                </a:cubicBezTo>
                <a:cubicBezTo>
                  <a:pt x="15" y="116"/>
                  <a:pt x="16" y="115"/>
                  <a:pt x="16" y="113"/>
                </a:cubicBezTo>
                <a:cubicBezTo>
                  <a:pt x="16" y="105"/>
                  <a:pt x="16" y="105"/>
                  <a:pt x="16" y="105"/>
                </a:cubicBezTo>
                <a:cubicBezTo>
                  <a:pt x="16" y="103"/>
                  <a:pt x="15" y="102"/>
                  <a:pt x="14" y="102"/>
                </a:cubicBezTo>
                <a:close/>
                <a:moveTo>
                  <a:pt x="25" y="102"/>
                </a:moveTo>
                <a:cubicBezTo>
                  <a:pt x="23" y="102"/>
                  <a:pt x="22" y="103"/>
                  <a:pt x="22" y="105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2" y="115"/>
                  <a:pt x="23" y="116"/>
                  <a:pt x="25" y="116"/>
                </a:cubicBezTo>
                <a:cubicBezTo>
                  <a:pt x="26" y="116"/>
                  <a:pt x="27" y="115"/>
                  <a:pt x="27" y="113"/>
                </a:cubicBezTo>
                <a:cubicBezTo>
                  <a:pt x="27" y="105"/>
                  <a:pt x="27" y="105"/>
                  <a:pt x="27" y="105"/>
                </a:cubicBezTo>
                <a:cubicBezTo>
                  <a:pt x="27" y="103"/>
                  <a:pt x="26" y="102"/>
                  <a:pt x="25" y="102"/>
                </a:cubicBezTo>
                <a:close/>
                <a:moveTo>
                  <a:pt x="135" y="102"/>
                </a:moveTo>
                <a:cubicBezTo>
                  <a:pt x="134" y="102"/>
                  <a:pt x="133" y="103"/>
                  <a:pt x="133" y="105"/>
                </a:cubicBezTo>
                <a:cubicBezTo>
                  <a:pt x="133" y="113"/>
                  <a:pt x="133" y="113"/>
                  <a:pt x="133" y="113"/>
                </a:cubicBezTo>
                <a:cubicBezTo>
                  <a:pt x="133" y="115"/>
                  <a:pt x="134" y="116"/>
                  <a:pt x="135" y="116"/>
                </a:cubicBezTo>
                <a:cubicBezTo>
                  <a:pt x="137" y="116"/>
                  <a:pt x="138" y="115"/>
                  <a:pt x="138" y="113"/>
                </a:cubicBezTo>
                <a:cubicBezTo>
                  <a:pt x="138" y="105"/>
                  <a:pt x="138" y="105"/>
                  <a:pt x="138" y="105"/>
                </a:cubicBezTo>
                <a:cubicBezTo>
                  <a:pt x="138" y="103"/>
                  <a:pt x="137" y="102"/>
                  <a:pt x="135" y="102"/>
                </a:cubicBezTo>
                <a:close/>
                <a:moveTo>
                  <a:pt x="124" y="102"/>
                </a:moveTo>
                <a:cubicBezTo>
                  <a:pt x="123" y="102"/>
                  <a:pt x="122" y="103"/>
                  <a:pt x="122" y="105"/>
                </a:cubicBezTo>
                <a:cubicBezTo>
                  <a:pt x="122" y="113"/>
                  <a:pt x="122" y="113"/>
                  <a:pt x="122" y="113"/>
                </a:cubicBezTo>
                <a:cubicBezTo>
                  <a:pt x="122" y="115"/>
                  <a:pt x="123" y="116"/>
                  <a:pt x="124" y="116"/>
                </a:cubicBezTo>
                <a:cubicBezTo>
                  <a:pt x="126" y="116"/>
                  <a:pt x="127" y="115"/>
                  <a:pt x="127" y="113"/>
                </a:cubicBezTo>
                <a:cubicBezTo>
                  <a:pt x="127" y="105"/>
                  <a:pt x="127" y="105"/>
                  <a:pt x="127" y="105"/>
                </a:cubicBezTo>
                <a:cubicBezTo>
                  <a:pt x="127" y="103"/>
                  <a:pt x="126" y="102"/>
                  <a:pt x="124" y="102"/>
                </a:cubicBezTo>
                <a:close/>
                <a:moveTo>
                  <a:pt x="113" y="102"/>
                </a:moveTo>
                <a:cubicBezTo>
                  <a:pt x="112" y="102"/>
                  <a:pt x="111" y="103"/>
                  <a:pt x="111" y="105"/>
                </a:cubicBezTo>
                <a:cubicBezTo>
                  <a:pt x="111" y="113"/>
                  <a:pt x="111" y="113"/>
                  <a:pt x="111" y="113"/>
                </a:cubicBezTo>
                <a:cubicBezTo>
                  <a:pt x="111" y="115"/>
                  <a:pt x="112" y="116"/>
                  <a:pt x="113" y="116"/>
                </a:cubicBezTo>
                <a:cubicBezTo>
                  <a:pt x="115" y="116"/>
                  <a:pt x="116" y="115"/>
                  <a:pt x="116" y="113"/>
                </a:cubicBezTo>
                <a:cubicBezTo>
                  <a:pt x="116" y="105"/>
                  <a:pt x="116" y="105"/>
                  <a:pt x="116" y="105"/>
                </a:cubicBezTo>
                <a:cubicBezTo>
                  <a:pt x="116" y="103"/>
                  <a:pt x="115" y="102"/>
                  <a:pt x="113" y="102"/>
                </a:cubicBezTo>
                <a:close/>
                <a:moveTo>
                  <a:pt x="155" y="0"/>
                </a:moveTo>
                <a:cubicBezTo>
                  <a:pt x="5" y="0"/>
                  <a:pt x="5" y="0"/>
                  <a:pt x="5" y="0"/>
                </a:cubicBezTo>
                <a:cubicBezTo>
                  <a:pt x="2" y="0"/>
                  <a:pt x="0" y="2"/>
                  <a:pt x="0" y="5"/>
                </a:cubicBezTo>
                <a:cubicBezTo>
                  <a:pt x="0" y="121"/>
                  <a:pt x="0" y="121"/>
                  <a:pt x="0" y="121"/>
                </a:cubicBezTo>
                <a:cubicBezTo>
                  <a:pt x="0" y="124"/>
                  <a:pt x="2" y="127"/>
                  <a:pt x="5" y="127"/>
                </a:cubicBezTo>
                <a:cubicBezTo>
                  <a:pt x="155" y="127"/>
                  <a:pt x="155" y="127"/>
                  <a:pt x="155" y="127"/>
                </a:cubicBezTo>
                <a:cubicBezTo>
                  <a:pt x="158" y="127"/>
                  <a:pt x="160" y="124"/>
                  <a:pt x="160" y="121"/>
                </a:cubicBezTo>
                <a:cubicBezTo>
                  <a:pt x="160" y="5"/>
                  <a:pt x="160" y="5"/>
                  <a:pt x="160" y="5"/>
                </a:cubicBezTo>
                <a:cubicBezTo>
                  <a:pt x="160" y="2"/>
                  <a:pt x="158" y="0"/>
                  <a:pt x="155" y="0"/>
                </a:cubicBezTo>
                <a:close/>
                <a:moveTo>
                  <a:pt x="155" y="121"/>
                </a:moveTo>
                <a:cubicBezTo>
                  <a:pt x="155" y="122"/>
                  <a:pt x="155" y="122"/>
                  <a:pt x="155" y="122"/>
                </a:cubicBezTo>
                <a:cubicBezTo>
                  <a:pt x="5" y="122"/>
                  <a:pt x="5" y="122"/>
                  <a:pt x="5" y="122"/>
                </a:cubicBezTo>
                <a:cubicBezTo>
                  <a:pt x="5" y="122"/>
                  <a:pt x="5" y="122"/>
                  <a:pt x="5" y="121"/>
                </a:cubicBezTo>
                <a:cubicBezTo>
                  <a:pt x="5" y="5"/>
                  <a:pt x="5" y="5"/>
                  <a:pt x="5" y="5"/>
                </a:cubicBezTo>
                <a:cubicBezTo>
                  <a:pt x="5" y="5"/>
                  <a:pt x="5" y="5"/>
                  <a:pt x="5" y="5"/>
                </a:cubicBezTo>
                <a:cubicBezTo>
                  <a:pt x="155" y="5"/>
                  <a:pt x="155" y="5"/>
                  <a:pt x="155" y="5"/>
                </a:cubicBezTo>
                <a:cubicBezTo>
                  <a:pt x="155" y="5"/>
                  <a:pt x="155" y="5"/>
                  <a:pt x="155" y="5"/>
                </a:cubicBezTo>
                <a:lnTo>
                  <a:pt x="155" y="121"/>
                </a:lnTo>
                <a:close/>
                <a:moveTo>
                  <a:pt x="99" y="30"/>
                </a:moveTo>
                <a:cubicBezTo>
                  <a:pt x="16" y="30"/>
                  <a:pt x="16" y="30"/>
                  <a:pt x="16" y="30"/>
                </a:cubicBezTo>
                <a:cubicBezTo>
                  <a:pt x="13" y="30"/>
                  <a:pt x="11" y="33"/>
                  <a:pt x="11" y="36"/>
                </a:cubicBezTo>
                <a:cubicBezTo>
                  <a:pt x="11" y="91"/>
                  <a:pt x="11" y="91"/>
                  <a:pt x="11" y="91"/>
                </a:cubicBezTo>
                <a:cubicBezTo>
                  <a:pt x="11" y="94"/>
                  <a:pt x="13" y="96"/>
                  <a:pt x="16" y="96"/>
                </a:cubicBezTo>
                <a:cubicBezTo>
                  <a:pt x="99" y="96"/>
                  <a:pt x="99" y="96"/>
                  <a:pt x="99" y="96"/>
                </a:cubicBezTo>
                <a:cubicBezTo>
                  <a:pt x="102" y="96"/>
                  <a:pt x="105" y="94"/>
                  <a:pt x="105" y="91"/>
                </a:cubicBezTo>
                <a:cubicBezTo>
                  <a:pt x="105" y="36"/>
                  <a:pt x="105" y="36"/>
                  <a:pt x="105" y="36"/>
                </a:cubicBezTo>
                <a:cubicBezTo>
                  <a:pt x="105" y="33"/>
                  <a:pt x="102" y="30"/>
                  <a:pt x="99" y="30"/>
                </a:cubicBezTo>
                <a:close/>
                <a:moveTo>
                  <a:pt x="100" y="91"/>
                </a:moveTo>
                <a:cubicBezTo>
                  <a:pt x="100" y="91"/>
                  <a:pt x="99" y="91"/>
                  <a:pt x="99" y="91"/>
                </a:cubicBezTo>
                <a:cubicBezTo>
                  <a:pt x="16" y="91"/>
                  <a:pt x="16" y="91"/>
                  <a:pt x="16" y="91"/>
                </a:cubicBezTo>
                <a:cubicBezTo>
                  <a:pt x="16" y="91"/>
                  <a:pt x="16" y="91"/>
                  <a:pt x="16" y="91"/>
                </a:cubicBezTo>
                <a:cubicBezTo>
                  <a:pt x="16" y="36"/>
                  <a:pt x="16" y="36"/>
                  <a:pt x="16" y="36"/>
                </a:cubicBezTo>
                <a:cubicBezTo>
                  <a:pt x="16" y="36"/>
                  <a:pt x="16" y="36"/>
                  <a:pt x="16" y="36"/>
                </a:cubicBezTo>
                <a:cubicBezTo>
                  <a:pt x="99" y="36"/>
                  <a:pt x="99" y="36"/>
                  <a:pt x="99" y="36"/>
                </a:cubicBezTo>
                <a:cubicBezTo>
                  <a:pt x="99" y="36"/>
                  <a:pt x="100" y="36"/>
                  <a:pt x="100" y="36"/>
                </a:cubicBezTo>
                <a:lnTo>
                  <a:pt x="100" y="91"/>
                </a:lnTo>
                <a:close/>
                <a:moveTo>
                  <a:pt x="144" y="30"/>
                </a:moveTo>
                <a:cubicBezTo>
                  <a:pt x="116" y="30"/>
                  <a:pt x="116" y="30"/>
                  <a:pt x="116" y="30"/>
                </a:cubicBezTo>
                <a:cubicBezTo>
                  <a:pt x="113" y="30"/>
                  <a:pt x="111" y="33"/>
                  <a:pt x="111" y="36"/>
                </a:cubicBezTo>
                <a:cubicBezTo>
                  <a:pt x="111" y="91"/>
                  <a:pt x="111" y="91"/>
                  <a:pt x="111" y="91"/>
                </a:cubicBezTo>
                <a:cubicBezTo>
                  <a:pt x="111" y="94"/>
                  <a:pt x="113" y="96"/>
                  <a:pt x="116" y="96"/>
                </a:cubicBezTo>
                <a:cubicBezTo>
                  <a:pt x="144" y="96"/>
                  <a:pt x="144" y="96"/>
                  <a:pt x="144" y="96"/>
                </a:cubicBezTo>
                <a:cubicBezTo>
                  <a:pt x="147" y="96"/>
                  <a:pt x="149" y="94"/>
                  <a:pt x="149" y="91"/>
                </a:cubicBezTo>
                <a:cubicBezTo>
                  <a:pt x="149" y="36"/>
                  <a:pt x="149" y="36"/>
                  <a:pt x="149" y="36"/>
                </a:cubicBezTo>
                <a:cubicBezTo>
                  <a:pt x="149" y="33"/>
                  <a:pt x="147" y="30"/>
                  <a:pt x="144" y="30"/>
                </a:cubicBezTo>
                <a:close/>
                <a:moveTo>
                  <a:pt x="144" y="91"/>
                </a:moveTo>
                <a:cubicBezTo>
                  <a:pt x="144" y="91"/>
                  <a:pt x="144" y="91"/>
                  <a:pt x="144" y="91"/>
                </a:cubicBezTo>
                <a:cubicBezTo>
                  <a:pt x="116" y="91"/>
                  <a:pt x="116" y="91"/>
                  <a:pt x="116" y="91"/>
                </a:cubicBezTo>
                <a:cubicBezTo>
                  <a:pt x="116" y="91"/>
                  <a:pt x="116" y="91"/>
                  <a:pt x="116" y="91"/>
                </a:cubicBezTo>
                <a:cubicBezTo>
                  <a:pt x="116" y="36"/>
                  <a:pt x="116" y="36"/>
                  <a:pt x="116" y="36"/>
                </a:cubicBezTo>
                <a:cubicBezTo>
                  <a:pt x="116" y="36"/>
                  <a:pt x="116" y="36"/>
                  <a:pt x="116" y="36"/>
                </a:cubicBezTo>
                <a:cubicBezTo>
                  <a:pt x="144" y="36"/>
                  <a:pt x="144" y="36"/>
                  <a:pt x="144" y="36"/>
                </a:cubicBezTo>
                <a:cubicBezTo>
                  <a:pt x="144" y="36"/>
                  <a:pt x="144" y="36"/>
                  <a:pt x="144" y="36"/>
                </a:cubicBezTo>
                <a:lnTo>
                  <a:pt x="144" y="91"/>
                </a:ln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4" name="Freeform 63">
            <a:extLst>
              <a:ext uri="{FF2B5EF4-FFF2-40B4-BE49-F238E27FC236}">
                <a16:creationId xmlns:a16="http://schemas.microsoft.com/office/drawing/2014/main" xmlns="" id="{D16908D7-6B48-4EAA-8EF6-7C961569FB57}"/>
              </a:ext>
            </a:extLst>
          </p:cNvPr>
          <p:cNvSpPr>
            <a:spLocks noEditPoints="1"/>
          </p:cNvSpPr>
          <p:nvPr/>
        </p:nvSpPr>
        <p:spPr bwMode="auto">
          <a:xfrm>
            <a:off x="7258050" y="3151188"/>
            <a:ext cx="546100" cy="550863"/>
          </a:xfrm>
          <a:custGeom>
            <a:avLst/>
            <a:gdLst>
              <a:gd name="T0" fmla="*/ 80 w 160"/>
              <a:gd name="T1" fmla="*/ 0 h 160"/>
              <a:gd name="T2" fmla="*/ 0 w 160"/>
              <a:gd name="T3" fmla="*/ 80 h 160"/>
              <a:gd name="T4" fmla="*/ 80 w 160"/>
              <a:gd name="T5" fmla="*/ 160 h 160"/>
              <a:gd name="T6" fmla="*/ 160 w 160"/>
              <a:gd name="T7" fmla="*/ 80 h 160"/>
              <a:gd name="T8" fmla="*/ 133 w 160"/>
              <a:gd name="T9" fmla="*/ 133 h 160"/>
              <a:gd name="T10" fmla="*/ 27 w 160"/>
              <a:gd name="T11" fmla="*/ 133 h 160"/>
              <a:gd name="T12" fmla="*/ 27 w 160"/>
              <a:gd name="T13" fmla="*/ 27 h 160"/>
              <a:gd name="T14" fmla="*/ 133 w 160"/>
              <a:gd name="T15" fmla="*/ 27 h 160"/>
              <a:gd name="T16" fmla="*/ 133 w 160"/>
              <a:gd name="T17" fmla="*/ 133 h 160"/>
              <a:gd name="T18" fmla="*/ 102 w 160"/>
              <a:gd name="T19" fmla="*/ 80 h 160"/>
              <a:gd name="T20" fmla="*/ 146 w 160"/>
              <a:gd name="T21" fmla="*/ 80 h 160"/>
              <a:gd name="T22" fmla="*/ 107 w 160"/>
              <a:gd name="T23" fmla="*/ 80 h 160"/>
              <a:gd name="T24" fmla="*/ 127 w 160"/>
              <a:gd name="T25" fmla="*/ 80 h 160"/>
              <a:gd name="T26" fmla="*/ 107 w 160"/>
              <a:gd name="T27" fmla="*/ 80 h 160"/>
              <a:gd name="T28" fmla="*/ 132 w 160"/>
              <a:gd name="T29" fmla="*/ 80 h 160"/>
              <a:gd name="T30" fmla="*/ 141 w 160"/>
              <a:gd name="T31" fmla="*/ 80 h 160"/>
              <a:gd name="T32" fmla="*/ 36 w 160"/>
              <a:gd name="T33" fmla="*/ 58 h 160"/>
              <a:gd name="T34" fmla="*/ 36 w 160"/>
              <a:gd name="T35" fmla="*/ 102 h 160"/>
              <a:gd name="T36" fmla="*/ 36 w 160"/>
              <a:gd name="T37" fmla="*/ 58 h 160"/>
              <a:gd name="T38" fmla="*/ 30 w 160"/>
              <a:gd name="T39" fmla="*/ 64 h 160"/>
              <a:gd name="T40" fmla="*/ 30 w 160"/>
              <a:gd name="T41" fmla="*/ 96 h 160"/>
              <a:gd name="T42" fmla="*/ 36 w 160"/>
              <a:gd name="T43" fmla="*/ 97 h 160"/>
              <a:gd name="T44" fmla="*/ 36 w 160"/>
              <a:gd name="T45" fmla="*/ 63 h 160"/>
              <a:gd name="T46" fmla="*/ 36 w 160"/>
              <a:gd name="T47" fmla="*/ 97 h 160"/>
              <a:gd name="T48" fmla="*/ 58 w 160"/>
              <a:gd name="T49" fmla="*/ 36 h 160"/>
              <a:gd name="T50" fmla="*/ 102 w 160"/>
              <a:gd name="T51" fmla="*/ 36 h 160"/>
              <a:gd name="T52" fmla="*/ 80 w 160"/>
              <a:gd name="T53" fmla="*/ 19 h 160"/>
              <a:gd name="T54" fmla="*/ 80 w 160"/>
              <a:gd name="T55" fmla="*/ 28 h 160"/>
              <a:gd name="T56" fmla="*/ 80 w 160"/>
              <a:gd name="T57" fmla="*/ 19 h 160"/>
              <a:gd name="T58" fmla="*/ 63 w 160"/>
              <a:gd name="T59" fmla="*/ 36 h 160"/>
              <a:gd name="T60" fmla="*/ 97 w 160"/>
              <a:gd name="T61" fmla="*/ 36 h 160"/>
              <a:gd name="T62" fmla="*/ 80 w 160"/>
              <a:gd name="T63" fmla="*/ 102 h 160"/>
              <a:gd name="T64" fmla="*/ 80 w 160"/>
              <a:gd name="T65" fmla="*/ 146 h 160"/>
              <a:gd name="T66" fmla="*/ 80 w 160"/>
              <a:gd name="T67" fmla="*/ 102 h 160"/>
              <a:gd name="T68" fmla="*/ 97 w 160"/>
              <a:gd name="T69" fmla="*/ 124 h 160"/>
              <a:gd name="T70" fmla="*/ 63 w 160"/>
              <a:gd name="T71" fmla="*/ 124 h 160"/>
              <a:gd name="T72" fmla="*/ 80 w 160"/>
              <a:gd name="T73" fmla="*/ 141 h 160"/>
              <a:gd name="T74" fmla="*/ 80 w 160"/>
              <a:gd name="T75" fmla="*/ 132 h 160"/>
              <a:gd name="T76" fmla="*/ 80 w 160"/>
              <a:gd name="T77" fmla="*/ 141 h 160"/>
              <a:gd name="T78" fmla="*/ 96 w 160"/>
              <a:gd name="T79" fmla="*/ 90 h 160"/>
              <a:gd name="T80" fmla="*/ 83 w 160"/>
              <a:gd name="T81" fmla="*/ 90 h 160"/>
              <a:gd name="T82" fmla="*/ 90 w 160"/>
              <a:gd name="T83" fmla="*/ 88 h 160"/>
              <a:gd name="T84" fmla="*/ 90 w 160"/>
              <a:gd name="T85" fmla="*/ 91 h 160"/>
              <a:gd name="T86" fmla="*/ 90 w 160"/>
              <a:gd name="T87" fmla="*/ 88 h 160"/>
              <a:gd name="T88" fmla="*/ 96 w 160"/>
              <a:gd name="T89" fmla="*/ 70 h 160"/>
              <a:gd name="T90" fmla="*/ 83 w 160"/>
              <a:gd name="T91" fmla="*/ 70 h 160"/>
              <a:gd name="T92" fmla="*/ 90 w 160"/>
              <a:gd name="T93" fmla="*/ 69 h 160"/>
              <a:gd name="T94" fmla="*/ 90 w 160"/>
              <a:gd name="T95" fmla="*/ 72 h 160"/>
              <a:gd name="T96" fmla="*/ 90 w 160"/>
              <a:gd name="T97" fmla="*/ 69 h 160"/>
              <a:gd name="T98" fmla="*/ 77 w 160"/>
              <a:gd name="T99" fmla="*/ 90 h 160"/>
              <a:gd name="T100" fmla="*/ 64 w 160"/>
              <a:gd name="T101" fmla="*/ 90 h 160"/>
              <a:gd name="T102" fmla="*/ 70 w 160"/>
              <a:gd name="T103" fmla="*/ 88 h 160"/>
              <a:gd name="T104" fmla="*/ 70 w 160"/>
              <a:gd name="T105" fmla="*/ 91 h 160"/>
              <a:gd name="T106" fmla="*/ 70 w 160"/>
              <a:gd name="T107" fmla="*/ 88 h 160"/>
              <a:gd name="T108" fmla="*/ 77 w 160"/>
              <a:gd name="T109" fmla="*/ 70 h 160"/>
              <a:gd name="T110" fmla="*/ 64 w 160"/>
              <a:gd name="T111" fmla="*/ 70 h 160"/>
              <a:gd name="T112" fmla="*/ 70 w 160"/>
              <a:gd name="T113" fmla="*/ 69 h 160"/>
              <a:gd name="T114" fmla="*/ 70 w 160"/>
              <a:gd name="T115" fmla="*/ 72 h 160"/>
              <a:gd name="T116" fmla="*/ 70 w 160"/>
              <a:gd name="T117" fmla="*/ 69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160" h="160">
                <a:moveTo>
                  <a:pt x="137" y="23"/>
                </a:moveTo>
                <a:cubicBezTo>
                  <a:pt x="121" y="8"/>
                  <a:pt x="101" y="0"/>
                  <a:pt x="80" y="0"/>
                </a:cubicBezTo>
                <a:cubicBezTo>
                  <a:pt x="59" y="0"/>
                  <a:pt x="39" y="8"/>
                  <a:pt x="23" y="23"/>
                </a:cubicBezTo>
                <a:cubicBezTo>
                  <a:pt x="8" y="39"/>
                  <a:pt x="0" y="59"/>
                  <a:pt x="0" y="80"/>
                </a:cubicBezTo>
                <a:cubicBezTo>
                  <a:pt x="0" y="101"/>
                  <a:pt x="8" y="121"/>
                  <a:pt x="23" y="137"/>
                </a:cubicBezTo>
                <a:cubicBezTo>
                  <a:pt x="39" y="152"/>
                  <a:pt x="59" y="160"/>
                  <a:pt x="80" y="160"/>
                </a:cubicBezTo>
                <a:cubicBezTo>
                  <a:pt x="101" y="160"/>
                  <a:pt x="121" y="152"/>
                  <a:pt x="137" y="137"/>
                </a:cubicBezTo>
                <a:cubicBezTo>
                  <a:pt x="152" y="121"/>
                  <a:pt x="160" y="101"/>
                  <a:pt x="160" y="80"/>
                </a:cubicBezTo>
                <a:cubicBezTo>
                  <a:pt x="160" y="59"/>
                  <a:pt x="152" y="39"/>
                  <a:pt x="137" y="23"/>
                </a:cubicBezTo>
                <a:close/>
                <a:moveTo>
                  <a:pt x="133" y="133"/>
                </a:moveTo>
                <a:cubicBezTo>
                  <a:pt x="119" y="147"/>
                  <a:pt x="100" y="155"/>
                  <a:pt x="80" y="155"/>
                </a:cubicBezTo>
                <a:cubicBezTo>
                  <a:pt x="60" y="155"/>
                  <a:pt x="41" y="147"/>
                  <a:pt x="27" y="133"/>
                </a:cubicBezTo>
                <a:cubicBezTo>
                  <a:pt x="13" y="119"/>
                  <a:pt x="5" y="100"/>
                  <a:pt x="5" y="80"/>
                </a:cubicBezTo>
                <a:cubicBezTo>
                  <a:pt x="5" y="60"/>
                  <a:pt x="13" y="41"/>
                  <a:pt x="27" y="27"/>
                </a:cubicBezTo>
                <a:cubicBezTo>
                  <a:pt x="41" y="13"/>
                  <a:pt x="60" y="5"/>
                  <a:pt x="80" y="5"/>
                </a:cubicBezTo>
                <a:cubicBezTo>
                  <a:pt x="100" y="5"/>
                  <a:pt x="119" y="13"/>
                  <a:pt x="133" y="27"/>
                </a:cubicBezTo>
                <a:cubicBezTo>
                  <a:pt x="147" y="41"/>
                  <a:pt x="155" y="60"/>
                  <a:pt x="155" y="80"/>
                </a:cubicBezTo>
                <a:cubicBezTo>
                  <a:pt x="155" y="100"/>
                  <a:pt x="147" y="119"/>
                  <a:pt x="133" y="133"/>
                </a:cubicBezTo>
                <a:close/>
                <a:moveTo>
                  <a:pt x="124" y="58"/>
                </a:moveTo>
                <a:cubicBezTo>
                  <a:pt x="112" y="58"/>
                  <a:pt x="102" y="68"/>
                  <a:pt x="102" y="80"/>
                </a:cubicBezTo>
                <a:cubicBezTo>
                  <a:pt x="102" y="92"/>
                  <a:pt x="112" y="102"/>
                  <a:pt x="124" y="102"/>
                </a:cubicBezTo>
                <a:cubicBezTo>
                  <a:pt x="136" y="102"/>
                  <a:pt x="146" y="92"/>
                  <a:pt x="146" y="80"/>
                </a:cubicBezTo>
                <a:cubicBezTo>
                  <a:pt x="146" y="68"/>
                  <a:pt x="136" y="58"/>
                  <a:pt x="124" y="58"/>
                </a:cubicBezTo>
                <a:close/>
                <a:moveTo>
                  <a:pt x="107" y="80"/>
                </a:moveTo>
                <a:cubicBezTo>
                  <a:pt x="107" y="71"/>
                  <a:pt x="115" y="63"/>
                  <a:pt x="124" y="63"/>
                </a:cubicBezTo>
                <a:cubicBezTo>
                  <a:pt x="126" y="69"/>
                  <a:pt x="127" y="74"/>
                  <a:pt x="127" y="80"/>
                </a:cubicBezTo>
                <a:cubicBezTo>
                  <a:pt x="127" y="86"/>
                  <a:pt x="126" y="91"/>
                  <a:pt x="124" y="97"/>
                </a:cubicBezTo>
                <a:cubicBezTo>
                  <a:pt x="115" y="97"/>
                  <a:pt x="107" y="89"/>
                  <a:pt x="107" y="80"/>
                </a:cubicBezTo>
                <a:close/>
                <a:moveTo>
                  <a:pt x="130" y="96"/>
                </a:moveTo>
                <a:cubicBezTo>
                  <a:pt x="132" y="91"/>
                  <a:pt x="132" y="85"/>
                  <a:pt x="132" y="80"/>
                </a:cubicBezTo>
                <a:cubicBezTo>
                  <a:pt x="132" y="75"/>
                  <a:pt x="132" y="69"/>
                  <a:pt x="130" y="64"/>
                </a:cubicBezTo>
                <a:cubicBezTo>
                  <a:pt x="136" y="67"/>
                  <a:pt x="141" y="73"/>
                  <a:pt x="141" y="80"/>
                </a:cubicBezTo>
                <a:cubicBezTo>
                  <a:pt x="141" y="87"/>
                  <a:pt x="136" y="93"/>
                  <a:pt x="130" y="96"/>
                </a:cubicBezTo>
                <a:close/>
                <a:moveTo>
                  <a:pt x="36" y="58"/>
                </a:moveTo>
                <a:cubicBezTo>
                  <a:pt x="24" y="58"/>
                  <a:pt x="14" y="68"/>
                  <a:pt x="14" y="80"/>
                </a:cubicBezTo>
                <a:cubicBezTo>
                  <a:pt x="14" y="92"/>
                  <a:pt x="24" y="102"/>
                  <a:pt x="36" y="102"/>
                </a:cubicBezTo>
                <a:cubicBezTo>
                  <a:pt x="48" y="102"/>
                  <a:pt x="58" y="92"/>
                  <a:pt x="58" y="80"/>
                </a:cubicBezTo>
                <a:cubicBezTo>
                  <a:pt x="58" y="68"/>
                  <a:pt x="48" y="58"/>
                  <a:pt x="36" y="58"/>
                </a:cubicBezTo>
                <a:close/>
                <a:moveTo>
                  <a:pt x="19" y="80"/>
                </a:moveTo>
                <a:cubicBezTo>
                  <a:pt x="19" y="73"/>
                  <a:pt x="24" y="67"/>
                  <a:pt x="30" y="64"/>
                </a:cubicBezTo>
                <a:cubicBezTo>
                  <a:pt x="28" y="69"/>
                  <a:pt x="28" y="75"/>
                  <a:pt x="28" y="80"/>
                </a:cubicBezTo>
                <a:cubicBezTo>
                  <a:pt x="28" y="85"/>
                  <a:pt x="28" y="91"/>
                  <a:pt x="30" y="96"/>
                </a:cubicBezTo>
                <a:cubicBezTo>
                  <a:pt x="24" y="93"/>
                  <a:pt x="19" y="87"/>
                  <a:pt x="19" y="80"/>
                </a:cubicBezTo>
                <a:close/>
                <a:moveTo>
                  <a:pt x="36" y="97"/>
                </a:moveTo>
                <a:cubicBezTo>
                  <a:pt x="34" y="91"/>
                  <a:pt x="33" y="86"/>
                  <a:pt x="33" y="80"/>
                </a:cubicBezTo>
                <a:cubicBezTo>
                  <a:pt x="33" y="74"/>
                  <a:pt x="34" y="69"/>
                  <a:pt x="36" y="63"/>
                </a:cubicBezTo>
                <a:cubicBezTo>
                  <a:pt x="45" y="63"/>
                  <a:pt x="53" y="71"/>
                  <a:pt x="53" y="80"/>
                </a:cubicBezTo>
                <a:cubicBezTo>
                  <a:pt x="53" y="89"/>
                  <a:pt x="45" y="97"/>
                  <a:pt x="36" y="97"/>
                </a:cubicBezTo>
                <a:close/>
                <a:moveTo>
                  <a:pt x="80" y="14"/>
                </a:moveTo>
                <a:cubicBezTo>
                  <a:pt x="68" y="14"/>
                  <a:pt x="58" y="24"/>
                  <a:pt x="58" y="36"/>
                </a:cubicBezTo>
                <a:cubicBezTo>
                  <a:pt x="58" y="48"/>
                  <a:pt x="68" y="58"/>
                  <a:pt x="80" y="58"/>
                </a:cubicBezTo>
                <a:cubicBezTo>
                  <a:pt x="92" y="58"/>
                  <a:pt x="102" y="48"/>
                  <a:pt x="102" y="36"/>
                </a:cubicBezTo>
                <a:cubicBezTo>
                  <a:pt x="102" y="24"/>
                  <a:pt x="92" y="14"/>
                  <a:pt x="80" y="14"/>
                </a:cubicBezTo>
                <a:close/>
                <a:moveTo>
                  <a:pt x="80" y="19"/>
                </a:moveTo>
                <a:cubicBezTo>
                  <a:pt x="87" y="19"/>
                  <a:pt x="93" y="24"/>
                  <a:pt x="96" y="30"/>
                </a:cubicBezTo>
                <a:cubicBezTo>
                  <a:pt x="91" y="28"/>
                  <a:pt x="85" y="28"/>
                  <a:pt x="80" y="28"/>
                </a:cubicBezTo>
                <a:cubicBezTo>
                  <a:pt x="75" y="28"/>
                  <a:pt x="69" y="28"/>
                  <a:pt x="64" y="30"/>
                </a:cubicBezTo>
                <a:cubicBezTo>
                  <a:pt x="67" y="24"/>
                  <a:pt x="73" y="19"/>
                  <a:pt x="80" y="19"/>
                </a:cubicBezTo>
                <a:close/>
                <a:moveTo>
                  <a:pt x="80" y="53"/>
                </a:moveTo>
                <a:cubicBezTo>
                  <a:pt x="71" y="53"/>
                  <a:pt x="63" y="45"/>
                  <a:pt x="63" y="36"/>
                </a:cubicBezTo>
                <a:cubicBezTo>
                  <a:pt x="69" y="34"/>
                  <a:pt x="74" y="33"/>
                  <a:pt x="80" y="33"/>
                </a:cubicBezTo>
                <a:cubicBezTo>
                  <a:pt x="86" y="33"/>
                  <a:pt x="91" y="34"/>
                  <a:pt x="97" y="36"/>
                </a:cubicBezTo>
                <a:cubicBezTo>
                  <a:pt x="97" y="45"/>
                  <a:pt x="89" y="53"/>
                  <a:pt x="80" y="53"/>
                </a:cubicBezTo>
                <a:close/>
                <a:moveTo>
                  <a:pt x="80" y="102"/>
                </a:moveTo>
                <a:cubicBezTo>
                  <a:pt x="68" y="102"/>
                  <a:pt x="58" y="112"/>
                  <a:pt x="58" y="124"/>
                </a:cubicBezTo>
                <a:cubicBezTo>
                  <a:pt x="58" y="136"/>
                  <a:pt x="68" y="146"/>
                  <a:pt x="80" y="146"/>
                </a:cubicBezTo>
                <a:cubicBezTo>
                  <a:pt x="92" y="146"/>
                  <a:pt x="102" y="136"/>
                  <a:pt x="102" y="124"/>
                </a:cubicBezTo>
                <a:cubicBezTo>
                  <a:pt x="102" y="112"/>
                  <a:pt x="92" y="102"/>
                  <a:pt x="80" y="102"/>
                </a:cubicBezTo>
                <a:close/>
                <a:moveTo>
                  <a:pt x="80" y="107"/>
                </a:moveTo>
                <a:cubicBezTo>
                  <a:pt x="89" y="107"/>
                  <a:pt x="97" y="115"/>
                  <a:pt x="97" y="124"/>
                </a:cubicBezTo>
                <a:cubicBezTo>
                  <a:pt x="91" y="126"/>
                  <a:pt x="86" y="127"/>
                  <a:pt x="80" y="127"/>
                </a:cubicBezTo>
                <a:cubicBezTo>
                  <a:pt x="74" y="127"/>
                  <a:pt x="69" y="126"/>
                  <a:pt x="63" y="124"/>
                </a:cubicBezTo>
                <a:cubicBezTo>
                  <a:pt x="63" y="115"/>
                  <a:pt x="71" y="107"/>
                  <a:pt x="80" y="107"/>
                </a:cubicBezTo>
                <a:close/>
                <a:moveTo>
                  <a:pt x="80" y="141"/>
                </a:moveTo>
                <a:cubicBezTo>
                  <a:pt x="73" y="141"/>
                  <a:pt x="67" y="136"/>
                  <a:pt x="64" y="130"/>
                </a:cubicBezTo>
                <a:cubicBezTo>
                  <a:pt x="69" y="132"/>
                  <a:pt x="75" y="132"/>
                  <a:pt x="80" y="132"/>
                </a:cubicBezTo>
                <a:cubicBezTo>
                  <a:pt x="85" y="132"/>
                  <a:pt x="91" y="132"/>
                  <a:pt x="96" y="130"/>
                </a:cubicBezTo>
                <a:cubicBezTo>
                  <a:pt x="93" y="136"/>
                  <a:pt x="87" y="141"/>
                  <a:pt x="80" y="141"/>
                </a:cubicBezTo>
                <a:close/>
                <a:moveTo>
                  <a:pt x="90" y="96"/>
                </a:moveTo>
                <a:cubicBezTo>
                  <a:pt x="93" y="96"/>
                  <a:pt x="96" y="93"/>
                  <a:pt x="96" y="90"/>
                </a:cubicBezTo>
                <a:cubicBezTo>
                  <a:pt x="96" y="86"/>
                  <a:pt x="93" y="83"/>
                  <a:pt x="90" y="83"/>
                </a:cubicBezTo>
                <a:cubicBezTo>
                  <a:pt x="86" y="83"/>
                  <a:pt x="83" y="86"/>
                  <a:pt x="83" y="90"/>
                </a:cubicBezTo>
                <a:cubicBezTo>
                  <a:pt x="83" y="93"/>
                  <a:pt x="86" y="96"/>
                  <a:pt x="90" y="96"/>
                </a:cubicBezTo>
                <a:close/>
                <a:moveTo>
                  <a:pt x="90" y="88"/>
                </a:moveTo>
                <a:cubicBezTo>
                  <a:pt x="91" y="88"/>
                  <a:pt x="91" y="89"/>
                  <a:pt x="91" y="90"/>
                </a:cubicBezTo>
                <a:cubicBezTo>
                  <a:pt x="91" y="91"/>
                  <a:pt x="91" y="91"/>
                  <a:pt x="90" y="91"/>
                </a:cubicBezTo>
                <a:cubicBezTo>
                  <a:pt x="89" y="91"/>
                  <a:pt x="88" y="91"/>
                  <a:pt x="88" y="90"/>
                </a:cubicBezTo>
                <a:cubicBezTo>
                  <a:pt x="88" y="89"/>
                  <a:pt x="89" y="88"/>
                  <a:pt x="90" y="88"/>
                </a:cubicBezTo>
                <a:close/>
                <a:moveTo>
                  <a:pt x="90" y="77"/>
                </a:moveTo>
                <a:cubicBezTo>
                  <a:pt x="93" y="77"/>
                  <a:pt x="96" y="74"/>
                  <a:pt x="96" y="70"/>
                </a:cubicBezTo>
                <a:cubicBezTo>
                  <a:pt x="96" y="67"/>
                  <a:pt x="93" y="64"/>
                  <a:pt x="90" y="64"/>
                </a:cubicBezTo>
                <a:cubicBezTo>
                  <a:pt x="86" y="64"/>
                  <a:pt x="83" y="67"/>
                  <a:pt x="83" y="70"/>
                </a:cubicBezTo>
                <a:cubicBezTo>
                  <a:pt x="83" y="74"/>
                  <a:pt x="86" y="77"/>
                  <a:pt x="90" y="77"/>
                </a:cubicBezTo>
                <a:close/>
                <a:moveTo>
                  <a:pt x="90" y="69"/>
                </a:moveTo>
                <a:cubicBezTo>
                  <a:pt x="91" y="69"/>
                  <a:pt x="91" y="69"/>
                  <a:pt x="91" y="70"/>
                </a:cubicBezTo>
                <a:cubicBezTo>
                  <a:pt x="91" y="71"/>
                  <a:pt x="91" y="72"/>
                  <a:pt x="90" y="72"/>
                </a:cubicBezTo>
                <a:cubicBezTo>
                  <a:pt x="89" y="72"/>
                  <a:pt x="88" y="71"/>
                  <a:pt x="88" y="70"/>
                </a:cubicBezTo>
                <a:cubicBezTo>
                  <a:pt x="88" y="69"/>
                  <a:pt x="89" y="69"/>
                  <a:pt x="90" y="69"/>
                </a:cubicBezTo>
                <a:close/>
                <a:moveTo>
                  <a:pt x="70" y="96"/>
                </a:moveTo>
                <a:cubicBezTo>
                  <a:pt x="74" y="96"/>
                  <a:pt x="77" y="93"/>
                  <a:pt x="77" y="90"/>
                </a:cubicBezTo>
                <a:cubicBezTo>
                  <a:pt x="77" y="86"/>
                  <a:pt x="74" y="83"/>
                  <a:pt x="70" y="83"/>
                </a:cubicBezTo>
                <a:cubicBezTo>
                  <a:pt x="67" y="83"/>
                  <a:pt x="64" y="86"/>
                  <a:pt x="64" y="90"/>
                </a:cubicBezTo>
                <a:cubicBezTo>
                  <a:pt x="64" y="93"/>
                  <a:pt x="67" y="96"/>
                  <a:pt x="70" y="96"/>
                </a:cubicBezTo>
                <a:close/>
                <a:moveTo>
                  <a:pt x="70" y="88"/>
                </a:moveTo>
                <a:cubicBezTo>
                  <a:pt x="71" y="88"/>
                  <a:pt x="72" y="89"/>
                  <a:pt x="72" y="90"/>
                </a:cubicBezTo>
                <a:cubicBezTo>
                  <a:pt x="72" y="91"/>
                  <a:pt x="71" y="91"/>
                  <a:pt x="70" y="91"/>
                </a:cubicBezTo>
                <a:cubicBezTo>
                  <a:pt x="69" y="91"/>
                  <a:pt x="69" y="91"/>
                  <a:pt x="69" y="90"/>
                </a:cubicBezTo>
                <a:cubicBezTo>
                  <a:pt x="69" y="89"/>
                  <a:pt x="69" y="88"/>
                  <a:pt x="70" y="88"/>
                </a:cubicBezTo>
                <a:close/>
                <a:moveTo>
                  <a:pt x="70" y="77"/>
                </a:moveTo>
                <a:cubicBezTo>
                  <a:pt x="74" y="77"/>
                  <a:pt x="77" y="74"/>
                  <a:pt x="77" y="70"/>
                </a:cubicBezTo>
                <a:cubicBezTo>
                  <a:pt x="77" y="67"/>
                  <a:pt x="74" y="64"/>
                  <a:pt x="70" y="64"/>
                </a:cubicBezTo>
                <a:cubicBezTo>
                  <a:pt x="67" y="64"/>
                  <a:pt x="64" y="67"/>
                  <a:pt x="64" y="70"/>
                </a:cubicBezTo>
                <a:cubicBezTo>
                  <a:pt x="64" y="74"/>
                  <a:pt x="67" y="77"/>
                  <a:pt x="70" y="77"/>
                </a:cubicBezTo>
                <a:close/>
                <a:moveTo>
                  <a:pt x="70" y="69"/>
                </a:moveTo>
                <a:cubicBezTo>
                  <a:pt x="71" y="69"/>
                  <a:pt x="72" y="69"/>
                  <a:pt x="72" y="70"/>
                </a:cubicBezTo>
                <a:cubicBezTo>
                  <a:pt x="72" y="71"/>
                  <a:pt x="71" y="72"/>
                  <a:pt x="70" y="72"/>
                </a:cubicBezTo>
                <a:cubicBezTo>
                  <a:pt x="69" y="72"/>
                  <a:pt x="69" y="71"/>
                  <a:pt x="69" y="70"/>
                </a:cubicBezTo>
                <a:cubicBezTo>
                  <a:pt x="69" y="69"/>
                  <a:pt x="69" y="69"/>
                  <a:pt x="70" y="69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5" name="Freeform 64">
            <a:extLst>
              <a:ext uri="{FF2B5EF4-FFF2-40B4-BE49-F238E27FC236}">
                <a16:creationId xmlns:a16="http://schemas.microsoft.com/office/drawing/2014/main" xmlns="" id="{3EA36B3E-4A48-4B05-8AF4-AC96B63EC596}"/>
              </a:ext>
            </a:extLst>
          </p:cNvPr>
          <p:cNvSpPr>
            <a:spLocks noEditPoints="1"/>
          </p:cNvSpPr>
          <p:nvPr/>
        </p:nvSpPr>
        <p:spPr bwMode="auto">
          <a:xfrm>
            <a:off x="7272338" y="3771901"/>
            <a:ext cx="525463" cy="549275"/>
          </a:xfrm>
          <a:custGeom>
            <a:avLst/>
            <a:gdLst>
              <a:gd name="T0" fmla="*/ 94 w 154"/>
              <a:gd name="T1" fmla="*/ 14 h 160"/>
              <a:gd name="T2" fmla="*/ 63 w 154"/>
              <a:gd name="T3" fmla="*/ 0 h 160"/>
              <a:gd name="T4" fmla="*/ 6 w 154"/>
              <a:gd name="T5" fmla="*/ 8 h 160"/>
              <a:gd name="T6" fmla="*/ 6 w 154"/>
              <a:gd name="T7" fmla="*/ 141 h 160"/>
              <a:gd name="T8" fmla="*/ 88 w 154"/>
              <a:gd name="T9" fmla="*/ 160 h 160"/>
              <a:gd name="T10" fmla="*/ 135 w 154"/>
              <a:gd name="T11" fmla="*/ 146 h 160"/>
              <a:gd name="T12" fmla="*/ 154 w 154"/>
              <a:gd name="T13" fmla="*/ 119 h 160"/>
              <a:gd name="T14" fmla="*/ 11 w 154"/>
              <a:gd name="T15" fmla="*/ 27 h 160"/>
              <a:gd name="T16" fmla="*/ 30 w 154"/>
              <a:gd name="T17" fmla="*/ 5 h 160"/>
              <a:gd name="T18" fmla="*/ 64 w 154"/>
              <a:gd name="T19" fmla="*/ 8 h 160"/>
              <a:gd name="T20" fmla="*/ 5 w 154"/>
              <a:gd name="T21" fmla="*/ 14 h 160"/>
              <a:gd name="T22" fmla="*/ 88 w 154"/>
              <a:gd name="T23" fmla="*/ 22 h 160"/>
              <a:gd name="T24" fmla="*/ 88 w 154"/>
              <a:gd name="T25" fmla="*/ 147 h 160"/>
              <a:gd name="T26" fmla="*/ 5 w 154"/>
              <a:gd name="T27" fmla="*/ 154 h 160"/>
              <a:gd name="T28" fmla="*/ 88 w 154"/>
              <a:gd name="T29" fmla="*/ 147 h 160"/>
              <a:gd name="T30" fmla="*/ 138 w 154"/>
              <a:gd name="T31" fmla="*/ 138 h 160"/>
              <a:gd name="T32" fmla="*/ 146 w 154"/>
              <a:gd name="T33" fmla="*/ 27 h 160"/>
              <a:gd name="T34" fmla="*/ 127 w 154"/>
              <a:gd name="T35" fmla="*/ 36 h 160"/>
              <a:gd name="T36" fmla="*/ 132 w 154"/>
              <a:gd name="T37" fmla="*/ 36 h 160"/>
              <a:gd name="T38" fmla="*/ 138 w 154"/>
              <a:gd name="T39" fmla="*/ 44 h 160"/>
              <a:gd name="T40" fmla="*/ 141 w 154"/>
              <a:gd name="T41" fmla="*/ 33 h 160"/>
              <a:gd name="T42" fmla="*/ 119 w 154"/>
              <a:gd name="T43" fmla="*/ 47 h 160"/>
              <a:gd name="T44" fmla="*/ 108 w 154"/>
              <a:gd name="T45" fmla="*/ 33 h 160"/>
              <a:gd name="T46" fmla="*/ 110 w 154"/>
              <a:gd name="T47" fmla="*/ 44 h 160"/>
              <a:gd name="T48" fmla="*/ 94 w 154"/>
              <a:gd name="T49" fmla="*/ 36 h 160"/>
              <a:gd name="T50" fmla="*/ 99 w 154"/>
              <a:gd name="T51" fmla="*/ 36 h 160"/>
              <a:gd name="T52" fmla="*/ 61 w 154"/>
              <a:gd name="T53" fmla="*/ 44 h 160"/>
              <a:gd name="T54" fmla="*/ 63 w 154"/>
              <a:gd name="T55" fmla="*/ 33 h 160"/>
              <a:gd name="T56" fmla="*/ 74 w 154"/>
              <a:gd name="T57" fmla="*/ 47 h 160"/>
              <a:gd name="T58" fmla="*/ 52 w 154"/>
              <a:gd name="T59" fmla="*/ 33 h 160"/>
              <a:gd name="T60" fmla="*/ 55 w 154"/>
              <a:gd name="T61" fmla="*/ 44 h 160"/>
              <a:gd name="T62" fmla="*/ 39 w 154"/>
              <a:gd name="T63" fmla="*/ 36 h 160"/>
              <a:gd name="T64" fmla="*/ 44 w 154"/>
              <a:gd name="T65" fmla="*/ 36 h 160"/>
              <a:gd name="T66" fmla="*/ 17 w 154"/>
              <a:gd name="T67" fmla="*/ 44 h 160"/>
              <a:gd name="T68" fmla="*/ 19 w 154"/>
              <a:gd name="T69" fmla="*/ 33 h 160"/>
              <a:gd name="T70" fmla="*/ 30 w 154"/>
              <a:gd name="T71" fmla="*/ 47 h 160"/>
              <a:gd name="T72" fmla="*/ 63 w 154"/>
              <a:gd name="T73" fmla="*/ 122 h 160"/>
              <a:gd name="T74" fmla="*/ 66 w 154"/>
              <a:gd name="T75" fmla="*/ 133 h 160"/>
              <a:gd name="T76" fmla="*/ 72 w 154"/>
              <a:gd name="T77" fmla="*/ 124 h 160"/>
              <a:gd name="T78" fmla="*/ 77 w 154"/>
              <a:gd name="T79" fmla="*/ 124 h 160"/>
              <a:gd name="T80" fmla="*/ 50 w 154"/>
              <a:gd name="T81" fmla="*/ 133 h 160"/>
              <a:gd name="T82" fmla="*/ 52 w 154"/>
              <a:gd name="T83" fmla="*/ 122 h 160"/>
              <a:gd name="T84" fmla="*/ 41 w 154"/>
              <a:gd name="T85" fmla="*/ 135 h 160"/>
              <a:gd name="T86" fmla="*/ 19 w 154"/>
              <a:gd name="T87" fmla="*/ 122 h 160"/>
              <a:gd name="T88" fmla="*/ 22 w 154"/>
              <a:gd name="T89" fmla="*/ 133 h 160"/>
              <a:gd name="T90" fmla="*/ 28 w 154"/>
              <a:gd name="T91" fmla="*/ 124 h 160"/>
              <a:gd name="T92" fmla="*/ 33 w 154"/>
              <a:gd name="T93" fmla="*/ 124 h 160"/>
              <a:gd name="T94" fmla="*/ 127 w 154"/>
              <a:gd name="T95" fmla="*/ 133 h 160"/>
              <a:gd name="T96" fmla="*/ 130 w 154"/>
              <a:gd name="T97" fmla="*/ 122 h 160"/>
              <a:gd name="T98" fmla="*/ 119 w 154"/>
              <a:gd name="T99" fmla="*/ 135 h 160"/>
              <a:gd name="T100" fmla="*/ 108 w 154"/>
              <a:gd name="T101" fmla="*/ 122 h 160"/>
              <a:gd name="T102" fmla="*/ 110 w 154"/>
              <a:gd name="T103" fmla="*/ 133 h 160"/>
              <a:gd name="T104" fmla="*/ 94 w 154"/>
              <a:gd name="T105" fmla="*/ 124 h 160"/>
              <a:gd name="T106" fmla="*/ 99 w 154"/>
              <a:gd name="T107" fmla="*/ 124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54" h="160">
                <a:moveTo>
                  <a:pt x="146" y="22"/>
                </a:moveTo>
                <a:cubicBezTo>
                  <a:pt x="94" y="22"/>
                  <a:pt x="94" y="22"/>
                  <a:pt x="94" y="22"/>
                </a:cubicBezTo>
                <a:cubicBezTo>
                  <a:pt x="94" y="22"/>
                  <a:pt x="94" y="22"/>
                  <a:pt x="94" y="22"/>
                </a:cubicBezTo>
                <a:cubicBezTo>
                  <a:pt x="94" y="14"/>
                  <a:pt x="94" y="14"/>
                  <a:pt x="94" y="14"/>
                </a:cubicBezTo>
                <a:cubicBezTo>
                  <a:pt x="94" y="11"/>
                  <a:pt x="91" y="8"/>
                  <a:pt x="88" y="8"/>
                </a:cubicBezTo>
                <a:cubicBezTo>
                  <a:pt x="69" y="8"/>
                  <a:pt x="69" y="8"/>
                  <a:pt x="69" y="8"/>
                </a:cubicBezTo>
                <a:cubicBezTo>
                  <a:pt x="69" y="5"/>
                  <a:pt x="69" y="5"/>
                  <a:pt x="69" y="5"/>
                </a:cubicBezTo>
                <a:cubicBezTo>
                  <a:pt x="69" y="2"/>
                  <a:pt x="66" y="0"/>
                  <a:pt x="63" y="0"/>
                </a:cubicBezTo>
                <a:cubicBezTo>
                  <a:pt x="30" y="0"/>
                  <a:pt x="30" y="0"/>
                  <a:pt x="30" y="0"/>
                </a:cubicBezTo>
                <a:cubicBezTo>
                  <a:pt x="27" y="0"/>
                  <a:pt x="25" y="2"/>
                  <a:pt x="25" y="5"/>
                </a:cubicBezTo>
                <a:cubicBezTo>
                  <a:pt x="25" y="8"/>
                  <a:pt x="25" y="8"/>
                  <a:pt x="25" y="8"/>
                </a:cubicBezTo>
                <a:cubicBezTo>
                  <a:pt x="6" y="8"/>
                  <a:pt x="6" y="8"/>
                  <a:pt x="6" y="8"/>
                </a:cubicBezTo>
                <a:cubicBezTo>
                  <a:pt x="3" y="8"/>
                  <a:pt x="0" y="11"/>
                  <a:pt x="0" y="14"/>
                </a:cubicBezTo>
                <a:cubicBezTo>
                  <a:pt x="0" y="22"/>
                  <a:pt x="0" y="22"/>
                  <a:pt x="0" y="22"/>
                </a:cubicBezTo>
                <a:cubicBezTo>
                  <a:pt x="0" y="25"/>
                  <a:pt x="2" y="27"/>
                  <a:pt x="6" y="27"/>
                </a:cubicBezTo>
                <a:cubicBezTo>
                  <a:pt x="6" y="141"/>
                  <a:pt x="6" y="141"/>
                  <a:pt x="6" y="141"/>
                </a:cubicBezTo>
                <a:cubicBezTo>
                  <a:pt x="2" y="141"/>
                  <a:pt x="0" y="144"/>
                  <a:pt x="0" y="147"/>
                </a:cubicBezTo>
                <a:cubicBezTo>
                  <a:pt x="0" y="154"/>
                  <a:pt x="0" y="154"/>
                  <a:pt x="0" y="154"/>
                </a:cubicBezTo>
                <a:cubicBezTo>
                  <a:pt x="0" y="157"/>
                  <a:pt x="3" y="160"/>
                  <a:pt x="6" y="160"/>
                </a:cubicBezTo>
                <a:cubicBezTo>
                  <a:pt x="88" y="160"/>
                  <a:pt x="88" y="160"/>
                  <a:pt x="88" y="160"/>
                </a:cubicBezTo>
                <a:cubicBezTo>
                  <a:pt x="91" y="160"/>
                  <a:pt x="94" y="157"/>
                  <a:pt x="94" y="154"/>
                </a:cubicBezTo>
                <a:cubicBezTo>
                  <a:pt x="94" y="147"/>
                  <a:pt x="94" y="147"/>
                  <a:pt x="94" y="147"/>
                </a:cubicBezTo>
                <a:cubicBezTo>
                  <a:pt x="94" y="147"/>
                  <a:pt x="94" y="146"/>
                  <a:pt x="94" y="146"/>
                </a:cubicBezTo>
                <a:cubicBezTo>
                  <a:pt x="135" y="146"/>
                  <a:pt x="135" y="146"/>
                  <a:pt x="135" y="146"/>
                </a:cubicBezTo>
                <a:cubicBezTo>
                  <a:pt x="140" y="146"/>
                  <a:pt x="143" y="143"/>
                  <a:pt x="143" y="138"/>
                </a:cubicBezTo>
                <a:cubicBezTo>
                  <a:pt x="143" y="130"/>
                  <a:pt x="143" y="130"/>
                  <a:pt x="143" y="130"/>
                </a:cubicBezTo>
                <a:cubicBezTo>
                  <a:pt x="143" y="128"/>
                  <a:pt x="145" y="127"/>
                  <a:pt x="146" y="127"/>
                </a:cubicBezTo>
                <a:cubicBezTo>
                  <a:pt x="151" y="127"/>
                  <a:pt x="154" y="123"/>
                  <a:pt x="154" y="119"/>
                </a:cubicBezTo>
                <a:cubicBezTo>
                  <a:pt x="154" y="30"/>
                  <a:pt x="154" y="30"/>
                  <a:pt x="154" y="30"/>
                </a:cubicBezTo>
                <a:cubicBezTo>
                  <a:pt x="154" y="26"/>
                  <a:pt x="151" y="22"/>
                  <a:pt x="146" y="22"/>
                </a:cubicBezTo>
                <a:close/>
                <a:moveTo>
                  <a:pt x="11" y="141"/>
                </a:moveTo>
                <a:cubicBezTo>
                  <a:pt x="11" y="27"/>
                  <a:pt x="11" y="27"/>
                  <a:pt x="11" y="27"/>
                </a:cubicBezTo>
                <a:cubicBezTo>
                  <a:pt x="83" y="27"/>
                  <a:pt x="83" y="27"/>
                  <a:pt x="83" y="27"/>
                </a:cubicBezTo>
                <a:cubicBezTo>
                  <a:pt x="83" y="141"/>
                  <a:pt x="83" y="141"/>
                  <a:pt x="83" y="141"/>
                </a:cubicBezTo>
                <a:lnTo>
                  <a:pt x="11" y="141"/>
                </a:lnTo>
                <a:close/>
                <a:moveTo>
                  <a:pt x="30" y="5"/>
                </a:moveTo>
                <a:cubicBezTo>
                  <a:pt x="30" y="5"/>
                  <a:pt x="30" y="5"/>
                  <a:pt x="30" y="5"/>
                </a:cubicBezTo>
                <a:cubicBezTo>
                  <a:pt x="63" y="5"/>
                  <a:pt x="63" y="5"/>
                  <a:pt x="63" y="5"/>
                </a:cubicBezTo>
                <a:cubicBezTo>
                  <a:pt x="64" y="5"/>
                  <a:pt x="64" y="5"/>
                  <a:pt x="64" y="5"/>
                </a:cubicBezTo>
                <a:cubicBezTo>
                  <a:pt x="64" y="8"/>
                  <a:pt x="64" y="8"/>
                  <a:pt x="64" y="8"/>
                </a:cubicBezTo>
                <a:cubicBezTo>
                  <a:pt x="30" y="8"/>
                  <a:pt x="30" y="8"/>
                  <a:pt x="30" y="8"/>
                </a:cubicBezTo>
                <a:lnTo>
                  <a:pt x="30" y="5"/>
                </a:lnTo>
                <a:close/>
                <a:moveTo>
                  <a:pt x="5" y="22"/>
                </a:moveTo>
                <a:cubicBezTo>
                  <a:pt x="5" y="14"/>
                  <a:pt x="5" y="14"/>
                  <a:pt x="5" y="14"/>
                </a:cubicBezTo>
                <a:cubicBezTo>
                  <a:pt x="5" y="14"/>
                  <a:pt x="5" y="13"/>
                  <a:pt x="6" y="13"/>
                </a:cubicBezTo>
                <a:cubicBezTo>
                  <a:pt x="88" y="13"/>
                  <a:pt x="88" y="13"/>
                  <a:pt x="88" y="13"/>
                </a:cubicBezTo>
                <a:cubicBezTo>
                  <a:pt x="88" y="13"/>
                  <a:pt x="88" y="14"/>
                  <a:pt x="88" y="14"/>
                </a:cubicBezTo>
                <a:cubicBezTo>
                  <a:pt x="88" y="22"/>
                  <a:pt x="88" y="22"/>
                  <a:pt x="88" y="22"/>
                </a:cubicBezTo>
                <a:cubicBezTo>
                  <a:pt x="88" y="22"/>
                  <a:pt x="88" y="22"/>
                  <a:pt x="88" y="22"/>
                </a:cubicBezTo>
                <a:cubicBezTo>
                  <a:pt x="6" y="22"/>
                  <a:pt x="6" y="22"/>
                  <a:pt x="6" y="22"/>
                </a:cubicBezTo>
                <a:cubicBezTo>
                  <a:pt x="5" y="22"/>
                  <a:pt x="5" y="22"/>
                  <a:pt x="5" y="22"/>
                </a:cubicBezTo>
                <a:close/>
                <a:moveTo>
                  <a:pt x="88" y="147"/>
                </a:moveTo>
                <a:cubicBezTo>
                  <a:pt x="88" y="154"/>
                  <a:pt x="88" y="154"/>
                  <a:pt x="88" y="154"/>
                </a:cubicBezTo>
                <a:cubicBezTo>
                  <a:pt x="88" y="155"/>
                  <a:pt x="88" y="155"/>
                  <a:pt x="88" y="155"/>
                </a:cubicBezTo>
                <a:cubicBezTo>
                  <a:pt x="6" y="155"/>
                  <a:pt x="6" y="155"/>
                  <a:pt x="6" y="155"/>
                </a:cubicBezTo>
                <a:cubicBezTo>
                  <a:pt x="5" y="155"/>
                  <a:pt x="5" y="155"/>
                  <a:pt x="5" y="154"/>
                </a:cubicBezTo>
                <a:cubicBezTo>
                  <a:pt x="5" y="147"/>
                  <a:pt x="5" y="147"/>
                  <a:pt x="5" y="147"/>
                </a:cubicBezTo>
                <a:cubicBezTo>
                  <a:pt x="5" y="146"/>
                  <a:pt x="5" y="146"/>
                  <a:pt x="6" y="146"/>
                </a:cubicBezTo>
                <a:cubicBezTo>
                  <a:pt x="88" y="146"/>
                  <a:pt x="88" y="146"/>
                  <a:pt x="88" y="146"/>
                </a:cubicBezTo>
                <a:cubicBezTo>
                  <a:pt x="88" y="146"/>
                  <a:pt x="88" y="146"/>
                  <a:pt x="88" y="147"/>
                </a:cubicBezTo>
                <a:close/>
                <a:moveTo>
                  <a:pt x="149" y="119"/>
                </a:moveTo>
                <a:cubicBezTo>
                  <a:pt x="149" y="120"/>
                  <a:pt x="148" y="122"/>
                  <a:pt x="146" y="122"/>
                </a:cubicBezTo>
                <a:cubicBezTo>
                  <a:pt x="142" y="122"/>
                  <a:pt x="138" y="125"/>
                  <a:pt x="138" y="130"/>
                </a:cubicBezTo>
                <a:cubicBezTo>
                  <a:pt x="138" y="138"/>
                  <a:pt x="138" y="138"/>
                  <a:pt x="138" y="138"/>
                </a:cubicBezTo>
                <a:cubicBezTo>
                  <a:pt x="138" y="140"/>
                  <a:pt x="137" y="141"/>
                  <a:pt x="135" y="141"/>
                </a:cubicBezTo>
                <a:cubicBezTo>
                  <a:pt x="88" y="141"/>
                  <a:pt x="88" y="141"/>
                  <a:pt x="88" y="141"/>
                </a:cubicBezTo>
                <a:cubicBezTo>
                  <a:pt x="88" y="27"/>
                  <a:pt x="88" y="27"/>
                  <a:pt x="88" y="27"/>
                </a:cubicBezTo>
                <a:cubicBezTo>
                  <a:pt x="146" y="27"/>
                  <a:pt x="146" y="27"/>
                  <a:pt x="146" y="27"/>
                </a:cubicBezTo>
                <a:cubicBezTo>
                  <a:pt x="148" y="27"/>
                  <a:pt x="149" y="29"/>
                  <a:pt x="149" y="30"/>
                </a:cubicBezTo>
                <a:lnTo>
                  <a:pt x="149" y="119"/>
                </a:lnTo>
                <a:close/>
                <a:moveTo>
                  <a:pt x="130" y="33"/>
                </a:moveTo>
                <a:cubicBezTo>
                  <a:pt x="128" y="33"/>
                  <a:pt x="127" y="34"/>
                  <a:pt x="127" y="36"/>
                </a:cubicBezTo>
                <a:cubicBezTo>
                  <a:pt x="127" y="44"/>
                  <a:pt x="127" y="44"/>
                  <a:pt x="127" y="44"/>
                </a:cubicBezTo>
                <a:cubicBezTo>
                  <a:pt x="127" y="45"/>
                  <a:pt x="128" y="47"/>
                  <a:pt x="130" y="47"/>
                </a:cubicBezTo>
                <a:cubicBezTo>
                  <a:pt x="131" y="47"/>
                  <a:pt x="132" y="45"/>
                  <a:pt x="132" y="44"/>
                </a:cubicBezTo>
                <a:cubicBezTo>
                  <a:pt x="132" y="36"/>
                  <a:pt x="132" y="36"/>
                  <a:pt x="132" y="36"/>
                </a:cubicBezTo>
                <a:cubicBezTo>
                  <a:pt x="132" y="34"/>
                  <a:pt x="131" y="33"/>
                  <a:pt x="130" y="33"/>
                </a:cubicBezTo>
                <a:close/>
                <a:moveTo>
                  <a:pt x="141" y="33"/>
                </a:moveTo>
                <a:cubicBezTo>
                  <a:pt x="139" y="33"/>
                  <a:pt x="138" y="34"/>
                  <a:pt x="138" y="36"/>
                </a:cubicBezTo>
                <a:cubicBezTo>
                  <a:pt x="138" y="44"/>
                  <a:pt x="138" y="44"/>
                  <a:pt x="138" y="44"/>
                </a:cubicBezTo>
                <a:cubicBezTo>
                  <a:pt x="138" y="45"/>
                  <a:pt x="139" y="47"/>
                  <a:pt x="141" y="47"/>
                </a:cubicBezTo>
                <a:cubicBezTo>
                  <a:pt x="142" y="47"/>
                  <a:pt x="143" y="45"/>
                  <a:pt x="143" y="44"/>
                </a:cubicBezTo>
                <a:cubicBezTo>
                  <a:pt x="143" y="36"/>
                  <a:pt x="143" y="36"/>
                  <a:pt x="143" y="36"/>
                </a:cubicBezTo>
                <a:cubicBezTo>
                  <a:pt x="143" y="34"/>
                  <a:pt x="142" y="33"/>
                  <a:pt x="141" y="33"/>
                </a:cubicBezTo>
                <a:close/>
                <a:moveTo>
                  <a:pt x="119" y="33"/>
                </a:moveTo>
                <a:cubicBezTo>
                  <a:pt x="117" y="33"/>
                  <a:pt x="116" y="34"/>
                  <a:pt x="116" y="36"/>
                </a:cubicBezTo>
                <a:cubicBezTo>
                  <a:pt x="116" y="44"/>
                  <a:pt x="116" y="44"/>
                  <a:pt x="116" y="44"/>
                </a:cubicBezTo>
                <a:cubicBezTo>
                  <a:pt x="116" y="45"/>
                  <a:pt x="117" y="47"/>
                  <a:pt x="119" y="47"/>
                </a:cubicBezTo>
                <a:cubicBezTo>
                  <a:pt x="120" y="47"/>
                  <a:pt x="121" y="45"/>
                  <a:pt x="121" y="44"/>
                </a:cubicBezTo>
                <a:cubicBezTo>
                  <a:pt x="121" y="36"/>
                  <a:pt x="121" y="36"/>
                  <a:pt x="121" y="36"/>
                </a:cubicBezTo>
                <a:cubicBezTo>
                  <a:pt x="121" y="34"/>
                  <a:pt x="120" y="33"/>
                  <a:pt x="119" y="33"/>
                </a:cubicBezTo>
                <a:close/>
                <a:moveTo>
                  <a:pt x="108" y="33"/>
                </a:moveTo>
                <a:cubicBezTo>
                  <a:pt x="106" y="33"/>
                  <a:pt x="105" y="34"/>
                  <a:pt x="105" y="36"/>
                </a:cubicBezTo>
                <a:cubicBezTo>
                  <a:pt x="105" y="44"/>
                  <a:pt x="105" y="44"/>
                  <a:pt x="105" y="44"/>
                </a:cubicBezTo>
                <a:cubicBezTo>
                  <a:pt x="105" y="45"/>
                  <a:pt x="106" y="47"/>
                  <a:pt x="108" y="47"/>
                </a:cubicBezTo>
                <a:cubicBezTo>
                  <a:pt x="109" y="47"/>
                  <a:pt x="110" y="45"/>
                  <a:pt x="110" y="44"/>
                </a:cubicBezTo>
                <a:cubicBezTo>
                  <a:pt x="110" y="36"/>
                  <a:pt x="110" y="36"/>
                  <a:pt x="110" y="36"/>
                </a:cubicBezTo>
                <a:cubicBezTo>
                  <a:pt x="110" y="34"/>
                  <a:pt x="109" y="33"/>
                  <a:pt x="108" y="33"/>
                </a:cubicBezTo>
                <a:close/>
                <a:moveTo>
                  <a:pt x="97" y="33"/>
                </a:moveTo>
                <a:cubicBezTo>
                  <a:pt x="95" y="33"/>
                  <a:pt x="94" y="34"/>
                  <a:pt x="94" y="36"/>
                </a:cubicBezTo>
                <a:cubicBezTo>
                  <a:pt x="94" y="44"/>
                  <a:pt x="94" y="44"/>
                  <a:pt x="94" y="44"/>
                </a:cubicBezTo>
                <a:cubicBezTo>
                  <a:pt x="94" y="45"/>
                  <a:pt x="95" y="47"/>
                  <a:pt x="97" y="47"/>
                </a:cubicBezTo>
                <a:cubicBezTo>
                  <a:pt x="98" y="47"/>
                  <a:pt x="99" y="45"/>
                  <a:pt x="99" y="44"/>
                </a:cubicBezTo>
                <a:cubicBezTo>
                  <a:pt x="99" y="36"/>
                  <a:pt x="99" y="36"/>
                  <a:pt x="99" y="36"/>
                </a:cubicBezTo>
                <a:cubicBezTo>
                  <a:pt x="99" y="34"/>
                  <a:pt x="98" y="33"/>
                  <a:pt x="97" y="33"/>
                </a:cubicBezTo>
                <a:close/>
                <a:moveTo>
                  <a:pt x="63" y="33"/>
                </a:moveTo>
                <a:cubicBezTo>
                  <a:pt x="62" y="33"/>
                  <a:pt x="61" y="34"/>
                  <a:pt x="61" y="36"/>
                </a:cubicBezTo>
                <a:cubicBezTo>
                  <a:pt x="61" y="44"/>
                  <a:pt x="61" y="44"/>
                  <a:pt x="61" y="44"/>
                </a:cubicBezTo>
                <a:cubicBezTo>
                  <a:pt x="61" y="45"/>
                  <a:pt x="62" y="47"/>
                  <a:pt x="63" y="47"/>
                </a:cubicBezTo>
                <a:cubicBezTo>
                  <a:pt x="65" y="47"/>
                  <a:pt x="66" y="45"/>
                  <a:pt x="66" y="44"/>
                </a:cubicBezTo>
                <a:cubicBezTo>
                  <a:pt x="66" y="36"/>
                  <a:pt x="66" y="36"/>
                  <a:pt x="66" y="36"/>
                </a:cubicBezTo>
                <a:cubicBezTo>
                  <a:pt x="66" y="34"/>
                  <a:pt x="65" y="33"/>
                  <a:pt x="63" y="33"/>
                </a:cubicBezTo>
                <a:close/>
                <a:moveTo>
                  <a:pt x="74" y="33"/>
                </a:moveTo>
                <a:cubicBezTo>
                  <a:pt x="73" y="33"/>
                  <a:pt x="72" y="34"/>
                  <a:pt x="72" y="36"/>
                </a:cubicBezTo>
                <a:cubicBezTo>
                  <a:pt x="72" y="44"/>
                  <a:pt x="72" y="44"/>
                  <a:pt x="72" y="44"/>
                </a:cubicBezTo>
                <a:cubicBezTo>
                  <a:pt x="72" y="45"/>
                  <a:pt x="73" y="47"/>
                  <a:pt x="74" y="47"/>
                </a:cubicBezTo>
                <a:cubicBezTo>
                  <a:pt x="76" y="47"/>
                  <a:pt x="77" y="45"/>
                  <a:pt x="77" y="44"/>
                </a:cubicBezTo>
                <a:cubicBezTo>
                  <a:pt x="77" y="36"/>
                  <a:pt x="77" y="36"/>
                  <a:pt x="77" y="36"/>
                </a:cubicBezTo>
                <a:cubicBezTo>
                  <a:pt x="77" y="34"/>
                  <a:pt x="76" y="33"/>
                  <a:pt x="74" y="33"/>
                </a:cubicBezTo>
                <a:close/>
                <a:moveTo>
                  <a:pt x="52" y="33"/>
                </a:moveTo>
                <a:cubicBezTo>
                  <a:pt x="51" y="33"/>
                  <a:pt x="50" y="34"/>
                  <a:pt x="50" y="36"/>
                </a:cubicBezTo>
                <a:cubicBezTo>
                  <a:pt x="50" y="44"/>
                  <a:pt x="50" y="44"/>
                  <a:pt x="50" y="44"/>
                </a:cubicBezTo>
                <a:cubicBezTo>
                  <a:pt x="50" y="45"/>
                  <a:pt x="51" y="47"/>
                  <a:pt x="52" y="47"/>
                </a:cubicBezTo>
                <a:cubicBezTo>
                  <a:pt x="54" y="47"/>
                  <a:pt x="55" y="45"/>
                  <a:pt x="55" y="44"/>
                </a:cubicBezTo>
                <a:cubicBezTo>
                  <a:pt x="55" y="36"/>
                  <a:pt x="55" y="36"/>
                  <a:pt x="55" y="36"/>
                </a:cubicBezTo>
                <a:cubicBezTo>
                  <a:pt x="55" y="34"/>
                  <a:pt x="54" y="33"/>
                  <a:pt x="52" y="33"/>
                </a:cubicBezTo>
                <a:close/>
                <a:moveTo>
                  <a:pt x="41" y="33"/>
                </a:moveTo>
                <a:cubicBezTo>
                  <a:pt x="40" y="33"/>
                  <a:pt x="39" y="34"/>
                  <a:pt x="39" y="36"/>
                </a:cubicBezTo>
                <a:cubicBezTo>
                  <a:pt x="39" y="44"/>
                  <a:pt x="39" y="44"/>
                  <a:pt x="39" y="44"/>
                </a:cubicBezTo>
                <a:cubicBezTo>
                  <a:pt x="39" y="45"/>
                  <a:pt x="40" y="47"/>
                  <a:pt x="41" y="47"/>
                </a:cubicBezTo>
                <a:cubicBezTo>
                  <a:pt x="43" y="47"/>
                  <a:pt x="44" y="45"/>
                  <a:pt x="44" y="44"/>
                </a:cubicBezTo>
                <a:cubicBezTo>
                  <a:pt x="44" y="36"/>
                  <a:pt x="44" y="36"/>
                  <a:pt x="44" y="36"/>
                </a:cubicBezTo>
                <a:cubicBezTo>
                  <a:pt x="44" y="34"/>
                  <a:pt x="43" y="33"/>
                  <a:pt x="41" y="33"/>
                </a:cubicBezTo>
                <a:close/>
                <a:moveTo>
                  <a:pt x="19" y="33"/>
                </a:moveTo>
                <a:cubicBezTo>
                  <a:pt x="18" y="33"/>
                  <a:pt x="17" y="34"/>
                  <a:pt x="17" y="36"/>
                </a:cubicBezTo>
                <a:cubicBezTo>
                  <a:pt x="17" y="44"/>
                  <a:pt x="17" y="44"/>
                  <a:pt x="17" y="44"/>
                </a:cubicBezTo>
                <a:cubicBezTo>
                  <a:pt x="17" y="45"/>
                  <a:pt x="18" y="47"/>
                  <a:pt x="19" y="47"/>
                </a:cubicBezTo>
                <a:cubicBezTo>
                  <a:pt x="21" y="47"/>
                  <a:pt x="22" y="45"/>
                  <a:pt x="22" y="44"/>
                </a:cubicBezTo>
                <a:cubicBezTo>
                  <a:pt x="22" y="36"/>
                  <a:pt x="22" y="36"/>
                  <a:pt x="22" y="36"/>
                </a:cubicBezTo>
                <a:cubicBezTo>
                  <a:pt x="22" y="34"/>
                  <a:pt x="21" y="33"/>
                  <a:pt x="19" y="33"/>
                </a:cubicBezTo>
                <a:close/>
                <a:moveTo>
                  <a:pt x="30" y="33"/>
                </a:moveTo>
                <a:cubicBezTo>
                  <a:pt x="29" y="33"/>
                  <a:pt x="28" y="34"/>
                  <a:pt x="28" y="36"/>
                </a:cubicBezTo>
                <a:cubicBezTo>
                  <a:pt x="28" y="44"/>
                  <a:pt x="28" y="44"/>
                  <a:pt x="28" y="44"/>
                </a:cubicBezTo>
                <a:cubicBezTo>
                  <a:pt x="28" y="45"/>
                  <a:pt x="29" y="47"/>
                  <a:pt x="30" y="47"/>
                </a:cubicBezTo>
                <a:cubicBezTo>
                  <a:pt x="32" y="47"/>
                  <a:pt x="33" y="45"/>
                  <a:pt x="33" y="44"/>
                </a:cubicBezTo>
                <a:cubicBezTo>
                  <a:pt x="33" y="36"/>
                  <a:pt x="33" y="36"/>
                  <a:pt x="33" y="36"/>
                </a:cubicBezTo>
                <a:cubicBezTo>
                  <a:pt x="33" y="34"/>
                  <a:pt x="32" y="33"/>
                  <a:pt x="30" y="33"/>
                </a:cubicBezTo>
                <a:close/>
                <a:moveTo>
                  <a:pt x="63" y="122"/>
                </a:moveTo>
                <a:cubicBezTo>
                  <a:pt x="62" y="122"/>
                  <a:pt x="61" y="123"/>
                  <a:pt x="61" y="124"/>
                </a:cubicBezTo>
                <a:cubicBezTo>
                  <a:pt x="61" y="133"/>
                  <a:pt x="61" y="133"/>
                  <a:pt x="61" y="133"/>
                </a:cubicBezTo>
                <a:cubicBezTo>
                  <a:pt x="61" y="134"/>
                  <a:pt x="62" y="135"/>
                  <a:pt x="63" y="135"/>
                </a:cubicBezTo>
                <a:cubicBezTo>
                  <a:pt x="65" y="135"/>
                  <a:pt x="66" y="134"/>
                  <a:pt x="66" y="133"/>
                </a:cubicBezTo>
                <a:cubicBezTo>
                  <a:pt x="66" y="124"/>
                  <a:pt x="66" y="124"/>
                  <a:pt x="66" y="124"/>
                </a:cubicBezTo>
                <a:cubicBezTo>
                  <a:pt x="66" y="123"/>
                  <a:pt x="65" y="122"/>
                  <a:pt x="63" y="122"/>
                </a:cubicBezTo>
                <a:close/>
                <a:moveTo>
                  <a:pt x="74" y="122"/>
                </a:moveTo>
                <a:cubicBezTo>
                  <a:pt x="73" y="122"/>
                  <a:pt x="72" y="123"/>
                  <a:pt x="72" y="124"/>
                </a:cubicBezTo>
                <a:cubicBezTo>
                  <a:pt x="72" y="133"/>
                  <a:pt x="72" y="133"/>
                  <a:pt x="72" y="133"/>
                </a:cubicBezTo>
                <a:cubicBezTo>
                  <a:pt x="72" y="134"/>
                  <a:pt x="73" y="135"/>
                  <a:pt x="74" y="135"/>
                </a:cubicBezTo>
                <a:cubicBezTo>
                  <a:pt x="76" y="135"/>
                  <a:pt x="77" y="134"/>
                  <a:pt x="77" y="133"/>
                </a:cubicBezTo>
                <a:cubicBezTo>
                  <a:pt x="77" y="124"/>
                  <a:pt x="77" y="124"/>
                  <a:pt x="77" y="124"/>
                </a:cubicBezTo>
                <a:cubicBezTo>
                  <a:pt x="77" y="123"/>
                  <a:pt x="76" y="122"/>
                  <a:pt x="74" y="122"/>
                </a:cubicBezTo>
                <a:close/>
                <a:moveTo>
                  <a:pt x="52" y="122"/>
                </a:moveTo>
                <a:cubicBezTo>
                  <a:pt x="51" y="122"/>
                  <a:pt x="50" y="123"/>
                  <a:pt x="50" y="124"/>
                </a:cubicBezTo>
                <a:cubicBezTo>
                  <a:pt x="50" y="133"/>
                  <a:pt x="50" y="133"/>
                  <a:pt x="50" y="133"/>
                </a:cubicBezTo>
                <a:cubicBezTo>
                  <a:pt x="50" y="134"/>
                  <a:pt x="51" y="135"/>
                  <a:pt x="52" y="135"/>
                </a:cubicBezTo>
                <a:cubicBezTo>
                  <a:pt x="54" y="135"/>
                  <a:pt x="55" y="134"/>
                  <a:pt x="55" y="133"/>
                </a:cubicBezTo>
                <a:cubicBezTo>
                  <a:pt x="55" y="124"/>
                  <a:pt x="55" y="124"/>
                  <a:pt x="55" y="124"/>
                </a:cubicBezTo>
                <a:cubicBezTo>
                  <a:pt x="55" y="123"/>
                  <a:pt x="54" y="122"/>
                  <a:pt x="52" y="122"/>
                </a:cubicBezTo>
                <a:close/>
                <a:moveTo>
                  <a:pt x="41" y="122"/>
                </a:moveTo>
                <a:cubicBezTo>
                  <a:pt x="40" y="122"/>
                  <a:pt x="39" y="123"/>
                  <a:pt x="39" y="124"/>
                </a:cubicBezTo>
                <a:cubicBezTo>
                  <a:pt x="39" y="133"/>
                  <a:pt x="39" y="133"/>
                  <a:pt x="39" y="133"/>
                </a:cubicBezTo>
                <a:cubicBezTo>
                  <a:pt x="39" y="134"/>
                  <a:pt x="40" y="135"/>
                  <a:pt x="41" y="135"/>
                </a:cubicBezTo>
                <a:cubicBezTo>
                  <a:pt x="43" y="135"/>
                  <a:pt x="44" y="134"/>
                  <a:pt x="44" y="133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44" y="123"/>
                  <a:pt x="43" y="122"/>
                  <a:pt x="41" y="122"/>
                </a:cubicBezTo>
                <a:close/>
                <a:moveTo>
                  <a:pt x="19" y="122"/>
                </a:moveTo>
                <a:cubicBezTo>
                  <a:pt x="18" y="122"/>
                  <a:pt x="17" y="123"/>
                  <a:pt x="17" y="124"/>
                </a:cubicBezTo>
                <a:cubicBezTo>
                  <a:pt x="17" y="133"/>
                  <a:pt x="17" y="133"/>
                  <a:pt x="17" y="133"/>
                </a:cubicBezTo>
                <a:cubicBezTo>
                  <a:pt x="17" y="134"/>
                  <a:pt x="18" y="135"/>
                  <a:pt x="19" y="135"/>
                </a:cubicBezTo>
                <a:cubicBezTo>
                  <a:pt x="21" y="135"/>
                  <a:pt x="22" y="134"/>
                  <a:pt x="22" y="133"/>
                </a:cubicBezTo>
                <a:cubicBezTo>
                  <a:pt x="22" y="124"/>
                  <a:pt x="22" y="124"/>
                  <a:pt x="22" y="124"/>
                </a:cubicBezTo>
                <a:cubicBezTo>
                  <a:pt x="22" y="123"/>
                  <a:pt x="21" y="122"/>
                  <a:pt x="19" y="122"/>
                </a:cubicBezTo>
                <a:close/>
                <a:moveTo>
                  <a:pt x="30" y="122"/>
                </a:moveTo>
                <a:cubicBezTo>
                  <a:pt x="29" y="122"/>
                  <a:pt x="28" y="123"/>
                  <a:pt x="28" y="124"/>
                </a:cubicBezTo>
                <a:cubicBezTo>
                  <a:pt x="28" y="133"/>
                  <a:pt x="28" y="133"/>
                  <a:pt x="28" y="133"/>
                </a:cubicBezTo>
                <a:cubicBezTo>
                  <a:pt x="28" y="134"/>
                  <a:pt x="29" y="135"/>
                  <a:pt x="30" y="135"/>
                </a:cubicBezTo>
                <a:cubicBezTo>
                  <a:pt x="32" y="135"/>
                  <a:pt x="33" y="134"/>
                  <a:pt x="33" y="133"/>
                </a:cubicBezTo>
                <a:cubicBezTo>
                  <a:pt x="33" y="124"/>
                  <a:pt x="33" y="124"/>
                  <a:pt x="33" y="124"/>
                </a:cubicBezTo>
                <a:cubicBezTo>
                  <a:pt x="33" y="123"/>
                  <a:pt x="32" y="122"/>
                  <a:pt x="30" y="122"/>
                </a:cubicBezTo>
                <a:close/>
                <a:moveTo>
                  <a:pt x="130" y="122"/>
                </a:moveTo>
                <a:cubicBezTo>
                  <a:pt x="128" y="122"/>
                  <a:pt x="127" y="123"/>
                  <a:pt x="127" y="124"/>
                </a:cubicBezTo>
                <a:cubicBezTo>
                  <a:pt x="127" y="133"/>
                  <a:pt x="127" y="133"/>
                  <a:pt x="127" y="133"/>
                </a:cubicBezTo>
                <a:cubicBezTo>
                  <a:pt x="127" y="134"/>
                  <a:pt x="128" y="135"/>
                  <a:pt x="130" y="135"/>
                </a:cubicBezTo>
                <a:cubicBezTo>
                  <a:pt x="131" y="135"/>
                  <a:pt x="132" y="134"/>
                  <a:pt x="132" y="133"/>
                </a:cubicBezTo>
                <a:cubicBezTo>
                  <a:pt x="132" y="124"/>
                  <a:pt x="132" y="124"/>
                  <a:pt x="132" y="124"/>
                </a:cubicBezTo>
                <a:cubicBezTo>
                  <a:pt x="132" y="123"/>
                  <a:pt x="131" y="122"/>
                  <a:pt x="130" y="122"/>
                </a:cubicBezTo>
                <a:close/>
                <a:moveTo>
                  <a:pt x="119" y="122"/>
                </a:moveTo>
                <a:cubicBezTo>
                  <a:pt x="117" y="122"/>
                  <a:pt x="116" y="123"/>
                  <a:pt x="116" y="124"/>
                </a:cubicBezTo>
                <a:cubicBezTo>
                  <a:pt x="116" y="133"/>
                  <a:pt x="116" y="133"/>
                  <a:pt x="116" y="133"/>
                </a:cubicBezTo>
                <a:cubicBezTo>
                  <a:pt x="116" y="134"/>
                  <a:pt x="117" y="135"/>
                  <a:pt x="119" y="135"/>
                </a:cubicBezTo>
                <a:cubicBezTo>
                  <a:pt x="120" y="135"/>
                  <a:pt x="121" y="134"/>
                  <a:pt x="121" y="133"/>
                </a:cubicBezTo>
                <a:cubicBezTo>
                  <a:pt x="121" y="124"/>
                  <a:pt x="121" y="124"/>
                  <a:pt x="121" y="124"/>
                </a:cubicBezTo>
                <a:cubicBezTo>
                  <a:pt x="121" y="123"/>
                  <a:pt x="120" y="122"/>
                  <a:pt x="119" y="122"/>
                </a:cubicBezTo>
                <a:close/>
                <a:moveTo>
                  <a:pt x="108" y="122"/>
                </a:moveTo>
                <a:cubicBezTo>
                  <a:pt x="106" y="122"/>
                  <a:pt x="105" y="123"/>
                  <a:pt x="105" y="124"/>
                </a:cubicBezTo>
                <a:cubicBezTo>
                  <a:pt x="105" y="133"/>
                  <a:pt x="105" y="133"/>
                  <a:pt x="105" y="133"/>
                </a:cubicBezTo>
                <a:cubicBezTo>
                  <a:pt x="105" y="134"/>
                  <a:pt x="106" y="135"/>
                  <a:pt x="108" y="135"/>
                </a:cubicBezTo>
                <a:cubicBezTo>
                  <a:pt x="109" y="135"/>
                  <a:pt x="110" y="134"/>
                  <a:pt x="110" y="133"/>
                </a:cubicBezTo>
                <a:cubicBezTo>
                  <a:pt x="110" y="124"/>
                  <a:pt x="110" y="124"/>
                  <a:pt x="110" y="124"/>
                </a:cubicBezTo>
                <a:cubicBezTo>
                  <a:pt x="110" y="123"/>
                  <a:pt x="109" y="122"/>
                  <a:pt x="108" y="122"/>
                </a:cubicBezTo>
                <a:close/>
                <a:moveTo>
                  <a:pt x="97" y="122"/>
                </a:moveTo>
                <a:cubicBezTo>
                  <a:pt x="95" y="122"/>
                  <a:pt x="94" y="123"/>
                  <a:pt x="94" y="124"/>
                </a:cubicBezTo>
                <a:cubicBezTo>
                  <a:pt x="94" y="133"/>
                  <a:pt x="94" y="133"/>
                  <a:pt x="94" y="133"/>
                </a:cubicBezTo>
                <a:cubicBezTo>
                  <a:pt x="94" y="134"/>
                  <a:pt x="95" y="135"/>
                  <a:pt x="97" y="135"/>
                </a:cubicBezTo>
                <a:cubicBezTo>
                  <a:pt x="98" y="135"/>
                  <a:pt x="99" y="134"/>
                  <a:pt x="99" y="133"/>
                </a:cubicBezTo>
                <a:cubicBezTo>
                  <a:pt x="99" y="124"/>
                  <a:pt x="99" y="124"/>
                  <a:pt x="99" y="124"/>
                </a:cubicBezTo>
                <a:cubicBezTo>
                  <a:pt x="99" y="123"/>
                  <a:pt x="98" y="122"/>
                  <a:pt x="97" y="122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6" name="Freeform 65">
            <a:extLst>
              <a:ext uri="{FF2B5EF4-FFF2-40B4-BE49-F238E27FC236}">
                <a16:creationId xmlns:a16="http://schemas.microsoft.com/office/drawing/2014/main" xmlns="" id="{65C5648C-40E6-4143-896D-4DEB69DCC8E0}"/>
              </a:ext>
            </a:extLst>
          </p:cNvPr>
          <p:cNvSpPr>
            <a:spLocks noEditPoints="1"/>
          </p:cNvSpPr>
          <p:nvPr/>
        </p:nvSpPr>
        <p:spPr bwMode="auto">
          <a:xfrm>
            <a:off x="7394575" y="4391026"/>
            <a:ext cx="284163" cy="550863"/>
          </a:xfrm>
          <a:custGeom>
            <a:avLst/>
            <a:gdLst>
              <a:gd name="T0" fmla="*/ 75 w 83"/>
              <a:gd name="T1" fmla="*/ 4 h 160"/>
              <a:gd name="T2" fmla="*/ 13 w 83"/>
              <a:gd name="T3" fmla="*/ 0 h 160"/>
              <a:gd name="T4" fmla="*/ 6 w 83"/>
              <a:gd name="T5" fmla="*/ 9 h 160"/>
              <a:gd name="T6" fmla="*/ 0 w 83"/>
              <a:gd name="T7" fmla="*/ 55 h 160"/>
              <a:gd name="T8" fmla="*/ 11 w 83"/>
              <a:gd name="T9" fmla="*/ 63 h 160"/>
              <a:gd name="T10" fmla="*/ 11 w 83"/>
              <a:gd name="T11" fmla="*/ 69 h 160"/>
              <a:gd name="T12" fmla="*/ 7 w 83"/>
              <a:gd name="T13" fmla="*/ 71 h 160"/>
              <a:gd name="T14" fmla="*/ 8 w 83"/>
              <a:gd name="T15" fmla="*/ 136 h 160"/>
              <a:gd name="T16" fmla="*/ 25 w 83"/>
              <a:gd name="T17" fmla="*/ 146 h 160"/>
              <a:gd name="T18" fmla="*/ 30 w 83"/>
              <a:gd name="T19" fmla="*/ 160 h 160"/>
              <a:gd name="T20" fmla="*/ 58 w 83"/>
              <a:gd name="T21" fmla="*/ 155 h 160"/>
              <a:gd name="T22" fmla="*/ 64 w 83"/>
              <a:gd name="T23" fmla="*/ 146 h 160"/>
              <a:gd name="T24" fmla="*/ 77 w 83"/>
              <a:gd name="T25" fmla="*/ 75 h 160"/>
              <a:gd name="T26" fmla="*/ 72 w 83"/>
              <a:gd name="T27" fmla="*/ 69 h 160"/>
              <a:gd name="T28" fmla="*/ 69 w 83"/>
              <a:gd name="T29" fmla="*/ 66 h 160"/>
              <a:gd name="T30" fmla="*/ 74 w 83"/>
              <a:gd name="T31" fmla="*/ 63 h 160"/>
              <a:gd name="T32" fmla="*/ 83 w 83"/>
              <a:gd name="T33" fmla="*/ 16 h 160"/>
              <a:gd name="T34" fmla="*/ 8 w 83"/>
              <a:gd name="T35" fmla="*/ 58 h 160"/>
              <a:gd name="T36" fmla="*/ 68 w 83"/>
              <a:gd name="T37" fmla="*/ 49 h 160"/>
              <a:gd name="T38" fmla="*/ 8 w 83"/>
              <a:gd name="T39" fmla="*/ 58 h 160"/>
              <a:gd name="T40" fmla="*/ 11 w 83"/>
              <a:gd name="T41" fmla="*/ 26 h 160"/>
              <a:gd name="T42" fmla="*/ 5 w 83"/>
              <a:gd name="T43" fmla="*/ 54 h 160"/>
              <a:gd name="T44" fmla="*/ 74 w 83"/>
              <a:gd name="T45" fmla="*/ 13 h 160"/>
              <a:gd name="T46" fmla="*/ 15 w 83"/>
              <a:gd name="T47" fmla="*/ 22 h 160"/>
              <a:gd name="T48" fmla="*/ 74 w 83"/>
              <a:gd name="T49" fmla="*/ 13 h 160"/>
              <a:gd name="T50" fmla="*/ 66 w 83"/>
              <a:gd name="T51" fmla="*/ 44 h 160"/>
              <a:gd name="T52" fmla="*/ 16 w 83"/>
              <a:gd name="T53" fmla="*/ 27 h 160"/>
              <a:gd name="T54" fmla="*/ 72 w 83"/>
              <a:gd name="T55" fmla="*/ 46 h 160"/>
              <a:gd name="T56" fmla="*/ 77 w 83"/>
              <a:gd name="T57" fmla="*/ 18 h 160"/>
              <a:gd name="T58" fmla="*/ 72 w 83"/>
              <a:gd name="T59" fmla="*/ 46 h 160"/>
              <a:gd name="T60" fmla="*/ 70 w 83"/>
              <a:gd name="T61" fmla="*/ 5 h 160"/>
              <a:gd name="T62" fmla="*/ 71 w 83"/>
              <a:gd name="T63" fmla="*/ 8 h 160"/>
              <a:gd name="T64" fmla="*/ 13 w 83"/>
              <a:gd name="T65" fmla="*/ 5 h 160"/>
              <a:gd name="T66" fmla="*/ 53 w 83"/>
              <a:gd name="T67" fmla="*/ 155 h 160"/>
              <a:gd name="T68" fmla="*/ 30 w 83"/>
              <a:gd name="T69" fmla="*/ 155 h 160"/>
              <a:gd name="T70" fmla="*/ 30 w 83"/>
              <a:gd name="T71" fmla="*/ 146 h 160"/>
              <a:gd name="T72" fmla="*/ 53 w 83"/>
              <a:gd name="T73" fmla="*/ 155 h 160"/>
              <a:gd name="T74" fmla="*/ 64 w 83"/>
              <a:gd name="T75" fmla="*/ 141 h 160"/>
              <a:gd name="T76" fmla="*/ 13 w 83"/>
              <a:gd name="T77" fmla="*/ 136 h 160"/>
              <a:gd name="T78" fmla="*/ 11 w 83"/>
              <a:gd name="T79" fmla="*/ 74 h 160"/>
              <a:gd name="T80" fmla="*/ 72 w 83"/>
              <a:gd name="T81" fmla="*/ 74 h 160"/>
              <a:gd name="T82" fmla="*/ 72 w 83"/>
              <a:gd name="T83" fmla="*/ 74 h 160"/>
              <a:gd name="T84" fmla="*/ 64 w 83"/>
              <a:gd name="T85" fmla="*/ 69 h 160"/>
              <a:gd name="T86" fmla="*/ 19 w 83"/>
              <a:gd name="T87" fmla="*/ 66 h 160"/>
              <a:gd name="T88" fmla="*/ 64 w 83"/>
              <a:gd name="T89" fmla="*/ 63 h 160"/>
              <a:gd name="T90" fmla="*/ 64 w 83"/>
              <a:gd name="T91" fmla="*/ 69 h 160"/>
              <a:gd name="T92" fmla="*/ 22 w 83"/>
              <a:gd name="T93" fmla="*/ 80 h 160"/>
              <a:gd name="T94" fmla="*/ 17 w 83"/>
              <a:gd name="T95" fmla="*/ 102 h 160"/>
              <a:gd name="T96" fmla="*/ 61 w 83"/>
              <a:gd name="T97" fmla="*/ 107 h 160"/>
              <a:gd name="T98" fmla="*/ 66 w 83"/>
              <a:gd name="T99" fmla="*/ 86 h 160"/>
              <a:gd name="T100" fmla="*/ 61 w 83"/>
              <a:gd name="T101" fmla="*/ 102 h 160"/>
              <a:gd name="T102" fmla="*/ 22 w 83"/>
              <a:gd name="T103" fmla="*/ 102 h 160"/>
              <a:gd name="T104" fmla="*/ 22 w 83"/>
              <a:gd name="T105" fmla="*/ 86 h 160"/>
              <a:gd name="T106" fmla="*/ 61 w 83"/>
              <a:gd name="T107" fmla="*/ 85 h 160"/>
              <a:gd name="T108" fmla="*/ 61 w 83"/>
              <a:gd name="T109" fmla="*/ 102 h 160"/>
              <a:gd name="T110" fmla="*/ 58 w 83"/>
              <a:gd name="T111" fmla="*/ 38 h 160"/>
              <a:gd name="T112" fmla="*/ 58 w 83"/>
              <a:gd name="T113" fmla="*/ 33 h 160"/>
              <a:gd name="T114" fmla="*/ 22 w 83"/>
              <a:gd name="T115" fmla="*/ 36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83" h="160">
                <a:moveTo>
                  <a:pt x="76" y="9"/>
                </a:moveTo>
                <a:cubicBezTo>
                  <a:pt x="75" y="4"/>
                  <a:pt x="75" y="4"/>
                  <a:pt x="75" y="4"/>
                </a:cubicBezTo>
                <a:cubicBezTo>
                  <a:pt x="74" y="1"/>
                  <a:pt x="72" y="0"/>
                  <a:pt x="70" y="0"/>
                </a:cubicBezTo>
                <a:cubicBezTo>
                  <a:pt x="13" y="0"/>
                  <a:pt x="13" y="0"/>
                  <a:pt x="13" y="0"/>
                </a:cubicBezTo>
                <a:cubicBezTo>
                  <a:pt x="11" y="0"/>
                  <a:pt x="9" y="1"/>
                  <a:pt x="8" y="4"/>
                </a:cubicBezTo>
                <a:cubicBezTo>
                  <a:pt x="6" y="9"/>
                  <a:pt x="6" y="9"/>
                  <a:pt x="6" y="9"/>
                </a:cubicBezTo>
                <a:cubicBezTo>
                  <a:pt x="3" y="9"/>
                  <a:pt x="0" y="13"/>
                  <a:pt x="0" y="16"/>
                </a:cubicBezTo>
                <a:cubicBezTo>
                  <a:pt x="0" y="55"/>
                  <a:pt x="0" y="55"/>
                  <a:pt x="0" y="55"/>
                </a:cubicBezTo>
                <a:cubicBezTo>
                  <a:pt x="0" y="60"/>
                  <a:pt x="4" y="63"/>
                  <a:pt x="8" y="63"/>
                </a:cubicBezTo>
                <a:cubicBezTo>
                  <a:pt x="11" y="63"/>
                  <a:pt x="11" y="63"/>
                  <a:pt x="11" y="63"/>
                </a:cubicBezTo>
                <a:cubicBezTo>
                  <a:pt x="13" y="63"/>
                  <a:pt x="14" y="65"/>
                  <a:pt x="14" y="66"/>
                </a:cubicBezTo>
                <a:cubicBezTo>
                  <a:pt x="14" y="68"/>
                  <a:pt x="13" y="69"/>
                  <a:pt x="11" y="69"/>
                </a:cubicBezTo>
                <a:cubicBezTo>
                  <a:pt x="11" y="69"/>
                  <a:pt x="11" y="69"/>
                  <a:pt x="11" y="69"/>
                </a:cubicBezTo>
                <a:cubicBezTo>
                  <a:pt x="9" y="69"/>
                  <a:pt x="8" y="70"/>
                  <a:pt x="7" y="71"/>
                </a:cubicBezTo>
                <a:cubicBezTo>
                  <a:pt x="6" y="72"/>
                  <a:pt x="6" y="73"/>
                  <a:pt x="6" y="75"/>
                </a:cubicBezTo>
                <a:cubicBezTo>
                  <a:pt x="8" y="136"/>
                  <a:pt x="8" y="136"/>
                  <a:pt x="8" y="136"/>
                </a:cubicBezTo>
                <a:cubicBezTo>
                  <a:pt x="8" y="142"/>
                  <a:pt x="13" y="146"/>
                  <a:pt x="19" y="146"/>
                </a:cubicBezTo>
                <a:cubicBezTo>
                  <a:pt x="25" y="146"/>
                  <a:pt x="25" y="146"/>
                  <a:pt x="25" y="146"/>
                </a:cubicBezTo>
                <a:cubicBezTo>
                  <a:pt x="25" y="155"/>
                  <a:pt x="25" y="155"/>
                  <a:pt x="25" y="155"/>
                </a:cubicBezTo>
                <a:cubicBezTo>
                  <a:pt x="25" y="158"/>
                  <a:pt x="27" y="160"/>
                  <a:pt x="30" y="160"/>
                </a:cubicBezTo>
                <a:cubicBezTo>
                  <a:pt x="52" y="160"/>
                  <a:pt x="52" y="160"/>
                  <a:pt x="52" y="160"/>
                </a:cubicBezTo>
                <a:cubicBezTo>
                  <a:pt x="55" y="160"/>
                  <a:pt x="58" y="158"/>
                  <a:pt x="58" y="155"/>
                </a:cubicBezTo>
                <a:cubicBezTo>
                  <a:pt x="58" y="146"/>
                  <a:pt x="58" y="146"/>
                  <a:pt x="58" y="146"/>
                </a:cubicBezTo>
                <a:cubicBezTo>
                  <a:pt x="64" y="146"/>
                  <a:pt x="64" y="146"/>
                  <a:pt x="64" y="146"/>
                </a:cubicBezTo>
                <a:cubicBezTo>
                  <a:pt x="70" y="146"/>
                  <a:pt x="74" y="142"/>
                  <a:pt x="75" y="136"/>
                </a:cubicBezTo>
                <a:cubicBezTo>
                  <a:pt x="77" y="75"/>
                  <a:pt x="77" y="75"/>
                  <a:pt x="77" y="75"/>
                </a:cubicBezTo>
                <a:cubicBezTo>
                  <a:pt x="77" y="73"/>
                  <a:pt x="76" y="72"/>
                  <a:pt x="75" y="71"/>
                </a:cubicBezTo>
                <a:cubicBezTo>
                  <a:pt x="75" y="70"/>
                  <a:pt x="73" y="69"/>
                  <a:pt x="72" y="69"/>
                </a:cubicBezTo>
                <a:cubicBezTo>
                  <a:pt x="72" y="69"/>
                  <a:pt x="72" y="69"/>
                  <a:pt x="72" y="69"/>
                </a:cubicBezTo>
                <a:cubicBezTo>
                  <a:pt x="70" y="69"/>
                  <a:pt x="69" y="68"/>
                  <a:pt x="69" y="66"/>
                </a:cubicBezTo>
                <a:cubicBezTo>
                  <a:pt x="69" y="65"/>
                  <a:pt x="70" y="63"/>
                  <a:pt x="72" y="63"/>
                </a:cubicBezTo>
                <a:cubicBezTo>
                  <a:pt x="74" y="63"/>
                  <a:pt x="74" y="63"/>
                  <a:pt x="74" y="63"/>
                </a:cubicBezTo>
                <a:cubicBezTo>
                  <a:pt x="79" y="63"/>
                  <a:pt x="83" y="60"/>
                  <a:pt x="83" y="55"/>
                </a:cubicBezTo>
                <a:cubicBezTo>
                  <a:pt x="83" y="16"/>
                  <a:pt x="83" y="16"/>
                  <a:pt x="83" y="16"/>
                </a:cubicBezTo>
                <a:cubicBezTo>
                  <a:pt x="83" y="13"/>
                  <a:pt x="80" y="9"/>
                  <a:pt x="76" y="9"/>
                </a:cubicBezTo>
                <a:close/>
                <a:moveTo>
                  <a:pt x="8" y="58"/>
                </a:moveTo>
                <a:cubicBezTo>
                  <a:pt x="15" y="49"/>
                  <a:pt x="15" y="49"/>
                  <a:pt x="15" y="49"/>
                </a:cubicBezTo>
                <a:cubicBezTo>
                  <a:pt x="68" y="49"/>
                  <a:pt x="68" y="49"/>
                  <a:pt x="68" y="49"/>
                </a:cubicBezTo>
                <a:cubicBezTo>
                  <a:pt x="74" y="58"/>
                  <a:pt x="74" y="58"/>
                  <a:pt x="74" y="58"/>
                </a:cubicBezTo>
                <a:lnTo>
                  <a:pt x="8" y="58"/>
                </a:lnTo>
                <a:close/>
                <a:moveTo>
                  <a:pt x="5" y="18"/>
                </a:moveTo>
                <a:cubicBezTo>
                  <a:pt x="11" y="26"/>
                  <a:pt x="11" y="26"/>
                  <a:pt x="11" y="26"/>
                </a:cubicBezTo>
                <a:cubicBezTo>
                  <a:pt x="11" y="46"/>
                  <a:pt x="11" y="46"/>
                  <a:pt x="11" y="46"/>
                </a:cubicBezTo>
                <a:cubicBezTo>
                  <a:pt x="5" y="54"/>
                  <a:pt x="5" y="54"/>
                  <a:pt x="5" y="54"/>
                </a:cubicBezTo>
                <a:lnTo>
                  <a:pt x="5" y="18"/>
                </a:lnTo>
                <a:close/>
                <a:moveTo>
                  <a:pt x="74" y="13"/>
                </a:moveTo>
                <a:cubicBezTo>
                  <a:pt x="68" y="22"/>
                  <a:pt x="68" y="22"/>
                  <a:pt x="68" y="22"/>
                </a:cubicBezTo>
                <a:cubicBezTo>
                  <a:pt x="15" y="22"/>
                  <a:pt x="15" y="22"/>
                  <a:pt x="15" y="22"/>
                </a:cubicBezTo>
                <a:cubicBezTo>
                  <a:pt x="8" y="13"/>
                  <a:pt x="8" y="13"/>
                  <a:pt x="8" y="13"/>
                </a:cubicBezTo>
                <a:lnTo>
                  <a:pt x="74" y="13"/>
                </a:lnTo>
                <a:close/>
                <a:moveTo>
                  <a:pt x="66" y="27"/>
                </a:moveTo>
                <a:cubicBezTo>
                  <a:pt x="66" y="44"/>
                  <a:pt x="66" y="44"/>
                  <a:pt x="66" y="44"/>
                </a:cubicBezTo>
                <a:cubicBezTo>
                  <a:pt x="16" y="44"/>
                  <a:pt x="16" y="44"/>
                  <a:pt x="16" y="44"/>
                </a:cubicBezTo>
                <a:cubicBezTo>
                  <a:pt x="16" y="27"/>
                  <a:pt x="16" y="27"/>
                  <a:pt x="16" y="27"/>
                </a:cubicBezTo>
                <a:lnTo>
                  <a:pt x="66" y="27"/>
                </a:lnTo>
                <a:close/>
                <a:moveTo>
                  <a:pt x="72" y="46"/>
                </a:moveTo>
                <a:cubicBezTo>
                  <a:pt x="72" y="26"/>
                  <a:pt x="72" y="26"/>
                  <a:pt x="72" y="26"/>
                </a:cubicBezTo>
                <a:cubicBezTo>
                  <a:pt x="77" y="18"/>
                  <a:pt x="77" y="18"/>
                  <a:pt x="77" y="18"/>
                </a:cubicBezTo>
                <a:cubicBezTo>
                  <a:pt x="77" y="54"/>
                  <a:pt x="77" y="54"/>
                  <a:pt x="77" y="54"/>
                </a:cubicBezTo>
                <a:lnTo>
                  <a:pt x="72" y="46"/>
                </a:lnTo>
                <a:close/>
                <a:moveTo>
                  <a:pt x="13" y="5"/>
                </a:moveTo>
                <a:cubicBezTo>
                  <a:pt x="70" y="5"/>
                  <a:pt x="70" y="5"/>
                  <a:pt x="70" y="5"/>
                </a:cubicBezTo>
                <a:cubicBezTo>
                  <a:pt x="70" y="5"/>
                  <a:pt x="70" y="5"/>
                  <a:pt x="70" y="5"/>
                </a:cubicBezTo>
                <a:cubicBezTo>
                  <a:pt x="71" y="8"/>
                  <a:pt x="71" y="8"/>
                  <a:pt x="71" y="8"/>
                </a:cubicBezTo>
                <a:cubicBezTo>
                  <a:pt x="12" y="8"/>
                  <a:pt x="12" y="8"/>
                  <a:pt x="12" y="8"/>
                </a:cubicBezTo>
                <a:cubicBezTo>
                  <a:pt x="13" y="5"/>
                  <a:pt x="13" y="5"/>
                  <a:pt x="13" y="5"/>
                </a:cubicBezTo>
                <a:cubicBezTo>
                  <a:pt x="13" y="5"/>
                  <a:pt x="13" y="5"/>
                  <a:pt x="13" y="5"/>
                </a:cubicBezTo>
                <a:close/>
                <a:moveTo>
                  <a:pt x="53" y="155"/>
                </a:moveTo>
                <a:cubicBezTo>
                  <a:pt x="53" y="155"/>
                  <a:pt x="52" y="155"/>
                  <a:pt x="52" y="155"/>
                </a:cubicBezTo>
                <a:cubicBezTo>
                  <a:pt x="30" y="155"/>
                  <a:pt x="30" y="155"/>
                  <a:pt x="30" y="155"/>
                </a:cubicBezTo>
                <a:cubicBezTo>
                  <a:pt x="30" y="155"/>
                  <a:pt x="30" y="155"/>
                  <a:pt x="30" y="155"/>
                </a:cubicBezTo>
                <a:cubicBezTo>
                  <a:pt x="30" y="146"/>
                  <a:pt x="30" y="146"/>
                  <a:pt x="30" y="146"/>
                </a:cubicBezTo>
                <a:cubicBezTo>
                  <a:pt x="53" y="146"/>
                  <a:pt x="53" y="146"/>
                  <a:pt x="53" y="146"/>
                </a:cubicBezTo>
                <a:lnTo>
                  <a:pt x="53" y="155"/>
                </a:lnTo>
                <a:close/>
                <a:moveTo>
                  <a:pt x="69" y="136"/>
                </a:moveTo>
                <a:cubicBezTo>
                  <a:pt x="69" y="139"/>
                  <a:pt x="67" y="141"/>
                  <a:pt x="64" y="141"/>
                </a:cubicBezTo>
                <a:cubicBezTo>
                  <a:pt x="19" y="141"/>
                  <a:pt x="19" y="141"/>
                  <a:pt x="19" y="141"/>
                </a:cubicBezTo>
                <a:cubicBezTo>
                  <a:pt x="16" y="141"/>
                  <a:pt x="13" y="139"/>
                  <a:pt x="13" y="136"/>
                </a:cubicBezTo>
                <a:cubicBezTo>
                  <a:pt x="11" y="74"/>
                  <a:pt x="11" y="74"/>
                  <a:pt x="11" y="74"/>
                </a:cubicBezTo>
                <a:cubicBezTo>
                  <a:pt x="11" y="74"/>
                  <a:pt x="11" y="74"/>
                  <a:pt x="11" y="74"/>
                </a:cubicBezTo>
                <a:cubicBezTo>
                  <a:pt x="11" y="74"/>
                  <a:pt x="11" y="74"/>
                  <a:pt x="11" y="74"/>
                </a:cubicBezTo>
                <a:cubicBezTo>
                  <a:pt x="72" y="74"/>
                  <a:pt x="72" y="74"/>
                  <a:pt x="72" y="74"/>
                </a:cubicBezTo>
                <a:cubicBezTo>
                  <a:pt x="72" y="74"/>
                  <a:pt x="72" y="74"/>
                  <a:pt x="72" y="74"/>
                </a:cubicBezTo>
                <a:cubicBezTo>
                  <a:pt x="72" y="74"/>
                  <a:pt x="72" y="74"/>
                  <a:pt x="72" y="74"/>
                </a:cubicBezTo>
                <a:lnTo>
                  <a:pt x="69" y="136"/>
                </a:lnTo>
                <a:close/>
                <a:moveTo>
                  <a:pt x="64" y="69"/>
                </a:moveTo>
                <a:cubicBezTo>
                  <a:pt x="18" y="69"/>
                  <a:pt x="18" y="69"/>
                  <a:pt x="18" y="69"/>
                </a:cubicBezTo>
                <a:cubicBezTo>
                  <a:pt x="19" y="68"/>
                  <a:pt x="19" y="67"/>
                  <a:pt x="19" y="66"/>
                </a:cubicBezTo>
                <a:cubicBezTo>
                  <a:pt x="19" y="65"/>
                  <a:pt x="19" y="64"/>
                  <a:pt x="18" y="63"/>
                </a:cubicBezTo>
                <a:cubicBezTo>
                  <a:pt x="64" y="63"/>
                  <a:pt x="64" y="63"/>
                  <a:pt x="64" y="63"/>
                </a:cubicBezTo>
                <a:cubicBezTo>
                  <a:pt x="64" y="64"/>
                  <a:pt x="64" y="65"/>
                  <a:pt x="64" y="66"/>
                </a:cubicBezTo>
                <a:cubicBezTo>
                  <a:pt x="64" y="67"/>
                  <a:pt x="64" y="68"/>
                  <a:pt x="64" y="69"/>
                </a:cubicBezTo>
                <a:close/>
                <a:moveTo>
                  <a:pt x="61" y="80"/>
                </a:moveTo>
                <a:cubicBezTo>
                  <a:pt x="22" y="80"/>
                  <a:pt x="22" y="80"/>
                  <a:pt x="22" y="80"/>
                </a:cubicBezTo>
                <a:cubicBezTo>
                  <a:pt x="19" y="80"/>
                  <a:pt x="17" y="83"/>
                  <a:pt x="17" y="86"/>
                </a:cubicBezTo>
                <a:cubicBezTo>
                  <a:pt x="17" y="102"/>
                  <a:pt x="17" y="102"/>
                  <a:pt x="17" y="102"/>
                </a:cubicBezTo>
                <a:cubicBezTo>
                  <a:pt x="17" y="105"/>
                  <a:pt x="19" y="107"/>
                  <a:pt x="22" y="107"/>
                </a:cubicBezTo>
                <a:cubicBezTo>
                  <a:pt x="61" y="107"/>
                  <a:pt x="61" y="107"/>
                  <a:pt x="61" y="107"/>
                </a:cubicBezTo>
                <a:cubicBezTo>
                  <a:pt x="64" y="107"/>
                  <a:pt x="66" y="105"/>
                  <a:pt x="66" y="102"/>
                </a:cubicBezTo>
                <a:cubicBezTo>
                  <a:pt x="66" y="86"/>
                  <a:pt x="66" y="86"/>
                  <a:pt x="66" y="86"/>
                </a:cubicBezTo>
                <a:cubicBezTo>
                  <a:pt x="66" y="83"/>
                  <a:pt x="64" y="80"/>
                  <a:pt x="61" y="80"/>
                </a:cubicBezTo>
                <a:close/>
                <a:moveTo>
                  <a:pt x="61" y="102"/>
                </a:moveTo>
                <a:cubicBezTo>
                  <a:pt x="61" y="102"/>
                  <a:pt x="61" y="102"/>
                  <a:pt x="61" y="102"/>
                </a:cubicBezTo>
                <a:cubicBezTo>
                  <a:pt x="22" y="102"/>
                  <a:pt x="22" y="102"/>
                  <a:pt x="22" y="102"/>
                </a:cubicBezTo>
                <a:cubicBezTo>
                  <a:pt x="22" y="102"/>
                  <a:pt x="22" y="102"/>
                  <a:pt x="22" y="102"/>
                </a:cubicBezTo>
                <a:cubicBezTo>
                  <a:pt x="22" y="86"/>
                  <a:pt x="22" y="86"/>
                  <a:pt x="22" y="86"/>
                </a:cubicBezTo>
                <a:cubicBezTo>
                  <a:pt x="22" y="85"/>
                  <a:pt x="22" y="85"/>
                  <a:pt x="22" y="85"/>
                </a:cubicBezTo>
                <a:cubicBezTo>
                  <a:pt x="61" y="85"/>
                  <a:pt x="61" y="85"/>
                  <a:pt x="61" y="85"/>
                </a:cubicBezTo>
                <a:cubicBezTo>
                  <a:pt x="61" y="85"/>
                  <a:pt x="61" y="85"/>
                  <a:pt x="61" y="86"/>
                </a:cubicBezTo>
                <a:lnTo>
                  <a:pt x="61" y="102"/>
                </a:lnTo>
                <a:close/>
                <a:moveTo>
                  <a:pt x="25" y="38"/>
                </a:moveTo>
                <a:cubicBezTo>
                  <a:pt x="58" y="38"/>
                  <a:pt x="58" y="38"/>
                  <a:pt x="58" y="38"/>
                </a:cubicBezTo>
                <a:cubicBezTo>
                  <a:pt x="59" y="38"/>
                  <a:pt x="60" y="37"/>
                  <a:pt x="60" y="36"/>
                </a:cubicBezTo>
                <a:cubicBezTo>
                  <a:pt x="60" y="34"/>
                  <a:pt x="59" y="33"/>
                  <a:pt x="58" y="33"/>
                </a:cubicBezTo>
                <a:cubicBezTo>
                  <a:pt x="25" y="33"/>
                  <a:pt x="25" y="33"/>
                  <a:pt x="25" y="33"/>
                </a:cubicBezTo>
                <a:cubicBezTo>
                  <a:pt x="23" y="33"/>
                  <a:pt x="22" y="34"/>
                  <a:pt x="22" y="36"/>
                </a:cubicBezTo>
                <a:cubicBezTo>
                  <a:pt x="22" y="37"/>
                  <a:pt x="23" y="38"/>
                  <a:pt x="25" y="38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7" name="Freeform 66">
            <a:extLst>
              <a:ext uri="{FF2B5EF4-FFF2-40B4-BE49-F238E27FC236}">
                <a16:creationId xmlns:a16="http://schemas.microsoft.com/office/drawing/2014/main" xmlns="" id="{9FEB6FF1-008E-4EB1-850F-0D1272B182BD}"/>
              </a:ext>
            </a:extLst>
          </p:cNvPr>
          <p:cNvSpPr>
            <a:spLocks noEditPoints="1"/>
          </p:cNvSpPr>
          <p:nvPr/>
        </p:nvSpPr>
        <p:spPr bwMode="auto">
          <a:xfrm>
            <a:off x="7367588" y="5010151"/>
            <a:ext cx="338138" cy="550863"/>
          </a:xfrm>
          <a:custGeom>
            <a:avLst/>
            <a:gdLst>
              <a:gd name="T0" fmla="*/ 19 w 99"/>
              <a:gd name="T1" fmla="*/ 0 h 160"/>
              <a:gd name="T2" fmla="*/ 0 w 99"/>
              <a:gd name="T3" fmla="*/ 113 h 160"/>
              <a:gd name="T4" fmla="*/ 20 w 99"/>
              <a:gd name="T5" fmla="*/ 132 h 160"/>
              <a:gd name="T6" fmla="*/ 32 w 99"/>
              <a:gd name="T7" fmla="*/ 149 h 160"/>
              <a:gd name="T8" fmla="*/ 47 w 99"/>
              <a:gd name="T9" fmla="*/ 155 h 160"/>
              <a:gd name="T10" fmla="*/ 30 w 99"/>
              <a:gd name="T11" fmla="*/ 157 h 160"/>
              <a:gd name="T12" fmla="*/ 66 w 99"/>
              <a:gd name="T13" fmla="*/ 160 h 160"/>
              <a:gd name="T14" fmla="*/ 66 w 99"/>
              <a:gd name="T15" fmla="*/ 155 h 160"/>
              <a:gd name="T16" fmla="*/ 52 w 99"/>
              <a:gd name="T17" fmla="*/ 149 h 160"/>
              <a:gd name="T18" fmla="*/ 72 w 99"/>
              <a:gd name="T19" fmla="*/ 146 h 160"/>
              <a:gd name="T20" fmla="*/ 80 w 99"/>
              <a:gd name="T21" fmla="*/ 132 h 160"/>
              <a:gd name="T22" fmla="*/ 99 w 99"/>
              <a:gd name="T23" fmla="*/ 19 h 160"/>
              <a:gd name="T24" fmla="*/ 67 w 99"/>
              <a:gd name="T25" fmla="*/ 144 h 160"/>
              <a:gd name="T26" fmla="*/ 32 w 99"/>
              <a:gd name="T27" fmla="*/ 144 h 160"/>
              <a:gd name="T28" fmla="*/ 26 w 99"/>
              <a:gd name="T29" fmla="*/ 132 h 160"/>
              <a:gd name="T30" fmla="*/ 67 w 99"/>
              <a:gd name="T31" fmla="*/ 144 h 160"/>
              <a:gd name="T32" fmla="*/ 80 w 99"/>
              <a:gd name="T33" fmla="*/ 127 h 160"/>
              <a:gd name="T34" fmla="*/ 5 w 99"/>
              <a:gd name="T35" fmla="*/ 113 h 160"/>
              <a:gd name="T36" fmla="*/ 19 w 99"/>
              <a:gd name="T37" fmla="*/ 5 h 160"/>
              <a:gd name="T38" fmla="*/ 94 w 99"/>
              <a:gd name="T39" fmla="*/ 19 h 160"/>
              <a:gd name="T40" fmla="*/ 80 w 99"/>
              <a:gd name="T41" fmla="*/ 11 h 160"/>
              <a:gd name="T42" fmla="*/ 11 w 99"/>
              <a:gd name="T43" fmla="*/ 19 h 160"/>
              <a:gd name="T44" fmla="*/ 19 w 99"/>
              <a:gd name="T45" fmla="*/ 60 h 160"/>
              <a:gd name="T46" fmla="*/ 88 w 99"/>
              <a:gd name="T47" fmla="*/ 52 h 160"/>
              <a:gd name="T48" fmla="*/ 80 w 99"/>
              <a:gd name="T49" fmla="*/ 11 h 160"/>
              <a:gd name="T50" fmla="*/ 16 w 99"/>
              <a:gd name="T51" fmla="*/ 19 h 160"/>
              <a:gd name="T52" fmla="*/ 36 w 99"/>
              <a:gd name="T53" fmla="*/ 32 h 160"/>
              <a:gd name="T54" fmla="*/ 16 w 99"/>
              <a:gd name="T55" fmla="*/ 53 h 160"/>
              <a:gd name="T56" fmla="*/ 41 w 99"/>
              <a:gd name="T57" fmla="*/ 39 h 160"/>
              <a:gd name="T58" fmla="*/ 58 w 99"/>
              <a:gd name="T59" fmla="*/ 33 h 160"/>
              <a:gd name="T60" fmla="*/ 41 w 99"/>
              <a:gd name="T61" fmla="*/ 39 h 160"/>
              <a:gd name="T62" fmla="*/ 39 w 99"/>
              <a:gd name="T63" fmla="*/ 28 h 160"/>
              <a:gd name="T64" fmla="*/ 77 w 99"/>
              <a:gd name="T65" fmla="*/ 16 h 160"/>
              <a:gd name="T66" fmla="*/ 39 w 99"/>
              <a:gd name="T67" fmla="*/ 44 h 160"/>
              <a:gd name="T68" fmla="*/ 77 w 99"/>
              <a:gd name="T69" fmla="*/ 55 h 160"/>
              <a:gd name="T70" fmla="*/ 39 w 99"/>
              <a:gd name="T71" fmla="*/ 44 h 160"/>
              <a:gd name="T72" fmla="*/ 63 w 99"/>
              <a:gd name="T73" fmla="*/ 32 h 160"/>
              <a:gd name="T74" fmla="*/ 83 w 99"/>
              <a:gd name="T75" fmla="*/ 19 h 160"/>
              <a:gd name="T76" fmla="*/ 83 w 99"/>
              <a:gd name="T77" fmla="*/ 53 h 160"/>
              <a:gd name="T78" fmla="*/ 85 w 99"/>
              <a:gd name="T79" fmla="*/ 74 h 160"/>
              <a:gd name="T80" fmla="*/ 75 w 99"/>
              <a:gd name="T81" fmla="*/ 74 h 160"/>
              <a:gd name="T82" fmla="*/ 85 w 99"/>
              <a:gd name="T83" fmla="*/ 74 h 160"/>
              <a:gd name="T84" fmla="*/ 16 w 99"/>
              <a:gd name="T85" fmla="*/ 116 h 160"/>
              <a:gd name="T86" fmla="*/ 16 w 99"/>
              <a:gd name="T87" fmla="*/ 121 h 160"/>
              <a:gd name="T88" fmla="*/ 85 w 99"/>
              <a:gd name="T89" fmla="*/ 119 h 160"/>
              <a:gd name="T90" fmla="*/ 19 w 99"/>
              <a:gd name="T91" fmla="*/ 79 h 160"/>
              <a:gd name="T92" fmla="*/ 19 w 99"/>
              <a:gd name="T93" fmla="*/ 69 h 160"/>
              <a:gd name="T94" fmla="*/ 19 w 99"/>
              <a:gd name="T95" fmla="*/ 79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99" h="160">
                <a:moveTo>
                  <a:pt x="80" y="0"/>
                </a:moveTo>
                <a:cubicBezTo>
                  <a:pt x="19" y="0"/>
                  <a:pt x="19" y="0"/>
                  <a:pt x="19" y="0"/>
                </a:cubicBezTo>
                <a:cubicBezTo>
                  <a:pt x="9" y="0"/>
                  <a:pt x="0" y="9"/>
                  <a:pt x="0" y="19"/>
                </a:cubicBezTo>
                <a:cubicBezTo>
                  <a:pt x="0" y="113"/>
                  <a:pt x="0" y="113"/>
                  <a:pt x="0" y="113"/>
                </a:cubicBezTo>
                <a:cubicBezTo>
                  <a:pt x="0" y="124"/>
                  <a:pt x="9" y="132"/>
                  <a:pt x="19" y="132"/>
                </a:cubicBezTo>
                <a:cubicBezTo>
                  <a:pt x="20" y="132"/>
                  <a:pt x="20" y="132"/>
                  <a:pt x="20" y="132"/>
                </a:cubicBezTo>
                <a:cubicBezTo>
                  <a:pt x="27" y="146"/>
                  <a:pt x="27" y="146"/>
                  <a:pt x="27" y="146"/>
                </a:cubicBezTo>
                <a:cubicBezTo>
                  <a:pt x="28" y="148"/>
                  <a:pt x="30" y="149"/>
                  <a:pt x="32" y="149"/>
                </a:cubicBezTo>
                <a:cubicBezTo>
                  <a:pt x="47" y="149"/>
                  <a:pt x="47" y="149"/>
                  <a:pt x="47" y="149"/>
                </a:cubicBezTo>
                <a:cubicBezTo>
                  <a:pt x="47" y="155"/>
                  <a:pt x="47" y="155"/>
                  <a:pt x="47" y="155"/>
                </a:cubicBezTo>
                <a:cubicBezTo>
                  <a:pt x="33" y="155"/>
                  <a:pt x="33" y="155"/>
                  <a:pt x="33" y="155"/>
                </a:cubicBezTo>
                <a:cubicBezTo>
                  <a:pt x="32" y="155"/>
                  <a:pt x="30" y="156"/>
                  <a:pt x="30" y="157"/>
                </a:cubicBezTo>
                <a:cubicBezTo>
                  <a:pt x="30" y="159"/>
                  <a:pt x="32" y="160"/>
                  <a:pt x="33" y="160"/>
                </a:cubicBezTo>
                <a:cubicBezTo>
                  <a:pt x="66" y="160"/>
                  <a:pt x="66" y="160"/>
                  <a:pt x="66" y="160"/>
                </a:cubicBezTo>
                <a:cubicBezTo>
                  <a:pt x="68" y="160"/>
                  <a:pt x="69" y="159"/>
                  <a:pt x="69" y="157"/>
                </a:cubicBezTo>
                <a:cubicBezTo>
                  <a:pt x="69" y="156"/>
                  <a:pt x="68" y="155"/>
                  <a:pt x="66" y="155"/>
                </a:cubicBezTo>
                <a:cubicBezTo>
                  <a:pt x="52" y="155"/>
                  <a:pt x="52" y="155"/>
                  <a:pt x="52" y="155"/>
                </a:cubicBezTo>
                <a:cubicBezTo>
                  <a:pt x="52" y="149"/>
                  <a:pt x="52" y="149"/>
                  <a:pt x="52" y="149"/>
                </a:cubicBezTo>
                <a:cubicBezTo>
                  <a:pt x="67" y="149"/>
                  <a:pt x="67" y="149"/>
                  <a:pt x="67" y="149"/>
                </a:cubicBezTo>
                <a:cubicBezTo>
                  <a:pt x="69" y="149"/>
                  <a:pt x="71" y="148"/>
                  <a:pt x="72" y="146"/>
                </a:cubicBezTo>
                <a:cubicBezTo>
                  <a:pt x="79" y="132"/>
                  <a:pt x="79" y="132"/>
                  <a:pt x="79" y="132"/>
                </a:cubicBezTo>
                <a:cubicBezTo>
                  <a:pt x="80" y="132"/>
                  <a:pt x="80" y="132"/>
                  <a:pt x="80" y="132"/>
                </a:cubicBezTo>
                <a:cubicBezTo>
                  <a:pt x="91" y="132"/>
                  <a:pt x="99" y="124"/>
                  <a:pt x="99" y="113"/>
                </a:cubicBezTo>
                <a:cubicBezTo>
                  <a:pt x="99" y="19"/>
                  <a:pt x="99" y="19"/>
                  <a:pt x="99" y="19"/>
                </a:cubicBezTo>
                <a:cubicBezTo>
                  <a:pt x="99" y="9"/>
                  <a:pt x="91" y="0"/>
                  <a:pt x="80" y="0"/>
                </a:cubicBezTo>
                <a:close/>
                <a:moveTo>
                  <a:pt x="67" y="144"/>
                </a:moveTo>
                <a:cubicBezTo>
                  <a:pt x="67" y="144"/>
                  <a:pt x="67" y="144"/>
                  <a:pt x="67" y="144"/>
                </a:cubicBezTo>
                <a:cubicBezTo>
                  <a:pt x="32" y="144"/>
                  <a:pt x="32" y="144"/>
                  <a:pt x="32" y="144"/>
                </a:cubicBezTo>
                <a:cubicBezTo>
                  <a:pt x="32" y="144"/>
                  <a:pt x="32" y="144"/>
                  <a:pt x="32" y="144"/>
                </a:cubicBezTo>
                <a:cubicBezTo>
                  <a:pt x="26" y="132"/>
                  <a:pt x="26" y="132"/>
                  <a:pt x="26" y="132"/>
                </a:cubicBezTo>
                <a:cubicBezTo>
                  <a:pt x="73" y="132"/>
                  <a:pt x="73" y="132"/>
                  <a:pt x="73" y="132"/>
                </a:cubicBezTo>
                <a:lnTo>
                  <a:pt x="67" y="144"/>
                </a:lnTo>
                <a:close/>
                <a:moveTo>
                  <a:pt x="94" y="113"/>
                </a:moveTo>
                <a:cubicBezTo>
                  <a:pt x="94" y="121"/>
                  <a:pt x="88" y="127"/>
                  <a:pt x="80" y="127"/>
                </a:cubicBezTo>
                <a:cubicBezTo>
                  <a:pt x="19" y="127"/>
                  <a:pt x="19" y="127"/>
                  <a:pt x="19" y="127"/>
                </a:cubicBezTo>
                <a:cubicBezTo>
                  <a:pt x="11" y="127"/>
                  <a:pt x="5" y="121"/>
                  <a:pt x="5" y="113"/>
                </a:cubicBezTo>
                <a:cubicBezTo>
                  <a:pt x="5" y="19"/>
                  <a:pt x="5" y="19"/>
                  <a:pt x="5" y="19"/>
                </a:cubicBezTo>
                <a:cubicBezTo>
                  <a:pt x="5" y="11"/>
                  <a:pt x="11" y="5"/>
                  <a:pt x="19" y="5"/>
                </a:cubicBezTo>
                <a:cubicBezTo>
                  <a:pt x="80" y="5"/>
                  <a:pt x="80" y="5"/>
                  <a:pt x="80" y="5"/>
                </a:cubicBezTo>
                <a:cubicBezTo>
                  <a:pt x="88" y="5"/>
                  <a:pt x="94" y="11"/>
                  <a:pt x="94" y="19"/>
                </a:cubicBezTo>
                <a:lnTo>
                  <a:pt x="94" y="113"/>
                </a:lnTo>
                <a:close/>
                <a:moveTo>
                  <a:pt x="80" y="11"/>
                </a:moveTo>
                <a:cubicBezTo>
                  <a:pt x="19" y="11"/>
                  <a:pt x="19" y="11"/>
                  <a:pt x="19" y="11"/>
                </a:cubicBezTo>
                <a:cubicBezTo>
                  <a:pt x="15" y="11"/>
                  <a:pt x="11" y="15"/>
                  <a:pt x="11" y="19"/>
                </a:cubicBezTo>
                <a:cubicBezTo>
                  <a:pt x="11" y="52"/>
                  <a:pt x="11" y="52"/>
                  <a:pt x="11" y="52"/>
                </a:cubicBezTo>
                <a:cubicBezTo>
                  <a:pt x="11" y="57"/>
                  <a:pt x="15" y="60"/>
                  <a:pt x="19" y="60"/>
                </a:cubicBezTo>
                <a:cubicBezTo>
                  <a:pt x="80" y="60"/>
                  <a:pt x="80" y="60"/>
                  <a:pt x="80" y="60"/>
                </a:cubicBezTo>
                <a:cubicBezTo>
                  <a:pt x="84" y="60"/>
                  <a:pt x="88" y="57"/>
                  <a:pt x="88" y="52"/>
                </a:cubicBezTo>
                <a:cubicBezTo>
                  <a:pt x="88" y="19"/>
                  <a:pt x="88" y="19"/>
                  <a:pt x="88" y="19"/>
                </a:cubicBezTo>
                <a:cubicBezTo>
                  <a:pt x="88" y="15"/>
                  <a:pt x="84" y="11"/>
                  <a:pt x="80" y="11"/>
                </a:cubicBezTo>
                <a:close/>
                <a:moveTo>
                  <a:pt x="16" y="52"/>
                </a:moveTo>
                <a:cubicBezTo>
                  <a:pt x="16" y="19"/>
                  <a:pt x="16" y="19"/>
                  <a:pt x="16" y="19"/>
                </a:cubicBezTo>
                <a:cubicBezTo>
                  <a:pt x="16" y="19"/>
                  <a:pt x="16" y="19"/>
                  <a:pt x="16" y="19"/>
                </a:cubicBezTo>
                <a:cubicBezTo>
                  <a:pt x="36" y="32"/>
                  <a:pt x="36" y="32"/>
                  <a:pt x="36" y="32"/>
                </a:cubicBezTo>
                <a:cubicBezTo>
                  <a:pt x="36" y="40"/>
                  <a:pt x="36" y="40"/>
                  <a:pt x="36" y="40"/>
                </a:cubicBezTo>
                <a:cubicBezTo>
                  <a:pt x="16" y="53"/>
                  <a:pt x="16" y="53"/>
                  <a:pt x="16" y="53"/>
                </a:cubicBezTo>
                <a:cubicBezTo>
                  <a:pt x="16" y="53"/>
                  <a:pt x="16" y="53"/>
                  <a:pt x="16" y="52"/>
                </a:cubicBezTo>
                <a:close/>
                <a:moveTo>
                  <a:pt x="41" y="39"/>
                </a:moveTo>
                <a:cubicBezTo>
                  <a:pt x="41" y="33"/>
                  <a:pt x="41" y="33"/>
                  <a:pt x="41" y="33"/>
                </a:cubicBezTo>
                <a:cubicBezTo>
                  <a:pt x="58" y="33"/>
                  <a:pt x="58" y="33"/>
                  <a:pt x="58" y="33"/>
                </a:cubicBezTo>
                <a:cubicBezTo>
                  <a:pt x="58" y="39"/>
                  <a:pt x="58" y="39"/>
                  <a:pt x="58" y="39"/>
                </a:cubicBezTo>
                <a:lnTo>
                  <a:pt x="41" y="39"/>
                </a:lnTo>
                <a:close/>
                <a:moveTo>
                  <a:pt x="60" y="28"/>
                </a:moveTo>
                <a:cubicBezTo>
                  <a:pt x="39" y="28"/>
                  <a:pt x="39" y="28"/>
                  <a:pt x="39" y="28"/>
                </a:cubicBezTo>
                <a:cubicBezTo>
                  <a:pt x="22" y="16"/>
                  <a:pt x="22" y="16"/>
                  <a:pt x="22" y="16"/>
                </a:cubicBezTo>
                <a:cubicBezTo>
                  <a:pt x="77" y="16"/>
                  <a:pt x="77" y="16"/>
                  <a:pt x="77" y="16"/>
                </a:cubicBezTo>
                <a:lnTo>
                  <a:pt x="60" y="28"/>
                </a:lnTo>
                <a:close/>
                <a:moveTo>
                  <a:pt x="39" y="44"/>
                </a:moveTo>
                <a:cubicBezTo>
                  <a:pt x="60" y="44"/>
                  <a:pt x="60" y="44"/>
                  <a:pt x="60" y="44"/>
                </a:cubicBezTo>
                <a:cubicBezTo>
                  <a:pt x="77" y="55"/>
                  <a:pt x="77" y="55"/>
                  <a:pt x="77" y="55"/>
                </a:cubicBezTo>
                <a:cubicBezTo>
                  <a:pt x="22" y="55"/>
                  <a:pt x="22" y="55"/>
                  <a:pt x="22" y="55"/>
                </a:cubicBezTo>
                <a:lnTo>
                  <a:pt x="39" y="44"/>
                </a:lnTo>
                <a:close/>
                <a:moveTo>
                  <a:pt x="63" y="40"/>
                </a:moveTo>
                <a:cubicBezTo>
                  <a:pt x="63" y="32"/>
                  <a:pt x="63" y="32"/>
                  <a:pt x="63" y="32"/>
                </a:cubicBezTo>
                <a:cubicBezTo>
                  <a:pt x="83" y="19"/>
                  <a:pt x="83" y="19"/>
                  <a:pt x="83" y="19"/>
                </a:cubicBezTo>
                <a:cubicBezTo>
                  <a:pt x="83" y="19"/>
                  <a:pt x="83" y="19"/>
                  <a:pt x="83" y="19"/>
                </a:cubicBezTo>
                <a:cubicBezTo>
                  <a:pt x="83" y="52"/>
                  <a:pt x="83" y="52"/>
                  <a:pt x="83" y="52"/>
                </a:cubicBezTo>
                <a:cubicBezTo>
                  <a:pt x="83" y="53"/>
                  <a:pt x="83" y="53"/>
                  <a:pt x="83" y="53"/>
                </a:cubicBezTo>
                <a:lnTo>
                  <a:pt x="63" y="40"/>
                </a:lnTo>
                <a:close/>
                <a:moveTo>
                  <a:pt x="85" y="74"/>
                </a:moveTo>
                <a:cubicBezTo>
                  <a:pt x="85" y="72"/>
                  <a:pt x="83" y="69"/>
                  <a:pt x="80" y="69"/>
                </a:cubicBezTo>
                <a:cubicBezTo>
                  <a:pt x="77" y="69"/>
                  <a:pt x="75" y="72"/>
                  <a:pt x="75" y="74"/>
                </a:cubicBezTo>
                <a:cubicBezTo>
                  <a:pt x="75" y="77"/>
                  <a:pt x="77" y="79"/>
                  <a:pt x="80" y="79"/>
                </a:cubicBezTo>
                <a:cubicBezTo>
                  <a:pt x="83" y="79"/>
                  <a:pt x="85" y="77"/>
                  <a:pt x="85" y="74"/>
                </a:cubicBezTo>
                <a:close/>
                <a:moveTo>
                  <a:pt x="83" y="116"/>
                </a:moveTo>
                <a:cubicBezTo>
                  <a:pt x="16" y="116"/>
                  <a:pt x="16" y="116"/>
                  <a:pt x="16" y="116"/>
                </a:cubicBezTo>
                <a:cubicBezTo>
                  <a:pt x="15" y="116"/>
                  <a:pt x="14" y="117"/>
                  <a:pt x="14" y="119"/>
                </a:cubicBezTo>
                <a:cubicBezTo>
                  <a:pt x="14" y="120"/>
                  <a:pt x="15" y="121"/>
                  <a:pt x="16" y="121"/>
                </a:cubicBezTo>
                <a:cubicBezTo>
                  <a:pt x="83" y="121"/>
                  <a:pt x="83" y="121"/>
                  <a:pt x="83" y="121"/>
                </a:cubicBezTo>
                <a:cubicBezTo>
                  <a:pt x="84" y="121"/>
                  <a:pt x="85" y="120"/>
                  <a:pt x="85" y="119"/>
                </a:cubicBezTo>
                <a:cubicBezTo>
                  <a:pt x="85" y="117"/>
                  <a:pt x="84" y="116"/>
                  <a:pt x="83" y="116"/>
                </a:cubicBezTo>
                <a:close/>
                <a:moveTo>
                  <a:pt x="19" y="79"/>
                </a:moveTo>
                <a:cubicBezTo>
                  <a:pt x="22" y="79"/>
                  <a:pt x="24" y="77"/>
                  <a:pt x="24" y="74"/>
                </a:cubicBezTo>
                <a:cubicBezTo>
                  <a:pt x="24" y="72"/>
                  <a:pt x="22" y="69"/>
                  <a:pt x="19" y="69"/>
                </a:cubicBezTo>
                <a:cubicBezTo>
                  <a:pt x="16" y="69"/>
                  <a:pt x="14" y="72"/>
                  <a:pt x="14" y="74"/>
                </a:cubicBezTo>
                <a:cubicBezTo>
                  <a:pt x="14" y="77"/>
                  <a:pt x="16" y="79"/>
                  <a:pt x="19" y="79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8" name="Freeform 67">
            <a:extLst>
              <a:ext uri="{FF2B5EF4-FFF2-40B4-BE49-F238E27FC236}">
                <a16:creationId xmlns:a16="http://schemas.microsoft.com/office/drawing/2014/main" xmlns="" id="{75800CD4-748C-435A-AD9F-66848FC9041A}"/>
              </a:ext>
            </a:extLst>
          </p:cNvPr>
          <p:cNvSpPr>
            <a:spLocks noEditPoints="1"/>
          </p:cNvSpPr>
          <p:nvPr/>
        </p:nvSpPr>
        <p:spPr bwMode="auto">
          <a:xfrm>
            <a:off x="7504113" y="5629276"/>
            <a:ext cx="53975" cy="550863"/>
          </a:xfrm>
          <a:custGeom>
            <a:avLst/>
            <a:gdLst>
              <a:gd name="T0" fmla="*/ 11 w 16"/>
              <a:gd name="T1" fmla="*/ 126 h 160"/>
              <a:gd name="T2" fmla="*/ 11 w 16"/>
              <a:gd name="T3" fmla="*/ 34 h 160"/>
              <a:gd name="T4" fmla="*/ 15 w 16"/>
              <a:gd name="T5" fmla="*/ 22 h 160"/>
              <a:gd name="T6" fmla="*/ 16 w 16"/>
              <a:gd name="T7" fmla="*/ 8 h 160"/>
              <a:gd name="T8" fmla="*/ 8 w 16"/>
              <a:gd name="T9" fmla="*/ 0 h 160"/>
              <a:gd name="T10" fmla="*/ 0 w 16"/>
              <a:gd name="T11" fmla="*/ 8 h 160"/>
              <a:gd name="T12" fmla="*/ 2 w 16"/>
              <a:gd name="T13" fmla="*/ 22 h 160"/>
              <a:gd name="T14" fmla="*/ 6 w 16"/>
              <a:gd name="T15" fmla="*/ 34 h 160"/>
              <a:gd name="T16" fmla="*/ 6 w 16"/>
              <a:gd name="T17" fmla="*/ 126 h 160"/>
              <a:gd name="T18" fmla="*/ 2 w 16"/>
              <a:gd name="T19" fmla="*/ 138 h 160"/>
              <a:gd name="T20" fmla="*/ 0 w 16"/>
              <a:gd name="T21" fmla="*/ 152 h 160"/>
              <a:gd name="T22" fmla="*/ 8 w 16"/>
              <a:gd name="T23" fmla="*/ 160 h 160"/>
              <a:gd name="T24" fmla="*/ 16 w 16"/>
              <a:gd name="T25" fmla="*/ 152 h 160"/>
              <a:gd name="T26" fmla="*/ 15 w 16"/>
              <a:gd name="T27" fmla="*/ 138 h 160"/>
              <a:gd name="T28" fmla="*/ 11 w 16"/>
              <a:gd name="T29" fmla="*/ 126 h 160"/>
              <a:gd name="T30" fmla="*/ 8 w 16"/>
              <a:gd name="T31" fmla="*/ 5 h 160"/>
              <a:gd name="T32" fmla="*/ 11 w 16"/>
              <a:gd name="T33" fmla="*/ 8 h 160"/>
              <a:gd name="T34" fmla="*/ 10 w 16"/>
              <a:gd name="T35" fmla="*/ 20 h 160"/>
              <a:gd name="T36" fmla="*/ 8 w 16"/>
              <a:gd name="T37" fmla="*/ 28 h 160"/>
              <a:gd name="T38" fmla="*/ 7 w 16"/>
              <a:gd name="T39" fmla="*/ 20 h 160"/>
              <a:gd name="T40" fmla="*/ 5 w 16"/>
              <a:gd name="T41" fmla="*/ 8 h 160"/>
              <a:gd name="T42" fmla="*/ 8 w 16"/>
              <a:gd name="T43" fmla="*/ 5 h 160"/>
              <a:gd name="T44" fmla="*/ 8 w 16"/>
              <a:gd name="T45" fmla="*/ 155 h 160"/>
              <a:gd name="T46" fmla="*/ 5 w 16"/>
              <a:gd name="T47" fmla="*/ 152 h 160"/>
              <a:gd name="T48" fmla="*/ 7 w 16"/>
              <a:gd name="T49" fmla="*/ 140 h 160"/>
              <a:gd name="T50" fmla="*/ 8 w 16"/>
              <a:gd name="T51" fmla="*/ 132 h 160"/>
              <a:gd name="T52" fmla="*/ 10 w 16"/>
              <a:gd name="T53" fmla="*/ 140 h 160"/>
              <a:gd name="T54" fmla="*/ 11 w 16"/>
              <a:gd name="T55" fmla="*/ 152 h 160"/>
              <a:gd name="T56" fmla="*/ 8 w 16"/>
              <a:gd name="T57" fmla="*/ 155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6" h="160">
                <a:moveTo>
                  <a:pt x="11" y="126"/>
                </a:moveTo>
                <a:cubicBezTo>
                  <a:pt x="11" y="34"/>
                  <a:pt x="11" y="34"/>
                  <a:pt x="11" y="34"/>
                </a:cubicBezTo>
                <a:cubicBezTo>
                  <a:pt x="12" y="33"/>
                  <a:pt x="13" y="29"/>
                  <a:pt x="15" y="22"/>
                </a:cubicBezTo>
                <a:cubicBezTo>
                  <a:pt x="16" y="16"/>
                  <a:pt x="16" y="10"/>
                  <a:pt x="16" y="8"/>
                </a:cubicBezTo>
                <a:cubicBezTo>
                  <a:pt x="16" y="4"/>
                  <a:pt x="13" y="0"/>
                  <a:pt x="8" y="0"/>
                </a:cubicBezTo>
                <a:cubicBezTo>
                  <a:pt x="4" y="0"/>
                  <a:pt x="0" y="4"/>
                  <a:pt x="0" y="8"/>
                </a:cubicBezTo>
                <a:cubicBezTo>
                  <a:pt x="0" y="10"/>
                  <a:pt x="1" y="16"/>
                  <a:pt x="2" y="22"/>
                </a:cubicBezTo>
                <a:cubicBezTo>
                  <a:pt x="3" y="29"/>
                  <a:pt x="4" y="33"/>
                  <a:pt x="6" y="34"/>
                </a:cubicBezTo>
                <a:cubicBezTo>
                  <a:pt x="6" y="126"/>
                  <a:pt x="6" y="126"/>
                  <a:pt x="6" y="126"/>
                </a:cubicBezTo>
                <a:cubicBezTo>
                  <a:pt x="4" y="127"/>
                  <a:pt x="3" y="131"/>
                  <a:pt x="2" y="138"/>
                </a:cubicBezTo>
                <a:cubicBezTo>
                  <a:pt x="1" y="144"/>
                  <a:pt x="0" y="150"/>
                  <a:pt x="0" y="152"/>
                </a:cubicBezTo>
                <a:cubicBezTo>
                  <a:pt x="0" y="156"/>
                  <a:pt x="4" y="160"/>
                  <a:pt x="8" y="160"/>
                </a:cubicBezTo>
                <a:cubicBezTo>
                  <a:pt x="13" y="160"/>
                  <a:pt x="16" y="156"/>
                  <a:pt x="16" y="152"/>
                </a:cubicBezTo>
                <a:cubicBezTo>
                  <a:pt x="16" y="150"/>
                  <a:pt x="16" y="144"/>
                  <a:pt x="15" y="138"/>
                </a:cubicBezTo>
                <a:cubicBezTo>
                  <a:pt x="13" y="131"/>
                  <a:pt x="12" y="127"/>
                  <a:pt x="11" y="126"/>
                </a:cubicBezTo>
                <a:close/>
                <a:moveTo>
                  <a:pt x="8" y="5"/>
                </a:moveTo>
                <a:cubicBezTo>
                  <a:pt x="10" y="5"/>
                  <a:pt x="11" y="7"/>
                  <a:pt x="11" y="8"/>
                </a:cubicBezTo>
                <a:cubicBezTo>
                  <a:pt x="11" y="9"/>
                  <a:pt x="11" y="14"/>
                  <a:pt x="10" y="20"/>
                </a:cubicBezTo>
                <a:cubicBezTo>
                  <a:pt x="9" y="23"/>
                  <a:pt x="9" y="26"/>
                  <a:pt x="8" y="28"/>
                </a:cubicBezTo>
                <a:cubicBezTo>
                  <a:pt x="8" y="26"/>
                  <a:pt x="7" y="23"/>
                  <a:pt x="7" y="20"/>
                </a:cubicBezTo>
                <a:cubicBezTo>
                  <a:pt x="6" y="14"/>
                  <a:pt x="5" y="9"/>
                  <a:pt x="5" y="8"/>
                </a:cubicBezTo>
                <a:cubicBezTo>
                  <a:pt x="5" y="7"/>
                  <a:pt x="7" y="5"/>
                  <a:pt x="8" y="5"/>
                </a:cubicBezTo>
                <a:close/>
                <a:moveTo>
                  <a:pt x="8" y="155"/>
                </a:moveTo>
                <a:cubicBezTo>
                  <a:pt x="7" y="155"/>
                  <a:pt x="5" y="154"/>
                  <a:pt x="5" y="152"/>
                </a:cubicBezTo>
                <a:cubicBezTo>
                  <a:pt x="5" y="151"/>
                  <a:pt x="6" y="146"/>
                  <a:pt x="7" y="140"/>
                </a:cubicBezTo>
                <a:cubicBezTo>
                  <a:pt x="7" y="137"/>
                  <a:pt x="8" y="134"/>
                  <a:pt x="8" y="132"/>
                </a:cubicBezTo>
                <a:cubicBezTo>
                  <a:pt x="9" y="134"/>
                  <a:pt x="9" y="137"/>
                  <a:pt x="10" y="140"/>
                </a:cubicBezTo>
                <a:cubicBezTo>
                  <a:pt x="11" y="146"/>
                  <a:pt x="11" y="151"/>
                  <a:pt x="11" y="152"/>
                </a:cubicBezTo>
                <a:cubicBezTo>
                  <a:pt x="11" y="154"/>
                  <a:pt x="10" y="155"/>
                  <a:pt x="8" y="155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9" name="Freeform 68">
            <a:extLst>
              <a:ext uri="{FF2B5EF4-FFF2-40B4-BE49-F238E27FC236}">
                <a16:creationId xmlns:a16="http://schemas.microsoft.com/office/drawing/2014/main" xmlns="" id="{7A7968B1-3F7F-4FF9-9C2C-90EE3D5C7A23}"/>
              </a:ext>
            </a:extLst>
          </p:cNvPr>
          <p:cNvSpPr>
            <a:spLocks noEditPoints="1"/>
          </p:cNvSpPr>
          <p:nvPr/>
        </p:nvSpPr>
        <p:spPr bwMode="auto">
          <a:xfrm>
            <a:off x="8213725" y="742951"/>
            <a:ext cx="546100" cy="388938"/>
          </a:xfrm>
          <a:custGeom>
            <a:avLst/>
            <a:gdLst>
              <a:gd name="T0" fmla="*/ 154 w 160"/>
              <a:gd name="T1" fmla="*/ 8 h 113"/>
              <a:gd name="T2" fmla="*/ 6 w 160"/>
              <a:gd name="T3" fmla="*/ 8 h 113"/>
              <a:gd name="T4" fmla="*/ 0 w 160"/>
              <a:gd name="T5" fmla="*/ 99 h 113"/>
              <a:gd name="T6" fmla="*/ 152 w 160"/>
              <a:gd name="T7" fmla="*/ 113 h 113"/>
              <a:gd name="T8" fmla="*/ 157 w 160"/>
              <a:gd name="T9" fmla="*/ 97 h 113"/>
              <a:gd name="T10" fmla="*/ 146 w 160"/>
              <a:gd name="T11" fmla="*/ 5 h 113"/>
              <a:gd name="T12" fmla="*/ 11 w 160"/>
              <a:gd name="T13" fmla="*/ 97 h 113"/>
              <a:gd name="T14" fmla="*/ 152 w 160"/>
              <a:gd name="T15" fmla="*/ 108 h 113"/>
              <a:gd name="T16" fmla="*/ 5 w 160"/>
              <a:gd name="T17" fmla="*/ 102 h 113"/>
              <a:gd name="T18" fmla="*/ 69 w 160"/>
              <a:gd name="T19" fmla="*/ 105 h 113"/>
              <a:gd name="T20" fmla="*/ 94 w 160"/>
              <a:gd name="T21" fmla="*/ 102 h 113"/>
              <a:gd name="T22" fmla="*/ 141 w 160"/>
              <a:gd name="T23" fmla="*/ 11 h 113"/>
              <a:gd name="T24" fmla="*/ 17 w 160"/>
              <a:gd name="T25" fmla="*/ 88 h 113"/>
              <a:gd name="T26" fmla="*/ 143 w 160"/>
              <a:gd name="T27" fmla="*/ 88 h 113"/>
              <a:gd name="T28" fmla="*/ 22 w 160"/>
              <a:gd name="T29" fmla="*/ 16 h 113"/>
              <a:gd name="T30" fmla="*/ 77 w 160"/>
              <a:gd name="T31" fmla="*/ 86 h 113"/>
              <a:gd name="T32" fmla="*/ 77 w 160"/>
              <a:gd name="T33" fmla="*/ 62 h 113"/>
              <a:gd name="T34" fmla="*/ 52 w 160"/>
              <a:gd name="T35" fmla="*/ 22 h 113"/>
              <a:gd name="T36" fmla="*/ 28 w 160"/>
              <a:gd name="T37" fmla="*/ 62 h 113"/>
              <a:gd name="T38" fmla="*/ 28 w 160"/>
              <a:gd name="T39" fmla="*/ 86 h 113"/>
              <a:gd name="T40" fmla="*/ 64 w 160"/>
              <a:gd name="T41" fmla="*/ 41 h 113"/>
              <a:gd name="T42" fmla="*/ 61 w 160"/>
              <a:gd name="T43" fmla="*/ 34 h 113"/>
              <a:gd name="T44" fmla="*/ 52 w 160"/>
              <a:gd name="T45" fmla="*/ 58 h 113"/>
              <a:gd name="T46" fmla="*/ 52 w 160"/>
              <a:gd name="T47" fmla="*/ 72 h 113"/>
              <a:gd name="T48" fmla="*/ 61 w 160"/>
              <a:gd name="T49" fmla="*/ 55 h 113"/>
              <a:gd name="T50" fmla="*/ 61 w 160"/>
              <a:gd name="T51" fmla="*/ 55 h 113"/>
              <a:gd name="T52" fmla="*/ 59 w 160"/>
              <a:gd name="T53" fmla="*/ 29 h 113"/>
              <a:gd name="T54" fmla="*/ 43 w 160"/>
              <a:gd name="T55" fmla="*/ 55 h 113"/>
              <a:gd name="T56" fmla="*/ 33 w 160"/>
              <a:gd name="T57" fmla="*/ 69 h 113"/>
              <a:gd name="T58" fmla="*/ 68 w 160"/>
              <a:gd name="T59" fmla="*/ 64 h 113"/>
              <a:gd name="T60" fmla="*/ 33 w 160"/>
              <a:gd name="T61" fmla="*/ 86 h 113"/>
              <a:gd name="T62" fmla="*/ 88 w 160"/>
              <a:gd name="T63" fmla="*/ 86 h 113"/>
              <a:gd name="T64" fmla="*/ 138 w 160"/>
              <a:gd name="T65" fmla="*/ 86 h 113"/>
              <a:gd name="T66" fmla="*/ 100 w 160"/>
              <a:gd name="T67" fmla="*/ 33 h 113"/>
              <a:gd name="T68" fmla="*/ 105 w 160"/>
              <a:gd name="T69" fmla="*/ 33 h 113"/>
              <a:gd name="T70" fmla="*/ 130 w 160"/>
              <a:gd name="T71" fmla="*/ 28 h 113"/>
              <a:gd name="T72" fmla="*/ 102 w 160"/>
              <a:gd name="T73" fmla="*/ 25 h 113"/>
              <a:gd name="T74" fmla="*/ 97 w 160"/>
              <a:gd name="T75" fmla="*/ 28 h 113"/>
              <a:gd name="T76" fmla="*/ 97 w 160"/>
              <a:gd name="T77" fmla="*/ 47 h 113"/>
              <a:gd name="T78" fmla="*/ 124 w 160"/>
              <a:gd name="T79" fmla="*/ 49 h 113"/>
              <a:gd name="T80" fmla="*/ 130 w 160"/>
              <a:gd name="T81" fmla="*/ 47 h 113"/>
              <a:gd name="T82" fmla="*/ 127 w 160"/>
              <a:gd name="T83" fmla="*/ 41 h 113"/>
              <a:gd name="T84" fmla="*/ 122 w 160"/>
              <a:gd name="T85" fmla="*/ 41 h 113"/>
              <a:gd name="T86" fmla="*/ 94 w 160"/>
              <a:gd name="T87" fmla="*/ 44 h 113"/>
              <a:gd name="T88" fmla="*/ 113 w 160"/>
              <a:gd name="T89" fmla="*/ 60 h 113"/>
              <a:gd name="T90" fmla="*/ 119 w 160"/>
              <a:gd name="T91" fmla="*/ 61 h 113"/>
              <a:gd name="T92" fmla="*/ 132 w 160"/>
              <a:gd name="T93" fmla="*/ 58 h 113"/>
              <a:gd name="T94" fmla="*/ 119 w 160"/>
              <a:gd name="T95" fmla="*/ 55 h 113"/>
              <a:gd name="T96" fmla="*/ 113 w 160"/>
              <a:gd name="T97" fmla="*/ 55 h 113"/>
              <a:gd name="T98" fmla="*/ 97 w 160"/>
              <a:gd name="T99" fmla="*/ 60 h 113"/>
              <a:gd name="T100" fmla="*/ 110 w 160"/>
              <a:gd name="T101" fmla="*/ 69 h 113"/>
              <a:gd name="T102" fmla="*/ 105 w 160"/>
              <a:gd name="T103" fmla="*/ 69 h 113"/>
              <a:gd name="T104" fmla="*/ 97 w 160"/>
              <a:gd name="T105" fmla="*/ 74 h 113"/>
              <a:gd name="T106" fmla="*/ 108 w 160"/>
              <a:gd name="T107" fmla="*/ 77 h 113"/>
              <a:gd name="T108" fmla="*/ 130 w 160"/>
              <a:gd name="T109" fmla="*/ 74 h 1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160" h="113">
                <a:moveTo>
                  <a:pt x="157" y="97"/>
                </a:moveTo>
                <a:cubicBezTo>
                  <a:pt x="154" y="97"/>
                  <a:pt x="154" y="97"/>
                  <a:pt x="154" y="97"/>
                </a:cubicBezTo>
                <a:cubicBezTo>
                  <a:pt x="154" y="8"/>
                  <a:pt x="154" y="8"/>
                  <a:pt x="154" y="8"/>
                </a:cubicBezTo>
                <a:cubicBezTo>
                  <a:pt x="154" y="4"/>
                  <a:pt x="151" y="0"/>
                  <a:pt x="146" y="0"/>
                </a:cubicBezTo>
                <a:cubicBezTo>
                  <a:pt x="14" y="0"/>
                  <a:pt x="14" y="0"/>
                  <a:pt x="14" y="0"/>
                </a:cubicBezTo>
                <a:cubicBezTo>
                  <a:pt x="9" y="0"/>
                  <a:pt x="6" y="4"/>
                  <a:pt x="6" y="8"/>
                </a:cubicBezTo>
                <a:cubicBezTo>
                  <a:pt x="6" y="97"/>
                  <a:pt x="6" y="97"/>
                  <a:pt x="6" y="97"/>
                </a:cubicBezTo>
                <a:cubicBezTo>
                  <a:pt x="3" y="97"/>
                  <a:pt x="3" y="97"/>
                  <a:pt x="3" y="97"/>
                </a:cubicBezTo>
                <a:cubicBezTo>
                  <a:pt x="1" y="97"/>
                  <a:pt x="0" y="98"/>
                  <a:pt x="0" y="99"/>
                </a:cubicBezTo>
                <a:cubicBezTo>
                  <a:pt x="0" y="105"/>
                  <a:pt x="0" y="105"/>
                  <a:pt x="0" y="105"/>
                </a:cubicBezTo>
                <a:cubicBezTo>
                  <a:pt x="0" y="109"/>
                  <a:pt x="4" y="113"/>
                  <a:pt x="8" y="113"/>
                </a:cubicBezTo>
                <a:cubicBezTo>
                  <a:pt x="152" y="113"/>
                  <a:pt x="152" y="113"/>
                  <a:pt x="152" y="113"/>
                </a:cubicBezTo>
                <a:cubicBezTo>
                  <a:pt x="156" y="113"/>
                  <a:pt x="160" y="109"/>
                  <a:pt x="160" y="105"/>
                </a:cubicBezTo>
                <a:cubicBezTo>
                  <a:pt x="160" y="99"/>
                  <a:pt x="160" y="99"/>
                  <a:pt x="160" y="99"/>
                </a:cubicBezTo>
                <a:cubicBezTo>
                  <a:pt x="160" y="98"/>
                  <a:pt x="159" y="97"/>
                  <a:pt x="157" y="97"/>
                </a:cubicBezTo>
                <a:close/>
                <a:moveTo>
                  <a:pt x="11" y="8"/>
                </a:moveTo>
                <a:cubicBezTo>
                  <a:pt x="11" y="7"/>
                  <a:pt x="12" y="5"/>
                  <a:pt x="14" y="5"/>
                </a:cubicBezTo>
                <a:cubicBezTo>
                  <a:pt x="146" y="5"/>
                  <a:pt x="146" y="5"/>
                  <a:pt x="146" y="5"/>
                </a:cubicBezTo>
                <a:cubicBezTo>
                  <a:pt x="148" y="5"/>
                  <a:pt x="149" y="7"/>
                  <a:pt x="149" y="8"/>
                </a:cubicBezTo>
                <a:cubicBezTo>
                  <a:pt x="149" y="97"/>
                  <a:pt x="149" y="97"/>
                  <a:pt x="149" y="97"/>
                </a:cubicBezTo>
                <a:cubicBezTo>
                  <a:pt x="11" y="97"/>
                  <a:pt x="11" y="97"/>
                  <a:pt x="11" y="97"/>
                </a:cubicBezTo>
                <a:lnTo>
                  <a:pt x="11" y="8"/>
                </a:lnTo>
                <a:close/>
                <a:moveTo>
                  <a:pt x="155" y="105"/>
                </a:moveTo>
                <a:cubicBezTo>
                  <a:pt x="155" y="107"/>
                  <a:pt x="154" y="108"/>
                  <a:pt x="152" y="108"/>
                </a:cubicBezTo>
                <a:cubicBezTo>
                  <a:pt x="8" y="108"/>
                  <a:pt x="8" y="108"/>
                  <a:pt x="8" y="108"/>
                </a:cubicBezTo>
                <a:cubicBezTo>
                  <a:pt x="7" y="108"/>
                  <a:pt x="5" y="107"/>
                  <a:pt x="5" y="105"/>
                </a:cubicBezTo>
                <a:cubicBezTo>
                  <a:pt x="5" y="102"/>
                  <a:pt x="5" y="102"/>
                  <a:pt x="5" y="102"/>
                </a:cubicBezTo>
                <a:cubicBezTo>
                  <a:pt x="66" y="102"/>
                  <a:pt x="66" y="102"/>
                  <a:pt x="66" y="102"/>
                </a:cubicBezTo>
                <a:cubicBezTo>
                  <a:pt x="66" y="102"/>
                  <a:pt x="66" y="102"/>
                  <a:pt x="66" y="102"/>
                </a:cubicBezTo>
                <a:cubicBezTo>
                  <a:pt x="66" y="104"/>
                  <a:pt x="68" y="105"/>
                  <a:pt x="69" y="105"/>
                </a:cubicBezTo>
                <a:cubicBezTo>
                  <a:pt x="91" y="105"/>
                  <a:pt x="91" y="105"/>
                  <a:pt x="91" y="105"/>
                </a:cubicBezTo>
                <a:cubicBezTo>
                  <a:pt x="92" y="105"/>
                  <a:pt x="94" y="104"/>
                  <a:pt x="94" y="102"/>
                </a:cubicBezTo>
                <a:cubicBezTo>
                  <a:pt x="94" y="102"/>
                  <a:pt x="94" y="102"/>
                  <a:pt x="94" y="102"/>
                </a:cubicBezTo>
                <a:cubicBezTo>
                  <a:pt x="155" y="102"/>
                  <a:pt x="155" y="102"/>
                  <a:pt x="155" y="102"/>
                </a:cubicBezTo>
                <a:lnTo>
                  <a:pt x="155" y="105"/>
                </a:lnTo>
                <a:close/>
                <a:moveTo>
                  <a:pt x="141" y="11"/>
                </a:moveTo>
                <a:cubicBezTo>
                  <a:pt x="19" y="11"/>
                  <a:pt x="19" y="11"/>
                  <a:pt x="19" y="11"/>
                </a:cubicBezTo>
                <a:cubicBezTo>
                  <a:pt x="18" y="11"/>
                  <a:pt x="17" y="12"/>
                  <a:pt x="17" y="14"/>
                </a:cubicBezTo>
                <a:cubicBezTo>
                  <a:pt x="17" y="88"/>
                  <a:pt x="17" y="88"/>
                  <a:pt x="17" y="88"/>
                </a:cubicBezTo>
                <a:cubicBezTo>
                  <a:pt x="17" y="90"/>
                  <a:pt x="18" y="91"/>
                  <a:pt x="19" y="91"/>
                </a:cubicBezTo>
                <a:cubicBezTo>
                  <a:pt x="141" y="91"/>
                  <a:pt x="141" y="91"/>
                  <a:pt x="141" y="91"/>
                </a:cubicBezTo>
                <a:cubicBezTo>
                  <a:pt x="142" y="91"/>
                  <a:pt x="143" y="90"/>
                  <a:pt x="143" y="88"/>
                </a:cubicBezTo>
                <a:cubicBezTo>
                  <a:pt x="143" y="14"/>
                  <a:pt x="143" y="14"/>
                  <a:pt x="143" y="14"/>
                </a:cubicBezTo>
                <a:cubicBezTo>
                  <a:pt x="143" y="12"/>
                  <a:pt x="142" y="11"/>
                  <a:pt x="141" y="11"/>
                </a:cubicBezTo>
                <a:close/>
                <a:moveTo>
                  <a:pt x="22" y="16"/>
                </a:moveTo>
                <a:cubicBezTo>
                  <a:pt x="83" y="16"/>
                  <a:pt x="83" y="16"/>
                  <a:pt x="83" y="16"/>
                </a:cubicBezTo>
                <a:cubicBezTo>
                  <a:pt x="83" y="86"/>
                  <a:pt x="83" y="86"/>
                  <a:pt x="83" y="86"/>
                </a:cubicBezTo>
                <a:cubicBezTo>
                  <a:pt x="77" y="86"/>
                  <a:pt x="77" y="86"/>
                  <a:pt x="77" y="86"/>
                </a:cubicBezTo>
                <a:cubicBezTo>
                  <a:pt x="77" y="69"/>
                  <a:pt x="77" y="69"/>
                  <a:pt x="77" y="69"/>
                </a:cubicBezTo>
                <a:cubicBezTo>
                  <a:pt x="77" y="67"/>
                  <a:pt x="76" y="65"/>
                  <a:pt x="75" y="63"/>
                </a:cubicBezTo>
                <a:cubicBezTo>
                  <a:pt x="76" y="63"/>
                  <a:pt x="77" y="62"/>
                  <a:pt x="77" y="62"/>
                </a:cubicBezTo>
                <a:cubicBezTo>
                  <a:pt x="77" y="61"/>
                  <a:pt x="77" y="60"/>
                  <a:pt x="76" y="59"/>
                </a:cubicBezTo>
                <a:cubicBezTo>
                  <a:pt x="73" y="55"/>
                  <a:pt x="72" y="49"/>
                  <a:pt x="72" y="41"/>
                </a:cubicBezTo>
                <a:cubicBezTo>
                  <a:pt x="72" y="31"/>
                  <a:pt x="63" y="22"/>
                  <a:pt x="52" y="22"/>
                </a:cubicBezTo>
                <a:cubicBezTo>
                  <a:pt x="42" y="22"/>
                  <a:pt x="33" y="31"/>
                  <a:pt x="33" y="41"/>
                </a:cubicBezTo>
                <a:cubicBezTo>
                  <a:pt x="33" y="49"/>
                  <a:pt x="31" y="55"/>
                  <a:pt x="28" y="59"/>
                </a:cubicBezTo>
                <a:cubicBezTo>
                  <a:pt x="28" y="60"/>
                  <a:pt x="27" y="61"/>
                  <a:pt x="28" y="62"/>
                </a:cubicBezTo>
                <a:cubicBezTo>
                  <a:pt x="28" y="62"/>
                  <a:pt x="29" y="63"/>
                  <a:pt x="29" y="63"/>
                </a:cubicBezTo>
                <a:cubicBezTo>
                  <a:pt x="28" y="65"/>
                  <a:pt x="28" y="67"/>
                  <a:pt x="28" y="69"/>
                </a:cubicBezTo>
                <a:cubicBezTo>
                  <a:pt x="28" y="86"/>
                  <a:pt x="28" y="86"/>
                  <a:pt x="28" y="86"/>
                </a:cubicBezTo>
                <a:cubicBezTo>
                  <a:pt x="22" y="86"/>
                  <a:pt x="22" y="86"/>
                  <a:pt x="22" y="86"/>
                </a:cubicBezTo>
                <a:lnTo>
                  <a:pt x="22" y="16"/>
                </a:lnTo>
                <a:close/>
                <a:moveTo>
                  <a:pt x="64" y="41"/>
                </a:moveTo>
                <a:cubicBezTo>
                  <a:pt x="64" y="47"/>
                  <a:pt x="59" y="53"/>
                  <a:pt x="52" y="53"/>
                </a:cubicBezTo>
                <a:cubicBezTo>
                  <a:pt x="47" y="53"/>
                  <a:pt x="42" y="48"/>
                  <a:pt x="41" y="43"/>
                </a:cubicBezTo>
                <a:cubicBezTo>
                  <a:pt x="47" y="41"/>
                  <a:pt x="55" y="39"/>
                  <a:pt x="61" y="34"/>
                </a:cubicBezTo>
                <a:cubicBezTo>
                  <a:pt x="63" y="36"/>
                  <a:pt x="64" y="39"/>
                  <a:pt x="64" y="41"/>
                </a:cubicBezTo>
                <a:close/>
                <a:moveTo>
                  <a:pt x="48" y="57"/>
                </a:moveTo>
                <a:cubicBezTo>
                  <a:pt x="50" y="58"/>
                  <a:pt x="51" y="58"/>
                  <a:pt x="52" y="58"/>
                </a:cubicBezTo>
                <a:cubicBezTo>
                  <a:pt x="54" y="58"/>
                  <a:pt x="55" y="58"/>
                  <a:pt x="56" y="57"/>
                </a:cubicBezTo>
                <a:cubicBezTo>
                  <a:pt x="58" y="59"/>
                  <a:pt x="60" y="61"/>
                  <a:pt x="64" y="62"/>
                </a:cubicBezTo>
                <a:cubicBezTo>
                  <a:pt x="63" y="67"/>
                  <a:pt x="58" y="72"/>
                  <a:pt x="52" y="72"/>
                </a:cubicBezTo>
                <a:cubicBezTo>
                  <a:pt x="47" y="72"/>
                  <a:pt x="42" y="67"/>
                  <a:pt x="41" y="62"/>
                </a:cubicBezTo>
                <a:cubicBezTo>
                  <a:pt x="44" y="61"/>
                  <a:pt x="47" y="59"/>
                  <a:pt x="48" y="57"/>
                </a:cubicBezTo>
                <a:close/>
                <a:moveTo>
                  <a:pt x="61" y="55"/>
                </a:moveTo>
                <a:cubicBezTo>
                  <a:pt x="64" y="53"/>
                  <a:pt x="66" y="51"/>
                  <a:pt x="67" y="49"/>
                </a:cubicBezTo>
                <a:cubicBezTo>
                  <a:pt x="67" y="52"/>
                  <a:pt x="68" y="55"/>
                  <a:pt x="70" y="58"/>
                </a:cubicBezTo>
                <a:cubicBezTo>
                  <a:pt x="67" y="57"/>
                  <a:pt x="63" y="57"/>
                  <a:pt x="61" y="55"/>
                </a:cubicBezTo>
                <a:close/>
                <a:moveTo>
                  <a:pt x="39" y="38"/>
                </a:moveTo>
                <a:cubicBezTo>
                  <a:pt x="40" y="32"/>
                  <a:pt x="46" y="27"/>
                  <a:pt x="52" y="27"/>
                </a:cubicBezTo>
                <a:cubicBezTo>
                  <a:pt x="55" y="27"/>
                  <a:pt x="57" y="28"/>
                  <a:pt x="59" y="29"/>
                </a:cubicBezTo>
                <a:cubicBezTo>
                  <a:pt x="53" y="34"/>
                  <a:pt x="44" y="37"/>
                  <a:pt x="39" y="38"/>
                </a:cubicBezTo>
                <a:close/>
                <a:moveTo>
                  <a:pt x="38" y="49"/>
                </a:moveTo>
                <a:cubicBezTo>
                  <a:pt x="39" y="51"/>
                  <a:pt x="41" y="53"/>
                  <a:pt x="43" y="55"/>
                </a:cubicBezTo>
                <a:cubicBezTo>
                  <a:pt x="41" y="57"/>
                  <a:pt x="38" y="57"/>
                  <a:pt x="35" y="58"/>
                </a:cubicBezTo>
                <a:cubicBezTo>
                  <a:pt x="36" y="55"/>
                  <a:pt x="37" y="52"/>
                  <a:pt x="38" y="49"/>
                </a:cubicBezTo>
                <a:close/>
                <a:moveTo>
                  <a:pt x="33" y="69"/>
                </a:moveTo>
                <a:cubicBezTo>
                  <a:pt x="33" y="67"/>
                  <a:pt x="34" y="65"/>
                  <a:pt x="36" y="64"/>
                </a:cubicBezTo>
                <a:cubicBezTo>
                  <a:pt x="38" y="71"/>
                  <a:pt x="44" y="77"/>
                  <a:pt x="52" y="77"/>
                </a:cubicBezTo>
                <a:cubicBezTo>
                  <a:pt x="60" y="77"/>
                  <a:pt x="67" y="71"/>
                  <a:pt x="68" y="64"/>
                </a:cubicBezTo>
                <a:cubicBezTo>
                  <a:pt x="70" y="65"/>
                  <a:pt x="72" y="67"/>
                  <a:pt x="72" y="69"/>
                </a:cubicBezTo>
                <a:cubicBezTo>
                  <a:pt x="72" y="86"/>
                  <a:pt x="72" y="86"/>
                  <a:pt x="72" y="86"/>
                </a:cubicBezTo>
                <a:cubicBezTo>
                  <a:pt x="33" y="86"/>
                  <a:pt x="33" y="86"/>
                  <a:pt x="33" y="86"/>
                </a:cubicBezTo>
                <a:lnTo>
                  <a:pt x="33" y="69"/>
                </a:lnTo>
                <a:close/>
                <a:moveTo>
                  <a:pt x="138" y="86"/>
                </a:moveTo>
                <a:cubicBezTo>
                  <a:pt x="88" y="86"/>
                  <a:pt x="88" y="86"/>
                  <a:pt x="88" y="86"/>
                </a:cubicBezTo>
                <a:cubicBezTo>
                  <a:pt x="88" y="16"/>
                  <a:pt x="88" y="16"/>
                  <a:pt x="88" y="16"/>
                </a:cubicBezTo>
                <a:cubicBezTo>
                  <a:pt x="138" y="16"/>
                  <a:pt x="138" y="16"/>
                  <a:pt x="138" y="16"/>
                </a:cubicBezTo>
                <a:lnTo>
                  <a:pt x="138" y="86"/>
                </a:lnTo>
                <a:close/>
                <a:moveTo>
                  <a:pt x="97" y="33"/>
                </a:moveTo>
                <a:cubicBezTo>
                  <a:pt x="100" y="33"/>
                  <a:pt x="100" y="33"/>
                  <a:pt x="100" y="33"/>
                </a:cubicBezTo>
                <a:cubicBezTo>
                  <a:pt x="100" y="33"/>
                  <a:pt x="100" y="33"/>
                  <a:pt x="100" y="33"/>
                </a:cubicBezTo>
                <a:cubicBezTo>
                  <a:pt x="100" y="34"/>
                  <a:pt x="101" y="36"/>
                  <a:pt x="102" y="36"/>
                </a:cubicBezTo>
                <a:cubicBezTo>
                  <a:pt x="104" y="36"/>
                  <a:pt x="105" y="34"/>
                  <a:pt x="105" y="33"/>
                </a:cubicBezTo>
                <a:cubicBezTo>
                  <a:pt x="105" y="33"/>
                  <a:pt x="105" y="33"/>
                  <a:pt x="105" y="33"/>
                </a:cubicBezTo>
                <a:cubicBezTo>
                  <a:pt x="130" y="33"/>
                  <a:pt x="130" y="33"/>
                  <a:pt x="130" y="33"/>
                </a:cubicBezTo>
                <a:cubicBezTo>
                  <a:pt x="131" y="33"/>
                  <a:pt x="132" y="32"/>
                  <a:pt x="132" y="30"/>
                </a:cubicBezTo>
                <a:cubicBezTo>
                  <a:pt x="132" y="29"/>
                  <a:pt x="131" y="28"/>
                  <a:pt x="130" y="28"/>
                </a:cubicBezTo>
                <a:cubicBezTo>
                  <a:pt x="105" y="28"/>
                  <a:pt x="105" y="28"/>
                  <a:pt x="105" y="28"/>
                </a:cubicBezTo>
                <a:cubicBezTo>
                  <a:pt x="105" y="27"/>
                  <a:pt x="105" y="27"/>
                  <a:pt x="105" y="27"/>
                </a:cubicBezTo>
                <a:cubicBezTo>
                  <a:pt x="105" y="26"/>
                  <a:pt x="104" y="25"/>
                  <a:pt x="102" y="25"/>
                </a:cubicBezTo>
                <a:cubicBezTo>
                  <a:pt x="101" y="25"/>
                  <a:pt x="100" y="26"/>
                  <a:pt x="100" y="27"/>
                </a:cubicBezTo>
                <a:cubicBezTo>
                  <a:pt x="100" y="28"/>
                  <a:pt x="100" y="28"/>
                  <a:pt x="100" y="28"/>
                </a:cubicBezTo>
                <a:cubicBezTo>
                  <a:pt x="97" y="28"/>
                  <a:pt x="97" y="28"/>
                  <a:pt x="97" y="28"/>
                </a:cubicBezTo>
                <a:cubicBezTo>
                  <a:pt x="95" y="28"/>
                  <a:pt x="94" y="29"/>
                  <a:pt x="94" y="30"/>
                </a:cubicBezTo>
                <a:cubicBezTo>
                  <a:pt x="94" y="32"/>
                  <a:pt x="95" y="33"/>
                  <a:pt x="97" y="33"/>
                </a:cubicBezTo>
                <a:close/>
                <a:moveTo>
                  <a:pt x="97" y="47"/>
                </a:moveTo>
                <a:cubicBezTo>
                  <a:pt x="122" y="47"/>
                  <a:pt x="122" y="47"/>
                  <a:pt x="122" y="47"/>
                </a:cubicBezTo>
                <a:cubicBezTo>
                  <a:pt x="122" y="47"/>
                  <a:pt x="122" y="47"/>
                  <a:pt x="122" y="47"/>
                </a:cubicBezTo>
                <a:cubicBezTo>
                  <a:pt x="122" y="48"/>
                  <a:pt x="123" y="49"/>
                  <a:pt x="124" y="49"/>
                </a:cubicBezTo>
                <a:cubicBezTo>
                  <a:pt x="126" y="49"/>
                  <a:pt x="127" y="48"/>
                  <a:pt x="127" y="47"/>
                </a:cubicBezTo>
                <a:cubicBezTo>
                  <a:pt x="127" y="47"/>
                  <a:pt x="127" y="47"/>
                  <a:pt x="127" y="47"/>
                </a:cubicBezTo>
                <a:cubicBezTo>
                  <a:pt x="130" y="47"/>
                  <a:pt x="130" y="47"/>
                  <a:pt x="130" y="47"/>
                </a:cubicBezTo>
                <a:cubicBezTo>
                  <a:pt x="131" y="47"/>
                  <a:pt x="132" y="45"/>
                  <a:pt x="132" y="44"/>
                </a:cubicBezTo>
                <a:cubicBezTo>
                  <a:pt x="132" y="43"/>
                  <a:pt x="131" y="41"/>
                  <a:pt x="130" y="41"/>
                </a:cubicBezTo>
                <a:cubicBezTo>
                  <a:pt x="127" y="41"/>
                  <a:pt x="127" y="41"/>
                  <a:pt x="127" y="41"/>
                </a:cubicBezTo>
                <a:cubicBezTo>
                  <a:pt x="127" y="41"/>
                  <a:pt x="127" y="41"/>
                  <a:pt x="127" y="41"/>
                </a:cubicBezTo>
                <a:cubicBezTo>
                  <a:pt x="127" y="40"/>
                  <a:pt x="126" y="39"/>
                  <a:pt x="124" y="39"/>
                </a:cubicBezTo>
                <a:cubicBezTo>
                  <a:pt x="123" y="39"/>
                  <a:pt x="122" y="40"/>
                  <a:pt x="122" y="41"/>
                </a:cubicBezTo>
                <a:cubicBezTo>
                  <a:pt x="122" y="41"/>
                  <a:pt x="122" y="41"/>
                  <a:pt x="122" y="41"/>
                </a:cubicBezTo>
                <a:cubicBezTo>
                  <a:pt x="97" y="41"/>
                  <a:pt x="97" y="41"/>
                  <a:pt x="97" y="41"/>
                </a:cubicBezTo>
                <a:cubicBezTo>
                  <a:pt x="95" y="41"/>
                  <a:pt x="94" y="43"/>
                  <a:pt x="94" y="44"/>
                </a:cubicBezTo>
                <a:cubicBezTo>
                  <a:pt x="94" y="45"/>
                  <a:pt x="95" y="47"/>
                  <a:pt x="97" y="47"/>
                </a:cubicBezTo>
                <a:close/>
                <a:moveTo>
                  <a:pt x="97" y="60"/>
                </a:moveTo>
                <a:cubicBezTo>
                  <a:pt x="113" y="60"/>
                  <a:pt x="113" y="60"/>
                  <a:pt x="113" y="60"/>
                </a:cubicBezTo>
                <a:cubicBezTo>
                  <a:pt x="113" y="61"/>
                  <a:pt x="113" y="61"/>
                  <a:pt x="113" y="61"/>
                </a:cubicBezTo>
                <a:cubicBezTo>
                  <a:pt x="113" y="62"/>
                  <a:pt x="115" y="63"/>
                  <a:pt x="116" y="63"/>
                </a:cubicBezTo>
                <a:cubicBezTo>
                  <a:pt x="117" y="63"/>
                  <a:pt x="119" y="62"/>
                  <a:pt x="119" y="61"/>
                </a:cubicBezTo>
                <a:cubicBezTo>
                  <a:pt x="119" y="60"/>
                  <a:pt x="119" y="60"/>
                  <a:pt x="119" y="60"/>
                </a:cubicBezTo>
                <a:cubicBezTo>
                  <a:pt x="130" y="60"/>
                  <a:pt x="130" y="60"/>
                  <a:pt x="130" y="60"/>
                </a:cubicBezTo>
                <a:cubicBezTo>
                  <a:pt x="131" y="60"/>
                  <a:pt x="132" y="59"/>
                  <a:pt x="132" y="58"/>
                </a:cubicBezTo>
                <a:cubicBezTo>
                  <a:pt x="132" y="56"/>
                  <a:pt x="131" y="55"/>
                  <a:pt x="130" y="55"/>
                </a:cubicBezTo>
                <a:cubicBezTo>
                  <a:pt x="119" y="55"/>
                  <a:pt x="119" y="55"/>
                  <a:pt x="119" y="55"/>
                </a:cubicBezTo>
                <a:cubicBezTo>
                  <a:pt x="119" y="55"/>
                  <a:pt x="119" y="55"/>
                  <a:pt x="119" y="55"/>
                </a:cubicBezTo>
                <a:cubicBezTo>
                  <a:pt x="119" y="54"/>
                  <a:pt x="117" y="53"/>
                  <a:pt x="116" y="53"/>
                </a:cubicBezTo>
                <a:cubicBezTo>
                  <a:pt x="115" y="53"/>
                  <a:pt x="113" y="54"/>
                  <a:pt x="113" y="55"/>
                </a:cubicBezTo>
                <a:cubicBezTo>
                  <a:pt x="113" y="55"/>
                  <a:pt x="113" y="55"/>
                  <a:pt x="113" y="55"/>
                </a:cubicBezTo>
                <a:cubicBezTo>
                  <a:pt x="97" y="55"/>
                  <a:pt x="97" y="55"/>
                  <a:pt x="97" y="55"/>
                </a:cubicBezTo>
                <a:cubicBezTo>
                  <a:pt x="95" y="55"/>
                  <a:pt x="94" y="56"/>
                  <a:pt x="94" y="58"/>
                </a:cubicBezTo>
                <a:cubicBezTo>
                  <a:pt x="94" y="59"/>
                  <a:pt x="95" y="60"/>
                  <a:pt x="97" y="60"/>
                </a:cubicBezTo>
                <a:close/>
                <a:moveTo>
                  <a:pt x="130" y="69"/>
                </a:moveTo>
                <a:cubicBezTo>
                  <a:pt x="110" y="69"/>
                  <a:pt x="110" y="69"/>
                  <a:pt x="110" y="69"/>
                </a:cubicBezTo>
                <a:cubicBezTo>
                  <a:pt x="110" y="69"/>
                  <a:pt x="110" y="69"/>
                  <a:pt x="110" y="69"/>
                </a:cubicBezTo>
                <a:cubicBezTo>
                  <a:pt x="110" y="68"/>
                  <a:pt x="109" y="66"/>
                  <a:pt x="108" y="66"/>
                </a:cubicBezTo>
                <a:cubicBezTo>
                  <a:pt x="106" y="66"/>
                  <a:pt x="105" y="68"/>
                  <a:pt x="105" y="69"/>
                </a:cubicBezTo>
                <a:cubicBezTo>
                  <a:pt x="105" y="69"/>
                  <a:pt x="105" y="69"/>
                  <a:pt x="105" y="69"/>
                </a:cubicBezTo>
                <a:cubicBezTo>
                  <a:pt x="97" y="69"/>
                  <a:pt x="97" y="69"/>
                  <a:pt x="97" y="69"/>
                </a:cubicBezTo>
                <a:cubicBezTo>
                  <a:pt x="95" y="69"/>
                  <a:pt x="94" y="70"/>
                  <a:pt x="94" y="72"/>
                </a:cubicBezTo>
                <a:cubicBezTo>
                  <a:pt x="94" y="73"/>
                  <a:pt x="95" y="74"/>
                  <a:pt x="97" y="74"/>
                </a:cubicBezTo>
                <a:cubicBezTo>
                  <a:pt x="105" y="74"/>
                  <a:pt x="105" y="74"/>
                  <a:pt x="105" y="74"/>
                </a:cubicBezTo>
                <a:cubicBezTo>
                  <a:pt x="105" y="74"/>
                  <a:pt x="105" y="74"/>
                  <a:pt x="105" y="74"/>
                </a:cubicBezTo>
                <a:cubicBezTo>
                  <a:pt x="105" y="76"/>
                  <a:pt x="106" y="77"/>
                  <a:pt x="108" y="77"/>
                </a:cubicBezTo>
                <a:cubicBezTo>
                  <a:pt x="109" y="77"/>
                  <a:pt x="110" y="76"/>
                  <a:pt x="110" y="74"/>
                </a:cubicBezTo>
                <a:cubicBezTo>
                  <a:pt x="110" y="74"/>
                  <a:pt x="110" y="74"/>
                  <a:pt x="110" y="74"/>
                </a:cubicBezTo>
                <a:cubicBezTo>
                  <a:pt x="130" y="74"/>
                  <a:pt x="130" y="74"/>
                  <a:pt x="130" y="74"/>
                </a:cubicBezTo>
                <a:cubicBezTo>
                  <a:pt x="131" y="74"/>
                  <a:pt x="132" y="73"/>
                  <a:pt x="132" y="72"/>
                </a:cubicBezTo>
                <a:cubicBezTo>
                  <a:pt x="132" y="70"/>
                  <a:pt x="131" y="69"/>
                  <a:pt x="130" y="69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0" name="Freeform 69">
            <a:extLst>
              <a:ext uri="{FF2B5EF4-FFF2-40B4-BE49-F238E27FC236}">
                <a16:creationId xmlns:a16="http://schemas.microsoft.com/office/drawing/2014/main" xmlns="" id="{30263804-8F4C-4E8C-94D0-5639FAD0F2EC}"/>
              </a:ext>
            </a:extLst>
          </p:cNvPr>
          <p:cNvSpPr>
            <a:spLocks noEditPoints="1"/>
          </p:cNvSpPr>
          <p:nvPr/>
        </p:nvSpPr>
        <p:spPr bwMode="auto">
          <a:xfrm>
            <a:off x="8269288" y="1293813"/>
            <a:ext cx="422275" cy="550863"/>
          </a:xfrm>
          <a:custGeom>
            <a:avLst/>
            <a:gdLst>
              <a:gd name="T0" fmla="*/ 124 w 124"/>
              <a:gd name="T1" fmla="*/ 47 h 160"/>
              <a:gd name="T2" fmla="*/ 122 w 124"/>
              <a:gd name="T3" fmla="*/ 22 h 160"/>
              <a:gd name="T4" fmla="*/ 98 w 124"/>
              <a:gd name="T5" fmla="*/ 0 h 160"/>
              <a:gd name="T6" fmla="*/ 3 w 124"/>
              <a:gd name="T7" fmla="*/ 8 h 160"/>
              <a:gd name="T8" fmla="*/ 0 w 124"/>
              <a:gd name="T9" fmla="*/ 41 h 160"/>
              <a:gd name="T10" fmla="*/ 5 w 124"/>
              <a:gd name="T11" fmla="*/ 58 h 160"/>
              <a:gd name="T12" fmla="*/ 8 w 124"/>
              <a:gd name="T13" fmla="*/ 66 h 160"/>
              <a:gd name="T14" fmla="*/ 3 w 124"/>
              <a:gd name="T15" fmla="*/ 72 h 160"/>
              <a:gd name="T16" fmla="*/ 11 w 124"/>
              <a:gd name="T17" fmla="*/ 160 h 160"/>
              <a:gd name="T18" fmla="*/ 47 w 124"/>
              <a:gd name="T19" fmla="*/ 157 h 160"/>
              <a:gd name="T20" fmla="*/ 77 w 124"/>
              <a:gd name="T21" fmla="*/ 154 h 160"/>
              <a:gd name="T22" fmla="*/ 83 w 124"/>
              <a:gd name="T23" fmla="*/ 160 h 160"/>
              <a:gd name="T24" fmla="*/ 124 w 124"/>
              <a:gd name="T25" fmla="*/ 152 h 160"/>
              <a:gd name="T26" fmla="*/ 121 w 124"/>
              <a:gd name="T27" fmla="*/ 55 h 160"/>
              <a:gd name="T28" fmla="*/ 121 w 124"/>
              <a:gd name="T29" fmla="*/ 49 h 160"/>
              <a:gd name="T30" fmla="*/ 5 w 124"/>
              <a:gd name="T31" fmla="*/ 52 h 160"/>
              <a:gd name="T32" fmla="*/ 5 w 124"/>
              <a:gd name="T33" fmla="*/ 41 h 160"/>
              <a:gd name="T34" fmla="*/ 8 w 124"/>
              <a:gd name="T35" fmla="*/ 53 h 160"/>
              <a:gd name="T36" fmla="*/ 119 w 124"/>
              <a:gd name="T37" fmla="*/ 45 h 160"/>
              <a:gd name="T38" fmla="*/ 119 w 124"/>
              <a:gd name="T39" fmla="*/ 60 h 160"/>
              <a:gd name="T40" fmla="*/ 116 w 124"/>
              <a:gd name="T41" fmla="*/ 155 h 160"/>
              <a:gd name="T42" fmla="*/ 77 w 124"/>
              <a:gd name="T43" fmla="*/ 149 h 160"/>
              <a:gd name="T44" fmla="*/ 42 w 124"/>
              <a:gd name="T45" fmla="*/ 155 h 160"/>
              <a:gd name="T46" fmla="*/ 8 w 124"/>
              <a:gd name="T47" fmla="*/ 152 h 160"/>
              <a:gd name="T48" fmla="*/ 13 w 124"/>
              <a:gd name="T49" fmla="*/ 66 h 160"/>
              <a:gd name="T50" fmla="*/ 8 w 124"/>
              <a:gd name="T51" fmla="*/ 36 h 160"/>
              <a:gd name="T52" fmla="*/ 11 w 124"/>
              <a:gd name="T53" fmla="*/ 5 h 160"/>
              <a:gd name="T54" fmla="*/ 98 w 124"/>
              <a:gd name="T55" fmla="*/ 5 h 160"/>
              <a:gd name="T56" fmla="*/ 119 w 124"/>
              <a:gd name="T57" fmla="*/ 26 h 160"/>
              <a:gd name="T58" fmla="*/ 99 w 124"/>
              <a:gd name="T59" fmla="*/ 25 h 160"/>
              <a:gd name="T60" fmla="*/ 19 w 124"/>
              <a:gd name="T61" fmla="*/ 33 h 160"/>
              <a:gd name="T62" fmla="*/ 27 w 124"/>
              <a:gd name="T63" fmla="*/ 141 h 160"/>
              <a:gd name="T64" fmla="*/ 107 w 124"/>
              <a:gd name="T65" fmla="*/ 133 h 160"/>
              <a:gd name="T66" fmla="*/ 99 w 124"/>
              <a:gd name="T67" fmla="*/ 25 h 160"/>
              <a:gd name="T68" fmla="*/ 99 w 124"/>
              <a:gd name="T69" fmla="*/ 135 h 160"/>
              <a:gd name="T70" fmla="*/ 25 w 124"/>
              <a:gd name="T71" fmla="*/ 133 h 160"/>
              <a:gd name="T72" fmla="*/ 27 w 124"/>
              <a:gd name="T73" fmla="*/ 30 h 160"/>
              <a:gd name="T74" fmla="*/ 102 w 124"/>
              <a:gd name="T75" fmla="*/ 33 h 160"/>
              <a:gd name="T76" fmla="*/ 51 w 124"/>
              <a:gd name="T77" fmla="*/ 62 h 160"/>
              <a:gd name="T78" fmla="*/ 75 w 124"/>
              <a:gd name="T79" fmla="*/ 62 h 160"/>
              <a:gd name="T80" fmla="*/ 79 w 124"/>
              <a:gd name="T81" fmla="*/ 62 h 160"/>
              <a:gd name="T82" fmla="*/ 65 w 124"/>
              <a:gd name="T83" fmla="*/ 45 h 160"/>
              <a:gd name="T84" fmla="*/ 48 w 124"/>
              <a:gd name="T85" fmla="*/ 59 h 160"/>
              <a:gd name="T86" fmla="*/ 51 w 124"/>
              <a:gd name="T87" fmla="*/ 62 h 160"/>
              <a:gd name="T88" fmla="*/ 33 w 124"/>
              <a:gd name="T89" fmla="*/ 124 h 160"/>
              <a:gd name="T90" fmla="*/ 33 w 124"/>
              <a:gd name="T91" fmla="*/ 130 h 160"/>
              <a:gd name="T92" fmla="*/ 96 w 124"/>
              <a:gd name="T93" fmla="*/ 127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24" h="160">
                <a:moveTo>
                  <a:pt x="121" y="49"/>
                </a:moveTo>
                <a:cubicBezTo>
                  <a:pt x="123" y="49"/>
                  <a:pt x="124" y="48"/>
                  <a:pt x="124" y="47"/>
                </a:cubicBezTo>
                <a:cubicBezTo>
                  <a:pt x="124" y="26"/>
                  <a:pt x="124" y="26"/>
                  <a:pt x="124" y="26"/>
                </a:cubicBezTo>
                <a:cubicBezTo>
                  <a:pt x="124" y="24"/>
                  <a:pt x="124" y="23"/>
                  <a:pt x="122" y="22"/>
                </a:cubicBezTo>
                <a:cubicBezTo>
                  <a:pt x="102" y="2"/>
                  <a:pt x="102" y="2"/>
                  <a:pt x="102" y="2"/>
                </a:cubicBezTo>
                <a:cubicBezTo>
                  <a:pt x="101" y="1"/>
                  <a:pt x="100" y="0"/>
                  <a:pt x="98" y="0"/>
                </a:cubicBezTo>
                <a:cubicBezTo>
                  <a:pt x="11" y="0"/>
                  <a:pt x="11" y="0"/>
                  <a:pt x="11" y="0"/>
                </a:cubicBezTo>
                <a:cubicBezTo>
                  <a:pt x="6" y="0"/>
                  <a:pt x="3" y="4"/>
                  <a:pt x="3" y="8"/>
                </a:cubicBezTo>
                <a:cubicBezTo>
                  <a:pt x="3" y="37"/>
                  <a:pt x="3" y="37"/>
                  <a:pt x="3" y="37"/>
                </a:cubicBezTo>
                <a:cubicBezTo>
                  <a:pt x="1" y="38"/>
                  <a:pt x="0" y="39"/>
                  <a:pt x="0" y="41"/>
                </a:cubicBezTo>
                <a:cubicBezTo>
                  <a:pt x="0" y="52"/>
                  <a:pt x="0" y="52"/>
                  <a:pt x="0" y="52"/>
                </a:cubicBezTo>
                <a:cubicBezTo>
                  <a:pt x="0" y="55"/>
                  <a:pt x="2" y="58"/>
                  <a:pt x="5" y="58"/>
                </a:cubicBezTo>
                <a:cubicBezTo>
                  <a:pt x="8" y="58"/>
                  <a:pt x="8" y="58"/>
                  <a:pt x="8" y="58"/>
                </a:cubicBezTo>
                <a:cubicBezTo>
                  <a:pt x="8" y="66"/>
                  <a:pt x="8" y="66"/>
                  <a:pt x="8" y="66"/>
                </a:cubicBezTo>
                <a:cubicBezTo>
                  <a:pt x="8" y="68"/>
                  <a:pt x="7" y="69"/>
                  <a:pt x="5" y="69"/>
                </a:cubicBezTo>
                <a:cubicBezTo>
                  <a:pt x="4" y="69"/>
                  <a:pt x="3" y="70"/>
                  <a:pt x="3" y="72"/>
                </a:cubicBezTo>
                <a:cubicBezTo>
                  <a:pt x="3" y="152"/>
                  <a:pt x="3" y="152"/>
                  <a:pt x="3" y="152"/>
                </a:cubicBezTo>
                <a:cubicBezTo>
                  <a:pt x="3" y="156"/>
                  <a:pt x="6" y="160"/>
                  <a:pt x="11" y="160"/>
                </a:cubicBezTo>
                <a:cubicBezTo>
                  <a:pt x="44" y="160"/>
                  <a:pt x="44" y="160"/>
                  <a:pt x="44" y="160"/>
                </a:cubicBezTo>
                <a:cubicBezTo>
                  <a:pt x="45" y="160"/>
                  <a:pt x="47" y="159"/>
                  <a:pt x="47" y="157"/>
                </a:cubicBezTo>
                <a:cubicBezTo>
                  <a:pt x="47" y="156"/>
                  <a:pt x="48" y="154"/>
                  <a:pt x="50" y="154"/>
                </a:cubicBezTo>
                <a:cubicBezTo>
                  <a:pt x="77" y="154"/>
                  <a:pt x="77" y="154"/>
                  <a:pt x="77" y="154"/>
                </a:cubicBezTo>
                <a:cubicBezTo>
                  <a:pt x="79" y="154"/>
                  <a:pt x="80" y="156"/>
                  <a:pt x="80" y="157"/>
                </a:cubicBezTo>
                <a:cubicBezTo>
                  <a:pt x="80" y="159"/>
                  <a:pt x="81" y="160"/>
                  <a:pt x="83" y="160"/>
                </a:cubicBezTo>
                <a:cubicBezTo>
                  <a:pt x="116" y="160"/>
                  <a:pt x="116" y="160"/>
                  <a:pt x="116" y="160"/>
                </a:cubicBezTo>
                <a:cubicBezTo>
                  <a:pt x="120" y="160"/>
                  <a:pt x="124" y="156"/>
                  <a:pt x="124" y="152"/>
                </a:cubicBezTo>
                <a:cubicBezTo>
                  <a:pt x="124" y="58"/>
                  <a:pt x="124" y="58"/>
                  <a:pt x="124" y="58"/>
                </a:cubicBezTo>
                <a:cubicBezTo>
                  <a:pt x="124" y="56"/>
                  <a:pt x="123" y="55"/>
                  <a:pt x="121" y="55"/>
                </a:cubicBezTo>
                <a:cubicBezTo>
                  <a:pt x="120" y="55"/>
                  <a:pt x="119" y="54"/>
                  <a:pt x="119" y="52"/>
                </a:cubicBezTo>
                <a:cubicBezTo>
                  <a:pt x="119" y="51"/>
                  <a:pt x="120" y="49"/>
                  <a:pt x="121" y="49"/>
                </a:cubicBezTo>
                <a:close/>
                <a:moveTo>
                  <a:pt x="5" y="53"/>
                </a:moveTo>
                <a:cubicBezTo>
                  <a:pt x="5" y="53"/>
                  <a:pt x="5" y="52"/>
                  <a:pt x="5" y="52"/>
                </a:cubicBezTo>
                <a:cubicBezTo>
                  <a:pt x="5" y="41"/>
                  <a:pt x="5" y="41"/>
                  <a:pt x="5" y="41"/>
                </a:cubicBezTo>
                <a:cubicBezTo>
                  <a:pt x="5" y="41"/>
                  <a:pt x="5" y="41"/>
                  <a:pt x="5" y="41"/>
                </a:cubicBezTo>
                <a:cubicBezTo>
                  <a:pt x="7" y="41"/>
                  <a:pt x="8" y="42"/>
                  <a:pt x="8" y="44"/>
                </a:cubicBezTo>
                <a:cubicBezTo>
                  <a:pt x="8" y="53"/>
                  <a:pt x="8" y="53"/>
                  <a:pt x="8" y="53"/>
                </a:cubicBezTo>
                <a:lnTo>
                  <a:pt x="5" y="53"/>
                </a:lnTo>
                <a:close/>
                <a:moveTo>
                  <a:pt x="119" y="45"/>
                </a:moveTo>
                <a:cubicBezTo>
                  <a:pt x="116" y="46"/>
                  <a:pt x="113" y="49"/>
                  <a:pt x="113" y="52"/>
                </a:cubicBezTo>
                <a:cubicBezTo>
                  <a:pt x="113" y="56"/>
                  <a:pt x="116" y="59"/>
                  <a:pt x="119" y="60"/>
                </a:cubicBezTo>
                <a:cubicBezTo>
                  <a:pt x="119" y="152"/>
                  <a:pt x="119" y="152"/>
                  <a:pt x="119" y="152"/>
                </a:cubicBezTo>
                <a:cubicBezTo>
                  <a:pt x="119" y="154"/>
                  <a:pt x="118" y="155"/>
                  <a:pt x="116" y="155"/>
                </a:cubicBezTo>
                <a:cubicBezTo>
                  <a:pt x="85" y="155"/>
                  <a:pt x="85" y="155"/>
                  <a:pt x="85" y="155"/>
                </a:cubicBezTo>
                <a:cubicBezTo>
                  <a:pt x="84" y="152"/>
                  <a:pt x="81" y="149"/>
                  <a:pt x="77" y="149"/>
                </a:cubicBezTo>
                <a:cubicBezTo>
                  <a:pt x="50" y="149"/>
                  <a:pt x="50" y="149"/>
                  <a:pt x="50" y="149"/>
                </a:cubicBezTo>
                <a:cubicBezTo>
                  <a:pt x="46" y="149"/>
                  <a:pt x="43" y="152"/>
                  <a:pt x="42" y="155"/>
                </a:cubicBezTo>
                <a:cubicBezTo>
                  <a:pt x="11" y="155"/>
                  <a:pt x="11" y="155"/>
                  <a:pt x="11" y="155"/>
                </a:cubicBezTo>
                <a:cubicBezTo>
                  <a:pt x="9" y="155"/>
                  <a:pt x="8" y="154"/>
                  <a:pt x="8" y="152"/>
                </a:cubicBezTo>
                <a:cubicBezTo>
                  <a:pt x="8" y="74"/>
                  <a:pt x="8" y="74"/>
                  <a:pt x="8" y="74"/>
                </a:cubicBezTo>
                <a:cubicBezTo>
                  <a:pt x="11" y="73"/>
                  <a:pt x="13" y="70"/>
                  <a:pt x="13" y="66"/>
                </a:cubicBezTo>
                <a:cubicBezTo>
                  <a:pt x="13" y="44"/>
                  <a:pt x="13" y="44"/>
                  <a:pt x="13" y="44"/>
                </a:cubicBezTo>
                <a:cubicBezTo>
                  <a:pt x="13" y="40"/>
                  <a:pt x="11" y="37"/>
                  <a:pt x="8" y="36"/>
                </a:cubicBezTo>
                <a:cubicBezTo>
                  <a:pt x="8" y="8"/>
                  <a:pt x="8" y="8"/>
                  <a:pt x="8" y="8"/>
                </a:cubicBezTo>
                <a:cubicBezTo>
                  <a:pt x="8" y="7"/>
                  <a:pt x="9" y="5"/>
                  <a:pt x="11" y="5"/>
                </a:cubicBezTo>
                <a:cubicBezTo>
                  <a:pt x="98" y="5"/>
                  <a:pt x="98" y="5"/>
                  <a:pt x="98" y="5"/>
                </a:cubicBezTo>
                <a:cubicBezTo>
                  <a:pt x="98" y="5"/>
                  <a:pt x="98" y="5"/>
                  <a:pt x="98" y="5"/>
                </a:cubicBezTo>
                <a:cubicBezTo>
                  <a:pt x="119" y="26"/>
                  <a:pt x="119" y="26"/>
                  <a:pt x="119" y="26"/>
                </a:cubicBezTo>
                <a:cubicBezTo>
                  <a:pt x="119" y="26"/>
                  <a:pt x="119" y="26"/>
                  <a:pt x="119" y="26"/>
                </a:cubicBezTo>
                <a:cubicBezTo>
                  <a:pt x="119" y="45"/>
                  <a:pt x="119" y="45"/>
                  <a:pt x="119" y="45"/>
                </a:cubicBezTo>
                <a:close/>
                <a:moveTo>
                  <a:pt x="99" y="25"/>
                </a:moveTo>
                <a:cubicBezTo>
                  <a:pt x="27" y="25"/>
                  <a:pt x="27" y="25"/>
                  <a:pt x="27" y="25"/>
                </a:cubicBezTo>
                <a:cubicBezTo>
                  <a:pt x="23" y="25"/>
                  <a:pt x="19" y="29"/>
                  <a:pt x="19" y="33"/>
                </a:cubicBezTo>
                <a:cubicBezTo>
                  <a:pt x="19" y="133"/>
                  <a:pt x="19" y="133"/>
                  <a:pt x="19" y="133"/>
                </a:cubicBezTo>
                <a:cubicBezTo>
                  <a:pt x="19" y="137"/>
                  <a:pt x="23" y="141"/>
                  <a:pt x="27" y="141"/>
                </a:cubicBezTo>
                <a:cubicBezTo>
                  <a:pt x="99" y="141"/>
                  <a:pt x="99" y="141"/>
                  <a:pt x="99" y="141"/>
                </a:cubicBezTo>
                <a:cubicBezTo>
                  <a:pt x="104" y="141"/>
                  <a:pt x="107" y="137"/>
                  <a:pt x="107" y="133"/>
                </a:cubicBezTo>
                <a:cubicBezTo>
                  <a:pt x="107" y="33"/>
                  <a:pt x="107" y="33"/>
                  <a:pt x="107" y="33"/>
                </a:cubicBezTo>
                <a:cubicBezTo>
                  <a:pt x="107" y="29"/>
                  <a:pt x="104" y="25"/>
                  <a:pt x="99" y="25"/>
                </a:cubicBezTo>
                <a:close/>
                <a:moveTo>
                  <a:pt x="102" y="133"/>
                </a:moveTo>
                <a:cubicBezTo>
                  <a:pt x="102" y="134"/>
                  <a:pt x="101" y="135"/>
                  <a:pt x="99" y="135"/>
                </a:cubicBezTo>
                <a:cubicBezTo>
                  <a:pt x="27" y="135"/>
                  <a:pt x="27" y="135"/>
                  <a:pt x="27" y="135"/>
                </a:cubicBezTo>
                <a:cubicBezTo>
                  <a:pt x="26" y="135"/>
                  <a:pt x="25" y="134"/>
                  <a:pt x="25" y="133"/>
                </a:cubicBezTo>
                <a:cubicBezTo>
                  <a:pt x="25" y="33"/>
                  <a:pt x="25" y="33"/>
                  <a:pt x="25" y="33"/>
                </a:cubicBezTo>
                <a:cubicBezTo>
                  <a:pt x="25" y="31"/>
                  <a:pt x="26" y="30"/>
                  <a:pt x="27" y="30"/>
                </a:cubicBezTo>
                <a:cubicBezTo>
                  <a:pt x="99" y="30"/>
                  <a:pt x="99" y="30"/>
                  <a:pt x="99" y="30"/>
                </a:cubicBezTo>
                <a:cubicBezTo>
                  <a:pt x="101" y="30"/>
                  <a:pt x="102" y="31"/>
                  <a:pt x="102" y="33"/>
                </a:cubicBezTo>
                <a:lnTo>
                  <a:pt x="102" y="133"/>
                </a:lnTo>
                <a:close/>
                <a:moveTo>
                  <a:pt x="51" y="62"/>
                </a:moveTo>
                <a:cubicBezTo>
                  <a:pt x="63" y="50"/>
                  <a:pt x="63" y="50"/>
                  <a:pt x="63" y="50"/>
                </a:cubicBezTo>
                <a:cubicBezTo>
                  <a:pt x="75" y="62"/>
                  <a:pt x="75" y="62"/>
                  <a:pt x="75" y="62"/>
                </a:cubicBezTo>
                <a:cubicBezTo>
                  <a:pt x="76" y="63"/>
                  <a:pt x="77" y="63"/>
                  <a:pt x="77" y="63"/>
                </a:cubicBezTo>
                <a:cubicBezTo>
                  <a:pt x="78" y="63"/>
                  <a:pt x="79" y="63"/>
                  <a:pt x="79" y="62"/>
                </a:cubicBezTo>
                <a:cubicBezTo>
                  <a:pt x="80" y="61"/>
                  <a:pt x="80" y="60"/>
                  <a:pt x="79" y="59"/>
                </a:cubicBezTo>
                <a:cubicBezTo>
                  <a:pt x="65" y="45"/>
                  <a:pt x="65" y="45"/>
                  <a:pt x="65" y="45"/>
                </a:cubicBezTo>
                <a:cubicBezTo>
                  <a:pt x="64" y="44"/>
                  <a:pt x="63" y="44"/>
                  <a:pt x="62" y="45"/>
                </a:cubicBezTo>
                <a:cubicBezTo>
                  <a:pt x="48" y="59"/>
                  <a:pt x="48" y="59"/>
                  <a:pt x="48" y="59"/>
                </a:cubicBezTo>
                <a:cubicBezTo>
                  <a:pt x="47" y="60"/>
                  <a:pt x="47" y="61"/>
                  <a:pt x="48" y="62"/>
                </a:cubicBezTo>
                <a:cubicBezTo>
                  <a:pt x="49" y="63"/>
                  <a:pt x="50" y="63"/>
                  <a:pt x="51" y="62"/>
                </a:cubicBezTo>
                <a:close/>
                <a:moveTo>
                  <a:pt x="94" y="124"/>
                </a:moveTo>
                <a:cubicBezTo>
                  <a:pt x="33" y="124"/>
                  <a:pt x="33" y="124"/>
                  <a:pt x="33" y="124"/>
                </a:cubicBezTo>
                <a:cubicBezTo>
                  <a:pt x="32" y="124"/>
                  <a:pt x="30" y="126"/>
                  <a:pt x="30" y="127"/>
                </a:cubicBezTo>
                <a:cubicBezTo>
                  <a:pt x="30" y="128"/>
                  <a:pt x="32" y="130"/>
                  <a:pt x="33" y="130"/>
                </a:cubicBezTo>
                <a:cubicBezTo>
                  <a:pt x="94" y="130"/>
                  <a:pt x="94" y="130"/>
                  <a:pt x="94" y="130"/>
                </a:cubicBezTo>
                <a:cubicBezTo>
                  <a:pt x="95" y="130"/>
                  <a:pt x="96" y="128"/>
                  <a:pt x="96" y="127"/>
                </a:cubicBezTo>
                <a:cubicBezTo>
                  <a:pt x="96" y="126"/>
                  <a:pt x="95" y="124"/>
                  <a:pt x="94" y="124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1" name="Freeform 70">
            <a:extLst>
              <a:ext uri="{FF2B5EF4-FFF2-40B4-BE49-F238E27FC236}">
                <a16:creationId xmlns:a16="http://schemas.microsoft.com/office/drawing/2014/main" xmlns="" id="{5BAD2F39-530D-4F4A-9DF0-D7B0415B1427}"/>
              </a:ext>
            </a:extLst>
          </p:cNvPr>
          <p:cNvSpPr>
            <a:spLocks noEditPoints="1"/>
          </p:cNvSpPr>
          <p:nvPr/>
        </p:nvSpPr>
        <p:spPr bwMode="auto">
          <a:xfrm>
            <a:off x="8364538" y="1912938"/>
            <a:ext cx="246063" cy="550863"/>
          </a:xfrm>
          <a:custGeom>
            <a:avLst/>
            <a:gdLst>
              <a:gd name="T0" fmla="*/ 63 w 72"/>
              <a:gd name="T1" fmla="*/ 41 h 160"/>
              <a:gd name="T2" fmla="*/ 58 w 72"/>
              <a:gd name="T3" fmla="*/ 0 h 160"/>
              <a:gd name="T4" fmla="*/ 8 w 72"/>
              <a:gd name="T5" fmla="*/ 5 h 160"/>
              <a:gd name="T6" fmla="*/ 8 w 72"/>
              <a:gd name="T7" fmla="*/ 41 h 160"/>
              <a:gd name="T8" fmla="*/ 0 w 72"/>
              <a:gd name="T9" fmla="*/ 124 h 160"/>
              <a:gd name="T10" fmla="*/ 72 w 72"/>
              <a:gd name="T11" fmla="*/ 124 h 160"/>
              <a:gd name="T12" fmla="*/ 63 w 72"/>
              <a:gd name="T13" fmla="*/ 41 h 160"/>
              <a:gd name="T14" fmla="*/ 14 w 72"/>
              <a:gd name="T15" fmla="*/ 5 h 160"/>
              <a:gd name="T16" fmla="*/ 58 w 72"/>
              <a:gd name="T17" fmla="*/ 5 h 160"/>
              <a:gd name="T18" fmla="*/ 13 w 72"/>
              <a:gd name="T19" fmla="*/ 41 h 160"/>
              <a:gd name="T20" fmla="*/ 66 w 72"/>
              <a:gd name="T21" fmla="*/ 124 h 160"/>
              <a:gd name="T22" fmla="*/ 5 w 72"/>
              <a:gd name="T23" fmla="*/ 124 h 160"/>
              <a:gd name="T24" fmla="*/ 8 w 72"/>
              <a:gd name="T25" fmla="*/ 47 h 160"/>
              <a:gd name="T26" fmla="*/ 66 w 72"/>
              <a:gd name="T27" fmla="*/ 50 h 160"/>
              <a:gd name="T28" fmla="*/ 22 w 72"/>
              <a:gd name="T29" fmla="*/ 11 h 160"/>
              <a:gd name="T30" fmla="*/ 19 w 72"/>
              <a:gd name="T31" fmla="*/ 25 h 160"/>
              <a:gd name="T32" fmla="*/ 25 w 72"/>
              <a:gd name="T33" fmla="*/ 25 h 160"/>
              <a:gd name="T34" fmla="*/ 22 w 72"/>
              <a:gd name="T35" fmla="*/ 11 h 160"/>
              <a:gd name="T36" fmla="*/ 47 w 72"/>
              <a:gd name="T37" fmla="*/ 14 h 160"/>
              <a:gd name="T38" fmla="*/ 50 w 72"/>
              <a:gd name="T39" fmla="*/ 27 h 160"/>
              <a:gd name="T40" fmla="*/ 52 w 72"/>
              <a:gd name="T41" fmla="*/ 14 h 160"/>
              <a:gd name="T42" fmla="*/ 58 w 72"/>
              <a:gd name="T43" fmla="*/ 83 h 160"/>
              <a:gd name="T44" fmla="*/ 44 w 72"/>
              <a:gd name="T45" fmla="*/ 86 h 160"/>
              <a:gd name="T46" fmla="*/ 46 w 72"/>
              <a:gd name="T47" fmla="*/ 99 h 160"/>
              <a:gd name="T48" fmla="*/ 38 w 72"/>
              <a:gd name="T49" fmla="*/ 75 h 160"/>
              <a:gd name="T50" fmla="*/ 44 w 72"/>
              <a:gd name="T51" fmla="*/ 80 h 160"/>
              <a:gd name="T52" fmla="*/ 46 w 72"/>
              <a:gd name="T53" fmla="*/ 75 h 160"/>
              <a:gd name="T54" fmla="*/ 38 w 72"/>
              <a:gd name="T55" fmla="*/ 67 h 160"/>
              <a:gd name="T56" fmla="*/ 37 w 72"/>
              <a:gd name="T57" fmla="*/ 67 h 160"/>
              <a:gd name="T58" fmla="*/ 37 w 72"/>
              <a:gd name="T59" fmla="*/ 67 h 160"/>
              <a:gd name="T60" fmla="*/ 37 w 72"/>
              <a:gd name="T61" fmla="*/ 67 h 160"/>
              <a:gd name="T62" fmla="*/ 37 w 72"/>
              <a:gd name="T63" fmla="*/ 67 h 160"/>
              <a:gd name="T64" fmla="*/ 36 w 72"/>
              <a:gd name="T65" fmla="*/ 66 h 160"/>
              <a:gd name="T66" fmla="*/ 36 w 72"/>
              <a:gd name="T67" fmla="*/ 66 h 160"/>
              <a:gd name="T68" fmla="*/ 36 w 72"/>
              <a:gd name="T69" fmla="*/ 66 h 160"/>
              <a:gd name="T70" fmla="*/ 36 w 72"/>
              <a:gd name="T71" fmla="*/ 66 h 160"/>
              <a:gd name="T72" fmla="*/ 35 w 72"/>
              <a:gd name="T73" fmla="*/ 66 h 160"/>
              <a:gd name="T74" fmla="*/ 35 w 72"/>
              <a:gd name="T75" fmla="*/ 66 h 160"/>
              <a:gd name="T76" fmla="*/ 35 w 72"/>
              <a:gd name="T77" fmla="*/ 67 h 160"/>
              <a:gd name="T78" fmla="*/ 35 w 72"/>
              <a:gd name="T79" fmla="*/ 67 h 160"/>
              <a:gd name="T80" fmla="*/ 34 w 72"/>
              <a:gd name="T81" fmla="*/ 67 h 160"/>
              <a:gd name="T82" fmla="*/ 34 w 72"/>
              <a:gd name="T83" fmla="*/ 67 h 160"/>
              <a:gd name="T84" fmla="*/ 34 w 72"/>
              <a:gd name="T85" fmla="*/ 67 h 160"/>
              <a:gd name="T86" fmla="*/ 26 w 72"/>
              <a:gd name="T87" fmla="*/ 75 h 160"/>
              <a:gd name="T88" fmla="*/ 27 w 72"/>
              <a:gd name="T89" fmla="*/ 80 h 160"/>
              <a:gd name="T90" fmla="*/ 33 w 72"/>
              <a:gd name="T91" fmla="*/ 75 h 160"/>
              <a:gd name="T92" fmla="*/ 26 w 72"/>
              <a:gd name="T93" fmla="*/ 100 h 160"/>
              <a:gd name="T94" fmla="*/ 19 w 72"/>
              <a:gd name="T95" fmla="*/ 88 h 160"/>
              <a:gd name="T96" fmla="*/ 19 w 72"/>
              <a:gd name="T97" fmla="*/ 105 h 160"/>
              <a:gd name="T98" fmla="*/ 33 w 72"/>
              <a:gd name="T99" fmla="*/ 114 h 160"/>
              <a:gd name="T100" fmla="*/ 28 w 72"/>
              <a:gd name="T101" fmla="*/ 124 h 160"/>
              <a:gd name="T102" fmla="*/ 44 w 72"/>
              <a:gd name="T103" fmla="*/ 124 h 160"/>
              <a:gd name="T104" fmla="*/ 38 w 72"/>
              <a:gd name="T105" fmla="*/ 114 h 160"/>
              <a:gd name="T106" fmla="*/ 58 w 72"/>
              <a:gd name="T107" fmla="*/ 99 h 160"/>
              <a:gd name="T108" fmla="*/ 60 w 72"/>
              <a:gd name="T109" fmla="*/ 86 h 160"/>
              <a:gd name="T110" fmla="*/ 16 w 72"/>
              <a:gd name="T111" fmla="*/ 97 h 160"/>
              <a:gd name="T112" fmla="*/ 22 w 72"/>
              <a:gd name="T113" fmla="*/ 97 h 160"/>
              <a:gd name="T114" fmla="*/ 16 w 72"/>
              <a:gd name="T115" fmla="*/ 97 h 160"/>
              <a:gd name="T116" fmla="*/ 33 w 72"/>
              <a:gd name="T117" fmla="*/ 124 h 160"/>
              <a:gd name="T118" fmla="*/ 39 w 72"/>
              <a:gd name="T119" fmla="*/ 124 h 160"/>
              <a:gd name="T120" fmla="*/ 55 w 72"/>
              <a:gd name="T121" fmla="*/ 94 h 160"/>
              <a:gd name="T122" fmla="*/ 49 w 72"/>
              <a:gd name="T123" fmla="*/ 88 h 160"/>
              <a:gd name="T124" fmla="*/ 55 w 72"/>
              <a:gd name="T125" fmla="*/ 94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72" h="160">
                <a:moveTo>
                  <a:pt x="63" y="41"/>
                </a:moveTo>
                <a:cubicBezTo>
                  <a:pt x="63" y="41"/>
                  <a:pt x="63" y="41"/>
                  <a:pt x="63" y="41"/>
                </a:cubicBezTo>
                <a:cubicBezTo>
                  <a:pt x="63" y="5"/>
                  <a:pt x="63" y="5"/>
                  <a:pt x="63" y="5"/>
                </a:cubicBezTo>
                <a:cubicBezTo>
                  <a:pt x="63" y="2"/>
                  <a:pt x="61" y="0"/>
                  <a:pt x="58" y="0"/>
                </a:cubicBezTo>
                <a:cubicBezTo>
                  <a:pt x="14" y="0"/>
                  <a:pt x="14" y="0"/>
                  <a:pt x="14" y="0"/>
                </a:cubicBezTo>
                <a:cubicBezTo>
                  <a:pt x="11" y="0"/>
                  <a:pt x="8" y="2"/>
                  <a:pt x="8" y="5"/>
                </a:cubicBezTo>
                <a:cubicBezTo>
                  <a:pt x="8" y="41"/>
                  <a:pt x="8" y="41"/>
                  <a:pt x="8" y="41"/>
                </a:cubicBezTo>
                <a:cubicBezTo>
                  <a:pt x="8" y="41"/>
                  <a:pt x="8" y="41"/>
                  <a:pt x="8" y="41"/>
                </a:cubicBezTo>
                <a:cubicBezTo>
                  <a:pt x="4" y="41"/>
                  <a:pt x="0" y="45"/>
                  <a:pt x="0" y="50"/>
                </a:cubicBezTo>
                <a:cubicBezTo>
                  <a:pt x="0" y="124"/>
                  <a:pt x="0" y="124"/>
                  <a:pt x="0" y="124"/>
                </a:cubicBezTo>
                <a:cubicBezTo>
                  <a:pt x="0" y="144"/>
                  <a:pt x="16" y="160"/>
                  <a:pt x="36" y="160"/>
                </a:cubicBezTo>
                <a:cubicBezTo>
                  <a:pt x="55" y="160"/>
                  <a:pt x="72" y="144"/>
                  <a:pt x="72" y="124"/>
                </a:cubicBezTo>
                <a:cubicBezTo>
                  <a:pt x="72" y="50"/>
                  <a:pt x="72" y="50"/>
                  <a:pt x="72" y="50"/>
                </a:cubicBezTo>
                <a:cubicBezTo>
                  <a:pt x="72" y="45"/>
                  <a:pt x="68" y="41"/>
                  <a:pt x="63" y="41"/>
                </a:cubicBezTo>
                <a:close/>
                <a:moveTo>
                  <a:pt x="13" y="5"/>
                </a:moveTo>
                <a:cubicBezTo>
                  <a:pt x="13" y="5"/>
                  <a:pt x="14" y="5"/>
                  <a:pt x="14" y="5"/>
                </a:cubicBezTo>
                <a:cubicBezTo>
                  <a:pt x="58" y="5"/>
                  <a:pt x="58" y="5"/>
                  <a:pt x="58" y="5"/>
                </a:cubicBezTo>
                <a:cubicBezTo>
                  <a:pt x="58" y="5"/>
                  <a:pt x="58" y="5"/>
                  <a:pt x="58" y="5"/>
                </a:cubicBezTo>
                <a:cubicBezTo>
                  <a:pt x="58" y="41"/>
                  <a:pt x="58" y="41"/>
                  <a:pt x="58" y="41"/>
                </a:cubicBezTo>
                <a:cubicBezTo>
                  <a:pt x="13" y="41"/>
                  <a:pt x="13" y="41"/>
                  <a:pt x="13" y="41"/>
                </a:cubicBezTo>
                <a:lnTo>
                  <a:pt x="13" y="5"/>
                </a:lnTo>
                <a:close/>
                <a:moveTo>
                  <a:pt x="66" y="124"/>
                </a:moveTo>
                <a:cubicBezTo>
                  <a:pt x="66" y="141"/>
                  <a:pt x="53" y="155"/>
                  <a:pt x="36" y="155"/>
                </a:cubicBezTo>
                <a:cubicBezTo>
                  <a:pt x="19" y="155"/>
                  <a:pt x="5" y="141"/>
                  <a:pt x="5" y="124"/>
                </a:cubicBezTo>
                <a:cubicBezTo>
                  <a:pt x="5" y="50"/>
                  <a:pt x="5" y="50"/>
                  <a:pt x="5" y="50"/>
                </a:cubicBezTo>
                <a:cubicBezTo>
                  <a:pt x="5" y="48"/>
                  <a:pt x="7" y="47"/>
                  <a:pt x="8" y="47"/>
                </a:cubicBezTo>
                <a:cubicBezTo>
                  <a:pt x="63" y="47"/>
                  <a:pt x="63" y="47"/>
                  <a:pt x="63" y="47"/>
                </a:cubicBezTo>
                <a:cubicBezTo>
                  <a:pt x="65" y="47"/>
                  <a:pt x="66" y="48"/>
                  <a:pt x="66" y="50"/>
                </a:cubicBezTo>
                <a:lnTo>
                  <a:pt x="66" y="124"/>
                </a:lnTo>
                <a:close/>
                <a:moveTo>
                  <a:pt x="22" y="11"/>
                </a:moveTo>
                <a:cubicBezTo>
                  <a:pt x="21" y="11"/>
                  <a:pt x="19" y="12"/>
                  <a:pt x="19" y="14"/>
                </a:cubicBezTo>
                <a:cubicBezTo>
                  <a:pt x="19" y="25"/>
                  <a:pt x="19" y="25"/>
                  <a:pt x="19" y="25"/>
                </a:cubicBezTo>
                <a:cubicBezTo>
                  <a:pt x="19" y="26"/>
                  <a:pt x="21" y="27"/>
                  <a:pt x="22" y="27"/>
                </a:cubicBezTo>
                <a:cubicBezTo>
                  <a:pt x="23" y="27"/>
                  <a:pt x="25" y="26"/>
                  <a:pt x="25" y="25"/>
                </a:cubicBezTo>
                <a:cubicBezTo>
                  <a:pt x="25" y="14"/>
                  <a:pt x="25" y="14"/>
                  <a:pt x="25" y="14"/>
                </a:cubicBezTo>
                <a:cubicBezTo>
                  <a:pt x="25" y="12"/>
                  <a:pt x="23" y="11"/>
                  <a:pt x="22" y="11"/>
                </a:cubicBezTo>
                <a:close/>
                <a:moveTo>
                  <a:pt x="50" y="11"/>
                </a:moveTo>
                <a:cubicBezTo>
                  <a:pt x="48" y="11"/>
                  <a:pt x="47" y="12"/>
                  <a:pt x="47" y="14"/>
                </a:cubicBezTo>
                <a:cubicBezTo>
                  <a:pt x="47" y="25"/>
                  <a:pt x="47" y="25"/>
                  <a:pt x="47" y="25"/>
                </a:cubicBezTo>
                <a:cubicBezTo>
                  <a:pt x="47" y="26"/>
                  <a:pt x="48" y="27"/>
                  <a:pt x="50" y="27"/>
                </a:cubicBezTo>
                <a:cubicBezTo>
                  <a:pt x="51" y="27"/>
                  <a:pt x="52" y="26"/>
                  <a:pt x="52" y="25"/>
                </a:cubicBezTo>
                <a:cubicBezTo>
                  <a:pt x="52" y="14"/>
                  <a:pt x="52" y="14"/>
                  <a:pt x="52" y="14"/>
                </a:cubicBezTo>
                <a:cubicBezTo>
                  <a:pt x="52" y="12"/>
                  <a:pt x="51" y="11"/>
                  <a:pt x="50" y="11"/>
                </a:cubicBezTo>
                <a:close/>
                <a:moveTo>
                  <a:pt x="58" y="83"/>
                </a:moveTo>
                <a:cubicBezTo>
                  <a:pt x="47" y="83"/>
                  <a:pt x="47" y="83"/>
                  <a:pt x="47" y="83"/>
                </a:cubicBezTo>
                <a:cubicBezTo>
                  <a:pt x="45" y="83"/>
                  <a:pt x="44" y="84"/>
                  <a:pt x="44" y="86"/>
                </a:cubicBezTo>
                <a:cubicBezTo>
                  <a:pt x="44" y="97"/>
                  <a:pt x="44" y="97"/>
                  <a:pt x="44" y="97"/>
                </a:cubicBezTo>
                <a:cubicBezTo>
                  <a:pt x="44" y="98"/>
                  <a:pt x="45" y="99"/>
                  <a:pt x="46" y="99"/>
                </a:cubicBezTo>
                <a:cubicBezTo>
                  <a:pt x="38" y="107"/>
                  <a:pt x="38" y="107"/>
                  <a:pt x="38" y="107"/>
                </a:cubicBezTo>
                <a:cubicBezTo>
                  <a:pt x="38" y="75"/>
                  <a:pt x="38" y="75"/>
                  <a:pt x="38" y="75"/>
                </a:cubicBezTo>
                <a:cubicBezTo>
                  <a:pt x="42" y="79"/>
                  <a:pt x="42" y="79"/>
                  <a:pt x="42" y="79"/>
                </a:cubicBezTo>
                <a:cubicBezTo>
                  <a:pt x="43" y="80"/>
                  <a:pt x="43" y="80"/>
                  <a:pt x="44" y="80"/>
                </a:cubicBezTo>
                <a:cubicBezTo>
                  <a:pt x="45" y="80"/>
                  <a:pt x="45" y="80"/>
                  <a:pt x="46" y="79"/>
                </a:cubicBezTo>
                <a:cubicBezTo>
                  <a:pt x="47" y="78"/>
                  <a:pt x="47" y="76"/>
                  <a:pt x="46" y="75"/>
                </a:cubicBezTo>
                <a:cubicBezTo>
                  <a:pt x="38" y="67"/>
                  <a:pt x="38" y="67"/>
                  <a:pt x="38" y="67"/>
                </a:cubicBezTo>
                <a:cubicBezTo>
                  <a:pt x="38" y="67"/>
                  <a:pt x="38" y="67"/>
                  <a:pt x="38" y="67"/>
                </a:cubicBezTo>
                <a:cubicBezTo>
                  <a:pt x="38" y="67"/>
                  <a:pt x="37" y="67"/>
                  <a:pt x="37" y="67"/>
                </a:cubicBezTo>
                <a:cubicBezTo>
                  <a:pt x="37" y="67"/>
                  <a:pt x="37" y="67"/>
                  <a:pt x="37" y="67"/>
                </a:cubicBezTo>
                <a:cubicBezTo>
                  <a:pt x="37" y="67"/>
                  <a:pt x="37" y="67"/>
                  <a:pt x="37" y="67"/>
                </a:cubicBezTo>
                <a:cubicBezTo>
                  <a:pt x="37" y="67"/>
                  <a:pt x="37" y="67"/>
                  <a:pt x="37" y="67"/>
                </a:cubicBezTo>
                <a:cubicBezTo>
                  <a:pt x="37" y="67"/>
                  <a:pt x="37" y="67"/>
                  <a:pt x="37" y="67"/>
                </a:cubicBezTo>
                <a:cubicBezTo>
                  <a:pt x="37" y="67"/>
                  <a:pt x="37" y="67"/>
                  <a:pt x="37" y="67"/>
                </a:cubicBezTo>
                <a:cubicBezTo>
                  <a:pt x="37" y="67"/>
                  <a:pt x="37" y="67"/>
                  <a:pt x="37" y="67"/>
                </a:cubicBezTo>
                <a:cubicBezTo>
                  <a:pt x="37" y="67"/>
                  <a:pt x="37" y="67"/>
                  <a:pt x="37" y="67"/>
                </a:cubicBezTo>
                <a:cubicBezTo>
                  <a:pt x="37" y="66"/>
                  <a:pt x="37" y="66"/>
                  <a:pt x="37" y="66"/>
                </a:cubicBezTo>
                <a:cubicBezTo>
                  <a:pt x="36" y="66"/>
                  <a:pt x="36" y="66"/>
                  <a:pt x="36" y="66"/>
                </a:cubicBezTo>
                <a:cubicBezTo>
                  <a:pt x="36" y="66"/>
                  <a:pt x="36" y="66"/>
                  <a:pt x="36" y="66"/>
                </a:cubicBezTo>
                <a:cubicBezTo>
                  <a:pt x="36" y="66"/>
                  <a:pt x="36" y="66"/>
                  <a:pt x="36" y="66"/>
                </a:cubicBezTo>
                <a:cubicBezTo>
                  <a:pt x="36" y="66"/>
                  <a:pt x="36" y="66"/>
                  <a:pt x="36" y="66"/>
                </a:cubicBezTo>
                <a:cubicBezTo>
                  <a:pt x="36" y="66"/>
                  <a:pt x="36" y="66"/>
                  <a:pt x="36" y="66"/>
                </a:cubicBezTo>
                <a:cubicBezTo>
                  <a:pt x="36" y="66"/>
                  <a:pt x="36" y="66"/>
                  <a:pt x="36" y="66"/>
                </a:cubicBezTo>
                <a:cubicBezTo>
                  <a:pt x="36" y="66"/>
                  <a:pt x="36" y="66"/>
                  <a:pt x="36" y="66"/>
                </a:cubicBezTo>
                <a:cubicBezTo>
                  <a:pt x="36" y="66"/>
                  <a:pt x="36" y="66"/>
                  <a:pt x="36" y="66"/>
                </a:cubicBezTo>
                <a:cubicBezTo>
                  <a:pt x="35" y="66"/>
                  <a:pt x="35" y="66"/>
                  <a:pt x="35" y="66"/>
                </a:cubicBezTo>
                <a:cubicBezTo>
                  <a:pt x="35" y="66"/>
                  <a:pt x="35" y="66"/>
                  <a:pt x="35" y="66"/>
                </a:cubicBezTo>
                <a:cubicBezTo>
                  <a:pt x="35" y="66"/>
                  <a:pt x="35" y="66"/>
                  <a:pt x="35" y="66"/>
                </a:cubicBezTo>
                <a:cubicBezTo>
                  <a:pt x="35" y="66"/>
                  <a:pt x="35" y="66"/>
                  <a:pt x="35" y="66"/>
                </a:cubicBezTo>
                <a:cubicBezTo>
                  <a:pt x="35" y="66"/>
                  <a:pt x="35" y="66"/>
                  <a:pt x="35" y="67"/>
                </a:cubicBezTo>
                <a:cubicBezTo>
                  <a:pt x="35" y="67"/>
                  <a:pt x="35" y="67"/>
                  <a:pt x="35" y="67"/>
                </a:cubicBezTo>
                <a:cubicBezTo>
                  <a:pt x="35" y="67"/>
                  <a:pt x="35" y="67"/>
                  <a:pt x="35" y="67"/>
                </a:cubicBezTo>
                <a:cubicBezTo>
                  <a:pt x="35" y="67"/>
                  <a:pt x="35" y="67"/>
                  <a:pt x="35" y="67"/>
                </a:cubicBezTo>
                <a:cubicBezTo>
                  <a:pt x="35" y="67"/>
                  <a:pt x="34" y="67"/>
                  <a:pt x="34" y="67"/>
                </a:cubicBezTo>
                <a:cubicBezTo>
                  <a:pt x="34" y="67"/>
                  <a:pt x="34" y="67"/>
                  <a:pt x="34" y="67"/>
                </a:cubicBezTo>
                <a:cubicBezTo>
                  <a:pt x="34" y="67"/>
                  <a:pt x="34" y="67"/>
                  <a:pt x="34" y="67"/>
                </a:cubicBezTo>
                <a:cubicBezTo>
                  <a:pt x="34" y="67"/>
                  <a:pt x="34" y="67"/>
                  <a:pt x="34" y="67"/>
                </a:cubicBezTo>
                <a:cubicBezTo>
                  <a:pt x="34" y="67"/>
                  <a:pt x="34" y="67"/>
                  <a:pt x="34" y="67"/>
                </a:cubicBezTo>
                <a:cubicBezTo>
                  <a:pt x="34" y="67"/>
                  <a:pt x="34" y="67"/>
                  <a:pt x="34" y="67"/>
                </a:cubicBezTo>
                <a:cubicBezTo>
                  <a:pt x="26" y="75"/>
                  <a:pt x="26" y="75"/>
                  <a:pt x="26" y="75"/>
                </a:cubicBezTo>
                <a:cubicBezTo>
                  <a:pt x="25" y="76"/>
                  <a:pt x="25" y="78"/>
                  <a:pt x="26" y="79"/>
                </a:cubicBezTo>
                <a:cubicBezTo>
                  <a:pt x="26" y="80"/>
                  <a:pt x="27" y="80"/>
                  <a:pt x="27" y="80"/>
                </a:cubicBezTo>
                <a:cubicBezTo>
                  <a:pt x="28" y="80"/>
                  <a:pt x="29" y="80"/>
                  <a:pt x="29" y="79"/>
                </a:cubicBezTo>
                <a:cubicBezTo>
                  <a:pt x="33" y="75"/>
                  <a:pt x="33" y="75"/>
                  <a:pt x="33" y="75"/>
                </a:cubicBezTo>
                <a:cubicBezTo>
                  <a:pt x="33" y="107"/>
                  <a:pt x="33" y="107"/>
                  <a:pt x="33" y="107"/>
                </a:cubicBezTo>
                <a:cubicBezTo>
                  <a:pt x="26" y="100"/>
                  <a:pt x="26" y="100"/>
                  <a:pt x="26" y="100"/>
                </a:cubicBezTo>
                <a:cubicBezTo>
                  <a:pt x="27" y="99"/>
                  <a:pt x="27" y="98"/>
                  <a:pt x="27" y="97"/>
                </a:cubicBezTo>
                <a:cubicBezTo>
                  <a:pt x="27" y="92"/>
                  <a:pt x="24" y="88"/>
                  <a:pt x="19" y="88"/>
                </a:cubicBezTo>
                <a:cubicBezTo>
                  <a:pt x="15" y="88"/>
                  <a:pt x="11" y="92"/>
                  <a:pt x="11" y="97"/>
                </a:cubicBezTo>
                <a:cubicBezTo>
                  <a:pt x="11" y="101"/>
                  <a:pt x="15" y="105"/>
                  <a:pt x="19" y="105"/>
                </a:cubicBezTo>
                <a:cubicBezTo>
                  <a:pt x="20" y="105"/>
                  <a:pt x="22" y="104"/>
                  <a:pt x="23" y="104"/>
                </a:cubicBezTo>
                <a:cubicBezTo>
                  <a:pt x="33" y="114"/>
                  <a:pt x="33" y="114"/>
                  <a:pt x="33" y="114"/>
                </a:cubicBezTo>
                <a:cubicBezTo>
                  <a:pt x="33" y="117"/>
                  <a:pt x="33" y="117"/>
                  <a:pt x="33" y="117"/>
                </a:cubicBezTo>
                <a:cubicBezTo>
                  <a:pt x="30" y="118"/>
                  <a:pt x="28" y="121"/>
                  <a:pt x="28" y="124"/>
                </a:cubicBezTo>
                <a:cubicBezTo>
                  <a:pt x="28" y="129"/>
                  <a:pt x="31" y="132"/>
                  <a:pt x="36" y="132"/>
                </a:cubicBezTo>
                <a:cubicBezTo>
                  <a:pt x="40" y="132"/>
                  <a:pt x="44" y="129"/>
                  <a:pt x="44" y="124"/>
                </a:cubicBezTo>
                <a:cubicBezTo>
                  <a:pt x="44" y="121"/>
                  <a:pt x="42" y="118"/>
                  <a:pt x="38" y="117"/>
                </a:cubicBezTo>
                <a:cubicBezTo>
                  <a:pt x="38" y="114"/>
                  <a:pt x="38" y="114"/>
                  <a:pt x="38" y="114"/>
                </a:cubicBezTo>
                <a:cubicBezTo>
                  <a:pt x="53" y="99"/>
                  <a:pt x="53" y="99"/>
                  <a:pt x="53" y="99"/>
                </a:cubicBezTo>
                <a:cubicBezTo>
                  <a:pt x="58" y="99"/>
                  <a:pt x="58" y="99"/>
                  <a:pt x="58" y="99"/>
                </a:cubicBezTo>
                <a:cubicBezTo>
                  <a:pt x="59" y="99"/>
                  <a:pt x="60" y="98"/>
                  <a:pt x="60" y="97"/>
                </a:cubicBezTo>
                <a:cubicBezTo>
                  <a:pt x="60" y="86"/>
                  <a:pt x="60" y="86"/>
                  <a:pt x="60" y="86"/>
                </a:cubicBezTo>
                <a:cubicBezTo>
                  <a:pt x="60" y="84"/>
                  <a:pt x="59" y="83"/>
                  <a:pt x="58" y="83"/>
                </a:cubicBezTo>
                <a:close/>
                <a:moveTo>
                  <a:pt x="16" y="97"/>
                </a:moveTo>
                <a:cubicBezTo>
                  <a:pt x="16" y="95"/>
                  <a:pt x="18" y="94"/>
                  <a:pt x="19" y="94"/>
                </a:cubicBezTo>
                <a:cubicBezTo>
                  <a:pt x="21" y="94"/>
                  <a:pt x="22" y="95"/>
                  <a:pt x="22" y="97"/>
                </a:cubicBezTo>
                <a:cubicBezTo>
                  <a:pt x="22" y="98"/>
                  <a:pt x="21" y="100"/>
                  <a:pt x="19" y="100"/>
                </a:cubicBezTo>
                <a:cubicBezTo>
                  <a:pt x="18" y="100"/>
                  <a:pt x="16" y="98"/>
                  <a:pt x="16" y="97"/>
                </a:cubicBezTo>
                <a:close/>
                <a:moveTo>
                  <a:pt x="36" y="127"/>
                </a:moveTo>
                <a:cubicBezTo>
                  <a:pt x="34" y="127"/>
                  <a:pt x="33" y="126"/>
                  <a:pt x="33" y="124"/>
                </a:cubicBezTo>
                <a:cubicBezTo>
                  <a:pt x="33" y="123"/>
                  <a:pt x="34" y="121"/>
                  <a:pt x="36" y="121"/>
                </a:cubicBezTo>
                <a:cubicBezTo>
                  <a:pt x="37" y="121"/>
                  <a:pt x="39" y="123"/>
                  <a:pt x="39" y="124"/>
                </a:cubicBezTo>
                <a:cubicBezTo>
                  <a:pt x="39" y="126"/>
                  <a:pt x="37" y="127"/>
                  <a:pt x="36" y="127"/>
                </a:cubicBezTo>
                <a:close/>
                <a:moveTo>
                  <a:pt x="55" y="94"/>
                </a:moveTo>
                <a:cubicBezTo>
                  <a:pt x="49" y="94"/>
                  <a:pt x="49" y="94"/>
                  <a:pt x="49" y="94"/>
                </a:cubicBezTo>
                <a:cubicBezTo>
                  <a:pt x="49" y="88"/>
                  <a:pt x="49" y="88"/>
                  <a:pt x="49" y="88"/>
                </a:cubicBezTo>
                <a:cubicBezTo>
                  <a:pt x="55" y="88"/>
                  <a:pt x="55" y="88"/>
                  <a:pt x="55" y="88"/>
                </a:cubicBezTo>
                <a:lnTo>
                  <a:pt x="55" y="94"/>
                </a:ln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2" name="Freeform 71">
            <a:extLst>
              <a:ext uri="{FF2B5EF4-FFF2-40B4-BE49-F238E27FC236}">
                <a16:creationId xmlns:a16="http://schemas.microsoft.com/office/drawing/2014/main" xmlns="" id="{218A2616-95F1-4B0F-9139-80DDB1245786}"/>
              </a:ext>
            </a:extLst>
          </p:cNvPr>
          <p:cNvSpPr>
            <a:spLocks noEditPoints="1"/>
          </p:cNvSpPr>
          <p:nvPr/>
        </p:nvSpPr>
        <p:spPr bwMode="auto">
          <a:xfrm>
            <a:off x="8269288" y="2532063"/>
            <a:ext cx="433388" cy="550863"/>
          </a:xfrm>
          <a:custGeom>
            <a:avLst/>
            <a:gdLst>
              <a:gd name="T0" fmla="*/ 83 w 127"/>
              <a:gd name="T1" fmla="*/ 66 h 160"/>
              <a:gd name="T2" fmla="*/ 105 w 127"/>
              <a:gd name="T3" fmla="*/ 44 h 160"/>
              <a:gd name="T4" fmla="*/ 88 w 127"/>
              <a:gd name="T5" fmla="*/ 30 h 160"/>
              <a:gd name="T6" fmla="*/ 55 w 127"/>
              <a:gd name="T7" fmla="*/ 30 h 160"/>
              <a:gd name="T8" fmla="*/ 51 w 127"/>
              <a:gd name="T9" fmla="*/ 22 h 160"/>
              <a:gd name="T10" fmla="*/ 19 w 127"/>
              <a:gd name="T11" fmla="*/ 0 h 160"/>
              <a:gd name="T12" fmla="*/ 38 w 127"/>
              <a:gd name="T13" fmla="*/ 22 h 160"/>
              <a:gd name="T14" fmla="*/ 49 w 127"/>
              <a:gd name="T15" fmla="*/ 33 h 160"/>
              <a:gd name="T16" fmla="*/ 50 w 127"/>
              <a:gd name="T17" fmla="*/ 66 h 160"/>
              <a:gd name="T18" fmla="*/ 27 w 127"/>
              <a:gd name="T19" fmla="*/ 77 h 160"/>
              <a:gd name="T20" fmla="*/ 27 w 127"/>
              <a:gd name="T21" fmla="*/ 160 h 160"/>
              <a:gd name="T22" fmla="*/ 127 w 127"/>
              <a:gd name="T23" fmla="*/ 88 h 160"/>
              <a:gd name="T24" fmla="*/ 5 w 127"/>
              <a:gd name="T25" fmla="*/ 19 h 160"/>
              <a:gd name="T26" fmla="*/ 19 w 127"/>
              <a:gd name="T27" fmla="*/ 33 h 160"/>
              <a:gd name="T28" fmla="*/ 97 w 127"/>
              <a:gd name="T29" fmla="*/ 103 h 160"/>
              <a:gd name="T30" fmla="*/ 122 w 127"/>
              <a:gd name="T31" fmla="*/ 149 h 160"/>
              <a:gd name="T32" fmla="*/ 22 w 127"/>
              <a:gd name="T33" fmla="*/ 152 h 160"/>
              <a:gd name="T34" fmla="*/ 22 w 127"/>
              <a:gd name="T35" fmla="*/ 86 h 160"/>
              <a:gd name="T36" fmla="*/ 46 w 127"/>
              <a:gd name="T37" fmla="*/ 134 h 160"/>
              <a:gd name="T38" fmla="*/ 72 w 127"/>
              <a:gd name="T39" fmla="*/ 94 h 160"/>
              <a:gd name="T40" fmla="*/ 47 w 127"/>
              <a:gd name="T41" fmla="*/ 119 h 160"/>
              <a:gd name="T42" fmla="*/ 83 w 127"/>
              <a:gd name="T43" fmla="*/ 30 h 160"/>
              <a:gd name="T44" fmla="*/ 60 w 127"/>
              <a:gd name="T45" fmla="*/ 33 h 160"/>
              <a:gd name="T46" fmla="*/ 44 w 127"/>
              <a:gd name="T47" fmla="*/ 44 h 160"/>
              <a:gd name="T48" fmla="*/ 100 w 127"/>
              <a:gd name="T49" fmla="*/ 44 h 160"/>
              <a:gd name="T50" fmla="*/ 50 w 127"/>
              <a:gd name="T51" fmla="*/ 61 h 160"/>
              <a:gd name="T52" fmla="*/ 78 w 127"/>
              <a:gd name="T53" fmla="*/ 66 h 160"/>
              <a:gd name="T54" fmla="*/ 66 w 127"/>
              <a:gd name="T55" fmla="*/ 66 h 160"/>
              <a:gd name="T56" fmla="*/ 61 w 127"/>
              <a:gd name="T57" fmla="*/ 83 h 160"/>
              <a:gd name="T58" fmla="*/ 83 w 127"/>
              <a:gd name="T59" fmla="*/ 83 h 160"/>
              <a:gd name="T60" fmla="*/ 94 w 127"/>
              <a:gd name="T61" fmla="*/ 99 h 160"/>
              <a:gd name="T62" fmla="*/ 27 w 127"/>
              <a:gd name="T63" fmla="*/ 83 h 160"/>
              <a:gd name="T64" fmla="*/ 27 w 127"/>
              <a:gd name="T65" fmla="*/ 155 h 160"/>
              <a:gd name="T66" fmla="*/ 72 w 127"/>
              <a:gd name="T67" fmla="*/ 149 h 160"/>
              <a:gd name="T68" fmla="*/ 116 w 127"/>
              <a:gd name="T69" fmla="*/ 155 h 160"/>
              <a:gd name="T70" fmla="*/ 94 w 127"/>
              <a:gd name="T71" fmla="*/ 119 h 160"/>
              <a:gd name="T72" fmla="*/ 72 w 127"/>
              <a:gd name="T73" fmla="*/ 141 h 160"/>
              <a:gd name="T74" fmla="*/ 72 w 127"/>
              <a:gd name="T75" fmla="*/ 135 h 160"/>
              <a:gd name="T76" fmla="*/ 72 w 127"/>
              <a:gd name="T77" fmla="*/ 127 h 160"/>
              <a:gd name="T78" fmla="*/ 64 w 127"/>
              <a:gd name="T79" fmla="*/ 119 h 160"/>
              <a:gd name="T80" fmla="*/ 75 w 127"/>
              <a:gd name="T81" fmla="*/ 119 h 160"/>
              <a:gd name="T82" fmla="*/ 72 w 127"/>
              <a:gd name="T83" fmla="*/ 116 h 160"/>
              <a:gd name="T84" fmla="*/ 50 w 127"/>
              <a:gd name="T85" fmla="*/ 52 h 160"/>
              <a:gd name="T86" fmla="*/ 94 w 127"/>
              <a:gd name="T87" fmla="*/ 52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27" h="160">
                <a:moveTo>
                  <a:pt x="116" y="77"/>
                </a:moveTo>
                <a:cubicBezTo>
                  <a:pt x="85" y="77"/>
                  <a:pt x="85" y="77"/>
                  <a:pt x="85" y="77"/>
                </a:cubicBezTo>
                <a:cubicBezTo>
                  <a:pt x="83" y="66"/>
                  <a:pt x="83" y="66"/>
                  <a:pt x="83" y="66"/>
                </a:cubicBezTo>
                <a:cubicBezTo>
                  <a:pt x="94" y="66"/>
                  <a:pt x="94" y="66"/>
                  <a:pt x="94" y="66"/>
                </a:cubicBezTo>
                <a:cubicBezTo>
                  <a:pt x="100" y="66"/>
                  <a:pt x="105" y="61"/>
                  <a:pt x="105" y="55"/>
                </a:cubicBezTo>
                <a:cubicBezTo>
                  <a:pt x="105" y="44"/>
                  <a:pt x="105" y="44"/>
                  <a:pt x="105" y="44"/>
                </a:cubicBezTo>
                <a:cubicBezTo>
                  <a:pt x="105" y="38"/>
                  <a:pt x="100" y="33"/>
                  <a:pt x="94" y="33"/>
                </a:cubicBezTo>
                <a:cubicBezTo>
                  <a:pt x="88" y="33"/>
                  <a:pt x="88" y="33"/>
                  <a:pt x="88" y="33"/>
                </a:cubicBezTo>
                <a:cubicBezTo>
                  <a:pt x="88" y="30"/>
                  <a:pt x="88" y="30"/>
                  <a:pt x="88" y="30"/>
                </a:cubicBezTo>
                <a:cubicBezTo>
                  <a:pt x="88" y="27"/>
                  <a:pt x="86" y="25"/>
                  <a:pt x="83" y="25"/>
                </a:cubicBezTo>
                <a:cubicBezTo>
                  <a:pt x="61" y="25"/>
                  <a:pt x="61" y="25"/>
                  <a:pt x="61" y="25"/>
                </a:cubicBezTo>
                <a:cubicBezTo>
                  <a:pt x="58" y="25"/>
                  <a:pt x="55" y="27"/>
                  <a:pt x="55" y="30"/>
                </a:cubicBezTo>
                <a:cubicBezTo>
                  <a:pt x="55" y="33"/>
                  <a:pt x="55" y="33"/>
                  <a:pt x="55" y="33"/>
                </a:cubicBezTo>
                <a:cubicBezTo>
                  <a:pt x="54" y="33"/>
                  <a:pt x="54" y="33"/>
                  <a:pt x="54" y="33"/>
                </a:cubicBezTo>
                <a:cubicBezTo>
                  <a:pt x="51" y="22"/>
                  <a:pt x="51" y="22"/>
                  <a:pt x="51" y="22"/>
                </a:cubicBezTo>
                <a:cubicBezTo>
                  <a:pt x="49" y="19"/>
                  <a:pt x="46" y="17"/>
                  <a:pt x="43" y="17"/>
                </a:cubicBezTo>
                <a:cubicBezTo>
                  <a:pt x="38" y="17"/>
                  <a:pt x="38" y="17"/>
                  <a:pt x="38" y="17"/>
                </a:cubicBezTo>
                <a:cubicBezTo>
                  <a:pt x="37" y="7"/>
                  <a:pt x="29" y="0"/>
                  <a:pt x="19" y="0"/>
                </a:cubicBezTo>
                <a:cubicBezTo>
                  <a:pt x="9" y="0"/>
                  <a:pt x="0" y="9"/>
                  <a:pt x="0" y="19"/>
                </a:cubicBezTo>
                <a:cubicBezTo>
                  <a:pt x="0" y="30"/>
                  <a:pt x="9" y="38"/>
                  <a:pt x="19" y="38"/>
                </a:cubicBezTo>
                <a:cubicBezTo>
                  <a:pt x="29" y="38"/>
                  <a:pt x="37" y="31"/>
                  <a:pt x="38" y="22"/>
                </a:cubicBezTo>
                <a:cubicBezTo>
                  <a:pt x="43" y="22"/>
                  <a:pt x="43" y="22"/>
                  <a:pt x="43" y="22"/>
                </a:cubicBezTo>
                <a:cubicBezTo>
                  <a:pt x="44" y="22"/>
                  <a:pt x="45" y="23"/>
                  <a:pt x="46" y="24"/>
                </a:cubicBezTo>
                <a:cubicBezTo>
                  <a:pt x="49" y="33"/>
                  <a:pt x="49" y="33"/>
                  <a:pt x="49" y="33"/>
                </a:cubicBezTo>
                <a:cubicBezTo>
                  <a:pt x="43" y="34"/>
                  <a:pt x="39" y="38"/>
                  <a:pt x="39" y="44"/>
                </a:cubicBezTo>
                <a:cubicBezTo>
                  <a:pt x="39" y="55"/>
                  <a:pt x="39" y="55"/>
                  <a:pt x="39" y="55"/>
                </a:cubicBezTo>
                <a:cubicBezTo>
                  <a:pt x="39" y="61"/>
                  <a:pt x="44" y="66"/>
                  <a:pt x="50" y="66"/>
                </a:cubicBezTo>
                <a:cubicBezTo>
                  <a:pt x="60" y="66"/>
                  <a:pt x="60" y="66"/>
                  <a:pt x="60" y="66"/>
                </a:cubicBezTo>
                <a:cubicBezTo>
                  <a:pt x="58" y="77"/>
                  <a:pt x="58" y="77"/>
                  <a:pt x="58" y="77"/>
                </a:cubicBezTo>
                <a:cubicBezTo>
                  <a:pt x="27" y="77"/>
                  <a:pt x="27" y="77"/>
                  <a:pt x="27" y="77"/>
                </a:cubicBezTo>
                <a:cubicBezTo>
                  <a:pt x="21" y="77"/>
                  <a:pt x="17" y="82"/>
                  <a:pt x="17" y="88"/>
                </a:cubicBezTo>
                <a:cubicBezTo>
                  <a:pt x="17" y="149"/>
                  <a:pt x="17" y="149"/>
                  <a:pt x="17" y="149"/>
                </a:cubicBezTo>
                <a:cubicBezTo>
                  <a:pt x="17" y="155"/>
                  <a:pt x="21" y="160"/>
                  <a:pt x="27" y="160"/>
                </a:cubicBezTo>
                <a:cubicBezTo>
                  <a:pt x="116" y="160"/>
                  <a:pt x="116" y="160"/>
                  <a:pt x="116" y="160"/>
                </a:cubicBezTo>
                <a:cubicBezTo>
                  <a:pt x="122" y="160"/>
                  <a:pt x="127" y="155"/>
                  <a:pt x="127" y="149"/>
                </a:cubicBezTo>
                <a:cubicBezTo>
                  <a:pt x="127" y="88"/>
                  <a:pt x="127" y="88"/>
                  <a:pt x="127" y="88"/>
                </a:cubicBezTo>
                <a:cubicBezTo>
                  <a:pt x="127" y="82"/>
                  <a:pt x="122" y="77"/>
                  <a:pt x="116" y="77"/>
                </a:cubicBezTo>
                <a:close/>
                <a:moveTo>
                  <a:pt x="19" y="33"/>
                </a:moveTo>
                <a:cubicBezTo>
                  <a:pt x="11" y="33"/>
                  <a:pt x="5" y="27"/>
                  <a:pt x="5" y="19"/>
                </a:cubicBezTo>
                <a:cubicBezTo>
                  <a:pt x="5" y="11"/>
                  <a:pt x="11" y="5"/>
                  <a:pt x="19" y="5"/>
                </a:cubicBezTo>
                <a:cubicBezTo>
                  <a:pt x="27" y="5"/>
                  <a:pt x="33" y="11"/>
                  <a:pt x="33" y="19"/>
                </a:cubicBezTo>
                <a:cubicBezTo>
                  <a:pt x="33" y="27"/>
                  <a:pt x="27" y="33"/>
                  <a:pt x="19" y="33"/>
                </a:cubicBezTo>
                <a:close/>
                <a:moveTo>
                  <a:pt x="97" y="134"/>
                </a:moveTo>
                <a:cubicBezTo>
                  <a:pt x="100" y="130"/>
                  <a:pt x="102" y="124"/>
                  <a:pt x="102" y="119"/>
                </a:cubicBezTo>
                <a:cubicBezTo>
                  <a:pt x="102" y="113"/>
                  <a:pt x="100" y="108"/>
                  <a:pt x="97" y="103"/>
                </a:cubicBezTo>
                <a:cubicBezTo>
                  <a:pt x="121" y="86"/>
                  <a:pt x="121" y="86"/>
                  <a:pt x="121" y="86"/>
                </a:cubicBezTo>
                <a:cubicBezTo>
                  <a:pt x="121" y="86"/>
                  <a:pt x="122" y="87"/>
                  <a:pt x="122" y="88"/>
                </a:cubicBezTo>
                <a:cubicBezTo>
                  <a:pt x="122" y="149"/>
                  <a:pt x="122" y="149"/>
                  <a:pt x="122" y="149"/>
                </a:cubicBezTo>
                <a:cubicBezTo>
                  <a:pt x="122" y="150"/>
                  <a:pt x="121" y="151"/>
                  <a:pt x="121" y="152"/>
                </a:cubicBezTo>
                <a:lnTo>
                  <a:pt x="97" y="134"/>
                </a:lnTo>
                <a:close/>
                <a:moveTo>
                  <a:pt x="22" y="152"/>
                </a:moveTo>
                <a:cubicBezTo>
                  <a:pt x="22" y="151"/>
                  <a:pt x="22" y="150"/>
                  <a:pt x="22" y="149"/>
                </a:cubicBezTo>
                <a:cubicBezTo>
                  <a:pt x="22" y="88"/>
                  <a:pt x="22" y="88"/>
                  <a:pt x="22" y="88"/>
                </a:cubicBezTo>
                <a:cubicBezTo>
                  <a:pt x="22" y="87"/>
                  <a:pt x="22" y="86"/>
                  <a:pt x="22" y="86"/>
                </a:cubicBezTo>
                <a:cubicBezTo>
                  <a:pt x="46" y="103"/>
                  <a:pt x="46" y="103"/>
                  <a:pt x="46" y="103"/>
                </a:cubicBezTo>
                <a:cubicBezTo>
                  <a:pt x="43" y="108"/>
                  <a:pt x="41" y="113"/>
                  <a:pt x="41" y="119"/>
                </a:cubicBezTo>
                <a:cubicBezTo>
                  <a:pt x="41" y="124"/>
                  <a:pt x="43" y="130"/>
                  <a:pt x="46" y="134"/>
                </a:cubicBezTo>
                <a:lnTo>
                  <a:pt x="22" y="152"/>
                </a:lnTo>
                <a:close/>
                <a:moveTo>
                  <a:pt x="47" y="119"/>
                </a:moveTo>
                <a:cubicBezTo>
                  <a:pt x="47" y="105"/>
                  <a:pt x="58" y="94"/>
                  <a:pt x="72" y="94"/>
                </a:cubicBezTo>
                <a:cubicBezTo>
                  <a:pt x="86" y="94"/>
                  <a:pt x="97" y="105"/>
                  <a:pt x="97" y="119"/>
                </a:cubicBezTo>
                <a:cubicBezTo>
                  <a:pt x="97" y="133"/>
                  <a:pt x="86" y="144"/>
                  <a:pt x="72" y="144"/>
                </a:cubicBezTo>
                <a:cubicBezTo>
                  <a:pt x="58" y="144"/>
                  <a:pt x="47" y="133"/>
                  <a:pt x="47" y="119"/>
                </a:cubicBezTo>
                <a:close/>
                <a:moveTo>
                  <a:pt x="60" y="30"/>
                </a:moveTo>
                <a:cubicBezTo>
                  <a:pt x="60" y="30"/>
                  <a:pt x="61" y="30"/>
                  <a:pt x="61" y="30"/>
                </a:cubicBezTo>
                <a:cubicBezTo>
                  <a:pt x="83" y="30"/>
                  <a:pt x="83" y="30"/>
                  <a:pt x="83" y="30"/>
                </a:cubicBezTo>
                <a:cubicBezTo>
                  <a:pt x="83" y="30"/>
                  <a:pt x="83" y="30"/>
                  <a:pt x="83" y="30"/>
                </a:cubicBezTo>
                <a:cubicBezTo>
                  <a:pt x="83" y="33"/>
                  <a:pt x="83" y="33"/>
                  <a:pt x="83" y="33"/>
                </a:cubicBezTo>
                <a:cubicBezTo>
                  <a:pt x="60" y="33"/>
                  <a:pt x="60" y="33"/>
                  <a:pt x="60" y="33"/>
                </a:cubicBezTo>
                <a:lnTo>
                  <a:pt x="60" y="30"/>
                </a:lnTo>
                <a:close/>
                <a:moveTo>
                  <a:pt x="44" y="55"/>
                </a:moveTo>
                <a:cubicBezTo>
                  <a:pt x="44" y="44"/>
                  <a:pt x="44" y="44"/>
                  <a:pt x="44" y="44"/>
                </a:cubicBezTo>
                <a:cubicBezTo>
                  <a:pt x="44" y="41"/>
                  <a:pt x="46" y="38"/>
                  <a:pt x="50" y="38"/>
                </a:cubicBezTo>
                <a:cubicBezTo>
                  <a:pt x="94" y="38"/>
                  <a:pt x="94" y="38"/>
                  <a:pt x="94" y="38"/>
                </a:cubicBezTo>
                <a:cubicBezTo>
                  <a:pt x="97" y="38"/>
                  <a:pt x="100" y="41"/>
                  <a:pt x="100" y="44"/>
                </a:cubicBezTo>
                <a:cubicBezTo>
                  <a:pt x="100" y="55"/>
                  <a:pt x="100" y="55"/>
                  <a:pt x="100" y="55"/>
                </a:cubicBezTo>
                <a:cubicBezTo>
                  <a:pt x="100" y="58"/>
                  <a:pt x="97" y="61"/>
                  <a:pt x="94" y="61"/>
                </a:cubicBezTo>
                <a:cubicBezTo>
                  <a:pt x="50" y="61"/>
                  <a:pt x="50" y="61"/>
                  <a:pt x="50" y="61"/>
                </a:cubicBezTo>
                <a:cubicBezTo>
                  <a:pt x="46" y="61"/>
                  <a:pt x="44" y="58"/>
                  <a:pt x="44" y="55"/>
                </a:cubicBezTo>
                <a:close/>
                <a:moveTo>
                  <a:pt x="66" y="66"/>
                </a:moveTo>
                <a:cubicBezTo>
                  <a:pt x="78" y="66"/>
                  <a:pt x="78" y="66"/>
                  <a:pt x="78" y="66"/>
                </a:cubicBezTo>
                <a:cubicBezTo>
                  <a:pt x="80" y="77"/>
                  <a:pt x="80" y="77"/>
                  <a:pt x="80" y="77"/>
                </a:cubicBezTo>
                <a:cubicBezTo>
                  <a:pt x="64" y="77"/>
                  <a:pt x="64" y="77"/>
                  <a:pt x="64" y="77"/>
                </a:cubicBezTo>
                <a:lnTo>
                  <a:pt x="66" y="66"/>
                </a:lnTo>
                <a:close/>
                <a:moveTo>
                  <a:pt x="61" y="83"/>
                </a:moveTo>
                <a:cubicBezTo>
                  <a:pt x="61" y="83"/>
                  <a:pt x="61" y="83"/>
                  <a:pt x="61" y="83"/>
                </a:cubicBezTo>
                <a:cubicBezTo>
                  <a:pt x="61" y="83"/>
                  <a:pt x="61" y="83"/>
                  <a:pt x="61" y="83"/>
                </a:cubicBezTo>
                <a:cubicBezTo>
                  <a:pt x="83" y="83"/>
                  <a:pt x="83" y="83"/>
                  <a:pt x="83" y="83"/>
                </a:cubicBezTo>
                <a:cubicBezTo>
                  <a:pt x="83" y="83"/>
                  <a:pt x="83" y="83"/>
                  <a:pt x="83" y="83"/>
                </a:cubicBezTo>
                <a:cubicBezTo>
                  <a:pt x="83" y="83"/>
                  <a:pt x="83" y="83"/>
                  <a:pt x="83" y="83"/>
                </a:cubicBezTo>
                <a:cubicBezTo>
                  <a:pt x="116" y="83"/>
                  <a:pt x="116" y="83"/>
                  <a:pt x="116" y="83"/>
                </a:cubicBezTo>
                <a:cubicBezTo>
                  <a:pt x="116" y="83"/>
                  <a:pt x="116" y="83"/>
                  <a:pt x="116" y="83"/>
                </a:cubicBezTo>
                <a:cubicBezTo>
                  <a:pt x="94" y="99"/>
                  <a:pt x="94" y="99"/>
                  <a:pt x="94" y="99"/>
                </a:cubicBezTo>
                <a:cubicBezTo>
                  <a:pt x="89" y="92"/>
                  <a:pt x="81" y="88"/>
                  <a:pt x="72" y="88"/>
                </a:cubicBezTo>
                <a:cubicBezTo>
                  <a:pt x="63" y="88"/>
                  <a:pt x="55" y="92"/>
                  <a:pt x="49" y="99"/>
                </a:cubicBezTo>
                <a:cubicBezTo>
                  <a:pt x="27" y="83"/>
                  <a:pt x="27" y="83"/>
                  <a:pt x="27" y="83"/>
                </a:cubicBezTo>
                <a:cubicBezTo>
                  <a:pt x="27" y="83"/>
                  <a:pt x="27" y="83"/>
                  <a:pt x="27" y="83"/>
                </a:cubicBezTo>
                <a:lnTo>
                  <a:pt x="61" y="83"/>
                </a:lnTo>
                <a:close/>
                <a:moveTo>
                  <a:pt x="27" y="155"/>
                </a:moveTo>
                <a:cubicBezTo>
                  <a:pt x="27" y="155"/>
                  <a:pt x="27" y="155"/>
                  <a:pt x="27" y="155"/>
                </a:cubicBezTo>
                <a:cubicBezTo>
                  <a:pt x="49" y="139"/>
                  <a:pt x="49" y="139"/>
                  <a:pt x="49" y="139"/>
                </a:cubicBezTo>
                <a:cubicBezTo>
                  <a:pt x="55" y="145"/>
                  <a:pt x="63" y="149"/>
                  <a:pt x="72" y="149"/>
                </a:cubicBezTo>
                <a:cubicBezTo>
                  <a:pt x="81" y="149"/>
                  <a:pt x="89" y="145"/>
                  <a:pt x="94" y="139"/>
                </a:cubicBezTo>
                <a:cubicBezTo>
                  <a:pt x="116" y="155"/>
                  <a:pt x="116" y="155"/>
                  <a:pt x="116" y="155"/>
                </a:cubicBezTo>
                <a:cubicBezTo>
                  <a:pt x="116" y="155"/>
                  <a:pt x="116" y="155"/>
                  <a:pt x="116" y="155"/>
                </a:cubicBezTo>
                <a:lnTo>
                  <a:pt x="27" y="155"/>
                </a:lnTo>
                <a:close/>
                <a:moveTo>
                  <a:pt x="72" y="141"/>
                </a:moveTo>
                <a:cubicBezTo>
                  <a:pt x="84" y="141"/>
                  <a:pt x="94" y="131"/>
                  <a:pt x="94" y="119"/>
                </a:cubicBezTo>
                <a:cubicBezTo>
                  <a:pt x="94" y="107"/>
                  <a:pt x="84" y="97"/>
                  <a:pt x="72" y="97"/>
                </a:cubicBezTo>
                <a:cubicBezTo>
                  <a:pt x="60" y="97"/>
                  <a:pt x="50" y="107"/>
                  <a:pt x="50" y="119"/>
                </a:cubicBezTo>
                <a:cubicBezTo>
                  <a:pt x="50" y="131"/>
                  <a:pt x="60" y="141"/>
                  <a:pt x="72" y="141"/>
                </a:cubicBezTo>
                <a:close/>
                <a:moveTo>
                  <a:pt x="72" y="102"/>
                </a:moveTo>
                <a:cubicBezTo>
                  <a:pt x="81" y="102"/>
                  <a:pt x="88" y="109"/>
                  <a:pt x="88" y="119"/>
                </a:cubicBezTo>
                <a:cubicBezTo>
                  <a:pt x="88" y="128"/>
                  <a:pt x="81" y="135"/>
                  <a:pt x="72" y="135"/>
                </a:cubicBezTo>
                <a:cubicBezTo>
                  <a:pt x="62" y="135"/>
                  <a:pt x="55" y="128"/>
                  <a:pt x="55" y="119"/>
                </a:cubicBezTo>
                <a:cubicBezTo>
                  <a:pt x="55" y="109"/>
                  <a:pt x="62" y="102"/>
                  <a:pt x="72" y="102"/>
                </a:cubicBezTo>
                <a:close/>
                <a:moveTo>
                  <a:pt x="72" y="127"/>
                </a:moveTo>
                <a:cubicBezTo>
                  <a:pt x="76" y="127"/>
                  <a:pt x="80" y="123"/>
                  <a:pt x="80" y="119"/>
                </a:cubicBezTo>
                <a:cubicBezTo>
                  <a:pt x="80" y="114"/>
                  <a:pt x="76" y="111"/>
                  <a:pt x="72" y="111"/>
                </a:cubicBezTo>
                <a:cubicBezTo>
                  <a:pt x="67" y="111"/>
                  <a:pt x="64" y="114"/>
                  <a:pt x="64" y="119"/>
                </a:cubicBezTo>
                <a:cubicBezTo>
                  <a:pt x="64" y="123"/>
                  <a:pt x="67" y="127"/>
                  <a:pt x="72" y="127"/>
                </a:cubicBezTo>
                <a:close/>
                <a:moveTo>
                  <a:pt x="72" y="116"/>
                </a:moveTo>
                <a:cubicBezTo>
                  <a:pt x="73" y="116"/>
                  <a:pt x="75" y="117"/>
                  <a:pt x="75" y="119"/>
                </a:cubicBezTo>
                <a:cubicBezTo>
                  <a:pt x="75" y="120"/>
                  <a:pt x="73" y="122"/>
                  <a:pt x="72" y="122"/>
                </a:cubicBezTo>
                <a:cubicBezTo>
                  <a:pt x="70" y="122"/>
                  <a:pt x="69" y="120"/>
                  <a:pt x="69" y="119"/>
                </a:cubicBezTo>
                <a:cubicBezTo>
                  <a:pt x="69" y="117"/>
                  <a:pt x="70" y="116"/>
                  <a:pt x="72" y="116"/>
                </a:cubicBezTo>
                <a:close/>
                <a:moveTo>
                  <a:pt x="91" y="50"/>
                </a:moveTo>
                <a:cubicBezTo>
                  <a:pt x="52" y="50"/>
                  <a:pt x="52" y="50"/>
                  <a:pt x="52" y="50"/>
                </a:cubicBezTo>
                <a:cubicBezTo>
                  <a:pt x="51" y="50"/>
                  <a:pt x="50" y="51"/>
                  <a:pt x="50" y="52"/>
                </a:cubicBezTo>
                <a:cubicBezTo>
                  <a:pt x="50" y="54"/>
                  <a:pt x="51" y="55"/>
                  <a:pt x="52" y="55"/>
                </a:cubicBezTo>
                <a:cubicBezTo>
                  <a:pt x="91" y="55"/>
                  <a:pt x="91" y="55"/>
                  <a:pt x="91" y="55"/>
                </a:cubicBezTo>
                <a:cubicBezTo>
                  <a:pt x="92" y="55"/>
                  <a:pt x="94" y="54"/>
                  <a:pt x="94" y="52"/>
                </a:cubicBezTo>
                <a:cubicBezTo>
                  <a:pt x="94" y="51"/>
                  <a:pt x="92" y="50"/>
                  <a:pt x="91" y="50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3" name="Freeform 72">
            <a:extLst>
              <a:ext uri="{FF2B5EF4-FFF2-40B4-BE49-F238E27FC236}">
                <a16:creationId xmlns:a16="http://schemas.microsoft.com/office/drawing/2014/main" xmlns="" id="{F4815DB7-AC9C-4BAF-A4AB-A321912739D1}"/>
              </a:ext>
            </a:extLst>
          </p:cNvPr>
          <p:cNvSpPr>
            <a:spLocks noEditPoints="1"/>
          </p:cNvSpPr>
          <p:nvPr/>
        </p:nvSpPr>
        <p:spPr bwMode="auto">
          <a:xfrm>
            <a:off x="8213725" y="3192463"/>
            <a:ext cx="546100" cy="447675"/>
          </a:xfrm>
          <a:custGeom>
            <a:avLst/>
            <a:gdLst>
              <a:gd name="T0" fmla="*/ 69 w 160"/>
              <a:gd name="T1" fmla="*/ 8 h 130"/>
              <a:gd name="T2" fmla="*/ 63 w 160"/>
              <a:gd name="T3" fmla="*/ 0 h 130"/>
              <a:gd name="T4" fmla="*/ 47 w 160"/>
              <a:gd name="T5" fmla="*/ 5 h 130"/>
              <a:gd name="T6" fmla="*/ 41 w 160"/>
              <a:gd name="T7" fmla="*/ 8 h 130"/>
              <a:gd name="T8" fmla="*/ 36 w 160"/>
              <a:gd name="T9" fmla="*/ 0 h 130"/>
              <a:gd name="T10" fmla="*/ 17 w 160"/>
              <a:gd name="T11" fmla="*/ 5 h 130"/>
              <a:gd name="T12" fmla="*/ 14 w 160"/>
              <a:gd name="T13" fmla="*/ 8 h 130"/>
              <a:gd name="T14" fmla="*/ 0 w 160"/>
              <a:gd name="T15" fmla="*/ 116 h 130"/>
              <a:gd name="T16" fmla="*/ 146 w 160"/>
              <a:gd name="T17" fmla="*/ 130 h 130"/>
              <a:gd name="T18" fmla="*/ 160 w 160"/>
              <a:gd name="T19" fmla="*/ 22 h 130"/>
              <a:gd name="T20" fmla="*/ 52 w 160"/>
              <a:gd name="T21" fmla="*/ 5 h 130"/>
              <a:gd name="T22" fmla="*/ 63 w 160"/>
              <a:gd name="T23" fmla="*/ 5 h 130"/>
              <a:gd name="T24" fmla="*/ 64 w 160"/>
              <a:gd name="T25" fmla="*/ 8 h 130"/>
              <a:gd name="T26" fmla="*/ 52 w 160"/>
              <a:gd name="T27" fmla="*/ 5 h 130"/>
              <a:gd name="T28" fmla="*/ 22 w 160"/>
              <a:gd name="T29" fmla="*/ 5 h 130"/>
              <a:gd name="T30" fmla="*/ 36 w 160"/>
              <a:gd name="T31" fmla="*/ 5 h 130"/>
              <a:gd name="T32" fmla="*/ 22 w 160"/>
              <a:gd name="T33" fmla="*/ 8 h 130"/>
              <a:gd name="T34" fmla="*/ 5 w 160"/>
              <a:gd name="T35" fmla="*/ 116 h 130"/>
              <a:gd name="T36" fmla="*/ 14 w 160"/>
              <a:gd name="T37" fmla="*/ 13 h 130"/>
              <a:gd name="T38" fmla="*/ 50 w 160"/>
              <a:gd name="T39" fmla="*/ 124 h 130"/>
              <a:gd name="T40" fmla="*/ 5 w 160"/>
              <a:gd name="T41" fmla="*/ 116 h 130"/>
              <a:gd name="T42" fmla="*/ 146 w 160"/>
              <a:gd name="T43" fmla="*/ 124 h 130"/>
              <a:gd name="T44" fmla="*/ 55 w 160"/>
              <a:gd name="T45" fmla="*/ 13 h 130"/>
              <a:gd name="T46" fmla="*/ 155 w 160"/>
              <a:gd name="T47" fmla="*/ 22 h 130"/>
              <a:gd name="T48" fmla="*/ 105 w 160"/>
              <a:gd name="T49" fmla="*/ 33 h 130"/>
              <a:gd name="T50" fmla="*/ 105 w 160"/>
              <a:gd name="T51" fmla="*/ 116 h 130"/>
              <a:gd name="T52" fmla="*/ 105 w 160"/>
              <a:gd name="T53" fmla="*/ 33 h 130"/>
              <a:gd name="T54" fmla="*/ 69 w 160"/>
              <a:gd name="T55" fmla="*/ 74 h 130"/>
              <a:gd name="T56" fmla="*/ 141 w 160"/>
              <a:gd name="T57" fmla="*/ 74 h 130"/>
              <a:gd name="T58" fmla="*/ 105 w 160"/>
              <a:gd name="T59" fmla="*/ 44 h 130"/>
              <a:gd name="T60" fmla="*/ 105 w 160"/>
              <a:gd name="T61" fmla="*/ 105 h 130"/>
              <a:gd name="T62" fmla="*/ 105 w 160"/>
              <a:gd name="T63" fmla="*/ 44 h 130"/>
              <a:gd name="T64" fmla="*/ 80 w 160"/>
              <a:gd name="T65" fmla="*/ 74 h 130"/>
              <a:gd name="T66" fmla="*/ 130 w 160"/>
              <a:gd name="T67" fmla="*/ 74 h 130"/>
              <a:gd name="T68" fmla="*/ 105 w 160"/>
              <a:gd name="T69" fmla="*/ 64 h 130"/>
              <a:gd name="T70" fmla="*/ 105 w 160"/>
              <a:gd name="T71" fmla="*/ 85 h 130"/>
              <a:gd name="T72" fmla="*/ 105 w 160"/>
              <a:gd name="T73" fmla="*/ 64 h 130"/>
              <a:gd name="T74" fmla="*/ 99 w 160"/>
              <a:gd name="T75" fmla="*/ 74 h 130"/>
              <a:gd name="T76" fmla="*/ 111 w 160"/>
              <a:gd name="T77" fmla="*/ 74 h 130"/>
              <a:gd name="T78" fmla="*/ 72 w 160"/>
              <a:gd name="T79" fmla="*/ 38 h 130"/>
              <a:gd name="T80" fmla="*/ 72 w 160"/>
              <a:gd name="T81" fmla="*/ 22 h 130"/>
              <a:gd name="T82" fmla="*/ 72 w 160"/>
              <a:gd name="T83" fmla="*/ 38 h 130"/>
              <a:gd name="T84" fmla="*/ 75 w 160"/>
              <a:gd name="T85" fmla="*/ 30 h 130"/>
              <a:gd name="T86" fmla="*/ 69 w 160"/>
              <a:gd name="T87" fmla="*/ 30 h 130"/>
              <a:gd name="T88" fmla="*/ 27 w 160"/>
              <a:gd name="T89" fmla="*/ 64 h 130"/>
              <a:gd name="T90" fmla="*/ 27 w 160"/>
              <a:gd name="T91" fmla="*/ 85 h 130"/>
              <a:gd name="T92" fmla="*/ 27 w 160"/>
              <a:gd name="T93" fmla="*/ 64 h 130"/>
              <a:gd name="T94" fmla="*/ 22 w 160"/>
              <a:gd name="T95" fmla="*/ 74 h 130"/>
              <a:gd name="T96" fmla="*/ 33 w 160"/>
              <a:gd name="T97" fmla="*/ 74 h 130"/>
              <a:gd name="T98" fmla="*/ 30 w 160"/>
              <a:gd name="T99" fmla="*/ 22 h 130"/>
              <a:gd name="T100" fmla="*/ 17 w 160"/>
              <a:gd name="T101" fmla="*/ 30 h 130"/>
              <a:gd name="T102" fmla="*/ 25 w 160"/>
              <a:gd name="T103" fmla="*/ 58 h 130"/>
              <a:gd name="T104" fmla="*/ 38 w 160"/>
              <a:gd name="T105" fmla="*/ 50 h 130"/>
              <a:gd name="T106" fmla="*/ 30 w 160"/>
              <a:gd name="T107" fmla="*/ 22 h 130"/>
              <a:gd name="T108" fmla="*/ 30 w 160"/>
              <a:gd name="T109" fmla="*/ 53 h 130"/>
              <a:gd name="T110" fmla="*/ 22 w 160"/>
              <a:gd name="T111" fmla="*/ 50 h 130"/>
              <a:gd name="T112" fmla="*/ 25 w 160"/>
              <a:gd name="T113" fmla="*/ 27 h 130"/>
              <a:gd name="T114" fmla="*/ 33 w 160"/>
              <a:gd name="T115" fmla="*/ 30 h 1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60" h="130">
                <a:moveTo>
                  <a:pt x="146" y="8"/>
                </a:moveTo>
                <a:cubicBezTo>
                  <a:pt x="69" y="8"/>
                  <a:pt x="69" y="8"/>
                  <a:pt x="69" y="8"/>
                </a:cubicBezTo>
                <a:cubicBezTo>
                  <a:pt x="69" y="5"/>
                  <a:pt x="69" y="5"/>
                  <a:pt x="69" y="5"/>
                </a:cubicBezTo>
                <a:cubicBezTo>
                  <a:pt x="69" y="2"/>
                  <a:pt x="66" y="0"/>
                  <a:pt x="63" y="0"/>
                </a:cubicBezTo>
                <a:cubicBezTo>
                  <a:pt x="52" y="0"/>
                  <a:pt x="52" y="0"/>
                  <a:pt x="52" y="0"/>
                </a:cubicBezTo>
                <a:cubicBezTo>
                  <a:pt x="49" y="0"/>
                  <a:pt x="47" y="2"/>
                  <a:pt x="47" y="5"/>
                </a:cubicBezTo>
                <a:cubicBezTo>
                  <a:pt x="47" y="8"/>
                  <a:pt x="47" y="8"/>
                  <a:pt x="47" y="8"/>
                </a:cubicBezTo>
                <a:cubicBezTo>
                  <a:pt x="41" y="8"/>
                  <a:pt x="41" y="8"/>
                  <a:pt x="41" y="8"/>
                </a:cubicBezTo>
                <a:cubicBezTo>
                  <a:pt x="41" y="5"/>
                  <a:pt x="41" y="5"/>
                  <a:pt x="41" y="5"/>
                </a:cubicBezTo>
                <a:cubicBezTo>
                  <a:pt x="41" y="2"/>
                  <a:pt x="39" y="0"/>
                  <a:pt x="36" y="0"/>
                </a:cubicBezTo>
                <a:cubicBezTo>
                  <a:pt x="22" y="0"/>
                  <a:pt x="22" y="0"/>
                  <a:pt x="22" y="0"/>
                </a:cubicBezTo>
                <a:cubicBezTo>
                  <a:pt x="19" y="0"/>
                  <a:pt x="17" y="2"/>
                  <a:pt x="17" y="5"/>
                </a:cubicBezTo>
                <a:cubicBezTo>
                  <a:pt x="17" y="8"/>
                  <a:pt x="17" y="8"/>
                  <a:pt x="17" y="8"/>
                </a:cubicBezTo>
                <a:cubicBezTo>
                  <a:pt x="14" y="8"/>
                  <a:pt x="14" y="8"/>
                  <a:pt x="14" y="8"/>
                </a:cubicBezTo>
                <a:cubicBezTo>
                  <a:pt x="6" y="8"/>
                  <a:pt x="0" y="14"/>
                  <a:pt x="0" y="22"/>
                </a:cubicBezTo>
                <a:cubicBezTo>
                  <a:pt x="0" y="116"/>
                  <a:pt x="0" y="116"/>
                  <a:pt x="0" y="116"/>
                </a:cubicBezTo>
                <a:cubicBezTo>
                  <a:pt x="0" y="123"/>
                  <a:pt x="6" y="130"/>
                  <a:pt x="14" y="130"/>
                </a:cubicBezTo>
                <a:cubicBezTo>
                  <a:pt x="146" y="130"/>
                  <a:pt x="146" y="130"/>
                  <a:pt x="146" y="130"/>
                </a:cubicBezTo>
                <a:cubicBezTo>
                  <a:pt x="154" y="130"/>
                  <a:pt x="160" y="123"/>
                  <a:pt x="160" y="116"/>
                </a:cubicBezTo>
                <a:cubicBezTo>
                  <a:pt x="160" y="22"/>
                  <a:pt x="160" y="22"/>
                  <a:pt x="160" y="22"/>
                </a:cubicBezTo>
                <a:cubicBezTo>
                  <a:pt x="160" y="14"/>
                  <a:pt x="154" y="8"/>
                  <a:pt x="146" y="8"/>
                </a:cubicBezTo>
                <a:close/>
                <a:moveTo>
                  <a:pt x="52" y="5"/>
                </a:moveTo>
                <a:cubicBezTo>
                  <a:pt x="52" y="5"/>
                  <a:pt x="52" y="5"/>
                  <a:pt x="52" y="5"/>
                </a:cubicBezTo>
                <a:cubicBezTo>
                  <a:pt x="63" y="5"/>
                  <a:pt x="63" y="5"/>
                  <a:pt x="63" y="5"/>
                </a:cubicBezTo>
                <a:cubicBezTo>
                  <a:pt x="64" y="5"/>
                  <a:pt x="64" y="5"/>
                  <a:pt x="64" y="5"/>
                </a:cubicBezTo>
                <a:cubicBezTo>
                  <a:pt x="64" y="8"/>
                  <a:pt x="64" y="8"/>
                  <a:pt x="64" y="8"/>
                </a:cubicBezTo>
                <a:cubicBezTo>
                  <a:pt x="52" y="8"/>
                  <a:pt x="52" y="8"/>
                  <a:pt x="52" y="8"/>
                </a:cubicBezTo>
                <a:lnTo>
                  <a:pt x="52" y="5"/>
                </a:lnTo>
                <a:close/>
                <a:moveTo>
                  <a:pt x="22" y="5"/>
                </a:moveTo>
                <a:cubicBezTo>
                  <a:pt x="22" y="5"/>
                  <a:pt x="22" y="5"/>
                  <a:pt x="22" y="5"/>
                </a:cubicBezTo>
                <a:cubicBezTo>
                  <a:pt x="36" y="5"/>
                  <a:pt x="36" y="5"/>
                  <a:pt x="36" y="5"/>
                </a:cubicBezTo>
                <a:cubicBezTo>
                  <a:pt x="36" y="5"/>
                  <a:pt x="36" y="5"/>
                  <a:pt x="36" y="5"/>
                </a:cubicBezTo>
                <a:cubicBezTo>
                  <a:pt x="36" y="8"/>
                  <a:pt x="36" y="8"/>
                  <a:pt x="36" y="8"/>
                </a:cubicBezTo>
                <a:cubicBezTo>
                  <a:pt x="22" y="8"/>
                  <a:pt x="22" y="8"/>
                  <a:pt x="22" y="8"/>
                </a:cubicBezTo>
                <a:lnTo>
                  <a:pt x="22" y="5"/>
                </a:lnTo>
                <a:close/>
                <a:moveTo>
                  <a:pt x="5" y="116"/>
                </a:moveTo>
                <a:cubicBezTo>
                  <a:pt x="5" y="22"/>
                  <a:pt x="5" y="22"/>
                  <a:pt x="5" y="22"/>
                </a:cubicBezTo>
                <a:cubicBezTo>
                  <a:pt x="5" y="17"/>
                  <a:pt x="9" y="13"/>
                  <a:pt x="14" y="13"/>
                </a:cubicBezTo>
                <a:cubicBezTo>
                  <a:pt x="50" y="13"/>
                  <a:pt x="50" y="13"/>
                  <a:pt x="50" y="13"/>
                </a:cubicBezTo>
                <a:cubicBezTo>
                  <a:pt x="50" y="124"/>
                  <a:pt x="50" y="124"/>
                  <a:pt x="50" y="124"/>
                </a:cubicBezTo>
                <a:cubicBezTo>
                  <a:pt x="14" y="124"/>
                  <a:pt x="14" y="124"/>
                  <a:pt x="14" y="124"/>
                </a:cubicBezTo>
                <a:cubicBezTo>
                  <a:pt x="9" y="124"/>
                  <a:pt x="5" y="121"/>
                  <a:pt x="5" y="116"/>
                </a:cubicBezTo>
                <a:close/>
                <a:moveTo>
                  <a:pt x="155" y="116"/>
                </a:moveTo>
                <a:cubicBezTo>
                  <a:pt x="155" y="121"/>
                  <a:pt x="151" y="124"/>
                  <a:pt x="146" y="124"/>
                </a:cubicBezTo>
                <a:cubicBezTo>
                  <a:pt x="55" y="124"/>
                  <a:pt x="55" y="124"/>
                  <a:pt x="55" y="124"/>
                </a:cubicBezTo>
                <a:cubicBezTo>
                  <a:pt x="55" y="13"/>
                  <a:pt x="55" y="13"/>
                  <a:pt x="55" y="13"/>
                </a:cubicBezTo>
                <a:cubicBezTo>
                  <a:pt x="146" y="13"/>
                  <a:pt x="146" y="13"/>
                  <a:pt x="146" y="13"/>
                </a:cubicBezTo>
                <a:cubicBezTo>
                  <a:pt x="151" y="13"/>
                  <a:pt x="155" y="17"/>
                  <a:pt x="155" y="22"/>
                </a:cubicBezTo>
                <a:lnTo>
                  <a:pt x="155" y="116"/>
                </a:lnTo>
                <a:close/>
                <a:moveTo>
                  <a:pt x="105" y="33"/>
                </a:moveTo>
                <a:cubicBezTo>
                  <a:pt x="82" y="33"/>
                  <a:pt x="64" y="52"/>
                  <a:pt x="64" y="74"/>
                </a:cubicBezTo>
                <a:cubicBezTo>
                  <a:pt x="64" y="97"/>
                  <a:pt x="82" y="116"/>
                  <a:pt x="105" y="116"/>
                </a:cubicBezTo>
                <a:cubicBezTo>
                  <a:pt x="128" y="116"/>
                  <a:pt x="146" y="97"/>
                  <a:pt x="146" y="74"/>
                </a:cubicBezTo>
                <a:cubicBezTo>
                  <a:pt x="146" y="52"/>
                  <a:pt x="128" y="33"/>
                  <a:pt x="105" y="33"/>
                </a:cubicBezTo>
                <a:close/>
                <a:moveTo>
                  <a:pt x="105" y="111"/>
                </a:moveTo>
                <a:cubicBezTo>
                  <a:pt x="85" y="111"/>
                  <a:pt x="69" y="94"/>
                  <a:pt x="69" y="74"/>
                </a:cubicBezTo>
                <a:cubicBezTo>
                  <a:pt x="69" y="55"/>
                  <a:pt x="85" y="38"/>
                  <a:pt x="105" y="38"/>
                </a:cubicBezTo>
                <a:cubicBezTo>
                  <a:pt x="125" y="38"/>
                  <a:pt x="141" y="55"/>
                  <a:pt x="141" y="74"/>
                </a:cubicBezTo>
                <a:cubicBezTo>
                  <a:pt x="141" y="94"/>
                  <a:pt x="125" y="111"/>
                  <a:pt x="105" y="111"/>
                </a:cubicBezTo>
                <a:close/>
                <a:moveTo>
                  <a:pt x="105" y="44"/>
                </a:moveTo>
                <a:cubicBezTo>
                  <a:pt x="88" y="44"/>
                  <a:pt x="75" y="58"/>
                  <a:pt x="75" y="74"/>
                </a:cubicBezTo>
                <a:cubicBezTo>
                  <a:pt x="75" y="91"/>
                  <a:pt x="88" y="105"/>
                  <a:pt x="105" y="105"/>
                </a:cubicBezTo>
                <a:cubicBezTo>
                  <a:pt x="122" y="105"/>
                  <a:pt x="135" y="91"/>
                  <a:pt x="135" y="74"/>
                </a:cubicBezTo>
                <a:cubicBezTo>
                  <a:pt x="135" y="58"/>
                  <a:pt x="122" y="44"/>
                  <a:pt x="105" y="44"/>
                </a:cubicBezTo>
                <a:close/>
                <a:moveTo>
                  <a:pt x="105" y="100"/>
                </a:moveTo>
                <a:cubicBezTo>
                  <a:pt x="91" y="100"/>
                  <a:pt x="80" y="88"/>
                  <a:pt x="80" y="74"/>
                </a:cubicBezTo>
                <a:cubicBezTo>
                  <a:pt x="80" y="61"/>
                  <a:pt x="91" y="49"/>
                  <a:pt x="105" y="49"/>
                </a:cubicBezTo>
                <a:cubicBezTo>
                  <a:pt x="119" y="49"/>
                  <a:pt x="130" y="61"/>
                  <a:pt x="130" y="74"/>
                </a:cubicBezTo>
                <a:cubicBezTo>
                  <a:pt x="130" y="88"/>
                  <a:pt x="119" y="100"/>
                  <a:pt x="105" y="100"/>
                </a:cubicBezTo>
                <a:close/>
                <a:moveTo>
                  <a:pt x="105" y="64"/>
                </a:moveTo>
                <a:cubicBezTo>
                  <a:pt x="99" y="64"/>
                  <a:pt x="94" y="68"/>
                  <a:pt x="94" y="74"/>
                </a:cubicBezTo>
                <a:cubicBezTo>
                  <a:pt x="94" y="80"/>
                  <a:pt x="99" y="85"/>
                  <a:pt x="105" y="85"/>
                </a:cubicBezTo>
                <a:cubicBezTo>
                  <a:pt x="111" y="85"/>
                  <a:pt x="116" y="80"/>
                  <a:pt x="116" y="74"/>
                </a:cubicBezTo>
                <a:cubicBezTo>
                  <a:pt x="116" y="68"/>
                  <a:pt x="111" y="64"/>
                  <a:pt x="105" y="64"/>
                </a:cubicBezTo>
                <a:close/>
                <a:moveTo>
                  <a:pt x="105" y="80"/>
                </a:moveTo>
                <a:cubicBezTo>
                  <a:pt x="102" y="80"/>
                  <a:pt x="99" y="78"/>
                  <a:pt x="99" y="74"/>
                </a:cubicBezTo>
                <a:cubicBezTo>
                  <a:pt x="99" y="71"/>
                  <a:pt x="102" y="69"/>
                  <a:pt x="105" y="69"/>
                </a:cubicBezTo>
                <a:cubicBezTo>
                  <a:pt x="108" y="69"/>
                  <a:pt x="111" y="71"/>
                  <a:pt x="111" y="74"/>
                </a:cubicBezTo>
                <a:cubicBezTo>
                  <a:pt x="111" y="78"/>
                  <a:pt x="108" y="80"/>
                  <a:pt x="105" y="80"/>
                </a:cubicBezTo>
                <a:close/>
                <a:moveTo>
                  <a:pt x="72" y="38"/>
                </a:moveTo>
                <a:cubicBezTo>
                  <a:pt x="76" y="38"/>
                  <a:pt x="80" y="35"/>
                  <a:pt x="80" y="30"/>
                </a:cubicBezTo>
                <a:cubicBezTo>
                  <a:pt x="80" y="26"/>
                  <a:pt x="76" y="22"/>
                  <a:pt x="72" y="22"/>
                </a:cubicBezTo>
                <a:cubicBezTo>
                  <a:pt x="67" y="22"/>
                  <a:pt x="64" y="26"/>
                  <a:pt x="64" y="30"/>
                </a:cubicBezTo>
                <a:cubicBezTo>
                  <a:pt x="64" y="35"/>
                  <a:pt x="67" y="38"/>
                  <a:pt x="72" y="38"/>
                </a:cubicBezTo>
                <a:close/>
                <a:moveTo>
                  <a:pt x="72" y="27"/>
                </a:moveTo>
                <a:cubicBezTo>
                  <a:pt x="73" y="27"/>
                  <a:pt x="75" y="29"/>
                  <a:pt x="75" y="30"/>
                </a:cubicBezTo>
                <a:cubicBezTo>
                  <a:pt x="75" y="32"/>
                  <a:pt x="73" y="33"/>
                  <a:pt x="72" y="33"/>
                </a:cubicBezTo>
                <a:cubicBezTo>
                  <a:pt x="70" y="33"/>
                  <a:pt x="69" y="32"/>
                  <a:pt x="69" y="30"/>
                </a:cubicBezTo>
                <a:cubicBezTo>
                  <a:pt x="69" y="29"/>
                  <a:pt x="70" y="27"/>
                  <a:pt x="72" y="27"/>
                </a:cubicBezTo>
                <a:close/>
                <a:moveTo>
                  <a:pt x="27" y="64"/>
                </a:moveTo>
                <a:cubicBezTo>
                  <a:pt x="21" y="64"/>
                  <a:pt x="17" y="68"/>
                  <a:pt x="17" y="74"/>
                </a:cubicBezTo>
                <a:cubicBezTo>
                  <a:pt x="17" y="80"/>
                  <a:pt x="21" y="85"/>
                  <a:pt x="27" y="85"/>
                </a:cubicBezTo>
                <a:cubicBezTo>
                  <a:pt x="33" y="85"/>
                  <a:pt x="38" y="80"/>
                  <a:pt x="38" y="74"/>
                </a:cubicBezTo>
                <a:cubicBezTo>
                  <a:pt x="38" y="68"/>
                  <a:pt x="33" y="64"/>
                  <a:pt x="27" y="64"/>
                </a:cubicBezTo>
                <a:close/>
                <a:moveTo>
                  <a:pt x="27" y="80"/>
                </a:moveTo>
                <a:cubicBezTo>
                  <a:pt x="24" y="80"/>
                  <a:pt x="22" y="78"/>
                  <a:pt x="22" y="74"/>
                </a:cubicBezTo>
                <a:cubicBezTo>
                  <a:pt x="22" y="71"/>
                  <a:pt x="24" y="69"/>
                  <a:pt x="27" y="69"/>
                </a:cubicBezTo>
                <a:cubicBezTo>
                  <a:pt x="31" y="69"/>
                  <a:pt x="33" y="71"/>
                  <a:pt x="33" y="74"/>
                </a:cubicBezTo>
                <a:cubicBezTo>
                  <a:pt x="33" y="78"/>
                  <a:pt x="31" y="80"/>
                  <a:pt x="27" y="80"/>
                </a:cubicBezTo>
                <a:close/>
                <a:moveTo>
                  <a:pt x="30" y="22"/>
                </a:moveTo>
                <a:cubicBezTo>
                  <a:pt x="25" y="22"/>
                  <a:pt x="25" y="22"/>
                  <a:pt x="25" y="22"/>
                </a:cubicBezTo>
                <a:cubicBezTo>
                  <a:pt x="20" y="22"/>
                  <a:pt x="17" y="26"/>
                  <a:pt x="17" y="30"/>
                </a:cubicBezTo>
                <a:cubicBezTo>
                  <a:pt x="17" y="50"/>
                  <a:pt x="17" y="50"/>
                  <a:pt x="17" y="50"/>
                </a:cubicBezTo>
                <a:cubicBezTo>
                  <a:pt x="17" y="54"/>
                  <a:pt x="20" y="58"/>
                  <a:pt x="25" y="58"/>
                </a:cubicBezTo>
                <a:cubicBezTo>
                  <a:pt x="30" y="58"/>
                  <a:pt x="30" y="58"/>
                  <a:pt x="30" y="58"/>
                </a:cubicBezTo>
                <a:cubicBezTo>
                  <a:pt x="35" y="58"/>
                  <a:pt x="38" y="54"/>
                  <a:pt x="38" y="50"/>
                </a:cubicBezTo>
                <a:cubicBezTo>
                  <a:pt x="38" y="30"/>
                  <a:pt x="38" y="30"/>
                  <a:pt x="38" y="30"/>
                </a:cubicBezTo>
                <a:cubicBezTo>
                  <a:pt x="38" y="26"/>
                  <a:pt x="35" y="22"/>
                  <a:pt x="30" y="22"/>
                </a:cubicBezTo>
                <a:close/>
                <a:moveTo>
                  <a:pt x="33" y="50"/>
                </a:moveTo>
                <a:cubicBezTo>
                  <a:pt x="33" y="51"/>
                  <a:pt x="32" y="53"/>
                  <a:pt x="30" y="53"/>
                </a:cubicBezTo>
                <a:cubicBezTo>
                  <a:pt x="25" y="53"/>
                  <a:pt x="25" y="53"/>
                  <a:pt x="25" y="53"/>
                </a:cubicBezTo>
                <a:cubicBezTo>
                  <a:pt x="23" y="53"/>
                  <a:pt x="22" y="51"/>
                  <a:pt x="22" y="50"/>
                </a:cubicBezTo>
                <a:cubicBezTo>
                  <a:pt x="22" y="30"/>
                  <a:pt x="22" y="30"/>
                  <a:pt x="22" y="30"/>
                </a:cubicBezTo>
                <a:cubicBezTo>
                  <a:pt x="22" y="29"/>
                  <a:pt x="23" y="27"/>
                  <a:pt x="25" y="27"/>
                </a:cubicBezTo>
                <a:cubicBezTo>
                  <a:pt x="30" y="27"/>
                  <a:pt x="30" y="27"/>
                  <a:pt x="30" y="27"/>
                </a:cubicBezTo>
                <a:cubicBezTo>
                  <a:pt x="32" y="27"/>
                  <a:pt x="33" y="29"/>
                  <a:pt x="33" y="30"/>
                </a:cubicBezTo>
                <a:lnTo>
                  <a:pt x="33" y="50"/>
                </a:ln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4" name="Freeform 73">
            <a:extLst>
              <a:ext uri="{FF2B5EF4-FFF2-40B4-BE49-F238E27FC236}">
                <a16:creationId xmlns:a16="http://schemas.microsoft.com/office/drawing/2014/main" xmlns="" id="{14B701B7-27D4-4E40-BA36-F09E63F11381}"/>
              </a:ext>
            </a:extLst>
          </p:cNvPr>
          <p:cNvSpPr>
            <a:spLocks noEditPoints="1"/>
          </p:cNvSpPr>
          <p:nvPr/>
        </p:nvSpPr>
        <p:spPr bwMode="auto">
          <a:xfrm>
            <a:off x="8213725" y="3784601"/>
            <a:ext cx="546100" cy="503238"/>
          </a:xfrm>
          <a:custGeom>
            <a:avLst/>
            <a:gdLst>
              <a:gd name="T0" fmla="*/ 91 w 160"/>
              <a:gd name="T1" fmla="*/ 113 h 146"/>
              <a:gd name="T2" fmla="*/ 91 w 160"/>
              <a:gd name="T3" fmla="*/ 108 h 146"/>
              <a:gd name="T4" fmla="*/ 111 w 160"/>
              <a:gd name="T5" fmla="*/ 88 h 146"/>
              <a:gd name="T6" fmla="*/ 75 w 160"/>
              <a:gd name="T7" fmla="*/ 88 h 146"/>
              <a:gd name="T8" fmla="*/ 91 w 160"/>
              <a:gd name="T9" fmla="*/ 72 h 146"/>
              <a:gd name="T10" fmla="*/ 91 w 160"/>
              <a:gd name="T11" fmla="*/ 77 h 146"/>
              <a:gd name="T12" fmla="*/ 149 w 160"/>
              <a:gd name="T13" fmla="*/ 36 h 146"/>
              <a:gd name="T14" fmla="*/ 118 w 160"/>
              <a:gd name="T15" fmla="*/ 16 h 146"/>
              <a:gd name="T16" fmla="*/ 105 w 160"/>
              <a:gd name="T17" fmla="*/ 0 h 146"/>
              <a:gd name="T18" fmla="*/ 72 w 160"/>
              <a:gd name="T19" fmla="*/ 9 h 146"/>
              <a:gd name="T20" fmla="*/ 58 w 160"/>
              <a:gd name="T21" fmla="*/ 26 h 146"/>
              <a:gd name="T22" fmla="*/ 19 w 160"/>
              <a:gd name="T23" fmla="*/ 25 h 146"/>
              <a:gd name="T24" fmla="*/ 0 w 160"/>
              <a:gd name="T25" fmla="*/ 52 h 146"/>
              <a:gd name="T26" fmla="*/ 146 w 160"/>
              <a:gd name="T27" fmla="*/ 146 h 146"/>
              <a:gd name="T28" fmla="*/ 149 w 160"/>
              <a:gd name="T29" fmla="*/ 36 h 146"/>
              <a:gd name="T30" fmla="*/ 38 w 160"/>
              <a:gd name="T31" fmla="*/ 58 h 146"/>
              <a:gd name="T32" fmla="*/ 55 w 160"/>
              <a:gd name="T33" fmla="*/ 88 h 146"/>
              <a:gd name="T34" fmla="*/ 127 w 160"/>
              <a:gd name="T35" fmla="*/ 99 h 146"/>
              <a:gd name="T36" fmla="*/ 125 w 160"/>
              <a:gd name="T37" fmla="*/ 78 h 146"/>
              <a:gd name="T38" fmla="*/ 155 w 160"/>
              <a:gd name="T39" fmla="*/ 58 h 146"/>
              <a:gd name="T40" fmla="*/ 126 w 160"/>
              <a:gd name="T41" fmla="*/ 83 h 146"/>
              <a:gd name="T42" fmla="*/ 127 w 160"/>
              <a:gd name="T43" fmla="*/ 94 h 146"/>
              <a:gd name="T44" fmla="*/ 126 w 160"/>
              <a:gd name="T45" fmla="*/ 83 h 146"/>
              <a:gd name="T46" fmla="*/ 60 w 160"/>
              <a:gd name="T47" fmla="*/ 88 h 146"/>
              <a:gd name="T48" fmla="*/ 91 w 160"/>
              <a:gd name="T49" fmla="*/ 53 h 146"/>
              <a:gd name="T50" fmla="*/ 74 w 160"/>
              <a:gd name="T51" fmla="*/ 44 h 146"/>
              <a:gd name="T52" fmla="*/ 112 w 160"/>
              <a:gd name="T53" fmla="*/ 59 h 146"/>
              <a:gd name="T54" fmla="*/ 105 w 160"/>
              <a:gd name="T55" fmla="*/ 5 h 146"/>
              <a:gd name="T56" fmla="*/ 77 w 160"/>
              <a:gd name="T57" fmla="*/ 8 h 146"/>
              <a:gd name="T58" fmla="*/ 19 w 160"/>
              <a:gd name="T59" fmla="*/ 30 h 146"/>
              <a:gd name="T60" fmla="*/ 16 w 160"/>
              <a:gd name="T61" fmla="*/ 36 h 146"/>
              <a:gd name="T62" fmla="*/ 14 w 160"/>
              <a:gd name="T63" fmla="*/ 41 h 146"/>
              <a:gd name="T64" fmla="*/ 70 w 160"/>
              <a:gd name="T65" fmla="*/ 17 h 146"/>
              <a:gd name="T66" fmla="*/ 113 w 160"/>
              <a:gd name="T67" fmla="*/ 17 h 146"/>
              <a:gd name="T68" fmla="*/ 147 w 160"/>
              <a:gd name="T69" fmla="*/ 40 h 146"/>
              <a:gd name="T70" fmla="*/ 117 w 160"/>
              <a:gd name="T71" fmla="*/ 53 h 146"/>
              <a:gd name="T72" fmla="*/ 74 w 160"/>
              <a:gd name="T73" fmla="*/ 39 h 146"/>
              <a:gd name="T74" fmla="*/ 35 w 160"/>
              <a:gd name="T75" fmla="*/ 53 h 146"/>
              <a:gd name="T76" fmla="*/ 14 w 160"/>
              <a:gd name="T77" fmla="*/ 41 h 146"/>
              <a:gd name="T78" fmla="*/ 27 w 160"/>
              <a:gd name="T79" fmla="*/ 55 h 146"/>
              <a:gd name="T80" fmla="*/ 14 w 160"/>
              <a:gd name="T81" fmla="*/ 141 h 146"/>
              <a:gd name="T82" fmla="*/ 38 w 160"/>
              <a:gd name="T83" fmla="*/ 141 h 146"/>
              <a:gd name="T84" fmla="*/ 146 w 160"/>
              <a:gd name="T85" fmla="*/ 141 h 146"/>
              <a:gd name="T86" fmla="*/ 22 w 160"/>
              <a:gd name="T87" fmla="*/ 133 h 146"/>
              <a:gd name="T88" fmla="*/ 27 w 160"/>
              <a:gd name="T89" fmla="*/ 63 h 1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160" h="146">
                <a:moveTo>
                  <a:pt x="91" y="64"/>
                </a:moveTo>
                <a:cubicBezTo>
                  <a:pt x="77" y="64"/>
                  <a:pt x="66" y="75"/>
                  <a:pt x="66" y="88"/>
                </a:cubicBezTo>
                <a:cubicBezTo>
                  <a:pt x="66" y="102"/>
                  <a:pt x="77" y="113"/>
                  <a:pt x="91" y="113"/>
                </a:cubicBezTo>
                <a:cubicBezTo>
                  <a:pt x="105" y="113"/>
                  <a:pt x="116" y="102"/>
                  <a:pt x="116" y="88"/>
                </a:cubicBezTo>
                <a:cubicBezTo>
                  <a:pt x="116" y="75"/>
                  <a:pt x="105" y="64"/>
                  <a:pt x="91" y="64"/>
                </a:cubicBezTo>
                <a:close/>
                <a:moveTo>
                  <a:pt x="91" y="108"/>
                </a:moveTo>
                <a:cubicBezTo>
                  <a:pt x="80" y="108"/>
                  <a:pt x="72" y="99"/>
                  <a:pt x="72" y="88"/>
                </a:cubicBezTo>
                <a:cubicBezTo>
                  <a:pt x="72" y="78"/>
                  <a:pt x="80" y="69"/>
                  <a:pt x="91" y="69"/>
                </a:cubicBezTo>
                <a:cubicBezTo>
                  <a:pt x="102" y="69"/>
                  <a:pt x="111" y="78"/>
                  <a:pt x="111" y="88"/>
                </a:cubicBezTo>
                <a:cubicBezTo>
                  <a:pt x="111" y="99"/>
                  <a:pt x="102" y="108"/>
                  <a:pt x="91" y="108"/>
                </a:cubicBezTo>
                <a:close/>
                <a:moveTo>
                  <a:pt x="91" y="72"/>
                </a:moveTo>
                <a:cubicBezTo>
                  <a:pt x="82" y="72"/>
                  <a:pt x="75" y="79"/>
                  <a:pt x="75" y="88"/>
                </a:cubicBezTo>
                <a:cubicBezTo>
                  <a:pt x="75" y="97"/>
                  <a:pt x="82" y="105"/>
                  <a:pt x="91" y="105"/>
                </a:cubicBezTo>
                <a:cubicBezTo>
                  <a:pt x="100" y="105"/>
                  <a:pt x="107" y="97"/>
                  <a:pt x="107" y="88"/>
                </a:cubicBezTo>
                <a:cubicBezTo>
                  <a:pt x="107" y="79"/>
                  <a:pt x="100" y="72"/>
                  <a:pt x="91" y="72"/>
                </a:cubicBezTo>
                <a:close/>
                <a:moveTo>
                  <a:pt x="91" y="100"/>
                </a:moveTo>
                <a:cubicBezTo>
                  <a:pt x="85" y="100"/>
                  <a:pt x="80" y="94"/>
                  <a:pt x="80" y="88"/>
                </a:cubicBezTo>
                <a:cubicBezTo>
                  <a:pt x="80" y="82"/>
                  <a:pt x="85" y="77"/>
                  <a:pt x="91" y="77"/>
                </a:cubicBezTo>
                <a:cubicBezTo>
                  <a:pt x="97" y="77"/>
                  <a:pt x="102" y="82"/>
                  <a:pt x="102" y="88"/>
                </a:cubicBezTo>
                <a:cubicBezTo>
                  <a:pt x="102" y="94"/>
                  <a:pt x="97" y="100"/>
                  <a:pt x="91" y="100"/>
                </a:cubicBezTo>
                <a:close/>
                <a:moveTo>
                  <a:pt x="149" y="36"/>
                </a:moveTo>
                <a:cubicBezTo>
                  <a:pt x="123" y="26"/>
                  <a:pt x="123" y="26"/>
                  <a:pt x="123" y="26"/>
                </a:cubicBezTo>
                <a:cubicBezTo>
                  <a:pt x="122" y="26"/>
                  <a:pt x="120" y="24"/>
                  <a:pt x="120" y="23"/>
                </a:cubicBezTo>
                <a:cubicBezTo>
                  <a:pt x="118" y="16"/>
                  <a:pt x="118" y="16"/>
                  <a:pt x="118" y="16"/>
                </a:cubicBezTo>
                <a:cubicBezTo>
                  <a:pt x="116" y="12"/>
                  <a:pt x="114" y="10"/>
                  <a:pt x="110" y="9"/>
                </a:cubicBezTo>
                <a:cubicBezTo>
                  <a:pt x="110" y="5"/>
                  <a:pt x="110" y="5"/>
                  <a:pt x="110" y="5"/>
                </a:cubicBezTo>
                <a:cubicBezTo>
                  <a:pt x="110" y="2"/>
                  <a:pt x="108" y="0"/>
                  <a:pt x="105" y="0"/>
                </a:cubicBezTo>
                <a:cubicBezTo>
                  <a:pt x="77" y="0"/>
                  <a:pt x="77" y="0"/>
                  <a:pt x="77" y="0"/>
                </a:cubicBezTo>
                <a:cubicBezTo>
                  <a:pt x="74" y="0"/>
                  <a:pt x="72" y="2"/>
                  <a:pt x="72" y="5"/>
                </a:cubicBezTo>
                <a:cubicBezTo>
                  <a:pt x="72" y="9"/>
                  <a:pt x="72" y="9"/>
                  <a:pt x="72" y="9"/>
                </a:cubicBezTo>
                <a:cubicBezTo>
                  <a:pt x="69" y="10"/>
                  <a:pt x="66" y="12"/>
                  <a:pt x="65" y="16"/>
                </a:cubicBezTo>
                <a:cubicBezTo>
                  <a:pt x="62" y="22"/>
                  <a:pt x="62" y="22"/>
                  <a:pt x="62" y="22"/>
                </a:cubicBezTo>
                <a:cubicBezTo>
                  <a:pt x="62" y="24"/>
                  <a:pt x="60" y="26"/>
                  <a:pt x="58" y="26"/>
                </a:cubicBezTo>
                <a:cubicBezTo>
                  <a:pt x="33" y="32"/>
                  <a:pt x="33" y="32"/>
                  <a:pt x="33" y="32"/>
                </a:cubicBezTo>
                <a:cubicBezTo>
                  <a:pt x="32" y="28"/>
                  <a:pt x="29" y="25"/>
                  <a:pt x="25" y="25"/>
                </a:cubicBezTo>
                <a:cubicBezTo>
                  <a:pt x="19" y="25"/>
                  <a:pt x="19" y="25"/>
                  <a:pt x="19" y="25"/>
                </a:cubicBezTo>
                <a:cubicBezTo>
                  <a:pt x="15" y="25"/>
                  <a:pt x="11" y="29"/>
                  <a:pt x="11" y="33"/>
                </a:cubicBezTo>
                <a:cubicBezTo>
                  <a:pt x="11" y="37"/>
                  <a:pt x="11" y="37"/>
                  <a:pt x="11" y="37"/>
                </a:cubicBezTo>
                <a:cubicBezTo>
                  <a:pt x="4" y="39"/>
                  <a:pt x="0" y="45"/>
                  <a:pt x="0" y="52"/>
                </a:cubicBezTo>
                <a:cubicBezTo>
                  <a:pt x="0" y="133"/>
                  <a:pt x="0" y="133"/>
                  <a:pt x="0" y="133"/>
                </a:cubicBezTo>
                <a:cubicBezTo>
                  <a:pt x="0" y="140"/>
                  <a:pt x="6" y="146"/>
                  <a:pt x="14" y="146"/>
                </a:cubicBezTo>
                <a:cubicBezTo>
                  <a:pt x="146" y="146"/>
                  <a:pt x="146" y="146"/>
                  <a:pt x="146" y="146"/>
                </a:cubicBezTo>
                <a:cubicBezTo>
                  <a:pt x="154" y="146"/>
                  <a:pt x="160" y="140"/>
                  <a:pt x="160" y="133"/>
                </a:cubicBezTo>
                <a:cubicBezTo>
                  <a:pt x="160" y="51"/>
                  <a:pt x="160" y="51"/>
                  <a:pt x="160" y="51"/>
                </a:cubicBezTo>
                <a:cubicBezTo>
                  <a:pt x="160" y="44"/>
                  <a:pt x="156" y="38"/>
                  <a:pt x="149" y="36"/>
                </a:cubicBezTo>
                <a:close/>
                <a:moveTo>
                  <a:pt x="38" y="130"/>
                </a:moveTo>
                <a:cubicBezTo>
                  <a:pt x="38" y="61"/>
                  <a:pt x="38" y="61"/>
                  <a:pt x="38" y="61"/>
                </a:cubicBezTo>
                <a:cubicBezTo>
                  <a:pt x="38" y="60"/>
                  <a:pt x="38" y="59"/>
                  <a:pt x="38" y="58"/>
                </a:cubicBezTo>
                <a:cubicBezTo>
                  <a:pt x="65" y="58"/>
                  <a:pt x="65" y="58"/>
                  <a:pt x="65" y="58"/>
                </a:cubicBezTo>
                <a:cubicBezTo>
                  <a:pt x="64" y="65"/>
                  <a:pt x="64" y="65"/>
                  <a:pt x="64" y="65"/>
                </a:cubicBezTo>
                <a:cubicBezTo>
                  <a:pt x="59" y="71"/>
                  <a:pt x="55" y="79"/>
                  <a:pt x="55" y="88"/>
                </a:cubicBezTo>
                <a:cubicBezTo>
                  <a:pt x="55" y="108"/>
                  <a:pt x="71" y="124"/>
                  <a:pt x="91" y="124"/>
                </a:cubicBezTo>
                <a:cubicBezTo>
                  <a:pt x="107" y="124"/>
                  <a:pt x="121" y="114"/>
                  <a:pt x="125" y="99"/>
                </a:cubicBezTo>
                <a:cubicBezTo>
                  <a:pt x="126" y="99"/>
                  <a:pt x="126" y="99"/>
                  <a:pt x="127" y="99"/>
                </a:cubicBezTo>
                <a:cubicBezTo>
                  <a:pt x="133" y="99"/>
                  <a:pt x="138" y="94"/>
                  <a:pt x="138" y="88"/>
                </a:cubicBezTo>
                <a:cubicBezTo>
                  <a:pt x="138" y="82"/>
                  <a:pt x="133" y="77"/>
                  <a:pt x="127" y="77"/>
                </a:cubicBezTo>
                <a:cubicBezTo>
                  <a:pt x="126" y="77"/>
                  <a:pt x="126" y="77"/>
                  <a:pt x="125" y="78"/>
                </a:cubicBezTo>
                <a:cubicBezTo>
                  <a:pt x="124" y="73"/>
                  <a:pt x="121" y="68"/>
                  <a:pt x="118" y="65"/>
                </a:cubicBezTo>
                <a:cubicBezTo>
                  <a:pt x="117" y="58"/>
                  <a:pt x="117" y="58"/>
                  <a:pt x="117" y="58"/>
                </a:cubicBezTo>
                <a:cubicBezTo>
                  <a:pt x="155" y="58"/>
                  <a:pt x="155" y="58"/>
                  <a:pt x="155" y="58"/>
                </a:cubicBezTo>
                <a:cubicBezTo>
                  <a:pt x="155" y="130"/>
                  <a:pt x="155" y="130"/>
                  <a:pt x="155" y="130"/>
                </a:cubicBezTo>
                <a:lnTo>
                  <a:pt x="38" y="130"/>
                </a:lnTo>
                <a:close/>
                <a:moveTo>
                  <a:pt x="126" y="83"/>
                </a:moveTo>
                <a:cubicBezTo>
                  <a:pt x="127" y="83"/>
                  <a:pt x="127" y="83"/>
                  <a:pt x="127" y="83"/>
                </a:cubicBezTo>
                <a:cubicBezTo>
                  <a:pt x="130" y="83"/>
                  <a:pt x="133" y="85"/>
                  <a:pt x="133" y="88"/>
                </a:cubicBezTo>
                <a:cubicBezTo>
                  <a:pt x="133" y="91"/>
                  <a:pt x="130" y="94"/>
                  <a:pt x="127" y="94"/>
                </a:cubicBezTo>
                <a:cubicBezTo>
                  <a:pt x="127" y="94"/>
                  <a:pt x="127" y="94"/>
                  <a:pt x="126" y="94"/>
                </a:cubicBezTo>
                <a:cubicBezTo>
                  <a:pt x="127" y="92"/>
                  <a:pt x="127" y="90"/>
                  <a:pt x="127" y="88"/>
                </a:cubicBezTo>
                <a:cubicBezTo>
                  <a:pt x="127" y="86"/>
                  <a:pt x="127" y="84"/>
                  <a:pt x="126" y="83"/>
                </a:cubicBezTo>
                <a:close/>
                <a:moveTo>
                  <a:pt x="122" y="88"/>
                </a:moveTo>
                <a:cubicBezTo>
                  <a:pt x="122" y="105"/>
                  <a:pt x="108" y="119"/>
                  <a:pt x="91" y="119"/>
                </a:cubicBezTo>
                <a:cubicBezTo>
                  <a:pt x="74" y="119"/>
                  <a:pt x="60" y="105"/>
                  <a:pt x="60" y="88"/>
                </a:cubicBezTo>
                <a:cubicBezTo>
                  <a:pt x="60" y="71"/>
                  <a:pt x="74" y="58"/>
                  <a:pt x="91" y="58"/>
                </a:cubicBezTo>
                <a:cubicBezTo>
                  <a:pt x="108" y="58"/>
                  <a:pt x="122" y="71"/>
                  <a:pt x="122" y="88"/>
                </a:cubicBezTo>
                <a:close/>
                <a:moveTo>
                  <a:pt x="91" y="53"/>
                </a:moveTo>
                <a:cubicBezTo>
                  <a:pt x="83" y="53"/>
                  <a:pt x="76" y="55"/>
                  <a:pt x="70" y="59"/>
                </a:cubicBezTo>
                <a:cubicBezTo>
                  <a:pt x="71" y="47"/>
                  <a:pt x="71" y="47"/>
                  <a:pt x="71" y="47"/>
                </a:cubicBezTo>
                <a:cubicBezTo>
                  <a:pt x="71" y="45"/>
                  <a:pt x="72" y="44"/>
                  <a:pt x="74" y="44"/>
                </a:cubicBezTo>
                <a:cubicBezTo>
                  <a:pt x="108" y="44"/>
                  <a:pt x="108" y="44"/>
                  <a:pt x="108" y="44"/>
                </a:cubicBezTo>
                <a:cubicBezTo>
                  <a:pt x="110" y="44"/>
                  <a:pt x="111" y="45"/>
                  <a:pt x="111" y="47"/>
                </a:cubicBezTo>
                <a:cubicBezTo>
                  <a:pt x="112" y="59"/>
                  <a:pt x="112" y="59"/>
                  <a:pt x="112" y="59"/>
                </a:cubicBezTo>
                <a:cubicBezTo>
                  <a:pt x="106" y="55"/>
                  <a:pt x="99" y="53"/>
                  <a:pt x="91" y="53"/>
                </a:cubicBezTo>
                <a:close/>
                <a:moveTo>
                  <a:pt x="77" y="5"/>
                </a:moveTo>
                <a:cubicBezTo>
                  <a:pt x="105" y="5"/>
                  <a:pt x="105" y="5"/>
                  <a:pt x="105" y="5"/>
                </a:cubicBezTo>
                <a:cubicBezTo>
                  <a:pt x="105" y="5"/>
                  <a:pt x="105" y="5"/>
                  <a:pt x="105" y="5"/>
                </a:cubicBezTo>
                <a:cubicBezTo>
                  <a:pt x="105" y="8"/>
                  <a:pt x="105" y="8"/>
                  <a:pt x="105" y="8"/>
                </a:cubicBezTo>
                <a:cubicBezTo>
                  <a:pt x="77" y="8"/>
                  <a:pt x="77" y="8"/>
                  <a:pt x="77" y="8"/>
                </a:cubicBezTo>
                <a:cubicBezTo>
                  <a:pt x="77" y="5"/>
                  <a:pt x="77" y="5"/>
                  <a:pt x="77" y="5"/>
                </a:cubicBezTo>
                <a:cubicBezTo>
                  <a:pt x="77" y="5"/>
                  <a:pt x="77" y="5"/>
                  <a:pt x="77" y="5"/>
                </a:cubicBezTo>
                <a:close/>
                <a:moveTo>
                  <a:pt x="19" y="30"/>
                </a:moveTo>
                <a:cubicBezTo>
                  <a:pt x="25" y="30"/>
                  <a:pt x="25" y="30"/>
                  <a:pt x="25" y="30"/>
                </a:cubicBezTo>
                <a:cubicBezTo>
                  <a:pt x="26" y="30"/>
                  <a:pt x="28" y="31"/>
                  <a:pt x="28" y="33"/>
                </a:cubicBezTo>
                <a:cubicBezTo>
                  <a:pt x="16" y="36"/>
                  <a:pt x="16" y="36"/>
                  <a:pt x="16" y="36"/>
                </a:cubicBezTo>
                <a:cubicBezTo>
                  <a:pt x="16" y="33"/>
                  <a:pt x="16" y="33"/>
                  <a:pt x="16" y="33"/>
                </a:cubicBezTo>
                <a:cubicBezTo>
                  <a:pt x="16" y="31"/>
                  <a:pt x="18" y="30"/>
                  <a:pt x="19" y="30"/>
                </a:cubicBezTo>
                <a:close/>
                <a:moveTo>
                  <a:pt x="14" y="41"/>
                </a:moveTo>
                <a:cubicBezTo>
                  <a:pt x="59" y="31"/>
                  <a:pt x="59" y="31"/>
                  <a:pt x="59" y="31"/>
                </a:cubicBezTo>
                <a:cubicBezTo>
                  <a:pt x="63" y="30"/>
                  <a:pt x="66" y="27"/>
                  <a:pt x="67" y="24"/>
                </a:cubicBezTo>
                <a:cubicBezTo>
                  <a:pt x="70" y="17"/>
                  <a:pt x="70" y="17"/>
                  <a:pt x="70" y="17"/>
                </a:cubicBezTo>
                <a:cubicBezTo>
                  <a:pt x="70" y="15"/>
                  <a:pt x="72" y="13"/>
                  <a:pt x="75" y="13"/>
                </a:cubicBezTo>
                <a:cubicBezTo>
                  <a:pt x="107" y="13"/>
                  <a:pt x="107" y="13"/>
                  <a:pt x="107" y="13"/>
                </a:cubicBezTo>
                <a:cubicBezTo>
                  <a:pt x="110" y="13"/>
                  <a:pt x="112" y="15"/>
                  <a:pt x="113" y="17"/>
                </a:cubicBezTo>
                <a:cubicBezTo>
                  <a:pt x="115" y="24"/>
                  <a:pt x="115" y="24"/>
                  <a:pt x="115" y="24"/>
                </a:cubicBezTo>
                <a:cubicBezTo>
                  <a:pt x="116" y="28"/>
                  <a:pt x="118" y="30"/>
                  <a:pt x="122" y="31"/>
                </a:cubicBezTo>
                <a:cubicBezTo>
                  <a:pt x="147" y="40"/>
                  <a:pt x="147" y="40"/>
                  <a:pt x="147" y="40"/>
                </a:cubicBezTo>
                <a:cubicBezTo>
                  <a:pt x="152" y="42"/>
                  <a:pt x="155" y="46"/>
                  <a:pt x="155" y="51"/>
                </a:cubicBezTo>
                <a:cubicBezTo>
                  <a:pt x="155" y="53"/>
                  <a:pt x="155" y="53"/>
                  <a:pt x="155" y="53"/>
                </a:cubicBezTo>
                <a:cubicBezTo>
                  <a:pt x="117" y="53"/>
                  <a:pt x="117" y="53"/>
                  <a:pt x="117" y="53"/>
                </a:cubicBezTo>
                <a:cubicBezTo>
                  <a:pt x="116" y="46"/>
                  <a:pt x="116" y="46"/>
                  <a:pt x="116" y="46"/>
                </a:cubicBezTo>
                <a:cubicBezTo>
                  <a:pt x="116" y="42"/>
                  <a:pt x="112" y="39"/>
                  <a:pt x="108" y="39"/>
                </a:cubicBezTo>
                <a:cubicBezTo>
                  <a:pt x="74" y="39"/>
                  <a:pt x="74" y="39"/>
                  <a:pt x="74" y="39"/>
                </a:cubicBezTo>
                <a:cubicBezTo>
                  <a:pt x="70" y="39"/>
                  <a:pt x="66" y="42"/>
                  <a:pt x="66" y="46"/>
                </a:cubicBezTo>
                <a:cubicBezTo>
                  <a:pt x="65" y="53"/>
                  <a:pt x="65" y="53"/>
                  <a:pt x="65" y="53"/>
                </a:cubicBezTo>
                <a:cubicBezTo>
                  <a:pt x="35" y="53"/>
                  <a:pt x="35" y="53"/>
                  <a:pt x="35" y="53"/>
                </a:cubicBezTo>
                <a:cubicBezTo>
                  <a:pt x="33" y="51"/>
                  <a:pt x="30" y="50"/>
                  <a:pt x="27" y="50"/>
                </a:cubicBezTo>
                <a:cubicBezTo>
                  <a:pt x="5" y="50"/>
                  <a:pt x="5" y="50"/>
                  <a:pt x="5" y="50"/>
                </a:cubicBezTo>
                <a:cubicBezTo>
                  <a:pt x="6" y="46"/>
                  <a:pt x="10" y="42"/>
                  <a:pt x="14" y="41"/>
                </a:cubicBezTo>
                <a:close/>
                <a:moveTo>
                  <a:pt x="5" y="133"/>
                </a:moveTo>
                <a:cubicBezTo>
                  <a:pt x="5" y="55"/>
                  <a:pt x="5" y="55"/>
                  <a:pt x="5" y="55"/>
                </a:cubicBezTo>
                <a:cubicBezTo>
                  <a:pt x="27" y="55"/>
                  <a:pt x="27" y="55"/>
                  <a:pt x="27" y="55"/>
                </a:cubicBezTo>
                <a:cubicBezTo>
                  <a:pt x="31" y="55"/>
                  <a:pt x="33" y="58"/>
                  <a:pt x="33" y="61"/>
                </a:cubicBezTo>
                <a:cubicBezTo>
                  <a:pt x="33" y="141"/>
                  <a:pt x="33" y="141"/>
                  <a:pt x="33" y="141"/>
                </a:cubicBezTo>
                <a:cubicBezTo>
                  <a:pt x="14" y="141"/>
                  <a:pt x="14" y="141"/>
                  <a:pt x="14" y="141"/>
                </a:cubicBezTo>
                <a:cubicBezTo>
                  <a:pt x="9" y="141"/>
                  <a:pt x="5" y="137"/>
                  <a:pt x="5" y="133"/>
                </a:cubicBezTo>
                <a:close/>
                <a:moveTo>
                  <a:pt x="146" y="141"/>
                </a:moveTo>
                <a:cubicBezTo>
                  <a:pt x="38" y="141"/>
                  <a:pt x="38" y="141"/>
                  <a:pt x="38" y="141"/>
                </a:cubicBezTo>
                <a:cubicBezTo>
                  <a:pt x="38" y="135"/>
                  <a:pt x="38" y="135"/>
                  <a:pt x="38" y="135"/>
                </a:cubicBezTo>
                <a:cubicBezTo>
                  <a:pt x="154" y="135"/>
                  <a:pt x="154" y="135"/>
                  <a:pt x="154" y="135"/>
                </a:cubicBezTo>
                <a:cubicBezTo>
                  <a:pt x="153" y="139"/>
                  <a:pt x="150" y="141"/>
                  <a:pt x="146" y="141"/>
                </a:cubicBezTo>
                <a:close/>
                <a:moveTo>
                  <a:pt x="25" y="61"/>
                </a:moveTo>
                <a:cubicBezTo>
                  <a:pt x="23" y="61"/>
                  <a:pt x="22" y="62"/>
                  <a:pt x="22" y="63"/>
                </a:cubicBezTo>
                <a:cubicBezTo>
                  <a:pt x="22" y="133"/>
                  <a:pt x="22" y="133"/>
                  <a:pt x="22" y="133"/>
                </a:cubicBezTo>
                <a:cubicBezTo>
                  <a:pt x="22" y="134"/>
                  <a:pt x="23" y="135"/>
                  <a:pt x="25" y="135"/>
                </a:cubicBezTo>
                <a:cubicBezTo>
                  <a:pt x="26" y="135"/>
                  <a:pt x="27" y="134"/>
                  <a:pt x="27" y="133"/>
                </a:cubicBezTo>
                <a:cubicBezTo>
                  <a:pt x="27" y="63"/>
                  <a:pt x="27" y="63"/>
                  <a:pt x="27" y="63"/>
                </a:cubicBezTo>
                <a:cubicBezTo>
                  <a:pt x="27" y="62"/>
                  <a:pt x="26" y="61"/>
                  <a:pt x="25" y="61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5" name="Freeform 74">
            <a:extLst>
              <a:ext uri="{FF2B5EF4-FFF2-40B4-BE49-F238E27FC236}">
                <a16:creationId xmlns:a16="http://schemas.microsoft.com/office/drawing/2014/main" xmlns="" id="{12D6EB23-A218-4254-B986-0DB40F7F1CE6}"/>
              </a:ext>
            </a:extLst>
          </p:cNvPr>
          <p:cNvSpPr>
            <a:spLocks noEditPoints="1"/>
          </p:cNvSpPr>
          <p:nvPr/>
        </p:nvSpPr>
        <p:spPr bwMode="auto">
          <a:xfrm>
            <a:off x="8213725" y="4473576"/>
            <a:ext cx="546100" cy="368300"/>
          </a:xfrm>
          <a:custGeom>
            <a:avLst/>
            <a:gdLst>
              <a:gd name="T0" fmla="*/ 52 w 160"/>
              <a:gd name="T1" fmla="*/ 8 h 107"/>
              <a:gd name="T2" fmla="*/ 47 w 160"/>
              <a:gd name="T3" fmla="*/ 0 h 107"/>
              <a:gd name="T4" fmla="*/ 28 w 160"/>
              <a:gd name="T5" fmla="*/ 5 h 107"/>
              <a:gd name="T6" fmla="*/ 11 w 160"/>
              <a:gd name="T7" fmla="*/ 8 h 107"/>
              <a:gd name="T8" fmla="*/ 0 w 160"/>
              <a:gd name="T9" fmla="*/ 97 h 107"/>
              <a:gd name="T10" fmla="*/ 149 w 160"/>
              <a:gd name="T11" fmla="*/ 107 h 107"/>
              <a:gd name="T12" fmla="*/ 160 w 160"/>
              <a:gd name="T13" fmla="*/ 19 h 107"/>
              <a:gd name="T14" fmla="*/ 33 w 160"/>
              <a:gd name="T15" fmla="*/ 5 h 107"/>
              <a:gd name="T16" fmla="*/ 47 w 160"/>
              <a:gd name="T17" fmla="*/ 5 h 107"/>
              <a:gd name="T18" fmla="*/ 47 w 160"/>
              <a:gd name="T19" fmla="*/ 8 h 107"/>
              <a:gd name="T20" fmla="*/ 33 w 160"/>
              <a:gd name="T21" fmla="*/ 5 h 107"/>
              <a:gd name="T22" fmla="*/ 149 w 160"/>
              <a:gd name="T23" fmla="*/ 102 h 107"/>
              <a:gd name="T24" fmla="*/ 5 w 160"/>
              <a:gd name="T25" fmla="*/ 97 h 107"/>
              <a:gd name="T26" fmla="*/ 11 w 160"/>
              <a:gd name="T27" fmla="*/ 13 h 107"/>
              <a:gd name="T28" fmla="*/ 155 w 160"/>
              <a:gd name="T29" fmla="*/ 19 h 107"/>
              <a:gd name="T30" fmla="*/ 108 w 160"/>
              <a:gd name="T31" fmla="*/ 19 h 107"/>
              <a:gd name="T32" fmla="*/ 108 w 160"/>
              <a:gd name="T33" fmla="*/ 96 h 107"/>
              <a:gd name="T34" fmla="*/ 108 w 160"/>
              <a:gd name="T35" fmla="*/ 19 h 107"/>
              <a:gd name="T36" fmla="*/ 74 w 160"/>
              <a:gd name="T37" fmla="*/ 58 h 107"/>
              <a:gd name="T38" fmla="*/ 141 w 160"/>
              <a:gd name="T39" fmla="*/ 58 h 107"/>
              <a:gd name="T40" fmla="*/ 108 w 160"/>
              <a:gd name="T41" fmla="*/ 30 h 107"/>
              <a:gd name="T42" fmla="*/ 108 w 160"/>
              <a:gd name="T43" fmla="*/ 85 h 107"/>
              <a:gd name="T44" fmla="*/ 108 w 160"/>
              <a:gd name="T45" fmla="*/ 30 h 107"/>
              <a:gd name="T46" fmla="*/ 85 w 160"/>
              <a:gd name="T47" fmla="*/ 58 h 107"/>
              <a:gd name="T48" fmla="*/ 130 w 160"/>
              <a:gd name="T49" fmla="*/ 58 h 107"/>
              <a:gd name="T50" fmla="*/ 119 w 160"/>
              <a:gd name="T51" fmla="*/ 44 h 107"/>
              <a:gd name="T52" fmla="*/ 91 w 160"/>
              <a:gd name="T53" fmla="*/ 50 h 107"/>
              <a:gd name="T54" fmla="*/ 97 w 160"/>
              <a:gd name="T55" fmla="*/ 72 h 107"/>
              <a:gd name="T56" fmla="*/ 124 w 160"/>
              <a:gd name="T57" fmla="*/ 66 h 107"/>
              <a:gd name="T58" fmla="*/ 119 w 160"/>
              <a:gd name="T59" fmla="*/ 44 h 107"/>
              <a:gd name="T60" fmla="*/ 119 w 160"/>
              <a:gd name="T61" fmla="*/ 66 h 107"/>
              <a:gd name="T62" fmla="*/ 96 w 160"/>
              <a:gd name="T63" fmla="*/ 66 h 107"/>
              <a:gd name="T64" fmla="*/ 97 w 160"/>
              <a:gd name="T65" fmla="*/ 49 h 107"/>
              <a:gd name="T66" fmla="*/ 119 w 160"/>
              <a:gd name="T67" fmla="*/ 50 h 107"/>
              <a:gd name="T68" fmla="*/ 108 w 160"/>
              <a:gd name="T69" fmla="*/ 53 h 107"/>
              <a:gd name="T70" fmla="*/ 108 w 160"/>
              <a:gd name="T71" fmla="*/ 63 h 107"/>
              <a:gd name="T72" fmla="*/ 108 w 160"/>
              <a:gd name="T73" fmla="*/ 53 h 107"/>
              <a:gd name="T74" fmla="*/ 135 w 160"/>
              <a:gd name="T75" fmla="*/ 19 h 107"/>
              <a:gd name="T76" fmla="*/ 135 w 160"/>
              <a:gd name="T77" fmla="*/ 25 h 107"/>
              <a:gd name="T78" fmla="*/ 149 w 160"/>
              <a:gd name="T79" fmla="*/ 22 h 107"/>
              <a:gd name="T80" fmla="*/ 16 w 160"/>
              <a:gd name="T81" fmla="*/ 22 h 107"/>
              <a:gd name="T82" fmla="*/ 14 w 160"/>
              <a:gd name="T83" fmla="*/ 91 h 107"/>
              <a:gd name="T84" fmla="*/ 19 w 160"/>
              <a:gd name="T85" fmla="*/ 91 h 107"/>
              <a:gd name="T86" fmla="*/ 16 w 160"/>
              <a:gd name="T87" fmla="*/ 22 h 1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60" h="107">
                <a:moveTo>
                  <a:pt x="149" y="8"/>
                </a:moveTo>
                <a:cubicBezTo>
                  <a:pt x="52" y="8"/>
                  <a:pt x="52" y="8"/>
                  <a:pt x="52" y="8"/>
                </a:cubicBezTo>
                <a:cubicBezTo>
                  <a:pt x="52" y="5"/>
                  <a:pt x="52" y="5"/>
                  <a:pt x="52" y="5"/>
                </a:cubicBezTo>
                <a:cubicBezTo>
                  <a:pt x="52" y="2"/>
                  <a:pt x="50" y="0"/>
                  <a:pt x="47" y="0"/>
                </a:cubicBezTo>
                <a:cubicBezTo>
                  <a:pt x="33" y="0"/>
                  <a:pt x="33" y="0"/>
                  <a:pt x="33" y="0"/>
                </a:cubicBezTo>
                <a:cubicBezTo>
                  <a:pt x="30" y="0"/>
                  <a:pt x="28" y="2"/>
                  <a:pt x="28" y="5"/>
                </a:cubicBezTo>
                <a:cubicBezTo>
                  <a:pt x="28" y="8"/>
                  <a:pt x="28" y="8"/>
                  <a:pt x="28" y="8"/>
                </a:cubicBezTo>
                <a:cubicBezTo>
                  <a:pt x="11" y="8"/>
                  <a:pt x="11" y="8"/>
                  <a:pt x="11" y="8"/>
                </a:cubicBezTo>
                <a:cubicBezTo>
                  <a:pt x="5" y="8"/>
                  <a:pt x="0" y="13"/>
                  <a:pt x="0" y="19"/>
                </a:cubicBezTo>
                <a:cubicBezTo>
                  <a:pt x="0" y="97"/>
                  <a:pt x="0" y="97"/>
                  <a:pt x="0" y="97"/>
                </a:cubicBezTo>
                <a:cubicBezTo>
                  <a:pt x="0" y="103"/>
                  <a:pt x="5" y="107"/>
                  <a:pt x="11" y="107"/>
                </a:cubicBezTo>
                <a:cubicBezTo>
                  <a:pt x="149" y="107"/>
                  <a:pt x="149" y="107"/>
                  <a:pt x="149" y="107"/>
                </a:cubicBezTo>
                <a:cubicBezTo>
                  <a:pt x="155" y="107"/>
                  <a:pt x="160" y="103"/>
                  <a:pt x="160" y="97"/>
                </a:cubicBezTo>
                <a:cubicBezTo>
                  <a:pt x="160" y="19"/>
                  <a:pt x="160" y="19"/>
                  <a:pt x="160" y="19"/>
                </a:cubicBezTo>
                <a:cubicBezTo>
                  <a:pt x="160" y="13"/>
                  <a:pt x="155" y="8"/>
                  <a:pt x="149" y="8"/>
                </a:cubicBezTo>
                <a:close/>
                <a:moveTo>
                  <a:pt x="33" y="5"/>
                </a:moveTo>
                <a:cubicBezTo>
                  <a:pt x="33" y="5"/>
                  <a:pt x="33" y="5"/>
                  <a:pt x="33" y="5"/>
                </a:cubicBezTo>
                <a:cubicBezTo>
                  <a:pt x="47" y="5"/>
                  <a:pt x="47" y="5"/>
                  <a:pt x="47" y="5"/>
                </a:cubicBezTo>
                <a:cubicBezTo>
                  <a:pt x="47" y="5"/>
                  <a:pt x="47" y="5"/>
                  <a:pt x="47" y="5"/>
                </a:cubicBezTo>
                <a:cubicBezTo>
                  <a:pt x="47" y="8"/>
                  <a:pt x="47" y="8"/>
                  <a:pt x="47" y="8"/>
                </a:cubicBezTo>
                <a:cubicBezTo>
                  <a:pt x="33" y="8"/>
                  <a:pt x="33" y="8"/>
                  <a:pt x="33" y="8"/>
                </a:cubicBezTo>
                <a:lnTo>
                  <a:pt x="33" y="5"/>
                </a:lnTo>
                <a:close/>
                <a:moveTo>
                  <a:pt x="155" y="97"/>
                </a:moveTo>
                <a:cubicBezTo>
                  <a:pt x="155" y="100"/>
                  <a:pt x="152" y="102"/>
                  <a:pt x="149" y="102"/>
                </a:cubicBezTo>
                <a:cubicBezTo>
                  <a:pt x="11" y="102"/>
                  <a:pt x="11" y="102"/>
                  <a:pt x="11" y="102"/>
                </a:cubicBezTo>
                <a:cubicBezTo>
                  <a:pt x="8" y="102"/>
                  <a:pt x="5" y="100"/>
                  <a:pt x="5" y="97"/>
                </a:cubicBezTo>
                <a:cubicBezTo>
                  <a:pt x="5" y="19"/>
                  <a:pt x="5" y="19"/>
                  <a:pt x="5" y="19"/>
                </a:cubicBezTo>
                <a:cubicBezTo>
                  <a:pt x="5" y="16"/>
                  <a:pt x="8" y="13"/>
                  <a:pt x="11" y="13"/>
                </a:cubicBezTo>
                <a:cubicBezTo>
                  <a:pt x="149" y="13"/>
                  <a:pt x="149" y="13"/>
                  <a:pt x="149" y="13"/>
                </a:cubicBezTo>
                <a:cubicBezTo>
                  <a:pt x="152" y="13"/>
                  <a:pt x="155" y="16"/>
                  <a:pt x="155" y="19"/>
                </a:cubicBezTo>
                <a:lnTo>
                  <a:pt x="155" y="97"/>
                </a:lnTo>
                <a:close/>
                <a:moveTo>
                  <a:pt x="108" y="19"/>
                </a:moveTo>
                <a:cubicBezTo>
                  <a:pt x="86" y="19"/>
                  <a:pt x="69" y="37"/>
                  <a:pt x="69" y="58"/>
                </a:cubicBezTo>
                <a:cubicBezTo>
                  <a:pt x="69" y="79"/>
                  <a:pt x="86" y="96"/>
                  <a:pt x="108" y="96"/>
                </a:cubicBezTo>
                <a:cubicBezTo>
                  <a:pt x="129" y="96"/>
                  <a:pt x="146" y="79"/>
                  <a:pt x="146" y="58"/>
                </a:cubicBezTo>
                <a:cubicBezTo>
                  <a:pt x="146" y="37"/>
                  <a:pt x="129" y="19"/>
                  <a:pt x="108" y="19"/>
                </a:cubicBezTo>
                <a:close/>
                <a:moveTo>
                  <a:pt x="108" y="91"/>
                </a:moveTo>
                <a:cubicBezTo>
                  <a:pt x="89" y="91"/>
                  <a:pt x="74" y="76"/>
                  <a:pt x="74" y="58"/>
                </a:cubicBezTo>
                <a:cubicBezTo>
                  <a:pt x="74" y="39"/>
                  <a:pt x="89" y="25"/>
                  <a:pt x="108" y="25"/>
                </a:cubicBezTo>
                <a:cubicBezTo>
                  <a:pt x="126" y="25"/>
                  <a:pt x="141" y="39"/>
                  <a:pt x="141" y="58"/>
                </a:cubicBezTo>
                <a:cubicBezTo>
                  <a:pt x="141" y="76"/>
                  <a:pt x="126" y="91"/>
                  <a:pt x="108" y="91"/>
                </a:cubicBezTo>
                <a:close/>
                <a:moveTo>
                  <a:pt x="108" y="30"/>
                </a:moveTo>
                <a:cubicBezTo>
                  <a:pt x="92" y="30"/>
                  <a:pt x="80" y="43"/>
                  <a:pt x="80" y="58"/>
                </a:cubicBezTo>
                <a:cubicBezTo>
                  <a:pt x="80" y="73"/>
                  <a:pt x="92" y="85"/>
                  <a:pt x="108" y="85"/>
                </a:cubicBezTo>
                <a:cubicBezTo>
                  <a:pt x="123" y="85"/>
                  <a:pt x="135" y="73"/>
                  <a:pt x="135" y="58"/>
                </a:cubicBezTo>
                <a:cubicBezTo>
                  <a:pt x="135" y="43"/>
                  <a:pt x="123" y="30"/>
                  <a:pt x="108" y="30"/>
                </a:cubicBezTo>
                <a:close/>
                <a:moveTo>
                  <a:pt x="108" y="80"/>
                </a:moveTo>
                <a:cubicBezTo>
                  <a:pt x="95" y="80"/>
                  <a:pt x="85" y="70"/>
                  <a:pt x="85" y="58"/>
                </a:cubicBezTo>
                <a:cubicBezTo>
                  <a:pt x="85" y="46"/>
                  <a:pt x="95" y="36"/>
                  <a:pt x="108" y="36"/>
                </a:cubicBezTo>
                <a:cubicBezTo>
                  <a:pt x="120" y="36"/>
                  <a:pt x="130" y="46"/>
                  <a:pt x="130" y="58"/>
                </a:cubicBezTo>
                <a:cubicBezTo>
                  <a:pt x="130" y="70"/>
                  <a:pt x="120" y="80"/>
                  <a:pt x="108" y="80"/>
                </a:cubicBezTo>
                <a:close/>
                <a:moveTo>
                  <a:pt x="119" y="44"/>
                </a:moveTo>
                <a:cubicBezTo>
                  <a:pt x="97" y="44"/>
                  <a:pt x="97" y="44"/>
                  <a:pt x="97" y="44"/>
                </a:cubicBezTo>
                <a:cubicBezTo>
                  <a:pt x="94" y="44"/>
                  <a:pt x="91" y="47"/>
                  <a:pt x="91" y="50"/>
                </a:cubicBezTo>
                <a:cubicBezTo>
                  <a:pt x="91" y="66"/>
                  <a:pt x="91" y="66"/>
                  <a:pt x="91" y="66"/>
                </a:cubicBezTo>
                <a:cubicBezTo>
                  <a:pt x="91" y="69"/>
                  <a:pt x="94" y="72"/>
                  <a:pt x="97" y="72"/>
                </a:cubicBezTo>
                <a:cubicBezTo>
                  <a:pt x="119" y="72"/>
                  <a:pt x="119" y="72"/>
                  <a:pt x="119" y="72"/>
                </a:cubicBezTo>
                <a:cubicBezTo>
                  <a:pt x="122" y="72"/>
                  <a:pt x="124" y="69"/>
                  <a:pt x="124" y="66"/>
                </a:cubicBezTo>
                <a:cubicBezTo>
                  <a:pt x="124" y="50"/>
                  <a:pt x="124" y="50"/>
                  <a:pt x="124" y="50"/>
                </a:cubicBezTo>
                <a:cubicBezTo>
                  <a:pt x="124" y="47"/>
                  <a:pt x="122" y="44"/>
                  <a:pt x="119" y="44"/>
                </a:cubicBezTo>
                <a:close/>
                <a:moveTo>
                  <a:pt x="119" y="66"/>
                </a:moveTo>
                <a:cubicBezTo>
                  <a:pt x="119" y="66"/>
                  <a:pt x="119" y="66"/>
                  <a:pt x="119" y="66"/>
                </a:cubicBezTo>
                <a:cubicBezTo>
                  <a:pt x="97" y="66"/>
                  <a:pt x="97" y="66"/>
                  <a:pt x="97" y="66"/>
                </a:cubicBezTo>
                <a:cubicBezTo>
                  <a:pt x="96" y="66"/>
                  <a:pt x="96" y="66"/>
                  <a:pt x="96" y="66"/>
                </a:cubicBezTo>
                <a:cubicBezTo>
                  <a:pt x="96" y="50"/>
                  <a:pt x="96" y="50"/>
                  <a:pt x="96" y="50"/>
                </a:cubicBezTo>
                <a:cubicBezTo>
                  <a:pt x="96" y="49"/>
                  <a:pt x="96" y="49"/>
                  <a:pt x="97" y="49"/>
                </a:cubicBezTo>
                <a:cubicBezTo>
                  <a:pt x="119" y="49"/>
                  <a:pt x="119" y="49"/>
                  <a:pt x="119" y="49"/>
                </a:cubicBezTo>
                <a:cubicBezTo>
                  <a:pt x="119" y="49"/>
                  <a:pt x="119" y="49"/>
                  <a:pt x="119" y="50"/>
                </a:cubicBezTo>
                <a:lnTo>
                  <a:pt x="119" y="66"/>
                </a:lnTo>
                <a:close/>
                <a:moveTo>
                  <a:pt x="108" y="53"/>
                </a:moveTo>
                <a:cubicBezTo>
                  <a:pt x="105" y="53"/>
                  <a:pt x="103" y="55"/>
                  <a:pt x="103" y="58"/>
                </a:cubicBezTo>
                <a:cubicBezTo>
                  <a:pt x="103" y="61"/>
                  <a:pt x="105" y="63"/>
                  <a:pt x="108" y="63"/>
                </a:cubicBezTo>
                <a:cubicBezTo>
                  <a:pt x="110" y="63"/>
                  <a:pt x="113" y="61"/>
                  <a:pt x="113" y="58"/>
                </a:cubicBezTo>
                <a:cubicBezTo>
                  <a:pt x="113" y="55"/>
                  <a:pt x="110" y="53"/>
                  <a:pt x="108" y="53"/>
                </a:cubicBezTo>
                <a:close/>
                <a:moveTo>
                  <a:pt x="146" y="19"/>
                </a:moveTo>
                <a:cubicBezTo>
                  <a:pt x="135" y="19"/>
                  <a:pt x="135" y="19"/>
                  <a:pt x="135" y="19"/>
                </a:cubicBezTo>
                <a:cubicBezTo>
                  <a:pt x="134" y="19"/>
                  <a:pt x="133" y="21"/>
                  <a:pt x="133" y="22"/>
                </a:cubicBezTo>
                <a:cubicBezTo>
                  <a:pt x="133" y="23"/>
                  <a:pt x="134" y="25"/>
                  <a:pt x="135" y="25"/>
                </a:cubicBezTo>
                <a:cubicBezTo>
                  <a:pt x="146" y="25"/>
                  <a:pt x="146" y="25"/>
                  <a:pt x="146" y="25"/>
                </a:cubicBezTo>
                <a:cubicBezTo>
                  <a:pt x="148" y="25"/>
                  <a:pt x="149" y="23"/>
                  <a:pt x="149" y="22"/>
                </a:cubicBezTo>
                <a:cubicBezTo>
                  <a:pt x="149" y="21"/>
                  <a:pt x="148" y="19"/>
                  <a:pt x="146" y="19"/>
                </a:cubicBezTo>
                <a:close/>
                <a:moveTo>
                  <a:pt x="16" y="22"/>
                </a:moveTo>
                <a:cubicBezTo>
                  <a:pt x="15" y="22"/>
                  <a:pt x="14" y="23"/>
                  <a:pt x="14" y="25"/>
                </a:cubicBezTo>
                <a:cubicBezTo>
                  <a:pt x="14" y="91"/>
                  <a:pt x="14" y="91"/>
                  <a:pt x="14" y="91"/>
                </a:cubicBezTo>
                <a:cubicBezTo>
                  <a:pt x="14" y="92"/>
                  <a:pt x="15" y="94"/>
                  <a:pt x="16" y="94"/>
                </a:cubicBezTo>
                <a:cubicBezTo>
                  <a:pt x="18" y="94"/>
                  <a:pt x="19" y="92"/>
                  <a:pt x="19" y="91"/>
                </a:cubicBezTo>
                <a:cubicBezTo>
                  <a:pt x="19" y="25"/>
                  <a:pt x="19" y="25"/>
                  <a:pt x="19" y="25"/>
                </a:cubicBezTo>
                <a:cubicBezTo>
                  <a:pt x="19" y="23"/>
                  <a:pt x="18" y="22"/>
                  <a:pt x="16" y="22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6" name="Freeform 75">
            <a:extLst>
              <a:ext uri="{FF2B5EF4-FFF2-40B4-BE49-F238E27FC236}">
                <a16:creationId xmlns:a16="http://schemas.microsoft.com/office/drawing/2014/main" xmlns="" id="{17171D32-FFA2-4543-948E-618823199AE5}"/>
              </a:ext>
            </a:extLst>
          </p:cNvPr>
          <p:cNvSpPr>
            <a:spLocks noEditPoints="1"/>
          </p:cNvSpPr>
          <p:nvPr/>
        </p:nvSpPr>
        <p:spPr bwMode="auto">
          <a:xfrm>
            <a:off x="8213725" y="5065713"/>
            <a:ext cx="546100" cy="425450"/>
          </a:xfrm>
          <a:custGeom>
            <a:avLst/>
            <a:gdLst>
              <a:gd name="T0" fmla="*/ 63 w 160"/>
              <a:gd name="T1" fmla="*/ 5 h 124"/>
              <a:gd name="T2" fmla="*/ 44 w 160"/>
              <a:gd name="T3" fmla="*/ 5 h 124"/>
              <a:gd name="T4" fmla="*/ 38 w 160"/>
              <a:gd name="T5" fmla="*/ 5 h 124"/>
              <a:gd name="T6" fmla="*/ 14 w 160"/>
              <a:gd name="T7" fmla="*/ 5 h 124"/>
              <a:gd name="T8" fmla="*/ 0 w 160"/>
              <a:gd name="T9" fmla="*/ 19 h 124"/>
              <a:gd name="T10" fmla="*/ 149 w 160"/>
              <a:gd name="T11" fmla="*/ 124 h 124"/>
              <a:gd name="T12" fmla="*/ 149 w 160"/>
              <a:gd name="T13" fmla="*/ 8 h 124"/>
              <a:gd name="T14" fmla="*/ 109 w 160"/>
              <a:gd name="T15" fmla="*/ 47 h 124"/>
              <a:gd name="T16" fmla="*/ 99 w 160"/>
              <a:gd name="T17" fmla="*/ 105 h 124"/>
              <a:gd name="T18" fmla="*/ 18 w 160"/>
              <a:gd name="T19" fmla="*/ 47 h 124"/>
              <a:gd name="T20" fmla="*/ 5 w 160"/>
              <a:gd name="T21" fmla="*/ 105 h 124"/>
              <a:gd name="T22" fmla="*/ 30 w 160"/>
              <a:gd name="T23" fmla="*/ 25 h 124"/>
              <a:gd name="T24" fmla="*/ 33 w 160"/>
              <a:gd name="T25" fmla="*/ 52 h 124"/>
              <a:gd name="T26" fmla="*/ 41 w 160"/>
              <a:gd name="T27" fmla="*/ 72 h 124"/>
              <a:gd name="T28" fmla="*/ 33 w 160"/>
              <a:gd name="T29" fmla="*/ 52 h 124"/>
              <a:gd name="T30" fmla="*/ 113 w 160"/>
              <a:gd name="T31" fmla="*/ 72 h 124"/>
              <a:gd name="T32" fmla="*/ 132 w 160"/>
              <a:gd name="T33" fmla="*/ 47 h 124"/>
              <a:gd name="T34" fmla="*/ 132 w 160"/>
              <a:gd name="T35" fmla="*/ 105 h 124"/>
              <a:gd name="T36" fmla="*/ 50 w 160"/>
              <a:gd name="T37" fmla="*/ 5 h 124"/>
              <a:gd name="T38" fmla="*/ 58 w 160"/>
              <a:gd name="T39" fmla="*/ 8 h 124"/>
              <a:gd name="T40" fmla="*/ 19 w 160"/>
              <a:gd name="T41" fmla="*/ 5 h 124"/>
              <a:gd name="T42" fmla="*/ 33 w 160"/>
              <a:gd name="T43" fmla="*/ 5 h 124"/>
              <a:gd name="T44" fmla="*/ 19 w 160"/>
              <a:gd name="T45" fmla="*/ 5 h 124"/>
              <a:gd name="T46" fmla="*/ 155 w 160"/>
              <a:gd name="T47" fmla="*/ 19 h 124"/>
              <a:gd name="T48" fmla="*/ 80 w 160"/>
              <a:gd name="T49" fmla="*/ 33 h 124"/>
              <a:gd name="T50" fmla="*/ 47 w 160"/>
              <a:gd name="T51" fmla="*/ 36 h 124"/>
              <a:gd name="T52" fmla="*/ 15 w 160"/>
              <a:gd name="T53" fmla="*/ 41 h 124"/>
              <a:gd name="T54" fmla="*/ 11 w 160"/>
              <a:gd name="T55" fmla="*/ 13 h 124"/>
              <a:gd name="T56" fmla="*/ 5 w 160"/>
              <a:gd name="T57" fmla="*/ 113 h 124"/>
              <a:gd name="T58" fmla="*/ 155 w 160"/>
              <a:gd name="T59" fmla="*/ 113 h 124"/>
              <a:gd name="T60" fmla="*/ 53 w 160"/>
              <a:gd name="T61" fmla="*/ 72 h 124"/>
              <a:gd name="T62" fmla="*/ 80 w 160"/>
              <a:gd name="T63" fmla="*/ 44 h 124"/>
              <a:gd name="T64" fmla="*/ 80 w 160"/>
              <a:gd name="T65" fmla="*/ 49 h 124"/>
              <a:gd name="T66" fmla="*/ 80 w 160"/>
              <a:gd name="T67" fmla="*/ 61 h 124"/>
              <a:gd name="T68" fmla="*/ 91 w 160"/>
              <a:gd name="T69" fmla="*/ 72 h 124"/>
              <a:gd name="T70" fmla="*/ 74 w 160"/>
              <a:gd name="T71" fmla="*/ 72 h 124"/>
              <a:gd name="T72" fmla="*/ 80 w 160"/>
              <a:gd name="T73" fmla="*/ 77 h 124"/>
              <a:gd name="T74" fmla="*/ 30 w 160"/>
              <a:gd name="T75" fmla="*/ 44 h 124"/>
              <a:gd name="T76" fmla="*/ 30 w 160"/>
              <a:gd name="T77" fmla="*/ 39 h 124"/>
              <a:gd name="T78" fmla="*/ 33 w 160"/>
              <a:gd name="T79" fmla="*/ 36 h 124"/>
              <a:gd name="T80" fmla="*/ 141 w 160"/>
              <a:gd name="T81" fmla="*/ 36 h 124"/>
              <a:gd name="T82" fmla="*/ 119 w 160"/>
              <a:gd name="T83" fmla="*/ 19 h 124"/>
              <a:gd name="T84" fmla="*/ 144 w 160"/>
              <a:gd name="T85" fmla="*/ 27 h 124"/>
              <a:gd name="T86" fmla="*/ 132 w 160"/>
              <a:gd name="T87" fmla="*/ 25 h 124"/>
              <a:gd name="T88" fmla="*/ 119 w 160"/>
              <a:gd name="T89" fmla="*/ 25 h 124"/>
              <a:gd name="T90" fmla="*/ 119 w 160"/>
              <a:gd name="T91" fmla="*/ 30 h 1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160" h="124">
                <a:moveTo>
                  <a:pt x="149" y="8"/>
                </a:moveTo>
                <a:cubicBezTo>
                  <a:pt x="63" y="8"/>
                  <a:pt x="63" y="8"/>
                  <a:pt x="63" y="8"/>
                </a:cubicBezTo>
                <a:cubicBezTo>
                  <a:pt x="63" y="5"/>
                  <a:pt x="63" y="5"/>
                  <a:pt x="63" y="5"/>
                </a:cubicBezTo>
                <a:cubicBezTo>
                  <a:pt x="63" y="2"/>
                  <a:pt x="61" y="0"/>
                  <a:pt x="58" y="0"/>
                </a:cubicBezTo>
                <a:cubicBezTo>
                  <a:pt x="50" y="0"/>
                  <a:pt x="50" y="0"/>
                  <a:pt x="50" y="0"/>
                </a:cubicBezTo>
                <a:cubicBezTo>
                  <a:pt x="47" y="0"/>
                  <a:pt x="44" y="2"/>
                  <a:pt x="44" y="5"/>
                </a:cubicBezTo>
                <a:cubicBezTo>
                  <a:pt x="44" y="8"/>
                  <a:pt x="44" y="8"/>
                  <a:pt x="44" y="8"/>
                </a:cubicBezTo>
                <a:cubicBezTo>
                  <a:pt x="38" y="8"/>
                  <a:pt x="38" y="8"/>
                  <a:pt x="38" y="8"/>
                </a:cubicBezTo>
                <a:cubicBezTo>
                  <a:pt x="38" y="5"/>
                  <a:pt x="38" y="5"/>
                  <a:pt x="38" y="5"/>
                </a:cubicBezTo>
                <a:cubicBezTo>
                  <a:pt x="38" y="2"/>
                  <a:pt x="36" y="0"/>
                  <a:pt x="33" y="0"/>
                </a:cubicBezTo>
                <a:cubicBezTo>
                  <a:pt x="19" y="0"/>
                  <a:pt x="19" y="0"/>
                  <a:pt x="19" y="0"/>
                </a:cubicBezTo>
                <a:cubicBezTo>
                  <a:pt x="16" y="0"/>
                  <a:pt x="14" y="2"/>
                  <a:pt x="14" y="5"/>
                </a:cubicBezTo>
                <a:cubicBezTo>
                  <a:pt x="14" y="8"/>
                  <a:pt x="14" y="8"/>
                  <a:pt x="14" y="8"/>
                </a:cubicBezTo>
                <a:cubicBezTo>
                  <a:pt x="11" y="8"/>
                  <a:pt x="11" y="8"/>
                  <a:pt x="11" y="8"/>
                </a:cubicBezTo>
                <a:cubicBezTo>
                  <a:pt x="5" y="8"/>
                  <a:pt x="0" y="13"/>
                  <a:pt x="0" y="19"/>
                </a:cubicBezTo>
                <a:cubicBezTo>
                  <a:pt x="0" y="113"/>
                  <a:pt x="0" y="113"/>
                  <a:pt x="0" y="113"/>
                </a:cubicBezTo>
                <a:cubicBezTo>
                  <a:pt x="0" y="119"/>
                  <a:pt x="5" y="124"/>
                  <a:pt x="11" y="124"/>
                </a:cubicBezTo>
                <a:cubicBezTo>
                  <a:pt x="149" y="124"/>
                  <a:pt x="149" y="124"/>
                  <a:pt x="149" y="124"/>
                </a:cubicBezTo>
                <a:cubicBezTo>
                  <a:pt x="155" y="124"/>
                  <a:pt x="160" y="119"/>
                  <a:pt x="160" y="113"/>
                </a:cubicBezTo>
                <a:cubicBezTo>
                  <a:pt x="160" y="19"/>
                  <a:pt x="160" y="19"/>
                  <a:pt x="160" y="19"/>
                </a:cubicBezTo>
                <a:cubicBezTo>
                  <a:pt x="160" y="13"/>
                  <a:pt x="155" y="8"/>
                  <a:pt x="149" y="8"/>
                </a:cubicBezTo>
                <a:close/>
                <a:moveTo>
                  <a:pt x="99" y="105"/>
                </a:moveTo>
                <a:cubicBezTo>
                  <a:pt x="111" y="98"/>
                  <a:pt x="119" y="86"/>
                  <a:pt x="119" y="72"/>
                </a:cubicBezTo>
                <a:cubicBezTo>
                  <a:pt x="119" y="62"/>
                  <a:pt x="115" y="53"/>
                  <a:pt x="109" y="47"/>
                </a:cubicBezTo>
                <a:cubicBezTo>
                  <a:pt x="127" y="47"/>
                  <a:pt x="127" y="47"/>
                  <a:pt x="127" y="47"/>
                </a:cubicBezTo>
                <a:cubicBezTo>
                  <a:pt x="127" y="105"/>
                  <a:pt x="127" y="105"/>
                  <a:pt x="127" y="105"/>
                </a:cubicBezTo>
                <a:lnTo>
                  <a:pt x="99" y="105"/>
                </a:lnTo>
                <a:close/>
                <a:moveTo>
                  <a:pt x="5" y="105"/>
                </a:moveTo>
                <a:cubicBezTo>
                  <a:pt x="5" y="47"/>
                  <a:pt x="5" y="47"/>
                  <a:pt x="5" y="47"/>
                </a:cubicBezTo>
                <a:cubicBezTo>
                  <a:pt x="18" y="47"/>
                  <a:pt x="18" y="47"/>
                  <a:pt x="18" y="47"/>
                </a:cubicBezTo>
                <a:cubicBezTo>
                  <a:pt x="20" y="49"/>
                  <a:pt x="24" y="51"/>
                  <a:pt x="28" y="52"/>
                </a:cubicBezTo>
                <a:cubicBezTo>
                  <a:pt x="28" y="105"/>
                  <a:pt x="28" y="105"/>
                  <a:pt x="28" y="105"/>
                </a:cubicBezTo>
                <a:lnTo>
                  <a:pt x="5" y="105"/>
                </a:lnTo>
                <a:close/>
                <a:moveTo>
                  <a:pt x="30" y="47"/>
                </a:moveTo>
                <a:cubicBezTo>
                  <a:pt x="24" y="47"/>
                  <a:pt x="19" y="42"/>
                  <a:pt x="19" y="36"/>
                </a:cubicBezTo>
                <a:cubicBezTo>
                  <a:pt x="19" y="30"/>
                  <a:pt x="24" y="25"/>
                  <a:pt x="30" y="25"/>
                </a:cubicBezTo>
                <a:cubicBezTo>
                  <a:pt x="36" y="25"/>
                  <a:pt x="41" y="30"/>
                  <a:pt x="41" y="36"/>
                </a:cubicBezTo>
                <a:cubicBezTo>
                  <a:pt x="41" y="42"/>
                  <a:pt x="36" y="47"/>
                  <a:pt x="30" y="47"/>
                </a:cubicBezTo>
                <a:close/>
                <a:moveTo>
                  <a:pt x="33" y="52"/>
                </a:moveTo>
                <a:cubicBezTo>
                  <a:pt x="37" y="51"/>
                  <a:pt x="40" y="49"/>
                  <a:pt x="43" y="47"/>
                </a:cubicBezTo>
                <a:cubicBezTo>
                  <a:pt x="51" y="47"/>
                  <a:pt x="51" y="47"/>
                  <a:pt x="51" y="47"/>
                </a:cubicBezTo>
                <a:cubicBezTo>
                  <a:pt x="45" y="53"/>
                  <a:pt x="41" y="62"/>
                  <a:pt x="41" y="72"/>
                </a:cubicBezTo>
                <a:cubicBezTo>
                  <a:pt x="41" y="86"/>
                  <a:pt x="49" y="98"/>
                  <a:pt x="61" y="105"/>
                </a:cubicBezTo>
                <a:cubicBezTo>
                  <a:pt x="33" y="105"/>
                  <a:pt x="33" y="105"/>
                  <a:pt x="33" y="105"/>
                </a:cubicBezTo>
                <a:lnTo>
                  <a:pt x="33" y="52"/>
                </a:lnTo>
                <a:close/>
                <a:moveTo>
                  <a:pt x="47" y="72"/>
                </a:moveTo>
                <a:cubicBezTo>
                  <a:pt x="47" y="53"/>
                  <a:pt x="62" y="38"/>
                  <a:pt x="80" y="38"/>
                </a:cubicBezTo>
                <a:cubicBezTo>
                  <a:pt x="98" y="38"/>
                  <a:pt x="113" y="53"/>
                  <a:pt x="113" y="72"/>
                </a:cubicBezTo>
                <a:cubicBezTo>
                  <a:pt x="113" y="90"/>
                  <a:pt x="98" y="105"/>
                  <a:pt x="80" y="105"/>
                </a:cubicBezTo>
                <a:cubicBezTo>
                  <a:pt x="62" y="105"/>
                  <a:pt x="47" y="90"/>
                  <a:pt x="47" y="72"/>
                </a:cubicBezTo>
                <a:close/>
                <a:moveTo>
                  <a:pt x="132" y="47"/>
                </a:moveTo>
                <a:cubicBezTo>
                  <a:pt x="155" y="47"/>
                  <a:pt x="155" y="47"/>
                  <a:pt x="155" y="47"/>
                </a:cubicBezTo>
                <a:cubicBezTo>
                  <a:pt x="155" y="105"/>
                  <a:pt x="155" y="105"/>
                  <a:pt x="155" y="105"/>
                </a:cubicBezTo>
                <a:cubicBezTo>
                  <a:pt x="132" y="105"/>
                  <a:pt x="132" y="105"/>
                  <a:pt x="132" y="105"/>
                </a:cubicBezTo>
                <a:lnTo>
                  <a:pt x="132" y="47"/>
                </a:lnTo>
                <a:close/>
                <a:moveTo>
                  <a:pt x="49" y="5"/>
                </a:moveTo>
                <a:cubicBezTo>
                  <a:pt x="49" y="5"/>
                  <a:pt x="49" y="5"/>
                  <a:pt x="50" y="5"/>
                </a:cubicBezTo>
                <a:cubicBezTo>
                  <a:pt x="58" y="5"/>
                  <a:pt x="58" y="5"/>
                  <a:pt x="58" y="5"/>
                </a:cubicBezTo>
                <a:cubicBezTo>
                  <a:pt x="58" y="5"/>
                  <a:pt x="58" y="5"/>
                  <a:pt x="58" y="5"/>
                </a:cubicBezTo>
                <a:cubicBezTo>
                  <a:pt x="58" y="8"/>
                  <a:pt x="58" y="8"/>
                  <a:pt x="58" y="8"/>
                </a:cubicBezTo>
                <a:cubicBezTo>
                  <a:pt x="49" y="8"/>
                  <a:pt x="49" y="8"/>
                  <a:pt x="49" y="8"/>
                </a:cubicBezTo>
                <a:lnTo>
                  <a:pt x="49" y="5"/>
                </a:lnTo>
                <a:close/>
                <a:moveTo>
                  <a:pt x="19" y="5"/>
                </a:moveTo>
                <a:cubicBezTo>
                  <a:pt x="19" y="5"/>
                  <a:pt x="19" y="5"/>
                  <a:pt x="19" y="5"/>
                </a:cubicBezTo>
                <a:cubicBezTo>
                  <a:pt x="33" y="5"/>
                  <a:pt x="33" y="5"/>
                  <a:pt x="33" y="5"/>
                </a:cubicBezTo>
                <a:cubicBezTo>
                  <a:pt x="33" y="5"/>
                  <a:pt x="33" y="5"/>
                  <a:pt x="33" y="5"/>
                </a:cubicBezTo>
                <a:cubicBezTo>
                  <a:pt x="33" y="8"/>
                  <a:pt x="33" y="8"/>
                  <a:pt x="33" y="8"/>
                </a:cubicBezTo>
                <a:cubicBezTo>
                  <a:pt x="19" y="8"/>
                  <a:pt x="19" y="8"/>
                  <a:pt x="19" y="8"/>
                </a:cubicBezTo>
                <a:lnTo>
                  <a:pt x="19" y="5"/>
                </a:lnTo>
                <a:close/>
                <a:moveTo>
                  <a:pt x="11" y="13"/>
                </a:moveTo>
                <a:cubicBezTo>
                  <a:pt x="149" y="13"/>
                  <a:pt x="149" y="13"/>
                  <a:pt x="149" y="13"/>
                </a:cubicBezTo>
                <a:cubicBezTo>
                  <a:pt x="152" y="13"/>
                  <a:pt x="155" y="16"/>
                  <a:pt x="155" y="19"/>
                </a:cubicBezTo>
                <a:cubicBezTo>
                  <a:pt x="155" y="41"/>
                  <a:pt x="155" y="41"/>
                  <a:pt x="155" y="41"/>
                </a:cubicBezTo>
                <a:cubicBezTo>
                  <a:pt x="104" y="41"/>
                  <a:pt x="104" y="41"/>
                  <a:pt x="104" y="41"/>
                </a:cubicBezTo>
                <a:cubicBezTo>
                  <a:pt x="97" y="36"/>
                  <a:pt x="89" y="33"/>
                  <a:pt x="80" y="33"/>
                </a:cubicBezTo>
                <a:cubicBezTo>
                  <a:pt x="71" y="33"/>
                  <a:pt x="63" y="36"/>
                  <a:pt x="56" y="41"/>
                </a:cubicBezTo>
                <a:cubicBezTo>
                  <a:pt x="46" y="41"/>
                  <a:pt x="46" y="41"/>
                  <a:pt x="46" y="41"/>
                </a:cubicBezTo>
                <a:cubicBezTo>
                  <a:pt x="46" y="40"/>
                  <a:pt x="47" y="38"/>
                  <a:pt x="47" y="36"/>
                </a:cubicBezTo>
                <a:cubicBezTo>
                  <a:pt x="47" y="27"/>
                  <a:pt x="39" y="19"/>
                  <a:pt x="30" y="19"/>
                </a:cubicBezTo>
                <a:cubicBezTo>
                  <a:pt x="21" y="19"/>
                  <a:pt x="14" y="27"/>
                  <a:pt x="14" y="36"/>
                </a:cubicBezTo>
                <a:cubicBezTo>
                  <a:pt x="14" y="38"/>
                  <a:pt x="14" y="40"/>
                  <a:pt x="15" y="41"/>
                </a:cubicBezTo>
                <a:cubicBezTo>
                  <a:pt x="5" y="41"/>
                  <a:pt x="5" y="41"/>
                  <a:pt x="5" y="41"/>
                </a:cubicBezTo>
                <a:cubicBezTo>
                  <a:pt x="5" y="19"/>
                  <a:pt x="5" y="19"/>
                  <a:pt x="5" y="19"/>
                </a:cubicBezTo>
                <a:cubicBezTo>
                  <a:pt x="5" y="16"/>
                  <a:pt x="8" y="13"/>
                  <a:pt x="11" y="13"/>
                </a:cubicBezTo>
                <a:close/>
                <a:moveTo>
                  <a:pt x="149" y="119"/>
                </a:moveTo>
                <a:cubicBezTo>
                  <a:pt x="11" y="119"/>
                  <a:pt x="11" y="119"/>
                  <a:pt x="11" y="119"/>
                </a:cubicBezTo>
                <a:cubicBezTo>
                  <a:pt x="8" y="119"/>
                  <a:pt x="5" y="116"/>
                  <a:pt x="5" y="113"/>
                </a:cubicBezTo>
                <a:cubicBezTo>
                  <a:pt x="5" y="110"/>
                  <a:pt x="5" y="110"/>
                  <a:pt x="5" y="110"/>
                </a:cubicBezTo>
                <a:cubicBezTo>
                  <a:pt x="155" y="110"/>
                  <a:pt x="155" y="110"/>
                  <a:pt x="155" y="110"/>
                </a:cubicBezTo>
                <a:cubicBezTo>
                  <a:pt x="155" y="113"/>
                  <a:pt x="155" y="113"/>
                  <a:pt x="155" y="113"/>
                </a:cubicBezTo>
                <a:cubicBezTo>
                  <a:pt x="155" y="116"/>
                  <a:pt x="152" y="119"/>
                  <a:pt x="149" y="119"/>
                </a:cubicBezTo>
                <a:close/>
                <a:moveTo>
                  <a:pt x="80" y="44"/>
                </a:moveTo>
                <a:cubicBezTo>
                  <a:pt x="65" y="44"/>
                  <a:pt x="53" y="57"/>
                  <a:pt x="53" y="72"/>
                </a:cubicBezTo>
                <a:cubicBezTo>
                  <a:pt x="53" y="87"/>
                  <a:pt x="65" y="99"/>
                  <a:pt x="80" y="99"/>
                </a:cubicBezTo>
                <a:cubicBezTo>
                  <a:pt x="95" y="99"/>
                  <a:pt x="107" y="87"/>
                  <a:pt x="107" y="72"/>
                </a:cubicBezTo>
                <a:cubicBezTo>
                  <a:pt x="107" y="57"/>
                  <a:pt x="95" y="44"/>
                  <a:pt x="80" y="44"/>
                </a:cubicBezTo>
                <a:close/>
                <a:moveTo>
                  <a:pt x="80" y="94"/>
                </a:moveTo>
                <a:cubicBezTo>
                  <a:pt x="68" y="94"/>
                  <a:pt x="58" y="84"/>
                  <a:pt x="58" y="72"/>
                </a:cubicBezTo>
                <a:cubicBezTo>
                  <a:pt x="58" y="59"/>
                  <a:pt x="68" y="49"/>
                  <a:pt x="80" y="49"/>
                </a:cubicBezTo>
                <a:cubicBezTo>
                  <a:pt x="92" y="49"/>
                  <a:pt x="102" y="59"/>
                  <a:pt x="102" y="72"/>
                </a:cubicBezTo>
                <a:cubicBezTo>
                  <a:pt x="102" y="84"/>
                  <a:pt x="92" y="94"/>
                  <a:pt x="80" y="94"/>
                </a:cubicBezTo>
                <a:close/>
                <a:moveTo>
                  <a:pt x="80" y="61"/>
                </a:moveTo>
                <a:cubicBezTo>
                  <a:pt x="74" y="61"/>
                  <a:pt x="69" y="66"/>
                  <a:pt x="69" y="72"/>
                </a:cubicBezTo>
                <a:cubicBezTo>
                  <a:pt x="69" y="78"/>
                  <a:pt x="74" y="83"/>
                  <a:pt x="80" y="83"/>
                </a:cubicBezTo>
                <a:cubicBezTo>
                  <a:pt x="86" y="83"/>
                  <a:pt x="91" y="78"/>
                  <a:pt x="91" y="72"/>
                </a:cubicBezTo>
                <a:cubicBezTo>
                  <a:pt x="91" y="66"/>
                  <a:pt x="86" y="61"/>
                  <a:pt x="80" y="61"/>
                </a:cubicBezTo>
                <a:close/>
                <a:moveTo>
                  <a:pt x="80" y="77"/>
                </a:moveTo>
                <a:cubicBezTo>
                  <a:pt x="77" y="77"/>
                  <a:pt x="74" y="75"/>
                  <a:pt x="74" y="72"/>
                </a:cubicBezTo>
                <a:cubicBezTo>
                  <a:pt x="74" y="69"/>
                  <a:pt x="77" y="66"/>
                  <a:pt x="80" y="66"/>
                </a:cubicBezTo>
                <a:cubicBezTo>
                  <a:pt x="83" y="66"/>
                  <a:pt x="86" y="69"/>
                  <a:pt x="86" y="72"/>
                </a:cubicBezTo>
                <a:cubicBezTo>
                  <a:pt x="86" y="75"/>
                  <a:pt x="83" y="77"/>
                  <a:pt x="80" y="77"/>
                </a:cubicBezTo>
                <a:close/>
                <a:moveTo>
                  <a:pt x="30" y="28"/>
                </a:moveTo>
                <a:cubicBezTo>
                  <a:pt x="26" y="28"/>
                  <a:pt x="22" y="31"/>
                  <a:pt x="22" y="36"/>
                </a:cubicBezTo>
                <a:cubicBezTo>
                  <a:pt x="22" y="40"/>
                  <a:pt x="26" y="44"/>
                  <a:pt x="30" y="44"/>
                </a:cubicBezTo>
                <a:cubicBezTo>
                  <a:pt x="35" y="44"/>
                  <a:pt x="38" y="40"/>
                  <a:pt x="38" y="36"/>
                </a:cubicBezTo>
                <a:cubicBezTo>
                  <a:pt x="38" y="31"/>
                  <a:pt x="35" y="28"/>
                  <a:pt x="30" y="28"/>
                </a:cubicBezTo>
                <a:close/>
                <a:moveTo>
                  <a:pt x="30" y="39"/>
                </a:moveTo>
                <a:cubicBezTo>
                  <a:pt x="29" y="39"/>
                  <a:pt x="27" y="37"/>
                  <a:pt x="27" y="36"/>
                </a:cubicBezTo>
                <a:cubicBezTo>
                  <a:pt x="27" y="34"/>
                  <a:pt x="29" y="33"/>
                  <a:pt x="30" y="33"/>
                </a:cubicBezTo>
                <a:cubicBezTo>
                  <a:pt x="32" y="33"/>
                  <a:pt x="33" y="34"/>
                  <a:pt x="33" y="36"/>
                </a:cubicBezTo>
                <a:cubicBezTo>
                  <a:pt x="33" y="37"/>
                  <a:pt x="32" y="39"/>
                  <a:pt x="30" y="39"/>
                </a:cubicBezTo>
                <a:close/>
                <a:moveTo>
                  <a:pt x="119" y="36"/>
                </a:moveTo>
                <a:cubicBezTo>
                  <a:pt x="141" y="36"/>
                  <a:pt x="141" y="36"/>
                  <a:pt x="141" y="36"/>
                </a:cubicBezTo>
                <a:cubicBezTo>
                  <a:pt x="145" y="36"/>
                  <a:pt x="149" y="32"/>
                  <a:pt x="149" y="27"/>
                </a:cubicBezTo>
                <a:cubicBezTo>
                  <a:pt x="149" y="23"/>
                  <a:pt x="145" y="19"/>
                  <a:pt x="141" y="19"/>
                </a:cubicBezTo>
                <a:cubicBezTo>
                  <a:pt x="119" y="19"/>
                  <a:pt x="119" y="19"/>
                  <a:pt x="119" y="19"/>
                </a:cubicBezTo>
                <a:cubicBezTo>
                  <a:pt x="114" y="19"/>
                  <a:pt x="111" y="23"/>
                  <a:pt x="111" y="27"/>
                </a:cubicBezTo>
                <a:cubicBezTo>
                  <a:pt x="111" y="32"/>
                  <a:pt x="114" y="36"/>
                  <a:pt x="119" y="36"/>
                </a:cubicBezTo>
                <a:close/>
                <a:moveTo>
                  <a:pt x="144" y="27"/>
                </a:moveTo>
                <a:cubicBezTo>
                  <a:pt x="144" y="29"/>
                  <a:pt x="142" y="30"/>
                  <a:pt x="141" y="30"/>
                </a:cubicBezTo>
                <a:cubicBezTo>
                  <a:pt x="132" y="30"/>
                  <a:pt x="132" y="30"/>
                  <a:pt x="132" y="30"/>
                </a:cubicBezTo>
                <a:cubicBezTo>
                  <a:pt x="132" y="25"/>
                  <a:pt x="132" y="25"/>
                  <a:pt x="132" y="25"/>
                </a:cubicBezTo>
                <a:cubicBezTo>
                  <a:pt x="141" y="25"/>
                  <a:pt x="141" y="25"/>
                  <a:pt x="141" y="25"/>
                </a:cubicBezTo>
                <a:cubicBezTo>
                  <a:pt x="142" y="25"/>
                  <a:pt x="144" y="26"/>
                  <a:pt x="144" y="27"/>
                </a:cubicBezTo>
                <a:close/>
                <a:moveTo>
                  <a:pt x="119" y="25"/>
                </a:moveTo>
                <a:cubicBezTo>
                  <a:pt x="127" y="25"/>
                  <a:pt x="127" y="25"/>
                  <a:pt x="127" y="25"/>
                </a:cubicBezTo>
                <a:cubicBezTo>
                  <a:pt x="127" y="30"/>
                  <a:pt x="127" y="30"/>
                  <a:pt x="127" y="30"/>
                </a:cubicBezTo>
                <a:cubicBezTo>
                  <a:pt x="119" y="30"/>
                  <a:pt x="119" y="30"/>
                  <a:pt x="119" y="30"/>
                </a:cubicBezTo>
                <a:cubicBezTo>
                  <a:pt x="117" y="30"/>
                  <a:pt x="116" y="29"/>
                  <a:pt x="116" y="27"/>
                </a:cubicBezTo>
                <a:cubicBezTo>
                  <a:pt x="116" y="26"/>
                  <a:pt x="117" y="25"/>
                  <a:pt x="119" y="25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7" name="Freeform 76">
            <a:extLst>
              <a:ext uri="{FF2B5EF4-FFF2-40B4-BE49-F238E27FC236}">
                <a16:creationId xmlns:a16="http://schemas.microsoft.com/office/drawing/2014/main" xmlns="" id="{20D03B0D-8166-40CA-8394-31147A87103D}"/>
              </a:ext>
            </a:extLst>
          </p:cNvPr>
          <p:cNvSpPr>
            <a:spLocks noEditPoints="1"/>
          </p:cNvSpPr>
          <p:nvPr/>
        </p:nvSpPr>
        <p:spPr bwMode="auto">
          <a:xfrm>
            <a:off x="8281988" y="5629276"/>
            <a:ext cx="415925" cy="550863"/>
          </a:xfrm>
          <a:custGeom>
            <a:avLst/>
            <a:gdLst>
              <a:gd name="T0" fmla="*/ 50 w 122"/>
              <a:gd name="T1" fmla="*/ 72 h 160"/>
              <a:gd name="T2" fmla="*/ 50 w 122"/>
              <a:gd name="T3" fmla="*/ 66 h 160"/>
              <a:gd name="T4" fmla="*/ 69 w 122"/>
              <a:gd name="T5" fmla="*/ 47 h 160"/>
              <a:gd name="T6" fmla="*/ 33 w 122"/>
              <a:gd name="T7" fmla="*/ 47 h 160"/>
              <a:gd name="T8" fmla="*/ 50 w 122"/>
              <a:gd name="T9" fmla="*/ 30 h 160"/>
              <a:gd name="T10" fmla="*/ 50 w 122"/>
              <a:gd name="T11" fmla="*/ 36 h 160"/>
              <a:gd name="T12" fmla="*/ 50 w 122"/>
              <a:gd name="T13" fmla="*/ 143 h 160"/>
              <a:gd name="T14" fmla="*/ 41 w 122"/>
              <a:gd name="T15" fmla="*/ 135 h 160"/>
              <a:gd name="T16" fmla="*/ 53 w 122"/>
              <a:gd name="T17" fmla="*/ 135 h 160"/>
              <a:gd name="T18" fmla="*/ 50 w 122"/>
              <a:gd name="T19" fmla="*/ 132 h 160"/>
              <a:gd name="T20" fmla="*/ 113 w 122"/>
              <a:gd name="T21" fmla="*/ 96 h 160"/>
              <a:gd name="T22" fmla="*/ 88 w 122"/>
              <a:gd name="T23" fmla="*/ 95 h 160"/>
              <a:gd name="T24" fmla="*/ 96 w 122"/>
              <a:gd name="T25" fmla="*/ 86 h 160"/>
              <a:gd name="T26" fmla="*/ 11 w 122"/>
              <a:gd name="T27" fmla="*/ 0 h 160"/>
              <a:gd name="T28" fmla="*/ 11 w 122"/>
              <a:gd name="T29" fmla="*/ 94 h 160"/>
              <a:gd name="T30" fmla="*/ 13 w 122"/>
              <a:gd name="T31" fmla="*/ 103 h 160"/>
              <a:gd name="T32" fmla="*/ 8 w 122"/>
              <a:gd name="T33" fmla="*/ 108 h 160"/>
              <a:gd name="T34" fmla="*/ 11 w 122"/>
              <a:gd name="T35" fmla="*/ 124 h 160"/>
              <a:gd name="T36" fmla="*/ 27 w 122"/>
              <a:gd name="T37" fmla="*/ 124 h 160"/>
              <a:gd name="T38" fmla="*/ 33 w 122"/>
              <a:gd name="T39" fmla="*/ 146 h 160"/>
              <a:gd name="T40" fmla="*/ 41 w 122"/>
              <a:gd name="T41" fmla="*/ 160 h 160"/>
              <a:gd name="T42" fmla="*/ 63 w 122"/>
              <a:gd name="T43" fmla="*/ 151 h 160"/>
              <a:gd name="T44" fmla="*/ 69 w 122"/>
              <a:gd name="T45" fmla="*/ 124 h 160"/>
              <a:gd name="T46" fmla="*/ 66 w 122"/>
              <a:gd name="T47" fmla="*/ 108 h 160"/>
              <a:gd name="T48" fmla="*/ 88 w 122"/>
              <a:gd name="T49" fmla="*/ 100 h 160"/>
              <a:gd name="T50" fmla="*/ 108 w 122"/>
              <a:gd name="T51" fmla="*/ 112 h 160"/>
              <a:gd name="T52" fmla="*/ 121 w 122"/>
              <a:gd name="T53" fmla="*/ 107 h 160"/>
              <a:gd name="T54" fmla="*/ 19 w 122"/>
              <a:gd name="T55" fmla="*/ 16 h 160"/>
              <a:gd name="T56" fmla="*/ 19 w 122"/>
              <a:gd name="T57" fmla="*/ 77 h 160"/>
              <a:gd name="T58" fmla="*/ 14 w 122"/>
              <a:gd name="T59" fmla="*/ 16 h 160"/>
              <a:gd name="T60" fmla="*/ 85 w 122"/>
              <a:gd name="T61" fmla="*/ 16 h 160"/>
              <a:gd name="T62" fmla="*/ 85 w 122"/>
              <a:gd name="T63" fmla="*/ 77 h 160"/>
              <a:gd name="T64" fmla="*/ 88 w 122"/>
              <a:gd name="T65" fmla="*/ 5 h 160"/>
              <a:gd name="T66" fmla="*/ 8 w 122"/>
              <a:gd name="T67" fmla="*/ 11 h 160"/>
              <a:gd name="T68" fmla="*/ 8 w 122"/>
              <a:gd name="T69" fmla="*/ 86 h 160"/>
              <a:gd name="T70" fmla="*/ 91 w 122"/>
              <a:gd name="T71" fmla="*/ 86 h 160"/>
              <a:gd name="T72" fmla="*/ 8 w 122"/>
              <a:gd name="T73" fmla="*/ 86 h 160"/>
              <a:gd name="T74" fmla="*/ 8 w 122"/>
              <a:gd name="T75" fmla="*/ 113 h 160"/>
              <a:gd name="T76" fmla="*/ 8 w 122"/>
              <a:gd name="T77" fmla="*/ 119 h 160"/>
              <a:gd name="T78" fmla="*/ 16 w 122"/>
              <a:gd name="T79" fmla="*/ 124 h 160"/>
              <a:gd name="T80" fmla="*/ 22 w 122"/>
              <a:gd name="T81" fmla="*/ 108 h 160"/>
              <a:gd name="T82" fmla="*/ 27 w 122"/>
              <a:gd name="T83" fmla="*/ 108 h 160"/>
              <a:gd name="T84" fmla="*/ 33 w 122"/>
              <a:gd name="T85" fmla="*/ 108 h 160"/>
              <a:gd name="T86" fmla="*/ 41 w 122"/>
              <a:gd name="T87" fmla="*/ 155 h 160"/>
              <a:gd name="T88" fmla="*/ 58 w 122"/>
              <a:gd name="T89" fmla="*/ 152 h 160"/>
              <a:gd name="T90" fmla="*/ 61 w 122"/>
              <a:gd name="T91" fmla="*/ 146 h 160"/>
              <a:gd name="T92" fmla="*/ 38 w 122"/>
              <a:gd name="T93" fmla="*/ 146 h 160"/>
              <a:gd name="T94" fmla="*/ 61 w 122"/>
              <a:gd name="T95" fmla="*/ 146 h 160"/>
              <a:gd name="T96" fmla="*/ 27 w 122"/>
              <a:gd name="T97" fmla="*/ 119 h 160"/>
              <a:gd name="T98" fmla="*/ 72 w 122"/>
              <a:gd name="T99" fmla="*/ 116 h 160"/>
              <a:gd name="T100" fmla="*/ 38 w 122"/>
              <a:gd name="T101" fmla="*/ 105 h 160"/>
              <a:gd name="T102" fmla="*/ 83 w 122"/>
              <a:gd name="T103" fmla="*/ 100 h 160"/>
              <a:gd name="T104" fmla="*/ 16 w 122"/>
              <a:gd name="T105" fmla="*/ 94 h 160"/>
              <a:gd name="T106" fmla="*/ 83 w 122"/>
              <a:gd name="T107" fmla="*/ 100 h 160"/>
              <a:gd name="T108" fmla="*/ 112 w 122"/>
              <a:gd name="T109" fmla="*/ 108 h 160"/>
              <a:gd name="T110" fmla="*/ 108 w 122"/>
              <a:gd name="T111" fmla="*/ 103 h 160"/>
              <a:gd name="T112" fmla="*/ 111 w 122"/>
              <a:gd name="T113" fmla="*/ 101 h 160"/>
              <a:gd name="T114" fmla="*/ 116 w 122"/>
              <a:gd name="T115" fmla="*/ 106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22" h="160">
                <a:moveTo>
                  <a:pt x="50" y="22"/>
                </a:moveTo>
                <a:cubicBezTo>
                  <a:pt x="36" y="22"/>
                  <a:pt x="25" y="33"/>
                  <a:pt x="25" y="47"/>
                </a:cubicBezTo>
                <a:cubicBezTo>
                  <a:pt x="25" y="60"/>
                  <a:pt x="36" y="72"/>
                  <a:pt x="50" y="72"/>
                </a:cubicBezTo>
                <a:cubicBezTo>
                  <a:pt x="63" y="72"/>
                  <a:pt x="74" y="60"/>
                  <a:pt x="74" y="47"/>
                </a:cubicBezTo>
                <a:cubicBezTo>
                  <a:pt x="74" y="33"/>
                  <a:pt x="63" y="22"/>
                  <a:pt x="50" y="22"/>
                </a:cubicBezTo>
                <a:close/>
                <a:moveTo>
                  <a:pt x="50" y="66"/>
                </a:moveTo>
                <a:cubicBezTo>
                  <a:pt x="39" y="66"/>
                  <a:pt x="30" y="58"/>
                  <a:pt x="30" y="47"/>
                </a:cubicBezTo>
                <a:cubicBezTo>
                  <a:pt x="30" y="36"/>
                  <a:pt x="39" y="27"/>
                  <a:pt x="50" y="27"/>
                </a:cubicBezTo>
                <a:cubicBezTo>
                  <a:pt x="60" y="27"/>
                  <a:pt x="69" y="36"/>
                  <a:pt x="69" y="47"/>
                </a:cubicBezTo>
                <a:cubicBezTo>
                  <a:pt x="69" y="58"/>
                  <a:pt x="60" y="66"/>
                  <a:pt x="50" y="66"/>
                </a:cubicBezTo>
                <a:close/>
                <a:moveTo>
                  <a:pt x="50" y="30"/>
                </a:moveTo>
                <a:cubicBezTo>
                  <a:pt x="41" y="30"/>
                  <a:pt x="33" y="38"/>
                  <a:pt x="33" y="47"/>
                </a:cubicBezTo>
                <a:cubicBezTo>
                  <a:pt x="33" y="56"/>
                  <a:pt x="41" y="63"/>
                  <a:pt x="50" y="63"/>
                </a:cubicBezTo>
                <a:cubicBezTo>
                  <a:pt x="59" y="63"/>
                  <a:pt x="66" y="56"/>
                  <a:pt x="66" y="47"/>
                </a:cubicBezTo>
                <a:cubicBezTo>
                  <a:pt x="66" y="38"/>
                  <a:pt x="59" y="30"/>
                  <a:pt x="50" y="30"/>
                </a:cubicBezTo>
                <a:close/>
                <a:moveTo>
                  <a:pt x="50" y="58"/>
                </a:moveTo>
                <a:cubicBezTo>
                  <a:pt x="43" y="58"/>
                  <a:pt x="38" y="53"/>
                  <a:pt x="38" y="47"/>
                </a:cubicBezTo>
                <a:cubicBezTo>
                  <a:pt x="38" y="41"/>
                  <a:pt x="43" y="36"/>
                  <a:pt x="50" y="36"/>
                </a:cubicBezTo>
                <a:cubicBezTo>
                  <a:pt x="56" y="36"/>
                  <a:pt x="61" y="41"/>
                  <a:pt x="61" y="47"/>
                </a:cubicBezTo>
                <a:cubicBezTo>
                  <a:pt x="61" y="53"/>
                  <a:pt x="56" y="58"/>
                  <a:pt x="50" y="58"/>
                </a:cubicBezTo>
                <a:close/>
                <a:moveTo>
                  <a:pt x="50" y="143"/>
                </a:moveTo>
                <a:cubicBezTo>
                  <a:pt x="54" y="143"/>
                  <a:pt x="58" y="140"/>
                  <a:pt x="58" y="135"/>
                </a:cubicBezTo>
                <a:cubicBezTo>
                  <a:pt x="58" y="131"/>
                  <a:pt x="54" y="127"/>
                  <a:pt x="50" y="127"/>
                </a:cubicBezTo>
                <a:cubicBezTo>
                  <a:pt x="45" y="127"/>
                  <a:pt x="41" y="131"/>
                  <a:pt x="41" y="135"/>
                </a:cubicBezTo>
                <a:cubicBezTo>
                  <a:pt x="41" y="140"/>
                  <a:pt x="45" y="143"/>
                  <a:pt x="50" y="143"/>
                </a:cubicBezTo>
                <a:close/>
                <a:moveTo>
                  <a:pt x="50" y="132"/>
                </a:moveTo>
                <a:cubicBezTo>
                  <a:pt x="51" y="132"/>
                  <a:pt x="53" y="134"/>
                  <a:pt x="53" y="135"/>
                </a:cubicBezTo>
                <a:cubicBezTo>
                  <a:pt x="53" y="137"/>
                  <a:pt x="51" y="138"/>
                  <a:pt x="50" y="138"/>
                </a:cubicBezTo>
                <a:cubicBezTo>
                  <a:pt x="48" y="138"/>
                  <a:pt x="47" y="137"/>
                  <a:pt x="47" y="135"/>
                </a:cubicBezTo>
                <a:cubicBezTo>
                  <a:pt x="47" y="134"/>
                  <a:pt x="48" y="132"/>
                  <a:pt x="50" y="132"/>
                </a:cubicBezTo>
                <a:close/>
                <a:moveTo>
                  <a:pt x="120" y="101"/>
                </a:moveTo>
                <a:cubicBezTo>
                  <a:pt x="119" y="99"/>
                  <a:pt x="118" y="98"/>
                  <a:pt x="116" y="97"/>
                </a:cubicBezTo>
                <a:cubicBezTo>
                  <a:pt x="113" y="96"/>
                  <a:pt x="113" y="96"/>
                  <a:pt x="113" y="96"/>
                </a:cubicBezTo>
                <a:cubicBezTo>
                  <a:pt x="111" y="96"/>
                  <a:pt x="108" y="96"/>
                  <a:pt x="107" y="97"/>
                </a:cubicBezTo>
                <a:cubicBezTo>
                  <a:pt x="105" y="98"/>
                  <a:pt x="105" y="98"/>
                  <a:pt x="104" y="99"/>
                </a:cubicBezTo>
                <a:cubicBezTo>
                  <a:pt x="88" y="95"/>
                  <a:pt x="88" y="95"/>
                  <a:pt x="88" y="95"/>
                </a:cubicBezTo>
                <a:cubicBezTo>
                  <a:pt x="88" y="94"/>
                  <a:pt x="88" y="94"/>
                  <a:pt x="88" y="94"/>
                </a:cubicBezTo>
                <a:cubicBezTo>
                  <a:pt x="88" y="94"/>
                  <a:pt x="88" y="94"/>
                  <a:pt x="88" y="94"/>
                </a:cubicBezTo>
                <a:cubicBezTo>
                  <a:pt x="93" y="94"/>
                  <a:pt x="96" y="90"/>
                  <a:pt x="96" y="86"/>
                </a:cubicBezTo>
                <a:cubicBezTo>
                  <a:pt x="96" y="8"/>
                  <a:pt x="96" y="8"/>
                  <a:pt x="96" y="8"/>
                </a:cubicBezTo>
                <a:cubicBezTo>
                  <a:pt x="96" y="4"/>
                  <a:pt x="93" y="0"/>
                  <a:pt x="88" y="0"/>
                </a:cubicBezTo>
                <a:cubicBezTo>
                  <a:pt x="11" y="0"/>
                  <a:pt x="11" y="0"/>
                  <a:pt x="11" y="0"/>
                </a:cubicBezTo>
                <a:cubicBezTo>
                  <a:pt x="6" y="0"/>
                  <a:pt x="3" y="4"/>
                  <a:pt x="3" y="8"/>
                </a:cubicBezTo>
                <a:cubicBezTo>
                  <a:pt x="3" y="86"/>
                  <a:pt x="3" y="86"/>
                  <a:pt x="3" y="86"/>
                </a:cubicBezTo>
                <a:cubicBezTo>
                  <a:pt x="3" y="90"/>
                  <a:pt x="6" y="94"/>
                  <a:pt x="11" y="94"/>
                </a:cubicBezTo>
                <a:cubicBezTo>
                  <a:pt x="11" y="94"/>
                  <a:pt x="11" y="94"/>
                  <a:pt x="11" y="94"/>
                </a:cubicBezTo>
                <a:cubicBezTo>
                  <a:pt x="11" y="99"/>
                  <a:pt x="11" y="99"/>
                  <a:pt x="11" y="99"/>
                </a:cubicBezTo>
                <a:cubicBezTo>
                  <a:pt x="11" y="101"/>
                  <a:pt x="12" y="102"/>
                  <a:pt x="13" y="103"/>
                </a:cubicBezTo>
                <a:cubicBezTo>
                  <a:pt x="12" y="104"/>
                  <a:pt x="11" y="106"/>
                  <a:pt x="11" y="108"/>
                </a:cubicBezTo>
                <a:cubicBezTo>
                  <a:pt x="11" y="108"/>
                  <a:pt x="11" y="108"/>
                  <a:pt x="11" y="108"/>
                </a:cubicBezTo>
                <a:cubicBezTo>
                  <a:pt x="8" y="108"/>
                  <a:pt x="8" y="108"/>
                  <a:pt x="8" y="108"/>
                </a:cubicBezTo>
                <a:cubicBezTo>
                  <a:pt x="4" y="108"/>
                  <a:pt x="0" y="111"/>
                  <a:pt x="0" y="116"/>
                </a:cubicBezTo>
                <a:cubicBezTo>
                  <a:pt x="0" y="120"/>
                  <a:pt x="4" y="124"/>
                  <a:pt x="8" y="124"/>
                </a:cubicBezTo>
                <a:cubicBezTo>
                  <a:pt x="11" y="124"/>
                  <a:pt x="11" y="124"/>
                  <a:pt x="11" y="124"/>
                </a:cubicBezTo>
                <a:cubicBezTo>
                  <a:pt x="11" y="124"/>
                  <a:pt x="11" y="124"/>
                  <a:pt x="11" y="124"/>
                </a:cubicBezTo>
                <a:cubicBezTo>
                  <a:pt x="11" y="129"/>
                  <a:pt x="15" y="132"/>
                  <a:pt x="19" y="132"/>
                </a:cubicBezTo>
                <a:cubicBezTo>
                  <a:pt x="24" y="132"/>
                  <a:pt x="27" y="129"/>
                  <a:pt x="27" y="124"/>
                </a:cubicBezTo>
                <a:cubicBezTo>
                  <a:pt x="27" y="124"/>
                  <a:pt x="27" y="124"/>
                  <a:pt x="27" y="124"/>
                </a:cubicBezTo>
                <a:cubicBezTo>
                  <a:pt x="33" y="124"/>
                  <a:pt x="33" y="124"/>
                  <a:pt x="33" y="124"/>
                </a:cubicBezTo>
                <a:cubicBezTo>
                  <a:pt x="33" y="146"/>
                  <a:pt x="33" y="146"/>
                  <a:pt x="33" y="146"/>
                </a:cubicBezTo>
                <a:cubicBezTo>
                  <a:pt x="33" y="148"/>
                  <a:pt x="34" y="150"/>
                  <a:pt x="36" y="151"/>
                </a:cubicBezTo>
                <a:cubicBezTo>
                  <a:pt x="36" y="155"/>
                  <a:pt x="36" y="155"/>
                  <a:pt x="36" y="155"/>
                </a:cubicBezTo>
                <a:cubicBezTo>
                  <a:pt x="36" y="158"/>
                  <a:pt x="38" y="160"/>
                  <a:pt x="41" y="160"/>
                </a:cubicBezTo>
                <a:cubicBezTo>
                  <a:pt x="58" y="160"/>
                  <a:pt x="58" y="160"/>
                  <a:pt x="58" y="160"/>
                </a:cubicBezTo>
                <a:cubicBezTo>
                  <a:pt x="61" y="160"/>
                  <a:pt x="63" y="158"/>
                  <a:pt x="63" y="155"/>
                </a:cubicBezTo>
                <a:cubicBezTo>
                  <a:pt x="63" y="151"/>
                  <a:pt x="63" y="151"/>
                  <a:pt x="63" y="151"/>
                </a:cubicBezTo>
                <a:cubicBezTo>
                  <a:pt x="65" y="150"/>
                  <a:pt x="66" y="148"/>
                  <a:pt x="66" y="146"/>
                </a:cubicBezTo>
                <a:cubicBezTo>
                  <a:pt x="66" y="124"/>
                  <a:pt x="66" y="124"/>
                  <a:pt x="66" y="124"/>
                </a:cubicBezTo>
                <a:cubicBezTo>
                  <a:pt x="69" y="124"/>
                  <a:pt x="69" y="124"/>
                  <a:pt x="69" y="124"/>
                </a:cubicBezTo>
                <a:cubicBezTo>
                  <a:pt x="73" y="124"/>
                  <a:pt x="77" y="120"/>
                  <a:pt x="77" y="116"/>
                </a:cubicBezTo>
                <a:cubicBezTo>
                  <a:pt x="77" y="111"/>
                  <a:pt x="73" y="108"/>
                  <a:pt x="69" y="108"/>
                </a:cubicBezTo>
                <a:cubicBezTo>
                  <a:pt x="66" y="108"/>
                  <a:pt x="66" y="108"/>
                  <a:pt x="66" y="108"/>
                </a:cubicBezTo>
                <a:cubicBezTo>
                  <a:pt x="66" y="105"/>
                  <a:pt x="66" y="105"/>
                  <a:pt x="66" y="105"/>
                </a:cubicBezTo>
                <a:cubicBezTo>
                  <a:pt x="83" y="105"/>
                  <a:pt x="83" y="105"/>
                  <a:pt x="83" y="105"/>
                </a:cubicBezTo>
                <a:cubicBezTo>
                  <a:pt x="85" y="105"/>
                  <a:pt x="88" y="103"/>
                  <a:pt x="88" y="100"/>
                </a:cubicBezTo>
                <a:cubicBezTo>
                  <a:pt x="102" y="104"/>
                  <a:pt x="102" y="104"/>
                  <a:pt x="102" y="104"/>
                </a:cubicBezTo>
                <a:cubicBezTo>
                  <a:pt x="102" y="106"/>
                  <a:pt x="103" y="107"/>
                  <a:pt x="103" y="108"/>
                </a:cubicBezTo>
                <a:cubicBezTo>
                  <a:pt x="104" y="110"/>
                  <a:pt x="106" y="111"/>
                  <a:pt x="108" y="112"/>
                </a:cubicBezTo>
                <a:cubicBezTo>
                  <a:pt x="111" y="113"/>
                  <a:pt x="111" y="113"/>
                  <a:pt x="111" y="113"/>
                </a:cubicBezTo>
                <a:cubicBezTo>
                  <a:pt x="112" y="113"/>
                  <a:pt x="112" y="113"/>
                  <a:pt x="113" y="113"/>
                </a:cubicBezTo>
                <a:cubicBezTo>
                  <a:pt x="117" y="113"/>
                  <a:pt x="120" y="111"/>
                  <a:pt x="121" y="107"/>
                </a:cubicBezTo>
                <a:cubicBezTo>
                  <a:pt x="122" y="105"/>
                  <a:pt x="121" y="103"/>
                  <a:pt x="120" y="101"/>
                </a:cubicBezTo>
                <a:close/>
                <a:moveTo>
                  <a:pt x="19" y="77"/>
                </a:moveTo>
                <a:cubicBezTo>
                  <a:pt x="19" y="16"/>
                  <a:pt x="19" y="16"/>
                  <a:pt x="19" y="16"/>
                </a:cubicBezTo>
                <a:cubicBezTo>
                  <a:pt x="80" y="16"/>
                  <a:pt x="80" y="16"/>
                  <a:pt x="80" y="16"/>
                </a:cubicBezTo>
                <a:cubicBezTo>
                  <a:pt x="80" y="77"/>
                  <a:pt x="80" y="77"/>
                  <a:pt x="80" y="77"/>
                </a:cubicBezTo>
                <a:lnTo>
                  <a:pt x="19" y="77"/>
                </a:lnTo>
                <a:close/>
                <a:moveTo>
                  <a:pt x="8" y="77"/>
                </a:moveTo>
                <a:cubicBezTo>
                  <a:pt x="8" y="16"/>
                  <a:pt x="8" y="16"/>
                  <a:pt x="8" y="16"/>
                </a:cubicBezTo>
                <a:cubicBezTo>
                  <a:pt x="14" y="16"/>
                  <a:pt x="14" y="16"/>
                  <a:pt x="14" y="16"/>
                </a:cubicBezTo>
                <a:cubicBezTo>
                  <a:pt x="14" y="77"/>
                  <a:pt x="14" y="77"/>
                  <a:pt x="14" y="77"/>
                </a:cubicBezTo>
                <a:lnTo>
                  <a:pt x="8" y="77"/>
                </a:lnTo>
                <a:close/>
                <a:moveTo>
                  <a:pt x="85" y="16"/>
                </a:moveTo>
                <a:cubicBezTo>
                  <a:pt x="91" y="16"/>
                  <a:pt x="91" y="16"/>
                  <a:pt x="91" y="16"/>
                </a:cubicBezTo>
                <a:cubicBezTo>
                  <a:pt x="91" y="77"/>
                  <a:pt x="91" y="77"/>
                  <a:pt x="91" y="77"/>
                </a:cubicBezTo>
                <a:cubicBezTo>
                  <a:pt x="85" y="77"/>
                  <a:pt x="85" y="77"/>
                  <a:pt x="85" y="77"/>
                </a:cubicBezTo>
                <a:lnTo>
                  <a:pt x="85" y="16"/>
                </a:lnTo>
                <a:close/>
                <a:moveTo>
                  <a:pt x="11" y="5"/>
                </a:moveTo>
                <a:cubicBezTo>
                  <a:pt x="88" y="5"/>
                  <a:pt x="88" y="5"/>
                  <a:pt x="88" y="5"/>
                </a:cubicBezTo>
                <a:cubicBezTo>
                  <a:pt x="90" y="5"/>
                  <a:pt x="91" y="7"/>
                  <a:pt x="91" y="8"/>
                </a:cubicBezTo>
                <a:cubicBezTo>
                  <a:pt x="91" y="11"/>
                  <a:pt x="91" y="11"/>
                  <a:pt x="91" y="11"/>
                </a:cubicBezTo>
                <a:cubicBezTo>
                  <a:pt x="8" y="11"/>
                  <a:pt x="8" y="11"/>
                  <a:pt x="8" y="11"/>
                </a:cubicBezTo>
                <a:cubicBezTo>
                  <a:pt x="8" y="8"/>
                  <a:pt x="8" y="8"/>
                  <a:pt x="8" y="8"/>
                </a:cubicBezTo>
                <a:cubicBezTo>
                  <a:pt x="8" y="7"/>
                  <a:pt x="9" y="5"/>
                  <a:pt x="11" y="5"/>
                </a:cubicBezTo>
                <a:close/>
                <a:moveTo>
                  <a:pt x="8" y="86"/>
                </a:moveTo>
                <a:cubicBezTo>
                  <a:pt x="8" y="83"/>
                  <a:pt x="8" y="83"/>
                  <a:pt x="8" y="83"/>
                </a:cubicBezTo>
                <a:cubicBezTo>
                  <a:pt x="91" y="83"/>
                  <a:pt x="91" y="83"/>
                  <a:pt x="91" y="83"/>
                </a:cubicBezTo>
                <a:cubicBezTo>
                  <a:pt x="91" y="86"/>
                  <a:pt x="91" y="86"/>
                  <a:pt x="91" y="86"/>
                </a:cubicBezTo>
                <a:cubicBezTo>
                  <a:pt x="91" y="87"/>
                  <a:pt x="90" y="88"/>
                  <a:pt x="88" y="88"/>
                </a:cubicBezTo>
                <a:cubicBezTo>
                  <a:pt x="11" y="88"/>
                  <a:pt x="11" y="88"/>
                  <a:pt x="11" y="88"/>
                </a:cubicBezTo>
                <a:cubicBezTo>
                  <a:pt x="9" y="88"/>
                  <a:pt x="8" y="87"/>
                  <a:pt x="8" y="86"/>
                </a:cubicBezTo>
                <a:close/>
                <a:moveTo>
                  <a:pt x="8" y="119"/>
                </a:moveTo>
                <a:cubicBezTo>
                  <a:pt x="7" y="119"/>
                  <a:pt x="5" y="118"/>
                  <a:pt x="5" y="116"/>
                </a:cubicBezTo>
                <a:cubicBezTo>
                  <a:pt x="5" y="114"/>
                  <a:pt x="7" y="113"/>
                  <a:pt x="8" y="113"/>
                </a:cubicBezTo>
                <a:cubicBezTo>
                  <a:pt x="11" y="113"/>
                  <a:pt x="11" y="113"/>
                  <a:pt x="11" y="113"/>
                </a:cubicBezTo>
                <a:cubicBezTo>
                  <a:pt x="11" y="119"/>
                  <a:pt x="11" y="119"/>
                  <a:pt x="11" y="119"/>
                </a:cubicBezTo>
                <a:lnTo>
                  <a:pt x="8" y="119"/>
                </a:lnTo>
                <a:close/>
                <a:moveTo>
                  <a:pt x="22" y="124"/>
                </a:moveTo>
                <a:cubicBezTo>
                  <a:pt x="22" y="126"/>
                  <a:pt x="21" y="127"/>
                  <a:pt x="19" y="127"/>
                </a:cubicBezTo>
                <a:cubicBezTo>
                  <a:pt x="18" y="127"/>
                  <a:pt x="16" y="126"/>
                  <a:pt x="16" y="124"/>
                </a:cubicBezTo>
                <a:cubicBezTo>
                  <a:pt x="16" y="108"/>
                  <a:pt x="16" y="108"/>
                  <a:pt x="16" y="108"/>
                </a:cubicBezTo>
                <a:cubicBezTo>
                  <a:pt x="16" y="106"/>
                  <a:pt x="18" y="105"/>
                  <a:pt x="19" y="105"/>
                </a:cubicBezTo>
                <a:cubicBezTo>
                  <a:pt x="21" y="105"/>
                  <a:pt x="22" y="106"/>
                  <a:pt x="22" y="108"/>
                </a:cubicBezTo>
                <a:lnTo>
                  <a:pt x="22" y="124"/>
                </a:lnTo>
                <a:close/>
                <a:moveTo>
                  <a:pt x="27" y="108"/>
                </a:moveTo>
                <a:cubicBezTo>
                  <a:pt x="27" y="108"/>
                  <a:pt x="27" y="108"/>
                  <a:pt x="27" y="108"/>
                </a:cubicBezTo>
                <a:cubicBezTo>
                  <a:pt x="27" y="107"/>
                  <a:pt x="27" y="106"/>
                  <a:pt x="27" y="105"/>
                </a:cubicBezTo>
                <a:cubicBezTo>
                  <a:pt x="33" y="105"/>
                  <a:pt x="33" y="105"/>
                  <a:pt x="33" y="105"/>
                </a:cubicBezTo>
                <a:cubicBezTo>
                  <a:pt x="33" y="108"/>
                  <a:pt x="33" y="108"/>
                  <a:pt x="33" y="108"/>
                </a:cubicBezTo>
                <a:lnTo>
                  <a:pt x="27" y="108"/>
                </a:lnTo>
                <a:close/>
                <a:moveTo>
                  <a:pt x="58" y="155"/>
                </a:moveTo>
                <a:cubicBezTo>
                  <a:pt x="41" y="155"/>
                  <a:pt x="41" y="155"/>
                  <a:pt x="41" y="155"/>
                </a:cubicBezTo>
                <a:cubicBezTo>
                  <a:pt x="41" y="155"/>
                  <a:pt x="41" y="155"/>
                  <a:pt x="41" y="155"/>
                </a:cubicBezTo>
                <a:cubicBezTo>
                  <a:pt x="41" y="152"/>
                  <a:pt x="41" y="152"/>
                  <a:pt x="41" y="152"/>
                </a:cubicBezTo>
                <a:cubicBezTo>
                  <a:pt x="58" y="152"/>
                  <a:pt x="58" y="152"/>
                  <a:pt x="58" y="152"/>
                </a:cubicBezTo>
                <a:cubicBezTo>
                  <a:pt x="58" y="155"/>
                  <a:pt x="58" y="155"/>
                  <a:pt x="58" y="155"/>
                </a:cubicBezTo>
                <a:cubicBezTo>
                  <a:pt x="58" y="155"/>
                  <a:pt x="58" y="155"/>
                  <a:pt x="58" y="155"/>
                </a:cubicBezTo>
                <a:close/>
                <a:moveTo>
                  <a:pt x="61" y="146"/>
                </a:moveTo>
                <a:cubicBezTo>
                  <a:pt x="61" y="146"/>
                  <a:pt x="61" y="147"/>
                  <a:pt x="61" y="147"/>
                </a:cubicBezTo>
                <a:cubicBezTo>
                  <a:pt x="39" y="147"/>
                  <a:pt x="39" y="147"/>
                  <a:pt x="39" y="147"/>
                </a:cubicBezTo>
                <a:cubicBezTo>
                  <a:pt x="38" y="147"/>
                  <a:pt x="38" y="146"/>
                  <a:pt x="38" y="146"/>
                </a:cubicBezTo>
                <a:cubicBezTo>
                  <a:pt x="38" y="124"/>
                  <a:pt x="38" y="124"/>
                  <a:pt x="38" y="124"/>
                </a:cubicBezTo>
                <a:cubicBezTo>
                  <a:pt x="61" y="124"/>
                  <a:pt x="61" y="124"/>
                  <a:pt x="61" y="124"/>
                </a:cubicBezTo>
                <a:lnTo>
                  <a:pt x="61" y="146"/>
                </a:lnTo>
                <a:close/>
                <a:moveTo>
                  <a:pt x="72" y="116"/>
                </a:moveTo>
                <a:cubicBezTo>
                  <a:pt x="72" y="118"/>
                  <a:pt x="71" y="119"/>
                  <a:pt x="69" y="119"/>
                </a:cubicBezTo>
                <a:cubicBezTo>
                  <a:pt x="27" y="119"/>
                  <a:pt x="27" y="119"/>
                  <a:pt x="27" y="119"/>
                </a:cubicBezTo>
                <a:cubicBezTo>
                  <a:pt x="27" y="113"/>
                  <a:pt x="27" y="113"/>
                  <a:pt x="27" y="113"/>
                </a:cubicBezTo>
                <a:cubicBezTo>
                  <a:pt x="69" y="113"/>
                  <a:pt x="69" y="113"/>
                  <a:pt x="69" y="113"/>
                </a:cubicBezTo>
                <a:cubicBezTo>
                  <a:pt x="71" y="113"/>
                  <a:pt x="72" y="114"/>
                  <a:pt x="72" y="116"/>
                </a:cubicBezTo>
                <a:close/>
                <a:moveTo>
                  <a:pt x="61" y="108"/>
                </a:moveTo>
                <a:cubicBezTo>
                  <a:pt x="38" y="108"/>
                  <a:pt x="38" y="108"/>
                  <a:pt x="38" y="108"/>
                </a:cubicBezTo>
                <a:cubicBezTo>
                  <a:pt x="38" y="105"/>
                  <a:pt x="38" y="105"/>
                  <a:pt x="38" y="105"/>
                </a:cubicBezTo>
                <a:cubicBezTo>
                  <a:pt x="61" y="105"/>
                  <a:pt x="61" y="105"/>
                  <a:pt x="61" y="105"/>
                </a:cubicBezTo>
                <a:lnTo>
                  <a:pt x="61" y="108"/>
                </a:lnTo>
                <a:close/>
                <a:moveTo>
                  <a:pt x="83" y="100"/>
                </a:moveTo>
                <a:cubicBezTo>
                  <a:pt x="16" y="100"/>
                  <a:pt x="16" y="100"/>
                  <a:pt x="16" y="100"/>
                </a:cubicBezTo>
                <a:cubicBezTo>
                  <a:pt x="16" y="100"/>
                  <a:pt x="16" y="99"/>
                  <a:pt x="16" y="99"/>
                </a:cubicBezTo>
                <a:cubicBezTo>
                  <a:pt x="16" y="94"/>
                  <a:pt x="16" y="94"/>
                  <a:pt x="16" y="94"/>
                </a:cubicBezTo>
                <a:cubicBezTo>
                  <a:pt x="83" y="94"/>
                  <a:pt x="83" y="94"/>
                  <a:pt x="83" y="94"/>
                </a:cubicBezTo>
                <a:cubicBezTo>
                  <a:pt x="83" y="99"/>
                  <a:pt x="83" y="99"/>
                  <a:pt x="83" y="99"/>
                </a:cubicBezTo>
                <a:cubicBezTo>
                  <a:pt x="83" y="99"/>
                  <a:pt x="83" y="100"/>
                  <a:pt x="83" y="100"/>
                </a:cubicBezTo>
                <a:close/>
                <a:moveTo>
                  <a:pt x="116" y="106"/>
                </a:moveTo>
                <a:cubicBezTo>
                  <a:pt x="116" y="107"/>
                  <a:pt x="114" y="108"/>
                  <a:pt x="113" y="108"/>
                </a:cubicBezTo>
                <a:cubicBezTo>
                  <a:pt x="113" y="108"/>
                  <a:pt x="113" y="108"/>
                  <a:pt x="112" y="108"/>
                </a:cubicBezTo>
                <a:cubicBezTo>
                  <a:pt x="110" y="107"/>
                  <a:pt x="110" y="107"/>
                  <a:pt x="110" y="107"/>
                </a:cubicBezTo>
                <a:cubicBezTo>
                  <a:pt x="109" y="107"/>
                  <a:pt x="108" y="106"/>
                  <a:pt x="108" y="105"/>
                </a:cubicBezTo>
                <a:cubicBezTo>
                  <a:pt x="107" y="105"/>
                  <a:pt x="107" y="104"/>
                  <a:pt x="108" y="103"/>
                </a:cubicBezTo>
                <a:cubicBezTo>
                  <a:pt x="108" y="102"/>
                  <a:pt x="108" y="102"/>
                  <a:pt x="109" y="101"/>
                </a:cubicBezTo>
                <a:cubicBezTo>
                  <a:pt x="109" y="101"/>
                  <a:pt x="110" y="101"/>
                  <a:pt x="110" y="101"/>
                </a:cubicBezTo>
                <a:cubicBezTo>
                  <a:pt x="111" y="101"/>
                  <a:pt x="111" y="101"/>
                  <a:pt x="111" y="101"/>
                </a:cubicBezTo>
                <a:cubicBezTo>
                  <a:pt x="114" y="102"/>
                  <a:pt x="114" y="102"/>
                  <a:pt x="114" y="102"/>
                </a:cubicBezTo>
                <a:cubicBezTo>
                  <a:pt x="115" y="102"/>
                  <a:pt x="115" y="103"/>
                  <a:pt x="116" y="103"/>
                </a:cubicBezTo>
                <a:cubicBezTo>
                  <a:pt x="116" y="104"/>
                  <a:pt x="116" y="105"/>
                  <a:pt x="116" y="106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8" name="Freeform 77">
            <a:extLst>
              <a:ext uri="{FF2B5EF4-FFF2-40B4-BE49-F238E27FC236}">
                <a16:creationId xmlns:a16="http://schemas.microsoft.com/office/drawing/2014/main" xmlns="" id="{425DB1CC-2C0B-440D-82A9-F6C0F9BBF97A}"/>
              </a:ext>
            </a:extLst>
          </p:cNvPr>
          <p:cNvSpPr>
            <a:spLocks noEditPoints="1"/>
          </p:cNvSpPr>
          <p:nvPr/>
        </p:nvSpPr>
        <p:spPr bwMode="auto">
          <a:xfrm>
            <a:off x="9169400" y="728663"/>
            <a:ext cx="546100" cy="417513"/>
          </a:xfrm>
          <a:custGeom>
            <a:avLst/>
            <a:gdLst>
              <a:gd name="T0" fmla="*/ 64 w 160"/>
              <a:gd name="T1" fmla="*/ 66 h 121"/>
              <a:gd name="T2" fmla="*/ 130 w 160"/>
              <a:gd name="T3" fmla="*/ 66 h 121"/>
              <a:gd name="T4" fmla="*/ 97 w 160"/>
              <a:gd name="T5" fmla="*/ 94 h 121"/>
              <a:gd name="T6" fmla="*/ 97 w 160"/>
              <a:gd name="T7" fmla="*/ 38 h 121"/>
              <a:gd name="T8" fmla="*/ 97 w 160"/>
              <a:gd name="T9" fmla="*/ 94 h 121"/>
              <a:gd name="T10" fmla="*/ 80 w 160"/>
              <a:gd name="T11" fmla="*/ 66 h 121"/>
              <a:gd name="T12" fmla="*/ 113 w 160"/>
              <a:gd name="T13" fmla="*/ 66 h 121"/>
              <a:gd name="T14" fmla="*/ 97 w 160"/>
              <a:gd name="T15" fmla="*/ 77 h 121"/>
              <a:gd name="T16" fmla="*/ 97 w 160"/>
              <a:gd name="T17" fmla="*/ 55 h 121"/>
              <a:gd name="T18" fmla="*/ 97 w 160"/>
              <a:gd name="T19" fmla="*/ 77 h 121"/>
              <a:gd name="T20" fmla="*/ 92 w 160"/>
              <a:gd name="T21" fmla="*/ 66 h 121"/>
              <a:gd name="T22" fmla="*/ 102 w 160"/>
              <a:gd name="T23" fmla="*/ 66 h 121"/>
              <a:gd name="T24" fmla="*/ 146 w 160"/>
              <a:gd name="T25" fmla="*/ 22 h 121"/>
              <a:gd name="T26" fmla="*/ 133 w 160"/>
              <a:gd name="T27" fmla="*/ 20 h 121"/>
              <a:gd name="T28" fmla="*/ 115 w 160"/>
              <a:gd name="T29" fmla="*/ 0 h 121"/>
              <a:gd name="T30" fmla="*/ 66 w 160"/>
              <a:gd name="T31" fmla="*/ 8 h 121"/>
              <a:gd name="T32" fmla="*/ 57 w 160"/>
              <a:gd name="T33" fmla="*/ 22 h 121"/>
              <a:gd name="T34" fmla="*/ 38 w 160"/>
              <a:gd name="T35" fmla="*/ 19 h 121"/>
              <a:gd name="T36" fmla="*/ 16 w 160"/>
              <a:gd name="T37" fmla="*/ 14 h 121"/>
              <a:gd name="T38" fmla="*/ 11 w 160"/>
              <a:gd name="T39" fmla="*/ 22 h 121"/>
              <a:gd name="T40" fmla="*/ 0 w 160"/>
              <a:gd name="T41" fmla="*/ 108 h 121"/>
              <a:gd name="T42" fmla="*/ 146 w 160"/>
              <a:gd name="T43" fmla="*/ 121 h 121"/>
              <a:gd name="T44" fmla="*/ 160 w 160"/>
              <a:gd name="T45" fmla="*/ 36 h 121"/>
              <a:gd name="T46" fmla="*/ 79 w 160"/>
              <a:gd name="T47" fmla="*/ 5 h 121"/>
              <a:gd name="T48" fmla="*/ 122 w 160"/>
              <a:gd name="T49" fmla="*/ 10 h 121"/>
              <a:gd name="T50" fmla="*/ 70 w 160"/>
              <a:gd name="T51" fmla="*/ 11 h 121"/>
              <a:gd name="T52" fmla="*/ 79 w 160"/>
              <a:gd name="T53" fmla="*/ 5 h 121"/>
              <a:gd name="T54" fmla="*/ 33 w 160"/>
              <a:gd name="T55" fmla="*/ 19 h 121"/>
              <a:gd name="T56" fmla="*/ 33 w 160"/>
              <a:gd name="T57" fmla="*/ 22 h 121"/>
              <a:gd name="T58" fmla="*/ 16 w 160"/>
              <a:gd name="T59" fmla="*/ 19 h 121"/>
              <a:gd name="T60" fmla="*/ 5 w 160"/>
              <a:gd name="T61" fmla="*/ 108 h 121"/>
              <a:gd name="T62" fmla="*/ 14 w 160"/>
              <a:gd name="T63" fmla="*/ 27 h 121"/>
              <a:gd name="T64" fmla="*/ 39 w 160"/>
              <a:gd name="T65" fmla="*/ 116 h 121"/>
              <a:gd name="T66" fmla="*/ 5 w 160"/>
              <a:gd name="T67" fmla="*/ 108 h 121"/>
              <a:gd name="T68" fmla="*/ 146 w 160"/>
              <a:gd name="T69" fmla="*/ 116 h 121"/>
              <a:gd name="T70" fmla="*/ 44 w 160"/>
              <a:gd name="T71" fmla="*/ 27 h 121"/>
              <a:gd name="T72" fmla="*/ 64 w 160"/>
              <a:gd name="T73" fmla="*/ 23 h 121"/>
              <a:gd name="T74" fmla="*/ 125 w 160"/>
              <a:gd name="T75" fmla="*/ 16 h 121"/>
              <a:gd name="T76" fmla="*/ 136 w 160"/>
              <a:gd name="T77" fmla="*/ 27 h 121"/>
              <a:gd name="T78" fmla="*/ 155 w 160"/>
              <a:gd name="T79" fmla="*/ 36 h 121"/>
              <a:gd name="T80" fmla="*/ 139 w 160"/>
              <a:gd name="T81" fmla="*/ 33 h 121"/>
              <a:gd name="T82" fmla="*/ 97 w 160"/>
              <a:gd name="T83" fmla="*/ 22 h 121"/>
              <a:gd name="T84" fmla="*/ 97 w 160"/>
              <a:gd name="T85" fmla="*/ 110 h 121"/>
              <a:gd name="T86" fmla="*/ 138 w 160"/>
              <a:gd name="T87" fmla="*/ 52 h 121"/>
              <a:gd name="T88" fmla="*/ 149 w 160"/>
              <a:gd name="T89" fmla="*/ 43 h 121"/>
              <a:gd name="T90" fmla="*/ 97 w 160"/>
              <a:gd name="T91" fmla="*/ 105 h 121"/>
              <a:gd name="T92" fmla="*/ 97 w 160"/>
              <a:gd name="T93" fmla="*/ 27 h 121"/>
              <a:gd name="T94" fmla="*/ 97 w 160"/>
              <a:gd name="T95" fmla="*/ 105 h 121"/>
              <a:gd name="T96" fmla="*/ 135 w 160"/>
              <a:gd name="T97" fmla="*/ 43 h 121"/>
              <a:gd name="T98" fmla="*/ 144 w 160"/>
              <a:gd name="T99" fmla="*/ 43 h 121"/>
              <a:gd name="T100" fmla="*/ 30 w 160"/>
              <a:gd name="T101" fmla="*/ 33 h 121"/>
              <a:gd name="T102" fmla="*/ 28 w 160"/>
              <a:gd name="T103" fmla="*/ 108 h 121"/>
              <a:gd name="T104" fmla="*/ 33 w 160"/>
              <a:gd name="T105" fmla="*/ 108 h 121"/>
              <a:gd name="T106" fmla="*/ 30 w 160"/>
              <a:gd name="T107" fmla="*/ 33 h 1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60" h="121">
                <a:moveTo>
                  <a:pt x="97" y="33"/>
                </a:moveTo>
                <a:cubicBezTo>
                  <a:pt x="78" y="33"/>
                  <a:pt x="64" y="48"/>
                  <a:pt x="64" y="66"/>
                </a:cubicBezTo>
                <a:cubicBezTo>
                  <a:pt x="64" y="84"/>
                  <a:pt x="78" y="99"/>
                  <a:pt x="97" y="99"/>
                </a:cubicBezTo>
                <a:cubicBezTo>
                  <a:pt x="115" y="99"/>
                  <a:pt x="130" y="84"/>
                  <a:pt x="130" y="66"/>
                </a:cubicBezTo>
                <a:cubicBezTo>
                  <a:pt x="130" y="48"/>
                  <a:pt x="115" y="33"/>
                  <a:pt x="97" y="33"/>
                </a:cubicBezTo>
                <a:close/>
                <a:moveTo>
                  <a:pt x="97" y="94"/>
                </a:moveTo>
                <a:cubicBezTo>
                  <a:pt x="81" y="94"/>
                  <a:pt x="69" y="82"/>
                  <a:pt x="69" y="66"/>
                </a:cubicBezTo>
                <a:cubicBezTo>
                  <a:pt x="69" y="51"/>
                  <a:pt x="81" y="38"/>
                  <a:pt x="97" y="38"/>
                </a:cubicBezTo>
                <a:cubicBezTo>
                  <a:pt x="112" y="38"/>
                  <a:pt x="124" y="51"/>
                  <a:pt x="124" y="66"/>
                </a:cubicBezTo>
                <a:cubicBezTo>
                  <a:pt x="124" y="82"/>
                  <a:pt x="112" y="94"/>
                  <a:pt x="97" y="94"/>
                </a:cubicBezTo>
                <a:close/>
                <a:moveTo>
                  <a:pt x="97" y="50"/>
                </a:moveTo>
                <a:cubicBezTo>
                  <a:pt x="88" y="50"/>
                  <a:pt x="80" y="57"/>
                  <a:pt x="80" y="66"/>
                </a:cubicBezTo>
                <a:cubicBezTo>
                  <a:pt x="80" y="75"/>
                  <a:pt x="88" y="83"/>
                  <a:pt x="97" y="83"/>
                </a:cubicBezTo>
                <a:cubicBezTo>
                  <a:pt x="106" y="83"/>
                  <a:pt x="113" y="75"/>
                  <a:pt x="113" y="66"/>
                </a:cubicBezTo>
                <a:cubicBezTo>
                  <a:pt x="113" y="57"/>
                  <a:pt x="106" y="50"/>
                  <a:pt x="97" y="50"/>
                </a:cubicBezTo>
                <a:close/>
                <a:moveTo>
                  <a:pt x="97" y="77"/>
                </a:moveTo>
                <a:cubicBezTo>
                  <a:pt x="90" y="77"/>
                  <a:pt x="85" y="72"/>
                  <a:pt x="85" y="66"/>
                </a:cubicBezTo>
                <a:cubicBezTo>
                  <a:pt x="85" y="60"/>
                  <a:pt x="90" y="55"/>
                  <a:pt x="97" y="55"/>
                </a:cubicBezTo>
                <a:cubicBezTo>
                  <a:pt x="103" y="55"/>
                  <a:pt x="108" y="60"/>
                  <a:pt x="108" y="66"/>
                </a:cubicBezTo>
                <a:cubicBezTo>
                  <a:pt x="108" y="72"/>
                  <a:pt x="103" y="77"/>
                  <a:pt x="97" y="77"/>
                </a:cubicBezTo>
                <a:close/>
                <a:moveTo>
                  <a:pt x="97" y="61"/>
                </a:moveTo>
                <a:cubicBezTo>
                  <a:pt x="94" y="61"/>
                  <a:pt x="92" y="63"/>
                  <a:pt x="92" y="66"/>
                </a:cubicBezTo>
                <a:cubicBezTo>
                  <a:pt x="92" y="69"/>
                  <a:pt x="94" y="71"/>
                  <a:pt x="97" y="71"/>
                </a:cubicBezTo>
                <a:cubicBezTo>
                  <a:pt x="99" y="71"/>
                  <a:pt x="102" y="69"/>
                  <a:pt x="102" y="66"/>
                </a:cubicBezTo>
                <a:cubicBezTo>
                  <a:pt x="102" y="63"/>
                  <a:pt x="99" y="61"/>
                  <a:pt x="97" y="61"/>
                </a:cubicBezTo>
                <a:close/>
                <a:moveTo>
                  <a:pt x="146" y="22"/>
                </a:moveTo>
                <a:cubicBezTo>
                  <a:pt x="136" y="22"/>
                  <a:pt x="136" y="22"/>
                  <a:pt x="136" y="22"/>
                </a:cubicBezTo>
                <a:cubicBezTo>
                  <a:pt x="135" y="22"/>
                  <a:pt x="134" y="21"/>
                  <a:pt x="133" y="20"/>
                </a:cubicBezTo>
                <a:cubicBezTo>
                  <a:pt x="127" y="8"/>
                  <a:pt x="127" y="8"/>
                  <a:pt x="127" y="8"/>
                </a:cubicBezTo>
                <a:cubicBezTo>
                  <a:pt x="125" y="3"/>
                  <a:pt x="120" y="0"/>
                  <a:pt x="115" y="0"/>
                </a:cubicBezTo>
                <a:cubicBezTo>
                  <a:pt x="79" y="0"/>
                  <a:pt x="79" y="0"/>
                  <a:pt x="79" y="0"/>
                </a:cubicBezTo>
                <a:cubicBezTo>
                  <a:pt x="73" y="0"/>
                  <a:pt x="69" y="3"/>
                  <a:pt x="66" y="8"/>
                </a:cubicBezTo>
                <a:cubicBezTo>
                  <a:pt x="60" y="20"/>
                  <a:pt x="60" y="20"/>
                  <a:pt x="60" y="20"/>
                </a:cubicBezTo>
                <a:cubicBezTo>
                  <a:pt x="59" y="21"/>
                  <a:pt x="58" y="22"/>
                  <a:pt x="57" y="22"/>
                </a:cubicBezTo>
                <a:cubicBezTo>
                  <a:pt x="38" y="22"/>
                  <a:pt x="38" y="22"/>
                  <a:pt x="38" y="22"/>
                </a:cubicBezTo>
                <a:cubicBezTo>
                  <a:pt x="38" y="19"/>
                  <a:pt x="38" y="19"/>
                  <a:pt x="38" y="19"/>
                </a:cubicBezTo>
                <a:cubicBezTo>
                  <a:pt x="38" y="16"/>
                  <a:pt x="36" y="14"/>
                  <a:pt x="33" y="14"/>
                </a:cubicBezTo>
                <a:cubicBezTo>
                  <a:pt x="16" y="14"/>
                  <a:pt x="16" y="14"/>
                  <a:pt x="16" y="14"/>
                </a:cubicBezTo>
                <a:cubicBezTo>
                  <a:pt x="13" y="14"/>
                  <a:pt x="11" y="16"/>
                  <a:pt x="11" y="19"/>
                </a:cubicBezTo>
                <a:cubicBezTo>
                  <a:pt x="11" y="22"/>
                  <a:pt x="11" y="22"/>
                  <a:pt x="11" y="22"/>
                </a:cubicBezTo>
                <a:cubicBezTo>
                  <a:pt x="5" y="24"/>
                  <a:pt x="0" y="29"/>
                  <a:pt x="0" y="36"/>
                </a:cubicBezTo>
                <a:cubicBezTo>
                  <a:pt x="0" y="108"/>
                  <a:pt x="0" y="108"/>
                  <a:pt x="0" y="108"/>
                </a:cubicBezTo>
                <a:cubicBezTo>
                  <a:pt x="0" y="115"/>
                  <a:pt x="6" y="121"/>
                  <a:pt x="14" y="121"/>
                </a:cubicBezTo>
                <a:cubicBezTo>
                  <a:pt x="146" y="121"/>
                  <a:pt x="146" y="121"/>
                  <a:pt x="146" y="121"/>
                </a:cubicBezTo>
                <a:cubicBezTo>
                  <a:pt x="154" y="121"/>
                  <a:pt x="160" y="115"/>
                  <a:pt x="160" y="108"/>
                </a:cubicBezTo>
                <a:cubicBezTo>
                  <a:pt x="160" y="36"/>
                  <a:pt x="160" y="36"/>
                  <a:pt x="160" y="36"/>
                </a:cubicBezTo>
                <a:cubicBezTo>
                  <a:pt x="160" y="28"/>
                  <a:pt x="154" y="22"/>
                  <a:pt x="146" y="22"/>
                </a:cubicBezTo>
                <a:close/>
                <a:moveTo>
                  <a:pt x="79" y="5"/>
                </a:moveTo>
                <a:cubicBezTo>
                  <a:pt x="115" y="5"/>
                  <a:pt x="115" y="5"/>
                  <a:pt x="115" y="5"/>
                </a:cubicBezTo>
                <a:cubicBezTo>
                  <a:pt x="118" y="5"/>
                  <a:pt x="121" y="7"/>
                  <a:pt x="122" y="10"/>
                </a:cubicBezTo>
                <a:cubicBezTo>
                  <a:pt x="123" y="11"/>
                  <a:pt x="123" y="11"/>
                  <a:pt x="123" y="11"/>
                </a:cubicBezTo>
                <a:cubicBezTo>
                  <a:pt x="70" y="11"/>
                  <a:pt x="70" y="11"/>
                  <a:pt x="70" y="11"/>
                </a:cubicBezTo>
                <a:cubicBezTo>
                  <a:pt x="71" y="10"/>
                  <a:pt x="71" y="10"/>
                  <a:pt x="71" y="10"/>
                </a:cubicBezTo>
                <a:cubicBezTo>
                  <a:pt x="72" y="7"/>
                  <a:pt x="75" y="5"/>
                  <a:pt x="79" y="5"/>
                </a:cubicBezTo>
                <a:close/>
                <a:moveTo>
                  <a:pt x="16" y="19"/>
                </a:moveTo>
                <a:cubicBezTo>
                  <a:pt x="33" y="19"/>
                  <a:pt x="33" y="19"/>
                  <a:pt x="33" y="19"/>
                </a:cubicBezTo>
                <a:cubicBezTo>
                  <a:pt x="33" y="19"/>
                  <a:pt x="33" y="19"/>
                  <a:pt x="33" y="19"/>
                </a:cubicBezTo>
                <a:cubicBezTo>
                  <a:pt x="33" y="22"/>
                  <a:pt x="33" y="22"/>
                  <a:pt x="33" y="22"/>
                </a:cubicBezTo>
                <a:cubicBezTo>
                  <a:pt x="16" y="22"/>
                  <a:pt x="16" y="22"/>
                  <a:pt x="16" y="22"/>
                </a:cubicBezTo>
                <a:cubicBezTo>
                  <a:pt x="16" y="19"/>
                  <a:pt x="16" y="19"/>
                  <a:pt x="16" y="19"/>
                </a:cubicBezTo>
                <a:cubicBezTo>
                  <a:pt x="16" y="19"/>
                  <a:pt x="16" y="19"/>
                  <a:pt x="16" y="19"/>
                </a:cubicBezTo>
                <a:close/>
                <a:moveTo>
                  <a:pt x="5" y="108"/>
                </a:moveTo>
                <a:cubicBezTo>
                  <a:pt x="5" y="36"/>
                  <a:pt x="5" y="36"/>
                  <a:pt x="5" y="36"/>
                </a:cubicBezTo>
                <a:cubicBezTo>
                  <a:pt x="5" y="31"/>
                  <a:pt x="9" y="27"/>
                  <a:pt x="14" y="27"/>
                </a:cubicBezTo>
                <a:cubicBezTo>
                  <a:pt x="39" y="27"/>
                  <a:pt x="39" y="27"/>
                  <a:pt x="39" y="27"/>
                </a:cubicBezTo>
                <a:cubicBezTo>
                  <a:pt x="39" y="116"/>
                  <a:pt x="39" y="116"/>
                  <a:pt x="39" y="116"/>
                </a:cubicBezTo>
                <a:cubicBezTo>
                  <a:pt x="14" y="116"/>
                  <a:pt x="14" y="116"/>
                  <a:pt x="14" y="116"/>
                </a:cubicBezTo>
                <a:cubicBezTo>
                  <a:pt x="9" y="116"/>
                  <a:pt x="5" y="112"/>
                  <a:pt x="5" y="108"/>
                </a:cubicBezTo>
                <a:close/>
                <a:moveTo>
                  <a:pt x="155" y="108"/>
                </a:moveTo>
                <a:cubicBezTo>
                  <a:pt x="155" y="112"/>
                  <a:pt x="151" y="116"/>
                  <a:pt x="146" y="116"/>
                </a:cubicBezTo>
                <a:cubicBezTo>
                  <a:pt x="44" y="116"/>
                  <a:pt x="44" y="116"/>
                  <a:pt x="44" y="116"/>
                </a:cubicBezTo>
                <a:cubicBezTo>
                  <a:pt x="44" y="27"/>
                  <a:pt x="44" y="27"/>
                  <a:pt x="44" y="27"/>
                </a:cubicBezTo>
                <a:cubicBezTo>
                  <a:pt x="57" y="27"/>
                  <a:pt x="57" y="27"/>
                  <a:pt x="57" y="27"/>
                </a:cubicBezTo>
                <a:cubicBezTo>
                  <a:pt x="60" y="27"/>
                  <a:pt x="63" y="26"/>
                  <a:pt x="64" y="23"/>
                </a:cubicBezTo>
                <a:cubicBezTo>
                  <a:pt x="68" y="16"/>
                  <a:pt x="68" y="16"/>
                  <a:pt x="68" y="16"/>
                </a:cubicBezTo>
                <a:cubicBezTo>
                  <a:pt x="125" y="16"/>
                  <a:pt x="125" y="16"/>
                  <a:pt x="125" y="16"/>
                </a:cubicBezTo>
                <a:cubicBezTo>
                  <a:pt x="129" y="23"/>
                  <a:pt x="129" y="23"/>
                  <a:pt x="129" y="23"/>
                </a:cubicBezTo>
                <a:cubicBezTo>
                  <a:pt x="130" y="26"/>
                  <a:pt x="133" y="27"/>
                  <a:pt x="136" y="27"/>
                </a:cubicBezTo>
                <a:cubicBezTo>
                  <a:pt x="146" y="27"/>
                  <a:pt x="146" y="27"/>
                  <a:pt x="146" y="27"/>
                </a:cubicBezTo>
                <a:cubicBezTo>
                  <a:pt x="151" y="27"/>
                  <a:pt x="155" y="31"/>
                  <a:pt x="155" y="36"/>
                </a:cubicBezTo>
                <a:lnTo>
                  <a:pt x="155" y="108"/>
                </a:lnTo>
                <a:close/>
                <a:moveTo>
                  <a:pt x="139" y="33"/>
                </a:moveTo>
                <a:cubicBezTo>
                  <a:pt x="136" y="33"/>
                  <a:pt x="132" y="35"/>
                  <a:pt x="131" y="39"/>
                </a:cubicBezTo>
                <a:cubicBezTo>
                  <a:pt x="123" y="29"/>
                  <a:pt x="110" y="22"/>
                  <a:pt x="97" y="22"/>
                </a:cubicBezTo>
                <a:cubicBezTo>
                  <a:pt x="72" y="22"/>
                  <a:pt x="53" y="42"/>
                  <a:pt x="53" y="66"/>
                </a:cubicBezTo>
                <a:cubicBezTo>
                  <a:pt x="53" y="90"/>
                  <a:pt x="72" y="110"/>
                  <a:pt x="97" y="110"/>
                </a:cubicBezTo>
                <a:cubicBezTo>
                  <a:pt x="121" y="110"/>
                  <a:pt x="141" y="90"/>
                  <a:pt x="141" y="66"/>
                </a:cubicBezTo>
                <a:cubicBezTo>
                  <a:pt x="141" y="61"/>
                  <a:pt x="140" y="57"/>
                  <a:pt x="138" y="52"/>
                </a:cubicBezTo>
                <a:cubicBezTo>
                  <a:pt x="139" y="52"/>
                  <a:pt x="139" y="52"/>
                  <a:pt x="139" y="52"/>
                </a:cubicBezTo>
                <a:cubicBezTo>
                  <a:pt x="145" y="52"/>
                  <a:pt x="149" y="48"/>
                  <a:pt x="149" y="43"/>
                </a:cubicBezTo>
                <a:cubicBezTo>
                  <a:pt x="149" y="37"/>
                  <a:pt x="145" y="33"/>
                  <a:pt x="139" y="33"/>
                </a:cubicBezTo>
                <a:close/>
                <a:moveTo>
                  <a:pt x="97" y="105"/>
                </a:moveTo>
                <a:cubicBezTo>
                  <a:pt x="75" y="105"/>
                  <a:pt x="58" y="88"/>
                  <a:pt x="58" y="66"/>
                </a:cubicBezTo>
                <a:cubicBezTo>
                  <a:pt x="58" y="45"/>
                  <a:pt x="75" y="27"/>
                  <a:pt x="97" y="27"/>
                </a:cubicBezTo>
                <a:cubicBezTo>
                  <a:pt x="118" y="27"/>
                  <a:pt x="135" y="45"/>
                  <a:pt x="135" y="66"/>
                </a:cubicBezTo>
                <a:cubicBezTo>
                  <a:pt x="135" y="88"/>
                  <a:pt x="118" y="105"/>
                  <a:pt x="97" y="105"/>
                </a:cubicBezTo>
                <a:close/>
                <a:moveTo>
                  <a:pt x="139" y="47"/>
                </a:moveTo>
                <a:cubicBezTo>
                  <a:pt x="137" y="47"/>
                  <a:pt x="135" y="45"/>
                  <a:pt x="135" y="43"/>
                </a:cubicBezTo>
                <a:cubicBezTo>
                  <a:pt x="135" y="40"/>
                  <a:pt x="137" y="38"/>
                  <a:pt x="139" y="38"/>
                </a:cubicBezTo>
                <a:cubicBezTo>
                  <a:pt x="142" y="38"/>
                  <a:pt x="144" y="40"/>
                  <a:pt x="144" y="43"/>
                </a:cubicBezTo>
                <a:cubicBezTo>
                  <a:pt x="144" y="45"/>
                  <a:pt x="142" y="47"/>
                  <a:pt x="139" y="47"/>
                </a:cubicBezTo>
                <a:close/>
                <a:moveTo>
                  <a:pt x="30" y="33"/>
                </a:moveTo>
                <a:cubicBezTo>
                  <a:pt x="29" y="33"/>
                  <a:pt x="28" y="34"/>
                  <a:pt x="28" y="36"/>
                </a:cubicBezTo>
                <a:cubicBezTo>
                  <a:pt x="28" y="108"/>
                  <a:pt x="28" y="108"/>
                  <a:pt x="28" y="108"/>
                </a:cubicBezTo>
                <a:cubicBezTo>
                  <a:pt x="28" y="109"/>
                  <a:pt x="29" y="110"/>
                  <a:pt x="30" y="110"/>
                </a:cubicBezTo>
                <a:cubicBezTo>
                  <a:pt x="32" y="110"/>
                  <a:pt x="33" y="109"/>
                  <a:pt x="33" y="108"/>
                </a:cubicBezTo>
                <a:cubicBezTo>
                  <a:pt x="33" y="36"/>
                  <a:pt x="33" y="36"/>
                  <a:pt x="33" y="36"/>
                </a:cubicBezTo>
                <a:cubicBezTo>
                  <a:pt x="33" y="34"/>
                  <a:pt x="32" y="33"/>
                  <a:pt x="30" y="33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9" name="Freeform 78">
            <a:extLst>
              <a:ext uri="{FF2B5EF4-FFF2-40B4-BE49-F238E27FC236}">
                <a16:creationId xmlns:a16="http://schemas.microsoft.com/office/drawing/2014/main" xmlns="" id="{63A7A9F5-8CB6-49A5-8617-622FD0138817}"/>
              </a:ext>
            </a:extLst>
          </p:cNvPr>
          <p:cNvSpPr>
            <a:spLocks noEditPoints="1"/>
          </p:cNvSpPr>
          <p:nvPr/>
        </p:nvSpPr>
        <p:spPr bwMode="auto">
          <a:xfrm>
            <a:off x="9169400" y="1362076"/>
            <a:ext cx="546100" cy="400050"/>
          </a:xfrm>
          <a:custGeom>
            <a:avLst/>
            <a:gdLst>
              <a:gd name="T0" fmla="*/ 0 w 160"/>
              <a:gd name="T1" fmla="*/ 8 h 116"/>
              <a:gd name="T2" fmla="*/ 152 w 160"/>
              <a:gd name="T3" fmla="*/ 116 h 116"/>
              <a:gd name="T4" fmla="*/ 152 w 160"/>
              <a:gd name="T5" fmla="*/ 0 h 116"/>
              <a:gd name="T6" fmla="*/ 41 w 160"/>
              <a:gd name="T7" fmla="*/ 27 h 116"/>
              <a:gd name="T8" fmla="*/ 67 w 160"/>
              <a:gd name="T9" fmla="*/ 27 h 116"/>
              <a:gd name="T10" fmla="*/ 31 w 160"/>
              <a:gd name="T11" fmla="*/ 40 h 116"/>
              <a:gd name="T12" fmla="*/ 33 w 160"/>
              <a:gd name="T13" fmla="*/ 51 h 116"/>
              <a:gd name="T14" fmla="*/ 66 w 160"/>
              <a:gd name="T15" fmla="*/ 48 h 116"/>
              <a:gd name="T16" fmla="*/ 33 w 160"/>
              <a:gd name="T17" fmla="*/ 52 h 116"/>
              <a:gd name="T18" fmla="*/ 59 w 160"/>
              <a:gd name="T19" fmla="*/ 72 h 116"/>
              <a:gd name="T20" fmla="*/ 50 w 160"/>
              <a:gd name="T21" fmla="*/ 86 h 116"/>
              <a:gd name="T22" fmla="*/ 40 w 160"/>
              <a:gd name="T23" fmla="*/ 72 h 116"/>
              <a:gd name="T24" fmla="*/ 50 w 160"/>
              <a:gd name="T25" fmla="*/ 91 h 116"/>
              <a:gd name="T26" fmla="*/ 72 w 160"/>
              <a:gd name="T27" fmla="*/ 79 h 116"/>
              <a:gd name="T28" fmla="*/ 75 w 160"/>
              <a:gd name="T29" fmla="*/ 91 h 116"/>
              <a:gd name="T30" fmla="*/ 19 w 160"/>
              <a:gd name="T31" fmla="*/ 91 h 116"/>
              <a:gd name="T32" fmla="*/ 33 w 160"/>
              <a:gd name="T33" fmla="*/ 77 h 116"/>
              <a:gd name="T34" fmla="*/ 130 w 160"/>
              <a:gd name="T35" fmla="*/ 76 h 116"/>
              <a:gd name="T36" fmla="*/ 132 w 160"/>
              <a:gd name="T37" fmla="*/ 50 h 116"/>
              <a:gd name="T38" fmla="*/ 119 w 160"/>
              <a:gd name="T39" fmla="*/ 34 h 116"/>
              <a:gd name="T40" fmla="*/ 88 w 160"/>
              <a:gd name="T41" fmla="*/ 50 h 116"/>
              <a:gd name="T42" fmla="*/ 91 w 160"/>
              <a:gd name="T43" fmla="*/ 76 h 116"/>
              <a:gd name="T44" fmla="*/ 85 w 160"/>
              <a:gd name="T45" fmla="*/ 47 h 116"/>
              <a:gd name="T46" fmla="*/ 135 w 160"/>
              <a:gd name="T47" fmla="*/ 54 h 116"/>
              <a:gd name="T48" fmla="*/ 141 w 160"/>
              <a:gd name="T49" fmla="*/ 111 h 116"/>
              <a:gd name="T50" fmla="*/ 86 w 160"/>
              <a:gd name="T51" fmla="*/ 81 h 116"/>
              <a:gd name="T52" fmla="*/ 132 w 160"/>
              <a:gd name="T53" fmla="*/ 81 h 116"/>
              <a:gd name="T54" fmla="*/ 110 w 160"/>
              <a:gd name="T55" fmla="*/ 66 h 116"/>
              <a:gd name="T56" fmla="*/ 122 w 160"/>
              <a:gd name="T57" fmla="*/ 39 h 116"/>
              <a:gd name="T58" fmla="*/ 104 w 160"/>
              <a:gd name="T59" fmla="*/ 71 h 116"/>
              <a:gd name="T60" fmla="*/ 127 w 160"/>
              <a:gd name="T61" fmla="*/ 81 h 116"/>
              <a:gd name="T62" fmla="*/ 104 w 160"/>
              <a:gd name="T63" fmla="*/ 71 h 116"/>
              <a:gd name="T64" fmla="*/ 146 w 160"/>
              <a:gd name="T65" fmla="*/ 111 h 116"/>
              <a:gd name="T66" fmla="*/ 145 w 160"/>
              <a:gd name="T67" fmla="*/ 77 h 116"/>
              <a:gd name="T68" fmla="*/ 143 w 160"/>
              <a:gd name="T69" fmla="*/ 69 h 116"/>
              <a:gd name="T70" fmla="*/ 110 w 160"/>
              <a:gd name="T71" fmla="*/ 19 h 116"/>
              <a:gd name="T72" fmla="*/ 78 w 160"/>
              <a:gd name="T73" fmla="*/ 69 h 116"/>
              <a:gd name="T74" fmla="*/ 75 w 160"/>
              <a:gd name="T75" fmla="*/ 75 h 116"/>
              <a:gd name="T76" fmla="*/ 65 w 160"/>
              <a:gd name="T77" fmla="*/ 72 h 116"/>
              <a:gd name="T78" fmla="*/ 72 w 160"/>
              <a:gd name="T79" fmla="*/ 47 h 116"/>
              <a:gd name="T80" fmla="*/ 60 w 160"/>
              <a:gd name="T81" fmla="*/ 21 h 116"/>
              <a:gd name="T82" fmla="*/ 25 w 160"/>
              <a:gd name="T83" fmla="*/ 36 h 116"/>
              <a:gd name="T84" fmla="*/ 36 w 160"/>
              <a:gd name="T85" fmla="*/ 70 h 116"/>
              <a:gd name="T86" fmla="*/ 26 w 160"/>
              <a:gd name="T87" fmla="*/ 75 h 116"/>
              <a:gd name="T88" fmla="*/ 8 w 160"/>
              <a:gd name="T89" fmla="*/ 111 h 116"/>
              <a:gd name="T90" fmla="*/ 8 w 160"/>
              <a:gd name="T91" fmla="*/ 5 h 116"/>
              <a:gd name="T92" fmla="*/ 155 w 160"/>
              <a:gd name="T93" fmla="*/ 108 h 1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60" h="116">
                <a:moveTo>
                  <a:pt x="152" y="0"/>
                </a:moveTo>
                <a:cubicBezTo>
                  <a:pt x="8" y="0"/>
                  <a:pt x="8" y="0"/>
                  <a:pt x="8" y="0"/>
                </a:cubicBezTo>
                <a:cubicBezTo>
                  <a:pt x="4" y="0"/>
                  <a:pt x="0" y="4"/>
                  <a:pt x="0" y="8"/>
                </a:cubicBezTo>
                <a:cubicBezTo>
                  <a:pt x="0" y="108"/>
                  <a:pt x="0" y="108"/>
                  <a:pt x="0" y="108"/>
                </a:cubicBezTo>
                <a:cubicBezTo>
                  <a:pt x="0" y="112"/>
                  <a:pt x="4" y="116"/>
                  <a:pt x="8" y="116"/>
                </a:cubicBezTo>
                <a:cubicBezTo>
                  <a:pt x="152" y="116"/>
                  <a:pt x="152" y="116"/>
                  <a:pt x="152" y="116"/>
                </a:cubicBezTo>
                <a:cubicBezTo>
                  <a:pt x="156" y="116"/>
                  <a:pt x="160" y="112"/>
                  <a:pt x="160" y="108"/>
                </a:cubicBezTo>
                <a:cubicBezTo>
                  <a:pt x="160" y="8"/>
                  <a:pt x="160" y="8"/>
                  <a:pt x="160" y="8"/>
                </a:cubicBezTo>
                <a:cubicBezTo>
                  <a:pt x="160" y="4"/>
                  <a:pt x="156" y="0"/>
                  <a:pt x="152" y="0"/>
                </a:cubicBezTo>
                <a:close/>
                <a:moveTo>
                  <a:pt x="30" y="36"/>
                </a:moveTo>
                <a:cubicBezTo>
                  <a:pt x="30" y="32"/>
                  <a:pt x="33" y="27"/>
                  <a:pt x="39" y="27"/>
                </a:cubicBezTo>
                <a:cubicBezTo>
                  <a:pt x="41" y="27"/>
                  <a:pt x="41" y="27"/>
                  <a:pt x="41" y="27"/>
                </a:cubicBezTo>
                <a:cubicBezTo>
                  <a:pt x="43" y="27"/>
                  <a:pt x="44" y="26"/>
                  <a:pt x="44" y="25"/>
                </a:cubicBezTo>
                <a:cubicBezTo>
                  <a:pt x="48" y="24"/>
                  <a:pt x="54" y="25"/>
                  <a:pt x="59" y="26"/>
                </a:cubicBezTo>
                <a:cubicBezTo>
                  <a:pt x="62" y="27"/>
                  <a:pt x="65" y="27"/>
                  <a:pt x="67" y="27"/>
                </a:cubicBezTo>
                <a:cubicBezTo>
                  <a:pt x="69" y="30"/>
                  <a:pt x="70" y="35"/>
                  <a:pt x="68" y="43"/>
                </a:cubicBezTo>
                <a:cubicBezTo>
                  <a:pt x="63" y="40"/>
                  <a:pt x="51" y="35"/>
                  <a:pt x="32" y="39"/>
                </a:cubicBezTo>
                <a:cubicBezTo>
                  <a:pt x="32" y="39"/>
                  <a:pt x="31" y="40"/>
                  <a:pt x="31" y="40"/>
                </a:cubicBezTo>
                <a:cubicBezTo>
                  <a:pt x="31" y="40"/>
                  <a:pt x="31" y="40"/>
                  <a:pt x="30" y="41"/>
                </a:cubicBezTo>
                <a:cubicBezTo>
                  <a:pt x="30" y="39"/>
                  <a:pt x="30" y="37"/>
                  <a:pt x="30" y="36"/>
                </a:cubicBezTo>
                <a:close/>
                <a:moveTo>
                  <a:pt x="33" y="51"/>
                </a:moveTo>
                <a:cubicBezTo>
                  <a:pt x="33" y="48"/>
                  <a:pt x="34" y="45"/>
                  <a:pt x="35" y="44"/>
                </a:cubicBezTo>
                <a:cubicBezTo>
                  <a:pt x="46" y="41"/>
                  <a:pt x="54" y="43"/>
                  <a:pt x="59" y="44"/>
                </a:cubicBezTo>
                <a:cubicBezTo>
                  <a:pt x="63" y="46"/>
                  <a:pt x="65" y="47"/>
                  <a:pt x="66" y="48"/>
                </a:cubicBezTo>
                <a:cubicBezTo>
                  <a:pt x="66" y="52"/>
                  <a:pt x="66" y="52"/>
                  <a:pt x="66" y="52"/>
                </a:cubicBezTo>
                <a:cubicBezTo>
                  <a:pt x="66" y="62"/>
                  <a:pt x="59" y="69"/>
                  <a:pt x="50" y="69"/>
                </a:cubicBezTo>
                <a:cubicBezTo>
                  <a:pt x="40" y="69"/>
                  <a:pt x="33" y="62"/>
                  <a:pt x="33" y="52"/>
                </a:cubicBezTo>
                <a:cubicBezTo>
                  <a:pt x="33" y="51"/>
                  <a:pt x="33" y="51"/>
                  <a:pt x="33" y="51"/>
                </a:cubicBezTo>
                <a:close/>
                <a:moveTo>
                  <a:pt x="50" y="74"/>
                </a:moveTo>
                <a:cubicBezTo>
                  <a:pt x="53" y="74"/>
                  <a:pt x="56" y="74"/>
                  <a:pt x="59" y="72"/>
                </a:cubicBezTo>
                <a:cubicBezTo>
                  <a:pt x="59" y="74"/>
                  <a:pt x="60" y="75"/>
                  <a:pt x="61" y="76"/>
                </a:cubicBezTo>
                <a:cubicBezTo>
                  <a:pt x="60" y="76"/>
                  <a:pt x="60" y="77"/>
                  <a:pt x="59" y="78"/>
                </a:cubicBezTo>
                <a:cubicBezTo>
                  <a:pt x="56" y="81"/>
                  <a:pt x="52" y="86"/>
                  <a:pt x="50" y="86"/>
                </a:cubicBezTo>
                <a:cubicBezTo>
                  <a:pt x="47" y="86"/>
                  <a:pt x="43" y="81"/>
                  <a:pt x="40" y="78"/>
                </a:cubicBezTo>
                <a:cubicBezTo>
                  <a:pt x="39" y="77"/>
                  <a:pt x="39" y="76"/>
                  <a:pt x="38" y="76"/>
                </a:cubicBezTo>
                <a:cubicBezTo>
                  <a:pt x="39" y="75"/>
                  <a:pt x="40" y="74"/>
                  <a:pt x="40" y="72"/>
                </a:cubicBezTo>
                <a:cubicBezTo>
                  <a:pt x="43" y="74"/>
                  <a:pt x="46" y="74"/>
                  <a:pt x="50" y="74"/>
                </a:cubicBezTo>
                <a:close/>
                <a:moveTo>
                  <a:pt x="36" y="81"/>
                </a:moveTo>
                <a:cubicBezTo>
                  <a:pt x="41" y="86"/>
                  <a:pt x="45" y="91"/>
                  <a:pt x="50" y="91"/>
                </a:cubicBezTo>
                <a:cubicBezTo>
                  <a:pt x="54" y="91"/>
                  <a:pt x="59" y="86"/>
                  <a:pt x="63" y="81"/>
                </a:cubicBezTo>
                <a:cubicBezTo>
                  <a:pt x="64" y="80"/>
                  <a:pt x="66" y="78"/>
                  <a:pt x="67" y="77"/>
                </a:cubicBezTo>
                <a:cubicBezTo>
                  <a:pt x="72" y="79"/>
                  <a:pt x="72" y="79"/>
                  <a:pt x="72" y="79"/>
                </a:cubicBezTo>
                <a:cubicBezTo>
                  <a:pt x="72" y="79"/>
                  <a:pt x="72" y="79"/>
                  <a:pt x="72" y="79"/>
                </a:cubicBezTo>
                <a:cubicBezTo>
                  <a:pt x="74" y="80"/>
                  <a:pt x="75" y="81"/>
                  <a:pt x="77" y="83"/>
                </a:cubicBezTo>
                <a:cubicBezTo>
                  <a:pt x="75" y="85"/>
                  <a:pt x="75" y="88"/>
                  <a:pt x="75" y="91"/>
                </a:cubicBezTo>
                <a:cubicBezTo>
                  <a:pt x="75" y="111"/>
                  <a:pt x="75" y="111"/>
                  <a:pt x="75" y="111"/>
                </a:cubicBezTo>
                <a:cubicBezTo>
                  <a:pt x="19" y="111"/>
                  <a:pt x="19" y="111"/>
                  <a:pt x="19" y="111"/>
                </a:cubicBezTo>
                <a:cubicBezTo>
                  <a:pt x="19" y="91"/>
                  <a:pt x="19" y="91"/>
                  <a:pt x="19" y="91"/>
                </a:cubicBezTo>
                <a:cubicBezTo>
                  <a:pt x="19" y="86"/>
                  <a:pt x="23" y="81"/>
                  <a:pt x="27" y="79"/>
                </a:cubicBezTo>
                <a:cubicBezTo>
                  <a:pt x="27" y="79"/>
                  <a:pt x="27" y="79"/>
                  <a:pt x="27" y="79"/>
                </a:cubicBezTo>
                <a:cubicBezTo>
                  <a:pt x="33" y="77"/>
                  <a:pt x="33" y="77"/>
                  <a:pt x="33" y="77"/>
                </a:cubicBezTo>
                <a:cubicBezTo>
                  <a:pt x="34" y="78"/>
                  <a:pt x="35" y="80"/>
                  <a:pt x="36" y="81"/>
                </a:cubicBezTo>
                <a:close/>
                <a:moveTo>
                  <a:pt x="140" y="74"/>
                </a:moveTo>
                <a:cubicBezTo>
                  <a:pt x="138" y="75"/>
                  <a:pt x="134" y="76"/>
                  <a:pt x="130" y="76"/>
                </a:cubicBezTo>
                <a:cubicBezTo>
                  <a:pt x="125" y="76"/>
                  <a:pt x="122" y="71"/>
                  <a:pt x="122" y="69"/>
                </a:cubicBezTo>
                <a:cubicBezTo>
                  <a:pt x="122" y="69"/>
                  <a:pt x="122" y="68"/>
                  <a:pt x="122" y="68"/>
                </a:cubicBezTo>
                <a:cubicBezTo>
                  <a:pt x="128" y="64"/>
                  <a:pt x="132" y="58"/>
                  <a:pt x="132" y="50"/>
                </a:cubicBezTo>
                <a:cubicBezTo>
                  <a:pt x="132" y="42"/>
                  <a:pt x="129" y="36"/>
                  <a:pt x="123" y="33"/>
                </a:cubicBezTo>
                <a:cubicBezTo>
                  <a:pt x="122" y="33"/>
                  <a:pt x="121" y="33"/>
                  <a:pt x="120" y="34"/>
                </a:cubicBezTo>
                <a:cubicBezTo>
                  <a:pt x="119" y="34"/>
                  <a:pt x="119" y="34"/>
                  <a:pt x="119" y="34"/>
                </a:cubicBezTo>
                <a:cubicBezTo>
                  <a:pt x="113" y="38"/>
                  <a:pt x="105" y="43"/>
                  <a:pt x="91" y="44"/>
                </a:cubicBezTo>
                <a:cubicBezTo>
                  <a:pt x="89" y="44"/>
                  <a:pt x="88" y="46"/>
                  <a:pt x="88" y="47"/>
                </a:cubicBezTo>
                <a:cubicBezTo>
                  <a:pt x="88" y="50"/>
                  <a:pt x="88" y="50"/>
                  <a:pt x="88" y="50"/>
                </a:cubicBezTo>
                <a:cubicBezTo>
                  <a:pt x="88" y="58"/>
                  <a:pt x="93" y="64"/>
                  <a:pt x="99" y="68"/>
                </a:cubicBezTo>
                <a:cubicBezTo>
                  <a:pt x="99" y="68"/>
                  <a:pt x="99" y="69"/>
                  <a:pt x="99" y="69"/>
                </a:cubicBezTo>
                <a:cubicBezTo>
                  <a:pt x="99" y="71"/>
                  <a:pt x="96" y="76"/>
                  <a:pt x="91" y="76"/>
                </a:cubicBezTo>
                <a:cubicBezTo>
                  <a:pt x="86" y="76"/>
                  <a:pt x="83" y="75"/>
                  <a:pt x="81" y="74"/>
                </a:cubicBezTo>
                <a:cubicBezTo>
                  <a:pt x="83" y="71"/>
                  <a:pt x="85" y="65"/>
                  <a:pt x="85" y="54"/>
                </a:cubicBezTo>
                <a:cubicBezTo>
                  <a:pt x="85" y="47"/>
                  <a:pt x="85" y="47"/>
                  <a:pt x="85" y="47"/>
                </a:cubicBezTo>
                <a:cubicBezTo>
                  <a:pt x="85" y="35"/>
                  <a:pt x="97" y="25"/>
                  <a:pt x="110" y="25"/>
                </a:cubicBezTo>
                <a:cubicBezTo>
                  <a:pt x="124" y="25"/>
                  <a:pt x="135" y="35"/>
                  <a:pt x="135" y="47"/>
                </a:cubicBezTo>
                <a:cubicBezTo>
                  <a:pt x="135" y="54"/>
                  <a:pt x="135" y="54"/>
                  <a:pt x="135" y="54"/>
                </a:cubicBezTo>
                <a:cubicBezTo>
                  <a:pt x="135" y="65"/>
                  <a:pt x="138" y="71"/>
                  <a:pt x="140" y="74"/>
                </a:cubicBezTo>
                <a:close/>
                <a:moveTo>
                  <a:pt x="141" y="91"/>
                </a:moveTo>
                <a:cubicBezTo>
                  <a:pt x="141" y="111"/>
                  <a:pt x="141" y="111"/>
                  <a:pt x="141" y="111"/>
                </a:cubicBezTo>
                <a:cubicBezTo>
                  <a:pt x="80" y="111"/>
                  <a:pt x="80" y="111"/>
                  <a:pt x="80" y="111"/>
                </a:cubicBezTo>
                <a:cubicBezTo>
                  <a:pt x="80" y="91"/>
                  <a:pt x="80" y="91"/>
                  <a:pt x="80" y="91"/>
                </a:cubicBezTo>
                <a:cubicBezTo>
                  <a:pt x="80" y="87"/>
                  <a:pt x="82" y="83"/>
                  <a:pt x="86" y="81"/>
                </a:cubicBezTo>
                <a:cubicBezTo>
                  <a:pt x="87" y="81"/>
                  <a:pt x="88" y="81"/>
                  <a:pt x="88" y="81"/>
                </a:cubicBezTo>
                <a:cubicBezTo>
                  <a:pt x="89" y="93"/>
                  <a:pt x="99" y="102"/>
                  <a:pt x="110" y="102"/>
                </a:cubicBezTo>
                <a:cubicBezTo>
                  <a:pt x="122" y="102"/>
                  <a:pt x="132" y="93"/>
                  <a:pt x="132" y="81"/>
                </a:cubicBezTo>
                <a:cubicBezTo>
                  <a:pt x="133" y="81"/>
                  <a:pt x="134" y="81"/>
                  <a:pt x="135" y="81"/>
                </a:cubicBezTo>
                <a:cubicBezTo>
                  <a:pt x="138" y="83"/>
                  <a:pt x="141" y="87"/>
                  <a:pt x="141" y="91"/>
                </a:cubicBezTo>
                <a:close/>
                <a:moveTo>
                  <a:pt x="110" y="66"/>
                </a:moveTo>
                <a:cubicBezTo>
                  <a:pt x="101" y="66"/>
                  <a:pt x="94" y="59"/>
                  <a:pt x="94" y="50"/>
                </a:cubicBezTo>
                <a:cubicBezTo>
                  <a:pt x="94" y="49"/>
                  <a:pt x="94" y="49"/>
                  <a:pt x="94" y="49"/>
                </a:cubicBezTo>
                <a:cubicBezTo>
                  <a:pt x="107" y="47"/>
                  <a:pt x="116" y="42"/>
                  <a:pt x="122" y="39"/>
                </a:cubicBezTo>
                <a:cubicBezTo>
                  <a:pt x="125" y="41"/>
                  <a:pt x="127" y="45"/>
                  <a:pt x="127" y="50"/>
                </a:cubicBezTo>
                <a:cubicBezTo>
                  <a:pt x="127" y="59"/>
                  <a:pt x="120" y="66"/>
                  <a:pt x="110" y="66"/>
                </a:cubicBezTo>
                <a:close/>
                <a:moveTo>
                  <a:pt x="104" y="71"/>
                </a:moveTo>
                <a:cubicBezTo>
                  <a:pt x="106" y="71"/>
                  <a:pt x="108" y="72"/>
                  <a:pt x="110" y="72"/>
                </a:cubicBezTo>
                <a:cubicBezTo>
                  <a:pt x="113" y="72"/>
                  <a:pt x="115" y="71"/>
                  <a:pt x="117" y="71"/>
                </a:cubicBezTo>
                <a:cubicBezTo>
                  <a:pt x="118" y="75"/>
                  <a:pt x="122" y="80"/>
                  <a:pt x="127" y="81"/>
                </a:cubicBezTo>
                <a:cubicBezTo>
                  <a:pt x="127" y="90"/>
                  <a:pt x="119" y="97"/>
                  <a:pt x="110" y="97"/>
                </a:cubicBezTo>
                <a:cubicBezTo>
                  <a:pt x="101" y="97"/>
                  <a:pt x="94" y="90"/>
                  <a:pt x="94" y="81"/>
                </a:cubicBezTo>
                <a:cubicBezTo>
                  <a:pt x="99" y="80"/>
                  <a:pt x="103" y="75"/>
                  <a:pt x="104" y="71"/>
                </a:cubicBezTo>
                <a:close/>
                <a:moveTo>
                  <a:pt x="155" y="108"/>
                </a:moveTo>
                <a:cubicBezTo>
                  <a:pt x="155" y="109"/>
                  <a:pt x="154" y="111"/>
                  <a:pt x="152" y="111"/>
                </a:cubicBezTo>
                <a:cubicBezTo>
                  <a:pt x="146" y="111"/>
                  <a:pt x="146" y="111"/>
                  <a:pt x="146" y="111"/>
                </a:cubicBezTo>
                <a:cubicBezTo>
                  <a:pt x="146" y="91"/>
                  <a:pt x="146" y="91"/>
                  <a:pt x="146" y="91"/>
                </a:cubicBezTo>
                <a:cubicBezTo>
                  <a:pt x="146" y="87"/>
                  <a:pt x="144" y="82"/>
                  <a:pt x="141" y="79"/>
                </a:cubicBezTo>
                <a:cubicBezTo>
                  <a:pt x="144" y="78"/>
                  <a:pt x="145" y="77"/>
                  <a:pt x="145" y="77"/>
                </a:cubicBezTo>
                <a:cubicBezTo>
                  <a:pt x="146" y="76"/>
                  <a:pt x="146" y="75"/>
                  <a:pt x="146" y="74"/>
                </a:cubicBezTo>
                <a:cubicBezTo>
                  <a:pt x="146" y="74"/>
                  <a:pt x="146" y="73"/>
                  <a:pt x="145" y="73"/>
                </a:cubicBezTo>
                <a:cubicBezTo>
                  <a:pt x="145" y="72"/>
                  <a:pt x="144" y="71"/>
                  <a:pt x="143" y="69"/>
                </a:cubicBezTo>
                <a:cubicBezTo>
                  <a:pt x="142" y="66"/>
                  <a:pt x="141" y="61"/>
                  <a:pt x="141" y="54"/>
                </a:cubicBezTo>
                <a:cubicBezTo>
                  <a:pt x="141" y="47"/>
                  <a:pt x="141" y="47"/>
                  <a:pt x="141" y="47"/>
                </a:cubicBezTo>
                <a:cubicBezTo>
                  <a:pt x="141" y="32"/>
                  <a:pt x="127" y="19"/>
                  <a:pt x="110" y="19"/>
                </a:cubicBezTo>
                <a:cubicBezTo>
                  <a:pt x="94" y="19"/>
                  <a:pt x="80" y="32"/>
                  <a:pt x="80" y="47"/>
                </a:cubicBezTo>
                <a:cubicBezTo>
                  <a:pt x="80" y="54"/>
                  <a:pt x="80" y="54"/>
                  <a:pt x="80" y="54"/>
                </a:cubicBezTo>
                <a:cubicBezTo>
                  <a:pt x="80" y="61"/>
                  <a:pt x="79" y="66"/>
                  <a:pt x="78" y="69"/>
                </a:cubicBezTo>
                <a:cubicBezTo>
                  <a:pt x="77" y="71"/>
                  <a:pt x="76" y="72"/>
                  <a:pt x="76" y="73"/>
                </a:cubicBezTo>
                <a:cubicBezTo>
                  <a:pt x="75" y="73"/>
                  <a:pt x="75" y="74"/>
                  <a:pt x="75" y="74"/>
                </a:cubicBezTo>
                <a:cubicBezTo>
                  <a:pt x="75" y="75"/>
                  <a:pt x="75" y="75"/>
                  <a:pt x="75" y="75"/>
                </a:cubicBezTo>
                <a:cubicBezTo>
                  <a:pt x="74" y="75"/>
                  <a:pt x="74" y="75"/>
                  <a:pt x="74" y="75"/>
                </a:cubicBezTo>
                <a:cubicBezTo>
                  <a:pt x="67" y="72"/>
                  <a:pt x="67" y="72"/>
                  <a:pt x="67" y="72"/>
                </a:cubicBezTo>
                <a:cubicBezTo>
                  <a:pt x="66" y="72"/>
                  <a:pt x="65" y="72"/>
                  <a:pt x="65" y="72"/>
                </a:cubicBezTo>
                <a:cubicBezTo>
                  <a:pt x="64" y="72"/>
                  <a:pt x="63" y="71"/>
                  <a:pt x="63" y="70"/>
                </a:cubicBezTo>
                <a:cubicBezTo>
                  <a:pt x="68" y="66"/>
                  <a:pt x="72" y="59"/>
                  <a:pt x="72" y="52"/>
                </a:cubicBezTo>
                <a:cubicBezTo>
                  <a:pt x="72" y="47"/>
                  <a:pt x="72" y="47"/>
                  <a:pt x="72" y="47"/>
                </a:cubicBezTo>
                <a:cubicBezTo>
                  <a:pt x="77" y="35"/>
                  <a:pt x="73" y="25"/>
                  <a:pt x="71" y="23"/>
                </a:cubicBezTo>
                <a:cubicBezTo>
                  <a:pt x="70" y="23"/>
                  <a:pt x="70" y="22"/>
                  <a:pt x="69" y="22"/>
                </a:cubicBezTo>
                <a:cubicBezTo>
                  <a:pt x="67" y="22"/>
                  <a:pt x="64" y="22"/>
                  <a:pt x="60" y="21"/>
                </a:cubicBezTo>
                <a:cubicBezTo>
                  <a:pt x="53" y="19"/>
                  <a:pt x="44" y="17"/>
                  <a:pt x="38" y="22"/>
                </a:cubicBezTo>
                <a:cubicBezTo>
                  <a:pt x="35" y="22"/>
                  <a:pt x="32" y="24"/>
                  <a:pt x="29" y="26"/>
                </a:cubicBezTo>
                <a:cubicBezTo>
                  <a:pt x="26" y="28"/>
                  <a:pt x="25" y="32"/>
                  <a:pt x="25" y="36"/>
                </a:cubicBezTo>
                <a:cubicBezTo>
                  <a:pt x="25" y="42"/>
                  <a:pt x="27" y="48"/>
                  <a:pt x="28" y="50"/>
                </a:cubicBezTo>
                <a:cubicBezTo>
                  <a:pt x="28" y="52"/>
                  <a:pt x="28" y="52"/>
                  <a:pt x="28" y="52"/>
                </a:cubicBezTo>
                <a:cubicBezTo>
                  <a:pt x="28" y="59"/>
                  <a:pt x="31" y="66"/>
                  <a:pt x="36" y="70"/>
                </a:cubicBezTo>
                <a:cubicBezTo>
                  <a:pt x="36" y="71"/>
                  <a:pt x="35" y="72"/>
                  <a:pt x="35" y="72"/>
                </a:cubicBezTo>
                <a:cubicBezTo>
                  <a:pt x="34" y="72"/>
                  <a:pt x="33" y="72"/>
                  <a:pt x="32" y="72"/>
                </a:cubicBezTo>
                <a:cubicBezTo>
                  <a:pt x="26" y="75"/>
                  <a:pt x="26" y="75"/>
                  <a:pt x="26" y="75"/>
                </a:cubicBezTo>
                <a:cubicBezTo>
                  <a:pt x="19" y="77"/>
                  <a:pt x="14" y="84"/>
                  <a:pt x="14" y="91"/>
                </a:cubicBezTo>
                <a:cubicBezTo>
                  <a:pt x="14" y="111"/>
                  <a:pt x="14" y="111"/>
                  <a:pt x="14" y="111"/>
                </a:cubicBezTo>
                <a:cubicBezTo>
                  <a:pt x="8" y="111"/>
                  <a:pt x="8" y="111"/>
                  <a:pt x="8" y="111"/>
                </a:cubicBezTo>
                <a:cubicBezTo>
                  <a:pt x="7" y="111"/>
                  <a:pt x="5" y="109"/>
                  <a:pt x="5" y="108"/>
                </a:cubicBezTo>
                <a:cubicBezTo>
                  <a:pt x="5" y="8"/>
                  <a:pt x="5" y="8"/>
                  <a:pt x="5" y="8"/>
                </a:cubicBezTo>
                <a:cubicBezTo>
                  <a:pt x="5" y="7"/>
                  <a:pt x="7" y="5"/>
                  <a:pt x="8" y="5"/>
                </a:cubicBezTo>
                <a:cubicBezTo>
                  <a:pt x="152" y="5"/>
                  <a:pt x="152" y="5"/>
                  <a:pt x="152" y="5"/>
                </a:cubicBezTo>
                <a:cubicBezTo>
                  <a:pt x="154" y="5"/>
                  <a:pt x="155" y="7"/>
                  <a:pt x="155" y="8"/>
                </a:cubicBezTo>
                <a:lnTo>
                  <a:pt x="155" y="108"/>
                </a:ln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0" name="Freeform 79">
            <a:extLst>
              <a:ext uri="{FF2B5EF4-FFF2-40B4-BE49-F238E27FC236}">
                <a16:creationId xmlns:a16="http://schemas.microsoft.com/office/drawing/2014/main" xmlns="" id="{33AED0CD-3AA6-4118-A6FB-94140C86386B}"/>
              </a:ext>
            </a:extLst>
          </p:cNvPr>
          <p:cNvSpPr>
            <a:spLocks noEditPoints="1"/>
          </p:cNvSpPr>
          <p:nvPr/>
        </p:nvSpPr>
        <p:spPr bwMode="auto">
          <a:xfrm>
            <a:off x="9224963" y="1912938"/>
            <a:ext cx="433388" cy="550863"/>
          </a:xfrm>
          <a:custGeom>
            <a:avLst/>
            <a:gdLst>
              <a:gd name="T0" fmla="*/ 11 w 127"/>
              <a:gd name="T1" fmla="*/ 16 h 160"/>
              <a:gd name="T2" fmla="*/ 110 w 127"/>
              <a:gd name="T3" fmla="*/ 116 h 160"/>
              <a:gd name="T4" fmla="*/ 110 w 127"/>
              <a:gd name="T5" fmla="*/ 11 h 160"/>
              <a:gd name="T6" fmla="*/ 72 w 127"/>
              <a:gd name="T7" fmla="*/ 55 h 160"/>
              <a:gd name="T8" fmla="*/ 88 w 127"/>
              <a:gd name="T9" fmla="*/ 72 h 160"/>
              <a:gd name="T10" fmla="*/ 95 w 127"/>
              <a:gd name="T11" fmla="*/ 76 h 160"/>
              <a:gd name="T12" fmla="*/ 88 w 127"/>
              <a:gd name="T13" fmla="*/ 100 h 160"/>
              <a:gd name="T14" fmla="*/ 108 w 127"/>
              <a:gd name="T15" fmla="*/ 82 h 160"/>
              <a:gd name="T16" fmla="*/ 110 w 127"/>
              <a:gd name="T17" fmla="*/ 55 h 160"/>
              <a:gd name="T18" fmla="*/ 97 w 127"/>
              <a:gd name="T19" fmla="*/ 39 h 160"/>
              <a:gd name="T20" fmla="*/ 66 w 127"/>
              <a:gd name="T21" fmla="*/ 55 h 160"/>
              <a:gd name="T22" fmla="*/ 69 w 127"/>
              <a:gd name="T23" fmla="*/ 82 h 160"/>
              <a:gd name="T24" fmla="*/ 63 w 127"/>
              <a:gd name="T25" fmla="*/ 60 h 160"/>
              <a:gd name="T26" fmla="*/ 63 w 127"/>
              <a:gd name="T27" fmla="*/ 53 h 160"/>
              <a:gd name="T28" fmla="*/ 111 w 127"/>
              <a:gd name="T29" fmla="*/ 43 h 160"/>
              <a:gd name="T30" fmla="*/ 22 w 127"/>
              <a:gd name="T31" fmla="*/ 41 h 160"/>
              <a:gd name="T32" fmla="*/ 36 w 127"/>
              <a:gd name="T33" fmla="*/ 30 h 160"/>
              <a:gd name="T34" fmla="*/ 61 w 127"/>
              <a:gd name="T35" fmla="*/ 41 h 160"/>
              <a:gd name="T36" fmla="*/ 24 w 127"/>
              <a:gd name="T37" fmla="*/ 44 h 160"/>
              <a:gd name="T38" fmla="*/ 22 w 127"/>
              <a:gd name="T39" fmla="*/ 41 h 160"/>
              <a:gd name="T40" fmla="*/ 57 w 127"/>
              <a:gd name="T41" fmla="*/ 74 h 160"/>
              <a:gd name="T42" fmla="*/ 26 w 127"/>
              <a:gd name="T43" fmla="*/ 49 h 160"/>
              <a:gd name="T44" fmla="*/ 58 w 127"/>
              <a:gd name="T45" fmla="*/ 58 h 160"/>
              <a:gd name="T46" fmla="*/ 25 w 127"/>
              <a:gd name="T47" fmla="*/ 57 h 160"/>
              <a:gd name="T48" fmla="*/ 50 w 127"/>
              <a:gd name="T49" fmla="*/ 78 h 160"/>
              <a:gd name="T50" fmla="*/ 41 w 127"/>
              <a:gd name="T51" fmla="*/ 91 h 160"/>
              <a:gd name="T52" fmla="*/ 32 w 127"/>
              <a:gd name="T53" fmla="*/ 78 h 160"/>
              <a:gd name="T54" fmla="*/ 111 w 127"/>
              <a:gd name="T55" fmla="*/ 16 h 160"/>
              <a:gd name="T56" fmla="*/ 65 w 127"/>
              <a:gd name="T57" fmla="*/ 35 h 160"/>
              <a:gd name="T58" fmla="*/ 52 w 127"/>
              <a:gd name="T59" fmla="*/ 26 h 160"/>
              <a:gd name="T60" fmla="*/ 17 w 127"/>
              <a:gd name="T61" fmla="*/ 41 h 160"/>
              <a:gd name="T62" fmla="*/ 28 w 127"/>
              <a:gd name="T63" fmla="*/ 75 h 160"/>
              <a:gd name="T64" fmla="*/ 17 w 127"/>
              <a:gd name="T65" fmla="*/ 80 h 160"/>
              <a:gd name="T66" fmla="*/ 16 w 127"/>
              <a:gd name="T67" fmla="*/ 16 h 160"/>
              <a:gd name="T68" fmla="*/ 19 w 127"/>
              <a:gd name="T69" fmla="*/ 85 h 160"/>
              <a:gd name="T70" fmla="*/ 28 w 127"/>
              <a:gd name="T71" fmla="*/ 87 h 160"/>
              <a:gd name="T72" fmla="*/ 56 w 127"/>
              <a:gd name="T73" fmla="*/ 85 h 160"/>
              <a:gd name="T74" fmla="*/ 53 w 127"/>
              <a:gd name="T75" fmla="*/ 111 h 160"/>
              <a:gd name="T76" fmla="*/ 110 w 127"/>
              <a:gd name="T77" fmla="*/ 111 h 160"/>
              <a:gd name="T78" fmla="*/ 64 w 127"/>
              <a:gd name="T79" fmla="*/ 87 h 160"/>
              <a:gd name="T80" fmla="*/ 103 w 127"/>
              <a:gd name="T81" fmla="*/ 99 h 160"/>
              <a:gd name="T82" fmla="*/ 111 w 127"/>
              <a:gd name="T83" fmla="*/ 110 h 160"/>
              <a:gd name="T84" fmla="*/ 8 w 127"/>
              <a:gd name="T85" fmla="*/ 0 h 160"/>
              <a:gd name="T86" fmla="*/ 8 w 127"/>
              <a:gd name="T87" fmla="*/ 160 h 160"/>
              <a:gd name="T88" fmla="*/ 127 w 127"/>
              <a:gd name="T89" fmla="*/ 8 h 160"/>
              <a:gd name="T90" fmla="*/ 119 w 127"/>
              <a:gd name="T91" fmla="*/ 155 h 160"/>
              <a:gd name="T92" fmla="*/ 5 w 127"/>
              <a:gd name="T93" fmla="*/ 8 h 160"/>
              <a:gd name="T94" fmla="*/ 122 w 127"/>
              <a:gd name="T95" fmla="*/ 8 h 160"/>
              <a:gd name="T96" fmla="*/ 16 w 127"/>
              <a:gd name="T97" fmla="*/ 122 h 160"/>
              <a:gd name="T98" fmla="*/ 16 w 127"/>
              <a:gd name="T99" fmla="*/ 149 h 160"/>
              <a:gd name="T100" fmla="*/ 116 w 127"/>
              <a:gd name="T101" fmla="*/ 127 h 160"/>
              <a:gd name="T102" fmla="*/ 110 w 127"/>
              <a:gd name="T103" fmla="*/ 144 h 160"/>
              <a:gd name="T104" fmla="*/ 16 w 127"/>
              <a:gd name="T105" fmla="*/ 127 h 160"/>
              <a:gd name="T106" fmla="*/ 111 w 127"/>
              <a:gd name="T107" fmla="*/ 127 h 160"/>
              <a:gd name="T108" fmla="*/ 25 w 127"/>
              <a:gd name="T109" fmla="*/ 133 h 160"/>
              <a:gd name="T110" fmla="*/ 41 w 127"/>
              <a:gd name="T111" fmla="*/ 138 h 160"/>
              <a:gd name="T112" fmla="*/ 102 w 127"/>
              <a:gd name="T113" fmla="*/ 133 h 160"/>
              <a:gd name="T114" fmla="*/ 52 w 127"/>
              <a:gd name="T115" fmla="*/ 138 h 160"/>
              <a:gd name="T116" fmla="*/ 102 w 127"/>
              <a:gd name="T117" fmla="*/ 133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127" h="160">
                <a:moveTo>
                  <a:pt x="110" y="11"/>
                </a:moveTo>
                <a:cubicBezTo>
                  <a:pt x="16" y="11"/>
                  <a:pt x="16" y="11"/>
                  <a:pt x="16" y="11"/>
                </a:cubicBezTo>
                <a:cubicBezTo>
                  <a:pt x="13" y="11"/>
                  <a:pt x="11" y="13"/>
                  <a:pt x="11" y="16"/>
                </a:cubicBezTo>
                <a:cubicBezTo>
                  <a:pt x="11" y="110"/>
                  <a:pt x="11" y="110"/>
                  <a:pt x="11" y="110"/>
                </a:cubicBezTo>
                <a:cubicBezTo>
                  <a:pt x="11" y="113"/>
                  <a:pt x="13" y="116"/>
                  <a:pt x="16" y="116"/>
                </a:cubicBezTo>
                <a:cubicBezTo>
                  <a:pt x="110" y="116"/>
                  <a:pt x="110" y="116"/>
                  <a:pt x="110" y="116"/>
                </a:cubicBezTo>
                <a:cubicBezTo>
                  <a:pt x="113" y="116"/>
                  <a:pt x="116" y="113"/>
                  <a:pt x="116" y="110"/>
                </a:cubicBezTo>
                <a:cubicBezTo>
                  <a:pt x="116" y="16"/>
                  <a:pt x="116" y="16"/>
                  <a:pt x="116" y="16"/>
                </a:cubicBezTo>
                <a:cubicBezTo>
                  <a:pt x="116" y="13"/>
                  <a:pt x="113" y="11"/>
                  <a:pt x="110" y="11"/>
                </a:cubicBezTo>
                <a:close/>
                <a:moveTo>
                  <a:pt x="88" y="72"/>
                </a:moveTo>
                <a:cubicBezTo>
                  <a:pt x="79" y="72"/>
                  <a:pt x="72" y="64"/>
                  <a:pt x="72" y="55"/>
                </a:cubicBezTo>
                <a:cubicBezTo>
                  <a:pt x="72" y="55"/>
                  <a:pt x="72" y="55"/>
                  <a:pt x="72" y="55"/>
                </a:cubicBezTo>
                <a:cubicBezTo>
                  <a:pt x="85" y="53"/>
                  <a:pt x="93" y="48"/>
                  <a:pt x="99" y="44"/>
                </a:cubicBezTo>
                <a:cubicBezTo>
                  <a:pt x="103" y="46"/>
                  <a:pt x="105" y="51"/>
                  <a:pt x="105" y="55"/>
                </a:cubicBezTo>
                <a:cubicBezTo>
                  <a:pt x="105" y="64"/>
                  <a:pt x="98" y="72"/>
                  <a:pt x="88" y="72"/>
                </a:cubicBezTo>
                <a:close/>
                <a:moveTo>
                  <a:pt x="82" y="76"/>
                </a:moveTo>
                <a:cubicBezTo>
                  <a:pt x="84" y="77"/>
                  <a:pt x="86" y="77"/>
                  <a:pt x="88" y="77"/>
                </a:cubicBezTo>
                <a:cubicBezTo>
                  <a:pt x="91" y="77"/>
                  <a:pt x="93" y="77"/>
                  <a:pt x="95" y="76"/>
                </a:cubicBezTo>
                <a:cubicBezTo>
                  <a:pt x="95" y="78"/>
                  <a:pt x="97" y="81"/>
                  <a:pt x="99" y="82"/>
                </a:cubicBezTo>
                <a:cubicBezTo>
                  <a:pt x="100" y="84"/>
                  <a:pt x="102" y="86"/>
                  <a:pt x="105" y="86"/>
                </a:cubicBezTo>
                <a:cubicBezTo>
                  <a:pt x="103" y="94"/>
                  <a:pt x="96" y="100"/>
                  <a:pt x="88" y="100"/>
                </a:cubicBezTo>
                <a:cubicBezTo>
                  <a:pt x="80" y="100"/>
                  <a:pt x="74" y="94"/>
                  <a:pt x="72" y="87"/>
                </a:cubicBezTo>
                <a:cubicBezTo>
                  <a:pt x="77" y="85"/>
                  <a:pt x="81" y="80"/>
                  <a:pt x="82" y="76"/>
                </a:cubicBezTo>
                <a:close/>
                <a:moveTo>
                  <a:pt x="108" y="82"/>
                </a:moveTo>
                <a:cubicBezTo>
                  <a:pt x="103" y="82"/>
                  <a:pt x="100" y="77"/>
                  <a:pt x="100" y="74"/>
                </a:cubicBezTo>
                <a:cubicBezTo>
                  <a:pt x="100" y="74"/>
                  <a:pt x="100" y="74"/>
                  <a:pt x="100" y="74"/>
                </a:cubicBezTo>
                <a:cubicBezTo>
                  <a:pt x="106" y="70"/>
                  <a:pt x="110" y="63"/>
                  <a:pt x="110" y="55"/>
                </a:cubicBezTo>
                <a:cubicBezTo>
                  <a:pt x="110" y="48"/>
                  <a:pt x="106" y="42"/>
                  <a:pt x="100" y="39"/>
                </a:cubicBezTo>
                <a:cubicBezTo>
                  <a:pt x="100" y="39"/>
                  <a:pt x="99" y="39"/>
                  <a:pt x="98" y="39"/>
                </a:cubicBezTo>
                <a:cubicBezTo>
                  <a:pt x="97" y="39"/>
                  <a:pt x="97" y="39"/>
                  <a:pt x="97" y="39"/>
                </a:cubicBezTo>
                <a:cubicBezTo>
                  <a:pt x="91" y="43"/>
                  <a:pt x="83" y="48"/>
                  <a:pt x="69" y="50"/>
                </a:cubicBezTo>
                <a:cubicBezTo>
                  <a:pt x="67" y="50"/>
                  <a:pt x="66" y="51"/>
                  <a:pt x="66" y="52"/>
                </a:cubicBezTo>
                <a:cubicBezTo>
                  <a:pt x="66" y="55"/>
                  <a:pt x="66" y="55"/>
                  <a:pt x="66" y="55"/>
                </a:cubicBezTo>
                <a:cubicBezTo>
                  <a:pt x="66" y="63"/>
                  <a:pt x="71" y="70"/>
                  <a:pt x="77" y="74"/>
                </a:cubicBezTo>
                <a:cubicBezTo>
                  <a:pt x="77" y="74"/>
                  <a:pt x="77" y="74"/>
                  <a:pt x="77" y="74"/>
                </a:cubicBezTo>
                <a:cubicBezTo>
                  <a:pt x="77" y="76"/>
                  <a:pt x="74" y="82"/>
                  <a:pt x="69" y="82"/>
                </a:cubicBezTo>
                <a:cubicBezTo>
                  <a:pt x="65" y="82"/>
                  <a:pt x="62" y="81"/>
                  <a:pt x="60" y="80"/>
                </a:cubicBezTo>
                <a:cubicBezTo>
                  <a:pt x="60" y="80"/>
                  <a:pt x="60" y="80"/>
                  <a:pt x="60" y="80"/>
                </a:cubicBezTo>
                <a:cubicBezTo>
                  <a:pt x="62" y="76"/>
                  <a:pt x="63" y="68"/>
                  <a:pt x="63" y="60"/>
                </a:cubicBezTo>
                <a:cubicBezTo>
                  <a:pt x="63" y="58"/>
                  <a:pt x="63" y="58"/>
                  <a:pt x="63" y="58"/>
                </a:cubicBezTo>
                <a:cubicBezTo>
                  <a:pt x="63" y="58"/>
                  <a:pt x="63" y="58"/>
                  <a:pt x="63" y="58"/>
                </a:cubicBezTo>
                <a:cubicBezTo>
                  <a:pt x="63" y="53"/>
                  <a:pt x="63" y="53"/>
                  <a:pt x="63" y="53"/>
                </a:cubicBezTo>
                <a:cubicBezTo>
                  <a:pt x="63" y="53"/>
                  <a:pt x="63" y="53"/>
                  <a:pt x="63" y="53"/>
                </a:cubicBezTo>
                <a:cubicBezTo>
                  <a:pt x="63" y="40"/>
                  <a:pt x="75" y="30"/>
                  <a:pt x="88" y="30"/>
                </a:cubicBezTo>
                <a:cubicBezTo>
                  <a:pt x="98" y="30"/>
                  <a:pt x="106" y="35"/>
                  <a:pt x="111" y="43"/>
                </a:cubicBezTo>
                <a:cubicBezTo>
                  <a:pt x="111" y="82"/>
                  <a:pt x="111" y="82"/>
                  <a:pt x="111" y="82"/>
                </a:cubicBezTo>
                <a:cubicBezTo>
                  <a:pt x="110" y="82"/>
                  <a:pt x="109" y="82"/>
                  <a:pt x="108" y="82"/>
                </a:cubicBezTo>
                <a:close/>
                <a:moveTo>
                  <a:pt x="22" y="41"/>
                </a:moveTo>
                <a:cubicBezTo>
                  <a:pt x="22" y="37"/>
                  <a:pt x="25" y="33"/>
                  <a:pt x="30" y="33"/>
                </a:cubicBezTo>
                <a:cubicBezTo>
                  <a:pt x="33" y="33"/>
                  <a:pt x="33" y="33"/>
                  <a:pt x="33" y="33"/>
                </a:cubicBezTo>
                <a:cubicBezTo>
                  <a:pt x="34" y="33"/>
                  <a:pt x="36" y="32"/>
                  <a:pt x="36" y="30"/>
                </a:cubicBezTo>
                <a:cubicBezTo>
                  <a:pt x="40" y="29"/>
                  <a:pt x="46" y="30"/>
                  <a:pt x="51" y="31"/>
                </a:cubicBezTo>
                <a:cubicBezTo>
                  <a:pt x="54" y="32"/>
                  <a:pt x="57" y="33"/>
                  <a:pt x="59" y="33"/>
                </a:cubicBezTo>
                <a:cubicBezTo>
                  <a:pt x="60" y="34"/>
                  <a:pt x="61" y="37"/>
                  <a:pt x="61" y="41"/>
                </a:cubicBezTo>
                <a:cubicBezTo>
                  <a:pt x="61" y="41"/>
                  <a:pt x="61" y="41"/>
                  <a:pt x="61" y="41"/>
                </a:cubicBezTo>
                <a:cubicBezTo>
                  <a:pt x="60" y="43"/>
                  <a:pt x="59" y="46"/>
                  <a:pt x="59" y="48"/>
                </a:cubicBezTo>
                <a:cubicBezTo>
                  <a:pt x="53" y="45"/>
                  <a:pt x="42" y="40"/>
                  <a:pt x="24" y="44"/>
                </a:cubicBezTo>
                <a:cubicBezTo>
                  <a:pt x="23" y="44"/>
                  <a:pt x="23" y="45"/>
                  <a:pt x="22" y="46"/>
                </a:cubicBezTo>
                <a:cubicBezTo>
                  <a:pt x="22" y="46"/>
                  <a:pt x="22" y="46"/>
                  <a:pt x="22" y="46"/>
                </a:cubicBezTo>
                <a:cubicBezTo>
                  <a:pt x="22" y="44"/>
                  <a:pt x="22" y="43"/>
                  <a:pt x="22" y="41"/>
                </a:cubicBezTo>
                <a:close/>
                <a:moveTo>
                  <a:pt x="56" y="77"/>
                </a:moveTo>
                <a:cubicBezTo>
                  <a:pt x="55" y="77"/>
                  <a:pt x="55" y="76"/>
                  <a:pt x="55" y="75"/>
                </a:cubicBezTo>
                <a:cubicBezTo>
                  <a:pt x="56" y="75"/>
                  <a:pt x="56" y="74"/>
                  <a:pt x="57" y="74"/>
                </a:cubicBezTo>
                <a:cubicBezTo>
                  <a:pt x="56" y="75"/>
                  <a:pt x="56" y="76"/>
                  <a:pt x="56" y="77"/>
                </a:cubicBezTo>
                <a:close/>
                <a:moveTo>
                  <a:pt x="25" y="57"/>
                </a:moveTo>
                <a:cubicBezTo>
                  <a:pt x="25" y="54"/>
                  <a:pt x="26" y="51"/>
                  <a:pt x="26" y="49"/>
                </a:cubicBezTo>
                <a:cubicBezTo>
                  <a:pt x="38" y="47"/>
                  <a:pt x="46" y="48"/>
                  <a:pt x="51" y="50"/>
                </a:cubicBezTo>
                <a:cubicBezTo>
                  <a:pt x="54" y="51"/>
                  <a:pt x="57" y="53"/>
                  <a:pt x="58" y="54"/>
                </a:cubicBezTo>
                <a:cubicBezTo>
                  <a:pt x="58" y="58"/>
                  <a:pt x="58" y="58"/>
                  <a:pt x="58" y="58"/>
                </a:cubicBezTo>
                <a:cubicBezTo>
                  <a:pt x="58" y="67"/>
                  <a:pt x="51" y="75"/>
                  <a:pt x="41" y="75"/>
                </a:cubicBezTo>
                <a:cubicBezTo>
                  <a:pt x="32" y="75"/>
                  <a:pt x="25" y="67"/>
                  <a:pt x="25" y="58"/>
                </a:cubicBezTo>
                <a:lnTo>
                  <a:pt x="25" y="57"/>
                </a:lnTo>
                <a:close/>
                <a:moveTo>
                  <a:pt x="32" y="78"/>
                </a:moveTo>
                <a:cubicBezTo>
                  <a:pt x="35" y="79"/>
                  <a:pt x="38" y="80"/>
                  <a:pt x="41" y="80"/>
                </a:cubicBezTo>
                <a:cubicBezTo>
                  <a:pt x="45" y="80"/>
                  <a:pt x="48" y="79"/>
                  <a:pt x="50" y="78"/>
                </a:cubicBezTo>
                <a:cubicBezTo>
                  <a:pt x="51" y="79"/>
                  <a:pt x="52" y="81"/>
                  <a:pt x="53" y="81"/>
                </a:cubicBezTo>
                <a:cubicBezTo>
                  <a:pt x="52" y="82"/>
                  <a:pt x="51" y="83"/>
                  <a:pt x="51" y="83"/>
                </a:cubicBezTo>
                <a:cubicBezTo>
                  <a:pt x="48" y="86"/>
                  <a:pt x="44" y="91"/>
                  <a:pt x="41" y="91"/>
                </a:cubicBezTo>
                <a:cubicBezTo>
                  <a:pt x="39" y="91"/>
                  <a:pt x="35" y="86"/>
                  <a:pt x="32" y="83"/>
                </a:cubicBezTo>
                <a:cubicBezTo>
                  <a:pt x="31" y="83"/>
                  <a:pt x="31" y="82"/>
                  <a:pt x="30" y="81"/>
                </a:cubicBezTo>
                <a:cubicBezTo>
                  <a:pt x="31" y="81"/>
                  <a:pt x="32" y="79"/>
                  <a:pt x="32" y="78"/>
                </a:cubicBezTo>
                <a:close/>
                <a:moveTo>
                  <a:pt x="16" y="16"/>
                </a:moveTo>
                <a:cubicBezTo>
                  <a:pt x="110" y="16"/>
                  <a:pt x="110" y="16"/>
                  <a:pt x="110" y="16"/>
                </a:cubicBezTo>
                <a:cubicBezTo>
                  <a:pt x="111" y="16"/>
                  <a:pt x="111" y="16"/>
                  <a:pt x="111" y="16"/>
                </a:cubicBezTo>
                <a:cubicBezTo>
                  <a:pt x="111" y="34"/>
                  <a:pt x="111" y="34"/>
                  <a:pt x="111" y="34"/>
                </a:cubicBezTo>
                <a:cubicBezTo>
                  <a:pt x="105" y="28"/>
                  <a:pt x="97" y="25"/>
                  <a:pt x="88" y="25"/>
                </a:cubicBezTo>
                <a:cubicBezTo>
                  <a:pt x="79" y="25"/>
                  <a:pt x="71" y="29"/>
                  <a:pt x="65" y="35"/>
                </a:cubicBezTo>
                <a:cubicBezTo>
                  <a:pt x="65" y="32"/>
                  <a:pt x="64" y="30"/>
                  <a:pt x="63" y="29"/>
                </a:cubicBezTo>
                <a:cubicBezTo>
                  <a:pt x="62" y="28"/>
                  <a:pt x="61" y="28"/>
                  <a:pt x="61" y="28"/>
                </a:cubicBezTo>
                <a:cubicBezTo>
                  <a:pt x="58" y="28"/>
                  <a:pt x="55" y="27"/>
                  <a:pt x="52" y="26"/>
                </a:cubicBezTo>
                <a:cubicBezTo>
                  <a:pt x="45" y="25"/>
                  <a:pt x="35" y="23"/>
                  <a:pt x="30" y="28"/>
                </a:cubicBezTo>
                <a:cubicBezTo>
                  <a:pt x="27" y="28"/>
                  <a:pt x="23" y="29"/>
                  <a:pt x="21" y="31"/>
                </a:cubicBezTo>
                <a:cubicBezTo>
                  <a:pt x="18" y="34"/>
                  <a:pt x="17" y="37"/>
                  <a:pt x="17" y="41"/>
                </a:cubicBezTo>
                <a:cubicBezTo>
                  <a:pt x="17" y="48"/>
                  <a:pt x="19" y="54"/>
                  <a:pt x="19" y="56"/>
                </a:cubicBezTo>
                <a:cubicBezTo>
                  <a:pt x="19" y="58"/>
                  <a:pt x="19" y="58"/>
                  <a:pt x="19" y="58"/>
                </a:cubicBezTo>
                <a:cubicBezTo>
                  <a:pt x="19" y="65"/>
                  <a:pt x="23" y="71"/>
                  <a:pt x="28" y="75"/>
                </a:cubicBezTo>
                <a:cubicBezTo>
                  <a:pt x="27" y="76"/>
                  <a:pt x="27" y="77"/>
                  <a:pt x="26" y="78"/>
                </a:cubicBezTo>
                <a:cubicBezTo>
                  <a:pt x="26" y="77"/>
                  <a:pt x="25" y="77"/>
                  <a:pt x="24" y="77"/>
                </a:cubicBezTo>
                <a:cubicBezTo>
                  <a:pt x="17" y="80"/>
                  <a:pt x="17" y="80"/>
                  <a:pt x="17" y="80"/>
                </a:cubicBezTo>
                <a:cubicBezTo>
                  <a:pt x="17" y="80"/>
                  <a:pt x="17" y="80"/>
                  <a:pt x="16" y="80"/>
                </a:cubicBezTo>
                <a:cubicBezTo>
                  <a:pt x="16" y="16"/>
                  <a:pt x="16" y="16"/>
                  <a:pt x="16" y="16"/>
                </a:cubicBezTo>
                <a:cubicBezTo>
                  <a:pt x="16" y="16"/>
                  <a:pt x="16" y="16"/>
                  <a:pt x="16" y="16"/>
                </a:cubicBezTo>
                <a:close/>
                <a:moveTo>
                  <a:pt x="16" y="110"/>
                </a:moveTo>
                <a:cubicBezTo>
                  <a:pt x="16" y="86"/>
                  <a:pt x="16" y="86"/>
                  <a:pt x="16" y="86"/>
                </a:cubicBezTo>
                <a:cubicBezTo>
                  <a:pt x="17" y="86"/>
                  <a:pt x="18" y="85"/>
                  <a:pt x="19" y="85"/>
                </a:cubicBezTo>
                <a:cubicBezTo>
                  <a:pt x="19" y="85"/>
                  <a:pt x="19" y="85"/>
                  <a:pt x="19" y="85"/>
                </a:cubicBezTo>
                <a:cubicBezTo>
                  <a:pt x="24" y="83"/>
                  <a:pt x="24" y="83"/>
                  <a:pt x="24" y="83"/>
                </a:cubicBezTo>
                <a:cubicBezTo>
                  <a:pt x="25" y="84"/>
                  <a:pt x="27" y="85"/>
                  <a:pt x="28" y="87"/>
                </a:cubicBezTo>
                <a:cubicBezTo>
                  <a:pt x="32" y="92"/>
                  <a:pt x="37" y="96"/>
                  <a:pt x="41" y="96"/>
                </a:cubicBezTo>
                <a:cubicBezTo>
                  <a:pt x="46" y="96"/>
                  <a:pt x="50" y="92"/>
                  <a:pt x="55" y="87"/>
                </a:cubicBezTo>
                <a:cubicBezTo>
                  <a:pt x="55" y="86"/>
                  <a:pt x="56" y="85"/>
                  <a:pt x="56" y="85"/>
                </a:cubicBezTo>
                <a:cubicBezTo>
                  <a:pt x="57" y="85"/>
                  <a:pt x="57" y="85"/>
                  <a:pt x="57" y="85"/>
                </a:cubicBezTo>
                <a:cubicBezTo>
                  <a:pt x="54" y="88"/>
                  <a:pt x="53" y="92"/>
                  <a:pt x="53" y="97"/>
                </a:cubicBezTo>
                <a:cubicBezTo>
                  <a:pt x="53" y="111"/>
                  <a:pt x="53" y="111"/>
                  <a:pt x="53" y="111"/>
                </a:cubicBezTo>
                <a:cubicBezTo>
                  <a:pt x="16" y="111"/>
                  <a:pt x="16" y="111"/>
                  <a:pt x="16" y="111"/>
                </a:cubicBezTo>
                <a:cubicBezTo>
                  <a:pt x="16" y="111"/>
                  <a:pt x="16" y="111"/>
                  <a:pt x="16" y="110"/>
                </a:cubicBezTo>
                <a:close/>
                <a:moveTo>
                  <a:pt x="110" y="111"/>
                </a:moveTo>
                <a:cubicBezTo>
                  <a:pt x="58" y="111"/>
                  <a:pt x="58" y="111"/>
                  <a:pt x="58" y="111"/>
                </a:cubicBezTo>
                <a:cubicBezTo>
                  <a:pt x="58" y="97"/>
                  <a:pt x="58" y="97"/>
                  <a:pt x="58" y="97"/>
                </a:cubicBezTo>
                <a:cubicBezTo>
                  <a:pt x="58" y="92"/>
                  <a:pt x="61" y="88"/>
                  <a:pt x="64" y="87"/>
                </a:cubicBezTo>
                <a:cubicBezTo>
                  <a:pt x="65" y="87"/>
                  <a:pt x="66" y="87"/>
                  <a:pt x="67" y="87"/>
                </a:cubicBezTo>
                <a:cubicBezTo>
                  <a:pt x="69" y="97"/>
                  <a:pt x="78" y="105"/>
                  <a:pt x="88" y="105"/>
                </a:cubicBezTo>
                <a:cubicBezTo>
                  <a:pt x="94" y="105"/>
                  <a:pt x="99" y="103"/>
                  <a:pt x="103" y="99"/>
                </a:cubicBezTo>
                <a:cubicBezTo>
                  <a:pt x="107" y="96"/>
                  <a:pt x="109" y="92"/>
                  <a:pt x="110" y="87"/>
                </a:cubicBezTo>
                <a:cubicBezTo>
                  <a:pt x="110" y="87"/>
                  <a:pt x="110" y="87"/>
                  <a:pt x="111" y="87"/>
                </a:cubicBezTo>
                <a:cubicBezTo>
                  <a:pt x="111" y="110"/>
                  <a:pt x="111" y="110"/>
                  <a:pt x="111" y="110"/>
                </a:cubicBezTo>
                <a:cubicBezTo>
                  <a:pt x="111" y="111"/>
                  <a:pt x="111" y="111"/>
                  <a:pt x="110" y="111"/>
                </a:cubicBezTo>
                <a:close/>
                <a:moveTo>
                  <a:pt x="119" y="0"/>
                </a:moveTo>
                <a:cubicBezTo>
                  <a:pt x="8" y="0"/>
                  <a:pt x="8" y="0"/>
                  <a:pt x="8" y="0"/>
                </a:cubicBezTo>
                <a:cubicBezTo>
                  <a:pt x="4" y="0"/>
                  <a:pt x="0" y="4"/>
                  <a:pt x="0" y="8"/>
                </a:cubicBezTo>
                <a:cubicBezTo>
                  <a:pt x="0" y="152"/>
                  <a:pt x="0" y="152"/>
                  <a:pt x="0" y="152"/>
                </a:cubicBezTo>
                <a:cubicBezTo>
                  <a:pt x="0" y="156"/>
                  <a:pt x="4" y="160"/>
                  <a:pt x="8" y="160"/>
                </a:cubicBezTo>
                <a:cubicBezTo>
                  <a:pt x="119" y="160"/>
                  <a:pt x="119" y="160"/>
                  <a:pt x="119" y="160"/>
                </a:cubicBezTo>
                <a:cubicBezTo>
                  <a:pt x="123" y="160"/>
                  <a:pt x="127" y="156"/>
                  <a:pt x="127" y="152"/>
                </a:cubicBezTo>
                <a:cubicBezTo>
                  <a:pt x="127" y="8"/>
                  <a:pt x="127" y="8"/>
                  <a:pt x="127" y="8"/>
                </a:cubicBezTo>
                <a:cubicBezTo>
                  <a:pt x="127" y="4"/>
                  <a:pt x="123" y="0"/>
                  <a:pt x="119" y="0"/>
                </a:cubicBezTo>
                <a:close/>
                <a:moveTo>
                  <a:pt x="122" y="152"/>
                </a:moveTo>
                <a:cubicBezTo>
                  <a:pt x="122" y="154"/>
                  <a:pt x="120" y="155"/>
                  <a:pt x="119" y="155"/>
                </a:cubicBezTo>
                <a:cubicBezTo>
                  <a:pt x="8" y="155"/>
                  <a:pt x="8" y="155"/>
                  <a:pt x="8" y="155"/>
                </a:cubicBezTo>
                <a:cubicBezTo>
                  <a:pt x="7" y="155"/>
                  <a:pt x="5" y="154"/>
                  <a:pt x="5" y="152"/>
                </a:cubicBezTo>
                <a:cubicBezTo>
                  <a:pt x="5" y="8"/>
                  <a:pt x="5" y="8"/>
                  <a:pt x="5" y="8"/>
                </a:cubicBezTo>
                <a:cubicBezTo>
                  <a:pt x="5" y="7"/>
                  <a:pt x="7" y="5"/>
                  <a:pt x="8" y="5"/>
                </a:cubicBezTo>
                <a:cubicBezTo>
                  <a:pt x="119" y="5"/>
                  <a:pt x="119" y="5"/>
                  <a:pt x="119" y="5"/>
                </a:cubicBezTo>
                <a:cubicBezTo>
                  <a:pt x="120" y="5"/>
                  <a:pt x="122" y="7"/>
                  <a:pt x="122" y="8"/>
                </a:cubicBezTo>
                <a:lnTo>
                  <a:pt x="122" y="152"/>
                </a:lnTo>
                <a:close/>
                <a:moveTo>
                  <a:pt x="110" y="122"/>
                </a:moveTo>
                <a:cubicBezTo>
                  <a:pt x="16" y="122"/>
                  <a:pt x="16" y="122"/>
                  <a:pt x="16" y="122"/>
                </a:cubicBezTo>
                <a:cubicBezTo>
                  <a:pt x="13" y="122"/>
                  <a:pt x="11" y="124"/>
                  <a:pt x="11" y="127"/>
                </a:cubicBezTo>
                <a:cubicBezTo>
                  <a:pt x="11" y="144"/>
                  <a:pt x="11" y="144"/>
                  <a:pt x="11" y="144"/>
                </a:cubicBezTo>
                <a:cubicBezTo>
                  <a:pt x="11" y="147"/>
                  <a:pt x="13" y="149"/>
                  <a:pt x="16" y="149"/>
                </a:cubicBezTo>
                <a:cubicBezTo>
                  <a:pt x="110" y="149"/>
                  <a:pt x="110" y="149"/>
                  <a:pt x="110" y="149"/>
                </a:cubicBezTo>
                <a:cubicBezTo>
                  <a:pt x="113" y="149"/>
                  <a:pt x="116" y="147"/>
                  <a:pt x="116" y="144"/>
                </a:cubicBezTo>
                <a:cubicBezTo>
                  <a:pt x="116" y="127"/>
                  <a:pt x="116" y="127"/>
                  <a:pt x="116" y="127"/>
                </a:cubicBezTo>
                <a:cubicBezTo>
                  <a:pt x="116" y="124"/>
                  <a:pt x="113" y="122"/>
                  <a:pt x="110" y="122"/>
                </a:cubicBezTo>
                <a:close/>
                <a:moveTo>
                  <a:pt x="111" y="144"/>
                </a:moveTo>
                <a:cubicBezTo>
                  <a:pt x="111" y="144"/>
                  <a:pt x="111" y="144"/>
                  <a:pt x="110" y="144"/>
                </a:cubicBezTo>
                <a:cubicBezTo>
                  <a:pt x="16" y="144"/>
                  <a:pt x="16" y="144"/>
                  <a:pt x="16" y="144"/>
                </a:cubicBezTo>
                <a:cubicBezTo>
                  <a:pt x="16" y="144"/>
                  <a:pt x="16" y="144"/>
                  <a:pt x="16" y="144"/>
                </a:cubicBezTo>
                <a:cubicBezTo>
                  <a:pt x="16" y="127"/>
                  <a:pt x="16" y="127"/>
                  <a:pt x="16" y="127"/>
                </a:cubicBezTo>
                <a:cubicBezTo>
                  <a:pt x="16" y="127"/>
                  <a:pt x="16" y="127"/>
                  <a:pt x="16" y="127"/>
                </a:cubicBezTo>
                <a:cubicBezTo>
                  <a:pt x="110" y="127"/>
                  <a:pt x="110" y="127"/>
                  <a:pt x="110" y="127"/>
                </a:cubicBezTo>
                <a:cubicBezTo>
                  <a:pt x="111" y="127"/>
                  <a:pt x="111" y="127"/>
                  <a:pt x="111" y="127"/>
                </a:cubicBezTo>
                <a:lnTo>
                  <a:pt x="111" y="144"/>
                </a:lnTo>
                <a:close/>
                <a:moveTo>
                  <a:pt x="41" y="133"/>
                </a:moveTo>
                <a:cubicBezTo>
                  <a:pt x="25" y="133"/>
                  <a:pt x="25" y="133"/>
                  <a:pt x="25" y="133"/>
                </a:cubicBezTo>
                <a:cubicBezTo>
                  <a:pt x="23" y="133"/>
                  <a:pt x="22" y="134"/>
                  <a:pt x="22" y="135"/>
                </a:cubicBezTo>
                <a:cubicBezTo>
                  <a:pt x="22" y="137"/>
                  <a:pt x="23" y="138"/>
                  <a:pt x="25" y="138"/>
                </a:cubicBezTo>
                <a:cubicBezTo>
                  <a:pt x="41" y="138"/>
                  <a:pt x="41" y="138"/>
                  <a:pt x="41" y="138"/>
                </a:cubicBezTo>
                <a:cubicBezTo>
                  <a:pt x="43" y="138"/>
                  <a:pt x="44" y="137"/>
                  <a:pt x="44" y="135"/>
                </a:cubicBezTo>
                <a:cubicBezTo>
                  <a:pt x="44" y="134"/>
                  <a:pt x="43" y="133"/>
                  <a:pt x="41" y="133"/>
                </a:cubicBezTo>
                <a:close/>
                <a:moveTo>
                  <a:pt x="102" y="133"/>
                </a:moveTo>
                <a:cubicBezTo>
                  <a:pt x="52" y="133"/>
                  <a:pt x="52" y="133"/>
                  <a:pt x="52" y="133"/>
                </a:cubicBezTo>
                <a:cubicBezTo>
                  <a:pt x="51" y="133"/>
                  <a:pt x="50" y="134"/>
                  <a:pt x="50" y="135"/>
                </a:cubicBezTo>
                <a:cubicBezTo>
                  <a:pt x="50" y="137"/>
                  <a:pt x="51" y="138"/>
                  <a:pt x="52" y="138"/>
                </a:cubicBezTo>
                <a:cubicBezTo>
                  <a:pt x="102" y="138"/>
                  <a:pt x="102" y="138"/>
                  <a:pt x="102" y="138"/>
                </a:cubicBezTo>
                <a:cubicBezTo>
                  <a:pt x="104" y="138"/>
                  <a:pt x="105" y="137"/>
                  <a:pt x="105" y="135"/>
                </a:cubicBezTo>
                <a:cubicBezTo>
                  <a:pt x="105" y="134"/>
                  <a:pt x="104" y="133"/>
                  <a:pt x="102" y="133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1" name="Freeform 80">
            <a:extLst>
              <a:ext uri="{FF2B5EF4-FFF2-40B4-BE49-F238E27FC236}">
                <a16:creationId xmlns:a16="http://schemas.microsoft.com/office/drawing/2014/main" xmlns="" id="{F8620BC9-9A99-44A8-AEED-A1EF4B2C44DF}"/>
              </a:ext>
            </a:extLst>
          </p:cNvPr>
          <p:cNvSpPr>
            <a:spLocks noEditPoints="1"/>
          </p:cNvSpPr>
          <p:nvPr/>
        </p:nvSpPr>
        <p:spPr bwMode="auto">
          <a:xfrm>
            <a:off x="9169400" y="2628901"/>
            <a:ext cx="546100" cy="330200"/>
          </a:xfrm>
          <a:custGeom>
            <a:avLst/>
            <a:gdLst>
              <a:gd name="T0" fmla="*/ 157 w 160"/>
              <a:gd name="T1" fmla="*/ 22 h 96"/>
              <a:gd name="T2" fmla="*/ 129 w 160"/>
              <a:gd name="T3" fmla="*/ 14 h 96"/>
              <a:gd name="T4" fmla="*/ 120 w 160"/>
              <a:gd name="T5" fmla="*/ 0 h 96"/>
              <a:gd name="T6" fmla="*/ 100 w 160"/>
              <a:gd name="T7" fmla="*/ 3 h 96"/>
              <a:gd name="T8" fmla="*/ 60 w 160"/>
              <a:gd name="T9" fmla="*/ 14 h 96"/>
              <a:gd name="T10" fmla="*/ 58 w 160"/>
              <a:gd name="T11" fmla="*/ 0 h 96"/>
              <a:gd name="T12" fmla="*/ 35 w 160"/>
              <a:gd name="T13" fmla="*/ 3 h 96"/>
              <a:gd name="T14" fmla="*/ 11 w 160"/>
              <a:gd name="T15" fmla="*/ 14 h 96"/>
              <a:gd name="T16" fmla="*/ 3 w 160"/>
              <a:gd name="T17" fmla="*/ 73 h 96"/>
              <a:gd name="T18" fmla="*/ 0 w 160"/>
              <a:gd name="T19" fmla="*/ 83 h 96"/>
              <a:gd name="T20" fmla="*/ 39 w 160"/>
              <a:gd name="T21" fmla="*/ 88 h 96"/>
              <a:gd name="T22" fmla="*/ 44 w 160"/>
              <a:gd name="T23" fmla="*/ 96 h 96"/>
              <a:gd name="T24" fmla="*/ 121 w 160"/>
              <a:gd name="T25" fmla="*/ 91 h 96"/>
              <a:gd name="T26" fmla="*/ 155 w 160"/>
              <a:gd name="T27" fmla="*/ 88 h 96"/>
              <a:gd name="T28" fmla="*/ 160 w 160"/>
              <a:gd name="T29" fmla="*/ 77 h 96"/>
              <a:gd name="T30" fmla="*/ 121 w 160"/>
              <a:gd name="T31" fmla="*/ 72 h 96"/>
              <a:gd name="T32" fmla="*/ 133 w 160"/>
              <a:gd name="T33" fmla="*/ 60 h 96"/>
              <a:gd name="T34" fmla="*/ 133 w 160"/>
              <a:gd name="T35" fmla="*/ 55 h 96"/>
              <a:gd name="T36" fmla="*/ 25 w 160"/>
              <a:gd name="T37" fmla="*/ 58 h 96"/>
              <a:gd name="T38" fmla="*/ 39 w 160"/>
              <a:gd name="T39" fmla="*/ 60 h 96"/>
              <a:gd name="T40" fmla="*/ 8 w 160"/>
              <a:gd name="T41" fmla="*/ 72 h 96"/>
              <a:gd name="T42" fmla="*/ 152 w 160"/>
              <a:gd name="T43" fmla="*/ 33 h 96"/>
              <a:gd name="T44" fmla="*/ 121 w 160"/>
              <a:gd name="T45" fmla="*/ 72 h 96"/>
              <a:gd name="T46" fmla="*/ 120 w 160"/>
              <a:gd name="T47" fmla="*/ 5 h 96"/>
              <a:gd name="T48" fmla="*/ 123 w 160"/>
              <a:gd name="T49" fmla="*/ 14 h 96"/>
              <a:gd name="T50" fmla="*/ 105 w 160"/>
              <a:gd name="T51" fmla="*/ 5 h 96"/>
              <a:gd name="T52" fmla="*/ 40 w 160"/>
              <a:gd name="T53" fmla="*/ 5 h 96"/>
              <a:gd name="T54" fmla="*/ 55 w 160"/>
              <a:gd name="T55" fmla="*/ 14 h 96"/>
              <a:gd name="T56" fmla="*/ 40 w 160"/>
              <a:gd name="T57" fmla="*/ 5 h 96"/>
              <a:gd name="T58" fmla="*/ 149 w 160"/>
              <a:gd name="T59" fmla="*/ 19 h 96"/>
              <a:gd name="T60" fmla="*/ 152 w 160"/>
              <a:gd name="T61" fmla="*/ 28 h 96"/>
              <a:gd name="T62" fmla="*/ 8 w 160"/>
              <a:gd name="T63" fmla="*/ 22 h 96"/>
              <a:gd name="T64" fmla="*/ 5 w 160"/>
              <a:gd name="T65" fmla="*/ 83 h 96"/>
              <a:gd name="T66" fmla="*/ 5 w 160"/>
              <a:gd name="T67" fmla="*/ 77 h 96"/>
              <a:gd name="T68" fmla="*/ 39 w 160"/>
              <a:gd name="T69" fmla="*/ 77 h 96"/>
              <a:gd name="T70" fmla="*/ 5 w 160"/>
              <a:gd name="T71" fmla="*/ 83 h 96"/>
              <a:gd name="T72" fmla="*/ 44 w 160"/>
              <a:gd name="T73" fmla="*/ 91 h 96"/>
              <a:gd name="T74" fmla="*/ 44 w 160"/>
              <a:gd name="T75" fmla="*/ 60 h 96"/>
              <a:gd name="T76" fmla="*/ 116 w 160"/>
              <a:gd name="T77" fmla="*/ 91 h 96"/>
              <a:gd name="T78" fmla="*/ 155 w 160"/>
              <a:gd name="T79" fmla="*/ 83 h 96"/>
              <a:gd name="T80" fmla="*/ 121 w 160"/>
              <a:gd name="T81" fmla="*/ 83 h 96"/>
              <a:gd name="T82" fmla="*/ 155 w 160"/>
              <a:gd name="T83" fmla="*/ 77 h 96"/>
              <a:gd name="T84" fmla="*/ 155 w 160"/>
              <a:gd name="T85" fmla="*/ 83 h 96"/>
              <a:gd name="T86" fmla="*/ 27 w 160"/>
              <a:gd name="T87" fmla="*/ 41 h 96"/>
              <a:gd name="T88" fmla="*/ 27 w 160"/>
              <a:gd name="T89" fmla="*/ 47 h 96"/>
              <a:gd name="T90" fmla="*/ 47 w 160"/>
              <a:gd name="T91" fmla="*/ 44 h 96"/>
              <a:gd name="T92" fmla="*/ 127 w 160"/>
              <a:gd name="T93" fmla="*/ 36 h 96"/>
              <a:gd name="T94" fmla="*/ 127 w 160"/>
              <a:gd name="T95" fmla="*/ 52 h 96"/>
              <a:gd name="T96" fmla="*/ 127 w 160"/>
              <a:gd name="T97" fmla="*/ 36 h 96"/>
              <a:gd name="T98" fmla="*/ 124 w 160"/>
              <a:gd name="T99" fmla="*/ 44 h 96"/>
              <a:gd name="T100" fmla="*/ 130 w 160"/>
              <a:gd name="T101" fmla="*/ 44 h 96"/>
              <a:gd name="T102" fmla="*/ 110 w 160"/>
              <a:gd name="T103" fmla="*/ 39 h 96"/>
              <a:gd name="T104" fmla="*/ 110 w 160"/>
              <a:gd name="T105" fmla="*/ 49 h 96"/>
              <a:gd name="T106" fmla="*/ 110 w 160"/>
              <a:gd name="T107" fmla="*/ 39 h 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60" h="96">
                <a:moveTo>
                  <a:pt x="157" y="73"/>
                </a:moveTo>
                <a:cubicBezTo>
                  <a:pt x="157" y="22"/>
                  <a:pt x="157" y="22"/>
                  <a:pt x="157" y="22"/>
                </a:cubicBezTo>
                <a:cubicBezTo>
                  <a:pt x="157" y="17"/>
                  <a:pt x="154" y="14"/>
                  <a:pt x="149" y="14"/>
                </a:cubicBezTo>
                <a:cubicBezTo>
                  <a:pt x="129" y="14"/>
                  <a:pt x="129" y="14"/>
                  <a:pt x="129" y="14"/>
                </a:cubicBezTo>
                <a:cubicBezTo>
                  <a:pt x="125" y="3"/>
                  <a:pt x="125" y="3"/>
                  <a:pt x="125" y="3"/>
                </a:cubicBezTo>
                <a:cubicBezTo>
                  <a:pt x="124" y="1"/>
                  <a:pt x="122" y="0"/>
                  <a:pt x="120" y="0"/>
                </a:cubicBezTo>
                <a:cubicBezTo>
                  <a:pt x="102" y="0"/>
                  <a:pt x="102" y="0"/>
                  <a:pt x="102" y="0"/>
                </a:cubicBezTo>
                <a:cubicBezTo>
                  <a:pt x="101" y="0"/>
                  <a:pt x="100" y="1"/>
                  <a:pt x="100" y="3"/>
                </a:cubicBezTo>
                <a:cubicBezTo>
                  <a:pt x="100" y="14"/>
                  <a:pt x="100" y="14"/>
                  <a:pt x="100" y="14"/>
                </a:cubicBezTo>
                <a:cubicBezTo>
                  <a:pt x="60" y="14"/>
                  <a:pt x="60" y="14"/>
                  <a:pt x="60" y="14"/>
                </a:cubicBezTo>
                <a:cubicBezTo>
                  <a:pt x="60" y="3"/>
                  <a:pt x="60" y="3"/>
                  <a:pt x="60" y="3"/>
                </a:cubicBezTo>
                <a:cubicBezTo>
                  <a:pt x="60" y="1"/>
                  <a:pt x="59" y="0"/>
                  <a:pt x="58" y="0"/>
                </a:cubicBezTo>
                <a:cubicBezTo>
                  <a:pt x="40" y="0"/>
                  <a:pt x="40" y="0"/>
                  <a:pt x="40" y="0"/>
                </a:cubicBezTo>
                <a:cubicBezTo>
                  <a:pt x="38" y="0"/>
                  <a:pt x="36" y="1"/>
                  <a:pt x="35" y="3"/>
                </a:cubicBezTo>
                <a:cubicBezTo>
                  <a:pt x="31" y="14"/>
                  <a:pt x="31" y="14"/>
                  <a:pt x="31" y="14"/>
                </a:cubicBezTo>
                <a:cubicBezTo>
                  <a:pt x="11" y="14"/>
                  <a:pt x="11" y="14"/>
                  <a:pt x="11" y="14"/>
                </a:cubicBezTo>
                <a:cubicBezTo>
                  <a:pt x="6" y="14"/>
                  <a:pt x="3" y="17"/>
                  <a:pt x="3" y="22"/>
                </a:cubicBezTo>
                <a:cubicBezTo>
                  <a:pt x="3" y="73"/>
                  <a:pt x="3" y="73"/>
                  <a:pt x="3" y="73"/>
                </a:cubicBezTo>
                <a:cubicBezTo>
                  <a:pt x="1" y="73"/>
                  <a:pt x="0" y="75"/>
                  <a:pt x="0" y="77"/>
                </a:cubicBezTo>
                <a:cubicBezTo>
                  <a:pt x="0" y="83"/>
                  <a:pt x="0" y="83"/>
                  <a:pt x="0" y="83"/>
                </a:cubicBezTo>
                <a:cubicBezTo>
                  <a:pt x="0" y="86"/>
                  <a:pt x="2" y="88"/>
                  <a:pt x="5" y="88"/>
                </a:cubicBezTo>
                <a:cubicBezTo>
                  <a:pt x="39" y="88"/>
                  <a:pt x="39" y="88"/>
                  <a:pt x="39" y="88"/>
                </a:cubicBezTo>
                <a:cubicBezTo>
                  <a:pt x="39" y="91"/>
                  <a:pt x="39" y="91"/>
                  <a:pt x="39" y="91"/>
                </a:cubicBezTo>
                <a:cubicBezTo>
                  <a:pt x="39" y="94"/>
                  <a:pt x="41" y="96"/>
                  <a:pt x="44" y="96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19" y="96"/>
                  <a:pt x="121" y="94"/>
                  <a:pt x="121" y="91"/>
                </a:cubicBezTo>
                <a:cubicBezTo>
                  <a:pt x="121" y="88"/>
                  <a:pt x="121" y="88"/>
                  <a:pt x="121" y="88"/>
                </a:cubicBezTo>
                <a:cubicBezTo>
                  <a:pt x="155" y="88"/>
                  <a:pt x="155" y="88"/>
                  <a:pt x="155" y="88"/>
                </a:cubicBezTo>
                <a:cubicBezTo>
                  <a:pt x="158" y="88"/>
                  <a:pt x="160" y="86"/>
                  <a:pt x="160" y="83"/>
                </a:cubicBezTo>
                <a:cubicBezTo>
                  <a:pt x="160" y="77"/>
                  <a:pt x="160" y="77"/>
                  <a:pt x="160" y="77"/>
                </a:cubicBezTo>
                <a:cubicBezTo>
                  <a:pt x="160" y="75"/>
                  <a:pt x="159" y="73"/>
                  <a:pt x="157" y="73"/>
                </a:cubicBezTo>
                <a:close/>
                <a:moveTo>
                  <a:pt x="121" y="72"/>
                </a:moveTo>
                <a:cubicBezTo>
                  <a:pt x="121" y="60"/>
                  <a:pt x="121" y="60"/>
                  <a:pt x="121" y="60"/>
                </a:cubicBezTo>
                <a:cubicBezTo>
                  <a:pt x="133" y="60"/>
                  <a:pt x="133" y="60"/>
                  <a:pt x="133" y="60"/>
                </a:cubicBezTo>
                <a:cubicBezTo>
                  <a:pt x="134" y="60"/>
                  <a:pt x="135" y="59"/>
                  <a:pt x="135" y="58"/>
                </a:cubicBezTo>
                <a:cubicBezTo>
                  <a:pt x="135" y="56"/>
                  <a:pt x="134" y="55"/>
                  <a:pt x="133" y="55"/>
                </a:cubicBezTo>
                <a:cubicBezTo>
                  <a:pt x="27" y="55"/>
                  <a:pt x="27" y="55"/>
                  <a:pt x="27" y="55"/>
                </a:cubicBezTo>
                <a:cubicBezTo>
                  <a:pt x="26" y="55"/>
                  <a:pt x="25" y="56"/>
                  <a:pt x="25" y="58"/>
                </a:cubicBezTo>
                <a:cubicBezTo>
                  <a:pt x="25" y="59"/>
                  <a:pt x="26" y="60"/>
                  <a:pt x="27" y="60"/>
                </a:cubicBezTo>
                <a:cubicBezTo>
                  <a:pt x="39" y="60"/>
                  <a:pt x="39" y="60"/>
                  <a:pt x="39" y="60"/>
                </a:cubicBezTo>
                <a:cubicBezTo>
                  <a:pt x="39" y="72"/>
                  <a:pt x="39" y="72"/>
                  <a:pt x="39" y="72"/>
                </a:cubicBezTo>
                <a:cubicBezTo>
                  <a:pt x="8" y="72"/>
                  <a:pt x="8" y="72"/>
                  <a:pt x="8" y="72"/>
                </a:cubicBezTo>
                <a:cubicBezTo>
                  <a:pt x="8" y="33"/>
                  <a:pt x="8" y="33"/>
                  <a:pt x="8" y="33"/>
                </a:cubicBezTo>
                <a:cubicBezTo>
                  <a:pt x="152" y="33"/>
                  <a:pt x="152" y="33"/>
                  <a:pt x="152" y="33"/>
                </a:cubicBezTo>
                <a:cubicBezTo>
                  <a:pt x="152" y="72"/>
                  <a:pt x="152" y="72"/>
                  <a:pt x="152" y="72"/>
                </a:cubicBezTo>
                <a:lnTo>
                  <a:pt x="121" y="72"/>
                </a:lnTo>
                <a:close/>
                <a:moveTo>
                  <a:pt x="105" y="5"/>
                </a:moveTo>
                <a:cubicBezTo>
                  <a:pt x="120" y="5"/>
                  <a:pt x="120" y="5"/>
                  <a:pt x="120" y="5"/>
                </a:cubicBezTo>
                <a:cubicBezTo>
                  <a:pt x="120" y="5"/>
                  <a:pt x="120" y="5"/>
                  <a:pt x="120" y="5"/>
                </a:cubicBezTo>
                <a:cubicBezTo>
                  <a:pt x="123" y="14"/>
                  <a:pt x="123" y="14"/>
                  <a:pt x="123" y="14"/>
                </a:cubicBezTo>
                <a:cubicBezTo>
                  <a:pt x="105" y="14"/>
                  <a:pt x="105" y="14"/>
                  <a:pt x="105" y="14"/>
                </a:cubicBezTo>
                <a:lnTo>
                  <a:pt x="105" y="5"/>
                </a:lnTo>
                <a:close/>
                <a:moveTo>
                  <a:pt x="40" y="5"/>
                </a:moveTo>
                <a:cubicBezTo>
                  <a:pt x="40" y="5"/>
                  <a:pt x="40" y="5"/>
                  <a:pt x="40" y="5"/>
                </a:cubicBezTo>
                <a:cubicBezTo>
                  <a:pt x="55" y="5"/>
                  <a:pt x="55" y="5"/>
                  <a:pt x="55" y="5"/>
                </a:cubicBezTo>
                <a:cubicBezTo>
                  <a:pt x="55" y="14"/>
                  <a:pt x="55" y="14"/>
                  <a:pt x="55" y="14"/>
                </a:cubicBezTo>
                <a:cubicBezTo>
                  <a:pt x="37" y="14"/>
                  <a:pt x="37" y="14"/>
                  <a:pt x="37" y="14"/>
                </a:cubicBezTo>
                <a:lnTo>
                  <a:pt x="40" y="5"/>
                </a:lnTo>
                <a:close/>
                <a:moveTo>
                  <a:pt x="11" y="19"/>
                </a:moveTo>
                <a:cubicBezTo>
                  <a:pt x="149" y="19"/>
                  <a:pt x="149" y="19"/>
                  <a:pt x="149" y="19"/>
                </a:cubicBezTo>
                <a:cubicBezTo>
                  <a:pt x="151" y="19"/>
                  <a:pt x="152" y="20"/>
                  <a:pt x="152" y="22"/>
                </a:cubicBezTo>
                <a:cubicBezTo>
                  <a:pt x="152" y="28"/>
                  <a:pt x="152" y="28"/>
                  <a:pt x="152" y="28"/>
                </a:cubicBezTo>
                <a:cubicBezTo>
                  <a:pt x="8" y="28"/>
                  <a:pt x="8" y="28"/>
                  <a:pt x="8" y="28"/>
                </a:cubicBezTo>
                <a:cubicBezTo>
                  <a:pt x="8" y="22"/>
                  <a:pt x="8" y="22"/>
                  <a:pt x="8" y="22"/>
                </a:cubicBezTo>
                <a:cubicBezTo>
                  <a:pt x="8" y="20"/>
                  <a:pt x="9" y="19"/>
                  <a:pt x="11" y="19"/>
                </a:cubicBezTo>
                <a:close/>
                <a:moveTo>
                  <a:pt x="5" y="83"/>
                </a:moveTo>
                <a:cubicBezTo>
                  <a:pt x="5" y="83"/>
                  <a:pt x="5" y="83"/>
                  <a:pt x="5" y="83"/>
                </a:cubicBezTo>
                <a:cubicBezTo>
                  <a:pt x="5" y="77"/>
                  <a:pt x="5" y="77"/>
                  <a:pt x="5" y="77"/>
                </a:cubicBezTo>
                <a:cubicBezTo>
                  <a:pt x="5" y="77"/>
                  <a:pt x="5" y="77"/>
                  <a:pt x="5" y="77"/>
                </a:cubicBezTo>
                <a:cubicBezTo>
                  <a:pt x="39" y="77"/>
                  <a:pt x="39" y="77"/>
                  <a:pt x="39" y="77"/>
                </a:cubicBezTo>
                <a:cubicBezTo>
                  <a:pt x="39" y="83"/>
                  <a:pt x="39" y="83"/>
                  <a:pt x="39" y="83"/>
                </a:cubicBezTo>
                <a:lnTo>
                  <a:pt x="5" y="83"/>
                </a:lnTo>
                <a:close/>
                <a:moveTo>
                  <a:pt x="116" y="91"/>
                </a:moveTo>
                <a:cubicBezTo>
                  <a:pt x="44" y="91"/>
                  <a:pt x="44" y="91"/>
                  <a:pt x="44" y="91"/>
                </a:cubicBezTo>
                <a:cubicBezTo>
                  <a:pt x="44" y="91"/>
                  <a:pt x="44" y="91"/>
                  <a:pt x="44" y="91"/>
                </a:cubicBezTo>
                <a:cubicBezTo>
                  <a:pt x="44" y="60"/>
                  <a:pt x="44" y="60"/>
                  <a:pt x="44" y="60"/>
                </a:cubicBezTo>
                <a:cubicBezTo>
                  <a:pt x="116" y="60"/>
                  <a:pt x="116" y="60"/>
                  <a:pt x="116" y="60"/>
                </a:cubicBezTo>
                <a:cubicBezTo>
                  <a:pt x="116" y="91"/>
                  <a:pt x="116" y="91"/>
                  <a:pt x="116" y="91"/>
                </a:cubicBezTo>
                <a:cubicBezTo>
                  <a:pt x="116" y="91"/>
                  <a:pt x="116" y="91"/>
                  <a:pt x="116" y="91"/>
                </a:cubicBezTo>
                <a:close/>
                <a:moveTo>
                  <a:pt x="155" y="83"/>
                </a:moveTo>
                <a:cubicBezTo>
                  <a:pt x="155" y="83"/>
                  <a:pt x="155" y="83"/>
                  <a:pt x="155" y="83"/>
                </a:cubicBezTo>
                <a:cubicBezTo>
                  <a:pt x="121" y="83"/>
                  <a:pt x="121" y="83"/>
                  <a:pt x="121" y="83"/>
                </a:cubicBezTo>
                <a:cubicBezTo>
                  <a:pt x="121" y="77"/>
                  <a:pt x="121" y="77"/>
                  <a:pt x="121" y="77"/>
                </a:cubicBezTo>
                <a:cubicBezTo>
                  <a:pt x="155" y="77"/>
                  <a:pt x="155" y="77"/>
                  <a:pt x="155" y="77"/>
                </a:cubicBezTo>
                <a:cubicBezTo>
                  <a:pt x="155" y="77"/>
                  <a:pt x="155" y="77"/>
                  <a:pt x="155" y="77"/>
                </a:cubicBezTo>
                <a:lnTo>
                  <a:pt x="155" y="83"/>
                </a:lnTo>
                <a:close/>
                <a:moveTo>
                  <a:pt x="44" y="41"/>
                </a:moveTo>
                <a:cubicBezTo>
                  <a:pt x="27" y="41"/>
                  <a:pt x="27" y="41"/>
                  <a:pt x="27" y="41"/>
                </a:cubicBezTo>
                <a:cubicBezTo>
                  <a:pt x="26" y="41"/>
                  <a:pt x="25" y="43"/>
                  <a:pt x="25" y="44"/>
                </a:cubicBezTo>
                <a:cubicBezTo>
                  <a:pt x="25" y="45"/>
                  <a:pt x="26" y="47"/>
                  <a:pt x="27" y="47"/>
                </a:cubicBezTo>
                <a:cubicBezTo>
                  <a:pt x="44" y="47"/>
                  <a:pt x="44" y="47"/>
                  <a:pt x="44" y="47"/>
                </a:cubicBezTo>
                <a:cubicBezTo>
                  <a:pt x="45" y="47"/>
                  <a:pt x="47" y="45"/>
                  <a:pt x="47" y="44"/>
                </a:cubicBezTo>
                <a:cubicBezTo>
                  <a:pt x="47" y="43"/>
                  <a:pt x="45" y="41"/>
                  <a:pt x="44" y="41"/>
                </a:cubicBezTo>
                <a:close/>
                <a:moveTo>
                  <a:pt x="127" y="36"/>
                </a:moveTo>
                <a:cubicBezTo>
                  <a:pt x="123" y="36"/>
                  <a:pt x="119" y="40"/>
                  <a:pt x="119" y="44"/>
                </a:cubicBezTo>
                <a:cubicBezTo>
                  <a:pt x="119" y="49"/>
                  <a:pt x="123" y="52"/>
                  <a:pt x="127" y="52"/>
                </a:cubicBezTo>
                <a:cubicBezTo>
                  <a:pt x="131" y="52"/>
                  <a:pt x="135" y="49"/>
                  <a:pt x="135" y="44"/>
                </a:cubicBezTo>
                <a:cubicBezTo>
                  <a:pt x="135" y="40"/>
                  <a:pt x="131" y="36"/>
                  <a:pt x="127" y="36"/>
                </a:cubicBezTo>
                <a:close/>
                <a:moveTo>
                  <a:pt x="127" y="47"/>
                </a:moveTo>
                <a:cubicBezTo>
                  <a:pt x="125" y="47"/>
                  <a:pt x="124" y="46"/>
                  <a:pt x="124" y="44"/>
                </a:cubicBezTo>
                <a:cubicBezTo>
                  <a:pt x="124" y="42"/>
                  <a:pt x="125" y="41"/>
                  <a:pt x="127" y="41"/>
                </a:cubicBezTo>
                <a:cubicBezTo>
                  <a:pt x="129" y="41"/>
                  <a:pt x="130" y="42"/>
                  <a:pt x="130" y="44"/>
                </a:cubicBezTo>
                <a:cubicBezTo>
                  <a:pt x="130" y="46"/>
                  <a:pt x="129" y="47"/>
                  <a:pt x="127" y="47"/>
                </a:cubicBezTo>
                <a:close/>
                <a:moveTo>
                  <a:pt x="110" y="39"/>
                </a:moveTo>
                <a:cubicBezTo>
                  <a:pt x="107" y="39"/>
                  <a:pt x="105" y="41"/>
                  <a:pt x="105" y="44"/>
                </a:cubicBezTo>
                <a:cubicBezTo>
                  <a:pt x="105" y="47"/>
                  <a:pt x="107" y="49"/>
                  <a:pt x="110" y="49"/>
                </a:cubicBezTo>
                <a:cubicBezTo>
                  <a:pt x="113" y="49"/>
                  <a:pt x="116" y="47"/>
                  <a:pt x="116" y="44"/>
                </a:cubicBezTo>
                <a:cubicBezTo>
                  <a:pt x="116" y="41"/>
                  <a:pt x="113" y="39"/>
                  <a:pt x="110" y="39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2" name="Freeform 81">
            <a:extLst>
              <a:ext uri="{FF2B5EF4-FFF2-40B4-BE49-F238E27FC236}">
                <a16:creationId xmlns:a16="http://schemas.microsoft.com/office/drawing/2014/main" xmlns="" id="{A9B1713B-A36A-4066-951C-54E271DE51B2}"/>
              </a:ext>
            </a:extLst>
          </p:cNvPr>
          <p:cNvSpPr>
            <a:spLocks noEditPoints="1"/>
          </p:cNvSpPr>
          <p:nvPr/>
        </p:nvSpPr>
        <p:spPr bwMode="auto">
          <a:xfrm>
            <a:off x="9224963" y="3151188"/>
            <a:ext cx="433388" cy="550863"/>
          </a:xfrm>
          <a:custGeom>
            <a:avLst/>
            <a:gdLst>
              <a:gd name="T0" fmla="*/ 116 w 127"/>
              <a:gd name="T1" fmla="*/ 86 h 160"/>
              <a:gd name="T2" fmla="*/ 110 w 127"/>
              <a:gd name="T3" fmla="*/ 23 h 160"/>
              <a:gd name="T4" fmla="*/ 64 w 127"/>
              <a:gd name="T5" fmla="*/ 23 h 160"/>
              <a:gd name="T6" fmla="*/ 45 w 127"/>
              <a:gd name="T7" fmla="*/ 155 h 160"/>
              <a:gd name="T8" fmla="*/ 27 w 127"/>
              <a:gd name="T9" fmla="*/ 132 h 160"/>
              <a:gd name="T10" fmla="*/ 49 w 127"/>
              <a:gd name="T11" fmla="*/ 14 h 160"/>
              <a:gd name="T12" fmla="*/ 14 w 127"/>
              <a:gd name="T13" fmla="*/ 0 h 160"/>
              <a:gd name="T14" fmla="*/ 0 w 127"/>
              <a:gd name="T15" fmla="*/ 108 h 160"/>
              <a:gd name="T16" fmla="*/ 22 w 127"/>
              <a:gd name="T17" fmla="*/ 137 h 160"/>
              <a:gd name="T18" fmla="*/ 69 w 127"/>
              <a:gd name="T19" fmla="*/ 137 h 160"/>
              <a:gd name="T20" fmla="*/ 87 w 127"/>
              <a:gd name="T21" fmla="*/ 5 h 160"/>
              <a:gd name="T22" fmla="*/ 105 w 127"/>
              <a:gd name="T23" fmla="*/ 78 h 160"/>
              <a:gd name="T24" fmla="*/ 100 w 127"/>
              <a:gd name="T25" fmla="*/ 93 h 160"/>
              <a:gd name="T26" fmla="*/ 88 w 127"/>
              <a:gd name="T27" fmla="*/ 130 h 160"/>
              <a:gd name="T28" fmla="*/ 94 w 127"/>
              <a:gd name="T29" fmla="*/ 135 h 160"/>
              <a:gd name="T30" fmla="*/ 97 w 127"/>
              <a:gd name="T31" fmla="*/ 160 h 160"/>
              <a:gd name="T32" fmla="*/ 121 w 127"/>
              <a:gd name="T33" fmla="*/ 157 h 160"/>
              <a:gd name="T34" fmla="*/ 121 w 127"/>
              <a:gd name="T35" fmla="*/ 135 h 160"/>
              <a:gd name="T36" fmla="*/ 127 w 127"/>
              <a:gd name="T37" fmla="*/ 110 h 160"/>
              <a:gd name="T38" fmla="*/ 5 w 127"/>
              <a:gd name="T39" fmla="*/ 14 h 160"/>
              <a:gd name="T40" fmla="*/ 36 w 127"/>
              <a:gd name="T41" fmla="*/ 5 h 160"/>
              <a:gd name="T42" fmla="*/ 44 w 127"/>
              <a:gd name="T43" fmla="*/ 21 h 160"/>
              <a:gd name="T44" fmla="*/ 5 w 127"/>
              <a:gd name="T45" fmla="*/ 21 h 160"/>
              <a:gd name="T46" fmla="*/ 44 w 127"/>
              <a:gd name="T47" fmla="*/ 36 h 160"/>
              <a:gd name="T48" fmla="*/ 5 w 127"/>
              <a:gd name="T49" fmla="*/ 36 h 160"/>
              <a:gd name="T50" fmla="*/ 44 w 127"/>
              <a:gd name="T51" fmla="*/ 36 h 160"/>
              <a:gd name="T52" fmla="*/ 5 w 127"/>
              <a:gd name="T53" fmla="*/ 51 h 160"/>
              <a:gd name="T54" fmla="*/ 44 w 127"/>
              <a:gd name="T55" fmla="*/ 51 h 160"/>
              <a:gd name="T56" fmla="*/ 25 w 127"/>
              <a:gd name="T57" fmla="*/ 127 h 160"/>
              <a:gd name="T58" fmla="*/ 105 w 127"/>
              <a:gd name="T59" fmla="*/ 86 h 160"/>
              <a:gd name="T60" fmla="*/ 111 w 127"/>
              <a:gd name="T61" fmla="*/ 86 h 160"/>
              <a:gd name="T62" fmla="*/ 108 w 127"/>
              <a:gd name="T63" fmla="*/ 91 h 160"/>
              <a:gd name="T64" fmla="*/ 105 w 127"/>
              <a:gd name="T65" fmla="*/ 86 h 160"/>
              <a:gd name="T66" fmla="*/ 99 w 127"/>
              <a:gd name="T67" fmla="*/ 155 h 160"/>
              <a:gd name="T68" fmla="*/ 116 w 127"/>
              <a:gd name="T69" fmla="*/ 135 h 160"/>
              <a:gd name="T70" fmla="*/ 122 w 127"/>
              <a:gd name="T71" fmla="*/ 130 h 160"/>
              <a:gd name="T72" fmla="*/ 94 w 127"/>
              <a:gd name="T73" fmla="*/ 130 h 160"/>
              <a:gd name="T74" fmla="*/ 94 w 127"/>
              <a:gd name="T75" fmla="*/ 110 h 160"/>
              <a:gd name="T76" fmla="*/ 122 w 127"/>
              <a:gd name="T77" fmla="*/ 110 h 160"/>
              <a:gd name="T78" fmla="*/ 108 w 127"/>
              <a:gd name="T79" fmla="*/ 152 h 160"/>
              <a:gd name="T80" fmla="*/ 110 w 127"/>
              <a:gd name="T81" fmla="*/ 141 h 160"/>
              <a:gd name="T82" fmla="*/ 105 w 127"/>
              <a:gd name="T83" fmla="*/ 141 h 160"/>
              <a:gd name="T84" fmla="*/ 108 w 127"/>
              <a:gd name="T85" fmla="*/ 152 h 160"/>
              <a:gd name="T86" fmla="*/ 11 w 127"/>
              <a:gd name="T87" fmla="*/ 36 h 160"/>
              <a:gd name="T88" fmla="*/ 38 w 127"/>
              <a:gd name="T89" fmla="*/ 36 h 160"/>
              <a:gd name="T90" fmla="*/ 25 w 127"/>
              <a:gd name="T91" fmla="*/ 44 h 160"/>
              <a:gd name="T92" fmla="*/ 25 w 127"/>
              <a:gd name="T93" fmla="*/ 27 h 160"/>
              <a:gd name="T94" fmla="*/ 25 w 127"/>
              <a:gd name="T95" fmla="*/ 44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27" h="160">
                <a:moveTo>
                  <a:pt x="116" y="93"/>
                </a:moveTo>
                <a:cubicBezTo>
                  <a:pt x="116" y="86"/>
                  <a:pt x="116" y="86"/>
                  <a:pt x="116" y="86"/>
                </a:cubicBezTo>
                <a:cubicBezTo>
                  <a:pt x="116" y="82"/>
                  <a:pt x="113" y="79"/>
                  <a:pt x="110" y="78"/>
                </a:cubicBezTo>
                <a:cubicBezTo>
                  <a:pt x="110" y="23"/>
                  <a:pt x="110" y="23"/>
                  <a:pt x="110" y="23"/>
                </a:cubicBezTo>
                <a:cubicBezTo>
                  <a:pt x="110" y="10"/>
                  <a:pt x="100" y="0"/>
                  <a:pt x="87" y="0"/>
                </a:cubicBezTo>
                <a:cubicBezTo>
                  <a:pt x="74" y="0"/>
                  <a:pt x="64" y="10"/>
                  <a:pt x="64" y="23"/>
                </a:cubicBezTo>
                <a:cubicBezTo>
                  <a:pt x="64" y="137"/>
                  <a:pt x="64" y="137"/>
                  <a:pt x="64" y="137"/>
                </a:cubicBezTo>
                <a:cubicBezTo>
                  <a:pt x="64" y="147"/>
                  <a:pt x="55" y="155"/>
                  <a:pt x="45" y="155"/>
                </a:cubicBezTo>
                <a:cubicBezTo>
                  <a:pt x="35" y="155"/>
                  <a:pt x="27" y="147"/>
                  <a:pt x="27" y="137"/>
                </a:cubicBezTo>
                <a:cubicBezTo>
                  <a:pt x="27" y="132"/>
                  <a:pt x="27" y="132"/>
                  <a:pt x="27" y="132"/>
                </a:cubicBezTo>
                <a:cubicBezTo>
                  <a:pt x="40" y="131"/>
                  <a:pt x="49" y="120"/>
                  <a:pt x="49" y="108"/>
                </a:cubicBezTo>
                <a:cubicBezTo>
                  <a:pt x="49" y="14"/>
                  <a:pt x="49" y="14"/>
                  <a:pt x="49" y="14"/>
                </a:cubicBezTo>
                <a:cubicBezTo>
                  <a:pt x="49" y="6"/>
                  <a:pt x="43" y="0"/>
                  <a:pt x="36" y="0"/>
                </a:cubicBezTo>
                <a:cubicBezTo>
                  <a:pt x="14" y="0"/>
                  <a:pt x="14" y="0"/>
                  <a:pt x="14" y="0"/>
                </a:cubicBezTo>
                <a:cubicBezTo>
                  <a:pt x="6" y="0"/>
                  <a:pt x="0" y="6"/>
                  <a:pt x="0" y="14"/>
                </a:cubicBezTo>
                <a:cubicBezTo>
                  <a:pt x="0" y="108"/>
                  <a:pt x="0" y="108"/>
                  <a:pt x="0" y="108"/>
                </a:cubicBezTo>
                <a:cubicBezTo>
                  <a:pt x="0" y="120"/>
                  <a:pt x="10" y="131"/>
                  <a:pt x="22" y="132"/>
                </a:cubicBezTo>
                <a:cubicBezTo>
                  <a:pt x="22" y="137"/>
                  <a:pt x="22" y="137"/>
                  <a:pt x="22" y="137"/>
                </a:cubicBezTo>
                <a:cubicBezTo>
                  <a:pt x="22" y="150"/>
                  <a:pt x="33" y="160"/>
                  <a:pt x="45" y="160"/>
                </a:cubicBezTo>
                <a:cubicBezTo>
                  <a:pt x="58" y="160"/>
                  <a:pt x="69" y="150"/>
                  <a:pt x="69" y="137"/>
                </a:cubicBezTo>
                <a:cubicBezTo>
                  <a:pt x="69" y="23"/>
                  <a:pt x="69" y="23"/>
                  <a:pt x="69" y="23"/>
                </a:cubicBezTo>
                <a:cubicBezTo>
                  <a:pt x="69" y="13"/>
                  <a:pt x="77" y="5"/>
                  <a:pt x="87" y="5"/>
                </a:cubicBezTo>
                <a:cubicBezTo>
                  <a:pt x="97" y="5"/>
                  <a:pt x="105" y="13"/>
                  <a:pt x="105" y="23"/>
                </a:cubicBezTo>
                <a:cubicBezTo>
                  <a:pt x="105" y="78"/>
                  <a:pt x="105" y="78"/>
                  <a:pt x="105" y="78"/>
                </a:cubicBezTo>
                <a:cubicBezTo>
                  <a:pt x="102" y="79"/>
                  <a:pt x="100" y="82"/>
                  <a:pt x="100" y="86"/>
                </a:cubicBezTo>
                <a:cubicBezTo>
                  <a:pt x="100" y="93"/>
                  <a:pt x="100" y="93"/>
                  <a:pt x="100" y="93"/>
                </a:cubicBezTo>
                <a:cubicBezTo>
                  <a:pt x="93" y="96"/>
                  <a:pt x="88" y="103"/>
                  <a:pt x="88" y="110"/>
                </a:cubicBezTo>
                <a:cubicBezTo>
                  <a:pt x="88" y="130"/>
                  <a:pt x="88" y="130"/>
                  <a:pt x="88" y="130"/>
                </a:cubicBezTo>
                <a:cubicBezTo>
                  <a:pt x="88" y="133"/>
                  <a:pt x="91" y="135"/>
                  <a:pt x="94" y="135"/>
                </a:cubicBezTo>
                <a:cubicBezTo>
                  <a:pt x="94" y="135"/>
                  <a:pt x="94" y="135"/>
                  <a:pt x="94" y="135"/>
                </a:cubicBezTo>
                <a:cubicBezTo>
                  <a:pt x="94" y="157"/>
                  <a:pt x="94" y="157"/>
                  <a:pt x="94" y="157"/>
                </a:cubicBezTo>
                <a:cubicBezTo>
                  <a:pt x="94" y="159"/>
                  <a:pt x="95" y="160"/>
                  <a:pt x="97" y="160"/>
                </a:cubicBezTo>
                <a:cubicBezTo>
                  <a:pt x="119" y="160"/>
                  <a:pt x="119" y="160"/>
                  <a:pt x="119" y="160"/>
                </a:cubicBezTo>
                <a:cubicBezTo>
                  <a:pt x="120" y="160"/>
                  <a:pt x="121" y="159"/>
                  <a:pt x="121" y="157"/>
                </a:cubicBezTo>
                <a:cubicBezTo>
                  <a:pt x="121" y="135"/>
                  <a:pt x="121" y="135"/>
                  <a:pt x="121" y="135"/>
                </a:cubicBezTo>
                <a:cubicBezTo>
                  <a:pt x="121" y="135"/>
                  <a:pt x="121" y="135"/>
                  <a:pt x="121" y="135"/>
                </a:cubicBezTo>
                <a:cubicBezTo>
                  <a:pt x="124" y="135"/>
                  <a:pt x="127" y="133"/>
                  <a:pt x="127" y="130"/>
                </a:cubicBezTo>
                <a:cubicBezTo>
                  <a:pt x="127" y="110"/>
                  <a:pt x="127" y="110"/>
                  <a:pt x="127" y="110"/>
                </a:cubicBezTo>
                <a:cubicBezTo>
                  <a:pt x="127" y="103"/>
                  <a:pt x="122" y="96"/>
                  <a:pt x="116" y="93"/>
                </a:cubicBezTo>
                <a:close/>
                <a:moveTo>
                  <a:pt x="5" y="14"/>
                </a:moveTo>
                <a:cubicBezTo>
                  <a:pt x="5" y="9"/>
                  <a:pt x="9" y="5"/>
                  <a:pt x="14" y="5"/>
                </a:cubicBezTo>
                <a:cubicBezTo>
                  <a:pt x="36" y="5"/>
                  <a:pt x="36" y="5"/>
                  <a:pt x="36" y="5"/>
                </a:cubicBezTo>
                <a:cubicBezTo>
                  <a:pt x="40" y="5"/>
                  <a:pt x="44" y="9"/>
                  <a:pt x="44" y="14"/>
                </a:cubicBezTo>
                <a:cubicBezTo>
                  <a:pt x="44" y="21"/>
                  <a:pt x="44" y="21"/>
                  <a:pt x="44" y="21"/>
                </a:cubicBezTo>
                <a:cubicBezTo>
                  <a:pt x="40" y="15"/>
                  <a:pt x="33" y="11"/>
                  <a:pt x="25" y="11"/>
                </a:cubicBezTo>
                <a:cubicBezTo>
                  <a:pt x="17" y="11"/>
                  <a:pt x="10" y="15"/>
                  <a:pt x="5" y="21"/>
                </a:cubicBezTo>
                <a:lnTo>
                  <a:pt x="5" y="14"/>
                </a:lnTo>
                <a:close/>
                <a:moveTo>
                  <a:pt x="44" y="36"/>
                </a:moveTo>
                <a:cubicBezTo>
                  <a:pt x="44" y="47"/>
                  <a:pt x="35" y="55"/>
                  <a:pt x="25" y="55"/>
                </a:cubicBezTo>
                <a:cubicBezTo>
                  <a:pt x="14" y="55"/>
                  <a:pt x="5" y="47"/>
                  <a:pt x="5" y="36"/>
                </a:cubicBezTo>
                <a:cubicBezTo>
                  <a:pt x="5" y="25"/>
                  <a:pt x="14" y="16"/>
                  <a:pt x="25" y="16"/>
                </a:cubicBezTo>
                <a:cubicBezTo>
                  <a:pt x="35" y="16"/>
                  <a:pt x="44" y="25"/>
                  <a:pt x="44" y="36"/>
                </a:cubicBezTo>
                <a:close/>
                <a:moveTo>
                  <a:pt x="5" y="108"/>
                </a:moveTo>
                <a:cubicBezTo>
                  <a:pt x="5" y="51"/>
                  <a:pt x="5" y="51"/>
                  <a:pt x="5" y="51"/>
                </a:cubicBezTo>
                <a:cubicBezTo>
                  <a:pt x="10" y="57"/>
                  <a:pt x="17" y="60"/>
                  <a:pt x="25" y="60"/>
                </a:cubicBezTo>
                <a:cubicBezTo>
                  <a:pt x="33" y="60"/>
                  <a:pt x="40" y="57"/>
                  <a:pt x="44" y="51"/>
                </a:cubicBezTo>
                <a:cubicBezTo>
                  <a:pt x="44" y="108"/>
                  <a:pt x="44" y="108"/>
                  <a:pt x="44" y="108"/>
                </a:cubicBezTo>
                <a:cubicBezTo>
                  <a:pt x="44" y="118"/>
                  <a:pt x="35" y="127"/>
                  <a:pt x="25" y="127"/>
                </a:cubicBezTo>
                <a:cubicBezTo>
                  <a:pt x="14" y="127"/>
                  <a:pt x="5" y="118"/>
                  <a:pt x="5" y="108"/>
                </a:cubicBezTo>
                <a:close/>
                <a:moveTo>
                  <a:pt x="105" y="86"/>
                </a:moveTo>
                <a:cubicBezTo>
                  <a:pt x="105" y="84"/>
                  <a:pt x="106" y="83"/>
                  <a:pt x="108" y="83"/>
                </a:cubicBezTo>
                <a:cubicBezTo>
                  <a:pt x="109" y="83"/>
                  <a:pt x="111" y="84"/>
                  <a:pt x="111" y="86"/>
                </a:cubicBezTo>
                <a:cubicBezTo>
                  <a:pt x="111" y="91"/>
                  <a:pt x="111" y="91"/>
                  <a:pt x="111" y="91"/>
                </a:cubicBezTo>
                <a:cubicBezTo>
                  <a:pt x="110" y="91"/>
                  <a:pt x="109" y="91"/>
                  <a:pt x="108" y="91"/>
                </a:cubicBezTo>
                <a:cubicBezTo>
                  <a:pt x="107" y="91"/>
                  <a:pt x="106" y="91"/>
                  <a:pt x="105" y="91"/>
                </a:cubicBezTo>
                <a:lnTo>
                  <a:pt x="105" y="86"/>
                </a:lnTo>
                <a:close/>
                <a:moveTo>
                  <a:pt x="116" y="155"/>
                </a:moveTo>
                <a:cubicBezTo>
                  <a:pt x="99" y="155"/>
                  <a:pt x="99" y="155"/>
                  <a:pt x="99" y="155"/>
                </a:cubicBezTo>
                <a:cubicBezTo>
                  <a:pt x="99" y="135"/>
                  <a:pt x="99" y="135"/>
                  <a:pt x="99" y="135"/>
                </a:cubicBezTo>
                <a:cubicBezTo>
                  <a:pt x="116" y="135"/>
                  <a:pt x="116" y="135"/>
                  <a:pt x="116" y="135"/>
                </a:cubicBezTo>
                <a:lnTo>
                  <a:pt x="116" y="155"/>
                </a:lnTo>
                <a:close/>
                <a:moveTo>
                  <a:pt x="122" y="130"/>
                </a:moveTo>
                <a:cubicBezTo>
                  <a:pt x="122" y="130"/>
                  <a:pt x="122" y="130"/>
                  <a:pt x="121" y="130"/>
                </a:cubicBezTo>
                <a:cubicBezTo>
                  <a:pt x="94" y="130"/>
                  <a:pt x="94" y="130"/>
                  <a:pt x="94" y="130"/>
                </a:cubicBezTo>
                <a:cubicBezTo>
                  <a:pt x="94" y="130"/>
                  <a:pt x="94" y="130"/>
                  <a:pt x="94" y="130"/>
                </a:cubicBezTo>
                <a:cubicBezTo>
                  <a:pt x="94" y="110"/>
                  <a:pt x="94" y="110"/>
                  <a:pt x="94" y="110"/>
                </a:cubicBezTo>
                <a:cubicBezTo>
                  <a:pt x="94" y="103"/>
                  <a:pt x="100" y="96"/>
                  <a:pt x="108" y="96"/>
                </a:cubicBezTo>
                <a:cubicBezTo>
                  <a:pt x="115" y="96"/>
                  <a:pt x="122" y="103"/>
                  <a:pt x="122" y="110"/>
                </a:cubicBezTo>
                <a:lnTo>
                  <a:pt x="122" y="130"/>
                </a:lnTo>
                <a:close/>
                <a:moveTo>
                  <a:pt x="108" y="152"/>
                </a:moveTo>
                <a:cubicBezTo>
                  <a:pt x="109" y="152"/>
                  <a:pt x="110" y="151"/>
                  <a:pt x="110" y="149"/>
                </a:cubicBezTo>
                <a:cubicBezTo>
                  <a:pt x="110" y="141"/>
                  <a:pt x="110" y="141"/>
                  <a:pt x="110" y="141"/>
                </a:cubicBezTo>
                <a:cubicBezTo>
                  <a:pt x="110" y="139"/>
                  <a:pt x="109" y="138"/>
                  <a:pt x="108" y="138"/>
                </a:cubicBezTo>
                <a:cubicBezTo>
                  <a:pt x="106" y="138"/>
                  <a:pt x="105" y="139"/>
                  <a:pt x="105" y="141"/>
                </a:cubicBezTo>
                <a:cubicBezTo>
                  <a:pt x="105" y="149"/>
                  <a:pt x="105" y="149"/>
                  <a:pt x="105" y="149"/>
                </a:cubicBezTo>
                <a:cubicBezTo>
                  <a:pt x="105" y="151"/>
                  <a:pt x="106" y="152"/>
                  <a:pt x="108" y="152"/>
                </a:cubicBezTo>
                <a:close/>
                <a:moveTo>
                  <a:pt x="25" y="22"/>
                </a:moveTo>
                <a:cubicBezTo>
                  <a:pt x="17" y="22"/>
                  <a:pt x="11" y="28"/>
                  <a:pt x="11" y="36"/>
                </a:cubicBezTo>
                <a:cubicBezTo>
                  <a:pt x="11" y="43"/>
                  <a:pt x="17" y="49"/>
                  <a:pt x="25" y="49"/>
                </a:cubicBezTo>
                <a:cubicBezTo>
                  <a:pt x="32" y="49"/>
                  <a:pt x="38" y="43"/>
                  <a:pt x="38" y="36"/>
                </a:cubicBezTo>
                <a:cubicBezTo>
                  <a:pt x="38" y="28"/>
                  <a:pt x="32" y="22"/>
                  <a:pt x="25" y="22"/>
                </a:cubicBezTo>
                <a:close/>
                <a:moveTo>
                  <a:pt x="25" y="44"/>
                </a:moveTo>
                <a:cubicBezTo>
                  <a:pt x="20" y="44"/>
                  <a:pt x="16" y="40"/>
                  <a:pt x="16" y="36"/>
                </a:cubicBezTo>
                <a:cubicBezTo>
                  <a:pt x="16" y="31"/>
                  <a:pt x="20" y="27"/>
                  <a:pt x="25" y="27"/>
                </a:cubicBezTo>
                <a:cubicBezTo>
                  <a:pt x="29" y="27"/>
                  <a:pt x="33" y="31"/>
                  <a:pt x="33" y="36"/>
                </a:cubicBezTo>
                <a:cubicBezTo>
                  <a:pt x="33" y="40"/>
                  <a:pt x="29" y="44"/>
                  <a:pt x="25" y="44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3" name="Freeform 82">
            <a:extLst>
              <a:ext uri="{FF2B5EF4-FFF2-40B4-BE49-F238E27FC236}">
                <a16:creationId xmlns:a16="http://schemas.microsoft.com/office/drawing/2014/main" xmlns="" id="{1E0D83D6-6C39-4B71-8E0E-B6FBEFDC50AD}"/>
              </a:ext>
            </a:extLst>
          </p:cNvPr>
          <p:cNvSpPr>
            <a:spLocks noEditPoints="1"/>
          </p:cNvSpPr>
          <p:nvPr/>
        </p:nvSpPr>
        <p:spPr bwMode="auto">
          <a:xfrm>
            <a:off x="9293225" y="3771901"/>
            <a:ext cx="309563" cy="549275"/>
          </a:xfrm>
          <a:custGeom>
            <a:avLst/>
            <a:gdLst>
              <a:gd name="T0" fmla="*/ 77 w 91"/>
              <a:gd name="T1" fmla="*/ 0 h 160"/>
              <a:gd name="T2" fmla="*/ 16 w 91"/>
              <a:gd name="T3" fmla="*/ 0 h 160"/>
              <a:gd name="T4" fmla="*/ 3 w 91"/>
              <a:gd name="T5" fmla="*/ 14 h 160"/>
              <a:gd name="T6" fmla="*/ 3 w 91"/>
              <a:gd name="T7" fmla="*/ 30 h 160"/>
              <a:gd name="T8" fmla="*/ 3 w 91"/>
              <a:gd name="T9" fmla="*/ 30 h 160"/>
              <a:gd name="T10" fmla="*/ 0 w 91"/>
              <a:gd name="T11" fmla="*/ 33 h 160"/>
              <a:gd name="T12" fmla="*/ 0 w 91"/>
              <a:gd name="T13" fmla="*/ 44 h 160"/>
              <a:gd name="T14" fmla="*/ 3 w 91"/>
              <a:gd name="T15" fmla="*/ 47 h 160"/>
              <a:gd name="T16" fmla="*/ 3 w 91"/>
              <a:gd name="T17" fmla="*/ 47 h 160"/>
              <a:gd name="T18" fmla="*/ 3 w 91"/>
              <a:gd name="T19" fmla="*/ 53 h 160"/>
              <a:gd name="T20" fmla="*/ 3 w 91"/>
              <a:gd name="T21" fmla="*/ 53 h 160"/>
              <a:gd name="T22" fmla="*/ 0 w 91"/>
              <a:gd name="T23" fmla="*/ 55 h 160"/>
              <a:gd name="T24" fmla="*/ 0 w 91"/>
              <a:gd name="T25" fmla="*/ 66 h 160"/>
              <a:gd name="T26" fmla="*/ 3 w 91"/>
              <a:gd name="T27" fmla="*/ 69 h 160"/>
              <a:gd name="T28" fmla="*/ 3 w 91"/>
              <a:gd name="T29" fmla="*/ 69 h 160"/>
              <a:gd name="T30" fmla="*/ 3 w 91"/>
              <a:gd name="T31" fmla="*/ 146 h 160"/>
              <a:gd name="T32" fmla="*/ 16 w 91"/>
              <a:gd name="T33" fmla="*/ 160 h 160"/>
              <a:gd name="T34" fmla="*/ 77 w 91"/>
              <a:gd name="T35" fmla="*/ 160 h 160"/>
              <a:gd name="T36" fmla="*/ 91 w 91"/>
              <a:gd name="T37" fmla="*/ 146 h 160"/>
              <a:gd name="T38" fmla="*/ 91 w 91"/>
              <a:gd name="T39" fmla="*/ 14 h 160"/>
              <a:gd name="T40" fmla="*/ 77 w 91"/>
              <a:gd name="T41" fmla="*/ 0 h 160"/>
              <a:gd name="T42" fmla="*/ 86 w 91"/>
              <a:gd name="T43" fmla="*/ 146 h 160"/>
              <a:gd name="T44" fmla="*/ 77 w 91"/>
              <a:gd name="T45" fmla="*/ 155 h 160"/>
              <a:gd name="T46" fmla="*/ 16 w 91"/>
              <a:gd name="T47" fmla="*/ 155 h 160"/>
              <a:gd name="T48" fmla="*/ 8 w 91"/>
              <a:gd name="T49" fmla="*/ 146 h 160"/>
              <a:gd name="T50" fmla="*/ 8 w 91"/>
              <a:gd name="T51" fmla="*/ 14 h 160"/>
              <a:gd name="T52" fmla="*/ 16 w 91"/>
              <a:gd name="T53" fmla="*/ 5 h 160"/>
              <a:gd name="T54" fmla="*/ 77 w 91"/>
              <a:gd name="T55" fmla="*/ 5 h 160"/>
              <a:gd name="T56" fmla="*/ 86 w 91"/>
              <a:gd name="T57" fmla="*/ 14 h 160"/>
              <a:gd name="T58" fmla="*/ 86 w 91"/>
              <a:gd name="T59" fmla="*/ 146 h 160"/>
              <a:gd name="T60" fmla="*/ 22 w 91"/>
              <a:gd name="T61" fmla="*/ 11 h 160"/>
              <a:gd name="T62" fmla="*/ 14 w 91"/>
              <a:gd name="T63" fmla="*/ 19 h 160"/>
              <a:gd name="T64" fmla="*/ 22 w 91"/>
              <a:gd name="T65" fmla="*/ 27 h 160"/>
              <a:gd name="T66" fmla="*/ 30 w 91"/>
              <a:gd name="T67" fmla="*/ 19 h 160"/>
              <a:gd name="T68" fmla="*/ 22 w 91"/>
              <a:gd name="T69" fmla="*/ 11 h 160"/>
              <a:gd name="T70" fmla="*/ 22 w 91"/>
              <a:gd name="T71" fmla="*/ 22 h 160"/>
              <a:gd name="T72" fmla="*/ 19 w 91"/>
              <a:gd name="T73" fmla="*/ 19 h 160"/>
              <a:gd name="T74" fmla="*/ 22 w 91"/>
              <a:gd name="T75" fmla="*/ 16 h 160"/>
              <a:gd name="T76" fmla="*/ 25 w 91"/>
              <a:gd name="T77" fmla="*/ 19 h 160"/>
              <a:gd name="T78" fmla="*/ 22 w 91"/>
              <a:gd name="T79" fmla="*/ 22 h 160"/>
              <a:gd name="T80" fmla="*/ 50 w 91"/>
              <a:gd name="T81" fmla="*/ 24 h 160"/>
              <a:gd name="T82" fmla="*/ 55 w 91"/>
              <a:gd name="T83" fmla="*/ 19 h 160"/>
              <a:gd name="T84" fmla="*/ 50 w 91"/>
              <a:gd name="T85" fmla="*/ 14 h 160"/>
              <a:gd name="T86" fmla="*/ 45 w 91"/>
              <a:gd name="T87" fmla="*/ 19 h 160"/>
              <a:gd name="T88" fmla="*/ 50 w 91"/>
              <a:gd name="T89" fmla="*/ 24 h 160"/>
              <a:gd name="T90" fmla="*/ 36 w 91"/>
              <a:gd name="T91" fmla="*/ 22 h 160"/>
              <a:gd name="T92" fmla="*/ 39 w 91"/>
              <a:gd name="T93" fmla="*/ 22 h 160"/>
              <a:gd name="T94" fmla="*/ 41 w 91"/>
              <a:gd name="T95" fmla="*/ 19 h 160"/>
              <a:gd name="T96" fmla="*/ 39 w 91"/>
              <a:gd name="T97" fmla="*/ 17 h 160"/>
              <a:gd name="T98" fmla="*/ 36 w 91"/>
              <a:gd name="T99" fmla="*/ 17 h 160"/>
              <a:gd name="T100" fmla="*/ 33 w 91"/>
              <a:gd name="T101" fmla="*/ 19 h 160"/>
              <a:gd name="T102" fmla="*/ 36 w 91"/>
              <a:gd name="T103" fmla="*/ 22 h 160"/>
              <a:gd name="T104" fmla="*/ 47 w 91"/>
              <a:gd name="T105" fmla="*/ 66 h 160"/>
              <a:gd name="T106" fmla="*/ 33 w 91"/>
              <a:gd name="T107" fmla="*/ 80 h 160"/>
              <a:gd name="T108" fmla="*/ 47 w 91"/>
              <a:gd name="T109" fmla="*/ 94 h 160"/>
              <a:gd name="T110" fmla="*/ 60 w 91"/>
              <a:gd name="T111" fmla="*/ 80 h 160"/>
              <a:gd name="T112" fmla="*/ 47 w 91"/>
              <a:gd name="T113" fmla="*/ 66 h 160"/>
              <a:gd name="T114" fmla="*/ 47 w 91"/>
              <a:gd name="T115" fmla="*/ 88 h 160"/>
              <a:gd name="T116" fmla="*/ 38 w 91"/>
              <a:gd name="T117" fmla="*/ 80 h 160"/>
              <a:gd name="T118" fmla="*/ 47 w 91"/>
              <a:gd name="T119" fmla="*/ 72 h 160"/>
              <a:gd name="T120" fmla="*/ 55 w 91"/>
              <a:gd name="T121" fmla="*/ 80 h 160"/>
              <a:gd name="T122" fmla="*/ 47 w 91"/>
              <a:gd name="T123" fmla="*/ 88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91" h="160">
                <a:moveTo>
                  <a:pt x="77" y="0"/>
                </a:moveTo>
                <a:cubicBezTo>
                  <a:pt x="16" y="0"/>
                  <a:pt x="16" y="0"/>
                  <a:pt x="16" y="0"/>
                </a:cubicBezTo>
                <a:cubicBezTo>
                  <a:pt x="9" y="0"/>
                  <a:pt x="3" y="6"/>
                  <a:pt x="3" y="14"/>
                </a:cubicBezTo>
                <a:cubicBezTo>
                  <a:pt x="3" y="30"/>
                  <a:pt x="3" y="30"/>
                  <a:pt x="3" y="30"/>
                </a:cubicBezTo>
                <a:cubicBezTo>
                  <a:pt x="3" y="30"/>
                  <a:pt x="3" y="30"/>
                  <a:pt x="3" y="30"/>
                </a:cubicBezTo>
                <a:cubicBezTo>
                  <a:pt x="1" y="30"/>
                  <a:pt x="0" y="32"/>
                  <a:pt x="0" y="33"/>
                </a:cubicBezTo>
                <a:cubicBezTo>
                  <a:pt x="0" y="44"/>
                  <a:pt x="0" y="44"/>
                  <a:pt x="0" y="44"/>
                </a:cubicBezTo>
                <a:cubicBezTo>
                  <a:pt x="0" y="45"/>
                  <a:pt x="1" y="47"/>
                  <a:pt x="3" y="47"/>
                </a:cubicBezTo>
                <a:cubicBezTo>
                  <a:pt x="3" y="47"/>
                  <a:pt x="3" y="47"/>
                  <a:pt x="3" y="47"/>
                </a:cubicBezTo>
                <a:cubicBezTo>
                  <a:pt x="3" y="53"/>
                  <a:pt x="3" y="53"/>
                  <a:pt x="3" y="53"/>
                </a:cubicBezTo>
                <a:cubicBezTo>
                  <a:pt x="3" y="53"/>
                  <a:pt x="3" y="53"/>
                  <a:pt x="3" y="53"/>
                </a:cubicBezTo>
                <a:cubicBezTo>
                  <a:pt x="1" y="53"/>
                  <a:pt x="0" y="54"/>
                  <a:pt x="0" y="55"/>
                </a:cubicBezTo>
                <a:cubicBezTo>
                  <a:pt x="0" y="66"/>
                  <a:pt x="0" y="66"/>
                  <a:pt x="0" y="66"/>
                </a:cubicBezTo>
                <a:cubicBezTo>
                  <a:pt x="0" y="68"/>
                  <a:pt x="1" y="69"/>
                  <a:pt x="3" y="69"/>
                </a:cubicBezTo>
                <a:cubicBezTo>
                  <a:pt x="3" y="69"/>
                  <a:pt x="3" y="69"/>
                  <a:pt x="3" y="69"/>
                </a:cubicBezTo>
                <a:cubicBezTo>
                  <a:pt x="3" y="146"/>
                  <a:pt x="3" y="146"/>
                  <a:pt x="3" y="146"/>
                </a:cubicBezTo>
                <a:cubicBezTo>
                  <a:pt x="3" y="154"/>
                  <a:pt x="9" y="160"/>
                  <a:pt x="16" y="160"/>
                </a:cubicBezTo>
                <a:cubicBezTo>
                  <a:pt x="77" y="160"/>
                  <a:pt x="77" y="160"/>
                  <a:pt x="77" y="160"/>
                </a:cubicBezTo>
                <a:cubicBezTo>
                  <a:pt x="85" y="160"/>
                  <a:pt x="91" y="154"/>
                  <a:pt x="91" y="146"/>
                </a:cubicBezTo>
                <a:cubicBezTo>
                  <a:pt x="91" y="14"/>
                  <a:pt x="91" y="14"/>
                  <a:pt x="91" y="14"/>
                </a:cubicBezTo>
                <a:cubicBezTo>
                  <a:pt x="91" y="6"/>
                  <a:pt x="85" y="0"/>
                  <a:pt x="77" y="0"/>
                </a:cubicBezTo>
                <a:close/>
                <a:moveTo>
                  <a:pt x="86" y="146"/>
                </a:moveTo>
                <a:cubicBezTo>
                  <a:pt x="86" y="151"/>
                  <a:pt x="82" y="155"/>
                  <a:pt x="77" y="155"/>
                </a:cubicBezTo>
                <a:cubicBezTo>
                  <a:pt x="16" y="155"/>
                  <a:pt x="16" y="155"/>
                  <a:pt x="16" y="155"/>
                </a:cubicBezTo>
                <a:cubicBezTo>
                  <a:pt x="12" y="155"/>
                  <a:pt x="8" y="151"/>
                  <a:pt x="8" y="146"/>
                </a:cubicBezTo>
                <a:cubicBezTo>
                  <a:pt x="8" y="14"/>
                  <a:pt x="8" y="14"/>
                  <a:pt x="8" y="14"/>
                </a:cubicBezTo>
                <a:cubicBezTo>
                  <a:pt x="8" y="9"/>
                  <a:pt x="12" y="5"/>
                  <a:pt x="16" y="5"/>
                </a:cubicBezTo>
                <a:cubicBezTo>
                  <a:pt x="77" y="5"/>
                  <a:pt x="77" y="5"/>
                  <a:pt x="77" y="5"/>
                </a:cubicBezTo>
                <a:cubicBezTo>
                  <a:pt x="82" y="5"/>
                  <a:pt x="86" y="9"/>
                  <a:pt x="86" y="14"/>
                </a:cubicBezTo>
                <a:lnTo>
                  <a:pt x="86" y="146"/>
                </a:lnTo>
                <a:close/>
                <a:moveTo>
                  <a:pt x="22" y="11"/>
                </a:moveTo>
                <a:cubicBezTo>
                  <a:pt x="17" y="11"/>
                  <a:pt x="14" y="15"/>
                  <a:pt x="14" y="19"/>
                </a:cubicBezTo>
                <a:cubicBezTo>
                  <a:pt x="14" y="24"/>
                  <a:pt x="17" y="27"/>
                  <a:pt x="22" y="27"/>
                </a:cubicBezTo>
                <a:cubicBezTo>
                  <a:pt x="26" y="27"/>
                  <a:pt x="30" y="24"/>
                  <a:pt x="30" y="19"/>
                </a:cubicBezTo>
                <a:cubicBezTo>
                  <a:pt x="30" y="15"/>
                  <a:pt x="26" y="11"/>
                  <a:pt x="22" y="11"/>
                </a:cubicBezTo>
                <a:close/>
                <a:moveTo>
                  <a:pt x="22" y="22"/>
                </a:moveTo>
                <a:cubicBezTo>
                  <a:pt x="20" y="22"/>
                  <a:pt x="19" y="21"/>
                  <a:pt x="19" y="19"/>
                </a:cubicBezTo>
                <a:cubicBezTo>
                  <a:pt x="19" y="18"/>
                  <a:pt x="20" y="16"/>
                  <a:pt x="22" y="16"/>
                </a:cubicBezTo>
                <a:cubicBezTo>
                  <a:pt x="24" y="16"/>
                  <a:pt x="25" y="18"/>
                  <a:pt x="25" y="19"/>
                </a:cubicBezTo>
                <a:cubicBezTo>
                  <a:pt x="25" y="21"/>
                  <a:pt x="24" y="22"/>
                  <a:pt x="22" y="22"/>
                </a:cubicBezTo>
                <a:close/>
                <a:moveTo>
                  <a:pt x="50" y="24"/>
                </a:moveTo>
                <a:cubicBezTo>
                  <a:pt x="52" y="24"/>
                  <a:pt x="55" y="22"/>
                  <a:pt x="55" y="19"/>
                </a:cubicBezTo>
                <a:cubicBezTo>
                  <a:pt x="55" y="16"/>
                  <a:pt x="52" y="14"/>
                  <a:pt x="50" y="14"/>
                </a:cubicBezTo>
                <a:cubicBezTo>
                  <a:pt x="47" y="14"/>
                  <a:pt x="45" y="16"/>
                  <a:pt x="45" y="19"/>
                </a:cubicBezTo>
                <a:cubicBezTo>
                  <a:pt x="45" y="22"/>
                  <a:pt x="47" y="24"/>
                  <a:pt x="50" y="24"/>
                </a:cubicBezTo>
                <a:close/>
                <a:moveTo>
                  <a:pt x="36" y="22"/>
                </a:moveTo>
                <a:cubicBezTo>
                  <a:pt x="39" y="22"/>
                  <a:pt x="39" y="22"/>
                  <a:pt x="39" y="22"/>
                </a:cubicBezTo>
                <a:cubicBezTo>
                  <a:pt x="40" y="22"/>
                  <a:pt x="41" y="21"/>
                  <a:pt x="41" y="19"/>
                </a:cubicBezTo>
                <a:cubicBezTo>
                  <a:pt x="41" y="18"/>
                  <a:pt x="40" y="17"/>
                  <a:pt x="39" y="17"/>
                </a:cubicBezTo>
                <a:cubicBezTo>
                  <a:pt x="36" y="17"/>
                  <a:pt x="36" y="17"/>
                  <a:pt x="36" y="17"/>
                </a:cubicBezTo>
                <a:cubicBezTo>
                  <a:pt x="34" y="17"/>
                  <a:pt x="33" y="18"/>
                  <a:pt x="33" y="19"/>
                </a:cubicBezTo>
                <a:cubicBezTo>
                  <a:pt x="33" y="21"/>
                  <a:pt x="34" y="22"/>
                  <a:pt x="36" y="22"/>
                </a:cubicBezTo>
                <a:close/>
                <a:moveTo>
                  <a:pt x="47" y="66"/>
                </a:moveTo>
                <a:cubicBezTo>
                  <a:pt x="39" y="66"/>
                  <a:pt x="33" y="72"/>
                  <a:pt x="33" y="80"/>
                </a:cubicBezTo>
                <a:cubicBezTo>
                  <a:pt x="33" y="88"/>
                  <a:pt x="39" y="94"/>
                  <a:pt x="47" y="94"/>
                </a:cubicBezTo>
                <a:cubicBezTo>
                  <a:pt x="54" y="94"/>
                  <a:pt x="60" y="88"/>
                  <a:pt x="60" y="80"/>
                </a:cubicBezTo>
                <a:cubicBezTo>
                  <a:pt x="60" y="72"/>
                  <a:pt x="54" y="66"/>
                  <a:pt x="47" y="66"/>
                </a:cubicBezTo>
                <a:close/>
                <a:moveTo>
                  <a:pt x="47" y="88"/>
                </a:moveTo>
                <a:cubicBezTo>
                  <a:pt x="42" y="88"/>
                  <a:pt x="38" y="85"/>
                  <a:pt x="38" y="80"/>
                </a:cubicBezTo>
                <a:cubicBezTo>
                  <a:pt x="38" y="75"/>
                  <a:pt x="42" y="72"/>
                  <a:pt x="47" y="72"/>
                </a:cubicBezTo>
                <a:cubicBezTo>
                  <a:pt x="51" y="72"/>
                  <a:pt x="55" y="75"/>
                  <a:pt x="55" y="80"/>
                </a:cubicBezTo>
                <a:cubicBezTo>
                  <a:pt x="55" y="85"/>
                  <a:pt x="51" y="88"/>
                  <a:pt x="47" y="88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4" name="Freeform 83">
            <a:extLst>
              <a:ext uri="{FF2B5EF4-FFF2-40B4-BE49-F238E27FC236}">
                <a16:creationId xmlns:a16="http://schemas.microsoft.com/office/drawing/2014/main" xmlns="" id="{E50B739E-BEBC-4420-994D-C5098E896442}"/>
              </a:ext>
            </a:extLst>
          </p:cNvPr>
          <p:cNvSpPr>
            <a:spLocks noEditPoints="1"/>
          </p:cNvSpPr>
          <p:nvPr/>
        </p:nvSpPr>
        <p:spPr bwMode="auto">
          <a:xfrm>
            <a:off x="9244013" y="4370388"/>
            <a:ext cx="390525" cy="557213"/>
          </a:xfrm>
          <a:custGeom>
            <a:avLst/>
            <a:gdLst>
              <a:gd name="T0" fmla="*/ 9 w 114"/>
              <a:gd name="T1" fmla="*/ 8 h 162"/>
              <a:gd name="T2" fmla="*/ 10 w 114"/>
              <a:gd name="T3" fmla="*/ 107 h 162"/>
              <a:gd name="T4" fmla="*/ 46 w 114"/>
              <a:gd name="T5" fmla="*/ 118 h 162"/>
              <a:gd name="T6" fmla="*/ 48 w 114"/>
              <a:gd name="T7" fmla="*/ 136 h 162"/>
              <a:gd name="T8" fmla="*/ 55 w 114"/>
              <a:gd name="T9" fmla="*/ 137 h 162"/>
              <a:gd name="T10" fmla="*/ 51 w 114"/>
              <a:gd name="T11" fmla="*/ 142 h 162"/>
              <a:gd name="T12" fmla="*/ 46 w 114"/>
              <a:gd name="T13" fmla="*/ 146 h 162"/>
              <a:gd name="T14" fmla="*/ 38 w 114"/>
              <a:gd name="T15" fmla="*/ 135 h 162"/>
              <a:gd name="T16" fmla="*/ 32 w 114"/>
              <a:gd name="T17" fmla="*/ 160 h 162"/>
              <a:gd name="T18" fmla="*/ 46 w 114"/>
              <a:gd name="T19" fmla="*/ 154 h 162"/>
              <a:gd name="T20" fmla="*/ 49 w 114"/>
              <a:gd name="T21" fmla="*/ 159 h 162"/>
              <a:gd name="T22" fmla="*/ 52 w 114"/>
              <a:gd name="T23" fmla="*/ 162 h 162"/>
              <a:gd name="T24" fmla="*/ 65 w 114"/>
              <a:gd name="T25" fmla="*/ 146 h 162"/>
              <a:gd name="T26" fmla="*/ 60 w 114"/>
              <a:gd name="T27" fmla="*/ 140 h 162"/>
              <a:gd name="T28" fmla="*/ 68 w 114"/>
              <a:gd name="T29" fmla="*/ 132 h 162"/>
              <a:gd name="T30" fmla="*/ 74 w 114"/>
              <a:gd name="T31" fmla="*/ 130 h 162"/>
              <a:gd name="T32" fmla="*/ 82 w 114"/>
              <a:gd name="T33" fmla="*/ 137 h 162"/>
              <a:gd name="T34" fmla="*/ 79 w 114"/>
              <a:gd name="T35" fmla="*/ 130 h 162"/>
              <a:gd name="T36" fmla="*/ 79 w 114"/>
              <a:gd name="T37" fmla="*/ 122 h 162"/>
              <a:gd name="T38" fmla="*/ 81 w 114"/>
              <a:gd name="T39" fmla="*/ 115 h 162"/>
              <a:gd name="T40" fmla="*/ 74 w 114"/>
              <a:gd name="T41" fmla="*/ 124 h 162"/>
              <a:gd name="T42" fmla="*/ 68 w 114"/>
              <a:gd name="T43" fmla="*/ 118 h 162"/>
              <a:gd name="T44" fmla="*/ 105 w 114"/>
              <a:gd name="T45" fmla="*/ 106 h 162"/>
              <a:gd name="T46" fmla="*/ 38 w 114"/>
              <a:gd name="T47" fmla="*/ 157 h 162"/>
              <a:gd name="T48" fmla="*/ 35 w 114"/>
              <a:gd name="T49" fmla="*/ 143 h 162"/>
              <a:gd name="T50" fmla="*/ 41 w 114"/>
              <a:gd name="T51" fmla="*/ 143 h 162"/>
              <a:gd name="T52" fmla="*/ 41 w 114"/>
              <a:gd name="T53" fmla="*/ 148 h 162"/>
              <a:gd name="T54" fmla="*/ 60 w 114"/>
              <a:gd name="T55" fmla="*/ 145 h 162"/>
              <a:gd name="T56" fmla="*/ 60 w 114"/>
              <a:gd name="T57" fmla="*/ 157 h 162"/>
              <a:gd name="T58" fmla="*/ 54 w 114"/>
              <a:gd name="T59" fmla="*/ 145 h 162"/>
              <a:gd name="T60" fmla="*/ 57 w 114"/>
              <a:gd name="T61" fmla="*/ 145 h 162"/>
              <a:gd name="T62" fmla="*/ 60 w 114"/>
              <a:gd name="T63" fmla="*/ 145 h 162"/>
              <a:gd name="T64" fmla="*/ 52 w 114"/>
              <a:gd name="T65" fmla="*/ 132 h 162"/>
              <a:gd name="T66" fmla="*/ 63 w 114"/>
              <a:gd name="T67" fmla="*/ 120 h 162"/>
              <a:gd name="T68" fmla="*/ 63 w 114"/>
              <a:gd name="T69" fmla="*/ 115 h 162"/>
              <a:gd name="T70" fmla="*/ 57 w 114"/>
              <a:gd name="T71" fmla="*/ 112 h 162"/>
              <a:gd name="T72" fmla="*/ 102 w 114"/>
              <a:gd name="T73" fmla="*/ 102 h 162"/>
              <a:gd name="T74" fmla="*/ 102 w 114"/>
              <a:gd name="T75" fmla="*/ 12 h 162"/>
              <a:gd name="T76" fmla="*/ 101 w 114"/>
              <a:gd name="T77" fmla="*/ 57 h 162"/>
              <a:gd name="T78" fmla="*/ 13 w 114"/>
              <a:gd name="T79" fmla="*/ 57 h 162"/>
              <a:gd name="T80" fmla="*/ 88 w 114"/>
              <a:gd name="T81" fmla="*/ 88 h 162"/>
              <a:gd name="T82" fmla="*/ 57 w 114"/>
              <a:gd name="T83" fmla="*/ 13 h 162"/>
              <a:gd name="T84" fmla="*/ 57 w 114"/>
              <a:gd name="T85" fmla="*/ 96 h 162"/>
              <a:gd name="T86" fmla="*/ 57 w 114"/>
              <a:gd name="T87" fmla="*/ 18 h 162"/>
              <a:gd name="T88" fmla="*/ 96 w 114"/>
              <a:gd name="T89" fmla="*/ 57 h 162"/>
              <a:gd name="T90" fmla="*/ 57 w 114"/>
              <a:gd name="T91" fmla="*/ 49 h 162"/>
              <a:gd name="T92" fmla="*/ 57 w 114"/>
              <a:gd name="T93" fmla="*/ 65 h 162"/>
              <a:gd name="T94" fmla="*/ 65 w 114"/>
              <a:gd name="T95" fmla="*/ 57 h 162"/>
              <a:gd name="T96" fmla="*/ 57 w 114"/>
              <a:gd name="T97" fmla="*/ 60 h 162"/>
              <a:gd name="T98" fmla="*/ 57 w 114"/>
              <a:gd name="T99" fmla="*/ 54 h 162"/>
              <a:gd name="T100" fmla="*/ 59 w 114"/>
              <a:gd name="T101" fmla="*/ 59 h 162"/>
              <a:gd name="T102" fmla="*/ 27 w 114"/>
              <a:gd name="T103" fmla="*/ 57 h 162"/>
              <a:gd name="T104" fmla="*/ 54 w 114"/>
              <a:gd name="T105" fmla="*/ 80 h 162"/>
              <a:gd name="T106" fmla="*/ 57 w 114"/>
              <a:gd name="T107" fmla="*/ 43 h 162"/>
              <a:gd name="T108" fmla="*/ 64 w 114"/>
              <a:gd name="T109" fmla="*/ 69 h 162"/>
              <a:gd name="T110" fmla="*/ 68 w 114"/>
              <a:gd name="T111" fmla="*/ 85 h 162"/>
              <a:gd name="T112" fmla="*/ 57 w 114"/>
              <a:gd name="T113" fmla="*/ 27 h 162"/>
              <a:gd name="T114" fmla="*/ 68 w 114"/>
              <a:gd name="T115" fmla="*/ 79 h 162"/>
              <a:gd name="T116" fmla="*/ 66 w 114"/>
              <a:gd name="T117" fmla="*/ 74 h 162"/>
              <a:gd name="T118" fmla="*/ 57 w 114"/>
              <a:gd name="T119" fmla="*/ 38 h 162"/>
              <a:gd name="T120" fmla="*/ 49 w 114"/>
              <a:gd name="T121" fmla="*/ 78 h 162"/>
              <a:gd name="T122" fmla="*/ 57 w 114"/>
              <a:gd name="T123" fmla="*/ 32 h 162"/>
              <a:gd name="T124" fmla="*/ 69 w 114"/>
              <a:gd name="T125" fmla="*/ 79 h 1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14" h="162">
                <a:moveTo>
                  <a:pt x="106" y="9"/>
                </a:moveTo>
                <a:cubicBezTo>
                  <a:pt x="106" y="8"/>
                  <a:pt x="105" y="8"/>
                  <a:pt x="104" y="8"/>
                </a:cubicBezTo>
                <a:cubicBezTo>
                  <a:pt x="73" y="0"/>
                  <a:pt x="41" y="0"/>
                  <a:pt x="9" y="8"/>
                </a:cubicBezTo>
                <a:cubicBezTo>
                  <a:pt x="8" y="8"/>
                  <a:pt x="8" y="9"/>
                  <a:pt x="8" y="10"/>
                </a:cubicBezTo>
                <a:cubicBezTo>
                  <a:pt x="0" y="41"/>
                  <a:pt x="0" y="73"/>
                  <a:pt x="8" y="105"/>
                </a:cubicBezTo>
                <a:cubicBezTo>
                  <a:pt x="8" y="106"/>
                  <a:pt x="9" y="106"/>
                  <a:pt x="10" y="107"/>
                </a:cubicBezTo>
                <a:cubicBezTo>
                  <a:pt x="22" y="110"/>
                  <a:pt x="34" y="111"/>
                  <a:pt x="46" y="112"/>
                </a:cubicBezTo>
                <a:cubicBezTo>
                  <a:pt x="46" y="118"/>
                  <a:pt x="46" y="118"/>
                  <a:pt x="46" y="118"/>
                </a:cubicBezTo>
                <a:cubicBezTo>
                  <a:pt x="46" y="118"/>
                  <a:pt x="46" y="118"/>
                  <a:pt x="46" y="118"/>
                </a:cubicBezTo>
                <a:cubicBezTo>
                  <a:pt x="46" y="118"/>
                  <a:pt x="46" y="118"/>
                  <a:pt x="46" y="118"/>
                </a:cubicBezTo>
                <a:cubicBezTo>
                  <a:pt x="46" y="132"/>
                  <a:pt x="46" y="132"/>
                  <a:pt x="46" y="132"/>
                </a:cubicBezTo>
                <a:cubicBezTo>
                  <a:pt x="46" y="133"/>
                  <a:pt x="47" y="135"/>
                  <a:pt x="48" y="136"/>
                </a:cubicBezTo>
                <a:cubicBezTo>
                  <a:pt x="49" y="137"/>
                  <a:pt x="50" y="137"/>
                  <a:pt x="52" y="137"/>
                </a:cubicBezTo>
                <a:cubicBezTo>
                  <a:pt x="52" y="137"/>
                  <a:pt x="52" y="137"/>
                  <a:pt x="52" y="137"/>
                </a:cubicBezTo>
                <a:cubicBezTo>
                  <a:pt x="55" y="137"/>
                  <a:pt x="55" y="137"/>
                  <a:pt x="55" y="137"/>
                </a:cubicBezTo>
                <a:cubicBezTo>
                  <a:pt x="55" y="140"/>
                  <a:pt x="55" y="140"/>
                  <a:pt x="55" y="140"/>
                </a:cubicBezTo>
                <a:cubicBezTo>
                  <a:pt x="55" y="140"/>
                  <a:pt x="55" y="140"/>
                  <a:pt x="55" y="140"/>
                </a:cubicBezTo>
                <a:cubicBezTo>
                  <a:pt x="53" y="140"/>
                  <a:pt x="52" y="141"/>
                  <a:pt x="51" y="142"/>
                </a:cubicBezTo>
                <a:cubicBezTo>
                  <a:pt x="50" y="143"/>
                  <a:pt x="49" y="144"/>
                  <a:pt x="49" y="146"/>
                </a:cubicBezTo>
                <a:cubicBezTo>
                  <a:pt x="49" y="146"/>
                  <a:pt x="49" y="146"/>
                  <a:pt x="49" y="146"/>
                </a:cubicBezTo>
                <a:cubicBezTo>
                  <a:pt x="46" y="146"/>
                  <a:pt x="46" y="146"/>
                  <a:pt x="46" y="146"/>
                </a:cubicBezTo>
                <a:cubicBezTo>
                  <a:pt x="46" y="143"/>
                  <a:pt x="46" y="143"/>
                  <a:pt x="46" y="143"/>
                </a:cubicBezTo>
                <a:cubicBezTo>
                  <a:pt x="46" y="138"/>
                  <a:pt x="42" y="135"/>
                  <a:pt x="38" y="135"/>
                </a:cubicBezTo>
                <a:cubicBezTo>
                  <a:pt x="38" y="135"/>
                  <a:pt x="38" y="135"/>
                  <a:pt x="38" y="135"/>
                </a:cubicBezTo>
                <a:cubicBezTo>
                  <a:pt x="33" y="135"/>
                  <a:pt x="30" y="138"/>
                  <a:pt x="30" y="143"/>
                </a:cubicBezTo>
                <a:cubicBezTo>
                  <a:pt x="30" y="154"/>
                  <a:pt x="30" y="154"/>
                  <a:pt x="30" y="154"/>
                </a:cubicBezTo>
                <a:cubicBezTo>
                  <a:pt x="30" y="156"/>
                  <a:pt x="31" y="158"/>
                  <a:pt x="32" y="160"/>
                </a:cubicBezTo>
                <a:cubicBezTo>
                  <a:pt x="34" y="161"/>
                  <a:pt x="36" y="162"/>
                  <a:pt x="38" y="162"/>
                </a:cubicBezTo>
                <a:cubicBezTo>
                  <a:pt x="38" y="162"/>
                  <a:pt x="38" y="162"/>
                  <a:pt x="38" y="162"/>
                </a:cubicBezTo>
                <a:cubicBezTo>
                  <a:pt x="43" y="162"/>
                  <a:pt x="46" y="158"/>
                  <a:pt x="46" y="154"/>
                </a:cubicBezTo>
                <a:cubicBezTo>
                  <a:pt x="46" y="151"/>
                  <a:pt x="46" y="151"/>
                  <a:pt x="46" y="151"/>
                </a:cubicBezTo>
                <a:cubicBezTo>
                  <a:pt x="49" y="151"/>
                  <a:pt x="49" y="151"/>
                  <a:pt x="49" y="151"/>
                </a:cubicBezTo>
                <a:cubicBezTo>
                  <a:pt x="49" y="159"/>
                  <a:pt x="49" y="159"/>
                  <a:pt x="49" y="159"/>
                </a:cubicBezTo>
                <a:cubicBezTo>
                  <a:pt x="49" y="160"/>
                  <a:pt x="50" y="161"/>
                  <a:pt x="50" y="161"/>
                </a:cubicBezTo>
                <a:cubicBezTo>
                  <a:pt x="51" y="162"/>
                  <a:pt x="51" y="162"/>
                  <a:pt x="52" y="162"/>
                </a:cubicBezTo>
                <a:cubicBezTo>
                  <a:pt x="52" y="162"/>
                  <a:pt x="52" y="162"/>
                  <a:pt x="52" y="162"/>
                </a:cubicBezTo>
                <a:cubicBezTo>
                  <a:pt x="63" y="162"/>
                  <a:pt x="63" y="162"/>
                  <a:pt x="63" y="162"/>
                </a:cubicBezTo>
                <a:cubicBezTo>
                  <a:pt x="64" y="162"/>
                  <a:pt x="66" y="161"/>
                  <a:pt x="66" y="159"/>
                </a:cubicBezTo>
                <a:cubicBezTo>
                  <a:pt x="65" y="146"/>
                  <a:pt x="65" y="146"/>
                  <a:pt x="65" y="146"/>
                </a:cubicBezTo>
                <a:cubicBezTo>
                  <a:pt x="65" y="143"/>
                  <a:pt x="63" y="140"/>
                  <a:pt x="60" y="140"/>
                </a:cubicBezTo>
                <a:cubicBezTo>
                  <a:pt x="60" y="140"/>
                  <a:pt x="60" y="140"/>
                  <a:pt x="60" y="140"/>
                </a:cubicBezTo>
                <a:cubicBezTo>
                  <a:pt x="60" y="140"/>
                  <a:pt x="60" y="140"/>
                  <a:pt x="60" y="140"/>
                </a:cubicBezTo>
                <a:cubicBezTo>
                  <a:pt x="60" y="137"/>
                  <a:pt x="60" y="137"/>
                  <a:pt x="60" y="137"/>
                </a:cubicBezTo>
                <a:cubicBezTo>
                  <a:pt x="63" y="137"/>
                  <a:pt x="63" y="137"/>
                  <a:pt x="63" y="137"/>
                </a:cubicBezTo>
                <a:cubicBezTo>
                  <a:pt x="66" y="137"/>
                  <a:pt x="68" y="135"/>
                  <a:pt x="68" y="132"/>
                </a:cubicBezTo>
                <a:cubicBezTo>
                  <a:pt x="68" y="129"/>
                  <a:pt x="68" y="129"/>
                  <a:pt x="68" y="129"/>
                </a:cubicBezTo>
                <a:cubicBezTo>
                  <a:pt x="74" y="129"/>
                  <a:pt x="74" y="129"/>
                  <a:pt x="74" y="129"/>
                </a:cubicBezTo>
                <a:cubicBezTo>
                  <a:pt x="74" y="130"/>
                  <a:pt x="74" y="130"/>
                  <a:pt x="74" y="130"/>
                </a:cubicBezTo>
                <a:cubicBezTo>
                  <a:pt x="74" y="132"/>
                  <a:pt x="75" y="134"/>
                  <a:pt x="77" y="135"/>
                </a:cubicBezTo>
                <a:cubicBezTo>
                  <a:pt x="81" y="137"/>
                  <a:pt x="81" y="137"/>
                  <a:pt x="81" y="137"/>
                </a:cubicBezTo>
                <a:cubicBezTo>
                  <a:pt x="81" y="137"/>
                  <a:pt x="82" y="137"/>
                  <a:pt x="82" y="137"/>
                </a:cubicBezTo>
                <a:cubicBezTo>
                  <a:pt x="83" y="137"/>
                  <a:pt x="84" y="136"/>
                  <a:pt x="85" y="136"/>
                </a:cubicBezTo>
                <a:cubicBezTo>
                  <a:pt x="85" y="134"/>
                  <a:pt x="85" y="133"/>
                  <a:pt x="83" y="132"/>
                </a:cubicBezTo>
                <a:cubicBezTo>
                  <a:pt x="79" y="130"/>
                  <a:pt x="79" y="130"/>
                  <a:pt x="79" y="130"/>
                </a:cubicBezTo>
                <a:cubicBezTo>
                  <a:pt x="79" y="130"/>
                  <a:pt x="79" y="130"/>
                  <a:pt x="79" y="130"/>
                </a:cubicBezTo>
                <a:cubicBezTo>
                  <a:pt x="79" y="122"/>
                  <a:pt x="79" y="122"/>
                  <a:pt x="79" y="122"/>
                </a:cubicBezTo>
                <a:cubicBezTo>
                  <a:pt x="79" y="122"/>
                  <a:pt x="79" y="122"/>
                  <a:pt x="79" y="122"/>
                </a:cubicBezTo>
                <a:cubicBezTo>
                  <a:pt x="83" y="120"/>
                  <a:pt x="83" y="120"/>
                  <a:pt x="83" y="120"/>
                </a:cubicBezTo>
                <a:cubicBezTo>
                  <a:pt x="85" y="119"/>
                  <a:pt x="85" y="118"/>
                  <a:pt x="84" y="117"/>
                </a:cubicBezTo>
                <a:cubicBezTo>
                  <a:pt x="84" y="115"/>
                  <a:pt x="82" y="115"/>
                  <a:pt x="81" y="115"/>
                </a:cubicBezTo>
                <a:cubicBezTo>
                  <a:pt x="77" y="118"/>
                  <a:pt x="77" y="118"/>
                  <a:pt x="77" y="118"/>
                </a:cubicBezTo>
                <a:cubicBezTo>
                  <a:pt x="75" y="118"/>
                  <a:pt x="74" y="120"/>
                  <a:pt x="74" y="122"/>
                </a:cubicBezTo>
                <a:cubicBezTo>
                  <a:pt x="74" y="124"/>
                  <a:pt x="74" y="124"/>
                  <a:pt x="74" y="124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68" y="118"/>
                  <a:pt x="68" y="118"/>
                  <a:pt x="68" y="118"/>
                </a:cubicBezTo>
                <a:cubicBezTo>
                  <a:pt x="68" y="118"/>
                  <a:pt x="68" y="118"/>
                  <a:pt x="68" y="118"/>
                </a:cubicBezTo>
                <a:cubicBezTo>
                  <a:pt x="68" y="118"/>
                  <a:pt x="68" y="118"/>
                  <a:pt x="68" y="118"/>
                </a:cubicBezTo>
                <a:cubicBezTo>
                  <a:pt x="68" y="112"/>
                  <a:pt x="68" y="112"/>
                  <a:pt x="68" y="112"/>
                </a:cubicBezTo>
                <a:cubicBezTo>
                  <a:pt x="80" y="111"/>
                  <a:pt x="93" y="109"/>
                  <a:pt x="105" y="106"/>
                </a:cubicBezTo>
                <a:cubicBezTo>
                  <a:pt x="106" y="106"/>
                  <a:pt x="106" y="105"/>
                  <a:pt x="107" y="104"/>
                </a:cubicBezTo>
                <a:cubicBezTo>
                  <a:pt x="114" y="73"/>
                  <a:pt x="114" y="41"/>
                  <a:pt x="106" y="9"/>
                </a:cubicBezTo>
                <a:close/>
                <a:moveTo>
                  <a:pt x="38" y="157"/>
                </a:moveTo>
                <a:cubicBezTo>
                  <a:pt x="38" y="157"/>
                  <a:pt x="38" y="157"/>
                  <a:pt x="38" y="157"/>
                </a:cubicBezTo>
                <a:cubicBezTo>
                  <a:pt x="36" y="157"/>
                  <a:pt x="35" y="156"/>
                  <a:pt x="35" y="154"/>
                </a:cubicBezTo>
                <a:cubicBezTo>
                  <a:pt x="35" y="143"/>
                  <a:pt x="35" y="143"/>
                  <a:pt x="35" y="143"/>
                </a:cubicBezTo>
                <a:cubicBezTo>
                  <a:pt x="35" y="141"/>
                  <a:pt x="36" y="140"/>
                  <a:pt x="38" y="140"/>
                </a:cubicBezTo>
                <a:cubicBezTo>
                  <a:pt x="38" y="140"/>
                  <a:pt x="38" y="140"/>
                  <a:pt x="38" y="140"/>
                </a:cubicBezTo>
                <a:cubicBezTo>
                  <a:pt x="40" y="140"/>
                  <a:pt x="41" y="141"/>
                  <a:pt x="41" y="143"/>
                </a:cubicBezTo>
                <a:cubicBezTo>
                  <a:pt x="41" y="148"/>
                  <a:pt x="41" y="148"/>
                  <a:pt x="41" y="148"/>
                </a:cubicBezTo>
                <a:cubicBezTo>
                  <a:pt x="41" y="148"/>
                  <a:pt x="41" y="148"/>
                  <a:pt x="41" y="148"/>
                </a:cubicBezTo>
                <a:cubicBezTo>
                  <a:pt x="41" y="148"/>
                  <a:pt x="41" y="148"/>
                  <a:pt x="41" y="148"/>
                </a:cubicBezTo>
                <a:cubicBezTo>
                  <a:pt x="41" y="154"/>
                  <a:pt x="41" y="154"/>
                  <a:pt x="41" y="154"/>
                </a:cubicBezTo>
                <a:cubicBezTo>
                  <a:pt x="41" y="155"/>
                  <a:pt x="40" y="157"/>
                  <a:pt x="38" y="157"/>
                </a:cubicBezTo>
                <a:close/>
                <a:moveTo>
                  <a:pt x="60" y="145"/>
                </a:moveTo>
                <a:cubicBezTo>
                  <a:pt x="60" y="145"/>
                  <a:pt x="60" y="145"/>
                  <a:pt x="60" y="145"/>
                </a:cubicBezTo>
                <a:cubicBezTo>
                  <a:pt x="60" y="145"/>
                  <a:pt x="60" y="145"/>
                  <a:pt x="60" y="146"/>
                </a:cubicBezTo>
                <a:cubicBezTo>
                  <a:pt x="60" y="157"/>
                  <a:pt x="60" y="157"/>
                  <a:pt x="60" y="157"/>
                </a:cubicBezTo>
                <a:cubicBezTo>
                  <a:pt x="54" y="157"/>
                  <a:pt x="54" y="157"/>
                  <a:pt x="54" y="157"/>
                </a:cubicBezTo>
                <a:cubicBezTo>
                  <a:pt x="54" y="146"/>
                  <a:pt x="54" y="146"/>
                  <a:pt x="54" y="146"/>
                </a:cubicBezTo>
                <a:cubicBezTo>
                  <a:pt x="54" y="146"/>
                  <a:pt x="54" y="145"/>
                  <a:pt x="54" y="145"/>
                </a:cubicBezTo>
                <a:cubicBezTo>
                  <a:pt x="55" y="145"/>
                  <a:pt x="55" y="145"/>
                  <a:pt x="55" y="145"/>
                </a:cubicBezTo>
                <a:cubicBezTo>
                  <a:pt x="57" y="145"/>
                  <a:pt x="57" y="145"/>
                  <a:pt x="57" y="145"/>
                </a:cubicBezTo>
                <a:cubicBezTo>
                  <a:pt x="57" y="145"/>
                  <a:pt x="57" y="145"/>
                  <a:pt x="57" y="145"/>
                </a:cubicBezTo>
                <a:cubicBezTo>
                  <a:pt x="57" y="145"/>
                  <a:pt x="57" y="145"/>
                  <a:pt x="57" y="145"/>
                </a:cubicBezTo>
                <a:cubicBezTo>
                  <a:pt x="57" y="145"/>
                  <a:pt x="57" y="145"/>
                  <a:pt x="57" y="145"/>
                </a:cubicBezTo>
                <a:lnTo>
                  <a:pt x="60" y="145"/>
                </a:lnTo>
                <a:close/>
                <a:moveTo>
                  <a:pt x="63" y="132"/>
                </a:moveTo>
                <a:cubicBezTo>
                  <a:pt x="52" y="132"/>
                  <a:pt x="52" y="132"/>
                  <a:pt x="52" y="132"/>
                </a:cubicBezTo>
                <a:cubicBezTo>
                  <a:pt x="52" y="132"/>
                  <a:pt x="52" y="132"/>
                  <a:pt x="52" y="132"/>
                </a:cubicBezTo>
                <a:cubicBezTo>
                  <a:pt x="52" y="132"/>
                  <a:pt x="52" y="132"/>
                  <a:pt x="52" y="132"/>
                </a:cubicBezTo>
                <a:cubicBezTo>
                  <a:pt x="52" y="120"/>
                  <a:pt x="52" y="120"/>
                  <a:pt x="52" y="120"/>
                </a:cubicBezTo>
                <a:cubicBezTo>
                  <a:pt x="63" y="120"/>
                  <a:pt x="63" y="120"/>
                  <a:pt x="63" y="120"/>
                </a:cubicBezTo>
                <a:cubicBezTo>
                  <a:pt x="63" y="132"/>
                  <a:pt x="63" y="132"/>
                  <a:pt x="63" y="132"/>
                </a:cubicBezTo>
                <a:cubicBezTo>
                  <a:pt x="63" y="132"/>
                  <a:pt x="63" y="132"/>
                  <a:pt x="63" y="132"/>
                </a:cubicBezTo>
                <a:close/>
                <a:moveTo>
                  <a:pt x="63" y="115"/>
                </a:moveTo>
                <a:cubicBezTo>
                  <a:pt x="52" y="115"/>
                  <a:pt x="52" y="115"/>
                  <a:pt x="52" y="115"/>
                </a:cubicBezTo>
                <a:cubicBezTo>
                  <a:pt x="52" y="112"/>
                  <a:pt x="52" y="112"/>
                  <a:pt x="52" y="112"/>
                </a:cubicBezTo>
                <a:cubicBezTo>
                  <a:pt x="53" y="112"/>
                  <a:pt x="55" y="112"/>
                  <a:pt x="57" y="112"/>
                </a:cubicBezTo>
                <a:cubicBezTo>
                  <a:pt x="59" y="112"/>
                  <a:pt x="61" y="112"/>
                  <a:pt x="63" y="112"/>
                </a:cubicBezTo>
                <a:lnTo>
                  <a:pt x="63" y="115"/>
                </a:lnTo>
                <a:close/>
                <a:moveTo>
                  <a:pt x="102" y="102"/>
                </a:moveTo>
                <a:cubicBezTo>
                  <a:pt x="72" y="109"/>
                  <a:pt x="42" y="109"/>
                  <a:pt x="12" y="102"/>
                </a:cubicBezTo>
                <a:cubicBezTo>
                  <a:pt x="6" y="72"/>
                  <a:pt x="5" y="42"/>
                  <a:pt x="12" y="12"/>
                </a:cubicBezTo>
                <a:cubicBezTo>
                  <a:pt x="42" y="6"/>
                  <a:pt x="72" y="5"/>
                  <a:pt x="102" y="12"/>
                </a:cubicBezTo>
                <a:cubicBezTo>
                  <a:pt x="109" y="42"/>
                  <a:pt x="109" y="72"/>
                  <a:pt x="102" y="102"/>
                </a:cubicBezTo>
                <a:close/>
                <a:moveTo>
                  <a:pt x="101" y="57"/>
                </a:moveTo>
                <a:cubicBezTo>
                  <a:pt x="101" y="57"/>
                  <a:pt x="101" y="57"/>
                  <a:pt x="101" y="57"/>
                </a:cubicBezTo>
                <a:close/>
                <a:moveTo>
                  <a:pt x="57" y="13"/>
                </a:moveTo>
                <a:cubicBezTo>
                  <a:pt x="57" y="13"/>
                  <a:pt x="57" y="13"/>
                  <a:pt x="57" y="13"/>
                </a:cubicBezTo>
                <a:cubicBezTo>
                  <a:pt x="33" y="13"/>
                  <a:pt x="13" y="33"/>
                  <a:pt x="13" y="57"/>
                </a:cubicBezTo>
                <a:cubicBezTo>
                  <a:pt x="13" y="81"/>
                  <a:pt x="33" y="101"/>
                  <a:pt x="57" y="101"/>
                </a:cubicBezTo>
                <a:cubicBezTo>
                  <a:pt x="57" y="101"/>
                  <a:pt x="57" y="101"/>
                  <a:pt x="57" y="101"/>
                </a:cubicBezTo>
                <a:cubicBezTo>
                  <a:pt x="69" y="101"/>
                  <a:pt x="80" y="96"/>
                  <a:pt x="88" y="88"/>
                </a:cubicBezTo>
                <a:cubicBezTo>
                  <a:pt x="97" y="80"/>
                  <a:pt x="101" y="69"/>
                  <a:pt x="101" y="57"/>
                </a:cubicBezTo>
                <a:cubicBezTo>
                  <a:pt x="101" y="45"/>
                  <a:pt x="96" y="34"/>
                  <a:pt x="88" y="26"/>
                </a:cubicBezTo>
                <a:cubicBezTo>
                  <a:pt x="80" y="18"/>
                  <a:pt x="69" y="13"/>
                  <a:pt x="57" y="13"/>
                </a:cubicBezTo>
                <a:close/>
                <a:moveTo>
                  <a:pt x="96" y="57"/>
                </a:moveTo>
                <a:cubicBezTo>
                  <a:pt x="96" y="67"/>
                  <a:pt x="92" y="77"/>
                  <a:pt x="85" y="84"/>
                </a:cubicBezTo>
                <a:cubicBezTo>
                  <a:pt x="77" y="92"/>
                  <a:pt x="68" y="96"/>
                  <a:pt x="57" y="96"/>
                </a:cubicBezTo>
                <a:cubicBezTo>
                  <a:pt x="57" y="96"/>
                  <a:pt x="57" y="96"/>
                  <a:pt x="57" y="96"/>
                </a:cubicBezTo>
                <a:cubicBezTo>
                  <a:pt x="36" y="96"/>
                  <a:pt x="18" y="79"/>
                  <a:pt x="18" y="57"/>
                </a:cubicBezTo>
                <a:cubicBezTo>
                  <a:pt x="18" y="36"/>
                  <a:pt x="36" y="18"/>
                  <a:pt x="57" y="18"/>
                </a:cubicBezTo>
                <a:cubicBezTo>
                  <a:pt x="57" y="18"/>
                  <a:pt x="57" y="18"/>
                  <a:pt x="57" y="18"/>
                </a:cubicBezTo>
                <a:cubicBezTo>
                  <a:pt x="67" y="18"/>
                  <a:pt x="77" y="22"/>
                  <a:pt x="84" y="30"/>
                </a:cubicBezTo>
                <a:cubicBezTo>
                  <a:pt x="92" y="37"/>
                  <a:pt x="96" y="47"/>
                  <a:pt x="96" y="57"/>
                </a:cubicBezTo>
                <a:close/>
                <a:moveTo>
                  <a:pt x="65" y="57"/>
                </a:moveTo>
                <a:cubicBezTo>
                  <a:pt x="65" y="53"/>
                  <a:pt x="62" y="49"/>
                  <a:pt x="57" y="49"/>
                </a:cubicBezTo>
                <a:cubicBezTo>
                  <a:pt x="57" y="49"/>
                  <a:pt x="57" y="49"/>
                  <a:pt x="57" y="49"/>
                </a:cubicBezTo>
                <a:cubicBezTo>
                  <a:pt x="53" y="49"/>
                  <a:pt x="49" y="53"/>
                  <a:pt x="49" y="57"/>
                </a:cubicBezTo>
                <a:cubicBezTo>
                  <a:pt x="49" y="59"/>
                  <a:pt x="50" y="61"/>
                  <a:pt x="51" y="63"/>
                </a:cubicBezTo>
                <a:cubicBezTo>
                  <a:pt x="53" y="64"/>
                  <a:pt x="55" y="65"/>
                  <a:pt x="57" y="65"/>
                </a:cubicBezTo>
                <a:cubicBezTo>
                  <a:pt x="57" y="65"/>
                  <a:pt x="57" y="65"/>
                  <a:pt x="57" y="65"/>
                </a:cubicBezTo>
                <a:cubicBezTo>
                  <a:pt x="59" y="65"/>
                  <a:pt x="61" y="64"/>
                  <a:pt x="63" y="63"/>
                </a:cubicBezTo>
                <a:cubicBezTo>
                  <a:pt x="64" y="61"/>
                  <a:pt x="65" y="59"/>
                  <a:pt x="65" y="57"/>
                </a:cubicBezTo>
                <a:close/>
                <a:moveTo>
                  <a:pt x="59" y="59"/>
                </a:moveTo>
                <a:cubicBezTo>
                  <a:pt x="59" y="60"/>
                  <a:pt x="58" y="60"/>
                  <a:pt x="57" y="60"/>
                </a:cubicBezTo>
                <a:cubicBezTo>
                  <a:pt x="57" y="60"/>
                  <a:pt x="57" y="60"/>
                  <a:pt x="57" y="60"/>
                </a:cubicBezTo>
                <a:cubicBezTo>
                  <a:pt x="56" y="60"/>
                  <a:pt x="56" y="60"/>
                  <a:pt x="55" y="59"/>
                </a:cubicBezTo>
                <a:cubicBezTo>
                  <a:pt x="54" y="59"/>
                  <a:pt x="54" y="58"/>
                  <a:pt x="54" y="57"/>
                </a:cubicBezTo>
                <a:cubicBezTo>
                  <a:pt x="54" y="55"/>
                  <a:pt x="55" y="54"/>
                  <a:pt x="57" y="54"/>
                </a:cubicBezTo>
                <a:cubicBezTo>
                  <a:pt x="57" y="54"/>
                  <a:pt x="57" y="54"/>
                  <a:pt x="57" y="54"/>
                </a:cubicBezTo>
                <a:cubicBezTo>
                  <a:pt x="59" y="54"/>
                  <a:pt x="60" y="55"/>
                  <a:pt x="60" y="57"/>
                </a:cubicBezTo>
                <a:cubicBezTo>
                  <a:pt x="60" y="58"/>
                  <a:pt x="60" y="59"/>
                  <a:pt x="59" y="59"/>
                </a:cubicBezTo>
                <a:close/>
                <a:moveTo>
                  <a:pt x="57" y="27"/>
                </a:moveTo>
                <a:cubicBezTo>
                  <a:pt x="57" y="27"/>
                  <a:pt x="57" y="27"/>
                  <a:pt x="57" y="27"/>
                </a:cubicBezTo>
                <a:cubicBezTo>
                  <a:pt x="40" y="27"/>
                  <a:pt x="27" y="41"/>
                  <a:pt x="27" y="57"/>
                </a:cubicBezTo>
                <a:cubicBezTo>
                  <a:pt x="27" y="68"/>
                  <a:pt x="33" y="78"/>
                  <a:pt x="42" y="84"/>
                </a:cubicBezTo>
                <a:cubicBezTo>
                  <a:pt x="44" y="84"/>
                  <a:pt x="45" y="85"/>
                  <a:pt x="46" y="85"/>
                </a:cubicBezTo>
                <a:cubicBezTo>
                  <a:pt x="49" y="85"/>
                  <a:pt x="52" y="83"/>
                  <a:pt x="54" y="80"/>
                </a:cubicBezTo>
                <a:cubicBezTo>
                  <a:pt x="56" y="76"/>
                  <a:pt x="54" y="72"/>
                  <a:pt x="50" y="69"/>
                </a:cubicBezTo>
                <a:cubicBezTo>
                  <a:pt x="46" y="67"/>
                  <a:pt x="43" y="62"/>
                  <a:pt x="43" y="57"/>
                </a:cubicBezTo>
                <a:cubicBezTo>
                  <a:pt x="43" y="49"/>
                  <a:pt x="49" y="43"/>
                  <a:pt x="57" y="43"/>
                </a:cubicBezTo>
                <a:cubicBezTo>
                  <a:pt x="57" y="43"/>
                  <a:pt x="57" y="43"/>
                  <a:pt x="57" y="43"/>
                </a:cubicBezTo>
                <a:cubicBezTo>
                  <a:pt x="65" y="43"/>
                  <a:pt x="71" y="49"/>
                  <a:pt x="71" y="57"/>
                </a:cubicBezTo>
                <a:cubicBezTo>
                  <a:pt x="71" y="62"/>
                  <a:pt x="68" y="67"/>
                  <a:pt x="64" y="69"/>
                </a:cubicBezTo>
                <a:cubicBezTo>
                  <a:pt x="60" y="71"/>
                  <a:pt x="59" y="76"/>
                  <a:pt x="61" y="80"/>
                </a:cubicBezTo>
                <a:cubicBezTo>
                  <a:pt x="62" y="83"/>
                  <a:pt x="65" y="85"/>
                  <a:pt x="68" y="85"/>
                </a:cubicBezTo>
                <a:cubicBezTo>
                  <a:pt x="68" y="85"/>
                  <a:pt x="68" y="85"/>
                  <a:pt x="68" y="85"/>
                </a:cubicBezTo>
                <a:cubicBezTo>
                  <a:pt x="69" y="85"/>
                  <a:pt x="71" y="84"/>
                  <a:pt x="72" y="83"/>
                </a:cubicBezTo>
                <a:cubicBezTo>
                  <a:pt x="81" y="78"/>
                  <a:pt x="87" y="68"/>
                  <a:pt x="87" y="57"/>
                </a:cubicBezTo>
                <a:cubicBezTo>
                  <a:pt x="87" y="40"/>
                  <a:pt x="74" y="27"/>
                  <a:pt x="57" y="27"/>
                </a:cubicBezTo>
                <a:close/>
                <a:moveTo>
                  <a:pt x="69" y="79"/>
                </a:moveTo>
                <a:cubicBezTo>
                  <a:pt x="69" y="79"/>
                  <a:pt x="68" y="79"/>
                  <a:pt x="68" y="79"/>
                </a:cubicBezTo>
                <a:cubicBezTo>
                  <a:pt x="68" y="79"/>
                  <a:pt x="68" y="79"/>
                  <a:pt x="68" y="79"/>
                </a:cubicBezTo>
                <a:cubicBezTo>
                  <a:pt x="68" y="79"/>
                  <a:pt x="68" y="79"/>
                  <a:pt x="68" y="79"/>
                </a:cubicBezTo>
                <a:cubicBezTo>
                  <a:pt x="67" y="79"/>
                  <a:pt x="66" y="79"/>
                  <a:pt x="65" y="78"/>
                </a:cubicBezTo>
                <a:cubicBezTo>
                  <a:pt x="65" y="76"/>
                  <a:pt x="65" y="75"/>
                  <a:pt x="66" y="74"/>
                </a:cubicBezTo>
                <a:cubicBezTo>
                  <a:pt x="73" y="70"/>
                  <a:pt x="76" y="64"/>
                  <a:pt x="76" y="57"/>
                </a:cubicBezTo>
                <a:cubicBezTo>
                  <a:pt x="76" y="46"/>
                  <a:pt x="68" y="38"/>
                  <a:pt x="57" y="38"/>
                </a:cubicBezTo>
                <a:cubicBezTo>
                  <a:pt x="57" y="38"/>
                  <a:pt x="57" y="38"/>
                  <a:pt x="57" y="38"/>
                </a:cubicBezTo>
                <a:cubicBezTo>
                  <a:pt x="46" y="38"/>
                  <a:pt x="38" y="47"/>
                  <a:pt x="38" y="57"/>
                </a:cubicBezTo>
                <a:cubicBezTo>
                  <a:pt x="38" y="64"/>
                  <a:pt x="42" y="71"/>
                  <a:pt x="48" y="74"/>
                </a:cubicBezTo>
                <a:cubicBezTo>
                  <a:pt x="49" y="75"/>
                  <a:pt x="50" y="76"/>
                  <a:pt x="49" y="78"/>
                </a:cubicBezTo>
                <a:cubicBezTo>
                  <a:pt x="48" y="79"/>
                  <a:pt x="46" y="80"/>
                  <a:pt x="45" y="79"/>
                </a:cubicBezTo>
                <a:cubicBezTo>
                  <a:pt x="37" y="75"/>
                  <a:pt x="32" y="66"/>
                  <a:pt x="32" y="57"/>
                </a:cubicBezTo>
                <a:cubicBezTo>
                  <a:pt x="32" y="43"/>
                  <a:pt x="43" y="32"/>
                  <a:pt x="57" y="32"/>
                </a:cubicBezTo>
                <a:cubicBezTo>
                  <a:pt x="57" y="32"/>
                  <a:pt x="57" y="32"/>
                  <a:pt x="57" y="32"/>
                </a:cubicBezTo>
                <a:cubicBezTo>
                  <a:pt x="71" y="32"/>
                  <a:pt x="82" y="43"/>
                  <a:pt x="82" y="57"/>
                </a:cubicBezTo>
                <a:cubicBezTo>
                  <a:pt x="82" y="66"/>
                  <a:pt x="77" y="75"/>
                  <a:pt x="69" y="79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5" name="Freeform 84">
            <a:extLst>
              <a:ext uri="{FF2B5EF4-FFF2-40B4-BE49-F238E27FC236}">
                <a16:creationId xmlns:a16="http://schemas.microsoft.com/office/drawing/2014/main" xmlns="" id="{F118E014-CDA5-4D24-A484-AF83C1107A4A}"/>
              </a:ext>
            </a:extLst>
          </p:cNvPr>
          <p:cNvSpPr>
            <a:spLocks noEditPoints="1"/>
          </p:cNvSpPr>
          <p:nvPr/>
        </p:nvSpPr>
        <p:spPr bwMode="auto">
          <a:xfrm>
            <a:off x="9320213" y="5010151"/>
            <a:ext cx="246063" cy="550863"/>
          </a:xfrm>
          <a:custGeom>
            <a:avLst/>
            <a:gdLst>
              <a:gd name="T0" fmla="*/ 44 w 72"/>
              <a:gd name="T1" fmla="*/ 113 h 160"/>
              <a:gd name="T2" fmla="*/ 38 w 72"/>
              <a:gd name="T3" fmla="*/ 90 h 160"/>
              <a:gd name="T4" fmla="*/ 50 w 72"/>
              <a:gd name="T5" fmla="*/ 83 h 160"/>
              <a:gd name="T6" fmla="*/ 55 w 72"/>
              <a:gd name="T7" fmla="*/ 86 h 160"/>
              <a:gd name="T8" fmla="*/ 50 w 72"/>
              <a:gd name="T9" fmla="*/ 74 h 160"/>
              <a:gd name="T10" fmla="*/ 44 w 72"/>
              <a:gd name="T11" fmla="*/ 77 h 160"/>
              <a:gd name="T12" fmla="*/ 43 w 72"/>
              <a:gd name="T13" fmla="*/ 60 h 160"/>
              <a:gd name="T14" fmla="*/ 46 w 72"/>
              <a:gd name="T15" fmla="*/ 58 h 160"/>
              <a:gd name="T16" fmla="*/ 66 w 72"/>
              <a:gd name="T17" fmla="*/ 38 h 160"/>
              <a:gd name="T18" fmla="*/ 63 w 72"/>
              <a:gd name="T19" fmla="*/ 20 h 160"/>
              <a:gd name="T20" fmla="*/ 44 w 72"/>
              <a:gd name="T21" fmla="*/ 0 h 160"/>
              <a:gd name="T22" fmla="*/ 26 w 72"/>
              <a:gd name="T23" fmla="*/ 1 h 160"/>
              <a:gd name="T24" fmla="*/ 8 w 72"/>
              <a:gd name="T25" fmla="*/ 20 h 160"/>
              <a:gd name="T26" fmla="*/ 6 w 72"/>
              <a:gd name="T27" fmla="*/ 40 h 160"/>
              <a:gd name="T28" fmla="*/ 25 w 72"/>
              <a:gd name="T29" fmla="*/ 58 h 160"/>
              <a:gd name="T30" fmla="*/ 33 w 72"/>
              <a:gd name="T31" fmla="*/ 70 h 160"/>
              <a:gd name="T32" fmla="*/ 33 w 72"/>
              <a:gd name="T33" fmla="*/ 90 h 160"/>
              <a:gd name="T34" fmla="*/ 28 w 72"/>
              <a:gd name="T35" fmla="*/ 113 h 160"/>
              <a:gd name="T36" fmla="*/ 0 w 72"/>
              <a:gd name="T37" fmla="*/ 152 h 160"/>
              <a:gd name="T38" fmla="*/ 14 w 72"/>
              <a:gd name="T39" fmla="*/ 160 h 160"/>
              <a:gd name="T40" fmla="*/ 12 w 72"/>
              <a:gd name="T41" fmla="*/ 145 h 160"/>
              <a:gd name="T42" fmla="*/ 33 w 72"/>
              <a:gd name="T43" fmla="*/ 144 h 160"/>
              <a:gd name="T44" fmla="*/ 30 w 72"/>
              <a:gd name="T45" fmla="*/ 160 h 160"/>
              <a:gd name="T46" fmla="*/ 44 w 72"/>
              <a:gd name="T47" fmla="*/ 152 h 160"/>
              <a:gd name="T48" fmla="*/ 53 w 72"/>
              <a:gd name="T49" fmla="*/ 138 h 160"/>
              <a:gd name="T50" fmla="*/ 55 w 72"/>
              <a:gd name="T51" fmla="*/ 157 h 160"/>
              <a:gd name="T52" fmla="*/ 72 w 72"/>
              <a:gd name="T53" fmla="*/ 157 h 160"/>
              <a:gd name="T54" fmla="*/ 27 w 72"/>
              <a:gd name="T55" fmla="*/ 30 h 160"/>
              <a:gd name="T56" fmla="*/ 36 w 72"/>
              <a:gd name="T57" fmla="*/ 39 h 160"/>
              <a:gd name="T58" fmla="*/ 61 w 72"/>
              <a:gd name="T59" fmla="*/ 24 h 160"/>
              <a:gd name="T60" fmla="*/ 61 w 72"/>
              <a:gd name="T61" fmla="*/ 36 h 160"/>
              <a:gd name="T62" fmla="*/ 55 w 72"/>
              <a:gd name="T63" fmla="*/ 23 h 160"/>
              <a:gd name="T64" fmla="*/ 30 w 72"/>
              <a:gd name="T65" fmla="*/ 6 h 160"/>
              <a:gd name="T66" fmla="*/ 36 w 72"/>
              <a:gd name="T67" fmla="*/ 5 h 160"/>
              <a:gd name="T68" fmla="*/ 28 w 72"/>
              <a:gd name="T69" fmla="*/ 17 h 160"/>
              <a:gd name="T70" fmla="*/ 11 w 72"/>
              <a:gd name="T71" fmla="*/ 36 h 160"/>
              <a:gd name="T72" fmla="*/ 11 w 72"/>
              <a:gd name="T73" fmla="*/ 24 h 160"/>
              <a:gd name="T74" fmla="*/ 17 w 72"/>
              <a:gd name="T75" fmla="*/ 37 h 160"/>
              <a:gd name="T76" fmla="*/ 44 w 72"/>
              <a:gd name="T77" fmla="*/ 44 h 160"/>
              <a:gd name="T78" fmla="*/ 42 w 72"/>
              <a:gd name="T79" fmla="*/ 55 h 160"/>
              <a:gd name="T80" fmla="*/ 30 w 72"/>
              <a:gd name="T81" fmla="*/ 55 h 160"/>
              <a:gd name="T82" fmla="*/ 33 w 72"/>
              <a:gd name="T83" fmla="*/ 155 h 160"/>
              <a:gd name="T84" fmla="*/ 39 w 72"/>
              <a:gd name="T85" fmla="*/ 152 h 160"/>
              <a:gd name="T86" fmla="*/ 36 w 72"/>
              <a:gd name="T87" fmla="*/ 74 h 160"/>
              <a:gd name="T88" fmla="*/ 36 w 72"/>
              <a:gd name="T89" fmla="*/ 86 h 160"/>
              <a:gd name="T90" fmla="*/ 33 w 72"/>
              <a:gd name="T91" fmla="*/ 108 h 160"/>
              <a:gd name="T92" fmla="*/ 39 w 72"/>
              <a:gd name="T93" fmla="*/ 113 h 160"/>
              <a:gd name="T94" fmla="*/ 33 w 72"/>
              <a:gd name="T95" fmla="*/ 108 h 160"/>
              <a:gd name="T96" fmla="*/ 5 w 72"/>
              <a:gd name="T97" fmla="*/ 152 h 160"/>
              <a:gd name="T98" fmla="*/ 8 w 72"/>
              <a:gd name="T99" fmla="*/ 149 h 160"/>
              <a:gd name="T100" fmla="*/ 22 w 72"/>
              <a:gd name="T101" fmla="*/ 133 h 160"/>
              <a:gd name="T102" fmla="*/ 33 w 72"/>
              <a:gd name="T103" fmla="*/ 133 h 160"/>
              <a:gd name="T104" fmla="*/ 38 w 72"/>
              <a:gd name="T105" fmla="*/ 121 h 160"/>
              <a:gd name="T106" fmla="*/ 38 w 72"/>
              <a:gd name="T107" fmla="*/ 133 h 160"/>
              <a:gd name="T108" fmla="*/ 60 w 72"/>
              <a:gd name="T109" fmla="*/ 152 h 160"/>
              <a:gd name="T110" fmla="*/ 63 w 72"/>
              <a:gd name="T111" fmla="*/ 149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72" h="160">
                <a:moveTo>
                  <a:pt x="65" y="144"/>
                </a:moveTo>
                <a:cubicBezTo>
                  <a:pt x="43" y="117"/>
                  <a:pt x="43" y="117"/>
                  <a:pt x="43" y="117"/>
                </a:cubicBezTo>
                <a:cubicBezTo>
                  <a:pt x="44" y="116"/>
                  <a:pt x="44" y="114"/>
                  <a:pt x="44" y="113"/>
                </a:cubicBezTo>
                <a:cubicBezTo>
                  <a:pt x="44" y="108"/>
                  <a:pt x="44" y="108"/>
                  <a:pt x="44" y="108"/>
                </a:cubicBezTo>
                <a:cubicBezTo>
                  <a:pt x="44" y="104"/>
                  <a:pt x="42" y="101"/>
                  <a:pt x="38" y="100"/>
                </a:cubicBezTo>
                <a:cubicBezTo>
                  <a:pt x="38" y="90"/>
                  <a:pt x="38" y="90"/>
                  <a:pt x="38" y="90"/>
                </a:cubicBezTo>
                <a:cubicBezTo>
                  <a:pt x="42" y="89"/>
                  <a:pt x="44" y="86"/>
                  <a:pt x="44" y="83"/>
                </a:cubicBezTo>
                <a:cubicBezTo>
                  <a:pt x="44" y="83"/>
                  <a:pt x="44" y="83"/>
                  <a:pt x="44" y="83"/>
                </a:cubicBezTo>
                <a:cubicBezTo>
                  <a:pt x="50" y="83"/>
                  <a:pt x="50" y="83"/>
                  <a:pt x="50" y="83"/>
                </a:cubicBezTo>
                <a:cubicBezTo>
                  <a:pt x="50" y="86"/>
                  <a:pt x="50" y="86"/>
                  <a:pt x="50" y="86"/>
                </a:cubicBezTo>
                <a:cubicBezTo>
                  <a:pt x="50" y="87"/>
                  <a:pt x="51" y="88"/>
                  <a:pt x="52" y="88"/>
                </a:cubicBezTo>
                <a:cubicBezTo>
                  <a:pt x="54" y="88"/>
                  <a:pt x="55" y="87"/>
                  <a:pt x="55" y="86"/>
                </a:cubicBezTo>
                <a:cubicBezTo>
                  <a:pt x="55" y="74"/>
                  <a:pt x="55" y="74"/>
                  <a:pt x="55" y="74"/>
                </a:cubicBezTo>
                <a:cubicBezTo>
                  <a:pt x="55" y="73"/>
                  <a:pt x="54" y="72"/>
                  <a:pt x="52" y="72"/>
                </a:cubicBezTo>
                <a:cubicBezTo>
                  <a:pt x="51" y="72"/>
                  <a:pt x="50" y="73"/>
                  <a:pt x="50" y="74"/>
                </a:cubicBezTo>
                <a:cubicBezTo>
                  <a:pt x="50" y="77"/>
                  <a:pt x="50" y="77"/>
                  <a:pt x="50" y="77"/>
                </a:cubicBezTo>
                <a:cubicBezTo>
                  <a:pt x="44" y="77"/>
                  <a:pt x="44" y="77"/>
                  <a:pt x="44" y="77"/>
                </a:cubicBezTo>
                <a:cubicBezTo>
                  <a:pt x="44" y="77"/>
                  <a:pt x="44" y="77"/>
                  <a:pt x="44" y="77"/>
                </a:cubicBezTo>
                <a:cubicBezTo>
                  <a:pt x="44" y="74"/>
                  <a:pt x="42" y="71"/>
                  <a:pt x="38" y="70"/>
                </a:cubicBezTo>
                <a:cubicBezTo>
                  <a:pt x="38" y="60"/>
                  <a:pt x="38" y="60"/>
                  <a:pt x="38" y="60"/>
                </a:cubicBezTo>
                <a:cubicBezTo>
                  <a:pt x="41" y="60"/>
                  <a:pt x="43" y="60"/>
                  <a:pt x="43" y="60"/>
                </a:cubicBezTo>
                <a:cubicBezTo>
                  <a:pt x="44" y="60"/>
                  <a:pt x="44" y="60"/>
                  <a:pt x="44" y="60"/>
                </a:cubicBezTo>
                <a:cubicBezTo>
                  <a:pt x="45" y="60"/>
                  <a:pt x="45" y="60"/>
                  <a:pt x="46" y="60"/>
                </a:cubicBezTo>
                <a:cubicBezTo>
                  <a:pt x="46" y="59"/>
                  <a:pt x="46" y="59"/>
                  <a:pt x="46" y="58"/>
                </a:cubicBezTo>
                <a:cubicBezTo>
                  <a:pt x="47" y="57"/>
                  <a:pt x="48" y="49"/>
                  <a:pt x="49" y="44"/>
                </a:cubicBezTo>
                <a:cubicBezTo>
                  <a:pt x="64" y="41"/>
                  <a:pt x="64" y="41"/>
                  <a:pt x="64" y="41"/>
                </a:cubicBezTo>
                <a:cubicBezTo>
                  <a:pt x="65" y="41"/>
                  <a:pt x="66" y="40"/>
                  <a:pt x="66" y="38"/>
                </a:cubicBezTo>
                <a:cubicBezTo>
                  <a:pt x="66" y="32"/>
                  <a:pt x="66" y="24"/>
                  <a:pt x="66" y="23"/>
                </a:cubicBezTo>
                <a:cubicBezTo>
                  <a:pt x="66" y="22"/>
                  <a:pt x="66" y="21"/>
                  <a:pt x="65" y="20"/>
                </a:cubicBezTo>
                <a:cubicBezTo>
                  <a:pt x="65" y="20"/>
                  <a:pt x="64" y="20"/>
                  <a:pt x="63" y="20"/>
                </a:cubicBezTo>
                <a:cubicBezTo>
                  <a:pt x="62" y="19"/>
                  <a:pt x="55" y="18"/>
                  <a:pt x="49" y="17"/>
                </a:cubicBezTo>
                <a:cubicBezTo>
                  <a:pt x="46" y="2"/>
                  <a:pt x="46" y="2"/>
                  <a:pt x="46" y="2"/>
                </a:cubicBezTo>
                <a:cubicBezTo>
                  <a:pt x="46" y="1"/>
                  <a:pt x="45" y="0"/>
                  <a:pt x="44" y="0"/>
                </a:cubicBezTo>
                <a:cubicBezTo>
                  <a:pt x="44" y="0"/>
                  <a:pt x="44" y="0"/>
                  <a:pt x="44" y="0"/>
                </a:cubicBezTo>
                <a:cubicBezTo>
                  <a:pt x="37" y="0"/>
                  <a:pt x="30" y="0"/>
                  <a:pt x="28" y="0"/>
                </a:cubicBezTo>
                <a:cubicBezTo>
                  <a:pt x="27" y="0"/>
                  <a:pt x="26" y="0"/>
                  <a:pt x="26" y="1"/>
                </a:cubicBezTo>
                <a:cubicBezTo>
                  <a:pt x="25" y="1"/>
                  <a:pt x="25" y="2"/>
                  <a:pt x="25" y="3"/>
                </a:cubicBezTo>
                <a:cubicBezTo>
                  <a:pt x="25" y="4"/>
                  <a:pt x="24" y="11"/>
                  <a:pt x="22" y="17"/>
                </a:cubicBezTo>
                <a:cubicBezTo>
                  <a:pt x="8" y="20"/>
                  <a:pt x="8" y="20"/>
                  <a:pt x="8" y="20"/>
                </a:cubicBezTo>
                <a:cubicBezTo>
                  <a:pt x="6" y="20"/>
                  <a:pt x="6" y="21"/>
                  <a:pt x="6" y="22"/>
                </a:cubicBezTo>
                <a:cubicBezTo>
                  <a:pt x="6" y="29"/>
                  <a:pt x="6" y="36"/>
                  <a:pt x="6" y="38"/>
                </a:cubicBezTo>
                <a:cubicBezTo>
                  <a:pt x="5" y="39"/>
                  <a:pt x="6" y="40"/>
                  <a:pt x="6" y="40"/>
                </a:cubicBezTo>
                <a:cubicBezTo>
                  <a:pt x="7" y="41"/>
                  <a:pt x="7" y="41"/>
                  <a:pt x="8" y="41"/>
                </a:cubicBezTo>
                <a:cubicBezTo>
                  <a:pt x="9" y="41"/>
                  <a:pt x="17" y="42"/>
                  <a:pt x="22" y="44"/>
                </a:cubicBezTo>
                <a:cubicBezTo>
                  <a:pt x="25" y="58"/>
                  <a:pt x="25" y="58"/>
                  <a:pt x="25" y="58"/>
                </a:cubicBezTo>
                <a:cubicBezTo>
                  <a:pt x="25" y="60"/>
                  <a:pt x="26" y="60"/>
                  <a:pt x="28" y="60"/>
                </a:cubicBezTo>
                <a:cubicBezTo>
                  <a:pt x="29" y="60"/>
                  <a:pt x="31" y="60"/>
                  <a:pt x="33" y="60"/>
                </a:cubicBezTo>
                <a:cubicBezTo>
                  <a:pt x="33" y="70"/>
                  <a:pt x="33" y="70"/>
                  <a:pt x="33" y="70"/>
                </a:cubicBezTo>
                <a:cubicBezTo>
                  <a:pt x="30" y="71"/>
                  <a:pt x="28" y="74"/>
                  <a:pt x="28" y="77"/>
                </a:cubicBezTo>
                <a:cubicBezTo>
                  <a:pt x="28" y="83"/>
                  <a:pt x="28" y="83"/>
                  <a:pt x="28" y="83"/>
                </a:cubicBezTo>
                <a:cubicBezTo>
                  <a:pt x="28" y="86"/>
                  <a:pt x="30" y="89"/>
                  <a:pt x="33" y="90"/>
                </a:cubicBezTo>
                <a:cubicBezTo>
                  <a:pt x="33" y="100"/>
                  <a:pt x="33" y="100"/>
                  <a:pt x="33" y="100"/>
                </a:cubicBezTo>
                <a:cubicBezTo>
                  <a:pt x="30" y="101"/>
                  <a:pt x="28" y="104"/>
                  <a:pt x="28" y="108"/>
                </a:cubicBezTo>
                <a:cubicBezTo>
                  <a:pt x="28" y="113"/>
                  <a:pt x="28" y="113"/>
                  <a:pt x="28" y="113"/>
                </a:cubicBezTo>
                <a:cubicBezTo>
                  <a:pt x="28" y="114"/>
                  <a:pt x="28" y="116"/>
                  <a:pt x="28" y="117"/>
                </a:cubicBezTo>
                <a:cubicBezTo>
                  <a:pt x="7" y="144"/>
                  <a:pt x="7" y="144"/>
                  <a:pt x="7" y="144"/>
                </a:cubicBezTo>
                <a:cubicBezTo>
                  <a:pt x="3" y="145"/>
                  <a:pt x="0" y="148"/>
                  <a:pt x="0" y="152"/>
                </a:cubicBezTo>
                <a:cubicBezTo>
                  <a:pt x="0" y="157"/>
                  <a:pt x="0" y="157"/>
                  <a:pt x="0" y="157"/>
                </a:cubicBezTo>
                <a:cubicBezTo>
                  <a:pt x="0" y="159"/>
                  <a:pt x="1" y="160"/>
                  <a:pt x="3" y="160"/>
                </a:cubicBezTo>
                <a:cubicBezTo>
                  <a:pt x="14" y="160"/>
                  <a:pt x="14" y="160"/>
                  <a:pt x="14" y="160"/>
                </a:cubicBezTo>
                <a:cubicBezTo>
                  <a:pt x="15" y="160"/>
                  <a:pt x="16" y="159"/>
                  <a:pt x="16" y="157"/>
                </a:cubicBezTo>
                <a:cubicBezTo>
                  <a:pt x="16" y="152"/>
                  <a:pt x="16" y="152"/>
                  <a:pt x="16" y="152"/>
                </a:cubicBezTo>
                <a:cubicBezTo>
                  <a:pt x="16" y="149"/>
                  <a:pt x="15" y="146"/>
                  <a:pt x="12" y="145"/>
                </a:cubicBezTo>
                <a:cubicBezTo>
                  <a:pt x="18" y="138"/>
                  <a:pt x="18" y="138"/>
                  <a:pt x="18" y="138"/>
                </a:cubicBezTo>
                <a:cubicBezTo>
                  <a:pt x="33" y="138"/>
                  <a:pt x="33" y="138"/>
                  <a:pt x="33" y="138"/>
                </a:cubicBezTo>
                <a:cubicBezTo>
                  <a:pt x="33" y="144"/>
                  <a:pt x="33" y="144"/>
                  <a:pt x="33" y="144"/>
                </a:cubicBezTo>
                <a:cubicBezTo>
                  <a:pt x="30" y="145"/>
                  <a:pt x="28" y="148"/>
                  <a:pt x="28" y="152"/>
                </a:cubicBezTo>
                <a:cubicBezTo>
                  <a:pt x="28" y="157"/>
                  <a:pt x="28" y="157"/>
                  <a:pt x="28" y="157"/>
                </a:cubicBezTo>
                <a:cubicBezTo>
                  <a:pt x="28" y="159"/>
                  <a:pt x="29" y="160"/>
                  <a:pt x="30" y="160"/>
                </a:cubicBezTo>
                <a:cubicBezTo>
                  <a:pt x="41" y="160"/>
                  <a:pt x="41" y="160"/>
                  <a:pt x="41" y="160"/>
                </a:cubicBezTo>
                <a:cubicBezTo>
                  <a:pt x="43" y="160"/>
                  <a:pt x="44" y="159"/>
                  <a:pt x="44" y="157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44" y="148"/>
                  <a:pt x="42" y="145"/>
                  <a:pt x="38" y="144"/>
                </a:cubicBezTo>
                <a:cubicBezTo>
                  <a:pt x="38" y="138"/>
                  <a:pt x="38" y="138"/>
                  <a:pt x="38" y="138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9" y="145"/>
                  <a:pt x="59" y="145"/>
                  <a:pt x="59" y="145"/>
                </a:cubicBezTo>
                <a:cubicBezTo>
                  <a:pt x="57" y="146"/>
                  <a:pt x="55" y="149"/>
                  <a:pt x="55" y="152"/>
                </a:cubicBezTo>
                <a:cubicBezTo>
                  <a:pt x="55" y="157"/>
                  <a:pt x="55" y="157"/>
                  <a:pt x="55" y="157"/>
                </a:cubicBezTo>
                <a:cubicBezTo>
                  <a:pt x="55" y="159"/>
                  <a:pt x="56" y="160"/>
                  <a:pt x="58" y="160"/>
                </a:cubicBezTo>
                <a:cubicBezTo>
                  <a:pt x="69" y="160"/>
                  <a:pt x="69" y="160"/>
                  <a:pt x="69" y="160"/>
                </a:cubicBezTo>
                <a:cubicBezTo>
                  <a:pt x="70" y="160"/>
                  <a:pt x="72" y="159"/>
                  <a:pt x="72" y="157"/>
                </a:cubicBezTo>
                <a:cubicBezTo>
                  <a:pt x="72" y="152"/>
                  <a:pt x="72" y="152"/>
                  <a:pt x="72" y="152"/>
                </a:cubicBezTo>
                <a:cubicBezTo>
                  <a:pt x="72" y="148"/>
                  <a:pt x="69" y="145"/>
                  <a:pt x="65" y="144"/>
                </a:cubicBezTo>
                <a:close/>
                <a:moveTo>
                  <a:pt x="27" y="30"/>
                </a:moveTo>
                <a:cubicBezTo>
                  <a:pt x="27" y="26"/>
                  <a:pt x="31" y="22"/>
                  <a:pt x="36" y="22"/>
                </a:cubicBezTo>
                <a:cubicBezTo>
                  <a:pt x="40" y="22"/>
                  <a:pt x="44" y="26"/>
                  <a:pt x="44" y="30"/>
                </a:cubicBezTo>
                <a:cubicBezTo>
                  <a:pt x="44" y="35"/>
                  <a:pt x="40" y="39"/>
                  <a:pt x="36" y="39"/>
                </a:cubicBezTo>
                <a:cubicBezTo>
                  <a:pt x="31" y="39"/>
                  <a:pt x="27" y="35"/>
                  <a:pt x="27" y="30"/>
                </a:cubicBezTo>
                <a:close/>
                <a:moveTo>
                  <a:pt x="60" y="24"/>
                </a:moveTo>
                <a:cubicBezTo>
                  <a:pt x="60" y="24"/>
                  <a:pt x="61" y="24"/>
                  <a:pt x="61" y="24"/>
                </a:cubicBezTo>
                <a:cubicBezTo>
                  <a:pt x="61" y="24"/>
                  <a:pt x="61" y="25"/>
                  <a:pt x="61" y="25"/>
                </a:cubicBezTo>
                <a:cubicBezTo>
                  <a:pt x="61" y="26"/>
                  <a:pt x="61" y="28"/>
                  <a:pt x="61" y="30"/>
                </a:cubicBezTo>
                <a:cubicBezTo>
                  <a:pt x="61" y="32"/>
                  <a:pt x="61" y="35"/>
                  <a:pt x="61" y="36"/>
                </a:cubicBezTo>
                <a:cubicBezTo>
                  <a:pt x="49" y="38"/>
                  <a:pt x="49" y="38"/>
                  <a:pt x="49" y="38"/>
                </a:cubicBezTo>
                <a:cubicBezTo>
                  <a:pt x="49" y="22"/>
                  <a:pt x="49" y="22"/>
                  <a:pt x="49" y="22"/>
                </a:cubicBezTo>
                <a:cubicBezTo>
                  <a:pt x="51" y="23"/>
                  <a:pt x="53" y="23"/>
                  <a:pt x="55" y="23"/>
                </a:cubicBezTo>
                <a:cubicBezTo>
                  <a:pt x="57" y="24"/>
                  <a:pt x="59" y="24"/>
                  <a:pt x="60" y="24"/>
                </a:cubicBezTo>
                <a:close/>
                <a:moveTo>
                  <a:pt x="29" y="11"/>
                </a:moveTo>
                <a:cubicBezTo>
                  <a:pt x="29" y="9"/>
                  <a:pt x="30" y="7"/>
                  <a:pt x="30" y="6"/>
                </a:cubicBezTo>
                <a:cubicBezTo>
                  <a:pt x="30" y="6"/>
                  <a:pt x="30" y="5"/>
                  <a:pt x="30" y="5"/>
                </a:cubicBezTo>
                <a:cubicBezTo>
                  <a:pt x="30" y="5"/>
                  <a:pt x="30" y="5"/>
                  <a:pt x="30" y="5"/>
                </a:cubicBezTo>
                <a:cubicBezTo>
                  <a:pt x="32" y="5"/>
                  <a:pt x="33" y="5"/>
                  <a:pt x="36" y="5"/>
                </a:cubicBezTo>
                <a:cubicBezTo>
                  <a:pt x="38" y="5"/>
                  <a:pt x="40" y="5"/>
                  <a:pt x="42" y="5"/>
                </a:cubicBezTo>
                <a:cubicBezTo>
                  <a:pt x="44" y="17"/>
                  <a:pt x="44" y="17"/>
                  <a:pt x="44" y="17"/>
                </a:cubicBezTo>
                <a:cubicBezTo>
                  <a:pt x="28" y="17"/>
                  <a:pt x="28" y="17"/>
                  <a:pt x="28" y="17"/>
                </a:cubicBezTo>
                <a:cubicBezTo>
                  <a:pt x="28" y="15"/>
                  <a:pt x="28" y="13"/>
                  <a:pt x="29" y="11"/>
                </a:cubicBezTo>
                <a:close/>
                <a:moveTo>
                  <a:pt x="11" y="36"/>
                </a:moveTo>
                <a:cubicBezTo>
                  <a:pt x="11" y="36"/>
                  <a:pt x="11" y="36"/>
                  <a:pt x="11" y="36"/>
                </a:cubicBezTo>
                <a:cubicBezTo>
                  <a:pt x="11" y="36"/>
                  <a:pt x="11" y="36"/>
                  <a:pt x="11" y="36"/>
                </a:cubicBezTo>
                <a:cubicBezTo>
                  <a:pt x="11" y="34"/>
                  <a:pt x="11" y="33"/>
                  <a:pt x="11" y="30"/>
                </a:cubicBezTo>
                <a:cubicBezTo>
                  <a:pt x="11" y="28"/>
                  <a:pt x="11" y="26"/>
                  <a:pt x="11" y="24"/>
                </a:cubicBezTo>
                <a:cubicBezTo>
                  <a:pt x="22" y="22"/>
                  <a:pt x="22" y="22"/>
                  <a:pt x="22" y="22"/>
                </a:cubicBezTo>
                <a:cubicBezTo>
                  <a:pt x="22" y="38"/>
                  <a:pt x="22" y="38"/>
                  <a:pt x="22" y="38"/>
                </a:cubicBezTo>
                <a:cubicBezTo>
                  <a:pt x="21" y="38"/>
                  <a:pt x="19" y="38"/>
                  <a:pt x="17" y="37"/>
                </a:cubicBezTo>
                <a:cubicBezTo>
                  <a:pt x="14" y="37"/>
                  <a:pt x="13" y="36"/>
                  <a:pt x="11" y="36"/>
                </a:cubicBezTo>
                <a:close/>
                <a:moveTo>
                  <a:pt x="28" y="44"/>
                </a:moveTo>
                <a:cubicBezTo>
                  <a:pt x="44" y="44"/>
                  <a:pt x="44" y="44"/>
                  <a:pt x="44" y="44"/>
                </a:cubicBezTo>
                <a:cubicBezTo>
                  <a:pt x="43" y="45"/>
                  <a:pt x="43" y="47"/>
                  <a:pt x="43" y="49"/>
                </a:cubicBezTo>
                <a:cubicBezTo>
                  <a:pt x="42" y="52"/>
                  <a:pt x="42" y="53"/>
                  <a:pt x="42" y="55"/>
                </a:cubicBezTo>
                <a:cubicBezTo>
                  <a:pt x="42" y="55"/>
                  <a:pt x="42" y="55"/>
                  <a:pt x="42" y="55"/>
                </a:cubicBezTo>
                <a:cubicBezTo>
                  <a:pt x="42" y="55"/>
                  <a:pt x="41" y="55"/>
                  <a:pt x="41" y="55"/>
                </a:cubicBezTo>
                <a:cubicBezTo>
                  <a:pt x="40" y="55"/>
                  <a:pt x="38" y="55"/>
                  <a:pt x="36" y="55"/>
                </a:cubicBezTo>
                <a:cubicBezTo>
                  <a:pt x="34" y="55"/>
                  <a:pt x="31" y="55"/>
                  <a:pt x="30" y="55"/>
                </a:cubicBezTo>
                <a:lnTo>
                  <a:pt x="28" y="44"/>
                </a:lnTo>
                <a:close/>
                <a:moveTo>
                  <a:pt x="39" y="155"/>
                </a:moveTo>
                <a:cubicBezTo>
                  <a:pt x="33" y="155"/>
                  <a:pt x="33" y="155"/>
                  <a:pt x="33" y="155"/>
                </a:cubicBezTo>
                <a:cubicBezTo>
                  <a:pt x="33" y="152"/>
                  <a:pt x="33" y="152"/>
                  <a:pt x="33" y="152"/>
                </a:cubicBezTo>
                <a:cubicBezTo>
                  <a:pt x="33" y="150"/>
                  <a:pt x="34" y="149"/>
                  <a:pt x="36" y="149"/>
                </a:cubicBezTo>
                <a:cubicBezTo>
                  <a:pt x="37" y="149"/>
                  <a:pt x="39" y="150"/>
                  <a:pt x="39" y="152"/>
                </a:cubicBezTo>
                <a:lnTo>
                  <a:pt x="39" y="155"/>
                </a:lnTo>
                <a:close/>
                <a:moveTo>
                  <a:pt x="33" y="77"/>
                </a:moveTo>
                <a:cubicBezTo>
                  <a:pt x="33" y="76"/>
                  <a:pt x="34" y="74"/>
                  <a:pt x="36" y="74"/>
                </a:cubicBezTo>
                <a:cubicBezTo>
                  <a:pt x="37" y="74"/>
                  <a:pt x="39" y="76"/>
                  <a:pt x="39" y="77"/>
                </a:cubicBezTo>
                <a:cubicBezTo>
                  <a:pt x="39" y="83"/>
                  <a:pt x="39" y="83"/>
                  <a:pt x="39" y="83"/>
                </a:cubicBezTo>
                <a:cubicBezTo>
                  <a:pt x="39" y="84"/>
                  <a:pt x="37" y="86"/>
                  <a:pt x="36" y="86"/>
                </a:cubicBezTo>
                <a:cubicBezTo>
                  <a:pt x="34" y="86"/>
                  <a:pt x="33" y="84"/>
                  <a:pt x="33" y="83"/>
                </a:cubicBezTo>
                <a:lnTo>
                  <a:pt x="33" y="77"/>
                </a:lnTo>
                <a:close/>
                <a:moveTo>
                  <a:pt x="33" y="108"/>
                </a:moveTo>
                <a:cubicBezTo>
                  <a:pt x="33" y="106"/>
                  <a:pt x="34" y="105"/>
                  <a:pt x="36" y="105"/>
                </a:cubicBezTo>
                <a:cubicBezTo>
                  <a:pt x="37" y="105"/>
                  <a:pt x="39" y="106"/>
                  <a:pt x="39" y="108"/>
                </a:cubicBezTo>
                <a:cubicBezTo>
                  <a:pt x="39" y="113"/>
                  <a:pt x="39" y="113"/>
                  <a:pt x="39" y="113"/>
                </a:cubicBezTo>
                <a:cubicBezTo>
                  <a:pt x="39" y="115"/>
                  <a:pt x="37" y="116"/>
                  <a:pt x="36" y="116"/>
                </a:cubicBezTo>
                <a:cubicBezTo>
                  <a:pt x="34" y="116"/>
                  <a:pt x="33" y="115"/>
                  <a:pt x="33" y="113"/>
                </a:cubicBezTo>
                <a:lnTo>
                  <a:pt x="33" y="108"/>
                </a:lnTo>
                <a:close/>
                <a:moveTo>
                  <a:pt x="11" y="155"/>
                </a:moveTo>
                <a:cubicBezTo>
                  <a:pt x="5" y="155"/>
                  <a:pt x="5" y="155"/>
                  <a:pt x="5" y="155"/>
                </a:cubicBezTo>
                <a:cubicBezTo>
                  <a:pt x="5" y="152"/>
                  <a:pt x="5" y="152"/>
                  <a:pt x="5" y="152"/>
                </a:cubicBezTo>
                <a:cubicBezTo>
                  <a:pt x="5" y="150"/>
                  <a:pt x="7" y="149"/>
                  <a:pt x="8" y="149"/>
                </a:cubicBezTo>
                <a:cubicBezTo>
                  <a:pt x="8" y="149"/>
                  <a:pt x="8" y="149"/>
                  <a:pt x="8" y="149"/>
                </a:cubicBezTo>
                <a:cubicBezTo>
                  <a:pt x="8" y="149"/>
                  <a:pt x="8" y="149"/>
                  <a:pt x="8" y="149"/>
                </a:cubicBezTo>
                <a:cubicBezTo>
                  <a:pt x="10" y="149"/>
                  <a:pt x="11" y="150"/>
                  <a:pt x="11" y="152"/>
                </a:cubicBezTo>
                <a:lnTo>
                  <a:pt x="11" y="155"/>
                </a:lnTo>
                <a:close/>
                <a:moveTo>
                  <a:pt x="22" y="133"/>
                </a:moveTo>
                <a:cubicBezTo>
                  <a:pt x="32" y="120"/>
                  <a:pt x="32" y="120"/>
                  <a:pt x="32" y="120"/>
                </a:cubicBezTo>
                <a:cubicBezTo>
                  <a:pt x="32" y="121"/>
                  <a:pt x="33" y="121"/>
                  <a:pt x="33" y="121"/>
                </a:cubicBezTo>
                <a:cubicBezTo>
                  <a:pt x="33" y="133"/>
                  <a:pt x="33" y="133"/>
                  <a:pt x="33" y="133"/>
                </a:cubicBezTo>
                <a:lnTo>
                  <a:pt x="22" y="133"/>
                </a:lnTo>
                <a:close/>
                <a:moveTo>
                  <a:pt x="38" y="133"/>
                </a:moveTo>
                <a:cubicBezTo>
                  <a:pt x="38" y="121"/>
                  <a:pt x="38" y="121"/>
                  <a:pt x="38" y="121"/>
                </a:cubicBezTo>
                <a:cubicBezTo>
                  <a:pt x="39" y="121"/>
                  <a:pt x="39" y="121"/>
                  <a:pt x="39" y="120"/>
                </a:cubicBezTo>
                <a:cubicBezTo>
                  <a:pt x="49" y="133"/>
                  <a:pt x="49" y="133"/>
                  <a:pt x="49" y="133"/>
                </a:cubicBezTo>
                <a:cubicBezTo>
                  <a:pt x="38" y="133"/>
                  <a:pt x="38" y="133"/>
                  <a:pt x="38" y="133"/>
                </a:cubicBezTo>
                <a:close/>
                <a:moveTo>
                  <a:pt x="66" y="155"/>
                </a:moveTo>
                <a:cubicBezTo>
                  <a:pt x="60" y="155"/>
                  <a:pt x="60" y="155"/>
                  <a:pt x="60" y="155"/>
                </a:cubicBezTo>
                <a:cubicBezTo>
                  <a:pt x="60" y="152"/>
                  <a:pt x="60" y="152"/>
                  <a:pt x="60" y="152"/>
                </a:cubicBezTo>
                <a:cubicBezTo>
                  <a:pt x="60" y="150"/>
                  <a:pt x="62" y="149"/>
                  <a:pt x="63" y="149"/>
                </a:cubicBezTo>
                <a:cubicBezTo>
                  <a:pt x="63" y="149"/>
                  <a:pt x="63" y="149"/>
                  <a:pt x="63" y="149"/>
                </a:cubicBezTo>
                <a:cubicBezTo>
                  <a:pt x="63" y="149"/>
                  <a:pt x="63" y="149"/>
                  <a:pt x="63" y="149"/>
                </a:cubicBezTo>
                <a:cubicBezTo>
                  <a:pt x="65" y="149"/>
                  <a:pt x="66" y="150"/>
                  <a:pt x="66" y="152"/>
                </a:cubicBezTo>
                <a:lnTo>
                  <a:pt x="66" y="155"/>
                </a:ln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6" name="Freeform 85">
            <a:extLst>
              <a:ext uri="{FF2B5EF4-FFF2-40B4-BE49-F238E27FC236}">
                <a16:creationId xmlns:a16="http://schemas.microsoft.com/office/drawing/2014/main" xmlns="" id="{8A476A8B-E8EF-4B95-83D4-C20E1D6CB698}"/>
              </a:ext>
            </a:extLst>
          </p:cNvPr>
          <p:cNvSpPr>
            <a:spLocks noEditPoints="1"/>
          </p:cNvSpPr>
          <p:nvPr/>
        </p:nvSpPr>
        <p:spPr bwMode="auto">
          <a:xfrm>
            <a:off x="9320213" y="5629276"/>
            <a:ext cx="258763" cy="550863"/>
          </a:xfrm>
          <a:custGeom>
            <a:avLst/>
            <a:gdLst>
              <a:gd name="T0" fmla="*/ 75 w 76"/>
              <a:gd name="T1" fmla="*/ 34 h 160"/>
              <a:gd name="T2" fmla="*/ 55 w 76"/>
              <a:gd name="T3" fmla="*/ 0 h 160"/>
              <a:gd name="T4" fmla="*/ 0 w 76"/>
              <a:gd name="T5" fmla="*/ 32 h 160"/>
              <a:gd name="T6" fmla="*/ 20 w 76"/>
              <a:gd name="T7" fmla="*/ 66 h 160"/>
              <a:gd name="T8" fmla="*/ 30 w 76"/>
              <a:gd name="T9" fmla="*/ 77 h 160"/>
              <a:gd name="T10" fmla="*/ 35 w 76"/>
              <a:gd name="T11" fmla="*/ 100 h 160"/>
              <a:gd name="T12" fmla="*/ 30 w 76"/>
              <a:gd name="T13" fmla="*/ 117 h 160"/>
              <a:gd name="T14" fmla="*/ 2 w 76"/>
              <a:gd name="T15" fmla="*/ 157 h 160"/>
              <a:gd name="T16" fmla="*/ 18 w 76"/>
              <a:gd name="T17" fmla="*/ 157 h 160"/>
              <a:gd name="T18" fmla="*/ 20 w 76"/>
              <a:gd name="T19" fmla="*/ 138 h 160"/>
              <a:gd name="T20" fmla="*/ 30 w 76"/>
              <a:gd name="T21" fmla="*/ 152 h 160"/>
              <a:gd name="T22" fmla="*/ 43 w 76"/>
              <a:gd name="T23" fmla="*/ 160 h 160"/>
              <a:gd name="T24" fmla="*/ 40 w 76"/>
              <a:gd name="T25" fmla="*/ 144 h 160"/>
              <a:gd name="T26" fmla="*/ 61 w 76"/>
              <a:gd name="T27" fmla="*/ 145 h 160"/>
              <a:gd name="T28" fmla="*/ 60 w 76"/>
              <a:gd name="T29" fmla="*/ 160 h 160"/>
              <a:gd name="T30" fmla="*/ 73 w 76"/>
              <a:gd name="T31" fmla="*/ 152 h 160"/>
              <a:gd name="T32" fmla="*/ 46 w 76"/>
              <a:gd name="T33" fmla="*/ 113 h 160"/>
              <a:gd name="T34" fmla="*/ 40 w 76"/>
              <a:gd name="T35" fmla="*/ 90 h 160"/>
              <a:gd name="T36" fmla="*/ 52 w 76"/>
              <a:gd name="T37" fmla="*/ 83 h 160"/>
              <a:gd name="T38" fmla="*/ 57 w 76"/>
              <a:gd name="T39" fmla="*/ 86 h 160"/>
              <a:gd name="T40" fmla="*/ 52 w 76"/>
              <a:gd name="T41" fmla="*/ 74 h 160"/>
              <a:gd name="T42" fmla="*/ 46 w 76"/>
              <a:gd name="T43" fmla="*/ 77 h 160"/>
              <a:gd name="T44" fmla="*/ 55 w 76"/>
              <a:gd name="T45" fmla="*/ 66 h 160"/>
              <a:gd name="T46" fmla="*/ 35 w 76"/>
              <a:gd name="T47" fmla="*/ 152 h 160"/>
              <a:gd name="T48" fmla="*/ 41 w 76"/>
              <a:gd name="T49" fmla="*/ 155 h 160"/>
              <a:gd name="T50" fmla="*/ 7 w 76"/>
              <a:gd name="T51" fmla="*/ 152 h 160"/>
              <a:gd name="T52" fmla="*/ 10 w 76"/>
              <a:gd name="T53" fmla="*/ 149 h 160"/>
              <a:gd name="T54" fmla="*/ 24 w 76"/>
              <a:gd name="T55" fmla="*/ 133 h 160"/>
              <a:gd name="T56" fmla="*/ 35 w 76"/>
              <a:gd name="T57" fmla="*/ 133 h 160"/>
              <a:gd name="T58" fmla="*/ 40 w 76"/>
              <a:gd name="T59" fmla="*/ 121 h 160"/>
              <a:gd name="T60" fmla="*/ 40 w 76"/>
              <a:gd name="T61" fmla="*/ 133 h 160"/>
              <a:gd name="T62" fmla="*/ 62 w 76"/>
              <a:gd name="T63" fmla="*/ 152 h 160"/>
              <a:gd name="T64" fmla="*/ 65 w 76"/>
              <a:gd name="T65" fmla="*/ 149 h 160"/>
              <a:gd name="T66" fmla="*/ 41 w 76"/>
              <a:gd name="T67" fmla="*/ 113 h 160"/>
              <a:gd name="T68" fmla="*/ 35 w 76"/>
              <a:gd name="T69" fmla="*/ 108 h 160"/>
              <a:gd name="T70" fmla="*/ 41 w 76"/>
              <a:gd name="T71" fmla="*/ 113 h 160"/>
              <a:gd name="T72" fmla="*/ 35 w 76"/>
              <a:gd name="T73" fmla="*/ 83 h 160"/>
              <a:gd name="T74" fmla="*/ 41 w 76"/>
              <a:gd name="T75" fmla="*/ 77 h 160"/>
              <a:gd name="T76" fmla="*/ 35 w 76"/>
              <a:gd name="T77" fmla="*/ 36 h 160"/>
              <a:gd name="T78" fmla="*/ 29 w 76"/>
              <a:gd name="T79" fmla="*/ 36 h 160"/>
              <a:gd name="T80" fmla="*/ 43 w 76"/>
              <a:gd name="T81" fmla="*/ 27 h 160"/>
              <a:gd name="T82" fmla="*/ 43 w 76"/>
              <a:gd name="T83" fmla="*/ 39 h 160"/>
              <a:gd name="T84" fmla="*/ 38 w 76"/>
              <a:gd name="T85" fmla="*/ 33 h 160"/>
              <a:gd name="T86" fmla="*/ 24 w 76"/>
              <a:gd name="T87" fmla="*/ 36 h 160"/>
              <a:gd name="T88" fmla="*/ 20 w 76"/>
              <a:gd name="T89" fmla="*/ 58 h 160"/>
              <a:gd name="T90" fmla="*/ 24 w 76"/>
              <a:gd name="T91" fmla="*/ 30 h 160"/>
              <a:gd name="T92" fmla="*/ 20 w 76"/>
              <a:gd name="T93" fmla="*/ 8 h 160"/>
              <a:gd name="T94" fmla="*/ 51 w 76"/>
              <a:gd name="T95" fmla="*/ 30 h 160"/>
              <a:gd name="T96" fmla="*/ 68 w 76"/>
              <a:gd name="T97" fmla="*/ 30 h 160"/>
              <a:gd name="T98" fmla="*/ 51 w 76"/>
              <a:gd name="T99" fmla="*/ 36 h 160"/>
              <a:gd name="T100" fmla="*/ 55 w 76"/>
              <a:gd name="T101" fmla="*/ 58 h 160"/>
              <a:gd name="T102" fmla="*/ 34 w 76"/>
              <a:gd name="T103" fmla="*/ 22 h 160"/>
              <a:gd name="T104" fmla="*/ 51 w 76"/>
              <a:gd name="T105" fmla="*/ 5 h 160"/>
              <a:gd name="T106" fmla="*/ 41 w 76"/>
              <a:gd name="T107" fmla="*/ 44 h 160"/>
              <a:gd name="T108" fmla="*/ 40 w 76"/>
              <a:gd name="T109" fmla="*/ 44 h 160"/>
              <a:gd name="T110" fmla="*/ 34 w 76"/>
              <a:gd name="T111" fmla="*/ 44 h 160"/>
              <a:gd name="T112" fmla="*/ 35 w 76"/>
              <a:gd name="T113" fmla="*/ 61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76" h="160">
                <a:moveTo>
                  <a:pt x="55" y="66"/>
                </a:moveTo>
                <a:cubicBezTo>
                  <a:pt x="56" y="66"/>
                  <a:pt x="57" y="66"/>
                  <a:pt x="58" y="65"/>
                </a:cubicBezTo>
                <a:cubicBezTo>
                  <a:pt x="75" y="34"/>
                  <a:pt x="75" y="34"/>
                  <a:pt x="75" y="34"/>
                </a:cubicBezTo>
                <a:cubicBezTo>
                  <a:pt x="76" y="33"/>
                  <a:pt x="76" y="33"/>
                  <a:pt x="75" y="32"/>
                </a:cubicBezTo>
                <a:cubicBezTo>
                  <a:pt x="58" y="1"/>
                  <a:pt x="58" y="1"/>
                  <a:pt x="58" y="1"/>
                </a:cubicBezTo>
                <a:cubicBezTo>
                  <a:pt x="57" y="0"/>
                  <a:pt x="56" y="0"/>
                  <a:pt x="55" y="0"/>
                </a:cubicBezTo>
                <a:cubicBezTo>
                  <a:pt x="20" y="0"/>
                  <a:pt x="20" y="0"/>
                  <a:pt x="20" y="0"/>
                </a:cubicBezTo>
                <a:cubicBezTo>
                  <a:pt x="19" y="0"/>
                  <a:pt x="18" y="0"/>
                  <a:pt x="18" y="1"/>
                </a:cubicBezTo>
                <a:cubicBezTo>
                  <a:pt x="0" y="32"/>
                  <a:pt x="0" y="32"/>
                  <a:pt x="0" y="32"/>
                </a:cubicBezTo>
                <a:cubicBezTo>
                  <a:pt x="0" y="33"/>
                  <a:pt x="0" y="33"/>
                  <a:pt x="0" y="34"/>
                </a:cubicBezTo>
                <a:cubicBezTo>
                  <a:pt x="18" y="65"/>
                  <a:pt x="18" y="65"/>
                  <a:pt x="18" y="65"/>
                </a:cubicBezTo>
                <a:cubicBezTo>
                  <a:pt x="18" y="66"/>
                  <a:pt x="19" y="66"/>
                  <a:pt x="20" y="66"/>
                </a:cubicBezTo>
                <a:cubicBezTo>
                  <a:pt x="35" y="66"/>
                  <a:pt x="35" y="66"/>
                  <a:pt x="35" y="66"/>
                </a:cubicBezTo>
                <a:cubicBezTo>
                  <a:pt x="35" y="70"/>
                  <a:pt x="35" y="70"/>
                  <a:pt x="35" y="70"/>
                </a:cubicBezTo>
                <a:cubicBezTo>
                  <a:pt x="32" y="71"/>
                  <a:pt x="30" y="74"/>
                  <a:pt x="30" y="77"/>
                </a:cubicBezTo>
                <a:cubicBezTo>
                  <a:pt x="30" y="83"/>
                  <a:pt x="30" y="83"/>
                  <a:pt x="30" y="83"/>
                </a:cubicBezTo>
                <a:cubicBezTo>
                  <a:pt x="30" y="86"/>
                  <a:pt x="32" y="89"/>
                  <a:pt x="35" y="90"/>
                </a:cubicBezTo>
                <a:cubicBezTo>
                  <a:pt x="35" y="100"/>
                  <a:pt x="35" y="100"/>
                  <a:pt x="35" y="100"/>
                </a:cubicBezTo>
                <a:cubicBezTo>
                  <a:pt x="32" y="101"/>
                  <a:pt x="30" y="104"/>
                  <a:pt x="30" y="108"/>
                </a:cubicBezTo>
                <a:cubicBezTo>
                  <a:pt x="30" y="113"/>
                  <a:pt x="30" y="113"/>
                  <a:pt x="30" y="113"/>
                </a:cubicBezTo>
                <a:cubicBezTo>
                  <a:pt x="30" y="114"/>
                  <a:pt x="30" y="116"/>
                  <a:pt x="30" y="117"/>
                </a:cubicBezTo>
                <a:cubicBezTo>
                  <a:pt x="9" y="144"/>
                  <a:pt x="9" y="144"/>
                  <a:pt x="9" y="144"/>
                </a:cubicBezTo>
                <a:cubicBezTo>
                  <a:pt x="5" y="145"/>
                  <a:pt x="2" y="148"/>
                  <a:pt x="2" y="152"/>
                </a:cubicBezTo>
                <a:cubicBezTo>
                  <a:pt x="2" y="157"/>
                  <a:pt x="2" y="157"/>
                  <a:pt x="2" y="157"/>
                </a:cubicBezTo>
                <a:cubicBezTo>
                  <a:pt x="2" y="159"/>
                  <a:pt x="3" y="160"/>
                  <a:pt x="5" y="160"/>
                </a:cubicBezTo>
                <a:cubicBezTo>
                  <a:pt x="16" y="160"/>
                  <a:pt x="16" y="160"/>
                  <a:pt x="16" y="160"/>
                </a:cubicBezTo>
                <a:cubicBezTo>
                  <a:pt x="17" y="160"/>
                  <a:pt x="18" y="159"/>
                  <a:pt x="18" y="157"/>
                </a:cubicBezTo>
                <a:cubicBezTo>
                  <a:pt x="18" y="152"/>
                  <a:pt x="18" y="152"/>
                  <a:pt x="18" y="152"/>
                </a:cubicBezTo>
                <a:cubicBezTo>
                  <a:pt x="18" y="149"/>
                  <a:pt x="17" y="146"/>
                  <a:pt x="14" y="145"/>
                </a:cubicBezTo>
                <a:cubicBezTo>
                  <a:pt x="20" y="138"/>
                  <a:pt x="20" y="138"/>
                  <a:pt x="20" y="138"/>
                </a:cubicBezTo>
                <a:cubicBezTo>
                  <a:pt x="35" y="138"/>
                  <a:pt x="35" y="138"/>
                  <a:pt x="35" y="138"/>
                </a:cubicBezTo>
                <a:cubicBezTo>
                  <a:pt x="35" y="144"/>
                  <a:pt x="35" y="144"/>
                  <a:pt x="35" y="144"/>
                </a:cubicBezTo>
                <a:cubicBezTo>
                  <a:pt x="32" y="145"/>
                  <a:pt x="30" y="148"/>
                  <a:pt x="30" y="152"/>
                </a:cubicBezTo>
                <a:cubicBezTo>
                  <a:pt x="30" y="157"/>
                  <a:pt x="30" y="157"/>
                  <a:pt x="30" y="157"/>
                </a:cubicBezTo>
                <a:cubicBezTo>
                  <a:pt x="30" y="159"/>
                  <a:pt x="31" y="160"/>
                  <a:pt x="32" y="160"/>
                </a:cubicBezTo>
                <a:cubicBezTo>
                  <a:pt x="43" y="160"/>
                  <a:pt x="43" y="160"/>
                  <a:pt x="43" y="160"/>
                </a:cubicBezTo>
                <a:cubicBezTo>
                  <a:pt x="45" y="160"/>
                  <a:pt x="46" y="159"/>
                  <a:pt x="46" y="157"/>
                </a:cubicBezTo>
                <a:cubicBezTo>
                  <a:pt x="46" y="152"/>
                  <a:pt x="46" y="152"/>
                  <a:pt x="46" y="152"/>
                </a:cubicBezTo>
                <a:cubicBezTo>
                  <a:pt x="46" y="148"/>
                  <a:pt x="44" y="145"/>
                  <a:pt x="40" y="144"/>
                </a:cubicBezTo>
                <a:cubicBezTo>
                  <a:pt x="40" y="138"/>
                  <a:pt x="40" y="138"/>
                  <a:pt x="40" y="138"/>
                </a:cubicBezTo>
                <a:cubicBezTo>
                  <a:pt x="55" y="138"/>
                  <a:pt x="55" y="138"/>
                  <a:pt x="55" y="138"/>
                </a:cubicBezTo>
                <a:cubicBezTo>
                  <a:pt x="61" y="145"/>
                  <a:pt x="61" y="145"/>
                  <a:pt x="61" y="145"/>
                </a:cubicBezTo>
                <a:cubicBezTo>
                  <a:pt x="59" y="146"/>
                  <a:pt x="57" y="149"/>
                  <a:pt x="57" y="152"/>
                </a:cubicBezTo>
                <a:cubicBezTo>
                  <a:pt x="57" y="157"/>
                  <a:pt x="57" y="157"/>
                  <a:pt x="57" y="157"/>
                </a:cubicBezTo>
                <a:cubicBezTo>
                  <a:pt x="57" y="159"/>
                  <a:pt x="58" y="160"/>
                  <a:pt x="60" y="160"/>
                </a:cubicBezTo>
                <a:cubicBezTo>
                  <a:pt x="71" y="160"/>
                  <a:pt x="71" y="160"/>
                  <a:pt x="71" y="160"/>
                </a:cubicBezTo>
                <a:cubicBezTo>
                  <a:pt x="72" y="160"/>
                  <a:pt x="73" y="159"/>
                  <a:pt x="73" y="157"/>
                </a:cubicBezTo>
                <a:cubicBezTo>
                  <a:pt x="73" y="152"/>
                  <a:pt x="73" y="152"/>
                  <a:pt x="73" y="152"/>
                </a:cubicBezTo>
                <a:cubicBezTo>
                  <a:pt x="73" y="148"/>
                  <a:pt x="71" y="145"/>
                  <a:pt x="67" y="144"/>
                </a:cubicBezTo>
                <a:cubicBezTo>
                  <a:pt x="45" y="117"/>
                  <a:pt x="45" y="117"/>
                  <a:pt x="45" y="117"/>
                </a:cubicBezTo>
                <a:cubicBezTo>
                  <a:pt x="46" y="116"/>
                  <a:pt x="46" y="114"/>
                  <a:pt x="46" y="113"/>
                </a:cubicBezTo>
                <a:cubicBezTo>
                  <a:pt x="46" y="108"/>
                  <a:pt x="46" y="108"/>
                  <a:pt x="46" y="108"/>
                </a:cubicBezTo>
                <a:cubicBezTo>
                  <a:pt x="46" y="104"/>
                  <a:pt x="44" y="101"/>
                  <a:pt x="40" y="100"/>
                </a:cubicBezTo>
                <a:cubicBezTo>
                  <a:pt x="40" y="90"/>
                  <a:pt x="40" y="90"/>
                  <a:pt x="40" y="90"/>
                </a:cubicBezTo>
                <a:cubicBezTo>
                  <a:pt x="44" y="89"/>
                  <a:pt x="46" y="86"/>
                  <a:pt x="46" y="83"/>
                </a:cubicBezTo>
                <a:cubicBezTo>
                  <a:pt x="46" y="83"/>
                  <a:pt x="46" y="83"/>
                  <a:pt x="46" y="83"/>
                </a:cubicBezTo>
                <a:cubicBezTo>
                  <a:pt x="52" y="83"/>
                  <a:pt x="52" y="83"/>
                  <a:pt x="52" y="83"/>
                </a:cubicBezTo>
                <a:cubicBezTo>
                  <a:pt x="52" y="86"/>
                  <a:pt x="52" y="86"/>
                  <a:pt x="52" y="86"/>
                </a:cubicBezTo>
                <a:cubicBezTo>
                  <a:pt x="52" y="87"/>
                  <a:pt x="53" y="88"/>
                  <a:pt x="54" y="88"/>
                </a:cubicBezTo>
                <a:cubicBezTo>
                  <a:pt x="56" y="88"/>
                  <a:pt x="57" y="87"/>
                  <a:pt x="57" y="86"/>
                </a:cubicBezTo>
                <a:cubicBezTo>
                  <a:pt x="57" y="74"/>
                  <a:pt x="57" y="74"/>
                  <a:pt x="57" y="74"/>
                </a:cubicBezTo>
                <a:cubicBezTo>
                  <a:pt x="57" y="73"/>
                  <a:pt x="56" y="72"/>
                  <a:pt x="54" y="72"/>
                </a:cubicBezTo>
                <a:cubicBezTo>
                  <a:pt x="53" y="72"/>
                  <a:pt x="52" y="73"/>
                  <a:pt x="52" y="74"/>
                </a:cubicBezTo>
                <a:cubicBezTo>
                  <a:pt x="52" y="77"/>
                  <a:pt x="52" y="77"/>
                  <a:pt x="52" y="77"/>
                </a:cubicBezTo>
                <a:cubicBezTo>
                  <a:pt x="46" y="77"/>
                  <a:pt x="46" y="77"/>
                  <a:pt x="46" y="77"/>
                </a:cubicBezTo>
                <a:cubicBezTo>
                  <a:pt x="46" y="77"/>
                  <a:pt x="46" y="77"/>
                  <a:pt x="46" y="77"/>
                </a:cubicBezTo>
                <a:cubicBezTo>
                  <a:pt x="46" y="74"/>
                  <a:pt x="44" y="71"/>
                  <a:pt x="40" y="70"/>
                </a:cubicBezTo>
                <a:cubicBezTo>
                  <a:pt x="40" y="66"/>
                  <a:pt x="40" y="66"/>
                  <a:pt x="40" y="66"/>
                </a:cubicBezTo>
                <a:lnTo>
                  <a:pt x="55" y="66"/>
                </a:lnTo>
                <a:close/>
                <a:moveTo>
                  <a:pt x="41" y="155"/>
                </a:moveTo>
                <a:cubicBezTo>
                  <a:pt x="35" y="155"/>
                  <a:pt x="35" y="155"/>
                  <a:pt x="35" y="155"/>
                </a:cubicBezTo>
                <a:cubicBezTo>
                  <a:pt x="35" y="152"/>
                  <a:pt x="35" y="152"/>
                  <a:pt x="35" y="152"/>
                </a:cubicBezTo>
                <a:cubicBezTo>
                  <a:pt x="35" y="150"/>
                  <a:pt x="36" y="149"/>
                  <a:pt x="38" y="149"/>
                </a:cubicBezTo>
                <a:cubicBezTo>
                  <a:pt x="39" y="149"/>
                  <a:pt x="41" y="150"/>
                  <a:pt x="41" y="152"/>
                </a:cubicBezTo>
                <a:lnTo>
                  <a:pt x="41" y="155"/>
                </a:lnTo>
                <a:close/>
                <a:moveTo>
                  <a:pt x="13" y="155"/>
                </a:moveTo>
                <a:cubicBezTo>
                  <a:pt x="7" y="155"/>
                  <a:pt x="7" y="155"/>
                  <a:pt x="7" y="155"/>
                </a:cubicBezTo>
                <a:cubicBezTo>
                  <a:pt x="7" y="152"/>
                  <a:pt x="7" y="152"/>
                  <a:pt x="7" y="152"/>
                </a:cubicBezTo>
                <a:cubicBezTo>
                  <a:pt x="7" y="150"/>
                  <a:pt x="8" y="149"/>
                  <a:pt x="10" y="149"/>
                </a:cubicBezTo>
                <a:cubicBezTo>
                  <a:pt x="10" y="149"/>
                  <a:pt x="10" y="149"/>
                  <a:pt x="10" y="149"/>
                </a:cubicBezTo>
                <a:cubicBezTo>
                  <a:pt x="10" y="149"/>
                  <a:pt x="10" y="149"/>
                  <a:pt x="10" y="149"/>
                </a:cubicBezTo>
                <a:cubicBezTo>
                  <a:pt x="12" y="149"/>
                  <a:pt x="13" y="150"/>
                  <a:pt x="13" y="152"/>
                </a:cubicBezTo>
                <a:lnTo>
                  <a:pt x="13" y="155"/>
                </a:lnTo>
                <a:close/>
                <a:moveTo>
                  <a:pt x="24" y="133"/>
                </a:moveTo>
                <a:cubicBezTo>
                  <a:pt x="34" y="120"/>
                  <a:pt x="34" y="120"/>
                  <a:pt x="34" y="120"/>
                </a:cubicBezTo>
                <a:cubicBezTo>
                  <a:pt x="34" y="121"/>
                  <a:pt x="35" y="121"/>
                  <a:pt x="35" y="121"/>
                </a:cubicBezTo>
                <a:cubicBezTo>
                  <a:pt x="35" y="133"/>
                  <a:pt x="35" y="133"/>
                  <a:pt x="35" y="133"/>
                </a:cubicBezTo>
                <a:lnTo>
                  <a:pt x="24" y="133"/>
                </a:lnTo>
                <a:close/>
                <a:moveTo>
                  <a:pt x="40" y="133"/>
                </a:moveTo>
                <a:cubicBezTo>
                  <a:pt x="40" y="121"/>
                  <a:pt x="40" y="121"/>
                  <a:pt x="40" y="121"/>
                </a:cubicBezTo>
                <a:cubicBezTo>
                  <a:pt x="41" y="121"/>
                  <a:pt x="41" y="121"/>
                  <a:pt x="41" y="120"/>
                </a:cubicBezTo>
                <a:cubicBezTo>
                  <a:pt x="51" y="133"/>
                  <a:pt x="51" y="133"/>
                  <a:pt x="51" y="133"/>
                </a:cubicBezTo>
                <a:lnTo>
                  <a:pt x="40" y="133"/>
                </a:lnTo>
                <a:close/>
                <a:moveTo>
                  <a:pt x="68" y="155"/>
                </a:moveTo>
                <a:cubicBezTo>
                  <a:pt x="62" y="155"/>
                  <a:pt x="62" y="155"/>
                  <a:pt x="62" y="155"/>
                </a:cubicBezTo>
                <a:cubicBezTo>
                  <a:pt x="62" y="152"/>
                  <a:pt x="62" y="152"/>
                  <a:pt x="62" y="152"/>
                </a:cubicBezTo>
                <a:cubicBezTo>
                  <a:pt x="62" y="150"/>
                  <a:pt x="64" y="149"/>
                  <a:pt x="65" y="149"/>
                </a:cubicBezTo>
                <a:cubicBezTo>
                  <a:pt x="65" y="149"/>
                  <a:pt x="65" y="149"/>
                  <a:pt x="65" y="149"/>
                </a:cubicBezTo>
                <a:cubicBezTo>
                  <a:pt x="65" y="149"/>
                  <a:pt x="65" y="149"/>
                  <a:pt x="65" y="149"/>
                </a:cubicBezTo>
                <a:cubicBezTo>
                  <a:pt x="67" y="149"/>
                  <a:pt x="68" y="150"/>
                  <a:pt x="68" y="152"/>
                </a:cubicBezTo>
                <a:lnTo>
                  <a:pt x="68" y="155"/>
                </a:lnTo>
                <a:close/>
                <a:moveTo>
                  <a:pt x="41" y="113"/>
                </a:moveTo>
                <a:cubicBezTo>
                  <a:pt x="41" y="115"/>
                  <a:pt x="39" y="116"/>
                  <a:pt x="38" y="116"/>
                </a:cubicBezTo>
                <a:cubicBezTo>
                  <a:pt x="36" y="116"/>
                  <a:pt x="35" y="115"/>
                  <a:pt x="35" y="113"/>
                </a:cubicBezTo>
                <a:cubicBezTo>
                  <a:pt x="35" y="108"/>
                  <a:pt x="35" y="108"/>
                  <a:pt x="35" y="108"/>
                </a:cubicBezTo>
                <a:cubicBezTo>
                  <a:pt x="35" y="106"/>
                  <a:pt x="36" y="105"/>
                  <a:pt x="38" y="105"/>
                </a:cubicBezTo>
                <a:cubicBezTo>
                  <a:pt x="39" y="105"/>
                  <a:pt x="41" y="106"/>
                  <a:pt x="41" y="108"/>
                </a:cubicBezTo>
                <a:lnTo>
                  <a:pt x="41" y="113"/>
                </a:lnTo>
                <a:close/>
                <a:moveTo>
                  <a:pt x="41" y="83"/>
                </a:moveTo>
                <a:cubicBezTo>
                  <a:pt x="41" y="84"/>
                  <a:pt x="39" y="86"/>
                  <a:pt x="38" y="86"/>
                </a:cubicBezTo>
                <a:cubicBezTo>
                  <a:pt x="36" y="86"/>
                  <a:pt x="35" y="84"/>
                  <a:pt x="35" y="83"/>
                </a:cubicBezTo>
                <a:cubicBezTo>
                  <a:pt x="35" y="77"/>
                  <a:pt x="35" y="77"/>
                  <a:pt x="35" y="77"/>
                </a:cubicBezTo>
                <a:cubicBezTo>
                  <a:pt x="35" y="76"/>
                  <a:pt x="36" y="74"/>
                  <a:pt x="38" y="74"/>
                </a:cubicBezTo>
                <a:cubicBezTo>
                  <a:pt x="39" y="74"/>
                  <a:pt x="41" y="76"/>
                  <a:pt x="41" y="77"/>
                </a:cubicBezTo>
                <a:lnTo>
                  <a:pt x="41" y="83"/>
                </a:lnTo>
                <a:close/>
                <a:moveTo>
                  <a:pt x="38" y="33"/>
                </a:moveTo>
                <a:cubicBezTo>
                  <a:pt x="36" y="33"/>
                  <a:pt x="35" y="34"/>
                  <a:pt x="35" y="36"/>
                </a:cubicBezTo>
                <a:cubicBezTo>
                  <a:pt x="35" y="39"/>
                  <a:pt x="35" y="39"/>
                  <a:pt x="35" y="39"/>
                </a:cubicBezTo>
                <a:cubicBezTo>
                  <a:pt x="32" y="39"/>
                  <a:pt x="32" y="39"/>
                  <a:pt x="32" y="39"/>
                </a:cubicBezTo>
                <a:cubicBezTo>
                  <a:pt x="31" y="39"/>
                  <a:pt x="29" y="37"/>
                  <a:pt x="29" y="36"/>
                </a:cubicBezTo>
                <a:cubicBezTo>
                  <a:pt x="29" y="30"/>
                  <a:pt x="29" y="30"/>
                  <a:pt x="29" y="30"/>
                </a:cubicBezTo>
                <a:cubicBezTo>
                  <a:pt x="29" y="29"/>
                  <a:pt x="31" y="27"/>
                  <a:pt x="32" y="27"/>
                </a:cubicBezTo>
                <a:cubicBezTo>
                  <a:pt x="43" y="27"/>
                  <a:pt x="43" y="27"/>
                  <a:pt x="43" y="27"/>
                </a:cubicBezTo>
                <a:cubicBezTo>
                  <a:pt x="45" y="27"/>
                  <a:pt x="46" y="29"/>
                  <a:pt x="46" y="30"/>
                </a:cubicBezTo>
                <a:cubicBezTo>
                  <a:pt x="46" y="36"/>
                  <a:pt x="46" y="36"/>
                  <a:pt x="46" y="36"/>
                </a:cubicBezTo>
                <a:cubicBezTo>
                  <a:pt x="46" y="37"/>
                  <a:pt x="45" y="39"/>
                  <a:pt x="43" y="39"/>
                </a:cubicBezTo>
                <a:cubicBezTo>
                  <a:pt x="40" y="39"/>
                  <a:pt x="40" y="39"/>
                  <a:pt x="40" y="39"/>
                </a:cubicBezTo>
                <a:cubicBezTo>
                  <a:pt x="40" y="36"/>
                  <a:pt x="40" y="36"/>
                  <a:pt x="40" y="36"/>
                </a:cubicBezTo>
                <a:cubicBezTo>
                  <a:pt x="40" y="34"/>
                  <a:pt x="39" y="33"/>
                  <a:pt x="38" y="33"/>
                </a:cubicBezTo>
                <a:close/>
                <a:moveTo>
                  <a:pt x="20" y="58"/>
                </a:moveTo>
                <a:cubicBezTo>
                  <a:pt x="7" y="36"/>
                  <a:pt x="7" y="36"/>
                  <a:pt x="7" y="36"/>
                </a:cubicBezTo>
                <a:cubicBezTo>
                  <a:pt x="24" y="36"/>
                  <a:pt x="24" y="36"/>
                  <a:pt x="24" y="36"/>
                </a:cubicBezTo>
                <a:cubicBezTo>
                  <a:pt x="24" y="36"/>
                  <a:pt x="24" y="36"/>
                  <a:pt x="24" y="36"/>
                </a:cubicBezTo>
                <a:cubicBezTo>
                  <a:pt x="24" y="39"/>
                  <a:pt x="26" y="42"/>
                  <a:pt x="29" y="43"/>
                </a:cubicBezTo>
                <a:lnTo>
                  <a:pt x="20" y="58"/>
                </a:lnTo>
                <a:close/>
                <a:moveTo>
                  <a:pt x="20" y="8"/>
                </a:moveTo>
                <a:cubicBezTo>
                  <a:pt x="29" y="23"/>
                  <a:pt x="29" y="23"/>
                  <a:pt x="29" y="23"/>
                </a:cubicBezTo>
                <a:cubicBezTo>
                  <a:pt x="26" y="24"/>
                  <a:pt x="24" y="27"/>
                  <a:pt x="24" y="30"/>
                </a:cubicBezTo>
                <a:cubicBezTo>
                  <a:pt x="24" y="30"/>
                  <a:pt x="24" y="30"/>
                  <a:pt x="24" y="30"/>
                </a:cubicBezTo>
                <a:cubicBezTo>
                  <a:pt x="7" y="30"/>
                  <a:pt x="7" y="30"/>
                  <a:pt x="7" y="30"/>
                </a:cubicBezTo>
                <a:lnTo>
                  <a:pt x="20" y="8"/>
                </a:lnTo>
                <a:close/>
                <a:moveTo>
                  <a:pt x="68" y="30"/>
                </a:moveTo>
                <a:cubicBezTo>
                  <a:pt x="51" y="30"/>
                  <a:pt x="51" y="30"/>
                  <a:pt x="51" y="30"/>
                </a:cubicBezTo>
                <a:cubicBezTo>
                  <a:pt x="51" y="30"/>
                  <a:pt x="51" y="30"/>
                  <a:pt x="51" y="30"/>
                </a:cubicBezTo>
                <a:cubicBezTo>
                  <a:pt x="51" y="27"/>
                  <a:pt x="49" y="24"/>
                  <a:pt x="47" y="23"/>
                </a:cubicBezTo>
                <a:cubicBezTo>
                  <a:pt x="55" y="8"/>
                  <a:pt x="55" y="8"/>
                  <a:pt x="55" y="8"/>
                </a:cubicBezTo>
                <a:lnTo>
                  <a:pt x="68" y="30"/>
                </a:lnTo>
                <a:close/>
                <a:moveTo>
                  <a:pt x="55" y="58"/>
                </a:moveTo>
                <a:cubicBezTo>
                  <a:pt x="47" y="43"/>
                  <a:pt x="47" y="43"/>
                  <a:pt x="47" y="43"/>
                </a:cubicBezTo>
                <a:cubicBezTo>
                  <a:pt x="49" y="42"/>
                  <a:pt x="51" y="39"/>
                  <a:pt x="51" y="36"/>
                </a:cubicBezTo>
                <a:cubicBezTo>
                  <a:pt x="51" y="36"/>
                  <a:pt x="51" y="36"/>
                  <a:pt x="51" y="36"/>
                </a:cubicBezTo>
                <a:cubicBezTo>
                  <a:pt x="68" y="36"/>
                  <a:pt x="68" y="36"/>
                  <a:pt x="68" y="36"/>
                </a:cubicBezTo>
                <a:lnTo>
                  <a:pt x="55" y="58"/>
                </a:lnTo>
                <a:close/>
                <a:moveTo>
                  <a:pt x="41" y="22"/>
                </a:moveTo>
                <a:cubicBezTo>
                  <a:pt x="41" y="22"/>
                  <a:pt x="41" y="22"/>
                  <a:pt x="41" y="22"/>
                </a:cubicBezTo>
                <a:cubicBezTo>
                  <a:pt x="34" y="22"/>
                  <a:pt x="34" y="22"/>
                  <a:pt x="34" y="22"/>
                </a:cubicBezTo>
                <a:cubicBezTo>
                  <a:pt x="34" y="22"/>
                  <a:pt x="34" y="22"/>
                  <a:pt x="34" y="22"/>
                </a:cubicBezTo>
                <a:cubicBezTo>
                  <a:pt x="25" y="5"/>
                  <a:pt x="25" y="5"/>
                  <a:pt x="25" y="5"/>
                </a:cubicBezTo>
                <a:cubicBezTo>
                  <a:pt x="51" y="5"/>
                  <a:pt x="51" y="5"/>
                  <a:pt x="51" y="5"/>
                </a:cubicBezTo>
                <a:lnTo>
                  <a:pt x="41" y="22"/>
                </a:lnTo>
                <a:close/>
                <a:moveTo>
                  <a:pt x="41" y="44"/>
                </a:moveTo>
                <a:cubicBezTo>
                  <a:pt x="41" y="44"/>
                  <a:pt x="41" y="44"/>
                  <a:pt x="41" y="44"/>
                </a:cubicBezTo>
                <a:cubicBezTo>
                  <a:pt x="51" y="61"/>
                  <a:pt x="51" y="61"/>
                  <a:pt x="51" y="61"/>
                </a:cubicBezTo>
                <a:cubicBezTo>
                  <a:pt x="40" y="61"/>
                  <a:pt x="40" y="61"/>
                  <a:pt x="40" y="61"/>
                </a:cubicBezTo>
                <a:cubicBezTo>
                  <a:pt x="40" y="44"/>
                  <a:pt x="40" y="44"/>
                  <a:pt x="40" y="44"/>
                </a:cubicBezTo>
                <a:lnTo>
                  <a:pt x="41" y="44"/>
                </a:lnTo>
                <a:close/>
                <a:moveTo>
                  <a:pt x="25" y="61"/>
                </a:moveTo>
                <a:cubicBezTo>
                  <a:pt x="34" y="44"/>
                  <a:pt x="34" y="44"/>
                  <a:pt x="34" y="44"/>
                </a:cubicBezTo>
                <a:cubicBezTo>
                  <a:pt x="34" y="44"/>
                  <a:pt x="34" y="44"/>
                  <a:pt x="34" y="44"/>
                </a:cubicBezTo>
                <a:cubicBezTo>
                  <a:pt x="35" y="44"/>
                  <a:pt x="35" y="44"/>
                  <a:pt x="35" y="44"/>
                </a:cubicBezTo>
                <a:cubicBezTo>
                  <a:pt x="35" y="61"/>
                  <a:pt x="35" y="61"/>
                  <a:pt x="35" y="61"/>
                </a:cubicBezTo>
                <a:lnTo>
                  <a:pt x="25" y="61"/>
                </a:ln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7" name="Freeform 86">
            <a:extLst>
              <a:ext uri="{FF2B5EF4-FFF2-40B4-BE49-F238E27FC236}">
                <a16:creationId xmlns:a16="http://schemas.microsoft.com/office/drawing/2014/main" xmlns="" id="{79B26BBF-AAB2-407D-935B-68EAF58B7F8F}"/>
              </a:ext>
            </a:extLst>
          </p:cNvPr>
          <p:cNvSpPr>
            <a:spLocks noEditPoints="1"/>
          </p:cNvSpPr>
          <p:nvPr/>
        </p:nvSpPr>
        <p:spPr bwMode="auto">
          <a:xfrm>
            <a:off x="10125075" y="674688"/>
            <a:ext cx="546100" cy="550863"/>
          </a:xfrm>
          <a:custGeom>
            <a:avLst/>
            <a:gdLst>
              <a:gd name="T0" fmla="*/ 58 w 160"/>
              <a:gd name="T1" fmla="*/ 55 h 160"/>
              <a:gd name="T2" fmla="*/ 58 w 160"/>
              <a:gd name="T3" fmla="*/ 105 h 160"/>
              <a:gd name="T4" fmla="*/ 105 w 160"/>
              <a:gd name="T5" fmla="*/ 102 h 160"/>
              <a:gd name="T6" fmla="*/ 99 w 160"/>
              <a:gd name="T7" fmla="*/ 65 h 160"/>
              <a:gd name="T8" fmla="*/ 99 w 160"/>
              <a:gd name="T9" fmla="*/ 60 h 160"/>
              <a:gd name="T10" fmla="*/ 80 w 160"/>
              <a:gd name="T11" fmla="*/ 100 h 160"/>
              <a:gd name="T12" fmla="*/ 66 w 160"/>
              <a:gd name="T13" fmla="*/ 66 h 160"/>
              <a:gd name="T14" fmla="*/ 94 w 160"/>
              <a:gd name="T15" fmla="*/ 66 h 160"/>
              <a:gd name="T16" fmla="*/ 94 w 160"/>
              <a:gd name="T17" fmla="*/ 94 h 160"/>
              <a:gd name="T18" fmla="*/ 62 w 160"/>
              <a:gd name="T19" fmla="*/ 63 h 160"/>
              <a:gd name="T20" fmla="*/ 65 w 160"/>
              <a:gd name="T21" fmla="*/ 61 h 160"/>
              <a:gd name="T22" fmla="*/ 65 w 160"/>
              <a:gd name="T23" fmla="*/ 100 h 160"/>
              <a:gd name="T24" fmla="*/ 95 w 160"/>
              <a:gd name="T25" fmla="*/ 99 h 160"/>
              <a:gd name="T26" fmla="*/ 100 w 160"/>
              <a:gd name="T27" fmla="*/ 99 h 160"/>
              <a:gd name="T28" fmla="*/ 156 w 160"/>
              <a:gd name="T29" fmla="*/ 52 h 160"/>
              <a:gd name="T30" fmla="*/ 115 w 160"/>
              <a:gd name="T31" fmla="*/ 50 h 160"/>
              <a:gd name="T32" fmla="*/ 115 w 160"/>
              <a:gd name="T33" fmla="*/ 37 h 160"/>
              <a:gd name="T34" fmla="*/ 102 w 160"/>
              <a:gd name="T35" fmla="*/ 0 h 160"/>
              <a:gd name="T36" fmla="*/ 52 w 160"/>
              <a:gd name="T37" fmla="*/ 4 h 160"/>
              <a:gd name="T38" fmla="*/ 50 w 160"/>
              <a:gd name="T39" fmla="*/ 45 h 160"/>
              <a:gd name="T40" fmla="*/ 37 w 160"/>
              <a:gd name="T41" fmla="*/ 45 h 160"/>
              <a:gd name="T42" fmla="*/ 0 w 160"/>
              <a:gd name="T43" fmla="*/ 58 h 160"/>
              <a:gd name="T44" fmla="*/ 35 w 160"/>
              <a:gd name="T45" fmla="*/ 116 h 160"/>
              <a:gd name="T46" fmla="*/ 45 w 160"/>
              <a:gd name="T47" fmla="*/ 110 h 160"/>
              <a:gd name="T48" fmla="*/ 44 w 160"/>
              <a:gd name="T49" fmla="*/ 125 h 160"/>
              <a:gd name="T50" fmla="*/ 58 w 160"/>
              <a:gd name="T51" fmla="*/ 160 h 160"/>
              <a:gd name="T52" fmla="*/ 116 w 160"/>
              <a:gd name="T53" fmla="*/ 125 h 160"/>
              <a:gd name="T54" fmla="*/ 116 w 160"/>
              <a:gd name="T55" fmla="*/ 110 h 160"/>
              <a:gd name="T56" fmla="*/ 125 w 160"/>
              <a:gd name="T57" fmla="*/ 116 h 160"/>
              <a:gd name="T58" fmla="*/ 160 w 160"/>
              <a:gd name="T59" fmla="*/ 57 h 160"/>
              <a:gd name="T60" fmla="*/ 102 w 160"/>
              <a:gd name="T61" fmla="*/ 5 h 160"/>
              <a:gd name="T62" fmla="*/ 103 w 160"/>
              <a:gd name="T63" fmla="*/ 44 h 160"/>
              <a:gd name="T64" fmla="*/ 94 w 160"/>
              <a:gd name="T65" fmla="*/ 36 h 160"/>
              <a:gd name="T66" fmla="*/ 91 w 160"/>
              <a:gd name="T67" fmla="*/ 44 h 160"/>
              <a:gd name="T68" fmla="*/ 66 w 160"/>
              <a:gd name="T69" fmla="*/ 36 h 160"/>
              <a:gd name="T70" fmla="*/ 63 w 160"/>
              <a:gd name="T71" fmla="*/ 44 h 160"/>
              <a:gd name="T72" fmla="*/ 57 w 160"/>
              <a:gd name="T73" fmla="*/ 5 h 160"/>
              <a:gd name="T74" fmla="*/ 5 w 160"/>
              <a:gd name="T75" fmla="*/ 103 h 160"/>
              <a:gd name="T76" fmla="*/ 35 w 160"/>
              <a:gd name="T77" fmla="*/ 50 h 160"/>
              <a:gd name="T78" fmla="*/ 39 w 160"/>
              <a:gd name="T79" fmla="*/ 64 h 160"/>
              <a:gd name="T80" fmla="*/ 39 w 160"/>
              <a:gd name="T81" fmla="*/ 69 h 160"/>
              <a:gd name="T82" fmla="*/ 39 w 160"/>
              <a:gd name="T83" fmla="*/ 91 h 160"/>
              <a:gd name="T84" fmla="*/ 39 w 160"/>
              <a:gd name="T85" fmla="*/ 97 h 160"/>
              <a:gd name="T86" fmla="*/ 35 w 160"/>
              <a:gd name="T87" fmla="*/ 110 h 160"/>
              <a:gd name="T88" fmla="*/ 58 w 160"/>
              <a:gd name="T89" fmla="*/ 155 h 160"/>
              <a:gd name="T90" fmla="*/ 50 w 160"/>
              <a:gd name="T91" fmla="*/ 125 h 160"/>
              <a:gd name="T92" fmla="*/ 64 w 160"/>
              <a:gd name="T93" fmla="*/ 121 h 160"/>
              <a:gd name="T94" fmla="*/ 69 w 160"/>
              <a:gd name="T95" fmla="*/ 121 h 160"/>
              <a:gd name="T96" fmla="*/ 91 w 160"/>
              <a:gd name="T97" fmla="*/ 121 h 160"/>
              <a:gd name="T98" fmla="*/ 97 w 160"/>
              <a:gd name="T99" fmla="*/ 121 h 160"/>
              <a:gd name="T100" fmla="*/ 110 w 160"/>
              <a:gd name="T101" fmla="*/ 125 h 160"/>
              <a:gd name="T102" fmla="*/ 52 w 160"/>
              <a:gd name="T103" fmla="*/ 111 h 160"/>
              <a:gd name="T104" fmla="*/ 49 w 160"/>
              <a:gd name="T105" fmla="*/ 52 h 160"/>
              <a:gd name="T106" fmla="*/ 108 w 160"/>
              <a:gd name="T107" fmla="*/ 49 h 160"/>
              <a:gd name="T108" fmla="*/ 108 w 160"/>
              <a:gd name="T109" fmla="*/ 110 h 160"/>
              <a:gd name="T110" fmla="*/ 116 w 160"/>
              <a:gd name="T111" fmla="*/ 103 h 160"/>
              <a:gd name="T112" fmla="*/ 124 w 160"/>
              <a:gd name="T113" fmla="*/ 94 h 160"/>
              <a:gd name="T114" fmla="*/ 116 w 160"/>
              <a:gd name="T115" fmla="*/ 91 h 160"/>
              <a:gd name="T116" fmla="*/ 124 w 160"/>
              <a:gd name="T117" fmla="*/ 66 h 160"/>
              <a:gd name="T118" fmla="*/ 116 w 160"/>
              <a:gd name="T119" fmla="*/ 63 h 160"/>
              <a:gd name="T120" fmla="*/ 155 w 160"/>
              <a:gd name="T121" fmla="*/ 57 h 160"/>
              <a:gd name="T122" fmla="*/ 155 w 160"/>
              <a:gd name="T123" fmla="*/ 103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60" h="160">
                <a:moveTo>
                  <a:pt x="102" y="55"/>
                </a:moveTo>
                <a:cubicBezTo>
                  <a:pt x="102" y="55"/>
                  <a:pt x="102" y="55"/>
                  <a:pt x="102" y="55"/>
                </a:cubicBezTo>
                <a:cubicBezTo>
                  <a:pt x="58" y="55"/>
                  <a:pt x="58" y="55"/>
                  <a:pt x="58" y="55"/>
                </a:cubicBezTo>
                <a:cubicBezTo>
                  <a:pt x="56" y="55"/>
                  <a:pt x="55" y="57"/>
                  <a:pt x="55" y="58"/>
                </a:cubicBezTo>
                <a:cubicBezTo>
                  <a:pt x="55" y="102"/>
                  <a:pt x="55" y="102"/>
                  <a:pt x="55" y="102"/>
                </a:cubicBezTo>
                <a:cubicBezTo>
                  <a:pt x="55" y="104"/>
                  <a:pt x="57" y="105"/>
                  <a:pt x="58" y="105"/>
                </a:cubicBezTo>
                <a:cubicBezTo>
                  <a:pt x="58" y="105"/>
                  <a:pt x="58" y="105"/>
                  <a:pt x="58" y="105"/>
                </a:cubicBezTo>
                <a:cubicBezTo>
                  <a:pt x="102" y="105"/>
                  <a:pt x="102" y="105"/>
                  <a:pt x="102" y="105"/>
                </a:cubicBezTo>
                <a:cubicBezTo>
                  <a:pt x="104" y="105"/>
                  <a:pt x="105" y="103"/>
                  <a:pt x="105" y="102"/>
                </a:cubicBezTo>
                <a:cubicBezTo>
                  <a:pt x="105" y="58"/>
                  <a:pt x="105" y="58"/>
                  <a:pt x="105" y="58"/>
                </a:cubicBezTo>
                <a:cubicBezTo>
                  <a:pt x="105" y="56"/>
                  <a:pt x="103" y="55"/>
                  <a:pt x="102" y="55"/>
                </a:cubicBezTo>
                <a:close/>
                <a:moveTo>
                  <a:pt x="99" y="65"/>
                </a:moveTo>
                <a:cubicBezTo>
                  <a:pt x="99" y="64"/>
                  <a:pt x="98" y="63"/>
                  <a:pt x="97" y="62"/>
                </a:cubicBezTo>
                <a:cubicBezTo>
                  <a:pt x="97" y="62"/>
                  <a:pt x="96" y="61"/>
                  <a:pt x="95" y="60"/>
                </a:cubicBezTo>
                <a:cubicBezTo>
                  <a:pt x="99" y="60"/>
                  <a:pt x="99" y="60"/>
                  <a:pt x="99" y="60"/>
                </a:cubicBezTo>
                <a:lnTo>
                  <a:pt x="99" y="65"/>
                </a:lnTo>
                <a:close/>
                <a:moveTo>
                  <a:pt x="80" y="100"/>
                </a:moveTo>
                <a:cubicBezTo>
                  <a:pt x="80" y="100"/>
                  <a:pt x="80" y="100"/>
                  <a:pt x="80" y="100"/>
                </a:cubicBezTo>
                <a:cubicBezTo>
                  <a:pt x="75" y="100"/>
                  <a:pt x="70" y="97"/>
                  <a:pt x="66" y="94"/>
                </a:cubicBezTo>
                <a:cubicBezTo>
                  <a:pt x="63" y="90"/>
                  <a:pt x="61" y="85"/>
                  <a:pt x="60" y="80"/>
                </a:cubicBezTo>
                <a:cubicBezTo>
                  <a:pt x="60" y="75"/>
                  <a:pt x="62" y="70"/>
                  <a:pt x="66" y="66"/>
                </a:cubicBezTo>
                <a:cubicBezTo>
                  <a:pt x="70" y="63"/>
                  <a:pt x="75" y="61"/>
                  <a:pt x="80" y="60"/>
                </a:cubicBezTo>
                <a:cubicBezTo>
                  <a:pt x="80" y="60"/>
                  <a:pt x="80" y="60"/>
                  <a:pt x="80" y="60"/>
                </a:cubicBezTo>
                <a:cubicBezTo>
                  <a:pt x="85" y="60"/>
                  <a:pt x="90" y="63"/>
                  <a:pt x="94" y="66"/>
                </a:cubicBezTo>
                <a:cubicBezTo>
                  <a:pt x="97" y="70"/>
                  <a:pt x="99" y="75"/>
                  <a:pt x="100" y="80"/>
                </a:cubicBezTo>
                <a:cubicBezTo>
                  <a:pt x="100" y="80"/>
                  <a:pt x="100" y="80"/>
                  <a:pt x="100" y="80"/>
                </a:cubicBezTo>
                <a:cubicBezTo>
                  <a:pt x="100" y="85"/>
                  <a:pt x="98" y="90"/>
                  <a:pt x="94" y="94"/>
                </a:cubicBezTo>
                <a:cubicBezTo>
                  <a:pt x="90" y="97"/>
                  <a:pt x="85" y="99"/>
                  <a:pt x="80" y="100"/>
                </a:cubicBezTo>
                <a:close/>
                <a:moveTo>
                  <a:pt x="65" y="61"/>
                </a:moveTo>
                <a:cubicBezTo>
                  <a:pt x="64" y="61"/>
                  <a:pt x="63" y="62"/>
                  <a:pt x="62" y="63"/>
                </a:cubicBezTo>
                <a:cubicBezTo>
                  <a:pt x="62" y="63"/>
                  <a:pt x="61" y="64"/>
                  <a:pt x="60" y="65"/>
                </a:cubicBezTo>
                <a:cubicBezTo>
                  <a:pt x="60" y="61"/>
                  <a:pt x="60" y="61"/>
                  <a:pt x="60" y="61"/>
                </a:cubicBezTo>
                <a:lnTo>
                  <a:pt x="65" y="61"/>
                </a:lnTo>
                <a:close/>
                <a:moveTo>
                  <a:pt x="61" y="95"/>
                </a:moveTo>
                <a:cubicBezTo>
                  <a:pt x="61" y="96"/>
                  <a:pt x="62" y="97"/>
                  <a:pt x="63" y="98"/>
                </a:cubicBezTo>
                <a:cubicBezTo>
                  <a:pt x="63" y="98"/>
                  <a:pt x="64" y="99"/>
                  <a:pt x="65" y="100"/>
                </a:cubicBezTo>
                <a:cubicBezTo>
                  <a:pt x="61" y="100"/>
                  <a:pt x="61" y="100"/>
                  <a:pt x="61" y="100"/>
                </a:cubicBezTo>
                <a:lnTo>
                  <a:pt x="61" y="95"/>
                </a:lnTo>
                <a:close/>
                <a:moveTo>
                  <a:pt x="95" y="99"/>
                </a:moveTo>
                <a:cubicBezTo>
                  <a:pt x="96" y="99"/>
                  <a:pt x="97" y="98"/>
                  <a:pt x="98" y="97"/>
                </a:cubicBezTo>
                <a:cubicBezTo>
                  <a:pt x="98" y="97"/>
                  <a:pt x="99" y="96"/>
                  <a:pt x="100" y="95"/>
                </a:cubicBezTo>
                <a:cubicBezTo>
                  <a:pt x="100" y="99"/>
                  <a:pt x="100" y="99"/>
                  <a:pt x="100" y="99"/>
                </a:cubicBezTo>
                <a:lnTo>
                  <a:pt x="95" y="99"/>
                </a:lnTo>
                <a:close/>
                <a:moveTo>
                  <a:pt x="160" y="57"/>
                </a:moveTo>
                <a:cubicBezTo>
                  <a:pt x="160" y="55"/>
                  <a:pt x="158" y="52"/>
                  <a:pt x="156" y="52"/>
                </a:cubicBezTo>
                <a:cubicBezTo>
                  <a:pt x="125" y="44"/>
                  <a:pt x="125" y="44"/>
                  <a:pt x="125" y="44"/>
                </a:cubicBezTo>
                <a:cubicBezTo>
                  <a:pt x="124" y="44"/>
                  <a:pt x="123" y="44"/>
                  <a:pt x="123" y="45"/>
                </a:cubicBezTo>
                <a:cubicBezTo>
                  <a:pt x="115" y="50"/>
                  <a:pt x="115" y="50"/>
                  <a:pt x="115" y="50"/>
                </a:cubicBezTo>
                <a:cubicBezTo>
                  <a:pt x="115" y="49"/>
                  <a:pt x="114" y="48"/>
                  <a:pt x="113" y="47"/>
                </a:cubicBezTo>
                <a:cubicBezTo>
                  <a:pt x="112" y="46"/>
                  <a:pt x="111" y="45"/>
                  <a:pt x="110" y="44"/>
                </a:cubicBezTo>
                <a:cubicBezTo>
                  <a:pt x="115" y="37"/>
                  <a:pt x="115" y="37"/>
                  <a:pt x="115" y="37"/>
                </a:cubicBezTo>
                <a:cubicBezTo>
                  <a:pt x="116" y="37"/>
                  <a:pt x="116" y="36"/>
                  <a:pt x="116" y="35"/>
                </a:cubicBezTo>
                <a:cubicBezTo>
                  <a:pt x="108" y="4"/>
                  <a:pt x="108" y="4"/>
                  <a:pt x="108" y="4"/>
                </a:cubicBezTo>
                <a:cubicBezTo>
                  <a:pt x="107" y="2"/>
                  <a:pt x="105" y="0"/>
                  <a:pt x="102" y="0"/>
                </a:cubicBezTo>
                <a:cubicBezTo>
                  <a:pt x="102" y="0"/>
                  <a:pt x="102" y="0"/>
                  <a:pt x="102" y="0"/>
                </a:cubicBezTo>
                <a:cubicBezTo>
                  <a:pt x="57" y="0"/>
                  <a:pt x="57" y="0"/>
                  <a:pt x="57" y="0"/>
                </a:cubicBezTo>
                <a:cubicBezTo>
                  <a:pt x="55" y="0"/>
                  <a:pt x="52" y="2"/>
                  <a:pt x="52" y="4"/>
                </a:cubicBezTo>
                <a:cubicBezTo>
                  <a:pt x="44" y="35"/>
                  <a:pt x="44" y="35"/>
                  <a:pt x="44" y="35"/>
                </a:cubicBezTo>
                <a:cubicBezTo>
                  <a:pt x="44" y="36"/>
                  <a:pt x="44" y="37"/>
                  <a:pt x="45" y="37"/>
                </a:cubicBezTo>
                <a:cubicBezTo>
                  <a:pt x="50" y="45"/>
                  <a:pt x="50" y="45"/>
                  <a:pt x="50" y="45"/>
                </a:cubicBezTo>
                <a:cubicBezTo>
                  <a:pt x="49" y="45"/>
                  <a:pt x="48" y="46"/>
                  <a:pt x="47" y="47"/>
                </a:cubicBezTo>
                <a:cubicBezTo>
                  <a:pt x="46" y="48"/>
                  <a:pt x="45" y="49"/>
                  <a:pt x="44" y="50"/>
                </a:cubicBezTo>
                <a:cubicBezTo>
                  <a:pt x="37" y="45"/>
                  <a:pt x="37" y="45"/>
                  <a:pt x="37" y="45"/>
                </a:cubicBezTo>
                <a:cubicBezTo>
                  <a:pt x="37" y="44"/>
                  <a:pt x="36" y="44"/>
                  <a:pt x="35" y="44"/>
                </a:cubicBezTo>
                <a:cubicBezTo>
                  <a:pt x="4" y="52"/>
                  <a:pt x="4" y="52"/>
                  <a:pt x="4" y="52"/>
                </a:cubicBezTo>
                <a:cubicBezTo>
                  <a:pt x="2" y="53"/>
                  <a:pt x="0" y="55"/>
                  <a:pt x="0" y="58"/>
                </a:cubicBezTo>
                <a:cubicBezTo>
                  <a:pt x="0" y="103"/>
                  <a:pt x="0" y="103"/>
                  <a:pt x="0" y="103"/>
                </a:cubicBezTo>
                <a:cubicBezTo>
                  <a:pt x="0" y="105"/>
                  <a:pt x="2" y="108"/>
                  <a:pt x="4" y="108"/>
                </a:cubicBezTo>
                <a:cubicBezTo>
                  <a:pt x="35" y="116"/>
                  <a:pt x="35" y="116"/>
                  <a:pt x="35" y="116"/>
                </a:cubicBezTo>
                <a:cubicBezTo>
                  <a:pt x="35" y="116"/>
                  <a:pt x="36" y="116"/>
                  <a:pt x="36" y="116"/>
                </a:cubicBezTo>
                <a:cubicBezTo>
                  <a:pt x="36" y="116"/>
                  <a:pt x="37" y="116"/>
                  <a:pt x="37" y="115"/>
                </a:cubicBezTo>
                <a:cubicBezTo>
                  <a:pt x="45" y="110"/>
                  <a:pt x="45" y="110"/>
                  <a:pt x="45" y="110"/>
                </a:cubicBezTo>
                <a:cubicBezTo>
                  <a:pt x="45" y="113"/>
                  <a:pt x="48" y="115"/>
                  <a:pt x="50" y="116"/>
                </a:cubicBezTo>
                <a:cubicBezTo>
                  <a:pt x="45" y="123"/>
                  <a:pt x="45" y="123"/>
                  <a:pt x="45" y="123"/>
                </a:cubicBezTo>
                <a:cubicBezTo>
                  <a:pt x="44" y="123"/>
                  <a:pt x="44" y="124"/>
                  <a:pt x="44" y="125"/>
                </a:cubicBezTo>
                <a:cubicBezTo>
                  <a:pt x="52" y="156"/>
                  <a:pt x="52" y="156"/>
                  <a:pt x="52" y="156"/>
                </a:cubicBezTo>
                <a:cubicBezTo>
                  <a:pt x="53" y="158"/>
                  <a:pt x="55" y="160"/>
                  <a:pt x="58" y="160"/>
                </a:cubicBezTo>
                <a:cubicBezTo>
                  <a:pt x="58" y="160"/>
                  <a:pt x="58" y="160"/>
                  <a:pt x="58" y="160"/>
                </a:cubicBezTo>
                <a:cubicBezTo>
                  <a:pt x="103" y="160"/>
                  <a:pt x="103" y="160"/>
                  <a:pt x="103" y="160"/>
                </a:cubicBezTo>
                <a:cubicBezTo>
                  <a:pt x="105" y="160"/>
                  <a:pt x="108" y="158"/>
                  <a:pt x="108" y="156"/>
                </a:cubicBezTo>
                <a:cubicBezTo>
                  <a:pt x="116" y="125"/>
                  <a:pt x="116" y="125"/>
                  <a:pt x="116" y="125"/>
                </a:cubicBezTo>
                <a:cubicBezTo>
                  <a:pt x="116" y="124"/>
                  <a:pt x="116" y="123"/>
                  <a:pt x="115" y="123"/>
                </a:cubicBezTo>
                <a:cubicBezTo>
                  <a:pt x="110" y="115"/>
                  <a:pt x="110" y="115"/>
                  <a:pt x="110" y="115"/>
                </a:cubicBezTo>
                <a:cubicBezTo>
                  <a:pt x="113" y="115"/>
                  <a:pt x="115" y="112"/>
                  <a:pt x="116" y="110"/>
                </a:cubicBezTo>
                <a:cubicBezTo>
                  <a:pt x="123" y="115"/>
                  <a:pt x="123" y="115"/>
                  <a:pt x="123" y="115"/>
                </a:cubicBezTo>
                <a:cubicBezTo>
                  <a:pt x="123" y="115"/>
                  <a:pt x="124" y="116"/>
                  <a:pt x="124" y="116"/>
                </a:cubicBezTo>
                <a:cubicBezTo>
                  <a:pt x="125" y="116"/>
                  <a:pt x="125" y="116"/>
                  <a:pt x="125" y="116"/>
                </a:cubicBezTo>
                <a:cubicBezTo>
                  <a:pt x="156" y="108"/>
                  <a:pt x="156" y="108"/>
                  <a:pt x="156" y="108"/>
                </a:cubicBezTo>
                <a:cubicBezTo>
                  <a:pt x="158" y="107"/>
                  <a:pt x="160" y="105"/>
                  <a:pt x="160" y="102"/>
                </a:cubicBezTo>
                <a:lnTo>
                  <a:pt x="160" y="57"/>
                </a:lnTo>
                <a:close/>
                <a:moveTo>
                  <a:pt x="57" y="5"/>
                </a:moveTo>
                <a:cubicBezTo>
                  <a:pt x="57" y="5"/>
                  <a:pt x="57" y="5"/>
                  <a:pt x="57" y="5"/>
                </a:cubicBezTo>
                <a:cubicBezTo>
                  <a:pt x="102" y="5"/>
                  <a:pt x="102" y="5"/>
                  <a:pt x="102" y="5"/>
                </a:cubicBezTo>
                <a:cubicBezTo>
                  <a:pt x="103" y="5"/>
                  <a:pt x="103" y="5"/>
                  <a:pt x="103" y="5"/>
                </a:cubicBezTo>
                <a:cubicBezTo>
                  <a:pt x="110" y="35"/>
                  <a:pt x="110" y="35"/>
                  <a:pt x="110" y="35"/>
                </a:cubicBezTo>
                <a:cubicBezTo>
                  <a:pt x="103" y="44"/>
                  <a:pt x="103" y="44"/>
                  <a:pt x="103" y="44"/>
                </a:cubicBezTo>
                <a:cubicBezTo>
                  <a:pt x="96" y="44"/>
                  <a:pt x="96" y="44"/>
                  <a:pt x="96" y="44"/>
                </a:cubicBezTo>
                <a:cubicBezTo>
                  <a:pt x="96" y="39"/>
                  <a:pt x="96" y="39"/>
                  <a:pt x="96" y="39"/>
                </a:cubicBezTo>
                <a:cubicBezTo>
                  <a:pt x="96" y="37"/>
                  <a:pt x="95" y="36"/>
                  <a:pt x="94" y="36"/>
                </a:cubicBezTo>
                <a:cubicBezTo>
                  <a:pt x="94" y="36"/>
                  <a:pt x="94" y="36"/>
                  <a:pt x="94" y="36"/>
                </a:cubicBezTo>
                <a:cubicBezTo>
                  <a:pt x="92" y="36"/>
                  <a:pt x="91" y="37"/>
                  <a:pt x="91" y="39"/>
                </a:cubicBezTo>
                <a:cubicBezTo>
                  <a:pt x="91" y="44"/>
                  <a:pt x="91" y="44"/>
                  <a:pt x="91" y="44"/>
                </a:cubicBezTo>
                <a:cubicBezTo>
                  <a:pt x="69" y="44"/>
                  <a:pt x="69" y="44"/>
                  <a:pt x="69" y="44"/>
                </a:cubicBezTo>
                <a:cubicBezTo>
                  <a:pt x="69" y="39"/>
                  <a:pt x="69" y="39"/>
                  <a:pt x="69" y="39"/>
                </a:cubicBezTo>
                <a:cubicBezTo>
                  <a:pt x="69" y="37"/>
                  <a:pt x="67" y="36"/>
                  <a:pt x="66" y="36"/>
                </a:cubicBezTo>
                <a:cubicBezTo>
                  <a:pt x="66" y="36"/>
                  <a:pt x="66" y="36"/>
                  <a:pt x="66" y="36"/>
                </a:cubicBezTo>
                <a:cubicBezTo>
                  <a:pt x="65" y="36"/>
                  <a:pt x="63" y="37"/>
                  <a:pt x="63" y="39"/>
                </a:cubicBezTo>
                <a:cubicBezTo>
                  <a:pt x="63" y="44"/>
                  <a:pt x="63" y="44"/>
                  <a:pt x="63" y="44"/>
                </a:cubicBezTo>
                <a:cubicBezTo>
                  <a:pt x="56" y="44"/>
                  <a:pt x="56" y="44"/>
                  <a:pt x="56" y="44"/>
                </a:cubicBezTo>
                <a:cubicBezTo>
                  <a:pt x="50" y="35"/>
                  <a:pt x="50" y="35"/>
                  <a:pt x="50" y="35"/>
                </a:cubicBezTo>
                <a:lnTo>
                  <a:pt x="57" y="5"/>
                </a:lnTo>
                <a:close/>
                <a:moveTo>
                  <a:pt x="35" y="110"/>
                </a:moveTo>
                <a:cubicBezTo>
                  <a:pt x="5" y="103"/>
                  <a:pt x="5" y="103"/>
                  <a:pt x="5" y="103"/>
                </a:cubicBezTo>
                <a:cubicBezTo>
                  <a:pt x="5" y="103"/>
                  <a:pt x="5" y="103"/>
                  <a:pt x="5" y="103"/>
                </a:cubicBezTo>
                <a:cubicBezTo>
                  <a:pt x="5" y="58"/>
                  <a:pt x="5" y="58"/>
                  <a:pt x="5" y="58"/>
                </a:cubicBezTo>
                <a:cubicBezTo>
                  <a:pt x="5" y="57"/>
                  <a:pt x="5" y="57"/>
                  <a:pt x="5" y="57"/>
                </a:cubicBezTo>
                <a:cubicBezTo>
                  <a:pt x="35" y="50"/>
                  <a:pt x="35" y="50"/>
                  <a:pt x="35" y="50"/>
                </a:cubicBezTo>
                <a:cubicBezTo>
                  <a:pt x="44" y="57"/>
                  <a:pt x="44" y="57"/>
                  <a:pt x="44" y="57"/>
                </a:cubicBezTo>
                <a:cubicBezTo>
                  <a:pt x="44" y="64"/>
                  <a:pt x="44" y="64"/>
                  <a:pt x="44" y="64"/>
                </a:cubicBezTo>
                <a:cubicBezTo>
                  <a:pt x="39" y="64"/>
                  <a:pt x="39" y="64"/>
                  <a:pt x="39" y="64"/>
                </a:cubicBezTo>
                <a:cubicBezTo>
                  <a:pt x="37" y="64"/>
                  <a:pt x="36" y="65"/>
                  <a:pt x="36" y="66"/>
                </a:cubicBezTo>
                <a:cubicBezTo>
                  <a:pt x="36" y="68"/>
                  <a:pt x="37" y="69"/>
                  <a:pt x="39" y="69"/>
                </a:cubicBezTo>
                <a:cubicBezTo>
                  <a:pt x="39" y="69"/>
                  <a:pt x="39" y="69"/>
                  <a:pt x="39" y="69"/>
                </a:cubicBezTo>
                <a:cubicBezTo>
                  <a:pt x="44" y="69"/>
                  <a:pt x="44" y="69"/>
                  <a:pt x="44" y="69"/>
                </a:cubicBezTo>
                <a:cubicBezTo>
                  <a:pt x="44" y="91"/>
                  <a:pt x="44" y="91"/>
                  <a:pt x="44" y="91"/>
                </a:cubicBezTo>
                <a:cubicBezTo>
                  <a:pt x="39" y="91"/>
                  <a:pt x="39" y="91"/>
                  <a:pt x="39" y="91"/>
                </a:cubicBezTo>
                <a:cubicBezTo>
                  <a:pt x="37" y="91"/>
                  <a:pt x="36" y="93"/>
                  <a:pt x="36" y="94"/>
                </a:cubicBezTo>
                <a:cubicBezTo>
                  <a:pt x="36" y="95"/>
                  <a:pt x="37" y="97"/>
                  <a:pt x="39" y="97"/>
                </a:cubicBezTo>
                <a:cubicBezTo>
                  <a:pt x="39" y="97"/>
                  <a:pt x="39" y="97"/>
                  <a:pt x="39" y="97"/>
                </a:cubicBezTo>
                <a:cubicBezTo>
                  <a:pt x="44" y="97"/>
                  <a:pt x="44" y="97"/>
                  <a:pt x="44" y="97"/>
                </a:cubicBezTo>
                <a:cubicBezTo>
                  <a:pt x="44" y="104"/>
                  <a:pt x="44" y="104"/>
                  <a:pt x="44" y="104"/>
                </a:cubicBezTo>
                <a:lnTo>
                  <a:pt x="35" y="110"/>
                </a:lnTo>
                <a:close/>
                <a:moveTo>
                  <a:pt x="103" y="155"/>
                </a:moveTo>
                <a:cubicBezTo>
                  <a:pt x="103" y="155"/>
                  <a:pt x="103" y="155"/>
                  <a:pt x="103" y="155"/>
                </a:cubicBezTo>
                <a:cubicBezTo>
                  <a:pt x="58" y="155"/>
                  <a:pt x="58" y="155"/>
                  <a:pt x="58" y="155"/>
                </a:cubicBezTo>
                <a:cubicBezTo>
                  <a:pt x="58" y="155"/>
                  <a:pt x="58" y="155"/>
                  <a:pt x="58" y="155"/>
                </a:cubicBezTo>
                <a:cubicBezTo>
                  <a:pt x="57" y="155"/>
                  <a:pt x="57" y="155"/>
                  <a:pt x="57" y="155"/>
                </a:cubicBezTo>
                <a:cubicBezTo>
                  <a:pt x="50" y="125"/>
                  <a:pt x="50" y="125"/>
                  <a:pt x="50" y="125"/>
                </a:cubicBezTo>
                <a:cubicBezTo>
                  <a:pt x="57" y="116"/>
                  <a:pt x="57" y="116"/>
                  <a:pt x="57" y="116"/>
                </a:cubicBezTo>
                <a:cubicBezTo>
                  <a:pt x="64" y="116"/>
                  <a:pt x="64" y="116"/>
                  <a:pt x="64" y="116"/>
                </a:cubicBezTo>
                <a:cubicBezTo>
                  <a:pt x="64" y="121"/>
                  <a:pt x="64" y="121"/>
                  <a:pt x="64" y="121"/>
                </a:cubicBezTo>
                <a:cubicBezTo>
                  <a:pt x="64" y="123"/>
                  <a:pt x="65" y="124"/>
                  <a:pt x="66" y="124"/>
                </a:cubicBezTo>
                <a:cubicBezTo>
                  <a:pt x="66" y="124"/>
                  <a:pt x="66" y="124"/>
                  <a:pt x="66" y="124"/>
                </a:cubicBezTo>
                <a:cubicBezTo>
                  <a:pt x="68" y="124"/>
                  <a:pt x="69" y="123"/>
                  <a:pt x="69" y="121"/>
                </a:cubicBezTo>
                <a:cubicBezTo>
                  <a:pt x="69" y="116"/>
                  <a:pt x="69" y="116"/>
                  <a:pt x="69" y="116"/>
                </a:cubicBezTo>
                <a:cubicBezTo>
                  <a:pt x="91" y="116"/>
                  <a:pt x="91" y="116"/>
                  <a:pt x="91" y="116"/>
                </a:cubicBezTo>
                <a:cubicBezTo>
                  <a:pt x="91" y="121"/>
                  <a:pt x="91" y="121"/>
                  <a:pt x="91" y="121"/>
                </a:cubicBezTo>
                <a:cubicBezTo>
                  <a:pt x="91" y="123"/>
                  <a:pt x="93" y="124"/>
                  <a:pt x="94" y="124"/>
                </a:cubicBezTo>
                <a:cubicBezTo>
                  <a:pt x="94" y="124"/>
                  <a:pt x="94" y="124"/>
                  <a:pt x="94" y="124"/>
                </a:cubicBezTo>
                <a:cubicBezTo>
                  <a:pt x="95" y="124"/>
                  <a:pt x="97" y="123"/>
                  <a:pt x="97" y="121"/>
                </a:cubicBezTo>
                <a:cubicBezTo>
                  <a:pt x="97" y="116"/>
                  <a:pt x="97" y="116"/>
                  <a:pt x="97" y="116"/>
                </a:cubicBezTo>
                <a:cubicBezTo>
                  <a:pt x="104" y="116"/>
                  <a:pt x="104" y="116"/>
                  <a:pt x="104" y="116"/>
                </a:cubicBezTo>
                <a:cubicBezTo>
                  <a:pt x="110" y="125"/>
                  <a:pt x="110" y="125"/>
                  <a:pt x="110" y="125"/>
                </a:cubicBezTo>
                <a:lnTo>
                  <a:pt x="103" y="155"/>
                </a:lnTo>
                <a:close/>
                <a:moveTo>
                  <a:pt x="108" y="110"/>
                </a:moveTo>
                <a:cubicBezTo>
                  <a:pt x="52" y="111"/>
                  <a:pt x="52" y="111"/>
                  <a:pt x="52" y="111"/>
                </a:cubicBezTo>
                <a:cubicBezTo>
                  <a:pt x="52" y="111"/>
                  <a:pt x="52" y="111"/>
                  <a:pt x="52" y="111"/>
                </a:cubicBezTo>
                <a:cubicBezTo>
                  <a:pt x="51" y="111"/>
                  <a:pt x="50" y="109"/>
                  <a:pt x="50" y="108"/>
                </a:cubicBezTo>
                <a:cubicBezTo>
                  <a:pt x="49" y="52"/>
                  <a:pt x="49" y="52"/>
                  <a:pt x="49" y="52"/>
                </a:cubicBezTo>
                <a:cubicBezTo>
                  <a:pt x="49" y="51"/>
                  <a:pt x="51" y="50"/>
                  <a:pt x="52" y="50"/>
                </a:cubicBezTo>
                <a:cubicBezTo>
                  <a:pt x="108" y="49"/>
                  <a:pt x="108" y="49"/>
                  <a:pt x="108" y="49"/>
                </a:cubicBezTo>
                <a:cubicBezTo>
                  <a:pt x="108" y="49"/>
                  <a:pt x="108" y="49"/>
                  <a:pt x="108" y="49"/>
                </a:cubicBezTo>
                <a:cubicBezTo>
                  <a:pt x="109" y="49"/>
                  <a:pt x="110" y="51"/>
                  <a:pt x="110" y="52"/>
                </a:cubicBezTo>
                <a:cubicBezTo>
                  <a:pt x="111" y="108"/>
                  <a:pt x="111" y="108"/>
                  <a:pt x="111" y="108"/>
                </a:cubicBezTo>
                <a:cubicBezTo>
                  <a:pt x="111" y="109"/>
                  <a:pt x="109" y="110"/>
                  <a:pt x="108" y="110"/>
                </a:cubicBezTo>
                <a:close/>
                <a:moveTo>
                  <a:pt x="155" y="103"/>
                </a:moveTo>
                <a:cubicBezTo>
                  <a:pt x="125" y="110"/>
                  <a:pt x="125" y="110"/>
                  <a:pt x="125" y="110"/>
                </a:cubicBezTo>
                <a:cubicBezTo>
                  <a:pt x="116" y="103"/>
                  <a:pt x="116" y="103"/>
                  <a:pt x="116" y="103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21" y="96"/>
                  <a:pt x="121" y="96"/>
                  <a:pt x="121" y="96"/>
                </a:cubicBezTo>
                <a:cubicBezTo>
                  <a:pt x="123" y="96"/>
                  <a:pt x="124" y="95"/>
                  <a:pt x="124" y="94"/>
                </a:cubicBezTo>
                <a:cubicBezTo>
                  <a:pt x="124" y="92"/>
                  <a:pt x="123" y="91"/>
                  <a:pt x="121" y="91"/>
                </a:cubicBezTo>
                <a:cubicBezTo>
                  <a:pt x="121" y="91"/>
                  <a:pt x="121" y="91"/>
                  <a:pt x="121" y="91"/>
                </a:cubicBezTo>
                <a:cubicBezTo>
                  <a:pt x="116" y="91"/>
                  <a:pt x="116" y="91"/>
                  <a:pt x="116" y="91"/>
                </a:cubicBezTo>
                <a:cubicBezTo>
                  <a:pt x="116" y="69"/>
                  <a:pt x="116" y="69"/>
                  <a:pt x="116" y="69"/>
                </a:cubicBezTo>
                <a:cubicBezTo>
                  <a:pt x="121" y="69"/>
                  <a:pt x="121" y="69"/>
                  <a:pt x="121" y="69"/>
                </a:cubicBezTo>
                <a:cubicBezTo>
                  <a:pt x="123" y="69"/>
                  <a:pt x="124" y="67"/>
                  <a:pt x="124" y="66"/>
                </a:cubicBezTo>
                <a:cubicBezTo>
                  <a:pt x="124" y="65"/>
                  <a:pt x="123" y="63"/>
                  <a:pt x="121" y="63"/>
                </a:cubicBezTo>
                <a:cubicBezTo>
                  <a:pt x="121" y="63"/>
                  <a:pt x="121" y="63"/>
                  <a:pt x="121" y="63"/>
                </a:cubicBezTo>
                <a:cubicBezTo>
                  <a:pt x="116" y="63"/>
                  <a:pt x="116" y="63"/>
                  <a:pt x="116" y="63"/>
                </a:cubicBezTo>
                <a:cubicBezTo>
                  <a:pt x="116" y="56"/>
                  <a:pt x="116" y="56"/>
                  <a:pt x="116" y="56"/>
                </a:cubicBezTo>
                <a:cubicBezTo>
                  <a:pt x="125" y="50"/>
                  <a:pt x="125" y="50"/>
                  <a:pt x="125" y="50"/>
                </a:cubicBezTo>
                <a:cubicBezTo>
                  <a:pt x="155" y="57"/>
                  <a:pt x="155" y="57"/>
                  <a:pt x="155" y="57"/>
                </a:cubicBezTo>
                <a:cubicBezTo>
                  <a:pt x="155" y="57"/>
                  <a:pt x="155" y="57"/>
                  <a:pt x="155" y="57"/>
                </a:cubicBezTo>
                <a:cubicBezTo>
                  <a:pt x="155" y="102"/>
                  <a:pt x="155" y="102"/>
                  <a:pt x="155" y="102"/>
                </a:cubicBezTo>
                <a:cubicBezTo>
                  <a:pt x="155" y="103"/>
                  <a:pt x="155" y="103"/>
                  <a:pt x="155" y="103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8" name="Freeform 87">
            <a:extLst>
              <a:ext uri="{FF2B5EF4-FFF2-40B4-BE49-F238E27FC236}">
                <a16:creationId xmlns:a16="http://schemas.microsoft.com/office/drawing/2014/main" xmlns="" id="{98DD0EEA-210E-45C2-84A9-CA5456F3826B}"/>
              </a:ext>
            </a:extLst>
          </p:cNvPr>
          <p:cNvSpPr>
            <a:spLocks noEditPoints="1"/>
          </p:cNvSpPr>
          <p:nvPr/>
        </p:nvSpPr>
        <p:spPr bwMode="auto">
          <a:xfrm>
            <a:off x="10125075" y="1362076"/>
            <a:ext cx="546100" cy="400050"/>
          </a:xfrm>
          <a:custGeom>
            <a:avLst/>
            <a:gdLst>
              <a:gd name="T0" fmla="*/ 149 w 160"/>
              <a:gd name="T1" fmla="*/ 16 h 116"/>
              <a:gd name="T2" fmla="*/ 122 w 160"/>
              <a:gd name="T3" fmla="*/ 16 h 116"/>
              <a:gd name="T4" fmla="*/ 107 w 160"/>
              <a:gd name="T5" fmla="*/ 13 h 116"/>
              <a:gd name="T6" fmla="*/ 107 w 160"/>
              <a:gd name="T7" fmla="*/ 13 h 116"/>
              <a:gd name="T8" fmla="*/ 107 w 160"/>
              <a:gd name="T9" fmla="*/ 13 h 116"/>
              <a:gd name="T10" fmla="*/ 107 w 160"/>
              <a:gd name="T11" fmla="*/ 12 h 116"/>
              <a:gd name="T12" fmla="*/ 107 w 160"/>
              <a:gd name="T13" fmla="*/ 12 h 116"/>
              <a:gd name="T14" fmla="*/ 63 w 160"/>
              <a:gd name="T15" fmla="*/ 0 h 116"/>
              <a:gd name="T16" fmla="*/ 53 w 160"/>
              <a:gd name="T17" fmla="*/ 12 h 116"/>
              <a:gd name="T18" fmla="*/ 53 w 160"/>
              <a:gd name="T19" fmla="*/ 12 h 116"/>
              <a:gd name="T20" fmla="*/ 53 w 160"/>
              <a:gd name="T21" fmla="*/ 13 h 116"/>
              <a:gd name="T22" fmla="*/ 53 w 160"/>
              <a:gd name="T23" fmla="*/ 13 h 116"/>
              <a:gd name="T24" fmla="*/ 51 w 160"/>
              <a:gd name="T25" fmla="*/ 22 h 116"/>
              <a:gd name="T26" fmla="*/ 41 w 160"/>
              <a:gd name="T27" fmla="*/ 11 h 116"/>
              <a:gd name="T28" fmla="*/ 25 w 160"/>
              <a:gd name="T29" fmla="*/ 22 h 116"/>
              <a:gd name="T30" fmla="*/ 16 w 160"/>
              <a:gd name="T31" fmla="*/ 14 h 116"/>
              <a:gd name="T32" fmla="*/ 6 w 160"/>
              <a:gd name="T33" fmla="*/ 23 h 116"/>
              <a:gd name="T34" fmla="*/ 8 w 160"/>
              <a:gd name="T35" fmla="*/ 116 h 116"/>
              <a:gd name="T36" fmla="*/ 100 w 160"/>
              <a:gd name="T37" fmla="*/ 116 h 116"/>
              <a:gd name="T38" fmla="*/ 160 w 160"/>
              <a:gd name="T39" fmla="*/ 30 h 116"/>
              <a:gd name="T40" fmla="*/ 25 w 160"/>
              <a:gd name="T41" fmla="*/ 55 h 116"/>
              <a:gd name="T42" fmla="*/ 46 w 160"/>
              <a:gd name="T43" fmla="*/ 55 h 116"/>
              <a:gd name="T44" fmla="*/ 45 w 160"/>
              <a:gd name="T45" fmla="*/ 79 h 116"/>
              <a:gd name="T46" fmla="*/ 5 w 160"/>
              <a:gd name="T47" fmla="*/ 55 h 116"/>
              <a:gd name="T48" fmla="*/ 36 w 160"/>
              <a:gd name="T49" fmla="*/ 52 h 116"/>
              <a:gd name="T50" fmla="*/ 57 w 160"/>
              <a:gd name="T51" fmla="*/ 16 h 116"/>
              <a:gd name="T52" fmla="*/ 80 w 160"/>
              <a:gd name="T53" fmla="*/ 34 h 116"/>
              <a:gd name="T54" fmla="*/ 50 w 160"/>
              <a:gd name="T55" fmla="*/ 69 h 116"/>
              <a:gd name="T56" fmla="*/ 80 w 160"/>
              <a:gd name="T57" fmla="*/ 99 h 116"/>
              <a:gd name="T58" fmla="*/ 115 w 160"/>
              <a:gd name="T59" fmla="*/ 69 h 116"/>
              <a:gd name="T60" fmla="*/ 155 w 160"/>
              <a:gd name="T61" fmla="*/ 55 h 116"/>
              <a:gd name="T62" fmla="*/ 115 w 160"/>
              <a:gd name="T63" fmla="*/ 79 h 116"/>
              <a:gd name="T64" fmla="*/ 144 w 160"/>
              <a:gd name="T65" fmla="*/ 16 h 116"/>
              <a:gd name="T66" fmla="*/ 127 w 160"/>
              <a:gd name="T67" fmla="*/ 22 h 116"/>
              <a:gd name="T68" fmla="*/ 155 w 160"/>
              <a:gd name="T69" fmla="*/ 30 h 116"/>
              <a:gd name="T70" fmla="*/ 110 w 160"/>
              <a:gd name="T71" fmla="*/ 27 h 116"/>
              <a:gd name="T72" fmla="*/ 95 w 160"/>
              <a:gd name="T73" fmla="*/ 5 h 116"/>
              <a:gd name="T74" fmla="*/ 65 w 160"/>
              <a:gd name="T75" fmla="*/ 5 h 116"/>
              <a:gd name="T76" fmla="*/ 41 w 160"/>
              <a:gd name="T77" fmla="*/ 16 h 116"/>
              <a:gd name="T78" fmla="*/ 30 w 160"/>
              <a:gd name="T79" fmla="*/ 22 h 116"/>
              <a:gd name="T80" fmla="*/ 16 w 160"/>
              <a:gd name="T81" fmla="*/ 19 h 116"/>
              <a:gd name="T82" fmla="*/ 11 w 160"/>
              <a:gd name="T83" fmla="*/ 22 h 116"/>
              <a:gd name="T84" fmla="*/ 8 w 160"/>
              <a:gd name="T85" fmla="*/ 27 h 116"/>
              <a:gd name="T86" fmla="*/ 41 w 160"/>
              <a:gd name="T87" fmla="*/ 50 h 116"/>
              <a:gd name="T88" fmla="*/ 5 w 160"/>
              <a:gd name="T89" fmla="*/ 50 h 116"/>
              <a:gd name="T90" fmla="*/ 5 w 160"/>
              <a:gd name="T91" fmla="*/ 108 h 116"/>
              <a:gd name="T92" fmla="*/ 50 w 160"/>
              <a:gd name="T93" fmla="*/ 107 h 116"/>
              <a:gd name="T94" fmla="*/ 5 w 160"/>
              <a:gd name="T95" fmla="*/ 108 h 116"/>
              <a:gd name="T96" fmla="*/ 55 w 160"/>
              <a:gd name="T97" fmla="*/ 106 h 116"/>
              <a:gd name="T98" fmla="*/ 108 w 160"/>
              <a:gd name="T99" fmla="*/ 91 h 116"/>
              <a:gd name="T100" fmla="*/ 63 w 160"/>
              <a:gd name="T101" fmla="*/ 111 h 116"/>
              <a:gd name="T102" fmla="*/ 110 w 160"/>
              <a:gd name="T103" fmla="*/ 107 h 116"/>
              <a:gd name="T104" fmla="*/ 155 w 160"/>
              <a:gd name="T105" fmla="*/ 108 h 116"/>
              <a:gd name="T106" fmla="*/ 105 w 160"/>
              <a:gd name="T107" fmla="*/ 69 h 116"/>
              <a:gd name="T108" fmla="*/ 80 w 160"/>
              <a:gd name="T109" fmla="*/ 94 h 116"/>
              <a:gd name="T110" fmla="*/ 80 w 160"/>
              <a:gd name="T111" fmla="*/ 88 h 116"/>
              <a:gd name="T112" fmla="*/ 80 w 160"/>
              <a:gd name="T113" fmla="*/ 80 h 116"/>
              <a:gd name="T114" fmla="*/ 69 w 160"/>
              <a:gd name="T115" fmla="*/ 69 h 116"/>
              <a:gd name="T116" fmla="*/ 86 w 160"/>
              <a:gd name="T117" fmla="*/ 69 h 116"/>
              <a:gd name="T118" fmla="*/ 80 w 160"/>
              <a:gd name="T119" fmla="*/ 63 h 1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60" h="116">
                <a:moveTo>
                  <a:pt x="152" y="22"/>
                </a:moveTo>
                <a:cubicBezTo>
                  <a:pt x="149" y="22"/>
                  <a:pt x="149" y="22"/>
                  <a:pt x="149" y="22"/>
                </a:cubicBezTo>
                <a:cubicBezTo>
                  <a:pt x="149" y="16"/>
                  <a:pt x="149" y="16"/>
                  <a:pt x="149" y="16"/>
                </a:cubicBezTo>
                <a:cubicBezTo>
                  <a:pt x="149" y="13"/>
                  <a:pt x="147" y="11"/>
                  <a:pt x="144" y="11"/>
                </a:cubicBezTo>
                <a:cubicBezTo>
                  <a:pt x="127" y="11"/>
                  <a:pt x="127" y="11"/>
                  <a:pt x="127" y="11"/>
                </a:cubicBezTo>
                <a:cubicBezTo>
                  <a:pt x="124" y="11"/>
                  <a:pt x="122" y="13"/>
                  <a:pt x="122" y="16"/>
                </a:cubicBezTo>
                <a:cubicBezTo>
                  <a:pt x="122" y="22"/>
                  <a:pt x="122" y="22"/>
                  <a:pt x="122" y="22"/>
                </a:cubicBezTo>
                <a:cubicBezTo>
                  <a:pt x="109" y="22"/>
                  <a:pt x="109" y="22"/>
                  <a:pt x="109" y="22"/>
                </a:cubicBezTo>
                <a:cubicBezTo>
                  <a:pt x="107" y="13"/>
                  <a:pt x="107" y="13"/>
                  <a:pt x="107" y="13"/>
                </a:cubicBezTo>
                <a:cubicBezTo>
                  <a:pt x="107" y="13"/>
                  <a:pt x="107" y="13"/>
                  <a:pt x="107" y="13"/>
                </a:cubicBezTo>
                <a:cubicBezTo>
                  <a:pt x="107" y="13"/>
                  <a:pt x="107" y="13"/>
                  <a:pt x="107" y="13"/>
                </a:cubicBezTo>
                <a:cubicBezTo>
                  <a:pt x="107" y="13"/>
                  <a:pt x="107" y="13"/>
                  <a:pt x="107" y="13"/>
                </a:cubicBezTo>
                <a:cubicBezTo>
                  <a:pt x="107" y="13"/>
                  <a:pt x="107" y="13"/>
                  <a:pt x="107" y="13"/>
                </a:cubicBezTo>
                <a:cubicBezTo>
                  <a:pt x="107" y="13"/>
                  <a:pt x="107" y="13"/>
                  <a:pt x="107" y="13"/>
                </a:cubicBezTo>
                <a:cubicBezTo>
                  <a:pt x="107" y="13"/>
                  <a:pt x="107" y="13"/>
                  <a:pt x="107" y="13"/>
                </a:cubicBezTo>
                <a:cubicBezTo>
                  <a:pt x="107" y="13"/>
                  <a:pt x="107" y="13"/>
                  <a:pt x="107" y="13"/>
                </a:cubicBezTo>
                <a:cubicBezTo>
                  <a:pt x="107" y="13"/>
                  <a:pt x="107" y="13"/>
                  <a:pt x="107" y="12"/>
                </a:cubicBezTo>
                <a:cubicBezTo>
                  <a:pt x="107" y="12"/>
                  <a:pt x="107" y="12"/>
                  <a:pt x="107" y="12"/>
                </a:cubicBezTo>
                <a:cubicBezTo>
                  <a:pt x="107" y="12"/>
                  <a:pt x="107" y="12"/>
                  <a:pt x="107" y="12"/>
                </a:cubicBezTo>
                <a:cubicBezTo>
                  <a:pt x="107" y="12"/>
                  <a:pt x="107" y="12"/>
                  <a:pt x="107" y="12"/>
                </a:cubicBezTo>
                <a:cubicBezTo>
                  <a:pt x="107" y="12"/>
                  <a:pt x="107" y="12"/>
                  <a:pt x="107" y="12"/>
                </a:cubicBezTo>
                <a:cubicBezTo>
                  <a:pt x="99" y="1"/>
                  <a:pt x="99" y="1"/>
                  <a:pt x="99" y="1"/>
                </a:cubicBezTo>
                <a:cubicBezTo>
                  <a:pt x="98" y="0"/>
                  <a:pt x="97" y="0"/>
                  <a:pt x="97" y="0"/>
                </a:cubicBezTo>
                <a:cubicBezTo>
                  <a:pt x="63" y="0"/>
                  <a:pt x="63" y="0"/>
                  <a:pt x="63" y="0"/>
                </a:cubicBezTo>
                <a:cubicBezTo>
                  <a:pt x="63" y="0"/>
                  <a:pt x="62" y="0"/>
                  <a:pt x="61" y="1"/>
                </a:cubicBezTo>
                <a:cubicBezTo>
                  <a:pt x="53" y="12"/>
                  <a:pt x="53" y="12"/>
                  <a:pt x="53" y="12"/>
                </a:cubicBezTo>
                <a:cubicBezTo>
                  <a:pt x="53" y="12"/>
                  <a:pt x="53" y="12"/>
                  <a:pt x="53" y="12"/>
                </a:cubicBezTo>
                <a:cubicBezTo>
                  <a:pt x="53" y="12"/>
                  <a:pt x="53" y="12"/>
                  <a:pt x="53" y="12"/>
                </a:cubicBezTo>
                <a:cubicBezTo>
                  <a:pt x="53" y="12"/>
                  <a:pt x="53" y="12"/>
                  <a:pt x="53" y="12"/>
                </a:cubicBezTo>
                <a:cubicBezTo>
                  <a:pt x="53" y="12"/>
                  <a:pt x="53" y="12"/>
                  <a:pt x="53" y="12"/>
                </a:cubicBezTo>
                <a:cubicBezTo>
                  <a:pt x="53" y="13"/>
                  <a:pt x="53" y="13"/>
                  <a:pt x="53" y="13"/>
                </a:cubicBezTo>
                <a:cubicBezTo>
                  <a:pt x="53" y="13"/>
                  <a:pt x="53" y="13"/>
                  <a:pt x="53" y="13"/>
                </a:cubicBezTo>
                <a:cubicBezTo>
                  <a:pt x="53" y="13"/>
                  <a:pt x="53" y="13"/>
                  <a:pt x="53" y="13"/>
                </a:cubicBezTo>
                <a:cubicBezTo>
                  <a:pt x="53" y="13"/>
                  <a:pt x="53" y="13"/>
                  <a:pt x="53" y="13"/>
                </a:cubicBezTo>
                <a:cubicBezTo>
                  <a:pt x="53" y="13"/>
                  <a:pt x="53" y="13"/>
                  <a:pt x="53" y="13"/>
                </a:cubicBezTo>
                <a:cubicBezTo>
                  <a:pt x="53" y="13"/>
                  <a:pt x="53" y="13"/>
                  <a:pt x="53" y="13"/>
                </a:cubicBezTo>
                <a:cubicBezTo>
                  <a:pt x="53" y="13"/>
                  <a:pt x="53" y="13"/>
                  <a:pt x="53" y="13"/>
                </a:cubicBezTo>
                <a:cubicBezTo>
                  <a:pt x="53" y="13"/>
                  <a:pt x="53" y="13"/>
                  <a:pt x="53" y="13"/>
                </a:cubicBezTo>
                <a:cubicBezTo>
                  <a:pt x="51" y="22"/>
                  <a:pt x="51" y="22"/>
                  <a:pt x="51" y="22"/>
                </a:cubicBezTo>
                <a:cubicBezTo>
                  <a:pt x="47" y="22"/>
                  <a:pt x="47" y="22"/>
                  <a:pt x="47" y="22"/>
                </a:cubicBezTo>
                <a:cubicBezTo>
                  <a:pt x="47" y="16"/>
                  <a:pt x="47" y="16"/>
                  <a:pt x="47" y="16"/>
                </a:cubicBezTo>
                <a:cubicBezTo>
                  <a:pt x="47" y="13"/>
                  <a:pt x="44" y="11"/>
                  <a:pt x="41" y="11"/>
                </a:cubicBezTo>
                <a:cubicBezTo>
                  <a:pt x="30" y="11"/>
                  <a:pt x="30" y="11"/>
                  <a:pt x="30" y="11"/>
                </a:cubicBezTo>
                <a:cubicBezTo>
                  <a:pt x="27" y="11"/>
                  <a:pt x="25" y="13"/>
                  <a:pt x="25" y="16"/>
                </a:cubicBezTo>
                <a:cubicBezTo>
                  <a:pt x="25" y="22"/>
                  <a:pt x="25" y="22"/>
                  <a:pt x="25" y="22"/>
                </a:cubicBezTo>
                <a:cubicBezTo>
                  <a:pt x="22" y="22"/>
                  <a:pt x="22" y="22"/>
                  <a:pt x="22" y="22"/>
                </a:cubicBezTo>
                <a:cubicBezTo>
                  <a:pt x="22" y="19"/>
                  <a:pt x="22" y="19"/>
                  <a:pt x="22" y="19"/>
                </a:cubicBezTo>
                <a:cubicBezTo>
                  <a:pt x="22" y="16"/>
                  <a:pt x="19" y="14"/>
                  <a:pt x="16" y="14"/>
                </a:cubicBezTo>
                <a:cubicBezTo>
                  <a:pt x="11" y="14"/>
                  <a:pt x="11" y="14"/>
                  <a:pt x="11" y="14"/>
                </a:cubicBezTo>
                <a:cubicBezTo>
                  <a:pt x="8" y="14"/>
                  <a:pt x="6" y="16"/>
                  <a:pt x="6" y="19"/>
                </a:cubicBezTo>
                <a:cubicBezTo>
                  <a:pt x="6" y="23"/>
                  <a:pt x="6" y="23"/>
                  <a:pt x="6" y="23"/>
                </a:cubicBezTo>
                <a:cubicBezTo>
                  <a:pt x="2" y="24"/>
                  <a:pt x="0" y="27"/>
                  <a:pt x="0" y="30"/>
                </a:cubicBezTo>
                <a:cubicBezTo>
                  <a:pt x="0" y="108"/>
                  <a:pt x="0" y="108"/>
                  <a:pt x="0" y="108"/>
                </a:cubicBezTo>
                <a:cubicBezTo>
                  <a:pt x="0" y="112"/>
                  <a:pt x="4" y="116"/>
                  <a:pt x="8" y="116"/>
                </a:cubicBezTo>
                <a:cubicBezTo>
                  <a:pt x="63" y="116"/>
                  <a:pt x="63" y="116"/>
                  <a:pt x="63" y="116"/>
                </a:cubicBezTo>
                <a:cubicBezTo>
                  <a:pt x="63" y="116"/>
                  <a:pt x="63" y="116"/>
                  <a:pt x="63" y="116"/>
                </a:cubicBezTo>
                <a:cubicBezTo>
                  <a:pt x="100" y="116"/>
                  <a:pt x="100" y="116"/>
                  <a:pt x="100" y="116"/>
                </a:cubicBezTo>
                <a:cubicBezTo>
                  <a:pt x="152" y="116"/>
                  <a:pt x="152" y="116"/>
                  <a:pt x="152" y="116"/>
                </a:cubicBezTo>
                <a:cubicBezTo>
                  <a:pt x="156" y="116"/>
                  <a:pt x="160" y="112"/>
                  <a:pt x="160" y="108"/>
                </a:cubicBezTo>
                <a:cubicBezTo>
                  <a:pt x="160" y="30"/>
                  <a:pt x="160" y="30"/>
                  <a:pt x="160" y="30"/>
                </a:cubicBezTo>
                <a:cubicBezTo>
                  <a:pt x="160" y="26"/>
                  <a:pt x="156" y="22"/>
                  <a:pt x="152" y="22"/>
                </a:cubicBezTo>
                <a:close/>
                <a:moveTo>
                  <a:pt x="5" y="55"/>
                </a:moveTo>
                <a:cubicBezTo>
                  <a:pt x="25" y="55"/>
                  <a:pt x="25" y="55"/>
                  <a:pt x="25" y="55"/>
                </a:cubicBezTo>
                <a:cubicBezTo>
                  <a:pt x="26" y="58"/>
                  <a:pt x="29" y="60"/>
                  <a:pt x="33" y="60"/>
                </a:cubicBezTo>
                <a:cubicBezTo>
                  <a:pt x="37" y="60"/>
                  <a:pt x="40" y="58"/>
                  <a:pt x="41" y="55"/>
                </a:cubicBezTo>
                <a:cubicBezTo>
                  <a:pt x="46" y="55"/>
                  <a:pt x="46" y="55"/>
                  <a:pt x="46" y="55"/>
                </a:cubicBezTo>
                <a:cubicBezTo>
                  <a:pt x="45" y="59"/>
                  <a:pt x="45" y="59"/>
                  <a:pt x="45" y="59"/>
                </a:cubicBezTo>
                <a:cubicBezTo>
                  <a:pt x="45" y="62"/>
                  <a:pt x="45" y="65"/>
                  <a:pt x="45" y="69"/>
                </a:cubicBezTo>
                <a:cubicBezTo>
                  <a:pt x="45" y="72"/>
                  <a:pt x="45" y="76"/>
                  <a:pt x="45" y="79"/>
                </a:cubicBezTo>
                <a:cubicBezTo>
                  <a:pt x="49" y="100"/>
                  <a:pt x="49" y="100"/>
                  <a:pt x="49" y="100"/>
                </a:cubicBezTo>
                <a:cubicBezTo>
                  <a:pt x="5" y="100"/>
                  <a:pt x="5" y="100"/>
                  <a:pt x="5" y="100"/>
                </a:cubicBezTo>
                <a:lnTo>
                  <a:pt x="5" y="55"/>
                </a:lnTo>
                <a:close/>
                <a:moveTo>
                  <a:pt x="30" y="52"/>
                </a:moveTo>
                <a:cubicBezTo>
                  <a:pt x="30" y="51"/>
                  <a:pt x="31" y="49"/>
                  <a:pt x="33" y="49"/>
                </a:cubicBezTo>
                <a:cubicBezTo>
                  <a:pt x="35" y="49"/>
                  <a:pt x="36" y="51"/>
                  <a:pt x="36" y="52"/>
                </a:cubicBezTo>
                <a:cubicBezTo>
                  <a:pt x="36" y="54"/>
                  <a:pt x="35" y="55"/>
                  <a:pt x="33" y="55"/>
                </a:cubicBezTo>
                <a:cubicBezTo>
                  <a:pt x="31" y="55"/>
                  <a:pt x="30" y="54"/>
                  <a:pt x="30" y="52"/>
                </a:cubicBezTo>
                <a:close/>
                <a:moveTo>
                  <a:pt x="57" y="16"/>
                </a:moveTo>
                <a:cubicBezTo>
                  <a:pt x="103" y="16"/>
                  <a:pt x="103" y="16"/>
                  <a:pt x="103" y="16"/>
                </a:cubicBezTo>
                <a:cubicBezTo>
                  <a:pt x="108" y="47"/>
                  <a:pt x="108" y="47"/>
                  <a:pt x="108" y="47"/>
                </a:cubicBezTo>
                <a:cubicBezTo>
                  <a:pt x="101" y="39"/>
                  <a:pt x="91" y="34"/>
                  <a:pt x="80" y="34"/>
                </a:cubicBezTo>
                <a:cubicBezTo>
                  <a:pt x="69" y="34"/>
                  <a:pt x="59" y="39"/>
                  <a:pt x="52" y="47"/>
                </a:cubicBezTo>
                <a:lnTo>
                  <a:pt x="57" y="16"/>
                </a:lnTo>
                <a:close/>
                <a:moveTo>
                  <a:pt x="50" y="69"/>
                </a:moveTo>
                <a:cubicBezTo>
                  <a:pt x="50" y="52"/>
                  <a:pt x="64" y="39"/>
                  <a:pt x="80" y="39"/>
                </a:cubicBezTo>
                <a:cubicBezTo>
                  <a:pt x="96" y="39"/>
                  <a:pt x="110" y="52"/>
                  <a:pt x="110" y="69"/>
                </a:cubicBezTo>
                <a:cubicBezTo>
                  <a:pt x="110" y="85"/>
                  <a:pt x="96" y="99"/>
                  <a:pt x="80" y="99"/>
                </a:cubicBezTo>
                <a:cubicBezTo>
                  <a:pt x="64" y="99"/>
                  <a:pt x="50" y="85"/>
                  <a:pt x="50" y="69"/>
                </a:cubicBezTo>
                <a:close/>
                <a:moveTo>
                  <a:pt x="115" y="79"/>
                </a:moveTo>
                <a:cubicBezTo>
                  <a:pt x="115" y="76"/>
                  <a:pt x="115" y="72"/>
                  <a:pt x="115" y="69"/>
                </a:cubicBezTo>
                <a:cubicBezTo>
                  <a:pt x="115" y="65"/>
                  <a:pt x="115" y="62"/>
                  <a:pt x="115" y="59"/>
                </a:cubicBezTo>
                <a:cubicBezTo>
                  <a:pt x="114" y="55"/>
                  <a:pt x="114" y="55"/>
                  <a:pt x="114" y="55"/>
                </a:cubicBezTo>
                <a:cubicBezTo>
                  <a:pt x="155" y="55"/>
                  <a:pt x="155" y="55"/>
                  <a:pt x="155" y="55"/>
                </a:cubicBezTo>
                <a:cubicBezTo>
                  <a:pt x="155" y="100"/>
                  <a:pt x="155" y="100"/>
                  <a:pt x="155" y="100"/>
                </a:cubicBezTo>
                <a:cubicBezTo>
                  <a:pt x="111" y="100"/>
                  <a:pt x="111" y="100"/>
                  <a:pt x="111" y="100"/>
                </a:cubicBezTo>
                <a:lnTo>
                  <a:pt x="115" y="79"/>
                </a:lnTo>
                <a:close/>
                <a:moveTo>
                  <a:pt x="127" y="16"/>
                </a:moveTo>
                <a:cubicBezTo>
                  <a:pt x="127" y="16"/>
                  <a:pt x="127" y="16"/>
                  <a:pt x="127" y="16"/>
                </a:cubicBezTo>
                <a:cubicBezTo>
                  <a:pt x="144" y="16"/>
                  <a:pt x="144" y="16"/>
                  <a:pt x="144" y="16"/>
                </a:cubicBezTo>
                <a:cubicBezTo>
                  <a:pt x="144" y="16"/>
                  <a:pt x="144" y="16"/>
                  <a:pt x="144" y="16"/>
                </a:cubicBezTo>
                <a:cubicBezTo>
                  <a:pt x="144" y="22"/>
                  <a:pt x="144" y="22"/>
                  <a:pt x="144" y="22"/>
                </a:cubicBezTo>
                <a:cubicBezTo>
                  <a:pt x="127" y="22"/>
                  <a:pt x="127" y="22"/>
                  <a:pt x="127" y="22"/>
                </a:cubicBezTo>
                <a:lnTo>
                  <a:pt x="127" y="16"/>
                </a:lnTo>
                <a:close/>
                <a:moveTo>
                  <a:pt x="152" y="27"/>
                </a:moveTo>
                <a:cubicBezTo>
                  <a:pt x="154" y="27"/>
                  <a:pt x="155" y="29"/>
                  <a:pt x="155" y="30"/>
                </a:cubicBezTo>
                <a:cubicBezTo>
                  <a:pt x="155" y="50"/>
                  <a:pt x="155" y="50"/>
                  <a:pt x="155" y="50"/>
                </a:cubicBezTo>
                <a:cubicBezTo>
                  <a:pt x="113" y="50"/>
                  <a:pt x="113" y="50"/>
                  <a:pt x="113" y="50"/>
                </a:cubicBezTo>
                <a:cubicBezTo>
                  <a:pt x="110" y="27"/>
                  <a:pt x="110" y="27"/>
                  <a:pt x="110" y="27"/>
                </a:cubicBezTo>
                <a:lnTo>
                  <a:pt x="152" y="27"/>
                </a:lnTo>
                <a:close/>
                <a:moveTo>
                  <a:pt x="65" y="5"/>
                </a:moveTo>
                <a:cubicBezTo>
                  <a:pt x="95" y="5"/>
                  <a:pt x="95" y="5"/>
                  <a:pt x="95" y="5"/>
                </a:cubicBezTo>
                <a:cubicBezTo>
                  <a:pt x="100" y="11"/>
                  <a:pt x="100" y="11"/>
                  <a:pt x="100" y="11"/>
                </a:cubicBezTo>
                <a:cubicBezTo>
                  <a:pt x="60" y="11"/>
                  <a:pt x="60" y="11"/>
                  <a:pt x="60" y="11"/>
                </a:cubicBezTo>
                <a:lnTo>
                  <a:pt x="65" y="5"/>
                </a:lnTo>
                <a:close/>
                <a:moveTo>
                  <a:pt x="30" y="16"/>
                </a:moveTo>
                <a:cubicBezTo>
                  <a:pt x="30" y="16"/>
                  <a:pt x="30" y="16"/>
                  <a:pt x="30" y="16"/>
                </a:cubicBezTo>
                <a:cubicBezTo>
                  <a:pt x="41" y="16"/>
                  <a:pt x="41" y="16"/>
                  <a:pt x="41" y="16"/>
                </a:cubicBezTo>
                <a:cubicBezTo>
                  <a:pt x="41" y="16"/>
                  <a:pt x="41" y="16"/>
                  <a:pt x="41" y="16"/>
                </a:cubicBezTo>
                <a:cubicBezTo>
                  <a:pt x="41" y="22"/>
                  <a:pt x="41" y="22"/>
                  <a:pt x="41" y="22"/>
                </a:cubicBezTo>
                <a:cubicBezTo>
                  <a:pt x="30" y="22"/>
                  <a:pt x="30" y="22"/>
                  <a:pt x="30" y="22"/>
                </a:cubicBezTo>
                <a:lnTo>
                  <a:pt x="30" y="16"/>
                </a:lnTo>
                <a:close/>
                <a:moveTo>
                  <a:pt x="11" y="19"/>
                </a:moveTo>
                <a:cubicBezTo>
                  <a:pt x="16" y="19"/>
                  <a:pt x="16" y="19"/>
                  <a:pt x="16" y="19"/>
                </a:cubicBezTo>
                <a:cubicBezTo>
                  <a:pt x="17" y="19"/>
                  <a:pt x="17" y="19"/>
                  <a:pt x="17" y="19"/>
                </a:cubicBezTo>
                <a:cubicBezTo>
                  <a:pt x="17" y="22"/>
                  <a:pt x="17" y="22"/>
                  <a:pt x="17" y="22"/>
                </a:cubicBezTo>
                <a:cubicBezTo>
                  <a:pt x="11" y="22"/>
                  <a:pt x="11" y="22"/>
                  <a:pt x="11" y="22"/>
                </a:cubicBezTo>
                <a:cubicBezTo>
                  <a:pt x="11" y="19"/>
                  <a:pt x="11" y="19"/>
                  <a:pt x="11" y="19"/>
                </a:cubicBezTo>
                <a:cubicBezTo>
                  <a:pt x="11" y="19"/>
                  <a:pt x="11" y="19"/>
                  <a:pt x="11" y="19"/>
                </a:cubicBezTo>
                <a:close/>
                <a:moveTo>
                  <a:pt x="8" y="27"/>
                </a:moveTo>
                <a:cubicBezTo>
                  <a:pt x="50" y="27"/>
                  <a:pt x="50" y="27"/>
                  <a:pt x="50" y="27"/>
                </a:cubicBezTo>
                <a:cubicBezTo>
                  <a:pt x="47" y="50"/>
                  <a:pt x="47" y="50"/>
                  <a:pt x="47" y="50"/>
                </a:cubicBezTo>
                <a:cubicBezTo>
                  <a:pt x="41" y="50"/>
                  <a:pt x="41" y="50"/>
                  <a:pt x="41" y="50"/>
                </a:cubicBezTo>
                <a:cubicBezTo>
                  <a:pt x="40" y="47"/>
                  <a:pt x="37" y="44"/>
                  <a:pt x="33" y="44"/>
                </a:cubicBezTo>
                <a:cubicBezTo>
                  <a:pt x="29" y="44"/>
                  <a:pt x="26" y="47"/>
                  <a:pt x="25" y="50"/>
                </a:cubicBezTo>
                <a:cubicBezTo>
                  <a:pt x="5" y="50"/>
                  <a:pt x="5" y="50"/>
                  <a:pt x="5" y="50"/>
                </a:cubicBezTo>
                <a:cubicBezTo>
                  <a:pt x="5" y="30"/>
                  <a:pt x="5" y="30"/>
                  <a:pt x="5" y="30"/>
                </a:cubicBezTo>
                <a:cubicBezTo>
                  <a:pt x="5" y="29"/>
                  <a:pt x="7" y="27"/>
                  <a:pt x="8" y="27"/>
                </a:cubicBezTo>
                <a:close/>
                <a:moveTo>
                  <a:pt x="5" y="108"/>
                </a:moveTo>
                <a:cubicBezTo>
                  <a:pt x="5" y="105"/>
                  <a:pt x="5" y="105"/>
                  <a:pt x="5" y="105"/>
                </a:cubicBezTo>
                <a:cubicBezTo>
                  <a:pt x="49" y="105"/>
                  <a:pt x="49" y="105"/>
                  <a:pt x="49" y="105"/>
                </a:cubicBezTo>
                <a:cubicBezTo>
                  <a:pt x="50" y="107"/>
                  <a:pt x="50" y="107"/>
                  <a:pt x="50" y="107"/>
                </a:cubicBezTo>
                <a:cubicBezTo>
                  <a:pt x="50" y="108"/>
                  <a:pt x="50" y="109"/>
                  <a:pt x="51" y="111"/>
                </a:cubicBezTo>
                <a:cubicBezTo>
                  <a:pt x="8" y="111"/>
                  <a:pt x="8" y="111"/>
                  <a:pt x="8" y="111"/>
                </a:cubicBezTo>
                <a:cubicBezTo>
                  <a:pt x="7" y="111"/>
                  <a:pt x="5" y="109"/>
                  <a:pt x="5" y="108"/>
                </a:cubicBezTo>
                <a:close/>
                <a:moveTo>
                  <a:pt x="63" y="111"/>
                </a:moveTo>
                <a:cubicBezTo>
                  <a:pt x="60" y="111"/>
                  <a:pt x="60" y="111"/>
                  <a:pt x="60" y="111"/>
                </a:cubicBezTo>
                <a:cubicBezTo>
                  <a:pt x="58" y="111"/>
                  <a:pt x="55" y="109"/>
                  <a:pt x="55" y="106"/>
                </a:cubicBezTo>
                <a:cubicBezTo>
                  <a:pt x="52" y="91"/>
                  <a:pt x="52" y="91"/>
                  <a:pt x="52" y="91"/>
                </a:cubicBezTo>
                <a:cubicBezTo>
                  <a:pt x="59" y="99"/>
                  <a:pt x="69" y="104"/>
                  <a:pt x="80" y="104"/>
                </a:cubicBezTo>
                <a:cubicBezTo>
                  <a:pt x="91" y="104"/>
                  <a:pt x="101" y="99"/>
                  <a:pt x="108" y="91"/>
                </a:cubicBezTo>
                <a:cubicBezTo>
                  <a:pt x="105" y="106"/>
                  <a:pt x="105" y="106"/>
                  <a:pt x="105" y="106"/>
                </a:cubicBezTo>
                <a:cubicBezTo>
                  <a:pt x="105" y="109"/>
                  <a:pt x="102" y="111"/>
                  <a:pt x="100" y="111"/>
                </a:cubicBezTo>
                <a:lnTo>
                  <a:pt x="63" y="111"/>
                </a:lnTo>
                <a:close/>
                <a:moveTo>
                  <a:pt x="152" y="111"/>
                </a:moveTo>
                <a:cubicBezTo>
                  <a:pt x="109" y="111"/>
                  <a:pt x="109" y="111"/>
                  <a:pt x="109" y="111"/>
                </a:cubicBezTo>
                <a:cubicBezTo>
                  <a:pt x="110" y="109"/>
                  <a:pt x="110" y="108"/>
                  <a:pt x="110" y="107"/>
                </a:cubicBezTo>
                <a:cubicBezTo>
                  <a:pt x="111" y="105"/>
                  <a:pt x="111" y="105"/>
                  <a:pt x="111" y="105"/>
                </a:cubicBezTo>
                <a:cubicBezTo>
                  <a:pt x="155" y="105"/>
                  <a:pt x="155" y="105"/>
                  <a:pt x="155" y="105"/>
                </a:cubicBezTo>
                <a:cubicBezTo>
                  <a:pt x="155" y="108"/>
                  <a:pt x="155" y="108"/>
                  <a:pt x="155" y="108"/>
                </a:cubicBezTo>
                <a:cubicBezTo>
                  <a:pt x="155" y="109"/>
                  <a:pt x="154" y="111"/>
                  <a:pt x="152" y="111"/>
                </a:cubicBezTo>
                <a:close/>
                <a:moveTo>
                  <a:pt x="80" y="94"/>
                </a:moveTo>
                <a:cubicBezTo>
                  <a:pt x="94" y="94"/>
                  <a:pt x="105" y="83"/>
                  <a:pt x="105" y="69"/>
                </a:cubicBezTo>
                <a:cubicBezTo>
                  <a:pt x="105" y="55"/>
                  <a:pt x="94" y="44"/>
                  <a:pt x="80" y="44"/>
                </a:cubicBezTo>
                <a:cubicBezTo>
                  <a:pt x="66" y="44"/>
                  <a:pt x="55" y="55"/>
                  <a:pt x="55" y="69"/>
                </a:cubicBezTo>
                <a:cubicBezTo>
                  <a:pt x="55" y="83"/>
                  <a:pt x="66" y="94"/>
                  <a:pt x="80" y="94"/>
                </a:cubicBezTo>
                <a:close/>
                <a:moveTo>
                  <a:pt x="80" y="49"/>
                </a:moveTo>
                <a:cubicBezTo>
                  <a:pt x="91" y="49"/>
                  <a:pt x="100" y="58"/>
                  <a:pt x="100" y="69"/>
                </a:cubicBezTo>
                <a:cubicBezTo>
                  <a:pt x="100" y="80"/>
                  <a:pt x="91" y="88"/>
                  <a:pt x="80" y="88"/>
                </a:cubicBezTo>
                <a:cubicBezTo>
                  <a:pt x="69" y="88"/>
                  <a:pt x="60" y="80"/>
                  <a:pt x="60" y="69"/>
                </a:cubicBezTo>
                <a:cubicBezTo>
                  <a:pt x="60" y="58"/>
                  <a:pt x="69" y="49"/>
                  <a:pt x="80" y="49"/>
                </a:cubicBezTo>
                <a:close/>
                <a:moveTo>
                  <a:pt x="80" y="80"/>
                </a:moveTo>
                <a:cubicBezTo>
                  <a:pt x="86" y="80"/>
                  <a:pt x="91" y="75"/>
                  <a:pt x="91" y="69"/>
                </a:cubicBezTo>
                <a:cubicBezTo>
                  <a:pt x="91" y="63"/>
                  <a:pt x="86" y="58"/>
                  <a:pt x="80" y="58"/>
                </a:cubicBezTo>
                <a:cubicBezTo>
                  <a:pt x="74" y="58"/>
                  <a:pt x="69" y="63"/>
                  <a:pt x="69" y="69"/>
                </a:cubicBezTo>
                <a:cubicBezTo>
                  <a:pt x="69" y="75"/>
                  <a:pt x="74" y="80"/>
                  <a:pt x="80" y="80"/>
                </a:cubicBezTo>
                <a:close/>
                <a:moveTo>
                  <a:pt x="80" y="63"/>
                </a:moveTo>
                <a:cubicBezTo>
                  <a:pt x="83" y="63"/>
                  <a:pt x="86" y="66"/>
                  <a:pt x="86" y="69"/>
                </a:cubicBezTo>
                <a:cubicBezTo>
                  <a:pt x="86" y="72"/>
                  <a:pt x="83" y="75"/>
                  <a:pt x="80" y="75"/>
                </a:cubicBezTo>
                <a:cubicBezTo>
                  <a:pt x="77" y="75"/>
                  <a:pt x="74" y="72"/>
                  <a:pt x="74" y="69"/>
                </a:cubicBezTo>
                <a:cubicBezTo>
                  <a:pt x="74" y="66"/>
                  <a:pt x="77" y="63"/>
                  <a:pt x="80" y="63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9" name="Freeform 88">
            <a:extLst>
              <a:ext uri="{FF2B5EF4-FFF2-40B4-BE49-F238E27FC236}">
                <a16:creationId xmlns:a16="http://schemas.microsoft.com/office/drawing/2014/main" xmlns="" id="{2609B1BC-8544-4B97-A594-9253EC785607}"/>
              </a:ext>
            </a:extLst>
          </p:cNvPr>
          <p:cNvSpPr>
            <a:spLocks noEditPoints="1"/>
          </p:cNvSpPr>
          <p:nvPr/>
        </p:nvSpPr>
        <p:spPr bwMode="auto">
          <a:xfrm>
            <a:off x="10180638" y="1912938"/>
            <a:ext cx="422275" cy="550863"/>
          </a:xfrm>
          <a:custGeom>
            <a:avLst/>
            <a:gdLst>
              <a:gd name="T0" fmla="*/ 117 w 124"/>
              <a:gd name="T1" fmla="*/ 140 h 160"/>
              <a:gd name="T2" fmla="*/ 110 w 124"/>
              <a:gd name="T3" fmla="*/ 119 h 160"/>
              <a:gd name="T4" fmla="*/ 91 w 124"/>
              <a:gd name="T5" fmla="*/ 50 h 160"/>
              <a:gd name="T6" fmla="*/ 77 w 124"/>
              <a:gd name="T7" fmla="*/ 29 h 160"/>
              <a:gd name="T8" fmla="*/ 83 w 124"/>
              <a:gd name="T9" fmla="*/ 5 h 160"/>
              <a:gd name="T10" fmla="*/ 55 w 124"/>
              <a:gd name="T11" fmla="*/ 11 h 160"/>
              <a:gd name="T12" fmla="*/ 27 w 124"/>
              <a:gd name="T13" fmla="*/ 17 h 160"/>
              <a:gd name="T14" fmla="*/ 8 w 124"/>
              <a:gd name="T15" fmla="*/ 41 h 160"/>
              <a:gd name="T16" fmla="*/ 38 w 124"/>
              <a:gd name="T17" fmla="*/ 25 h 160"/>
              <a:gd name="T18" fmla="*/ 61 w 124"/>
              <a:gd name="T19" fmla="*/ 36 h 160"/>
              <a:gd name="T20" fmla="*/ 50 w 124"/>
              <a:gd name="T21" fmla="*/ 52 h 160"/>
              <a:gd name="T22" fmla="*/ 24 w 124"/>
              <a:gd name="T23" fmla="*/ 120 h 160"/>
              <a:gd name="T24" fmla="*/ 21 w 124"/>
              <a:gd name="T25" fmla="*/ 140 h 160"/>
              <a:gd name="T26" fmla="*/ 14 w 124"/>
              <a:gd name="T27" fmla="*/ 157 h 160"/>
              <a:gd name="T28" fmla="*/ 30 w 124"/>
              <a:gd name="T29" fmla="*/ 152 h 160"/>
              <a:gd name="T30" fmla="*/ 28 w 124"/>
              <a:gd name="T31" fmla="*/ 142 h 160"/>
              <a:gd name="T32" fmla="*/ 61 w 124"/>
              <a:gd name="T33" fmla="*/ 135 h 160"/>
              <a:gd name="T34" fmla="*/ 61 w 124"/>
              <a:gd name="T35" fmla="*/ 152 h 160"/>
              <a:gd name="T36" fmla="*/ 77 w 124"/>
              <a:gd name="T37" fmla="*/ 157 h 160"/>
              <a:gd name="T38" fmla="*/ 72 w 124"/>
              <a:gd name="T39" fmla="*/ 141 h 160"/>
              <a:gd name="T40" fmla="*/ 105 w 124"/>
              <a:gd name="T41" fmla="*/ 139 h 160"/>
              <a:gd name="T42" fmla="*/ 112 w 124"/>
              <a:gd name="T43" fmla="*/ 142 h 160"/>
              <a:gd name="T44" fmla="*/ 110 w 124"/>
              <a:gd name="T45" fmla="*/ 160 h 160"/>
              <a:gd name="T46" fmla="*/ 118 w 124"/>
              <a:gd name="T47" fmla="*/ 144 h 160"/>
              <a:gd name="T48" fmla="*/ 22 w 124"/>
              <a:gd name="T49" fmla="*/ 149 h 160"/>
              <a:gd name="T50" fmla="*/ 25 w 124"/>
              <a:gd name="T51" fmla="*/ 152 h 160"/>
              <a:gd name="T52" fmla="*/ 66 w 124"/>
              <a:gd name="T53" fmla="*/ 152 h 160"/>
              <a:gd name="T54" fmla="*/ 75 w 124"/>
              <a:gd name="T55" fmla="*/ 22 h 160"/>
              <a:gd name="T56" fmla="*/ 75 w 124"/>
              <a:gd name="T57" fmla="*/ 22 h 160"/>
              <a:gd name="T58" fmla="*/ 72 w 124"/>
              <a:gd name="T59" fmla="*/ 36 h 160"/>
              <a:gd name="T60" fmla="*/ 61 w 124"/>
              <a:gd name="T61" fmla="*/ 5 h 160"/>
              <a:gd name="T62" fmla="*/ 77 w 124"/>
              <a:gd name="T63" fmla="*/ 11 h 160"/>
              <a:gd name="T64" fmla="*/ 9 w 124"/>
              <a:gd name="T65" fmla="*/ 36 h 160"/>
              <a:gd name="T66" fmla="*/ 7 w 124"/>
              <a:gd name="T67" fmla="*/ 30 h 160"/>
              <a:gd name="T68" fmla="*/ 33 w 124"/>
              <a:gd name="T69" fmla="*/ 26 h 160"/>
              <a:gd name="T70" fmla="*/ 29 w 124"/>
              <a:gd name="T71" fmla="*/ 22 h 160"/>
              <a:gd name="T72" fmla="*/ 33 w 124"/>
              <a:gd name="T73" fmla="*/ 26 h 160"/>
              <a:gd name="T74" fmla="*/ 74 w 124"/>
              <a:gd name="T75" fmla="*/ 41 h 160"/>
              <a:gd name="T76" fmla="*/ 52 w 124"/>
              <a:gd name="T77" fmla="*/ 47 h 160"/>
              <a:gd name="T78" fmla="*/ 28 w 124"/>
              <a:gd name="T79" fmla="*/ 137 h 160"/>
              <a:gd name="T80" fmla="*/ 23 w 124"/>
              <a:gd name="T81" fmla="*/ 135 h 160"/>
              <a:gd name="T82" fmla="*/ 27 w 124"/>
              <a:gd name="T83" fmla="*/ 124 h 160"/>
              <a:gd name="T84" fmla="*/ 32 w 124"/>
              <a:gd name="T85" fmla="*/ 126 h 160"/>
              <a:gd name="T86" fmla="*/ 33 w 124"/>
              <a:gd name="T87" fmla="*/ 121 h 160"/>
              <a:gd name="T88" fmla="*/ 66 w 124"/>
              <a:gd name="T89" fmla="*/ 119 h 160"/>
              <a:gd name="T90" fmla="*/ 72 w 124"/>
              <a:gd name="T91" fmla="*/ 135 h 160"/>
              <a:gd name="T92" fmla="*/ 66 w 124"/>
              <a:gd name="T93" fmla="*/ 124 h 160"/>
              <a:gd name="T94" fmla="*/ 72 w 124"/>
              <a:gd name="T95" fmla="*/ 135 h 160"/>
              <a:gd name="T96" fmla="*/ 81 w 124"/>
              <a:gd name="T97" fmla="*/ 52 h 160"/>
              <a:gd name="T98" fmla="*/ 101 w 124"/>
              <a:gd name="T99" fmla="*/ 124 h 160"/>
              <a:gd name="T100" fmla="*/ 110 w 124"/>
              <a:gd name="T101" fmla="*/ 137 h 160"/>
              <a:gd name="T102" fmla="*/ 109 w 124"/>
              <a:gd name="T103" fmla="*/ 125 h 160"/>
              <a:gd name="T104" fmla="*/ 111 w 124"/>
              <a:gd name="T105" fmla="*/ 124 h 160"/>
              <a:gd name="T106" fmla="*/ 115 w 124"/>
              <a:gd name="T107" fmla="*/ 135 h 160"/>
              <a:gd name="T108" fmla="*/ 112 w 124"/>
              <a:gd name="T109" fmla="*/ 136 h 160"/>
              <a:gd name="T110" fmla="*/ 113 w 124"/>
              <a:gd name="T111" fmla="*/ 155 h 160"/>
              <a:gd name="T112" fmla="*/ 116 w 124"/>
              <a:gd name="T113" fmla="*/ 149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24" h="160">
                <a:moveTo>
                  <a:pt x="118" y="144"/>
                </a:moveTo>
                <a:cubicBezTo>
                  <a:pt x="117" y="140"/>
                  <a:pt x="117" y="140"/>
                  <a:pt x="117" y="140"/>
                </a:cubicBezTo>
                <a:cubicBezTo>
                  <a:pt x="117" y="140"/>
                  <a:pt x="117" y="140"/>
                  <a:pt x="117" y="140"/>
                </a:cubicBezTo>
                <a:cubicBezTo>
                  <a:pt x="117" y="140"/>
                  <a:pt x="117" y="140"/>
                  <a:pt x="117" y="140"/>
                </a:cubicBezTo>
                <a:cubicBezTo>
                  <a:pt x="120" y="139"/>
                  <a:pt x="121" y="136"/>
                  <a:pt x="120" y="133"/>
                </a:cubicBezTo>
                <a:cubicBezTo>
                  <a:pt x="116" y="123"/>
                  <a:pt x="116" y="123"/>
                  <a:pt x="116" y="123"/>
                </a:cubicBezTo>
                <a:cubicBezTo>
                  <a:pt x="116" y="121"/>
                  <a:pt x="115" y="120"/>
                  <a:pt x="114" y="120"/>
                </a:cubicBezTo>
                <a:cubicBezTo>
                  <a:pt x="112" y="119"/>
                  <a:pt x="111" y="119"/>
                  <a:pt x="110" y="119"/>
                </a:cubicBezTo>
                <a:cubicBezTo>
                  <a:pt x="110" y="120"/>
                  <a:pt x="110" y="120"/>
                  <a:pt x="110" y="120"/>
                </a:cubicBezTo>
                <a:cubicBezTo>
                  <a:pt x="87" y="52"/>
                  <a:pt x="87" y="52"/>
                  <a:pt x="87" y="52"/>
                </a:cubicBezTo>
                <a:cubicBezTo>
                  <a:pt x="88" y="52"/>
                  <a:pt x="88" y="52"/>
                  <a:pt x="88" y="52"/>
                </a:cubicBezTo>
                <a:cubicBezTo>
                  <a:pt x="90" y="52"/>
                  <a:pt x="91" y="51"/>
                  <a:pt x="91" y="50"/>
                </a:cubicBezTo>
                <a:cubicBezTo>
                  <a:pt x="91" y="44"/>
                  <a:pt x="91" y="44"/>
                  <a:pt x="91" y="44"/>
                </a:cubicBezTo>
                <a:cubicBezTo>
                  <a:pt x="91" y="41"/>
                  <a:pt x="89" y="39"/>
                  <a:pt x="87" y="38"/>
                </a:cubicBezTo>
                <a:cubicBezTo>
                  <a:pt x="77" y="36"/>
                  <a:pt x="77" y="36"/>
                  <a:pt x="77" y="36"/>
                </a:cubicBezTo>
                <a:cubicBezTo>
                  <a:pt x="77" y="29"/>
                  <a:pt x="77" y="29"/>
                  <a:pt x="77" y="29"/>
                </a:cubicBezTo>
                <a:cubicBezTo>
                  <a:pt x="79" y="27"/>
                  <a:pt x="80" y="25"/>
                  <a:pt x="80" y="22"/>
                </a:cubicBezTo>
                <a:cubicBezTo>
                  <a:pt x="80" y="20"/>
                  <a:pt x="79" y="18"/>
                  <a:pt x="78" y="16"/>
                </a:cubicBezTo>
                <a:cubicBezTo>
                  <a:pt x="81" y="16"/>
                  <a:pt x="83" y="14"/>
                  <a:pt x="83" y="11"/>
                </a:cubicBezTo>
                <a:cubicBezTo>
                  <a:pt x="83" y="5"/>
                  <a:pt x="83" y="5"/>
                  <a:pt x="83" y="5"/>
                </a:cubicBezTo>
                <a:cubicBezTo>
                  <a:pt x="83" y="2"/>
                  <a:pt x="80" y="0"/>
                  <a:pt x="77" y="0"/>
                </a:cubicBezTo>
                <a:cubicBezTo>
                  <a:pt x="61" y="0"/>
                  <a:pt x="61" y="0"/>
                  <a:pt x="61" y="0"/>
                </a:cubicBezTo>
                <a:cubicBezTo>
                  <a:pt x="58" y="0"/>
                  <a:pt x="55" y="2"/>
                  <a:pt x="55" y="5"/>
                </a:cubicBezTo>
                <a:cubicBezTo>
                  <a:pt x="55" y="11"/>
                  <a:pt x="55" y="11"/>
                  <a:pt x="55" y="11"/>
                </a:cubicBezTo>
                <a:cubicBezTo>
                  <a:pt x="55" y="12"/>
                  <a:pt x="55" y="12"/>
                  <a:pt x="56" y="13"/>
                </a:cubicBezTo>
                <a:cubicBezTo>
                  <a:pt x="37" y="20"/>
                  <a:pt x="37" y="20"/>
                  <a:pt x="37" y="20"/>
                </a:cubicBezTo>
                <a:cubicBezTo>
                  <a:pt x="36" y="19"/>
                  <a:pt x="35" y="18"/>
                  <a:pt x="34" y="17"/>
                </a:cubicBezTo>
                <a:cubicBezTo>
                  <a:pt x="32" y="17"/>
                  <a:pt x="29" y="16"/>
                  <a:pt x="27" y="17"/>
                </a:cubicBezTo>
                <a:cubicBezTo>
                  <a:pt x="5" y="25"/>
                  <a:pt x="5" y="25"/>
                  <a:pt x="5" y="25"/>
                </a:cubicBezTo>
                <a:cubicBezTo>
                  <a:pt x="3" y="26"/>
                  <a:pt x="2" y="28"/>
                  <a:pt x="1" y="30"/>
                </a:cubicBezTo>
                <a:cubicBezTo>
                  <a:pt x="0" y="32"/>
                  <a:pt x="0" y="34"/>
                  <a:pt x="1" y="36"/>
                </a:cubicBezTo>
                <a:cubicBezTo>
                  <a:pt x="2" y="39"/>
                  <a:pt x="5" y="41"/>
                  <a:pt x="8" y="41"/>
                </a:cubicBezTo>
                <a:cubicBezTo>
                  <a:pt x="9" y="41"/>
                  <a:pt x="10" y="41"/>
                  <a:pt x="11" y="41"/>
                </a:cubicBezTo>
                <a:cubicBezTo>
                  <a:pt x="33" y="32"/>
                  <a:pt x="33" y="32"/>
                  <a:pt x="33" y="32"/>
                </a:cubicBezTo>
                <a:cubicBezTo>
                  <a:pt x="35" y="32"/>
                  <a:pt x="37" y="30"/>
                  <a:pt x="38" y="28"/>
                </a:cubicBezTo>
                <a:cubicBezTo>
                  <a:pt x="38" y="27"/>
                  <a:pt x="38" y="26"/>
                  <a:pt x="38" y="25"/>
                </a:cubicBezTo>
                <a:cubicBezTo>
                  <a:pt x="59" y="17"/>
                  <a:pt x="59" y="17"/>
                  <a:pt x="59" y="17"/>
                </a:cubicBezTo>
                <a:cubicBezTo>
                  <a:pt x="59" y="18"/>
                  <a:pt x="58" y="20"/>
                  <a:pt x="58" y="22"/>
                </a:cubicBezTo>
                <a:cubicBezTo>
                  <a:pt x="58" y="25"/>
                  <a:pt x="59" y="27"/>
                  <a:pt x="61" y="29"/>
                </a:cubicBezTo>
                <a:cubicBezTo>
                  <a:pt x="61" y="36"/>
                  <a:pt x="61" y="36"/>
                  <a:pt x="61" y="36"/>
                </a:cubicBezTo>
                <a:cubicBezTo>
                  <a:pt x="51" y="38"/>
                  <a:pt x="51" y="38"/>
                  <a:pt x="51" y="38"/>
                </a:cubicBezTo>
                <a:cubicBezTo>
                  <a:pt x="49" y="39"/>
                  <a:pt x="47" y="41"/>
                  <a:pt x="47" y="44"/>
                </a:cubicBezTo>
                <a:cubicBezTo>
                  <a:pt x="47" y="50"/>
                  <a:pt x="47" y="50"/>
                  <a:pt x="47" y="50"/>
                </a:cubicBezTo>
                <a:cubicBezTo>
                  <a:pt x="47" y="51"/>
                  <a:pt x="48" y="52"/>
                  <a:pt x="50" y="52"/>
                </a:cubicBezTo>
                <a:cubicBezTo>
                  <a:pt x="51" y="52"/>
                  <a:pt x="51" y="52"/>
                  <a:pt x="51" y="52"/>
                </a:cubicBezTo>
                <a:cubicBezTo>
                  <a:pt x="28" y="120"/>
                  <a:pt x="28" y="120"/>
                  <a:pt x="28" y="120"/>
                </a:cubicBezTo>
                <a:cubicBezTo>
                  <a:pt x="28" y="119"/>
                  <a:pt x="28" y="119"/>
                  <a:pt x="28" y="119"/>
                </a:cubicBezTo>
                <a:cubicBezTo>
                  <a:pt x="27" y="119"/>
                  <a:pt x="25" y="119"/>
                  <a:pt x="24" y="120"/>
                </a:cubicBezTo>
                <a:cubicBezTo>
                  <a:pt x="23" y="120"/>
                  <a:pt x="22" y="121"/>
                  <a:pt x="21" y="123"/>
                </a:cubicBezTo>
                <a:cubicBezTo>
                  <a:pt x="18" y="133"/>
                  <a:pt x="18" y="133"/>
                  <a:pt x="18" y="133"/>
                </a:cubicBezTo>
                <a:cubicBezTo>
                  <a:pt x="17" y="136"/>
                  <a:pt x="18" y="139"/>
                  <a:pt x="21" y="140"/>
                </a:cubicBezTo>
                <a:cubicBezTo>
                  <a:pt x="21" y="140"/>
                  <a:pt x="21" y="140"/>
                  <a:pt x="21" y="140"/>
                </a:cubicBezTo>
                <a:cubicBezTo>
                  <a:pt x="21" y="140"/>
                  <a:pt x="21" y="140"/>
                  <a:pt x="21" y="140"/>
                </a:cubicBezTo>
                <a:cubicBezTo>
                  <a:pt x="20" y="144"/>
                  <a:pt x="20" y="144"/>
                  <a:pt x="20" y="144"/>
                </a:cubicBezTo>
                <a:cubicBezTo>
                  <a:pt x="16" y="145"/>
                  <a:pt x="14" y="148"/>
                  <a:pt x="14" y="152"/>
                </a:cubicBezTo>
                <a:cubicBezTo>
                  <a:pt x="14" y="157"/>
                  <a:pt x="14" y="157"/>
                  <a:pt x="14" y="157"/>
                </a:cubicBezTo>
                <a:cubicBezTo>
                  <a:pt x="14" y="159"/>
                  <a:pt x="15" y="160"/>
                  <a:pt x="16" y="160"/>
                </a:cubicBezTo>
                <a:cubicBezTo>
                  <a:pt x="27" y="160"/>
                  <a:pt x="27" y="160"/>
                  <a:pt x="27" y="160"/>
                </a:cubicBezTo>
                <a:cubicBezTo>
                  <a:pt x="29" y="160"/>
                  <a:pt x="30" y="159"/>
                  <a:pt x="30" y="157"/>
                </a:cubicBezTo>
                <a:cubicBezTo>
                  <a:pt x="30" y="152"/>
                  <a:pt x="30" y="152"/>
                  <a:pt x="30" y="152"/>
                </a:cubicBezTo>
                <a:cubicBezTo>
                  <a:pt x="30" y="149"/>
                  <a:pt x="28" y="146"/>
                  <a:pt x="25" y="144"/>
                </a:cubicBezTo>
                <a:cubicBezTo>
                  <a:pt x="26" y="142"/>
                  <a:pt x="26" y="142"/>
                  <a:pt x="26" y="142"/>
                </a:cubicBezTo>
                <a:cubicBezTo>
                  <a:pt x="26" y="142"/>
                  <a:pt x="26" y="142"/>
                  <a:pt x="26" y="142"/>
                </a:cubicBezTo>
                <a:cubicBezTo>
                  <a:pt x="27" y="142"/>
                  <a:pt x="28" y="142"/>
                  <a:pt x="28" y="142"/>
                </a:cubicBezTo>
                <a:cubicBezTo>
                  <a:pt x="30" y="142"/>
                  <a:pt x="32" y="141"/>
                  <a:pt x="33" y="139"/>
                </a:cubicBezTo>
                <a:cubicBezTo>
                  <a:pt x="36" y="130"/>
                  <a:pt x="36" y="130"/>
                  <a:pt x="36" y="130"/>
                </a:cubicBezTo>
                <a:cubicBezTo>
                  <a:pt x="61" y="130"/>
                  <a:pt x="61" y="130"/>
                  <a:pt x="61" y="130"/>
                </a:cubicBezTo>
                <a:cubicBezTo>
                  <a:pt x="61" y="135"/>
                  <a:pt x="61" y="135"/>
                  <a:pt x="61" y="135"/>
                </a:cubicBezTo>
                <a:cubicBezTo>
                  <a:pt x="61" y="138"/>
                  <a:pt x="63" y="141"/>
                  <a:pt x="66" y="141"/>
                </a:cubicBezTo>
                <a:cubicBezTo>
                  <a:pt x="66" y="141"/>
                  <a:pt x="66" y="141"/>
                  <a:pt x="66" y="141"/>
                </a:cubicBezTo>
                <a:cubicBezTo>
                  <a:pt x="66" y="144"/>
                  <a:pt x="66" y="144"/>
                  <a:pt x="66" y="144"/>
                </a:cubicBezTo>
                <a:cubicBezTo>
                  <a:pt x="63" y="145"/>
                  <a:pt x="61" y="148"/>
                  <a:pt x="61" y="152"/>
                </a:cubicBezTo>
                <a:cubicBezTo>
                  <a:pt x="61" y="157"/>
                  <a:pt x="61" y="157"/>
                  <a:pt x="61" y="157"/>
                </a:cubicBezTo>
                <a:cubicBezTo>
                  <a:pt x="61" y="159"/>
                  <a:pt x="62" y="160"/>
                  <a:pt x="63" y="160"/>
                </a:cubicBezTo>
                <a:cubicBezTo>
                  <a:pt x="74" y="160"/>
                  <a:pt x="74" y="160"/>
                  <a:pt x="74" y="160"/>
                </a:cubicBezTo>
                <a:cubicBezTo>
                  <a:pt x="76" y="160"/>
                  <a:pt x="77" y="159"/>
                  <a:pt x="77" y="157"/>
                </a:cubicBezTo>
                <a:cubicBezTo>
                  <a:pt x="77" y="152"/>
                  <a:pt x="77" y="152"/>
                  <a:pt x="77" y="152"/>
                </a:cubicBezTo>
                <a:cubicBezTo>
                  <a:pt x="77" y="148"/>
                  <a:pt x="75" y="145"/>
                  <a:pt x="72" y="144"/>
                </a:cubicBezTo>
                <a:cubicBezTo>
                  <a:pt x="72" y="141"/>
                  <a:pt x="72" y="141"/>
                  <a:pt x="72" y="141"/>
                </a:cubicBezTo>
                <a:cubicBezTo>
                  <a:pt x="72" y="141"/>
                  <a:pt x="72" y="141"/>
                  <a:pt x="72" y="141"/>
                </a:cubicBezTo>
                <a:cubicBezTo>
                  <a:pt x="75" y="141"/>
                  <a:pt x="77" y="138"/>
                  <a:pt x="77" y="135"/>
                </a:cubicBezTo>
                <a:cubicBezTo>
                  <a:pt x="77" y="130"/>
                  <a:pt x="77" y="130"/>
                  <a:pt x="77" y="130"/>
                </a:cubicBezTo>
                <a:cubicBezTo>
                  <a:pt x="102" y="130"/>
                  <a:pt x="102" y="130"/>
                  <a:pt x="102" y="130"/>
                </a:cubicBezTo>
                <a:cubicBezTo>
                  <a:pt x="105" y="139"/>
                  <a:pt x="105" y="139"/>
                  <a:pt x="105" y="139"/>
                </a:cubicBezTo>
                <a:cubicBezTo>
                  <a:pt x="105" y="140"/>
                  <a:pt x="106" y="141"/>
                  <a:pt x="107" y="142"/>
                </a:cubicBezTo>
                <a:cubicBezTo>
                  <a:pt x="108" y="142"/>
                  <a:pt x="109" y="142"/>
                  <a:pt x="110" y="142"/>
                </a:cubicBezTo>
                <a:cubicBezTo>
                  <a:pt x="110" y="142"/>
                  <a:pt x="111" y="142"/>
                  <a:pt x="111" y="142"/>
                </a:cubicBezTo>
                <a:cubicBezTo>
                  <a:pt x="112" y="142"/>
                  <a:pt x="112" y="142"/>
                  <a:pt x="112" y="142"/>
                </a:cubicBezTo>
                <a:cubicBezTo>
                  <a:pt x="113" y="144"/>
                  <a:pt x="113" y="144"/>
                  <a:pt x="113" y="144"/>
                </a:cubicBezTo>
                <a:cubicBezTo>
                  <a:pt x="110" y="146"/>
                  <a:pt x="108" y="149"/>
                  <a:pt x="108" y="152"/>
                </a:cubicBezTo>
                <a:cubicBezTo>
                  <a:pt x="108" y="157"/>
                  <a:pt x="108" y="157"/>
                  <a:pt x="108" y="157"/>
                </a:cubicBezTo>
                <a:cubicBezTo>
                  <a:pt x="108" y="159"/>
                  <a:pt x="109" y="160"/>
                  <a:pt x="110" y="160"/>
                </a:cubicBezTo>
                <a:cubicBezTo>
                  <a:pt x="121" y="160"/>
                  <a:pt x="121" y="160"/>
                  <a:pt x="121" y="160"/>
                </a:cubicBezTo>
                <a:cubicBezTo>
                  <a:pt x="123" y="160"/>
                  <a:pt x="124" y="159"/>
                  <a:pt x="124" y="157"/>
                </a:cubicBezTo>
                <a:cubicBezTo>
                  <a:pt x="124" y="152"/>
                  <a:pt x="124" y="152"/>
                  <a:pt x="124" y="152"/>
                </a:cubicBezTo>
                <a:cubicBezTo>
                  <a:pt x="124" y="148"/>
                  <a:pt x="121" y="145"/>
                  <a:pt x="118" y="144"/>
                </a:cubicBezTo>
                <a:close/>
                <a:moveTo>
                  <a:pt x="25" y="155"/>
                </a:moveTo>
                <a:cubicBezTo>
                  <a:pt x="19" y="155"/>
                  <a:pt x="19" y="155"/>
                  <a:pt x="19" y="155"/>
                </a:cubicBezTo>
                <a:cubicBezTo>
                  <a:pt x="19" y="152"/>
                  <a:pt x="19" y="152"/>
                  <a:pt x="19" y="152"/>
                </a:cubicBezTo>
                <a:cubicBezTo>
                  <a:pt x="19" y="150"/>
                  <a:pt x="20" y="149"/>
                  <a:pt x="22" y="149"/>
                </a:cubicBezTo>
                <a:cubicBezTo>
                  <a:pt x="22" y="149"/>
                  <a:pt x="22" y="149"/>
                  <a:pt x="22" y="149"/>
                </a:cubicBezTo>
                <a:cubicBezTo>
                  <a:pt x="22" y="149"/>
                  <a:pt x="22" y="149"/>
                  <a:pt x="22" y="149"/>
                </a:cubicBezTo>
                <a:cubicBezTo>
                  <a:pt x="22" y="149"/>
                  <a:pt x="22" y="149"/>
                  <a:pt x="22" y="149"/>
                </a:cubicBezTo>
                <a:cubicBezTo>
                  <a:pt x="24" y="149"/>
                  <a:pt x="25" y="150"/>
                  <a:pt x="25" y="152"/>
                </a:cubicBezTo>
                <a:lnTo>
                  <a:pt x="25" y="155"/>
                </a:lnTo>
                <a:close/>
                <a:moveTo>
                  <a:pt x="72" y="155"/>
                </a:moveTo>
                <a:cubicBezTo>
                  <a:pt x="66" y="155"/>
                  <a:pt x="66" y="155"/>
                  <a:pt x="66" y="155"/>
                </a:cubicBezTo>
                <a:cubicBezTo>
                  <a:pt x="66" y="152"/>
                  <a:pt x="66" y="152"/>
                  <a:pt x="66" y="152"/>
                </a:cubicBezTo>
                <a:cubicBezTo>
                  <a:pt x="66" y="150"/>
                  <a:pt x="67" y="149"/>
                  <a:pt x="69" y="149"/>
                </a:cubicBezTo>
                <a:cubicBezTo>
                  <a:pt x="71" y="149"/>
                  <a:pt x="72" y="150"/>
                  <a:pt x="72" y="152"/>
                </a:cubicBezTo>
                <a:lnTo>
                  <a:pt x="72" y="155"/>
                </a:lnTo>
                <a:close/>
                <a:moveTo>
                  <a:pt x="75" y="22"/>
                </a:moveTo>
                <a:cubicBezTo>
                  <a:pt x="75" y="25"/>
                  <a:pt x="72" y="28"/>
                  <a:pt x="69" y="28"/>
                </a:cubicBezTo>
                <a:cubicBezTo>
                  <a:pt x="66" y="28"/>
                  <a:pt x="63" y="25"/>
                  <a:pt x="63" y="22"/>
                </a:cubicBezTo>
                <a:cubicBezTo>
                  <a:pt x="63" y="19"/>
                  <a:pt x="66" y="16"/>
                  <a:pt x="69" y="16"/>
                </a:cubicBezTo>
                <a:cubicBezTo>
                  <a:pt x="72" y="16"/>
                  <a:pt x="75" y="19"/>
                  <a:pt x="75" y="22"/>
                </a:cubicBezTo>
                <a:close/>
                <a:moveTo>
                  <a:pt x="66" y="32"/>
                </a:moveTo>
                <a:cubicBezTo>
                  <a:pt x="67" y="33"/>
                  <a:pt x="68" y="33"/>
                  <a:pt x="69" y="33"/>
                </a:cubicBezTo>
                <a:cubicBezTo>
                  <a:pt x="70" y="33"/>
                  <a:pt x="71" y="33"/>
                  <a:pt x="72" y="32"/>
                </a:cubicBezTo>
                <a:cubicBezTo>
                  <a:pt x="72" y="36"/>
                  <a:pt x="72" y="36"/>
                  <a:pt x="72" y="36"/>
                </a:cubicBezTo>
                <a:cubicBezTo>
                  <a:pt x="66" y="36"/>
                  <a:pt x="66" y="36"/>
                  <a:pt x="66" y="36"/>
                </a:cubicBezTo>
                <a:lnTo>
                  <a:pt x="66" y="32"/>
                </a:lnTo>
                <a:close/>
                <a:moveTo>
                  <a:pt x="60" y="5"/>
                </a:moveTo>
                <a:cubicBezTo>
                  <a:pt x="60" y="5"/>
                  <a:pt x="61" y="5"/>
                  <a:pt x="61" y="5"/>
                </a:cubicBezTo>
                <a:cubicBezTo>
                  <a:pt x="77" y="5"/>
                  <a:pt x="77" y="5"/>
                  <a:pt x="77" y="5"/>
                </a:cubicBezTo>
                <a:cubicBezTo>
                  <a:pt x="77" y="5"/>
                  <a:pt x="77" y="5"/>
                  <a:pt x="77" y="5"/>
                </a:cubicBezTo>
                <a:cubicBezTo>
                  <a:pt x="77" y="11"/>
                  <a:pt x="77" y="11"/>
                  <a:pt x="77" y="11"/>
                </a:cubicBezTo>
                <a:cubicBezTo>
                  <a:pt x="77" y="11"/>
                  <a:pt x="77" y="11"/>
                  <a:pt x="77" y="11"/>
                </a:cubicBezTo>
                <a:cubicBezTo>
                  <a:pt x="61" y="11"/>
                  <a:pt x="61" y="11"/>
                  <a:pt x="61" y="11"/>
                </a:cubicBezTo>
                <a:cubicBezTo>
                  <a:pt x="61" y="11"/>
                  <a:pt x="60" y="11"/>
                  <a:pt x="60" y="11"/>
                </a:cubicBezTo>
                <a:lnTo>
                  <a:pt x="60" y="5"/>
                </a:lnTo>
                <a:close/>
                <a:moveTo>
                  <a:pt x="9" y="36"/>
                </a:moveTo>
                <a:cubicBezTo>
                  <a:pt x="9" y="36"/>
                  <a:pt x="8" y="36"/>
                  <a:pt x="8" y="36"/>
                </a:cubicBezTo>
                <a:cubicBezTo>
                  <a:pt x="7" y="36"/>
                  <a:pt x="6" y="35"/>
                  <a:pt x="5" y="34"/>
                </a:cubicBezTo>
                <a:cubicBezTo>
                  <a:pt x="5" y="33"/>
                  <a:pt x="5" y="32"/>
                  <a:pt x="5" y="32"/>
                </a:cubicBezTo>
                <a:cubicBezTo>
                  <a:pt x="6" y="31"/>
                  <a:pt x="6" y="31"/>
                  <a:pt x="7" y="30"/>
                </a:cubicBezTo>
                <a:cubicBezTo>
                  <a:pt x="23" y="24"/>
                  <a:pt x="23" y="24"/>
                  <a:pt x="23" y="24"/>
                </a:cubicBezTo>
                <a:cubicBezTo>
                  <a:pt x="25" y="30"/>
                  <a:pt x="25" y="30"/>
                  <a:pt x="25" y="30"/>
                </a:cubicBezTo>
                <a:lnTo>
                  <a:pt x="9" y="36"/>
                </a:lnTo>
                <a:close/>
                <a:moveTo>
                  <a:pt x="33" y="26"/>
                </a:moveTo>
                <a:cubicBezTo>
                  <a:pt x="33" y="27"/>
                  <a:pt x="32" y="27"/>
                  <a:pt x="31" y="28"/>
                </a:cubicBezTo>
                <a:cubicBezTo>
                  <a:pt x="30" y="28"/>
                  <a:pt x="30" y="28"/>
                  <a:pt x="30" y="28"/>
                </a:cubicBezTo>
                <a:cubicBezTo>
                  <a:pt x="28" y="23"/>
                  <a:pt x="28" y="23"/>
                  <a:pt x="28" y="23"/>
                </a:cubicBezTo>
                <a:cubicBezTo>
                  <a:pt x="29" y="22"/>
                  <a:pt x="29" y="22"/>
                  <a:pt x="29" y="22"/>
                </a:cubicBezTo>
                <a:cubicBezTo>
                  <a:pt x="30" y="22"/>
                  <a:pt x="30" y="22"/>
                  <a:pt x="30" y="22"/>
                </a:cubicBezTo>
                <a:cubicBezTo>
                  <a:pt x="31" y="22"/>
                  <a:pt x="31" y="22"/>
                  <a:pt x="31" y="22"/>
                </a:cubicBezTo>
                <a:cubicBezTo>
                  <a:pt x="32" y="23"/>
                  <a:pt x="33" y="23"/>
                  <a:pt x="33" y="24"/>
                </a:cubicBezTo>
                <a:cubicBezTo>
                  <a:pt x="33" y="25"/>
                  <a:pt x="33" y="25"/>
                  <a:pt x="33" y="26"/>
                </a:cubicBezTo>
                <a:close/>
                <a:moveTo>
                  <a:pt x="52" y="44"/>
                </a:moveTo>
                <a:cubicBezTo>
                  <a:pt x="52" y="43"/>
                  <a:pt x="52" y="43"/>
                  <a:pt x="52" y="43"/>
                </a:cubicBezTo>
                <a:cubicBezTo>
                  <a:pt x="64" y="41"/>
                  <a:pt x="64" y="41"/>
                  <a:pt x="64" y="41"/>
                </a:cubicBezTo>
                <a:cubicBezTo>
                  <a:pt x="74" y="41"/>
                  <a:pt x="74" y="41"/>
                  <a:pt x="74" y="41"/>
                </a:cubicBezTo>
                <a:cubicBezTo>
                  <a:pt x="86" y="43"/>
                  <a:pt x="86" y="43"/>
                  <a:pt x="86" y="43"/>
                </a:cubicBezTo>
                <a:cubicBezTo>
                  <a:pt x="86" y="43"/>
                  <a:pt x="86" y="43"/>
                  <a:pt x="86" y="44"/>
                </a:cubicBezTo>
                <a:cubicBezTo>
                  <a:pt x="86" y="47"/>
                  <a:pt x="86" y="47"/>
                  <a:pt x="86" y="47"/>
                </a:cubicBezTo>
                <a:cubicBezTo>
                  <a:pt x="52" y="47"/>
                  <a:pt x="52" y="47"/>
                  <a:pt x="52" y="47"/>
                </a:cubicBezTo>
                <a:cubicBezTo>
                  <a:pt x="52" y="44"/>
                  <a:pt x="52" y="44"/>
                  <a:pt x="52" y="44"/>
                </a:cubicBezTo>
                <a:close/>
                <a:moveTo>
                  <a:pt x="32" y="126"/>
                </a:moveTo>
                <a:cubicBezTo>
                  <a:pt x="28" y="137"/>
                  <a:pt x="28" y="137"/>
                  <a:pt x="28" y="137"/>
                </a:cubicBezTo>
                <a:cubicBezTo>
                  <a:pt x="28" y="137"/>
                  <a:pt x="28" y="137"/>
                  <a:pt x="28" y="137"/>
                </a:cubicBezTo>
                <a:cubicBezTo>
                  <a:pt x="25" y="136"/>
                  <a:pt x="25" y="136"/>
                  <a:pt x="25" y="136"/>
                </a:cubicBezTo>
                <a:cubicBezTo>
                  <a:pt x="25" y="136"/>
                  <a:pt x="25" y="136"/>
                  <a:pt x="25" y="136"/>
                </a:cubicBezTo>
                <a:cubicBezTo>
                  <a:pt x="25" y="136"/>
                  <a:pt x="25" y="136"/>
                  <a:pt x="25" y="136"/>
                </a:cubicBezTo>
                <a:cubicBezTo>
                  <a:pt x="23" y="135"/>
                  <a:pt x="23" y="135"/>
                  <a:pt x="23" y="135"/>
                </a:cubicBezTo>
                <a:cubicBezTo>
                  <a:pt x="23" y="135"/>
                  <a:pt x="23" y="135"/>
                  <a:pt x="23" y="135"/>
                </a:cubicBezTo>
                <a:cubicBezTo>
                  <a:pt x="26" y="124"/>
                  <a:pt x="26" y="124"/>
                  <a:pt x="26" y="124"/>
                </a:cubicBezTo>
                <a:cubicBezTo>
                  <a:pt x="26" y="124"/>
                  <a:pt x="26" y="124"/>
                  <a:pt x="26" y="124"/>
                </a:cubicBezTo>
                <a:cubicBezTo>
                  <a:pt x="26" y="124"/>
                  <a:pt x="27" y="124"/>
                  <a:pt x="27" y="124"/>
                </a:cubicBezTo>
                <a:cubicBezTo>
                  <a:pt x="29" y="125"/>
                  <a:pt x="29" y="125"/>
                  <a:pt x="29" y="125"/>
                </a:cubicBezTo>
                <a:cubicBezTo>
                  <a:pt x="29" y="125"/>
                  <a:pt x="29" y="125"/>
                  <a:pt x="29" y="125"/>
                </a:cubicBezTo>
                <a:cubicBezTo>
                  <a:pt x="29" y="125"/>
                  <a:pt x="29" y="125"/>
                  <a:pt x="29" y="125"/>
                </a:cubicBezTo>
                <a:cubicBezTo>
                  <a:pt x="32" y="126"/>
                  <a:pt x="32" y="126"/>
                  <a:pt x="32" y="126"/>
                </a:cubicBezTo>
                <a:cubicBezTo>
                  <a:pt x="32" y="126"/>
                  <a:pt x="32" y="126"/>
                  <a:pt x="32" y="126"/>
                </a:cubicBezTo>
                <a:close/>
                <a:moveTo>
                  <a:pt x="37" y="124"/>
                </a:moveTo>
                <a:cubicBezTo>
                  <a:pt x="36" y="123"/>
                  <a:pt x="35" y="122"/>
                  <a:pt x="33" y="121"/>
                </a:cubicBezTo>
                <a:cubicBezTo>
                  <a:pt x="33" y="121"/>
                  <a:pt x="33" y="121"/>
                  <a:pt x="33" y="121"/>
                </a:cubicBezTo>
                <a:cubicBezTo>
                  <a:pt x="57" y="52"/>
                  <a:pt x="57" y="52"/>
                  <a:pt x="57" y="52"/>
                </a:cubicBezTo>
                <a:cubicBezTo>
                  <a:pt x="66" y="52"/>
                  <a:pt x="66" y="52"/>
                  <a:pt x="66" y="52"/>
                </a:cubicBezTo>
                <a:cubicBezTo>
                  <a:pt x="66" y="119"/>
                  <a:pt x="66" y="119"/>
                  <a:pt x="66" y="119"/>
                </a:cubicBezTo>
                <a:cubicBezTo>
                  <a:pt x="66" y="119"/>
                  <a:pt x="66" y="119"/>
                  <a:pt x="66" y="119"/>
                </a:cubicBezTo>
                <a:cubicBezTo>
                  <a:pt x="63" y="119"/>
                  <a:pt x="61" y="121"/>
                  <a:pt x="61" y="124"/>
                </a:cubicBezTo>
                <a:cubicBezTo>
                  <a:pt x="61" y="124"/>
                  <a:pt x="61" y="124"/>
                  <a:pt x="61" y="124"/>
                </a:cubicBezTo>
                <a:lnTo>
                  <a:pt x="37" y="124"/>
                </a:lnTo>
                <a:close/>
                <a:moveTo>
                  <a:pt x="72" y="135"/>
                </a:moveTo>
                <a:cubicBezTo>
                  <a:pt x="72" y="135"/>
                  <a:pt x="72" y="135"/>
                  <a:pt x="72" y="135"/>
                </a:cubicBezTo>
                <a:cubicBezTo>
                  <a:pt x="66" y="135"/>
                  <a:pt x="66" y="135"/>
                  <a:pt x="66" y="135"/>
                </a:cubicBezTo>
                <a:cubicBezTo>
                  <a:pt x="66" y="135"/>
                  <a:pt x="66" y="135"/>
                  <a:pt x="66" y="135"/>
                </a:cubicBezTo>
                <a:cubicBezTo>
                  <a:pt x="66" y="124"/>
                  <a:pt x="66" y="124"/>
                  <a:pt x="66" y="124"/>
                </a:cubicBezTo>
                <a:cubicBezTo>
                  <a:pt x="66" y="124"/>
                  <a:pt x="66" y="124"/>
                  <a:pt x="66" y="124"/>
                </a:cubicBezTo>
                <a:cubicBezTo>
                  <a:pt x="72" y="124"/>
                  <a:pt x="72" y="124"/>
                  <a:pt x="72" y="124"/>
                </a:cubicBezTo>
                <a:cubicBezTo>
                  <a:pt x="72" y="124"/>
                  <a:pt x="72" y="124"/>
                  <a:pt x="72" y="124"/>
                </a:cubicBezTo>
                <a:lnTo>
                  <a:pt x="72" y="135"/>
                </a:lnTo>
                <a:close/>
                <a:moveTo>
                  <a:pt x="72" y="119"/>
                </a:moveTo>
                <a:cubicBezTo>
                  <a:pt x="72" y="119"/>
                  <a:pt x="72" y="119"/>
                  <a:pt x="72" y="119"/>
                </a:cubicBezTo>
                <a:cubicBezTo>
                  <a:pt x="72" y="52"/>
                  <a:pt x="72" y="52"/>
                  <a:pt x="72" y="52"/>
                </a:cubicBezTo>
                <a:cubicBezTo>
                  <a:pt x="81" y="52"/>
                  <a:pt x="81" y="52"/>
                  <a:pt x="81" y="52"/>
                </a:cubicBezTo>
                <a:cubicBezTo>
                  <a:pt x="105" y="121"/>
                  <a:pt x="105" y="121"/>
                  <a:pt x="105" y="121"/>
                </a:cubicBezTo>
                <a:cubicBezTo>
                  <a:pt x="104" y="121"/>
                  <a:pt x="104" y="121"/>
                  <a:pt x="104" y="121"/>
                </a:cubicBezTo>
                <a:cubicBezTo>
                  <a:pt x="103" y="122"/>
                  <a:pt x="102" y="123"/>
                  <a:pt x="101" y="124"/>
                </a:cubicBezTo>
                <a:cubicBezTo>
                  <a:pt x="101" y="124"/>
                  <a:pt x="101" y="124"/>
                  <a:pt x="101" y="124"/>
                </a:cubicBezTo>
                <a:cubicBezTo>
                  <a:pt x="77" y="124"/>
                  <a:pt x="77" y="124"/>
                  <a:pt x="77" y="124"/>
                </a:cubicBezTo>
                <a:cubicBezTo>
                  <a:pt x="77" y="124"/>
                  <a:pt x="77" y="124"/>
                  <a:pt x="77" y="124"/>
                </a:cubicBezTo>
                <a:cubicBezTo>
                  <a:pt x="77" y="121"/>
                  <a:pt x="75" y="119"/>
                  <a:pt x="72" y="119"/>
                </a:cubicBezTo>
                <a:close/>
                <a:moveTo>
                  <a:pt x="110" y="137"/>
                </a:moveTo>
                <a:cubicBezTo>
                  <a:pt x="110" y="137"/>
                  <a:pt x="110" y="137"/>
                  <a:pt x="110" y="137"/>
                </a:cubicBezTo>
                <a:cubicBezTo>
                  <a:pt x="106" y="126"/>
                  <a:pt x="106" y="126"/>
                  <a:pt x="106" y="126"/>
                </a:cubicBezTo>
                <a:cubicBezTo>
                  <a:pt x="106" y="126"/>
                  <a:pt x="106" y="126"/>
                  <a:pt x="106" y="126"/>
                </a:cubicBezTo>
                <a:cubicBezTo>
                  <a:pt x="109" y="125"/>
                  <a:pt x="109" y="125"/>
                  <a:pt x="109" y="125"/>
                </a:cubicBezTo>
                <a:cubicBezTo>
                  <a:pt x="109" y="125"/>
                  <a:pt x="109" y="125"/>
                  <a:pt x="109" y="125"/>
                </a:cubicBezTo>
                <a:cubicBezTo>
                  <a:pt x="109" y="125"/>
                  <a:pt x="109" y="125"/>
                  <a:pt x="109" y="125"/>
                </a:cubicBezTo>
                <a:cubicBezTo>
                  <a:pt x="111" y="124"/>
                  <a:pt x="111" y="124"/>
                  <a:pt x="111" y="124"/>
                </a:cubicBezTo>
                <a:cubicBezTo>
                  <a:pt x="111" y="124"/>
                  <a:pt x="111" y="124"/>
                  <a:pt x="111" y="124"/>
                </a:cubicBezTo>
                <a:cubicBezTo>
                  <a:pt x="111" y="124"/>
                  <a:pt x="111" y="124"/>
                  <a:pt x="111" y="124"/>
                </a:cubicBezTo>
                <a:cubicBezTo>
                  <a:pt x="112" y="124"/>
                  <a:pt x="112" y="124"/>
                  <a:pt x="112" y="124"/>
                </a:cubicBezTo>
                <a:cubicBezTo>
                  <a:pt x="115" y="135"/>
                  <a:pt x="115" y="135"/>
                  <a:pt x="115" y="135"/>
                </a:cubicBezTo>
                <a:cubicBezTo>
                  <a:pt x="115" y="135"/>
                  <a:pt x="115" y="135"/>
                  <a:pt x="115" y="135"/>
                </a:cubicBezTo>
                <a:cubicBezTo>
                  <a:pt x="115" y="135"/>
                  <a:pt x="115" y="135"/>
                  <a:pt x="115" y="135"/>
                </a:cubicBezTo>
                <a:cubicBezTo>
                  <a:pt x="112" y="136"/>
                  <a:pt x="112" y="136"/>
                  <a:pt x="112" y="136"/>
                </a:cubicBezTo>
                <a:cubicBezTo>
                  <a:pt x="112" y="136"/>
                  <a:pt x="112" y="136"/>
                  <a:pt x="112" y="136"/>
                </a:cubicBezTo>
                <a:cubicBezTo>
                  <a:pt x="112" y="136"/>
                  <a:pt x="112" y="136"/>
                  <a:pt x="112" y="136"/>
                </a:cubicBezTo>
                <a:cubicBezTo>
                  <a:pt x="110" y="137"/>
                  <a:pt x="110" y="137"/>
                  <a:pt x="110" y="137"/>
                </a:cubicBezTo>
                <a:cubicBezTo>
                  <a:pt x="110" y="137"/>
                  <a:pt x="110" y="137"/>
                  <a:pt x="110" y="137"/>
                </a:cubicBezTo>
                <a:close/>
                <a:moveTo>
                  <a:pt x="119" y="155"/>
                </a:moveTo>
                <a:cubicBezTo>
                  <a:pt x="113" y="155"/>
                  <a:pt x="113" y="155"/>
                  <a:pt x="113" y="155"/>
                </a:cubicBezTo>
                <a:cubicBezTo>
                  <a:pt x="113" y="152"/>
                  <a:pt x="113" y="152"/>
                  <a:pt x="113" y="152"/>
                </a:cubicBezTo>
                <a:cubicBezTo>
                  <a:pt x="113" y="150"/>
                  <a:pt x="114" y="149"/>
                  <a:pt x="116" y="149"/>
                </a:cubicBezTo>
                <a:cubicBezTo>
                  <a:pt x="116" y="149"/>
                  <a:pt x="116" y="149"/>
                  <a:pt x="116" y="149"/>
                </a:cubicBezTo>
                <a:cubicBezTo>
                  <a:pt x="116" y="149"/>
                  <a:pt x="116" y="149"/>
                  <a:pt x="116" y="149"/>
                </a:cubicBezTo>
                <a:cubicBezTo>
                  <a:pt x="116" y="149"/>
                  <a:pt x="116" y="149"/>
                  <a:pt x="116" y="149"/>
                </a:cubicBezTo>
                <a:cubicBezTo>
                  <a:pt x="118" y="149"/>
                  <a:pt x="119" y="150"/>
                  <a:pt x="119" y="152"/>
                </a:cubicBezTo>
                <a:lnTo>
                  <a:pt x="119" y="155"/>
                </a:ln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0" name="Freeform 89">
            <a:extLst>
              <a:ext uri="{FF2B5EF4-FFF2-40B4-BE49-F238E27FC236}">
                <a16:creationId xmlns:a16="http://schemas.microsoft.com/office/drawing/2014/main" xmlns="" id="{EE339463-5702-44F4-9D04-DB8BA705635D}"/>
              </a:ext>
            </a:extLst>
          </p:cNvPr>
          <p:cNvSpPr>
            <a:spLocks noEditPoints="1"/>
          </p:cNvSpPr>
          <p:nvPr/>
        </p:nvSpPr>
        <p:spPr bwMode="auto">
          <a:xfrm>
            <a:off x="10275888" y="2532063"/>
            <a:ext cx="246063" cy="550863"/>
          </a:xfrm>
          <a:custGeom>
            <a:avLst/>
            <a:gdLst>
              <a:gd name="T0" fmla="*/ 43 w 72"/>
              <a:gd name="T1" fmla="*/ 117 h 160"/>
              <a:gd name="T2" fmla="*/ 44 w 72"/>
              <a:gd name="T3" fmla="*/ 108 h 160"/>
              <a:gd name="T4" fmla="*/ 38 w 72"/>
              <a:gd name="T5" fmla="*/ 90 h 160"/>
              <a:gd name="T6" fmla="*/ 44 w 72"/>
              <a:gd name="T7" fmla="*/ 83 h 160"/>
              <a:gd name="T8" fmla="*/ 50 w 72"/>
              <a:gd name="T9" fmla="*/ 86 h 160"/>
              <a:gd name="T10" fmla="*/ 55 w 72"/>
              <a:gd name="T11" fmla="*/ 86 h 160"/>
              <a:gd name="T12" fmla="*/ 52 w 72"/>
              <a:gd name="T13" fmla="*/ 72 h 160"/>
              <a:gd name="T14" fmla="*/ 50 w 72"/>
              <a:gd name="T15" fmla="*/ 77 h 160"/>
              <a:gd name="T16" fmla="*/ 44 w 72"/>
              <a:gd name="T17" fmla="*/ 77 h 160"/>
              <a:gd name="T18" fmla="*/ 38 w 72"/>
              <a:gd name="T19" fmla="*/ 66 h 160"/>
              <a:gd name="T20" fmla="*/ 69 w 72"/>
              <a:gd name="T21" fmla="*/ 61 h 160"/>
              <a:gd name="T22" fmla="*/ 63 w 72"/>
              <a:gd name="T23" fmla="*/ 0 h 160"/>
              <a:gd name="T24" fmla="*/ 3 w 72"/>
              <a:gd name="T25" fmla="*/ 5 h 160"/>
              <a:gd name="T26" fmla="*/ 8 w 72"/>
              <a:gd name="T27" fmla="*/ 66 h 160"/>
              <a:gd name="T28" fmla="*/ 33 w 72"/>
              <a:gd name="T29" fmla="*/ 70 h 160"/>
              <a:gd name="T30" fmla="*/ 28 w 72"/>
              <a:gd name="T31" fmla="*/ 83 h 160"/>
              <a:gd name="T32" fmla="*/ 33 w 72"/>
              <a:gd name="T33" fmla="*/ 100 h 160"/>
              <a:gd name="T34" fmla="*/ 28 w 72"/>
              <a:gd name="T35" fmla="*/ 113 h 160"/>
              <a:gd name="T36" fmla="*/ 7 w 72"/>
              <a:gd name="T37" fmla="*/ 144 h 160"/>
              <a:gd name="T38" fmla="*/ 0 w 72"/>
              <a:gd name="T39" fmla="*/ 157 h 160"/>
              <a:gd name="T40" fmla="*/ 14 w 72"/>
              <a:gd name="T41" fmla="*/ 160 h 160"/>
              <a:gd name="T42" fmla="*/ 16 w 72"/>
              <a:gd name="T43" fmla="*/ 152 h 160"/>
              <a:gd name="T44" fmla="*/ 18 w 72"/>
              <a:gd name="T45" fmla="*/ 138 h 160"/>
              <a:gd name="T46" fmla="*/ 33 w 72"/>
              <a:gd name="T47" fmla="*/ 144 h 160"/>
              <a:gd name="T48" fmla="*/ 28 w 72"/>
              <a:gd name="T49" fmla="*/ 157 h 160"/>
              <a:gd name="T50" fmla="*/ 41 w 72"/>
              <a:gd name="T51" fmla="*/ 160 h 160"/>
              <a:gd name="T52" fmla="*/ 44 w 72"/>
              <a:gd name="T53" fmla="*/ 152 h 160"/>
              <a:gd name="T54" fmla="*/ 38 w 72"/>
              <a:gd name="T55" fmla="*/ 138 h 160"/>
              <a:gd name="T56" fmla="*/ 59 w 72"/>
              <a:gd name="T57" fmla="*/ 145 h 160"/>
              <a:gd name="T58" fmla="*/ 55 w 72"/>
              <a:gd name="T59" fmla="*/ 157 h 160"/>
              <a:gd name="T60" fmla="*/ 69 w 72"/>
              <a:gd name="T61" fmla="*/ 160 h 160"/>
              <a:gd name="T62" fmla="*/ 72 w 72"/>
              <a:gd name="T63" fmla="*/ 152 h 160"/>
              <a:gd name="T64" fmla="*/ 8 w 72"/>
              <a:gd name="T65" fmla="*/ 61 h 160"/>
              <a:gd name="T66" fmla="*/ 8 w 72"/>
              <a:gd name="T67" fmla="*/ 5 h 160"/>
              <a:gd name="T68" fmla="*/ 64 w 72"/>
              <a:gd name="T69" fmla="*/ 5 h 160"/>
              <a:gd name="T70" fmla="*/ 63 w 72"/>
              <a:gd name="T71" fmla="*/ 61 h 160"/>
              <a:gd name="T72" fmla="*/ 8 w 72"/>
              <a:gd name="T73" fmla="*/ 61 h 160"/>
              <a:gd name="T74" fmla="*/ 33 w 72"/>
              <a:gd name="T75" fmla="*/ 155 h 160"/>
              <a:gd name="T76" fmla="*/ 36 w 72"/>
              <a:gd name="T77" fmla="*/ 149 h 160"/>
              <a:gd name="T78" fmla="*/ 39 w 72"/>
              <a:gd name="T79" fmla="*/ 155 h 160"/>
              <a:gd name="T80" fmla="*/ 36 w 72"/>
              <a:gd name="T81" fmla="*/ 74 h 160"/>
              <a:gd name="T82" fmla="*/ 39 w 72"/>
              <a:gd name="T83" fmla="*/ 83 h 160"/>
              <a:gd name="T84" fmla="*/ 33 w 72"/>
              <a:gd name="T85" fmla="*/ 83 h 160"/>
              <a:gd name="T86" fmla="*/ 33 w 72"/>
              <a:gd name="T87" fmla="*/ 108 h 160"/>
              <a:gd name="T88" fmla="*/ 39 w 72"/>
              <a:gd name="T89" fmla="*/ 108 h 160"/>
              <a:gd name="T90" fmla="*/ 36 w 72"/>
              <a:gd name="T91" fmla="*/ 116 h 160"/>
              <a:gd name="T92" fmla="*/ 33 w 72"/>
              <a:gd name="T93" fmla="*/ 108 h 160"/>
              <a:gd name="T94" fmla="*/ 5 w 72"/>
              <a:gd name="T95" fmla="*/ 155 h 160"/>
              <a:gd name="T96" fmla="*/ 8 w 72"/>
              <a:gd name="T97" fmla="*/ 149 h 160"/>
              <a:gd name="T98" fmla="*/ 8 w 72"/>
              <a:gd name="T99" fmla="*/ 149 h 160"/>
              <a:gd name="T100" fmla="*/ 11 w 72"/>
              <a:gd name="T101" fmla="*/ 155 h 160"/>
              <a:gd name="T102" fmla="*/ 32 w 72"/>
              <a:gd name="T103" fmla="*/ 120 h 160"/>
              <a:gd name="T104" fmla="*/ 33 w 72"/>
              <a:gd name="T105" fmla="*/ 133 h 160"/>
              <a:gd name="T106" fmla="*/ 38 w 72"/>
              <a:gd name="T107" fmla="*/ 133 h 160"/>
              <a:gd name="T108" fmla="*/ 39 w 72"/>
              <a:gd name="T109" fmla="*/ 120 h 160"/>
              <a:gd name="T110" fmla="*/ 38 w 72"/>
              <a:gd name="T111" fmla="*/ 133 h 160"/>
              <a:gd name="T112" fmla="*/ 60 w 72"/>
              <a:gd name="T113" fmla="*/ 155 h 160"/>
              <a:gd name="T114" fmla="*/ 63 w 72"/>
              <a:gd name="T115" fmla="*/ 149 h 160"/>
              <a:gd name="T116" fmla="*/ 63 w 72"/>
              <a:gd name="T117" fmla="*/ 149 h 160"/>
              <a:gd name="T118" fmla="*/ 66 w 72"/>
              <a:gd name="T119" fmla="*/ 155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72" h="160">
                <a:moveTo>
                  <a:pt x="65" y="144"/>
                </a:moveTo>
                <a:cubicBezTo>
                  <a:pt x="43" y="117"/>
                  <a:pt x="43" y="117"/>
                  <a:pt x="43" y="117"/>
                </a:cubicBezTo>
                <a:cubicBezTo>
                  <a:pt x="44" y="116"/>
                  <a:pt x="44" y="114"/>
                  <a:pt x="44" y="113"/>
                </a:cubicBezTo>
                <a:cubicBezTo>
                  <a:pt x="44" y="108"/>
                  <a:pt x="44" y="108"/>
                  <a:pt x="44" y="108"/>
                </a:cubicBezTo>
                <a:cubicBezTo>
                  <a:pt x="44" y="104"/>
                  <a:pt x="42" y="101"/>
                  <a:pt x="38" y="100"/>
                </a:cubicBezTo>
                <a:cubicBezTo>
                  <a:pt x="38" y="90"/>
                  <a:pt x="38" y="90"/>
                  <a:pt x="38" y="90"/>
                </a:cubicBezTo>
                <a:cubicBezTo>
                  <a:pt x="42" y="89"/>
                  <a:pt x="44" y="86"/>
                  <a:pt x="44" y="83"/>
                </a:cubicBezTo>
                <a:cubicBezTo>
                  <a:pt x="44" y="83"/>
                  <a:pt x="44" y="83"/>
                  <a:pt x="44" y="83"/>
                </a:cubicBezTo>
                <a:cubicBezTo>
                  <a:pt x="50" y="83"/>
                  <a:pt x="50" y="83"/>
                  <a:pt x="50" y="83"/>
                </a:cubicBezTo>
                <a:cubicBezTo>
                  <a:pt x="50" y="86"/>
                  <a:pt x="50" y="86"/>
                  <a:pt x="50" y="86"/>
                </a:cubicBezTo>
                <a:cubicBezTo>
                  <a:pt x="50" y="87"/>
                  <a:pt x="51" y="88"/>
                  <a:pt x="52" y="88"/>
                </a:cubicBezTo>
                <a:cubicBezTo>
                  <a:pt x="54" y="88"/>
                  <a:pt x="55" y="87"/>
                  <a:pt x="55" y="86"/>
                </a:cubicBezTo>
                <a:cubicBezTo>
                  <a:pt x="55" y="74"/>
                  <a:pt x="55" y="74"/>
                  <a:pt x="55" y="74"/>
                </a:cubicBezTo>
                <a:cubicBezTo>
                  <a:pt x="55" y="73"/>
                  <a:pt x="54" y="72"/>
                  <a:pt x="52" y="72"/>
                </a:cubicBezTo>
                <a:cubicBezTo>
                  <a:pt x="51" y="72"/>
                  <a:pt x="50" y="73"/>
                  <a:pt x="50" y="74"/>
                </a:cubicBezTo>
                <a:cubicBezTo>
                  <a:pt x="50" y="77"/>
                  <a:pt x="50" y="77"/>
                  <a:pt x="50" y="77"/>
                </a:cubicBezTo>
                <a:cubicBezTo>
                  <a:pt x="44" y="77"/>
                  <a:pt x="44" y="77"/>
                  <a:pt x="44" y="77"/>
                </a:cubicBezTo>
                <a:cubicBezTo>
                  <a:pt x="44" y="77"/>
                  <a:pt x="44" y="77"/>
                  <a:pt x="44" y="77"/>
                </a:cubicBezTo>
                <a:cubicBezTo>
                  <a:pt x="44" y="74"/>
                  <a:pt x="42" y="71"/>
                  <a:pt x="38" y="70"/>
                </a:cubicBezTo>
                <a:cubicBezTo>
                  <a:pt x="38" y="66"/>
                  <a:pt x="38" y="66"/>
                  <a:pt x="38" y="66"/>
                </a:cubicBezTo>
                <a:cubicBezTo>
                  <a:pt x="63" y="66"/>
                  <a:pt x="63" y="66"/>
                  <a:pt x="63" y="66"/>
                </a:cubicBezTo>
                <a:cubicBezTo>
                  <a:pt x="66" y="66"/>
                  <a:pt x="69" y="64"/>
                  <a:pt x="69" y="61"/>
                </a:cubicBezTo>
                <a:cubicBezTo>
                  <a:pt x="69" y="5"/>
                  <a:pt x="69" y="5"/>
                  <a:pt x="69" y="5"/>
                </a:cubicBezTo>
                <a:cubicBezTo>
                  <a:pt x="69" y="2"/>
                  <a:pt x="66" y="0"/>
                  <a:pt x="63" y="0"/>
                </a:cubicBezTo>
                <a:cubicBezTo>
                  <a:pt x="8" y="0"/>
                  <a:pt x="8" y="0"/>
                  <a:pt x="8" y="0"/>
                </a:cubicBezTo>
                <a:cubicBezTo>
                  <a:pt x="5" y="0"/>
                  <a:pt x="3" y="2"/>
                  <a:pt x="3" y="5"/>
                </a:cubicBezTo>
                <a:cubicBezTo>
                  <a:pt x="3" y="61"/>
                  <a:pt x="3" y="61"/>
                  <a:pt x="3" y="61"/>
                </a:cubicBezTo>
                <a:cubicBezTo>
                  <a:pt x="3" y="64"/>
                  <a:pt x="5" y="66"/>
                  <a:pt x="8" y="66"/>
                </a:cubicBezTo>
                <a:cubicBezTo>
                  <a:pt x="33" y="66"/>
                  <a:pt x="33" y="66"/>
                  <a:pt x="33" y="66"/>
                </a:cubicBezTo>
                <a:cubicBezTo>
                  <a:pt x="33" y="70"/>
                  <a:pt x="33" y="70"/>
                  <a:pt x="33" y="70"/>
                </a:cubicBezTo>
                <a:cubicBezTo>
                  <a:pt x="30" y="71"/>
                  <a:pt x="28" y="74"/>
                  <a:pt x="28" y="77"/>
                </a:cubicBezTo>
                <a:cubicBezTo>
                  <a:pt x="28" y="83"/>
                  <a:pt x="28" y="83"/>
                  <a:pt x="28" y="83"/>
                </a:cubicBezTo>
                <a:cubicBezTo>
                  <a:pt x="28" y="86"/>
                  <a:pt x="30" y="89"/>
                  <a:pt x="33" y="90"/>
                </a:cubicBezTo>
                <a:cubicBezTo>
                  <a:pt x="33" y="100"/>
                  <a:pt x="33" y="100"/>
                  <a:pt x="33" y="100"/>
                </a:cubicBezTo>
                <a:cubicBezTo>
                  <a:pt x="30" y="101"/>
                  <a:pt x="28" y="104"/>
                  <a:pt x="28" y="108"/>
                </a:cubicBezTo>
                <a:cubicBezTo>
                  <a:pt x="28" y="113"/>
                  <a:pt x="28" y="113"/>
                  <a:pt x="28" y="113"/>
                </a:cubicBezTo>
                <a:cubicBezTo>
                  <a:pt x="28" y="114"/>
                  <a:pt x="28" y="116"/>
                  <a:pt x="28" y="117"/>
                </a:cubicBezTo>
                <a:cubicBezTo>
                  <a:pt x="7" y="144"/>
                  <a:pt x="7" y="144"/>
                  <a:pt x="7" y="144"/>
                </a:cubicBezTo>
                <a:cubicBezTo>
                  <a:pt x="3" y="145"/>
                  <a:pt x="0" y="148"/>
                  <a:pt x="0" y="152"/>
                </a:cubicBezTo>
                <a:cubicBezTo>
                  <a:pt x="0" y="157"/>
                  <a:pt x="0" y="157"/>
                  <a:pt x="0" y="157"/>
                </a:cubicBezTo>
                <a:cubicBezTo>
                  <a:pt x="0" y="159"/>
                  <a:pt x="1" y="160"/>
                  <a:pt x="3" y="160"/>
                </a:cubicBezTo>
                <a:cubicBezTo>
                  <a:pt x="14" y="160"/>
                  <a:pt x="14" y="160"/>
                  <a:pt x="14" y="160"/>
                </a:cubicBezTo>
                <a:cubicBezTo>
                  <a:pt x="15" y="160"/>
                  <a:pt x="16" y="159"/>
                  <a:pt x="16" y="157"/>
                </a:cubicBezTo>
                <a:cubicBezTo>
                  <a:pt x="16" y="152"/>
                  <a:pt x="16" y="152"/>
                  <a:pt x="16" y="152"/>
                </a:cubicBezTo>
                <a:cubicBezTo>
                  <a:pt x="16" y="149"/>
                  <a:pt x="15" y="146"/>
                  <a:pt x="12" y="145"/>
                </a:cubicBezTo>
                <a:cubicBezTo>
                  <a:pt x="18" y="138"/>
                  <a:pt x="18" y="138"/>
                  <a:pt x="18" y="138"/>
                </a:cubicBezTo>
                <a:cubicBezTo>
                  <a:pt x="33" y="138"/>
                  <a:pt x="33" y="138"/>
                  <a:pt x="33" y="138"/>
                </a:cubicBezTo>
                <a:cubicBezTo>
                  <a:pt x="33" y="144"/>
                  <a:pt x="33" y="144"/>
                  <a:pt x="33" y="144"/>
                </a:cubicBezTo>
                <a:cubicBezTo>
                  <a:pt x="30" y="145"/>
                  <a:pt x="28" y="148"/>
                  <a:pt x="28" y="152"/>
                </a:cubicBezTo>
                <a:cubicBezTo>
                  <a:pt x="28" y="157"/>
                  <a:pt x="28" y="157"/>
                  <a:pt x="28" y="157"/>
                </a:cubicBezTo>
                <a:cubicBezTo>
                  <a:pt x="28" y="159"/>
                  <a:pt x="29" y="160"/>
                  <a:pt x="30" y="160"/>
                </a:cubicBezTo>
                <a:cubicBezTo>
                  <a:pt x="41" y="160"/>
                  <a:pt x="41" y="160"/>
                  <a:pt x="41" y="160"/>
                </a:cubicBezTo>
                <a:cubicBezTo>
                  <a:pt x="43" y="160"/>
                  <a:pt x="44" y="159"/>
                  <a:pt x="44" y="157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44" y="148"/>
                  <a:pt x="42" y="145"/>
                  <a:pt x="38" y="144"/>
                </a:cubicBezTo>
                <a:cubicBezTo>
                  <a:pt x="38" y="138"/>
                  <a:pt x="38" y="138"/>
                  <a:pt x="38" y="138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9" y="145"/>
                  <a:pt x="59" y="145"/>
                  <a:pt x="59" y="145"/>
                </a:cubicBezTo>
                <a:cubicBezTo>
                  <a:pt x="57" y="146"/>
                  <a:pt x="55" y="149"/>
                  <a:pt x="55" y="152"/>
                </a:cubicBezTo>
                <a:cubicBezTo>
                  <a:pt x="55" y="157"/>
                  <a:pt x="55" y="157"/>
                  <a:pt x="55" y="157"/>
                </a:cubicBezTo>
                <a:cubicBezTo>
                  <a:pt x="55" y="159"/>
                  <a:pt x="56" y="160"/>
                  <a:pt x="58" y="160"/>
                </a:cubicBezTo>
                <a:cubicBezTo>
                  <a:pt x="69" y="160"/>
                  <a:pt x="69" y="160"/>
                  <a:pt x="69" y="160"/>
                </a:cubicBezTo>
                <a:cubicBezTo>
                  <a:pt x="70" y="160"/>
                  <a:pt x="72" y="159"/>
                  <a:pt x="72" y="157"/>
                </a:cubicBezTo>
                <a:cubicBezTo>
                  <a:pt x="72" y="152"/>
                  <a:pt x="72" y="152"/>
                  <a:pt x="72" y="152"/>
                </a:cubicBezTo>
                <a:cubicBezTo>
                  <a:pt x="72" y="148"/>
                  <a:pt x="69" y="145"/>
                  <a:pt x="65" y="144"/>
                </a:cubicBezTo>
                <a:close/>
                <a:moveTo>
                  <a:pt x="8" y="61"/>
                </a:moveTo>
                <a:cubicBezTo>
                  <a:pt x="8" y="5"/>
                  <a:pt x="8" y="5"/>
                  <a:pt x="8" y="5"/>
                </a:cubicBezTo>
                <a:cubicBezTo>
                  <a:pt x="8" y="5"/>
                  <a:pt x="8" y="5"/>
                  <a:pt x="8" y="5"/>
                </a:cubicBezTo>
                <a:cubicBezTo>
                  <a:pt x="63" y="5"/>
                  <a:pt x="63" y="5"/>
                  <a:pt x="63" y="5"/>
                </a:cubicBezTo>
                <a:cubicBezTo>
                  <a:pt x="64" y="5"/>
                  <a:pt x="64" y="5"/>
                  <a:pt x="64" y="5"/>
                </a:cubicBezTo>
                <a:cubicBezTo>
                  <a:pt x="64" y="61"/>
                  <a:pt x="64" y="61"/>
                  <a:pt x="64" y="61"/>
                </a:cubicBezTo>
                <a:cubicBezTo>
                  <a:pt x="64" y="61"/>
                  <a:pt x="64" y="61"/>
                  <a:pt x="63" y="61"/>
                </a:cubicBezTo>
                <a:cubicBezTo>
                  <a:pt x="8" y="61"/>
                  <a:pt x="8" y="61"/>
                  <a:pt x="8" y="61"/>
                </a:cubicBezTo>
                <a:cubicBezTo>
                  <a:pt x="8" y="61"/>
                  <a:pt x="8" y="61"/>
                  <a:pt x="8" y="61"/>
                </a:cubicBezTo>
                <a:close/>
                <a:moveTo>
                  <a:pt x="39" y="155"/>
                </a:moveTo>
                <a:cubicBezTo>
                  <a:pt x="33" y="155"/>
                  <a:pt x="33" y="155"/>
                  <a:pt x="33" y="155"/>
                </a:cubicBezTo>
                <a:cubicBezTo>
                  <a:pt x="33" y="152"/>
                  <a:pt x="33" y="152"/>
                  <a:pt x="33" y="152"/>
                </a:cubicBezTo>
                <a:cubicBezTo>
                  <a:pt x="33" y="150"/>
                  <a:pt x="34" y="149"/>
                  <a:pt x="36" y="149"/>
                </a:cubicBezTo>
                <a:cubicBezTo>
                  <a:pt x="37" y="149"/>
                  <a:pt x="39" y="150"/>
                  <a:pt x="39" y="152"/>
                </a:cubicBezTo>
                <a:lnTo>
                  <a:pt x="39" y="155"/>
                </a:lnTo>
                <a:close/>
                <a:moveTo>
                  <a:pt x="33" y="77"/>
                </a:moveTo>
                <a:cubicBezTo>
                  <a:pt x="33" y="76"/>
                  <a:pt x="34" y="74"/>
                  <a:pt x="36" y="74"/>
                </a:cubicBezTo>
                <a:cubicBezTo>
                  <a:pt x="37" y="74"/>
                  <a:pt x="39" y="76"/>
                  <a:pt x="39" y="77"/>
                </a:cubicBezTo>
                <a:cubicBezTo>
                  <a:pt x="39" y="83"/>
                  <a:pt x="39" y="83"/>
                  <a:pt x="39" y="83"/>
                </a:cubicBezTo>
                <a:cubicBezTo>
                  <a:pt x="39" y="84"/>
                  <a:pt x="37" y="86"/>
                  <a:pt x="36" y="86"/>
                </a:cubicBezTo>
                <a:cubicBezTo>
                  <a:pt x="34" y="86"/>
                  <a:pt x="33" y="84"/>
                  <a:pt x="33" y="83"/>
                </a:cubicBezTo>
                <a:lnTo>
                  <a:pt x="33" y="77"/>
                </a:lnTo>
                <a:close/>
                <a:moveTo>
                  <a:pt x="33" y="108"/>
                </a:moveTo>
                <a:cubicBezTo>
                  <a:pt x="33" y="106"/>
                  <a:pt x="34" y="105"/>
                  <a:pt x="36" y="105"/>
                </a:cubicBezTo>
                <a:cubicBezTo>
                  <a:pt x="37" y="105"/>
                  <a:pt x="39" y="106"/>
                  <a:pt x="39" y="108"/>
                </a:cubicBezTo>
                <a:cubicBezTo>
                  <a:pt x="39" y="113"/>
                  <a:pt x="39" y="113"/>
                  <a:pt x="39" y="113"/>
                </a:cubicBezTo>
                <a:cubicBezTo>
                  <a:pt x="39" y="115"/>
                  <a:pt x="37" y="116"/>
                  <a:pt x="36" y="116"/>
                </a:cubicBezTo>
                <a:cubicBezTo>
                  <a:pt x="34" y="116"/>
                  <a:pt x="33" y="115"/>
                  <a:pt x="33" y="113"/>
                </a:cubicBezTo>
                <a:lnTo>
                  <a:pt x="33" y="108"/>
                </a:lnTo>
                <a:close/>
                <a:moveTo>
                  <a:pt x="11" y="155"/>
                </a:moveTo>
                <a:cubicBezTo>
                  <a:pt x="5" y="155"/>
                  <a:pt x="5" y="155"/>
                  <a:pt x="5" y="155"/>
                </a:cubicBezTo>
                <a:cubicBezTo>
                  <a:pt x="5" y="152"/>
                  <a:pt x="5" y="152"/>
                  <a:pt x="5" y="152"/>
                </a:cubicBezTo>
                <a:cubicBezTo>
                  <a:pt x="5" y="150"/>
                  <a:pt x="7" y="149"/>
                  <a:pt x="8" y="149"/>
                </a:cubicBezTo>
                <a:cubicBezTo>
                  <a:pt x="8" y="149"/>
                  <a:pt x="8" y="149"/>
                  <a:pt x="8" y="149"/>
                </a:cubicBezTo>
                <a:cubicBezTo>
                  <a:pt x="8" y="149"/>
                  <a:pt x="8" y="149"/>
                  <a:pt x="8" y="149"/>
                </a:cubicBezTo>
                <a:cubicBezTo>
                  <a:pt x="10" y="149"/>
                  <a:pt x="11" y="150"/>
                  <a:pt x="11" y="152"/>
                </a:cubicBezTo>
                <a:lnTo>
                  <a:pt x="11" y="155"/>
                </a:lnTo>
                <a:close/>
                <a:moveTo>
                  <a:pt x="22" y="133"/>
                </a:moveTo>
                <a:cubicBezTo>
                  <a:pt x="32" y="120"/>
                  <a:pt x="32" y="120"/>
                  <a:pt x="32" y="120"/>
                </a:cubicBezTo>
                <a:cubicBezTo>
                  <a:pt x="32" y="121"/>
                  <a:pt x="33" y="121"/>
                  <a:pt x="33" y="121"/>
                </a:cubicBezTo>
                <a:cubicBezTo>
                  <a:pt x="33" y="133"/>
                  <a:pt x="33" y="133"/>
                  <a:pt x="33" y="133"/>
                </a:cubicBezTo>
                <a:lnTo>
                  <a:pt x="22" y="133"/>
                </a:lnTo>
                <a:close/>
                <a:moveTo>
                  <a:pt x="38" y="133"/>
                </a:moveTo>
                <a:cubicBezTo>
                  <a:pt x="38" y="121"/>
                  <a:pt x="38" y="121"/>
                  <a:pt x="38" y="121"/>
                </a:cubicBezTo>
                <a:cubicBezTo>
                  <a:pt x="39" y="121"/>
                  <a:pt x="39" y="121"/>
                  <a:pt x="39" y="120"/>
                </a:cubicBezTo>
                <a:cubicBezTo>
                  <a:pt x="49" y="133"/>
                  <a:pt x="49" y="133"/>
                  <a:pt x="49" y="133"/>
                </a:cubicBezTo>
                <a:lnTo>
                  <a:pt x="38" y="133"/>
                </a:lnTo>
                <a:close/>
                <a:moveTo>
                  <a:pt x="66" y="155"/>
                </a:moveTo>
                <a:cubicBezTo>
                  <a:pt x="60" y="155"/>
                  <a:pt x="60" y="155"/>
                  <a:pt x="60" y="155"/>
                </a:cubicBezTo>
                <a:cubicBezTo>
                  <a:pt x="60" y="152"/>
                  <a:pt x="60" y="152"/>
                  <a:pt x="60" y="152"/>
                </a:cubicBezTo>
                <a:cubicBezTo>
                  <a:pt x="60" y="150"/>
                  <a:pt x="62" y="149"/>
                  <a:pt x="63" y="149"/>
                </a:cubicBezTo>
                <a:cubicBezTo>
                  <a:pt x="63" y="149"/>
                  <a:pt x="63" y="149"/>
                  <a:pt x="63" y="149"/>
                </a:cubicBezTo>
                <a:cubicBezTo>
                  <a:pt x="63" y="149"/>
                  <a:pt x="63" y="149"/>
                  <a:pt x="63" y="149"/>
                </a:cubicBezTo>
                <a:cubicBezTo>
                  <a:pt x="65" y="149"/>
                  <a:pt x="66" y="150"/>
                  <a:pt x="66" y="152"/>
                </a:cubicBezTo>
                <a:lnTo>
                  <a:pt x="66" y="155"/>
                </a:ln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1" name="Freeform 90">
            <a:extLst>
              <a:ext uri="{FF2B5EF4-FFF2-40B4-BE49-F238E27FC236}">
                <a16:creationId xmlns:a16="http://schemas.microsoft.com/office/drawing/2014/main" xmlns="" id="{2BAED455-E361-491E-B39D-6EECD321E862}"/>
              </a:ext>
            </a:extLst>
          </p:cNvPr>
          <p:cNvSpPr>
            <a:spLocks noEditPoints="1"/>
          </p:cNvSpPr>
          <p:nvPr/>
        </p:nvSpPr>
        <p:spPr bwMode="auto">
          <a:xfrm>
            <a:off x="10231438" y="3151188"/>
            <a:ext cx="330200" cy="550863"/>
          </a:xfrm>
          <a:custGeom>
            <a:avLst/>
            <a:gdLst>
              <a:gd name="T0" fmla="*/ 64 w 97"/>
              <a:gd name="T1" fmla="*/ 27 h 160"/>
              <a:gd name="T2" fmla="*/ 53 w 97"/>
              <a:gd name="T3" fmla="*/ 22 h 160"/>
              <a:gd name="T4" fmla="*/ 95 w 97"/>
              <a:gd name="T5" fmla="*/ 138 h 160"/>
              <a:gd name="T6" fmla="*/ 85 w 97"/>
              <a:gd name="T7" fmla="*/ 127 h 160"/>
              <a:gd name="T8" fmla="*/ 64 w 97"/>
              <a:gd name="T9" fmla="*/ 66 h 160"/>
              <a:gd name="T10" fmla="*/ 67 w 97"/>
              <a:gd name="T11" fmla="*/ 50 h 160"/>
              <a:gd name="T12" fmla="*/ 84 w 97"/>
              <a:gd name="T13" fmla="*/ 16 h 160"/>
              <a:gd name="T14" fmla="*/ 65 w 97"/>
              <a:gd name="T15" fmla="*/ 6 h 160"/>
              <a:gd name="T16" fmla="*/ 40 w 97"/>
              <a:gd name="T17" fmla="*/ 8 h 160"/>
              <a:gd name="T18" fmla="*/ 23 w 97"/>
              <a:gd name="T19" fmla="*/ 39 h 160"/>
              <a:gd name="T20" fmla="*/ 40 w 97"/>
              <a:gd name="T21" fmla="*/ 51 h 160"/>
              <a:gd name="T22" fmla="*/ 6 w 97"/>
              <a:gd name="T23" fmla="*/ 58 h 160"/>
              <a:gd name="T24" fmla="*/ 28 w 97"/>
              <a:gd name="T25" fmla="*/ 67 h 160"/>
              <a:gd name="T26" fmla="*/ 44 w 97"/>
              <a:gd name="T27" fmla="*/ 66 h 160"/>
              <a:gd name="T28" fmla="*/ 36 w 97"/>
              <a:gd name="T29" fmla="*/ 82 h 160"/>
              <a:gd name="T30" fmla="*/ 15 w 97"/>
              <a:gd name="T31" fmla="*/ 130 h 160"/>
              <a:gd name="T32" fmla="*/ 9 w 97"/>
              <a:gd name="T33" fmla="*/ 152 h 160"/>
              <a:gd name="T34" fmla="*/ 26 w 97"/>
              <a:gd name="T35" fmla="*/ 157 h 160"/>
              <a:gd name="T36" fmla="*/ 27 w 97"/>
              <a:gd name="T37" fmla="*/ 143 h 160"/>
              <a:gd name="T38" fmla="*/ 47 w 97"/>
              <a:gd name="T39" fmla="*/ 147 h 160"/>
              <a:gd name="T40" fmla="*/ 59 w 97"/>
              <a:gd name="T41" fmla="*/ 160 h 160"/>
              <a:gd name="T42" fmla="*/ 61 w 97"/>
              <a:gd name="T43" fmla="*/ 144 h 160"/>
              <a:gd name="T44" fmla="*/ 82 w 97"/>
              <a:gd name="T45" fmla="*/ 146 h 160"/>
              <a:gd name="T46" fmla="*/ 84 w 97"/>
              <a:gd name="T47" fmla="*/ 160 h 160"/>
              <a:gd name="T48" fmla="*/ 92 w 97"/>
              <a:gd name="T49" fmla="*/ 144 h 160"/>
              <a:gd name="T50" fmla="*/ 56 w 97"/>
              <a:gd name="T51" fmla="*/ 130 h 160"/>
              <a:gd name="T52" fmla="*/ 80 w 97"/>
              <a:gd name="T53" fmla="*/ 128 h 160"/>
              <a:gd name="T54" fmla="*/ 50 w 97"/>
              <a:gd name="T55" fmla="*/ 144 h 160"/>
              <a:gd name="T56" fmla="*/ 56 w 97"/>
              <a:gd name="T57" fmla="*/ 135 h 160"/>
              <a:gd name="T58" fmla="*/ 39 w 97"/>
              <a:gd name="T59" fmla="*/ 27 h 160"/>
              <a:gd name="T60" fmla="*/ 39 w 97"/>
              <a:gd name="T61" fmla="*/ 27 h 160"/>
              <a:gd name="T62" fmla="*/ 66 w 97"/>
              <a:gd name="T63" fmla="*/ 41 h 160"/>
              <a:gd name="T64" fmla="*/ 78 w 97"/>
              <a:gd name="T65" fmla="*/ 16 h 160"/>
              <a:gd name="T66" fmla="*/ 60 w 97"/>
              <a:gd name="T67" fmla="*/ 7 h 160"/>
              <a:gd name="T68" fmla="*/ 45 w 97"/>
              <a:gd name="T69" fmla="*/ 10 h 160"/>
              <a:gd name="T70" fmla="*/ 28 w 97"/>
              <a:gd name="T71" fmla="*/ 16 h 160"/>
              <a:gd name="T72" fmla="*/ 40 w 97"/>
              <a:gd name="T73" fmla="*/ 41 h 160"/>
              <a:gd name="T74" fmla="*/ 62 w 97"/>
              <a:gd name="T75" fmla="*/ 50 h 160"/>
              <a:gd name="T76" fmla="*/ 45 w 97"/>
              <a:gd name="T77" fmla="*/ 47 h 160"/>
              <a:gd name="T78" fmla="*/ 9 w 97"/>
              <a:gd name="T79" fmla="*/ 68 h 160"/>
              <a:gd name="T80" fmla="*/ 26 w 97"/>
              <a:gd name="T81" fmla="*/ 56 h 160"/>
              <a:gd name="T82" fmla="*/ 48 w 97"/>
              <a:gd name="T83" fmla="*/ 61 h 160"/>
              <a:gd name="T84" fmla="*/ 48 w 97"/>
              <a:gd name="T85" fmla="*/ 61 h 160"/>
              <a:gd name="T86" fmla="*/ 67 w 97"/>
              <a:gd name="T87" fmla="*/ 74 h 160"/>
              <a:gd name="T88" fmla="*/ 40 w 97"/>
              <a:gd name="T89" fmla="*/ 77 h 160"/>
              <a:gd name="T90" fmla="*/ 41 w 97"/>
              <a:gd name="T91" fmla="*/ 83 h 160"/>
              <a:gd name="T92" fmla="*/ 46 w 97"/>
              <a:gd name="T93" fmla="*/ 133 h 160"/>
              <a:gd name="T94" fmla="*/ 26 w 97"/>
              <a:gd name="T95" fmla="*/ 128 h 160"/>
              <a:gd name="T96" fmla="*/ 14 w 97"/>
              <a:gd name="T97" fmla="*/ 152 h 160"/>
              <a:gd name="T98" fmla="*/ 25 w 97"/>
              <a:gd name="T99" fmla="*/ 133 h 160"/>
              <a:gd name="T100" fmla="*/ 17 w 97"/>
              <a:gd name="T101" fmla="*/ 140 h 160"/>
              <a:gd name="T102" fmla="*/ 20 w 97"/>
              <a:gd name="T103" fmla="*/ 132 h 160"/>
              <a:gd name="T104" fmla="*/ 22 w 97"/>
              <a:gd name="T105" fmla="*/ 132 h 160"/>
              <a:gd name="T106" fmla="*/ 25 w 97"/>
              <a:gd name="T107" fmla="*/ 133 h 160"/>
              <a:gd name="T108" fmla="*/ 50 w 97"/>
              <a:gd name="T109" fmla="*/ 152 h 160"/>
              <a:gd name="T110" fmla="*/ 82 w 97"/>
              <a:gd name="T111" fmla="*/ 133 h 160"/>
              <a:gd name="T112" fmla="*/ 87 w 97"/>
              <a:gd name="T113" fmla="*/ 132 h 160"/>
              <a:gd name="T114" fmla="*/ 84 w 97"/>
              <a:gd name="T115" fmla="*/ 141 h 160"/>
              <a:gd name="T116" fmla="*/ 86 w 97"/>
              <a:gd name="T117" fmla="*/ 155 h 160"/>
              <a:gd name="T118" fmla="*/ 92 w 97"/>
              <a:gd name="T119" fmla="*/ 155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97" h="160">
                <a:moveTo>
                  <a:pt x="53" y="17"/>
                </a:moveTo>
                <a:cubicBezTo>
                  <a:pt x="47" y="17"/>
                  <a:pt x="42" y="21"/>
                  <a:pt x="42" y="27"/>
                </a:cubicBezTo>
                <a:cubicBezTo>
                  <a:pt x="42" y="33"/>
                  <a:pt x="47" y="38"/>
                  <a:pt x="53" y="38"/>
                </a:cubicBezTo>
                <a:cubicBezTo>
                  <a:pt x="59" y="38"/>
                  <a:pt x="64" y="33"/>
                  <a:pt x="64" y="27"/>
                </a:cubicBezTo>
                <a:cubicBezTo>
                  <a:pt x="64" y="21"/>
                  <a:pt x="59" y="17"/>
                  <a:pt x="53" y="17"/>
                </a:cubicBezTo>
                <a:close/>
                <a:moveTo>
                  <a:pt x="53" y="33"/>
                </a:moveTo>
                <a:cubicBezTo>
                  <a:pt x="50" y="33"/>
                  <a:pt x="48" y="31"/>
                  <a:pt x="48" y="27"/>
                </a:cubicBezTo>
                <a:cubicBezTo>
                  <a:pt x="48" y="24"/>
                  <a:pt x="50" y="22"/>
                  <a:pt x="53" y="22"/>
                </a:cubicBezTo>
                <a:cubicBezTo>
                  <a:pt x="56" y="22"/>
                  <a:pt x="59" y="24"/>
                  <a:pt x="59" y="27"/>
                </a:cubicBezTo>
                <a:cubicBezTo>
                  <a:pt x="59" y="31"/>
                  <a:pt x="56" y="33"/>
                  <a:pt x="53" y="33"/>
                </a:cubicBezTo>
                <a:close/>
                <a:moveTo>
                  <a:pt x="92" y="144"/>
                </a:moveTo>
                <a:cubicBezTo>
                  <a:pt x="94" y="143"/>
                  <a:pt x="95" y="140"/>
                  <a:pt x="95" y="138"/>
                </a:cubicBezTo>
                <a:cubicBezTo>
                  <a:pt x="92" y="130"/>
                  <a:pt x="92" y="130"/>
                  <a:pt x="92" y="130"/>
                </a:cubicBezTo>
                <a:cubicBezTo>
                  <a:pt x="92" y="129"/>
                  <a:pt x="91" y="128"/>
                  <a:pt x="89" y="127"/>
                </a:cubicBezTo>
                <a:cubicBezTo>
                  <a:pt x="88" y="126"/>
                  <a:pt x="87" y="126"/>
                  <a:pt x="85" y="127"/>
                </a:cubicBezTo>
                <a:cubicBezTo>
                  <a:pt x="85" y="127"/>
                  <a:pt x="85" y="127"/>
                  <a:pt x="85" y="127"/>
                </a:cubicBezTo>
                <a:cubicBezTo>
                  <a:pt x="71" y="82"/>
                  <a:pt x="71" y="82"/>
                  <a:pt x="71" y="82"/>
                </a:cubicBezTo>
                <a:cubicBezTo>
                  <a:pt x="72" y="82"/>
                  <a:pt x="73" y="81"/>
                  <a:pt x="73" y="80"/>
                </a:cubicBezTo>
                <a:cubicBezTo>
                  <a:pt x="73" y="74"/>
                  <a:pt x="73" y="74"/>
                  <a:pt x="73" y="74"/>
                </a:cubicBezTo>
                <a:cubicBezTo>
                  <a:pt x="73" y="70"/>
                  <a:pt x="69" y="66"/>
                  <a:pt x="64" y="66"/>
                </a:cubicBezTo>
                <a:cubicBezTo>
                  <a:pt x="63" y="66"/>
                  <a:pt x="63" y="66"/>
                  <a:pt x="63" y="66"/>
                </a:cubicBezTo>
                <a:cubicBezTo>
                  <a:pt x="64" y="65"/>
                  <a:pt x="64" y="63"/>
                  <a:pt x="64" y="61"/>
                </a:cubicBezTo>
                <a:cubicBezTo>
                  <a:pt x="64" y="59"/>
                  <a:pt x="64" y="57"/>
                  <a:pt x="63" y="55"/>
                </a:cubicBezTo>
                <a:cubicBezTo>
                  <a:pt x="65" y="54"/>
                  <a:pt x="67" y="52"/>
                  <a:pt x="67" y="50"/>
                </a:cubicBezTo>
                <a:cubicBezTo>
                  <a:pt x="67" y="47"/>
                  <a:pt x="67" y="47"/>
                  <a:pt x="67" y="47"/>
                </a:cubicBezTo>
                <a:cubicBezTo>
                  <a:pt x="75" y="47"/>
                  <a:pt x="75" y="47"/>
                  <a:pt x="75" y="47"/>
                </a:cubicBezTo>
                <a:cubicBezTo>
                  <a:pt x="80" y="47"/>
                  <a:pt x="84" y="43"/>
                  <a:pt x="84" y="39"/>
                </a:cubicBezTo>
                <a:cubicBezTo>
                  <a:pt x="84" y="16"/>
                  <a:pt x="84" y="16"/>
                  <a:pt x="84" y="16"/>
                </a:cubicBezTo>
                <a:cubicBezTo>
                  <a:pt x="84" y="12"/>
                  <a:pt x="80" y="8"/>
                  <a:pt x="75" y="8"/>
                </a:cubicBezTo>
                <a:cubicBezTo>
                  <a:pt x="66" y="8"/>
                  <a:pt x="66" y="8"/>
                  <a:pt x="66" y="8"/>
                </a:cubicBezTo>
                <a:cubicBezTo>
                  <a:pt x="66" y="8"/>
                  <a:pt x="66" y="8"/>
                  <a:pt x="66" y="8"/>
                </a:cubicBezTo>
                <a:cubicBezTo>
                  <a:pt x="65" y="6"/>
                  <a:pt x="65" y="6"/>
                  <a:pt x="65" y="6"/>
                </a:cubicBezTo>
                <a:cubicBezTo>
                  <a:pt x="64" y="2"/>
                  <a:pt x="61" y="0"/>
                  <a:pt x="58" y="0"/>
                </a:cubicBezTo>
                <a:cubicBezTo>
                  <a:pt x="49" y="0"/>
                  <a:pt x="49" y="0"/>
                  <a:pt x="49" y="0"/>
                </a:cubicBezTo>
                <a:cubicBezTo>
                  <a:pt x="46" y="0"/>
                  <a:pt x="42" y="2"/>
                  <a:pt x="41" y="6"/>
                </a:cubicBezTo>
                <a:cubicBezTo>
                  <a:pt x="40" y="8"/>
                  <a:pt x="40" y="8"/>
                  <a:pt x="40" y="8"/>
                </a:cubicBezTo>
                <a:cubicBezTo>
                  <a:pt x="40" y="8"/>
                  <a:pt x="40" y="8"/>
                  <a:pt x="40" y="8"/>
                </a:cubicBezTo>
                <a:cubicBezTo>
                  <a:pt x="31" y="8"/>
                  <a:pt x="31" y="8"/>
                  <a:pt x="31" y="8"/>
                </a:cubicBezTo>
                <a:cubicBezTo>
                  <a:pt x="27" y="8"/>
                  <a:pt x="23" y="12"/>
                  <a:pt x="23" y="16"/>
                </a:cubicBezTo>
                <a:cubicBezTo>
                  <a:pt x="23" y="39"/>
                  <a:pt x="23" y="39"/>
                  <a:pt x="23" y="39"/>
                </a:cubicBezTo>
                <a:cubicBezTo>
                  <a:pt x="23" y="43"/>
                  <a:pt x="27" y="47"/>
                  <a:pt x="31" y="47"/>
                </a:cubicBezTo>
                <a:cubicBezTo>
                  <a:pt x="40" y="47"/>
                  <a:pt x="40" y="47"/>
                  <a:pt x="40" y="47"/>
                </a:cubicBezTo>
                <a:cubicBezTo>
                  <a:pt x="40" y="50"/>
                  <a:pt x="40" y="50"/>
                  <a:pt x="40" y="50"/>
                </a:cubicBezTo>
                <a:cubicBezTo>
                  <a:pt x="40" y="50"/>
                  <a:pt x="40" y="51"/>
                  <a:pt x="40" y="51"/>
                </a:cubicBezTo>
                <a:cubicBezTo>
                  <a:pt x="32" y="54"/>
                  <a:pt x="32" y="54"/>
                  <a:pt x="32" y="54"/>
                </a:cubicBezTo>
                <a:cubicBezTo>
                  <a:pt x="31" y="53"/>
                  <a:pt x="30" y="52"/>
                  <a:pt x="29" y="52"/>
                </a:cubicBezTo>
                <a:cubicBezTo>
                  <a:pt x="27" y="51"/>
                  <a:pt x="25" y="51"/>
                  <a:pt x="23" y="52"/>
                </a:cubicBezTo>
                <a:cubicBezTo>
                  <a:pt x="6" y="58"/>
                  <a:pt x="6" y="58"/>
                  <a:pt x="6" y="58"/>
                </a:cubicBezTo>
                <a:cubicBezTo>
                  <a:pt x="2" y="59"/>
                  <a:pt x="0" y="64"/>
                  <a:pt x="1" y="68"/>
                </a:cubicBezTo>
                <a:cubicBezTo>
                  <a:pt x="3" y="71"/>
                  <a:pt x="6" y="73"/>
                  <a:pt x="9" y="73"/>
                </a:cubicBezTo>
                <a:cubicBezTo>
                  <a:pt x="10" y="73"/>
                  <a:pt x="11" y="73"/>
                  <a:pt x="12" y="73"/>
                </a:cubicBezTo>
                <a:cubicBezTo>
                  <a:pt x="28" y="67"/>
                  <a:pt x="28" y="67"/>
                  <a:pt x="28" y="67"/>
                </a:cubicBezTo>
                <a:cubicBezTo>
                  <a:pt x="32" y="66"/>
                  <a:pt x="34" y="63"/>
                  <a:pt x="34" y="59"/>
                </a:cubicBezTo>
                <a:cubicBezTo>
                  <a:pt x="44" y="56"/>
                  <a:pt x="44" y="56"/>
                  <a:pt x="44" y="56"/>
                </a:cubicBezTo>
                <a:cubicBezTo>
                  <a:pt x="43" y="57"/>
                  <a:pt x="42" y="59"/>
                  <a:pt x="42" y="61"/>
                </a:cubicBezTo>
                <a:cubicBezTo>
                  <a:pt x="42" y="63"/>
                  <a:pt x="43" y="65"/>
                  <a:pt x="44" y="66"/>
                </a:cubicBezTo>
                <a:cubicBezTo>
                  <a:pt x="42" y="66"/>
                  <a:pt x="42" y="66"/>
                  <a:pt x="42" y="66"/>
                </a:cubicBezTo>
                <a:cubicBezTo>
                  <a:pt x="38" y="66"/>
                  <a:pt x="34" y="70"/>
                  <a:pt x="34" y="74"/>
                </a:cubicBezTo>
                <a:cubicBezTo>
                  <a:pt x="34" y="80"/>
                  <a:pt x="34" y="80"/>
                  <a:pt x="34" y="80"/>
                </a:cubicBezTo>
                <a:cubicBezTo>
                  <a:pt x="34" y="81"/>
                  <a:pt x="35" y="82"/>
                  <a:pt x="36" y="82"/>
                </a:cubicBezTo>
                <a:cubicBezTo>
                  <a:pt x="22" y="127"/>
                  <a:pt x="22" y="127"/>
                  <a:pt x="22" y="127"/>
                </a:cubicBezTo>
                <a:cubicBezTo>
                  <a:pt x="21" y="127"/>
                  <a:pt x="21" y="127"/>
                  <a:pt x="21" y="127"/>
                </a:cubicBezTo>
                <a:cubicBezTo>
                  <a:pt x="20" y="126"/>
                  <a:pt x="19" y="126"/>
                  <a:pt x="17" y="127"/>
                </a:cubicBezTo>
                <a:cubicBezTo>
                  <a:pt x="16" y="128"/>
                  <a:pt x="15" y="129"/>
                  <a:pt x="15" y="130"/>
                </a:cubicBezTo>
                <a:cubicBezTo>
                  <a:pt x="12" y="138"/>
                  <a:pt x="12" y="138"/>
                  <a:pt x="12" y="138"/>
                </a:cubicBezTo>
                <a:cubicBezTo>
                  <a:pt x="12" y="139"/>
                  <a:pt x="12" y="141"/>
                  <a:pt x="12" y="142"/>
                </a:cubicBezTo>
                <a:cubicBezTo>
                  <a:pt x="13" y="143"/>
                  <a:pt x="14" y="144"/>
                  <a:pt x="15" y="144"/>
                </a:cubicBezTo>
                <a:cubicBezTo>
                  <a:pt x="11" y="145"/>
                  <a:pt x="9" y="148"/>
                  <a:pt x="9" y="152"/>
                </a:cubicBezTo>
                <a:cubicBezTo>
                  <a:pt x="9" y="157"/>
                  <a:pt x="9" y="157"/>
                  <a:pt x="9" y="157"/>
                </a:cubicBezTo>
                <a:cubicBezTo>
                  <a:pt x="9" y="159"/>
                  <a:pt x="10" y="160"/>
                  <a:pt x="12" y="160"/>
                </a:cubicBezTo>
                <a:cubicBezTo>
                  <a:pt x="23" y="160"/>
                  <a:pt x="23" y="160"/>
                  <a:pt x="23" y="160"/>
                </a:cubicBezTo>
                <a:cubicBezTo>
                  <a:pt x="24" y="160"/>
                  <a:pt x="26" y="159"/>
                  <a:pt x="26" y="157"/>
                </a:cubicBezTo>
                <a:cubicBezTo>
                  <a:pt x="26" y="152"/>
                  <a:pt x="26" y="152"/>
                  <a:pt x="26" y="152"/>
                </a:cubicBezTo>
                <a:cubicBezTo>
                  <a:pt x="26" y="150"/>
                  <a:pt x="25" y="148"/>
                  <a:pt x="24" y="147"/>
                </a:cubicBezTo>
                <a:cubicBezTo>
                  <a:pt x="24" y="146"/>
                  <a:pt x="24" y="146"/>
                  <a:pt x="25" y="146"/>
                </a:cubicBezTo>
                <a:cubicBezTo>
                  <a:pt x="26" y="145"/>
                  <a:pt x="27" y="144"/>
                  <a:pt x="27" y="143"/>
                </a:cubicBezTo>
                <a:cubicBezTo>
                  <a:pt x="29" y="138"/>
                  <a:pt x="29" y="138"/>
                  <a:pt x="29" y="138"/>
                </a:cubicBezTo>
                <a:cubicBezTo>
                  <a:pt x="45" y="138"/>
                  <a:pt x="45" y="138"/>
                  <a:pt x="45" y="138"/>
                </a:cubicBezTo>
                <a:cubicBezTo>
                  <a:pt x="45" y="144"/>
                  <a:pt x="45" y="144"/>
                  <a:pt x="45" y="144"/>
                </a:cubicBezTo>
                <a:cubicBezTo>
                  <a:pt x="45" y="145"/>
                  <a:pt x="46" y="146"/>
                  <a:pt x="47" y="147"/>
                </a:cubicBezTo>
                <a:cubicBezTo>
                  <a:pt x="46" y="149"/>
                  <a:pt x="45" y="150"/>
                  <a:pt x="45" y="152"/>
                </a:cubicBezTo>
                <a:cubicBezTo>
                  <a:pt x="45" y="157"/>
                  <a:pt x="45" y="157"/>
                  <a:pt x="45" y="157"/>
                </a:cubicBezTo>
                <a:cubicBezTo>
                  <a:pt x="45" y="159"/>
                  <a:pt x="46" y="160"/>
                  <a:pt x="48" y="160"/>
                </a:cubicBezTo>
                <a:cubicBezTo>
                  <a:pt x="59" y="160"/>
                  <a:pt x="59" y="160"/>
                  <a:pt x="59" y="160"/>
                </a:cubicBezTo>
                <a:cubicBezTo>
                  <a:pt x="60" y="160"/>
                  <a:pt x="61" y="159"/>
                  <a:pt x="61" y="157"/>
                </a:cubicBezTo>
                <a:cubicBezTo>
                  <a:pt x="61" y="152"/>
                  <a:pt x="61" y="152"/>
                  <a:pt x="61" y="152"/>
                </a:cubicBezTo>
                <a:cubicBezTo>
                  <a:pt x="61" y="150"/>
                  <a:pt x="61" y="149"/>
                  <a:pt x="60" y="147"/>
                </a:cubicBezTo>
                <a:cubicBezTo>
                  <a:pt x="61" y="146"/>
                  <a:pt x="61" y="145"/>
                  <a:pt x="61" y="144"/>
                </a:cubicBezTo>
                <a:cubicBezTo>
                  <a:pt x="61" y="138"/>
                  <a:pt x="61" y="138"/>
                  <a:pt x="61" y="138"/>
                </a:cubicBezTo>
                <a:cubicBezTo>
                  <a:pt x="78" y="138"/>
                  <a:pt x="78" y="138"/>
                  <a:pt x="78" y="138"/>
                </a:cubicBezTo>
                <a:cubicBezTo>
                  <a:pt x="79" y="143"/>
                  <a:pt x="79" y="143"/>
                  <a:pt x="79" y="143"/>
                </a:cubicBezTo>
                <a:cubicBezTo>
                  <a:pt x="80" y="144"/>
                  <a:pt x="81" y="145"/>
                  <a:pt x="82" y="146"/>
                </a:cubicBezTo>
                <a:cubicBezTo>
                  <a:pt x="82" y="146"/>
                  <a:pt x="83" y="146"/>
                  <a:pt x="83" y="147"/>
                </a:cubicBezTo>
                <a:cubicBezTo>
                  <a:pt x="82" y="148"/>
                  <a:pt x="81" y="150"/>
                  <a:pt x="81" y="152"/>
                </a:cubicBezTo>
                <a:cubicBezTo>
                  <a:pt x="81" y="157"/>
                  <a:pt x="81" y="157"/>
                  <a:pt x="81" y="157"/>
                </a:cubicBezTo>
                <a:cubicBezTo>
                  <a:pt x="81" y="159"/>
                  <a:pt x="82" y="160"/>
                  <a:pt x="84" y="160"/>
                </a:cubicBezTo>
                <a:cubicBezTo>
                  <a:pt x="95" y="160"/>
                  <a:pt x="95" y="160"/>
                  <a:pt x="95" y="160"/>
                </a:cubicBezTo>
                <a:cubicBezTo>
                  <a:pt x="96" y="160"/>
                  <a:pt x="97" y="159"/>
                  <a:pt x="97" y="157"/>
                </a:cubicBezTo>
                <a:cubicBezTo>
                  <a:pt x="97" y="152"/>
                  <a:pt x="97" y="152"/>
                  <a:pt x="97" y="152"/>
                </a:cubicBezTo>
                <a:cubicBezTo>
                  <a:pt x="97" y="148"/>
                  <a:pt x="95" y="145"/>
                  <a:pt x="92" y="144"/>
                </a:cubicBezTo>
                <a:close/>
                <a:moveTo>
                  <a:pt x="77" y="131"/>
                </a:moveTo>
                <a:cubicBezTo>
                  <a:pt x="77" y="132"/>
                  <a:pt x="77" y="132"/>
                  <a:pt x="76" y="133"/>
                </a:cubicBezTo>
                <a:cubicBezTo>
                  <a:pt x="61" y="133"/>
                  <a:pt x="61" y="133"/>
                  <a:pt x="61" y="133"/>
                </a:cubicBezTo>
                <a:cubicBezTo>
                  <a:pt x="60" y="131"/>
                  <a:pt x="58" y="130"/>
                  <a:pt x="56" y="130"/>
                </a:cubicBezTo>
                <a:cubicBezTo>
                  <a:pt x="56" y="130"/>
                  <a:pt x="56" y="130"/>
                  <a:pt x="56" y="130"/>
                </a:cubicBezTo>
                <a:cubicBezTo>
                  <a:pt x="56" y="83"/>
                  <a:pt x="56" y="83"/>
                  <a:pt x="56" y="83"/>
                </a:cubicBezTo>
                <a:cubicBezTo>
                  <a:pt x="65" y="83"/>
                  <a:pt x="65" y="83"/>
                  <a:pt x="65" y="83"/>
                </a:cubicBezTo>
                <a:cubicBezTo>
                  <a:pt x="80" y="128"/>
                  <a:pt x="80" y="128"/>
                  <a:pt x="80" y="128"/>
                </a:cubicBezTo>
                <a:cubicBezTo>
                  <a:pt x="80" y="128"/>
                  <a:pt x="80" y="128"/>
                  <a:pt x="80" y="128"/>
                </a:cubicBezTo>
                <a:cubicBezTo>
                  <a:pt x="79" y="129"/>
                  <a:pt x="78" y="130"/>
                  <a:pt x="77" y="131"/>
                </a:cubicBezTo>
                <a:close/>
                <a:moveTo>
                  <a:pt x="51" y="144"/>
                </a:moveTo>
                <a:cubicBezTo>
                  <a:pt x="50" y="144"/>
                  <a:pt x="50" y="144"/>
                  <a:pt x="50" y="144"/>
                </a:cubicBezTo>
                <a:cubicBezTo>
                  <a:pt x="50" y="135"/>
                  <a:pt x="50" y="135"/>
                  <a:pt x="50" y="135"/>
                </a:cubicBezTo>
                <a:cubicBezTo>
                  <a:pt x="50" y="135"/>
                  <a:pt x="50" y="135"/>
                  <a:pt x="51" y="135"/>
                </a:cubicBezTo>
                <a:cubicBezTo>
                  <a:pt x="56" y="135"/>
                  <a:pt x="56" y="135"/>
                  <a:pt x="56" y="135"/>
                </a:cubicBezTo>
                <a:cubicBezTo>
                  <a:pt x="56" y="135"/>
                  <a:pt x="56" y="135"/>
                  <a:pt x="56" y="135"/>
                </a:cubicBezTo>
                <a:cubicBezTo>
                  <a:pt x="56" y="144"/>
                  <a:pt x="56" y="144"/>
                  <a:pt x="56" y="144"/>
                </a:cubicBezTo>
                <a:cubicBezTo>
                  <a:pt x="56" y="144"/>
                  <a:pt x="56" y="144"/>
                  <a:pt x="56" y="144"/>
                </a:cubicBezTo>
                <a:lnTo>
                  <a:pt x="51" y="144"/>
                </a:lnTo>
                <a:close/>
                <a:moveTo>
                  <a:pt x="39" y="27"/>
                </a:moveTo>
                <a:cubicBezTo>
                  <a:pt x="39" y="20"/>
                  <a:pt x="46" y="13"/>
                  <a:pt x="53" y="13"/>
                </a:cubicBezTo>
                <a:cubicBezTo>
                  <a:pt x="61" y="13"/>
                  <a:pt x="67" y="20"/>
                  <a:pt x="67" y="27"/>
                </a:cubicBezTo>
                <a:cubicBezTo>
                  <a:pt x="67" y="35"/>
                  <a:pt x="61" y="41"/>
                  <a:pt x="53" y="41"/>
                </a:cubicBezTo>
                <a:cubicBezTo>
                  <a:pt x="46" y="41"/>
                  <a:pt x="39" y="35"/>
                  <a:pt x="39" y="27"/>
                </a:cubicBezTo>
                <a:close/>
                <a:moveTo>
                  <a:pt x="78" y="16"/>
                </a:moveTo>
                <a:cubicBezTo>
                  <a:pt x="78" y="39"/>
                  <a:pt x="78" y="39"/>
                  <a:pt x="78" y="39"/>
                </a:cubicBezTo>
                <a:cubicBezTo>
                  <a:pt x="78" y="40"/>
                  <a:pt x="77" y="41"/>
                  <a:pt x="75" y="41"/>
                </a:cubicBezTo>
                <a:cubicBezTo>
                  <a:pt x="66" y="41"/>
                  <a:pt x="66" y="41"/>
                  <a:pt x="66" y="41"/>
                </a:cubicBezTo>
                <a:cubicBezTo>
                  <a:pt x="70" y="38"/>
                  <a:pt x="73" y="33"/>
                  <a:pt x="73" y="27"/>
                </a:cubicBezTo>
                <a:cubicBezTo>
                  <a:pt x="73" y="22"/>
                  <a:pt x="70" y="17"/>
                  <a:pt x="66" y="13"/>
                </a:cubicBezTo>
                <a:cubicBezTo>
                  <a:pt x="75" y="13"/>
                  <a:pt x="75" y="13"/>
                  <a:pt x="75" y="13"/>
                </a:cubicBezTo>
                <a:cubicBezTo>
                  <a:pt x="77" y="13"/>
                  <a:pt x="78" y="15"/>
                  <a:pt x="78" y="16"/>
                </a:cubicBezTo>
                <a:close/>
                <a:moveTo>
                  <a:pt x="46" y="7"/>
                </a:moveTo>
                <a:cubicBezTo>
                  <a:pt x="47" y="6"/>
                  <a:pt x="48" y="5"/>
                  <a:pt x="49" y="5"/>
                </a:cubicBezTo>
                <a:cubicBezTo>
                  <a:pt x="58" y="5"/>
                  <a:pt x="58" y="5"/>
                  <a:pt x="58" y="5"/>
                </a:cubicBezTo>
                <a:cubicBezTo>
                  <a:pt x="59" y="5"/>
                  <a:pt x="60" y="6"/>
                  <a:pt x="60" y="7"/>
                </a:cubicBezTo>
                <a:cubicBezTo>
                  <a:pt x="61" y="10"/>
                  <a:pt x="61" y="10"/>
                  <a:pt x="61" y="10"/>
                </a:cubicBezTo>
                <a:cubicBezTo>
                  <a:pt x="61" y="10"/>
                  <a:pt x="61" y="10"/>
                  <a:pt x="61" y="10"/>
                </a:cubicBezTo>
                <a:cubicBezTo>
                  <a:pt x="59" y="9"/>
                  <a:pt x="56" y="8"/>
                  <a:pt x="53" y="8"/>
                </a:cubicBezTo>
                <a:cubicBezTo>
                  <a:pt x="50" y="8"/>
                  <a:pt x="48" y="9"/>
                  <a:pt x="45" y="10"/>
                </a:cubicBezTo>
                <a:cubicBezTo>
                  <a:pt x="45" y="10"/>
                  <a:pt x="45" y="10"/>
                  <a:pt x="45" y="10"/>
                </a:cubicBezTo>
                <a:lnTo>
                  <a:pt x="46" y="7"/>
                </a:lnTo>
                <a:close/>
                <a:moveTo>
                  <a:pt x="28" y="39"/>
                </a:moveTo>
                <a:cubicBezTo>
                  <a:pt x="28" y="16"/>
                  <a:pt x="28" y="16"/>
                  <a:pt x="28" y="16"/>
                </a:cubicBezTo>
                <a:cubicBezTo>
                  <a:pt x="28" y="15"/>
                  <a:pt x="30" y="13"/>
                  <a:pt x="31" y="13"/>
                </a:cubicBezTo>
                <a:cubicBezTo>
                  <a:pt x="40" y="13"/>
                  <a:pt x="40" y="13"/>
                  <a:pt x="40" y="13"/>
                </a:cubicBezTo>
                <a:cubicBezTo>
                  <a:pt x="37" y="17"/>
                  <a:pt x="34" y="22"/>
                  <a:pt x="34" y="27"/>
                </a:cubicBezTo>
                <a:cubicBezTo>
                  <a:pt x="34" y="33"/>
                  <a:pt x="37" y="38"/>
                  <a:pt x="40" y="41"/>
                </a:cubicBezTo>
                <a:cubicBezTo>
                  <a:pt x="31" y="41"/>
                  <a:pt x="31" y="41"/>
                  <a:pt x="31" y="41"/>
                </a:cubicBezTo>
                <a:cubicBezTo>
                  <a:pt x="30" y="41"/>
                  <a:pt x="28" y="40"/>
                  <a:pt x="28" y="39"/>
                </a:cubicBezTo>
                <a:close/>
                <a:moveTo>
                  <a:pt x="62" y="47"/>
                </a:moveTo>
                <a:cubicBezTo>
                  <a:pt x="62" y="50"/>
                  <a:pt x="62" y="50"/>
                  <a:pt x="62" y="50"/>
                </a:cubicBezTo>
                <a:cubicBezTo>
                  <a:pt x="62" y="50"/>
                  <a:pt x="62" y="50"/>
                  <a:pt x="62" y="50"/>
                </a:cubicBezTo>
                <a:cubicBezTo>
                  <a:pt x="45" y="50"/>
                  <a:pt x="45" y="50"/>
                  <a:pt x="45" y="50"/>
                </a:cubicBezTo>
                <a:cubicBezTo>
                  <a:pt x="45" y="50"/>
                  <a:pt x="45" y="50"/>
                  <a:pt x="45" y="50"/>
                </a:cubicBezTo>
                <a:cubicBezTo>
                  <a:pt x="45" y="47"/>
                  <a:pt x="45" y="47"/>
                  <a:pt x="45" y="47"/>
                </a:cubicBezTo>
                <a:lnTo>
                  <a:pt x="62" y="47"/>
                </a:lnTo>
                <a:close/>
                <a:moveTo>
                  <a:pt x="27" y="62"/>
                </a:moveTo>
                <a:cubicBezTo>
                  <a:pt x="10" y="68"/>
                  <a:pt x="10" y="68"/>
                  <a:pt x="10" y="68"/>
                </a:cubicBezTo>
                <a:cubicBezTo>
                  <a:pt x="10" y="68"/>
                  <a:pt x="9" y="68"/>
                  <a:pt x="9" y="68"/>
                </a:cubicBezTo>
                <a:cubicBezTo>
                  <a:pt x="8" y="68"/>
                  <a:pt x="7" y="67"/>
                  <a:pt x="6" y="66"/>
                </a:cubicBezTo>
                <a:cubicBezTo>
                  <a:pt x="6" y="65"/>
                  <a:pt x="7" y="63"/>
                  <a:pt x="8" y="62"/>
                </a:cubicBezTo>
                <a:cubicBezTo>
                  <a:pt x="25" y="56"/>
                  <a:pt x="25" y="56"/>
                  <a:pt x="25" y="56"/>
                </a:cubicBezTo>
                <a:cubicBezTo>
                  <a:pt x="25" y="56"/>
                  <a:pt x="25" y="56"/>
                  <a:pt x="26" y="56"/>
                </a:cubicBezTo>
                <a:cubicBezTo>
                  <a:pt x="26" y="56"/>
                  <a:pt x="27" y="56"/>
                  <a:pt x="27" y="57"/>
                </a:cubicBezTo>
                <a:cubicBezTo>
                  <a:pt x="28" y="57"/>
                  <a:pt x="28" y="58"/>
                  <a:pt x="28" y="58"/>
                </a:cubicBezTo>
                <a:cubicBezTo>
                  <a:pt x="29" y="60"/>
                  <a:pt x="28" y="61"/>
                  <a:pt x="27" y="62"/>
                </a:cubicBezTo>
                <a:close/>
                <a:moveTo>
                  <a:pt x="48" y="61"/>
                </a:moveTo>
                <a:cubicBezTo>
                  <a:pt x="48" y="58"/>
                  <a:pt x="50" y="55"/>
                  <a:pt x="53" y="55"/>
                </a:cubicBezTo>
                <a:cubicBezTo>
                  <a:pt x="56" y="55"/>
                  <a:pt x="59" y="58"/>
                  <a:pt x="59" y="61"/>
                </a:cubicBezTo>
                <a:cubicBezTo>
                  <a:pt x="59" y="64"/>
                  <a:pt x="56" y="66"/>
                  <a:pt x="53" y="66"/>
                </a:cubicBezTo>
                <a:cubicBezTo>
                  <a:pt x="50" y="66"/>
                  <a:pt x="48" y="64"/>
                  <a:pt x="48" y="61"/>
                </a:cubicBezTo>
                <a:close/>
                <a:moveTo>
                  <a:pt x="39" y="74"/>
                </a:moveTo>
                <a:cubicBezTo>
                  <a:pt x="39" y="73"/>
                  <a:pt x="41" y="72"/>
                  <a:pt x="42" y="72"/>
                </a:cubicBezTo>
                <a:cubicBezTo>
                  <a:pt x="64" y="72"/>
                  <a:pt x="64" y="72"/>
                  <a:pt x="64" y="72"/>
                </a:cubicBezTo>
                <a:cubicBezTo>
                  <a:pt x="66" y="72"/>
                  <a:pt x="67" y="73"/>
                  <a:pt x="67" y="74"/>
                </a:cubicBezTo>
                <a:cubicBezTo>
                  <a:pt x="67" y="77"/>
                  <a:pt x="67" y="77"/>
                  <a:pt x="67" y="77"/>
                </a:cubicBezTo>
                <a:cubicBezTo>
                  <a:pt x="67" y="77"/>
                  <a:pt x="67" y="77"/>
                  <a:pt x="67" y="77"/>
                </a:cubicBezTo>
                <a:cubicBezTo>
                  <a:pt x="67" y="77"/>
                  <a:pt x="67" y="77"/>
                  <a:pt x="67" y="77"/>
                </a:cubicBezTo>
                <a:cubicBezTo>
                  <a:pt x="40" y="77"/>
                  <a:pt x="40" y="77"/>
                  <a:pt x="40" y="77"/>
                </a:cubicBezTo>
                <a:cubicBezTo>
                  <a:pt x="40" y="77"/>
                  <a:pt x="40" y="77"/>
                  <a:pt x="40" y="77"/>
                </a:cubicBezTo>
                <a:cubicBezTo>
                  <a:pt x="39" y="77"/>
                  <a:pt x="39" y="77"/>
                  <a:pt x="39" y="77"/>
                </a:cubicBezTo>
                <a:lnTo>
                  <a:pt x="39" y="74"/>
                </a:lnTo>
                <a:close/>
                <a:moveTo>
                  <a:pt x="41" y="83"/>
                </a:moveTo>
                <a:cubicBezTo>
                  <a:pt x="51" y="83"/>
                  <a:pt x="51" y="83"/>
                  <a:pt x="51" y="83"/>
                </a:cubicBezTo>
                <a:cubicBezTo>
                  <a:pt x="51" y="130"/>
                  <a:pt x="51" y="130"/>
                  <a:pt x="51" y="130"/>
                </a:cubicBezTo>
                <a:cubicBezTo>
                  <a:pt x="51" y="130"/>
                  <a:pt x="51" y="130"/>
                  <a:pt x="51" y="130"/>
                </a:cubicBezTo>
                <a:cubicBezTo>
                  <a:pt x="49" y="130"/>
                  <a:pt x="47" y="131"/>
                  <a:pt x="46" y="133"/>
                </a:cubicBezTo>
                <a:cubicBezTo>
                  <a:pt x="30" y="133"/>
                  <a:pt x="30" y="133"/>
                  <a:pt x="30" y="133"/>
                </a:cubicBezTo>
                <a:cubicBezTo>
                  <a:pt x="30" y="132"/>
                  <a:pt x="30" y="132"/>
                  <a:pt x="30" y="131"/>
                </a:cubicBezTo>
                <a:cubicBezTo>
                  <a:pt x="29" y="130"/>
                  <a:pt x="28" y="129"/>
                  <a:pt x="27" y="128"/>
                </a:cubicBezTo>
                <a:cubicBezTo>
                  <a:pt x="26" y="128"/>
                  <a:pt x="26" y="128"/>
                  <a:pt x="26" y="128"/>
                </a:cubicBezTo>
                <a:lnTo>
                  <a:pt x="41" y="83"/>
                </a:lnTo>
                <a:close/>
                <a:moveTo>
                  <a:pt x="20" y="155"/>
                </a:moveTo>
                <a:cubicBezTo>
                  <a:pt x="14" y="155"/>
                  <a:pt x="14" y="155"/>
                  <a:pt x="14" y="155"/>
                </a:cubicBezTo>
                <a:cubicBezTo>
                  <a:pt x="14" y="152"/>
                  <a:pt x="14" y="152"/>
                  <a:pt x="14" y="152"/>
                </a:cubicBezTo>
                <a:cubicBezTo>
                  <a:pt x="14" y="150"/>
                  <a:pt x="16" y="149"/>
                  <a:pt x="17" y="149"/>
                </a:cubicBezTo>
                <a:cubicBezTo>
                  <a:pt x="19" y="149"/>
                  <a:pt x="20" y="150"/>
                  <a:pt x="20" y="152"/>
                </a:cubicBezTo>
                <a:lnTo>
                  <a:pt x="20" y="155"/>
                </a:lnTo>
                <a:close/>
                <a:moveTo>
                  <a:pt x="25" y="133"/>
                </a:moveTo>
                <a:cubicBezTo>
                  <a:pt x="23" y="141"/>
                  <a:pt x="23" y="141"/>
                  <a:pt x="23" y="141"/>
                </a:cubicBezTo>
                <a:cubicBezTo>
                  <a:pt x="23" y="141"/>
                  <a:pt x="23" y="141"/>
                  <a:pt x="22" y="141"/>
                </a:cubicBezTo>
                <a:cubicBezTo>
                  <a:pt x="22" y="141"/>
                  <a:pt x="22" y="141"/>
                  <a:pt x="22" y="141"/>
                </a:cubicBezTo>
                <a:cubicBezTo>
                  <a:pt x="17" y="140"/>
                  <a:pt x="17" y="140"/>
                  <a:pt x="17" y="140"/>
                </a:cubicBezTo>
                <a:cubicBezTo>
                  <a:pt x="17" y="140"/>
                  <a:pt x="17" y="140"/>
                  <a:pt x="17" y="140"/>
                </a:cubicBezTo>
                <a:cubicBezTo>
                  <a:pt x="17" y="140"/>
                  <a:pt x="17" y="140"/>
                  <a:pt x="17" y="140"/>
                </a:cubicBezTo>
                <a:cubicBezTo>
                  <a:pt x="17" y="140"/>
                  <a:pt x="17" y="140"/>
                  <a:pt x="17" y="140"/>
                </a:cubicBezTo>
                <a:cubicBezTo>
                  <a:pt x="20" y="132"/>
                  <a:pt x="20" y="132"/>
                  <a:pt x="20" y="132"/>
                </a:cubicBezTo>
                <a:cubicBezTo>
                  <a:pt x="20" y="132"/>
                  <a:pt x="20" y="132"/>
                  <a:pt x="20" y="132"/>
                </a:cubicBezTo>
                <a:cubicBezTo>
                  <a:pt x="20" y="132"/>
                  <a:pt x="20" y="132"/>
                  <a:pt x="20" y="132"/>
                </a:cubicBezTo>
                <a:cubicBezTo>
                  <a:pt x="20" y="132"/>
                  <a:pt x="20" y="132"/>
                  <a:pt x="20" y="132"/>
                </a:cubicBezTo>
                <a:cubicBezTo>
                  <a:pt x="22" y="132"/>
                  <a:pt x="22" y="132"/>
                  <a:pt x="22" y="132"/>
                </a:cubicBezTo>
                <a:cubicBezTo>
                  <a:pt x="22" y="132"/>
                  <a:pt x="22" y="132"/>
                  <a:pt x="22" y="132"/>
                </a:cubicBezTo>
                <a:cubicBezTo>
                  <a:pt x="22" y="132"/>
                  <a:pt x="22" y="132"/>
                  <a:pt x="22" y="132"/>
                </a:cubicBezTo>
                <a:cubicBezTo>
                  <a:pt x="25" y="133"/>
                  <a:pt x="25" y="133"/>
                  <a:pt x="25" y="133"/>
                </a:cubicBezTo>
                <a:cubicBezTo>
                  <a:pt x="25" y="133"/>
                  <a:pt x="25" y="133"/>
                  <a:pt x="25" y="133"/>
                </a:cubicBezTo>
                <a:cubicBezTo>
                  <a:pt x="25" y="133"/>
                  <a:pt x="25" y="133"/>
                  <a:pt x="25" y="133"/>
                </a:cubicBezTo>
                <a:close/>
                <a:moveTo>
                  <a:pt x="56" y="155"/>
                </a:moveTo>
                <a:cubicBezTo>
                  <a:pt x="50" y="155"/>
                  <a:pt x="50" y="155"/>
                  <a:pt x="50" y="155"/>
                </a:cubicBezTo>
                <a:cubicBezTo>
                  <a:pt x="50" y="152"/>
                  <a:pt x="50" y="152"/>
                  <a:pt x="50" y="152"/>
                </a:cubicBezTo>
                <a:cubicBezTo>
                  <a:pt x="50" y="150"/>
                  <a:pt x="52" y="149"/>
                  <a:pt x="53" y="149"/>
                </a:cubicBezTo>
                <a:cubicBezTo>
                  <a:pt x="55" y="149"/>
                  <a:pt x="56" y="150"/>
                  <a:pt x="56" y="152"/>
                </a:cubicBezTo>
                <a:lnTo>
                  <a:pt x="56" y="155"/>
                </a:lnTo>
                <a:close/>
                <a:moveTo>
                  <a:pt x="82" y="133"/>
                </a:moveTo>
                <a:cubicBezTo>
                  <a:pt x="82" y="133"/>
                  <a:pt x="82" y="133"/>
                  <a:pt x="82" y="133"/>
                </a:cubicBezTo>
                <a:cubicBezTo>
                  <a:pt x="87" y="132"/>
                  <a:pt x="87" y="132"/>
                  <a:pt x="87" y="132"/>
                </a:cubicBezTo>
                <a:cubicBezTo>
                  <a:pt x="87" y="132"/>
                  <a:pt x="87" y="132"/>
                  <a:pt x="87" y="132"/>
                </a:cubicBezTo>
                <a:cubicBezTo>
                  <a:pt x="87" y="132"/>
                  <a:pt x="87" y="132"/>
                  <a:pt x="87" y="132"/>
                </a:cubicBezTo>
                <a:cubicBezTo>
                  <a:pt x="90" y="140"/>
                  <a:pt x="90" y="140"/>
                  <a:pt x="90" y="140"/>
                </a:cubicBezTo>
                <a:cubicBezTo>
                  <a:pt x="90" y="140"/>
                  <a:pt x="90" y="140"/>
                  <a:pt x="90" y="140"/>
                </a:cubicBezTo>
                <a:cubicBezTo>
                  <a:pt x="84" y="141"/>
                  <a:pt x="84" y="141"/>
                  <a:pt x="84" y="141"/>
                </a:cubicBezTo>
                <a:cubicBezTo>
                  <a:pt x="84" y="141"/>
                  <a:pt x="84" y="141"/>
                  <a:pt x="84" y="141"/>
                </a:cubicBezTo>
                <a:cubicBezTo>
                  <a:pt x="84" y="141"/>
                  <a:pt x="84" y="141"/>
                  <a:pt x="84" y="141"/>
                </a:cubicBezTo>
                <a:lnTo>
                  <a:pt x="82" y="133"/>
                </a:lnTo>
                <a:close/>
                <a:moveTo>
                  <a:pt x="92" y="155"/>
                </a:moveTo>
                <a:cubicBezTo>
                  <a:pt x="86" y="155"/>
                  <a:pt x="86" y="155"/>
                  <a:pt x="86" y="155"/>
                </a:cubicBezTo>
                <a:cubicBezTo>
                  <a:pt x="86" y="152"/>
                  <a:pt x="86" y="152"/>
                  <a:pt x="86" y="152"/>
                </a:cubicBezTo>
                <a:cubicBezTo>
                  <a:pt x="86" y="150"/>
                  <a:pt x="88" y="149"/>
                  <a:pt x="89" y="149"/>
                </a:cubicBezTo>
                <a:cubicBezTo>
                  <a:pt x="91" y="149"/>
                  <a:pt x="92" y="150"/>
                  <a:pt x="92" y="152"/>
                </a:cubicBezTo>
                <a:lnTo>
                  <a:pt x="92" y="155"/>
                </a:ln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2" name="Freeform 91">
            <a:extLst>
              <a:ext uri="{FF2B5EF4-FFF2-40B4-BE49-F238E27FC236}">
                <a16:creationId xmlns:a16="http://schemas.microsoft.com/office/drawing/2014/main" xmlns="" id="{0B62826D-1467-46C6-B955-D7AE835FCD9C}"/>
              </a:ext>
            </a:extLst>
          </p:cNvPr>
          <p:cNvSpPr>
            <a:spLocks noEditPoints="1"/>
          </p:cNvSpPr>
          <p:nvPr/>
        </p:nvSpPr>
        <p:spPr bwMode="auto">
          <a:xfrm>
            <a:off x="10275888" y="3771901"/>
            <a:ext cx="246063" cy="549275"/>
          </a:xfrm>
          <a:custGeom>
            <a:avLst/>
            <a:gdLst>
              <a:gd name="T0" fmla="*/ 19 w 72"/>
              <a:gd name="T1" fmla="*/ 14 h 160"/>
              <a:gd name="T2" fmla="*/ 22 w 72"/>
              <a:gd name="T3" fmla="*/ 27 h 160"/>
              <a:gd name="T4" fmla="*/ 25 w 72"/>
              <a:gd name="T5" fmla="*/ 14 h 160"/>
              <a:gd name="T6" fmla="*/ 50 w 72"/>
              <a:gd name="T7" fmla="*/ 11 h 160"/>
              <a:gd name="T8" fmla="*/ 47 w 72"/>
              <a:gd name="T9" fmla="*/ 25 h 160"/>
              <a:gd name="T10" fmla="*/ 52 w 72"/>
              <a:gd name="T11" fmla="*/ 25 h 160"/>
              <a:gd name="T12" fmla="*/ 50 w 72"/>
              <a:gd name="T13" fmla="*/ 11 h 160"/>
              <a:gd name="T14" fmla="*/ 63 w 72"/>
              <a:gd name="T15" fmla="*/ 41 h 160"/>
              <a:gd name="T16" fmla="*/ 58 w 72"/>
              <a:gd name="T17" fmla="*/ 0 h 160"/>
              <a:gd name="T18" fmla="*/ 8 w 72"/>
              <a:gd name="T19" fmla="*/ 5 h 160"/>
              <a:gd name="T20" fmla="*/ 8 w 72"/>
              <a:gd name="T21" fmla="*/ 41 h 160"/>
              <a:gd name="T22" fmla="*/ 0 w 72"/>
              <a:gd name="T23" fmla="*/ 55 h 160"/>
              <a:gd name="T24" fmla="*/ 6 w 72"/>
              <a:gd name="T25" fmla="*/ 97 h 160"/>
              <a:gd name="T26" fmla="*/ 25 w 72"/>
              <a:gd name="T27" fmla="*/ 141 h 160"/>
              <a:gd name="T28" fmla="*/ 33 w 72"/>
              <a:gd name="T29" fmla="*/ 157 h 160"/>
              <a:gd name="T30" fmla="*/ 38 w 72"/>
              <a:gd name="T31" fmla="*/ 157 h 160"/>
              <a:gd name="T32" fmla="*/ 47 w 72"/>
              <a:gd name="T33" fmla="*/ 141 h 160"/>
              <a:gd name="T34" fmla="*/ 66 w 72"/>
              <a:gd name="T35" fmla="*/ 97 h 160"/>
              <a:gd name="T36" fmla="*/ 72 w 72"/>
              <a:gd name="T37" fmla="*/ 55 h 160"/>
              <a:gd name="T38" fmla="*/ 63 w 72"/>
              <a:gd name="T39" fmla="*/ 41 h 160"/>
              <a:gd name="T40" fmla="*/ 14 w 72"/>
              <a:gd name="T41" fmla="*/ 5 h 160"/>
              <a:gd name="T42" fmla="*/ 58 w 72"/>
              <a:gd name="T43" fmla="*/ 5 h 160"/>
              <a:gd name="T44" fmla="*/ 13 w 72"/>
              <a:gd name="T45" fmla="*/ 41 h 160"/>
              <a:gd name="T46" fmla="*/ 41 w 72"/>
              <a:gd name="T47" fmla="*/ 141 h 160"/>
              <a:gd name="T48" fmla="*/ 30 w 72"/>
              <a:gd name="T49" fmla="*/ 141 h 160"/>
              <a:gd name="T50" fmla="*/ 36 w 72"/>
              <a:gd name="T51" fmla="*/ 127 h 160"/>
              <a:gd name="T52" fmla="*/ 41 w 72"/>
              <a:gd name="T53" fmla="*/ 141 h 160"/>
              <a:gd name="T54" fmla="*/ 11 w 72"/>
              <a:gd name="T55" fmla="*/ 97 h 160"/>
              <a:gd name="T56" fmla="*/ 61 w 72"/>
              <a:gd name="T57" fmla="*/ 63 h 160"/>
              <a:gd name="T58" fmla="*/ 36 w 72"/>
              <a:gd name="T59" fmla="*/ 122 h 160"/>
              <a:gd name="T60" fmla="*/ 63 w 72"/>
              <a:gd name="T61" fmla="*/ 58 h 160"/>
              <a:gd name="T62" fmla="*/ 5 w 72"/>
              <a:gd name="T63" fmla="*/ 55 h 160"/>
              <a:gd name="T64" fmla="*/ 8 w 72"/>
              <a:gd name="T65" fmla="*/ 47 h 160"/>
              <a:gd name="T66" fmla="*/ 66 w 72"/>
              <a:gd name="T67" fmla="*/ 50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72" h="160">
                <a:moveTo>
                  <a:pt x="22" y="11"/>
                </a:moveTo>
                <a:cubicBezTo>
                  <a:pt x="21" y="11"/>
                  <a:pt x="19" y="12"/>
                  <a:pt x="19" y="14"/>
                </a:cubicBezTo>
                <a:cubicBezTo>
                  <a:pt x="19" y="25"/>
                  <a:pt x="19" y="25"/>
                  <a:pt x="19" y="25"/>
                </a:cubicBezTo>
                <a:cubicBezTo>
                  <a:pt x="19" y="26"/>
                  <a:pt x="21" y="27"/>
                  <a:pt x="22" y="27"/>
                </a:cubicBezTo>
                <a:cubicBezTo>
                  <a:pt x="23" y="27"/>
                  <a:pt x="25" y="26"/>
                  <a:pt x="25" y="25"/>
                </a:cubicBezTo>
                <a:cubicBezTo>
                  <a:pt x="25" y="14"/>
                  <a:pt x="25" y="14"/>
                  <a:pt x="25" y="14"/>
                </a:cubicBezTo>
                <a:cubicBezTo>
                  <a:pt x="25" y="12"/>
                  <a:pt x="23" y="11"/>
                  <a:pt x="22" y="11"/>
                </a:cubicBezTo>
                <a:close/>
                <a:moveTo>
                  <a:pt x="50" y="11"/>
                </a:moveTo>
                <a:cubicBezTo>
                  <a:pt x="48" y="11"/>
                  <a:pt x="47" y="12"/>
                  <a:pt x="47" y="14"/>
                </a:cubicBezTo>
                <a:cubicBezTo>
                  <a:pt x="47" y="25"/>
                  <a:pt x="47" y="25"/>
                  <a:pt x="47" y="25"/>
                </a:cubicBezTo>
                <a:cubicBezTo>
                  <a:pt x="47" y="26"/>
                  <a:pt x="48" y="27"/>
                  <a:pt x="50" y="27"/>
                </a:cubicBezTo>
                <a:cubicBezTo>
                  <a:pt x="51" y="27"/>
                  <a:pt x="52" y="26"/>
                  <a:pt x="52" y="25"/>
                </a:cubicBezTo>
                <a:cubicBezTo>
                  <a:pt x="52" y="14"/>
                  <a:pt x="52" y="14"/>
                  <a:pt x="52" y="14"/>
                </a:cubicBezTo>
                <a:cubicBezTo>
                  <a:pt x="52" y="12"/>
                  <a:pt x="51" y="11"/>
                  <a:pt x="50" y="11"/>
                </a:cubicBezTo>
                <a:close/>
                <a:moveTo>
                  <a:pt x="63" y="41"/>
                </a:moveTo>
                <a:cubicBezTo>
                  <a:pt x="63" y="41"/>
                  <a:pt x="63" y="41"/>
                  <a:pt x="63" y="41"/>
                </a:cubicBezTo>
                <a:cubicBezTo>
                  <a:pt x="63" y="5"/>
                  <a:pt x="63" y="5"/>
                  <a:pt x="63" y="5"/>
                </a:cubicBezTo>
                <a:cubicBezTo>
                  <a:pt x="63" y="2"/>
                  <a:pt x="61" y="0"/>
                  <a:pt x="58" y="0"/>
                </a:cubicBezTo>
                <a:cubicBezTo>
                  <a:pt x="14" y="0"/>
                  <a:pt x="14" y="0"/>
                  <a:pt x="14" y="0"/>
                </a:cubicBezTo>
                <a:cubicBezTo>
                  <a:pt x="11" y="0"/>
                  <a:pt x="8" y="2"/>
                  <a:pt x="8" y="5"/>
                </a:cubicBezTo>
                <a:cubicBezTo>
                  <a:pt x="8" y="41"/>
                  <a:pt x="8" y="41"/>
                  <a:pt x="8" y="41"/>
                </a:cubicBezTo>
                <a:cubicBezTo>
                  <a:pt x="8" y="41"/>
                  <a:pt x="8" y="41"/>
                  <a:pt x="8" y="41"/>
                </a:cubicBezTo>
                <a:cubicBezTo>
                  <a:pt x="4" y="41"/>
                  <a:pt x="0" y="45"/>
                  <a:pt x="0" y="50"/>
                </a:cubicBezTo>
                <a:cubicBezTo>
                  <a:pt x="0" y="55"/>
                  <a:pt x="0" y="55"/>
                  <a:pt x="0" y="55"/>
                </a:cubicBezTo>
                <a:cubicBezTo>
                  <a:pt x="0" y="59"/>
                  <a:pt x="2" y="62"/>
                  <a:pt x="6" y="63"/>
                </a:cubicBezTo>
                <a:cubicBezTo>
                  <a:pt x="6" y="97"/>
                  <a:pt x="6" y="97"/>
                  <a:pt x="6" y="97"/>
                </a:cubicBezTo>
                <a:cubicBezTo>
                  <a:pt x="6" y="109"/>
                  <a:pt x="14" y="120"/>
                  <a:pt x="25" y="125"/>
                </a:cubicBezTo>
                <a:cubicBezTo>
                  <a:pt x="25" y="141"/>
                  <a:pt x="25" y="141"/>
                  <a:pt x="25" y="141"/>
                </a:cubicBezTo>
                <a:cubicBezTo>
                  <a:pt x="25" y="146"/>
                  <a:pt x="28" y="150"/>
                  <a:pt x="33" y="151"/>
                </a:cubicBezTo>
                <a:cubicBezTo>
                  <a:pt x="33" y="157"/>
                  <a:pt x="33" y="157"/>
                  <a:pt x="33" y="157"/>
                </a:cubicBezTo>
                <a:cubicBezTo>
                  <a:pt x="33" y="159"/>
                  <a:pt x="34" y="160"/>
                  <a:pt x="36" y="160"/>
                </a:cubicBezTo>
                <a:cubicBezTo>
                  <a:pt x="37" y="160"/>
                  <a:pt x="38" y="159"/>
                  <a:pt x="38" y="157"/>
                </a:cubicBezTo>
                <a:cubicBezTo>
                  <a:pt x="38" y="151"/>
                  <a:pt x="38" y="151"/>
                  <a:pt x="38" y="151"/>
                </a:cubicBezTo>
                <a:cubicBezTo>
                  <a:pt x="43" y="150"/>
                  <a:pt x="47" y="146"/>
                  <a:pt x="47" y="141"/>
                </a:cubicBezTo>
                <a:cubicBezTo>
                  <a:pt x="47" y="125"/>
                  <a:pt x="47" y="125"/>
                  <a:pt x="47" y="125"/>
                </a:cubicBezTo>
                <a:cubicBezTo>
                  <a:pt x="58" y="120"/>
                  <a:pt x="66" y="109"/>
                  <a:pt x="66" y="97"/>
                </a:cubicBezTo>
                <a:cubicBezTo>
                  <a:pt x="66" y="63"/>
                  <a:pt x="66" y="63"/>
                  <a:pt x="66" y="63"/>
                </a:cubicBezTo>
                <a:cubicBezTo>
                  <a:pt x="69" y="62"/>
                  <a:pt x="72" y="59"/>
                  <a:pt x="72" y="55"/>
                </a:cubicBezTo>
                <a:cubicBezTo>
                  <a:pt x="72" y="50"/>
                  <a:pt x="72" y="50"/>
                  <a:pt x="72" y="50"/>
                </a:cubicBezTo>
                <a:cubicBezTo>
                  <a:pt x="72" y="45"/>
                  <a:pt x="68" y="41"/>
                  <a:pt x="63" y="41"/>
                </a:cubicBezTo>
                <a:close/>
                <a:moveTo>
                  <a:pt x="13" y="5"/>
                </a:moveTo>
                <a:cubicBezTo>
                  <a:pt x="13" y="5"/>
                  <a:pt x="14" y="5"/>
                  <a:pt x="14" y="5"/>
                </a:cubicBezTo>
                <a:cubicBezTo>
                  <a:pt x="58" y="5"/>
                  <a:pt x="58" y="5"/>
                  <a:pt x="58" y="5"/>
                </a:cubicBezTo>
                <a:cubicBezTo>
                  <a:pt x="58" y="5"/>
                  <a:pt x="58" y="5"/>
                  <a:pt x="58" y="5"/>
                </a:cubicBezTo>
                <a:cubicBezTo>
                  <a:pt x="58" y="41"/>
                  <a:pt x="58" y="41"/>
                  <a:pt x="58" y="41"/>
                </a:cubicBezTo>
                <a:cubicBezTo>
                  <a:pt x="13" y="41"/>
                  <a:pt x="13" y="41"/>
                  <a:pt x="13" y="41"/>
                </a:cubicBezTo>
                <a:lnTo>
                  <a:pt x="13" y="5"/>
                </a:lnTo>
                <a:close/>
                <a:moveTo>
                  <a:pt x="41" y="141"/>
                </a:moveTo>
                <a:cubicBezTo>
                  <a:pt x="41" y="144"/>
                  <a:pt x="39" y="147"/>
                  <a:pt x="36" y="147"/>
                </a:cubicBezTo>
                <a:cubicBezTo>
                  <a:pt x="33" y="147"/>
                  <a:pt x="30" y="144"/>
                  <a:pt x="30" y="141"/>
                </a:cubicBezTo>
                <a:cubicBezTo>
                  <a:pt x="30" y="126"/>
                  <a:pt x="30" y="126"/>
                  <a:pt x="30" y="126"/>
                </a:cubicBezTo>
                <a:cubicBezTo>
                  <a:pt x="32" y="127"/>
                  <a:pt x="34" y="127"/>
                  <a:pt x="36" y="127"/>
                </a:cubicBezTo>
                <a:cubicBezTo>
                  <a:pt x="38" y="127"/>
                  <a:pt x="40" y="127"/>
                  <a:pt x="41" y="126"/>
                </a:cubicBezTo>
                <a:lnTo>
                  <a:pt x="41" y="141"/>
                </a:lnTo>
                <a:close/>
                <a:moveTo>
                  <a:pt x="36" y="122"/>
                </a:moveTo>
                <a:cubicBezTo>
                  <a:pt x="22" y="122"/>
                  <a:pt x="11" y="110"/>
                  <a:pt x="11" y="97"/>
                </a:cubicBezTo>
                <a:cubicBezTo>
                  <a:pt x="11" y="63"/>
                  <a:pt x="11" y="63"/>
                  <a:pt x="11" y="63"/>
                </a:cubicBezTo>
                <a:cubicBezTo>
                  <a:pt x="61" y="63"/>
                  <a:pt x="61" y="63"/>
                  <a:pt x="61" y="63"/>
                </a:cubicBezTo>
                <a:cubicBezTo>
                  <a:pt x="61" y="97"/>
                  <a:pt x="61" y="97"/>
                  <a:pt x="61" y="97"/>
                </a:cubicBezTo>
                <a:cubicBezTo>
                  <a:pt x="61" y="110"/>
                  <a:pt x="50" y="122"/>
                  <a:pt x="36" y="122"/>
                </a:cubicBezTo>
                <a:close/>
                <a:moveTo>
                  <a:pt x="66" y="55"/>
                </a:moveTo>
                <a:cubicBezTo>
                  <a:pt x="66" y="57"/>
                  <a:pt x="65" y="58"/>
                  <a:pt x="63" y="58"/>
                </a:cubicBezTo>
                <a:cubicBezTo>
                  <a:pt x="8" y="58"/>
                  <a:pt x="8" y="58"/>
                  <a:pt x="8" y="58"/>
                </a:cubicBezTo>
                <a:cubicBezTo>
                  <a:pt x="7" y="58"/>
                  <a:pt x="5" y="57"/>
                  <a:pt x="5" y="55"/>
                </a:cubicBezTo>
                <a:cubicBezTo>
                  <a:pt x="5" y="50"/>
                  <a:pt x="5" y="50"/>
                  <a:pt x="5" y="50"/>
                </a:cubicBezTo>
                <a:cubicBezTo>
                  <a:pt x="5" y="48"/>
                  <a:pt x="7" y="47"/>
                  <a:pt x="8" y="47"/>
                </a:cubicBezTo>
                <a:cubicBezTo>
                  <a:pt x="63" y="47"/>
                  <a:pt x="63" y="47"/>
                  <a:pt x="63" y="47"/>
                </a:cubicBezTo>
                <a:cubicBezTo>
                  <a:pt x="65" y="47"/>
                  <a:pt x="66" y="48"/>
                  <a:pt x="66" y="50"/>
                </a:cubicBezTo>
                <a:lnTo>
                  <a:pt x="66" y="55"/>
                </a:ln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3" name="Freeform 92">
            <a:extLst>
              <a:ext uri="{FF2B5EF4-FFF2-40B4-BE49-F238E27FC236}">
                <a16:creationId xmlns:a16="http://schemas.microsoft.com/office/drawing/2014/main" xmlns="" id="{529FF35B-1011-49EE-969B-8C7D11F28FB7}"/>
              </a:ext>
            </a:extLst>
          </p:cNvPr>
          <p:cNvSpPr>
            <a:spLocks noEditPoints="1"/>
          </p:cNvSpPr>
          <p:nvPr/>
        </p:nvSpPr>
        <p:spPr bwMode="auto">
          <a:xfrm>
            <a:off x="10193338" y="4391026"/>
            <a:ext cx="412750" cy="550863"/>
          </a:xfrm>
          <a:custGeom>
            <a:avLst/>
            <a:gdLst>
              <a:gd name="T0" fmla="*/ 16 w 121"/>
              <a:gd name="T1" fmla="*/ 19 h 160"/>
              <a:gd name="T2" fmla="*/ 14 w 121"/>
              <a:gd name="T3" fmla="*/ 8 h 160"/>
              <a:gd name="T4" fmla="*/ 11 w 121"/>
              <a:gd name="T5" fmla="*/ 19 h 160"/>
              <a:gd name="T6" fmla="*/ 25 w 121"/>
              <a:gd name="T7" fmla="*/ 22 h 160"/>
              <a:gd name="T8" fmla="*/ 27 w 121"/>
              <a:gd name="T9" fmla="*/ 11 h 160"/>
              <a:gd name="T10" fmla="*/ 22 w 121"/>
              <a:gd name="T11" fmla="*/ 11 h 160"/>
              <a:gd name="T12" fmla="*/ 25 w 121"/>
              <a:gd name="T13" fmla="*/ 22 h 160"/>
              <a:gd name="T14" fmla="*/ 110 w 121"/>
              <a:gd name="T15" fmla="*/ 86 h 160"/>
              <a:gd name="T16" fmla="*/ 105 w 121"/>
              <a:gd name="T17" fmla="*/ 23 h 160"/>
              <a:gd name="T18" fmla="*/ 58 w 121"/>
              <a:gd name="T19" fmla="*/ 23 h 160"/>
              <a:gd name="T20" fmla="*/ 40 w 121"/>
              <a:gd name="T21" fmla="*/ 155 h 160"/>
              <a:gd name="T22" fmla="*/ 22 w 121"/>
              <a:gd name="T23" fmla="*/ 82 h 160"/>
              <a:gd name="T24" fmla="*/ 27 w 121"/>
              <a:gd name="T25" fmla="*/ 67 h 160"/>
              <a:gd name="T26" fmla="*/ 38 w 121"/>
              <a:gd name="T27" fmla="*/ 30 h 160"/>
              <a:gd name="T28" fmla="*/ 36 w 121"/>
              <a:gd name="T29" fmla="*/ 3 h 160"/>
              <a:gd name="T30" fmla="*/ 5 w 121"/>
              <a:gd name="T31" fmla="*/ 0 h 160"/>
              <a:gd name="T32" fmla="*/ 3 w 121"/>
              <a:gd name="T33" fmla="*/ 26 h 160"/>
              <a:gd name="T34" fmla="*/ 0 w 121"/>
              <a:gd name="T35" fmla="*/ 50 h 160"/>
              <a:gd name="T36" fmla="*/ 11 w 121"/>
              <a:gd name="T37" fmla="*/ 74 h 160"/>
              <a:gd name="T38" fmla="*/ 17 w 121"/>
              <a:gd name="T39" fmla="*/ 137 h 160"/>
              <a:gd name="T40" fmla="*/ 63 w 121"/>
              <a:gd name="T41" fmla="*/ 137 h 160"/>
              <a:gd name="T42" fmla="*/ 81 w 121"/>
              <a:gd name="T43" fmla="*/ 5 h 160"/>
              <a:gd name="T44" fmla="*/ 100 w 121"/>
              <a:gd name="T45" fmla="*/ 78 h 160"/>
              <a:gd name="T46" fmla="*/ 94 w 121"/>
              <a:gd name="T47" fmla="*/ 93 h 160"/>
              <a:gd name="T48" fmla="*/ 83 w 121"/>
              <a:gd name="T49" fmla="*/ 130 h 160"/>
              <a:gd name="T50" fmla="*/ 88 w 121"/>
              <a:gd name="T51" fmla="*/ 135 h 160"/>
              <a:gd name="T52" fmla="*/ 91 w 121"/>
              <a:gd name="T53" fmla="*/ 160 h 160"/>
              <a:gd name="T54" fmla="*/ 116 w 121"/>
              <a:gd name="T55" fmla="*/ 157 h 160"/>
              <a:gd name="T56" fmla="*/ 116 w 121"/>
              <a:gd name="T57" fmla="*/ 135 h 160"/>
              <a:gd name="T58" fmla="*/ 121 w 121"/>
              <a:gd name="T59" fmla="*/ 110 h 160"/>
              <a:gd name="T60" fmla="*/ 30 w 121"/>
              <a:gd name="T61" fmla="*/ 5 h 160"/>
              <a:gd name="T62" fmla="*/ 8 w 121"/>
              <a:gd name="T63" fmla="*/ 25 h 160"/>
              <a:gd name="T64" fmla="*/ 30 w 121"/>
              <a:gd name="T65" fmla="*/ 5 h 160"/>
              <a:gd name="T66" fmla="*/ 5 w 121"/>
              <a:gd name="T67" fmla="*/ 30 h 160"/>
              <a:gd name="T68" fmla="*/ 33 w 121"/>
              <a:gd name="T69" fmla="*/ 30 h 160"/>
              <a:gd name="T70" fmla="*/ 33 w 121"/>
              <a:gd name="T71" fmla="*/ 50 h 160"/>
              <a:gd name="T72" fmla="*/ 5 w 121"/>
              <a:gd name="T73" fmla="*/ 50 h 160"/>
              <a:gd name="T74" fmla="*/ 19 w 121"/>
              <a:gd name="T75" fmla="*/ 69 h 160"/>
              <a:gd name="T76" fmla="*/ 22 w 121"/>
              <a:gd name="T77" fmla="*/ 74 h 160"/>
              <a:gd name="T78" fmla="*/ 16 w 121"/>
              <a:gd name="T79" fmla="*/ 74 h 160"/>
              <a:gd name="T80" fmla="*/ 99 w 121"/>
              <a:gd name="T81" fmla="*/ 86 h 160"/>
              <a:gd name="T82" fmla="*/ 105 w 121"/>
              <a:gd name="T83" fmla="*/ 86 h 160"/>
              <a:gd name="T84" fmla="*/ 102 w 121"/>
              <a:gd name="T85" fmla="*/ 91 h 160"/>
              <a:gd name="T86" fmla="*/ 99 w 121"/>
              <a:gd name="T87" fmla="*/ 86 h 160"/>
              <a:gd name="T88" fmla="*/ 94 w 121"/>
              <a:gd name="T89" fmla="*/ 155 h 160"/>
              <a:gd name="T90" fmla="*/ 111 w 121"/>
              <a:gd name="T91" fmla="*/ 135 h 160"/>
              <a:gd name="T92" fmla="*/ 116 w 121"/>
              <a:gd name="T93" fmla="*/ 130 h 160"/>
              <a:gd name="T94" fmla="*/ 88 w 121"/>
              <a:gd name="T95" fmla="*/ 130 h 160"/>
              <a:gd name="T96" fmla="*/ 88 w 121"/>
              <a:gd name="T97" fmla="*/ 110 h 160"/>
              <a:gd name="T98" fmla="*/ 116 w 121"/>
              <a:gd name="T99" fmla="*/ 110 h 160"/>
              <a:gd name="T100" fmla="*/ 102 w 121"/>
              <a:gd name="T101" fmla="*/ 152 h 160"/>
              <a:gd name="T102" fmla="*/ 105 w 121"/>
              <a:gd name="T103" fmla="*/ 141 h 160"/>
              <a:gd name="T104" fmla="*/ 100 w 121"/>
              <a:gd name="T105" fmla="*/ 141 h 160"/>
              <a:gd name="T106" fmla="*/ 102 w 121"/>
              <a:gd name="T107" fmla="*/ 152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21" h="160">
                <a:moveTo>
                  <a:pt x="14" y="22"/>
                </a:moveTo>
                <a:cubicBezTo>
                  <a:pt x="15" y="22"/>
                  <a:pt x="16" y="21"/>
                  <a:pt x="16" y="19"/>
                </a:cubicBezTo>
                <a:cubicBezTo>
                  <a:pt x="16" y="11"/>
                  <a:pt x="16" y="11"/>
                  <a:pt x="16" y="11"/>
                </a:cubicBezTo>
                <a:cubicBezTo>
                  <a:pt x="16" y="9"/>
                  <a:pt x="15" y="8"/>
                  <a:pt x="14" y="8"/>
                </a:cubicBezTo>
                <a:cubicBezTo>
                  <a:pt x="12" y="8"/>
                  <a:pt x="11" y="9"/>
                  <a:pt x="11" y="11"/>
                </a:cubicBezTo>
                <a:cubicBezTo>
                  <a:pt x="11" y="19"/>
                  <a:pt x="11" y="19"/>
                  <a:pt x="11" y="19"/>
                </a:cubicBezTo>
                <a:cubicBezTo>
                  <a:pt x="11" y="21"/>
                  <a:pt x="12" y="22"/>
                  <a:pt x="14" y="22"/>
                </a:cubicBezTo>
                <a:close/>
                <a:moveTo>
                  <a:pt x="25" y="22"/>
                </a:moveTo>
                <a:cubicBezTo>
                  <a:pt x="26" y="22"/>
                  <a:pt x="27" y="21"/>
                  <a:pt x="27" y="19"/>
                </a:cubicBezTo>
                <a:cubicBezTo>
                  <a:pt x="27" y="11"/>
                  <a:pt x="27" y="11"/>
                  <a:pt x="27" y="11"/>
                </a:cubicBezTo>
                <a:cubicBezTo>
                  <a:pt x="27" y="9"/>
                  <a:pt x="26" y="8"/>
                  <a:pt x="25" y="8"/>
                </a:cubicBezTo>
                <a:cubicBezTo>
                  <a:pt x="23" y="8"/>
                  <a:pt x="22" y="9"/>
                  <a:pt x="22" y="11"/>
                </a:cubicBezTo>
                <a:cubicBezTo>
                  <a:pt x="22" y="19"/>
                  <a:pt x="22" y="19"/>
                  <a:pt x="22" y="19"/>
                </a:cubicBezTo>
                <a:cubicBezTo>
                  <a:pt x="22" y="21"/>
                  <a:pt x="23" y="22"/>
                  <a:pt x="25" y="22"/>
                </a:cubicBezTo>
                <a:close/>
                <a:moveTo>
                  <a:pt x="110" y="93"/>
                </a:moveTo>
                <a:cubicBezTo>
                  <a:pt x="110" y="86"/>
                  <a:pt x="110" y="86"/>
                  <a:pt x="110" y="86"/>
                </a:cubicBezTo>
                <a:cubicBezTo>
                  <a:pt x="110" y="82"/>
                  <a:pt x="108" y="79"/>
                  <a:pt x="105" y="78"/>
                </a:cubicBezTo>
                <a:cubicBezTo>
                  <a:pt x="105" y="23"/>
                  <a:pt x="105" y="23"/>
                  <a:pt x="105" y="23"/>
                </a:cubicBezTo>
                <a:cubicBezTo>
                  <a:pt x="105" y="10"/>
                  <a:pt x="94" y="0"/>
                  <a:pt x="81" y="0"/>
                </a:cubicBezTo>
                <a:cubicBezTo>
                  <a:pt x="69" y="0"/>
                  <a:pt x="58" y="10"/>
                  <a:pt x="58" y="23"/>
                </a:cubicBezTo>
                <a:cubicBezTo>
                  <a:pt x="58" y="137"/>
                  <a:pt x="58" y="137"/>
                  <a:pt x="58" y="137"/>
                </a:cubicBezTo>
                <a:cubicBezTo>
                  <a:pt x="58" y="147"/>
                  <a:pt x="50" y="155"/>
                  <a:pt x="40" y="155"/>
                </a:cubicBezTo>
                <a:cubicBezTo>
                  <a:pt x="30" y="155"/>
                  <a:pt x="22" y="147"/>
                  <a:pt x="22" y="137"/>
                </a:cubicBezTo>
                <a:cubicBezTo>
                  <a:pt x="22" y="82"/>
                  <a:pt x="22" y="82"/>
                  <a:pt x="22" y="82"/>
                </a:cubicBezTo>
                <a:cubicBezTo>
                  <a:pt x="25" y="81"/>
                  <a:pt x="27" y="78"/>
                  <a:pt x="27" y="74"/>
                </a:cubicBezTo>
                <a:cubicBezTo>
                  <a:pt x="27" y="67"/>
                  <a:pt x="27" y="67"/>
                  <a:pt x="27" y="67"/>
                </a:cubicBezTo>
                <a:cubicBezTo>
                  <a:pt x="34" y="64"/>
                  <a:pt x="38" y="57"/>
                  <a:pt x="38" y="50"/>
                </a:cubicBezTo>
                <a:cubicBezTo>
                  <a:pt x="38" y="30"/>
                  <a:pt x="38" y="30"/>
                  <a:pt x="38" y="30"/>
                </a:cubicBezTo>
                <a:cubicBezTo>
                  <a:pt x="38" y="28"/>
                  <a:pt x="37" y="26"/>
                  <a:pt x="36" y="26"/>
                </a:cubicBezTo>
                <a:cubicBezTo>
                  <a:pt x="36" y="3"/>
                  <a:pt x="36" y="3"/>
                  <a:pt x="36" y="3"/>
                </a:cubicBezTo>
                <a:cubicBezTo>
                  <a:pt x="36" y="1"/>
                  <a:pt x="34" y="0"/>
                  <a:pt x="33" y="0"/>
                </a:cubicBezTo>
                <a:cubicBezTo>
                  <a:pt x="5" y="0"/>
                  <a:pt x="5" y="0"/>
                  <a:pt x="5" y="0"/>
                </a:cubicBezTo>
                <a:cubicBezTo>
                  <a:pt x="4" y="0"/>
                  <a:pt x="3" y="1"/>
                  <a:pt x="3" y="3"/>
                </a:cubicBezTo>
                <a:cubicBezTo>
                  <a:pt x="3" y="26"/>
                  <a:pt x="3" y="26"/>
                  <a:pt x="3" y="26"/>
                </a:cubicBezTo>
                <a:cubicBezTo>
                  <a:pt x="1" y="26"/>
                  <a:pt x="0" y="28"/>
                  <a:pt x="0" y="30"/>
                </a:cubicBezTo>
                <a:cubicBezTo>
                  <a:pt x="0" y="50"/>
                  <a:pt x="0" y="50"/>
                  <a:pt x="0" y="50"/>
                </a:cubicBezTo>
                <a:cubicBezTo>
                  <a:pt x="0" y="57"/>
                  <a:pt x="5" y="64"/>
                  <a:pt x="11" y="67"/>
                </a:cubicBezTo>
                <a:cubicBezTo>
                  <a:pt x="11" y="74"/>
                  <a:pt x="11" y="74"/>
                  <a:pt x="11" y="74"/>
                </a:cubicBezTo>
                <a:cubicBezTo>
                  <a:pt x="11" y="78"/>
                  <a:pt x="13" y="81"/>
                  <a:pt x="17" y="82"/>
                </a:cubicBezTo>
                <a:cubicBezTo>
                  <a:pt x="17" y="137"/>
                  <a:pt x="17" y="137"/>
                  <a:pt x="17" y="137"/>
                </a:cubicBezTo>
                <a:cubicBezTo>
                  <a:pt x="17" y="150"/>
                  <a:pt x="27" y="160"/>
                  <a:pt x="40" y="160"/>
                </a:cubicBezTo>
                <a:cubicBezTo>
                  <a:pt x="53" y="160"/>
                  <a:pt x="63" y="150"/>
                  <a:pt x="63" y="137"/>
                </a:cubicBezTo>
                <a:cubicBezTo>
                  <a:pt x="63" y="23"/>
                  <a:pt x="63" y="23"/>
                  <a:pt x="63" y="23"/>
                </a:cubicBezTo>
                <a:cubicBezTo>
                  <a:pt x="63" y="13"/>
                  <a:pt x="71" y="5"/>
                  <a:pt x="81" y="5"/>
                </a:cubicBezTo>
                <a:cubicBezTo>
                  <a:pt x="91" y="5"/>
                  <a:pt x="100" y="13"/>
                  <a:pt x="100" y="23"/>
                </a:cubicBezTo>
                <a:cubicBezTo>
                  <a:pt x="100" y="78"/>
                  <a:pt x="100" y="78"/>
                  <a:pt x="100" y="78"/>
                </a:cubicBezTo>
                <a:cubicBezTo>
                  <a:pt x="96" y="79"/>
                  <a:pt x="94" y="82"/>
                  <a:pt x="94" y="86"/>
                </a:cubicBezTo>
                <a:cubicBezTo>
                  <a:pt x="94" y="93"/>
                  <a:pt x="94" y="93"/>
                  <a:pt x="94" y="93"/>
                </a:cubicBezTo>
                <a:cubicBezTo>
                  <a:pt x="87" y="96"/>
                  <a:pt x="83" y="103"/>
                  <a:pt x="83" y="110"/>
                </a:cubicBezTo>
                <a:cubicBezTo>
                  <a:pt x="83" y="130"/>
                  <a:pt x="83" y="130"/>
                  <a:pt x="83" y="130"/>
                </a:cubicBezTo>
                <a:cubicBezTo>
                  <a:pt x="83" y="133"/>
                  <a:pt x="85" y="135"/>
                  <a:pt x="88" y="135"/>
                </a:cubicBezTo>
                <a:cubicBezTo>
                  <a:pt x="88" y="135"/>
                  <a:pt x="88" y="135"/>
                  <a:pt x="88" y="135"/>
                </a:cubicBezTo>
                <a:cubicBezTo>
                  <a:pt x="88" y="157"/>
                  <a:pt x="88" y="157"/>
                  <a:pt x="88" y="157"/>
                </a:cubicBezTo>
                <a:cubicBezTo>
                  <a:pt x="88" y="159"/>
                  <a:pt x="90" y="160"/>
                  <a:pt x="91" y="160"/>
                </a:cubicBezTo>
                <a:cubicBezTo>
                  <a:pt x="113" y="160"/>
                  <a:pt x="113" y="160"/>
                  <a:pt x="113" y="160"/>
                </a:cubicBezTo>
                <a:cubicBezTo>
                  <a:pt x="115" y="160"/>
                  <a:pt x="116" y="159"/>
                  <a:pt x="116" y="157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119" y="135"/>
                  <a:pt x="121" y="133"/>
                  <a:pt x="121" y="130"/>
                </a:cubicBezTo>
                <a:cubicBezTo>
                  <a:pt x="121" y="110"/>
                  <a:pt x="121" y="110"/>
                  <a:pt x="121" y="110"/>
                </a:cubicBezTo>
                <a:cubicBezTo>
                  <a:pt x="121" y="103"/>
                  <a:pt x="117" y="96"/>
                  <a:pt x="110" y="93"/>
                </a:cubicBezTo>
                <a:close/>
                <a:moveTo>
                  <a:pt x="30" y="5"/>
                </a:moveTo>
                <a:cubicBezTo>
                  <a:pt x="30" y="25"/>
                  <a:pt x="30" y="25"/>
                  <a:pt x="30" y="25"/>
                </a:cubicBezTo>
                <a:cubicBezTo>
                  <a:pt x="8" y="25"/>
                  <a:pt x="8" y="25"/>
                  <a:pt x="8" y="25"/>
                </a:cubicBezTo>
                <a:cubicBezTo>
                  <a:pt x="8" y="5"/>
                  <a:pt x="8" y="5"/>
                  <a:pt x="8" y="5"/>
                </a:cubicBezTo>
                <a:lnTo>
                  <a:pt x="30" y="5"/>
                </a:lnTo>
                <a:close/>
                <a:moveTo>
                  <a:pt x="5" y="50"/>
                </a:moveTo>
                <a:cubicBezTo>
                  <a:pt x="5" y="30"/>
                  <a:pt x="5" y="30"/>
                  <a:pt x="5" y="30"/>
                </a:cubicBezTo>
                <a:cubicBezTo>
                  <a:pt x="5" y="30"/>
                  <a:pt x="5" y="30"/>
                  <a:pt x="5" y="30"/>
                </a:cubicBezTo>
                <a:cubicBezTo>
                  <a:pt x="33" y="30"/>
                  <a:pt x="33" y="30"/>
                  <a:pt x="33" y="30"/>
                </a:cubicBezTo>
                <a:cubicBezTo>
                  <a:pt x="33" y="30"/>
                  <a:pt x="33" y="30"/>
                  <a:pt x="33" y="30"/>
                </a:cubicBezTo>
                <a:cubicBezTo>
                  <a:pt x="33" y="50"/>
                  <a:pt x="33" y="50"/>
                  <a:pt x="33" y="50"/>
                </a:cubicBezTo>
                <a:cubicBezTo>
                  <a:pt x="33" y="57"/>
                  <a:pt x="27" y="64"/>
                  <a:pt x="19" y="64"/>
                </a:cubicBezTo>
                <a:cubicBezTo>
                  <a:pt x="11" y="64"/>
                  <a:pt x="5" y="57"/>
                  <a:pt x="5" y="50"/>
                </a:cubicBezTo>
                <a:close/>
                <a:moveTo>
                  <a:pt x="16" y="69"/>
                </a:moveTo>
                <a:cubicBezTo>
                  <a:pt x="17" y="69"/>
                  <a:pt x="18" y="69"/>
                  <a:pt x="19" y="69"/>
                </a:cubicBezTo>
                <a:cubicBezTo>
                  <a:pt x="20" y="69"/>
                  <a:pt x="21" y="69"/>
                  <a:pt x="22" y="69"/>
                </a:cubicBezTo>
                <a:cubicBezTo>
                  <a:pt x="22" y="74"/>
                  <a:pt x="22" y="74"/>
                  <a:pt x="22" y="74"/>
                </a:cubicBezTo>
                <a:cubicBezTo>
                  <a:pt x="22" y="76"/>
                  <a:pt x="21" y="77"/>
                  <a:pt x="19" y="77"/>
                </a:cubicBezTo>
                <a:cubicBezTo>
                  <a:pt x="18" y="77"/>
                  <a:pt x="16" y="76"/>
                  <a:pt x="16" y="74"/>
                </a:cubicBezTo>
                <a:lnTo>
                  <a:pt x="16" y="69"/>
                </a:lnTo>
                <a:close/>
                <a:moveTo>
                  <a:pt x="99" y="86"/>
                </a:moveTo>
                <a:cubicBezTo>
                  <a:pt x="99" y="84"/>
                  <a:pt x="100" y="83"/>
                  <a:pt x="102" y="83"/>
                </a:cubicBezTo>
                <a:cubicBezTo>
                  <a:pt x="104" y="83"/>
                  <a:pt x="105" y="84"/>
                  <a:pt x="105" y="86"/>
                </a:cubicBezTo>
                <a:cubicBezTo>
                  <a:pt x="105" y="91"/>
                  <a:pt x="105" y="91"/>
                  <a:pt x="105" y="91"/>
                </a:cubicBezTo>
                <a:cubicBezTo>
                  <a:pt x="104" y="91"/>
                  <a:pt x="103" y="91"/>
                  <a:pt x="102" y="91"/>
                </a:cubicBezTo>
                <a:cubicBezTo>
                  <a:pt x="101" y="91"/>
                  <a:pt x="100" y="91"/>
                  <a:pt x="99" y="91"/>
                </a:cubicBezTo>
                <a:lnTo>
                  <a:pt x="99" y="86"/>
                </a:lnTo>
                <a:close/>
                <a:moveTo>
                  <a:pt x="111" y="155"/>
                </a:moveTo>
                <a:cubicBezTo>
                  <a:pt x="94" y="155"/>
                  <a:pt x="94" y="155"/>
                  <a:pt x="94" y="155"/>
                </a:cubicBezTo>
                <a:cubicBezTo>
                  <a:pt x="94" y="135"/>
                  <a:pt x="94" y="135"/>
                  <a:pt x="94" y="135"/>
                </a:cubicBezTo>
                <a:cubicBezTo>
                  <a:pt x="111" y="135"/>
                  <a:pt x="111" y="135"/>
                  <a:pt x="111" y="135"/>
                </a:cubicBezTo>
                <a:lnTo>
                  <a:pt x="111" y="155"/>
                </a:lnTo>
                <a:close/>
                <a:moveTo>
                  <a:pt x="116" y="130"/>
                </a:moveTo>
                <a:cubicBezTo>
                  <a:pt x="116" y="130"/>
                  <a:pt x="116" y="130"/>
                  <a:pt x="116" y="130"/>
                </a:cubicBezTo>
                <a:cubicBezTo>
                  <a:pt x="88" y="130"/>
                  <a:pt x="88" y="130"/>
                  <a:pt x="88" y="130"/>
                </a:cubicBezTo>
                <a:cubicBezTo>
                  <a:pt x="88" y="130"/>
                  <a:pt x="88" y="130"/>
                  <a:pt x="88" y="130"/>
                </a:cubicBezTo>
                <a:cubicBezTo>
                  <a:pt x="88" y="110"/>
                  <a:pt x="88" y="110"/>
                  <a:pt x="88" y="110"/>
                </a:cubicBezTo>
                <a:cubicBezTo>
                  <a:pt x="88" y="103"/>
                  <a:pt x="94" y="96"/>
                  <a:pt x="102" y="96"/>
                </a:cubicBezTo>
                <a:cubicBezTo>
                  <a:pt x="110" y="96"/>
                  <a:pt x="116" y="103"/>
                  <a:pt x="116" y="110"/>
                </a:cubicBezTo>
                <a:lnTo>
                  <a:pt x="116" y="130"/>
                </a:lnTo>
                <a:close/>
                <a:moveTo>
                  <a:pt x="102" y="152"/>
                </a:moveTo>
                <a:cubicBezTo>
                  <a:pt x="104" y="152"/>
                  <a:pt x="105" y="151"/>
                  <a:pt x="105" y="149"/>
                </a:cubicBezTo>
                <a:cubicBezTo>
                  <a:pt x="105" y="141"/>
                  <a:pt x="105" y="141"/>
                  <a:pt x="105" y="141"/>
                </a:cubicBezTo>
                <a:cubicBezTo>
                  <a:pt x="105" y="139"/>
                  <a:pt x="104" y="138"/>
                  <a:pt x="102" y="138"/>
                </a:cubicBezTo>
                <a:cubicBezTo>
                  <a:pt x="101" y="138"/>
                  <a:pt x="100" y="139"/>
                  <a:pt x="100" y="141"/>
                </a:cubicBezTo>
                <a:cubicBezTo>
                  <a:pt x="100" y="149"/>
                  <a:pt x="100" y="149"/>
                  <a:pt x="100" y="149"/>
                </a:cubicBezTo>
                <a:cubicBezTo>
                  <a:pt x="100" y="151"/>
                  <a:pt x="101" y="152"/>
                  <a:pt x="102" y="152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4" name="Freeform 93">
            <a:extLst>
              <a:ext uri="{FF2B5EF4-FFF2-40B4-BE49-F238E27FC236}">
                <a16:creationId xmlns:a16="http://schemas.microsoft.com/office/drawing/2014/main" xmlns="" id="{77E2E204-440D-4109-9178-2E55745F1570}"/>
              </a:ext>
            </a:extLst>
          </p:cNvPr>
          <p:cNvSpPr>
            <a:spLocks noEditPoints="1"/>
          </p:cNvSpPr>
          <p:nvPr/>
        </p:nvSpPr>
        <p:spPr bwMode="auto">
          <a:xfrm>
            <a:off x="10125075" y="5092701"/>
            <a:ext cx="546100" cy="361950"/>
          </a:xfrm>
          <a:custGeom>
            <a:avLst/>
            <a:gdLst>
              <a:gd name="T0" fmla="*/ 8 w 160"/>
              <a:gd name="T1" fmla="*/ 0 h 105"/>
              <a:gd name="T2" fmla="*/ 0 w 160"/>
              <a:gd name="T3" fmla="*/ 97 h 105"/>
              <a:gd name="T4" fmla="*/ 152 w 160"/>
              <a:gd name="T5" fmla="*/ 105 h 105"/>
              <a:gd name="T6" fmla="*/ 160 w 160"/>
              <a:gd name="T7" fmla="*/ 8 h 105"/>
              <a:gd name="T8" fmla="*/ 8 w 160"/>
              <a:gd name="T9" fmla="*/ 5 h 105"/>
              <a:gd name="T10" fmla="*/ 155 w 160"/>
              <a:gd name="T11" fmla="*/ 8 h 105"/>
              <a:gd name="T12" fmla="*/ 152 w 160"/>
              <a:gd name="T13" fmla="*/ 25 h 105"/>
              <a:gd name="T14" fmla="*/ 152 w 160"/>
              <a:gd name="T15" fmla="*/ 19 h 105"/>
              <a:gd name="T16" fmla="*/ 14 w 160"/>
              <a:gd name="T17" fmla="*/ 14 h 105"/>
              <a:gd name="T18" fmla="*/ 8 w 160"/>
              <a:gd name="T19" fmla="*/ 25 h 105"/>
              <a:gd name="T20" fmla="*/ 5 w 160"/>
              <a:gd name="T21" fmla="*/ 25 h 105"/>
              <a:gd name="T22" fmla="*/ 8 w 160"/>
              <a:gd name="T23" fmla="*/ 5 h 105"/>
              <a:gd name="T24" fmla="*/ 8 w 160"/>
              <a:gd name="T25" fmla="*/ 100 h 105"/>
              <a:gd name="T26" fmla="*/ 5 w 160"/>
              <a:gd name="T27" fmla="*/ 30 h 105"/>
              <a:gd name="T28" fmla="*/ 13 w 160"/>
              <a:gd name="T29" fmla="*/ 25 h 105"/>
              <a:gd name="T30" fmla="*/ 14 w 160"/>
              <a:gd name="T31" fmla="*/ 19 h 105"/>
              <a:gd name="T32" fmla="*/ 147 w 160"/>
              <a:gd name="T33" fmla="*/ 19 h 105"/>
              <a:gd name="T34" fmla="*/ 152 w 160"/>
              <a:gd name="T35" fmla="*/ 30 h 105"/>
              <a:gd name="T36" fmla="*/ 155 w 160"/>
              <a:gd name="T37" fmla="*/ 97 h 105"/>
              <a:gd name="T38" fmla="*/ 140 w 160"/>
              <a:gd name="T39" fmla="*/ 36 h 105"/>
              <a:gd name="T40" fmla="*/ 31 w 160"/>
              <a:gd name="T41" fmla="*/ 36 h 105"/>
              <a:gd name="T42" fmla="*/ 18 w 160"/>
              <a:gd name="T43" fmla="*/ 37 h 105"/>
              <a:gd name="T44" fmla="*/ 18 w 160"/>
              <a:gd name="T45" fmla="*/ 79 h 105"/>
              <a:gd name="T46" fmla="*/ 31 w 160"/>
              <a:gd name="T47" fmla="*/ 80 h 105"/>
              <a:gd name="T48" fmla="*/ 31 w 160"/>
              <a:gd name="T49" fmla="*/ 80 h 105"/>
              <a:gd name="T50" fmla="*/ 142 w 160"/>
              <a:gd name="T51" fmla="*/ 79 h 105"/>
              <a:gd name="T52" fmla="*/ 142 w 160"/>
              <a:gd name="T53" fmla="*/ 37 h 105"/>
              <a:gd name="T54" fmla="*/ 116 w 160"/>
              <a:gd name="T55" fmla="*/ 53 h 105"/>
              <a:gd name="T56" fmla="*/ 116 w 160"/>
              <a:gd name="T57" fmla="*/ 63 h 105"/>
              <a:gd name="T58" fmla="*/ 111 w 160"/>
              <a:gd name="T59" fmla="*/ 75 h 105"/>
              <a:gd name="T60" fmla="*/ 49 w 160"/>
              <a:gd name="T61" fmla="*/ 41 h 105"/>
              <a:gd name="T62" fmla="*/ 111 w 160"/>
              <a:gd name="T63" fmla="*/ 75 h 105"/>
              <a:gd name="T64" fmla="*/ 25 w 160"/>
              <a:gd name="T65" fmla="*/ 58 h 105"/>
              <a:gd name="T66" fmla="*/ 38 w 160"/>
              <a:gd name="T67" fmla="*/ 41 h 105"/>
              <a:gd name="T68" fmla="*/ 38 w 160"/>
              <a:gd name="T69" fmla="*/ 75 h 105"/>
              <a:gd name="T70" fmla="*/ 44 w 160"/>
              <a:gd name="T71" fmla="*/ 63 h 105"/>
              <a:gd name="T72" fmla="*/ 44 w 160"/>
              <a:gd name="T73" fmla="*/ 53 h 105"/>
              <a:gd name="T74" fmla="*/ 44 w 160"/>
              <a:gd name="T75" fmla="*/ 47 h 105"/>
              <a:gd name="T76" fmla="*/ 44 w 160"/>
              <a:gd name="T77" fmla="*/ 68 h 105"/>
              <a:gd name="T78" fmla="*/ 33 w 160"/>
              <a:gd name="T79" fmla="*/ 58 h 105"/>
              <a:gd name="T80" fmla="*/ 44 w 160"/>
              <a:gd name="T81" fmla="*/ 47 h 105"/>
              <a:gd name="T82" fmla="*/ 21 w 160"/>
              <a:gd name="T83" fmla="*/ 41 h 105"/>
              <a:gd name="T84" fmla="*/ 19 w 160"/>
              <a:gd name="T85" fmla="*/ 58 h 105"/>
              <a:gd name="T86" fmla="*/ 21 w 160"/>
              <a:gd name="T87" fmla="*/ 75 h 105"/>
              <a:gd name="T88" fmla="*/ 139 w 160"/>
              <a:gd name="T89" fmla="*/ 75 h 105"/>
              <a:gd name="T90" fmla="*/ 116 w 160"/>
              <a:gd name="T91" fmla="*/ 68 h 105"/>
              <a:gd name="T92" fmla="*/ 116 w 160"/>
              <a:gd name="T93" fmla="*/ 47 h 105"/>
              <a:gd name="T94" fmla="*/ 139 w 160"/>
              <a:gd name="T95" fmla="*/ 41 h 105"/>
              <a:gd name="T96" fmla="*/ 139 w 160"/>
              <a:gd name="T97" fmla="*/ 75 h 1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160" h="105">
                <a:moveTo>
                  <a:pt x="152" y="0"/>
                </a:moveTo>
                <a:cubicBezTo>
                  <a:pt x="8" y="0"/>
                  <a:pt x="8" y="0"/>
                  <a:pt x="8" y="0"/>
                </a:cubicBezTo>
                <a:cubicBezTo>
                  <a:pt x="4" y="0"/>
                  <a:pt x="0" y="4"/>
                  <a:pt x="0" y="8"/>
                </a:cubicBezTo>
                <a:cubicBezTo>
                  <a:pt x="0" y="97"/>
                  <a:pt x="0" y="97"/>
                  <a:pt x="0" y="97"/>
                </a:cubicBezTo>
                <a:cubicBezTo>
                  <a:pt x="0" y="101"/>
                  <a:pt x="4" y="105"/>
                  <a:pt x="8" y="105"/>
                </a:cubicBezTo>
                <a:cubicBezTo>
                  <a:pt x="152" y="105"/>
                  <a:pt x="152" y="105"/>
                  <a:pt x="152" y="105"/>
                </a:cubicBezTo>
                <a:cubicBezTo>
                  <a:pt x="156" y="105"/>
                  <a:pt x="160" y="101"/>
                  <a:pt x="160" y="97"/>
                </a:cubicBezTo>
                <a:cubicBezTo>
                  <a:pt x="160" y="8"/>
                  <a:pt x="160" y="8"/>
                  <a:pt x="160" y="8"/>
                </a:cubicBezTo>
                <a:cubicBezTo>
                  <a:pt x="160" y="4"/>
                  <a:pt x="156" y="0"/>
                  <a:pt x="152" y="0"/>
                </a:cubicBezTo>
                <a:close/>
                <a:moveTo>
                  <a:pt x="8" y="5"/>
                </a:moveTo>
                <a:cubicBezTo>
                  <a:pt x="152" y="5"/>
                  <a:pt x="152" y="5"/>
                  <a:pt x="152" y="5"/>
                </a:cubicBezTo>
                <a:cubicBezTo>
                  <a:pt x="154" y="5"/>
                  <a:pt x="155" y="7"/>
                  <a:pt x="155" y="8"/>
                </a:cubicBezTo>
                <a:cubicBezTo>
                  <a:pt x="155" y="25"/>
                  <a:pt x="155" y="25"/>
                  <a:pt x="155" y="25"/>
                </a:cubicBezTo>
                <a:cubicBezTo>
                  <a:pt x="152" y="25"/>
                  <a:pt x="152" y="25"/>
                  <a:pt x="152" y="25"/>
                </a:cubicBezTo>
                <a:cubicBezTo>
                  <a:pt x="152" y="25"/>
                  <a:pt x="152" y="25"/>
                  <a:pt x="152" y="25"/>
                </a:cubicBezTo>
                <a:cubicBezTo>
                  <a:pt x="152" y="19"/>
                  <a:pt x="152" y="19"/>
                  <a:pt x="152" y="19"/>
                </a:cubicBezTo>
                <a:cubicBezTo>
                  <a:pt x="152" y="16"/>
                  <a:pt x="149" y="14"/>
                  <a:pt x="146" y="14"/>
                </a:cubicBezTo>
                <a:cubicBezTo>
                  <a:pt x="14" y="14"/>
                  <a:pt x="14" y="14"/>
                  <a:pt x="14" y="14"/>
                </a:cubicBezTo>
                <a:cubicBezTo>
                  <a:pt x="11" y="14"/>
                  <a:pt x="8" y="16"/>
                  <a:pt x="8" y="19"/>
                </a:cubicBezTo>
                <a:cubicBezTo>
                  <a:pt x="8" y="25"/>
                  <a:pt x="8" y="25"/>
                  <a:pt x="8" y="25"/>
                </a:cubicBezTo>
                <a:cubicBezTo>
                  <a:pt x="8" y="25"/>
                  <a:pt x="8" y="25"/>
                  <a:pt x="8" y="25"/>
                </a:cubicBezTo>
                <a:cubicBezTo>
                  <a:pt x="5" y="25"/>
                  <a:pt x="5" y="25"/>
                  <a:pt x="5" y="25"/>
                </a:cubicBezTo>
                <a:cubicBezTo>
                  <a:pt x="5" y="8"/>
                  <a:pt x="5" y="8"/>
                  <a:pt x="5" y="8"/>
                </a:cubicBezTo>
                <a:cubicBezTo>
                  <a:pt x="5" y="7"/>
                  <a:pt x="7" y="5"/>
                  <a:pt x="8" y="5"/>
                </a:cubicBezTo>
                <a:close/>
                <a:moveTo>
                  <a:pt x="152" y="100"/>
                </a:moveTo>
                <a:cubicBezTo>
                  <a:pt x="8" y="100"/>
                  <a:pt x="8" y="100"/>
                  <a:pt x="8" y="100"/>
                </a:cubicBezTo>
                <a:cubicBezTo>
                  <a:pt x="7" y="100"/>
                  <a:pt x="5" y="98"/>
                  <a:pt x="5" y="97"/>
                </a:cubicBezTo>
                <a:cubicBezTo>
                  <a:pt x="5" y="30"/>
                  <a:pt x="5" y="30"/>
                  <a:pt x="5" y="30"/>
                </a:cubicBezTo>
                <a:cubicBezTo>
                  <a:pt x="8" y="30"/>
                  <a:pt x="8" y="30"/>
                  <a:pt x="8" y="30"/>
                </a:cubicBezTo>
                <a:cubicBezTo>
                  <a:pt x="11" y="30"/>
                  <a:pt x="13" y="28"/>
                  <a:pt x="13" y="25"/>
                </a:cubicBezTo>
                <a:cubicBezTo>
                  <a:pt x="13" y="19"/>
                  <a:pt x="13" y="19"/>
                  <a:pt x="13" y="19"/>
                </a:cubicBezTo>
                <a:cubicBezTo>
                  <a:pt x="13" y="19"/>
                  <a:pt x="14" y="19"/>
                  <a:pt x="14" y="19"/>
                </a:cubicBezTo>
                <a:cubicBezTo>
                  <a:pt x="146" y="19"/>
                  <a:pt x="146" y="19"/>
                  <a:pt x="146" y="19"/>
                </a:cubicBezTo>
                <a:cubicBezTo>
                  <a:pt x="146" y="19"/>
                  <a:pt x="147" y="19"/>
                  <a:pt x="147" y="19"/>
                </a:cubicBezTo>
                <a:cubicBezTo>
                  <a:pt x="147" y="25"/>
                  <a:pt x="147" y="25"/>
                  <a:pt x="147" y="25"/>
                </a:cubicBezTo>
                <a:cubicBezTo>
                  <a:pt x="147" y="28"/>
                  <a:pt x="149" y="30"/>
                  <a:pt x="152" y="30"/>
                </a:cubicBezTo>
                <a:cubicBezTo>
                  <a:pt x="155" y="30"/>
                  <a:pt x="155" y="30"/>
                  <a:pt x="155" y="30"/>
                </a:cubicBezTo>
                <a:cubicBezTo>
                  <a:pt x="155" y="97"/>
                  <a:pt x="155" y="97"/>
                  <a:pt x="155" y="97"/>
                </a:cubicBezTo>
                <a:cubicBezTo>
                  <a:pt x="155" y="98"/>
                  <a:pt x="154" y="100"/>
                  <a:pt x="152" y="100"/>
                </a:cubicBezTo>
                <a:close/>
                <a:moveTo>
                  <a:pt x="140" y="36"/>
                </a:moveTo>
                <a:cubicBezTo>
                  <a:pt x="31" y="36"/>
                  <a:pt x="31" y="36"/>
                  <a:pt x="31" y="36"/>
                </a:cubicBezTo>
                <a:cubicBezTo>
                  <a:pt x="31" y="36"/>
                  <a:pt x="31" y="36"/>
                  <a:pt x="31" y="36"/>
                </a:cubicBezTo>
                <a:cubicBezTo>
                  <a:pt x="20" y="36"/>
                  <a:pt x="20" y="36"/>
                  <a:pt x="20" y="36"/>
                </a:cubicBezTo>
                <a:cubicBezTo>
                  <a:pt x="19" y="36"/>
                  <a:pt x="18" y="36"/>
                  <a:pt x="18" y="37"/>
                </a:cubicBezTo>
                <a:cubicBezTo>
                  <a:pt x="13" y="43"/>
                  <a:pt x="11" y="50"/>
                  <a:pt x="11" y="58"/>
                </a:cubicBezTo>
                <a:cubicBezTo>
                  <a:pt x="11" y="65"/>
                  <a:pt x="13" y="73"/>
                  <a:pt x="18" y="79"/>
                </a:cubicBezTo>
                <a:cubicBezTo>
                  <a:pt x="18" y="79"/>
                  <a:pt x="19" y="80"/>
                  <a:pt x="20" y="80"/>
                </a:cubicBezTo>
                <a:cubicBezTo>
                  <a:pt x="31" y="80"/>
                  <a:pt x="31" y="80"/>
                  <a:pt x="31" y="80"/>
                </a:cubicBezTo>
                <a:cubicBezTo>
                  <a:pt x="31" y="80"/>
                  <a:pt x="31" y="80"/>
                  <a:pt x="31" y="80"/>
                </a:cubicBezTo>
                <a:cubicBezTo>
                  <a:pt x="31" y="80"/>
                  <a:pt x="31" y="80"/>
                  <a:pt x="31" y="80"/>
                </a:cubicBezTo>
                <a:cubicBezTo>
                  <a:pt x="140" y="80"/>
                  <a:pt x="140" y="80"/>
                  <a:pt x="140" y="80"/>
                </a:cubicBezTo>
                <a:cubicBezTo>
                  <a:pt x="141" y="80"/>
                  <a:pt x="142" y="79"/>
                  <a:pt x="142" y="79"/>
                </a:cubicBezTo>
                <a:cubicBezTo>
                  <a:pt x="147" y="73"/>
                  <a:pt x="149" y="65"/>
                  <a:pt x="149" y="58"/>
                </a:cubicBezTo>
                <a:cubicBezTo>
                  <a:pt x="149" y="50"/>
                  <a:pt x="147" y="43"/>
                  <a:pt x="142" y="37"/>
                </a:cubicBezTo>
                <a:cubicBezTo>
                  <a:pt x="142" y="36"/>
                  <a:pt x="141" y="36"/>
                  <a:pt x="140" y="36"/>
                </a:cubicBezTo>
                <a:close/>
                <a:moveTo>
                  <a:pt x="116" y="53"/>
                </a:moveTo>
                <a:cubicBezTo>
                  <a:pt x="118" y="54"/>
                  <a:pt x="119" y="56"/>
                  <a:pt x="119" y="58"/>
                </a:cubicBezTo>
                <a:cubicBezTo>
                  <a:pt x="119" y="60"/>
                  <a:pt x="118" y="62"/>
                  <a:pt x="116" y="63"/>
                </a:cubicBezTo>
                <a:lnTo>
                  <a:pt x="116" y="53"/>
                </a:lnTo>
                <a:close/>
                <a:moveTo>
                  <a:pt x="111" y="75"/>
                </a:moveTo>
                <a:cubicBezTo>
                  <a:pt x="49" y="75"/>
                  <a:pt x="49" y="75"/>
                  <a:pt x="49" y="75"/>
                </a:cubicBezTo>
                <a:cubicBezTo>
                  <a:pt x="49" y="41"/>
                  <a:pt x="49" y="41"/>
                  <a:pt x="49" y="41"/>
                </a:cubicBezTo>
                <a:cubicBezTo>
                  <a:pt x="111" y="41"/>
                  <a:pt x="111" y="41"/>
                  <a:pt x="111" y="41"/>
                </a:cubicBezTo>
                <a:lnTo>
                  <a:pt x="111" y="75"/>
                </a:lnTo>
                <a:close/>
                <a:moveTo>
                  <a:pt x="32" y="75"/>
                </a:moveTo>
                <a:cubicBezTo>
                  <a:pt x="27" y="70"/>
                  <a:pt x="25" y="64"/>
                  <a:pt x="25" y="58"/>
                </a:cubicBezTo>
                <a:cubicBezTo>
                  <a:pt x="25" y="51"/>
                  <a:pt x="27" y="45"/>
                  <a:pt x="32" y="41"/>
                </a:cubicBezTo>
                <a:cubicBezTo>
                  <a:pt x="38" y="41"/>
                  <a:pt x="38" y="41"/>
                  <a:pt x="38" y="41"/>
                </a:cubicBezTo>
                <a:cubicBezTo>
                  <a:pt x="32" y="44"/>
                  <a:pt x="28" y="51"/>
                  <a:pt x="28" y="58"/>
                </a:cubicBezTo>
                <a:cubicBezTo>
                  <a:pt x="28" y="65"/>
                  <a:pt x="32" y="71"/>
                  <a:pt x="38" y="75"/>
                </a:cubicBezTo>
                <a:lnTo>
                  <a:pt x="32" y="75"/>
                </a:lnTo>
                <a:close/>
                <a:moveTo>
                  <a:pt x="44" y="63"/>
                </a:moveTo>
                <a:cubicBezTo>
                  <a:pt x="42" y="62"/>
                  <a:pt x="41" y="60"/>
                  <a:pt x="41" y="58"/>
                </a:cubicBezTo>
                <a:cubicBezTo>
                  <a:pt x="41" y="56"/>
                  <a:pt x="42" y="54"/>
                  <a:pt x="44" y="53"/>
                </a:cubicBezTo>
                <a:lnTo>
                  <a:pt x="44" y="63"/>
                </a:lnTo>
                <a:close/>
                <a:moveTo>
                  <a:pt x="44" y="47"/>
                </a:moveTo>
                <a:cubicBezTo>
                  <a:pt x="39" y="48"/>
                  <a:pt x="36" y="53"/>
                  <a:pt x="36" y="58"/>
                </a:cubicBezTo>
                <a:cubicBezTo>
                  <a:pt x="36" y="63"/>
                  <a:pt x="39" y="67"/>
                  <a:pt x="44" y="68"/>
                </a:cubicBezTo>
                <a:cubicBezTo>
                  <a:pt x="44" y="72"/>
                  <a:pt x="44" y="72"/>
                  <a:pt x="44" y="72"/>
                </a:cubicBezTo>
                <a:cubicBezTo>
                  <a:pt x="38" y="70"/>
                  <a:pt x="33" y="65"/>
                  <a:pt x="33" y="58"/>
                </a:cubicBezTo>
                <a:cubicBezTo>
                  <a:pt x="33" y="51"/>
                  <a:pt x="38" y="45"/>
                  <a:pt x="44" y="44"/>
                </a:cubicBezTo>
                <a:lnTo>
                  <a:pt x="44" y="47"/>
                </a:lnTo>
                <a:close/>
                <a:moveTo>
                  <a:pt x="16" y="58"/>
                </a:moveTo>
                <a:cubicBezTo>
                  <a:pt x="16" y="52"/>
                  <a:pt x="18" y="46"/>
                  <a:pt x="21" y="41"/>
                </a:cubicBezTo>
                <a:cubicBezTo>
                  <a:pt x="25" y="41"/>
                  <a:pt x="25" y="41"/>
                  <a:pt x="25" y="41"/>
                </a:cubicBezTo>
                <a:cubicBezTo>
                  <a:pt x="21" y="46"/>
                  <a:pt x="19" y="52"/>
                  <a:pt x="19" y="58"/>
                </a:cubicBezTo>
                <a:cubicBezTo>
                  <a:pt x="19" y="64"/>
                  <a:pt x="21" y="70"/>
                  <a:pt x="25" y="75"/>
                </a:cubicBezTo>
                <a:cubicBezTo>
                  <a:pt x="21" y="75"/>
                  <a:pt x="21" y="75"/>
                  <a:pt x="21" y="75"/>
                </a:cubicBezTo>
                <a:cubicBezTo>
                  <a:pt x="18" y="70"/>
                  <a:pt x="16" y="64"/>
                  <a:pt x="16" y="58"/>
                </a:cubicBezTo>
                <a:close/>
                <a:moveTo>
                  <a:pt x="139" y="75"/>
                </a:moveTo>
                <a:cubicBezTo>
                  <a:pt x="116" y="75"/>
                  <a:pt x="116" y="75"/>
                  <a:pt x="116" y="75"/>
                </a:cubicBezTo>
                <a:cubicBezTo>
                  <a:pt x="116" y="68"/>
                  <a:pt x="116" y="68"/>
                  <a:pt x="116" y="68"/>
                </a:cubicBezTo>
                <a:cubicBezTo>
                  <a:pt x="121" y="67"/>
                  <a:pt x="124" y="63"/>
                  <a:pt x="124" y="58"/>
                </a:cubicBezTo>
                <a:cubicBezTo>
                  <a:pt x="124" y="53"/>
                  <a:pt x="121" y="48"/>
                  <a:pt x="116" y="47"/>
                </a:cubicBezTo>
                <a:cubicBezTo>
                  <a:pt x="116" y="41"/>
                  <a:pt x="116" y="41"/>
                  <a:pt x="116" y="41"/>
                </a:cubicBezTo>
                <a:cubicBezTo>
                  <a:pt x="139" y="41"/>
                  <a:pt x="139" y="41"/>
                  <a:pt x="139" y="41"/>
                </a:cubicBezTo>
                <a:cubicBezTo>
                  <a:pt x="142" y="46"/>
                  <a:pt x="144" y="52"/>
                  <a:pt x="144" y="58"/>
                </a:cubicBezTo>
                <a:cubicBezTo>
                  <a:pt x="144" y="64"/>
                  <a:pt x="142" y="70"/>
                  <a:pt x="139" y="75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5" name="Freeform 94">
            <a:extLst>
              <a:ext uri="{FF2B5EF4-FFF2-40B4-BE49-F238E27FC236}">
                <a16:creationId xmlns:a16="http://schemas.microsoft.com/office/drawing/2014/main" xmlns="" id="{446B280F-6F72-43F6-8913-B1A8C1FC45F6}"/>
              </a:ext>
            </a:extLst>
          </p:cNvPr>
          <p:cNvSpPr>
            <a:spLocks noEditPoints="1"/>
          </p:cNvSpPr>
          <p:nvPr/>
        </p:nvSpPr>
        <p:spPr bwMode="auto">
          <a:xfrm>
            <a:off x="10193338" y="5629276"/>
            <a:ext cx="412750" cy="550863"/>
          </a:xfrm>
          <a:custGeom>
            <a:avLst/>
            <a:gdLst>
              <a:gd name="T0" fmla="*/ 110 w 121"/>
              <a:gd name="T1" fmla="*/ 58 h 160"/>
              <a:gd name="T2" fmla="*/ 114 w 121"/>
              <a:gd name="T3" fmla="*/ 52 h 160"/>
              <a:gd name="T4" fmla="*/ 119 w 121"/>
              <a:gd name="T5" fmla="*/ 46 h 160"/>
              <a:gd name="T6" fmla="*/ 3 w 121"/>
              <a:gd name="T7" fmla="*/ 50 h 160"/>
              <a:gd name="T8" fmla="*/ 10 w 121"/>
              <a:gd name="T9" fmla="*/ 53 h 160"/>
              <a:gd name="T10" fmla="*/ 5 w 121"/>
              <a:gd name="T11" fmla="*/ 58 h 160"/>
              <a:gd name="T12" fmla="*/ 19 w 121"/>
              <a:gd name="T13" fmla="*/ 105 h 160"/>
              <a:gd name="T14" fmla="*/ 50 w 121"/>
              <a:gd name="T15" fmla="*/ 133 h 160"/>
              <a:gd name="T16" fmla="*/ 41 w 121"/>
              <a:gd name="T17" fmla="*/ 144 h 160"/>
              <a:gd name="T18" fmla="*/ 30 w 121"/>
              <a:gd name="T19" fmla="*/ 160 h 160"/>
              <a:gd name="T20" fmla="*/ 91 w 121"/>
              <a:gd name="T21" fmla="*/ 144 h 160"/>
              <a:gd name="T22" fmla="*/ 77 w 121"/>
              <a:gd name="T23" fmla="*/ 138 h 160"/>
              <a:gd name="T24" fmla="*/ 69 w 121"/>
              <a:gd name="T25" fmla="*/ 121 h 160"/>
              <a:gd name="T26" fmla="*/ 120 w 121"/>
              <a:gd name="T27" fmla="*/ 60 h 160"/>
              <a:gd name="T28" fmla="*/ 61 w 121"/>
              <a:gd name="T29" fmla="*/ 5 h 160"/>
              <a:gd name="T30" fmla="*/ 105 w 121"/>
              <a:gd name="T31" fmla="*/ 57 h 160"/>
              <a:gd name="T32" fmla="*/ 62 w 121"/>
              <a:gd name="T33" fmla="*/ 105 h 160"/>
              <a:gd name="T34" fmla="*/ 16 w 121"/>
              <a:gd name="T35" fmla="*/ 57 h 160"/>
              <a:gd name="T36" fmla="*/ 94 w 121"/>
              <a:gd name="T37" fmla="*/ 152 h 160"/>
              <a:gd name="T38" fmla="*/ 27 w 121"/>
              <a:gd name="T39" fmla="*/ 152 h 160"/>
              <a:gd name="T40" fmla="*/ 94 w 121"/>
              <a:gd name="T41" fmla="*/ 152 h 160"/>
              <a:gd name="T42" fmla="*/ 72 w 121"/>
              <a:gd name="T43" fmla="*/ 144 h 160"/>
              <a:gd name="T44" fmla="*/ 49 w 121"/>
              <a:gd name="T45" fmla="*/ 138 h 160"/>
              <a:gd name="T46" fmla="*/ 72 w 121"/>
              <a:gd name="T47" fmla="*/ 138 h 160"/>
              <a:gd name="T48" fmla="*/ 58 w 121"/>
              <a:gd name="T49" fmla="*/ 121 h 160"/>
              <a:gd name="T50" fmla="*/ 64 w 121"/>
              <a:gd name="T51" fmla="*/ 133 h 160"/>
              <a:gd name="T52" fmla="*/ 5 w 121"/>
              <a:gd name="T53" fmla="*/ 63 h 160"/>
              <a:gd name="T54" fmla="*/ 14 w 121"/>
              <a:gd name="T55" fmla="*/ 77 h 160"/>
              <a:gd name="T56" fmla="*/ 62 w 121"/>
              <a:gd name="T57" fmla="*/ 110 h 160"/>
              <a:gd name="T58" fmla="*/ 116 w 121"/>
              <a:gd name="T59" fmla="*/ 63 h 160"/>
              <a:gd name="T60" fmla="*/ 61 w 121"/>
              <a:gd name="T61" fmla="*/ 116 h 160"/>
              <a:gd name="T62" fmla="*/ 61 w 121"/>
              <a:gd name="T63" fmla="*/ 25 h 160"/>
              <a:gd name="T64" fmla="*/ 61 w 121"/>
              <a:gd name="T65" fmla="*/ 30 h 160"/>
              <a:gd name="T66" fmla="*/ 30 w 121"/>
              <a:gd name="T67" fmla="*/ 61 h 160"/>
              <a:gd name="T68" fmla="*/ 85 w 121"/>
              <a:gd name="T69" fmla="*/ 61 h 160"/>
              <a:gd name="T70" fmla="*/ 61 w 121"/>
              <a:gd name="T71" fmla="*/ 85 h 160"/>
              <a:gd name="T72" fmla="*/ 61 w 121"/>
              <a:gd name="T73" fmla="*/ 80 h 160"/>
              <a:gd name="T74" fmla="*/ 61 w 121"/>
              <a:gd name="T75" fmla="*/ 69 h 160"/>
              <a:gd name="T76" fmla="*/ 52 w 121"/>
              <a:gd name="T77" fmla="*/ 61 h 160"/>
              <a:gd name="T78" fmla="*/ 64 w 121"/>
              <a:gd name="T79" fmla="*/ 61 h 160"/>
              <a:gd name="T80" fmla="*/ 61 w 121"/>
              <a:gd name="T81" fmla="*/ 58 h 160"/>
              <a:gd name="T82" fmla="*/ 81 w 121"/>
              <a:gd name="T83" fmla="*/ 24 h 160"/>
              <a:gd name="T84" fmla="*/ 83 w 121"/>
              <a:gd name="T85" fmla="*/ 20 h 160"/>
              <a:gd name="T86" fmla="*/ 37 w 121"/>
              <a:gd name="T87" fmla="*/ 23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21" h="160">
                <a:moveTo>
                  <a:pt x="120" y="60"/>
                </a:moveTo>
                <a:cubicBezTo>
                  <a:pt x="119" y="59"/>
                  <a:pt x="117" y="58"/>
                  <a:pt x="116" y="58"/>
                </a:cubicBezTo>
                <a:cubicBezTo>
                  <a:pt x="110" y="58"/>
                  <a:pt x="110" y="58"/>
                  <a:pt x="110" y="58"/>
                </a:cubicBezTo>
                <a:cubicBezTo>
                  <a:pt x="110" y="58"/>
                  <a:pt x="110" y="57"/>
                  <a:pt x="110" y="57"/>
                </a:cubicBezTo>
                <a:cubicBezTo>
                  <a:pt x="110" y="56"/>
                  <a:pt x="110" y="54"/>
                  <a:pt x="111" y="54"/>
                </a:cubicBezTo>
                <a:cubicBezTo>
                  <a:pt x="112" y="53"/>
                  <a:pt x="113" y="52"/>
                  <a:pt x="114" y="52"/>
                </a:cubicBezTo>
                <a:cubicBezTo>
                  <a:pt x="114" y="52"/>
                  <a:pt x="114" y="52"/>
                  <a:pt x="114" y="52"/>
                </a:cubicBezTo>
                <a:cubicBezTo>
                  <a:pt x="116" y="52"/>
                  <a:pt x="117" y="51"/>
                  <a:pt x="118" y="50"/>
                </a:cubicBezTo>
                <a:cubicBezTo>
                  <a:pt x="119" y="49"/>
                  <a:pt x="120" y="47"/>
                  <a:pt x="119" y="46"/>
                </a:cubicBezTo>
                <a:cubicBezTo>
                  <a:pt x="113" y="19"/>
                  <a:pt x="88" y="0"/>
                  <a:pt x="61" y="0"/>
                </a:cubicBezTo>
                <a:cubicBezTo>
                  <a:pt x="33" y="0"/>
                  <a:pt x="9" y="19"/>
                  <a:pt x="2" y="46"/>
                </a:cubicBezTo>
                <a:cubicBezTo>
                  <a:pt x="2" y="47"/>
                  <a:pt x="2" y="49"/>
                  <a:pt x="3" y="50"/>
                </a:cubicBezTo>
                <a:cubicBezTo>
                  <a:pt x="4" y="51"/>
                  <a:pt x="5" y="52"/>
                  <a:pt x="7" y="52"/>
                </a:cubicBezTo>
                <a:cubicBezTo>
                  <a:pt x="7" y="52"/>
                  <a:pt x="7" y="52"/>
                  <a:pt x="7" y="52"/>
                </a:cubicBezTo>
                <a:cubicBezTo>
                  <a:pt x="8" y="52"/>
                  <a:pt x="9" y="53"/>
                  <a:pt x="10" y="53"/>
                </a:cubicBezTo>
                <a:cubicBezTo>
                  <a:pt x="11" y="54"/>
                  <a:pt x="11" y="56"/>
                  <a:pt x="11" y="57"/>
                </a:cubicBezTo>
                <a:cubicBezTo>
                  <a:pt x="11" y="57"/>
                  <a:pt x="11" y="58"/>
                  <a:pt x="11" y="58"/>
                </a:cubicBezTo>
                <a:cubicBezTo>
                  <a:pt x="5" y="58"/>
                  <a:pt x="5" y="58"/>
                  <a:pt x="5" y="58"/>
                </a:cubicBezTo>
                <a:cubicBezTo>
                  <a:pt x="4" y="58"/>
                  <a:pt x="2" y="59"/>
                  <a:pt x="1" y="60"/>
                </a:cubicBezTo>
                <a:cubicBezTo>
                  <a:pt x="0" y="61"/>
                  <a:pt x="0" y="62"/>
                  <a:pt x="0" y="64"/>
                </a:cubicBezTo>
                <a:cubicBezTo>
                  <a:pt x="1" y="79"/>
                  <a:pt x="7" y="94"/>
                  <a:pt x="19" y="105"/>
                </a:cubicBezTo>
                <a:cubicBezTo>
                  <a:pt x="28" y="113"/>
                  <a:pt x="40" y="119"/>
                  <a:pt x="52" y="121"/>
                </a:cubicBezTo>
                <a:cubicBezTo>
                  <a:pt x="52" y="133"/>
                  <a:pt x="52" y="133"/>
                  <a:pt x="52" y="133"/>
                </a:cubicBezTo>
                <a:cubicBezTo>
                  <a:pt x="50" y="133"/>
                  <a:pt x="50" y="133"/>
                  <a:pt x="50" y="133"/>
                </a:cubicBezTo>
                <a:cubicBezTo>
                  <a:pt x="47" y="133"/>
                  <a:pt x="44" y="135"/>
                  <a:pt x="44" y="138"/>
                </a:cubicBezTo>
                <a:cubicBezTo>
                  <a:pt x="44" y="141"/>
                  <a:pt x="44" y="141"/>
                  <a:pt x="44" y="141"/>
                </a:cubicBezTo>
                <a:cubicBezTo>
                  <a:pt x="44" y="142"/>
                  <a:pt x="43" y="144"/>
                  <a:pt x="41" y="144"/>
                </a:cubicBezTo>
                <a:cubicBezTo>
                  <a:pt x="30" y="144"/>
                  <a:pt x="30" y="144"/>
                  <a:pt x="30" y="144"/>
                </a:cubicBezTo>
                <a:cubicBezTo>
                  <a:pt x="26" y="144"/>
                  <a:pt x="22" y="147"/>
                  <a:pt x="22" y="152"/>
                </a:cubicBezTo>
                <a:cubicBezTo>
                  <a:pt x="22" y="156"/>
                  <a:pt x="26" y="160"/>
                  <a:pt x="30" y="160"/>
                </a:cubicBezTo>
                <a:cubicBezTo>
                  <a:pt x="91" y="160"/>
                  <a:pt x="91" y="160"/>
                  <a:pt x="91" y="160"/>
                </a:cubicBezTo>
                <a:cubicBezTo>
                  <a:pt x="95" y="160"/>
                  <a:pt x="99" y="156"/>
                  <a:pt x="99" y="152"/>
                </a:cubicBezTo>
                <a:cubicBezTo>
                  <a:pt x="99" y="147"/>
                  <a:pt x="95" y="144"/>
                  <a:pt x="91" y="144"/>
                </a:cubicBezTo>
                <a:cubicBezTo>
                  <a:pt x="80" y="144"/>
                  <a:pt x="80" y="144"/>
                  <a:pt x="80" y="144"/>
                </a:cubicBezTo>
                <a:cubicBezTo>
                  <a:pt x="78" y="144"/>
                  <a:pt x="77" y="142"/>
                  <a:pt x="77" y="141"/>
                </a:cubicBezTo>
                <a:cubicBezTo>
                  <a:pt x="77" y="138"/>
                  <a:pt x="77" y="138"/>
                  <a:pt x="77" y="138"/>
                </a:cubicBezTo>
                <a:cubicBezTo>
                  <a:pt x="77" y="135"/>
                  <a:pt x="75" y="133"/>
                  <a:pt x="72" y="133"/>
                </a:cubicBezTo>
                <a:cubicBezTo>
                  <a:pt x="69" y="133"/>
                  <a:pt x="69" y="133"/>
                  <a:pt x="69" y="133"/>
                </a:cubicBezTo>
                <a:cubicBezTo>
                  <a:pt x="69" y="121"/>
                  <a:pt x="69" y="121"/>
                  <a:pt x="69" y="121"/>
                </a:cubicBezTo>
                <a:cubicBezTo>
                  <a:pt x="81" y="119"/>
                  <a:pt x="93" y="113"/>
                  <a:pt x="102" y="105"/>
                </a:cubicBezTo>
                <a:cubicBezTo>
                  <a:pt x="114" y="94"/>
                  <a:pt x="120" y="79"/>
                  <a:pt x="121" y="64"/>
                </a:cubicBezTo>
                <a:cubicBezTo>
                  <a:pt x="121" y="62"/>
                  <a:pt x="121" y="61"/>
                  <a:pt x="120" y="60"/>
                </a:cubicBezTo>
                <a:close/>
                <a:moveTo>
                  <a:pt x="7" y="47"/>
                </a:moveTo>
                <a:cubicBezTo>
                  <a:pt x="7" y="47"/>
                  <a:pt x="7" y="47"/>
                  <a:pt x="7" y="47"/>
                </a:cubicBezTo>
                <a:cubicBezTo>
                  <a:pt x="13" y="22"/>
                  <a:pt x="35" y="5"/>
                  <a:pt x="61" y="5"/>
                </a:cubicBezTo>
                <a:cubicBezTo>
                  <a:pt x="86" y="5"/>
                  <a:pt x="108" y="22"/>
                  <a:pt x="114" y="47"/>
                </a:cubicBezTo>
                <a:cubicBezTo>
                  <a:pt x="112" y="47"/>
                  <a:pt x="109" y="48"/>
                  <a:pt x="107" y="50"/>
                </a:cubicBezTo>
                <a:cubicBezTo>
                  <a:pt x="106" y="52"/>
                  <a:pt x="105" y="55"/>
                  <a:pt x="105" y="57"/>
                </a:cubicBezTo>
                <a:cubicBezTo>
                  <a:pt x="105" y="58"/>
                  <a:pt x="105" y="60"/>
                  <a:pt x="105" y="61"/>
                </a:cubicBezTo>
                <a:cubicBezTo>
                  <a:pt x="105" y="72"/>
                  <a:pt x="100" y="83"/>
                  <a:pt x="92" y="92"/>
                </a:cubicBezTo>
                <a:cubicBezTo>
                  <a:pt x="84" y="100"/>
                  <a:pt x="73" y="105"/>
                  <a:pt x="62" y="105"/>
                </a:cubicBezTo>
                <a:cubicBezTo>
                  <a:pt x="52" y="105"/>
                  <a:pt x="43" y="102"/>
                  <a:pt x="35" y="97"/>
                </a:cubicBezTo>
                <a:cubicBezTo>
                  <a:pt x="28" y="91"/>
                  <a:pt x="22" y="84"/>
                  <a:pt x="19" y="75"/>
                </a:cubicBezTo>
                <a:cubicBezTo>
                  <a:pt x="17" y="69"/>
                  <a:pt x="16" y="63"/>
                  <a:pt x="16" y="57"/>
                </a:cubicBezTo>
                <a:cubicBezTo>
                  <a:pt x="17" y="55"/>
                  <a:pt x="16" y="52"/>
                  <a:pt x="14" y="50"/>
                </a:cubicBezTo>
                <a:cubicBezTo>
                  <a:pt x="12" y="48"/>
                  <a:pt x="10" y="47"/>
                  <a:pt x="7" y="47"/>
                </a:cubicBezTo>
                <a:close/>
                <a:moveTo>
                  <a:pt x="94" y="152"/>
                </a:moveTo>
                <a:cubicBezTo>
                  <a:pt x="94" y="154"/>
                  <a:pt x="93" y="155"/>
                  <a:pt x="91" y="155"/>
                </a:cubicBezTo>
                <a:cubicBezTo>
                  <a:pt x="30" y="155"/>
                  <a:pt x="30" y="155"/>
                  <a:pt x="30" y="155"/>
                </a:cubicBezTo>
                <a:cubicBezTo>
                  <a:pt x="29" y="155"/>
                  <a:pt x="27" y="154"/>
                  <a:pt x="27" y="152"/>
                </a:cubicBezTo>
                <a:cubicBezTo>
                  <a:pt x="27" y="150"/>
                  <a:pt x="29" y="149"/>
                  <a:pt x="30" y="149"/>
                </a:cubicBezTo>
                <a:cubicBezTo>
                  <a:pt x="91" y="149"/>
                  <a:pt x="91" y="149"/>
                  <a:pt x="91" y="149"/>
                </a:cubicBezTo>
                <a:cubicBezTo>
                  <a:pt x="93" y="149"/>
                  <a:pt x="94" y="150"/>
                  <a:pt x="94" y="152"/>
                </a:cubicBezTo>
                <a:close/>
                <a:moveTo>
                  <a:pt x="72" y="138"/>
                </a:moveTo>
                <a:cubicBezTo>
                  <a:pt x="72" y="141"/>
                  <a:pt x="72" y="141"/>
                  <a:pt x="72" y="141"/>
                </a:cubicBezTo>
                <a:cubicBezTo>
                  <a:pt x="72" y="142"/>
                  <a:pt x="72" y="143"/>
                  <a:pt x="72" y="144"/>
                </a:cubicBezTo>
                <a:cubicBezTo>
                  <a:pt x="49" y="144"/>
                  <a:pt x="49" y="144"/>
                  <a:pt x="49" y="144"/>
                </a:cubicBezTo>
                <a:cubicBezTo>
                  <a:pt x="49" y="143"/>
                  <a:pt x="49" y="142"/>
                  <a:pt x="49" y="141"/>
                </a:cubicBezTo>
                <a:cubicBezTo>
                  <a:pt x="49" y="138"/>
                  <a:pt x="49" y="138"/>
                  <a:pt x="49" y="138"/>
                </a:cubicBezTo>
                <a:cubicBezTo>
                  <a:pt x="49" y="138"/>
                  <a:pt x="49" y="138"/>
                  <a:pt x="50" y="138"/>
                </a:cubicBezTo>
                <a:cubicBezTo>
                  <a:pt x="72" y="138"/>
                  <a:pt x="72" y="138"/>
                  <a:pt x="72" y="138"/>
                </a:cubicBezTo>
                <a:cubicBezTo>
                  <a:pt x="72" y="138"/>
                  <a:pt x="72" y="138"/>
                  <a:pt x="72" y="138"/>
                </a:cubicBezTo>
                <a:close/>
                <a:moveTo>
                  <a:pt x="64" y="133"/>
                </a:moveTo>
                <a:cubicBezTo>
                  <a:pt x="58" y="133"/>
                  <a:pt x="58" y="133"/>
                  <a:pt x="58" y="133"/>
                </a:cubicBezTo>
                <a:cubicBezTo>
                  <a:pt x="58" y="121"/>
                  <a:pt x="58" y="121"/>
                  <a:pt x="58" y="121"/>
                </a:cubicBezTo>
                <a:cubicBezTo>
                  <a:pt x="59" y="121"/>
                  <a:pt x="60" y="121"/>
                  <a:pt x="61" y="121"/>
                </a:cubicBezTo>
                <a:cubicBezTo>
                  <a:pt x="62" y="121"/>
                  <a:pt x="63" y="121"/>
                  <a:pt x="64" y="121"/>
                </a:cubicBezTo>
                <a:lnTo>
                  <a:pt x="64" y="133"/>
                </a:lnTo>
                <a:close/>
                <a:moveTo>
                  <a:pt x="61" y="116"/>
                </a:moveTo>
                <a:cubicBezTo>
                  <a:pt x="31" y="116"/>
                  <a:pt x="7" y="93"/>
                  <a:pt x="5" y="63"/>
                </a:cubicBezTo>
                <a:cubicBezTo>
                  <a:pt x="5" y="63"/>
                  <a:pt x="5" y="63"/>
                  <a:pt x="5" y="63"/>
                </a:cubicBezTo>
                <a:cubicBezTo>
                  <a:pt x="5" y="63"/>
                  <a:pt x="5" y="63"/>
                  <a:pt x="5" y="63"/>
                </a:cubicBezTo>
                <a:cubicBezTo>
                  <a:pt x="11" y="63"/>
                  <a:pt x="11" y="63"/>
                  <a:pt x="11" y="63"/>
                </a:cubicBezTo>
                <a:cubicBezTo>
                  <a:pt x="11" y="68"/>
                  <a:pt x="12" y="72"/>
                  <a:pt x="14" y="77"/>
                </a:cubicBezTo>
                <a:cubicBezTo>
                  <a:pt x="18" y="87"/>
                  <a:pt x="24" y="95"/>
                  <a:pt x="32" y="101"/>
                </a:cubicBezTo>
                <a:cubicBezTo>
                  <a:pt x="41" y="107"/>
                  <a:pt x="50" y="110"/>
                  <a:pt x="61" y="110"/>
                </a:cubicBezTo>
                <a:cubicBezTo>
                  <a:pt x="61" y="110"/>
                  <a:pt x="61" y="110"/>
                  <a:pt x="62" y="110"/>
                </a:cubicBezTo>
                <a:cubicBezTo>
                  <a:pt x="75" y="110"/>
                  <a:pt x="87" y="105"/>
                  <a:pt x="96" y="95"/>
                </a:cubicBezTo>
                <a:cubicBezTo>
                  <a:pt x="105" y="87"/>
                  <a:pt x="109" y="75"/>
                  <a:pt x="110" y="63"/>
                </a:cubicBezTo>
                <a:cubicBezTo>
                  <a:pt x="116" y="63"/>
                  <a:pt x="116" y="63"/>
                  <a:pt x="116" y="63"/>
                </a:cubicBezTo>
                <a:cubicBezTo>
                  <a:pt x="116" y="63"/>
                  <a:pt x="116" y="63"/>
                  <a:pt x="116" y="63"/>
                </a:cubicBezTo>
                <a:cubicBezTo>
                  <a:pt x="116" y="63"/>
                  <a:pt x="116" y="63"/>
                  <a:pt x="116" y="63"/>
                </a:cubicBezTo>
                <a:cubicBezTo>
                  <a:pt x="115" y="93"/>
                  <a:pt x="90" y="116"/>
                  <a:pt x="61" y="116"/>
                </a:cubicBezTo>
                <a:close/>
                <a:moveTo>
                  <a:pt x="61" y="96"/>
                </a:moveTo>
                <a:cubicBezTo>
                  <a:pt x="80" y="96"/>
                  <a:pt x="96" y="80"/>
                  <a:pt x="96" y="61"/>
                </a:cubicBezTo>
                <a:cubicBezTo>
                  <a:pt x="96" y="41"/>
                  <a:pt x="80" y="25"/>
                  <a:pt x="61" y="25"/>
                </a:cubicBezTo>
                <a:cubicBezTo>
                  <a:pt x="41" y="25"/>
                  <a:pt x="25" y="41"/>
                  <a:pt x="25" y="61"/>
                </a:cubicBezTo>
                <a:cubicBezTo>
                  <a:pt x="25" y="80"/>
                  <a:pt x="41" y="96"/>
                  <a:pt x="61" y="96"/>
                </a:cubicBezTo>
                <a:close/>
                <a:moveTo>
                  <a:pt x="61" y="30"/>
                </a:moveTo>
                <a:cubicBezTo>
                  <a:pt x="77" y="30"/>
                  <a:pt x="91" y="44"/>
                  <a:pt x="91" y="61"/>
                </a:cubicBezTo>
                <a:cubicBezTo>
                  <a:pt x="91" y="78"/>
                  <a:pt x="77" y="91"/>
                  <a:pt x="61" y="91"/>
                </a:cubicBezTo>
                <a:cubicBezTo>
                  <a:pt x="44" y="91"/>
                  <a:pt x="30" y="78"/>
                  <a:pt x="30" y="61"/>
                </a:cubicBezTo>
                <a:cubicBezTo>
                  <a:pt x="30" y="44"/>
                  <a:pt x="44" y="30"/>
                  <a:pt x="61" y="30"/>
                </a:cubicBezTo>
                <a:close/>
                <a:moveTo>
                  <a:pt x="61" y="85"/>
                </a:moveTo>
                <a:cubicBezTo>
                  <a:pt x="74" y="85"/>
                  <a:pt x="85" y="74"/>
                  <a:pt x="85" y="61"/>
                </a:cubicBezTo>
                <a:cubicBezTo>
                  <a:pt x="85" y="47"/>
                  <a:pt x="74" y="36"/>
                  <a:pt x="61" y="36"/>
                </a:cubicBezTo>
                <a:cubicBezTo>
                  <a:pt x="47" y="36"/>
                  <a:pt x="36" y="47"/>
                  <a:pt x="36" y="61"/>
                </a:cubicBezTo>
                <a:cubicBezTo>
                  <a:pt x="36" y="74"/>
                  <a:pt x="47" y="85"/>
                  <a:pt x="61" y="85"/>
                </a:cubicBezTo>
                <a:close/>
                <a:moveTo>
                  <a:pt x="61" y="41"/>
                </a:moveTo>
                <a:cubicBezTo>
                  <a:pt x="71" y="41"/>
                  <a:pt x="80" y="50"/>
                  <a:pt x="80" y="61"/>
                </a:cubicBezTo>
                <a:cubicBezTo>
                  <a:pt x="80" y="71"/>
                  <a:pt x="71" y="80"/>
                  <a:pt x="61" y="80"/>
                </a:cubicBezTo>
                <a:cubicBezTo>
                  <a:pt x="50" y="80"/>
                  <a:pt x="41" y="71"/>
                  <a:pt x="41" y="61"/>
                </a:cubicBezTo>
                <a:cubicBezTo>
                  <a:pt x="41" y="50"/>
                  <a:pt x="50" y="41"/>
                  <a:pt x="61" y="41"/>
                </a:cubicBezTo>
                <a:close/>
                <a:moveTo>
                  <a:pt x="61" y="69"/>
                </a:moveTo>
                <a:cubicBezTo>
                  <a:pt x="65" y="69"/>
                  <a:pt x="69" y="65"/>
                  <a:pt x="69" y="61"/>
                </a:cubicBezTo>
                <a:cubicBezTo>
                  <a:pt x="69" y="56"/>
                  <a:pt x="65" y="53"/>
                  <a:pt x="61" y="53"/>
                </a:cubicBezTo>
                <a:cubicBezTo>
                  <a:pt x="56" y="53"/>
                  <a:pt x="52" y="56"/>
                  <a:pt x="52" y="61"/>
                </a:cubicBezTo>
                <a:cubicBezTo>
                  <a:pt x="52" y="65"/>
                  <a:pt x="56" y="69"/>
                  <a:pt x="61" y="69"/>
                </a:cubicBezTo>
                <a:close/>
                <a:moveTo>
                  <a:pt x="61" y="58"/>
                </a:moveTo>
                <a:cubicBezTo>
                  <a:pt x="62" y="58"/>
                  <a:pt x="64" y="59"/>
                  <a:pt x="64" y="61"/>
                </a:cubicBezTo>
                <a:cubicBezTo>
                  <a:pt x="64" y="62"/>
                  <a:pt x="62" y="64"/>
                  <a:pt x="61" y="64"/>
                </a:cubicBezTo>
                <a:cubicBezTo>
                  <a:pt x="59" y="64"/>
                  <a:pt x="58" y="62"/>
                  <a:pt x="58" y="61"/>
                </a:cubicBezTo>
                <a:cubicBezTo>
                  <a:pt x="58" y="59"/>
                  <a:pt x="59" y="58"/>
                  <a:pt x="61" y="58"/>
                </a:cubicBezTo>
                <a:close/>
                <a:moveTo>
                  <a:pt x="40" y="24"/>
                </a:moveTo>
                <a:cubicBezTo>
                  <a:pt x="47" y="21"/>
                  <a:pt x="54" y="19"/>
                  <a:pt x="61" y="19"/>
                </a:cubicBezTo>
                <a:cubicBezTo>
                  <a:pt x="68" y="19"/>
                  <a:pt x="75" y="21"/>
                  <a:pt x="81" y="24"/>
                </a:cubicBezTo>
                <a:cubicBezTo>
                  <a:pt x="81" y="24"/>
                  <a:pt x="82" y="25"/>
                  <a:pt x="82" y="25"/>
                </a:cubicBezTo>
                <a:cubicBezTo>
                  <a:pt x="83" y="25"/>
                  <a:pt x="84" y="24"/>
                  <a:pt x="84" y="23"/>
                </a:cubicBezTo>
                <a:cubicBezTo>
                  <a:pt x="85" y="22"/>
                  <a:pt x="84" y="20"/>
                  <a:pt x="83" y="20"/>
                </a:cubicBezTo>
                <a:cubicBezTo>
                  <a:pt x="76" y="16"/>
                  <a:pt x="68" y="14"/>
                  <a:pt x="61" y="14"/>
                </a:cubicBezTo>
                <a:cubicBezTo>
                  <a:pt x="53" y="14"/>
                  <a:pt x="45" y="16"/>
                  <a:pt x="38" y="20"/>
                </a:cubicBezTo>
                <a:cubicBezTo>
                  <a:pt x="37" y="20"/>
                  <a:pt x="36" y="22"/>
                  <a:pt x="37" y="23"/>
                </a:cubicBezTo>
                <a:cubicBezTo>
                  <a:pt x="38" y="24"/>
                  <a:pt x="39" y="25"/>
                  <a:pt x="40" y="24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59033196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reeform 5">
            <a:extLst>
              <a:ext uri="{FF2B5EF4-FFF2-40B4-BE49-F238E27FC236}">
                <a16:creationId xmlns:a16="http://schemas.microsoft.com/office/drawing/2014/main" xmlns="" id="{276BE1EB-A4C9-40D3-889B-D7146D4EBC3F}"/>
              </a:ext>
            </a:extLst>
          </p:cNvPr>
          <p:cNvSpPr>
            <a:spLocks noEditPoints="1"/>
          </p:cNvSpPr>
          <p:nvPr/>
        </p:nvSpPr>
        <p:spPr bwMode="auto">
          <a:xfrm>
            <a:off x="1524000" y="365125"/>
            <a:ext cx="546100" cy="550863"/>
          </a:xfrm>
          <a:custGeom>
            <a:avLst/>
            <a:gdLst>
              <a:gd name="T0" fmla="*/ 143 w 160"/>
              <a:gd name="T1" fmla="*/ 0 h 160"/>
              <a:gd name="T2" fmla="*/ 17 w 160"/>
              <a:gd name="T3" fmla="*/ 0 h 160"/>
              <a:gd name="T4" fmla="*/ 0 w 160"/>
              <a:gd name="T5" fmla="*/ 17 h 160"/>
              <a:gd name="T6" fmla="*/ 0 w 160"/>
              <a:gd name="T7" fmla="*/ 143 h 160"/>
              <a:gd name="T8" fmla="*/ 17 w 160"/>
              <a:gd name="T9" fmla="*/ 160 h 160"/>
              <a:gd name="T10" fmla="*/ 143 w 160"/>
              <a:gd name="T11" fmla="*/ 160 h 160"/>
              <a:gd name="T12" fmla="*/ 160 w 160"/>
              <a:gd name="T13" fmla="*/ 143 h 160"/>
              <a:gd name="T14" fmla="*/ 160 w 160"/>
              <a:gd name="T15" fmla="*/ 17 h 160"/>
              <a:gd name="T16" fmla="*/ 143 w 160"/>
              <a:gd name="T17" fmla="*/ 0 h 160"/>
              <a:gd name="T18" fmla="*/ 152 w 160"/>
              <a:gd name="T19" fmla="*/ 143 h 160"/>
              <a:gd name="T20" fmla="*/ 143 w 160"/>
              <a:gd name="T21" fmla="*/ 152 h 160"/>
              <a:gd name="T22" fmla="*/ 17 w 160"/>
              <a:gd name="T23" fmla="*/ 152 h 160"/>
              <a:gd name="T24" fmla="*/ 8 w 160"/>
              <a:gd name="T25" fmla="*/ 143 h 160"/>
              <a:gd name="T26" fmla="*/ 8 w 160"/>
              <a:gd name="T27" fmla="*/ 17 h 160"/>
              <a:gd name="T28" fmla="*/ 17 w 160"/>
              <a:gd name="T29" fmla="*/ 8 h 160"/>
              <a:gd name="T30" fmla="*/ 143 w 160"/>
              <a:gd name="T31" fmla="*/ 8 h 160"/>
              <a:gd name="T32" fmla="*/ 152 w 160"/>
              <a:gd name="T33" fmla="*/ 17 h 160"/>
              <a:gd name="T34" fmla="*/ 152 w 160"/>
              <a:gd name="T35" fmla="*/ 143 h 160"/>
              <a:gd name="T36" fmla="*/ 110 w 160"/>
              <a:gd name="T37" fmla="*/ 76 h 160"/>
              <a:gd name="T38" fmla="*/ 84 w 160"/>
              <a:gd name="T39" fmla="*/ 76 h 160"/>
              <a:gd name="T40" fmla="*/ 84 w 160"/>
              <a:gd name="T41" fmla="*/ 50 h 160"/>
              <a:gd name="T42" fmla="*/ 80 w 160"/>
              <a:gd name="T43" fmla="*/ 46 h 160"/>
              <a:gd name="T44" fmla="*/ 76 w 160"/>
              <a:gd name="T45" fmla="*/ 50 h 160"/>
              <a:gd name="T46" fmla="*/ 76 w 160"/>
              <a:gd name="T47" fmla="*/ 76 h 160"/>
              <a:gd name="T48" fmla="*/ 50 w 160"/>
              <a:gd name="T49" fmla="*/ 76 h 160"/>
              <a:gd name="T50" fmla="*/ 46 w 160"/>
              <a:gd name="T51" fmla="*/ 80 h 160"/>
              <a:gd name="T52" fmla="*/ 50 w 160"/>
              <a:gd name="T53" fmla="*/ 84 h 160"/>
              <a:gd name="T54" fmla="*/ 76 w 160"/>
              <a:gd name="T55" fmla="*/ 84 h 160"/>
              <a:gd name="T56" fmla="*/ 76 w 160"/>
              <a:gd name="T57" fmla="*/ 110 h 160"/>
              <a:gd name="T58" fmla="*/ 80 w 160"/>
              <a:gd name="T59" fmla="*/ 114 h 160"/>
              <a:gd name="T60" fmla="*/ 84 w 160"/>
              <a:gd name="T61" fmla="*/ 110 h 160"/>
              <a:gd name="T62" fmla="*/ 84 w 160"/>
              <a:gd name="T63" fmla="*/ 84 h 160"/>
              <a:gd name="T64" fmla="*/ 110 w 160"/>
              <a:gd name="T65" fmla="*/ 84 h 160"/>
              <a:gd name="T66" fmla="*/ 114 w 160"/>
              <a:gd name="T67" fmla="*/ 80 h 160"/>
              <a:gd name="T68" fmla="*/ 110 w 160"/>
              <a:gd name="T69" fmla="*/ 76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60" h="160">
                <a:moveTo>
                  <a:pt x="143" y="0"/>
                </a:moveTo>
                <a:cubicBezTo>
                  <a:pt x="17" y="0"/>
                  <a:pt x="17" y="0"/>
                  <a:pt x="17" y="0"/>
                </a:cubicBezTo>
                <a:cubicBezTo>
                  <a:pt x="8" y="0"/>
                  <a:pt x="0" y="8"/>
                  <a:pt x="0" y="17"/>
                </a:cubicBezTo>
                <a:cubicBezTo>
                  <a:pt x="0" y="143"/>
                  <a:pt x="0" y="143"/>
                  <a:pt x="0" y="143"/>
                </a:cubicBezTo>
                <a:cubicBezTo>
                  <a:pt x="0" y="152"/>
                  <a:pt x="8" y="160"/>
                  <a:pt x="17" y="160"/>
                </a:cubicBezTo>
                <a:cubicBezTo>
                  <a:pt x="143" y="160"/>
                  <a:pt x="143" y="160"/>
                  <a:pt x="143" y="160"/>
                </a:cubicBezTo>
                <a:cubicBezTo>
                  <a:pt x="152" y="160"/>
                  <a:pt x="160" y="152"/>
                  <a:pt x="160" y="143"/>
                </a:cubicBezTo>
                <a:cubicBezTo>
                  <a:pt x="160" y="17"/>
                  <a:pt x="160" y="17"/>
                  <a:pt x="160" y="17"/>
                </a:cubicBezTo>
                <a:cubicBezTo>
                  <a:pt x="160" y="8"/>
                  <a:pt x="152" y="0"/>
                  <a:pt x="143" y="0"/>
                </a:cubicBezTo>
                <a:close/>
                <a:moveTo>
                  <a:pt x="152" y="143"/>
                </a:moveTo>
                <a:cubicBezTo>
                  <a:pt x="152" y="148"/>
                  <a:pt x="148" y="152"/>
                  <a:pt x="143" y="152"/>
                </a:cubicBezTo>
                <a:cubicBezTo>
                  <a:pt x="17" y="152"/>
                  <a:pt x="17" y="152"/>
                  <a:pt x="17" y="152"/>
                </a:cubicBezTo>
                <a:cubicBezTo>
                  <a:pt x="12" y="152"/>
                  <a:pt x="8" y="148"/>
                  <a:pt x="8" y="143"/>
                </a:cubicBezTo>
                <a:cubicBezTo>
                  <a:pt x="8" y="17"/>
                  <a:pt x="8" y="17"/>
                  <a:pt x="8" y="17"/>
                </a:cubicBezTo>
                <a:cubicBezTo>
                  <a:pt x="8" y="12"/>
                  <a:pt x="12" y="8"/>
                  <a:pt x="17" y="8"/>
                </a:cubicBezTo>
                <a:cubicBezTo>
                  <a:pt x="143" y="8"/>
                  <a:pt x="143" y="8"/>
                  <a:pt x="143" y="8"/>
                </a:cubicBezTo>
                <a:cubicBezTo>
                  <a:pt x="148" y="8"/>
                  <a:pt x="152" y="12"/>
                  <a:pt x="152" y="17"/>
                </a:cubicBezTo>
                <a:lnTo>
                  <a:pt x="152" y="143"/>
                </a:lnTo>
                <a:close/>
                <a:moveTo>
                  <a:pt x="110" y="76"/>
                </a:moveTo>
                <a:cubicBezTo>
                  <a:pt x="84" y="76"/>
                  <a:pt x="84" y="76"/>
                  <a:pt x="84" y="76"/>
                </a:cubicBezTo>
                <a:cubicBezTo>
                  <a:pt x="84" y="50"/>
                  <a:pt x="84" y="50"/>
                  <a:pt x="84" y="50"/>
                </a:cubicBezTo>
                <a:cubicBezTo>
                  <a:pt x="84" y="48"/>
                  <a:pt x="82" y="46"/>
                  <a:pt x="80" y="46"/>
                </a:cubicBezTo>
                <a:cubicBezTo>
                  <a:pt x="78" y="46"/>
                  <a:pt x="76" y="48"/>
                  <a:pt x="76" y="50"/>
                </a:cubicBezTo>
                <a:cubicBezTo>
                  <a:pt x="76" y="76"/>
                  <a:pt x="76" y="76"/>
                  <a:pt x="76" y="76"/>
                </a:cubicBezTo>
                <a:cubicBezTo>
                  <a:pt x="50" y="76"/>
                  <a:pt x="50" y="76"/>
                  <a:pt x="50" y="76"/>
                </a:cubicBezTo>
                <a:cubicBezTo>
                  <a:pt x="47" y="76"/>
                  <a:pt x="46" y="78"/>
                  <a:pt x="46" y="80"/>
                </a:cubicBezTo>
                <a:cubicBezTo>
                  <a:pt x="46" y="82"/>
                  <a:pt x="47" y="84"/>
                  <a:pt x="50" y="84"/>
                </a:cubicBezTo>
                <a:cubicBezTo>
                  <a:pt x="76" y="84"/>
                  <a:pt x="76" y="84"/>
                  <a:pt x="76" y="84"/>
                </a:cubicBezTo>
                <a:cubicBezTo>
                  <a:pt x="76" y="110"/>
                  <a:pt x="76" y="110"/>
                  <a:pt x="76" y="110"/>
                </a:cubicBezTo>
                <a:cubicBezTo>
                  <a:pt x="76" y="112"/>
                  <a:pt x="78" y="114"/>
                  <a:pt x="80" y="114"/>
                </a:cubicBezTo>
                <a:cubicBezTo>
                  <a:pt x="82" y="114"/>
                  <a:pt x="84" y="112"/>
                  <a:pt x="84" y="110"/>
                </a:cubicBezTo>
                <a:cubicBezTo>
                  <a:pt x="84" y="84"/>
                  <a:pt x="84" y="84"/>
                  <a:pt x="84" y="84"/>
                </a:cubicBezTo>
                <a:cubicBezTo>
                  <a:pt x="110" y="84"/>
                  <a:pt x="110" y="84"/>
                  <a:pt x="110" y="84"/>
                </a:cubicBezTo>
                <a:cubicBezTo>
                  <a:pt x="112" y="84"/>
                  <a:pt x="114" y="82"/>
                  <a:pt x="114" y="80"/>
                </a:cubicBezTo>
                <a:cubicBezTo>
                  <a:pt x="114" y="78"/>
                  <a:pt x="112" y="76"/>
                  <a:pt x="110" y="7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" name="Freeform 6">
            <a:extLst>
              <a:ext uri="{FF2B5EF4-FFF2-40B4-BE49-F238E27FC236}">
                <a16:creationId xmlns:a16="http://schemas.microsoft.com/office/drawing/2014/main" xmlns="" id="{F4CE45EC-67C1-4D48-A346-E56677DC2F53}"/>
              </a:ext>
            </a:extLst>
          </p:cNvPr>
          <p:cNvSpPr>
            <a:spLocks noEditPoints="1"/>
          </p:cNvSpPr>
          <p:nvPr/>
        </p:nvSpPr>
        <p:spPr bwMode="auto">
          <a:xfrm>
            <a:off x="1524000" y="998538"/>
            <a:ext cx="546100" cy="519113"/>
          </a:xfrm>
          <a:custGeom>
            <a:avLst/>
            <a:gdLst>
              <a:gd name="T0" fmla="*/ 4 w 160"/>
              <a:gd name="T1" fmla="*/ 68 h 151"/>
              <a:gd name="T2" fmla="*/ 0 w 160"/>
              <a:gd name="T3" fmla="*/ 72 h 151"/>
              <a:gd name="T4" fmla="*/ 0 w 160"/>
              <a:gd name="T5" fmla="*/ 147 h 151"/>
              <a:gd name="T6" fmla="*/ 4 w 160"/>
              <a:gd name="T7" fmla="*/ 151 h 151"/>
              <a:gd name="T8" fmla="*/ 41 w 160"/>
              <a:gd name="T9" fmla="*/ 151 h 151"/>
              <a:gd name="T10" fmla="*/ 45 w 160"/>
              <a:gd name="T11" fmla="*/ 147 h 151"/>
              <a:gd name="T12" fmla="*/ 45 w 160"/>
              <a:gd name="T13" fmla="*/ 72 h 151"/>
              <a:gd name="T14" fmla="*/ 41 w 160"/>
              <a:gd name="T15" fmla="*/ 68 h 151"/>
              <a:gd name="T16" fmla="*/ 4 w 160"/>
              <a:gd name="T17" fmla="*/ 68 h 151"/>
              <a:gd name="T18" fmla="*/ 37 w 160"/>
              <a:gd name="T19" fmla="*/ 143 h 151"/>
              <a:gd name="T20" fmla="*/ 8 w 160"/>
              <a:gd name="T21" fmla="*/ 143 h 151"/>
              <a:gd name="T22" fmla="*/ 8 w 160"/>
              <a:gd name="T23" fmla="*/ 76 h 151"/>
              <a:gd name="T24" fmla="*/ 37 w 160"/>
              <a:gd name="T25" fmla="*/ 76 h 151"/>
              <a:gd name="T26" fmla="*/ 37 w 160"/>
              <a:gd name="T27" fmla="*/ 143 h 151"/>
              <a:gd name="T28" fmla="*/ 58 w 160"/>
              <a:gd name="T29" fmla="*/ 4 h 151"/>
              <a:gd name="T30" fmla="*/ 58 w 160"/>
              <a:gd name="T31" fmla="*/ 147 h 151"/>
              <a:gd name="T32" fmla="*/ 62 w 160"/>
              <a:gd name="T33" fmla="*/ 151 h 151"/>
              <a:gd name="T34" fmla="*/ 98 w 160"/>
              <a:gd name="T35" fmla="*/ 151 h 151"/>
              <a:gd name="T36" fmla="*/ 102 w 160"/>
              <a:gd name="T37" fmla="*/ 147 h 151"/>
              <a:gd name="T38" fmla="*/ 102 w 160"/>
              <a:gd name="T39" fmla="*/ 4 h 151"/>
              <a:gd name="T40" fmla="*/ 98 w 160"/>
              <a:gd name="T41" fmla="*/ 0 h 151"/>
              <a:gd name="T42" fmla="*/ 62 w 160"/>
              <a:gd name="T43" fmla="*/ 0 h 151"/>
              <a:gd name="T44" fmla="*/ 58 w 160"/>
              <a:gd name="T45" fmla="*/ 4 h 151"/>
              <a:gd name="T46" fmla="*/ 66 w 160"/>
              <a:gd name="T47" fmla="*/ 8 h 151"/>
              <a:gd name="T48" fmla="*/ 94 w 160"/>
              <a:gd name="T49" fmla="*/ 8 h 151"/>
              <a:gd name="T50" fmla="*/ 94 w 160"/>
              <a:gd name="T51" fmla="*/ 143 h 151"/>
              <a:gd name="T52" fmla="*/ 66 w 160"/>
              <a:gd name="T53" fmla="*/ 143 h 151"/>
              <a:gd name="T54" fmla="*/ 66 w 160"/>
              <a:gd name="T55" fmla="*/ 8 h 151"/>
              <a:gd name="T56" fmla="*/ 156 w 160"/>
              <a:gd name="T57" fmla="*/ 151 h 151"/>
              <a:gd name="T58" fmla="*/ 160 w 160"/>
              <a:gd name="T59" fmla="*/ 147 h 151"/>
              <a:gd name="T60" fmla="*/ 160 w 160"/>
              <a:gd name="T61" fmla="*/ 51 h 151"/>
              <a:gd name="T62" fmla="*/ 156 w 160"/>
              <a:gd name="T63" fmla="*/ 47 h 151"/>
              <a:gd name="T64" fmla="*/ 119 w 160"/>
              <a:gd name="T65" fmla="*/ 47 h 151"/>
              <a:gd name="T66" fmla="*/ 115 w 160"/>
              <a:gd name="T67" fmla="*/ 51 h 151"/>
              <a:gd name="T68" fmla="*/ 115 w 160"/>
              <a:gd name="T69" fmla="*/ 147 h 151"/>
              <a:gd name="T70" fmla="*/ 119 w 160"/>
              <a:gd name="T71" fmla="*/ 151 h 151"/>
              <a:gd name="T72" fmla="*/ 156 w 160"/>
              <a:gd name="T73" fmla="*/ 151 h 151"/>
              <a:gd name="T74" fmla="*/ 123 w 160"/>
              <a:gd name="T75" fmla="*/ 55 h 151"/>
              <a:gd name="T76" fmla="*/ 152 w 160"/>
              <a:gd name="T77" fmla="*/ 55 h 151"/>
              <a:gd name="T78" fmla="*/ 152 w 160"/>
              <a:gd name="T79" fmla="*/ 143 h 151"/>
              <a:gd name="T80" fmla="*/ 123 w 160"/>
              <a:gd name="T81" fmla="*/ 143 h 151"/>
              <a:gd name="T82" fmla="*/ 123 w 160"/>
              <a:gd name="T83" fmla="*/ 55 h 1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60" h="151">
                <a:moveTo>
                  <a:pt x="4" y="68"/>
                </a:moveTo>
                <a:cubicBezTo>
                  <a:pt x="2" y="68"/>
                  <a:pt x="0" y="70"/>
                  <a:pt x="0" y="72"/>
                </a:cubicBezTo>
                <a:cubicBezTo>
                  <a:pt x="0" y="147"/>
                  <a:pt x="0" y="147"/>
                  <a:pt x="0" y="147"/>
                </a:cubicBezTo>
                <a:cubicBezTo>
                  <a:pt x="0" y="150"/>
                  <a:pt x="2" y="151"/>
                  <a:pt x="4" y="151"/>
                </a:cubicBezTo>
                <a:cubicBezTo>
                  <a:pt x="41" y="151"/>
                  <a:pt x="41" y="151"/>
                  <a:pt x="41" y="151"/>
                </a:cubicBezTo>
                <a:cubicBezTo>
                  <a:pt x="43" y="151"/>
                  <a:pt x="45" y="150"/>
                  <a:pt x="45" y="147"/>
                </a:cubicBezTo>
                <a:cubicBezTo>
                  <a:pt x="45" y="72"/>
                  <a:pt x="45" y="72"/>
                  <a:pt x="45" y="72"/>
                </a:cubicBezTo>
                <a:cubicBezTo>
                  <a:pt x="45" y="70"/>
                  <a:pt x="43" y="68"/>
                  <a:pt x="41" y="68"/>
                </a:cubicBezTo>
                <a:lnTo>
                  <a:pt x="4" y="68"/>
                </a:lnTo>
                <a:close/>
                <a:moveTo>
                  <a:pt x="37" y="143"/>
                </a:moveTo>
                <a:cubicBezTo>
                  <a:pt x="8" y="143"/>
                  <a:pt x="8" y="143"/>
                  <a:pt x="8" y="143"/>
                </a:cubicBezTo>
                <a:cubicBezTo>
                  <a:pt x="8" y="76"/>
                  <a:pt x="8" y="76"/>
                  <a:pt x="8" y="76"/>
                </a:cubicBezTo>
                <a:cubicBezTo>
                  <a:pt x="37" y="76"/>
                  <a:pt x="37" y="76"/>
                  <a:pt x="37" y="76"/>
                </a:cubicBezTo>
                <a:lnTo>
                  <a:pt x="37" y="143"/>
                </a:lnTo>
                <a:close/>
                <a:moveTo>
                  <a:pt x="58" y="4"/>
                </a:moveTo>
                <a:cubicBezTo>
                  <a:pt x="58" y="147"/>
                  <a:pt x="58" y="147"/>
                  <a:pt x="58" y="147"/>
                </a:cubicBezTo>
                <a:cubicBezTo>
                  <a:pt x="58" y="150"/>
                  <a:pt x="59" y="151"/>
                  <a:pt x="62" y="151"/>
                </a:cubicBezTo>
                <a:cubicBezTo>
                  <a:pt x="98" y="151"/>
                  <a:pt x="98" y="151"/>
                  <a:pt x="98" y="151"/>
                </a:cubicBezTo>
                <a:cubicBezTo>
                  <a:pt x="101" y="151"/>
                  <a:pt x="102" y="150"/>
                  <a:pt x="102" y="147"/>
                </a:cubicBezTo>
                <a:cubicBezTo>
                  <a:pt x="102" y="4"/>
                  <a:pt x="102" y="4"/>
                  <a:pt x="102" y="4"/>
                </a:cubicBezTo>
                <a:cubicBezTo>
                  <a:pt x="102" y="2"/>
                  <a:pt x="101" y="0"/>
                  <a:pt x="98" y="0"/>
                </a:cubicBezTo>
                <a:cubicBezTo>
                  <a:pt x="62" y="0"/>
                  <a:pt x="62" y="0"/>
                  <a:pt x="62" y="0"/>
                </a:cubicBezTo>
                <a:cubicBezTo>
                  <a:pt x="59" y="0"/>
                  <a:pt x="58" y="2"/>
                  <a:pt x="58" y="4"/>
                </a:cubicBezTo>
                <a:close/>
                <a:moveTo>
                  <a:pt x="66" y="8"/>
                </a:moveTo>
                <a:cubicBezTo>
                  <a:pt x="94" y="8"/>
                  <a:pt x="94" y="8"/>
                  <a:pt x="94" y="8"/>
                </a:cubicBezTo>
                <a:cubicBezTo>
                  <a:pt x="94" y="143"/>
                  <a:pt x="94" y="143"/>
                  <a:pt x="94" y="143"/>
                </a:cubicBezTo>
                <a:cubicBezTo>
                  <a:pt x="66" y="143"/>
                  <a:pt x="66" y="143"/>
                  <a:pt x="66" y="143"/>
                </a:cubicBezTo>
                <a:cubicBezTo>
                  <a:pt x="66" y="8"/>
                  <a:pt x="66" y="8"/>
                  <a:pt x="66" y="8"/>
                </a:cubicBezTo>
                <a:close/>
                <a:moveTo>
                  <a:pt x="156" y="151"/>
                </a:moveTo>
                <a:cubicBezTo>
                  <a:pt x="158" y="151"/>
                  <a:pt x="160" y="150"/>
                  <a:pt x="160" y="147"/>
                </a:cubicBezTo>
                <a:cubicBezTo>
                  <a:pt x="160" y="51"/>
                  <a:pt x="160" y="51"/>
                  <a:pt x="160" y="51"/>
                </a:cubicBezTo>
                <a:cubicBezTo>
                  <a:pt x="160" y="49"/>
                  <a:pt x="158" y="47"/>
                  <a:pt x="156" y="47"/>
                </a:cubicBezTo>
                <a:cubicBezTo>
                  <a:pt x="119" y="47"/>
                  <a:pt x="119" y="47"/>
                  <a:pt x="119" y="47"/>
                </a:cubicBezTo>
                <a:cubicBezTo>
                  <a:pt x="117" y="47"/>
                  <a:pt x="115" y="49"/>
                  <a:pt x="115" y="51"/>
                </a:cubicBezTo>
                <a:cubicBezTo>
                  <a:pt x="115" y="147"/>
                  <a:pt x="115" y="147"/>
                  <a:pt x="115" y="147"/>
                </a:cubicBezTo>
                <a:cubicBezTo>
                  <a:pt x="115" y="150"/>
                  <a:pt x="117" y="151"/>
                  <a:pt x="119" y="151"/>
                </a:cubicBezTo>
                <a:cubicBezTo>
                  <a:pt x="156" y="151"/>
                  <a:pt x="156" y="151"/>
                  <a:pt x="156" y="151"/>
                </a:cubicBezTo>
                <a:close/>
                <a:moveTo>
                  <a:pt x="123" y="55"/>
                </a:moveTo>
                <a:cubicBezTo>
                  <a:pt x="152" y="55"/>
                  <a:pt x="152" y="55"/>
                  <a:pt x="152" y="55"/>
                </a:cubicBezTo>
                <a:cubicBezTo>
                  <a:pt x="152" y="143"/>
                  <a:pt x="152" y="143"/>
                  <a:pt x="152" y="143"/>
                </a:cubicBezTo>
                <a:cubicBezTo>
                  <a:pt x="123" y="143"/>
                  <a:pt x="123" y="143"/>
                  <a:pt x="123" y="143"/>
                </a:cubicBezTo>
                <a:lnTo>
                  <a:pt x="123" y="5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" name="Freeform 7">
            <a:extLst>
              <a:ext uri="{FF2B5EF4-FFF2-40B4-BE49-F238E27FC236}">
                <a16:creationId xmlns:a16="http://schemas.microsoft.com/office/drawing/2014/main" xmlns="" id="{F9EA54FC-1DE0-41B6-8BFD-AD885FF2EC25}"/>
              </a:ext>
            </a:extLst>
          </p:cNvPr>
          <p:cNvSpPr>
            <a:spLocks noEditPoints="1"/>
          </p:cNvSpPr>
          <p:nvPr/>
        </p:nvSpPr>
        <p:spPr bwMode="auto">
          <a:xfrm>
            <a:off x="1577975" y="1603375"/>
            <a:ext cx="433388" cy="550863"/>
          </a:xfrm>
          <a:custGeom>
            <a:avLst/>
            <a:gdLst>
              <a:gd name="T0" fmla="*/ 127 w 127"/>
              <a:gd name="T1" fmla="*/ 4 h 160"/>
              <a:gd name="T2" fmla="*/ 123 w 127"/>
              <a:gd name="T3" fmla="*/ 0 h 160"/>
              <a:gd name="T4" fmla="*/ 25 w 127"/>
              <a:gd name="T5" fmla="*/ 0 h 160"/>
              <a:gd name="T6" fmla="*/ 0 w 127"/>
              <a:gd name="T7" fmla="*/ 25 h 160"/>
              <a:gd name="T8" fmla="*/ 0 w 127"/>
              <a:gd name="T9" fmla="*/ 135 h 160"/>
              <a:gd name="T10" fmla="*/ 25 w 127"/>
              <a:gd name="T11" fmla="*/ 160 h 160"/>
              <a:gd name="T12" fmla="*/ 123 w 127"/>
              <a:gd name="T13" fmla="*/ 160 h 160"/>
              <a:gd name="T14" fmla="*/ 127 w 127"/>
              <a:gd name="T15" fmla="*/ 156 h 160"/>
              <a:gd name="T16" fmla="*/ 127 w 127"/>
              <a:gd name="T17" fmla="*/ 46 h 160"/>
              <a:gd name="T18" fmla="*/ 123 w 127"/>
              <a:gd name="T19" fmla="*/ 42 h 160"/>
              <a:gd name="T20" fmla="*/ 25 w 127"/>
              <a:gd name="T21" fmla="*/ 42 h 160"/>
              <a:gd name="T22" fmla="*/ 8 w 127"/>
              <a:gd name="T23" fmla="*/ 25 h 160"/>
              <a:gd name="T24" fmla="*/ 25 w 127"/>
              <a:gd name="T25" fmla="*/ 8 h 160"/>
              <a:gd name="T26" fmla="*/ 123 w 127"/>
              <a:gd name="T27" fmla="*/ 8 h 160"/>
              <a:gd name="T28" fmla="*/ 127 w 127"/>
              <a:gd name="T29" fmla="*/ 4 h 160"/>
              <a:gd name="T30" fmla="*/ 25 w 127"/>
              <a:gd name="T31" fmla="*/ 50 h 160"/>
              <a:gd name="T32" fmla="*/ 119 w 127"/>
              <a:gd name="T33" fmla="*/ 50 h 160"/>
              <a:gd name="T34" fmla="*/ 119 w 127"/>
              <a:gd name="T35" fmla="*/ 152 h 160"/>
              <a:gd name="T36" fmla="*/ 25 w 127"/>
              <a:gd name="T37" fmla="*/ 152 h 160"/>
              <a:gd name="T38" fmla="*/ 8 w 127"/>
              <a:gd name="T39" fmla="*/ 135 h 160"/>
              <a:gd name="T40" fmla="*/ 8 w 127"/>
              <a:gd name="T41" fmla="*/ 43 h 160"/>
              <a:gd name="T42" fmla="*/ 25 w 127"/>
              <a:gd name="T43" fmla="*/ 50 h 160"/>
              <a:gd name="T44" fmla="*/ 26 w 127"/>
              <a:gd name="T45" fmla="*/ 21 h 160"/>
              <a:gd name="T46" fmla="*/ 22 w 127"/>
              <a:gd name="T47" fmla="*/ 25 h 160"/>
              <a:gd name="T48" fmla="*/ 26 w 127"/>
              <a:gd name="T49" fmla="*/ 29 h 160"/>
              <a:gd name="T50" fmla="*/ 118 w 127"/>
              <a:gd name="T51" fmla="*/ 29 h 160"/>
              <a:gd name="T52" fmla="*/ 122 w 127"/>
              <a:gd name="T53" fmla="*/ 25 h 160"/>
              <a:gd name="T54" fmla="*/ 118 w 127"/>
              <a:gd name="T55" fmla="*/ 21 h 160"/>
              <a:gd name="T56" fmla="*/ 26 w 127"/>
              <a:gd name="T57" fmla="*/ 21 h 160"/>
              <a:gd name="T58" fmla="*/ 42 w 127"/>
              <a:gd name="T59" fmla="*/ 131 h 160"/>
              <a:gd name="T60" fmla="*/ 47 w 127"/>
              <a:gd name="T61" fmla="*/ 128 h 160"/>
              <a:gd name="T62" fmla="*/ 53 w 127"/>
              <a:gd name="T63" fmla="*/ 113 h 160"/>
              <a:gd name="T64" fmla="*/ 74 w 127"/>
              <a:gd name="T65" fmla="*/ 113 h 160"/>
              <a:gd name="T66" fmla="*/ 74 w 127"/>
              <a:gd name="T67" fmla="*/ 113 h 160"/>
              <a:gd name="T68" fmla="*/ 80 w 127"/>
              <a:gd name="T69" fmla="*/ 128 h 160"/>
              <a:gd name="T70" fmla="*/ 84 w 127"/>
              <a:gd name="T71" fmla="*/ 131 h 160"/>
              <a:gd name="T72" fmla="*/ 85 w 127"/>
              <a:gd name="T73" fmla="*/ 131 h 160"/>
              <a:gd name="T74" fmla="*/ 87 w 127"/>
              <a:gd name="T75" fmla="*/ 125 h 160"/>
              <a:gd name="T76" fmla="*/ 70 w 127"/>
              <a:gd name="T77" fmla="*/ 79 h 160"/>
              <a:gd name="T78" fmla="*/ 63 w 127"/>
              <a:gd name="T79" fmla="*/ 75 h 160"/>
              <a:gd name="T80" fmla="*/ 57 w 127"/>
              <a:gd name="T81" fmla="*/ 79 h 160"/>
              <a:gd name="T82" fmla="*/ 40 w 127"/>
              <a:gd name="T83" fmla="*/ 125 h 160"/>
              <a:gd name="T84" fmla="*/ 42 w 127"/>
              <a:gd name="T85" fmla="*/ 131 h 160"/>
              <a:gd name="T86" fmla="*/ 63 w 127"/>
              <a:gd name="T87" fmla="*/ 85 h 160"/>
              <a:gd name="T88" fmla="*/ 71 w 127"/>
              <a:gd name="T89" fmla="*/ 105 h 160"/>
              <a:gd name="T90" fmla="*/ 56 w 127"/>
              <a:gd name="T91" fmla="*/ 105 h 160"/>
              <a:gd name="T92" fmla="*/ 63 w 127"/>
              <a:gd name="T93" fmla="*/ 85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27" h="160">
                <a:moveTo>
                  <a:pt x="127" y="4"/>
                </a:moveTo>
                <a:cubicBezTo>
                  <a:pt x="127" y="2"/>
                  <a:pt x="125" y="0"/>
                  <a:pt x="123" y="0"/>
                </a:cubicBezTo>
                <a:cubicBezTo>
                  <a:pt x="25" y="0"/>
                  <a:pt x="25" y="0"/>
                  <a:pt x="25" y="0"/>
                </a:cubicBezTo>
                <a:cubicBezTo>
                  <a:pt x="11" y="0"/>
                  <a:pt x="0" y="11"/>
                  <a:pt x="0" y="25"/>
                </a:cubicBezTo>
                <a:cubicBezTo>
                  <a:pt x="0" y="135"/>
                  <a:pt x="0" y="135"/>
                  <a:pt x="0" y="135"/>
                </a:cubicBezTo>
                <a:cubicBezTo>
                  <a:pt x="0" y="149"/>
                  <a:pt x="11" y="160"/>
                  <a:pt x="25" y="160"/>
                </a:cubicBezTo>
                <a:cubicBezTo>
                  <a:pt x="123" y="160"/>
                  <a:pt x="123" y="160"/>
                  <a:pt x="123" y="160"/>
                </a:cubicBezTo>
                <a:cubicBezTo>
                  <a:pt x="125" y="160"/>
                  <a:pt x="127" y="158"/>
                  <a:pt x="127" y="156"/>
                </a:cubicBezTo>
                <a:cubicBezTo>
                  <a:pt x="127" y="46"/>
                  <a:pt x="127" y="46"/>
                  <a:pt x="127" y="46"/>
                </a:cubicBezTo>
                <a:cubicBezTo>
                  <a:pt x="127" y="44"/>
                  <a:pt x="125" y="42"/>
                  <a:pt x="123" y="42"/>
                </a:cubicBezTo>
                <a:cubicBezTo>
                  <a:pt x="25" y="42"/>
                  <a:pt x="25" y="42"/>
                  <a:pt x="25" y="42"/>
                </a:cubicBezTo>
                <a:cubicBezTo>
                  <a:pt x="16" y="42"/>
                  <a:pt x="8" y="34"/>
                  <a:pt x="8" y="25"/>
                </a:cubicBezTo>
                <a:cubicBezTo>
                  <a:pt x="8" y="16"/>
                  <a:pt x="16" y="8"/>
                  <a:pt x="25" y="8"/>
                </a:cubicBezTo>
                <a:cubicBezTo>
                  <a:pt x="123" y="8"/>
                  <a:pt x="123" y="8"/>
                  <a:pt x="123" y="8"/>
                </a:cubicBezTo>
                <a:cubicBezTo>
                  <a:pt x="125" y="8"/>
                  <a:pt x="127" y="6"/>
                  <a:pt x="127" y="4"/>
                </a:cubicBezTo>
                <a:close/>
                <a:moveTo>
                  <a:pt x="25" y="50"/>
                </a:moveTo>
                <a:cubicBezTo>
                  <a:pt x="119" y="50"/>
                  <a:pt x="119" y="50"/>
                  <a:pt x="119" y="50"/>
                </a:cubicBezTo>
                <a:cubicBezTo>
                  <a:pt x="119" y="152"/>
                  <a:pt x="119" y="152"/>
                  <a:pt x="119" y="152"/>
                </a:cubicBezTo>
                <a:cubicBezTo>
                  <a:pt x="25" y="152"/>
                  <a:pt x="25" y="152"/>
                  <a:pt x="25" y="152"/>
                </a:cubicBezTo>
                <a:cubicBezTo>
                  <a:pt x="16" y="152"/>
                  <a:pt x="8" y="144"/>
                  <a:pt x="8" y="135"/>
                </a:cubicBezTo>
                <a:cubicBezTo>
                  <a:pt x="8" y="43"/>
                  <a:pt x="8" y="43"/>
                  <a:pt x="8" y="43"/>
                </a:cubicBezTo>
                <a:cubicBezTo>
                  <a:pt x="12" y="47"/>
                  <a:pt x="18" y="50"/>
                  <a:pt x="25" y="50"/>
                </a:cubicBezTo>
                <a:close/>
                <a:moveTo>
                  <a:pt x="26" y="21"/>
                </a:moveTo>
                <a:cubicBezTo>
                  <a:pt x="24" y="21"/>
                  <a:pt x="22" y="23"/>
                  <a:pt x="22" y="25"/>
                </a:cubicBezTo>
                <a:cubicBezTo>
                  <a:pt x="22" y="28"/>
                  <a:pt x="24" y="29"/>
                  <a:pt x="26" y="29"/>
                </a:cubicBezTo>
                <a:cubicBezTo>
                  <a:pt x="118" y="29"/>
                  <a:pt x="118" y="29"/>
                  <a:pt x="118" y="29"/>
                </a:cubicBezTo>
                <a:cubicBezTo>
                  <a:pt x="120" y="29"/>
                  <a:pt x="122" y="28"/>
                  <a:pt x="122" y="25"/>
                </a:cubicBezTo>
                <a:cubicBezTo>
                  <a:pt x="122" y="23"/>
                  <a:pt x="120" y="21"/>
                  <a:pt x="118" y="21"/>
                </a:cubicBezTo>
                <a:lnTo>
                  <a:pt x="26" y="21"/>
                </a:lnTo>
                <a:close/>
                <a:moveTo>
                  <a:pt x="42" y="131"/>
                </a:moveTo>
                <a:cubicBezTo>
                  <a:pt x="44" y="131"/>
                  <a:pt x="46" y="130"/>
                  <a:pt x="47" y="128"/>
                </a:cubicBezTo>
                <a:cubicBezTo>
                  <a:pt x="53" y="113"/>
                  <a:pt x="53" y="113"/>
                  <a:pt x="53" y="113"/>
                </a:cubicBezTo>
                <a:cubicBezTo>
                  <a:pt x="74" y="113"/>
                  <a:pt x="74" y="113"/>
                  <a:pt x="74" y="113"/>
                </a:cubicBezTo>
                <a:cubicBezTo>
                  <a:pt x="74" y="113"/>
                  <a:pt x="74" y="113"/>
                  <a:pt x="74" y="113"/>
                </a:cubicBezTo>
                <a:cubicBezTo>
                  <a:pt x="80" y="128"/>
                  <a:pt x="80" y="128"/>
                  <a:pt x="80" y="128"/>
                </a:cubicBezTo>
                <a:cubicBezTo>
                  <a:pt x="80" y="130"/>
                  <a:pt x="82" y="131"/>
                  <a:pt x="84" y="131"/>
                </a:cubicBezTo>
                <a:cubicBezTo>
                  <a:pt x="84" y="131"/>
                  <a:pt x="85" y="131"/>
                  <a:pt x="85" y="131"/>
                </a:cubicBezTo>
                <a:cubicBezTo>
                  <a:pt x="87" y="130"/>
                  <a:pt x="88" y="127"/>
                  <a:pt x="87" y="125"/>
                </a:cubicBezTo>
                <a:cubicBezTo>
                  <a:pt x="70" y="79"/>
                  <a:pt x="70" y="79"/>
                  <a:pt x="70" y="79"/>
                </a:cubicBezTo>
                <a:cubicBezTo>
                  <a:pt x="69" y="76"/>
                  <a:pt x="66" y="75"/>
                  <a:pt x="63" y="75"/>
                </a:cubicBezTo>
                <a:cubicBezTo>
                  <a:pt x="61" y="75"/>
                  <a:pt x="58" y="76"/>
                  <a:pt x="57" y="79"/>
                </a:cubicBezTo>
                <a:cubicBezTo>
                  <a:pt x="40" y="125"/>
                  <a:pt x="40" y="125"/>
                  <a:pt x="40" y="125"/>
                </a:cubicBezTo>
                <a:cubicBezTo>
                  <a:pt x="39" y="127"/>
                  <a:pt x="40" y="130"/>
                  <a:pt x="42" y="131"/>
                </a:cubicBezTo>
                <a:close/>
                <a:moveTo>
                  <a:pt x="63" y="85"/>
                </a:moveTo>
                <a:cubicBezTo>
                  <a:pt x="71" y="105"/>
                  <a:pt x="71" y="105"/>
                  <a:pt x="71" y="105"/>
                </a:cubicBezTo>
                <a:cubicBezTo>
                  <a:pt x="56" y="105"/>
                  <a:pt x="56" y="105"/>
                  <a:pt x="56" y="105"/>
                </a:cubicBezTo>
                <a:lnTo>
                  <a:pt x="63" y="8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" name="Freeform 8">
            <a:extLst>
              <a:ext uri="{FF2B5EF4-FFF2-40B4-BE49-F238E27FC236}">
                <a16:creationId xmlns:a16="http://schemas.microsoft.com/office/drawing/2014/main" xmlns="" id="{9D907EBF-27DA-4E92-91DA-D5068DF583A0}"/>
              </a:ext>
            </a:extLst>
          </p:cNvPr>
          <p:cNvSpPr>
            <a:spLocks noEditPoints="1"/>
          </p:cNvSpPr>
          <p:nvPr/>
        </p:nvSpPr>
        <p:spPr bwMode="auto">
          <a:xfrm>
            <a:off x="1524000" y="2209800"/>
            <a:ext cx="546100" cy="549275"/>
          </a:xfrm>
          <a:custGeom>
            <a:avLst/>
            <a:gdLst>
              <a:gd name="T0" fmla="*/ 160 w 160"/>
              <a:gd name="T1" fmla="*/ 154 h 160"/>
              <a:gd name="T2" fmla="*/ 160 w 160"/>
              <a:gd name="T3" fmla="*/ 105 h 160"/>
              <a:gd name="T4" fmla="*/ 160 w 160"/>
              <a:gd name="T5" fmla="*/ 6 h 160"/>
              <a:gd name="T6" fmla="*/ 154 w 160"/>
              <a:gd name="T7" fmla="*/ 0 h 160"/>
              <a:gd name="T8" fmla="*/ 133 w 160"/>
              <a:gd name="T9" fmla="*/ 0 h 160"/>
              <a:gd name="T10" fmla="*/ 129 w 160"/>
              <a:gd name="T11" fmla="*/ 4 h 160"/>
              <a:gd name="T12" fmla="*/ 133 w 160"/>
              <a:gd name="T13" fmla="*/ 8 h 160"/>
              <a:gd name="T14" fmla="*/ 152 w 160"/>
              <a:gd name="T15" fmla="*/ 8 h 160"/>
              <a:gd name="T16" fmla="*/ 152 w 160"/>
              <a:gd name="T17" fmla="*/ 105 h 160"/>
              <a:gd name="T18" fmla="*/ 152 w 160"/>
              <a:gd name="T19" fmla="*/ 152 h 160"/>
              <a:gd name="T20" fmla="*/ 54 w 160"/>
              <a:gd name="T21" fmla="*/ 152 h 160"/>
              <a:gd name="T22" fmla="*/ 8 w 160"/>
              <a:gd name="T23" fmla="*/ 152 h 160"/>
              <a:gd name="T24" fmla="*/ 8 w 160"/>
              <a:gd name="T25" fmla="*/ 105 h 160"/>
              <a:gd name="T26" fmla="*/ 8 w 160"/>
              <a:gd name="T27" fmla="*/ 8 h 160"/>
              <a:gd name="T28" fmla="*/ 27 w 160"/>
              <a:gd name="T29" fmla="*/ 8 h 160"/>
              <a:gd name="T30" fmla="*/ 31 w 160"/>
              <a:gd name="T31" fmla="*/ 4 h 160"/>
              <a:gd name="T32" fmla="*/ 27 w 160"/>
              <a:gd name="T33" fmla="*/ 0 h 160"/>
              <a:gd name="T34" fmla="*/ 6 w 160"/>
              <a:gd name="T35" fmla="*/ 0 h 160"/>
              <a:gd name="T36" fmla="*/ 0 w 160"/>
              <a:gd name="T37" fmla="*/ 6 h 160"/>
              <a:gd name="T38" fmla="*/ 0 w 160"/>
              <a:gd name="T39" fmla="*/ 105 h 160"/>
              <a:gd name="T40" fmla="*/ 0 w 160"/>
              <a:gd name="T41" fmla="*/ 154 h 160"/>
              <a:gd name="T42" fmla="*/ 6 w 160"/>
              <a:gd name="T43" fmla="*/ 160 h 160"/>
              <a:gd name="T44" fmla="*/ 54 w 160"/>
              <a:gd name="T45" fmla="*/ 160 h 160"/>
              <a:gd name="T46" fmla="*/ 154 w 160"/>
              <a:gd name="T47" fmla="*/ 160 h 160"/>
              <a:gd name="T48" fmla="*/ 160 w 160"/>
              <a:gd name="T49" fmla="*/ 154 h 160"/>
              <a:gd name="T50" fmla="*/ 54 w 160"/>
              <a:gd name="T51" fmla="*/ 129 h 160"/>
              <a:gd name="T52" fmla="*/ 59 w 160"/>
              <a:gd name="T53" fmla="*/ 127 h 160"/>
              <a:gd name="T54" fmla="*/ 80 w 160"/>
              <a:gd name="T55" fmla="*/ 108 h 160"/>
              <a:gd name="T56" fmla="*/ 101 w 160"/>
              <a:gd name="T57" fmla="*/ 127 h 160"/>
              <a:gd name="T58" fmla="*/ 106 w 160"/>
              <a:gd name="T59" fmla="*/ 129 h 160"/>
              <a:gd name="T60" fmla="*/ 114 w 160"/>
              <a:gd name="T61" fmla="*/ 121 h 160"/>
              <a:gd name="T62" fmla="*/ 114 w 160"/>
              <a:gd name="T63" fmla="*/ 4 h 160"/>
              <a:gd name="T64" fmla="*/ 109 w 160"/>
              <a:gd name="T65" fmla="*/ 0 h 160"/>
              <a:gd name="T66" fmla="*/ 50 w 160"/>
              <a:gd name="T67" fmla="*/ 0 h 160"/>
              <a:gd name="T68" fmla="*/ 46 w 160"/>
              <a:gd name="T69" fmla="*/ 4 h 160"/>
              <a:gd name="T70" fmla="*/ 46 w 160"/>
              <a:gd name="T71" fmla="*/ 121 h 160"/>
              <a:gd name="T72" fmla="*/ 54 w 160"/>
              <a:gd name="T73" fmla="*/ 129 h 160"/>
              <a:gd name="T74" fmla="*/ 54 w 160"/>
              <a:gd name="T75" fmla="*/ 8 h 160"/>
              <a:gd name="T76" fmla="*/ 106 w 160"/>
              <a:gd name="T77" fmla="*/ 8 h 160"/>
              <a:gd name="T78" fmla="*/ 106 w 160"/>
              <a:gd name="T79" fmla="*/ 121 h 160"/>
              <a:gd name="T80" fmla="*/ 85 w 160"/>
              <a:gd name="T81" fmla="*/ 102 h 160"/>
              <a:gd name="T82" fmla="*/ 75 w 160"/>
              <a:gd name="T83" fmla="*/ 102 h 160"/>
              <a:gd name="T84" fmla="*/ 54 w 160"/>
              <a:gd name="T85" fmla="*/ 121 h 160"/>
              <a:gd name="T86" fmla="*/ 54 w 160"/>
              <a:gd name="T87" fmla="*/ 8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60" h="160">
                <a:moveTo>
                  <a:pt x="160" y="154"/>
                </a:moveTo>
                <a:cubicBezTo>
                  <a:pt x="160" y="105"/>
                  <a:pt x="160" y="105"/>
                  <a:pt x="160" y="105"/>
                </a:cubicBezTo>
                <a:cubicBezTo>
                  <a:pt x="160" y="6"/>
                  <a:pt x="160" y="6"/>
                  <a:pt x="160" y="6"/>
                </a:cubicBezTo>
                <a:cubicBezTo>
                  <a:pt x="160" y="3"/>
                  <a:pt x="158" y="0"/>
                  <a:pt x="154" y="0"/>
                </a:cubicBezTo>
                <a:cubicBezTo>
                  <a:pt x="133" y="0"/>
                  <a:pt x="133" y="0"/>
                  <a:pt x="133" y="0"/>
                </a:cubicBezTo>
                <a:cubicBezTo>
                  <a:pt x="131" y="0"/>
                  <a:pt x="129" y="2"/>
                  <a:pt x="129" y="4"/>
                </a:cubicBezTo>
                <a:cubicBezTo>
                  <a:pt x="129" y="6"/>
                  <a:pt x="131" y="8"/>
                  <a:pt x="133" y="8"/>
                </a:cubicBezTo>
                <a:cubicBezTo>
                  <a:pt x="152" y="8"/>
                  <a:pt x="152" y="8"/>
                  <a:pt x="152" y="8"/>
                </a:cubicBezTo>
                <a:cubicBezTo>
                  <a:pt x="152" y="105"/>
                  <a:pt x="152" y="105"/>
                  <a:pt x="152" y="105"/>
                </a:cubicBezTo>
                <a:cubicBezTo>
                  <a:pt x="152" y="152"/>
                  <a:pt x="152" y="152"/>
                  <a:pt x="152" y="152"/>
                </a:cubicBezTo>
                <a:cubicBezTo>
                  <a:pt x="54" y="152"/>
                  <a:pt x="54" y="152"/>
                  <a:pt x="54" y="152"/>
                </a:cubicBezTo>
                <a:cubicBezTo>
                  <a:pt x="8" y="152"/>
                  <a:pt x="8" y="152"/>
                  <a:pt x="8" y="152"/>
                </a:cubicBezTo>
                <a:cubicBezTo>
                  <a:pt x="8" y="105"/>
                  <a:pt x="8" y="105"/>
                  <a:pt x="8" y="105"/>
                </a:cubicBezTo>
                <a:cubicBezTo>
                  <a:pt x="8" y="8"/>
                  <a:pt x="8" y="8"/>
                  <a:pt x="8" y="8"/>
                </a:cubicBezTo>
                <a:cubicBezTo>
                  <a:pt x="27" y="8"/>
                  <a:pt x="27" y="8"/>
                  <a:pt x="27" y="8"/>
                </a:cubicBezTo>
                <a:cubicBezTo>
                  <a:pt x="29" y="8"/>
                  <a:pt x="31" y="6"/>
                  <a:pt x="31" y="4"/>
                </a:cubicBezTo>
                <a:cubicBezTo>
                  <a:pt x="31" y="2"/>
                  <a:pt x="29" y="0"/>
                  <a:pt x="27" y="0"/>
                </a:cubicBezTo>
                <a:cubicBezTo>
                  <a:pt x="6" y="0"/>
                  <a:pt x="6" y="0"/>
                  <a:pt x="6" y="0"/>
                </a:cubicBezTo>
                <a:cubicBezTo>
                  <a:pt x="2" y="0"/>
                  <a:pt x="0" y="3"/>
                  <a:pt x="0" y="6"/>
                </a:cubicBezTo>
                <a:cubicBezTo>
                  <a:pt x="0" y="105"/>
                  <a:pt x="0" y="105"/>
                  <a:pt x="0" y="105"/>
                </a:cubicBezTo>
                <a:cubicBezTo>
                  <a:pt x="0" y="154"/>
                  <a:pt x="0" y="154"/>
                  <a:pt x="0" y="154"/>
                </a:cubicBezTo>
                <a:cubicBezTo>
                  <a:pt x="0" y="158"/>
                  <a:pt x="2" y="160"/>
                  <a:pt x="6" y="160"/>
                </a:cubicBezTo>
                <a:cubicBezTo>
                  <a:pt x="54" y="160"/>
                  <a:pt x="54" y="160"/>
                  <a:pt x="54" y="160"/>
                </a:cubicBezTo>
                <a:cubicBezTo>
                  <a:pt x="154" y="160"/>
                  <a:pt x="154" y="160"/>
                  <a:pt x="154" y="160"/>
                </a:cubicBezTo>
                <a:cubicBezTo>
                  <a:pt x="158" y="160"/>
                  <a:pt x="160" y="158"/>
                  <a:pt x="160" y="154"/>
                </a:cubicBezTo>
                <a:close/>
                <a:moveTo>
                  <a:pt x="54" y="129"/>
                </a:moveTo>
                <a:cubicBezTo>
                  <a:pt x="56" y="129"/>
                  <a:pt x="57" y="128"/>
                  <a:pt x="59" y="127"/>
                </a:cubicBezTo>
                <a:cubicBezTo>
                  <a:pt x="80" y="108"/>
                  <a:pt x="80" y="108"/>
                  <a:pt x="80" y="108"/>
                </a:cubicBezTo>
                <a:cubicBezTo>
                  <a:pt x="101" y="127"/>
                  <a:pt x="101" y="127"/>
                  <a:pt x="101" y="127"/>
                </a:cubicBezTo>
                <a:cubicBezTo>
                  <a:pt x="102" y="128"/>
                  <a:pt x="104" y="129"/>
                  <a:pt x="106" y="129"/>
                </a:cubicBezTo>
                <a:cubicBezTo>
                  <a:pt x="110" y="129"/>
                  <a:pt x="114" y="126"/>
                  <a:pt x="114" y="121"/>
                </a:cubicBezTo>
                <a:cubicBezTo>
                  <a:pt x="114" y="4"/>
                  <a:pt x="114" y="4"/>
                  <a:pt x="114" y="4"/>
                </a:cubicBezTo>
                <a:cubicBezTo>
                  <a:pt x="114" y="2"/>
                  <a:pt x="112" y="0"/>
                  <a:pt x="109" y="0"/>
                </a:cubicBezTo>
                <a:cubicBezTo>
                  <a:pt x="50" y="0"/>
                  <a:pt x="50" y="0"/>
                  <a:pt x="50" y="0"/>
                </a:cubicBezTo>
                <a:cubicBezTo>
                  <a:pt x="48" y="0"/>
                  <a:pt x="46" y="2"/>
                  <a:pt x="46" y="4"/>
                </a:cubicBezTo>
                <a:cubicBezTo>
                  <a:pt x="46" y="121"/>
                  <a:pt x="46" y="121"/>
                  <a:pt x="46" y="121"/>
                </a:cubicBezTo>
                <a:cubicBezTo>
                  <a:pt x="46" y="126"/>
                  <a:pt x="49" y="129"/>
                  <a:pt x="54" y="129"/>
                </a:cubicBezTo>
                <a:close/>
                <a:moveTo>
                  <a:pt x="54" y="8"/>
                </a:moveTo>
                <a:cubicBezTo>
                  <a:pt x="106" y="8"/>
                  <a:pt x="106" y="8"/>
                  <a:pt x="106" y="8"/>
                </a:cubicBezTo>
                <a:cubicBezTo>
                  <a:pt x="106" y="121"/>
                  <a:pt x="106" y="121"/>
                  <a:pt x="106" y="121"/>
                </a:cubicBezTo>
                <a:cubicBezTo>
                  <a:pt x="85" y="102"/>
                  <a:pt x="85" y="102"/>
                  <a:pt x="85" y="102"/>
                </a:cubicBezTo>
                <a:cubicBezTo>
                  <a:pt x="82" y="100"/>
                  <a:pt x="77" y="100"/>
                  <a:pt x="75" y="102"/>
                </a:cubicBezTo>
                <a:cubicBezTo>
                  <a:pt x="54" y="121"/>
                  <a:pt x="54" y="121"/>
                  <a:pt x="54" y="121"/>
                </a:cubicBezTo>
                <a:cubicBezTo>
                  <a:pt x="54" y="8"/>
                  <a:pt x="54" y="8"/>
                  <a:pt x="54" y="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" name="Freeform 9">
            <a:extLst>
              <a:ext uri="{FF2B5EF4-FFF2-40B4-BE49-F238E27FC236}">
                <a16:creationId xmlns:a16="http://schemas.microsoft.com/office/drawing/2014/main" xmlns="" id="{4C3F461E-E336-41C2-BA09-9B0C9496451D}"/>
              </a:ext>
            </a:extLst>
          </p:cNvPr>
          <p:cNvSpPr>
            <a:spLocks noEditPoints="1"/>
          </p:cNvSpPr>
          <p:nvPr/>
        </p:nvSpPr>
        <p:spPr bwMode="auto">
          <a:xfrm>
            <a:off x="1524000" y="2841625"/>
            <a:ext cx="546100" cy="550863"/>
          </a:xfrm>
          <a:custGeom>
            <a:avLst/>
            <a:gdLst>
              <a:gd name="T0" fmla="*/ 80 w 160"/>
              <a:gd name="T1" fmla="*/ 160 h 160"/>
              <a:gd name="T2" fmla="*/ 160 w 160"/>
              <a:gd name="T3" fmla="*/ 80 h 160"/>
              <a:gd name="T4" fmla="*/ 80 w 160"/>
              <a:gd name="T5" fmla="*/ 0 h 160"/>
              <a:gd name="T6" fmla="*/ 0 w 160"/>
              <a:gd name="T7" fmla="*/ 80 h 160"/>
              <a:gd name="T8" fmla="*/ 80 w 160"/>
              <a:gd name="T9" fmla="*/ 160 h 160"/>
              <a:gd name="T10" fmla="*/ 80 w 160"/>
              <a:gd name="T11" fmla="*/ 8 h 160"/>
              <a:gd name="T12" fmla="*/ 152 w 160"/>
              <a:gd name="T13" fmla="*/ 80 h 160"/>
              <a:gd name="T14" fmla="*/ 80 w 160"/>
              <a:gd name="T15" fmla="*/ 152 h 160"/>
              <a:gd name="T16" fmla="*/ 8 w 160"/>
              <a:gd name="T17" fmla="*/ 80 h 160"/>
              <a:gd name="T18" fmla="*/ 80 w 160"/>
              <a:gd name="T19" fmla="*/ 8 h 160"/>
              <a:gd name="T20" fmla="*/ 59 w 160"/>
              <a:gd name="T21" fmla="*/ 101 h 160"/>
              <a:gd name="T22" fmla="*/ 62 w 160"/>
              <a:gd name="T23" fmla="*/ 102 h 160"/>
              <a:gd name="T24" fmla="*/ 65 w 160"/>
              <a:gd name="T25" fmla="*/ 101 h 160"/>
              <a:gd name="T26" fmla="*/ 80 w 160"/>
              <a:gd name="T27" fmla="*/ 86 h 160"/>
              <a:gd name="T28" fmla="*/ 96 w 160"/>
              <a:gd name="T29" fmla="*/ 101 h 160"/>
              <a:gd name="T30" fmla="*/ 98 w 160"/>
              <a:gd name="T31" fmla="*/ 102 h 160"/>
              <a:gd name="T32" fmla="*/ 101 w 160"/>
              <a:gd name="T33" fmla="*/ 101 h 160"/>
              <a:gd name="T34" fmla="*/ 101 w 160"/>
              <a:gd name="T35" fmla="*/ 96 h 160"/>
              <a:gd name="T36" fmla="*/ 86 w 160"/>
              <a:gd name="T37" fmla="*/ 80 h 160"/>
              <a:gd name="T38" fmla="*/ 101 w 160"/>
              <a:gd name="T39" fmla="*/ 64 h 160"/>
              <a:gd name="T40" fmla="*/ 101 w 160"/>
              <a:gd name="T41" fmla="*/ 59 h 160"/>
              <a:gd name="T42" fmla="*/ 96 w 160"/>
              <a:gd name="T43" fmla="*/ 59 h 160"/>
              <a:gd name="T44" fmla="*/ 80 w 160"/>
              <a:gd name="T45" fmla="*/ 74 h 160"/>
              <a:gd name="T46" fmla="*/ 64 w 160"/>
              <a:gd name="T47" fmla="*/ 59 h 160"/>
              <a:gd name="T48" fmla="*/ 59 w 160"/>
              <a:gd name="T49" fmla="*/ 59 h 160"/>
              <a:gd name="T50" fmla="*/ 59 w 160"/>
              <a:gd name="T51" fmla="*/ 64 h 160"/>
              <a:gd name="T52" fmla="*/ 74 w 160"/>
              <a:gd name="T53" fmla="*/ 80 h 160"/>
              <a:gd name="T54" fmla="*/ 59 w 160"/>
              <a:gd name="T55" fmla="*/ 96 h 160"/>
              <a:gd name="T56" fmla="*/ 59 w 160"/>
              <a:gd name="T57" fmla="*/ 101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60" h="160">
                <a:moveTo>
                  <a:pt x="80" y="160"/>
                </a:moveTo>
                <a:cubicBezTo>
                  <a:pt x="124" y="160"/>
                  <a:pt x="160" y="124"/>
                  <a:pt x="160" y="80"/>
                </a:cubicBezTo>
                <a:cubicBezTo>
                  <a:pt x="160" y="36"/>
                  <a:pt x="124" y="0"/>
                  <a:pt x="80" y="0"/>
                </a:cubicBezTo>
                <a:cubicBezTo>
                  <a:pt x="36" y="0"/>
                  <a:pt x="0" y="36"/>
                  <a:pt x="0" y="80"/>
                </a:cubicBezTo>
                <a:cubicBezTo>
                  <a:pt x="0" y="124"/>
                  <a:pt x="36" y="160"/>
                  <a:pt x="80" y="160"/>
                </a:cubicBezTo>
                <a:close/>
                <a:moveTo>
                  <a:pt x="80" y="8"/>
                </a:moveTo>
                <a:cubicBezTo>
                  <a:pt x="120" y="8"/>
                  <a:pt x="152" y="40"/>
                  <a:pt x="152" y="80"/>
                </a:cubicBezTo>
                <a:cubicBezTo>
                  <a:pt x="152" y="120"/>
                  <a:pt x="120" y="152"/>
                  <a:pt x="80" y="152"/>
                </a:cubicBezTo>
                <a:cubicBezTo>
                  <a:pt x="40" y="152"/>
                  <a:pt x="8" y="120"/>
                  <a:pt x="8" y="80"/>
                </a:cubicBezTo>
                <a:cubicBezTo>
                  <a:pt x="8" y="40"/>
                  <a:pt x="40" y="8"/>
                  <a:pt x="80" y="8"/>
                </a:cubicBezTo>
                <a:close/>
                <a:moveTo>
                  <a:pt x="59" y="101"/>
                </a:moveTo>
                <a:cubicBezTo>
                  <a:pt x="60" y="102"/>
                  <a:pt x="61" y="102"/>
                  <a:pt x="62" y="102"/>
                </a:cubicBezTo>
                <a:cubicBezTo>
                  <a:pt x="63" y="102"/>
                  <a:pt x="64" y="102"/>
                  <a:pt x="65" y="101"/>
                </a:cubicBezTo>
                <a:cubicBezTo>
                  <a:pt x="80" y="86"/>
                  <a:pt x="80" y="86"/>
                  <a:pt x="80" y="86"/>
                </a:cubicBezTo>
                <a:cubicBezTo>
                  <a:pt x="96" y="101"/>
                  <a:pt x="96" y="101"/>
                  <a:pt x="96" y="101"/>
                </a:cubicBezTo>
                <a:cubicBezTo>
                  <a:pt x="96" y="102"/>
                  <a:pt x="97" y="102"/>
                  <a:pt x="98" y="102"/>
                </a:cubicBezTo>
                <a:cubicBezTo>
                  <a:pt x="99" y="102"/>
                  <a:pt x="100" y="102"/>
                  <a:pt x="101" y="101"/>
                </a:cubicBezTo>
                <a:cubicBezTo>
                  <a:pt x="103" y="100"/>
                  <a:pt x="103" y="97"/>
                  <a:pt x="101" y="96"/>
                </a:cubicBezTo>
                <a:cubicBezTo>
                  <a:pt x="86" y="80"/>
                  <a:pt x="86" y="80"/>
                  <a:pt x="86" y="80"/>
                </a:cubicBezTo>
                <a:cubicBezTo>
                  <a:pt x="101" y="64"/>
                  <a:pt x="101" y="64"/>
                  <a:pt x="101" y="64"/>
                </a:cubicBezTo>
                <a:cubicBezTo>
                  <a:pt x="103" y="63"/>
                  <a:pt x="103" y="60"/>
                  <a:pt x="101" y="59"/>
                </a:cubicBezTo>
                <a:cubicBezTo>
                  <a:pt x="100" y="57"/>
                  <a:pt x="97" y="57"/>
                  <a:pt x="96" y="59"/>
                </a:cubicBezTo>
                <a:cubicBezTo>
                  <a:pt x="80" y="74"/>
                  <a:pt x="80" y="74"/>
                  <a:pt x="80" y="74"/>
                </a:cubicBezTo>
                <a:cubicBezTo>
                  <a:pt x="64" y="59"/>
                  <a:pt x="64" y="59"/>
                  <a:pt x="64" y="59"/>
                </a:cubicBezTo>
                <a:cubicBezTo>
                  <a:pt x="63" y="57"/>
                  <a:pt x="60" y="57"/>
                  <a:pt x="59" y="59"/>
                </a:cubicBezTo>
                <a:cubicBezTo>
                  <a:pt x="57" y="60"/>
                  <a:pt x="57" y="63"/>
                  <a:pt x="59" y="64"/>
                </a:cubicBezTo>
                <a:cubicBezTo>
                  <a:pt x="74" y="80"/>
                  <a:pt x="74" y="80"/>
                  <a:pt x="74" y="80"/>
                </a:cubicBezTo>
                <a:cubicBezTo>
                  <a:pt x="59" y="96"/>
                  <a:pt x="59" y="96"/>
                  <a:pt x="59" y="96"/>
                </a:cubicBezTo>
                <a:cubicBezTo>
                  <a:pt x="57" y="97"/>
                  <a:pt x="57" y="100"/>
                  <a:pt x="59" y="10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" name="Freeform 10">
            <a:extLst>
              <a:ext uri="{FF2B5EF4-FFF2-40B4-BE49-F238E27FC236}">
                <a16:creationId xmlns:a16="http://schemas.microsoft.com/office/drawing/2014/main" xmlns="" id="{24F986D6-CC56-47C5-9122-33C2F2F03321}"/>
              </a:ext>
            </a:extLst>
          </p:cNvPr>
          <p:cNvSpPr>
            <a:spLocks noEditPoints="1"/>
          </p:cNvSpPr>
          <p:nvPr/>
        </p:nvSpPr>
        <p:spPr bwMode="auto">
          <a:xfrm>
            <a:off x="1524000" y="3462338"/>
            <a:ext cx="546100" cy="549275"/>
          </a:xfrm>
          <a:custGeom>
            <a:avLst/>
            <a:gdLst>
              <a:gd name="T0" fmla="*/ 80 w 160"/>
              <a:gd name="T1" fmla="*/ 160 h 160"/>
              <a:gd name="T2" fmla="*/ 160 w 160"/>
              <a:gd name="T3" fmla="*/ 80 h 160"/>
              <a:gd name="T4" fmla="*/ 80 w 160"/>
              <a:gd name="T5" fmla="*/ 0 h 160"/>
              <a:gd name="T6" fmla="*/ 0 w 160"/>
              <a:gd name="T7" fmla="*/ 80 h 160"/>
              <a:gd name="T8" fmla="*/ 80 w 160"/>
              <a:gd name="T9" fmla="*/ 160 h 160"/>
              <a:gd name="T10" fmla="*/ 80 w 160"/>
              <a:gd name="T11" fmla="*/ 8 h 160"/>
              <a:gd name="T12" fmla="*/ 152 w 160"/>
              <a:gd name="T13" fmla="*/ 80 h 160"/>
              <a:gd name="T14" fmla="*/ 80 w 160"/>
              <a:gd name="T15" fmla="*/ 152 h 160"/>
              <a:gd name="T16" fmla="*/ 8 w 160"/>
              <a:gd name="T17" fmla="*/ 80 h 160"/>
              <a:gd name="T18" fmla="*/ 80 w 160"/>
              <a:gd name="T19" fmla="*/ 8 h 160"/>
              <a:gd name="T20" fmla="*/ 67 w 160"/>
              <a:gd name="T21" fmla="*/ 114 h 160"/>
              <a:gd name="T22" fmla="*/ 70 w 160"/>
              <a:gd name="T23" fmla="*/ 115 h 160"/>
              <a:gd name="T24" fmla="*/ 70 w 160"/>
              <a:gd name="T25" fmla="*/ 115 h 160"/>
              <a:gd name="T26" fmla="*/ 73 w 160"/>
              <a:gd name="T27" fmla="*/ 114 h 160"/>
              <a:gd name="T28" fmla="*/ 121 w 160"/>
              <a:gd name="T29" fmla="*/ 66 h 160"/>
              <a:gd name="T30" fmla="*/ 122 w 160"/>
              <a:gd name="T31" fmla="*/ 63 h 160"/>
              <a:gd name="T32" fmla="*/ 121 w 160"/>
              <a:gd name="T33" fmla="*/ 61 h 160"/>
              <a:gd name="T34" fmla="*/ 107 w 160"/>
              <a:gd name="T35" fmla="*/ 46 h 160"/>
              <a:gd name="T36" fmla="*/ 101 w 160"/>
              <a:gd name="T37" fmla="*/ 46 h 160"/>
              <a:gd name="T38" fmla="*/ 70 w 160"/>
              <a:gd name="T39" fmla="*/ 76 h 160"/>
              <a:gd name="T40" fmla="*/ 59 w 160"/>
              <a:gd name="T41" fmla="*/ 65 h 160"/>
              <a:gd name="T42" fmla="*/ 56 w 160"/>
              <a:gd name="T43" fmla="*/ 64 h 160"/>
              <a:gd name="T44" fmla="*/ 56 w 160"/>
              <a:gd name="T45" fmla="*/ 64 h 160"/>
              <a:gd name="T46" fmla="*/ 53 w 160"/>
              <a:gd name="T47" fmla="*/ 65 h 160"/>
              <a:gd name="T48" fmla="*/ 39 w 160"/>
              <a:gd name="T49" fmla="*/ 80 h 160"/>
              <a:gd name="T50" fmla="*/ 38 w 160"/>
              <a:gd name="T51" fmla="*/ 83 h 160"/>
              <a:gd name="T52" fmla="*/ 39 w 160"/>
              <a:gd name="T53" fmla="*/ 85 h 160"/>
              <a:gd name="T54" fmla="*/ 67 w 160"/>
              <a:gd name="T55" fmla="*/ 114 h 160"/>
              <a:gd name="T56" fmla="*/ 56 w 160"/>
              <a:gd name="T57" fmla="*/ 74 h 160"/>
              <a:gd name="T58" fmla="*/ 67 w 160"/>
              <a:gd name="T59" fmla="*/ 85 h 160"/>
              <a:gd name="T60" fmla="*/ 73 w 160"/>
              <a:gd name="T61" fmla="*/ 85 h 160"/>
              <a:gd name="T62" fmla="*/ 104 w 160"/>
              <a:gd name="T63" fmla="*/ 54 h 160"/>
              <a:gd name="T64" fmla="*/ 113 w 160"/>
              <a:gd name="T65" fmla="*/ 63 h 160"/>
              <a:gd name="T66" fmla="*/ 70 w 160"/>
              <a:gd name="T67" fmla="*/ 106 h 160"/>
              <a:gd name="T68" fmla="*/ 47 w 160"/>
              <a:gd name="T69" fmla="*/ 83 h 160"/>
              <a:gd name="T70" fmla="*/ 56 w 160"/>
              <a:gd name="T71" fmla="*/ 74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60" h="160">
                <a:moveTo>
                  <a:pt x="80" y="160"/>
                </a:moveTo>
                <a:cubicBezTo>
                  <a:pt x="124" y="160"/>
                  <a:pt x="160" y="124"/>
                  <a:pt x="160" y="80"/>
                </a:cubicBezTo>
                <a:cubicBezTo>
                  <a:pt x="160" y="36"/>
                  <a:pt x="124" y="0"/>
                  <a:pt x="80" y="0"/>
                </a:cubicBezTo>
                <a:cubicBezTo>
                  <a:pt x="36" y="0"/>
                  <a:pt x="0" y="36"/>
                  <a:pt x="0" y="80"/>
                </a:cubicBezTo>
                <a:cubicBezTo>
                  <a:pt x="0" y="124"/>
                  <a:pt x="36" y="160"/>
                  <a:pt x="80" y="160"/>
                </a:cubicBezTo>
                <a:close/>
                <a:moveTo>
                  <a:pt x="80" y="8"/>
                </a:moveTo>
                <a:cubicBezTo>
                  <a:pt x="120" y="8"/>
                  <a:pt x="152" y="40"/>
                  <a:pt x="152" y="80"/>
                </a:cubicBezTo>
                <a:cubicBezTo>
                  <a:pt x="152" y="120"/>
                  <a:pt x="120" y="152"/>
                  <a:pt x="80" y="152"/>
                </a:cubicBezTo>
                <a:cubicBezTo>
                  <a:pt x="40" y="152"/>
                  <a:pt x="8" y="120"/>
                  <a:pt x="8" y="80"/>
                </a:cubicBezTo>
                <a:cubicBezTo>
                  <a:pt x="8" y="40"/>
                  <a:pt x="40" y="8"/>
                  <a:pt x="80" y="8"/>
                </a:cubicBezTo>
                <a:close/>
                <a:moveTo>
                  <a:pt x="67" y="114"/>
                </a:moveTo>
                <a:cubicBezTo>
                  <a:pt x="68" y="115"/>
                  <a:pt x="69" y="115"/>
                  <a:pt x="70" y="115"/>
                </a:cubicBezTo>
                <a:cubicBezTo>
                  <a:pt x="70" y="115"/>
                  <a:pt x="70" y="115"/>
                  <a:pt x="70" y="115"/>
                </a:cubicBezTo>
                <a:cubicBezTo>
                  <a:pt x="71" y="115"/>
                  <a:pt x="72" y="115"/>
                  <a:pt x="73" y="114"/>
                </a:cubicBezTo>
                <a:cubicBezTo>
                  <a:pt x="121" y="66"/>
                  <a:pt x="121" y="66"/>
                  <a:pt x="121" y="66"/>
                </a:cubicBezTo>
                <a:cubicBezTo>
                  <a:pt x="122" y="65"/>
                  <a:pt x="122" y="64"/>
                  <a:pt x="122" y="63"/>
                </a:cubicBezTo>
                <a:cubicBezTo>
                  <a:pt x="122" y="62"/>
                  <a:pt x="122" y="61"/>
                  <a:pt x="121" y="61"/>
                </a:cubicBezTo>
                <a:cubicBezTo>
                  <a:pt x="107" y="46"/>
                  <a:pt x="107" y="46"/>
                  <a:pt x="107" y="46"/>
                </a:cubicBezTo>
                <a:cubicBezTo>
                  <a:pt x="105" y="44"/>
                  <a:pt x="103" y="44"/>
                  <a:pt x="101" y="46"/>
                </a:cubicBezTo>
                <a:cubicBezTo>
                  <a:pt x="70" y="76"/>
                  <a:pt x="70" y="76"/>
                  <a:pt x="70" y="76"/>
                </a:cubicBezTo>
                <a:cubicBezTo>
                  <a:pt x="59" y="65"/>
                  <a:pt x="59" y="65"/>
                  <a:pt x="59" y="65"/>
                </a:cubicBezTo>
                <a:cubicBezTo>
                  <a:pt x="58" y="64"/>
                  <a:pt x="57" y="64"/>
                  <a:pt x="56" y="64"/>
                </a:cubicBezTo>
                <a:cubicBezTo>
                  <a:pt x="56" y="64"/>
                  <a:pt x="56" y="64"/>
                  <a:pt x="56" y="64"/>
                </a:cubicBezTo>
                <a:cubicBezTo>
                  <a:pt x="55" y="64"/>
                  <a:pt x="54" y="64"/>
                  <a:pt x="53" y="65"/>
                </a:cubicBezTo>
                <a:cubicBezTo>
                  <a:pt x="39" y="80"/>
                  <a:pt x="39" y="80"/>
                  <a:pt x="39" y="80"/>
                </a:cubicBezTo>
                <a:cubicBezTo>
                  <a:pt x="38" y="80"/>
                  <a:pt x="38" y="81"/>
                  <a:pt x="38" y="83"/>
                </a:cubicBezTo>
                <a:cubicBezTo>
                  <a:pt x="38" y="84"/>
                  <a:pt x="38" y="85"/>
                  <a:pt x="39" y="85"/>
                </a:cubicBezTo>
                <a:lnTo>
                  <a:pt x="67" y="114"/>
                </a:lnTo>
                <a:close/>
                <a:moveTo>
                  <a:pt x="56" y="74"/>
                </a:moveTo>
                <a:cubicBezTo>
                  <a:pt x="67" y="85"/>
                  <a:pt x="67" y="85"/>
                  <a:pt x="67" y="85"/>
                </a:cubicBezTo>
                <a:cubicBezTo>
                  <a:pt x="69" y="86"/>
                  <a:pt x="72" y="86"/>
                  <a:pt x="73" y="85"/>
                </a:cubicBezTo>
                <a:cubicBezTo>
                  <a:pt x="104" y="54"/>
                  <a:pt x="104" y="54"/>
                  <a:pt x="104" y="54"/>
                </a:cubicBezTo>
                <a:cubicBezTo>
                  <a:pt x="113" y="63"/>
                  <a:pt x="113" y="63"/>
                  <a:pt x="113" y="63"/>
                </a:cubicBezTo>
                <a:cubicBezTo>
                  <a:pt x="70" y="106"/>
                  <a:pt x="70" y="106"/>
                  <a:pt x="70" y="106"/>
                </a:cubicBezTo>
                <a:cubicBezTo>
                  <a:pt x="47" y="83"/>
                  <a:pt x="47" y="83"/>
                  <a:pt x="47" y="83"/>
                </a:cubicBezTo>
                <a:lnTo>
                  <a:pt x="56" y="7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" name="Freeform 11">
            <a:extLst>
              <a:ext uri="{FF2B5EF4-FFF2-40B4-BE49-F238E27FC236}">
                <a16:creationId xmlns:a16="http://schemas.microsoft.com/office/drawing/2014/main" xmlns="" id="{A603963E-F686-42CA-ACDD-7D7733969A8B}"/>
              </a:ext>
            </a:extLst>
          </p:cNvPr>
          <p:cNvSpPr>
            <a:spLocks noEditPoints="1"/>
          </p:cNvSpPr>
          <p:nvPr/>
        </p:nvSpPr>
        <p:spPr bwMode="auto">
          <a:xfrm>
            <a:off x="1524000" y="4081463"/>
            <a:ext cx="546100" cy="550863"/>
          </a:xfrm>
          <a:custGeom>
            <a:avLst/>
            <a:gdLst>
              <a:gd name="T0" fmla="*/ 143 w 160"/>
              <a:gd name="T1" fmla="*/ 0 h 160"/>
              <a:gd name="T2" fmla="*/ 17 w 160"/>
              <a:gd name="T3" fmla="*/ 0 h 160"/>
              <a:gd name="T4" fmla="*/ 0 w 160"/>
              <a:gd name="T5" fmla="*/ 17 h 160"/>
              <a:gd name="T6" fmla="*/ 0 w 160"/>
              <a:gd name="T7" fmla="*/ 143 h 160"/>
              <a:gd name="T8" fmla="*/ 17 w 160"/>
              <a:gd name="T9" fmla="*/ 160 h 160"/>
              <a:gd name="T10" fmla="*/ 143 w 160"/>
              <a:gd name="T11" fmla="*/ 160 h 160"/>
              <a:gd name="T12" fmla="*/ 160 w 160"/>
              <a:gd name="T13" fmla="*/ 143 h 160"/>
              <a:gd name="T14" fmla="*/ 160 w 160"/>
              <a:gd name="T15" fmla="*/ 17 h 160"/>
              <a:gd name="T16" fmla="*/ 143 w 160"/>
              <a:gd name="T17" fmla="*/ 0 h 160"/>
              <a:gd name="T18" fmla="*/ 152 w 160"/>
              <a:gd name="T19" fmla="*/ 143 h 160"/>
              <a:gd name="T20" fmla="*/ 143 w 160"/>
              <a:gd name="T21" fmla="*/ 152 h 160"/>
              <a:gd name="T22" fmla="*/ 17 w 160"/>
              <a:gd name="T23" fmla="*/ 152 h 160"/>
              <a:gd name="T24" fmla="*/ 8 w 160"/>
              <a:gd name="T25" fmla="*/ 143 h 160"/>
              <a:gd name="T26" fmla="*/ 8 w 160"/>
              <a:gd name="T27" fmla="*/ 17 h 160"/>
              <a:gd name="T28" fmla="*/ 17 w 160"/>
              <a:gd name="T29" fmla="*/ 8 h 160"/>
              <a:gd name="T30" fmla="*/ 143 w 160"/>
              <a:gd name="T31" fmla="*/ 8 h 160"/>
              <a:gd name="T32" fmla="*/ 152 w 160"/>
              <a:gd name="T33" fmla="*/ 17 h 160"/>
              <a:gd name="T34" fmla="*/ 152 w 160"/>
              <a:gd name="T35" fmla="*/ 143 h 160"/>
              <a:gd name="T36" fmla="*/ 104 w 160"/>
              <a:gd name="T37" fmla="*/ 58 h 160"/>
              <a:gd name="T38" fmla="*/ 69 w 160"/>
              <a:gd name="T39" fmla="*/ 93 h 160"/>
              <a:gd name="T40" fmla="*/ 56 w 160"/>
              <a:gd name="T41" fmla="*/ 80 h 160"/>
              <a:gd name="T42" fmla="*/ 50 w 160"/>
              <a:gd name="T43" fmla="*/ 80 h 160"/>
              <a:gd name="T44" fmla="*/ 50 w 160"/>
              <a:gd name="T45" fmla="*/ 86 h 160"/>
              <a:gd name="T46" fmla="*/ 66 w 160"/>
              <a:gd name="T47" fmla="*/ 102 h 160"/>
              <a:gd name="T48" fmla="*/ 69 w 160"/>
              <a:gd name="T49" fmla="*/ 103 h 160"/>
              <a:gd name="T50" fmla="*/ 69 w 160"/>
              <a:gd name="T51" fmla="*/ 103 h 160"/>
              <a:gd name="T52" fmla="*/ 72 w 160"/>
              <a:gd name="T53" fmla="*/ 102 h 160"/>
              <a:gd name="T54" fmla="*/ 110 w 160"/>
              <a:gd name="T55" fmla="*/ 64 h 160"/>
              <a:gd name="T56" fmla="*/ 110 w 160"/>
              <a:gd name="T57" fmla="*/ 58 h 160"/>
              <a:gd name="T58" fmla="*/ 104 w 160"/>
              <a:gd name="T59" fmla="*/ 58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60" h="160">
                <a:moveTo>
                  <a:pt x="143" y="0"/>
                </a:moveTo>
                <a:cubicBezTo>
                  <a:pt x="17" y="0"/>
                  <a:pt x="17" y="0"/>
                  <a:pt x="17" y="0"/>
                </a:cubicBezTo>
                <a:cubicBezTo>
                  <a:pt x="8" y="0"/>
                  <a:pt x="0" y="8"/>
                  <a:pt x="0" y="17"/>
                </a:cubicBezTo>
                <a:cubicBezTo>
                  <a:pt x="0" y="143"/>
                  <a:pt x="0" y="143"/>
                  <a:pt x="0" y="143"/>
                </a:cubicBezTo>
                <a:cubicBezTo>
                  <a:pt x="0" y="152"/>
                  <a:pt x="8" y="160"/>
                  <a:pt x="17" y="160"/>
                </a:cubicBezTo>
                <a:cubicBezTo>
                  <a:pt x="143" y="160"/>
                  <a:pt x="143" y="160"/>
                  <a:pt x="143" y="160"/>
                </a:cubicBezTo>
                <a:cubicBezTo>
                  <a:pt x="152" y="160"/>
                  <a:pt x="160" y="152"/>
                  <a:pt x="160" y="143"/>
                </a:cubicBezTo>
                <a:cubicBezTo>
                  <a:pt x="160" y="17"/>
                  <a:pt x="160" y="17"/>
                  <a:pt x="160" y="17"/>
                </a:cubicBezTo>
                <a:cubicBezTo>
                  <a:pt x="160" y="8"/>
                  <a:pt x="152" y="0"/>
                  <a:pt x="143" y="0"/>
                </a:cubicBezTo>
                <a:close/>
                <a:moveTo>
                  <a:pt x="152" y="143"/>
                </a:moveTo>
                <a:cubicBezTo>
                  <a:pt x="152" y="148"/>
                  <a:pt x="148" y="152"/>
                  <a:pt x="143" y="152"/>
                </a:cubicBezTo>
                <a:cubicBezTo>
                  <a:pt x="17" y="152"/>
                  <a:pt x="17" y="152"/>
                  <a:pt x="17" y="152"/>
                </a:cubicBezTo>
                <a:cubicBezTo>
                  <a:pt x="12" y="152"/>
                  <a:pt x="8" y="148"/>
                  <a:pt x="8" y="143"/>
                </a:cubicBezTo>
                <a:cubicBezTo>
                  <a:pt x="8" y="17"/>
                  <a:pt x="8" y="17"/>
                  <a:pt x="8" y="17"/>
                </a:cubicBezTo>
                <a:cubicBezTo>
                  <a:pt x="8" y="12"/>
                  <a:pt x="12" y="8"/>
                  <a:pt x="17" y="8"/>
                </a:cubicBezTo>
                <a:cubicBezTo>
                  <a:pt x="143" y="8"/>
                  <a:pt x="143" y="8"/>
                  <a:pt x="143" y="8"/>
                </a:cubicBezTo>
                <a:cubicBezTo>
                  <a:pt x="148" y="8"/>
                  <a:pt x="152" y="12"/>
                  <a:pt x="152" y="17"/>
                </a:cubicBezTo>
                <a:lnTo>
                  <a:pt x="152" y="143"/>
                </a:lnTo>
                <a:close/>
                <a:moveTo>
                  <a:pt x="104" y="58"/>
                </a:moveTo>
                <a:cubicBezTo>
                  <a:pt x="69" y="93"/>
                  <a:pt x="69" y="93"/>
                  <a:pt x="69" y="93"/>
                </a:cubicBezTo>
                <a:cubicBezTo>
                  <a:pt x="56" y="80"/>
                  <a:pt x="56" y="80"/>
                  <a:pt x="56" y="80"/>
                </a:cubicBezTo>
                <a:cubicBezTo>
                  <a:pt x="54" y="79"/>
                  <a:pt x="52" y="79"/>
                  <a:pt x="50" y="80"/>
                </a:cubicBezTo>
                <a:cubicBezTo>
                  <a:pt x="48" y="82"/>
                  <a:pt x="48" y="84"/>
                  <a:pt x="50" y="86"/>
                </a:cubicBezTo>
                <a:cubicBezTo>
                  <a:pt x="66" y="102"/>
                  <a:pt x="66" y="102"/>
                  <a:pt x="66" y="102"/>
                </a:cubicBezTo>
                <a:cubicBezTo>
                  <a:pt x="67" y="103"/>
                  <a:pt x="68" y="103"/>
                  <a:pt x="69" y="103"/>
                </a:cubicBezTo>
                <a:cubicBezTo>
                  <a:pt x="69" y="103"/>
                  <a:pt x="69" y="103"/>
                  <a:pt x="69" y="103"/>
                </a:cubicBezTo>
                <a:cubicBezTo>
                  <a:pt x="70" y="103"/>
                  <a:pt x="71" y="103"/>
                  <a:pt x="72" y="102"/>
                </a:cubicBezTo>
                <a:cubicBezTo>
                  <a:pt x="110" y="64"/>
                  <a:pt x="110" y="64"/>
                  <a:pt x="110" y="64"/>
                </a:cubicBezTo>
                <a:cubicBezTo>
                  <a:pt x="112" y="62"/>
                  <a:pt x="112" y="60"/>
                  <a:pt x="110" y="58"/>
                </a:cubicBezTo>
                <a:cubicBezTo>
                  <a:pt x="108" y="57"/>
                  <a:pt x="106" y="57"/>
                  <a:pt x="104" y="5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" name="Freeform 12">
            <a:extLst>
              <a:ext uri="{FF2B5EF4-FFF2-40B4-BE49-F238E27FC236}">
                <a16:creationId xmlns:a16="http://schemas.microsoft.com/office/drawing/2014/main" xmlns="" id="{A27BDF3F-3CE9-426E-9DC1-293EDCE48C9A}"/>
              </a:ext>
            </a:extLst>
          </p:cNvPr>
          <p:cNvSpPr>
            <a:spLocks noEditPoints="1"/>
          </p:cNvSpPr>
          <p:nvPr/>
        </p:nvSpPr>
        <p:spPr bwMode="auto">
          <a:xfrm>
            <a:off x="1524000" y="4700588"/>
            <a:ext cx="546100" cy="550863"/>
          </a:xfrm>
          <a:custGeom>
            <a:avLst/>
            <a:gdLst>
              <a:gd name="T0" fmla="*/ 80 w 160"/>
              <a:gd name="T1" fmla="*/ 0 h 160"/>
              <a:gd name="T2" fmla="*/ 0 w 160"/>
              <a:gd name="T3" fmla="*/ 80 h 160"/>
              <a:gd name="T4" fmla="*/ 80 w 160"/>
              <a:gd name="T5" fmla="*/ 160 h 160"/>
              <a:gd name="T6" fmla="*/ 160 w 160"/>
              <a:gd name="T7" fmla="*/ 80 h 160"/>
              <a:gd name="T8" fmla="*/ 80 w 160"/>
              <a:gd name="T9" fmla="*/ 0 h 160"/>
              <a:gd name="T10" fmla="*/ 80 w 160"/>
              <a:gd name="T11" fmla="*/ 152 h 160"/>
              <a:gd name="T12" fmla="*/ 8 w 160"/>
              <a:gd name="T13" fmla="*/ 80 h 160"/>
              <a:gd name="T14" fmla="*/ 80 w 160"/>
              <a:gd name="T15" fmla="*/ 8 h 160"/>
              <a:gd name="T16" fmla="*/ 152 w 160"/>
              <a:gd name="T17" fmla="*/ 80 h 160"/>
              <a:gd name="T18" fmla="*/ 80 w 160"/>
              <a:gd name="T19" fmla="*/ 152 h 160"/>
              <a:gd name="T20" fmla="*/ 101 w 160"/>
              <a:gd name="T21" fmla="*/ 61 h 160"/>
              <a:gd name="T22" fmla="*/ 70 w 160"/>
              <a:gd name="T23" fmla="*/ 91 h 160"/>
              <a:gd name="T24" fmla="*/ 59 w 160"/>
              <a:gd name="T25" fmla="*/ 80 h 160"/>
              <a:gd name="T26" fmla="*/ 53 w 160"/>
              <a:gd name="T27" fmla="*/ 80 h 160"/>
              <a:gd name="T28" fmla="*/ 53 w 160"/>
              <a:gd name="T29" fmla="*/ 85 h 160"/>
              <a:gd name="T30" fmla="*/ 67 w 160"/>
              <a:gd name="T31" fmla="*/ 99 h 160"/>
              <a:gd name="T32" fmla="*/ 70 w 160"/>
              <a:gd name="T33" fmla="*/ 101 h 160"/>
              <a:gd name="T34" fmla="*/ 73 w 160"/>
              <a:gd name="T35" fmla="*/ 99 h 160"/>
              <a:gd name="T36" fmla="*/ 107 w 160"/>
              <a:gd name="T37" fmla="*/ 66 h 160"/>
              <a:gd name="T38" fmla="*/ 107 w 160"/>
              <a:gd name="T39" fmla="*/ 61 h 160"/>
              <a:gd name="T40" fmla="*/ 101 w 160"/>
              <a:gd name="T41" fmla="*/ 61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60" h="160">
                <a:moveTo>
                  <a:pt x="80" y="0"/>
                </a:moveTo>
                <a:cubicBezTo>
                  <a:pt x="36" y="0"/>
                  <a:pt x="0" y="36"/>
                  <a:pt x="0" y="80"/>
                </a:cubicBezTo>
                <a:cubicBezTo>
                  <a:pt x="0" y="124"/>
                  <a:pt x="36" y="160"/>
                  <a:pt x="80" y="160"/>
                </a:cubicBezTo>
                <a:cubicBezTo>
                  <a:pt x="124" y="160"/>
                  <a:pt x="160" y="124"/>
                  <a:pt x="160" y="80"/>
                </a:cubicBezTo>
                <a:cubicBezTo>
                  <a:pt x="160" y="36"/>
                  <a:pt x="124" y="0"/>
                  <a:pt x="80" y="0"/>
                </a:cubicBezTo>
                <a:close/>
                <a:moveTo>
                  <a:pt x="80" y="152"/>
                </a:moveTo>
                <a:cubicBezTo>
                  <a:pt x="40" y="152"/>
                  <a:pt x="8" y="120"/>
                  <a:pt x="8" y="80"/>
                </a:cubicBezTo>
                <a:cubicBezTo>
                  <a:pt x="8" y="40"/>
                  <a:pt x="40" y="8"/>
                  <a:pt x="80" y="8"/>
                </a:cubicBezTo>
                <a:cubicBezTo>
                  <a:pt x="120" y="8"/>
                  <a:pt x="152" y="40"/>
                  <a:pt x="152" y="80"/>
                </a:cubicBezTo>
                <a:cubicBezTo>
                  <a:pt x="152" y="120"/>
                  <a:pt x="120" y="152"/>
                  <a:pt x="80" y="152"/>
                </a:cubicBezTo>
                <a:close/>
                <a:moveTo>
                  <a:pt x="101" y="61"/>
                </a:moveTo>
                <a:cubicBezTo>
                  <a:pt x="70" y="91"/>
                  <a:pt x="70" y="91"/>
                  <a:pt x="70" y="91"/>
                </a:cubicBezTo>
                <a:cubicBezTo>
                  <a:pt x="59" y="80"/>
                  <a:pt x="59" y="80"/>
                  <a:pt x="59" y="80"/>
                </a:cubicBezTo>
                <a:cubicBezTo>
                  <a:pt x="58" y="78"/>
                  <a:pt x="55" y="78"/>
                  <a:pt x="53" y="80"/>
                </a:cubicBezTo>
                <a:cubicBezTo>
                  <a:pt x="52" y="81"/>
                  <a:pt x="52" y="84"/>
                  <a:pt x="53" y="85"/>
                </a:cubicBezTo>
                <a:cubicBezTo>
                  <a:pt x="67" y="99"/>
                  <a:pt x="67" y="99"/>
                  <a:pt x="67" y="99"/>
                </a:cubicBezTo>
                <a:cubicBezTo>
                  <a:pt x="68" y="100"/>
                  <a:pt x="69" y="101"/>
                  <a:pt x="70" y="101"/>
                </a:cubicBezTo>
                <a:cubicBezTo>
                  <a:pt x="71" y="101"/>
                  <a:pt x="72" y="100"/>
                  <a:pt x="73" y="99"/>
                </a:cubicBezTo>
                <a:cubicBezTo>
                  <a:pt x="107" y="66"/>
                  <a:pt x="107" y="66"/>
                  <a:pt x="107" y="66"/>
                </a:cubicBezTo>
                <a:cubicBezTo>
                  <a:pt x="108" y="65"/>
                  <a:pt x="108" y="62"/>
                  <a:pt x="107" y="61"/>
                </a:cubicBezTo>
                <a:cubicBezTo>
                  <a:pt x="105" y="59"/>
                  <a:pt x="103" y="59"/>
                  <a:pt x="101" y="6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" name="Freeform 13">
            <a:extLst>
              <a:ext uri="{FF2B5EF4-FFF2-40B4-BE49-F238E27FC236}">
                <a16:creationId xmlns:a16="http://schemas.microsoft.com/office/drawing/2014/main" xmlns="" id="{AC15786C-231A-4E00-AD4C-D2F7DA5818DE}"/>
              </a:ext>
            </a:extLst>
          </p:cNvPr>
          <p:cNvSpPr>
            <a:spLocks noEditPoints="1"/>
          </p:cNvSpPr>
          <p:nvPr/>
        </p:nvSpPr>
        <p:spPr bwMode="auto">
          <a:xfrm>
            <a:off x="1524000" y="5319713"/>
            <a:ext cx="546100" cy="550863"/>
          </a:xfrm>
          <a:custGeom>
            <a:avLst/>
            <a:gdLst>
              <a:gd name="T0" fmla="*/ 143 w 160"/>
              <a:gd name="T1" fmla="*/ 0 h 160"/>
              <a:gd name="T2" fmla="*/ 17 w 160"/>
              <a:gd name="T3" fmla="*/ 0 h 160"/>
              <a:gd name="T4" fmla="*/ 0 w 160"/>
              <a:gd name="T5" fmla="*/ 17 h 160"/>
              <a:gd name="T6" fmla="*/ 0 w 160"/>
              <a:gd name="T7" fmla="*/ 143 h 160"/>
              <a:gd name="T8" fmla="*/ 17 w 160"/>
              <a:gd name="T9" fmla="*/ 160 h 160"/>
              <a:gd name="T10" fmla="*/ 143 w 160"/>
              <a:gd name="T11" fmla="*/ 160 h 160"/>
              <a:gd name="T12" fmla="*/ 160 w 160"/>
              <a:gd name="T13" fmla="*/ 143 h 160"/>
              <a:gd name="T14" fmla="*/ 160 w 160"/>
              <a:gd name="T15" fmla="*/ 17 h 160"/>
              <a:gd name="T16" fmla="*/ 143 w 160"/>
              <a:gd name="T17" fmla="*/ 0 h 160"/>
              <a:gd name="T18" fmla="*/ 152 w 160"/>
              <a:gd name="T19" fmla="*/ 143 h 160"/>
              <a:gd name="T20" fmla="*/ 143 w 160"/>
              <a:gd name="T21" fmla="*/ 152 h 160"/>
              <a:gd name="T22" fmla="*/ 17 w 160"/>
              <a:gd name="T23" fmla="*/ 152 h 160"/>
              <a:gd name="T24" fmla="*/ 8 w 160"/>
              <a:gd name="T25" fmla="*/ 143 h 160"/>
              <a:gd name="T26" fmla="*/ 8 w 160"/>
              <a:gd name="T27" fmla="*/ 17 h 160"/>
              <a:gd name="T28" fmla="*/ 17 w 160"/>
              <a:gd name="T29" fmla="*/ 8 h 160"/>
              <a:gd name="T30" fmla="*/ 143 w 160"/>
              <a:gd name="T31" fmla="*/ 8 h 160"/>
              <a:gd name="T32" fmla="*/ 152 w 160"/>
              <a:gd name="T33" fmla="*/ 17 h 160"/>
              <a:gd name="T34" fmla="*/ 152 w 160"/>
              <a:gd name="T35" fmla="*/ 143 h 160"/>
              <a:gd name="T36" fmla="*/ 104 w 160"/>
              <a:gd name="T37" fmla="*/ 56 h 160"/>
              <a:gd name="T38" fmla="*/ 99 w 160"/>
              <a:gd name="T39" fmla="*/ 56 h 160"/>
              <a:gd name="T40" fmla="*/ 80 w 160"/>
              <a:gd name="T41" fmla="*/ 74 h 160"/>
              <a:gd name="T42" fmla="*/ 61 w 160"/>
              <a:gd name="T43" fmla="*/ 56 h 160"/>
              <a:gd name="T44" fmla="*/ 56 w 160"/>
              <a:gd name="T45" fmla="*/ 56 h 160"/>
              <a:gd name="T46" fmla="*/ 56 w 160"/>
              <a:gd name="T47" fmla="*/ 61 h 160"/>
              <a:gd name="T48" fmla="*/ 74 w 160"/>
              <a:gd name="T49" fmla="*/ 80 h 160"/>
              <a:gd name="T50" fmla="*/ 56 w 160"/>
              <a:gd name="T51" fmla="*/ 99 h 160"/>
              <a:gd name="T52" fmla="*/ 56 w 160"/>
              <a:gd name="T53" fmla="*/ 104 h 160"/>
              <a:gd name="T54" fmla="*/ 59 w 160"/>
              <a:gd name="T55" fmla="*/ 105 h 160"/>
              <a:gd name="T56" fmla="*/ 61 w 160"/>
              <a:gd name="T57" fmla="*/ 104 h 160"/>
              <a:gd name="T58" fmla="*/ 80 w 160"/>
              <a:gd name="T59" fmla="*/ 86 h 160"/>
              <a:gd name="T60" fmla="*/ 99 w 160"/>
              <a:gd name="T61" fmla="*/ 104 h 160"/>
              <a:gd name="T62" fmla="*/ 101 w 160"/>
              <a:gd name="T63" fmla="*/ 105 h 160"/>
              <a:gd name="T64" fmla="*/ 104 w 160"/>
              <a:gd name="T65" fmla="*/ 104 h 160"/>
              <a:gd name="T66" fmla="*/ 104 w 160"/>
              <a:gd name="T67" fmla="*/ 99 h 160"/>
              <a:gd name="T68" fmla="*/ 86 w 160"/>
              <a:gd name="T69" fmla="*/ 80 h 160"/>
              <a:gd name="T70" fmla="*/ 104 w 160"/>
              <a:gd name="T71" fmla="*/ 61 h 160"/>
              <a:gd name="T72" fmla="*/ 104 w 160"/>
              <a:gd name="T73" fmla="*/ 56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60" h="160">
                <a:moveTo>
                  <a:pt x="143" y="0"/>
                </a:moveTo>
                <a:cubicBezTo>
                  <a:pt x="17" y="0"/>
                  <a:pt x="17" y="0"/>
                  <a:pt x="17" y="0"/>
                </a:cubicBezTo>
                <a:cubicBezTo>
                  <a:pt x="8" y="0"/>
                  <a:pt x="0" y="8"/>
                  <a:pt x="0" y="17"/>
                </a:cubicBezTo>
                <a:cubicBezTo>
                  <a:pt x="0" y="143"/>
                  <a:pt x="0" y="143"/>
                  <a:pt x="0" y="143"/>
                </a:cubicBezTo>
                <a:cubicBezTo>
                  <a:pt x="0" y="152"/>
                  <a:pt x="8" y="160"/>
                  <a:pt x="17" y="160"/>
                </a:cubicBezTo>
                <a:cubicBezTo>
                  <a:pt x="143" y="160"/>
                  <a:pt x="143" y="160"/>
                  <a:pt x="143" y="160"/>
                </a:cubicBezTo>
                <a:cubicBezTo>
                  <a:pt x="152" y="160"/>
                  <a:pt x="160" y="152"/>
                  <a:pt x="160" y="143"/>
                </a:cubicBezTo>
                <a:cubicBezTo>
                  <a:pt x="160" y="17"/>
                  <a:pt x="160" y="17"/>
                  <a:pt x="160" y="17"/>
                </a:cubicBezTo>
                <a:cubicBezTo>
                  <a:pt x="160" y="8"/>
                  <a:pt x="152" y="0"/>
                  <a:pt x="143" y="0"/>
                </a:cubicBezTo>
                <a:close/>
                <a:moveTo>
                  <a:pt x="152" y="143"/>
                </a:moveTo>
                <a:cubicBezTo>
                  <a:pt x="152" y="148"/>
                  <a:pt x="148" y="152"/>
                  <a:pt x="143" y="152"/>
                </a:cubicBezTo>
                <a:cubicBezTo>
                  <a:pt x="17" y="152"/>
                  <a:pt x="17" y="152"/>
                  <a:pt x="17" y="152"/>
                </a:cubicBezTo>
                <a:cubicBezTo>
                  <a:pt x="12" y="152"/>
                  <a:pt x="8" y="148"/>
                  <a:pt x="8" y="143"/>
                </a:cubicBezTo>
                <a:cubicBezTo>
                  <a:pt x="8" y="17"/>
                  <a:pt x="8" y="17"/>
                  <a:pt x="8" y="17"/>
                </a:cubicBezTo>
                <a:cubicBezTo>
                  <a:pt x="8" y="12"/>
                  <a:pt x="12" y="8"/>
                  <a:pt x="17" y="8"/>
                </a:cubicBezTo>
                <a:cubicBezTo>
                  <a:pt x="143" y="8"/>
                  <a:pt x="143" y="8"/>
                  <a:pt x="143" y="8"/>
                </a:cubicBezTo>
                <a:cubicBezTo>
                  <a:pt x="148" y="8"/>
                  <a:pt x="152" y="12"/>
                  <a:pt x="152" y="17"/>
                </a:cubicBezTo>
                <a:lnTo>
                  <a:pt x="152" y="143"/>
                </a:lnTo>
                <a:close/>
                <a:moveTo>
                  <a:pt x="104" y="56"/>
                </a:moveTo>
                <a:cubicBezTo>
                  <a:pt x="103" y="54"/>
                  <a:pt x="100" y="54"/>
                  <a:pt x="99" y="56"/>
                </a:cubicBezTo>
                <a:cubicBezTo>
                  <a:pt x="80" y="74"/>
                  <a:pt x="80" y="74"/>
                  <a:pt x="80" y="74"/>
                </a:cubicBezTo>
                <a:cubicBezTo>
                  <a:pt x="61" y="56"/>
                  <a:pt x="61" y="56"/>
                  <a:pt x="61" y="56"/>
                </a:cubicBezTo>
                <a:cubicBezTo>
                  <a:pt x="60" y="54"/>
                  <a:pt x="57" y="54"/>
                  <a:pt x="56" y="56"/>
                </a:cubicBezTo>
                <a:cubicBezTo>
                  <a:pt x="54" y="57"/>
                  <a:pt x="54" y="60"/>
                  <a:pt x="56" y="61"/>
                </a:cubicBezTo>
                <a:cubicBezTo>
                  <a:pt x="74" y="80"/>
                  <a:pt x="74" y="80"/>
                  <a:pt x="74" y="80"/>
                </a:cubicBezTo>
                <a:cubicBezTo>
                  <a:pt x="56" y="99"/>
                  <a:pt x="56" y="99"/>
                  <a:pt x="56" y="99"/>
                </a:cubicBezTo>
                <a:cubicBezTo>
                  <a:pt x="54" y="100"/>
                  <a:pt x="54" y="103"/>
                  <a:pt x="56" y="104"/>
                </a:cubicBezTo>
                <a:cubicBezTo>
                  <a:pt x="57" y="105"/>
                  <a:pt x="58" y="105"/>
                  <a:pt x="59" y="105"/>
                </a:cubicBezTo>
                <a:cubicBezTo>
                  <a:pt x="60" y="105"/>
                  <a:pt x="61" y="105"/>
                  <a:pt x="61" y="104"/>
                </a:cubicBezTo>
                <a:cubicBezTo>
                  <a:pt x="80" y="86"/>
                  <a:pt x="80" y="86"/>
                  <a:pt x="80" y="86"/>
                </a:cubicBezTo>
                <a:cubicBezTo>
                  <a:pt x="99" y="104"/>
                  <a:pt x="99" y="104"/>
                  <a:pt x="99" y="104"/>
                </a:cubicBezTo>
                <a:cubicBezTo>
                  <a:pt x="99" y="105"/>
                  <a:pt x="100" y="105"/>
                  <a:pt x="101" y="105"/>
                </a:cubicBezTo>
                <a:cubicBezTo>
                  <a:pt x="102" y="105"/>
                  <a:pt x="103" y="105"/>
                  <a:pt x="104" y="104"/>
                </a:cubicBezTo>
                <a:cubicBezTo>
                  <a:pt x="106" y="103"/>
                  <a:pt x="106" y="100"/>
                  <a:pt x="104" y="99"/>
                </a:cubicBezTo>
                <a:cubicBezTo>
                  <a:pt x="86" y="80"/>
                  <a:pt x="86" y="80"/>
                  <a:pt x="86" y="80"/>
                </a:cubicBezTo>
                <a:cubicBezTo>
                  <a:pt x="104" y="61"/>
                  <a:pt x="104" y="61"/>
                  <a:pt x="104" y="61"/>
                </a:cubicBezTo>
                <a:cubicBezTo>
                  <a:pt x="106" y="60"/>
                  <a:pt x="106" y="57"/>
                  <a:pt x="104" y="5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" name="Freeform 14">
            <a:extLst>
              <a:ext uri="{FF2B5EF4-FFF2-40B4-BE49-F238E27FC236}">
                <a16:creationId xmlns:a16="http://schemas.microsoft.com/office/drawing/2014/main" xmlns="" id="{E48E896D-857C-4724-957A-458638577C01}"/>
              </a:ext>
            </a:extLst>
          </p:cNvPr>
          <p:cNvSpPr>
            <a:spLocks noEditPoints="1"/>
          </p:cNvSpPr>
          <p:nvPr/>
        </p:nvSpPr>
        <p:spPr bwMode="auto">
          <a:xfrm>
            <a:off x="1524000" y="5980113"/>
            <a:ext cx="555625" cy="444500"/>
          </a:xfrm>
          <a:custGeom>
            <a:avLst/>
            <a:gdLst>
              <a:gd name="T0" fmla="*/ 89 w 163"/>
              <a:gd name="T1" fmla="*/ 113 h 129"/>
              <a:gd name="T2" fmla="*/ 70 w 163"/>
              <a:gd name="T3" fmla="*/ 115 h 129"/>
              <a:gd name="T4" fmla="*/ 36 w 163"/>
              <a:gd name="T5" fmla="*/ 107 h 129"/>
              <a:gd name="T6" fmla="*/ 32 w 163"/>
              <a:gd name="T7" fmla="*/ 107 h 129"/>
              <a:gd name="T8" fmla="*/ 15 w 163"/>
              <a:gd name="T9" fmla="*/ 111 h 129"/>
              <a:gd name="T10" fmla="*/ 15 w 163"/>
              <a:gd name="T11" fmla="*/ 111 h 129"/>
              <a:gd name="T12" fmla="*/ 22 w 163"/>
              <a:gd name="T13" fmla="*/ 99 h 129"/>
              <a:gd name="T14" fmla="*/ 22 w 163"/>
              <a:gd name="T15" fmla="*/ 95 h 129"/>
              <a:gd name="T16" fmla="*/ 8 w 163"/>
              <a:gd name="T17" fmla="*/ 62 h 129"/>
              <a:gd name="T18" fmla="*/ 70 w 163"/>
              <a:gd name="T19" fmla="*/ 8 h 129"/>
              <a:gd name="T20" fmla="*/ 131 w 163"/>
              <a:gd name="T21" fmla="*/ 56 h 129"/>
              <a:gd name="T22" fmla="*/ 136 w 163"/>
              <a:gd name="T23" fmla="*/ 59 h 129"/>
              <a:gd name="T24" fmla="*/ 139 w 163"/>
              <a:gd name="T25" fmla="*/ 55 h 129"/>
              <a:gd name="T26" fmla="*/ 70 w 163"/>
              <a:gd name="T27" fmla="*/ 0 h 129"/>
              <a:gd name="T28" fmla="*/ 0 w 163"/>
              <a:gd name="T29" fmla="*/ 62 h 129"/>
              <a:gd name="T30" fmla="*/ 14 w 163"/>
              <a:gd name="T31" fmla="*/ 99 h 129"/>
              <a:gd name="T32" fmla="*/ 6 w 163"/>
              <a:gd name="T33" fmla="*/ 108 h 129"/>
              <a:gd name="T34" fmla="*/ 4 w 163"/>
              <a:gd name="T35" fmla="*/ 114 h 129"/>
              <a:gd name="T36" fmla="*/ 8 w 163"/>
              <a:gd name="T37" fmla="*/ 119 h 129"/>
              <a:gd name="T38" fmla="*/ 34 w 163"/>
              <a:gd name="T39" fmla="*/ 115 h 129"/>
              <a:gd name="T40" fmla="*/ 70 w 163"/>
              <a:gd name="T41" fmla="*/ 123 h 129"/>
              <a:gd name="T42" fmla="*/ 91 w 163"/>
              <a:gd name="T43" fmla="*/ 120 h 129"/>
              <a:gd name="T44" fmla="*/ 94 w 163"/>
              <a:gd name="T45" fmla="*/ 116 h 129"/>
              <a:gd name="T46" fmla="*/ 89 w 163"/>
              <a:gd name="T47" fmla="*/ 113 h 129"/>
              <a:gd name="T48" fmla="*/ 70 w 163"/>
              <a:gd name="T49" fmla="*/ 57 h 129"/>
              <a:gd name="T50" fmla="*/ 74 w 163"/>
              <a:gd name="T51" fmla="*/ 62 h 129"/>
              <a:gd name="T52" fmla="*/ 70 w 163"/>
              <a:gd name="T53" fmla="*/ 66 h 129"/>
              <a:gd name="T54" fmla="*/ 65 w 163"/>
              <a:gd name="T55" fmla="*/ 62 h 129"/>
              <a:gd name="T56" fmla="*/ 70 w 163"/>
              <a:gd name="T57" fmla="*/ 57 h 129"/>
              <a:gd name="T58" fmla="*/ 51 w 163"/>
              <a:gd name="T59" fmla="*/ 57 h 129"/>
              <a:gd name="T60" fmla="*/ 55 w 163"/>
              <a:gd name="T61" fmla="*/ 62 h 129"/>
              <a:gd name="T62" fmla="*/ 51 w 163"/>
              <a:gd name="T63" fmla="*/ 66 h 129"/>
              <a:gd name="T64" fmla="*/ 46 w 163"/>
              <a:gd name="T65" fmla="*/ 62 h 129"/>
              <a:gd name="T66" fmla="*/ 51 w 163"/>
              <a:gd name="T67" fmla="*/ 57 h 129"/>
              <a:gd name="T68" fmla="*/ 89 w 163"/>
              <a:gd name="T69" fmla="*/ 57 h 129"/>
              <a:gd name="T70" fmla="*/ 93 w 163"/>
              <a:gd name="T71" fmla="*/ 62 h 129"/>
              <a:gd name="T72" fmla="*/ 89 w 163"/>
              <a:gd name="T73" fmla="*/ 66 h 129"/>
              <a:gd name="T74" fmla="*/ 84 w 163"/>
              <a:gd name="T75" fmla="*/ 62 h 129"/>
              <a:gd name="T76" fmla="*/ 89 w 163"/>
              <a:gd name="T77" fmla="*/ 57 h 129"/>
              <a:gd name="T78" fmla="*/ 127 w 163"/>
              <a:gd name="T79" fmla="*/ 63 h 129"/>
              <a:gd name="T80" fmla="*/ 103 w 163"/>
              <a:gd name="T81" fmla="*/ 73 h 129"/>
              <a:gd name="T82" fmla="*/ 103 w 163"/>
              <a:gd name="T83" fmla="*/ 120 h 129"/>
              <a:gd name="T84" fmla="*/ 127 w 163"/>
              <a:gd name="T85" fmla="*/ 129 h 129"/>
              <a:gd name="T86" fmla="*/ 150 w 163"/>
              <a:gd name="T87" fmla="*/ 120 h 129"/>
              <a:gd name="T88" fmla="*/ 150 w 163"/>
              <a:gd name="T89" fmla="*/ 73 h 129"/>
              <a:gd name="T90" fmla="*/ 127 w 163"/>
              <a:gd name="T91" fmla="*/ 63 h 129"/>
              <a:gd name="T92" fmla="*/ 145 w 163"/>
              <a:gd name="T93" fmla="*/ 114 h 129"/>
              <a:gd name="T94" fmla="*/ 127 w 163"/>
              <a:gd name="T95" fmla="*/ 121 h 129"/>
              <a:gd name="T96" fmla="*/ 109 w 163"/>
              <a:gd name="T97" fmla="*/ 114 h 129"/>
              <a:gd name="T98" fmla="*/ 109 w 163"/>
              <a:gd name="T99" fmla="*/ 78 h 129"/>
              <a:gd name="T100" fmla="*/ 127 w 163"/>
              <a:gd name="T101" fmla="*/ 71 h 129"/>
              <a:gd name="T102" fmla="*/ 145 w 163"/>
              <a:gd name="T103" fmla="*/ 78 h 129"/>
              <a:gd name="T104" fmla="*/ 145 w 163"/>
              <a:gd name="T105" fmla="*/ 114 h 129"/>
              <a:gd name="T106" fmla="*/ 135 w 163"/>
              <a:gd name="T107" fmla="*/ 92 h 129"/>
              <a:gd name="T108" fmla="*/ 119 w 163"/>
              <a:gd name="T109" fmla="*/ 92 h 129"/>
              <a:gd name="T110" fmla="*/ 115 w 163"/>
              <a:gd name="T111" fmla="*/ 96 h 129"/>
              <a:gd name="T112" fmla="*/ 119 w 163"/>
              <a:gd name="T113" fmla="*/ 100 h 129"/>
              <a:gd name="T114" fmla="*/ 135 w 163"/>
              <a:gd name="T115" fmla="*/ 100 h 129"/>
              <a:gd name="T116" fmla="*/ 139 w 163"/>
              <a:gd name="T117" fmla="*/ 96 h 129"/>
              <a:gd name="T118" fmla="*/ 135 w 163"/>
              <a:gd name="T119" fmla="*/ 92 h 1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63" h="129">
                <a:moveTo>
                  <a:pt x="89" y="113"/>
                </a:moveTo>
                <a:cubicBezTo>
                  <a:pt x="83" y="115"/>
                  <a:pt x="76" y="115"/>
                  <a:pt x="70" y="115"/>
                </a:cubicBezTo>
                <a:cubicBezTo>
                  <a:pt x="58" y="115"/>
                  <a:pt x="46" y="112"/>
                  <a:pt x="36" y="107"/>
                </a:cubicBezTo>
                <a:cubicBezTo>
                  <a:pt x="35" y="106"/>
                  <a:pt x="33" y="106"/>
                  <a:pt x="32" y="107"/>
                </a:cubicBezTo>
                <a:cubicBezTo>
                  <a:pt x="26" y="110"/>
                  <a:pt x="20" y="111"/>
                  <a:pt x="15" y="111"/>
                </a:cubicBezTo>
                <a:cubicBezTo>
                  <a:pt x="15" y="111"/>
                  <a:pt x="15" y="111"/>
                  <a:pt x="15" y="111"/>
                </a:cubicBezTo>
                <a:cubicBezTo>
                  <a:pt x="18" y="108"/>
                  <a:pt x="21" y="104"/>
                  <a:pt x="22" y="99"/>
                </a:cubicBezTo>
                <a:cubicBezTo>
                  <a:pt x="23" y="98"/>
                  <a:pt x="23" y="96"/>
                  <a:pt x="22" y="95"/>
                </a:cubicBezTo>
                <a:cubicBezTo>
                  <a:pt x="13" y="86"/>
                  <a:pt x="8" y="74"/>
                  <a:pt x="8" y="62"/>
                </a:cubicBezTo>
                <a:cubicBezTo>
                  <a:pt x="8" y="32"/>
                  <a:pt x="36" y="8"/>
                  <a:pt x="70" y="8"/>
                </a:cubicBezTo>
                <a:cubicBezTo>
                  <a:pt x="101" y="8"/>
                  <a:pt x="128" y="29"/>
                  <a:pt x="131" y="56"/>
                </a:cubicBezTo>
                <a:cubicBezTo>
                  <a:pt x="132" y="58"/>
                  <a:pt x="134" y="60"/>
                  <a:pt x="136" y="59"/>
                </a:cubicBezTo>
                <a:cubicBezTo>
                  <a:pt x="138" y="59"/>
                  <a:pt x="140" y="57"/>
                  <a:pt x="139" y="55"/>
                </a:cubicBezTo>
                <a:cubicBezTo>
                  <a:pt x="135" y="24"/>
                  <a:pt x="105" y="0"/>
                  <a:pt x="70" y="0"/>
                </a:cubicBezTo>
                <a:cubicBezTo>
                  <a:pt x="31" y="0"/>
                  <a:pt x="0" y="28"/>
                  <a:pt x="0" y="62"/>
                </a:cubicBezTo>
                <a:cubicBezTo>
                  <a:pt x="0" y="75"/>
                  <a:pt x="5" y="88"/>
                  <a:pt x="14" y="99"/>
                </a:cubicBezTo>
                <a:cubicBezTo>
                  <a:pt x="12" y="103"/>
                  <a:pt x="9" y="106"/>
                  <a:pt x="6" y="108"/>
                </a:cubicBezTo>
                <a:cubicBezTo>
                  <a:pt x="4" y="109"/>
                  <a:pt x="3" y="112"/>
                  <a:pt x="4" y="114"/>
                </a:cubicBezTo>
                <a:cubicBezTo>
                  <a:pt x="4" y="117"/>
                  <a:pt x="6" y="118"/>
                  <a:pt x="8" y="119"/>
                </a:cubicBezTo>
                <a:cubicBezTo>
                  <a:pt x="14" y="119"/>
                  <a:pt x="24" y="120"/>
                  <a:pt x="34" y="115"/>
                </a:cubicBezTo>
                <a:cubicBezTo>
                  <a:pt x="45" y="120"/>
                  <a:pt x="57" y="123"/>
                  <a:pt x="70" y="123"/>
                </a:cubicBezTo>
                <a:cubicBezTo>
                  <a:pt x="77" y="123"/>
                  <a:pt x="84" y="122"/>
                  <a:pt x="91" y="120"/>
                </a:cubicBezTo>
                <a:cubicBezTo>
                  <a:pt x="93" y="120"/>
                  <a:pt x="95" y="118"/>
                  <a:pt x="94" y="116"/>
                </a:cubicBezTo>
                <a:cubicBezTo>
                  <a:pt x="93" y="113"/>
                  <a:pt x="91" y="112"/>
                  <a:pt x="89" y="113"/>
                </a:cubicBezTo>
                <a:close/>
                <a:moveTo>
                  <a:pt x="70" y="57"/>
                </a:moveTo>
                <a:cubicBezTo>
                  <a:pt x="72" y="57"/>
                  <a:pt x="74" y="59"/>
                  <a:pt x="74" y="62"/>
                </a:cubicBezTo>
                <a:cubicBezTo>
                  <a:pt x="74" y="64"/>
                  <a:pt x="72" y="66"/>
                  <a:pt x="70" y="66"/>
                </a:cubicBezTo>
                <a:cubicBezTo>
                  <a:pt x="67" y="66"/>
                  <a:pt x="65" y="64"/>
                  <a:pt x="65" y="62"/>
                </a:cubicBezTo>
                <a:cubicBezTo>
                  <a:pt x="65" y="59"/>
                  <a:pt x="67" y="57"/>
                  <a:pt x="70" y="57"/>
                </a:cubicBezTo>
                <a:close/>
                <a:moveTo>
                  <a:pt x="51" y="57"/>
                </a:moveTo>
                <a:cubicBezTo>
                  <a:pt x="53" y="57"/>
                  <a:pt x="55" y="59"/>
                  <a:pt x="55" y="62"/>
                </a:cubicBezTo>
                <a:cubicBezTo>
                  <a:pt x="55" y="64"/>
                  <a:pt x="53" y="66"/>
                  <a:pt x="51" y="66"/>
                </a:cubicBezTo>
                <a:cubicBezTo>
                  <a:pt x="48" y="66"/>
                  <a:pt x="46" y="64"/>
                  <a:pt x="46" y="62"/>
                </a:cubicBezTo>
                <a:cubicBezTo>
                  <a:pt x="46" y="59"/>
                  <a:pt x="48" y="57"/>
                  <a:pt x="51" y="57"/>
                </a:cubicBezTo>
                <a:close/>
                <a:moveTo>
                  <a:pt x="89" y="57"/>
                </a:moveTo>
                <a:cubicBezTo>
                  <a:pt x="91" y="57"/>
                  <a:pt x="93" y="59"/>
                  <a:pt x="93" y="62"/>
                </a:cubicBezTo>
                <a:cubicBezTo>
                  <a:pt x="93" y="64"/>
                  <a:pt x="91" y="66"/>
                  <a:pt x="89" y="66"/>
                </a:cubicBezTo>
                <a:cubicBezTo>
                  <a:pt x="86" y="66"/>
                  <a:pt x="84" y="64"/>
                  <a:pt x="84" y="62"/>
                </a:cubicBezTo>
                <a:cubicBezTo>
                  <a:pt x="84" y="59"/>
                  <a:pt x="86" y="57"/>
                  <a:pt x="89" y="57"/>
                </a:cubicBezTo>
                <a:close/>
                <a:moveTo>
                  <a:pt x="127" y="63"/>
                </a:moveTo>
                <a:cubicBezTo>
                  <a:pt x="118" y="63"/>
                  <a:pt x="110" y="66"/>
                  <a:pt x="103" y="73"/>
                </a:cubicBezTo>
                <a:cubicBezTo>
                  <a:pt x="90" y="86"/>
                  <a:pt x="90" y="107"/>
                  <a:pt x="103" y="120"/>
                </a:cubicBezTo>
                <a:cubicBezTo>
                  <a:pt x="110" y="126"/>
                  <a:pt x="118" y="129"/>
                  <a:pt x="127" y="129"/>
                </a:cubicBezTo>
                <a:cubicBezTo>
                  <a:pt x="136" y="129"/>
                  <a:pt x="144" y="126"/>
                  <a:pt x="150" y="120"/>
                </a:cubicBezTo>
                <a:cubicBezTo>
                  <a:pt x="163" y="107"/>
                  <a:pt x="163" y="86"/>
                  <a:pt x="150" y="73"/>
                </a:cubicBezTo>
                <a:cubicBezTo>
                  <a:pt x="144" y="66"/>
                  <a:pt x="136" y="63"/>
                  <a:pt x="127" y="63"/>
                </a:cubicBezTo>
                <a:close/>
                <a:moveTo>
                  <a:pt x="145" y="114"/>
                </a:moveTo>
                <a:cubicBezTo>
                  <a:pt x="140" y="119"/>
                  <a:pt x="134" y="121"/>
                  <a:pt x="127" y="121"/>
                </a:cubicBezTo>
                <a:cubicBezTo>
                  <a:pt x="120" y="121"/>
                  <a:pt x="114" y="119"/>
                  <a:pt x="109" y="114"/>
                </a:cubicBezTo>
                <a:cubicBezTo>
                  <a:pt x="99" y="104"/>
                  <a:pt x="99" y="88"/>
                  <a:pt x="109" y="78"/>
                </a:cubicBezTo>
                <a:cubicBezTo>
                  <a:pt x="114" y="74"/>
                  <a:pt x="120" y="71"/>
                  <a:pt x="127" y="71"/>
                </a:cubicBezTo>
                <a:cubicBezTo>
                  <a:pt x="134" y="71"/>
                  <a:pt x="140" y="74"/>
                  <a:pt x="145" y="78"/>
                </a:cubicBezTo>
                <a:cubicBezTo>
                  <a:pt x="154" y="88"/>
                  <a:pt x="154" y="104"/>
                  <a:pt x="145" y="114"/>
                </a:cubicBezTo>
                <a:close/>
                <a:moveTo>
                  <a:pt x="135" y="92"/>
                </a:moveTo>
                <a:cubicBezTo>
                  <a:pt x="119" y="92"/>
                  <a:pt x="119" y="92"/>
                  <a:pt x="119" y="92"/>
                </a:cubicBezTo>
                <a:cubicBezTo>
                  <a:pt x="117" y="92"/>
                  <a:pt x="115" y="94"/>
                  <a:pt x="115" y="96"/>
                </a:cubicBezTo>
                <a:cubicBezTo>
                  <a:pt x="115" y="98"/>
                  <a:pt x="117" y="100"/>
                  <a:pt x="119" y="100"/>
                </a:cubicBezTo>
                <a:cubicBezTo>
                  <a:pt x="135" y="100"/>
                  <a:pt x="135" y="100"/>
                  <a:pt x="135" y="100"/>
                </a:cubicBezTo>
                <a:cubicBezTo>
                  <a:pt x="137" y="100"/>
                  <a:pt x="139" y="98"/>
                  <a:pt x="139" y="96"/>
                </a:cubicBezTo>
                <a:cubicBezTo>
                  <a:pt x="139" y="94"/>
                  <a:pt x="137" y="92"/>
                  <a:pt x="135" y="9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" name="Freeform 15">
            <a:extLst>
              <a:ext uri="{FF2B5EF4-FFF2-40B4-BE49-F238E27FC236}">
                <a16:creationId xmlns:a16="http://schemas.microsoft.com/office/drawing/2014/main" xmlns="" id="{8236ED9D-9C47-48EA-8144-43C2ACD93D2D}"/>
              </a:ext>
            </a:extLst>
          </p:cNvPr>
          <p:cNvSpPr>
            <a:spLocks noEditPoints="1"/>
          </p:cNvSpPr>
          <p:nvPr/>
        </p:nvSpPr>
        <p:spPr bwMode="auto">
          <a:xfrm>
            <a:off x="2479675" y="406400"/>
            <a:ext cx="555625" cy="442913"/>
          </a:xfrm>
          <a:custGeom>
            <a:avLst/>
            <a:gdLst>
              <a:gd name="T0" fmla="*/ 70 w 163"/>
              <a:gd name="T1" fmla="*/ 115 h 129"/>
              <a:gd name="T2" fmla="*/ 32 w 163"/>
              <a:gd name="T3" fmla="*/ 107 h 129"/>
              <a:gd name="T4" fmla="*/ 15 w 163"/>
              <a:gd name="T5" fmla="*/ 111 h 129"/>
              <a:gd name="T6" fmla="*/ 22 w 163"/>
              <a:gd name="T7" fmla="*/ 95 h 129"/>
              <a:gd name="T8" fmla="*/ 70 w 163"/>
              <a:gd name="T9" fmla="*/ 8 h 129"/>
              <a:gd name="T10" fmla="*/ 136 w 163"/>
              <a:gd name="T11" fmla="*/ 59 h 129"/>
              <a:gd name="T12" fmla="*/ 70 w 163"/>
              <a:gd name="T13" fmla="*/ 0 h 129"/>
              <a:gd name="T14" fmla="*/ 14 w 163"/>
              <a:gd name="T15" fmla="*/ 99 h 129"/>
              <a:gd name="T16" fmla="*/ 4 w 163"/>
              <a:gd name="T17" fmla="*/ 114 h 129"/>
              <a:gd name="T18" fmla="*/ 34 w 163"/>
              <a:gd name="T19" fmla="*/ 115 h 129"/>
              <a:gd name="T20" fmla="*/ 91 w 163"/>
              <a:gd name="T21" fmla="*/ 120 h 129"/>
              <a:gd name="T22" fmla="*/ 89 w 163"/>
              <a:gd name="T23" fmla="*/ 113 h 129"/>
              <a:gd name="T24" fmla="*/ 74 w 163"/>
              <a:gd name="T25" fmla="*/ 62 h 129"/>
              <a:gd name="T26" fmla="*/ 65 w 163"/>
              <a:gd name="T27" fmla="*/ 62 h 129"/>
              <a:gd name="T28" fmla="*/ 51 w 163"/>
              <a:gd name="T29" fmla="*/ 57 h 129"/>
              <a:gd name="T30" fmla="*/ 51 w 163"/>
              <a:gd name="T31" fmla="*/ 66 h 129"/>
              <a:gd name="T32" fmla="*/ 51 w 163"/>
              <a:gd name="T33" fmla="*/ 57 h 129"/>
              <a:gd name="T34" fmla="*/ 93 w 163"/>
              <a:gd name="T35" fmla="*/ 62 h 129"/>
              <a:gd name="T36" fmla="*/ 84 w 163"/>
              <a:gd name="T37" fmla="*/ 62 h 129"/>
              <a:gd name="T38" fmla="*/ 127 w 163"/>
              <a:gd name="T39" fmla="*/ 63 h 129"/>
              <a:gd name="T40" fmla="*/ 103 w 163"/>
              <a:gd name="T41" fmla="*/ 120 h 129"/>
              <a:gd name="T42" fmla="*/ 150 w 163"/>
              <a:gd name="T43" fmla="*/ 120 h 129"/>
              <a:gd name="T44" fmla="*/ 127 w 163"/>
              <a:gd name="T45" fmla="*/ 63 h 129"/>
              <a:gd name="T46" fmla="*/ 127 w 163"/>
              <a:gd name="T47" fmla="*/ 121 h 129"/>
              <a:gd name="T48" fmla="*/ 109 w 163"/>
              <a:gd name="T49" fmla="*/ 78 h 129"/>
              <a:gd name="T50" fmla="*/ 145 w 163"/>
              <a:gd name="T51" fmla="*/ 78 h 129"/>
              <a:gd name="T52" fmla="*/ 137 w 163"/>
              <a:gd name="T53" fmla="*/ 86 h 129"/>
              <a:gd name="T54" fmla="*/ 127 w 163"/>
              <a:gd name="T55" fmla="*/ 91 h 129"/>
              <a:gd name="T56" fmla="*/ 117 w 163"/>
              <a:gd name="T57" fmla="*/ 86 h 129"/>
              <a:gd name="T58" fmla="*/ 121 w 163"/>
              <a:gd name="T59" fmla="*/ 96 h 129"/>
              <a:gd name="T60" fmla="*/ 117 w 163"/>
              <a:gd name="T61" fmla="*/ 106 h 129"/>
              <a:gd name="T62" fmla="*/ 122 w 163"/>
              <a:gd name="T63" fmla="*/ 106 h 129"/>
              <a:gd name="T64" fmla="*/ 131 w 163"/>
              <a:gd name="T65" fmla="*/ 106 h 129"/>
              <a:gd name="T66" fmla="*/ 137 w 163"/>
              <a:gd name="T67" fmla="*/ 106 h 129"/>
              <a:gd name="T68" fmla="*/ 133 w 163"/>
              <a:gd name="T69" fmla="*/ 96 h 129"/>
              <a:gd name="T70" fmla="*/ 137 w 163"/>
              <a:gd name="T71" fmla="*/ 86 h 1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63" h="129">
                <a:moveTo>
                  <a:pt x="89" y="113"/>
                </a:moveTo>
                <a:cubicBezTo>
                  <a:pt x="83" y="115"/>
                  <a:pt x="76" y="115"/>
                  <a:pt x="70" y="115"/>
                </a:cubicBezTo>
                <a:cubicBezTo>
                  <a:pt x="58" y="115"/>
                  <a:pt x="46" y="112"/>
                  <a:pt x="36" y="107"/>
                </a:cubicBezTo>
                <a:cubicBezTo>
                  <a:pt x="35" y="106"/>
                  <a:pt x="33" y="106"/>
                  <a:pt x="32" y="107"/>
                </a:cubicBezTo>
                <a:cubicBezTo>
                  <a:pt x="26" y="110"/>
                  <a:pt x="20" y="111"/>
                  <a:pt x="15" y="111"/>
                </a:cubicBezTo>
                <a:cubicBezTo>
                  <a:pt x="15" y="111"/>
                  <a:pt x="15" y="111"/>
                  <a:pt x="15" y="111"/>
                </a:cubicBezTo>
                <a:cubicBezTo>
                  <a:pt x="18" y="108"/>
                  <a:pt x="21" y="104"/>
                  <a:pt x="22" y="99"/>
                </a:cubicBezTo>
                <a:cubicBezTo>
                  <a:pt x="23" y="98"/>
                  <a:pt x="23" y="96"/>
                  <a:pt x="22" y="95"/>
                </a:cubicBezTo>
                <a:cubicBezTo>
                  <a:pt x="13" y="86"/>
                  <a:pt x="8" y="74"/>
                  <a:pt x="8" y="62"/>
                </a:cubicBezTo>
                <a:cubicBezTo>
                  <a:pt x="8" y="32"/>
                  <a:pt x="36" y="8"/>
                  <a:pt x="70" y="8"/>
                </a:cubicBezTo>
                <a:cubicBezTo>
                  <a:pt x="101" y="8"/>
                  <a:pt x="128" y="29"/>
                  <a:pt x="131" y="56"/>
                </a:cubicBezTo>
                <a:cubicBezTo>
                  <a:pt x="132" y="58"/>
                  <a:pt x="134" y="60"/>
                  <a:pt x="136" y="59"/>
                </a:cubicBezTo>
                <a:cubicBezTo>
                  <a:pt x="138" y="59"/>
                  <a:pt x="140" y="57"/>
                  <a:pt x="139" y="55"/>
                </a:cubicBezTo>
                <a:cubicBezTo>
                  <a:pt x="135" y="24"/>
                  <a:pt x="105" y="0"/>
                  <a:pt x="70" y="0"/>
                </a:cubicBezTo>
                <a:cubicBezTo>
                  <a:pt x="31" y="0"/>
                  <a:pt x="0" y="28"/>
                  <a:pt x="0" y="62"/>
                </a:cubicBezTo>
                <a:cubicBezTo>
                  <a:pt x="0" y="75"/>
                  <a:pt x="5" y="88"/>
                  <a:pt x="14" y="99"/>
                </a:cubicBezTo>
                <a:cubicBezTo>
                  <a:pt x="12" y="103"/>
                  <a:pt x="9" y="106"/>
                  <a:pt x="6" y="108"/>
                </a:cubicBezTo>
                <a:cubicBezTo>
                  <a:pt x="4" y="109"/>
                  <a:pt x="3" y="112"/>
                  <a:pt x="4" y="114"/>
                </a:cubicBezTo>
                <a:cubicBezTo>
                  <a:pt x="4" y="117"/>
                  <a:pt x="6" y="118"/>
                  <a:pt x="8" y="119"/>
                </a:cubicBezTo>
                <a:cubicBezTo>
                  <a:pt x="14" y="119"/>
                  <a:pt x="24" y="120"/>
                  <a:pt x="34" y="115"/>
                </a:cubicBezTo>
                <a:cubicBezTo>
                  <a:pt x="45" y="120"/>
                  <a:pt x="57" y="123"/>
                  <a:pt x="70" y="123"/>
                </a:cubicBezTo>
                <a:cubicBezTo>
                  <a:pt x="77" y="123"/>
                  <a:pt x="84" y="122"/>
                  <a:pt x="91" y="120"/>
                </a:cubicBezTo>
                <a:cubicBezTo>
                  <a:pt x="93" y="120"/>
                  <a:pt x="95" y="118"/>
                  <a:pt x="94" y="116"/>
                </a:cubicBezTo>
                <a:cubicBezTo>
                  <a:pt x="93" y="113"/>
                  <a:pt x="91" y="112"/>
                  <a:pt x="89" y="113"/>
                </a:cubicBezTo>
                <a:close/>
                <a:moveTo>
                  <a:pt x="70" y="57"/>
                </a:moveTo>
                <a:cubicBezTo>
                  <a:pt x="72" y="57"/>
                  <a:pt x="74" y="59"/>
                  <a:pt x="74" y="62"/>
                </a:cubicBezTo>
                <a:cubicBezTo>
                  <a:pt x="74" y="64"/>
                  <a:pt x="72" y="66"/>
                  <a:pt x="70" y="66"/>
                </a:cubicBezTo>
                <a:cubicBezTo>
                  <a:pt x="67" y="66"/>
                  <a:pt x="65" y="64"/>
                  <a:pt x="65" y="62"/>
                </a:cubicBezTo>
                <a:cubicBezTo>
                  <a:pt x="65" y="59"/>
                  <a:pt x="67" y="57"/>
                  <a:pt x="70" y="57"/>
                </a:cubicBezTo>
                <a:close/>
                <a:moveTo>
                  <a:pt x="51" y="57"/>
                </a:moveTo>
                <a:cubicBezTo>
                  <a:pt x="53" y="57"/>
                  <a:pt x="55" y="59"/>
                  <a:pt x="55" y="62"/>
                </a:cubicBezTo>
                <a:cubicBezTo>
                  <a:pt x="55" y="64"/>
                  <a:pt x="53" y="66"/>
                  <a:pt x="51" y="66"/>
                </a:cubicBezTo>
                <a:cubicBezTo>
                  <a:pt x="48" y="66"/>
                  <a:pt x="46" y="64"/>
                  <a:pt x="46" y="62"/>
                </a:cubicBezTo>
                <a:cubicBezTo>
                  <a:pt x="46" y="59"/>
                  <a:pt x="48" y="57"/>
                  <a:pt x="51" y="57"/>
                </a:cubicBezTo>
                <a:close/>
                <a:moveTo>
                  <a:pt x="89" y="57"/>
                </a:moveTo>
                <a:cubicBezTo>
                  <a:pt x="91" y="57"/>
                  <a:pt x="93" y="59"/>
                  <a:pt x="93" y="62"/>
                </a:cubicBezTo>
                <a:cubicBezTo>
                  <a:pt x="93" y="64"/>
                  <a:pt x="91" y="66"/>
                  <a:pt x="89" y="66"/>
                </a:cubicBezTo>
                <a:cubicBezTo>
                  <a:pt x="86" y="66"/>
                  <a:pt x="84" y="64"/>
                  <a:pt x="84" y="62"/>
                </a:cubicBezTo>
                <a:cubicBezTo>
                  <a:pt x="84" y="59"/>
                  <a:pt x="86" y="57"/>
                  <a:pt x="89" y="57"/>
                </a:cubicBezTo>
                <a:close/>
                <a:moveTo>
                  <a:pt x="127" y="63"/>
                </a:moveTo>
                <a:cubicBezTo>
                  <a:pt x="118" y="63"/>
                  <a:pt x="110" y="66"/>
                  <a:pt x="103" y="73"/>
                </a:cubicBezTo>
                <a:cubicBezTo>
                  <a:pt x="90" y="86"/>
                  <a:pt x="90" y="107"/>
                  <a:pt x="103" y="120"/>
                </a:cubicBezTo>
                <a:cubicBezTo>
                  <a:pt x="110" y="126"/>
                  <a:pt x="118" y="129"/>
                  <a:pt x="127" y="129"/>
                </a:cubicBezTo>
                <a:cubicBezTo>
                  <a:pt x="136" y="129"/>
                  <a:pt x="144" y="126"/>
                  <a:pt x="150" y="120"/>
                </a:cubicBezTo>
                <a:cubicBezTo>
                  <a:pt x="163" y="107"/>
                  <a:pt x="163" y="86"/>
                  <a:pt x="150" y="73"/>
                </a:cubicBezTo>
                <a:cubicBezTo>
                  <a:pt x="144" y="66"/>
                  <a:pt x="136" y="63"/>
                  <a:pt x="127" y="63"/>
                </a:cubicBezTo>
                <a:close/>
                <a:moveTo>
                  <a:pt x="145" y="114"/>
                </a:moveTo>
                <a:cubicBezTo>
                  <a:pt x="140" y="119"/>
                  <a:pt x="134" y="121"/>
                  <a:pt x="127" y="121"/>
                </a:cubicBezTo>
                <a:cubicBezTo>
                  <a:pt x="120" y="121"/>
                  <a:pt x="114" y="119"/>
                  <a:pt x="109" y="114"/>
                </a:cubicBezTo>
                <a:cubicBezTo>
                  <a:pt x="99" y="104"/>
                  <a:pt x="99" y="88"/>
                  <a:pt x="109" y="78"/>
                </a:cubicBezTo>
                <a:cubicBezTo>
                  <a:pt x="114" y="74"/>
                  <a:pt x="120" y="71"/>
                  <a:pt x="127" y="71"/>
                </a:cubicBezTo>
                <a:cubicBezTo>
                  <a:pt x="134" y="71"/>
                  <a:pt x="140" y="74"/>
                  <a:pt x="145" y="78"/>
                </a:cubicBezTo>
                <a:cubicBezTo>
                  <a:pt x="154" y="88"/>
                  <a:pt x="154" y="104"/>
                  <a:pt x="145" y="114"/>
                </a:cubicBezTo>
                <a:close/>
                <a:moveTo>
                  <a:pt x="137" y="86"/>
                </a:moveTo>
                <a:cubicBezTo>
                  <a:pt x="135" y="85"/>
                  <a:pt x="133" y="85"/>
                  <a:pt x="131" y="86"/>
                </a:cubicBezTo>
                <a:cubicBezTo>
                  <a:pt x="127" y="91"/>
                  <a:pt x="127" y="91"/>
                  <a:pt x="127" y="91"/>
                </a:cubicBezTo>
                <a:cubicBezTo>
                  <a:pt x="122" y="86"/>
                  <a:pt x="122" y="86"/>
                  <a:pt x="122" y="86"/>
                </a:cubicBezTo>
                <a:cubicBezTo>
                  <a:pt x="121" y="85"/>
                  <a:pt x="118" y="85"/>
                  <a:pt x="117" y="86"/>
                </a:cubicBezTo>
                <a:cubicBezTo>
                  <a:pt x="115" y="88"/>
                  <a:pt x="115" y="90"/>
                  <a:pt x="117" y="92"/>
                </a:cubicBezTo>
                <a:cubicBezTo>
                  <a:pt x="121" y="96"/>
                  <a:pt x="121" y="96"/>
                  <a:pt x="121" y="96"/>
                </a:cubicBezTo>
                <a:cubicBezTo>
                  <a:pt x="117" y="101"/>
                  <a:pt x="117" y="101"/>
                  <a:pt x="117" y="101"/>
                </a:cubicBezTo>
                <a:cubicBezTo>
                  <a:pt x="115" y="102"/>
                  <a:pt x="115" y="105"/>
                  <a:pt x="117" y="106"/>
                </a:cubicBezTo>
                <a:cubicBezTo>
                  <a:pt x="118" y="107"/>
                  <a:pt x="119" y="107"/>
                  <a:pt x="120" y="107"/>
                </a:cubicBezTo>
                <a:cubicBezTo>
                  <a:pt x="121" y="107"/>
                  <a:pt x="122" y="107"/>
                  <a:pt x="122" y="106"/>
                </a:cubicBezTo>
                <a:cubicBezTo>
                  <a:pt x="127" y="102"/>
                  <a:pt x="127" y="102"/>
                  <a:pt x="127" y="102"/>
                </a:cubicBezTo>
                <a:cubicBezTo>
                  <a:pt x="131" y="106"/>
                  <a:pt x="131" y="106"/>
                  <a:pt x="131" y="106"/>
                </a:cubicBezTo>
                <a:cubicBezTo>
                  <a:pt x="132" y="107"/>
                  <a:pt x="133" y="107"/>
                  <a:pt x="134" y="107"/>
                </a:cubicBezTo>
                <a:cubicBezTo>
                  <a:pt x="135" y="107"/>
                  <a:pt x="136" y="107"/>
                  <a:pt x="137" y="106"/>
                </a:cubicBezTo>
                <a:cubicBezTo>
                  <a:pt x="139" y="105"/>
                  <a:pt x="139" y="102"/>
                  <a:pt x="137" y="101"/>
                </a:cubicBezTo>
                <a:cubicBezTo>
                  <a:pt x="133" y="96"/>
                  <a:pt x="133" y="96"/>
                  <a:pt x="133" y="96"/>
                </a:cubicBezTo>
                <a:cubicBezTo>
                  <a:pt x="137" y="92"/>
                  <a:pt x="137" y="92"/>
                  <a:pt x="137" y="92"/>
                </a:cubicBezTo>
                <a:cubicBezTo>
                  <a:pt x="139" y="90"/>
                  <a:pt x="139" y="88"/>
                  <a:pt x="137" y="8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" name="Freeform 16">
            <a:extLst>
              <a:ext uri="{FF2B5EF4-FFF2-40B4-BE49-F238E27FC236}">
                <a16:creationId xmlns:a16="http://schemas.microsoft.com/office/drawing/2014/main" xmlns="" id="{6E226C0E-0A2A-494D-8EBE-C61E90927789}"/>
              </a:ext>
            </a:extLst>
          </p:cNvPr>
          <p:cNvSpPr>
            <a:spLocks noEditPoints="1"/>
          </p:cNvSpPr>
          <p:nvPr/>
        </p:nvSpPr>
        <p:spPr bwMode="auto">
          <a:xfrm>
            <a:off x="2479675" y="1011238"/>
            <a:ext cx="546100" cy="485775"/>
          </a:xfrm>
          <a:custGeom>
            <a:avLst/>
            <a:gdLst>
              <a:gd name="T0" fmla="*/ 160 w 160"/>
              <a:gd name="T1" fmla="*/ 71 h 141"/>
              <a:gd name="T2" fmla="*/ 80 w 160"/>
              <a:gd name="T3" fmla="*/ 0 h 141"/>
              <a:gd name="T4" fmla="*/ 0 w 160"/>
              <a:gd name="T5" fmla="*/ 71 h 141"/>
              <a:gd name="T6" fmla="*/ 80 w 160"/>
              <a:gd name="T7" fmla="*/ 141 h 141"/>
              <a:gd name="T8" fmla="*/ 121 w 160"/>
              <a:gd name="T9" fmla="*/ 131 h 141"/>
              <a:gd name="T10" fmla="*/ 143 w 160"/>
              <a:gd name="T11" fmla="*/ 136 h 141"/>
              <a:gd name="T12" fmla="*/ 151 w 160"/>
              <a:gd name="T13" fmla="*/ 136 h 141"/>
              <a:gd name="T14" fmla="*/ 156 w 160"/>
              <a:gd name="T15" fmla="*/ 131 h 141"/>
              <a:gd name="T16" fmla="*/ 153 w 160"/>
              <a:gd name="T17" fmla="*/ 125 h 141"/>
              <a:gd name="T18" fmla="*/ 144 w 160"/>
              <a:gd name="T19" fmla="*/ 113 h 141"/>
              <a:gd name="T20" fmla="*/ 160 w 160"/>
              <a:gd name="T21" fmla="*/ 71 h 141"/>
              <a:gd name="T22" fmla="*/ 152 w 160"/>
              <a:gd name="T23" fmla="*/ 71 h 141"/>
              <a:gd name="T24" fmla="*/ 136 w 160"/>
              <a:gd name="T25" fmla="*/ 110 h 141"/>
              <a:gd name="T26" fmla="*/ 135 w 160"/>
              <a:gd name="T27" fmla="*/ 114 h 141"/>
              <a:gd name="T28" fmla="*/ 145 w 160"/>
              <a:gd name="T29" fmla="*/ 128 h 141"/>
              <a:gd name="T30" fmla="*/ 123 w 160"/>
              <a:gd name="T31" fmla="*/ 123 h 141"/>
              <a:gd name="T32" fmla="*/ 121 w 160"/>
              <a:gd name="T33" fmla="*/ 123 h 141"/>
              <a:gd name="T34" fmla="*/ 119 w 160"/>
              <a:gd name="T35" fmla="*/ 123 h 141"/>
              <a:gd name="T36" fmla="*/ 80 w 160"/>
              <a:gd name="T37" fmla="*/ 133 h 141"/>
              <a:gd name="T38" fmla="*/ 8 w 160"/>
              <a:gd name="T39" fmla="*/ 71 h 141"/>
              <a:gd name="T40" fmla="*/ 80 w 160"/>
              <a:gd name="T41" fmla="*/ 8 h 141"/>
              <a:gd name="T42" fmla="*/ 152 w 160"/>
              <a:gd name="T43" fmla="*/ 71 h 141"/>
              <a:gd name="T44" fmla="*/ 75 w 160"/>
              <a:gd name="T45" fmla="*/ 75 h 141"/>
              <a:gd name="T46" fmla="*/ 85 w 160"/>
              <a:gd name="T47" fmla="*/ 75 h 141"/>
              <a:gd name="T48" fmla="*/ 92 w 160"/>
              <a:gd name="T49" fmla="*/ 82 h 141"/>
              <a:gd name="T50" fmla="*/ 85 w 160"/>
              <a:gd name="T51" fmla="*/ 90 h 141"/>
              <a:gd name="T52" fmla="*/ 67 w 160"/>
              <a:gd name="T53" fmla="*/ 90 h 141"/>
              <a:gd name="T54" fmla="*/ 63 w 160"/>
              <a:gd name="T55" fmla="*/ 94 h 141"/>
              <a:gd name="T56" fmla="*/ 67 w 160"/>
              <a:gd name="T57" fmla="*/ 98 h 141"/>
              <a:gd name="T58" fmla="*/ 76 w 160"/>
              <a:gd name="T59" fmla="*/ 98 h 141"/>
              <a:gd name="T60" fmla="*/ 76 w 160"/>
              <a:gd name="T61" fmla="*/ 106 h 141"/>
              <a:gd name="T62" fmla="*/ 80 w 160"/>
              <a:gd name="T63" fmla="*/ 110 h 141"/>
              <a:gd name="T64" fmla="*/ 84 w 160"/>
              <a:gd name="T65" fmla="*/ 106 h 141"/>
              <a:gd name="T66" fmla="*/ 84 w 160"/>
              <a:gd name="T67" fmla="*/ 98 h 141"/>
              <a:gd name="T68" fmla="*/ 85 w 160"/>
              <a:gd name="T69" fmla="*/ 98 h 141"/>
              <a:gd name="T70" fmla="*/ 85 w 160"/>
              <a:gd name="T71" fmla="*/ 98 h 141"/>
              <a:gd name="T72" fmla="*/ 100 w 160"/>
              <a:gd name="T73" fmla="*/ 82 h 141"/>
              <a:gd name="T74" fmla="*/ 85 w 160"/>
              <a:gd name="T75" fmla="*/ 67 h 141"/>
              <a:gd name="T76" fmla="*/ 75 w 160"/>
              <a:gd name="T77" fmla="*/ 67 h 141"/>
              <a:gd name="T78" fmla="*/ 68 w 160"/>
              <a:gd name="T79" fmla="*/ 59 h 141"/>
              <a:gd name="T80" fmla="*/ 75 w 160"/>
              <a:gd name="T81" fmla="*/ 51 h 141"/>
              <a:gd name="T82" fmla="*/ 93 w 160"/>
              <a:gd name="T83" fmla="*/ 51 h 141"/>
              <a:gd name="T84" fmla="*/ 97 w 160"/>
              <a:gd name="T85" fmla="*/ 47 h 141"/>
              <a:gd name="T86" fmla="*/ 93 w 160"/>
              <a:gd name="T87" fmla="*/ 43 h 141"/>
              <a:gd name="T88" fmla="*/ 84 w 160"/>
              <a:gd name="T89" fmla="*/ 43 h 141"/>
              <a:gd name="T90" fmla="*/ 84 w 160"/>
              <a:gd name="T91" fmla="*/ 36 h 141"/>
              <a:gd name="T92" fmla="*/ 80 w 160"/>
              <a:gd name="T93" fmla="*/ 32 h 141"/>
              <a:gd name="T94" fmla="*/ 76 w 160"/>
              <a:gd name="T95" fmla="*/ 36 h 141"/>
              <a:gd name="T96" fmla="*/ 76 w 160"/>
              <a:gd name="T97" fmla="*/ 43 h 141"/>
              <a:gd name="T98" fmla="*/ 75 w 160"/>
              <a:gd name="T99" fmla="*/ 43 h 141"/>
              <a:gd name="T100" fmla="*/ 60 w 160"/>
              <a:gd name="T101" fmla="*/ 59 h 141"/>
              <a:gd name="T102" fmla="*/ 75 w 160"/>
              <a:gd name="T103" fmla="*/ 75 h 1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160" h="141">
                <a:moveTo>
                  <a:pt x="160" y="71"/>
                </a:moveTo>
                <a:cubicBezTo>
                  <a:pt x="160" y="32"/>
                  <a:pt x="124" y="0"/>
                  <a:pt x="80" y="0"/>
                </a:cubicBezTo>
                <a:cubicBezTo>
                  <a:pt x="36" y="0"/>
                  <a:pt x="0" y="32"/>
                  <a:pt x="0" y="71"/>
                </a:cubicBezTo>
                <a:cubicBezTo>
                  <a:pt x="0" y="110"/>
                  <a:pt x="36" y="141"/>
                  <a:pt x="80" y="141"/>
                </a:cubicBezTo>
                <a:cubicBezTo>
                  <a:pt x="95" y="141"/>
                  <a:pt x="109" y="138"/>
                  <a:pt x="121" y="131"/>
                </a:cubicBezTo>
                <a:cubicBezTo>
                  <a:pt x="128" y="135"/>
                  <a:pt x="135" y="136"/>
                  <a:pt x="143" y="136"/>
                </a:cubicBezTo>
                <a:cubicBezTo>
                  <a:pt x="146" y="136"/>
                  <a:pt x="148" y="136"/>
                  <a:pt x="151" y="136"/>
                </a:cubicBezTo>
                <a:cubicBezTo>
                  <a:pt x="153" y="135"/>
                  <a:pt x="155" y="134"/>
                  <a:pt x="156" y="131"/>
                </a:cubicBezTo>
                <a:cubicBezTo>
                  <a:pt x="157" y="129"/>
                  <a:pt x="155" y="126"/>
                  <a:pt x="153" y="125"/>
                </a:cubicBezTo>
                <a:cubicBezTo>
                  <a:pt x="149" y="122"/>
                  <a:pt x="146" y="118"/>
                  <a:pt x="144" y="113"/>
                </a:cubicBezTo>
                <a:cubicBezTo>
                  <a:pt x="154" y="101"/>
                  <a:pt x="160" y="86"/>
                  <a:pt x="160" y="71"/>
                </a:cubicBezTo>
                <a:close/>
                <a:moveTo>
                  <a:pt x="152" y="71"/>
                </a:moveTo>
                <a:cubicBezTo>
                  <a:pt x="152" y="85"/>
                  <a:pt x="147" y="99"/>
                  <a:pt x="136" y="110"/>
                </a:cubicBezTo>
                <a:cubicBezTo>
                  <a:pt x="135" y="111"/>
                  <a:pt x="135" y="112"/>
                  <a:pt x="135" y="114"/>
                </a:cubicBezTo>
                <a:cubicBezTo>
                  <a:pt x="137" y="120"/>
                  <a:pt x="141" y="125"/>
                  <a:pt x="145" y="128"/>
                </a:cubicBezTo>
                <a:cubicBezTo>
                  <a:pt x="137" y="129"/>
                  <a:pt x="129" y="127"/>
                  <a:pt x="123" y="123"/>
                </a:cubicBezTo>
                <a:cubicBezTo>
                  <a:pt x="123" y="123"/>
                  <a:pt x="122" y="123"/>
                  <a:pt x="121" y="123"/>
                </a:cubicBezTo>
                <a:cubicBezTo>
                  <a:pt x="121" y="123"/>
                  <a:pt x="120" y="123"/>
                  <a:pt x="119" y="123"/>
                </a:cubicBezTo>
                <a:cubicBezTo>
                  <a:pt x="108" y="130"/>
                  <a:pt x="94" y="133"/>
                  <a:pt x="80" y="133"/>
                </a:cubicBezTo>
                <a:cubicBezTo>
                  <a:pt x="40" y="133"/>
                  <a:pt x="8" y="105"/>
                  <a:pt x="8" y="71"/>
                </a:cubicBezTo>
                <a:cubicBezTo>
                  <a:pt x="8" y="36"/>
                  <a:pt x="40" y="8"/>
                  <a:pt x="80" y="8"/>
                </a:cubicBezTo>
                <a:cubicBezTo>
                  <a:pt x="120" y="8"/>
                  <a:pt x="152" y="36"/>
                  <a:pt x="152" y="71"/>
                </a:cubicBezTo>
                <a:close/>
                <a:moveTo>
                  <a:pt x="75" y="75"/>
                </a:moveTo>
                <a:cubicBezTo>
                  <a:pt x="85" y="75"/>
                  <a:pt x="85" y="75"/>
                  <a:pt x="85" y="75"/>
                </a:cubicBezTo>
                <a:cubicBezTo>
                  <a:pt x="89" y="75"/>
                  <a:pt x="92" y="78"/>
                  <a:pt x="92" y="82"/>
                </a:cubicBezTo>
                <a:cubicBezTo>
                  <a:pt x="92" y="87"/>
                  <a:pt x="89" y="90"/>
                  <a:pt x="85" y="90"/>
                </a:cubicBezTo>
                <a:cubicBezTo>
                  <a:pt x="67" y="90"/>
                  <a:pt x="67" y="90"/>
                  <a:pt x="67" y="90"/>
                </a:cubicBezTo>
                <a:cubicBezTo>
                  <a:pt x="65" y="90"/>
                  <a:pt x="63" y="92"/>
                  <a:pt x="63" y="94"/>
                </a:cubicBezTo>
                <a:cubicBezTo>
                  <a:pt x="63" y="96"/>
                  <a:pt x="65" y="98"/>
                  <a:pt x="67" y="98"/>
                </a:cubicBezTo>
                <a:cubicBezTo>
                  <a:pt x="76" y="98"/>
                  <a:pt x="76" y="98"/>
                  <a:pt x="76" y="98"/>
                </a:cubicBezTo>
                <a:cubicBezTo>
                  <a:pt x="76" y="106"/>
                  <a:pt x="76" y="106"/>
                  <a:pt x="76" y="106"/>
                </a:cubicBezTo>
                <a:cubicBezTo>
                  <a:pt x="76" y="108"/>
                  <a:pt x="78" y="110"/>
                  <a:pt x="80" y="110"/>
                </a:cubicBezTo>
                <a:cubicBezTo>
                  <a:pt x="82" y="110"/>
                  <a:pt x="84" y="108"/>
                  <a:pt x="84" y="106"/>
                </a:cubicBezTo>
                <a:cubicBezTo>
                  <a:pt x="84" y="98"/>
                  <a:pt x="84" y="98"/>
                  <a:pt x="84" y="98"/>
                </a:cubicBezTo>
                <a:cubicBezTo>
                  <a:pt x="85" y="98"/>
                  <a:pt x="85" y="98"/>
                  <a:pt x="85" y="98"/>
                </a:cubicBezTo>
                <a:cubicBezTo>
                  <a:pt x="85" y="98"/>
                  <a:pt x="85" y="98"/>
                  <a:pt x="85" y="98"/>
                </a:cubicBezTo>
                <a:cubicBezTo>
                  <a:pt x="93" y="98"/>
                  <a:pt x="100" y="91"/>
                  <a:pt x="100" y="82"/>
                </a:cubicBezTo>
                <a:cubicBezTo>
                  <a:pt x="100" y="74"/>
                  <a:pt x="93" y="67"/>
                  <a:pt x="85" y="67"/>
                </a:cubicBezTo>
                <a:cubicBezTo>
                  <a:pt x="75" y="67"/>
                  <a:pt x="75" y="67"/>
                  <a:pt x="75" y="67"/>
                </a:cubicBezTo>
                <a:cubicBezTo>
                  <a:pt x="71" y="67"/>
                  <a:pt x="68" y="63"/>
                  <a:pt x="68" y="59"/>
                </a:cubicBezTo>
                <a:cubicBezTo>
                  <a:pt x="68" y="54"/>
                  <a:pt x="71" y="51"/>
                  <a:pt x="75" y="51"/>
                </a:cubicBezTo>
                <a:cubicBezTo>
                  <a:pt x="93" y="51"/>
                  <a:pt x="93" y="51"/>
                  <a:pt x="93" y="51"/>
                </a:cubicBezTo>
                <a:cubicBezTo>
                  <a:pt x="95" y="51"/>
                  <a:pt x="97" y="49"/>
                  <a:pt x="97" y="47"/>
                </a:cubicBezTo>
                <a:cubicBezTo>
                  <a:pt x="97" y="45"/>
                  <a:pt x="95" y="43"/>
                  <a:pt x="93" y="43"/>
                </a:cubicBezTo>
                <a:cubicBezTo>
                  <a:pt x="84" y="43"/>
                  <a:pt x="84" y="43"/>
                  <a:pt x="84" y="43"/>
                </a:cubicBezTo>
                <a:cubicBezTo>
                  <a:pt x="84" y="36"/>
                  <a:pt x="84" y="36"/>
                  <a:pt x="84" y="36"/>
                </a:cubicBezTo>
                <a:cubicBezTo>
                  <a:pt x="84" y="33"/>
                  <a:pt x="82" y="32"/>
                  <a:pt x="80" y="32"/>
                </a:cubicBezTo>
                <a:cubicBezTo>
                  <a:pt x="78" y="32"/>
                  <a:pt x="76" y="33"/>
                  <a:pt x="76" y="36"/>
                </a:cubicBezTo>
                <a:cubicBezTo>
                  <a:pt x="76" y="43"/>
                  <a:pt x="76" y="43"/>
                  <a:pt x="76" y="43"/>
                </a:cubicBezTo>
                <a:cubicBezTo>
                  <a:pt x="75" y="43"/>
                  <a:pt x="75" y="43"/>
                  <a:pt x="75" y="43"/>
                </a:cubicBezTo>
                <a:cubicBezTo>
                  <a:pt x="67" y="43"/>
                  <a:pt x="60" y="50"/>
                  <a:pt x="60" y="59"/>
                </a:cubicBezTo>
                <a:cubicBezTo>
                  <a:pt x="60" y="67"/>
                  <a:pt x="67" y="75"/>
                  <a:pt x="75" y="7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" name="Freeform 17">
            <a:extLst>
              <a:ext uri="{FF2B5EF4-FFF2-40B4-BE49-F238E27FC236}">
                <a16:creationId xmlns:a16="http://schemas.microsoft.com/office/drawing/2014/main" xmlns="" id="{81D91009-0E41-476E-B02E-05C5CC50C84C}"/>
              </a:ext>
            </a:extLst>
          </p:cNvPr>
          <p:cNvSpPr>
            <a:spLocks noEditPoints="1"/>
          </p:cNvSpPr>
          <p:nvPr/>
        </p:nvSpPr>
        <p:spPr bwMode="auto">
          <a:xfrm>
            <a:off x="2479675" y="1630363"/>
            <a:ext cx="546100" cy="485775"/>
          </a:xfrm>
          <a:custGeom>
            <a:avLst/>
            <a:gdLst>
              <a:gd name="T0" fmla="*/ 0 w 160"/>
              <a:gd name="T1" fmla="*/ 71 h 141"/>
              <a:gd name="T2" fmla="*/ 80 w 160"/>
              <a:gd name="T3" fmla="*/ 141 h 141"/>
              <a:gd name="T4" fmla="*/ 121 w 160"/>
              <a:gd name="T5" fmla="*/ 131 h 141"/>
              <a:gd name="T6" fmla="*/ 143 w 160"/>
              <a:gd name="T7" fmla="*/ 136 h 141"/>
              <a:gd name="T8" fmla="*/ 151 w 160"/>
              <a:gd name="T9" fmla="*/ 136 h 141"/>
              <a:gd name="T10" fmla="*/ 156 w 160"/>
              <a:gd name="T11" fmla="*/ 131 h 141"/>
              <a:gd name="T12" fmla="*/ 153 w 160"/>
              <a:gd name="T13" fmla="*/ 125 h 141"/>
              <a:gd name="T14" fmla="*/ 144 w 160"/>
              <a:gd name="T15" fmla="*/ 113 h 141"/>
              <a:gd name="T16" fmla="*/ 160 w 160"/>
              <a:gd name="T17" fmla="*/ 71 h 141"/>
              <a:gd name="T18" fmla="*/ 80 w 160"/>
              <a:gd name="T19" fmla="*/ 0 h 141"/>
              <a:gd name="T20" fmla="*/ 0 w 160"/>
              <a:gd name="T21" fmla="*/ 71 h 141"/>
              <a:gd name="T22" fmla="*/ 8 w 160"/>
              <a:gd name="T23" fmla="*/ 71 h 141"/>
              <a:gd name="T24" fmla="*/ 80 w 160"/>
              <a:gd name="T25" fmla="*/ 8 h 141"/>
              <a:gd name="T26" fmla="*/ 152 w 160"/>
              <a:gd name="T27" fmla="*/ 71 h 141"/>
              <a:gd name="T28" fmla="*/ 136 w 160"/>
              <a:gd name="T29" fmla="*/ 110 h 141"/>
              <a:gd name="T30" fmla="*/ 135 w 160"/>
              <a:gd name="T31" fmla="*/ 114 h 141"/>
              <a:gd name="T32" fmla="*/ 145 w 160"/>
              <a:gd name="T33" fmla="*/ 128 h 141"/>
              <a:gd name="T34" fmla="*/ 123 w 160"/>
              <a:gd name="T35" fmla="*/ 123 h 141"/>
              <a:gd name="T36" fmla="*/ 121 w 160"/>
              <a:gd name="T37" fmla="*/ 123 h 141"/>
              <a:gd name="T38" fmla="*/ 119 w 160"/>
              <a:gd name="T39" fmla="*/ 123 h 141"/>
              <a:gd name="T40" fmla="*/ 80 w 160"/>
              <a:gd name="T41" fmla="*/ 133 h 141"/>
              <a:gd name="T42" fmla="*/ 8 w 160"/>
              <a:gd name="T43" fmla="*/ 71 h 141"/>
              <a:gd name="T44" fmla="*/ 80 w 160"/>
              <a:gd name="T45" fmla="*/ 66 h 141"/>
              <a:gd name="T46" fmla="*/ 85 w 160"/>
              <a:gd name="T47" fmla="*/ 71 h 141"/>
              <a:gd name="T48" fmla="*/ 80 w 160"/>
              <a:gd name="T49" fmla="*/ 76 h 141"/>
              <a:gd name="T50" fmla="*/ 75 w 160"/>
              <a:gd name="T51" fmla="*/ 71 h 141"/>
              <a:gd name="T52" fmla="*/ 80 w 160"/>
              <a:gd name="T53" fmla="*/ 66 h 141"/>
              <a:gd name="T54" fmla="*/ 102 w 160"/>
              <a:gd name="T55" fmla="*/ 66 h 141"/>
              <a:gd name="T56" fmla="*/ 107 w 160"/>
              <a:gd name="T57" fmla="*/ 71 h 141"/>
              <a:gd name="T58" fmla="*/ 102 w 160"/>
              <a:gd name="T59" fmla="*/ 76 h 141"/>
              <a:gd name="T60" fmla="*/ 97 w 160"/>
              <a:gd name="T61" fmla="*/ 71 h 141"/>
              <a:gd name="T62" fmla="*/ 102 w 160"/>
              <a:gd name="T63" fmla="*/ 66 h 141"/>
              <a:gd name="T64" fmla="*/ 58 w 160"/>
              <a:gd name="T65" fmla="*/ 66 h 141"/>
              <a:gd name="T66" fmla="*/ 63 w 160"/>
              <a:gd name="T67" fmla="*/ 71 h 141"/>
              <a:gd name="T68" fmla="*/ 58 w 160"/>
              <a:gd name="T69" fmla="*/ 76 h 141"/>
              <a:gd name="T70" fmla="*/ 53 w 160"/>
              <a:gd name="T71" fmla="*/ 71 h 141"/>
              <a:gd name="T72" fmla="*/ 58 w 160"/>
              <a:gd name="T73" fmla="*/ 66 h 1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60" h="141">
                <a:moveTo>
                  <a:pt x="0" y="71"/>
                </a:moveTo>
                <a:cubicBezTo>
                  <a:pt x="0" y="110"/>
                  <a:pt x="36" y="141"/>
                  <a:pt x="80" y="141"/>
                </a:cubicBezTo>
                <a:cubicBezTo>
                  <a:pt x="95" y="141"/>
                  <a:pt x="109" y="138"/>
                  <a:pt x="121" y="131"/>
                </a:cubicBezTo>
                <a:cubicBezTo>
                  <a:pt x="128" y="135"/>
                  <a:pt x="135" y="136"/>
                  <a:pt x="143" y="136"/>
                </a:cubicBezTo>
                <a:cubicBezTo>
                  <a:pt x="146" y="136"/>
                  <a:pt x="148" y="136"/>
                  <a:pt x="151" y="136"/>
                </a:cubicBezTo>
                <a:cubicBezTo>
                  <a:pt x="153" y="135"/>
                  <a:pt x="155" y="134"/>
                  <a:pt x="156" y="131"/>
                </a:cubicBezTo>
                <a:cubicBezTo>
                  <a:pt x="157" y="129"/>
                  <a:pt x="156" y="126"/>
                  <a:pt x="153" y="125"/>
                </a:cubicBezTo>
                <a:cubicBezTo>
                  <a:pt x="149" y="122"/>
                  <a:pt x="146" y="118"/>
                  <a:pt x="144" y="113"/>
                </a:cubicBezTo>
                <a:cubicBezTo>
                  <a:pt x="154" y="101"/>
                  <a:pt x="160" y="86"/>
                  <a:pt x="160" y="71"/>
                </a:cubicBezTo>
                <a:cubicBezTo>
                  <a:pt x="160" y="32"/>
                  <a:pt x="124" y="0"/>
                  <a:pt x="80" y="0"/>
                </a:cubicBezTo>
                <a:cubicBezTo>
                  <a:pt x="36" y="0"/>
                  <a:pt x="0" y="32"/>
                  <a:pt x="0" y="71"/>
                </a:cubicBezTo>
                <a:close/>
                <a:moveTo>
                  <a:pt x="8" y="71"/>
                </a:moveTo>
                <a:cubicBezTo>
                  <a:pt x="8" y="36"/>
                  <a:pt x="40" y="8"/>
                  <a:pt x="80" y="8"/>
                </a:cubicBezTo>
                <a:cubicBezTo>
                  <a:pt x="120" y="8"/>
                  <a:pt x="152" y="36"/>
                  <a:pt x="152" y="71"/>
                </a:cubicBezTo>
                <a:cubicBezTo>
                  <a:pt x="152" y="85"/>
                  <a:pt x="147" y="99"/>
                  <a:pt x="136" y="110"/>
                </a:cubicBezTo>
                <a:cubicBezTo>
                  <a:pt x="135" y="111"/>
                  <a:pt x="135" y="113"/>
                  <a:pt x="135" y="114"/>
                </a:cubicBezTo>
                <a:cubicBezTo>
                  <a:pt x="138" y="120"/>
                  <a:pt x="141" y="125"/>
                  <a:pt x="145" y="128"/>
                </a:cubicBezTo>
                <a:cubicBezTo>
                  <a:pt x="137" y="129"/>
                  <a:pt x="130" y="127"/>
                  <a:pt x="123" y="123"/>
                </a:cubicBezTo>
                <a:cubicBezTo>
                  <a:pt x="123" y="123"/>
                  <a:pt x="122" y="123"/>
                  <a:pt x="121" y="123"/>
                </a:cubicBezTo>
                <a:cubicBezTo>
                  <a:pt x="121" y="123"/>
                  <a:pt x="120" y="123"/>
                  <a:pt x="119" y="123"/>
                </a:cubicBezTo>
                <a:cubicBezTo>
                  <a:pt x="108" y="130"/>
                  <a:pt x="94" y="133"/>
                  <a:pt x="80" y="133"/>
                </a:cubicBezTo>
                <a:cubicBezTo>
                  <a:pt x="40" y="133"/>
                  <a:pt x="8" y="105"/>
                  <a:pt x="8" y="71"/>
                </a:cubicBezTo>
                <a:close/>
                <a:moveTo>
                  <a:pt x="80" y="66"/>
                </a:moveTo>
                <a:cubicBezTo>
                  <a:pt x="83" y="66"/>
                  <a:pt x="85" y="68"/>
                  <a:pt x="85" y="71"/>
                </a:cubicBezTo>
                <a:cubicBezTo>
                  <a:pt x="85" y="74"/>
                  <a:pt x="83" y="76"/>
                  <a:pt x="80" y="76"/>
                </a:cubicBezTo>
                <a:cubicBezTo>
                  <a:pt x="77" y="76"/>
                  <a:pt x="75" y="74"/>
                  <a:pt x="75" y="71"/>
                </a:cubicBezTo>
                <a:cubicBezTo>
                  <a:pt x="75" y="68"/>
                  <a:pt x="77" y="66"/>
                  <a:pt x="80" y="66"/>
                </a:cubicBezTo>
                <a:close/>
                <a:moveTo>
                  <a:pt x="102" y="66"/>
                </a:moveTo>
                <a:cubicBezTo>
                  <a:pt x="105" y="66"/>
                  <a:pt x="107" y="68"/>
                  <a:pt x="107" y="71"/>
                </a:cubicBezTo>
                <a:cubicBezTo>
                  <a:pt x="107" y="74"/>
                  <a:pt x="105" y="76"/>
                  <a:pt x="102" y="76"/>
                </a:cubicBezTo>
                <a:cubicBezTo>
                  <a:pt x="99" y="76"/>
                  <a:pt x="97" y="74"/>
                  <a:pt x="97" y="71"/>
                </a:cubicBezTo>
                <a:cubicBezTo>
                  <a:pt x="97" y="68"/>
                  <a:pt x="99" y="66"/>
                  <a:pt x="102" y="66"/>
                </a:cubicBezTo>
                <a:close/>
                <a:moveTo>
                  <a:pt x="58" y="66"/>
                </a:moveTo>
                <a:cubicBezTo>
                  <a:pt x="61" y="66"/>
                  <a:pt x="63" y="68"/>
                  <a:pt x="63" y="71"/>
                </a:cubicBezTo>
                <a:cubicBezTo>
                  <a:pt x="63" y="74"/>
                  <a:pt x="61" y="76"/>
                  <a:pt x="58" y="76"/>
                </a:cubicBezTo>
                <a:cubicBezTo>
                  <a:pt x="55" y="76"/>
                  <a:pt x="53" y="74"/>
                  <a:pt x="53" y="71"/>
                </a:cubicBezTo>
                <a:cubicBezTo>
                  <a:pt x="53" y="68"/>
                  <a:pt x="55" y="66"/>
                  <a:pt x="58" y="6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8" name="Freeform 18">
            <a:extLst>
              <a:ext uri="{FF2B5EF4-FFF2-40B4-BE49-F238E27FC236}">
                <a16:creationId xmlns:a16="http://schemas.microsoft.com/office/drawing/2014/main" xmlns="" id="{5947FC2B-D21B-4DE8-B67B-6440F9BFD592}"/>
              </a:ext>
            </a:extLst>
          </p:cNvPr>
          <p:cNvSpPr>
            <a:spLocks noEditPoints="1"/>
          </p:cNvSpPr>
          <p:nvPr/>
        </p:nvSpPr>
        <p:spPr bwMode="auto">
          <a:xfrm>
            <a:off x="2479675" y="2251075"/>
            <a:ext cx="546100" cy="484188"/>
          </a:xfrm>
          <a:custGeom>
            <a:avLst/>
            <a:gdLst>
              <a:gd name="T0" fmla="*/ 143 w 160"/>
              <a:gd name="T1" fmla="*/ 136 h 141"/>
              <a:gd name="T2" fmla="*/ 151 w 160"/>
              <a:gd name="T3" fmla="*/ 136 h 141"/>
              <a:gd name="T4" fmla="*/ 156 w 160"/>
              <a:gd name="T5" fmla="*/ 131 h 141"/>
              <a:gd name="T6" fmla="*/ 153 w 160"/>
              <a:gd name="T7" fmla="*/ 125 h 141"/>
              <a:gd name="T8" fmla="*/ 144 w 160"/>
              <a:gd name="T9" fmla="*/ 113 h 141"/>
              <a:gd name="T10" fmla="*/ 160 w 160"/>
              <a:gd name="T11" fmla="*/ 71 h 141"/>
              <a:gd name="T12" fmla="*/ 80 w 160"/>
              <a:gd name="T13" fmla="*/ 0 h 141"/>
              <a:gd name="T14" fmla="*/ 0 w 160"/>
              <a:gd name="T15" fmla="*/ 71 h 141"/>
              <a:gd name="T16" fmla="*/ 80 w 160"/>
              <a:gd name="T17" fmla="*/ 141 h 141"/>
              <a:gd name="T18" fmla="*/ 121 w 160"/>
              <a:gd name="T19" fmla="*/ 131 h 141"/>
              <a:gd name="T20" fmla="*/ 143 w 160"/>
              <a:gd name="T21" fmla="*/ 136 h 141"/>
              <a:gd name="T22" fmla="*/ 145 w 160"/>
              <a:gd name="T23" fmla="*/ 128 h 141"/>
              <a:gd name="T24" fmla="*/ 143 w 160"/>
              <a:gd name="T25" fmla="*/ 128 h 141"/>
              <a:gd name="T26" fmla="*/ 123 w 160"/>
              <a:gd name="T27" fmla="*/ 123 h 141"/>
              <a:gd name="T28" fmla="*/ 121 w 160"/>
              <a:gd name="T29" fmla="*/ 123 h 141"/>
              <a:gd name="T30" fmla="*/ 119 w 160"/>
              <a:gd name="T31" fmla="*/ 123 h 141"/>
              <a:gd name="T32" fmla="*/ 80 w 160"/>
              <a:gd name="T33" fmla="*/ 133 h 141"/>
              <a:gd name="T34" fmla="*/ 8 w 160"/>
              <a:gd name="T35" fmla="*/ 71 h 141"/>
              <a:gd name="T36" fmla="*/ 80 w 160"/>
              <a:gd name="T37" fmla="*/ 8 h 141"/>
              <a:gd name="T38" fmla="*/ 152 w 160"/>
              <a:gd name="T39" fmla="*/ 71 h 141"/>
              <a:gd name="T40" fmla="*/ 136 w 160"/>
              <a:gd name="T41" fmla="*/ 110 h 141"/>
              <a:gd name="T42" fmla="*/ 135 w 160"/>
              <a:gd name="T43" fmla="*/ 114 h 141"/>
              <a:gd name="T44" fmla="*/ 145 w 160"/>
              <a:gd name="T45" fmla="*/ 128 h 141"/>
              <a:gd name="T46" fmla="*/ 103 w 160"/>
              <a:gd name="T47" fmla="*/ 75 h 141"/>
              <a:gd name="T48" fmla="*/ 84 w 160"/>
              <a:gd name="T49" fmla="*/ 75 h 141"/>
              <a:gd name="T50" fmla="*/ 84 w 160"/>
              <a:gd name="T51" fmla="*/ 94 h 141"/>
              <a:gd name="T52" fmla="*/ 80 w 160"/>
              <a:gd name="T53" fmla="*/ 98 h 141"/>
              <a:gd name="T54" fmla="*/ 76 w 160"/>
              <a:gd name="T55" fmla="*/ 94 h 141"/>
              <a:gd name="T56" fmla="*/ 76 w 160"/>
              <a:gd name="T57" fmla="*/ 75 h 141"/>
              <a:gd name="T58" fmla="*/ 57 w 160"/>
              <a:gd name="T59" fmla="*/ 75 h 141"/>
              <a:gd name="T60" fmla="*/ 53 w 160"/>
              <a:gd name="T61" fmla="*/ 71 h 141"/>
              <a:gd name="T62" fmla="*/ 57 w 160"/>
              <a:gd name="T63" fmla="*/ 67 h 141"/>
              <a:gd name="T64" fmla="*/ 76 w 160"/>
              <a:gd name="T65" fmla="*/ 67 h 141"/>
              <a:gd name="T66" fmla="*/ 76 w 160"/>
              <a:gd name="T67" fmla="*/ 47 h 141"/>
              <a:gd name="T68" fmla="*/ 80 w 160"/>
              <a:gd name="T69" fmla="*/ 43 h 141"/>
              <a:gd name="T70" fmla="*/ 84 w 160"/>
              <a:gd name="T71" fmla="*/ 47 h 141"/>
              <a:gd name="T72" fmla="*/ 84 w 160"/>
              <a:gd name="T73" fmla="*/ 67 h 141"/>
              <a:gd name="T74" fmla="*/ 103 w 160"/>
              <a:gd name="T75" fmla="*/ 67 h 141"/>
              <a:gd name="T76" fmla="*/ 107 w 160"/>
              <a:gd name="T77" fmla="*/ 71 h 141"/>
              <a:gd name="T78" fmla="*/ 103 w 160"/>
              <a:gd name="T79" fmla="*/ 75 h 1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60" h="141">
                <a:moveTo>
                  <a:pt x="143" y="136"/>
                </a:moveTo>
                <a:cubicBezTo>
                  <a:pt x="146" y="136"/>
                  <a:pt x="148" y="136"/>
                  <a:pt x="151" y="136"/>
                </a:cubicBezTo>
                <a:cubicBezTo>
                  <a:pt x="153" y="135"/>
                  <a:pt x="155" y="134"/>
                  <a:pt x="156" y="131"/>
                </a:cubicBezTo>
                <a:cubicBezTo>
                  <a:pt x="157" y="129"/>
                  <a:pt x="156" y="126"/>
                  <a:pt x="153" y="125"/>
                </a:cubicBezTo>
                <a:cubicBezTo>
                  <a:pt x="149" y="122"/>
                  <a:pt x="146" y="118"/>
                  <a:pt x="144" y="113"/>
                </a:cubicBezTo>
                <a:cubicBezTo>
                  <a:pt x="154" y="101"/>
                  <a:pt x="160" y="86"/>
                  <a:pt x="160" y="71"/>
                </a:cubicBezTo>
                <a:cubicBezTo>
                  <a:pt x="160" y="32"/>
                  <a:pt x="124" y="0"/>
                  <a:pt x="80" y="0"/>
                </a:cubicBezTo>
                <a:cubicBezTo>
                  <a:pt x="36" y="0"/>
                  <a:pt x="0" y="32"/>
                  <a:pt x="0" y="71"/>
                </a:cubicBezTo>
                <a:cubicBezTo>
                  <a:pt x="0" y="110"/>
                  <a:pt x="36" y="141"/>
                  <a:pt x="80" y="141"/>
                </a:cubicBezTo>
                <a:cubicBezTo>
                  <a:pt x="95" y="141"/>
                  <a:pt x="109" y="138"/>
                  <a:pt x="121" y="131"/>
                </a:cubicBezTo>
                <a:cubicBezTo>
                  <a:pt x="128" y="135"/>
                  <a:pt x="135" y="136"/>
                  <a:pt x="143" y="136"/>
                </a:cubicBezTo>
                <a:close/>
                <a:moveTo>
                  <a:pt x="145" y="128"/>
                </a:moveTo>
                <a:cubicBezTo>
                  <a:pt x="144" y="128"/>
                  <a:pt x="144" y="128"/>
                  <a:pt x="143" y="128"/>
                </a:cubicBezTo>
                <a:cubicBezTo>
                  <a:pt x="136" y="128"/>
                  <a:pt x="129" y="127"/>
                  <a:pt x="123" y="123"/>
                </a:cubicBezTo>
                <a:cubicBezTo>
                  <a:pt x="123" y="123"/>
                  <a:pt x="122" y="123"/>
                  <a:pt x="121" y="123"/>
                </a:cubicBezTo>
                <a:cubicBezTo>
                  <a:pt x="121" y="123"/>
                  <a:pt x="120" y="123"/>
                  <a:pt x="119" y="123"/>
                </a:cubicBezTo>
                <a:cubicBezTo>
                  <a:pt x="108" y="130"/>
                  <a:pt x="94" y="133"/>
                  <a:pt x="80" y="133"/>
                </a:cubicBezTo>
                <a:cubicBezTo>
                  <a:pt x="40" y="133"/>
                  <a:pt x="8" y="105"/>
                  <a:pt x="8" y="71"/>
                </a:cubicBezTo>
                <a:cubicBezTo>
                  <a:pt x="8" y="36"/>
                  <a:pt x="40" y="8"/>
                  <a:pt x="80" y="8"/>
                </a:cubicBezTo>
                <a:cubicBezTo>
                  <a:pt x="120" y="8"/>
                  <a:pt x="152" y="36"/>
                  <a:pt x="152" y="71"/>
                </a:cubicBezTo>
                <a:cubicBezTo>
                  <a:pt x="152" y="85"/>
                  <a:pt x="147" y="99"/>
                  <a:pt x="136" y="110"/>
                </a:cubicBezTo>
                <a:cubicBezTo>
                  <a:pt x="135" y="111"/>
                  <a:pt x="135" y="113"/>
                  <a:pt x="135" y="114"/>
                </a:cubicBezTo>
                <a:cubicBezTo>
                  <a:pt x="138" y="120"/>
                  <a:pt x="141" y="125"/>
                  <a:pt x="145" y="128"/>
                </a:cubicBezTo>
                <a:close/>
                <a:moveTo>
                  <a:pt x="103" y="75"/>
                </a:moveTo>
                <a:cubicBezTo>
                  <a:pt x="84" y="75"/>
                  <a:pt x="84" y="75"/>
                  <a:pt x="84" y="75"/>
                </a:cubicBezTo>
                <a:cubicBezTo>
                  <a:pt x="84" y="94"/>
                  <a:pt x="84" y="94"/>
                  <a:pt x="84" y="94"/>
                </a:cubicBezTo>
                <a:cubicBezTo>
                  <a:pt x="84" y="96"/>
                  <a:pt x="82" y="98"/>
                  <a:pt x="80" y="98"/>
                </a:cubicBezTo>
                <a:cubicBezTo>
                  <a:pt x="78" y="98"/>
                  <a:pt x="76" y="96"/>
                  <a:pt x="76" y="94"/>
                </a:cubicBezTo>
                <a:cubicBezTo>
                  <a:pt x="76" y="75"/>
                  <a:pt x="76" y="75"/>
                  <a:pt x="76" y="75"/>
                </a:cubicBezTo>
                <a:cubicBezTo>
                  <a:pt x="57" y="75"/>
                  <a:pt x="57" y="75"/>
                  <a:pt x="57" y="75"/>
                </a:cubicBezTo>
                <a:cubicBezTo>
                  <a:pt x="55" y="75"/>
                  <a:pt x="53" y="73"/>
                  <a:pt x="53" y="71"/>
                </a:cubicBezTo>
                <a:cubicBezTo>
                  <a:pt x="53" y="68"/>
                  <a:pt x="55" y="67"/>
                  <a:pt x="57" y="67"/>
                </a:cubicBezTo>
                <a:cubicBezTo>
                  <a:pt x="76" y="67"/>
                  <a:pt x="76" y="67"/>
                  <a:pt x="76" y="67"/>
                </a:cubicBezTo>
                <a:cubicBezTo>
                  <a:pt x="76" y="47"/>
                  <a:pt x="76" y="47"/>
                  <a:pt x="76" y="47"/>
                </a:cubicBezTo>
                <a:cubicBezTo>
                  <a:pt x="76" y="45"/>
                  <a:pt x="78" y="43"/>
                  <a:pt x="80" y="43"/>
                </a:cubicBezTo>
                <a:cubicBezTo>
                  <a:pt x="82" y="43"/>
                  <a:pt x="84" y="45"/>
                  <a:pt x="84" y="47"/>
                </a:cubicBezTo>
                <a:cubicBezTo>
                  <a:pt x="84" y="67"/>
                  <a:pt x="84" y="67"/>
                  <a:pt x="84" y="67"/>
                </a:cubicBezTo>
                <a:cubicBezTo>
                  <a:pt x="103" y="67"/>
                  <a:pt x="103" y="67"/>
                  <a:pt x="103" y="67"/>
                </a:cubicBezTo>
                <a:cubicBezTo>
                  <a:pt x="105" y="67"/>
                  <a:pt x="107" y="68"/>
                  <a:pt x="107" y="71"/>
                </a:cubicBezTo>
                <a:cubicBezTo>
                  <a:pt x="107" y="73"/>
                  <a:pt x="105" y="75"/>
                  <a:pt x="103" y="7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" name="Freeform 19">
            <a:extLst>
              <a:ext uri="{FF2B5EF4-FFF2-40B4-BE49-F238E27FC236}">
                <a16:creationId xmlns:a16="http://schemas.microsoft.com/office/drawing/2014/main" xmlns="" id="{52CFAC18-13AA-4310-AAEC-52A0E7393B07}"/>
              </a:ext>
            </a:extLst>
          </p:cNvPr>
          <p:cNvSpPr>
            <a:spLocks noEditPoints="1"/>
          </p:cNvSpPr>
          <p:nvPr/>
        </p:nvSpPr>
        <p:spPr bwMode="auto">
          <a:xfrm>
            <a:off x="2479675" y="2870200"/>
            <a:ext cx="546100" cy="484188"/>
          </a:xfrm>
          <a:custGeom>
            <a:avLst/>
            <a:gdLst>
              <a:gd name="T0" fmla="*/ 0 w 160"/>
              <a:gd name="T1" fmla="*/ 71 h 141"/>
              <a:gd name="T2" fmla="*/ 80 w 160"/>
              <a:gd name="T3" fmla="*/ 141 h 141"/>
              <a:gd name="T4" fmla="*/ 121 w 160"/>
              <a:gd name="T5" fmla="*/ 131 h 141"/>
              <a:gd name="T6" fmla="*/ 143 w 160"/>
              <a:gd name="T7" fmla="*/ 136 h 141"/>
              <a:gd name="T8" fmla="*/ 151 w 160"/>
              <a:gd name="T9" fmla="*/ 136 h 141"/>
              <a:gd name="T10" fmla="*/ 156 w 160"/>
              <a:gd name="T11" fmla="*/ 131 h 141"/>
              <a:gd name="T12" fmla="*/ 153 w 160"/>
              <a:gd name="T13" fmla="*/ 125 h 141"/>
              <a:gd name="T14" fmla="*/ 144 w 160"/>
              <a:gd name="T15" fmla="*/ 113 h 141"/>
              <a:gd name="T16" fmla="*/ 160 w 160"/>
              <a:gd name="T17" fmla="*/ 71 h 141"/>
              <a:gd name="T18" fmla="*/ 80 w 160"/>
              <a:gd name="T19" fmla="*/ 0 h 141"/>
              <a:gd name="T20" fmla="*/ 0 w 160"/>
              <a:gd name="T21" fmla="*/ 71 h 141"/>
              <a:gd name="T22" fmla="*/ 8 w 160"/>
              <a:gd name="T23" fmla="*/ 71 h 141"/>
              <a:gd name="T24" fmla="*/ 80 w 160"/>
              <a:gd name="T25" fmla="*/ 8 h 141"/>
              <a:gd name="T26" fmla="*/ 152 w 160"/>
              <a:gd name="T27" fmla="*/ 71 h 141"/>
              <a:gd name="T28" fmla="*/ 136 w 160"/>
              <a:gd name="T29" fmla="*/ 110 h 141"/>
              <a:gd name="T30" fmla="*/ 135 w 160"/>
              <a:gd name="T31" fmla="*/ 114 h 141"/>
              <a:gd name="T32" fmla="*/ 145 w 160"/>
              <a:gd name="T33" fmla="*/ 128 h 141"/>
              <a:gd name="T34" fmla="*/ 123 w 160"/>
              <a:gd name="T35" fmla="*/ 123 h 141"/>
              <a:gd name="T36" fmla="*/ 121 w 160"/>
              <a:gd name="T37" fmla="*/ 123 h 141"/>
              <a:gd name="T38" fmla="*/ 119 w 160"/>
              <a:gd name="T39" fmla="*/ 123 h 141"/>
              <a:gd name="T40" fmla="*/ 80 w 160"/>
              <a:gd name="T41" fmla="*/ 133 h 141"/>
              <a:gd name="T42" fmla="*/ 8 w 160"/>
              <a:gd name="T43" fmla="*/ 71 h 141"/>
              <a:gd name="T44" fmla="*/ 101 w 160"/>
              <a:gd name="T45" fmla="*/ 51 h 141"/>
              <a:gd name="T46" fmla="*/ 70 w 160"/>
              <a:gd name="T47" fmla="*/ 82 h 141"/>
              <a:gd name="T48" fmla="*/ 59 w 160"/>
              <a:gd name="T49" fmla="*/ 70 h 141"/>
              <a:gd name="T50" fmla="*/ 53 w 160"/>
              <a:gd name="T51" fmla="*/ 70 h 141"/>
              <a:gd name="T52" fmla="*/ 53 w 160"/>
              <a:gd name="T53" fmla="*/ 76 h 141"/>
              <a:gd name="T54" fmla="*/ 67 w 160"/>
              <a:gd name="T55" fmla="*/ 90 h 141"/>
              <a:gd name="T56" fmla="*/ 70 w 160"/>
              <a:gd name="T57" fmla="*/ 91 h 141"/>
              <a:gd name="T58" fmla="*/ 73 w 160"/>
              <a:gd name="T59" fmla="*/ 90 h 141"/>
              <a:gd name="T60" fmla="*/ 107 w 160"/>
              <a:gd name="T61" fmla="*/ 57 h 141"/>
              <a:gd name="T62" fmla="*/ 107 w 160"/>
              <a:gd name="T63" fmla="*/ 51 h 141"/>
              <a:gd name="T64" fmla="*/ 101 w 160"/>
              <a:gd name="T65" fmla="*/ 51 h 1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60" h="141">
                <a:moveTo>
                  <a:pt x="0" y="71"/>
                </a:moveTo>
                <a:cubicBezTo>
                  <a:pt x="0" y="110"/>
                  <a:pt x="36" y="141"/>
                  <a:pt x="80" y="141"/>
                </a:cubicBezTo>
                <a:cubicBezTo>
                  <a:pt x="95" y="141"/>
                  <a:pt x="109" y="138"/>
                  <a:pt x="121" y="131"/>
                </a:cubicBezTo>
                <a:cubicBezTo>
                  <a:pt x="128" y="135"/>
                  <a:pt x="135" y="136"/>
                  <a:pt x="143" y="136"/>
                </a:cubicBezTo>
                <a:cubicBezTo>
                  <a:pt x="146" y="136"/>
                  <a:pt x="148" y="136"/>
                  <a:pt x="151" y="136"/>
                </a:cubicBezTo>
                <a:cubicBezTo>
                  <a:pt x="153" y="135"/>
                  <a:pt x="155" y="134"/>
                  <a:pt x="156" y="131"/>
                </a:cubicBezTo>
                <a:cubicBezTo>
                  <a:pt x="157" y="129"/>
                  <a:pt x="156" y="126"/>
                  <a:pt x="153" y="125"/>
                </a:cubicBezTo>
                <a:cubicBezTo>
                  <a:pt x="149" y="122"/>
                  <a:pt x="146" y="118"/>
                  <a:pt x="144" y="113"/>
                </a:cubicBezTo>
                <a:cubicBezTo>
                  <a:pt x="154" y="101"/>
                  <a:pt x="160" y="86"/>
                  <a:pt x="160" y="71"/>
                </a:cubicBezTo>
                <a:cubicBezTo>
                  <a:pt x="160" y="32"/>
                  <a:pt x="124" y="0"/>
                  <a:pt x="80" y="0"/>
                </a:cubicBezTo>
                <a:cubicBezTo>
                  <a:pt x="36" y="0"/>
                  <a:pt x="0" y="32"/>
                  <a:pt x="0" y="71"/>
                </a:cubicBezTo>
                <a:close/>
                <a:moveTo>
                  <a:pt x="8" y="71"/>
                </a:moveTo>
                <a:cubicBezTo>
                  <a:pt x="8" y="36"/>
                  <a:pt x="40" y="8"/>
                  <a:pt x="80" y="8"/>
                </a:cubicBezTo>
                <a:cubicBezTo>
                  <a:pt x="120" y="8"/>
                  <a:pt x="152" y="36"/>
                  <a:pt x="152" y="71"/>
                </a:cubicBezTo>
                <a:cubicBezTo>
                  <a:pt x="152" y="85"/>
                  <a:pt x="147" y="99"/>
                  <a:pt x="136" y="110"/>
                </a:cubicBezTo>
                <a:cubicBezTo>
                  <a:pt x="135" y="111"/>
                  <a:pt x="135" y="112"/>
                  <a:pt x="135" y="114"/>
                </a:cubicBezTo>
                <a:cubicBezTo>
                  <a:pt x="138" y="120"/>
                  <a:pt x="141" y="125"/>
                  <a:pt x="145" y="128"/>
                </a:cubicBezTo>
                <a:cubicBezTo>
                  <a:pt x="137" y="129"/>
                  <a:pt x="130" y="127"/>
                  <a:pt x="123" y="123"/>
                </a:cubicBezTo>
                <a:cubicBezTo>
                  <a:pt x="123" y="123"/>
                  <a:pt x="122" y="123"/>
                  <a:pt x="121" y="123"/>
                </a:cubicBezTo>
                <a:cubicBezTo>
                  <a:pt x="121" y="123"/>
                  <a:pt x="120" y="123"/>
                  <a:pt x="119" y="123"/>
                </a:cubicBezTo>
                <a:cubicBezTo>
                  <a:pt x="108" y="130"/>
                  <a:pt x="94" y="133"/>
                  <a:pt x="80" y="133"/>
                </a:cubicBezTo>
                <a:cubicBezTo>
                  <a:pt x="40" y="133"/>
                  <a:pt x="8" y="105"/>
                  <a:pt x="8" y="71"/>
                </a:cubicBezTo>
                <a:close/>
                <a:moveTo>
                  <a:pt x="101" y="51"/>
                </a:moveTo>
                <a:cubicBezTo>
                  <a:pt x="70" y="82"/>
                  <a:pt x="70" y="82"/>
                  <a:pt x="70" y="82"/>
                </a:cubicBezTo>
                <a:cubicBezTo>
                  <a:pt x="59" y="70"/>
                  <a:pt x="59" y="70"/>
                  <a:pt x="59" y="70"/>
                </a:cubicBezTo>
                <a:cubicBezTo>
                  <a:pt x="58" y="69"/>
                  <a:pt x="55" y="69"/>
                  <a:pt x="53" y="70"/>
                </a:cubicBezTo>
                <a:cubicBezTo>
                  <a:pt x="52" y="72"/>
                  <a:pt x="52" y="74"/>
                  <a:pt x="53" y="76"/>
                </a:cubicBezTo>
                <a:cubicBezTo>
                  <a:pt x="67" y="90"/>
                  <a:pt x="67" y="90"/>
                  <a:pt x="67" y="90"/>
                </a:cubicBezTo>
                <a:cubicBezTo>
                  <a:pt x="68" y="91"/>
                  <a:pt x="69" y="91"/>
                  <a:pt x="70" y="91"/>
                </a:cubicBezTo>
                <a:cubicBezTo>
                  <a:pt x="71" y="91"/>
                  <a:pt x="72" y="91"/>
                  <a:pt x="73" y="90"/>
                </a:cubicBezTo>
                <a:cubicBezTo>
                  <a:pt x="107" y="57"/>
                  <a:pt x="107" y="57"/>
                  <a:pt x="107" y="57"/>
                </a:cubicBezTo>
                <a:cubicBezTo>
                  <a:pt x="108" y="55"/>
                  <a:pt x="108" y="53"/>
                  <a:pt x="107" y="51"/>
                </a:cubicBezTo>
                <a:cubicBezTo>
                  <a:pt x="105" y="50"/>
                  <a:pt x="103" y="50"/>
                  <a:pt x="101" y="5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" name="Freeform 20">
            <a:extLst>
              <a:ext uri="{FF2B5EF4-FFF2-40B4-BE49-F238E27FC236}">
                <a16:creationId xmlns:a16="http://schemas.microsoft.com/office/drawing/2014/main" xmlns="" id="{EB90FA3E-63F6-440B-B3EF-5ECC0AB36B6C}"/>
              </a:ext>
            </a:extLst>
          </p:cNvPr>
          <p:cNvSpPr>
            <a:spLocks noEditPoints="1"/>
          </p:cNvSpPr>
          <p:nvPr/>
        </p:nvSpPr>
        <p:spPr bwMode="auto">
          <a:xfrm>
            <a:off x="2479675" y="3503613"/>
            <a:ext cx="546100" cy="442913"/>
          </a:xfrm>
          <a:custGeom>
            <a:avLst/>
            <a:gdLst>
              <a:gd name="T0" fmla="*/ 0 w 160"/>
              <a:gd name="T1" fmla="*/ 62 h 129"/>
              <a:gd name="T2" fmla="*/ 14 w 160"/>
              <a:gd name="T3" fmla="*/ 99 h 129"/>
              <a:gd name="T4" fmla="*/ 6 w 160"/>
              <a:gd name="T5" fmla="*/ 108 h 129"/>
              <a:gd name="T6" fmla="*/ 3 w 160"/>
              <a:gd name="T7" fmla="*/ 114 h 129"/>
              <a:gd name="T8" fmla="*/ 8 w 160"/>
              <a:gd name="T9" fmla="*/ 119 h 129"/>
              <a:gd name="T10" fmla="*/ 34 w 160"/>
              <a:gd name="T11" fmla="*/ 115 h 129"/>
              <a:gd name="T12" fmla="*/ 70 w 160"/>
              <a:gd name="T13" fmla="*/ 123 h 129"/>
              <a:gd name="T14" fmla="*/ 91 w 160"/>
              <a:gd name="T15" fmla="*/ 120 h 129"/>
              <a:gd name="T16" fmla="*/ 94 w 160"/>
              <a:gd name="T17" fmla="*/ 116 h 129"/>
              <a:gd name="T18" fmla="*/ 89 w 160"/>
              <a:gd name="T19" fmla="*/ 113 h 129"/>
              <a:gd name="T20" fmla="*/ 70 w 160"/>
              <a:gd name="T21" fmla="*/ 115 h 129"/>
              <a:gd name="T22" fmla="*/ 36 w 160"/>
              <a:gd name="T23" fmla="*/ 107 h 129"/>
              <a:gd name="T24" fmla="*/ 32 w 160"/>
              <a:gd name="T25" fmla="*/ 107 h 129"/>
              <a:gd name="T26" fmla="*/ 15 w 160"/>
              <a:gd name="T27" fmla="*/ 111 h 129"/>
              <a:gd name="T28" fmla="*/ 15 w 160"/>
              <a:gd name="T29" fmla="*/ 111 h 129"/>
              <a:gd name="T30" fmla="*/ 22 w 160"/>
              <a:gd name="T31" fmla="*/ 99 h 129"/>
              <a:gd name="T32" fmla="*/ 22 w 160"/>
              <a:gd name="T33" fmla="*/ 95 h 129"/>
              <a:gd name="T34" fmla="*/ 8 w 160"/>
              <a:gd name="T35" fmla="*/ 62 h 129"/>
              <a:gd name="T36" fmla="*/ 70 w 160"/>
              <a:gd name="T37" fmla="*/ 8 h 129"/>
              <a:gd name="T38" fmla="*/ 131 w 160"/>
              <a:gd name="T39" fmla="*/ 56 h 129"/>
              <a:gd name="T40" fmla="*/ 136 w 160"/>
              <a:gd name="T41" fmla="*/ 59 h 129"/>
              <a:gd name="T42" fmla="*/ 139 w 160"/>
              <a:gd name="T43" fmla="*/ 55 h 129"/>
              <a:gd name="T44" fmla="*/ 70 w 160"/>
              <a:gd name="T45" fmla="*/ 0 h 129"/>
              <a:gd name="T46" fmla="*/ 0 w 160"/>
              <a:gd name="T47" fmla="*/ 62 h 129"/>
              <a:gd name="T48" fmla="*/ 70 w 160"/>
              <a:gd name="T49" fmla="*/ 57 h 129"/>
              <a:gd name="T50" fmla="*/ 74 w 160"/>
              <a:gd name="T51" fmla="*/ 62 h 129"/>
              <a:gd name="T52" fmla="*/ 70 w 160"/>
              <a:gd name="T53" fmla="*/ 66 h 129"/>
              <a:gd name="T54" fmla="*/ 65 w 160"/>
              <a:gd name="T55" fmla="*/ 62 h 129"/>
              <a:gd name="T56" fmla="*/ 70 w 160"/>
              <a:gd name="T57" fmla="*/ 57 h 129"/>
              <a:gd name="T58" fmla="*/ 51 w 160"/>
              <a:gd name="T59" fmla="*/ 57 h 129"/>
              <a:gd name="T60" fmla="*/ 55 w 160"/>
              <a:gd name="T61" fmla="*/ 62 h 129"/>
              <a:gd name="T62" fmla="*/ 51 w 160"/>
              <a:gd name="T63" fmla="*/ 66 h 129"/>
              <a:gd name="T64" fmla="*/ 46 w 160"/>
              <a:gd name="T65" fmla="*/ 62 h 129"/>
              <a:gd name="T66" fmla="*/ 51 w 160"/>
              <a:gd name="T67" fmla="*/ 57 h 129"/>
              <a:gd name="T68" fmla="*/ 89 w 160"/>
              <a:gd name="T69" fmla="*/ 57 h 129"/>
              <a:gd name="T70" fmla="*/ 93 w 160"/>
              <a:gd name="T71" fmla="*/ 62 h 129"/>
              <a:gd name="T72" fmla="*/ 89 w 160"/>
              <a:gd name="T73" fmla="*/ 66 h 129"/>
              <a:gd name="T74" fmla="*/ 84 w 160"/>
              <a:gd name="T75" fmla="*/ 62 h 129"/>
              <a:gd name="T76" fmla="*/ 89 w 160"/>
              <a:gd name="T77" fmla="*/ 57 h 129"/>
              <a:gd name="T78" fmla="*/ 127 w 160"/>
              <a:gd name="T79" fmla="*/ 63 h 129"/>
              <a:gd name="T80" fmla="*/ 94 w 160"/>
              <a:gd name="T81" fmla="*/ 96 h 129"/>
              <a:gd name="T82" fmla="*/ 127 w 160"/>
              <a:gd name="T83" fmla="*/ 129 h 129"/>
              <a:gd name="T84" fmla="*/ 160 w 160"/>
              <a:gd name="T85" fmla="*/ 96 h 129"/>
              <a:gd name="T86" fmla="*/ 127 w 160"/>
              <a:gd name="T87" fmla="*/ 63 h 129"/>
              <a:gd name="T88" fmla="*/ 127 w 160"/>
              <a:gd name="T89" fmla="*/ 121 h 129"/>
              <a:gd name="T90" fmla="*/ 102 w 160"/>
              <a:gd name="T91" fmla="*/ 96 h 129"/>
              <a:gd name="T92" fmla="*/ 127 w 160"/>
              <a:gd name="T93" fmla="*/ 71 h 129"/>
              <a:gd name="T94" fmla="*/ 152 w 160"/>
              <a:gd name="T95" fmla="*/ 96 h 129"/>
              <a:gd name="T96" fmla="*/ 127 w 160"/>
              <a:gd name="T97" fmla="*/ 121 h 129"/>
              <a:gd name="T98" fmla="*/ 133 w 160"/>
              <a:gd name="T99" fmla="*/ 87 h 129"/>
              <a:gd name="T100" fmla="*/ 123 w 160"/>
              <a:gd name="T101" fmla="*/ 97 h 129"/>
              <a:gd name="T102" fmla="*/ 121 w 160"/>
              <a:gd name="T103" fmla="*/ 94 h 129"/>
              <a:gd name="T104" fmla="*/ 115 w 160"/>
              <a:gd name="T105" fmla="*/ 94 h 129"/>
              <a:gd name="T106" fmla="*/ 115 w 160"/>
              <a:gd name="T107" fmla="*/ 100 h 129"/>
              <a:gd name="T108" fmla="*/ 120 w 160"/>
              <a:gd name="T109" fmla="*/ 105 h 129"/>
              <a:gd name="T110" fmla="*/ 123 w 160"/>
              <a:gd name="T111" fmla="*/ 106 h 129"/>
              <a:gd name="T112" fmla="*/ 123 w 160"/>
              <a:gd name="T113" fmla="*/ 106 h 129"/>
              <a:gd name="T114" fmla="*/ 126 w 160"/>
              <a:gd name="T115" fmla="*/ 105 h 129"/>
              <a:gd name="T116" fmla="*/ 138 w 160"/>
              <a:gd name="T117" fmla="*/ 93 h 129"/>
              <a:gd name="T118" fmla="*/ 138 w 160"/>
              <a:gd name="T119" fmla="*/ 87 h 129"/>
              <a:gd name="T120" fmla="*/ 133 w 160"/>
              <a:gd name="T121" fmla="*/ 87 h 1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60" h="129">
                <a:moveTo>
                  <a:pt x="0" y="62"/>
                </a:moveTo>
                <a:cubicBezTo>
                  <a:pt x="0" y="75"/>
                  <a:pt x="5" y="88"/>
                  <a:pt x="14" y="99"/>
                </a:cubicBezTo>
                <a:cubicBezTo>
                  <a:pt x="12" y="103"/>
                  <a:pt x="9" y="106"/>
                  <a:pt x="6" y="108"/>
                </a:cubicBezTo>
                <a:cubicBezTo>
                  <a:pt x="4" y="109"/>
                  <a:pt x="3" y="112"/>
                  <a:pt x="3" y="114"/>
                </a:cubicBezTo>
                <a:cubicBezTo>
                  <a:pt x="4" y="117"/>
                  <a:pt x="6" y="118"/>
                  <a:pt x="8" y="119"/>
                </a:cubicBezTo>
                <a:cubicBezTo>
                  <a:pt x="14" y="119"/>
                  <a:pt x="24" y="120"/>
                  <a:pt x="34" y="115"/>
                </a:cubicBezTo>
                <a:cubicBezTo>
                  <a:pt x="45" y="120"/>
                  <a:pt x="57" y="123"/>
                  <a:pt x="70" y="123"/>
                </a:cubicBezTo>
                <a:cubicBezTo>
                  <a:pt x="77" y="123"/>
                  <a:pt x="84" y="122"/>
                  <a:pt x="91" y="120"/>
                </a:cubicBezTo>
                <a:cubicBezTo>
                  <a:pt x="93" y="120"/>
                  <a:pt x="95" y="118"/>
                  <a:pt x="94" y="116"/>
                </a:cubicBezTo>
                <a:cubicBezTo>
                  <a:pt x="93" y="113"/>
                  <a:pt x="91" y="112"/>
                  <a:pt x="89" y="113"/>
                </a:cubicBezTo>
                <a:cubicBezTo>
                  <a:pt x="83" y="115"/>
                  <a:pt x="76" y="115"/>
                  <a:pt x="70" y="115"/>
                </a:cubicBezTo>
                <a:cubicBezTo>
                  <a:pt x="58" y="115"/>
                  <a:pt x="46" y="112"/>
                  <a:pt x="36" y="107"/>
                </a:cubicBezTo>
                <a:cubicBezTo>
                  <a:pt x="35" y="106"/>
                  <a:pt x="33" y="106"/>
                  <a:pt x="32" y="107"/>
                </a:cubicBezTo>
                <a:cubicBezTo>
                  <a:pt x="26" y="110"/>
                  <a:pt x="20" y="111"/>
                  <a:pt x="15" y="111"/>
                </a:cubicBezTo>
                <a:cubicBezTo>
                  <a:pt x="15" y="111"/>
                  <a:pt x="15" y="111"/>
                  <a:pt x="15" y="111"/>
                </a:cubicBezTo>
                <a:cubicBezTo>
                  <a:pt x="18" y="108"/>
                  <a:pt x="21" y="104"/>
                  <a:pt x="22" y="99"/>
                </a:cubicBezTo>
                <a:cubicBezTo>
                  <a:pt x="23" y="98"/>
                  <a:pt x="23" y="96"/>
                  <a:pt x="22" y="95"/>
                </a:cubicBezTo>
                <a:cubicBezTo>
                  <a:pt x="13" y="86"/>
                  <a:pt x="8" y="74"/>
                  <a:pt x="8" y="62"/>
                </a:cubicBezTo>
                <a:cubicBezTo>
                  <a:pt x="8" y="32"/>
                  <a:pt x="36" y="8"/>
                  <a:pt x="70" y="8"/>
                </a:cubicBezTo>
                <a:cubicBezTo>
                  <a:pt x="101" y="8"/>
                  <a:pt x="128" y="29"/>
                  <a:pt x="131" y="56"/>
                </a:cubicBezTo>
                <a:cubicBezTo>
                  <a:pt x="132" y="58"/>
                  <a:pt x="134" y="60"/>
                  <a:pt x="136" y="59"/>
                </a:cubicBezTo>
                <a:cubicBezTo>
                  <a:pt x="138" y="59"/>
                  <a:pt x="139" y="57"/>
                  <a:pt x="139" y="55"/>
                </a:cubicBezTo>
                <a:cubicBezTo>
                  <a:pt x="135" y="24"/>
                  <a:pt x="105" y="0"/>
                  <a:pt x="70" y="0"/>
                </a:cubicBezTo>
                <a:cubicBezTo>
                  <a:pt x="31" y="0"/>
                  <a:pt x="0" y="28"/>
                  <a:pt x="0" y="62"/>
                </a:cubicBezTo>
                <a:close/>
                <a:moveTo>
                  <a:pt x="70" y="57"/>
                </a:moveTo>
                <a:cubicBezTo>
                  <a:pt x="72" y="57"/>
                  <a:pt x="74" y="59"/>
                  <a:pt x="74" y="62"/>
                </a:cubicBezTo>
                <a:cubicBezTo>
                  <a:pt x="74" y="64"/>
                  <a:pt x="72" y="66"/>
                  <a:pt x="70" y="66"/>
                </a:cubicBezTo>
                <a:cubicBezTo>
                  <a:pt x="67" y="66"/>
                  <a:pt x="65" y="64"/>
                  <a:pt x="65" y="62"/>
                </a:cubicBezTo>
                <a:cubicBezTo>
                  <a:pt x="65" y="59"/>
                  <a:pt x="67" y="57"/>
                  <a:pt x="70" y="57"/>
                </a:cubicBezTo>
                <a:close/>
                <a:moveTo>
                  <a:pt x="51" y="57"/>
                </a:moveTo>
                <a:cubicBezTo>
                  <a:pt x="53" y="57"/>
                  <a:pt x="55" y="59"/>
                  <a:pt x="55" y="62"/>
                </a:cubicBezTo>
                <a:cubicBezTo>
                  <a:pt x="55" y="64"/>
                  <a:pt x="53" y="66"/>
                  <a:pt x="51" y="66"/>
                </a:cubicBezTo>
                <a:cubicBezTo>
                  <a:pt x="48" y="66"/>
                  <a:pt x="46" y="64"/>
                  <a:pt x="46" y="62"/>
                </a:cubicBezTo>
                <a:cubicBezTo>
                  <a:pt x="46" y="59"/>
                  <a:pt x="48" y="57"/>
                  <a:pt x="51" y="57"/>
                </a:cubicBezTo>
                <a:close/>
                <a:moveTo>
                  <a:pt x="89" y="57"/>
                </a:moveTo>
                <a:cubicBezTo>
                  <a:pt x="91" y="57"/>
                  <a:pt x="93" y="59"/>
                  <a:pt x="93" y="62"/>
                </a:cubicBezTo>
                <a:cubicBezTo>
                  <a:pt x="93" y="64"/>
                  <a:pt x="91" y="66"/>
                  <a:pt x="89" y="66"/>
                </a:cubicBezTo>
                <a:cubicBezTo>
                  <a:pt x="86" y="66"/>
                  <a:pt x="84" y="64"/>
                  <a:pt x="84" y="62"/>
                </a:cubicBezTo>
                <a:cubicBezTo>
                  <a:pt x="84" y="59"/>
                  <a:pt x="86" y="57"/>
                  <a:pt x="89" y="57"/>
                </a:cubicBezTo>
                <a:close/>
                <a:moveTo>
                  <a:pt x="127" y="63"/>
                </a:moveTo>
                <a:cubicBezTo>
                  <a:pt x="109" y="63"/>
                  <a:pt x="94" y="78"/>
                  <a:pt x="94" y="96"/>
                </a:cubicBezTo>
                <a:cubicBezTo>
                  <a:pt x="94" y="114"/>
                  <a:pt x="109" y="129"/>
                  <a:pt x="127" y="129"/>
                </a:cubicBezTo>
                <a:cubicBezTo>
                  <a:pt x="145" y="129"/>
                  <a:pt x="160" y="114"/>
                  <a:pt x="160" y="96"/>
                </a:cubicBezTo>
                <a:cubicBezTo>
                  <a:pt x="160" y="78"/>
                  <a:pt x="145" y="63"/>
                  <a:pt x="127" y="63"/>
                </a:cubicBezTo>
                <a:close/>
                <a:moveTo>
                  <a:pt x="127" y="121"/>
                </a:moveTo>
                <a:cubicBezTo>
                  <a:pt x="113" y="121"/>
                  <a:pt x="102" y="110"/>
                  <a:pt x="102" y="96"/>
                </a:cubicBezTo>
                <a:cubicBezTo>
                  <a:pt x="102" y="82"/>
                  <a:pt x="113" y="71"/>
                  <a:pt x="127" y="71"/>
                </a:cubicBezTo>
                <a:cubicBezTo>
                  <a:pt x="141" y="71"/>
                  <a:pt x="152" y="82"/>
                  <a:pt x="152" y="96"/>
                </a:cubicBezTo>
                <a:cubicBezTo>
                  <a:pt x="152" y="110"/>
                  <a:pt x="141" y="121"/>
                  <a:pt x="127" y="121"/>
                </a:cubicBezTo>
                <a:close/>
                <a:moveTo>
                  <a:pt x="133" y="87"/>
                </a:moveTo>
                <a:cubicBezTo>
                  <a:pt x="123" y="97"/>
                  <a:pt x="123" y="97"/>
                  <a:pt x="123" y="97"/>
                </a:cubicBezTo>
                <a:cubicBezTo>
                  <a:pt x="121" y="94"/>
                  <a:pt x="121" y="94"/>
                  <a:pt x="121" y="94"/>
                </a:cubicBezTo>
                <a:cubicBezTo>
                  <a:pt x="119" y="93"/>
                  <a:pt x="117" y="93"/>
                  <a:pt x="115" y="94"/>
                </a:cubicBezTo>
                <a:cubicBezTo>
                  <a:pt x="114" y="96"/>
                  <a:pt x="114" y="98"/>
                  <a:pt x="115" y="100"/>
                </a:cubicBezTo>
                <a:cubicBezTo>
                  <a:pt x="120" y="105"/>
                  <a:pt x="120" y="105"/>
                  <a:pt x="120" y="105"/>
                </a:cubicBezTo>
                <a:cubicBezTo>
                  <a:pt x="121" y="106"/>
                  <a:pt x="122" y="106"/>
                  <a:pt x="123" y="106"/>
                </a:cubicBezTo>
                <a:cubicBezTo>
                  <a:pt x="123" y="106"/>
                  <a:pt x="123" y="106"/>
                  <a:pt x="123" y="106"/>
                </a:cubicBezTo>
                <a:cubicBezTo>
                  <a:pt x="124" y="106"/>
                  <a:pt x="125" y="106"/>
                  <a:pt x="126" y="105"/>
                </a:cubicBezTo>
                <a:cubicBezTo>
                  <a:pt x="138" y="93"/>
                  <a:pt x="138" y="93"/>
                  <a:pt x="138" y="93"/>
                </a:cubicBezTo>
                <a:cubicBezTo>
                  <a:pt x="140" y="91"/>
                  <a:pt x="140" y="89"/>
                  <a:pt x="138" y="87"/>
                </a:cubicBezTo>
                <a:cubicBezTo>
                  <a:pt x="137" y="86"/>
                  <a:pt x="134" y="86"/>
                  <a:pt x="133" y="8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" name="Freeform 21">
            <a:extLst>
              <a:ext uri="{FF2B5EF4-FFF2-40B4-BE49-F238E27FC236}">
                <a16:creationId xmlns:a16="http://schemas.microsoft.com/office/drawing/2014/main" xmlns="" id="{B9D61704-38A6-4F3C-A114-0C7F45C41AE8}"/>
              </a:ext>
            </a:extLst>
          </p:cNvPr>
          <p:cNvSpPr>
            <a:spLocks noEditPoints="1"/>
          </p:cNvSpPr>
          <p:nvPr/>
        </p:nvSpPr>
        <p:spPr bwMode="auto">
          <a:xfrm>
            <a:off x="2517775" y="4081463"/>
            <a:ext cx="477838" cy="550863"/>
          </a:xfrm>
          <a:custGeom>
            <a:avLst/>
            <a:gdLst>
              <a:gd name="T0" fmla="*/ 15 w 140"/>
              <a:gd name="T1" fmla="*/ 160 h 160"/>
              <a:gd name="T2" fmla="*/ 20 w 140"/>
              <a:gd name="T3" fmla="*/ 159 h 160"/>
              <a:gd name="T4" fmla="*/ 70 w 140"/>
              <a:gd name="T5" fmla="*/ 134 h 160"/>
              <a:gd name="T6" fmla="*/ 120 w 140"/>
              <a:gd name="T7" fmla="*/ 159 h 160"/>
              <a:gd name="T8" fmla="*/ 126 w 140"/>
              <a:gd name="T9" fmla="*/ 160 h 160"/>
              <a:gd name="T10" fmla="*/ 137 w 140"/>
              <a:gd name="T11" fmla="*/ 154 h 160"/>
              <a:gd name="T12" fmla="*/ 138 w 140"/>
              <a:gd name="T13" fmla="*/ 141 h 160"/>
              <a:gd name="T14" fmla="*/ 82 w 140"/>
              <a:gd name="T15" fmla="*/ 8 h 160"/>
              <a:gd name="T16" fmla="*/ 70 w 140"/>
              <a:gd name="T17" fmla="*/ 0 h 160"/>
              <a:gd name="T18" fmla="*/ 58 w 140"/>
              <a:gd name="T19" fmla="*/ 8 h 160"/>
              <a:gd name="T20" fmla="*/ 2 w 140"/>
              <a:gd name="T21" fmla="*/ 141 h 160"/>
              <a:gd name="T22" fmla="*/ 3 w 140"/>
              <a:gd name="T23" fmla="*/ 154 h 160"/>
              <a:gd name="T24" fmla="*/ 15 w 140"/>
              <a:gd name="T25" fmla="*/ 160 h 160"/>
              <a:gd name="T26" fmla="*/ 9 w 140"/>
              <a:gd name="T27" fmla="*/ 144 h 160"/>
              <a:gd name="T28" fmla="*/ 65 w 140"/>
              <a:gd name="T29" fmla="*/ 11 h 160"/>
              <a:gd name="T30" fmla="*/ 70 w 140"/>
              <a:gd name="T31" fmla="*/ 8 h 160"/>
              <a:gd name="T32" fmla="*/ 75 w 140"/>
              <a:gd name="T33" fmla="*/ 11 h 160"/>
              <a:gd name="T34" fmla="*/ 131 w 140"/>
              <a:gd name="T35" fmla="*/ 144 h 160"/>
              <a:gd name="T36" fmla="*/ 130 w 140"/>
              <a:gd name="T37" fmla="*/ 149 h 160"/>
              <a:gd name="T38" fmla="*/ 123 w 140"/>
              <a:gd name="T39" fmla="*/ 151 h 160"/>
              <a:gd name="T40" fmla="*/ 72 w 140"/>
              <a:gd name="T41" fmla="*/ 126 h 160"/>
              <a:gd name="T42" fmla="*/ 70 w 140"/>
              <a:gd name="T43" fmla="*/ 126 h 160"/>
              <a:gd name="T44" fmla="*/ 68 w 140"/>
              <a:gd name="T45" fmla="*/ 126 h 160"/>
              <a:gd name="T46" fmla="*/ 17 w 140"/>
              <a:gd name="T47" fmla="*/ 151 h 160"/>
              <a:gd name="T48" fmla="*/ 10 w 140"/>
              <a:gd name="T49" fmla="*/ 149 h 160"/>
              <a:gd name="T50" fmla="*/ 9 w 140"/>
              <a:gd name="T51" fmla="*/ 144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40" h="160">
                <a:moveTo>
                  <a:pt x="15" y="160"/>
                </a:moveTo>
                <a:cubicBezTo>
                  <a:pt x="17" y="160"/>
                  <a:pt x="19" y="159"/>
                  <a:pt x="20" y="159"/>
                </a:cubicBezTo>
                <a:cubicBezTo>
                  <a:pt x="70" y="134"/>
                  <a:pt x="70" y="134"/>
                  <a:pt x="70" y="134"/>
                </a:cubicBezTo>
                <a:cubicBezTo>
                  <a:pt x="120" y="159"/>
                  <a:pt x="120" y="159"/>
                  <a:pt x="120" y="159"/>
                </a:cubicBezTo>
                <a:cubicBezTo>
                  <a:pt x="121" y="160"/>
                  <a:pt x="123" y="160"/>
                  <a:pt x="126" y="160"/>
                </a:cubicBezTo>
                <a:cubicBezTo>
                  <a:pt x="130" y="160"/>
                  <a:pt x="134" y="158"/>
                  <a:pt x="137" y="154"/>
                </a:cubicBezTo>
                <a:cubicBezTo>
                  <a:pt x="139" y="150"/>
                  <a:pt x="140" y="146"/>
                  <a:pt x="138" y="141"/>
                </a:cubicBezTo>
                <a:cubicBezTo>
                  <a:pt x="82" y="8"/>
                  <a:pt x="82" y="8"/>
                  <a:pt x="82" y="8"/>
                </a:cubicBezTo>
                <a:cubicBezTo>
                  <a:pt x="80" y="3"/>
                  <a:pt x="76" y="0"/>
                  <a:pt x="70" y="0"/>
                </a:cubicBezTo>
                <a:cubicBezTo>
                  <a:pt x="64" y="0"/>
                  <a:pt x="60" y="3"/>
                  <a:pt x="58" y="8"/>
                </a:cubicBezTo>
                <a:cubicBezTo>
                  <a:pt x="2" y="141"/>
                  <a:pt x="2" y="141"/>
                  <a:pt x="2" y="141"/>
                </a:cubicBezTo>
                <a:cubicBezTo>
                  <a:pt x="0" y="146"/>
                  <a:pt x="1" y="150"/>
                  <a:pt x="3" y="154"/>
                </a:cubicBezTo>
                <a:cubicBezTo>
                  <a:pt x="6" y="158"/>
                  <a:pt x="10" y="160"/>
                  <a:pt x="15" y="160"/>
                </a:cubicBezTo>
                <a:close/>
                <a:moveTo>
                  <a:pt x="9" y="144"/>
                </a:moveTo>
                <a:cubicBezTo>
                  <a:pt x="65" y="11"/>
                  <a:pt x="65" y="11"/>
                  <a:pt x="65" y="11"/>
                </a:cubicBezTo>
                <a:cubicBezTo>
                  <a:pt x="66" y="8"/>
                  <a:pt x="69" y="8"/>
                  <a:pt x="70" y="8"/>
                </a:cubicBezTo>
                <a:cubicBezTo>
                  <a:pt x="71" y="8"/>
                  <a:pt x="74" y="8"/>
                  <a:pt x="75" y="11"/>
                </a:cubicBezTo>
                <a:cubicBezTo>
                  <a:pt x="131" y="144"/>
                  <a:pt x="131" y="144"/>
                  <a:pt x="131" y="144"/>
                </a:cubicBezTo>
                <a:cubicBezTo>
                  <a:pt x="131" y="147"/>
                  <a:pt x="131" y="149"/>
                  <a:pt x="130" y="149"/>
                </a:cubicBezTo>
                <a:cubicBezTo>
                  <a:pt x="129" y="152"/>
                  <a:pt x="126" y="153"/>
                  <a:pt x="123" y="151"/>
                </a:cubicBezTo>
                <a:cubicBezTo>
                  <a:pt x="72" y="126"/>
                  <a:pt x="72" y="126"/>
                  <a:pt x="72" y="126"/>
                </a:cubicBezTo>
                <a:cubicBezTo>
                  <a:pt x="71" y="126"/>
                  <a:pt x="71" y="126"/>
                  <a:pt x="70" y="126"/>
                </a:cubicBezTo>
                <a:cubicBezTo>
                  <a:pt x="69" y="126"/>
                  <a:pt x="69" y="126"/>
                  <a:pt x="68" y="126"/>
                </a:cubicBezTo>
                <a:cubicBezTo>
                  <a:pt x="17" y="151"/>
                  <a:pt x="17" y="151"/>
                  <a:pt x="17" y="151"/>
                </a:cubicBezTo>
                <a:cubicBezTo>
                  <a:pt x="14" y="153"/>
                  <a:pt x="11" y="152"/>
                  <a:pt x="10" y="149"/>
                </a:cubicBezTo>
                <a:cubicBezTo>
                  <a:pt x="9" y="149"/>
                  <a:pt x="8" y="147"/>
                  <a:pt x="9" y="14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2" name="Freeform 22">
            <a:extLst>
              <a:ext uri="{FF2B5EF4-FFF2-40B4-BE49-F238E27FC236}">
                <a16:creationId xmlns:a16="http://schemas.microsoft.com/office/drawing/2014/main" xmlns="" id="{A0D59EC0-DA72-420C-B53A-6C19A87B2D90}"/>
              </a:ext>
            </a:extLst>
          </p:cNvPr>
          <p:cNvSpPr>
            <a:spLocks/>
          </p:cNvSpPr>
          <p:nvPr/>
        </p:nvSpPr>
        <p:spPr bwMode="auto">
          <a:xfrm>
            <a:off x="2479675" y="4697413"/>
            <a:ext cx="549275" cy="554038"/>
          </a:xfrm>
          <a:custGeom>
            <a:avLst/>
            <a:gdLst>
              <a:gd name="T0" fmla="*/ 9 w 161"/>
              <a:gd name="T1" fmla="*/ 82 h 161"/>
              <a:gd name="T2" fmla="*/ 55 w 161"/>
              <a:gd name="T3" fmla="*/ 97 h 161"/>
              <a:gd name="T4" fmla="*/ 60 w 161"/>
              <a:gd name="T5" fmla="*/ 95 h 161"/>
              <a:gd name="T6" fmla="*/ 57 w 161"/>
              <a:gd name="T7" fmla="*/ 90 h 161"/>
              <a:gd name="T8" fmla="*/ 12 w 161"/>
              <a:gd name="T9" fmla="*/ 74 h 161"/>
              <a:gd name="T10" fmla="*/ 8 w 161"/>
              <a:gd name="T11" fmla="*/ 69 h 161"/>
              <a:gd name="T12" fmla="*/ 11 w 161"/>
              <a:gd name="T13" fmla="*/ 64 h 161"/>
              <a:gd name="T14" fmla="*/ 144 w 161"/>
              <a:gd name="T15" fmla="*/ 9 h 161"/>
              <a:gd name="T16" fmla="*/ 150 w 161"/>
              <a:gd name="T17" fmla="*/ 11 h 161"/>
              <a:gd name="T18" fmla="*/ 152 w 161"/>
              <a:gd name="T19" fmla="*/ 17 h 161"/>
              <a:gd name="T20" fmla="*/ 97 w 161"/>
              <a:gd name="T21" fmla="*/ 150 h 161"/>
              <a:gd name="T22" fmla="*/ 92 w 161"/>
              <a:gd name="T23" fmla="*/ 153 h 161"/>
              <a:gd name="T24" fmla="*/ 87 w 161"/>
              <a:gd name="T25" fmla="*/ 149 h 161"/>
              <a:gd name="T26" fmla="*/ 72 w 161"/>
              <a:gd name="T27" fmla="*/ 106 h 161"/>
              <a:gd name="T28" fmla="*/ 119 w 161"/>
              <a:gd name="T29" fmla="*/ 50 h 161"/>
              <a:gd name="T30" fmla="*/ 119 w 161"/>
              <a:gd name="T31" fmla="*/ 45 h 161"/>
              <a:gd name="T32" fmla="*/ 113 w 161"/>
              <a:gd name="T33" fmla="*/ 45 h 161"/>
              <a:gd name="T34" fmla="*/ 64 w 161"/>
              <a:gd name="T35" fmla="*/ 103 h 161"/>
              <a:gd name="T36" fmla="*/ 63 w 161"/>
              <a:gd name="T37" fmla="*/ 106 h 161"/>
              <a:gd name="T38" fmla="*/ 79 w 161"/>
              <a:gd name="T39" fmla="*/ 152 h 161"/>
              <a:gd name="T40" fmla="*/ 91 w 161"/>
              <a:gd name="T41" fmla="*/ 161 h 161"/>
              <a:gd name="T42" fmla="*/ 92 w 161"/>
              <a:gd name="T43" fmla="*/ 161 h 161"/>
              <a:gd name="T44" fmla="*/ 104 w 161"/>
              <a:gd name="T45" fmla="*/ 153 h 161"/>
              <a:gd name="T46" fmla="*/ 159 w 161"/>
              <a:gd name="T47" fmla="*/ 20 h 161"/>
              <a:gd name="T48" fmla="*/ 156 w 161"/>
              <a:gd name="T49" fmla="*/ 5 h 161"/>
              <a:gd name="T50" fmla="*/ 141 w 161"/>
              <a:gd name="T51" fmla="*/ 2 h 161"/>
              <a:gd name="T52" fmla="*/ 8 w 161"/>
              <a:gd name="T53" fmla="*/ 57 h 161"/>
              <a:gd name="T54" fmla="*/ 0 w 161"/>
              <a:gd name="T55" fmla="*/ 70 h 161"/>
              <a:gd name="T56" fmla="*/ 9 w 161"/>
              <a:gd name="T57" fmla="*/ 82 h 1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61" h="161">
                <a:moveTo>
                  <a:pt x="9" y="82"/>
                </a:moveTo>
                <a:cubicBezTo>
                  <a:pt x="55" y="97"/>
                  <a:pt x="55" y="97"/>
                  <a:pt x="55" y="97"/>
                </a:cubicBezTo>
                <a:cubicBezTo>
                  <a:pt x="57" y="98"/>
                  <a:pt x="59" y="97"/>
                  <a:pt x="60" y="95"/>
                </a:cubicBezTo>
                <a:cubicBezTo>
                  <a:pt x="60" y="93"/>
                  <a:pt x="59" y="91"/>
                  <a:pt x="57" y="90"/>
                </a:cubicBezTo>
                <a:cubicBezTo>
                  <a:pt x="12" y="74"/>
                  <a:pt x="12" y="74"/>
                  <a:pt x="12" y="74"/>
                </a:cubicBezTo>
                <a:cubicBezTo>
                  <a:pt x="8" y="73"/>
                  <a:pt x="8" y="70"/>
                  <a:pt x="8" y="69"/>
                </a:cubicBezTo>
                <a:cubicBezTo>
                  <a:pt x="8" y="69"/>
                  <a:pt x="8" y="66"/>
                  <a:pt x="11" y="64"/>
                </a:cubicBezTo>
                <a:cubicBezTo>
                  <a:pt x="144" y="9"/>
                  <a:pt x="144" y="9"/>
                  <a:pt x="144" y="9"/>
                </a:cubicBezTo>
                <a:cubicBezTo>
                  <a:pt x="148" y="8"/>
                  <a:pt x="150" y="10"/>
                  <a:pt x="150" y="11"/>
                </a:cubicBezTo>
                <a:cubicBezTo>
                  <a:pt x="151" y="11"/>
                  <a:pt x="153" y="13"/>
                  <a:pt x="152" y="17"/>
                </a:cubicBezTo>
                <a:cubicBezTo>
                  <a:pt x="97" y="150"/>
                  <a:pt x="97" y="150"/>
                  <a:pt x="97" y="150"/>
                </a:cubicBezTo>
                <a:cubicBezTo>
                  <a:pt x="95" y="153"/>
                  <a:pt x="92" y="153"/>
                  <a:pt x="92" y="153"/>
                </a:cubicBezTo>
                <a:cubicBezTo>
                  <a:pt x="91" y="153"/>
                  <a:pt x="88" y="153"/>
                  <a:pt x="87" y="149"/>
                </a:cubicBezTo>
                <a:cubicBezTo>
                  <a:pt x="72" y="106"/>
                  <a:pt x="72" y="106"/>
                  <a:pt x="72" y="106"/>
                </a:cubicBezTo>
                <a:cubicBezTo>
                  <a:pt x="119" y="50"/>
                  <a:pt x="119" y="50"/>
                  <a:pt x="119" y="50"/>
                </a:cubicBezTo>
                <a:cubicBezTo>
                  <a:pt x="121" y="49"/>
                  <a:pt x="120" y="46"/>
                  <a:pt x="119" y="45"/>
                </a:cubicBezTo>
                <a:cubicBezTo>
                  <a:pt x="117" y="43"/>
                  <a:pt x="114" y="43"/>
                  <a:pt x="113" y="45"/>
                </a:cubicBezTo>
                <a:cubicBezTo>
                  <a:pt x="64" y="103"/>
                  <a:pt x="64" y="103"/>
                  <a:pt x="64" y="103"/>
                </a:cubicBezTo>
                <a:cubicBezTo>
                  <a:pt x="63" y="104"/>
                  <a:pt x="63" y="105"/>
                  <a:pt x="63" y="106"/>
                </a:cubicBezTo>
                <a:cubicBezTo>
                  <a:pt x="79" y="152"/>
                  <a:pt x="79" y="152"/>
                  <a:pt x="79" y="152"/>
                </a:cubicBezTo>
                <a:cubicBezTo>
                  <a:pt x="81" y="157"/>
                  <a:pt x="86" y="161"/>
                  <a:pt x="91" y="161"/>
                </a:cubicBezTo>
                <a:cubicBezTo>
                  <a:pt x="92" y="161"/>
                  <a:pt x="92" y="161"/>
                  <a:pt x="92" y="161"/>
                </a:cubicBezTo>
                <a:cubicBezTo>
                  <a:pt x="97" y="161"/>
                  <a:pt x="102" y="158"/>
                  <a:pt x="104" y="153"/>
                </a:cubicBezTo>
                <a:cubicBezTo>
                  <a:pt x="159" y="20"/>
                  <a:pt x="159" y="20"/>
                  <a:pt x="159" y="20"/>
                </a:cubicBezTo>
                <a:cubicBezTo>
                  <a:pt x="161" y="15"/>
                  <a:pt x="160" y="9"/>
                  <a:pt x="156" y="5"/>
                </a:cubicBezTo>
                <a:cubicBezTo>
                  <a:pt x="152" y="1"/>
                  <a:pt x="146" y="0"/>
                  <a:pt x="141" y="2"/>
                </a:cubicBezTo>
                <a:cubicBezTo>
                  <a:pt x="8" y="57"/>
                  <a:pt x="8" y="57"/>
                  <a:pt x="8" y="57"/>
                </a:cubicBezTo>
                <a:cubicBezTo>
                  <a:pt x="3" y="59"/>
                  <a:pt x="0" y="64"/>
                  <a:pt x="0" y="70"/>
                </a:cubicBezTo>
                <a:cubicBezTo>
                  <a:pt x="0" y="75"/>
                  <a:pt x="4" y="80"/>
                  <a:pt x="9" y="8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" name="Freeform 23">
            <a:extLst>
              <a:ext uri="{FF2B5EF4-FFF2-40B4-BE49-F238E27FC236}">
                <a16:creationId xmlns:a16="http://schemas.microsoft.com/office/drawing/2014/main" xmlns="" id="{9BBC2972-DF17-4C8E-A913-1CD365109597}"/>
              </a:ext>
            </a:extLst>
          </p:cNvPr>
          <p:cNvSpPr>
            <a:spLocks/>
          </p:cNvSpPr>
          <p:nvPr/>
        </p:nvSpPr>
        <p:spPr bwMode="auto">
          <a:xfrm>
            <a:off x="2476500" y="5343525"/>
            <a:ext cx="549275" cy="477838"/>
          </a:xfrm>
          <a:custGeom>
            <a:avLst/>
            <a:gdLst>
              <a:gd name="T0" fmla="*/ 161 w 161"/>
              <a:gd name="T1" fmla="*/ 70 h 139"/>
              <a:gd name="T2" fmla="*/ 153 w 161"/>
              <a:gd name="T3" fmla="*/ 58 h 139"/>
              <a:gd name="T4" fmla="*/ 20 w 161"/>
              <a:gd name="T5" fmla="*/ 2 h 139"/>
              <a:gd name="T6" fmla="*/ 5 w 161"/>
              <a:gd name="T7" fmla="*/ 5 h 139"/>
              <a:gd name="T8" fmla="*/ 2 w 161"/>
              <a:gd name="T9" fmla="*/ 20 h 139"/>
              <a:gd name="T10" fmla="*/ 24 w 161"/>
              <a:gd name="T11" fmla="*/ 64 h 139"/>
              <a:gd name="T12" fmla="*/ 27 w 161"/>
              <a:gd name="T13" fmla="*/ 66 h 139"/>
              <a:gd name="T14" fmla="*/ 102 w 161"/>
              <a:gd name="T15" fmla="*/ 72 h 139"/>
              <a:gd name="T16" fmla="*/ 106 w 161"/>
              <a:gd name="T17" fmla="*/ 68 h 139"/>
              <a:gd name="T18" fmla="*/ 103 w 161"/>
              <a:gd name="T19" fmla="*/ 64 h 139"/>
              <a:gd name="T20" fmla="*/ 30 w 161"/>
              <a:gd name="T21" fmla="*/ 58 h 139"/>
              <a:gd name="T22" fmla="*/ 10 w 161"/>
              <a:gd name="T23" fmla="*/ 17 h 139"/>
              <a:gd name="T24" fmla="*/ 10 w 161"/>
              <a:gd name="T25" fmla="*/ 11 h 139"/>
              <a:gd name="T26" fmla="*/ 17 w 161"/>
              <a:gd name="T27" fmla="*/ 9 h 139"/>
              <a:gd name="T28" fmla="*/ 150 w 161"/>
              <a:gd name="T29" fmla="*/ 65 h 139"/>
              <a:gd name="T30" fmla="*/ 153 w 161"/>
              <a:gd name="T31" fmla="*/ 70 h 139"/>
              <a:gd name="T32" fmla="*/ 150 w 161"/>
              <a:gd name="T33" fmla="*/ 75 h 139"/>
              <a:gd name="T34" fmla="*/ 17 w 161"/>
              <a:gd name="T35" fmla="*/ 130 h 139"/>
              <a:gd name="T36" fmla="*/ 10 w 161"/>
              <a:gd name="T37" fmla="*/ 129 h 139"/>
              <a:gd name="T38" fmla="*/ 10 w 161"/>
              <a:gd name="T39" fmla="*/ 123 h 139"/>
              <a:gd name="T40" fmla="*/ 31 w 161"/>
              <a:gd name="T41" fmla="*/ 80 h 139"/>
              <a:gd name="T42" fmla="*/ 29 w 161"/>
              <a:gd name="T43" fmla="*/ 74 h 139"/>
              <a:gd name="T44" fmla="*/ 24 w 161"/>
              <a:gd name="T45" fmla="*/ 76 h 139"/>
              <a:gd name="T46" fmla="*/ 2 w 161"/>
              <a:gd name="T47" fmla="*/ 119 h 139"/>
              <a:gd name="T48" fmla="*/ 5 w 161"/>
              <a:gd name="T49" fmla="*/ 135 h 139"/>
              <a:gd name="T50" fmla="*/ 14 w 161"/>
              <a:gd name="T51" fmla="*/ 139 h 139"/>
              <a:gd name="T52" fmla="*/ 20 w 161"/>
              <a:gd name="T53" fmla="*/ 138 h 139"/>
              <a:gd name="T54" fmla="*/ 153 w 161"/>
              <a:gd name="T55" fmla="*/ 82 h 139"/>
              <a:gd name="T56" fmla="*/ 161 w 161"/>
              <a:gd name="T57" fmla="*/ 70 h 1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61" h="139">
                <a:moveTo>
                  <a:pt x="161" y="70"/>
                </a:moveTo>
                <a:cubicBezTo>
                  <a:pt x="161" y="64"/>
                  <a:pt x="158" y="60"/>
                  <a:pt x="153" y="58"/>
                </a:cubicBezTo>
                <a:cubicBezTo>
                  <a:pt x="20" y="2"/>
                  <a:pt x="20" y="2"/>
                  <a:pt x="20" y="2"/>
                </a:cubicBezTo>
                <a:cubicBezTo>
                  <a:pt x="14" y="0"/>
                  <a:pt x="9" y="1"/>
                  <a:pt x="5" y="5"/>
                </a:cubicBezTo>
                <a:cubicBezTo>
                  <a:pt x="1" y="9"/>
                  <a:pt x="0" y="15"/>
                  <a:pt x="2" y="20"/>
                </a:cubicBezTo>
                <a:cubicBezTo>
                  <a:pt x="24" y="64"/>
                  <a:pt x="24" y="64"/>
                  <a:pt x="24" y="64"/>
                </a:cubicBezTo>
                <a:cubicBezTo>
                  <a:pt x="24" y="65"/>
                  <a:pt x="25" y="66"/>
                  <a:pt x="27" y="66"/>
                </a:cubicBezTo>
                <a:cubicBezTo>
                  <a:pt x="102" y="72"/>
                  <a:pt x="102" y="72"/>
                  <a:pt x="102" y="72"/>
                </a:cubicBezTo>
                <a:cubicBezTo>
                  <a:pt x="104" y="72"/>
                  <a:pt x="106" y="71"/>
                  <a:pt x="106" y="68"/>
                </a:cubicBezTo>
                <a:cubicBezTo>
                  <a:pt x="107" y="66"/>
                  <a:pt x="105" y="64"/>
                  <a:pt x="103" y="64"/>
                </a:cubicBezTo>
                <a:cubicBezTo>
                  <a:pt x="30" y="58"/>
                  <a:pt x="30" y="58"/>
                  <a:pt x="30" y="58"/>
                </a:cubicBezTo>
                <a:cubicBezTo>
                  <a:pt x="10" y="17"/>
                  <a:pt x="10" y="17"/>
                  <a:pt x="10" y="17"/>
                </a:cubicBezTo>
                <a:cubicBezTo>
                  <a:pt x="8" y="14"/>
                  <a:pt x="10" y="11"/>
                  <a:pt x="10" y="11"/>
                </a:cubicBezTo>
                <a:cubicBezTo>
                  <a:pt x="11" y="10"/>
                  <a:pt x="13" y="8"/>
                  <a:pt x="17" y="9"/>
                </a:cubicBezTo>
                <a:cubicBezTo>
                  <a:pt x="150" y="65"/>
                  <a:pt x="150" y="65"/>
                  <a:pt x="150" y="65"/>
                </a:cubicBezTo>
                <a:cubicBezTo>
                  <a:pt x="153" y="66"/>
                  <a:pt x="153" y="69"/>
                  <a:pt x="153" y="70"/>
                </a:cubicBezTo>
                <a:cubicBezTo>
                  <a:pt x="153" y="71"/>
                  <a:pt x="153" y="74"/>
                  <a:pt x="150" y="75"/>
                </a:cubicBezTo>
                <a:cubicBezTo>
                  <a:pt x="17" y="130"/>
                  <a:pt x="17" y="130"/>
                  <a:pt x="17" y="130"/>
                </a:cubicBezTo>
                <a:cubicBezTo>
                  <a:pt x="13" y="132"/>
                  <a:pt x="11" y="130"/>
                  <a:pt x="10" y="129"/>
                </a:cubicBezTo>
                <a:cubicBezTo>
                  <a:pt x="10" y="129"/>
                  <a:pt x="8" y="126"/>
                  <a:pt x="10" y="123"/>
                </a:cubicBezTo>
                <a:cubicBezTo>
                  <a:pt x="31" y="80"/>
                  <a:pt x="31" y="80"/>
                  <a:pt x="31" y="80"/>
                </a:cubicBezTo>
                <a:cubicBezTo>
                  <a:pt x="32" y="78"/>
                  <a:pt x="31" y="75"/>
                  <a:pt x="29" y="74"/>
                </a:cubicBezTo>
                <a:cubicBezTo>
                  <a:pt x="27" y="73"/>
                  <a:pt x="25" y="74"/>
                  <a:pt x="24" y="76"/>
                </a:cubicBezTo>
                <a:cubicBezTo>
                  <a:pt x="2" y="119"/>
                  <a:pt x="2" y="119"/>
                  <a:pt x="2" y="119"/>
                </a:cubicBezTo>
                <a:cubicBezTo>
                  <a:pt x="0" y="125"/>
                  <a:pt x="1" y="131"/>
                  <a:pt x="5" y="135"/>
                </a:cubicBezTo>
                <a:cubicBezTo>
                  <a:pt x="7" y="137"/>
                  <a:pt x="11" y="139"/>
                  <a:pt x="14" y="139"/>
                </a:cubicBezTo>
                <a:cubicBezTo>
                  <a:pt x="16" y="139"/>
                  <a:pt x="18" y="139"/>
                  <a:pt x="20" y="138"/>
                </a:cubicBezTo>
                <a:cubicBezTo>
                  <a:pt x="153" y="82"/>
                  <a:pt x="153" y="82"/>
                  <a:pt x="153" y="82"/>
                </a:cubicBezTo>
                <a:cubicBezTo>
                  <a:pt x="158" y="80"/>
                  <a:pt x="161" y="76"/>
                  <a:pt x="161" y="7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" name="Freeform 24">
            <a:extLst>
              <a:ext uri="{FF2B5EF4-FFF2-40B4-BE49-F238E27FC236}">
                <a16:creationId xmlns:a16="http://schemas.microsoft.com/office/drawing/2014/main" xmlns="" id="{730E2AA6-620E-460F-9BBD-637814A99C66}"/>
              </a:ext>
            </a:extLst>
          </p:cNvPr>
          <p:cNvSpPr>
            <a:spLocks noEditPoints="1"/>
          </p:cNvSpPr>
          <p:nvPr/>
        </p:nvSpPr>
        <p:spPr bwMode="auto">
          <a:xfrm>
            <a:off x="2476500" y="6008688"/>
            <a:ext cx="549275" cy="404813"/>
          </a:xfrm>
          <a:custGeom>
            <a:avLst/>
            <a:gdLst>
              <a:gd name="T0" fmla="*/ 41 w 161"/>
              <a:gd name="T1" fmla="*/ 108 h 118"/>
              <a:gd name="T2" fmla="*/ 64 w 161"/>
              <a:gd name="T3" fmla="*/ 118 h 118"/>
              <a:gd name="T4" fmla="*/ 135 w 161"/>
              <a:gd name="T5" fmla="*/ 118 h 118"/>
              <a:gd name="T6" fmla="*/ 161 w 161"/>
              <a:gd name="T7" fmla="*/ 92 h 118"/>
              <a:gd name="T8" fmla="*/ 161 w 161"/>
              <a:gd name="T9" fmla="*/ 26 h 118"/>
              <a:gd name="T10" fmla="*/ 135 w 161"/>
              <a:gd name="T11" fmla="*/ 0 h 118"/>
              <a:gd name="T12" fmla="*/ 64 w 161"/>
              <a:gd name="T13" fmla="*/ 0 h 118"/>
              <a:gd name="T14" fmla="*/ 41 w 161"/>
              <a:gd name="T15" fmla="*/ 10 h 118"/>
              <a:gd name="T16" fmla="*/ 5 w 161"/>
              <a:gd name="T17" fmla="*/ 50 h 118"/>
              <a:gd name="T18" fmla="*/ 5 w 161"/>
              <a:gd name="T19" fmla="*/ 68 h 118"/>
              <a:gd name="T20" fmla="*/ 41 w 161"/>
              <a:gd name="T21" fmla="*/ 108 h 118"/>
              <a:gd name="T22" fmla="*/ 11 w 161"/>
              <a:gd name="T23" fmla="*/ 55 h 118"/>
              <a:gd name="T24" fmla="*/ 47 w 161"/>
              <a:gd name="T25" fmla="*/ 15 h 118"/>
              <a:gd name="T26" fmla="*/ 64 w 161"/>
              <a:gd name="T27" fmla="*/ 8 h 118"/>
              <a:gd name="T28" fmla="*/ 135 w 161"/>
              <a:gd name="T29" fmla="*/ 8 h 118"/>
              <a:gd name="T30" fmla="*/ 153 w 161"/>
              <a:gd name="T31" fmla="*/ 26 h 118"/>
              <a:gd name="T32" fmla="*/ 153 w 161"/>
              <a:gd name="T33" fmla="*/ 92 h 118"/>
              <a:gd name="T34" fmla="*/ 135 w 161"/>
              <a:gd name="T35" fmla="*/ 110 h 118"/>
              <a:gd name="T36" fmla="*/ 64 w 161"/>
              <a:gd name="T37" fmla="*/ 110 h 118"/>
              <a:gd name="T38" fmla="*/ 47 w 161"/>
              <a:gd name="T39" fmla="*/ 103 h 118"/>
              <a:gd name="T40" fmla="*/ 11 w 161"/>
              <a:gd name="T41" fmla="*/ 63 h 118"/>
              <a:gd name="T42" fmla="*/ 11 w 161"/>
              <a:gd name="T43" fmla="*/ 55 h 118"/>
              <a:gd name="T44" fmla="*/ 75 w 161"/>
              <a:gd name="T45" fmla="*/ 80 h 118"/>
              <a:gd name="T46" fmla="*/ 78 w 161"/>
              <a:gd name="T47" fmla="*/ 81 h 118"/>
              <a:gd name="T48" fmla="*/ 80 w 161"/>
              <a:gd name="T49" fmla="*/ 80 h 118"/>
              <a:gd name="T50" fmla="*/ 96 w 161"/>
              <a:gd name="T51" fmla="*/ 65 h 118"/>
              <a:gd name="T52" fmla="*/ 112 w 161"/>
              <a:gd name="T53" fmla="*/ 80 h 118"/>
              <a:gd name="T54" fmla="*/ 114 w 161"/>
              <a:gd name="T55" fmla="*/ 81 h 118"/>
              <a:gd name="T56" fmla="*/ 117 w 161"/>
              <a:gd name="T57" fmla="*/ 80 h 118"/>
              <a:gd name="T58" fmla="*/ 117 w 161"/>
              <a:gd name="T59" fmla="*/ 75 h 118"/>
              <a:gd name="T60" fmla="*/ 102 w 161"/>
              <a:gd name="T61" fmla="*/ 59 h 118"/>
              <a:gd name="T62" fmla="*/ 117 w 161"/>
              <a:gd name="T63" fmla="*/ 43 h 118"/>
              <a:gd name="T64" fmla="*/ 117 w 161"/>
              <a:gd name="T65" fmla="*/ 38 h 118"/>
              <a:gd name="T66" fmla="*/ 112 w 161"/>
              <a:gd name="T67" fmla="*/ 38 h 118"/>
              <a:gd name="T68" fmla="*/ 96 w 161"/>
              <a:gd name="T69" fmla="*/ 53 h 118"/>
              <a:gd name="T70" fmla="*/ 80 w 161"/>
              <a:gd name="T71" fmla="*/ 38 h 118"/>
              <a:gd name="T72" fmla="*/ 75 w 161"/>
              <a:gd name="T73" fmla="*/ 38 h 118"/>
              <a:gd name="T74" fmla="*/ 75 w 161"/>
              <a:gd name="T75" fmla="*/ 43 h 118"/>
              <a:gd name="T76" fmla="*/ 90 w 161"/>
              <a:gd name="T77" fmla="*/ 59 h 118"/>
              <a:gd name="T78" fmla="*/ 75 w 161"/>
              <a:gd name="T79" fmla="*/ 75 h 118"/>
              <a:gd name="T80" fmla="*/ 75 w 161"/>
              <a:gd name="T81" fmla="*/ 80 h 1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161" h="118">
                <a:moveTo>
                  <a:pt x="41" y="108"/>
                </a:moveTo>
                <a:cubicBezTo>
                  <a:pt x="47" y="114"/>
                  <a:pt x="55" y="118"/>
                  <a:pt x="64" y="118"/>
                </a:cubicBezTo>
                <a:cubicBezTo>
                  <a:pt x="135" y="118"/>
                  <a:pt x="135" y="118"/>
                  <a:pt x="135" y="118"/>
                </a:cubicBezTo>
                <a:cubicBezTo>
                  <a:pt x="149" y="118"/>
                  <a:pt x="161" y="106"/>
                  <a:pt x="161" y="92"/>
                </a:cubicBezTo>
                <a:cubicBezTo>
                  <a:pt x="161" y="26"/>
                  <a:pt x="161" y="26"/>
                  <a:pt x="161" y="26"/>
                </a:cubicBezTo>
                <a:cubicBezTo>
                  <a:pt x="161" y="12"/>
                  <a:pt x="149" y="0"/>
                  <a:pt x="135" y="0"/>
                </a:cubicBezTo>
                <a:cubicBezTo>
                  <a:pt x="64" y="0"/>
                  <a:pt x="64" y="0"/>
                  <a:pt x="64" y="0"/>
                </a:cubicBezTo>
                <a:cubicBezTo>
                  <a:pt x="55" y="0"/>
                  <a:pt x="47" y="4"/>
                  <a:pt x="41" y="10"/>
                </a:cubicBezTo>
                <a:cubicBezTo>
                  <a:pt x="5" y="50"/>
                  <a:pt x="5" y="50"/>
                  <a:pt x="5" y="50"/>
                </a:cubicBezTo>
                <a:cubicBezTo>
                  <a:pt x="0" y="55"/>
                  <a:pt x="0" y="63"/>
                  <a:pt x="5" y="68"/>
                </a:cubicBezTo>
                <a:lnTo>
                  <a:pt x="41" y="108"/>
                </a:lnTo>
                <a:close/>
                <a:moveTo>
                  <a:pt x="11" y="55"/>
                </a:moveTo>
                <a:cubicBezTo>
                  <a:pt x="47" y="15"/>
                  <a:pt x="47" y="15"/>
                  <a:pt x="47" y="15"/>
                </a:cubicBezTo>
                <a:cubicBezTo>
                  <a:pt x="51" y="11"/>
                  <a:pt x="58" y="8"/>
                  <a:pt x="64" y="8"/>
                </a:cubicBezTo>
                <a:cubicBezTo>
                  <a:pt x="135" y="8"/>
                  <a:pt x="135" y="8"/>
                  <a:pt x="135" y="8"/>
                </a:cubicBezTo>
                <a:cubicBezTo>
                  <a:pt x="145" y="8"/>
                  <a:pt x="153" y="16"/>
                  <a:pt x="153" y="26"/>
                </a:cubicBezTo>
                <a:cubicBezTo>
                  <a:pt x="153" y="92"/>
                  <a:pt x="153" y="92"/>
                  <a:pt x="153" y="92"/>
                </a:cubicBezTo>
                <a:cubicBezTo>
                  <a:pt x="153" y="102"/>
                  <a:pt x="145" y="110"/>
                  <a:pt x="135" y="110"/>
                </a:cubicBezTo>
                <a:cubicBezTo>
                  <a:pt x="64" y="110"/>
                  <a:pt x="64" y="110"/>
                  <a:pt x="64" y="110"/>
                </a:cubicBezTo>
                <a:cubicBezTo>
                  <a:pt x="57" y="110"/>
                  <a:pt x="51" y="107"/>
                  <a:pt x="47" y="103"/>
                </a:cubicBezTo>
                <a:cubicBezTo>
                  <a:pt x="11" y="63"/>
                  <a:pt x="11" y="63"/>
                  <a:pt x="11" y="63"/>
                </a:cubicBezTo>
                <a:cubicBezTo>
                  <a:pt x="9" y="61"/>
                  <a:pt x="9" y="57"/>
                  <a:pt x="11" y="55"/>
                </a:cubicBezTo>
                <a:close/>
                <a:moveTo>
                  <a:pt x="75" y="80"/>
                </a:moveTo>
                <a:cubicBezTo>
                  <a:pt x="75" y="81"/>
                  <a:pt x="76" y="81"/>
                  <a:pt x="78" y="81"/>
                </a:cubicBezTo>
                <a:cubicBezTo>
                  <a:pt x="79" y="81"/>
                  <a:pt x="80" y="81"/>
                  <a:pt x="80" y="80"/>
                </a:cubicBezTo>
                <a:cubicBezTo>
                  <a:pt x="96" y="65"/>
                  <a:pt x="96" y="65"/>
                  <a:pt x="96" y="65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2" y="81"/>
                  <a:pt x="113" y="81"/>
                  <a:pt x="114" y="81"/>
                </a:cubicBezTo>
                <a:cubicBezTo>
                  <a:pt x="116" y="81"/>
                  <a:pt x="117" y="81"/>
                  <a:pt x="117" y="80"/>
                </a:cubicBezTo>
                <a:cubicBezTo>
                  <a:pt x="119" y="79"/>
                  <a:pt x="119" y="76"/>
                  <a:pt x="117" y="75"/>
                </a:cubicBezTo>
                <a:cubicBezTo>
                  <a:pt x="102" y="59"/>
                  <a:pt x="102" y="59"/>
                  <a:pt x="102" y="59"/>
                </a:cubicBezTo>
                <a:cubicBezTo>
                  <a:pt x="117" y="43"/>
                  <a:pt x="117" y="43"/>
                  <a:pt x="117" y="43"/>
                </a:cubicBezTo>
                <a:cubicBezTo>
                  <a:pt x="119" y="42"/>
                  <a:pt x="119" y="39"/>
                  <a:pt x="117" y="38"/>
                </a:cubicBezTo>
                <a:cubicBezTo>
                  <a:pt x="116" y="36"/>
                  <a:pt x="113" y="36"/>
                  <a:pt x="112" y="38"/>
                </a:cubicBezTo>
                <a:cubicBezTo>
                  <a:pt x="96" y="53"/>
                  <a:pt x="96" y="53"/>
                  <a:pt x="96" y="53"/>
                </a:cubicBezTo>
                <a:cubicBezTo>
                  <a:pt x="80" y="38"/>
                  <a:pt x="80" y="38"/>
                  <a:pt x="80" y="38"/>
                </a:cubicBezTo>
                <a:cubicBezTo>
                  <a:pt x="79" y="36"/>
                  <a:pt x="76" y="36"/>
                  <a:pt x="75" y="38"/>
                </a:cubicBezTo>
                <a:cubicBezTo>
                  <a:pt x="73" y="39"/>
                  <a:pt x="73" y="42"/>
                  <a:pt x="75" y="43"/>
                </a:cubicBezTo>
                <a:cubicBezTo>
                  <a:pt x="90" y="59"/>
                  <a:pt x="90" y="59"/>
                  <a:pt x="90" y="59"/>
                </a:cubicBezTo>
                <a:cubicBezTo>
                  <a:pt x="75" y="75"/>
                  <a:pt x="75" y="75"/>
                  <a:pt x="75" y="75"/>
                </a:cubicBezTo>
                <a:cubicBezTo>
                  <a:pt x="73" y="76"/>
                  <a:pt x="73" y="79"/>
                  <a:pt x="75" y="8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" name="Freeform 25">
            <a:extLst>
              <a:ext uri="{FF2B5EF4-FFF2-40B4-BE49-F238E27FC236}">
                <a16:creationId xmlns:a16="http://schemas.microsoft.com/office/drawing/2014/main" xmlns="" id="{7E0ADC88-6C75-4F85-915A-44BC6AF64416}"/>
              </a:ext>
            </a:extLst>
          </p:cNvPr>
          <p:cNvSpPr>
            <a:spLocks noEditPoints="1"/>
          </p:cNvSpPr>
          <p:nvPr/>
        </p:nvSpPr>
        <p:spPr bwMode="auto">
          <a:xfrm>
            <a:off x="3435350" y="365125"/>
            <a:ext cx="546100" cy="533400"/>
          </a:xfrm>
          <a:custGeom>
            <a:avLst/>
            <a:gdLst>
              <a:gd name="T0" fmla="*/ 103 w 160"/>
              <a:gd name="T1" fmla="*/ 128 h 155"/>
              <a:gd name="T2" fmla="*/ 103 w 160"/>
              <a:gd name="T3" fmla="*/ 103 h 155"/>
              <a:gd name="T4" fmla="*/ 138 w 160"/>
              <a:gd name="T5" fmla="*/ 103 h 155"/>
              <a:gd name="T6" fmla="*/ 160 w 160"/>
              <a:gd name="T7" fmla="*/ 81 h 155"/>
              <a:gd name="T8" fmla="*/ 160 w 160"/>
              <a:gd name="T9" fmla="*/ 80 h 155"/>
              <a:gd name="T10" fmla="*/ 160 w 160"/>
              <a:gd name="T11" fmla="*/ 79 h 155"/>
              <a:gd name="T12" fmla="*/ 151 w 160"/>
              <a:gd name="T13" fmla="*/ 22 h 155"/>
              <a:gd name="T14" fmla="*/ 124 w 160"/>
              <a:gd name="T15" fmla="*/ 0 h 155"/>
              <a:gd name="T16" fmla="*/ 56 w 160"/>
              <a:gd name="T17" fmla="*/ 0 h 155"/>
              <a:gd name="T18" fmla="*/ 34 w 160"/>
              <a:gd name="T19" fmla="*/ 22 h 155"/>
              <a:gd name="T20" fmla="*/ 34 w 160"/>
              <a:gd name="T21" fmla="*/ 86 h 155"/>
              <a:gd name="T22" fmla="*/ 30 w 160"/>
              <a:gd name="T23" fmla="*/ 90 h 155"/>
              <a:gd name="T24" fmla="*/ 11 w 160"/>
              <a:gd name="T25" fmla="*/ 90 h 155"/>
              <a:gd name="T26" fmla="*/ 8 w 160"/>
              <a:gd name="T27" fmla="*/ 86 h 155"/>
              <a:gd name="T28" fmla="*/ 8 w 160"/>
              <a:gd name="T29" fmla="*/ 18 h 155"/>
              <a:gd name="T30" fmla="*/ 11 w 160"/>
              <a:gd name="T31" fmla="*/ 15 h 155"/>
              <a:gd name="T32" fmla="*/ 22 w 160"/>
              <a:gd name="T33" fmla="*/ 15 h 155"/>
              <a:gd name="T34" fmla="*/ 26 w 160"/>
              <a:gd name="T35" fmla="*/ 11 h 155"/>
              <a:gd name="T36" fmla="*/ 22 w 160"/>
              <a:gd name="T37" fmla="*/ 7 h 155"/>
              <a:gd name="T38" fmla="*/ 11 w 160"/>
              <a:gd name="T39" fmla="*/ 7 h 155"/>
              <a:gd name="T40" fmla="*/ 0 w 160"/>
              <a:gd name="T41" fmla="*/ 18 h 155"/>
              <a:gd name="T42" fmla="*/ 0 w 160"/>
              <a:gd name="T43" fmla="*/ 86 h 155"/>
              <a:gd name="T44" fmla="*/ 11 w 160"/>
              <a:gd name="T45" fmla="*/ 98 h 155"/>
              <a:gd name="T46" fmla="*/ 30 w 160"/>
              <a:gd name="T47" fmla="*/ 98 h 155"/>
              <a:gd name="T48" fmla="*/ 41 w 160"/>
              <a:gd name="T49" fmla="*/ 91 h 155"/>
              <a:gd name="T50" fmla="*/ 41 w 160"/>
              <a:gd name="T51" fmla="*/ 92 h 155"/>
              <a:gd name="T52" fmla="*/ 68 w 160"/>
              <a:gd name="T53" fmla="*/ 122 h 155"/>
              <a:gd name="T54" fmla="*/ 68 w 160"/>
              <a:gd name="T55" fmla="*/ 149 h 155"/>
              <a:gd name="T56" fmla="*/ 71 w 160"/>
              <a:gd name="T57" fmla="*/ 153 h 155"/>
              <a:gd name="T58" fmla="*/ 80 w 160"/>
              <a:gd name="T59" fmla="*/ 155 h 155"/>
              <a:gd name="T60" fmla="*/ 94 w 160"/>
              <a:gd name="T61" fmla="*/ 150 h 155"/>
              <a:gd name="T62" fmla="*/ 103 w 160"/>
              <a:gd name="T63" fmla="*/ 128 h 155"/>
              <a:gd name="T64" fmla="*/ 89 w 160"/>
              <a:gd name="T65" fmla="*/ 144 h 155"/>
              <a:gd name="T66" fmla="*/ 76 w 160"/>
              <a:gd name="T67" fmla="*/ 146 h 155"/>
              <a:gd name="T68" fmla="*/ 76 w 160"/>
              <a:gd name="T69" fmla="*/ 122 h 155"/>
              <a:gd name="T70" fmla="*/ 44 w 160"/>
              <a:gd name="T71" fmla="*/ 84 h 155"/>
              <a:gd name="T72" fmla="*/ 42 w 160"/>
              <a:gd name="T73" fmla="*/ 84 h 155"/>
              <a:gd name="T74" fmla="*/ 42 w 160"/>
              <a:gd name="T75" fmla="*/ 22 h 155"/>
              <a:gd name="T76" fmla="*/ 56 w 160"/>
              <a:gd name="T77" fmla="*/ 8 h 155"/>
              <a:gd name="T78" fmla="*/ 124 w 160"/>
              <a:gd name="T79" fmla="*/ 8 h 155"/>
              <a:gd name="T80" fmla="*/ 143 w 160"/>
              <a:gd name="T81" fmla="*/ 23 h 155"/>
              <a:gd name="T82" fmla="*/ 152 w 160"/>
              <a:gd name="T83" fmla="*/ 80 h 155"/>
              <a:gd name="T84" fmla="*/ 152 w 160"/>
              <a:gd name="T85" fmla="*/ 81 h 155"/>
              <a:gd name="T86" fmla="*/ 138 w 160"/>
              <a:gd name="T87" fmla="*/ 95 h 155"/>
              <a:gd name="T88" fmla="*/ 99 w 160"/>
              <a:gd name="T89" fmla="*/ 95 h 155"/>
              <a:gd name="T90" fmla="*/ 95 w 160"/>
              <a:gd name="T91" fmla="*/ 99 h 155"/>
              <a:gd name="T92" fmla="*/ 95 w 160"/>
              <a:gd name="T93" fmla="*/ 128 h 155"/>
              <a:gd name="T94" fmla="*/ 89 w 160"/>
              <a:gd name="T95" fmla="*/ 144 h 1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60" h="155">
                <a:moveTo>
                  <a:pt x="103" y="128"/>
                </a:moveTo>
                <a:cubicBezTo>
                  <a:pt x="103" y="103"/>
                  <a:pt x="103" y="103"/>
                  <a:pt x="103" y="103"/>
                </a:cubicBezTo>
                <a:cubicBezTo>
                  <a:pt x="138" y="103"/>
                  <a:pt x="138" y="103"/>
                  <a:pt x="138" y="103"/>
                </a:cubicBezTo>
                <a:cubicBezTo>
                  <a:pt x="150" y="103"/>
                  <a:pt x="160" y="93"/>
                  <a:pt x="160" y="81"/>
                </a:cubicBezTo>
                <a:cubicBezTo>
                  <a:pt x="160" y="80"/>
                  <a:pt x="160" y="80"/>
                  <a:pt x="160" y="80"/>
                </a:cubicBezTo>
                <a:cubicBezTo>
                  <a:pt x="160" y="80"/>
                  <a:pt x="160" y="80"/>
                  <a:pt x="160" y="79"/>
                </a:cubicBezTo>
                <a:cubicBezTo>
                  <a:pt x="151" y="22"/>
                  <a:pt x="151" y="22"/>
                  <a:pt x="151" y="22"/>
                </a:cubicBezTo>
                <a:cubicBezTo>
                  <a:pt x="149" y="8"/>
                  <a:pt x="139" y="0"/>
                  <a:pt x="124" y="0"/>
                </a:cubicBezTo>
                <a:cubicBezTo>
                  <a:pt x="56" y="0"/>
                  <a:pt x="56" y="0"/>
                  <a:pt x="56" y="0"/>
                </a:cubicBezTo>
                <a:cubicBezTo>
                  <a:pt x="44" y="0"/>
                  <a:pt x="34" y="10"/>
                  <a:pt x="34" y="22"/>
                </a:cubicBezTo>
                <a:cubicBezTo>
                  <a:pt x="34" y="86"/>
                  <a:pt x="34" y="86"/>
                  <a:pt x="34" y="86"/>
                </a:cubicBezTo>
                <a:cubicBezTo>
                  <a:pt x="34" y="88"/>
                  <a:pt x="32" y="90"/>
                  <a:pt x="30" y="90"/>
                </a:cubicBezTo>
                <a:cubicBezTo>
                  <a:pt x="11" y="90"/>
                  <a:pt x="11" y="90"/>
                  <a:pt x="11" y="90"/>
                </a:cubicBezTo>
                <a:cubicBezTo>
                  <a:pt x="10" y="90"/>
                  <a:pt x="8" y="88"/>
                  <a:pt x="8" y="86"/>
                </a:cubicBezTo>
                <a:cubicBezTo>
                  <a:pt x="8" y="18"/>
                  <a:pt x="8" y="18"/>
                  <a:pt x="8" y="18"/>
                </a:cubicBezTo>
                <a:cubicBezTo>
                  <a:pt x="8" y="17"/>
                  <a:pt x="10" y="15"/>
                  <a:pt x="11" y="15"/>
                </a:cubicBezTo>
                <a:cubicBezTo>
                  <a:pt x="22" y="15"/>
                  <a:pt x="22" y="15"/>
                  <a:pt x="22" y="15"/>
                </a:cubicBezTo>
                <a:cubicBezTo>
                  <a:pt x="25" y="15"/>
                  <a:pt x="26" y="13"/>
                  <a:pt x="26" y="11"/>
                </a:cubicBezTo>
                <a:cubicBezTo>
                  <a:pt x="26" y="9"/>
                  <a:pt x="24" y="7"/>
                  <a:pt x="22" y="7"/>
                </a:cubicBezTo>
                <a:cubicBezTo>
                  <a:pt x="11" y="7"/>
                  <a:pt x="11" y="7"/>
                  <a:pt x="11" y="7"/>
                </a:cubicBezTo>
                <a:cubicBezTo>
                  <a:pt x="5" y="7"/>
                  <a:pt x="0" y="12"/>
                  <a:pt x="0" y="18"/>
                </a:cubicBezTo>
                <a:cubicBezTo>
                  <a:pt x="0" y="86"/>
                  <a:pt x="0" y="86"/>
                  <a:pt x="0" y="86"/>
                </a:cubicBezTo>
                <a:cubicBezTo>
                  <a:pt x="0" y="93"/>
                  <a:pt x="5" y="98"/>
                  <a:pt x="11" y="98"/>
                </a:cubicBezTo>
                <a:cubicBezTo>
                  <a:pt x="30" y="98"/>
                  <a:pt x="30" y="98"/>
                  <a:pt x="30" y="98"/>
                </a:cubicBezTo>
                <a:cubicBezTo>
                  <a:pt x="35" y="98"/>
                  <a:pt x="39" y="95"/>
                  <a:pt x="41" y="91"/>
                </a:cubicBezTo>
                <a:cubicBezTo>
                  <a:pt x="41" y="92"/>
                  <a:pt x="41" y="92"/>
                  <a:pt x="41" y="92"/>
                </a:cubicBezTo>
                <a:cubicBezTo>
                  <a:pt x="42" y="92"/>
                  <a:pt x="68" y="100"/>
                  <a:pt x="68" y="122"/>
                </a:cubicBezTo>
                <a:cubicBezTo>
                  <a:pt x="68" y="149"/>
                  <a:pt x="68" y="149"/>
                  <a:pt x="68" y="149"/>
                </a:cubicBezTo>
                <a:cubicBezTo>
                  <a:pt x="68" y="151"/>
                  <a:pt x="69" y="153"/>
                  <a:pt x="71" y="153"/>
                </a:cubicBezTo>
                <a:cubicBezTo>
                  <a:pt x="71" y="153"/>
                  <a:pt x="75" y="155"/>
                  <a:pt x="80" y="155"/>
                </a:cubicBezTo>
                <a:cubicBezTo>
                  <a:pt x="84" y="155"/>
                  <a:pt x="90" y="154"/>
                  <a:pt x="94" y="150"/>
                </a:cubicBezTo>
                <a:cubicBezTo>
                  <a:pt x="100" y="146"/>
                  <a:pt x="103" y="138"/>
                  <a:pt x="103" y="128"/>
                </a:cubicBezTo>
                <a:close/>
                <a:moveTo>
                  <a:pt x="89" y="144"/>
                </a:moveTo>
                <a:cubicBezTo>
                  <a:pt x="85" y="147"/>
                  <a:pt x="79" y="147"/>
                  <a:pt x="76" y="146"/>
                </a:cubicBezTo>
                <a:cubicBezTo>
                  <a:pt x="76" y="122"/>
                  <a:pt x="76" y="122"/>
                  <a:pt x="76" y="122"/>
                </a:cubicBezTo>
                <a:cubicBezTo>
                  <a:pt x="76" y="93"/>
                  <a:pt x="45" y="84"/>
                  <a:pt x="44" y="84"/>
                </a:cubicBezTo>
                <a:cubicBezTo>
                  <a:pt x="43" y="84"/>
                  <a:pt x="42" y="84"/>
                  <a:pt x="42" y="84"/>
                </a:cubicBezTo>
                <a:cubicBezTo>
                  <a:pt x="42" y="22"/>
                  <a:pt x="42" y="22"/>
                  <a:pt x="42" y="22"/>
                </a:cubicBezTo>
                <a:cubicBezTo>
                  <a:pt x="42" y="14"/>
                  <a:pt x="48" y="8"/>
                  <a:pt x="56" y="8"/>
                </a:cubicBezTo>
                <a:cubicBezTo>
                  <a:pt x="124" y="8"/>
                  <a:pt x="124" y="8"/>
                  <a:pt x="124" y="8"/>
                </a:cubicBezTo>
                <a:cubicBezTo>
                  <a:pt x="135" y="8"/>
                  <a:pt x="142" y="13"/>
                  <a:pt x="143" y="23"/>
                </a:cubicBezTo>
                <a:cubicBezTo>
                  <a:pt x="152" y="80"/>
                  <a:pt x="152" y="80"/>
                  <a:pt x="152" y="80"/>
                </a:cubicBezTo>
                <a:cubicBezTo>
                  <a:pt x="152" y="81"/>
                  <a:pt x="152" y="81"/>
                  <a:pt x="152" y="81"/>
                </a:cubicBezTo>
                <a:cubicBezTo>
                  <a:pt x="152" y="89"/>
                  <a:pt x="146" y="95"/>
                  <a:pt x="138" y="95"/>
                </a:cubicBezTo>
                <a:cubicBezTo>
                  <a:pt x="99" y="95"/>
                  <a:pt x="99" y="95"/>
                  <a:pt x="99" y="95"/>
                </a:cubicBezTo>
                <a:cubicBezTo>
                  <a:pt x="97" y="95"/>
                  <a:pt x="95" y="97"/>
                  <a:pt x="95" y="99"/>
                </a:cubicBezTo>
                <a:cubicBezTo>
                  <a:pt x="95" y="128"/>
                  <a:pt x="95" y="128"/>
                  <a:pt x="95" y="128"/>
                </a:cubicBezTo>
                <a:cubicBezTo>
                  <a:pt x="95" y="136"/>
                  <a:pt x="93" y="141"/>
                  <a:pt x="89" y="14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" name="Freeform 26">
            <a:extLst>
              <a:ext uri="{FF2B5EF4-FFF2-40B4-BE49-F238E27FC236}">
                <a16:creationId xmlns:a16="http://schemas.microsoft.com/office/drawing/2014/main" xmlns="" id="{2D446525-9484-4633-BC86-605EE5D46FDC}"/>
              </a:ext>
            </a:extLst>
          </p:cNvPr>
          <p:cNvSpPr>
            <a:spLocks noEditPoints="1"/>
          </p:cNvSpPr>
          <p:nvPr/>
        </p:nvSpPr>
        <p:spPr bwMode="auto">
          <a:xfrm>
            <a:off x="3435350" y="984250"/>
            <a:ext cx="546100" cy="533400"/>
          </a:xfrm>
          <a:custGeom>
            <a:avLst/>
            <a:gdLst>
              <a:gd name="T0" fmla="*/ 66 w 160"/>
              <a:gd name="T1" fmla="*/ 150 h 155"/>
              <a:gd name="T2" fmla="*/ 80 w 160"/>
              <a:gd name="T3" fmla="*/ 155 h 155"/>
              <a:gd name="T4" fmla="*/ 89 w 160"/>
              <a:gd name="T5" fmla="*/ 153 h 155"/>
              <a:gd name="T6" fmla="*/ 92 w 160"/>
              <a:gd name="T7" fmla="*/ 149 h 155"/>
              <a:gd name="T8" fmla="*/ 92 w 160"/>
              <a:gd name="T9" fmla="*/ 121 h 155"/>
              <a:gd name="T10" fmla="*/ 119 w 160"/>
              <a:gd name="T11" fmla="*/ 92 h 155"/>
              <a:gd name="T12" fmla="*/ 120 w 160"/>
              <a:gd name="T13" fmla="*/ 91 h 155"/>
              <a:gd name="T14" fmla="*/ 130 w 160"/>
              <a:gd name="T15" fmla="*/ 98 h 155"/>
              <a:gd name="T16" fmla="*/ 149 w 160"/>
              <a:gd name="T17" fmla="*/ 98 h 155"/>
              <a:gd name="T18" fmla="*/ 160 w 160"/>
              <a:gd name="T19" fmla="*/ 86 h 155"/>
              <a:gd name="T20" fmla="*/ 160 w 160"/>
              <a:gd name="T21" fmla="*/ 18 h 155"/>
              <a:gd name="T22" fmla="*/ 149 w 160"/>
              <a:gd name="T23" fmla="*/ 7 h 155"/>
              <a:gd name="T24" fmla="*/ 138 w 160"/>
              <a:gd name="T25" fmla="*/ 7 h 155"/>
              <a:gd name="T26" fmla="*/ 134 w 160"/>
              <a:gd name="T27" fmla="*/ 11 h 155"/>
              <a:gd name="T28" fmla="*/ 138 w 160"/>
              <a:gd name="T29" fmla="*/ 15 h 155"/>
              <a:gd name="T30" fmla="*/ 148 w 160"/>
              <a:gd name="T31" fmla="*/ 15 h 155"/>
              <a:gd name="T32" fmla="*/ 152 w 160"/>
              <a:gd name="T33" fmla="*/ 18 h 155"/>
              <a:gd name="T34" fmla="*/ 152 w 160"/>
              <a:gd name="T35" fmla="*/ 86 h 155"/>
              <a:gd name="T36" fmla="*/ 148 w 160"/>
              <a:gd name="T37" fmla="*/ 90 h 155"/>
              <a:gd name="T38" fmla="*/ 130 w 160"/>
              <a:gd name="T39" fmla="*/ 90 h 155"/>
              <a:gd name="T40" fmla="*/ 126 w 160"/>
              <a:gd name="T41" fmla="*/ 86 h 155"/>
              <a:gd name="T42" fmla="*/ 126 w 160"/>
              <a:gd name="T43" fmla="*/ 22 h 155"/>
              <a:gd name="T44" fmla="*/ 104 w 160"/>
              <a:gd name="T45" fmla="*/ 0 h 155"/>
              <a:gd name="T46" fmla="*/ 36 w 160"/>
              <a:gd name="T47" fmla="*/ 0 h 155"/>
              <a:gd name="T48" fmla="*/ 9 w 160"/>
              <a:gd name="T49" fmla="*/ 22 h 155"/>
              <a:gd name="T50" fmla="*/ 0 w 160"/>
              <a:gd name="T51" fmla="*/ 79 h 155"/>
              <a:gd name="T52" fmla="*/ 0 w 160"/>
              <a:gd name="T53" fmla="*/ 80 h 155"/>
              <a:gd name="T54" fmla="*/ 0 w 160"/>
              <a:gd name="T55" fmla="*/ 81 h 155"/>
              <a:gd name="T56" fmla="*/ 22 w 160"/>
              <a:gd name="T57" fmla="*/ 103 h 155"/>
              <a:gd name="T58" fmla="*/ 57 w 160"/>
              <a:gd name="T59" fmla="*/ 103 h 155"/>
              <a:gd name="T60" fmla="*/ 57 w 160"/>
              <a:gd name="T61" fmla="*/ 128 h 155"/>
              <a:gd name="T62" fmla="*/ 66 w 160"/>
              <a:gd name="T63" fmla="*/ 150 h 155"/>
              <a:gd name="T64" fmla="*/ 22 w 160"/>
              <a:gd name="T65" fmla="*/ 95 h 155"/>
              <a:gd name="T66" fmla="*/ 8 w 160"/>
              <a:gd name="T67" fmla="*/ 81 h 155"/>
              <a:gd name="T68" fmla="*/ 8 w 160"/>
              <a:gd name="T69" fmla="*/ 80 h 155"/>
              <a:gd name="T70" fmla="*/ 17 w 160"/>
              <a:gd name="T71" fmla="*/ 23 h 155"/>
              <a:gd name="T72" fmla="*/ 36 w 160"/>
              <a:gd name="T73" fmla="*/ 8 h 155"/>
              <a:gd name="T74" fmla="*/ 104 w 160"/>
              <a:gd name="T75" fmla="*/ 8 h 155"/>
              <a:gd name="T76" fmla="*/ 118 w 160"/>
              <a:gd name="T77" fmla="*/ 22 h 155"/>
              <a:gd name="T78" fmla="*/ 118 w 160"/>
              <a:gd name="T79" fmla="*/ 84 h 155"/>
              <a:gd name="T80" fmla="*/ 116 w 160"/>
              <a:gd name="T81" fmla="*/ 84 h 155"/>
              <a:gd name="T82" fmla="*/ 84 w 160"/>
              <a:gd name="T83" fmla="*/ 122 h 155"/>
              <a:gd name="T84" fmla="*/ 84 w 160"/>
              <a:gd name="T85" fmla="*/ 146 h 155"/>
              <a:gd name="T86" fmla="*/ 71 w 160"/>
              <a:gd name="T87" fmla="*/ 144 h 155"/>
              <a:gd name="T88" fmla="*/ 65 w 160"/>
              <a:gd name="T89" fmla="*/ 128 h 155"/>
              <a:gd name="T90" fmla="*/ 65 w 160"/>
              <a:gd name="T91" fmla="*/ 99 h 155"/>
              <a:gd name="T92" fmla="*/ 61 w 160"/>
              <a:gd name="T93" fmla="*/ 95 h 155"/>
              <a:gd name="T94" fmla="*/ 22 w 160"/>
              <a:gd name="T95" fmla="*/ 95 h 1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60" h="155">
                <a:moveTo>
                  <a:pt x="66" y="150"/>
                </a:moveTo>
                <a:cubicBezTo>
                  <a:pt x="70" y="154"/>
                  <a:pt x="76" y="155"/>
                  <a:pt x="80" y="155"/>
                </a:cubicBezTo>
                <a:cubicBezTo>
                  <a:pt x="85" y="155"/>
                  <a:pt x="89" y="153"/>
                  <a:pt x="89" y="153"/>
                </a:cubicBezTo>
                <a:cubicBezTo>
                  <a:pt x="91" y="153"/>
                  <a:pt x="92" y="151"/>
                  <a:pt x="92" y="149"/>
                </a:cubicBezTo>
                <a:cubicBezTo>
                  <a:pt x="92" y="121"/>
                  <a:pt x="92" y="121"/>
                  <a:pt x="92" y="121"/>
                </a:cubicBezTo>
                <a:cubicBezTo>
                  <a:pt x="92" y="100"/>
                  <a:pt x="118" y="92"/>
                  <a:pt x="119" y="92"/>
                </a:cubicBezTo>
                <a:cubicBezTo>
                  <a:pt x="119" y="92"/>
                  <a:pt x="119" y="92"/>
                  <a:pt x="120" y="91"/>
                </a:cubicBezTo>
                <a:cubicBezTo>
                  <a:pt x="121" y="95"/>
                  <a:pt x="125" y="98"/>
                  <a:pt x="130" y="98"/>
                </a:cubicBezTo>
                <a:cubicBezTo>
                  <a:pt x="149" y="98"/>
                  <a:pt x="149" y="98"/>
                  <a:pt x="149" y="98"/>
                </a:cubicBezTo>
                <a:cubicBezTo>
                  <a:pt x="155" y="98"/>
                  <a:pt x="160" y="93"/>
                  <a:pt x="160" y="86"/>
                </a:cubicBezTo>
                <a:cubicBezTo>
                  <a:pt x="160" y="18"/>
                  <a:pt x="160" y="18"/>
                  <a:pt x="160" y="18"/>
                </a:cubicBezTo>
                <a:cubicBezTo>
                  <a:pt x="160" y="12"/>
                  <a:pt x="155" y="7"/>
                  <a:pt x="149" y="7"/>
                </a:cubicBezTo>
                <a:cubicBezTo>
                  <a:pt x="138" y="7"/>
                  <a:pt x="138" y="7"/>
                  <a:pt x="138" y="7"/>
                </a:cubicBezTo>
                <a:cubicBezTo>
                  <a:pt x="135" y="7"/>
                  <a:pt x="134" y="9"/>
                  <a:pt x="134" y="11"/>
                </a:cubicBezTo>
                <a:cubicBezTo>
                  <a:pt x="134" y="13"/>
                  <a:pt x="135" y="15"/>
                  <a:pt x="138" y="15"/>
                </a:cubicBezTo>
                <a:cubicBezTo>
                  <a:pt x="148" y="15"/>
                  <a:pt x="148" y="15"/>
                  <a:pt x="148" y="15"/>
                </a:cubicBezTo>
                <a:cubicBezTo>
                  <a:pt x="150" y="15"/>
                  <a:pt x="152" y="17"/>
                  <a:pt x="152" y="18"/>
                </a:cubicBezTo>
                <a:cubicBezTo>
                  <a:pt x="152" y="86"/>
                  <a:pt x="152" y="86"/>
                  <a:pt x="152" y="86"/>
                </a:cubicBezTo>
                <a:cubicBezTo>
                  <a:pt x="152" y="88"/>
                  <a:pt x="150" y="90"/>
                  <a:pt x="148" y="90"/>
                </a:cubicBezTo>
                <a:cubicBezTo>
                  <a:pt x="130" y="90"/>
                  <a:pt x="130" y="90"/>
                  <a:pt x="130" y="90"/>
                </a:cubicBezTo>
                <a:cubicBezTo>
                  <a:pt x="128" y="90"/>
                  <a:pt x="126" y="88"/>
                  <a:pt x="126" y="86"/>
                </a:cubicBezTo>
                <a:cubicBezTo>
                  <a:pt x="126" y="22"/>
                  <a:pt x="126" y="22"/>
                  <a:pt x="126" y="22"/>
                </a:cubicBezTo>
                <a:cubicBezTo>
                  <a:pt x="126" y="10"/>
                  <a:pt x="116" y="0"/>
                  <a:pt x="104" y="0"/>
                </a:cubicBezTo>
                <a:cubicBezTo>
                  <a:pt x="36" y="0"/>
                  <a:pt x="36" y="0"/>
                  <a:pt x="36" y="0"/>
                </a:cubicBezTo>
                <a:cubicBezTo>
                  <a:pt x="21" y="0"/>
                  <a:pt x="11" y="8"/>
                  <a:pt x="9" y="22"/>
                </a:cubicBezTo>
                <a:cubicBezTo>
                  <a:pt x="0" y="79"/>
                  <a:pt x="0" y="79"/>
                  <a:pt x="0" y="79"/>
                </a:cubicBezTo>
                <a:cubicBezTo>
                  <a:pt x="0" y="80"/>
                  <a:pt x="0" y="80"/>
                  <a:pt x="0" y="80"/>
                </a:cubicBezTo>
                <a:cubicBezTo>
                  <a:pt x="0" y="81"/>
                  <a:pt x="0" y="81"/>
                  <a:pt x="0" y="81"/>
                </a:cubicBezTo>
                <a:cubicBezTo>
                  <a:pt x="0" y="93"/>
                  <a:pt x="10" y="103"/>
                  <a:pt x="22" y="103"/>
                </a:cubicBezTo>
                <a:cubicBezTo>
                  <a:pt x="57" y="103"/>
                  <a:pt x="57" y="103"/>
                  <a:pt x="57" y="103"/>
                </a:cubicBezTo>
                <a:cubicBezTo>
                  <a:pt x="57" y="128"/>
                  <a:pt x="57" y="128"/>
                  <a:pt x="57" y="128"/>
                </a:cubicBezTo>
                <a:cubicBezTo>
                  <a:pt x="57" y="138"/>
                  <a:pt x="60" y="146"/>
                  <a:pt x="66" y="150"/>
                </a:cubicBezTo>
                <a:close/>
                <a:moveTo>
                  <a:pt x="22" y="95"/>
                </a:moveTo>
                <a:cubicBezTo>
                  <a:pt x="14" y="95"/>
                  <a:pt x="8" y="89"/>
                  <a:pt x="8" y="81"/>
                </a:cubicBezTo>
                <a:cubicBezTo>
                  <a:pt x="8" y="80"/>
                  <a:pt x="8" y="80"/>
                  <a:pt x="8" y="80"/>
                </a:cubicBezTo>
                <a:cubicBezTo>
                  <a:pt x="17" y="23"/>
                  <a:pt x="17" y="23"/>
                  <a:pt x="17" y="23"/>
                </a:cubicBezTo>
                <a:cubicBezTo>
                  <a:pt x="18" y="13"/>
                  <a:pt x="25" y="8"/>
                  <a:pt x="36" y="8"/>
                </a:cubicBezTo>
                <a:cubicBezTo>
                  <a:pt x="104" y="8"/>
                  <a:pt x="104" y="8"/>
                  <a:pt x="104" y="8"/>
                </a:cubicBezTo>
                <a:cubicBezTo>
                  <a:pt x="112" y="8"/>
                  <a:pt x="118" y="14"/>
                  <a:pt x="118" y="22"/>
                </a:cubicBezTo>
                <a:cubicBezTo>
                  <a:pt x="118" y="84"/>
                  <a:pt x="118" y="84"/>
                  <a:pt x="118" y="84"/>
                </a:cubicBezTo>
                <a:cubicBezTo>
                  <a:pt x="118" y="84"/>
                  <a:pt x="117" y="84"/>
                  <a:pt x="116" y="84"/>
                </a:cubicBezTo>
                <a:cubicBezTo>
                  <a:pt x="115" y="84"/>
                  <a:pt x="84" y="93"/>
                  <a:pt x="84" y="122"/>
                </a:cubicBezTo>
                <a:cubicBezTo>
                  <a:pt x="84" y="146"/>
                  <a:pt x="84" y="146"/>
                  <a:pt x="84" y="146"/>
                </a:cubicBezTo>
                <a:cubicBezTo>
                  <a:pt x="81" y="147"/>
                  <a:pt x="75" y="147"/>
                  <a:pt x="71" y="144"/>
                </a:cubicBezTo>
                <a:cubicBezTo>
                  <a:pt x="67" y="141"/>
                  <a:pt x="65" y="136"/>
                  <a:pt x="65" y="128"/>
                </a:cubicBezTo>
                <a:cubicBezTo>
                  <a:pt x="65" y="99"/>
                  <a:pt x="65" y="99"/>
                  <a:pt x="65" y="99"/>
                </a:cubicBezTo>
                <a:cubicBezTo>
                  <a:pt x="65" y="97"/>
                  <a:pt x="63" y="95"/>
                  <a:pt x="61" y="95"/>
                </a:cubicBezTo>
                <a:cubicBezTo>
                  <a:pt x="22" y="95"/>
                  <a:pt x="22" y="95"/>
                  <a:pt x="22" y="9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7" name="Freeform 27">
            <a:extLst>
              <a:ext uri="{FF2B5EF4-FFF2-40B4-BE49-F238E27FC236}">
                <a16:creationId xmlns:a16="http://schemas.microsoft.com/office/drawing/2014/main" xmlns="" id="{DA65DC47-EC3A-42E5-B755-5572959A05A2}"/>
              </a:ext>
            </a:extLst>
          </p:cNvPr>
          <p:cNvSpPr>
            <a:spLocks noEditPoints="1"/>
          </p:cNvSpPr>
          <p:nvPr/>
        </p:nvSpPr>
        <p:spPr bwMode="auto">
          <a:xfrm>
            <a:off x="3435350" y="1603375"/>
            <a:ext cx="546100" cy="550863"/>
          </a:xfrm>
          <a:custGeom>
            <a:avLst/>
            <a:gdLst>
              <a:gd name="T0" fmla="*/ 160 w 160"/>
              <a:gd name="T1" fmla="*/ 80 h 160"/>
              <a:gd name="T2" fmla="*/ 80 w 160"/>
              <a:gd name="T3" fmla="*/ 0 h 160"/>
              <a:gd name="T4" fmla="*/ 0 w 160"/>
              <a:gd name="T5" fmla="*/ 80 h 160"/>
              <a:gd name="T6" fmla="*/ 80 w 160"/>
              <a:gd name="T7" fmla="*/ 160 h 160"/>
              <a:gd name="T8" fmla="*/ 160 w 160"/>
              <a:gd name="T9" fmla="*/ 80 h 160"/>
              <a:gd name="T10" fmla="*/ 8 w 160"/>
              <a:gd name="T11" fmla="*/ 80 h 160"/>
              <a:gd name="T12" fmla="*/ 80 w 160"/>
              <a:gd name="T13" fmla="*/ 8 h 160"/>
              <a:gd name="T14" fmla="*/ 152 w 160"/>
              <a:gd name="T15" fmla="*/ 80 h 160"/>
              <a:gd name="T16" fmla="*/ 80 w 160"/>
              <a:gd name="T17" fmla="*/ 152 h 160"/>
              <a:gd name="T18" fmla="*/ 8 w 160"/>
              <a:gd name="T19" fmla="*/ 80 h 160"/>
              <a:gd name="T20" fmla="*/ 83 w 160"/>
              <a:gd name="T21" fmla="*/ 118 h 160"/>
              <a:gd name="T22" fmla="*/ 105 w 160"/>
              <a:gd name="T23" fmla="*/ 95 h 160"/>
              <a:gd name="T24" fmla="*/ 105 w 160"/>
              <a:gd name="T25" fmla="*/ 89 h 160"/>
              <a:gd name="T26" fmla="*/ 100 w 160"/>
              <a:gd name="T27" fmla="*/ 89 h 160"/>
              <a:gd name="T28" fmla="*/ 84 w 160"/>
              <a:gd name="T29" fmla="*/ 105 h 160"/>
              <a:gd name="T30" fmla="*/ 84 w 160"/>
              <a:gd name="T31" fmla="*/ 45 h 160"/>
              <a:gd name="T32" fmla="*/ 80 w 160"/>
              <a:gd name="T33" fmla="*/ 41 h 160"/>
              <a:gd name="T34" fmla="*/ 76 w 160"/>
              <a:gd name="T35" fmla="*/ 45 h 160"/>
              <a:gd name="T36" fmla="*/ 76 w 160"/>
              <a:gd name="T37" fmla="*/ 105 h 160"/>
              <a:gd name="T38" fmla="*/ 60 w 160"/>
              <a:gd name="T39" fmla="*/ 89 h 160"/>
              <a:gd name="T40" fmla="*/ 55 w 160"/>
              <a:gd name="T41" fmla="*/ 89 h 160"/>
              <a:gd name="T42" fmla="*/ 55 w 160"/>
              <a:gd name="T43" fmla="*/ 95 h 160"/>
              <a:gd name="T44" fmla="*/ 77 w 160"/>
              <a:gd name="T45" fmla="*/ 118 h 160"/>
              <a:gd name="T46" fmla="*/ 80 w 160"/>
              <a:gd name="T47" fmla="*/ 119 h 160"/>
              <a:gd name="T48" fmla="*/ 83 w 160"/>
              <a:gd name="T49" fmla="*/ 118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60" h="160">
                <a:moveTo>
                  <a:pt x="160" y="80"/>
                </a:moveTo>
                <a:cubicBezTo>
                  <a:pt x="160" y="36"/>
                  <a:pt x="124" y="0"/>
                  <a:pt x="80" y="0"/>
                </a:cubicBezTo>
                <a:cubicBezTo>
                  <a:pt x="36" y="0"/>
                  <a:pt x="0" y="36"/>
                  <a:pt x="0" y="80"/>
                </a:cubicBezTo>
                <a:cubicBezTo>
                  <a:pt x="0" y="124"/>
                  <a:pt x="36" y="160"/>
                  <a:pt x="80" y="160"/>
                </a:cubicBezTo>
                <a:cubicBezTo>
                  <a:pt x="124" y="160"/>
                  <a:pt x="160" y="124"/>
                  <a:pt x="160" y="80"/>
                </a:cubicBezTo>
                <a:close/>
                <a:moveTo>
                  <a:pt x="8" y="80"/>
                </a:moveTo>
                <a:cubicBezTo>
                  <a:pt x="8" y="40"/>
                  <a:pt x="40" y="8"/>
                  <a:pt x="80" y="8"/>
                </a:cubicBezTo>
                <a:cubicBezTo>
                  <a:pt x="120" y="8"/>
                  <a:pt x="152" y="40"/>
                  <a:pt x="152" y="80"/>
                </a:cubicBezTo>
                <a:cubicBezTo>
                  <a:pt x="152" y="120"/>
                  <a:pt x="120" y="152"/>
                  <a:pt x="80" y="152"/>
                </a:cubicBezTo>
                <a:cubicBezTo>
                  <a:pt x="40" y="152"/>
                  <a:pt x="8" y="120"/>
                  <a:pt x="8" y="80"/>
                </a:cubicBezTo>
                <a:close/>
                <a:moveTo>
                  <a:pt x="83" y="118"/>
                </a:moveTo>
                <a:cubicBezTo>
                  <a:pt x="105" y="95"/>
                  <a:pt x="105" y="95"/>
                  <a:pt x="105" y="95"/>
                </a:cubicBezTo>
                <a:cubicBezTo>
                  <a:pt x="107" y="94"/>
                  <a:pt x="107" y="91"/>
                  <a:pt x="105" y="89"/>
                </a:cubicBezTo>
                <a:cubicBezTo>
                  <a:pt x="104" y="88"/>
                  <a:pt x="101" y="88"/>
                  <a:pt x="100" y="89"/>
                </a:cubicBezTo>
                <a:cubicBezTo>
                  <a:pt x="84" y="105"/>
                  <a:pt x="84" y="105"/>
                  <a:pt x="84" y="105"/>
                </a:cubicBezTo>
                <a:cubicBezTo>
                  <a:pt x="84" y="45"/>
                  <a:pt x="84" y="45"/>
                  <a:pt x="84" y="45"/>
                </a:cubicBezTo>
                <a:cubicBezTo>
                  <a:pt x="84" y="43"/>
                  <a:pt x="82" y="41"/>
                  <a:pt x="80" y="41"/>
                </a:cubicBezTo>
                <a:cubicBezTo>
                  <a:pt x="78" y="41"/>
                  <a:pt x="76" y="43"/>
                  <a:pt x="76" y="45"/>
                </a:cubicBezTo>
                <a:cubicBezTo>
                  <a:pt x="76" y="105"/>
                  <a:pt x="76" y="105"/>
                  <a:pt x="76" y="105"/>
                </a:cubicBezTo>
                <a:cubicBezTo>
                  <a:pt x="60" y="89"/>
                  <a:pt x="60" y="89"/>
                  <a:pt x="60" y="89"/>
                </a:cubicBezTo>
                <a:cubicBezTo>
                  <a:pt x="59" y="88"/>
                  <a:pt x="56" y="88"/>
                  <a:pt x="55" y="89"/>
                </a:cubicBezTo>
                <a:cubicBezTo>
                  <a:pt x="53" y="91"/>
                  <a:pt x="53" y="94"/>
                  <a:pt x="55" y="95"/>
                </a:cubicBezTo>
                <a:cubicBezTo>
                  <a:pt x="77" y="118"/>
                  <a:pt x="77" y="118"/>
                  <a:pt x="77" y="118"/>
                </a:cubicBezTo>
                <a:cubicBezTo>
                  <a:pt x="78" y="118"/>
                  <a:pt x="79" y="119"/>
                  <a:pt x="80" y="119"/>
                </a:cubicBezTo>
                <a:cubicBezTo>
                  <a:pt x="81" y="119"/>
                  <a:pt x="82" y="118"/>
                  <a:pt x="83" y="11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" name="Freeform 28">
            <a:extLst>
              <a:ext uri="{FF2B5EF4-FFF2-40B4-BE49-F238E27FC236}">
                <a16:creationId xmlns:a16="http://schemas.microsoft.com/office/drawing/2014/main" xmlns="" id="{222AFB93-E1AA-4B31-B3EE-2A62FA14DA01}"/>
              </a:ext>
            </a:extLst>
          </p:cNvPr>
          <p:cNvSpPr>
            <a:spLocks noEditPoints="1"/>
          </p:cNvSpPr>
          <p:nvPr/>
        </p:nvSpPr>
        <p:spPr bwMode="auto">
          <a:xfrm>
            <a:off x="3503613" y="2222500"/>
            <a:ext cx="415925" cy="550863"/>
          </a:xfrm>
          <a:custGeom>
            <a:avLst/>
            <a:gdLst>
              <a:gd name="T0" fmla="*/ 122 w 122"/>
              <a:gd name="T1" fmla="*/ 86 h 160"/>
              <a:gd name="T2" fmla="*/ 122 w 122"/>
              <a:gd name="T3" fmla="*/ 20 h 160"/>
              <a:gd name="T4" fmla="*/ 101 w 122"/>
              <a:gd name="T5" fmla="*/ 0 h 160"/>
              <a:gd name="T6" fmla="*/ 20 w 122"/>
              <a:gd name="T7" fmla="*/ 0 h 160"/>
              <a:gd name="T8" fmla="*/ 0 w 122"/>
              <a:gd name="T9" fmla="*/ 20 h 160"/>
              <a:gd name="T10" fmla="*/ 0 w 122"/>
              <a:gd name="T11" fmla="*/ 86 h 160"/>
              <a:gd name="T12" fmla="*/ 20 w 122"/>
              <a:gd name="T13" fmla="*/ 106 h 160"/>
              <a:gd name="T14" fmla="*/ 33 w 122"/>
              <a:gd name="T15" fmla="*/ 106 h 160"/>
              <a:gd name="T16" fmla="*/ 37 w 122"/>
              <a:gd name="T17" fmla="*/ 102 h 160"/>
              <a:gd name="T18" fmla="*/ 33 w 122"/>
              <a:gd name="T19" fmla="*/ 98 h 160"/>
              <a:gd name="T20" fmla="*/ 20 w 122"/>
              <a:gd name="T21" fmla="*/ 98 h 160"/>
              <a:gd name="T22" fmla="*/ 8 w 122"/>
              <a:gd name="T23" fmla="*/ 86 h 160"/>
              <a:gd name="T24" fmla="*/ 8 w 122"/>
              <a:gd name="T25" fmla="*/ 20 h 160"/>
              <a:gd name="T26" fmla="*/ 20 w 122"/>
              <a:gd name="T27" fmla="*/ 8 h 160"/>
              <a:gd name="T28" fmla="*/ 101 w 122"/>
              <a:gd name="T29" fmla="*/ 8 h 160"/>
              <a:gd name="T30" fmla="*/ 114 w 122"/>
              <a:gd name="T31" fmla="*/ 20 h 160"/>
              <a:gd name="T32" fmla="*/ 114 w 122"/>
              <a:gd name="T33" fmla="*/ 86 h 160"/>
              <a:gd name="T34" fmla="*/ 101 w 122"/>
              <a:gd name="T35" fmla="*/ 98 h 160"/>
              <a:gd name="T36" fmla="*/ 88 w 122"/>
              <a:gd name="T37" fmla="*/ 98 h 160"/>
              <a:gd name="T38" fmla="*/ 84 w 122"/>
              <a:gd name="T39" fmla="*/ 102 h 160"/>
              <a:gd name="T40" fmla="*/ 88 w 122"/>
              <a:gd name="T41" fmla="*/ 106 h 160"/>
              <a:gd name="T42" fmla="*/ 101 w 122"/>
              <a:gd name="T43" fmla="*/ 106 h 160"/>
              <a:gd name="T44" fmla="*/ 122 w 122"/>
              <a:gd name="T45" fmla="*/ 86 h 160"/>
              <a:gd name="T46" fmla="*/ 61 w 122"/>
              <a:gd name="T47" fmla="*/ 67 h 160"/>
              <a:gd name="T48" fmla="*/ 57 w 122"/>
              <a:gd name="T49" fmla="*/ 71 h 160"/>
              <a:gd name="T50" fmla="*/ 57 w 122"/>
              <a:gd name="T51" fmla="*/ 146 h 160"/>
              <a:gd name="T52" fmla="*/ 36 w 122"/>
              <a:gd name="T53" fmla="*/ 126 h 160"/>
              <a:gd name="T54" fmla="*/ 31 w 122"/>
              <a:gd name="T55" fmla="*/ 126 h 160"/>
              <a:gd name="T56" fmla="*/ 31 w 122"/>
              <a:gd name="T57" fmla="*/ 131 h 160"/>
              <a:gd name="T58" fmla="*/ 58 w 122"/>
              <a:gd name="T59" fmla="*/ 159 h 160"/>
              <a:gd name="T60" fmla="*/ 61 w 122"/>
              <a:gd name="T61" fmla="*/ 160 h 160"/>
              <a:gd name="T62" fmla="*/ 64 w 122"/>
              <a:gd name="T63" fmla="*/ 159 h 160"/>
              <a:gd name="T64" fmla="*/ 91 w 122"/>
              <a:gd name="T65" fmla="*/ 131 h 160"/>
              <a:gd name="T66" fmla="*/ 91 w 122"/>
              <a:gd name="T67" fmla="*/ 126 h 160"/>
              <a:gd name="T68" fmla="*/ 85 w 122"/>
              <a:gd name="T69" fmla="*/ 126 h 160"/>
              <a:gd name="T70" fmla="*/ 65 w 122"/>
              <a:gd name="T71" fmla="*/ 146 h 160"/>
              <a:gd name="T72" fmla="*/ 65 w 122"/>
              <a:gd name="T73" fmla="*/ 71 h 160"/>
              <a:gd name="T74" fmla="*/ 61 w 122"/>
              <a:gd name="T75" fmla="*/ 67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22" h="160">
                <a:moveTo>
                  <a:pt x="122" y="86"/>
                </a:moveTo>
                <a:cubicBezTo>
                  <a:pt x="122" y="20"/>
                  <a:pt x="122" y="20"/>
                  <a:pt x="122" y="20"/>
                </a:cubicBezTo>
                <a:cubicBezTo>
                  <a:pt x="122" y="9"/>
                  <a:pt x="112" y="0"/>
                  <a:pt x="101" y="0"/>
                </a:cubicBezTo>
                <a:cubicBezTo>
                  <a:pt x="20" y="0"/>
                  <a:pt x="20" y="0"/>
                  <a:pt x="20" y="0"/>
                </a:cubicBezTo>
                <a:cubicBezTo>
                  <a:pt x="9" y="0"/>
                  <a:pt x="0" y="9"/>
                  <a:pt x="0" y="20"/>
                </a:cubicBezTo>
                <a:cubicBezTo>
                  <a:pt x="0" y="86"/>
                  <a:pt x="0" y="86"/>
                  <a:pt x="0" y="86"/>
                </a:cubicBezTo>
                <a:cubicBezTo>
                  <a:pt x="0" y="97"/>
                  <a:pt x="9" y="106"/>
                  <a:pt x="20" y="106"/>
                </a:cubicBezTo>
                <a:cubicBezTo>
                  <a:pt x="33" y="106"/>
                  <a:pt x="33" y="106"/>
                  <a:pt x="33" y="106"/>
                </a:cubicBezTo>
                <a:cubicBezTo>
                  <a:pt x="36" y="106"/>
                  <a:pt x="37" y="104"/>
                  <a:pt x="37" y="102"/>
                </a:cubicBezTo>
                <a:cubicBezTo>
                  <a:pt x="37" y="100"/>
                  <a:pt x="36" y="98"/>
                  <a:pt x="33" y="98"/>
                </a:cubicBezTo>
                <a:cubicBezTo>
                  <a:pt x="20" y="98"/>
                  <a:pt x="20" y="98"/>
                  <a:pt x="20" y="98"/>
                </a:cubicBezTo>
                <a:cubicBezTo>
                  <a:pt x="14" y="98"/>
                  <a:pt x="8" y="92"/>
                  <a:pt x="8" y="86"/>
                </a:cubicBezTo>
                <a:cubicBezTo>
                  <a:pt x="8" y="20"/>
                  <a:pt x="8" y="20"/>
                  <a:pt x="8" y="20"/>
                </a:cubicBezTo>
                <a:cubicBezTo>
                  <a:pt x="8" y="14"/>
                  <a:pt x="14" y="8"/>
                  <a:pt x="20" y="8"/>
                </a:cubicBezTo>
                <a:cubicBezTo>
                  <a:pt x="101" y="8"/>
                  <a:pt x="101" y="8"/>
                  <a:pt x="101" y="8"/>
                </a:cubicBezTo>
                <a:cubicBezTo>
                  <a:pt x="108" y="8"/>
                  <a:pt x="114" y="14"/>
                  <a:pt x="114" y="20"/>
                </a:cubicBezTo>
                <a:cubicBezTo>
                  <a:pt x="114" y="86"/>
                  <a:pt x="114" y="86"/>
                  <a:pt x="114" y="86"/>
                </a:cubicBezTo>
                <a:cubicBezTo>
                  <a:pt x="114" y="93"/>
                  <a:pt x="108" y="98"/>
                  <a:pt x="101" y="98"/>
                </a:cubicBezTo>
                <a:cubicBezTo>
                  <a:pt x="88" y="98"/>
                  <a:pt x="88" y="98"/>
                  <a:pt x="88" y="98"/>
                </a:cubicBezTo>
                <a:cubicBezTo>
                  <a:pt x="86" y="98"/>
                  <a:pt x="84" y="100"/>
                  <a:pt x="84" y="102"/>
                </a:cubicBezTo>
                <a:cubicBezTo>
                  <a:pt x="84" y="104"/>
                  <a:pt x="86" y="106"/>
                  <a:pt x="88" y="106"/>
                </a:cubicBezTo>
                <a:cubicBezTo>
                  <a:pt x="101" y="106"/>
                  <a:pt x="101" y="106"/>
                  <a:pt x="101" y="106"/>
                </a:cubicBezTo>
                <a:cubicBezTo>
                  <a:pt x="112" y="106"/>
                  <a:pt x="122" y="97"/>
                  <a:pt x="122" y="86"/>
                </a:cubicBezTo>
                <a:close/>
                <a:moveTo>
                  <a:pt x="61" y="67"/>
                </a:moveTo>
                <a:cubicBezTo>
                  <a:pt x="59" y="67"/>
                  <a:pt x="57" y="69"/>
                  <a:pt x="57" y="71"/>
                </a:cubicBezTo>
                <a:cubicBezTo>
                  <a:pt x="57" y="146"/>
                  <a:pt x="57" y="146"/>
                  <a:pt x="57" y="146"/>
                </a:cubicBezTo>
                <a:cubicBezTo>
                  <a:pt x="36" y="126"/>
                  <a:pt x="36" y="126"/>
                  <a:pt x="36" y="126"/>
                </a:cubicBezTo>
                <a:cubicBezTo>
                  <a:pt x="35" y="124"/>
                  <a:pt x="32" y="124"/>
                  <a:pt x="31" y="126"/>
                </a:cubicBezTo>
                <a:cubicBezTo>
                  <a:pt x="29" y="127"/>
                  <a:pt x="29" y="130"/>
                  <a:pt x="31" y="131"/>
                </a:cubicBezTo>
                <a:cubicBezTo>
                  <a:pt x="58" y="159"/>
                  <a:pt x="58" y="159"/>
                  <a:pt x="58" y="159"/>
                </a:cubicBezTo>
                <a:cubicBezTo>
                  <a:pt x="59" y="160"/>
                  <a:pt x="60" y="160"/>
                  <a:pt x="61" y="160"/>
                </a:cubicBezTo>
                <a:cubicBezTo>
                  <a:pt x="62" y="160"/>
                  <a:pt x="63" y="160"/>
                  <a:pt x="64" y="159"/>
                </a:cubicBezTo>
                <a:cubicBezTo>
                  <a:pt x="91" y="131"/>
                  <a:pt x="91" y="131"/>
                  <a:pt x="91" y="131"/>
                </a:cubicBezTo>
                <a:cubicBezTo>
                  <a:pt x="93" y="130"/>
                  <a:pt x="93" y="127"/>
                  <a:pt x="91" y="126"/>
                </a:cubicBezTo>
                <a:cubicBezTo>
                  <a:pt x="89" y="124"/>
                  <a:pt x="87" y="124"/>
                  <a:pt x="85" y="126"/>
                </a:cubicBezTo>
                <a:cubicBezTo>
                  <a:pt x="65" y="146"/>
                  <a:pt x="65" y="146"/>
                  <a:pt x="65" y="146"/>
                </a:cubicBezTo>
                <a:cubicBezTo>
                  <a:pt x="65" y="71"/>
                  <a:pt x="65" y="71"/>
                  <a:pt x="65" y="71"/>
                </a:cubicBezTo>
                <a:cubicBezTo>
                  <a:pt x="65" y="69"/>
                  <a:pt x="63" y="67"/>
                  <a:pt x="61" y="6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" name="Freeform 29">
            <a:extLst>
              <a:ext uri="{FF2B5EF4-FFF2-40B4-BE49-F238E27FC236}">
                <a16:creationId xmlns:a16="http://schemas.microsoft.com/office/drawing/2014/main" xmlns="" id="{12B63CC6-1EFC-4CE3-ACC5-3E8948E00C26}"/>
              </a:ext>
            </a:extLst>
          </p:cNvPr>
          <p:cNvSpPr>
            <a:spLocks noEditPoints="1"/>
          </p:cNvSpPr>
          <p:nvPr/>
        </p:nvSpPr>
        <p:spPr bwMode="auto">
          <a:xfrm>
            <a:off x="3435350" y="2841625"/>
            <a:ext cx="546100" cy="550863"/>
          </a:xfrm>
          <a:custGeom>
            <a:avLst/>
            <a:gdLst>
              <a:gd name="T0" fmla="*/ 80 w 160"/>
              <a:gd name="T1" fmla="*/ 0 h 160"/>
              <a:gd name="T2" fmla="*/ 76 w 160"/>
              <a:gd name="T3" fmla="*/ 4 h 160"/>
              <a:gd name="T4" fmla="*/ 76 w 160"/>
              <a:gd name="T5" fmla="*/ 112 h 160"/>
              <a:gd name="T6" fmla="*/ 57 w 160"/>
              <a:gd name="T7" fmla="*/ 94 h 160"/>
              <a:gd name="T8" fmla="*/ 52 w 160"/>
              <a:gd name="T9" fmla="*/ 94 h 160"/>
              <a:gd name="T10" fmla="*/ 52 w 160"/>
              <a:gd name="T11" fmla="*/ 99 h 160"/>
              <a:gd name="T12" fmla="*/ 77 w 160"/>
              <a:gd name="T13" fmla="*/ 124 h 160"/>
              <a:gd name="T14" fmla="*/ 80 w 160"/>
              <a:gd name="T15" fmla="*/ 126 h 160"/>
              <a:gd name="T16" fmla="*/ 83 w 160"/>
              <a:gd name="T17" fmla="*/ 124 h 160"/>
              <a:gd name="T18" fmla="*/ 108 w 160"/>
              <a:gd name="T19" fmla="*/ 99 h 160"/>
              <a:gd name="T20" fmla="*/ 108 w 160"/>
              <a:gd name="T21" fmla="*/ 94 h 160"/>
              <a:gd name="T22" fmla="*/ 102 w 160"/>
              <a:gd name="T23" fmla="*/ 94 h 160"/>
              <a:gd name="T24" fmla="*/ 84 w 160"/>
              <a:gd name="T25" fmla="*/ 112 h 160"/>
              <a:gd name="T26" fmla="*/ 84 w 160"/>
              <a:gd name="T27" fmla="*/ 4 h 160"/>
              <a:gd name="T28" fmla="*/ 80 w 160"/>
              <a:gd name="T29" fmla="*/ 0 h 160"/>
              <a:gd name="T30" fmla="*/ 155 w 160"/>
              <a:gd name="T31" fmla="*/ 152 h 160"/>
              <a:gd name="T32" fmla="*/ 4 w 160"/>
              <a:gd name="T33" fmla="*/ 152 h 160"/>
              <a:gd name="T34" fmla="*/ 0 w 160"/>
              <a:gd name="T35" fmla="*/ 156 h 160"/>
              <a:gd name="T36" fmla="*/ 4 w 160"/>
              <a:gd name="T37" fmla="*/ 160 h 160"/>
              <a:gd name="T38" fmla="*/ 155 w 160"/>
              <a:gd name="T39" fmla="*/ 160 h 160"/>
              <a:gd name="T40" fmla="*/ 160 w 160"/>
              <a:gd name="T41" fmla="*/ 156 h 160"/>
              <a:gd name="T42" fmla="*/ 155 w 160"/>
              <a:gd name="T43" fmla="*/ 152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160" h="160">
                <a:moveTo>
                  <a:pt x="80" y="0"/>
                </a:moveTo>
                <a:cubicBezTo>
                  <a:pt x="78" y="0"/>
                  <a:pt x="76" y="2"/>
                  <a:pt x="76" y="4"/>
                </a:cubicBezTo>
                <a:cubicBezTo>
                  <a:pt x="76" y="112"/>
                  <a:pt x="76" y="112"/>
                  <a:pt x="76" y="112"/>
                </a:cubicBezTo>
                <a:cubicBezTo>
                  <a:pt x="57" y="94"/>
                  <a:pt x="57" y="94"/>
                  <a:pt x="57" y="94"/>
                </a:cubicBezTo>
                <a:cubicBezTo>
                  <a:pt x="56" y="92"/>
                  <a:pt x="53" y="92"/>
                  <a:pt x="52" y="94"/>
                </a:cubicBezTo>
                <a:cubicBezTo>
                  <a:pt x="50" y="95"/>
                  <a:pt x="50" y="98"/>
                  <a:pt x="52" y="99"/>
                </a:cubicBezTo>
                <a:cubicBezTo>
                  <a:pt x="77" y="124"/>
                  <a:pt x="77" y="124"/>
                  <a:pt x="77" y="124"/>
                </a:cubicBezTo>
                <a:cubicBezTo>
                  <a:pt x="78" y="125"/>
                  <a:pt x="79" y="126"/>
                  <a:pt x="80" y="126"/>
                </a:cubicBezTo>
                <a:cubicBezTo>
                  <a:pt x="81" y="126"/>
                  <a:pt x="82" y="125"/>
                  <a:pt x="83" y="124"/>
                </a:cubicBezTo>
                <a:cubicBezTo>
                  <a:pt x="108" y="99"/>
                  <a:pt x="108" y="99"/>
                  <a:pt x="108" y="99"/>
                </a:cubicBezTo>
                <a:cubicBezTo>
                  <a:pt x="109" y="98"/>
                  <a:pt x="109" y="95"/>
                  <a:pt x="108" y="94"/>
                </a:cubicBezTo>
                <a:cubicBezTo>
                  <a:pt x="106" y="92"/>
                  <a:pt x="104" y="92"/>
                  <a:pt x="102" y="94"/>
                </a:cubicBezTo>
                <a:cubicBezTo>
                  <a:pt x="84" y="112"/>
                  <a:pt x="84" y="112"/>
                  <a:pt x="84" y="112"/>
                </a:cubicBezTo>
                <a:cubicBezTo>
                  <a:pt x="84" y="4"/>
                  <a:pt x="84" y="4"/>
                  <a:pt x="84" y="4"/>
                </a:cubicBezTo>
                <a:cubicBezTo>
                  <a:pt x="84" y="2"/>
                  <a:pt x="82" y="0"/>
                  <a:pt x="80" y="0"/>
                </a:cubicBezTo>
                <a:close/>
                <a:moveTo>
                  <a:pt x="155" y="152"/>
                </a:moveTo>
                <a:cubicBezTo>
                  <a:pt x="4" y="152"/>
                  <a:pt x="4" y="152"/>
                  <a:pt x="4" y="152"/>
                </a:cubicBezTo>
                <a:cubicBezTo>
                  <a:pt x="2" y="152"/>
                  <a:pt x="0" y="154"/>
                  <a:pt x="0" y="156"/>
                </a:cubicBezTo>
                <a:cubicBezTo>
                  <a:pt x="0" y="158"/>
                  <a:pt x="2" y="160"/>
                  <a:pt x="4" y="160"/>
                </a:cubicBezTo>
                <a:cubicBezTo>
                  <a:pt x="155" y="160"/>
                  <a:pt x="155" y="160"/>
                  <a:pt x="155" y="160"/>
                </a:cubicBezTo>
                <a:cubicBezTo>
                  <a:pt x="158" y="160"/>
                  <a:pt x="160" y="158"/>
                  <a:pt x="160" y="156"/>
                </a:cubicBezTo>
                <a:cubicBezTo>
                  <a:pt x="160" y="154"/>
                  <a:pt x="158" y="152"/>
                  <a:pt x="155" y="15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0" name="Freeform 30">
            <a:extLst>
              <a:ext uri="{FF2B5EF4-FFF2-40B4-BE49-F238E27FC236}">
                <a16:creationId xmlns:a16="http://schemas.microsoft.com/office/drawing/2014/main" xmlns="" id="{A7202A6F-224A-4FD9-A20E-43821735DA96}"/>
              </a:ext>
            </a:extLst>
          </p:cNvPr>
          <p:cNvSpPr>
            <a:spLocks noEditPoints="1"/>
          </p:cNvSpPr>
          <p:nvPr/>
        </p:nvSpPr>
        <p:spPr bwMode="auto">
          <a:xfrm>
            <a:off x="3435350" y="3462338"/>
            <a:ext cx="546100" cy="539750"/>
          </a:xfrm>
          <a:custGeom>
            <a:avLst/>
            <a:gdLst>
              <a:gd name="T0" fmla="*/ 0 w 160"/>
              <a:gd name="T1" fmla="*/ 113 h 157"/>
              <a:gd name="T2" fmla="*/ 0 w 160"/>
              <a:gd name="T3" fmla="*/ 140 h 157"/>
              <a:gd name="T4" fmla="*/ 17 w 160"/>
              <a:gd name="T5" fmla="*/ 157 h 157"/>
              <a:gd name="T6" fmla="*/ 143 w 160"/>
              <a:gd name="T7" fmla="*/ 157 h 157"/>
              <a:gd name="T8" fmla="*/ 160 w 160"/>
              <a:gd name="T9" fmla="*/ 140 h 157"/>
              <a:gd name="T10" fmla="*/ 160 w 160"/>
              <a:gd name="T11" fmla="*/ 113 h 157"/>
              <a:gd name="T12" fmla="*/ 143 w 160"/>
              <a:gd name="T13" fmla="*/ 95 h 157"/>
              <a:gd name="T14" fmla="*/ 108 w 160"/>
              <a:gd name="T15" fmla="*/ 95 h 157"/>
              <a:gd name="T16" fmla="*/ 101 w 160"/>
              <a:gd name="T17" fmla="*/ 102 h 157"/>
              <a:gd name="T18" fmla="*/ 80 w 160"/>
              <a:gd name="T19" fmla="*/ 121 h 157"/>
              <a:gd name="T20" fmla="*/ 59 w 160"/>
              <a:gd name="T21" fmla="*/ 102 h 157"/>
              <a:gd name="T22" fmla="*/ 52 w 160"/>
              <a:gd name="T23" fmla="*/ 95 h 157"/>
              <a:gd name="T24" fmla="*/ 17 w 160"/>
              <a:gd name="T25" fmla="*/ 95 h 157"/>
              <a:gd name="T26" fmla="*/ 0 w 160"/>
              <a:gd name="T27" fmla="*/ 113 h 157"/>
              <a:gd name="T28" fmla="*/ 80 w 160"/>
              <a:gd name="T29" fmla="*/ 129 h 157"/>
              <a:gd name="T30" fmla="*/ 109 w 160"/>
              <a:gd name="T31" fmla="*/ 104 h 157"/>
              <a:gd name="T32" fmla="*/ 143 w 160"/>
              <a:gd name="T33" fmla="*/ 104 h 157"/>
              <a:gd name="T34" fmla="*/ 152 w 160"/>
              <a:gd name="T35" fmla="*/ 113 h 157"/>
              <a:gd name="T36" fmla="*/ 152 w 160"/>
              <a:gd name="T37" fmla="*/ 140 h 157"/>
              <a:gd name="T38" fmla="*/ 143 w 160"/>
              <a:gd name="T39" fmla="*/ 149 h 157"/>
              <a:gd name="T40" fmla="*/ 17 w 160"/>
              <a:gd name="T41" fmla="*/ 149 h 157"/>
              <a:gd name="T42" fmla="*/ 8 w 160"/>
              <a:gd name="T43" fmla="*/ 140 h 157"/>
              <a:gd name="T44" fmla="*/ 8 w 160"/>
              <a:gd name="T45" fmla="*/ 113 h 157"/>
              <a:gd name="T46" fmla="*/ 17 w 160"/>
              <a:gd name="T47" fmla="*/ 104 h 157"/>
              <a:gd name="T48" fmla="*/ 51 w 160"/>
              <a:gd name="T49" fmla="*/ 104 h 157"/>
              <a:gd name="T50" fmla="*/ 80 w 160"/>
              <a:gd name="T51" fmla="*/ 129 h 157"/>
              <a:gd name="T52" fmla="*/ 80 w 160"/>
              <a:gd name="T53" fmla="*/ 0 h 157"/>
              <a:gd name="T54" fmla="*/ 76 w 160"/>
              <a:gd name="T55" fmla="*/ 4 h 157"/>
              <a:gd name="T56" fmla="*/ 76 w 160"/>
              <a:gd name="T57" fmla="*/ 73 h 157"/>
              <a:gd name="T58" fmla="*/ 57 w 160"/>
              <a:gd name="T59" fmla="*/ 53 h 157"/>
              <a:gd name="T60" fmla="*/ 51 w 160"/>
              <a:gd name="T61" fmla="*/ 53 h 157"/>
              <a:gd name="T62" fmla="*/ 51 w 160"/>
              <a:gd name="T63" fmla="*/ 59 h 157"/>
              <a:gd name="T64" fmla="*/ 77 w 160"/>
              <a:gd name="T65" fmla="*/ 85 h 157"/>
              <a:gd name="T66" fmla="*/ 80 w 160"/>
              <a:gd name="T67" fmla="*/ 86 h 157"/>
              <a:gd name="T68" fmla="*/ 83 w 160"/>
              <a:gd name="T69" fmla="*/ 85 h 157"/>
              <a:gd name="T70" fmla="*/ 109 w 160"/>
              <a:gd name="T71" fmla="*/ 59 h 157"/>
              <a:gd name="T72" fmla="*/ 109 w 160"/>
              <a:gd name="T73" fmla="*/ 53 h 157"/>
              <a:gd name="T74" fmla="*/ 103 w 160"/>
              <a:gd name="T75" fmla="*/ 53 h 157"/>
              <a:gd name="T76" fmla="*/ 84 w 160"/>
              <a:gd name="T77" fmla="*/ 73 h 157"/>
              <a:gd name="T78" fmla="*/ 84 w 160"/>
              <a:gd name="T79" fmla="*/ 4 h 157"/>
              <a:gd name="T80" fmla="*/ 80 w 160"/>
              <a:gd name="T81" fmla="*/ 0 h 1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160" h="157">
                <a:moveTo>
                  <a:pt x="0" y="113"/>
                </a:moveTo>
                <a:cubicBezTo>
                  <a:pt x="0" y="140"/>
                  <a:pt x="0" y="140"/>
                  <a:pt x="0" y="140"/>
                </a:cubicBezTo>
                <a:cubicBezTo>
                  <a:pt x="0" y="150"/>
                  <a:pt x="8" y="157"/>
                  <a:pt x="17" y="157"/>
                </a:cubicBezTo>
                <a:cubicBezTo>
                  <a:pt x="143" y="157"/>
                  <a:pt x="143" y="157"/>
                  <a:pt x="143" y="157"/>
                </a:cubicBezTo>
                <a:cubicBezTo>
                  <a:pt x="152" y="157"/>
                  <a:pt x="160" y="150"/>
                  <a:pt x="160" y="140"/>
                </a:cubicBezTo>
                <a:cubicBezTo>
                  <a:pt x="160" y="113"/>
                  <a:pt x="160" y="113"/>
                  <a:pt x="160" y="113"/>
                </a:cubicBezTo>
                <a:cubicBezTo>
                  <a:pt x="160" y="103"/>
                  <a:pt x="152" y="95"/>
                  <a:pt x="143" y="95"/>
                </a:cubicBezTo>
                <a:cubicBezTo>
                  <a:pt x="108" y="95"/>
                  <a:pt x="108" y="95"/>
                  <a:pt x="108" y="95"/>
                </a:cubicBezTo>
                <a:cubicBezTo>
                  <a:pt x="105" y="95"/>
                  <a:pt x="102" y="98"/>
                  <a:pt x="101" y="102"/>
                </a:cubicBezTo>
                <a:cubicBezTo>
                  <a:pt x="100" y="113"/>
                  <a:pt x="91" y="121"/>
                  <a:pt x="80" y="121"/>
                </a:cubicBezTo>
                <a:cubicBezTo>
                  <a:pt x="69" y="121"/>
                  <a:pt x="60" y="113"/>
                  <a:pt x="59" y="102"/>
                </a:cubicBezTo>
                <a:cubicBezTo>
                  <a:pt x="58" y="98"/>
                  <a:pt x="55" y="95"/>
                  <a:pt x="52" y="95"/>
                </a:cubicBezTo>
                <a:cubicBezTo>
                  <a:pt x="17" y="95"/>
                  <a:pt x="17" y="95"/>
                  <a:pt x="17" y="95"/>
                </a:cubicBezTo>
                <a:cubicBezTo>
                  <a:pt x="8" y="95"/>
                  <a:pt x="0" y="103"/>
                  <a:pt x="0" y="113"/>
                </a:cubicBezTo>
                <a:close/>
                <a:moveTo>
                  <a:pt x="80" y="129"/>
                </a:moveTo>
                <a:cubicBezTo>
                  <a:pt x="95" y="129"/>
                  <a:pt x="107" y="118"/>
                  <a:pt x="109" y="104"/>
                </a:cubicBezTo>
                <a:cubicBezTo>
                  <a:pt x="143" y="104"/>
                  <a:pt x="143" y="104"/>
                  <a:pt x="143" y="104"/>
                </a:cubicBezTo>
                <a:cubicBezTo>
                  <a:pt x="148" y="104"/>
                  <a:pt x="152" y="108"/>
                  <a:pt x="152" y="113"/>
                </a:cubicBezTo>
                <a:cubicBezTo>
                  <a:pt x="152" y="140"/>
                  <a:pt x="152" y="140"/>
                  <a:pt x="152" y="140"/>
                </a:cubicBezTo>
                <a:cubicBezTo>
                  <a:pt x="152" y="145"/>
                  <a:pt x="148" y="149"/>
                  <a:pt x="143" y="149"/>
                </a:cubicBezTo>
                <a:cubicBezTo>
                  <a:pt x="17" y="149"/>
                  <a:pt x="17" y="149"/>
                  <a:pt x="17" y="149"/>
                </a:cubicBezTo>
                <a:cubicBezTo>
                  <a:pt x="12" y="149"/>
                  <a:pt x="8" y="145"/>
                  <a:pt x="8" y="140"/>
                </a:cubicBezTo>
                <a:cubicBezTo>
                  <a:pt x="8" y="113"/>
                  <a:pt x="8" y="113"/>
                  <a:pt x="8" y="113"/>
                </a:cubicBezTo>
                <a:cubicBezTo>
                  <a:pt x="8" y="108"/>
                  <a:pt x="12" y="104"/>
                  <a:pt x="17" y="104"/>
                </a:cubicBezTo>
                <a:cubicBezTo>
                  <a:pt x="51" y="104"/>
                  <a:pt x="51" y="104"/>
                  <a:pt x="51" y="104"/>
                </a:cubicBezTo>
                <a:cubicBezTo>
                  <a:pt x="53" y="118"/>
                  <a:pt x="65" y="129"/>
                  <a:pt x="80" y="129"/>
                </a:cubicBezTo>
                <a:close/>
                <a:moveTo>
                  <a:pt x="80" y="0"/>
                </a:moveTo>
                <a:cubicBezTo>
                  <a:pt x="78" y="0"/>
                  <a:pt x="76" y="2"/>
                  <a:pt x="76" y="4"/>
                </a:cubicBezTo>
                <a:cubicBezTo>
                  <a:pt x="76" y="73"/>
                  <a:pt x="76" y="73"/>
                  <a:pt x="76" y="73"/>
                </a:cubicBezTo>
                <a:cubicBezTo>
                  <a:pt x="57" y="53"/>
                  <a:pt x="57" y="53"/>
                  <a:pt x="57" y="53"/>
                </a:cubicBezTo>
                <a:cubicBezTo>
                  <a:pt x="55" y="52"/>
                  <a:pt x="53" y="52"/>
                  <a:pt x="51" y="53"/>
                </a:cubicBezTo>
                <a:cubicBezTo>
                  <a:pt x="49" y="55"/>
                  <a:pt x="49" y="57"/>
                  <a:pt x="51" y="59"/>
                </a:cubicBezTo>
                <a:cubicBezTo>
                  <a:pt x="77" y="85"/>
                  <a:pt x="77" y="85"/>
                  <a:pt x="77" y="85"/>
                </a:cubicBezTo>
                <a:cubicBezTo>
                  <a:pt x="78" y="86"/>
                  <a:pt x="79" y="86"/>
                  <a:pt x="80" y="86"/>
                </a:cubicBezTo>
                <a:cubicBezTo>
                  <a:pt x="81" y="86"/>
                  <a:pt x="82" y="86"/>
                  <a:pt x="83" y="85"/>
                </a:cubicBezTo>
                <a:cubicBezTo>
                  <a:pt x="109" y="59"/>
                  <a:pt x="109" y="59"/>
                  <a:pt x="109" y="59"/>
                </a:cubicBezTo>
                <a:cubicBezTo>
                  <a:pt x="111" y="57"/>
                  <a:pt x="111" y="55"/>
                  <a:pt x="109" y="53"/>
                </a:cubicBezTo>
                <a:cubicBezTo>
                  <a:pt x="107" y="52"/>
                  <a:pt x="105" y="52"/>
                  <a:pt x="103" y="53"/>
                </a:cubicBezTo>
                <a:cubicBezTo>
                  <a:pt x="84" y="73"/>
                  <a:pt x="84" y="73"/>
                  <a:pt x="84" y="73"/>
                </a:cubicBezTo>
                <a:cubicBezTo>
                  <a:pt x="84" y="4"/>
                  <a:pt x="84" y="4"/>
                  <a:pt x="84" y="4"/>
                </a:cubicBezTo>
                <a:cubicBezTo>
                  <a:pt x="84" y="2"/>
                  <a:pt x="82" y="0"/>
                  <a:pt x="8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" name="Freeform 31">
            <a:extLst>
              <a:ext uri="{FF2B5EF4-FFF2-40B4-BE49-F238E27FC236}">
                <a16:creationId xmlns:a16="http://schemas.microsoft.com/office/drawing/2014/main" xmlns="" id="{95ADD6E0-3CFA-4898-8DCD-5460B75D4775}"/>
              </a:ext>
            </a:extLst>
          </p:cNvPr>
          <p:cNvSpPr>
            <a:spLocks noEditPoints="1"/>
          </p:cNvSpPr>
          <p:nvPr/>
        </p:nvSpPr>
        <p:spPr bwMode="auto">
          <a:xfrm>
            <a:off x="3435350" y="4081463"/>
            <a:ext cx="546100" cy="550863"/>
          </a:xfrm>
          <a:custGeom>
            <a:avLst/>
            <a:gdLst>
              <a:gd name="T0" fmla="*/ 75 w 160"/>
              <a:gd name="T1" fmla="*/ 47 h 160"/>
              <a:gd name="T2" fmla="*/ 60 w 160"/>
              <a:gd name="T3" fmla="*/ 63 h 160"/>
              <a:gd name="T4" fmla="*/ 42 w 160"/>
              <a:gd name="T5" fmla="*/ 80 h 160"/>
              <a:gd name="T6" fmla="*/ 40 w 160"/>
              <a:gd name="T7" fmla="*/ 85 h 160"/>
              <a:gd name="T8" fmla="*/ 34 w 160"/>
              <a:gd name="T9" fmla="*/ 113 h 160"/>
              <a:gd name="T10" fmla="*/ 33 w 160"/>
              <a:gd name="T11" fmla="*/ 119 h 160"/>
              <a:gd name="T12" fmla="*/ 34 w 160"/>
              <a:gd name="T13" fmla="*/ 125 h 160"/>
              <a:gd name="T14" fmla="*/ 40 w 160"/>
              <a:gd name="T15" fmla="*/ 127 h 160"/>
              <a:gd name="T16" fmla="*/ 41 w 160"/>
              <a:gd name="T17" fmla="*/ 127 h 160"/>
              <a:gd name="T18" fmla="*/ 47 w 160"/>
              <a:gd name="T19" fmla="*/ 126 h 160"/>
              <a:gd name="T20" fmla="*/ 74 w 160"/>
              <a:gd name="T21" fmla="*/ 120 h 160"/>
              <a:gd name="T22" fmla="*/ 80 w 160"/>
              <a:gd name="T23" fmla="*/ 117 h 160"/>
              <a:gd name="T24" fmla="*/ 157 w 160"/>
              <a:gd name="T25" fmla="*/ 40 h 160"/>
              <a:gd name="T26" fmla="*/ 160 w 160"/>
              <a:gd name="T27" fmla="*/ 33 h 160"/>
              <a:gd name="T28" fmla="*/ 160 w 160"/>
              <a:gd name="T29" fmla="*/ 32 h 160"/>
              <a:gd name="T30" fmla="*/ 159 w 160"/>
              <a:gd name="T31" fmla="*/ 30 h 160"/>
              <a:gd name="T32" fmla="*/ 158 w 160"/>
              <a:gd name="T33" fmla="*/ 25 h 160"/>
              <a:gd name="T34" fmla="*/ 158 w 160"/>
              <a:gd name="T35" fmla="*/ 25 h 160"/>
              <a:gd name="T36" fmla="*/ 134 w 160"/>
              <a:gd name="T37" fmla="*/ 2 h 160"/>
              <a:gd name="T38" fmla="*/ 128 w 160"/>
              <a:gd name="T39" fmla="*/ 0 h 160"/>
              <a:gd name="T40" fmla="*/ 127 w 160"/>
              <a:gd name="T41" fmla="*/ 0 h 160"/>
              <a:gd name="T42" fmla="*/ 119 w 160"/>
              <a:gd name="T43" fmla="*/ 3 h 160"/>
              <a:gd name="T44" fmla="*/ 75 w 160"/>
              <a:gd name="T45" fmla="*/ 47 h 160"/>
              <a:gd name="T46" fmla="*/ 126 w 160"/>
              <a:gd name="T47" fmla="*/ 8 h 160"/>
              <a:gd name="T48" fmla="*/ 126 w 160"/>
              <a:gd name="T49" fmla="*/ 8 h 160"/>
              <a:gd name="T50" fmla="*/ 127 w 160"/>
              <a:gd name="T51" fmla="*/ 8 h 160"/>
              <a:gd name="T52" fmla="*/ 131 w 160"/>
              <a:gd name="T53" fmla="*/ 9 h 160"/>
              <a:gd name="T54" fmla="*/ 151 w 160"/>
              <a:gd name="T55" fmla="*/ 28 h 160"/>
              <a:gd name="T56" fmla="*/ 152 w 160"/>
              <a:gd name="T57" fmla="*/ 32 h 160"/>
              <a:gd name="T58" fmla="*/ 152 w 160"/>
              <a:gd name="T59" fmla="*/ 33 h 160"/>
              <a:gd name="T60" fmla="*/ 151 w 160"/>
              <a:gd name="T61" fmla="*/ 35 h 160"/>
              <a:gd name="T62" fmla="*/ 74 w 160"/>
              <a:gd name="T63" fmla="*/ 112 h 160"/>
              <a:gd name="T64" fmla="*/ 73 w 160"/>
              <a:gd name="T65" fmla="*/ 112 h 160"/>
              <a:gd name="T66" fmla="*/ 45 w 160"/>
              <a:gd name="T67" fmla="*/ 118 h 160"/>
              <a:gd name="T68" fmla="*/ 41 w 160"/>
              <a:gd name="T69" fmla="*/ 119 h 160"/>
              <a:gd name="T70" fmla="*/ 41 w 160"/>
              <a:gd name="T71" fmla="*/ 115 h 160"/>
              <a:gd name="T72" fmla="*/ 47 w 160"/>
              <a:gd name="T73" fmla="*/ 87 h 160"/>
              <a:gd name="T74" fmla="*/ 48 w 160"/>
              <a:gd name="T75" fmla="*/ 86 h 160"/>
              <a:gd name="T76" fmla="*/ 65 w 160"/>
              <a:gd name="T77" fmla="*/ 68 h 160"/>
              <a:gd name="T78" fmla="*/ 81 w 160"/>
              <a:gd name="T79" fmla="*/ 53 h 160"/>
              <a:gd name="T80" fmla="*/ 125 w 160"/>
              <a:gd name="T81" fmla="*/ 9 h 160"/>
              <a:gd name="T82" fmla="*/ 126 w 160"/>
              <a:gd name="T83" fmla="*/ 8 h 160"/>
              <a:gd name="T84" fmla="*/ 13 w 160"/>
              <a:gd name="T85" fmla="*/ 36 h 160"/>
              <a:gd name="T86" fmla="*/ 70 w 160"/>
              <a:gd name="T87" fmla="*/ 36 h 160"/>
              <a:gd name="T88" fmla="*/ 74 w 160"/>
              <a:gd name="T89" fmla="*/ 32 h 160"/>
              <a:gd name="T90" fmla="*/ 70 w 160"/>
              <a:gd name="T91" fmla="*/ 28 h 160"/>
              <a:gd name="T92" fmla="*/ 13 w 160"/>
              <a:gd name="T93" fmla="*/ 28 h 160"/>
              <a:gd name="T94" fmla="*/ 0 w 160"/>
              <a:gd name="T95" fmla="*/ 40 h 160"/>
              <a:gd name="T96" fmla="*/ 0 w 160"/>
              <a:gd name="T97" fmla="*/ 147 h 160"/>
              <a:gd name="T98" fmla="*/ 13 w 160"/>
              <a:gd name="T99" fmla="*/ 160 h 160"/>
              <a:gd name="T100" fmla="*/ 119 w 160"/>
              <a:gd name="T101" fmla="*/ 160 h 160"/>
              <a:gd name="T102" fmla="*/ 132 w 160"/>
              <a:gd name="T103" fmla="*/ 147 h 160"/>
              <a:gd name="T104" fmla="*/ 132 w 160"/>
              <a:gd name="T105" fmla="*/ 92 h 160"/>
              <a:gd name="T106" fmla="*/ 128 w 160"/>
              <a:gd name="T107" fmla="*/ 88 h 160"/>
              <a:gd name="T108" fmla="*/ 124 w 160"/>
              <a:gd name="T109" fmla="*/ 92 h 160"/>
              <a:gd name="T110" fmla="*/ 124 w 160"/>
              <a:gd name="T111" fmla="*/ 147 h 160"/>
              <a:gd name="T112" fmla="*/ 119 w 160"/>
              <a:gd name="T113" fmla="*/ 152 h 160"/>
              <a:gd name="T114" fmla="*/ 13 w 160"/>
              <a:gd name="T115" fmla="*/ 152 h 160"/>
              <a:gd name="T116" fmla="*/ 8 w 160"/>
              <a:gd name="T117" fmla="*/ 147 h 160"/>
              <a:gd name="T118" fmla="*/ 8 w 160"/>
              <a:gd name="T119" fmla="*/ 40 h 160"/>
              <a:gd name="T120" fmla="*/ 13 w 160"/>
              <a:gd name="T121" fmla="*/ 36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60" h="160">
                <a:moveTo>
                  <a:pt x="75" y="47"/>
                </a:moveTo>
                <a:cubicBezTo>
                  <a:pt x="60" y="63"/>
                  <a:pt x="60" y="63"/>
                  <a:pt x="60" y="63"/>
                </a:cubicBezTo>
                <a:cubicBezTo>
                  <a:pt x="54" y="69"/>
                  <a:pt x="48" y="74"/>
                  <a:pt x="42" y="80"/>
                </a:cubicBezTo>
                <a:cubicBezTo>
                  <a:pt x="41" y="81"/>
                  <a:pt x="40" y="83"/>
                  <a:pt x="40" y="85"/>
                </a:cubicBezTo>
                <a:cubicBezTo>
                  <a:pt x="38" y="94"/>
                  <a:pt x="36" y="104"/>
                  <a:pt x="34" y="113"/>
                </a:cubicBezTo>
                <a:cubicBezTo>
                  <a:pt x="33" y="119"/>
                  <a:pt x="33" y="119"/>
                  <a:pt x="33" y="119"/>
                </a:cubicBezTo>
                <a:cubicBezTo>
                  <a:pt x="32" y="121"/>
                  <a:pt x="33" y="124"/>
                  <a:pt x="34" y="125"/>
                </a:cubicBezTo>
                <a:cubicBezTo>
                  <a:pt x="36" y="127"/>
                  <a:pt x="38" y="127"/>
                  <a:pt x="40" y="127"/>
                </a:cubicBezTo>
                <a:cubicBezTo>
                  <a:pt x="40" y="127"/>
                  <a:pt x="41" y="127"/>
                  <a:pt x="41" y="127"/>
                </a:cubicBezTo>
                <a:cubicBezTo>
                  <a:pt x="47" y="126"/>
                  <a:pt x="47" y="126"/>
                  <a:pt x="47" y="126"/>
                </a:cubicBezTo>
                <a:cubicBezTo>
                  <a:pt x="56" y="124"/>
                  <a:pt x="65" y="122"/>
                  <a:pt x="74" y="120"/>
                </a:cubicBezTo>
                <a:cubicBezTo>
                  <a:pt x="77" y="120"/>
                  <a:pt x="78" y="119"/>
                  <a:pt x="80" y="117"/>
                </a:cubicBezTo>
                <a:cubicBezTo>
                  <a:pt x="105" y="92"/>
                  <a:pt x="131" y="66"/>
                  <a:pt x="157" y="40"/>
                </a:cubicBezTo>
                <a:cubicBezTo>
                  <a:pt x="159" y="39"/>
                  <a:pt x="160" y="36"/>
                  <a:pt x="160" y="33"/>
                </a:cubicBezTo>
                <a:cubicBezTo>
                  <a:pt x="160" y="33"/>
                  <a:pt x="160" y="33"/>
                  <a:pt x="160" y="32"/>
                </a:cubicBezTo>
                <a:cubicBezTo>
                  <a:pt x="160" y="31"/>
                  <a:pt x="160" y="31"/>
                  <a:pt x="159" y="30"/>
                </a:cubicBezTo>
                <a:cubicBezTo>
                  <a:pt x="159" y="28"/>
                  <a:pt x="159" y="27"/>
                  <a:pt x="158" y="25"/>
                </a:cubicBezTo>
                <a:cubicBezTo>
                  <a:pt x="158" y="25"/>
                  <a:pt x="158" y="25"/>
                  <a:pt x="158" y="25"/>
                </a:cubicBezTo>
                <a:cubicBezTo>
                  <a:pt x="153" y="14"/>
                  <a:pt x="145" y="6"/>
                  <a:pt x="134" y="2"/>
                </a:cubicBezTo>
                <a:cubicBezTo>
                  <a:pt x="132" y="1"/>
                  <a:pt x="130" y="0"/>
                  <a:pt x="128" y="0"/>
                </a:cubicBezTo>
                <a:cubicBezTo>
                  <a:pt x="127" y="0"/>
                  <a:pt x="127" y="0"/>
                  <a:pt x="127" y="0"/>
                </a:cubicBezTo>
                <a:cubicBezTo>
                  <a:pt x="124" y="0"/>
                  <a:pt x="122" y="1"/>
                  <a:pt x="119" y="3"/>
                </a:cubicBezTo>
                <a:cubicBezTo>
                  <a:pt x="105" y="18"/>
                  <a:pt x="90" y="33"/>
                  <a:pt x="75" y="47"/>
                </a:cubicBezTo>
                <a:close/>
                <a:moveTo>
                  <a:pt x="126" y="8"/>
                </a:moveTo>
                <a:cubicBezTo>
                  <a:pt x="126" y="8"/>
                  <a:pt x="126" y="8"/>
                  <a:pt x="126" y="8"/>
                </a:cubicBezTo>
                <a:cubicBezTo>
                  <a:pt x="127" y="8"/>
                  <a:pt x="127" y="8"/>
                  <a:pt x="127" y="8"/>
                </a:cubicBezTo>
                <a:cubicBezTo>
                  <a:pt x="129" y="8"/>
                  <a:pt x="130" y="8"/>
                  <a:pt x="131" y="9"/>
                </a:cubicBezTo>
                <a:cubicBezTo>
                  <a:pt x="140" y="13"/>
                  <a:pt x="147" y="19"/>
                  <a:pt x="151" y="28"/>
                </a:cubicBezTo>
                <a:cubicBezTo>
                  <a:pt x="151" y="29"/>
                  <a:pt x="151" y="30"/>
                  <a:pt x="152" y="32"/>
                </a:cubicBezTo>
                <a:cubicBezTo>
                  <a:pt x="152" y="32"/>
                  <a:pt x="152" y="33"/>
                  <a:pt x="152" y="33"/>
                </a:cubicBezTo>
                <a:cubicBezTo>
                  <a:pt x="152" y="34"/>
                  <a:pt x="152" y="34"/>
                  <a:pt x="151" y="35"/>
                </a:cubicBezTo>
                <a:cubicBezTo>
                  <a:pt x="126" y="60"/>
                  <a:pt x="100" y="86"/>
                  <a:pt x="74" y="112"/>
                </a:cubicBezTo>
                <a:cubicBezTo>
                  <a:pt x="74" y="112"/>
                  <a:pt x="73" y="112"/>
                  <a:pt x="73" y="112"/>
                </a:cubicBezTo>
                <a:cubicBezTo>
                  <a:pt x="64" y="114"/>
                  <a:pt x="55" y="116"/>
                  <a:pt x="45" y="118"/>
                </a:cubicBezTo>
                <a:cubicBezTo>
                  <a:pt x="41" y="119"/>
                  <a:pt x="41" y="119"/>
                  <a:pt x="41" y="119"/>
                </a:cubicBezTo>
                <a:cubicBezTo>
                  <a:pt x="41" y="115"/>
                  <a:pt x="41" y="115"/>
                  <a:pt x="41" y="115"/>
                </a:cubicBezTo>
                <a:cubicBezTo>
                  <a:pt x="43" y="105"/>
                  <a:pt x="45" y="96"/>
                  <a:pt x="47" y="87"/>
                </a:cubicBezTo>
                <a:cubicBezTo>
                  <a:pt x="48" y="86"/>
                  <a:pt x="48" y="86"/>
                  <a:pt x="48" y="86"/>
                </a:cubicBezTo>
                <a:cubicBezTo>
                  <a:pt x="54" y="80"/>
                  <a:pt x="59" y="74"/>
                  <a:pt x="65" y="68"/>
                </a:cubicBezTo>
                <a:cubicBezTo>
                  <a:pt x="81" y="53"/>
                  <a:pt x="81" y="53"/>
                  <a:pt x="81" y="53"/>
                </a:cubicBezTo>
                <a:cubicBezTo>
                  <a:pt x="95" y="38"/>
                  <a:pt x="110" y="23"/>
                  <a:pt x="125" y="9"/>
                </a:cubicBezTo>
                <a:cubicBezTo>
                  <a:pt x="126" y="8"/>
                  <a:pt x="126" y="8"/>
                  <a:pt x="126" y="8"/>
                </a:cubicBezTo>
                <a:close/>
                <a:moveTo>
                  <a:pt x="13" y="36"/>
                </a:moveTo>
                <a:cubicBezTo>
                  <a:pt x="70" y="36"/>
                  <a:pt x="70" y="36"/>
                  <a:pt x="70" y="36"/>
                </a:cubicBezTo>
                <a:cubicBezTo>
                  <a:pt x="72" y="36"/>
                  <a:pt x="74" y="34"/>
                  <a:pt x="74" y="32"/>
                </a:cubicBezTo>
                <a:cubicBezTo>
                  <a:pt x="74" y="29"/>
                  <a:pt x="72" y="28"/>
                  <a:pt x="70" y="28"/>
                </a:cubicBezTo>
                <a:cubicBezTo>
                  <a:pt x="13" y="28"/>
                  <a:pt x="13" y="28"/>
                  <a:pt x="13" y="28"/>
                </a:cubicBezTo>
                <a:cubicBezTo>
                  <a:pt x="6" y="28"/>
                  <a:pt x="0" y="33"/>
                  <a:pt x="0" y="40"/>
                </a:cubicBezTo>
                <a:cubicBezTo>
                  <a:pt x="0" y="147"/>
                  <a:pt x="0" y="147"/>
                  <a:pt x="0" y="147"/>
                </a:cubicBezTo>
                <a:cubicBezTo>
                  <a:pt x="0" y="154"/>
                  <a:pt x="6" y="160"/>
                  <a:pt x="13" y="160"/>
                </a:cubicBezTo>
                <a:cubicBezTo>
                  <a:pt x="119" y="160"/>
                  <a:pt x="119" y="160"/>
                  <a:pt x="119" y="160"/>
                </a:cubicBezTo>
                <a:cubicBezTo>
                  <a:pt x="127" y="160"/>
                  <a:pt x="132" y="154"/>
                  <a:pt x="132" y="147"/>
                </a:cubicBezTo>
                <a:cubicBezTo>
                  <a:pt x="132" y="92"/>
                  <a:pt x="132" y="92"/>
                  <a:pt x="132" y="92"/>
                </a:cubicBezTo>
                <a:cubicBezTo>
                  <a:pt x="132" y="90"/>
                  <a:pt x="130" y="88"/>
                  <a:pt x="128" y="88"/>
                </a:cubicBezTo>
                <a:cubicBezTo>
                  <a:pt x="126" y="88"/>
                  <a:pt x="124" y="90"/>
                  <a:pt x="124" y="92"/>
                </a:cubicBezTo>
                <a:cubicBezTo>
                  <a:pt x="124" y="147"/>
                  <a:pt x="124" y="147"/>
                  <a:pt x="124" y="147"/>
                </a:cubicBezTo>
                <a:cubicBezTo>
                  <a:pt x="124" y="150"/>
                  <a:pt x="122" y="152"/>
                  <a:pt x="119" y="152"/>
                </a:cubicBezTo>
                <a:cubicBezTo>
                  <a:pt x="13" y="152"/>
                  <a:pt x="13" y="152"/>
                  <a:pt x="13" y="152"/>
                </a:cubicBezTo>
                <a:cubicBezTo>
                  <a:pt x="10" y="152"/>
                  <a:pt x="8" y="150"/>
                  <a:pt x="8" y="147"/>
                </a:cubicBezTo>
                <a:cubicBezTo>
                  <a:pt x="8" y="40"/>
                  <a:pt x="8" y="40"/>
                  <a:pt x="8" y="40"/>
                </a:cubicBezTo>
                <a:cubicBezTo>
                  <a:pt x="8" y="38"/>
                  <a:pt x="10" y="36"/>
                  <a:pt x="13" y="3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2" name="Freeform 32">
            <a:extLst>
              <a:ext uri="{FF2B5EF4-FFF2-40B4-BE49-F238E27FC236}">
                <a16:creationId xmlns:a16="http://schemas.microsoft.com/office/drawing/2014/main" xmlns="" id="{9A94B6F0-4DD5-4876-9FD7-0DA69D971951}"/>
              </a:ext>
            </a:extLst>
          </p:cNvPr>
          <p:cNvSpPr>
            <a:spLocks noEditPoints="1"/>
          </p:cNvSpPr>
          <p:nvPr/>
        </p:nvSpPr>
        <p:spPr bwMode="auto">
          <a:xfrm>
            <a:off x="3435350" y="4756150"/>
            <a:ext cx="546100" cy="422275"/>
          </a:xfrm>
          <a:custGeom>
            <a:avLst/>
            <a:gdLst>
              <a:gd name="T0" fmla="*/ 5 w 160"/>
              <a:gd name="T1" fmla="*/ 4 h 123"/>
              <a:gd name="T2" fmla="*/ 5 w 160"/>
              <a:gd name="T3" fmla="*/ 4 h 123"/>
              <a:gd name="T4" fmla="*/ 0 w 160"/>
              <a:gd name="T5" fmla="*/ 15 h 123"/>
              <a:gd name="T6" fmla="*/ 0 w 160"/>
              <a:gd name="T7" fmla="*/ 89 h 123"/>
              <a:gd name="T8" fmla="*/ 16 w 160"/>
              <a:gd name="T9" fmla="*/ 105 h 123"/>
              <a:gd name="T10" fmla="*/ 93 w 160"/>
              <a:gd name="T11" fmla="*/ 105 h 123"/>
              <a:gd name="T12" fmla="*/ 97 w 160"/>
              <a:gd name="T13" fmla="*/ 101 h 123"/>
              <a:gd name="T14" fmla="*/ 93 w 160"/>
              <a:gd name="T15" fmla="*/ 97 h 123"/>
              <a:gd name="T16" fmla="*/ 16 w 160"/>
              <a:gd name="T17" fmla="*/ 97 h 123"/>
              <a:gd name="T18" fmla="*/ 8 w 160"/>
              <a:gd name="T19" fmla="*/ 89 h 123"/>
              <a:gd name="T20" fmla="*/ 8 w 160"/>
              <a:gd name="T21" fmla="*/ 15 h 123"/>
              <a:gd name="T22" fmla="*/ 8 w 160"/>
              <a:gd name="T23" fmla="*/ 13 h 123"/>
              <a:gd name="T24" fmla="*/ 65 w 160"/>
              <a:gd name="T25" fmla="*/ 62 h 123"/>
              <a:gd name="T26" fmla="*/ 68 w 160"/>
              <a:gd name="T27" fmla="*/ 63 h 123"/>
              <a:gd name="T28" fmla="*/ 70 w 160"/>
              <a:gd name="T29" fmla="*/ 62 h 123"/>
              <a:gd name="T30" fmla="*/ 128 w 160"/>
              <a:gd name="T31" fmla="*/ 12 h 123"/>
              <a:gd name="T32" fmla="*/ 128 w 160"/>
              <a:gd name="T33" fmla="*/ 15 h 123"/>
              <a:gd name="T34" fmla="*/ 128 w 160"/>
              <a:gd name="T35" fmla="*/ 44 h 123"/>
              <a:gd name="T36" fmla="*/ 132 w 160"/>
              <a:gd name="T37" fmla="*/ 48 h 123"/>
              <a:gd name="T38" fmla="*/ 136 w 160"/>
              <a:gd name="T39" fmla="*/ 44 h 123"/>
              <a:gd name="T40" fmla="*/ 136 w 160"/>
              <a:gd name="T41" fmla="*/ 15 h 123"/>
              <a:gd name="T42" fmla="*/ 121 w 160"/>
              <a:gd name="T43" fmla="*/ 0 h 123"/>
              <a:gd name="T44" fmla="*/ 15 w 160"/>
              <a:gd name="T45" fmla="*/ 0 h 123"/>
              <a:gd name="T46" fmla="*/ 5 w 160"/>
              <a:gd name="T47" fmla="*/ 4 h 123"/>
              <a:gd name="T48" fmla="*/ 68 w 160"/>
              <a:gd name="T49" fmla="*/ 54 h 123"/>
              <a:gd name="T50" fmla="*/ 15 w 160"/>
              <a:gd name="T51" fmla="*/ 8 h 123"/>
              <a:gd name="T52" fmla="*/ 121 w 160"/>
              <a:gd name="T53" fmla="*/ 8 h 123"/>
              <a:gd name="T54" fmla="*/ 68 w 160"/>
              <a:gd name="T55" fmla="*/ 54 h 123"/>
              <a:gd name="T56" fmla="*/ 160 w 160"/>
              <a:gd name="T57" fmla="*/ 115 h 123"/>
              <a:gd name="T58" fmla="*/ 160 w 160"/>
              <a:gd name="T59" fmla="*/ 92 h 123"/>
              <a:gd name="T60" fmla="*/ 152 w 160"/>
              <a:gd name="T61" fmla="*/ 84 h 123"/>
              <a:gd name="T62" fmla="*/ 152 w 160"/>
              <a:gd name="T63" fmla="*/ 76 h 123"/>
              <a:gd name="T64" fmla="*/ 132 w 160"/>
              <a:gd name="T65" fmla="*/ 56 h 123"/>
              <a:gd name="T66" fmla="*/ 112 w 160"/>
              <a:gd name="T67" fmla="*/ 76 h 123"/>
              <a:gd name="T68" fmla="*/ 112 w 160"/>
              <a:gd name="T69" fmla="*/ 84 h 123"/>
              <a:gd name="T70" fmla="*/ 105 w 160"/>
              <a:gd name="T71" fmla="*/ 92 h 123"/>
              <a:gd name="T72" fmla="*/ 105 w 160"/>
              <a:gd name="T73" fmla="*/ 115 h 123"/>
              <a:gd name="T74" fmla="*/ 113 w 160"/>
              <a:gd name="T75" fmla="*/ 123 h 123"/>
              <a:gd name="T76" fmla="*/ 152 w 160"/>
              <a:gd name="T77" fmla="*/ 123 h 123"/>
              <a:gd name="T78" fmla="*/ 160 w 160"/>
              <a:gd name="T79" fmla="*/ 115 h 123"/>
              <a:gd name="T80" fmla="*/ 132 w 160"/>
              <a:gd name="T81" fmla="*/ 64 h 123"/>
              <a:gd name="T82" fmla="*/ 144 w 160"/>
              <a:gd name="T83" fmla="*/ 76 h 123"/>
              <a:gd name="T84" fmla="*/ 144 w 160"/>
              <a:gd name="T85" fmla="*/ 84 h 123"/>
              <a:gd name="T86" fmla="*/ 121 w 160"/>
              <a:gd name="T87" fmla="*/ 84 h 123"/>
              <a:gd name="T88" fmla="*/ 121 w 160"/>
              <a:gd name="T89" fmla="*/ 76 h 123"/>
              <a:gd name="T90" fmla="*/ 132 w 160"/>
              <a:gd name="T91" fmla="*/ 64 h 123"/>
              <a:gd name="T92" fmla="*/ 152 w 160"/>
              <a:gd name="T93" fmla="*/ 115 h 123"/>
              <a:gd name="T94" fmla="*/ 113 w 160"/>
              <a:gd name="T95" fmla="*/ 115 h 123"/>
              <a:gd name="T96" fmla="*/ 113 w 160"/>
              <a:gd name="T97" fmla="*/ 92 h 123"/>
              <a:gd name="T98" fmla="*/ 152 w 160"/>
              <a:gd name="T99" fmla="*/ 92 h 123"/>
              <a:gd name="T100" fmla="*/ 152 w 160"/>
              <a:gd name="T101" fmla="*/ 115 h 1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60" h="123">
                <a:moveTo>
                  <a:pt x="5" y="4"/>
                </a:moveTo>
                <a:cubicBezTo>
                  <a:pt x="5" y="4"/>
                  <a:pt x="5" y="4"/>
                  <a:pt x="5" y="4"/>
                </a:cubicBezTo>
                <a:cubicBezTo>
                  <a:pt x="2" y="7"/>
                  <a:pt x="0" y="11"/>
                  <a:pt x="0" y="15"/>
                </a:cubicBezTo>
                <a:cubicBezTo>
                  <a:pt x="0" y="89"/>
                  <a:pt x="0" y="89"/>
                  <a:pt x="0" y="89"/>
                </a:cubicBezTo>
                <a:cubicBezTo>
                  <a:pt x="0" y="98"/>
                  <a:pt x="7" y="105"/>
                  <a:pt x="16" y="105"/>
                </a:cubicBezTo>
                <a:cubicBezTo>
                  <a:pt x="93" y="105"/>
                  <a:pt x="93" y="105"/>
                  <a:pt x="93" y="105"/>
                </a:cubicBezTo>
                <a:cubicBezTo>
                  <a:pt x="95" y="105"/>
                  <a:pt x="97" y="103"/>
                  <a:pt x="97" y="101"/>
                </a:cubicBezTo>
                <a:cubicBezTo>
                  <a:pt x="97" y="99"/>
                  <a:pt x="95" y="97"/>
                  <a:pt x="93" y="97"/>
                </a:cubicBezTo>
                <a:cubicBezTo>
                  <a:pt x="16" y="97"/>
                  <a:pt x="16" y="97"/>
                  <a:pt x="16" y="97"/>
                </a:cubicBezTo>
                <a:cubicBezTo>
                  <a:pt x="12" y="97"/>
                  <a:pt x="8" y="93"/>
                  <a:pt x="8" y="89"/>
                </a:cubicBezTo>
                <a:cubicBezTo>
                  <a:pt x="8" y="15"/>
                  <a:pt x="8" y="15"/>
                  <a:pt x="8" y="15"/>
                </a:cubicBezTo>
                <a:cubicBezTo>
                  <a:pt x="8" y="14"/>
                  <a:pt x="8" y="14"/>
                  <a:pt x="8" y="13"/>
                </a:cubicBezTo>
                <a:cubicBezTo>
                  <a:pt x="65" y="62"/>
                  <a:pt x="65" y="62"/>
                  <a:pt x="65" y="62"/>
                </a:cubicBezTo>
                <a:cubicBezTo>
                  <a:pt x="66" y="63"/>
                  <a:pt x="67" y="63"/>
                  <a:pt x="68" y="63"/>
                </a:cubicBezTo>
                <a:cubicBezTo>
                  <a:pt x="69" y="63"/>
                  <a:pt x="70" y="63"/>
                  <a:pt x="70" y="62"/>
                </a:cubicBezTo>
                <a:cubicBezTo>
                  <a:pt x="128" y="12"/>
                  <a:pt x="128" y="12"/>
                  <a:pt x="128" y="12"/>
                </a:cubicBezTo>
                <a:cubicBezTo>
                  <a:pt x="128" y="13"/>
                  <a:pt x="128" y="14"/>
                  <a:pt x="128" y="15"/>
                </a:cubicBezTo>
                <a:cubicBezTo>
                  <a:pt x="128" y="44"/>
                  <a:pt x="128" y="44"/>
                  <a:pt x="128" y="44"/>
                </a:cubicBezTo>
                <a:cubicBezTo>
                  <a:pt x="128" y="46"/>
                  <a:pt x="130" y="48"/>
                  <a:pt x="132" y="48"/>
                </a:cubicBezTo>
                <a:cubicBezTo>
                  <a:pt x="135" y="48"/>
                  <a:pt x="136" y="46"/>
                  <a:pt x="136" y="44"/>
                </a:cubicBezTo>
                <a:cubicBezTo>
                  <a:pt x="136" y="15"/>
                  <a:pt x="136" y="15"/>
                  <a:pt x="136" y="15"/>
                </a:cubicBezTo>
                <a:cubicBezTo>
                  <a:pt x="136" y="7"/>
                  <a:pt x="130" y="0"/>
                  <a:pt x="121" y="0"/>
                </a:cubicBezTo>
                <a:cubicBezTo>
                  <a:pt x="15" y="0"/>
                  <a:pt x="15" y="0"/>
                  <a:pt x="15" y="0"/>
                </a:cubicBezTo>
                <a:cubicBezTo>
                  <a:pt x="11" y="0"/>
                  <a:pt x="8" y="1"/>
                  <a:pt x="5" y="4"/>
                </a:cubicBezTo>
                <a:close/>
                <a:moveTo>
                  <a:pt x="68" y="54"/>
                </a:moveTo>
                <a:cubicBezTo>
                  <a:pt x="15" y="8"/>
                  <a:pt x="15" y="8"/>
                  <a:pt x="15" y="8"/>
                </a:cubicBezTo>
                <a:cubicBezTo>
                  <a:pt x="121" y="8"/>
                  <a:pt x="121" y="8"/>
                  <a:pt x="121" y="8"/>
                </a:cubicBezTo>
                <a:lnTo>
                  <a:pt x="68" y="54"/>
                </a:lnTo>
                <a:close/>
                <a:moveTo>
                  <a:pt x="160" y="115"/>
                </a:moveTo>
                <a:cubicBezTo>
                  <a:pt x="160" y="92"/>
                  <a:pt x="160" y="92"/>
                  <a:pt x="160" y="92"/>
                </a:cubicBezTo>
                <a:cubicBezTo>
                  <a:pt x="160" y="88"/>
                  <a:pt x="157" y="85"/>
                  <a:pt x="152" y="84"/>
                </a:cubicBezTo>
                <a:cubicBezTo>
                  <a:pt x="152" y="76"/>
                  <a:pt x="152" y="76"/>
                  <a:pt x="152" y="76"/>
                </a:cubicBezTo>
                <a:cubicBezTo>
                  <a:pt x="152" y="65"/>
                  <a:pt x="143" y="56"/>
                  <a:pt x="132" y="56"/>
                </a:cubicBezTo>
                <a:cubicBezTo>
                  <a:pt x="121" y="56"/>
                  <a:pt x="112" y="65"/>
                  <a:pt x="112" y="76"/>
                </a:cubicBezTo>
                <a:cubicBezTo>
                  <a:pt x="112" y="84"/>
                  <a:pt x="112" y="84"/>
                  <a:pt x="112" y="84"/>
                </a:cubicBezTo>
                <a:cubicBezTo>
                  <a:pt x="108" y="85"/>
                  <a:pt x="105" y="88"/>
                  <a:pt x="105" y="92"/>
                </a:cubicBezTo>
                <a:cubicBezTo>
                  <a:pt x="105" y="115"/>
                  <a:pt x="105" y="115"/>
                  <a:pt x="105" y="115"/>
                </a:cubicBezTo>
                <a:cubicBezTo>
                  <a:pt x="105" y="120"/>
                  <a:pt x="108" y="123"/>
                  <a:pt x="113" y="123"/>
                </a:cubicBezTo>
                <a:cubicBezTo>
                  <a:pt x="152" y="123"/>
                  <a:pt x="152" y="123"/>
                  <a:pt x="152" y="123"/>
                </a:cubicBezTo>
                <a:cubicBezTo>
                  <a:pt x="156" y="123"/>
                  <a:pt x="160" y="120"/>
                  <a:pt x="160" y="115"/>
                </a:cubicBezTo>
                <a:close/>
                <a:moveTo>
                  <a:pt x="132" y="64"/>
                </a:moveTo>
                <a:cubicBezTo>
                  <a:pt x="139" y="64"/>
                  <a:pt x="144" y="70"/>
                  <a:pt x="144" y="76"/>
                </a:cubicBezTo>
                <a:cubicBezTo>
                  <a:pt x="144" y="84"/>
                  <a:pt x="144" y="84"/>
                  <a:pt x="144" y="84"/>
                </a:cubicBezTo>
                <a:cubicBezTo>
                  <a:pt x="121" y="84"/>
                  <a:pt x="121" y="84"/>
                  <a:pt x="121" y="84"/>
                </a:cubicBezTo>
                <a:cubicBezTo>
                  <a:pt x="121" y="76"/>
                  <a:pt x="121" y="76"/>
                  <a:pt x="121" y="76"/>
                </a:cubicBezTo>
                <a:cubicBezTo>
                  <a:pt x="120" y="70"/>
                  <a:pt x="126" y="64"/>
                  <a:pt x="132" y="64"/>
                </a:cubicBezTo>
                <a:close/>
                <a:moveTo>
                  <a:pt x="152" y="115"/>
                </a:moveTo>
                <a:cubicBezTo>
                  <a:pt x="113" y="115"/>
                  <a:pt x="113" y="115"/>
                  <a:pt x="113" y="115"/>
                </a:cubicBezTo>
                <a:cubicBezTo>
                  <a:pt x="113" y="92"/>
                  <a:pt x="113" y="92"/>
                  <a:pt x="113" y="92"/>
                </a:cubicBezTo>
                <a:cubicBezTo>
                  <a:pt x="152" y="92"/>
                  <a:pt x="152" y="92"/>
                  <a:pt x="152" y="92"/>
                </a:cubicBezTo>
                <a:lnTo>
                  <a:pt x="152" y="11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" name="Freeform 33">
            <a:extLst>
              <a:ext uri="{FF2B5EF4-FFF2-40B4-BE49-F238E27FC236}">
                <a16:creationId xmlns:a16="http://schemas.microsoft.com/office/drawing/2014/main" xmlns="" id="{B45F1140-63CE-4409-8DC4-50FF3BF146C9}"/>
              </a:ext>
            </a:extLst>
          </p:cNvPr>
          <p:cNvSpPr>
            <a:spLocks noEditPoints="1"/>
          </p:cNvSpPr>
          <p:nvPr/>
        </p:nvSpPr>
        <p:spPr bwMode="auto">
          <a:xfrm>
            <a:off x="3435350" y="5375275"/>
            <a:ext cx="546100" cy="422275"/>
          </a:xfrm>
          <a:custGeom>
            <a:avLst/>
            <a:gdLst>
              <a:gd name="T0" fmla="*/ 93 w 160"/>
              <a:gd name="T1" fmla="*/ 105 h 123"/>
              <a:gd name="T2" fmla="*/ 97 w 160"/>
              <a:gd name="T3" fmla="*/ 101 h 123"/>
              <a:gd name="T4" fmla="*/ 93 w 160"/>
              <a:gd name="T5" fmla="*/ 97 h 123"/>
              <a:gd name="T6" fmla="*/ 16 w 160"/>
              <a:gd name="T7" fmla="*/ 97 h 123"/>
              <a:gd name="T8" fmla="*/ 8 w 160"/>
              <a:gd name="T9" fmla="*/ 89 h 123"/>
              <a:gd name="T10" fmla="*/ 8 w 160"/>
              <a:gd name="T11" fmla="*/ 15 h 123"/>
              <a:gd name="T12" fmla="*/ 8 w 160"/>
              <a:gd name="T13" fmla="*/ 13 h 123"/>
              <a:gd name="T14" fmla="*/ 65 w 160"/>
              <a:gd name="T15" fmla="*/ 62 h 123"/>
              <a:gd name="T16" fmla="*/ 68 w 160"/>
              <a:gd name="T17" fmla="*/ 63 h 123"/>
              <a:gd name="T18" fmla="*/ 70 w 160"/>
              <a:gd name="T19" fmla="*/ 62 h 123"/>
              <a:gd name="T20" fmla="*/ 128 w 160"/>
              <a:gd name="T21" fmla="*/ 12 h 123"/>
              <a:gd name="T22" fmla="*/ 128 w 160"/>
              <a:gd name="T23" fmla="*/ 15 h 123"/>
              <a:gd name="T24" fmla="*/ 128 w 160"/>
              <a:gd name="T25" fmla="*/ 44 h 123"/>
              <a:gd name="T26" fmla="*/ 132 w 160"/>
              <a:gd name="T27" fmla="*/ 48 h 123"/>
              <a:gd name="T28" fmla="*/ 136 w 160"/>
              <a:gd name="T29" fmla="*/ 44 h 123"/>
              <a:gd name="T30" fmla="*/ 136 w 160"/>
              <a:gd name="T31" fmla="*/ 15 h 123"/>
              <a:gd name="T32" fmla="*/ 121 w 160"/>
              <a:gd name="T33" fmla="*/ 0 h 123"/>
              <a:gd name="T34" fmla="*/ 15 w 160"/>
              <a:gd name="T35" fmla="*/ 0 h 123"/>
              <a:gd name="T36" fmla="*/ 5 w 160"/>
              <a:gd name="T37" fmla="*/ 4 h 123"/>
              <a:gd name="T38" fmla="*/ 5 w 160"/>
              <a:gd name="T39" fmla="*/ 4 h 123"/>
              <a:gd name="T40" fmla="*/ 0 w 160"/>
              <a:gd name="T41" fmla="*/ 15 h 123"/>
              <a:gd name="T42" fmla="*/ 0 w 160"/>
              <a:gd name="T43" fmla="*/ 89 h 123"/>
              <a:gd name="T44" fmla="*/ 16 w 160"/>
              <a:gd name="T45" fmla="*/ 105 h 123"/>
              <a:gd name="T46" fmla="*/ 93 w 160"/>
              <a:gd name="T47" fmla="*/ 105 h 123"/>
              <a:gd name="T48" fmla="*/ 68 w 160"/>
              <a:gd name="T49" fmla="*/ 54 h 123"/>
              <a:gd name="T50" fmla="*/ 15 w 160"/>
              <a:gd name="T51" fmla="*/ 8 h 123"/>
              <a:gd name="T52" fmla="*/ 121 w 160"/>
              <a:gd name="T53" fmla="*/ 8 h 123"/>
              <a:gd name="T54" fmla="*/ 68 w 160"/>
              <a:gd name="T55" fmla="*/ 54 h 123"/>
              <a:gd name="T56" fmla="*/ 113 w 160"/>
              <a:gd name="T57" fmla="*/ 84 h 123"/>
              <a:gd name="T58" fmla="*/ 105 w 160"/>
              <a:gd name="T59" fmla="*/ 92 h 123"/>
              <a:gd name="T60" fmla="*/ 105 w 160"/>
              <a:gd name="T61" fmla="*/ 115 h 123"/>
              <a:gd name="T62" fmla="*/ 113 w 160"/>
              <a:gd name="T63" fmla="*/ 123 h 123"/>
              <a:gd name="T64" fmla="*/ 152 w 160"/>
              <a:gd name="T65" fmla="*/ 123 h 123"/>
              <a:gd name="T66" fmla="*/ 160 w 160"/>
              <a:gd name="T67" fmla="*/ 115 h 123"/>
              <a:gd name="T68" fmla="*/ 160 w 160"/>
              <a:gd name="T69" fmla="*/ 92 h 123"/>
              <a:gd name="T70" fmla="*/ 152 w 160"/>
              <a:gd name="T71" fmla="*/ 84 h 123"/>
              <a:gd name="T72" fmla="*/ 152 w 160"/>
              <a:gd name="T73" fmla="*/ 76 h 123"/>
              <a:gd name="T74" fmla="*/ 132 w 160"/>
              <a:gd name="T75" fmla="*/ 56 h 123"/>
              <a:gd name="T76" fmla="*/ 114 w 160"/>
              <a:gd name="T77" fmla="*/ 69 h 123"/>
              <a:gd name="T78" fmla="*/ 116 w 160"/>
              <a:gd name="T79" fmla="*/ 74 h 123"/>
              <a:gd name="T80" fmla="*/ 121 w 160"/>
              <a:gd name="T81" fmla="*/ 72 h 123"/>
              <a:gd name="T82" fmla="*/ 132 w 160"/>
              <a:gd name="T83" fmla="*/ 64 h 123"/>
              <a:gd name="T84" fmla="*/ 144 w 160"/>
              <a:gd name="T85" fmla="*/ 76 h 123"/>
              <a:gd name="T86" fmla="*/ 144 w 160"/>
              <a:gd name="T87" fmla="*/ 84 h 123"/>
              <a:gd name="T88" fmla="*/ 113 w 160"/>
              <a:gd name="T89" fmla="*/ 84 h 123"/>
              <a:gd name="T90" fmla="*/ 152 w 160"/>
              <a:gd name="T91" fmla="*/ 115 h 123"/>
              <a:gd name="T92" fmla="*/ 113 w 160"/>
              <a:gd name="T93" fmla="*/ 115 h 123"/>
              <a:gd name="T94" fmla="*/ 113 w 160"/>
              <a:gd name="T95" fmla="*/ 92 h 123"/>
              <a:gd name="T96" fmla="*/ 152 w 160"/>
              <a:gd name="T97" fmla="*/ 92 h 123"/>
              <a:gd name="T98" fmla="*/ 152 w 160"/>
              <a:gd name="T99" fmla="*/ 115 h 1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60" h="123">
                <a:moveTo>
                  <a:pt x="93" y="105"/>
                </a:moveTo>
                <a:cubicBezTo>
                  <a:pt x="95" y="105"/>
                  <a:pt x="97" y="103"/>
                  <a:pt x="97" y="101"/>
                </a:cubicBezTo>
                <a:cubicBezTo>
                  <a:pt x="97" y="99"/>
                  <a:pt x="95" y="97"/>
                  <a:pt x="93" y="97"/>
                </a:cubicBezTo>
                <a:cubicBezTo>
                  <a:pt x="16" y="97"/>
                  <a:pt x="16" y="97"/>
                  <a:pt x="16" y="97"/>
                </a:cubicBezTo>
                <a:cubicBezTo>
                  <a:pt x="12" y="97"/>
                  <a:pt x="8" y="93"/>
                  <a:pt x="8" y="89"/>
                </a:cubicBezTo>
                <a:cubicBezTo>
                  <a:pt x="8" y="15"/>
                  <a:pt x="8" y="15"/>
                  <a:pt x="8" y="15"/>
                </a:cubicBezTo>
                <a:cubicBezTo>
                  <a:pt x="8" y="14"/>
                  <a:pt x="8" y="14"/>
                  <a:pt x="8" y="13"/>
                </a:cubicBezTo>
                <a:cubicBezTo>
                  <a:pt x="65" y="62"/>
                  <a:pt x="65" y="62"/>
                  <a:pt x="65" y="62"/>
                </a:cubicBezTo>
                <a:cubicBezTo>
                  <a:pt x="66" y="63"/>
                  <a:pt x="67" y="63"/>
                  <a:pt x="68" y="63"/>
                </a:cubicBezTo>
                <a:cubicBezTo>
                  <a:pt x="69" y="63"/>
                  <a:pt x="70" y="63"/>
                  <a:pt x="70" y="62"/>
                </a:cubicBezTo>
                <a:cubicBezTo>
                  <a:pt x="128" y="12"/>
                  <a:pt x="128" y="12"/>
                  <a:pt x="128" y="12"/>
                </a:cubicBezTo>
                <a:cubicBezTo>
                  <a:pt x="128" y="13"/>
                  <a:pt x="128" y="14"/>
                  <a:pt x="128" y="15"/>
                </a:cubicBezTo>
                <a:cubicBezTo>
                  <a:pt x="128" y="44"/>
                  <a:pt x="128" y="44"/>
                  <a:pt x="128" y="44"/>
                </a:cubicBezTo>
                <a:cubicBezTo>
                  <a:pt x="128" y="46"/>
                  <a:pt x="130" y="48"/>
                  <a:pt x="132" y="48"/>
                </a:cubicBezTo>
                <a:cubicBezTo>
                  <a:pt x="135" y="48"/>
                  <a:pt x="136" y="46"/>
                  <a:pt x="136" y="44"/>
                </a:cubicBezTo>
                <a:cubicBezTo>
                  <a:pt x="136" y="15"/>
                  <a:pt x="136" y="15"/>
                  <a:pt x="136" y="15"/>
                </a:cubicBezTo>
                <a:cubicBezTo>
                  <a:pt x="136" y="7"/>
                  <a:pt x="130" y="0"/>
                  <a:pt x="121" y="0"/>
                </a:cubicBezTo>
                <a:cubicBezTo>
                  <a:pt x="15" y="0"/>
                  <a:pt x="15" y="0"/>
                  <a:pt x="15" y="0"/>
                </a:cubicBezTo>
                <a:cubicBezTo>
                  <a:pt x="11" y="0"/>
                  <a:pt x="8" y="1"/>
                  <a:pt x="5" y="4"/>
                </a:cubicBezTo>
                <a:cubicBezTo>
                  <a:pt x="5" y="4"/>
                  <a:pt x="5" y="4"/>
                  <a:pt x="5" y="4"/>
                </a:cubicBezTo>
                <a:cubicBezTo>
                  <a:pt x="2" y="7"/>
                  <a:pt x="0" y="11"/>
                  <a:pt x="0" y="15"/>
                </a:cubicBezTo>
                <a:cubicBezTo>
                  <a:pt x="0" y="89"/>
                  <a:pt x="0" y="89"/>
                  <a:pt x="0" y="89"/>
                </a:cubicBezTo>
                <a:cubicBezTo>
                  <a:pt x="0" y="98"/>
                  <a:pt x="7" y="105"/>
                  <a:pt x="16" y="105"/>
                </a:cubicBezTo>
                <a:lnTo>
                  <a:pt x="93" y="105"/>
                </a:lnTo>
                <a:close/>
                <a:moveTo>
                  <a:pt x="68" y="54"/>
                </a:moveTo>
                <a:cubicBezTo>
                  <a:pt x="15" y="8"/>
                  <a:pt x="15" y="8"/>
                  <a:pt x="15" y="8"/>
                </a:cubicBezTo>
                <a:cubicBezTo>
                  <a:pt x="121" y="8"/>
                  <a:pt x="121" y="8"/>
                  <a:pt x="121" y="8"/>
                </a:cubicBezTo>
                <a:lnTo>
                  <a:pt x="68" y="54"/>
                </a:lnTo>
                <a:close/>
                <a:moveTo>
                  <a:pt x="113" y="84"/>
                </a:moveTo>
                <a:cubicBezTo>
                  <a:pt x="108" y="84"/>
                  <a:pt x="105" y="88"/>
                  <a:pt x="105" y="92"/>
                </a:cubicBezTo>
                <a:cubicBezTo>
                  <a:pt x="105" y="115"/>
                  <a:pt x="105" y="115"/>
                  <a:pt x="105" y="115"/>
                </a:cubicBezTo>
                <a:cubicBezTo>
                  <a:pt x="105" y="120"/>
                  <a:pt x="108" y="123"/>
                  <a:pt x="113" y="123"/>
                </a:cubicBezTo>
                <a:cubicBezTo>
                  <a:pt x="152" y="123"/>
                  <a:pt x="152" y="123"/>
                  <a:pt x="152" y="123"/>
                </a:cubicBezTo>
                <a:cubicBezTo>
                  <a:pt x="156" y="123"/>
                  <a:pt x="160" y="120"/>
                  <a:pt x="160" y="115"/>
                </a:cubicBezTo>
                <a:cubicBezTo>
                  <a:pt x="160" y="92"/>
                  <a:pt x="160" y="92"/>
                  <a:pt x="160" y="92"/>
                </a:cubicBezTo>
                <a:cubicBezTo>
                  <a:pt x="160" y="88"/>
                  <a:pt x="157" y="85"/>
                  <a:pt x="152" y="84"/>
                </a:cubicBezTo>
                <a:cubicBezTo>
                  <a:pt x="152" y="76"/>
                  <a:pt x="152" y="76"/>
                  <a:pt x="152" y="76"/>
                </a:cubicBezTo>
                <a:cubicBezTo>
                  <a:pt x="152" y="65"/>
                  <a:pt x="143" y="56"/>
                  <a:pt x="132" y="56"/>
                </a:cubicBezTo>
                <a:cubicBezTo>
                  <a:pt x="124" y="56"/>
                  <a:pt x="117" y="61"/>
                  <a:pt x="114" y="69"/>
                </a:cubicBezTo>
                <a:cubicBezTo>
                  <a:pt x="113" y="71"/>
                  <a:pt x="114" y="73"/>
                  <a:pt x="116" y="74"/>
                </a:cubicBezTo>
                <a:cubicBezTo>
                  <a:pt x="118" y="75"/>
                  <a:pt x="120" y="74"/>
                  <a:pt x="121" y="72"/>
                </a:cubicBezTo>
                <a:cubicBezTo>
                  <a:pt x="123" y="67"/>
                  <a:pt x="127" y="64"/>
                  <a:pt x="132" y="64"/>
                </a:cubicBezTo>
                <a:cubicBezTo>
                  <a:pt x="139" y="64"/>
                  <a:pt x="144" y="70"/>
                  <a:pt x="144" y="76"/>
                </a:cubicBezTo>
                <a:cubicBezTo>
                  <a:pt x="144" y="84"/>
                  <a:pt x="144" y="84"/>
                  <a:pt x="144" y="84"/>
                </a:cubicBezTo>
                <a:lnTo>
                  <a:pt x="113" y="84"/>
                </a:lnTo>
                <a:close/>
                <a:moveTo>
                  <a:pt x="152" y="115"/>
                </a:moveTo>
                <a:cubicBezTo>
                  <a:pt x="113" y="115"/>
                  <a:pt x="113" y="115"/>
                  <a:pt x="113" y="115"/>
                </a:cubicBezTo>
                <a:cubicBezTo>
                  <a:pt x="113" y="92"/>
                  <a:pt x="113" y="92"/>
                  <a:pt x="113" y="92"/>
                </a:cubicBezTo>
                <a:cubicBezTo>
                  <a:pt x="152" y="92"/>
                  <a:pt x="152" y="92"/>
                  <a:pt x="152" y="92"/>
                </a:cubicBezTo>
                <a:lnTo>
                  <a:pt x="152" y="11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4" name="Freeform 34">
            <a:extLst>
              <a:ext uri="{FF2B5EF4-FFF2-40B4-BE49-F238E27FC236}">
                <a16:creationId xmlns:a16="http://schemas.microsoft.com/office/drawing/2014/main" xmlns="" id="{096130A8-FFD7-4351-A1B4-9E9D71773C3E}"/>
              </a:ext>
            </a:extLst>
          </p:cNvPr>
          <p:cNvSpPr>
            <a:spLocks noEditPoints="1"/>
          </p:cNvSpPr>
          <p:nvPr/>
        </p:nvSpPr>
        <p:spPr bwMode="auto">
          <a:xfrm>
            <a:off x="3435350" y="5938838"/>
            <a:ext cx="546100" cy="550863"/>
          </a:xfrm>
          <a:custGeom>
            <a:avLst/>
            <a:gdLst>
              <a:gd name="T0" fmla="*/ 0 w 160"/>
              <a:gd name="T1" fmla="*/ 4 h 160"/>
              <a:gd name="T2" fmla="*/ 0 w 160"/>
              <a:gd name="T3" fmla="*/ 156 h 160"/>
              <a:gd name="T4" fmla="*/ 4 w 160"/>
              <a:gd name="T5" fmla="*/ 160 h 160"/>
              <a:gd name="T6" fmla="*/ 77 w 160"/>
              <a:gd name="T7" fmla="*/ 160 h 160"/>
              <a:gd name="T8" fmla="*/ 81 w 160"/>
              <a:gd name="T9" fmla="*/ 156 h 160"/>
              <a:gd name="T10" fmla="*/ 77 w 160"/>
              <a:gd name="T11" fmla="*/ 152 h 160"/>
              <a:gd name="T12" fmla="*/ 8 w 160"/>
              <a:gd name="T13" fmla="*/ 152 h 160"/>
              <a:gd name="T14" fmla="*/ 8 w 160"/>
              <a:gd name="T15" fmla="*/ 8 h 160"/>
              <a:gd name="T16" fmla="*/ 152 w 160"/>
              <a:gd name="T17" fmla="*/ 8 h 160"/>
              <a:gd name="T18" fmla="*/ 152 w 160"/>
              <a:gd name="T19" fmla="*/ 77 h 160"/>
              <a:gd name="T20" fmla="*/ 156 w 160"/>
              <a:gd name="T21" fmla="*/ 81 h 160"/>
              <a:gd name="T22" fmla="*/ 160 w 160"/>
              <a:gd name="T23" fmla="*/ 77 h 160"/>
              <a:gd name="T24" fmla="*/ 160 w 160"/>
              <a:gd name="T25" fmla="*/ 4 h 160"/>
              <a:gd name="T26" fmla="*/ 156 w 160"/>
              <a:gd name="T27" fmla="*/ 0 h 160"/>
              <a:gd name="T28" fmla="*/ 4 w 160"/>
              <a:gd name="T29" fmla="*/ 0 h 160"/>
              <a:gd name="T30" fmla="*/ 0 w 160"/>
              <a:gd name="T31" fmla="*/ 4 h 160"/>
              <a:gd name="T32" fmla="*/ 160 w 160"/>
              <a:gd name="T33" fmla="*/ 156 h 160"/>
              <a:gd name="T34" fmla="*/ 160 w 160"/>
              <a:gd name="T35" fmla="*/ 100 h 160"/>
              <a:gd name="T36" fmla="*/ 156 w 160"/>
              <a:gd name="T37" fmla="*/ 96 h 160"/>
              <a:gd name="T38" fmla="*/ 100 w 160"/>
              <a:gd name="T39" fmla="*/ 96 h 160"/>
              <a:gd name="T40" fmla="*/ 96 w 160"/>
              <a:gd name="T41" fmla="*/ 100 h 160"/>
              <a:gd name="T42" fmla="*/ 96 w 160"/>
              <a:gd name="T43" fmla="*/ 156 h 160"/>
              <a:gd name="T44" fmla="*/ 100 w 160"/>
              <a:gd name="T45" fmla="*/ 160 h 160"/>
              <a:gd name="T46" fmla="*/ 156 w 160"/>
              <a:gd name="T47" fmla="*/ 160 h 160"/>
              <a:gd name="T48" fmla="*/ 160 w 160"/>
              <a:gd name="T49" fmla="*/ 156 h 160"/>
              <a:gd name="T50" fmla="*/ 152 w 160"/>
              <a:gd name="T51" fmla="*/ 152 h 160"/>
              <a:gd name="T52" fmla="*/ 104 w 160"/>
              <a:gd name="T53" fmla="*/ 152 h 160"/>
              <a:gd name="T54" fmla="*/ 104 w 160"/>
              <a:gd name="T55" fmla="*/ 104 h 160"/>
              <a:gd name="T56" fmla="*/ 152 w 160"/>
              <a:gd name="T57" fmla="*/ 104 h 160"/>
              <a:gd name="T58" fmla="*/ 152 w 160"/>
              <a:gd name="T59" fmla="*/ 152 h 160"/>
              <a:gd name="T60" fmla="*/ 72 w 160"/>
              <a:gd name="T61" fmla="*/ 32 h 160"/>
              <a:gd name="T62" fmla="*/ 68 w 160"/>
              <a:gd name="T63" fmla="*/ 28 h 160"/>
              <a:gd name="T64" fmla="*/ 32 w 160"/>
              <a:gd name="T65" fmla="*/ 28 h 160"/>
              <a:gd name="T66" fmla="*/ 28 w 160"/>
              <a:gd name="T67" fmla="*/ 32 h 160"/>
              <a:gd name="T68" fmla="*/ 28 w 160"/>
              <a:gd name="T69" fmla="*/ 68 h 160"/>
              <a:gd name="T70" fmla="*/ 32 w 160"/>
              <a:gd name="T71" fmla="*/ 72 h 160"/>
              <a:gd name="T72" fmla="*/ 36 w 160"/>
              <a:gd name="T73" fmla="*/ 68 h 160"/>
              <a:gd name="T74" fmla="*/ 36 w 160"/>
              <a:gd name="T75" fmla="*/ 42 h 160"/>
              <a:gd name="T76" fmla="*/ 81 w 160"/>
              <a:gd name="T77" fmla="*/ 87 h 160"/>
              <a:gd name="T78" fmla="*/ 84 w 160"/>
              <a:gd name="T79" fmla="*/ 88 h 160"/>
              <a:gd name="T80" fmla="*/ 87 w 160"/>
              <a:gd name="T81" fmla="*/ 87 h 160"/>
              <a:gd name="T82" fmla="*/ 87 w 160"/>
              <a:gd name="T83" fmla="*/ 81 h 160"/>
              <a:gd name="T84" fmla="*/ 42 w 160"/>
              <a:gd name="T85" fmla="*/ 36 h 160"/>
              <a:gd name="T86" fmla="*/ 68 w 160"/>
              <a:gd name="T87" fmla="*/ 36 h 160"/>
              <a:gd name="T88" fmla="*/ 72 w 160"/>
              <a:gd name="T89" fmla="*/ 32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160" h="160">
                <a:moveTo>
                  <a:pt x="0" y="4"/>
                </a:moveTo>
                <a:cubicBezTo>
                  <a:pt x="0" y="156"/>
                  <a:pt x="0" y="156"/>
                  <a:pt x="0" y="156"/>
                </a:cubicBezTo>
                <a:cubicBezTo>
                  <a:pt x="0" y="158"/>
                  <a:pt x="2" y="160"/>
                  <a:pt x="4" y="160"/>
                </a:cubicBezTo>
                <a:cubicBezTo>
                  <a:pt x="77" y="160"/>
                  <a:pt x="77" y="160"/>
                  <a:pt x="77" y="160"/>
                </a:cubicBezTo>
                <a:cubicBezTo>
                  <a:pt x="79" y="160"/>
                  <a:pt x="81" y="158"/>
                  <a:pt x="81" y="156"/>
                </a:cubicBezTo>
                <a:cubicBezTo>
                  <a:pt x="81" y="154"/>
                  <a:pt x="79" y="152"/>
                  <a:pt x="77" y="152"/>
                </a:cubicBezTo>
                <a:cubicBezTo>
                  <a:pt x="8" y="152"/>
                  <a:pt x="8" y="152"/>
                  <a:pt x="8" y="152"/>
                </a:cubicBezTo>
                <a:cubicBezTo>
                  <a:pt x="8" y="8"/>
                  <a:pt x="8" y="8"/>
                  <a:pt x="8" y="8"/>
                </a:cubicBezTo>
                <a:cubicBezTo>
                  <a:pt x="152" y="8"/>
                  <a:pt x="152" y="8"/>
                  <a:pt x="152" y="8"/>
                </a:cubicBezTo>
                <a:cubicBezTo>
                  <a:pt x="152" y="77"/>
                  <a:pt x="152" y="77"/>
                  <a:pt x="152" y="77"/>
                </a:cubicBezTo>
                <a:cubicBezTo>
                  <a:pt x="152" y="79"/>
                  <a:pt x="154" y="81"/>
                  <a:pt x="156" y="81"/>
                </a:cubicBezTo>
                <a:cubicBezTo>
                  <a:pt x="158" y="81"/>
                  <a:pt x="160" y="79"/>
                  <a:pt x="160" y="77"/>
                </a:cubicBezTo>
                <a:cubicBezTo>
                  <a:pt x="160" y="4"/>
                  <a:pt x="160" y="4"/>
                  <a:pt x="160" y="4"/>
                </a:cubicBezTo>
                <a:cubicBezTo>
                  <a:pt x="160" y="2"/>
                  <a:pt x="158" y="0"/>
                  <a:pt x="156" y="0"/>
                </a:cubicBezTo>
                <a:cubicBezTo>
                  <a:pt x="4" y="0"/>
                  <a:pt x="4" y="0"/>
                  <a:pt x="4" y="0"/>
                </a:cubicBezTo>
                <a:cubicBezTo>
                  <a:pt x="2" y="0"/>
                  <a:pt x="0" y="2"/>
                  <a:pt x="0" y="4"/>
                </a:cubicBezTo>
                <a:close/>
                <a:moveTo>
                  <a:pt x="160" y="156"/>
                </a:moveTo>
                <a:cubicBezTo>
                  <a:pt x="160" y="100"/>
                  <a:pt x="160" y="100"/>
                  <a:pt x="160" y="100"/>
                </a:cubicBezTo>
                <a:cubicBezTo>
                  <a:pt x="160" y="98"/>
                  <a:pt x="158" y="96"/>
                  <a:pt x="156" y="96"/>
                </a:cubicBezTo>
                <a:cubicBezTo>
                  <a:pt x="100" y="96"/>
                  <a:pt x="100" y="96"/>
                  <a:pt x="100" y="96"/>
                </a:cubicBezTo>
                <a:cubicBezTo>
                  <a:pt x="98" y="96"/>
                  <a:pt x="96" y="98"/>
                  <a:pt x="96" y="100"/>
                </a:cubicBezTo>
                <a:cubicBezTo>
                  <a:pt x="96" y="156"/>
                  <a:pt x="96" y="156"/>
                  <a:pt x="96" y="156"/>
                </a:cubicBezTo>
                <a:cubicBezTo>
                  <a:pt x="96" y="158"/>
                  <a:pt x="98" y="160"/>
                  <a:pt x="100" y="160"/>
                </a:cubicBezTo>
                <a:cubicBezTo>
                  <a:pt x="156" y="160"/>
                  <a:pt x="156" y="160"/>
                  <a:pt x="156" y="160"/>
                </a:cubicBezTo>
                <a:cubicBezTo>
                  <a:pt x="158" y="160"/>
                  <a:pt x="160" y="158"/>
                  <a:pt x="160" y="156"/>
                </a:cubicBezTo>
                <a:close/>
                <a:moveTo>
                  <a:pt x="152" y="152"/>
                </a:moveTo>
                <a:cubicBezTo>
                  <a:pt x="104" y="152"/>
                  <a:pt x="104" y="152"/>
                  <a:pt x="104" y="152"/>
                </a:cubicBezTo>
                <a:cubicBezTo>
                  <a:pt x="104" y="104"/>
                  <a:pt x="104" y="104"/>
                  <a:pt x="104" y="104"/>
                </a:cubicBezTo>
                <a:cubicBezTo>
                  <a:pt x="152" y="104"/>
                  <a:pt x="152" y="104"/>
                  <a:pt x="152" y="104"/>
                </a:cubicBezTo>
                <a:lnTo>
                  <a:pt x="152" y="152"/>
                </a:lnTo>
                <a:close/>
                <a:moveTo>
                  <a:pt x="72" y="32"/>
                </a:moveTo>
                <a:cubicBezTo>
                  <a:pt x="72" y="30"/>
                  <a:pt x="70" y="28"/>
                  <a:pt x="68" y="28"/>
                </a:cubicBezTo>
                <a:cubicBezTo>
                  <a:pt x="32" y="28"/>
                  <a:pt x="32" y="28"/>
                  <a:pt x="32" y="28"/>
                </a:cubicBezTo>
                <a:cubicBezTo>
                  <a:pt x="30" y="28"/>
                  <a:pt x="28" y="30"/>
                  <a:pt x="28" y="32"/>
                </a:cubicBezTo>
                <a:cubicBezTo>
                  <a:pt x="28" y="68"/>
                  <a:pt x="28" y="68"/>
                  <a:pt x="28" y="68"/>
                </a:cubicBezTo>
                <a:cubicBezTo>
                  <a:pt x="28" y="70"/>
                  <a:pt x="30" y="72"/>
                  <a:pt x="32" y="72"/>
                </a:cubicBezTo>
                <a:cubicBezTo>
                  <a:pt x="34" y="72"/>
                  <a:pt x="36" y="70"/>
                  <a:pt x="36" y="68"/>
                </a:cubicBezTo>
                <a:cubicBezTo>
                  <a:pt x="36" y="42"/>
                  <a:pt x="36" y="42"/>
                  <a:pt x="36" y="42"/>
                </a:cubicBezTo>
                <a:cubicBezTo>
                  <a:pt x="81" y="87"/>
                  <a:pt x="81" y="87"/>
                  <a:pt x="81" y="87"/>
                </a:cubicBezTo>
                <a:cubicBezTo>
                  <a:pt x="82" y="88"/>
                  <a:pt x="83" y="88"/>
                  <a:pt x="84" y="88"/>
                </a:cubicBezTo>
                <a:cubicBezTo>
                  <a:pt x="85" y="88"/>
                  <a:pt x="86" y="88"/>
                  <a:pt x="87" y="87"/>
                </a:cubicBezTo>
                <a:cubicBezTo>
                  <a:pt x="89" y="86"/>
                  <a:pt x="89" y="83"/>
                  <a:pt x="87" y="81"/>
                </a:cubicBezTo>
                <a:cubicBezTo>
                  <a:pt x="42" y="36"/>
                  <a:pt x="42" y="36"/>
                  <a:pt x="42" y="36"/>
                </a:cubicBezTo>
                <a:cubicBezTo>
                  <a:pt x="68" y="36"/>
                  <a:pt x="68" y="36"/>
                  <a:pt x="68" y="36"/>
                </a:cubicBezTo>
                <a:cubicBezTo>
                  <a:pt x="70" y="36"/>
                  <a:pt x="72" y="34"/>
                  <a:pt x="72" y="3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" name="Freeform 35">
            <a:extLst>
              <a:ext uri="{FF2B5EF4-FFF2-40B4-BE49-F238E27FC236}">
                <a16:creationId xmlns:a16="http://schemas.microsoft.com/office/drawing/2014/main" xmlns="" id="{C4A817A3-ED2F-48E1-9A23-17205FDC079B}"/>
              </a:ext>
            </a:extLst>
          </p:cNvPr>
          <p:cNvSpPr>
            <a:spLocks noEditPoints="1"/>
          </p:cNvSpPr>
          <p:nvPr/>
        </p:nvSpPr>
        <p:spPr bwMode="auto">
          <a:xfrm>
            <a:off x="4391025" y="365125"/>
            <a:ext cx="546100" cy="550863"/>
          </a:xfrm>
          <a:custGeom>
            <a:avLst/>
            <a:gdLst>
              <a:gd name="T0" fmla="*/ 156 w 160"/>
              <a:gd name="T1" fmla="*/ 0 h 160"/>
              <a:gd name="T2" fmla="*/ 4 w 160"/>
              <a:gd name="T3" fmla="*/ 0 h 160"/>
              <a:gd name="T4" fmla="*/ 0 w 160"/>
              <a:gd name="T5" fmla="*/ 4 h 160"/>
              <a:gd name="T6" fmla="*/ 0 w 160"/>
              <a:gd name="T7" fmla="*/ 77 h 160"/>
              <a:gd name="T8" fmla="*/ 4 w 160"/>
              <a:gd name="T9" fmla="*/ 81 h 160"/>
              <a:gd name="T10" fmla="*/ 8 w 160"/>
              <a:gd name="T11" fmla="*/ 77 h 160"/>
              <a:gd name="T12" fmla="*/ 8 w 160"/>
              <a:gd name="T13" fmla="*/ 8 h 160"/>
              <a:gd name="T14" fmla="*/ 152 w 160"/>
              <a:gd name="T15" fmla="*/ 8 h 160"/>
              <a:gd name="T16" fmla="*/ 152 w 160"/>
              <a:gd name="T17" fmla="*/ 152 h 160"/>
              <a:gd name="T18" fmla="*/ 83 w 160"/>
              <a:gd name="T19" fmla="*/ 152 h 160"/>
              <a:gd name="T20" fmla="*/ 79 w 160"/>
              <a:gd name="T21" fmla="*/ 156 h 160"/>
              <a:gd name="T22" fmla="*/ 83 w 160"/>
              <a:gd name="T23" fmla="*/ 160 h 160"/>
              <a:gd name="T24" fmla="*/ 156 w 160"/>
              <a:gd name="T25" fmla="*/ 160 h 160"/>
              <a:gd name="T26" fmla="*/ 160 w 160"/>
              <a:gd name="T27" fmla="*/ 156 h 160"/>
              <a:gd name="T28" fmla="*/ 160 w 160"/>
              <a:gd name="T29" fmla="*/ 4 h 160"/>
              <a:gd name="T30" fmla="*/ 156 w 160"/>
              <a:gd name="T31" fmla="*/ 0 h 160"/>
              <a:gd name="T32" fmla="*/ 0 w 160"/>
              <a:gd name="T33" fmla="*/ 156 h 160"/>
              <a:gd name="T34" fmla="*/ 4 w 160"/>
              <a:gd name="T35" fmla="*/ 160 h 160"/>
              <a:gd name="T36" fmla="*/ 60 w 160"/>
              <a:gd name="T37" fmla="*/ 160 h 160"/>
              <a:gd name="T38" fmla="*/ 64 w 160"/>
              <a:gd name="T39" fmla="*/ 156 h 160"/>
              <a:gd name="T40" fmla="*/ 64 w 160"/>
              <a:gd name="T41" fmla="*/ 100 h 160"/>
              <a:gd name="T42" fmla="*/ 60 w 160"/>
              <a:gd name="T43" fmla="*/ 96 h 160"/>
              <a:gd name="T44" fmla="*/ 4 w 160"/>
              <a:gd name="T45" fmla="*/ 96 h 160"/>
              <a:gd name="T46" fmla="*/ 0 w 160"/>
              <a:gd name="T47" fmla="*/ 100 h 160"/>
              <a:gd name="T48" fmla="*/ 0 w 160"/>
              <a:gd name="T49" fmla="*/ 156 h 160"/>
              <a:gd name="T50" fmla="*/ 8 w 160"/>
              <a:gd name="T51" fmla="*/ 104 h 160"/>
              <a:gd name="T52" fmla="*/ 56 w 160"/>
              <a:gd name="T53" fmla="*/ 104 h 160"/>
              <a:gd name="T54" fmla="*/ 56 w 160"/>
              <a:gd name="T55" fmla="*/ 152 h 160"/>
              <a:gd name="T56" fmla="*/ 8 w 160"/>
              <a:gd name="T57" fmla="*/ 152 h 160"/>
              <a:gd name="T58" fmla="*/ 8 w 160"/>
              <a:gd name="T59" fmla="*/ 104 h 160"/>
              <a:gd name="T60" fmla="*/ 73 w 160"/>
              <a:gd name="T61" fmla="*/ 87 h 160"/>
              <a:gd name="T62" fmla="*/ 76 w 160"/>
              <a:gd name="T63" fmla="*/ 88 h 160"/>
              <a:gd name="T64" fmla="*/ 79 w 160"/>
              <a:gd name="T65" fmla="*/ 87 h 160"/>
              <a:gd name="T66" fmla="*/ 124 w 160"/>
              <a:gd name="T67" fmla="*/ 42 h 160"/>
              <a:gd name="T68" fmla="*/ 124 w 160"/>
              <a:gd name="T69" fmla="*/ 68 h 160"/>
              <a:gd name="T70" fmla="*/ 128 w 160"/>
              <a:gd name="T71" fmla="*/ 72 h 160"/>
              <a:gd name="T72" fmla="*/ 132 w 160"/>
              <a:gd name="T73" fmla="*/ 68 h 160"/>
              <a:gd name="T74" fmla="*/ 132 w 160"/>
              <a:gd name="T75" fmla="*/ 32 h 160"/>
              <a:gd name="T76" fmla="*/ 128 w 160"/>
              <a:gd name="T77" fmla="*/ 28 h 160"/>
              <a:gd name="T78" fmla="*/ 92 w 160"/>
              <a:gd name="T79" fmla="*/ 28 h 160"/>
              <a:gd name="T80" fmla="*/ 88 w 160"/>
              <a:gd name="T81" fmla="*/ 32 h 160"/>
              <a:gd name="T82" fmla="*/ 92 w 160"/>
              <a:gd name="T83" fmla="*/ 36 h 160"/>
              <a:gd name="T84" fmla="*/ 118 w 160"/>
              <a:gd name="T85" fmla="*/ 36 h 160"/>
              <a:gd name="T86" fmla="*/ 73 w 160"/>
              <a:gd name="T87" fmla="*/ 81 h 160"/>
              <a:gd name="T88" fmla="*/ 73 w 160"/>
              <a:gd name="T89" fmla="*/ 87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160" h="160">
                <a:moveTo>
                  <a:pt x="156" y="0"/>
                </a:moveTo>
                <a:cubicBezTo>
                  <a:pt x="4" y="0"/>
                  <a:pt x="4" y="0"/>
                  <a:pt x="4" y="0"/>
                </a:cubicBezTo>
                <a:cubicBezTo>
                  <a:pt x="2" y="0"/>
                  <a:pt x="0" y="2"/>
                  <a:pt x="0" y="4"/>
                </a:cubicBezTo>
                <a:cubicBezTo>
                  <a:pt x="0" y="77"/>
                  <a:pt x="0" y="77"/>
                  <a:pt x="0" y="77"/>
                </a:cubicBezTo>
                <a:cubicBezTo>
                  <a:pt x="0" y="79"/>
                  <a:pt x="2" y="81"/>
                  <a:pt x="4" y="81"/>
                </a:cubicBezTo>
                <a:cubicBezTo>
                  <a:pt x="6" y="81"/>
                  <a:pt x="8" y="79"/>
                  <a:pt x="8" y="77"/>
                </a:cubicBezTo>
                <a:cubicBezTo>
                  <a:pt x="8" y="8"/>
                  <a:pt x="8" y="8"/>
                  <a:pt x="8" y="8"/>
                </a:cubicBezTo>
                <a:cubicBezTo>
                  <a:pt x="152" y="8"/>
                  <a:pt x="152" y="8"/>
                  <a:pt x="152" y="8"/>
                </a:cubicBezTo>
                <a:cubicBezTo>
                  <a:pt x="152" y="152"/>
                  <a:pt x="152" y="152"/>
                  <a:pt x="152" y="152"/>
                </a:cubicBezTo>
                <a:cubicBezTo>
                  <a:pt x="83" y="152"/>
                  <a:pt x="83" y="152"/>
                  <a:pt x="83" y="152"/>
                </a:cubicBezTo>
                <a:cubicBezTo>
                  <a:pt x="80" y="152"/>
                  <a:pt x="79" y="154"/>
                  <a:pt x="79" y="156"/>
                </a:cubicBezTo>
                <a:cubicBezTo>
                  <a:pt x="79" y="158"/>
                  <a:pt x="80" y="160"/>
                  <a:pt x="83" y="160"/>
                </a:cubicBezTo>
                <a:cubicBezTo>
                  <a:pt x="156" y="160"/>
                  <a:pt x="156" y="160"/>
                  <a:pt x="156" y="160"/>
                </a:cubicBezTo>
                <a:cubicBezTo>
                  <a:pt x="158" y="160"/>
                  <a:pt x="160" y="158"/>
                  <a:pt x="160" y="156"/>
                </a:cubicBezTo>
                <a:cubicBezTo>
                  <a:pt x="160" y="4"/>
                  <a:pt x="160" y="4"/>
                  <a:pt x="160" y="4"/>
                </a:cubicBezTo>
                <a:cubicBezTo>
                  <a:pt x="160" y="2"/>
                  <a:pt x="158" y="0"/>
                  <a:pt x="156" y="0"/>
                </a:cubicBezTo>
                <a:close/>
                <a:moveTo>
                  <a:pt x="0" y="156"/>
                </a:moveTo>
                <a:cubicBezTo>
                  <a:pt x="0" y="158"/>
                  <a:pt x="2" y="160"/>
                  <a:pt x="4" y="160"/>
                </a:cubicBezTo>
                <a:cubicBezTo>
                  <a:pt x="60" y="160"/>
                  <a:pt x="60" y="160"/>
                  <a:pt x="60" y="160"/>
                </a:cubicBezTo>
                <a:cubicBezTo>
                  <a:pt x="62" y="160"/>
                  <a:pt x="64" y="158"/>
                  <a:pt x="64" y="156"/>
                </a:cubicBezTo>
                <a:cubicBezTo>
                  <a:pt x="64" y="100"/>
                  <a:pt x="64" y="100"/>
                  <a:pt x="64" y="100"/>
                </a:cubicBezTo>
                <a:cubicBezTo>
                  <a:pt x="64" y="98"/>
                  <a:pt x="62" y="96"/>
                  <a:pt x="60" y="96"/>
                </a:cubicBezTo>
                <a:cubicBezTo>
                  <a:pt x="4" y="96"/>
                  <a:pt x="4" y="96"/>
                  <a:pt x="4" y="96"/>
                </a:cubicBezTo>
                <a:cubicBezTo>
                  <a:pt x="2" y="96"/>
                  <a:pt x="0" y="98"/>
                  <a:pt x="0" y="100"/>
                </a:cubicBezTo>
                <a:cubicBezTo>
                  <a:pt x="0" y="156"/>
                  <a:pt x="0" y="156"/>
                  <a:pt x="0" y="156"/>
                </a:cubicBezTo>
                <a:close/>
                <a:moveTo>
                  <a:pt x="8" y="104"/>
                </a:moveTo>
                <a:cubicBezTo>
                  <a:pt x="56" y="104"/>
                  <a:pt x="56" y="104"/>
                  <a:pt x="56" y="104"/>
                </a:cubicBezTo>
                <a:cubicBezTo>
                  <a:pt x="56" y="152"/>
                  <a:pt x="56" y="152"/>
                  <a:pt x="56" y="152"/>
                </a:cubicBezTo>
                <a:cubicBezTo>
                  <a:pt x="8" y="152"/>
                  <a:pt x="8" y="152"/>
                  <a:pt x="8" y="152"/>
                </a:cubicBezTo>
                <a:lnTo>
                  <a:pt x="8" y="104"/>
                </a:lnTo>
                <a:close/>
                <a:moveTo>
                  <a:pt x="73" y="87"/>
                </a:moveTo>
                <a:cubicBezTo>
                  <a:pt x="74" y="88"/>
                  <a:pt x="75" y="88"/>
                  <a:pt x="76" y="88"/>
                </a:cubicBezTo>
                <a:cubicBezTo>
                  <a:pt x="77" y="88"/>
                  <a:pt x="78" y="88"/>
                  <a:pt x="79" y="87"/>
                </a:cubicBezTo>
                <a:cubicBezTo>
                  <a:pt x="124" y="42"/>
                  <a:pt x="124" y="42"/>
                  <a:pt x="124" y="42"/>
                </a:cubicBezTo>
                <a:cubicBezTo>
                  <a:pt x="124" y="68"/>
                  <a:pt x="124" y="68"/>
                  <a:pt x="124" y="68"/>
                </a:cubicBezTo>
                <a:cubicBezTo>
                  <a:pt x="124" y="70"/>
                  <a:pt x="126" y="72"/>
                  <a:pt x="128" y="72"/>
                </a:cubicBezTo>
                <a:cubicBezTo>
                  <a:pt x="130" y="72"/>
                  <a:pt x="132" y="70"/>
                  <a:pt x="132" y="68"/>
                </a:cubicBezTo>
                <a:cubicBezTo>
                  <a:pt x="132" y="32"/>
                  <a:pt x="132" y="32"/>
                  <a:pt x="132" y="32"/>
                </a:cubicBezTo>
                <a:cubicBezTo>
                  <a:pt x="132" y="30"/>
                  <a:pt x="130" y="28"/>
                  <a:pt x="128" y="28"/>
                </a:cubicBezTo>
                <a:cubicBezTo>
                  <a:pt x="92" y="28"/>
                  <a:pt x="92" y="28"/>
                  <a:pt x="92" y="28"/>
                </a:cubicBezTo>
                <a:cubicBezTo>
                  <a:pt x="90" y="28"/>
                  <a:pt x="88" y="30"/>
                  <a:pt x="88" y="32"/>
                </a:cubicBezTo>
                <a:cubicBezTo>
                  <a:pt x="88" y="34"/>
                  <a:pt x="90" y="36"/>
                  <a:pt x="92" y="36"/>
                </a:cubicBezTo>
                <a:cubicBezTo>
                  <a:pt x="118" y="36"/>
                  <a:pt x="118" y="36"/>
                  <a:pt x="118" y="36"/>
                </a:cubicBezTo>
                <a:cubicBezTo>
                  <a:pt x="73" y="81"/>
                  <a:pt x="73" y="81"/>
                  <a:pt x="73" y="81"/>
                </a:cubicBezTo>
                <a:cubicBezTo>
                  <a:pt x="71" y="83"/>
                  <a:pt x="71" y="86"/>
                  <a:pt x="73" y="8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6" name="Freeform 36">
            <a:extLst>
              <a:ext uri="{FF2B5EF4-FFF2-40B4-BE49-F238E27FC236}">
                <a16:creationId xmlns:a16="http://schemas.microsoft.com/office/drawing/2014/main" xmlns="" id="{87639A35-E9E6-44C5-8168-45C4B1F64CC7}"/>
              </a:ext>
            </a:extLst>
          </p:cNvPr>
          <p:cNvSpPr>
            <a:spLocks noEditPoints="1"/>
          </p:cNvSpPr>
          <p:nvPr/>
        </p:nvSpPr>
        <p:spPr bwMode="auto">
          <a:xfrm>
            <a:off x="4418013" y="969963"/>
            <a:ext cx="488950" cy="550863"/>
          </a:xfrm>
          <a:custGeom>
            <a:avLst/>
            <a:gdLst>
              <a:gd name="T0" fmla="*/ 74 w 143"/>
              <a:gd name="T1" fmla="*/ 112 h 160"/>
              <a:gd name="T2" fmla="*/ 78 w 143"/>
              <a:gd name="T3" fmla="*/ 111 h 160"/>
              <a:gd name="T4" fmla="*/ 142 w 143"/>
              <a:gd name="T5" fmla="*/ 59 h 160"/>
              <a:gd name="T6" fmla="*/ 143 w 143"/>
              <a:gd name="T7" fmla="*/ 56 h 160"/>
              <a:gd name="T8" fmla="*/ 142 w 143"/>
              <a:gd name="T9" fmla="*/ 53 h 160"/>
              <a:gd name="T10" fmla="*/ 78 w 143"/>
              <a:gd name="T11" fmla="*/ 1 h 160"/>
              <a:gd name="T12" fmla="*/ 74 w 143"/>
              <a:gd name="T13" fmla="*/ 0 h 160"/>
              <a:gd name="T14" fmla="*/ 72 w 143"/>
              <a:gd name="T15" fmla="*/ 4 h 160"/>
              <a:gd name="T16" fmla="*/ 72 w 143"/>
              <a:gd name="T17" fmla="*/ 31 h 160"/>
              <a:gd name="T18" fmla="*/ 0 w 143"/>
              <a:gd name="T19" fmla="*/ 115 h 160"/>
              <a:gd name="T20" fmla="*/ 0 w 143"/>
              <a:gd name="T21" fmla="*/ 119 h 160"/>
              <a:gd name="T22" fmla="*/ 3 w 143"/>
              <a:gd name="T23" fmla="*/ 122 h 160"/>
              <a:gd name="T24" fmla="*/ 4 w 143"/>
              <a:gd name="T25" fmla="*/ 123 h 160"/>
              <a:gd name="T26" fmla="*/ 8 w 143"/>
              <a:gd name="T27" fmla="*/ 121 h 160"/>
              <a:gd name="T28" fmla="*/ 72 w 143"/>
              <a:gd name="T29" fmla="*/ 81 h 160"/>
              <a:gd name="T30" fmla="*/ 72 w 143"/>
              <a:gd name="T31" fmla="*/ 108 h 160"/>
              <a:gd name="T32" fmla="*/ 74 w 143"/>
              <a:gd name="T33" fmla="*/ 112 h 160"/>
              <a:gd name="T34" fmla="*/ 8 w 143"/>
              <a:gd name="T35" fmla="*/ 104 h 160"/>
              <a:gd name="T36" fmla="*/ 16 w 143"/>
              <a:gd name="T37" fmla="*/ 67 h 160"/>
              <a:gd name="T38" fmla="*/ 76 w 143"/>
              <a:gd name="T39" fmla="*/ 39 h 160"/>
              <a:gd name="T40" fmla="*/ 80 w 143"/>
              <a:gd name="T41" fmla="*/ 35 h 160"/>
              <a:gd name="T42" fmla="*/ 80 w 143"/>
              <a:gd name="T43" fmla="*/ 12 h 160"/>
              <a:gd name="T44" fmla="*/ 133 w 143"/>
              <a:gd name="T45" fmla="*/ 56 h 160"/>
              <a:gd name="T46" fmla="*/ 80 w 143"/>
              <a:gd name="T47" fmla="*/ 100 h 160"/>
              <a:gd name="T48" fmla="*/ 80 w 143"/>
              <a:gd name="T49" fmla="*/ 77 h 160"/>
              <a:gd name="T50" fmla="*/ 79 w 143"/>
              <a:gd name="T51" fmla="*/ 74 h 160"/>
              <a:gd name="T52" fmla="*/ 76 w 143"/>
              <a:gd name="T53" fmla="*/ 73 h 160"/>
              <a:gd name="T54" fmla="*/ 8 w 143"/>
              <a:gd name="T55" fmla="*/ 104 h 160"/>
              <a:gd name="T56" fmla="*/ 142 w 143"/>
              <a:gd name="T57" fmla="*/ 156 h 160"/>
              <a:gd name="T58" fmla="*/ 142 w 143"/>
              <a:gd name="T59" fmla="*/ 82 h 160"/>
              <a:gd name="T60" fmla="*/ 138 w 143"/>
              <a:gd name="T61" fmla="*/ 78 h 160"/>
              <a:gd name="T62" fmla="*/ 134 w 143"/>
              <a:gd name="T63" fmla="*/ 82 h 160"/>
              <a:gd name="T64" fmla="*/ 134 w 143"/>
              <a:gd name="T65" fmla="*/ 152 h 160"/>
              <a:gd name="T66" fmla="*/ 8 w 143"/>
              <a:gd name="T67" fmla="*/ 152 h 160"/>
              <a:gd name="T68" fmla="*/ 8 w 143"/>
              <a:gd name="T69" fmla="*/ 138 h 160"/>
              <a:gd name="T70" fmla="*/ 4 w 143"/>
              <a:gd name="T71" fmla="*/ 134 h 160"/>
              <a:gd name="T72" fmla="*/ 0 w 143"/>
              <a:gd name="T73" fmla="*/ 138 h 160"/>
              <a:gd name="T74" fmla="*/ 0 w 143"/>
              <a:gd name="T75" fmla="*/ 156 h 160"/>
              <a:gd name="T76" fmla="*/ 4 w 143"/>
              <a:gd name="T77" fmla="*/ 160 h 160"/>
              <a:gd name="T78" fmla="*/ 138 w 143"/>
              <a:gd name="T79" fmla="*/ 160 h 160"/>
              <a:gd name="T80" fmla="*/ 142 w 143"/>
              <a:gd name="T81" fmla="*/ 156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143" h="160">
                <a:moveTo>
                  <a:pt x="74" y="112"/>
                </a:moveTo>
                <a:cubicBezTo>
                  <a:pt x="76" y="113"/>
                  <a:pt x="77" y="112"/>
                  <a:pt x="78" y="111"/>
                </a:cubicBezTo>
                <a:cubicBezTo>
                  <a:pt x="142" y="59"/>
                  <a:pt x="142" y="59"/>
                  <a:pt x="142" y="59"/>
                </a:cubicBezTo>
                <a:cubicBezTo>
                  <a:pt x="142" y="58"/>
                  <a:pt x="143" y="57"/>
                  <a:pt x="143" y="56"/>
                </a:cubicBezTo>
                <a:cubicBezTo>
                  <a:pt x="143" y="55"/>
                  <a:pt x="142" y="54"/>
                  <a:pt x="142" y="53"/>
                </a:cubicBezTo>
                <a:cubicBezTo>
                  <a:pt x="78" y="1"/>
                  <a:pt x="78" y="1"/>
                  <a:pt x="78" y="1"/>
                </a:cubicBezTo>
                <a:cubicBezTo>
                  <a:pt x="77" y="0"/>
                  <a:pt x="76" y="0"/>
                  <a:pt x="74" y="0"/>
                </a:cubicBezTo>
                <a:cubicBezTo>
                  <a:pt x="73" y="1"/>
                  <a:pt x="72" y="2"/>
                  <a:pt x="72" y="4"/>
                </a:cubicBezTo>
                <a:cubicBezTo>
                  <a:pt x="72" y="31"/>
                  <a:pt x="72" y="31"/>
                  <a:pt x="72" y="31"/>
                </a:cubicBezTo>
                <a:cubicBezTo>
                  <a:pt x="0" y="34"/>
                  <a:pt x="0" y="89"/>
                  <a:pt x="0" y="115"/>
                </a:cubicBezTo>
                <a:cubicBezTo>
                  <a:pt x="0" y="119"/>
                  <a:pt x="0" y="119"/>
                  <a:pt x="0" y="119"/>
                </a:cubicBezTo>
                <a:cubicBezTo>
                  <a:pt x="0" y="120"/>
                  <a:pt x="1" y="122"/>
                  <a:pt x="3" y="122"/>
                </a:cubicBezTo>
                <a:cubicBezTo>
                  <a:pt x="3" y="123"/>
                  <a:pt x="4" y="123"/>
                  <a:pt x="4" y="123"/>
                </a:cubicBezTo>
                <a:cubicBezTo>
                  <a:pt x="5" y="123"/>
                  <a:pt x="7" y="122"/>
                  <a:pt x="8" y="121"/>
                </a:cubicBezTo>
                <a:cubicBezTo>
                  <a:pt x="29" y="83"/>
                  <a:pt x="46" y="81"/>
                  <a:pt x="72" y="81"/>
                </a:cubicBezTo>
                <a:cubicBezTo>
                  <a:pt x="72" y="108"/>
                  <a:pt x="72" y="108"/>
                  <a:pt x="72" y="108"/>
                </a:cubicBezTo>
                <a:cubicBezTo>
                  <a:pt x="72" y="110"/>
                  <a:pt x="73" y="111"/>
                  <a:pt x="74" y="112"/>
                </a:cubicBezTo>
                <a:close/>
                <a:moveTo>
                  <a:pt x="8" y="104"/>
                </a:moveTo>
                <a:cubicBezTo>
                  <a:pt x="8" y="93"/>
                  <a:pt x="10" y="79"/>
                  <a:pt x="16" y="67"/>
                </a:cubicBezTo>
                <a:cubicBezTo>
                  <a:pt x="26" y="49"/>
                  <a:pt x="46" y="40"/>
                  <a:pt x="76" y="39"/>
                </a:cubicBezTo>
                <a:cubicBezTo>
                  <a:pt x="78" y="39"/>
                  <a:pt x="80" y="37"/>
                  <a:pt x="80" y="35"/>
                </a:cubicBezTo>
                <a:cubicBezTo>
                  <a:pt x="80" y="12"/>
                  <a:pt x="80" y="12"/>
                  <a:pt x="80" y="12"/>
                </a:cubicBezTo>
                <a:cubicBezTo>
                  <a:pt x="133" y="56"/>
                  <a:pt x="133" y="56"/>
                  <a:pt x="133" y="56"/>
                </a:cubicBezTo>
                <a:cubicBezTo>
                  <a:pt x="80" y="100"/>
                  <a:pt x="80" y="100"/>
                  <a:pt x="80" y="100"/>
                </a:cubicBezTo>
                <a:cubicBezTo>
                  <a:pt x="80" y="77"/>
                  <a:pt x="80" y="77"/>
                  <a:pt x="80" y="77"/>
                </a:cubicBezTo>
                <a:cubicBezTo>
                  <a:pt x="80" y="76"/>
                  <a:pt x="80" y="75"/>
                  <a:pt x="79" y="74"/>
                </a:cubicBezTo>
                <a:cubicBezTo>
                  <a:pt x="78" y="73"/>
                  <a:pt x="77" y="73"/>
                  <a:pt x="76" y="73"/>
                </a:cubicBezTo>
                <a:cubicBezTo>
                  <a:pt x="48" y="73"/>
                  <a:pt x="29" y="75"/>
                  <a:pt x="8" y="104"/>
                </a:cubicBezTo>
                <a:close/>
                <a:moveTo>
                  <a:pt x="142" y="156"/>
                </a:moveTo>
                <a:cubicBezTo>
                  <a:pt x="142" y="82"/>
                  <a:pt x="142" y="82"/>
                  <a:pt x="142" y="82"/>
                </a:cubicBezTo>
                <a:cubicBezTo>
                  <a:pt x="142" y="80"/>
                  <a:pt x="140" y="78"/>
                  <a:pt x="138" y="78"/>
                </a:cubicBezTo>
                <a:cubicBezTo>
                  <a:pt x="136" y="78"/>
                  <a:pt x="134" y="80"/>
                  <a:pt x="134" y="82"/>
                </a:cubicBezTo>
                <a:cubicBezTo>
                  <a:pt x="134" y="152"/>
                  <a:pt x="134" y="152"/>
                  <a:pt x="134" y="152"/>
                </a:cubicBezTo>
                <a:cubicBezTo>
                  <a:pt x="8" y="152"/>
                  <a:pt x="8" y="152"/>
                  <a:pt x="8" y="152"/>
                </a:cubicBezTo>
                <a:cubicBezTo>
                  <a:pt x="8" y="138"/>
                  <a:pt x="8" y="138"/>
                  <a:pt x="8" y="138"/>
                </a:cubicBezTo>
                <a:cubicBezTo>
                  <a:pt x="8" y="136"/>
                  <a:pt x="6" y="134"/>
                  <a:pt x="4" y="134"/>
                </a:cubicBezTo>
                <a:cubicBezTo>
                  <a:pt x="2" y="134"/>
                  <a:pt x="0" y="136"/>
                  <a:pt x="0" y="138"/>
                </a:cubicBezTo>
                <a:cubicBezTo>
                  <a:pt x="0" y="156"/>
                  <a:pt x="0" y="156"/>
                  <a:pt x="0" y="156"/>
                </a:cubicBezTo>
                <a:cubicBezTo>
                  <a:pt x="0" y="158"/>
                  <a:pt x="2" y="160"/>
                  <a:pt x="4" y="160"/>
                </a:cubicBezTo>
                <a:cubicBezTo>
                  <a:pt x="138" y="160"/>
                  <a:pt x="138" y="160"/>
                  <a:pt x="138" y="160"/>
                </a:cubicBezTo>
                <a:cubicBezTo>
                  <a:pt x="140" y="160"/>
                  <a:pt x="142" y="158"/>
                  <a:pt x="142" y="15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7" name="Freeform 37">
            <a:extLst>
              <a:ext uri="{FF2B5EF4-FFF2-40B4-BE49-F238E27FC236}">
                <a16:creationId xmlns:a16="http://schemas.microsoft.com/office/drawing/2014/main" xmlns="" id="{079708A1-C9F2-47B0-A2FF-39A4BC0523CE}"/>
              </a:ext>
            </a:extLst>
          </p:cNvPr>
          <p:cNvSpPr>
            <a:spLocks noEditPoints="1"/>
          </p:cNvSpPr>
          <p:nvPr/>
        </p:nvSpPr>
        <p:spPr bwMode="auto">
          <a:xfrm>
            <a:off x="4391025" y="1603375"/>
            <a:ext cx="546100" cy="550863"/>
          </a:xfrm>
          <a:custGeom>
            <a:avLst/>
            <a:gdLst>
              <a:gd name="T0" fmla="*/ 80 w 160"/>
              <a:gd name="T1" fmla="*/ 160 h 160"/>
              <a:gd name="T2" fmla="*/ 137 w 160"/>
              <a:gd name="T3" fmla="*/ 137 h 160"/>
              <a:gd name="T4" fmla="*/ 160 w 160"/>
              <a:gd name="T5" fmla="*/ 80 h 160"/>
              <a:gd name="T6" fmla="*/ 137 w 160"/>
              <a:gd name="T7" fmla="*/ 23 h 160"/>
              <a:gd name="T8" fmla="*/ 80 w 160"/>
              <a:gd name="T9" fmla="*/ 0 h 160"/>
              <a:gd name="T10" fmla="*/ 23 w 160"/>
              <a:gd name="T11" fmla="*/ 23 h 160"/>
              <a:gd name="T12" fmla="*/ 0 w 160"/>
              <a:gd name="T13" fmla="*/ 80 h 160"/>
              <a:gd name="T14" fmla="*/ 23 w 160"/>
              <a:gd name="T15" fmla="*/ 137 h 160"/>
              <a:gd name="T16" fmla="*/ 80 w 160"/>
              <a:gd name="T17" fmla="*/ 160 h 160"/>
              <a:gd name="T18" fmla="*/ 131 w 160"/>
              <a:gd name="T19" fmla="*/ 131 h 160"/>
              <a:gd name="T20" fmla="*/ 80 w 160"/>
              <a:gd name="T21" fmla="*/ 152 h 160"/>
              <a:gd name="T22" fmla="*/ 32 w 160"/>
              <a:gd name="T23" fmla="*/ 134 h 160"/>
              <a:gd name="T24" fmla="*/ 134 w 160"/>
              <a:gd name="T25" fmla="*/ 32 h 160"/>
              <a:gd name="T26" fmla="*/ 152 w 160"/>
              <a:gd name="T27" fmla="*/ 80 h 160"/>
              <a:gd name="T28" fmla="*/ 131 w 160"/>
              <a:gd name="T29" fmla="*/ 131 h 160"/>
              <a:gd name="T30" fmla="*/ 29 w 160"/>
              <a:gd name="T31" fmla="*/ 29 h 160"/>
              <a:gd name="T32" fmla="*/ 80 w 160"/>
              <a:gd name="T33" fmla="*/ 8 h 160"/>
              <a:gd name="T34" fmla="*/ 128 w 160"/>
              <a:gd name="T35" fmla="*/ 26 h 160"/>
              <a:gd name="T36" fmla="*/ 26 w 160"/>
              <a:gd name="T37" fmla="*/ 128 h 160"/>
              <a:gd name="T38" fmla="*/ 8 w 160"/>
              <a:gd name="T39" fmla="*/ 80 h 160"/>
              <a:gd name="T40" fmla="*/ 29 w 160"/>
              <a:gd name="T41" fmla="*/ 29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60" h="160">
                <a:moveTo>
                  <a:pt x="80" y="160"/>
                </a:moveTo>
                <a:cubicBezTo>
                  <a:pt x="101" y="160"/>
                  <a:pt x="121" y="152"/>
                  <a:pt x="137" y="137"/>
                </a:cubicBezTo>
                <a:cubicBezTo>
                  <a:pt x="152" y="121"/>
                  <a:pt x="160" y="101"/>
                  <a:pt x="160" y="80"/>
                </a:cubicBezTo>
                <a:cubicBezTo>
                  <a:pt x="160" y="59"/>
                  <a:pt x="152" y="39"/>
                  <a:pt x="137" y="23"/>
                </a:cubicBezTo>
                <a:cubicBezTo>
                  <a:pt x="121" y="8"/>
                  <a:pt x="101" y="0"/>
                  <a:pt x="80" y="0"/>
                </a:cubicBezTo>
                <a:cubicBezTo>
                  <a:pt x="59" y="0"/>
                  <a:pt x="39" y="8"/>
                  <a:pt x="23" y="23"/>
                </a:cubicBezTo>
                <a:cubicBezTo>
                  <a:pt x="8" y="39"/>
                  <a:pt x="0" y="59"/>
                  <a:pt x="0" y="80"/>
                </a:cubicBezTo>
                <a:cubicBezTo>
                  <a:pt x="0" y="101"/>
                  <a:pt x="8" y="121"/>
                  <a:pt x="23" y="137"/>
                </a:cubicBezTo>
                <a:cubicBezTo>
                  <a:pt x="39" y="152"/>
                  <a:pt x="59" y="160"/>
                  <a:pt x="80" y="160"/>
                </a:cubicBezTo>
                <a:close/>
                <a:moveTo>
                  <a:pt x="131" y="131"/>
                </a:moveTo>
                <a:cubicBezTo>
                  <a:pt x="117" y="145"/>
                  <a:pt x="99" y="152"/>
                  <a:pt x="80" y="152"/>
                </a:cubicBezTo>
                <a:cubicBezTo>
                  <a:pt x="62" y="152"/>
                  <a:pt x="45" y="146"/>
                  <a:pt x="32" y="134"/>
                </a:cubicBezTo>
                <a:cubicBezTo>
                  <a:pt x="134" y="32"/>
                  <a:pt x="134" y="32"/>
                  <a:pt x="134" y="32"/>
                </a:cubicBezTo>
                <a:cubicBezTo>
                  <a:pt x="146" y="45"/>
                  <a:pt x="152" y="62"/>
                  <a:pt x="152" y="80"/>
                </a:cubicBezTo>
                <a:cubicBezTo>
                  <a:pt x="152" y="99"/>
                  <a:pt x="145" y="117"/>
                  <a:pt x="131" y="131"/>
                </a:cubicBezTo>
                <a:close/>
                <a:moveTo>
                  <a:pt x="29" y="29"/>
                </a:moveTo>
                <a:cubicBezTo>
                  <a:pt x="43" y="15"/>
                  <a:pt x="61" y="8"/>
                  <a:pt x="80" y="8"/>
                </a:cubicBezTo>
                <a:cubicBezTo>
                  <a:pt x="98" y="8"/>
                  <a:pt x="115" y="14"/>
                  <a:pt x="128" y="26"/>
                </a:cubicBezTo>
                <a:cubicBezTo>
                  <a:pt x="26" y="128"/>
                  <a:pt x="26" y="128"/>
                  <a:pt x="26" y="128"/>
                </a:cubicBezTo>
                <a:cubicBezTo>
                  <a:pt x="14" y="115"/>
                  <a:pt x="8" y="98"/>
                  <a:pt x="8" y="80"/>
                </a:cubicBezTo>
                <a:cubicBezTo>
                  <a:pt x="8" y="61"/>
                  <a:pt x="15" y="43"/>
                  <a:pt x="29" y="2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8" name="Freeform 38">
            <a:extLst>
              <a:ext uri="{FF2B5EF4-FFF2-40B4-BE49-F238E27FC236}">
                <a16:creationId xmlns:a16="http://schemas.microsoft.com/office/drawing/2014/main" xmlns="" id="{655B7EA5-8126-4C5F-A62D-54305FDB2972}"/>
              </a:ext>
            </a:extLst>
          </p:cNvPr>
          <p:cNvSpPr>
            <a:spLocks noEditPoints="1"/>
          </p:cNvSpPr>
          <p:nvPr/>
        </p:nvSpPr>
        <p:spPr bwMode="auto">
          <a:xfrm>
            <a:off x="4391025" y="2222500"/>
            <a:ext cx="546100" cy="550863"/>
          </a:xfrm>
          <a:custGeom>
            <a:avLst/>
            <a:gdLst>
              <a:gd name="T0" fmla="*/ 143 w 160"/>
              <a:gd name="T1" fmla="*/ 0 h 160"/>
              <a:gd name="T2" fmla="*/ 17 w 160"/>
              <a:gd name="T3" fmla="*/ 0 h 160"/>
              <a:gd name="T4" fmla="*/ 0 w 160"/>
              <a:gd name="T5" fmla="*/ 17 h 160"/>
              <a:gd name="T6" fmla="*/ 0 w 160"/>
              <a:gd name="T7" fmla="*/ 143 h 160"/>
              <a:gd name="T8" fmla="*/ 17 w 160"/>
              <a:gd name="T9" fmla="*/ 160 h 160"/>
              <a:gd name="T10" fmla="*/ 143 w 160"/>
              <a:gd name="T11" fmla="*/ 160 h 160"/>
              <a:gd name="T12" fmla="*/ 160 w 160"/>
              <a:gd name="T13" fmla="*/ 143 h 160"/>
              <a:gd name="T14" fmla="*/ 160 w 160"/>
              <a:gd name="T15" fmla="*/ 17 h 160"/>
              <a:gd name="T16" fmla="*/ 143 w 160"/>
              <a:gd name="T17" fmla="*/ 0 h 160"/>
              <a:gd name="T18" fmla="*/ 152 w 160"/>
              <a:gd name="T19" fmla="*/ 143 h 160"/>
              <a:gd name="T20" fmla="*/ 143 w 160"/>
              <a:gd name="T21" fmla="*/ 152 h 160"/>
              <a:gd name="T22" fmla="*/ 17 w 160"/>
              <a:gd name="T23" fmla="*/ 152 h 160"/>
              <a:gd name="T24" fmla="*/ 8 w 160"/>
              <a:gd name="T25" fmla="*/ 143 h 160"/>
              <a:gd name="T26" fmla="*/ 8 w 160"/>
              <a:gd name="T27" fmla="*/ 17 h 160"/>
              <a:gd name="T28" fmla="*/ 17 w 160"/>
              <a:gd name="T29" fmla="*/ 8 h 160"/>
              <a:gd name="T30" fmla="*/ 143 w 160"/>
              <a:gd name="T31" fmla="*/ 8 h 160"/>
              <a:gd name="T32" fmla="*/ 152 w 160"/>
              <a:gd name="T33" fmla="*/ 17 h 160"/>
              <a:gd name="T34" fmla="*/ 152 w 160"/>
              <a:gd name="T35" fmla="*/ 143 h 160"/>
              <a:gd name="T36" fmla="*/ 97 w 160"/>
              <a:gd name="T37" fmla="*/ 46 h 160"/>
              <a:gd name="T38" fmla="*/ 80 w 160"/>
              <a:gd name="T39" fmla="*/ 52 h 160"/>
              <a:gd name="T40" fmla="*/ 63 w 160"/>
              <a:gd name="T41" fmla="*/ 46 h 160"/>
              <a:gd name="T42" fmla="*/ 44 w 160"/>
              <a:gd name="T43" fmla="*/ 54 h 160"/>
              <a:gd name="T44" fmla="*/ 37 w 160"/>
              <a:gd name="T45" fmla="*/ 72 h 160"/>
              <a:gd name="T46" fmla="*/ 44 w 160"/>
              <a:gd name="T47" fmla="*/ 91 h 160"/>
              <a:gd name="T48" fmla="*/ 75 w 160"/>
              <a:gd name="T49" fmla="*/ 121 h 160"/>
              <a:gd name="T50" fmla="*/ 80 w 160"/>
              <a:gd name="T51" fmla="*/ 123 h 160"/>
              <a:gd name="T52" fmla="*/ 85 w 160"/>
              <a:gd name="T53" fmla="*/ 121 h 160"/>
              <a:gd name="T54" fmla="*/ 116 w 160"/>
              <a:gd name="T55" fmla="*/ 91 h 160"/>
              <a:gd name="T56" fmla="*/ 123 w 160"/>
              <a:gd name="T57" fmla="*/ 72 h 160"/>
              <a:gd name="T58" fmla="*/ 116 w 160"/>
              <a:gd name="T59" fmla="*/ 54 h 160"/>
              <a:gd name="T60" fmla="*/ 97 w 160"/>
              <a:gd name="T61" fmla="*/ 46 h 160"/>
              <a:gd name="T62" fmla="*/ 110 w 160"/>
              <a:gd name="T63" fmla="*/ 85 h 160"/>
              <a:gd name="T64" fmla="*/ 80 w 160"/>
              <a:gd name="T65" fmla="*/ 115 h 160"/>
              <a:gd name="T66" fmla="*/ 50 w 160"/>
              <a:gd name="T67" fmla="*/ 85 h 160"/>
              <a:gd name="T68" fmla="*/ 45 w 160"/>
              <a:gd name="T69" fmla="*/ 72 h 160"/>
              <a:gd name="T70" fmla="*/ 50 w 160"/>
              <a:gd name="T71" fmla="*/ 59 h 160"/>
              <a:gd name="T72" fmla="*/ 63 w 160"/>
              <a:gd name="T73" fmla="*/ 54 h 160"/>
              <a:gd name="T74" fmla="*/ 76 w 160"/>
              <a:gd name="T75" fmla="*/ 59 h 160"/>
              <a:gd name="T76" fmla="*/ 77 w 160"/>
              <a:gd name="T77" fmla="*/ 60 h 160"/>
              <a:gd name="T78" fmla="*/ 83 w 160"/>
              <a:gd name="T79" fmla="*/ 60 h 160"/>
              <a:gd name="T80" fmla="*/ 84 w 160"/>
              <a:gd name="T81" fmla="*/ 59 h 160"/>
              <a:gd name="T82" fmla="*/ 97 w 160"/>
              <a:gd name="T83" fmla="*/ 54 h 160"/>
              <a:gd name="T84" fmla="*/ 110 w 160"/>
              <a:gd name="T85" fmla="*/ 59 h 160"/>
              <a:gd name="T86" fmla="*/ 115 w 160"/>
              <a:gd name="T87" fmla="*/ 72 h 160"/>
              <a:gd name="T88" fmla="*/ 110 w 160"/>
              <a:gd name="T89" fmla="*/ 85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160" h="160">
                <a:moveTo>
                  <a:pt x="143" y="0"/>
                </a:moveTo>
                <a:cubicBezTo>
                  <a:pt x="17" y="0"/>
                  <a:pt x="17" y="0"/>
                  <a:pt x="17" y="0"/>
                </a:cubicBezTo>
                <a:cubicBezTo>
                  <a:pt x="8" y="0"/>
                  <a:pt x="0" y="8"/>
                  <a:pt x="0" y="17"/>
                </a:cubicBezTo>
                <a:cubicBezTo>
                  <a:pt x="0" y="143"/>
                  <a:pt x="0" y="143"/>
                  <a:pt x="0" y="143"/>
                </a:cubicBezTo>
                <a:cubicBezTo>
                  <a:pt x="0" y="152"/>
                  <a:pt x="8" y="160"/>
                  <a:pt x="17" y="160"/>
                </a:cubicBezTo>
                <a:cubicBezTo>
                  <a:pt x="143" y="160"/>
                  <a:pt x="143" y="160"/>
                  <a:pt x="143" y="160"/>
                </a:cubicBezTo>
                <a:cubicBezTo>
                  <a:pt x="152" y="160"/>
                  <a:pt x="160" y="152"/>
                  <a:pt x="160" y="143"/>
                </a:cubicBezTo>
                <a:cubicBezTo>
                  <a:pt x="160" y="17"/>
                  <a:pt x="160" y="17"/>
                  <a:pt x="160" y="17"/>
                </a:cubicBezTo>
                <a:cubicBezTo>
                  <a:pt x="160" y="8"/>
                  <a:pt x="152" y="0"/>
                  <a:pt x="143" y="0"/>
                </a:cubicBezTo>
                <a:close/>
                <a:moveTo>
                  <a:pt x="152" y="143"/>
                </a:moveTo>
                <a:cubicBezTo>
                  <a:pt x="152" y="148"/>
                  <a:pt x="148" y="152"/>
                  <a:pt x="143" y="152"/>
                </a:cubicBezTo>
                <a:cubicBezTo>
                  <a:pt x="17" y="152"/>
                  <a:pt x="17" y="152"/>
                  <a:pt x="17" y="152"/>
                </a:cubicBezTo>
                <a:cubicBezTo>
                  <a:pt x="12" y="152"/>
                  <a:pt x="8" y="148"/>
                  <a:pt x="8" y="143"/>
                </a:cubicBezTo>
                <a:cubicBezTo>
                  <a:pt x="8" y="17"/>
                  <a:pt x="8" y="17"/>
                  <a:pt x="8" y="17"/>
                </a:cubicBezTo>
                <a:cubicBezTo>
                  <a:pt x="8" y="12"/>
                  <a:pt x="12" y="8"/>
                  <a:pt x="17" y="8"/>
                </a:cubicBezTo>
                <a:cubicBezTo>
                  <a:pt x="143" y="8"/>
                  <a:pt x="143" y="8"/>
                  <a:pt x="143" y="8"/>
                </a:cubicBezTo>
                <a:cubicBezTo>
                  <a:pt x="148" y="8"/>
                  <a:pt x="152" y="12"/>
                  <a:pt x="152" y="17"/>
                </a:cubicBezTo>
                <a:lnTo>
                  <a:pt x="152" y="143"/>
                </a:lnTo>
                <a:close/>
                <a:moveTo>
                  <a:pt x="97" y="46"/>
                </a:moveTo>
                <a:cubicBezTo>
                  <a:pt x="91" y="46"/>
                  <a:pt x="85" y="48"/>
                  <a:pt x="80" y="52"/>
                </a:cubicBezTo>
                <a:cubicBezTo>
                  <a:pt x="75" y="48"/>
                  <a:pt x="69" y="46"/>
                  <a:pt x="63" y="46"/>
                </a:cubicBezTo>
                <a:cubicBezTo>
                  <a:pt x="56" y="46"/>
                  <a:pt x="49" y="49"/>
                  <a:pt x="44" y="54"/>
                </a:cubicBezTo>
                <a:cubicBezTo>
                  <a:pt x="39" y="59"/>
                  <a:pt x="37" y="65"/>
                  <a:pt x="37" y="72"/>
                </a:cubicBezTo>
                <a:cubicBezTo>
                  <a:pt x="37" y="79"/>
                  <a:pt x="39" y="86"/>
                  <a:pt x="44" y="91"/>
                </a:cubicBezTo>
                <a:cubicBezTo>
                  <a:pt x="75" y="121"/>
                  <a:pt x="75" y="121"/>
                  <a:pt x="75" y="121"/>
                </a:cubicBezTo>
                <a:cubicBezTo>
                  <a:pt x="76" y="122"/>
                  <a:pt x="78" y="123"/>
                  <a:pt x="80" y="123"/>
                </a:cubicBezTo>
                <a:cubicBezTo>
                  <a:pt x="82" y="123"/>
                  <a:pt x="84" y="122"/>
                  <a:pt x="85" y="121"/>
                </a:cubicBezTo>
                <a:cubicBezTo>
                  <a:pt x="116" y="91"/>
                  <a:pt x="116" y="91"/>
                  <a:pt x="116" y="91"/>
                </a:cubicBezTo>
                <a:cubicBezTo>
                  <a:pt x="121" y="86"/>
                  <a:pt x="123" y="79"/>
                  <a:pt x="123" y="72"/>
                </a:cubicBezTo>
                <a:cubicBezTo>
                  <a:pt x="123" y="65"/>
                  <a:pt x="121" y="59"/>
                  <a:pt x="116" y="54"/>
                </a:cubicBezTo>
                <a:cubicBezTo>
                  <a:pt x="111" y="49"/>
                  <a:pt x="104" y="46"/>
                  <a:pt x="97" y="46"/>
                </a:cubicBezTo>
                <a:close/>
                <a:moveTo>
                  <a:pt x="110" y="85"/>
                </a:moveTo>
                <a:cubicBezTo>
                  <a:pt x="80" y="115"/>
                  <a:pt x="80" y="115"/>
                  <a:pt x="80" y="115"/>
                </a:cubicBezTo>
                <a:cubicBezTo>
                  <a:pt x="50" y="85"/>
                  <a:pt x="50" y="85"/>
                  <a:pt x="50" y="85"/>
                </a:cubicBezTo>
                <a:cubicBezTo>
                  <a:pt x="47" y="82"/>
                  <a:pt x="45" y="77"/>
                  <a:pt x="45" y="72"/>
                </a:cubicBezTo>
                <a:cubicBezTo>
                  <a:pt x="45" y="67"/>
                  <a:pt x="47" y="63"/>
                  <a:pt x="50" y="59"/>
                </a:cubicBezTo>
                <a:cubicBezTo>
                  <a:pt x="54" y="56"/>
                  <a:pt x="58" y="54"/>
                  <a:pt x="63" y="54"/>
                </a:cubicBezTo>
                <a:cubicBezTo>
                  <a:pt x="68" y="54"/>
                  <a:pt x="72" y="56"/>
                  <a:pt x="76" y="59"/>
                </a:cubicBezTo>
                <a:cubicBezTo>
                  <a:pt x="77" y="60"/>
                  <a:pt x="77" y="60"/>
                  <a:pt x="77" y="60"/>
                </a:cubicBezTo>
                <a:cubicBezTo>
                  <a:pt x="79" y="62"/>
                  <a:pt x="81" y="62"/>
                  <a:pt x="83" y="60"/>
                </a:cubicBezTo>
                <a:cubicBezTo>
                  <a:pt x="84" y="59"/>
                  <a:pt x="84" y="59"/>
                  <a:pt x="84" y="59"/>
                </a:cubicBezTo>
                <a:cubicBezTo>
                  <a:pt x="87" y="56"/>
                  <a:pt x="92" y="54"/>
                  <a:pt x="97" y="54"/>
                </a:cubicBezTo>
                <a:cubicBezTo>
                  <a:pt x="102" y="54"/>
                  <a:pt x="106" y="56"/>
                  <a:pt x="110" y="59"/>
                </a:cubicBezTo>
                <a:cubicBezTo>
                  <a:pt x="113" y="63"/>
                  <a:pt x="115" y="67"/>
                  <a:pt x="115" y="72"/>
                </a:cubicBezTo>
                <a:cubicBezTo>
                  <a:pt x="115" y="77"/>
                  <a:pt x="113" y="82"/>
                  <a:pt x="110" y="8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9" name="Freeform 39">
            <a:extLst>
              <a:ext uri="{FF2B5EF4-FFF2-40B4-BE49-F238E27FC236}">
                <a16:creationId xmlns:a16="http://schemas.microsoft.com/office/drawing/2014/main" xmlns="" id="{4D5A23DA-4F42-4868-9E03-37B97C90864F}"/>
              </a:ext>
            </a:extLst>
          </p:cNvPr>
          <p:cNvSpPr>
            <a:spLocks noEditPoints="1"/>
          </p:cNvSpPr>
          <p:nvPr/>
        </p:nvSpPr>
        <p:spPr bwMode="auto">
          <a:xfrm>
            <a:off x="4391025" y="2870200"/>
            <a:ext cx="546100" cy="488950"/>
          </a:xfrm>
          <a:custGeom>
            <a:avLst/>
            <a:gdLst>
              <a:gd name="T0" fmla="*/ 73 w 160"/>
              <a:gd name="T1" fmla="*/ 139 h 142"/>
              <a:gd name="T2" fmla="*/ 80 w 160"/>
              <a:gd name="T3" fmla="*/ 142 h 142"/>
              <a:gd name="T4" fmla="*/ 88 w 160"/>
              <a:gd name="T5" fmla="*/ 139 h 142"/>
              <a:gd name="T6" fmla="*/ 146 w 160"/>
              <a:gd name="T7" fmla="*/ 81 h 142"/>
              <a:gd name="T8" fmla="*/ 160 w 160"/>
              <a:gd name="T9" fmla="*/ 47 h 142"/>
              <a:gd name="T10" fmla="*/ 146 w 160"/>
              <a:gd name="T11" fmla="*/ 14 h 142"/>
              <a:gd name="T12" fmla="*/ 113 w 160"/>
              <a:gd name="T13" fmla="*/ 0 h 142"/>
              <a:gd name="T14" fmla="*/ 80 w 160"/>
              <a:gd name="T15" fmla="*/ 13 h 142"/>
              <a:gd name="T16" fmla="*/ 47 w 160"/>
              <a:gd name="T17" fmla="*/ 0 h 142"/>
              <a:gd name="T18" fmla="*/ 14 w 160"/>
              <a:gd name="T19" fmla="*/ 14 h 142"/>
              <a:gd name="T20" fmla="*/ 0 w 160"/>
              <a:gd name="T21" fmla="*/ 47 h 142"/>
              <a:gd name="T22" fmla="*/ 14 w 160"/>
              <a:gd name="T23" fmla="*/ 80 h 142"/>
              <a:gd name="T24" fmla="*/ 73 w 160"/>
              <a:gd name="T25" fmla="*/ 139 h 142"/>
              <a:gd name="T26" fmla="*/ 19 w 160"/>
              <a:gd name="T27" fmla="*/ 19 h 142"/>
              <a:gd name="T28" fmla="*/ 47 w 160"/>
              <a:gd name="T29" fmla="*/ 8 h 142"/>
              <a:gd name="T30" fmla="*/ 75 w 160"/>
              <a:gd name="T31" fmla="*/ 19 h 142"/>
              <a:gd name="T32" fmla="*/ 77 w 160"/>
              <a:gd name="T33" fmla="*/ 22 h 142"/>
              <a:gd name="T34" fmla="*/ 80 w 160"/>
              <a:gd name="T35" fmla="*/ 23 h 142"/>
              <a:gd name="T36" fmla="*/ 80 w 160"/>
              <a:gd name="T37" fmla="*/ 23 h 142"/>
              <a:gd name="T38" fmla="*/ 83 w 160"/>
              <a:gd name="T39" fmla="*/ 22 h 142"/>
              <a:gd name="T40" fmla="*/ 85 w 160"/>
              <a:gd name="T41" fmla="*/ 20 h 142"/>
              <a:gd name="T42" fmla="*/ 113 w 160"/>
              <a:gd name="T43" fmla="*/ 8 h 142"/>
              <a:gd name="T44" fmla="*/ 141 w 160"/>
              <a:gd name="T45" fmla="*/ 20 h 142"/>
              <a:gd name="T46" fmla="*/ 152 w 160"/>
              <a:gd name="T47" fmla="*/ 47 h 142"/>
              <a:gd name="T48" fmla="*/ 141 w 160"/>
              <a:gd name="T49" fmla="*/ 75 h 142"/>
              <a:gd name="T50" fmla="*/ 82 w 160"/>
              <a:gd name="T51" fmla="*/ 134 h 142"/>
              <a:gd name="T52" fmla="*/ 78 w 160"/>
              <a:gd name="T53" fmla="*/ 134 h 142"/>
              <a:gd name="T54" fmla="*/ 20 w 160"/>
              <a:gd name="T55" fmla="*/ 75 h 142"/>
              <a:gd name="T56" fmla="*/ 8 w 160"/>
              <a:gd name="T57" fmla="*/ 47 h 142"/>
              <a:gd name="T58" fmla="*/ 19 w 160"/>
              <a:gd name="T59" fmla="*/ 19 h 1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60" h="142">
                <a:moveTo>
                  <a:pt x="73" y="139"/>
                </a:moveTo>
                <a:cubicBezTo>
                  <a:pt x="75" y="141"/>
                  <a:pt x="77" y="142"/>
                  <a:pt x="80" y="142"/>
                </a:cubicBezTo>
                <a:cubicBezTo>
                  <a:pt x="83" y="142"/>
                  <a:pt x="86" y="141"/>
                  <a:pt x="88" y="139"/>
                </a:cubicBezTo>
                <a:cubicBezTo>
                  <a:pt x="146" y="81"/>
                  <a:pt x="146" y="81"/>
                  <a:pt x="146" y="81"/>
                </a:cubicBezTo>
                <a:cubicBezTo>
                  <a:pt x="155" y="72"/>
                  <a:pt x="160" y="60"/>
                  <a:pt x="160" y="47"/>
                </a:cubicBezTo>
                <a:cubicBezTo>
                  <a:pt x="160" y="35"/>
                  <a:pt x="155" y="23"/>
                  <a:pt x="146" y="14"/>
                </a:cubicBezTo>
                <a:cubicBezTo>
                  <a:pt x="137" y="5"/>
                  <a:pt x="125" y="0"/>
                  <a:pt x="113" y="0"/>
                </a:cubicBezTo>
                <a:cubicBezTo>
                  <a:pt x="101" y="0"/>
                  <a:pt x="89" y="5"/>
                  <a:pt x="80" y="13"/>
                </a:cubicBezTo>
                <a:cubicBezTo>
                  <a:pt x="71" y="5"/>
                  <a:pt x="59" y="0"/>
                  <a:pt x="47" y="0"/>
                </a:cubicBezTo>
                <a:cubicBezTo>
                  <a:pt x="35" y="0"/>
                  <a:pt x="23" y="5"/>
                  <a:pt x="14" y="14"/>
                </a:cubicBezTo>
                <a:cubicBezTo>
                  <a:pt x="5" y="23"/>
                  <a:pt x="0" y="35"/>
                  <a:pt x="0" y="47"/>
                </a:cubicBezTo>
                <a:cubicBezTo>
                  <a:pt x="0" y="60"/>
                  <a:pt x="5" y="72"/>
                  <a:pt x="14" y="80"/>
                </a:cubicBezTo>
                <a:lnTo>
                  <a:pt x="73" y="139"/>
                </a:lnTo>
                <a:close/>
                <a:moveTo>
                  <a:pt x="19" y="19"/>
                </a:moveTo>
                <a:cubicBezTo>
                  <a:pt x="27" y="12"/>
                  <a:pt x="37" y="8"/>
                  <a:pt x="47" y="8"/>
                </a:cubicBezTo>
                <a:cubicBezTo>
                  <a:pt x="58" y="8"/>
                  <a:pt x="67" y="12"/>
                  <a:pt x="75" y="19"/>
                </a:cubicBezTo>
                <a:cubicBezTo>
                  <a:pt x="77" y="22"/>
                  <a:pt x="77" y="22"/>
                  <a:pt x="77" y="22"/>
                </a:cubicBezTo>
                <a:cubicBezTo>
                  <a:pt x="78" y="23"/>
                  <a:pt x="79" y="23"/>
                  <a:pt x="80" y="23"/>
                </a:cubicBezTo>
                <a:cubicBezTo>
                  <a:pt x="80" y="23"/>
                  <a:pt x="80" y="23"/>
                  <a:pt x="80" y="23"/>
                </a:cubicBezTo>
                <a:cubicBezTo>
                  <a:pt x="81" y="23"/>
                  <a:pt x="82" y="23"/>
                  <a:pt x="83" y="22"/>
                </a:cubicBezTo>
                <a:cubicBezTo>
                  <a:pt x="85" y="20"/>
                  <a:pt x="85" y="20"/>
                  <a:pt x="85" y="20"/>
                </a:cubicBezTo>
                <a:cubicBezTo>
                  <a:pt x="93" y="12"/>
                  <a:pt x="102" y="8"/>
                  <a:pt x="113" y="8"/>
                </a:cubicBezTo>
                <a:cubicBezTo>
                  <a:pt x="123" y="8"/>
                  <a:pt x="133" y="12"/>
                  <a:pt x="141" y="20"/>
                </a:cubicBezTo>
                <a:cubicBezTo>
                  <a:pt x="148" y="27"/>
                  <a:pt x="152" y="37"/>
                  <a:pt x="152" y="47"/>
                </a:cubicBezTo>
                <a:cubicBezTo>
                  <a:pt x="152" y="58"/>
                  <a:pt x="148" y="67"/>
                  <a:pt x="141" y="75"/>
                </a:cubicBezTo>
                <a:cubicBezTo>
                  <a:pt x="82" y="134"/>
                  <a:pt x="82" y="134"/>
                  <a:pt x="82" y="134"/>
                </a:cubicBezTo>
                <a:cubicBezTo>
                  <a:pt x="81" y="134"/>
                  <a:pt x="79" y="134"/>
                  <a:pt x="78" y="134"/>
                </a:cubicBezTo>
                <a:cubicBezTo>
                  <a:pt x="20" y="75"/>
                  <a:pt x="20" y="75"/>
                  <a:pt x="20" y="75"/>
                </a:cubicBezTo>
                <a:cubicBezTo>
                  <a:pt x="12" y="67"/>
                  <a:pt x="8" y="58"/>
                  <a:pt x="8" y="47"/>
                </a:cubicBezTo>
                <a:cubicBezTo>
                  <a:pt x="8" y="37"/>
                  <a:pt x="12" y="27"/>
                  <a:pt x="19" y="1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0" name="Freeform 40">
            <a:extLst>
              <a:ext uri="{FF2B5EF4-FFF2-40B4-BE49-F238E27FC236}">
                <a16:creationId xmlns:a16="http://schemas.microsoft.com/office/drawing/2014/main" xmlns="" id="{C66AFDFE-936E-4DB5-93DC-7C61B5389D24}"/>
              </a:ext>
            </a:extLst>
          </p:cNvPr>
          <p:cNvSpPr>
            <a:spLocks noEditPoints="1"/>
          </p:cNvSpPr>
          <p:nvPr/>
        </p:nvSpPr>
        <p:spPr bwMode="auto">
          <a:xfrm>
            <a:off x="4391025" y="3462338"/>
            <a:ext cx="546100" cy="549275"/>
          </a:xfrm>
          <a:custGeom>
            <a:avLst/>
            <a:gdLst>
              <a:gd name="T0" fmla="*/ 75 w 160"/>
              <a:gd name="T1" fmla="*/ 124 h 160"/>
              <a:gd name="T2" fmla="*/ 80 w 160"/>
              <a:gd name="T3" fmla="*/ 127 h 160"/>
              <a:gd name="T4" fmla="*/ 85 w 160"/>
              <a:gd name="T5" fmla="*/ 124 h 160"/>
              <a:gd name="T6" fmla="*/ 117 w 160"/>
              <a:gd name="T7" fmla="*/ 93 h 160"/>
              <a:gd name="T8" fmla="*/ 125 w 160"/>
              <a:gd name="T9" fmla="*/ 74 h 160"/>
              <a:gd name="T10" fmla="*/ 117 w 160"/>
              <a:gd name="T11" fmla="*/ 55 h 160"/>
              <a:gd name="T12" fmla="*/ 98 w 160"/>
              <a:gd name="T13" fmla="*/ 47 h 160"/>
              <a:gd name="T14" fmla="*/ 80 w 160"/>
              <a:gd name="T15" fmla="*/ 53 h 160"/>
              <a:gd name="T16" fmla="*/ 62 w 160"/>
              <a:gd name="T17" fmla="*/ 47 h 160"/>
              <a:gd name="T18" fmla="*/ 43 w 160"/>
              <a:gd name="T19" fmla="*/ 55 h 160"/>
              <a:gd name="T20" fmla="*/ 35 w 160"/>
              <a:gd name="T21" fmla="*/ 74 h 160"/>
              <a:gd name="T22" fmla="*/ 43 w 160"/>
              <a:gd name="T23" fmla="*/ 93 h 160"/>
              <a:gd name="T24" fmla="*/ 75 w 160"/>
              <a:gd name="T25" fmla="*/ 124 h 160"/>
              <a:gd name="T26" fmla="*/ 49 w 160"/>
              <a:gd name="T27" fmla="*/ 60 h 160"/>
              <a:gd name="T28" fmla="*/ 62 w 160"/>
              <a:gd name="T29" fmla="*/ 55 h 160"/>
              <a:gd name="T30" fmla="*/ 76 w 160"/>
              <a:gd name="T31" fmla="*/ 60 h 160"/>
              <a:gd name="T32" fmla="*/ 77 w 160"/>
              <a:gd name="T33" fmla="*/ 62 h 160"/>
              <a:gd name="T34" fmla="*/ 83 w 160"/>
              <a:gd name="T35" fmla="*/ 62 h 160"/>
              <a:gd name="T36" fmla="*/ 84 w 160"/>
              <a:gd name="T37" fmla="*/ 60 h 160"/>
              <a:gd name="T38" fmla="*/ 98 w 160"/>
              <a:gd name="T39" fmla="*/ 55 h 160"/>
              <a:gd name="T40" fmla="*/ 111 w 160"/>
              <a:gd name="T41" fmla="*/ 60 h 160"/>
              <a:gd name="T42" fmla="*/ 117 w 160"/>
              <a:gd name="T43" fmla="*/ 74 h 160"/>
              <a:gd name="T44" fmla="*/ 111 w 160"/>
              <a:gd name="T45" fmla="*/ 87 h 160"/>
              <a:gd name="T46" fmla="*/ 80 w 160"/>
              <a:gd name="T47" fmla="*/ 118 h 160"/>
              <a:gd name="T48" fmla="*/ 49 w 160"/>
              <a:gd name="T49" fmla="*/ 87 h 160"/>
              <a:gd name="T50" fmla="*/ 43 w 160"/>
              <a:gd name="T51" fmla="*/ 74 h 160"/>
              <a:gd name="T52" fmla="*/ 49 w 160"/>
              <a:gd name="T53" fmla="*/ 60 h 160"/>
              <a:gd name="T54" fmla="*/ 80 w 160"/>
              <a:gd name="T55" fmla="*/ 160 h 160"/>
              <a:gd name="T56" fmla="*/ 160 w 160"/>
              <a:gd name="T57" fmla="*/ 80 h 160"/>
              <a:gd name="T58" fmla="*/ 80 w 160"/>
              <a:gd name="T59" fmla="*/ 0 h 160"/>
              <a:gd name="T60" fmla="*/ 0 w 160"/>
              <a:gd name="T61" fmla="*/ 80 h 160"/>
              <a:gd name="T62" fmla="*/ 80 w 160"/>
              <a:gd name="T63" fmla="*/ 160 h 160"/>
              <a:gd name="T64" fmla="*/ 80 w 160"/>
              <a:gd name="T65" fmla="*/ 8 h 160"/>
              <a:gd name="T66" fmla="*/ 152 w 160"/>
              <a:gd name="T67" fmla="*/ 80 h 160"/>
              <a:gd name="T68" fmla="*/ 80 w 160"/>
              <a:gd name="T69" fmla="*/ 152 h 160"/>
              <a:gd name="T70" fmla="*/ 8 w 160"/>
              <a:gd name="T71" fmla="*/ 80 h 160"/>
              <a:gd name="T72" fmla="*/ 80 w 160"/>
              <a:gd name="T73" fmla="*/ 8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60" h="160">
                <a:moveTo>
                  <a:pt x="75" y="124"/>
                </a:moveTo>
                <a:cubicBezTo>
                  <a:pt x="76" y="126"/>
                  <a:pt x="78" y="127"/>
                  <a:pt x="80" y="127"/>
                </a:cubicBezTo>
                <a:cubicBezTo>
                  <a:pt x="82" y="127"/>
                  <a:pt x="84" y="126"/>
                  <a:pt x="85" y="124"/>
                </a:cubicBezTo>
                <a:cubicBezTo>
                  <a:pt x="117" y="93"/>
                  <a:pt x="117" y="93"/>
                  <a:pt x="117" y="93"/>
                </a:cubicBezTo>
                <a:cubicBezTo>
                  <a:pt x="122" y="88"/>
                  <a:pt x="125" y="81"/>
                  <a:pt x="125" y="74"/>
                </a:cubicBezTo>
                <a:cubicBezTo>
                  <a:pt x="125" y="67"/>
                  <a:pt x="122" y="60"/>
                  <a:pt x="117" y="55"/>
                </a:cubicBezTo>
                <a:cubicBezTo>
                  <a:pt x="112" y="49"/>
                  <a:pt x="105" y="47"/>
                  <a:pt x="98" y="47"/>
                </a:cubicBezTo>
                <a:cubicBezTo>
                  <a:pt x="91" y="47"/>
                  <a:pt x="85" y="49"/>
                  <a:pt x="80" y="53"/>
                </a:cubicBezTo>
                <a:cubicBezTo>
                  <a:pt x="75" y="49"/>
                  <a:pt x="69" y="47"/>
                  <a:pt x="62" y="47"/>
                </a:cubicBezTo>
                <a:cubicBezTo>
                  <a:pt x="55" y="47"/>
                  <a:pt x="48" y="49"/>
                  <a:pt x="43" y="55"/>
                </a:cubicBezTo>
                <a:cubicBezTo>
                  <a:pt x="38" y="60"/>
                  <a:pt x="35" y="67"/>
                  <a:pt x="35" y="74"/>
                </a:cubicBezTo>
                <a:cubicBezTo>
                  <a:pt x="35" y="81"/>
                  <a:pt x="38" y="88"/>
                  <a:pt x="43" y="93"/>
                </a:cubicBezTo>
                <a:lnTo>
                  <a:pt x="75" y="124"/>
                </a:lnTo>
                <a:close/>
                <a:moveTo>
                  <a:pt x="49" y="60"/>
                </a:moveTo>
                <a:cubicBezTo>
                  <a:pt x="52" y="57"/>
                  <a:pt x="57" y="55"/>
                  <a:pt x="62" y="55"/>
                </a:cubicBezTo>
                <a:cubicBezTo>
                  <a:pt x="67" y="55"/>
                  <a:pt x="72" y="57"/>
                  <a:pt x="76" y="60"/>
                </a:cubicBezTo>
                <a:cubicBezTo>
                  <a:pt x="77" y="62"/>
                  <a:pt x="77" y="62"/>
                  <a:pt x="77" y="62"/>
                </a:cubicBezTo>
                <a:cubicBezTo>
                  <a:pt x="79" y="63"/>
                  <a:pt x="81" y="63"/>
                  <a:pt x="83" y="62"/>
                </a:cubicBezTo>
                <a:cubicBezTo>
                  <a:pt x="84" y="60"/>
                  <a:pt x="84" y="60"/>
                  <a:pt x="84" y="60"/>
                </a:cubicBezTo>
                <a:cubicBezTo>
                  <a:pt x="88" y="57"/>
                  <a:pt x="93" y="55"/>
                  <a:pt x="98" y="55"/>
                </a:cubicBezTo>
                <a:cubicBezTo>
                  <a:pt x="103" y="55"/>
                  <a:pt x="108" y="57"/>
                  <a:pt x="111" y="60"/>
                </a:cubicBezTo>
                <a:cubicBezTo>
                  <a:pt x="115" y="64"/>
                  <a:pt x="117" y="69"/>
                  <a:pt x="117" y="74"/>
                </a:cubicBezTo>
                <a:cubicBezTo>
                  <a:pt x="117" y="79"/>
                  <a:pt x="115" y="84"/>
                  <a:pt x="111" y="87"/>
                </a:cubicBezTo>
                <a:cubicBezTo>
                  <a:pt x="80" y="118"/>
                  <a:pt x="80" y="118"/>
                  <a:pt x="80" y="118"/>
                </a:cubicBezTo>
                <a:cubicBezTo>
                  <a:pt x="49" y="87"/>
                  <a:pt x="49" y="87"/>
                  <a:pt x="49" y="87"/>
                </a:cubicBezTo>
                <a:cubicBezTo>
                  <a:pt x="45" y="84"/>
                  <a:pt x="43" y="79"/>
                  <a:pt x="43" y="74"/>
                </a:cubicBezTo>
                <a:cubicBezTo>
                  <a:pt x="43" y="69"/>
                  <a:pt x="45" y="64"/>
                  <a:pt x="49" y="60"/>
                </a:cubicBezTo>
                <a:close/>
                <a:moveTo>
                  <a:pt x="80" y="160"/>
                </a:moveTo>
                <a:cubicBezTo>
                  <a:pt x="124" y="160"/>
                  <a:pt x="160" y="124"/>
                  <a:pt x="160" y="80"/>
                </a:cubicBezTo>
                <a:cubicBezTo>
                  <a:pt x="160" y="36"/>
                  <a:pt x="124" y="0"/>
                  <a:pt x="80" y="0"/>
                </a:cubicBezTo>
                <a:cubicBezTo>
                  <a:pt x="36" y="0"/>
                  <a:pt x="0" y="36"/>
                  <a:pt x="0" y="80"/>
                </a:cubicBezTo>
                <a:cubicBezTo>
                  <a:pt x="0" y="124"/>
                  <a:pt x="36" y="160"/>
                  <a:pt x="80" y="160"/>
                </a:cubicBezTo>
                <a:close/>
                <a:moveTo>
                  <a:pt x="80" y="8"/>
                </a:moveTo>
                <a:cubicBezTo>
                  <a:pt x="120" y="8"/>
                  <a:pt x="152" y="40"/>
                  <a:pt x="152" y="80"/>
                </a:cubicBezTo>
                <a:cubicBezTo>
                  <a:pt x="152" y="120"/>
                  <a:pt x="120" y="152"/>
                  <a:pt x="80" y="152"/>
                </a:cubicBezTo>
                <a:cubicBezTo>
                  <a:pt x="40" y="152"/>
                  <a:pt x="8" y="120"/>
                  <a:pt x="8" y="80"/>
                </a:cubicBezTo>
                <a:cubicBezTo>
                  <a:pt x="8" y="40"/>
                  <a:pt x="40" y="8"/>
                  <a:pt x="80" y="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1" name="Freeform 41">
            <a:extLst>
              <a:ext uri="{FF2B5EF4-FFF2-40B4-BE49-F238E27FC236}">
                <a16:creationId xmlns:a16="http://schemas.microsoft.com/office/drawing/2014/main" xmlns="" id="{663AE327-141A-44A2-AE7B-D9CE7CE30D7E}"/>
              </a:ext>
            </a:extLst>
          </p:cNvPr>
          <p:cNvSpPr>
            <a:spLocks noEditPoints="1"/>
          </p:cNvSpPr>
          <p:nvPr/>
        </p:nvSpPr>
        <p:spPr bwMode="auto">
          <a:xfrm>
            <a:off x="4391025" y="4094163"/>
            <a:ext cx="546100" cy="503238"/>
          </a:xfrm>
          <a:custGeom>
            <a:avLst/>
            <a:gdLst>
              <a:gd name="T0" fmla="*/ 3 w 160"/>
              <a:gd name="T1" fmla="*/ 90 h 146"/>
              <a:gd name="T2" fmla="*/ 4 w 160"/>
              <a:gd name="T3" fmla="*/ 90 h 146"/>
              <a:gd name="T4" fmla="*/ 7 w 160"/>
              <a:gd name="T5" fmla="*/ 88 h 146"/>
              <a:gd name="T6" fmla="*/ 57 w 160"/>
              <a:gd name="T7" fmla="*/ 59 h 146"/>
              <a:gd name="T8" fmla="*/ 57 w 160"/>
              <a:gd name="T9" fmla="*/ 75 h 146"/>
              <a:gd name="T10" fmla="*/ 59 w 160"/>
              <a:gd name="T11" fmla="*/ 79 h 146"/>
              <a:gd name="T12" fmla="*/ 63 w 160"/>
              <a:gd name="T13" fmla="*/ 79 h 146"/>
              <a:gd name="T14" fmla="*/ 113 w 160"/>
              <a:gd name="T15" fmla="*/ 43 h 146"/>
              <a:gd name="T16" fmla="*/ 115 w 160"/>
              <a:gd name="T17" fmla="*/ 40 h 146"/>
              <a:gd name="T18" fmla="*/ 113 w 160"/>
              <a:gd name="T19" fmla="*/ 36 h 146"/>
              <a:gd name="T20" fmla="*/ 63 w 160"/>
              <a:gd name="T21" fmla="*/ 1 h 146"/>
              <a:gd name="T22" fmla="*/ 59 w 160"/>
              <a:gd name="T23" fmla="*/ 0 h 146"/>
              <a:gd name="T24" fmla="*/ 57 w 160"/>
              <a:gd name="T25" fmla="*/ 4 h 146"/>
              <a:gd name="T26" fmla="*/ 57 w 160"/>
              <a:gd name="T27" fmla="*/ 20 h 146"/>
              <a:gd name="T28" fmla="*/ 9 w 160"/>
              <a:gd name="T29" fmla="*/ 47 h 146"/>
              <a:gd name="T30" fmla="*/ 0 w 160"/>
              <a:gd name="T31" fmla="*/ 86 h 146"/>
              <a:gd name="T32" fmla="*/ 3 w 160"/>
              <a:gd name="T33" fmla="*/ 90 h 146"/>
              <a:gd name="T34" fmla="*/ 61 w 160"/>
              <a:gd name="T35" fmla="*/ 28 h 146"/>
              <a:gd name="T36" fmla="*/ 65 w 160"/>
              <a:gd name="T37" fmla="*/ 24 h 146"/>
              <a:gd name="T38" fmla="*/ 65 w 160"/>
              <a:gd name="T39" fmla="*/ 12 h 146"/>
              <a:gd name="T40" fmla="*/ 104 w 160"/>
              <a:gd name="T41" fmla="*/ 40 h 146"/>
              <a:gd name="T42" fmla="*/ 65 w 160"/>
              <a:gd name="T43" fmla="*/ 68 h 146"/>
              <a:gd name="T44" fmla="*/ 65 w 160"/>
              <a:gd name="T45" fmla="*/ 55 h 146"/>
              <a:gd name="T46" fmla="*/ 64 w 160"/>
              <a:gd name="T47" fmla="*/ 52 h 146"/>
              <a:gd name="T48" fmla="*/ 61 w 160"/>
              <a:gd name="T49" fmla="*/ 51 h 146"/>
              <a:gd name="T50" fmla="*/ 61 w 160"/>
              <a:gd name="T51" fmla="*/ 51 h 146"/>
              <a:gd name="T52" fmla="*/ 9 w 160"/>
              <a:gd name="T53" fmla="*/ 72 h 146"/>
              <a:gd name="T54" fmla="*/ 61 w 160"/>
              <a:gd name="T55" fmla="*/ 28 h 146"/>
              <a:gd name="T56" fmla="*/ 132 w 160"/>
              <a:gd name="T57" fmla="*/ 44 h 146"/>
              <a:gd name="T58" fmla="*/ 152 w 160"/>
              <a:gd name="T59" fmla="*/ 44 h 146"/>
              <a:gd name="T60" fmla="*/ 152 w 160"/>
              <a:gd name="T61" fmla="*/ 138 h 146"/>
              <a:gd name="T62" fmla="*/ 39 w 160"/>
              <a:gd name="T63" fmla="*/ 138 h 146"/>
              <a:gd name="T64" fmla="*/ 39 w 160"/>
              <a:gd name="T65" fmla="*/ 81 h 146"/>
              <a:gd name="T66" fmla="*/ 35 w 160"/>
              <a:gd name="T67" fmla="*/ 77 h 146"/>
              <a:gd name="T68" fmla="*/ 31 w 160"/>
              <a:gd name="T69" fmla="*/ 81 h 146"/>
              <a:gd name="T70" fmla="*/ 31 w 160"/>
              <a:gd name="T71" fmla="*/ 142 h 146"/>
              <a:gd name="T72" fmla="*/ 35 w 160"/>
              <a:gd name="T73" fmla="*/ 146 h 146"/>
              <a:gd name="T74" fmla="*/ 156 w 160"/>
              <a:gd name="T75" fmla="*/ 146 h 146"/>
              <a:gd name="T76" fmla="*/ 160 w 160"/>
              <a:gd name="T77" fmla="*/ 142 h 146"/>
              <a:gd name="T78" fmla="*/ 160 w 160"/>
              <a:gd name="T79" fmla="*/ 40 h 146"/>
              <a:gd name="T80" fmla="*/ 156 w 160"/>
              <a:gd name="T81" fmla="*/ 36 h 146"/>
              <a:gd name="T82" fmla="*/ 132 w 160"/>
              <a:gd name="T83" fmla="*/ 36 h 146"/>
              <a:gd name="T84" fmla="*/ 128 w 160"/>
              <a:gd name="T85" fmla="*/ 40 h 146"/>
              <a:gd name="T86" fmla="*/ 132 w 160"/>
              <a:gd name="T87" fmla="*/ 44 h 1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60" h="146">
                <a:moveTo>
                  <a:pt x="3" y="90"/>
                </a:moveTo>
                <a:cubicBezTo>
                  <a:pt x="3" y="90"/>
                  <a:pt x="4" y="90"/>
                  <a:pt x="4" y="90"/>
                </a:cubicBezTo>
                <a:cubicBezTo>
                  <a:pt x="5" y="90"/>
                  <a:pt x="7" y="89"/>
                  <a:pt x="7" y="88"/>
                </a:cubicBezTo>
                <a:cubicBezTo>
                  <a:pt x="23" y="61"/>
                  <a:pt x="39" y="59"/>
                  <a:pt x="57" y="59"/>
                </a:cubicBezTo>
                <a:cubicBezTo>
                  <a:pt x="57" y="75"/>
                  <a:pt x="57" y="75"/>
                  <a:pt x="57" y="75"/>
                </a:cubicBezTo>
                <a:cubicBezTo>
                  <a:pt x="57" y="77"/>
                  <a:pt x="58" y="78"/>
                  <a:pt x="59" y="79"/>
                </a:cubicBezTo>
                <a:cubicBezTo>
                  <a:pt x="61" y="80"/>
                  <a:pt x="62" y="80"/>
                  <a:pt x="63" y="79"/>
                </a:cubicBezTo>
                <a:cubicBezTo>
                  <a:pt x="113" y="43"/>
                  <a:pt x="113" y="43"/>
                  <a:pt x="113" y="43"/>
                </a:cubicBezTo>
                <a:cubicBezTo>
                  <a:pt x="114" y="42"/>
                  <a:pt x="115" y="41"/>
                  <a:pt x="115" y="40"/>
                </a:cubicBezTo>
                <a:cubicBezTo>
                  <a:pt x="115" y="38"/>
                  <a:pt x="114" y="37"/>
                  <a:pt x="113" y="36"/>
                </a:cubicBezTo>
                <a:cubicBezTo>
                  <a:pt x="63" y="1"/>
                  <a:pt x="63" y="1"/>
                  <a:pt x="63" y="1"/>
                </a:cubicBezTo>
                <a:cubicBezTo>
                  <a:pt x="62" y="0"/>
                  <a:pt x="61" y="0"/>
                  <a:pt x="59" y="0"/>
                </a:cubicBezTo>
                <a:cubicBezTo>
                  <a:pt x="58" y="1"/>
                  <a:pt x="57" y="3"/>
                  <a:pt x="57" y="4"/>
                </a:cubicBezTo>
                <a:cubicBezTo>
                  <a:pt x="57" y="20"/>
                  <a:pt x="57" y="20"/>
                  <a:pt x="57" y="20"/>
                </a:cubicBezTo>
                <a:cubicBezTo>
                  <a:pt x="34" y="22"/>
                  <a:pt x="18" y="31"/>
                  <a:pt x="9" y="47"/>
                </a:cubicBezTo>
                <a:cubicBezTo>
                  <a:pt x="1" y="60"/>
                  <a:pt x="0" y="76"/>
                  <a:pt x="0" y="86"/>
                </a:cubicBezTo>
                <a:cubicBezTo>
                  <a:pt x="0" y="88"/>
                  <a:pt x="1" y="90"/>
                  <a:pt x="3" y="90"/>
                </a:cubicBezTo>
                <a:close/>
                <a:moveTo>
                  <a:pt x="61" y="28"/>
                </a:moveTo>
                <a:cubicBezTo>
                  <a:pt x="63" y="28"/>
                  <a:pt x="65" y="26"/>
                  <a:pt x="65" y="24"/>
                </a:cubicBezTo>
                <a:cubicBezTo>
                  <a:pt x="65" y="12"/>
                  <a:pt x="65" y="12"/>
                  <a:pt x="65" y="12"/>
                </a:cubicBezTo>
                <a:cubicBezTo>
                  <a:pt x="104" y="40"/>
                  <a:pt x="104" y="40"/>
                  <a:pt x="104" y="40"/>
                </a:cubicBezTo>
                <a:cubicBezTo>
                  <a:pt x="65" y="68"/>
                  <a:pt x="65" y="68"/>
                  <a:pt x="65" y="68"/>
                </a:cubicBezTo>
                <a:cubicBezTo>
                  <a:pt x="65" y="55"/>
                  <a:pt x="65" y="55"/>
                  <a:pt x="65" y="55"/>
                </a:cubicBezTo>
                <a:cubicBezTo>
                  <a:pt x="65" y="54"/>
                  <a:pt x="65" y="53"/>
                  <a:pt x="64" y="52"/>
                </a:cubicBezTo>
                <a:cubicBezTo>
                  <a:pt x="63" y="52"/>
                  <a:pt x="62" y="51"/>
                  <a:pt x="61" y="51"/>
                </a:cubicBezTo>
                <a:cubicBezTo>
                  <a:pt x="61" y="51"/>
                  <a:pt x="61" y="51"/>
                  <a:pt x="61" y="51"/>
                </a:cubicBezTo>
                <a:cubicBezTo>
                  <a:pt x="43" y="51"/>
                  <a:pt x="25" y="51"/>
                  <a:pt x="9" y="72"/>
                </a:cubicBezTo>
                <a:cubicBezTo>
                  <a:pt x="12" y="51"/>
                  <a:pt x="23" y="30"/>
                  <a:pt x="61" y="28"/>
                </a:cubicBezTo>
                <a:close/>
                <a:moveTo>
                  <a:pt x="132" y="44"/>
                </a:moveTo>
                <a:cubicBezTo>
                  <a:pt x="152" y="44"/>
                  <a:pt x="152" y="44"/>
                  <a:pt x="152" y="44"/>
                </a:cubicBezTo>
                <a:cubicBezTo>
                  <a:pt x="152" y="138"/>
                  <a:pt x="152" y="138"/>
                  <a:pt x="152" y="138"/>
                </a:cubicBezTo>
                <a:cubicBezTo>
                  <a:pt x="39" y="138"/>
                  <a:pt x="39" y="138"/>
                  <a:pt x="39" y="138"/>
                </a:cubicBezTo>
                <a:cubicBezTo>
                  <a:pt x="39" y="81"/>
                  <a:pt x="39" y="81"/>
                  <a:pt x="39" y="81"/>
                </a:cubicBezTo>
                <a:cubicBezTo>
                  <a:pt x="39" y="79"/>
                  <a:pt x="37" y="77"/>
                  <a:pt x="35" y="77"/>
                </a:cubicBezTo>
                <a:cubicBezTo>
                  <a:pt x="33" y="77"/>
                  <a:pt x="31" y="79"/>
                  <a:pt x="31" y="81"/>
                </a:cubicBezTo>
                <a:cubicBezTo>
                  <a:pt x="31" y="142"/>
                  <a:pt x="31" y="142"/>
                  <a:pt x="31" y="142"/>
                </a:cubicBezTo>
                <a:cubicBezTo>
                  <a:pt x="31" y="145"/>
                  <a:pt x="33" y="146"/>
                  <a:pt x="35" y="146"/>
                </a:cubicBezTo>
                <a:cubicBezTo>
                  <a:pt x="156" y="146"/>
                  <a:pt x="156" y="146"/>
                  <a:pt x="156" y="146"/>
                </a:cubicBezTo>
                <a:cubicBezTo>
                  <a:pt x="158" y="146"/>
                  <a:pt x="160" y="145"/>
                  <a:pt x="160" y="142"/>
                </a:cubicBezTo>
                <a:cubicBezTo>
                  <a:pt x="160" y="40"/>
                  <a:pt x="160" y="40"/>
                  <a:pt x="160" y="40"/>
                </a:cubicBezTo>
                <a:cubicBezTo>
                  <a:pt x="160" y="37"/>
                  <a:pt x="158" y="36"/>
                  <a:pt x="156" y="36"/>
                </a:cubicBezTo>
                <a:cubicBezTo>
                  <a:pt x="132" y="36"/>
                  <a:pt x="132" y="36"/>
                  <a:pt x="132" y="36"/>
                </a:cubicBezTo>
                <a:cubicBezTo>
                  <a:pt x="129" y="36"/>
                  <a:pt x="128" y="37"/>
                  <a:pt x="128" y="40"/>
                </a:cubicBezTo>
                <a:cubicBezTo>
                  <a:pt x="128" y="42"/>
                  <a:pt x="129" y="44"/>
                  <a:pt x="132" y="4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2" name="Freeform 42">
            <a:extLst>
              <a:ext uri="{FF2B5EF4-FFF2-40B4-BE49-F238E27FC236}">
                <a16:creationId xmlns:a16="http://schemas.microsoft.com/office/drawing/2014/main" xmlns="" id="{98CB3813-F8F8-46EE-AE6A-BFB1515915FF}"/>
              </a:ext>
            </a:extLst>
          </p:cNvPr>
          <p:cNvSpPr>
            <a:spLocks noEditPoints="1"/>
          </p:cNvSpPr>
          <p:nvPr/>
        </p:nvSpPr>
        <p:spPr bwMode="auto">
          <a:xfrm>
            <a:off x="4391025" y="4714875"/>
            <a:ext cx="546100" cy="501650"/>
          </a:xfrm>
          <a:custGeom>
            <a:avLst/>
            <a:gdLst>
              <a:gd name="T0" fmla="*/ 47 w 160"/>
              <a:gd name="T1" fmla="*/ 43 h 146"/>
              <a:gd name="T2" fmla="*/ 97 w 160"/>
              <a:gd name="T3" fmla="*/ 79 h 146"/>
              <a:gd name="T4" fmla="*/ 101 w 160"/>
              <a:gd name="T5" fmla="*/ 79 h 146"/>
              <a:gd name="T6" fmla="*/ 103 w 160"/>
              <a:gd name="T7" fmla="*/ 75 h 146"/>
              <a:gd name="T8" fmla="*/ 103 w 160"/>
              <a:gd name="T9" fmla="*/ 59 h 146"/>
              <a:gd name="T10" fmla="*/ 153 w 160"/>
              <a:gd name="T11" fmla="*/ 88 h 146"/>
              <a:gd name="T12" fmla="*/ 156 w 160"/>
              <a:gd name="T13" fmla="*/ 90 h 146"/>
              <a:gd name="T14" fmla="*/ 157 w 160"/>
              <a:gd name="T15" fmla="*/ 90 h 146"/>
              <a:gd name="T16" fmla="*/ 160 w 160"/>
              <a:gd name="T17" fmla="*/ 86 h 146"/>
              <a:gd name="T18" fmla="*/ 151 w 160"/>
              <a:gd name="T19" fmla="*/ 47 h 146"/>
              <a:gd name="T20" fmla="*/ 103 w 160"/>
              <a:gd name="T21" fmla="*/ 20 h 146"/>
              <a:gd name="T22" fmla="*/ 103 w 160"/>
              <a:gd name="T23" fmla="*/ 4 h 146"/>
              <a:gd name="T24" fmla="*/ 101 w 160"/>
              <a:gd name="T25" fmla="*/ 0 h 146"/>
              <a:gd name="T26" fmla="*/ 97 w 160"/>
              <a:gd name="T27" fmla="*/ 1 h 146"/>
              <a:gd name="T28" fmla="*/ 47 w 160"/>
              <a:gd name="T29" fmla="*/ 36 h 146"/>
              <a:gd name="T30" fmla="*/ 45 w 160"/>
              <a:gd name="T31" fmla="*/ 40 h 146"/>
              <a:gd name="T32" fmla="*/ 47 w 160"/>
              <a:gd name="T33" fmla="*/ 43 h 146"/>
              <a:gd name="T34" fmla="*/ 95 w 160"/>
              <a:gd name="T35" fmla="*/ 12 h 146"/>
              <a:gd name="T36" fmla="*/ 95 w 160"/>
              <a:gd name="T37" fmla="*/ 24 h 146"/>
              <a:gd name="T38" fmla="*/ 99 w 160"/>
              <a:gd name="T39" fmla="*/ 28 h 146"/>
              <a:gd name="T40" fmla="*/ 151 w 160"/>
              <a:gd name="T41" fmla="*/ 72 h 146"/>
              <a:gd name="T42" fmla="*/ 99 w 160"/>
              <a:gd name="T43" fmla="*/ 51 h 146"/>
              <a:gd name="T44" fmla="*/ 99 w 160"/>
              <a:gd name="T45" fmla="*/ 51 h 146"/>
              <a:gd name="T46" fmla="*/ 96 w 160"/>
              <a:gd name="T47" fmla="*/ 52 h 146"/>
              <a:gd name="T48" fmla="*/ 95 w 160"/>
              <a:gd name="T49" fmla="*/ 55 h 146"/>
              <a:gd name="T50" fmla="*/ 95 w 160"/>
              <a:gd name="T51" fmla="*/ 68 h 146"/>
              <a:gd name="T52" fmla="*/ 56 w 160"/>
              <a:gd name="T53" fmla="*/ 40 h 146"/>
              <a:gd name="T54" fmla="*/ 95 w 160"/>
              <a:gd name="T55" fmla="*/ 12 h 146"/>
              <a:gd name="T56" fmla="*/ 4 w 160"/>
              <a:gd name="T57" fmla="*/ 146 h 146"/>
              <a:gd name="T58" fmla="*/ 125 w 160"/>
              <a:gd name="T59" fmla="*/ 146 h 146"/>
              <a:gd name="T60" fmla="*/ 129 w 160"/>
              <a:gd name="T61" fmla="*/ 142 h 146"/>
              <a:gd name="T62" fmla="*/ 129 w 160"/>
              <a:gd name="T63" fmla="*/ 81 h 146"/>
              <a:gd name="T64" fmla="*/ 125 w 160"/>
              <a:gd name="T65" fmla="*/ 77 h 146"/>
              <a:gd name="T66" fmla="*/ 121 w 160"/>
              <a:gd name="T67" fmla="*/ 81 h 146"/>
              <a:gd name="T68" fmla="*/ 121 w 160"/>
              <a:gd name="T69" fmla="*/ 138 h 146"/>
              <a:gd name="T70" fmla="*/ 8 w 160"/>
              <a:gd name="T71" fmla="*/ 138 h 146"/>
              <a:gd name="T72" fmla="*/ 8 w 160"/>
              <a:gd name="T73" fmla="*/ 44 h 146"/>
              <a:gd name="T74" fmla="*/ 28 w 160"/>
              <a:gd name="T75" fmla="*/ 44 h 146"/>
              <a:gd name="T76" fmla="*/ 32 w 160"/>
              <a:gd name="T77" fmla="*/ 40 h 146"/>
              <a:gd name="T78" fmla="*/ 28 w 160"/>
              <a:gd name="T79" fmla="*/ 36 h 146"/>
              <a:gd name="T80" fmla="*/ 4 w 160"/>
              <a:gd name="T81" fmla="*/ 36 h 146"/>
              <a:gd name="T82" fmla="*/ 0 w 160"/>
              <a:gd name="T83" fmla="*/ 40 h 146"/>
              <a:gd name="T84" fmla="*/ 0 w 160"/>
              <a:gd name="T85" fmla="*/ 142 h 146"/>
              <a:gd name="T86" fmla="*/ 4 w 160"/>
              <a:gd name="T87" fmla="*/ 146 h 1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60" h="146">
                <a:moveTo>
                  <a:pt x="47" y="43"/>
                </a:moveTo>
                <a:cubicBezTo>
                  <a:pt x="97" y="79"/>
                  <a:pt x="97" y="79"/>
                  <a:pt x="97" y="79"/>
                </a:cubicBezTo>
                <a:cubicBezTo>
                  <a:pt x="98" y="80"/>
                  <a:pt x="100" y="80"/>
                  <a:pt x="101" y="79"/>
                </a:cubicBezTo>
                <a:cubicBezTo>
                  <a:pt x="102" y="78"/>
                  <a:pt x="103" y="77"/>
                  <a:pt x="103" y="75"/>
                </a:cubicBezTo>
                <a:cubicBezTo>
                  <a:pt x="103" y="59"/>
                  <a:pt x="103" y="59"/>
                  <a:pt x="103" y="59"/>
                </a:cubicBezTo>
                <a:cubicBezTo>
                  <a:pt x="121" y="59"/>
                  <a:pt x="137" y="61"/>
                  <a:pt x="153" y="88"/>
                </a:cubicBezTo>
                <a:cubicBezTo>
                  <a:pt x="153" y="89"/>
                  <a:pt x="155" y="90"/>
                  <a:pt x="156" y="90"/>
                </a:cubicBezTo>
                <a:cubicBezTo>
                  <a:pt x="156" y="90"/>
                  <a:pt x="157" y="90"/>
                  <a:pt x="157" y="90"/>
                </a:cubicBezTo>
                <a:cubicBezTo>
                  <a:pt x="159" y="90"/>
                  <a:pt x="160" y="88"/>
                  <a:pt x="160" y="86"/>
                </a:cubicBezTo>
                <a:cubicBezTo>
                  <a:pt x="160" y="76"/>
                  <a:pt x="159" y="60"/>
                  <a:pt x="151" y="47"/>
                </a:cubicBezTo>
                <a:cubicBezTo>
                  <a:pt x="142" y="31"/>
                  <a:pt x="126" y="22"/>
                  <a:pt x="103" y="20"/>
                </a:cubicBezTo>
                <a:cubicBezTo>
                  <a:pt x="103" y="4"/>
                  <a:pt x="103" y="4"/>
                  <a:pt x="103" y="4"/>
                </a:cubicBezTo>
                <a:cubicBezTo>
                  <a:pt x="103" y="2"/>
                  <a:pt x="102" y="1"/>
                  <a:pt x="101" y="0"/>
                </a:cubicBezTo>
                <a:cubicBezTo>
                  <a:pt x="100" y="0"/>
                  <a:pt x="98" y="0"/>
                  <a:pt x="97" y="1"/>
                </a:cubicBezTo>
                <a:cubicBezTo>
                  <a:pt x="47" y="36"/>
                  <a:pt x="47" y="36"/>
                  <a:pt x="47" y="36"/>
                </a:cubicBezTo>
                <a:cubicBezTo>
                  <a:pt x="46" y="37"/>
                  <a:pt x="45" y="38"/>
                  <a:pt x="45" y="40"/>
                </a:cubicBezTo>
                <a:cubicBezTo>
                  <a:pt x="45" y="41"/>
                  <a:pt x="46" y="42"/>
                  <a:pt x="47" y="43"/>
                </a:cubicBezTo>
                <a:close/>
                <a:moveTo>
                  <a:pt x="95" y="12"/>
                </a:moveTo>
                <a:cubicBezTo>
                  <a:pt x="95" y="24"/>
                  <a:pt x="95" y="24"/>
                  <a:pt x="95" y="24"/>
                </a:cubicBezTo>
                <a:cubicBezTo>
                  <a:pt x="95" y="26"/>
                  <a:pt x="97" y="28"/>
                  <a:pt x="99" y="28"/>
                </a:cubicBezTo>
                <a:cubicBezTo>
                  <a:pt x="137" y="30"/>
                  <a:pt x="148" y="51"/>
                  <a:pt x="151" y="72"/>
                </a:cubicBezTo>
                <a:cubicBezTo>
                  <a:pt x="135" y="51"/>
                  <a:pt x="117" y="51"/>
                  <a:pt x="99" y="51"/>
                </a:cubicBezTo>
                <a:cubicBezTo>
                  <a:pt x="99" y="51"/>
                  <a:pt x="99" y="51"/>
                  <a:pt x="99" y="51"/>
                </a:cubicBezTo>
                <a:cubicBezTo>
                  <a:pt x="98" y="51"/>
                  <a:pt x="97" y="52"/>
                  <a:pt x="96" y="52"/>
                </a:cubicBezTo>
                <a:cubicBezTo>
                  <a:pt x="95" y="53"/>
                  <a:pt x="95" y="54"/>
                  <a:pt x="95" y="55"/>
                </a:cubicBezTo>
                <a:cubicBezTo>
                  <a:pt x="95" y="68"/>
                  <a:pt x="95" y="68"/>
                  <a:pt x="95" y="68"/>
                </a:cubicBezTo>
                <a:cubicBezTo>
                  <a:pt x="56" y="40"/>
                  <a:pt x="56" y="40"/>
                  <a:pt x="56" y="40"/>
                </a:cubicBezTo>
                <a:lnTo>
                  <a:pt x="95" y="12"/>
                </a:lnTo>
                <a:close/>
                <a:moveTo>
                  <a:pt x="4" y="146"/>
                </a:moveTo>
                <a:cubicBezTo>
                  <a:pt x="125" y="146"/>
                  <a:pt x="125" y="146"/>
                  <a:pt x="125" y="146"/>
                </a:cubicBezTo>
                <a:cubicBezTo>
                  <a:pt x="127" y="146"/>
                  <a:pt x="129" y="145"/>
                  <a:pt x="129" y="142"/>
                </a:cubicBezTo>
                <a:cubicBezTo>
                  <a:pt x="129" y="81"/>
                  <a:pt x="129" y="81"/>
                  <a:pt x="129" y="81"/>
                </a:cubicBezTo>
                <a:cubicBezTo>
                  <a:pt x="129" y="79"/>
                  <a:pt x="127" y="77"/>
                  <a:pt x="125" y="77"/>
                </a:cubicBezTo>
                <a:cubicBezTo>
                  <a:pt x="123" y="77"/>
                  <a:pt x="121" y="79"/>
                  <a:pt x="121" y="81"/>
                </a:cubicBezTo>
                <a:cubicBezTo>
                  <a:pt x="121" y="138"/>
                  <a:pt x="121" y="138"/>
                  <a:pt x="121" y="138"/>
                </a:cubicBezTo>
                <a:cubicBezTo>
                  <a:pt x="8" y="138"/>
                  <a:pt x="8" y="138"/>
                  <a:pt x="8" y="138"/>
                </a:cubicBezTo>
                <a:cubicBezTo>
                  <a:pt x="8" y="44"/>
                  <a:pt x="8" y="44"/>
                  <a:pt x="8" y="44"/>
                </a:cubicBezTo>
                <a:cubicBezTo>
                  <a:pt x="28" y="44"/>
                  <a:pt x="28" y="44"/>
                  <a:pt x="28" y="44"/>
                </a:cubicBezTo>
                <a:cubicBezTo>
                  <a:pt x="31" y="44"/>
                  <a:pt x="32" y="42"/>
                  <a:pt x="32" y="40"/>
                </a:cubicBezTo>
                <a:cubicBezTo>
                  <a:pt x="32" y="37"/>
                  <a:pt x="31" y="36"/>
                  <a:pt x="28" y="36"/>
                </a:cubicBezTo>
                <a:cubicBezTo>
                  <a:pt x="4" y="36"/>
                  <a:pt x="4" y="36"/>
                  <a:pt x="4" y="36"/>
                </a:cubicBezTo>
                <a:cubicBezTo>
                  <a:pt x="2" y="36"/>
                  <a:pt x="0" y="37"/>
                  <a:pt x="0" y="40"/>
                </a:cubicBezTo>
                <a:cubicBezTo>
                  <a:pt x="0" y="142"/>
                  <a:pt x="0" y="142"/>
                  <a:pt x="0" y="142"/>
                </a:cubicBezTo>
                <a:cubicBezTo>
                  <a:pt x="0" y="145"/>
                  <a:pt x="2" y="146"/>
                  <a:pt x="4" y="14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3" name="Freeform 43">
            <a:extLst>
              <a:ext uri="{FF2B5EF4-FFF2-40B4-BE49-F238E27FC236}">
                <a16:creationId xmlns:a16="http://schemas.microsoft.com/office/drawing/2014/main" xmlns="" id="{FC878FD3-45B6-4416-90BD-DF5469366B7E}"/>
              </a:ext>
            </a:extLst>
          </p:cNvPr>
          <p:cNvSpPr>
            <a:spLocks noEditPoints="1"/>
          </p:cNvSpPr>
          <p:nvPr/>
        </p:nvSpPr>
        <p:spPr bwMode="auto">
          <a:xfrm>
            <a:off x="4418013" y="5319713"/>
            <a:ext cx="488950" cy="550863"/>
          </a:xfrm>
          <a:custGeom>
            <a:avLst/>
            <a:gdLst>
              <a:gd name="T0" fmla="*/ 65 w 143"/>
              <a:gd name="T1" fmla="*/ 111 h 160"/>
              <a:gd name="T2" fmla="*/ 69 w 143"/>
              <a:gd name="T3" fmla="*/ 112 h 160"/>
              <a:gd name="T4" fmla="*/ 71 w 143"/>
              <a:gd name="T5" fmla="*/ 108 h 160"/>
              <a:gd name="T6" fmla="*/ 71 w 143"/>
              <a:gd name="T7" fmla="*/ 81 h 160"/>
              <a:gd name="T8" fmla="*/ 135 w 143"/>
              <a:gd name="T9" fmla="*/ 121 h 160"/>
              <a:gd name="T10" fmla="*/ 139 w 143"/>
              <a:gd name="T11" fmla="*/ 123 h 160"/>
              <a:gd name="T12" fmla="*/ 140 w 143"/>
              <a:gd name="T13" fmla="*/ 122 h 160"/>
              <a:gd name="T14" fmla="*/ 143 w 143"/>
              <a:gd name="T15" fmla="*/ 119 h 160"/>
              <a:gd name="T16" fmla="*/ 143 w 143"/>
              <a:gd name="T17" fmla="*/ 115 h 160"/>
              <a:gd name="T18" fmla="*/ 71 w 143"/>
              <a:gd name="T19" fmla="*/ 31 h 160"/>
              <a:gd name="T20" fmla="*/ 71 w 143"/>
              <a:gd name="T21" fmla="*/ 4 h 160"/>
              <a:gd name="T22" fmla="*/ 69 w 143"/>
              <a:gd name="T23" fmla="*/ 0 h 160"/>
              <a:gd name="T24" fmla="*/ 65 w 143"/>
              <a:gd name="T25" fmla="*/ 1 h 160"/>
              <a:gd name="T26" fmla="*/ 1 w 143"/>
              <a:gd name="T27" fmla="*/ 53 h 160"/>
              <a:gd name="T28" fmla="*/ 0 w 143"/>
              <a:gd name="T29" fmla="*/ 56 h 160"/>
              <a:gd name="T30" fmla="*/ 1 w 143"/>
              <a:gd name="T31" fmla="*/ 59 h 160"/>
              <a:gd name="T32" fmla="*/ 65 w 143"/>
              <a:gd name="T33" fmla="*/ 111 h 160"/>
              <a:gd name="T34" fmla="*/ 63 w 143"/>
              <a:gd name="T35" fmla="*/ 12 h 160"/>
              <a:gd name="T36" fmla="*/ 63 w 143"/>
              <a:gd name="T37" fmla="*/ 35 h 160"/>
              <a:gd name="T38" fmla="*/ 67 w 143"/>
              <a:gd name="T39" fmla="*/ 39 h 160"/>
              <a:gd name="T40" fmla="*/ 127 w 143"/>
              <a:gd name="T41" fmla="*/ 67 h 160"/>
              <a:gd name="T42" fmla="*/ 135 w 143"/>
              <a:gd name="T43" fmla="*/ 104 h 160"/>
              <a:gd name="T44" fmla="*/ 67 w 143"/>
              <a:gd name="T45" fmla="*/ 73 h 160"/>
              <a:gd name="T46" fmla="*/ 67 w 143"/>
              <a:gd name="T47" fmla="*/ 73 h 160"/>
              <a:gd name="T48" fmla="*/ 64 w 143"/>
              <a:gd name="T49" fmla="*/ 74 h 160"/>
              <a:gd name="T50" fmla="*/ 63 w 143"/>
              <a:gd name="T51" fmla="*/ 77 h 160"/>
              <a:gd name="T52" fmla="*/ 63 w 143"/>
              <a:gd name="T53" fmla="*/ 100 h 160"/>
              <a:gd name="T54" fmla="*/ 10 w 143"/>
              <a:gd name="T55" fmla="*/ 56 h 160"/>
              <a:gd name="T56" fmla="*/ 63 w 143"/>
              <a:gd name="T57" fmla="*/ 12 h 160"/>
              <a:gd name="T58" fmla="*/ 143 w 143"/>
              <a:gd name="T59" fmla="*/ 156 h 160"/>
              <a:gd name="T60" fmla="*/ 143 w 143"/>
              <a:gd name="T61" fmla="*/ 138 h 160"/>
              <a:gd name="T62" fmla="*/ 139 w 143"/>
              <a:gd name="T63" fmla="*/ 134 h 160"/>
              <a:gd name="T64" fmla="*/ 135 w 143"/>
              <a:gd name="T65" fmla="*/ 138 h 160"/>
              <a:gd name="T66" fmla="*/ 135 w 143"/>
              <a:gd name="T67" fmla="*/ 152 h 160"/>
              <a:gd name="T68" fmla="*/ 9 w 143"/>
              <a:gd name="T69" fmla="*/ 152 h 160"/>
              <a:gd name="T70" fmla="*/ 9 w 143"/>
              <a:gd name="T71" fmla="*/ 82 h 160"/>
              <a:gd name="T72" fmla="*/ 5 w 143"/>
              <a:gd name="T73" fmla="*/ 78 h 160"/>
              <a:gd name="T74" fmla="*/ 1 w 143"/>
              <a:gd name="T75" fmla="*/ 82 h 160"/>
              <a:gd name="T76" fmla="*/ 1 w 143"/>
              <a:gd name="T77" fmla="*/ 156 h 160"/>
              <a:gd name="T78" fmla="*/ 5 w 143"/>
              <a:gd name="T79" fmla="*/ 160 h 160"/>
              <a:gd name="T80" fmla="*/ 139 w 143"/>
              <a:gd name="T81" fmla="*/ 160 h 160"/>
              <a:gd name="T82" fmla="*/ 143 w 143"/>
              <a:gd name="T83" fmla="*/ 156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43" h="160">
                <a:moveTo>
                  <a:pt x="65" y="111"/>
                </a:moveTo>
                <a:cubicBezTo>
                  <a:pt x="66" y="112"/>
                  <a:pt x="67" y="113"/>
                  <a:pt x="69" y="112"/>
                </a:cubicBezTo>
                <a:cubicBezTo>
                  <a:pt x="70" y="111"/>
                  <a:pt x="71" y="110"/>
                  <a:pt x="71" y="108"/>
                </a:cubicBezTo>
                <a:cubicBezTo>
                  <a:pt x="71" y="81"/>
                  <a:pt x="71" y="81"/>
                  <a:pt x="71" y="81"/>
                </a:cubicBezTo>
                <a:cubicBezTo>
                  <a:pt x="97" y="81"/>
                  <a:pt x="114" y="83"/>
                  <a:pt x="135" y="121"/>
                </a:cubicBezTo>
                <a:cubicBezTo>
                  <a:pt x="136" y="122"/>
                  <a:pt x="138" y="123"/>
                  <a:pt x="139" y="123"/>
                </a:cubicBezTo>
                <a:cubicBezTo>
                  <a:pt x="139" y="123"/>
                  <a:pt x="140" y="123"/>
                  <a:pt x="140" y="122"/>
                </a:cubicBezTo>
                <a:cubicBezTo>
                  <a:pt x="142" y="122"/>
                  <a:pt x="143" y="120"/>
                  <a:pt x="143" y="119"/>
                </a:cubicBezTo>
                <a:cubicBezTo>
                  <a:pt x="143" y="115"/>
                  <a:pt x="143" y="115"/>
                  <a:pt x="143" y="115"/>
                </a:cubicBezTo>
                <a:cubicBezTo>
                  <a:pt x="143" y="89"/>
                  <a:pt x="143" y="34"/>
                  <a:pt x="71" y="31"/>
                </a:cubicBezTo>
                <a:cubicBezTo>
                  <a:pt x="71" y="4"/>
                  <a:pt x="71" y="4"/>
                  <a:pt x="71" y="4"/>
                </a:cubicBezTo>
                <a:cubicBezTo>
                  <a:pt x="71" y="2"/>
                  <a:pt x="70" y="1"/>
                  <a:pt x="69" y="0"/>
                </a:cubicBezTo>
                <a:cubicBezTo>
                  <a:pt x="67" y="0"/>
                  <a:pt x="66" y="0"/>
                  <a:pt x="65" y="1"/>
                </a:cubicBezTo>
                <a:cubicBezTo>
                  <a:pt x="1" y="53"/>
                  <a:pt x="1" y="53"/>
                  <a:pt x="1" y="53"/>
                </a:cubicBezTo>
                <a:cubicBezTo>
                  <a:pt x="1" y="54"/>
                  <a:pt x="0" y="55"/>
                  <a:pt x="0" y="56"/>
                </a:cubicBezTo>
                <a:cubicBezTo>
                  <a:pt x="0" y="57"/>
                  <a:pt x="1" y="58"/>
                  <a:pt x="1" y="59"/>
                </a:cubicBezTo>
                <a:lnTo>
                  <a:pt x="65" y="111"/>
                </a:lnTo>
                <a:close/>
                <a:moveTo>
                  <a:pt x="63" y="12"/>
                </a:moveTo>
                <a:cubicBezTo>
                  <a:pt x="63" y="35"/>
                  <a:pt x="63" y="35"/>
                  <a:pt x="63" y="35"/>
                </a:cubicBezTo>
                <a:cubicBezTo>
                  <a:pt x="63" y="37"/>
                  <a:pt x="65" y="39"/>
                  <a:pt x="67" y="39"/>
                </a:cubicBezTo>
                <a:cubicBezTo>
                  <a:pt x="97" y="40"/>
                  <a:pt x="117" y="49"/>
                  <a:pt x="127" y="67"/>
                </a:cubicBezTo>
                <a:cubicBezTo>
                  <a:pt x="133" y="79"/>
                  <a:pt x="135" y="93"/>
                  <a:pt x="135" y="104"/>
                </a:cubicBezTo>
                <a:cubicBezTo>
                  <a:pt x="114" y="75"/>
                  <a:pt x="95" y="73"/>
                  <a:pt x="67" y="73"/>
                </a:cubicBezTo>
                <a:cubicBezTo>
                  <a:pt x="67" y="73"/>
                  <a:pt x="67" y="73"/>
                  <a:pt x="67" y="73"/>
                </a:cubicBezTo>
                <a:cubicBezTo>
                  <a:pt x="66" y="73"/>
                  <a:pt x="65" y="73"/>
                  <a:pt x="64" y="74"/>
                </a:cubicBezTo>
                <a:cubicBezTo>
                  <a:pt x="63" y="75"/>
                  <a:pt x="63" y="76"/>
                  <a:pt x="63" y="77"/>
                </a:cubicBezTo>
                <a:cubicBezTo>
                  <a:pt x="63" y="100"/>
                  <a:pt x="63" y="100"/>
                  <a:pt x="63" y="100"/>
                </a:cubicBezTo>
                <a:cubicBezTo>
                  <a:pt x="10" y="56"/>
                  <a:pt x="10" y="56"/>
                  <a:pt x="10" y="56"/>
                </a:cubicBezTo>
                <a:lnTo>
                  <a:pt x="63" y="12"/>
                </a:lnTo>
                <a:close/>
                <a:moveTo>
                  <a:pt x="143" y="156"/>
                </a:moveTo>
                <a:cubicBezTo>
                  <a:pt x="143" y="138"/>
                  <a:pt x="143" y="138"/>
                  <a:pt x="143" y="138"/>
                </a:cubicBezTo>
                <a:cubicBezTo>
                  <a:pt x="143" y="136"/>
                  <a:pt x="141" y="134"/>
                  <a:pt x="139" y="134"/>
                </a:cubicBezTo>
                <a:cubicBezTo>
                  <a:pt x="137" y="134"/>
                  <a:pt x="135" y="136"/>
                  <a:pt x="135" y="138"/>
                </a:cubicBezTo>
                <a:cubicBezTo>
                  <a:pt x="135" y="152"/>
                  <a:pt x="135" y="152"/>
                  <a:pt x="135" y="152"/>
                </a:cubicBezTo>
                <a:cubicBezTo>
                  <a:pt x="9" y="152"/>
                  <a:pt x="9" y="152"/>
                  <a:pt x="9" y="152"/>
                </a:cubicBezTo>
                <a:cubicBezTo>
                  <a:pt x="9" y="82"/>
                  <a:pt x="9" y="82"/>
                  <a:pt x="9" y="82"/>
                </a:cubicBezTo>
                <a:cubicBezTo>
                  <a:pt x="9" y="80"/>
                  <a:pt x="7" y="78"/>
                  <a:pt x="5" y="78"/>
                </a:cubicBezTo>
                <a:cubicBezTo>
                  <a:pt x="3" y="78"/>
                  <a:pt x="1" y="80"/>
                  <a:pt x="1" y="82"/>
                </a:cubicBezTo>
                <a:cubicBezTo>
                  <a:pt x="1" y="156"/>
                  <a:pt x="1" y="156"/>
                  <a:pt x="1" y="156"/>
                </a:cubicBezTo>
                <a:cubicBezTo>
                  <a:pt x="1" y="158"/>
                  <a:pt x="3" y="160"/>
                  <a:pt x="5" y="160"/>
                </a:cubicBezTo>
                <a:cubicBezTo>
                  <a:pt x="139" y="160"/>
                  <a:pt x="139" y="160"/>
                  <a:pt x="139" y="160"/>
                </a:cubicBezTo>
                <a:cubicBezTo>
                  <a:pt x="141" y="160"/>
                  <a:pt x="143" y="158"/>
                  <a:pt x="143" y="15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4" name="Freeform 44">
            <a:extLst>
              <a:ext uri="{FF2B5EF4-FFF2-40B4-BE49-F238E27FC236}">
                <a16:creationId xmlns:a16="http://schemas.microsoft.com/office/drawing/2014/main" xmlns="" id="{69364250-87D2-427C-96BD-D3F2F2DBA4C6}"/>
              </a:ext>
            </a:extLst>
          </p:cNvPr>
          <p:cNvSpPr>
            <a:spLocks noEditPoints="1"/>
          </p:cNvSpPr>
          <p:nvPr/>
        </p:nvSpPr>
        <p:spPr bwMode="auto">
          <a:xfrm>
            <a:off x="4391025" y="5938838"/>
            <a:ext cx="546100" cy="550863"/>
          </a:xfrm>
          <a:custGeom>
            <a:avLst/>
            <a:gdLst>
              <a:gd name="T0" fmla="*/ 156 w 160"/>
              <a:gd name="T1" fmla="*/ 76 h 160"/>
              <a:gd name="T2" fmla="*/ 48 w 160"/>
              <a:gd name="T3" fmla="*/ 76 h 160"/>
              <a:gd name="T4" fmla="*/ 66 w 160"/>
              <a:gd name="T5" fmla="*/ 57 h 160"/>
              <a:gd name="T6" fmla="*/ 66 w 160"/>
              <a:gd name="T7" fmla="*/ 52 h 160"/>
              <a:gd name="T8" fmla="*/ 61 w 160"/>
              <a:gd name="T9" fmla="*/ 52 h 160"/>
              <a:gd name="T10" fmla="*/ 36 w 160"/>
              <a:gd name="T11" fmla="*/ 77 h 160"/>
              <a:gd name="T12" fmla="*/ 36 w 160"/>
              <a:gd name="T13" fmla="*/ 83 h 160"/>
              <a:gd name="T14" fmla="*/ 61 w 160"/>
              <a:gd name="T15" fmla="*/ 108 h 160"/>
              <a:gd name="T16" fmla="*/ 64 w 160"/>
              <a:gd name="T17" fmla="*/ 109 h 160"/>
              <a:gd name="T18" fmla="*/ 66 w 160"/>
              <a:gd name="T19" fmla="*/ 108 h 160"/>
              <a:gd name="T20" fmla="*/ 66 w 160"/>
              <a:gd name="T21" fmla="*/ 102 h 160"/>
              <a:gd name="T22" fmla="*/ 48 w 160"/>
              <a:gd name="T23" fmla="*/ 84 h 160"/>
              <a:gd name="T24" fmla="*/ 156 w 160"/>
              <a:gd name="T25" fmla="*/ 84 h 160"/>
              <a:gd name="T26" fmla="*/ 160 w 160"/>
              <a:gd name="T27" fmla="*/ 80 h 160"/>
              <a:gd name="T28" fmla="*/ 156 w 160"/>
              <a:gd name="T29" fmla="*/ 76 h 160"/>
              <a:gd name="T30" fmla="*/ 8 w 160"/>
              <a:gd name="T31" fmla="*/ 155 h 160"/>
              <a:gd name="T32" fmla="*/ 8 w 160"/>
              <a:gd name="T33" fmla="*/ 4 h 160"/>
              <a:gd name="T34" fmla="*/ 4 w 160"/>
              <a:gd name="T35" fmla="*/ 0 h 160"/>
              <a:gd name="T36" fmla="*/ 0 w 160"/>
              <a:gd name="T37" fmla="*/ 4 h 160"/>
              <a:gd name="T38" fmla="*/ 0 w 160"/>
              <a:gd name="T39" fmla="*/ 155 h 160"/>
              <a:gd name="T40" fmla="*/ 4 w 160"/>
              <a:gd name="T41" fmla="*/ 160 h 160"/>
              <a:gd name="T42" fmla="*/ 8 w 160"/>
              <a:gd name="T43" fmla="*/ 155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160" h="160">
                <a:moveTo>
                  <a:pt x="156" y="76"/>
                </a:moveTo>
                <a:cubicBezTo>
                  <a:pt x="48" y="76"/>
                  <a:pt x="48" y="76"/>
                  <a:pt x="48" y="76"/>
                </a:cubicBezTo>
                <a:cubicBezTo>
                  <a:pt x="66" y="57"/>
                  <a:pt x="66" y="57"/>
                  <a:pt x="66" y="57"/>
                </a:cubicBezTo>
                <a:cubicBezTo>
                  <a:pt x="68" y="56"/>
                  <a:pt x="68" y="53"/>
                  <a:pt x="66" y="52"/>
                </a:cubicBezTo>
                <a:cubicBezTo>
                  <a:pt x="65" y="50"/>
                  <a:pt x="62" y="50"/>
                  <a:pt x="61" y="52"/>
                </a:cubicBezTo>
                <a:cubicBezTo>
                  <a:pt x="36" y="77"/>
                  <a:pt x="36" y="77"/>
                  <a:pt x="36" y="77"/>
                </a:cubicBezTo>
                <a:cubicBezTo>
                  <a:pt x="34" y="79"/>
                  <a:pt x="34" y="81"/>
                  <a:pt x="36" y="83"/>
                </a:cubicBezTo>
                <a:cubicBezTo>
                  <a:pt x="61" y="108"/>
                  <a:pt x="61" y="108"/>
                  <a:pt x="61" y="108"/>
                </a:cubicBezTo>
                <a:cubicBezTo>
                  <a:pt x="62" y="108"/>
                  <a:pt x="63" y="109"/>
                  <a:pt x="64" y="109"/>
                </a:cubicBezTo>
                <a:cubicBezTo>
                  <a:pt x="65" y="109"/>
                  <a:pt x="66" y="108"/>
                  <a:pt x="66" y="108"/>
                </a:cubicBezTo>
                <a:cubicBezTo>
                  <a:pt x="68" y="106"/>
                  <a:pt x="68" y="104"/>
                  <a:pt x="66" y="102"/>
                </a:cubicBezTo>
                <a:cubicBezTo>
                  <a:pt x="48" y="84"/>
                  <a:pt x="48" y="84"/>
                  <a:pt x="48" y="84"/>
                </a:cubicBezTo>
                <a:cubicBezTo>
                  <a:pt x="156" y="84"/>
                  <a:pt x="156" y="84"/>
                  <a:pt x="156" y="84"/>
                </a:cubicBezTo>
                <a:cubicBezTo>
                  <a:pt x="158" y="84"/>
                  <a:pt x="160" y="82"/>
                  <a:pt x="160" y="80"/>
                </a:cubicBezTo>
                <a:cubicBezTo>
                  <a:pt x="160" y="78"/>
                  <a:pt x="158" y="76"/>
                  <a:pt x="156" y="76"/>
                </a:cubicBezTo>
                <a:close/>
                <a:moveTo>
                  <a:pt x="8" y="155"/>
                </a:moveTo>
                <a:cubicBezTo>
                  <a:pt x="8" y="4"/>
                  <a:pt x="8" y="4"/>
                  <a:pt x="8" y="4"/>
                </a:cubicBezTo>
                <a:cubicBezTo>
                  <a:pt x="8" y="2"/>
                  <a:pt x="6" y="0"/>
                  <a:pt x="4" y="0"/>
                </a:cubicBezTo>
                <a:cubicBezTo>
                  <a:pt x="2" y="0"/>
                  <a:pt x="0" y="2"/>
                  <a:pt x="0" y="4"/>
                </a:cubicBezTo>
                <a:cubicBezTo>
                  <a:pt x="0" y="155"/>
                  <a:pt x="0" y="155"/>
                  <a:pt x="0" y="155"/>
                </a:cubicBezTo>
                <a:cubicBezTo>
                  <a:pt x="0" y="158"/>
                  <a:pt x="2" y="160"/>
                  <a:pt x="4" y="160"/>
                </a:cubicBezTo>
                <a:cubicBezTo>
                  <a:pt x="6" y="160"/>
                  <a:pt x="8" y="158"/>
                  <a:pt x="8" y="15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5" name="Freeform 45">
            <a:extLst>
              <a:ext uri="{FF2B5EF4-FFF2-40B4-BE49-F238E27FC236}">
                <a16:creationId xmlns:a16="http://schemas.microsoft.com/office/drawing/2014/main" xmlns="" id="{29B5BB28-F203-447D-BCAF-942441813768}"/>
              </a:ext>
            </a:extLst>
          </p:cNvPr>
          <p:cNvSpPr>
            <a:spLocks noEditPoints="1"/>
          </p:cNvSpPr>
          <p:nvPr/>
        </p:nvSpPr>
        <p:spPr bwMode="auto">
          <a:xfrm>
            <a:off x="5346700" y="365125"/>
            <a:ext cx="546100" cy="550863"/>
          </a:xfrm>
          <a:custGeom>
            <a:avLst/>
            <a:gdLst>
              <a:gd name="T0" fmla="*/ 80 w 160"/>
              <a:gd name="T1" fmla="*/ 160 h 160"/>
              <a:gd name="T2" fmla="*/ 160 w 160"/>
              <a:gd name="T3" fmla="*/ 80 h 160"/>
              <a:gd name="T4" fmla="*/ 80 w 160"/>
              <a:gd name="T5" fmla="*/ 0 h 160"/>
              <a:gd name="T6" fmla="*/ 0 w 160"/>
              <a:gd name="T7" fmla="*/ 80 h 160"/>
              <a:gd name="T8" fmla="*/ 80 w 160"/>
              <a:gd name="T9" fmla="*/ 160 h 160"/>
              <a:gd name="T10" fmla="*/ 80 w 160"/>
              <a:gd name="T11" fmla="*/ 8 h 160"/>
              <a:gd name="T12" fmla="*/ 152 w 160"/>
              <a:gd name="T13" fmla="*/ 80 h 160"/>
              <a:gd name="T14" fmla="*/ 80 w 160"/>
              <a:gd name="T15" fmla="*/ 152 h 160"/>
              <a:gd name="T16" fmla="*/ 8 w 160"/>
              <a:gd name="T17" fmla="*/ 80 h 160"/>
              <a:gd name="T18" fmla="*/ 80 w 160"/>
              <a:gd name="T19" fmla="*/ 8 h 160"/>
              <a:gd name="T20" fmla="*/ 65 w 160"/>
              <a:gd name="T21" fmla="*/ 105 h 160"/>
              <a:gd name="T22" fmla="*/ 68 w 160"/>
              <a:gd name="T23" fmla="*/ 106 h 160"/>
              <a:gd name="T24" fmla="*/ 71 w 160"/>
              <a:gd name="T25" fmla="*/ 105 h 160"/>
              <a:gd name="T26" fmla="*/ 71 w 160"/>
              <a:gd name="T27" fmla="*/ 100 h 160"/>
              <a:gd name="T28" fmla="*/ 55 w 160"/>
              <a:gd name="T29" fmla="*/ 84 h 160"/>
              <a:gd name="T30" fmla="*/ 115 w 160"/>
              <a:gd name="T31" fmla="*/ 84 h 160"/>
              <a:gd name="T32" fmla="*/ 119 w 160"/>
              <a:gd name="T33" fmla="*/ 80 h 160"/>
              <a:gd name="T34" fmla="*/ 115 w 160"/>
              <a:gd name="T35" fmla="*/ 76 h 160"/>
              <a:gd name="T36" fmla="*/ 55 w 160"/>
              <a:gd name="T37" fmla="*/ 76 h 160"/>
              <a:gd name="T38" fmla="*/ 71 w 160"/>
              <a:gd name="T39" fmla="*/ 60 h 160"/>
              <a:gd name="T40" fmla="*/ 71 w 160"/>
              <a:gd name="T41" fmla="*/ 55 h 160"/>
              <a:gd name="T42" fmla="*/ 65 w 160"/>
              <a:gd name="T43" fmla="*/ 55 h 160"/>
              <a:gd name="T44" fmla="*/ 42 w 160"/>
              <a:gd name="T45" fmla="*/ 77 h 160"/>
              <a:gd name="T46" fmla="*/ 42 w 160"/>
              <a:gd name="T47" fmla="*/ 83 h 160"/>
              <a:gd name="T48" fmla="*/ 65 w 160"/>
              <a:gd name="T49" fmla="*/ 105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60" h="160">
                <a:moveTo>
                  <a:pt x="80" y="160"/>
                </a:moveTo>
                <a:cubicBezTo>
                  <a:pt x="124" y="160"/>
                  <a:pt x="160" y="124"/>
                  <a:pt x="160" y="80"/>
                </a:cubicBezTo>
                <a:cubicBezTo>
                  <a:pt x="160" y="36"/>
                  <a:pt x="124" y="0"/>
                  <a:pt x="80" y="0"/>
                </a:cubicBezTo>
                <a:cubicBezTo>
                  <a:pt x="36" y="0"/>
                  <a:pt x="0" y="36"/>
                  <a:pt x="0" y="80"/>
                </a:cubicBezTo>
                <a:cubicBezTo>
                  <a:pt x="0" y="124"/>
                  <a:pt x="36" y="160"/>
                  <a:pt x="80" y="160"/>
                </a:cubicBezTo>
                <a:close/>
                <a:moveTo>
                  <a:pt x="80" y="8"/>
                </a:moveTo>
                <a:cubicBezTo>
                  <a:pt x="120" y="8"/>
                  <a:pt x="152" y="40"/>
                  <a:pt x="152" y="80"/>
                </a:cubicBezTo>
                <a:cubicBezTo>
                  <a:pt x="152" y="120"/>
                  <a:pt x="120" y="152"/>
                  <a:pt x="80" y="152"/>
                </a:cubicBezTo>
                <a:cubicBezTo>
                  <a:pt x="40" y="152"/>
                  <a:pt x="8" y="120"/>
                  <a:pt x="8" y="80"/>
                </a:cubicBezTo>
                <a:cubicBezTo>
                  <a:pt x="8" y="40"/>
                  <a:pt x="40" y="8"/>
                  <a:pt x="80" y="8"/>
                </a:cubicBezTo>
                <a:close/>
                <a:moveTo>
                  <a:pt x="65" y="105"/>
                </a:moveTo>
                <a:cubicBezTo>
                  <a:pt x="66" y="106"/>
                  <a:pt x="67" y="106"/>
                  <a:pt x="68" y="106"/>
                </a:cubicBezTo>
                <a:cubicBezTo>
                  <a:pt x="69" y="106"/>
                  <a:pt x="70" y="106"/>
                  <a:pt x="71" y="105"/>
                </a:cubicBezTo>
                <a:cubicBezTo>
                  <a:pt x="72" y="104"/>
                  <a:pt x="72" y="101"/>
                  <a:pt x="71" y="100"/>
                </a:cubicBezTo>
                <a:cubicBezTo>
                  <a:pt x="55" y="84"/>
                  <a:pt x="55" y="84"/>
                  <a:pt x="55" y="84"/>
                </a:cubicBezTo>
                <a:cubicBezTo>
                  <a:pt x="115" y="84"/>
                  <a:pt x="115" y="84"/>
                  <a:pt x="115" y="84"/>
                </a:cubicBezTo>
                <a:cubicBezTo>
                  <a:pt x="117" y="84"/>
                  <a:pt x="119" y="82"/>
                  <a:pt x="119" y="80"/>
                </a:cubicBezTo>
                <a:cubicBezTo>
                  <a:pt x="119" y="78"/>
                  <a:pt x="117" y="76"/>
                  <a:pt x="115" y="76"/>
                </a:cubicBezTo>
                <a:cubicBezTo>
                  <a:pt x="55" y="76"/>
                  <a:pt x="55" y="76"/>
                  <a:pt x="55" y="76"/>
                </a:cubicBezTo>
                <a:cubicBezTo>
                  <a:pt x="71" y="60"/>
                  <a:pt x="71" y="60"/>
                  <a:pt x="71" y="60"/>
                </a:cubicBezTo>
                <a:cubicBezTo>
                  <a:pt x="72" y="59"/>
                  <a:pt x="72" y="56"/>
                  <a:pt x="71" y="55"/>
                </a:cubicBezTo>
                <a:cubicBezTo>
                  <a:pt x="69" y="53"/>
                  <a:pt x="66" y="53"/>
                  <a:pt x="65" y="55"/>
                </a:cubicBezTo>
                <a:cubicBezTo>
                  <a:pt x="42" y="77"/>
                  <a:pt x="42" y="77"/>
                  <a:pt x="42" y="77"/>
                </a:cubicBezTo>
                <a:cubicBezTo>
                  <a:pt x="41" y="79"/>
                  <a:pt x="41" y="81"/>
                  <a:pt x="42" y="83"/>
                </a:cubicBezTo>
                <a:lnTo>
                  <a:pt x="65" y="10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6" name="Freeform 46">
            <a:extLst>
              <a:ext uri="{FF2B5EF4-FFF2-40B4-BE49-F238E27FC236}">
                <a16:creationId xmlns:a16="http://schemas.microsoft.com/office/drawing/2014/main" xmlns="" id="{9F4BCA8C-0DF2-4E7B-AA52-F4A6BBA509D8}"/>
              </a:ext>
            </a:extLst>
          </p:cNvPr>
          <p:cNvSpPr>
            <a:spLocks noEditPoints="1"/>
          </p:cNvSpPr>
          <p:nvPr/>
        </p:nvSpPr>
        <p:spPr bwMode="auto">
          <a:xfrm>
            <a:off x="5346700" y="984250"/>
            <a:ext cx="546100" cy="550863"/>
          </a:xfrm>
          <a:custGeom>
            <a:avLst/>
            <a:gdLst>
              <a:gd name="T0" fmla="*/ 143 w 160"/>
              <a:gd name="T1" fmla="*/ 0 h 160"/>
              <a:gd name="T2" fmla="*/ 17 w 160"/>
              <a:gd name="T3" fmla="*/ 0 h 160"/>
              <a:gd name="T4" fmla="*/ 0 w 160"/>
              <a:gd name="T5" fmla="*/ 17 h 160"/>
              <a:gd name="T6" fmla="*/ 0 w 160"/>
              <a:gd name="T7" fmla="*/ 143 h 160"/>
              <a:gd name="T8" fmla="*/ 17 w 160"/>
              <a:gd name="T9" fmla="*/ 160 h 160"/>
              <a:gd name="T10" fmla="*/ 143 w 160"/>
              <a:gd name="T11" fmla="*/ 160 h 160"/>
              <a:gd name="T12" fmla="*/ 160 w 160"/>
              <a:gd name="T13" fmla="*/ 143 h 160"/>
              <a:gd name="T14" fmla="*/ 160 w 160"/>
              <a:gd name="T15" fmla="*/ 17 h 160"/>
              <a:gd name="T16" fmla="*/ 143 w 160"/>
              <a:gd name="T17" fmla="*/ 0 h 160"/>
              <a:gd name="T18" fmla="*/ 152 w 160"/>
              <a:gd name="T19" fmla="*/ 143 h 160"/>
              <a:gd name="T20" fmla="*/ 143 w 160"/>
              <a:gd name="T21" fmla="*/ 152 h 160"/>
              <a:gd name="T22" fmla="*/ 17 w 160"/>
              <a:gd name="T23" fmla="*/ 152 h 160"/>
              <a:gd name="T24" fmla="*/ 8 w 160"/>
              <a:gd name="T25" fmla="*/ 143 h 160"/>
              <a:gd name="T26" fmla="*/ 8 w 160"/>
              <a:gd name="T27" fmla="*/ 17 h 160"/>
              <a:gd name="T28" fmla="*/ 17 w 160"/>
              <a:gd name="T29" fmla="*/ 8 h 160"/>
              <a:gd name="T30" fmla="*/ 143 w 160"/>
              <a:gd name="T31" fmla="*/ 8 h 160"/>
              <a:gd name="T32" fmla="*/ 152 w 160"/>
              <a:gd name="T33" fmla="*/ 17 h 160"/>
              <a:gd name="T34" fmla="*/ 152 w 160"/>
              <a:gd name="T35" fmla="*/ 143 h 160"/>
              <a:gd name="T36" fmla="*/ 84 w 160"/>
              <a:gd name="T37" fmla="*/ 37 h 160"/>
              <a:gd name="T38" fmla="*/ 84 w 160"/>
              <a:gd name="T39" fmla="*/ 37 h 160"/>
              <a:gd name="T40" fmla="*/ 83 w 160"/>
              <a:gd name="T41" fmla="*/ 36 h 160"/>
              <a:gd name="T42" fmla="*/ 83 w 160"/>
              <a:gd name="T43" fmla="*/ 36 h 160"/>
              <a:gd name="T44" fmla="*/ 83 w 160"/>
              <a:gd name="T45" fmla="*/ 36 h 160"/>
              <a:gd name="T46" fmla="*/ 83 w 160"/>
              <a:gd name="T47" fmla="*/ 35 h 160"/>
              <a:gd name="T48" fmla="*/ 83 w 160"/>
              <a:gd name="T49" fmla="*/ 35 h 160"/>
              <a:gd name="T50" fmla="*/ 82 w 160"/>
              <a:gd name="T51" fmla="*/ 35 h 160"/>
              <a:gd name="T52" fmla="*/ 82 w 160"/>
              <a:gd name="T53" fmla="*/ 35 h 160"/>
              <a:gd name="T54" fmla="*/ 82 w 160"/>
              <a:gd name="T55" fmla="*/ 35 h 160"/>
              <a:gd name="T56" fmla="*/ 81 w 160"/>
              <a:gd name="T57" fmla="*/ 35 h 160"/>
              <a:gd name="T58" fmla="*/ 81 w 160"/>
              <a:gd name="T59" fmla="*/ 34 h 160"/>
              <a:gd name="T60" fmla="*/ 81 w 160"/>
              <a:gd name="T61" fmla="*/ 34 h 160"/>
              <a:gd name="T62" fmla="*/ 80 w 160"/>
              <a:gd name="T63" fmla="*/ 34 h 160"/>
              <a:gd name="T64" fmla="*/ 80 w 160"/>
              <a:gd name="T65" fmla="*/ 34 h 160"/>
              <a:gd name="T66" fmla="*/ 80 w 160"/>
              <a:gd name="T67" fmla="*/ 34 h 160"/>
              <a:gd name="T68" fmla="*/ 79 w 160"/>
              <a:gd name="T69" fmla="*/ 34 h 160"/>
              <a:gd name="T70" fmla="*/ 79 w 160"/>
              <a:gd name="T71" fmla="*/ 34 h 160"/>
              <a:gd name="T72" fmla="*/ 79 w 160"/>
              <a:gd name="T73" fmla="*/ 35 h 160"/>
              <a:gd name="T74" fmla="*/ 78 w 160"/>
              <a:gd name="T75" fmla="*/ 35 h 160"/>
              <a:gd name="T76" fmla="*/ 78 w 160"/>
              <a:gd name="T77" fmla="*/ 35 h 160"/>
              <a:gd name="T78" fmla="*/ 78 w 160"/>
              <a:gd name="T79" fmla="*/ 35 h 160"/>
              <a:gd name="T80" fmla="*/ 77 w 160"/>
              <a:gd name="T81" fmla="*/ 35 h 160"/>
              <a:gd name="T82" fmla="*/ 77 w 160"/>
              <a:gd name="T83" fmla="*/ 35 h 160"/>
              <a:gd name="T84" fmla="*/ 77 w 160"/>
              <a:gd name="T85" fmla="*/ 36 h 160"/>
              <a:gd name="T86" fmla="*/ 77 w 160"/>
              <a:gd name="T87" fmla="*/ 36 h 160"/>
              <a:gd name="T88" fmla="*/ 77 w 160"/>
              <a:gd name="T89" fmla="*/ 36 h 160"/>
              <a:gd name="T90" fmla="*/ 76 w 160"/>
              <a:gd name="T91" fmla="*/ 37 h 160"/>
              <a:gd name="T92" fmla="*/ 76 w 160"/>
              <a:gd name="T93" fmla="*/ 37 h 160"/>
              <a:gd name="T94" fmla="*/ 46 w 160"/>
              <a:gd name="T95" fmla="*/ 120 h 160"/>
              <a:gd name="T96" fmla="*/ 49 w 160"/>
              <a:gd name="T97" fmla="*/ 126 h 160"/>
              <a:gd name="T98" fmla="*/ 50 w 160"/>
              <a:gd name="T99" fmla="*/ 126 h 160"/>
              <a:gd name="T100" fmla="*/ 54 w 160"/>
              <a:gd name="T101" fmla="*/ 123 h 160"/>
              <a:gd name="T102" fmla="*/ 62 w 160"/>
              <a:gd name="T103" fmla="*/ 99 h 160"/>
              <a:gd name="T104" fmla="*/ 97 w 160"/>
              <a:gd name="T105" fmla="*/ 99 h 160"/>
              <a:gd name="T106" fmla="*/ 97 w 160"/>
              <a:gd name="T107" fmla="*/ 99 h 160"/>
              <a:gd name="T108" fmla="*/ 106 w 160"/>
              <a:gd name="T109" fmla="*/ 123 h 160"/>
              <a:gd name="T110" fmla="*/ 110 w 160"/>
              <a:gd name="T111" fmla="*/ 126 h 160"/>
              <a:gd name="T112" fmla="*/ 111 w 160"/>
              <a:gd name="T113" fmla="*/ 126 h 160"/>
              <a:gd name="T114" fmla="*/ 114 w 160"/>
              <a:gd name="T115" fmla="*/ 120 h 160"/>
              <a:gd name="T116" fmla="*/ 84 w 160"/>
              <a:gd name="T117" fmla="*/ 37 h 160"/>
              <a:gd name="T118" fmla="*/ 65 w 160"/>
              <a:gd name="T119" fmla="*/ 91 h 160"/>
              <a:gd name="T120" fmla="*/ 80 w 160"/>
              <a:gd name="T121" fmla="*/ 50 h 160"/>
              <a:gd name="T122" fmla="*/ 95 w 160"/>
              <a:gd name="T123" fmla="*/ 91 h 160"/>
              <a:gd name="T124" fmla="*/ 65 w 160"/>
              <a:gd name="T125" fmla="*/ 91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60" h="160">
                <a:moveTo>
                  <a:pt x="143" y="0"/>
                </a:moveTo>
                <a:cubicBezTo>
                  <a:pt x="17" y="0"/>
                  <a:pt x="17" y="0"/>
                  <a:pt x="17" y="0"/>
                </a:cubicBezTo>
                <a:cubicBezTo>
                  <a:pt x="8" y="0"/>
                  <a:pt x="0" y="8"/>
                  <a:pt x="0" y="17"/>
                </a:cubicBezTo>
                <a:cubicBezTo>
                  <a:pt x="0" y="143"/>
                  <a:pt x="0" y="143"/>
                  <a:pt x="0" y="143"/>
                </a:cubicBezTo>
                <a:cubicBezTo>
                  <a:pt x="0" y="152"/>
                  <a:pt x="8" y="160"/>
                  <a:pt x="17" y="160"/>
                </a:cubicBezTo>
                <a:cubicBezTo>
                  <a:pt x="143" y="160"/>
                  <a:pt x="143" y="160"/>
                  <a:pt x="143" y="160"/>
                </a:cubicBezTo>
                <a:cubicBezTo>
                  <a:pt x="152" y="160"/>
                  <a:pt x="160" y="152"/>
                  <a:pt x="160" y="143"/>
                </a:cubicBezTo>
                <a:cubicBezTo>
                  <a:pt x="160" y="17"/>
                  <a:pt x="160" y="17"/>
                  <a:pt x="160" y="17"/>
                </a:cubicBezTo>
                <a:cubicBezTo>
                  <a:pt x="160" y="8"/>
                  <a:pt x="152" y="0"/>
                  <a:pt x="143" y="0"/>
                </a:cubicBezTo>
                <a:close/>
                <a:moveTo>
                  <a:pt x="152" y="143"/>
                </a:moveTo>
                <a:cubicBezTo>
                  <a:pt x="152" y="148"/>
                  <a:pt x="148" y="152"/>
                  <a:pt x="143" y="152"/>
                </a:cubicBezTo>
                <a:cubicBezTo>
                  <a:pt x="17" y="152"/>
                  <a:pt x="17" y="152"/>
                  <a:pt x="17" y="152"/>
                </a:cubicBezTo>
                <a:cubicBezTo>
                  <a:pt x="12" y="152"/>
                  <a:pt x="8" y="148"/>
                  <a:pt x="8" y="143"/>
                </a:cubicBezTo>
                <a:cubicBezTo>
                  <a:pt x="8" y="17"/>
                  <a:pt x="8" y="17"/>
                  <a:pt x="8" y="17"/>
                </a:cubicBezTo>
                <a:cubicBezTo>
                  <a:pt x="8" y="12"/>
                  <a:pt x="12" y="8"/>
                  <a:pt x="17" y="8"/>
                </a:cubicBezTo>
                <a:cubicBezTo>
                  <a:pt x="143" y="8"/>
                  <a:pt x="143" y="8"/>
                  <a:pt x="143" y="8"/>
                </a:cubicBezTo>
                <a:cubicBezTo>
                  <a:pt x="148" y="8"/>
                  <a:pt x="152" y="12"/>
                  <a:pt x="152" y="17"/>
                </a:cubicBezTo>
                <a:lnTo>
                  <a:pt x="152" y="143"/>
                </a:lnTo>
                <a:close/>
                <a:moveTo>
                  <a:pt x="84" y="37"/>
                </a:moveTo>
                <a:cubicBezTo>
                  <a:pt x="84" y="37"/>
                  <a:pt x="84" y="37"/>
                  <a:pt x="84" y="37"/>
                </a:cubicBezTo>
                <a:cubicBezTo>
                  <a:pt x="84" y="37"/>
                  <a:pt x="84" y="36"/>
                  <a:pt x="83" y="36"/>
                </a:cubicBezTo>
                <a:cubicBezTo>
                  <a:pt x="83" y="36"/>
                  <a:pt x="83" y="36"/>
                  <a:pt x="83" y="36"/>
                </a:cubicBezTo>
                <a:cubicBezTo>
                  <a:pt x="83" y="36"/>
                  <a:pt x="83" y="36"/>
                  <a:pt x="83" y="36"/>
                </a:cubicBezTo>
                <a:cubicBezTo>
                  <a:pt x="83" y="36"/>
                  <a:pt x="83" y="36"/>
                  <a:pt x="83" y="35"/>
                </a:cubicBezTo>
                <a:cubicBezTo>
                  <a:pt x="83" y="35"/>
                  <a:pt x="83" y="35"/>
                  <a:pt x="83" y="35"/>
                </a:cubicBezTo>
                <a:cubicBezTo>
                  <a:pt x="82" y="35"/>
                  <a:pt x="82" y="35"/>
                  <a:pt x="82" y="35"/>
                </a:cubicBezTo>
                <a:cubicBezTo>
                  <a:pt x="82" y="35"/>
                  <a:pt x="82" y="35"/>
                  <a:pt x="82" y="35"/>
                </a:cubicBezTo>
                <a:cubicBezTo>
                  <a:pt x="82" y="35"/>
                  <a:pt x="82" y="35"/>
                  <a:pt x="82" y="35"/>
                </a:cubicBezTo>
                <a:cubicBezTo>
                  <a:pt x="81" y="35"/>
                  <a:pt x="81" y="35"/>
                  <a:pt x="81" y="35"/>
                </a:cubicBezTo>
                <a:cubicBezTo>
                  <a:pt x="81" y="34"/>
                  <a:pt x="81" y="34"/>
                  <a:pt x="81" y="34"/>
                </a:cubicBezTo>
                <a:cubicBezTo>
                  <a:pt x="81" y="34"/>
                  <a:pt x="81" y="34"/>
                  <a:pt x="81" y="34"/>
                </a:cubicBezTo>
                <a:cubicBezTo>
                  <a:pt x="81" y="34"/>
                  <a:pt x="80" y="34"/>
                  <a:pt x="80" y="34"/>
                </a:cubicBezTo>
                <a:cubicBezTo>
                  <a:pt x="80" y="34"/>
                  <a:pt x="80" y="34"/>
                  <a:pt x="80" y="34"/>
                </a:cubicBezTo>
                <a:cubicBezTo>
                  <a:pt x="80" y="34"/>
                  <a:pt x="80" y="34"/>
                  <a:pt x="80" y="34"/>
                </a:cubicBezTo>
                <a:cubicBezTo>
                  <a:pt x="79" y="34"/>
                  <a:pt x="79" y="34"/>
                  <a:pt x="79" y="34"/>
                </a:cubicBezTo>
                <a:cubicBezTo>
                  <a:pt x="79" y="34"/>
                  <a:pt x="79" y="34"/>
                  <a:pt x="79" y="34"/>
                </a:cubicBezTo>
                <a:cubicBezTo>
                  <a:pt x="79" y="35"/>
                  <a:pt x="79" y="35"/>
                  <a:pt x="79" y="35"/>
                </a:cubicBezTo>
                <a:cubicBezTo>
                  <a:pt x="79" y="35"/>
                  <a:pt x="79" y="35"/>
                  <a:pt x="78" y="35"/>
                </a:cubicBezTo>
                <a:cubicBezTo>
                  <a:pt x="78" y="35"/>
                  <a:pt x="78" y="35"/>
                  <a:pt x="78" y="35"/>
                </a:cubicBezTo>
                <a:cubicBezTo>
                  <a:pt x="78" y="35"/>
                  <a:pt x="78" y="35"/>
                  <a:pt x="78" y="35"/>
                </a:cubicBezTo>
                <a:cubicBezTo>
                  <a:pt x="78" y="35"/>
                  <a:pt x="78" y="35"/>
                  <a:pt x="77" y="35"/>
                </a:cubicBezTo>
                <a:cubicBezTo>
                  <a:pt x="77" y="35"/>
                  <a:pt x="77" y="35"/>
                  <a:pt x="77" y="35"/>
                </a:cubicBezTo>
                <a:cubicBezTo>
                  <a:pt x="77" y="36"/>
                  <a:pt x="77" y="36"/>
                  <a:pt x="77" y="36"/>
                </a:cubicBezTo>
                <a:cubicBezTo>
                  <a:pt x="77" y="36"/>
                  <a:pt x="77" y="36"/>
                  <a:pt x="77" y="36"/>
                </a:cubicBezTo>
                <a:cubicBezTo>
                  <a:pt x="77" y="36"/>
                  <a:pt x="77" y="36"/>
                  <a:pt x="77" y="36"/>
                </a:cubicBezTo>
                <a:cubicBezTo>
                  <a:pt x="76" y="36"/>
                  <a:pt x="76" y="37"/>
                  <a:pt x="76" y="37"/>
                </a:cubicBezTo>
                <a:cubicBezTo>
                  <a:pt x="76" y="37"/>
                  <a:pt x="76" y="37"/>
                  <a:pt x="76" y="37"/>
                </a:cubicBezTo>
                <a:cubicBezTo>
                  <a:pt x="46" y="120"/>
                  <a:pt x="46" y="120"/>
                  <a:pt x="46" y="120"/>
                </a:cubicBezTo>
                <a:cubicBezTo>
                  <a:pt x="46" y="123"/>
                  <a:pt x="47" y="125"/>
                  <a:pt x="49" y="126"/>
                </a:cubicBezTo>
                <a:cubicBezTo>
                  <a:pt x="49" y="126"/>
                  <a:pt x="50" y="126"/>
                  <a:pt x="50" y="126"/>
                </a:cubicBezTo>
                <a:cubicBezTo>
                  <a:pt x="52" y="126"/>
                  <a:pt x="53" y="125"/>
                  <a:pt x="54" y="123"/>
                </a:cubicBezTo>
                <a:cubicBezTo>
                  <a:pt x="62" y="99"/>
                  <a:pt x="62" y="99"/>
                  <a:pt x="62" y="99"/>
                </a:cubicBezTo>
                <a:cubicBezTo>
                  <a:pt x="97" y="99"/>
                  <a:pt x="97" y="99"/>
                  <a:pt x="97" y="99"/>
                </a:cubicBezTo>
                <a:cubicBezTo>
                  <a:pt x="97" y="99"/>
                  <a:pt x="97" y="99"/>
                  <a:pt x="97" y="99"/>
                </a:cubicBezTo>
                <a:cubicBezTo>
                  <a:pt x="106" y="123"/>
                  <a:pt x="106" y="123"/>
                  <a:pt x="106" y="123"/>
                </a:cubicBezTo>
                <a:cubicBezTo>
                  <a:pt x="107" y="125"/>
                  <a:pt x="108" y="126"/>
                  <a:pt x="110" y="126"/>
                </a:cubicBezTo>
                <a:cubicBezTo>
                  <a:pt x="110" y="126"/>
                  <a:pt x="111" y="126"/>
                  <a:pt x="111" y="126"/>
                </a:cubicBezTo>
                <a:cubicBezTo>
                  <a:pt x="113" y="125"/>
                  <a:pt x="114" y="123"/>
                  <a:pt x="114" y="120"/>
                </a:cubicBezTo>
                <a:lnTo>
                  <a:pt x="84" y="37"/>
                </a:lnTo>
                <a:close/>
                <a:moveTo>
                  <a:pt x="65" y="91"/>
                </a:moveTo>
                <a:cubicBezTo>
                  <a:pt x="80" y="50"/>
                  <a:pt x="80" y="50"/>
                  <a:pt x="80" y="50"/>
                </a:cubicBezTo>
                <a:cubicBezTo>
                  <a:pt x="95" y="91"/>
                  <a:pt x="95" y="91"/>
                  <a:pt x="95" y="91"/>
                </a:cubicBezTo>
                <a:lnTo>
                  <a:pt x="65" y="9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7" name="Freeform 47">
            <a:extLst>
              <a:ext uri="{FF2B5EF4-FFF2-40B4-BE49-F238E27FC236}">
                <a16:creationId xmlns:a16="http://schemas.microsoft.com/office/drawing/2014/main" xmlns="" id="{ED4F8B1C-909E-49C3-9BEB-67ADD0E22CA9}"/>
              </a:ext>
            </a:extLst>
          </p:cNvPr>
          <p:cNvSpPr>
            <a:spLocks noEditPoints="1"/>
          </p:cNvSpPr>
          <p:nvPr/>
        </p:nvSpPr>
        <p:spPr bwMode="auto">
          <a:xfrm>
            <a:off x="5360988" y="1603375"/>
            <a:ext cx="511175" cy="550863"/>
          </a:xfrm>
          <a:custGeom>
            <a:avLst/>
            <a:gdLst>
              <a:gd name="T0" fmla="*/ 126 w 150"/>
              <a:gd name="T1" fmla="*/ 0 h 160"/>
              <a:gd name="T2" fmla="*/ 103 w 150"/>
              <a:gd name="T3" fmla="*/ 20 h 160"/>
              <a:gd name="T4" fmla="*/ 4 w 150"/>
              <a:gd name="T5" fmla="*/ 20 h 160"/>
              <a:gd name="T6" fmla="*/ 0 w 150"/>
              <a:gd name="T7" fmla="*/ 24 h 160"/>
              <a:gd name="T8" fmla="*/ 4 w 150"/>
              <a:gd name="T9" fmla="*/ 28 h 160"/>
              <a:gd name="T10" fmla="*/ 103 w 150"/>
              <a:gd name="T11" fmla="*/ 28 h 160"/>
              <a:gd name="T12" fmla="*/ 126 w 150"/>
              <a:gd name="T13" fmla="*/ 48 h 160"/>
              <a:gd name="T14" fmla="*/ 150 w 150"/>
              <a:gd name="T15" fmla="*/ 24 h 160"/>
              <a:gd name="T16" fmla="*/ 126 w 150"/>
              <a:gd name="T17" fmla="*/ 0 h 160"/>
              <a:gd name="T18" fmla="*/ 126 w 150"/>
              <a:gd name="T19" fmla="*/ 40 h 160"/>
              <a:gd name="T20" fmla="*/ 110 w 150"/>
              <a:gd name="T21" fmla="*/ 24 h 160"/>
              <a:gd name="T22" fmla="*/ 126 w 150"/>
              <a:gd name="T23" fmla="*/ 8 h 160"/>
              <a:gd name="T24" fmla="*/ 142 w 150"/>
              <a:gd name="T25" fmla="*/ 24 h 160"/>
              <a:gd name="T26" fmla="*/ 126 w 150"/>
              <a:gd name="T27" fmla="*/ 40 h 160"/>
              <a:gd name="T28" fmla="*/ 146 w 150"/>
              <a:gd name="T29" fmla="*/ 76 h 160"/>
              <a:gd name="T30" fmla="*/ 47 w 150"/>
              <a:gd name="T31" fmla="*/ 76 h 160"/>
              <a:gd name="T32" fmla="*/ 24 w 150"/>
              <a:gd name="T33" fmla="*/ 56 h 160"/>
              <a:gd name="T34" fmla="*/ 0 w 150"/>
              <a:gd name="T35" fmla="*/ 80 h 160"/>
              <a:gd name="T36" fmla="*/ 24 w 150"/>
              <a:gd name="T37" fmla="*/ 104 h 160"/>
              <a:gd name="T38" fmla="*/ 47 w 150"/>
              <a:gd name="T39" fmla="*/ 84 h 160"/>
              <a:gd name="T40" fmla="*/ 146 w 150"/>
              <a:gd name="T41" fmla="*/ 84 h 160"/>
              <a:gd name="T42" fmla="*/ 150 w 150"/>
              <a:gd name="T43" fmla="*/ 80 h 160"/>
              <a:gd name="T44" fmla="*/ 146 w 150"/>
              <a:gd name="T45" fmla="*/ 76 h 160"/>
              <a:gd name="T46" fmla="*/ 24 w 150"/>
              <a:gd name="T47" fmla="*/ 96 h 160"/>
              <a:gd name="T48" fmla="*/ 8 w 150"/>
              <a:gd name="T49" fmla="*/ 80 h 160"/>
              <a:gd name="T50" fmla="*/ 24 w 150"/>
              <a:gd name="T51" fmla="*/ 64 h 160"/>
              <a:gd name="T52" fmla="*/ 40 w 150"/>
              <a:gd name="T53" fmla="*/ 80 h 160"/>
              <a:gd name="T54" fmla="*/ 24 w 150"/>
              <a:gd name="T55" fmla="*/ 96 h 160"/>
              <a:gd name="T56" fmla="*/ 126 w 150"/>
              <a:gd name="T57" fmla="*/ 112 h 160"/>
              <a:gd name="T58" fmla="*/ 103 w 150"/>
              <a:gd name="T59" fmla="*/ 132 h 160"/>
              <a:gd name="T60" fmla="*/ 4 w 150"/>
              <a:gd name="T61" fmla="*/ 132 h 160"/>
              <a:gd name="T62" fmla="*/ 0 w 150"/>
              <a:gd name="T63" fmla="*/ 136 h 160"/>
              <a:gd name="T64" fmla="*/ 4 w 150"/>
              <a:gd name="T65" fmla="*/ 140 h 160"/>
              <a:gd name="T66" fmla="*/ 103 w 150"/>
              <a:gd name="T67" fmla="*/ 140 h 160"/>
              <a:gd name="T68" fmla="*/ 126 w 150"/>
              <a:gd name="T69" fmla="*/ 160 h 160"/>
              <a:gd name="T70" fmla="*/ 150 w 150"/>
              <a:gd name="T71" fmla="*/ 136 h 160"/>
              <a:gd name="T72" fmla="*/ 126 w 150"/>
              <a:gd name="T73" fmla="*/ 112 h 160"/>
              <a:gd name="T74" fmla="*/ 126 w 150"/>
              <a:gd name="T75" fmla="*/ 152 h 160"/>
              <a:gd name="T76" fmla="*/ 110 w 150"/>
              <a:gd name="T77" fmla="*/ 136 h 160"/>
              <a:gd name="T78" fmla="*/ 126 w 150"/>
              <a:gd name="T79" fmla="*/ 120 h 160"/>
              <a:gd name="T80" fmla="*/ 142 w 150"/>
              <a:gd name="T81" fmla="*/ 136 h 160"/>
              <a:gd name="T82" fmla="*/ 126 w 150"/>
              <a:gd name="T83" fmla="*/ 152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50" h="160">
                <a:moveTo>
                  <a:pt x="126" y="0"/>
                </a:moveTo>
                <a:cubicBezTo>
                  <a:pt x="114" y="0"/>
                  <a:pt x="104" y="9"/>
                  <a:pt x="103" y="20"/>
                </a:cubicBezTo>
                <a:cubicBezTo>
                  <a:pt x="4" y="20"/>
                  <a:pt x="4" y="20"/>
                  <a:pt x="4" y="20"/>
                </a:cubicBezTo>
                <a:cubicBezTo>
                  <a:pt x="2" y="20"/>
                  <a:pt x="0" y="22"/>
                  <a:pt x="0" y="24"/>
                </a:cubicBezTo>
                <a:cubicBezTo>
                  <a:pt x="0" y="26"/>
                  <a:pt x="2" y="28"/>
                  <a:pt x="4" y="28"/>
                </a:cubicBezTo>
                <a:cubicBezTo>
                  <a:pt x="103" y="28"/>
                  <a:pt x="103" y="28"/>
                  <a:pt x="103" y="28"/>
                </a:cubicBezTo>
                <a:cubicBezTo>
                  <a:pt x="104" y="39"/>
                  <a:pt x="114" y="48"/>
                  <a:pt x="126" y="48"/>
                </a:cubicBezTo>
                <a:cubicBezTo>
                  <a:pt x="139" y="48"/>
                  <a:pt x="150" y="37"/>
                  <a:pt x="150" y="24"/>
                </a:cubicBezTo>
                <a:cubicBezTo>
                  <a:pt x="150" y="11"/>
                  <a:pt x="139" y="0"/>
                  <a:pt x="126" y="0"/>
                </a:cubicBezTo>
                <a:close/>
                <a:moveTo>
                  <a:pt x="126" y="40"/>
                </a:moveTo>
                <a:cubicBezTo>
                  <a:pt x="117" y="40"/>
                  <a:pt x="110" y="33"/>
                  <a:pt x="110" y="24"/>
                </a:cubicBezTo>
                <a:cubicBezTo>
                  <a:pt x="110" y="15"/>
                  <a:pt x="117" y="8"/>
                  <a:pt x="126" y="8"/>
                </a:cubicBezTo>
                <a:cubicBezTo>
                  <a:pt x="135" y="8"/>
                  <a:pt x="142" y="15"/>
                  <a:pt x="142" y="24"/>
                </a:cubicBezTo>
                <a:cubicBezTo>
                  <a:pt x="142" y="33"/>
                  <a:pt x="135" y="40"/>
                  <a:pt x="126" y="40"/>
                </a:cubicBezTo>
                <a:close/>
                <a:moveTo>
                  <a:pt x="146" y="76"/>
                </a:moveTo>
                <a:cubicBezTo>
                  <a:pt x="47" y="76"/>
                  <a:pt x="47" y="76"/>
                  <a:pt x="47" y="76"/>
                </a:cubicBezTo>
                <a:cubicBezTo>
                  <a:pt x="45" y="65"/>
                  <a:pt x="36" y="56"/>
                  <a:pt x="24" y="56"/>
                </a:cubicBezTo>
                <a:cubicBezTo>
                  <a:pt x="11" y="56"/>
                  <a:pt x="0" y="67"/>
                  <a:pt x="0" y="80"/>
                </a:cubicBezTo>
                <a:cubicBezTo>
                  <a:pt x="0" y="93"/>
                  <a:pt x="11" y="104"/>
                  <a:pt x="24" y="104"/>
                </a:cubicBezTo>
                <a:cubicBezTo>
                  <a:pt x="36" y="104"/>
                  <a:pt x="45" y="95"/>
                  <a:pt x="47" y="84"/>
                </a:cubicBezTo>
                <a:cubicBezTo>
                  <a:pt x="146" y="84"/>
                  <a:pt x="146" y="84"/>
                  <a:pt x="146" y="84"/>
                </a:cubicBezTo>
                <a:cubicBezTo>
                  <a:pt x="148" y="84"/>
                  <a:pt x="150" y="82"/>
                  <a:pt x="150" y="80"/>
                </a:cubicBezTo>
                <a:cubicBezTo>
                  <a:pt x="150" y="78"/>
                  <a:pt x="148" y="76"/>
                  <a:pt x="146" y="76"/>
                </a:cubicBezTo>
                <a:close/>
                <a:moveTo>
                  <a:pt x="24" y="96"/>
                </a:moveTo>
                <a:cubicBezTo>
                  <a:pt x="15" y="96"/>
                  <a:pt x="8" y="88"/>
                  <a:pt x="8" y="80"/>
                </a:cubicBezTo>
                <a:cubicBezTo>
                  <a:pt x="8" y="71"/>
                  <a:pt x="15" y="64"/>
                  <a:pt x="24" y="64"/>
                </a:cubicBezTo>
                <a:cubicBezTo>
                  <a:pt x="33" y="64"/>
                  <a:pt x="40" y="71"/>
                  <a:pt x="40" y="80"/>
                </a:cubicBezTo>
                <a:cubicBezTo>
                  <a:pt x="40" y="88"/>
                  <a:pt x="33" y="96"/>
                  <a:pt x="24" y="96"/>
                </a:cubicBezTo>
                <a:close/>
                <a:moveTo>
                  <a:pt x="126" y="112"/>
                </a:moveTo>
                <a:cubicBezTo>
                  <a:pt x="114" y="112"/>
                  <a:pt x="104" y="121"/>
                  <a:pt x="103" y="132"/>
                </a:cubicBezTo>
                <a:cubicBezTo>
                  <a:pt x="4" y="132"/>
                  <a:pt x="4" y="132"/>
                  <a:pt x="4" y="132"/>
                </a:cubicBezTo>
                <a:cubicBezTo>
                  <a:pt x="2" y="132"/>
                  <a:pt x="0" y="134"/>
                  <a:pt x="0" y="136"/>
                </a:cubicBezTo>
                <a:cubicBezTo>
                  <a:pt x="0" y="138"/>
                  <a:pt x="2" y="140"/>
                  <a:pt x="4" y="140"/>
                </a:cubicBezTo>
                <a:cubicBezTo>
                  <a:pt x="103" y="140"/>
                  <a:pt x="103" y="140"/>
                  <a:pt x="103" y="140"/>
                </a:cubicBezTo>
                <a:cubicBezTo>
                  <a:pt x="104" y="151"/>
                  <a:pt x="114" y="160"/>
                  <a:pt x="126" y="160"/>
                </a:cubicBezTo>
                <a:cubicBezTo>
                  <a:pt x="139" y="160"/>
                  <a:pt x="150" y="149"/>
                  <a:pt x="150" y="136"/>
                </a:cubicBezTo>
                <a:cubicBezTo>
                  <a:pt x="150" y="123"/>
                  <a:pt x="139" y="112"/>
                  <a:pt x="126" y="112"/>
                </a:cubicBezTo>
                <a:close/>
                <a:moveTo>
                  <a:pt x="126" y="152"/>
                </a:moveTo>
                <a:cubicBezTo>
                  <a:pt x="117" y="152"/>
                  <a:pt x="110" y="145"/>
                  <a:pt x="110" y="136"/>
                </a:cubicBezTo>
                <a:cubicBezTo>
                  <a:pt x="110" y="127"/>
                  <a:pt x="117" y="120"/>
                  <a:pt x="126" y="120"/>
                </a:cubicBezTo>
                <a:cubicBezTo>
                  <a:pt x="135" y="120"/>
                  <a:pt x="142" y="127"/>
                  <a:pt x="142" y="136"/>
                </a:cubicBezTo>
                <a:cubicBezTo>
                  <a:pt x="142" y="145"/>
                  <a:pt x="135" y="152"/>
                  <a:pt x="126" y="15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8" name="Freeform 48">
            <a:extLst>
              <a:ext uri="{FF2B5EF4-FFF2-40B4-BE49-F238E27FC236}">
                <a16:creationId xmlns:a16="http://schemas.microsoft.com/office/drawing/2014/main" xmlns="" id="{529F84EC-6AF2-464F-A716-0E1D5365488A}"/>
              </a:ext>
            </a:extLst>
          </p:cNvPr>
          <p:cNvSpPr>
            <a:spLocks noEditPoints="1"/>
          </p:cNvSpPr>
          <p:nvPr/>
        </p:nvSpPr>
        <p:spPr bwMode="auto">
          <a:xfrm>
            <a:off x="5346700" y="2236788"/>
            <a:ext cx="546100" cy="515938"/>
          </a:xfrm>
          <a:custGeom>
            <a:avLst/>
            <a:gdLst>
              <a:gd name="T0" fmla="*/ 20 w 160"/>
              <a:gd name="T1" fmla="*/ 146 h 150"/>
              <a:gd name="T2" fmla="*/ 24 w 160"/>
              <a:gd name="T3" fmla="*/ 150 h 150"/>
              <a:gd name="T4" fmla="*/ 28 w 160"/>
              <a:gd name="T5" fmla="*/ 146 h 150"/>
              <a:gd name="T6" fmla="*/ 28 w 160"/>
              <a:gd name="T7" fmla="*/ 47 h 150"/>
              <a:gd name="T8" fmla="*/ 48 w 160"/>
              <a:gd name="T9" fmla="*/ 24 h 150"/>
              <a:gd name="T10" fmla="*/ 24 w 160"/>
              <a:gd name="T11" fmla="*/ 0 h 150"/>
              <a:gd name="T12" fmla="*/ 0 w 160"/>
              <a:gd name="T13" fmla="*/ 24 h 150"/>
              <a:gd name="T14" fmla="*/ 20 w 160"/>
              <a:gd name="T15" fmla="*/ 47 h 150"/>
              <a:gd name="T16" fmla="*/ 20 w 160"/>
              <a:gd name="T17" fmla="*/ 146 h 150"/>
              <a:gd name="T18" fmla="*/ 8 w 160"/>
              <a:gd name="T19" fmla="*/ 24 h 150"/>
              <a:gd name="T20" fmla="*/ 24 w 160"/>
              <a:gd name="T21" fmla="*/ 8 h 150"/>
              <a:gd name="T22" fmla="*/ 40 w 160"/>
              <a:gd name="T23" fmla="*/ 24 h 150"/>
              <a:gd name="T24" fmla="*/ 24 w 160"/>
              <a:gd name="T25" fmla="*/ 40 h 150"/>
              <a:gd name="T26" fmla="*/ 8 w 160"/>
              <a:gd name="T27" fmla="*/ 24 h 150"/>
              <a:gd name="T28" fmla="*/ 104 w 160"/>
              <a:gd name="T29" fmla="*/ 126 h 150"/>
              <a:gd name="T30" fmla="*/ 84 w 160"/>
              <a:gd name="T31" fmla="*/ 103 h 150"/>
              <a:gd name="T32" fmla="*/ 84 w 160"/>
              <a:gd name="T33" fmla="*/ 4 h 150"/>
              <a:gd name="T34" fmla="*/ 80 w 160"/>
              <a:gd name="T35" fmla="*/ 0 h 150"/>
              <a:gd name="T36" fmla="*/ 76 w 160"/>
              <a:gd name="T37" fmla="*/ 4 h 150"/>
              <a:gd name="T38" fmla="*/ 76 w 160"/>
              <a:gd name="T39" fmla="*/ 103 h 150"/>
              <a:gd name="T40" fmla="*/ 56 w 160"/>
              <a:gd name="T41" fmla="*/ 126 h 150"/>
              <a:gd name="T42" fmla="*/ 80 w 160"/>
              <a:gd name="T43" fmla="*/ 150 h 150"/>
              <a:gd name="T44" fmla="*/ 104 w 160"/>
              <a:gd name="T45" fmla="*/ 126 h 150"/>
              <a:gd name="T46" fmla="*/ 64 w 160"/>
              <a:gd name="T47" fmla="*/ 126 h 150"/>
              <a:gd name="T48" fmla="*/ 80 w 160"/>
              <a:gd name="T49" fmla="*/ 110 h 150"/>
              <a:gd name="T50" fmla="*/ 96 w 160"/>
              <a:gd name="T51" fmla="*/ 126 h 150"/>
              <a:gd name="T52" fmla="*/ 80 w 160"/>
              <a:gd name="T53" fmla="*/ 142 h 150"/>
              <a:gd name="T54" fmla="*/ 64 w 160"/>
              <a:gd name="T55" fmla="*/ 126 h 150"/>
              <a:gd name="T56" fmla="*/ 136 w 160"/>
              <a:gd name="T57" fmla="*/ 150 h 150"/>
              <a:gd name="T58" fmla="*/ 140 w 160"/>
              <a:gd name="T59" fmla="*/ 146 h 150"/>
              <a:gd name="T60" fmla="*/ 140 w 160"/>
              <a:gd name="T61" fmla="*/ 47 h 150"/>
              <a:gd name="T62" fmla="*/ 160 w 160"/>
              <a:gd name="T63" fmla="*/ 24 h 150"/>
              <a:gd name="T64" fmla="*/ 136 w 160"/>
              <a:gd name="T65" fmla="*/ 0 h 150"/>
              <a:gd name="T66" fmla="*/ 112 w 160"/>
              <a:gd name="T67" fmla="*/ 24 h 150"/>
              <a:gd name="T68" fmla="*/ 132 w 160"/>
              <a:gd name="T69" fmla="*/ 47 h 150"/>
              <a:gd name="T70" fmla="*/ 132 w 160"/>
              <a:gd name="T71" fmla="*/ 146 h 150"/>
              <a:gd name="T72" fmla="*/ 136 w 160"/>
              <a:gd name="T73" fmla="*/ 150 h 150"/>
              <a:gd name="T74" fmla="*/ 120 w 160"/>
              <a:gd name="T75" fmla="*/ 24 h 150"/>
              <a:gd name="T76" fmla="*/ 136 w 160"/>
              <a:gd name="T77" fmla="*/ 8 h 150"/>
              <a:gd name="T78" fmla="*/ 152 w 160"/>
              <a:gd name="T79" fmla="*/ 24 h 150"/>
              <a:gd name="T80" fmla="*/ 136 w 160"/>
              <a:gd name="T81" fmla="*/ 40 h 150"/>
              <a:gd name="T82" fmla="*/ 120 w 160"/>
              <a:gd name="T83" fmla="*/ 24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60" h="150">
                <a:moveTo>
                  <a:pt x="20" y="146"/>
                </a:moveTo>
                <a:cubicBezTo>
                  <a:pt x="20" y="148"/>
                  <a:pt x="22" y="150"/>
                  <a:pt x="24" y="150"/>
                </a:cubicBezTo>
                <a:cubicBezTo>
                  <a:pt x="26" y="150"/>
                  <a:pt x="28" y="148"/>
                  <a:pt x="28" y="146"/>
                </a:cubicBezTo>
                <a:cubicBezTo>
                  <a:pt x="28" y="47"/>
                  <a:pt x="28" y="47"/>
                  <a:pt x="28" y="47"/>
                </a:cubicBezTo>
                <a:cubicBezTo>
                  <a:pt x="39" y="45"/>
                  <a:pt x="48" y="36"/>
                  <a:pt x="48" y="24"/>
                </a:cubicBezTo>
                <a:cubicBezTo>
                  <a:pt x="48" y="11"/>
                  <a:pt x="37" y="0"/>
                  <a:pt x="24" y="0"/>
                </a:cubicBezTo>
                <a:cubicBezTo>
                  <a:pt x="11" y="0"/>
                  <a:pt x="0" y="11"/>
                  <a:pt x="0" y="24"/>
                </a:cubicBezTo>
                <a:cubicBezTo>
                  <a:pt x="0" y="36"/>
                  <a:pt x="9" y="45"/>
                  <a:pt x="20" y="47"/>
                </a:cubicBezTo>
                <a:cubicBezTo>
                  <a:pt x="20" y="146"/>
                  <a:pt x="20" y="146"/>
                  <a:pt x="20" y="146"/>
                </a:cubicBezTo>
                <a:close/>
                <a:moveTo>
                  <a:pt x="8" y="24"/>
                </a:moveTo>
                <a:cubicBezTo>
                  <a:pt x="8" y="15"/>
                  <a:pt x="15" y="8"/>
                  <a:pt x="24" y="8"/>
                </a:cubicBezTo>
                <a:cubicBezTo>
                  <a:pt x="33" y="8"/>
                  <a:pt x="40" y="15"/>
                  <a:pt x="40" y="24"/>
                </a:cubicBezTo>
                <a:cubicBezTo>
                  <a:pt x="40" y="33"/>
                  <a:pt x="33" y="40"/>
                  <a:pt x="24" y="40"/>
                </a:cubicBezTo>
                <a:cubicBezTo>
                  <a:pt x="15" y="40"/>
                  <a:pt x="8" y="33"/>
                  <a:pt x="8" y="24"/>
                </a:cubicBezTo>
                <a:close/>
                <a:moveTo>
                  <a:pt x="104" y="126"/>
                </a:moveTo>
                <a:cubicBezTo>
                  <a:pt x="104" y="114"/>
                  <a:pt x="95" y="104"/>
                  <a:pt x="84" y="103"/>
                </a:cubicBezTo>
                <a:cubicBezTo>
                  <a:pt x="84" y="4"/>
                  <a:pt x="84" y="4"/>
                  <a:pt x="84" y="4"/>
                </a:cubicBezTo>
                <a:cubicBezTo>
                  <a:pt x="84" y="2"/>
                  <a:pt x="82" y="0"/>
                  <a:pt x="80" y="0"/>
                </a:cubicBezTo>
                <a:cubicBezTo>
                  <a:pt x="78" y="0"/>
                  <a:pt x="76" y="2"/>
                  <a:pt x="76" y="4"/>
                </a:cubicBezTo>
                <a:cubicBezTo>
                  <a:pt x="76" y="103"/>
                  <a:pt x="76" y="103"/>
                  <a:pt x="76" y="103"/>
                </a:cubicBezTo>
                <a:cubicBezTo>
                  <a:pt x="64" y="104"/>
                  <a:pt x="56" y="114"/>
                  <a:pt x="56" y="126"/>
                </a:cubicBezTo>
                <a:cubicBezTo>
                  <a:pt x="56" y="139"/>
                  <a:pt x="67" y="150"/>
                  <a:pt x="80" y="150"/>
                </a:cubicBezTo>
                <a:cubicBezTo>
                  <a:pt x="93" y="150"/>
                  <a:pt x="104" y="139"/>
                  <a:pt x="104" y="126"/>
                </a:cubicBezTo>
                <a:close/>
                <a:moveTo>
                  <a:pt x="64" y="126"/>
                </a:moveTo>
                <a:cubicBezTo>
                  <a:pt x="64" y="117"/>
                  <a:pt x="71" y="110"/>
                  <a:pt x="80" y="110"/>
                </a:cubicBezTo>
                <a:cubicBezTo>
                  <a:pt x="88" y="110"/>
                  <a:pt x="96" y="117"/>
                  <a:pt x="96" y="126"/>
                </a:cubicBezTo>
                <a:cubicBezTo>
                  <a:pt x="96" y="135"/>
                  <a:pt x="88" y="142"/>
                  <a:pt x="80" y="142"/>
                </a:cubicBezTo>
                <a:cubicBezTo>
                  <a:pt x="71" y="142"/>
                  <a:pt x="64" y="135"/>
                  <a:pt x="64" y="126"/>
                </a:cubicBezTo>
                <a:close/>
                <a:moveTo>
                  <a:pt x="136" y="150"/>
                </a:moveTo>
                <a:cubicBezTo>
                  <a:pt x="138" y="150"/>
                  <a:pt x="140" y="148"/>
                  <a:pt x="140" y="146"/>
                </a:cubicBezTo>
                <a:cubicBezTo>
                  <a:pt x="140" y="47"/>
                  <a:pt x="140" y="47"/>
                  <a:pt x="140" y="47"/>
                </a:cubicBezTo>
                <a:cubicBezTo>
                  <a:pt x="151" y="45"/>
                  <a:pt x="160" y="36"/>
                  <a:pt x="160" y="24"/>
                </a:cubicBezTo>
                <a:cubicBezTo>
                  <a:pt x="160" y="11"/>
                  <a:pt x="149" y="0"/>
                  <a:pt x="136" y="0"/>
                </a:cubicBezTo>
                <a:cubicBezTo>
                  <a:pt x="123" y="0"/>
                  <a:pt x="112" y="11"/>
                  <a:pt x="112" y="24"/>
                </a:cubicBezTo>
                <a:cubicBezTo>
                  <a:pt x="112" y="36"/>
                  <a:pt x="121" y="45"/>
                  <a:pt x="132" y="47"/>
                </a:cubicBezTo>
                <a:cubicBezTo>
                  <a:pt x="132" y="146"/>
                  <a:pt x="132" y="146"/>
                  <a:pt x="132" y="146"/>
                </a:cubicBezTo>
                <a:cubicBezTo>
                  <a:pt x="132" y="148"/>
                  <a:pt x="134" y="150"/>
                  <a:pt x="136" y="150"/>
                </a:cubicBezTo>
                <a:close/>
                <a:moveTo>
                  <a:pt x="120" y="24"/>
                </a:moveTo>
                <a:cubicBezTo>
                  <a:pt x="120" y="15"/>
                  <a:pt x="127" y="8"/>
                  <a:pt x="136" y="8"/>
                </a:cubicBezTo>
                <a:cubicBezTo>
                  <a:pt x="145" y="8"/>
                  <a:pt x="152" y="15"/>
                  <a:pt x="152" y="24"/>
                </a:cubicBezTo>
                <a:cubicBezTo>
                  <a:pt x="152" y="33"/>
                  <a:pt x="145" y="40"/>
                  <a:pt x="136" y="40"/>
                </a:cubicBezTo>
                <a:cubicBezTo>
                  <a:pt x="127" y="40"/>
                  <a:pt x="120" y="33"/>
                  <a:pt x="120" y="2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9" name="Freeform 49">
            <a:extLst>
              <a:ext uri="{FF2B5EF4-FFF2-40B4-BE49-F238E27FC236}">
                <a16:creationId xmlns:a16="http://schemas.microsoft.com/office/drawing/2014/main" xmlns="" id="{64A34A6D-7BD7-4EB0-9EBA-A7BCEAF68BFE}"/>
              </a:ext>
            </a:extLst>
          </p:cNvPr>
          <p:cNvSpPr>
            <a:spLocks noEditPoints="1"/>
          </p:cNvSpPr>
          <p:nvPr/>
        </p:nvSpPr>
        <p:spPr bwMode="auto">
          <a:xfrm>
            <a:off x="5346700" y="2832100"/>
            <a:ext cx="546100" cy="542925"/>
          </a:xfrm>
          <a:custGeom>
            <a:avLst/>
            <a:gdLst>
              <a:gd name="T0" fmla="*/ 66 w 160"/>
              <a:gd name="T1" fmla="*/ 7 h 158"/>
              <a:gd name="T2" fmla="*/ 57 w 160"/>
              <a:gd name="T3" fmla="*/ 30 h 158"/>
              <a:gd name="T4" fmla="*/ 57 w 160"/>
              <a:gd name="T5" fmla="*/ 55 h 158"/>
              <a:gd name="T6" fmla="*/ 22 w 160"/>
              <a:gd name="T7" fmla="*/ 55 h 158"/>
              <a:gd name="T8" fmla="*/ 0 w 160"/>
              <a:gd name="T9" fmla="*/ 77 h 158"/>
              <a:gd name="T10" fmla="*/ 0 w 160"/>
              <a:gd name="T11" fmla="*/ 78 h 158"/>
              <a:gd name="T12" fmla="*/ 0 w 160"/>
              <a:gd name="T13" fmla="*/ 78 h 158"/>
              <a:gd name="T14" fmla="*/ 9 w 160"/>
              <a:gd name="T15" fmla="*/ 136 h 158"/>
              <a:gd name="T16" fmla="*/ 36 w 160"/>
              <a:gd name="T17" fmla="*/ 158 h 158"/>
              <a:gd name="T18" fmla="*/ 104 w 160"/>
              <a:gd name="T19" fmla="*/ 158 h 158"/>
              <a:gd name="T20" fmla="*/ 126 w 160"/>
              <a:gd name="T21" fmla="*/ 135 h 158"/>
              <a:gd name="T22" fmla="*/ 126 w 160"/>
              <a:gd name="T23" fmla="*/ 71 h 158"/>
              <a:gd name="T24" fmla="*/ 130 w 160"/>
              <a:gd name="T25" fmla="*/ 68 h 158"/>
              <a:gd name="T26" fmla="*/ 149 w 160"/>
              <a:gd name="T27" fmla="*/ 68 h 158"/>
              <a:gd name="T28" fmla="*/ 152 w 160"/>
              <a:gd name="T29" fmla="*/ 71 h 158"/>
              <a:gd name="T30" fmla="*/ 152 w 160"/>
              <a:gd name="T31" fmla="*/ 139 h 158"/>
              <a:gd name="T32" fmla="*/ 149 w 160"/>
              <a:gd name="T33" fmla="*/ 143 h 158"/>
              <a:gd name="T34" fmla="*/ 138 w 160"/>
              <a:gd name="T35" fmla="*/ 143 h 158"/>
              <a:gd name="T36" fmla="*/ 134 w 160"/>
              <a:gd name="T37" fmla="*/ 147 h 158"/>
              <a:gd name="T38" fmla="*/ 138 w 160"/>
              <a:gd name="T39" fmla="*/ 151 h 158"/>
              <a:gd name="T40" fmla="*/ 149 w 160"/>
              <a:gd name="T41" fmla="*/ 151 h 158"/>
              <a:gd name="T42" fmla="*/ 160 w 160"/>
              <a:gd name="T43" fmla="*/ 139 h 158"/>
              <a:gd name="T44" fmla="*/ 160 w 160"/>
              <a:gd name="T45" fmla="*/ 71 h 158"/>
              <a:gd name="T46" fmla="*/ 149 w 160"/>
              <a:gd name="T47" fmla="*/ 60 h 158"/>
              <a:gd name="T48" fmla="*/ 130 w 160"/>
              <a:gd name="T49" fmla="*/ 60 h 158"/>
              <a:gd name="T50" fmla="*/ 119 w 160"/>
              <a:gd name="T51" fmla="*/ 66 h 158"/>
              <a:gd name="T52" fmla="*/ 119 w 160"/>
              <a:gd name="T53" fmla="*/ 66 h 158"/>
              <a:gd name="T54" fmla="*/ 92 w 160"/>
              <a:gd name="T55" fmla="*/ 36 h 158"/>
              <a:gd name="T56" fmla="*/ 92 w 160"/>
              <a:gd name="T57" fmla="*/ 8 h 158"/>
              <a:gd name="T58" fmla="*/ 89 w 160"/>
              <a:gd name="T59" fmla="*/ 4 h 158"/>
              <a:gd name="T60" fmla="*/ 66 w 160"/>
              <a:gd name="T61" fmla="*/ 7 h 158"/>
              <a:gd name="T62" fmla="*/ 116 w 160"/>
              <a:gd name="T63" fmla="*/ 73 h 158"/>
              <a:gd name="T64" fmla="*/ 118 w 160"/>
              <a:gd name="T65" fmla="*/ 74 h 158"/>
              <a:gd name="T66" fmla="*/ 118 w 160"/>
              <a:gd name="T67" fmla="*/ 135 h 158"/>
              <a:gd name="T68" fmla="*/ 104 w 160"/>
              <a:gd name="T69" fmla="*/ 150 h 158"/>
              <a:gd name="T70" fmla="*/ 82 w 160"/>
              <a:gd name="T71" fmla="*/ 150 h 158"/>
              <a:gd name="T72" fmla="*/ 36 w 160"/>
              <a:gd name="T73" fmla="*/ 150 h 158"/>
              <a:gd name="T74" fmla="*/ 17 w 160"/>
              <a:gd name="T75" fmla="*/ 135 h 158"/>
              <a:gd name="T76" fmla="*/ 8 w 160"/>
              <a:gd name="T77" fmla="*/ 77 h 158"/>
              <a:gd name="T78" fmla="*/ 8 w 160"/>
              <a:gd name="T79" fmla="*/ 77 h 158"/>
              <a:gd name="T80" fmla="*/ 22 w 160"/>
              <a:gd name="T81" fmla="*/ 63 h 158"/>
              <a:gd name="T82" fmla="*/ 61 w 160"/>
              <a:gd name="T83" fmla="*/ 63 h 158"/>
              <a:gd name="T84" fmla="*/ 65 w 160"/>
              <a:gd name="T85" fmla="*/ 59 h 158"/>
              <a:gd name="T86" fmla="*/ 65 w 160"/>
              <a:gd name="T87" fmla="*/ 30 h 158"/>
              <a:gd name="T88" fmla="*/ 71 w 160"/>
              <a:gd name="T89" fmla="*/ 14 h 158"/>
              <a:gd name="T90" fmla="*/ 84 w 160"/>
              <a:gd name="T91" fmla="*/ 11 h 158"/>
              <a:gd name="T92" fmla="*/ 84 w 160"/>
              <a:gd name="T93" fmla="*/ 36 h 158"/>
              <a:gd name="T94" fmla="*/ 116 w 160"/>
              <a:gd name="T95" fmla="*/ 73 h 1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60" h="158">
                <a:moveTo>
                  <a:pt x="66" y="7"/>
                </a:moveTo>
                <a:cubicBezTo>
                  <a:pt x="60" y="12"/>
                  <a:pt x="57" y="19"/>
                  <a:pt x="57" y="30"/>
                </a:cubicBezTo>
                <a:cubicBezTo>
                  <a:pt x="57" y="55"/>
                  <a:pt x="57" y="55"/>
                  <a:pt x="57" y="55"/>
                </a:cubicBezTo>
                <a:cubicBezTo>
                  <a:pt x="22" y="55"/>
                  <a:pt x="22" y="55"/>
                  <a:pt x="22" y="55"/>
                </a:cubicBezTo>
                <a:cubicBezTo>
                  <a:pt x="10" y="55"/>
                  <a:pt x="0" y="65"/>
                  <a:pt x="0" y="77"/>
                </a:cubicBezTo>
                <a:cubicBezTo>
                  <a:pt x="0" y="78"/>
                  <a:pt x="0" y="78"/>
                  <a:pt x="0" y="78"/>
                </a:cubicBezTo>
                <a:cubicBezTo>
                  <a:pt x="0" y="78"/>
                  <a:pt x="0" y="78"/>
                  <a:pt x="0" y="78"/>
                </a:cubicBezTo>
                <a:cubicBezTo>
                  <a:pt x="9" y="136"/>
                  <a:pt x="9" y="136"/>
                  <a:pt x="9" y="136"/>
                </a:cubicBezTo>
                <a:cubicBezTo>
                  <a:pt x="11" y="150"/>
                  <a:pt x="21" y="158"/>
                  <a:pt x="36" y="158"/>
                </a:cubicBezTo>
                <a:cubicBezTo>
                  <a:pt x="104" y="158"/>
                  <a:pt x="104" y="158"/>
                  <a:pt x="104" y="158"/>
                </a:cubicBezTo>
                <a:cubicBezTo>
                  <a:pt x="116" y="158"/>
                  <a:pt x="126" y="148"/>
                  <a:pt x="126" y="135"/>
                </a:cubicBezTo>
                <a:cubicBezTo>
                  <a:pt x="126" y="71"/>
                  <a:pt x="126" y="71"/>
                  <a:pt x="126" y="71"/>
                </a:cubicBezTo>
                <a:cubicBezTo>
                  <a:pt x="126" y="69"/>
                  <a:pt x="128" y="68"/>
                  <a:pt x="130" y="68"/>
                </a:cubicBezTo>
                <a:cubicBezTo>
                  <a:pt x="149" y="68"/>
                  <a:pt x="149" y="68"/>
                  <a:pt x="149" y="68"/>
                </a:cubicBezTo>
                <a:cubicBezTo>
                  <a:pt x="150" y="68"/>
                  <a:pt x="152" y="69"/>
                  <a:pt x="152" y="71"/>
                </a:cubicBezTo>
                <a:cubicBezTo>
                  <a:pt x="152" y="139"/>
                  <a:pt x="152" y="139"/>
                  <a:pt x="152" y="139"/>
                </a:cubicBezTo>
                <a:cubicBezTo>
                  <a:pt x="152" y="141"/>
                  <a:pt x="150" y="143"/>
                  <a:pt x="149" y="143"/>
                </a:cubicBezTo>
                <a:cubicBezTo>
                  <a:pt x="138" y="143"/>
                  <a:pt x="138" y="143"/>
                  <a:pt x="138" y="143"/>
                </a:cubicBezTo>
                <a:cubicBezTo>
                  <a:pt x="135" y="143"/>
                  <a:pt x="134" y="144"/>
                  <a:pt x="134" y="147"/>
                </a:cubicBezTo>
                <a:cubicBezTo>
                  <a:pt x="134" y="149"/>
                  <a:pt x="135" y="151"/>
                  <a:pt x="138" y="151"/>
                </a:cubicBezTo>
                <a:cubicBezTo>
                  <a:pt x="149" y="151"/>
                  <a:pt x="149" y="151"/>
                  <a:pt x="149" y="151"/>
                </a:cubicBezTo>
                <a:cubicBezTo>
                  <a:pt x="155" y="151"/>
                  <a:pt x="160" y="146"/>
                  <a:pt x="160" y="139"/>
                </a:cubicBezTo>
                <a:cubicBezTo>
                  <a:pt x="160" y="71"/>
                  <a:pt x="160" y="71"/>
                  <a:pt x="160" y="71"/>
                </a:cubicBezTo>
                <a:cubicBezTo>
                  <a:pt x="160" y="65"/>
                  <a:pt x="155" y="60"/>
                  <a:pt x="149" y="60"/>
                </a:cubicBezTo>
                <a:cubicBezTo>
                  <a:pt x="130" y="60"/>
                  <a:pt x="130" y="60"/>
                  <a:pt x="130" y="60"/>
                </a:cubicBezTo>
                <a:cubicBezTo>
                  <a:pt x="125" y="60"/>
                  <a:pt x="121" y="62"/>
                  <a:pt x="119" y="66"/>
                </a:cubicBezTo>
                <a:cubicBezTo>
                  <a:pt x="119" y="66"/>
                  <a:pt x="119" y="66"/>
                  <a:pt x="119" y="66"/>
                </a:cubicBezTo>
                <a:cubicBezTo>
                  <a:pt x="118" y="66"/>
                  <a:pt x="92" y="58"/>
                  <a:pt x="92" y="36"/>
                </a:cubicBezTo>
                <a:cubicBezTo>
                  <a:pt x="92" y="8"/>
                  <a:pt x="92" y="8"/>
                  <a:pt x="92" y="8"/>
                </a:cubicBezTo>
                <a:cubicBezTo>
                  <a:pt x="92" y="6"/>
                  <a:pt x="91" y="5"/>
                  <a:pt x="89" y="4"/>
                </a:cubicBezTo>
                <a:cubicBezTo>
                  <a:pt x="89" y="4"/>
                  <a:pt x="76" y="0"/>
                  <a:pt x="66" y="7"/>
                </a:cubicBezTo>
                <a:close/>
                <a:moveTo>
                  <a:pt x="116" y="73"/>
                </a:moveTo>
                <a:cubicBezTo>
                  <a:pt x="117" y="74"/>
                  <a:pt x="118" y="74"/>
                  <a:pt x="118" y="74"/>
                </a:cubicBezTo>
                <a:cubicBezTo>
                  <a:pt x="118" y="135"/>
                  <a:pt x="118" y="135"/>
                  <a:pt x="118" y="135"/>
                </a:cubicBezTo>
                <a:cubicBezTo>
                  <a:pt x="118" y="143"/>
                  <a:pt x="112" y="150"/>
                  <a:pt x="104" y="150"/>
                </a:cubicBezTo>
                <a:cubicBezTo>
                  <a:pt x="82" y="150"/>
                  <a:pt x="82" y="150"/>
                  <a:pt x="82" y="150"/>
                </a:cubicBezTo>
                <a:cubicBezTo>
                  <a:pt x="36" y="150"/>
                  <a:pt x="36" y="150"/>
                  <a:pt x="36" y="150"/>
                </a:cubicBezTo>
                <a:cubicBezTo>
                  <a:pt x="25" y="150"/>
                  <a:pt x="18" y="145"/>
                  <a:pt x="17" y="135"/>
                </a:cubicBezTo>
                <a:cubicBezTo>
                  <a:pt x="8" y="77"/>
                  <a:pt x="8" y="77"/>
                  <a:pt x="8" y="77"/>
                </a:cubicBezTo>
                <a:cubicBezTo>
                  <a:pt x="8" y="77"/>
                  <a:pt x="8" y="77"/>
                  <a:pt x="8" y="77"/>
                </a:cubicBezTo>
                <a:cubicBezTo>
                  <a:pt x="8" y="69"/>
                  <a:pt x="14" y="63"/>
                  <a:pt x="22" y="63"/>
                </a:cubicBezTo>
                <a:cubicBezTo>
                  <a:pt x="61" y="63"/>
                  <a:pt x="61" y="63"/>
                  <a:pt x="61" y="63"/>
                </a:cubicBezTo>
                <a:cubicBezTo>
                  <a:pt x="63" y="63"/>
                  <a:pt x="65" y="61"/>
                  <a:pt x="65" y="59"/>
                </a:cubicBezTo>
                <a:cubicBezTo>
                  <a:pt x="65" y="30"/>
                  <a:pt x="65" y="30"/>
                  <a:pt x="65" y="30"/>
                </a:cubicBezTo>
                <a:cubicBezTo>
                  <a:pt x="65" y="22"/>
                  <a:pt x="67" y="16"/>
                  <a:pt x="71" y="14"/>
                </a:cubicBezTo>
                <a:cubicBezTo>
                  <a:pt x="75" y="10"/>
                  <a:pt x="81" y="11"/>
                  <a:pt x="84" y="11"/>
                </a:cubicBezTo>
                <a:cubicBezTo>
                  <a:pt x="84" y="36"/>
                  <a:pt x="84" y="36"/>
                  <a:pt x="84" y="36"/>
                </a:cubicBezTo>
                <a:cubicBezTo>
                  <a:pt x="84" y="64"/>
                  <a:pt x="115" y="73"/>
                  <a:pt x="116" y="7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0" name="Freeform 50">
            <a:extLst>
              <a:ext uri="{FF2B5EF4-FFF2-40B4-BE49-F238E27FC236}">
                <a16:creationId xmlns:a16="http://schemas.microsoft.com/office/drawing/2014/main" xmlns="" id="{0445851B-F795-4522-B791-A45E3B81A92D}"/>
              </a:ext>
            </a:extLst>
          </p:cNvPr>
          <p:cNvSpPr>
            <a:spLocks noEditPoints="1"/>
          </p:cNvSpPr>
          <p:nvPr/>
        </p:nvSpPr>
        <p:spPr bwMode="auto">
          <a:xfrm>
            <a:off x="5346700" y="3451225"/>
            <a:ext cx="546100" cy="544513"/>
          </a:xfrm>
          <a:custGeom>
            <a:avLst/>
            <a:gdLst>
              <a:gd name="T0" fmla="*/ 160 w 160"/>
              <a:gd name="T1" fmla="*/ 77 h 158"/>
              <a:gd name="T2" fmla="*/ 138 w 160"/>
              <a:gd name="T3" fmla="*/ 55 h 158"/>
              <a:gd name="T4" fmla="*/ 103 w 160"/>
              <a:gd name="T5" fmla="*/ 55 h 158"/>
              <a:gd name="T6" fmla="*/ 103 w 160"/>
              <a:gd name="T7" fmla="*/ 30 h 158"/>
              <a:gd name="T8" fmla="*/ 94 w 160"/>
              <a:gd name="T9" fmla="*/ 7 h 158"/>
              <a:gd name="T10" fmla="*/ 71 w 160"/>
              <a:gd name="T11" fmla="*/ 4 h 158"/>
              <a:gd name="T12" fmla="*/ 68 w 160"/>
              <a:gd name="T13" fmla="*/ 8 h 158"/>
              <a:gd name="T14" fmla="*/ 68 w 160"/>
              <a:gd name="T15" fmla="*/ 36 h 158"/>
              <a:gd name="T16" fmla="*/ 41 w 160"/>
              <a:gd name="T17" fmla="*/ 66 h 158"/>
              <a:gd name="T18" fmla="*/ 40 w 160"/>
              <a:gd name="T19" fmla="*/ 66 h 158"/>
              <a:gd name="T20" fmla="*/ 30 w 160"/>
              <a:gd name="T21" fmla="*/ 60 h 158"/>
              <a:gd name="T22" fmla="*/ 11 w 160"/>
              <a:gd name="T23" fmla="*/ 60 h 158"/>
              <a:gd name="T24" fmla="*/ 0 w 160"/>
              <a:gd name="T25" fmla="*/ 71 h 158"/>
              <a:gd name="T26" fmla="*/ 0 w 160"/>
              <a:gd name="T27" fmla="*/ 139 h 158"/>
              <a:gd name="T28" fmla="*/ 11 w 160"/>
              <a:gd name="T29" fmla="*/ 151 h 158"/>
              <a:gd name="T30" fmla="*/ 22 w 160"/>
              <a:gd name="T31" fmla="*/ 151 h 158"/>
              <a:gd name="T32" fmla="*/ 26 w 160"/>
              <a:gd name="T33" fmla="*/ 147 h 158"/>
              <a:gd name="T34" fmla="*/ 22 w 160"/>
              <a:gd name="T35" fmla="*/ 143 h 158"/>
              <a:gd name="T36" fmla="*/ 11 w 160"/>
              <a:gd name="T37" fmla="*/ 143 h 158"/>
              <a:gd name="T38" fmla="*/ 8 w 160"/>
              <a:gd name="T39" fmla="*/ 139 h 158"/>
              <a:gd name="T40" fmla="*/ 8 w 160"/>
              <a:gd name="T41" fmla="*/ 71 h 158"/>
              <a:gd name="T42" fmla="*/ 11 w 160"/>
              <a:gd name="T43" fmla="*/ 68 h 158"/>
              <a:gd name="T44" fmla="*/ 30 w 160"/>
              <a:gd name="T45" fmla="*/ 68 h 158"/>
              <a:gd name="T46" fmla="*/ 34 w 160"/>
              <a:gd name="T47" fmla="*/ 71 h 158"/>
              <a:gd name="T48" fmla="*/ 34 w 160"/>
              <a:gd name="T49" fmla="*/ 135 h 158"/>
              <a:gd name="T50" fmla="*/ 56 w 160"/>
              <a:gd name="T51" fmla="*/ 158 h 158"/>
              <a:gd name="T52" fmla="*/ 124 w 160"/>
              <a:gd name="T53" fmla="*/ 158 h 158"/>
              <a:gd name="T54" fmla="*/ 151 w 160"/>
              <a:gd name="T55" fmla="*/ 136 h 158"/>
              <a:gd name="T56" fmla="*/ 160 w 160"/>
              <a:gd name="T57" fmla="*/ 78 h 158"/>
              <a:gd name="T58" fmla="*/ 160 w 160"/>
              <a:gd name="T59" fmla="*/ 78 h 158"/>
              <a:gd name="T60" fmla="*/ 160 w 160"/>
              <a:gd name="T61" fmla="*/ 77 h 158"/>
              <a:gd name="T62" fmla="*/ 152 w 160"/>
              <a:gd name="T63" fmla="*/ 77 h 158"/>
              <a:gd name="T64" fmla="*/ 143 w 160"/>
              <a:gd name="T65" fmla="*/ 135 h 158"/>
              <a:gd name="T66" fmla="*/ 124 w 160"/>
              <a:gd name="T67" fmla="*/ 150 h 158"/>
              <a:gd name="T68" fmla="*/ 122 w 160"/>
              <a:gd name="T69" fmla="*/ 150 h 158"/>
              <a:gd name="T70" fmla="*/ 56 w 160"/>
              <a:gd name="T71" fmla="*/ 150 h 158"/>
              <a:gd name="T72" fmla="*/ 42 w 160"/>
              <a:gd name="T73" fmla="*/ 135 h 158"/>
              <a:gd name="T74" fmla="*/ 42 w 160"/>
              <a:gd name="T75" fmla="*/ 74 h 158"/>
              <a:gd name="T76" fmla="*/ 44 w 160"/>
              <a:gd name="T77" fmla="*/ 73 h 158"/>
              <a:gd name="T78" fmla="*/ 76 w 160"/>
              <a:gd name="T79" fmla="*/ 36 h 158"/>
              <a:gd name="T80" fmla="*/ 76 w 160"/>
              <a:gd name="T81" fmla="*/ 11 h 158"/>
              <a:gd name="T82" fmla="*/ 89 w 160"/>
              <a:gd name="T83" fmla="*/ 14 h 158"/>
              <a:gd name="T84" fmla="*/ 95 w 160"/>
              <a:gd name="T85" fmla="*/ 30 h 158"/>
              <a:gd name="T86" fmla="*/ 95 w 160"/>
              <a:gd name="T87" fmla="*/ 59 h 158"/>
              <a:gd name="T88" fmla="*/ 99 w 160"/>
              <a:gd name="T89" fmla="*/ 63 h 158"/>
              <a:gd name="T90" fmla="*/ 138 w 160"/>
              <a:gd name="T91" fmla="*/ 63 h 158"/>
              <a:gd name="T92" fmla="*/ 152 w 160"/>
              <a:gd name="T93" fmla="*/ 77 h 158"/>
              <a:gd name="T94" fmla="*/ 152 w 160"/>
              <a:gd name="T95" fmla="*/ 77 h 1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60" h="158">
                <a:moveTo>
                  <a:pt x="160" y="77"/>
                </a:moveTo>
                <a:cubicBezTo>
                  <a:pt x="160" y="65"/>
                  <a:pt x="150" y="55"/>
                  <a:pt x="138" y="55"/>
                </a:cubicBezTo>
                <a:cubicBezTo>
                  <a:pt x="103" y="55"/>
                  <a:pt x="103" y="55"/>
                  <a:pt x="103" y="55"/>
                </a:cubicBezTo>
                <a:cubicBezTo>
                  <a:pt x="103" y="30"/>
                  <a:pt x="103" y="30"/>
                  <a:pt x="103" y="30"/>
                </a:cubicBezTo>
                <a:cubicBezTo>
                  <a:pt x="103" y="19"/>
                  <a:pt x="100" y="12"/>
                  <a:pt x="94" y="7"/>
                </a:cubicBezTo>
                <a:cubicBezTo>
                  <a:pt x="84" y="0"/>
                  <a:pt x="71" y="4"/>
                  <a:pt x="71" y="4"/>
                </a:cubicBezTo>
                <a:cubicBezTo>
                  <a:pt x="69" y="5"/>
                  <a:pt x="68" y="6"/>
                  <a:pt x="68" y="8"/>
                </a:cubicBezTo>
                <a:cubicBezTo>
                  <a:pt x="68" y="36"/>
                  <a:pt x="68" y="36"/>
                  <a:pt x="68" y="36"/>
                </a:cubicBezTo>
                <a:cubicBezTo>
                  <a:pt x="68" y="58"/>
                  <a:pt x="42" y="65"/>
                  <a:pt x="41" y="66"/>
                </a:cubicBezTo>
                <a:cubicBezTo>
                  <a:pt x="41" y="66"/>
                  <a:pt x="41" y="66"/>
                  <a:pt x="40" y="66"/>
                </a:cubicBezTo>
                <a:cubicBezTo>
                  <a:pt x="39" y="62"/>
                  <a:pt x="35" y="60"/>
                  <a:pt x="30" y="60"/>
                </a:cubicBezTo>
                <a:cubicBezTo>
                  <a:pt x="11" y="60"/>
                  <a:pt x="11" y="60"/>
                  <a:pt x="11" y="60"/>
                </a:cubicBezTo>
                <a:cubicBezTo>
                  <a:pt x="5" y="60"/>
                  <a:pt x="0" y="65"/>
                  <a:pt x="0" y="71"/>
                </a:cubicBezTo>
                <a:cubicBezTo>
                  <a:pt x="0" y="139"/>
                  <a:pt x="0" y="139"/>
                  <a:pt x="0" y="139"/>
                </a:cubicBezTo>
                <a:cubicBezTo>
                  <a:pt x="0" y="145"/>
                  <a:pt x="5" y="151"/>
                  <a:pt x="11" y="151"/>
                </a:cubicBezTo>
                <a:cubicBezTo>
                  <a:pt x="22" y="151"/>
                  <a:pt x="22" y="151"/>
                  <a:pt x="22" y="151"/>
                </a:cubicBezTo>
                <a:cubicBezTo>
                  <a:pt x="25" y="151"/>
                  <a:pt x="26" y="149"/>
                  <a:pt x="26" y="147"/>
                </a:cubicBezTo>
                <a:cubicBezTo>
                  <a:pt x="26" y="144"/>
                  <a:pt x="24" y="143"/>
                  <a:pt x="22" y="143"/>
                </a:cubicBezTo>
                <a:cubicBezTo>
                  <a:pt x="11" y="143"/>
                  <a:pt x="11" y="143"/>
                  <a:pt x="11" y="143"/>
                </a:cubicBezTo>
                <a:cubicBezTo>
                  <a:pt x="10" y="143"/>
                  <a:pt x="8" y="141"/>
                  <a:pt x="8" y="139"/>
                </a:cubicBezTo>
                <a:cubicBezTo>
                  <a:pt x="8" y="71"/>
                  <a:pt x="8" y="71"/>
                  <a:pt x="8" y="71"/>
                </a:cubicBezTo>
                <a:cubicBezTo>
                  <a:pt x="8" y="69"/>
                  <a:pt x="10" y="68"/>
                  <a:pt x="11" y="68"/>
                </a:cubicBezTo>
                <a:cubicBezTo>
                  <a:pt x="30" y="68"/>
                  <a:pt x="30" y="68"/>
                  <a:pt x="30" y="68"/>
                </a:cubicBezTo>
                <a:cubicBezTo>
                  <a:pt x="32" y="68"/>
                  <a:pt x="34" y="69"/>
                  <a:pt x="34" y="71"/>
                </a:cubicBezTo>
                <a:cubicBezTo>
                  <a:pt x="34" y="135"/>
                  <a:pt x="34" y="135"/>
                  <a:pt x="34" y="135"/>
                </a:cubicBezTo>
                <a:cubicBezTo>
                  <a:pt x="34" y="148"/>
                  <a:pt x="44" y="158"/>
                  <a:pt x="56" y="158"/>
                </a:cubicBezTo>
                <a:cubicBezTo>
                  <a:pt x="124" y="158"/>
                  <a:pt x="124" y="158"/>
                  <a:pt x="124" y="158"/>
                </a:cubicBezTo>
                <a:cubicBezTo>
                  <a:pt x="139" y="158"/>
                  <a:pt x="149" y="150"/>
                  <a:pt x="151" y="136"/>
                </a:cubicBezTo>
                <a:cubicBezTo>
                  <a:pt x="160" y="78"/>
                  <a:pt x="160" y="78"/>
                  <a:pt x="160" y="78"/>
                </a:cubicBezTo>
                <a:cubicBezTo>
                  <a:pt x="160" y="78"/>
                  <a:pt x="160" y="78"/>
                  <a:pt x="160" y="78"/>
                </a:cubicBezTo>
                <a:cubicBezTo>
                  <a:pt x="160" y="77"/>
                  <a:pt x="160" y="77"/>
                  <a:pt x="160" y="77"/>
                </a:cubicBezTo>
                <a:close/>
                <a:moveTo>
                  <a:pt x="152" y="77"/>
                </a:moveTo>
                <a:cubicBezTo>
                  <a:pt x="143" y="135"/>
                  <a:pt x="143" y="135"/>
                  <a:pt x="143" y="135"/>
                </a:cubicBezTo>
                <a:cubicBezTo>
                  <a:pt x="142" y="145"/>
                  <a:pt x="135" y="150"/>
                  <a:pt x="124" y="150"/>
                </a:cubicBezTo>
                <a:cubicBezTo>
                  <a:pt x="122" y="150"/>
                  <a:pt x="122" y="150"/>
                  <a:pt x="122" y="150"/>
                </a:cubicBezTo>
                <a:cubicBezTo>
                  <a:pt x="56" y="150"/>
                  <a:pt x="56" y="150"/>
                  <a:pt x="56" y="150"/>
                </a:cubicBezTo>
                <a:cubicBezTo>
                  <a:pt x="48" y="150"/>
                  <a:pt x="42" y="143"/>
                  <a:pt x="42" y="135"/>
                </a:cubicBezTo>
                <a:cubicBezTo>
                  <a:pt x="42" y="74"/>
                  <a:pt x="42" y="74"/>
                  <a:pt x="42" y="74"/>
                </a:cubicBezTo>
                <a:cubicBezTo>
                  <a:pt x="42" y="74"/>
                  <a:pt x="43" y="74"/>
                  <a:pt x="44" y="73"/>
                </a:cubicBezTo>
                <a:cubicBezTo>
                  <a:pt x="45" y="73"/>
                  <a:pt x="76" y="64"/>
                  <a:pt x="76" y="36"/>
                </a:cubicBezTo>
                <a:cubicBezTo>
                  <a:pt x="76" y="11"/>
                  <a:pt x="76" y="11"/>
                  <a:pt x="76" y="11"/>
                </a:cubicBezTo>
                <a:cubicBezTo>
                  <a:pt x="79" y="11"/>
                  <a:pt x="85" y="11"/>
                  <a:pt x="89" y="14"/>
                </a:cubicBezTo>
                <a:cubicBezTo>
                  <a:pt x="93" y="16"/>
                  <a:pt x="95" y="22"/>
                  <a:pt x="95" y="30"/>
                </a:cubicBezTo>
                <a:cubicBezTo>
                  <a:pt x="95" y="59"/>
                  <a:pt x="95" y="59"/>
                  <a:pt x="95" y="59"/>
                </a:cubicBezTo>
                <a:cubicBezTo>
                  <a:pt x="95" y="61"/>
                  <a:pt x="97" y="63"/>
                  <a:pt x="99" y="63"/>
                </a:cubicBezTo>
                <a:cubicBezTo>
                  <a:pt x="138" y="63"/>
                  <a:pt x="138" y="63"/>
                  <a:pt x="138" y="63"/>
                </a:cubicBezTo>
                <a:cubicBezTo>
                  <a:pt x="146" y="63"/>
                  <a:pt x="152" y="69"/>
                  <a:pt x="152" y="77"/>
                </a:cubicBezTo>
                <a:cubicBezTo>
                  <a:pt x="152" y="77"/>
                  <a:pt x="152" y="77"/>
                  <a:pt x="152" y="7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1" name="Freeform 51">
            <a:extLst>
              <a:ext uri="{FF2B5EF4-FFF2-40B4-BE49-F238E27FC236}">
                <a16:creationId xmlns:a16="http://schemas.microsoft.com/office/drawing/2014/main" xmlns="" id="{02B17042-DAC9-4B39-863F-256DBDC0B009}"/>
              </a:ext>
            </a:extLst>
          </p:cNvPr>
          <p:cNvSpPr>
            <a:spLocks noEditPoints="1"/>
          </p:cNvSpPr>
          <p:nvPr/>
        </p:nvSpPr>
        <p:spPr bwMode="auto">
          <a:xfrm>
            <a:off x="5346700" y="4081463"/>
            <a:ext cx="546100" cy="550863"/>
          </a:xfrm>
          <a:custGeom>
            <a:avLst/>
            <a:gdLst>
              <a:gd name="T0" fmla="*/ 36 w 160"/>
              <a:gd name="T1" fmla="*/ 46 h 160"/>
              <a:gd name="T2" fmla="*/ 46 w 160"/>
              <a:gd name="T3" fmla="*/ 10 h 160"/>
              <a:gd name="T4" fmla="*/ 10 w 160"/>
              <a:gd name="T5" fmla="*/ 0 h 160"/>
              <a:gd name="T6" fmla="*/ 0 w 160"/>
              <a:gd name="T7" fmla="*/ 36 h 160"/>
              <a:gd name="T8" fmla="*/ 8 w 160"/>
              <a:gd name="T9" fmla="*/ 10 h 160"/>
              <a:gd name="T10" fmla="*/ 36 w 160"/>
              <a:gd name="T11" fmla="*/ 8 h 160"/>
              <a:gd name="T12" fmla="*/ 38 w 160"/>
              <a:gd name="T13" fmla="*/ 36 h 160"/>
              <a:gd name="T14" fmla="*/ 10 w 160"/>
              <a:gd name="T15" fmla="*/ 38 h 160"/>
              <a:gd name="T16" fmla="*/ 8 w 160"/>
              <a:gd name="T17" fmla="*/ 10 h 160"/>
              <a:gd name="T18" fmla="*/ 10 w 160"/>
              <a:gd name="T19" fmla="*/ 103 h 160"/>
              <a:gd name="T20" fmla="*/ 46 w 160"/>
              <a:gd name="T21" fmla="*/ 92 h 160"/>
              <a:gd name="T22" fmla="*/ 36 w 160"/>
              <a:gd name="T23" fmla="*/ 57 h 160"/>
              <a:gd name="T24" fmla="*/ 0 w 160"/>
              <a:gd name="T25" fmla="*/ 67 h 160"/>
              <a:gd name="T26" fmla="*/ 8 w 160"/>
              <a:gd name="T27" fmla="*/ 67 h 160"/>
              <a:gd name="T28" fmla="*/ 36 w 160"/>
              <a:gd name="T29" fmla="*/ 65 h 160"/>
              <a:gd name="T30" fmla="*/ 38 w 160"/>
              <a:gd name="T31" fmla="*/ 92 h 160"/>
              <a:gd name="T32" fmla="*/ 10 w 160"/>
              <a:gd name="T33" fmla="*/ 95 h 160"/>
              <a:gd name="T34" fmla="*/ 8 w 160"/>
              <a:gd name="T35" fmla="*/ 67 h 160"/>
              <a:gd name="T36" fmla="*/ 10 w 160"/>
              <a:gd name="T37" fmla="*/ 160 h 160"/>
              <a:gd name="T38" fmla="*/ 46 w 160"/>
              <a:gd name="T39" fmla="*/ 149 h 160"/>
              <a:gd name="T40" fmla="*/ 36 w 160"/>
              <a:gd name="T41" fmla="*/ 114 h 160"/>
              <a:gd name="T42" fmla="*/ 0 w 160"/>
              <a:gd name="T43" fmla="*/ 124 h 160"/>
              <a:gd name="T44" fmla="*/ 8 w 160"/>
              <a:gd name="T45" fmla="*/ 124 h 160"/>
              <a:gd name="T46" fmla="*/ 36 w 160"/>
              <a:gd name="T47" fmla="*/ 122 h 160"/>
              <a:gd name="T48" fmla="*/ 38 w 160"/>
              <a:gd name="T49" fmla="*/ 149 h 160"/>
              <a:gd name="T50" fmla="*/ 10 w 160"/>
              <a:gd name="T51" fmla="*/ 152 h 160"/>
              <a:gd name="T52" fmla="*/ 8 w 160"/>
              <a:gd name="T53" fmla="*/ 124 h 160"/>
              <a:gd name="T54" fmla="*/ 66 w 160"/>
              <a:gd name="T55" fmla="*/ 10 h 160"/>
              <a:gd name="T56" fmla="*/ 66 w 160"/>
              <a:gd name="T57" fmla="*/ 18 h 160"/>
              <a:gd name="T58" fmla="*/ 160 w 160"/>
              <a:gd name="T59" fmla="*/ 14 h 160"/>
              <a:gd name="T60" fmla="*/ 156 w 160"/>
              <a:gd name="T61" fmla="*/ 28 h 160"/>
              <a:gd name="T62" fmla="*/ 62 w 160"/>
              <a:gd name="T63" fmla="*/ 32 h 160"/>
              <a:gd name="T64" fmla="*/ 156 w 160"/>
              <a:gd name="T65" fmla="*/ 36 h 160"/>
              <a:gd name="T66" fmla="*/ 156 w 160"/>
              <a:gd name="T67" fmla="*/ 28 h 160"/>
              <a:gd name="T68" fmla="*/ 66 w 160"/>
              <a:gd name="T69" fmla="*/ 67 h 160"/>
              <a:gd name="T70" fmla="*/ 66 w 160"/>
              <a:gd name="T71" fmla="*/ 75 h 160"/>
              <a:gd name="T72" fmla="*/ 160 w 160"/>
              <a:gd name="T73" fmla="*/ 71 h 160"/>
              <a:gd name="T74" fmla="*/ 156 w 160"/>
              <a:gd name="T75" fmla="*/ 85 h 160"/>
              <a:gd name="T76" fmla="*/ 62 w 160"/>
              <a:gd name="T77" fmla="*/ 89 h 160"/>
              <a:gd name="T78" fmla="*/ 156 w 160"/>
              <a:gd name="T79" fmla="*/ 93 h 160"/>
              <a:gd name="T80" fmla="*/ 156 w 160"/>
              <a:gd name="T81" fmla="*/ 85 h 160"/>
              <a:gd name="T82" fmla="*/ 66 w 160"/>
              <a:gd name="T83" fmla="*/ 124 h 160"/>
              <a:gd name="T84" fmla="*/ 66 w 160"/>
              <a:gd name="T85" fmla="*/ 132 h 160"/>
              <a:gd name="T86" fmla="*/ 160 w 160"/>
              <a:gd name="T87" fmla="*/ 128 h 160"/>
              <a:gd name="T88" fmla="*/ 160 w 160"/>
              <a:gd name="T89" fmla="*/ 146 h 160"/>
              <a:gd name="T90" fmla="*/ 66 w 160"/>
              <a:gd name="T91" fmla="*/ 142 h 160"/>
              <a:gd name="T92" fmla="*/ 66 w 160"/>
              <a:gd name="T93" fmla="*/ 150 h 160"/>
              <a:gd name="T94" fmla="*/ 160 w 160"/>
              <a:gd name="T95" fmla="*/ 146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60" h="160">
                <a:moveTo>
                  <a:pt x="10" y="46"/>
                </a:moveTo>
                <a:cubicBezTo>
                  <a:pt x="36" y="46"/>
                  <a:pt x="36" y="46"/>
                  <a:pt x="36" y="46"/>
                </a:cubicBezTo>
                <a:cubicBezTo>
                  <a:pt x="41" y="46"/>
                  <a:pt x="46" y="41"/>
                  <a:pt x="46" y="36"/>
                </a:cubicBezTo>
                <a:cubicBezTo>
                  <a:pt x="46" y="10"/>
                  <a:pt x="46" y="10"/>
                  <a:pt x="46" y="10"/>
                </a:cubicBezTo>
                <a:cubicBezTo>
                  <a:pt x="46" y="5"/>
                  <a:pt x="41" y="0"/>
                  <a:pt x="36" y="0"/>
                </a:cubicBezTo>
                <a:cubicBezTo>
                  <a:pt x="10" y="0"/>
                  <a:pt x="10" y="0"/>
                  <a:pt x="10" y="0"/>
                </a:cubicBezTo>
                <a:cubicBezTo>
                  <a:pt x="5" y="0"/>
                  <a:pt x="0" y="5"/>
                  <a:pt x="0" y="10"/>
                </a:cubicBezTo>
                <a:cubicBezTo>
                  <a:pt x="0" y="36"/>
                  <a:pt x="0" y="36"/>
                  <a:pt x="0" y="36"/>
                </a:cubicBezTo>
                <a:cubicBezTo>
                  <a:pt x="0" y="41"/>
                  <a:pt x="5" y="46"/>
                  <a:pt x="10" y="46"/>
                </a:cubicBezTo>
                <a:close/>
                <a:moveTo>
                  <a:pt x="8" y="10"/>
                </a:moveTo>
                <a:cubicBezTo>
                  <a:pt x="8" y="9"/>
                  <a:pt x="9" y="8"/>
                  <a:pt x="10" y="8"/>
                </a:cubicBezTo>
                <a:cubicBezTo>
                  <a:pt x="36" y="8"/>
                  <a:pt x="36" y="8"/>
                  <a:pt x="36" y="8"/>
                </a:cubicBezTo>
                <a:cubicBezTo>
                  <a:pt x="37" y="8"/>
                  <a:pt x="38" y="9"/>
                  <a:pt x="38" y="10"/>
                </a:cubicBezTo>
                <a:cubicBezTo>
                  <a:pt x="38" y="36"/>
                  <a:pt x="38" y="36"/>
                  <a:pt x="38" y="36"/>
                </a:cubicBezTo>
                <a:cubicBezTo>
                  <a:pt x="38" y="37"/>
                  <a:pt x="37" y="38"/>
                  <a:pt x="36" y="38"/>
                </a:cubicBezTo>
                <a:cubicBezTo>
                  <a:pt x="10" y="38"/>
                  <a:pt x="10" y="38"/>
                  <a:pt x="10" y="38"/>
                </a:cubicBezTo>
                <a:cubicBezTo>
                  <a:pt x="9" y="38"/>
                  <a:pt x="8" y="37"/>
                  <a:pt x="8" y="36"/>
                </a:cubicBezTo>
                <a:lnTo>
                  <a:pt x="8" y="10"/>
                </a:lnTo>
                <a:close/>
                <a:moveTo>
                  <a:pt x="0" y="92"/>
                </a:moveTo>
                <a:cubicBezTo>
                  <a:pt x="0" y="98"/>
                  <a:pt x="5" y="103"/>
                  <a:pt x="10" y="103"/>
                </a:cubicBezTo>
                <a:cubicBezTo>
                  <a:pt x="36" y="103"/>
                  <a:pt x="36" y="103"/>
                  <a:pt x="36" y="103"/>
                </a:cubicBezTo>
                <a:cubicBezTo>
                  <a:pt x="41" y="103"/>
                  <a:pt x="46" y="98"/>
                  <a:pt x="46" y="92"/>
                </a:cubicBezTo>
                <a:cubicBezTo>
                  <a:pt x="46" y="67"/>
                  <a:pt x="46" y="67"/>
                  <a:pt x="46" y="67"/>
                </a:cubicBezTo>
                <a:cubicBezTo>
                  <a:pt x="46" y="62"/>
                  <a:pt x="41" y="57"/>
                  <a:pt x="36" y="57"/>
                </a:cubicBezTo>
                <a:cubicBezTo>
                  <a:pt x="10" y="57"/>
                  <a:pt x="10" y="57"/>
                  <a:pt x="10" y="57"/>
                </a:cubicBezTo>
                <a:cubicBezTo>
                  <a:pt x="5" y="57"/>
                  <a:pt x="0" y="62"/>
                  <a:pt x="0" y="67"/>
                </a:cubicBezTo>
                <a:lnTo>
                  <a:pt x="0" y="92"/>
                </a:lnTo>
                <a:close/>
                <a:moveTo>
                  <a:pt x="8" y="67"/>
                </a:moveTo>
                <a:cubicBezTo>
                  <a:pt x="8" y="66"/>
                  <a:pt x="9" y="65"/>
                  <a:pt x="10" y="65"/>
                </a:cubicBezTo>
                <a:cubicBezTo>
                  <a:pt x="36" y="65"/>
                  <a:pt x="36" y="65"/>
                  <a:pt x="36" y="65"/>
                </a:cubicBezTo>
                <a:cubicBezTo>
                  <a:pt x="37" y="65"/>
                  <a:pt x="38" y="66"/>
                  <a:pt x="38" y="67"/>
                </a:cubicBezTo>
                <a:cubicBezTo>
                  <a:pt x="38" y="92"/>
                  <a:pt x="38" y="92"/>
                  <a:pt x="38" y="92"/>
                </a:cubicBezTo>
                <a:cubicBezTo>
                  <a:pt x="38" y="94"/>
                  <a:pt x="37" y="95"/>
                  <a:pt x="36" y="95"/>
                </a:cubicBezTo>
                <a:cubicBezTo>
                  <a:pt x="10" y="95"/>
                  <a:pt x="10" y="95"/>
                  <a:pt x="10" y="95"/>
                </a:cubicBezTo>
                <a:cubicBezTo>
                  <a:pt x="9" y="95"/>
                  <a:pt x="8" y="94"/>
                  <a:pt x="8" y="92"/>
                </a:cubicBezTo>
                <a:lnTo>
                  <a:pt x="8" y="67"/>
                </a:lnTo>
                <a:close/>
                <a:moveTo>
                  <a:pt x="0" y="149"/>
                </a:moveTo>
                <a:cubicBezTo>
                  <a:pt x="0" y="155"/>
                  <a:pt x="5" y="160"/>
                  <a:pt x="10" y="160"/>
                </a:cubicBezTo>
                <a:cubicBezTo>
                  <a:pt x="36" y="160"/>
                  <a:pt x="36" y="160"/>
                  <a:pt x="36" y="160"/>
                </a:cubicBezTo>
                <a:cubicBezTo>
                  <a:pt x="41" y="160"/>
                  <a:pt x="46" y="155"/>
                  <a:pt x="46" y="149"/>
                </a:cubicBezTo>
                <a:cubicBezTo>
                  <a:pt x="46" y="124"/>
                  <a:pt x="46" y="124"/>
                  <a:pt x="46" y="124"/>
                </a:cubicBezTo>
                <a:cubicBezTo>
                  <a:pt x="46" y="119"/>
                  <a:pt x="41" y="114"/>
                  <a:pt x="36" y="114"/>
                </a:cubicBezTo>
                <a:cubicBezTo>
                  <a:pt x="10" y="114"/>
                  <a:pt x="10" y="114"/>
                  <a:pt x="10" y="114"/>
                </a:cubicBezTo>
                <a:cubicBezTo>
                  <a:pt x="5" y="114"/>
                  <a:pt x="0" y="119"/>
                  <a:pt x="0" y="124"/>
                </a:cubicBezTo>
                <a:lnTo>
                  <a:pt x="0" y="149"/>
                </a:lnTo>
                <a:close/>
                <a:moveTo>
                  <a:pt x="8" y="124"/>
                </a:moveTo>
                <a:cubicBezTo>
                  <a:pt x="8" y="123"/>
                  <a:pt x="9" y="122"/>
                  <a:pt x="10" y="122"/>
                </a:cubicBezTo>
                <a:cubicBezTo>
                  <a:pt x="36" y="122"/>
                  <a:pt x="36" y="122"/>
                  <a:pt x="36" y="122"/>
                </a:cubicBezTo>
                <a:cubicBezTo>
                  <a:pt x="37" y="122"/>
                  <a:pt x="38" y="123"/>
                  <a:pt x="38" y="124"/>
                </a:cubicBezTo>
                <a:cubicBezTo>
                  <a:pt x="38" y="149"/>
                  <a:pt x="38" y="149"/>
                  <a:pt x="38" y="149"/>
                </a:cubicBezTo>
                <a:cubicBezTo>
                  <a:pt x="38" y="151"/>
                  <a:pt x="37" y="152"/>
                  <a:pt x="36" y="152"/>
                </a:cubicBezTo>
                <a:cubicBezTo>
                  <a:pt x="10" y="152"/>
                  <a:pt x="10" y="152"/>
                  <a:pt x="10" y="152"/>
                </a:cubicBezTo>
                <a:cubicBezTo>
                  <a:pt x="9" y="152"/>
                  <a:pt x="8" y="151"/>
                  <a:pt x="8" y="149"/>
                </a:cubicBezTo>
                <a:lnTo>
                  <a:pt x="8" y="124"/>
                </a:lnTo>
                <a:close/>
                <a:moveTo>
                  <a:pt x="156" y="10"/>
                </a:moveTo>
                <a:cubicBezTo>
                  <a:pt x="66" y="10"/>
                  <a:pt x="66" y="10"/>
                  <a:pt x="66" y="10"/>
                </a:cubicBezTo>
                <a:cubicBezTo>
                  <a:pt x="64" y="10"/>
                  <a:pt x="62" y="12"/>
                  <a:pt x="62" y="14"/>
                </a:cubicBezTo>
                <a:cubicBezTo>
                  <a:pt x="62" y="17"/>
                  <a:pt x="64" y="18"/>
                  <a:pt x="66" y="18"/>
                </a:cubicBezTo>
                <a:cubicBezTo>
                  <a:pt x="156" y="18"/>
                  <a:pt x="156" y="18"/>
                  <a:pt x="156" y="18"/>
                </a:cubicBezTo>
                <a:cubicBezTo>
                  <a:pt x="158" y="18"/>
                  <a:pt x="160" y="17"/>
                  <a:pt x="160" y="14"/>
                </a:cubicBezTo>
                <a:cubicBezTo>
                  <a:pt x="160" y="12"/>
                  <a:pt x="158" y="10"/>
                  <a:pt x="156" y="10"/>
                </a:cubicBezTo>
                <a:close/>
                <a:moveTo>
                  <a:pt x="156" y="28"/>
                </a:moveTo>
                <a:cubicBezTo>
                  <a:pt x="66" y="28"/>
                  <a:pt x="66" y="28"/>
                  <a:pt x="66" y="28"/>
                </a:cubicBezTo>
                <a:cubicBezTo>
                  <a:pt x="64" y="28"/>
                  <a:pt x="62" y="30"/>
                  <a:pt x="62" y="32"/>
                </a:cubicBezTo>
                <a:cubicBezTo>
                  <a:pt x="62" y="34"/>
                  <a:pt x="64" y="36"/>
                  <a:pt x="66" y="36"/>
                </a:cubicBezTo>
                <a:cubicBezTo>
                  <a:pt x="156" y="36"/>
                  <a:pt x="156" y="36"/>
                  <a:pt x="156" y="36"/>
                </a:cubicBezTo>
                <a:cubicBezTo>
                  <a:pt x="158" y="36"/>
                  <a:pt x="160" y="34"/>
                  <a:pt x="160" y="32"/>
                </a:cubicBezTo>
                <a:cubicBezTo>
                  <a:pt x="160" y="30"/>
                  <a:pt x="158" y="28"/>
                  <a:pt x="156" y="28"/>
                </a:cubicBezTo>
                <a:close/>
                <a:moveTo>
                  <a:pt x="156" y="67"/>
                </a:moveTo>
                <a:cubicBezTo>
                  <a:pt x="66" y="67"/>
                  <a:pt x="66" y="67"/>
                  <a:pt x="66" y="67"/>
                </a:cubicBezTo>
                <a:cubicBezTo>
                  <a:pt x="64" y="67"/>
                  <a:pt x="62" y="69"/>
                  <a:pt x="62" y="71"/>
                </a:cubicBezTo>
                <a:cubicBezTo>
                  <a:pt x="62" y="73"/>
                  <a:pt x="64" y="75"/>
                  <a:pt x="66" y="75"/>
                </a:cubicBezTo>
                <a:cubicBezTo>
                  <a:pt x="156" y="75"/>
                  <a:pt x="156" y="75"/>
                  <a:pt x="156" y="75"/>
                </a:cubicBezTo>
                <a:cubicBezTo>
                  <a:pt x="158" y="75"/>
                  <a:pt x="160" y="73"/>
                  <a:pt x="160" y="71"/>
                </a:cubicBezTo>
                <a:cubicBezTo>
                  <a:pt x="160" y="69"/>
                  <a:pt x="158" y="67"/>
                  <a:pt x="156" y="67"/>
                </a:cubicBezTo>
                <a:close/>
                <a:moveTo>
                  <a:pt x="156" y="85"/>
                </a:moveTo>
                <a:cubicBezTo>
                  <a:pt x="66" y="85"/>
                  <a:pt x="66" y="85"/>
                  <a:pt x="66" y="85"/>
                </a:cubicBezTo>
                <a:cubicBezTo>
                  <a:pt x="64" y="85"/>
                  <a:pt x="62" y="86"/>
                  <a:pt x="62" y="89"/>
                </a:cubicBezTo>
                <a:cubicBezTo>
                  <a:pt x="62" y="91"/>
                  <a:pt x="64" y="93"/>
                  <a:pt x="66" y="93"/>
                </a:cubicBezTo>
                <a:cubicBezTo>
                  <a:pt x="156" y="93"/>
                  <a:pt x="156" y="93"/>
                  <a:pt x="156" y="93"/>
                </a:cubicBezTo>
                <a:cubicBezTo>
                  <a:pt x="158" y="93"/>
                  <a:pt x="160" y="91"/>
                  <a:pt x="160" y="89"/>
                </a:cubicBezTo>
                <a:cubicBezTo>
                  <a:pt x="160" y="86"/>
                  <a:pt x="158" y="85"/>
                  <a:pt x="156" y="85"/>
                </a:cubicBezTo>
                <a:close/>
                <a:moveTo>
                  <a:pt x="156" y="124"/>
                </a:moveTo>
                <a:cubicBezTo>
                  <a:pt x="66" y="124"/>
                  <a:pt x="66" y="124"/>
                  <a:pt x="66" y="124"/>
                </a:cubicBezTo>
                <a:cubicBezTo>
                  <a:pt x="64" y="124"/>
                  <a:pt x="62" y="126"/>
                  <a:pt x="62" y="128"/>
                </a:cubicBezTo>
                <a:cubicBezTo>
                  <a:pt x="62" y="130"/>
                  <a:pt x="64" y="132"/>
                  <a:pt x="66" y="132"/>
                </a:cubicBezTo>
                <a:cubicBezTo>
                  <a:pt x="156" y="132"/>
                  <a:pt x="156" y="132"/>
                  <a:pt x="156" y="132"/>
                </a:cubicBezTo>
                <a:cubicBezTo>
                  <a:pt x="158" y="132"/>
                  <a:pt x="160" y="130"/>
                  <a:pt x="160" y="128"/>
                </a:cubicBezTo>
                <a:cubicBezTo>
                  <a:pt x="160" y="126"/>
                  <a:pt x="158" y="124"/>
                  <a:pt x="156" y="124"/>
                </a:cubicBezTo>
                <a:close/>
                <a:moveTo>
                  <a:pt x="160" y="146"/>
                </a:moveTo>
                <a:cubicBezTo>
                  <a:pt x="160" y="143"/>
                  <a:pt x="158" y="142"/>
                  <a:pt x="156" y="142"/>
                </a:cubicBezTo>
                <a:cubicBezTo>
                  <a:pt x="66" y="142"/>
                  <a:pt x="66" y="142"/>
                  <a:pt x="66" y="142"/>
                </a:cubicBezTo>
                <a:cubicBezTo>
                  <a:pt x="64" y="142"/>
                  <a:pt x="62" y="143"/>
                  <a:pt x="62" y="146"/>
                </a:cubicBezTo>
                <a:cubicBezTo>
                  <a:pt x="62" y="148"/>
                  <a:pt x="64" y="150"/>
                  <a:pt x="66" y="150"/>
                </a:cubicBezTo>
                <a:cubicBezTo>
                  <a:pt x="156" y="150"/>
                  <a:pt x="156" y="150"/>
                  <a:pt x="156" y="150"/>
                </a:cubicBezTo>
                <a:cubicBezTo>
                  <a:pt x="158" y="150"/>
                  <a:pt x="160" y="148"/>
                  <a:pt x="160" y="14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2" name="Freeform 52">
            <a:extLst>
              <a:ext uri="{FF2B5EF4-FFF2-40B4-BE49-F238E27FC236}">
                <a16:creationId xmlns:a16="http://schemas.microsoft.com/office/drawing/2014/main" xmlns="" id="{8CDB54D0-1F40-4484-A0CC-4C3A96289B8B}"/>
              </a:ext>
            </a:extLst>
          </p:cNvPr>
          <p:cNvSpPr>
            <a:spLocks noEditPoints="1"/>
          </p:cNvSpPr>
          <p:nvPr/>
        </p:nvSpPr>
        <p:spPr bwMode="auto">
          <a:xfrm>
            <a:off x="5346700" y="4727575"/>
            <a:ext cx="546100" cy="482600"/>
          </a:xfrm>
          <a:custGeom>
            <a:avLst/>
            <a:gdLst>
              <a:gd name="T0" fmla="*/ 41 w 160"/>
              <a:gd name="T1" fmla="*/ 1 h 140"/>
              <a:gd name="T2" fmla="*/ 7 w 160"/>
              <a:gd name="T3" fmla="*/ 17 h 140"/>
              <a:gd name="T4" fmla="*/ 1 w 160"/>
              <a:gd name="T5" fmla="*/ 23 h 140"/>
              <a:gd name="T6" fmla="*/ 16 w 160"/>
              <a:gd name="T7" fmla="*/ 36 h 140"/>
              <a:gd name="T8" fmla="*/ 47 w 160"/>
              <a:gd name="T9" fmla="*/ 7 h 140"/>
              <a:gd name="T10" fmla="*/ 24 w 160"/>
              <a:gd name="T11" fmla="*/ 52 h 140"/>
              <a:gd name="T12" fmla="*/ 24 w 160"/>
              <a:gd name="T13" fmla="*/ 88 h 140"/>
              <a:gd name="T14" fmla="*/ 24 w 160"/>
              <a:gd name="T15" fmla="*/ 52 h 140"/>
              <a:gd name="T16" fmla="*/ 24 w 160"/>
              <a:gd name="T17" fmla="*/ 80 h 140"/>
              <a:gd name="T18" fmla="*/ 24 w 160"/>
              <a:gd name="T19" fmla="*/ 60 h 140"/>
              <a:gd name="T20" fmla="*/ 24 w 160"/>
              <a:gd name="T21" fmla="*/ 80 h 140"/>
              <a:gd name="T22" fmla="*/ 6 w 160"/>
              <a:gd name="T23" fmla="*/ 122 h 140"/>
              <a:gd name="T24" fmla="*/ 42 w 160"/>
              <a:gd name="T25" fmla="*/ 122 h 140"/>
              <a:gd name="T26" fmla="*/ 24 w 160"/>
              <a:gd name="T27" fmla="*/ 132 h 140"/>
              <a:gd name="T28" fmla="*/ 14 w 160"/>
              <a:gd name="T29" fmla="*/ 122 h 140"/>
              <a:gd name="T30" fmla="*/ 34 w 160"/>
              <a:gd name="T31" fmla="*/ 122 h 140"/>
              <a:gd name="T32" fmla="*/ 156 w 160"/>
              <a:gd name="T33" fmla="*/ 58 h 140"/>
              <a:gd name="T34" fmla="*/ 58 w 160"/>
              <a:gd name="T35" fmla="*/ 62 h 140"/>
              <a:gd name="T36" fmla="*/ 156 w 160"/>
              <a:gd name="T37" fmla="*/ 66 h 140"/>
              <a:gd name="T38" fmla="*/ 156 w 160"/>
              <a:gd name="T39" fmla="*/ 58 h 140"/>
              <a:gd name="T40" fmla="*/ 62 w 160"/>
              <a:gd name="T41" fmla="*/ 74 h 140"/>
              <a:gd name="T42" fmla="*/ 62 w 160"/>
              <a:gd name="T43" fmla="*/ 82 h 140"/>
              <a:gd name="T44" fmla="*/ 160 w 160"/>
              <a:gd name="T45" fmla="*/ 78 h 140"/>
              <a:gd name="T46" fmla="*/ 62 w 160"/>
              <a:gd name="T47" fmla="*/ 118 h 140"/>
              <a:gd name="T48" fmla="*/ 160 w 160"/>
              <a:gd name="T49" fmla="*/ 114 h 140"/>
              <a:gd name="T50" fmla="*/ 62 w 160"/>
              <a:gd name="T51" fmla="*/ 110 h 140"/>
              <a:gd name="T52" fmla="*/ 62 w 160"/>
              <a:gd name="T53" fmla="*/ 118 h 140"/>
              <a:gd name="T54" fmla="*/ 160 w 160"/>
              <a:gd name="T55" fmla="*/ 130 h 140"/>
              <a:gd name="T56" fmla="*/ 62 w 160"/>
              <a:gd name="T57" fmla="*/ 126 h 140"/>
              <a:gd name="T58" fmla="*/ 62 w 160"/>
              <a:gd name="T59" fmla="*/ 134 h 140"/>
              <a:gd name="T60" fmla="*/ 58 w 160"/>
              <a:gd name="T61" fmla="*/ 10 h 140"/>
              <a:gd name="T62" fmla="*/ 156 w 160"/>
              <a:gd name="T63" fmla="*/ 14 h 140"/>
              <a:gd name="T64" fmla="*/ 156 w 160"/>
              <a:gd name="T65" fmla="*/ 6 h 140"/>
              <a:gd name="T66" fmla="*/ 58 w 160"/>
              <a:gd name="T67" fmla="*/ 10 h 140"/>
              <a:gd name="T68" fmla="*/ 62 w 160"/>
              <a:gd name="T69" fmla="*/ 22 h 140"/>
              <a:gd name="T70" fmla="*/ 62 w 160"/>
              <a:gd name="T71" fmla="*/ 30 h 140"/>
              <a:gd name="T72" fmla="*/ 160 w 160"/>
              <a:gd name="T73" fmla="*/ 26 h 1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60" h="140">
                <a:moveTo>
                  <a:pt x="47" y="1"/>
                </a:moveTo>
                <a:cubicBezTo>
                  <a:pt x="46" y="0"/>
                  <a:pt x="43" y="0"/>
                  <a:pt x="41" y="1"/>
                </a:cubicBezTo>
                <a:cubicBezTo>
                  <a:pt x="16" y="27"/>
                  <a:pt x="16" y="27"/>
                  <a:pt x="16" y="27"/>
                </a:cubicBezTo>
                <a:cubicBezTo>
                  <a:pt x="7" y="17"/>
                  <a:pt x="7" y="17"/>
                  <a:pt x="7" y="17"/>
                </a:cubicBezTo>
                <a:cubicBezTo>
                  <a:pt x="5" y="16"/>
                  <a:pt x="3" y="16"/>
                  <a:pt x="1" y="17"/>
                </a:cubicBezTo>
                <a:cubicBezTo>
                  <a:pt x="0" y="19"/>
                  <a:pt x="0" y="22"/>
                  <a:pt x="1" y="23"/>
                </a:cubicBezTo>
                <a:cubicBezTo>
                  <a:pt x="13" y="35"/>
                  <a:pt x="13" y="35"/>
                  <a:pt x="13" y="35"/>
                </a:cubicBezTo>
                <a:cubicBezTo>
                  <a:pt x="14" y="36"/>
                  <a:pt x="15" y="36"/>
                  <a:pt x="16" y="36"/>
                </a:cubicBezTo>
                <a:cubicBezTo>
                  <a:pt x="17" y="36"/>
                  <a:pt x="18" y="36"/>
                  <a:pt x="19" y="35"/>
                </a:cubicBezTo>
                <a:cubicBezTo>
                  <a:pt x="47" y="7"/>
                  <a:pt x="47" y="7"/>
                  <a:pt x="47" y="7"/>
                </a:cubicBezTo>
                <a:cubicBezTo>
                  <a:pt x="49" y="5"/>
                  <a:pt x="49" y="3"/>
                  <a:pt x="47" y="1"/>
                </a:cubicBezTo>
                <a:close/>
                <a:moveTo>
                  <a:pt x="24" y="52"/>
                </a:moveTo>
                <a:cubicBezTo>
                  <a:pt x="14" y="52"/>
                  <a:pt x="6" y="60"/>
                  <a:pt x="6" y="70"/>
                </a:cubicBezTo>
                <a:cubicBezTo>
                  <a:pt x="6" y="80"/>
                  <a:pt x="14" y="88"/>
                  <a:pt x="24" y="88"/>
                </a:cubicBezTo>
                <a:cubicBezTo>
                  <a:pt x="34" y="88"/>
                  <a:pt x="42" y="80"/>
                  <a:pt x="42" y="70"/>
                </a:cubicBezTo>
                <a:cubicBezTo>
                  <a:pt x="42" y="60"/>
                  <a:pt x="34" y="52"/>
                  <a:pt x="24" y="52"/>
                </a:cubicBezTo>
                <a:close/>
                <a:moveTo>
                  <a:pt x="24" y="80"/>
                </a:moveTo>
                <a:cubicBezTo>
                  <a:pt x="24" y="80"/>
                  <a:pt x="24" y="80"/>
                  <a:pt x="24" y="80"/>
                </a:cubicBezTo>
                <a:cubicBezTo>
                  <a:pt x="19" y="80"/>
                  <a:pt x="14" y="76"/>
                  <a:pt x="14" y="70"/>
                </a:cubicBezTo>
                <a:cubicBezTo>
                  <a:pt x="14" y="65"/>
                  <a:pt x="19" y="60"/>
                  <a:pt x="24" y="60"/>
                </a:cubicBezTo>
                <a:cubicBezTo>
                  <a:pt x="30" y="60"/>
                  <a:pt x="34" y="65"/>
                  <a:pt x="34" y="70"/>
                </a:cubicBezTo>
                <a:cubicBezTo>
                  <a:pt x="34" y="76"/>
                  <a:pt x="30" y="80"/>
                  <a:pt x="24" y="80"/>
                </a:cubicBezTo>
                <a:close/>
                <a:moveTo>
                  <a:pt x="24" y="104"/>
                </a:moveTo>
                <a:cubicBezTo>
                  <a:pt x="14" y="104"/>
                  <a:pt x="6" y="112"/>
                  <a:pt x="6" y="122"/>
                </a:cubicBezTo>
                <a:cubicBezTo>
                  <a:pt x="6" y="132"/>
                  <a:pt x="14" y="140"/>
                  <a:pt x="24" y="140"/>
                </a:cubicBezTo>
                <a:cubicBezTo>
                  <a:pt x="34" y="140"/>
                  <a:pt x="42" y="132"/>
                  <a:pt x="42" y="122"/>
                </a:cubicBezTo>
                <a:cubicBezTo>
                  <a:pt x="42" y="112"/>
                  <a:pt x="34" y="104"/>
                  <a:pt x="24" y="104"/>
                </a:cubicBezTo>
                <a:close/>
                <a:moveTo>
                  <a:pt x="24" y="132"/>
                </a:moveTo>
                <a:cubicBezTo>
                  <a:pt x="24" y="132"/>
                  <a:pt x="24" y="132"/>
                  <a:pt x="24" y="132"/>
                </a:cubicBezTo>
                <a:cubicBezTo>
                  <a:pt x="19" y="132"/>
                  <a:pt x="14" y="128"/>
                  <a:pt x="14" y="122"/>
                </a:cubicBezTo>
                <a:cubicBezTo>
                  <a:pt x="14" y="117"/>
                  <a:pt x="19" y="112"/>
                  <a:pt x="24" y="112"/>
                </a:cubicBezTo>
                <a:cubicBezTo>
                  <a:pt x="30" y="112"/>
                  <a:pt x="34" y="117"/>
                  <a:pt x="34" y="122"/>
                </a:cubicBezTo>
                <a:cubicBezTo>
                  <a:pt x="34" y="128"/>
                  <a:pt x="30" y="132"/>
                  <a:pt x="24" y="132"/>
                </a:cubicBezTo>
                <a:close/>
                <a:moveTo>
                  <a:pt x="156" y="58"/>
                </a:moveTo>
                <a:cubicBezTo>
                  <a:pt x="62" y="58"/>
                  <a:pt x="62" y="58"/>
                  <a:pt x="62" y="58"/>
                </a:cubicBezTo>
                <a:cubicBezTo>
                  <a:pt x="60" y="58"/>
                  <a:pt x="58" y="60"/>
                  <a:pt x="58" y="62"/>
                </a:cubicBezTo>
                <a:cubicBezTo>
                  <a:pt x="58" y="65"/>
                  <a:pt x="60" y="66"/>
                  <a:pt x="62" y="66"/>
                </a:cubicBezTo>
                <a:cubicBezTo>
                  <a:pt x="156" y="66"/>
                  <a:pt x="156" y="66"/>
                  <a:pt x="156" y="66"/>
                </a:cubicBezTo>
                <a:cubicBezTo>
                  <a:pt x="158" y="66"/>
                  <a:pt x="160" y="65"/>
                  <a:pt x="160" y="62"/>
                </a:cubicBezTo>
                <a:cubicBezTo>
                  <a:pt x="160" y="60"/>
                  <a:pt x="158" y="58"/>
                  <a:pt x="156" y="58"/>
                </a:cubicBezTo>
                <a:close/>
                <a:moveTo>
                  <a:pt x="156" y="74"/>
                </a:moveTo>
                <a:cubicBezTo>
                  <a:pt x="62" y="74"/>
                  <a:pt x="62" y="74"/>
                  <a:pt x="62" y="74"/>
                </a:cubicBezTo>
                <a:cubicBezTo>
                  <a:pt x="60" y="74"/>
                  <a:pt x="58" y="76"/>
                  <a:pt x="58" y="78"/>
                </a:cubicBezTo>
                <a:cubicBezTo>
                  <a:pt x="58" y="80"/>
                  <a:pt x="60" y="82"/>
                  <a:pt x="62" y="82"/>
                </a:cubicBezTo>
                <a:cubicBezTo>
                  <a:pt x="156" y="82"/>
                  <a:pt x="156" y="82"/>
                  <a:pt x="156" y="82"/>
                </a:cubicBezTo>
                <a:cubicBezTo>
                  <a:pt x="158" y="82"/>
                  <a:pt x="160" y="80"/>
                  <a:pt x="160" y="78"/>
                </a:cubicBezTo>
                <a:cubicBezTo>
                  <a:pt x="160" y="76"/>
                  <a:pt x="158" y="74"/>
                  <a:pt x="156" y="74"/>
                </a:cubicBezTo>
                <a:close/>
                <a:moveTo>
                  <a:pt x="62" y="118"/>
                </a:moveTo>
                <a:cubicBezTo>
                  <a:pt x="156" y="118"/>
                  <a:pt x="156" y="118"/>
                  <a:pt x="156" y="118"/>
                </a:cubicBezTo>
                <a:cubicBezTo>
                  <a:pt x="158" y="118"/>
                  <a:pt x="160" y="117"/>
                  <a:pt x="160" y="114"/>
                </a:cubicBezTo>
                <a:cubicBezTo>
                  <a:pt x="160" y="112"/>
                  <a:pt x="158" y="110"/>
                  <a:pt x="156" y="110"/>
                </a:cubicBezTo>
                <a:cubicBezTo>
                  <a:pt x="62" y="110"/>
                  <a:pt x="62" y="110"/>
                  <a:pt x="62" y="110"/>
                </a:cubicBezTo>
                <a:cubicBezTo>
                  <a:pt x="60" y="110"/>
                  <a:pt x="58" y="112"/>
                  <a:pt x="58" y="114"/>
                </a:cubicBezTo>
                <a:cubicBezTo>
                  <a:pt x="58" y="117"/>
                  <a:pt x="60" y="118"/>
                  <a:pt x="62" y="118"/>
                </a:cubicBezTo>
                <a:close/>
                <a:moveTo>
                  <a:pt x="156" y="134"/>
                </a:moveTo>
                <a:cubicBezTo>
                  <a:pt x="158" y="134"/>
                  <a:pt x="160" y="132"/>
                  <a:pt x="160" y="130"/>
                </a:cubicBezTo>
                <a:cubicBezTo>
                  <a:pt x="160" y="128"/>
                  <a:pt x="158" y="126"/>
                  <a:pt x="156" y="126"/>
                </a:cubicBezTo>
                <a:cubicBezTo>
                  <a:pt x="62" y="126"/>
                  <a:pt x="62" y="126"/>
                  <a:pt x="62" y="126"/>
                </a:cubicBezTo>
                <a:cubicBezTo>
                  <a:pt x="60" y="126"/>
                  <a:pt x="58" y="128"/>
                  <a:pt x="58" y="130"/>
                </a:cubicBezTo>
                <a:cubicBezTo>
                  <a:pt x="58" y="132"/>
                  <a:pt x="60" y="134"/>
                  <a:pt x="62" y="134"/>
                </a:cubicBezTo>
                <a:lnTo>
                  <a:pt x="156" y="134"/>
                </a:lnTo>
                <a:close/>
                <a:moveTo>
                  <a:pt x="58" y="10"/>
                </a:moveTo>
                <a:cubicBezTo>
                  <a:pt x="58" y="13"/>
                  <a:pt x="60" y="14"/>
                  <a:pt x="62" y="14"/>
                </a:cubicBezTo>
                <a:cubicBezTo>
                  <a:pt x="156" y="14"/>
                  <a:pt x="156" y="14"/>
                  <a:pt x="156" y="14"/>
                </a:cubicBezTo>
                <a:cubicBezTo>
                  <a:pt x="158" y="14"/>
                  <a:pt x="160" y="13"/>
                  <a:pt x="160" y="10"/>
                </a:cubicBezTo>
                <a:cubicBezTo>
                  <a:pt x="160" y="8"/>
                  <a:pt x="158" y="6"/>
                  <a:pt x="156" y="6"/>
                </a:cubicBezTo>
                <a:cubicBezTo>
                  <a:pt x="62" y="6"/>
                  <a:pt x="62" y="6"/>
                  <a:pt x="62" y="6"/>
                </a:cubicBezTo>
                <a:cubicBezTo>
                  <a:pt x="60" y="6"/>
                  <a:pt x="58" y="8"/>
                  <a:pt x="58" y="10"/>
                </a:cubicBezTo>
                <a:close/>
                <a:moveTo>
                  <a:pt x="156" y="22"/>
                </a:moveTo>
                <a:cubicBezTo>
                  <a:pt x="62" y="22"/>
                  <a:pt x="62" y="22"/>
                  <a:pt x="62" y="22"/>
                </a:cubicBezTo>
                <a:cubicBezTo>
                  <a:pt x="60" y="22"/>
                  <a:pt x="58" y="24"/>
                  <a:pt x="58" y="26"/>
                </a:cubicBezTo>
                <a:cubicBezTo>
                  <a:pt x="58" y="28"/>
                  <a:pt x="60" y="30"/>
                  <a:pt x="62" y="30"/>
                </a:cubicBezTo>
                <a:cubicBezTo>
                  <a:pt x="156" y="30"/>
                  <a:pt x="156" y="30"/>
                  <a:pt x="156" y="30"/>
                </a:cubicBezTo>
                <a:cubicBezTo>
                  <a:pt x="158" y="30"/>
                  <a:pt x="160" y="28"/>
                  <a:pt x="160" y="26"/>
                </a:cubicBezTo>
                <a:cubicBezTo>
                  <a:pt x="160" y="24"/>
                  <a:pt x="158" y="22"/>
                  <a:pt x="156" y="2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3" name="Freeform 53">
            <a:extLst>
              <a:ext uri="{FF2B5EF4-FFF2-40B4-BE49-F238E27FC236}">
                <a16:creationId xmlns:a16="http://schemas.microsoft.com/office/drawing/2014/main" xmlns="" id="{85637E25-1E73-4E70-A2DC-4D16BAF05127}"/>
              </a:ext>
            </a:extLst>
          </p:cNvPr>
          <p:cNvSpPr>
            <a:spLocks noEditPoints="1"/>
          </p:cNvSpPr>
          <p:nvPr/>
        </p:nvSpPr>
        <p:spPr bwMode="auto">
          <a:xfrm>
            <a:off x="5373688" y="5319713"/>
            <a:ext cx="495300" cy="550863"/>
          </a:xfrm>
          <a:custGeom>
            <a:avLst/>
            <a:gdLst>
              <a:gd name="T0" fmla="*/ 13 w 145"/>
              <a:gd name="T1" fmla="*/ 21 h 160"/>
              <a:gd name="T2" fmla="*/ 23 w 145"/>
              <a:gd name="T3" fmla="*/ 36 h 160"/>
              <a:gd name="T4" fmla="*/ 26 w 145"/>
              <a:gd name="T5" fmla="*/ 37 h 160"/>
              <a:gd name="T6" fmla="*/ 58 w 145"/>
              <a:gd name="T7" fmla="*/ 7 h 160"/>
              <a:gd name="T8" fmla="*/ 52 w 145"/>
              <a:gd name="T9" fmla="*/ 1 h 160"/>
              <a:gd name="T10" fmla="*/ 25 w 145"/>
              <a:gd name="T11" fmla="*/ 2 h 160"/>
              <a:gd name="T12" fmla="*/ 25 w 145"/>
              <a:gd name="T13" fmla="*/ 53 h 160"/>
              <a:gd name="T14" fmla="*/ 47 w 145"/>
              <a:gd name="T15" fmla="*/ 30 h 160"/>
              <a:gd name="T16" fmla="*/ 25 w 145"/>
              <a:gd name="T17" fmla="*/ 45 h 160"/>
              <a:gd name="T18" fmla="*/ 25 w 145"/>
              <a:gd name="T19" fmla="*/ 10 h 160"/>
              <a:gd name="T20" fmla="*/ 26 w 145"/>
              <a:gd name="T21" fmla="*/ 27 h 160"/>
              <a:gd name="T22" fmla="*/ 25 w 145"/>
              <a:gd name="T23" fmla="*/ 56 h 160"/>
              <a:gd name="T24" fmla="*/ 25 w 145"/>
              <a:gd name="T25" fmla="*/ 106 h 160"/>
              <a:gd name="T26" fmla="*/ 25 w 145"/>
              <a:gd name="T27" fmla="*/ 56 h 160"/>
              <a:gd name="T28" fmla="*/ 8 w 145"/>
              <a:gd name="T29" fmla="*/ 81 h 160"/>
              <a:gd name="T30" fmla="*/ 42 w 145"/>
              <a:gd name="T31" fmla="*/ 81 h 160"/>
              <a:gd name="T32" fmla="*/ 50 w 145"/>
              <a:gd name="T33" fmla="*/ 135 h 160"/>
              <a:gd name="T34" fmla="*/ 0 w 145"/>
              <a:gd name="T35" fmla="*/ 135 h 160"/>
              <a:gd name="T36" fmla="*/ 50 w 145"/>
              <a:gd name="T37" fmla="*/ 135 h 160"/>
              <a:gd name="T38" fmla="*/ 8 w 145"/>
              <a:gd name="T39" fmla="*/ 135 h 160"/>
              <a:gd name="T40" fmla="*/ 42 w 145"/>
              <a:gd name="T41" fmla="*/ 135 h 160"/>
              <a:gd name="T42" fmla="*/ 141 w 145"/>
              <a:gd name="T43" fmla="*/ 77 h 160"/>
              <a:gd name="T44" fmla="*/ 59 w 145"/>
              <a:gd name="T45" fmla="*/ 81 h 160"/>
              <a:gd name="T46" fmla="*/ 141 w 145"/>
              <a:gd name="T47" fmla="*/ 85 h 160"/>
              <a:gd name="T48" fmla="*/ 141 w 145"/>
              <a:gd name="T49" fmla="*/ 77 h 160"/>
              <a:gd name="T50" fmla="*/ 63 w 145"/>
              <a:gd name="T51" fmla="*/ 23 h 160"/>
              <a:gd name="T52" fmla="*/ 63 w 145"/>
              <a:gd name="T53" fmla="*/ 32 h 160"/>
              <a:gd name="T54" fmla="*/ 145 w 145"/>
              <a:gd name="T55" fmla="*/ 27 h 160"/>
              <a:gd name="T56" fmla="*/ 141 w 145"/>
              <a:gd name="T57" fmla="*/ 131 h 160"/>
              <a:gd name="T58" fmla="*/ 59 w 145"/>
              <a:gd name="T59" fmla="*/ 135 h 160"/>
              <a:gd name="T60" fmla="*/ 141 w 145"/>
              <a:gd name="T61" fmla="*/ 139 h 160"/>
              <a:gd name="T62" fmla="*/ 141 w 145"/>
              <a:gd name="T63" fmla="*/ 131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45" h="160">
                <a:moveTo>
                  <a:pt x="19" y="21"/>
                </a:moveTo>
                <a:cubicBezTo>
                  <a:pt x="17" y="19"/>
                  <a:pt x="15" y="19"/>
                  <a:pt x="13" y="21"/>
                </a:cubicBezTo>
                <a:cubicBezTo>
                  <a:pt x="12" y="22"/>
                  <a:pt x="12" y="25"/>
                  <a:pt x="13" y="26"/>
                </a:cubicBezTo>
                <a:cubicBezTo>
                  <a:pt x="23" y="36"/>
                  <a:pt x="23" y="36"/>
                  <a:pt x="23" y="36"/>
                </a:cubicBezTo>
                <a:cubicBezTo>
                  <a:pt x="24" y="37"/>
                  <a:pt x="25" y="37"/>
                  <a:pt x="26" y="37"/>
                </a:cubicBezTo>
                <a:cubicBezTo>
                  <a:pt x="26" y="37"/>
                  <a:pt x="26" y="37"/>
                  <a:pt x="26" y="37"/>
                </a:cubicBezTo>
                <a:cubicBezTo>
                  <a:pt x="27" y="37"/>
                  <a:pt x="28" y="37"/>
                  <a:pt x="29" y="36"/>
                </a:cubicBezTo>
                <a:cubicBezTo>
                  <a:pt x="58" y="7"/>
                  <a:pt x="58" y="7"/>
                  <a:pt x="58" y="7"/>
                </a:cubicBezTo>
                <a:cubicBezTo>
                  <a:pt x="59" y="5"/>
                  <a:pt x="59" y="3"/>
                  <a:pt x="58" y="1"/>
                </a:cubicBezTo>
                <a:cubicBezTo>
                  <a:pt x="56" y="0"/>
                  <a:pt x="54" y="0"/>
                  <a:pt x="52" y="1"/>
                </a:cubicBezTo>
                <a:cubicBezTo>
                  <a:pt x="43" y="10"/>
                  <a:pt x="43" y="10"/>
                  <a:pt x="43" y="10"/>
                </a:cubicBezTo>
                <a:cubicBezTo>
                  <a:pt x="39" y="5"/>
                  <a:pt x="32" y="2"/>
                  <a:pt x="25" y="2"/>
                </a:cubicBezTo>
                <a:cubicBezTo>
                  <a:pt x="11" y="2"/>
                  <a:pt x="0" y="14"/>
                  <a:pt x="0" y="27"/>
                </a:cubicBezTo>
                <a:cubicBezTo>
                  <a:pt x="0" y="41"/>
                  <a:pt x="11" y="53"/>
                  <a:pt x="25" y="53"/>
                </a:cubicBezTo>
                <a:cubicBezTo>
                  <a:pt x="36" y="53"/>
                  <a:pt x="46" y="45"/>
                  <a:pt x="49" y="35"/>
                </a:cubicBezTo>
                <a:cubicBezTo>
                  <a:pt x="50" y="33"/>
                  <a:pt x="49" y="30"/>
                  <a:pt x="47" y="30"/>
                </a:cubicBezTo>
                <a:cubicBezTo>
                  <a:pt x="44" y="29"/>
                  <a:pt x="42" y="30"/>
                  <a:pt x="42" y="32"/>
                </a:cubicBezTo>
                <a:cubicBezTo>
                  <a:pt x="39" y="40"/>
                  <a:pt x="33" y="45"/>
                  <a:pt x="25" y="45"/>
                </a:cubicBezTo>
                <a:cubicBezTo>
                  <a:pt x="16" y="45"/>
                  <a:pt x="8" y="37"/>
                  <a:pt x="8" y="27"/>
                </a:cubicBezTo>
                <a:cubicBezTo>
                  <a:pt x="8" y="18"/>
                  <a:pt x="16" y="10"/>
                  <a:pt x="25" y="10"/>
                </a:cubicBezTo>
                <a:cubicBezTo>
                  <a:pt x="30" y="10"/>
                  <a:pt x="34" y="12"/>
                  <a:pt x="38" y="16"/>
                </a:cubicBezTo>
                <a:cubicBezTo>
                  <a:pt x="26" y="27"/>
                  <a:pt x="26" y="27"/>
                  <a:pt x="26" y="27"/>
                </a:cubicBezTo>
                <a:lnTo>
                  <a:pt x="19" y="21"/>
                </a:lnTo>
                <a:close/>
                <a:moveTo>
                  <a:pt x="25" y="56"/>
                </a:moveTo>
                <a:cubicBezTo>
                  <a:pt x="11" y="56"/>
                  <a:pt x="0" y="67"/>
                  <a:pt x="0" y="81"/>
                </a:cubicBezTo>
                <a:cubicBezTo>
                  <a:pt x="0" y="95"/>
                  <a:pt x="11" y="106"/>
                  <a:pt x="25" y="106"/>
                </a:cubicBezTo>
                <a:cubicBezTo>
                  <a:pt x="39" y="106"/>
                  <a:pt x="50" y="95"/>
                  <a:pt x="50" y="81"/>
                </a:cubicBezTo>
                <a:cubicBezTo>
                  <a:pt x="50" y="67"/>
                  <a:pt x="39" y="56"/>
                  <a:pt x="25" y="56"/>
                </a:cubicBezTo>
                <a:close/>
                <a:moveTo>
                  <a:pt x="25" y="98"/>
                </a:moveTo>
                <a:cubicBezTo>
                  <a:pt x="16" y="98"/>
                  <a:pt x="8" y="91"/>
                  <a:pt x="8" y="81"/>
                </a:cubicBezTo>
                <a:cubicBezTo>
                  <a:pt x="8" y="72"/>
                  <a:pt x="16" y="64"/>
                  <a:pt x="25" y="64"/>
                </a:cubicBezTo>
                <a:cubicBezTo>
                  <a:pt x="35" y="64"/>
                  <a:pt x="42" y="72"/>
                  <a:pt x="42" y="81"/>
                </a:cubicBezTo>
                <a:cubicBezTo>
                  <a:pt x="42" y="91"/>
                  <a:pt x="35" y="98"/>
                  <a:pt x="25" y="98"/>
                </a:cubicBezTo>
                <a:close/>
                <a:moveTo>
                  <a:pt x="50" y="135"/>
                </a:moveTo>
                <a:cubicBezTo>
                  <a:pt x="50" y="121"/>
                  <a:pt x="39" y="110"/>
                  <a:pt x="25" y="110"/>
                </a:cubicBezTo>
                <a:cubicBezTo>
                  <a:pt x="11" y="110"/>
                  <a:pt x="0" y="121"/>
                  <a:pt x="0" y="135"/>
                </a:cubicBezTo>
                <a:cubicBezTo>
                  <a:pt x="0" y="149"/>
                  <a:pt x="11" y="160"/>
                  <a:pt x="25" y="160"/>
                </a:cubicBezTo>
                <a:cubicBezTo>
                  <a:pt x="39" y="160"/>
                  <a:pt x="50" y="149"/>
                  <a:pt x="50" y="135"/>
                </a:cubicBezTo>
                <a:close/>
                <a:moveTo>
                  <a:pt x="25" y="152"/>
                </a:moveTo>
                <a:cubicBezTo>
                  <a:pt x="16" y="152"/>
                  <a:pt x="8" y="144"/>
                  <a:pt x="8" y="135"/>
                </a:cubicBezTo>
                <a:cubicBezTo>
                  <a:pt x="8" y="125"/>
                  <a:pt x="16" y="118"/>
                  <a:pt x="25" y="118"/>
                </a:cubicBezTo>
                <a:cubicBezTo>
                  <a:pt x="35" y="118"/>
                  <a:pt x="42" y="125"/>
                  <a:pt x="42" y="135"/>
                </a:cubicBezTo>
                <a:cubicBezTo>
                  <a:pt x="42" y="144"/>
                  <a:pt x="35" y="152"/>
                  <a:pt x="25" y="152"/>
                </a:cubicBezTo>
                <a:close/>
                <a:moveTo>
                  <a:pt x="141" y="77"/>
                </a:moveTo>
                <a:cubicBezTo>
                  <a:pt x="63" y="77"/>
                  <a:pt x="63" y="77"/>
                  <a:pt x="63" y="77"/>
                </a:cubicBezTo>
                <a:cubicBezTo>
                  <a:pt x="61" y="77"/>
                  <a:pt x="59" y="79"/>
                  <a:pt x="59" y="81"/>
                </a:cubicBezTo>
                <a:cubicBezTo>
                  <a:pt x="59" y="83"/>
                  <a:pt x="61" y="85"/>
                  <a:pt x="63" y="85"/>
                </a:cubicBezTo>
                <a:cubicBezTo>
                  <a:pt x="141" y="85"/>
                  <a:pt x="141" y="85"/>
                  <a:pt x="141" y="85"/>
                </a:cubicBezTo>
                <a:cubicBezTo>
                  <a:pt x="144" y="85"/>
                  <a:pt x="145" y="83"/>
                  <a:pt x="145" y="81"/>
                </a:cubicBezTo>
                <a:cubicBezTo>
                  <a:pt x="145" y="79"/>
                  <a:pt x="144" y="77"/>
                  <a:pt x="141" y="77"/>
                </a:cubicBezTo>
                <a:close/>
                <a:moveTo>
                  <a:pt x="141" y="23"/>
                </a:moveTo>
                <a:cubicBezTo>
                  <a:pt x="63" y="23"/>
                  <a:pt x="63" y="23"/>
                  <a:pt x="63" y="23"/>
                </a:cubicBezTo>
                <a:cubicBezTo>
                  <a:pt x="61" y="23"/>
                  <a:pt x="59" y="25"/>
                  <a:pt x="59" y="27"/>
                </a:cubicBezTo>
                <a:cubicBezTo>
                  <a:pt x="59" y="30"/>
                  <a:pt x="61" y="32"/>
                  <a:pt x="63" y="32"/>
                </a:cubicBezTo>
                <a:cubicBezTo>
                  <a:pt x="141" y="32"/>
                  <a:pt x="141" y="32"/>
                  <a:pt x="141" y="32"/>
                </a:cubicBezTo>
                <a:cubicBezTo>
                  <a:pt x="144" y="32"/>
                  <a:pt x="145" y="30"/>
                  <a:pt x="145" y="27"/>
                </a:cubicBezTo>
                <a:cubicBezTo>
                  <a:pt x="145" y="25"/>
                  <a:pt x="144" y="23"/>
                  <a:pt x="141" y="23"/>
                </a:cubicBezTo>
                <a:close/>
                <a:moveTo>
                  <a:pt x="141" y="131"/>
                </a:moveTo>
                <a:cubicBezTo>
                  <a:pt x="63" y="131"/>
                  <a:pt x="63" y="131"/>
                  <a:pt x="63" y="131"/>
                </a:cubicBezTo>
                <a:cubicBezTo>
                  <a:pt x="61" y="131"/>
                  <a:pt x="59" y="133"/>
                  <a:pt x="59" y="135"/>
                </a:cubicBezTo>
                <a:cubicBezTo>
                  <a:pt x="59" y="137"/>
                  <a:pt x="61" y="139"/>
                  <a:pt x="63" y="139"/>
                </a:cubicBezTo>
                <a:cubicBezTo>
                  <a:pt x="141" y="139"/>
                  <a:pt x="141" y="139"/>
                  <a:pt x="141" y="139"/>
                </a:cubicBezTo>
                <a:cubicBezTo>
                  <a:pt x="144" y="139"/>
                  <a:pt x="145" y="137"/>
                  <a:pt x="145" y="135"/>
                </a:cubicBezTo>
                <a:cubicBezTo>
                  <a:pt x="145" y="133"/>
                  <a:pt x="144" y="131"/>
                  <a:pt x="141" y="13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4" name="Freeform 54">
            <a:extLst>
              <a:ext uri="{FF2B5EF4-FFF2-40B4-BE49-F238E27FC236}">
                <a16:creationId xmlns:a16="http://schemas.microsoft.com/office/drawing/2014/main" xmlns="" id="{36765F25-A195-49C4-AE89-721BAFAFBEB0}"/>
              </a:ext>
            </a:extLst>
          </p:cNvPr>
          <p:cNvSpPr>
            <a:spLocks noEditPoints="1"/>
          </p:cNvSpPr>
          <p:nvPr/>
        </p:nvSpPr>
        <p:spPr bwMode="auto">
          <a:xfrm>
            <a:off x="5346700" y="5967413"/>
            <a:ext cx="546100" cy="484188"/>
          </a:xfrm>
          <a:custGeom>
            <a:avLst/>
            <a:gdLst>
              <a:gd name="T0" fmla="*/ 17 w 160"/>
              <a:gd name="T1" fmla="*/ 34 h 141"/>
              <a:gd name="T2" fmla="*/ 34 w 160"/>
              <a:gd name="T3" fmla="*/ 17 h 141"/>
              <a:gd name="T4" fmla="*/ 17 w 160"/>
              <a:gd name="T5" fmla="*/ 0 h 141"/>
              <a:gd name="T6" fmla="*/ 0 w 160"/>
              <a:gd name="T7" fmla="*/ 17 h 141"/>
              <a:gd name="T8" fmla="*/ 17 w 160"/>
              <a:gd name="T9" fmla="*/ 34 h 141"/>
              <a:gd name="T10" fmla="*/ 17 w 160"/>
              <a:gd name="T11" fmla="*/ 8 h 141"/>
              <a:gd name="T12" fmla="*/ 26 w 160"/>
              <a:gd name="T13" fmla="*/ 17 h 141"/>
              <a:gd name="T14" fmla="*/ 17 w 160"/>
              <a:gd name="T15" fmla="*/ 26 h 141"/>
              <a:gd name="T16" fmla="*/ 8 w 160"/>
              <a:gd name="T17" fmla="*/ 17 h 141"/>
              <a:gd name="T18" fmla="*/ 17 w 160"/>
              <a:gd name="T19" fmla="*/ 8 h 141"/>
              <a:gd name="T20" fmla="*/ 17 w 160"/>
              <a:gd name="T21" fmla="*/ 88 h 141"/>
              <a:gd name="T22" fmla="*/ 34 w 160"/>
              <a:gd name="T23" fmla="*/ 70 h 141"/>
              <a:gd name="T24" fmla="*/ 17 w 160"/>
              <a:gd name="T25" fmla="*/ 53 h 141"/>
              <a:gd name="T26" fmla="*/ 0 w 160"/>
              <a:gd name="T27" fmla="*/ 70 h 141"/>
              <a:gd name="T28" fmla="*/ 17 w 160"/>
              <a:gd name="T29" fmla="*/ 88 h 141"/>
              <a:gd name="T30" fmla="*/ 17 w 160"/>
              <a:gd name="T31" fmla="*/ 61 h 141"/>
              <a:gd name="T32" fmla="*/ 26 w 160"/>
              <a:gd name="T33" fmla="*/ 70 h 141"/>
              <a:gd name="T34" fmla="*/ 17 w 160"/>
              <a:gd name="T35" fmla="*/ 80 h 141"/>
              <a:gd name="T36" fmla="*/ 8 w 160"/>
              <a:gd name="T37" fmla="*/ 70 h 141"/>
              <a:gd name="T38" fmla="*/ 17 w 160"/>
              <a:gd name="T39" fmla="*/ 61 h 141"/>
              <a:gd name="T40" fmla="*/ 17 w 160"/>
              <a:gd name="T41" fmla="*/ 141 h 141"/>
              <a:gd name="T42" fmla="*/ 34 w 160"/>
              <a:gd name="T43" fmla="*/ 124 h 141"/>
              <a:gd name="T44" fmla="*/ 17 w 160"/>
              <a:gd name="T45" fmla="*/ 106 h 141"/>
              <a:gd name="T46" fmla="*/ 0 w 160"/>
              <a:gd name="T47" fmla="*/ 124 h 141"/>
              <a:gd name="T48" fmla="*/ 17 w 160"/>
              <a:gd name="T49" fmla="*/ 141 h 141"/>
              <a:gd name="T50" fmla="*/ 17 w 160"/>
              <a:gd name="T51" fmla="*/ 114 h 141"/>
              <a:gd name="T52" fmla="*/ 26 w 160"/>
              <a:gd name="T53" fmla="*/ 124 h 141"/>
              <a:gd name="T54" fmla="*/ 17 w 160"/>
              <a:gd name="T55" fmla="*/ 133 h 141"/>
              <a:gd name="T56" fmla="*/ 8 w 160"/>
              <a:gd name="T57" fmla="*/ 124 h 141"/>
              <a:gd name="T58" fmla="*/ 17 w 160"/>
              <a:gd name="T59" fmla="*/ 114 h 141"/>
              <a:gd name="T60" fmla="*/ 57 w 160"/>
              <a:gd name="T61" fmla="*/ 21 h 141"/>
              <a:gd name="T62" fmla="*/ 156 w 160"/>
              <a:gd name="T63" fmla="*/ 21 h 141"/>
              <a:gd name="T64" fmla="*/ 160 w 160"/>
              <a:gd name="T65" fmla="*/ 17 h 141"/>
              <a:gd name="T66" fmla="*/ 156 w 160"/>
              <a:gd name="T67" fmla="*/ 13 h 141"/>
              <a:gd name="T68" fmla="*/ 57 w 160"/>
              <a:gd name="T69" fmla="*/ 13 h 141"/>
              <a:gd name="T70" fmla="*/ 53 w 160"/>
              <a:gd name="T71" fmla="*/ 17 h 141"/>
              <a:gd name="T72" fmla="*/ 57 w 160"/>
              <a:gd name="T73" fmla="*/ 21 h 141"/>
              <a:gd name="T74" fmla="*/ 57 w 160"/>
              <a:gd name="T75" fmla="*/ 74 h 141"/>
              <a:gd name="T76" fmla="*/ 156 w 160"/>
              <a:gd name="T77" fmla="*/ 74 h 141"/>
              <a:gd name="T78" fmla="*/ 160 w 160"/>
              <a:gd name="T79" fmla="*/ 70 h 141"/>
              <a:gd name="T80" fmla="*/ 156 w 160"/>
              <a:gd name="T81" fmla="*/ 66 h 141"/>
              <a:gd name="T82" fmla="*/ 57 w 160"/>
              <a:gd name="T83" fmla="*/ 66 h 141"/>
              <a:gd name="T84" fmla="*/ 53 w 160"/>
              <a:gd name="T85" fmla="*/ 70 h 141"/>
              <a:gd name="T86" fmla="*/ 57 w 160"/>
              <a:gd name="T87" fmla="*/ 74 h 141"/>
              <a:gd name="T88" fmla="*/ 57 w 160"/>
              <a:gd name="T89" fmla="*/ 128 h 141"/>
              <a:gd name="T90" fmla="*/ 156 w 160"/>
              <a:gd name="T91" fmla="*/ 128 h 141"/>
              <a:gd name="T92" fmla="*/ 160 w 160"/>
              <a:gd name="T93" fmla="*/ 124 h 141"/>
              <a:gd name="T94" fmla="*/ 156 w 160"/>
              <a:gd name="T95" fmla="*/ 120 h 141"/>
              <a:gd name="T96" fmla="*/ 57 w 160"/>
              <a:gd name="T97" fmla="*/ 120 h 141"/>
              <a:gd name="T98" fmla="*/ 53 w 160"/>
              <a:gd name="T99" fmla="*/ 124 h 141"/>
              <a:gd name="T100" fmla="*/ 57 w 160"/>
              <a:gd name="T101" fmla="*/ 128 h 1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60" h="141">
                <a:moveTo>
                  <a:pt x="17" y="34"/>
                </a:moveTo>
                <a:cubicBezTo>
                  <a:pt x="27" y="34"/>
                  <a:pt x="34" y="27"/>
                  <a:pt x="34" y="17"/>
                </a:cubicBezTo>
                <a:cubicBezTo>
                  <a:pt x="34" y="8"/>
                  <a:pt x="27" y="0"/>
                  <a:pt x="17" y="0"/>
                </a:cubicBezTo>
                <a:cubicBezTo>
                  <a:pt x="8" y="0"/>
                  <a:pt x="0" y="8"/>
                  <a:pt x="0" y="17"/>
                </a:cubicBezTo>
                <a:cubicBezTo>
                  <a:pt x="0" y="27"/>
                  <a:pt x="8" y="34"/>
                  <a:pt x="17" y="34"/>
                </a:cubicBezTo>
                <a:close/>
                <a:moveTo>
                  <a:pt x="17" y="8"/>
                </a:moveTo>
                <a:cubicBezTo>
                  <a:pt x="22" y="8"/>
                  <a:pt x="26" y="12"/>
                  <a:pt x="26" y="17"/>
                </a:cubicBezTo>
                <a:cubicBezTo>
                  <a:pt x="26" y="22"/>
                  <a:pt x="22" y="26"/>
                  <a:pt x="17" y="26"/>
                </a:cubicBezTo>
                <a:cubicBezTo>
                  <a:pt x="12" y="26"/>
                  <a:pt x="8" y="22"/>
                  <a:pt x="8" y="17"/>
                </a:cubicBezTo>
                <a:cubicBezTo>
                  <a:pt x="8" y="12"/>
                  <a:pt x="12" y="8"/>
                  <a:pt x="17" y="8"/>
                </a:cubicBezTo>
                <a:close/>
                <a:moveTo>
                  <a:pt x="17" y="88"/>
                </a:moveTo>
                <a:cubicBezTo>
                  <a:pt x="27" y="88"/>
                  <a:pt x="34" y="80"/>
                  <a:pt x="34" y="70"/>
                </a:cubicBezTo>
                <a:cubicBezTo>
                  <a:pt x="34" y="61"/>
                  <a:pt x="27" y="53"/>
                  <a:pt x="17" y="53"/>
                </a:cubicBezTo>
                <a:cubicBezTo>
                  <a:pt x="8" y="53"/>
                  <a:pt x="0" y="61"/>
                  <a:pt x="0" y="70"/>
                </a:cubicBezTo>
                <a:cubicBezTo>
                  <a:pt x="0" y="80"/>
                  <a:pt x="8" y="88"/>
                  <a:pt x="17" y="88"/>
                </a:cubicBezTo>
                <a:close/>
                <a:moveTo>
                  <a:pt x="17" y="61"/>
                </a:moveTo>
                <a:cubicBezTo>
                  <a:pt x="22" y="61"/>
                  <a:pt x="26" y="65"/>
                  <a:pt x="26" y="70"/>
                </a:cubicBezTo>
                <a:cubicBezTo>
                  <a:pt x="26" y="76"/>
                  <a:pt x="22" y="80"/>
                  <a:pt x="17" y="80"/>
                </a:cubicBezTo>
                <a:cubicBezTo>
                  <a:pt x="12" y="80"/>
                  <a:pt x="8" y="76"/>
                  <a:pt x="8" y="70"/>
                </a:cubicBezTo>
                <a:cubicBezTo>
                  <a:pt x="8" y="65"/>
                  <a:pt x="12" y="61"/>
                  <a:pt x="17" y="61"/>
                </a:cubicBezTo>
                <a:close/>
                <a:moveTo>
                  <a:pt x="17" y="141"/>
                </a:moveTo>
                <a:cubicBezTo>
                  <a:pt x="27" y="141"/>
                  <a:pt x="34" y="133"/>
                  <a:pt x="34" y="124"/>
                </a:cubicBezTo>
                <a:cubicBezTo>
                  <a:pt x="34" y="114"/>
                  <a:pt x="27" y="106"/>
                  <a:pt x="17" y="106"/>
                </a:cubicBezTo>
                <a:cubicBezTo>
                  <a:pt x="8" y="106"/>
                  <a:pt x="0" y="114"/>
                  <a:pt x="0" y="124"/>
                </a:cubicBezTo>
                <a:cubicBezTo>
                  <a:pt x="0" y="133"/>
                  <a:pt x="8" y="141"/>
                  <a:pt x="17" y="141"/>
                </a:cubicBezTo>
                <a:close/>
                <a:moveTo>
                  <a:pt x="17" y="114"/>
                </a:moveTo>
                <a:cubicBezTo>
                  <a:pt x="22" y="114"/>
                  <a:pt x="26" y="119"/>
                  <a:pt x="26" y="124"/>
                </a:cubicBezTo>
                <a:cubicBezTo>
                  <a:pt x="26" y="129"/>
                  <a:pt x="22" y="133"/>
                  <a:pt x="17" y="133"/>
                </a:cubicBezTo>
                <a:cubicBezTo>
                  <a:pt x="12" y="133"/>
                  <a:pt x="8" y="129"/>
                  <a:pt x="8" y="124"/>
                </a:cubicBezTo>
                <a:cubicBezTo>
                  <a:pt x="8" y="119"/>
                  <a:pt x="12" y="114"/>
                  <a:pt x="17" y="114"/>
                </a:cubicBezTo>
                <a:close/>
                <a:moveTo>
                  <a:pt x="57" y="21"/>
                </a:moveTo>
                <a:cubicBezTo>
                  <a:pt x="156" y="21"/>
                  <a:pt x="156" y="21"/>
                  <a:pt x="156" y="21"/>
                </a:cubicBezTo>
                <a:cubicBezTo>
                  <a:pt x="158" y="21"/>
                  <a:pt x="160" y="19"/>
                  <a:pt x="160" y="17"/>
                </a:cubicBezTo>
                <a:cubicBezTo>
                  <a:pt x="160" y="15"/>
                  <a:pt x="158" y="13"/>
                  <a:pt x="156" y="13"/>
                </a:cubicBezTo>
                <a:cubicBezTo>
                  <a:pt x="57" y="13"/>
                  <a:pt x="57" y="13"/>
                  <a:pt x="57" y="13"/>
                </a:cubicBezTo>
                <a:cubicBezTo>
                  <a:pt x="55" y="13"/>
                  <a:pt x="53" y="15"/>
                  <a:pt x="53" y="17"/>
                </a:cubicBezTo>
                <a:cubicBezTo>
                  <a:pt x="53" y="19"/>
                  <a:pt x="55" y="21"/>
                  <a:pt x="57" y="21"/>
                </a:cubicBezTo>
                <a:close/>
                <a:moveTo>
                  <a:pt x="57" y="74"/>
                </a:moveTo>
                <a:cubicBezTo>
                  <a:pt x="156" y="74"/>
                  <a:pt x="156" y="74"/>
                  <a:pt x="156" y="74"/>
                </a:cubicBezTo>
                <a:cubicBezTo>
                  <a:pt x="158" y="74"/>
                  <a:pt x="160" y="73"/>
                  <a:pt x="160" y="70"/>
                </a:cubicBezTo>
                <a:cubicBezTo>
                  <a:pt x="160" y="68"/>
                  <a:pt x="158" y="66"/>
                  <a:pt x="156" y="66"/>
                </a:cubicBezTo>
                <a:cubicBezTo>
                  <a:pt x="57" y="66"/>
                  <a:pt x="57" y="66"/>
                  <a:pt x="57" y="66"/>
                </a:cubicBezTo>
                <a:cubicBezTo>
                  <a:pt x="55" y="66"/>
                  <a:pt x="53" y="68"/>
                  <a:pt x="53" y="70"/>
                </a:cubicBezTo>
                <a:cubicBezTo>
                  <a:pt x="53" y="73"/>
                  <a:pt x="55" y="74"/>
                  <a:pt x="57" y="74"/>
                </a:cubicBezTo>
                <a:close/>
                <a:moveTo>
                  <a:pt x="57" y="128"/>
                </a:moveTo>
                <a:cubicBezTo>
                  <a:pt x="156" y="128"/>
                  <a:pt x="156" y="128"/>
                  <a:pt x="156" y="128"/>
                </a:cubicBezTo>
                <a:cubicBezTo>
                  <a:pt x="158" y="128"/>
                  <a:pt x="160" y="126"/>
                  <a:pt x="160" y="124"/>
                </a:cubicBezTo>
                <a:cubicBezTo>
                  <a:pt x="160" y="121"/>
                  <a:pt x="158" y="120"/>
                  <a:pt x="156" y="120"/>
                </a:cubicBezTo>
                <a:cubicBezTo>
                  <a:pt x="57" y="120"/>
                  <a:pt x="57" y="120"/>
                  <a:pt x="57" y="120"/>
                </a:cubicBezTo>
                <a:cubicBezTo>
                  <a:pt x="55" y="120"/>
                  <a:pt x="53" y="121"/>
                  <a:pt x="53" y="124"/>
                </a:cubicBezTo>
                <a:cubicBezTo>
                  <a:pt x="53" y="126"/>
                  <a:pt x="55" y="128"/>
                  <a:pt x="57" y="12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5" name="Freeform 55">
            <a:extLst>
              <a:ext uri="{FF2B5EF4-FFF2-40B4-BE49-F238E27FC236}">
                <a16:creationId xmlns:a16="http://schemas.microsoft.com/office/drawing/2014/main" xmlns="" id="{D220BA4F-5B6D-4ABB-8186-0282EEC442C9}"/>
              </a:ext>
            </a:extLst>
          </p:cNvPr>
          <p:cNvSpPr>
            <a:spLocks noEditPoints="1"/>
          </p:cNvSpPr>
          <p:nvPr/>
        </p:nvSpPr>
        <p:spPr bwMode="auto">
          <a:xfrm>
            <a:off x="6302375" y="365125"/>
            <a:ext cx="546100" cy="550863"/>
          </a:xfrm>
          <a:custGeom>
            <a:avLst/>
            <a:gdLst>
              <a:gd name="T0" fmla="*/ 11 w 160"/>
              <a:gd name="T1" fmla="*/ 0 h 160"/>
              <a:gd name="T2" fmla="*/ 0 w 160"/>
              <a:gd name="T3" fmla="*/ 36 h 160"/>
              <a:gd name="T4" fmla="*/ 36 w 160"/>
              <a:gd name="T5" fmla="*/ 46 h 160"/>
              <a:gd name="T6" fmla="*/ 46 w 160"/>
              <a:gd name="T7" fmla="*/ 10 h 160"/>
              <a:gd name="T8" fmla="*/ 38 w 160"/>
              <a:gd name="T9" fmla="*/ 36 h 160"/>
              <a:gd name="T10" fmla="*/ 11 w 160"/>
              <a:gd name="T11" fmla="*/ 38 h 160"/>
              <a:gd name="T12" fmla="*/ 8 w 160"/>
              <a:gd name="T13" fmla="*/ 10 h 160"/>
              <a:gd name="T14" fmla="*/ 36 w 160"/>
              <a:gd name="T15" fmla="*/ 8 h 160"/>
              <a:gd name="T16" fmla="*/ 38 w 160"/>
              <a:gd name="T17" fmla="*/ 36 h 160"/>
              <a:gd name="T18" fmla="*/ 10 w 160"/>
              <a:gd name="T19" fmla="*/ 103 h 160"/>
              <a:gd name="T20" fmla="*/ 46 w 160"/>
              <a:gd name="T21" fmla="*/ 92 h 160"/>
              <a:gd name="T22" fmla="*/ 36 w 160"/>
              <a:gd name="T23" fmla="*/ 57 h 160"/>
              <a:gd name="T24" fmla="*/ 0 w 160"/>
              <a:gd name="T25" fmla="*/ 67 h 160"/>
              <a:gd name="T26" fmla="*/ 8 w 160"/>
              <a:gd name="T27" fmla="*/ 67 h 160"/>
              <a:gd name="T28" fmla="*/ 36 w 160"/>
              <a:gd name="T29" fmla="*/ 65 h 160"/>
              <a:gd name="T30" fmla="*/ 38 w 160"/>
              <a:gd name="T31" fmla="*/ 92 h 160"/>
              <a:gd name="T32" fmla="*/ 11 w 160"/>
              <a:gd name="T33" fmla="*/ 95 h 160"/>
              <a:gd name="T34" fmla="*/ 8 w 160"/>
              <a:gd name="T35" fmla="*/ 67 h 160"/>
              <a:gd name="T36" fmla="*/ 10 w 160"/>
              <a:gd name="T37" fmla="*/ 160 h 160"/>
              <a:gd name="T38" fmla="*/ 46 w 160"/>
              <a:gd name="T39" fmla="*/ 149 h 160"/>
              <a:gd name="T40" fmla="*/ 36 w 160"/>
              <a:gd name="T41" fmla="*/ 114 h 160"/>
              <a:gd name="T42" fmla="*/ 0 w 160"/>
              <a:gd name="T43" fmla="*/ 124 h 160"/>
              <a:gd name="T44" fmla="*/ 8 w 160"/>
              <a:gd name="T45" fmla="*/ 124 h 160"/>
              <a:gd name="T46" fmla="*/ 36 w 160"/>
              <a:gd name="T47" fmla="*/ 122 h 160"/>
              <a:gd name="T48" fmla="*/ 38 w 160"/>
              <a:gd name="T49" fmla="*/ 149 h 160"/>
              <a:gd name="T50" fmla="*/ 11 w 160"/>
              <a:gd name="T51" fmla="*/ 152 h 160"/>
              <a:gd name="T52" fmla="*/ 8 w 160"/>
              <a:gd name="T53" fmla="*/ 124 h 160"/>
              <a:gd name="T54" fmla="*/ 156 w 160"/>
              <a:gd name="T55" fmla="*/ 27 h 160"/>
              <a:gd name="T56" fmla="*/ 156 w 160"/>
              <a:gd name="T57" fmla="*/ 19 h 160"/>
              <a:gd name="T58" fmla="*/ 62 w 160"/>
              <a:gd name="T59" fmla="*/ 23 h 160"/>
              <a:gd name="T60" fmla="*/ 66 w 160"/>
              <a:gd name="T61" fmla="*/ 84 h 160"/>
              <a:gd name="T62" fmla="*/ 160 w 160"/>
              <a:gd name="T63" fmla="*/ 80 h 160"/>
              <a:gd name="T64" fmla="*/ 66 w 160"/>
              <a:gd name="T65" fmla="*/ 76 h 160"/>
              <a:gd name="T66" fmla="*/ 66 w 160"/>
              <a:gd name="T67" fmla="*/ 84 h 160"/>
              <a:gd name="T68" fmla="*/ 156 w 160"/>
              <a:gd name="T69" fmla="*/ 141 h 160"/>
              <a:gd name="T70" fmla="*/ 156 w 160"/>
              <a:gd name="T71" fmla="*/ 133 h 160"/>
              <a:gd name="T72" fmla="*/ 62 w 160"/>
              <a:gd name="T73" fmla="*/ 137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60" h="160">
                <a:moveTo>
                  <a:pt x="36" y="0"/>
                </a:moveTo>
                <a:cubicBezTo>
                  <a:pt x="11" y="0"/>
                  <a:pt x="11" y="0"/>
                  <a:pt x="11" y="0"/>
                </a:cubicBezTo>
                <a:cubicBezTo>
                  <a:pt x="5" y="0"/>
                  <a:pt x="0" y="5"/>
                  <a:pt x="0" y="10"/>
                </a:cubicBezTo>
                <a:cubicBezTo>
                  <a:pt x="0" y="36"/>
                  <a:pt x="0" y="36"/>
                  <a:pt x="0" y="36"/>
                </a:cubicBezTo>
                <a:cubicBezTo>
                  <a:pt x="0" y="41"/>
                  <a:pt x="5" y="46"/>
                  <a:pt x="11" y="46"/>
                </a:cubicBezTo>
                <a:cubicBezTo>
                  <a:pt x="36" y="46"/>
                  <a:pt x="36" y="46"/>
                  <a:pt x="36" y="46"/>
                </a:cubicBezTo>
                <a:cubicBezTo>
                  <a:pt x="41" y="46"/>
                  <a:pt x="46" y="41"/>
                  <a:pt x="46" y="36"/>
                </a:cubicBezTo>
                <a:cubicBezTo>
                  <a:pt x="46" y="10"/>
                  <a:pt x="46" y="10"/>
                  <a:pt x="46" y="10"/>
                </a:cubicBezTo>
                <a:cubicBezTo>
                  <a:pt x="46" y="5"/>
                  <a:pt x="41" y="0"/>
                  <a:pt x="36" y="0"/>
                </a:cubicBezTo>
                <a:close/>
                <a:moveTo>
                  <a:pt x="38" y="36"/>
                </a:moveTo>
                <a:cubicBezTo>
                  <a:pt x="38" y="37"/>
                  <a:pt x="37" y="38"/>
                  <a:pt x="36" y="38"/>
                </a:cubicBezTo>
                <a:cubicBezTo>
                  <a:pt x="11" y="38"/>
                  <a:pt x="11" y="38"/>
                  <a:pt x="11" y="38"/>
                </a:cubicBezTo>
                <a:cubicBezTo>
                  <a:pt x="9" y="38"/>
                  <a:pt x="8" y="37"/>
                  <a:pt x="8" y="36"/>
                </a:cubicBezTo>
                <a:cubicBezTo>
                  <a:pt x="8" y="10"/>
                  <a:pt x="8" y="10"/>
                  <a:pt x="8" y="10"/>
                </a:cubicBezTo>
                <a:cubicBezTo>
                  <a:pt x="8" y="9"/>
                  <a:pt x="9" y="8"/>
                  <a:pt x="11" y="8"/>
                </a:cubicBezTo>
                <a:cubicBezTo>
                  <a:pt x="36" y="8"/>
                  <a:pt x="36" y="8"/>
                  <a:pt x="36" y="8"/>
                </a:cubicBezTo>
                <a:cubicBezTo>
                  <a:pt x="37" y="8"/>
                  <a:pt x="38" y="9"/>
                  <a:pt x="38" y="10"/>
                </a:cubicBezTo>
                <a:lnTo>
                  <a:pt x="38" y="36"/>
                </a:lnTo>
                <a:close/>
                <a:moveTo>
                  <a:pt x="0" y="92"/>
                </a:moveTo>
                <a:cubicBezTo>
                  <a:pt x="0" y="98"/>
                  <a:pt x="5" y="103"/>
                  <a:pt x="10" y="103"/>
                </a:cubicBezTo>
                <a:cubicBezTo>
                  <a:pt x="36" y="103"/>
                  <a:pt x="36" y="103"/>
                  <a:pt x="36" y="103"/>
                </a:cubicBezTo>
                <a:cubicBezTo>
                  <a:pt x="41" y="103"/>
                  <a:pt x="46" y="98"/>
                  <a:pt x="46" y="92"/>
                </a:cubicBezTo>
                <a:cubicBezTo>
                  <a:pt x="46" y="67"/>
                  <a:pt x="46" y="67"/>
                  <a:pt x="46" y="67"/>
                </a:cubicBezTo>
                <a:cubicBezTo>
                  <a:pt x="46" y="62"/>
                  <a:pt x="41" y="57"/>
                  <a:pt x="36" y="57"/>
                </a:cubicBezTo>
                <a:cubicBezTo>
                  <a:pt x="11" y="57"/>
                  <a:pt x="11" y="57"/>
                  <a:pt x="11" y="57"/>
                </a:cubicBezTo>
                <a:cubicBezTo>
                  <a:pt x="5" y="57"/>
                  <a:pt x="0" y="62"/>
                  <a:pt x="0" y="67"/>
                </a:cubicBezTo>
                <a:cubicBezTo>
                  <a:pt x="0" y="92"/>
                  <a:pt x="0" y="92"/>
                  <a:pt x="0" y="92"/>
                </a:cubicBezTo>
                <a:close/>
                <a:moveTo>
                  <a:pt x="8" y="67"/>
                </a:moveTo>
                <a:cubicBezTo>
                  <a:pt x="8" y="66"/>
                  <a:pt x="9" y="65"/>
                  <a:pt x="10" y="65"/>
                </a:cubicBezTo>
                <a:cubicBezTo>
                  <a:pt x="36" y="65"/>
                  <a:pt x="36" y="65"/>
                  <a:pt x="36" y="65"/>
                </a:cubicBezTo>
                <a:cubicBezTo>
                  <a:pt x="37" y="65"/>
                  <a:pt x="38" y="66"/>
                  <a:pt x="38" y="67"/>
                </a:cubicBezTo>
                <a:cubicBezTo>
                  <a:pt x="38" y="92"/>
                  <a:pt x="38" y="92"/>
                  <a:pt x="38" y="92"/>
                </a:cubicBezTo>
                <a:cubicBezTo>
                  <a:pt x="38" y="94"/>
                  <a:pt x="37" y="95"/>
                  <a:pt x="36" y="95"/>
                </a:cubicBezTo>
                <a:cubicBezTo>
                  <a:pt x="11" y="95"/>
                  <a:pt x="11" y="95"/>
                  <a:pt x="11" y="95"/>
                </a:cubicBezTo>
                <a:cubicBezTo>
                  <a:pt x="9" y="95"/>
                  <a:pt x="8" y="94"/>
                  <a:pt x="8" y="92"/>
                </a:cubicBezTo>
                <a:cubicBezTo>
                  <a:pt x="8" y="67"/>
                  <a:pt x="8" y="67"/>
                  <a:pt x="8" y="67"/>
                </a:cubicBezTo>
                <a:close/>
                <a:moveTo>
                  <a:pt x="0" y="149"/>
                </a:moveTo>
                <a:cubicBezTo>
                  <a:pt x="0" y="155"/>
                  <a:pt x="5" y="160"/>
                  <a:pt x="10" y="160"/>
                </a:cubicBezTo>
                <a:cubicBezTo>
                  <a:pt x="36" y="160"/>
                  <a:pt x="36" y="160"/>
                  <a:pt x="36" y="160"/>
                </a:cubicBezTo>
                <a:cubicBezTo>
                  <a:pt x="41" y="160"/>
                  <a:pt x="46" y="155"/>
                  <a:pt x="46" y="149"/>
                </a:cubicBezTo>
                <a:cubicBezTo>
                  <a:pt x="46" y="124"/>
                  <a:pt x="46" y="124"/>
                  <a:pt x="46" y="124"/>
                </a:cubicBezTo>
                <a:cubicBezTo>
                  <a:pt x="46" y="119"/>
                  <a:pt x="41" y="114"/>
                  <a:pt x="36" y="114"/>
                </a:cubicBezTo>
                <a:cubicBezTo>
                  <a:pt x="11" y="114"/>
                  <a:pt x="11" y="114"/>
                  <a:pt x="11" y="114"/>
                </a:cubicBezTo>
                <a:cubicBezTo>
                  <a:pt x="5" y="114"/>
                  <a:pt x="0" y="119"/>
                  <a:pt x="0" y="124"/>
                </a:cubicBezTo>
                <a:cubicBezTo>
                  <a:pt x="0" y="149"/>
                  <a:pt x="0" y="149"/>
                  <a:pt x="0" y="149"/>
                </a:cubicBezTo>
                <a:close/>
                <a:moveTo>
                  <a:pt x="8" y="124"/>
                </a:moveTo>
                <a:cubicBezTo>
                  <a:pt x="8" y="123"/>
                  <a:pt x="9" y="122"/>
                  <a:pt x="10" y="122"/>
                </a:cubicBezTo>
                <a:cubicBezTo>
                  <a:pt x="36" y="122"/>
                  <a:pt x="36" y="122"/>
                  <a:pt x="36" y="122"/>
                </a:cubicBezTo>
                <a:cubicBezTo>
                  <a:pt x="37" y="122"/>
                  <a:pt x="38" y="123"/>
                  <a:pt x="38" y="124"/>
                </a:cubicBezTo>
                <a:cubicBezTo>
                  <a:pt x="38" y="149"/>
                  <a:pt x="38" y="149"/>
                  <a:pt x="38" y="149"/>
                </a:cubicBezTo>
                <a:cubicBezTo>
                  <a:pt x="38" y="151"/>
                  <a:pt x="37" y="152"/>
                  <a:pt x="36" y="152"/>
                </a:cubicBezTo>
                <a:cubicBezTo>
                  <a:pt x="11" y="152"/>
                  <a:pt x="11" y="152"/>
                  <a:pt x="11" y="152"/>
                </a:cubicBezTo>
                <a:cubicBezTo>
                  <a:pt x="9" y="152"/>
                  <a:pt x="8" y="151"/>
                  <a:pt x="8" y="149"/>
                </a:cubicBezTo>
                <a:cubicBezTo>
                  <a:pt x="8" y="124"/>
                  <a:pt x="8" y="124"/>
                  <a:pt x="8" y="124"/>
                </a:cubicBezTo>
                <a:close/>
                <a:moveTo>
                  <a:pt x="66" y="27"/>
                </a:moveTo>
                <a:cubicBezTo>
                  <a:pt x="156" y="27"/>
                  <a:pt x="156" y="27"/>
                  <a:pt x="156" y="27"/>
                </a:cubicBezTo>
                <a:cubicBezTo>
                  <a:pt x="158" y="27"/>
                  <a:pt x="160" y="25"/>
                  <a:pt x="160" y="23"/>
                </a:cubicBezTo>
                <a:cubicBezTo>
                  <a:pt x="160" y="21"/>
                  <a:pt x="158" y="19"/>
                  <a:pt x="156" y="19"/>
                </a:cubicBezTo>
                <a:cubicBezTo>
                  <a:pt x="66" y="19"/>
                  <a:pt x="66" y="19"/>
                  <a:pt x="66" y="19"/>
                </a:cubicBezTo>
                <a:cubicBezTo>
                  <a:pt x="64" y="19"/>
                  <a:pt x="62" y="21"/>
                  <a:pt x="62" y="23"/>
                </a:cubicBezTo>
                <a:cubicBezTo>
                  <a:pt x="62" y="25"/>
                  <a:pt x="64" y="27"/>
                  <a:pt x="66" y="27"/>
                </a:cubicBezTo>
                <a:close/>
                <a:moveTo>
                  <a:pt x="66" y="84"/>
                </a:moveTo>
                <a:cubicBezTo>
                  <a:pt x="156" y="84"/>
                  <a:pt x="156" y="84"/>
                  <a:pt x="156" y="84"/>
                </a:cubicBezTo>
                <a:cubicBezTo>
                  <a:pt x="158" y="84"/>
                  <a:pt x="160" y="82"/>
                  <a:pt x="160" y="80"/>
                </a:cubicBezTo>
                <a:cubicBezTo>
                  <a:pt x="160" y="78"/>
                  <a:pt x="158" y="76"/>
                  <a:pt x="156" y="76"/>
                </a:cubicBezTo>
                <a:cubicBezTo>
                  <a:pt x="66" y="76"/>
                  <a:pt x="66" y="76"/>
                  <a:pt x="66" y="76"/>
                </a:cubicBezTo>
                <a:cubicBezTo>
                  <a:pt x="64" y="76"/>
                  <a:pt x="62" y="78"/>
                  <a:pt x="62" y="80"/>
                </a:cubicBezTo>
                <a:cubicBezTo>
                  <a:pt x="62" y="82"/>
                  <a:pt x="64" y="84"/>
                  <a:pt x="66" y="84"/>
                </a:cubicBezTo>
                <a:close/>
                <a:moveTo>
                  <a:pt x="66" y="141"/>
                </a:moveTo>
                <a:cubicBezTo>
                  <a:pt x="156" y="141"/>
                  <a:pt x="156" y="141"/>
                  <a:pt x="156" y="141"/>
                </a:cubicBezTo>
                <a:cubicBezTo>
                  <a:pt x="158" y="141"/>
                  <a:pt x="160" y="139"/>
                  <a:pt x="160" y="137"/>
                </a:cubicBezTo>
                <a:cubicBezTo>
                  <a:pt x="160" y="135"/>
                  <a:pt x="158" y="133"/>
                  <a:pt x="156" y="133"/>
                </a:cubicBezTo>
                <a:cubicBezTo>
                  <a:pt x="66" y="133"/>
                  <a:pt x="66" y="133"/>
                  <a:pt x="66" y="133"/>
                </a:cubicBezTo>
                <a:cubicBezTo>
                  <a:pt x="64" y="133"/>
                  <a:pt x="62" y="135"/>
                  <a:pt x="62" y="137"/>
                </a:cubicBezTo>
                <a:cubicBezTo>
                  <a:pt x="62" y="139"/>
                  <a:pt x="64" y="141"/>
                  <a:pt x="66" y="14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6" name="Freeform 56">
            <a:extLst>
              <a:ext uri="{FF2B5EF4-FFF2-40B4-BE49-F238E27FC236}">
                <a16:creationId xmlns:a16="http://schemas.microsoft.com/office/drawing/2014/main" xmlns="" id="{5C3F7538-9E41-44D8-A89F-5E373753DF12}"/>
              </a:ext>
            </a:extLst>
          </p:cNvPr>
          <p:cNvSpPr>
            <a:spLocks noEditPoints="1"/>
          </p:cNvSpPr>
          <p:nvPr/>
        </p:nvSpPr>
        <p:spPr bwMode="auto">
          <a:xfrm>
            <a:off x="6302375" y="1039813"/>
            <a:ext cx="546100" cy="419100"/>
          </a:xfrm>
          <a:custGeom>
            <a:avLst/>
            <a:gdLst>
              <a:gd name="T0" fmla="*/ 160 w 160"/>
              <a:gd name="T1" fmla="*/ 101 h 122"/>
              <a:gd name="T2" fmla="*/ 160 w 160"/>
              <a:gd name="T3" fmla="*/ 20 h 122"/>
              <a:gd name="T4" fmla="*/ 140 w 160"/>
              <a:gd name="T5" fmla="*/ 0 h 122"/>
              <a:gd name="T6" fmla="*/ 74 w 160"/>
              <a:gd name="T7" fmla="*/ 0 h 122"/>
              <a:gd name="T8" fmla="*/ 54 w 160"/>
              <a:gd name="T9" fmla="*/ 20 h 122"/>
              <a:gd name="T10" fmla="*/ 54 w 160"/>
              <a:gd name="T11" fmla="*/ 33 h 122"/>
              <a:gd name="T12" fmla="*/ 58 w 160"/>
              <a:gd name="T13" fmla="*/ 37 h 122"/>
              <a:gd name="T14" fmla="*/ 62 w 160"/>
              <a:gd name="T15" fmla="*/ 33 h 122"/>
              <a:gd name="T16" fmla="*/ 62 w 160"/>
              <a:gd name="T17" fmla="*/ 20 h 122"/>
              <a:gd name="T18" fmla="*/ 74 w 160"/>
              <a:gd name="T19" fmla="*/ 8 h 122"/>
              <a:gd name="T20" fmla="*/ 140 w 160"/>
              <a:gd name="T21" fmla="*/ 8 h 122"/>
              <a:gd name="T22" fmla="*/ 152 w 160"/>
              <a:gd name="T23" fmla="*/ 20 h 122"/>
              <a:gd name="T24" fmla="*/ 152 w 160"/>
              <a:gd name="T25" fmla="*/ 101 h 122"/>
              <a:gd name="T26" fmla="*/ 140 w 160"/>
              <a:gd name="T27" fmla="*/ 114 h 122"/>
              <a:gd name="T28" fmla="*/ 74 w 160"/>
              <a:gd name="T29" fmla="*/ 114 h 122"/>
              <a:gd name="T30" fmla="*/ 62 w 160"/>
              <a:gd name="T31" fmla="*/ 101 h 122"/>
              <a:gd name="T32" fmla="*/ 62 w 160"/>
              <a:gd name="T33" fmla="*/ 88 h 122"/>
              <a:gd name="T34" fmla="*/ 58 w 160"/>
              <a:gd name="T35" fmla="*/ 84 h 122"/>
              <a:gd name="T36" fmla="*/ 54 w 160"/>
              <a:gd name="T37" fmla="*/ 88 h 122"/>
              <a:gd name="T38" fmla="*/ 54 w 160"/>
              <a:gd name="T39" fmla="*/ 101 h 122"/>
              <a:gd name="T40" fmla="*/ 74 w 160"/>
              <a:gd name="T41" fmla="*/ 122 h 122"/>
              <a:gd name="T42" fmla="*/ 140 w 160"/>
              <a:gd name="T43" fmla="*/ 122 h 122"/>
              <a:gd name="T44" fmla="*/ 160 w 160"/>
              <a:gd name="T45" fmla="*/ 101 h 122"/>
              <a:gd name="T46" fmla="*/ 1 w 160"/>
              <a:gd name="T47" fmla="*/ 64 h 122"/>
              <a:gd name="T48" fmla="*/ 29 w 160"/>
              <a:gd name="T49" fmla="*/ 91 h 122"/>
              <a:gd name="T50" fmla="*/ 31 w 160"/>
              <a:gd name="T51" fmla="*/ 92 h 122"/>
              <a:gd name="T52" fmla="*/ 34 w 160"/>
              <a:gd name="T53" fmla="*/ 91 h 122"/>
              <a:gd name="T54" fmla="*/ 34 w 160"/>
              <a:gd name="T55" fmla="*/ 85 h 122"/>
              <a:gd name="T56" fmla="*/ 14 w 160"/>
              <a:gd name="T57" fmla="*/ 65 h 122"/>
              <a:gd name="T58" fmla="*/ 89 w 160"/>
              <a:gd name="T59" fmla="*/ 65 h 122"/>
              <a:gd name="T60" fmla="*/ 93 w 160"/>
              <a:gd name="T61" fmla="*/ 61 h 122"/>
              <a:gd name="T62" fmla="*/ 89 w 160"/>
              <a:gd name="T63" fmla="*/ 57 h 122"/>
              <a:gd name="T64" fmla="*/ 14 w 160"/>
              <a:gd name="T65" fmla="*/ 57 h 122"/>
              <a:gd name="T66" fmla="*/ 34 w 160"/>
              <a:gd name="T67" fmla="*/ 36 h 122"/>
              <a:gd name="T68" fmla="*/ 34 w 160"/>
              <a:gd name="T69" fmla="*/ 31 h 122"/>
              <a:gd name="T70" fmla="*/ 29 w 160"/>
              <a:gd name="T71" fmla="*/ 31 h 122"/>
              <a:gd name="T72" fmla="*/ 1 w 160"/>
              <a:gd name="T73" fmla="*/ 58 h 122"/>
              <a:gd name="T74" fmla="*/ 1 w 160"/>
              <a:gd name="T75" fmla="*/ 64 h 1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60" h="122">
                <a:moveTo>
                  <a:pt x="160" y="101"/>
                </a:moveTo>
                <a:cubicBezTo>
                  <a:pt x="160" y="20"/>
                  <a:pt x="160" y="20"/>
                  <a:pt x="160" y="20"/>
                </a:cubicBezTo>
                <a:cubicBezTo>
                  <a:pt x="160" y="9"/>
                  <a:pt x="151" y="0"/>
                  <a:pt x="140" y="0"/>
                </a:cubicBezTo>
                <a:cubicBezTo>
                  <a:pt x="74" y="0"/>
                  <a:pt x="74" y="0"/>
                  <a:pt x="74" y="0"/>
                </a:cubicBezTo>
                <a:cubicBezTo>
                  <a:pt x="63" y="0"/>
                  <a:pt x="54" y="9"/>
                  <a:pt x="54" y="20"/>
                </a:cubicBezTo>
                <a:cubicBezTo>
                  <a:pt x="54" y="33"/>
                  <a:pt x="54" y="33"/>
                  <a:pt x="54" y="33"/>
                </a:cubicBezTo>
                <a:cubicBezTo>
                  <a:pt x="54" y="36"/>
                  <a:pt x="56" y="37"/>
                  <a:pt x="58" y="37"/>
                </a:cubicBezTo>
                <a:cubicBezTo>
                  <a:pt x="60" y="37"/>
                  <a:pt x="62" y="36"/>
                  <a:pt x="62" y="33"/>
                </a:cubicBezTo>
                <a:cubicBezTo>
                  <a:pt x="62" y="20"/>
                  <a:pt x="62" y="20"/>
                  <a:pt x="62" y="20"/>
                </a:cubicBezTo>
                <a:cubicBezTo>
                  <a:pt x="62" y="14"/>
                  <a:pt x="68" y="8"/>
                  <a:pt x="74" y="8"/>
                </a:cubicBezTo>
                <a:cubicBezTo>
                  <a:pt x="140" y="8"/>
                  <a:pt x="140" y="8"/>
                  <a:pt x="140" y="8"/>
                </a:cubicBezTo>
                <a:cubicBezTo>
                  <a:pt x="146" y="8"/>
                  <a:pt x="152" y="14"/>
                  <a:pt x="152" y="20"/>
                </a:cubicBezTo>
                <a:cubicBezTo>
                  <a:pt x="152" y="101"/>
                  <a:pt x="152" y="101"/>
                  <a:pt x="152" y="101"/>
                </a:cubicBezTo>
                <a:cubicBezTo>
                  <a:pt x="152" y="108"/>
                  <a:pt x="146" y="114"/>
                  <a:pt x="140" y="114"/>
                </a:cubicBezTo>
                <a:cubicBezTo>
                  <a:pt x="74" y="114"/>
                  <a:pt x="74" y="114"/>
                  <a:pt x="74" y="114"/>
                </a:cubicBezTo>
                <a:cubicBezTo>
                  <a:pt x="68" y="114"/>
                  <a:pt x="62" y="108"/>
                  <a:pt x="62" y="101"/>
                </a:cubicBezTo>
                <a:cubicBezTo>
                  <a:pt x="62" y="88"/>
                  <a:pt x="62" y="88"/>
                  <a:pt x="62" y="88"/>
                </a:cubicBezTo>
                <a:cubicBezTo>
                  <a:pt x="62" y="86"/>
                  <a:pt x="60" y="84"/>
                  <a:pt x="58" y="84"/>
                </a:cubicBezTo>
                <a:cubicBezTo>
                  <a:pt x="56" y="84"/>
                  <a:pt x="54" y="86"/>
                  <a:pt x="54" y="88"/>
                </a:cubicBezTo>
                <a:cubicBezTo>
                  <a:pt x="54" y="101"/>
                  <a:pt x="54" y="101"/>
                  <a:pt x="54" y="101"/>
                </a:cubicBezTo>
                <a:cubicBezTo>
                  <a:pt x="54" y="112"/>
                  <a:pt x="63" y="122"/>
                  <a:pt x="74" y="122"/>
                </a:cubicBezTo>
                <a:cubicBezTo>
                  <a:pt x="140" y="122"/>
                  <a:pt x="140" y="122"/>
                  <a:pt x="140" y="122"/>
                </a:cubicBezTo>
                <a:cubicBezTo>
                  <a:pt x="151" y="122"/>
                  <a:pt x="160" y="112"/>
                  <a:pt x="160" y="101"/>
                </a:cubicBezTo>
                <a:close/>
                <a:moveTo>
                  <a:pt x="1" y="64"/>
                </a:moveTo>
                <a:cubicBezTo>
                  <a:pt x="29" y="91"/>
                  <a:pt x="29" y="91"/>
                  <a:pt x="29" y="91"/>
                </a:cubicBezTo>
                <a:cubicBezTo>
                  <a:pt x="29" y="92"/>
                  <a:pt x="30" y="92"/>
                  <a:pt x="31" y="92"/>
                </a:cubicBezTo>
                <a:cubicBezTo>
                  <a:pt x="32" y="92"/>
                  <a:pt x="33" y="92"/>
                  <a:pt x="34" y="91"/>
                </a:cubicBezTo>
                <a:cubicBezTo>
                  <a:pt x="36" y="89"/>
                  <a:pt x="36" y="87"/>
                  <a:pt x="34" y="85"/>
                </a:cubicBezTo>
                <a:cubicBezTo>
                  <a:pt x="14" y="65"/>
                  <a:pt x="14" y="65"/>
                  <a:pt x="14" y="65"/>
                </a:cubicBezTo>
                <a:cubicBezTo>
                  <a:pt x="89" y="65"/>
                  <a:pt x="89" y="65"/>
                  <a:pt x="89" y="65"/>
                </a:cubicBezTo>
                <a:cubicBezTo>
                  <a:pt x="91" y="65"/>
                  <a:pt x="93" y="63"/>
                  <a:pt x="93" y="61"/>
                </a:cubicBezTo>
                <a:cubicBezTo>
                  <a:pt x="93" y="59"/>
                  <a:pt x="91" y="57"/>
                  <a:pt x="89" y="57"/>
                </a:cubicBezTo>
                <a:cubicBezTo>
                  <a:pt x="14" y="57"/>
                  <a:pt x="14" y="57"/>
                  <a:pt x="14" y="57"/>
                </a:cubicBezTo>
                <a:cubicBezTo>
                  <a:pt x="34" y="36"/>
                  <a:pt x="34" y="36"/>
                  <a:pt x="34" y="36"/>
                </a:cubicBezTo>
                <a:cubicBezTo>
                  <a:pt x="36" y="35"/>
                  <a:pt x="36" y="32"/>
                  <a:pt x="34" y="31"/>
                </a:cubicBezTo>
                <a:cubicBezTo>
                  <a:pt x="33" y="29"/>
                  <a:pt x="30" y="29"/>
                  <a:pt x="29" y="31"/>
                </a:cubicBezTo>
                <a:cubicBezTo>
                  <a:pt x="1" y="58"/>
                  <a:pt x="1" y="58"/>
                  <a:pt x="1" y="58"/>
                </a:cubicBezTo>
                <a:cubicBezTo>
                  <a:pt x="0" y="60"/>
                  <a:pt x="0" y="62"/>
                  <a:pt x="1" y="6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7" name="Freeform 57">
            <a:extLst>
              <a:ext uri="{FF2B5EF4-FFF2-40B4-BE49-F238E27FC236}">
                <a16:creationId xmlns:a16="http://schemas.microsoft.com/office/drawing/2014/main" xmlns="" id="{EC9C2B32-54E5-47F2-B06F-EE07A1B16136}"/>
              </a:ext>
            </a:extLst>
          </p:cNvPr>
          <p:cNvSpPr>
            <a:spLocks noEditPoints="1"/>
          </p:cNvSpPr>
          <p:nvPr/>
        </p:nvSpPr>
        <p:spPr bwMode="auto">
          <a:xfrm>
            <a:off x="6302375" y="1658938"/>
            <a:ext cx="546100" cy="419100"/>
          </a:xfrm>
          <a:custGeom>
            <a:avLst/>
            <a:gdLst>
              <a:gd name="T0" fmla="*/ 0 w 160"/>
              <a:gd name="T1" fmla="*/ 20 h 122"/>
              <a:gd name="T2" fmla="*/ 0 w 160"/>
              <a:gd name="T3" fmla="*/ 101 h 122"/>
              <a:gd name="T4" fmla="*/ 20 w 160"/>
              <a:gd name="T5" fmla="*/ 122 h 122"/>
              <a:gd name="T6" fmla="*/ 86 w 160"/>
              <a:gd name="T7" fmla="*/ 122 h 122"/>
              <a:gd name="T8" fmla="*/ 106 w 160"/>
              <a:gd name="T9" fmla="*/ 101 h 122"/>
              <a:gd name="T10" fmla="*/ 106 w 160"/>
              <a:gd name="T11" fmla="*/ 88 h 122"/>
              <a:gd name="T12" fmla="*/ 102 w 160"/>
              <a:gd name="T13" fmla="*/ 84 h 122"/>
              <a:gd name="T14" fmla="*/ 98 w 160"/>
              <a:gd name="T15" fmla="*/ 88 h 122"/>
              <a:gd name="T16" fmla="*/ 98 w 160"/>
              <a:gd name="T17" fmla="*/ 101 h 122"/>
              <a:gd name="T18" fmla="*/ 86 w 160"/>
              <a:gd name="T19" fmla="*/ 114 h 122"/>
              <a:gd name="T20" fmla="*/ 20 w 160"/>
              <a:gd name="T21" fmla="*/ 114 h 122"/>
              <a:gd name="T22" fmla="*/ 8 w 160"/>
              <a:gd name="T23" fmla="*/ 101 h 122"/>
              <a:gd name="T24" fmla="*/ 8 w 160"/>
              <a:gd name="T25" fmla="*/ 20 h 122"/>
              <a:gd name="T26" fmla="*/ 20 w 160"/>
              <a:gd name="T27" fmla="*/ 8 h 122"/>
              <a:gd name="T28" fmla="*/ 86 w 160"/>
              <a:gd name="T29" fmla="*/ 8 h 122"/>
              <a:gd name="T30" fmla="*/ 98 w 160"/>
              <a:gd name="T31" fmla="*/ 20 h 122"/>
              <a:gd name="T32" fmla="*/ 98 w 160"/>
              <a:gd name="T33" fmla="*/ 33 h 122"/>
              <a:gd name="T34" fmla="*/ 102 w 160"/>
              <a:gd name="T35" fmla="*/ 37 h 122"/>
              <a:gd name="T36" fmla="*/ 106 w 160"/>
              <a:gd name="T37" fmla="*/ 33 h 122"/>
              <a:gd name="T38" fmla="*/ 106 w 160"/>
              <a:gd name="T39" fmla="*/ 20 h 122"/>
              <a:gd name="T40" fmla="*/ 86 w 160"/>
              <a:gd name="T41" fmla="*/ 0 h 122"/>
              <a:gd name="T42" fmla="*/ 20 w 160"/>
              <a:gd name="T43" fmla="*/ 0 h 122"/>
              <a:gd name="T44" fmla="*/ 0 w 160"/>
              <a:gd name="T45" fmla="*/ 20 h 122"/>
              <a:gd name="T46" fmla="*/ 126 w 160"/>
              <a:gd name="T47" fmla="*/ 91 h 122"/>
              <a:gd name="T48" fmla="*/ 129 w 160"/>
              <a:gd name="T49" fmla="*/ 92 h 122"/>
              <a:gd name="T50" fmla="*/ 131 w 160"/>
              <a:gd name="T51" fmla="*/ 91 h 122"/>
              <a:gd name="T52" fmla="*/ 159 w 160"/>
              <a:gd name="T53" fmla="*/ 64 h 122"/>
              <a:gd name="T54" fmla="*/ 159 w 160"/>
              <a:gd name="T55" fmla="*/ 58 h 122"/>
              <a:gd name="T56" fmla="*/ 131 w 160"/>
              <a:gd name="T57" fmla="*/ 31 h 122"/>
              <a:gd name="T58" fmla="*/ 126 w 160"/>
              <a:gd name="T59" fmla="*/ 31 h 122"/>
              <a:gd name="T60" fmla="*/ 126 w 160"/>
              <a:gd name="T61" fmla="*/ 36 h 122"/>
              <a:gd name="T62" fmla="*/ 146 w 160"/>
              <a:gd name="T63" fmla="*/ 57 h 122"/>
              <a:gd name="T64" fmla="*/ 71 w 160"/>
              <a:gd name="T65" fmla="*/ 57 h 122"/>
              <a:gd name="T66" fmla="*/ 67 w 160"/>
              <a:gd name="T67" fmla="*/ 61 h 122"/>
              <a:gd name="T68" fmla="*/ 71 w 160"/>
              <a:gd name="T69" fmla="*/ 65 h 122"/>
              <a:gd name="T70" fmla="*/ 146 w 160"/>
              <a:gd name="T71" fmla="*/ 65 h 122"/>
              <a:gd name="T72" fmla="*/ 126 w 160"/>
              <a:gd name="T73" fmla="*/ 85 h 122"/>
              <a:gd name="T74" fmla="*/ 126 w 160"/>
              <a:gd name="T75" fmla="*/ 91 h 1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60" h="122">
                <a:moveTo>
                  <a:pt x="0" y="20"/>
                </a:moveTo>
                <a:cubicBezTo>
                  <a:pt x="0" y="101"/>
                  <a:pt x="0" y="101"/>
                  <a:pt x="0" y="101"/>
                </a:cubicBezTo>
                <a:cubicBezTo>
                  <a:pt x="0" y="112"/>
                  <a:pt x="9" y="122"/>
                  <a:pt x="20" y="122"/>
                </a:cubicBezTo>
                <a:cubicBezTo>
                  <a:pt x="86" y="122"/>
                  <a:pt x="86" y="122"/>
                  <a:pt x="86" y="122"/>
                </a:cubicBezTo>
                <a:cubicBezTo>
                  <a:pt x="97" y="122"/>
                  <a:pt x="106" y="112"/>
                  <a:pt x="106" y="101"/>
                </a:cubicBezTo>
                <a:cubicBezTo>
                  <a:pt x="106" y="88"/>
                  <a:pt x="106" y="88"/>
                  <a:pt x="106" y="88"/>
                </a:cubicBezTo>
                <a:cubicBezTo>
                  <a:pt x="106" y="86"/>
                  <a:pt x="104" y="84"/>
                  <a:pt x="102" y="84"/>
                </a:cubicBezTo>
                <a:cubicBezTo>
                  <a:pt x="100" y="84"/>
                  <a:pt x="98" y="86"/>
                  <a:pt x="98" y="88"/>
                </a:cubicBezTo>
                <a:cubicBezTo>
                  <a:pt x="98" y="101"/>
                  <a:pt x="98" y="101"/>
                  <a:pt x="98" y="101"/>
                </a:cubicBezTo>
                <a:cubicBezTo>
                  <a:pt x="98" y="108"/>
                  <a:pt x="92" y="114"/>
                  <a:pt x="86" y="114"/>
                </a:cubicBezTo>
                <a:cubicBezTo>
                  <a:pt x="20" y="114"/>
                  <a:pt x="20" y="114"/>
                  <a:pt x="20" y="114"/>
                </a:cubicBezTo>
                <a:cubicBezTo>
                  <a:pt x="14" y="114"/>
                  <a:pt x="8" y="108"/>
                  <a:pt x="8" y="101"/>
                </a:cubicBezTo>
                <a:cubicBezTo>
                  <a:pt x="8" y="20"/>
                  <a:pt x="8" y="20"/>
                  <a:pt x="8" y="20"/>
                </a:cubicBezTo>
                <a:cubicBezTo>
                  <a:pt x="8" y="14"/>
                  <a:pt x="14" y="8"/>
                  <a:pt x="20" y="8"/>
                </a:cubicBezTo>
                <a:cubicBezTo>
                  <a:pt x="86" y="8"/>
                  <a:pt x="86" y="8"/>
                  <a:pt x="86" y="8"/>
                </a:cubicBezTo>
                <a:cubicBezTo>
                  <a:pt x="92" y="8"/>
                  <a:pt x="98" y="14"/>
                  <a:pt x="98" y="20"/>
                </a:cubicBezTo>
                <a:cubicBezTo>
                  <a:pt x="98" y="33"/>
                  <a:pt x="98" y="33"/>
                  <a:pt x="98" y="33"/>
                </a:cubicBezTo>
                <a:cubicBezTo>
                  <a:pt x="98" y="36"/>
                  <a:pt x="100" y="37"/>
                  <a:pt x="102" y="37"/>
                </a:cubicBezTo>
                <a:cubicBezTo>
                  <a:pt x="104" y="37"/>
                  <a:pt x="106" y="36"/>
                  <a:pt x="106" y="33"/>
                </a:cubicBezTo>
                <a:cubicBezTo>
                  <a:pt x="106" y="20"/>
                  <a:pt x="106" y="20"/>
                  <a:pt x="106" y="20"/>
                </a:cubicBezTo>
                <a:cubicBezTo>
                  <a:pt x="106" y="9"/>
                  <a:pt x="97" y="0"/>
                  <a:pt x="86" y="0"/>
                </a:cubicBezTo>
                <a:cubicBezTo>
                  <a:pt x="20" y="0"/>
                  <a:pt x="20" y="0"/>
                  <a:pt x="20" y="0"/>
                </a:cubicBezTo>
                <a:cubicBezTo>
                  <a:pt x="9" y="0"/>
                  <a:pt x="0" y="9"/>
                  <a:pt x="0" y="20"/>
                </a:cubicBezTo>
                <a:close/>
                <a:moveTo>
                  <a:pt x="126" y="91"/>
                </a:moveTo>
                <a:cubicBezTo>
                  <a:pt x="127" y="92"/>
                  <a:pt x="128" y="92"/>
                  <a:pt x="129" y="92"/>
                </a:cubicBezTo>
                <a:cubicBezTo>
                  <a:pt x="130" y="92"/>
                  <a:pt x="131" y="92"/>
                  <a:pt x="131" y="91"/>
                </a:cubicBezTo>
                <a:cubicBezTo>
                  <a:pt x="159" y="64"/>
                  <a:pt x="159" y="64"/>
                  <a:pt x="159" y="64"/>
                </a:cubicBezTo>
                <a:cubicBezTo>
                  <a:pt x="160" y="62"/>
                  <a:pt x="160" y="59"/>
                  <a:pt x="159" y="58"/>
                </a:cubicBezTo>
                <a:cubicBezTo>
                  <a:pt x="131" y="31"/>
                  <a:pt x="131" y="31"/>
                  <a:pt x="131" y="31"/>
                </a:cubicBezTo>
                <a:cubicBezTo>
                  <a:pt x="130" y="29"/>
                  <a:pt x="127" y="29"/>
                  <a:pt x="126" y="31"/>
                </a:cubicBezTo>
                <a:cubicBezTo>
                  <a:pt x="124" y="32"/>
                  <a:pt x="124" y="35"/>
                  <a:pt x="126" y="36"/>
                </a:cubicBezTo>
                <a:cubicBezTo>
                  <a:pt x="146" y="57"/>
                  <a:pt x="146" y="57"/>
                  <a:pt x="146" y="57"/>
                </a:cubicBezTo>
                <a:cubicBezTo>
                  <a:pt x="71" y="57"/>
                  <a:pt x="71" y="57"/>
                  <a:pt x="71" y="57"/>
                </a:cubicBezTo>
                <a:cubicBezTo>
                  <a:pt x="69" y="57"/>
                  <a:pt x="67" y="59"/>
                  <a:pt x="67" y="61"/>
                </a:cubicBezTo>
                <a:cubicBezTo>
                  <a:pt x="67" y="63"/>
                  <a:pt x="69" y="65"/>
                  <a:pt x="71" y="65"/>
                </a:cubicBezTo>
                <a:cubicBezTo>
                  <a:pt x="146" y="65"/>
                  <a:pt x="146" y="65"/>
                  <a:pt x="146" y="65"/>
                </a:cubicBezTo>
                <a:cubicBezTo>
                  <a:pt x="126" y="85"/>
                  <a:pt x="126" y="85"/>
                  <a:pt x="126" y="85"/>
                </a:cubicBezTo>
                <a:cubicBezTo>
                  <a:pt x="124" y="87"/>
                  <a:pt x="124" y="89"/>
                  <a:pt x="126" y="9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8" name="Freeform 58">
            <a:extLst>
              <a:ext uri="{FF2B5EF4-FFF2-40B4-BE49-F238E27FC236}">
                <a16:creationId xmlns:a16="http://schemas.microsoft.com/office/drawing/2014/main" xmlns="" id="{9E1B144A-A810-438A-8407-E60B09882355}"/>
              </a:ext>
            </a:extLst>
          </p:cNvPr>
          <p:cNvSpPr>
            <a:spLocks noEditPoints="1"/>
          </p:cNvSpPr>
          <p:nvPr/>
        </p:nvSpPr>
        <p:spPr bwMode="auto">
          <a:xfrm>
            <a:off x="6302375" y="2278063"/>
            <a:ext cx="546100" cy="412750"/>
          </a:xfrm>
          <a:custGeom>
            <a:avLst/>
            <a:gdLst>
              <a:gd name="T0" fmla="*/ 117 w 160"/>
              <a:gd name="T1" fmla="*/ 4 h 120"/>
              <a:gd name="T2" fmla="*/ 111 w 160"/>
              <a:gd name="T3" fmla="*/ 1 h 120"/>
              <a:gd name="T4" fmla="*/ 23 w 160"/>
              <a:gd name="T5" fmla="*/ 23 h 120"/>
              <a:gd name="T6" fmla="*/ 0 w 160"/>
              <a:gd name="T7" fmla="*/ 54 h 120"/>
              <a:gd name="T8" fmla="*/ 38 w 160"/>
              <a:gd name="T9" fmla="*/ 77 h 120"/>
              <a:gd name="T10" fmla="*/ 58 w 160"/>
              <a:gd name="T11" fmla="*/ 120 h 120"/>
              <a:gd name="T12" fmla="*/ 62 w 160"/>
              <a:gd name="T13" fmla="*/ 114 h 120"/>
              <a:gd name="T14" fmla="*/ 55 w 160"/>
              <a:gd name="T15" fmla="*/ 77 h 120"/>
              <a:gd name="T16" fmla="*/ 113 w 160"/>
              <a:gd name="T17" fmla="*/ 100 h 120"/>
              <a:gd name="T18" fmla="*/ 117 w 160"/>
              <a:gd name="T19" fmla="*/ 96 h 120"/>
              <a:gd name="T20" fmla="*/ 131 w 160"/>
              <a:gd name="T21" fmla="*/ 50 h 120"/>
              <a:gd name="T22" fmla="*/ 8 w 160"/>
              <a:gd name="T23" fmla="*/ 54 h 120"/>
              <a:gd name="T24" fmla="*/ 23 w 160"/>
              <a:gd name="T25" fmla="*/ 31 h 120"/>
              <a:gd name="T26" fmla="*/ 37 w 160"/>
              <a:gd name="T27" fmla="*/ 69 h 120"/>
              <a:gd name="T28" fmla="*/ 8 w 160"/>
              <a:gd name="T29" fmla="*/ 54 h 120"/>
              <a:gd name="T30" fmla="*/ 55 w 160"/>
              <a:gd name="T31" fmla="*/ 69 h 120"/>
              <a:gd name="T32" fmla="*/ 45 w 160"/>
              <a:gd name="T33" fmla="*/ 31 h 120"/>
              <a:gd name="T34" fmla="*/ 109 w 160"/>
              <a:gd name="T35" fmla="*/ 11 h 120"/>
              <a:gd name="T36" fmla="*/ 117 w 160"/>
              <a:gd name="T37" fmla="*/ 59 h 120"/>
              <a:gd name="T38" fmla="*/ 123 w 160"/>
              <a:gd name="T39" fmla="*/ 50 h 120"/>
              <a:gd name="T40" fmla="*/ 156 w 160"/>
              <a:gd name="T41" fmla="*/ 46 h 120"/>
              <a:gd name="T42" fmla="*/ 136 w 160"/>
              <a:gd name="T43" fmla="*/ 50 h 120"/>
              <a:gd name="T44" fmla="*/ 156 w 160"/>
              <a:gd name="T45" fmla="*/ 54 h 120"/>
              <a:gd name="T46" fmla="*/ 156 w 160"/>
              <a:gd name="T47" fmla="*/ 46 h 120"/>
              <a:gd name="T48" fmla="*/ 139 w 160"/>
              <a:gd name="T49" fmla="*/ 40 h 120"/>
              <a:gd name="T50" fmla="*/ 155 w 160"/>
              <a:gd name="T51" fmla="*/ 34 h 120"/>
              <a:gd name="T52" fmla="*/ 152 w 160"/>
              <a:gd name="T53" fmla="*/ 27 h 120"/>
              <a:gd name="T54" fmla="*/ 135 w 160"/>
              <a:gd name="T55" fmla="*/ 38 h 120"/>
              <a:gd name="T56" fmla="*/ 140 w 160"/>
              <a:gd name="T57" fmla="*/ 60 h 120"/>
              <a:gd name="T58" fmla="*/ 137 w 160"/>
              <a:gd name="T59" fmla="*/ 68 h 120"/>
              <a:gd name="T60" fmla="*/ 154 w 160"/>
              <a:gd name="T61" fmla="*/ 74 h 120"/>
              <a:gd name="T62" fmla="*/ 155 w 160"/>
              <a:gd name="T63" fmla="*/ 66 h 1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60" h="120">
                <a:moveTo>
                  <a:pt x="117" y="33"/>
                </a:moveTo>
                <a:cubicBezTo>
                  <a:pt x="117" y="4"/>
                  <a:pt x="117" y="4"/>
                  <a:pt x="117" y="4"/>
                </a:cubicBezTo>
                <a:cubicBezTo>
                  <a:pt x="117" y="2"/>
                  <a:pt x="116" y="1"/>
                  <a:pt x="115" y="0"/>
                </a:cubicBezTo>
                <a:cubicBezTo>
                  <a:pt x="114" y="0"/>
                  <a:pt x="112" y="0"/>
                  <a:pt x="111" y="1"/>
                </a:cubicBezTo>
                <a:cubicBezTo>
                  <a:pt x="82" y="21"/>
                  <a:pt x="66" y="23"/>
                  <a:pt x="55" y="23"/>
                </a:cubicBezTo>
                <a:cubicBezTo>
                  <a:pt x="23" y="23"/>
                  <a:pt x="23" y="23"/>
                  <a:pt x="23" y="23"/>
                </a:cubicBezTo>
                <a:cubicBezTo>
                  <a:pt x="10" y="23"/>
                  <a:pt x="0" y="33"/>
                  <a:pt x="0" y="46"/>
                </a:cubicBezTo>
                <a:cubicBezTo>
                  <a:pt x="0" y="54"/>
                  <a:pt x="0" y="54"/>
                  <a:pt x="0" y="54"/>
                </a:cubicBezTo>
                <a:cubicBezTo>
                  <a:pt x="0" y="67"/>
                  <a:pt x="10" y="77"/>
                  <a:pt x="23" y="77"/>
                </a:cubicBezTo>
                <a:cubicBezTo>
                  <a:pt x="38" y="77"/>
                  <a:pt x="38" y="77"/>
                  <a:pt x="38" y="77"/>
                </a:cubicBezTo>
                <a:cubicBezTo>
                  <a:pt x="55" y="118"/>
                  <a:pt x="55" y="118"/>
                  <a:pt x="55" y="118"/>
                </a:cubicBezTo>
                <a:cubicBezTo>
                  <a:pt x="55" y="119"/>
                  <a:pt x="57" y="120"/>
                  <a:pt x="58" y="120"/>
                </a:cubicBezTo>
                <a:cubicBezTo>
                  <a:pt x="59" y="120"/>
                  <a:pt x="59" y="120"/>
                  <a:pt x="60" y="120"/>
                </a:cubicBezTo>
                <a:cubicBezTo>
                  <a:pt x="62" y="119"/>
                  <a:pt x="63" y="117"/>
                  <a:pt x="62" y="114"/>
                </a:cubicBezTo>
                <a:cubicBezTo>
                  <a:pt x="47" y="77"/>
                  <a:pt x="47" y="77"/>
                  <a:pt x="47" y="77"/>
                </a:cubicBezTo>
                <a:cubicBezTo>
                  <a:pt x="55" y="77"/>
                  <a:pt x="55" y="77"/>
                  <a:pt x="55" y="77"/>
                </a:cubicBezTo>
                <a:cubicBezTo>
                  <a:pt x="93" y="77"/>
                  <a:pt x="109" y="98"/>
                  <a:pt x="110" y="99"/>
                </a:cubicBezTo>
                <a:cubicBezTo>
                  <a:pt x="111" y="100"/>
                  <a:pt x="112" y="100"/>
                  <a:pt x="113" y="100"/>
                </a:cubicBezTo>
                <a:cubicBezTo>
                  <a:pt x="114" y="100"/>
                  <a:pt x="114" y="100"/>
                  <a:pt x="115" y="100"/>
                </a:cubicBezTo>
                <a:cubicBezTo>
                  <a:pt x="116" y="100"/>
                  <a:pt x="117" y="98"/>
                  <a:pt x="117" y="96"/>
                </a:cubicBezTo>
                <a:cubicBezTo>
                  <a:pt x="117" y="68"/>
                  <a:pt x="117" y="68"/>
                  <a:pt x="117" y="68"/>
                </a:cubicBezTo>
                <a:cubicBezTo>
                  <a:pt x="125" y="66"/>
                  <a:pt x="131" y="59"/>
                  <a:pt x="131" y="50"/>
                </a:cubicBezTo>
                <a:cubicBezTo>
                  <a:pt x="131" y="42"/>
                  <a:pt x="125" y="35"/>
                  <a:pt x="117" y="33"/>
                </a:cubicBezTo>
                <a:close/>
                <a:moveTo>
                  <a:pt x="8" y="54"/>
                </a:moveTo>
                <a:cubicBezTo>
                  <a:pt x="8" y="46"/>
                  <a:pt x="8" y="46"/>
                  <a:pt x="8" y="46"/>
                </a:cubicBezTo>
                <a:cubicBezTo>
                  <a:pt x="8" y="38"/>
                  <a:pt x="15" y="31"/>
                  <a:pt x="23" y="31"/>
                </a:cubicBezTo>
                <a:cubicBezTo>
                  <a:pt x="37" y="31"/>
                  <a:pt x="37" y="31"/>
                  <a:pt x="37" y="31"/>
                </a:cubicBezTo>
                <a:cubicBezTo>
                  <a:pt x="37" y="69"/>
                  <a:pt x="37" y="69"/>
                  <a:pt x="37" y="69"/>
                </a:cubicBezTo>
                <a:cubicBezTo>
                  <a:pt x="23" y="69"/>
                  <a:pt x="23" y="69"/>
                  <a:pt x="23" y="69"/>
                </a:cubicBezTo>
                <a:cubicBezTo>
                  <a:pt x="15" y="69"/>
                  <a:pt x="8" y="63"/>
                  <a:pt x="8" y="54"/>
                </a:cubicBezTo>
                <a:close/>
                <a:moveTo>
                  <a:pt x="109" y="87"/>
                </a:moveTo>
                <a:cubicBezTo>
                  <a:pt x="100" y="80"/>
                  <a:pt x="83" y="69"/>
                  <a:pt x="55" y="69"/>
                </a:cubicBezTo>
                <a:cubicBezTo>
                  <a:pt x="45" y="69"/>
                  <a:pt x="45" y="69"/>
                  <a:pt x="45" y="69"/>
                </a:cubicBezTo>
                <a:cubicBezTo>
                  <a:pt x="45" y="31"/>
                  <a:pt x="45" y="31"/>
                  <a:pt x="45" y="31"/>
                </a:cubicBezTo>
                <a:cubicBezTo>
                  <a:pt x="55" y="31"/>
                  <a:pt x="55" y="31"/>
                  <a:pt x="55" y="31"/>
                </a:cubicBezTo>
                <a:cubicBezTo>
                  <a:pt x="66" y="31"/>
                  <a:pt x="83" y="29"/>
                  <a:pt x="109" y="11"/>
                </a:cubicBezTo>
                <a:lnTo>
                  <a:pt x="109" y="87"/>
                </a:lnTo>
                <a:close/>
                <a:moveTo>
                  <a:pt x="117" y="59"/>
                </a:moveTo>
                <a:cubicBezTo>
                  <a:pt x="117" y="41"/>
                  <a:pt x="117" y="41"/>
                  <a:pt x="117" y="41"/>
                </a:cubicBezTo>
                <a:cubicBezTo>
                  <a:pt x="121" y="43"/>
                  <a:pt x="123" y="46"/>
                  <a:pt x="123" y="50"/>
                </a:cubicBezTo>
                <a:cubicBezTo>
                  <a:pt x="123" y="54"/>
                  <a:pt x="121" y="58"/>
                  <a:pt x="117" y="59"/>
                </a:cubicBezTo>
                <a:close/>
                <a:moveTo>
                  <a:pt x="156" y="46"/>
                </a:moveTo>
                <a:cubicBezTo>
                  <a:pt x="140" y="46"/>
                  <a:pt x="140" y="46"/>
                  <a:pt x="140" y="46"/>
                </a:cubicBezTo>
                <a:cubicBezTo>
                  <a:pt x="138" y="46"/>
                  <a:pt x="136" y="48"/>
                  <a:pt x="136" y="50"/>
                </a:cubicBezTo>
                <a:cubicBezTo>
                  <a:pt x="136" y="52"/>
                  <a:pt x="138" y="54"/>
                  <a:pt x="140" y="54"/>
                </a:cubicBezTo>
                <a:cubicBezTo>
                  <a:pt x="156" y="54"/>
                  <a:pt x="156" y="54"/>
                  <a:pt x="156" y="54"/>
                </a:cubicBezTo>
                <a:cubicBezTo>
                  <a:pt x="158" y="54"/>
                  <a:pt x="160" y="52"/>
                  <a:pt x="160" y="50"/>
                </a:cubicBezTo>
                <a:cubicBezTo>
                  <a:pt x="160" y="48"/>
                  <a:pt x="158" y="46"/>
                  <a:pt x="156" y="46"/>
                </a:cubicBezTo>
                <a:close/>
                <a:moveTo>
                  <a:pt x="135" y="38"/>
                </a:moveTo>
                <a:cubicBezTo>
                  <a:pt x="135" y="39"/>
                  <a:pt x="137" y="40"/>
                  <a:pt x="139" y="40"/>
                </a:cubicBezTo>
                <a:cubicBezTo>
                  <a:pt x="139" y="40"/>
                  <a:pt x="139" y="40"/>
                  <a:pt x="140" y="40"/>
                </a:cubicBezTo>
                <a:cubicBezTo>
                  <a:pt x="155" y="34"/>
                  <a:pt x="155" y="34"/>
                  <a:pt x="155" y="34"/>
                </a:cubicBezTo>
                <a:cubicBezTo>
                  <a:pt x="157" y="33"/>
                  <a:pt x="158" y="31"/>
                  <a:pt x="157" y="29"/>
                </a:cubicBezTo>
                <a:cubicBezTo>
                  <a:pt x="157" y="27"/>
                  <a:pt x="154" y="26"/>
                  <a:pt x="152" y="27"/>
                </a:cubicBezTo>
                <a:cubicBezTo>
                  <a:pt x="137" y="33"/>
                  <a:pt x="137" y="33"/>
                  <a:pt x="137" y="33"/>
                </a:cubicBezTo>
                <a:cubicBezTo>
                  <a:pt x="135" y="33"/>
                  <a:pt x="134" y="36"/>
                  <a:pt x="135" y="38"/>
                </a:cubicBezTo>
                <a:close/>
                <a:moveTo>
                  <a:pt x="155" y="66"/>
                </a:moveTo>
                <a:cubicBezTo>
                  <a:pt x="140" y="60"/>
                  <a:pt x="140" y="60"/>
                  <a:pt x="140" y="60"/>
                </a:cubicBezTo>
                <a:cubicBezTo>
                  <a:pt x="138" y="60"/>
                  <a:pt x="136" y="61"/>
                  <a:pt x="135" y="63"/>
                </a:cubicBezTo>
                <a:cubicBezTo>
                  <a:pt x="134" y="65"/>
                  <a:pt x="135" y="67"/>
                  <a:pt x="137" y="68"/>
                </a:cubicBezTo>
                <a:cubicBezTo>
                  <a:pt x="152" y="74"/>
                  <a:pt x="152" y="74"/>
                  <a:pt x="152" y="74"/>
                </a:cubicBezTo>
                <a:cubicBezTo>
                  <a:pt x="153" y="74"/>
                  <a:pt x="153" y="74"/>
                  <a:pt x="154" y="74"/>
                </a:cubicBezTo>
                <a:cubicBezTo>
                  <a:pt x="155" y="74"/>
                  <a:pt x="157" y="73"/>
                  <a:pt x="157" y="71"/>
                </a:cubicBezTo>
                <a:cubicBezTo>
                  <a:pt x="158" y="69"/>
                  <a:pt x="157" y="67"/>
                  <a:pt x="155" y="6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9" name="Freeform 59">
            <a:extLst>
              <a:ext uri="{FF2B5EF4-FFF2-40B4-BE49-F238E27FC236}">
                <a16:creationId xmlns:a16="http://schemas.microsoft.com/office/drawing/2014/main" xmlns="" id="{C674FD04-A53F-41EE-8867-B98BD753487E}"/>
              </a:ext>
            </a:extLst>
          </p:cNvPr>
          <p:cNvSpPr>
            <a:spLocks noEditPoints="1"/>
          </p:cNvSpPr>
          <p:nvPr/>
        </p:nvSpPr>
        <p:spPr bwMode="auto">
          <a:xfrm>
            <a:off x="6302375" y="2841625"/>
            <a:ext cx="546100" cy="533400"/>
          </a:xfrm>
          <a:custGeom>
            <a:avLst/>
            <a:gdLst>
              <a:gd name="T0" fmla="*/ 61 w 160"/>
              <a:gd name="T1" fmla="*/ 19 h 155"/>
              <a:gd name="T2" fmla="*/ 99 w 160"/>
              <a:gd name="T3" fmla="*/ 19 h 155"/>
              <a:gd name="T4" fmla="*/ 80 w 160"/>
              <a:gd name="T5" fmla="*/ 31 h 155"/>
              <a:gd name="T6" fmla="*/ 80 w 160"/>
              <a:gd name="T7" fmla="*/ 8 h 155"/>
              <a:gd name="T8" fmla="*/ 80 w 160"/>
              <a:gd name="T9" fmla="*/ 31 h 155"/>
              <a:gd name="T10" fmla="*/ 121 w 160"/>
              <a:gd name="T11" fmla="*/ 19 h 155"/>
              <a:gd name="T12" fmla="*/ 160 w 160"/>
              <a:gd name="T13" fmla="*/ 19 h 155"/>
              <a:gd name="T14" fmla="*/ 141 w 160"/>
              <a:gd name="T15" fmla="*/ 31 h 155"/>
              <a:gd name="T16" fmla="*/ 141 w 160"/>
              <a:gd name="T17" fmla="*/ 8 h 155"/>
              <a:gd name="T18" fmla="*/ 141 w 160"/>
              <a:gd name="T19" fmla="*/ 31 h 155"/>
              <a:gd name="T20" fmla="*/ 0 w 160"/>
              <a:gd name="T21" fmla="*/ 19 h 155"/>
              <a:gd name="T22" fmla="*/ 39 w 160"/>
              <a:gd name="T23" fmla="*/ 19 h 155"/>
              <a:gd name="T24" fmla="*/ 19 w 160"/>
              <a:gd name="T25" fmla="*/ 31 h 155"/>
              <a:gd name="T26" fmla="*/ 19 w 160"/>
              <a:gd name="T27" fmla="*/ 8 h 155"/>
              <a:gd name="T28" fmla="*/ 19 w 160"/>
              <a:gd name="T29" fmla="*/ 31 h 155"/>
              <a:gd name="T30" fmla="*/ 61 w 160"/>
              <a:gd name="T31" fmla="*/ 77 h 155"/>
              <a:gd name="T32" fmla="*/ 99 w 160"/>
              <a:gd name="T33" fmla="*/ 77 h 155"/>
              <a:gd name="T34" fmla="*/ 80 w 160"/>
              <a:gd name="T35" fmla="*/ 89 h 155"/>
              <a:gd name="T36" fmla="*/ 80 w 160"/>
              <a:gd name="T37" fmla="*/ 66 h 155"/>
              <a:gd name="T38" fmla="*/ 80 w 160"/>
              <a:gd name="T39" fmla="*/ 89 h 155"/>
              <a:gd name="T40" fmla="*/ 121 w 160"/>
              <a:gd name="T41" fmla="*/ 77 h 155"/>
              <a:gd name="T42" fmla="*/ 160 w 160"/>
              <a:gd name="T43" fmla="*/ 77 h 155"/>
              <a:gd name="T44" fmla="*/ 141 w 160"/>
              <a:gd name="T45" fmla="*/ 89 h 155"/>
              <a:gd name="T46" fmla="*/ 141 w 160"/>
              <a:gd name="T47" fmla="*/ 66 h 155"/>
              <a:gd name="T48" fmla="*/ 141 w 160"/>
              <a:gd name="T49" fmla="*/ 89 h 155"/>
              <a:gd name="T50" fmla="*/ 0 w 160"/>
              <a:gd name="T51" fmla="*/ 77 h 155"/>
              <a:gd name="T52" fmla="*/ 39 w 160"/>
              <a:gd name="T53" fmla="*/ 77 h 155"/>
              <a:gd name="T54" fmla="*/ 19 w 160"/>
              <a:gd name="T55" fmla="*/ 89 h 155"/>
              <a:gd name="T56" fmla="*/ 19 w 160"/>
              <a:gd name="T57" fmla="*/ 66 h 155"/>
              <a:gd name="T58" fmla="*/ 19 w 160"/>
              <a:gd name="T59" fmla="*/ 89 h 155"/>
              <a:gd name="T60" fmla="*/ 61 w 160"/>
              <a:gd name="T61" fmla="*/ 135 h 155"/>
              <a:gd name="T62" fmla="*/ 99 w 160"/>
              <a:gd name="T63" fmla="*/ 135 h 155"/>
              <a:gd name="T64" fmla="*/ 80 w 160"/>
              <a:gd name="T65" fmla="*/ 147 h 155"/>
              <a:gd name="T66" fmla="*/ 80 w 160"/>
              <a:gd name="T67" fmla="*/ 124 h 155"/>
              <a:gd name="T68" fmla="*/ 80 w 160"/>
              <a:gd name="T69" fmla="*/ 147 h 155"/>
              <a:gd name="T70" fmla="*/ 121 w 160"/>
              <a:gd name="T71" fmla="*/ 135 h 155"/>
              <a:gd name="T72" fmla="*/ 160 w 160"/>
              <a:gd name="T73" fmla="*/ 135 h 155"/>
              <a:gd name="T74" fmla="*/ 141 w 160"/>
              <a:gd name="T75" fmla="*/ 147 h 155"/>
              <a:gd name="T76" fmla="*/ 141 w 160"/>
              <a:gd name="T77" fmla="*/ 124 h 155"/>
              <a:gd name="T78" fmla="*/ 141 w 160"/>
              <a:gd name="T79" fmla="*/ 147 h 155"/>
              <a:gd name="T80" fmla="*/ 0 w 160"/>
              <a:gd name="T81" fmla="*/ 135 h 155"/>
              <a:gd name="T82" fmla="*/ 39 w 160"/>
              <a:gd name="T83" fmla="*/ 135 h 155"/>
              <a:gd name="T84" fmla="*/ 19 w 160"/>
              <a:gd name="T85" fmla="*/ 147 h 155"/>
              <a:gd name="T86" fmla="*/ 19 w 160"/>
              <a:gd name="T87" fmla="*/ 124 h 155"/>
              <a:gd name="T88" fmla="*/ 19 w 160"/>
              <a:gd name="T89" fmla="*/ 147 h 1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160" h="155">
                <a:moveTo>
                  <a:pt x="80" y="0"/>
                </a:moveTo>
                <a:cubicBezTo>
                  <a:pt x="69" y="0"/>
                  <a:pt x="61" y="9"/>
                  <a:pt x="61" y="19"/>
                </a:cubicBezTo>
                <a:cubicBezTo>
                  <a:pt x="61" y="30"/>
                  <a:pt x="69" y="39"/>
                  <a:pt x="80" y="39"/>
                </a:cubicBezTo>
                <a:cubicBezTo>
                  <a:pt x="91" y="39"/>
                  <a:pt x="99" y="30"/>
                  <a:pt x="99" y="19"/>
                </a:cubicBezTo>
                <a:cubicBezTo>
                  <a:pt x="99" y="9"/>
                  <a:pt x="91" y="0"/>
                  <a:pt x="80" y="0"/>
                </a:cubicBezTo>
                <a:close/>
                <a:moveTo>
                  <a:pt x="80" y="31"/>
                </a:moveTo>
                <a:cubicBezTo>
                  <a:pt x="74" y="31"/>
                  <a:pt x="69" y="26"/>
                  <a:pt x="69" y="19"/>
                </a:cubicBezTo>
                <a:cubicBezTo>
                  <a:pt x="69" y="13"/>
                  <a:pt x="74" y="8"/>
                  <a:pt x="80" y="8"/>
                </a:cubicBezTo>
                <a:cubicBezTo>
                  <a:pt x="86" y="8"/>
                  <a:pt x="91" y="13"/>
                  <a:pt x="91" y="19"/>
                </a:cubicBezTo>
                <a:cubicBezTo>
                  <a:pt x="91" y="26"/>
                  <a:pt x="86" y="31"/>
                  <a:pt x="80" y="31"/>
                </a:cubicBezTo>
                <a:close/>
                <a:moveTo>
                  <a:pt x="141" y="0"/>
                </a:moveTo>
                <a:cubicBezTo>
                  <a:pt x="130" y="0"/>
                  <a:pt x="121" y="9"/>
                  <a:pt x="121" y="19"/>
                </a:cubicBezTo>
                <a:cubicBezTo>
                  <a:pt x="121" y="30"/>
                  <a:pt x="130" y="39"/>
                  <a:pt x="141" y="39"/>
                </a:cubicBezTo>
                <a:cubicBezTo>
                  <a:pt x="151" y="39"/>
                  <a:pt x="160" y="30"/>
                  <a:pt x="160" y="19"/>
                </a:cubicBezTo>
                <a:cubicBezTo>
                  <a:pt x="160" y="9"/>
                  <a:pt x="151" y="0"/>
                  <a:pt x="141" y="0"/>
                </a:cubicBezTo>
                <a:close/>
                <a:moveTo>
                  <a:pt x="141" y="31"/>
                </a:moveTo>
                <a:cubicBezTo>
                  <a:pt x="134" y="31"/>
                  <a:pt x="129" y="26"/>
                  <a:pt x="129" y="19"/>
                </a:cubicBezTo>
                <a:cubicBezTo>
                  <a:pt x="129" y="13"/>
                  <a:pt x="134" y="8"/>
                  <a:pt x="141" y="8"/>
                </a:cubicBezTo>
                <a:cubicBezTo>
                  <a:pt x="147" y="8"/>
                  <a:pt x="152" y="13"/>
                  <a:pt x="152" y="19"/>
                </a:cubicBezTo>
                <a:cubicBezTo>
                  <a:pt x="152" y="26"/>
                  <a:pt x="147" y="31"/>
                  <a:pt x="141" y="31"/>
                </a:cubicBezTo>
                <a:close/>
                <a:moveTo>
                  <a:pt x="19" y="0"/>
                </a:moveTo>
                <a:cubicBezTo>
                  <a:pt x="9" y="0"/>
                  <a:pt x="0" y="9"/>
                  <a:pt x="0" y="19"/>
                </a:cubicBezTo>
                <a:cubicBezTo>
                  <a:pt x="0" y="30"/>
                  <a:pt x="9" y="39"/>
                  <a:pt x="19" y="39"/>
                </a:cubicBezTo>
                <a:cubicBezTo>
                  <a:pt x="30" y="39"/>
                  <a:pt x="39" y="30"/>
                  <a:pt x="39" y="19"/>
                </a:cubicBezTo>
                <a:cubicBezTo>
                  <a:pt x="39" y="9"/>
                  <a:pt x="30" y="0"/>
                  <a:pt x="19" y="0"/>
                </a:cubicBezTo>
                <a:close/>
                <a:moveTo>
                  <a:pt x="19" y="31"/>
                </a:moveTo>
                <a:cubicBezTo>
                  <a:pt x="13" y="31"/>
                  <a:pt x="8" y="26"/>
                  <a:pt x="8" y="19"/>
                </a:cubicBezTo>
                <a:cubicBezTo>
                  <a:pt x="8" y="13"/>
                  <a:pt x="13" y="8"/>
                  <a:pt x="19" y="8"/>
                </a:cubicBezTo>
                <a:cubicBezTo>
                  <a:pt x="26" y="8"/>
                  <a:pt x="31" y="13"/>
                  <a:pt x="31" y="19"/>
                </a:cubicBezTo>
                <a:cubicBezTo>
                  <a:pt x="31" y="26"/>
                  <a:pt x="26" y="31"/>
                  <a:pt x="19" y="31"/>
                </a:cubicBezTo>
                <a:close/>
                <a:moveTo>
                  <a:pt x="80" y="58"/>
                </a:moveTo>
                <a:cubicBezTo>
                  <a:pt x="69" y="58"/>
                  <a:pt x="61" y="67"/>
                  <a:pt x="61" y="77"/>
                </a:cubicBezTo>
                <a:cubicBezTo>
                  <a:pt x="61" y="88"/>
                  <a:pt x="69" y="97"/>
                  <a:pt x="80" y="97"/>
                </a:cubicBezTo>
                <a:cubicBezTo>
                  <a:pt x="91" y="97"/>
                  <a:pt x="99" y="88"/>
                  <a:pt x="99" y="77"/>
                </a:cubicBezTo>
                <a:cubicBezTo>
                  <a:pt x="99" y="67"/>
                  <a:pt x="91" y="58"/>
                  <a:pt x="80" y="58"/>
                </a:cubicBezTo>
                <a:close/>
                <a:moveTo>
                  <a:pt x="80" y="89"/>
                </a:moveTo>
                <a:cubicBezTo>
                  <a:pt x="74" y="89"/>
                  <a:pt x="69" y="84"/>
                  <a:pt x="69" y="77"/>
                </a:cubicBezTo>
                <a:cubicBezTo>
                  <a:pt x="69" y="71"/>
                  <a:pt x="74" y="66"/>
                  <a:pt x="80" y="66"/>
                </a:cubicBezTo>
                <a:cubicBezTo>
                  <a:pt x="86" y="66"/>
                  <a:pt x="91" y="71"/>
                  <a:pt x="91" y="77"/>
                </a:cubicBezTo>
                <a:cubicBezTo>
                  <a:pt x="91" y="84"/>
                  <a:pt x="86" y="89"/>
                  <a:pt x="80" y="89"/>
                </a:cubicBezTo>
                <a:close/>
                <a:moveTo>
                  <a:pt x="141" y="58"/>
                </a:moveTo>
                <a:cubicBezTo>
                  <a:pt x="130" y="58"/>
                  <a:pt x="121" y="67"/>
                  <a:pt x="121" y="77"/>
                </a:cubicBezTo>
                <a:cubicBezTo>
                  <a:pt x="121" y="88"/>
                  <a:pt x="130" y="97"/>
                  <a:pt x="141" y="97"/>
                </a:cubicBezTo>
                <a:cubicBezTo>
                  <a:pt x="151" y="97"/>
                  <a:pt x="160" y="88"/>
                  <a:pt x="160" y="77"/>
                </a:cubicBezTo>
                <a:cubicBezTo>
                  <a:pt x="160" y="67"/>
                  <a:pt x="151" y="58"/>
                  <a:pt x="141" y="58"/>
                </a:cubicBezTo>
                <a:close/>
                <a:moveTo>
                  <a:pt x="141" y="89"/>
                </a:moveTo>
                <a:cubicBezTo>
                  <a:pt x="134" y="89"/>
                  <a:pt x="129" y="84"/>
                  <a:pt x="129" y="77"/>
                </a:cubicBezTo>
                <a:cubicBezTo>
                  <a:pt x="129" y="71"/>
                  <a:pt x="134" y="66"/>
                  <a:pt x="141" y="66"/>
                </a:cubicBezTo>
                <a:cubicBezTo>
                  <a:pt x="147" y="66"/>
                  <a:pt x="152" y="71"/>
                  <a:pt x="152" y="77"/>
                </a:cubicBezTo>
                <a:cubicBezTo>
                  <a:pt x="152" y="84"/>
                  <a:pt x="147" y="89"/>
                  <a:pt x="141" y="89"/>
                </a:cubicBezTo>
                <a:close/>
                <a:moveTo>
                  <a:pt x="19" y="58"/>
                </a:moveTo>
                <a:cubicBezTo>
                  <a:pt x="9" y="58"/>
                  <a:pt x="0" y="67"/>
                  <a:pt x="0" y="77"/>
                </a:cubicBezTo>
                <a:cubicBezTo>
                  <a:pt x="0" y="88"/>
                  <a:pt x="9" y="97"/>
                  <a:pt x="19" y="97"/>
                </a:cubicBezTo>
                <a:cubicBezTo>
                  <a:pt x="30" y="97"/>
                  <a:pt x="39" y="88"/>
                  <a:pt x="39" y="77"/>
                </a:cubicBezTo>
                <a:cubicBezTo>
                  <a:pt x="39" y="67"/>
                  <a:pt x="30" y="58"/>
                  <a:pt x="19" y="58"/>
                </a:cubicBezTo>
                <a:close/>
                <a:moveTo>
                  <a:pt x="19" y="89"/>
                </a:moveTo>
                <a:cubicBezTo>
                  <a:pt x="13" y="89"/>
                  <a:pt x="8" y="84"/>
                  <a:pt x="8" y="77"/>
                </a:cubicBezTo>
                <a:cubicBezTo>
                  <a:pt x="8" y="71"/>
                  <a:pt x="13" y="66"/>
                  <a:pt x="19" y="66"/>
                </a:cubicBezTo>
                <a:cubicBezTo>
                  <a:pt x="26" y="66"/>
                  <a:pt x="31" y="71"/>
                  <a:pt x="31" y="77"/>
                </a:cubicBezTo>
                <a:cubicBezTo>
                  <a:pt x="31" y="84"/>
                  <a:pt x="26" y="89"/>
                  <a:pt x="19" y="89"/>
                </a:cubicBezTo>
                <a:close/>
                <a:moveTo>
                  <a:pt x="80" y="116"/>
                </a:moveTo>
                <a:cubicBezTo>
                  <a:pt x="69" y="116"/>
                  <a:pt x="61" y="125"/>
                  <a:pt x="61" y="135"/>
                </a:cubicBezTo>
                <a:cubicBezTo>
                  <a:pt x="61" y="146"/>
                  <a:pt x="69" y="155"/>
                  <a:pt x="80" y="155"/>
                </a:cubicBezTo>
                <a:cubicBezTo>
                  <a:pt x="91" y="155"/>
                  <a:pt x="99" y="146"/>
                  <a:pt x="99" y="135"/>
                </a:cubicBezTo>
                <a:cubicBezTo>
                  <a:pt x="99" y="125"/>
                  <a:pt x="91" y="116"/>
                  <a:pt x="80" y="116"/>
                </a:cubicBezTo>
                <a:close/>
                <a:moveTo>
                  <a:pt x="80" y="147"/>
                </a:moveTo>
                <a:cubicBezTo>
                  <a:pt x="74" y="147"/>
                  <a:pt x="69" y="142"/>
                  <a:pt x="69" y="135"/>
                </a:cubicBezTo>
                <a:cubicBezTo>
                  <a:pt x="69" y="129"/>
                  <a:pt x="74" y="124"/>
                  <a:pt x="80" y="124"/>
                </a:cubicBezTo>
                <a:cubicBezTo>
                  <a:pt x="86" y="124"/>
                  <a:pt x="91" y="129"/>
                  <a:pt x="91" y="135"/>
                </a:cubicBezTo>
                <a:cubicBezTo>
                  <a:pt x="91" y="142"/>
                  <a:pt x="86" y="147"/>
                  <a:pt x="80" y="147"/>
                </a:cubicBezTo>
                <a:close/>
                <a:moveTo>
                  <a:pt x="141" y="116"/>
                </a:moveTo>
                <a:cubicBezTo>
                  <a:pt x="130" y="116"/>
                  <a:pt x="121" y="125"/>
                  <a:pt x="121" y="135"/>
                </a:cubicBezTo>
                <a:cubicBezTo>
                  <a:pt x="121" y="146"/>
                  <a:pt x="130" y="155"/>
                  <a:pt x="141" y="155"/>
                </a:cubicBezTo>
                <a:cubicBezTo>
                  <a:pt x="151" y="155"/>
                  <a:pt x="160" y="146"/>
                  <a:pt x="160" y="135"/>
                </a:cubicBezTo>
                <a:cubicBezTo>
                  <a:pt x="160" y="125"/>
                  <a:pt x="151" y="116"/>
                  <a:pt x="141" y="116"/>
                </a:cubicBezTo>
                <a:close/>
                <a:moveTo>
                  <a:pt x="141" y="147"/>
                </a:moveTo>
                <a:cubicBezTo>
                  <a:pt x="134" y="147"/>
                  <a:pt x="129" y="142"/>
                  <a:pt x="129" y="135"/>
                </a:cubicBezTo>
                <a:cubicBezTo>
                  <a:pt x="129" y="129"/>
                  <a:pt x="134" y="124"/>
                  <a:pt x="141" y="124"/>
                </a:cubicBezTo>
                <a:cubicBezTo>
                  <a:pt x="147" y="124"/>
                  <a:pt x="152" y="129"/>
                  <a:pt x="152" y="135"/>
                </a:cubicBezTo>
                <a:cubicBezTo>
                  <a:pt x="152" y="142"/>
                  <a:pt x="147" y="147"/>
                  <a:pt x="141" y="147"/>
                </a:cubicBezTo>
                <a:close/>
                <a:moveTo>
                  <a:pt x="19" y="116"/>
                </a:moveTo>
                <a:cubicBezTo>
                  <a:pt x="9" y="116"/>
                  <a:pt x="0" y="125"/>
                  <a:pt x="0" y="135"/>
                </a:cubicBezTo>
                <a:cubicBezTo>
                  <a:pt x="0" y="146"/>
                  <a:pt x="9" y="155"/>
                  <a:pt x="19" y="155"/>
                </a:cubicBezTo>
                <a:cubicBezTo>
                  <a:pt x="30" y="155"/>
                  <a:pt x="39" y="146"/>
                  <a:pt x="39" y="135"/>
                </a:cubicBezTo>
                <a:cubicBezTo>
                  <a:pt x="39" y="125"/>
                  <a:pt x="30" y="116"/>
                  <a:pt x="19" y="116"/>
                </a:cubicBezTo>
                <a:close/>
                <a:moveTo>
                  <a:pt x="19" y="147"/>
                </a:moveTo>
                <a:cubicBezTo>
                  <a:pt x="13" y="147"/>
                  <a:pt x="8" y="142"/>
                  <a:pt x="8" y="135"/>
                </a:cubicBezTo>
                <a:cubicBezTo>
                  <a:pt x="8" y="129"/>
                  <a:pt x="13" y="124"/>
                  <a:pt x="19" y="124"/>
                </a:cubicBezTo>
                <a:cubicBezTo>
                  <a:pt x="26" y="124"/>
                  <a:pt x="31" y="129"/>
                  <a:pt x="31" y="135"/>
                </a:cubicBezTo>
                <a:cubicBezTo>
                  <a:pt x="31" y="142"/>
                  <a:pt x="26" y="147"/>
                  <a:pt x="19" y="14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0" name="Freeform 60">
            <a:extLst>
              <a:ext uri="{FF2B5EF4-FFF2-40B4-BE49-F238E27FC236}">
                <a16:creationId xmlns:a16="http://schemas.microsoft.com/office/drawing/2014/main" xmlns="" id="{94645F08-9AFF-4944-92CB-17B87B93A8B1}"/>
              </a:ext>
            </a:extLst>
          </p:cNvPr>
          <p:cNvSpPr>
            <a:spLocks noEditPoints="1"/>
          </p:cNvSpPr>
          <p:nvPr/>
        </p:nvSpPr>
        <p:spPr bwMode="auto">
          <a:xfrm>
            <a:off x="6302375" y="3462338"/>
            <a:ext cx="546100" cy="549275"/>
          </a:xfrm>
          <a:custGeom>
            <a:avLst/>
            <a:gdLst>
              <a:gd name="T0" fmla="*/ 67 w 160"/>
              <a:gd name="T1" fmla="*/ 53 h 160"/>
              <a:gd name="T2" fmla="*/ 14 w 160"/>
              <a:gd name="T3" fmla="*/ 0 h 160"/>
              <a:gd name="T4" fmla="*/ 14 w 160"/>
              <a:gd name="T5" fmla="*/ 67 h 160"/>
              <a:gd name="T6" fmla="*/ 53 w 160"/>
              <a:gd name="T7" fmla="*/ 8 h 160"/>
              <a:gd name="T8" fmla="*/ 53 w 160"/>
              <a:gd name="T9" fmla="*/ 59 h 160"/>
              <a:gd name="T10" fmla="*/ 8 w 160"/>
              <a:gd name="T11" fmla="*/ 14 h 160"/>
              <a:gd name="T12" fmla="*/ 82 w 160"/>
              <a:gd name="T13" fmla="*/ 26 h 160"/>
              <a:gd name="T14" fmla="*/ 82 w 160"/>
              <a:gd name="T15" fmla="*/ 67 h 160"/>
              <a:gd name="T16" fmla="*/ 114 w 160"/>
              <a:gd name="T17" fmla="*/ 36 h 160"/>
              <a:gd name="T18" fmla="*/ 82 w 160"/>
              <a:gd name="T19" fmla="*/ 59 h 160"/>
              <a:gd name="T20" fmla="*/ 82 w 160"/>
              <a:gd name="T21" fmla="*/ 34 h 160"/>
              <a:gd name="T22" fmla="*/ 106 w 160"/>
              <a:gd name="T23" fmla="*/ 57 h 160"/>
              <a:gd name="T24" fmla="*/ 129 w 160"/>
              <a:gd name="T25" fmla="*/ 26 h 160"/>
              <a:gd name="T26" fmla="*/ 129 w 160"/>
              <a:gd name="T27" fmla="*/ 67 h 160"/>
              <a:gd name="T28" fmla="*/ 160 w 160"/>
              <a:gd name="T29" fmla="*/ 36 h 160"/>
              <a:gd name="T30" fmla="*/ 129 w 160"/>
              <a:gd name="T31" fmla="*/ 59 h 160"/>
              <a:gd name="T32" fmla="*/ 129 w 160"/>
              <a:gd name="T33" fmla="*/ 34 h 160"/>
              <a:gd name="T34" fmla="*/ 152 w 160"/>
              <a:gd name="T35" fmla="*/ 57 h 160"/>
              <a:gd name="T36" fmla="*/ 82 w 160"/>
              <a:gd name="T37" fmla="*/ 73 h 160"/>
              <a:gd name="T38" fmla="*/ 82 w 160"/>
              <a:gd name="T39" fmla="*/ 114 h 160"/>
              <a:gd name="T40" fmla="*/ 114 w 160"/>
              <a:gd name="T41" fmla="*/ 82 h 160"/>
              <a:gd name="T42" fmla="*/ 82 w 160"/>
              <a:gd name="T43" fmla="*/ 106 h 160"/>
              <a:gd name="T44" fmla="*/ 82 w 160"/>
              <a:gd name="T45" fmla="*/ 81 h 160"/>
              <a:gd name="T46" fmla="*/ 106 w 160"/>
              <a:gd name="T47" fmla="*/ 104 h 160"/>
              <a:gd name="T48" fmla="*/ 129 w 160"/>
              <a:gd name="T49" fmla="*/ 73 h 160"/>
              <a:gd name="T50" fmla="*/ 129 w 160"/>
              <a:gd name="T51" fmla="*/ 114 h 160"/>
              <a:gd name="T52" fmla="*/ 160 w 160"/>
              <a:gd name="T53" fmla="*/ 82 h 160"/>
              <a:gd name="T54" fmla="*/ 129 w 160"/>
              <a:gd name="T55" fmla="*/ 106 h 160"/>
              <a:gd name="T56" fmla="*/ 129 w 160"/>
              <a:gd name="T57" fmla="*/ 81 h 160"/>
              <a:gd name="T58" fmla="*/ 152 w 160"/>
              <a:gd name="T59" fmla="*/ 104 h 160"/>
              <a:gd name="T60" fmla="*/ 26 w 160"/>
              <a:gd name="T61" fmla="*/ 104 h 160"/>
              <a:gd name="T62" fmla="*/ 67 w 160"/>
              <a:gd name="T63" fmla="*/ 104 h 160"/>
              <a:gd name="T64" fmla="*/ 36 w 160"/>
              <a:gd name="T65" fmla="*/ 73 h 160"/>
              <a:gd name="T66" fmla="*/ 57 w 160"/>
              <a:gd name="T67" fmla="*/ 106 h 160"/>
              <a:gd name="T68" fmla="*/ 34 w 160"/>
              <a:gd name="T69" fmla="*/ 82 h 160"/>
              <a:gd name="T70" fmla="*/ 59 w 160"/>
              <a:gd name="T71" fmla="*/ 82 h 160"/>
              <a:gd name="T72" fmla="*/ 72 w 160"/>
              <a:gd name="T73" fmla="*/ 129 h 160"/>
              <a:gd name="T74" fmla="*/ 104 w 160"/>
              <a:gd name="T75" fmla="*/ 160 h 160"/>
              <a:gd name="T76" fmla="*/ 104 w 160"/>
              <a:gd name="T77" fmla="*/ 119 h 160"/>
              <a:gd name="T78" fmla="*/ 82 w 160"/>
              <a:gd name="T79" fmla="*/ 152 h 160"/>
              <a:gd name="T80" fmla="*/ 82 w 160"/>
              <a:gd name="T81" fmla="*/ 127 h 160"/>
              <a:gd name="T82" fmla="*/ 106 w 160"/>
              <a:gd name="T83" fmla="*/ 150 h 160"/>
              <a:gd name="T84" fmla="*/ 119 w 160"/>
              <a:gd name="T85" fmla="*/ 129 h 160"/>
              <a:gd name="T86" fmla="*/ 150 w 160"/>
              <a:gd name="T87" fmla="*/ 160 h 160"/>
              <a:gd name="T88" fmla="*/ 150 w 160"/>
              <a:gd name="T89" fmla="*/ 119 h 160"/>
              <a:gd name="T90" fmla="*/ 129 w 160"/>
              <a:gd name="T91" fmla="*/ 152 h 160"/>
              <a:gd name="T92" fmla="*/ 129 w 160"/>
              <a:gd name="T93" fmla="*/ 127 h 160"/>
              <a:gd name="T94" fmla="*/ 152 w 160"/>
              <a:gd name="T95" fmla="*/ 150 h 160"/>
              <a:gd name="T96" fmla="*/ 67 w 160"/>
              <a:gd name="T97" fmla="*/ 150 h 160"/>
              <a:gd name="T98" fmla="*/ 36 w 160"/>
              <a:gd name="T99" fmla="*/ 119 h 160"/>
              <a:gd name="T100" fmla="*/ 36 w 160"/>
              <a:gd name="T101" fmla="*/ 160 h 160"/>
              <a:gd name="T102" fmla="*/ 57 w 160"/>
              <a:gd name="T103" fmla="*/ 127 h 160"/>
              <a:gd name="T104" fmla="*/ 57 w 160"/>
              <a:gd name="T105" fmla="*/ 152 h 160"/>
              <a:gd name="T106" fmla="*/ 34 w 160"/>
              <a:gd name="T107" fmla="*/ 129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60" h="160">
                <a:moveTo>
                  <a:pt x="14" y="67"/>
                </a:moveTo>
                <a:cubicBezTo>
                  <a:pt x="53" y="67"/>
                  <a:pt x="53" y="67"/>
                  <a:pt x="53" y="67"/>
                </a:cubicBezTo>
                <a:cubicBezTo>
                  <a:pt x="61" y="67"/>
                  <a:pt x="67" y="61"/>
                  <a:pt x="67" y="53"/>
                </a:cubicBezTo>
                <a:cubicBezTo>
                  <a:pt x="67" y="14"/>
                  <a:pt x="67" y="14"/>
                  <a:pt x="67" y="14"/>
                </a:cubicBezTo>
                <a:cubicBezTo>
                  <a:pt x="67" y="6"/>
                  <a:pt x="61" y="0"/>
                  <a:pt x="53" y="0"/>
                </a:cubicBezTo>
                <a:cubicBezTo>
                  <a:pt x="14" y="0"/>
                  <a:pt x="14" y="0"/>
                  <a:pt x="14" y="0"/>
                </a:cubicBezTo>
                <a:cubicBezTo>
                  <a:pt x="6" y="0"/>
                  <a:pt x="0" y="6"/>
                  <a:pt x="0" y="14"/>
                </a:cubicBezTo>
                <a:cubicBezTo>
                  <a:pt x="0" y="53"/>
                  <a:pt x="0" y="53"/>
                  <a:pt x="0" y="53"/>
                </a:cubicBezTo>
                <a:cubicBezTo>
                  <a:pt x="0" y="61"/>
                  <a:pt x="6" y="67"/>
                  <a:pt x="14" y="67"/>
                </a:cubicBezTo>
                <a:close/>
                <a:moveTo>
                  <a:pt x="8" y="14"/>
                </a:moveTo>
                <a:cubicBezTo>
                  <a:pt x="8" y="11"/>
                  <a:pt x="11" y="8"/>
                  <a:pt x="14" y="8"/>
                </a:cubicBezTo>
                <a:cubicBezTo>
                  <a:pt x="53" y="8"/>
                  <a:pt x="53" y="8"/>
                  <a:pt x="53" y="8"/>
                </a:cubicBezTo>
                <a:cubicBezTo>
                  <a:pt x="56" y="8"/>
                  <a:pt x="59" y="11"/>
                  <a:pt x="59" y="14"/>
                </a:cubicBezTo>
                <a:cubicBezTo>
                  <a:pt x="59" y="53"/>
                  <a:pt x="59" y="53"/>
                  <a:pt x="59" y="53"/>
                </a:cubicBezTo>
                <a:cubicBezTo>
                  <a:pt x="59" y="56"/>
                  <a:pt x="56" y="59"/>
                  <a:pt x="53" y="59"/>
                </a:cubicBezTo>
                <a:cubicBezTo>
                  <a:pt x="14" y="59"/>
                  <a:pt x="14" y="59"/>
                  <a:pt x="14" y="59"/>
                </a:cubicBezTo>
                <a:cubicBezTo>
                  <a:pt x="11" y="59"/>
                  <a:pt x="8" y="56"/>
                  <a:pt x="8" y="53"/>
                </a:cubicBezTo>
                <a:lnTo>
                  <a:pt x="8" y="14"/>
                </a:lnTo>
                <a:close/>
                <a:moveTo>
                  <a:pt x="114" y="36"/>
                </a:moveTo>
                <a:cubicBezTo>
                  <a:pt x="114" y="30"/>
                  <a:pt x="109" y="26"/>
                  <a:pt x="104" y="26"/>
                </a:cubicBezTo>
                <a:cubicBezTo>
                  <a:pt x="82" y="26"/>
                  <a:pt x="82" y="26"/>
                  <a:pt x="82" y="26"/>
                </a:cubicBezTo>
                <a:cubicBezTo>
                  <a:pt x="77" y="26"/>
                  <a:pt x="72" y="30"/>
                  <a:pt x="72" y="36"/>
                </a:cubicBezTo>
                <a:cubicBezTo>
                  <a:pt x="72" y="57"/>
                  <a:pt x="72" y="57"/>
                  <a:pt x="72" y="57"/>
                </a:cubicBezTo>
                <a:cubicBezTo>
                  <a:pt x="72" y="63"/>
                  <a:pt x="77" y="67"/>
                  <a:pt x="82" y="67"/>
                </a:cubicBezTo>
                <a:cubicBezTo>
                  <a:pt x="104" y="67"/>
                  <a:pt x="104" y="67"/>
                  <a:pt x="104" y="67"/>
                </a:cubicBezTo>
                <a:cubicBezTo>
                  <a:pt x="109" y="67"/>
                  <a:pt x="114" y="63"/>
                  <a:pt x="114" y="57"/>
                </a:cubicBezTo>
                <a:lnTo>
                  <a:pt x="114" y="36"/>
                </a:lnTo>
                <a:close/>
                <a:moveTo>
                  <a:pt x="106" y="57"/>
                </a:moveTo>
                <a:cubicBezTo>
                  <a:pt x="106" y="58"/>
                  <a:pt x="105" y="59"/>
                  <a:pt x="104" y="59"/>
                </a:cubicBezTo>
                <a:cubicBezTo>
                  <a:pt x="82" y="59"/>
                  <a:pt x="82" y="59"/>
                  <a:pt x="82" y="59"/>
                </a:cubicBezTo>
                <a:cubicBezTo>
                  <a:pt x="81" y="59"/>
                  <a:pt x="80" y="58"/>
                  <a:pt x="80" y="57"/>
                </a:cubicBezTo>
                <a:cubicBezTo>
                  <a:pt x="80" y="36"/>
                  <a:pt x="80" y="36"/>
                  <a:pt x="80" y="36"/>
                </a:cubicBezTo>
                <a:cubicBezTo>
                  <a:pt x="80" y="35"/>
                  <a:pt x="81" y="34"/>
                  <a:pt x="82" y="34"/>
                </a:cubicBezTo>
                <a:cubicBezTo>
                  <a:pt x="104" y="34"/>
                  <a:pt x="104" y="34"/>
                  <a:pt x="104" y="34"/>
                </a:cubicBezTo>
                <a:cubicBezTo>
                  <a:pt x="105" y="34"/>
                  <a:pt x="106" y="35"/>
                  <a:pt x="106" y="36"/>
                </a:cubicBezTo>
                <a:lnTo>
                  <a:pt x="106" y="57"/>
                </a:lnTo>
                <a:close/>
                <a:moveTo>
                  <a:pt x="160" y="36"/>
                </a:moveTo>
                <a:cubicBezTo>
                  <a:pt x="160" y="30"/>
                  <a:pt x="156" y="26"/>
                  <a:pt x="150" y="26"/>
                </a:cubicBezTo>
                <a:cubicBezTo>
                  <a:pt x="129" y="26"/>
                  <a:pt x="129" y="26"/>
                  <a:pt x="129" y="26"/>
                </a:cubicBezTo>
                <a:cubicBezTo>
                  <a:pt x="123" y="26"/>
                  <a:pt x="119" y="30"/>
                  <a:pt x="119" y="36"/>
                </a:cubicBezTo>
                <a:cubicBezTo>
                  <a:pt x="119" y="57"/>
                  <a:pt x="119" y="57"/>
                  <a:pt x="119" y="57"/>
                </a:cubicBezTo>
                <a:cubicBezTo>
                  <a:pt x="119" y="63"/>
                  <a:pt x="123" y="67"/>
                  <a:pt x="129" y="67"/>
                </a:cubicBezTo>
                <a:cubicBezTo>
                  <a:pt x="150" y="67"/>
                  <a:pt x="150" y="67"/>
                  <a:pt x="150" y="67"/>
                </a:cubicBezTo>
                <a:cubicBezTo>
                  <a:pt x="156" y="67"/>
                  <a:pt x="160" y="63"/>
                  <a:pt x="160" y="57"/>
                </a:cubicBezTo>
                <a:lnTo>
                  <a:pt x="160" y="36"/>
                </a:lnTo>
                <a:close/>
                <a:moveTo>
                  <a:pt x="152" y="57"/>
                </a:moveTo>
                <a:cubicBezTo>
                  <a:pt x="152" y="58"/>
                  <a:pt x="151" y="59"/>
                  <a:pt x="150" y="59"/>
                </a:cubicBezTo>
                <a:cubicBezTo>
                  <a:pt x="129" y="59"/>
                  <a:pt x="129" y="59"/>
                  <a:pt x="129" y="59"/>
                </a:cubicBezTo>
                <a:cubicBezTo>
                  <a:pt x="128" y="59"/>
                  <a:pt x="127" y="58"/>
                  <a:pt x="127" y="57"/>
                </a:cubicBezTo>
                <a:cubicBezTo>
                  <a:pt x="127" y="36"/>
                  <a:pt x="127" y="36"/>
                  <a:pt x="127" y="36"/>
                </a:cubicBezTo>
                <a:cubicBezTo>
                  <a:pt x="127" y="35"/>
                  <a:pt x="128" y="34"/>
                  <a:pt x="129" y="34"/>
                </a:cubicBezTo>
                <a:cubicBezTo>
                  <a:pt x="150" y="34"/>
                  <a:pt x="150" y="34"/>
                  <a:pt x="150" y="34"/>
                </a:cubicBezTo>
                <a:cubicBezTo>
                  <a:pt x="151" y="34"/>
                  <a:pt x="152" y="35"/>
                  <a:pt x="152" y="36"/>
                </a:cubicBezTo>
                <a:lnTo>
                  <a:pt x="152" y="57"/>
                </a:lnTo>
                <a:close/>
                <a:moveTo>
                  <a:pt x="114" y="82"/>
                </a:moveTo>
                <a:cubicBezTo>
                  <a:pt x="114" y="77"/>
                  <a:pt x="109" y="73"/>
                  <a:pt x="104" y="73"/>
                </a:cubicBezTo>
                <a:cubicBezTo>
                  <a:pt x="82" y="73"/>
                  <a:pt x="82" y="73"/>
                  <a:pt x="82" y="73"/>
                </a:cubicBezTo>
                <a:cubicBezTo>
                  <a:pt x="77" y="73"/>
                  <a:pt x="72" y="77"/>
                  <a:pt x="72" y="82"/>
                </a:cubicBezTo>
                <a:cubicBezTo>
                  <a:pt x="72" y="104"/>
                  <a:pt x="72" y="104"/>
                  <a:pt x="72" y="104"/>
                </a:cubicBezTo>
                <a:cubicBezTo>
                  <a:pt x="72" y="109"/>
                  <a:pt x="77" y="114"/>
                  <a:pt x="82" y="114"/>
                </a:cubicBezTo>
                <a:cubicBezTo>
                  <a:pt x="104" y="114"/>
                  <a:pt x="104" y="114"/>
                  <a:pt x="104" y="114"/>
                </a:cubicBezTo>
                <a:cubicBezTo>
                  <a:pt x="109" y="114"/>
                  <a:pt x="114" y="109"/>
                  <a:pt x="114" y="104"/>
                </a:cubicBezTo>
                <a:lnTo>
                  <a:pt x="114" y="82"/>
                </a:lnTo>
                <a:close/>
                <a:moveTo>
                  <a:pt x="106" y="104"/>
                </a:moveTo>
                <a:cubicBezTo>
                  <a:pt x="106" y="105"/>
                  <a:pt x="105" y="106"/>
                  <a:pt x="104" y="106"/>
                </a:cubicBezTo>
                <a:cubicBezTo>
                  <a:pt x="82" y="106"/>
                  <a:pt x="82" y="106"/>
                  <a:pt x="82" y="106"/>
                </a:cubicBezTo>
                <a:cubicBezTo>
                  <a:pt x="81" y="106"/>
                  <a:pt x="80" y="105"/>
                  <a:pt x="80" y="104"/>
                </a:cubicBezTo>
                <a:cubicBezTo>
                  <a:pt x="80" y="82"/>
                  <a:pt x="80" y="82"/>
                  <a:pt x="80" y="82"/>
                </a:cubicBezTo>
                <a:cubicBezTo>
                  <a:pt x="80" y="81"/>
                  <a:pt x="81" y="81"/>
                  <a:pt x="82" y="81"/>
                </a:cubicBezTo>
                <a:cubicBezTo>
                  <a:pt x="104" y="81"/>
                  <a:pt x="104" y="81"/>
                  <a:pt x="104" y="81"/>
                </a:cubicBezTo>
                <a:cubicBezTo>
                  <a:pt x="105" y="81"/>
                  <a:pt x="106" y="81"/>
                  <a:pt x="106" y="82"/>
                </a:cubicBezTo>
                <a:lnTo>
                  <a:pt x="106" y="104"/>
                </a:lnTo>
                <a:close/>
                <a:moveTo>
                  <a:pt x="160" y="82"/>
                </a:moveTo>
                <a:cubicBezTo>
                  <a:pt x="160" y="77"/>
                  <a:pt x="156" y="73"/>
                  <a:pt x="150" y="73"/>
                </a:cubicBezTo>
                <a:cubicBezTo>
                  <a:pt x="129" y="73"/>
                  <a:pt x="129" y="73"/>
                  <a:pt x="129" y="73"/>
                </a:cubicBezTo>
                <a:cubicBezTo>
                  <a:pt x="123" y="73"/>
                  <a:pt x="119" y="77"/>
                  <a:pt x="119" y="82"/>
                </a:cubicBezTo>
                <a:cubicBezTo>
                  <a:pt x="119" y="104"/>
                  <a:pt x="119" y="104"/>
                  <a:pt x="119" y="104"/>
                </a:cubicBezTo>
                <a:cubicBezTo>
                  <a:pt x="119" y="109"/>
                  <a:pt x="123" y="114"/>
                  <a:pt x="129" y="114"/>
                </a:cubicBezTo>
                <a:cubicBezTo>
                  <a:pt x="150" y="114"/>
                  <a:pt x="150" y="114"/>
                  <a:pt x="150" y="114"/>
                </a:cubicBezTo>
                <a:cubicBezTo>
                  <a:pt x="156" y="114"/>
                  <a:pt x="160" y="109"/>
                  <a:pt x="160" y="104"/>
                </a:cubicBezTo>
                <a:lnTo>
                  <a:pt x="160" y="82"/>
                </a:lnTo>
                <a:close/>
                <a:moveTo>
                  <a:pt x="152" y="104"/>
                </a:moveTo>
                <a:cubicBezTo>
                  <a:pt x="152" y="105"/>
                  <a:pt x="151" y="106"/>
                  <a:pt x="150" y="106"/>
                </a:cubicBezTo>
                <a:cubicBezTo>
                  <a:pt x="129" y="106"/>
                  <a:pt x="129" y="106"/>
                  <a:pt x="129" y="106"/>
                </a:cubicBezTo>
                <a:cubicBezTo>
                  <a:pt x="128" y="106"/>
                  <a:pt x="127" y="105"/>
                  <a:pt x="127" y="104"/>
                </a:cubicBezTo>
                <a:cubicBezTo>
                  <a:pt x="127" y="82"/>
                  <a:pt x="127" y="82"/>
                  <a:pt x="127" y="82"/>
                </a:cubicBezTo>
                <a:cubicBezTo>
                  <a:pt x="127" y="81"/>
                  <a:pt x="128" y="81"/>
                  <a:pt x="129" y="81"/>
                </a:cubicBezTo>
                <a:cubicBezTo>
                  <a:pt x="150" y="81"/>
                  <a:pt x="150" y="81"/>
                  <a:pt x="150" y="81"/>
                </a:cubicBezTo>
                <a:cubicBezTo>
                  <a:pt x="151" y="81"/>
                  <a:pt x="152" y="81"/>
                  <a:pt x="152" y="82"/>
                </a:cubicBezTo>
                <a:lnTo>
                  <a:pt x="152" y="104"/>
                </a:lnTo>
                <a:close/>
                <a:moveTo>
                  <a:pt x="36" y="73"/>
                </a:moveTo>
                <a:cubicBezTo>
                  <a:pt x="30" y="73"/>
                  <a:pt x="26" y="77"/>
                  <a:pt x="26" y="82"/>
                </a:cubicBezTo>
                <a:cubicBezTo>
                  <a:pt x="26" y="104"/>
                  <a:pt x="26" y="104"/>
                  <a:pt x="26" y="104"/>
                </a:cubicBezTo>
                <a:cubicBezTo>
                  <a:pt x="26" y="109"/>
                  <a:pt x="30" y="114"/>
                  <a:pt x="36" y="114"/>
                </a:cubicBezTo>
                <a:cubicBezTo>
                  <a:pt x="57" y="114"/>
                  <a:pt x="57" y="114"/>
                  <a:pt x="57" y="114"/>
                </a:cubicBezTo>
                <a:cubicBezTo>
                  <a:pt x="63" y="114"/>
                  <a:pt x="67" y="109"/>
                  <a:pt x="67" y="104"/>
                </a:cubicBezTo>
                <a:cubicBezTo>
                  <a:pt x="67" y="82"/>
                  <a:pt x="67" y="82"/>
                  <a:pt x="67" y="82"/>
                </a:cubicBezTo>
                <a:cubicBezTo>
                  <a:pt x="67" y="77"/>
                  <a:pt x="63" y="73"/>
                  <a:pt x="57" y="73"/>
                </a:cubicBezTo>
                <a:lnTo>
                  <a:pt x="36" y="73"/>
                </a:lnTo>
                <a:close/>
                <a:moveTo>
                  <a:pt x="59" y="82"/>
                </a:moveTo>
                <a:cubicBezTo>
                  <a:pt x="59" y="104"/>
                  <a:pt x="59" y="104"/>
                  <a:pt x="59" y="104"/>
                </a:cubicBezTo>
                <a:cubicBezTo>
                  <a:pt x="59" y="105"/>
                  <a:pt x="58" y="106"/>
                  <a:pt x="57" y="106"/>
                </a:cubicBezTo>
                <a:cubicBezTo>
                  <a:pt x="36" y="106"/>
                  <a:pt x="36" y="106"/>
                  <a:pt x="36" y="106"/>
                </a:cubicBezTo>
                <a:cubicBezTo>
                  <a:pt x="35" y="106"/>
                  <a:pt x="34" y="105"/>
                  <a:pt x="34" y="104"/>
                </a:cubicBezTo>
                <a:cubicBezTo>
                  <a:pt x="34" y="82"/>
                  <a:pt x="34" y="82"/>
                  <a:pt x="34" y="82"/>
                </a:cubicBezTo>
                <a:cubicBezTo>
                  <a:pt x="34" y="81"/>
                  <a:pt x="35" y="81"/>
                  <a:pt x="36" y="81"/>
                </a:cubicBezTo>
                <a:cubicBezTo>
                  <a:pt x="57" y="81"/>
                  <a:pt x="57" y="81"/>
                  <a:pt x="57" y="81"/>
                </a:cubicBezTo>
                <a:cubicBezTo>
                  <a:pt x="58" y="81"/>
                  <a:pt x="59" y="81"/>
                  <a:pt x="59" y="82"/>
                </a:cubicBezTo>
                <a:close/>
                <a:moveTo>
                  <a:pt x="104" y="119"/>
                </a:moveTo>
                <a:cubicBezTo>
                  <a:pt x="82" y="119"/>
                  <a:pt x="82" y="119"/>
                  <a:pt x="82" y="119"/>
                </a:cubicBezTo>
                <a:cubicBezTo>
                  <a:pt x="77" y="119"/>
                  <a:pt x="72" y="123"/>
                  <a:pt x="72" y="129"/>
                </a:cubicBezTo>
                <a:cubicBezTo>
                  <a:pt x="72" y="150"/>
                  <a:pt x="72" y="150"/>
                  <a:pt x="72" y="150"/>
                </a:cubicBezTo>
                <a:cubicBezTo>
                  <a:pt x="72" y="156"/>
                  <a:pt x="77" y="160"/>
                  <a:pt x="82" y="160"/>
                </a:cubicBezTo>
                <a:cubicBezTo>
                  <a:pt x="104" y="160"/>
                  <a:pt x="104" y="160"/>
                  <a:pt x="104" y="160"/>
                </a:cubicBezTo>
                <a:cubicBezTo>
                  <a:pt x="109" y="160"/>
                  <a:pt x="114" y="156"/>
                  <a:pt x="114" y="150"/>
                </a:cubicBezTo>
                <a:cubicBezTo>
                  <a:pt x="114" y="129"/>
                  <a:pt x="114" y="129"/>
                  <a:pt x="114" y="129"/>
                </a:cubicBezTo>
                <a:cubicBezTo>
                  <a:pt x="114" y="123"/>
                  <a:pt x="109" y="119"/>
                  <a:pt x="104" y="119"/>
                </a:cubicBezTo>
                <a:close/>
                <a:moveTo>
                  <a:pt x="106" y="150"/>
                </a:moveTo>
                <a:cubicBezTo>
                  <a:pt x="106" y="151"/>
                  <a:pt x="105" y="152"/>
                  <a:pt x="104" y="152"/>
                </a:cubicBezTo>
                <a:cubicBezTo>
                  <a:pt x="82" y="152"/>
                  <a:pt x="82" y="152"/>
                  <a:pt x="82" y="152"/>
                </a:cubicBezTo>
                <a:cubicBezTo>
                  <a:pt x="81" y="152"/>
                  <a:pt x="80" y="151"/>
                  <a:pt x="80" y="150"/>
                </a:cubicBezTo>
                <a:cubicBezTo>
                  <a:pt x="80" y="129"/>
                  <a:pt x="80" y="129"/>
                  <a:pt x="80" y="129"/>
                </a:cubicBezTo>
                <a:cubicBezTo>
                  <a:pt x="80" y="128"/>
                  <a:pt x="81" y="127"/>
                  <a:pt x="82" y="127"/>
                </a:cubicBezTo>
                <a:cubicBezTo>
                  <a:pt x="104" y="127"/>
                  <a:pt x="104" y="127"/>
                  <a:pt x="104" y="127"/>
                </a:cubicBezTo>
                <a:cubicBezTo>
                  <a:pt x="105" y="127"/>
                  <a:pt x="106" y="128"/>
                  <a:pt x="106" y="129"/>
                </a:cubicBezTo>
                <a:lnTo>
                  <a:pt x="106" y="150"/>
                </a:lnTo>
                <a:close/>
                <a:moveTo>
                  <a:pt x="150" y="119"/>
                </a:moveTo>
                <a:cubicBezTo>
                  <a:pt x="129" y="119"/>
                  <a:pt x="129" y="119"/>
                  <a:pt x="129" y="119"/>
                </a:cubicBezTo>
                <a:cubicBezTo>
                  <a:pt x="123" y="119"/>
                  <a:pt x="119" y="123"/>
                  <a:pt x="119" y="129"/>
                </a:cubicBezTo>
                <a:cubicBezTo>
                  <a:pt x="119" y="150"/>
                  <a:pt x="119" y="150"/>
                  <a:pt x="119" y="150"/>
                </a:cubicBezTo>
                <a:cubicBezTo>
                  <a:pt x="119" y="156"/>
                  <a:pt x="123" y="160"/>
                  <a:pt x="129" y="160"/>
                </a:cubicBezTo>
                <a:cubicBezTo>
                  <a:pt x="150" y="160"/>
                  <a:pt x="150" y="160"/>
                  <a:pt x="150" y="160"/>
                </a:cubicBezTo>
                <a:cubicBezTo>
                  <a:pt x="156" y="160"/>
                  <a:pt x="160" y="156"/>
                  <a:pt x="160" y="150"/>
                </a:cubicBezTo>
                <a:cubicBezTo>
                  <a:pt x="160" y="129"/>
                  <a:pt x="160" y="129"/>
                  <a:pt x="160" y="129"/>
                </a:cubicBezTo>
                <a:cubicBezTo>
                  <a:pt x="160" y="123"/>
                  <a:pt x="156" y="119"/>
                  <a:pt x="150" y="119"/>
                </a:cubicBezTo>
                <a:close/>
                <a:moveTo>
                  <a:pt x="152" y="150"/>
                </a:moveTo>
                <a:cubicBezTo>
                  <a:pt x="152" y="151"/>
                  <a:pt x="151" y="152"/>
                  <a:pt x="150" y="152"/>
                </a:cubicBezTo>
                <a:cubicBezTo>
                  <a:pt x="129" y="152"/>
                  <a:pt x="129" y="152"/>
                  <a:pt x="129" y="152"/>
                </a:cubicBezTo>
                <a:cubicBezTo>
                  <a:pt x="128" y="152"/>
                  <a:pt x="127" y="151"/>
                  <a:pt x="127" y="150"/>
                </a:cubicBezTo>
                <a:cubicBezTo>
                  <a:pt x="127" y="129"/>
                  <a:pt x="127" y="129"/>
                  <a:pt x="127" y="129"/>
                </a:cubicBezTo>
                <a:cubicBezTo>
                  <a:pt x="127" y="128"/>
                  <a:pt x="128" y="127"/>
                  <a:pt x="129" y="127"/>
                </a:cubicBezTo>
                <a:cubicBezTo>
                  <a:pt x="150" y="127"/>
                  <a:pt x="150" y="127"/>
                  <a:pt x="150" y="127"/>
                </a:cubicBezTo>
                <a:cubicBezTo>
                  <a:pt x="151" y="127"/>
                  <a:pt x="152" y="128"/>
                  <a:pt x="152" y="129"/>
                </a:cubicBezTo>
                <a:lnTo>
                  <a:pt x="152" y="150"/>
                </a:lnTo>
                <a:close/>
                <a:moveTo>
                  <a:pt x="36" y="160"/>
                </a:moveTo>
                <a:cubicBezTo>
                  <a:pt x="57" y="160"/>
                  <a:pt x="57" y="160"/>
                  <a:pt x="57" y="160"/>
                </a:cubicBezTo>
                <a:cubicBezTo>
                  <a:pt x="63" y="160"/>
                  <a:pt x="67" y="156"/>
                  <a:pt x="67" y="150"/>
                </a:cubicBezTo>
                <a:cubicBezTo>
                  <a:pt x="67" y="129"/>
                  <a:pt x="67" y="129"/>
                  <a:pt x="67" y="129"/>
                </a:cubicBezTo>
                <a:cubicBezTo>
                  <a:pt x="67" y="123"/>
                  <a:pt x="63" y="119"/>
                  <a:pt x="57" y="119"/>
                </a:cubicBezTo>
                <a:cubicBezTo>
                  <a:pt x="36" y="119"/>
                  <a:pt x="36" y="119"/>
                  <a:pt x="36" y="119"/>
                </a:cubicBezTo>
                <a:cubicBezTo>
                  <a:pt x="30" y="119"/>
                  <a:pt x="26" y="123"/>
                  <a:pt x="26" y="129"/>
                </a:cubicBezTo>
                <a:cubicBezTo>
                  <a:pt x="26" y="150"/>
                  <a:pt x="26" y="150"/>
                  <a:pt x="26" y="150"/>
                </a:cubicBezTo>
                <a:cubicBezTo>
                  <a:pt x="26" y="156"/>
                  <a:pt x="30" y="160"/>
                  <a:pt x="36" y="160"/>
                </a:cubicBezTo>
                <a:close/>
                <a:moveTo>
                  <a:pt x="34" y="129"/>
                </a:moveTo>
                <a:cubicBezTo>
                  <a:pt x="34" y="128"/>
                  <a:pt x="35" y="127"/>
                  <a:pt x="36" y="127"/>
                </a:cubicBezTo>
                <a:cubicBezTo>
                  <a:pt x="57" y="127"/>
                  <a:pt x="57" y="127"/>
                  <a:pt x="57" y="127"/>
                </a:cubicBezTo>
                <a:cubicBezTo>
                  <a:pt x="58" y="127"/>
                  <a:pt x="59" y="128"/>
                  <a:pt x="59" y="129"/>
                </a:cubicBezTo>
                <a:cubicBezTo>
                  <a:pt x="59" y="150"/>
                  <a:pt x="59" y="150"/>
                  <a:pt x="59" y="150"/>
                </a:cubicBezTo>
                <a:cubicBezTo>
                  <a:pt x="59" y="151"/>
                  <a:pt x="58" y="152"/>
                  <a:pt x="57" y="152"/>
                </a:cubicBezTo>
                <a:cubicBezTo>
                  <a:pt x="36" y="152"/>
                  <a:pt x="36" y="152"/>
                  <a:pt x="36" y="152"/>
                </a:cubicBezTo>
                <a:cubicBezTo>
                  <a:pt x="35" y="152"/>
                  <a:pt x="34" y="151"/>
                  <a:pt x="34" y="150"/>
                </a:cubicBezTo>
                <a:lnTo>
                  <a:pt x="34" y="12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1" name="Freeform 61">
            <a:extLst>
              <a:ext uri="{FF2B5EF4-FFF2-40B4-BE49-F238E27FC236}">
                <a16:creationId xmlns:a16="http://schemas.microsoft.com/office/drawing/2014/main" xmlns="" id="{4CAFF662-09C3-4431-BF90-980B0BDB49DF}"/>
              </a:ext>
            </a:extLst>
          </p:cNvPr>
          <p:cNvSpPr>
            <a:spLocks noEditPoints="1"/>
          </p:cNvSpPr>
          <p:nvPr/>
        </p:nvSpPr>
        <p:spPr bwMode="auto">
          <a:xfrm>
            <a:off x="6302375" y="4081463"/>
            <a:ext cx="546100" cy="550863"/>
          </a:xfrm>
          <a:custGeom>
            <a:avLst/>
            <a:gdLst>
              <a:gd name="T0" fmla="*/ 11 w 160"/>
              <a:gd name="T1" fmla="*/ 0 h 160"/>
              <a:gd name="T2" fmla="*/ 11 w 160"/>
              <a:gd name="T3" fmla="*/ 46 h 160"/>
              <a:gd name="T4" fmla="*/ 46 w 160"/>
              <a:gd name="T5" fmla="*/ 11 h 160"/>
              <a:gd name="T6" fmla="*/ 11 w 160"/>
              <a:gd name="T7" fmla="*/ 38 h 160"/>
              <a:gd name="T8" fmla="*/ 11 w 160"/>
              <a:gd name="T9" fmla="*/ 8 h 160"/>
              <a:gd name="T10" fmla="*/ 38 w 160"/>
              <a:gd name="T11" fmla="*/ 36 h 160"/>
              <a:gd name="T12" fmla="*/ 11 w 160"/>
              <a:gd name="T13" fmla="*/ 57 h 160"/>
              <a:gd name="T14" fmla="*/ 11 w 160"/>
              <a:gd name="T15" fmla="*/ 103 h 160"/>
              <a:gd name="T16" fmla="*/ 46 w 160"/>
              <a:gd name="T17" fmla="*/ 67 h 160"/>
              <a:gd name="T18" fmla="*/ 11 w 160"/>
              <a:gd name="T19" fmla="*/ 95 h 160"/>
              <a:gd name="T20" fmla="*/ 11 w 160"/>
              <a:gd name="T21" fmla="*/ 65 h 160"/>
              <a:gd name="T22" fmla="*/ 38 w 160"/>
              <a:gd name="T23" fmla="*/ 93 h 160"/>
              <a:gd name="T24" fmla="*/ 0 w 160"/>
              <a:gd name="T25" fmla="*/ 124 h 160"/>
              <a:gd name="T26" fmla="*/ 36 w 160"/>
              <a:gd name="T27" fmla="*/ 160 h 160"/>
              <a:gd name="T28" fmla="*/ 36 w 160"/>
              <a:gd name="T29" fmla="*/ 114 h 160"/>
              <a:gd name="T30" fmla="*/ 11 w 160"/>
              <a:gd name="T31" fmla="*/ 152 h 160"/>
              <a:gd name="T32" fmla="*/ 11 w 160"/>
              <a:gd name="T33" fmla="*/ 122 h 160"/>
              <a:gd name="T34" fmla="*/ 38 w 160"/>
              <a:gd name="T35" fmla="*/ 149 h 160"/>
              <a:gd name="T36" fmla="*/ 93 w 160"/>
              <a:gd name="T37" fmla="*/ 103 h 160"/>
              <a:gd name="T38" fmla="*/ 93 w 160"/>
              <a:gd name="T39" fmla="*/ 57 h 160"/>
              <a:gd name="T40" fmla="*/ 57 w 160"/>
              <a:gd name="T41" fmla="*/ 93 h 160"/>
              <a:gd name="T42" fmla="*/ 93 w 160"/>
              <a:gd name="T43" fmla="*/ 65 h 160"/>
              <a:gd name="T44" fmla="*/ 93 w 160"/>
              <a:gd name="T45" fmla="*/ 95 h 160"/>
              <a:gd name="T46" fmla="*/ 65 w 160"/>
              <a:gd name="T47" fmla="*/ 67 h 160"/>
              <a:gd name="T48" fmla="*/ 93 w 160"/>
              <a:gd name="T49" fmla="*/ 160 h 160"/>
              <a:gd name="T50" fmla="*/ 93 w 160"/>
              <a:gd name="T51" fmla="*/ 114 h 160"/>
              <a:gd name="T52" fmla="*/ 57 w 160"/>
              <a:gd name="T53" fmla="*/ 149 h 160"/>
              <a:gd name="T54" fmla="*/ 93 w 160"/>
              <a:gd name="T55" fmla="*/ 122 h 160"/>
              <a:gd name="T56" fmla="*/ 93 w 160"/>
              <a:gd name="T57" fmla="*/ 152 h 160"/>
              <a:gd name="T58" fmla="*/ 65 w 160"/>
              <a:gd name="T59" fmla="*/ 124 h 160"/>
              <a:gd name="T60" fmla="*/ 149 w 160"/>
              <a:gd name="T61" fmla="*/ 103 h 160"/>
              <a:gd name="T62" fmla="*/ 149 w 160"/>
              <a:gd name="T63" fmla="*/ 57 h 160"/>
              <a:gd name="T64" fmla="*/ 114 w 160"/>
              <a:gd name="T65" fmla="*/ 93 h 160"/>
              <a:gd name="T66" fmla="*/ 149 w 160"/>
              <a:gd name="T67" fmla="*/ 65 h 160"/>
              <a:gd name="T68" fmla="*/ 149 w 160"/>
              <a:gd name="T69" fmla="*/ 95 h 160"/>
              <a:gd name="T70" fmla="*/ 122 w 160"/>
              <a:gd name="T71" fmla="*/ 67 h 160"/>
              <a:gd name="T72" fmla="*/ 149 w 160"/>
              <a:gd name="T73" fmla="*/ 160 h 160"/>
              <a:gd name="T74" fmla="*/ 149 w 160"/>
              <a:gd name="T75" fmla="*/ 114 h 160"/>
              <a:gd name="T76" fmla="*/ 114 w 160"/>
              <a:gd name="T77" fmla="*/ 149 h 160"/>
              <a:gd name="T78" fmla="*/ 149 w 160"/>
              <a:gd name="T79" fmla="*/ 122 h 160"/>
              <a:gd name="T80" fmla="*/ 149 w 160"/>
              <a:gd name="T81" fmla="*/ 152 h 160"/>
              <a:gd name="T82" fmla="*/ 122 w 160"/>
              <a:gd name="T83" fmla="*/ 124 h 160"/>
              <a:gd name="T84" fmla="*/ 67 w 160"/>
              <a:gd name="T85" fmla="*/ 46 h 160"/>
              <a:gd name="T86" fmla="*/ 103 w 160"/>
              <a:gd name="T87" fmla="*/ 11 h 160"/>
              <a:gd name="T88" fmla="*/ 57 w 160"/>
              <a:gd name="T89" fmla="*/ 11 h 160"/>
              <a:gd name="T90" fmla="*/ 93 w 160"/>
              <a:gd name="T91" fmla="*/ 8 h 160"/>
              <a:gd name="T92" fmla="*/ 93 w 160"/>
              <a:gd name="T93" fmla="*/ 38 h 160"/>
              <a:gd name="T94" fmla="*/ 65 w 160"/>
              <a:gd name="T95" fmla="*/ 11 h 160"/>
              <a:gd name="T96" fmla="*/ 160 w 160"/>
              <a:gd name="T97" fmla="*/ 36 h 160"/>
              <a:gd name="T98" fmla="*/ 124 w 160"/>
              <a:gd name="T99" fmla="*/ 0 h 160"/>
              <a:gd name="T100" fmla="*/ 124 w 160"/>
              <a:gd name="T101" fmla="*/ 46 h 160"/>
              <a:gd name="T102" fmla="*/ 149 w 160"/>
              <a:gd name="T103" fmla="*/ 8 h 160"/>
              <a:gd name="T104" fmla="*/ 149 w 160"/>
              <a:gd name="T105" fmla="*/ 38 h 160"/>
              <a:gd name="T106" fmla="*/ 122 w 160"/>
              <a:gd name="T107" fmla="*/ 11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60" h="160">
                <a:moveTo>
                  <a:pt x="46" y="11"/>
                </a:moveTo>
                <a:cubicBezTo>
                  <a:pt x="46" y="5"/>
                  <a:pt x="41" y="0"/>
                  <a:pt x="36" y="0"/>
                </a:cubicBezTo>
                <a:cubicBezTo>
                  <a:pt x="11" y="0"/>
                  <a:pt x="11" y="0"/>
                  <a:pt x="11" y="0"/>
                </a:cubicBezTo>
                <a:cubicBezTo>
                  <a:pt x="5" y="0"/>
                  <a:pt x="0" y="5"/>
                  <a:pt x="0" y="11"/>
                </a:cubicBezTo>
                <a:cubicBezTo>
                  <a:pt x="0" y="36"/>
                  <a:pt x="0" y="36"/>
                  <a:pt x="0" y="36"/>
                </a:cubicBezTo>
                <a:cubicBezTo>
                  <a:pt x="0" y="41"/>
                  <a:pt x="5" y="46"/>
                  <a:pt x="11" y="46"/>
                </a:cubicBezTo>
                <a:cubicBezTo>
                  <a:pt x="36" y="46"/>
                  <a:pt x="36" y="46"/>
                  <a:pt x="36" y="46"/>
                </a:cubicBezTo>
                <a:cubicBezTo>
                  <a:pt x="41" y="46"/>
                  <a:pt x="46" y="41"/>
                  <a:pt x="46" y="36"/>
                </a:cubicBezTo>
                <a:cubicBezTo>
                  <a:pt x="46" y="11"/>
                  <a:pt x="46" y="11"/>
                  <a:pt x="46" y="11"/>
                </a:cubicBezTo>
                <a:close/>
                <a:moveTo>
                  <a:pt x="38" y="36"/>
                </a:moveTo>
                <a:cubicBezTo>
                  <a:pt x="38" y="37"/>
                  <a:pt x="37" y="38"/>
                  <a:pt x="36" y="38"/>
                </a:cubicBezTo>
                <a:cubicBezTo>
                  <a:pt x="11" y="38"/>
                  <a:pt x="11" y="38"/>
                  <a:pt x="11" y="38"/>
                </a:cubicBezTo>
                <a:cubicBezTo>
                  <a:pt x="9" y="38"/>
                  <a:pt x="8" y="37"/>
                  <a:pt x="8" y="36"/>
                </a:cubicBezTo>
                <a:cubicBezTo>
                  <a:pt x="8" y="11"/>
                  <a:pt x="8" y="11"/>
                  <a:pt x="8" y="11"/>
                </a:cubicBezTo>
                <a:cubicBezTo>
                  <a:pt x="8" y="9"/>
                  <a:pt x="9" y="8"/>
                  <a:pt x="11" y="8"/>
                </a:cubicBezTo>
                <a:cubicBezTo>
                  <a:pt x="36" y="8"/>
                  <a:pt x="36" y="8"/>
                  <a:pt x="36" y="8"/>
                </a:cubicBezTo>
                <a:cubicBezTo>
                  <a:pt x="37" y="8"/>
                  <a:pt x="38" y="9"/>
                  <a:pt x="38" y="11"/>
                </a:cubicBezTo>
                <a:cubicBezTo>
                  <a:pt x="38" y="36"/>
                  <a:pt x="38" y="36"/>
                  <a:pt x="38" y="36"/>
                </a:cubicBezTo>
                <a:close/>
                <a:moveTo>
                  <a:pt x="46" y="67"/>
                </a:moveTo>
                <a:cubicBezTo>
                  <a:pt x="46" y="62"/>
                  <a:pt x="41" y="57"/>
                  <a:pt x="36" y="57"/>
                </a:cubicBezTo>
                <a:cubicBezTo>
                  <a:pt x="11" y="57"/>
                  <a:pt x="11" y="57"/>
                  <a:pt x="11" y="57"/>
                </a:cubicBezTo>
                <a:cubicBezTo>
                  <a:pt x="5" y="57"/>
                  <a:pt x="0" y="62"/>
                  <a:pt x="0" y="67"/>
                </a:cubicBezTo>
                <a:cubicBezTo>
                  <a:pt x="0" y="93"/>
                  <a:pt x="0" y="93"/>
                  <a:pt x="0" y="93"/>
                </a:cubicBezTo>
                <a:cubicBezTo>
                  <a:pt x="0" y="98"/>
                  <a:pt x="5" y="103"/>
                  <a:pt x="11" y="103"/>
                </a:cubicBezTo>
                <a:cubicBezTo>
                  <a:pt x="36" y="103"/>
                  <a:pt x="36" y="103"/>
                  <a:pt x="36" y="103"/>
                </a:cubicBezTo>
                <a:cubicBezTo>
                  <a:pt x="41" y="103"/>
                  <a:pt x="46" y="98"/>
                  <a:pt x="46" y="93"/>
                </a:cubicBezTo>
                <a:cubicBezTo>
                  <a:pt x="46" y="67"/>
                  <a:pt x="46" y="67"/>
                  <a:pt x="46" y="67"/>
                </a:cubicBezTo>
                <a:close/>
                <a:moveTo>
                  <a:pt x="38" y="93"/>
                </a:moveTo>
                <a:cubicBezTo>
                  <a:pt x="38" y="94"/>
                  <a:pt x="37" y="95"/>
                  <a:pt x="36" y="95"/>
                </a:cubicBezTo>
                <a:cubicBezTo>
                  <a:pt x="11" y="95"/>
                  <a:pt x="11" y="95"/>
                  <a:pt x="11" y="95"/>
                </a:cubicBezTo>
                <a:cubicBezTo>
                  <a:pt x="9" y="95"/>
                  <a:pt x="8" y="94"/>
                  <a:pt x="8" y="93"/>
                </a:cubicBezTo>
                <a:cubicBezTo>
                  <a:pt x="8" y="67"/>
                  <a:pt x="8" y="67"/>
                  <a:pt x="8" y="67"/>
                </a:cubicBezTo>
                <a:cubicBezTo>
                  <a:pt x="8" y="66"/>
                  <a:pt x="9" y="65"/>
                  <a:pt x="11" y="65"/>
                </a:cubicBezTo>
                <a:cubicBezTo>
                  <a:pt x="36" y="65"/>
                  <a:pt x="36" y="65"/>
                  <a:pt x="36" y="65"/>
                </a:cubicBezTo>
                <a:cubicBezTo>
                  <a:pt x="37" y="65"/>
                  <a:pt x="38" y="66"/>
                  <a:pt x="38" y="67"/>
                </a:cubicBezTo>
                <a:cubicBezTo>
                  <a:pt x="38" y="93"/>
                  <a:pt x="38" y="93"/>
                  <a:pt x="38" y="93"/>
                </a:cubicBezTo>
                <a:close/>
                <a:moveTo>
                  <a:pt x="36" y="114"/>
                </a:moveTo>
                <a:cubicBezTo>
                  <a:pt x="11" y="114"/>
                  <a:pt x="11" y="114"/>
                  <a:pt x="11" y="114"/>
                </a:cubicBezTo>
                <a:cubicBezTo>
                  <a:pt x="5" y="114"/>
                  <a:pt x="0" y="119"/>
                  <a:pt x="0" y="124"/>
                </a:cubicBezTo>
                <a:cubicBezTo>
                  <a:pt x="0" y="149"/>
                  <a:pt x="0" y="149"/>
                  <a:pt x="0" y="149"/>
                </a:cubicBezTo>
                <a:cubicBezTo>
                  <a:pt x="0" y="155"/>
                  <a:pt x="5" y="160"/>
                  <a:pt x="11" y="160"/>
                </a:cubicBezTo>
                <a:cubicBezTo>
                  <a:pt x="36" y="160"/>
                  <a:pt x="36" y="160"/>
                  <a:pt x="36" y="160"/>
                </a:cubicBezTo>
                <a:cubicBezTo>
                  <a:pt x="41" y="160"/>
                  <a:pt x="46" y="155"/>
                  <a:pt x="46" y="149"/>
                </a:cubicBezTo>
                <a:cubicBezTo>
                  <a:pt x="46" y="124"/>
                  <a:pt x="46" y="124"/>
                  <a:pt x="46" y="124"/>
                </a:cubicBezTo>
                <a:cubicBezTo>
                  <a:pt x="46" y="119"/>
                  <a:pt x="41" y="114"/>
                  <a:pt x="36" y="114"/>
                </a:cubicBezTo>
                <a:close/>
                <a:moveTo>
                  <a:pt x="38" y="149"/>
                </a:moveTo>
                <a:cubicBezTo>
                  <a:pt x="38" y="151"/>
                  <a:pt x="37" y="152"/>
                  <a:pt x="36" y="152"/>
                </a:cubicBezTo>
                <a:cubicBezTo>
                  <a:pt x="11" y="152"/>
                  <a:pt x="11" y="152"/>
                  <a:pt x="11" y="152"/>
                </a:cubicBezTo>
                <a:cubicBezTo>
                  <a:pt x="9" y="152"/>
                  <a:pt x="8" y="151"/>
                  <a:pt x="8" y="149"/>
                </a:cubicBezTo>
                <a:cubicBezTo>
                  <a:pt x="8" y="124"/>
                  <a:pt x="8" y="124"/>
                  <a:pt x="8" y="124"/>
                </a:cubicBezTo>
                <a:cubicBezTo>
                  <a:pt x="8" y="123"/>
                  <a:pt x="9" y="122"/>
                  <a:pt x="11" y="122"/>
                </a:cubicBezTo>
                <a:cubicBezTo>
                  <a:pt x="36" y="122"/>
                  <a:pt x="36" y="122"/>
                  <a:pt x="36" y="122"/>
                </a:cubicBezTo>
                <a:cubicBezTo>
                  <a:pt x="37" y="122"/>
                  <a:pt x="38" y="123"/>
                  <a:pt x="38" y="124"/>
                </a:cubicBezTo>
                <a:cubicBezTo>
                  <a:pt x="38" y="149"/>
                  <a:pt x="38" y="149"/>
                  <a:pt x="38" y="149"/>
                </a:cubicBezTo>
                <a:close/>
                <a:moveTo>
                  <a:pt x="57" y="93"/>
                </a:moveTo>
                <a:cubicBezTo>
                  <a:pt x="57" y="98"/>
                  <a:pt x="62" y="103"/>
                  <a:pt x="67" y="103"/>
                </a:cubicBezTo>
                <a:cubicBezTo>
                  <a:pt x="93" y="103"/>
                  <a:pt x="93" y="103"/>
                  <a:pt x="93" y="103"/>
                </a:cubicBezTo>
                <a:cubicBezTo>
                  <a:pt x="98" y="103"/>
                  <a:pt x="103" y="98"/>
                  <a:pt x="103" y="93"/>
                </a:cubicBezTo>
                <a:cubicBezTo>
                  <a:pt x="103" y="67"/>
                  <a:pt x="103" y="67"/>
                  <a:pt x="103" y="67"/>
                </a:cubicBezTo>
                <a:cubicBezTo>
                  <a:pt x="103" y="62"/>
                  <a:pt x="98" y="57"/>
                  <a:pt x="93" y="57"/>
                </a:cubicBezTo>
                <a:cubicBezTo>
                  <a:pt x="67" y="57"/>
                  <a:pt x="67" y="57"/>
                  <a:pt x="67" y="57"/>
                </a:cubicBezTo>
                <a:cubicBezTo>
                  <a:pt x="62" y="57"/>
                  <a:pt x="57" y="62"/>
                  <a:pt x="57" y="67"/>
                </a:cubicBezTo>
                <a:cubicBezTo>
                  <a:pt x="57" y="93"/>
                  <a:pt x="57" y="93"/>
                  <a:pt x="57" y="93"/>
                </a:cubicBezTo>
                <a:close/>
                <a:moveTo>
                  <a:pt x="65" y="67"/>
                </a:moveTo>
                <a:cubicBezTo>
                  <a:pt x="65" y="66"/>
                  <a:pt x="66" y="65"/>
                  <a:pt x="67" y="65"/>
                </a:cubicBezTo>
                <a:cubicBezTo>
                  <a:pt x="93" y="65"/>
                  <a:pt x="93" y="65"/>
                  <a:pt x="93" y="65"/>
                </a:cubicBezTo>
                <a:cubicBezTo>
                  <a:pt x="94" y="65"/>
                  <a:pt x="95" y="66"/>
                  <a:pt x="95" y="67"/>
                </a:cubicBezTo>
                <a:cubicBezTo>
                  <a:pt x="95" y="93"/>
                  <a:pt x="95" y="93"/>
                  <a:pt x="95" y="93"/>
                </a:cubicBezTo>
                <a:cubicBezTo>
                  <a:pt x="95" y="94"/>
                  <a:pt x="94" y="95"/>
                  <a:pt x="93" y="95"/>
                </a:cubicBezTo>
                <a:cubicBezTo>
                  <a:pt x="67" y="95"/>
                  <a:pt x="67" y="95"/>
                  <a:pt x="67" y="95"/>
                </a:cubicBezTo>
                <a:cubicBezTo>
                  <a:pt x="66" y="95"/>
                  <a:pt x="65" y="94"/>
                  <a:pt x="65" y="93"/>
                </a:cubicBezTo>
                <a:cubicBezTo>
                  <a:pt x="65" y="67"/>
                  <a:pt x="65" y="67"/>
                  <a:pt x="65" y="67"/>
                </a:cubicBezTo>
                <a:close/>
                <a:moveTo>
                  <a:pt x="57" y="149"/>
                </a:moveTo>
                <a:cubicBezTo>
                  <a:pt x="57" y="155"/>
                  <a:pt x="62" y="160"/>
                  <a:pt x="67" y="160"/>
                </a:cubicBezTo>
                <a:cubicBezTo>
                  <a:pt x="93" y="160"/>
                  <a:pt x="93" y="160"/>
                  <a:pt x="93" y="160"/>
                </a:cubicBezTo>
                <a:cubicBezTo>
                  <a:pt x="98" y="160"/>
                  <a:pt x="103" y="155"/>
                  <a:pt x="103" y="149"/>
                </a:cubicBezTo>
                <a:cubicBezTo>
                  <a:pt x="103" y="124"/>
                  <a:pt x="103" y="124"/>
                  <a:pt x="103" y="124"/>
                </a:cubicBezTo>
                <a:cubicBezTo>
                  <a:pt x="103" y="119"/>
                  <a:pt x="98" y="114"/>
                  <a:pt x="93" y="114"/>
                </a:cubicBezTo>
                <a:cubicBezTo>
                  <a:pt x="67" y="114"/>
                  <a:pt x="67" y="114"/>
                  <a:pt x="67" y="114"/>
                </a:cubicBezTo>
                <a:cubicBezTo>
                  <a:pt x="62" y="114"/>
                  <a:pt x="57" y="119"/>
                  <a:pt x="57" y="124"/>
                </a:cubicBezTo>
                <a:cubicBezTo>
                  <a:pt x="57" y="149"/>
                  <a:pt x="57" y="149"/>
                  <a:pt x="57" y="149"/>
                </a:cubicBezTo>
                <a:close/>
                <a:moveTo>
                  <a:pt x="65" y="124"/>
                </a:moveTo>
                <a:cubicBezTo>
                  <a:pt x="65" y="123"/>
                  <a:pt x="66" y="122"/>
                  <a:pt x="67" y="122"/>
                </a:cubicBezTo>
                <a:cubicBezTo>
                  <a:pt x="93" y="122"/>
                  <a:pt x="93" y="122"/>
                  <a:pt x="93" y="122"/>
                </a:cubicBezTo>
                <a:cubicBezTo>
                  <a:pt x="94" y="122"/>
                  <a:pt x="95" y="123"/>
                  <a:pt x="95" y="124"/>
                </a:cubicBezTo>
                <a:cubicBezTo>
                  <a:pt x="95" y="149"/>
                  <a:pt x="95" y="149"/>
                  <a:pt x="95" y="149"/>
                </a:cubicBezTo>
                <a:cubicBezTo>
                  <a:pt x="95" y="151"/>
                  <a:pt x="94" y="152"/>
                  <a:pt x="93" y="152"/>
                </a:cubicBezTo>
                <a:cubicBezTo>
                  <a:pt x="67" y="152"/>
                  <a:pt x="67" y="152"/>
                  <a:pt x="67" y="152"/>
                </a:cubicBezTo>
                <a:cubicBezTo>
                  <a:pt x="66" y="152"/>
                  <a:pt x="65" y="151"/>
                  <a:pt x="65" y="149"/>
                </a:cubicBezTo>
                <a:cubicBezTo>
                  <a:pt x="65" y="124"/>
                  <a:pt x="65" y="124"/>
                  <a:pt x="65" y="124"/>
                </a:cubicBezTo>
                <a:close/>
                <a:moveTo>
                  <a:pt x="114" y="93"/>
                </a:moveTo>
                <a:cubicBezTo>
                  <a:pt x="114" y="98"/>
                  <a:pt x="119" y="103"/>
                  <a:pt x="124" y="103"/>
                </a:cubicBezTo>
                <a:cubicBezTo>
                  <a:pt x="149" y="103"/>
                  <a:pt x="149" y="103"/>
                  <a:pt x="149" y="103"/>
                </a:cubicBezTo>
                <a:cubicBezTo>
                  <a:pt x="155" y="103"/>
                  <a:pt x="160" y="98"/>
                  <a:pt x="160" y="93"/>
                </a:cubicBezTo>
                <a:cubicBezTo>
                  <a:pt x="160" y="67"/>
                  <a:pt x="160" y="67"/>
                  <a:pt x="160" y="67"/>
                </a:cubicBezTo>
                <a:cubicBezTo>
                  <a:pt x="160" y="62"/>
                  <a:pt x="155" y="57"/>
                  <a:pt x="149" y="57"/>
                </a:cubicBezTo>
                <a:cubicBezTo>
                  <a:pt x="124" y="57"/>
                  <a:pt x="124" y="57"/>
                  <a:pt x="124" y="57"/>
                </a:cubicBezTo>
                <a:cubicBezTo>
                  <a:pt x="119" y="57"/>
                  <a:pt x="114" y="62"/>
                  <a:pt x="114" y="67"/>
                </a:cubicBezTo>
                <a:cubicBezTo>
                  <a:pt x="114" y="93"/>
                  <a:pt x="114" y="93"/>
                  <a:pt x="114" y="93"/>
                </a:cubicBezTo>
                <a:close/>
                <a:moveTo>
                  <a:pt x="122" y="67"/>
                </a:moveTo>
                <a:cubicBezTo>
                  <a:pt x="122" y="66"/>
                  <a:pt x="123" y="65"/>
                  <a:pt x="124" y="65"/>
                </a:cubicBezTo>
                <a:cubicBezTo>
                  <a:pt x="149" y="65"/>
                  <a:pt x="149" y="65"/>
                  <a:pt x="149" y="65"/>
                </a:cubicBezTo>
                <a:cubicBezTo>
                  <a:pt x="151" y="65"/>
                  <a:pt x="152" y="66"/>
                  <a:pt x="152" y="67"/>
                </a:cubicBezTo>
                <a:cubicBezTo>
                  <a:pt x="152" y="93"/>
                  <a:pt x="152" y="93"/>
                  <a:pt x="152" y="93"/>
                </a:cubicBezTo>
                <a:cubicBezTo>
                  <a:pt x="152" y="94"/>
                  <a:pt x="151" y="95"/>
                  <a:pt x="149" y="95"/>
                </a:cubicBezTo>
                <a:cubicBezTo>
                  <a:pt x="124" y="95"/>
                  <a:pt x="124" y="95"/>
                  <a:pt x="124" y="95"/>
                </a:cubicBezTo>
                <a:cubicBezTo>
                  <a:pt x="123" y="95"/>
                  <a:pt x="122" y="94"/>
                  <a:pt x="122" y="93"/>
                </a:cubicBezTo>
                <a:cubicBezTo>
                  <a:pt x="122" y="67"/>
                  <a:pt x="122" y="67"/>
                  <a:pt x="122" y="67"/>
                </a:cubicBezTo>
                <a:close/>
                <a:moveTo>
                  <a:pt x="114" y="149"/>
                </a:moveTo>
                <a:cubicBezTo>
                  <a:pt x="114" y="155"/>
                  <a:pt x="119" y="160"/>
                  <a:pt x="124" y="160"/>
                </a:cubicBezTo>
                <a:cubicBezTo>
                  <a:pt x="149" y="160"/>
                  <a:pt x="149" y="160"/>
                  <a:pt x="149" y="160"/>
                </a:cubicBezTo>
                <a:cubicBezTo>
                  <a:pt x="155" y="160"/>
                  <a:pt x="160" y="155"/>
                  <a:pt x="160" y="149"/>
                </a:cubicBezTo>
                <a:cubicBezTo>
                  <a:pt x="160" y="124"/>
                  <a:pt x="160" y="124"/>
                  <a:pt x="160" y="124"/>
                </a:cubicBezTo>
                <a:cubicBezTo>
                  <a:pt x="160" y="119"/>
                  <a:pt x="155" y="114"/>
                  <a:pt x="149" y="114"/>
                </a:cubicBezTo>
                <a:cubicBezTo>
                  <a:pt x="124" y="114"/>
                  <a:pt x="124" y="114"/>
                  <a:pt x="124" y="114"/>
                </a:cubicBezTo>
                <a:cubicBezTo>
                  <a:pt x="119" y="114"/>
                  <a:pt x="114" y="119"/>
                  <a:pt x="114" y="124"/>
                </a:cubicBezTo>
                <a:cubicBezTo>
                  <a:pt x="114" y="149"/>
                  <a:pt x="114" y="149"/>
                  <a:pt x="114" y="149"/>
                </a:cubicBezTo>
                <a:close/>
                <a:moveTo>
                  <a:pt x="122" y="124"/>
                </a:moveTo>
                <a:cubicBezTo>
                  <a:pt x="122" y="123"/>
                  <a:pt x="123" y="122"/>
                  <a:pt x="124" y="122"/>
                </a:cubicBezTo>
                <a:cubicBezTo>
                  <a:pt x="149" y="122"/>
                  <a:pt x="149" y="122"/>
                  <a:pt x="149" y="122"/>
                </a:cubicBezTo>
                <a:cubicBezTo>
                  <a:pt x="151" y="122"/>
                  <a:pt x="152" y="123"/>
                  <a:pt x="152" y="124"/>
                </a:cubicBezTo>
                <a:cubicBezTo>
                  <a:pt x="152" y="149"/>
                  <a:pt x="152" y="149"/>
                  <a:pt x="152" y="149"/>
                </a:cubicBezTo>
                <a:cubicBezTo>
                  <a:pt x="152" y="151"/>
                  <a:pt x="151" y="152"/>
                  <a:pt x="149" y="152"/>
                </a:cubicBezTo>
                <a:cubicBezTo>
                  <a:pt x="124" y="152"/>
                  <a:pt x="124" y="152"/>
                  <a:pt x="124" y="152"/>
                </a:cubicBezTo>
                <a:cubicBezTo>
                  <a:pt x="123" y="152"/>
                  <a:pt x="122" y="151"/>
                  <a:pt x="122" y="149"/>
                </a:cubicBezTo>
                <a:cubicBezTo>
                  <a:pt x="122" y="124"/>
                  <a:pt x="122" y="124"/>
                  <a:pt x="122" y="124"/>
                </a:cubicBezTo>
                <a:close/>
                <a:moveTo>
                  <a:pt x="57" y="11"/>
                </a:moveTo>
                <a:cubicBezTo>
                  <a:pt x="57" y="36"/>
                  <a:pt x="57" y="36"/>
                  <a:pt x="57" y="36"/>
                </a:cubicBezTo>
                <a:cubicBezTo>
                  <a:pt x="57" y="41"/>
                  <a:pt x="62" y="46"/>
                  <a:pt x="67" y="46"/>
                </a:cubicBezTo>
                <a:cubicBezTo>
                  <a:pt x="93" y="46"/>
                  <a:pt x="93" y="46"/>
                  <a:pt x="93" y="46"/>
                </a:cubicBezTo>
                <a:cubicBezTo>
                  <a:pt x="98" y="46"/>
                  <a:pt x="103" y="41"/>
                  <a:pt x="103" y="36"/>
                </a:cubicBezTo>
                <a:cubicBezTo>
                  <a:pt x="103" y="11"/>
                  <a:pt x="103" y="11"/>
                  <a:pt x="103" y="11"/>
                </a:cubicBezTo>
                <a:cubicBezTo>
                  <a:pt x="103" y="5"/>
                  <a:pt x="98" y="0"/>
                  <a:pt x="93" y="0"/>
                </a:cubicBezTo>
                <a:cubicBezTo>
                  <a:pt x="67" y="0"/>
                  <a:pt x="67" y="0"/>
                  <a:pt x="67" y="0"/>
                </a:cubicBezTo>
                <a:cubicBezTo>
                  <a:pt x="62" y="0"/>
                  <a:pt x="57" y="5"/>
                  <a:pt x="57" y="11"/>
                </a:cubicBezTo>
                <a:close/>
                <a:moveTo>
                  <a:pt x="65" y="11"/>
                </a:moveTo>
                <a:cubicBezTo>
                  <a:pt x="65" y="9"/>
                  <a:pt x="66" y="8"/>
                  <a:pt x="67" y="8"/>
                </a:cubicBezTo>
                <a:cubicBezTo>
                  <a:pt x="93" y="8"/>
                  <a:pt x="93" y="8"/>
                  <a:pt x="93" y="8"/>
                </a:cubicBezTo>
                <a:cubicBezTo>
                  <a:pt x="94" y="8"/>
                  <a:pt x="95" y="9"/>
                  <a:pt x="95" y="11"/>
                </a:cubicBezTo>
                <a:cubicBezTo>
                  <a:pt x="95" y="36"/>
                  <a:pt x="95" y="36"/>
                  <a:pt x="95" y="36"/>
                </a:cubicBezTo>
                <a:cubicBezTo>
                  <a:pt x="95" y="37"/>
                  <a:pt x="94" y="38"/>
                  <a:pt x="93" y="38"/>
                </a:cubicBezTo>
                <a:cubicBezTo>
                  <a:pt x="67" y="38"/>
                  <a:pt x="67" y="38"/>
                  <a:pt x="67" y="38"/>
                </a:cubicBezTo>
                <a:cubicBezTo>
                  <a:pt x="66" y="38"/>
                  <a:pt x="65" y="37"/>
                  <a:pt x="65" y="36"/>
                </a:cubicBezTo>
                <a:cubicBezTo>
                  <a:pt x="65" y="11"/>
                  <a:pt x="65" y="11"/>
                  <a:pt x="65" y="11"/>
                </a:cubicBezTo>
                <a:close/>
                <a:moveTo>
                  <a:pt x="124" y="46"/>
                </a:moveTo>
                <a:cubicBezTo>
                  <a:pt x="149" y="46"/>
                  <a:pt x="149" y="46"/>
                  <a:pt x="149" y="46"/>
                </a:cubicBezTo>
                <a:cubicBezTo>
                  <a:pt x="155" y="46"/>
                  <a:pt x="160" y="41"/>
                  <a:pt x="160" y="36"/>
                </a:cubicBezTo>
                <a:cubicBezTo>
                  <a:pt x="160" y="11"/>
                  <a:pt x="160" y="11"/>
                  <a:pt x="160" y="11"/>
                </a:cubicBezTo>
                <a:cubicBezTo>
                  <a:pt x="160" y="5"/>
                  <a:pt x="155" y="0"/>
                  <a:pt x="149" y="0"/>
                </a:cubicBezTo>
                <a:cubicBezTo>
                  <a:pt x="124" y="0"/>
                  <a:pt x="124" y="0"/>
                  <a:pt x="124" y="0"/>
                </a:cubicBezTo>
                <a:cubicBezTo>
                  <a:pt x="119" y="0"/>
                  <a:pt x="114" y="5"/>
                  <a:pt x="114" y="11"/>
                </a:cubicBezTo>
                <a:cubicBezTo>
                  <a:pt x="114" y="36"/>
                  <a:pt x="114" y="36"/>
                  <a:pt x="114" y="36"/>
                </a:cubicBezTo>
                <a:cubicBezTo>
                  <a:pt x="114" y="41"/>
                  <a:pt x="119" y="46"/>
                  <a:pt x="124" y="46"/>
                </a:cubicBezTo>
                <a:close/>
                <a:moveTo>
                  <a:pt x="122" y="11"/>
                </a:moveTo>
                <a:cubicBezTo>
                  <a:pt x="122" y="9"/>
                  <a:pt x="123" y="8"/>
                  <a:pt x="124" y="8"/>
                </a:cubicBezTo>
                <a:cubicBezTo>
                  <a:pt x="149" y="8"/>
                  <a:pt x="149" y="8"/>
                  <a:pt x="149" y="8"/>
                </a:cubicBezTo>
                <a:cubicBezTo>
                  <a:pt x="151" y="8"/>
                  <a:pt x="152" y="9"/>
                  <a:pt x="152" y="11"/>
                </a:cubicBezTo>
                <a:cubicBezTo>
                  <a:pt x="152" y="36"/>
                  <a:pt x="152" y="36"/>
                  <a:pt x="152" y="36"/>
                </a:cubicBezTo>
                <a:cubicBezTo>
                  <a:pt x="152" y="37"/>
                  <a:pt x="151" y="38"/>
                  <a:pt x="149" y="38"/>
                </a:cubicBezTo>
                <a:cubicBezTo>
                  <a:pt x="124" y="38"/>
                  <a:pt x="124" y="38"/>
                  <a:pt x="124" y="38"/>
                </a:cubicBezTo>
                <a:cubicBezTo>
                  <a:pt x="123" y="38"/>
                  <a:pt x="122" y="37"/>
                  <a:pt x="122" y="36"/>
                </a:cubicBezTo>
                <a:cubicBezTo>
                  <a:pt x="122" y="11"/>
                  <a:pt x="122" y="11"/>
                  <a:pt x="122" y="1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2" name="Freeform 62">
            <a:extLst>
              <a:ext uri="{FF2B5EF4-FFF2-40B4-BE49-F238E27FC236}">
                <a16:creationId xmlns:a16="http://schemas.microsoft.com/office/drawing/2014/main" xmlns="" id="{DC0D4071-2462-4D96-98E2-070722D48743}"/>
              </a:ext>
            </a:extLst>
          </p:cNvPr>
          <p:cNvSpPr>
            <a:spLocks noEditPoints="1"/>
          </p:cNvSpPr>
          <p:nvPr/>
        </p:nvSpPr>
        <p:spPr bwMode="auto">
          <a:xfrm>
            <a:off x="6397625" y="4700588"/>
            <a:ext cx="361950" cy="550863"/>
          </a:xfrm>
          <a:custGeom>
            <a:avLst/>
            <a:gdLst>
              <a:gd name="T0" fmla="*/ 53 w 106"/>
              <a:gd name="T1" fmla="*/ 105 h 160"/>
              <a:gd name="T2" fmla="*/ 85 w 106"/>
              <a:gd name="T3" fmla="*/ 74 h 160"/>
              <a:gd name="T4" fmla="*/ 85 w 106"/>
              <a:gd name="T5" fmla="*/ 31 h 160"/>
              <a:gd name="T6" fmla="*/ 53 w 106"/>
              <a:gd name="T7" fmla="*/ 0 h 160"/>
              <a:gd name="T8" fmla="*/ 22 w 106"/>
              <a:gd name="T9" fmla="*/ 31 h 160"/>
              <a:gd name="T10" fmla="*/ 22 w 106"/>
              <a:gd name="T11" fmla="*/ 74 h 160"/>
              <a:gd name="T12" fmla="*/ 53 w 106"/>
              <a:gd name="T13" fmla="*/ 105 h 160"/>
              <a:gd name="T14" fmla="*/ 30 w 106"/>
              <a:gd name="T15" fmla="*/ 31 h 160"/>
              <a:gd name="T16" fmla="*/ 53 w 106"/>
              <a:gd name="T17" fmla="*/ 8 h 160"/>
              <a:gd name="T18" fmla="*/ 77 w 106"/>
              <a:gd name="T19" fmla="*/ 31 h 160"/>
              <a:gd name="T20" fmla="*/ 77 w 106"/>
              <a:gd name="T21" fmla="*/ 74 h 160"/>
              <a:gd name="T22" fmla="*/ 53 w 106"/>
              <a:gd name="T23" fmla="*/ 97 h 160"/>
              <a:gd name="T24" fmla="*/ 30 w 106"/>
              <a:gd name="T25" fmla="*/ 74 h 160"/>
              <a:gd name="T26" fmla="*/ 30 w 106"/>
              <a:gd name="T27" fmla="*/ 31 h 160"/>
              <a:gd name="T28" fmla="*/ 4 w 106"/>
              <a:gd name="T29" fmla="*/ 70 h 160"/>
              <a:gd name="T30" fmla="*/ 0 w 106"/>
              <a:gd name="T31" fmla="*/ 74 h 160"/>
              <a:gd name="T32" fmla="*/ 49 w 106"/>
              <a:gd name="T33" fmla="*/ 127 h 160"/>
              <a:gd name="T34" fmla="*/ 49 w 106"/>
              <a:gd name="T35" fmla="*/ 152 h 160"/>
              <a:gd name="T36" fmla="*/ 28 w 106"/>
              <a:gd name="T37" fmla="*/ 152 h 160"/>
              <a:gd name="T38" fmla="*/ 24 w 106"/>
              <a:gd name="T39" fmla="*/ 156 h 160"/>
              <a:gd name="T40" fmla="*/ 28 w 106"/>
              <a:gd name="T41" fmla="*/ 160 h 160"/>
              <a:gd name="T42" fmla="*/ 78 w 106"/>
              <a:gd name="T43" fmla="*/ 160 h 160"/>
              <a:gd name="T44" fmla="*/ 82 w 106"/>
              <a:gd name="T45" fmla="*/ 156 h 160"/>
              <a:gd name="T46" fmla="*/ 78 w 106"/>
              <a:gd name="T47" fmla="*/ 152 h 160"/>
              <a:gd name="T48" fmla="*/ 57 w 106"/>
              <a:gd name="T49" fmla="*/ 152 h 160"/>
              <a:gd name="T50" fmla="*/ 57 w 106"/>
              <a:gd name="T51" fmla="*/ 127 h 160"/>
              <a:gd name="T52" fmla="*/ 106 w 106"/>
              <a:gd name="T53" fmla="*/ 74 h 160"/>
              <a:gd name="T54" fmla="*/ 102 w 106"/>
              <a:gd name="T55" fmla="*/ 70 h 160"/>
              <a:gd name="T56" fmla="*/ 98 w 106"/>
              <a:gd name="T57" fmla="*/ 74 h 160"/>
              <a:gd name="T58" fmla="*/ 53 w 106"/>
              <a:gd name="T59" fmla="*/ 119 h 160"/>
              <a:gd name="T60" fmla="*/ 8 w 106"/>
              <a:gd name="T61" fmla="*/ 74 h 160"/>
              <a:gd name="T62" fmla="*/ 4 w 106"/>
              <a:gd name="T63" fmla="*/ 70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06" h="160">
                <a:moveTo>
                  <a:pt x="53" y="105"/>
                </a:moveTo>
                <a:cubicBezTo>
                  <a:pt x="71" y="105"/>
                  <a:pt x="85" y="91"/>
                  <a:pt x="85" y="74"/>
                </a:cubicBezTo>
                <a:cubicBezTo>
                  <a:pt x="85" y="31"/>
                  <a:pt x="85" y="31"/>
                  <a:pt x="85" y="31"/>
                </a:cubicBezTo>
                <a:cubicBezTo>
                  <a:pt x="85" y="14"/>
                  <a:pt x="71" y="0"/>
                  <a:pt x="53" y="0"/>
                </a:cubicBezTo>
                <a:cubicBezTo>
                  <a:pt x="36" y="0"/>
                  <a:pt x="22" y="14"/>
                  <a:pt x="22" y="31"/>
                </a:cubicBezTo>
                <a:cubicBezTo>
                  <a:pt x="22" y="74"/>
                  <a:pt x="22" y="74"/>
                  <a:pt x="22" y="74"/>
                </a:cubicBezTo>
                <a:cubicBezTo>
                  <a:pt x="22" y="91"/>
                  <a:pt x="36" y="105"/>
                  <a:pt x="53" y="105"/>
                </a:cubicBezTo>
                <a:close/>
                <a:moveTo>
                  <a:pt x="30" y="31"/>
                </a:moveTo>
                <a:cubicBezTo>
                  <a:pt x="30" y="18"/>
                  <a:pt x="40" y="8"/>
                  <a:pt x="53" y="8"/>
                </a:cubicBezTo>
                <a:cubicBezTo>
                  <a:pt x="66" y="8"/>
                  <a:pt x="77" y="18"/>
                  <a:pt x="77" y="31"/>
                </a:cubicBezTo>
                <a:cubicBezTo>
                  <a:pt x="77" y="74"/>
                  <a:pt x="77" y="74"/>
                  <a:pt x="77" y="74"/>
                </a:cubicBezTo>
                <a:cubicBezTo>
                  <a:pt x="77" y="87"/>
                  <a:pt x="66" y="97"/>
                  <a:pt x="53" y="97"/>
                </a:cubicBezTo>
                <a:cubicBezTo>
                  <a:pt x="40" y="97"/>
                  <a:pt x="30" y="87"/>
                  <a:pt x="30" y="74"/>
                </a:cubicBezTo>
                <a:lnTo>
                  <a:pt x="30" y="31"/>
                </a:lnTo>
                <a:close/>
                <a:moveTo>
                  <a:pt x="4" y="70"/>
                </a:moveTo>
                <a:cubicBezTo>
                  <a:pt x="2" y="70"/>
                  <a:pt x="0" y="72"/>
                  <a:pt x="0" y="74"/>
                </a:cubicBezTo>
                <a:cubicBezTo>
                  <a:pt x="0" y="102"/>
                  <a:pt x="22" y="125"/>
                  <a:pt x="49" y="127"/>
                </a:cubicBezTo>
                <a:cubicBezTo>
                  <a:pt x="49" y="152"/>
                  <a:pt x="49" y="152"/>
                  <a:pt x="49" y="152"/>
                </a:cubicBezTo>
                <a:cubicBezTo>
                  <a:pt x="28" y="152"/>
                  <a:pt x="28" y="152"/>
                  <a:pt x="28" y="152"/>
                </a:cubicBezTo>
                <a:cubicBezTo>
                  <a:pt x="26" y="152"/>
                  <a:pt x="24" y="154"/>
                  <a:pt x="24" y="156"/>
                </a:cubicBezTo>
                <a:cubicBezTo>
                  <a:pt x="24" y="158"/>
                  <a:pt x="26" y="160"/>
                  <a:pt x="28" y="160"/>
                </a:cubicBezTo>
                <a:cubicBezTo>
                  <a:pt x="78" y="160"/>
                  <a:pt x="78" y="160"/>
                  <a:pt x="78" y="160"/>
                </a:cubicBezTo>
                <a:cubicBezTo>
                  <a:pt x="80" y="160"/>
                  <a:pt x="82" y="158"/>
                  <a:pt x="82" y="156"/>
                </a:cubicBezTo>
                <a:cubicBezTo>
                  <a:pt x="82" y="154"/>
                  <a:pt x="80" y="152"/>
                  <a:pt x="78" y="152"/>
                </a:cubicBezTo>
                <a:cubicBezTo>
                  <a:pt x="57" y="152"/>
                  <a:pt x="57" y="152"/>
                  <a:pt x="57" y="152"/>
                </a:cubicBezTo>
                <a:cubicBezTo>
                  <a:pt x="57" y="127"/>
                  <a:pt x="57" y="127"/>
                  <a:pt x="57" y="127"/>
                </a:cubicBezTo>
                <a:cubicBezTo>
                  <a:pt x="85" y="125"/>
                  <a:pt x="106" y="102"/>
                  <a:pt x="106" y="74"/>
                </a:cubicBezTo>
                <a:cubicBezTo>
                  <a:pt x="106" y="72"/>
                  <a:pt x="105" y="70"/>
                  <a:pt x="102" y="70"/>
                </a:cubicBezTo>
                <a:cubicBezTo>
                  <a:pt x="100" y="70"/>
                  <a:pt x="98" y="72"/>
                  <a:pt x="98" y="74"/>
                </a:cubicBezTo>
                <a:cubicBezTo>
                  <a:pt x="98" y="99"/>
                  <a:pt x="78" y="119"/>
                  <a:pt x="53" y="119"/>
                </a:cubicBezTo>
                <a:cubicBezTo>
                  <a:pt x="28" y="119"/>
                  <a:pt x="8" y="99"/>
                  <a:pt x="8" y="74"/>
                </a:cubicBezTo>
                <a:cubicBezTo>
                  <a:pt x="8" y="72"/>
                  <a:pt x="6" y="70"/>
                  <a:pt x="4" y="7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3" name="Freeform 63">
            <a:extLst>
              <a:ext uri="{FF2B5EF4-FFF2-40B4-BE49-F238E27FC236}">
                <a16:creationId xmlns:a16="http://schemas.microsoft.com/office/drawing/2014/main" xmlns="" id="{9774F335-C538-49B4-9CCB-A85843BE5788}"/>
              </a:ext>
            </a:extLst>
          </p:cNvPr>
          <p:cNvSpPr>
            <a:spLocks noEditPoints="1"/>
          </p:cNvSpPr>
          <p:nvPr/>
        </p:nvSpPr>
        <p:spPr bwMode="auto">
          <a:xfrm>
            <a:off x="6302375" y="5319713"/>
            <a:ext cx="546100" cy="550863"/>
          </a:xfrm>
          <a:custGeom>
            <a:avLst/>
            <a:gdLst>
              <a:gd name="T0" fmla="*/ 0 w 160"/>
              <a:gd name="T1" fmla="*/ 4 h 160"/>
              <a:gd name="T2" fmla="*/ 0 w 160"/>
              <a:gd name="T3" fmla="*/ 156 h 160"/>
              <a:gd name="T4" fmla="*/ 4 w 160"/>
              <a:gd name="T5" fmla="*/ 160 h 160"/>
              <a:gd name="T6" fmla="*/ 77 w 160"/>
              <a:gd name="T7" fmla="*/ 160 h 160"/>
              <a:gd name="T8" fmla="*/ 81 w 160"/>
              <a:gd name="T9" fmla="*/ 156 h 160"/>
              <a:gd name="T10" fmla="*/ 77 w 160"/>
              <a:gd name="T11" fmla="*/ 152 h 160"/>
              <a:gd name="T12" fmla="*/ 8 w 160"/>
              <a:gd name="T13" fmla="*/ 152 h 160"/>
              <a:gd name="T14" fmla="*/ 8 w 160"/>
              <a:gd name="T15" fmla="*/ 8 h 160"/>
              <a:gd name="T16" fmla="*/ 152 w 160"/>
              <a:gd name="T17" fmla="*/ 8 h 160"/>
              <a:gd name="T18" fmla="*/ 152 w 160"/>
              <a:gd name="T19" fmla="*/ 77 h 160"/>
              <a:gd name="T20" fmla="*/ 156 w 160"/>
              <a:gd name="T21" fmla="*/ 81 h 160"/>
              <a:gd name="T22" fmla="*/ 160 w 160"/>
              <a:gd name="T23" fmla="*/ 77 h 160"/>
              <a:gd name="T24" fmla="*/ 160 w 160"/>
              <a:gd name="T25" fmla="*/ 4 h 160"/>
              <a:gd name="T26" fmla="*/ 156 w 160"/>
              <a:gd name="T27" fmla="*/ 0 h 160"/>
              <a:gd name="T28" fmla="*/ 4 w 160"/>
              <a:gd name="T29" fmla="*/ 0 h 160"/>
              <a:gd name="T30" fmla="*/ 0 w 160"/>
              <a:gd name="T31" fmla="*/ 4 h 160"/>
              <a:gd name="T32" fmla="*/ 156 w 160"/>
              <a:gd name="T33" fmla="*/ 160 h 160"/>
              <a:gd name="T34" fmla="*/ 160 w 160"/>
              <a:gd name="T35" fmla="*/ 156 h 160"/>
              <a:gd name="T36" fmla="*/ 160 w 160"/>
              <a:gd name="T37" fmla="*/ 100 h 160"/>
              <a:gd name="T38" fmla="*/ 156 w 160"/>
              <a:gd name="T39" fmla="*/ 96 h 160"/>
              <a:gd name="T40" fmla="*/ 100 w 160"/>
              <a:gd name="T41" fmla="*/ 96 h 160"/>
              <a:gd name="T42" fmla="*/ 96 w 160"/>
              <a:gd name="T43" fmla="*/ 100 h 160"/>
              <a:gd name="T44" fmla="*/ 96 w 160"/>
              <a:gd name="T45" fmla="*/ 156 h 160"/>
              <a:gd name="T46" fmla="*/ 100 w 160"/>
              <a:gd name="T47" fmla="*/ 160 h 160"/>
              <a:gd name="T48" fmla="*/ 156 w 160"/>
              <a:gd name="T49" fmla="*/ 160 h 160"/>
              <a:gd name="T50" fmla="*/ 104 w 160"/>
              <a:gd name="T51" fmla="*/ 104 h 160"/>
              <a:gd name="T52" fmla="*/ 152 w 160"/>
              <a:gd name="T53" fmla="*/ 104 h 160"/>
              <a:gd name="T54" fmla="*/ 152 w 160"/>
              <a:gd name="T55" fmla="*/ 152 h 160"/>
              <a:gd name="T56" fmla="*/ 104 w 160"/>
              <a:gd name="T57" fmla="*/ 152 h 160"/>
              <a:gd name="T58" fmla="*/ 104 w 160"/>
              <a:gd name="T59" fmla="*/ 104 h 160"/>
              <a:gd name="T60" fmla="*/ 44 w 160"/>
              <a:gd name="T61" fmla="*/ 84 h 160"/>
              <a:gd name="T62" fmla="*/ 48 w 160"/>
              <a:gd name="T63" fmla="*/ 88 h 160"/>
              <a:gd name="T64" fmla="*/ 84 w 160"/>
              <a:gd name="T65" fmla="*/ 88 h 160"/>
              <a:gd name="T66" fmla="*/ 88 w 160"/>
              <a:gd name="T67" fmla="*/ 84 h 160"/>
              <a:gd name="T68" fmla="*/ 88 w 160"/>
              <a:gd name="T69" fmla="*/ 48 h 160"/>
              <a:gd name="T70" fmla="*/ 84 w 160"/>
              <a:gd name="T71" fmla="*/ 44 h 160"/>
              <a:gd name="T72" fmla="*/ 80 w 160"/>
              <a:gd name="T73" fmla="*/ 48 h 160"/>
              <a:gd name="T74" fmla="*/ 80 w 160"/>
              <a:gd name="T75" fmla="*/ 75 h 160"/>
              <a:gd name="T76" fmla="*/ 35 w 160"/>
              <a:gd name="T77" fmla="*/ 29 h 160"/>
              <a:gd name="T78" fmla="*/ 29 w 160"/>
              <a:gd name="T79" fmla="*/ 29 h 160"/>
              <a:gd name="T80" fmla="*/ 29 w 160"/>
              <a:gd name="T81" fmla="*/ 35 h 160"/>
              <a:gd name="T82" fmla="*/ 75 w 160"/>
              <a:gd name="T83" fmla="*/ 80 h 160"/>
              <a:gd name="T84" fmla="*/ 48 w 160"/>
              <a:gd name="T85" fmla="*/ 80 h 160"/>
              <a:gd name="T86" fmla="*/ 44 w 160"/>
              <a:gd name="T87" fmla="*/ 84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60" h="160">
                <a:moveTo>
                  <a:pt x="0" y="4"/>
                </a:moveTo>
                <a:cubicBezTo>
                  <a:pt x="0" y="156"/>
                  <a:pt x="0" y="156"/>
                  <a:pt x="0" y="156"/>
                </a:cubicBezTo>
                <a:cubicBezTo>
                  <a:pt x="0" y="158"/>
                  <a:pt x="2" y="160"/>
                  <a:pt x="4" y="160"/>
                </a:cubicBezTo>
                <a:cubicBezTo>
                  <a:pt x="77" y="160"/>
                  <a:pt x="77" y="160"/>
                  <a:pt x="77" y="160"/>
                </a:cubicBezTo>
                <a:cubicBezTo>
                  <a:pt x="79" y="160"/>
                  <a:pt x="81" y="158"/>
                  <a:pt x="81" y="156"/>
                </a:cubicBezTo>
                <a:cubicBezTo>
                  <a:pt x="81" y="154"/>
                  <a:pt x="79" y="152"/>
                  <a:pt x="77" y="152"/>
                </a:cubicBezTo>
                <a:cubicBezTo>
                  <a:pt x="8" y="152"/>
                  <a:pt x="8" y="152"/>
                  <a:pt x="8" y="152"/>
                </a:cubicBezTo>
                <a:cubicBezTo>
                  <a:pt x="8" y="8"/>
                  <a:pt x="8" y="8"/>
                  <a:pt x="8" y="8"/>
                </a:cubicBezTo>
                <a:cubicBezTo>
                  <a:pt x="152" y="8"/>
                  <a:pt x="152" y="8"/>
                  <a:pt x="152" y="8"/>
                </a:cubicBezTo>
                <a:cubicBezTo>
                  <a:pt x="152" y="77"/>
                  <a:pt x="152" y="77"/>
                  <a:pt x="152" y="77"/>
                </a:cubicBezTo>
                <a:cubicBezTo>
                  <a:pt x="152" y="79"/>
                  <a:pt x="154" y="81"/>
                  <a:pt x="156" y="81"/>
                </a:cubicBezTo>
                <a:cubicBezTo>
                  <a:pt x="158" y="81"/>
                  <a:pt x="160" y="79"/>
                  <a:pt x="160" y="77"/>
                </a:cubicBezTo>
                <a:cubicBezTo>
                  <a:pt x="160" y="4"/>
                  <a:pt x="160" y="4"/>
                  <a:pt x="160" y="4"/>
                </a:cubicBezTo>
                <a:cubicBezTo>
                  <a:pt x="160" y="2"/>
                  <a:pt x="158" y="0"/>
                  <a:pt x="156" y="0"/>
                </a:cubicBezTo>
                <a:cubicBezTo>
                  <a:pt x="4" y="0"/>
                  <a:pt x="4" y="0"/>
                  <a:pt x="4" y="0"/>
                </a:cubicBezTo>
                <a:cubicBezTo>
                  <a:pt x="2" y="0"/>
                  <a:pt x="0" y="2"/>
                  <a:pt x="0" y="4"/>
                </a:cubicBezTo>
                <a:close/>
                <a:moveTo>
                  <a:pt x="156" y="160"/>
                </a:moveTo>
                <a:cubicBezTo>
                  <a:pt x="158" y="160"/>
                  <a:pt x="160" y="158"/>
                  <a:pt x="160" y="156"/>
                </a:cubicBezTo>
                <a:cubicBezTo>
                  <a:pt x="160" y="100"/>
                  <a:pt x="160" y="100"/>
                  <a:pt x="160" y="100"/>
                </a:cubicBezTo>
                <a:cubicBezTo>
                  <a:pt x="160" y="98"/>
                  <a:pt x="158" y="96"/>
                  <a:pt x="156" y="96"/>
                </a:cubicBezTo>
                <a:cubicBezTo>
                  <a:pt x="100" y="96"/>
                  <a:pt x="100" y="96"/>
                  <a:pt x="100" y="96"/>
                </a:cubicBezTo>
                <a:cubicBezTo>
                  <a:pt x="98" y="96"/>
                  <a:pt x="96" y="98"/>
                  <a:pt x="96" y="100"/>
                </a:cubicBezTo>
                <a:cubicBezTo>
                  <a:pt x="96" y="156"/>
                  <a:pt x="96" y="156"/>
                  <a:pt x="96" y="156"/>
                </a:cubicBezTo>
                <a:cubicBezTo>
                  <a:pt x="96" y="158"/>
                  <a:pt x="98" y="160"/>
                  <a:pt x="100" y="160"/>
                </a:cubicBezTo>
                <a:cubicBezTo>
                  <a:pt x="156" y="160"/>
                  <a:pt x="156" y="160"/>
                  <a:pt x="156" y="160"/>
                </a:cubicBezTo>
                <a:close/>
                <a:moveTo>
                  <a:pt x="104" y="104"/>
                </a:moveTo>
                <a:cubicBezTo>
                  <a:pt x="152" y="104"/>
                  <a:pt x="152" y="104"/>
                  <a:pt x="152" y="104"/>
                </a:cubicBezTo>
                <a:cubicBezTo>
                  <a:pt x="152" y="152"/>
                  <a:pt x="152" y="152"/>
                  <a:pt x="152" y="152"/>
                </a:cubicBezTo>
                <a:cubicBezTo>
                  <a:pt x="104" y="152"/>
                  <a:pt x="104" y="152"/>
                  <a:pt x="104" y="152"/>
                </a:cubicBezTo>
                <a:lnTo>
                  <a:pt x="104" y="104"/>
                </a:lnTo>
                <a:close/>
                <a:moveTo>
                  <a:pt x="44" y="84"/>
                </a:moveTo>
                <a:cubicBezTo>
                  <a:pt x="44" y="86"/>
                  <a:pt x="46" y="88"/>
                  <a:pt x="48" y="88"/>
                </a:cubicBezTo>
                <a:cubicBezTo>
                  <a:pt x="84" y="88"/>
                  <a:pt x="84" y="88"/>
                  <a:pt x="84" y="88"/>
                </a:cubicBezTo>
                <a:cubicBezTo>
                  <a:pt x="86" y="88"/>
                  <a:pt x="88" y="86"/>
                  <a:pt x="88" y="84"/>
                </a:cubicBezTo>
                <a:cubicBezTo>
                  <a:pt x="88" y="48"/>
                  <a:pt x="88" y="48"/>
                  <a:pt x="88" y="48"/>
                </a:cubicBezTo>
                <a:cubicBezTo>
                  <a:pt x="88" y="46"/>
                  <a:pt x="86" y="44"/>
                  <a:pt x="84" y="44"/>
                </a:cubicBezTo>
                <a:cubicBezTo>
                  <a:pt x="82" y="44"/>
                  <a:pt x="80" y="46"/>
                  <a:pt x="80" y="48"/>
                </a:cubicBezTo>
                <a:cubicBezTo>
                  <a:pt x="80" y="75"/>
                  <a:pt x="80" y="75"/>
                  <a:pt x="80" y="75"/>
                </a:cubicBezTo>
                <a:cubicBezTo>
                  <a:pt x="35" y="29"/>
                  <a:pt x="35" y="29"/>
                  <a:pt x="35" y="29"/>
                </a:cubicBezTo>
                <a:cubicBezTo>
                  <a:pt x="33" y="28"/>
                  <a:pt x="31" y="28"/>
                  <a:pt x="29" y="29"/>
                </a:cubicBezTo>
                <a:cubicBezTo>
                  <a:pt x="28" y="31"/>
                  <a:pt x="28" y="33"/>
                  <a:pt x="29" y="35"/>
                </a:cubicBezTo>
                <a:cubicBezTo>
                  <a:pt x="75" y="80"/>
                  <a:pt x="75" y="80"/>
                  <a:pt x="75" y="80"/>
                </a:cubicBezTo>
                <a:cubicBezTo>
                  <a:pt x="48" y="80"/>
                  <a:pt x="48" y="80"/>
                  <a:pt x="48" y="80"/>
                </a:cubicBezTo>
                <a:cubicBezTo>
                  <a:pt x="46" y="80"/>
                  <a:pt x="44" y="82"/>
                  <a:pt x="44" y="8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4" name="Freeform 64">
            <a:extLst>
              <a:ext uri="{FF2B5EF4-FFF2-40B4-BE49-F238E27FC236}">
                <a16:creationId xmlns:a16="http://schemas.microsoft.com/office/drawing/2014/main" xmlns="" id="{1BF7D969-1EDB-4C0E-A894-1B3FC13DE17E}"/>
              </a:ext>
            </a:extLst>
          </p:cNvPr>
          <p:cNvSpPr>
            <a:spLocks noEditPoints="1"/>
          </p:cNvSpPr>
          <p:nvPr/>
        </p:nvSpPr>
        <p:spPr bwMode="auto">
          <a:xfrm>
            <a:off x="6302375" y="5938838"/>
            <a:ext cx="546100" cy="550863"/>
          </a:xfrm>
          <a:custGeom>
            <a:avLst/>
            <a:gdLst>
              <a:gd name="T0" fmla="*/ 97 w 160"/>
              <a:gd name="T1" fmla="*/ 26 h 160"/>
              <a:gd name="T2" fmla="*/ 93 w 160"/>
              <a:gd name="T3" fmla="*/ 22 h 160"/>
              <a:gd name="T4" fmla="*/ 89 w 160"/>
              <a:gd name="T5" fmla="*/ 26 h 160"/>
              <a:gd name="T6" fmla="*/ 89 w 160"/>
              <a:gd name="T7" fmla="*/ 67 h 160"/>
              <a:gd name="T8" fmla="*/ 93 w 160"/>
              <a:gd name="T9" fmla="*/ 71 h 160"/>
              <a:gd name="T10" fmla="*/ 134 w 160"/>
              <a:gd name="T11" fmla="*/ 71 h 160"/>
              <a:gd name="T12" fmla="*/ 138 w 160"/>
              <a:gd name="T13" fmla="*/ 67 h 160"/>
              <a:gd name="T14" fmla="*/ 134 w 160"/>
              <a:gd name="T15" fmla="*/ 63 h 160"/>
              <a:gd name="T16" fmla="*/ 102 w 160"/>
              <a:gd name="T17" fmla="*/ 63 h 160"/>
              <a:gd name="T18" fmla="*/ 159 w 160"/>
              <a:gd name="T19" fmla="*/ 7 h 160"/>
              <a:gd name="T20" fmla="*/ 159 w 160"/>
              <a:gd name="T21" fmla="*/ 1 h 160"/>
              <a:gd name="T22" fmla="*/ 153 w 160"/>
              <a:gd name="T23" fmla="*/ 1 h 160"/>
              <a:gd name="T24" fmla="*/ 97 w 160"/>
              <a:gd name="T25" fmla="*/ 58 h 160"/>
              <a:gd name="T26" fmla="*/ 97 w 160"/>
              <a:gd name="T27" fmla="*/ 26 h 160"/>
              <a:gd name="T28" fmla="*/ 7 w 160"/>
              <a:gd name="T29" fmla="*/ 159 h 160"/>
              <a:gd name="T30" fmla="*/ 63 w 160"/>
              <a:gd name="T31" fmla="*/ 102 h 160"/>
              <a:gd name="T32" fmla="*/ 63 w 160"/>
              <a:gd name="T33" fmla="*/ 134 h 160"/>
              <a:gd name="T34" fmla="*/ 67 w 160"/>
              <a:gd name="T35" fmla="*/ 138 h 160"/>
              <a:gd name="T36" fmla="*/ 71 w 160"/>
              <a:gd name="T37" fmla="*/ 134 h 160"/>
              <a:gd name="T38" fmla="*/ 71 w 160"/>
              <a:gd name="T39" fmla="*/ 93 h 160"/>
              <a:gd name="T40" fmla="*/ 67 w 160"/>
              <a:gd name="T41" fmla="*/ 89 h 160"/>
              <a:gd name="T42" fmla="*/ 26 w 160"/>
              <a:gd name="T43" fmla="*/ 89 h 160"/>
              <a:gd name="T44" fmla="*/ 22 w 160"/>
              <a:gd name="T45" fmla="*/ 93 h 160"/>
              <a:gd name="T46" fmla="*/ 26 w 160"/>
              <a:gd name="T47" fmla="*/ 97 h 160"/>
              <a:gd name="T48" fmla="*/ 58 w 160"/>
              <a:gd name="T49" fmla="*/ 97 h 160"/>
              <a:gd name="T50" fmla="*/ 1 w 160"/>
              <a:gd name="T51" fmla="*/ 153 h 160"/>
              <a:gd name="T52" fmla="*/ 1 w 160"/>
              <a:gd name="T53" fmla="*/ 159 h 160"/>
              <a:gd name="T54" fmla="*/ 4 w 160"/>
              <a:gd name="T55" fmla="*/ 160 h 160"/>
              <a:gd name="T56" fmla="*/ 7 w 160"/>
              <a:gd name="T57" fmla="*/ 159 h 160"/>
              <a:gd name="T58" fmla="*/ 67 w 160"/>
              <a:gd name="T59" fmla="*/ 22 h 160"/>
              <a:gd name="T60" fmla="*/ 63 w 160"/>
              <a:gd name="T61" fmla="*/ 26 h 160"/>
              <a:gd name="T62" fmla="*/ 63 w 160"/>
              <a:gd name="T63" fmla="*/ 58 h 160"/>
              <a:gd name="T64" fmla="*/ 7 w 160"/>
              <a:gd name="T65" fmla="*/ 1 h 160"/>
              <a:gd name="T66" fmla="*/ 1 w 160"/>
              <a:gd name="T67" fmla="*/ 1 h 160"/>
              <a:gd name="T68" fmla="*/ 1 w 160"/>
              <a:gd name="T69" fmla="*/ 7 h 160"/>
              <a:gd name="T70" fmla="*/ 58 w 160"/>
              <a:gd name="T71" fmla="*/ 63 h 160"/>
              <a:gd name="T72" fmla="*/ 26 w 160"/>
              <a:gd name="T73" fmla="*/ 63 h 160"/>
              <a:gd name="T74" fmla="*/ 22 w 160"/>
              <a:gd name="T75" fmla="*/ 67 h 160"/>
              <a:gd name="T76" fmla="*/ 26 w 160"/>
              <a:gd name="T77" fmla="*/ 71 h 160"/>
              <a:gd name="T78" fmla="*/ 67 w 160"/>
              <a:gd name="T79" fmla="*/ 71 h 160"/>
              <a:gd name="T80" fmla="*/ 71 w 160"/>
              <a:gd name="T81" fmla="*/ 67 h 160"/>
              <a:gd name="T82" fmla="*/ 71 w 160"/>
              <a:gd name="T83" fmla="*/ 26 h 160"/>
              <a:gd name="T84" fmla="*/ 67 w 160"/>
              <a:gd name="T85" fmla="*/ 22 h 160"/>
              <a:gd name="T86" fmla="*/ 138 w 160"/>
              <a:gd name="T87" fmla="*/ 93 h 160"/>
              <a:gd name="T88" fmla="*/ 134 w 160"/>
              <a:gd name="T89" fmla="*/ 89 h 160"/>
              <a:gd name="T90" fmla="*/ 93 w 160"/>
              <a:gd name="T91" fmla="*/ 89 h 160"/>
              <a:gd name="T92" fmla="*/ 89 w 160"/>
              <a:gd name="T93" fmla="*/ 93 h 160"/>
              <a:gd name="T94" fmla="*/ 89 w 160"/>
              <a:gd name="T95" fmla="*/ 134 h 160"/>
              <a:gd name="T96" fmla="*/ 93 w 160"/>
              <a:gd name="T97" fmla="*/ 138 h 160"/>
              <a:gd name="T98" fmla="*/ 97 w 160"/>
              <a:gd name="T99" fmla="*/ 134 h 160"/>
              <a:gd name="T100" fmla="*/ 97 w 160"/>
              <a:gd name="T101" fmla="*/ 102 h 160"/>
              <a:gd name="T102" fmla="*/ 153 w 160"/>
              <a:gd name="T103" fmla="*/ 159 h 160"/>
              <a:gd name="T104" fmla="*/ 156 w 160"/>
              <a:gd name="T105" fmla="*/ 160 h 160"/>
              <a:gd name="T106" fmla="*/ 159 w 160"/>
              <a:gd name="T107" fmla="*/ 159 h 160"/>
              <a:gd name="T108" fmla="*/ 159 w 160"/>
              <a:gd name="T109" fmla="*/ 153 h 160"/>
              <a:gd name="T110" fmla="*/ 102 w 160"/>
              <a:gd name="T111" fmla="*/ 97 h 160"/>
              <a:gd name="T112" fmla="*/ 134 w 160"/>
              <a:gd name="T113" fmla="*/ 97 h 160"/>
              <a:gd name="T114" fmla="*/ 138 w 160"/>
              <a:gd name="T115" fmla="*/ 93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60" h="160">
                <a:moveTo>
                  <a:pt x="97" y="26"/>
                </a:moveTo>
                <a:cubicBezTo>
                  <a:pt x="97" y="24"/>
                  <a:pt x="95" y="22"/>
                  <a:pt x="93" y="22"/>
                </a:cubicBezTo>
                <a:cubicBezTo>
                  <a:pt x="90" y="22"/>
                  <a:pt x="89" y="24"/>
                  <a:pt x="89" y="26"/>
                </a:cubicBezTo>
                <a:cubicBezTo>
                  <a:pt x="89" y="67"/>
                  <a:pt x="89" y="67"/>
                  <a:pt x="89" y="67"/>
                </a:cubicBezTo>
                <a:cubicBezTo>
                  <a:pt x="89" y="70"/>
                  <a:pt x="90" y="71"/>
                  <a:pt x="93" y="71"/>
                </a:cubicBezTo>
                <a:cubicBezTo>
                  <a:pt x="134" y="71"/>
                  <a:pt x="134" y="71"/>
                  <a:pt x="134" y="71"/>
                </a:cubicBezTo>
                <a:cubicBezTo>
                  <a:pt x="136" y="71"/>
                  <a:pt x="138" y="70"/>
                  <a:pt x="138" y="67"/>
                </a:cubicBezTo>
                <a:cubicBezTo>
                  <a:pt x="138" y="65"/>
                  <a:pt x="136" y="63"/>
                  <a:pt x="134" y="63"/>
                </a:cubicBezTo>
                <a:cubicBezTo>
                  <a:pt x="102" y="63"/>
                  <a:pt x="102" y="63"/>
                  <a:pt x="102" y="63"/>
                </a:cubicBezTo>
                <a:cubicBezTo>
                  <a:pt x="159" y="7"/>
                  <a:pt x="159" y="7"/>
                  <a:pt x="159" y="7"/>
                </a:cubicBezTo>
                <a:cubicBezTo>
                  <a:pt x="160" y="5"/>
                  <a:pt x="160" y="3"/>
                  <a:pt x="159" y="1"/>
                </a:cubicBezTo>
                <a:cubicBezTo>
                  <a:pt x="157" y="0"/>
                  <a:pt x="155" y="0"/>
                  <a:pt x="153" y="1"/>
                </a:cubicBezTo>
                <a:cubicBezTo>
                  <a:pt x="97" y="58"/>
                  <a:pt x="97" y="58"/>
                  <a:pt x="97" y="58"/>
                </a:cubicBezTo>
                <a:cubicBezTo>
                  <a:pt x="97" y="26"/>
                  <a:pt x="97" y="26"/>
                  <a:pt x="97" y="26"/>
                </a:cubicBezTo>
                <a:close/>
                <a:moveTo>
                  <a:pt x="7" y="159"/>
                </a:moveTo>
                <a:cubicBezTo>
                  <a:pt x="63" y="102"/>
                  <a:pt x="63" y="102"/>
                  <a:pt x="63" y="102"/>
                </a:cubicBezTo>
                <a:cubicBezTo>
                  <a:pt x="63" y="134"/>
                  <a:pt x="63" y="134"/>
                  <a:pt x="63" y="134"/>
                </a:cubicBezTo>
                <a:cubicBezTo>
                  <a:pt x="63" y="136"/>
                  <a:pt x="65" y="138"/>
                  <a:pt x="67" y="138"/>
                </a:cubicBezTo>
                <a:cubicBezTo>
                  <a:pt x="70" y="138"/>
                  <a:pt x="71" y="136"/>
                  <a:pt x="71" y="134"/>
                </a:cubicBezTo>
                <a:cubicBezTo>
                  <a:pt x="71" y="93"/>
                  <a:pt x="71" y="93"/>
                  <a:pt x="71" y="93"/>
                </a:cubicBezTo>
                <a:cubicBezTo>
                  <a:pt x="71" y="90"/>
                  <a:pt x="70" y="89"/>
                  <a:pt x="67" y="89"/>
                </a:cubicBezTo>
                <a:cubicBezTo>
                  <a:pt x="26" y="89"/>
                  <a:pt x="26" y="89"/>
                  <a:pt x="26" y="89"/>
                </a:cubicBezTo>
                <a:cubicBezTo>
                  <a:pt x="24" y="89"/>
                  <a:pt x="22" y="90"/>
                  <a:pt x="22" y="93"/>
                </a:cubicBezTo>
                <a:cubicBezTo>
                  <a:pt x="22" y="95"/>
                  <a:pt x="24" y="97"/>
                  <a:pt x="26" y="97"/>
                </a:cubicBezTo>
                <a:cubicBezTo>
                  <a:pt x="58" y="97"/>
                  <a:pt x="58" y="97"/>
                  <a:pt x="58" y="97"/>
                </a:cubicBezTo>
                <a:cubicBezTo>
                  <a:pt x="1" y="153"/>
                  <a:pt x="1" y="153"/>
                  <a:pt x="1" y="153"/>
                </a:cubicBezTo>
                <a:cubicBezTo>
                  <a:pt x="0" y="155"/>
                  <a:pt x="0" y="157"/>
                  <a:pt x="1" y="159"/>
                </a:cubicBezTo>
                <a:cubicBezTo>
                  <a:pt x="2" y="160"/>
                  <a:pt x="3" y="160"/>
                  <a:pt x="4" y="160"/>
                </a:cubicBezTo>
                <a:cubicBezTo>
                  <a:pt x="5" y="160"/>
                  <a:pt x="6" y="160"/>
                  <a:pt x="7" y="159"/>
                </a:cubicBezTo>
                <a:close/>
                <a:moveTo>
                  <a:pt x="67" y="22"/>
                </a:moveTo>
                <a:cubicBezTo>
                  <a:pt x="65" y="22"/>
                  <a:pt x="63" y="24"/>
                  <a:pt x="63" y="26"/>
                </a:cubicBezTo>
                <a:cubicBezTo>
                  <a:pt x="63" y="58"/>
                  <a:pt x="63" y="58"/>
                  <a:pt x="63" y="58"/>
                </a:cubicBezTo>
                <a:cubicBezTo>
                  <a:pt x="7" y="1"/>
                  <a:pt x="7" y="1"/>
                  <a:pt x="7" y="1"/>
                </a:cubicBezTo>
                <a:cubicBezTo>
                  <a:pt x="5" y="0"/>
                  <a:pt x="3" y="0"/>
                  <a:pt x="1" y="1"/>
                </a:cubicBezTo>
                <a:cubicBezTo>
                  <a:pt x="0" y="3"/>
                  <a:pt x="0" y="5"/>
                  <a:pt x="1" y="7"/>
                </a:cubicBezTo>
                <a:cubicBezTo>
                  <a:pt x="58" y="63"/>
                  <a:pt x="58" y="63"/>
                  <a:pt x="58" y="63"/>
                </a:cubicBezTo>
                <a:cubicBezTo>
                  <a:pt x="26" y="63"/>
                  <a:pt x="26" y="63"/>
                  <a:pt x="26" y="63"/>
                </a:cubicBezTo>
                <a:cubicBezTo>
                  <a:pt x="24" y="63"/>
                  <a:pt x="22" y="65"/>
                  <a:pt x="22" y="67"/>
                </a:cubicBezTo>
                <a:cubicBezTo>
                  <a:pt x="22" y="70"/>
                  <a:pt x="24" y="71"/>
                  <a:pt x="26" y="71"/>
                </a:cubicBezTo>
                <a:cubicBezTo>
                  <a:pt x="67" y="71"/>
                  <a:pt x="67" y="71"/>
                  <a:pt x="67" y="71"/>
                </a:cubicBezTo>
                <a:cubicBezTo>
                  <a:pt x="70" y="71"/>
                  <a:pt x="71" y="70"/>
                  <a:pt x="71" y="67"/>
                </a:cubicBezTo>
                <a:cubicBezTo>
                  <a:pt x="71" y="26"/>
                  <a:pt x="71" y="26"/>
                  <a:pt x="71" y="26"/>
                </a:cubicBezTo>
                <a:cubicBezTo>
                  <a:pt x="71" y="24"/>
                  <a:pt x="70" y="22"/>
                  <a:pt x="67" y="22"/>
                </a:cubicBezTo>
                <a:close/>
                <a:moveTo>
                  <a:pt x="138" y="93"/>
                </a:moveTo>
                <a:cubicBezTo>
                  <a:pt x="138" y="90"/>
                  <a:pt x="136" y="89"/>
                  <a:pt x="134" y="89"/>
                </a:cubicBezTo>
                <a:cubicBezTo>
                  <a:pt x="93" y="89"/>
                  <a:pt x="93" y="89"/>
                  <a:pt x="93" y="89"/>
                </a:cubicBezTo>
                <a:cubicBezTo>
                  <a:pt x="90" y="89"/>
                  <a:pt x="89" y="90"/>
                  <a:pt x="89" y="93"/>
                </a:cubicBezTo>
                <a:cubicBezTo>
                  <a:pt x="89" y="134"/>
                  <a:pt x="89" y="134"/>
                  <a:pt x="89" y="134"/>
                </a:cubicBezTo>
                <a:cubicBezTo>
                  <a:pt x="89" y="136"/>
                  <a:pt x="90" y="138"/>
                  <a:pt x="93" y="138"/>
                </a:cubicBezTo>
                <a:cubicBezTo>
                  <a:pt x="95" y="138"/>
                  <a:pt x="97" y="136"/>
                  <a:pt x="97" y="134"/>
                </a:cubicBezTo>
                <a:cubicBezTo>
                  <a:pt x="97" y="102"/>
                  <a:pt x="97" y="102"/>
                  <a:pt x="97" y="102"/>
                </a:cubicBezTo>
                <a:cubicBezTo>
                  <a:pt x="153" y="159"/>
                  <a:pt x="153" y="159"/>
                  <a:pt x="153" y="159"/>
                </a:cubicBezTo>
                <a:cubicBezTo>
                  <a:pt x="154" y="160"/>
                  <a:pt x="155" y="160"/>
                  <a:pt x="156" y="160"/>
                </a:cubicBezTo>
                <a:cubicBezTo>
                  <a:pt x="157" y="160"/>
                  <a:pt x="158" y="160"/>
                  <a:pt x="159" y="159"/>
                </a:cubicBezTo>
                <a:cubicBezTo>
                  <a:pt x="160" y="157"/>
                  <a:pt x="160" y="155"/>
                  <a:pt x="159" y="153"/>
                </a:cubicBezTo>
                <a:cubicBezTo>
                  <a:pt x="102" y="97"/>
                  <a:pt x="102" y="97"/>
                  <a:pt x="102" y="97"/>
                </a:cubicBezTo>
                <a:cubicBezTo>
                  <a:pt x="134" y="97"/>
                  <a:pt x="134" y="97"/>
                  <a:pt x="134" y="97"/>
                </a:cubicBezTo>
                <a:cubicBezTo>
                  <a:pt x="136" y="97"/>
                  <a:pt x="138" y="95"/>
                  <a:pt x="138" y="9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5" name="Freeform 65">
            <a:extLst>
              <a:ext uri="{FF2B5EF4-FFF2-40B4-BE49-F238E27FC236}">
                <a16:creationId xmlns:a16="http://schemas.microsoft.com/office/drawing/2014/main" xmlns="" id="{B661F499-F611-47DE-A253-37CA4157AF27}"/>
              </a:ext>
            </a:extLst>
          </p:cNvPr>
          <p:cNvSpPr>
            <a:spLocks noEditPoints="1"/>
          </p:cNvSpPr>
          <p:nvPr/>
        </p:nvSpPr>
        <p:spPr bwMode="auto">
          <a:xfrm>
            <a:off x="7258050" y="365125"/>
            <a:ext cx="546100" cy="550863"/>
          </a:xfrm>
          <a:custGeom>
            <a:avLst/>
            <a:gdLst>
              <a:gd name="T0" fmla="*/ 116 w 160"/>
              <a:gd name="T1" fmla="*/ 57 h 160"/>
              <a:gd name="T2" fmla="*/ 110 w 160"/>
              <a:gd name="T3" fmla="*/ 57 h 160"/>
              <a:gd name="T4" fmla="*/ 90 w 160"/>
              <a:gd name="T5" fmla="*/ 77 h 160"/>
              <a:gd name="T6" fmla="*/ 89 w 160"/>
              <a:gd name="T7" fmla="*/ 80 h 160"/>
              <a:gd name="T8" fmla="*/ 90 w 160"/>
              <a:gd name="T9" fmla="*/ 83 h 160"/>
              <a:gd name="T10" fmla="*/ 110 w 160"/>
              <a:gd name="T11" fmla="*/ 103 h 160"/>
              <a:gd name="T12" fmla="*/ 113 w 160"/>
              <a:gd name="T13" fmla="*/ 104 h 160"/>
              <a:gd name="T14" fmla="*/ 116 w 160"/>
              <a:gd name="T15" fmla="*/ 103 h 160"/>
              <a:gd name="T16" fmla="*/ 116 w 160"/>
              <a:gd name="T17" fmla="*/ 98 h 160"/>
              <a:gd name="T18" fmla="*/ 102 w 160"/>
              <a:gd name="T19" fmla="*/ 84 h 160"/>
              <a:gd name="T20" fmla="*/ 156 w 160"/>
              <a:gd name="T21" fmla="*/ 84 h 160"/>
              <a:gd name="T22" fmla="*/ 160 w 160"/>
              <a:gd name="T23" fmla="*/ 80 h 160"/>
              <a:gd name="T24" fmla="*/ 156 w 160"/>
              <a:gd name="T25" fmla="*/ 76 h 160"/>
              <a:gd name="T26" fmla="*/ 102 w 160"/>
              <a:gd name="T27" fmla="*/ 76 h 160"/>
              <a:gd name="T28" fmla="*/ 116 w 160"/>
              <a:gd name="T29" fmla="*/ 62 h 160"/>
              <a:gd name="T30" fmla="*/ 116 w 160"/>
              <a:gd name="T31" fmla="*/ 57 h 160"/>
              <a:gd name="T32" fmla="*/ 0 w 160"/>
              <a:gd name="T33" fmla="*/ 80 h 160"/>
              <a:gd name="T34" fmla="*/ 4 w 160"/>
              <a:gd name="T35" fmla="*/ 84 h 160"/>
              <a:gd name="T36" fmla="*/ 58 w 160"/>
              <a:gd name="T37" fmla="*/ 84 h 160"/>
              <a:gd name="T38" fmla="*/ 44 w 160"/>
              <a:gd name="T39" fmla="*/ 98 h 160"/>
              <a:gd name="T40" fmla="*/ 44 w 160"/>
              <a:gd name="T41" fmla="*/ 103 h 160"/>
              <a:gd name="T42" fmla="*/ 47 w 160"/>
              <a:gd name="T43" fmla="*/ 104 h 160"/>
              <a:gd name="T44" fmla="*/ 50 w 160"/>
              <a:gd name="T45" fmla="*/ 103 h 160"/>
              <a:gd name="T46" fmla="*/ 70 w 160"/>
              <a:gd name="T47" fmla="*/ 83 h 160"/>
              <a:gd name="T48" fmla="*/ 71 w 160"/>
              <a:gd name="T49" fmla="*/ 80 h 160"/>
              <a:gd name="T50" fmla="*/ 70 w 160"/>
              <a:gd name="T51" fmla="*/ 77 h 160"/>
              <a:gd name="T52" fmla="*/ 50 w 160"/>
              <a:gd name="T53" fmla="*/ 57 h 160"/>
              <a:gd name="T54" fmla="*/ 44 w 160"/>
              <a:gd name="T55" fmla="*/ 57 h 160"/>
              <a:gd name="T56" fmla="*/ 44 w 160"/>
              <a:gd name="T57" fmla="*/ 62 h 160"/>
              <a:gd name="T58" fmla="*/ 58 w 160"/>
              <a:gd name="T59" fmla="*/ 76 h 160"/>
              <a:gd name="T60" fmla="*/ 4 w 160"/>
              <a:gd name="T61" fmla="*/ 76 h 160"/>
              <a:gd name="T62" fmla="*/ 0 w 160"/>
              <a:gd name="T63" fmla="*/ 80 h 160"/>
              <a:gd name="T64" fmla="*/ 57 w 160"/>
              <a:gd name="T65" fmla="*/ 50 h 160"/>
              <a:gd name="T66" fmla="*/ 77 w 160"/>
              <a:gd name="T67" fmla="*/ 70 h 160"/>
              <a:gd name="T68" fmla="*/ 80 w 160"/>
              <a:gd name="T69" fmla="*/ 71 h 160"/>
              <a:gd name="T70" fmla="*/ 83 w 160"/>
              <a:gd name="T71" fmla="*/ 70 h 160"/>
              <a:gd name="T72" fmla="*/ 103 w 160"/>
              <a:gd name="T73" fmla="*/ 50 h 160"/>
              <a:gd name="T74" fmla="*/ 103 w 160"/>
              <a:gd name="T75" fmla="*/ 44 h 160"/>
              <a:gd name="T76" fmla="*/ 98 w 160"/>
              <a:gd name="T77" fmla="*/ 44 h 160"/>
              <a:gd name="T78" fmla="*/ 84 w 160"/>
              <a:gd name="T79" fmla="*/ 58 h 160"/>
              <a:gd name="T80" fmla="*/ 84 w 160"/>
              <a:gd name="T81" fmla="*/ 4 h 160"/>
              <a:gd name="T82" fmla="*/ 80 w 160"/>
              <a:gd name="T83" fmla="*/ 0 h 160"/>
              <a:gd name="T84" fmla="*/ 76 w 160"/>
              <a:gd name="T85" fmla="*/ 4 h 160"/>
              <a:gd name="T86" fmla="*/ 76 w 160"/>
              <a:gd name="T87" fmla="*/ 58 h 160"/>
              <a:gd name="T88" fmla="*/ 62 w 160"/>
              <a:gd name="T89" fmla="*/ 44 h 160"/>
              <a:gd name="T90" fmla="*/ 57 w 160"/>
              <a:gd name="T91" fmla="*/ 44 h 160"/>
              <a:gd name="T92" fmla="*/ 57 w 160"/>
              <a:gd name="T93" fmla="*/ 50 h 160"/>
              <a:gd name="T94" fmla="*/ 77 w 160"/>
              <a:gd name="T95" fmla="*/ 90 h 160"/>
              <a:gd name="T96" fmla="*/ 57 w 160"/>
              <a:gd name="T97" fmla="*/ 110 h 160"/>
              <a:gd name="T98" fmla="*/ 57 w 160"/>
              <a:gd name="T99" fmla="*/ 116 h 160"/>
              <a:gd name="T100" fmla="*/ 62 w 160"/>
              <a:gd name="T101" fmla="*/ 116 h 160"/>
              <a:gd name="T102" fmla="*/ 76 w 160"/>
              <a:gd name="T103" fmla="*/ 102 h 160"/>
              <a:gd name="T104" fmla="*/ 76 w 160"/>
              <a:gd name="T105" fmla="*/ 156 h 160"/>
              <a:gd name="T106" fmla="*/ 80 w 160"/>
              <a:gd name="T107" fmla="*/ 160 h 160"/>
              <a:gd name="T108" fmla="*/ 84 w 160"/>
              <a:gd name="T109" fmla="*/ 156 h 160"/>
              <a:gd name="T110" fmla="*/ 84 w 160"/>
              <a:gd name="T111" fmla="*/ 102 h 160"/>
              <a:gd name="T112" fmla="*/ 98 w 160"/>
              <a:gd name="T113" fmla="*/ 116 h 160"/>
              <a:gd name="T114" fmla="*/ 100 w 160"/>
              <a:gd name="T115" fmla="*/ 117 h 160"/>
              <a:gd name="T116" fmla="*/ 103 w 160"/>
              <a:gd name="T117" fmla="*/ 116 h 160"/>
              <a:gd name="T118" fmla="*/ 103 w 160"/>
              <a:gd name="T119" fmla="*/ 110 h 160"/>
              <a:gd name="T120" fmla="*/ 83 w 160"/>
              <a:gd name="T121" fmla="*/ 90 h 160"/>
              <a:gd name="T122" fmla="*/ 77 w 160"/>
              <a:gd name="T123" fmla="*/ 90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60" h="160">
                <a:moveTo>
                  <a:pt x="116" y="57"/>
                </a:moveTo>
                <a:cubicBezTo>
                  <a:pt x="114" y="55"/>
                  <a:pt x="112" y="55"/>
                  <a:pt x="110" y="57"/>
                </a:cubicBezTo>
                <a:cubicBezTo>
                  <a:pt x="90" y="77"/>
                  <a:pt x="90" y="77"/>
                  <a:pt x="90" y="77"/>
                </a:cubicBezTo>
                <a:cubicBezTo>
                  <a:pt x="89" y="78"/>
                  <a:pt x="89" y="79"/>
                  <a:pt x="89" y="80"/>
                </a:cubicBezTo>
                <a:cubicBezTo>
                  <a:pt x="89" y="81"/>
                  <a:pt x="89" y="82"/>
                  <a:pt x="90" y="83"/>
                </a:cubicBezTo>
                <a:cubicBezTo>
                  <a:pt x="110" y="103"/>
                  <a:pt x="110" y="103"/>
                  <a:pt x="110" y="103"/>
                </a:cubicBezTo>
                <a:cubicBezTo>
                  <a:pt x="111" y="104"/>
                  <a:pt x="112" y="104"/>
                  <a:pt x="113" y="104"/>
                </a:cubicBezTo>
                <a:cubicBezTo>
                  <a:pt x="114" y="104"/>
                  <a:pt x="115" y="104"/>
                  <a:pt x="116" y="103"/>
                </a:cubicBezTo>
                <a:cubicBezTo>
                  <a:pt x="118" y="102"/>
                  <a:pt x="118" y="99"/>
                  <a:pt x="116" y="98"/>
                </a:cubicBezTo>
                <a:cubicBezTo>
                  <a:pt x="102" y="84"/>
                  <a:pt x="102" y="84"/>
                  <a:pt x="102" y="84"/>
                </a:cubicBezTo>
                <a:cubicBezTo>
                  <a:pt x="156" y="84"/>
                  <a:pt x="156" y="84"/>
                  <a:pt x="156" y="84"/>
                </a:cubicBezTo>
                <a:cubicBezTo>
                  <a:pt x="158" y="84"/>
                  <a:pt x="160" y="82"/>
                  <a:pt x="160" y="80"/>
                </a:cubicBezTo>
                <a:cubicBezTo>
                  <a:pt x="160" y="78"/>
                  <a:pt x="158" y="76"/>
                  <a:pt x="156" y="76"/>
                </a:cubicBezTo>
                <a:cubicBezTo>
                  <a:pt x="102" y="76"/>
                  <a:pt x="102" y="76"/>
                  <a:pt x="102" y="76"/>
                </a:cubicBezTo>
                <a:cubicBezTo>
                  <a:pt x="116" y="62"/>
                  <a:pt x="116" y="62"/>
                  <a:pt x="116" y="62"/>
                </a:cubicBezTo>
                <a:cubicBezTo>
                  <a:pt x="118" y="61"/>
                  <a:pt x="118" y="58"/>
                  <a:pt x="116" y="57"/>
                </a:cubicBezTo>
                <a:close/>
                <a:moveTo>
                  <a:pt x="0" y="80"/>
                </a:moveTo>
                <a:cubicBezTo>
                  <a:pt x="0" y="82"/>
                  <a:pt x="2" y="84"/>
                  <a:pt x="4" y="84"/>
                </a:cubicBezTo>
                <a:cubicBezTo>
                  <a:pt x="58" y="84"/>
                  <a:pt x="58" y="84"/>
                  <a:pt x="58" y="84"/>
                </a:cubicBezTo>
                <a:cubicBezTo>
                  <a:pt x="44" y="98"/>
                  <a:pt x="44" y="98"/>
                  <a:pt x="44" y="98"/>
                </a:cubicBezTo>
                <a:cubicBezTo>
                  <a:pt x="42" y="99"/>
                  <a:pt x="42" y="102"/>
                  <a:pt x="44" y="103"/>
                </a:cubicBezTo>
                <a:cubicBezTo>
                  <a:pt x="45" y="104"/>
                  <a:pt x="46" y="104"/>
                  <a:pt x="47" y="104"/>
                </a:cubicBezTo>
                <a:cubicBezTo>
                  <a:pt x="48" y="104"/>
                  <a:pt x="49" y="104"/>
                  <a:pt x="50" y="103"/>
                </a:cubicBezTo>
                <a:cubicBezTo>
                  <a:pt x="70" y="83"/>
                  <a:pt x="70" y="83"/>
                  <a:pt x="70" y="83"/>
                </a:cubicBezTo>
                <a:cubicBezTo>
                  <a:pt x="71" y="82"/>
                  <a:pt x="71" y="81"/>
                  <a:pt x="71" y="80"/>
                </a:cubicBezTo>
                <a:cubicBezTo>
                  <a:pt x="71" y="79"/>
                  <a:pt x="71" y="78"/>
                  <a:pt x="70" y="77"/>
                </a:cubicBezTo>
                <a:cubicBezTo>
                  <a:pt x="50" y="57"/>
                  <a:pt x="50" y="57"/>
                  <a:pt x="50" y="57"/>
                </a:cubicBezTo>
                <a:cubicBezTo>
                  <a:pt x="48" y="55"/>
                  <a:pt x="46" y="55"/>
                  <a:pt x="44" y="57"/>
                </a:cubicBezTo>
                <a:cubicBezTo>
                  <a:pt x="42" y="58"/>
                  <a:pt x="42" y="61"/>
                  <a:pt x="44" y="62"/>
                </a:cubicBezTo>
                <a:cubicBezTo>
                  <a:pt x="58" y="76"/>
                  <a:pt x="58" y="76"/>
                  <a:pt x="58" y="76"/>
                </a:cubicBezTo>
                <a:cubicBezTo>
                  <a:pt x="4" y="76"/>
                  <a:pt x="4" y="76"/>
                  <a:pt x="4" y="76"/>
                </a:cubicBezTo>
                <a:cubicBezTo>
                  <a:pt x="2" y="76"/>
                  <a:pt x="0" y="78"/>
                  <a:pt x="0" y="80"/>
                </a:cubicBezTo>
                <a:close/>
                <a:moveTo>
                  <a:pt x="57" y="50"/>
                </a:moveTo>
                <a:cubicBezTo>
                  <a:pt x="77" y="70"/>
                  <a:pt x="77" y="70"/>
                  <a:pt x="77" y="70"/>
                </a:cubicBezTo>
                <a:cubicBezTo>
                  <a:pt x="78" y="71"/>
                  <a:pt x="79" y="71"/>
                  <a:pt x="80" y="71"/>
                </a:cubicBezTo>
                <a:cubicBezTo>
                  <a:pt x="81" y="71"/>
                  <a:pt x="82" y="71"/>
                  <a:pt x="83" y="70"/>
                </a:cubicBezTo>
                <a:cubicBezTo>
                  <a:pt x="103" y="50"/>
                  <a:pt x="103" y="50"/>
                  <a:pt x="103" y="50"/>
                </a:cubicBezTo>
                <a:cubicBezTo>
                  <a:pt x="105" y="48"/>
                  <a:pt x="105" y="46"/>
                  <a:pt x="103" y="44"/>
                </a:cubicBezTo>
                <a:cubicBezTo>
                  <a:pt x="102" y="42"/>
                  <a:pt x="99" y="42"/>
                  <a:pt x="98" y="44"/>
                </a:cubicBezTo>
                <a:cubicBezTo>
                  <a:pt x="84" y="58"/>
                  <a:pt x="84" y="58"/>
                  <a:pt x="84" y="58"/>
                </a:cubicBezTo>
                <a:cubicBezTo>
                  <a:pt x="84" y="4"/>
                  <a:pt x="84" y="4"/>
                  <a:pt x="84" y="4"/>
                </a:cubicBezTo>
                <a:cubicBezTo>
                  <a:pt x="84" y="2"/>
                  <a:pt x="82" y="0"/>
                  <a:pt x="80" y="0"/>
                </a:cubicBezTo>
                <a:cubicBezTo>
                  <a:pt x="78" y="0"/>
                  <a:pt x="76" y="2"/>
                  <a:pt x="76" y="4"/>
                </a:cubicBezTo>
                <a:cubicBezTo>
                  <a:pt x="76" y="58"/>
                  <a:pt x="76" y="58"/>
                  <a:pt x="76" y="58"/>
                </a:cubicBezTo>
                <a:cubicBezTo>
                  <a:pt x="62" y="44"/>
                  <a:pt x="62" y="44"/>
                  <a:pt x="62" y="44"/>
                </a:cubicBezTo>
                <a:cubicBezTo>
                  <a:pt x="61" y="42"/>
                  <a:pt x="58" y="42"/>
                  <a:pt x="57" y="44"/>
                </a:cubicBezTo>
                <a:cubicBezTo>
                  <a:pt x="55" y="46"/>
                  <a:pt x="55" y="48"/>
                  <a:pt x="57" y="50"/>
                </a:cubicBezTo>
                <a:close/>
                <a:moveTo>
                  <a:pt x="77" y="90"/>
                </a:moveTo>
                <a:cubicBezTo>
                  <a:pt x="57" y="110"/>
                  <a:pt x="57" y="110"/>
                  <a:pt x="57" y="110"/>
                </a:cubicBezTo>
                <a:cubicBezTo>
                  <a:pt x="55" y="112"/>
                  <a:pt x="55" y="114"/>
                  <a:pt x="57" y="116"/>
                </a:cubicBezTo>
                <a:cubicBezTo>
                  <a:pt x="58" y="118"/>
                  <a:pt x="61" y="118"/>
                  <a:pt x="62" y="116"/>
                </a:cubicBezTo>
                <a:cubicBezTo>
                  <a:pt x="76" y="102"/>
                  <a:pt x="76" y="102"/>
                  <a:pt x="76" y="102"/>
                </a:cubicBezTo>
                <a:cubicBezTo>
                  <a:pt x="76" y="156"/>
                  <a:pt x="76" y="156"/>
                  <a:pt x="76" y="156"/>
                </a:cubicBezTo>
                <a:cubicBezTo>
                  <a:pt x="76" y="158"/>
                  <a:pt x="78" y="160"/>
                  <a:pt x="80" y="160"/>
                </a:cubicBezTo>
                <a:cubicBezTo>
                  <a:pt x="82" y="160"/>
                  <a:pt x="84" y="158"/>
                  <a:pt x="84" y="156"/>
                </a:cubicBezTo>
                <a:cubicBezTo>
                  <a:pt x="84" y="102"/>
                  <a:pt x="84" y="102"/>
                  <a:pt x="84" y="102"/>
                </a:cubicBezTo>
                <a:cubicBezTo>
                  <a:pt x="98" y="116"/>
                  <a:pt x="98" y="116"/>
                  <a:pt x="98" y="116"/>
                </a:cubicBezTo>
                <a:cubicBezTo>
                  <a:pt x="98" y="117"/>
                  <a:pt x="99" y="117"/>
                  <a:pt x="100" y="117"/>
                </a:cubicBezTo>
                <a:cubicBezTo>
                  <a:pt x="102" y="117"/>
                  <a:pt x="103" y="117"/>
                  <a:pt x="103" y="116"/>
                </a:cubicBezTo>
                <a:cubicBezTo>
                  <a:pt x="105" y="114"/>
                  <a:pt x="105" y="112"/>
                  <a:pt x="103" y="110"/>
                </a:cubicBezTo>
                <a:cubicBezTo>
                  <a:pt x="83" y="90"/>
                  <a:pt x="83" y="90"/>
                  <a:pt x="83" y="90"/>
                </a:cubicBezTo>
                <a:cubicBezTo>
                  <a:pt x="81" y="88"/>
                  <a:pt x="79" y="88"/>
                  <a:pt x="77" y="9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6" name="Freeform 66">
            <a:extLst>
              <a:ext uri="{FF2B5EF4-FFF2-40B4-BE49-F238E27FC236}">
                <a16:creationId xmlns:a16="http://schemas.microsoft.com/office/drawing/2014/main" xmlns="" id="{5133C94F-4F12-4392-9627-4E6E4BD3FE1B}"/>
              </a:ext>
            </a:extLst>
          </p:cNvPr>
          <p:cNvSpPr>
            <a:spLocks noEditPoints="1"/>
          </p:cNvSpPr>
          <p:nvPr/>
        </p:nvSpPr>
        <p:spPr bwMode="auto">
          <a:xfrm>
            <a:off x="7258050" y="984250"/>
            <a:ext cx="546100" cy="550863"/>
          </a:xfrm>
          <a:custGeom>
            <a:avLst/>
            <a:gdLst>
              <a:gd name="T0" fmla="*/ 0 w 160"/>
              <a:gd name="T1" fmla="*/ 4 h 160"/>
              <a:gd name="T2" fmla="*/ 0 w 160"/>
              <a:gd name="T3" fmla="*/ 77 h 160"/>
              <a:gd name="T4" fmla="*/ 4 w 160"/>
              <a:gd name="T5" fmla="*/ 81 h 160"/>
              <a:gd name="T6" fmla="*/ 8 w 160"/>
              <a:gd name="T7" fmla="*/ 77 h 160"/>
              <a:gd name="T8" fmla="*/ 8 w 160"/>
              <a:gd name="T9" fmla="*/ 8 h 160"/>
              <a:gd name="T10" fmla="*/ 152 w 160"/>
              <a:gd name="T11" fmla="*/ 8 h 160"/>
              <a:gd name="T12" fmla="*/ 152 w 160"/>
              <a:gd name="T13" fmla="*/ 152 h 160"/>
              <a:gd name="T14" fmla="*/ 83 w 160"/>
              <a:gd name="T15" fmla="*/ 152 h 160"/>
              <a:gd name="T16" fmla="*/ 79 w 160"/>
              <a:gd name="T17" fmla="*/ 156 h 160"/>
              <a:gd name="T18" fmla="*/ 83 w 160"/>
              <a:gd name="T19" fmla="*/ 160 h 160"/>
              <a:gd name="T20" fmla="*/ 156 w 160"/>
              <a:gd name="T21" fmla="*/ 160 h 160"/>
              <a:gd name="T22" fmla="*/ 160 w 160"/>
              <a:gd name="T23" fmla="*/ 156 h 160"/>
              <a:gd name="T24" fmla="*/ 160 w 160"/>
              <a:gd name="T25" fmla="*/ 4 h 160"/>
              <a:gd name="T26" fmla="*/ 156 w 160"/>
              <a:gd name="T27" fmla="*/ 0 h 160"/>
              <a:gd name="T28" fmla="*/ 4 w 160"/>
              <a:gd name="T29" fmla="*/ 0 h 160"/>
              <a:gd name="T30" fmla="*/ 0 w 160"/>
              <a:gd name="T31" fmla="*/ 4 h 160"/>
              <a:gd name="T32" fmla="*/ 0 w 160"/>
              <a:gd name="T33" fmla="*/ 156 h 160"/>
              <a:gd name="T34" fmla="*/ 4 w 160"/>
              <a:gd name="T35" fmla="*/ 160 h 160"/>
              <a:gd name="T36" fmla="*/ 60 w 160"/>
              <a:gd name="T37" fmla="*/ 160 h 160"/>
              <a:gd name="T38" fmla="*/ 64 w 160"/>
              <a:gd name="T39" fmla="*/ 156 h 160"/>
              <a:gd name="T40" fmla="*/ 64 w 160"/>
              <a:gd name="T41" fmla="*/ 100 h 160"/>
              <a:gd name="T42" fmla="*/ 60 w 160"/>
              <a:gd name="T43" fmla="*/ 96 h 160"/>
              <a:gd name="T44" fmla="*/ 4 w 160"/>
              <a:gd name="T45" fmla="*/ 96 h 160"/>
              <a:gd name="T46" fmla="*/ 0 w 160"/>
              <a:gd name="T47" fmla="*/ 100 h 160"/>
              <a:gd name="T48" fmla="*/ 0 w 160"/>
              <a:gd name="T49" fmla="*/ 156 h 160"/>
              <a:gd name="T50" fmla="*/ 8 w 160"/>
              <a:gd name="T51" fmla="*/ 104 h 160"/>
              <a:gd name="T52" fmla="*/ 56 w 160"/>
              <a:gd name="T53" fmla="*/ 104 h 160"/>
              <a:gd name="T54" fmla="*/ 56 w 160"/>
              <a:gd name="T55" fmla="*/ 152 h 160"/>
              <a:gd name="T56" fmla="*/ 8 w 160"/>
              <a:gd name="T57" fmla="*/ 152 h 160"/>
              <a:gd name="T58" fmla="*/ 8 w 160"/>
              <a:gd name="T59" fmla="*/ 104 h 160"/>
              <a:gd name="T60" fmla="*/ 76 w 160"/>
              <a:gd name="T61" fmla="*/ 44 h 160"/>
              <a:gd name="T62" fmla="*/ 72 w 160"/>
              <a:gd name="T63" fmla="*/ 48 h 160"/>
              <a:gd name="T64" fmla="*/ 72 w 160"/>
              <a:gd name="T65" fmla="*/ 84 h 160"/>
              <a:gd name="T66" fmla="*/ 76 w 160"/>
              <a:gd name="T67" fmla="*/ 88 h 160"/>
              <a:gd name="T68" fmla="*/ 112 w 160"/>
              <a:gd name="T69" fmla="*/ 88 h 160"/>
              <a:gd name="T70" fmla="*/ 116 w 160"/>
              <a:gd name="T71" fmla="*/ 84 h 160"/>
              <a:gd name="T72" fmla="*/ 112 w 160"/>
              <a:gd name="T73" fmla="*/ 80 h 160"/>
              <a:gd name="T74" fmla="*/ 85 w 160"/>
              <a:gd name="T75" fmla="*/ 80 h 160"/>
              <a:gd name="T76" fmla="*/ 131 w 160"/>
              <a:gd name="T77" fmla="*/ 35 h 160"/>
              <a:gd name="T78" fmla="*/ 131 w 160"/>
              <a:gd name="T79" fmla="*/ 29 h 160"/>
              <a:gd name="T80" fmla="*/ 125 w 160"/>
              <a:gd name="T81" fmla="*/ 29 h 160"/>
              <a:gd name="T82" fmla="*/ 80 w 160"/>
              <a:gd name="T83" fmla="*/ 75 h 160"/>
              <a:gd name="T84" fmla="*/ 80 w 160"/>
              <a:gd name="T85" fmla="*/ 48 h 160"/>
              <a:gd name="T86" fmla="*/ 76 w 160"/>
              <a:gd name="T87" fmla="*/ 44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60" h="160">
                <a:moveTo>
                  <a:pt x="0" y="4"/>
                </a:moveTo>
                <a:cubicBezTo>
                  <a:pt x="0" y="77"/>
                  <a:pt x="0" y="77"/>
                  <a:pt x="0" y="77"/>
                </a:cubicBezTo>
                <a:cubicBezTo>
                  <a:pt x="0" y="79"/>
                  <a:pt x="2" y="81"/>
                  <a:pt x="4" y="81"/>
                </a:cubicBezTo>
                <a:cubicBezTo>
                  <a:pt x="6" y="81"/>
                  <a:pt x="8" y="79"/>
                  <a:pt x="8" y="77"/>
                </a:cubicBezTo>
                <a:cubicBezTo>
                  <a:pt x="8" y="8"/>
                  <a:pt x="8" y="8"/>
                  <a:pt x="8" y="8"/>
                </a:cubicBezTo>
                <a:cubicBezTo>
                  <a:pt x="152" y="8"/>
                  <a:pt x="152" y="8"/>
                  <a:pt x="152" y="8"/>
                </a:cubicBezTo>
                <a:cubicBezTo>
                  <a:pt x="152" y="152"/>
                  <a:pt x="152" y="152"/>
                  <a:pt x="152" y="152"/>
                </a:cubicBezTo>
                <a:cubicBezTo>
                  <a:pt x="83" y="152"/>
                  <a:pt x="83" y="152"/>
                  <a:pt x="83" y="152"/>
                </a:cubicBezTo>
                <a:cubicBezTo>
                  <a:pt x="80" y="152"/>
                  <a:pt x="79" y="154"/>
                  <a:pt x="79" y="156"/>
                </a:cubicBezTo>
                <a:cubicBezTo>
                  <a:pt x="79" y="158"/>
                  <a:pt x="80" y="160"/>
                  <a:pt x="83" y="160"/>
                </a:cubicBezTo>
                <a:cubicBezTo>
                  <a:pt x="156" y="160"/>
                  <a:pt x="156" y="160"/>
                  <a:pt x="156" y="160"/>
                </a:cubicBezTo>
                <a:cubicBezTo>
                  <a:pt x="158" y="160"/>
                  <a:pt x="160" y="158"/>
                  <a:pt x="160" y="156"/>
                </a:cubicBezTo>
                <a:cubicBezTo>
                  <a:pt x="160" y="4"/>
                  <a:pt x="160" y="4"/>
                  <a:pt x="160" y="4"/>
                </a:cubicBezTo>
                <a:cubicBezTo>
                  <a:pt x="160" y="2"/>
                  <a:pt x="158" y="0"/>
                  <a:pt x="156" y="0"/>
                </a:cubicBezTo>
                <a:cubicBezTo>
                  <a:pt x="4" y="0"/>
                  <a:pt x="4" y="0"/>
                  <a:pt x="4" y="0"/>
                </a:cubicBezTo>
                <a:cubicBezTo>
                  <a:pt x="2" y="0"/>
                  <a:pt x="0" y="2"/>
                  <a:pt x="0" y="4"/>
                </a:cubicBezTo>
                <a:close/>
                <a:moveTo>
                  <a:pt x="0" y="156"/>
                </a:moveTo>
                <a:cubicBezTo>
                  <a:pt x="0" y="158"/>
                  <a:pt x="2" y="160"/>
                  <a:pt x="4" y="160"/>
                </a:cubicBezTo>
                <a:cubicBezTo>
                  <a:pt x="60" y="160"/>
                  <a:pt x="60" y="160"/>
                  <a:pt x="60" y="160"/>
                </a:cubicBezTo>
                <a:cubicBezTo>
                  <a:pt x="62" y="160"/>
                  <a:pt x="64" y="158"/>
                  <a:pt x="64" y="156"/>
                </a:cubicBezTo>
                <a:cubicBezTo>
                  <a:pt x="64" y="100"/>
                  <a:pt x="64" y="100"/>
                  <a:pt x="64" y="100"/>
                </a:cubicBezTo>
                <a:cubicBezTo>
                  <a:pt x="64" y="98"/>
                  <a:pt x="62" y="96"/>
                  <a:pt x="60" y="96"/>
                </a:cubicBezTo>
                <a:cubicBezTo>
                  <a:pt x="4" y="96"/>
                  <a:pt x="4" y="96"/>
                  <a:pt x="4" y="96"/>
                </a:cubicBezTo>
                <a:cubicBezTo>
                  <a:pt x="2" y="96"/>
                  <a:pt x="0" y="98"/>
                  <a:pt x="0" y="100"/>
                </a:cubicBezTo>
                <a:lnTo>
                  <a:pt x="0" y="156"/>
                </a:lnTo>
                <a:close/>
                <a:moveTo>
                  <a:pt x="8" y="104"/>
                </a:moveTo>
                <a:cubicBezTo>
                  <a:pt x="56" y="104"/>
                  <a:pt x="56" y="104"/>
                  <a:pt x="56" y="104"/>
                </a:cubicBezTo>
                <a:cubicBezTo>
                  <a:pt x="56" y="152"/>
                  <a:pt x="56" y="152"/>
                  <a:pt x="56" y="152"/>
                </a:cubicBezTo>
                <a:cubicBezTo>
                  <a:pt x="8" y="152"/>
                  <a:pt x="8" y="152"/>
                  <a:pt x="8" y="152"/>
                </a:cubicBezTo>
                <a:lnTo>
                  <a:pt x="8" y="104"/>
                </a:lnTo>
                <a:close/>
                <a:moveTo>
                  <a:pt x="76" y="44"/>
                </a:moveTo>
                <a:cubicBezTo>
                  <a:pt x="73" y="44"/>
                  <a:pt x="72" y="46"/>
                  <a:pt x="72" y="48"/>
                </a:cubicBezTo>
                <a:cubicBezTo>
                  <a:pt x="72" y="84"/>
                  <a:pt x="72" y="84"/>
                  <a:pt x="72" y="84"/>
                </a:cubicBezTo>
                <a:cubicBezTo>
                  <a:pt x="72" y="86"/>
                  <a:pt x="73" y="88"/>
                  <a:pt x="76" y="88"/>
                </a:cubicBezTo>
                <a:cubicBezTo>
                  <a:pt x="112" y="88"/>
                  <a:pt x="112" y="88"/>
                  <a:pt x="112" y="88"/>
                </a:cubicBezTo>
                <a:cubicBezTo>
                  <a:pt x="114" y="88"/>
                  <a:pt x="116" y="86"/>
                  <a:pt x="116" y="84"/>
                </a:cubicBezTo>
                <a:cubicBezTo>
                  <a:pt x="116" y="82"/>
                  <a:pt x="114" y="80"/>
                  <a:pt x="112" y="80"/>
                </a:cubicBezTo>
                <a:cubicBezTo>
                  <a:pt x="85" y="80"/>
                  <a:pt x="85" y="80"/>
                  <a:pt x="85" y="80"/>
                </a:cubicBezTo>
                <a:cubicBezTo>
                  <a:pt x="131" y="35"/>
                  <a:pt x="131" y="35"/>
                  <a:pt x="131" y="35"/>
                </a:cubicBezTo>
                <a:cubicBezTo>
                  <a:pt x="132" y="33"/>
                  <a:pt x="132" y="31"/>
                  <a:pt x="131" y="29"/>
                </a:cubicBezTo>
                <a:cubicBezTo>
                  <a:pt x="129" y="28"/>
                  <a:pt x="127" y="28"/>
                  <a:pt x="125" y="29"/>
                </a:cubicBezTo>
                <a:cubicBezTo>
                  <a:pt x="80" y="75"/>
                  <a:pt x="80" y="75"/>
                  <a:pt x="80" y="75"/>
                </a:cubicBezTo>
                <a:cubicBezTo>
                  <a:pt x="80" y="48"/>
                  <a:pt x="80" y="48"/>
                  <a:pt x="80" y="48"/>
                </a:cubicBezTo>
                <a:cubicBezTo>
                  <a:pt x="80" y="46"/>
                  <a:pt x="78" y="44"/>
                  <a:pt x="76" y="4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7" name="Freeform 67">
            <a:extLst>
              <a:ext uri="{FF2B5EF4-FFF2-40B4-BE49-F238E27FC236}">
                <a16:creationId xmlns:a16="http://schemas.microsoft.com/office/drawing/2014/main" xmlns="" id="{C7638CBB-B616-423D-8C65-420B53F2F486}"/>
              </a:ext>
            </a:extLst>
          </p:cNvPr>
          <p:cNvSpPr>
            <a:spLocks noEditPoints="1"/>
          </p:cNvSpPr>
          <p:nvPr/>
        </p:nvSpPr>
        <p:spPr bwMode="auto">
          <a:xfrm>
            <a:off x="7462838" y="1603375"/>
            <a:ext cx="133350" cy="550863"/>
          </a:xfrm>
          <a:custGeom>
            <a:avLst/>
            <a:gdLst>
              <a:gd name="T0" fmla="*/ 19 w 39"/>
              <a:gd name="T1" fmla="*/ 61 h 160"/>
              <a:gd name="T2" fmla="*/ 0 w 39"/>
              <a:gd name="T3" fmla="*/ 80 h 160"/>
              <a:gd name="T4" fmla="*/ 19 w 39"/>
              <a:gd name="T5" fmla="*/ 99 h 160"/>
              <a:gd name="T6" fmla="*/ 39 w 39"/>
              <a:gd name="T7" fmla="*/ 80 h 160"/>
              <a:gd name="T8" fmla="*/ 19 w 39"/>
              <a:gd name="T9" fmla="*/ 61 h 160"/>
              <a:gd name="T10" fmla="*/ 31 w 39"/>
              <a:gd name="T11" fmla="*/ 80 h 160"/>
              <a:gd name="T12" fmla="*/ 19 w 39"/>
              <a:gd name="T13" fmla="*/ 91 h 160"/>
              <a:gd name="T14" fmla="*/ 8 w 39"/>
              <a:gd name="T15" fmla="*/ 80 h 160"/>
              <a:gd name="T16" fmla="*/ 19 w 39"/>
              <a:gd name="T17" fmla="*/ 69 h 160"/>
              <a:gd name="T18" fmla="*/ 31 w 39"/>
              <a:gd name="T19" fmla="*/ 80 h 160"/>
              <a:gd name="T20" fmla="*/ 0 w 39"/>
              <a:gd name="T21" fmla="*/ 141 h 160"/>
              <a:gd name="T22" fmla="*/ 19 w 39"/>
              <a:gd name="T23" fmla="*/ 160 h 160"/>
              <a:gd name="T24" fmla="*/ 39 w 39"/>
              <a:gd name="T25" fmla="*/ 141 h 160"/>
              <a:gd name="T26" fmla="*/ 19 w 39"/>
              <a:gd name="T27" fmla="*/ 121 h 160"/>
              <a:gd name="T28" fmla="*/ 0 w 39"/>
              <a:gd name="T29" fmla="*/ 141 h 160"/>
              <a:gd name="T30" fmla="*/ 31 w 39"/>
              <a:gd name="T31" fmla="*/ 141 h 160"/>
              <a:gd name="T32" fmla="*/ 19 w 39"/>
              <a:gd name="T33" fmla="*/ 152 h 160"/>
              <a:gd name="T34" fmla="*/ 8 w 39"/>
              <a:gd name="T35" fmla="*/ 141 h 160"/>
              <a:gd name="T36" fmla="*/ 19 w 39"/>
              <a:gd name="T37" fmla="*/ 129 h 160"/>
              <a:gd name="T38" fmla="*/ 31 w 39"/>
              <a:gd name="T39" fmla="*/ 141 h 160"/>
              <a:gd name="T40" fmla="*/ 0 w 39"/>
              <a:gd name="T41" fmla="*/ 19 h 160"/>
              <a:gd name="T42" fmla="*/ 19 w 39"/>
              <a:gd name="T43" fmla="*/ 39 h 160"/>
              <a:gd name="T44" fmla="*/ 39 w 39"/>
              <a:gd name="T45" fmla="*/ 19 h 160"/>
              <a:gd name="T46" fmla="*/ 19 w 39"/>
              <a:gd name="T47" fmla="*/ 0 h 160"/>
              <a:gd name="T48" fmla="*/ 0 w 39"/>
              <a:gd name="T49" fmla="*/ 19 h 160"/>
              <a:gd name="T50" fmla="*/ 31 w 39"/>
              <a:gd name="T51" fmla="*/ 19 h 160"/>
              <a:gd name="T52" fmla="*/ 19 w 39"/>
              <a:gd name="T53" fmla="*/ 31 h 160"/>
              <a:gd name="T54" fmla="*/ 8 w 39"/>
              <a:gd name="T55" fmla="*/ 19 h 160"/>
              <a:gd name="T56" fmla="*/ 19 w 39"/>
              <a:gd name="T57" fmla="*/ 8 h 160"/>
              <a:gd name="T58" fmla="*/ 31 w 39"/>
              <a:gd name="T59" fmla="*/ 19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39" h="160">
                <a:moveTo>
                  <a:pt x="19" y="61"/>
                </a:moveTo>
                <a:cubicBezTo>
                  <a:pt x="9" y="61"/>
                  <a:pt x="0" y="69"/>
                  <a:pt x="0" y="80"/>
                </a:cubicBezTo>
                <a:cubicBezTo>
                  <a:pt x="0" y="91"/>
                  <a:pt x="9" y="99"/>
                  <a:pt x="19" y="99"/>
                </a:cubicBezTo>
                <a:cubicBezTo>
                  <a:pt x="30" y="99"/>
                  <a:pt x="39" y="91"/>
                  <a:pt x="39" y="80"/>
                </a:cubicBezTo>
                <a:cubicBezTo>
                  <a:pt x="39" y="69"/>
                  <a:pt x="30" y="61"/>
                  <a:pt x="19" y="61"/>
                </a:cubicBezTo>
                <a:close/>
                <a:moveTo>
                  <a:pt x="31" y="80"/>
                </a:moveTo>
                <a:cubicBezTo>
                  <a:pt x="31" y="86"/>
                  <a:pt x="26" y="91"/>
                  <a:pt x="19" y="91"/>
                </a:cubicBezTo>
                <a:cubicBezTo>
                  <a:pt x="13" y="91"/>
                  <a:pt x="8" y="86"/>
                  <a:pt x="8" y="80"/>
                </a:cubicBezTo>
                <a:cubicBezTo>
                  <a:pt x="8" y="74"/>
                  <a:pt x="13" y="69"/>
                  <a:pt x="19" y="69"/>
                </a:cubicBezTo>
                <a:cubicBezTo>
                  <a:pt x="26" y="69"/>
                  <a:pt x="31" y="74"/>
                  <a:pt x="31" y="80"/>
                </a:cubicBezTo>
                <a:close/>
                <a:moveTo>
                  <a:pt x="0" y="141"/>
                </a:moveTo>
                <a:cubicBezTo>
                  <a:pt x="0" y="151"/>
                  <a:pt x="9" y="160"/>
                  <a:pt x="19" y="160"/>
                </a:cubicBezTo>
                <a:cubicBezTo>
                  <a:pt x="30" y="160"/>
                  <a:pt x="39" y="151"/>
                  <a:pt x="39" y="141"/>
                </a:cubicBezTo>
                <a:cubicBezTo>
                  <a:pt x="39" y="130"/>
                  <a:pt x="30" y="121"/>
                  <a:pt x="19" y="121"/>
                </a:cubicBezTo>
                <a:cubicBezTo>
                  <a:pt x="9" y="121"/>
                  <a:pt x="0" y="130"/>
                  <a:pt x="0" y="141"/>
                </a:cubicBezTo>
                <a:close/>
                <a:moveTo>
                  <a:pt x="31" y="141"/>
                </a:moveTo>
                <a:cubicBezTo>
                  <a:pt x="31" y="147"/>
                  <a:pt x="26" y="152"/>
                  <a:pt x="19" y="152"/>
                </a:cubicBezTo>
                <a:cubicBezTo>
                  <a:pt x="13" y="152"/>
                  <a:pt x="8" y="147"/>
                  <a:pt x="8" y="141"/>
                </a:cubicBezTo>
                <a:cubicBezTo>
                  <a:pt x="8" y="134"/>
                  <a:pt x="13" y="129"/>
                  <a:pt x="19" y="129"/>
                </a:cubicBezTo>
                <a:cubicBezTo>
                  <a:pt x="26" y="129"/>
                  <a:pt x="31" y="134"/>
                  <a:pt x="31" y="141"/>
                </a:cubicBezTo>
                <a:close/>
                <a:moveTo>
                  <a:pt x="0" y="19"/>
                </a:moveTo>
                <a:cubicBezTo>
                  <a:pt x="0" y="30"/>
                  <a:pt x="9" y="39"/>
                  <a:pt x="19" y="39"/>
                </a:cubicBezTo>
                <a:cubicBezTo>
                  <a:pt x="30" y="39"/>
                  <a:pt x="39" y="30"/>
                  <a:pt x="39" y="19"/>
                </a:cubicBezTo>
                <a:cubicBezTo>
                  <a:pt x="39" y="9"/>
                  <a:pt x="30" y="0"/>
                  <a:pt x="19" y="0"/>
                </a:cubicBezTo>
                <a:cubicBezTo>
                  <a:pt x="9" y="0"/>
                  <a:pt x="0" y="9"/>
                  <a:pt x="0" y="19"/>
                </a:cubicBezTo>
                <a:close/>
                <a:moveTo>
                  <a:pt x="31" y="19"/>
                </a:moveTo>
                <a:cubicBezTo>
                  <a:pt x="31" y="26"/>
                  <a:pt x="26" y="31"/>
                  <a:pt x="19" y="31"/>
                </a:cubicBezTo>
                <a:cubicBezTo>
                  <a:pt x="13" y="31"/>
                  <a:pt x="8" y="26"/>
                  <a:pt x="8" y="19"/>
                </a:cubicBezTo>
                <a:cubicBezTo>
                  <a:pt x="8" y="13"/>
                  <a:pt x="13" y="8"/>
                  <a:pt x="19" y="8"/>
                </a:cubicBezTo>
                <a:cubicBezTo>
                  <a:pt x="26" y="8"/>
                  <a:pt x="31" y="13"/>
                  <a:pt x="31" y="1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8" name="Freeform 68">
            <a:extLst>
              <a:ext uri="{FF2B5EF4-FFF2-40B4-BE49-F238E27FC236}">
                <a16:creationId xmlns:a16="http://schemas.microsoft.com/office/drawing/2014/main" xmlns="" id="{F1459E04-C27A-401B-9525-D9F9794BC634}"/>
              </a:ext>
            </a:extLst>
          </p:cNvPr>
          <p:cNvSpPr>
            <a:spLocks noEditPoints="1"/>
          </p:cNvSpPr>
          <p:nvPr/>
        </p:nvSpPr>
        <p:spPr bwMode="auto">
          <a:xfrm>
            <a:off x="7258050" y="2428875"/>
            <a:ext cx="546100" cy="134938"/>
          </a:xfrm>
          <a:custGeom>
            <a:avLst/>
            <a:gdLst>
              <a:gd name="T0" fmla="*/ 99 w 160"/>
              <a:gd name="T1" fmla="*/ 19 h 39"/>
              <a:gd name="T2" fmla="*/ 80 w 160"/>
              <a:gd name="T3" fmla="*/ 0 h 39"/>
              <a:gd name="T4" fmla="*/ 61 w 160"/>
              <a:gd name="T5" fmla="*/ 19 h 39"/>
              <a:gd name="T6" fmla="*/ 80 w 160"/>
              <a:gd name="T7" fmla="*/ 39 h 39"/>
              <a:gd name="T8" fmla="*/ 99 w 160"/>
              <a:gd name="T9" fmla="*/ 19 h 39"/>
              <a:gd name="T10" fmla="*/ 80 w 160"/>
              <a:gd name="T11" fmla="*/ 31 h 39"/>
              <a:gd name="T12" fmla="*/ 69 w 160"/>
              <a:gd name="T13" fmla="*/ 19 h 39"/>
              <a:gd name="T14" fmla="*/ 80 w 160"/>
              <a:gd name="T15" fmla="*/ 8 h 39"/>
              <a:gd name="T16" fmla="*/ 91 w 160"/>
              <a:gd name="T17" fmla="*/ 19 h 39"/>
              <a:gd name="T18" fmla="*/ 80 w 160"/>
              <a:gd name="T19" fmla="*/ 31 h 39"/>
              <a:gd name="T20" fmla="*/ 19 w 160"/>
              <a:gd name="T21" fmla="*/ 0 h 39"/>
              <a:gd name="T22" fmla="*/ 0 w 160"/>
              <a:gd name="T23" fmla="*/ 19 h 39"/>
              <a:gd name="T24" fmla="*/ 19 w 160"/>
              <a:gd name="T25" fmla="*/ 39 h 39"/>
              <a:gd name="T26" fmla="*/ 39 w 160"/>
              <a:gd name="T27" fmla="*/ 19 h 39"/>
              <a:gd name="T28" fmla="*/ 19 w 160"/>
              <a:gd name="T29" fmla="*/ 0 h 39"/>
              <a:gd name="T30" fmla="*/ 19 w 160"/>
              <a:gd name="T31" fmla="*/ 31 h 39"/>
              <a:gd name="T32" fmla="*/ 8 w 160"/>
              <a:gd name="T33" fmla="*/ 19 h 39"/>
              <a:gd name="T34" fmla="*/ 19 w 160"/>
              <a:gd name="T35" fmla="*/ 8 h 39"/>
              <a:gd name="T36" fmla="*/ 31 w 160"/>
              <a:gd name="T37" fmla="*/ 19 h 39"/>
              <a:gd name="T38" fmla="*/ 19 w 160"/>
              <a:gd name="T39" fmla="*/ 31 h 39"/>
              <a:gd name="T40" fmla="*/ 141 w 160"/>
              <a:gd name="T41" fmla="*/ 0 h 39"/>
              <a:gd name="T42" fmla="*/ 121 w 160"/>
              <a:gd name="T43" fmla="*/ 19 h 39"/>
              <a:gd name="T44" fmla="*/ 141 w 160"/>
              <a:gd name="T45" fmla="*/ 39 h 39"/>
              <a:gd name="T46" fmla="*/ 160 w 160"/>
              <a:gd name="T47" fmla="*/ 19 h 39"/>
              <a:gd name="T48" fmla="*/ 141 w 160"/>
              <a:gd name="T49" fmla="*/ 0 h 39"/>
              <a:gd name="T50" fmla="*/ 141 w 160"/>
              <a:gd name="T51" fmla="*/ 31 h 39"/>
              <a:gd name="T52" fmla="*/ 129 w 160"/>
              <a:gd name="T53" fmla="*/ 19 h 39"/>
              <a:gd name="T54" fmla="*/ 141 w 160"/>
              <a:gd name="T55" fmla="*/ 8 h 39"/>
              <a:gd name="T56" fmla="*/ 152 w 160"/>
              <a:gd name="T57" fmla="*/ 19 h 39"/>
              <a:gd name="T58" fmla="*/ 141 w 160"/>
              <a:gd name="T59" fmla="*/ 31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60" h="39">
                <a:moveTo>
                  <a:pt x="99" y="19"/>
                </a:moveTo>
                <a:cubicBezTo>
                  <a:pt x="99" y="9"/>
                  <a:pt x="91" y="0"/>
                  <a:pt x="80" y="0"/>
                </a:cubicBezTo>
                <a:cubicBezTo>
                  <a:pt x="69" y="0"/>
                  <a:pt x="61" y="9"/>
                  <a:pt x="61" y="19"/>
                </a:cubicBezTo>
                <a:cubicBezTo>
                  <a:pt x="61" y="30"/>
                  <a:pt x="69" y="39"/>
                  <a:pt x="80" y="39"/>
                </a:cubicBezTo>
                <a:cubicBezTo>
                  <a:pt x="91" y="39"/>
                  <a:pt x="99" y="30"/>
                  <a:pt x="99" y="19"/>
                </a:cubicBezTo>
                <a:close/>
                <a:moveTo>
                  <a:pt x="80" y="31"/>
                </a:moveTo>
                <a:cubicBezTo>
                  <a:pt x="74" y="31"/>
                  <a:pt x="69" y="26"/>
                  <a:pt x="69" y="19"/>
                </a:cubicBezTo>
                <a:cubicBezTo>
                  <a:pt x="69" y="13"/>
                  <a:pt x="74" y="8"/>
                  <a:pt x="80" y="8"/>
                </a:cubicBezTo>
                <a:cubicBezTo>
                  <a:pt x="86" y="8"/>
                  <a:pt x="91" y="13"/>
                  <a:pt x="91" y="19"/>
                </a:cubicBezTo>
                <a:cubicBezTo>
                  <a:pt x="91" y="26"/>
                  <a:pt x="86" y="31"/>
                  <a:pt x="80" y="31"/>
                </a:cubicBezTo>
                <a:close/>
                <a:moveTo>
                  <a:pt x="19" y="0"/>
                </a:moveTo>
                <a:cubicBezTo>
                  <a:pt x="9" y="0"/>
                  <a:pt x="0" y="9"/>
                  <a:pt x="0" y="19"/>
                </a:cubicBezTo>
                <a:cubicBezTo>
                  <a:pt x="0" y="30"/>
                  <a:pt x="9" y="39"/>
                  <a:pt x="19" y="39"/>
                </a:cubicBezTo>
                <a:cubicBezTo>
                  <a:pt x="30" y="39"/>
                  <a:pt x="39" y="30"/>
                  <a:pt x="39" y="19"/>
                </a:cubicBezTo>
                <a:cubicBezTo>
                  <a:pt x="39" y="9"/>
                  <a:pt x="30" y="0"/>
                  <a:pt x="19" y="0"/>
                </a:cubicBezTo>
                <a:close/>
                <a:moveTo>
                  <a:pt x="19" y="31"/>
                </a:moveTo>
                <a:cubicBezTo>
                  <a:pt x="13" y="31"/>
                  <a:pt x="8" y="26"/>
                  <a:pt x="8" y="19"/>
                </a:cubicBezTo>
                <a:cubicBezTo>
                  <a:pt x="8" y="13"/>
                  <a:pt x="13" y="8"/>
                  <a:pt x="19" y="8"/>
                </a:cubicBezTo>
                <a:cubicBezTo>
                  <a:pt x="26" y="8"/>
                  <a:pt x="31" y="13"/>
                  <a:pt x="31" y="19"/>
                </a:cubicBezTo>
                <a:cubicBezTo>
                  <a:pt x="31" y="26"/>
                  <a:pt x="26" y="31"/>
                  <a:pt x="19" y="31"/>
                </a:cubicBezTo>
                <a:close/>
                <a:moveTo>
                  <a:pt x="141" y="0"/>
                </a:moveTo>
                <a:cubicBezTo>
                  <a:pt x="130" y="0"/>
                  <a:pt x="121" y="9"/>
                  <a:pt x="121" y="19"/>
                </a:cubicBezTo>
                <a:cubicBezTo>
                  <a:pt x="121" y="30"/>
                  <a:pt x="130" y="39"/>
                  <a:pt x="141" y="39"/>
                </a:cubicBezTo>
                <a:cubicBezTo>
                  <a:pt x="151" y="39"/>
                  <a:pt x="160" y="30"/>
                  <a:pt x="160" y="19"/>
                </a:cubicBezTo>
                <a:cubicBezTo>
                  <a:pt x="160" y="9"/>
                  <a:pt x="151" y="0"/>
                  <a:pt x="141" y="0"/>
                </a:cubicBezTo>
                <a:close/>
                <a:moveTo>
                  <a:pt x="141" y="31"/>
                </a:moveTo>
                <a:cubicBezTo>
                  <a:pt x="134" y="31"/>
                  <a:pt x="129" y="26"/>
                  <a:pt x="129" y="19"/>
                </a:cubicBezTo>
                <a:cubicBezTo>
                  <a:pt x="129" y="13"/>
                  <a:pt x="134" y="8"/>
                  <a:pt x="141" y="8"/>
                </a:cubicBezTo>
                <a:cubicBezTo>
                  <a:pt x="147" y="8"/>
                  <a:pt x="152" y="13"/>
                  <a:pt x="152" y="19"/>
                </a:cubicBezTo>
                <a:cubicBezTo>
                  <a:pt x="152" y="26"/>
                  <a:pt x="147" y="31"/>
                  <a:pt x="141" y="3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9" name="Freeform 69">
            <a:extLst>
              <a:ext uri="{FF2B5EF4-FFF2-40B4-BE49-F238E27FC236}">
                <a16:creationId xmlns:a16="http://schemas.microsoft.com/office/drawing/2014/main" xmlns="" id="{D1B09F4E-F123-452F-BF27-A05EF2754C7E}"/>
              </a:ext>
            </a:extLst>
          </p:cNvPr>
          <p:cNvSpPr>
            <a:spLocks noEditPoints="1"/>
          </p:cNvSpPr>
          <p:nvPr/>
        </p:nvSpPr>
        <p:spPr bwMode="auto">
          <a:xfrm>
            <a:off x="7258050" y="2841625"/>
            <a:ext cx="546100" cy="550863"/>
          </a:xfrm>
          <a:custGeom>
            <a:avLst/>
            <a:gdLst>
              <a:gd name="T0" fmla="*/ 146 w 160"/>
              <a:gd name="T1" fmla="*/ 76 h 160"/>
              <a:gd name="T2" fmla="*/ 93 w 160"/>
              <a:gd name="T3" fmla="*/ 76 h 160"/>
              <a:gd name="T4" fmla="*/ 89 w 160"/>
              <a:gd name="T5" fmla="*/ 80 h 160"/>
              <a:gd name="T6" fmla="*/ 93 w 160"/>
              <a:gd name="T7" fmla="*/ 84 h 160"/>
              <a:gd name="T8" fmla="*/ 146 w 160"/>
              <a:gd name="T9" fmla="*/ 84 h 160"/>
              <a:gd name="T10" fmla="*/ 133 w 160"/>
              <a:gd name="T11" fmla="*/ 98 h 160"/>
              <a:gd name="T12" fmla="*/ 133 w 160"/>
              <a:gd name="T13" fmla="*/ 103 h 160"/>
              <a:gd name="T14" fmla="*/ 136 w 160"/>
              <a:gd name="T15" fmla="*/ 104 h 160"/>
              <a:gd name="T16" fmla="*/ 138 w 160"/>
              <a:gd name="T17" fmla="*/ 103 h 160"/>
              <a:gd name="T18" fmla="*/ 159 w 160"/>
              <a:gd name="T19" fmla="*/ 83 h 160"/>
              <a:gd name="T20" fmla="*/ 159 w 160"/>
              <a:gd name="T21" fmla="*/ 77 h 160"/>
              <a:gd name="T22" fmla="*/ 138 w 160"/>
              <a:gd name="T23" fmla="*/ 57 h 160"/>
              <a:gd name="T24" fmla="*/ 133 w 160"/>
              <a:gd name="T25" fmla="*/ 57 h 160"/>
              <a:gd name="T26" fmla="*/ 133 w 160"/>
              <a:gd name="T27" fmla="*/ 62 h 160"/>
              <a:gd name="T28" fmla="*/ 146 w 160"/>
              <a:gd name="T29" fmla="*/ 76 h 160"/>
              <a:gd name="T30" fmla="*/ 22 w 160"/>
              <a:gd name="T31" fmla="*/ 103 h 160"/>
              <a:gd name="T32" fmla="*/ 24 w 160"/>
              <a:gd name="T33" fmla="*/ 104 h 160"/>
              <a:gd name="T34" fmla="*/ 27 w 160"/>
              <a:gd name="T35" fmla="*/ 103 h 160"/>
              <a:gd name="T36" fmla="*/ 27 w 160"/>
              <a:gd name="T37" fmla="*/ 98 h 160"/>
              <a:gd name="T38" fmla="*/ 14 w 160"/>
              <a:gd name="T39" fmla="*/ 84 h 160"/>
              <a:gd name="T40" fmla="*/ 67 w 160"/>
              <a:gd name="T41" fmla="*/ 84 h 160"/>
              <a:gd name="T42" fmla="*/ 71 w 160"/>
              <a:gd name="T43" fmla="*/ 80 h 160"/>
              <a:gd name="T44" fmla="*/ 67 w 160"/>
              <a:gd name="T45" fmla="*/ 76 h 160"/>
              <a:gd name="T46" fmla="*/ 14 w 160"/>
              <a:gd name="T47" fmla="*/ 76 h 160"/>
              <a:gd name="T48" fmla="*/ 27 w 160"/>
              <a:gd name="T49" fmla="*/ 62 h 160"/>
              <a:gd name="T50" fmla="*/ 27 w 160"/>
              <a:gd name="T51" fmla="*/ 57 h 160"/>
              <a:gd name="T52" fmla="*/ 22 w 160"/>
              <a:gd name="T53" fmla="*/ 57 h 160"/>
              <a:gd name="T54" fmla="*/ 1 w 160"/>
              <a:gd name="T55" fmla="*/ 77 h 160"/>
              <a:gd name="T56" fmla="*/ 1 w 160"/>
              <a:gd name="T57" fmla="*/ 83 h 160"/>
              <a:gd name="T58" fmla="*/ 22 w 160"/>
              <a:gd name="T59" fmla="*/ 103 h 160"/>
              <a:gd name="T60" fmla="*/ 62 w 160"/>
              <a:gd name="T61" fmla="*/ 27 h 160"/>
              <a:gd name="T62" fmla="*/ 76 w 160"/>
              <a:gd name="T63" fmla="*/ 14 h 160"/>
              <a:gd name="T64" fmla="*/ 76 w 160"/>
              <a:gd name="T65" fmla="*/ 67 h 160"/>
              <a:gd name="T66" fmla="*/ 80 w 160"/>
              <a:gd name="T67" fmla="*/ 71 h 160"/>
              <a:gd name="T68" fmla="*/ 84 w 160"/>
              <a:gd name="T69" fmla="*/ 67 h 160"/>
              <a:gd name="T70" fmla="*/ 84 w 160"/>
              <a:gd name="T71" fmla="*/ 14 h 160"/>
              <a:gd name="T72" fmla="*/ 98 w 160"/>
              <a:gd name="T73" fmla="*/ 27 h 160"/>
              <a:gd name="T74" fmla="*/ 100 w 160"/>
              <a:gd name="T75" fmla="*/ 28 h 160"/>
              <a:gd name="T76" fmla="*/ 103 w 160"/>
              <a:gd name="T77" fmla="*/ 27 h 160"/>
              <a:gd name="T78" fmla="*/ 103 w 160"/>
              <a:gd name="T79" fmla="*/ 22 h 160"/>
              <a:gd name="T80" fmla="*/ 83 w 160"/>
              <a:gd name="T81" fmla="*/ 1 h 160"/>
              <a:gd name="T82" fmla="*/ 77 w 160"/>
              <a:gd name="T83" fmla="*/ 1 h 160"/>
              <a:gd name="T84" fmla="*/ 57 w 160"/>
              <a:gd name="T85" fmla="*/ 22 h 160"/>
              <a:gd name="T86" fmla="*/ 57 w 160"/>
              <a:gd name="T87" fmla="*/ 27 h 160"/>
              <a:gd name="T88" fmla="*/ 62 w 160"/>
              <a:gd name="T89" fmla="*/ 27 h 160"/>
              <a:gd name="T90" fmla="*/ 80 w 160"/>
              <a:gd name="T91" fmla="*/ 89 h 160"/>
              <a:gd name="T92" fmla="*/ 76 w 160"/>
              <a:gd name="T93" fmla="*/ 93 h 160"/>
              <a:gd name="T94" fmla="*/ 76 w 160"/>
              <a:gd name="T95" fmla="*/ 146 h 160"/>
              <a:gd name="T96" fmla="*/ 62 w 160"/>
              <a:gd name="T97" fmla="*/ 133 h 160"/>
              <a:gd name="T98" fmla="*/ 57 w 160"/>
              <a:gd name="T99" fmla="*/ 133 h 160"/>
              <a:gd name="T100" fmla="*/ 57 w 160"/>
              <a:gd name="T101" fmla="*/ 138 h 160"/>
              <a:gd name="T102" fmla="*/ 77 w 160"/>
              <a:gd name="T103" fmla="*/ 159 h 160"/>
              <a:gd name="T104" fmla="*/ 80 w 160"/>
              <a:gd name="T105" fmla="*/ 160 h 160"/>
              <a:gd name="T106" fmla="*/ 83 w 160"/>
              <a:gd name="T107" fmla="*/ 159 h 160"/>
              <a:gd name="T108" fmla="*/ 103 w 160"/>
              <a:gd name="T109" fmla="*/ 138 h 160"/>
              <a:gd name="T110" fmla="*/ 103 w 160"/>
              <a:gd name="T111" fmla="*/ 133 h 160"/>
              <a:gd name="T112" fmla="*/ 98 w 160"/>
              <a:gd name="T113" fmla="*/ 133 h 160"/>
              <a:gd name="T114" fmla="*/ 84 w 160"/>
              <a:gd name="T115" fmla="*/ 146 h 160"/>
              <a:gd name="T116" fmla="*/ 84 w 160"/>
              <a:gd name="T117" fmla="*/ 93 h 160"/>
              <a:gd name="T118" fmla="*/ 80 w 160"/>
              <a:gd name="T119" fmla="*/ 89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60" h="160">
                <a:moveTo>
                  <a:pt x="146" y="76"/>
                </a:moveTo>
                <a:cubicBezTo>
                  <a:pt x="93" y="76"/>
                  <a:pt x="93" y="76"/>
                  <a:pt x="93" y="76"/>
                </a:cubicBezTo>
                <a:cubicBezTo>
                  <a:pt x="90" y="76"/>
                  <a:pt x="89" y="78"/>
                  <a:pt x="89" y="80"/>
                </a:cubicBezTo>
                <a:cubicBezTo>
                  <a:pt x="89" y="82"/>
                  <a:pt x="90" y="84"/>
                  <a:pt x="93" y="84"/>
                </a:cubicBezTo>
                <a:cubicBezTo>
                  <a:pt x="146" y="84"/>
                  <a:pt x="146" y="84"/>
                  <a:pt x="146" y="84"/>
                </a:cubicBezTo>
                <a:cubicBezTo>
                  <a:pt x="133" y="98"/>
                  <a:pt x="133" y="98"/>
                  <a:pt x="133" y="98"/>
                </a:cubicBezTo>
                <a:cubicBezTo>
                  <a:pt x="131" y="99"/>
                  <a:pt x="131" y="102"/>
                  <a:pt x="133" y="103"/>
                </a:cubicBezTo>
                <a:cubicBezTo>
                  <a:pt x="133" y="104"/>
                  <a:pt x="134" y="104"/>
                  <a:pt x="136" y="104"/>
                </a:cubicBezTo>
                <a:cubicBezTo>
                  <a:pt x="137" y="104"/>
                  <a:pt x="138" y="104"/>
                  <a:pt x="138" y="103"/>
                </a:cubicBezTo>
                <a:cubicBezTo>
                  <a:pt x="159" y="83"/>
                  <a:pt x="159" y="83"/>
                  <a:pt x="159" y="83"/>
                </a:cubicBezTo>
                <a:cubicBezTo>
                  <a:pt x="160" y="81"/>
                  <a:pt x="160" y="79"/>
                  <a:pt x="159" y="77"/>
                </a:cubicBezTo>
                <a:cubicBezTo>
                  <a:pt x="138" y="57"/>
                  <a:pt x="138" y="57"/>
                  <a:pt x="138" y="57"/>
                </a:cubicBezTo>
                <a:cubicBezTo>
                  <a:pt x="137" y="55"/>
                  <a:pt x="134" y="55"/>
                  <a:pt x="133" y="57"/>
                </a:cubicBezTo>
                <a:cubicBezTo>
                  <a:pt x="131" y="58"/>
                  <a:pt x="131" y="61"/>
                  <a:pt x="133" y="62"/>
                </a:cubicBezTo>
                <a:lnTo>
                  <a:pt x="146" y="76"/>
                </a:lnTo>
                <a:close/>
                <a:moveTo>
                  <a:pt x="22" y="103"/>
                </a:moveTo>
                <a:cubicBezTo>
                  <a:pt x="22" y="104"/>
                  <a:pt x="23" y="104"/>
                  <a:pt x="24" y="104"/>
                </a:cubicBezTo>
                <a:cubicBezTo>
                  <a:pt x="26" y="104"/>
                  <a:pt x="27" y="104"/>
                  <a:pt x="27" y="103"/>
                </a:cubicBezTo>
                <a:cubicBezTo>
                  <a:pt x="29" y="102"/>
                  <a:pt x="29" y="99"/>
                  <a:pt x="27" y="98"/>
                </a:cubicBezTo>
                <a:cubicBezTo>
                  <a:pt x="14" y="84"/>
                  <a:pt x="14" y="84"/>
                  <a:pt x="14" y="84"/>
                </a:cubicBezTo>
                <a:cubicBezTo>
                  <a:pt x="67" y="84"/>
                  <a:pt x="67" y="84"/>
                  <a:pt x="67" y="84"/>
                </a:cubicBezTo>
                <a:cubicBezTo>
                  <a:pt x="70" y="84"/>
                  <a:pt x="71" y="82"/>
                  <a:pt x="71" y="80"/>
                </a:cubicBezTo>
                <a:cubicBezTo>
                  <a:pt x="71" y="78"/>
                  <a:pt x="70" y="76"/>
                  <a:pt x="67" y="76"/>
                </a:cubicBezTo>
                <a:cubicBezTo>
                  <a:pt x="14" y="76"/>
                  <a:pt x="14" y="76"/>
                  <a:pt x="14" y="76"/>
                </a:cubicBezTo>
                <a:cubicBezTo>
                  <a:pt x="27" y="62"/>
                  <a:pt x="27" y="62"/>
                  <a:pt x="27" y="62"/>
                </a:cubicBezTo>
                <a:cubicBezTo>
                  <a:pt x="29" y="61"/>
                  <a:pt x="29" y="58"/>
                  <a:pt x="27" y="57"/>
                </a:cubicBezTo>
                <a:cubicBezTo>
                  <a:pt x="26" y="55"/>
                  <a:pt x="23" y="55"/>
                  <a:pt x="22" y="57"/>
                </a:cubicBezTo>
                <a:cubicBezTo>
                  <a:pt x="1" y="77"/>
                  <a:pt x="1" y="77"/>
                  <a:pt x="1" y="77"/>
                </a:cubicBezTo>
                <a:cubicBezTo>
                  <a:pt x="0" y="79"/>
                  <a:pt x="0" y="81"/>
                  <a:pt x="1" y="83"/>
                </a:cubicBezTo>
                <a:lnTo>
                  <a:pt x="22" y="103"/>
                </a:lnTo>
                <a:close/>
                <a:moveTo>
                  <a:pt x="62" y="27"/>
                </a:moveTo>
                <a:cubicBezTo>
                  <a:pt x="76" y="14"/>
                  <a:pt x="76" y="14"/>
                  <a:pt x="76" y="14"/>
                </a:cubicBezTo>
                <a:cubicBezTo>
                  <a:pt x="76" y="67"/>
                  <a:pt x="76" y="67"/>
                  <a:pt x="76" y="67"/>
                </a:cubicBezTo>
                <a:cubicBezTo>
                  <a:pt x="76" y="69"/>
                  <a:pt x="78" y="71"/>
                  <a:pt x="80" y="71"/>
                </a:cubicBezTo>
                <a:cubicBezTo>
                  <a:pt x="82" y="71"/>
                  <a:pt x="84" y="69"/>
                  <a:pt x="84" y="67"/>
                </a:cubicBezTo>
                <a:cubicBezTo>
                  <a:pt x="84" y="14"/>
                  <a:pt x="84" y="14"/>
                  <a:pt x="84" y="14"/>
                </a:cubicBezTo>
                <a:cubicBezTo>
                  <a:pt x="98" y="27"/>
                  <a:pt x="98" y="27"/>
                  <a:pt x="98" y="27"/>
                </a:cubicBezTo>
                <a:cubicBezTo>
                  <a:pt x="98" y="28"/>
                  <a:pt x="99" y="28"/>
                  <a:pt x="100" y="28"/>
                </a:cubicBezTo>
                <a:cubicBezTo>
                  <a:pt x="102" y="28"/>
                  <a:pt x="103" y="28"/>
                  <a:pt x="103" y="27"/>
                </a:cubicBezTo>
                <a:cubicBezTo>
                  <a:pt x="105" y="26"/>
                  <a:pt x="105" y="23"/>
                  <a:pt x="103" y="22"/>
                </a:cubicBezTo>
                <a:cubicBezTo>
                  <a:pt x="83" y="1"/>
                  <a:pt x="83" y="1"/>
                  <a:pt x="83" y="1"/>
                </a:cubicBezTo>
                <a:cubicBezTo>
                  <a:pt x="81" y="0"/>
                  <a:pt x="79" y="0"/>
                  <a:pt x="77" y="1"/>
                </a:cubicBezTo>
                <a:cubicBezTo>
                  <a:pt x="57" y="22"/>
                  <a:pt x="57" y="22"/>
                  <a:pt x="57" y="22"/>
                </a:cubicBezTo>
                <a:cubicBezTo>
                  <a:pt x="55" y="23"/>
                  <a:pt x="55" y="26"/>
                  <a:pt x="57" y="27"/>
                </a:cubicBezTo>
                <a:cubicBezTo>
                  <a:pt x="58" y="29"/>
                  <a:pt x="61" y="29"/>
                  <a:pt x="62" y="27"/>
                </a:cubicBezTo>
                <a:close/>
                <a:moveTo>
                  <a:pt x="80" y="89"/>
                </a:moveTo>
                <a:cubicBezTo>
                  <a:pt x="78" y="89"/>
                  <a:pt x="76" y="90"/>
                  <a:pt x="76" y="93"/>
                </a:cubicBezTo>
                <a:cubicBezTo>
                  <a:pt x="76" y="146"/>
                  <a:pt x="76" y="146"/>
                  <a:pt x="76" y="146"/>
                </a:cubicBezTo>
                <a:cubicBezTo>
                  <a:pt x="62" y="133"/>
                  <a:pt x="62" y="133"/>
                  <a:pt x="62" y="133"/>
                </a:cubicBezTo>
                <a:cubicBezTo>
                  <a:pt x="61" y="131"/>
                  <a:pt x="58" y="131"/>
                  <a:pt x="57" y="133"/>
                </a:cubicBezTo>
                <a:cubicBezTo>
                  <a:pt x="55" y="134"/>
                  <a:pt x="55" y="137"/>
                  <a:pt x="57" y="138"/>
                </a:cubicBezTo>
                <a:cubicBezTo>
                  <a:pt x="77" y="159"/>
                  <a:pt x="77" y="159"/>
                  <a:pt x="77" y="159"/>
                </a:cubicBezTo>
                <a:cubicBezTo>
                  <a:pt x="78" y="159"/>
                  <a:pt x="79" y="160"/>
                  <a:pt x="80" y="160"/>
                </a:cubicBezTo>
                <a:cubicBezTo>
                  <a:pt x="81" y="160"/>
                  <a:pt x="82" y="159"/>
                  <a:pt x="83" y="159"/>
                </a:cubicBezTo>
                <a:cubicBezTo>
                  <a:pt x="103" y="138"/>
                  <a:pt x="103" y="138"/>
                  <a:pt x="103" y="138"/>
                </a:cubicBezTo>
                <a:cubicBezTo>
                  <a:pt x="105" y="137"/>
                  <a:pt x="105" y="134"/>
                  <a:pt x="103" y="133"/>
                </a:cubicBezTo>
                <a:cubicBezTo>
                  <a:pt x="102" y="131"/>
                  <a:pt x="99" y="131"/>
                  <a:pt x="98" y="133"/>
                </a:cubicBezTo>
                <a:cubicBezTo>
                  <a:pt x="84" y="146"/>
                  <a:pt x="84" y="146"/>
                  <a:pt x="84" y="146"/>
                </a:cubicBezTo>
                <a:cubicBezTo>
                  <a:pt x="84" y="93"/>
                  <a:pt x="84" y="93"/>
                  <a:pt x="84" y="93"/>
                </a:cubicBezTo>
                <a:cubicBezTo>
                  <a:pt x="84" y="90"/>
                  <a:pt x="82" y="89"/>
                  <a:pt x="80" y="8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0" name="Freeform 70">
            <a:extLst>
              <a:ext uri="{FF2B5EF4-FFF2-40B4-BE49-F238E27FC236}">
                <a16:creationId xmlns:a16="http://schemas.microsoft.com/office/drawing/2014/main" xmlns="" id="{5CC14E40-E197-40F4-A75D-92779129A896}"/>
              </a:ext>
            </a:extLst>
          </p:cNvPr>
          <p:cNvSpPr>
            <a:spLocks noEditPoints="1"/>
          </p:cNvSpPr>
          <p:nvPr/>
        </p:nvSpPr>
        <p:spPr bwMode="auto">
          <a:xfrm>
            <a:off x="7258050" y="3462338"/>
            <a:ext cx="546100" cy="549275"/>
          </a:xfrm>
          <a:custGeom>
            <a:avLst/>
            <a:gdLst>
              <a:gd name="T0" fmla="*/ 133 w 160"/>
              <a:gd name="T1" fmla="*/ 62 h 160"/>
              <a:gd name="T2" fmla="*/ 109 w 160"/>
              <a:gd name="T3" fmla="*/ 76 h 160"/>
              <a:gd name="T4" fmla="*/ 105 w 160"/>
              <a:gd name="T5" fmla="*/ 51 h 160"/>
              <a:gd name="T6" fmla="*/ 84 w 160"/>
              <a:gd name="T7" fmla="*/ 14 h 160"/>
              <a:gd name="T8" fmla="*/ 100 w 160"/>
              <a:gd name="T9" fmla="*/ 28 h 160"/>
              <a:gd name="T10" fmla="*/ 103 w 160"/>
              <a:gd name="T11" fmla="*/ 22 h 160"/>
              <a:gd name="T12" fmla="*/ 80 w 160"/>
              <a:gd name="T13" fmla="*/ 0 h 160"/>
              <a:gd name="T14" fmla="*/ 57 w 160"/>
              <a:gd name="T15" fmla="*/ 22 h 160"/>
              <a:gd name="T16" fmla="*/ 62 w 160"/>
              <a:gd name="T17" fmla="*/ 27 h 160"/>
              <a:gd name="T18" fmla="*/ 76 w 160"/>
              <a:gd name="T19" fmla="*/ 51 h 160"/>
              <a:gd name="T20" fmla="*/ 51 w 160"/>
              <a:gd name="T21" fmla="*/ 55 h 160"/>
              <a:gd name="T22" fmla="*/ 14 w 160"/>
              <a:gd name="T23" fmla="*/ 76 h 160"/>
              <a:gd name="T24" fmla="*/ 27 w 160"/>
              <a:gd name="T25" fmla="*/ 57 h 160"/>
              <a:gd name="T26" fmla="*/ 1 w 160"/>
              <a:gd name="T27" fmla="*/ 77 h 160"/>
              <a:gd name="T28" fmla="*/ 22 w 160"/>
              <a:gd name="T29" fmla="*/ 103 h 160"/>
              <a:gd name="T30" fmla="*/ 27 w 160"/>
              <a:gd name="T31" fmla="*/ 103 h 160"/>
              <a:gd name="T32" fmla="*/ 14 w 160"/>
              <a:gd name="T33" fmla="*/ 84 h 160"/>
              <a:gd name="T34" fmla="*/ 51 w 160"/>
              <a:gd name="T35" fmla="*/ 105 h 160"/>
              <a:gd name="T36" fmla="*/ 76 w 160"/>
              <a:gd name="T37" fmla="*/ 109 h 160"/>
              <a:gd name="T38" fmla="*/ 62 w 160"/>
              <a:gd name="T39" fmla="*/ 133 h 160"/>
              <a:gd name="T40" fmla="*/ 57 w 160"/>
              <a:gd name="T41" fmla="*/ 138 h 160"/>
              <a:gd name="T42" fmla="*/ 80 w 160"/>
              <a:gd name="T43" fmla="*/ 160 h 160"/>
              <a:gd name="T44" fmla="*/ 103 w 160"/>
              <a:gd name="T45" fmla="*/ 138 h 160"/>
              <a:gd name="T46" fmla="*/ 98 w 160"/>
              <a:gd name="T47" fmla="*/ 133 h 160"/>
              <a:gd name="T48" fmla="*/ 84 w 160"/>
              <a:gd name="T49" fmla="*/ 109 h 160"/>
              <a:gd name="T50" fmla="*/ 109 w 160"/>
              <a:gd name="T51" fmla="*/ 105 h 160"/>
              <a:gd name="T52" fmla="*/ 146 w 160"/>
              <a:gd name="T53" fmla="*/ 84 h 160"/>
              <a:gd name="T54" fmla="*/ 133 w 160"/>
              <a:gd name="T55" fmla="*/ 103 h 160"/>
              <a:gd name="T56" fmla="*/ 138 w 160"/>
              <a:gd name="T57" fmla="*/ 103 h 160"/>
              <a:gd name="T58" fmla="*/ 160 w 160"/>
              <a:gd name="T59" fmla="*/ 80 h 160"/>
              <a:gd name="T60" fmla="*/ 138 w 160"/>
              <a:gd name="T61" fmla="*/ 57 h 160"/>
              <a:gd name="T62" fmla="*/ 101 w 160"/>
              <a:gd name="T63" fmla="*/ 101 h 160"/>
              <a:gd name="T64" fmla="*/ 59 w 160"/>
              <a:gd name="T65" fmla="*/ 59 h 160"/>
              <a:gd name="T66" fmla="*/ 101 w 160"/>
              <a:gd name="T67" fmla="*/ 101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60" h="160">
                <a:moveTo>
                  <a:pt x="133" y="57"/>
                </a:moveTo>
                <a:cubicBezTo>
                  <a:pt x="131" y="58"/>
                  <a:pt x="131" y="61"/>
                  <a:pt x="133" y="62"/>
                </a:cubicBezTo>
                <a:cubicBezTo>
                  <a:pt x="146" y="76"/>
                  <a:pt x="146" y="76"/>
                  <a:pt x="146" y="76"/>
                </a:cubicBezTo>
                <a:cubicBezTo>
                  <a:pt x="109" y="76"/>
                  <a:pt x="109" y="76"/>
                  <a:pt x="109" y="76"/>
                </a:cubicBezTo>
                <a:cubicBezTo>
                  <a:pt x="109" y="55"/>
                  <a:pt x="109" y="55"/>
                  <a:pt x="109" y="55"/>
                </a:cubicBezTo>
                <a:cubicBezTo>
                  <a:pt x="109" y="53"/>
                  <a:pt x="107" y="51"/>
                  <a:pt x="105" y="51"/>
                </a:cubicBezTo>
                <a:cubicBezTo>
                  <a:pt x="84" y="51"/>
                  <a:pt x="84" y="51"/>
                  <a:pt x="84" y="51"/>
                </a:cubicBezTo>
                <a:cubicBezTo>
                  <a:pt x="84" y="14"/>
                  <a:pt x="84" y="14"/>
                  <a:pt x="84" y="14"/>
                </a:cubicBezTo>
                <a:cubicBezTo>
                  <a:pt x="98" y="27"/>
                  <a:pt x="98" y="27"/>
                  <a:pt x="98" y="27"/>
                </a:cubicBezTo>
                <a:cubicBezTo>
                  <a:pt x="98" y="28"/>
                  <a:pt x="99" y="28"/>
                  <a:pt x="100" y="28"/>
                </a:cubicBezTo>
                <a:cubicBezTo>
                  <a:pt x="102" y="28"/>
                  <a:pt x="103" y="28"/>
                  <a:pt x="103" y="27"/>
                </a:cubicBezTo>
                <a:cubicBezTo>
                  <a:pt x="105" y="26"/>
                  <a:pt x="105" y="23"/>
                  <a:pt x="103" y="22"/>
                </a:cubicBezTo>
                <a:cubicBezTo>
                  <a:pt x="83" y="1"/>
                  <a:pt x="83" y="1"/>
                  <a:pt x="83" y="1"/>
                </a:cubicBezTo>
                <a:cubicBezTo>
                  <a:pt x="82" y="0"/>
                  <a:pt x="81" y="0"/>
                  <a:pt x="80" y="0"/>
                </a:cubicBezTo>
                <a:cubicBezTo>
                  <a:pt x="79" y="0"/>
                  <a:pt x="78" y="0"/>
                  <a:pt x="77" y="1"/>
                </a:cubicBezTo>
                <a:cubicBezTo>
                  <a:pt x="57" y="22"/>
                  <a:pt x="57" y="22"/>
                  <a:pt x="57" y="22"/>
                </a:cubicBezTo>
                <a:cubicBezTo>
                  <a:pt x="55" y="23"/>
                  <a:pt x="55" y="26"/>
                  <a:pt x="57" y="27"/>
                </a:cubicBezTo>
                <a:cubicBezTo>
                  <a:pt x="58" y="29"/>
                  <a:pt x="61" y="29"/>
                  <a:pt x="62" y="27"/>
                </a:cubicBezTo>
                <a:cubicBezTo>
                  <a:pt x="76" y="14"/>
                  <a:pt x="76" y="14"/>
                  <a:pt x="76" y="14"/>
                </a:cubicBezTo>
                <a:cubicBezTo>
                  <a:pt x="76" y="51"/>
                  <a:pt x="76" y="51"/>
                  <a:pt x="76" y="51"/>
                </a:cubicBezTo>
                <a:cubicBezTo>
                  <a:pt x="55" y="51"/>
                  <a:pt x="55" y="51"/>
                  <a:pt x="55" y="51"/>
                </a:cubicBezTo>
                <a:cubicBezTo>
                  <a:pt x="53" y="51"/>
                  <a:pt x="51" y="53"/>
                  <a:pt x="51" y="55"/>
                </a:cubicBezTo>
                <a:cubicBezTo>
                  <a:pt x="51" y="76"/>
                  <a:pt x="51" y="76"/>
                  <a:pt x="51" y="76"/>
                </a:cubicBezTo>
                <a:cubicBezTo>
                  <a:pt x="14" y="76"/>
                  <a:pt x="14" y="76"/>
                  <a:pt x="14" y="76"/>
                </a:cubicBezTo>
                <a:cubicBezTo>
                  <a:pt x="27" y="62"/>
                  <a:pt x="27" y="62"/>
                  <a:pt x="27" y="62"/>
                </a:cubicBezTo>
                <a:cubicBezTo>
                  <a:pt x="29" y="61"/>
                  <a:pt x="29" y="58"/>
                  <a:pt x="27" y="57"/>
                </a:cubicBezTo>
                <a:cubicBezTo>
                  <a:pt x="26" y="55"/>
                  <a:pt x="23" y="55"/>
                  <a:pt x="22" y="57"/>
                </a:cubicBezTo>
                <a:cubicBezTo>
                  <a:pt x="1" y="77"/>
                  <a:pt x="1" y="77"/>
                  <a:pt x="1" y="77"/>
                </a:cubicBezTo>
                <a:cubicBezTo>
                  <a:pt x="0" y="79"/>
                  <a:pt x="0" y="81"/>
                  <a:pt x="1" y="83"/>
                </a:cubicBezTo>
                <a:cubicBezTo>
                  <a:pt x="22" y="103"/>
                  <a:pt x="22" y="103"/>
                  <a:pt x="22" y="103"/>
                </a:cubicBezTo>
                <a:cubicBezTo>
                  <a:pt x="22" y="104"/>
                  <a:pt x="23" y="104"/>
                  <a:pt x="24" y="104"/>
                </a:cubicBezTo>
                <a:cubicBezTo>
                  <a:pt x="26" y="104"/>
                  <a:pt x="27" y="104"/>
                  <a:pt x="27" y="103"/>
                </a:cubicBezTo>
                <a:cubicBezTo>
                  <a:pt x="29" y="102"/>
                  <a:pt x="29" y="99"/>
                  <a:pt x="27" y="98"/>
                </a:cubicBezTo>
                <a:cubicBezTo>
                  <a:pt x="14" y="84"/>
                  <a:pt x="14" y="84"/>
                  <a:pt x="14" y="84"/>
                </a:cubicBezTo>
                <a:cubicBezTo>
                  <a:pt x="51" y="84"/>
                  <a:pt x="51" y="84"/>
                  <a:pt x="51" y="84"/>
                </a:cubicBezTo>
                <a:cubicBezTo>
                  <a:pt x="51" y="105"/>
                  <a:pt x="51" y="105"/>
                  <a:pt x="51" y="105"/>
                </a:cubicBezTo>
                <a:cubicBezTo>
                  <a:pt x="51" y="107"/>
                  <a:pt x="53" y="109"/>
                  <a:pt x="55" y="109"/>
                </a:cubicBezTo>
                <a:cubicBezTo>
                  <a:pt x="76" y="109"/>
                  <a:pt x="76" y="109"/>
                  <a:pt x="76" y="109"/>
                </a:cubicBezTo>
                <a:cubicBezTo>
                  <a:pt x="76" y="146"/>
                  <a:pt x="76" y="146"/>
                  <a:pt x="76" y="146"/>
                </a:cubicBezTo>
                <a:cubicBezTo>
                  <a:pt x="62" y="133"/>
                  <a:pt x="62" y="133"/>
                  <a:pt x="62" y="133"/>
                </a:cubicBezTo>
                <a:cubicBezTo>
                  <a:pt x="61" y="131"/>
                  <a:pt x="58" y="131"/>
                  <a:pt x="57" y="133"/>
                </a:cubicBezTo>
                <a:cubicBezTo>
                  <a:pt x="55" y="134"/>
                  <a:pt x="55" y="137"/>
                  <a:pt x="57" y="138"/>
                </a:cubicBezTo>
                <a:cubicBezTo>
                  <a:pt x="77" y="159"/>
                  <a:pt x="77" y="159"/>
                  <a:pt x="77" y="159"/>
                </a:cubicBezTo>
                <a:cubicBezTo>
                  <a:pt x="78" y="160"/>
                  <a:pt x="79" y="160"/>
                  <a:pt x="80" y="160"/>
                </a:cubicBezTo>
                <a:cubicBezTo>
                  <a:pt x="81" y="160"/>
                  <a:pt x="82" y="160"/>
                  <a:pt x="83" y="159"/>
                </a:cubicBezTo>
                <a:cubicBezTo>
                  <a:pt x="103" y="138"/>
                  <a:pt x="103" y="138"/>
                  <a:pt x="103" y="138"/>
                </a:cubicBezTo>
                <a:cubicBezTo>
                  <a:pt x="105" y="137"/>
                  <a:pt x="105" y="134"/>
                  <a:pt x="103" y="133"/>
                </a:cubicBezTo>
                <a:cubicBezTo>
                  <a:pt x="102" y="131"/>
                  <a:pt x="99" y="131"/>
                  <a:pt x="98" y="133"/>
                </a:cubicBezTo>
                <a:cubicBezTo>
                  <a:pt x="84" y="146"/>
                  <a:pt x="84" y="146"/>
                  <a:pt x="84" y="146"/>
                </a:cubicBezTo>
                <a:cubicBezTo>
                  <a:pt x="84" y="109"/>
                  <a:pt x="84" y="109"/>
                  <a:pt x="84" y="109"/>
                </a:cubicBezTo>
                <a:cubicBezTo>
                  <a:pt x="105" y="109"/>
                  <a:pt x="105" y="109"/>
                  <a:pt x="105" y="109"/>
                </a:cubicBezTo>
                <a:cubicBezTo>
                  <a:pt x="107" y="109"/>
                  <a:pt x="109" y="107"/>
                  <a:pt x="109" y="105"/>
                </a:cubicBezTo>
                <a:cubicBezTo>
                  <a:pt x="109" y="84"/>
                  <a:pt x="109" y="84"/>
                  <a:pt x="109" y="84"/>
                </a:cubicBezTo>
                <a:cubicBezTo>
                  <a:pt x="146" y="84"/>
                  <a:pt x="146" y="84"/>
                  <a:pt x="146" y="84"/>
                </a:cubicBezTo>
                <a:cubicBezTo>
                  <a:pt x="133" y="98"/>
                  <a:pt x="133" y="98"/>
                  <a:pt x="133" y="98"/>
                </a:cubicBezTo>
                <a:cubicBezTo>
                  <a:pt x="131" y="99"/>
                  <a:pt x="131" y="102"/>
                  <a:pt x="133" y="103"/>
                </a:cubicBezTo>
                <a:cubicBezTo>
                  <a:pt x="133" y="104"/>
                  <a:pt x="134" y="104"/>
                  <a:pt x="136" y="104"/>
                </a:cubicBezTo>
                <a:cubicBezTo>
                  <a:pt x="137" y="104"/>
                  <a:pt x="138" y="104"/>
                  <a:pt x="138" y="103"/>
                </a:cubicBezTo>
                <a:cubicBezTo>
                  <a:pt x="159" y="83"/>
                  <a:pt x="159" y="83"/>
                  <a:pt x="159" y="83"/>
                </a:cubicBezTo>
                <a:cubicBezTo>
                  <a:pt x="160" y="82"/>
                  <a:pt x="160" y="81"/>
                  <a:pt x="160" y="80"/>
                </a:cubicBezTo>
                <a:cubicBezTo>
                  <a:pt x="160" y="79"/>
                  <a:pt x="160" y="78"/>
                  <a:pt x="159" y="77"/>
                </a:cubicBezTo>
                <a:cubicBezTo>
                  <a:pt x="138" y="57"/>
                  <a:pt x="138" y="57"/>
                  <a:pt x="138" y="57"/>
                </a:cubicBezTo>
                <a:cubicBezTo>
                  <a:pt x="137" y="55"/>
                  <a:pt x="134" y="55"/>
                  <a:pt x="133" y="57"/>
                </a:cubicBezTo>
                <a:close/>
                <a:moveTo>
                  <a:pt x="101" y="101"/>
                </a:moveTo>
                <a:cubicBezTo>
                  <a:pt x="59" y="101"/>
                  <a:pt x="59" y="101"/>
                  <a:pt x="59" y="101"/>
                </a:cubicBezTo>
                <a:cubicBezTo>
                  <a:pt x="59" y="59"/>
                  <a:pt x="59" y="59"/>
                  <a:pt x="59" y="59"/>
                </a:cubicBezTo>
                <a:cubicBezTo>
                  <a:pt x="101" y="59"/>
                  <a:pt x="101" y="59"/>
                  <a:pt x="101" y="59"/>
                </a:cubicBezTo>
                <a:cubicBezTo>
                  <a:pt x="101" y="101"/>
                  <a:pt x="101" y="101"/>
                  <a:pt x="101" y="10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1" name="Freeform 71">
            <a:extLst>
              <a:ext uri="{FF2B5EF4-FFF2-40B4-BE49-F238E27FC236}">
                <a16:creationId xmlns:a16="http://schemas.microsoft.com/office/drawing/2014/main" xmlns="" id="{3128E007-9FB2-42DA-96A6-6892EB1B967D}"/>
              </a:ext>
            </a:extLst>
          </p:cNvPr>
          <p:cNvSpPr>
            <a:spLocks noEditPoints="1"/>
          </p:cNvSpPr>
          <p:nvPr/>
        </p:nvSpPr>
        <p:spPr bwMode="auto">
          <a:xfrm>
            <a:off x="7258050" y="4149725"/>
            <a:ext cx="546100" cy="392113"/>
          </a:xfrm>
          <a:custGeom>
            <a:avLst/>
            <a:gdLst>
              <a:gd name="T0" fmla="*/ 88 w 160"/>
              <a:gd name="T1" fmla="*/ 0 h 114"/>
              <a:gd name="T2" fmla="*/ 83 w 160"/>
              <a:gd name="T3" fmla="*/ 1 h 114"/>
              <a:gd name="T4" fmla="*/ 83 w 160"/>
              <a:gd name="T5" fmla="*/ 1 h 114"/>
              <a:gd name="T6" fmla="*/ 50 w 160"/>
              <a:gd name="T7" fmla="*/ 24 h 114"/>
              <a:gd name="T8" fmla="*/ 24 w 160"/>
              <a:gd name="T9" fmla="*/ 24 h 114"/>
              <a:gd name="T10" fmla="*/ 0 w 160"/>
              <a:gd name="T11" fmla="*/ 48 h 114"/>
              <a:gd name="T12" fmla="*/ 0 w 160"/>
              <a:gd name="T13" fmla="*/ 66 h 114"/>
              <a:gd name="T14" fmla="*/ 24 w 160"/>
              <a:gd name="T15" fmla="*/ 90 h 114"/>
              <a:gd name="T16" fmla="*/ 52 w 160"/>
              <a:gd name="T17" fmla="*/ 90 h 114"/>
              <a:gd name="T18" fmla="*/ 83 w 160"/>
              <a:gd name="T19" fmla="*/ 113 h 114"/>
              <a:gd name="T20" fmla="*/ 83 w 160"/>
              <a:gd name="T21" fmla="*/ 113 h 114"/>
              <a:gd name="T22" fmla="*/ 88 w 160"/>
              <a:gd name="T23" fmla="*/ 114 h 114"/>
              <a:gd name="T24" fmla="*/ 88 w 160"/>
              <a:gd name="T25" fmla="*/ 114 h 114"/>
              <a:gd name="T26" fmla="*/ 94 w 160"/>
              <a:gd name="T27" fmla="*/ 112 h 114"/>
              <a:gd name="T28" fmla="*/ 97 w 160"/>
              <a:gd name="T29" fmla="*/ 105 h 114"/>
              <a:gd name="T30" fmla="*/ 97 w 160"/>
              <a:gd name="T31" fmla="*/ 9 h 114"/>
              <a:gd name="T32" fmla="*/ 88 w 160"/>
              <a:gd name="T33" fmla="*/ 0 h 114"/>
              <a:gd name="T34" fmla="*/ 89 w 160"/>
              <a:gd name="T35" fmla="*/ 105 h 114"/>
              <a:gd name="T36" fmla="*/ 89 w 160"/>
              <a:gd name="T37" fmla="*/ 106 h 114"/>
              <a:gd name="T38" fmla="*/ 88 w 160"/>
              <a:gd name="T39" fmla="*/ 106 h 114"/>
              <a:gd name="T40" fmla="*/ 87 w 160"/>
              <a:gd name="T41" fmla="*/ 106 h 114"/>
              <a:gd name="T42" fmla="*/ 55 w 160"/>
              <a:gd name="T43" fmla="*/ 83 h 114"/>
              <a:gd name="T44" fmla="*/ 53 w 160"/>
              <a:gd name="T45" fmla="*/ 82 h 114"/>
              <a:gd name="T46" fmla="*/ 24 w 160"/>
              <a:gd name="T47" fmla="*/ 82 h 114"/>
              <a:gd name="T48" fmla="*/ 8 w 160"/>
              <a:gd name="T49" fmla="*/ 66 h 114"/>
              <a:gd name="T50" fmla="*/ 8 w 160"/>
              <a:gd name="T51" fmla="*/ 48 h 114"/>
              <a:gd name="T52" fmla="*/ 24 w 160"/>
              <a:gd name="T53" fmla="*/ 32 h 114"/>
              <a:gd name="T54" fmla="*/ 51 w 160"/>
              <a:gd name="T55" fmla="*/ 32 h 114"/>
              <a:gd name="T56" fmla="*/ 54 w 160"/>
              <a:gd name="T57" fmla="*/ 31 h 114"/>
              <a:gd name="T58" fmla="*/ 87 w 160"/>
              <a:gd name="T59" fmla="*/ 8 h 114"/>
              <a:gd name="T60" fmla="*/ 88 w 160"/>
              <a:gd name="T61" fmla="*/ 8 h 114"/>
              <a:gd name="T62" fmla="*/ 89 w 160"/>
              <a:gd name="T63" fmla="*/ 9 h 114"/>
              <a:gd name="T64" fmla="*/ 89 w 160"/>
              <a:gd name="T65" fmla="*/ 105 h 114"/>
              <a:gd name="T66" fmla="*/ 159 w 160"/>
              <a:gd name="T67" fmla="*/ 33 h 114"/>
              <a:gd name="T68" fmla="*/ 153 w 160"/>
              <a:gd name="T69" fmla="*/ 33 h 114"/>
              <a:gd name="T70" fmla="*/ 135 w 160"/>
              <a:gd name="T71" fmla="*/ 51 h 114"/>
              <a:gd name="T72" fmla="*/ 116 w 160"/>
              <a:gd name="T73" fmla="*/ 33 h 114"/>
              <a:gd name="T74" fmla="*/ 111 w 160"/>
              <a:gd name="T75" fmla="*/ 33 h 114"/>
              <a:gd name="T76" fmla="*/ 111 w 160"/>
              <a:gd name="T77" fmla="*/ 39 h 114"/>
              <a:gd name="T78" fmla="*/ 129 w 160"/>
              <a:gd name="T79" fmla="*/ 57 h 114"/>
              <a:gd name="T80" fmla="*/ 111 w 160"/>
              <a:gd name="T81" fmla="*/ 75 h 114"/>
              <a:gd name="T82" fmla="*/ 111 w 160"/>
              <a:gd name="T83" fmla="*/ 81 h 114"/>
              <a:gd name="T84" fmla="*/ 114 w 160"/>
              <a:gd name="T85" fmla="*/ 82 h 114"/>
              <a:gd name="T86" fmla="*/ 116 w 160"/>
              <a:gd name="T87" fmla="*/ 81 h 114"/>
              <a:gd name="T88" fmla="*/ 135 w 160"/>
              <a:gd name="T89" fmla="*/ 63 h 114"/>
              <a:gd name="T90" fmla="*/ 153 w 160"/>
              <a:gd name="T91" fmla="*/ 81 h 114"/>
              <a:gd name="T92" fmla="*/ 156 w 160"/>
              <a:gd name="T93" fmla="*/ 82 h 114"/>
              <a:gd name="T94" fmla="*/ 159 w 160"/>
              <a:gd name="T95" fmla="*/ 81 h 114"/>
              <a:gd name="T96" fmla="*/ 159 w 160"/>
              <a:gd name="T97" fmla="*/ 75 h 114"/>
              <a:gd name="T98" fmla="*/ 140 w 160"/>
              <a:gd name="T99" fmla="*/ 57 h 114"/>
              <a:gd name="T100" fmla="*/ 159 w 160"/>
              <a:gd name="T101" fmla="*/ 39 h 114"/>
              <a:gd name="T102" fmla="*/ 159 w 160"/>
              <a:gd name="T103" fmla="*/ 33 h 1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160" h="114">
                <a:moveTo>
                  <a:pt x="88" y="0"/>
                </a:moveTo>
                <a:cubicBezTo>
                  <a:pt x="86" y="0"/>
                  <a:pt x="85" y="0"/>
                  <a:pt x="83" y="1"/>
                </a:cubicBezTo>
                <a:cubicBezTo>
                  <a:pt x="83" y="1"/>
                  <a:pt x="83" y="1"/>
                  <a:pt x="83" y="1"/>
                </a:cubicBezTo>
                <a:cubicBezTo>
                  <a:pt x="50" y="24"/>
                  <a:pt x="50" y="24"/>
                  <a:pt x="50" y="24"/>
                </a:cubicBezTo>
                <a:cubicBezTo>
                  <a:pt x="24" y="24"/>
                  <a:pt x="24" y="24"/>
                  <a:pt x="24" y="24"/>
                </a:cubicBezTo>
                <a:cubicBezTo>
                  <a:pt x="11" y="24"/>
                  <a:pt x="0" y="35"/>
                  <a:pt x="0" y="48"/>
                </a:cubicBezTo>
                <a:cubicBezTo>
                  <a:pt x="0" y="66"/>
                  <a:pt x="0" y="66"/>
                  <a:pt x="0" y="66"/>
                </a:cubicBezTo>
                <a:cubicBezTo>
                  <a:pt x="0" y="79"/>
                  <a:pt x="11" y="90"/>
                  <a:pt x="24" y="90"/>
                </a:cubicBezTo>
                <a:cubicBezTo>
                  <a:pt x="52" y="90"/>
                  <a:pt x="52" y="90"/>
                  <a:pt x="52" y="90"/>
                </a:cubicBezTo>
                <a:cubicBezTo>
                  <a:pt x="83" y="113"/>
                  <a:pt x="83" y="113"/>
                  <a:pt x="83" y="113"/>
                </a:cubicBezTo>
                <a:cubicBezTo>
                  <a:pt x="83" y="113"/>
                  <a:pt x="83" y="113"/>
                  <a:pt x="83" y="113"/>
                </a:cubicBezTo>
                <a:cubicBezTo>
                  <a:pt x="85" y="114"/>
                  <a:pt x="86" y="114"/>
                  <a:pt x="88" y="114"/>
                </a:cubicBezTo>
                <a:cubicBezTo>
                  <a:pt x="88" y="114"/>
                  <a:pt x="88" y="114"/>
                  <a:pt x="88" y="114"/>
                </a:cubicBezTo>
                <a:cubicBezTo>
                  <a:pt x="90" y="114"/>
                  <a:pt x="93" y="113"/>
                  <a:pt x="94" y="112"/>
                </a:cubicBezTo>
                <a:cubicBezTo>
                  <a:pt x="96" y="110"/>
                  <a:pt x="97" y="107"/>
                  <a:pt x="97" y="105"/>
                </a:cubicBezTo>
                <a:cubicBezTo>
                  <a:pt x="97" y="9"/>
                  <a:pt x="97" y="9"/>
                  <a:pt x="97" y="9"/>
                </a:cubicBezTo>
                <a:cubicBezTo>
                  <a:pt x="97" y="4"/>
                  <a:pt x="93" y="0"/>
                  <a:pt x="88" y="0"/>
                </a:cubicBezTo>
                <a:close/>
                <a:moveTo>
                  <a:pt x="89" y="105"/>
                </a:moveTo>
                <a:cubicBezTo>
                  <a:pt x="89" y="105"/>
                  <a:pt x="89" y="105"/>
                  <a:pt x="89" y="106"/>
                </a:cubicBezTo>
                <a:cubicBezTo>
                  <a:pt x="89" y="106"/>
                  <a:pt x="88" y="106"/>
                  <a:pt x="88" y="106"/>
                </a:cubicBezTo>
                <a:cubicBezTo>
                  <a:pt x="88" y="106"/>
                  <a:pt x="88" y="106"/>
                  <a:pt x="87" y="106"/>
                </a:cubicBezTo>
                <a:cubicBezTo>
                  <a:pt x="55" y="83"/>
                  <a:pt x="55" y="83"/>
                  <a:pt x="55" y="83"/>
                </a:cubicBezTo>
                <a:cubicBezTo>
                  <a:pt x="55" y="82"/>
                  <a:pt x="54" y="82"/>
                  <a:pt x="53" y="82"/>
                </a:cubicBezTo>
                <a:cubicBezTo>
                  <a:pt x="24" y="82"/>
                  <a:pt x="24" y="82"/>
                  <a:pt x="24" y="82"/>
                </a:cubicBezTo>
                <a:cubicBezTo>
                  <a:pt x="15" y="82"/>
                  <a:pt x="8" y="75"/>
                  <a:pt x="8" y="66"/>
                </a:cubicBezTo>
                <a:cubicBezTo>
                  <a:pt x="8" y="48"/>
                  <a:pt x="8" y="48"/>
                  <a:pt x="8" y="48"/>
                </a:cubicBezTo>
                <a:cubicBezTo>
                  <a:pt x="8" y="39"/>
                  <a:pt x="15" y="32"/>
                  <a:pt x="24" y="32"/>
                </a:cubicBezTo>
                <a:cubicBezTo>
                  <a:pt x="51" y="32"/>
                  <a:pt x="51" y="32"/>
                  <a:pt x="51" y="32"/>
                </a:cubicBezTo>
                <a:cubicBezTo>
                  <a:pt x="52" y="32"/>
                  <a:pt x="53" y="32"/>
                  <a:pt x="54" y="31"/>
                </a:cubicBezTo>
                <a:cubicBezTo>
                  <a:pt x="87" y="8"/>
                  <a:pt x="87" y="8"/>
                  <a:pt x="87" y="8"/>
                </a:cubicBezTo>
                <a:cubicBezTo>
                  <a:pt x="87" y="8"/>
                  <a:pt x="88" y="8"/>
                  <a:pt x="88" y="8"/>
                </a:cubicBezTo>
                <a:cubicBezTo>
                  <a:pt x="88" y="8"/>
                  <a:pt x="89" y="8"/>
                  <a:pt x="89" y="9"/>
                </a:cubicBezTo>
                <a:lnTo>
                  <a:pt x="89" y="105"/>
                </a:lnTo>
                <a:close/>
                <a:moveTo>
                  <a:pt x="159" y="33"/>
                </a:moveTo>
                <a:cubicBezTo>
                  <a:pt x="157" y="31"/>
                  <a:pt x="155" y="31"/>
                  <a:pt x="153" y="33"/>
                </a:cubicBezTo>
                <a:cubicBezTo>
                  <a:pt x="135" y="51"/>
                  <a:pt x="135" y="51"/>
                  <a:pt x="135" y="51"/>
                </a:cubicBezTo>
                <a:cubicBezTo>
                  <a:pt x="116" y="33"/>
                  <a:pt x="116" y="33"/>
                  <a:pt x="116" y="33"/>
                </a:cubicBezTo>
                <a:cubicBezTo>
                  <a:pt x="115" y="31"/>
                  <a:pt x="112" y="31"/>
                  <a:pt x="111" y="33"/>
                </a:cubicBezTo>
                <a:cubicBezTo>
                  <a:pt x="109" y="35"/>
                  <a:pt x="109" y="37"/>
                  <a:pt x="111" y="39"/>
                </a:cubicBezTo>
                <a:cubicBezTo>
                  <a:pt x="129" y="57"/>
                  <a:pt x="129" y="57"/>
                  <a:pt x="129" y="57"/>
                </a:cubicBezTo>
                <a:cubicBezTo>
                  <a:pt x="111" y="75"/>
                  <a:pt x="111" y="75"/>
                  <a:pt x="111" y="75"/>
                </a:cubicBezTo>
                <a:cubicBezTo>
                  <a:pt x="109" y="77"/>
                  <a:pt x="109" y="80"/>
                  <a:pt x="111" y="81"/>
                </a:cubicBezTo>
                <a:cubicBezTo>
                  <a:pt x="111" y="82"/>
                  <a:pt x="112" y="82"/>
                  <a:pt x="114" y="82"/>
                </a:cubicBezTo>
                <a:cubicBezTo>
                  <a:pt x="115" y="82"/>
                  <a:pt x="116" y="82"/>
                  <a:pt x="116" y="81"/>
                </a:cubicBezTo>
                <a:cubicBezTo>
                  <a:pt x="135" y="63"/>
                  <a:pt x="135" y="63"/>
                  <a:pt x="135" y="63"/>
                </a:cubicBezTo>
                <a:cubicBezTo>
                  <a:pt x="153" y="81"/>
                  <a:pt x="153" y="81"/>
                  <a:pt x="153" y="81"/>
                </a:cubicBezTo>
                <a:cubicBezTo>
                  <a:pt x="154" y="82"/>
                  <a:pt x="155" y="82"/>
                  <a:pt x="156" y="82"/>
                </a:cubicBezTo>
                <a:cubicBezTo>
                  <a:pt x="157" y="82"/>
                  <a:pt x="158" y="82"/>
                  <a:pt x="159" y="81"/>
                </a:cubicBezTo>
                <a:cubicBezTo>
                  <a:pt x="160" y="80"/>
                  <a:pt x="160" y="77"/>
                  <a:pt x="159" y="75"/>
                </a:cubicBezTo>
                <a:cubicBezTo>
                  <a:pt x="140" y="57"/>
                  <a:pt x="140" y="57"/>
                  <a:pt x="140" y="57"/>
                </a:cubicBezTo>
                <a:cubicBezTo>
                  <a:pt x="159" y="39"/>
                  <a:pt x="159" y="39"/>
                  <a:pt x="159" y="39"/>
                </a:cubicBezTo>
                <a:cubicBezTo>
                  <a:pt x="160" y="37"/>
                  <a:pt x="160" y="35"/>
                  <a:pt x="159" y="3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2" name="Freeform 72">
            <a:extLst>
              <a:ext uri="{FF2B5EF4-FFF2-40B4-BE49-F238E27FC236}">
                <a16:creationId xmlns:a16="http://schemas.microsoft.com/office/drawing/2014/main" xmlns="" id="{1A4E2F2A-476F-4905-9414-E47D13B20D4E}"/>
              </a:ext>
            </a:extLst>
          </p:cNvPr>
          <p:cNvSpPr>
            <a:spLocks noEditPoints="1"/>
          </p:cNvSpPr>
          <p:nvPr/>
        </p:nvSpPr>
        <p:spPr bwMode="auto">
          <a:xfrm>
            <a:off x="7258050" y="4714875"/>
            <a:ext cx="546100" cy="522288"/>
          </a:xfrm>
          <a:custGeom>
            <a:avLst/>
            <a:gdLst>
              <a:gd name="T0" fmla="*/ 121 w 160"/>
              <a:gd name="T1" fmla="*/ 95 h 152"/>
              <a:gd name="T2" fmla="*/ 160 w 160"/>
              <a:gd name="T3" fmla="*/ 95 h 152"/>
              <a:gd name="T4" fmla="*/ 144 w 160"/>
              <a:gd name="T5" fmla="*/ 68 h 152"/>
              <a:gd name="T6" fmla="*/ 84 w 160"/>
              <a:gd name="T7" fmla="*/ 49 h 152"/>
              <a:gd name="T8" fmla="*/ 103 w 160"/>
              <a:gd name="T9" fmla="*/ 33 h 152"/>
              <a:gd name="T10" fmla="*/ 61 w 160"/>
              <a:gd name="T11" fmla="*/ 0 h 152"/>
              <a:gd name="T12" fmla="*/ 61 w 160"/>
              <a:gd name="T13" fmla="*/ 37 h 152"/>
              <a:gd name="T14" fmla="*/ 20 w 160"/>
              <a:gd name="T15" fmla="*/ 49 h 152"/>
              <a:gd name="T16" fmla="*/ 4 w 160"/>
              <a:gd name="T17" fmla="*/ 68 h 152"/>
              <a:gd name="T18" fmla="*/ 4 w 160"/>
              <a:gd name="T19" fmla="*/ 99 h 152"/>
              <a:gd name="T20" fmla="*/ 39 w 160"/>
              <a:gd name="T21" fmla="*/ 72 h 152"/>
              <a:gd name="T22" fmla="*/ 24 w 160"/>
              <a:gd name="T23" fmla="*/ 57 h 152"/>
              <a:gd name="T24" fmla="*/ 64 w 160"/>
              <a:gd name="T25" fmla="*/ 68 h 152"/>
              <a:gd name="T26" fmla="*/ 64 w 160"/>
              <a:gd name="T27" fmla="*/ 99 h 152"/>
              <a:gd name="T28" fmla="*/ 35 w 160"/>
              <a:gd name="T29" fmla="*/ 108 h 152"/>
              <a:gd name="T30" fmla="*/ 24 w 160"/>
              <a:gd name="T31" fmla="*/ 125 h 152"/>
              <a:gd name="T32" fmla="*/ 24 w 160"/>
              <a:gd name="T33" fmla="*/ 152 h 152"/>
              <a:gd name="T34" fmla="*/ 51 w 160"/>
              <a:gd name="T35" fmla="*/ 129 h 152"/>
              <a:gd name="T36" fmla="*/ 39 w 160"/>
              <a:gd name="T37" fmla="*/ 116 h 152"/>
              <a:gd name="T38" fmla="*/ 76 w 160"/>
              <a:gd name="T39" fmla="*/ 125 h 152"/>
              <a:gd name="T40" fmla="*/ 65 w 160"/>
              <a:gd name="T41" fmla="*/ 148 h 152"/>
              <a:gd name="T42" fmla="*/ 95 w 160"/>
              <a:gd name="T43" fmla="*/ 148 h 152"/>
              <a:gd name="T44" fmla="*/ 84 w 160"/>
              <a:gd name="T45" fmla="*/ 125 h 152"/>
              <a:gd name="T46" fmla="*/ 121 w 160"/>
              <a:gd name="T47" fmla="*/ 116 h 152"/>
              <a:gd name="T48" fmla="*/ 109 w 160"/>
              <a:gd name="T49" fmla="*/ 129 h 152"/>
              <a:gd name="T50" fmla="*/ 136 w 160"/>
              <a:gd name="T51" fmla="*/ 152 h 152"/>
              <a:gd name="T52" fmla="*/ 136 w 160"/>
              <a:gd name="T53" fmla="*/ 125 h 152"/>
              <a:gd name="T54" fmla="*/ 125 w 160"/>
              <a:gd name="T55" fmla="*/ 108 h 152"/>
              <a:gd name="T56" fmla="*/ 96 w 160"/>
              <a:gd name="T57" fmla="*/ 99 h 152"/>
              <a:gd name="T58" fmla="*/ 96 w 160"/>
              <a:gd name="T59" fmla="*/ 68 h 152"/>
              <a:gd name="T60" fmla="*/ 136 w 160"/>
              <a:gd name="T61" fmla="*/ 57 h 152"/>
              <a:gd name="T62" fmla="*/ 65 w 160"/>
              <a:gd name="T63" fmla="*/ 8 h 152"/>
              <a:gd name="T64" fmla="*/ 65 w 160"/>
              <a:gd name="T65" fmla="*/ 29 h 152"/>
              <a:gd name="T66" fmla="*/ 8 w 160"/>
              <a:gd name="T67" fmla="*/ 91 h 152"/>
              <a:gd name="T68" fmla="*/ 31 w 160"/>
              <a:gd name="T69" fmla="*/ 91 h 152"/>
              <a:gd name="T70" fmla="*/ 28 w 160"/>
              <a:gd name="T71" fmla="*/ 133 h 152"/>
              <a:gd name="T72" fmla="*/ 43 w 160"/>
              <a:gd name="T73" fmla="*/ 144 h 152"/>
              <a:gd name="T74" fmla="*/ 73 w 160"/>
              <a:gd name="T75" fmla="*/ 133 h 152"/>
              <a:gd name="T76" fmla="*/ 132 w 160"/>
              <a:gd name="T77" fmla="*/ 144 h 152"/>
              <a:gd name="T78" fmla="*/ 132 w 160"/>
              <a:gd name="T79" fmla="*/ 133 h 152"/>
              <a:gd name="T80" fmla="*/ 68 w 160"/>
              <a:gd name="T81" fmla="*/ 91 h 152"/>
              <a:gd name="T82" fmla="*/ 92 w 160"/>
              <a:gd name="T83" fmla="*/ 91 h 152"/>
              <a:gd name="T84" fmla="*/ 129 w 160"/>
              <a:gd name="T85" fmla="*/ 76 h 1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160" h="152">
                <a:moveTo>
                  <a:pt x="125" y="68"/>
                </a:moveTo>
                <a:cubicBezTo>
                  <a:pt x="122" y="68"/>
                  <a:pt x="121" y="70"/>
                  <a:pt x="121" y="72"/>
                </a:cubicBezTo>
                <a:cubicBezTo>
                  <a:pt x="121" y="95"/>
                  <a:pt x="121" y="95"/>
                  <a:pt x="121" y="95"/>
                </a:cubicBezTo>
                <a:cubicBezTo>
                  <a:pt x="121" y="97"/>
                  <a:pt x="122" y="99"/>
                  <a:pt x="125" y="99"/>
                </a:cubicBezTo>
                <a:cubicBezTo>
                  <a:pt x="156" y="99"/>
                  <a:pt x="156" y="99"/>
                  <a:pt x="156" y="99"/>
                </a:cubicBezTo>
                <a:cubicBezTo>
                  <a:pt x="158" y="99"/>
                  <a:pt x="160" y="97"/>
                  <a:pt x="160" y="95"/>
                </a:cubicBezTo>
                <a:cubicBezTo>
                  <a:pt x="160" y="72"/>
                  <a:pt x="160" y="72"/>
                  <a:pt x="160" y="72"/>
                </a:cubicBezTo>
                <a:cubicBezTo>
                  <a:pt x="160" y="70"/>
                  <a:pt x="158" y="68"/>
                  <a:pt x="156" y="68"/>
                </a:cubicBezTo>
                <a:cubicBezTo>
                  <a:pt x="144" y="68"/>
                  <a:pt x="144" y="68"/>
                  <a:pt x="144" y="68"/>
                </a:cubicBezTo>
                <a:cubicBezTo>
                  <a:pt x="144" y="53"/>
                  <a:pt x="144" y="53"/>
                  <a:pt x="144" y="53"/>
                </a:cubicBezTo>
                <a:cubicBezTo>
                  <a:pt x="144" y="51"/>
                  <a:pt x="143" y="49"/>
                  <a:pt x="140" y="49"/>
                </a:cubicBezTo>
                <a:cubicBezTo>
                  <a:pt x="84" y="49"/>
                  <a:pt x="84" y="49"/>
                  <a:pt x="84" y="49"/>
                </a:cubicBezTo>
                <a:cubicBezTo>
                  <a:pt x="84" y="37"/>
                  <a:pt x="84" y="37"/>
                  <a:pt x="84" y="37"/>
                </a:cubicBezTo>
                <a:cubicBezTo>
                  <a:pt x="99" y="37"/>
                  <a:pt x="99" y="37"/>
                  <a:pt x="99" y="37"/>
                </a:cubicBezTo>
                <a:cubicBezTo>
                  <a:pt x="101" y="37"/>
                  <a:pt x="103" y="35"/>
                  <a:pt x="103" y="33"/>
                </a:cubicBezTo>
                <a:cubicBezTo>
                  <a:pt x="103" y="4"/>
                  <a:pt x="103" y="4"/>
                  <a:pt x="103" y="4"/>
                </a:cubicBezTo>
                <a:cubicBezTo>
                  <a:pt x="103" y="2"/>
                  <a:pt x="101" y="0"/>
                  <a:pt x="99" y="0"/>
                </a:cubicBezTo>
                <a:cubicBezTo>
                  <a:pt x="61" y="0"/>
                  <a:pt x="61" y="0"/>
                  <a:pt x="61" y="0"/>
                </a:cubicBezTo>
                <a:cubicBezTo>
                  <a:pt x="59" y="0"/>
                  <a:pt x="57" y="2"/>
                  <a:pt x="57" y="4"/>
                </a:cubicBezTo>
                <a:cubicBezTo>
                  <a:pt x="57" y="33"/>
                  <a:pt x="57" y="33"/>
                  <a:pt x="57" y="33"/>
                </a:cubicBezTo>
                <a:cubicBezTo>
                  <a:pt x="57" y="35"/>
                  <a:pt x="59" y="37"/>
                  <a:pt x="61" y="37"/>
                </a:cubicBezTo>
                <a:cubicBezTo>
                  <a:pt x="76" y="37"/>
                  <a:pt x="76" y="37"/>
                  <a:pt x="76" y="37"/>
                </a:cubicBezTo>
                <a:cubicBezTo>
                  <a:pt x="76" y="49"/>
                  <a:pt x="76" y="49"/>
                  <a:pt x="76" y="49"/>
                </a:cubicBezTo>
                <a:cubicBezTo>
                  <a:pt x="20" y="49"/>
                  <a:pt x="20" y="49"/>
                  <a:pt x="20" y="49"/>
                </a:cubicBezTo>
                <a:cubicBezTo>
                  <a:pt x="17" y="49"/>
                  <a:pt x="16" y="51"/>
                  <a:pt x="16" y="53"/>
                </a:cubicBezTo>
                <a:cubicBezTo>
                  <a:pt x="16" y="68"/>
                  <a:pt x="16" y="68"/>
                  <a:pt x="16" y="68"/>
                </a:cubicBezTo>
                <a:cubicBezTo>
                  <a:pt x="4" y="68"/>
                  <a:pt x="4" y="68"/>
                  <a:pt x="4" y="68"/>
                </a:cubicBezTo>
                <a:cubicBezTo>
                  <a:pt x="2" y="68"/>
                  <a:pt x="0" y="70"/>
                  <a:pt x="0" y="72"/>
                </a:cubicBezTo>
                <a:cubicBezTo>
                  <a:pt x="0" y="95"/>
                  <a:pt x="0" y="95"/>
                  <a:pt x="0" y="95"/>
                </a:cubicBezTo>
                <a:cubicBezTo>
                  <a:pt x="0" y="97"/>
                  <a:pt x="2" y="99"/>
                  <a:pt x="4" y="99"/>
                </a:cubicBezTo>
                <a:cubicBezTo>
                  <a:pt x="35" y="99"/>
                  <a:pt x="35" y="99"/>
                  <a:pt x="35" y="99"/>
                </a:cubicBezTo>
                <a:cubicBezTo>
                  <a:pt x="38" y="99"/>
                  <a:pt x="39" y="97"/>
                  <a:pt x="39" y="95"/>
                </a:cubicBezTo>
                <a:cubicBezTo>
                  <a:pt x="39" y="72"/>
                  <a:pt x="39" y="72"/>
                  <a:pt x="39" y="72"/>
                </a:cubicBezTo>
                <a:cubicBezTo>
                  <a:pt x="39" y="70"/>
                  <a:pt x="38" y="68"/>
                  <a:pt x="35" y="68"/>
                </a:cubicBezTo>
                <a:cubicBezTo>
                  <a:pt x="24" y="68"/>
                  <a:pt x="24" y="68"/>
                  <a:pt x="24" y="68"/>
                </a:cubicBezTo>
                <a:cubicBezTo>
                  <a:pt x="24" y="57"/>
                  <a:pt x="24" y="57"/>
                  <a:pt x="24" y="57"/>
                </a:cubicBezTo>
                <a:cubicBezTo>
                  <a:pt x="76" y="57"/>
                  <a:pt x="76" y="57"/>
                  <a:pt x="76" y="57"/>
                </a:cubicBezTo>
                <a:cubicBezTo>
                  <a:pt x="76" y="68"/>
                  <a:pt x="76" y="68"/>
                  <a:pt x="76" y="68"/>
                </a:cubicBezTo>
                <a:cubicBezTo>
                  <a:pt x="64" y="68"/>
                  <a:pt x="64" y="68"/>
                  <a:pt x="64" y="68"/>
                </a:cubicBezTo>
                <a:cubicBezTo>
                  <a:pt x="62" y="68"/>
                  <a:pt x="60" y="70"/>
                  <a:pt x="60" y="72"/>
                </a:cubicBezTo>
                <a:cubicBezTo>
                  <a:pt x="60" y="95"/>
                  <a:pt x="60" y="95"/>
                  <a:pt x="60" y="95"/>
                </a:cubicBezTo>
                <a:cubicBezTo>
                  <a:pt x="60" y="97"/>
                  <a:pt x="62" y="99"/>
                  <a:pt x="64" y="99"/>
                </a:cubicBezTo>
                <a:cubicBezTo>
                  <a:pt x="76" y="99"/>
                  <a:pt x="76" y="99"/>
                  <a:pt x="76" y="99"/>
                </a:cubicBezTo>
                <a:cubicBezTo>
                  <a:pt x="76" y="108"/>
                  <a:pt x="76" y="108"/>
                  <a:pt x="76" y="108"/>
                </a:cubicBezTo>
                <a:cubicBezTo>
                  <a:pt x="35" y="108"/>
                  <a:pt x="35" y="108"/>
                  <a:pt x="35" y="108"/>
                </a:cubicBezTo>
                <a:cubicBezTo>
                  <a:pt x="33" y="108"/>
                  <a:pt x="31" y="110"/>
                  <a:pt x="31" y="112"/>
                </a:cubicBezTo>
                <a:cubicBezTo>
                  <a:pt x="31" y="125"/>
                  <a:pt x="31" y="125"/>
                  <a:pt x="31" y="125"/>
                </a:cubicBezTo>
                <a:cubicBezTo>
                  <a:pt x="24" y="125"/>
                  <a:pt x="24" y="125"/>
                  <a:pt x="24" y="125"/>
                </a:cubicBezTo>
                <a:cubicBezTo>
                  <a:pt x="22" y="125"/>
                  <a:pt x="20" y="127"/>
                  <a:pt x="20" y="129"/>
                </a:cubicBezTo>
                <a:cubicBezTo>
                  <a:pt x="20" y="148"/>
                  <a:pt x="20" y="148"/>
                  <a:pt x="20" y="148"/>
                </a:cubicBezTo>
                <a:cubicBezTo>
                  <a:pt x="20" y="150"/>
                  <a:pt x="22" y="152"/>
                  <a:pt x="24" y="152"/>
                </a:cubicBezTo>
                <a:cubicBezTo>
                  <a:pt x="46" y="152"/>
                  <a:pt x="46" y="152"/>
                  <a:pt x="46" y="152"/>
                </a:cubicBezTo>
                <a:cubicBezTo>
                  <a:pt x="49" y="152"/>
                  <a:pt x="51" y="150"/>
                  <a:pt x="51" y="148"/>
                </a:cubicBezTo>
                <a:cubicBezTo>
                  <a:pt x="51" y="129"/>
                  <a:pt x="51" y="129"/>
                  <a:pt x="51" y="129"/>
                </a:cubicBezTo>
                <a:cubicBezTo>
                  <a:pt x="51" y="127"/>
                  <a:pt x="49" y="125"/>
                  <a:pt x="46" y="125"/>
                </a:cubicBezTo>
                <a:cubicBezTo>
                  <a:pt x="39" y="125"/>
                  <a:pt x="39" y="125"/>
                  <a:pt x="39" y="125"/>
                </a:cubicBezTo>
                <a:cubicBezTo>
                  <a:pt x="39" y="116"/>
                  <a:pt x="39" y="116"/>
                  <a:pt x="39" y="116"/>
                </a:cubicBezTo>
                <a:cubicBezTo>
                  <a:pt x="76" y="116"/>
                  <a:pt x="76" y="116"/>
                  <a:pt x="76" y="116"/>
                </a:cubicBezTo>
                <a:cubicBezTo>
                  <a:pt x="76" y="125"/>
                  <a:pt x="76" y="125"/>
                  <a:pt x="76" y="125"/>
                </a:cubicBezTo>
                <a:cubicBezTo>
                  <a:pt x="76" y="125"/>
                  <a:pt x="76" y="125"/>
                  <a:pt x="76" y="125"/>
                </a:cubicBezTo>
                <a:cubicBezTo>
                  <a:pt x="69" y="125"/>
                  <a:pt x="69" y="125"/>
                  <a:pt x="69" y="125"/>
                </a:cubicBezTo>
                <a:cubicBezTo>
                  <a:pt x="67" y="125"/>
                  <a:pt x="65" y="127"/>
                  <a:pt x="65" y="129"/>
                </a:cubicBezTo>
                <a:cubicBezTo>
                  <a:pt x="65" y="148"/>
                  <a:pt x="65" y="148"/>
                  <a:pt x="65" y="148"/>
                </a:cubicBezTo>
                <a:cubicBezTo>
                  <a:pt x="65" y="150"/>
                  <a:pt x="67" y="152"/>
                  <a:pt x="69" y="152"/>
                </a:cubicBezTo>
                <a:cubicBezTo>
                  <a:pt x="91" y="152"/>
                  <a:pt x="91" y="152"/>
                  <a:pt x="91" y="152"/>
                </a:cubicBezTo>
                <a:cubicBezTo>
                  <a:pt x="93" y="152"/>
                  <a:pt x="95" y="150"/>
                  <a:pt x="95" y="148"/>
                </a:cubicBezTo>
                <a:cubicBezTo>
                  <a:pt x="95" y="129"/>
                  <a:pt x="95" y="129"/>
                  <a:pt x="95" y="129"/>
                </a:cubicBezTo>
                <a:cubicBezTo>
                  <a:pt x="95" y="127"/>
                  <a:pt x="93" y="125"/>
                  <a:pt x="91" y="125"/>
                </a:cubicBezTo>
                <a:cubicBezTo>
                  <a:pt x="84" y="125"/>
                  <a:pt x="84" y="125"/>
                  <a:pt x="84" y="125"/>
                </a:cubicBezTo>
                <a:cubicBezTo>
                  <a:pt x="84" y="125"/>
                  <a:pt x="84" y="125"/>
                  <a:pt x="84" y="125"/>
                </a:cubicBezTo>
                <a:cubicBezTo>
                  <a:pt x="84" y="116"/>
                  <a:pt x="84" y="116"/>
                  <a:pt x="84" y="116"/>
                </a:cubicBezTo>
                <a:cubicBezTo>
                  <a:pt x="121" y="116"/>
                  <a:pt x="121" y="116"/>
                  <a:pt x="121" y="116"/>
                </a:cubicBezTo>
                <a:cubicBezTo>
                  <a:pt x="121" y="125"/>
                  <a:pt x="121" y="125"/>
                  <a:pt x="121" y="125"/>
                </a:cubicBezTo>
                <a:cubicBezTo>
                  <a:pt x="113" y="125"/>
                  <a:pt x="113" y="125"/>
                  <a:pt x="113" y="125"/>
                </a:cubicBezTo>
                <a:cubicBezTo>
                  <a:pt x="111" y="125"/>
                  <a:pt x="109" y="127"/>
                  <a:pt x="109" y="129"/>
                </a:cubicBezTo>
                <a:cubicBezTo>
                  <a:pt x="109" y="148"/>
                  <a:pt x="109" y="148"/>
                  <a:pt x="109" y="148"/>
                </a:cubicBezTo>
                <a:cubicBezTo>
                  <a:pt x="109" y="150"/>
                  <a:pt x="111" y="152"/>
                  <a:pt x="113" y="152"/>
                </a:cubicBezTo>
                <a:cubicBezTo>
                  <a:pt x="136" y="152"/>
                  <a:pt x="136" y="152"/>
                  <a:pt x="136" y="152"/>
                </a:cubicBezTo>
                <a:cubicBezTo>
                  <a:pt x="138" y="152"/>
                  <a:pt x="140" y="150"/>
                  <a:pt x="140" y="148"/>
                </a:cubicBezTo>
                <a:cubicBezTo>
                  <a:pt x="140" y="129"/>
                  <a:pt x="140" y="129"/>
                  <a:pt x="140" y="129"/>
                </a:cubicBezTo>
                <a:cubicBezTo>
                  <a:pt x="140" y="127"/>
                  <a:pt x="138" y="125"/>
                  <a:pt x="136" y="125"/>
                </a:cubicBezTo>
                <a:cubicBezTo>
                  <a:pt x="129" y="125"/>
                  <a:pt x="129" y="125"/>
                  <a:pt x="129" y="125"/>
                </a:cubicBezTo>
                <a:cubicBezTo>
                  <a:pt x="129" y="112"/>
                  <a:pt x="129" y="112"/>
                  <a:pt x="129" y="112"/>
                </a:cubicBezTo>
                <a:cubicBezTo>
                  <a:pt x="129" y="110"/>
                  <a:pt x="127" y="108"/>
                  <a:pt x="125" y="108"/>
                </a:cubicBezTo>
                <a:cubicBezTo>
                  <a:pt x="84" y="108"/>
                  <a:pt x="84" y="108"/>
                  <a:pt x="84" y="108"/>
                </a:cubicBezTo>
                <a:cubicBezTo>
                  <a:pt x="84" y="99"/>
                  <a:pt x="84" y="99"/>
                  <a:pt x="84" y="99"/>
                </a:cubicBezTo>
                <a:cubicBezTo>
                  <a:pt x="96" y="99"/>
                  <a:pt x="96" y="99"/>
                  <a:pt x="96" y="99"/>
                </a:cubicBezTo>
                <a:cubicBezTo>
                  <a:pt x="98" y="99"/>
                  <a:pt x="100" y="97"/>
                  <a:pt x="100" y="95"/>
                </a:cubicBezTo>
                <a:cubicBezTo>
                  <a:pt x="100" y="72"/>
                  <a:pt x="100" y="72"/>
                  <a:pt x="100" y="72"/>
                </a:cubicBezTo>
                <a:cubicBezTo>
                  <a:pt x="100" y="70"/>
                  <a:pt x="98" y="68"/>
                  <a:pt x="96" y="68"/>
                </a:cubicBezTo>
                <a:cubicBezTo>
                  <a:pt x="84" y="68"/>
                  <a:pt x="84" y="68"/>
                  <a:pt x="84" y="68"/>
                </a:cubicBezTo>
                <a:cubicBezTo>
                  <a:pt x="84" y="57"/>
                  <a:pt x="84" y="57"/>
                  <a:pt x="84" y="57"/>
                </a:cubicBezTo>
                <a:cubicBezTo>
                  <a:pt x="136" y="57"/>
                  <a:pt x="136" y="57"/>
                  <a:pt x="136" y="57"/>
                </a:cubicBezTo>
                <a:cubicBezTo>
                  <a:pt x="136" y="68"/>
                  <a:pt x="136" y="68"/>
                  <a:pt x="136" y="68"/>
                </a:cubicBezTo>
                <a:cubicBezTo>
                  <a:pt x="125" y="68"/>
                  <a:pt x="125" y="68"/>
                  <a:pt x="125" y="68"/>
                </a:cubicBezTo>
                <a:close/>
                <a:moveTo>
                  <a:pt x="65" y="8"/>
                </a:moveTo>
                <a:cubicBezTo>
                  <a:pt x="95" y="8"/>
                  <a:pt x="95" y="8"/>
                  <a:pt x="95" y="8"/>
                </a:cubicBezTo>
                <a:cubicBezTo>
                  <a:pt x="95" y="29"/>
                  <a:pt x="95" y="29"/>
                  <a:pt x="95" y="29"/>
                </a:cubicBezTo>
                <a:cubicBezTo>
                  <a:pt x="65" y="29"/>
                  <a:pt x="65" y="29"/>
                  <a:pt x="65" y="29"/>
                </a:cubicBezTo>
                <a:cubicBezTo>
                  <a:pt x="65" y="8"/>
                  <a:pt x="65" y="8"/>
                  <a:pt x="65" y="8"/>
                </a:cubicBezTo>
                <a:close/>
                <a:moveTo>
                  <a:pt x="31" y="91"/>
                </a:moveTo>
                <a:cubicBezTo>
                  <a:pt x="8" y="91"/>
                  <a:pt x="8" y="91"/>
                  <a:pt x="8" y="91"/>
                </a:cubicBezTo>
                <a:cubicBezTo>
                  <a:pt x="8" y="76"/>
                  <a:pt x="8" y="76"/>
                  <a:pt x="8" y="76"/>
                </a:cubicBezTo>
                <a:cubicBezTo>
                  <a:pt x="31" y="76"/>
                  <a:pt x="31" y="76"/>
                  <a:pt x="31" y="76"/>
                </a:cubicBezTo>
                <a:lnTo>
                  <a:pt x="31" y="91"/>
                </a:lnTo>
                <a:close/>
                <a:moveTo>
                  <a:pt x="43" y="144"/>
                </a:moveTo>
                <a:cubicBezTo>
                  <a:pt x="28" y="144"/>
                  <a:pt x="28" y="144"/>
                  <a:pt x="28" y="144"/>
                </a:cubicBezTo>
                <a:cubicBezTo>
                  <a:pt x="28" y="133"/>
                  <a:pt x="28" y="133"/>
                  <a:pt x="28" y="133"/>
                </a:cubicBezTo>
                <a:cubicBezTo>
                  <a:pt x="42" y="133"/>
                  <a:pt x="42" y="133"/>
                  <a:pt x="42" y="133"/>
                </a:cubicBezTo>
                <a:cubicBezTo>
                  <a:pt x="42" y="144"/>
                  <a:pt x="42" y="144"/>
                  <a:pt x="42" y="144"/>
                </a:cubicBezTo>
                <a:lnTo>
                  <a:pt x="43" y="144"/>
                </a:lnTo>
                <a:close/>
                <a:moveTo>
                  <a:pt x="87" y="144"/>
                </a:moveTo>
                <a:cubicBezTo>
                  <a:pt x="73" y="144"/>
                  <a:pt x="73" y="144"/>
                  <a:pt x="73" y="144"/>
                </a:cubicBezTo>
                <a:cubicBezTo>
                  <a:pt x="73" y="133"/>
                  <a:pt x="73" y="133"/>
                  <a:pt x="73" y="133"/>
                </a:cubicBezTo>
                <a:cubicBezTo>
                  <a:pt x="87" y="133"/>
                  <a:pt x="87" y="133"/>
                  <a:pt x="87" y="133"/>
                </a:cubicBezTo>
                <a:lnTo>
                  <a:pt x="87" y="144"/>
                </a:lnTo>
                <a:close/>
                <a:moveTo>
                  <a:pt x="132" y="144"/>
                </a:moveTo>
                <a:cubicBezTo>
                  <a:pt x="118" y="144"/>
                  <a:pt x="118" y="144"/>
                  <a:pt x="118" y="144"/>
                </a:cubicBezTo>
                <a:cubicBezTo>
                  <a:pt x="118" y="133"/>
                  <a:pt x="118" y="133"/>
                  <a:pt x="118" y="133"/>
                </a:cubicBezTo>
                <a:cubicBezTo>
                  <a:pt x="132" y="133"/>
                  <a:pt x="132" y="133"/>
                  <a:pt x="132" y="133"/>
                </a:cubicBezTo>
                <a:lnTo>
                  <a:pt x="132" y="144"/>
                </a:lnTo>
                <a:close/>
                <a:moveTo>
                  <a:pt x="92" y="91"/>
                </a:moveTo>
                <a:cubicBezTo>
                  <a:pt x="68" y="91"/>
                  <a:pt x="68" y="91"/>
                  <a:pt x="68" y="91"/>
                </a:cubicBezTo>
                <a:cubicBezTo>
                  <a:pt x="68" y="76"/>
                  <a:pt x="68" y="76"/>
                  <a:pt x="68" y="76"/>
                </a:cubicBezTo>
                <a:cubicBezTo>
                  <a:pt x="92" y="76"/>
                  <a:pt x="92" y="76"/>
                  <a:pt x="92" y="76"/>
                </a:cubicBezTo>
                <a:lnTo>
                  <a:pt x="92" y="91"/>
                </a:lnTo>
                <a:close/>
                <a:moveTo>
                  <a:pt x="152" y="91"/>
                </a:moveTo>
                <a:cubicBezTo>
                  <a:pt x="129" y="91"/>
                  <a:pt x="129" y="91"/>
                  <a:pt x="129" y="91"/>
                </a:cubicBezTo>
                <a:cubicBezTo>
                  <a:pt x="129" y="76"/>
                  <a:pt x="129" y="76"/>
                  <a:pt x="129" y="76"/>
                </a:cubicBezTo>
                <a:cubicBezTo>
                  <a:pt x="152" y="76"/>
                  <a:pt x="152" y="76"/>
                  <a:pt x="152" y="76"/>
                </a:cubicBezTo>
                <a:cubicBezTo>
                  <a:pt x="152" y="91"/>
                  <a:pt x="152" y="91"/>
                  <a:pt x="152" y="9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3" name="Freeform 73">
            <a:extLst>
              <a:ext uri="{FF2B5EF4-FFF2-40B4-BE49-F238E27FC236}">
                <a16:creationId xmlns:a16="http://schemas.microsoft.com/office/drawing/2014/main" xmlns="" id="{1F1320E0-A989-41DC-BD22-C6F7D25AF4E7}"/>
              </a:ext>
            </a:extLst>
          </p:cNvPr>
          <p:cNvSpPr>
            <a:spLocks noEditPoints="1"/>
          </p:cNvSpPr>
          <p:nvPr/>
        </p:nvSpPr>
        <p:spPr bwMode="auto">
          <a:xfrm>
            <a:off x="7258050" y="5387975"/>
            <a:ext cx="546100" cy="406400"/>
          </a:xfrm>
          <a:custGeom>
            <a:avLst/>
            <a:gdLst>
              <a:gd name="T0" fmla="*/ 159 w 160"/>
              <a:gd name="T1" fmla="*/ 61 h 118"/>
              <a:gd name="T2" fmla="*/ 98 w 160"/>
              <a:gd name="T3" fmla="*/ 11 h 118"/>
              <a:gd name="T4" fmla="*/ 94 w 160"/>
              <a:gd name="T5" fmla="*/ 10 h 118"/>
              <a:gd name="T6" fmla="*/ 91 w 160"/>
              <a:gd name="T7" fmla="*/ 14 h 118"/>
              <a:gd name="T8" fmla="*/ 91 w 160"/>
              <a:gd name="T9" fmla="*/ 40 h 118"/>
              <a:gd name="T10" fmla="*/ 7 w 160"/>
              <a:gd name="T11" fmla="*/ 2 h 118"/>
              <a:gd name="T12" fmla="*/ 3 w 160"/>
              <a:gd name="T13" fmla="*/ 0 h 118"/>
              <a:gd name="T14" fmla="*/ 0 w 160"/>
              <a:gd name="T15" fmla="*/ 4 h 118"/>
              <a:gd name="T16" fmla="*/ 20 w 160"/>
              <a:gd name="T17" fmla="*/ 56 h 118"/>
              <a:gd name="T18" fmla="*/ 91 w 160"/>
              <a:gd name="T19" fmla="*/ 88 h 118"/>
              <a:gd name="T20" fmla="*/ 91 w 160"/>
              <a:gd name="T21" fmla="*/ 114 h 118"/>
              <a:gd name="T22" fmla="*/ 94 w 160"/>
              <a:gd name="T23" fmla="*/ 118 h 118"/>
              <a:gd name="T24" fmla="*/ 95 w 160"/>
              <a:gd name="T25" fmla="*/ 118 h 118"/>
              <a:gd name="T26" fmla="*/ 98 w 160"/>
              <a:gd name="T27" fmla="*/ 117 h 118"/>
              <a:gd name="T28" fmla="*/ 159 w 160"/>
              <a:gd name="T29" fmla="*/ 67 h 118"/>
              <a:gd name="T30" fmla="*/ 160 w 160"/>
              <a:gd name="T31" fmla="*/ 64 h 118"/>
              <a:gd name="T32" fmla="*/ 159 w 160"/>
              <a:gd name="T33" fmla="*/ 61 h 118"/>
              <a:gd name="T34" fmla="*/ 99 w 160"/>
              <a:gd name="T35" fmla="*/ 105 h 118"/>
              <a:gd name="T36" fmla="*/ 99 w 160"/>
              <a:gd name="T37" fmla="*/ 84 h 118"/>
              <a:gd name="T38" fmla="*/ 95 w 160"/>
              <a:gd name="T39" fmla="*/ 80 h 118"/>
              <a:gd name="T40" fmla="*/ 10 w 160"/>
              <a:gd name="T41" fmla="*/ 20 h 118"/>
              <a:gd name="T42" fmla="*/ 95 w 160"/>
              <a:gd name="T43" fmla="*/ 48 h 118"/>
              <a:gd name="T44" fmla="*/ 95 w 160"/>
              <a:gd name="T45" fmla="*/ 48 h 118"/>
              <a:gd name="T46" fmla="*/ 98 w 160"/>
              <a:gd name="T47" fmla="*/ 47 h 118"/>
              <a:gd name="T48" fmla="*/ 99 w 160"/>
              <a:gd name="T49" fmla="*/ 44 h 118"/>
              <a:gd name="T50" fmla="*/ 99 w 160"/>
              <a:gd name="T51" fmla="*/ 22 h 118"/>
              <a:gd name="T52" fmla="*/ 150 w 160"/>
              <a:gd name="T53" fmla="*/ 64 h 118"/>
              <a:gd name="T54" fmla="*/ 99 w 160"/>
              <a:gd name="T55" fmla="*/ 105 h 1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60" h="118">
                <a:moveTo>
                  <a:pt x="159" y="61"/>
                </a:moveTo>
                <a:cubicBezTo>
                  <a:pt x="98" y="11"/>
                  <a:pt x="98" y="11"/>
                  <a:pt x="98" y="11"/>
                </a:cubicBezTo>
                <a:cubicBezTo>
                  <a:pt x="97" y="10"/>
                  <a:pt x="95" y="10"/>
                  <a:pt x="94" y="10"/>
                </a:cubicBezTo>
                <a:cubicBezTo>
                  <a:pt x="92" y="11"/>
                  <a:pt x="91" y="12"/>
                  <a:pt x="91" y="14"/>
                </a:cubicBezTo>
                <a:cubicBezTo>
                  <a:pt x="91" y="40"/>
                  <a:pt x="91" y="40"/>
                  <a:pt x="91" y="40"/>
                </a:cubicBezTo>
                <a:cubicBezTo>
                  <a:pt x="66" y="40"/>
                  <a:pt x="28" y="38"/>
                  <a:pt x="7" y="2"/>
                </a:cubicBezTo>
                <a:cubicBezTo>
                  <a:pt x="7" y="0"/>
                  <a:pt x="5" y="0"/>
                  <a:pt x="3" y="0"/>
                </a:cubicBezTo>
                <a:cubicBezTo>
                  <a:pt x="1" y="1"/>
                  <a:pt x="0" y="2"/>
                  <a:pt x="0" y="4"/>
                </a:cubicBezTo>
                <a:cubicBezTo>
                  <a:pt x="0" y="17"/>
                  <a:pt x="5" y="38"/>
                  <a:pt x="20" y="56"/>
                </a:cubicBezTo>
                <a:cubicBezTo>
                  <a:pt x="31" y="70"/>
                  <a:pt x="53" y="86"/>
                  <a:pt x="91" y="88"/>
                </a:cubicBezTo>
                <a:cubicBezTo>
                  <a:pt x="91" y="114"/>
                  <a:pt x="91" y="114"/>
                  <a:pt x="91" y="114"/>
                </a:cubicBezTo>
                <a:cubicBezTo>
                  <a:pt x="91" y="116"/>
                  <a:pt x="92" y="117"/>
                  <a:pt x="94" y="118"/>
                </a:cubicBezTo>
                <a:cubicBezTo>
                  <a:pt x="94" y="118"/>
                  <a:pt x="95" y="118"/>
                  <a:pt x="95" y="118"/>
                </a:cubicBezTo>
                <a:cubicBezTo>
                  <a:pt x="96" y="118"/>
                  <a:pt x="97" y="118"/>
                  <a:pt x="98" y="117"/>
                </a:cubicBezTo>
                <a:cubicBezTo>
                  <a:pt x="159" y="67"/>
                  <a:pt x="159" y="67"/>
                  <a:pt x="159" y="67"/>
                </a:cubicBezTo>
                <a:cubicBezTo>
                  <a:pt x="159" y="66"/>
                  <a:pt x="160" y="65"/>
                  <a:pt x="160" y="64"/>
                </a:cubicBezTo>
                <a:cubicBezTo>
                  <a:pt x="160" y="63"/>
                  <a:pt x="159" y="62"/>
                  <a:pt x="159" y="61"/>
                </a:cubicBezTo>
                <a:close/>
                <a:moveTo>
                  <a:pt x="99" y="105"/>
                </a:moveTo>
                <a:cubicBezTo>
                  <a:pt x="99" y="84"/>
                  <a:pt x="99" y="84"/>
                  <a:pt x="99" y="84"/>
                </a:cubicBezTo>
                <a:cubicBezTo>
                  <a:pt x="99" y="82"/>
                  <a:pt x="98" y="80"/>
                  <a:pt x="95" y="80"/>
                </a:cubicBezTo>
                <a:cubicBezTo>
                  <a:pt x="38" y="79"/>
                  <a:pt x="16" y="44"/>
                  <a:pt x="10" y="20"/>
                </a:cubicBezTo>
                <a:cubicBezTo>
                  <a:pt x="35" y="48"/>
                  <a:pt x="72" y="48"/>
                  <a:pt x="95" y="48"/>
                </a:cubicBezTo>
                <a:cubicBezTo>
                  <a:pt x="95" y="48"/>
                  <a:pt x="95" y="48"/>
                  <a:pt x="95" y="48"/>
                </a:cubicBezTo>
                <a:cubicBezTo>
                  <a:pt x="96" y="48"/>
                  <a:pt x="98" y="48"/>
                  <a:pt x="98" y="47"/>
                </a:cubicBezTo>
                <a:cubicBezTo>
                  <a:pt x="99" y="46"/>
                  <a:pt x="99" y="45"/>
                  <a:pt x="99" y="44"/>
                </a:cubicBezTo>
                <a:cubicBezTo>
                  <a:pt x="99" y="22"/>
                  <a:pt x="99" y="22"/>
                  <a:pt x="99" y="22"/>
                </a:cubicBezTo>
                <a:cubicBezTo>
                  <a:pt x="150" y="64"/>
                  <a:pt x="150" y="64"/>
                  <a:pt x="150" y="64"/>
                </a:cubicBezTo>
                <a:lnTo>
                  <a:pt x="99" y="10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4" name="Freeform 74">
            <a:extLst>
              <a:ext uri="{FF2B5EF4-FFF2-40B4-BE49-F238E27FC236}">
                <a16:creationId xmlns:a16="http://schemas.microsoft.com/office/drawing/2014/main" xmlns="" id="{52E71BBF-5ED1-4311-8BDF-ED274E54939D}"/>
              </a:ext>
            </a:extLst>
          </p:cNvPr>
          <p:cNvSpPr>
            <a:spLocks noEditPoints="1"/>
          </p:cNvSpPr>
          <p:nvPr/>
        </p:nvSpPr>
        <p:spPr bwMode="auto">
          <a:xfrm>
            <a:off x="7258050" y="6008688"/>
            <a:ext cx="546100" cy="404813"/>
          </a:xfrm>
          <a:custGeom>
            <a:avLst/>
            <a:gdLst>
              <a:gd name="T0" fmla="*/ 20 w 160"/>
              <a:gd name="T1" fmla="*/ 62 h 118"/>
              <a:gd name="T2" fmla="*/ 0 w 160"/>
              <a:gd name="T3" fmla="*/ 114 h 118"/>
              <a:gd name="T4" fmla="*/ 3 w 160"/>
              <a:gd name="T5" fmla="*/ 118 h 118"/>
              <a:gd name="T6" fmla="*/ 4 w 160"/>
              <a:gd name="T7" fmla="*/ 118 h 118"/>
              <a:gd name="T8" fmla="*/ 7 w 160"/>
              <a:gd name="T9" fmla="*/ 116 h 118"/>
              <a:gd name="T10" fmla="*/ 91 w 160"/>
              <a:gd name="T11" fmla="*/ 78 h 118"/>
              <a:gd name="T12" fmla="*/ 91 w 160"/>
              <a:gd name="T13" fmla="*/ 104 h 118"/>
              <a:gd name="T14" fmla="*/ 94 w 160"/>
              <a:gd name="T15" fmla="*/ 108 h 118"/>
              <a:gd name="T16" fmla="*/ 98 w 160"/>
              <a:gd name="T17" fmla="*/ 107 h 118"/>
              <a:gd name="T18" fmla="*/ 159 w 160"/>
              <a:gd name="T19" fmla="*/ 57 h 118"/>
              <a:gd name="T20" fmla="*/ 160 w 160"/>
              <a:gd name="T21" fmla="*/ 54 h 118"/>
              <a:gd name="T22" fmla="*/ 159 w 160"/>
              <a:gd name="T23" fmla="*/ 51 h 118"/>
              <a:gd name="T24" fmla="*/ 98 w 160"/>
              <a:gd name="T25" fmla="*/ 1 h 118"/>
              <a:gd name="T26" fmla="*/ 94 w 160"/>
              <a:gd name="T27" fmla="*/ 0 h 118"/>
              <a:gd name="T28" fmla="*/ 91 w 160"/>
              <a:gd name="T29" fmla="*/ 4 h 118"/>
              <a:gd name="T30" fmla="*/ 91 w 160"/>
              <a:gd name="T31" fmla="*/ 30 h 118"/>
              <a:gd name="T32" fmla="*/ 20 w 160"/>
              <a:gd name="T33" fmla="*/ 62 h 118"/>
              <a:gd name="T34" fmla="*/ 95 w 160"/>
              <a:gd name="T35" fmla="*/ 38 h 118"/>
              <a:gd name="T36" fmla="*/ 99 w 160"/>
              <a:gd name="T37" fmla="*/ 34 h 118"/>
              <a:gd name="T38" fmla="*/ 99 w 160"/>
              <a:gd name="T39" fmla="*/ 13 h 118"/>
              <a:gd name="T40" fmla="*/ 150 w 160"/>
              <a:gd name="T41" fmla="*/ 54 h 118"/>
              <a:gd name="T42" fmla="*/ 99 w 160"/>
              <a:gd name="T43" fmla="*/ 96 h 118"/>
              <a:gd name="T44" fmla="*/ 99 w 160"/>
              <a:gd name="T45" fmla="*/ 74 h 118"/>
              <a:gd name="T46" fmla="*/ 98 w 160"/>
              <a:gd name="T47" fmla="*/ 71 h 118"/>
              <a:gd name="T48" fmla="*/ 95 w 160"/>
              <a:gd name="T49" fmla="*/ 70 h 118"/>
              <a:gd name="T50" fmla="*/ 10 w 160"/>
              <a:gd name="T51" fmla="*/ 98 h 118"/>
              <a:gd name="T52" fmla="*/ 95 w 160"/>
              <a:gd name="T53" fmla="*/ 38 h 1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60" h="118">
                <a:moveTo>
                  <a:pt x="20" y="62"/>
                </a:moveTo>
                <a:cubicBezTo>
                  <a:pt x="5" y="80"/>
                  <a:pt x="0" y="101"/>
                  <a:pt x="0" y="114"/>
                </a:cubicBezTo>
                <a:cubicBezTo>
                  <a:pt x="0" y="116"/>
                  <a:pt x="1" y="117"/>
                  <a:pt x="3" y="118"/>
                </a:cubicBezTo>
                <a:cubicBezTo>
                  <a:pt x="3" y="118"/>
                  <a:pt x="4" y="118"/>
                  <a:pt x="4" y="118"/>
                </a:cubicBezTo>
                <a:cubicBezTo>
                  <a:pt x="5" y="118"/>
                  <a:pt x="7" y="117"/>
                  <a:pt x="7" y="116"/>
                </a:cubicBezTo>
                <a:cubicBezTo>
                  <a:pt x="28" y="80"/>
                  <a:pt x="66" y="78"/>
                  <a:pt x="91" y="78"/>
                </a:cubicBezTo>
                <a:cubicBezTo>
                  <a:pt x="91" y="104"/>
                  <a:pt x="91" y="104"/>
                  <a:pt x="91" y="104"/>
                </a:cubicBezTo>
                <a:cubicBezTo>
                  <a:pt x="91" y="106"/>
                  <a:pt x="92" y="107"/>
                  <a:pt x="94" y="108"/>
                </a:cubicBezTo>
                <a:cubicBezTo>
                  <a:pt x="95" y="108"/>
                  <a:pt x="97" y="108"/>
                  <a:pt x="98" y="107"/>
                </a:cubicBezTo>
                <a:cubicBezTo>
                  <a:pt x="159" y="57"/>
                  <a:pt x="159" y="57"/>
                  <a:pt x="159" y="57"/>
                </a:cubicBezTo>
                <a:cubicBezTo>
                  <a:pt x="159" y="56"/>
                  <a:pt x="160" y="55"/>
                  <a:pt x="160" y="54"/>
                </a:cubicBezTo>
                <a:cubicBezTo>
                  <a:pt x="160" y="53"/>
                  <a:pt x="159" y="52"/>
                  <a:pt x="159" y="51"/>
                </a:cubicBezTo>
                <a:cubicBezTo>
                  <a:pt x="98" y="1"/>
                  <a:pt x="98" y="1"/>
                  <a:pt x="98" y="1"/>
                </a:cubicBezTo>
                <a:cubicBezTo>
                  <a:pt x="97" y="0"/>
                  <a:pt x="95" y="0"/>
                  <a:pt x="94" y="0"/>
                </a:cubicBezTo>
                <a:cubicBezTo>
                  <a:pt x="92" y="1"/>
                  <a:pt x="91" y="2"/>
                  <a:pt x="91" y="4"/>
                </a:cubicBezTo>
                <a:cubicBezTo>
                  <a:pt x="91" y="30"/>
                  <a:pt x="91" y="30"/>
                  <a:pt x="91" y="30"/>
                </a:cubicBezTo>
                <a:cubicBezTo>
                  <a:pt x="53" y="32"/>
                  <a:pt x="31" y="48"/>
                  <a:pt x="20" y="62"/>
                </a:cubicBezTo>
                <a:close/>
                <a:moveTo>
                  <a:pt x="95" y="38"/>
                </a:moveTo>
                <a:cubicBezTo>
                  <a:pt x="98" y="38"/>
                  <a:pt x="99" y="36"/>
                  <a:pt x="99" y="34"/>
                </a:cubicBezTo>
                <a:cubicBezTo>
                  <a:pt x="99" y="13"/>
                  <a:pt x="99" y="13"/>
                  <a:pt x="99" y="13"/>
                </a:cubicBezTo>
                <a:cubicBezTo>
                  <a:pt x="150" y="54"/>
                  <a:pt x="150" y="54"/>
                  <a:pt x="150" y="54"/>
                </a:cubicBezTo>
                <a:cubicBezTo>
                  <a:pt x="99" y="96"/>
                  <a:pt x="99" y="96"/>
                  <a:pt x="99" y="96"/>
                </a:cubicBezTo>
                <a:cubicBezTo>
                  <a:pt x="99" y="74"/>
                  <a:pt x="99" y="74"/>
                  <a:pt x="99" y="74"/>
                </a:cubicBezTo>
                <a:cubicBezTo>
                  <a:pt x="99" y="73"/>
                  <a:pt x="99" y="72"/>
                  <a:pt x="98" y="71"/>
                </a:cubicBezTo>
                <a:cubicBezTo>
                  <a:pt x="98" y="70"/>
                  <a:pt x="96" y="70"/>
                  <a:pt x="95" y="70"/>
                </a:cubicBezTo>
                <a:cubicBezTo>
                  <a:pt x="72" y="70"/>
                  <a:pt x="35" y="70"/>
                  <a:pt x="10" y="98"/>
                </a:cubicBezTo>
                <a:cubicBezTo>
                  <a:pt x="16" y="74"/>
                  <a:pt x="38" y="39"/>
                  <a:pt x="95" y="3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5" name="Freeform 75">
            <a:extLst>
              <a:ext uri="{FF2B5EF4-FFF2-40B4-BE49-F238E27FC236}">
                <a16:creationId xmlns:a16="http://schemas.microsoft.com/office/drawing/2014/main" xmlns="" id="{536732B7-5651-421F-A290-A2C6A226C852}"/>
              </a:ext>
            </a:extLst>
          </p:cNvPr>
          <p:cNvSpPr>
            <a:spLocks noEditPoints="1"/>
          </p:cNvSpPr>
          <p:nvPr/>
        </p:nvSpPr>
        <p:spPr bwMode="auto">
          <a:xfrm>
            <a:off x="8213725" y="433388"/>
            <a:ext cx="546100" cy="406400"/>
          </a:xfrm>
          <a:custGeom>
            <a:avLst/>
            <a:gdLst>
              <a:gd name="T0" fmla="*/ 58 w 160"/>
              <a:gd name="T1" fmla="*/ 40 h 118"/>
              <a:gd name="T2" fmla="*/ 76 w 160"/>
              <a:gd name="T3" fmla="*/ 44 h 118"/>
              <a:gd name="T4" fmla="*/ 22 w 160"/>
              <a:gd name="T5" fmla="*/ 55 h 118"/>
              <a:gd name="T6" fmla="*/ 18 w 160"/>
              <a:gd name="T7" fmla="*/ 74 h 118"/>
              <a:gd name="T8" fmla="*/ 0 w 160"/>
              <a:gd name="T9" fmla="*/ 78 h 118"/>
              <a:gd name="T10" fmla="*/ 4 w 160"/>
              <a:gd name="T11" fmla="*/ 118 h 118"/>
              <a:gd name="T12" fmla="*/ 44 w 160"/>
              <a:gd name="T13" fmla="*/ 114 h 118"/>
              <a:gd name="T14" fmla="*/ 40 w 160"/>
              <a:gd name="T15" fmla="*/ 74 h 118"/>
              <a:gd name="T16" fmla="*/ 26 w 160"/>
              <a:gd name="T17" fmla="*/ 63 h 118"/>
              <a:gd name="T18" fmla="*/ 76 w 160"/>
              <a:gd name="T19" fmla="*/ 74 h 118"/>
              <a:gd name="T20" fmla="*/ 58 w 160"/>
              <a:gd name="T21" fmla="*/ 78 h 118"/>
              <a:gd name="T22" fmla="*/ 62 w 160"/>
              <a:gd name="T23" fmla="*/ 118 h 118"/>
              <a:gd name="T24" fmla="*/ 102 w 160"/>
              <a:gd name="T25" fmla="*/ 114 h 118"/>
              <a:gd name="T26" fmla="*/ 98 w 160"/>
              <a:gd name="T27" fmla="*/ 74 h 118"/>
              <a:gd name="T28" fmla="*/ 84 w 160"/>
              <a:gd name="T29" fmla="*/ 63 h 118"/>
              <a:gd name="T30" fmla="*/ 134 w 160"/>
              <a:gd name="T31" fmla="*/ 74 h 118"/>
              <a:gd name="T32" fmla="*/ 116 w 160"/>
              <a:gd name="T33" fmla="*/ 78 h 118"/>
              <a:gd name="T34" fmla="*/ 120 w 160"/>
              <a:gd name="T35" fmla="*/ 118 h 118"/>
              <a:gd name="T36" fmla="*/ 160 w 160"/>
              <a:gd name="T37" fmla="*/ 114 h 118"/>
              <a:gd name="T38" fmla="*/ 156 w 160"/>
              <a:gd name="T39" fmla="*/ 74 h 118"/>
              <a:gd name="T40" fmla="*/ 142 w 160"/>
              <a:gd name="T41" fmla="*/ 59 h 118"/>
              <a:gd name="T42" fmla="*/ 84 w 160"/>
              <a:gd name="T43" fmla="*/ 55 h 118"/>
              <a:gd name="T44" fmla="*/ 98 w 160"/>
              <a:gd name="T45" fmla="*/ 44 h 118"/>
              <a:gd name="T46" fmla="*/ 102 w 160"/>
              <a:gd name="T47" fmla="*/ 4 h 118"/>
              <a:gd name="T48" fmla="*/ 62 w 160"/>
              <a:gd name="T49" fmla="*/ 0 h 118"/>
              <a:gd name="T50" fmla="*/ 36 w 160"/>
              <a:gd name="T51" fmla="*/ 110 h 118"/>
              <a:gd name="T52" fmla="*/ 8 w 160"/>
              <a:gd name="T53" fmla="*/ 81 h 118"/>
              <a:gd name="T54" fmla="*/ 36 w 160"/>
              <a:gd name="T55" fmla="*/ 110 h 118"/>
              <a:gd name="T56" fmla="*/ 66 w 160"/>
              <a:gd name="T57" fmla="*/ 110 h 118"/>
              <a:gd name="T58" fmla="*/ 94 w 160"/>
              <a:gd name="T59" fmla="*/ 81 h 118"/>
              <a:gd name="T60" fmla="*/ 152 w 160"/>
              <a:gd name="T61" fmla="*/ 110 h 118"/>
              <a:gd name="T62" fmla="*/ 124 w 160"/>
              <a:gd name="T63" fmla="*/ 81 h 118"/>
              <a:gd name="T64" fmla="*/ 152 w 160"/>
              <a:gd name="T65" fmla="*/ 110 h 118"/>
              <a:gd name="T66" fmla="*/ 94 w 160"/>
              <a:gd name="T67" fmla="*/ 8 h 118"/>
              <a:gd name="T68" fmla="*/ 66 w 160"/>
              <a:gd name="T69" fmla="*/ 36 h 1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60" h="118">
                <a:moveTo>
                  <a:pt x="58" y="4"/>
                </a:moveTo>
                <a:cubicBezTo>
                  <a:pt x="58" y="40"/>
                  <a:pt x="58" y="40"/>
                  <a:pt x="58" y="40"/>
                </a:cubicBezTo>
                <a:cubicBezTo>
                  <a:pt x="58" y="42"/>
                  <a:pt x="60" y="44"/>
                  <a:pt x="62" y="44"/>
                </a:cubicBezTo>
                <a:cubicBezTo>
                  <a:pt x="76" y="44"/>
                  <a:pt x="76" y="44"/>
                  <a:pt x="76" y="44"/>
                </a:cubicBezTo>
                <a:cubicBezTo>
                  <a:pt x="76" y="55"/>
                  <a:pt x="76" y="55"/>
                  <a:pt x="76" y="55"/>
                </a:cubicBezTo>
                <a:cubicBezTo>
                  <a:pt x="22" y="55"/>
                  <a:pt x="22" y="55"/>
                  <a:pt x="22" y="55"/>
                </a:cubicBezTo>
                <a:cubicBezTo>
                  <a:pt x="20" y="55"/>
                  <a:pt x="18" y="57"/>
                  <a:pt x="18" y="59"/>
                </a:cubicBezTo>
                <a:cubicBezTo>
                  <a:pt x="18" y="74"/>
                  <a:pt x="18" y="74"/>
                  <a:pt x="18" y="74"/>
                </a:cubicBezTo>
                <a:cubicBezTo>
                  <a:pt x="4" y="74"/>
                  <a:pt x="4" y="74"/>
                  <a:pt x="4" y="74"/>
                </a:cubicBezTo>
                <a:cubicBezTo>
                  <a:pt x="2" y="74"/>
                  <a:pt x="0" y="75"/>
                  <a:pt x="0" y="78"/>
                </a:cubicBezTo>
                <a:cubicBezTo>
                  <a:pt x="0" y="114"/>
                  <a:pt x="0" y="114"/>
                  <a:pt x="0" y="114"/>
                </a:cubicBezTo>
                <a:cubicBezTo>
                  <a:pt x="0" y="116"/>
                  <a:pt x="2" y="118"/>
                  <a:pt x="4" y="118"/>
                </a:cubicBezTo>
                <a:cubicBezTo>
                  <a:pt x="40" y="118"/>
                  <a:pt x="40" y="118"/>
                  <a:pt x="40" y="118"/>
                </a:cubicBezTo>
                <a:cubicBezTo>
                  <a:pt x="42" y="118"/>
                  <a:pt x="44" y="116"/>
                  <a:pt x="44" y="114"/>
                </a:cubicBezTo>
                <a:cubicBezTo>
                  <a:pt x="44" y="78"/>
                  <a:pt x="44" y="78"/>
                  <a:pt x="44" y="78"/>
                </a:cubicBezTo>
                <a:cubicBezTo>
                  <a:pt x="44" y="75"/>
                  <a:pt x="42" y="74"/>
                  <a:pt x="40" y="74"/>
                </a:cubicBezTo>
                <a:cubicBezTo>
                  <a:pt x="26" y="74"/>
                  <a:pt x="26" y="74"/>
                  <a:pt x="26" y="74"/>
                </a:cubicBezTo>
                <a:cubicBezTo>
                  <a:pt x="26" y="63"/>
                  <a:pt x="26" y="63"/>
                  <a:pt x="26" y="63"/>
                </a:cubicBezTo>
                <a:cubicBezTo>
                  <a:pt x="76" y="63"/>
                  <a:pt x="76" y="63"/>
                  <a:pt x="76" y="63"/>
                </a:cubicBezTo>
                <a:cubicBezTo>
                  <a:pt x="76" y="74"/>
                  <a:pt x="76" y="74"/>
                  <a:pt x="76" y="74"/>
                </a:cubicBezTo>
                <a:cubicBezTo>
                  <a:pt x="62" y="74"/>
                  <a:pt x="62" y="74"/>
                  <a:pt x="62" y="74"/>
                </a:cubicBezTo>
                <a:cubicBezTo>
                  <a:pt x="60" y="74"/>
                  <a:pt x="58" y="75"/>
                  <a:pt x="58" y="78"/>
                </a:cubicBezTo>
                <a:cubicBezTo>
                  <a:pt x="58" y="114"/>
                  <a:pt x="58" y="114"/>
                  <a:pt x="58" y="114"/>
                </a:cubicBezTo>
                <a:cubicBezTo>
                  <a:pt x="58" y="116"/>
                  <a:pt x="60" y="118"/>
                  <a:pt x="62" y="118"/>
                </a:cubicBezTo>
                <a:cubicBezTo>
                  <a:pt x="98" y="118"/>
                  <a:pt x="98" y="118"/>
                  <a:pt x="98" y="118"/>
                </a:cubicBezTo>
                <a:cubicBezTo>
                  <a:pt x="100" y="118"/>
                  <a:pt x="102" y="116"/>
                  <a:pt x="102" y="114"/>
                </a:cubicBezTo>
                <a:cubicBezTo>
                  <a:pt x="102" y="78"/>
                  <a:pt x="102" y="78"/>
                  <a:pt x="102" y="78"/>
                </a:cubicBezTo>
                <a:cubicBezTo>
                  <a:pt x="102" y="75"/>
                  <a:pt x="100" y="74"/>
                  <a:pt x="98" y="74"/>
                </a:cubicBezTo>
                <a:cubicBezTo>
                  <a:pt x="84" y="74"/>
                  <a:pt x="84" y="74"/>
                  <a:pt x="84" y="74"/>
                </a:cubicBezTo>
                <a:cubicBezTo>
                  <a:pt x="84" y="63"/>
                  <a:pt x="84" y="63"/>
                  <a:pt x="84" y="63"/>
                </a:cubicBezTo>
                <a:cubicBezTo>
                  <a:pt x="134" y="63"/>
                  <a:pt x="134" y="63"/>
                  <a:pt x="134" y="63"/>
                </a:cubicBezTo>
                <a:cubicBezTo>
                  <a:pt x="134" y="74"/>
                  <a:pt x="134" y="74"/>
                  <a:pt x="134" y="74"/>
                </a:cubicBezTo>
                <a:cubicBezTo>
                  <a:pt x="120" y="74"/>
                  <a:pt x="120" y="74"/>
                  <a:pt x="120" y="74"/>
                </a:cubicBezTo>
                <a:cubicBezTo>
                  <a:pt x="118" y="74"/>
                  <a:pt x="116" y="75"/>
                  <a:pt x="116" y="78"/>
                </a:cubicBezTo>
                <a:cubicBezTo>
                  <a:pt x="116" y="114"/>
                  <a:pt x="116" y="114"/>
                  <a:pt x="116" y="114"/>
                </a:cubicBezTo>
                <a:cubicBezTo>
                  <a:pt x="116" y="116"/>
                  <a:pt x="118" y="118"/>
                  <a:pt x="120" y="118"/>
                </a:cubicBezTo>
                <a:cubicBezTo>
                  <a:pt x="156" y="118"/>
                  <a:pt x="156" y="118"/>
                  <a:pt x="156" y="118"/>
                </a:cubicBezTo>
                <a:cubicBezTo>
                  <a:pt x="158" y="118"/>
                  <a:pt x="160" y="116"/>
                  <a:pt x="160" y="114"/>
                </a:cubicBezTo>
                <a:cubicBezTo>
                  <a:pt x="160" y="78"/>
                  <a:pt x="160" y="78"/>
                  <a:pt x="160" y="78"/>
                </a:cubicBezTo>
                <a:cubicBezTo>
                  <a:pt x="160" y="75"/>
                  <a:pt x="158" y="74"/>
                  <a:pt x="156" y="74"/>
                </a:cubicBezTo>
                <a:cubicBezTo>
                  <a:pt x="142" y="74"/>
                  <a:pt x="142" y="74"/>
                  <a:pt x="142" y="74"/>
                </a:cubicBezTo>
                <a:cubicBezTo>
                  <a:pt x="142" y="59"/>
                  <a:pt x="142" y="59"/>
                  <a:pt x="142" y="59"/>
                </a:cubicBezTo>
                <a:cubicBezTo>
                  <a:pt x="142" y="57"/>
                  <a:pt x="140" y="55"/>
                  <a:pt x="138" y="55"/>
                </a:cubicBezTo>
                <a:cubicBezTo>
                  <a:pt x="84" y="55"/>
                  <a:pt x="84" y="55"/>
                  <a:pt x="84" y="55"/>
                </a:cubicBezTo>
                <a:cubicBezTo>
                  <a:pt x="84" y="44"/>
                  <a:pt x="84" y="44"/>
                  <a:pt x="84" y="44"/>
                </a:cubicBezTo>
                <a:cubicBezTo>
                  <a:pt x="98" y="44"/>
                  <a:pt x="98" y="44"/>
                  <a:pt x="98" y="44"/>
                </a:cubicBezTo>
                <a:cubicBezTo>
                  <a:pt x="100" y="44"/>
                  <a:pt x="102" y="42"/>
                  <a:pt x="102" y="40"/>
                </a:cubicBezTo>
                <a:cubicBezTo>
                  <a:pt x="102" y="4"/>
                  <a:pt x="102" y="4"/>
                  <a:pt x="102" y="4"/>
                </a:cubicBezTo>
                <a:cubicBezTo>
                  <a:pt x="102" y="2"/>
                  <a:pt x="100" y="0"/>
                  <a:pt x="98" y="0"/>
                </a:cubicBezTo>
                <a:cubicBezTo>
                  <a:pt x="62" y="0"/>
                  <a:pt x="62" y="0"/>
                  <a:pt x="62" y="0"/>
                </a:cubicBezTo>
                <a:cubicBezTo>
                  <a:pt x="60" y="0"/>
                  <a:pt x="58" y="2"/>
                  <a:pt x="58" y="4"/>
                </a:cubicBezTo>
                <a:close/>
                <a:moveTo>
                  <a:pt x="36" y="110"/>
                </a:moveTo>
                <a:cubicBezTo>
                  <a:pt x="8" y="110"/>
                  <a:pt x="8" y="110"/>
                  <a:pt x="8" y="110"/>
                </a:cubicBezTo>
                <a:cubicBezTo>
                  <a:pt x="8" y="81"/>
                  <a:pt x="8" y="81"/>
                  <a:pt x="8" y="81"/>
                </a:cubicBezTo>
                <a:cubicBezTo>
                  <a:pt x="36" y="81"/>
                  <a:pt x="36" y="81"/>
                  <a:pt x="36" y="81"/>
                </a:cubicBezTo>
                <a:lnTo>
                  <a:pt x="36" y="110"/>
                </a:lnTo>
                <a:close/>
                <a:moveTo>
                  <a:pt x="94" y="110"/>
                </a:moveTo>
                <a:cubicBezTo>
                  <a:pt x="66" y="110"/>
                  <a:pt x="66" y="110"/>
                  <a:pt x="66" y="110"/>
                </a:cubicBezTo>
                <a:cubicBezTo>
                  <a:pt x="66" y="81"/>
                  <a:pt x="66" y="81"/>
                  <a:pt x="66" y="81"/>
                </a:cubicBezTo>
                <a:cubicBezTo>
                  <a:pt x="94" y="81"/>
                  <a:pt x="94" y="81"/>
                  <a:pt x="94" y="81"/>
                </a:cubicBezTo>
                <a:lnTo>
                  <a:pt x="94" y="110"/>
                </a:lnTo>
                <a:close/>
                <a:moveTo>
                  <a:pt x="152" y="110"/>
                </a:moveTo>
                <a:cubicBezTo>
                  <a:pt x="124" y="110"/>
                  <a:pt x="124" y="110"/>
                  <a:pt x="124" y="110"/>
                </a:cubicBezTo>
                <a:cubicBezTo>
                  <a:pt x="124" y="81"/>
                  <a:pt x="124" y="81"/>
                  <a:pt x="124" y="81"/>
                </a:cubicBezTo>
                <a:cubicBezTo>
                  <a:pt x="152" y="81"/>
                  <a:pt x="152" y="81"/>
                  <a:pt x="152" y="81"/>
                </a:cubicBezTo>
                <a:cubicBezTo>
                  <a:pt x="152" y="110"/>
                  <a:pt x="152" y="110"/>
                  <a:pt x="152" y="110"/>
                </a:cubicBezTo>
                <a:close/>
                <a:moveTo>
                  <a:pt x="66" y="8"/>
                </a:moveTo>
                <a:cubicBezTo>
                  <a:pt x="94" y="8"/>
                  <a:pt x="94" y="8"/>
                  <a:pt x="94" y="8"/>
                </a:cubicBezTo>
                <a:cubicBezTo>
                  <a:pt x="94" y="36"/>
                  <a:pt x="94" y="36"/>
                  <a:pt x="94" y="36"/>
                </a:cubicBezTo>
                <a:cubicBezTo>
                  <a:pt x="66" y="36"/>
                  <a:pt x="66" y="36"/>
                  <a:pt x="66" y="36"/>
                </a:cubicBezTo>
                <a:cubicBezTo>
                  <a:pt x="66" y="8"/>
                  <a:pt x="66" y="8"/>
                  <a:pt x="66" y="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6" name="Freeform 76">
            <a:extLst>
              <a:ext uri="{FF2B5EF4-FFF2-40B4-BE49-F238E27FC236}">
                <a16:creationId xmlns:a16="http://schemas.microsoft.com/office/drawing/2014/main" xmlns="" id="{083FFB13-394B-48C2-B46E-8499F8DC8E20}"/>
              </a:ext>
            </a:extLst>
          </p:cNvPr>
          <p:cNvSpPr>
            <a:spLocks noEditPoints="1"/>
          </p:cNvSpPr>
          <p:nvPr/>
        </p:nvSpPr>
        <p:spPr bwMode="auto">
          <a:xfrm>
            <a:off x="8213725" y="984250"/>
            <a:ext cx="549275" cy="550863"/>
          </a:xfrm>
          <a:custGeom>
            <a:avLst/>
            <a:gdLst>
              <a:gd name="T0" fmla="*/ 158 w 161"/>
              <a:gd name="T1" fmla="*/ 5 h 160"/>
              <a:gd name="T2" fmla="*/ 149 w 161"/>
              <a:gd name="T3" fmla="*/ 0 h 160"/>
              <a:gd name="T4" fmla="*/ 144 w 161"/>
              <a:gd name="T5" fmla="*/ 1 h 160"/>
              <a:gd name="T6" fmla="*/ 43 w 161"/>
              <a:gd name="T7" fmla="*/ 43 h 160"/>
              <a:gd name="T8" fmla="*/ 36 w 161"/>
              <a:gd name="T9" fmla="*/ 53 h 160"/>
              <a:gd name="T10" fmla="*/ 43 w 161"/>
              <a:gd name="T11" fmla="*/ 64 h 160"/>
              <a:gd name="T12" fmla="*/ 83 w 161"/>
              <a:gd name="T13" fmla="*/ 77 h 160"/>
              <a:gd name="T14" fmla="*/ 96 w 161"/>
              <a:gd name="T15" fmla="*/ 117 h 160"/>
              <a:gd name="T16" fmla="*/ 107 w 161"/>
              <a:gd name="T17" fmla="*/ 124 h 160"/>
              <a:gd name="T18" fmla="*/ 117 w 161"/>
              <a:gd name="T19" fmla="*/ 117 h 160"/>
              <a:gd name="T20" fmla="*/ 159 w 161"/>
              <a:gd name="T21" fmla="*/ 16 h 160"/>
              <a:gd name="T22" fmla="*/ 158 w 161"/>
              <a:gd name="T23" fmla="*/ 5 h 160"/>
              <a:gd name="T24" fmla="*/ 152 w 161"/>
              <a:gd name="T25" fmla="*/ 12 h 160"/>
              <a:gd name="T26" fmla="*/ 110 w 161"/>
              <a:gd name="T27" fmla="*/ 114 h 160"/>
              <a:gd name="T28" fmla="*/ 107 w 161"/>
              <a:gd name="T29" fmla="*/ 116 h 160"/>
              <a:gd name="T30" fmla="*/ 104 w 161"/>
              <a:gd name="T31" fmla="*/ 114 h 160"/>
              <a:gd name="T32" fmla="*/ 90 w 161"/>
              <a:gd name="T33" fmla="*/ 73 h 160"/>
              <a:gd name="T34" fmla="*/ 87 w 161"/>
              <a:gd name="T35" fmla="*/ 70 h 160"/>
              <a:gd name="T36" fmla="*/ 46 w 161"/>
              <a:gd name="T37" fmla="*/ 56 h 160"/>
              <a:gd name="T38" fmla="*/ 44 w 161"/>
              <a:gd name="T39" fmla="*/ 53 h 160"/>
              <a:gd name="T40" fmla="*/ 46 w 161"/>
              <a:gd name="T41" fmla="*/ 50 h 160"/>
              <a:gd name="T42" fmla="*/ 148 w 161"/>
              <a:gd name="T43" fmla="*/ 8 h 160"/>
              <a:gd name="T44" fmla="*/ 149 w 161"/>
              <a:gd name="T45" fmla="*/ 8 h 160"/>
              <a:gd name="T46" fmla="*/ 151 w 161"/>
              <a:gd name="T47" fmla="*/ 10 h 160"/>
              <a:gd name="T48" fmla="*/ 152 w 161"/>
              <a:gd name="T49" fmla="*/ 12 h 160"/>
              <a:gd name="T50" fmla="*/ 60 w 161"/>
              <a:gd name="T51" fmla="*/ 94 h 160"/>
              <a:gd name="T52" fmla="*/ 4 w 161"/>
              <a:gd name="T53" fmla="*/ 150 h 160"/>
              <a:gd name="T54" fmla="*/ 4 w 161"/>
              <a:gd name="T55" fmla="*/ 156 h 160"/>
              <a:gd name="T56" fmla="*/ 7 w 161"/>
              <a:gd name="T57" fmla="*/ 157 h 160"/>
              <a:gd name="T58" fmla="*/ 10 w 161"/>
              <a:gd name="T59" fmla="*/ 156 h 160"/>
              <a:gd name="T60" fmla="*/ 66 w 161"/>
              <a:gd name="T61" fmla="*/ 100 h 160"/>
              <a:gd name="T62" fmla="*/ 66 w 161"/>
              <a:gd name="T63" fmla="*/ 94 h 160"/>
              <a:gd name="T64" fmla="*/ 60 w 161"/>
              <a:gd name="T65" fmla="*/ 94 h 160"/>
              <a:gd name="T66" fmla="*/ 1 w 161"/>
              <a:gd name="T67" fmla="*/ 107 h 160"/>
              <a:gd name="T68" fmla="*/ 1 w 161"/>
              <a:gd name="T69" fmla="*/ 112 h 160"/>
              <a:gd name="T70" fmla="*/ 4 w 161"/>
              <a:gd name="T71" fmla="*/ 114 h 160"/>
              <a:gd name="T72" fmla="*/ 7 w 161"/>
              <a:gd name="T73" fmla="*/ 112 h 160"/>
              <a:gd name="T74" fmla="*/ 27 w 161"/>
              <a:gd name="T75" fmla="*/ 92 h 160"/>
              <a:gd name="T76" fmla="*/ 27 w 161"/>
              <a:gd name="T77" fmla="*/ 87 h 160"/>
              <a:gd name="T78" fmla="*/ 21 w 161"/>
              <a:gd name="T79" fmla="*/ 87 h 160"/>
              <a:gd name="T80" fmla="*/ 1 w 161"/>
              <a:gd name="T81" fmla="*/ 107 h 160"/>
              <a:gd name="T82" fmla="*/ 48 w 161"/>
              <a:gd name="T83" fmla="*/ 159 h 160"/>
              <a:gd name="T84" fmla="*/ 50 w 161"/>
              <a:gd name="T85" fmla="*/ 160 h 160"/>
              <a:gd name="T86" fmla="*/ 53 w 161"/>
              <a:gd name="T87" fmla="*/ 159 h 160"/>
              <a:gd name="T88" fmla="*/ 73 w 161"/>
              <a:gd name="T89" fmla="*/ 139 h 160"/>
              <a:gd name="T90" fmla="*/ 73 w 161"/>
              <a:gd name="T91" fmla="*/ 133 h 160"/>
              <a:gd name="T92" fmla="*/ 68 w 161"/>
              <a:gd name="T93" fmla="*/ 133 h 160"/>
              <a:gd name="T94" fmla="*/ 48 w 161"/>
              <a:gd name="T95" fmla="*/ 153 h 160"/>
              <a:gd name="T96" fmla="*/ 48 w 161"/>
              <a:gd name="T97" fmla="*/ 159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161" h="160">
                <a:moveTo>
                  <a:pt x="158" y="5"/>
                </a:moveTo>
                <a:cubicBezTo>
                  <a:pt x="156" y="2"/>
                  <a:pt x="153" y="0"/>
                  <a:pt x="149" y="0"/>
                </a:cubicBezTo>
                <a:cubicBezTo>
                  <a:pt x="147" y="0"/>
                  <a:pt x="146" y="0"/>
                  <a:pt x="144" y="1"/>
                </a:cubicBezTo>
                <a:cubicBezTo>
                  <a:pt x="43" y="43"/>
                  <a:pt x="43" y="43"/>
                  <a:pt x="43" y="43"/>
                </a:cubicBezTo>
                <a:cubicBezTo>
                  <a:pt x="38" y="45"/>
                  <a:pt x="36" y="49"/>
                  <a:pt x="36" y="53"/>
                </a:cubicBezTo>
                <a:cubicBezTo>
                  <a:pt x="36" y="58"/>
                  <a:pt x="39" y="62"/>
                  <a:pt x="43" y="64"/>
                </a:cubicBezTo>
                <a:cubicBezTo>
                  <a:pt x="83" y="77"/>
                  <a:pt x="83" y="77"/>
                  <a:pt x="83" y="77"/>
                </a:cubicBezTo>
                <a:cubicBezTo>
                  <a:pt x="96" y="117"/>
                  <a:pt x="96" y="117"/>
                  <a:pt x="96" y="117"/>
                </a:cubicBezTo>
                <a:cubicBezTo>
                  <a:pt x="98" y="121"/>
                  <a:pt x="102" y="124"/>
                  <a:pt x="107" y="124"/>
                </a:cubicBezTo>
                <a:cubicBezTo>
                  <a:pt x="112" y="124"/>
                  <a:pt x="116" y="122"/>
                  <a:pt x="117" y="117"/>
                </a:cubicBezTo>
                <a:cubicBezTo>
                  <a:pt x="159" y="16"/>
                  <a:pt x="159" y="16"/>
                  <a:pt x="159" y="16"/>
                </a:cubicBezTo>
                <a:cubicBezTo>
                  <a:pt x="161" y="12"/>
                  <a:pt x="160" y="8"/>
                  <a:pt x="158" y="5"/>
                </a:cubicBezTo>
                <a:close/>
                <a:moveTo>
                  <a:pt x="152" y="12"/>
                </a:moveTo>
                <a:cubicBezTo>
                  <a:pt x="110" y="114"/>
                  <a:pt x="110" y="114"/>
                  <a:pt x="110" y="114"/>
                </a:cubicBezTo>
                <a:cubicBezTo>
                  <a:pt x="109" y="116"/>
                  <a:pt x="108" y="116"/>
                  <a:pt x="107" y="116"/>
                </a:cubicBezTo>
                <a:cubicBezTo>
                  <a:pt x="106" y="116"/>
                  <a:pt x="104" y="116"/>
                  <a:pt x="104" y="114"/>
                </a:cubicBezTo>
                <a:cubicBezTo>
                  <a:pt x="90" y="73"/>
                  <a:pt x="90" y="73"/>
                  <a:pt x="90" y="73"/>
                </a:cubicBezTo>
                <a:cubicBezTo>
                  <a:pt x="89" y="72"/>
                  <a:pt x="88" y="71"/>
                  <a:pt x="87" y="70"/>
                </a:cubicBezTo>
                <a:cubicBezTo>
                  <a:pt x="46" y="56"/>
                  <a:pt x="46" y="56"/>
                  <a:pt x="46" y="56"/>
                </a:cubicBezTo>
                <a:cubicBezTo>
                  <a:pt x="44" y="56"/>
                  <a:pt x="44" y="54"/>
                  <a:pt x="44" y="53"/>
                </a:cubicBezTo>
                <a:cubicBezTo>
                  <a:pt x="44" y="53"/>
                  <a:pt x="44" y="51"/>
                  <a:pt x="46" y="50"/>
                </a:cubicBezTo>
                <a:cubicBezTo>
                  <a:pt x="148" y="8"/>
                  <a:pt x="148" y="8"/>
                  <a:pt x="148" y="8"/>
                </a:cubicBezTo>
                <a:cubicBezTo>
                  <a:pt x="148" y="8"/>
                  <a:pt x="148" y="8"/>
                  <a:pt x="149" y="8"/>
                </a:cubicBezTo>
                <a:cubicBezTo>
                  <a:pt x="150" y="8"/>
                  <a:pt x="151" y="9"/>
                  <a:pt x="151" y="10"/>
                </a:cubicBezTo>
                <a:cubicBezTo>
                  <a:pt x="152" y="10"/>
                  <a:pt x="152" y="11"/>
                  <a:pt x="152" y="12"/>
                </a:cubicBezTo>
                <a:close/>
                <a:moveTo>
                  <a:pt x="60" y="94"/>
                </a:moveTo>
                <a:cubicBezTo>
                  <a:pt x="4" y="150"/>
                  <a:pt x="4" y="150"/>
                  <a:pt x="4" y="150"/>
                </a:cubicBezTo>
                <a:cubicBezTo>
                  <a:pt x="3" y="152"/>
                  <a:pt x="3" y="154"/>
                  <a:pt x="4" y="156"/>
                </a:cubicBezTo>
                <a:cubicBezTo>
                  <a:pt x="5" y="157"/>
                  <a:pt x="6" y="157"/>
                  <a:pt x="7" y="157"/>
                </a:cubicBezTo>
                <a:cubicBezTo>
                  <a:pt x="8" y="157"/>
                  <a:pt x="9" y="157"/>
                  <a:pt x="10" y="156"/>
                </a:cubicBezTo>
                <a:cubicBezTo>
                  <a:pt x="66" y="100"/>
                  <a:pt x="66" y="100"/>
                  <a:pt x="66" y="100"/>
                </a:cubicBezTo>
                <a:cubicBezTo>
                  <a:pt x="67" y="98"/>
                  <a:pt x="67" y="96"/>
                  <a:pt x="66" y="94"/>
                </a:cubicBezTo>
                <a:cubicBezTo>
                  <a:pt x="64" y="93"/>
                  <a:pt x="62" y="93"/>
                  <a:pt x="60" y="94"/>
                </a:cubicBezTo>
                <a:close/>
                <a:moveTo>
                  <a:pt x="1" y="107"/>
                </a:moveTo>
                <a:cubicBezTo>
                  <a:pt x="0" y="108"/>
                  <a:pt x="0" y="111"/>
                  <a:pt x="1" y="112"/>
                </a:cubicBezTo>
                <a:cubicBezTo>
                  <a:pt x="2" y="113"/>
                  <a:pt x="3" y="114"/>
                  <a:pt x="4" y="114"/>
                </a:cubicBezTo>
                <a:cubicBezTo>
                  <a:pt x="5" y="114"/>
                  <a:pt x="6" y="113"/>
                  <a:pt x="7" y="112"/>
                </a:cubicBezTo>
                <a:cubicBezTo>
                  <a:pt x="27" y="92"/>
                  <a:pt x="27" y="92"/>
                  <a:pt x="27" y="92"/>
                </a:cubicBezTo>
                <a:cubicBezTo>
                  <a:pt x="29" y="91"/>
                  <a:pt x="29" y="88"/>
                  <a:pt x="27" y="87"/>
                </a:cubicBezTo>
                <a:cubicBezTo>
                  <a:pt x="26" y="85"/>
                  <a:pt x="23" y="85"/>
                  <a:pt x="21" y="87"/>
                </a:cubicBezTo>
                <a:lnTo>
                  <a:pt x="1" y="107"/>
                </a:lnTo>
                <a:close/>
                <a:moveTo>
                  <a:pt x="48" y="159"/>
                </a:moveTo>
                <a:cubicBezTo>
                  <a:pt x="48" y="160"/>
                  <a:pt x="49" y="160"/>
                  <a:pt x="50" y="160"/>
                </a:cubicBezTo>
                <a:cubicBezTo>
                  <a:pt x="51" y="160"/>
                  <a:pt x="52" y="160"/>
                  <a:pt x="53" y="159"/>
                </a:cubicBezTo>
                <a:cubicBezTo>
                  <a:pt x="73" y="139"/>
                  <a:pt x="73" y="139"/>
                  <a:pt x="73" y="139"/>
                </a:cubicBezTo>
                <a:cubicBezTo>
                  <a:pt x="75" y="137"/>
                  <a:pt x="75" y="134"/>
                  <a:pt x="73" y="133"/>
                </a:cubicBezTo>
                <a:cubicBezTo>
                  <a:pt x="72" y="131"/>
                  <a:pt x="69" y="131"/>
                  <a:pt x="68" y="133"/>
                </a:cubicBezTo>
                <a:cubicBezTo>
                  <a:pt x="48" y="153"/>
                  <a:pt x="48" y="153"/>
                  <a:pt x="48" y="153"/>
                </a:cubicBezTo>
                <a:cubicBezTo>
                  <a:pt x="46" y="155"/>
                  <a:pt x="46" y="157"/>
                  <a:pt x="48" y="15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7" name="Freeform 77">
            <a:extLst>
              <a:ext uri="{FF2B5EF4-FFF2-40B4-BE49-F238E27FC236}">
                <a16:creationId xmlns:a16="http://schemas.microsoft.com/office/drawing/2014/main" xmlns="" id="{95BE42BE-917B-422D-8309-CB570E39C59B}"/>
              </a:ext>
            </a:extLst>
          </p:cNvPr>
          <p:cNvSpPr>
            <a:spLocks noEditPoints="1"/>
          </p:cNvSpPr>
          <p:nvPr/>
        </p:nvSpPr>
        <p:spPr bwMode="auto">
          <a:xfrm>
            <a:off x="8269288" y="1603375"/>
            <a:ext cx="442913" cy="550863"/>
          </a:xfrm>
          <a:custGeom>
            <a:avLst/>
            <a:gdLst>
              <a:gd name="T0" fmla="*/ 12 w 130"/>
              <a:gd name="T1" fmla="*/ 160 h 160"/>
              <a:gd name="T2" fmla="*/ 118 w 130"/>
              <a:gd name="T3" fmla="*/ 160 h 160"/>
              <a:gd name="T4" fmla="*/ 130 w 130"/>
              <a:gd name="T5" fmla="*/ 148 h 160"/>
              <a:gd name="T6" fmla="*/ 130 w 130"/>
              <a:gd name="T7" fmla="*/ 85 h 160"/>
              <a:gd name="T8" fmla="*/ 118 w 130"/>
              <a:gd name="T9" fmla="*/ 73 h 160"/>
              <a:gd name="T10" fmla="*/ 110 w 130"/>
              <a:gd name="T11" fmla="*/ 73 h 160"/>
              <a:gd name="T12" fmla="*/ 110 w 130"/>
              <a:gd name="T13" fmla="*/ 45 h 160"/>
              <a:gd name="T14" fmla="*/ 65 w 130"/>
              <a:gd name="T15" fmla="*/ 0 h 160"/>
              <a:gd name="T16" fmla="*/ 20 w 130"/>
              <a:gd name="T17" fmla="*/ 45 h 160"/>
              <a:gd name="T18" fmla="*/ 20 w 130"/>
              <a:gd name="T19" fmla="*/ 73 h 160"/>
              <a:gd name="T20" fmla="*/ 12 w 130"/>
              <a:gd name="T21" fmla="*/ 73 h 160"/>
              <a:gd name="T22" fmla="*/ 0 w 130"/>
              <a:gd name="T23" fmla="*/ 85 h 160"/>
              <a:gd name="T24" fmla="*/ 0 w 130"/>
              <a:gd name="T25" fmla="*/ 148 h 160"/>
              <a:gd name="T26" fmla="*/ 12 w 130"/>
              <a:gd name="T27" fmla="*/ 160 h 160"/>
              <a:gd name="T28" fmla="*/ 28 w 130"/>
              <a:gd name="T29" fmla="*/ 45 h 160"/>
              <a:gd name="T30" fmla="*/ 65 w 130"/>
              <a:gd name="T31" fmla="*/ 8 h 160"/>
              <a:gd name="T32" fmla="*/ 102 w 130"/>
              <a:gd name="T33" fmla="*/ 45 h 160"/>
              <a:gd name="T34" fmla="*/ 102 w 130"/>
              <a:gd name="T35" fmla="*/ 73 h 160"/>
              <a:gd name="T36" fmla="*/ 28 w 130"/>
              <a:gd name="T37" fmla="*/ 73 h 160"/>
              <a:gd name="T38" fmla="*/ 28 w 130"/>
              <a:gd name="T39" fmla="*/ 45 h 160"/>
              <a:gd name="T40" fmla="*/ 8 w 130"/>
              <a:gd name="T41" fmla="*/ 85 h 160"/>
              <a:gd name="T42" fmla="*/ 12 w 130"/>
              <a:gd name="T43" fmla="*/ 81 h 160"/>
              <a:gd name="T44" fmla="*/ 118 w 130"/>
              <a:gd name="T45" fmla="*/ 81 h 160"/>
              <a:gd name="T46" fmla="*/ 122 w 130"/>
              <a:gd name="T47" fmla="*/ 85 h 160"/>
              <a:gd name="T48" fmla="*/ 122 w 130"/>
              <a:gd name="T49" fmla="*/ 148 h 160"/>
              <a:gd name="T50" fmla="*/ 118 w 130"/>
              <a:gd name="T51" fmla="*/ 152 h 160"/>
              <a:gd name="T52" fmla="*/ 12 w 130"/>
              <a:gd name="T53" fmla="*/ 152 h 160"/>
              <a:gd name="T54" fmla="*/ 8 w 130"/>
              <a:gd name="T55" fmla="*/ 148 h 160"/>
              <a:gd name="T56" fmla="*/ 8 w 130"/>
              <a:gd name="T57" fmla="*/ 85 h 160"/>
              <a:gd name="T58" fmla="*/ 65 w 130"/>
              <a:gd name="T59" fmla="*/ 133 h 160"/>
              <a:gd name="T60" fmla="*/ 81 w 130"/>
              <a:gd name="T61" fmla="*/ 116 h 160"/>
              <a:gd name="T62" fmla="*/ 65 w 130"/>
              <a:gd name="T63" fmla="*/ 100 h 160"/>
              <a:gd name="T64" fmla="*/ 49 w 130"/>
              <a:gd name="T65" fmla="*/ 116 h 160"/>
              <a:gd name="T66" fmla="*/ 65 w 130"/>
              <a:gd name="T67" fmla="*/ 133 h 160"/>
              <a:gd name="T68" fmla="*/ 65 w 130"/>
              <a:gd name="T69" fmla="*/ 108 h 160"/>
              <a:gd name="T70" fmla="*/ 73 w 130"/>
              <a:gd name="T71" fmla="*/ 116 h 160"/>
              <a:gd name="T72" fmla="*/ 65 w 130"/>
              <a:gd name="T73" fmla="*/ 125 h 160"/>
              <a:gd name="T74" fmla="*/ 57 w 130"/>
              <a:gd name="T75" fmla="*/ 116 h 160"/>
              <a:gd name="T76" fmla="*/ 65 w 130"/>
              <a:gd name="T77" fmla="*/ 108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30" h="160">
                <a:moveTo>
                  <a:pt x="12" y="160"/>
                </a:moveTo>
                <a:cubicBezTo>
                  <a:pt x="118" y="160"/>
                  <a:pt x="118" y="160"/>
                  <a:pt x="118" y="160"/>
                </a:cubicBezTo>
                <a:cubicBezTo>
                  <a:pt x="125" y="160"/>
                  <a:pt x="130" y="155"/>
                  <a:pt x="130" y="148"/>
                </a:cubicBezTo>
                <a:cubicBezTo>
                  <a:pt x="130" y="85"/>
                  <a:pt x="130" y="85"/>
                  <a:pt x="130" y="85"/>
                </a:cubicBezTo>
                <a:cubicBezTo>
                  <a:pt x="130" y="78"/>
                  <a:pt x="125" y="73"/>
                  <a:pt x="118" y="73"/>
                </a:cubicBezTo>
                <a:cubicBezTo>
                  <a:pt x="110" y="73"/>
                  <a:pt x="110" y="73"/>
                  <a:pt x="110" y="73"/>
                </a:cubicBezTo>
                <a:cubicBezTo>
                  <a:pt x="110" y="45"/>
                  <a:pt x="110" y="45"/>
                  <a:pt x="110" y="45"/>
                </a:cubicBezTo>
                <a:cubicBezTo>
                  <a:pt x="110" y="20"/>
                  <a:pt x="90" y="0"/>
                  <a:pt x="65" y="0"/>
                </a:cubicBezTo>
                <a:cubicBezTo>
                  <a:pt x="40" y="0"/>
                  <a:pt x="20" y="20"/>
                  <a:pt x="20" y="45"/>
                </a:cubicBezTo>
                <a:cubicBezTo>
                  <a:pt x="20" y="73"/>
                  <a:pt x="20" y="73"/>
                  <a:pt x="20" y="73"/>
                </a:cubicBezTo>
                <a:cubicBezTo>
                  <a:pt x="12" y="73"/>
                  <a:pt x="12" y="73"/>
                  <a:pt x="12" y="73"/>
                </a:cubicBezTo>
                <a:cubicBezTo>
                  <a:pt x="5" y="73"/>
                  <a:pt x="0" y="78"/>
                  <a:pt x="0" y="85"/>
                </a:cubicBezTo>
                <a:cubicBezTo>
                  <a:pt x="0" y="148"/>
                  <a:pt x="0" y="148"/>
                  <a:pt x="0" y="148"/>
                </a:cubicBezTo>
                <a:cubicBezTo>
                  <a:pt x="0" y="155"/>
                  <a:pt x="5" y="160"/>
                  <a:pt x="12" y="160"/>
                </a:cubicBezTo>
                <a:close/>
                <a:moveTo>
                  <a:pt x="28" y="45"/>
                </a:moveTo>
                <a:cubicBezTo>
                  <a:pt x="28" y="25"/>
                  <a:pt x="45" y="8"/>
                  <a:pt x="65" y="8"/>
                </a:cubicBezTo>
                <a:cubicBezTo>
                  <a:pt x="85" y="8"/>
                  <a:pt x="102" y="25"/>
                  <a:pt x="102" y="45"/>
                </a:cubicBezTo>
                <a:cubicBezTo>
                  <a:pt x="102" y="73"/>
                  <a:pt x="102" y="73"/>
                  <a:pt x="102" y="73"/>
                </a:cubicBezTo>
                <a:cubicBezTo>
                  <a:pt x="28" y="73"/>
                  <a:pt x="28" y="73"/>
                  <a:pt x="28" y="73"/>
                </a:cubicBezTo>
                <a:lnTo>
                  <a:pt x="28" y="45"/>
                </a:lnTo>
                <a:close/>
                <a:moveTo>
                  <a:pt x="8" y="85"/>
                </a:moveTo>
                <a:cubicBezTo>
                  <a:pt x="8" y="83"/>
                  <a:pt x="10" y="81"/>
                  <a:pt x="12" y="81"/>
                </a:cubicBezTo>
                <a:cubicBezTo>
                  <a:pt x="118" y="81"/>
                  <a:pt x="118" y="81"/>
                  <a:pt x="118" y="81"/>
                </a:cubicBezTo>
                <a:cubicBezTo>
                  <a:pt x="120" y="81"/>
                  <a:pt x="122" y="83"/>
                  <a:pt x="122" y="85"/>
                </a:cubicBezTo>
                <a:cubicBezTo>
                  <a:pt x="122" y="148"/>
                  <a:pt x="122" y="148"/>
                  <a:pt x="122" y="148"/>
                </a:cubicBezTo>
                <a:cubicBezTo>
                  <a:pt x="122" y="150"/>
                  <a:pt x="120" y="152"/>
                  <a:pt x="118" y="152"/>
                </a:cubicBezTo>
                <a:cubicBezTo>
                  <a:pt x="12" y="152"/>
                  <a:pt x="12" y="152"/>
                  <a:pt x="12" y="152"/>
                </a:cubicBezTo>
                <a:cubicBezTo>
                  <a:pt x="10" y="152"/>
                  <a:pt x="8" y="150"/>
                  <a:pt x="8" y="148"/>
                </a:cubicBezTo>
                <a:lnTo>
                  <a:pt x="8" y="85"/>
                </a:lnTo>
                <a:close/>
                <a:moveTo>
                  <a:pt x="65" y="133"/>
                </a:moveTo>
                <a:cubicBezTo>
                  <a:pt x="74" y="133"/>
                  <a:pt x="81" y="125"/>
                  <a:pt x="81" y="116"/>
                </a:cubicBezTo>
                <a:cubicBezTo>
                  <a:pt x="81" y="107"/>
                  <a:pt x="74" y="100"/>
                  <a:pt x="65" y="100"/>
                </a:cubicBezTo>
                <a:cubicBezTo>
                  <a:pt x="56" y="100"/>
                  <a:pt x="49" y="107"/>
                  <a:pt x="49" y="116"/>
                </a:cubicBezTo>
                <a:cubicBezTo>
                  <a:pt x="49" y="125"/>
                  <a:pt x="56" y="133"/>
                  <a:pt x="65" y="133"/>
                </a:cubicBezTo>
                <a:close/>
                <a:moveTo>
                  <a:pt x="65" y="108"/>
                </a:moveTo>
                <a:cubicBezTo>
                  <a:pt x="70" y="108"/>
                  <a:pt x="73" y="112"/>
                  <a:pt x="73" y="116"/>
                </a:cubicBezTo>
                <a:cubicBezTo>
                  <a:pt x="73" y="121"/>
                  <a:pt x="70" y="125"/>
                  <a:pt x="65" y="125"/>
                </a:cubicBezTo>
                <a:cubicBezTo>
                  <a:pt x="60" y="125"/>
                  <a:pt x="57" y="121"/>
                  <a:pt x="57" y="116"/>
                </a:cubicBezTo>
                <a:cubicBezTo>
                  <a:pt x="57" y="112"/>
                  <a:pt x="60" y="108"/>
                  <a:pt x="65" y="10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8" name="Freeform 78">
            <a:extLst>
              <a:ext uri="{FF2B5EF4-FFF2-40B4-BE49-F238E27FC236}">
                <a16:creationId xmlns:a16="http://schemas.microsoft.com/office/drawing/2014/main" xmlns="" id="{A4787562-103D-4E8D-9446-6C9030FCFBE7}"/>
              </a:ext>
            </a:extLst>
          </p:cNvPr>
          <p:cNvSpPr>
            <a:spLocks noEditPoints="1"/>
          </p:cNvSpPr>
          <p:nvPr/>
        </p:nvSpPr>
        <p:spPr bwMode="auto">
          <a:xfrm>
            <a:off x="8269288" y="2222500"/>
            <a:ext cx="442913" cy="550863"/>
          </a:xfrm>
          <a:custGeom>
            <a:avLst/>
            <a:gdLst>
              <a:gd name="T0" fmla="*/ 0 w 130"/>
              <a:gd name="T1" fmla="*/ 85 h 160"/>
              <a:gd name="T2" fmla="*/ 0 w 130"/>
              <a:gd name="T3" fmla="*/ 148 h 160"/>
              <a:gd name="T4" fmla="*/ 12 w 130"/>
              <a:gd name="T5" fmla="*/ 160 h 160"/>
              <a:gd name="T6" fmla="*/ 118 w 130"/>
              <a:gd name="T7" fmla="*/ 160 h 160"/>
              <a:gd name="T8" fmla="*/ 130 w 130"/>
              <a:gd name="T9" fmla="*/ 148 h 160"/>
              <a:gd name="T10" fmla="*/ 130 w 130"/>
              <a:gd name="T11" fmla="*/ 85 h 160"/>
              <a:gd name="T12" fmla="*/ 118 w 130"/>
              <a:gd name="T13" fmla="*/ 73 h 160"/>
              <a:gd name="T14" fmla="*/ 110 w 130"/>
              <a:gd name="T15" fmla="*/ 73 h 160"/>
              <a:gd name="T16" fmla="*/ 110 w 130"/>
              <a:gd name="T17" fmla="*/ 45 h 160"/>
              <a:gd name="T18" fmla="*/ 65 w 130"/>
              <a:gd name="T19" fmla="*/ 0 h 160"/>
              <a:gd name="T20" fmla="*/ 20 w 130"/>
              <a:gd name="T21" fmla="*/ 45 h 160"/>
              <a:gd name="T22" fmla="*/ 24 w 130"/>
              <a:gd name="T23" fmla="*/ 49 h 160"/>
              <a:gd name="T24" fmla="*/ 28 w 130"/>
              <a:gd name="T25" fmla="*/ 45 h 160"/>
              <a:gd name="T26" fmla="*/ 65 w 130"/>
              <a:gd name="T27" fmla="*/ 8 h 160"/>
              <a:gd name="T28" fmla="*/ 102 w 130"/>
              <a:gd name="T29" fmla="*/ 45 h 160"/>
              <a:gd name="T30" fmla="*/ 102 w 130"/>
              <a:gd name="T31" fmla="*/ 73 h 160"/>
              <a:gd name="T32" fmla="*/ 12 w 130"/>
              <a:gd name="T33" fmla="*/ 73 h 160"/>
              <a:gd name="T34" fmla="*/ 0 w 130"/>
              <a:gd name="T35" fmla="*/ 85 h 160"/>
              <a:gd name="T36" fmla="*/ 122 w 130"/>
              <a:gd name="T37" fmla="*/ 85 h 160"/>
              <a:gd name="T38" fmla="*/ 122 w 130"/>
              <a:gd name="T39" fmla="*/ 148 h 160"/>
              <a:gd name="T40" fmla="*/ 118 w 130"/>
              <a:gd name="T41" fmla="*/ 152 h 160"/>
              <a:gd name="T42" fmla="*/ 12 w 130"/>
              <a:gd name="T43" fmla="*/ 152 h 160"/>
              <a:gd name="T44" fmla="*/ 8 w 130"/>
              <a:gd name="T45" fmla="*/ 148 h 160"/>
              <a:gd name="T46" fmla="*/ 8 w 130"/>
              <a:gd name="T47" fmla="*/ 85 h 160"/>
              <a:gd name="T48" fmla="*/ 12 w 130"/>
              <a:gd name="T49" fmla="*/ 81 h 160"/>
              <a:gd name="T50" fmla="*/ 118 w 130"/>
              <a:gd name="T51" fmla="*/ 81 h 160"/>
              <a:gd name="T52" fmla="*/ 122 w 130"/>
              <a:gd name="T53" fmla="*/ 85 h 160"/>
              <a:gd name="T54" fmla="*/ 65 w 130"/>
              <a:gd name="T55" fmla="*/ 133 h 160"/>
              <a:gd name="T56" fmla="*/ 81 w 130"/>
              <a:gd name="T57" fmla="*/ 116 h 160"/>
              <a:gd name="T58" fmla="*/ 65 w 130"/>
              <a:gd name="T59" fmla="*/ 100 h 160"/>
              <a:gd name="T60" fmla="*/ 49 w 130"/>
              <a:gd name="T61" fmla="*/ 116 h 160"/>
              <a:gd name="T62" fmla="*/ 65 w 130"/>
              <a:gd name="T63" fmla="*/ 133 h 160"/>
              <a:gd name="T64" fmla="*/ 65 w 130"/>
              <a:gd name="T65" fmla="*/ 108 h 160"/>
              <a:gd name="T66" fmla="*/ 73 w 130"/>
              <a:gd name="T67" fmla="*/ 116 h 160"/>
              <a:gd name="T68" fmla="*/ 65 w 130"/>
              <a:gd name="T69" fmla="*/ 125 h 160"/>
              <a:gd name="T70" fmla="*/ 57 w 130"/>
              <a:gd name="T71" fmla="*/ 116 h 160"/>
              <a:gd name="T72" fmla="*/ 65 w 130"/>
              <a:gd name="T73" fmla="*/ 108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30" h="160">
                <a:moveTo>
                  <a:pt x="0" y="85"/>
                </a:moveTo>
                <a:cubicBezTo>
                  <a:pt x="0" y="148"/>
                  <a:pt x="0" y="148"/>
                  <a:pt x="0" y="148"/>
                </a:cubicBezTo>
                <a:cubicBezTo>
                  <a:pt x="0" y="155"/>
                  <a:pt x="5" y="160"/>
                  <a:pt x="12" y="160"/>
                </a:cubicBezTo>
                <a:cubicBezTo>
                  <a:pt x="118" y="160"/>
                  <a:pt x="118" y="160"/>
                  <a:pt x="118" y="160"/>
                </a:cubicBezTo>
                <a:cubicBezTo>
                  <a:pt x="125" y="160"/>
                  <a:pt x="130" y="155"/>
                  <a:pt x="130" y="148"/>
                </a:cubicBezTo>
                <a:cubicBezTo>
                  <a:pt x="130" y="85"/>
                  <a:pt x="130" y="85"/>
                  <a:pt x="130" y="85"/>
                </a:cubicBezTo>
                <a:cubicBezTo>
                  <a:pt x="130" y="78"/>
                  <a:pt x="125" y="73"/>
                  <a:pt x="118" y="73"/>
                </a:cubicBezTo>
                <a:cubicBezTo>
                  <a:pt x="110" y="73"/>
                  <a:pt x="110" y="73"/>
                  <a:pt x="110" y="73"/>
                </a:cubicBezTo>
                <a:cubicBezTo>
                  <a:pt x="110" y="45"/>
                  <a:pt x="110" y="45"/>
                  <a:pt x="110" y="45"/>
                </a:cubicBezTo>
                <a:cubicBezTo>
                  <a:pt x="110" y="20"/>
                  <a:pt x="90" y="0"/>
                  <a:pt x="65" y="0"/>
                </a:cubicBezTo>
                <a:cubicBezTo>
                  <a:pt x="40" y="0"/>
                  <a:pt x="20" y="20"/>
                  <a:pt x="20" y="45"/>
                </a:cubicBezTo>
                <a:cubicBezTo>
                  <a:pt x="20" y="47"/>
                  <a:pt x="22" y="49"/>
                  <a:pt x="24" y="49"/>
                </a:cubicBezTo>
                <a:cubicBezTo>
                  <a:pt x="26" y="49"/>
                  <a:pt x="28" y="47"/>
                  <a:pt x="28" y="45"/>
                </a:cubicBezTo>
                <a:cubicBezTo>
                  <a:pt x="28" y="25"/>
                  <a:pt x="45" y="8"/>
                  <a:pt x="65" y="8"/>
                </a:cubicBezTo>
                <a:cubicBezTo>
                  <a:pt x="85" y="8"/>
                  <a:pt x="102" y="25"/>
                  <a:pt x="102" y="45"/>
                </a:cubicBezTo>
                <a:cubicBezTo>
                  <a:pt x="102" y="73"/>
                  <a:pt x="102" y="73"/>
                  <a:pt x="102" y="73"/>
                </a:cubicBezTo>
                <a:cubicBezTo>
                  <a:pt x="12" y="73"/>
                  <a:pt x="12" y="73"/>
                  <a:pt x="12" y="73"/>
                </a:cubicBezTo>
                <a:cubicBezTo>
                  <a:pt x="5" y="73"/>
                  <a:pt x="0" y="78"/>
                  <a:pt x="0" y="85"/>
                </a:cubicBezTo>
                <a:close/>
                <a:moveTo>
                  <a:pt x="122" y="85"/>
                </a:moveTo>
                <a:cubicBezTo>
                  <a:pt x="122" y="148"/>
                  <a:pt x="122" y="148"/>
                  <a:pt x="122" y="148"/>
                </a:cubicBezTo>
                <a:cubicBezTo>
                  <a:pt x="122" y="150"/>
                  <a:pt x="120" y="152"/>
                  <a:pt x="118" y="152"/>
                </a:cubicBezTo>
                <a:cubicBezTo>
                  <a:pt x="12" y="152"/>
                  <a:pt x="12" y="152"/>
                  <a:pt x="12" y="152"/>
                </a:cubicBezTo>
                <a:cubicBezTo>
                  <a:pt x="10" y="152"/>
                  <a:pt x="8" y="150"/>
                  <a:pt x="8" y="148"/>
                </a:cubicBezTo>
                <a:cubicBezTo>
                  <a:pt x="8" y="85"/>
                  <a:pt x="8" y="85"/>
                  <a:pt x="8" y="85"/>
                </a:cubicBezTo>
                <a:cubicBezTo>
                  <a:pt x="8" y="83"/>
                  <a:pt x="10" y="81"/>
                  <a:pt x="12" y="81"/>
                </a:cubicBezTo>
                <a:cubicBezTo>
                  <a:pt x="118" y="81"/>
                  <a:pt x="118" y="81"/>
                  <a:pt x="118" y="81"/>
                </a:cubicBezTo>
                <a:cubicBezTo>
                  <a:pt x="120" y="81"/>
                  <a:pt x="122" y="83"/>
                  <a:pt x="122" y="85"/>
                </a:cubicBezTo>
                <a:close/>
                <a:moveTo>
                  <a:pt x="65" y="133"/>
                </a:moveTo>
                <a:cubicBezTo>
                  <a:pt x="74" y="133"/>
                  <a:pt x="81" y="125"/>
                  <a:pt x="81" y="116"/>
                </a:cubicBezTo>
                <a:cubicBezTo>
                  <a:pt x="81" y="107"/>
                  <a:pt x="74" y="100"/>
                  <a:pt x="65" y="100"/>
                </a:cubicBezTo>
                <a:cubicBezTo>
                  <a:pt x="56" y="100"/>
                  <a:pt x="49" y="107"/>
                  <a:pt x="49" y="116"/>
                </a:cubicBezTo>
                <a:cubicBezTo>
                  <a:pt x="49" y="125"/>
                  <a:pt x="56" y="133"/>
                  <a:pt x="65" y="133"/>
                </a:cubicBezTo>
                <a:close/>
                <a:moveTo>
                  <a:pt x="65" y="108"/>
                </a:moveTo>
                <a:cubicBezTo>
                  <a:pt x="70" y="108"/>
                  <a:pt x="73" y="112"/>
                  <a:pt x="73" y="116"/>
                </a:cubicBezTo>
                <a:cubicBezTo>
                  <a:pt x="73" y="121"/>
                  <a:pt x="70" y="125"/>
                  <a:pt x="65" y="125"/>
                </a:cubicBezTo>
                <a:cubicBezTo>
                  <a:pt x="60" y="125"/>
                  <a:pt x="57" y="121"/>
                  <a:pt x="57" y="116"/>
                </a:cubicBezTo>
                <a:cubicBezTo>
                  <a:pt x="57" y="112"/>
                  <a:pt x="60" y="108"/>
                  <a:pt x="65" y="10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9" name="Freeform 79">
            <a:extLst>
              <a:ext uri="{FF2B5EF4-FFF2-40B4-BE49-F238E27FC236}">
                <a16:creationId xmlns:a16="http://schemas.microsoft.com/office/drawing/2014/main" xmlns="" id="{B08F1417-512E-4B27-9FEC-6209CE5217F2}"/>
              </a:ext>
            </a:extLst>
          </p:cNvPr>
          <p:cNvSpPr>
            <a:spLocks noEditPoints="1"/>
          </p:cNvSpPr>
          <p:nvPr/>
        </p:nvSpPr>
        <p:spPr bwMode="auto">
          <a:xfrm>
            <a:off x="8213725" y="2870200"/>
            <a:ext cx="546100" cy="474663"/>
          </a:xfrm>
          <a:custGeom>
            <a:avLst/>
            <a:gdLst>
              <a:gd name="T0" fmla="*/ 0 w 160"/>
              <a:gd name="T1" fmla="*/ 69 h 138"/>
              <a:gd name="T2" fmla="*/ 6 w 160"/>
              <a:gd name="T3" fmla="*/ 76 h 138"/>
              <a:gd name="T4" fmla="*/ 64 w 160"/>
              <a:gd name="T5" fmla="*/ 94 h 138"/>
              <a:gd name="T6" fmla="*/ 66 w 160"/>
              <a:gd name="T7" fmla="*/ 134 h 138"/>
              <a:gd name="T8" fmla="*/ 69 w 160"/>
              <a:gd name="T9" fmla="*/ 138 h 138"/>
              <a:gd name="T10" fmla="*/ 70 w 160"/>
              <a:gd name="T11" fmla="*/ 138 h 138"/>
              <a:gd name="T12" fmla="*/ 73 w 160"/>
              <a:gd name="T13" fmla="*/ 136 h 138"/>
              <a:gd name="T14" fmla="*/ 94 w 160"/>
              <a:gd name="T15" fmla="*/ 114 h 138"/>
              <a:gd name="T16" fmla="*/ 123 w 160"/>
              <a:gd name="T17" fmla="*/ 134 h 138"/>
              <a:gd name="T18" fmla="*/ 128 w 160"/>
              <a:gd name="T19" fmla="*/ 135 h 138"/>
              <a:gd name="T20" fmla="*/ 136 w 160"/>
              <a:gd name="T21" fmla="*/ 129 h 138"/>
              <a:gd name="T22" fmla="*/ 160 w 160"/>
              <a:gd name="T23" fmla="*/ 5 h 138"/>
              <a:gd name="T24" fmla="*/ 159 w 160"/>
              <a:gd name="T25" fmla="*/ 1 h 138"/>
              <a:gd name="T26" fmla="*/ 155 w 160"/>
              <a:gd name="T27" fmla="*/ 0 h 138"/>
              <a:gd name="T28" fmla="*/ 5 w 160"/>
              <a:gd name="T29" fmla="*/ 61 h 138"/>
              <a:gd name="T30" fmla="*/ 0 w 160"/>
              <a:gd name="T31" fmla="*/ 69 h 138"/>
              <a:gd name="T32" fmla="*/ 74 w 160"/>
              <a:gd name="T33" fmla="*/ 124 h 138"/>
              <a:gd name="T34" fmla="*/ 72 w 160"/>
              <a:gd name="T35" fmla="*/ 99 h 138"/>
              <a:gd name="T36" fmla="*/ 87 w 160"/>
              <a:gd name="T37" fmla="*/ 109 h 138"/>
              <a:gd name="T38" fmla="*/ 74 w 160"/>
              <a:gd name="T39" fmla="*/ 124 h 138"/>
              <a:gd name="T40" fmla="*/ 128 w 160"/>
              <a:gd name="T41" fmla="*/ 127 h 138"/>
              <a:gd name="T42" fmla="*/ 74 w 160"/>
              <a:gd name="T43" fmla="*/ 90 h 138"/>
              <a:gd name="T44" fmla="*/ 149 w 160"/>
              <a:gd name="T45" fmla="*/ 18 h 138"/>
              <a:gd name="T46" fmla="*/ 128 w 160"/>
              <a:gd name="T47" fmla="*/ 127 h 138"/>
              <a:gd name="T48" fmla="*/ 141 w 160"/>
              <a:gd name="T49" fmla="*/ 14 h 138"/>
              <a:gd name="T50" fmla="*/ 67 w 160"/>
              <a:gd name="T51" fmla="*/ 86 h 138"/>
              <a:gd name="T52" fmla="*/ 8 w 160"/>
              <a:gd name="T53" fmla="*/ 68 h 138"/>
              <a:gd name="T54" fmla="*/ 141 w 160"/>
              <a:gd name="T55" fmla="*/ 14 h 1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60" h="138">
                <a:moveTo>
                  <a:pt x="0" y="69"/>
                </a:moveTo>
                <a:cubicBezTo>
                  <a:pt x="0" y="72"/>
                  <a:pt x="2" y="75"/>
                  <a:pt x="6" y="76"/>
                </a:cubicBezTo>
                <a:cubicBezTo>
                  <a:pt x="64" y="94"/>
                  <a:pt x="64" y="94"/>
                  <a:pt x="64" y="94"/>
                </a:cubicBezTo>
                <a:cubicBezTo>
                  <a:pt x="66" y="134"/>
                  <a:pt x="66" y="134"/>
                  <a:pt x="66" y="134"/>
                </a:cubicBezTo>
                <a:cubicBezTo>
                  <a:pt x="66" y="136"/>
                  <a:pt x="68" y="137"/>
                  <a:pt x="69" y="138"/>
                </a:cubicBezTo>
                <a:cubicBezTo>
                  <a:pt x="69" y="138"/>
                  <a:pt x="70" y="138"/>
                  <a:pt x="70" y="138"/>
                </a:cubicBezTo>
                <a:cubicBezTo>
                  <a:pt x="71" y="138"/>
                  <a:pt x="73" y="137"/>
                  <a:pt x="73" y="136"/>
                </a:cubicBezTo>
                <a:cubicBezTo>
                  <a:pt x="94" y="114"/>
                  <a:pt x="94" y="114"/>
                  <a:pt x="94" y="114"/>
                </a:cubicBezTo>
                <a:cubicBezTo>
                  <a:pt x="123" y="134"/>
                  <a:pt x="123" y="134"/>
                  <a:pt x="123" y="134"/>
                </a:cubicBezTo>
                <a:cubicBezTo>
                  <a:pt x="125" y="135"/>
                  <a:pt x="126" y="135"/>
                  <a:pt x="128" y="135"/>
                </a:cubicBezTo>
                <a:cubicBezTo>
                  <a:pt x="132" y="135"/>
                  <a:pt x="135" y="133"/>
                  <a:pt x="136" y="129"/>
                </a:cubicBezTo>
                <a:cubicBezTo>
                  <a:pt x="160" y="5"/>
                  <a:pt x="160" y="5"/>
                  <a:pt x="160" y="5"/>
                </a:cubicBezTo>
                <a:cubicBezTo>
                  <a:pt x="160" y="3"/>
                  <a:pt x="160" y="2"/>
                  <a:pt x="159" y="1"/>
                </a:cubicBezTo>
                <a:cubicBezTo>
                  <a:pt x="157" y="0"/>
                  <a:pt x="156" y="0"/>
                  <a:pt x="155" y="0"/>
                </a:cubicBezTo>
                <a:cubicBezTo>
                  <a:pt x="5" y="61"/>
                  <a:pt x="5" y="61"/>
                  <a:pt x="5" y="61"/>
                </a:cubicBezTo>
                <a:cubicBezTo>
                  <a:pt x="2" y="63"/>
                  <a:pt x="0" y="66"/>
                  <a:pt x="0" y="69"/>
                </a:cubicBezTo>
                <a:close/>
                <a:moveTo>
                  <a:pt x="74" y="124"/>
                </a:moveTo>
                <a:cubicBezTo>
                  <a:pt x="72" y="99"/>
                  <a:pt x="72" y="99"/>
                  <a:pt x="72" y="99"/>
                </a:cubicBezTo>
                <a:cubicBezTo>
                  <a:pt x="87" y="109"/>
                  <a:pt x="87" y="109"/>
                  <a:pt x="87" y="109"/>
                </a:cubicBezTo>
                <a:lnTo>
                  <a:pt x="74" y="124"/>
                </a:lnTo>
                <a:close/>
                <a:moveTo>
                  <a:pt x="128" y="127"/>
                </a:moveTo>
                <a:cubicBezTo>
                  <a:pt x="74" y="90"/>
                  <a:pt x="74" y="90"/>
                  <a:pt x="74" y="90"/>
                </a:cubicBezTo>
                <a:cubicBezTo>
                  <a:pt x="149" y="18"/>
                  <a:pt x="149" y="18"/>
                  <a:pt x="149" y="18"/>
                </a:cubicBezTo>
                <a:lnTo>
                  <a:pt x="128" y="127"/>
                </a:lnTo>
                <a:close/>
                <a:moveTo>
                  <a:pt x="141" y="14"/>
                </a:moveTo>
                <a:cubicBezTo>
                  <a:pt x="67" y="86"/>
                  <a:pt x="67" y="86"/>
                  <a:pt x="67" y="86"/>
                </a:cubicBezTo>
                <a:cubicBezTo>
                  <a:pt x="8" y="68"/>
                  <a:pt x="8" y="68"/>
                  <a:pt x="8" y="68"/>
                </a:cubicBezTo>
                <a:lnTo>
                  <a:pt x="141" y="1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0" name="Freeform 80">
            <a:extLst>
              <a:ext uri="{FF2B5EF4-FFF2-40B4-BE49-F238E27FC236}">
                <a16:creationId xmlns:a16="http://schemas.microsoft.com/office/drawing/2014/main" xmlns="" id="{F17967F5-9A4B-4AA6-BE78-BDAE1392D10F}"/>
              </a:ext>
            </a:extLst>
          </p:cNvPr>
          <p:cNvSpPr>
            <a:spLocks noEditPoints="1"/>
          </p:cNvSpPr>
          <p:nvPr/>
        </p:nvSpPr>
        <p:spPr bwMode="auto">
          <a:xfrm>
            <a:off x="8240713" y="3462338"/>
            <a:ext cx="495300" cy="549275"/>
          </a:xfrm>
          <a:custGeom>
            <a:avLst/>
            <a:gdLst>
              <a:gd name="T0" fmla="*/ 60 w 145"/>
              <a:gd name="T1" fmla="*/ 85 h 160"/>
              <a:gd name="T2" fmla="*/ 54 w 145"/>
              <a:gd name="T3" fmla="*/ 130 h 160"/>
              <a:gd name="T4" fmla="*/ 21 w 145"/>
              <a:gd name="T5" fmla="*/ 135 h 160"/>
              <a:gd name="T6" fmla="*/ 48 w 145"/>
              <a:gd name="T7" fmla="*/ 159 h 160"/>
              <a:gd name="T8" fmla="*/ 30 w 145"/>
              <a:gd name="T9" fmla="*/ 134 h 160"/>
              <a:gd name="T10" fmla="*/ 49 w 145"/>
              <a:gd name="T11" fmla="*/ 136 h 160"/>
              <a:gd name="T12" fmla="*/ 65 w 145"/>
              <a:gd name="T13" fmla="*/ 145 h 160"/>
              <a:gd name="T14" fmla="*/ 68 w 145"/>
              <a:gd name="T15" fmla="*/ 85 h 160"/>
              <a:gd name="T16" fmla="*/ 68 w 145"/>
              <a:gd name="T17" fmla="*/ 66 h 160"/>
              <a:gd name="T18" fmla="*/ 79 w 145"/>
              <a:gd name="T19" fmla="*/ 66 h 160"/>
              <a:gd name="T20" fmla="*/ 84 w 145"/>
              <a:gd name="T21" fmla="*/ 103 h 160"/>
              <a:gd name="T22" fmla="*/ 134 w 145"/>
              <a:gd name="T23" fmla="*/ 124 h 160"/>
              <a:gd name="T24" fmla="*/ 136 w 145"/>
              <a:gd name="T25" fmla="*/ 160 h 160"/>
              <a:gd name="T26" fmla="*/ 140 w 145"/>
              <a:gd name="T27" fmla="*/ 157 h 160"/>
              <a:gd name="T28" fmla="*/ 139 w 145"/>
              <a:gd name="T29" fmla="*/ 118 h 160"/>
              <a:gd name="T30" fmla="*/ 87 w 145"/>
              <a:gd name="T31" fmla="*/ 66 h 160"/>
              <a:gd name="T32" fmla="*/ 60 w 145"/>
              <a:gd name="T33" fmla="*/ 65 h 160"/>
              <a:gd name="T34" fmla="*/ 34 w 145"/>
              <a:gd name="T35" fmla="*/ 8 h 160"/>
              <a:gd name="T36" fmla="*/ 49 w 145"/>
              <a:gd name="T37" fmla="*/ 4 h 160"/>
              <a:gd name="T38" fmla="*/ 34 w 145"/>
              <a:gd name="T39" fmla="*/ 0 h 160"/>
              <a:gd name="T40" fmla="*/ 34 w 145"/>
              <a:gd name="T41" fmla="*/ 8 h 160"/>
              <a:gd name="T42" fmla="*/ 45 w 145"/>
              <a:gd name="T43" fmla="*/ 38 h 160"/>
              <a:gd name="T44" fmla="*/ 45 w 145"/>
              <a:gd name="T45" fmla="*/ 30 h 160"/>
              <a:gd name="T46" fmla="*/ 30 w 145"/>
              <a:gd name="T47" fmla="*/ 34 h 160"/>
              <a:gd name="T48" fmla="*/ 34 w 145"/>
              <a:gd name="T49" fmla="*/ 68 h 160"/>
              <a:gd name="T50" fmla="*/ 49 w 145"/>
              <a:gd name="T51" fmla="*/ 64 h 160"/>
              <a:gd name="T52" fmla="*/ 34 w 145"/>
              <a:gd name="T53" fmla="*/ 60 h 160"/>
              <a:gd name="T54" fmla="*/ 34 w 145"/>
              <a:gd name="T55" fmla="*/ 68 h 160"/>
              <a:gd name="T56" fmla="*/ 45 w 145"/>
              <a:gd name="T57" fmla="*/ 98 h 160"/>
              <a:gd name="T58" fmla="*/ 45 w 145"/>
              <a:gd name="T59" fmla="*/ 90 h 160"/>
              <a:gd name="T60" fmla="*/ 30 w 145"/>
              <a:gd name="T61" fmla="*/ 94 h 160"/>
              <a:gd name="T62" fmla="*/ 4 w 145"/>
              <a:gd name="T63" fmla="*/ 8 h 160"/>
              <a:gd name="T64" fmla="*/ 19 w 145"/>
              <a:gd name="T65" fmla="*/ 4 h 160"/>
              <a:gd name="T66" fmla="*/ 4 w 145"/>
              <a:gd name="T67" fmla="*/ 0 h 160"/>
              <a:gd name="T68" fmla="*/ 4 w 145"/>
              <a:gd name="T69" fmla="*/ 8 h 160"/>
              <a:gd name="T70" fmla="*/ 15 w 145"/>
              <a:gd name="T71" fmla="*/ 38 h 160"/>
              <a:gd name="T72" fmla="*/ 15 w 145"/>
              <a:gd name="T73" fmla="*/ 30 h 160"/>
              <a:gd name="T74" fmla="*/ 0 w 145"/>
              <a:gd name="T75" fmla="*/ 34 h 160"/>
              <a:gd name="T76" fmla="*/ 4 w 145"/>
              <a:gd name="T77" fmla="*/ 68 h 160"/>
              <a:gd name="T78" fmla="*/ 19 w 145"/>
              <a:gd name="T79" fmla="*/ 64 h 160"/>
              <a:gd name="T80" fmla="*/ 4 w 145"/>
              <a:gd name="T81" fmla="*/ 60 h 160"/>
              <a:gd name="T82" fmla="*/ 4 w 145"/>
              <a:gd name="T83" fmla="*/ 68 h 160"/>
              <a:gd name="T84" fmla="*/ 75 w 145"/>
              <a:gd name="T85" fmla="*/ 8 h 160"/>
              <a:gd name="T86" fmla="*/ 75 w 145"/>
              <a:gd name="T87" fmla="*/ 0 h 160"/>
              <a:gd name="T88" fmla="*/ 60 w 145"/>
              <a:gd name="T89" fmla="*/ 4 h 160"/>
              <a:gd name="T90" fmla="*/ 64 w 145"/>
              <a:gd name="T91" fmla="*/ 38 h 160"/>
              <a:gd name="T92" fmla="*/ 79 w 145"/>
              <a:gd name="T93" fmla="*/ 34 h 160"/>
              <a:gd name="T94" fmla="*/ 64 w 145"/>
              <a:gd name="T95" fmla="*/ 30 h 160"/>
              <a:gd name="T96" fmla="*/ 64 w 145"/>
              <a:gd name="T97" fmla="*/ 38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145" h="160">
                <a:moveTo>
                  <a:pt x="60" y="65"/>
                </a:moveTo>
                <a:cubicBezTo>
                  <a:pt x="60" y="85"/>
                  <a:pt x="60" y="85"/>
                  <a:pt x="60" y="85"/>
                </a:cubicBezTo>
                <a:cubicBezTo>
                  <a:pt x="59" y="133"/>
                  <a:pt x="59" y="133"/>
                  <a:pt x="59" y="133"/>
                </a:cubicBezTo>
                <a:cubicBezTo>
                  <a:pt x="54" y="130"/>
                  <a:pt x="54" y="130"/>
                  <a:pt x="54" y="130"/>
                </a:cubicBezTo>
                <a:cubicBezTo>
                  <a:pt x="48" y="124"/>
                  <a:pt x="33" y="117"/>
                  <a:pt x="22" y="130"/>
                </a:cubicBezTo>
                <a:cubicBezTo>
                  <a:pt x="20" y="132"/>
                  <a:pt x="20" y="134"/>
                  <a:pt x="21" y="135"/>
                </a:cubicBezTo>
                <a:cubicBezTo>
                  <a:pt x="22" y="136"/>
                  <a:pt x="30" y="147"/>
                  <a:pt x="42" y="159"/>
                </a:cubicBezTo>
                <a:cubicBezTo>
                  <a:pt x="44" y="160"/>
                  <a:pt x="46" y="160"/>
                  <a:pt x="48" y="159"/>
                </a:cubicBezTo>
                <a:cubicBezTo>
                  <a:pt x="49" y="157"/>
                  <a:pt x="49" y="155"/>
                  <a:pt x="48" y="153"/>
                </a:cubicBezTo>
                <a:cubicBezTo>
                  <a:pt x="39" y="145"/>
                  <a:pt x="33" y="137"/>
                  <a:pt x="30" y="134"/>
                </a:cubicBezTo>
                <a:cubicBezTo>
                  <a:pt x="39" y="127"/>
                  <a:pt x="48" y="135"/>
                  <a:pt x="49" y="136"/>
                </a:cubicBezTo>
                <a:cubicBezTo>
                  <a:pt x="49" y="136"/>
                  <a:pt x="49" y="136"/>
                  <a:pt x="49" y="136"/>
                </a:cubicBezTo>
                <a:cubicBezTo>
                  <a:pt x="61" y="145"/>
                  <a:pt x="61" y="145"/>
                  <a:pt x="61" y="145"/>
                </a:cubicBezTo>
                <a:cubicBezTo>
                  <a:pt x="62" y="146"/>
                  <a:pt x="64" y="146"/>
                  <a:pt x="65" y="145"/>
                </a:cubicBezTo>
                <a:cubicBezTo>
                  <a:pt x="66" y="144"/>
                  <a:pt x="67" y="143"/>
                  <a:pt x="67" y="142"/>
                </a:cubicBezTo>
                <a:cubicBezTo>
                  <a:pt x="68" y="85"/>
                  <a:pt x="68" y="85"/>
                  <a:pt x="68" y="85"/>
                </a:cubicBezTo>
                <a:cubicBezTo>
                  <a:pt x="68" y="66"/>
                  <a:pt x="68" y="66"/>
                  <a:pt x="68" y="66"/>
                </a:cubicBezTo>
                <a:cubicBezTo>
                  <a:pt x="68" y="66"/>
                  <a:pt x="68" y="66"/>
                  <a:pt x="68" y="66"/>
                </a:cubicBezTo>
                <a:cubicBezTo>
                  <a:pt x="68" y="62"/>
                  <a:pt x="70" y="60"/>
                  <a:pt x="73" y="60"/>
                </a:cubicBezTo>
                <a:cubicBezTo>
                  <a:pt x="77" y="60"/>
                  <a:pt x="79" y="63"/>
                  <a:pt x="79" y="66"/>
                </a:cubicBezTo>
                <a:cubicBezTo>
                  <a:pt x="79" y="66"/>
                  <a:pt x="79" y="66"/>
                  <a:pt x="79" y="66"/>
                </a:cubicBezTo>
                <a:cubicBezTo>
                  <a:pt x="84" y="103"/>
                  <a:pt x="84" y="103"/>
                  <a:pt x="84" y="103"/>
                </a:cubicBezTo>
                <a:cubicBezTo>
                  <a:pt x="84" y="105"/>
                  <a:pt x="85" y="106"/>
                  <a:pt x="87" y="106"/>
                </a:cubicBezTo>
                <a:cubicBezTo>
                  <a:pt x="87" y="106"/>
                  <a:pt x="114" y="111"/>
                  <a:pt x="134" y="124"/>
                </a:cubicBezTo>
                <a:cubicBezTo>
                  <a:pt x="134" y="128"/>
                  <a:pt x="136" y="142"/>
                  <a:pt x="133" y="155"/>
                </a:cubicBezTo>
                <a:cubicBezTo>
                  <a:pt x="132" y="157"/>
                  <a:pt x="133" y="159"/>
                  <a:pt x="136" y="160"/>
                </a:cubicBezTo>
                <a:cubicBezTo>
                  <a:pt x="136" y="160"/>
                  <a:pt x="136" y="160"/>
                  <a:pt x="137" y="160"/>
                </a:cubicBezTo>
                <a:cubicBezTo>
                  <a:pt x="138" y="160"/>
                  <a:pt x="140" y="159"/>
                  <a:pt x="140" y="157"/>
                </a:cubicBezTo>
                <a:cubicBezTo>
                  <a:pt x="145" y="140"/>
                  <a:pt x="141" y="121"/>
                  <a:pt x="141" y="120"/>
                </a:cubicBezTo>
                <a:cubicBezTo>
                  <a:pt x="141" y="119"/>
                  <a:pt x="140" y="118"/>
                  <a:pt x="139" y="118"/>
                </a:cubicBezTo>
                <a:cubicBezTo>
                  <a:pt x="122" y="106"/>
                  <a:pt x="99" y="101"/>
                  <a:pt x="91" y="99"/>
                </a:cubicBezTo>
                <a:cubicBezTo>
                  <a:pt x="87" y="66"/>
                  <a:pt x="87" y="66"/>
                  <a:pt x="87" y="66"/>
                </a:cubicBezTo>
                <a:cubicBezTo>
                  <a:pt x="87" y="58"/>
                  <a:pt x="81" y="52"/>
                  <a:pt x="73" y="52"/>
                </a:cubicBezTo>
                <a:cubicBezTo>
                  <a:pt x="66" y="52"/>
                  <a:pt x="60" y="58"/>
                  <a:pt x="60" y="65"/>
                </a:cubicBezTo>
                <a:cubicBezTo>
                  <a:pt x="60" y="65"/>
                  <a:pt x="60" y="65"/>
                  <a:pt x="60" y="65"/>
                </a:cubicBezTo>
                <a:close/>
                <a:moveTo>
                  <a:pt x="34" y="8"/>
                </a:moveTo>
                <a:cubicBezTo>
                  <a:pt x="45" y="8"/>
                  <a:pt x="45" y="8"/>
                  <a:pt x="45" y="8"/>
                </a:cubicBezTo>
                <a:cubicBezTo>
                  <a:pt x="47" y="8"/>
                  <a:pt x="49" y="6"/>
                  <a:pt x="49" y="4"/>
                </a:cubicBezTo>
                <a:cubicBezTo>
                  <a:pt x="49" y="2"/>
                  <a:pt x="47" y="0"/>
                  <a:pt x="45" y="0"/>
                </a:cubicBezTo>
                <a:cubicBezTo>
                  <a:pt x="34" y="0"/>
                  <a:pt x="34" y="0"/>
                  <a:pt x="34" y="0"/>
                </a:cubicBezTo>
                <a:cubicBezTo>
                  <a:pt x="32" y="0"/>
                  <a:pt x="30" y="2"/>
                  <a:pt x="30" y="4"/>
                </a:cubicBezTo>
                <a:cubicBezTo>
                  <a:pt x="30" y="6"/>
                  <a:pt x="32" y="8"/>
                  <a:pt x="34" y="8"/>
                </a:cubicBezTo>
                <a:close/>
                <a:moveTo>
                  <a:pt x="34" y="38"/>
                </a:moveTo>
                <a:cubicBezTo>
                  <a:pt x="45" y="38"/>
                  <a:pt x="45" y="38"/>
                  <a:pt x="45" y="38"/>
                </a:cubicBezTo>
                <a:cubicBezTo>
                  <a:pt x="47" y="38"/>
                  <a:pt x="49" y="36"/>
                  <a:pt x="49" y="34"/>
                </a:cubicBezTo>
                <a:cubicBezTo>
                  <a:pt x="49" y="32"/>
                  <a:pt x="47" y="30"/>
                  <a:pt x="45" y="30"/>
                </a:cubicBezTo>
                <a:cubicBezTo>
                  <a:pt x="34" y="30"/>
                  <a:pt x="34" y="30"/>
                  <a:pt x="34" y="30"/>
                </a:cubicBezTo>
                <a:cubicBezTo>
                  <a:pt x="32" y="30"/>
                  <a:pt x="30" y="32"/>
                  <a:pt x="30" y="34"/>
                </a:cubicBezTo>
                <a:cubicBezTo>
                  <a:pt x="30" y="36"/>
                  <a:pt x="32" y="38"/>
                  <a:pt x="34" y="38"/>
                </a:cubicBezTo>
                <a:close/>
                <a:moveTo>
                  <a:pt x="34" y="68"/>
                </a:moveTo>
                <a:cubicBezTo>
                  <a:pt x="45" y="68"/>
                  <a:pt x="45" y="68"/>
                  <a:pt x="45" y="68"/>
                </a:cubicBezTo>
                <a:cubicBezTo>
                  <a:pt x="47" y="68"/>
                  <a:pt x="49" y="67"/>
                  <a:pt x="49" y="64"/>
                </a:cubicBezTo>
                <a:cubicBezTo>
                  <a:pt x="49" y="62"/>
                  <a:pt x="47" y="60"/>
                  <a:pt x="45" y="60"/>
                </a:cubicBezTo>
                <a:cubicBezTo>
                  <a:pt x="34" y="60"/>
                  <a:pt x="34" y="60"/>
                  <a:pt x="34" y="60"/>
                </a:cubicBezTo>
                <a:cubicBezTo>
                  <a:pt x="32" y="60"/>
                  <a:pt x="30" y="62"/>
                  <a:pt x="30" y="64"/>
                </a:cubicBezTo>
                <a:cubicBezTo>
                  <a:pt x="30" y="67"/>
                  <a:pt x="32" y="68"/>
                  <a:pt x="34" y="68"/>
                </a:cubicBezTo>
                <a:close/>
                <a:moveTo>
                  <a:pt x="34" y="98"/>
                </a:moveTo>
                <a:cubicBezTo>
                  <a:pt x="45" y="98"/>
                  <a:pt x="45" y="98"/>
                  <a:pt x="45" y="98"/>
                </a:cubicBezTo>
                <a:cubicBezTo>
                  <a:pt x="47" y="98"/>
                  <a:pt x="49" y="97"/>
                  <a:pt x="49" y="94"/>
                </a:cubicBezTo>
                <a:cubicBezTo>
                  <a:pt x="49" y="92"/>
                  <a:pt x="47" y="90"/>
                  <a:pt x="45" y="90"/>
                </a:cubicBezTo>
                <a:cubicBezTo>
                  <a:pt x="34" y="90"/>
                  <a:pt x="34" y="90"/>
                  <a:pt x="34" y="90"/>
                </a:cubicBezTo>
                <a:cubicBezTo>
                  <a:pt x="32" y="90"/>
                  <a:pt x="30" y="92"/>
                  <a:pt x="30" y="94"/>
                </a:cubicBezTo>
                <a:cubicBezTo>
                  <a:pt x="30" y="97"/>
                  <a:pt x="32" y="98"/>
                  <a:pt x="34" y="98"/>
                </a:cubicBezTo>
                <a:close/>
                <a:moveTo>
                  <a:pt x="4" y="8"/>
                </a:moveTo>
                <a:cubicBezTo>
                  <a:pt x="15" y="8"/>
                  <a:pt x="15" y="8"/>
                  <a:pt x="15" y="8"/>
                </a:cubicBezTo>
                <a:cubicBezTo>
                  <a:pt x="17" y="8"/>
                  <a:pt x="19" y="6"/>
                  <a:pt x="19" y="4"/>
                </a:cubicBezTo>
                <a:cubicBezTo>
                  <a:pt x="19" y="2"/>
                  <a:pt x="17" y="0"/>
                  <a:pt x="15" y="0"/>
                </a:cubicBezTo>
                <a:cubicBezTo>
                  <a:pt x="4" y="0"/>
                  <a:pt x="4" y="0"/>
                  <a:pt x="4" y="0"/>
                </a:cubicBezTo>
                <a:cubicBezTo>
                  <a:pt x="2" y="0"/>
                  <a:pt x="0" y="2"/>
                  <a:pt x="0" y="4"/>
                </a:cubicBezTo>
                <a:cubicBezTo>
                  <a:pt x="0" y="6"/>
                  <a:pt x="2" y="8"/>
                  <a:pt x="4" y="8"/>
                </a:cubicBezTo>
                <a:close/>
                <a:moveTo>
                  <a:pt x="4" y="38"/>
                </a:moveTo>
                <a:cubicBezTo>
                  <a:pt x="15" y="38"/>
                  <a:pt x="15" y="38"/>
                  <a:pt x="15" y="38"/>
                </a:cubicBezTo>
                <a:cubicBezTo>
                  <a:pt x="17" y="38"/>
                  <a:pt x="19" y="36"/>
                  <a:pt x="19" y="34"/>
                </a:cubicBezTo>
                <a:cubicBezTo>
                  <a:pt x="19" y="32"/>
                  <a:pt x="17" y="30"/>
                  <a:pt x="15" y="30"/>
                </a:cubicBezTo>
                <a:cubicBezTo>
                  <a:pt x="4" y="30"/>
                  <a:pt x="4" y="30"/>
                  <a:pt x="4" y="30"/>
                </a:cubicBezTo>
                <a:cubicBezTo>
                  <a:pt x="2" y="30"/>
                  <a:pt x="0" y="32"/>
                  <a:pt x="0" y="34"/>
                </a:cubicBezTo>
                <a:cubicBezTo>
                  <a:pt x="0" y="36"/>
                  <a:pt x="2" y="38"/>
                  <a:pt x="4" y="38"/>
                </a:cubicBezTo>
                <a:close/>
                <a:moveTo>
                  <a:pt x="4" y="68"/>
                </a:moveTo>
                <a:cubicBezTo>
                  <a:pt x="15" y="68"/>
                  <a:pt x="15" y="68"/>
                  <a:pt x="15" y="68"/>
                </a:cubicBezTo>
                <a:cubicBezTo>
                  <a:pt x="17" y="68"/>
                  <a:pt x="19" y="67"/>
                  <a:pt x="19" y="64"/>
                </a:cubicBezTo>
                <a:cubicBezTo>
                  <a:pt x="19" y="62"/>
                  <a:pt x="17" y="60"/>
                  <a:pt x="15" y="60"/>
                </a:cubicBezTo>
                <a:cubicBezTo>
                  <a:pt x="4" y="60"/>
                  <a:pt x="4" y="60"/>
                  <a:pt x="4" y="60"/>
                </a:cubicBezTo>
                <a:cubicBezTo>
                  <a:pt x="2" y="60"/>
                  <a:pt x="0" y="62"/>
                  <a:pt x="0" y="64"/>
                </a:cubicBezTo>
                <a:cubicBezTo>
                  <a:pt x="0" y="67"/>
                  <a:pt x="2" y="68"/>
                  <a:pt x="4" y="68"/>
                </a:cubicBezTo>
                <a:close/>
                <a:moveTo>
                  <a:pt x="64" y="8"/>
                </a:moveTo>
                <a:cubicBezTo>
                  <a:pt x="75" y="8"/>
                  <a:pt x="75" y="8"/>
                  <a:pt x="75" y="8"/>
                </a:cubicBezTo>
                <a:cubicBezTo>
                  <a:pt x="77" y="8"/>
                  <a:pt x="79" y="6"/>
                  <a:pt x="79" y="4"/>
                </a:cubicBezTo>
                <a:cubicBezTo>
                  <a:pt x="79" y="2"/>
                  <a:pt x="77" y="0"/>
                  <a:pt x="75" y="0"/>
                </a:cubicBezTo>
                <a:cubicBezTo>
                  <a:pt x="64" y="0"/>
                  <a:pt x="64" y="0"/>
                  <a:pt x="64" y="0"/>
                </a:cubicBezTo>
                <a:cubicBezTo>
                  <a:pt x="62" y="0"/>
                  <a:pt x="60" y="2"/>
                  <a:pt x="60" y="4"/>
                </a:cubicBezTo>
                <a:cubicBezTo>
                  <a:pt x="60" y="6"/>
                  <a:pt x="62" y="8"/>
                  <a:pt x="64" y="8"/>
                </a:cubicBezTo>
                <a:close/>
                <a:moveTo>
                  <a:pt x="64" y="38"/>
                </a:moveTo>
                <a:cubicBezTo>
                  <a:pt x="75" y="38"/>
                  <a:pt x="75" y="38"/>
                  <a:pt x="75" y="38"/>
                </a:cubicBezTo>
                <a:cubicBezTo>
                  <a:pt x="77" y="38"/>
                  <a:pt x="79" y="36"/>
                  <a:pt x="79" y="34"/>
                </a:cubicBezTo>
                <a:cubicBezTo>
                  <a:pt x="79" y="32"/>
                  <a:pt x="77" y="30"/>
                  <a:pt x="75" y="30"/>
                </a:cubicBezTo>
                <a:cubicBezTo>
                  <a:pt x="64" y="30"/>
                  <a:pt x="64" y="30"/>
                  <a:pt x="64" y="30"/>
                </a:cubicBezTo>
                <a:cubicBezTo>
                  <a:pt x="62" y="30"/>
                  <a:pt x="60" y="32"/>
                  <a:pt x="60" y="34"/>
                </a:cubicBezTo>
                <a:cubicBezTo>
                  <a:pt x="60" y="36"/>
                  <a:pt x="62" y="38"/>
                  <a:pt x="64" y="3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1" name="Freeform 81">
            <a:extLst>
              <a:ext uri="{FF2B5EF4-FFF2-40B4-BE49-F238E27FC236}">
                <a16:creationId xmlns:a16="http://schemas.microsoft.com/office/drawing/2014/main" xmlns="" id="{B87D041E-0687-49AE-8D36-BABCB9037975}"/>
              </a:ext>
            </a:extLst>
          </p:cNvPr>
          <p:cNvSpPr>
            <a:spLocks noEditPoints="1"/>
          </p:cNvSpPr>
          <p:nvPr/>
        </p:nvSpPr>
        <p:spPr bwMode="auto">
          <a:xfrm>
            <a:off x="8213725" y="4122738"/>
            <a:ext cx="546100" cy="446088"/>
          </a:xfrm>
          <a:custGeom>
            <a:avLst/>
            <a:gdLst>
              <a:gd name="T0" fmla="*/ 0 w 160"/>
              <a:gd name="T1" fmla="*/ 40 h 130"/>
              <a:gd name="T2" fmla="*/ 0 w 160"/>
              <a:gd name="T3" fmla="*/ 110 h 130"/>
              <a:gd name="T4" fmla="*/ 20 w 160"/>
              <a:gd name="T5" fmla="*/ 130 h 130"/>
              <a:gd name="T6" fmla="*/ 140 w 160"/>
              <a:gd name="T7" fmla="*/ 130 h 130"/>
              <a:gd name="T8" fmla="*/ 160 w 160"/>
              <a:gd name="T9" fmla="*/ 110 h 130"/>
              <a:gd name="T10" fmla="*/ 160 w 160"/>
              <a:gd name="T11" fmla="*/ 40 h 130"/>
              <a:gd name="T12" fmla="*/ 141 w 160"/>
              <a:gd name="T13" fmla="*/ 21 h 130"/>
              <a:gd name="T14" fmla="*/ 115 w 160"/>
              <a:gd name="T15" fmla="*/ 21 h 130"/>
              <a:gd name="T16" fmla="*/ 115 w 160"/>
              <a:gd name="T17" fmla="*/ 18 h 130"/>
              <a:gd name="T18" fmla="*/ 92 w 160"/>
              <a:gd name="T19" fmla="*/ 0 h 130"/>
              <a:gd name="T20" fmla="*/ 68 w 160"/>
              <a:gd name="T21" fmla="*/ 0 h 130"/>
              <a:gd name="T22" fmla="*/ 45 w 160"/>
              <a:gd name="T23" fmla="*/ 18 h 130"/>
              <a:gd name="T24" fmla="*/ 45 w 160"/>
              <a:gd name="T25" fmla="*/ 21 h 130"/>
              <a:gd name="T26" fmla="*/ 19 w 160"/>
              <a:gd name="T27" fmla="*/ 21 h 130"/>
              <a:gd name="T28" fmla="*/ 0 w 160"/>
              <a:gd name="T29" fmla="*/ 40 h 130"/>
              <a:gd name="T30" fmla="*/ 48 w 160"/>
              <a:gd name="T31" fmla="*/ 29 h 130"/>
              <a:gd name="T32" fmla="*/ 52 w 160"/>
              <a:gd name="T33" fmla="*/ 26 h 130"/>
              <a:gd name="T34" fmla="*/ 53 w 160"/>
              <a:gd name="T35" fmla="*/ 20 h 130"/>
              <a:gd name="T36" fmla="*/ 68 w 160"/>
              <a:gd name="T37" fmla="*/ 8 h 130"/>
              <a:gd name="T38" fmla="*/ 92 w 160"/>
              <a:gd name="T39" fmla="*/ 8 h 130"/>
              <a:gd name="T40" fmla="*/ 107 w 160"/>
              <a:gd name="T41" fmla="*/ 20 h 130"/>
              <a:gd name="T42" fmla="*/ 108 w 160"/>
              <a:gd name="T43" fmla="*/ 26 h 130"/>
              <a:gd name="T44" fmla="*/ 112 w 160"/>
              <a:gd name="T45" fmla="*/ 29 h 130"/>
              <a:gd name="T46" fmla="*/ 141 w 160"/>
              <a:gd name="T47" fmla="*/ 29 h 130"/>
              <a:gd name="T48" fmla="*/ 152 w 160"/>
              <a:gd name="T49" fmla="*/ 40 h 130"/>
              <a:gd name="T50" fmla="*/ 152 w 160"/>
              <a:gd name="T51" fmla="*/ 110 h 130"/>
              <a:gd name="T52" fmla="*/ 140 w 160"/>
              <a:gd name="T53" fmla="*/ 122 h 130"/>
              <a:gd name="T54" fmla="*/ 20 w 160"/>
              <a:gd name="T55" fmla="*/ 122 h 130"/>
              <a:gd name="T56" fmla="*/ 8 w 160"/>
              <a:gd name="T57" fmla="*/ 110 h 130"/>
              <a:gd name="T58" fmla="*/ 8 w 160"/>
              <a:gd name="T59" fmla="*/ 40 h 130"/>
              <a:gd name="T60" fmla="*/ 19 w 160"/>
              <a:gd name="T61" fmla="*/ 29 h 130"/>
              <a:gd name="T62" fmla="*/ 48 w 160"/>
              <a:gd name="T63" fmla="*/ 29 h 130"/>
              <a:gd name="T64" fmla="*/ 27 w 160"/>
              <a:gd name="T65" fmla="*/ 41 h 130"/>
              <a:gd name="T66" fmla="*/ 32 w 160"/>
              <a:gd name="T67" fmla="*/ 46 h 130"/>
              <a:gd name="T68" fmla="*/ 27 w 160"/>
              <a:gd name="T69" fmla="*/ 52 h 130"/>
              <a:gd name="T70" fmla="*/ 22 w 160"/>
              <a:gd name="T71" fmla="*/ 46 h 130"/>
              <a:gd name="T72" fmla="*/ 27 w 160"/>
              <a:gd name="T73" fmla="*/ 41 h 130"/>
              <a:gd name="T74" fmla="*/ 80 w 160"/>
              <a:gd name="T75" fmla="*/ 109 h 130"/>
              <a:gd name="T76" fmla="*/ 114 w 160"/>
              <a:gd name="T77" fmla="*/ 76 h 130"/>
              <a:gd name="T78" fmla="*/ 80 w 160"/>
              <a:gd name="T79" fmla="*/ 42 h 130"/>
              <a:gd name="T80" fmla="*/ 46 w 160"/>
              <a:gd name="T81" fmla="*/ 76 h 130"/>
              <a:gd name="T82" fmla="*/ 80 w 160"/>
              <a:gd name="T83" fmla="*/ 109 h 130"/>
              <a:gd name="T84" fmla="*/ 80 w 160"/>
              <a:gd name="T85" fmla="*/ 50 h 130"/>
              <a:gd name="T86" fmla="*/ 106 w 160"/>
              <a:gd name="T87" fmla="*/ 76 h 130"/>
              <a:gd name="T88" fmla="*/ 80 w 160"/>
              <a:gd name="T89" fmla="*/ 101 h 130"/>
              <a:gd name="T90" fmla="*/ 54 w 160"/>
              <a:gd name="T91" fmla="*/ 76 h 130"/>
              <a:gd name="T92" fmla="*/ 80 w 160"/>
              <a:gd name="T93" fmla="*/ 50 h 1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60" h="130">
                <a:moveTo>
                  <a:pt x="0" y="40"/>
                </a:moveTo>
                <a:cubicBezTo>
                  <a:pt x="0" y="110"/>
                  <a:pt x="0" y="110"/>
                  <a:pt x="0" y="110"/>
                </a:cubicBezTo>
                <a:cubicBezTo>
                  <a:pt x="0" y="121"/>
                  <a:pt x="9" y="130"/>
                  <a:pt x="20" y="130"/>
                </a:cubicBezTo>
                <a:cubicBezTo>
                  <a:pt x="140" y="130"/>
                  <a:pt x="140" y="130"/>
                  <a:pt x="140" y="130"/>
                </a:cubicBezTo>
                <a:cubicBezTo>
                  <a:pt x="151" y="130"/>
                  <a:pt x="160" y="121"/>
                  <a:pt x="160" y="110"/>
                </a:cubicBezTo>
                <a:cubicBezTo>
                  <a:pt x="160" y="40"/>
                  <a:pt x="160" y="40"/>
                  <a:pt x="160" y="40"/>
                </a:cubicBezTo>
                <a:cubicBezTo>
                  <a:pt x="160" y="29"/>
                  <a:pt x="152" y="21"/>
                  <a:pt x="141" y="21"/>
                </a:cubicBezTo>
                <a:cubicBezTo>
                  <a:pt x="115" y="21"/>
                  <a:pt x="115" y="21"/>
                  <a:pt x="115" y="21"/>
                </a:cubicBezTo>
                <a:cubicBezTo>
                  <a:pt x="115" y="18"/>
                  <a:pt x="115" y="18"/>
                  <a:pt x="115" y="18"/>
                </a:cubicBezTo>
                <a:cubicBezTo>
                  <a:pt x="112" y="8"/>
                  <a:pt x="103" y="0"/>
                  <a:pt x="92" y="0"/>
                </a:cubicBezTo>
                <a:cubicBezTo>
                  <a:pt x="68" y="0"/>
                  <a:pt x="68" y="0"/>
                  <a:pt x="68" y="0"/>
                </a:cubicBezTo>
                <a:cubicBezTo>
                  <a:pt x="57" y="0"/>
                  <a:pt x="48" y="8"/>
                  <a:pt x="45" y="18"/>
                </a:cubicBezTo>
                <a:cubicBezTo>
                  <a:pt x="45" y="21"/>
                  <a:pt x="45" y="21"/>
                  <a:pt x="45" y="21"/>
                </a:cubicBezTo>
                <a:cubicBezTo>
                  <a:pt x="19" y="21"/>
                  <a:pt x="19" y="21"/>
                  <a:pt x="19" y="21"/>
                </a:cubicBezTo>
                <a:cubicBezTo>
                  <a:pt x="8" y="21"/>
                  <a:pt x="0" y="30"/>
                  <a:pt x="0" y="40"/>
                </a:cubicBezTo>
                <a:close/>
                <a:moveTo>
                  <a:pt x="48" y="29"/>
                </a:moveTo>
                <a:cubicBezTo>
                  <a:pt x="50" y="29"/>
                  <a:pt x="51" y="28"/>
                  <a:pt x="52" y="26"/>
                </a:cubicBezTo>
                <a:cubicBezTo>
                  <a:pt x="53" y="20"/>
                  <a:pt x="53" y="20"/>
                  <a:pt x="53" y="20"/>
                </a:cubicBezTo>
                <a:cubicBezTo>
                  <a:pt x="55" y="13"/>
                  <a:pt x="61" y="8"/>
                  <a:pt x="68" y="8"/>
                </a:cubicBezTo>
                <a:cubicBezTo>
                  <a:pt x="92" y="8"/>
                  <a:pt x="92" y="8"/>
                  <a:pt x="92" y="8"/>
                </a:cubicBezTo>
                <a:cubicBezTo>
                  <a:pt x="99" y="8"/>
                  <a:pt x="105" y="13"/>
                  <a:pt x="107" y="20"/>
                </a:cubicBezTo>
                <a:cubicBezTo>
                  <a:pt x="108" y="26"/>
                  <a:pt x="108" y="26"/>
                  <a:pt x="108" y="26"/>
                </a:cubicBezTo>
                <a:cubicBezTo>
                  <a:pt x="109" y="28"/>
                  <a:pt x="110" y="29"/>
                  <a:pt x="112" y="29"/>
                </a:cubicBezTo>
                <a:cubicBezTo>
                  <a:pt x="141" y="29"/>
                  <a:pt x="141" y="29"/>
                  <a:pt x="141" y="29"/>
                </a:cubicBezTo>
                <a:cubicBezTo>
                  <a:pt x="147" y="29"/>
                  <a:pt x="152" y="34"/>
                  <a:pt x="152" y="40"/>
                </a:cubicBezTo>
                <a:cubicBezTo>
                  <a:pt x="152" y="110"/>
                  <a:pt x="152" y="110"/>
                  <a:pt x="152" y="110"/>
                </a:cubicBezTo>
                <a:cubicBezTo>
                  <a:pt x="152" y="117"/>
                  <a:pt x="147" y="122"/>
                  <a:pt x="140" y="122"/>
                </a:cubicBezTo>
                <a:cubicBezTo>
                  <a:pt x="20" y="122"/>
                  <a:pt x="20" y="122"/>
                  <a:pt x="20" y="122"/>
                </a:cubicBezTo>
                <a:cubicBezTo>
                  <a:pt x="13" y="122"/>
                  <a:pt x="8" y="117"/>
                  <a:pt x="8" y="110"/>
                </a:cubicBezTo>
                <a:cubicBezTo>
                  <a:pt x="8" y="40"/>
                  <a:pt x="8" y="40"/>
                  <a:pt x="8" y="40"/>
                </a:cubicBezTo>
                <a:cubicBezTo>
                  <a:pt x="8" y="34"/>
                  <a:pt x="13" y="29"/>
                  <a:pt x="19" y="29"/>
                </a:cubicBezTo>
                <a:lnTo>
                  <a:pt x="48" y="29"/>
                </a:lnTo>
                <a:close/>
                <a:moveTo>
                  <a:pt x="27" y="41"/>
                </a:moveTo>
                <a:cubicBezTo>
                  <a:pt x="30" y="41"/>
                  <a:pt x="32" y="43"/>
                  <a:pt x="32" y="46"/>
                </a:cubicBezTo>
                <a:cubicBezTo>
                  <a:pt x="32" y="49"/>
                  <a:pt x="30" y="52"/>
                  <a:pt x="27" y="52"/>
                </a:cubicBezTo>
                <a:cubicBezTo>
                  <a:pt x="24" y="52"/>
                  <a:pt x="22" y="49"/>
                  <a:pt x="22" y="46"/>
                </a:cubicBezTo>
                <a:cubicBezTo>
                  <a:pt x="22" y="43"/>
                  <a:pt x="24" y="41"/>
                  <a:pt x="27" y="41"/>
                </a:cubicBezTo>
                <a:close/>
                <a:moveTo>
                  <a:pt x="80" y="109"/>
                </a:moveTo>
                <a:cubicBezTo>
                  <a:pt x="99" y="109"/>
                  <a:pt x="114" y="94"/>
                  <a:pt x="114" y="76"/>
                </a:cubicBezTo>
                <a:cubicBezTo>
                  <a:pt x="114" y="57"/>
                  <a:pt x="99" y="42"/>
                  <a:pt x="80" y="42"/>
                </a:cubicBezTo>
                <a:cubicBezTo>
                  <a:pt x="61" y="42"/>
                  <a:pt x="46" y="57"/>
                  <a:pt x="46" y="76"/>
                </a:cubicBezTo>
                <a:cubicBezTo>
                  <a:pt x="46" y="94"/>
                  <a:pt x="61" y="109"/>
                  <a:pt x="80" y="109"/>
                </a:cubicBezTo>
                <a:close/>
                <a:moveTo>
                  <a:pt x="80" y="50"/>
                </a:moveTo>
                <a:cubicBezTo>
                  <a:pt x="94" y="50"/>
                  <a:pt x="106" y="62"/>
                  <a:pt x="106" y="76"/>
                </a:cubicBezTo>
                <a:cubicBezTo>
                  <a:pt x="106" y="90"/>
                  <a:pt x="94" y="101"/>
                  <a:pt x="80" y="101"/>
                </a:cubicBezTo>
                <a:cubicBezTo>
                  <a:pt x="66" y="101"/>
                  <a:pt x="54" y="90"/>
                  <a:pt x="54" y="76"/>
                </a:cubicBezTo>
                <a:cubicBezTo>
                  <a:pt x="54" y="62"/>
                  <a:pt x="66" y="50"/>
                  <a:pt x="80" y="5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2" name="Freeform 82">
            <a:extLst>
              <a:ext uri="{FF2B5EF4-FFF2-40B4-BE49-F238E27FC236}">
                <a16:creationId xmlns:a16="http://schemas.microsoft.com/office/drawing/2014/main" xmlns="" id="{80E34CF8-B2BA-4F87-8D88-0010F06AFA97}"/>
              </a:ext>
            </a:extLst>
          </p:cNvPr>
          <p:cNvSpPr>
            <a:spLocks noEditPoints="1"/>
          </p:cNvSpPr>
          <p:nvPr/>
        </p:nvSpPr>
        <p:spPr bwMode="auto">
          <a:xfrm>
            <a:off x="8213725" y="4700588"/>
            <a:ext cx="546100" cy="550863"/>
          </a:xfrm>
          <a:custGeom>
            <a:avLst/>
            <a:gdLst>
              <a:gd name="T0" fmla="*/ 0 w 160"/>
              <a:gd name="T1" fmla="*/ 143 h 160"/>
              <a:gd name="T2" fmla="*/ 17 w 160"/>
              <a:gd name="T3" fmla="*/ 160 h 160"/>
              <a:gd name="T4" fmla="*/ 143 w 160"/>
              <a:gd name="T5" fmla="*/ 160 h 160"/>
              <a:gd name="T6" fmla="*/ 160 w 160"/>
              <a:gd name="T7" fmla="*/ 143 h 160"/>
              <a:gd name="T8" fmla="*/ 160 w 160"/>
              <a:gd name="T9" fmla="*/ 17 h 160"/>
              <a:gd name="T10" fmla="*/ 143 w 160"/>
              <a:gd name="T11" fmla="*/ 0 h 160"/>
              <a:gd name="T12" fmla="*/ 17 w 160"/>
              <a:gd name="T13" fmla="*/ 0 h 160"/>
              <a:gd name="T14" fmla="*/ 0 w 160"/>
              <a:gd name="T15" fmla="*/ 17 h 160"/>
              <a:gd name="T16" fmla="*/ 0 w 160"/>
              <a:gd name="T17" fmla="*/ 143 h 160"/>
              <a:gd name="T18" fmla="*/ 143 w 160"/>
              <a:gd name="T19" fmla="*/ 152 h 160"/>
              <a:gd name="T20" fmla="*/ 17 w 160"/>
              <a:gd name="T21" fmla="*/ 152 h 160"/>
              <a:gd name="T22" fmla="*/ 8 w 160"/>
              <a:gd name="T23" fmla="*/ 143 h 160"/>
              <a:gd name="T24" fmla="*/ 8 w 160"/>
              <a:gd name="T25" fmla="*/ 122 h 160"/>
              <a:gd name="T26" fmla="*/ 38 w 160"/>
              <a:gd name="T27" fmla="*/ 92 h 160"/>
              <a:gd name="T28" fmla="*/ 64 w 160"/>
              <a:gd name="T29" fmla="*/ 118 h 160"/>
              <a:gd name="T30" fmla="*/ 70 w 160"/>
              <a:gd name="T31" fmla="*/ 118 h 160"/>
              <a:gd name="T32" fmla="*/ 117 w 160"/>
              <a:gd name="T33" fmla="*/ 71 h 160"/>
              <a:gd name="T34" fmla="*/ 152 w 160"/>
              <a:gd name="T35" fmla="*/ 106 h 160"/>
              <a:gd name="T36" fmla="*/ 152 w 160"/>
              <a:gd name="T37" fmla="*/ 143 h 160"/>
              <a:gd name="T38" fmla="*/ 143 w 160"/>
              <a:gd name="T39" fmla="*/ 152 h 160"/>
              <a:gd name="T40" fmla="*/ 17 w 160"/>
              <a:gd name="T41" fmla="*/ 8 h 160"/>
              <a:gd name="T42" fmla="*/ 143 w 160"/>
              <a:gd name="T43" fmla="*/ 8 h 160"/>
              <a:gd name="T44" fmla="*/ 152 w 160"/>
              <a:gd name="T45" fmla="*/ 17 h 160"/>
              <a:gd name="T46" fmla="*/ 152 w 160"/>
              <a:gd name="T47" fmla="*/ 95 h 160"/>
              <a:gd name="T48" fmla="*/ 120 w 160"/>
              <a:gd name="T49" fmla="*/ 62 h 160"/>
              <a:gd name="T50" fmla="*/ 114 w 160"/>
              <a:gd name="T51" fmla="*/ 62 h 160"/>
              <a:gd name="T52" fmla="*/ 67 w 160"/>
              <a:gd name="T53" fmla="*/ 109 h 160"/>
              <a:gd name="T54" fmla="*/ 41 w 160"/>
              <a:gd name="T55" fmla="*/ 83 h 160"/>
              <a:gd name="T56" fmla="*/ 36 w 160"/>
              <a:gd name="T57" fmla="*/ 83 h 160"/>
              <a:gd name="T58" fmla="*/ 8 w 160"/>
              <a:gd name="T59" fmla="*/ 111 h 160"/>
              <a:gd name="T60" fmla="*/ 8 w 160"/>
              <a:gd name="T61" fmla="*/ 17 h 160"/>
              <a:gd name="T62" fmla="*/ 17 w 160"/>
              <a:gd name="T63" fmla="*/ 8 h 160"/>
              <a:gd name="T64" fmla="*/ 50 w 160"/>
              <a:gd name="T65" fmla="*/ 64 h 160"/>
              <a:gd name="T66" fmla="*/ 70 w 160"/>
              <a:gd name="T67" fmla="*/ 44 h 160"/>
              <a:gd name="T68" fmla="*/ 50 w 160"/>
              <a:gd name="T69" fmla="*/ 23 h 160"/>
              <a:gd name="T70" fmla="*/ 29 w 160"/>
              <a:gd name="T71" fmla="*/ 44 h 160"/>
              <a:gd name="T72" fmla="*/ 50 w 160"/>
              <a:gd name="T73" fmla="*/ 64 h 160"/>
              <a:gd name="T74" fmla="*/ 50 w 160"/>
              <a:gd name="T75" fmla="*/ 31 h 160"/>
              <a:gd name="T76" fmla="*/ 62 w 160"/>
              <a:gd name="T77" fmla="*/ 44 h 160"/>
              <a:gd name="T78" fmla="*/ 50 w 160"/>
              <a:gd name="T79" fmla="*/ 56 h 160"/>
              <a:gd name="T80" fmla="*/ 37 w 160"/>
              <a:gd name="T81" fmla="*/ 44 h 160"/>
              <a:gd name="T82" fmla="*/ 50 w 160"/>
              <a:gd name="T83" fmla="*/ 31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60" h="160">
                <a:moveTo>
                  <a:pt x="0" y="143"/>
                </a:moveTo>
                <a:cubicBezTo>
                  <a:pt x="0" y="152"/>
                  <a:pt x="8" y="160"/>
                  <a:pt x="17" y="160"/>
                </a:cubicBezTo>
                <a:cubicBezTo>
                  <a:pt x="143" y="160"/>
                  <a:pt x="143" y="160"/>
                  <a:pt x="143" y="160"/>
                </a:cubicBezTo>
                <a:cubicBezTo>
                  <a:pt x="152" y="160"/>
                  <a:pt x="160" y="152"/>
                  <a:pt x="160" y="143"/>
                </a:cubicBezTo>
                <a:cubicBezTo>
                  <a:pt x="160" y="17"/>
                  <a:pt x="160" y="17"/>
                  <a:pt x="160" y="17"/>
                </a:cubicBezTo>
                <a:cubicBezTo>
                  <a:pt x="160" y="8"/>
                  <a:pt x="152" y="0"/>
                  <a:pt x="143" y="0"/>
                </a:cubicBezTo>
                <a:cubicBezTo>
                  <a:pt x="17" y="0"/>
                  <a:pt x="17" y="0"/>
                  <a:pt x="17" y="0"/>
                </a:cubicBezTo>
                <a:cubicBezTo>
                  <a:pt x="8" y="0"/>
                  <a:pt x="0" y="8"/>
                  <a:pt x="0" y="17"/>
                </a:cubicBezTo>
                <a:lnTo>
                  <a:pt x="0" y="143"/>
                </a:lnTo>
                <a:close/>
                <a:moveTo>
                  <a:pt x="143" y="152"/>
                </a:moveTo>
                <a:cubicBezTo>
                  <a:pt x="17" y="152"/>
                  <a:pt x="17" y="152"/>
                  <a:pt x="17" y="152"/>
                </a:cubicBezTo>
                <a:cubicBezTo>
                  <a:pt x="12" y="152"/>
                  <a:pt x="8" y="148"/>
                  <a:pt x="8" y="143"/>
                </a:cubicBezTo>
                <a:cubicBezTo>
                  <a:pt x="8" y="122"/>
                  <a:pt x="8" y="122"/>
                  <a:pt x="8" y="122"/>
                </a:cubicBezTo>
                <a:cubicBezTo>
                  <a:pt x="38" y="92"/>
                  <a:pt x="38" y="92"/>
                  <a:pt x="38" y="92"/>
                </a:cubicBezTo>
                <a:cubicBezTo>
                  <a:pt x="64" y="118"/>
                  <a:pt x="64" y="118"/>
                  <a:pt x="64" y="118"/>
                </a:cubicBezTo>
                <a:cubicBezTo>
                  <a:pt x="66" y="119"/>
                  <a:pt x="68" y="119"/>
                  <a:pt x="70" y="118"/>
                </a:cubicBezTo>
                <a:cubicBezTo>
                  <a:pt x="117" y="71"/>
                  <a:pt x="117" y="71"/>
                  <a:pt x="117" y="71"/>
                </a:cubicBezTo>
                <a:cubicBezTo>
                  <a:pt x="152" y="106"/>
                  <a:pt x="152" y="106"/>
                  <a:pt x="152" y="106"/>
                </a:cubicBezTo>
                <a:cubicBezTo>
                  <a:pt x="152" y="143"/>
                  <a:pt x="152" y="143"/>
                  <a:pt x="152" y="143"/>
                </a:cubicBezTo>
                <a:cubicBezTo>
                  <a:pt x="152" y="148"/>
                  <a:pt x="148" y="152"/>
                  <a:pt x="143" y="152"/>
                </a:cubicBezTo>
                <a:close/>
                <a:moveTo>
                  <a:pt x="17" y="8"/>
                </a:moveTo>
                <a:cubicBezTo>
                  <a:pt x="143" y="8"/>
                  <a:pt x="143" y="8"/>
                  <a:pt x="143" y="8"/>
                </a:cubicBezTo>
                <a:cubicBezTo>
                  <a:pt x="148" y="8"/>
                  <a:pt x="152" y="12"/>
                  <a:pt x="152" y="17"/>
                </a:cubicBezTo>
                <a:cubicBezTo>
                  <a:pt x="152" y="95"/>
                  <a:pt x="152" y="95"/>
                  <a:pt x="152" y="95"/>
                </a:cubicBezTo>
                <a:cubicBezTo>
                  <a:pt x="120" y="62"/>
                  <a:pt x="120" y="62"/>
                  <a:pt x="120" y="62"/>
                </a:cubicBezTo>
                <a:cubicBezTo>
                  <a:pt x="118" y="61"/>
                  <a:pt x="115" y="61"/>
                  <a:pt x="114" y="62"/>
                </a:cubicBezTo>
                <a:cubicBezTo>
                  <a:pt x="67" y="109"/>
                  <a:pt x="67" y="109"/>
                  <a:pt x="67" y="109"/>
                </a:cubicBezTo>
                <a:cubicBezTo>
                  <a:pt x="41" y="83"/>
                  <a:pt x="41" y="83"/>
                  <a:pt x="41" y="83"/>
                </a:cubicBezTo>
                <a:cubicBezTo>
                  <a:pt x="40" y="82"/>
                  <a:pt x="37" y="82"/>
                  <a:pt x="36" y="83"/>
                </a:cubicBezTo>
                <a:cubicBezTo>
                  <a:pt x="8" y="111"/>
                  <a:pt x="8" y="111"/>
                  <a:pt x="8" y="111"/>
                </a:cubicBezTo>
                <a:cubicBezTo>
                  <a:pt x="8" y="17"/>
                  <a:pt x="8" y="17"/>
                  <a:pt x="8" y="17"/>
                </a:cubicBezTo>
                <a:cubicBezTo>
                  <a:pt x="8" y="12"/>
                  <a:pt x="12" y="8"/>
                  <a:pt x="17" y="8"/>
                </a:cubicBezTo>
                <a:close/>
                <a:moveTo>
                  <a:pt x="50" y="64"/>
                </a:moveTo>
                <a:cubicBezTo>
                  <a:pt x="61" y="64"/>
                  <a:pt x="70" y="55"/>
                  <a:pt x="70" y="44"/>
                </a:cubicBezTo>
                <a:cubicBezTo>
                  <a:pt x="70" y="33"/>
                  <a:pt x="61" y="23"/>
                  <a:pt x="50" y="23"/>
                </a:cubicBezTo>
                <a:cubicBezTo>
                  <a:pt x="38" y="23"/>
                  <a:pt x="29" y="33"/>
                  <a:pt x="29" y="44"/>
                </a:cubicBezTo>
                <a:cubicBezTo>
                  <a:pt x="29" y="55"/>
                  <a:pt x="38" y="64"/>
                  <a:pt x="50" y="64"/>
                </a:cubicBezTo>
                <a:close/>
                <a:moveTo>
                  <a:pt x="50" y="31"/>
                </a:moveTo>
                <a:cubicBezTo>
                  <a:pt x="56" y="31"/>
                  <a:pt x="62" y="37"/>
                  <a:pt x="62" y="44"/>
                </a:cubicBezTo>
                <a:cubicBezTo>
                  <a:pt x="62" y="51"/>
                  <a:pt x="56" y="56"/>
                  <a:pt x="50" y="56"/>
                </a:cubicBezTo>
                <a:cubicBezTo>
                  <a:pt x="43" y="56"/>
                  <a:pt x="37" y="51"/>
                  <a:pt x="37" y="44"/>
                </a:cubicBezTo>
                <a:cubicBezTo>
                  <a:pt x="37" y="37"/>
                  <a:pt x="43" y="31"/>
                  <a:pt x="50" y="3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3" name="Freeform 83">
            <a:extLst>
              <a:ext uri="{FF2B5EF4-FFF2-40B4-BE49-F238E27FC236}">
                <a16:creationId xmlns:a16="http://schemas.microsoft.com/office/drawing/2014/main" xmlns="" id="{15703CD5-2573-4791-AC13-120FA07C63A1}"/>
              </a:ext>
            </a:extLst>
          </p:cNvPr>
          <p:cNvSpPr>
            <a:spLocks noEditPoints="1"/>
          </p:cNvSpPr>
          <p:nvPr/>
        </p:nvSpPr>
        <p:spPr bwMode="auto">
          <a:xfrm>
            <a:off x="8213725" y="5319713"/>
            <a:ext cx="546100" cy="550863"/>
          </a:xfrm>
          <a:custGeom>
            <a:avLst/>
            <a:gdLst>
              <a:gd name="T0" fmla="*/ 4 w 160"/>
              <a:gd name="T1" fmla="*/ 71 h 160"/>
              <a:gd name="T2" fmla="*/ 67 w 160"/>
              <a:gd name="T3" fmla="*/ 71 h 160"/>
              <a:gd name="T4" fmla="*/ 71 w 160"/>
              <a:gd name="T5" fmla="*/ 67 h 160"/>
              <a:gd name="T6" fmla="*/ 71 w 160"/>
              <a:gd name="T7" fmla="*/ 4 h 160"/>
              <a:gd name="T8" fmla="*/ 67 w 160"/>
              <a:gd name="T9" fmla="*/ 0 h 160"/>
              <a:gd name="T10" fmla="*/ 0 w 160"/>
              <a:gd name="T11" fmla="*/ 67 h 160"/>
              <a:gd name="T12" fmla="*/ 4 w 160"/>
              <a:gd name="T13" fmla="*/ 71 h 160"/>
              <a:gd name="T14" fmla="*/ 63 w 160"/>
              <a:gd name="T15" fmla="*/ 8 h 160"/>
              <a:gd name="T16" fmla="*/ 63 w 160"/>
              <a:gd name="T17" fmla="*/ 63 h 160"/>
              <a:gd name="T18" fmla="*/ 8 w 160"/>
              <a:gd name="T19" fmla="*/ 63 h 160"/>
              <a:gd name="T20" fmla="*/ 63 w 160"/>
              <a:gd name="T21" fmla="*/ 8 h 160"/>
              <a:gd name="T22" fmla="*/ 15 w 160"/>
              <a:gd name="T23" fmla="*/ 87 h 160"/>
              <a:gd name="T24" fmla="*/ 87 w 160"/>
              <a:gd name="T25" fmla="*/ 160 h 160"/>
              <a:gd name="T26" fmla="*/ 160 w 160"/>
              <a:gd name="T27" fmla="*/ 87 h 160"/>
              <a:gd name="T28" fmla="*/ 87 w 160"/>
              <a:gd name="T29" fmla="*/ 15 h 160"/>
              <a:gd name="T30" fmla="*/ 83 w 160"/>
              <a:gd name="T31" fmla="*/ 19 h 160"/>
              <a:gd name="T32" fmla="*/ 83 w 160"/>
              <a:gd name="T33" fmla="*/ 83 h 160"/>
              <a:gd name="T34" fmla="*/ 19 w 160"/>
              <a:gd name="T35" fmla="*/ 83 h 160"/>
              <a:gd name="T36" fmla="*/ 15 w 160"/>
              <a:gd name="T37" fmla="*/ 87 h 160"/>
              <a:gd name="T38" fmla="*/ 87 w 160"/>
              <a:gd name="T39" fmla="*/ 91 h 160"/>
              <a:gd name="T40" fmla="*/ 91 w 160"/>
              <a:gd name="T41" fmla="*/ 87 h 160"/>
              <a:gd name="T42" fmla="*/ 91 w 160"/>
              <a:gd name="T43" fmla="*/ 23 h 160"/>
              <a:gd name="T44" fmla="*/ 152 w 160"/>
              <a:gd name="T45" fmla="*/ 87 h 160"/>
              <a:gd name="T46" fmla="*/ 87 w 160"/>
              <a:gd name="T47" fmla="*/ 152 h 160"/>
              <a:gd name="T48" fmla="*/ 23 w 160"/>
              <a:gd name="T49" fmla="*/ 91 h 160"/>
              <a:gd name="T50" fmla="*/ 87 w 160"/>
              <a:gd name="T51" fmla="*/ 91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60" h="160">
                <a:moveTo>
                  <a:pt x="4" y="71"/>
                </a:moveTo>
                <a:cubicBezTo>
                  <a:pt x="67" y="71"/>
                  <a:pt x="67" y="71"/>
                  <a:pt x="67" y="71"/>
                </a:cubicBezTo>
                <a:cubicBezTo>
                  <a:pt x="69" y="71"/>
                  <a:pt x="71" y="69"/>
                  <a:pt x="71" y="67"/>
                </a:cubicBezTo>
                <a:cubicBezTo>
                  <a:pt x="71" y="4"/>
                  <a:pt x="71" y="4"/>
                  <a:pt x="71" y="4"/>
                </a:cubicBezTo>
                <a:cubicBezTo>
                  <a:pt x="71" y="2"/>
                  <a:pt x="69" y="0"/>
                  <a:pt x="67" y="0"/>
                </a:cubicBezTo>
                <a:cubicBezTo>
                  <a:pt x="30" y="0"/>
                  <a:pt x="0" y="30"/>
                  <a:pt x="0" y="67"/>
                </a:cubicBezTo>
                <a:cubicBezTo>
                  <a:pt x="0" y="69"/>
                  <a:pt x="2" y="71"/>
                  <a:pt x="4" y="71"/>
                </a:cubicBezTo>
                <a:close/>
                <a:moveTo>
                  <a:pt x="63" y="8"/>
                </a:moveTo>
                <a:cubicBezTo>
                  <a:pt x="63" y="63"/>
                  <a:pt x="63" y="63"/>
                  <a:pt x="63" y="63"/>
                </a:cubicBezTo>
                <a:cubicBezTo>
                  <a:pt x="8" y="63"/>
                  <a:pt x="8" y="63"/>
                  <a:pt x="8" y="63"/>
                </a:cubicBezTo>
                <a:cubicBezTo>
                  <a:pt x="10" y="33"/>
                  <a:pt x="33" y="10"/>
                  <a:pt x="63" y="8"/>
                </a:cubicBezTo>
                <a:close/>
                <a:moveTo>
                  <a:pt x="15" y="87"/>
                </a:moveTo>
                <a:cubicBezTo>
                  <a:pt x="15" y="127"/>
                  <a:pt x="47" y="160"/>
                  <a:pt x="87" y="160"/>
                </a:cubicBezTo>
                <a:cubicBezTo>
                  <a:pt x="127" y="160"/>
                  <a:pt x="160" y="127"/>
                  <a:pt x="160" y="87"/>
                </a:cubicBezTo>
                <a:cubicBezTo>
                  <a:pt x="160" y="47"/>
                  <a:pt x="127" y="15"/>
                  <a:pt x="87" y="15"/>
                </a:cubicBezTo>
                <a:cubicBezTo>
                  <a:pt x="85" y="15"/>
                  <a:pt x="83" y="16"/>
                  <a:pt x="83" y="19"/>
                </a:cubicBezTo>
                <a:cubicBezTo>
                  <a:pt x="83" y="83"/>
                  <a:pt x="83" y="83"/>
                  <a:pt x="83" y="83"/>
                </a:cubicBezTo>
                <a:cubicBezTo>
                  <a:pt x="19" y="83"/>
                  <a:pt x="19" y="83"/>
                  <a:pt x="19" y="83"/>
                </a:cubicBezTo>
                <a:cubicBezTo>
                  <a:pt x="16" y="83"/>
                  <a:pt x="15" y="85"/>
                  <a:pt x="15" y="87"/>
                </a:cubicBezTo>
                <a:close/>
                <a:moveTo>
                  <a:pt x="87" y="91"/>
                </a:moveTo>
                <a:cubicBezTo>
                  <a:pt x="89" y="91"/>
                  <a:pt x="91" y="90"/>
                  <a:pt x="91" y="87"/>
                </a:cubicBezTo>
                <a:cubicBezTo>
                  <a:pt x="91" y="23"/>
                  <a:pt x="91" y="23"/>
                  <a:pt x="91" y="23"/>
                </a:cubicBezTo>
                <a:cubicBezTo>
                  <a:pt x="125" y="25"/>
                  <a:pt x="152" y="53"/>
                  <a:pt x="152" y="87"/>
                </a:cubicBezTo>
                <a:cubicBezTo>
                  <a:pt x="152" y="123"/>
                  <a:pt x="123" y="152"/>
                  <a:pt x="87" y="152"/>
                </a:cubicBezTo>
                <a:cubicBezTo>
                  <a:pt x="53" y="152"/>
                  <a:pt x="25" y="125"/>
                  <a:pt x="23" y="91"/>
                </a:cubicBezTo>
                <a:lnTo>
                  <a:pt x="87" y="9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4" name="Freeform 84">
            <a:extLst>
              <a:ext uri="{FF2B5EF4-FFF2-40B4-BE49-F238E27FC236}">
                <a16:creationId xmlns:a16="http://schemas.microsoft.com/office/drawing/2014/main" xmlns="" id="{10CFAFC0-E388-4994-9402-5093533934CE}"/>
              </a:ext>
            </a:extLst>
          </p:cNvPr>
          <p:cNvSpPr>
            <a:spLocks noEditPoints="1"/>
          </p:cNvSpPr>
          <p:nvPr/>
        </p:nvSpPr>
        <p:spPr bwMode="auto">
          <a:xfrm>
            <a:off x="8213725" y="5938838"/>
            <a:ext cx="546100" cy="547688"/>
          </a:xfrm>
          <a:custGeom>
            <a:avLst/>
            <a:gdLst>
              <a:gd name="T0" fmla="*/ 90 w 160"/>
              <a:gd name="T1" fmla="*/ 0 h 159"/>
              <a:gd name="T2" fmla="*/ 87 w 160"/>
              <a:gd name="T3" fmla="*/ 1 h 159"/>
              <a:gd name="T4" fmla="*/ 86 w 160"/>
              <a:gd name="T5" fmla="*/ 4 h 159"/>
              <a:gd name="T6" fmla="*/ 86 w 160"/>
              <a:gd name="T7" fmla="*/ 41 h 159"/>
              <a:gd name="T8" fmla="*/ 89 w 160"/>
              <a:gd name="T9" fmla="*/ 44 h 159"/>
              <a:gd name="T10" fmla="*/ 116 w 160"/>
              <a:gd name="T11" fmla="*/ 79 h 159"/>
              <a:gd name="T12" fmla="*/ 115 w 160"/>
              <a:gd name="T13" fmla="*/ 86 h 159"/>
              <a:gd name="T14" fmla="*/ 118 w 160"/>
              <a:gd name="T15" fmla="*/ 91 h 159"/>
              <a:gd name="T16" fmla="*/ 151 w 160"/>
              <a:gd name="T17" fmla="*/ 106 h 159"/>
              <a:gd name="T18" fmla="*/ 152 w 160"/>
              <a:gd name="T19" fmla="*/ 107 h 159"/>
              <a:gd name="T20" fmla="*/ 154 w 160"/>
              <a:gd name="T21" fmla="*/ 107 h 159"/>
              <a:gd name="T22" fmla="*/ 156 w 160"/>
              <a:gd name="T23" fmla="*/ 104 h 159"/>
              <a:gd name="T24" fmla="*/ 160 w 160"/>
              <a:gd name="T25" fmla="*/ 79 h 159"/>
              <a:gd name="T26" fmla="*/ 90 w 160"/>
              <a:gd name="T27" fmla="*/ 0 h 159"/>
              <a:gd name="T28" fmla="*/ 150 w 160"/>
              <a:gd name="T29" fmla="*/ 97 h 159"/>
              <a:gd name="T30" fmla="*/ 124 w 160"/>
              <a:gd name="T31" fmla="*/ 85 h 159"/>
              <a:gd name="T32" fmla="*/ 124 w 160"/>
              <a:gd name="T33" fmla="*/ 79 h 159"/>
              <a:gd name="T34" fmla="*/ 94 w 160"/>
              <a:gd name="T35" fmla="*/ 38 h 159"/>
              <a:gd name="T36" fmla="*/ 94 w 160"/>
              <a:gd name="T37" fmla="*/ 9 h 159"/>
              <a:gd name="T38" fmla="*/ 152 w 160"/>
              <a:gd name="T39" fmla="*/ 79 h 159"/>
              <a:gd name="T40" fmla="*/ 150 w 160"/>
              <a:gd name="T41" fmla="*/ 97 h 159"/>
              <a:gd name="T42" fmla="*/ 70 w 160"/>
              <a:gd name="T43" fmla="*/ 0 h 159"/>
              <a:gd name="T44" fmla="*/ 0 w 160"/>
              <a:gd name="T45" fmla="*/ 79 h 159"/>
              <a:gd name="T46" fmla="*/ 70 w 160"/>
              <a:gd name="T47" fmla="*/ 159 h 159"/>
              <a:gd name="T48" fmla="*/ 70 w 160"/>
              <a:gd name="T49" fmla="*/ 159 h 159"/>
              <a:gd name="T50" fmla="*/ 73 w 160"/>
              <a:gd name="T51" fmla="*/ 158 h 159"/>
              <a:gd name="T52" fmla="*/ 74 w 160"/>
              <a:gd name="T53" fmla="*/ 155 h 159"/>
              <a:gd name="T54" fmla="*/ 74 w 160"/>
              <a:gd name="T55" fmla="*/ 118 h 159"/>
              <a:gd name="T56" fmla="*/ 71 w 160"/>
              <a:gd name="T57" fmla="*/ 114 h 159"/>
              <a:gd name="T58" fmla="*/ 44 w 160"/>
              <a:gd name="T59" fmla="*/ 79 h 159"/>
              <a:gd name="T60" fmla="*/ 71 w 160"/>
              <a:gd name="T61" fmla="*/ 44 h 159"/>
              <a:gd name="T62" fmla="*/ 74 w 160"/>
              <a:gd name="T63" fmla="*/ 40 h 159"/>
              <a:gd name="T64" fmla="*/ 74 w 160"/>
              <a:gd name="T65" fmla="*/ 4 h 159"/>
              <a:gd name="T66" fmla="*/ 73 w 160"/>
              <a:gd name="T67" fmla="*/ 1 h 159"/>
              <a:gd name="T68" fmla="*/ 70 w 160"/>
              <a:gd name="T69" fmla="*/ 0 h 159"/>
              <a:gd name="T70" fmla="*/ 66 w 160"/>
              <a:gd name="T71" fmla="*/ 38 h 159"/>
              <a:gd name="T72" fmla="*/ 36 w 160"/>
              <a:gd name="T73" fmla="*/ 79 h 159"/>
              <a:gd name="T74" fmla="*/ 66 w 160"/>
              <a:gd name="T75" fmla="*/ 121 h 159"/>
              <a:gd name="T76" fmla="*/ 66 w 160"/>
              <a:gd name="T77" fmla="*/ 150 h 159"/>
              <a:gd name="T78" fmla="*/ 8 w 160"/>
              <a:gd name="T79" fmla="*/ 79 h 159"/>
              <a:gd name="T80" fmla="*/ 66 w 160"/>
              <a:gd name="T81" fmla="*/ 9 h 159"/>
              <a:gd name="T82" fmla="*/ 66 w 160"/>
              <a:gd name="T83" fmla="*/ 38 h 159"/>
              <a:gd name="T84" fmla="*/ 146 w 160"/>
              <a:gd name="T85" fmla="*/ 117 h 159"/>
              <a:gd name="T86" fmla="*/ 113 w 160"/>
              <a:gd name="T87" fmla="*/ 101 h 159"/>
              <a:gd name="T88" fmla="*/ 108 w 160"/>
              <a:gd name="T89" fmla="*/ 102 h 159"/>
              <a:gd name="T90" fmla="*/ 89 w 160"/>
              <a:gd name="T91" fmla="*/ 114 h 159"/>
              <a:gd name="T92" fmla="*/ 86 w 160"/>
              <a:gd name="T93" fmla="*/ 118 h 159"/>
              <a:gd name="T94" fmla="*/ 86 w 160"/>
              <a:gd name="T95" fmla="*/ 155 h 159"/>
              <a:gd name="T96" fmla="*/ 87 w 160"/>
              <a:gd name="T97" fmla="*/ 158 h 159"/>
              <a:gd name="T98" fmla="*/ 90 w 160"/>
              <a:gd name="T99" fmla="*/ 159 h 159"/>
              <a:gd name="T100" fmla="*/ 90 w 160"/>
              <a:gd name="T101" fmla="*/ 159 h 159"/>
              <a:gd name="T102" fmla="*/ 147 w 160"/>
              <a:gd name="T103" fmla="*/ 123 h 159"/>
              <a:gd name="T104" fmla="*/ 148 w 160"/>
              <a:gd name="T105" fmla="*/ 120 h 159"/>
              <a:gd name="T106" fmla="*/ 146 w 160"/>
              <a:gd name="T107" fmla="*/ 117 h 159"/>
              <a:gd name="T108" fmla="*/ 94 w 160"/>
              <a:gd name="T109" fmla="*/ 150 h 159"/>
              <a:gd name="T110" fmla="*/ 94 w 160"/>
              <a:gd name="T111" fmla="*/ 121 h 159"/>
              <a:gd name="T112" fmla="*/ 112 w 160"/>
              <a:gd name="T113" fmla="*/ 110 h 159"/>
              <a:gd name="T114" fmla="*/ 138 w 160"/>
              <a:gd name="T115" fmla="*/ 122 h 159"/>
              <a:gd name="T116" fmla="*/ 94 w 160"/>
              <a:gd name="T117" fmla="*/ 150 h 1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160" h="159">
                <a:moveTo>
                  <a:pt x="90" y="0"/>
                </a:moveTo>
                <a:cubicBezTo>
                  <a:pt x="89" y="0"/>
                  <a:pt x="88" y="0"/>
                  <a:pt x="87" y="1"/>
                </a:cubicBezTo>
                <a:cubicBezTo>
                  <a:pt x="86" y="2"/>
                  <a:pt x="86" y="3"/>
                  <a:pt x="86" y="4"/>
                </a:cubicBezTo>
                <a:cubicBezTo>
                  <a:pt x="86" y="41"/>
                  <a:pt x="86" y="41"/>
                  <a:pt x="86" y="41"/>
                </a:cubicBezTo>
                <a:cubicBezTo>
                  <a:pt x="86" y="42"/>
                  <a:pt x="87" y="44"/>
                  <a:pt x="89" y="44"/>
                </a:cubicBezTo>
                <a:cubicBezTo>
                  <a:pt x="105" y="48"/>
                  <a:pt x="116" y="63"/>
                  <a:pt x="116" y="79"/>
                </a:cubicBezTo>
                <a:cubicBezTo>
                  <a:pt x="116" y="82"/>
                  <a:pt x="116" y="84"/>
                  <a:pt x="115" y="86"/>
                </a:cubicBezTo>
                <a:cubicBezTo>
                  <a:pt x="115" y="88"/>
                  <a:pt x="116" y="90"/>
                  <a:pt x="118" y="91"/>
                </a:cubicBezTo>
                <a:cubicBezTo>
                  <a:pt x="151" y="106"/>
                  <a:pt x="151" y="106"/>
                  <a:pt x="151" y="106"/>
                </a:cubicBezTo>
                <a:cubicBezTo>
                  <a:pt x="151" y="107"/>
                  <a:pt x="152" y="107"/>
                  <a:pt x="152" y="107"/>
                </a:cubicBezTo>
                <a:cubicBezTo>
                  <a:pt x="153" y="107"/>
                  <a:pt x="153" y="107"/>
                  <a:pt x="154" y="107"/>
                </a:cubicBezTo>
                <a:cubicBezTo>
                  <a:pt x="155" y="106"/>
                  <a:pt x="156" y="105"/>
                  <a:pt x="156" y="104"/>
                </a:cubicBezTo>
                <a:cubicBezTo>
                  <a:pt x="159" y="96"/>
                  <a:pt x="160" y="88"/>
                  <a:pt x="160" y="79"/>
                </a:cubicBezTo>
                <a:cubicBezTo>
                  <a:pt x="160" y="39"/>
                  <a:pt x="130" y="5"/>
                  <a:pt x="90" y="0"/>
                </a:cubicBezTo>
                <a:close/>
                <a:moveTo>
                  <a:pt x="150" y="97"/>
                </a:moveTo>
                <a:cubicBezTo>
                  <a:pt x="124" y="85"/>
                  <a:pt x="124" y="85"/>
                  <a:pt x="124" y="85"/>
                </a:cubicBezTo>
                <a:cubicBezTo>
                  <a:pt x="124" y="83"/>
                  <a:pt x="124" y="81"/>
                  <a:pt x="124" y="79"/>
                </a:cubicBezTo>
                <a:cubicBezTo>
                  <a:pt x="124" y="60"/>
                  <a:pt x="112" y="43"/>
                  <a:pt x="94" y="38"/>
                </a:cubicBezTo>
                <a:cubicBezTo>
                  <a:pt x="94" y="9"/>
                  <a:pt x="94" y="9"/>
                  <a:pt x="94" y="9"/>
                </a:cubicBezTo>
                <a:cubicBezTo>
                  <a:pt x="127" y="15"/>
                  <a:pt x="152" y="45"/>
                  <a:pt x="152" y="79"/>
                </a:cubicBezTo>
                <a:cubicBezTo>
                  <a:pt x="152" y="85"/>
                  <a:pt x="151" y="91"/>
                  <a:pt x="150" y="97"/>
                </a:cubicBezTo>
                <a:close/>
                <a:moveTo>
                  <a:pt x="70" y="0"/>
                </a:moveTo>
                <a:cubicBezTo>
                  <a:pt x="30" y="5"/>
                  <a:pt x="0" y="39"/>
                  <a:pt x="0" y="79"/>
                </a:cubicBezTo>
                <a:cubicBezTo>
                  <a:pt x="0" y="119"/>
                  <a:pt x="30" y="154"/>
                  <a:pt x="70" y="159"/>
                </a:cubicBezTo>
                <a:cubicBezTo>
                  <a:pt x="70" y="159"/>
                  <a:pt x="70" y="159"/>
                  <a:pt x="70" y="159"/>
                </a:cubicBezTo>
                <a:cubicBezTo>
                  <a:pt x="71" y="159"/>
                  <a:pt x="72" y="158"/>
                  <a:pt x="73" y="158"/>
                </a:cubicBezTo>
                <a:cubicBezTo>
                  <a:pt x="74" y="157"/>
                  <a:pt x="74" y="156"/>
                  <a:pt x="74" y="155"/>
                </a:cubicBezTo>
                <a:cubicBezTo>
                  <a:pt x="74" y="118"/>
                  <a:pt x="74" y="118"/>
                  <a:pt x="74" y="118"/>
                </a:cubicBezTo>
                <a:cubicBezTo>
                  <a:pt x="74" y="116"/>
                  <a:pt x="73" y="115"/>
                  <a:pt x="71" y="114"/>
                </a:cubicBezTo>
                <a:cubicBezTo>
                  <a:pt x="55" y="110"/>
                  <a:pt x="44" y="96"/>
                  <a:pt x="44" y="79"/>
                </a:cubicBezTo>
                <a:cubicBezTo>
                  <a:pt x="44" y="63"/>
                  <a:pt x="55" y="48"/>
                  <a:pt x="71" y="44"/>
                </a:cubicBezTo>
                <a:cubicBezTo>
                  <a:pt x="73" y="44"/>
                  <a:pt x="74" y="42"/>
                  <a:pt x="74" y="40"/>
                </a:cubicBezTo>
                <a:cubicBezTo>
                  <a:pt x="74" y="4"/>
                  <a:pt x="74" y="4"/>
                  <a:pt x="74" y="4"/>
                </a:cubicBezTo>
                <a:cubicBezTo>
                  <a:pt x="74" y="3"/>
                  <a:pt x="74" y="2"/>
                  <a:pt x="73" y="1"/>
                </a:cubicBezTo>
                <a:cubicBezTo>
                  <a:pt x="72" y="0"/>
                  <a:pt x="71" y="0"/>
                  <a:pt x="70" y="0"/>
                </a:cubicBezTo>
                <a:close/>
                <a:moveTo>
                  <a:pt x="66" y="38"/>
                </a:moveTo>
                <a:cubicBezTo>
                  <a:pt x="48" y="43"/>
                  <a:pt x="36" y="60"/>
                  <a:pt x="36" y="79"/>
                </a:cubicBezTo>
                <a:cubicBezTo>
                  <a:pt x="36" y="99"/>
                  <a:pt x="48" y="115"/>
                  <a:pt x="66" y="121"/>
                </a:cubicBezTo>
                <a:cubicBezTo>
                  <a:pt x="66" y="150"/>
                  <a:pt x="66" y="150"/>
                  <a:pt x="66" y="150"/>
                </a:cubicBezTo>
                <a:cubicBezTo>
                  <a:pt x="33" y="143"/>
                  <a:pt x="8" y="114"/>
                  <a:pt x="8" y="79"/>
                </a:cubicBezTo>
                <a:cubicBezTo>
                  <a:pt x="8" y="45"/>
                  <a:pt x="33" y="15"/>
                  <a:pt x="66" y="9"/>
                </a:cubicBezTo>
                <a:lnTo>
                  <a:pt x="66" y="38"/>
                </a:lnTo>
                <a:close/>
                <a:moveTo>
                  <a:pt x="146" y="117"/>
                </a:moveTo>
                <a:cubicBezTo>
                  <a:pt x="113" y="101"/>
                  <a:pt x="113" y="101"/>
                  <a:pt x="113" y="101"/>
                </a:cubicBezTo>
                <a:cubicBezTo>
                  <a:pt x="111" y="100"/>
                  <a:pt x="109" y="101"/>
                  <a:pt x="108" y="102"/>
                </a:cubicBezTo>
                <a:cubicBezTo>
                  <a:pt x="103" y="108"/>
                  <a:pt x="96" y="112"/>
                  <a:pt x="89" y="114"/>
                </a:cubicBezTo>
                <a:cubicBezTo>
                  <a:pt x="87" y="115"/>
                  <a:pt x="86" y="116"/>
                  <a:pt x="86" y="118"/>
                </a:cubicBezTo>
                <a:cubicBezTo>
                  <a:pt x="86" y="155"/>
                  <a:pt x="86" y="155"/>
                  <a:pt x="86" y="155"/>
                </a:cubicBezTo>
                <a:cubicBezTo>
                  <a:pt x="86" y="156"/>
                  <a:pt x="86" y="157"/>
                  <a:pt x="87" y="158"/>
                </a:cubicBezTo>
                <a:cubicBezTo>
                  <a:pt x="88" y="158"/>
                  <a:pt x="89" y="159"/>
                  <a:pt x="90" y="159"/>
                </a:cubicBezTo>
                <a:cubicBezTo>
                  <a:pt x="90" y="159"/>
                  <a:pt x="90" y="159"/>
                  <a:pt x="90" y="159"/>
                </a:cubicBezTo>
                <a:cubicBezTo>
                  <a:pt x="114" y="156"/>
                  <a:pt x="134" y="143"/>
                  <a:pt x="147" y="123"/>
                </a:cubicBezTo>
                <a:cubicBezTo>
                  <a:pt x="148" y="122"/>
                  <a:pt x="148" y="121"/>
                  <a:pt x="148" y="120"/>
                </a:cubicBezTo>
                <a:cubicBezTo>
                  <a:pt x="147" y="118"/>
                  <a:pt x="147" y="117"/>
                  <a:pt x="146" y="117"/>
                </a:cubicBezTo>
                <a:close/>
                <a:moveTo>
                  <a:pt x="94" y="150"/>
                </a:moveTo>
                <a:cubicBezTo>
                  <a:pt x="94" y="121"/>
                  <a:pt x="94" y="121"/>
                  <a:pt x="94" y="121"/>
                </a:cubicBezTo>
                <a:cubicBezTo>
                  <a:pt x="101" y="119"/>
                  <a:pt x="107" y="115"/>
                  <a:pt x="112" y="110"/>
                </a:cubicBezTo>
                <a:cubicBezTo>
                  <a:pt x="138" y="122"/>
                  <a:pt x="138" y="122"/>
                  <a:pt x="138" y="122"/>
                </a:cubicBezTo>
                <a:cubicBezTo>
                  <a:pt x="127" y="137"/>
                  <a:pt x="111" y="147"/>
                  <a:pt x="94" y="15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5" name="Freeform 85">
            <a:extLst>
              <a:ext uri="{FF2B5EF4-FFF2-40B4-BE49-F238E27FC236}">
                <a16:creationId xmlns:a16="http://schemas.microsoft.com/office/drawing/2014/main" xmlns="" id="{D7B64457-516D-425F-9C29-9B347ADB1C09}"/>
              </a:ext>
            </a:extLst>
          </p:cNvPr>
          <p:cNvSpPr>
            <a:spLocks noEditPoints="1"/>
          </p:cNvSpPr>
          <p:nvPr/>
        </p:nvSpPr>
        <p:spPr bwMode="auto">
          <a:xfrm>
            <a:off x="9169400" y="365125"/>
            <a:ext cx="546100" cy="550863"/>
          </a:xfrm>
          <a:custGeom>
            <a:avLst/>
            <a:gdLst>
              <a:gd name="T0" fmla="*/ 93 w 160"/>
              <a:gd name="T1" fmla="*/ 71 h 160"/>
              <a:gd name="T2" fmla="*/ 156 w 160"/>
              <a:gd name="T3" fmla="*/ 71 h 160"/>
              <a:gd name="T4" fmla="*/ 160 w 160"/>
              <a:gd name="T5" fmla="*/ 67 h 160"/>
              <a:gd name="T6" fmla="*/ 93 w 160"/>
              <a:gd name="T7" fmla="*/ 0 h 160"/>
              <a:gd name="T8" fmla="*/ 89 w 160"/>
              <a:gd name="T9" fmla="*/ 4 h 160"/>
              <a:gd name="T10" fmla="*/ 89 w 160"/>
              <a:gd name="T11" fmla="*/ 67 h 160"/>
              <a:gd name="T12" fmla="*/ 93 w 160"/>
              <a:gd name="T13" fmla="*/ 71 h 160"/>
              <a:gd name="T14" fmla="*/ 97 w 160"/>
              <a:gd name="T15" fmla="*/ 8 h 160"/>
              <a:gd name="T16" fmla="*/ 152 w 160"/>
              <a:gd name="T17" fmla="*/ 63 h 160"/>
              <a:gd name="T18" fmla="*/ 97 w 160"/>
              <a:gd name="T19" fmla="*/ 63 h 160"/>
              <a:gd name="T20" fmla="*/ 97 w 160"/>
              <a:gd name="T21" fmla="*/ 8 h 160"/>
              <a:gd name="T22" fmla="*/ 73 w 160"/>
              <a:gd name="T23" fmla="*/ 160 h 160"/>
              <a:gd name="T24" fmla="*/ 145 w 160"/>
              <a:gd name="T25" fmla="*/ 87 h 160"/>
              <a:gd name="T26" fmla="*/ 141 w 160"/>
              <a:gd name="T27" fmla="*/ 83 h 160"/>
              <a:gd name="T28" fmla="*/ 77 w 160"/>
              <a:gd name="T29" fmla="*/ 83 h 160"/>
              <a:gd name="T30" fmla="*/ 77 w 160"/>
              <a:gd name="T31" fmla="*/ 19 h 160"/>
              <a:gd name="T32" fmla="*/ 73 w 160"/>
              <a:gd name="T33" fmla="*/ 15 h 160"/>
              <a:gd name="T34" fmla="*/ 0 w 160"/>
              <a:gd name="T35" fmla="*/ 87 h 160"/>
              <a:gd name="T36" fmla="*/ 73 w 160"/>
              <a:gd name="T37" fmla="*/ 160 h 160"/>
              <a:gd name="T38" fmla="*/ 69 w 160"/>
              <a:gd name="T39" fmla="*/ 23 h 160"/>
              <a:gd name="T40" fmla="*/ 69 w 160"/>
              <a:gd name="T41" fmla="*/ 87 h 160"/>
              <a:gd name="T42" fmla="*/ 73 w 160"/>
              <a:gd name="T43" fmla="*/ 91 h 160"/>
              <a:gd name="T44" fmla="*/ 137 w 160"/>
              <a:gd name="T45" fmla="*/ 91 h 160"/>
              <a:gd name="T46" fmla="*/ 73 w 160"/>
              <a:gd name="T47" fmla="*/ 152 h 160"/>
              <a:gd name="T48" fmla="*/ 8 w 160"/>
              <a:gd name="T49" fmla="*/ 87 h 160"/>
              <a:gd name="T50" fmla="*/ 69 w 160"/>
              <a:gd name="T51" fmla="*/ 23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60" h="160">
                <a:moveTo>
                  <a:pt x="93" y="71"/>
                </a:moveTo>
                <a:cubicBezTo>
                  <a:pt x="156" y="71"/>
                  <a:pt x="156" y="71"/>
                  <a:pt x="156" y="71"/>
                </a:cubicBezTo>
                <a:cubicBezTo>
                  <a:pt x="158" y="71"/>
                  <a:pt x="160" y="69"/>
                  <a:pt x="160" y="67"/>
                </a:cubicBezTo>
                <a:cubicBezTo>
                  <a:pt x="160" y="30"/>
                  <a:pt x="130" y="0"/>
                  <a:pt x="93" y="0"/>
                </a:cubicBezTo>
                <a:cubicBezTo>
                  <a:pt x="91" y="0"/>
                  <a:pt x="89" y="2"/>
                  <a:pt x="89" y="4"/>
                </a:cubicBezTo>
                <a:cubicBezTo>
                  <a:pt x="89" y="67"/>
                  <a:pt x="89" y="67"/>
                  <a:pt x="89" y="67"/>
                </a:cubicBezTo>
                <a:cubicBezTo>
                  <a:pt x="89" y="69"/>
                  <a:pt x="91" y="71"/>
                  <a:pt x="93" y="71"/>
                </a:cubicBezTo>
                <a:close/>
                <a:moveTo>
                  <a:pt x="97" y="8"/>
                </a:moveTo>
                <a:cubicBezTo>
                  <a:pt x="127" y="10"/>
                  <a:pt x="150" y="33"/>
                  <a:pt x="152" y="63"/>
                </a:cubicBezTo>
                <a:cubicBezTo>
                  <a:pt x="97" y="63"/>
                  <a:pt x="97" y="63"/>
                  <a:pt x="97" y="63"/>
                </a:cubicBezTo>
                <a:lnTo>
                  <a:pt x="97" y="8"/>
                </a:lnTo>
                <a:close/>
                <a:moveTo>
                  <a:pt x="73" y="160"/>
                </a:moveTo>
                <a:cubicBezTo>
                  <a:pt x="113" y="160"/>
                  <a:pt x="145" y="127"/>
                  <a:pt x="145" y="87"/>
                </a:cubicBezTo>
                <a:cubicBezTo>
                  <a:pt x="145" y="85"/>
                  <a:pt x="144" y="83"/>
                  <a:pt x="141" y="83"/>
                </a:cubicBezTo>
                <a:cubicBezTo>
                  <a:pt x="77" y="83"/>
                  <a:pt x="77" y="83"/>
                  <a:pt x="77" y="83"/>
                </a:cubicBezTo>
                <a:cubicBezTo>
                  <a:pt x="77" y="19"/>
                  <a:pt x="77" y="19"/>
                  <a:pt x="77" y="19"/>
                </a:cubicBezTo>
                <a:cubicBezTo>
                  <a:pt x="77" y="16"/>
                  <a:pt x="75" y="15"/>
                  <a:pt x="73" y="15"/>
                </a:cubicBezTo>
                <a:cubicBezTo>
                  <a:pt x="33" y="15"/>
                  <a:pt x="0" y="47"/>
                  <a:pt x="0" y="87"/>
                </a:cubicBezTo>
                <a:cubicBezTo>
                  <a:pt x="0" y="127"/>
                  <a:pt x="33" y="160"/>
                  <a:pt x="73" y="160"/>
                </a:cubicBezTo>
                <a:close/>
                <a:moveTo>
                  <a:pt x="69" y="23"/>
                </a:moveTo>
                <a:cubicBezTo>
                  <a:pt x="69" y="87"/>
                  <a:pt x="69" y="87"/>
                  <a:pt x="69" y="87"/>
                </a:cubicBezTo>
                <a:cubicBezTo>
                  <a:pt x="69" y="89"/>
                  <a:pt x="71" y="91"/>
                  <a:pt x="73" y="91"/>
                </a:cubicBezTo>
                <a:cubicBezTo>
                  <a:pt x="137" y="91"/>
                  <a:pt x="137" y="91"/>
                  <a:pt x="137" y="91"/>
                </a:cubicBezTo>
                <a:cubicBezTo>
                  <a:pt x="135" y="125"/>
                  <a:pt x="107" y="152"/>
                  <a:pt x="73" y="152"/>
                </a:cubicBezTo>
                <a:cubicBezTo>
                  <a:pt x="37" y="152"/>
                  <a:pt x="8" y="123"/>
                  <a:pt x="8" y="87"/>
                </a:cubicBezTo>
                <a:cubicBezTo>
                  <a:pt x="8" y="53"/>
                  <a:pt x="35" y="25"/>
                  <a:pt x="69" y="2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6" name="Freeform 86">
            <a:extLst>
              <a:ext uri="{FF2B5EF4-FFF2-40B4-BE49-F238E27FC236}">
                <a16:creationId xmlns:a16="http://schemas.microsoft.com/office/drawing/2014/main" xmlns="" id="{1703CF0B-F77F-4881-B4A6-CC56C8F08C1B}"/>
              </a:ext>
            </a:extLst>
          </p:cNvPr>
          <p:cNvSpPr>
            <a:spLocks noEditPoints="1"/>
          </p:cNvSpPr>
          <p:nvPr/>
        </p:nvSpPr>
        <p:spPr bwMode="auto">
          <a:xfrm>
            <a:off x="9224963" y="984250"/>
            <a:ext cx="439738" cy="550863"/>
          </a:xfrm>
          <a:custGeom>
            <a:avLst/>
            <a:gdLst>
              <a:gd name="T0" fmla="*/ 65 w 129"/>
              <a:gd name="T1" fmla="*/ 32 h 160"/>
              <a:gd name="T2" fmla="*/ 31 w 129"/>
              <a:gd name="T3" fmla="*/ 65 h 160"/>
              <a:gd name="T4" fmla="*/ 65 w 129"/>
              <a:gd name="T5" fmla="*/ 99 h 160"/>
              <a:gd name="T6" fmla="*/ 98 w 129"/>
              <a:gd name="T7" fmla="*/ 65 h 160"/>
              <a:gd name="T8" fmla="*/ 65 w 129"/>
              <a:gd name="T9" fmla="*/ 32 h 160"/>
              <a:gd name="T10" fmla="*/ 65 w 129"/>
              <a:gd name="T11" fmla="*/ 91 h 160"/>
              <a:gd name="T12" fmla="*/ 39 w 129"/>
              <a:gd name="T13" fmla="*/ 65 h 160"/>
              <a:gd name="T14" fmla="*/ 65 w 129"/>
              <a:gd name="T15" fmla="*/ 40 h 160"/>
              <a:gd name="T16" fmla="*/ 90 w 129"/>
              <a:gd name="T17" fmla="*/ 65 h 160"/>
              <a:gd name="T18" fmla="*/ 65 w 129"/>
              <a:gd name="T19" fmla="*/ 91 h 160"/>
              <a:gd name="T20" fmla="*/ 65 w 129"/>
              <a:gd name="T21" fmla="*/ 0 h 160"/>
              <a:gd name="T22" fmla="*/ 62 w 129"/>
              <a:gd name="T23" fmla="*/ 0 h 160"/>
              <a:gd name="T24" fmla="*/ 0 w 129"/>
              <a:gd name="T25" fmla="*/ 58 h 160"/>
              <a:gd name="T26" fmla="*/ 1 w 129"/>
              <a:gd name="T27" fmla="*/ 77 h 160"/>
              <a:gd name="T28" fmla="*/ 2 w 129"/>
              <a:gd name="T29" fmla="*/ 79 h 160"/>
              <a:gd name="T30" fmla="*/ 6 w 129"/>
              <a:gd name="T31" fmla="*/ 92 h 160"/>
              <a:gd name="T32" fmla="*/ 59 w 129"/>
              <a:gd name="T33" fmla="*/ 158 h 160"/>
              <a:gd name="T34" fmla="*/ 65 w 129"/>
              <a:gd name="T35" fmla="*/ 160 h 160"/>
              <a:gd name="T36" fmla="*/ 71 w 129"/>
              <a:gd name="T37" fmla="*/ 158 h 160"/>
              <a:gd name="T38" fmla="*/ 123 w 129"/>
              <a:gd name="T39" fmla="*/ 92 h 160"/>
              <a:gd name="T40" fmla="*/ 128 w 129"/>
              <a:gd name="T41" fmla="*/ 79 h 160"/>
              <a:gd name="T42" fmla="*/ 128 w 129"/>
              <a:gd name="T43" fmla="*/ 77 h 160"/>
              <a:gd name="T44" fmla="*/ 129 w 129"/>
              <a:gd name="T45" fmla="*/ 65 h 160"/>
              <a:gd name="T46" fmla="*/ 65 w 129"/>
              <a:gd name="T47" fmla="*/ 0 h 160"/>
              <a:gd name="T48" fmla="*/ 120 w 129"/>
              <a:gd name="T49" fmla="*/ 76 h 160"/>
              <a:gd name="T50" fmla="*/ 120 w 129"/>
              <a:gd name="T51" fmla="*/ 77 h 160"/>
              <a:gd name="T52" fmla="*/ 116 w 129"/>
              <a:gd name="T53" fmla="*/ 89 h 160"/>
              <a:gd name="T54" fmla="*/ 65 w 129"/>
              <a:gd name="T55" fmla="*/ 152 h 160"/>
              <a:gd name="T56" fmla="*/ 65 w 129"/>
              <a:gd name="T57" fmla="*/ 152 h 160"/>
              <a:gd name="T58" fmla="*/ 64 w 129"/>
              <a:gd name="T59" fmla="*/ 152 h 160"/>
              <a:gd name="T60" fmla="*/ 13 w 129"/>
              <a:gd name="T61" fmla="*/ 88 h 160"/>
              <a:gd name="T62" fmla="*/ 9 w 129"/>
              <a:gd name="T63" fmla="*/ 77 h 160"/>
              <a:gd name="T64" fmla="*/ 9 w 129"/>
              <a:gd name="T65" fmla="*/ 76 h 160"/>
              <a:gd name="T66" fmla="*/ 9 w 129"/>
              <a:gd name="T67" fmla="*/ 75 h 160"/>
              <a:gd name="T68" fmla="*/ 8 w 129"/>
              <a:gd name="T69" fmla="*/ 59 h 160"/>
              <a:gd name="T70" fmla="*/ 63 w 129"/>
              <a:gd name="T71" fmla="*/ 8 h 160"/>
              <a:gd name="T72" fmla="*/ 121 w 129"/>
              <a:gd name="T73" fmla="*/ 65 h 160"/>
              <a:gd name="T74" fmla="*/ 120 w 129"/>
              <a:gd name="T75" fmla="*/ 76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29" h="160">
                <a:moveTo>
                  <a:pt x="65" y="32"/>
                </a:moveTo>
                <a:cubicBezTo>
                  <a:pt x="46" y="32"/>
                  <a:pt x="31" y="47"/>
                  <a:pt x="31" y="65"/>
                </a:cubicBezTo>
                <a:cubicBezTo>
                  <a:pt x="31" y="84"/>
                  <a:pt x="46" y="99"/>
                  <a:pt x="65" y="99"/>
                </a:cubicBezTo>
                <a:cubicBezTo>
                  <a:pt x="83" y="99"/>
                  <a:pt x="98" y="84"/>
                  <a:pt x="98" y="65"/>
                </a:cubicBezTo>
                <a:cubicBezTo>
                  <a:pt x="98" y="47"/>
                  <a:pt x="83" y="32"/>
                  <a:pt x="65" y="32"/>
                </a:cubicBezTo>
                <a:close/>
                <a:moveTo>
                  <a:pt x="65" y="91"/>
                </a:moveTo>
                <a:cubicBezTo>
                  <a:pt x="51" y="91"/>
                  <a:pt x="39" y="79"/>
                  <a:pt x="39" y="65"/>
                </a:cubicBezTo>
                <a:cubicBezTo>
                  <a:pt x="39" y="51"/>
                  <a:pt x="51" y="40"/>
                  <a:pt x="65" y="40"/>
                </a:cubicBezTo>
                <a:cubicBezTo>
                  <a:pt x="79" y="40"/>
                  <a:pt x="90" y="51"/>
                  <a:pt x="90" y="65"/>
                </a:cubicBezTo>
                <a:cubicBezTo>
                  <a:pt x="90" y="79"/>
                  <a:pt x="79" y="91"/>
                  <a:pt x="65" y="91"/>
                </a:cubicBezTo>
                <a:close/>
                <a:moveTo>
                  <a:pt x="65" y="0"/>
                </a:moveTo>
                <a:cubicBezTo>
                  <a:pt x="64" y="0"/>
                  <a:pt x="63" y="0"/>
                  <a:pt x="62" y="0"/>
                </a:cubicBezTo>
                <a:cubicBezTo>
                  <a:pt x="30" y="1"/>
                  <a:pt x="3" y="26"/>
                  <a:pt x="0" y="58"/>
                </a:cubicBezTo>
                <a:cubicBezTo>
                  <a:pt x="0" y="65"/>
                  <a:pt x="0" y="71"/>
                  <a:pt x="1" y="77"/>
                </a:cubicBezTo>
                <a:cubicBezTo>
                  <a:pt x="1" y="77"/>
                  <a:pt x="1" y="78"/>
                  <a:pt x="2" y="79"/>
                </a:cubicBezTo>
                <a:cubicBezTo>
                  <a:pt x="3" y="83"/>
                  <a:pt x="4" y="88"/>
                  <a:pt x="6" y="92"/>
                </a:cubicBezTo>
                <a:cubicBezTo>
                  <a:pt x="13" y="107"/>
                  <a:pt x="27" y="132"/>
                  <a:pt x="59" y="158"/>
                </a:cubicBezTo>
                <a:cubicBezTo>
                  <a:pt x="60" y="159"/>
                  <a:pt x="63" y="160"/>
                  <a:pt x="65" y="160"/>
                </a:cubicBezTo>
                <a:cubicBezTo>
                  <a:pt x="67" y="160"/>
                  <a:pt x="69" y="159"/>
                  <a:pt x="71" y="158"/>
                </a:cubicBezTo>
                <a:cubicBezTo>
                  <a:pt x="102" y="132"/>
                  <a:pt x="117" y="107"/>
                  <a:pt x="123" y="92"/>
                </a:cubicBezTo>
                <a:cubicBezTo>
                  <a:pt x="125" y="88"/>
                  <a:pt x="127" y="83"/>
                  <a:pt x="128" y="79"/>
                </a:cubicBezTo>
                <a:cubicBezTo>
                  <a:pt x="128" y="78"/>
                  <a:pt x="128" y="78"/>
                  <a:pt x="128" y="77"/>
                </a:cubicBezTo>
                <a:cubicBezTo>
                  <a:pt x="129" y="73"/>
                  <a:pt x="129" y="69"/>
                  <a:pt x="129" y="65"/>
                </a:cubicBezTo>
                <a:cubicBezTo>
                  <a:pt x="129" y="29"/>
                  <a:pt x="100" y="0"/>
                  <a:pt x="65" y="0"/>
                </a:cubicBezTo>
                <a:close/>
                <a:moveTo>
                  <a:pt x="120" y="76"/>
                </a:moveTo>
                <a:cubicBezTo>
                  <a:pt x="120" y="76"/>
                  <a:pt x="120" y="76"/>
                  <a:pt x="120" y="77"/>
                </a:cubicBezTo>
                <a:cubicBezTo>
                  <a:pt x="119" y="81"/>
                  <a:pt x="118" y="85"/>
                  <a:pt x="116" y="89"/>
                </a:cubicBezTo>
                <a:cubicBezTo>
                  <a:pt x="110" y="103"/>
                  <a:pt x="96" y="127"/>
                  <a:pt x="65" y="152"/>
                </a:cubicBezTo>
                <a:cubicBezTo>
                  <a:pt x="65" y="152"/>
                  <a:pt x="65" y="152"/>
                  <a:pt x="65" y="152"/>
                </a:cubicBezTo>
                <a:cubicBezTo>
                  <a:pt x="64" y="152"/>
                  <a:pt x="64" y="152"/>
                  <a:pt x="64" y="152"/>
                </a:cubicBezTo>
                <a:cubicBezTo>
                  <a:pt x="33" y="126"/>
                  <a:pt x="20" y="103"/>
                  <a:pt x="13" y="88"/>
                </a:cubicBezTo>
                <a:cubicBezTo>
                  <a:pt x="12" y="85"/>
                  <a:pt x="10" y="81"/>
                  <a:pt x="9" y="77"/>
                </a:cubicBezTo>
                <a:cubicBezTo>
                  <a:pt x="9" y="76"/>
                  <a:pt x="9" y="76"/>
                  <a:pt x="9" y="76"/>
                </a:cubicBezTo>
                <a:cubicBezTo>
                  <a:pt x="9" y="76"/>
                  <a:pt x="9" y="75"/>
                  <a:pt x="9" y="75"/>
                </a:cubicBezTo>
                <a:cubicBezTo>
                  <a:pt x="8" y="70"/>
                  <a:pt x="8" y="65"/>
                  <a:pt x="8" y="59"/>
                </a:cubicBezTo>
                <a:cubicBezTo>
                  <a:pt x="11" y="31"/>
                  <a:pt x="34" y="9"/>
                  <a:pt x="63" y="8"/>
                </a:cubicBezTo>
                <a:cubicBezTo>
                  <a:pt x="95" y="7"/>
                  <a:pt x="121" y="33"/>
                  <a:pt x="121" y="65"/>
                </a:cubicBezTo>
                <a:cubicBezTo>
                  <a:pt x="121" y="68"/>
                  <a:pt x="121" y="72"/>
                  <a:pt x="120" y="7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7" name="Freeform 87">
            <a:extLst>
              <a:ext uri="{FF2B5EF4-FFF2-40B4-BE49-F238E27FC236}">
                <a16:creationId xmlns:a16="http://schemas.microsoft.com/office/drawing/2014/main" xmlns="" id="{40D146D3-CF2B-40B9-9704-0BD169524018}"/>
              </a:ext>
            </a:extLst>
          </p:cNvPr>
          <p:cNvSpPr>
            <a:spLocks noEditPoints="1"/>
          </p:cNvSpPr>
          <p:nvPr/>
        </p:nvSpPr>
        <p:spPr bwMode="auto">
          <a:xfrm>
            <a:off x="9142413" y="1562100"/>
            <a:ext cx="600075" cy="606425"/>
          </a:xfrm>
          <a:custGeom>
            <a:avLst/>
            <a:gdLst>
              <a:gd name="T0" fmla="*/ 145 w 176"/>
              <a:gd name="T1" fmla="*/ 145 h 176"/>
              <a:gd name="T2" fmla="*/ 145 w 176"/>
              <a:gd name="T3" fmla="*/ 31 h 176"/>
              <a:gd name="T4" fmla="*/ 31 w 176"/>
              <a:gd name="T5" fmla="*/ 31 h 176"/>
              <a:gd name="T6" fmla="*/ 31 w 176"/>
              <a:gd name="T7" fmla="*/ 145 h 176"/>
              <a:gd name="T8" fmla="*/ 145 w 176"/>
              <a:gd name="T9" fmla="*/ 145 h 176"/>
              <a:gd name="T10" fmla="*/ 37 w 176"/>
              <a:gd name="T11" fmla="*/ 37 h 176"/>
              <a:gd name="T12" fmla="*/ 139 w 176"/>
              <a:gd name="T13" fmla="*/ 37 h 176"/>
              <a:gd name="T14" fmla="*/ 139 w 176"/>
              <a:gd name="T15" fmla="*/ 139 h 176"/>
              <a:gd name="T16" fmla="*/ 37 w 176"/>
              <a:gd name="T17" fmla="*/ 139 h 176"/>
              <a:gd name="T18" fmla="*/ 37 w 176"/>
              <a:gd name="T19" fmla="*/ 37 h 176"/>
              <a:gd name="T20" fmla="*/ 88 w 176"/>
              <a:gd name="T21" fmla="*/ 118 h 176"/>
              <a:gd name="T22" fmla="*/ 91 w 176"/>
              <a:gd name="T23" fmla="*/ 117 h 176"/>
              <a:gd name="T24" fmla="*/ 92 w 176"/>
              <a:gd name="T25" fmla="*/ 114 h 176"/>
              <a:gd name="T26" fmla="*/ 92 w 176"/>
              <a:gd name="T27" fmla="*/ 92 h 176"/>
              <a:gd name="T28" fmla="*/ 114 w 176"/>
              <a:gd name="T29" fmla="*/ 92 h 176"/>
              <a:gd name="T30" fmla="*/ 117 w 176"/>
              <a:gd name="T31" fmla="*/ 91 h 176"/>
              <a:gd name="T32" fmla="*/ 118 w 176"/>
              <a:gd name="T33" fmla="*/ 88 h 176"/>
              <a:gd name="T34" fmla="*/ 114 w 176"/>
              <a:gd name="T35" fmla="*/ 84 h 176"/>
              <a:gd name="T36" fmla="*/ 92 w 176"/>
              <a:gd name="T37" fmla="*/ 84 h 176"/>
              <a:gd name="T38" fmla="*/ 92 w 176"/>
              <a:gd name="T39" fmla="*/ 62 h 176"/>
              <a:gd name="T40" fmla="*/ 88 w 176"/>
              <a:gd name="T41" fmla="*/ 58 h 176"/>
              <a:gd name="T42" fmla="*/ 84 w 176"/>
              <a:gd name="T43" fmla="*/ 62 h 176"/>
              <a:gd name="T44" fmla="*/ 84 w 176"/>
              <a:gd name="T45" fmla="*/ 84 h 176"/>
              <a:gd name="T46" fmla="*/ 62 w 176"/>
              <a:gd name="T47" fmla="*/ 84 h 176"/>
              <a:gd name="T48" fmla="*/ 58 w 176"/>
              <a:gd name="T49" fmla="*/ 88 h 176"/>
              <a:gd name="T50" fmla="*/ 62 w 176"/>
              <a:gd name="T51" fmla="*/ 92 h 176"/>
              <a:gd name="T52" fmla="*/ 84 w 176"/>
              <a:gd name="T53" fmla="*/ 92 h 176"/>
              <a:gd name="T54" fmla="*/ 84 w 176"/>
              <a:gd name="T55" fmla="*/ 114 h 176"/>
              <a:gd name="T56" fmla="*/ 88 w 176"/>
              <a:gd name="T57" fmla="*/ 118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76" h="176">
                <a:moveTo>
                  <a:pt x="145" y="145"/>
                </a:moveTo>
                <a:cubicBezTo>
                  <a:pt x="176" y="113"/>
                  <a:pt x="176" y="63"/>
                  <a:pt x="145" y="31"/>
                </a:cubicBezTo>
                <a:cubicBezTo>
                  <a:pt x="113" y="0"/>
                  <a:pt x="63" y="0"/>
                  <a:pt x="31" y="31"/>
                </a:cubicBezTo>
                <a:cubicBezTo>
                  <a:pt x="0" y="63"/>
                  <a:pt x="0" y="113"/>
                  <a:pt x="31" y="145"/>
                </a:cubicBezTo>
                <a:cubicBezTo>
                  <a:pt x="63" y="176"/>
                  <a:pt x="113" y="176"/>
                  <a:pt x="145" y="145"/>
                </a:cubicBezTo>
                <a:close/>
                <a:moveTo>
                  <a:pt x="37" y="37"/>
                </a:moveTo>
                <a:cubicBezTo>
                  <a:pt x="65" y="9"/>
                  <a:pt x="111" y="9"/>
                  <a:pt x="139" y="37"/>
                </a:cubicBezTo>
                <a:cubicBezTo>
                  <a:pt x="167" y="65"/>
                  <a:pt x="167" y="111"/>
                  <a:pt x="139" y="139"/>
                </a:cubicBezTo>
                <a:cubicBezTo>
                  <a:pt x="111" y="167"/>
                  <a:pt x="65" y="167"/>
                  <a:pt x="37" y="139"/>
                </a:cubicBezTo>
                <a:cubicBezTo>
                  <a:pt x="9" y="111"/>
                  <a:pt x="9" y="65"/>
                  <a:pt x="37" y="37"/>
                </a:cubicBezTo>
                <a:close/>
                <a:moveTo>
                  <a:pt x="88" y="118"/>
                </a:moveTo>
                <a:cubicBezTo>
                  <a:pt x="89" y="118"/>
                  <a:pt x="90" y="118"/>
                  <a:pt x="91" y="117"/>
                </a:cubicBezTo>
                <a:cubicBezTo>
                  <a:pt x="92" y="116"/>
                  <a:pt x="92" y="115"/>
                  <a:pt x="92" y="114"/>
                </a:cubicBezTo>
                <a:cubicBezTo>
                  <a:pt x="92" y="92"/>
                  <a:pt x="92" y="92"/>
                  <a:pt x="92" y="92"/>
                </a:cubicBezTo>
                <a:cubicBezTo>
                  <a:pt x="114" y="92"/>
                  <a:pt x="114" y="92"/>
                  <a:pt x="114" y="92"/>
                </a:cubicBezTo>
                <a:cubicBezTo>
                  <a:pt x="115" y="92"/>
                  <a:pt x="116" y="92"/>
                  <a:pt x="117" y="91"/>
                </a:cubicBezTo>
                <a:cubicBezTo>
                  <a:pt x="118" y="90"/>
                  <a:pt x="118" y="89"/>
                  <a:pt x="118" y="88"/>
                </a:cubicBezTo>
                <a:cubicBezTo>
                  <a:pt x="118" y="86"/>
                  <a:pt x="116" y="84"/>
                  <a:pt x="114" y="84"/>
                </a:cubicBezTo>
                <a:cubicBezTo>
                  <a:pt x="92" y="84"/>
                  <a:pt x="92" y="84"/>
                  <a:pt x="92" y="84"/>
                </a:cubicBezTo>
                <a:cubicBezTo>
                  <a:pt x="92" y="62"/>
                  <a:pt x="92" y="62"/>
                  <a:pt x="92" y="62"/>
                </a:cubicBezTo>
                <a:cubicBezTo>
                  <a:pt x="92" y="60"/>
                  <a:pt x="90" y="58"/>
                  <a:pt x="88" y="58"/>
                </a:cubicBezTo>
                <a:cubicBezTo>
                  <a:pt x="86" y="58"/>
                  <a:pt x="84" y="60"/>
                  <a:pt x="84" y="62"/>
                </a:cubicBezTo>
                <a:cubicBezTo>
                  <a:pt x="84" y="84"/>
                  <a:pt x="84" y="84"/>
                  <a:pt x="84" y="84"/>
                </a:cubicBezTo>
                <a:cubicBezTo>
                  <a:pt x="62" y="84"/>
                  <a:pt x="62" y="84"/>
                  <a:pt x="62" y="84"/>
                </a:cubicBezTo>
                <a:cubicBezTo>
                  <a:pt x="60" y="84"/>
                  <a:pt x="58" y="86"/>
                  <a:pt x="58" y="88"/>
                </a:cubicBezTo>
                <a:cubicBezTo>
                  <a:pt x="58" y="90"/>
                  <a:pt x="60" y="92"/>
                  <a:pt x="62" y="92"/>
                </a:cubicBezTo>
                <a:cubicBezTo>
                  <a:pt x="84" y="92"/>
                  <a:pt x="84" y="92"/>
                  <a:pt x="84" y="92"/>
                </a:cubicBezTo>
                <a:cubicBezTo>
                  <a:pt x="84" y="114"/>
                  <a:pt x="84" y="114"/>
                  <a:pt x="84" y="114"/>
                </a:cubicBezTo>
                <a:cubicBezTo>
                  <a:pt x="84" y="116"/>
                  <a:pt x="86" y="118"/>
                  <a:pt x="88" y="11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8" name="Freeform 88">
            <a:extLst>
              <a:ext uri="{FF2B5EF4-FFF2-40B4-BE49-F238E27FC236}">
                <a16:creationId xmlns:a16="http://schemas.microsoft.com/office/drawing/2014/main" xmlns="" id="{16EF7C9C-2704-4117-9DD1-98F10E427234}"/>
              </a:ext>
            </a:extLst>
          </p:cNvPr>
          <p:cNvSpPr>
            <a:spLocks noEditPoints="1"/>
          </p:cNvSpPr>
          <p:nvPr/>
        </p:nvSpPr>
        <p:spPr bwMode="auto">
          <a:xfrm>
            <a:off x="9169400" y="2292350"/>
            <a:ext cx="546100" cy="404813"/>
          </a:xfrm>
          <a:custGeom>
            <a:avLst/>
            <a:gdLst>
              <a:gd name="T0" fmla="*/ 157 w 160"/>
              <a:gd name="T1" fmla="*/ 0 h 118"/>
              <a:gd name="T2" fmla="*/ 153 w 160"/>
              <a:gd name="T3" fmla="*/ 2 h 118"/>
              <a:gd name="T4" fmla="*/ 69 w 160"/>
              <a:gd name="T5" fmla="*/ 40 h 118"/>
              <a:gd name="T6" fmla="*/ 69 w 160"/>
              <a:gd name="T7" fmla="*/ 14 h 118"/>
              <a:gd name="T8" fmla="*/ 66 w 160"/>
              <a:gd name="T9" fmla="*/ 10 h 118"/>
              <a:gd name="T10" fmla="*/ 62 w 160"/>
              <a:gd name="T11" fmla="*/ 11 h 118"/>
              <a:gd name="T12" fmla="*/ 1 w 160"/>
              <a:gd name="T13" fmla="*/ 61 h 118"/>
              <a:gd name="T14" fmla="*/ 0 w 160"/>
              <a:gd name="T15" fmla="*/ 64 h 118"/>
              <a:gd name="T16" fmla="*/ 1 w 160"/>
              <a:gd name="T17" fmla="*/ 67 h 118"/>
              <a:gd name="T18" fmla="*/ 62 w 160"/>
              <a:gd name="T19" fmla="*/ 117 h 118"/>
              <a:gd name="T20" fmla="*/ 65 w 160"/>
              <a:gd name="T21" fmla="*/ 118 h 118"/>
              <a:gd name="T22" fmla="*/ 66 w 160"/>
              <a:gd name="T23" fmla="*/ 118 h 118"/>
              <a:gd name="T24" fmla="*/ 69 w 160"/>
              <a:gd name="T25" fmla="*/ 114 h 118"/>
              <a:gd name="T26" fmla="*/ 69 w 160"/>
              <a:gd name="T27" fmla="*/ 88 h 118"/>
              <a:gd name="T28" fmla="*/ 140 w 160"/>
              <a:gd name="T29" fmla="*/ 56 h 118"/>
              <a:gd name="T30" fmla="*/ 160 w 160"/>
              <a:gd name="T31" fmla="*/ 4 h 118"/>
              <a:gd name="T32" fmla="*/ 157 w 160"/>
              <a:gd name="T33" fmla="*/ 0 h 118"/>
              <a:gd name="T34" fmla="*/ 65 w 160"/>
              <a:gd name="T35" fmla="*/ 80 h 118"/>
              <a:gd name="T36" fmla="*/ 61 w 160"/>
              <a:gd name="T37" fmla="*/ 84 h 118"/>
              <a:gd name="T38" fmla="*/ 61 w 160"/>
              <a:gd name="T39" fmla="*/ 106 h 118"/>
              <a:gd name="T40" fmla="*/ 10 w 160"/>
              <a:gd name="T41" fmla="*/ 64 h 118"/>
              <a:gd name="T42" fmla="*/ 61 w 160"/>
              <a:gd name="T43" fmla="*/ 22 h 118"/>
              <a:gd name="T44" fmla="*/ 61 w 160"/>
              <a:gd name="T45" fmla="*/ 44 h 118"/>
              <a:gd name="T46" fmla="*/ 62 w 160"/>
              <a:gd name="T47" fmla="*/ 47 h 118"/>
              <a:gd name="T48" fmla="*/ 65 w 160"/>
              <a:gd name="T49" fmla="*/ 48 h 118"/>
              <a:gd name="T50" fmla="*/ 150 w 160"/>
              <a:gd name="T51" fmla="*/ 20 h 118"/>
              <a:gd name="T52" fmla="*/ 65 w 160"/>
              <a:gd name="T53" fmla="*/ 80 h 1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60" h="118">
                <a:moveTo>
                  <a:pt x="157" y="0"/>
                </a:moveTo>
                <a:cubicBezTo>
                  <a:pt x="155" y="0"/>
                  <a:pt x="153" y="0"/>
                  <a:pt x="153" y="2"/>
                </a:cubicBezTo>
                <a:cubicBezTo>
                  <a:pt x="132" y="38"/>
                  <a:pt x="94" y="40"/>
                  <a:pt x="69" y="40"/>
                </a:cubicBezTo>
                <a:cubicBezTo>
                  <a:pt x="69" y="14"/>
                  <a:pt x="69" y="14"/>
                  <a:pt x="69" y="14"/>
                </a:cubicBezTo>
                <a:cubicBezTo>
                  <a:pt x="69" y="12"/>
                  <a:pt x="68" y="11"/>
                  <a:pt x="66" y="10"/>
                </a:cubicBezTo>
                <a:cubicBezTo>
                  <a:pt x="65" y="10"/>
                  <a:pt x="63" y="10"/>
                  <a:pt x="62" y="11"/>
                </a:cubicBezTo>
                <a:cubicBezTo>
                  <a:pt x="1" y="61"/>
                  <a:pt x="1" y="61"/>
                  <a:pt x="1" y="61"/>
                </a:cubicBezTo>
                <a:cubicBezTo>
                  <a:pt x="1" y="62"/>
                  <a:pt x="0" y="63"/>
                  <a:pt x="0" y="64"/>
                </a:cubicBezTo>
                <a:cubicBezTo>
                  <a:pt x="0" y="65"/>
                  <a:pt x="1" y="66"/>
                  <a:pt x="1" y="67"/>
                </a:cubicBezTo>
                <a:cubicBezTo>
                  <a:pt x="62" y="117"/>
                  <a:pt x="62" y="117"/>
                  <a:pt x="62" y="117"/>
                </a:cubicBezTo>
                <a:cubicBezTo>
                  <a:pt x="63" y="118"/>
                  <a:pt x="64" y="118"/>
                  <a:pt x="65" y="118"/>
                </a:cubicBezTo>
                <a:cubicBezTo>
                  <a:pt x="65" y="118"/>
                  <a:pt x="66" y="118"/>
                  <a:pt x="66" y="118"/>
                </a:cubicBezTo>
                <a:cubicBezTo>
                  <a:pt x="68" y="117"/>
                  <a:pt x="69" y="116"/>
                  <a:pt x="69" y="114"/>
                </a:cubicBezTo>
                <a:cubicBezTo>
                  <a:pt x="69" y="88"/>
                  <a:pt x="69" y="88"/>
                  <a:pt x="69" y="88"/>
                </a:cubicBezTo>
                <a:cubicBezTo>
                  <a:pt x="107" y="86"/>
                  <a:pt x="129" y="70"/>
                  <a:pt x="140" y="56"/>
                </a:cubicBezTo>
                <a:cubicBezTo>
                  <a:pt x="155" y="38"/>
                  <a:pt x="160" y="17"/>
                  <a:pt x="160" y="4"/>
                </a:cubicBezTo>
                <a:cubicBezTo>
                  <a:pt x="160" y="2"/>
                  <a:pt x="159" y="1"/>
                  <a:pt x="157" y="0"/>
                </a:cubicBezTo>
                <a:close/>
                <a:moveTo>
                  <a:pt x="65" y="80"/>
                </a:moveTo>
                <a:cubicBezTo>
                  <a:pt x="62" y="80"/>
                  <a:pt x="61" y="82"/>
                  <a:pt x="61" y="84"/>
                </a:cubicBezTo>
                <a:cubicBezTo>
                  <a:pt x="61" y="106"/>
                  <a:pt x="61" y="106"/>
                  <a:pt x="61" y="106"/>
                </a:cubicBezTo>
                <a:cubicBezTo>
                  <a:pt x="10" y="64"/>
                  <a:pt x="10" y="64"/>
                  <a:pt x="10" y="64"/>
                </a:cubicBezTo>
                <a:cubicBezTo>
                  <a:pt x="61" y="22"/>
                  <a:pt x="61" y="22"/>
                  <a:pt x="61" y="22"/>
                </a:cubicBezTo>
                <a:cubicBezTo>
                  <a:pt x="61" y="44"/>
                  <a:pt x="61" y="44"/>
                  <a:pt x="61" y="44"/>
                </a:cubicBezTo>
                <a:cubicBezTo>
                  <a:pt x="61" y="45"/>
                  <a:pt x="61" y="46"/>
                  <a:pt x="62" y="47"/>
                </a:cubicBezTo>
                <a:cubicBezTo>
                  <a:pt x="63" y="48"/>
                  <a:pt x="64" y="48"/>
                  <a:pt x="65" y="48"/>
                </a:cubicBezTo>
                <a:cubicBezTo>
                  <a:pt x="88" y="48"/>
                  <a:pt x="125" y="48"/>
                  <a:pt x="150" y="20"/>
                </a:cubicBezTo>
                <a:cubicBezTo>
                  <a:pt x="144" y="44"/>
                  <a:pt x="122" y="79"/>
                  <a:pt x="65" y="8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9" name="Freeform 89">
            <a:extLst>
              <a:ext uri="{FF2B5EF4-FFF2-40B4-BE49-F238E27FC236}">
                <a16:creationId xmlns:a16="http://schemas.microsoft.com/office/drawing/2014/main" xmlns="" id="{247B3A41-FEB0-455B-943E-C63473F1DD36}"/>
              </a:ext>
            </a:extLst>
          </p:cNvPr>
          <p:cNvSpPr>
            <a:spLocks noEditPoints="1"/>
          </p:cNvSpPr>
          <p:nvPr/>
        </p:nvSpPr>
        <p:spPr bwMode="auto">
          <a:xfrm>
            <a:off x="9169400" y="2911475"/>
            <a:ext cx="546100" cy="406400"/>
          </a:xfrm>
          <a:custGeom>
            <a:avLst/>
            <a:gdLst>
              <a:gd name="T0" fmla="*/ 141 w 160"/>
              <a:gd name="T1" fmla="*/ 62 h 118"/>
              <a:gd name="T2" fmla="*/ 69 w 160"/>
              <a:gd name="T3" fmla="*/ 30 h 118"/>
              <a:gd name="T4" fmla="*/ 69 w 160"/>
              <a:gd name="T5" fmla="*/ 4 h 118"/>
              <a:gd name="T6" fmla="*/ 66 w 160"/>
              <a:gd name="T7" fmla="*/ 0 h 118"/>
              <a:gd name="T8" fmla="*/ 62 w 160"/>
              <a:gd name="T9" fmla="*/ 1 h 118"/>
              <a:gd name="T10" fmla="*/ 1 w 160"/>
              <a:gd name="T11" fmla="*/ 51 h 118"/>
              <a:gd name="T12" fmla="*/ 0 w 160"/>
              <a:gd name="T13" fmla="*/ 54 h 118"/>
              <a:gd name="T14" fmla="*/ 1 w 160"/>
              <a:gd name="T15" fmla="*/ 57 h 118"/>
              <a:gd name="T16" fmla="*/ 62 w 160"/>
              <a:gd name="T17" fmla="*/ 107 h 118"/>
              <a:gd name="T18" fmla="*/ 66 w 160"/>
              <a:gd name="T19" fmla="*/ 108 h 118"/>
              <a:gd name="T20" fmla="*/ 69 w 160"/>
              <a:gd name="T21" fmla="*/ 104 h 118"/>
              <a:gd name="T22" fmla="*/ 69 w 160"/>
              <a:gd name="T23" fmla="*/ 78 h 118"/>
              <a:gd name="T24" fmla="*/ 153 w 160"/>
              <a:gd name="T25" fmla="*/ 116 h 118"/>
              <a:gd name="T26" fmla="*/ 156 w 160"/>
              <a:gd name="T27" fmla="*/ 118 h 118"/>
              <a:gd name="T28" fmla="*/ 157 w 160"/>
              <a:gd name="T29" fmla="*/ 118 h 118"/>
              <a:gd name="T30" fmla="*/ 160 w 160"/>
              <a:gd name="T31" fmla="*/ 114 h 118"/>
              <a:gd name="T32" fmla="*/ 141 w 160"/>
              <a:gd name="T33" fmla="*/ 62 h 118"/>
              <a:gd name="T34" fmla="*/ 65 w 160"/>
              <a:gd name="T35" fmla="*/ 70 h 118"/>
              <a:gd name="T36" fmla="*/ 65 w 160"/>
              <a:gd name="T37" fmla="*/ 70 h 118"/>
              <a:gd name="T38" fmla="*/ 62 w 160"/>
              <a:gd name="T39" fmla="*/ 71 h 118"/>
              <a:gd name="T40" fmla="*/ 61 w 160"/>
              <a:gd name="T41" fmla="*/ 74 h 118"/>
              <a:gd name="T42" fmla="*/ 61 w 160"/>
              <a:gd name="T43" fmla="*/ 96 h 118"/>
              <a:gd name="T44" fmla="*/ 10 w 160"/>
              <a:gd name="T45" fmla="*/ 54 h 118"/>
              <a:gd name="T46" fmla="*/ 61 w 160"/>
              <a:gd name="T47" fmla="*/ 13 h 118"/>
              <a:gd name="T48" fmla="*/ 61 w 160"/>
              <a:gd name="T49" fmla="*/ 34 h 118"/>
              <a:gd name="T50" fmla="*/ 65 w 160"/>
              <a:gd name="T51" fmla="*/ 38 h 118"/>
              <a:gd name="T52" fmla="*/ 150 w 160"/>
              <a:gd name="T53" fmla="*/ 98 h 118"/>
              <a:gd name="T54" fmla="*/ 65 w 160"/>
              <a:gd name="T55" fmla="*/ 70 h 1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60" h="118">
                <a:moveTo>
                  <a:pt x="141" y="62"/>
                </a:moveTo>
                <a:cubicBezTo>
                  <a:pt x="129" y="48"/>
                  <a:pt x="107" y="32"/>
                  <a:pt x="69" y="30"/>
                </a:cubicBezTo>
                <a:cubicBezTo>
                  <a:pt x="69" y="4"/>
                  <a:pt x="69" y="4"/>
                  <a:pt x="69" y="4"/>
                </a:cubicBezTo>
                <a:cubicBezTo>
                  <a:pt x="69" y="2"/>
                  <a:pt x="68" y="1"/>
                  <a:pt x="66" y="0"/>
                </a:cubicBezTo>
                <a:cubicBezTo>
                  <a:pt x="65" y="0"/>
                  <a:pt x="63" y="0"/>
                  <a:pt x="62" y="1"/>
                </a:cubicBezTo>
                <a:cubicBezTo>
                  <a:pt x="1" y="51"/>
                  <a:pt x="1" y="51"/>
                  <a:pt x="1" y="51"/>
                </a:cubicBezTo>
                <a:cubicBezTo>
                  <a:pt x="1" y="52"/>
                  <a:pt x="0" y="53"/>
                  <a:pt x="0" y="54"/>
                </a:cubicBezTo>
                <a:cubicBezTo>
                  <a:pt x="0" y="55"/>
                  <a:pt x="1" y="56"/>
                  <a:pt x="1" y="57"/>
                </a:cubicBezTo>
                <a:cubicBezTo>
                  <a:pt x="62" y="107"/>
                  <a:pt x="62" y="107"/>
                  <a:pt x="62" y="107"/>
                </a:cubicBezTo>
                <a:cubicBezTo>
                  <a:pt x="63" y="108"/>
                  <a:pt x="65" y="108"/>
                  <a:pt x="66" y="108"/>
                </a:cubicBezTo>
                <a:cubicBezTo>
                  <a:pt x="68" y="107"/>
                  <a:pt x="69" y="106"/>
                  <a:pt x="69" y="104"/>
                </a:cubicBezTo>
                <a:cubicBezTo>
                  <a:pt x="69" y="78"/>
                  <a:pt x="69" y="78"/>
                  <a:pt x="69" y="78"/>
                </a:cubicBezTo>
                <a:cubicBezTo>
                  <a:pt x="94" y="78"/>
                  <a:pt x="132" y="80"/>
                  <a:pt x="153" y="116"/>
                </a:cubicBezTo>
                <a:cubicBezTo>
                  <a:pt x="153" y="117"/>
                  <a:pt x="155" y="118"/>
                  <a:pt x="156" y="118"/>
                </a:cubicBezTo>
                <a:cubicBezTo>
                  <a:pt x="156" y="118"/>
                  <a:pt x="157" y="118"/>
                  <a:pt x="157" y="118"/>
                </a:cubicBezTo>
                <a:cubicBezTo>
                  <a:pt x="159" y="117"/>
                  <a:pt x="160" y="116"/>
                  <a:pt x="160" y="114"/>
                </a:cubicBezTo>
                <a:cubicBezTo>
                  <a:pt x="160" y="101"/>
                  <a:pt x="155" y="80"/>
                  <a:pt x="141" y="62"/>
                </a:cubicBezTo>
                <a:close/>
                <a:moveTo>
                  <a:pt x="65" y="70"/>
                </a:moveTo>
                <a:cubicBezTo>
                  <a:pt x="65" y="70"/>
                  <a:pt x="65" y="70"/>
                  <a:pt x="65" y="70"/>
                </a:cubicBezTo>
                <a:cubicBezTo>
                  <a:pt x="64" y="70"/>
                  <a:pt x="62" y="70"/>
                  <a:pt x="62" y="71"/>
                </a:cubicBezTo>
                <a:cubicBezTo>
                  <a:pt x="61" y="72"/>
                  <a:pt x="61" y="73"/>
                  <a:pt x="61" y="74"/>
                </a:cubicBezTo>
                <a:cubicBezTo>
                  <a:pt x="61" y="96"/>
                  <a:pt x="61" y="96"/>
                  <a:pt x="61" y="96"/>
                </a:cubicBezTo>
                <a:cubicBezTo>
                  <a:pt x="10" y="54"/>
                  <a:pt x="10" y="54"/>
                  <a:pt x="10" y="54"/>
                </a:cubicBezTo>
                <a:cubicBezTo>
                  <a:pt x="61" y="13"/>
                  <a:pt x="61" y="13"/>
                  <a:pt x="61" y="13"/>
                </a:cubicBezTo>
                <a:cubicBezTo>
                  <a:pt x="61" y="34"/>
                  <a:pt x="61" y="34"/>
                  <a:pt x="61" y="34"/>
                </a:cubicBezTo>
                <a:cubicBezTo>
                  <a:pt x="61" y="36"/>
                  <a:pt x="62" y="38"/>
                  <a:pt x="65" y="38"/>
                </a:cubicBezTo>
                <a:cubicBezTo>
                  <a:pt x="122" y="39"/>
                  <a:pt x="144" y="74"/>
                  <a:pt x="150" y="98"/>
                </a:cubicBezTo>
                <a:cubicBezTo>
                  <a:pt x="125" y="70"/>
                  <a:pt x="88" y="70"/>
                  <a:pt x="65" y="7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0" name="Freeform 90">
            <a:extLst>
              <a:ext uri="{FF2B5EF4-FFF2-40B4-BE49-F238E27FC236}">
                <a16:creationId xmlns:a16="http://schemas.microsoft.com/office/drawing/2014/main" xmlns="" id="{A81F2B84-5D89-4C94-ADE0-E61F5C9866C5}"/>
              </a:ext>
            </a:extLst>
          </p:cNvPr>
          <p:cNvSpPr>
            <a:spLocks noEditPoints="1"/>
          </p:cNvSpPr>
          <p:nvPr/>
        </p:nvSpPr>
        <p:spPr bwMode="auto">
          <a:xfrm>
            <a:off x="9183688" y="3448050"/>
            <a:ext cx="514350" cy="550863"/>
          </a:xfrm>
          <a:custGeom>
            <a:avLst/>
            <a:gdLst>
              <a:gd name="T0" fmla="*/ 134 w 151"/>
              <a:gd name="T1" fmla="*/ 135 h 160"/>
              <a:gd name="T2" fmla="*/ 123 w 151"/>
              <a:gd name="T3" fmla="*/ 135 h 160"/>
              <a:gd name="T4" fmla="*/ 119 w 151"/>
              <a:gd name="T5" fmla="*/ 139 h 160"/>
              <a:gd name="T6" fmla="*/ 123 w 151"/>
              <a:gd name="T7" fmla="*/ 143 h 160"/>
              <a:gd name="T8" fmla="*/ 134 w 151"/>
              <a:gd name="T9" fmla="*/ 143 h 160"/>
              <a:gd name="T10" fmla="*/ 151 w 151"/>
              <a:gd name="T11" fmla="*/ 126 h 160"/>
              <a:gd name="T12" fmla="*/ 151 w 151"/>
              <a:gd name="T13" fmla="*/ 34 h 160"/>
              <a:gd name="T14" fmla="*/ 134 w 151"/>
              <a:gd name="T15" fmla="*/ 17 h 160"/>
              <a:gd name="T16" fmla="*/ 58 w 151"/>
              <a:gd name="T17" fmla="*/ 17 h 160"/>
              <a:gd name="T18" fmla="*/ 69 w 151"/>
              <a:gd name="T19" fmla="*/ 7 h 160"/>
              <a:gd name="T20" fmla="*/ 69 w 151"/>
              <a:gd name="T21" fmla="*/ 1 h 160"/>
              <a:gd name="T22" fmla="*/ 63 w 151"/>
              <a:gd name="T23" fmla="*/ 1 h 160"/>
              <a:gd name="T24" fmla="*/ 45 w 151"/>
              <a:gd name="T25" fmla="*/ 19 h 160"/>
              <a:gd name="T26" fmla="*/ 44 w 151"/>
              <a:gd name="T27" fmla="*/ 21 h 160"/>
              <a:gd name="T28" fmla="*/ 45 w 151"/>
              <a:gd name="T29" fmla="*/ 24 h 160"/>
              <a:gd name="T30" fmla="*/ 63 w 151"/>
              <a:gd name="T31" fmla="*/ 42 h 160"/>
              <a:gd name="T32" fmla="*/ 66 w 151"/>
              <a:gd name="T33" fmla="*/ 43 h 160"/>
              <a:gd name="T34" fmla="*/ 69 w 151"/>
              <a:gd name="T35" fmla="*/ 42 h 160"/>
              <a:gd name="T36" fmla="*/ 69 w 151"/>
              <a:gd name="T37" fmla="*/ 36 h 160"/>
              <a:gd name="T38" fmla="*/ 58 w 151"/>
              <a:gd name="T39" fmla="*/ 25 h 160"/>
              <a:gd name="T40" fmla="*/ 134 w 151"/>
              <a:gd name="T41" fmla="*/ 25 h 160"/>
              <a:gd name="T42" fmla="*/ 143 w 151"/>
              <a:gd name="T43" fmla="*/ 34 h 160"/>
              <a:gd name="T44" fmla="*/ 143 w 151"/>
              <a:gd name="T45" fmla="*/ 126 h 160"/>
              <a:gd name="T46" fmla="*/ 134 w 151"/>
              <a:gd name="T47" fmla="*/ 135 h 160"/>
              <a:gd name="T48" fmla="*/ 88 w 151"/>
              <a:gd name="T49" fmla="*/ 118 h 160"/>
              <a:gd name="T50" fmla="*/ 82 w 151"/>
              <a:gd name="T51" fmla="*/ 118 h 160"/>
              <a:gd name="T52" fmla="*/ 82 w 151"/>
              <a:gd name="T53" fmla="*/ 124 h 160"/>
              <a:gd name="T54" fmla="*/ 93 w 151"/>
              <a:gd name="T55" fmla="*/ 135 h 160"/>
              <a:gd name="T56" fmla="*/ 17 w 151"/>
              <a:gd name="T57" fmla="*/ 135 h 160"/>
              <a:gd name="T58" fmla="*/ 8 w 151"/>
              <a:gd name="T59" fmla="*/ 126 h 160"/>
              <a:gd name="T60" fmla="*/ 8 w 151"/>
              <a:gd name="T61" fmla="*/ 34 h 160"/>
              <a:gd name="T62" fmla="*/ 17 w 151"/>
              <a:gd name="T63" fmla="*/ 25 h 160"/>
              <a:gd name="T64" fmla="*/ 28 w 151"/>
              <a:gd name="T65" fmla="*/ 25 h 160"/>
              <a:gd name="T66" fmla="*/ 32 w 151"/>
              <a:gd name="T67" fmla="*/ 21 h 160"/>
              <a:gd name="T68" fmla="*/ 28 w 151"/>
              <a:gd name="T69" fmla="*/ 17 h 160"/>
              <a:gd name="T70" fmla="*/ 17 w 151"/>
              <a:gd name="T71" fmla="*/ 17 h 160"/>
              <a:gd name="T72" fmla="*/ 0 w 151"/>
              <a:gd name="T73" fmla="*/ 34 h 160"/>
              <a:gd name="T74" fmla="*/ 0 w 151"/>
              <a:gd name="T75" fmla="*/ 126 h 160"/>
              <a:gd name="T76" fmla="*/ 17 w 151"/>
              <a:gd name="T77" fmla="*/ 143 h 160"/>
              <a:gd name="T78" fmla="*/ 93 w 151"/>
              <a:gd name="T79" fmla="*/ 143 h 160"/>
              <a:gd name="T80" fmla="*/ 82 w 151"/>
              <a:gd name="T81" fmla="*/ 153 h 160"/>
              <a:gd name="T82" fmla="*/ 82 w 151"/>
              <a:gd name="T83" fmla="*/ 159 h 160"/>
              <a:gd name="T84" fmla="*/ 85 w 151"/>
              <a:gd name="T85" fmla="*/ 160 h 160"/>
              <a:gd name="T86" fmla="*/ 88 w 151"/>
              <a:gd name="T87" fmla="*/ 159 h 160"/>
              <a:gd name="T88" fmla="*/ 105 w 151"/>
              <a:gd name="T89" fmla="*/ 141 h 160"/>
              <a:gd name="T90" fmla="*/ 106 w 151"/>
              <a:gd name="T91" fmla="*/ 139 h 160"/>
              <a:gd name="T92" fmla="*/ 105 w 151"/>
              <a:gd name="T93" fmla="*/ 136 h 160"/>
              <a:gd name="T94" fmla="*/ 88 w 151"/>
              <a:gd name="T95" fmla="*/ 118 h 160"/>
              <a:gd name="T96" fmla="*/ 75 w 151"/>
              <a:gd name="T97" fmla="*/ 75 h 160"/>
              <a:gd name="T98" fmla="*/ 81 w 151"/>
              <a:gd name="T99" fmla="*/ 80 h 160"/>
              <a:gd name="T100" fmla="*/ 75 w 151"/>
              <a:gd name="T101" fmla="*/ 85 h 160"/>
              <a:gd name="T102" fmla="*/ 70 w 151"/>
              <a:gd name="T103" fmla="*/ 80 h 160"/>
              <a:gd name="T104" fmla="*/ 75 w 151"/>
              <a:gd name="T105" fmla="*/ 75 h 160"/>
              <a:gd name="T106" fmla="*/ 53 w 151"/>
              <a:gd name="T107" fmla="*/ 75 h 160"/>
              <a:gd name="T108" fmla="*/ 58 w 151"/>
              <a:gd name="T109" fmla="*/ 80 h 160"/>
              <a:gd name="T110" fmla="*/ 53 w 151"/>
              <a:gd name="T111" fmla="*/ 85 h 160"/>
              <a:gd name="T112" fmla="*/ 48 w 151"/>
              <a:gd name="T113" fmla="*/ 80 h 160"/>
              <a:gd name="T114" fmla="*/ 53 w 151"/>
              <a:gd name="T115" fmla="*/ 75 h 160"/>
              <a:gd name="T116" fmla="*/ 97 w 151"/>
              <a:gd name="T117" fmla="*/ 75 h 160"/>
              <a:gd name="T118" fmla="*/ 103 w 151"/>
              <a:gd name="T119" fmla="*/ 80 h 160"/>
              <a:gd name="T120" fmla="*/ 97 w 151"/>
              <a:gd name="T121" fmla="*/ 85 h 160"/>
              <a:gd name="T122" fmla="*/ 92 w 151"/>
              <a:gd name="T123" fmla="*/ 80 h 160"/>
              <a:gd name="T124" fmla="*/ 97 w 151"/>
              <a:gd name="T125" fmla="*/ 75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51" h="160">
                <a:moveTo>
                  <a:pt x="134" y="135"/>
                </a:moveTo>
                <a:cubicBezTo>
                  <a:pt x="123" y="135"/>
                  <a:pt x="123" y="135"/>
                  <a:pt x="123" y="135"/>
                </a:cubicBezTo>
                <a:cubicBezTo>
                  <a:pt x="121" y="135"/>
                  <a:pt x="119" y="136"/>
                  <a:pt x="119" y="139"/>
                </a:cubicBezTo>
                <a:cubicBezTo>
                  <a:pt x="119" y="141"/>
                  <a:pt x="121" y="143"/>
                  <a:pt x="123" y="143"/>
                </a:cubicBezTo>
                <a:cubicBezTo>
                  <a:pt x="134" y="143"/>
                  <a:pt x="134" y="143"/>
                  <a:pt x="134" y="143"/>
                </a:cubicBezTo>
                <a:cubicBezTo>
                  <a:pt x="143" y="143"/>
                  <a:pt x="151" y="135"/>
                  <a:pt x="151" y="126"/>
                </a:cubicBezTo>
                <a:cubicBezTo>
                  <a:pt x="151" y="34"/>
                  <a:pt x="151" y="34"/>
                  <a:pt x="151" y="34"/>
                </a:cubicBezTo>
                <a:cubicBezTo>
                  <a:pt x="151" y="25"/>
                  <a:pt x="143" y="17"/>
                  <a:pt x="134" y="17"/>
                </a:cubicBezTo>
                <a:cubicBezTo>
                  <a:pt x="58" y="17"/>
                  <a:pt x="58" y="17"/>
                  <a:pt x="58" y="17"/>
                </a:cubicBezTo>
                <a:cubicBezTo>
                  <a:pt x="69" y="7"/>
                  <a:pt x="69" y="7"/>
                  <a:pt x="69" y="7"/>
                </a:cubicBezTo>
                <a:cubicBezTo>
                  <a:pt x="70" y="5"/>
                  <a:pt x="70" y="3"/>
                  <a:pt x="69" y="1"/>
                </a:cubicBezTo>
                <a:cubicBezTo>
                  <a:pt x="67" y="0"/>
                  <a:pt x="64" y="0"/>
                  <a:pt x="63" y="1"/>
                </a:cubicBezTo>
                <a:cubicBezTo>
                  <a:pt x="45" y="19"/>
                  <a:pt x="45" y="19"/>
                  <a:pt x="45" y="19"/>
                </a:cubicBezTo>
                <a:cubicBezTo>
                  <a:pt x="45" y="19"/>
                  <a:pt x="44" y="20"/>
                  <a:pt x="44" y="21"/>
                </a:cubicBezTo>
                <a:cubicBezTo>
                  <a:pt x="44" y="22"/>
                  <a:pt x="45" y="24"/>
                  <a:pt x="45" y="24"/>
                </a:cubicBezTo>
                <a:cubicBezTo>
                  <a:pt x="63" y="42"/>
                  <a:pt x="63" y="42"/>
                  <a:pt x="63" y="42"/>
                </a:cubicBezTo>
                <a:cubicBezTo>
                  <a:pt x="64" y="42"/>
                  <a:pt x="65" y="43"/>
                  <a:pt x="66" y="43"/>
                </a:cubicBezTo>
                <a:cubicBezTo>
                  <a:pt x="67" y="43"/>
                  <a:pt x="68" y="42"/>
                  <a:pt x="69" y="42"/>
                </a:cubicBezTo>
                <a:cubicBezTo>
                  <a:pt x="70" y="40"/>
                  <a:pt x="70" y="38"/>
                  <a:pt x="69" y="36"/>
                </a:cubicBezTo>
                <a:cubicBezTo>
                  <a:pt x="58" y="25"/>
                  <a:pt x="58" y="25"/>
                  <a:pt x="58" y="25"/>
                </a:cubicBezTo>
                <a:cubicBezTo>
                  <a:pt x="134" y="25"/>
                  <a:pt x="134" y="25"/>
                  <a:pt x="134" y="25"/>
                </a:cubicBezTo>
                <a:cubicBezTo>
                  <a:pt x="139" y="25"/>
                  <a:pt x="143" y="29"/>
                  <a:pt x="143" y="34"/>
                </a:cubicBezTo>
                <a:cubicBezTo>
                  <a:pt x="143" y="126"/>
                  <a:pt x="143" y="126"/>
                  <a:pt x="143" y="126"/>
                </a:cubicBezTo>
                <a:cubicBezTo>
                  <a:pt x="143" y="131"/>
                  <a:pt x="139" y="135"/>
                  <a:pt x="134" y="135"/>
                </a:cubicBezTo>
                <a:close/>
                <a:moveTo>
                  <a:pt x="88" y="118"/>
                </a:moveTo>
                <a:cubicBezTo>
                  <a:pt x="86" y="117"/>
                  <a:pt x="84" y="117"/>
                  <a:pt x="82" y="118"/>
                </a:cubicBezTo>
                <a:cubicBezTo>
                  <a:pt x="81" y="120"/>
                  <a:pt x="81" y="122"/>
                  <a:pt x="82" y="124"/>
                </a:cubicBezTo>
                <a:cubicBezTo>
                  <a:pt x="93" y="135"/>
                  <a:pt x="93" y="135"/>
                  <a:pt x="93" y="135"/>
                </a:cubicBezTo>
                <a:cubicBezTo>
                  <a:pt x="17" y="135"/>
                  <a:pt x="17" y="135"/>
                  <a:pt x="17" y="135"/>
                </a:cubicBezTo>
                <a:cubicBezTo>
                  <a:pt x="12" y="135"/>
                  <a:pt x="8" y="131"/>
                  <a:pt x="8" y="126"/>
                </a:cubicBezTo>
                <a:cubicBezTo>
                  <a:pt x="8" y="34"/>
                  <a:pt x="8" y="34"/>
                  <a:pt x="8" y="34"/>
                </a:cubicBezTo>
                <a:cubicBezTo>
                  <a:pt x="8" y="29"/>
                  <a:pt x="12" y="25"/>
                  <a:pt x="17" y="25"/>
                </a:cubicBezTo>
                <a:cubicBezTo>
                  <a:pt x="28" y="25"/>
                  <a:pt x="28" y="25"/>
                  <a:pt x="28" y="25"/>
                </a:cubicBezTo>
                <a:cubicBezTo>
                  <a:pt x="30" y="25"/>
                  <a:pt x="32" y="24"/>
                  <a:pt x="32" y="21"/>
                </a:cubicBezTo>
                <a:cubicBezTo>
                  <a:pt x="32" y="19"/>
                  <a:pt x="30" y="17"/>
                  <a:pt x="28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7" y="17"/>
                  <a:pt x="0" y="25"/>
                  <a:pt x="0" y="34"/>
                </a:cubicBezTo>
                <a:cubicBezTo>
                  <a:pt x="0" y="126"/>
                  <a:pt x="0" y="126"/>
                  <a:pt x="0" y="126"/>
                </a:cubicBezTo>
                <a:cubicBezTo>
                  <a:pt x="0" y="135"/>
                  <a:pt x="7" y="143"/>
                  <a:pt x="17" y="143"/>
                </a:cubicBezTo>
                <a:cubicBezTo>
                  <a:pt x="93" y="143"/>
                  <a:pt x="93" y="143"/>
                  <a:pt x="93" y="143"/>
                </a:cubicBezTo>
                <a:cubicBezTo>
                  <a:pt x="82" y="153"/>
                  <a:pt x="82" y="153"/>
                  <a:pt x="82" y="153"/>
                </a:cubicBezTo>
                <a:cubicBezTo>
                  <a:pt x="81" y="155"/>
                  <a:pt x="81" y="157"/>
                  <a:pt x="82" y="159"/>
                </a:cubicBezTo>
                <a:cubicBezTo>
                  <a:pt x="83" y="160"/>
                  <a:pt x="84" y="160"/>
                  <a:pt x="85" y="160"/>
                </a:cubicBezTo>
                <a:cubicBezTo>
                  <a:pt x="86" y="160"/>
                  <a:pt x="87" y="160"/>
                  <a:pt x="88" y="159"/>
                </a:cubicBezTo>
                <a:cubicBezTo>
                  <a:pt x="105" y="141"/>
                  <a:pt x="105" y="141"/>
                  <a:pt x="105" y="141"/>
                </a:cubicBezTo>
                <a:cubicBezTo>
                  <a:pt x="106" y="141"/>
                  <a:pt x="106" y="140"/>
                  <a:pt x="106" y="139"/>
                </a:cubicBezTo>
                <a:cubicBezTo>
                  <a:pt x="106" y="138"/>
                  <a:pt x="106" y="137"/>
                  <a:pt x="105" y="136"/>
                </a:cubicBezTo>
                <a:lnTo>
                  <a:pt x="88" y="118"/>
                </a:lnTo>
                <a:close/>
                <a:moveTo>
                  <a:pt x="75" y="75"/>
                </a:moveTo>
                <a:cubicBezTo>
                  <a:pt x="78" y="75"/>
                  <a:pt x="81" y="77"/>
                  <a:pt x="81" y="80"/>
                </a:cubicBezTo>
                <a:cubicBezTo>
                  <a:pt x="81" y="83"/>
                  <a:pt x="78" y="85"/>
                  <a:pt x="75" y="85"/>
                </a:cubicBezTo>
                <a:cubicBezTo>
                  <a:pt x="73" y="85"/>
                  <a:pt x="70" y="83"/>
                  <a:pt x="70" y="80"/>
                </a:cubicBezTo>
                <a:cubicBezTo>
                  <a:pt x="70" y="77"/>
                  <a:pt x="73" y="75"/>
                  <a:pt x="75" y="75"/>
                </a:cubicBezTo>
                <a:close/>
                <a:moveTo>
                  <a:pt x="53" y="75"/>
                </a:moveTo>
                <a:cubicBezTo>
                  <a:pt x="56" y="75"/>
                  <a:pt x="58" y="77"/>
                  <a:pt x="58" y="80"/>
                </a:cubicBezTo>
                <a:cubicBezTo>
                  <a:pt x="58" y="83"/>
                  <a:pt x="56" y="85"/>
                  <a:pt x="53" y="85"/>
                </a:cubicBezTo>
                <a:cubicBezTo>
                  <a:pt x="51" y="85"/>
                  <a:pt x="48" y="83"/>
                  <a:pt x="48" y="80"/>
                </a:cubicBezTo>
                <a:cubicBezTo>
                  <a:pt x="48" y="77"/>
                  <a:pt x="51" y="75"/>
                  <a:pt x="53" y="75"/>
                </a:cubicBezTo>
                <a:close/>
                <a:moveTo>
                  <a:pt x="97" y="75"/>
                </a:moveTo>
                <a:cubicBezTo>
                  <a:pt x="100" y="75"/>
                  <a:pt x="103" y="77"/>
                  <a:pt x="103" y="80"/>
                </a:cubicBezTo>
                <a:cubicBezTo>
                  <a:pt x="103" y="83"/>
                  <a:pt x="100" y="85"/>
                  <a:pt x="97" y="85"/>
                </a:cubicBezTo>
                <a:cubicBezTo>
                  <a:pt x="95" y="85"/>
                  <a:pt x="92" y="83"/>
                  <a:pt x="92" y="80"/>
                </a:cubicBezTo>
                <a:cubicBezTo>
                  <a:pt x="92" y="77"/>
                  <a:pt x="95" y="75"/>
                  <a:pt x="97" y="7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1" name="Freeform 91">
            <a:extLst>
              <a:ext uri="{FF2B5EF4-FFF2-40B4-BE49-F238E27FC236}">
                <a16:creationId xmlns:a16="http://schemas.microsoft.com/office/drawing/2014/main" xmlns="" id="{1143F96E-761B-4402-A978-AB21EEFEC8FB}"/>
              </a:ext>
            </a:extLst>
          </p:cNvPr>
          <p:cNvSpPr>
            <a:spLocks noEditPoints="1"/>
          </p:cNvSpPr>
          <p:nvPr/>
        </p:nvSpPr>
        <p:spPr bwMode="auto">
          <a:xfrm>
            <a:off x="9183688" y="4081463"/>
            <a:ext cx="514350" cy="550863"/>
          </a:xfrm>
          <a:custGeom>
            <a:avLst/>
            <a:gdLst>
              <a:gd name="T0" fmla="*/ 134 w 151"/>
              <a:gd name="T1" fmla="*/ 135 h 160"/>
              <a:gd name="T2" fmla="*/ 58 w 151"/>
              <a:gd name="T3" fmla="*/ 135 h 160"/>
              <a:gd name="T4" fmla="*/ 68 w 151"/>
              <a:gd name="T5" fmla="*/ 124 h 160"/>
              <a:gd name="T6" fmla="*/ 68 w 151"/>
              <a:gd name="T7" fmla="*/ 118 h 160"/>
              <a:gd name="T8" fmla="*/ 63 w 151"/>
              <a:gd name="T9" fmla="*/ 118 h 160"/>
              <a:gd name="T10" fmla="*/ 45 w 151"/>
              <a:gd name="T11" fmla="*/ 136 h 160"/>
              <a:gd name="T12" fmla="*/ 45 w 151"/>
              <a:gd name="T13" fmla="*/ 141 h 160"/>
              <a:gd name="T14" fmla="*/ 63 w 151"/>
              <a:gd name="T15" fmla="*/ 159 h 160"/>
              <a:gd name="T16" fmla="*/ 66 w 151"/>
              <a:gd name="T17" fmla="*/ 160 h 160"/>
              <a:gd name="T18" fmla="*/ 69 w 151"/>
              <a:gd name="T19" fmla="*/ 159 h 160"/>
              <a:gd name="T20" fmla="*/ 69 w 151"/>
              <a:gd name="T21" fmla="*/ 153 h 160"/>
              <a:gd name="T22" fmla="*/ 58 w 151"/>
              <a:gd name="T23" fmla="*/ 143 h 160"/>
              <a:gd name="T24" fmla="*/ 134 w 151"/>
              <a:gd name="T25" fmla="*/ 143 h 160"/>
              <a:gd name="T26" fmla="*/ 151 w 151"/>
              <a:gd name="T27" fmla="*/ 126 h 160"/>
              <a:gd name="T28" fmla="*/ 151 w 151"/>
              <a:gd name="T29" fmla="*/ 34 h 160"/>
              <a:gd name="T30" fmla="*/ 134 w 151"/>
              <a:gd name="T31" fmla="*/ 17 h 160"/>
              <a:gd name="T32" fmla="*/ 123 w 151"/>
              <a:gd name="T33" fmla="*/ 17 h 160"/>
              <a:gd name="T34" fmla="*/ 119 w 151"/>
              <a:gd name="T35" fmla="*/ 21 h 160"/>
              <a:gd name="T36" fmla="*/ 123 w 151"/>
              <a:gd name="T37" fmla="*/ 25 h 160"/>
              <a:gd name="T38" fmla="*/ 134 w 151"/>
              <a:gd name="T39" fmla="*/ 25 h 160"/>
              <a:gd name="T40" fmla="*/ 143 w 151"/>
              <a:gd name="T41" fmla="*/ 34 h 160"/>
              <a:gd name="T42" fmla="*/ 143 w 151"/>
              <a:gd name="T43" fmla="*/ 126 h 160"/>
              <a:gd name="T44" fmla="*/ 134 w 151"/>
              <a:gd name="T45" fmla="*/ 135 h 160"/>
              <a:gd name="T46" fmla="*/ 88 w 151"/>
              <a:gd name="T47" fmla="*/ 1 h 160"/>
              <a:gd name="T48" fmla="*/ 82 w 151"/>
              <a:gd name="T49" fmla="*/ 1 h 160"/>
              <a:gd name="T50" fmla="*/ 82 w 151"/>
              <a:gd name="T51" fmla="*/ 7 h 160"/>
              <a:gd name="T52" fmla="*/ 93 w 151"/>
              <a:gd name="T53" fmla="*/ 17 h 160"/>
              <a:gd name="T54" fmla="*/ 17 w 151"/>
              <a:gd name="T55" fmla="*/ 17 h 160"/>
              <a:gd name="T56" fmla="*/ 0 w 151"/>
              <a:gd name="T57" fmla="*/ 34 h 160"/>
              <a:gd name="T58" fmla="*/ 0 w 151"/>
              <a:gd name="T59" fmla="*/ 126 h 160"/>
              <a:gd name="T60" fmla="*/ 17 w 151"/>
              <a:gd name="T61" fmla="*/ 143 h 160"/>
              <a:gd name="T62" fmla="*/ 28 w 151"/>
              <a:gd name="T63" fmla="*/ 143 h 160"/>
              <a:gd name="T64" fmla="*/ 32 w 151"/>
              <a:gd name="T65" fmla="*/ 139 h 160"/>
              <a:gd name="T66" fmla="*/ 28 w 151"/>
              <a:gd name="T67" fmla="*/ 135 h 160"/>
              <a:gd name="T68" fmla="*/ 17 w 151"/>
              <a:gd name="T69" fmla="*/ 135 h 160"/>
              <a:gd name="T70" fmla="*/ 8 w 151"/>
              <a:gd name="T71" fmla="*/ 126 h 160"/>
              <a:gd name="T72" fmla="*/ 8 w 151"/>
              <a:gd name="T73" fmla="*/ 34 h 160"/>
              <a:gd name="T74" fmla="*/ 17 w 151"/>
              <a:gd name="T75" fmla="*/ 25 h 160"/>
              <a:gd name="T76" fmla="*/ 93 w 151"/>
              <a:gd name="T77" fmla="*/ 25 h 160"/>
              <a:gd name="T78" fmla="*/ 82 w 151"/>
              <a:gd name="T79" fmla="*/ 36 h 160"/>
              <a:gd name="T80" fmla="*/ 82 w 151"/>
              <a:gd name="T81" fmla="*/ 42 h 160"/>
              <a:gd name="T82" fmla="*/ 85 w 151"/>
              <a:gd name="T83" fmla="*/ 43 h 160"/>
              <a:gd name="T84" fmla="*/ 88 w 151"/>
              <a:gd name="T85" fmla="*/ 42 h 160"/>
              <a:gd name="T86" fmla="*/ 105 w 151"/>
              <a:gd name="T87" fmla="*/ 24 h 160"/>
              <a:gd name="T88" fmla="*/ 106 w 151"/>
              <a:gd name="T89" fmla="*/ 21 h 160"/>
              <a:gd name="T90" fmla="*/ 105 w 151"/>
              <a:gd name="T91" fmla="*/ 19 h 160"/>
              <a:gd name="T92" fmla="*/ 88 w 151"/>
              <a:gd name="T93" fmla="*/ 1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51" h="160">
                <a:moveTo>
                  <a:pt x="134" y="135"/>
                </a:moveTo>
                <a:cubicBezTo>
                  <a:pt x="58" y="135"/>
                  <a:pt x="58" y="135"/>
                  <a:pt x="58" y="135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70" y="123"/>
                  <a:pt x="70" y="120"/>
                  <a:pt x="68" y="118"/>
                </a:cubicBezTo>
                <a:cubicBezTo>
                  <a:pt x="67" y="117"/>
                  <a:pt x="64" y="117"/>
                  <a:pt x="63" y="118"/>
                </a:cubicBezTo>
                <a:cubicBezTo>
                  <a:pt x="45" y="136"/>
                  <a:pt x="45" y="136"/>
                  <a:pt x="45" y="136"/>
                </a:cubicBezTo>
                <a:cubicBezTo>
                  <a:pt x="44" y="137"/>
                  <a:pt x="44" y="140"/>
                  <a:pt x="45" y="141"/>
                </a:cubicBezTo>
                <a:cubicBezTo>
                  <a:pt x="63" y="159"/>
                  <a:pt x="63" y="159"/>
                  <a:pt x="63" y="159"/>
                </a:cubicBezTo>
                <a:cubicBezTo>
                  <a:pt x="64" y="160"/>
                  <a:pt x="65" y="160"/>
                  <a:pt x="66" y="160"/>
                </a:cubicBezTo>
                <a:cubicBezTo>
                  <a:pt x="67" y="160"/>
                  <a:pt x="68" y="160"/>
                  <a:pt x="69" y="159"/>
                </a:cubicBezTo>
                <a:cubicBezTo>
                  <a:pt x="70" y="157"/>
                  <a:pt x="70" y="155"/>
                  <a:pt x="69" y="153"/>
                </a:cubicBezTo>
                <a:cubicBezTo>
                  <a:pt x="58" y="143"/>
                  <a:pt x="58" y="143"/>
                  <a:pt x="58" y="143"/>
                </a:cubicBezTo>
                <a:cubicBezTo>
                  <a:pt x="134" y="143"/>
                  <a:pt x="134" y="143"/>
                  <a:pt x="134" y="143"/>
                </a:cubicBezTo>
                <a:cubicBezTo>
                  <a:pt x="143" y="143"/>
                  <a:pt x="151" y="135"/>
                  <a:pt x="151" y="126"/>
                </a:cubicBezTo>
                <a:cubicBezTo>
                  <a:pt x="151" y="34"/>
                  <a:pt x="151" y="34"/>
                  <a:pt x="151" y="34"/>
                </a:cubicBezTo>
                <a:cubicBezTo>
                  <a:pt x="151" y="25"/>
                  <a:pt x="143" y="17"/>
                  <a:pt x="134" y="17"/>
                </a:cubicBezTo>
                <a:cubicBezTo>
                  <a:pt x="123" y="17"/>
                  <a:pt x="123" y="17"/>
                  <a:pt x="123" y="17"/>
                </a:cubicBezTo>
                <a:cubicBezTo>
                  <a:pt x="121" y="17"/>
                  <a:pt x="119" y="19"/>
                  <a:pt x="119" y="21"/>
                </a:cubicBezTo>
                <a:cubicBezTo>
                  <a:pt x="119" y="24"/>
                  <a:pt x="121" y="25"/>
                  <a:pt x="123" y="25"/>
                </a:cubicBezTo>
                <a:cubicBezTo>
                  <a:pt x="134" y="25"/>
                  <a:pt x="134" y="25"/>
                  <a:pt x="134" y="25"/>
                </a:cubicBezTo>
                <a:cubicBezTo>
                  <a:pt x="139" y="25"/>
                  <a:pt x="143" y="29"/>
                  <a:pt x="143" y="34"/>
                </a:cubicBezTo>
                <a:cubicBezTo>
                  <a:pt x="143" y="126"/>
                  <a:pt x="143" y="126"/>
                  <a:pt x="143" y="126"/>
                </a:cubicBezTo>
                <a:cubicBezTo>
                  <a:pt x="143" y="131"/>
                  <a:pt x="139" y="135"/>
                  <a:pt x="134" y="135"/>
                </a:cubicBezTo>
                <a:close/>
                <a:moveTo>
                  <a:pt x="88" y="1"/>
                </a:moveTo>
                <a:cubicBezTo>
                  <a:pt x="86" y="0"/>
                  <a:pt x="84" y="0"/>
                  <a:pt x="82" y="1"/>
                </a:cubicBezTo>
                <a:cubicBezTo>
                  <a:pt x="81" y="3"/>
                  <a:pt x="81" y="5"/>
                  <a:pt x="82" y="7"/>
                </a:cubicBezTo>
                <a:cubicBezTo>
                  <a:pt x="93" y="17"/>
                  <a:pt x="93" y="17"/>
                  <a:pt x="93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7" y="17"/>
                  <a:pt x="0" y="25"/>
                  <a:pt x="0" y="34"/>
                </a:cubicBezTo>
                <a:cubicBezTo>
                  <a:pt x="0" y="126"/>
                  <a:pt x="0" y="126"/>
                  <a:pt x="0" y="126"/>
                </a:cubicBezTo>
                <a:cubicBezTo>
                  <a:pt x="0" y="135"/>
                  <a:pt x="7" y="143"/>
                  <a:pt x="17" y="143"/>
                </a:cubicBezTo>
                <a:cubicBezTo>
                  <a:pt x="28" y="143"/>
                  <a:pt x="28" y="143"/>
                  <a:pt x="28" y="143"/>
                </a:cubicBezTo>
                <a:cubicBezTo>
                  <a:pt x="30" y="143"/>
                  <a:pt x="32" y="141"/>
                  <a:pt x="32" y="139"/>
                </a:cubicBezTo>
                <a:cubicBezTo>
                  <a:pt x="32" y="136"/>
                  <a:pt x="30" y="135"/>
                  <a:pt x="28" y="135"/>
                </a:cubicBezTo>
                <a:cubicBezTo>
                  <a:pt x="17" y="135"/>
                  <a:pt x="17" y="135"/>
                  <a:pt x="17" y="135"/>
                </a:cubicBezTo>
                <a:cubicBezTo>
                  <a:pt x="12" y="135"/>
                  <a:pt x="8" y="131"/>
                  <a:pt x="8" y="126"/>
                </a:cubicBezTo>
                <a:cubicBezTo>
                  <a:pt x="8" y="34"/>
                  <a:pt x="8" y="34"/>
                  <a:pt x="8" y="34"/>
                </a:cubicBezTo>
                <a:cubicBezTo>
                  <a:pt x="8" y="29"/>
                  <a:pt x="12" y="25"/>
                  <a:pt x="17" y="25"/>
                </a:cubicBezTo>
                <a:cubicBezTo>
                  <a:pt x="93" y="25"/>
                  <a:pt x="93" y="25"/>
                  <a:pt x="93" y="25"/>
                </a:cubicBezTo>
                <a:cubicBezTo>
                  <a:pt x="82" y="36"/>
                  <a:pt x="82" y="36"/>
                  <a:pt x="82" y="36"/>
                </a:cubicBezTo>
                <a:cubicBezTo>
                  <a:pt x="81" y="37"/>
                  <a:pt x="81" y="40"/>
                  <a:pt x="82" y="42"/>
                </a:cubicBezTo>
                <a:cubicBezTo>
                  <a:pt x="83" y="42"/>
                  <a:pt x="84" y="43"/>
                  <a:pt x="85" y="43"/>
                </a:cubicBezTo>
                <a:cubicBezTo>
                  <a:pt x="86" y="43"/>
                  <a:pt x="87" y="42"/>
                  <a:pt x="88" y="42"/>
                </a:cubicBezTo>
                <a:cubicBezTo>
                  <a:pt x="105" y="24"/>
                  <a:pt x="105" y="24"/>
                  <a:pt x="105" y="24"/>
                </a:cubicBezTo>
                <a:cubicBezTo>
                  <a:pt x="106" y="23"/>
                  <a:pt x="106" y="22"/>
                  <a:pt x="106" y="21"/>
                </a:cubicBezTo>
                <a:cubicBezTo>
                  <a:pt x="106" y="20"/>
                  <a:pt x="106" y="19"/>
                  <a:pt x="105" y="19"/>
                </a:cubicBezTo>
                <a:lnTo>
                  <a:pt x="88" y="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2" name="Freeform 92">
            <a:extLst>
              <a:ext uri="{FF2B5EF4-FFF2-40B4-BE49-F238E27FC236}">
                <a16:creationId xmlns:a16="http://schemas.microsoft.com/office/drawing/2014/main" xmlns="" id="{A6A329CE-C1A5-4B0F-83AC-BB6E1F7DD529}"/>
              </a:ext>
            </a:extLst>
          </p:cNvPr>
          <p:cNvSpPr>
            <a:spLocks noEditPoints="1"/>
          </p:cNvSpPr>
          <p:nvPr/>
        </p:nvSpPr>
        <p:spPr bwMode="auto">
          <a:xfrm>
            <a:off x="9183688" y="4700588"/>
            <a:ext cx="514350" cy="550863"/>
          </a:xfrm>
          <a:custGeom>
            <a:avLst/>
            <a:gdLst>
              <a:gd name="T0" fmla="*/ 134 w 151"/>
              <a:gd name="T1" fmla="*/ 135 h 160"/>
              <a:gd name="T2" fmla="*/ 123 w 151"/>
              <a:gd name="T3" fmla="*/ 135 h 160"/>
              <a:gd name="T4" fmla="*/ 119 w 151"/>
              <a:gd name="T5" fmla="*/ 139 h 160"/>
              <a:gd name="T6" fmla="*/ 123 w 151"/>
              <a:gd name="T7" fmla="*/ 143 h 160"/>
              <a:gd name="T8" fmla="*/ 134 w 151"/>
              <a:gd name="T9" fmla="*/ 143 h 160"/>
              <a:gd name="T10" fmla="*/ 151 w 151"/>
              <a:gd name="T11" fmla="*/ 126 h 160"/>
              <a:gd name="T12" fmla="*/ 151 w 151"/>
              <a:gd name="T13" fmla="*/ 34 h 160"/>
              <a:gd name="T14" fmla="*/ 134 w 151"/>
              <a:gd name="T15" fmla="*/ 17 h 160"/>
              <a:gd name="T16" fmla="*/ 58 w 151"/>
              <a:gd name="T17" fmla="*/ 17 h 160"/>
              <a:gd name="T18" fmla="*/ 68 w 151"/>
              <a:gd name="T19" fmla="*/ 7 h 160"/>
              <a:gd name="T20" fmla="*/ 68 w 151"/>
              <a:gd name="T21" fmla="*/ 1 h 160"/>
              <a:gd name="T22" fmla="*/ 63 w 151"/>
              <a:gd name="T23" fmla="*/ 1 h 160"/>
              <a:gd name="T24" fmla="*/ 45 w 151"/>
              <a:gd name="T25" fmla="*/ 19 h 160"/>
              <a:gd name="T26" fmla="*/ 45 w 151"/>
              <a:gd name="T27" fmla="*/ 24 h 160"/>
              <a:gd name="T28" fmla="*/ 63 w 151"/>
              <a:gd name="T29" fmla="*/ 42 h 160"/>
              <a:gd name="T30" fmla="*/ 66 w 151"/>
              <a:gd name="T31" fmla="*/ 43 h 160"/>
              <a:gd name="T32" fmla="*/ 69 w 151"/>
              <a:gd name="T33" fmla="*/ 42 h 160"/>
              <a:gd name="T34" fmla="*/ 69 w 151"/>
              <a:gd name="T35" fmla="*/ 36 h 160"/>
              <a:gd name="T36" fmla="*/ 58 w 151"/>
              <a:gd name="T37" fmla="*/ 25 h 160"/>
              <a:gd name="T38" fmla="*/ 134 w 151"/>
              <a:gd name="T39" fmla="*/ 25 h 160"/>
              <a:gd name="T40" fmla="*/ 143 w 151"/>
              <a:gd name="T41" fmla="*/ 34 h 160"/>
              <a:gd name="T42" fmla="*/ 143 w 151"/>
              <a:gd name="T43" fmla="*/ 126 h 160"/>
              <a:gd name="T44" fmla="*/ 134 w 151"/>
              <a:gd name="T45" fmla="*/ 135 h 160"/>
              <a:gd name="T46" fmla="*/ 82 w 151"/>
              <a:gd name="T47" fmla="*/ 159 h 160"/>
              <a:gd name="T48" fmla="*/ 85 w 151"/>
              <a:gd name="T49" fmla="*/ 160 h 160"/>
              <a:gd name="T50" fmla="*/ 88 w 151"/>
              <a:gd name="T51" fmla="*/ 159 h 160"/>
              <a:gd name="T52" fmla="*/ 105 w 151"/>
              <a:gd name="T53" fmla="*/ 141 h 160"/>
              <a:gd name="T54" fmla="*/ 105 w 151"/>
              <a:gd name="T55" fmla="*/ 136 h 160"/>
              <a:gd name="T56" fmla="*/ 88 w 151"/>
              <a:gd name="T57" fmla="*/ 118 h 160"/>
              <a:gd name="T58" fmla="*/ 82 w 151"/>
              <a:gd name="T59" fmla="*/ 118 h 160"/>
              <a:gd name="T60" fmla="*/ 82 w 151"/>
              <a:gd name="T61" fmla="*/ 124 h 160"/>
              <a:gd name="T62" fmla="*/ 93 w 151"/>
              <a:gd name="T63" fmla="*/ 135 h 160"/>
              <a:gd name="T64" fmla="*/ 17 w 151"/>
              <a:gd name="T65" fmla="*/ 135 h 160"/>
              <a:gd name="T66" fmla="*/ 8 w 151"/>
              <a:gd name="T67" fmla="*/ 126 h 160"/>
              <a:gd name="T68" fmla="*/ 8 w 151"/>
              <a:gd name="T69" fmla="*/ 34 h 160"/>
              <a:gd name="T70" fmla="*/ 17 w 151"/>
              <a:gd name="T71" fmla="*/ 25 h 160"/>
              <a:gd name="T72" fmla="*/ 28 w 151"/>
              <a:gd name="T73" fmla="*/ 25 h 160"/>
              <a:gd name="T74" fmla="*/ 32 w 151"/>
              <a:gd name="T75" fmla="*/ 21 h 160"/>
              <a:gd name="T76" fmla="*/ 28 w 151"/>
              <a:gd name="T77" fmla="*/ 17 h 160"/>
              <a:gd name="T78" fmla="*/ 17 w 151"/>
              <a:gd name="T79" fmla="*/ 17 h 160"/>
              <a:gd name="T80" fmla="*/ 0 w 151"/>
              <a:gd name="T81" fmla="*/ 34 h 160"/>
              <a:gd name="T82" fmla="*/ 0 w 151"/>
              <a:gd name="T83" fmla="*/ 126 h 160"/>
              <a:gd name="T84" fmla="*/ 17 w 151"/>
              <a:gd name="T85" fmla="*/ 143 h 160"/>
              <a:gd name="T86" fmla="*/ 93 w 151"/>
              <a:gd name="T87" fmla="*/ 143 h 160"/>
              <a:gd name="T88" fmla="*/ 82 w 151"/>
              <a:gd name="T89" fmla="*/ 153 h 160"/>
              <a:gd name="T90" fmla="*/ 82 w 151"/>
              <a:gd name="T91" fmla="*/ 159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151" h="160">
                <a:moveTo>
                  <a:pt x="134" y="135"/>
                </a:moveTo>
                <a:cubicBezTo>
                  <a:pt x="123" y="135"/>
                  <a:pt x="123" y="135"/>
                  <a:pt x="123" y="135"/>
                </a:cubicBezTo>
                <a:cubicBezTo>
                  <a:pt x="121" y="135"/>
                  <a:pt x="119" y="136"/>
                  <a:pt x="119" y="139"/>
                </a:cubicBezTo>
                <a:cubicBezTo>
                  <a:pt x="119" y="141"/>
                  <a:pt x="121" y="143"/>
                  <a:pt x="123" y="143"/>
                </a:cubicBezTo>
                <a:cubicBezTo>
                  <a:pt x="134" y="143"/>
                  <a:pt x="134" y="143"/>
                  <a:pt x="134" y="143"/>
                </a:cubicBezTo>
                <a:cubicBezTo>
                  <a:pt x="143" y="143"/>
                  <a:pt x="151" y="135"/>
                  <a:pt x="151" y="126"/>
                </a:cubicBezTo>
                <a:cubicBezTo>
                  <a:pt x="151" y="34"/>
                  <a:pt x="151" y="34"/>
                  <a:pt x="151" y="34"/>
                </a:cubicBezTo>
                <a:cubicBezTo>
                  <a:pt x="151" y="25"/>
                  <a:pt x="143" y="17"/>
                  <a:pt x="134" y="17"/>
                </a:cubicBezTo>
                <a:cubicBezTo>
                  <a:pt x="58" y="17"/>
                  <a:pt x="58" y="17"/>
                  <a:pt x="58" y="17"/>
                </a:cubicBezTo>
                <a:cubicBezTo>
                  <a:pt x="68" y="7"/>
                  <a:pt x="68" y="7"/>
                  <a:pt x="68" y="7"/>
                </a:cubicBezTo>
                <a:cubicBezTo>
                  <a:pt x="70" y="5"/>
                  <a:pt x="70" y="3"/>
                  <a:pt x="68" y="1"/>
                </a:cubicBezTo>
                <a:cubicBezTo>
                  <a:pt x="67" y="0"/>
                  <a:pt x="64" y="0"/>
                  <a:pt x="63" y="1"/>
                </a:cubicBezTo>
                <a:cubicBezTo>
                  <a:pt x="45" y="19"/>
                  <a:pt x="45" y="19"/>
                  <a:pt x="45" y="19"/>
                </a:cubicBezTo>
                <a:cubicBezTo>
                  <a:pt x="44" y="20"/>
                  <a:pt x="44" y="23"/>
                  <a:pt x="45" y="24"/>
                </a:cubicBezTo>
                <a:cubicBezTo>
                  <a:pt x="63" y="42"/>
                  <a:pt x="63" y="42"/>
                  <a:pt x="63" y="42"/>
                </a:cubicBezTo>
                <a:cubicBezTo>
                  <a:pt x="64" y="42"/>
                  <a:pt x="65" y="43"/>
                  <a:pt x="66" y="43"/>
                </a:cubicBezTo>
                <a:cubicBezTo>
                  <a:pt x="67" y="43"/>
                  <a:pt x="68" y="42"/>
                  <a:pt x="69" y="42"/>
                </a:cubicBezTo>
                <a:cubicBezTo>
                  <a:pt x="70" y="40"/>
                  <a:pt x="70" y="37"/>
                  <a:pt x="69" y="36"/>
                </a:cubicBezTo>
                <a:cubicBezTo>
                  <a:pt x="58" y="25"/>
                  <a:pt x="58" y="25"/>
                  <a:pt x="58" y="25"/>
                </a:cubicBezTo>
                <a:cubicBezTo>
                  <a:pt x="134" y="25"/>
                  <a:pt x="134" y="25"/>
                  <a:pt x="134" y="25"/>
                </a:cubicBezTo>
                <a:cubicBezTo>
                  <a:pt x="139" y="25"/>
                  <a:pt x="143" y="29"/>
                  <a:pt x="143" y="34"/>
                </a:cubicBezTo>
                <a:cubicBezTo>
                  <a:pt x="143" y="126"/>
                  <a:pt x="143" y="126"/>
                  <a:pt x="143" y="126"/>
                </a:cubicBezTo>
                <a:cubicBezTo>
                  <a:pt x="143" y="131"/>
                  <a:pt x="139" y="135"/>
                  <a:pt x="134" y="135"/>
                </a:cubicBezTo>
                <a:close/>
                <a:moveTo>
                  <a:pt x="82" y="159"/>
                </a:moveTo>
                <a:cubicBezTo>
                  <a:pt x="83" y="160"/>
                  <a:pt x="84" y="160"/>
                  <a:pt x="85" y="160"/>
                </a:cubicBezTo>
                <a:cubicBezTo>
                  <a:pt x="86" y="160"/>
                  <a:pt x="87" y="160"/>
                  <a:pt x="88" y="159"/>
                </a:cubicBezTo>
                <a:cubicBezTo>
                  <a:pt x="105" y="141"/>
                  <a:pt x="105" y="141"/>
                  <a:pt x="105" y="141"/>
                </a:cubicBezTo>
                <a:cubicBezTo>
                  <a:pt x="107" y="140"/>
                  <a:pt x="107" y="137"/>
                  <a:pt x="105" y="136"/>
                </a:cubicBezTo>
                <a:cubicBezTo>
                  <a:pt x="88" y="118"/>
                  <a:pt x="88" y="118"/>
                  <a:pt x="88" y="118"/>
                </a:cubicBezTo>
                <a:cubicBezTo>
                  <a:pt x="86" y="117"/>
                  <a:pt x="84" y="117"/>
                  <a:pt x="82" y="118"/>
                </a:cubicBezTo>
                <a:cubicBezTo>
                  <a:pt x="81" y="120"/>
                  <a:pt x="81" y="123"/>
                  <a:pt x="82" y="124"/>
                </a:cubicBezTo>
                <a:cubicBezTo>
                  <a:pt x="93" y="135"/>
                  <a:pt x="93" y="135"/>
                  <a:pt x="93" y="135"/>
                </a:cubicBezTo>
                <a:cubicBezTo>
                  <a:pt x="17" y="135"/>
                  <a:pt x="17" y="135"/>
                  <a:pt x="17" y="135"/>
                </a:cubicBezTo>
                <a:cubicBezTo>
                  <a:pt x="12" y="135"/>
                  <a:pt x="8" y="131"/>
                  <a:pt x="8" y="126"/>
                </a:cubicBezTo>
                <a:cubicBezTo>
                  <a:pt x="8" y="34"/>
                  <a:pt x="8" y="34"/>
                  <a:pt x="8" y="34"/>
                </a:cubicBezTo>
                <a:cubicBezTo>
                  <a:pt x="8" y="29"/>
                  <a:pt x="12" y="25"/>
                  <a:pt x="17" y="25"/>
                </a:cubicBezTo>
                <a:cubicBezTo>
                  <a:pt x="28" y="25"/>
                  <a:pt x="28" y="25"/>
                  <a:pt x="28" y="25"/>
                </a:cubicBezTo>
                <a:cubicBezTo>
                  <a:pt x="30" y="25"/>
                  <a:pt x="32" y="24"/>
                  <a:pt x="32" y="21"/>
                </a:cubicBezTo>
                <a:cubicBezTo>
                  <a:pt x="32" y="19"/>
                  <a:pt x="30" y="17"/>
                  <a:pt x="28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7" y="17"/>
                  <a:pt x="0" y="25"/>
                  <a:pt x="0" y="34"/>
                </a:cubicBezTo>
                <a:cubicBezTo>
                  <a:pt x="0" y="126"/>
                  <a:pt x="0" y="126"/>
                  <a:pt x="0" y="126"/>
                </a:cubicBezTo>
                <a:cubicBezTo>
                  <a:pt x="0" y="135"/>
                  <a:pt x="7" y="143"/>
                  <a:pt x="17" y="143"/>
                </a:cubicBezTo>
                <a:cubicBezTo>
                  <a:pt x="93" y="143"/>
                  <a:pt x="93" y="143"/>
                  <a:pt x="93" y="143"/>
                </a:cubicBezTo>
                <a:cubicBezTo>
                  <a:pt x="82" y="153"/>
                  <a:pt x="82" y="153"/>
                  <a:pt x="82" y="153"/>
                </a:cubicBezTo>
                <a:cubicBezTo>
                  <a:pt x="81" y="155"/>
                  <a:pt x="81" y="157"/>
                  <a:pt x="82" y="15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3" name="Freeform 93">
            <a:extLst>
              <a:ext uri="{FF2B5EF4-FFF2-40B4-BE49-F238E27FC236}">
                <a16:creationId xmlns:a16="http://schemas.microsoft.com/office/drawing/2014/main" xmlns="" id="{FB62220F-5399-47BA-889C-CB5BA0E22A0E}"/>
              </a:ext>
            </a:extLst>
          </p:cNvPr>
          <p:cNvSpPr>
            <a:spLocks/>
          </p:cNvSpPr>
          <p:nvPr/>
        </p:nvSpPr>
        <p:spPr bwMode="auto">
          <a:xfrm>
            <a:off x="9169400" y="5360988"/>
            <a:ext cx="546100" cy="447675"/>
          </a:xfrm>
          <a:custGeom>
            <a:avLst/>
            <a:gdLst>
              <a:gd name="T0" fmla="*/ 18 w 160"/>
              <a:gd name="T1" fmla="*/ 130 h 130"/>
              <a:gd name="T2" fmla="*/ 142 w 160"/>
              <a:gd name="T3" fmla="*/ 130 h 130"/>
              <a:gd name="T4" fmla="*/ 160 w 160"/>
              <a:gd name="T5" fmla="*/ 112 h 130"/>
              <a:gd name="T6" fmla="*/ 160 w 160"/>
              <a:gd name="T7" fmla="*/ 38 h 130"/>
              <a:gd name="T8" fmla="*/ 142 w 160"/>
              <a:gd name="T9" fmla="*/ 20 h 130"/>
              <a:gd name="T10" fmla="*/ 106 w 160"/>
              <a:gd name="T11" fmla="*/ 20 h 130"/>
              <a:gd name="T12" fmla="*/ 102 w 160"/>
              <a:gd name="T13" fmla="*/ 24 h 130"/>
              <a:gd name="T14" fmla="*/ 106 w 160"/>
              <a:gd name="T15" fmla="*/ 28 h 130"/>
              <a:gd name="T16" fmla="*/ 142 w 160"/>
              <a:gd name="T17" fmla="*/ 28 h 130"/>
              <a:gd name="T18" fmla="*/ 152 w 160"/>
              <a:gd name="T19" fmla="*/ 38 h 130"/>
              <a:gd name="T20" fmla="*/ 152 w 160"/>
              <a:gd name="T21" fmla="*/ 113 h 130"/>
              <a:gd name="T22" fmla="*/ 142 w 160"/>
              <a:gd name="T23" fmla="*/ 122 h 130"/>
              <a:gd name="T24" fmla="*/ 18 w 160"/>
              <a:gd name="T25" fmla="*/ 122 h 130"/>
              <a:gd name="T26" fmla="*/ 8 w 160"/>
              <a:gd name="T27" fmla="*/ 113 h 130"/>
              <a:gd name="T28" fmla="*/ 8 w 160"/>
              <a:gd name="T29" fmla="*/ 38 h 130"/>
              <a:gd name="T30" fmla="*/ 18 w 160"/>
              <a:gd name="T31" fmla="*/ 28 h 130"/>
              <a:gd name="T32" fmla="*/ 70 w 160"/>
              <a:gd name="T33" fmla="*/ 28 h 130"/>
              <a:gd name="T34" fmla="*/ 57 w 160"/>
              <a:gd name="T35" fmla="*/ 42 h 130"/>
              <a:gd name="T36" fmla="*/ 57 w 160"/>
              <a:gd name="T37" fmla="*/ 47 h 130"/>
              <a:gd name="T38" fmla="*/ 60 w 160"/>
              <a:gd name="T39" fmla="*/ 48 h 130"/>
              <a:gd name="T40" fmla="*/ 63 w 160"/>
              <a:gd name="T41" fmla="*/ 47 h 130"/>
              <a:gd name="T42" fmla="*/ 83 w 160"/>
              <a:gd name="T43" fmla="*/ 27 h 130"/>
              <a:gd name="T44" fmla="*/ 83 w 160"/>
              <a:gd name="T45" fmla="*/ 21 h 130"/>
              <a:gd name="T46" fmla="*/ 63 w 160"/>
              <a:gd name="T47" fmla="*/ 1 h 130"/>
              <a:gd name="T48" fmla="*/ 57 w 160"/>
              <a:gd name="T49" fmla="*/ 1 h 130"/>
              <a:gd name="T50" fmla="*/ 57 w 160"/>
              <a:gd name="T51" fmla="*/ 7 h 130"/>
              <a:gd name="T52" fmla="*/ 70 w 160"/>
              <a:gd name="T53" fmla="*/ 20 h 130"/>
              <a:gd name="T54" fmla="*/ 18 w 160"/>
              <a:gd name="T55" fmla="*/ 20 h 130"/>
              <a:gd name="T56" fmla="*/ 0 w 160"/>
              <a:gd name="T57" fmla="*/ 38 h 130"/>
              <a:gd name="T58" fmla="*/ 0 w 160"/>
              <a:gd name="T59" fmla="*/ 112 h 130"/>
              <a:gd name="T60" fmla="*/ 18 w 160"/>
              <a:gd name="T61" fmla="*/ 130 h 1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160" h="130">
                <a:moveTo>
                  <a:pt x="18" y="130"/>
                </a:moveTo>
                <a:cubicBezTo>
                  <a:pt x="142" y="130"/>
                  <a:pt x="142" y="130"/>
                  <a:pt x="142" y="130"/>
                </a:cubicBezTo>
                <a:cubicBezTo>
                  <a:pt x="152" y="130"/>
                  <a:pt x="160" y="122"/>
                  <a:pt x="160" y="112"/>
                </a:cubicBezTo>
                <a:cubicBezTo>
                  <a:pt x="160" y="38"/>
                  <a:pt x="160" y="38"/>
                  <a:pt x="160" y="38"/>
                </a:cubicBezTo>
                <a:cubicBezTo>
                  <a:pt x="160" y="28"/>
                  <a:pt x="152" y="20"/>
                  <a:pt x="142" y="20"/>
                </a:cubicBezTo>
                <a:cubicBezTo>
                  <a:pt x="106" y="20"/>
                  <a:pt x="106" y="20"/>
                  <a:pt x="106" y="20"/>
                </a:cubicBezTo>
                <a:cubicBezTo>
                  <a:pt x="104" y="20"/>
                  <a:pt x="102" y="22"/>
                  <a:pt x="102" y="24"/>
                </a:cubicBezTo>
                <a:cubicBezTo>
                  <a:pt x="102" y="26"/>
                  <a:pt x="104" y="28"/>
                  <a:pt x="106" y="28"/>
                </a:cubicBezTo>
                <a:cubicBezTo>
                  <a:pt x="142" y="28"/>
                  <a:pt x="142" y="28"/>
                  <a:pt x="142" y="28"/>
                </a:cubicBezTo>
                <a:cubicBezTo>
                  <a:pt x="148" y="28"/>
                  <a:pt x="152" y="33"/>
                  <a:pt x="152" y="38"/>
                </a:cubicBezTo>
                <a:cubicBezTo>
                  <a:pt x="152" y="113"/>
                  <a:pt x="152" y="113"/>
                  <a:pt x="152" y="113"/>
                </a:cubicBezTo>
                <a:cubicBezTo>
                  <a:pt x="152" y="118"/>
                  <a:pt x="148" y="122"/>
                  <a:pt x="142" y="122"/>
                </a:cubicBezTo>
                <a:cubicBezTo>
                  <a:pt x="18" y="122"/>
                  <a:pt x="18" y="122"/>
                  <a:pt x="18" y="122"/>
                </a:cubicBezTo>
                <a:cubicBezTo>
                  <a:pt x="12" y="122"/>
                  <a:pt x="8" y="118"/>
                  <a:pt x="8" y="113"/>
                </a:cubicBezTo>
                <a:cubicBezTo>
                  <a:pt x="8" y="38"/>
                  <a:pt x="8" y="38"/>
                  <a:pt x="8" y="38"/>
                </a:cubicBezTo>
                <a:cubicBezTo>
                  <a:pt x="8" y="33"/>
                  <a:pt x="12" y="28"/>
                  <a:pt x="18" y="28"/>
                </a:cubicBezTo>
                <a:cubicBezTo>
                  <a:pt x="70" y="28"/>
                  <a:pt x="70" y="28"/>
                  <a:pt x="70" y="28"/>
                </a:cubicBezTo>
                <a:cubicBezTo>
                  <a:pt x="57" y="42"/>
                  <a:pt x="57" y="42"/>
                  <a:pt x="57" y="42"/>
                </a:cubicBezTo>
                <a:cubicBezTo>
                  <a:pt x="55" y="43"/>
                  <a:pt x="55" y="46"/>
                  <a:pt x="57" y="47"/>
                </a:cubicBezTo>
                <a:cubicBezTo>
                  <a:pt x="58" y="48"/>
                  <a:pt x="59" y="48"/>
                  <a:pt x="60" y="48"/>
                </a:cubicBezTo>
                <a:cubicBezTo>
                  <a:pt x="61" y="48"/>
                  <a:pt x="62" y="48"/>
                  <a:pt x="63" y="47"/>
                </a:cubicBezTo>
                <a:cubicBezTo>
                  <a:pt x="83" y="27"/>
                  <a:pt x="83" y="27"/>
                  <a:pt x="83" y="27"/>
                </a:cubicBezTo>
                <a:cubicBezTo>
                  <a:pt x="84" y="26"/>
                  <a:pt x="84" y="23"/>
                  <a:pt x="83" y="21"/>
                </a:cubicBezTo>
                <a:cubicBezTo>
                  <a:pt x="63" y="1"/>
                  <a:pt x="63" y="1"/>
                  <a:pt x="63" y="1"/>
                </a:cubicBezTo>
                <a:cubicBezTo>
                  <a:pt x="61" y="0"/>
                  <a:pt x="59" y="0"/>
                  <a:pt x="57" y="1"/>
                </a:cubicBezTo>
                <a:cubicBezTo>
                  <a:pt x="55" y="3"/>
                  <a:pt x="55" y="5"/>
                  <a:pt x="57" y="7"/>
                </a:cubicBezTo>
                <a:cubicBezTo>
                  <a:pt x="70" y="20"/>
                  <a:pt x="70" y="20"/>
                  <a:pt x="70" y="20"/>
                </a:cubicBezTo>
                <a:cubicBezTo>
                  <a:pt x="18" y="20"/>
                  <a:pt x="18" y="20"/>
                  <a:pt x="18" y="20"/>
                </a:cubicBezTo>
                <a:cubicBezTo>
                  <a:pt x="8" y="20"/>
                  <a:pt x="0" y="28"/>
                  <a:pt x="0" y="38"/>
                </a:cubicBezTo>
                <a:cubicBezTo>
                  <a:pt x="0" y="112"/>
                  <a:pt x="0" y="112"/>
                  <a:pt x="0" y="112"/>
                </a:cubicBezTo>
                <a:cubicBezTo>
                  <a:pt x="0" y="122"/>
                  <a:pt x="8" y="130"/>
                  <a:pt x="18" y="13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4" name="Freeform 94">
            <a:extLst>
              <a:ext uri="{FF2B5EF4-FFF2-40B4-BE49-F238E27FC236}">
                <a16:creationId xmlns:a16="http://schemas.microsoft.com/office/drawing/2014/main" xmlns="" id="{E367DE0A-3798-4780-B4A3-CA2A05A9FF8E}"/>
              </a:ext>
            </a:extLst>
          </p:cNvPr>
          <p:cNvSpPr>
            <a:spLocks/>
          </p:cNvSpPr>
          <p:nvPr/>
        </p:nvSpPr>
        <p:spPr bwMode="auto">
          <a:xfrm>
            <a:off x="9169400" y="5980113"/>
            <a:ext cx="546100" cy="447675"/>
          </a:xfrm>
          <a:custGeom>
            <a:avLst/>
            <a:gdLst>
              <a:gd name="T0" fmla="*/ 142 w 160"/>
              <a:gd name="T1" fmla="*/ 130 h 130"/>
              <a:gd name="T2" fmla="*/ 18 w 160"/>
              <a:gd name="T3" fmla="*/ 130 h 130"/>
              <a:gd name="T4" fmla="*/ 0 w 160"/>
              <a:gd name="T5" fmla="*/ 113 h 130"/>
              <a:gd name="T6" fmla="*/ 0 w 160"/>
              <a:gd name="T7" fmla="*/ 38 h 130"/>
              <a:gd name="T8" fmla="*/ 18 w 160"/>
              <a:gd name="T9" fmla="*/ 20 h 130"/>
              <a:gd name="T10" fmla="*/ 54 w 160"/>
              <a:gd name="T11" fmla="*/ 20 h 130"/>
              <a:gd name="T12" fmla="*/ 58 w 160"/>
              <a:gd name="T13" fmla="*/ 24 h 130"/>
              <a:gd name="T14" fmla="*/ 54 w 160"/>
              <a:gd name="T15" fmla="*/ 28 h 130"/>
              <a:gd name="T16" fmla="*/ 18 w 160"/>
              <a:gd name="T17" fmla="*/ 28 h 130"/>
              <a:gd name="T18" fmla="*/ 8 w 160"/>
              <a:gd name="T19" fmla="*/ 38 h 130"/>
              <a:gd name="T20" fmla="*/ 8 w 160"/>
              <a:gd name="T21" fmla="*/ 113 h 130"/>
              <a:gd name="T22" fmla="*/ 18 w 160"/>
              <a:gd name="T23" fmla="*/ 122 h 130"/>
              <a:gd name="T24" fmla="*/ 142 w 160"/>
              <a:gd name="T25" fmla="*/ 122 h 130"/>
              <a:gd name="T26" fmla="*/ 152 w 160"/>
              <a:gd name="T27" fmla="*/ 113 h 130"/>
              <a:gd name="T28" fmla="*/ 152 w 160"/>
              <a:gd name="T29" fmla="*/ 38 h 130"/>
              <a:gd name="T30" fmla="*/ 142 w 160"/>
              <a:gd name="T31" fmla="*/ 28 h 130"/>
              <a:gd name="T32" fmla="*/ 90 w 160"/>
              <a:gd name="T33" fmla="*/ 28 h 130"/>
              <a:gd name="T34" fmla="*/ 103 w 160"/>
              <a:gd name="T35" fmla="*/ 42 h 130"/>
              <a:gd name="T36" fmla="*/ 103 w 160"/>
              <a:gd name="T37" fmla="*/ 47 h 130"/>
              <a:gd name="T38" fmla="*/ 100 w 160"/>
              <a:gd name="T39" fmla="*/ 49 h 130"/>
              <a:gd name="T40" fmla="*/ 97 w 160"/>
              <a:gd name="T41" fmla="*/ 47 h 130"/>
              <a:gd name="T42" fmla="*/ 77 w 160"/>
              <a:gd name="T43" fmla="*/ 27 h 130"/>
              <a:gd name="T44" fmla="*/ 77 w 160"/>
              <a:gd name="T45" fmla="*/ 21 h 130"/>
              <a:gd name="T46" fmla="*/ 97 w 160"/>
              <a:gd name="T47" fmla="*/ 1 h 130"/>
              <a:gd name="T48" fmla="*/ 103 w 160"/>
              <a:gd name="T49" fmla="*/ 1 h 130"/>
              <a:gd name="T50" fmla="*/ 103 w 160"/>
              <a:gd name="T51" fmla="*/ 7 h 130"/>
              <a:gd name="T52" fmla="*/ 90 w 160"/>
              <a:gd name="T53" fmla="*/ 20 h 130"/>
              <a:gd name="T54" fmla="*/ 142 w 160"/>
              <a:gd name="T55" fmla="*/ 20 h 130"/>
              <a:gd name="T56" fmla="*/ 160 w 160"/>
              <a:gd name="T57" fmla="*/ 38 h 130"/>
              <a:gd name="T58" fmla="*/ 160 w 160"/>
              <a:gd name="T59" fmla="*/ 113 h 130"/>
              <a:gd name="T60" fmla="*/ 142 w 160"/>
              <a:gd name="T61" fmla="*/ 130 h 1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160" h="130">
                <a:moveTo>
                  <a:pt x="142" y="130"/>
                </a:moveTo>
                <a:cubicBezTo>
                  <a:pt x="18" y="130"/>
                  <a:pt x="18" y="130"/>
                  <a:pt x="18" y="130"/>
                </a:cubicBezTo>
                <a:cubicBezTo>
                  <a:pt x="8" y="130"/>
                  <a:pt x="0" y="122"/>
                  <a:pt x="0" y="113"/>
                </a:cubicBezTo>
                <a:cubicBezTo>
                  <a:pt x="0" y="38"/>
                  <a:pt x="0" y="38"/>
                  <a:pt x="0" y="38"/>
                </a:cubicBezTo>
                <a:cubicBezTo>
                  <a:pt x="0" y="28"/>
                  <a:pt x="8" y="20"/>
                  <a:pt x="18" y="20"/>
                </a:cubicBezTo>
                <a:cubicBezTo>
                  <a:pt x="54" y="20"/>
                  <a:pt x="54" y="20"/>
                  <a:pt x="54" y="20"/>
                </a:cubicBezTo>
                <a:cubicBezTo>
                  <a:pt x="56" y="20"/>
                  <a:pt x="58" y="22"/>
                  <a:pt x="58" y="24"/>
                </a:cubicBezTo>
                <a:cubicBezTo>
                  <a:pt x="58" y="26"/>
                  <a:pt x="56" y="28"/>
                  <a:pt x="54" y="28"/>
                </a:cubicBezTo>
                <a:cubicBezTo>
                  <a:pt x="18" y="28"/>
                  <a:pt x="18" y="28"/>
                  <a:pt x="18" y="28"/>
                </a:cubicBezTo>
                <a:cubicBezTo>
                  <a:pt x="12" y="28"/>
                  <a:pt x="8" y="33"/>
                  <a:pt x="8" y="38"/>
                </a:cubicBezTo>
                <a:cubicBezTo>
                  <a:pt x="8" y="113"/>
                  <a:pt x="8" y="113"/>
                  <a:pt x="8" y="113"/>
                </a:cubicBezTo>
                <a:cubicBezTo>
                  <a:pt x="8" y="118"/>
                  <a:pt x="12" y="122"/>
                  <a:pt x="18" y="122"/>
                </a:cubicBezTo>
                <a:cubicBezTo>
                  <a:pt x="142" y="122"/>
                  <a:pt x="142" y="122"/>
                  <a:pt x="142" y="122"/>
                </a:cubicBezTo>
                <a:cubicBezTo>
                  <a:pt x="148" y="122"/>
                  <a:pt x="152" y="118"/>
                  <a:pt x="152" y="113"/>
                </a:cubicBezTo>
                <a:cubicBezTo>
                  <a:pt x="152" y="38"/>
                  <a:pt x="152" y="38"/>
                  <a:pt x="152" y="38"/>
                </a:cubicBezTo>
                <a:cubicBezTo>
                  <a:pt x="152" y="33"/>
                  <a:pt x="148" y="28"/>
                  <a:pt x="142" y="28"/>
                </a:cubicBezTo>
                <a:cubicBezTo>
                  <a:pt x="90" y="28"/>
                  <a:pt x="90" y="28"/>
                  <a:pt x="90" y="28"/>
                </a:cubicBezTo>
                <a:cubicBezTo>
                  <a:pt x="103" y="42"/>
                  <a:pt x="103" y="42"/>
                  <a:pt x="103" y="42"/>
                </a:cubicBezTo>
                <a:cubicBezTo>
                  <a:pt x="105" y="43"/>
                  <a:pt x="105" y="46"/>
                  <a:pt x="103" y="47"/>
                </a:cubicBezTo>
                <a:cubicBezTo>
                  <a:pt x="102" y="48"/>
                  <a:pt x="101" y="49"/>
                  <a:pt x="100" y="49"/>
                </a:cubicBezTo>
                <a:cubicBezTo>
                  <a:pt x="99" y="49"/>
                  <a:pt x="98" y="48"/>
                  <a:pt x="97" y="47"/>
                </a:cubicBezTo>
                <a:cubicBezTo>
                  <a:pt x="77" y="27"/>
                  <a:pt x="77" y="27"/>
                  <a:pt x="77" y="27"/>
                </a:cubicBezTo>
                <a:cubicBezTo>
                  <a:pt x="76" y="26"/>
                  <a:pt x="76" y="23"/>
                  <a:pt x="77" y="21"/>
                </a:cubicBezTo>
                <a:cubicBezTo>
                  <a:pt x="97" y="1"/>
                  <a:pt x="97" y="1"/>
                  <a:pt x="97" y="1"/>
                </a:cubicBezTo>
                <a:cubicBezTo>
                  <a:pt x="99" y="0"/>
                  <a:pt x="102" y="0"/>
                  <a:pt x="103" y="1"/>
                </a:cubicBezTo>
                <a:cubicBezTo>
                  <a:pt x="105" y="3"/>
                  <a:pt x="105" y="5"/>
                  <a:pt x="103" y="7"/>
                </a:cubicBezTo>
                <a:cubicBezTo>
                  <a:pt x="90" y="20"/>
                  <a:pt x="90" y="20"/>
                  <a:pt x="90" y="20"/>
                </a:cubicBezTo>
                <a:cubicBezTo>
                  <a:pt x="142" y="20"/>
                  <a:pt x="142" y="20"/>
                  <a:pt x="142" y="20"/>
                </a:cubicBezTo>
                <a:cubicBezTo>
                  <a:pt x="152" y="20"/>
                  <a:pt x="160" y="28"/>
                  <a:pt x="160" y="38"/>
                </a:cubicBezTo>
                <a:cubicBezTo>
                  <a:pt x="160" y="113"/>
                  <a:pt x="160" y="113"/>
                  <a:pt x="160" y="113"/>
                </a:cubicBezTo>
                <a:cubicBezTo>
                  <a:pt x="160" y="122"/>
                  <a:pt x="152" y="130"/>
                  <a:pt x="142" y="13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5" name="Freeform 95">
            <a:extLst>
              <a:ext uri="{FF2B5EF4-FFF2-40B4-BE49-F238E27FC236}">
                <a16:creationId xmlns:a16="http://schemas.microsoft.com/office/drawing/2014/main" xmlns="" id="{FAB934E6-DDCD-47E3-B580-D743E0265C6E}"/>
              </a:ext>
            </a:extLst>
          </p:cNvPr>
          <p:cNvSpPr>
            <a:spLocks/>
          </p:cNvSpPr>
          <p:nvPr/>
        </p:nvSpPr>
        <p:spPr bwMode="auto">
          <a:xfrm>
            <a:off x="10125075" y="406400"/>
            <a:ext cx="546100" cy="447675"/>
          </a:xfrm>
          <a:custGeom>
            <a:avLst/>
            <a:gdLst>
              <a:gd name="T0" fmla="*/ 142 w 160"/>
              <a:gd name="T1" fmla="*/ 0 h 130"/>
              <a:gd name="T2" fmla="*/ 18 w 160"/>
              <a:gd name="T3" fmla="*/ 0 h 130"/>
              <a:gd name="T4" fmla="*/ 0 w 160"/>
              <a:gd name="T5" fmla="*/ 18 h 130"/>
              <a:gd name="T6" fmla="*/ 0 w 160"/>
              <a:gd name="T7" fmla="*/ 92 h 130"/>
              <a:gd name="T8" fmla="*/ 18 w 160"/>
              <a:gd name="T9" fmla="*/ 110 h 130"/>
              <a:gd name="T10" fmla="*/ 54 w 160"/>
              <a:gd name="T11" fmla="*/ 110 h 130"/>
              <a:gd name="T12" fmla="*/ 58 w 160"/>
              <a:gd name="T13" fmla="*/ 106 h 130"/>
              <a:gd name="T14" fmla="*/ 54 w 160"/>
              <a:gd name="T15" fmla="*/ 102 h 130"/>
              <a:gd name="T16" fmla="*/ 18 w 160"/>
              <a:gd name="T17" fmla="*/ 102 h 130"/>
              <a:gd name="T18" fmla="*/ 8 w 160"/>
              <a:gd name="T19" fmla="*/ 92 h 130"/>
              <a:gd name="T20" fmla="*/ 8 w 160"/>
              <a:gd name="T21" fmla="*/ 18 h 130"/>
              <a:gd name="T22" fmla="*/ 18 w 160"/>
              <a:gd name="T23" fmla="*/ 8 h 130"/>
              <a:gd name="T24" fmla="*/ 142 w 160"/>
              <a:gd name="T25" fmla="*/ 8 h 130"/>
              <a:gd name="T26" fmla="*/ 152 w 160"/>
              <a:gd name="T27" fmla="*/ 18 h 130"/>
              <a:gd name="T28" fmla="*/ 152 w 160"/>
              <a:gd name="T29" fmla="*/ 92 h 130"/>
              <a:gd name="T30" fmla="*/ 142 w 160"/>
              <a:gd name="T31" fmla="*/ 102 h 130"/>
              <a:gd name="T32" fmla="*/ 90 w 160"/>
              <a:gd name="T33" fmla="*/ 102 h 130"/>
              <a:gd name="T34" fmla="*/ 103 w 160"/>
              <a:gd name="T35" fmla="*/ 88 h 130"/>
              <a:gd name="T36" fmla="*/ 103 w 160"/>
              <a:gd name="T37" fmla="*/ 83 h 130"/>
              <a:gd name="T38" fmla="*/ 100 w 160"/>
              <a:gd name="T39" fmla="*/ 82 h 130"/>
              <a:gd name="T40" fmla="*/ 97 w 160"/>
              <a:gd name="T41" fmla="*/ 83 h 130"/>
              <a:gd name="T42" fmla="*/ 77 w 160"/>
              <a:gd name="T43" fmla="*/ 103 h 130"/>
              <a:gd name="T44" fmla="*/ 77 w 160"/>
              <a:gd name="T45" fmla="*/ 109 h 130"/>
              <a:gd name="T46" fmla="*/ 97 w 160"/>
              <a:gd name="T47" fmla="*/ 129 h 130"/>
              <a:gd name="T48" fmla="*/ 103 w 160"/>
              <a:gd name="T49" fmla="*/ 129 h 130"/>
              <a:gd name="T50" fmla="*/ 103 w 160"/>
              <a:gd name="T51" fmla="*/ 123 h 130"/>
              <a:gd name="T52" fmla="*/ 90 w 160"/>
              <a:gd name="T53" fmla="*/ 110 h 130"/>
              <a:gd name="T54" fmla="*/ 142 w 160"/>
              <a:gd name="T55" fmla="*/ 110 h 130"/>
              <a:gd name="T56" fmla="*/ 160 w 160"/>
              <a:gd name="T57" fmla="*/ 92 h 130"/>
              <a:gd name="T58" fmla="*/ 160 w 160"/>
              <a:gd name="T59" fmla="*/ 18 h 130"/>
              <a:gd name="T60" fmla="*/ 142 w 160"/>
              <a:gd name="T61" fmla="*/ 0 h 1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160" h="130">
                <a:moveTo>
                  <a:pt x="142" y="0"/>
                </a:moveTo>
                <a:cubicBezTo>
                  <a:pt x="18" y="0"/>
                  <a:pt x="18" y="0"/>
                  <a:pt x="18" y="0"/>
                </a:cubicBezTo>
                <a:cubicBezTo>
                  <a:pt x="8" y="0"/>
                  <a:pt x="0" y="8"/>
                  <a:pt x="0" y="18"/>
                </a:cubicBezTo>
                <a:cubicBezTo>
                  <a:pt x="0" y="92"/>
                  <a:pt x="0" y="92"/>
                  <a:pt x="0" y="92"/>
                </a:cubicBezTo>
                <a:cubicBezTo>
                  <a:pt x="0" y="102"/>
                  <a:pt x="8" y="110"/>
                  <a:pt x="18" y="110"/>
                </a:cubicBezTo>
                <a:cubicBezTo>
                  <a:pt x="54" y="110"/>
                  <a:pt x="54" y="110"/>
                  <a:pt x="54" y="110"/>
                </a:cubicBezTo>
                <a:cubicBezTo>
                  <a:pt x="56" y="110"/>
                  <a:pt x="58" y="108"/>
                  <a:pt x="58" y="106"/>
                </a:cubicBezTo>
                <a:cubicBezTo>
                  <a:pt x="58" y="104"/>
                  <a:pt x="56" y="102"/>
                  <a:pt x="54" y="102"/>
                </a:cubicBezTo>
                <a:cubicBezTo>
                  <a:pt x="18" y="102"/>
                  <a:pt x="18" y="102"/>
                  <a:pt x="18" y="102"/>
                </a:cubicBezTo>
                <a:cubicBezTo>
                  <a:pt x="12" y="102"/>
                  <a:pt x="8" y="98"/>
                  <a:pt x="8" y="92"/>
                </a:cubicBezTo>
                <a:cubicBezTo>
                  <a:pt x="8" y="18"/>
                  <a:pt x="8" y="18"/>
                  <a:pt x="8" y="18"/>
                </a:cubicBezTo>
                <a:cubicBezTo>
                  <a:pt x="8" y="12"/>
                  <a:pt x="12" y="8"/>
                  <a:pt x="18" y="8"/>
                </a:cubicBezTo>
                <a:cubicBezTo>
                  <a:pt x="142" y="8"/>
                  <a:pt x="142" y="8"/>
                  <a:pt x="142" y="8"/>
                </a:cubicBezTo>
                <a:cubicBezTo>
                  <a:pt x="148" y="8"/>
                  <a:pt x="152" y="12"/>
                  <a:pt x="152" y="18"/>
                </a:cubicBezTo>
                <a:cubicBezTo>
                  <a:pt x="152" y="92"/>
                  <a:pt x="152" y="92"/>
                  <a:pt x="152" y="92"/>
                </a:cubicBezTo>
                <a:cubicBezTo>
                  <a:pt x="152" y="98"/>
                  <a:pt x="148" y="102"/>
                  <a:pt x="142" y="102"/>
                </a:cubicBezTo>
                <a:cubicBezTo>
                  <a:pt x="90" y="102"/>
                  <a:pt x="90" y="102"/>
                  <a:pt x="90" y="102"/>
                </a:cubicBezTo>
                <a:cubicBezTo>
                  <a:pt x="103" y="88"/>
                  <a:pt x="103" y="88"/>
                  <a:pt x="103" y="88"/>
                </a:cubicBezTo>
                <a:cubicBezTo>
                  <a:pt x="105" y="87"/>
                  <a:pt x="105" y="84"/>
                  <a:pt x="103" y="83"/>
                </a:cubicBezTo>
                <a:cubicBezTo>
                  <a:pt x="102" y="82"/>
                  <a:pt x="101" y="82"/>
                  <a:pt x="100" y="82"/>
                </a:cubicBezTo>
                <a:cubicBezTo>
                  <a:pt x="99" y="82"/>
                  <a:pt x="98" y="82"/>
                  <a:pt x="97" y="83"/>
                </a:cubicBezTo>
                <a:cubicBezTo>
                  <a:pt x="77" y="103"/>
                  <a:pt x="77" y="103"/>
                  <a:pt x="77" y="103"/>
                </a:cubicBezTo>
                <a:cubicBezTo>
                  <a:pt x="76" y="105"/>
                  <a:pt x="76" y="107"/>
                  <a:pt x="77" y="109"/>
                </a:cubicBezTo>
                <a:cubicBezTo>
                  <a:pt x="97" y="129"/>
                  <a:pt x="97" y="129"/>
                  <a:pt x="97" y="129"/>
                </a:cubicBezTo>
                <a:cubicBezTo>
                  <a:pt x="99" y="130"/>
                  <a:pt x="102" y="130"/>
                  <a:pt x="103" y="129"/>
                </a:cubicBezTo>
                <a:cubicBezTo>
                  <a:pt x="105" y="127"/>
                  <a:pt x="105" y="125"/>
                  <a:pt x="103" y="123"/>
                </a:cubicBezTo>
                <a:cubicBezTo>
                  <a:pt x="90" y="110"/>
                  <a:pt x="90" y="110"/>
                  <a:pt x="90" y="110"/>
                </a:cubicBezTo>
                <a:cubicBezTo>
                  <a:pt x="142" y="110"/>
                  <a:pt x="142" y="110"/>
                  <a:pt x="142" y="110"/>
                </a:cubicBezTo>
                <a:cubicBezTo>
                  <a:pt x="152" y="110"/>
                  <a:pt x="160" y="102"/>
                  <a:pt x="160" y="92"/>
                </a:cubicBezTo>
                <a:cubicBezTo>
                  <a:pt x="160" y="18"/>
                  <a:pt x="160" y="18"/>
                  <a:pt x="160" y="18"/>
                </a:cubicBezTo>
                <a:cubicBezTo>
                  <a:pt x="160" y="8"/>
                  <a:pt x="152" y="0"/>
                  <a:pt x="142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6" name="Freeform 96">
            <a:extLst>
              <a:ext uri="{FF2B5EF4-FFF2-40B4-BE49-F238E27FC236}">
                <a16:creationId xmlns:a16="http://schemas.microsoft.com/office/drawing/2014/main" xmlns="" id="{6511AAB0-03F3-4C1D-B9E1-05129C3A4152}"/>
              </a:ext>
            </a:extLst>
          </p:cNvPr>
          <p:cNvSpPr>
            <a:spLocks/>
          </p:cNvSpPr>
          <p:nvPr/>
        </p:nvSpPr>
        <p:spPr bwMode="auto">
          <a:xfrm>
            <a:off x="10125075" y="1025525"/>
            <a:ext cx="546100" cy="447675"/>
          </a:xfrm>
          <a:custGeom>
            <a:avLst/>
            <a:gdLst>
              <a:gd name="T0" fmla="*/ 18 w 160"/>
              <a:gd name="T1" fmla="*/ 0 h 130"/>
              <a:gd name="T2" fmla="*/ 142 w 160"/>
              <a:gd name="T3" fmla="*/ 0 h 130"/>
              <a:gd name="T4" fmla="*/ 160 w 160"/>
              <a:gd name="T5" fmla="*/ 18 h 130"/>
              <a:gd name="T6" fmla="*/ 160 w 160"/>
              <a:gd name="T7" fmla="*/ 92 h 130"/>
              <a:gd name="T8" fmla="*/ 142 w 160"/>
              <a:gd name="T9" fmla="*/ 110 h 130"/>
              <a:gd name="T10" fmla="*/ 106 w 160"/>
              <a:gd name="T11" fmla="*/ 110 h 130"/>
              <a:gd name="T12" fmla="*/ 102 w 160"/>
              <a:gd name="T13" fmla="*/ 106 h 130"/>
              <a:gd name="T14" fmla="*/ 106 w 160"/>
              <a:gd name="T15" fmla="*/ 102 h 130"/>
              <a:gd name="T16" fmla="*/ 142 w 160"/>
              <a:gd name="T17" fmla="*/ 102 h 130"/>
              <a:gd name="T18" fmla="*/ 152 w 160"/>
              <a:gd name="T19" fmla="*/ 92 h 130"/>
              <a:gd name="T20" fmla="*/ 152 w 160"/>
              <a:gd name="T21" fmla="*/ 18 h 130"/>
              <a:gd name="T22" fmla="*/ 142 w 160"/>
              <a:gd name="T23" fmla="*/ 8 h 130"/>
              <a:gd name="T24" fmla="*/ 18 w 160"/>
              <a:gd name="T25" fmla="*/ 8 h 130"/>
              <a:gd name="T26" fmla="*/ 8 w 160"/>
              <a:gd name="T27" fmla="*/ 18 h 130"/>
              <a:gd name="T28" fmla="*/ 8 w 160"/>
              <a:gd name="T29" fmla="*/ 92 h 130"/>
              <a:gd name="T30" fmla="*/ 18 w 160"/>
              <a:gd name="T31" fmla="*/ 102 h 130"/>
              <a:gd name="T32" fmla="*/ 70 w 160"/>
              <a:gd name="T33" fmla="*/ 102 h 130"/>
              <a:gd name="T34" fmla="*/ 57 w 160"/>
              <a:gd name="T35" fmla="*/ 88 h 130"/>
              <a:gd name="T36" fmla="*/ 57 w 160"/>
              <a:gd name="T37" fmla="*/ 83 h 130"/>
              <a:gd name="T38" fmla="*/ 60 w 160"/>
              <a:gd name="T39" fmla="*/ 82 h 130"/>
              <a:gd name="T40" fmla="*/ 63 w 160"/>
              <a:gd name="T41" fmla="*/ 83 h 130"/>
              <a:gd name="T42" fmla="*/ 83 w 160"/>
              <a:gd name="T43" fmla="*/ 103 h 130"/>
              <a:gd name="T44" fmla="*/ 83 w 160"/>
              <a:gd name="T45" fmla="*/ 109 h 130"/>
              <a:gd name="T46" fmla="*/ 63 w 160"/>
              <a:gd name="T47" fmla="*/ 129 h 130"/>
              <a:gd name="T48" fmla="*/ 57 w 160"/>
              <a:gd name="T49" fmla="*/ 129 h 130"/>
              <a:gd name="T50" fmla="*/ 57 w 160"/>
              <a:gd name="T51" fmla="*/ 123 h 130"/>
              <a:gd name="T52" fmla="*/ 70 w 160"/>
              <a:gd name="T53" fmla="*/ 110 h 130"/>
              <a:gd name="T54" fmla="*/ 18 w 160"/>
              <a:gd name="T55" fmla="*/ 110 h 130"/>
              <a:gd name="T56" fmla="*/ 0 w 160"/>
              <a:gd name="T57" fmla="*/ 92 h 130"/>
              <a:gd name="T58" fmla="*/ 0 w 160"/>
              <a:gd name="T59" fmla="*/ 18 h 130"/>
              <a:gd name="T60" fmla="*/ 18 w 160"/>
              <a:gd name="T61" fmla="*/ 0 h 1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160" h="130">
                <a:moveTo>
                  <a:pt x="18" y="0"/>
                </a:moveTo>
                <a:cubicBezTo>
                  <a:pt x="142" y="0"/>
                  <a:pt x="142" y="0"/>
                  <a:pt x="142" y="0"/>
                </a:cubicBezTo>
                <a:cubicBezTo>
                  <a:pt x="152" y="0"/>
                  <a:pt x="160" y="8"/>
                  <a:pt x="160" y="18"/>
                </a:cubicBezTo>
                <a:cubicBezTo>
                  <a:pt x="160" y="92"/>
                  <a:pt x="160" y="92"/>
                  <a:pt x="160" y="92"/>
                </a:cubicBezTo>
                <a:cubicBezTo>
                  <a:pt x="160" y="102"/>
                  <a:pt x="152" y="110"/>
                  <a:pt x="142" y="110"/>
                </a:cubicBezTo>
                <a:cubicBezTo>
                  <a:pt x="106" y="110"/>
                  <a:pt x="106" y="110"/>
                  <a:pt x="106" y="110"/>
                </a:cubicBezTo>
                <a:cubicBezTo>
                  <a:pt x="104" y="110"/>
                  <a:pt x="102" y="108"/>
                  <a:pt x="102" y="106"/>
                </a:cubicBezTo>
                <a:cubicBezTo>
                  <a:pt x="102" y="104"/>
                  <a:pt x="104" y="102"/>
                  <a:pt x="106" y="102"/>
                </a:cubicBezTo>
                <a:cubicBezTo>
                  <a:pt x="142" y="102"/>
                  <a:pt x="142" y="102"/>
                  <a:pt x="142" y="102"/>
                </a:cubicBezTo>
                <a:cubicBezTo>
                  <a:pt x="148" y="102"/>
                  <a:pt x="152" y="98"/>
                  <a:pt x="152" y="92"/>
                </a:cubicBezTo>
                <a:cubicBezTo>
                  <a:pt x="152" y="18"/>
                  <a:pt x="152" y="18"/>
                  <a:pt x="152" y="18"/>
                </a:cubicBezTo>
                <a:cubicBezTo>
                  <a:pt x="152" y="12"/>
                  <a:pt x="148" y="8"/>
                  <a:pt x="142" y="8"/>
                </a:cubicBezTo>
                <a:cubicBezTo>
                  <a:pt x="18" y="8"/>
                  <a:pt x="18" y="8"/>
                  <a:pt x="18" y="8"/>
                </a:cubicBezTo>
                <a:cubicBezTo>
                  <a:pt x="12" y="8"/>
                  <a:pt x="8" y="12"/>
                  <a:pt x="8" y="18"/>
                </a:cubicBezTo>
                <a:cubicBezTo>
                  <a:pt x="8" y="92"/>
                  <a:pt x="8" y="92"/>
                  <a:pt x="8" y="92"/>
                </a:cubicBezTo>
                <a:cubicBezTo>
                  <a:pt x="8" y="98"/>
                  <a:pt x="12" y="102"/>
                  <a:pt x="18" y="102"/>
                </a:cubicBezTo>
                <a:cubicBezTo>
                  <a:pt x="70" y="102"/>
                  <a:pt x="70" y="102"/>
                  <a:pt x="70" y="102"/>
                </a:cubicBezTo>
                <a:cubicBezTo>
                  <a:pt x="57" y="88"/>
                  <a:pt x="57" y="88"/>
                  <a:pt x="57" y="88"/>
                </a:cubicBezTo>
                <a:cubicBezTo>
                  <a:pt x="55" y="87"/>
                  <a:pt x="55" y="84"/>
                  <a:pt x="57" y="83"/>
                </a:cubicBezTo>
                <a:cubicBezTo>
                  <a:pt x="58" y="82"/>
                  <a:pt x="59" y="82"/>
                  <a:pt x="60" y="82"/>
                </a:cubicBezTo>
                <a:cubicBezTo>
                  <a:pt x="61" y="82"/>
                  <a:pt x="62" y="82"/>
                  <a:pt x="63" y="83"/>
                </a:cubicBezTo>
                <a:cubicBezTo>
                  <a:pt x="83" y="103"/>
                  <a:pt x="83" y="103"/>
                  <a:pt x="83" y="103"/>
                </a:cubicBezTo>
                <a:cubicBezTo>
                  <a:pt x="84" y="105"/>
                  <a:pt x="84" y="107"/>
                  <a:pt x="83" y="109"/>
                </a:cubicBezTo>
                <a:cubicBezTo>
                  <a:pt x="63" y="129"/>
                  <a:pt x="63" y="129"/>
                  <a:pt x="63" y="129"/>
                </a:cubicBezTo>
                <a:cubicBezTo>
                  <a:pt x="61" y="130"/>
                  <a:pt x="59" y="130"/>
                  <a:pt x="57" y="129"/>
                </a:cubicBezTo>
                <a:cubicBezTo>
                  <a:pt x="55" y="127"/>
                  <a:pt x="55" y="125"/>
                  <a:pt x="57" y="123"/>
                </a:cubicBezTo>
                <a:cubicBezTo>
                  <a:pt x="70" y="110"/>
                  <a:pt x="70" y="110"/>
                  <a:pt x="70" y="110"/>
                </a:cubicBezTo>
                <a:cubicBezTo>
                  <a:pt x="18" y="110"/>
                  <a:pt x="18" y="110"/>
                  <a:pt x="18" y="110"/>
                </a:cubicBezTo>
                <a:cubicBezTo>
                  <a:pt x="8" y="110"/>
                  <a:pt x="0" y="102"/>
                  <a:pt x="0" y="92"/>
                </a:cubicBezTo>
                <a:cubicBezTo>
                  <a:pt x="0" y="18"/>
                  <a:pt x="0" y="18"/>
                  <a:pt x="0" y="18"/>
                </a:cubicBezTo>
                <a:cubicBezTo>
                  <a:pt x="0" y="8"/>
                  <a:pt x="8" y="0"/>
                  <a:pt x="18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7" name="Freeform 97">
            <a:extLst>
              <a:ext uri="{FF2B5EF4-FFF2-40B4-BE49-F238E27FC236}">
                <a16:creationId xmlns:a16="http://schemas.microsoft.com/office/drawing/2014/main" xmlns="" id="{6C053251-1722-406F-ACA0-D01796F1FF6F}"/>
              </a:ext>
            </a:extLst>
          </p:cNvPr>
          <p:cNvSpPr>
            <a:spLocks noEditPoints="1"/>
          </p:cNvSpPr>
          <p:nvPr/>
        </p:nvSpPr>
        <p:spPr bwMode="auto">
          <a:xfrm>
            <a:off x="10125075" y="1617663"/>
            <a:ext cx="546100" cy="519113"/>
          </a:xfrm>
          <a:custGeom>
            <a:avLst/>
            <a:gdLst>
              <a:gd name="T0" fmla="*/ 124 w 160"/>
              <a:gd name="T1" fmla="*/ 82 h 151"/>
              <a:gd name="T2" fmla="*/ 118 w 160"/>
              <a:gd name="T3" fmla="*/ 82 h 151"/>
              <a:gd name="T4" fmla="*/ 118 w 160"/>
              <a:gd name="T5" fmla="*/ 88 h 151"/>
              <a:gd name="T6" fmla="*/ 136 w 160"/>
              <a:gd name="T7" fmla="*/ 105 h 151"/>
              <a:gd name="T8" fmla="*/ 139 w 160"/>
              <a:gd name="T9" fmla="*/ 106 h 151"/>
              <a:gd name="T10" fmla="*/ 141 w 160"/>
              <a:gd name="T11" fmla="*/ 105 h 151"/>
              <a:gd name="T12" fmla="*/ 159 w 160"/>
              <a:gd name="T13" fmla="*/ 88 h 151"/>
              <a:gd name="T14" fmla="*/ 159 w 160"/>
              <a:gd name="T15" fmla="*/ 82 h 151"/>
              <a:gd name="T16" fmla="*/ 153 w 160"/>
              <a:gd name="T17" fmla="*/ 82 h 151"/>
              <a:gd name="T18" fmla="*/ 143 w 160"/>
              <a:gd name="T19" fmla="*/ 93 h 151"/>
              <a:gd name="T20" fmla="*/ 143 w 160"/>
              <a:gd name="T21" fmla="*/ 17 h 151"/>
              <a:gd name="T22" fmla="*/ 126 w 160"/>
              <a:gd name="T23" fmla="*/ 0 h 151"/>
              <a:gd name="T24" fmla="*/ 34 w 160"/>
              <a:gd name="T25" fmla="*/ 0 h 151"/>
              <a:gd name="T26" fmla="*/ 17 w 160"/>
              <a:gd name="T27" fmla="*/ 17 h 151"/>
              <a:gd name="T28" fmla="*/ 17 w 160"/>
              <a:gd name="T29" fmla="*/ 28 h 151"/>
              <a:gd name="T30" fmla="*/ 21 w 160"/>
              <a:gd name="T31" fmla="*/ 32 h 151"/>
              <a:gd name="T32" fmla="*/ 25 w 160"/>
              <a:gd name="T33" fmla="*/ 28 h 151"/>
              <a:gd name="T34" fmla="*/ 25 w 160"/>
              <a:gd name="T35" fmla="*/ 17 h 151"/>
              <a:gd name="T36" fmla="*/ 34 w 160"/>
              <a:gd name="T37" fmla="*/ 8 h 151"/>
              <a:gd name="T38" fmla="*/ 126 w 160"/>
              <a:gd name="T39" fmla="*/ 8 h 151"/>
              <a:gd name="T40" fmla="*/ 135 w 160"/>
              <a:gd name="T41" fmla="*/ 17 h 151"/>
              <a:gd name="T42" fmla="*/ 135 w 160"/>
              <a:gd name="T43" fmla="*/ 93 h 151"/>
              <a:gd name="T44" fmla="*/ 124 w 160"/>
              <a:gd name="T45" fmla="*/ 82 h 151"/>
              <a:gd name="T46" fmla="*/ 7 w 160"/>
              <a:gd name="T47" fmla="*/ 69 h 151"/>
              <a:gd name="T48" fmla="*/ 17 w 160"/>
              <a:gd name="T49" fmla="*/ 58 h 151"/>
              <a:gd name="T50" fmla="*/ 17 w 160"/>
              <a:gd name="T51" fmla="*/ 134 h 151"/>
              <a:gd name="T52" fmla="*/ 34 w 160"/>
              <a:gd name="T53" fmla="*/ 151 h 151"/>
              <a:gd name="T54" fmla="*/ 126 w 160"/>
              <a:gd name="T55" fmla="*/ 151 h 151"/>
              <a:gd name="T56" fmla="*/ 143 w 160"/>
              <a:gd name="T57" fmla="*/ 134 h 151"/>
              <a:gd name="T58" fmla="*/ 143 w 160"/>
              <a:gd name="T59" fmla="*/ 123 h 151"/>
              <a:gd name="T60" fmla="*/ 139 w 160"/>
              <a:gd name="T61" fmla="*/ 119 h 151"/>
              <a:gd name="T62" fmla="*/ 135 w 160"/>
              <a:gd name="T63" fmla="*/ 123 h 151"/>
              <a:gd name="T64" fmla="*/ 135 w 160"/>
              <a:gd name="T65" fmla="*/ 134 h 151"/>
              <a:gd name="T66" fmla="*/ 126 w 160"/>
              <a:gd name="T67" fmla="*/ 143 h 151"/>
              <a:gd name="T68" fmla="*/ 34 w 160"/>
              <a:gd name="T69" fmla="*/ 143 h 151"/>
              <a:gd name="T70" fmla="*/ 25 w 160"/>
              <a:gd name="T71" fmla="*/ 134 h 151"/>
              <a:gd name="T72" fmla="*/ 25 w 160"/>
              <a:gd name="T73" fmla="*/ 58 h 151"/>
              <a:gd name="T74" fmla="*/ 36 w 160"/>
              <a:gd name="T75" fmla="*/ 68 h 151"/>
              <a:gd name="T76" fmla="*/ 39 w 160"/>
              <a:gd name="T77" fmla="*/ 70 h 151"/>
              <a:gd name="T78" fmla="*/ 42 w 160"/>
              <a:gd name="T79" fmla="*/ 68 h 151"/>
              <a:gd name="T80" fmla="*/ 42 w 160"/>
              <a:gd name="T81" fmla="*/ 63 h 151"/>
              <a:gd name="T82" fmla="*/ 24 w 160"/>
              <a:gd name="T83" fmla="*/ 45 h 151"/>
              <a:gd name="T84" fmla="*/ 21 w 160"/>
              <a:gd name="T85" fmla="*/ 44 h 151"/>
              <a:gd name="T86" fmla="*/ 19 w 160"/>
              <a:gd name="T87" fmla="*/ 45 h 151"/>
              <a:gd name="T88" fmla="*/ 1 w 160"/>
              <a:gd name="T89" fmla="*/ 63 h 151"/>
              <a:gd name="T90" fmla="*/ 1 w 160"/>
              <a:gd name="T91" fmla="*/ 68 h 151"/>
              <a:gd name="T92" fmla="*/ 7 w 160"/>
              <a:gd name="T93" fmla="*/ 69 h 1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60" h="151">
                <a:moveTo>
                  <a:pt x="124" y="82"/>
                </a:moveTo>
                <a:cubicBezTo>
                  <a:pt x="122" y="81"/>
                  <a:pt x="120" y="81"/>
                  <a:pt x="118" y="82"/>
                </a:cubicBezTo>
                <a:cubicBezTo>
                  <a:pt x="117" y="84"/>
                  <a:pt x="117" y="86"/>
                  <a:pt x="118" y="88"/>
                </a:cubicBezTo>
                <a:cubicBezTo>
                  <a:pt x="136" y="105"/>
                  <a:pt x="136" y="105"/>
                  <a:pt x="136" y="105"/>
                </a:cubicBezTo>
                <a:cubicBezTo>
                  <a:pt x="137" y="106"/>
                  <a:pt x="138" y="106"/>
                  <a:pt x="139" y="106"/>
                </a:cubicBezTo>
                <a:cubicBezTo>
                  <a:pt x="140" y="106"/>
                  <a:pt x="141" y="106"/>
                  <a:pt x="141" y="105"/>
                </a:cubicBezTo>
                <a:cubicBezTo>
                  <a:pt x="159" y="88"/>
                  <a:pt x="159" y="88"/>
                  <a:pt x="159" y="88"/>
                </a:cubicBezTo>
                <a:cubicBezTo>
                  <a:pt x="160" y="86"/>
                  <a:pt x="160" y="84"/>
                  <a:pt x="159" y="82"/>
                </a:cubicBezTo>
                <a:cubicBezTo>
                  <a:pt x="157" y="81"/>
                  <a:pt x="155" y="81"/>
                  <a:pt x="153" y="82"/>
                </a:cubicBezTo>
                <a:cubicBezTo>
                  <a:pt x="143" y="93"/>
                  <a:pt x="143" y="93"/>
                  <a:pt x="143" y="93"/>
                </a:cubicBezTo>
                <a:cubicBezTo>
                  <a:pt x="143" y="17"/>
                  <a:pt x="143" y="17"/>
                  <a:pt x="143" y="17"/>
                </a:cubicBezTo>
                <a:cubicBezTo>
                  <a:pt x="143" y="7"/>
                  <a:pt x="135" y="0"/>
                  <a:pt x="126" y="0"/>
                </a:cubicBezTo>
                <a:cubicBezTo>
                  <a:pt x="34" y="0"/>
                  <a:pt x="34" y="0"/>
                  <a:pt x="34" y="0"/>
                </a:cubicBezTo>
                <a:cubicBezTo>
                  <a:pt x="25" y="0"/>
                  <a:pt x="17" y="7"/>
                  <a:pt x="17" y="17"/>
                </a:cubicBezTo>
                <a:cubicBezTo>
                  <a:pt x="17" y="28"/>
                  <a:pt x="17" y="28"/>
                  <a:pt x="17" y="28"/>
                </a:cubicBezTo>
                <a:cubicBezTo>
                  <a:pt x="17" y="30"/>
                  <a:pt x="19" y="32"/>
                  <a:pt x="21" y="32"/>
                </a:cubicBezTo>
                <a:cubicBezTo>
                  <a:pt x="24" y="32"/>
                  <a:pt x="25" y="30"/>
                  <a:pt x="25" y="28"/>
                </a:cubicBezTo>
                <a:cubicBezTo>
                  <a:pt x="25" y="17"/>
                  <a:pt x="25" y="17"/>
                  <a:pt x="25" y="17"/>
                </a:cubicBezTo>
                <a:cubicBezTo>
                  <a:pt x="25" y="12"/>
                  <a:pt x="29" y="8"/>
                  <a:pt x="34" y="8"/>
                </a:cubicBezTo>
                <a:cubicBezTo>
                  <a:pt x="126" y="8"/>
                  <a:pt x="126" y="8"/>
                  <a:pt x="126" y="8"/>
                </a:cubicBezTo>
                <a:cubicBezTo>
                  <a:pt x="131" y="8"/>
                  <a:pt x="135" y="12"/>
                  <a:pt x="135" y="17"/>
                </a:cubicBezTo>
                <a:cubicBezTo>
                  <a:pt x="135" y="93"/>
                  <a:pt x="135" y="93"/>
                  <a:pt x="135" y="93"/>
                </a:cubicBezTo>
                <a:lnTo>
                  <a:pt x="124" y="82"/>
                </a:lnTo>
                <a:close/>
                <a:moveTo>
                  <a:pt x="7" y="69"/>
                </a:moveTo>
                <a:cubicBezTo>
                  <a:pt x="17" y="58"/>
                  <a:pt x="17" y="58"/>
                  <a:pt x="17" y="58"/>
                </a:cubicBezTo>
                <a:cubicBezTo>
                  <a:pt x="17" y="134"/>
                  <a:pt x="17" y="134"/>
                  <a:pt x="17" y="134"/>
                </a:cubicBezTo>
                <a:cubicBezTo>
                  <a:pt x="17" y="143"/>
                  <a:pt x="25" y="151"/>
                  <a:pt x="34" y="151"/>
                </a:cubicBezTo>
                <a:cubicBezTo>
                  <a:pt x="126" y="151"/>
                  <a:pt x="126" y="151"/>
                  <a:pt x="126" y="151"/>
                </a:cubicBezTo>
                <a:cubicBezTo>
                  <a:pt x="135" y="151"/>
                  <a:pt x="143" y="143"/>
                  <a:pt x="143" y="134"/>
                </a:cubicBezTo>
                <a:cubicBezTo>
                  <a:pt x="143" y="123"/>
                  <a:pt x="143" y="123"/>
                  <a:pt x="143" y="123"/>
                </a:cubicBezTo>
                <a:cubicBezTo>
                  <a:pt x="143" y="121"/>
                  <a:pt x="141" y="119"/>
                  <a:pt x="139" y="119"/>
                </a:cubicBezTo>
                <a:cubicBezTo>
                  <a:pt x="136" y="119"/>
                  <a:pt x="135" y="121"/>
                  <a:pt x="135" y="123"/>
                </a:cubicBezTo>
                <a:cubicBezTo>
                  <a:pt x="135" y="134"/>
                  <a:pt x="135" y="134"/>
                  <a:pt x="135" y="134"/>
                </a:cubicBezTo>
                <a:cubicBezTo>
                  <a:pt x="135" y="139"/>
                  <a:pt x="131" y="143"/>
                  <a:pt x="126" y="143"/>
                </a:cubicBezTo>
                <a:cubicBezTo>
                  <a:pt x="34" y="143"/>
                  <a:pt x="34" y="143"/>
                  <a:pt x="34" y="143"/>
                </a:cubicBezTo>
                <a:cubicBezTo>
                  <a:pt x="29" y="143"/>
                  <a:pt x="25" y="139"/>
                  <a:pt x="25" y="134"/>
                </a:cubicBezTo>
                <a:cubicBezTo>
                  <a:pt x="25" y="58"/>
                  <a:pt x="25" y="58"/>
                  <a:pt x="25" y="58"/>
                </a:cubicBezTo>
                <a:cubicBezTo>
                  <a:pt x="36" y="68"/>
                  <a:pt x="36" y="68"/>
                  <a:pt x="36" y="68"/>
                </a:cubicBezTo>
                <a:cubicBezTo>
                  <a:pt x="37" y="69"/>
                  <a:pt x="38" y="70"/>
                  <a:pt x="39" y="70"/>
                </a:cubicBezTo>
                <a:cubicBezTo>
                  <a:pt x="40" y="70"/>
                  <a:pt x="41" y="69"/>
                  <a:pt x="42" y="68"/>
                </a:cubicBezTo>
                <a:cubicBezTo>
                  <a:pt x="43" y="67"/>
                  <a:pt x="43" y="64"/>
                  <a:pt x="42" y="63"/>
                </a:cubicBezTo>
                <a:cubicBezTo>
                  <a:pt x="24" y="45"/>
                  <a:pt x="24" y="45"/>
                  <a:pt x="24" y="45"/>
                </a:cubicBezTo>
                <a:cubicBezTo>
                  <a:pt x="23" y="45"/>
                  <a:pt x="22" y="44"/>
                  <a:pt x="21" y="44"/>
                </a:cubicBezTo>
                <a:cubicBezTo>
                  <a:pt x="20" y="44"/>
                  <a:pt x="19" y="45"/>
                  <a:pt x="19" y="45"/>
                </a:cubicBezTo>
                <a:cubicBezTo>
                  <a:pt x="1" y="63"/>
                  <a:pt x="1" y="63"/>
                  <a:pt x="1" y="63"/>
                </a:cubicBezTo>
                <a:cubicBezTo>
                  <a:pt x="0" y="64"/>
                  <a:pt x="0" y="67"/>
                  <a:pt x="1" y="68"/>
                </a:cubicBezTo>
                <a:cubicBezTo>
                  <a:pt x="3" y="70"/>
                  <a:pt x="5" y="70"/>
                  <a:pt x="7" y="6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8" name="Freeform 98">
            <a:extLst>
              <a:ext uri="{FF2B5EF4-FFF2-40B4-BE49-F238E27FC236}">
                <a16:creationId xmlns:a16="http://schemas.microsoft.com/office/drawing/2014/main" xmlns="" id="{CA1DFDC5-BE68-43DC-80E7-F6E12538F28D}"/>
              </a:ext>
            </a:extLst>
          </p:cNvPr>
          <p:cNvSpPr>
            <a:spLocks noEditPoints="1"/>
          </p:cNvSpPr>
          <p:nvPr/>
        </p:nvSpPr>
        <p:spPr bwMode="auto">
          <a:xfrm>
            <a:off x="10125075" y="2236788"/>
            <a:ext cx="546100" cy="519113"/>
          </a:xfrm>
          <a:custGeom>
            <a:avLst/>
            <a:gdLst>
              <a:gd name="T0" fmla="*/ 21 w 160"/>
              <a:gd name="T1" fmla="*/ 119 h 151"/>
              <a:gd name="T2" fmla="*/ 17 w 160"/>
              <a:gd name="T3" fmla="*/ 123 h 151"/>
              <a:gd name="T4" fmla="*/ 17 w 160"/>
              <a:gd name="T5" fmla="*/ 134 h 151"/>
              <a:gd name="T6" fmla="*/ 34 w 160"/>
              <a:gd name="T7" fmla="*/ 151 h 151"/>
              <a:gd name="T8" fmla="*/ 126 w 160"/>
              <a:gd name="T9" fmla="*/ 151 h 151"/>
              <a:gd name="T10" fmla="*/ 143 w 160"/>
              <a:gd name="T11" fmla="*/ 134 h 151"/>
              <a:gd name="T12" fmla="*/ 143 w 160"/>
              <a:gd name="T13" fmla="*/ 58 h 151"/>
              <a:gd name="T14" fmla="*/ 153 w 160"/>
              <a:gd name="T15" fmla="*/ 68 h 151"/>
              <a:gd name="T16" fmla="*/ 156 w 160"/>
              <a:gd name="T17" fmla="*/ 70 h 151"/>
              <a:gd name="T18" fmla="*/ 159 w 160"/>
              <a:gd name="T19" fmla="*/ 68 h 151"/>
              <a:gd name="T20" fmla="*/ 159 w 160"/>
              <a:gd name="T21" fmla="*/ 63 h 151"/>
              <a:gd name="T22" fmla="*/ 141 w 160"/>
              <a:gd name="T23" fmla="*/ 45 h 151"/>
              <a:gd name="T24" fmla="*/ 136 w 160"/>
              <a:gd name="T25" fmla="*/ 45 h 151"/>
              <a:gd name="T26" fmla="*/ 118 w 160"/>
              <a:gd name="T27" fmla="*/ 63 h 151"/>
              <a:gd name="T28" fmla="*/ 118 w 160"/>
              <a:gd name="T29" fmla="*/ 68 h 151"/>
              <a:gd name="T30" fmla="*/ 124 w 160"/>
              <a:gd name="T31" fmla="*/ 68 h 151"/>
              <a:gd name="T32" fmla="*/ 135 w 160"/>
              <a:gd name="T33" fmla="*/ 58 h 151"/>
              <a:gd name="T34" fmla="*/ 135 w 160"/>
              <a:gd name="T35" fmla="*/ 134 h 151"/>
              <a:gd name="T36" fmla="*/ 126 w 160"/>
              <a:gd name="T37" fmla="*/ 143 h 151"/>
              <a:gd name="T38" fmla="*/ 34 w 160"/>
              <a:gd name="T39" fmla="*/ 143 h 151"/>
              <a:gd name="T40" fmla="*/ 25 w 160"/>
              <a:gd name="T41" fmla="*/ 134 h 151"/>
              <a:gd name="T42" fmla="*/ 25 w 160"/>
              <a:gd name="T43" fmla="*/ 123 h 151"/>
              <a:gd name="T44" fmla="*/ 21 w 160"/>
              <a:gd name="T45" fmla="*/ 119 h 151"/>
              <a:gd name="T46" fmla="*/ 21 w 160"/>
              <a:gd name="T47" fmla="*/ 106 h 151"/>
              <a:gd name="T48" fmla="*/ 24 w 160"/>
              <a:gd name="T49" fmla="*/ 105 h 151"/>
              <a:gd name="T50" fmla="*/ 42 w 160"/>
              <a:gd name="T51" fmla="*/ 88 h 151"/>
              <a:gd name="T52" fmla="*/ 42 w 160"/>
              <a:gd name="T53" fmla="*/ 82 h 151"/>
              <a:gd name="T54" fmla="*/ 36 w 160"/>
              <a:gd name="T55" fmla="*/ 82 h 151"/>
              <a:gd name="T56" fmla="*/ 25 w 160"/>
              <a:gd name="T57" fmla="*/ 93 h 151"/>
              <a:gd name="T58" fmla="*/ 25 w 160"/>
              <a:gd name="T59" fmla="*/ 17 h 151"/>
              <a:gd name="T60" fmla="*/ 34 w 160"/>
              <a:gd name="T61" fmla="*/ 8 h 151"/>
              <a:gd name="T62" fmla="*/ 126 w 160"/>
              <a:gd name="T63" fmla="*/ 8 h 151"/>
              <a:gd name="T64" fmla="*/ 135 w 160"/>
              <a:gd name="T65" fmla="*/ 17 h 151"/>
              <a:gd name="T66" fmla="*/ 135 w 160"/>
              <a:gd name="T67" fmla="*/ 28 h 151"/>
              <a:gd name="T68" fmla="*/ 139 w 160"/>
              <a:gd name="T69" fmla="*/ 32 h 151"/>
              <a:gd name="T70" fmla="*/ 143 w 160"/>
              <a:gd name="T71" fmla="*/ 28 h 151"/>
              <a:gd name="T72" fmla="*/ 143 w 160"/>
              <a:gd name="T73" fmla="*/ 17 h 151"/>
              <a:gd name="T74" fmla="*/ 126 w 160"/>
              <a:gd name="T75" fmla="*/ 0 h 151"/>
              <a:gd name="T76" fmla="*/ 34 w 160"/>
              <a:gd name="T77" fmla="*/ 0 h 151"/>
              <a:gd name="T78" fmla="*/ 17 w 160"/>
              <a:gd name="T79" fmla="*/ 17 h 151"/>
              <a:gd name="T80" fmla="*/ 17 w 160"/>
              <a:gd name="T81" fmla="*/ 93 h 151"/>
              <a:gd name="T82" fmla="*/ 7 w 160"/>
              <a:gd name="T83" fmla="*/ 82 h 151"/>
              <a:gd name="T84" fmla="*/ 1 w 160"/>
              <a:gd name="T85" fmla="*/ 82 h 151"/>
              <a:gd name="T86" fmla="*/ 1 w 160"/>
              <a:gd name="T87" fmla="*/ 88 h 151"/>
              <a:gd name="T88" fmla="*/ 19 w 160"/>
              <a:gd name="T89" fmla="*/ 105 h 151"/>
              <a:gd name="T90" fmla="*/ 21 w 160"/>
              <a:gd name="T91" fmla="*/ 106 h 1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160" h="151">
                <a:moveTo>
                  <a:pt x="21" y="119"/>
                </a:moveTo>
                <a:cubicBezTo>
                  <a:pt x="19" y="119"/>
                  <a:pt x="17" y="121"/>
                  <a:pt x="17" y="123"/>
                </a:cubicBezTo>
                <a:cubicBezTo>
                  <a:pt x="17" y="134"/>
                  <a:pt x="17" y="134"/>
                  <a:pt x="17" y="134"/>
                </a:cubicBezTo>
                <a:cubicBezTo>
                  <a:pt x="17" y="143"/>
                  <a:pt x="25" y="151"/>
                  <a:pt x="34" y="151"/>
                </a:cubicBezTo>
                <a:cubicBezTo>
                  <a:pt x="126" y="151"/>
                  <a:pt x="126" y="151"/>
                  <a:pt x="126" y="151"/>
                </a:cubicBezTo>
                <a:cubicBezTo>
                  <a:pt x="135" y="151"/>
                  <a:pt x="143" y="143"/>
                  <a:pt x="143" y="134"/>
                </a:cubicBezTo>
                <a:cubicBezTo>
                  <a:pt x="143" y="58"/>
                  <a:pt x="143" y="58"/>
                  <a:pt x="143" y="58"/>
                </a:cubicBezTo>
                <a:cubicBezTo>
                  <a:pt x="153" y="68"/>
                  <a:pt x="153" y="68"/>
                  <a:pt x="153" y="68"/>
                </a:cubicBezTo>
                <a:cubicBezTo>
                  <a:pt x="154" y="69"/>
                  <a:pt x="155" y="70"/>
                  <a:pt x="156" y="70"/>
                </a:cubicBezTo>
                <a:cubicBezTo>
                  <a:pt x="157" y="70"/>
                  <a:pt x="158" y="69"/>
                  <a:pt x="159" y="68"/>
                </a:cubicBezTo>
                <a:cubicBezTo>
                  <a:pt x="160" y="67"/>
                  <a:pt x="160" y="64"/>
                  <a:pt x="159" y="63"/>
                </a:cubicBezTo>
                <a:cubicBezTo>
                  <a:pt x="141" y="45"/>
                  <a:pt x="141" y="45"/>
                  <a:pt x="141" y="45"/>
                </a:cubicBezTo>
                <a:cubicBezTo>
                  <a:pt x="140" y="44"/>
                  <a:pt x="137" y="44"/>
                  <a:pt x="136" y="45"/>
                </a:cubicBezTo>
                <a:cubicBezTo>
                  <a:pt x="118" y="63"/>
                  <a:pt x="118" y="63"/>
                  <a:pt x="118" y="63"/>
                </a:cubicBezTo>
                <a:cubicBezTo>
                  <a:pt x="117" y="64"/>
                  <a:pt x="117" y="67"/>
                  <a:pt x="118" y="68"/>
                </a:cubicBezTo>
                <a:cubicBezTo>
                  <a:pt x="120" y="70"/>
                  <a:pt x="123" y="70"/>
                  <a:pt x="124" y="68"/>
                </a:cubicBezTo>
                <a:cubicBezTo>
                  <a:pt x="135" y="58"/>
                  <a:pt x="135" y="58"/>
                  <a:pt x="135" y="58"/>
                </a:cubicBezTo>
                <a:cubicBezTo>
                  <a:pt x="135" y="134"/>
                  <a:pt x="135" y="134"/>
                  <a:pt x="135" y="134"/>
                </a:cubicBezTo>
                <a:cubicBezTo>
                  <a:pt x="135" y="139"/>
                  <a:pt x="131" y="143"/>
                  <a:pt x="126" y="143"/>
                </a:cubicBezTo>
                <a:cubicBezTo>
                  <a:pt x="34" y="143"/>
                  <a:pt x="34" y="143"/>
                  <a:pt x="34" y="143"/>
                </a:cubicBezTo>
                <a:cubicBezTo>
                  <a:pt x="29" y="143"/>
                  <a:pt x="25" y="139"/>
                  <a:pt x="25" y="134"/>
                </a:cubicBezTo>
                <a:cubicBezTo>
                  <a:pt x="25" y="123"/>
                  <a:pt x="25" y="123"/>
                  <a:pt x="25" y="123"/>
                </a:cubicBezTo>
                <a:cubicBezTo>
                  <a:pt x="25" y="121"/>
                  <a:pt x="24" y="119"/>
                  <a:pt x="21" y="119"/>
                </a:cubicBezTo>
                <a:close/>
                <a:moveTo>
                  <a:pt x="21" y="106"/>
                </a:moveTo>
                <a:cubicBezTo>
                  <a:pt x="22" y="106"/>
                  <a:pt x="23" y="106"/>
                  <a:pt x="24" y="105"/>
                </a:cubicBezTo>
                <a:cubicBezTo>
                  <a:pt x="42" y="88"/>
                  <a:pt x="42" y="88"/>
                  <a:pt x="42" y="88"/>
                </a:cubicBezTo>
                <a:cubicBezTo>
                  <a:pt x="43" y="86"/>
                  <a:pt x="43" y="84"/>
                  <a:pt x="42" y="82"/>
                </a:cubicBezTo>
                <a:cubicBezTo>
                  <a:pt x="40" y="81"/>
                  <a:pt x="38" y="81"/>
                  <a:pt x="36" y="82"/>
                </a:cubicBezTo>
                <a:cubicBezTo>
                  <a:pt x="25" y="93"/>
                  <a:pt x="25" y="93"/>
                  <a:pt x="25" y="93"/>
                </a:cubicBezTo>
                <a:cubicBezTo>
                  <a:pt x="25" y="17"/>
                  <a:pt x="25" y="17"/>
                  <a:pt x="25" y="17"/>
                </a:cubicBezTo>
                <a:cubicBezTo>
                  <a:pt x="25" y="12"/>
                  <a:pt x="29" y="8"/>
                  <a:pt x="34" y="8"/>
                </a:cubicBezTo>
                <a:cubicBezTo>
                  <a:pt x="126" y="8"/>
                  <a:pt x="126" y="8"/>
                  <a:pt x="126" y="8"/>
                </a:cubicBezTo>
                <a:cubicBezTo>
                  <a:pt x="131" y="8"/>
                  <a:pt x="135" y="12"/>
                  <a:pt x="135" y="17"/>
                </a:cubicBezTo>
                <a:cubicBezTo>
                  <a:pt x="135" y="28"/>
                  <a:pt x="135" y="28"/>
                  <a:pt x="135" y="28"/>
                </a:cubicBezTo>
                <a:cubicBezTo>
                  <a:pt x="135" y="30"/>
                  <a:pt x="136" y="32"/>
                  <a:pt x="139" y="32"/>
                </a:cubicBezTo>
                <a:cubicBezTo>
                  <a:pt x="141" y="32"/>
                  <a:pt x="143" y="30"/>
                  <a:pt x="143" y="28"/>
                </a:cubicBezTo>
                <a:cubicBezTo>
                  <a:pt x="143" y="17"/>
                  <a:pt x="143" y="17"/>
                  <a:pt x="143" y="17"/>
                </a:cubicBezTo>
                <a:cubicBezTo>
                  <a:pt x="143" y="7"/>
                  <a:pt x="135" y="0"/>
                  <a:pt x="126" y="0"/>
                </a:cubicBezTo>
                <a:cubicBezTo>
                  <a:pt x="34" y="0"/>
                  <a:pt x="34" y="0"/>
                  <a:pt x="34" y="0"/>
                </a:cubicBezTo>
                <a:cubicBezTo>
                  <a:pt x="25" y="0"/>
                  <a:pt x="17" y="7"/>
                  <a:pt x="17" y="17"/>
                </a:cubicBezTo>
                <a:cubicBezTo>
                  <a:pt x="17" y="93"/>
                  <a:pt x="17" y="93"/>
                  <a:pt x="17" y="93"/>
                </a:cubicBezTo>
                <a:cubicBezTo>
                  <a:pt x="7" y="82"/>
                  <a:pt x="7" y="82"/>
                  <a:pt x="7" y="82"/>
                </a:cubicBezTo>
                <a:cubicBezTo>
                  <a:pt x="5" y="81"/>
                  <a:pt x="3" y="81"/>
                  <a:pt x="1" y="82"/>
                </a:cubicBezTo>
                <a:cubicBezTo>
                  <a:pt x="0" y="84"/>
                  <a:pt x="0" y="86"/>
                  <a:pt x="1" y="88"/>
                </a:cubicBezTo>
                <a:cubicBezTo>
                  <a:pt x="19" y="105"/>
                  <a:pt x="19" y="105"/>
                  <a:pt x="19" y="105"/>
                </a:cubicBezTo>
                <a:cubicBezTo>
                  <a:pt x="19" y="106"/>
                  <a:pt x="20" y="106"/>
                  <a:pt x="21" y="10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9" name="Freeform 99">
            <a:extLst>
              <a:ext uri="{FF2B5EF4-FFF2-40B4-BE49-F238E27FC236}">
                <a16:creationId xmlns:a16="http://schemas.microsoft.com/office/drawing/2014/main" xmlns="" id="{B65C117A-04C1-4E2C-9FE4-C4FB9FDC8135}"/>
              </a:ext>
            </a:extLst>
          </p:cNvPr>
          <p:cNvSpPr>
            <a:spLocks noEditPoints="1"/>
          </p:cNvSpPr>
          <p:nvPr/>
        </p:nvSpPr>
        <p:spPr bwMode="auto">
          <a:xfrm>
            <a:off x="10139363" y="2828925"/>
            <a:ext cx="514350" cy="550863"/>
          </a:xfrm>
          <a:custGeom>
            <a:avLst/>
            <a:gdLst>
              <a:gd name="T0" fmla="*/ 151 w 151"/>
              <a:gd name="T1" fmla="*/ 126 h 160"/>
              <a:gd name="T2" fmla="*/ 151 w 151"/>
              <a:gd name="T3" fmla="*/ 34 h 160"/>
              <a:gd name="T4" fmla="*/ 134 w 151"/>
              <a:gd name="T5" fmla="*/ 17 h 160"/>
              <a:gd name="T6" fmla="*/ 123 w 151"/>
              <a:gd name="T7" fmla="*/ 17 h 160"/>
              <a:gd name="T8" fmla="*/ 119 w 151"/>
              <a:gd name="T9" fmla="*/ 21 h 160"/>
              <a:gd name="T10" fmla="*/ 123 w 151"/>
              <a:gd name="T11" fmla="*/ 25 h 160"/>
              <a:gd name="T12" fmla="*/ 134 w 151"/>
              <a:gd name="T13" fmla="*/ 25 h 160"/>
              <a:gd name="T14" fmla="*/ 143 w 151"/>
              <a:gd name="T15" fmla="*/ 34 h 160"/>
              <a:gd name="T16" fmla="*/ 143 w 151"/>
              <a:gd name="T17" fmla="*/ 126 h 160"/>
              <a:gd name="T18" fmla="*/ 134 w 151"/>
              <a:gd name="T19" fmla="*/ 135 h 160"/>
              <a:gd name="T20" fmla="*/ 58 w 151"/>
              <a:gd name="T21" fmla="*/ 135 h 160"/>
              <a:gd name="T22" fmla="*/ 68 w 151"/>
              <a:gd name="T23" fmla="*/ 124 h 160"/>
              <a:gd name="T24" fmla="*/ 68 w 151"/>
              <a:gd name="T25" fmla="*/ 118 h 160"/>
              <a:gd name="T26" fmla="*/ 63 w 151"/>
              <a:gd name="T27" fmla="*/ 118 h 160"/>
              <a:gd name="T28" fmla="*/ 45 w 151"/>
              <a:gd name="T29" fmla="*/ 136 h 160"/>
              <a:gd name="T30" fmla="*/ 45 w 151"/>
              <a:gd name="T31" fmla="*/ 141 h 160"/>
              <a:gd name="T32" fmla="*/ 63 w 151"/>
              <a:gd name="T33" fmla="*/ 159 h 160"/>
              <a:gd name="T34" fmla="*/ 66 w 151"/>
              <a:gd name="T35" fmla="*/ 160 h 160"/>
              <a:gd name="T36" fmla="*/ 69 w 151"/>
              <a:gd name="T37" fmla="*/ 159 h 160"/>
              <a:gd name="T38" fmla="*/ 69 w 151"/>
              <a:gd name="T39" fmla="*/ 153 h 160"/>
              <a:gd name="T40" fmla="*/ 58 w 151"/>
              <a:gd name="T41" fmla="*/ 143 h 160"/>
              <a:gd name="T42" fmla="*/ 134 w 151"/>
              <a:gd name="T43" fmla="*/ 143 h 160"/>
              <a:gd name="T44" fmla="*/ 151 w 151"/>
              <a:gd name="T45" fmla="*/ 126 h 160"/>
              <a:gd name="T46" fmla="*/ 105 w 151"/>
              <a:gd name="T47" fmla="*/ 19 h 160"/>
              <a:gd name="T48" fmla="*/ 88 w 151"/>
              <a:gd name="T49" fmla="*/ 1 h 160"/>
              <a:gd name="T50" fmla="*/ 82 w 151"/>
              <a:gd name="T51" fmla="*/ 1 h 160"/>
              <a:gd name="T52" fmla="*/ 82 w 151"/>
              <a:gd name="T53" fmla="*/ 7 h 160"/>
              <a:gd name="T54" fmla="*/ 93 w 151"/>
              <a:gd name="T55" fmla="*/ 17 h 160"/>
              <a:gd name="T56" fmla="*/ 17 w 151"/>
              <a:gd name="T57" fmla="*/ 17 h 160"/>
              <a:gd name="T58" fmla="*/ 0 w 151"/>
              <a:gd name="T59" fmla="*/ 34 h 160"/>
              <a:gd name="T60" fmla="*/ 0 w 151"/>
              <a:gd name="T61" fmla="*/ 126 h 160"/>
              <a:gd name="T62" fmla="*/ 17 w 151"/>
              <a:gd name="T63" fmla="*/ 143 h 160"/>
              <a:gd name="T64" fmla="*/ 28 w 151"/>
              <a:gd name="T65" fmla="*/ 143 h 160"/>
              <a:gd name="T66" fmla="*/ 32 w 151"/>
              <a:gd name="T67" fmla="*/ 139 h 160"/>
              <a:gd name="T68" fmla="*/ 28 w 151"/>
              <a:gd name="T69" fmla="*/ 135 h 160"/>
              <a:gd name="T70" fmla="*/ 17 w 151"/>
              <a:gd name="T71" fmla="*/ 135 h 160"/>
              <a:gd name="T72" fmla="*/ 8 w 151"/>
              <a:gd name="T73" fmla="*/ 126 h 160"/>
              <a:gd name="T74" fmla="*/ 8 w 151"/>
              <a:gd name="T75" fmla="*/ 34 h 160"/>
              <a:gd name="T76" fmla="*/ 17 w 151"/>
              <a:gd name="T77" fmla="*/ 25 h 160"/>
              <a:gd name="T78" fmla="*/ 93 w 151"/>
              <a:gd name="T79" fmla="*/ 25 h 160"/>
              <a:gd name="T80" fmla="*/ 82 w 151"/>
              <a:gd name="T81" fmla="*/ 36 h 160"/>
              <a:gd name="T82" fmla="*/ 82 w 151"/>
              <a:gd name="T83" fmla="*/ 42 h 160"/>
              <a:gd name="T84" fmla="*/ 85 w 151"/>
              <a:gd name="T85" fmla="*/ 43 h 160"/>
              <a:gd name="T86" fmla="*/ 88 w 151"/>
              <a:gd name="T87" fmla="*/ 42 h 160"/>
              <a:gd name="T88" fmla="*/ 105 w 151"/>
              <a:gd name="T89" fmla="*/ 24 h 160"/>
              <a:gd name="T90" fmla="*/ 105 w 151"/>
              <a:gd name="T91" fmla="*/ 19 h 160"/>
              <a:gd name="T92" fmla="*/ 75 w 151"/>
              <a:gd name="T93" fmla="*/ 75 h 160"/>
              <a:gd name="T94" fmla="*/ 80 w 151"/>
              <a:gd name="T95" fmla="*/ 80 h 160"/>
              <a:gd name="T96" fmla="*/ 75 w 151"/>
              <a:gd name="T97" fmla="*/ 85 h 160"/>
              <a:gd name="T98" fmla="*/ 70 w 151"/>
              <a:gd name="T99" fmla="*/ 80 h 160"/>
              <a:gd name="T100" fmla="*/ 75 w 151"/>
              <a:gd name="T101" fmla="*/ 75 h 160"/>
              <a:gd name="T102" fmla="*/ 97 w 151"/>
              <a:gd name="T103" fmla="*/ 75 h 160"/>
              <a:gd name="T104" fmla="*/ 102 w 151"/>
              <a:gd name="T105" fmla="*/ 80 h 160"/>
              <a:gd name="T106" fmla="*/ 97 w 151"/>
              <a:gd name="T107" fmla="*/ 85 h 160"/>
              <a:gd name="T108" fmla="*/ 92 w 151"/>
              <a:gd name="T109" fmla="*/ 80 h 160"/>
              <a:gd name="T110" fmla="*/ 97 w 151"/>
              <a:gd name="T111" fmla="*/ 75 h 160"/>
              <a:gd name="T112" fmla="*/ 53 w 151"/>
              <a:gd name="T113" fmla="*/ 75 h 160"/>
              <a:gd name="T114" fmla="*/ 58 w 151"/>
              <a:gd name="T115" fmla="*/ 80 h 160"/>
              <a:gd name="T116" fmla="*/ 53 w 151"/>
              <a:gd name="T117" fmla="*/ 85 h 160"/>
              <a:gd name="T118" fmla="*/ 48 w 151"/>
              <a:gd name="T119" fmla="*/ 80 h 160"/>
              <a:gd name="T120" fmla="*/ 53 w 151"/>
              <a:gd name="T121" fmla="*/ 75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51" h="160">
                <a:moveTo>
                  <a:pt x="151" y="126"/>
                </a:moveTo>
                <a:cubicBezTo>
                  <a:pt x="151" y="34"/>
                  <a:pt x="151" y="34"/>
                  <a:pt x="151" y="34"/>
                </a:cubicBezTo>
                <a:cubicBezTo>
                  <a:pt x="151" y="25"/>
                  <a:pt x="143" y="17"/>
                  <a:pt x="134" y="17"/>
                </a:cubicBezTo>
                <a:cubicBezTo>
                  <a:pt x="123" y="17"/>
                  <a:pt x="123" y="17"/>
                  <a:pt x="123" y="17"/>
                </a:cubicBezTo>
                <a:cubicBezTo>
                  <a:pt x="121" y="17"/>
                  <a:pt x="119" y="19"/>
                  <a:pt x="119" y="21"/>
                </a:cubicBezTo>
                <a:cubicBezTo>
                  <a:pt x="119" y="24"/>
                  <a:pt x="121" y="25"/>
                  <a:pt x="123" y="25"/>
                </a:cubicBezTo>
                <a:cubicBezTo>
                  <a:pt x="134" y="25"/>
                  <a:pt x="134" y="25"/>
                  <a:pt x="134" y="25"/>
                </a:cubicBezTo>
                <a:cubicBezTo>
                  <a:pt x="139" y="25"/>
                  <a:pt x="143" y="29"/>
                  <a:pt x="143" y="34"/>
                </a:cubicBezTo>
                <a:cubicBezTo>
                  <a:pt x="143" y="126"/>
                  <a:pt x="143" y="126"/>
                  <a:pt x="143" y="126"/>
                </a:cubicBezTo>
                <a:cubicBezTo>
                  <a:pt x="143" y="131"/>
                  <a:pt x="139" y="135"/>
                  <a:pt x="134" y="135"/>
                </a:cubicBezTo>
                <a:cubicBezTo>
                  <a:pt x="58" y="135"/>
                  <a:pt x="58" y="135"/>
                  <a:pt x="58" y="135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70" y="123"/>
                  <a:pt x="70" y="120"/>
                  <a:pt x="68" y="118"/>
                </a:cubicBezTo>
                <a:cubicBezTo>
                  <a:pt x="67" y="117"/>
                  <a:pt x="64" y="117"/>
                  <a:pt x="63" y="118"/>
                </a:cubicBezTo>
                <a:cubicBezTo>
                  <a:pt x="45" y="136"/>
                  <a:pt x="45" y="136"/>
                  <a:pt x="45" y="136"/>
                </a:cubicBezTo>
                <a:cubicBezTo>
                  <a:pt x="44" y="137"/>
                  <a:pt x="44" y="140"/>
                  <a:pt x="45" y="141"/>
                </a:cubicBezTo>
                <a:cubicBezTo>
                  <a:pt x="63" y="159"/>
                  <a:pt x="63" y="159"/>
                  <a:pt x="63" y="159"/>
                </a:cubicBezTo>
                <a:cubicBezTo>
                  <a:pt x="64" y="160"/>
                  <a:pt x="65" y="160"/>
                  <a:pt x="66" y="160"/>
                </a:cubicBezTo>
                <a:cubicBezTo>
                  <a:pt x="67" y="160"/>
                  <a:pt x="68" y="160"/>
                  <a:pt x="69" y="159"/>
                </a:cubicBezTo>
                <a:cubicBezTo>
                  <a:pt x="70" y="157"/>
                  <a:pt x="70" y="155"/>
                  <a:pt x="69" y="153"/>
                </a:cubicBezTo>
                <a:cubicBezTo>
                  <a:pt x="58" y="143"/>
                  <a:pt x="58" y="143"/>
                  <a:pt x="58" y="143"/>
                </a:cubicBezTo>
                <a:cubicBezTo>
                  <a:pt x="134" y="143"/>
                  <a:pt x="134" y="143"/>
                  <a:pt x="134" y="143"/>
                </a:cubicBezTo>
                <a:cubicBezTo>
                  <a:pt x="143" y="143"/>
                  <a:pt x="151" y="135"/>
                  <a:pt x="151" y="126"/>
                </a:cubicBezTo>
                <a:close/>
                <a:moveTo>
                  <a:pt x="105" y="19"/>
                </a:moveTo>
                <a:cubicBezTo>
                  <a:pt x="88" y="1"/>
                  <a:pt x="88" y="1"/>
                  <a:pt x="88" y="1"/>
                </a:cubicBezTo>
                <a:cubicBezTo>
                  <a:pt x="86" y="0"/>
                  <a:pt x="84" y="0"/>
                  <a:pt x="82" y="1"/>
                </a:cubicBezTo>
                <a:cubicBezTo>
                  <a:pt x="81" y="3"/>
                  <a:pt x="81" y="5"/>
                  <a:pt x="82" y="7"/>
                </a:cubicBezTo>
                <a:cubicBezTo>
                  <a:pt x="93" y="17"/>
                  <a:pt x="93" y="17"/>
                  <a:pt x="93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7" y="17"/>
                  <a:pt x="0" y="25"/>
                  <a:pt x="0" y="34"/>
                </a:cubicBezTo>
                <a:cubicBezTo>
                  <a:pt x="0" y="126"/>
                  <a:pt x="0" y="126"/>
                  <a:pt x="0" y="126"/>
                </a:cubicBezTo>
                <a:cubicBezTo>
                  <a:pt x="0" y="135"/>
                  <a:pt x="7" y="143"/>
                  <a:pt x="17" y="143"/>
                </a:cubicBezTo>
                <a:cubicBezTo>
                  <a:pt x="28" y="143"/>
                  <a:pt x="28" y="143"/>
                  <a:pt x="28" y="143"/>
                </a:cubicBezTo>
                <a:cubicBezTo>
                  <a:pt x="30" y="143"/>
                  <a:pt x="32" y="141"/>
                  <a:pt x="32" y="139"/>
                </a:cubicBezTo>
                <a:cubicBezTo>
                  <a:pt x="32" y="136"/>
                  <a:pt x="30" y="135"/>
                  <a:pt x="28" y="135"/>
                </a:cubicBezTo>
                <a:cubicBezTo>
                  <a:pt x="17" y="135"/>
                  <a:pt x="17" y="135"/>
                  <a:pt x="17" y="135"/>
                </a:cubicBezTo>
                <a:cubicBezTo>
                  <a:pt x="12" y="135"/>
                  <a:pt x="8" y="131"/>
                  <a:pt x="8" y="126"/>
                </a:cubicBezTo>
                <a:cubicBezTo>
                  <a:pt x="8" y="34"/>
                  <a:pt x="8" y="34"/>
                  <a:pt x="8" y="34"/>
                </a:cubicBezTo>
                <a:cubicBezTo>
                  <a:pt x="8" y="29"/>
                  <a:pt x="12" y="25"/>
                  <a:pt x="17" y="25"/>
                </a:cubicBezTo>
                <a:cubicBezTo>
                  <a:pt x="93" y="25"/>
                  <a:pt x="93" y="25"/>
                  <a:pt x="93" y="25"/>
                </a:cubicBezTo>
                <a:cubicBezTo>
                  <a:pt x="82" y="36"/>
                  <a:pt x="82" y="36"/>
                  <a:pt x="82" y="36"/>
                </a:cubicBezTo>
                <a:cubicBezTo>
                  <a:pt x="81" y="37"/>
                  <a:pt x="81" y="40"/>
                  <a:pt x="82" y="42"/>
                </a:cubicBezTo>
                <a:cubicBezTo>
                  <a:pt x="83" y="42"/>
                  <a:pt x="84" y="43"/>
                  <a:pt x="85" y="43"/>
                </a:cubicBezTo>
                <a:cubicBezTo>
                  <a:pt x="86" y="43"/>
                  <a:pt x="87" y="42"/>
                  <a:pt x="88" y="42"/>
                </a:cubicBezTo>
                <a:cubicBezTo>
                  <a:pt x="105" y="24"/>
                  <a:pt x="105" y="24"/>
                  <a:pt x="105" y="24"/>
                </a:cubicBezTo>
                <a:cubicBezTo>
                  <a:pt x="107" y="23"/>
                  <a:pt x="107" y="20"/>
                  <a:pt x="105" y="19"/>
                </a:cubicBezTo>
                <a:close/>
                <a:moveTo>
                  <a:pt x="75" y="75"/>
                </a:moveTo>
                <a:cubicBezTo>
                  <a:pt x="78" y="75"/>
                  <a:pt x="80" y="77"/>
                  <a:pt x="80" y="80"/>
                </a:cubicBezTo>
                <a:cubicBezTo>
                  <a:pt x="80" y="83"/>
                  <a:pt x="78" y="85"/>
                  <a:pt x="75" y="85"/>
                </a:cubicBezTo>
                <a:cubicBezTo>
                  <a:pt x="73" y="85"/>
                  <a:pt x="70" y="83"/>
                  <a:pt x="70" y="80"/>
                </a:cubicBezTo>
                <a:cubicBezTo>
                  <a:pt x="70" y="77"/>
                  <a:pt x="73" y="75"/>
                  <a:pt x="75" y="75"/>
                </a:cubicBezTo>
                <a:close/>
                <a:moveTo>
                  <a:pt x="97" y="75"/>
                </a:moveTo>
                <a:cubicBezTo>
                  <a:pt x="100" y="75"/>
                  <a:pt x="102" y="77"/>
                  <a:pt x="102" y="80"/>
                </a:cubicBezTo>
                <a:cubicBezTo>
                  <a:pt x="102" y="83"/>
                  <a:pt x="100" y="85"/>
                  <a:pt x="97" y="85"/>
                </a:cubicBezTo>
                <a:cubicBezTo>
                  <a:pt x="95" y="85"/>
                  <a:pt x="92" y="83"/>
                  <a:pt x="92" y="80"/>
                </a:cubicBezTo>
                <a:cubicBezTo>
                  <a:pt x="92" y="77"/>
                  <a:pt x="95" y="75"/>
                  <a:pt x="97" y="75"/>
                </a:cubicBezTo>
                <a:close/>
                <a:moveTo>
                  <a:pt x="53" y="75"/>
                </a:moveTo>
                <a:cubicBezTo>
                  <a:pt x="56" y="75"/>
                  <a:pt x="58" y="77"/>
                  <a:pt x="58" y="80"/>
                </a:cubicBezTo>
                <a:cubicBezTo>
                  <a:pt x="58" y="83"/>
                  <a:pt x="56" y="85"/>
                  <a:pt x="53" y="85"/>
                </a:cubicBezTo>
                <a:cubicBezTo>
                  <a:pt x="50" y="85"/>
                  <a:pt x="48" y="83"/>
                  <a:pt x="48" y="80"/>
                </a:cubicBezTo>
                <a:cubicBezTo>
                  <a:pt x="48" y="77"/>
                  <a:pt x="50" y="75"/>
                  <a:pt x="53" y="7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0" name="Freeform 100">
            <a:extLst>
              <a:ext uri="{FF2B5EF4-FFF2-40B4-BE49-F238E27FC236}">
                <a16:creationId xmlns:a16="http://schemas.microsoft.com/office/drawing/2014/main" xmlns="" id="{DCDF5821-FD0C-4651-AF9D-C14D652E5BDF}"/>
              </a:ext>
            </a:extLst>
          </p:cNvPr>
          <p:cNvSpPr>
            <a:spLocks noEditPoints="1"/>
          </p:cNvSpPr>
          <p:nvPr/>
        </p:nvSpPr>
        <p:spPr bwMode="auto">
          <a:xfrm>
            <a:off x="10125075" y="3462338"/>
            <a:ext cx="546100" cy="549275"/>
          </a:xfrm>
          <a:custGeom>
            <a:avLst/>
            <a:gdLst>
              <a:gd name="T0" fmla="*/ 99 w 160"/>
              <a:gd name="T1" fmla="*/ 52 h 160"/>
              <a:gd name="T2" fmla="*/ 94 w 160"/>
              <a:gd name="T3" fmla="*/ 52 h 160"/>
              <a:gd name="T4" fmla="*/ 94 w 160"/>
              <a:gd name="T5" fmla="*/ 58 h 160"/>
              <a:gd name="T6" fmla="*/ 112 w 160"/>
              <a:gd name="T7" fmla="*/ 76 h 160"/>
              <a:gd name="T8" fmla="*/ 4 w 160"/>
              <a:gd name="T9" fmla="*/ 76 h 160"/>
              <a:gd name="T10" fmla="*/ 0 w 160"/>
              <a:gd name="T11" fmla="*/ 80 h 160"/>
              <a:gd name="T12" fmla="*/ 4 w 160"/>
              <a:gd name="T13" fmla="*/ 84 h 160"/>
              <a:gd name="T14" fmla="*/ 112 w 160"/>
              <a:gd name="T15" fmla="*/ 84 h 160"/>
              <a:gd name="T16" fmla="*/ 94 w 160"/>
              <a:gd name="T17" fmla="*/ 102 h 160"/>
              <a:gd name="T18" fmla="*/ 94 w 160"/>
              <a:gd name="T19" fmla="*/ 108 h 160"/>
              <a:gd name="T20" fmla="*/ 96 w 160"/>
              <a:gd name="T21" fmla="*/ 109 h 160"/>
              <a:gd name="T22" fmla="*/ 99 w 160"/>
              <a:gd name="T23" fmla="*/ 108 h 160"/>
              <a:gd name="T24" fmla="*/ 124 w 160"/>
              <a:gd name="T25" fmla="*/ 83 h 160"/>
              <a:gd name="T26" fmla="*/ 126 w 160"/>
              <a:gd name="T27" fmla="*/ 80 h 160"/>
              <a:gd name="T28" fmla="*/ 124 w 160"/>
              <a:gd name="T29" fmla="*/ 77 h 160"/>
              <a:gd name="T30" fmla="*/ 99 w 160"/>
              <a:gd name="T31" fmla="*/ 52 h 160"/>
              <a:gd name="T32" fmla="*/ 160 w 160"/>
              <a:gd name="T33" fmla="*/ 156 h 160"/>
              <a:gd name="T34" fmla="*/ 160 w 160"/>
              <a:gd name="T35" fmla="*/ 4 h 160"/>
              <a:gd name="T36" fmla="*/ 156 w 160"/>
              <a:gd name="T37" fmla="*/ 0 h 160"/>
              <a:gd name="T38" fmla="*/ 152 w 160"/>
              <a:gd name="T39" fmla="*/ 4 h 160"/>
              <a:gd name="T40" fmla="*/ 152 w 160"/>
              <a:gd name="T41" fmla="*/ 156 h 160"/>
              <a:gd name="T42" fmla="*/ 156 w 160"/>
              <a:gd name="T43" fmla="*/ 160 h 160"/>
              <a:gd name="T44" fmla="*/ 160 w 160"/>
              <a:gd name="T45" fmla="*/ 156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160" h="160">
                <a:moveTo>
                  <a:pt x="99" y="52"/>
                </a:moveTo>
                <a:cubicBezTo>
                  <a:pt x="98" y="50"/>
                  <a:pt x="95" y="50"/>
                  <a:pt x="94" y="52"/>
                </a:cubicBezTo>
                <a:cubicBezTo>
                  <a:pt x="92" y="53"/>
                  <a:pt x="92" y="56"/>
                  <a:pt x="94" y="58"/>
                </a:cubicBezTo>
                <a:cubicBezTo>
                  <a:pt x="112" y="76"/>
                  <a:pt x="112" y="76"/>
                  <a:pt x="112" y="76"/>
                </a:cubicBezTo>
                <a:cubicBezTo>
                  <a:pt x="4" y="76"/>
                  <a:pt x="4" y="76"/>
                  <a:pt x="4" y="76"/>
                </a:cubicBezTo>
                <a:cubicBezTo>
                  <a:pt x="2" y="76"/>
                  <a:pt x="0" y="78"/>
                  <a:pt x="0" y="80"/>
                </a:cubicBezTo>
                <a:cubicBezTo>
                  <a:pt x="0" y="82"/>
                  <a:pt x="2" y="84"/>
                  <a:pt x="4" y="84"/>
                </a:cubicBezTo>
                <a:cubicBezTo>
                  <a:pt x="112" y="84"/>
                  <a:pt x="112" y="84"/>
                  <a:pt x="112" y="84"/>
                </a:cubicBezTo>
                <a:cubicBezTo>
                  <a:pt x="94" y="102"/>
                  <a:pt x="94" y="102"/>
                  <a:pt x="94" y="102"/>
                </a:cubicBezTo>
                <a:cubicBezTo>
                  <a:pt x="92" y="104"/>
                  <a:pt x="92" y="106"/>
                  <a:pt x="94" y="108"/>
                </a:cubicBezTo>
                <a:cubicBezTo>
                  <a:pt x="94" y="109"/>
                  <a:pt x="95" y="109"/>
                  <a:pt x="96" y="109"/>
                </a:cubicBezTo>
                <a:cubicBezTo>
                  <a:pt x="97" y="109"/>
                  <a:pt x="98" y="109"/>
                  <a:pt x="99" y="108"/>
                </a:cubicBezTo>
                <a:cubicBezTo>
                  <a:pt x="124" y="83"/>
                  <a:pt x="124" y="83"/>
                  <a:pt x="124" y="83"/>
                </a:cubicBezTo>
                <a:cubicBezTo>
                  <a:pt x="125" y="82"/>
                  <a:pt x="126" y="81"/>
                  <a:pt x="126" y="80"/>
                </a:cubicBezTo>
                <a:cubicBezTo>
                  <a:pt x="126" y="79"/>
                  <a:pt x="125" y="78"/>
                  <a:pt x="124" y="77"/>
                </a:cubicBezTo>
                <a:lnTo>
                  <a:pt x="99" y="52"/>
                </a:lnTo>
                <a:close/>
                <a:moveTo>
                  <a:pt x="160" y="156"/>
                </a:moveTo>
                <a:cubicBezTo>
                  <a:pt x="160" y="4"/>
                  <a:pt x="160" y="4"/>
                  <a:pt x="160" y="4"/>
                </a:cubicBezTo>
                <a:cubicBezTo>
                  <a:pt x="160" y="2"/>
                  <a:pt x="158" y="0"/>
                  <a:pt x="156" y="0"/>
                </a:cubicBezTo>
                <a:cubicBezTo>
                  <a:pt x="154" y="0"/>
                  <a:pt x="152" y="2"/>
                  <a:pt x="152" y="4"/>
                </a:cubicBezTo>
                <a:cubicBezTo>
                  <a:pt x="152" y="156"/>
                  <a:pt x="152" y="156"/>
                  <a:pt x="152" y="156"/>
                </a:cubicBezTo>
                <a:cubicBezTo>
                  <a:pt x="152" y="158"/>
                  <a:pt x="154" y="160"/>
                  <a:pt x="156" y="160"/>
                </a:cubicBezTo>
                <a:cubicBezTo>
                  <a:pt x="158" y="160"/>
                  <a:pt x="160" y="158"/>
                  <a:pt x="160" y="15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1" name="Freeform 101">
            <a:extLst>
              <a:ext uri="{FF2B5EF4-FFF2-40B4-BE49-F238E27FC236}">
                <a16:creationId xmlns:a16="http://schemas.microsoft.com/office/drawing/2014/main" xmlns="" id="{6A5A1C47-1695-4A8F-973D-CCE4D5B49D25}"/>
              </a:ext>
            </a:extLst>
          </p:cNvPr>
          <p:cNvSpPr>
            <a:spLocks noEditPoints="1"/>
          </p:cNvSpPr>
          <p:nvPr/>
        </p:nvSpPr>
        <p:spPr bwMode="auto">
          <a:xfrm>
            <a:off x="10125075" y="4081463"/>
            <a:ext cx="546100" cy="550863"/>
          </a:xfrm>
          <a:custGeom>
            <a:avLst/>
            <a:gdLst>
              <a:gd name="T0" fmla="*/ 80 w 160"/>
              <a:gd name="T1" fmla="*/ 160 h 160"/>
              <a:gd name="T2" fmla="*/ 160 w 160"/>
              <a:gd name="T3" fmla="*/ 80 h 160"/>
              <a:gd name="T4" fmla="*/ 80 w 160"/>
              <a:gd name="T5" fmla="*/ 0 h 160"/>
              <a:gd name="T6" fmla="*/ 0 w 160"/>
              <a:gd name="T7" fmla="*/ 80 h 160"/>
              <a:gd name="T8" fmla="*/ 80 w 160"/>
              <a:gd name="T9" fmla="*/ 160 h 160"/>
              <a:gd name="T10" fmla="*/ 80 w 160"/>
              <a:gd name="T11" fmla="*/ 8 h 160"/>
              <a:gd name="T12" fmla="*/ 152 w 160"/>
              <a:gd name="T13" fmla="*/ 80 h 160"/>
              <a:gd name="T14" fmla="*/ 80 w 160"/>
              <a:gd name="T15" fmla="*/ 152 h 160"/>
              <a:gd name="T16" fmla="*/ 8 w 160"/>
              <a:gd name="T17" fmla="*/ 80 h 160"/>
              <a:gd name="T18" fmla="*/ 80 w 160"/>
              <a:gd name="T19" fmla="*/ 8 h 160"/>
              <a:gd name="T20" fmla="*/ 45 w 160"/>
              <a:gd name="T21" fmla="*/ 84 h 160"/>
              <a:gd name="T22" fmla="*/ 105 w 160"/>
              <a:gd name="T23" fmla="*/ 84 h 160"/>
              <a:gd name="T24" fmla="*/ 89 w 160"/>
              <a:gd name="T25" fmla="*/ 100 h 160"/>
              <a:gd name="T26" fmla="*/ 89 w 160"/>
              <a:gd name="T27" fmla="*/ 105 h 160"/>
              <a:gd name="T28" fmla="*/ 92 w 160"/>
              <a:gd name="T29" fmla="*/ 106 h 160"/>
              <a:gd name="T30" fmla="*/ 95 w 160"/>
              <a:gd name="T31" fmla="*/ 105 h 160"/>
              <a:gd name="T32" fmla="*/ 118 w 160"/>
              <a:gd name="T33" fmla="*/ 83 h 160"/>
              <a:gd name="T34" fmla="*/ 118 w 160"/>
              <a:gd name="T35" fmla="*/ 77 h 160"/>
              <a:gd name="T36" fmla="*/ 95 w 160"/>
              <a:gd name="T37" fmla="*/ 55 h 160"/>
              <a:gd name="T38" fmla="*/ 89 w 160"/>
              <a:gd name="T39" fmla="*/ 55 h 160"/>
              <a:gd name="T40" fmla="*/ 89 w 160"/>
              <a:gd name="T41" fmla="*/ 60 h 160"/>
              <a:gd name="T42" fmla="*/ 105 w 160"/>
              <a:gd name="T43" fmla="*/ 76 h 160"/>
              <a:gd name="T44" fmla="*/ 45 w 160"/>
              <a:gd name="T45" fmla="*/ 76 h 160"/>
              <a:gd name="T46" fmla="*/ 41 w 160"/>
              <a:gd name="T47" fmla="*/ 80 h 160"/>
              <a:gd name="T48" fmla="*/ 45 w 160"/>
              <a:gd name="T49" fmla="*/ 84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60" h="160">
                <a:moveTo>
                  <a:pt x="80" y="160"/>
                </a:moveTo>
                <a:cubicBezTo>
                  <a:pt x="124" y="160"/>
                  <a:pt x="160" y="124"/>
                  <a:pt x="160" y="80"/>
                </a:cubicBezTo>
                <a:cubicBezTo>
                  <a:pt x="160" y="36"/>
                  <a:pt x="124" y="0"/>
                  <a:pt x="80" y="0"/>
                </a:cubicBezTo>
                <a:cubicBezTo>
                  <a:pt x="36" y="0"/>
                  <a:pt x="0" y="36"/>
                  <a:pt x="0" y="80"/>
                </a:cubicBezTo>
                <a:cubicBezTo>
                  <a:pt x="0" y="124"/>
                  <a:pt x="36" y="160"/>
                  <a:pt x="80" y="160"/>
                </a:cubicBezTo>
                <a:close/>
                <a:moveTo>
                  <a:pt x="80" y="8"/>
                </a:moveTo>
                <a:cubicBezTo>
                  <a:pt x="120" y="8"/>
                  <a:pt x="152" y="40"/>
                  <a:pt x="152" y="80"/>
                </a:cubicBezTo>
                <a:cubicBezTo>
                  <a:pt x="152" y="120"/>
                  <a:pt x="120" y="152"/>
                  <a:pt x="80" y="152"/>
                </a:cubicBezTo>
                <a:cubicBezTo>
                  <a:pt x="40" y="152"/>
                  <a:pt x="8" y="120"/>
                  <a:pt x="8" y="80"/>
                </a:cubicBezTo>
                <a:cubicBezTo>
                  <a:pt x="8" y="40"/>
                  <a:pt x="40" y="8"/>
                  <a:pt x="80" y="8"/>
                </a:cubicBezTo>
                <a:close/>
                <a:moveTo>
                  <a:pt x="45" y="84"/>
                </a:moveTo>
                <a:cubicBezTo>
                  <a:pt x="105" y="84"/>
                  <a:pt x="105" y="84"/>
                  <a:pt x="105" y="84"/>
                </a:cubicBezTo>
                <a:cubicBezTo>
                  <a:pt x="89" y="100"/>
                  <a:pt x="89" y="100"/>
                  <a:pt x="89" y="100"/>
                </a:cubicBezTo>
                <a:cubicBezTo>
                  <a:pt x="88" y="101"/>
                  <a:pt x="88" y="104"/>
                  <a:pt x="89" y="105"/>
                </a:cubicBezTo>
                <a:cubicBezTo>
                  <a:pt x="90" y="106"/>
                  <a:pt x="91" y="106"/>
                  <a:pt x="92" y="106"/>
                </a:cubicBezTo>
                <a:cubicBezTo>
                  <a:pt x="93" y="106"/>
                  <a:pt x="94" y="106"/>
                  <a:pt x="95" y="105"/>
                </a:cubicBezTo>
                <a:cubicBezTo>
                  <a:pt x="118" y="83"/>
                  <a:pt x="118" y="83"/>
                  <a:pt x="118" y="83"/>
                </a:cubicBezTo>
                <a:cubicBezTo>
                  <a:pt x="119" y="81"/>
                  <a:pt x="119" y="79"/>
                  <a:pt x="118" y="77"/>
                </a:cubicBezTo>
                <a:cubicBezTo>
                  <a:pt x="95" y="55"/>
                  <a:pt x="95" y="55"/>
                  <a:pt x="95" y="55"/>
                </a:cubicBezTo>
                <a:cubicBezTo>
                  <a:pt x="94" y="53"/>
                  <a:pt x="91" y="53"/>
                  <a:pt x="89" y="55"/>
                </a:cubicBezTo>
                <a:cubicBezTo>
                  <a:pt x="88" y="56"/>
                  <a:pt x="88" y="59"/>
                  <a:pt x="89" y="60"/>
                </a:cubicBezTo>
                <a:cubicBezTo>
                  <a:pt x="105" y="76"/>
                  <a:pt x="105" y="76"/>
                  <a:pt x="105" y="76"/>
                </a:cubicBezTo>
                <a:cubicBezTo>
                  <a:pt x="45" y="76"/>
                  <a:pt x="45" y="76"/>
                  <a:pt x="45" y="76"/>
                </a:cubicBezTo>
                <a:cubicBezTo>
                  <a:pt x="43" y="76"/>
                  <a:pt x="41" y="78"/>
                  <a:pt x="41" y="80"/>
                </a:cubicBezTo>
                <a:cubicBezTo>
                  <a:pt x="41" y="82"/>
                  <a:pt x="43" y="84"/>
                  <a:pt x="45" y="8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2" name="Freeform 102">
            <a:extLst>
              <a:ext uri="{FF2B5EF4-FFF2-40B4-BE49-F238E27FC236}">
                <a16:creationId xmlns:a16="http://schemas.microsoft.com/office/drawing/2014/main" xmlns="" id="{226851C2-AF76-49AE-B1DF-CE3DCFB62790}"/>
              </a:ext>
            </a:extLst>
          </p:cNvPr>
          <p:cNvSpPr>
            <a:spLocks noEditPoints="1"/>
          </p:cNvSpPr>
          <p:nvPr/>
        </p:nvSpPr>
        <p:spPr bwMode="auto">
          <a:xfrm>
            <a:off x="10125075" y="4700588"/>
            <a:ext cx="546100" cy="550863"/>
          </a:xfrm>
          <a:custGeom>
            <a:avLst/>
            <a:gdLst>
              <a:gd name="T0" fmla="*/ 160 w 160"/>
              <a:gd name="T1" fmla="*/ 156 h 160"/>
              <a:gd name="T2" fmla="*/ 159 w 160"/>
              <a:gd name="T3" fmla="*/ 34 h 160"/>
              <a:gd name="T4" fmla="*/ 119 w 160"/>
              <a:gd name="T5" fmla="*/ 1 h 160"/>
              <a:gd name="T6" fmla="*/ 119 w 160"/>
              <a:gd name="T7" fmla="*/ 0 h 160"/>
              <a:gd name="T8" fmla="*/ 118 w 160"/>
              <a:gd name="T9" fmla="*/ 0 h 160"/>
              <a:gd name="T10" fmla="*/ 117 w 160"/>
              <a:gd name="T11" fmla="*/ 0 h 160"/>
              <a:gd name="T12" fmla="*/ 0 w 160"/>
              <a:gd name="T13" fmla="*/ 4 h 160"/>
              <a:gd name="T14" fmla="*/ 4 w 160"/>
              <a:gd name="T15" fmla="*/ 160 h 160"/>
              <a:gd name="T16" fmla="*/ 127 w 160"/>
              <a:gd name="T17" fmla="*/ 152 h 160"/>
              <a:gd name="T18" fmla="*/ 33 w 160"/>
              <a:gd name="T19" fmla="*/ 91 h 160"/>
              <a:gd name="T20" fmla="*/ 124 w 160"/>
              <a:gd name="T21" fmla="*/ 89 h 160"/>
              <a:gd name="T22" fmla="*/ 127 w 160"/>
              <a:gd name="T23" fmla="*/ 152 h 160"/>
              <a:gd name="T24" fmla="*/ 113 w 160"/>
              <a:gd name="T25" fmla="*/ 8 h 160"/>
              <a:gd name="T26" fmla="*/ 112 w 160"/>
              <a:gd name="T27" fmla="*/ 51 h 160"/>
              <a:gd name="T28" fmla="*/ 53 w 160"/>
              <a:gd name="T29" fmla="*/ 50 h 160"/>
              <a:gd name="T30" fmla="*/ 8 w 160"/>
              <a:gd name="T31" fmla="*/ 8 h 160"/>
              <a:gd name="T32" fmla="*/ 45 w 160"/>
              <a:gd name="T33" fmla="*/ 50 h 160"/>
              <a:gd name="T34" fmla="*/ 112 w 160"/>
              <a:gd name="T35" fmla="*/ 59 h 160"/>
              <a:gd name="T36" fmla="*/ 121 w 160"/>
              <a:gd name="T37" fmla="*/ 13 h 160"/>
              <a:gd name="T38" fmla="*/ 152 w 160"/>
              <a:gd name="T39" fmla="*/ 152 h 160"/>
              <a:gd name="T40" fmla="*/ 135 w 160"/>
              <a:gd name="T41" fmla="*/ 91 h 160"/>
              <a:gd name="T42" fmla="*/ 36 w 160"/>
              <a:gd name="T43" fmla="*/ 81 h 160"/>
              <a:gd name="T44" fmla="*/ 25 w 160"/>
              <a:gd name="T45" fmla="*/ 152 h 160"/>
              <a:gd name="T46" fmla="*/ 8 w 160"/>
              <a:gd name="T47" fmla="*/ 8 h 160"/>
              <a:gd name="T48" fmla="*/ 93 w 160"/>
              <a:gd name="T49" fmla="*/ 26 h 160"/>
              <a:gd name="T50" fmla="*/ 97 w 160"/>
              <a:gd name="T51" fmla="*/ 40 h 160"/>
              <a:gd name="T52" fmla="*/ 101 w 160"/>
              <a:gd name="T53" fmla="*/ 22 h 160"/>
              <a:gd name="T54" fmla="*/ 75 w 160"/>
              <a:gd name="T55" fmla="*/ 17 h 160"/>
              <a:gd name="T56" fmla="*/ 75 w 160"/>
              <a:gd name="T57" fmla="*/ 26 h 160"/>
              <a:gd name="T58" fmla="*/ 60 w 160"/>
              <a:gd name="T59" fmla="*/ 106 h 160"/>
              <a:gd name="T60" fmla="*/ 60 w 160"/>
              <a:gd name="T61" fmla="*/ 114 h 160"/>
              <a:gd name="T62" fmla="*/ 104 w 160"/>
              <a:gd name="T63" fmla="*/ 110 h 160"/>
              <a:gd name="T64" fmla="*/ 100 w 160"/>
              <a:gd name="T65" fmla="*/ 128 h 160"/>
              <a:gd name="T66" fmla="*/ 56 w 160"/>
              <a:gd name="T67" fmla="*/ 132 h 160"/>
              <a:gd name="T68" fmla="*/ 100 w 160"/>
              <a:gd name="T69" fmla="*/ 136 h 160"/>
              <a:gd name="T70" fmla="*/ 100 w 160"/>
              <a:gd name="T71" fmla="*/ 128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60" h="160">
                <a:moveTo>
                  <a:pt x="156" y="160"/>
                </a:moveTo>
                <a:cubicBezTo>
                  <a:pt x="158" y="160"/>
                  <a:pt x="160" y="158"/>
                  <a:pt x="160" y="156"/>
                </a:cubicBezTo>
                <a:cubicBezTo>
                  <a:pt x="160" y="37"/>
                  <a:pt x="160" y="37"/>
                  <a:pt x="160" y="37"/>
                </a:cubicBezTo>
                <a:cubicBezTo>
                  <a:pt x="160" y="36"/>
                  <a:pt x="159" y="35"/>
                  <a:pt x="159" y="34"/>
                </a:cubicBezTo>
                <a:cubicBezTo>
                  <a:pt x="120" y="1"/>
                  <a:pt x="120" y="1"/>
                  <a:pt x="120" y="1"/>
                </a:cubicBezTo>
                <a:cubicBezTo>
                  <a:pt x="119" y="1"/>
                  <a:pt x="119" y="1"/>
                  <a:pt x="119" y="1"/>
                </a:cubicBezTo>
                <a:cubicBezTo>
                  <a:pt x="119" y="1"/>
                  <a:pt x="119" y="1"/>
                  <a:pt x="119" y="1"/>
                </a:cubicBezTo>
                <a:cubicBezTo>
                  <a:pt x="119" y="1"/>
                  <a:pt x="119" y="0"/>
                  <a:pt x="119" y="0"/>
                </a:cubicBezTo>
                <a:cubicBezTo>
                  <a:pt x="119" y="0"/>
                  <a:pt x="118" y="0"/>
                  <a:pt x="118" y="0"/>
                </a:cubicBezTo>
                <a:cubicBezTo>
                  <a:pt x="118" y="0"/>
                  <a:pt x="118" y="0"/>
                  <a:pt x="118" y="0"/>
                </a:cubicBezTo>
                <a:cubicBezTo>
                  <a:pt x="118" y="0"/>
                  <a:pt x="118" y="0"/>
                  <a:pt x="118" y="0"/>
                </a:cubicBezTo>
                <a:cubicBezTo>
                  <a:pt x="117" y="0"/>
                  <a:pt x="117" y="0"/>
                  <a:pt x="117" y="0"/>
                </a:cubicBezTo>
                <a:cubicBezTo>
                  <a:pt x="4" y="0"/>
                  <a:pt x="4" y="0"/>
                  <a:pt x="4" y="0"/>
                </a:cubicBezTo>
                <a:cubicBezTo>
                  <a:pt x="2" y="0"/>
                  <a:pt x="0" y="2"/>
                  <a:pt x="0" y="4"/>
                </a:cubicBezTo>
                <a:cubicBezTo>
                  <a:pt x="0" y="156"/>
                  <a:pt x="0" y="156"/>
                  <a:pt x="0" y="156"/>
                </a:cubicBezTo>
                <a:cubicBezTo>
                  <a:pt x="0" y="158"/>
                  <a:pt x="2" y="160"/>
                  <a:pt x="4" y="160"/>
                </a:cubicBezTo>
                <a:cubicBezTo>
                  <a:pt x="156" y="160"/>
                  <a:pt x="156" y="160"/>
                  <a:pt x="156" y="160"/>
                </a:cubicBezTo>
                <a:close/>
                <a:moveTo>
                  <a:pt x="127" y="152"/>
                </a:moveTo>
                <a:cubicBezTo>
                  <a:pt x="33" y="152"/>
                  <a:pt x="33" y="152"/>
                  <a:pt x="33" y="152"/>
                </a:cubicBezTo>
                <a:cubicBezTo>
                  <a:pt x="33" y="91"/>
                  <a:pt x="33" y="91"/>
                  <a:pt x="33" y="91"/>
                </a:cubicBezTo>
                <a:cubicBezTo>
                  <a:pt x="33" y="90"/>
                  <a:pt x="34" y="89"/>
                  <a:pt x="36" y="89"/>
                </a:cubicBezTo>
                <a:cubicBezTo>
                  <a:pt x="124" y="89"/>
                  <a:pt x="124" y="89"/>
                  <a:pt x="124" y="89"/>
                </a:cubicBezTo>
                <a:cubicBezTo>
                  <a:pt x="126" y="89"/>
                  <a:pt x="127" y="90"/>
                  <a:pt x="127" y="91"/>
                </a:cubicBezTo>
                <a:lnTo>
                  <a:pt x="127" y="152"/>
                </a:lnTo>
                <a:close/>
                <a:moveTo>
                  <a:pt x="53" y="8"/>
                </a:moveTo>
                <a:cubicBezTo>
                  <a:pt x="113" y="8"/>
                  <a:pt x="113" y="8"/>
                  <a:pt x="113" y="8"/>
                </a:cubicBezTo>
                <a:cubicBezTo>
                  <a:pt x="113" y="50"/>
                  <a:pt x="113" y="50"/>
                  <a:pt x="113" y="50"/>
                </a:cubicBezTo>
                <a:cubicBezTo>
                  <a:pt x="113" y="50"/>
                  <a:pt x="113" y="51"/>
                  <a:pt x="112" y="51"/>
                </a:cubicBezTo>
                <a:cubicBezTo>
                  <a:pt x="54" y="51"/>
                  <a:pt x="54" y="51"/>
                  <a:pt x="54" y="51"/>
                </a:cubicBezTo>
                <a:cubicBezTo>
                  <a:pt x="53" y="51"/>
                  <a:pt x="53" y="50"/>
                  <a:pt x="53" y="50"/>
                </a:cubicBezTo>
                <a:cubicBezTo>
                  <a:pt x="53" y="8"/>
                  <a:pt x="53" y="8"/>
                  <a:pt x="53" y="8"/>
                </a:cubicBezTo>
                <a:close/>
                <a:moveTo>
                  <a:pt x="8" y="8"/>
                </a:moveTo>
                <a:cubicBezTo>
                  <a:pt x="45" y="8"/>
                  <a:pt x="45" y="8"/>
                  <a:pt x="45" y="8"/>
                </a:cubicBezTo>
                <a:cubicBezTo>
                  <a:pt x="45" y="50"/>
                  <a:pt x="45" y="50"/>
                  <a:pt x="45" y="50"/>
                </a:cubicBezTo>
                <a:cubicBezTo>
                  <a:pt x="45" y="55"/>
                  <a:pt x="49" y="59"/>
                  <a:pt x="54" y="59"/>
                </a:cubicBezTo>
                <a:cubicBezTo>
                  <a:pt x="112" y="59"/>
                  <a:pt x="112" y="59"/>
                  <a:pt x="112" y="59"/>
                </a:cubicBezTo>
                <a:cubicBezTo>
                  <a:pt x="117" y="59"/>
                  <a:pt x="121" y="55"/>
                  <a:pt x="121" y="50"/>
                </a:cubicBezTo>
                <a:cubicBezTo>
                  <a:pt x="121" y="13"/>
                  <a:pt x="121" y="13"/>
                  <a:pt x="121" y="13"/>
                </a:cubicBezTo>
                <a:cubicBezTo>
                  <a:pt x="152" y="39"/>
                  <a:pt x="152" y="39"/>
                  <a:pt x="152" y="39"/>
                </a:cubicBezTo>
                <a:cubicBezTo>
                  <a:pt x="152" y="152"/>
                  <a:pt x="152" y="152"/>
                  <a:pt x="152" y="152"/>
                </a:cubicBezTo>
                <a:cubicBezTo>
                  <a:pt x="135" y="152"/>
                  <a:pt x="135" y="152"/>
                  <a:pt x="135" y="152"/>
                </a:cubicBezTo>
                <a:cubicBezTo>
                  <a:pt x="135" y="91"/>
                  <a:pt x="135" y="91"/>
                  <a:pt x="135" y="91"/>
                </a:cubicBezTo>
                <a:cubicBezTo>
                  <a:pt x="135" y="86"/>
                  <a:pt x="130" y="81"/>
                  <a:pt x="124" y="81"/>
                </a:cubicBezTo>
                <a:cubicBezTo>
                  <a:pt x="36" y="81"/>
                  <a:pt x="36" y="81"/>
                  <a:pt x="36" y="81"/>
                </a:cubicBezTo>
                <a:cubicBezTo>
                  <a:pt x="30" y="81"/>
                  <a:pt x="25" y="86"/>
                  <a:pt x="25" y="91"/>
                </a:cubicBezTo>
                <a:cubicBezTo>
                  <a:pt x="25" y="152"/>
                  <a:pt x="25" y="152"/>
                  <a:pt x="25" y="152"/>
                </a:cubicBezTo>
                <a:cubicBezTo>
                  <a:pt x="8" y="152"/>
                  <a:pt x="8" y="152"/>
                  <a:pt x="8" y="152"/>
                </a:cubicBezTo>
                <a:lnTo>
                  <a:pt x="8" y="8"/>
                </a:lnTo>
                <a:close/>
                <a:moveTo>
                  <a:pt x="75" y="26"/>
                </a:moveTo>
                <a:cubicBezTo>
                  <a:pt x="93" y="26"/>
                  <a:pt x="93" y="26"/>
                  <a:pt x="93" y="26"/>
                </a:cubicBezTo>
                <a:cubicBezTo>
                  <a:pt x="93" y="36"/>
                  <a:pt x="93" y="36"/>
                  <a:pt x="93" y="36"/>
                </a:cubicBezTo>
                <a:cubicBezTo>
                  <a:pt x="93" y="39"/>
                  <a:pt x="94" y="40"/>
                  <a:pt x="97" y="40"/>
                </a:cubicBezTo>
                <a:cubicBezTo>
                  <a:pt x="99" y="40"/>
                  <a:pt x="101" y="39"/>
                  <a:pt x="101" y="36"/>
                </a:cubicBezTo>
                <a:cubicBezTo>
                  <a:pt x="101" y="22"/>
                  <a:pt x="101" y="22"/>
                  <a:pt x="101" y="22"/>
                </a:cubicBezTo>
                <a:cubicBezTo>
                  <a:pt x="101" y="19"/>
                  <a:pt x="99" y="17"/>
                  <a:pt x="97" y="17"/>
                </a:cubicBezTo>
                <a:cubicBezTo>
                  <a:pt x="75" y="17"/>
                  <a:pt x="75" y="17"/>
                  <a:pt x="75" y="17"/>
                </a:cubicBezTo>
                <a:cubicBezTo>
                  <a:pt x="73" y="17"/>
                  <a:pt x="71" y="19"/>
                  <a:pt x="71" y="22"/>
                </a:cubicBezTo>
                <a:cubicBezTo>
                  <a:pt x="71" y="24"/>
                  <a:pt x="73" y="26"/>
                  <a:pt x="75" y="26"/>
                </a:cubicBezTo>
                <a:close/>
                <a:moveTo>
                  <a:pt x="100" y="106"/>
                </a:moveTo>
                <a:cubicBezTo>
                  <a:pt x="60" y="106"/>
                  <a:pt x="60" y="106"/>
                  <a:pt x="60" y="106"/>
                </a:cubicBezTo>
                <a:cubicBezTo>
                  <a:pt x="58" y="106"/>
                  <a:pt x="56" y="108"/>
                  <a:pt x="56" y="110"/>
                </a:cubicBezTo>
                <a:cubicBezTo>
                  <a:pt x="56" y="113"/>
                  <a:pt x="58" y="114"/>
                  <a:pt x="60" y="114"/>
                </a:cubicBezTo>
                <a:cubicBezTo>
                  <a:pt x="100" y="114"/>
                  <a:pt x="100" y="114"/>
                  <a:pt x="100" y="114"/>
                </a:cubicBezTo>
                <a:cubicBezTo>
                  <a:pt x="102" y="114"/>
                  <a:pt x="104" y="113"/>
                  <a:pt x="104" y="110"/>
                </a:cubicBezTo>
                <a:cubicBezTo>
                  <a:pt x="104" y="108"/>
                  <a:pt x="102" y="106"/>
                  <a:pt x="100" y="106"/>
                </a:cubicBezTo>
                <a:close/>
                <a:moveTo>
                  <a:pt x="100" y="128"/>
                </a:moveTo>
                <a:cubicBezTo>
                  <a:pt x="60" y="128"/>
                  <a:pt x="60" y="128"/>
                  <a:pt x="60" y="128"/>
                </a:cubicBezTo>
                <a:cubicBezTo>
                  <a:pt x="58" y="128"/>
                  <a:pt x="56" y="129"/>
                  <a:pt x="56" y="132"/>
                </a:cubicBezTo>
                <a:cubicBezTo>
                  <a:pt x="56" y="134"/>
                  <a:pt x="58" y="136"/>
                  <a:pt x="60" y="136"/>
                </a:cubicBezTo>
                <a:cubicBezTo>
                  <a:pt x="100" y="136"/>
                  <a:pt x="100" y="136"/>
                  <a:pt x="100" y="136"/>
                </a:cubicBezTo>
                <a:cubicBezTo>
                  <a:pt x="102" y="136"/>
                  <a:pt x="104" y="134"/>
                  <a:pt x="104" y="132"/>
                </a:cubicBezTo>
                <a:cubicBezTo>
                  <a:pt x="104" y="129"/>
                  <a:pt x="102" y="128"/>
                  <a:pt x="100" y="12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3" name="Freeform 103">
            <a:extLst>
              <a:ext uri="{FF2B5EF4-FFF2-40B4-BE49-F238E27FC236}">
                <a16:creationId xmlns:a16="http://schemas.microsoft.com/office/drawing/2014/main" xmlns="" id="{7DA3AD46-79AA-43DC-BD3C-B4111770D186}"/>
              </a:ext>
            </a:extLst>
          </p:cNvPr>
          <p:cNvSpPr>
            <a:spLocks noEditPoints="1"/>
          </p:cNvSpPr>
          <p:nvPr/>
        </p:nvSpPr>
        <p:spPr bwMode="auto">
          <a:xfrm>
            <a:off x="10125075" y="5319713"/>
            <a:ext cx="546100" cy="550863"/>
          </a:xfrm>
          <a:custGeom>
            <a:avLst/>
            <a:gdLst>
              <a:gd name="T0" fmla="*/ 0 w 160"/>
              <a:gd name="T1" fmla="*/ 67 h 160"/>
              <a:gd name="T2" fmla="*/ 67 w 160"/>
              <a:gd name="T3" fmla="*/ 133 h 160"/>
              <a:gd name="T4" fmla="*/ 111 w 160"/>
              <a:gd name="T5" fmla="*/ 116 h 160"/>
              <a:gd name="T6" fmla="*/ 153 w 160"/>
              <a:gd name="T7" fmla="*/ 159 h 160"/>
              <a:gd name="T8" fmla="*/ 156 w 160"/>
              <a:gd name="T9" fmla="*/ 160 h 160"/>
              <a:gd name="T10" fmla="*/ 159 w 160"/>
              <a:gd name="T11" fmla="*/ 159 h 160"/>
              <a:gd name="T12" fmla="*/ 159 w 160"/>
              <a:gd name="T13" fmla="*/ 153 h 160"/>
              <a:gd name="T14" fmla="*/ 116 w 160"/>
              <a:gd name="T15" fmla="*/ 111 h 160"/>
              <a:gd name="T16" fmla="*/ 133 w 160"/>
              <a:gd name="T17" fmla="*/ 67 h 160"/>
              <a:gd name="T18" fmla="*/ 67 w 160"/>
              <a:gd name="T19" fmla="*/ 0 h 160"/>
              <a:gd name="T20" fmla="*/ 0 w 160"/>
              <a:gd name="T21" fmla="*/ 67 h 160"/>
              <a:gd name="T22" fmla="*/ 125 w 160"/>
              <a:gd name="T23" fmla="*/ 67 h 160"/>
              <a:gd name="T24" fmla="*/ 67 w 160"/>
              <a:gd name="T25" fmla="*/ 125 h 160"/>
              <a:gd name="T26" fmla="*/ 8 w 160"/>
              <a:gd name="T27" fmla="*/ 67 h 160"/>
              <a:gd name="T28" fmla="*/ 67 w 160"/>
              <a:gd name="T29" fmla="*/ 8 h 160"/>
              <a:gd name="T30" fmla="*/ 125 w 160"/>
              <a:gd name="T31" fmla="*/ 67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60" h="160">
                <a:moveTo>
                  <a:pt x="0" y="67"/>
                </a:moveTo>
                <a:cubicBezTo>
                  <a:pt x="0" y="103"/>
                  <a:pt x="30" y="133"/>
                  <a:pt x="67" y="133"/>
                </a:cubicBezTo>
                <a:cubicBezTo>
                  <a:pt x="83" y="133"/>
                  <a:pt x="99" y="127"/>
                  <a:pt x="111" y="116"/>
                </a:cubicBezTo>
                <a:cubicBezTo>
                  <a:pt x="153" y="159"/>
                  <a:pt x="153" y="159"/>
                  <a:pt x="153" y="159"/>
                </a:cubicBezTo>
                <a:cubicBezTo>
                  <a:pt x="154" y="160"/>
                  <a:pt x="155" y="160"/>
                  <a:pt x="156" y="160"/>
                </a:cubicBezTo>
                <a:cubicBezTo>
                  <a:pt x="157" y="160"/>
                  <a:pt x="158" y="160"/>
                  <a:pt x="159" y="159"/>
                </a:cubicBezTo>
                <a:cubicBezTo>
                  <a:pt x="160" y="157"/>
                  <a:pt x="160" y="155"/>
                  <a:pt x="159" y="153"/>
                </a:cubicBezTo>
                <a:cubicBezTo>
                  <a:pt x="116" y="111"/>
                  <a:pt x="116" y="111"/>
                  <a:pt x="116" y="111"/>
                </a:cubicBezTo>
                <a:cubicBezTo>
                  <a:pt x="127" y="99"/>
                  <a:pt x="133" y="84"/>
                  <a:pt x="133" y="67"/>
                </a:cubicBezTo>
                <a:cubicBezTo>
                  <a:pt x="133" y="30"/>
                  <a:pt x="103" y="0"/>
                  <a:pt x="67" y="0"/>
                </a:cubicBezTo>
                <a:cubicBezTo>
                  <a:pt x="30" y="0"/>
                  <a:pt x="0" y="30"/>
                  <a:pt x="0" y="67"/>
                </a:cubicBezTo>
                <a:close/>
                <a:moveTo>
                  <a:pt x="125" y="67"/>
                </a:moveTo>
                <a:cubicBezTo>
                  <a:pt x="125" y="99"/>
                  <a:pt x="99" y="125"/>
                  <a:pt x="67" y="125"/>
                </a:cubicBezTo>
                <a:cubicBezTo>
                  <a:pt x="34" y="125"/>
                  <a:pt x="8" y="99"/>
                  <a:pt x="8" y="67"/>
                </a:cubicBezTo>
                <a:cubicBezTo>
                  <a:pt x="8" y="34"/>
                  <a:pt x="34" y="8"/>
                  <a:pt x="67" y="8"/>
                </a:cubicBezTo>
                <a:cubicBezTo>
                  <a:pt x="99" y="8"/>
                  <a:pt x="125" y="34"/>
                  <a:pt x="125" y="6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4" name="Freeform 104">
            <a:extLst>
              <a:ext uri="{FF2B5EF4-FFF2-40B4-BE49-F238E27FC236}">
                <a16:creationId xmlns:a16="http://schemas.microsoft.com/office/drawing/2014/main" xmlns="" id="{3D2D7035-EB8E-452F-BD12-E3C9127181B4}"/>
              </a:ext>
            </a:extLst>
          </p:cNvPr>
          <p:cNvSpPr>
            <a:spLocks noEditPoints="1"/>
          </p:cNvSpPr>
          <p:nvPr/>
        </p:nvSpPr>
        <p:spPr bwMode="auto">
          <a:xfrm>
            <a:off x="10125075" y="5967413"/>
            <a:ext cx="546100" cy="490538"/>
          </a:xfrm>
          <a:custGeom>
            <a:avLst/>
            <a:gdLst>
              <a:gd name="T0" fmla="*/ 68 w 160"/>
              <a:gd name="T1" fmla="*/ 90 h 143"/>
              <a:gd name="T2" fmla="*/ 62 w 160"/>
              <a:gd name="T3" fmla="*/ 85 h 143"/>
              <a:gd name="T4" fmla="*/ 22 w 160"/>
              <a:gd name="T5" fmla="*/ 116 h 143"/>
              <a:gd name="T6" fmla="*/ 0 w 160"/>
              <a:gd name="T7" fmla="*/ 120 h 143"/>
              <a:gd name="T8" fmla="*/ 22 w 160"/>
              <a:gd name="T9" fmla="*/ 124 h 143"/>
              <a:gd name="T10" fmla="*/ 159 w 160"/>
              <a:gd name="T11" fmla="*/ 21 h 143"/>
              <a:gd name="T12" fmla="*/ 134 w 160"/>
              <a:gd name="T13" fmla="*/ 1 h 143"/>
              <a:gd name="T14" fmla="*/ 146 w 160"/>
              <a:gd name="T15" fmla="*/ 19 h 143"/>
              <a:gd name="T16" fmla="*/ 128 w 160"/>
              <a:gd name="T17" fmla="*/ 19 h 143"/>
              <a:gd name="T18" fmla="*/ 83 w 160"/>
              <a:gd name="T19" fmla="*/ 51 h 143"/>
              <a:gd name="T20" fmla="*/ 87 w 160"/>
              <a:gd name="T21" fmla="*/ 57 h 143"/>
              <a:gd name="T22" fmla="*/ 93 w 160"/>
              <a:gd name="T23" fmla="*/ 50 h 143"/>
              <a:gd name="T24" fmla="*/ 146 w 160"/>
              <a:gd name="T25" fmla="*/ 27 h 143"/>
              <a:gd name="T26" fmla="*/ 134 w 160"/>
              <a:gd name="T27" fmla="*/ 40 h 143"/>
              <a:gd name="T28" fmla="*/ 137 w 160"/>
              <a:gd name="T29" fmla="*/ 47 h 143"/>
              <a:gd name="T30" fmla="*/ 159 w 160"/>
              <a:gd name="T31" fmla="*/ 26 h 143"/>
              <a:gd name="T32" fmla="*/ 150 w 160"/>
              <a:gd name="T33" fmla="*/ 23 h 143"/>
              <a:gd name="T34" fmla="*/ 150 w 160"/>
              <a:gd name="T35" fmla="*/ 23 h 143"/>
              <a:gd name="T36" fmla="*/ 134 w 160"/>
              <a:gd name="T37" fmla="*/ 142 h 143"/>
              <a:gd name="T38" fmla="*/ 139 w 160"/>
              <a:gd name="T39" fmla="*/ 142 h 143"/>
              <a:gd name="T40" fmla="*/ 159 w 160"/>
              <a:gd name="T41" fmla="*/ 117 h 143"/>
              <a:gd name="T42" fmla="*/ 134 w 160"/>
              <a:gd name="T43" fmla="*/ 98 h 143"/>
              <a:gd name="T44" fmla="*/ 146 w 160"/>
              <a:gd name="T45" fmla="*/ 116 h 143"/>
              <a:gd name="T46" fmla="*/ 128 w 160"/>
              <a:gd name="T47" fmla="*/ 116 h 143"/>
              <a:gd name="T48" fmla="*/ 64 w 160"/>
              <a:gd name="T49" fmla="*/ 46 h 143"/>
              <a:gd name="T50" fmla="*/ 4 w 160"/>
              <a:gd name="T51" fmla="*/ 19 h 143"/>
              <a:gd name="T52" fmla="*/ 4 w 160"/>
              <a:gd name="T53" fmla="*/ 27 h 143"/>
              <a:gd name="T54" fmla="*/ 57 w 160"/>
              <a:gd name="T55" fmla="*/ 50 h 143"/>
              <a:gd name="T56" fmla="*/ 128 w 160"/>
              <a:gd name="T57" fmla="*/ 124 h 143"/>
              <a:gd name="T58" fmla="*/ 146 w 160"/>
              <a:gd name="T59" fmla="*/ 124 h 143"/>
              <a:gd name="T60" fmla="*/ 134 w 160"/>
              <a:gd name="T61" fmla="*/ 142 h 143"/>
              <a:gd name="T62" fmla="*/ 150 w 160"/>
              <a:gd name="T63" fmla="*/ 120 h 143"/>
              <a:gd name="T64" fmla="*/ 150 w 160"/>
              <a:gd name="T65" fmla="*/ 120 h 1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60" h="143">
                <a:moveTo>
                  <a:pt x="63" y="98"/>
                </a:moveTo>
                <a:cubicBezTo>
                  <a:pt x="68" y="90"/>
                  <a:pt x="68" y="90"/>
                  <a:pt x="68" y="90"/>
                </a:cubicBezTo>
                <a:cubicBezTo>
                  <a:pt x="70" y="88"/>
                  <a:pt x="69" y="85"/>
                  <a:pt x="67" y="84"/>
                </a:cubicBezTo>
                <a:cubicBezTo>
                  <a:pt x="65" y="83"/>
                  <a:pt x="63" y="84"/>
                  <a:pt x="62" y="85"/>
                </a:cubicBezTo>
                <a:cubicBezTo>
                  <a:pt x="57" y="93"/>
                  <a:pt x="57" y="93"/>
                  <a:pt x="57" y="93"/>
                </a:cubicBezTo>
                <a:cubicBezTo>
                  <a:pt x="48" y="108"/>
                  <a:pt x="35" y="116"/>
                  <a:pt x="22" y="116"/>
                </a:cubicBezTo>
                <a:cubicBezTo>
                  <a:pt x="4" y="116"/>
                  <a:pt x="4" y="116"/>
                  <a:pt x="4" y="116"/>
                </a:cubicBezTo>
                <a:cubicBezTo>
                  <a:pt x="2" y="116"/>
                  <a:pt x="0" y="118"/>
                  <a:pt x="0" y="120"/>
                </a:cubicBezTo>
                <a:cubicBezTo>
                  <a:pt x="0" y="122"/>
                  <a:pt x="2" y="124"/>
                  <a:pt x="4" y="124"/>
                </a:cubicBezTo>
                <a:cubicBezTo>
                  <a:pt x="22" y="124"/>
                  <a:pt x="22" y="124"/>
                  <a:pt x="22" y="124"/>
                </a:cubicBezTo>
                <a:cubicBezTo>
                  <a:pt x="38" y="124"/>
                  <a:pt x="53" y="114"/>
                  <a:pt x="63" y="98"/>
                </a:cubicBezTo>
                <a:close/>
                <a:moveTo>
                  <a:pt x="159" y="21"/>
                </a:moveTo>
                <a:cubicBezTo>
                  <a:pt x="139" y="1"/>
                  <a:pt x="139" y="1"/>
                  <a:pt x="139" y="1"/>
                </a:cubicBezTo>
                <a:cubicBezTo>
                  <a:pt x="138" y="0"/>
                  <a:pt x="135" y="0"/>
                  <a:pt x="134" y="1"/>
                </a:cubicBezTo>
                <a:cubicBezTo>
                  <a:pt x="132" y="3"/>
                  <a:pt x="132" y="5"/>
                  <a:pt x="134" y="7"/>
                </a:cubicBezTo>
                <a:cubicBezTo>
                  <a:pt x="146" y="19"/>
                  <a:pt x="146" y="19"/>
                  <a:pt x="146" y="19"/>
                </a:cubicBezTo>
                <a:cubicBezTo>
                  <a:pt x="146" y="19"/>
                  <a:pt x="146" y="19"/>
                  <a:pt x="146" y="19"/>
                </a:cubicBezTo>
                <a:cubicBezTo>
                  <a:pt x="128" y="19"/>
                  <a:pt x="128" y="19"/>
                  <a:pt x="128" y="19"/>
                </a:cubicBezTo>
                <a:cubicBezTo>
                  <a:pt x="112" y="19"/>
                  <a:pt x="97" y="29"/>
                  <a:pt x="86" y="46"/>
                </a:cubicBezTo>
                <a:cubicBezTo>
                  <a:pt x="83" y="51"/>
                  <a:pt x="83" y="51"/>
                  <a:pt x="83" y="51"/>
                </a:cubicBezTo>
                <a:cubicBezTo>
                  <a:pt x="82" y="53"/>
                  <a:pt x="83" y="55"/>
                  <a:pt x="84" y="56"/>
                </a:cubicBezTo>
                <a:cubicBezTo>
                  <a:pt x="85" y="57"/>
                  <a:pt x="86" y="57"/>
                  <a:pt x="87" y="57"/>
                </a:cubicBezTo>
                <a:cubicBezTo>
                  <a:pt x="88" y="57"/>
                  <a:pt x="89" y="56"/>
                  <a:pt x="90" y="55"/>
                </a:cubicBezTo>
                <a:cubicBezTo>
                  <a:pt x="93" y="50"/>
                  <a:pt x="93" y="50"/>
                  <a:pt x="93" y="50"/>
                </a:cubicBezTo>
                <a:cubicBezTo>
                  <a:pt x="102" y="36"/>
                  <a:pt x="115" y="27"/>
                  <a:pt x="128" y="27"/>
                </a:cubicBezTo>
                <a:cubicBezTo>
                  <a:pt x="146" y="27"/>
                  <a:pt x="146" y="27"/>
                  <a:pt x="146" y="27"/>
                </a:cubicBezTo>
                <a:cubicBezTo>
                  <a:pt x="146" y="27"/>
                  <a:pt x="146" y="27"/>
                  <a:pt x="146" y="27"/>
                </a:cubicBezTo>
                <a:cubicBezTo>
                  <a:pt x="134" y="40"/>
                  <a:pt x="134" y="40"/>
                  <a:pt x="134" y="40"/>
                </a:cubicBezTo>
                <a:cubicBezTo>
                  <a:pt x="132" y="42"/>
                  <a:pt x="132" y="44"/>
                  <a:pt x="134" y="46"/>
                </a:cubicBezTo>
                <a:cubicBezTo>
                  <a:pt x="135" y="46"/>
                  <a:pt x="136" y="47"/>
                  <a:pt x="137" y="47"/>
                </a:cubicBezTo>
                <a:cubicBezTo>
                  <a:pt x="138" y="47"/>
                  <a:pt x="139" y="46"/>
                  <a:pt x="139" y="46"/>
                </a:cubicBezTo>
                <a:cubicBezTo>
                  <a:pt x="159" y="26"/>
                  <a:pt x="159" y="26"/>
                  <a:pt x="159" y="26"/>
                </a:cubicBezTo>
                <a:cubicBezTo>
                  <a:pt x="160" y="25"/>
                  <a:pt x="160" y="22"/>
                  <a:pt x="159" y="21"/>
                </a:cubicBezTo>
                <a:close/>
                <a:moveTo>
                  <a:pt x="150" y="23"/>
                </a:moveTo>
                <a:cubicBezTo>
                  <a:pt x="150" y="23"/>
                  <a:pt x="150" y="23"/>
                  <a:pt x="150" y="23"/>
                </a:cubicBezTo>
                <a:cubicBezTo>
                  <a:pt x="150" y="23"/>
                  <a:pt x="150" y="23"/>
                  <a:pt x="150" y="23"/>
                </a:cubicBezTo>
                <a:cubicBezTo>
                  <a:pt x="150" y="23"/>
                  <a:pt x="150" y="23"/>
                  <a:pt x="150" y="23"/>
                </a:cubicBezTo>
                <a:close/>
                <a:moveTo>
                  <a:pt x="134" y="142"/>
                </a:moveTo>
                <a:cubicBezTo>
                  <a:pt x="135" y="143"/>
                  <a:pt x="136" y="143"/>
                  <a:pt x="137" y="143"/>
                </a:cubicBezTo>
                <a:cubicBezTo>
                  <a:pt x="138" y="143"/>
                  <a:pt x="139" y="143"/>
                  <a:pt x="139" y="142"/>
                </a:cubicBezTo>
                <a:cubicBezTo>
                  <a:pt x="159" y="123"/>
                  <a:pt x="159" y="123"/>
                  <a:pt x="159" y="123"/>
                </a:cubicBezTo>
                <a:cubicBezTo>
                  <a:pt x="160" y="121"/>
                  <a:pt x="160" y="119"/>
                  <a:pt x="159" y="117"/>
                </a:cubicBezTo>
                <a:cubicBezTo>
                  <a:pt x="139" y="98"/>
                  <a:pt x="139" y="98"/>
                  <a:pt x="139" y="98"/>
                </a:cubicBezTo>
                <a:cubicBezTo>
                  <a:pt x="138" y="96"/>
                  <a:pt x="135" y="96"/>
                  <a:pt x="134" y="98"/>
                </a:cubicBezTo>
                <a:cubicBezTo>
                  <a:pt x="132" y="99"/>
                  <a:pt x="132" y="102"/>
                  <a:pt x="134" y="103"/>
                </a:cubicBezTo>
                <a:cubicBezTo>
                  <a:pt x="146" y="116"/>
                  <a:pt x="146" y="116"/>
                  <a:pt x="146" y="116"/>
                </a:cubicBezTo>
                <a:cubicBezTo>
                  <a:pt x="146" y="116"/>
                  <a:pt x="146" y="116"/>
                  <a:pt x="146" y="116"/>
                </a:cubicBezTo>
                <a:cubicBezTo>
                  <a:pt x="128" y="116"/>
                  <a:pt x="128" y="116"/>
                  <a:pt x="128" y="116"/>
                </a:cubicBezTo>
                <a:cubicBezTo>
                  <a:pt x="115" y="116"/>
                  <a:pt x="102" y="108"/>
                  <a:pt x="94" y="93"/>
                </a:cubicBezTo>
                <a:cubicBezTo>
                  <a:pt x="64" y="46"/>
                  <a:pt x="64" y="46"/>
                  <a:pt x="64" y="46"/>
                </a:cubicBezTo>
                <a:cubicBezTo>
                  <a:pt x="54" y="29"/>
                  <a:pt x="39" y="19"/>
                  <a:pt x="23" y="19"/>
                </a:cubicBezTo>
                <a:cubicBezTo>
                  <a:pt x="4" y="19"/>
                  <a:pt x="4" y="19"/>
                  <a:pt x="4" y="19"/>
                </a:cubicBezTo>
                <a:cubicBezTo>
                  <a:pt x="2" y="19"/>
                  <a:pt x="0" y="21"/>
                  <a:pt x="0" y="23"/>
                </a:cubicBezTo>
                <a:cubicBezTo>
                  <a:pt x="0" y="26"/>
                  <a:pt x="2" y="27"/>
                  <a:pt x="4" y="27"/>
                </a:cubicBezTo>
                <a:cubicBezTo>
                  <a:pt x="22" y="27"/>
                  <a:pt x="22" y="27"/>
                  <a:pt x="22" y="27"/>
                </a:cubicBezTo>
                <a:cubicBezTo>
                  <a:pt x="36" y="27"/>
                  <a:pt x="48" y="36"/>
                  <a:pt x="57" y="50"/>
                </a:cubicBezTo>
                <a:cubicBezTo>
                  <a:pt x="87" y="98"/>
                  <a:pt x="87" y="98"/>
                  <a:pt x="87" y="98"/>
                </a:cubicBezTo>
                <a:cubicBezTo>
                  <a:pt x="97" y="114"/>
                  <a:pt x="112" y="124"/>
                  <a:pt x="128" y="124"/>
                </a:cubicBezTo>
                <a:cubicBezTo>
                  <a:pt x="146" y="124"/>
                  <a:pt x="146" y="124"/>
                  <a:pt x="146" y="124"/>
                </a:cubicBezTo>
                <a:cubicBezTo>
                  <a:pt x="146" y="124"/>
                  <a:pt x="146" y="124"/>
                  <a:pt x="146" y="124"/>
                </a:cubicBezTo>
                <a:cubicBezTo>
                  <a:pt x="134" y="136"/>
                  <a:pt x="134" y="136"/>
                  <a:pt x="134" y="136"/>
                </a:cubicBezTo>
                <a:cubicBezTo>
                  <a:pt x="132" y="138"/>
                  <a:pt x="132" y="141"/>
                  <a:pt x="134" y="142"/>
                </a:cubicBezTo>
                <a:close/>
                <a:moveTo>
                  <a:pt x="150" y="120"/>
                </a:moveTo>
                <a:cubicBezTo>
                  <a:pt x="150" y="120"/>
                  <a:pt x="150" y="120"/>
                  <a:pt x="150" y="120"/>
                </a:cubicBezTo>
                <a:cubicBezTo>
                  <a:pt x="150" y="120"/>
                  <a:pt x="150" y="120"/>
                  <a:pt x="150" y="120"/>
                </a:cubicBezTo>
                <a:cubicBezTo>
                  <a:pt x="150" y="120"/>
                  <a:pt x="150" y="120"/>
                  <a:pt x="150" y="120"/>
                </a:cubicBezTo>
                <a:cubicBezTo>
                  <a:pt x="150" y="120"/>
                  <a:pt x="150" y="120"/>
                  <a:pt x="150" y="12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75913636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Freeform 5">
            <a:extLst>
              <a:ext uri="{FF2B5EF4-FFF2-40B4-BE49-F238E27FC236}">
                <a16:creationId xmlns:a16="http://schemas.microsoft.com/office/drawing/2014/main" xmlns="" id="{4EB5FDDB-5E78-471C-9FD4-7E14150D77F6}"/>
              </a:ext>
            </a:extLst>
          </p:cNvPr>
          <p:cNvSpPr>
            <a:spLocks noEditPoints="1"/>
          </p:cNvSpPr>
          <p:nvPr/>
        </p:nvSpPr>
        <p:spPr bwMode="auto">
          <a:xfrm>
            <a:off x="2609850" y="701675"/>
            <a:ext cx="325438" cy="546100"/>
          </a:xfrm>
          <a:custGeom>
            <a:avLst/>
            <a:gdLst>
              <a:gd name="T0" fmla="*/ 96 w 96"/>
              <a:gd name="T1" fmla="*/ 148 h 160"/>
              <a:gd name="T2" fmla="*/ 96 w 96"/>
              <a:gd name="T3" fmla="*/ 12 h 160"/>
              <a:gd name="T4" fmla="*/ 84 w 96"/>
              <a:gd name="T5" fmla="*/ 0 h 160"/>
              <a:gd name="T6" fmla="*/ 12 w 96"/>
              <a:gd name="T7" fmla="*/ 0 h 160"/>
              <a:gd name="T8" fmla="*/ 0 w 96"/>
              <a:gd name="T9" fmla="*/ 12 h 160"/>
              <a:gd name="T10" fmla="*/ 0 w 96"/>
              <a:gd name="T11" fmla="*/ 148 h 160"/>
              <a:gd name="T12" fmla="*/ 12 w 96"/>
              <a:gd name="T13" fmla="*/ 160 h 160"/>
              <a:gd name="T14" fmla="*/ 84 w 96"/>
              <a:gd name="T15" fmla="*/ 160 h 160"/>
              <a:gd name="T16" fmla="*/ 96 w 96"/>
              <a:gd name="T17" fmla="*/ 148 h 160"/>
              <a:gd name="T18" fmla="*/ 8 w 96"/>
              <a:gd name="T19" fmla="*/ 29 h 160"/>
              <a:gd name="T20" fmla="*/ 88 w 96"/>
              <a:gd name="T21" fmla="*/ 29 h 160"/>
              <a:gd name="T22" fmla="*/ 88 w 96"/>
              <a:gd name="T23" fmla="*/ 120 h 160"/>
              <a:gd name="T24" fmla="*/ 8 w 96"/>
              <a:gd name="T25" fmla="*/ 120 h 160"/>
              <a:gd name="T26" fmla="*/ 8 w 96"/>
              <a:gd name="T27" fmla="*/ 29 h 160"/>
              <a:gd name="T28" fmla="*/ 12 w 96"/>
              <a:gd name="T29" fmla="*/ 8 h 160"/>
              <a:gd name="T30" fmla="*/ 84 w 96"/>
              <a:gd name="T31" fmla="*/ 8 h 160"/>
              <a:gd name="T32" fmla="*/ 88 w 96"/>
              <a:gd name="T33" fmla="*/ 12 h 160"/>
              <a:gd name="T34" fmla="*/ 88 w 96"/>
              <a:gd name="T35" fmla="*/ 21 h 160"/>
              <a:gd name="T36" fmla="*/ 8 w 96"/>
              <a:gd name="T37" fmla="*/ 21 h 160"/>
              <a:gd name="T38" fmla="*/ 8 w 96"/>
              <a:gd name="T39" fmla="*/ 12 h 160"/>
              <a:gd name="T40" fmla="*/ 12 w 96"/>
              <a:gd name="T41" fmla="*/ 8 h 160"/>
              <a:gd name="T42" fmla="*/ 8 w 96"/>
              <a:gd name="T43" fmla="*/ 148 h 160"/>
              <a:gd name="T44" fmla="*/ 8 w 96"/>
              <a:gd name="T45" fmla="*/ 128 h 160"/>
              <a:gd name="T46" fmla="*/ 88 w 96"/>
              <a:gd name="T47" fmla="*/ 128 h 160"/>
              <a:gd name="T48" fmla="*/ 88 w 96"/>
              <a:gd name="T49" fmla="*/ 148 h 160"/>
              <a:gd name="T50" fmla="*/ 84 w 96"/>
              <a:gd name="T51" fmla="*/ 152 h 160"/>
              <a:gd name="T52" fmla="*/ 12 w 96"/>
              <a:gd name="T53" fmla="*/ 152 h 160"/>
              <a:gd name="T54" fmla="*/ 8 w 96"/>
              <a:gd name="T55" fmla="*/ 148 h 160"/>
              <a:gd name="T56" fmla="*/ 56 w 96"/>
              <a:gd name="T57" fmla="*/ 136 h 160"/>
              <a:gd name="T58" fmla="*/ 40 w 96"/>
              <a:gd name="T59" fmla="*/ 136 h 160"/>
              <a:gd name="T60" fmla="*/ 36 w 96"/>
              <a:gd name="T61" fmla="*/ 140 h 160"/>
              <a:gd name="T62" fmla="*/ 40 w 96"/>
              <a:gd name="T63" fmla="*/ 144 h 160"/>
              <a:gd name="T64" fmla="*/ 56 w 96"/>
              <a:gd name="T65" fmla="*/ 144 h 160"/>
              <a:gd name="T66" fmla="*/ 60 w 96"/>
              <a:gd name="T67" fmla="*/ 140 h 160"/>
              <a:gd name="T68" fmla="*/ 56 w 96"/>
              <a:gd name="T69" fmla="*/ 136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96" h="160">
                <a:moveTo>
                  <a:pt x="96" y="148"/>
                </a:moveTo>
                <a:cubicBezTo>
                  <a:pt x="96" y="12"/>
                  <a:pt x="96" y="12"/>
                  <a:pt x="96" y="12"/>
                </a:cubicBezTo>
                <a:cubicBezTo>
                  <a:pt x="96" y="6"/>
                  <a:pt x="91" y="0"/>
                  <a:pt x="84" y="0"/>
                </a:cubicBezTo>
                <a:cubicBezTo>
                  <a:pt x="12" y="0"/>
                  <a:pt x="12" y="0"/>
                  <a:pt x="12" y="0"/>
                </a:cubicBezTo>
                <a:cubicBezTo>
                  <a:pt x="6" y="0"/>
                  <a:pt x="0" y="6"/>
                  <a:pt x="0" y="12"/>
                </a:cubicBezTo>
                <a:cubicBezTo>
                  <a:pt x="0" y="148"/>
                  <a:pt x="0" y="148"/>
                  <a:pt x="0" y="148"/>
                </a:cubicBezTo>
                <a:cubicBezTo>
                  <a:pt x="0" y="154"/>
                  <a:pt x="6" y="160"/>
                  <a:pt x="12" y="160"/>
                </a:cubicBezTo>
                <a:cubicBezTo>
                  <a:pt x="84" y="160"/>
                  <a:pt x="84" y="160"/>
                  <a:pt x="84" y="160"/>
                </a:cubicBezTo>
                <a:cubicBezTo>
                  <a:pt x="91" y="160"/>
                  <a:pt x="96" y="154"/>
                  <a:pt x="96" y="148"/>
                </a:cubicBezTo>
                <a:close/>
                <a:moveTo>
                  <a:pt x="8" y="29"/>
                </a:moveTo>
                <a:cubicBezTo>
                  <a:pt x="88" y="29"/>
                  <a:pt x="88" y="29"/>
                  <a:pt x="88" y="29"/>
                </a:cubicBezTo>
                <a:cubicBezTo>
                  <a:pt x="88" y="120"/>
                  <a:pt x="88" y="120"/>
                  <a:pt x="88" y="120"/>
                </a:cubicBezTo>
                <a:cubicBezTo>
                  <a:pt x="8" y="120"/>
                  <a:pt x="8" y="120"/>
                  <a:pt x="8" y="120"/>
                </a:cubicBezTo>
                <a:lnTo>
                  <a:pt x="8" y="29"/>
                </a:lnTo>
                <a:close/>
                <a:moveTo>
                  <a:pt x="12" y="8"/>
                </a:moveTo>
                <a:cubicBezTo>
                  <a:pt x="84" y="8"/>
                  <a:pt x="84" y="8"/>
                  <a:pt x="84" y="8"/>
                </a:cubicBezTo>
                <a:cubicBezTo>
                  <a:pt x="86" y="8"/>
                  <a:pt x="88" y="10"/>
                  <a:pt x="88" y="12"/>
                </a:cubicBezTo>
                <a:cubicBezTo>
                  <a:pt x="88" y="21"/>
                  <a:pt x="88" y="21"/>
                  <a:pt x="88" y="21"/>
                </a:cubicBezTo>
                <a:cubicBezTo>
                  <a:pt x="8" y="21"/>
                  <a:pt x="8" y="21"/>
                  <a:pt x="8" y="21"/>
                </a:cubicBezTo>
                <a:cubicBezTo>
                  <a:pt x="8" y="12"/>
                  <a:pt x="8" y="12"/>
                  <a:pt x="8" y="12"/>
                </a:cubicBezTo>
                <a:cubicBezTo>
                  <a:pt x="8" y="10"/>
                  <a:pt x="10" y="8"/>
                  <a:pt x="12" y="8"/>
                </a:cubicBezTo>
                <a:close/>
                <a:moveTo>
                  <a:pt x="8" y="148"/>
                </a:moveTo>
                <a:cubicBezTo>
                  <a:pt x="8" y="128"/>
                  <a:pt x="8" y="128"/>
                  <a:pt x="8" y="128"/>
                </a:cubicBezTo>
                <a:cubicBezTo>
                  <a:pt x="88" y="128"/>
                  <a:pt x="88" y="128"/>
                  <a:pt x="88" y="128"/>
                </a:cubicBezTo>
                <a:cubicBezTo>
                  <a:pt x="88" y="148"/>
                  <a:pt x="88" y="148"/>
                  <a:pt x="88" y="148"/>
                </a:cubicBezTo>
                <a:cubicBezTo>
                  <a:pt x="88" y="150"/>
                  <a:pt x="86" y="152"/>
                  <a:pt x="84" y="152"/>
                </a:cubicBezTo>
                <a:cubicBezTo>
                  <a:pt x="12" y="152"/>
                  <a:pt x="12" y="152"/>
                  <a:pt x="12" y="152"/>
                </a:cubicBezTo>
                <a:cubicBezTo>
                  <a:pt x="10" y="152"/>
                  <a:pt x="8" y="150"/>
                  <a:pt x="8" y="148"/>
                </a:cubicBezTo>
                <a:close/>
                <a:moveTo>
                  <a:pt x="56" y="136"/>
                </a:moveTo>
                <a:cubicBezTo>
                  <a:pt x="40" y="136"/>
                  <a:pt x="40" y="136"/>
                  <a:pt x="40" y="136"/>
                </a:cubicBezTo>
                <a:cubicBezTo>
                  <a:pt x="38" y="136"/>
                  <a:pt x="36" y="138"/>
                  <a:pt x="36" y="140"/>
                </a:cubicBezTo>
                <a:cubicBezTo>
                  <a:pt x="36" y="142"/>
                  <a:pt x="38" y="144"/>
                  <a:pt x="40" y="144"/>
                </a:cubicBezTo>
                <a:cubicBezTo>
                  <a:pt x="56" y="144"/>
                  <a:pt x="56" y="144"/>
                  <a:pt x="56" y="144"/>
                </a:cubicBezTo>
                <a:cubicBezTo>
                  <a:pt x="59" y="144"/>
                  <a:pt x="60" y="142"/>
                  <a:pt x="60" y="140"/>
                </a:cubicBezTo>
                <a:cubicBezTo>
                  <a:pt x="60" y="138"/>
                  <a:pt x="59" y="136"/>
                  <a:pt x="56" y="13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" name="Freeform 6">
            <a:extLst>
              <a:ext uri="{FF2B5EF4-FFF2-40B4-BE49-F238E27FC236}">
                <a16:creationId xmlns:a16="http://schemas.microsoft.com/office/drawing/2014/main" xmlns="" id="{4593CC37-C47E-4161-9E98-8F3477F151D2}"/>
              </a:ext>
            </a:extLst>
          </p:cNvPr>
          <p:cNvSpPr>
            <a:spLocks noEditPoints="1"/>
          </p:cNvSpPr>
          <p:nvPr/>
        </p:nvSpPr>
        <p:spPr bwMode="auto">
          <a:xfrm>
            <a:off x="2501900" y="1330325"/>
            <a:ext cx="542925" cy="495300"/>
          </a:xfrm>
          <a:custGeom>
            <a:avLst/>
            <a:gdLst>
              <a:gd name="T0" fmla="*/ 112 w 160"/>
              <a:gd name="T1" fmla="*/ 145 h 145"/>
              <a:gd name="T2" fmla="*/ 124 w 160"/>
              <a:gd name="T3" fmla="*/ 12 h 145"/>
              <a:gd name="T4" fmla="*/ 48 w 160"/>
              <a:gd name="T5" fmla="*/ 0 h 145"/>
              <a:gd name="T6" fmla="*/ 36 w 160"/>
              <a:gd name="T7" fmla="*/ 133 h 145"/>
              <a:gd name="T8" fmla="*/ 116 w 160"/>
              <a:gd name="T9" fmla="*/ 111 h 145"/>
              <a:gd name="T10" fmla="*/ 44 w 160"/>
              <a:gd name="T11" fmla="*/ 27 h 145"/>
              <a:gd name="T12" fmla="*/ 116 w 160"/>
              <a:gd name="T13" fmla="*/ 111 h 145"/>
              <a:gd name="T14" fmla="*/ 48 w 160"/>
              <a:gd name="T15" fmla="*/ 137 h 145"/>
              <a:gd name="T16" fmla="*/ 44 w 160"/>
              <a:gd name="T17" fmla="*/ 119 h 145"/>
              <a:gd name="T18" fmla="*/ 116 w 160"/>
              <a:gd name="T19" fmla="*/ 133 h 145"/>
              <a:gd name="T20" fmla="*/ 48 w 160"/>
              <a:gd name="T21" fmla="*/ 8 h 145"/>
              <a:gd name="T22" fmla="*/ 116 w 160"/>
              <a:gd name="T23" fmla="*/ 12 h 145"/>
              <a:gd name="T24" fmla="*/ 44 w 160"/>
              <a:gd name="T25" fmla="*/ 19 h 145"/>
              <a:gd name="T26" fmla="*/ 48 w 160"/>
              <a:gd name="T27" fmla="*/ 8 h 145"/>
              <a:gd name="T28" fmla="*/ 72 w 160"/>
              <a:gd name="T29" fmla="*/ 124 h 145"/>
              <a:gd name="T30" fmla="*/ 72 w 160"/>
              <a:gd name="T31" fmla="*/ 132 h 145"/>
              <a:gd name="T32" fmla="*/ 92 w 160"/>
              <a:gd name="T33" fmla="*/ 128 h 145"/>
              <a:gd name="T34" fmla="*/ 146 w 160"/>
              <a:gd name="T35" fmla="*/ 124 h 145"/>
              <a:gd name="T36" fmla="*/ 131 w 160"/>
              <a:gd name="T37" fmla="*/ 128 h 145"/>
              <a:gd name="T38" fmla="*/ 146 w 160"/>
              <a:gd name="T39" fmla="*/ 132 h 145"/>
              <a:gd name="T40" fmla="*/ 160 w 160"/>
              <a:gd name="T41" fmla="*/ 27 h 145"/>
              <a:gd name="T42" fmla="*/ 135 w 160"/>
              <a:gd name="T43" fmla="*/ 13 h 145"/>
              <a:gd name="T44" fmla="*/ 135 w 160"/>
              <a:gd name="T45" fmla="*/ 21 h 145"/>
              <a:gd name="T46" fmla="*/ 152 w 160"/>
              <a:gd name="T47" fmla="*/ 27 h 145"/>
              <a:gd name="T48" fmla="*/ 146 w 160"/>
              <a:gd name="T49" fmla="*/ 124 h 145"/>
              <a:gd name="T50" fmla="*/ 25 w 160"/>
              <a:gd name="T51" fmla="*/ 132 h 145"/>
              <a:gd name="T52" fmla="*/ 25 w 160"/>
              <a:gd name="T53" fmla="*/ 124 h 145"/>
              <a:gd name="T54" fmla="*/ 8 w 160"/>
              <a:gd name="T55" fmla="*/ 118 h 145"/>
              <a:gd name="T56" fmla="*/ 14 w 160"/>
              <a:gd name="T57" fmla="*/ 21 h 145"/>
              <a:gd name="T58" fmla="*/ 29 w 160"/>
              <a:gd name="T59" fmla="*/ 17 h 145"/>
              <a:gd name="T60" fmla="*/ 14 w 160"/>
              <a:gd name="T61" fmla="*/ 13 h 145"/>
              <a:gd name="T62" fmla="*/ 0 w 160"/>
              <a:gd name="T63" fmla="*/ 118 h 1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60" h="145">
                <a:moveTo>
                  <a:pt x="48" y="145"/>
                </a:moveTo>
                <a:cubicBezTo>
                  <a:pt x="112" y="145"/>
                  <a:pt x="112" y="145"/>
                  <a:pt x="112" y="145"/>
                </a:cubicBezTo>
                <a:cubicBezTo>
                  <a:pt x="119" y="145"/>
                  <a:pt x="124" y="140"/>
                  <a:pt x="124" y="133"/>
                </a:cubicBezTo>
                <a:cubicBezTo>
                  <a:pt x="124" y="12"/>
                  <a:pt x="124" y="12"/>
                  <a:pt x="124" y="12"/>
                </a:cubicBezTo>
                <a:cubicBezTo>
                  <a:pt x="124" y="5"/>
                  <a:pt x="119" y="0"/>
                  <a:pt x="112" y="0"/>
                </a:cubicBezTo>
                <a:cubicBezTo>
                  <a:pt x="48" y="0"/>
                  <a:pt x="48" y="0"/>
                  <a:pt x="48" y="0"/>
                </a:cubicBezTo>
                <a:cubicBezTo>
                  <a:pt x="41" y="0"/>
                  <a:pt x="36" y="5"/>
                  <a:pt x="36" y="12"/>
                </a:cubicBezTo>
                <a:cubicBezTo>
                  <a:pt x="36" y="133"/>
                  <a:pt x="36" y="133"/>
                  <a:pt x="36" y="133"/>
                </a:cubicBezTo>
                <a:cubicBezTo>
                  <a:pt x="36" y="140"/>
                  <a:pt x="41" y="145"/>
                  <a:pt x="48" y="145"/>
                </a:cubicBezTo>
                <a:close/>
                <a:moveTo>
                  <a:pt x="116" y="111"/>
                </a:moveTo>
                <a:cubicBezTo>
                  <a:pt x="44" y="111"/>
                  <a:pt x="44" y="111"/>
                  <a:pt x="44" y="111"/>
                </a:cubicBezTo>
                <a:cubicBezTo>
                  <a:pt x="44" y="27"/>
                  <a:pt x="44" y="27"/>
                  <a:pt x="44" y="27"/>
                </a:cubicBezTo>
                <a:cubicBezTo>
                  <a:pt x="116" y="27"/>
                  <a:pt x="116" y="27"/>
                  <a:pt x="116" y="27"/>
                </a:cubicBezTo>
                <a:lnTo>
                  <a:pt x="116" y="111"/>
                </a:lnTo>
                <a:close/>
                <a:moveTo>
                  <a:pt x="112" y="137"/>
                </a:moveTo>
                <a:cubicBezTo>
                  <a:pt x="48" y="137"/>
                  <a:pt x="48" y="137"/>
                  <a:pt x="48" y="137"/>
                </a:cubicBezTo>
                <a:cubicBezTo>
                  <a:pt x="46" y="137"/>
                  <a:pt x="44" y="135"/>
                  <a:pt x="44" y="133"/>
                </a:cubicBezTo>
                <a:cubicBezTo>
                  <a:pt x="44" y="119"/>
                  <a:pt x="44" y="119"/>
                  <a:pt x="44" y="119"/>
                </a:cubicBezTo>
                <a:cubicBezTo>
                  <a:pt x="116" y="119"/>
                  <a:pt x="116" y="119"/>
                  <a:pt x="116" y="119"/>
                </a:cubicBezTo>
                <a:cubicBezTo>
                  <a:pt x="116" y="133"/>
                  <a:pt x="116" y="133"/>
                  <a:pt x="116" y="133"/>
                </a:cubicBezTo>
                <a:cubicBezTo>
                  <a:pt x="116" y="135"/>
                  <a:pt x="114" y="137"/>
                  <a:pt x="112" y="137"/>
                </a:cubicBezTo>
                <a:close/>
                <a:moveTo>
                  <a:pt x="48" y="8"/>
                </a:moveTo>
                <a:cubicBezTo>
                  <a:pt x="112" y="8"/>
                  <a:pt x="112" y="8"/>
                  <a:pt x="112" y="8"/>
                </a:cubicBezTo>
                <a:cubicBezTo>
                  <a:pt x="114" y="8"/>
                  <a:pt x="116" y="10"/>
                  <a:pt x="116" y="12"/>
                </a:cubicBezTo>
                <a:cubicBezTo>
                  <a:pt x="116" y="19"/>
                  <a:pt x="116" y="19"/>
                  <a:pt x="116" y="19"/>
                </a:cubicBezTo>
                <a:cubicBezTo>
                  <a:pt x="44" y="19"/>
                  <a:pt x="44" y="19"/>
                  <a:pt x="44" y="19"/>
                </a:cubicBezTo>
                <a:cubicBezTo>
                  <a:pt x="44" y="12"/>
                  <a:pt x="44" y="12"/>
                  <a:pt x="44" y="12"/>
                </a:cubicBezTo>
                <a:cubicBezTo>
                  <a:pt x="44" y="10"/>
                  <a:pt x="46" y="8"/>
                  <a:pt x="48" y="8"/>
                </a:cubicBezTo>
                <a:close/>
                <a:moveTo>
                  <a:pt x="88" y="124"/>
                </a:moveTo>
                <a:cubicBezTo>
                  <a:pt x="72" y="124"/>
                  <a:pt x="72" y="124"/>
                  <a:pt x="72" y="124"/>
                </a:cubicBezTo>
                <a:cubicBezTo>
                  <a:pt x="70" y="124"/>
                  <a:pt x="68" y="126"/>
                  <a:pt x="68" y="128"/>
                </a:cubicBezTo>
                <a:cubicBezTo>
                  <a:pt x="68" y="130"/>
                  <a:pt x="70" y="132"/>
                  <a:pt x="72" y="132"/>
                </a:cubicBezTo>
                <a:cubicBezTo>
                  <a:pt x="88" y="132"/>
                  <a:pt x="88" y="132"/>
                  <a:pt x="88" y="132"/>
                </a:cubicBezTo>
                <a:cubicBezTo>
                  <a:pt x="90" y="132"/>
                  <a:pt x="92" y="130"/>
                  <a:pt x="92" y="128"/>
                </a:cubicBezTo>
                <a:cubicBezTo>
                  <a:pt x="92" y="126"/>
                  <a:pt x="90" y="124"/>
                  <a:pt x="88" y="124"/>
                </a:cubicBezTo>
                <a:close/>
                <a:moveTo>
                  <a:pt x="146" y="124"/>
                </a:moveTo>
                <a:cubicBezTo>
                  <a:pt x="135" y="124"/>
                  <a:pt x="135" y="124"/>
                  <a:pt x="135" y="124"/>
                </a:cubicBezTo>
                <a:cubicBezTo>
                  <a:pt x="133" y="124"/>
                  <a:pt x="131" y="126"/>
                  <a:pt x="131" y="128"/>
                </a:cubicBezTo>
                <a:cubicBezTo>
                  <a:pt x="131" y="130"/>
                  <a:pt x="133" y="132"/>
                  <a:pt x="135" y="132"/>
                </a:cubicBezTo>
                <a:cubicBezTo>
                  <a:pt x="146" y="132"/>
                  <a:pt x="146" y="132"/>
                  <a:pt x="146" y="132"/>
                </a:cubicBezTo>
                <a:cubicBezTo>
                  <a:pt x="154" y="132"/>
                  <a:pt x="160" y="126"/>
                  <a:pt x="160" y="118"/>
                </a:cubicBezTo>
                <a:cubicBezTo>
                  <a:pt x="160" y="27"/>
                  <a:pt x="160" y="27"/>
                  <a:pt x="160" y="27"/>
                </a:cubicBezTo>
                <a:cubicBezTo>
                  <a:pt x="160" y="19"/>
                  <a:pt x="154" y="13"/>
                  <a:pt x="146" y="13"/>
                </a:cubicBezTo>
                <a:cubicBezTo>
                  <a:pt x="135" y="13"/>
                  <a:pt x="135" y="13"/>
                  <a:pt x="135" y="13"/>
                </a:cubicBezTo>
                <a:cubicBezTo>
                  <a:pt x="133" y="13"/>
                  <a:pt x="131" y="15"/>
                  <a:pt x="131" y="17"/>
                </a:cubicBezTo>
                <a:cubicBezTo>
                  <a:pt x="131" y="19"/>
                  <a:pt x="133" y="21"/>
                  <a:pt x="135" y="21"/>
                </a:cubicBezTo>
                <a:cubicBezTo>
                  <a:pt x="146" y="21"/>
                  <a:pt x="146" y="21"/>
                  <a:pt x="146" y="21"/>
                </a:cubicBezTo>
                <a:cubicBezTo>
                  <a:pt x="149" y="21"/>
                  <a:pt x="152" y="24"/>
                  <a:pt x="152" y="27"/>
                </a:cubicBezTo>
                <a:cubicBezTo>
                  <a:pt x="152" y="118"/>
                  <a:pt x="152" y="118"/>
                  <a:pt x="152" y="118"/>
                </a:cubicBezTo>
                <a:cubicBezTo>
                  <a:pt x="152" y="121"/>
                  <a:pt x="149" y="124"/>
                  <a:pt x="146" y="124"/>
                </a:cubicBezTo>
                <a:close/>
                <a:moveTo>
                  <a:pt x="14" y="132"/>
                </a:moveTo>
                <a:cubicBezTo>
                  <a:pt x="25" y="132"/>
                  <a:pt x="25" y="132"/>
                  <a:pt x="25" y="132"/>
                </a:cubicBezTo>
                <a:cubicBezTo>
                  <a:pt x="27" y="132"/>
                  <a:pt x="29" y="130"/>
                  <a:pt x="29" y="128"/>
                </a:cubicBezTo>
                <a:cubicBezTo>
                  <a:pt x="29" y="126"/>
                  <a:pt x="27" y="124"/>
                  <a:pt x="25" y="124"/>
                </a:cubicBezTo>
                <a:cubicBezTo>
                  <a:pt x="14" y="124"/>
                  <a:pt x="14" y="124"/>
                  <a:pt x="14" y="124"/>
                </a:cubicBezTo>
                <a:cubicBezTo>
                  <a:pt x="11" y="124"/>
                  <a:pt x="8" y="121"/>
                  <a:pt x="8" y="118"/>
                </a:cubicBezTo>
                <a:cubicBezTo>
                  <a:pt x="8" y="27"/>
                  <a:pt x="8" y="27"/>
                  <a:pt x="8" y="27"/>
                </a:cubicBezTo>
                <a:cubicBezTo>
                  <a:pt x="8" y="24"/>
                  <a:pt x="11" y="21"/>
                  <a:pt x="14" y="21"/>
                </a:cubicBezTo>
                <a:cubicBezTo>
                  <a:pt x="25" y="21"/>
                  <a:pt x="25" y="21"/>
                  <a:pt x="25" y="21"/>
                </a:cubicBezTo>
                <a:cubicBezTo>
                  <a:pt x="27" y="21"/>
                  <a:pt x="29" y="19"/>
                  <a:pt x="29" y="17"/>
                </a:cubicBezTo>
                <a:cubicBezTo>
                  <a:pt x="29" y="15"/>
                  <a:pt x="27" y="13"/>
                  <a:pt x="25" y="13"/>
                </a:cubicBezTo>
                <a:cubicBezTo>
                  <a:pt x="14" y="13"/>
                  <a:pt x="14" y="13"/>
                  <a:pt x="14" y="13"/>
                </a:cubicBezTo>
                <a:cubicBezTo>
                  <a:pt x="6" y="13"/>
                  <a:pt x="0" y="19"/>
                  <a:pt x="0" y="27"/>
                </a:cubicBezTo>
                <a:cubicBezTo>
                  <a:pt x="0" y="118"/>
                  <a:pt x="0" y="118"/>
                  <a:pt x="0" y="118"/>
                </a:cubicBezTo>
                <a:cubicBezTo>
                  <a:pt x="0" y="126"/>
                  <a:pt x="6" y="132"/>
                  <a:pt x="14" y="13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" name="Freeform 7">
            <a:extLst>
              <a:ext uri="{FF2B5EF4-FFF2-40B4-BE49-F238E27FC236}">
                <a16:creationId xmlns:a16="http://schemas.microsoft.com/office/drawing/2014/main" xmlns="" id="{840DD9B3-1CB3-423A-960E-9D42F731B80C}"/>
              </a:ext>
            </a:extLst>
          </p:cNvPr>
          <p:cNvSpPr>
            <a:spLocks/>
          </p:cNvSpPr>
          <p:nvPr/>
        </p:nvSpPr>
        <p:spPr bwMode="auto">
          <a:xfrm>
            <a:off x="2806700" y="1931987"/>
            <a:ext cx="238125" cy="530225"/>
          </a:xfrm>
          <a:custGeom>
            <a:avLst/>
            <a:gdLst>
              <a:gd name="T0" fmla="*/ 31 w 70"/>
              <a:gd name="T1" fmla="*/ 151 h 155"/>
              <a:gd name="T2" fmla="*/ 35 w 70"/>
              <a:gd name="T3" fmla="*/ 155 h 155"/>
              <a:gd name="T4" fmla="*/ 39 w 70"/>
              <a:gd name="T5" fmla="*/ 151 h 155"/>
              <a:gd name="T6" fmla="*/ 39 w 70"/>
              <a:gd name="T7" fmla="*/ 14 h 155"/>
              <a:gd name="T8" fmla="*/ 63 w 70"/>
              <a:gd name="T9" fmla="*/ 38 h 155"/>
              <a:gd name="T10" fmla="*/ 66 w 70"/>
              <a:gd name="T11" fmla="*/ 39 h 155"/>
              <a:gd name="T12" fmla="*/ 69 w 70"/>
              <a:gd name="T13" fmla="*/ 38 h 155"/>
              <a:gd name="T14" fmla="*/ 69 w 70"/>
              <a:gd name="T15" fmla="*/ 32 h 155"/>
              <a:gd name="T16" fmla="*/ 38 w 70"/>
              <a:gd name="T17" fmla="*/ 1 h 155"/>
              <a:gd name="T18" fmla="*/ 32 w 70"/>
              <a:gd name="T19" fmla="*/ 1 h 155"/>
              <a:gd name="T20" fmla="*/ 1 w 70"/>
              <a:gd name="T21" fmla="*/ 32 h 155"/>
              <a:gd name="T22" fmla="*/ 1 w 70"/>
              <a:gd name="T23" fmla="*/ 38 h 155"/>
              <a:gd name="T24" fmla="*/ 7 w 70"/>
              <a:gd name="T25" fmla="*/ 38 h 155"/>
              <a:gd name="T26" fmla="*/ 31 w 70"/>
              <a:gd name="T27" fmla="*/ 14 h 155"/>
              <a:gd name="T28" fmla="*/ 31 w 70"/>
              <a:gd name="T29" fmla="*/ 151 h 1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70" h="155">
                <a:moveTo>
                  <a:pt x="31" y="151"/>
                </a:moveTo>
                <a:cubicBezTo>
                  <a:pt x="31" y="153"/>
                  <a:pt x="33" y="155"/>
                  <a:pt x="35" y="155"/>
                </a:cubicBezTo>
                <a:cubicBezTo>
                  <a:pt x="37" y="155"/>
                  <a:pt x="39" y="153"/>
                  <a:pt x="39" y="151"/>
                </a:cubicBezTo>
                <a:cubicBezTo>
                  <a:pt x="39" y="14"/>
                  <a:pt x="39" y="14"/>
                  <a:pt x="39" y="14"/>
                </a:cubicBezTo>
                <a:cubicBezTo>
                  <a:pt x="63" y="38"/>
                  <a:pt x="63" y="38"/>
                  <a:pt x="63" y="38"/>
                </a:cubicBezTo>
                <a:cubicBezTo>
                  <a:pt x="64" y="39"/>
                  <a:pt x="65" y="39"/>
                  <a:pt x="66" y="39"/>
                </a:cubicBezTo>
                <a:cubicBezTo>
                  <a:pt x="67" y="39"/>
                  <a:pt x="68" y="39"/>
                  <a:pt x="69" y="38"/>
                </a:cubicBezTo>
                <a:cubicBezTo>
                  <a:pt x="70" y="36"/>
                  <a:pt x="70" y="34"/>
                  <a:pt x="69" y="32"/>
                </a:cubicBezTo>
                <a:cubicBezTo>
                  <a:pt x="38" y="1"/>
                  <a:pt x="38" y="1"/>
                  <a:pt x="38" y="1"/>
                </a:cubicBezTo>
                <a:cubicBezTo>
                  <a:pt x="36" y="0"/>
                  <a:pt x="34" y="0"/>
                  <a:pt x="32" y="1"/>
                </a:cubicBezTo>
                <a:cubicBezTo>
                  <a:pt x="1" y="32"/>
                  <a:pt x="1" y="32"/>
                  <a:pt x="1" y="32"/>
                </a:cubicBezTo>
                <a:cubicBezTo>
                  <a:pt x="0" y="34"/>
                  <a:pt x="0" y="36"/>
                  <a:pt x="1" y="38"/>
                </a:cubicBezTo>
                <a:cubicBezTo>
                  <a:pt x="3" y="39"/>
                  <a:pt x="5" y="39"/>
                  <a:pt x="7" y="38"/>
                </a:cubicBezTo>
                <a:cubicBezTo>
                  <a:pt x="31" y="14"/>
                  <a:pt x="31" y="14"/>
                  <a:pt x="31" y="14"/>
                </a:cubicBezTo>
                <a:cubicBezTo>
                  <a:pt x="31" y="151"/>
                  <a:pt x="31" y="151"/>
                  <a:pt x="31" y="15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" name="Freeform 8">
            <a:extLst>
              <a:ext uri="{FF2B5EF4-FFF2-40B4-BE49-F238E27FC236}">
                <a16:creationId xmlns:a16="http://schemas.microsoft.com/office/drawing/2014/main" xmlns="" id="{1AA23F75-9D01-4F7A-8C27-F4F2B491F615}"/>
              </a:ext>
            </a:extLst>
          </p:cNvPr>
          <p:cNvSpPr>
            <a:spLocks/>
          </p:cNvSpPr>
          <p:nvPr/>
        </p:nvSpPr>
        <p:spPr bwMode="auto">
          <a:xfrm>
            <a:off x="2501900" y="1931987"/>
            <a:ext cx="238125" cy="530225"/>
          </a:xfrm>
          <a:custGeom>
            <a:avLst/>
            <a:gdLst>
              <a:gd name="T0" fmla="*/ 69 w 70"/>
              <a:gd name="T1" fmla="*/ 117 h 155"/>
              <a:gd name="T2" fmla="*/ 63 w 70"/>
              <a:gd name="T3" fmla="*/ 117 h 155"/>
              <a:gd name="T4" fmla="*/ 39 w 70"/>
              <a:gd name="T5" fmla="*/ 141 h 155"/>
              <a:gd name="T6" fmla="*/ 39 w 70"/>
              <a:gd name="T7" fmla="*/ 4 h 155"/>
              <a:gd name="T8" fmla="*/ 35 w 70"/>
              <a:gd name="T9" fmla="*/ 0 h 155"/>
              <a:gd name="T10" fmla="*/ 31 w 70"/>
              <a:gd name="T11" fmla="*/ 4 h 155"/>
              <a:gd name="T12" fmla="*/ 31 w 70"/>
              <a:gd name="T13" fmla="*/ 141 h 155"/>
              <a:gd name="T14" fmla="*/ 7 w 70"/>
              <a:gd name="T15" fmla="*/ 117 h 155"/>
              <a:gd name="T16" fmla="*/ 1 w 70"/>
              <a:gd name="T17" fmla="*/ 117 h 155"/>
              <a:gd name="T18" fmla="*/ 1 w 70"/>
              <a:gd name="T19" fmla="*/ 123 h 155"/>
              <a:gd name="T20" fmla="*/ 32 w 70"/>
              <a:gd name="T21" fmla="*/ 153 h 155"/>
              <a:gd name="T22" fmla="*/ 35 w 70"/>
              <a:gd name="T23" fmla="*/ 155 h 155"/>
              <a:gd name="T24" fmla="*/ 38 w 70"/>
              <a:gd name="T25" fmla="*/ 153 h 155"/>
              <a:gd name="T26" fmla="*/ 69 w 70"/>
              <a:gd name="T27" fmla="*/ 123 h 155"/>
              <a:gd name="T28" fmla="*/ 69 w 70"/>
              <a:gd name="T29" fmla="*/ 117 h 1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70" h="155">
                <a:moveTo>
                  <a:pt x="69" y="117"/>
                </a:moveTo>
                <a:cubicBezTo>
                  <a:pt x="67" y="115"/>
                  <a:pt x="65" y="115"/>
                  <a:pt x="63" y="117"/>
                </a:cubicBezTo>
                <a:cubicBezTo>
                  <a:pt x="39" y="141"/>
                  <a:pt x="39" y="141"/>
                  <a:pt x="39" y="141"/>
                </a:cubicBezTo>
                <a:cubicBezTo>
                  <a:pt x="39" y="4"/>
                  <a:pt x="39" y="4"/>
                  <a:pt x="39" y="4"/>
                </a:cubicBezTo>
                <a:cubicBezTo>
                  <a:pt x="39" y="2"/>
                  <a:pt x="37" y="0"/>
                  <a:pt x="35" y="0"/>
                </a:cubicBezTo>
                <a:cubicBezTo>
                  <a:pt x="33" y="0"/>
                  <a:pt x="31" y="2"/>
                  <a:pt x="31" y="4"/>
                </a:cubicBezTo>
                <a:cubicBezTo>
                  <a:pt x="31" y="141"/>
                  <a:pt x="31" y="141"/>
                  <a:pt x="31" y="141"/>
                </a:cubicBezTo>
                <a:cubicBezTo>
                  <a:pt x="7" y="117"/>
                  <a:pt x="7" y="117"/>
                  <a:pt x="7" y="117"/>
                </a:cubicBezTo>
                <a:cubicBezTo>
                  <a:pt x="5" y="115"/>
                  <a:pt x="3" y="115"/>
                  <a:pt x="1" y="117"/>
                </a:cubicBezTo>
                <a:cubicBezTo>
                  <a:pt x="0" y="118"/>
                  <a:pt x="0" y="121"/>
                  <a:pt x="1" y="123"/>
                </a:cubicBezTo>
                <a:cubicBezTo>
                  <a:pt x="32" y="153"/>
                  <a:pt x="32" y="153"/>
                  <a:pt x="32" y="153"/>
                </a:cubicBezTo>
                <a:cubicBezTo>
                  <a:pt x="33" y="154"/>
                  <a:pt x="34" y="155"/>
                  <a:pt x="35" y="155"/>
                </a:cubicBezTo>
                <a:cubicBezTo>
                  <a:pt x="36" y="155"/>
                  <a:pt x="37" y="154"/>
                  <a:pt x="38" y="153"/>
                </a:cubicBezTo>
                <a:cubicBezTo>
                  <a:pt x="69" y="123"/>
                  <a:pt x="69" y="123"/>
                  <a:pt x="69" y="123"/>
                </a:cubicBezTo>
                <a:cubicBezTo>
                  <a:pt x="70" y="121"/>
                  <a:pt x="70" y="118"/>
                  <a:pt x="69" y="11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" name="Freeform 9">
            <a:extLst>
              <a:ext uri="{FF2B5EF4-FFF2-40B4-BE49-F238E27FC236}">
                <a16:creationId xmlns:a16="http://schemas.microsoft.com/office/drawing/2014/main" xmlns="" id="{DC3B1A45-51D8-4610-A767-8B5945BCF087}"/>
              </a:ext>
            </a:extLst>
          </p:cNvPr>
          <p:cNvSpPr>
            <a:spLocks noEditPoints="1"/>
          </p:cNvSpPr>
          <p:nvPr/>
        </p:nvSpPr>
        <p:spPr bwMode="auto">
          <a:xfrm>
            <a:off x="2501900" y="2547937"/>
            <a:ext cx="542925" cy="528638"/>
          </a:xfrm>
          <a:custGeom>
            <a:avLst/>
            <a:gdLst>
              <a:gd name="T0" fmla="*/ 39 w 160"/>
              <a:gd name="T1" fmla="*/ 151 h 155"/>
              <a:gd name="T2" fmla="*/ 39 w 160"/>
              <a:gd name="T3" fmla="*/ 14 h 155"/>
              <a:gd name="T4" fmla="*/ 63 w 160"/>
              <a:gd name="T5" fmla="*/ 38 h 155"/>
              <a:gd name="T6" fmla="*/ 66 w 160"/>
              <a:gd name="T7" fmla="*/ 39 h 155"/>
              <a:gd name="T8" fmla="*/ 69 w 160"/>
              <a:gd name="T9" fmla="*/ 38 h 155"/>
              <a:gd name="T10" fmla="*/ 69 w 160"/>
              <a:gd name="T11" fmla="*/ 32 h 155"/>
              <a:gd name="T12" fmla="*/ 38 w 160"/>
              <a:gd name="T13" fmla="*/ 1 h 155"/>
              <a:gd name="T14" fmla="*/ 32 w 160"/>
              <a:gd name="T15" fmla="*/ 1 h 155"/>
              <a:gd name="T16" fmla="*/ 1 w 160"/>
              <a:gd name="T17" fmla="*/ 32 h 155"/>
              <a:gd name="T18" fmla="*/ 1 w 160"/>
              <a:gd name="T19" fmla="*/ 38 h 155"/>
              <a:gd name="T20" fmla="*/ 7 w 160"/>
              <a:gd name="T21" fmla="*/ 38 h 155"/>
              <a:gd name="T22" fmla="*/ 31 w 160"/>
              <a:gd name="T23" fmla="*/ 14 h 155"/>
              <a:gd name="T24" fmla="*/ 31 w 160"/>
              <a:gd name="T25" fmla="*/ 151 h 155"/>
              <a:gd name="T26" fmla="*/ 35 w 160"/>
              <a:gd name="T27" fmla="*/ 155 h 155"/>
              <a:gd name="T28" fmla="*/ 39 w 160"/>
              <a:gd name="T29" fmla="*/ 151 h 155"/>
              <a:gd name="T30" fmla="*/ 122 w 160"/>
              <a:gd name="T31" fmla="*/ 153 h 155"/>
              <a:gd name="T32" fmla="*/ 125 w 160"/>
              <a:gd name="T33" fmla="*/ 155 h 155"/>
              <a:gd name="T34" fmla="*/ 128 w 160"/>
              <a:gd name="T35" fmla="*/ 153 h 155"/>
              <a:gd name="T36" fmla="*/ 159 w 160"/>
              <a:gd name="T37" fmla="*/ 123 h 155"/>
              <a:gd name="T38" fmla="*/ 159 w 160"/>
              <a:gd name="T39" fmla="*/ 117 h 155"/>
              <a:gd name="T40" fmla="*/ 153 w 160"/>
              <a:gd name="T41" fmla="*/ 117 h 155"/>
              <a:gd name="T42" fmla="*/ 129 w 160"/>
              <a:gd name="T43" fmla="*/ 141 h 155"/>
              <a:gd name="T44" fmla="*/ 129 w 160"/>
              <a:gd name="T45" fmla="*/ 4 h 155"/>
              <a:gd name="T46" fmla="*/ 125 w 160"/>
              <a:gd name="T47" fmla="*/ 0 h 155"/>
              <a:gd name="T48" fmla="*/ 121 w 160"/>
              <a:gd name="T49" fmla="*/ 4 h 155"/>
              <a:gd name="T50" fmla="*/ 121 w 160"/>
              <a:gd name="T51" fmla="*/ 141 h 155"/>
              <a:gd name="T52" fmla="*/ 97 w 160"/>
              <a:gd name="T53" fmla="*/ 117 h 155"/>
              <a:gd name="T54" fmla="*/ 91 w 160"/>
              <a:gd name="T55" fmla="*/ 117 h 155"/>
              <a:gd name="T56" fmla="*/ 91 w 160"/>
              <a:gd name="T57" fmla="*/ 123 h 155"/>
              <a:gd name="T58" fmla="*/ 122 w 160"/>
              <a:gd name="T59" fmla="*/ 153 h 1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60" h="155">
                <a:moveTo>
                  <a:pt x="39" y="151"/>
                </a:moveTo>
                <a:cubicBezTo>
                  <a:pt x="39" y="14"/>
                  <a:pt x="39" y="14"/>
                  <a:pt x="39" y="14"/>
                </a:cubicBezTo>
                <a:cubicBezTo>
                  <a:pt x="63" y="38"/>
                  <a:pt x="63" y="38"/>
                  <a:pt x="63" y="38"/>
                </a:cubicBezTo>
                <a:cubicBezTo>
                  <a:pt x="64" y="39"/>
                  <a:pt x="65" y="39"/>
                  <a:pt x="66" y="39"/>
                </a:cubicBezTo>
                <a:cubicBezTo>
                  <a:pt x="67" y="39"/>
                  <a:pt x="68" y="39"/>
                  <a:pt x="69" y="38"/>
                </a:cubicBezTo>
                <a:cubicBezTo>
                  <a:pt x="70" y="36"/>
                  <a:pt x="70" y="34"/>
                  <a:pt x="69" y="32"/>
                </a:cubicBezTo>
                <a:cubicBezTo>
                  <a:pt x="38" y="1"/>
                  <a:pt x="38" y="1"/>
                  <a:pt x="38" y="1"/>
                </a:cubicBezTo>
                <a:cubicBezTo>
                  <a:pt x="36" y="0"/>
                  <a:pt x="34" y="0"/>
                  <a:pt x="32" y="1"/>
                </a:cubicBezTo>
                <a:cubicBezTo>
                  <a:pt x="1" y="32"/>
                  <a:pt x="1" y="32"/>
                  <a:pt x="1" y="32"/>
                </a:cubicBezTo>
                <a:cubicBezTo>
                  <a:pt x="0" y="34"/>
                  <a:pt x="0" y="36"/>
                  <a:pt x="1" y="38"/>
                </a:cubicBezTo>
                <a:cubicBezTo>
                  <a:pt x="3" y="39"/>
                  <a:pt x="5" y="39"/>
                  <a:pt x="7" y="38"/>
                </a:cubicBezTo>
                <a:cubicBezTo>
                  <a:pt x="31" y="14"/>
                  <a:pt x="31" y="14"/>
                  <a:pt x="31" y="14"/>
                </a:cubicBezTo>
                <a:cubicBezTo>
                  <a:pt x="31" y="151"/>
                  <a:pt x="31" y="151"/>
                  <a:pt x="31" y="151"/>
                </a:cubicBezTo>
                <a:cubicBezTo>
                  <a:pt x="31" y="153"/>
                  <a:pt x="33" y="155"/>
                  <a:pt x="35" y="155"/>
                </a:cubicBezTo>
                <a:cubicBezTo>
                  <a:pt x="37" y="155"/>
                  <a:pt x="39" y="153"/>
                  <a:pt x="39" y="151"/>
                </a:cubicBezTo>
                <a:close/>
                <a:moveTo>
                  <a:pt x="122" y="153"/>
                </a:moveTo>
                <a:cubicBezTo>
                  <a:pt x="123" y="154"/>
                  <a:pt x="124" y="155"/>
                  <a:pt x="125" y="155"/>
                </a:cubicBezTo>
                <a:cubicBezTo>
                  <a:pt x="126" y="155"/>
                  <a:pt x="127" y="154"/>
                  <a:pt x="128" y="153"/>
                </a:cubicBezTo>
                <a:cubicBezTo>
                  <a:pt x="159" y="123"/>
                  <a:pt x="159" y="123"/>
                  <a:pt x="159" y="123"/>
                </a:cubicBezTo>
                <a:cubicBezTo>
                  <a:pt x="160" y="121"/>
                  <a:pt x="160" y="118"/>
                  <a:pt x="159" y="117"/>
                </a:cubicBezTo>
                <a:cubicBezTo>
                  <a:pt x="157" y="115"/>
                  <a:pt x="155" y="115"/>
                  <a:pt x="153" y="117"/>
                </a:cubicBezTo>
                <a:cubicBezTo>
                  <a:pt x="129" y="141"/>
                  <a:pt x="129" y="141"/>
                  <a:pt x="129" y="141"/>
                </a:cubicBezTo>
                <a:cubicBezTo>
                  <a:pt x="129" y="4"/>
                  <a:pt x="129" y="4"/>
                  <a:pt x="129" y="4"/>
                </a:cubicBezTo>
                <a:cubicBezTo>
                  <a:pt x="129" y="2"/>
                  <a:pt x="127" y="0"/>
                  <a:pt x="125" y="0"/>
                </a:cubicBezTo>
                <a:cubicBezTo>
                  <a:pt x="123" y="0"/>
                  <a:pt x="121" y="2"/>
                  <a:pt x="121" y="4"/>
                </a:cubicBezTo>
                <a:cubicBezTo>
                  <a:pt x="121" y="141"/>
                  <a:pt x="121" y="141"/>
                  <a:pt x="121" y="141"/>
                </a:cubicBezTo>
                <a:cubicBezTo>
                  <a:pt x="97" y="117"/>
                  <a:pt x="97" y="117"/>
                  <a:pt x="97" y="117"/>
                </a:cubicBezTo>
                <a:cubicBezTo>
                  <a:pt x="95" y="115"/>
                  <a:pt x="93" y="115"/>
                  <a:pt x="91" y="117"/>
                </a:cubicBezTo>
                <a:cubicBezTo>
                  <a:pt x="90" y="118"/>
                  <a:pt x="90" y="121"/>
                  <a:pt x="91" y="123"/>
                </a:cubicBezTo>
                <a:lnTo>
                  <a:pt x="122" y="15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" name="Freeform 10">
            <a:extLst>
              <a:ext uri="{FF2B5EF4-FFF2-40B4-BE49-F238E27FC236}">
                <a16:creationId xmlns:a16="http://schemas.microsoft.com/office/drawing/2014/main" xmlns="" id="{0304BBE9-2599-4E5A-A7E5-8E17FB68A9B6}"/>
              </a:ext>
            </a:extLst>
          </p:cNvPr>
          <p:cNvSpPr>
            <a:spLocks/>
          </p:cNvSpPr>
          <p:nvPr/>
        </p:nvSpPr>
        <p:spPr bwMode="auto">
          <a:xfrm>
            <a:off x="2895600" y="3316287"/>
            <a:ext cx="57150" cy="215900"/>
          </a:xfrm>
          <a:custGeom>
            <a:avLst/>
            <a:gdLst>
              <a:gd name="T0" fmla="*/ 2 w 17"/>
              <a:gd name="T1" fmla="*/ 62 h 63"/>
              <a:gd name="T2" fmla="*/ 4 w 17"/>
              <a:gd name="T3" fmla="*/ 63 h 63"/>
              <a:gd name="T4" fmla="*/ 8 w 17"/>
              <a:gd name="T5" fmla="*/ 61 h 63"/>
              <a:gd name="T6" fmla="*/ 17 w 17"/>
              <a:gd name="T7" fmla="*/ 32 h 63"/>
              <a:gd name="T8" fmla="*/ 8 w 17"/>
              <a:gd name="T9" fmla="*/ 3 h 63"/>
              <a:gd name="T10" fmla="*/ 2 w 17"/>
              <a:gd name="T11" fmla="*/ 2 h 63"/>
              <a:gd name="T12" fmla="*/ 1 w 17"/>
              <a:gd name="T13" fmla="*/ 7 h 63"/>
              <a:gd name="T14" fmla="*/ 9 w 17"/>
              <a:gd name="T15" fmla="*/ 32 h 63"/>
              <a:gd name="T16" fmla="*/ 1 w 17"/>
              <a:gd name="T17" fmla="*/ 57 h 63"/>
              <a:gd name="T18" fmla="*/ 2 w 17"/>
              <a:gd name="T19" fmla="*/ 62 h 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7" h="63">
                <a:moveTo>
                  <a:pt x="2" y="62"/>
                </a:moveTo>
                <a:cubicBezTo>
                  <a:pt x="3" y="63"/>
                  <a:pt x="4" y="63"/>
                  <a:pt x="4" y="63"/>
                </a:cubicBezTo>
                <a:cubicBezTo>
                  <a:pt x="6" y="63"/>
                  <a:pt x="7" y="63"/>
                  <a:pt x="8" y="61"/>
                </a:cubicBezTo>
                <a:cubicBezTo>
                  <a:pt x="14" y="53"/>
                  <a:pt x="17" y="43"/>
                  <a:pt x="17" y="32"/>
                </a:cubicBezTo>
                <a:cubicBezTo>
                  <a:pt x="17" y="21"/>
                  <a:pt x="14" y="11"/>
                  <a:pt x="8" y="3"/>
                </a:cubicBezTo>
                <a:cubicBezTo>
                  <a:pt x="6" y="1"/>
                  <a:pt x="4" y="0"/>
                  <a:pt x="2" y="2"/>
                </a:cubicBezTo>
                <a:cubicBezTo>
                  <a:pt x="0" y="3"/>
                  <a:pt x="0" y="6"/>
                  <a:pt x="1" y="7"/>
                </a:cubicBezTo>
                <a:cubicBezTo>
                  <a:pt x="6" y="15"/>
                  <a:pt x="9" y="23"/>
                  <a:pt x="9" y="32"/>
                </a:cubicBezTo>
                <a:cubicBezTo>
                  <a:pt x="9" y="41"/>
                  <a:pt x="6" y="50"/>
                  <a:pt x="1" y="57"/>
                </a:cubicBezTo>
                <a:cubicBezTo>
                  <a:pt x="0" y="59"/>
                  <a:pt x="0" y="61"/>
                  <a:pt x="2" y="6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" name="Freeform 11">
            <a:extLst>
              <a:ext uri="{FF2B5EF4-FFF2-40B4-BE49-F238E27FC236}">
                <a16:creationId xmlns:a16="http://schemas.microsoft.com/office/drawing/2014/main" xmlns="" id="{74D64005-880B-4354-8098-5460BF12FEDF}"/>
              </a:ext>
            </a:extLst>
          </p:cNvPr>
          <p:cNvSpPr>
            <a:spLocks/>
          </p:cNvSpPr>
          <p:nvPr/>
        </p:nvSpPr>
        <p:spPr bwMode="auto">
          <a:xfrm>
            <a:off x="2967038" y="3251200"/>
            <a:ext cx="77788" cy="346075"/>
          </a:xfrm>
          <a:custGeom>
            <a:avLst/>
            <a:gdLst>
              <a:gd name="T0" fmla="*/ 2 w 23"/>
              <a:gd name="T1" fmla="*/ 101 h 101"/>
              <a:gd name="T2" fmla="*/ 4 w 23"/>
              <a:gd name="T3" fmla="*/ 101 h 101"/>
              <a:gd name="T4" fmla="*/ 8 w 23"/>
              <a:gd name="T5" fmla="*/ 100 h 101"/>
              <a:gd name="T6" fmla="*/ 23 w 23"/>
              <a:gd name="T7" fmla="*/ 51 h 101"/>
              <a:gd name="T8" fmla="*/ 8 w 23"/>
              <a:gd name="T9" fmla="*/ 3 h 101"/>
              <a:gd name="T10" fmla="*/ 2 w 23"/>
              <a:gd name="T11" fmla="*/ 2 h 101"/>
              <a:gd name="T12" fmla="*/ 1 w 23"/>
              <a:gd name="T13" fmla="*/ 7 h 101"/>
              <a:gd name="T14" fmla="*/ 15 w 23"/>
              <a:gd name="T15" fmla="*/ 51 h 101"/>
              <a:gd name="T16" fmla="*/ 1 w 23"/>
              <a:gd name="T17" fmla="*/ 95 h 101"/>
              <a:gd name="T18" fmla="*/ 2 w 23"/>
              <a:gd name="T19" fmla="*/ 101 h 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3" h="101">
                <a:moveTo>
                  <a:pt x="2" y="101"/>
                </a:moveTo>
                <a:cubicBezTo>
                  <a:pt x="3" y="101"/>
                  <a:pt x="4" y="101"/>
                  <a:pt x="4" y="101"/>
                </a:cubicBezTo>
                <a:cubicBezTo>
                  <a:pt x="6" y="101"/>
                  <a:pt x="7" y="101"/>
                  <a:pt x="8" y="100"/>
                </a:cubicBezTo>
                <a:cubicBezTo>
                  <a:pt x="18" y="85"/>
                  <a:pt x="23" y="69"/>
                  <a:pt x="23" y="51"/>
                </a:cubicBezTo>
                <a:cubicBezTo>
                  <a:pt x="23" y="34"/>
                  <a:pt x="18" y="17"/>
                  <a:pt x="8" y="3"/>
                </a:cubicBezTo>
                <a:cubicBezTo>
                  <a:pt x="6" y="1"/>
                  <a:pt x="4" y="0"/>
                  <a:pt x="2" y="2"/>
                </a:cubicBezTo>
                <a:cubicBezTo>
                  <a:pt x="0" y="3"/>
                  <a:pt x="0" y="5"/>
                  <a:pt x="1" y="7"/>
                </a:cubicBezTo>
                <a:cubicBezTo>
                  <a:pt x="10" y="20"/>
                  <a:pt x="15" y="35"/>
                  <a:pt x="15" y="51"/>
                </a:cubicBezTo>
                <a:cubicBezTo>
                  <a:pt x="15" y="67"/>
                  <a:pt x="10" y="82"/>
                  <a:pt x="1" y="95"/>
                </a:cubicBezTo>
                <a:cubicBezTo>
                  <a:pt x="0" y="97"/>
                  <a:pt x="0" y="99"/>
                  <a:pt x="2" y="10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" name="Freeform 12">
            <a:extLst>
              <a:ext uri="{FF2B5EF4-FFF2-40B4-BE49-F238E27FC236}">
                <a16:creationId xmlns:a16="http://schemas.microsoft.com/office/drawing/2014/main" xmlns="" id="{8DB21A48-B110-4E50-9F35-ED46A303E943}"/>
              </a:ext>
            </a:extLst>
          </p:cNvPr>
          <p:cNvSpPr>
            <a:spLocks noEditPoints="1"/>
          </p:cNvSpPr>
          <p:nvPr/>
        </p:nvSpPr>
        <p:spPr bwMode="auto">
          <a:xfrm>
            <a:off x="2501900" y="3230562"/>
            <a:ext cx="328613" cy="390525"/>
          </a:xfrm>
          <a:custGeom>
            <a:avLst/>
            <a:gdLst>
              <a:gd name="T0" fmla="*/ 83 w 97"/>
              <a:gd name="T1" fmla="*/ 113 h 114"/>
              <a:gd name="T2" fmla="*/ 88 w 97"/>
              <a:gd name="T3" fmla="*/ 114 h 114"/>
              <a:gd name="T4" fmla="*/ 88 w 97"/>
              <a:gd name="T5" fmla="*/ 114 h 114"/>
              <a:gd name="T6" fmla="*/ 94 w 97"/>
              <a:gd name="T7" fmla="*/ 112 h 114"/>
              <a:gd name="T8" fmla="*/ 97 w 97"/>
              <a:gd name="T9" fmla="*/ 105 h 114"/>
              <a:gd name="T10" fmla="*/ 97 w 97"/>
              <a:gd name="T11" fmla="*/ 9 h 114"/>
              <a:gd name="T12" fmla="*/ 88 w 97"/>
              <a:gd name="T13" fmla="*/ 0 h 114"/>
              <a:gd name="T14" fmla="*/ 83 w 97"/>
              <a:gd name="T15" fmla="*/ 1 h 114"/>
              <a:gd name="T16" fmla="*/ 83 w 97"/>
              <a:gd name="T17" fmla="*/ 1 h 114"/>
              <a:gd name="T18" fmla="*/ 50 w 97"/>
              <a:gd name="T19" fmla="*/ 24 h 114"/>
              <a:gd name="T20" fmla="*/ 24 w 97"/>
              <a:gd name="T21" fmla="*/ 24 h 114"/>
              <a:gd name="T22" fmla="*/ 0 w 97"/>
              <a:gd name="T23" fmla="*/ 48 h 114"/>
              <a:gd name="T24" fmla="*/ 0 w 97"/>
              <a:gd name="T25" fmla="*/ 66 h 114"/>
              <a:gd name="T26" fmla="*/ 24 w 97"/>
              <a:gd name="T27" fmla="*/ 90 h 114"/>
              <a:gd name="T28" fmla="*/ 52 w 97"/>
              <a:gd name="T29" fmla="*/ 90 h 114"/>
              <a:gd name="T30" fmla="*/ 83 w 97"/>
              <a:gd name="T31" fmla="*/ 113 h 114"/>
              <a:gd name="T32" fmla="*/ 83 w 97"/>
              <a:gd name="T33" fmla="*/ 113 h 114"/>
              <a:gd name="T34" fmla="*/ 53 w 97"/>
              <a:gd name="T35" fmla="*/ 82 h 114"/>
              <a:gd name="T36" fmla="*/ 24 w 97"/>
              <a:gd name="T37" fmla="*/ 82 h 114"/>
              <a:gd name="T38" fmla="*/ 8 w 97"/>
              <a:gd name="T39" fmla="*/ 66 h 114"/>
              <a:gd name="T40" fmla="*/ 8 w 97"/>
              <a:gd name="T41" fmla="*/ 48 h 114"/>
              <a:gd name="T42" fmla="*/ 24 w 97"/>
              <a:gd name="T43" fmla="*/ 32 h 114"/>
              <a:gd name="T44" fmla="*/ 52 w 97"/>
              <a:gd name="T45" fmla="*/ 32 h 114"/>
              <a:gd name="T46" fmla="*/ 54 w 97"/>
              <a:gd name="T47" fmla="*/ 31 h 114"/>
              <a:gd name="T48" fmla="*/ 87 w 97"/>
              <a:gd name="T49" fmla="*/ 8 h 114"/>
              <a:gd name="T50" fmla="*/ 88 w 97"/>
              <a:gd name="T51" fmla="*/ 8 h 114"/>
              <a:gd name="T52" fmla="*/ 89 w 97"/>
              <a:gd name="T53" fmla="*/ 9 h 114"/>
              <a:gd name="T54" fmla="*/ 89 w 97"/>
              <a:gd name="T55" fmla="*/ 105 h 114"/>
              <a:gd name="T56" fmla="*/ 89 w 97"/>
              <a:gd name="T57" fmla="*/ 106 h 114"/>
              <a:gd name="T58" fmla="*/ 88 w 97"/>
              <a:gd name="T59" fmla="*/ 106 h 114"/>
              <a:gd name="T60" fmla="*/ 87 w 97"/>
              <a:gd name="T61" fmla="*/ 106 h 114"/>
              <a:gd name="T62" fmla="*/ 55 w 97"/>
              <a:gd name="T63" fmla="*/ 83 h 114"/>
              <a:gd name="T64" fmla="*/ 53 w 97"/>
              <a:gd name="T65" fmla="*/ 82 h 1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97" h="114">
                <a:moveTo>
                  <a:pt x="83" y="113"/>
                </a:moveTo>
                <a:cubicBezTo>
                  <a:pt x="85" y="114"/>
                  <a:pt x="86" y="114"/>
                  <a:pt x="88" y="114"/>
                </a:cubicBezTo>
                <a:cubicBezTo>
                  <a:pt x="88" y="114"/>
                  <a:pt x="88" y="114"/>
                  <a:pt x="88" y="114"/>
                </a:cubicBezTo>
                <a:cubicBezTo>
                  <a:pt x="90" y="114"/>
                  <a:pt x="93" y="113"/>
                  <a:pt x="94" y="112"/>
                </a:cubicBezTo>
                <a:cubicBezTo>
                  <a:pt x="96" y="110"/>
                  <a:pt x="97" y="107"/>
                  <a:pt x="97" y="105"/>
                </a:cubicBezTo>
                <a:cubicBezTo>
                  <a:pt x="97" y="9"/>
                  <a:pt x="97" y="9"/>
                  <a:pt x="97" y="9"/>
                </a:cubicBezTo>
                <a:cubicBezTo>
                  <a:pt x="97" y="4"/>
                  <a:pt x="93" y="0"/>
                  <a:pt x="88" y="0"/>
                </a:cubicBezTo>
                <a:cubicBezTo>
                  <a:pt x="86" y="0"/>
                  <a:pt x="85" y="0"/>
                  <a:pt x="83" y="1"/>
                </a:cubicBezTo>
                <a:cubicBezTo>
                  <a:pt x="83" y="1"/>
                  <a:pt x="83" y="1"/>
                  <a:pt x="83" y="1"/>
                </a:cubicBezTo>
                <a:cubicBezTo>
                  <a:pt x="50" y="24"/>
                  <a:pt x="50" y="24"/>
                  <a:pt x="50" y="24"/>
                </a:cubicBezTo>
                <a:cubicBezTo>
                  <a:pt x="24" y="24"/>
                  <a:pt x="24" y="24"/>
                  <a:pt x="24" y="24"/>
                </a:cubicBezTo>
                <a:cubicBezTo>
                  <a:pt x="11" y="24"/>
                  <a:pt x="0" y="35"/>
                  <a:pt x="0" y="48"/>
                </a:cubicBezTo>
                <a:cubicBezTo>
                  <a:pt x="0" y="66"/>
                  <a:pt x="0" y="66"/>
                  <a:pt x="0" y="66"/>
                </a:cubicBezTo>
                <a:cubicBezTo>
                  <a:pt x="0" y="79"/>
                  <a:pt x="11" y="90"/>
                  <a:pt x="24" y="90"/>
                </a:cubicBezTo>
                <a:cubicBezTo>
                  <a:pt x="52" y="90"/>
                  <a:pt x="52" y="90"/>
                  <a:pt x="52" y="90"/>
                </a:cubicBezTo>
                <a:cubicBezTo>
                  <a:pt x="83" y="113"/>
                  <a:pt x="83" y="113"/>
                  <a:pt x="83" y="113"/>
                </a:cubicBezTo>
                <a:cubicBezTo>
                  <a:pt x="83" y="113"/>
                  <a:pt x="83" y="113"/>
                  <a:pt x="83" y="113"/>
                </a:cubicBezTo>
                <a:close/>
                <a:moveTo>
                  <a:pt x="53" y="82"/>
                </a:moveTo>
                <a:cubicBezTo>
                  <a:pt x="24" y="82"/>
                  <a:pt x="24" y="82"/>
                  <a:pt x="24" y="82"/>
                </a:cubicBezTo>
                <a:cubicBezTo>
                  <a:pt x="15" y="82"/>
                  <a:pt x="8" y="75"/>
                  <a:pt x="8" y="66"/>
                </a:cubicBezTo>
                <a:cubicBezTo>
                  <a:pt x="8" y="48"/>
                  <a:pt x="8" y="48"/>
                  <a:pt x="8" y="48"/>
                </a:cubicBezTo>
                <a:cubicBezTo>
                  <a:pt x="8" y="39"/>
                  <a:pt x="15" y="32"/>
                  <a:pt x="24" y="32"/>
                </a:cubicBezTo>
                <a:cubicBezTo>
                  <a:pt x="52" y="32"/>
                  <a:pt x="52" y="32"/>
                  <a:pt x="52" y="32"/>
                </a:cubicBezTo>
                <a:cubicBezTo>
                  <a:pt x="52" y="32"/>
                  <a:pt x="53" y="32"/>
                  <a:pt x="54" y="31"/>
                </a:cubicBezTo>
                <a:cubicBezTo>
                  <a:pt x="87" y="8"/>
                  <a:pt x="87" y="8"/>
                  <a:pt x="87" y="8"/>
                </a:cubicBezTo>
                <a:cubicBezTo>
                  <a:pt x="88" y="8"/>
                  <a:pt x="88" y="8"/>
                  <a:pt x="88" y="8"/>
                </a:cubicBezTo>
                <a:cubicBezTo>
                  <a:pt x="88" y="8"/>
                  <a:pt x="89" y="8"/>
                  <a:pt x="89" y="9"/>
                </a:cubicBezTo>
                <a:cubicBezTo>
                  <a:pt x="89" y="105"/>
                  <a:pt x="89" y="105"/>
                  <a:pt x="89" y="105"/>
                </a:cubicBezTo>
                <a:cubicBezTo>
                  <a:pt x="89" y="105"/>
                  <a:pt x="89" y="106"/>
                  <a:pt x="89" y="106"/>
                </a:cubicBezTo>
                <a:cubicBezTo>
                  <a:pt x="89" y="106"/>
                  <a:pt x="88" y="106"/>
                  <a:pt x="88" y="106"/>
                </a:cubicBezTo>
                <a:cubicBezTo>
                  <a:pt x="88" y="106"/>
                  <a:pt x="88" y="106"/>
                  <a:pt x="87" y="106"/>
                </a:cubicBezTo>
                <a:cubicBezTo>
                  <a:pt x="55" y="83"/>
                  <a:pt x="55" y="83"/>
                  <a:pt x="55" y="83"/>
                </a:cubicBezTo>
                <a:cubicBezTo>
                  <a:pt x="55" y="82"/>
                  <a:pt x="54" y="82"/>
                  <a:pt x="53" y="8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" name="Freeform 13">
            <a:extLst>
              <a:ext uri="{FF2B5EF4-FFF2-40B4-BE49-F238E27FC236}">
                <a16:creationId xmlns:a16="http://schemas.microsoft.com/office/drawing/2014/main" xmlns="" id="{10BFB3D5-6EA8-4D31-9EF3-81A8F6D59A56}"/>
              </a:ext>
            </a:extLst>
          </p:cNvPr>
          <p:cNvSpPr>
            <a:spLocks/>
          </p:cNvSpPr>
          <p:nvPr/>
        </p:nvSpPr>
        <p:spPr bwMode="auto">
          <a:xfrm>
            <a:off x="2501900" y="3819525"/>
            <a:ext cx="542925" cy="460375"/>
          </a:xfrm>
          <a:custGeom>
            <a:avLst/>
            <a:gdLst>
              <a:gd name="T0" fmla="*/ 87 w 160"/>
              <a:gd name="T1" fmla="*/ 108 h 135"/>
              <a:gd name="T2" fmla="*/ 91 w 160"/>
              <a:gd name="T3" fmla="*/ 104 h 135"/>
              <a:gd name="T4" fmla="*/ 87 w 160"/>
              <a:gd name="T5" fmla="*/ 100 h 135"/>
              <a:gd name="T6" fmla="*/ 13 w 160"/>
              <a:gd name="T7" fmla="*/ 100 h 135"/>
              <a:gd name="T8" fmla="*/ 8 w 160"/>
              <a:gd name="T9" fmla="*/ 95 h 135"/>
              <a:gd name="T10" fmla="*/ 8 w 160"/>
              <a:gd name="T11" fmla="*/ 13 h 135"/>
              <a:gd name="T12" fmla="*/ 13 w 160"/>
              <a:gd name="T13" fmla="*/ 8 h 135"/>
              <a:gd name="T14" fmla="*/ 147 w 160"/>
              <a:gd name="T15" fmla="*/ 8 h 135"/>
              <a:gd name="T16" fmla="*/ 152 w 160"/>
              <a:gd name="T17" fmla="*/ 13 h 135"/>
              <a:gd name="T18" fmla="*/ 152 w 160"/>
              <a:gd name="T19" fmla="*/ 95 h 135"/>
              <a:gd name="T20" fmla="*/ 147 w 160"/>
              <a:gd name="T21" fmla="*/ 100 h 135"/>
              <a:gd name="T22" fmla="*/ 138 w 160"/>
              <a:gd name="T23" fmla="*/ 100 h 135"/>
              <a:gd name="T24" fmla="*/ 134 w 160"/>
              <a:gd name="T25" fmla="*/ 104 h 135"/>
              <a:gd name="T26" fmla="*/ 134 w 160"/>
              <a:gd name="T27" fmla="*/ 124 h 135"/>
              <a:gd name="T28" fmla="*/ 111 w 160"/>
              <a:gd name="T29" fmla="*/ 101 h 135"/>
              <a:gd name="T30" fmla="*/ 105 w 160"/>
              <a:gd name="T31" fmla="*/ 101 h 135"/>
              <a:gd name="T32" fmla="*/ 105 w 160"/>
              <a:gd name="T33" fmla="*/ 107 h 135"/>
              <a:gd name="T34" fmla="*/ 131 w 160"/>
              <a:gd name="T35" fmla="*/ 133 h 135"/>
              <a:gd name="T36" fmla="*/ 135 w 160"/>
              <a:gd name="T37" fmla="*/ 135 h 135"/>
              <a:gd name="T38" fmla="*/ 138 w 160"/>
              <a:gd name="T39" fmla="*/ 134 h 135"/>
              <a:gd name="T40" fmla="*/ 142 w 160"/>
              <a:gd name="T41" fmla="*/ 128 h 135"/>
              <a:gd name="T42" fmla="*/ 142 w 160"/>
              <a:gd name="T43" fmla="*/ 108 h 135"/>
              <a:gd name="T44" fmla="*/ 147 w 160"/>
              <a:gd name="T45" fmla="*/ 108 h 135"/>
              <a:gd name="T46" fmla="*/ 160 w 160"/>
              <a:gd name="T47" fmla="*/ 96 h 135"/>
              <a:gd name="T48" fmla="*/ 160 w 160"/>
              <a:gd name="T49" fmla="*/ 13 h 135"/>
              <a:gd name="T50" fmla="*/ 147 w 160"/>
              <a:gd name="T51" fmla="*/ 0 h 135"/>
              <a:gd name="T52" fmla="*/ 13 w 160"/>
              <a:gd name="T53" fmla="*/ 0 h 135"/>
              <a:gd name="T54" fmla="*/ 0 w 160"/>
              <a:gd name="T55" fmla="*/ 13 h 135"/>
              <a:gd name="T56" fmla="*/ 0 w 160"/>
              <a:gd name="T57" fmla="*/ 95 h 135"/>
              <a:gd name="T58" fmla="*/ 13 w 160"/>
              <a:gd name="T59" fmla="*/ 108 h 135"/>
              <a:gd name="T60" fmla="*/ 87 w 160"/>
              <a:gd name="T61" fmla="*/ 108 h 1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160" h="135">
                <a:moveTo>
                  <a:pt x="87" y="108"/>
                </a:moveTo>
                <a:cubicBezTo>
                  <a:pt x="89" y="108"/>
                  <a:pt x="91" y="106"/>
                  <a:pt x="91" y="104"/>
                </a:cubicBezTo>
                <a:cubicBezTo>
                  <a:pt x="91" y="102"/>
                  <a:pt x="89" y="100"/>
                  <a:pt x="87" y="100"/>
                </a:cubicBezTo>
                <a:cubicBezTo>
                  <a:pt x="13" y="100"/>
                  <a:pt x="13" y="100"/>
                  <a:pt x="13" y="100"/>
                </a:cubicBezTo>
                <a:cubicBezTo>
                  <a:pt x="10" y="100"/>
                  <a:pt x="8" y="98"/>
                  <a:pt x="8" y="95"/>
                </a:cubicBezTo>
                <a:cubicBezTo>
                  <a:pt x="8" y="13"/>
                  <a:pt x="8" y="13"/>
                  <a:pt x="8" y="13"/>
                </a:cubicBezTo>
                <a:cubicBezTo>
                  <a:pt x="8" y="10"/>
                  <a:pt x="10" y="8"/>
                  <a:pt x="13" y="8"/>
                </a:cubicBezTo>
                <a:cubicBezTo>
                  <a:pt x="147" y="8"/>
                  <a:pt x="147" y="8"/>
                  <a:pt x="147" y="8"/>
                </a:cubicBezTo>
                <a:cubicBezTo>
                  <a:pt x="150" y="8"/>
                  <a:pt x="152" y="10"/>
                  <a:pt x="152" y="13"/>
                </a:cubicBezTo>
                <a:cubicBezTo>
                  <a:pt x="152" y="95"/>
                  <a:pt x="152" y="95"/>
                  <a:pt x="152" y="95"/>
                </a:cubicBezTo>
                <a:cubicBezTo>
                  <a:pt x="152" y="98"/>
                  <a:pt x="150" y="100"/>
                  <a:pt x="147" y="100"/>
                </a:cubicBezTo>
                <a:cubicBezTo>
                  <a:pt x="138" y="100"/>
                  <a:pt x="138" y="100"/>
                  <a:pt x="138" y="100"/>
                </a:cubicBezTo>
                <a:cubicBezTo>
                  <a:pt x="135" y="100"/>
                  <a:pt x="134" y="102"/>
                  <a:pt x="134" y="104"/>
                </a:cubicBezTo>
                <a:cubicBezTo>
                  <a:pt x="134" y="124"/>
                  <a:pt x="134" y="124"/>
                  <a:pt x="134" y="124"/>
                </a:cubicBezTo>
                <a:cubicBezTo>
                  <a:pt x="111" y="101"/>
                  <a:pt x="111" y="101"/>
                  <a:pt x="111" y="101"/>
                </a:cubicBezTo>
                <a:cubicBezTo>
                  <a:pt x="109" y="100"/>
                  <a:pt x="107" y="100"/>
                  <a:pt x="105" y="101"/>
                </a:cubicBezTo>
                <a:cubicBezTo>
                  <a:pt x="104" y="103"/>
                  <a:pt x="104" y="105"/>
                  <a:pt x="105" y="107"/>
                </a:cubicBezTo>
                <a:cubicBezTo>
                  <a:pt x="131" y="133"/>
                  <a:pt x="131" y="133"/>
                  <a:pt x="131" y="133"/>
                </a:cubicBezTo>
                <a:cubicBezTo>
                  <a:pt x="132" y="134"/>
                  <a:pt x="134" y="135"/>
                  <a:pt x="135" y="135"/>
                </a:cubicBezTo>
                <a:cubicBezTo>
                  <a:pt x="136" y="135"/>
                  <a:pt x="137" y="134"/>
                  <a:pt x="138" y="134"/>
                </a:cubicBezTo>
                <a:cubicBezTo>
                  <a:pt x="140" y="133"/>
                  <a:pt x="142" y="131"/>
                  <a:pt x="142" y="128"/>
                </a:cubicBezTo>
                <a:cubicBezTo>
                  <a:pt x="142" y="108"/>
                  <a:pt x="142" y="108"/>
                  <a:pt x="142" y="108"/>
                </a:cubicBezTo>
                <a:cubicBezTo>
                  <a:pt x="147" y="108"/>
                  <a:pt x="147" y="108"/>
                  <a:pt x="147" y="108"/>
                </a:cubicBezTo>
                <a:cubicBezTo>
                  <a:pt x="154" y="108"/>
                  <a:pt x="160" y="102"/>
                  <a:pt x="160" y="96"/>
                </a:cubicBezTo>
                <a:cubicBezTo>
                  <a:pt x="160" y="13"/>
                  <a:pt x="160" y="13"/>
                  <a:pt x="160" y="13"/>
                </a:cubicBezTo>
                <a:cubicBezTo>
                  <a:pt x="160" y="6"/>
                  <a:pt x="154" y="0"/>
                  <a:pt x="147" y="0"/>
                </a:cubicBezTo>
                <a:cubicBezTo>
                  <a:pt x="13" y="0"/>
                  <a:pt x="13" y="0"/>
                  <a:pt x="13" y="0"/>
                </a:cubicBezTo>
                <a:cubicBezTo>
                  <a:pt x="6" y="0"/>
                  <a:pt x="0" y="6"/>
                  <a:pt x="0" y="13"/>
                </a:cubicBezTo>
                <a:cubicBezTo>
                  <a:pt x="0" y="95"/>
                  <a:pt x="0" y="95"/>
                  <a:pt x="0" y="95"/>
                </a:cubicBezTo>
                <a:cubicBezTo>
                  <a:pt x="0" y="102"/>
                  <a:pt x="6" y="108"/>
                  <a:pt x="13" y="108"/>
                </a:cubicBezTo>
                <a:cubicBezTo>
                  <a:pt x="87" y="108"/>
                  <a:pt x="87" y="108"/>
                  <a:pt x="87" y="10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" name="Freeform 14">
            <a:extLst>
              <a:ext uri="{FF2B5EF4-FFF2-40B4-BE49-F238E27FC236}">
                <a16:creationId xmlns:a16="http://schemas.microsoft.com/office/drawing/2014/main" xmlns="" id="{267532A6-FD9E-4E9D-8641-0810B0C24E64}"/>
              </a:ext>
            </a:extLst>
          </p:cNvPr>
          <p:cNvSpPr>
            <a:spLocks/>
          </p:cNvSpPr>
          <p:nvPr/>
        </p:nvSpPr>
        <p:spPr bwMode="auto">
          <a:xfrm>
            <a:off x="2586038" y="3917950"/>
            <a:ext cx="373063" cy="26988"/>
          </a:xfrm>
          <a:custGeom>
            <a:avLst/>
            <a:gdLst>
              <a:gd name="T0" fmla="*/ 4 w 110"/>
              <a:gd name="T1" fmla="*/ 8 h 8"/>
              <a:gd name="T2" fmla="*/ 106 w 110"/>
              <a:gd name="T3" fmla="*/ 8 h 8"/>
              <a:gd name="T4" fmla="*/ 110 w 110"/>
              <a:gd name="T5" fmla="*/ 4 h 8"/>
              <a:gd name="T6" fmla="*/ 106 w 110"/>
              <a:gd name="T7" fmla="*/ 0 h 8"/>
              <a:gd name="T8" fmla="*/ 4 w 110"/>
              <a:gd name="T9" fmla="*/ 0 h 8"/>
              <a:gd name="T10" fmla="*/ 0 w 110"/>
              <a:gd name="T11" fmla="*/ 4 h 8"/>
              <a:gd name="T12" fmla="*/ 4 w 110"/>
              <a:gd name="T13" fmla="*/ 8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10" h="8">
                <a:moveTo>
                  <a:pt x="4" y="8"/>
                </a:moveTo>
                <a:cubicBezTo>
                  <a:pt x="106" y="8"/>
                  <a:pt x="106" y="8"/>
                  <a:pt x="106" y="8"/>
                </a:cubicBezTo>
                <a:cubicBezTo>
                  <a:pt x="108" y="8"/>
                  <a:pt x="110" y="6"/>
                  <a:pt x="110" y="4"/>
                </a:cubicBezTo>
                <a:cubicBezTo>
                  <a:pt x="110" y="2"/>
                  <a:pt x="108" y="0"/>
                  <a:pt x="106" y="0"/>
                </a:cubicBezTo>
                <a:cubicBezTo>
                  <a:pt x="4" y="0"/>
                  <a:pt x="4" y="0"/>
                  <a:pt x="4" y="0"/>
                </a:cubicBezTo>
                <a:cubicBezTo>
                  <a:pt x="2" y="0"/>
                  <a:pt x="0" y="2"/>
                  <a:pt x="0" y="4"/>
                </a:cubicBezTo>
                <a:cubicBezTo>
                  <a:pt x="0" y="6"/>
                  <a:pt x="2" y="8"/>
                  <a:pt x="4" y="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" name="Freeform 15">
            <a:extLst>
              <a:ext uri="{FF2B5EF4-FFF2-40B4-BE49-F238E27FC236}">
                <a16:creationId xmlns:a16="http://schemas.microsoft.com/office/drawing/2014/main" xmlns="" id="{C2123B2B-E62D-4741-988E-3ACD6CD0B7A7}"/>
              </a:ext>
            </a:extLst>
          </p:cNvPr>
          <p:cNvSpPr>
            <a:spLocks/>
          </p:cNvSpPr>
          <p:nvPr/>
        </p:nvSpPr>
        <p:spPr bwMode="auto">
          <a:xfrm>
            <a:off x="2586038" y="3992562"/>
            <a:ext cx="373063" cy="28575"/>
          </a:xfrm>
          <a:custGeom>
            <a:avLst/>
            <a:gdLst>
              <a:gd name="T0" fmla="*/ 4 w 110"/>
              <a:gd name="T1" fmla="*/ 8 h 8"/>
              <a:gd name="T2" fmla="*/ 106 w 110"/>
              <a:gd name="T3" fmla="*/ 8 h 8"/>
              <a:gd name="T4" fmla="*/ 110 w 110"/>
              <a:gd name="T5" fmla="*/ 4 h 8"/>
              <a:gd name="T6" fmla="*/ 106 w 110"/>
              <a:gd name="T7" fmla="*/ 0 h 8"/>
              <a:gd name="T8" fmla="*/ 4 w 110"/>
              <a:gd name="T9" fmla="*/ 0 h 8"/>
              <a:gd name="T10" fmla="*/ 0 w 110"/>
              <a:gd name="T11" fmla="*/ 4 h 8"/>
              <a:gd name="T12" fmla="*/ 4 w 110"/>
              <a:gd name="T13" fmla="*/ 8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10" h="8">
                <a:moveTo>
                  <a:pt x="4" y="8"/>
                </a:moveTo>
                <a:cubicBezTo>
                  <a:pt x="106" y="8"/>
                  <a:pt x="106" y="8"/>
                  <a:pt x="106" y="8"/>
                </a:cubicBezTo>
                <a:cubicBezTo>
                  <a:pt x="108" y="8"/>
                  <a:pt x="110" y="6"/>
                  <a:pt x="110" y="4"/>
                </a:cubicBezTo>
                <a:cubicBezTo>
                  <a:pt x="110" y="2"/>
                  <a:pt x="108" y="0"/>
                  <a:pt x="106" y="0"/>
                </a:cubicBezTo>
                <a:cubicBezTo>
                  <a:pt x="4" y="0"/>
                  <a:pt x="4" y="0"/>
                  <a:pt x="4" y="0"/>
                </a:cubicBezTo>
                <a:cubicBezTo>
                  <a:pt x="2" y="0"/>
                  <a:pt x="0" y="2"/>
                  <a:pt x="0" y="4"/>
                </a:cubicBezTo>
                <a:cubicBezTo>
                  <a:pt x="0" y="6"/>
                  <a:pt x="2" y="8"/>
                  <a:pt x="4" y="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" name="Freeform 16">
            <a:extLst>
              <a:ext uri="{FF2B5EF4-FFF2-40B4-BE49-F238E27FC236}">
                <a16:creationId xmlns:a16="http://schemas.microsoft.com/office/drawing/2014/main" xmlns="" id="{985E4C84-B4A2-42FA-A388-41205F5D82A5}"/>
              </a:ext>
            </a:extLst>
          </p:cNvPr>
          <p:cNvSpPr>
            <a:spLocks/>
          </p:cNvSpPr>
          <p:nvPr/>
        </p:nvSpPr>
        <p:spPr bwMode="auto">
          <a:xfrm>
            <a:off x="2759075" y="4065587"/>
            <a:ext cx="200025" cy="26988"/>
          </a:xfrm>
          <a:custGeom>
            <a:avLst/>
            <a:gdLst>
              <a:gd name="T0" fmla="*/ 4 w 59"/>
              <a:gd name="T1" fmla="*/ 8 h 8"/>
              <a:gd name="T2" fmla="*/ 55 w 59"/>
              <a:gd name="T3" fmla="*/ 8 h 8"/>
              <a:gd name="T4" fmla="*/ 59 w 59"/>
              <a:gd name="T5" fmla="*/ 4 h 8"/>
              <a:gd name="T6" fmla="*/ 55 w 59"/>
              <a:gd name="T7" fmla="*/ 0 h 8"/>
              <a:gd name="T8" fmla="*/ 4 w 59"/>
              <a:gd name="T9" fmla="*/ 0 h 8"/>
              <a:gd name="T10" fmla="*/ 0 w 59"/>
              <a:gd name="T11" fmla="*/ 4 h 8"/>
              <a:gd name="T12" fmla="*/ 4 w 59"/>
              <a:gd name="T13" fmla="*/ 8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59" h="8">
                <a:moveTo>
                  <a:pt x="4" y="8"/>
                </a:moveTo>
                <a:cubicBezTo>
                  <a:pt x="55" y="8"/>
                  <a:pt x="55" y="8"/>
                  <a:pt x="55" y="8"/>
                </a:cubicBezTo>
                <a:cubicBezTo>
                  <a:pt x="57" y="8"/>
                  <a:pt x="59" y="7"/>
                  <a:pt x="59" y="4"/>
                </a:cubicBezTo>
                <a:cubicBezTo>
                  <a:pt x="59" y="2"/>
                  <a:pt x="57" y="0"/>
                  <a:pt x="55" y="0"/>
                </a:cubicBezTo>
                <a:cubicBezTo>
                  <a:pt x="4" y="0"/>
                  <a:pt x="4" y="0"/>
                  <a:pt x="4" y="0"/>
                </a:cubicBezTo>
                <a:cubicBezTo>
                  <a:pt x="2" y="0"/>
                  <a:pt x="0" y="2"/>
                  <a:pt x="0" y="4"/>
                </a:cubicBezTo>
                <a:cubicBezTo>
                  <a:pt x="0" y="7"/>
                  <a:pt x="2" y="8"/>
                  <a:pt x="4" y="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8" name="Freeform 17">
            <a:extLst>
              <a:ext uri="{FF2B5EF4-FFF2-40B4-BE49-F238E27FC236}">
                <a16:creationId xmlns:a16="http://schemas.microsoft.com/office/drawing/2014/main" xmlns="" id="{24418F1F-A81C-411D-8985-9BFF41C22B8B}"/>
              </a:ext>
            </a:extLst>
          </p:cNvPr>
          <p:cNvSpPr>
            <a:spLocks noEditPoints="1"/>
          </p:cNvSpPr>
          <p:nvPr/>
        </p:nvSpPr>
        <p:spPr bwMode="auto">
          <a:xfrm>
            <a:off x="2501900" y="4421187"/>
            <a:ext cx="542925" cy="481013"/>
          </a:xfrm>
          <a:custGeom>
            <a:avLst/>
            <a:gdLst>
              <a:gd name="T0" fmla="*/ 80 w 160"/>
              <a:gd name="T1" fmla="*/ 0 h 141"/>
              <a:gd name="T2" fmla="*/ 0 w 160"/>
              <a:gd name="T3" fmla="*/ 71 h 141"/>
              <a:gd name="T4" fmla="*/ 16 w 160"/>
              <a:gd name="T5" fmla="*/ 113 h 141"/>
              <a:gd name="T6" fmla="*/ 7 w 160"/>
              <a:gd name="T7" fmla="*/ 125 h 141"/>
              <a:gd name="T8" fmla="*/ 4 w 160"/>
              <a:gd name="T9" fmla="*/ 131 h 141"/>
              <a:gd name="T10" fmla="*/ 9 w 160"/>
              <a:gd name="T11" fmla="*/ 136 h 141"/>
              <a:gd name="T12" fmla="*/ 17 w 160"/>
              <a:gd name="T13" fmla="*/ 136 h 141"/>
              <a:gd name="T14" fmla="*/ 39 w 160"/>
              <a:gd name="T15" fmla="*/ 131 h 141"/>
              <a:gd name="T16" fmla="*/ 80 w 160"/>
              <a:gd name="T17" fmla="*/ 141 h 141"/>
              <a:gd name="T18" fmla="*/ 160 w 160"/>
              <a:gd name="T19" fmla="*/ 71 h 141"/>
              <a:gd name="T20" fmla="*/ 80 w 160"/>
              <a:gd name="T21" fmla="*/ 0 h 141"/>
              <a:gd name="T22" fmla="*/ 80 w 160"/>
              <a:gd name="T23" fmla="*/ 133 h 141"/>
              <a:gd name="T24" fmla="*/ 41 w 160"/>
              <a:gd name="T25" fmla="*/ 123 h 141"/>
              <a:gd name="T26" fmla="*/ 39 w 160"/>
              <a:gd name="T27" fmla="*/ 123 h 141"/>
              <a:gd name="T28" fmla="*/ 37 w 160"/>
              <a:gd name="T29" fmla="*/ 123 h 141"/>
              <a:gd name="T30" fmla="*/ 15 w 160"/>
              <a:gd name="T31" fmla="*/ 128 h 141"/>
              <a:gd name="T32" fmla="*/ 25 w 160"/>
              <a:gd name="T33" fmla="*/ 114 h 141"/>
              <a:gd name="T34" fmla="*/ 24 w 160"/>
              <a:gd name="T35" fmla="*/ 110 h 141"/>
              <a:gd name="T36" fmla="*/ 8 w 160"/>
              <a:gd name="T37" fmla="*/ 71 h 141"/>
              <a:gd name="T38" fmla="*/ 80 w 160"/>
              <a:gd name="T39" fmla="*/ 8 h 141"/>
              <a:gd name="T40" fmla="*/ 152 w 160"/>
              <a:gd name="T41" fmla="*/ 71 h 141"/>
              <a:gd name="T42" fmla="*/ 80 w 160"/>
              <a:gd name="T43" fmla="*/ 133 h 1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160" h="141">
                <a:moveTo>
                  <a:pt x="80" y="0"/>
                </a:moveTo>
                <a:cubicBezTo>
                  <a:pt x="36" y="0"/>
                  <a:pt x="0" y="32"/>
                  <a:pt x="0" y="71"/>
                </a:cubicBezTo>
                <a:cubicBezTo>
                  <a:pt x="0" y="86"/>
                  <a:pt x="6" y="101"/>
                  <a:pt x="16" y="113"/>
                </a:cubicBezTo>
                <a:cubicBezTo>
                  <a:pt x="14" y="118"/>
                  <a:pt x="11" y="122"/>
                  <a:pt x="7" y="125"/>
                </a:cubicBezTo>
                <a:cubicBezTo>
                  <a:pt x="5" y="126"/>
                  <a:pt x="3" y="129"/>
                  <a:pt x="4" y="131"/>
                </a:cubicBezTo>
                <a:cubicBezTo>
                  <a:pt x="5" y="134"/>
                  <a:pt x="7" y="135"/>
                  <a:pt x="9" y="136"/>
                </a:cubicBezTo>
                <a:cubicBezTo>
                  <a:pt x="12" y="136"/>
                  <a:pt x="14" y="136"/>
                  <a:pt x="17" y="136"/>
                </a:cubicBezTo>
                <a:cubicBezTo>
                  <a:pt x="25" y="136"/>
                  <a:pt x="32" y="135"/>
                  <a:pt x="39" y="131"/>
                </a:cubicBezTo>
                <a:cubicBezTo>
                  <a:pt x="51" y="138"/>
                  <a:pt x="65" y="141"/>
                  <a:pt x="80" y="141"/>
                </a:cubicBezTo>
                <a:cubicBezTo>
                  <a:pt x="124" y="141"/>
                  <a:pt x="160" y="110"/>
                  <a:pt x="160" y="71"/>
                </a:cubicBezTo>
                <a:cubicBezTo>
                  <a:pt x="160" y="32"/>
                  <a:pt x="124" y="0"/>
                  <a:pt x="80" y="0"/>
                </a:cubicBezTo>
                <a:close/>
                <a:moveTo>
                  <a:pt x="80" y="133"/>
                </a:moveTo>
                <a:cubicBezTo>
                  <a:pt x="66" y="133"/>
                  <a:pt x="52" y="130"/>
                  <a:pt x="41" y="123"/>
                </a:cubicBezTo>
                <a:cubicBezTo>
                  <a:pt x="40" y="123"/>
                  <a:pt x="39" y="123"/>
                  <a:pt x="39" y="123"/>
                </a:cubicBezTo>
                <a:cubicBezTo>
                  <a:pt x="38" y="123"/>
                  <a:pt x="37" y="123"/>
                  <a:pt x="37" y="123"/>
                </a:cubicBezTo>
                <a:cubicBezTo>
                  <a:pt x="31" y="127"/>
                  <a:pt x="23" y="129"/>
                  <a:pt x="15" y="128"/>
                </a:cubicBezTo>
                <a:cubicBezTo>
                  <a:pt x="19" y="124"/>
                  <a:pt x="23" y="120"/>
                  <a:pt x="25" y="114"/>
                </a:cubicBezTo>
                <a:cubicBezTo>
                  <a:pt x="25" y="112"/>
                  <a:pt x="25" y="111"/>
                  <a:pt x="24" y="110"/>
                </a:cubicBezTo>
                <a:cubicBezTo>
                  <a:pt x="13" y="99"/>
                  <a:pt x="8" y="85"/>
                  <a:pt x="8" y="71"/>
                </a:cubicBezTo>
                <a:cubicBezTo>
                  <a:pt x="8" y="36"/>
                  <a:pt x="40" y="8"/>
                  <a:pt x="80" y="8"/>
                </a:cubicBezTo>
                <a:cubicBezTo>
                  <a:pt x="120" y="8"/>
                  <a:pt x="152" y="36"/>
                  <a:pt x="152" y="71"/>
                </a:cubicBezTo>
                <a:cubicBezTo>
                  <a:pt x="152" y="105"/>
                  <a:pt x="120" y="133"/>
                  <a:pt x="80" y="13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" name="Freeform 18">
            <a:extLst>
              <a:ext uri="{FF2B5EF4-FFF2-40B4-BE49-F238E27FC236}">
                <a16:creationId xmlns:a16="http://schemas.microsoft.com/office/drawing/2014/main" xmlns="" id="{64C6AE3E-ABBE-4CAB-ABC4-6B42CD16769B}"/>
              </a:ext>
            </a:extLst>
          </p:cNvPr>
          <p:cNvSpPr>
            <a:spLocks/>
          </p:cNvSpPr>
          <p:nvPr/>
        </p:nvSpPr>
        <p:spPr bwMode="auto">
          <a:xfrm>
            <a:off x="2678113" y="4591050"/>
            <a:ext cx="190500" cy="139700"/>
          </a:xfrm>
          <a:custGeom>
            <a:avLst/>
            <a:gdLst>
              <a:gd name="T0" fmla="*/ 49 w 56"/>
              <a:gd name="T1" fmla="*/ 1 h 41"/>
              <a:gd name="T2" fmla="*/ 18 w 56"/>
              <a:gd name="T3" fmla="*/ 32 h 41"/>
              <a:gd name="T4" fmla="*/ 7 w 56"/>
              <a:gd name="T5" fmla="*/ 20 h 41"/>
              <a:gd name="T6" fmla="*/ 1 w 56"/>
              <a:gd name="T7" fmla="*/ 20 h 41"/>
              <a:gd name="T8" fmla="*/ 1 w 56"/>
              <a:gd name="T9" fmla="*/ 26 h 41"/>
              <a:gd name="T10" fmla="*/ 15 w 56"/>
              <a:gd name="T11" fmla="*/ 40 h 41"/>
              <a:gd name="T12" fmla="*/ 18 w 56"/>
              <a:gd name="T13" fmla="*/ 41 h 41"/>
              <a:gd name="T14" fmla="*/ 21 w 56"/>
              <a:gd name="T15" fmla="*/ 40 h 41"/>
              <a:gd name="T16" fmla="*/ 55 w 56"/>
              <a:gd name="T17" fmla="*/ 7 h 41"/>
              <a:gd name="T18" fmla="*/ 55 w 56"/>
              <a:gd name="T19" fmla="*/ 1 h 41"/>
              <a:gd name="T20" fmla="*/ 49 w 56"/>
              <a:gd name="T21" fmla="*/ 1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56" h="41">
                <a:moveTo>
                  <a:pt x="49" y="1"/>
                </a:moveTo>
                <a:cubicBezTo>
                  <a:pt x="18" y="32"/>
                  <a:pt x="18" y="32"/>
                  <a:pt x="18" y="32"/>
                </a:cubicBezTo>
                <a:cubicBezTo>
                  <a:pt x="7" y="20"/>
                  <a:pt x="7" y="20"/>
                  <a:pt x="7" y="20"/>
                </a:cubicBezTo>
                <a:cubicBezTo>
                  <a:pt x="6" y="19"/>
                  <a:pt x="3" y="19"/>
                  <a:pt x="1" y="20"/>
                </a:cubicBezTo>
                <a:cubicBezTo>
                  <a:pt x="0" y="22"/>
                  <a:pt x="0" y="24"/>
                  <a:pt x="1" y="26"/>
                </a:cubicBezTo>
                <a:cubicBezTo>
                  <a:pt x="15" y="40"/>
                  <a:pt x="15" y="40"/>
                  <a:pt x="15" y="40"/>
                </a:cubicBezTo>
                <a:cubicBezTo>
                  <a:pt x="16" y="41"/>
                  <a:pt x="17" y="41"/>
                  <a:pt x="18" y="41"/>
                </a:cubicBezTo>
                <a:cubicBezTo>
                  <a:pt x="19" y="41"/>
                  <a:pt x="20" y="41"/>
                  <a:pt x="21" y="40"/>
                </a:cubicBezTo>
                <a:cubicBezTo>
                  <a:pt x="55" y="7"/>
                  <a:pt x="55" y="7"/>
                  <a:pt x="55" y="7"/>
                </a:cubicBezTo>
                <a:cubicBezTo>
                  <a:pt x="56" y="5"/>
                  <a:pt x="56" y="3"/>
                  <a:pt x="55" y="1"/>
                </a:cubicBezTo>
                <a:cubicBezTo>
                  <a:pt x="53" y="0"/>
                  <a:pt x="51" y="0"/>
                  <a:pt x="49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" name="Freeform 19">
            <a:extLst>
              <a:ext uri="{FF2B5EF4-FFF2-40B4-BE49-F238E27FC236}">
                <a16:creationId xmlns:a16="http://schemas.microsoft.com/office/drawing/2014/main" xmlns="" id="{F84B89CE-BABF-4B89-9C10-4D790AE7706E}"/>
              </a:ext>
            </a:extLst>
          </p:cNvPr>
          <p:cNvSpPr>
            <a:spLocks noEditPoints="1"/>
          </p:cNvSpPr>
          <p:nvPr/>
        </p:nvSpPr>
        <p:spPr bwMode="auto">
          <a:xfrm>
            <a:off x="2501900" y="5035550"/>
            <a:ext cx="542925" cy="482600"/>
          </a:xfrm>
          <a:custGeom>
            <a:avLst/>
            <a:gdLst>
              <a:gd name="T0" fmla="*/ 39 w 160"/>
              <a:gd name="T1" fmla="*/ 131 h 141"/>
              <a:gd name="T2" fmla="*/ 80 w 160"/>
              <a:gd name="T3" fmla="*/ 141 h 141"/>
              <a:gd name="T4" fmla="*/ 160 w 160"/>
              <a:gd name="T5" fmla="*/ 71 h 141"/>
              <a:gd name="T6" fmla="*/ 80 w 160"/>
              <a:gd name="T7" fmla="*/ 0 h 141"/>
              <a:gd name="T8" fmla="*/ 0 w 160"/>
              <a:gd name="T9" fmla="*/ 71 h 141"/>
              <a:gd name="T10" fmla="*/ 16 w 160"/>
              <a:gd name="T11" fmla="*/ 113 h 141"/>
              <a:gd name="T12" fmla="*/ 7 w 160"/>
              <a:gd name="T13" fmla="*/ 125 h 141"/>
              <a:gd name="T14" fmla="*/ 4 w 160"/>
              <a:gd name="T15" fmla="*/ 131 h 141"/>
              <a:gd name="T16" fmla="*/ 9 w 160"/>
              <a:gd name="T17" fmla="*/ 136 h 141"/>
              <a:gd name="T18" fmla="*/ 17 w 160"/>
              <a:gd name="T19" fmla="*/ 136 h 141"/>
              <a:gd name="T20" fmla="*/ 39 w 160"/>
              <a:gd name="T21" fmla="*/ 131 h 141"/>
              <a:gd name="T22" fmla="*/ 25 w 160"/>
              <a:gd name="T23" fmla="*/ 114 h 141"/>
              <a:gd name="T24" fmla="*/ 24 w 160"/>
              <a:gd name="T25" fmla="*/ 110 h 141"/>
              <a:gd name="T26" fmla="*/ 8 w 160"/>
              <a:gd name="T27" fmla="*/ 71 h 141"/>
              <a:gd name="T28" fmla="*/ 80 w 160"/>
              <a:gd name="T29" fmla="*/ 8 h 141"/>
              <a:gd name="T30" fmla="*/ 152 w 160"/>
              <a:gd name="T31" fmla="*/ 71 h 141"/>
              <a:gd name="T32" fmla="*/ 80 w 160"/>
              <a:gd name="T33" fmla="*/ 133 h 141"/>
              <a:gd name="T34" fmla="*/ 41 w 160"/>
              <a:gd name="T35" fmla="*/ 123 h 141"/>
              <a:gd name="T36" fmla="*/ 39 w 160"/>
              <a:gd name="T37" fmla="*/ 123 h 141"/>
              <a:gd name="T38" fmla="*/ 37 w 160"/>
              <a:gd name="T39" fmla="*/ 123 h 141"/>
              <a:gd name="T40" fmla="*/ 17 w 160"/>
              <a:gd name="T41" fmla="*/ 128 h 141"/>
              <a:gd name="T42" fmla="*/ 15 w 160"/>
              <a:gd name="T43" fmla="*/ 128 h 141"/>
              <a:gd name="T44" fmla="*/ 25 w 160"/>
              <a:gd name="T45" fmla="*/ 114 h 141"/>
              <a:gd name="T46" fmla="*/ 57 w 160"/>
              <a:gd name="T47" fmla="*/ 75 h 141"/>
              <a:gd name="T48" fmla="*/ 76 w 160"/>
              <a:gd name="T49" fmla="*/ 75 h 141"/>
              <a:gd name="T50" fmla="*/ 76 w 160"/>
              <a:gd name="T51" fmla="*/ 94 h 141"/>
              <a:gd name="T52" fmla="*/ 80 w 160"/>
              <a:gd name="T53" fmla="*/ 98 h 141"/>
              <a:gd name="T54" fmla="*/ 84 w 160"/>
              <a:gd name="T55" fmla="*/ 94 h 141"/>
              <a:gd name="T56" fmla="*/ 84 w 160"/>
              <a:gd name="T57" fmla="*/ 75 h 141"/>
              <a:gd name="T58" fmla="*/ 103 w 160"/>
              <a:gd name="T59" fmla="*/ 75 h 141"/>
              <a:gd name="T60" fmla="*/ 107 w 160"/>
              <a:gd name="T61" fmla="*/ 71 h 141"/>
              <a:gd name="T62" fmla="*/ 103 w 160"/>
              <a:gd name="T63" fmla="*/ 67 h 141"/>
              <a:gd name="T64" fmla="*/ 84 w 160"/>
              <a:gd name="T65" fmla="*/ 67 h 141"/>
              <a:gd name="T66" fmla="*/ 84 w 160"/>
              <a:gd name="T67" fmla="*/ 47 h 141"/>
              <a:gd name="T68" fmla="*/ 80 w 160"/>
              <a:gd name="T69" fmla="*/ 43 h 141"/>
              <a:gd name="T70" fmla="*/ 76 w 160"/>
              <a:gd name="T71" fmla="*/ 47 h 141"/>
              <a:gd name="T72" fmla="*/ 76 w 160"/>
              <a:gd name="T73" fmla="*/ 67 h 141"/>
              <a:gd name="T74" fmla="*/ 57 w 160"/>
              <a:gd name="T75" fmla="*/ 67 h 141"/>
              <a:gd name="T76" fmla="*/ 53 w 160"/>
              <a:gd name="T77" fmla="*/ 71 h 141"/>
              <a:gd name="T78" fmla="*/ 57 w 160"/>
              <a:gd name="T79" fmla="*/ 75 h 1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60" h="141">
                <a:moveTo>
                  <a:pt x="39" y="131"/>
                </a:moveTo>
                <a:cubicBezTo>
                  <a:pt x="51" y="138"/>
                  <a:pt x="65" y="141"/>
                  <a:pt x="80" y="141"/>
                </a:cubicBezTo>
                <a:cubicBezTo>
                  <a:pt x="124" y="141"/>
                  <a:pt x="160" y="110"/>
                  <a:pt x="160" y="71"/>
                </a:cubicBezTo>
                <a:cubicBezTo>
                  <a:pt x="160" y="32"/>
                  <a:pt x="124" y="0"/>
                  <a:pt x="80" y="0"/>
                </a:cubicBezTo>
                <a:cubicBezTo>
                  <a:pt x="36" y="0"/>
                  <a:pt x="0" y="32"/>
                  <a:pt x="0" y="71"/>
                </a:cubicBezTo>
                <a:cubicBezTo>
                  <a:pt x="0" y="86"/>
                  <a:pt x="6" y="101"/>
                  <a:pt x="16" y="113"/>
                </a:cubicBezTo>
                <a:cubicBezTo>
                  <a:pt x="14" y="118"/>
                  <a:pt x="11" y="122"/>
                  <a:pt x="7" y="125"/>
                </a:cubicBezTo>
                <a:cubicBezTo>
                  <a:pt x="5" y="126"/>
                  <a:pt x="3" y="129"/>
                  <a:pt x="4" y="131"/>
                </a:cubicBezTo>
                <a:cubicBezTo>
                  <a:pt x="5" y="134"/>
                  <a:pt x="7" y="135"/>
                  <a:pt x="9" y="136"/>
                </a:cubicBezTo>
                <a:cubicBezTo>
                  <a:pt x="12" y="136"/>
                  <a:pt x="14" y="136"/>
                  <a:pt x="17" y="136"/>
                </a:cubicBezTo>
                <a:cubicBezTo>
                  <a:pt x="25" y="136"/>
                  <a:pt x="32" y="135"/>
                  <a:pt x="39" y="131"/>
                </a:cubicBezTo>
                <a:close/>
                <a:moveTo>
                  <a:pt x="25" y="114"/>
                </a:moveTo>
                <a:cubicBezTo>
                  <a:pt x="25" y="112"/>
                  <a:pt x="25" y="111"/>
                  <a:pt x="24" y="110"/>
                </a:cubicBezTo>
                <a:cubicBezTo>
                  <a:pt x="13" y="99"/>
                  <a:pt x="8" y="85"/>
                  <a:pt x="8" y="71"/>
                </a:cubicBezTo>
                <a:cubicBezTo>
                  <a:pt x="8" y="36"/>
                  <a:pt x="40" y="8"/>
                  <a:pt x="80" y="8"/>
                </a:cubicBezTo>
                <a:cubicBezTo>
                  <a:pt x="120" y="8"/>
                  <a:pt x="152" y="36"/>
                  <a:pt x="152" y="71"/>
                </a:cubicBezTo>
                <a:cubicBezTo>
                  <a:pt x="152" y="105"/>
                  <a:pt x="120" y="133"/>
                  <a:pt x="80" y="133"/>
                </a:cubicBezTo>
                <a:cubicBezTo>
                  <a:pt x="66" y="133"/>
                  <a:pt x="52" y="130"/>
                  <a:pt x="41" y="123"/>
                </a:cubicBezTo>
                <a:cubicBezTo>
                  <a:pt x="40" y="123"/>
                  <a:pt x="39" y="123"/>
                  <a:pt x="39" y="123"/>
                </a:cubicBezTo>
                <a:cubicBezTo>
                  <a:pt x="38" y="123"/>
                  <a:pt x="37" y="123"/>
                  <a:pt x="37" y="123"/>
                </a:cubicBezTo>
                <a:cubicBezTo>
                  <a:pt x="31" y="127"/>
                  <a:pt x="24" y="128"/>
                  <a:pt x="17" y="128"/>
                </a:cubicBezTo>
                <a:cubicBezTo>
                  <a:pt x="16" y="128"/>
                  <a:pt x="16" y="128"/>
                  <a:pt x="15" y="128"/>
                </a:cubicBezTo>
                <a:cubicBezTo>
                  <a:pt x="19" y="124"/>
                  <a:pt x="23" y="120"/>
                  <a:pt x="25" y="114"/>
                </a:cubicBezTo>
                <a:close/>
                <a:moveTo>
                  <a:pt x="57" y="75"/>
                </a:moveTo>
                <a:cubicBezTo>
                  <a:pt x="76" y="75"/>
                  <a:pt x="76" y="75"/>
                  <a:pt x="76" y="75"/>
                </a:cubicBezTo>
                <a:cubicBezTo>
                  <a:pt x="76" y="94"/>
                  <a:pt x="76" y="94"/>
                  <a:pt x="76" y="94"/>
                </a:cubicBezTo>
                <a:cubicBezTo>
                  <a:pt x="76" y="96"/>
                  <a:pt x="78" y="98"/>
                  <a:pt x="80" y="98"/>
                </a:cubicBezTo>
                <a:cubicBezTo>
                  <a:pt x="82" y="98"/>
                  <a:pt x="84" y="96"/>
                  <a:pt x="84" y="94"/>
                </a:cubicBezTo>
                <a:cubicBezTo>
                  <a:pt x="84" y="75"/>
                  <a:pt x="84" y="75"/>
                  <a:pt x="84" y="75"/>
                </a:cubicBezTo>
                <a:cubicBezTo>
                  <a:pt x="103" y="75"/>
                  <a:pt x="103" y="75"/>
                  <a:pt x="103" y="75"/>
                </a:cubicBezTo>
                <a:cubicBezTo>
                  <a:pt x="105" y="75"/>
                  <a:pt x="107" y="73"/>
                  <a:pt x="107" y="71"/>
                </a:cubicBezTo>
                <a:cubicBezTo>
                  <a:pt x="107" y="68"/>
                  <a:pt x="105" y="67"/>
                  <a:pt x="103" y="67"/>
                </a:cubicBezTo>
                <a:cubicBezTo>
                  <a:pt x="84" y="67"/>
                  <a:pt x="84" y="67"/>
                  <a:pt x="84" y="67"/>
                </a:cubicBezTo>
                <a:cubicBezTo>
                  <a:pt x="84" y="47"/>
                  <a:pt x="84" y="47"/>
                  <a:pt x="84" y="47"/>
                </a:cubicBezTo>
                <a:cubicBezTo>
                  <a:pt x="84" y="45"/>
                  <a:pt x="82" y="43"/>
                  <a:pt x="80" y="43"/>
                </a:cubicBezTo>
                <a:cubicBezTo>
                  <a:pt x="78" y="43"/>
                  <a:pt x="76" y="45"/>
                  <a:pt x="76" y="47"/>
                </a:cubicBezTo>
                <a:cubicBezTo>
                  <a:pt x="76" y="67"/>
                  <a:pt x="76" y="67"/>
                  <a:pt x="76" y="67"/>
                </a:cubicBezTo>
                <a:cubicBezTo>
                  <a:pt x="57" y="67"/>
                  <a:pt x="57" y="67"/>
                  <a:pt x="57" y="67"/>
                </a:cubicBezTo>
                <a:cubicBezTo>
                  <a:pt x="55" y="67"/>
                  <a:pt x="53" y="68"/>
                  <a:pt x="53" y="71"/>
                </a:cubicBezTo>
                <a:cubicBezTo>
                  <a:pt x="53" y="73"/>
                  <a:pt x="55" y="75"/>
                  <a:pt x="57" y="7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" name="Freeform 20">
            <a:extLst>
              <a:ext uri="{FF2B5EF4-FFF2-40B4-BE49-F238E27FC236}">
                <a16:creationId xmlns:a16="http://schemas.microsoft.com/office/drawing/2014/main" xmlns="" id="{3C596CB5-3065-4C57-A7ED-697A53638CEF}"/>
              </a:ext>
            </a:extLst>
          </p:cNvPr>
          <p:cNvSpPr>
            <a:spLocks noEditPoints="1"/>
          </p:cNvSpPr>
          <p:nvPr/>
        </p:nvSpPr>
        <p:spPr bwMode="auto">
          <a:xfrm>
            <a:off x="2501900" y="5651500"/>
            <a:ext cx="542925" cy="481013"/>
          </a:xfrm>
          <a:custGeom>
            <a:avLst/>
            <a:gdLst>
              <a:gd name="T0" fmla="*/ 80 w 160"/>
              <a:gd name="T1" fmla="*/ 0 h 141"/>
              <a:gd name="T2" fmla="*/ 0 w 160"/>
              <a:gd name="T3" fmla="*/ 71 h 141"/>
              <a:gd name="T4" fmla="*/ 16 w 160"/>
              <a:gd name="T5" fmla="*/ 113 h 141"/>
              <a:gd name="T6" fmla="*/ 7 w 160"/>
              <a:gd name="T7" fmla="*/ 125 h 141"/>
              <a:gd name="T8" fmla="*/ 4 w 160"/>
              <a:gd name="T9" fmla="*/ 131 h 141"/>
              <a:gd name="T10" fmla="*/ 9 w 160"/>
              <a:gd name="T11" fmla="*/ 136 h 141"/>
              <a:gd name="T12" fmla="*/ 17 w 160"/>
              <a:gd name="T13" fmla="*/ 136 h 141"/>
              <a:gd name="T14" fmla="*/ 39 w 160"/>
              <a:gd name="T15" fmla="*/ 131 h 141"/>
              <a:gd name="T16" fmla="*/ 80 w 160"/>
              <a:gd name="T17" fmla="*/ 141 h 141"/>
              <a:gd name="T18" fmla="*/ 160 w 160"/>
              <a:gd name="T19" fmla="*/ 71 h 141"/>
              <a:gd name="T20" fmla="*/ 80 w 160"/>
              <a:gd name="T21" fmla="*/ 0 h 141"/>
              <a:gd name="T22" fmla="*/ 80 w 160"/>
              <a:gd name="T23" fmla="*/ 133 h 141"/>
              <a:gd name="T24" fmla="*/ 41 w 160"/>
              <a:gd name="T25" fmla="*/ 123 h 141"/>
              <a:gd name="T26" fmla="*/ 39 w 160"/>
              <a:gd name="T27" fmla="*/ 123 h 141"/>
              <a:gd name="T28" fmla="*/ 37 w 160"/>
              <a:gd name="T29" fmla="*/ 123 h 141"/>
              <a:gd name="T30" fmla="*/ 15 w 160"/>
              <a:gd name="T31" fmla="*/ 128 h 141"/>
              <a:gd name="T32" fmla="*/ 25 w 160"/>
              <a:gd name="T33" fmla="*/ 114 h 141"/>
              <a:gd name="T34" fmla="*/ 24 w 160"/>
              <a:gd name="T35" fmla="*/ 110 h 141"/>
              <a:gd name="T36" fmla="*/ 8 w 160"/>
              <a:gd name="T37" fmla="*/ 71 h 141"/>
              <a:gd name="T38" fmla="*/ 80 w 160"/>
              <a:gd name="T39" fmla="*/ 8 h 141"/>
              <a:gd name="T40" fmla="*/ 152 w 160"/>
              <a:gd name="T41" fmla="*/ 71 h 141"/>
              <a:gd name="T42" fmla="*/ 80 w 160"/>
              <a:gd name="T43" fmla="*/ 133 h 141"/>
              <a:gd name="T44" fmla="*/ 80 w 160"/>
              <a:gd name="T45" fmla="*/ 66 h 141"/>
              <a:gd name="T46" fmla="*/ 85 w 160"/>
              <a:gd name="T47" fmla="*/ 71 h 141"/>
              <a:gd name="T48" fmla="*/ 80 w 160"/>
              <a:gd name="T49" fmla="*/ 76 h 141"/>
              <a:gd name="T50" fmla="*/ 75 w 160"/>
              <a:gd name="T51" fmla="*/ 71 h 141"/>
              <a:gd name="T52" fmla="*/ 80 w 160"/>
              <a:gd name="T53" fmla="*/ 66 h 141"/>
              <a:gd name="T54" fmla="*/ 58 w 160"/>
              <a:gd name="T55" fmla="*/ 66 h 141"/>
              <a:gd name="T56" fmla="*/ 63 w 160"/>
              <a:gd name="T57" fmla="*/ 71 h 141"/>
              <a:gd name="T58" fmla="*/ 58 w 160"/>
              <a:gd name="T59" fmla="*/ 76 h 141"/>
              <a:gd name="T60" fmla="*/ 53 w 160"/>
              <a:gd name="T61" fmla="*/ 71 h 141"/>
              <a:gd name="T62" fmla="*/ 58 w 160"/>
              <a:gd name="T63" fmla="*/ 66 h 141"/>
              <a:gd name="T64" fmla="*/ 102 w 160"/>
              <a:gd name="T65" fmla="*/ 66 h 141"/>
              <a:gd name="T66" fmla="*/ 107 w 160"/>
              <a:gd name="T67" fmla="*/ 71 h 141"/>
              <a:gd name="T68" fmla="*/ 102 w 160"/>
              <a:gd name="T69" fmla="*/ 76 h 141"/>
              <a:gd name="T70" fmla="*/ 97 w 160"/>
              <a:gd name="T71" fmla="*/ 71 h 141"/>
              <a:gd name="T72" fmla="*/ 102 w 160"/>
              <a:gd name="T73" fmla="*/ 66 h 1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60" h="141">
                <a:moveTo>
                  <a:pt x="80" y="0"/>
                </a:moveTo>
                <a:cubicBezTo>
                  <a:pt x="36" y="0"/>
                  <a:pt x="0" y="32"/>
                  <a:pt x="0" y="71"/>
                </a:cubicBezTo>
                <a:cubicBezTo>
                  <a:pt x="0" y="86"/>
                  <a:pt x="6" y="101"/>
                  <a:pt x="16" y="113"/>
                </a:cubicBezTo>
                <a:cubicBezTo>
                  <a:pt x="14" y="118"/>
                  <a:pt x="11" y="122"/>
                  <a:pt x="7" y="125"/>
                </a:cubicBezTo>
                <a:cubicBezTo>
                  <a:pt x="5" y="126"/>
                  <a:pt x="3" y="129"/>
                  <a:pt x="4" y="131"/>
                </a:cubicBezTo>
                <a:cubicBezTo>
                  <a:pt x="5" y="134"/>
                  <a:pt x="7" y="135"/>
                  <a:pt x="9" y="136"/>
                </a:cubicBezTo>
                <a:cubicBezTo>
                  <a:pt x="12" y="136"/>
                  <a:pt x="14" y="136"/>
                  <a:pt x="17" y="136"/>
                </a:cubicBezTo>
                <a:cubicBezTo>
                  <a:pt x="25" y="136"/>
                  <a:pt x="32" y="135"/>
                  <a:pt x="39" y="131"/>
                </a:cubicBezTo>
                <a:cubicBezTo>
                  <a:pt x="51" y="138"/>
                  <a:pt x="65" y="141"/>
                  <a:pt x="80" y="141"/>
                </a:cubicBezTo>
                <a:cubicBezTo>
                  <a:pt x="124" y="141"/>
                  <a:pt x="160" y="110"/>
                  <a:pt x="160" y="71"/>
                </a:cubicBezTo>
                <a:cubicBezTo>
                  <a:pt x="160" y="32"/>
                  <a:pt x="124" y="0"/>
                  <a:pt x="80" y="0"/>
                </a:cubicBezTo>
                <a:close/>
                <a:moveTo>
                  <a:pt x="80" y="133"/>
                </a:moveTo>
                <a:cubicBezTo>
                  <a:pt x="66" y="133"/>
                  <a:pt x="52" y="130"/>
                  <a:pt x="41" y="123"/>
                </a:cubicBezTo>
                <a:cubicBezTo>
                  <a:pt x="40" y="123"/>
                  <a:pt x="39" y="123"/>
                  <a:pt x="39" y="123"/>
                </a:cubicBezTo>
                <a:cubicBezTo>
                  <a:pt x="38" y="123"/>
                  <a:pt x="37" y="123"/>
                  <a:pt x="37" y="123"/>
                </a:cubicBezTo>
                <a:cubicBezTo>
                  <a:pt x="31" y="127"/>
                  <a:pt x="23" y="129"/>
                  <a:pt x="15" y="128"/>
                </a:cubicBezTo>
                <a:cubicBezTo>
                  <a:pt x="19" y="124"/>
                  <a:pt x="23" y="120"/>
                  <a:pt x="25" y="114"/>
                </a:cubicBezTo>
                <a:cubicBezTo>
                  <a:pt x="25" y="112"/>
                  <a:pt x="25" y="111"/>
                  <a:pt x="24" y="110"/>
                </a:cubicBezTo>
                <a:cubicBezTo>
                  <a:pt x="13" y="99"/>
                  <a:pt x="8" y="85"/>
                  <a:pt x="8" y="71"/>
                </a:cubicBezTo>
                <a:cubicBezTo>
                  <a:pt x="8" y="36"/>
                  <a:pt x="40" y="8"/>
                  <a:pt x="80" y="8"/>
                </a:cubicBezTo>
                <a:cubicBezTo>
                  <a:pt x="120" y="8"/>
                  <a:pt x="152" y="36"/>
                  <a:pt x="152" y="71"/>
                </a:cubicBezTo>
                <a:cubicBezTo>
                  <a:pt x="152" y="105"/>
                  <a:pt x="120" y="133"/>
                  <a:pt x="80" y="133"/>
                </a:cubicBezTo>
                <a:close/>
                <a:moveTo>
                  <a:pt x="80" y="66"/>
                </a:moveTo>
                <a:cubicBezTo>
                  <a:pt x="83" y="66"/>
                  <a:pt x="85" y="68"/>
                  <a:pt x="85" y="71"/>
                </a:cubicBezTo>
                <a:cubicBezTo>
                  <a:pt x="85" y="73"/>
                  <a:pt x="83" y="76"/>
                  <a:pt x="80" y="76"/>
                </a:cubicBezTo>
                <a:cubicBezTo>
                  <a:pt x="77" y="76"/>
                  <a:pt x="75" y="73"/>
                  <a:pt x="75" y="71"/>
                </a:cubicBezTo>
                <a:cubicBezTo>
                  <a:pt x="75" y="68"/>
                  <a:pt x="77" y="66"/>
                  <a:pt x="80" y="66"/>
                </a:cubicBezTo>
                <a:close/>
                <a:moveTo>
                  <a:pt x="58" y="66"/>
                </a:moveTo>
                <a:cubicBezTo>
                  <a:pt x="61" y="66"/>
                  <a:pt x="63" y="68"/>
                  <a:pt x="63" y="71"/>
                </a:cubicBezTo>
                <a:cubicBezTo>
                  <a:pt x="63" y="73"/>
                  <a:pt x="61" y="76"/>
                  <a:pt x="58" y="76"/>
                </a:cubicBezTo>
                <a:cubicBezTo>
                  <a:pt x="55" y="76"/>
                  <a:pt x="53" y="73"/>
                  <a:pt x="53" y="71"/>
                </a:cubicBezTo>
                <a:cubicBezTo>
                  <a:pt x="53" y="68"/>
                  <a:pt x="55" y="66"/>
                  <a:pt x="58" y="66"/>
                </a:cubicBezTo>
                <a:close/>
                <a:moveTo>
                  <a:pt x="102" y="66"/>
                </a:moveTo>
                <a:cubicBezTo>
                  <a:pt x="105" y="66"/>
                  <a:pt x="107" y="68"/>
                  <a:pt x="107" y="71"/>
                </a:cubicBezTo>
                <a:cubicBezTo>
                  <a:pt x="107" y="73"/>
                  <a:pt x="105" y="76"/>
                  <a:pt x="102" y="76"/>
                </a:cubicBezTo>
                <a:cubicBezTo>
                  <a:pt x="99" y="76"/>
                  <a:pt x="97" y="73"/>
                  <a:pt x="97" y="71"/>
                </a:cubicBezTo>
                <a:cubicBezTo>
                  <a:pt x="97" y="68"/>
                  <a:pt x="99" y="66"/>
                  <a:pt x="102" y="6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2" name="Freeform 21">
            <a:extLst>
              <a:ext uri="{FF2B5EF4-FFF2-40B4-BE49-F238E27FC236}">
                <a16:creationId xmlns:a16="http://schemas.microsoft.com/office/drawing/2014/main" xmlns="" id="{C5462515-C804-473D-9169-E2EAB8EC292A}"/>
              </a:ext>
            </a:extLst>
          </p:cNvPr>
          <p:cNvSpPr>
            <a:spLocks noEditPoints="1"/>
          </p:cNvSpPr>
          <p:nvPr/>
        </p:nvSpPr>
        <p:spPr bwMode="auto">
          <a:xfrm>
            <a:off x="3451225" y="755650"/>
            <a:ext cx="542925" cy="431800"/>
          </a:xfrm>
          <a:custGeom>
            <a:avLst/>
            <a:gdLst>
              <a:gd name="T0" fmla="*/ 6 w 160"/>
              <a:gd name="T1" fmla="*/ 106 h 126"/>
              <a:gd name="T2" fmla="*/ 3 w 160"/>
              <a:gd name="T3" fmla="*/ 113 h 126"/>
              <a:gd name="T4" fmla="*/ 8 w 160"/>
              <a:gd name="T5" fmla="*/ 117 h 126"/>
              <a:gd name="T6" fmla="*/ 34 w 160"/>
              <a:gd name="T7" fmla="*/ 113 h 126"/>
              <a:gd name="T8" fmla="*/ 69 w 160"/>
              <a:gd name="T9" fmla="*/ 122 h 126"/>
              <a:gd name="T10" fmla="*/ 90 w 160"/>
              <a:gd name="T11" fmla="*/ 119 h 126"/>
              <a:gd name="T12" fmla="*/ 92 w 160"/>
              <a:gd name="T13" fmla="*/ 118 h 126"/>
              <a:gd name="T14" fmla="*/ 117 w 160"/>
              <a:gd name="T15" fmla="*/ 126 h 126"/>
              <a:gd name="T16" fmla="*/ 160 w 160"/>
              <a:gd name="T17" fmla="*/ 82 h 126"/>
              <a:gd name="T18" fmla="*/ 135 w 160"/>
              <a:gd name="T19" fmla="*/ 43 h 126"/>
              <a:gd name="T20" fmla="*/ 135 w 160"/>
              <a:gd name="T21" fmla="*/ 43 h 126"/>
              <a:gd name="T22" fmla="*/ 69 w 160"/>
              <a:gd name="T23" fmla="*/ 0 h 126"/>
              <a:gd name="T24" fmla="*/ 0 w 160"/>
              <a:gd name="T25" fmla="*/ 61 h 126"/>
              <a:gd name="T26" fmla="*/ 14 w 160"/>
              <a:gd name="T27" fmla="*/ 97 h 126"/>
              <a:gd name="T28" fmla="*/ 6 w 160"/>
              <a:gd name="T29" fmla="*/ 106 h 126"/>
              <a:gd name="T30" fmla="*/ 152 w 160"/>
              <a:gd name="T31" fmla="*/ 83 h 126"/>
              <a:gd name="T32" fmla="*/ 117 w 160"/>
              <a:gd name="T33" fmla="*/ 118 h 126"/>
              <a:gd name="T34" fmla="*/ 82 w 160"/>
              <a:gd name="T35" fmla="*/ 83 h 126"/>
              <a:gd name="T36" fmla="*/ 117 w 160"/>
              <a:gd name="T37" fmla="*/ 47 h 126"/>
              <a:gd name="T38" fmla="*/ 152 w 160"/>
              <a:gd name="T39" fmla="*/ 83 h 126"/>
              <a:gd name="T40" fmla="*/ 8 w 160"/>
              <a:gd name="T41" fmla="*/ 61 h 126"/>
              <a:gd name="T42" fmla="*/ 69 w 160"/>
              <a:gd name="T43" fmla="*/ 8 h 126"/>
              <a:gd name="T44" fmla="*/ 125 w 160"/>
              <a:gd name="T45" fmla="*/ 40 h 126"/>
              <a:gd name="T46" fmla="*/ 117 w 160"/>
              <a:gd name="T47" fmla="*/ 39 h 126"/>
              <a:gd name="T48" fmla="*/ 74 w 160"/>
              <a:gd name="T49" fmla="*/ 83 h 126"/>
              <a:gd name="T50" fmla="*/ 85 w 160"/>
              <a:gd name="T51" fmla="*/ 112 h 126"/>
              <a:gd name="T52" fmla="*/ 69 w 160"/>
              <a:gd name="T53" fmla="*/ 114 h 126"/>
              <a:gd name="T54" fmla="*/ 36 w 160"/>
              <a:gd name="T55" fmla="*/ 105 h 126"/>
              <a:gd name="T56" fmla="*/ 32 w 160"/>
              <a:gd name="T57" fmla="*/ 105 h 126"/>
              <a:gd name="T58" fmla="*/ 15 w 160"/>
              <a:gd name="T59" fmla="*/ 109 h 126"/>
              <a:gd name="T60" fmla="*/ 22 w 160"/>
              <a:gd name="T61" fmla="*/ 98 h 126"/>
              <a:gd name="T62" fmla="*/ 21 w 160"/>
              <a:gd name="T63" fmla="*/ 94 h 126"/>
              <a:gd name="T64" fmla="*/ 8 w 160"/>
              <a:gd name="T65" fmla="*/ 61 h 1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60" h="126">
                <a:moveTo>
                  <a:pt x="6" y="106"/>
                </a:moveTo>
                <a:cubicBezTo>
                  <a:pt x="4" y="108"/>
                  <a:pt x="3" y="110"/>
                  <a:pt x="3" y="113"/>
                </a:cubicBezTo>
                <a:cubicBezTo>
                  <a:pt x="4" y="115"/>
                  <a:pt x="6" y="117"/>
                  <a:pt x="8" y="117"/>
                </a:cubicBezTo>
                <a:cubicBezTo>
                  <a:pt x="14" y="118"/>
                  <a:pt x="24" y="118"/>
                  <a:pt x="34" y="113"/>
                </a:cubicBezTo>
                <a:cubicBezTo>
                  <a:pt x="44" y="119"/>
                  <a:pt x="56" y="122"/>
                  <a:pt x="69" y="122"/>
                </a:cubicBezTo>
                <a:cubicBezTo>
                  <a:pt x="76" y="122"/>
                  <a:pt x="83" y="121"/>
                  <a:pt x="90" y="119"/>
                </a:cubicBezTo>
                <a:cubicBezTo>
                  <a:pt x="91" y="119"/>
                  <a:pt x="91" y="118"/>
                  <a:pt x="92" y="118"/>
                </a:cubicBezTo>
                <a:cubicBezTo>
                  <a:pt x="99" y="123"/>
                  <a:pt x="108" y="126"/>
                  <a:pt x="117" y="126"/>
                </a:cubicBezTo>
                <a:cubicBezTo>
                  <a:pt x="141" y="126"/>
                  <a:pt x="160" y="106"/>
                  <a:pt x="160" y="82"/>
                </a:cubicBezTo>
                <a:cubicBezTo>
                  <a:pt x="160" y="65"/>
                  <a:pt x="150" y="50"/>
                  <a:pt x="135" y="43"/>
                </a:cubicBezTo>
                <a:cubicBezTo>
                  <a:pt x="135" y="43"/>
                  <a:pt x="135" y="43"/>
                  <a:pt x="135" y="43"/>
                </a:cubicBezTo>
                <a:cubicBezTo>
                  <a:pt x="125" y="17"/>
                  <a:pt x="99" y="0"/>
                  <a:pt x="69" y="0"/>
                </a:cubicBezTo>
                <a:cubicBezTo>
                  <a:pt x="31" y="0"/>
                  <a:pt x="0" y="27"/>
                  <a:pt x="0" y="61"/>
                </a:cubicBezTo>
                <a:cubicBezTo>
                  <a:pt x="0" y="74"/>
                  <a:pt x="5" y="87"/>
                  <a:pt x="14" y="97"/>
                </a:cubicBezTo>
                <a:cubicBezTo>
                  <a:pt x="12" y="101"/>
                  <a:pt x="9" y="104"/>
                  <a:pt x="6" y="106"/>
                </a:cubicBezTo>
                <a:close/>
                <a:moveTo>
                  <a:pt x="152" y="83"/>
                </a:moveTo>
                <a:cubicBezTo>
                  <a:pt x="152" y="102"/>
                  <a:pt x="136" y="118"/>
                  <a:pt x="117" y="118"/>
                </a:cubicBezTo>
                <a:cubicBezTo>
                  <a:pt x="97" y="118"/>
                  <a:pt x="82" y="102"/>
                  <a:pt x="82" y="83"/>
                </a:cubicBezTo>
                <a:cubicBezTo>
                  <a:pt x="82" y="63"/>
                  <a:pt x="97" y="47"/>
                  <a:pt x="117" y="47"/>
                </a:cubicBezTo>
                <a:cubicBezTo>
                  <a:pt x="136" y="47"/>
                  <a:pt x="152" y="63"/>
                  <a:pt x="152" y="83"/>
                </a:cubicBezTo>
                <a:close/>
                <a:moveTo>
                  <a:pt x="8" y="61"/>
                </a:moveTo>
                <a:cubicBezTo>
                  <a:pt x="8" y="32"/>
                  <a:pt x="35" y="8"/>
                  <a:pt x="69" y="8"/>
                </a:cubicBezTo>
                <a:cubicBezTo>
                  <a:pt x="94" y="8"/>
                  <a:pt x="115" y="21"/>
                  <a:pt x="125" y="40"/>
                </a:cubicBezTo>
                <a:cubicBezTo>
                  <a:pt x="122" y="40"/>
                  <a:pt x="120" y="39"/>
                  <a:pt x="117" y="39"/>
                </a:cubicBezTo>
                <a:cubicBezTo>
                  <a:pt x="93" y="39"/>
                  <a:pt x="74" y="59"/>
                  <a:pt x="74" y="83"/>
                </a:cubicBezTo>
                <a:cubicBezTo>
                  <a:pt x="74" y="94"/>
                  <a:pt x="78" y="104"/>
                  <a:pt x="85" y="112"/>
                </a:cubicBezTo>
                <a:cubicBezTo>
                  <a:pt x="80" y="113"/>
                  <a:pt x="74" y="114"/>
                  <a:pt x="69" y="114"/>
                </a:cubicBezTo>
                <a:cubicBezTo>
                  <a:pt x="57" y="114"/>
                  <a:pt x="45" y="111"/>
                  <a:pt x="36" y="105"/>
                </a:cubicBezTo>
                <a:cubicBezTo>
                  <a:pt x="34" y="104"/>
                  <a:pt x="33" y="104"/>
                  <a:pt x="32" y="105"/>
                </a:cubicBezTo>
                <a:cubicBezTo>
                  <a:pt x="26" y="109"/>
                  <a:pt x="20" y="109"/>
                  <a:pt x="15" y="109"/>
                </a:cubicBezTo>
                <a:cubicBezTo>
                  <a:pt x="18" y="106"/>
                  <a:pt x="20" y="102"/>
                  <a:pt x="22" y="98"/>
                </a:cubicBezTo>
                <a:cubicBezTo>
                  <a:pt x="23" y="97"/>
                  <a:pt x="22" y="95"/>
                  <a:pt x="21" y="94"/>
                </a:cubicBezTo>
                <a:cubicBezTo>
                  <a:pt x="13" y="84"/>
                  <a:pt x="8" y="73"/>
                  <a:pt x="8" y="6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" name="Freeform 22">
            <a:extLst>
              <a:ext uri="{FF2B5EF4-FFF2-40B4-BE49-F238E27FC236}">
                <a16:creationId xmlns:a16="http://schemas.microsoft.com/office/drawing/2014/main" xmlns="" id="{B818458B-1F8C-4ADB-B682-54427E35A259}"/>
              </a:ext>
            </a:extLst>
          </p:cNvPr>
          <p:cNvSpPr>
            <a:spLocks/>
          </p:cNvSpPr>
          <p:nvPr/>
        </p:nvSpPr>
        <p:spPr bwMode="auto">
          <a:xfrm>
            <a:off x="3787775" y="977900"/>
            <a:ext cx="120650" cy="120650"/>
          </a:xfrm>
          <a:custGeom>
            <a:avLst/>
            <a:gdLst>
              <a:gd name="T0" fmla="*/ 14 w 36"/>
              <a:gd name="T1" fmla="*/ 4 h 35"/>
              <a:gd name="T2" fmla="*/ 14 w 36"/>
              <a:gd name="T3" fmla="*/ 14 h 35"/>
              <a:gd name="T4" fmla="*/ 4 w 36"/>
              <a:gd name="T5" fmla="*/ 14 h 35"/>
              <a:gd name="T6" fmla="*/ 0 w 36"/>
              <a:gd name="T7" fmla="*/ 18 h 35"/>
              <a:gd name="T8" fmla="*/ 4 w 36"/>
              <a:gd name="T9" fmla="*/ 22 h 35"/>
              <a:gd name="T10" fmla="*/ 14 w 36"/>
              <a:gd name="T11" fmla="*/ 22 h 35"/>
              <a:gd name="T12" fmla="*/ 14 w 36"/>
              <a:gd name="T13" fmla="*/ 31 h 35"/>
              <a:gd name="T14" fmla="*/ 18 w 36"/>
              <a:gd name="T15" fmla="*/ 35 h 35"/>
              <a:gd name="T16" fmla="*/ 22 w 36"/>
              <a:gd name="T17" fmla="*/ 31 h 35"/>
              <a:gd name="T18" fmla="*/ 22 w 36"/>
              <a:gd name="T19" fmla="*/ 22 h 35"/>
              <a:gd name="T20" fmla="*/ 32 w 36"/>
              <a:gd name="T21" fmla="*/ 22 h 35"/>
              <a:gd name="T22" fmla="*/ 36 w 36"/>
              <a:gd name="T23" fmla="*/ 18 h 35"/>
              <a:gd name="T24" fmla="*/ 32 w 36"/>
              <a:gd name="T25" fmla="*/ 14 h 35"/>
              <a:gd name="T26" fmla="*/ 22 w 36"/>
              <a:gd name="T27" fmla="*/ 14 h 35"/>
              <a:gd name="T28" fmla="*/ 22 w 36"/>
              <a:gd name="T29" fmla="*/ 4 h 35"/>
              <a:gd name="T30" fmla="*/ 18 w 36"/>
              <a:gd name="T31" fmla="*/ 0 h 35"/>
              <a:gd name="T32" fmla="*/ 14 w 36"/>
              <a:gd name="T33" fmla="*/ 4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6" h="35">
                <a:moveTo>
                  <a:pt x="14" y="4"/>
                </a:moveTo>
                <a:cubicBezTo>
                  <a:pt x="14" y="14"/>
                  <a:pt x="14" y="14"/>
                  <a:pt x="14" y="14"/>
                </a:cubicBezTo>
                <a:cubicBezTo>
                  <a:pt x="4" y="14"/>
                  <a:pt x="4" y="14"/>
                  <a:pt x="4" y="14"/>
                </a:cubicBezTo>
                <a:cubicBezTo>
                  <a:pt x="2" y="14"/>
                  <a:pt x="0" y="15"/>
                  <a:pt x="0" y="18"/>
                </a:cubicBezTo>
                <a:cubicBezTo>
                  <a:pt x="0" y="20"/>
                  <a:pt x="2" y="22"/>
                  <a:pt x="4" y="22"/>
                </a:cubicBezTo>
                <a:cubicBezTo>
                  <a:pt x="14" y="22"/>
                  <a:pt x="14" y="22"/>
                  <a:pt x="14" y="22"/>
                </a:cubicBezTo>
                <a:cubicBezTo>
                  <a:pt x="14" y="31"/>
                  <a:pt x="14" y="31"/>
                  <a:pt x="14" y="31"/>
                </a:cubicBezTo>
                <a:cubicBezTo>
                  <a:pt x="14" y="34"/>
                  <a:pt x="16" y="35"/>
                  <a:pt x="18" y="35"/>
                </a:cubicBezTo>
                <a:cubicBezTo>
                  <a:pt x="20" y="35"/>
                  <a:pt x="22" y="34"/>
                  <a:pt x="22" y="31"/>
                </a:cubicBezTo>
                <a:cubicBezTo>
                  <a:pt x="22" y="22"/>
                  <a:pt x="22" y="22"/>
                  <a:pt x="22" y="22"/>
                </a:cubicBezTo>
                <a:cubicBezTo>
                  <a:pt x="32" y="22"/>
                  <a:pt x="32" y="22"/>
                  <a:pt x="32" y="22"/>
                </a:cubicBezTo>
                <a:cubicBezTo>
                  <a:pt x="34" y="22"/>
                  <a:pt x="36" y="20"/>
                  <a:pt x="36" y="18"/>
                </a:cubicBezTo>
                <a:cubicBezTo>
                  <a:pt x="36" y="15"/>
                  <a:pt x="34" y="14"/>
                  <a:pt x="32" y="14"/>
                </a:cubicBezTo>
                <a:cubicBezTo>
                  <a:pt x="22" y="14"/>
                  <a:pt x="22" y="14"/>
                  <a:pt x="22" y="14"/>
                </a:cubicBezTo>
                <a:cubicBezTo>
                  <a:pt x="22" y="4"/>
                  <a:pt x="22" y="4"/>
                  <a:pt x="22" y="4"/>
                </a:cubicBezTo>
                <a:cubicBezTo>
                  <a:pt x="22" y="2"/>
                  <a:pt x="20" y="0"/>
                  <a:pt x="18" y="0"/>
                </a:cubicBezTo>
                <a:cubicBezTo>
                  <a:pt x="16" y="0"/>
                  <a:pt x="14" y="2"/>
                  <a:pt x="14" y="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" name="Freeform 23">
            <a:extLst>
              <a:ext uri="{FF2B5EF4-FFF2-40B4-BE49-F238E27FC236}">
                <a16:creationId xmlns:a16="http://schemas.microsoft.com/office/drawing/2014/main" xmlns="" id="{427D38AB-54E4-431D-85C8-68B80FC1284C}"/>
              </a:ext>
            </a:extLst>
          </p:cNvPr>
          <p:cNvSpPr>
            <a:spLocks noEditPoints="1"/>
          </p:cNvSpPr>
          <p:nvPr/>
        </p:nvSpPr>
        <p:spPr bwMode="auto">
          <a:xfrm>
            <a:off x="3451225" y="1371600"/>
            <a:ext cx="555625" cy="430213"/>
          </a:xfrm>
          <a:custGeom>
            <a:avLst/>
            <a:gdLst>
              <a:gd name="T0" fmla="*/ 90 w 164"/>
              <a:gd name="T1" fmla="*/ 119 h 126"/>
              <a:gd name="T2" fmla="*/ 92 w 164"/>
              <a:gd name="T3" fmla="*/ 118 h 126"/>
              <a:gd name="T4" fmla="*/ 117 w 164"/>
              <a:gd name="T5" fmla="*/ 126 h 126"/>
              <a:gd name="T6" fmla="*/ 147 w 164"/>
              <a:gd name="T7" fmla="*/ 113 h 126"/>
              <a:gd name="T8" fmla="*/ 147 w 164"/>
              <a:gd name="T9" fmla="*/ 52 h 126"/>
              <a:gd name="T10" fmla="*/ 135 w 164"/>
              <a:gd name="T11" fmla="*/ 43 h 126"/>
              <a:gd name="T12" fmla="*/ 135 w 164"/>
              <a:gd name="T13" fmla="*/ 43 h 126"/>
              <a:gd name="T14" fmla="*/ 69 w 164"/>
              <a:gd name="T15" fmla="*/ 0 h 126"/>
              <a:gd name="T16" fmla="*/ 0 w 164"/>
              <a:gd name="T17" fmla="*/ 61 h 126"/>
              <a:gd name="T18" fmla="*/ 14 w 164"/>
              <a:gd name="T19" fmla="*/ 97 h 126"/>
              <a:gd name="T20" fmla="*/ 6 w 164"/>
              <a:gd name="T21" fmla="*/ 107 h 126"/>
              <a:gd name="T22" fmla="*/ 3 w 164"/>
              <a:gd name="T23" fmla="*/ 113 h 126"/>
              <a:gd name="T24" fmla="*/ 8 w 164"/>
              <a:gd name="T25" fmla="*/ 117 h 126"/>
              <a:gd name="T26" fmla="*/ 34 w 164"/>
              <a:gd name="T27" fmla="*/ 113 h 126"/>
              <a:gd name="T28" fmla="*/ 69 w 164"/>
              <a:gd name="T29" fmla="*/ 122 h 126"/>
              <a:gd name="T30" fmla="*/ 90 w 164"/>
              <a:gd name="T31" fmla="*/ 119 h 126"/>
              <a:gd name="T32" fmla="*/ 142 w 164"/>
              <a:gd name="T33" fmla="*/ 107 h 126"/>
              <a:gd name="T34" fmla="*/ 117 w 164"/>
              <a:gd name="T35" fmla="*/ 118 h 126"/>
              <a:gd name="T36" fmla="*/ 92 w 164"/>
              <a:gd name="T37" fmla="*/ 107 h 126"/>
              <a:gd name="T38" fmla="*/ 82 w 164"/>
              <a:gd name="T39" fmla="*/ 83 h 126"/>
              <a:gd name="T40" fmla="*/ 92 w 164"/>
              <a:gd name="T41" fmla="*/ 58 h 126"/>
              <a:gd name="T42" fmla="*/ 117 w 164"/>
              <a:gd name="T43" fmla="*/ 47 h 126"/>
              <a:gd name="T44" fmla="*/ 142 w 164"/>
              <a:gd name="T45" fmla="*/ 58 h 126"/>
              <a:gd name="T46" fmla="*/ 142 w 164"/>
              <a:gd name="T47" fmla="*/ 107 h 126"/>
              <a:gd name="T48" fmla="*/ 32 w 164"/>
              <a:gd name="T49" fmla="*/ 105 h 126"/>
              <a:gd name="T50" fmla="*/ 15 w 164"/>
              <a:gd name="T51" fmla="*/ 110 h 126"/>
              <a:gd name="T52" fmla="*/ 22 w 164"/>
              <a:gd name="T53" fmla="*/ 98 h 126"/>
              <a:gd name="T54" fmla="*/ 21 w 164"/>
              <a:gd name="T55" fmla="*/ 94 h 126"/>
              <a:gd name="T56" fmla="*/ 8 w 164"/>
              <a:gd name="T57" fmla="*/ 61 h 126"/>
              <a:gd name="T58" fmla="*/ 69 w 164"/>
              <a:gd name="T59" fmla="*/ 8 h 126"/>
              <a:gd name="T60" fmla="*/ 125 w 164"/>
              <a:gd name="T61" fmla="*/ 40 h 126"/>
              <a:gd name="T62" fmla="*/ 117 w 164"/>
              <a:gd name="T63" fmla="*/ 39 h 126"/>
              <a:gd name="T64" fmla="*/ 86 w 164"/>
              <a:gd name="T65" fmla="*/ 52 h 126"/>
              <a:gd name="T66" fmla="*/ 74 w 164"/>
              <a:gd name="T67" fmla="*/ 83 h 126"/>
              <a:gd name="T68" fmla="*/ 85 w 164"/>
              <a:gd name="T69" fmla="*/ 112 h 126"/>
              <a:gd name="T70" fmla="*/ 69 w 164"/>
              <a:gd name="T71" fmla="*/ 114 h 126"/>
              <a:gd name="T72" fmla="*/ 36 w 164"/>
              <a:gd name="T73" fmla="*/ 105 h 126"/>
              <a:gd name="T74" fmla="*/ 32 w 164"/>
              <a:gd name="T75" fmla="*/ 105 h 1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64" h="126">
                <a:moveTo>
                  <a:pt x="90" y="119"/>
                </a:moveTo>
                <a:cubicBezTo>
                  <a:pt x="91" y="119"/>
                  <a:pt x="91" y="118"/>
                  <a:pt x="92" y="118"/>
                </a:cubicBezTo>
                <a:cubicBezTo>
                  <a:pt x="99" y="123"/>
                  <a:pt x="108" y="126"/>
                  <a:pt x="117" y="126"/>
                </a:cubicBezTo>
                <a:cubicBezTo>
                  <a:pt x="128" y="126"/>
                  <a:pt x="139" y="121"/>
                  <a:pt x="147" y="113"/>
                </a:cubicBezTo>
                <a:cubicBezTo>
                  <a:pt x="164" y="96"/>
                  <a:pt x="164" y="69"/>
                  <a:pt x="147" y="52"/>
                </a:cubicBezTo>
                <a:cubicBezTo>
                  <a:pt x="144" y="48"/>
                  <a:pt x="139" y="45"/>
                  <a:pt x="135" y="43"/>
                </a:cubicBezTo>
                <a:cubicBezTo>
                  <a:pt x="135" y="43"/>
                  <a:pt x="135" y="43"/>
                  <a:pt x="135" y="43"/>
                </a:cubicBezTo>
                <a:cubicBezTo>
                  <a:pt x="126" y="17"/>
                  <a:pt x="99" y="0"/>
                  <a:pt x="69" y="0"/>
                </a:cubicBezTo>
                <a:cubicBezTo>
                  <a:pt x="31" y="0"/>
                  <a:pt x="0" y="27"/>
                  <a:pt x="0" y="61"/>
                </a:cubicBezTo>
                <a:cubicBezTo>
                  <a:pt x="0" y="74"/>
                  <a:pt x="5" y="87"/>
                  <a:pt x="14" y="97"/>
                </a:cubicBezTo>
                <a:cubicBezTo>
                  <a:pt x="12" y="101"/>
                  <a:pt x="9" y="104"/>
                  <a:pt x="6" y="107"/>
                </a:cubicBezTo>
                <a:cubicBezTo>
                  <a:pt x="4" y="108"/>
                  <a:pt x="3" y="110"/>
                  <a:pt x="3" y="113"/>
                </a:cubicBezTo>
                <a:cubicBezTo>
                  <a:pt x="4" y="115"/>
                  <a:pt x="6" y="117"/>
                  <a:pt x="8" y="117"/>
                </a:cubicBezTo>
                <a:cubicBezTo>
                  <a:pt x="14" y="118"/>
                  <a:pt x="24" y="118"/>
                  <a:pt x="34" y="113"/>
                </a:cubicBezTo>
                <a:cubicBezTo>
                  <a:pt x="44" y="119"/>
                  <a:pt x="56" y="122"/>
                  <a:pt x="69" y="122"/>
                </a:cubicBezTo>
                <a:cubicBezTo>
                  <a:pt x="76" y="122"/>
                  <a:pt x="83" y="121"/>
                  <a:pt x="90" y="119"/>
                </a:cubicBezTo>
                <a:close/>
                <a:moveTo>
                  <a:pt x="142" y="107"/>
                </a:moveTo>
                <a:cubicBezTo>
                  <a:pt x="135" y="114"/>
                  <a:pt x="126" y="118"/>
                  <a:pt x="117" y="118"/>
                </a:cubicBezTo>
                <a:cubicBezTo>
                  <a:pt x="107" y="118"/>
                  <a:pt x="99" y="114"/>
                  <a:pt x="92" y="107"/>
                </a:cubicBezTo>
                <a:cubicBezTo>
                  <a:pt x="85" y="101"/>
                  <a:pt x="82" y="92"/>
                  <a:pt x="82" y="83"/>
                </a:cubicBezTo>
                <a:cubicBezTo>
                  <a:pt x="82" y="73"/>
                  <a:pt x="85" y="64"/>
                  <a:pt x="92" y="58"/>
                </a:cubicBezTo>
                <a:cubicBezTo>
                  <a:pt x="99" y="51"/>
                  <a:pt x="107" y="47"/>
                  <a:pt x="117" y="47"/>
                </a:cubicBezTo>
                <a:cubicBezTo>
                  <a:pt x="126" y="47"/>
                  <a:pt x="135" y="51"/>
                  <a:pt x="142" y="58"/>
                </a:cubicBezTo>
                <a:cubicBezTo>
                  <a:pt x="155" y="71"/>
                  <a:pt x="155" y="94"/>
                  <a:pt x="142" y="107"/>
                </a:cubicBezTo>
                <a:close/>
                <a:moveTo>
                  <a:pt x="32" y="105"/>
                </a:moveTo>
                <a:cubicBezTo>
                  <a:pt x="26" y="109"/>
                  <a:pt x="20" y="110"/>
                  <a:pt x="15" y="110"/>
                </a:cubicBezTo>
                <a:cubicBezTo>
                  <a:pt x="18" y="106"/>
                  <a:pt x="21" y="103"/>
                  <a:pt x="22" y="98"/>
                </a:cubicBezTo>
                <a:cubicBezTo>
                  <a:pt x="23" y="97"/>
                  <a:pt x="22" y="95"/>
                  <a:pt x="21" y="94"/>
                </a:cubicBezTo>
                <a:cubicBezTo>
                  <a:pt x="13" y="84"/>
                  <a:pt x="8" y="73"/>
                  <a:pt x="8" y="61"/>
                </a:cubicBezTo>
                <a:cubicBezTo>
                  <a:pt x="8" y="32"/>
                  <a:pt x="35" y="8"/>
                  <a:pt x="69" y="8"/>
                </a:cubicBezTo>
                <a:cubicBezTo>
                  <a:pt x="94" y="8"/>
                  <a:pt x="115" y="21"/>
                  <a:pt x="125" y="40"/>
                </a:cubicBezTo>
                <a:cubicBezTo>
                  <a:pt x="122" y="40"/>
                  <a:pt x="120" y="39"/>
                  <a:pt x="117" y="39"/>
                </a:cubicBezTo>
                <a:cubicBezTo>
                  <a:pt x="105" y="39"/>
                  <a:pt x="94" y="44"/>
                  <a:pt x="86" y="52"/>
                </a:cubicBezTo>
                <a:cubicBezTo>
                  <a:pt x="78" y="60"/>
                  <a:pt x="74" y="71"/>
                  <a:pt x="74" y="83"/>
                </a:cubicBezTo>
                <a:cubicBezTo>
                  <a:pt x="74" y="94"/>
                  <a:pt x="78" y="104"/>
                  <a:pt x="85" y="112"/>
                </a:cubicBezTo>
                <a:cubicBezTo>
                  <a:pt x="80" y="113"/>
                  <a:pt x="74" y="114"/>
                  <a:pt x="69" y="114"/>
                </a:cubicBezTo>
                <a:cubicBezTo>
                  <a:pt x="57" y="114"/>
                  <a:pt x="46" y="111"/>
                  <a:pt x="36" y="105"/>
                </a:cubicBezTo>
                <a:cubicBezTo>
                  <a:pt x="34" y="104"/>
                  <a:pt x="33" y="104"/>
                  <a:pt x="32" y="10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" name="Freeform 24">
            <a:extLst>
              <a:ext uri="{FF2B5EF4-FFF2-40B4-BE49-F238E27FC236}">
                <a16:creationId xmlns:a16="http://schemas.microsoft.com/office/drawing/2014/main" xmlns="" id="{63528A1C-825B-4C24-8D2A-A61FD20A43CF}"/>
              </a:ext>
            </a:extLst>
          </p:cNvPr>
          <p:cNvSpPr>
            <a:spLocks/>
          </p:cNvSpPr>
          <p:nvPr/>
        </p:nvSpPr>
        <p:spPr bwMode="auto">
          <a:xfrm>
            <a:off x="3800475" y="1603375"/>
            <a:ext cx="95250" cy="96838"/>
          </a:xfrm>
          <a:custGeom>
            <a:avLst/>
            <a:gdLst>
              <a:gd name="T0" fmla="*/ 7 w 28"/>
              <a:gd name="T1" fmla="*/ 2 h 28"/>
              <a:gd name="T2" fmla="*/ 1 w 28"/>
              <a:gd name="T3" fmla="*/ 2 h 28"/>
              <a:gd name="T4" fmla="*/ 1 w 28"/>
              <a:gd name="T5" fmla="*/ 8 h 28"/>
              <a:gd name="T6" fmla="*/ 8 w 28"/>
              <a:gd name="T7" fmla="*/ 15 h 28"/>
              <a:gd name="T8" fmla="*/ 1 w 28"/>
              <a:gd name="T9" fmla="*/ 21 h 28"/>
              <a:gd name="T10" fmla="*/ 1 w 28"/>
              <a:gd name="T11" fmla="*/ 27 h 28"/>
              <a:gd name="T12" fmla="*/ 4 w 28"/>
              <a:gd name="T13" fmla="*/ 28 h 28"/>
              <a:gd name="T14" fmla="*/ 7 w 28"/>
              <a:gd name="T15" fmla="*/ 27 h 28"/>
              <a:gd name="T16" fmla="*/ 14 w 28"/>
              <a:gd name="T17" fmla="*/ 20 h 28"/>
              <a:gd name="T18" fmla="*/ 21 w 28"/>
              <a:gd name="T19" fmla="*/ 27 h 28"/>
              <a:gd name="T20" fmla="*/ 24 w 28"/>
              <a:gd name="T21" fmla="*/ 28 h 28"/>
              <a:gd name="T22" fmla="*/ 27 w 28"/>
              <a:gd name="T23" fmla="*/ 27 h 28"/>
              <a:gd name="T24" fmla="*/ 27 w 28"/>
              <a:gd name="T25" fmla="*/ 21 h 28"/>
              <a:gd name="T26" fmla="*/ 20 w 28"/>
              <a:gd name="T27" fmla="*/ 15 h 28"/>
              <a:gd name="T28" fmla="*/ 27 w 28"/>
              <a:gd name="T29" fmla="*/ 8 h 28"/>
              <a:gd name="T30" fmla="*/ 27 w 28"/>
              <a:gd name="T31" fmla="*/ 2 h 28"/>
              <a:gd name="T32" fmla="*/ 21 w 28"/>
              <a:gd name="T33" fmla="*/ 2 h 28"/>
              <a:gd name="T34" fmla="*/ 14 w 28"/>
              <a:gd name="T35" fmla="*/ 9 h 28"/>
              <a:gd name="T36" fmla="*/ 7 w 28"/>
              <a:gd name="T37" fmla="*/ 2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28" h="28">
                <a:moveTo>
                  <a:pt x="7" y="2"/>
                </a:moveTo>
                <a:cubicBezTo>
                  <a:pt x="5" y="0"/>
                  <a:pt x="3" y="0"/>
                  <a:pt x="1" y="2"/>
                </a:cubicBezTo>
                <a:cubicBezTo>
                  <a:pt x="0" y="4"/>
                  <a:pt x="0" y="6"/>
                  <a:pt x="1" y="8"/>
                </a:cubicBezTo>
                <a:cubicBezTo>
                  <a:pt x="8" y="15"/>
                  <a:pt x="8" y="15"/>
                  <a:pt x="8" y="15"/>
                </a:cubicBezTo>
                <a:cubicBezTo>
                  <a:pt x="1" y="21"/>
                  <a:pt x="1" y="21"/>
                  <a:pt x="1" y="21"/>
                </a:cubicBezTo>
                <a:cubicBezTo>
                  <a:pt x="0" y="23"/>
                  <a:pt x="0" y="26"/>
                  <a:pt x="1" y="27"/>
                </a:cubicBezTo>
                <a:cubicBezTo>
                  <a:pt x="2" y="28"/>
                  <a:pt x="3" y="28"/>
                  <a:pt x="4" y="28"/>
                </a:cubicBezTo>
                <a:cubicBezTo>
                  <a:pt x="5" y="28"/>
                  <a:pt x="6" y="28"/>
                  <a:pt x="7" y="27"/>
                </a:cubicBezTo>
                <a:cubicBezTo>
                  <a:pt x="14" y="20"/>
                  <a:pt x="14" y="20"/>
                  <a:pt x="14" y="20"/>
                </a:cubicBezTo>
                <a:cubicBezTo>
                  <a:pt x="21" y="27"/>
                  <a:pt x="21" y="27"/>
                  <a:pt x="21" y="27"/>
                </a:cubicBezTo>
                <a:cubicBezTo>
                  <a:pt x="22" y="28"/>
                  <a:pt x="23" y="28"/>
                  <a:pt x="24" y="28"/>
                </a:cubicBezTo>
                <a:cubicBezTo>
                  <a:pt x="25" y="28"/>
                  <a:pt x="26" y="28"/>
                  <a:pt x="27" y="27"/>
                </a:cubicBezTo>
                <a:cubicBezTo>
                  <a:pt x="28" y="26"/>
                  <a:pt x="28" y="23"/>
                  <a:pt x="27" y="21"/>
                </a:cubicBezTo>
                <a:cubicBezTo>
                  <a:pt x="20" y="15"/>
                  <a:pt x="20" y="15"/>
                  <a:pt x="20" y="15"/>
                </a:cubicBezTo>
                <a:cubicBezTo>
                  <a:pt x="27" y="8"/>
                  <a:pt x="27" y="8"/>
                  <a:pt x="27" y="8"/>
                </a:cubicBezTo>
                <a:cubicBezTo>
                  <a:pt x="28" y="6"/>
                  <a:pt x="28" y="4"/>
                  <a:pt x="27" y="2"/>
                </a:cubicBezTo>
                <a:cubicBezTo>
                  <a:pt x="25" y="0"/>
                  <a:pt x="22" y="0"/>
                  <a:pt x="21" y="2"/>
                </a:cubicBezTo>
                <a:cubicBezTo>
                  <a:pt x="14" y="9"/>
                  <a:pt x="14" y="9"/>
                  <a:pt x="14" y="9"/>
                </a:cubicBezTo>
                <a:lnTo>
                  <a:pt x="7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" name="Freeform 25">
            <a:extLst>
              <a:ext uri="{FF2B5EF4-FFF2-40B4-BE49-F238E27FC236}">
                <a16:creationId xmlns:a16="http://schemas.microsoft.com/office/drawing/2014/main" xmlns="" id="{57186E23-A9C9-4980-9730-976A377A21C3}"/>
              </a:ext>
            </a:extLst>
          </p:cNvPr>
          <p:cNvSpPr>
            <a:spLocks noEditPoints="1"/>
          </p:cNvSpPr>
          <p:nvPr/>
        </p:nvSpPr>
        <p:spPr bwMode="auto">
          <a:xfrm>
            <a:off x="3451225" y="1985962"/>
            <a:ext cx="542925" cy="431800"/>
          </a:xfrm>
          <a:custGeom>
            <a:avLst/>
            <a:gdLst>
              <a:gd name="T0" fmla="*/ 92 w 160"/>
              <a:gd name="T1" fmla="*/ 118 h 126"/>
              <a:gd name="T2" fmla="*/ 117 w 160"/>
              <a:gd name="T3" fmla="*/ 126 h 126"/>
              <a:gd name="T4" fmla="*/ 147 w 160"/>
              <a:gd name="T5" fmla="*/ 113 h 126"/>
              <a:gd name="T6" fmla="*/ 160 w 160"/>
              <a:gd name="T7" fmla="*/ 83 h 126"/>
              <a:gd name="T8" fmla="*/ 147 w 160"/>
              <a:gd name="T9" fmla="*/ 52 h 126"/>
              <a:gd name="T10" fmla="*/ 135 w 160"/>
              <a:gd name="T11" fmla="*/ 43 h 126"/>
              <a:gd name="T12" fmla="*/ 135 w 160"/>
              <a:gd name="T13" fmla="*/ 43 h 126"/>
              <a:gd name="T14" fmla="*/ 69 w 160"/>
              <a:gd name="T15" fmla="*/ 0 h 126"/>
              <a:gd name="T16" fmla="*/ 0 w 160"/>
              <a:gd name="T17" fmla="*/ 61 h 126"/>
              <a:gd name="T18" fmla="*/ 14 w 160"/>
              <a:gd name="T19" fmla="*/ 97 h 126"/>
              <a:gd name="T20" fmla="*/ 6 w 160"/>
              <a:gd name="T21" fmla="*/ 106 h 126"/>
              <a:gd name="T22" fmla="*/ 3 w 160"/>
              <a:gd name="T23" fmla="*/ 113 h 126"/>
              <a:gd name="T24" fmla="*/ 8 w 160"/>
              <a:gd name="T25" fmla="*/ 117 h 126"/>
              <a:gd name="T26" fmla="*/ 34 w 160"/>
              <a:gd name="T27" fmla="*/ 113 h 126"/>
              <a:gd name="T28" fmla="*/ 69 w 160"/>
              <a:gd name="T29" fmla="*/ 122 h 126"/>
              <a:gd name="T30" fmla="*/ 90 w 160"/>
              <a:gd name="T31" fmla="*/ 119 h 126"/>
              <a:gd name="T32" fmla="*/ 92 w 160"/>
              <a:gd name="T33" fmla="*/ 118 h 126"/>
              <a:gd name="T34" fmla="*/ 152 w 160"/>
              <a:gd name="T35" fmla="*/ 83 h 126"/>
              <a:gd name="T36" fmla="*/ 142 w 160"/>
              <a:gd name="T37" fmla="*/ 107 h 126"/>
              <a:gd name="T38" fmla="*/ 117 w 160"/>
              <a:gd name="T39" fmla="*/ 118 h 126"/>
              <a:gd name="T40" fmla="*/ 92 w 160"/>
              <a:gd name="T41" fmla="*/ 107 h 126"/>
              <a:gd name="T42" fmla="*/ 92 w 160"/>
              <a:gd name="T43" fmla="*/ 58 h 126"/>
              <a:gd name="T44" fmla="*/ 117 w 160"/>
              <a:gd name="T45" fmla="*/ 47 h 126"/>
              <a:gd name="T46" fmla="*/ 142 w 160"/>
              <a:gd name="T47" fmla="*/ 58 h 126"/>
              <a:gd name="T48" fmla="*/ 152 w 160"/>
              <a:gd name="T49" fmla="*/ 83 h 126"/>
              <a:gd name="T50" fmla="*/ 36 w 160"/>
              <a:gd name="T51" fmla="*/ 105 h 126"/>
              <a:gd name="T52" fmla="*/ 32 w 160"/>
              <a:gd name="T53" fmla="*/ 105 h 126"/>
              <a:gd name="T54" fmla="*/ 15 w 160"/>
              <a:gd name="T55" fmla="*/ 110 h 126"/>
              <a:gd name="T56" fmla="*/ 22 w 160"/>
              <a:gd name="T57" fmla="*/ 98 h 126"/>
              <a:gd name="T58" fmla="*/ 21 w 160"/>
              <a:gd name="T59" fmla="*/ 94 h 126"/>
              <a:gd name="T60" fmla="*/ 8 w 160"/>
              <a:gd name="T61" fmla="*/ 61 h 126"/>
              <a:gd name="T62" fmla="*/ 69 w 160"/>
              <a:gd name="T63" fmla="*/ 8 h 126"/>
              <a:gd name="T64" fmla="*/ 125 w 160"/>
              <a:gd name="T65" fmla="*/ 40 h 126"/>
              <a:gd name="T66" fmla="*/ 117 w 160"/>
              <a:gd name="T67" fmla="*/ 39 h 126"/>
              <a:gd name="T68" fmla="*/ 86 w 160"/>
              <a:gd name="T69" fmla="*/ 52 h 126"/>
              <a:gd name="T70" fmla="*/ 85 w 160"/>
              <a:gd name="T71" fmla="*/ 112 h 126"/>
              <a:gd name="T72" fmla="*/ 69 w 160"/>
              <a:gd name="T73" fmla="*/ 114 h 126"/>
              <a:gd name="T74" fmla="*/ 36 w 160"/>
              <a:gd name="T75" fmla="*/ 105 h 126"/>
              <a:gd name="T76" fmla="*/ 103 w 160"/>
              <a:gd name="T77" fmla="*/ 83 h 126"/>
              <a:gd name="T78" fmla="*/ 107 w 160"/>
              <a:gd name="T79" fmla="*/ 87 h 126"/>
              <a:gd name="T80" fmla="*/ 127 w 160"/>
              <a:gd name="T81" fmla="*/ 87 h 126"/>
              <a:gd name="T82" fmla="*/ 131 w 160"/>
              <a:gd name="T83" fmla="*/ 83 h 126"/>
              <a:gd name="T84" fmla="*/ 127 w 160"/>
              <a:gd name="T85" fmla="*/ 79 h 126"/>
              <a:gd name="T86" fmla="*/ 107 w 160"/>
              <a:gd name="T87" fmla="*/ 79 h 126"/>
              <a:gd name="T88" fmla="*/ 103 w 160"/>
              <a:gd name="T89" fmla="*/ 83 h 1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160" h="126">
                <a:moveTo>
                  <a:pt x="92" y="118"/>
                </a:moveTo>
                <a:cubicBezTo>
                  <a:pt x="99" y="123"/>
                  <a:pt x="108" y="126"/>
                  <a:pt x="117" y="126"/>
                </a:cubicBezTo>
                <a:cubicBezTo>
                  <a:pt x="128" y="126"/>
                  <a:pt x="139" y="121"/>
                  <a:pt x="147" y="113"/>
                </a:cubicBezTo>
                <a:cubicBezTo>
                  <a:pt x="155" y="105"/>
                  <a:pt x="160" y="94"/>
                  <a:pt x="160" y="83"/>
                </a:cubicBezTo>
                <a:cubicBezTo>
                  <a:pt x="160" y="71"/>
                  <a:pt x="156" y="60"/>
                  <a:pt x="147" y="52"/>
                </a:cubicBezTo>
                <a:cubicBezTo>
                  <a:pt x="144" y="48"/>
                  <a:pt x="139" y="45"/>
                  <a:pt x="135" y="43"/>
                </a:cubicBezTo>
                <a:cubicBezTo>
                  <a:pt x="135" y="43"/>
                  <a:pt x="135" y="43"/>
                  <a:pt x="135" y="43"/>
                </a:cubicBezTo>
                <a:cubicBezTo>
                  <a:pt x="126" y="17"/>
                  <a:pt x="99" y="0"/>
                  <a:pt x="69" y="0"/>
                </a:cubicBezTo>
                <a:cubicBezTo>
                  <a:pt x="31" y="0"/>
                  <a:pt x="0" y="27"/>
                  <a:pt x="0" y="61"/>
                </a:cubicBezTo>
                <a:cubicBezTo>
                  <a:pt x="0" y="74"/>
                  <a:pt x="5" y="87"/>
                  <a:pt x="14" y="97"/>
                </a:cubicBezTo>
                <a:cubicBezTo>
                  <a:pt x="12" y="101"/>
                  <a:pt x="9" y="104"/>
                  <a:pt x="6" y="106"/>
                </a:cubicBezTo>
                <a:cubicBezTo>
                  <a:pt x="4" y="108"/>
                  <a:pt x="3" y="110"/>
                  <a:pt x="3" y="113"/>
                </a:cubicBezTo>
                <a:cubicBezTo>
                  <a:pt x="4" y="115"/>
                  <a:pt x="6" y="117"/>
                  <a:pt x="8" y="117"/>
                </a:cubicBezTo>
                <a:cubicBezTo>
                  <a:pt x="14" y="118"/>
                  <a:pt x="24" y="118"/>
                  <a:pt x="34" y="113"/>
                </a:cubicBezTo>
                <a:cubicBezTo>
                  <a:pt x="44" y="119"/>
                  <a:pt x="56" y="122"/>
                  <a:pt x="69" y="122"/>
                </a:cubicBezTo>
                <a:cubicBezTo>
                  <a:pt x="76" y="122"/>
                  <a:pt x="83" y="121"/>
                  <a:pt x="90" y="119"/>
                </a:cubicBezTo>
                <a:cubicBezTo>
                  <a:pt x="91" y="119"/>
                  <a:pt x="91" y="118"/>
                  <a:pt x="92" y="118"/>
                </a:cubicBezTo>
                <a:close/>
                <a:moveTo>
                  <a:pt x="152" y="83"/>
                </a:moveTo>
                <a:cubicBezTo>
                  <a:pt x="152" y="92"/>
                  <a:pt x="148" y="101"/>
                  <a:pt x="142" y="107"/>
                </a:cubicBezTo>
                <a:cubicBezTo>
                  <a:pt x="135" y="114"/>
                  <a:pt x="126" y="118"/>
                  <a:pt x="117" y="118"/>
                </a:cubicBezTo>
                <a:cubicBezTo>
                  <a:pt x="107" y="118"/>
                  <a:pt x="99" y="114"/>
                  <a:pt x="92" y="107"/>
                </a:cubicBezTo>
                <a:cubicBezTo>
                  <a:pt x="78" y="94"/>
                  <a:pt x="78" y="71"/>
                  <a:pt x="92" y="58"/>
                </a:cubicBezTo>
                <a:cubicBezTo>
                  <a:pt x="99" y="51"/>
                  <a:pt x="107" y="47"/>
                  <a:pt x="117" y="47"/>
                </a:cubicBezTo>
                <a:cubicBezTo>
                  <a:pt x="126" y="47"/>
                  <a:pt x="135" y="51"/>
                  <a:pt x="142" y="58"/>
                </a:cubicBezTo>
                <a:cubicBezTo>
                  <a:pt x="148" y="64"/>
                  <a:pt x="152" y="73"/>
                  <a:pt x="152" y="83"/>
                </a:cubicBezTo>
                <a:close/>
                <a:moveTo>
                  <a:pt x="36" y="105"/>
                </a:moveTo>
                <a:cubicBezTo>
                  <a:pt x="34" y="104"/>
                  <a:pt x="33" y="104"/>
                  <a:pt x="32" y="105"/>
                </a:cubicBezTo>
                <a:cubicBezTo>
                  <a:pt x="26" y="109"/>
                  <a:pt x="20" y="109"/>
                  <a:pt x="15" y="110"/>
                </a:cubicBezTo>
                <a:cubicBezTo>
                  <a:pt x="18" y="106"/>
                  <a:pt x="20" y="103"/>
                  <a:pt x="22" y="98"/>
                </a:cubicBezTo>
                <a:cubicBezTo>
                  <a:pt x="23" y="97"/>
                  <a:pt x="22" y="95"/>
                  <a:pt x="21" y="94"/>
                </a:cubicBezTo>
                <a:cubicBezTo>
                  <a:pt x="13" y="84"/>
                  <a:pt x="8" y="73"/>
                  <a:pt x="8" y="61"/>
                </a:cubicBezTo>
                <a:cubicBezTo>
                  <a:pt x="8" y="32"/>
                  <a:pt x="35" y="8"/>
                  <a:pt x="69" y="8"/>
                </a:cubicBezTo>
                <a:cubicBezTo>
                  <a:pt x="94" y="8"/>
                  <a:pt x="115" y="21"/>
                  <a:pt x="125" y="40"/>
                </a:cubicBezTo>
                <a:cubicBezTo>
                  <a:pt x="122" y="40"/>
                  <a:pt x="119" y="39"/>
                  <a:pt x="117" y="39"/>
                </a:cubicBezTo>
                <a:cubicBezTo>
                  <a:pt x="105" y="39"/>
                  <a:pt x="94" y="44"/>
                  <a:pt x="86" y="52"/>
                </a:cubicBezTo>
                <a:cubicBezTo>
                  <a:pt x="70" y="68"/>
                  <a:pt x="69" y="95"/>
                  <a:pt x="85" y="112"/>
                </a:cubicBezTo>
                <a:cubicBezTo>
                  <a:pt x="80" y="113"/>
                  <a:pt x="74" y="114"/>
                  <a:pt x="69" y="114"/>
                </a:cubicBezTo>
                <a:cubicBezTo>
                  <a:pt x="57" y="114"/>
                  <a:pt x="46" y="111"/>
                  <a:pt x="36" y="105"/>
                </a:cubicBezTo>
                <a:close/>
                <a:moveTo>
                  <a:pt x="103" y="83"/>
                </a:moveTo>
                <a:cubicBezTo>
                  <a:pt x="103" y="85"/>
                  <a:pt x="105" y="87"/>
                  <a:pt x="107" y="87"/>
                </a:cubicBezTo>
                <a:cubicBezTo>
                  <a:pt x="127" y="87"/>
                  <a:pt x="127" y="87"/>
                  <a:pt x="127" y="87"/>
                </a:cubicBezTo>
                <a:cubicBezTo>
                  <a:pt x="129" y="87"/>
                  <a:pt x="131" y="85"/>
                  <a:pt x="131" y="83"/>
                </a:cubicBezTo>
                <a:cubicBezTo>
                  <a:pt x="131" y="80"/>
                  <a:pt x="129" y="79"/>
                  <a:pt x="127" y="79"/>
                </a:cubicBezTo>
                <a:cubicBezTo>
                  <a:pt x="107" y="79"/>
                  <a:pt x="107" y="79"/>
                  <a:pt x="107" y="79"/>
                </a:cubicBezTo>
                <a:cubicBezTo>
                  <a:pt x="105" y="79"/>
                  <a:pt x="103" y="80"/>
                  <a:pt x="103" y="8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7" name="Freeform 26">
            <a:extLst>
              <a:ext uri="{FF2B5EF4-FFF2-40B4-BE49-F238E27FC236}">
                <a16:creationId xmlns:a16="http://schemas.microsoft.com/office/drawing/2014/main" xmlns="" id="{40C410D3-F954-4564-A31B-5981653FABA1}"/>
              </a:ext>
            </a:extLst>
          </p:cNvPr>
          <p:cNvSpPr>
            <a:spLocks noEditPoints="1"/>
          </p:cNvSpPr>
          <p:nvPr/>
        </p:nvSpPr>
        <p:spPr bwMode="auto">
          <a:xfrm>
            <a:off x="3451225" y="2601912"/>
            <a:ext cx="546100" cy="420688"/>
          </a:xfrm>
          <a:custGeom>
            <a:avLst/>
            <a:gdLst>
              <a:gd name="T0" fmla="*/ 3 w 161"/>
              <a:gd name="T1" fmla="*/ 109 h 123"/>
              <a:gd name="T2" fmla="*/ 33 w 161"/>
              <a:gd name="T3" fmla="*/ 110 h 123"/>
              <a:gd name="T4" fmla="*/ 87 w 161"/>
              <a:gd name="T5" fmla="*/ 115 h 123"/>
              <a:gd name="T6" fmla="*/ 85 w 161"/>
              <a:gd name="T7" fmla="*/ 108 h 123"/>
              <a:gd name="T8" fmla="*/ 35 w 161"/>
              <a:gd name="T9" fmla="*/ 102 h 123"/>
              <a:gd name="T10" fmla="*/ 15 w 161"/>
              <a:gd name="T11" fmla="*/ 106 h 123"/>
              <a:gd name="T12" fmla="*/ 21 w 161"/>
              <a:gd name="T13" fmla="*/ 91 h 123"/>
              <a:gd name="T14" fmla="*/ 67 w 161"/>
              <a:gd name="T15" fmla="*/ 8 h 123"/>
              <a:gd name="T16" fmla="*/ 130 w 161"/>
              <a:gd name="T17" fmla="*/ 57 h 123"/>
              <a:gd name="T18" fmla="*/ 67 w 161"/>
              <a:gd name="T19" fmla="*/ 0 h 123"/>
              <a:gd name="T20" fmla="*/ 13 w 161"/>
              <a:gd name="T21" fmla="*/ 94 h 123"/>
              <a:gd name="T22" fmla="*/ 67 w 161"/>
              <a:gd name="T23" fmla="*/ 55 h 123"/>
              <a:gd name="T24" fmla="*/ 67 w 161"/>
              <a:gd name="T25" fmla="*/ 63 h 123"/>
              <a:gd name="T26" fmla="*/ 67 w 161"/>
              <a:gd name="T27" fmla="*/ 55 h 123"/>
              <a:gd name="T28" fmla="*/ 53 w 161"/>
              <a:gd name="T29" fmla="*/ 59 h 123"/>
              <a:gd name="T30" fmla="*/ 44 w 161"/>
              <a:gd name="T31" fmla="*/ 59 h 123"/>
              <a:gd name="T32" fmla="*/ 85 w 161"/>
              <a:gd name="T33" fmla="*/ 55 h 123"/>
              <a:gd name="T34" fmla="*/ 85 w 161"/>
              <a:gd name="T35" fmla="*/ 63 h 123"/>
              <a:gd name="T36" fmla="*/ 85 w 161"/>
              <a:gd name="T37" fmla="*/ 55 h 123"/>
              <a:gd name="T38" fmla="*/ 151 w 161"/>
              <a:gd name="T39" fmla="*/ 97 h 123"/>
              <a:gd name="T40" fmla="*/ 156 w 161"/>
              <a:gd name="T41" fmla="*/ 101 h 123"/>
              <a:gd name="T42" fmla="*/ 159 w 161"/>
              <a:gd name="T43" fmla="*/ 95 h 123"/>
              <a:gd name="T44" fmla="*/ 149 w 161"/>
              <a:gd name="T45" fmla="*/ 82 h 123"/>
              <a:gd name="T46" fmla="*/ 135 w 161"/>
              <a:gd name="T47" fmla="*/ 92 h 123"/>
              <a:gd name="T48" fmla="*/ 141 w 161"/>
              <a:gd name="T49" fmla="*/ 98 h 123"/>
              <a:gd name="T50" fmla="*/ 121 w 161"/>
              <a:gd name="T51" fmla="*/ 115 h 123"/>
              <a:gd name="T52" fmla="*/ 99 w 161"/>
              <a:gd name="T53" fmla="*/ 108 h 123"/>
              <a:gd name="T54" fmla="*/ 121 w 161"/>
              <a:gd name="T55" fmla="*/ 123 h 123"/>
              <a:gd name="T56" fmla="*/ 94 w 161"/>
              <a:gd name="T57" fmla="*/ 101 h 123"/>
              <a:gd name="T58" fmla="*/ 107 w 161"/>
              <a:gd name="T59" fmla="*/ 90 h 123"/>
              <a:gd name="T60" fmla="*/ 102 w 161"/>
              <a:gd name="T61" fmla="*/ 84 h 123"/>
              <a:gd name="T62" fmla="*/ 121 w 161"/>
              <a:gd name="T63" fmla="*/ 69 h 123"/>
              <a:gd name="T64" fmla="*/ 143 w 161"/>
              <a:gd name="T65" fmla="*/ 76 h 123"/>
              <a:gd name="T66" fmla="*/ 121 w 161"/>
              <a:gd name="T67" fmla="*/ 61 h 123"/>
              <a:gd name="T68" fmla="*/ 90 w 161"/>
              <a:gd name="T69" fmla="*/ 83 h 123"/>
              <a:gd name="T70" fmla="*/ 83 w 161"/>
              <a:gd name="T71" fmla="*/ 87 h 123"/>
              <a:gd name="T72" fmla="*/ 94 w 161"/>
              <a:gd name="T73" fmla="*/ 101 h 1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61" h="123">
                <a:moveTo>
                  <a:pt x="6" y="103"/>
                </a:moveTo>
                <a:cubicBezTo>
                  <a:pt x="4" y="104"/>
                  <a:pt x="3" y="107"/>
                  <a:pt x="3" y="109"/>
                </a:cubicBezTo>
                <a:cubicBezTo>
                  <a:pt x="4" y="112"/>
                  <a:pt x="6" y="113"/>
                  <a:pt x="8" y="114"/>
                </a:cubicBezTo>
                <a:cubicBezTo>
                  <a:pt x="13" y="114"/>
                  <a:pt x="23" y="115"/>
                  <a:pt x="33" y="110"/>
                </a:cubicBezTo>
                <a:cubicBezTo>
                  <a:pt x="43" y="115"/>
                  <a:pt x="55" y="118"/>
                  <a:pt x="67" y="118"/>
                </a:cubicBezTo>
                <a:cubicBezTo>
                  <a:pt x="74" y="118"/>
                  <a:pt x="81" y="117"/>
                  <a:pt x="87" y="115"/>
                </a:cubicBezTo>
                <a:cubicBezTo>
                  <a:pt x="89" y="115"/>
                  <a:pt x="91" y="112"/>
                  <a:pt x="90" y="110"/>
                </a:cubicBezTo>
                <a:cubicBezTo>
                  <a:pt x="89" y="108"/>
                  <a:pt x="87" y="107"/>
                  <a:pt x="85" y="108"/>
                </a:cubicBezTo>
                <a:cubicBezTo>
                  <a:pt x="79" y="109"/>
                  <a:pt x="73" y="110"/>
                  <a:pt x="67" y="110"/>
                </a:cubicBezTo>
                <a:cubicBezTo>
                  <a:pt x="55" y="110"/>
                  <a:pt x="44" y="107"/>
                  <a:pt x="35" y="102"/>
                </a:cubicBezTo>
                <a:cubicBezTo>
                  <a:pt x="33" y="101"/>
                  <a:pt x="32" y="101"/>
                  <a:pt x="31" y="102"/>
                </a:cubicBezTo>
                <a:cubicBezTo>
                  <a:pt x="25" y="105"/>
                  <a:pt x="19" y="106"/>
                  <a:pt x="15" y="106"/>
                </a:cubicBezTo>
                <a:cubicBezTo>
                  <a:pt x="18" y="103"/>
                  <a:pt x="20" y="99"/>
                  <a:pt x="22" y="95"/>
                </a:cubicBezTo>
                <a:cubicBezTo>
                  <a:pt x="22" y="94"/>
                  <a:pt x="22" y="92"/>
                  <a:pt x="21" y="91"/>
                </a:cubicBezTo>
                <a:cubicBezTo>
                  <a:pt x="12" y="82"/>
                  <a:pt x="8" y="71"/>
                  <a:pt x="8" y="59"/>
                </a:cubicBezTo>
                <a:cubicBezTo>
                  <a:pt x="8" y="31"/>
                  <a:pt x="34" y="8"/>
                  <a:pt x="67" y="8"/>
                </a:cubicBezTo>
                <a:cubicBezTo>
                  <a:pt x="97" y="8"/>
                  <a:pt x="122" y="28"/>
                  <a:pt x="125" y="53"/>
                </a:cubicBezTo>
                <a:cubicBezTo>
                  <a:pt x="125" y="56"/>
                  <a:pt x="127" y="57"/>
                  <a:pt x="130" y="57"/>
                </a:cubicBezTo>
                <a:cubicBezTo>
                  <a:pt x="132" y="57"/>
                  <a:pt x="133" y="55"/>
                  <a:pt x="133" y="52"/>
                </a:cubicBezTo>
                <a:cubicBezTo>
                  <a:pt x="129" y="23"/>
                  <a:pt x="101" y="0"/>
                  <a:pt x="67" y="0"/>
                </a:cubicBezTo>
                <a:cubicBezTo>
                  <a:pt x="30" y="0"/>
                  <a:pt x="0" y="27"/>
                  <a:pt x="0" y="59"/>
                </a:cubicBezTo>
                <a:cubicBezTo>
                  <a:pt x="0" y="72"/>
                  <a:pt x="5" y="84"/>
                  <a:pt x="13" y="94"/>
                </a:cubicBezTo>
                <a:cubicBezTo>
                  <a:pt x="12" y="98"/>
                  <a:pt x="9" y="101"/>
                  <a:pt x="6" y="103"/>
                </a:cubicBezTo>
                <a:close/>
                <a:moveTo>
                  <a:pt x="67" y="55"/>
                </a:moveTo>
                <a:cubicBezTo>
                  <a:pt x="69" y="55"/>
                  <a:pt x="71" y="57"/>
                  <a:pt x="71" y="59"/>
                </a:cubicBezTo>
                <a:cubicBezTo>
                  <a:pt x="71" y="61"/>
                  <a:pt x="69" y="63"/>
                  <a:pt x="67" y="63"/>
                </a:cubicBezTo>
                <a:cubicBezTo>
                  <a:pt x="64" y="63"/>
                  <a:pt x="62" y="61"/>
                  <a:pt x="62" y="59"/>
                </a:cubicBezTo>
                <a:cubicBezTo>
                  <a:pt x="62" y="57"/>
                  <a:pt x="64" y="55"/>
                  <a:pt x="67" y="55"/>
                </a:cubicBezTo>
                <a:close/>
                <a:moveTo>
                  <a:pt x="48" y="55"/>
                </a:moveTo>
                <a:cubicBezTo>
                  <a:pt x="51" y="55"/>
                  <a:pt x="53" y="57"/>
                  <a:pt x="53" y="59"/>
                </a:cubicBezTo>
                <a:cubicBezTo>
                  <a:pt x="53" y="61"/>
                  <a:pt x="51" y="63"/>
                  <a:pt x="48" y="63"/>
                </a:cubicBezTo>
                <a:cubicBezTo>
                  <a:pt x="46" y="63"/>
                  <a:pt x="44" y="61"/>
                  <a:pt x="44" y="59"/>
                </a:cubicBezTo>
                <a:cubicBezTo>
                  <a:pt x="44" y="57"/>
                  <a:pt x="46" y="55"/>
                  <a:pt x="48" y="55"/>
                </a:cubicBezTo>
                <a:close/>
                <a:moveTo>
                  <a:pt x="85" y="55"/>
                </a:moveTo>
                <a:cubicBezTo>
                  <a:pt x="87" y="55"/>
                  <a:pt x="89" y="57"/>
                  <a:pt x="89" y="59"/>
                </a:cubicBezTo>
                <a:cubicBezTo>
                  <a:pt x="89" y="61"/>
                  <a:pt x="87" y="63"/>
                  <a:pt x="85" y="63"/>
                </a:cubicBezTo>
                <a:cubicBezTo>
                  <a:pt x="83" y="63"/>
                  <a:pt x="81" y="61"/>
                  <a:pt x="81" y="59"/>
                </a:cubicBezTo>
                <a:cubicBezTo>
                  <a:pt x="81" y="57"/>
                  <a:pt x="83" y="55"/>
                  <a:pt x="85" y="55"/>
                </a:cubicBezTo>
                <a:close/>
                <a:moveTo>
                  <a:pt x="121" y="123"/>
                </a:moveTo>
                <a:cubicBezTo>
                  <a:pt x="136" y="123"/>
                  <a:pt x="149" y="112"/>
                  <a:pt x="151" y="97"/>
                </a:cubicBezTo>
                <a:cubicBezTo>
                  <a:pt x="153" y="100"/>
                  <a:pt x="153" y="100"/>
                  <a:pt x="153" y="100"/>
                </a:cubicBezTo>
                <a:cubicBezTo>
                  <a:pt x="153" y="101"/>
                  <a:pt x="155" y="101"/>
                  <a:pt x="156" y="101"/>
                </a:cubicBezTo>
                <a:cubicBezTo>
                  <a:pt x="157" y="101"/>
                  <a:pt x="158" y="101"/>
                  <a:pt x="158" y="101"/>
                </a:cubicBezTo>
                <a:cubicBezTo>
                  <a:pt x="160" y="99"/>
                  <a:pt x="161" y="97"/>
                  <a:pt x="159" y="95"/>
                </a:cubicBezTo>
                <a:cubicBezTo>
                  <a:pt x="152" y="84"/>
                  <a:pt x="152" y="84"/>
                  <a:pt x="152" y="84"/>
                </a:cubicBezTo>
                <a:cubicBezTo>
                  <a:pt x="151" y="83"/>
                  <a:pt x="150" y="82"/>
                  <a:pt x="149" y="82"/>
                </a:cubicBezTo>
                <a:cubicBezTo>
                  <a:pt x="148" y="82"/>
                  <a:pt x="146" y="82"/>
                  <a:pt x="146" y="83"/>
                </a:cubicBezTo>
                <a:cubicBezTo>
                  <a:pt x="135" y="92"/>
                  <a:pt x="135" y="92"/>
                  <a:pt x="135" y="92"/>
                </a:cubicBezTo>
                <a:cubicBezTo>
                  <a:pt x="134" y="94"/>
                  <a:pt x="134" y="96"/>
                  <a:pt x="135" y="98"/>
                </a:cubicBezTo>
                <a:cubicBezTo>
                  <a:pt x="136" y="99"/>
                  <a:pt x="139" y="99"/>
                  <a:pt x="141" y="98"/>
                </a:cubicBezTo>
                <a:cubicBezTo>
                  <a:pt x="143" y="95"/>
                  <a:pt x="143" y="95"/>
                  <a:pt x="143" y="95"/>
                </a:cubicBezTo>
                <a:cubicBezTo>
                  <a:pt x="142" y="106"/>
                  <a:pt x="132" y="115"/>
                  <a:pt x="121" y="115"/>
                </a:cubicBezTo>
                <a:cubicBezTo>
                  <a:pt x="115" y="115"/>
                  <a:pt x="109" y="112"/>
                  <a:pt x="105" y="108"/>
                </a:cubicBezTo>
                <a:cubicBezTo>
                  <a:pt x="103" y="106"/>
                  <a:pt x="101" y="106"/>
                  <a:pt x="99" y="108"/>
                </a:cubicBezTo>
                <a:cubicBezTo>
                  <a:pt x="98" y="110"/>
                  <a:pt x="98" y="112"/>
                  <a:pt x="99" y="114"/>
                </a:cubicBezTo>
                <a:cubicBezTo>
                  <a:pt x="105" y="120"/>
                  <a:pt x="113" y="123"/>
                  <a:pt x="121" y="123"/>
                </a:cubicBezTo>
                <a:close/>
                <a:moveTo>
                  <a:pt x="94" y="101"/>
                </a:moveTo>
                <a:cubicBezTo>
                  <a:pt x="94" y="101"/>
                  <a:pt x="94" y="101"/>
                  <a:pt x="94" y="101"/>
                </a:cubicBezTo>
                <a:cubicBezTo>
                  <a:pt x="95" y="101"/>
                  <a:pt x="96" y="100"/>
                  <a:pt x="97" y="100"/>
                </a:cubicBezTo>
                <a:cubicBezTo>
                  <a:pt x="107" y="90"/>
                  <a:pt x="107" y="90"/>
                  <a:pt x="107" y="90"/>
                </a:cubicBezTo>
                <a:cubicBezTo>
                  <a:pt x="109" y="89"/>
                  <a:pt x="109" y="86"/>
                  <a:pt x="107" y="85"/>
                </a:cubicBezTo>
                <a:cubicBezTo>
                  <a:pt x="106" y="83"/>
                  <a:pt x="103" y="83"/>
                  <a:pt x="102" y="84"/>
                </a:cubicBezTo>
                <a:cubicBezTo>
                  <a:pt x="99" y="87"/>
                  <a:pt x="99" y="87"/>
                  <a:pt x="99" y="87"/>
                </a:cubicBezTo>
                <a:cubicBezTo>
                  <a:pt x="101" y="77"/>
                  <a:pt x="110" y="69"/>
                  <a:pt x="121" y="69"/>
                </a:cubicBezTo>
                <a:cubicBezTo>
                  <a:pt x="127" y="69"/>
                  <a:pt x="133" y="72"/>
                  <a:pt x="137" y="76"/>
                </a:cubicBezTo>
                <a:cubicBezTo>
                  <a:pt x="139" y="77"/>
                  <a:pt x="141" y="77"/>
                  <a:pt x="143" y="76"/>
                </a:cubicBezTo>
                <a:cubicBezTo>
                  <a:pt x="144" y="74"/>
                  <a:pt x="144" y="72"/>
                  <a:pt x="143" y="70"/>
                </a:cubicBezTo>
                <a:cubicBezTo>
                  <a:pt x="137" y="64"/>
                  <a:pt x="129" y="61"/>
                  <a:pt x="121" y="61"/>
                </a:cubicBezTo>
                <a:cubicBezTo>
                  <a:pt x="106" y="61"/>
                  <a:pt x="94" y="71"/>
                  <a:pt x="91" y="85"/>
                </a:cubicBezTo>
                <a:cubicBezTo>
                  <a:pt x="90" y="83"/>
                  <a:pt x="90" y="83"/>
                  <a:pt x="90" y="83"/>
                </a:cubicBezTo>
                <a:cubicBezTo>
                  <a:pt x="88" y="81"/>
                  <a:pt x="86" y="80"/>
                  <a:pt x="84" y="82"/>
                </a:cubicBezTo>
                <a:cubicBezTo>
                  <a:pt x="82" y="83"/>
                  <a:pt x="82" y="85"/>
                  <a:pt x="83" y="87"/>
                </a:cubicBezTo>
                <a:cubicBezTo>
                  <a:pt x="91" y="99"/>
                  <a:pt x="91" y="99"/>
                  <a:pt x="91" y="99"/>
                </a:cubicBezTo>
                <a:cubicBezTo>
                  <a:pt x="91" y="100"/>
                  <a:pt x="92" y="100"/>
                  <a:pt x="94" y="10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" name="Freeform 27">
            <a:extLst>
              <a:ext uri="{FF2B5EF4-FFF2-40B4-BE49-F238E27FC236}">
                <a16:creationId xmlns:a16="http://schemas.microsoft.com/office/drawing/2014/main" xmlns="" id="{E0857368-F9E2-4F1F-8362-C1978AC845E0}"/>
              </a:ext>
            </a:extLst>
          </p:cNvPr>
          <p:cNvSpPr>
            <a:spLocks noEditPoints="1"/>
          </p:cNvSpPr>
          <p:nvPr/>
        </p:nvSpPr>
        <p:spPr bwMode="auto">
          <a:xfrm>
            <a:off x="3556000" y="3189287"/>
            <a:ext cx="438150" cy="384175"/>
          </a:xfrm>
          <a:custGeom>
            <a:avLst/>
            <a:gdLst>
              <a:gd name="T0" fmla="*/ 15 w 129"/>
              <a:gd name="T1" fmla="*/ 0 h 112"/>
              <a:gd name="T2" fmla="*/ 0 w 129"/>
              <a:gd name="T3" fmla="*/ 15 h 112"/>
              <a:gd name="T4" fmla="*/ 0 w 129"/>
              <a:gd name="T5" fmla="*/ 74 h 112"/>
              <a:gd name="T6" fmla="*/ 15 w 129"/>
              <a:gd name="T7" fmla="*/ 88 h 112"/>
              <a:gd name="T8" fmla="*/ 81 w 129"/>
              <a:gd name="T9" fmla="*/ 88 h 112"/>
              <a:gd name="T10" fmla="*/ 100 w 129"/>
              <a:gd name="T11" fmla="*/ 110 h 112"/>
              <a:gd name="T12" fmla="*/ 104 w 129"/>
              <a:gd name="T13" fmla="*/ 112 h 112"/>
              <a:gd name="T14" fmla="*/ 110 w 129"/>
              <a:gd name="T15" fmla="*/ 106 h 112"/>
              <a:gd name="T16" fmla="*/ 110 w 129"/>
              <a:gd name="T17" fmla="*/ 88 h 112"/>
              <a:gd name="T18" fmla="*/ 114 w 129"/>
              <a:gd name="T19" fmla="*/ 88 h 112"/>
              <a:gd name="T20" fmla="*/ 129 w 129"/>
              <a:gd name="T21" fmla="*/ 74 h 112"/>
              <a:gd name="T22" fmla="*/ 129 w 129"/>
              <a:gd name="T23" fmla="*/ 15 h 112"/>
              <a:gd name="T24" fmla="*/ 114 w 129"/>
              <a:gd name="T25" fmla="*/ 0 h 112"/>
              <a:gd name="T26" fmla="*/ 15 w 129"/>
              <a:gd name="T27" fmla="*/ 0 h 112"/>
              <a:gd name="T28" fmla="*/ 121 w 129"/>
              <a:gd name="T29" fmla="*/ 15 h 112"/>
              <a:gd name="T30" fmla="*/ 121 w 129"/>
              <a:gd name="T31" fmla="*/ 74 h 112"/>
              <a:gd name="T32" fmla="*/ 114 w 129"/>
              <a:gd name="T33" fmla="*/ 80 h 112"/>
              <a:gd name="T34" fmla="*/ 106 w 129"/>
              <a:gd name="T35" fmla="*/ 80 h 112"/>
              <a:gd name="T36" fmla="*/ 102 w 129"/>
              <a:gd name="T37" fmla="*/ 84 h 112"/>
              <a:gd name="T38" fmla="*/ 102 w 129"/>
              <a:gd name="T39" fmla="*/ 100 h 112"/>
              <a:gd name="T40" fmla="*/ 86 w 129"/>
              <a:gd name="T41" fmla="*/ 82 h 112"/>
              <a:gd name="T42" fmla="*/ 83 w 129"/>
              <a:gd name="T43" fmla="*/ 80 h 112"/>
              <a:gd name="T44" fmla="*/ 15 w 129"/>
              <a:gd name="T45" fmla="*/ 80 h 112"/>
              <a:gd name="T46" fmla="*/ 8 w 129"/>
              <a:gd name="T47" fmla="*/ 74 h 112"/>
              <a:gd name="T48" fmla="*/ 8 w 129"/>
              <a:gd name="T49" fmla="*/ 15 h 112"/>
              <a:gd name="T50" fmla="*/ 15 w 129"/>
              <a:gd name="T51" fmla="*/ 8 h 112"/>
              <a:gd name="T52" fmla="*/ 114 w 129"/>
              <a:gd name="T53" fmla="*/ 8 h 112"/>
              <a:gd name="T54" fmla="*/ 121 w 129"/>
              <a:gd name="T55" fmla="*/ 15 h 1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29" h="112">
                <a:moveTo>
                  <a:pt x="15" y="0"/>
                </a:moveTo>
                <a:cubicBezTo>
                  <a:pt x="7" y="0"/>
                  <a:pt x="0" y="7"/>
                  <a:pt x="0" y="15"/>
                </a:cubicBezTo>
                <a:cubicBezTo>
                  <a:pt x="0" y="74"/>
                  <a:pt x="0" y="74"/>
                  <a:pt x="0" y="74"/>
                </a:cubicBezTo>
                <a:cubicBezTo>
                  <a:pt x="0" y="82"/>
                  <a:pt x="7" y="88"/>
                  <a:pt x="15" y="88"/>
                </a:cubicBezTo>
                <a:cubicBezTo>
                  <a:pt x="81" y="88"/>
                  <a:pt x="81" y="88"/>
                  <a:pt x="81" y="88"/>
                </a:cubicBezTo>
                <a:cubicBezTo>
                  <a:pt x="100" y="110"/>
                  <a:pt x="100" y="110"/>
                  <a:pt x="100" y="110"/>
                </a:cubicBezTo>
                <a:cubicBezTo>
                  <a:pt x="101" y="111"/>
                  <a:pt x="102" y="112"/>
                  <a:pt x="104" y="112"/>
                </a:cubicBezTo>
                <a:cubicBezTo>
                  <a:pt x="107" y="112"/>
                  <a:pt x="110" y="109"/>
                  <a:pt x="110" y="106"/>
                </a:cubicBezTo>
                <a:cubicBezTo>
                  <a:pt x="110" y="88"/>
                  <a:pt x="110" y="88"/>
                  <a:pt x="110" y="88"/>
                </a:cubicBezTo>
                <a:cubicBezTo>
                  <a:pt x="114" y="88"/>
                  <a:pt x="114" y="88"/>
                  <a:pt x="114" y="88"/>
                </a:cubicBezTo>
                <a:cubicBezTo>
                  <a:pt x="122" y="88"/>
                  <a:pt x="129" y="82"/>
                  <a:pt x="129" y="74"/>
                </a:cubicBezTo>
                <a:cubicBezTo>
                  <a:pt x="129" y="15"/>
                  <a:pt x="129" y="15"/>
                  <a:pt x="129" y="15"/>
                </a:cubicBezTo>
                <a:cubicBezTo>
                  <a:pt x="129" y="7"/>
                  <a:pt x="122" y="0"/>
                  <a:pt x="114" y="0"/>
                </a:cubicBezTo>
                <a:lnTo>
                  <a:pt x="15" y="0"/>
                </a:lnTo>
                <a:close/>
                <a:moveTo>
                  <a:pt x="121" y="15"/>
                </a:moveTo>
                <a:cubicBezTo>
                  <a:pt x="121" y="74"/>
                  <a:pt x="121" y="74"/>
                  <a:pt x="121" y="74"/>
                </a:cubicBezTo>
                <a:cubicBezTo>
                  <a:pt x="121" y="77"/>
                  <a:pt x="118" y="80"/>
                  <a:pt x="114" y="80"/>
                </a:cubicBezTo>
                <a:cubicBezTo>
                  <a:pt x="106" y="80"/>
                  <a:pt x="106" y="80"/>
                  <a:pt x="106" y="80"/>
                </a:cubicBezTo>
                <a:cubicBezTo>
                  <a:pt x="104" y="80"/>
                  <a:pt x="102" y="82"/>
                  <a:pt x="102" y="84"/>
                </a:cubicBezTo>
                <a:cubicBezTo>
                  <a:pt x="102" y="100"/>
                  <a:pt x="102" y="100"/>
                  <a:pt x="102" y="100"/>
                </a:cubicBezTo>
                <a:cubicBezTo>
                  <a:pt x="86" y="82"/>
                  <a:pt x="86" y="82"/>
                  <a:pt x="86" y="82"/>
                </a:cubicBezTo>
                <a:cubicBezTo>
                  <a:pt x="85" y="81"/>
                  <a:pt x="84" y="80"/>
                  <a:pt x="83" y="80"/>
                </a:cubicBezTo>
                <a:cubicBezTo>
                  <a:pt x="15" y="80"/>
                  <a:pt x="15" y="80"/>
                  <a:pt x="15" y="80"/>
                </a:cubicBezTo>
                <a:cubicBezTo>
                  <a:pt x="11" y="80"/>
                  <a:pt x="8" y="77"/>
                  <a:pt x="8" y="74"/>
                </a:cubicBezTo>
                <a:cubicBezTo>
                  <a:pt x="8" y="15"/>
                  <a:pt x="8" y="15"/>
                  <a:pt x="8" y="15"/>
                </a:cubicBezTo>
                <a:cubicBezTo>
                  <a:pt x="8" y="11"/>
                  <a:pt x="11" y="8"/>
                  <a:pt x="15" y="8"/>
                </a:cubicBezTo>
                <a:cubicBezTo>
                  <a:pt x="114" y="8"/>
                  <a:pt x="114" y="8"/>
                  <a:pt x="114" y="8"/>
                </a:cubicBezTo>
                <a:cubicBezTo>
                  <a:pt x="118" y="8"/>
                  <a:pt x="121" y="11"/>
                  <a:pt x="121" y="1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" name="Freeform 28">
            <a:extLst>
              <a:ext uri="{FF2B5EF4-FFF2-40B4-BE49-F238E27FC236}">
                <a16:creationId xmlns:a16="http://schemas.microsoft.com/office/drawing/2014/main" xmlns="" id="{B821AD99-8421-4ACF-8D60-E85C6B3F600D}"/>
              </a:ext>
            </a:extLst>
          </p:cNvPr>
          <p:cNvSpPr>
            <a:spLocks/>
          </p:cNvSpPr>
          <p:nvPr/>
        </p:nvSpPr>
        <p:spPr bwMode="auto">
          <a:xfrm>
            <a:off x="3451225" y="3271837"/>
            <a:ext cx="373063" cy="382588"/>
          </a:xfrm>
          <a:custGeom>
            <a:avLst/>
            <a:gdLst>
              <a:gd name="T0" fmla="*/ 23 w 110"/>
              <a:gd name="T1" fmla="*/ 112 h 112"/>
              <a:gd name="T2" fmla="*/ 25 w 110"/>
              <a:gd name="T3" fmla="*/ 112 h 112"/>
              <a:gd name="T4" fmla="*/ 29 w 110"/>
              <a:gd name="T5" fmla="*/ 110 h 112"/>
              <a:gd name="T6" fmla="*/ 48 w 110"/>
              <a:gd name="T7" fmla="*/ 88 h 112"/>
              <a:gd name="T8" fmla="*/ 106 w 110"/>
              <a:gd name="T9" fmla="*/ 88 h 112"/>
              <a:gd name="T10" fmla="*/ 110 w 110"/>
              <a:gd name="T11" fmla="*/ 84 h 112"/>
              <a:gd name="T12" fmla="*/ 106 w 110"/>
              <a:gd name="T13" fmla="*/ 80 h 112"/>
              <a:gd name="T14" fmla="*/ 46 w 110"/>
              <a:gd name="T15" fmla="*/ 80 h 112"/>
              <a:gd name="T16" fmla="*/ 43 w 110"/>
              <a:gd name="T17" fmla="*/ 82 h 112"/>
              <a:gd name="T18" fmla="*/ 27 w 110"/>
              <a:gd name="T19" fmla="*/ 101 h 112"/>
              <a:gd name="T20" fmla="*/ 27 w 110"/>
              <a:gd name="T21" fmla="*/ 84 h 112"/>
              <a:gd name="T22" fmla="*/ 23 w 110"/>
              <a:gd name="T23" fmla="*/ 80 h 112"/>
              <a:gd name="T24" fmla="*/ 15 w 110"/>
              <a:gd name="T25" fmla="*/ 80 h 112"/>
              <a:gd name="T26" fmla="*/ 8 w 110"/>
              <a:gd name="T27" fmla="*/ 74 h 112"/>
              <a:gd name="T28" fmla="*/ 8 w 110"/>
              <a:gd name="T29" fmla="*/ 15 h 112"/>
              <a:gd name="T30" fmla="*/ 15 w 110"/>
              <a:gd name="T31" fmla="*/ 8 h 112"/>
              <a:gd name="T32" fmla="*/ 19 w 110"/>
              <a:gd name="T33" fmla="*/ 4 h 112"/>
              <a:gd name="T34" fmla="*/ 15 w 110"/>
              <a:gd name="T35" fmla="*/ 0 h 112"/>
              <a:gd name="T36" fmla="*/ 0 w 110"/>
              <a:gd name="T37" fmla="*/ 15 h 112"/>
              <a:gd name="T38" fmla="*/ 0 w 110"/>
              <a:gd name="T39" fmla="*/ 74 h 112"/>
              <a:gd name="T40" fmla="*/ 15 w 110"/>
              <a:gd name="T41" fmla="*/ 88 h 112"/>
              <a:gd name="T42" fmla="*/ 19 w 110"/>
              <a:gd name="T43" fmla="*/ 88 h 112"/>
              <a:gd name="T44" fmla="*/ 19 w 110"/>
              <a:gd name="T45" fmla="*/ 106 h 112"/>
              <a:gd name="T46" fmla="*/ 23 w 110"/>
              <a:gd name="T47" fmla="*/ 112 h 1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10" h="112">
                <a:moveTo>
                  <a:pt x="23" y="112"/>
                </a:moveTo>
                <a:cubicBezTo>
                  <a:pt x="24" y="112"/>
                  <a:pt x="24" y="112"/>
                  <a:pt x="25" y="112"/>
                </a:cubicBezTo>
                <a:cubicBezTo>
                  <a:pt x="27" y="112"/>
                  <a:pt x="28" y="111"/>
                  <a:pt x="29" y="110"/>
                </a:cubicBezTo>
                <a:cubicBezTo>
                  <a:pt x="48" y="88"/>
                  <a:pt x="48" y="88"/>
                  <a:pt x="48" y="88"/>
                </a:cubicBezTo>
                <a:cubicBezTo>
                  <a:pt x="106" y="88"/>
                  <a:pt x="106" y="88"/>
                  <a:pt x="106" y="88"/>
                </a:cubicBezTo>
                <a:cubicBezTo>
                  <a:pt x="109" y="88"/>
                  <a:pt x="110" y="87"/>
                  <a:pt x="110" y="84"/>
                </a:cubicBezTo>
                <a:cubicBezTo>
                  <a:pt x="110" y="82"/>
                  <a:pt x="109" y="80"/>
                  <a:pt x="106" y="80"/>
                </a:cubicBezTo>
                <a:cubicBezTo>
                  <a:pt x="46" y="80"/>
                  <a:pt x="46" y="80"/>
                  <a:pt x="46" y="80"/>
                </a:cubicBezTo>
                <a:cubicBezTo>
                  <a:pt x="45" y="80"/>
                  <a:pt x="44" y="81"/>
                  <a:pt x="43" y="82"/>
                </a:cubicBezTo>
                <a:cubicBezTo>
                  <a:pt x="27" y="101"/>
                  <a:pt x="27" y="101"/>
                  <a:pt x="27" y="101"/>
                </a:cubicBezTo>
                <a:cubicBezTo>
                  <a:pt x="27" y="84"/>
                  <a:pt x="27" y="84"/>
                  <a:pt x="27" y="84"/>
                </a:cubicBezTo>
                <a:cubicBezTo>
                  <a:pt x="27" y="82"/>
                  <a:pt x="25" y="80"/>
                  <a:pt x="23" y="80"/>
                </a:cubicBezTo>
                <a:cubicBezTo>
                  <a:pt x="15" y="80"/>
                  <a:pt x="15" y="80"/>
                  <a:pt x="15" y="80"/>
                </a:cubicBezTo>
                <a:cubicBezTo>
                  <a:pt x="11" y="80"/>
                  <a:pt x="8" y="77"/>
                  <a:pt x="8" y="74"/>
                </a:cubicBezTo>
                <a:cubicBezTo>
                  <a:pt x="8" y="15"/>
                  <a:pt x="8" y="15"/>
                  <a:pt x="8" y="15"/>
                </a:cubicBezTo>
                <a:cubicBezTo>
                  <a:pt x="8" y="11"/>
                  <a:pt x="11" y="8"/>
                  <a:pt x="15" y="8"/>
                </a:cubicBezTo>
                <a:cubicBezTo>
                  <a:pt x="17" y="8"/>
                  <a:pt x="19" y="6"/>
                  <a:pt x="19" y="4"/>
                </a:cubicBezTo>
                <a:cubicBezTo>
                  <a:pt x="19" y="2"/>
                  <a:pt x="17" y="0"/>
                  <a:pt x="15" y="0"/>
                </a:cubicBezTo>
                <a:cubicBezTo>
                  <a:pt x="7" y="0"/>
                  <a:pt x="0" y="7"/>
                  <a:pt x="0" y="15"/>
                </a:cubicBezTo>
                <a:cubicBezTo>
                  <a:pt x="0" y="74"/>
                  <a:pt x="0" y="74"/>
                  <a:pt x="0" y="74"/>
                </a:cubicBezTo>
                <a:cubicBezTo>
                  <a:pt x="0" y="82"/>
                  <a:pt x="7" y="88"/>
                  <a:pt x="15" y="88"/>
                </a:cubicBezTo>
                <a:cubicBezTo>
                  <a:pt x="19" y="88"/>
                  <a:pt x="19" y="88"/>
                  <a:pt x="19" y="88"/>
                </a:cubicBezTo>
                <a:cubicBezTo>
                  <a:pt x="19" y="106"/>
                  <a:pt x="19" y="106"/>
                  <a:pt x="19" y="106"/>
                </a:cubicBezTo>
                <a:cubicBezTo>
                  <a:pt x="19" y="109"/>
                  <a:pt x="20" y="111"/>
                  <a:pt x="23" y="11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0" name="Oval 29">
            <a:extLst>
              <a:ext uri="{FF2B5EF4-FFF2-40B4-BE49-F238E27FC236}">
                <a16:creationId xmlns:a16="http://schemas.microsoft.com/office/drawing/2014/main" xmlns="" id="{1B3C2D13-17EB-43B8-9AA9-6923DB979C0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59200" y="3330575"/>
            <a:ext cx="31750" cy="30163"/>
          </a:xfrm>
          <a:prstGeom prst="ellipse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" name="Oval 30">
            <a:extLst>
              <a:ext uri="{FF2B5EF4-FFF2-40B4-BE49-F238E27FC236}">
                <a16:creationId xmlns:a16="http://schemas.microsoft.com/office/drawing/2014/main" xmlns="" id="{A5D4221F-26E3-4172-B6EA-AEF1238C1C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05225" y="3330575"/>
            <a:ext cx="31750" cy="30163"/>
          </a:xfrm>
          <a:prstGeom prst="ellipse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2" name="Oval 31">
            <a:extLst>
              <a:ext uri="{FF2B5EF4-FFF2-40B4-BE49-F238E27FC236}">
                <a16:creationId xmlns:a16="http://schemas.microsoft.com/office/drawing/2014/main" xmlns="" id="{BCB95358-DC76-4A0F-B802-A46E0644579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14763" y="3330575"/>
            <a:ext cx="30163" cy="30163"/>
          </a:xfrm>
          <a:prstGeom prst="ellipse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" name="Freeform 32">
            <a:extLst>
              <a:ext uri="{FF2B5EF4-FFF2-40B4-BE49-F238E27FC236}">
                <a16:creationId xmlns:a16="http://schemas.microsoft.com/office/drawing/2014/main" xmlns="" id="{E10D5504-5D0D-431E-807E-E62ECCF181CD}"/>
              </a:ext>
            </a:extLst>
          </p:cNvPr>
          <p:cNvSpPr>
            <a:spLocks noEditPoints="1"/>
          </p:cNvSpPr>
          <p:nvPr/>
        </p:nvSpPr>
        <p:spPr bwMode="auto">
          <a:xfrm>
            <a:off x="3451225" y="3805237"/>
            <a:ext cx="542925" cy="465138"/>
          </a:xfrm>
          <a:custGeom>
            <a:avLst/>
            <a:gdLst>
              <a:gd name="T0" fmla="*/ 129 w 160"/>
              <a:gd name="T1" fmla="*/ 15 h 136"/>
              <a:gd name="T2" fmla="*/ 15 w 160"/>
              <a:gd name="T3" fmla="*/ 0 h 136"/>
              <a:gd name="T4" fmla="*/ 0 w 160"/>
              <a:gd name="T5" fmla="*/ 74 h 136"/>
              <a:gd name="T6" fmla="*/ 19 w 160"/>
              <a:gd name="T7" fmla="*/ 88 h 136"/>
              <a:gd name="T8" fmla="*/ 25 w 160"/>
              <a:gd name="T9" fmla="*/ 112 h 136"/>
              <a:gd name="T10" fmla="*/ 29 w 160"/>
              <a:gd name="T11" fmla="*/ 110 h 136"/>
              <a:gd name="T12" fmla="*/ 114 w 160"/>
              <a:gd name="T13" fmla="*/ 88 h 136"/>
              <a:gd name="T14" fmla="*/ 46 w 160"/>
              <a:gd name="T15" fmla="*/ 80 h 136"/>
              <a:gd name="T16" fmla="*/ 27 w 160"/>
              <a:gd name="T17" fmla="*/ 100 h 136"/>
              <a:gd name="T18" fmla="*/ 23 w 160"/>
              <a:gd name="T19" fmla="*/ 80 h 136"/>
              <a:gd name="T20" fmla="*/ 8 w 160"/>
              <a:gd name="T21" fmla="*/ 74 h 136"/>
              <a:gd name="T22" fmla="*/ 15 w 160"/>
              <a:gd name="T23" fmla="*/ 8 h 136"/>
              <a:gd name="T24" fmla="*/ 121 w 160"/>
              <a:gd name="T25" fmla="*/ 15 h 136"/>
              <a:gd name="T26" fmla="*/ 114 w 160"/>
              <a:gd name="T27" fmla="*/ 80 h 136"/>
              <a:gd name="T28" fmla="*/ 131 w 160"/>
              <a:gd name="T29" fmla="*/ 134 h 136"/>
              <a:gd name="T30" fmla="*/ 137 w 160"/>
              <a:gd name="T31" fmla="*/ 136 h 136"/>
              <a:gd name="T32" fmla="*/ 141 w 160"/>
              <a:gd name="T33" fmla="*/ 112 h 136"/>
              <a:gd name="T34" fmla="*/ 160 w 160"/>
              <a:gd name="T35" fmla="*/ 98 h 136"/>
              <a:gd name="T36" fmla="*/ 145 w 160"/>
              <a:gd name="T37" fmla="*/ 24 h 136"/>
              <a:gd name="T38" fmla="*/ 145 w 160"/>
              <a:gd name="T39" fmla="*/ 32 h 136"/>
              <a:gd name="T40" fmla="*/ 152 w 160"/>
              <a:gd name="T41" fmla="*/ 98 h 136"/>
              <a:gd name="T42" fmla="*/ 137 w 160"/>
              <a:gd name="T43" fmla="*/ 104 h 136"/>
              <a:gd name="T44" fmla="*/ 133 w 160"/>
              <a:gd name="T45" fmla="*/ 125 h 136"/>
              <a:gd name="T46" fmla="*/ 114 w 160"/>
              <a:gd name="T47" fmla="*/ 105 h 136"/>
              <a:gd name="T48" fmla="*/ 50 w 160"/>
              <a:gd name="T49" fmla="*/ 109 h 136"/>
              <a:gd name="T50" fmla="*/ 112 w 160"/>
              <a:gd name="T51" fmla="*/ 113 h 136"/>
              <a:gd name="T52" fmla="*/ 65 w 160"/>
              <a:gd name="T53" fmla="*/ 41 h 136"/>
              <a:gd name="T54" fmla="*/ 65 w 160"/>
              <a:gd name="T55" fmla="*/ 50 h 136"/>
              <a:gd name="T56" fmla="*/ 65 w 160"/>
              <a:gd name="T57" fmla="*/ 41 h 136"/>
              <a:gd name="T58" fmla="*/ 85 w 160"/>
              <a:gd name="T59" fmla="*/ 46 h 136"/>
              <a:gd name="T60" fmla="*/ 76 w 160"/>
              <a:gd name="T61" fmla="*/ 46 h 136"/>
              <a:gd name="T62" fmla="*/ 49 w 160"/>
              <a:gd name="T63" fmla="*/ 41 h 136"/>
              <a:gd name="T64" fmla="*/ 49 w 160"/>
              <a:gd name="T65" fmla="*/ 50 h 136"/>
              <a:gd name="T66" fmla="*/ 49 w 160"/>
              <a:gd name="T67" fmla="*/ 41 h 1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60" h="136">
                <a:moveTo>
                  <a:pt x="129" y="74"/>
                </a:moveTo>
                <a:cubicBezTo>
                  <a:pt x="129" y="15"/>
                  <a:pt x="129" y="15"/>
                  <a:pt x="129" y="15"/>
                </a:cubicBezTo>
                <a:cubicBezTo>
                  <a:pt x="129" y="7"/>
                  <a:pt x="122" y="0"/>
                  <a:pt x="114" y="0"/>
                </a:cubicBezTo>
                <a:cubicBezTo>
                  <a:pt x="15" y="0"/>
                  <a:pt x="15" y="0"/>
                  <a:pt x="15" y="0"/>
                </a:cubicBezTo>
                <a:cubicBezTo>
                  <a:pt x="7" y="0"/>
                  <a:pt x="0" y="7"/>
                  <a:pt x="0" y="15"/>
                </a:cubicBezTo>
                <a:cubicBezTo>
                  <a:pt x="0" y="74"/>
                  <a:pt x="0" y="74"/>
                  <a:pt x="0" y="74"/>
                </a:cubicBezTo>
                <a:cubicBezTo>
                  <a:pt x="0" y="82"/>
                  <a:pt x="7" y="88"/>
                  <a:pt x="15" y="88"/>
                </a:cubicBezTo>
                <a:cubicBezTo>
                  <a:pt x="19" y="88"/>
                  <a:pt x="19" y="88"/>
                  <a:pt x="19" y="88"/>
                </a:cubicBezTo>
                <a:cubicBezTo>
                  <a:pt x="19" y="106"/>
                  <a:pt x="19" y="106"/>
                  <a:pt x="19" y="106"/>
                </a:cubicBezTo>
                <a:cubicBezTo>
                  <a:pt x="19" y="109"/>
                  <a:pt x="22" y="112"/>
                  <a:pt x="25" y="112"/>
                </a:cubicBezTo>
                <a:cubicBezTo>
                  <a:pt x="25" y="112"/>
                  <a:pt x="25" y="112"/>
                  <a:pt x="25" y="112"/>
                </a:cubicBezTo>
                <a:cubicBezTo>
                  <a:pt x="27" y="112"/>
                  <a:pt x="28" y="111"/>
                  <a:pt x="29" y="110"/>
                </a:cubicBezTo>
                <a:cubicBezTo>
                  <a:pt x="48" y="88"/>
                  <a:pt x="48" y="88"/>
                  <a:pt x="48" y="88"/>
                </a:cubicBezTo>
                <a:cubicBezTo>
                  <a:pt x="114" y="88"/>
                  <a:pt x="114" y="88"/>
                  <a:pt x="114" y="88"/>
                </a:cubicBezTo>
                <a:cubicBezTo>
                  <a:pt x="122" y="88"/>
                  <a:pt x="129" y="82"/>
                  <a:pt x="129" y="74"/>
                </a:cubicBezTo>
                <a:close/>
                <a:moveTo>
                  <a:pt x="46" y="80"/>
                </a:moveTo>
                <a:cubicBezTo>
                  <a:pt x="45" y="80"/>
                  <a:pt x="44" y="81"/>
                  <a:pt x="43" y="82"/>
                </a:cubicBezTo>
                <a:cubicBezTo>
                  <a:pt x="27" y="100"/>
                  <a:pt x="27" y="100"/>
                  <a:pt x="27" y="100"/>
                </a:cubicBezTo>
                <a:cubicBezTo>
                  <a:pt x="27" y="84"/>
                  <a:pt x="27" y="84"/>
                  <a:pt x="27" y="84"/>
                </a:cubicBezTo>
                <a:cubicBezTo>
                  <a:pt x="27" y="82"/>
                  <a:pt x="25" y="80"/>
                  <a:pt x="23" y="80"/>
                </a:cubicBezTo>
                <a:cubicBezTo>
                  <a:pt x="15" y="80"/>
                  <a:pt x="15" y="80"/>
                  <a:pt x="15" y="80"/>
                </a:cubicBezTo>
                <a:cubicBezTo>
                  <a:pt x="11" y="80"/>
                  <a:pt x="8" y="77"/>
                  <a:pt x="8" y="74"/>
                </a:cubicBezTo>
                <a:cubicBezTo>
                  <a:pt x="8" y="15"/>
                  <a:pt x="8" y="15"/>
                  <a:pt x="8" y="15"/>
                </a:cubicBezTo>
                <a:cubicBezTo>
                  <a:pt x="8" y="11"/>
                  <a:pt x="11" y="8"/>
                  <a:pt x="15" y="8"/>
                </a:cubicBezTo>
                <a:cubicBezTo>
                  <a:pt x="114" y="8"/>
                  <a:pt x="114" y="8"/>
                  <a:pt x="114" y="8"/>
                </a:cubicBezTo>
                <a:cubicBezTo>
                  <a:pt x="118" y="8"/>
                  <a:pt x="121" y="11"/>
                  <a:pt x="121" y="15"/>
                </a:cubicBezTo>
                <a:cubicBezTo>
                  <a:pt x="121" y="74"/>
                  <a:pt x="121" y="74"/>
                  <a:pt x="121" y="74"/>
                </a:cubicBezTo>
                <a:cubicBezTo>
                  <a:pt x="121" y="77"/>
                  <a:pt x="118" y="80"/>
                  <a:pt x="114" y="80"/>
                </a:cubicBezTo>
                <a:cubicBezTo>
                  <a:pt x="46" y="80"/>
                  <a:pt x="46" y="80"/>
                  <a:pt x="46" y="80"/>
                </a:cubicBezTo>
                <a:close/>
                <a:moveTo>
                  <a:pt x="131" y="134"/>
                </a:moveTo>
                <a:cubicBezTo>
                  <a:pt x="132" y="135"/>
                  <a:pt x="133" y="136"/>
                  <a:pt x="135" y="136"/>
                </a:cubicBezTo>
                <a:cubicBezTo>
                  <a:pt x="136" y="136"/>
                  <a:pt x="136" y="136"/>
                  <a:pt x="137" y="136"/>
                </a:cubicBezTo>
                <a:cubicBezTo>
                  <a:pt x="140" y="135"/>
                  <a:pt x="141" y="133"/>
                  <a:pt x="141" y="130"/>
                </a:cubicBezTo>
                <a:cubicBezTo>
                  <a:pt x="141" y="112"/>
                  <a:pt x="141" y="112"/>
                  <a:pt x="141" y="112"/>
                </a:cubicBezTo>
                <a:cubicBezTo>
                  <a:pt x="145" y="112"/>
                  <a:pt x="145" y="112"/>
                  <a:pt x="145" y="112"/>
                </a:cubicBezTo>
                <a:cubicBezTo>
                  <a:pt x="153" y="112"/>
                  <a:pt x="160" y="106"/>
                  <a:pt x="160" y="98"/>
                </a:cubicBezTo>
                <a:cubicBezTo>
                  <a:pt x="160" y="39"/>
                  <a:pt x="160" y="39"/>
                  <a:pt x="160" y="39"/>
                </a:cubicBezTo>
                <a:cubicBezTo>
                  <a:pt x="160" y="31"/>
                  <a:pt x="153" y="24"/>
                  <a:pt x="145" y="24"/>
                </a:cubicBezTo>
                <a:cubicBezTo>
                  <a:pt x="143" y="24"/>
                  <a:pt x="141" y="26"/>
                  <a:pt x="141" y="28"/>
                </a:cubicBezTo>
                <a:cubicBezTo>
                  <a:pt x="141" y="30"/>
                  <a:pt x="143" y="32"/>
                  <a:pt x="145" y="32"/>
                </a:cubicBezTo>
                <a:cubicBezTo>
                  <a:pt x="149" y="32"/>
                  <a:pt x="152" y="35"/>
                  <a:pt x="152" y="39"/>
                </a:cubicBezTo>
                <a:cubicBezTo>
                  <a:pt x="152" y="98"/>
                  <a:pt x="152" y="98"/>
                  <a:pt x="152" y="98"/>
                </a:cubicBezTo>
                <a:cubicBezTo>
                  <a:pt x="152" y="101"/>
                  <a:pt x="149" y="104"/>
                  <a:pt x="145" y="104"/>
                </a:cubicBezTo>
                <a:cubicBezTo>
                  <a:pt x="137" y="104"/>
                  <a:pt x="137" y="104"/>
                  <a:pt x="137" y="104"/>
                </a:cubicBezTo>
                <a:cubicBezTo>
                  <a:pt x="135" y="104"/>
                  <a:pt x="133" y="106"/>
                  <a:pt x="133" y="109"/>
                </a:cubicBezTo>
                <a:cubicBezTo>
                  <a:pt x="133" y="125"/>
                  <a:pt x="133" y="125"/>
                  <a:pt x="133" y="125"/>
                </a:cubicBezTo>
                <a:cubicBezTo>
                  <a:pt x="117" y="106"/>
                  <a:pt x="117" y="106"/>
                  <a:pt x="117" y="106"/>
                </a:cubicBezTo>
                <a:cubicBezTo>
                  <a:pt x="116" y="105"/>
                  <a:pt x="115" y="105"/>
                  <a:pt x="114" y="105"/>
                </a:cubicBezTo>
                <a:cubicBezTo>
                  <a:pt x="54" y="105"/>
                  <a:pt x="54" y="105"/>
                  <a:pt x="54" y="105"/>
                </a:cubicBezTo>
                <a:cubicBezTo>
                  <a:pt x="51" y="105"/>
                  <a:pt x="50" y="106"/>
                  <a:pt x="50" y="109"/>
                </a:cubicBezTo>
                <a:cubicBezTo>
                  <a:pt x="50" y="111"/>
                  <a:pt x="51" y="113"/>
                  <a:pt x="54" y="113"/>
                </a:cubicBezTo>
                <a:cubicBezTo>
                  <a:pt x="112" y="113"/>
                  <a:pt x="112" y="113"/>
                  <a:pt x="112" y="113"/>
                </a:cubicBezTo>
                <a:lnTo>
                  <a:pt x="131" y="134"/>
                </a:lnTo>
                <a:close/>
                <a:moveTo>
                  <a:pt x="65" y="41"/>
                </a:moveTo>
                <a:cubicBezTo>
                  <a:pt x="67" y="41"/>
                  <a:pt x="69" y="43"/>
                  <a:pt x="69" y="46"/>
                </a:cubicBezTo>
                <a:cubicBezTo>
                  <a:pt x="69" y="48"/>
                  <a:pt x="67" y="50"/>
                  <a:pt x="65" y="50"/>
                </a:cubicBezTo>
                <a:cubicBezTo>
                  <a:pt x="62" y="50"/>
                  <a:pt x="60" y="48"/>
                  <a:pt x="60" y="46"/>
                </a:cubicBezTo>
                <a:cubicBezTo>
                  <a:pt x="60" y="43"/>
                  <a:pt x="62" y="41"/>
                  <a:pt x="65" y="41"/>
                </a:cubicBezTo>
                <a:close/>
                <a:moveTo>
                  <a:pt x="80" y="41"/>
                </a:moveTo>
                <a:cubicBezTo>
                  <a:pt x="83" y="41"/>
                  <a:pt x="85" y="43"/>
                  <a:pt x="85" y="46"/>
                </a:cubicBezTo>
                <a:cubicBezTo>
                  <a:pt x="85" y="48"/>
                  <a:pt x="83" y="50"/>
                  <a:pt x="80" y="50"/>
                </a:cubicBezTo>
                <a:cubicBezTo>
                  <a:pt x="78" y="50"/>
                  <a:pt x="76" y="48"/>
                  <a:pt x="76" y="46"/>
                </a:cubicBezTo>
                <a:cubicBezTo>
                  <a:pt x="76" y="43"/>
                  <a:pt x="78" y="41"/>
                  <a:pt x="80" y="41"/>
                </a:cubicBezTo>
                <a:close/>
                <a:moveTo>
                  <a:pt x="49" y="41"/>
                </a:moveTo>
                <a:cubicBezTo>
                  <a:pt x="51" y="41"/>
                  <a:pt x="53" y="43"/>
                  <a:pt x="53" y="46"/>
                </a:cubicBezTo>
                <a:cubicBezTo>
                  <a:pt x="53" y="48"/>
                  <a:pt x="51" y="50"/>
                  <a:pt x="49" y="50"/>
                </a:cubicBezTo>
                <a:cubicBezTo>
                  <a:pt x="46" y="50"/>
                  <a:pt x="44" y="48"/>
                  <a:pt x="44" y="46"/>
                </a:cubicBezTo>
                <a:cubicBezTo>
                  <a:pt x="44" y="43"/>
                  <a:pt x="46" y="41"/>
                  <a:pt x="49" y="4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4" name="Freeform 33">
            <a:extLst>
              <a:ext uri="{FF2B5EF4-FFF2-40B4-BE49-F238E27FC236}">
                <a16:creationId xmlns:a16="http://schemas.microsoft.com/office/drawing/2014/main" xmlns="" id="{27520402-6918-4E73-95F9-F1DDEDDD6C52}"/>
              </a:ext>
            </a:extLst>
          </p:cNvPr>
          <p:cNvSpPr>
            <a:spLocks/>
          </p:cNvSpPr>
          <p:nvPr/>
        </p:nvSpPr>
        <p:spPr bwMode="auto">
          <a:xfrm>
            <a:off x="3451225" y="4421187"/>
            <a:ext cx="542925" cy="481013"/>
          </a:xfrm>
          <a:custGeom>
            <a:avLst/>
            <a:gdLst>
              <a:gd name="T0" fmla="*/ 101 w 160"/>
              <a:gd name="T1" fmla="*/ 139 h 141"/>
              <a:gd name="T2" fmla="*/ 104 w 160"/>
              <a:gd name="T3" fmla="*/ 134 h 141"/>
              <a:gd name="T4" fmla="*/ 100 w 160"/>
              <a:gd name="T5" fmla="*/ 131 h 141"/>
              <a:gd name="T6" fmla="*/ 80 w 160"/>
              <a:gd name="T7" fmla="*/ 133 h 141"/>
              <a:gd name="T8" fmla="*/ 8 w 160"/>
              <a:gd name="T9" fmla="*/ 71 h 141"/>
              <a:gd name="T10" fmla="*/ 80 w 160"/>
              <a:gd name="T11" fmla="*/ 8 h 141"/>
              <a:gd name="T12" fmla="*/ 152 w 160"/>
              <a:gd name="T13" fmla="*/ 71 h 141"/>
              <a:gd name="T14" fmla="*/ 136 w 160"/>
              <a:gd name="T15" fmla="*/ 110 h 141"/>
              <a:gd name="T16" fmla="*/ 135 w 160"/>
              <a:gd name="T17" fmla="*/ 114 h 141"/>
              <a:gd name="T18" fmla="*/ 145 w 160"/>
              <a:gd name="T19" fmla="*/ 128 h 141"/>
              <a:gd name="T20" fmla="*/ 123 w 160"/>
              <a:gd name="T21" fmla="*/ 123 h 141"/>
              <a:gd name="T22" fmla="*/ 118 w 160"/>
              <a:gd name="T23" fmla="*/ 125 h 141"/>
              <a:gd name="T24" fmla="*/ 119 w 160"/>
              <a:gd name="T25" fmla="*/ 130 h 141"/>
              <a:gd name="T26" fmla="*/ 151 w 160"/>
              <a:gd name="T27" fmla="*/ 136 h 141"/>
              <a:gd name="T28" fmla="*/ 156 w 160"/>
              <a:gd name="T29" fmla="*/ 131 h 141"/>
              <a:gd name="T30" fmla="*/ 153 w 160"/>
              <a:gd name="T31" fmla="*/ 125 h 141"/>
              <a:gd name="T32" fmla="*/ 144 w 160"/>
              <a:gd name="T33" fmla="*/ 113 h 141"/>
              <a:gd name="T34" fmla="*/ 160 w 160"/>
              <a:gd name="T35" fmla="*/ 71 h 141"/>
              <a:gd name="T36" fmla="*/ 80 w 160"/>
              <a:gd name="T37" fmla="*/ 0 h 141"/>
              <a:gd name="T38" fmla="*/ 0 w 160"/>
              <a:gd name="T39" fmla="*/ 71 h 141"/>
              <a:gd name="T40" fmla="*/ 80 w 160"/>
              <a:gd name="T41" fmla="*/ 141 h 141"/>
              <a:gd name="T42" fmla="*/ 101 w 160"/>
              <a:gd name="T43" fmla="*/ 139 h 1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160" h="141">
                <a:moveTo>
                  <a:pt x="101" y="139"/>
                </a:moveTo>
                <a:cubicBezTo>
                  <a:pt x="104" y="138"/>
                  <a:pt x="105" y="136"/>
                  <a:pt x="104" y="134"/>
                </a:cubicBezTo>
                <a:cubicBezTo>
                  <a:pt x="104" y="132"/>
                  <a:pt x="102" y="130"/>
                  <a:pt x="100" y="131"/>
                </a:cubicBezTo>
                <a:cubicBezTo>
                  <a:pt x="93" y="132"/>
                  <a:pt x="87" y="133"/>
                  <a:pt x="80" y="133"/>
                </a:cubicBezTo>
                <a:cubicBezTo>
                  <a:pt x="40" y="133"/>
                  <a:pt x="8" y="105"/>
                  <a:pt x="8" y="71"/>
                </a:cubicBezTo>
                <a:cubicBezTo>
                  <a:pt x="8" y="36"/>
                  <a:pt x="40" y="8"/>
                  <a:pt x="80" y="8"/>
                </a:cubicBezTo>
                <a:cubicBezTo>
                  <a:pt x="120" y="8"/>
                  <a:pt x="152" y="36"/>
                  <a:pt x="152" y="71"/>
                </a:cubicBezTo>
                <a:cubicBezTo>
                  <a:pt x="152" y="85"/>
                  <a:pt x="147" y="99"/>
                  <a:pt x="136" y="110"/>
                </a:cubicBezTo>
                <a:cubicBezTo>
                  <a:pt x="135" y="111"/>
                  <a:pt x="135" y="112"/>
                  <a:pt x="135" y="114"/>
                </a:cubicBezTo>
                <a:cubicBezTo>
                  <a:pt x="138" y="120"/>
                  <a:pt x="141" y="125"/>
                  <a:pt x="145" y="128"/>
                </a:cubicBezTo>
                <a:cubicBezTo>
                  <a:pt x="139" y="129"/>
                  <a:pt x="131" y="128"/>
                  <a:pt x="123" y="123"/>
                </a:cubicBezTo>
                <a:cubicBezTo>
                  <a:pt x="121" y="122"/>
                  <a:pt x="119" y="123"/>
                  <a:pt x="118" y="125"/>
                </a:cubicBezTo>
                <a:cubicBezTo>
                  <a:pt x="117" y="126"/>
                  <a:pt x="117" y="129"/>
                  <a:pt x="119" y="130"/>
                </a:cubicBezTo>
                <a:cubicBezTo>
                  <a:pt x="131" y="137"/>
                  <a:pt x="144" y="137"/>
                  <a:pt x="151" y="136"/>
                </a:cubicBezTo>
                <a:cubicBezTo>
                  <a:pt x="153" y="135"/>
                  <a:pt x="155" y="134"/>
                  <a:pt x="156" y="131"/>
                </a:cubicBezTo>
                <a:cubicBezTo>
                  <a:pt x="157" y="129"/>
                  <a:pt x="156" y="126"/>
                  <a:pt x="153" y="125"/>
                </a:cubicBezTo>
                <a:cubicBezTo>
                  <a:pt x="149" y="122"/>
                  <a:pt x="146" y="118"/>
                  <a:pt x="144" y="113"/>
                </a:cubicBezTo>
                <a:cubicBezTo>
                  <a:pt x="154" y="101"/>
                  <a:pt x="160" y="86"/>
                  <a:pt x="160" y="71"/>
                </a:cubicBezTo>
                <a:cubicBezTo>
                  <a:pt x="160" y="32"/>
                  <a:pt x="124" y="0"/>
                  <a:pt x="80" y="0"/>
                </a:cubicBezTo>
                <a:cubicBezTo>
                  <a:pt x="36" y="0"/>
                  <a:pt x="0" y="32"/>
                  <a:pt x="0" y="71"/>
                </a:cubicBezTo>
                <a:cubicBezTo>
                  <a:pt x="0" y="110"/>
                  <a:pt x="36" y="141"/>
                  <a:pt x="80" y="141"/>
                </a:cubicBezTo>
                <a:cubicBezTo>
                  <a:pt x="87" y="141"/>
                  <a:pt x="95" y="140"/>
                  <a:pt x="101" y="13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" name="Oval 34">
            <a:extLst>
              <a:ext uri="{FF2B5EF4-FFF2-40B4-BE49-F238E27FC236}">
                <a16:creationId xmlns:a16="http://schemas.microsoft.com/office/drawing/2014/main" xmlns="" id="{6A518C26-A0EE-4AEE-93BC-7F36B3FD0F6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05225" y="4646612"/>
            <a:ext cx="34925" cy="33338"/>
          </a:xfrm>
          <a:prstGeom prst="ellipse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6" name="Oval 35">
            <a:extLst>
              <a:ext uri="{FF2B5EF4-FFF2-40B4-BE49-F238E27FC236}">
                <a16:creationId xmlns:a16="http://schemas.microsoft.com/office/drawing/2014/main" xmlns="" id="{32DCB7F3-CF23-4C7D-93D0-F27D4EEAD7A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79838" y="4646612"/>
            <a:ext cx="34925" cy="33338"/>
          </a:xfrm>
          <a:prstGeom prst="ellipse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7" name="Oval 36">
            <a:extLst>
              <a:ext uri="{FF2B5EF4-FFF2-40B4-BE49-F238E27FC236}">
                <a16:creationId xmlns:a16="http://schemas.microsoft.com/office/drawing/2014/main" xmlns="" id="{8D20D7BA-6B6D-4014-8DC0-A8205C1A99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30613" y="4646612"/>
            <a:ext cx="34925" cy="33338"/>
          </a:xfrm>
          <a:prstGeom prst="ellipse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8" name="Freeform 37">
            <a:extLst>
              <a:ext uri="{FF2B5EF4-FFF2-40B4-BE49-F238E27FC236}">
                <a16:creationId xmlns:a16="http://schemas.microsoft.com/office/drawing/2014/main" xmlns="" id="{BAB803A0-7E14-4205-9E36-FAA4DBE5C8D3}"/>
              </a:ext>
            </a:extLst>
          </p:cNvPr>
          <p:cNvSpPr>
            <a:spLocks noEditPoints="1"/>
          </p:cNvSpPr>
          <p:nvPr/>
        </p:nvSpPr>
        <p:spPr bwMode="auto">
          <a:xfrm>
            <a:off x="3451225" y="5021262"/>
            <a:ext cx="542925" cy="496888"/>
          </a:xfrm>
          <a:custGeom>
            <a:avLst/>
            <a:gdLst>
              <a:gd name="T0" fmla="*/ 111 w 160"/>
              <a:gd name="T1" fmla="*/ 20 h 145"/>
              <a:gd name="T2" fmla="*/ 106 w 160"/>
              <a:gd name="T3" fmla="*/ 20 h 145"/>
              <a:gd name="T4" fmla="*/ 106 w 160"/>
              <a:gd name="T5" fmla="*/ 26 h 145"/>
              <a:gd name="T6" fmla="*/ 120 w 160"/>
              <a:gd name="T7" fmla="*/ 40 h 145"/>
              <a:gd name="T8" fmla="*/ 123 w 160"/>
              <a:gd name="T9" fmla="*/ 41 h 145"/>
              <a:gd name="T10" fmla="*/ 125 w 160"/>
              <a:gd name="T11" fmla="*/ 40 h 145"/>
              <a:gd name="T12" fmla="*/ 159 w 160"/>
              <a:gd name="T13" fmla="*/ 7 h 145"/>
              <a:gd name="T14" fmla="*/ 159 w 160"/>
              <a:gd name="T15" fmla="*/ 1 h 145"/>
              <a:gd name="T16" fmla="*/ 153 w 160"/>
              <a:gd name="T17" fmla="*/ 1 h 145"/>
              <a:gd name="T18" fmla="*/ 123 w 160"/>
              <a:gd name="T19" fmla="*/ 32 h 145"/>
              <a:gd name="T20" fmla="*/ 111 w 160"/>
              <a:gd name="T21" fmla="*/ 20 h 145"/>
              <a:gd name="T22" fmla="*/ 21 w 160"/>
              <a:gd name="T23" fmla="*/ 144 h 145"/>
              <a:gd name="T24" fmla="*/ 24 w 160"/>
              <a:gd name="T25" fmla="*/ 145 h 145"/>
              <a:gd name="T26" fmla="*/ 28 w 160"/>
              <a:gd name="T27" fmla="*/ 143 h 145"/>
              <a:gd name="T28" fmla="*/ 51 w 160"/>
              <a:gd name="T29" fmla="*/ 120 h 145"/>
              <a:gd name="T30" fmla="*/ 127 w 160"/>
              <a:gd name="T31" fmla="*/ 120 h 145"/>
              <a:gd name="T32" fmla="*/ 146 w 160"/>
              <a:gd name="T33" fmla="*/ 101 h 145"/>
              <a:gd name="T34" fmla="*/ 146 w 160"/>
              <a:gd name="T35" fmla="*/ 59 h 145"/>
              <a:gd name="T36" fmla="*/ 142 w 160"/>
              <a:gd name="T37" fmla="*/ 55 h 145"/>
              <a:gd name="T38" fmla="*/ 138 w 160"/>
              <a:gd name="T39" fmla="*/ 59 h 145"/>
              <a:gd name="T40" fmla="*/ 138 w 160"/>
              <a:gd name="T41" fmla="*/ 101 h 145"/>
              <a:gd name="T42" fmla="*/ 127 w 160"/>
              <a:gd name="T43" fmla="*/ 112 h 145"/>
              <a:gd name="T44" fmla="*/ 49 w 160"/>
              <a:gd name="T45" fmla="*/ 112 h 145"/>
              <a:gd name="T46" fmla="*/ 47 w 160"/>
              <a:gd name="T47" fmla="*/ 113 h 145"/>
              <a:gd name="T48" fmla="*/ 25 w 160"/>
              <a:gd name="T49" fmla="*/ 134 h 145"/>
              <a:gd name="T50" fmla="*/ 25 w 160"/>
              <a:gd name="T51" fmla="*/ 116 h 145"/>
              <a:gd name="T52" fmla="*/ 21 w 160"/>
              <a:gd name="T53" fmla="*/ 112 h 145"/>
              <a:gd name="T54" fmla="*/ 18 w 160"/>
              <a:gd name="T55" fmla="*/ 112 h 145"/>
              <a:gd name="T56" fmla="*/ 8 w 160"/>
              <a:gd name="T57" fmla="*/ 101 h 145"/>
              <a:gd name="T58" fmla="*/ 8 w 160"/>
              <a:gd name="T59" fmla="*/ 23 h 145"/>
              <a:gd name="T60" fmla="*/ 18 w 160"/>
              <a:gd name="T61" fmla="*/ 13 h 145"/>
              <a:gd name="T62" fmla="*/ 92 w 160"/>
              <a:gd name="T63" fmla="*/ 13 h 145"/>
              <a:gd name="T64" fmla="*/ 96 w 160"/>
              <a:gd name="T65" fmla="*/ 9 h 145"/>
              <a:gd name="T66" fmla="*/ 92 w 160"/>
              <a:gd name="T67" fmla="*/ 5 h 145"/>
              <a:gd name="T68" fmla="*/ 18 w 160"/>
              <a:gd name="T69" fmla="*/ 5 h 145"/>
              <a:gd name="T70" fmla="*/ 0 w 160"/>
              <a:gd name="T71" fmla="*/ 23 h 145"/>
              <a:gd name="T72" fmla="*/ 0 w 160"/>
              <a:gd name="T73" fmla="*/ 101 h 145"/>
              <a:gd name="T74" fmla="*/ 17 w 160"/>
              <a:gd name="T75" fmla="*/ 120 h 145"/>
              <a:gd name="T76" fmla="*/ 17 w 160"/>
              <a:gd name="T77" fmla="*/ 139 h 145"/>
              <a:gd name="T78" fmla="*/ 21 w 160"/>
              <a:gd name="T79" fmla="*/ 144 h 1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60" h="145">
                <a:moveTo>
                  <a:pt x="111" y="20"/>
                </a:moveTo>
                <a:cubicBezTo>
                  <a:pt x="110" y="19"/>
                  <a:pt x="107" y="19"/>
                  <a:pt x="106" y="20"/>
                </a:cubicBezTo>
                <a:cubicBezTo>
                  <a:pt x="104" y="22"/>
                  <a:pt x="104" y="24"/>
                  <a:pt x="106" y="26"/>
                </a:cubicBezTo>
                <a:cubicBezTo>
                  <a:pt x="120" y="40"/>
                  <a:pt x="120" y="40"/>
                  <a:pt x="120" y="40"/>
                </a:cubicBezTo>
                <a:cubicBezTo>
                  <a:pt x="120" y="41"/>
                  <a:pt x="121" y="41"/>
                  <a:pt x="123" y="41"/>
                </a:cubicBezTo>
                <a:cubicBezTo>
                  <a:pt x="124" y="41"/>
                  <a:pt x="125" y="41"/>
                  <a:pt x="125" y="40"/>
                </a:cubicBezTo>
                <a:cubicBezTo>
                  <a:pt x="159" y="7"/>
                  <a:pt x="159" y="7"/>
                  <a:pt x="159" y="7"/>
                </a:cubicBezTo>
                <a:cubicBezTo>
                  <a:pt x="160" y="5"/>
                  <a:pt x="160" y="3"/>
                  <a:pt x="159" y="1"/>
                </a:cubicBezTo>
                <a:cubicBezTo>
                  <a:pt x="157" y="0"/>
                  <a:pt x="155" y="0"/>
                  <a:pt x="153" y="1"/>
                </a:cubicBezTo>
                <a:cubicBezTo>
                  <a:pt x="123" y="32"/>
                  <a:pt x="123" y="32"/>
                  <a:pt x="123" y="32"/>
                </a:cubicBezTo>
                <a:lnTo>
                  <a:pt x="111" y="20"/>
                </a:lnTo>
                <a:close/>
                <a:moveTo>
                  <a:pt x="21" y="144"/>
                </a:moveTo>
                <a:cubicBezTo>
                  <a:pt x="22" y="145"/>
                  <a:pt x="23" y="145"/>
                  <a:pt x="24" y="145"/>
                </a:cubicBezTo>
                <a:cubicBezTo>
                  <a:pt x="25" y="145"/>
                  <a:pt x="27" y="144"/>
                  <a:pt x="28" y="143"/>
                </a:cubicBezTo>
                <a:cubicBezTo>
                  <a:pt x="51" y="120"/>
                  <a:pt x="51" y="120"/>
                  <a:pt x="51" y="120"/>
                </a:cubicBezTo>
                <a:cubicBezTo>
                  <a:pt x="127" y="120"/>
                  <a:pt x="127" y="120"/>
                  <a:pt x="127" y="120"/>
                </a:cubicBezTo>
                <a:cubicBezTo>
                  <a:pt x="137" y="120"/>
                  <a:pt x="146" y="111"/>
                  <a:pt x="146" y="101"/>
                </a:cubicBezTo>
                <a:cubicBezTo>
                  <a:pt x="146" y="59"/>
                  <a:pt x="146" y="59"/>
                  <a:pt x="146" y="59"/>
                </a:cubicBezTo>
                <a:cubicBezTo>
                  <a:pt x="146" y="57"/>
                  <a:pt x="144" y="55"/>
                  <a:pt x="142" y="55"/>
                </a:cubicBezTo>
                <a:cubicBezTo>
                  <a:pt x="139" y="55"/>
                  <a:pt x="138" y="57"/>
                  <a:pt x="138" y="59"/>
                </a:cubicBezTo>
                <a:cubicBezTo>
                  <a:pt x="138" y="101"/>
                  <a:pt x="138" y="101"/>
                  <a:pt x="138" y="101"/>
                </a:cubicBezTo>
                <a:cubicBezTo>
                  <a:pt x="138" y="107"/>
                  <a:pt x="133" y="112"/>
                  <a:pt x="127" y="112"/>
                </a:cubicBezTo>
                <a:cubicBezTo>
                  <a:pt x="49" y="112"/>
                  <a:pt x="49" y="112"/>
                  <a:pt x="49" y="112"/>
                </a:cubicBezTo>
                <a:cubicBezTo>
                  <a:pt x="48" y="112"/>
                  <a:pt x="47" y="112"/>
                  <a:pt x="47" y="113"/>
                </a:cubicBezTo>
                <a:cubicBezTo>
                  <a:pt x="25" y="134"/>
                  <a:pt x="25" y="134"/>
                  <a:pt x="25" y="134"/>
                </a:cubicBezTo>
                <a:cubicBezTo>
                  <a:pt x="25" y="116"/>
                  <a:pt x="25" y="116"/>
                  <a:pt x="25" y="116"/>
                </a:cubicBezTo>
                <a:cubicBezTo>
                  <a:pt x="25" y="113"/>
                  <a:pt x="24" y="112"/>
                  <a:pt x="21" y="112"/>
                </a:cubicBezTo>
                <a:cubicBezTo>
                  <a:pt x="18" y="112"/>
                  <a:pt x="18" y="112"/>
                  <a:pt x="18" y="112"/>
                </a:cubicBezTo>
                <a:cubicBezTo>
                  <a:pt x="13" y="112"/>
                  <a:pt x="8" y="107"/>
                  <a:pt x="8" y="101"/>
                </a:cubicBezTo>
                <a:cubicBezTo>
                  <a:pt x="8" y="23"/>
                  <a:pt x="8" y="23"/>
                  <a:pt x="8" y="23"/>
                </a:cubicBezTo>
                <a:cubicBezTo>
                  <a:pt x="8" y="18"/>
                  <a:pt x="13" y="13"/>
                  <a:pt x="18" y="13"/>
                </a:cubicBezTo>
                <a:cubicBezTo>
                  <a:pt x="92" y="13"/>
                  <a:pt x="92" y="13"/>
                  <a:pt x="92" y="13"/>
                </a:cubicBezTo>
                <a:cubicBezTo>
                  <a:pt x="95" y="13"/>
                  <a:pt x="96" y="11"/>
                  <a:pt x="96" y="9"/>
                </a:cubicBezTo>
                <a:cubicBezTo>
                  <a:pt x="96" y="7"/>
                  <a:pt x="95" y="5"/>
                  <a:pt x="92" y="5"/>
                </a:cubicBezTo>
                <a:cubicBezTo>
                  <a:pt x="18" y="5"/>
                  <a:pt x="18" y="5"/>
                  <a:pt x="18" y="5"/>
                </a:cubicBezTo>
                <a:cubicBezTo>
                  <a:pt x="8" y="5"/>
                  <a:pt x="0" y="13"/>
                  <a:pt x="0" y="23"/>
                </a:cubicBezTo>
                <a:cubicBezTo>
                  <a:pt x="0" y="101"/>
                  <a:pt x="0" y="101"/>
                  <a:pt x="0" y="101"/>
                </a:cubicBezTo>
                <a:cubicBezTo>
                  <a:pt x="0" y="111"/>
                  <a:pt x="8" y="119"/>
                  <a:pt x="17" y="120"/>
                </a:cubicBezTo>
                <a:cubicBezTo>
                  <a:pt x="17" y="139"/>
                  <a:pt x="17" y="139"/>
                  <a:pt x="17" y="139"/>
                </a:cubicBezTo>
                <a:cubicBezTo>
                  <a:pt x="17" y="141"/>
                  <a:pt x="19" y="143"/>
                  <a:pt x="21" y="14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9" name="Freeform 38">
            <a:extLst>
              <a:ext uri="{FF2B5EF4-FFF2-40B4-BE49-F238E27FC236}">
                <a16:creationId xmlns:a16="http://schemas.microsoft.com/office/drawing/2014/main" xmlns="" id="{0413A7CE-A762-45EB-A8E7-A54B82A87C33}"/>
              </a:ext>
            </a:extLst>
          </p:cNvPr>
          <p:cNvSpPr>
            <a:spLocks noEditPoints="1"/>
          </p:cNvSpPr>
          <p:nvPr/>
        </p:nvSpPr>
        <p:spPr bwMode="auto">
          <a:xfrm>
            <a:off x="3451225" y="5651500"/>
            <a:ext cx="542925" cy="481013"/>
          </a:xfrm>
          <a:custGeom>
            <a:avLst/>
            <a:gdLst>
              <a:gd name="T0" fmla="*/ 16 w 160"/>
              <a:gd name="T1" fmla="*/ 113 h 141"/>
              <a:gd name="T2" fmla="*/ 7 w 160"/>
              <a:gd name="T3" fmla="*/ 125 h 141"/>
              <a:gd name="T4" fmla="*/ 4 w 160"/>
              <a:gd name="T5" fmla="*/ 131 h 141"/>
              <a:gd name="T6" fmla="*/ 9 w 160"/>
              <a:gd name="T7" fmla="*/ 136 h 141"/>
              <a:gd name="T8" fmla="*/ 41 w 160"/>
              <a:gd name="T9" fmla="*/ 130 h 141"/>
              <a:gd name="T10" fmla="*/ 42 w 160"/>
              <a:gd name="T11" fmla="*/ 125 h 141"/>
              <a:gd name="T12" fmla="*/ 37 w 160"/>
              <a:gd name="T13" fmla="*/ 123 h 141"/>
              <a:gd name="T14" fmla="*/ 15 w 160"/>
              <a:gd name="T15" fmla="*/ 128 h 141"/>
              <a:gd name="T16" fmla="*/ 25 w 160"/>
              <a:gd name="T17" fmla="*/ 114 h 141"/>
              <a:gd name="T18" fmla="*/ 24 w 160"/>
              <a:gd name="T19" fmla="*/ 110 h 141"/>
              <a:gd name="T20" fmla="*/ 8 w 160"/>
              <a:gd name="T21" fmla="*/ 71 h 141"/>
              <a:gd name="T22" fmla="*/ 80 w 160"/>
              <a:gd name="T23" fmla="*/ 8 h 141"/>
              <a:gd name="T24" fmla="*/ 152 w 160"/>
              <a:gd name="T25" fmla="*/ 71 h 141"/>
              <a:gd name="T26" fmla="*/ 80 w 160"/>
              <a:gd name="T27" fmla="*/ 133 h 141"/>
              <a:gd name="T28" fmla="*/ 60 w 160"/>
              <a:gd name="T29" fmla="*/ 131 h 141"/>
              <a:gd name="T30" fmla="*/ 56 w 160"/>
              <a:gd name="T31" fmla="*/ 134 h 141"/>
              <a:gd name="T32" fmla="*/ 59 w 160"/>
              <a:gd name="T33" fmla="*/ 139 h 141"/>
              <a:gd name="T34" fmla="*/ 80 w 160"/>
              <a:gd name="T35" fmla="*/ 141 h 141"/>
              <a:gd name="T36" fmla="*/ 160 w 160"/>
              <a:gd name="T37" fmla="*/ 71 h 141"/>
              <a:gd name="T38" fmla="*/ 80 w 160"/>
              <a:gd name="T39" fmla="*/ 0 h 141"/>
              <a:gd name="T40" fmla="*/ 0 w 160"/>
              <a:gd name="T41" fmla="*/ 71 h 141"/>
              <a:gd name="T42" fmla="*/ 16 w 160"/>
              <a:gd name="T43" fmla="*/ 113 h 141"/>
              <a:gd name="T44" fmla="*/ 80 w 160"/>
              <a:gd name="T45" fmla="*/ 101 h 141"/>
              <a:gd name="T46" fmla="*/ 106 w 160"/>
              <a:gd name="T47" fmla="*/ 86 h 141"/>
              <a:gd name="T48" fmla="*/ 105 w 160"/>
              <a:gd name="T49" fmla="*/ 81 h 141"/>
              <a:gd name="T50" fmla="*/ 99 w 160"/>
              <a:gd name="T51" fmla="*/ 82 h 141"/>
              <a:gd name="T52" fmla="*/ 80 w 160"/>
              <a:gd name="T53" fmla="*/ 93 h 141"/>
              <a:gd name="T54" fmla="*/ 61 w 160"/>
              <a:gd name="T55" fmla="*/ 82 h 141"/>
              <a:gd name="T56" fmla="*/ 55 w 160"/>
              <a:gd name="T57" fmla="*/ 81 h 141"/>
              <a:gd name="T58" fmla="*/ 54 w 160"/>
              <a:gd name="T59" fmla="*/ 86 h 141"/>
              <a:gd name="T60" fmla="*/ 80 w 160"/>
              <a:gd name="T61" fmla="*/ 101 h 141"/>
              <a:gd name="T62" fmla="*/ 48 w 160"/>
              <a:gd name="T63" fmla="*/ 69 h 141"/>
              <a:gd name="T64" fmla="*/ 51 w 160"/>
              <a:gd name="T65" fmla="*/ 71 h 141"/>
              <a:gd name="T66" fmla="*/ 53 w 160"/>
              <a:gd name="T67" fmla="*/ 71 h 141"/>
              <a:gd name="T68" fmla="*/ 72 w 160"/>
              <a:gd name="T69" fmla="*/ 60 h 141"/>
              <a:gd name="T70" fmla="*/ 73 w 160"/>
              <a:gd name="T71" fmla="*/ 56 h 141"/>
              <a:gd name="T72" fmla="*/ 71 w 160"/>
              <a:gd name="T73" fmla="*/ 53 h 141"/>
              <a:gd name="T74" fmla="*/ 52 w 160"/>
              <a:gd name="T75" fmla="*/ 44 h 141"/>
              <a:gd name="T76" fmla="*/ 47 w 160"/>
              <a:gd name="T77" fmla="*/ 46 h 141"/>
              <a:gd name="T78" fmla="*/ 49 w 160"/>
              <a:gd name="T79" fmla="*/ 52 h 141"/>
              <a:gd name="T80" fmla="*/ 61 w 160"/>
              <a:gd name="T81" fmla="*/ 57 h 141"/>
              <a:gd name="T82" fmla="*/ 49 w 160"/>
              <a:gd name="T83" fmla="*/ 64 h 141"/>
              <a:gd name="T84" fmla="*/ 48 w 160"/>
              <a:gd name="T85" fmla="*/ 69 h 141"/>
              <a:gd name="T86" fmla="*/ 113 w 160"/>
              <a:gd name="T87" fmla="*/ 46 h 141"/>
              <a:gd name="T88" fmla="*/ 108 w 160"/>
              <a:gd name="T89" fmla="*/ 44 h 141"/>
              <a:gd name="T90" fmla="*/ 89 w 160"/>
              <a:gd name="T91" fmla="*/ 53 h 141"/>
              <a:gd name="T92" fmla="*/ 87 w 160"/>
              <a:gd name="T93" fmla="*/ 56 h 141"/>
              <a:gd name="T94" fmla="*/ 88 w 160"/>
              <a:gd name="T95" fmla="*/ 60 h 141"/>
              <a:gd name="T96" fmla="*/ 107 w 160"/>
              <a:gd name="T97" fmla="*/ 71 h 141"/>
              <a:gd name="T98" fmla="*/ 109 w 160"/>
              <a:gd name="T99" fmla="*/ 71 h 141"/>
              <a:gd name="T100" fmla="*/ 112 w 160"/>
              <a:gd name="T101" fmla="*/ 69 h 141"/>
              <a:gd name="T102" fmla="*/ 111 w 160"/>
              <a:gd name="T103" fmla="*/ 64 h 141"/>
              <a:gd name="T104" fmla="*/ 99 w 160"/>
              <a:gd name="T105" fmla="*/ 57 h 141"/>
              <a:gd name="T106" fmla="*/ 111 w 160"/>
              <a:gd name="T107" fmla="*/ 52 h 141"/>
              <a:gd name="T108" fmla="*/ 113 w 160"/>
              <a:gd name="T109" fmla="*/ 46 h 1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160" h="141">
                <a:moveTo>
                  <a:pt x="16" y="113"/>
                </a:moveTo>
                <a:cubicBezTo>
                  <a:pt x="14" y="118"/>
                  <a:pt x="11" y="122"/>
                  <a:pt x="7" y="125"/>
                </a:cubicBezTo>
                <a:cubicBezTo>
                  <a:pt x="5" y="126"/>
                  <a:pt x="3" y="129"/>
                  <a:pt x="4" y="131"/>
                </a:cubicBezTo>
                <a:cubicBezTo>
                  <a:pt x="5" y="134"/>
                  <a:pt x="7" y="135"/>
                  <a:pt x="9" y="136"/>
                </a:cubicBezTo>
                <a:cubicBezTo>
                  <a:pt x="16" y="137"/>
                  <a:pt x="29" y="137"/>
                  <a:pt x="41" y="130"/>
                </a:cubicBezTo>
                <a:cubicBezTo>
                  <a:pt x="43" y="129"/>
                  <a:pt x="43" y="126"/>
                  <a:pt x="42" y="125"/>
                </a:cubicBezTo>
                <a:cubicBezTo>
                  <a:pt x="41" y="123"/>
                  <a:pt x="39" y="122"/>
                  <a:pt x="37" y="123"/>
                </a:cubicBezTo>
                <a:cubicBezTo>
                  <a:pt x="29" y="128"/>
                  <a:pt x="21" y="129"/>
                  <a:pt x="15" y="128"/>
                </a:cubicBezTo>
                <a:cubicBezTo>
                  <a:pt x="19" y="125"/>
                  <a:pt x="22" y="120"/>
                  <a:pt x="25" y="114"/>
                </a:cubicBezTo>
                <a:cubicBezTo>
                  <a:pt x="25" y="113"/>
                  <a:pt x="25" y="111"/>
                  <a:pt x="24" y="110"/>
                </a:cubicBezTo>
                <a:cubicBezTo>
                  <a:pt x="13" y="99"/>
                  <a:pt x="8" y="85"/>
                  <a:pt x="8" y="71"/>
                </a:cubicBezTo>
                <a:cubicBezTo>
                  <a:pt x="8" y="36"/>
                  <a:pt x="40" y="8"/>
                  <a:pt x="80" y="8"/>
                </a:cubicBezTo>
                <a:cubicBezTo>
                  <a:pt x="120" y="8"/>
                  <a:pt x="152" y="36"/>
                  <a:pt x="152" y="71"/>
                </a:cubicBezTo>
                <a:cubicBezTo>
                  <a:pt x="152" y="105"/>
                  <a:pt x="120" y="133"/>
                  <a:pt x="80" y="133"/>
                </a:cubicBezTo>
                <a:cubicBezTo>
                  <a:pt x="73" y="133"/>
                  <a:pt x="67" y="132"/>
                  <a:pt x="60" y="131"/>
                </a:cubicBezTo>
                <a:cubicBezTo>
                  <a:pt x="58" y="130"/>
                  <a:pt x="56" y="132"/>
                  <a:pt x="56" y="134"/>
                </a:cubicBezTo>
                <a:cubicBezTo>
                  <a:pt x="55" y="136"/>
                  <a:pt x="56" y="138"/>
                  <a:pt x="59" y="139"/>
                </a:cubicBezTo>
                <a:cubicBezTo>
                  <a:pt x="65" y="140"/>
                  <a:pt x="73" y="141"/>
                  <a:pt x="80" y="141"/>
                </a:cubicBezTo>
                <a:cubicBezTo>
                  <a:pt x="124" y="141"/>
                  <a:pt x="160" y="110"/>
                  <a:pt x="160" y="71"/>
                </a:cubicBezTo>
                <a:cubicBezTo>
                  <a:pt x="160" y="32"/>
                  <a:pt x="124" y="0"/>
                  <a:pt x="80" y="0"/>
                </a:cubicBezTo>
                <a:cubicBezTo>
                  <a:pt x="36" y="0"/>
                  <a:pt x="0" y="32"/>
                  <a:pt x="0" y="71"/>
                </a:cubicBezTo>
                <a:cubicBezTo>
                  <a:pt x="0" y="86"/>
                  <a:pt x="6" y="101"/>
                  <a:pt x="16" y="113"/>
                </a:cubicBezTo>
                <a:close/>
                <a:moveTo>
                  <a:pt x="80" y="101"/>
                </a:moveTo>
                <a:cubicBezTo>
                  <a:pt x="91" y="101"/>
                  <a:pt x="101" y="95"/>
                  <a:pt x="106" y="86"/>
                </a:cubicBezTo>
                <a:cubicBezTo>
                  <a:pt x="107" y="84"/>
                  <a:pt x="107" y="82"/>
                  <a:pt x="105" y="81"/>
                </a:cubicBezTo>
                <a:cubicBezTo>
                  <a:pt x="103" y="80"/>
                  <a:pt x="100" y="80"/>
                  <a:pt x="99" y="82"/>
                </a:cubicBezTo>
                <a:cubicBezTo>
                  <a:pt x="96" y="89"/>
                  <a:pt x="88" y="93"/>
                  <a:pt x="80" y="93"/>
                </a:cubicBezTo>
                <a:cubicBezTo>
                  <a:pt x="72" y="93"/>
                  <a:pt x="64" y="89"/>
                  <a:pt x="61" y="82"/>
                </a:cubicBezTo>
                <a:cubicBezTo>
                  <a:pt x="60" y="81"/>
                  <a:pt x="57" y="80"/>
                  <a:pt x="55" y="81"/>
                </a:cubicBezTo>
                <a:cubicBezTo>
                  <a:pt x="53" y="82"/>
                  <a:pt x="53" y="85"/>
                  <a:pt x="54" y="86"/>
                </a:cubicBezTo>
                <a:cubicBezTo>
                  <a:pt x="59" y="95"/>
                  <a:pt x="69" y="101"/>
                  <a:pt x="80" y="101"/>
                </a:cubicBezTo>
                <a:close/>
                <a:moveTo>
                  <a:pt x="48" y="69"/>
                </a:moveTo>
                <a:cubicBezTo>
                  <a:pt x="48" y="71"/>
                  <a:pt x="50" y="71"/>
                  <a:pt x="51" y="71"/>
                </a:cubicBezTo>
                <a:cubicBezTo>
                  <a:pt x="52" y="71"/>
                  <a:pt x="53" y="71"/>
                  <a:pt x="53" y="71"/>
                </a:cubicBezTo>
                <a:cubicBezTo>
                  <a:pt x="72" y="60"/>
                  <a:pt x="72" y="60"/>
                  <a:pt x="72" y="60"/>
                </a:cubicBezTo>
                <a:cubicBezTo>
                  <a:pt x="73" y="59"/>
                  <a:pt x="74" y="57"/>
                  <a:pt x="73" y="56"/>
                </a:cubicBezTo>
                <a:cubicBezTo>
                  <a:pt x="73" y="54"/>
                  <a:pt x="72" y="53"/>
                  <a:pt x="71" y="53"/>
                </a:cubicBezTo>
                <a:cubicBezTo>
                  <a:pt x="52" y="44"/>
                  <a:pt x="52" y="44"/>
                  <a:pt x="52" y="44"/>
                </a:cubicBezTo>
                <a:cubicBezTo>
                  <a:pt x="50" y="43"/>
                  <a:pt x="48" y="44"/>
                  <a:pt x="47" y="46"/>
                </a:cubicBezTo>
                <a:cubicBezTo>
                  <a:pt x="46" y="48"/>
                  <a:pt x="47" y="51"/>
                  <a:pt x="49" y="52"/>
                </a:cubicBezTo>
                <a:cubicBezTo>
                  <a:pt x="61" y="57"/>
                  <a:pt x="61" y="57"/>
                  <a:pt x="61" y="57"/>
                </a:cubicBezTo>
                <a:cubicBezTo>
                  <a:pt x="49" y="64"/>
                  <a:pt x="49" y="64"/>
                  <a:pt x="49" y="64"/>
                </a:cubicBezTo>
                <a:cubicBezTo>
                  <a:pt x="47" y="65"/>
                  <a:pt x="47" y="67"/>
                  <a:pt x="48" y="69"/>
                </a:cubicBezTo>
                <a:close/>
                <a:moveTo>
                  <a:pt x="113" y="46"/>
                </a:moveTo>
                <a:cubicBezTo>
                  <a:pt x="112" y="44"/>
                  <a:pt x="110" y="43"/>
                  <a:pt x="108" y="44"/>
                </a:cubicBezTo>
                <a:cubicBezTo>
                  <a:pt x="89" y="53"/>
                  <a:pt x="89" y="53"/>
                  <a:pt x="89" y="53"/>
                </a:cubicBezTo>
                <a:cubicBezTo>
                  <a:pt x="88" y="53"/>
                  <a:pt x="87" y="54"/>
                  <a:pt x="87" y="56"/>
                </a:cubicBezTo>
                <a:cubicBezTo>
                  <a:pt x="86" y="57"/>
                  <a:pt x="87" y="59"/>
                  <a:pt x="88" y="60"/>
                </a:cubicBezTo>
                <a:cubicBezTo>
                  <a:pt x="107" y="71"/>
                  <a:pt x="107" y="71"/>
                  <a:pt x="107" y="71"/>
                </a:cubicBezTo>
                <a:cubicBezTo>
                  <a:pt x="107" y="71"/>
                  <a:pt x="108" y="71"/>
                  <a:pt x="109" y="71"/>
                </a:cubicBezTo>
                <a:cubicBezTo>
                  <a:pt x="110" y="71"/>
                  <a:pt x="112" y="71"/>
                  <a:pt x="112" y="69"/>
                </a:cubicBezTo>
                <a:cubicBezTo>
                  <a:pt x="113" y="67"/>
                  <a:pt x="113" y="65"/>
                  <a:pt x="111" y="64"/>
                </a:cubicBezTo>
                <a:cubicBezTo>
                  <a:pt x="99" y="57"/>
                  <a:pt x="99" y="57"/>
                  <a:pt x="99" y="57"/>
                </a:cubicBezTo>
                <a:cubicBezTo>
                  <a:pt x="111" y="52"/>
                  <a:pt x="111" y="52"/>
                  <a:pt x="111" y="52"/>
                </a:cubicBezTo>
                <a:cubicBezTo>
                  <a:pt x="113" y="51"/>
                  <a:pt x="114" y="48"/>
                  <a:pt x="113" y="4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0" name="Freeform 39">
            <a:extLst>
              <a:ext uri="{FF2B5EF4-FFF2-40B4-BE49-F238E27FC236}">
                <a16:creationId xmlns:a16="http://schemas.microsoft.com/office/drawing/2014/main" xmlns="" id="{0E7A139D-4317-488A-8552-5621221D4EE9}"/>
              </a:ext>
            </a:extLst>
          </p:cNvPr>
          <p:cNvSpPr>
            <a:spLocks/>
          </p:cNvSpPr>
          <p:nvPr/>
        </p:nvSpPr>
        <p:spPr bwMode="auto">
          <a:xfrm>
            <a:off x="4400550" y="728662"/>
            <a:ext cx="542925" cy="482600"/>
          </a:xfrm>
          <a:custGeom>
            <a:avLst/>
            <a:gdLst>
              <a:gd name="T0" fmla="*/ 59 w 160"/>
              <a:gd name="T1" fmla="*/ 139 h 141"/>
              <a:gd name="T2" fmla="*/ 80 w 160"/>
              <a:gd name="T3" fmla="*/ 141 h 141"/>
              <a:gd name="T4" fmla="*/ 160 w 160"/>
              <a:gd name="T5" fmla="*/ 71 h 141"/>
              <a:gd name="T6" fmla="*/ 80 w 160"/>
              <a:gd name="T7" fmla="*/ 0 h 141"/>
              <a:gd name="T8" fmla="*/ 0 w 160"/>
              <a:gd name="T9" fmla="*/ 71 h 141"/>
              <a:gd name="T10" fmla="*/ 16 w 160"/>
              <a:gd name="T11" fmla="*/ 113 h 141"/>
              <a:gd name="T12" fmla="*/ 7 w 160"/>
              <a:gd name="T13" fmla="*/ 125 h 141"/>
              <a:gd name="T14" fmla="*/ 4 w 160"/>
              <a:gd name="T15" fmla="*/ 131 h 141"/>
              <a:gd name="T16" fmla="*/ 9 w 160"/>
              <a:gd name="T17" fmla="*/ 136 h 141"/>
              <a:gd name="T18" fmla="*/ 41 w 160"/>
              <a:gd name="T19" fmla="*/ 130 h 141"/>
              <a:gd name="T20" fmla="*/ 42 w 160"/>
              <a:gd name="T21" fmla="*/ 125 h 141"/>
              <a:gd name="T22" fmla="*/ 37 w 160"/>
              <a:gd name="T23" fmla="*/ 123 h 141"/>
              <a:gd name="T24" fmla="*/ 15 w 160"/>
              <a:gd name="T25" fmla="*/ 128 h 141"/>
              <a:gd name="T26" fmla="*/ 25 w 160"/>
              <a:gd name="T27" fmla="*/ 114 h 141"/>
              <a:gd name="T28" fmla="*/ 24 w 160"/>
              <a:gd name="T29" fmla="*/ 110 h 141"/>
              <a:gd name="T30" fmla="*/ 8 w 160"/>
              <a:gd name="T31" fmla="*/ 71 h 141"/>
              <a:gd name="T32" fmla="*/ 80 w 160"/>
              <a:gd name="T33" fmla="*/ 8 h 141"/>
              <a:gd name="T34" fmla="*/ 152 w 160"/>
              <a:gd name="T35" fmla="*/ 71 h 141"/>
              <a:gd name="T36" fmla="*/ 80 w 160"/>
              <a:gd name="T37" fmla="*/ 133 h 141"/>
              <a:gd name="T38" fmla="*/ 60 w 160"/>
              <a:gd name="T39" fmla="*/ 131 h 141"/>
              <a:gd name="T40" fmla="*/ 56 w 160"/>
              <a:gd name="T41" fmla="*/ 134 h 141"/>
              <a:gd name="T42" fmla="*/ 59 w 160"/>
              <a:gd name="T43" fmla="*/ 139 h 1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160" h="141">
                <a:moveTo>
                  <a:pt x="59" y="139"/>
                </a:moveTo>
                <a:cubicBezTo>
                  <a:pt x="65" y="140"/>
                  <a:pt x="73" y="141"/>
                  <a:pt x="80" y="141"/>
                </a:cubicBezTo>
                <a:cubicBezTo>
                  <a:pt x="124" y="141"/>
                  <a:pt x="160" y="110"/>
                  <a:pt x="160" y="71"/>
                </a:cubicBezTo>
                <a:cubicBezTo>
                  <a:pt x="160" y="32"/>
                  <a:pt x="124" y="0"/>
                  <a:pt x="80" y="0"/>
                </a:cubicBezTo>
                <a:cubicBezTo>
                  <a:pt x="36" y="0"/>
                  <a:pt x="0" y="32"/>
                  <a:pt x="0" y="71"/>
                </a:cubicBezTo>
                <a:cubicBezTo>
                  <a:pt x="0" y="86"/>
                  <a:pt x="6" y="101"/>
                  <a:pt x="16" y="113"/>
                </a:cubicBezTo>
                <a:cubicBezTo>
                  <a:pt x="14" y="118"/>
                  <a:pt x="11" y="122"/>
                  <a:pt x="7" y="125"/>
                </a:cubicBezTo>
                <a:cubicBezTo>
                  <a:pt x="5" y="126"/>
                  <a:pt x="3" y="129"/>
                  <a:pt x="4" y="131"/>
                </a:cubicBezTo>
                <a:cubicBezTo>
                  <a:pt x="5" y="134"/>
                  <a:pt x="7" y="135"/>
                  <a:pt x="9" y="136"/>
                </a:cubicBezTo>
                <a:cubicBezTo>
                  <a:pt x="16" y="137"/>
                  <a:pt x="29" y="137"/>
                  <a:pt x="41" y="130"/>
                </a:cubicBezTo>
                <a:cubicBezTo>
                  <a:pt x="43" y="129"/>
                  <a:pt x="43" y="126"/>
                  <a:pt x="42" y="125"/>
                </a:cubicBezTo>
                <a:cubicBezTo>
                  <a:pt x="41" y="123"/>
                  <a:pt x="39" y="122"/>
                  <a:pt x="37" y="123"/>
                </a:cubicBezTo>
                <a:cubicBezTo>
                  <a:pt x="29" y="128"/>
                  <a:pt x="21" y="129"/>
                  <a:pt x="15" y="128"/>
                </a:cubicBezTo>
                <a:cubicBezTo>
                  <a:pt x="19" y="125"/>
                  <a:pt x="22" y="120"/>
                  <a:pt x="25" y="114"/>
                </a:cubicBezTo>
                <a:cubicBezTo>
                  <a:pt x="25" y="113"/>
                  <a:pt x="25" y="111"/>
                  <a:pt x="24" y="110"/>
                </a:cubicBezTo>
                <a:cubicBezTo>
                  <a:pt x="13" y="99"/>
                  <a:pt x="8" y="85"/>
                  <a:pt x="8" y="71"/>
                </a:cubicBezTo>
                <a:cubicBezTo>
                  <a:pt x="8" y="36"/>
                  <a:pt x="40" y="8"/>
                  <a:pt x="80" y="8"/>
                </a:cubicBezTo>
                <a:cubicBezTo>
                  <a:pt x="120" y="8"/>
                  <a:pt x="152" y="36"/>
                  <a:pt x="152" y="71"/>
                </a:cubicBezTo>
                <a:cubicBezTo>
                  <a:pt x="152" y="105"/>
                  <a:pt x="120" y="133"/>
                  <a:pt x="80" y="133"/>
                </a:cubicBezTo>
                <a:cubicBezTo>
                  <a:pt x="73" y="133"/>
                  <a:pt x="67" y="132"/>
                  <a:pt x="60" y="131"/>
                </a:cubicBezTo>
                <a:cubicBezTo>
                  <a:pt x="58" y="130"/>
                  <a:pt x="56" y="132"/>
                  <a:pt x="56" y="134"/>
                </a:cubicBezTo>
                <a:cubicBezTo>
                  <a:pt x="55" y="136"/>
                  <a:pt x="56" y="138"/>
                  <a:pt x="59" y="13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1" name="Freeform 40">
            <a:extLst>
              <a:ext uri="{FF2B5EF4-FFF2-40B4-BE49-F238E27FC236}">
                <a16:creationId xmlns:a16="http://schemas.microsoft.com/office/drawing/2014/main" xmlns="" id="{93F6DEAC-FF2D-4699-B82C-14C3B2732E74}"/>
              </a:ext>
            </a:extLst>
          </p:cNvPr>
          <p:cNvSpPr>
            <a:spLocks/>
          </p:cNvSpPr>
          <p:nvPr/>
        </p:nvSpPr>
        <p:spPr bwMode="auto">
          <a:xfrm>
            <a:off x="4579938" y="1001712"/>
            <a:ext cx="184150" cy="73025"/>
          </a:xfrm>
          <a:custGeom>
            <a:avLst/>
            <a:gdLst>
              <a:gd name="T0" fmla="*/ 2 w 54"/>
              <a:gd name="T1" fmla="*/ 20 h 21"/>
              <a:gd name="T2" fmla="*/ 4 w 54"/>
              <a:gd name="T3" fmla="*/ 21 h 21"/>
              <a:gd name="T4" fmla="*/ 8 w 54"/>
              <a:gd name="T5" fmla="*/ 19 h 21"/>
              <a:gd name="T6" fmla="*/ 27 w 54"/>
              <a:gd name="T7" fmla="*/ 8 h 21"/>
              <a:gd name="T8" fmla="*/ 46 w 54"/>
              <a:gd name="T9" fmla="*/ 18 h 21"/>
              <a:gd name="T10" fmla="*/ 52 w 54"/>
              <a:gd name="T11" fmla="*/ 20 h 21"/>
              <a:gd name="T12" fmla="*/ 53 w 54"/>
              <a:gd name="T13" fmla="*/ 14 h 21"/>
              <a:gd name="T14" fmla="*/ 27 w 54"/>
              <a:gd name="T15" fmla="*/ 0 h 21"/>
              <a:gd name="T16" fmla="*/ 1 w 54"/>
              <a:gd name="T17" fmla="*/ 15 h 21"/>
              <a:gd name="T18" fmla="*/ 2 w 54"/>
              <a:gd name="T19" fmla="*/ 20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54" h="21">
                <a:moveTo>
                  <a:pt x="2" y="20"/>
                </a:moveTo>
                <a:cubicBezTo>
                  <a:pt x="3" y="20"/>
                  <a:pt x="4" y="21"/>
                  <a:pt x="4" y="21"/>
                </a:cubicBezTo>
                <a:cubicBezTo>
                  <a:pt x="6" y="21"/>
                  <a:pt x="7" y="20"/>
                  <a:pt x="8" y="19"/>
                </a:cubicBezTo>
                <a:cubicBezTo>
                  <a:pt x="11" y="12"/>
                  <a:pt x="19" y="8"/>
                  <a:pt x="27" y="8"/>
                </a:cubicBezTo>
                <a:cubicBezTo>
                  <a:pt x="35" y="8"/>
                  <a:pt x="43" y="12"/>
                  <a:pt x="46" y="18"/>
                </a:cubicBezTo>
                <a:cubicBezTo>
                  <a:pt x="47" y="20"/>
                  <a:pt x="50" y="21"/>
                  <a:pt x="52" y="20"/>
                </a:cubicBezTo>
                <a:cubicBezTo>
                  <a:pt x="54" y="19"/>
                  <a:pt x="54" y="16"/>
                  <a:pt x="53" y="14"/>
                </a:cubicBezTo>
                <a:cubicBezTo>
                  <a:pt x="48" y="6"/>
                  <a:pt x="38" y="0"/>
                  <a:pt x="27" y="0"/>
                </a:cubicBezTo>
                <a:cubicBezTo>
                  <a:pt x="16" y="0"/>
                  <a:pt x="6" y="6"/>
                  <a:pt x="1" y="15"/>
                </a:cubicBezTo>
                <a:cubicBezTo>
                  <a:pt x="0" y="17"/>
                  <a:pt x="1" y="19"/>
                  <a:pt x="2" y="2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2" name="Freeform 41">
            <a:extLst>
              <a:ext uri="{FF2B5EF4-FFF2-40B4-BE49-F238E27FC236}">
                <a16:creationId xmlns:a16="http://schemas.microsoft.com/office/drawing/2014/main" xmlns="" id="{59E19446-9202-4F7B-83BC-479AF11B7DE5}"/>
              </a:ext>
            </a:extLst>
          </p:cNvPr>
          <p:cNvSpPr>
            <a:spLocks/>
          </p:cNvSpPr>
          <p:nvPr/>
        </p:nvSpPr>
        <p:spPr bwMode="auto">
          <a:xfrm>
            <a:off x="4556125" y="876300"/>
            <a:ext cx="95250" cy="95250"/>
          </a:xfrm>
          <a:custGeom>
            <a:avLst/>
            <a:gdLst>
              <a:gd name="T0" fmla="*/ 2 w 28"/>
              <a:gd name="T1" fmla="*/ 26 h 28"/>
              <a:gd name="T2" fmla="*/ 5 w 28"/>
              <a:gd name="T3" fmla="*/ 28 h 28"/>
              <a:gd name="T4" fmla="*/ 7 w 28"/>
              <a:gd name="T5" fmla="*/ 28 h 28"/>
              <a:gd name="T6" fmla="*/ 26 w 28"/>
              <a:gd name="T7" fmla="*/ 17 h 28"/>
              <a:gd name="T8" fmla="*/ 28 w 28"/>
              <a:gd name="T9" fmla="*/ 13 h 28"/>
              <a:gd name="T10" fmla="*/ 25 w 28"/>
              <a:gd name="T11" fmla="*/ 10 h 28"/>
              <a:gd name="T12" fmla="*/ 6 w 28"/>
              <a:gd name="T13" fmla="*/ 1 h 28"/>
              <a:gd name="T14" fmla="*/ 1 w 28"/>
              <a:gd name="T15" fmla="*/ 3 h 28"/>
              <a:gd name="T16" fmla="*/ 3 w 28"/>
              <a:gd name="T17" fmla="*/ 9 h 28"/>
              <a:gd name="T18" fmla="*/ 15 w 28"/>
              <a:gd name="T19" fmla="*/ 14 h 28"/>
              <a:gd name="T20" fmla="*/ 3 w 28"/>
              <a:gd name="T21" fmla="*/ 21 h 28"/>
              <a:gd name="T22" fmla="*/ 2 w 28"/>
              <a:gd name="T23" fmla="*/ 26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8" h="28">
                <a:moveTo>
                  <a:pt x="2" y="26"/>
                </a:moveTo>
                <a:cubicBezTo>
                  <a:pt x="2" y="28"/>
                  <a:pt x="4" y="28"/>
                  <a:pt x="5" y="28"/>
                </a:cubicBezTo>
                <a:cubicBezTo>
                  <a:pt x="6" y="28"/>
                  <a:pt x="7" y="28"/>
                  <a:pt x="7" y="28"/>
                </a:cubicBezTo>
                <a:cubicBezTo>
                  <a:pt x="26" y="17"/>
                  <a:pt x="26" y="17"/>
                  <a:pt x="26" y="17"/>
                </a:cubicBezTo>
                <a:cubicBezTo>
                  <a:pt x="27" y="16"/>
                  <a:pt x="28" y="14"/>
                  <a:pt x="28" y="13"/>
                </a:cubicBezTo>
                <a:cubicBezTo>
                  <a:pt x="27" y="11"/>
                  <a:pt x="26" y="10"/>
                  <a:pt x="25" y="10"/>
                </a:cubicBezTo>
                <a:cubicBezTo>
                  <a:pt x="6" y="1"/>
                  <a:pt x="6" y="1"/>
                  <a:pt x="6" y="1"/>
                </a:cubicBezTo>
                <a:cubicBezTo>
                  <a:pt x="4" y="0"/>
                  <a:pt x="2" y="1"/>
                  <a:pt x="1" y="3"/>
                </a:cubicBezTo>
                <a:cubicBezTo>
                  <a:pt x="0" y="5"/>
                  <a:pt x="1" y="8"/>
                  <a:pt x="3" y="9"/>
                </a:cubicBezTo>
                <a:cubicBezTo>
                  <a:pt x="15" y="14"/>
                  <a:pt x="15" y="14"/>
                  <a:pt x="15" y="14"/>
                </a:cubicBezTo>
                <a:cubicBezTo>
                  <a:pt x="3" y="21"/>
                  <a:pt x="3" y="21"/>
                  <a:pt x="3" y="21"/>
                </a:cubicBezTo>
                <a:cubicBezTo>
                  <a:pt x="1" y="22"/>
                  <a:pt x="1" y="24"/>
                  <a:pt x="2" y="2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3" name="Freeform 42">
            <a:extLst>
              <a:ext uri="{FF2B5EF4-FFF2-40B4-BE49-F238E27FC236}">
                <a16:creationId xmlns:a16="http://schemas.microsoft.com/office/drawing/2014/main" xmlns="" id="{A464B06A-1154-4480-80EE-0F19F6CF6B5D}"/>
              </a:ext>
            </a:extLst>
          </p:cNvPr>
          <p:cNvSpPr>
            <a:spLocks/>
          </p:cNvSpPr>
          <p:nvPr/>
        </p:nvSpPr>
        <p:spPr bwMode="auto">
          <a:xfrm>
            <a:off x="4692650" y="876300"/>
            <a:ext cx="95250" cy="95250"/>
          </a:xfrm>
          <a:custGeom>
            <a:avLst/>
            <a:gdLst>
              <a:gd name="T0" fmla="*/ 27 w 28"/>
              <a:gd name="T1" fmla="*/ 3 h 28"/>
              <a:gd name="T2" fmla="*/ 22 w 28"/>
              <a:gd name="T3" fmla="*/ 1 h 28"/>
              <a:gd name="T4" fmla="*/ 3 w 28"/>
              <a:gd name="T5" fmla="*/ 10 h 28"/>
              <a:gd name="T6" fmla="*/ 1 w 28"/>
              <a:gd name="T7" fmla="*/ 13 h 28"/>
              <a:gd name="T8" fmla="*/ 2 w 28"/>
              <a:gd name="T9" fmla="*/ 17 h 28"/>
              <a:gd name="T10" fmla="*/ 21 w 28"/>
              <a:gd name="T11" fmla="*/ 28 h 28"/>
              <a:gd name="T12" fmla="*/ 23 w 28"/>
              <a:gd name="T13" fmla="*/ 28 h 28"/>
              <a:gd name="T14" fmla="*/ 26 w 28"/>
              <a:gd name="T15" fmla="*/ 26 h 28"/>
              <a:gd name="T16" fmla="*/ 25 w 28"/>
              <a:gd name="T17" fmla="*/ 21 h 28"/>
              <a:gd name="T18" fmla="*/ 13 w 28"/>
              <a:gd name="T19" fmla="*/ 14 h 28"/>
              <a:gd name="T20" fmla="*/ 25 w 28"/>
              <a:gd name="T21" fmla="*/ 9 h 28"/>
              <a:gd name="T22" fmla="*/ 27 w 28"/>
              <a:gd name="T23" fmla="*/ 3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8" h="28">
                <a:moveTo>
                  <a:pt x="27" y="3"/>
                </a:moveTo>
                <a:cubicBezTo>
                  <a:pt x="26" y="1"/>
                  <a:pt x="24" y="0"/>
                  <a:pt x="22" y="1"/>
                </a:cubicBezTo>
                <a:cubicBezTo>
                  <a:pt x="3" y="10"/>
                  <a:pt x="3" y="10"/>
                  <a:pt x="3" y="10"/>
                </a:cubicBezTo>
                <a:cubicBezTo>
                  <a:pt x="2" y="10"/>
                  <a:pt x="1" y="11"/>
                  <a:pt x="1" y="13"/>
                </a:cubicBezTo>
                <a:cubicBezTo>
                  <a:pt x="0" y="14"/>
                  <a:pt x="1" y="16"/>
                  <a:pt x="2" y="17"/>
                </a:cubicBezTo>
                <a:cubicBezTo>
                  <a:pt x="21" y="28"/>
                  <a:pt x="21" y="28"/>
                  <a:pt x="21" y="28"/>
                </a:cubicBezTo>
                <a:cubicBezTo>
                  <a:pt x="22" y="28"/>
                  <a:pt x="22" y="28"/>
                  <a:pt x="23" y="28"/>
                </a:cubicBezTo>
                <a:cubicBezTo>
                  <a:pt x="24" y="28"/>
                  <a:pt x="26" y="28"/>
                  <a:pt x="26" y="26"/>
                </a:cubicBezTo>
                <a:cubicBezTo>
                  <a:pt x="27" y="24"/>
                  <a:pt x="27" y="22"/>
                  <a:pt x="25" y="21"/>
                </a:cubicBezTo>
                <a:cubicBezTo>
                  <a:pt x="13" y="14"/>
                  <a:pt x="13" y="14"/>
                  <a:pt x="13" y="14"/>
                </a:cubicBezTo>
                <a:cubicBezTo>
                  <a:pt x="25" y="9"/>
                  <a:pt x="25" y="9"/>
                  <a:pt x="25" y="9"/>
                </a:cubicBezTo>
                <a:cubicBezTo>
                  <a:pt x="27" y="8"/>
                  <a:pt x="28" y="5"/>
                  <a:pt x="27" y="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4" name="Freeform 43">
            <a:extLst>
              <a:ext uri="{FF2B5EF4-FFF2-40B4-BE49-F238E27FC236}">
                <a16:creationId xmlns:a16="http://schemas.microsoft.com/office/drawing/2014/main" xmlns="" id="{FE991BCB-770A-4396-98C1-A9242FC1940F}"/>
              </a:ext>
            </a:extLst>
          </p:cNvPr>
          <p:cNvSpPr>
            <a:spLocks noEditPoints="1"/>
          </p:cNvSpPr>
          <p:nvPr/>
        </p:nvSpPr>
        <p:spPr bwMode="auto">
          <a:xfrm>
            <a:off x="4400550" y="1344612"/>
            <a:ext cx="542925" cy="481013"/>
          </a:xfrm>
          <a:custGeom>
            <a:avLst/>
            <a:gdLst>
              <a:gd name="T0" fmla="*/ 80 w 160"/>
              <a:gd name="T1" fmla="*/ 0 h 141"/>
              <a:gd name="T2" fmla="*/ 0 w 160"/>
              <a:gd name="T3" fmla="*/ 71 h 141"/>
              <a:gd name="T4" fmla="*/ 16 w 160"/>
              <a:gd name="T5" fmla="*/ 113 h 141"/>
              <a:gd name="T6" fmla="*/ 7 w 160"/>
              <a:gd name="T7" fmla="*/ 125 h 141"/>
              <a:gd name="T8" fmla="*/ 4 w 160"/>
              <a:gd name="T9" fmla="*/ 131 h 141"/>
              <a:gd name="T10" fmla="*/ 9 w 160"/>
              <a:gd name="T11" fmla="*/ 136 h 141"/>
              <a:gd name="T12" fmla="*/ 41 w 160"/>
              <a:gd name="T13" fmla="*/ 130 h 141"/>
              <a:gd name="T14" fmla="*/ 42 w 160"/>
              <a:gd name="T15" fmla="*/ 125 h 141"/>
              <a:gd name="T16" fmla="*/ 37 w 160"/>
              <a:gd name="T17" fmla="*/ 123 h 141"/>
              <a:gd name="T18" fmla="*/ 15 w 160"/>
              <a:gd name="T19" fmla="*/ 128 h 141"/>
              <a:gd name="T20" fmla="*/ 25 w 160"/>
              <a:gd name="T21" fmla="*/ 114 h 141"/>
              <a:gd name="T22" fmla="*/ 24 w 160"/>
              <a:gd name="T23" fmla="*/ 110 h 141"/>
              <a:gd name="T24" fmla="*/ 8 w 160"/>
              <a:gd name="T25" fmla="*/ 71 h 141"/>
              <a:gd name="T26" fmla="*/ 80 w 160"/>
              <a:gd name="T27" fmla="*/ 8 h 141"/>
              <a:gd name="T28" fmla="*/ 152 w 160"/>
              <a:gd name="T29" fmla="*/ 71 h 141"/>
              <a:gd name="T30" fmla="*/ 80 w 160"/>
              <a:gd name="T31" fmla="*/ 133 h 141"/>
              <a:gd name="T32" fmla="*/ 60 w 160"/>
              <a:gd name="T33" fmla="*/ 131 h 141"/>
              <a:gd name="T34" fmla="*/ 56 w 160"/>
              <a:gd name="T35" fmla="*/ 134 h 141"/>
              <a:gd name="T36" fmla="*/ 59 w 160"/>
              <a:gd name="T37" fmla="*/ 139 h 141"/>
              <a:gd name="T38" fmla="*/ 80 w 160"/>
              <a:gd name="T39" fmla="*/ 141 h 141"/>
              <a:gd name="T40" fmla="*/ 160 w 160"/>
              <a:gd name="T41" fmla="*/ 71 h 141"/>
              <a:gd name="T42" fmla="*/ 80 w 160"/>
              <a:gd name="T43" fmla="*/ 0 h 141"/>
              <a:gd name="T44" fmla="*/ 80 w 160"/>
              <a:gd name="T45" fmla="*/ 65 h 141"/>
              <a:gd name="T46" fmla="*/ 85 w 160"/>
              <a:gd name="T47" fmla="*/ 71 h 141"/>
              <a:gd name="T48" fmla="*/ 80 w 160"/>
              <a:gd name="T49" fmla="*/ 76 h 141"/>
              <a:gd name="T50" fmla="*/ 75 w 160"/>
              <a:gd name="T51" fmla="*/ 71 h 141"/>
              <a:gd name="T52" fmla="*/ 80 w 160"/>
              <a:gd name="T53" fmla="*/ 65 h 141"/>
              <a:gd name="T54" fmla="*/ 58 w 160"/>
              <a:gd name="T55" fmla="*/ 65 h 141"/>
              <a:gd name="T56" fmla="*/ 63 w 160"/>
              <a:gd name="T57" fmla="*/ 71 h 141"/>
              <a:gd name="T58" fmla="*/ 58 w 160"/>
              <a:gd name="T59" fmla="*/ 76 h 141"/>
              <a:gd name="T60" fmla="*/ 53 w 160"/>
              <a:gd name="T61" fmla="*/ 71 h 141"/>
              <a:gd name="T62" fmla="*/ 58 w 160"/>
              <a:gd name="T63" fmla="*/ 65 h 141"/>
              <a:gd name="T64" fmla="*/ 102 w 160"/>
              <a:gd name="T65" fmla="*/ 65 h 141"/>
              <a:gd name="T66" fmla="*/ 107 w 160"/>
              <a:gd name="T67" fmla="*/ 71 h 141"/>
              <a:gd name="T68" fmla="*/ 102 w 160"/>
              <a:gd name="T69" fmla="*/ 76 h 141"/>
              <a:gd name="T70" fmla="*/ 97 w 160"/>
              <a:gd name="T71" fmla="*/ 71 h 141"/>
              <a:gd name="T72" fmla="*/ 102 w 160"/>
              <a:gd name="T73" fmla="*/ 65 h 1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60" h="141">
                <a:moveTo>
                  <a:pt x="80" y="0"/>
                </a:moveTo>
                <a:cubicBezTo>
                  <a:pt x="36" y="0"/>
                  <a:pt x="0" y="32"/>
                  <a:pt x="0" y="71"/>
                </a:cubicBezTo>
                <a:cubicBezTo>
                  <a:pt x="0" y="86"/>
                  <a:pt x="6" y="101"/>
                  <a:pt x="16" y="113"/>
                </a:cubicBezTo>
                <a:cubicBezTo>
                  <a:pt x="14" y="118"/>
                  <a:pt x="11" y="122"/>
                  <a:pt x="7" y="125"/>
                </a:cubicBezTo>
                <a:cubicBezTo>
                  <a:pt x="5" y="126"/>
                  <a:pt x="3" y="129"/>
                  <a:pt x="4" y="131"/>
                </a:cubicBezTo>
                <a:cubicBezTo>
                  <a:pt x="5" y="134"/>
                  <a:pt x="7" y="135"/>
                  <a:pt x="9" y="136"/>
                </a:cubicBezTo>
                <a:cubicBezTo>
                  <a:pt x="16" y="137"/>
                  <a:pt x="29" y="137"/>
                  <a:pt x="41" y="130"/>
                </a:cubicBezTo>
                <a:cubicBezTo>
                  <a:pt x="43" y="129"/>
                  <a:pt x="43" y="126"/>
                  <a:pt x="42" y="125"/>
                </a:cubicBezTo>
                <a:cubicBezTo>
                  <a:pt x="41" y="123"/>
                  <a:pt x="39" y="122"/>
                  <a:pt x="37" y="123"/>
                </a:cubicBezTo>
                <a:cubicBezTo>
                  <a:pt x="29" y="128"/>
                  <a:pt x="21" y="129"/>
                  <a:pt x="15" y="128"/>
                </a:cubicBezTo>
                <a:cubicBezTo>
                  <a:pt x="19" y="125"/>
                  <a:pt x="22" y="120"/>
                  <a:pt x="25" y="114"/>
                </a:cubicBezTo>
                <a:cubicBezTo>
                  <a:pt x="25" y="113"/>
                  <a:pt x="25" y="111"/>
                  <a:pt x="24" y="110"/>
                </a:cubicBezTo>
                <a:cubicBezTo>
                  <a:pt x="13" y="99"/>
                  <a:pt x="8" y="85"/>
                  <a:pt x="8" y="71"/>
                </a:cubicBezTo>
                <a:cubicBezTo>
                  <a:pt x="8" y="36"/>
                  <a:pt x="40" y="8"/>
                  <a:pt x="80" y="8"/>
                </a:cubicBezTo>
                <a:cubicBezTo>
                  <a:pt x="120" y="8"/>
                  <a:pt x="152" y="36"/>
                  <a:pt x="152" y="71"/>
                </a:cubicBezTo>
                <a:cubicBezTo>
                  <a:pt x="152" y="105"/>
                  <a:pt x="120" y="133"/>
                  <a:pt x="80" y="133"/>
                </a:cubicBezTo>
                <a:cubicBezTo>
                  <a:pt x="73" y="133"/>
                  <a:pt x="67" y="132"/>
                  <a:pt x="60" y="131"/>
                </a:cubicBezTo>
                <a:cubicBezTo>
                  <a:pt x="58" y="130"/>
                  <a:pt x="56" y="132"/>
                  <a:pt x="56" y="134"/>
                </a:cubicBezTo>
                <a:cubicBezTo>
                  <a:pt x="55" y="136"/>
                  <a:pt x="56" y="138"/>
                  <a:pt x="59" y="139"/>
                </a:cubicBezTo>
                <a:cubicBezTo>
                  <a:pt x="65" y="140"/>
                  <a:pt x="73" y="141"/>
                  <a:pt x="80" y="141"/>
                </a:cubicBezTo>
                <a:cubicBezTo>
                  <a:pt x="124" y="141"/>
                  <a:pt x="160" y="110"/>
                  <a:pt x="160" y="71"/>
                </a:cubicBezTo>
                <a:cubicBezTo>
                  <a:pt x="160" y="32"/>
                  <a:pt x="124" y="0"/>
                  <a:pt x="80" y="0"/>
                </a:cubicBezTo>
                <a:close/>
                <a:moveTo>
                  <a:pt x="80" y="65"/>
                </a:moveTo>
                <a:cubicBezTo>
                  <a:pt x="83" y="65"/>
                  <a:pt x="85" y="68"/>
                  <a:pt x="85" y="71"/>
                </a:cubicBezTo>
                <a:cubicBezTo>
                  <a:pt x="85" y="73"/>
                  <a:pt x="83" y="76"/>
                  <a:pt x="80" y="76"/>
                </a:cubicBezTo>
                <a:cubicBezTo>
                  <a:pt x="77" y="76"/>
                  <a:pt x="75" y="73"/>
                  <a:pt x="75" y="71"/>
                </a:cubicBezTo>
                <a:cubicBezTo>
                  <a:pt x="75" y="68"/>
                  <a:pt x="77" y="65"/>
                  <a:pt x="80" y="65"/>
                </a:cubicBezTo>
                <a:close/>
                <a:moveTo>
                  <a:pt x="58" y="65"/>
                </a:moveTo>
                <a:cubicBezTo>
                  <a:pt x="61" y="65"/>
                  <a:pt x="63" y="68"/>
                  <a:pt x="63" y="71"/>
                </a:cubicBezTo>
                <a:cubicBezTo>
                  <a:pt x="63" y="73"/>
                  <a:pt x="61" y="76"/>
                  <a:pt x="58" y="76"/>
                </a:cubicBezTo>
                <a:cubicBezTo>
                  <a:pt x="55" y="76"/>
                  <a:pt x="53" y="73"/>
                  <a:pt x="53" y="71"/>
                </a:cubicBezTo>
                <a:cubicBezTo>
                  <a:pt x="53" y="68"/>
                  <a:pt x="55" y="65"/>
                  <a:pt x="58" y="65"/>
                </a:cubicBezTo>
                <a:close/>
                <a:moveTo>
                  <a:pt x="102" y="65"/>
                </a:moveTo>
                <a:cubicBezTo>
                  <a:pt x="105" y="65"/>
                  <a:pt x="107" y="68"/>
                  <a:pt x="107" y="71"/>
                </a:cubicBezTo>
                <a:cubicBezTo>
                  <a:pt x="107" y="73"/>
                  <a:pt x="105" y="76"/>
                  <a:pt x="102" y="76"/>
                </a:cubicBezTo>
                <a:cubicBezTo>
                  <a:pt x="99" y="76"/>
                  <a:pt x="97" y="73"/>
                  <a:pt x="97" y="71"/>
                </a:cubicBezTo>
                <a:cubicBezTo>
                  <a:pt x="97" y="68"/>
                  <a:pt x="99" y="65"/>
                  <a:pt x="102" y="6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5" name="Freeform 44">
            <a:extLst>
              <a:ext uri="{FF2B5EF4-FFF2-40B4-BE49-F238E27FC236}">
                <a16:creationId xmlns:a16="http://schemas.microsoft.com/office/drawing/2014/main" xmlns="" id="{3FFF993C-862B-4078-9517-F28E8CB86B98}"/>
              </a:ext>
            </a:extLst>
          </p:cNvPr>
          <p:cNvSpPr>
            <a:spLocks/>
          </p:cNvSpPr>
          <p:nvPr/>
        </p:nvSpPr>
        <p:spPr bwMode="auto">
          <a:xfrm>
            <a:off x="4400550" y="1958975"/>
            <a:ext cx="542925" cy="482600"/>
          </a:xfrm>
          <a:custGeom>
            <a:avLst/>
            <a:gdLst>
              <a:gd name="T0" fmla="*/ 0 w 160"/>
              <a:gd name="T1" fmla="*/ 71 h 141"/>
              <a:gd name="T2" fmla="*/ 16 w 160"/>
              <a:gd name="T3" fmla="*/ 113 h 141"/>
              <a:gd name="T4" fmla="*/ 7 w 160"/>
              <a:gd name="T5" fmla="*/ 125 h 141"/>
              <a:gd name="T6" fmla="*/ 4 w 160"/>
              <a:gd name="T7" fmla="*/ 131 h 141"/>
              <a:gd name="T8" fmla="*/ 9 w 160"/>
              <a:gd name="T9" fmla="*/ 136 h 141"/>
              <a:gd name="T10" fmla="*/ 41 w 160"/>
              <a:gd name="T11" fmla="*/ 130 h 141"/>
              <a:gd name="T12" fmla="*/ 42 w 160"/>
              <a:gd name="T13" fmla="*/ 124 h 141"/>
              <a:gd name="T14" fmla="*/ 37 w 160"/>
              <a:gd name="T15" fmla="*/ 123 h 141"/>
              <a:gd name="T16" fmla="*/ 15 w 160"/>
              <a:gd name="T17" fmla="*/ 128 h 141"/>
              <a:gd name="T18" fmla="*/ 25 w 160"/>
              <a:gd name="T19" fmla="*/ 114 h 141"/>
              <a:gd name="T20" fmla="*/ 24 w 160"/>
              <a:gd name="T21" fmla="*/ 110 h 141"/>
              <a:gd name="T22" fmla="*/ 8 w 160"/>
              <a:gd name="T23" fmla="*/ 71 h 141"/>
              <a:gd name="T24" fmla="*/ 80 w 160"/>
              <a:gd name="T25" fmla="*/ 8 h 141"/>
              <a:gd name="T26" fmla="*/ 152 w 160"/>
              <a:gd name="T27" fmla="*/ 71 h 141"/>
              <a:gd name="T28" fmla="*/ 80 w 160"/>
              <a:gd name="T29" fmla="*/ 133 h 141"/>
              <a:gd name="T30" fmla="*/ 60 w 160"/>
              <a:gd name="T31" fmla="*/ 131 h 141"/>
              <a:gd name="T32" fmla="*/ 56 w 160"/>
              <a:gd name="T33" fmla="*/ 134 h 141"/>
              <a:gd name="T34" fmla="*/ 59 w 160"/>
              <a:gd name="T35" fmla="*/ 139 h 141"/>
              <a:gd name="T36" fmla="*/ 80 w 160"/>
              <a:gd name="T37" fmla="*/ 141 h 141"/>
              <a:gd name="T38" fmla="*/ 160 w 160"/>
              <a:gd name="T39" fmla="*/ 71 h 141"/>
              <a:gd name="T40" fmla="*/ 80 w 160"/>
              <a:gd name="T41" fmla="*/ 0 h 141"/>
              <a:gd name="T42" fmla="*/ 0 w 160"/>
              <a:gd name="T43" fmla="*/ 71 h 1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160" h="141">
                <a:moveTo>
                  <a:pt x="0" y="71"/>
                </a:moveTo>
                <a:cubicBezTo>
                  <a:pt x="0" y="86"/>
                  <a:pt x="6" y="101"/>
                  <a:pt x="16" y="113"/>
                </a:cubicBezTo>
                <a:cubicBezTo>
                  <a:pt x="14" y="118"/>
                  <a:pt x="11" y="122"/>
                  <a:pt x="7" y="125"/>
                </a:cubicBezTo>
                <a:cubicBezTo>
                  <a:pt x="5" y="126"/>
                  <a:pt x="3" y="129"/>
                  <a:pt x="4" y="131"/>
                </a:cubicBezTo>
                <a:cubicBezTo>
                  <a:pt x="5" y="134"/>
                  <a:pt x="7" y="135"/>
                  <a:pt x="9" y="136"/>
                </a:cubicBezTo>
                <a:cubicBezTo>
                  <a:pt x="16" y="137"/>
                  <a:pt x="29" y="137"/>
                  <a:pt x="41" y="130"/>
                </a:cubicBezTo>
                <a:cubicBezTo>
                  <a:pt x="43" y="129"/>
                  <a:pt x="43" y="126"/>
                  <a:pt x="42" y="124"/>
                </a:cubicBezTo>
                <a:cubicBezTo>
                  <a:pt x="41" y="123"/>
                  <a:pt x="39" y="122"/>
                  <a:pt x="37" y="123"/>
                </a:cubicBezTo>
                <a:cubicBezTo>
                  <a:pt x="29" y="128"/>
                  <a:pt x="21" y="128"/>
                  <a:pt x="15" y="128"/>
                </a:cubicBezTo>
                <a:cubicBezTo>
                  <a:pt x="19" y="124"/>
                  <a:pt x="22" y="120"/>
                  <a:pt x="25" y="114"/>
                </a:cubicBezTo>
                <a:cubicBezTo>
                  <a:pt x="25" y="113"/>
                  <a:pt x="25" y="111"/>
                  <a:pt x="24" y="110"/>
                </a:cubicBezTo>
                <a:cubicBezTo>
                  <a:pt x="13" y="99"/>
                  <a:pt x="8" y="85"/>
                  <a:pt x="8" y="71"/>
                </a:cubicBezTo>
                <a:cubicBezTo>
                  <a:pt x="8" y="36"/>
                  <a:pt x="40" y="8"/>
                  <a:pt x="80" y="8"/>
                </a:cubicBezTo>
                <a:cubicBezTo>
                  <a:pt x="120" y="8"/>
                  <a:pt x="152" y="36"/>
                  <a:pt x="152" y="71"/>
                </a:cubicBezTo>
                <a:cubicBezTo>
                  <a:pt x="152" y="105"/>
                  <a:pt x="120" y="133"/>
                  <a:pt x="80" y="133"/>
                </a:cubicBezTo>
                <a:cubicBezTo>
                  <a:pt x="73" y="133"/>
                  <a:pt x="67" y="132"/>
                  <a:pt x="60" y="131"/>
                </a:cubicBezTo>
                <a:cubicBezTo>
                  <a:pt x="58" y="130"/>
                  <a:pt x="56" y="132"/>
                  <a:pt x="56" y="134"/>
                </a:cubicBezTo>
                <a:cubicBezTo>
                  <a:pt x="55" y="136"/>
                  <a:pt x="56" y="138"/>
                  <a:pt x="59" y="139"/>
                </a:cubicBezTo>
                <a:cubicBezTo>
                  <a:pt x="65" y="140"/>
                  <a:pt x="73" y="141"/>
                  <a:pt x="80" y="141"/>
                </a:cubicBezTo>
                <a:cubicBezTo>
                  <a:pt x="124" y="141"/>
                  <a:pt x="160" y="110"/>
                  <a:pt x="160" y="71"/>
                </a:cubicBezTo>
                <a:cubicBezTo>
                  <a:pt x="160" y="32"/>
                  <a:pt x="124" y="0"/>
                  <a:pt x="80" y="0"/>
                </a:cubicBezTo>
                <a:cubicBezTo>
                  <a:pt x="36" y="0"/>
                  <a:pt x="0" y="32"/>
                  <a:pt x="0" y="7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6" name="Freeform 45">
            <a:extLst>
              <a:ext uri="{FF2B5EF4-FFF2-40B4-BE49-F238E27FC236}">
                <a16:creationId xmlns:a16="http://schemas.microsoft.com/office/drawing/2014/main" xmlns="" id="{A463B0F7-9C57-41B2-92B0-0D85E5066935}"/>
              </a:ext>
            </a:extLst>
          </p:cNvPr>
          <p:cNvSpPr>
            <a:spLocks/>
          </p:cNvSpPr>
          <p:nvPr/>
        </p:nvSpPr>
        <p:spPr bwMode="auto">
          <a:xfrm>
            <a:off x="4603750" y="2071687"/>
            <a:ext cx="136525" cy="260350"/>
          </a:xfrm>
          <a:custGeom>
            <a:avLst/>
            <a:gdLst>
              <a:gd name="T0" fmla="*/ 20 w 40"/>
              <a:gd name="T1" fmla="*/ 0 h 76"/>
              <a:gd name="T2" fmla="*/ 16 w 40"/>
              <a:gd name="T3" fmla="*/ 4 h 76"/>
              <a:gd name="T4" fmla="*/ 16 w 40"/>
              <a:gd name="T5" fmla="*/ 11 h 76"/>
              <a:gd name="T6" fmla="*/ 15 w 40"/>
              <a:gd name="T7" fmla="*/ 11 h 76"/>
              <a:gd name="T8" fmla="*/ 0 w 40"/>
              <a:gd name="T9" fmla="*/ 26 h 76"/>
              <a:gd name="T10" fmla="*/ 15 w 40"/>
              <a:gd name="T11" fmla="*/ 42 h 76"/>
              <a:gd name="T12" fmla="*/ 25 w 40"/>
              <a:gd name="T13" fmla="*/ 42 h 76"/>
              <a:gd name="T14" fmla="*/ 32 w 40"/>
              <a:gd name="T15" fmla="*/ 49 h 76"/>
              <a:gd name="T16" fmla="*/ 25 w 40"/>
              <a:gd name="T17" fmla="*/ 57 h 76"/>
              <a:gd name="T18" fmla="*/ 7 w 40"/>
              <a:gd name="T19" fmla="*/ 57 h 76"/>
              <a:gd name="T20" fmla="*/ 3 w 40"/>
              <a:gd name="T21" fmla="*/ 61 h 76"/>
              <a:gd name="T22" fmla="*/ 7 w 40"/>
              <a:gd name="T23" fmla="*/ 65 h 76"/>
              <a:gd name="T24" fmla="*/ 16 w 40"/>
              <a:gd name="T25" fmla="*/ 65 h 76"/>
              <a:gd name="T26" fmla="*/ 16 w 40"/>
              <a:gd name="T27" fmla="*/ 72 h 76"/>
              <a:gd name="T28" fmla="*/ 20 w 40"/>
              <a:gd name="T29" fmla="*/ 76 h 76"/>
              <a:gd name="T30" fmla="*/ 24 w 40"/>
              <a:gd name="T31" fmla="*/ 72 h 76"/>
              <a:gd name="T32" fmla="*/ 24 w 40"/>
              <a:gd name="T33" fmla="*/ 65 h 76"/>
              <a:gd name="T34" fmla="*/ 25 w 40"/>
              <a:gd name="T35" fmla="*/ 65 h 76"/>
              <a:gd name="T36" fmla="*/ 25 w 40"/>
              <a:gd name="T37" fmla="*/ 65 h 76"/>
              <a:gd name="T38" fmla="*/ 40 w 40"/>
              <a:gd name="T39" fmla="*/ 49 h 76"/>
              <a:gd name="T40" fmla="*/ 25 w 40"/>
              <a:gd name="T41" fmla="*/ 34 h 76"/>
              <a:gd name="T42" fmla="*/ 15 w 40"/>
              <a:gd name="T43" fmla="*/ 34 h 76"/>
              <a:gd name="T44" fmla="*/ 8 w 40"/>
              <a:gd name="T45" fmla="*/ 26 h 76"/>
              <a:gd name="T46" fmla="*/ 15 w 40"/>
              <a:gd name="T47" fmla="*/ 19 h 76"/>
              <a:gd name="T48" fmla="*/ 32 w 40"/>
              <a:gd name="T49" fmla="*/ 19 h 76"/>
              <a:gd name="T50" fmla="*/ 36 w 40"/>
              <a:gd name="T51" fmla="*/ 15 h 76"/>
              <a:gd name="T52" fmla="*/ 32 w 40"/>
              <a:gd name="T53" fmla="*/ 11 h 76"/>
              <a:gd name="T54" fmla="*/ 24 w 40"/>
              <a:gd name="T55" fmla="*/ 11 h 76"/>
              <a:gd name="T56" fmla="*/ 24 w 40"/>
              <a:gd name="T57" fmla="*/ 4 h 76"/>
              <a:gd name="T58" fmla="*/ 20 w 40"/>
              <a:gd name="T59" fmla="*/ 0 h 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40" h="76">
                <a:moveTo>
                  <a:pt x="20" y="0"/>
                </a:moveTo>
                <a:cubicBezTo>
                  <a:pt x="18" y="0"/>
                  <a:pt x="16" y="1"/>
                  <a:pt x="16" y="4"/>
                </a:cubicBezTo>
                <a:cubicBezTo>
                  <a:pt x="16" y="11"/>
                  <a:pt x="16" y="11"/>
                  <a:pt x="16" y="11"/>
                </a:cubicBezTo>
                <a:cubicBezTo>
                  <a:pt x="15" y="11"/>
                  <a:pt x="15" y="11"/>
                  <a:pt x="15" y="11"/>
                </a:cubicBezTo>
                <a:cubicBezTo>
                  <a:pt x="7" y="11"/>
                  <a:pt x="0" y="18"/>
                  <a:pt x="0" y="26"/>
                </a:cubicBezTo>
                <a:cubicBezTo>
                  <a:pt x="0" y="35"/>
                  <a:pt x="7" y="42"/>
                  <a:pt x="15" y="42"/>
                </a:cubicBezTo>
                <a:cubicBezTo>
                  <a:pt x="25" y="42"/>
                  <a:pt x="25" y="42"/>
                  <a:pt x="25" y="42"/>
                </a:cubicBezTo>
                <a:cubicBezTo>
                  <a:pt x="29" y="42"/>
                  <a:pt x="32" y="45"/>
                  <a:pt x="32" y="49"/>
                </a:cubicBezTo>
                <a:cubicBezTo>
                  <a:pt x="32" y="53"/>
                  <a:pt x="28" y="57"/>
                  <a:pt x="25" y="57"/>
                </a:cubicBezTo>
                <a:cubicBezTo>
                  <a:pt x="7" y="57"/>
                  <a:pt x="7" y="57"/>
                  <a:pt x="7" y="57"/>
                </a:cubicBezTo>
                <a:cubicBezTo>
                  <a:pt x="5" y="57"/>
                  <a:pt x="3" y="58"/>
                  <a:pt x="3" y="61"/>
                </a:cubicBezTo>
                <a:cubicBezTo>
                  <a:pt x="3" y="63"/>
                  <a:pt x="5" y="65"/>
                  <a:pt x="7" y="65"/>
                </a:cubicBezTo>
                <a:cubicBezTo>
                  <a:pt x="16" y="65"/>
                  <a:pt x="16" y="65"/>
                  <a:pt x="16" y="65"/>
                </a:cubicBezTo>
                <a:cubicBezTo>
                  <a:pt x="16" y="72"/>
                  <a:pt x="16" y="72"/>
                  <a:pt x="16" y="72"/>
                </a:cubicBezTo>
                <a:cubicBezTo>
                  <a:pt x="16" y="74"/>
                  <a:pt x="18" y="76"/>
                  <a:pt x="20" y="76"/>
                </a:cubicBezTo>
                <a:cubicBezTo>
                  <a:pt x="22" y="76"/>
                  <a:pt x="24" y="74"/>
                  <a:pt x="24" y="72"/>
                </a:cubicBezTo>
                <a:cubicBezTo>
                  <a:pt x="24" y="65"/>
                  <a:pt x="24" y="65"/>
                  <a:pt x="24" y="65"/>
                </a:cubicBezTo>
                <a:cubicBezTo>
                  <a:pt x="25" y="65"/>
                  <a:pt x="25" y="65"/>
                  <a:pt x="25" y="65"/>
                </a:cubicBezTo>
                <a:cubicBezTo>
                  <a:pt x="25" y="65"/>
                  <a:pt x="25" y="65"/>
                  <a:pt x="25" y="65"/>
                </a:cubicBezTo>
                <a:cubicBezTo>
                  <a:pt x="33" y="64"/>
                  <a:pt x="40" y="58"/>
                  <a:pt x="40" y="49"/>
                </a:cubicBezTo>
                <a:cubicBezTo>
                  <a:pt x="40" y="41"/>
                  <a:pt x="33" y="34"/>
                  <a:pt x="25" y="34"/>
                </a:cubicBezTo>
                <a:cubicBezTo>
                  <a:pt x="15" y="34"/>
                  <a:pt x="15" y="34"/>
                  <a:pt x="15" y="34"/>
                </a:cubicBezTo>
                <a:cubicBezTo>
                  <a:pt x="11" y="34"/>
                  <a:pt x="8" y="30"/>
                  <a:pt x="8" y="26"/>
                </a:cubicBezTo>
                <a:cubicBezTo>
                  <a:pt x="8" y="22"/>
                  <a:pt x="11" y="19"/>
                  <a:pt x="15" y="19"/>
                </a:cubicBezTo>
                <a:cubicBezTo>
                  <a:pt x="32" y="19"/>
                  <a:pt x="32" y="19"/>
                  <a:pt x="32" y="19"/>
                </a:cubicBezTo>
                <a:cubicBezTo>
                  <a:pt x="35" y="19"/>
                  <a:pt x="36" y="17"/>
                  <a:pt x="36" y="15"/>
                </a:cubicBezTo>
                <a:cubicBezTo>
                  <a:pt x="36" y="12"/>
                  <a:pt x="35" y="11"/>
                  <a:pt x="32" y="11"/>
                </a:cubicBezTo>
                <a:cubicBezTo>
                  <a:pt x="24" y="11"/>
                  <a:pt x="24" y="11"/>
                  <a:pt x="24" y="11"/>
                </a:cubicBezTo>
                <a:cubicBezTo>
                  <a:pt x="24" y="4"/>
                  <a:pt x="24" y="4"/>
                  <a:pt x="24" y="4"/>
                </a:cubicBezTo>
                <a:cubicBezTo>
                  <a:pt x="24" y="1"/>
                  <a:pt x="22" y="0"/>
                  <a:pt x="2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7" name="Freeform 46">
            <a:extLst>
              <a:ext uri="{FF2B5EF4-FFF2-40B4-BE49-F238E27FC236}">
                <a16:creationId xmlns:a16="http://schemas.microsoft.com/office/drawing/2014/main" xmlns="" id="{57F5A261-F785-45C8-B45A-583B6F9D9CB1}"/>
              </a:ext>
            </a:extLst>
          </p:cNvPr>
          <p:cNvSpPr>
            <a:spLocks noEditPoints="1"/>
          </p:cNvSpPr>
          <p:nvPr/>
        </p:nvSpPr>
        <p:spPr bwMode="auto">
          <a:xfrm>
            <a:off x="4400550" y="2547937"/>
            <a:ext cx="542925" cy="525463"/>
          </a:xfrm>
          <a:custGeom>
            <a:avLst/>
            <a:gdLst>
              <a:gd name="T0" fmla="*/ 4 w 160"/>
              <a:gd name="T1" fmla="*/ 126 h 154"/>
              <a:gd name="T2" fmla="*/ 56 w 160"/>
              <a:gd name="T3" fmla="*/ 126 h 154"/>
              <a:gd name="T4" fmla="*/ 76 w 160"/>
              <a:gd name="T5" fmla="*/ 153 h 154"/>
              <a:gd name="T6" fmla="*/ 79 w 160"/>
              <a:gd name="T7" fmla="*/ 154 h 154"/>
              <a:gd name="T8" fmla="*/ 79 w 160"/>
              <a:gd name="T9" fmla="*/ 154 h 154"/>
              <a:gd name="T10" fmla="*/ 83 w 160"/>
              <a:gd name="T11" fmla="*/ 153 h 154"/>
              <a:gd name="T12" fmla="*/ 104 w 160"/>
              <a:gd name="T13" fmla="*/ 126 h 154"/>
              <a:gd name="T14" fmla="*/ 156 w 160"/>
              <a:gd name="T15" fmla="*/ 126 h 154"/>
              <a:gd name="T16" fmla="*/ 160 w 160"/>
              <a:gd name="T17" fmla="*/ 122 h 154"/>
              <a:gd name="T18" fmla="*/ 160 w 160"/>
              <a:gd name="T19" fmla="*/ 4 h 154"/>
              <a:gd name="T20" fmla="*/ 156 w 160"/>
              <a:gd name="T21" fmla="*/ 0 h 154"/>
              <a:gd name="T22" fmla="*/ 4 w 160"/>
              <a:gd name="T23" fmla="*/ 0 h 154"/>
              <a:gd name="T24" fmla="*/ 0 w 160"/>
              <a:gd name="T25" fmla="*/ 4 h 154"/>
              <a:gd name="T26" fmla="*/ 0 w 160"/>
              <a:gd name="T27" fmla="*/ 122 h 154"/>
              <a:gd name="T28" fmla="*/ 4 w 160"/>
              <a:gd name="T29" fmla="*/ 126 h 154"/>
              <a:gd name="T30" fmla="*/ 8 w 160"/>
              <a:gd name="T31" fmla="*/ 8 h 154"/>
              <a:gd name="T32" fmla="*/ 152 w 160"/>
              <a:gd name="T33" fmla="*/ 8 h 154"/>
              <a:gd name="T34" fmla="*/ 152 w 160"/>
              <a:gd name="T35" fmla="*/ 118 h 154"/>
              <a:gd name="T36" fmla="*/ 103 w 160"/>
              <a:gd name="T37" fmla="*/ 118 h 154"/>
              <a:gd name="T38" fmla="*/ 99 w 160"/>
              <a:gd name="T39" fmla="*/ 119 h 154"/>
              <a:gd name="T40" fmla="*/ 79 w 160"/>
              <a:gd name="T41" fmla="*/ 144 h 154"/>
              <a:gd name="T42" fmla="*/ 61 w 160"/>
              <a:gd name="T43" fmla="*/ 119 h 154"/>
              <a:gd name="T44" fmla="*/ 58 w 160"/>
              <a:gd name="T45" fmla="*/ 118 h 154"/>
              <a:gd name="T46" fmla="*/ 8 w 160"/>
              <a:gd name="T47" fmla="*/ 118 h 154"/>
              <a:gd name="T48" fmla="*/ 8 w 160"/>
              <a:gd name="T49" fmla="*/ 8 h 154"/>
              <a:gd name="T50" fmla="*/ 26 w 160"/>
              <a:gd name="T51" fmla="*/ 34 h 154"/>
              <a:gd name="T52" fmla="*/ 134 w 160"/>
              <a:gd name="T53" fmla="*/ 34 h 154"/>
              <a:gd name="T54" fmla="*/ 138 w 160"/>
              <a:gd name="T55" fmla="*/ 30 h 154"/>
              <a:gd name="T56" fmla="*/ 134 w 160"/>
              <a:gd name="T57" fmla="*/ 26 h 154"/>
              <a:gd name="T58" fmla="*/ 26 w 160"/>
              <a:gd name="T59" fmla="*/ 26 h 154"/>
              <a:gd name="T60" fmla="*/ 22 w 160"/>
              <a:gd name="T61" fmla="*/ 30 h 154"/>
              <a:gd name="T62" fmla="*/ 26 w 160"/>
              <a:gd name="T63" fmla="*/ 34 h 154"/>
              <a:gd name="T64" fmla="*/ 26 w 160"/>
              <a:gd name="T65" fmla="*/ 56 h 154"/>
              <a:gd name="T66" fmla="*/ 134 w 160"/>
              <a:gd name="T67" fmla="*/ 56 h 154"/>
              <a:gd name="T68" fmla="*/ 138 w 160"/>
              <a:gd name="T69" fmla="*/ 52 h 154"/>
              <a:gd name="T70" fmla="*/ 134 w 160"/>
              <a:gd name="T71" fmla="*/ 48 h 154"/>
              <a:gd name="T72" fmla="*/ 26 w 160"/>
              <a:gd name="T73" fmla="*/ 48 h 154"/>
              <a:gd name="T74" fmla="*/ 22 w 160"/>
              <a:gd name="T75" fmla="*/ 52 h 154"/>
              <a:gd name="T76" fmla="*/ 26 w 160"/>
              <a:gd name="T77" fmla="*/ 56 h 154"/>
              <a:gd name="T78" fmla="*/ 26 w 160"/>
              <a:gd name="T79" fmla="*/ 78 h 154"/>
              <a:gd name="T80" fmla="*/ 134 w 160"/>
              <a:gd name="T81" fmla="*/ 78 h 154"/>
              <a:gd name="T82" fmla="*/ 138 w 160"/>
              <a:gd name="T83" fmla="*/ 74 h 154"/>
              <a:gd name="T84" fmla="*/ 134 w 160"/>
              <a:gd name="T85" fmla="*/ 70 h 154"/>
              <a:gd name="T86" fmla="*/ 26 w 160"/>
              <a:gd name="T87" fmla="*/ 70 h 154"/>
              <a:gd name="T88" fmla="*/ 22 w 160"/>
              <a:gd name="T89" fmla="*/ 74 h 154"/>
              <a:gd name="T90" fmla="*/ 26 w 160"/>
              <a:gd name="T91" fmla="*/ 78 h 154"/>
              <a:gd name="T92" fmla="*/ 84 w 160"/>
              <a:gd name="T93" fmla="*/ 96 h 154"/>
              <a:gd name="T94" fmla="*/ 80 w 160"/>
              <a:gd name="T95" fmla="*/ 92 h 154"/>
              <a:gd name="T96" fmla="*/ 26 w 160"/>
              <a:gd name="T97" fmla="*/ 92 h 154"/>
              <a:gd name="T98" fmla="*/ 22 w 160"/>
              <a:gd name="T99" fmla="*/ 96 h 154"/>
              <a:gd name="T100" fmla="*/ 26 w 160"/>
              <a:gd name="T101" fmla="*/ 100 h 154"/>
              <a:gd name="T102" fmla="*/ 80 w 160"/>
              <a:gd name="T103" fmla="*/ 100 h 154"/>
              <a:gd name="T104" fmla="*/ 84 w 160"/>
              <a:gd name="T105" fmla="*/ 96 h 1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60" h="154">
                <a:moveTo>
                  <a:pt x="4" y="126"/>
                </a:moveTo>
                <a:cubicBezTo>
                  <a:pt x="56" y="126"/>
                  <a:pt x="56" y="126"/>
                  <a:pt x="56" y="126"/>
                </a:cubicBezTo>
                <a:cubicBezTo>
                  <a:pt x="76" y="153"/>
                  <a:pt x="76" y="153"/>
                  <a:pt x="76" y="153"/>
                </a:cubicBezTo>
                <a:cubicBezTo>
                  <a:pt x="77" y="154"/>
                  <a:pt x="78" y="154"/>
                  <a:pt x="79" y="154"/>
                </a:cubicBezTo>
                <a:cubicBezTo>
                  <a:pt x="79" y="154"/>
                  <a:pt x="79" y="154"/>
                  <a:pt x="79" y="154"/>
                </a:cubicBezTo>
                <a:cubicBezTo>
                  <a:pt x="81" y="154"/>
                  <a:pt x="82" y="154"/>
                  <a:pt x="83" y="153"/>
                </a:cubicBezTo>
                <a:cubicBezTo>
                  <a:pt x="104" y="126"/>
                  <a:pt x="104" y="126"/>
                  <a:pt x="104" y="126"/>
                </a:cubicBezTo>
                <a:cubicBezTo>
                  <a:pt x="156" y="126"/>
                  <a:pt x="156" y="126"/>
                  <a:pt x="156" y="126"/>
                </a:cubicBezTo>
                <a:cubicBezTo>
                  <a:pt x="158" y="126"/>
                  <a:pt x="160" y="124"/>
                  <a:pt x="160" y="122"/>
                </a:cubicBezTo>
                <a:cubicBezTo>
                  <a:pt x="160" y="4"/>
                  <a:pt x="160" y="4"/>
                  <a:pt x="160" y="4"/>
                </a:cubicBezTo>
                <a:cubicBezTo>
                  <a:pt x="160" y="2"/>
                  <a:pt x="158" y="0"/>
                  <a:pt x="156" y="0"/>
                </a:cubicBezTo>
                <a:cubicBezTo>
                  <a:pt x="4" y="0"/>
                  <a:pt x="4" y="0"/>
                  <a:pt x="4" y="0"/>
                </a:cubicBezTo>
                <a:cubicBezTo>
                  <a:pt x="2" y="0"/>
                  <a:pt x="0" y="2"/>
                  <a:pt x="0" y="4"/>
                </a:cubicBezTo>
                <a:cubicBezTo>
                  <a:pt x="0" y="122"/>
                  <a:pt x="0" y="122"/>
                  <a:pt x="0" y="122"/>
                </a:cubicBezTo>
                <a:cubicBezTo>
                  <a:pt x="0" y="124"/>
                  <a:pt x="2" y="126"/>
                  <a:pt x="4" y="126"/>
                </a:cubicBezTo>
                <a:close/>
                <a:moveTo>
                  <a:pt x="8" y="8"/>
                </a:moveTo>
                <a:cubicBezTo>
                  <a:pt x="152" y="8"/>
                  <a:pt x="152" y="8"/>
                  <a:pt x="152" y="8"/>
                </a:cubicBezTo>
                <a:cubicBezTo>
                  <a:pt x="152" y="118"/>
                  <a:pt x="152" y="118"/>
                  <a:pt x="152" y="118"/>
                </a:cubicBezTo>
                <a:cubicBezTo>
                  <a:pt x="103" y="118"/>
                  <a:pt x="103" y="118"/>
                  <a:pt x="103" y="118"/>
                </a:cubicBezTo>
                <a:cubicBezTo>
                  <a:pt x="101" y="118"/>
                  <a:pt x="100" y="118"/>
                  <a:pt x="99" y="119"/>
                </a:cubicBezTo>
                <a:cubicBezTo>
                  <a:pt x="79" y="144"/>
                  <a:pt x="79" y="144"/>
                  <a:pt x="79" y="144"/>
                </a:cubicBezTo>
                <a:cubicBezTo>
                  <a:pt x="61" y="119"/>
                  <a:pt x="61" y="119"/>
                  <a:pt x="61" y="119"/>
                </a:cubicBezTo>
                <a:cubicBezTo>
                  <a:pt x="60" y="118"/>
                  <a:pt x="59" y="118"/>
                  <a:pt x="58" y="118"/>
                </a:cubicBezTo>
                <a:cubicBezTo>
                  <a:pt x="8" y="118"/>
                  <a:pt x="8" y="118"/>
                  <a:pt x="8" y="118"/>
                </a:cubicBezTo>
                <a:lnTo>
                  <a:pt x="8" y="8"/>
                </a:lnTo>
                <a:close/>
                <a:moveTo>
                  <a:pt x="26" y="34"/>
                </a:moveTo>
                <a:cubicBezTo>
                  <a:pt x="134" y="34"/>
                  <a:pt x="134" y="34"/>
                  <a:pt x="134" y="34"/>
                </a:cubicBezTo>
                <a:cubicBezTo>
                  <a:pt x="137" y="34"/>
                  <a:pt x="138" y="32"/>
                  <a:pt x="138" y="30"/>
                </a:cubicBezTo>
                <a:cubicBezTo>
                  <a:pt x="138" y="28"/>
                  <a:pt x="137" y="26"/>
                  <a:pt x="134" y="26"/>
                </a:cubicBezTo>
                <a:cubicBezTo>
                  <a:pt x="26" y="26"/>
                  <a:pt x="26" y="26"/>
                  <a:pt x="26" y="26"/>
                </a:cubicBezTo>
                <a:cubicBezTo>
                  <a:pt x="23" y="26"/>
                  <a:pt x="22" y="28"/>
                  <a:pt x="22" y="30"/>
                </a:cubicBezTo>
                <a:cubicBezTo>
                  <a:pt x="22" y="32"/>
                  <a:pt x="23" y="34"/>
                  <a:pt x="26" y="34"/>
                </a:cubicBezTo>
                <a:close/>
                <a:moveTo>
                  <a:pt x="26" y="56"/>
                </a:moveTo>
                <a:cubicBezTo>
                  <a:pt x="134" y="56"/>
                  <a:pt x="134" y="56"/>
                  <a:pt x="134" y="56"/>
                </a:cubicBezTo>
                <a:cubicBezTo>
                  <a:pt x="137" y="56"/>
                  <a:pt x="138" y="54"/>
                  <a:pt x="138" y="52"/>
                </a:cubicBezTo>
                <a:cubicBezTo>
                  <a:pt x="138" y="50"/>
                  <a:pt x="137" y="48"/>
                  <a:pt x="134" y="48"/>
                </a:cubicBezTo>
                <a:cubicBezTo>
                  <a:pt x="26" y="48"/>
                  <a:pt x="26" y="48"/>
                  <a:pt x="26" y="48"/>
                </a:cubicBezTo>
                <a:cubicBezTo>
                  <a:pt x="23" y="48"/>
                  <a:pt x="22" y="50"/>
                  <a:pt x="22" y="52"/>
                </a:cubicBezTo>
                <a:cubicBezTo>
                  <a:pt x="22" y="54"/>
                  <a:pt x="23" y="56"/>
                  <a:pt x="26" y="56"/>
                </a:cubicBezTo>
                <a:close/>
                <a:moveTo>
                  <a:pt x="26" y="78"/>
                </a:moveTo>
                <a:cubicBezTo>
                  <a:pt x="134" y="78"/>
                  <a:pt x="134" y="78"/>
                  <a:pt x="134" y="78"/>
                </a:cubicBezTo>
                <a:cubicBezTo>
                  <a:pt x="137" y="78"/>
                  <a:pt x="138" y="76"/>
                  <a:pt x="138" y="74"/>
                </a:cubicBezTo>
                <a:cubicBezTo>
                  <a:pt x="138" y="72"/>
                  <a:pt x="137" y="70"/>
                  <a:pt x="134" y="70"/>
                </a:cubicBezTo>
                <a:cubicBezTo>
                  <a:pt x="26" y="70"/>
                  <a:pt x="26" y="70"/>
                  <a:pt x="26" y="70"/>
                </a:cubicBezTo>
                <a:cubicBezTo>
                  <a:pt x="23" y="70"/>
                  <a:pt x="22" y="72"/>
                  <a:pt x="22" y="74"/>
                </a:cubicBezTo>
                <a:cubicBezTo>
                  <a:pt x="22" y="76"/>
                  <a:pt x="23" y="78"/>
                  <a:pt x="26" y="78"/>
                </a:cubicBezTo>
                <a:close/>
                <a:moveTo>
                  <a:pt x="84" y="96"/>
                </a:moveTo>
                <a:cubicBezTo>
                  <a:pt x="84" y="93"/>
                  <a:pt x="82" y="92"/>
                  <a:pt x="80" y="92"/>
                </a:cubicBezTo>
                <a:cubicBezTo>
                  <a:pt x="26" y="92"/>
                  <a:pt x="26" y="92"/>
                  <a:pt x="26" y="92"/>
                </a:cubicBezTo>
                <a:cubicBezTo>
                  <a:pt x="23" y="92"/>
                  <a:pt x="22" y="93"/>
                  <a:pt x="22" y="96"/>
                </a:cubicBezTo>
                <a:cubicBezTo>
                  <a:pt x="22" y="98"/>
                  <a:pt x="23" y="100"/>
                  <a:pt x="26" y="100"/>
                </a:cubicBezTo>
                <a:cubicBezTo>
                  <a:pt x="80" y="100"/>
                  <a:pt x="80" y="100"/>
                  <a:pt x="80" y="100"/>
                </a:cubicBezTo>
                <a:cubicBezTo>
                  <a:pt x="82" y="100"/>
                  <a:pt x="84" y="98"/>
                  <a:pt x="84" y="9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8" name="Freeform 47">
            <a:extLst>
              <a:ext uri="{FF2B5EF4-FFF2-40B4-BE49-F238E27FC236}">
                <a16:creationId xmlns:a16="http://schemas.microsoft.com/office/drawing/2014/main" xmlns="" id="{69C4D672-E9BA-421D-90A5-9EED95F4B495}"/>
              </a:ext>
            </a:extLst>
          </p:cNvPr>
          <p:cNvSpPr>
            <a:spLocks noEditPoints="1"/>
          </p:cNvSpPr>
          <p:nvPr/>
        </p:nvSpPr>
        <p:spPr bwMode="auto">
          <a:xfrm>
            <a:off x="4400550" y="3203575"/>
            <a:ext cx="542925" cy="441325"/>
          </a:xfrm>
          <a:custGeom>
            <a:avLst/>
            <a:gdLst>
              <a:gd name="T0" fmla="*/ 136 w 160"/>
              <a:gd name="T1" fmla="*/ 59 h 129"/>
              <a:gd name="T2" fmla="*/ 70 w 160"/>
              <a:gd name="T3" fmla="*/ 0 h 129"/>
              <a:gd name="T4" fmla="*/ 14 w 160"/>
              <a:gd name="T5" fmla="*/ 99 h 129"/>
              <a:gd name="T6" fmla="*/ 3 w 160"/>
              <a:gd name="T7" fmla="*/ 114 h 129"/>
              <a:gd name="T8" fmla="*/ 34 w 160"/>
              <a:gd name="T9" fmla="*/ 115 h 129"/>
              <a:gd name="T10" fmla="*/ 91 w 160"/>
              <a:gd name="T11" fmla="*/ 120 h 129"/>
              <a:gd name="T12" fmla="*/ 89 w 160"/>
              <a:gd name="T13" fmla="*/ 113 h 129"/>
              <a:gd name="T14" fmla="*/ 36 w 160"/>
              <a:gd name="T15" fmla="*/ 107 h 129"/>
              <a:gd name="T16" fmla="*/ 15 w 160"/>
              <a:gd name="T17" fmla="*/ 111 h 129"/>
              <a:gd name="T18" fmla="*/ 22 w 160"/>
              <a:gd name="T19" fmla="*/ 99 h 129"/>
              <a:gd name="T20" fmla="*/ 8 w 160"/>
              <a:gd name="T21" fmla="*/ 62 h 129"/>
              <a:gd name="T22" fmla="*/ 131 w 160"/>
              <a:gd name="T23" fmla="*/ 56 h 129"/>
              <a:gd name="T24" fmla="*/ 74 w 160"/>
              <a:gd name="T25" fmla="*/ 62 h 129"/>
              <a:gd name="T26" fmla="*/ 65 w 160"/>
              <a:gd name="T27" fmla="*/ 62 h 129"/>
              <a:gd name="T28" fmla="*/ 51 w 160"/>
              <a:gd name="T29" fmla="*/ 57 h 129"/>
              <a:gd name="T30" fmla="*/ 51 w 160"/>
              <a:gd name="T31" fmla="*/ 66 h 129"/>
              <a:gd name="T32" fmla="*/ 51 w 160"/>
              <a:gd name="T33" fmla="*/ 57 h 129"/>
              <a:gd name="T34" fmla="*/ 93 w 160"/>
              <a:gd name="T35" fmla="*/ 62 h 129"/>
              <a:gd name="T36" fmla="*/ 84 w 160"/>
              <a:gd name="T37" fmla="*/ 62 h 129"/>
              <a:gd name="T38" fmla="*/ 127 w 160"/>
              <a:gd name="T39" fmla="*/ 63 h 129"/>
              <a:gd name="T40" fmla="*/ 127 w 160"/>
              <a:gd name="T41" fmla="*/ 129 h 129"/>
              <a:gd name="T42" fmla="*/ 127 w 160"/>
              <a:gd name="T43" fmla="*/ 63 h 129"/>
              <a:gd name="T44" fmla="*/ 102 w 160"/>
              <a:gd name="T45" fmla="*/ 96 h 129"/>
              <a:gd name="T46" fmla="*/ 152 w 160"/>
              <a:gd name="T47" fmla="*/ 96 h 129"/>
              <a:gd name="T48" fmla="*/ 137 w 160"/>
              <a:gd name="T49" fmla="*/ 92 h 129"/>
              <a:gd name="T50" fmla="*/ 131 w 160"/>
              <a:gd name="T51" fmla="*/ 86 h 129"/>
              <a:gd name="T52" fmla="*/ 123 w 160"/>
              <a:gd name="T53" fmla="*/ 86 h 129"/>
              <a:gd name="T54" fmla="*/ 117 w 160"/>
              <a:gd name="T55" fmla="*/ 92 h 129"/>
              <a:gd name="T56" fmla="*/ 117 w 160"/>
              <a:gd name="T57" fmla="*/ 100 h 129"/>
              <a:gd name="T58" fmla="*/ 123 w 160"/>
              <a:gd name="T59" fmla="*/ 106 h 129"/>
              <a:gd name="T60" fmla="*/ 131 w 160"/>
              <a:gd name="T61" fmla="*/ 106 h 129"/>
              <a:gd name="T62" fmla="*/ 137 w 160"/>
              <a:gd name="T63" fmla="*/ 100 h 129"/>
              <a:gd name="T64" fmla="*/ 137 w 160"/>
              <a:gd name="T65" fmla="*/ 92 h 1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60" h="129">
                <a:moveTo>
                  <a:pt x="131" y="56"/>
                </a:moveTo>
                <a:cubicBezTo>
                  <a:pt x="132" y="58"/>
                  <a:pt x="134" y="60"/>
                  <a:pt x="136" y="59"/>
                </a:cubicBezTo>
                <a:cubicBezTo>
                  <a:pt x="138" y="59"/>
                  <a:pt x="140" y="57"/>
                  <a:pt x="139" y="55"/>
                </a:cubicBezTo>
                <a:cubicBezTo>
                  <a:pt x="135" y="24"/>
                  <a:pt x="105" y="0"/>
                  <a:pt x="70" y="0"/>
                </a:cubicBezTo>
                <a:cubicBezTo>
                  <a:pt x="31" y="0"/>
                  <a:pt x="0" y="28"/>
                  <a:pt x="0" y="62"/>
                </a:cubicBezTo>
                <a:cubicBezTo>
                  <a:pt x="0" y="75"/>
                  <a:pt x="5" y="88"/>
                  <a:pt x="14" y="99"/>
                </a:cubicBezTo>
                <a:cubicBezTo>
                  <a:pt x="12" y="103"/>
                  <a:pt x="9" y="106"/>
                  <a:pt x="6" y="108"/>
                </a:cubicBezTo>
                <a:cubicBezTo>
                  <a:pt x="4" y="109"/>
                  <a:pt x="3" y="112"/>
                  <a:pt x="3" y="114"/>
                </a:cubicBezTo>
                <a:cubicBezTo>
                  <a:pt x="4" y="117"/>
                  <a:pt x="6" y="118"/>
                  <a:pt x="8" y="119"/>
                </a:cubicBezTo>
                <a:cubicBezTo>
                  <a:pt x="14" y="119"/>
                  <a:pt x="24" y="120"/>
                  <a:pt x="34" y="115"/>
                </a:cubicBezTo>
                <a:cubicBezTo>
                  <a:pt x="45" y="120"/>
                  <a:pt x="57" y="123"/>
                  <a:pt x="70" y="123"/>
                </a:cubicBezTo>
                <a:cubicBezTo>
                  <a:pt x="77" y="123"/>
                  <a:pt x="84" y="122"/>
                  <a:pt x="91" y="120"/>
                </a:cubicBezTo>
                <a:cubicBezTo>
                  <a:pt x="93" y="120"/>
                  <a:pt x="95" y="118"/>
                  <a:pt x="94" y="116"/>
                </a:cubicBezTo>
                <a:cubicBezTo>
                  <a:pt x="93" y="113"/>
                  <a:pt x="91" y="112"/>
                  <a:pt x="89" y="113"/>
                </a:cubicBezTo>
                <a:cubicBezTo>
                  <a:pt x="83" y="115"/>
                  <a:pt x="76" y="115"/>
                  <a:pt x="70" y="115"/>
                </a:cubicBezTo>
                <a:cubicBezTo>
                  <a:pt x="58" y="115"/>
                  <a:pt x="46" y="112"/>
                  <a:pt x="36" y="107"/>
                </a:cubicBezTo>
                <a:cubicBezTo>
                  <a:pt x="35" y="106"/>
                  <a:pt x="33" y="106"/>
                  <a:pt x="32" y="107"/>
                </a:cubicBezTo>
                <a:cubicBezTo>
                  <a:pt x="26" y="110"/>
                  <a:pt x="20" y="111"/>
                  <a:pt x="15" y="111"/>
                </a:cubicBezTo>
                <a:cubicBezTo>
                  <a:pt x="15" y="111"/>
                  <a:pt x="15" y="111"/>
                  <a:pt x="15" y="111"/>
                </a:cubicBezTo>
                <a:cubicBezTo>
                  <a:pt x="18" y="108"/>
                  <a:pt x="21" y="104"/>
                  <a:pt x="22" y="99"/>
                </a:cubicBezTo>
                <a:cubicBezTo>
                  <a:pt x="23" y="98"/>
                  <a:pt x="23" y="96"/>
                  <a:pt x="22" y="95"/>
                </a:cubicBezTo>
                <a:cubicBezTo>
                  <a:pt x="13" y="86"/>
                  <a:pt x="8" y="74"/>
                  <a:pt x="8" y="62"/>
                </a:cubicBezTo>
                <a:cubicBezTo>
                  <a:pt x="8" y="32"/>
                  <a:pt x="36" y="8"/>
                  <a:pt x="70" y="8"/>
                </a:cubicBezTo>
                <a:cubicBezTo>
                  <a:pt x="101" y="8"/>
                  <a:pt x="128" y="29"/>
                  <a:pt x="131" y="56"/>
                </a:cubicBezTo>
                <a:close/>
                <a:moveTo>
                  <a:pt x="70" y="57"/>
                </a:moveTo>
                <a:cubicBezTo>
                  <a:pt x="72" y="57"/>
                  <a:pt x="74" y="59"/>
                  <a:pt x="74" y="62"/>
                </a:cubicBezTo>
                <a:cubicBezTo>
                  <a:pt x="74" y="64"/>
                  <a:pt x="72" y="66"/>
                  <a:pt x="70" y="66"/>
                </a:cubicBezTo>
                <a:cubicBezTo>
                  <a:pt x="67" y="66"/>
                  <a:pt x="65" y="64"/>
                  <a:pt x="65" y="62"/>
                </a:cubicBezTo>
                <a:cubicBezTo>
                  <a:pt x="65" y="59"/>
                  <a:pt x="67" y="57"/>
                  <a:pt x="70" y="57"/>
                </a:cubicBezTo>
                <a:close/>
                <a:moveTo>
                  <a:pt x="51" y="57"/>
                </a:moveTo>
                <a:cubicBezTo>
                  <a:pt x="53" y="57"/>
                  <a:pt x="55" y="59"/>
                  <a:pt x="55" y="62"/>
                </a:cubicBezTo>
                <a:cubicBezTo>
                  <a:pt x="55" y="64"/>
                  <a:pt x="53" y="66"/>
                  <a:pt x="51" y="66"/>
                </a:cubicBezTo>
                <a:cubicBezTo>
                  <a:pt x="48" y="66"/>
                  <a:pt x="46" y="64"/>
                  <a:pt x="46" y="62"/>
                </a:cubicBezTo>
                <a:cubicBezTo>
                  <a:pt x="46" y="59"/>
                  <a:pt x="48" y="57"/>
                  <a:pt x="51" y="57"/>
                </a:cubicBezTo>
                <a:close/>
                <a:moveTo>
                  <a:pt x="89" y="57"/>
                </a:moveTo>
                <a:cubicBezTo>
                  <a:pt x="91" y="57"/>
                  <a:pt x="93" y="59"/>
                  <a:pt x="93" y="62"/>
                </a:cubicBezTo>
                <a:cubicBezTo>
                  <a:pt x="93" y="64"/>
                  <a:pt x="91" y="66"/>
                  <a:pt x="89" y="66"/>
                </a:cubicBezTo>
                <a:cubicBezTo>
                  <a:pt x="86" y="66"/>
                  <a:pt x="84" y="64"/>
                  <a:pt x="84" y="62"/>
                </a:cubicBezTo>
                <a:cubicBezTo>
                  <a:pt x="84" y="59"/>
                  <a:pt x="86" y="57"/>
                  <a:pt x="89" y="57"/>
                </a:cubicBezTo>
                <a:close/>
                <a:moveTo>
                  <a:pt x="127" y="63"/>
                </a:moveTo>
                <a:cubicBezTo>
                  <a:pt x="109" y="63"/>
                  <a:pt x="94" y="78"/>
                  <a:pt x="94" y="96"/>
                </a:cubicBezTo>
                <a:cubicBezTo>
                  <a:pt x="94" y="114"/>
                  <a:pt x="109" y="129"/>
                  <a:pt x="127" y="129"/>
                </a:cubicBezTo>
                <a:cubicBezTo>
                  <a:pt x="145" y="129"/>
                  <a:pt x="160" y="114"/>
                  <a:pt x="160" y="96"/>
                </a:cubicBezTo>
                <a:cubicBezTo>
                  <a:pt x="160" y="78"/>
                  <a:pt x="145" y="63"/>
                  <a:pt x="127" y="63"/>
                </a:cubicBezTo>
                <a:close/>
                <a:moveTo>
                  <a:pt x="127" y="121"/>
                </a:moveTo>
                <a:cubicBezTo>
                  <a:pt x="113" y="121"/>
                  <a:pt x="102" y="110"/>
                  <a:pt x="102" y="96"/>
                </a:cubicBezTo>
                <a:cubicBezTo>
                  <a:pt x="102" y="82"/>
                  <a:pt x="113" y="71"/>
                  <a:pt x="127" y="71"/>
                </a:cubicBezTo>
                <a:cubicBezTo>
                  <a:pt x="141" y="71"/>
                  <a:pt x="152" y="82"/>
                  <a:pt x="152" y="96"/>
                </a:cubicBezTo>
                <a:cubicBezTo>
                  <a:pt x="152" y="110"/>
                  <a:pt x="141" y="121"/>
                  <a:pt x="127" y="121"/>
                </a:cubicBezTo>
                <a:close/>
                <a:moveTo>
                  <a:pt x="137" y="92"/>
                </a:moveTo>
                <a:cubicBezTo>
                  <a:pt x="131" y="92"/>
                  <a:pt x="131" y="92"/>
                  <a:pt x="131" y="92"/>
                </a:cubicBezTo>
                <a:cubicBezTo>
                  <a:pt x="131" y="86"/>
                  <a:pt x="131" y="86"/>
                  <a:pt x="131" y="86"/>
                </a:cubicBezTo>
                <a:cubicBezTo>
                  <a:pt x="131" y="84"/>
                  <a:pt x="129" y="82"/>
                  <a:pt x="127" y="82"/>
                </a:cubicBezTo>
                <a:cubicBezTo>
                  <a:pt x="125" y="82"/>
                  <a:pt x="123" y="84"/>
                  <a:pt x="123" y="86"/>
                </a:cubicBezTo>
                <a:cubicBezTo>
                  <a:pt x="123" y="92"/>
                  <a:pt x="123" y="92"/>
                  <a:pt x="123" y="92"/>
                </a:cubicBezTo>
                <a:cubicBezTo>
                  <a:pt x="117" y="92"/>
                  <a:pt x="117" y="92"/>
                  <a:pt x="117" y="92"/>
                </a:cubicBezTo>
                <a:cubicBezTo>
                  <a:pt x="114" y="92"/>
                  <a:pt x="113" y="94"/>
                  <a:pt x="113" y="96"/>
                </a:cubicBezTo>
                <a:cubicBezTo>
                  <a:pt x="113" y="98"/>
                  <a:pt x="114" y="100"/>
                  <a:pt x="117" y="100"/>
                </a:cubicBezTo>
                <a:cubicBezTo>
                  <a:pt x="123" y="100"/>
                  <a:pt x="123" y="100"/>
                  <a:pt x="123" y="100"/>
                </a:cubicBezTo>
                <a:cubicBezTo>
                  <a:pt x="123" y="106"/>
                  <a:pt x="123" y="106"/>
                  <a:pt x="123" y="106"/>
                </a:cubicBezTo>
                <a:cubicBezTo>
                  <a:pt x="123" y="109"/>
                  <a:pt x="125" y="111"/>
                  <a:pt x="127" y="111"/>
                </a:cubicBezTo>
                <a:cubicBezTo>
                  <a:pt x="129" y="111"/>
                  <a:pt x="131" y="109"/>
                  <a:pt x="131" y="106"/>
                </a:cubicBezTo>
                <a:cubicBezTo>
                  <a:pt x="131" y="100"/>
                  <a:pt x="131" y="100"/>
                  <a:pt x="131" y="100"/>
                </a:cubicBezTo>
                <a:cubicBezTo>
                  <a:pt x="137" y="100"/>
                  <a:pt x="137" y="100"/>
                  <a:pt x="137" y="100"/>
                </a:cubicBezTo>
                <a:cubicBezTo>
                  <a:pt x="139" y="100"/>
                  <a:pt x="141" y="98"/>
                  <a:pt x="141" y="96"/>
                </a:cubicBezTo>
                <a:cubicBezTo>
                  <a:pt x="141" y="94"/>
                  <a:pt x="139" y="92"/>
                  <a:pt x="137" y="9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9" name="Freeform 48">
            <a:extLst>
              <a:ext uri="{FF2B5EF4-FFF2-40B4-BE49-F238E27FC236}">
                <a16:creationId xmlns:a16="http://schemas.microsoft.com/office/drawing/2014/main" xmlns="" id="{FF342674-7402-433D-9401-779CEB2298B5}"/>
              </a:ext>
            </a:extLst>
          </p:cNvPr>
          <p:cNvSpPr>
            <a:spLocks noEditPoints="1"/>
          </p:cNvSpPr>
          <p:nvPr/>
        </p:nvSpPr>
        <p:spPr bwMode="auto">
          <a:xfrm>
            <a:off x="4400550" y="3832225"/>
            <a:ext cx="542925" cy="430213"/>
          </a:xfrm>
          <a:custGeom>
            <a:avLst/>
            <a:gdLst>
              <a:gd name="T0" fmla="*/ 69 w 160"/>
              <a:gd name="T1" fmla="*/ 122 h 126"/>
              <a:gd name="T2" fmla="*/ 90 w 160"/>
              <a:gd name="T3" fmla="*/ 119 h 126"/>
              <a:gd name="T4" fmla="*/ 92 w 160"/>
              <a:gd name="T5" fmla="*/ 118 h 126"/>
              <a:gd name="T6" fmla="*/ 117 w 160"/>
              <a:gd name="T7" fmla="*/ 126 h 126"/>
              <a:gd name="T8" fmla="*/ 147 w 160"/>
              <a:gd name="T9" fmla="*/ 113 h 126"/>
              <a:gd name="T10" fmla="*/ 160 w 160"/>
              <a:gd name="T11" fmla="*/ 83 h 126"/>
              <a:gd name="T12" fmla="*/ 147 w 160"/>
              <a:gd name="T13" fmla="*/ 52 h 126"/>
              <a:gd name="T14" fmla="*/ 135 w 160"/>
              <a:gd name="T15" fmla="*/ 43 h 126"/>
              <a:gd name="T16" fmla="*/ 135 w 160"/>
              <a:gd name="T17" fmla="*/ 43 h 126"/>
              <a:gd name="T18" fmla="*/ 69 w 160"/>
              <a:gd name="T19" fmla="*/ 0 h 126"/>
              <a:gd name="T20" fmla="*/ 0 w 160"/>
              <a:gd name="T21" fmla="*/ 61 h 126"/>
              <a:gd name="T22" fmla="*/ 14 w 160"/>
              <a:gd name="T23" fmla="*/ 97 h 126"/>
              <a:gd name="T24" fmla="*/ 6 w 160"/>
              <a:gd name="T25" fmla="*/ 106 h 126"/>
              <a:gd name="T26" fmla="*/ 3 w 160"/>
              <a:gd name="T27" fmla="*/ 113 h 126"/>
              <a:gd name="T28" fmla="*/ 8 w 160"/>
              <a:gd name="T29" fmla="*/ 117 h 126"/>
              <a:gd name="T30" fmla="*/ 34 w 160"/>
              <a:gd name="T31" fmla="*/ 113 h 126"/>
              <a:gd name="T32" fmla="*/ 69 w 160"/>
              <a:gd name="T33" fmla="*/ 122 h 126"/>
              <a:gd name="T34" fmla="*/ 152 w 160"/>
              <a:gd name="T35" fmla="*/ 83 h 126"/>
              <a:gd name="T36" fmla="*/ 142 w 160"/>
              <a:gd name="T37" fmla="*/ 107 h 126"/>
              <a:gd name="T38" fmla="*/ 117 w 160"/>
              <a:gd name="T39" fmla="*/ 118 h 126"/>
              <a:gd name="T40" fmla="*/ 92 w 160"/>
              <a:gd name="T41" fmla="*/ 107 h 126"/>
              <a:gd name="T42" fmla="*/ 92 w 160"/>
              <a:gd name="T43" fmla="*/ 58 h 126"/>
              <a:gd name="T44" fmla="*/ 117 w 160"/>
              <a:gd name="T45" fmla="*/ 47 h 126"/>
              <a:gd name="T46" fmla="*/ 142 w 160"/>
              <a:gd name="T47" fmla="*/ 58 h 126"/>
              <a:gd name="T48" fmla="*/ 152 w 160"/>
              <a:gd name="T49" fmla="*/ 83 h 126"/>
              <a:gd name="T50" fmla="*/ 32 w 160"/>
              <a:gd name="T51" fmla="*/ 105 h 126"/>
              <a:gd name="T52" fmla="*/ 15 w 160"/>
              <a:gd name="T53" fmla="*/ 110 h 126"/>
              <a:gd name="T54" fmla="*/ 22 w 160"/>
              <a:gd name="T55" fmla="*/ 98 h 126"/>
              <a:gd name="T56" fmla="*/ 21 w 160"/>
              <a:gd name="T57" fmla="*/ 94 h 126"/>
              <a:gd name="T58" fmla="*/ 8 w 160"/>
              <a:gd name="T59" fmla="*/ 61 h 126"/>
              <a:gd name="T60" fmla="*/ 69 w 160"/>
              <a:gd name="T61" fmla="*/ 8 h 126"/>
              <a:gd name="T62" fmla="*/ 125 w 160"/>
              <a:gd name="T63" fmla="*/ 40 h 126"/>
              <a:gd name="T64" fmla="*/ 117 w 160"/>
              <a:gd name="T65" fmla="*/ 39 h 126"/>
              <a:gd name="T66" fmla="*/ 86 w 160"/>
              <a:gd name="T67" fmla="*/ 52 h 126"/>
              <a:gd name="T68" fmla="*/ 85 w 160"/>
              <a:gd name="T69" fmla="*/ 112 h 126"/>
              <a:gd name="T70" fmla="*/ 69 w 160"/>
              <a:gd name="T71" fmla="*/ 114 h 126"/>
              <a:gd name="T72" fmla="*/ 36 w 160"/>
              <a:gd name="T73" fmla="*/ 105 h 126"/>
              <a:gd name="T74" fmla="*/ 32 w 160"/>
              <a:gd name="T75" fmla="*/ 105 h 126"/>
              <a:gd name="T76" fmla="*/ 107 w 160"/>
              <a:gd name="T77" fmla="*/ 81 h 126"/>
              <a:gd name="T78" fmla="*/ 101 w 160"/>
              <a:gd name="T79" fmla="*/ 81 h 126"/>
              <a:gd name="T80" fmla="*/ 101 w 160"/>
              <a:gd name="T81" fmla="*/ 87 h 126"/>
              <a:gd name="T82" fmla="*/ 109 w 160"/>
              <a:gd name="T83" fmla="*/ 94 h 126"/>
              <a:gd name="T84" fmla="*/ 112 w 160"/>
              <a:gd name="T85" fmla="*/ 95 h 126"/>
              <a:gd name="T86" fmla="*/ 115 w 160"/>
              <a:gd name="T87" fmla="*/ 94 h 126"/>
              <a:gd name="T88" fmla="*/ 132 w 160"/>
              <a:gd name="T89" fmla="*/ 77 h 126"/>
              <a:gd name="T90" fmla="*/ 132 w 160"/>
              <a:gd name="T91" fmla="*/ 71 h 126"/>
              <a:gd name="T92" fmla="*/ 127 w 160"/>
              <a:gd name="T93" fmla="*/ 71 h 126"/>
              <a:gd name="T94" fmla="*/ 112 w 160"/>
              <a:gd name="T95" fmla="*/ 86 h 126"/>
              <a:gd name="T96" fmla="*/ 107 w 160"/>
              <a:gd name="T97" fmla="*/ 81 h 1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160" h="126">
                <a:moveTo>
                  <a:pt x="69" y="122"/>
                </a:moveTo>
                <a:cubicBezTo>
                  <a:pt x="76" y="122"/>
                  <a:pt x="83" y="121"/>
                  <a:pt x="90" y="119"/>
                </a:cubicBezTo>
                <a:cubicBezTo>
                  <a:pt x="91" y="119"/>
                  <a:pt x="91" y="118"/>
                  <a:pt x="92" y="118"/>
                </a:cubicBezTo>
                <a:cubicBezTo>
                  <a:pt x="99" y="123"/>
                  <a:pt x="108" y="126"/>
                  <a:pt x="117" y="126"/>
                </a:cubicBezTo>
                <a:cubicBezTo>
                  <a:pt x="128" y="126"/>
                  <a:pt x="139" y="121"/>
                  <a:pt x="147" y="113"/>
                </a:cubicBezTo>
                <a:cubicBezTo>
                  <a:pt x="155" y="105"/>
                  <a:pt x="160" y="94"/>
                  <a:pt x="160" y="83"/>
                </a:cubicBezTo>
                <a:cubicBezTo>
                  <a:pt x="160" y="71"/>
                  <a:pt x="156" y="60"/>
                  <a:pt x="147" y="52"/>
                </a:cubicBezTo>
                <a:cubicBezTo>
                  <a:pt x="144" y="48"/>
                  <a:pt x="139" y="45"/>
                  <a:pt x="135" y="43"/>
                </a:cubicBezTo>
                <a:cubicBezTo>
                  <a:pt x="135" y="43"/>
                  <a:pt x="135" y="43"/>
                  <a:pt x="135" y="43"/>
                </a:cubicBezTo>
                <a:cubicBezTo>
                  <a:pt x="126" y="17"/>
                  <a:pt x="99" y="0"/>
                  <a:pt x="69" y="0"/>
                </a:cubicBezTo>
                <a:cubicBezTo>
                  <a:pt x="31" y="0"/>
                  <a:pt x="0" y="27"/>
                  <a:pt x="0" y="61"/>
                </a:cubicBezTo>
                <a:cubicBezTo>
                  <a:pt x="0" y="74"/>
                  <a:pt x="5" y="87"/>
                  <a:pt x="14" y="97"/>
                </a:cubicBezTo>
                <a:cubicBezTo>
                  <a:pt x="12" y="101"/>
                  <a:pt x="9" y="104"/>
                  <a:pt x="6" y="106"/>
                </a:cubicBezTo>
                <a:cubicBezTo>
                  <a:pt x="4" y="108"/>
                  <a:pt x="3" y="110"/>
                  <a:pt x="3" y="113"/>
                </a:cubicBezTo>
                <a:cubicBezTo>
                  <a:pt x="4" y="115"/>
                  <a:pt x="6" y="117"/>
                  <a:pt x="8" y="117"/>
                </a:cubicBezTo>
                <a:cubicBezTo>
                  <a:pt x="14" y="118"/>
                  <a:pt x="24" y="118"/>
                  <a:pt x="34" y="113"/>
                </a:cubicBezTo>
                <a:cubicBezTo>
                  <a:pt x="44" y="119"/>
                  <a:pt x="56" y="122"/>
                  <a:pt x="69" y="122"/>
                </a:cubicBezTo>
                <a:close/>
                <a:moveTo>
                  <a:pt x="152" y="83"/>
                </a:moveTo>
                <a:cubicBezTo>
                  <a:pt x="152" y="92"/>
                  <a:pt x="148" y="101"/>
                  <a:pt x="142" y="107"/>
                </a:cubicBezTo>
                <a:cubicBezTo>
                  <a:pt x="135" y="114"/>
                  <a:pt x="126" y="118"/>
                  <a:pt x="117" y="118"/>
                </a:cubicBezTo>
                <a:cubicBezTo>
                  <a:pt x="107" y="118"/>
                  <a:pt x="99" y="114"/>
                  <a:pt x="92" y="107"/>
                </a:cubicBezTo>
                <a:cubicBezTo>
                  <a:pt x="78" y="94"/>
                  <a:pt x="78" y="71"/>
                  <a:pt x="92" y="58"/>
                </a:cubicBezTo>
                <a:cubicBezTo>
                  <a:pt x="99" y="51"/>
                  <a:pt x="107" y="47"/>
                  <a:pt x="117" y="47"/>
                </a:cubicBezTo>
                <a:cubicBezTo>
                  <a:pt x="126" y="47"/>
                  <a:pt x="135" y="51"/>
                  <a:pt x="142" y="58"/>
                </a:cubicBezTo>
                <a:cubicBezTo>
                  <a:pt x="148" y="64"/>
                  <a:pt x="152" y="73"/>
                  <a:pt x="152" y="83"/>
                </a:cubicBezTo>
                <a:close/>
                <a:moveTo>
                  <a:pt x="32" y="105"/>
                </a:moveTo>
                <a:cubicBezTo>
                  <a:pt x="26" y="109"/>
                  <a:pt x="20" y="110"/>
                  <a:pt x="15" y="110"/>
                </a:cubicBezTo>
                <a:cubicBezTo>
                  <a:pt x="18" y="106"/>
                  <a:pt x="20" y="103"/>
                  <a:pt x="22" y="98"/>
                </a:cubicBezTo>
                <a:cubicBezTo>
                  <a:pt x="23" y="97"/>
                  <a:pt x="22" y="95"/>
                  <a:pt x="21" y="94"/>
                </a:cubicBezTo>
                <a:cubicBezTo>
                  <a:pt x="13" y="84"/>
                  <a:pt x="8" y="73"/>
                  <a:pt x="8" y="61"/>
                </a:cubicBezTo>
                <a:cubicBezTo>
                  <a:pt x="8" y="32"/>
                  <a:pt x="35" y="8"/>
                  <a:pt x="69" y="8"/>
                </a:cubicBezTo>
                <a:cubicBezTo>
                  <a:pt x="94" y="8"/>
                  <a:pt x="115" y="21"/>
                  <a:pt x="125" y="40"/>
                </a:cubicBezTo>
                <a:cubicBezTo>
                  <a:pt x="122" y="40"/>
                  <a:pt x="120" y="39"/>
                  <a:pt x="117" y="39"/>
                </a:cubicBezTo>
                <a:cubicBezTo>
                  <a:pt x="105" y="39"/>
                  <a:pt x="94" y="44"/>
                  <a:pt x="86" y="52"/>
                </a:cubicBezTo>
                <a:cubicBezTo>
                  <a:pt x="70" y="68"/>
                  <a:pt x="69" y="95"/>
                  <a:pt x="85" y="112"/>
                </a:cubicBezTo>
                <a:cubicBezTo>
                  <a:pt x="80" y="113"/>
                  <a:pt x="74" y="114"/>
                  <a:pt x="69" y="114"/>
                </a:cubicBezTo>
                <a:cubicBezTo>
                  <a:pt x="57" y="114"/>
                  <a:pt x="45" y="111"/>
                  <a:pt x="36" y="105"/>
                </a:cubicBezTo>
                <a:cubicBezTo>
                  <a:pt x="34" y="104"/>
                  <a:pt x="33" y="104"/>
                  <a:pt x="32" y="105"/>
                </a:cubicBezTo>
                <a:close/>
                <a:moveTo>
                  <a:pt x="107" y="81"/>
                </a:moveTo>
                <a:cubicBezTo>
                  <a:pt x="106" y="80"/>
                  <a:pt x="103" y="80"/>
                  <a:pt x="101" y="81"/>
                </a:cubicBezTo>
                <a:cubicBezTo>
                  <a:pt x="100" y="83"/>
                  <a:pt x="100" y="85"/>
                  <a:pt x="101" y="87"/>
                </a:cubicBezTo>
                <a:cubicBezTo>
                  <a:pt x="109" y="94"/>
                  <a:pt x="109" y="94"/>
                  <a:pt x="109" y="94"/>
                </a:cubicBezTo>
                <a:cubicBezTo>
                  <a:pt x="110" y="95"/>
                  <a:pt x="111" y="95"/>
                  <a:pt x="112" y="95"/>
                </a:cubicBezTo>
                <a:cubicBezTo>
                  <a:pt x="113" y="95"/>
                  <a:pt x="114" y="95"/>
                  <a:pt x="115" y="94"/>
                </a:cubicBezTo>
                <a:cubicBezTo>
                  <a:pt x="132" y="77"/>
                  <a:pt x="132" y="77"/>
                  <a:pt x="132" y="77"/>
                </a:cubicBezTo>
                <a:cubicBezTo>
                  <a:pt x="134" y="75"/>
                  <a:pt x="134" y="73"/>
                  <a:pt x="132" y="71"/>
                </a:cubicBezTo>
                <a:cubicBezTo>
                  <a:pt x="131" y="69"/>
                  <a:pt x="128" y="69"/>
                  <a:pt x="127" y="71"/>
                </a:cubicBezTo>
                <a:cubicBezTo>
                  <a:pt x="112" y="86"/>
                  <a:pt x="112" y="86"/>
                  <a:pt x="112" y="86"/>
                </a:cubicBezTo>
                <a:lnTo>
                  <a:pt x="107" y="8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0" name="Freeform 49">
            <a:extLst>
              <a:ext uri="{FF2B5EF4-FFF2-40B4-BE49-F238E27FC236}">
                <a16:creationId xmlns:a16="http://schemas.microsoft.com/office/drawing/2014/main" xmlns="" id="{B4F84035-1B03-43C8-BE21-2D6B42CB2094}"/>
              </a:ext>
            </a:extLst>
          </p:cNvPr>
          <p:cNvSpPr>
            <a:spLocks noEditPoints="1"/>
          </p:cNvSpPr>
          <p:nvPr/>
        </p:nvSpPr>
        <p:spPr bwMode="auto">
          <a:xfrm>
            <a:off x="4400550" y="4421187"/>
            <a:ext cx="542925" cy="481013"/>
          </a:xfrm>
          <a:custGeom>
            <a:avLst/>
            <a:gdLst>
              <a:gd name="T0" fmla="*/ 80 w 160"/>
              <a:gd name="T1" fmla="*/ 141 h 141"/>
              <a:gd name="T2" fmla="*/ 121 w 160"/>
              <a:gd name="T3" fmla="*/ 131 h 141"/>
              <a:gd name="T4" fmla="*/ 143 w 160"/>
              <a:gd name="T5" fmla="*/ 136 h 141"/>
              <a:gd name="T6" fmla="*/ 151 w 160"/>
              <a:gd name="T7" fmla="*/ 136 h 141"/>
              <a:gd name="T8" fmla="*/ 156 w 160"/>
              <a:gd name="T9" fmla="*/ 131 h 141"/>
              <a:gd name="T10" fmla="*/ 153 w 160"/>
              <a:gd name="T11" fmla="*/ 125 h 141"/>
              <a:gd name="T12" fmla="*/ 144 w 160"/>
              <a:gd name="T13" fmla="*/ 113 h 141"/>
              <a:gd name="T14" fmla="*/ 160 w 160"/>
              <a:gd name="T15" fmla="*/ 71 h 141"/>
              <a:gd name="T16" fmla="*/ 80 w 160"/>
              <a:gd name="T17" fmla="*/ 0 h 141"/>
              <a:gd name="T18" fmla="*/ 0 w 160"/>
              <a:gd name="T19" fmla="*/ 71 h 141"/>
              <a:gd name="T20" fmla="*/ 80 w 160"/>
              <a:gd name="T21" fmla="*/ 141 h 141"/>
              <a:gd name="T22" fmla="*/ 8 w 160"/>
              <a:gd name="T23" fmla="*/ 71 h 141"/>
              <a:gd name="T24" fmla="*/ 80 w 160"/>
              <a:gd name="T25" fmla="*/ 8 h 141"/>
              <a:gd name="T26" fmla="*/ 152 w 160"/>
              <a:gd name="T27" fmla="*/ 71 h 141"/>
              <a:gd name="T28" fmla="*/ 136 w 160"/>
              <a:gd name="T29" fmla="*/ 110 h 141"/>
              <a:gd name="T30" fmla="*/ 135 w 160"/>
              <a:gd name="T31" fmla="*/ 114 h 141"/>
              <a:gd name="T32" fmla="*/ 145 w 160"/>
              <a:gd name="T33" fmla="*/ 128 h 141"/>
              <a:gd name="T34" fmla="*/ 123 w 160"/>
              <a:gd name="T35" fmla="*/ 123 h 141"/>
              <a:gd name="T36" fmla="*/ 121 w 160"/>
              <a:gd name="T37" fmla="*/ 123 h 141"/>
              <a:gd name="T38" fmla="*/ 119 w 160"/>
              <a:gd name="T39" fmla="*/ 123 h 141"/>
              <a:gd name="T40" fmla="*/ 80 w 160"/>
              <a:gd name="T41" fmla="*/ 133 h 141"/>
              <a:gd name="T42" fmla="*/ 8 w 160"/>
              <a:gd name="T43" fmla="*/ 71 h 141"/>
              <a:gd name="T44" fmla="*/ 49 w 160"/>
              <a:gd name="T45" fmla="*/ 48 h 141"/>
              <a:gd name="T46" fmla="*/ 42 w 160"/>
              <a:gd name="T47" fmla="*/ 64 h 141"/>
              <a:gd name="T48" fmla="*/ 49 w 160"/>
              <a:gd name="T49" fmla="*/ 80 h 141"/>
              <a:gd name="T50" fmla="*/ 75 w 160"/>
              <a:gd name="T51" fmla="*/ 106 h 141"/>
              <a:gd name="T52" fmla="*/ 80 w 160"/>
              <a:gd name="T53" fmla="*/ 109 h 141"/>
              <a:gd name="T54" fmla="*/ 85 w 160"/>
              <a:gd name="T55" fmla="*/ 106 h 141"/>
              <a:gd name="T56" fmla="*/ 111 w 160"/>
              <a:gd name="T57" fmla="*/ 80 h 141"/>
              <a:gd name="T58" fmla="*/ 118 w 160"/>
              <a:gd name="T59" fmla="*/ 64 h 141"/>
              <a:gd name="T60" fmla="*/ 111 w 160"/>
              <a:gd name="T61" fmla="*/ 48 h 141"/>
              <a:gd name="T62" fmla="*/ 95 w 160"/>
              <a:gd name="T63" fmla="*/ 41 h 141"/>
              <a:gd name="T64" fmla="*/ 80 w 160"/>
              <a:gd name="T65" fmla="*/ 46 h 141"/>
              <a:gd name="T66" fmla="*/ 65 w 160"/>
              <a:gd name="T67" fmla="*/ 41 h 141"/>
              <a:gd name="T68" fmla="*/ 49 w 160"/>
              <a:gd name="T69" fmla="*/ 48 h 141"/>
              <a:gd name="T70" fmla="*/ 50 w 160"/>
              <a:gd name="T71" fmla="*/ 64 h 141"/>
              <a:gd name="T72" fmla="*/ 55 w 160"/>
              <a:gd name="T73" fmla="*/ 53 h 141"/>
              <a:gd name="T74" fmla="*/ 65 w 160"/>
              <a:gd name="T75" fmla="*/ 49 h 141"/>
              <a:gd name="T76" fmla="*/ 76 w 160"/>
              <a:gd name="T77" fmla="*/ 53 h 141"/>
              <a:gd name="T78" fmla="*/ 77 w 160"/>
              <a:gd name="T79" fmla="*/ 54 h 141"/>
              <a:gd name="T80" fmla="*/ 80 w 160"/>
              <a:gd name="T81" fmla="*/ 56 h 141"/>
              <a:gd name="T82" fmla="*/ 83 w 160"/>
              <a:gd name="T83" fmla="*/ 54 h 141"/>
              <a:gd name="T84" fmla="*/ 84 w 160"/>
              <a:gd name="T85" fmla="*/ 53 h 141"/>
              <a:gd name="T86" fmla="*/ 95 w 160"/>
              <a:gd name="T87" fmla="*/ 49 h 141"/>
              <a:gd name="T88" fmla="*/ 105 w 160"/>
              <a:gd name="T89" fmla="*/ 53 h 141"/>
              <a:gd name="T90" fmla="*/ 110 w 160"/>
              <a:gd name="T91" fmla="*/ 64 h 141"/>
              <a:gd name="T92" fmla="*/ 105 w 160"/>
              <a:gd name="T93" fmla="*/ 75 h 141"/>
              <a:gd name="T94" fmla="*/ 80 w 160"/>
              <a:gd name="T95" fmla="*/ 100 h 141"/>
              <a:gd name="T96" fmla="*/ 55 w 160"/>
              <a:gd name="T97" fmla="*/ 75 h 141"/>
              <a:gd name="T98" fmla="*/ 50 w 160"/>
              <a:gd name="T99" fmla="*/ 64 h 1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60" h="141">
                <a:moveTo>
                  <a:pt x="80" y="141"/>
                </a:moveTo>
                <a:cubicBezTo>
                  <a:pt x="95" y="141"/>
                  <a:pt x="109" y="138"/>
                  <a:pt x="121" y="131"/>
                </a:cubicBezTo>
                <a:cubicBezTo>
                  <a:pt x="128" y="135"/>
                  <a:pt x="135" y="136"/>
                  <a:pt x="143" y="136"/>
                </a:cubicBezTo>
                <a:cubicBezTo>
                  <a:pt x="146" y="136"/>
                  <a:pt x="148" y="136"/>
                  <a:pt x="151" y="136"/>
                </a:cubicBezTo>
                <a:cubicBezTo>
                  <a:pt x="153" y="135"/>
                  <a:pt x="155" y="134"/>
                  <a:pt x="156" y="131"/>
                </a:cubicBezTo>
                <a:cubicBezTo>
                  <a:pt x="157" y="129"/>
                  <a:pt x="156" y="126"/>
                  <a:pt x="153" y="125"/>
                </a:cubicBezTo>
                <a:cubicBezTo>
                  <a:pt x="149" y="122"/>
                  <a:pt x="146" y="118"/>
                  <a:pt x="144" y="113"/>
                </a:cubicBezTo>
                <a:cubicBezTo>
                  <a:pt x="154" y="101"/>
                  <a:pt x="160" y="86"/>
                  <a:pt x="160" y="71"/>
                </a:cubicBezTo>
                <a:cubicBezTo>
                  <a:pt x="160" y="32"/>
                  <a:pt x="124" y="0"/>
                  <a:pt x="80" y="0"/>
                </a:cubicBezTo>
                <a:cubicBezTo>
                  <a:pt x="36" y="0"/>
                  <a:pt x="0" y="32"/>
                  <a:pt x="0" y="71"/>
                </a:cubicBezTo>
                <a:cubicBezTo>
                  <a:pt x="0" y="110"/>
                  <a:pt x="36" y="141"/>
                  <a:pt x="80" y="141"/>
                </a:cubicBezTo>
                <a:close/>
                <a:moveTo>
                  <a:pt x="8" y="71"/>
                </a:moveTo>
                <a:cubicBezTo>
                  <a:pt x="8" y="36"/>
                  <a:pt x="40" y="8"/>
                  <a:pt x="80" y="8"/>
                </a:cubicBezTo>
                <a:cubicBezTo>
                  <a:pt x="120" y="8"/>
                  <a:pt x="152" y="36"/>
                  <a:pt x="152" y="71"/>
                </a:cubicBezTo>
                <a:cubicBezTo>
                  <a:pt x="152" y="85"/>
                  <a:pt x="147" y="99"/>
                  <a:pt x="136" y="110"/>
                </a:cubicBezTo>
                <a:cubicBezTo>
                  <a:pt x="135" y="111"/>
                  <a:pt x="135" y="113"/>
                  <a:pt x="135" y="114"/>
                </a:cubicBezTo>
                <a:cubicBezTo>
                  <a:pt x="138" y="120"/>
                  <a:pt x="141" y="125"/>
                  <a:pt x="145" y="128"/>
                </a:cubicBezTo>
                <a:cubicBezTo>
                  <a:pt x="137" y="129"/>
                  <a:pt x="130" y="127"/>
                  <a:pt x="123" y="123"/>
                </a:cubicBezTo>
                <a:cubicBezTo>
                  <a:pt x="123" y="123"/>
                  <a:pt x="122" y="123"/>
                  <a:pt x="121" y="123"/>
                </a:cubicBezTo>
                <a:cubicBezTo>
                  <a:pt x="121" y="123"/>
                  <a:pt x="120" y="123"/>
                  <a:pt x="119" y="123"/>
                </a:cubicBezTo>
                <a:cubicBezTo>
                  <a:pt x="108" y="130"/>
                  <a:pt x="94" y="133"/>
                  <a:pt x="80" y="133"/>
                </a:cubicBezTo>
                <a:cubicBezTo>
                  <a:pt x="40" y="133"/>
                  <a:pt x="8" y="105"/>
                  <a:pt x="8" y="71"/>
                </a:cubicBezTo>
                <a:close/>
                <a:moveTo>
                  <a:pt x="49" y="48"/>
                </a:moveTo>
                <a:cubicBezTo>
                  <a:pt x="45" y="52"/>
                  <a:pt x="42" y="58"/>
                  <a:pt x="42" y="64"/>
                </a:cubicBezTo>
                <a:cubicBezTo>
                  <a:pt x="42" y="70"/>
                  <a:pt x="45" y="76"/>
                  <a:pt x="49" y="80"/>
                </a:cubicBezTo>
                <a:cubicBezTo>
                  <a:pt x="75" y="106"/>
                  <a:pt x="75" y="106"/>
                  <a:pt x="75" y="106"/>
                </a:cubicBezTo>
                <a:cubicBezTo>
                  <a:pt x="76" y="108"/>
                  <a:pt x="78" y="109"/>
                  <a:pt x="80" y="109"/>
                </a:cubicBezTo>
                <a:cubicBezTo>
                  <a:pt x="82" y="109"/>
                  <a:pt x="84" y="108"/>
                  <a:pt x="85" y="106"/>
                </a:cubicBezTo>
                <a:cubicBezTo>
                  <a:pt x="111" y="80"/>
                  <a:pt x="111" y="80"/>
                  <a:pt x="111" y="80"/>
                </a:cubicBezTo>
                <a:cubicBezTo>
                  <a:pt x="115" y="76"/>
                  <a:pt x="118" y="70"/>
                  <a:pt x="118" y="64"/>
                </a:cubicBezTo>
                <a:cubicBezTo>
                  <a:pt x="118" y="58"/>
                  <a:pt x="115" y="52"/>
                  <a:pt x="111" y="48"/>
                </a:cubicBezTo>
                <a:cubicBezTo>
                  <a:pt x="107" y="43"/>
                  <a:pt x="101" y="41"/>
                  <a:pt x="95" y="41"/>
                </a:cubicBezTo>
                <a:cubicBezTo>
                  <a:pt x="89" y="41"/>
                  <a:pt x="84" y="43"/>
                  <a:pt x="80" y="46"/>
                </a:cubicBezTo>
                <a:cubicBezTo>
                  <a:pt x="76" y="43"/>
                  <a:pt x="71" y="41"/>
                  <a:pt x="65" y="41"/>
                </a:cubicBezTo>
                <a:cubicBezTo>
                  <a:pt x="59" y="41"/>
                  <a:pt x="53" y="43"/>
                  <a:pt x="49" y="48"/>
                </a:cubicBezTo>
                <a:close/>
                <a:moveTo>
                  <a:pt x="50" y="64"/>
                </a:moveTo>
                <a:cubicBezTo>
                  <a:pt x="50" y="60"/>
                  <a:pt x="52" y="56"/>
                  <a:pt x="55" y="53"/>
                </a:cubicBezTo>
                <a:cubicBezTo>
                  <a:pt x="58" y="50"/>
                  <a:pt x="61" y="49"/>
                  <a:pt x="65" y="49"/>
                </a:cubicBezTo>
                <a:cubicBezTo>
                  <a:pt x="69" y="49"/>
                  <a:pt x="73" y="50"/>
                  <a:pt x="76" y="53"/>
                </a:cubicBezTo>
                <a:cubicBezTo>
                  <a:pt x="77" y="54"/>
                  <a:pt x="77" y="54"/>
                  <a:pt x="77" y="54"/>
                </a:cubicBezTo>
                <a:cubicBezTo>
                  <a:pt x="78" y="55"/>
                  <a:pt x="79" y="56"/>
                  <a:pt x="80" y="56"/>
                </a:cubicBezTo>
                <a:cubicBezTo>
                  <a:pt x="81" y="56"/>
                  <a:pt x="82" y="55"/>
                  <a:pt x="83" y="54"/>
                </a:cubicBezTo>
                <a:cubicBezTo>
                  <a:pt x="84" y="53"/>
                  <a:pt x="84" y="53"/>
                  <a:pt x="84" y="53"/>
                </a:cubicBezTo>
                <a:cubicBezTo>
                  <a:pt x="87" y="50"/>
                  <a:pt x="91" y="49"/>
                  <a:pt x="95" y="49"/>
                </a:cubicBezTo>
                <a:cubicBezTo>
                  <a:pt x="99" y="49"/>
                  <a:pt x="103" y="50"/>
                  <a:pt x="105" y="53"/>
                </a:cubicBezTo>
                <a:cubicBezTo>
                  <a:pt x="108" y="56"/>
                  <a:pt x="110" y="60"/>
                  <a:pt x="110" y="64"/>
                </a:cubicBezTo>
                <a:cubicBezTo>
                  <a:pt x="110" y="68"/>
                  <a:pt x="108" y="72"/>
                  <a:pt x="105" y="75"/>
                </a:cubicBezTo>
                <a:cubicBezTo>
                  <a:pt x="80" y="100"/>
                  <a:pt x="80" y="100"/>
                  <a:pt x="80" y="100"/>
                </a:cubicBezTo>
                <a:cubicBezTo>
                  <a:pt x="55" y="75"/>
                  <a:pt x="55" y="75"/>
                  <a:pt x="55" y="75"/>
                </a:cubicBezTo>
                <a:cubicBezTo>
                  <a:pt x="52" y="72"/>
                  <a:pt x="50" y="68"/>
                  <a:pt x="50" y="6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1" name="Freeform 50">
            <a:extLst>
              <a:ext uri="{FF2B5EF4-FFF2-40B4-BE49-F238E27FC236}">
                <a16:creationId xmlns:a16="http://schemas.microsoft.com/office/drawing/2014/main" xmlns="" id="{0BD15F77-FCAB-4C1C-9113-4BF808F70EF6}"/>
              </a:ext>
            </a:extLst>
          </p:cNvPr>
          <p:cNvSpPr>
            <a:spLocks noEditPoints="1"/>
          </p:cNvSpPr>
          <p:nvPr/>
        </p:nvSpPr>
        <p:spPr bwMode="auto">
          <a:xfrm>
            <a:off x="4400550" y="5035550"/>
            <a:ext cx="542925" cy="482600"/>
          </a:xfrm>
          <a:custGeom>
            <a:avLst/>
            <a:gdLst>
              <a:gd name="T0" fmla="*/ 153 w 160"/>
              <a:gd name="T1" fmla="*/ 125 h 141"/>
              <a:gd name="T2" fmla="*/ 144 w 160"/>
              <a:gd name="T3" fmla="*/ 113 h 141"/>
              <a:gd name="T4" fmla="*/ 160 w 160"/>
              <a:gd name="T5" fmla="*/ 71 h 141"/>
              <a:gd name="T6" fmla="*/ 136 w 160"/>
              <a:gd name="T7" fmla="*/ 21 h 141"/>
              <a:gd name="T8" fmla="*/ 80 w 160"/>
              <a:gd name="T9" fmla="*/ 0 h 141"/>
              <a:gd name="T10" fmla="*/ 0 w 160"/>
              <a:gd name="T11" fmla="*/ 71 h 141"/>
              <a:gd name="T12" fmla="*/ 80 w 160"/>
              <a:gd name="T13" fmla="*/ 141 h 141"/>
              <a:gd name="T14" fmla="*/ 80 w 160"/>
              <a:gd name="T15" fmla="*/ 141 h 141"/>
              <a:gd name="T16" fmla="*/ 121 w 160"/>
              <a:gd name="T17" fmla="*/ 131 h 141"/>
              <a:gd name="T18" fmla="*/ 143 w 160"/>
              <a:gd name="T19" fmla="*/ 136 h 141"/>
              <a:gd name="T20" fmla="*/ 151 w 160"/>
              <a:gd name="T21" fmla="*/ 136 h 141"/>
              <a:gd name="T22" fmla="*/ 156 w 160"/>
              <a:gd name="T23" fmla="*/ 131 h 141"/>
              <a:gd name="T24" fmla="*/ 153 w 160"/>
              <a:gd name="T25" fmla="*/ 125 h 141"/>
              <a:gd name="T26" fmla="*/ 123 w 160"/>
              <a:gd name="T27" fmla="*/ 123 h 141"/>
              <a:gd name="T28" fmla="*/ 121 w 160"/>
              <a:gd name="T29" fmla="*/ 123 h 141"/>
              <a:gd name="T30" fmla="*/ 119 w 160"/>
              <a:gd name="T31" fmla="*/ 123 h 141"/>
              <a:gd name="T32" fmla="*/ 80 w 160"/>
              <a:gd name="T33" fmla="*/ 133 h 141"/>
              <a:gd name="T34" fmla="*/ 80 w 160"/>
              <a:gd name="T35" fmla="*/ 133 h 141"/>
              <a:gd name="T36" fmla="*/ 8 w 160"/>
              <a:gd name="T37" fmla="*/ 71 h 141"/>
              <a:gd name="T38" fmla="*/ 80 w 160"/>
              <a:gd name="T39" fmla="*/ 8 h 141"/>
              <a:gd name="T40" fmla="*/ 131 w 160"/>
              <a:gd name="T41" fmla="*/ 27 h 141"/>
              <a:gd name="T42" fmla="*/ 152 w 160"/>
              <a:gd name="T43" fmla="*/ 71 h 141"/>
              <a:gd name="T44" fmla="*/ 136 w 160"/>
              <a:gd name="T45" fmla="*/ 110 h 141"/>
              <a:gd name="T46" fmla="*/ 135 w 160"/>
              <a:gd name="T47" fmla="*/ 114 h 141"/>
              <a:gd name="T48" fmla="*/ 145 w 160"/>
              <a:gd name="T49" fmla="*/ 128 h 141"/>
              <a:gd name="T50" fmla="*/ 123 w 160"/>
              <a:gd name="T51" fmla="*/ 123 h 141"/>
              <a:gd name="T52" fmla="*/ 99 w 160"/>
              <a:gd name="T53" fmla="*/ 51 h 141"/>
              <a:gd name="T54" fmla="*/ 94 w 160"/>
              <a:gd name="T55" fmla="*/ 51 h 141"/>
              <a:gd name="T56" fmla="*/ 80 w 160"/>
              <a:gd name="T57" fmla="*/ 65 h 141"/>
              <a:gd name="T58" fmla="*/ 66 w 160"/>
              <a:gd name="T59" fmla="*/ 51 h 141"/>
              <a:gd name="T60" fmla="*/ 61 w 160"/>
              <a:gd name="T61" fmla="*/ 51 h 141"/>
              <a:gd name="T62" fmla="*/ 61 w 160"/>
              <a:gd name="T63" fmla="*/ 57 h 141"/>
              <a:gd name="T64" fmla="*/ 74 w 160"/>
              <a:gd name="T65" fmla="*/ 71 h 141"/>
              <a:gd name="T66" fmla="*/ 61 w 160"/>
              <a:gd name="T67" fmla="*/ 84 h 141"/>
              <a:gd name="T68" fmla="*/ 61 w 160"/>
              <a:gd name="T69" fmla="*/ 90 h 141"/>
              <a:gd name="T70" fmla="*/ 64 w 160"/>
              <a:gd name="T71" fmla="*/ 91 h 141"/>
              <a:gd name="T72" fmla="*/ 66 w 160"/>
              <a:gd name="T73" fmla="*/ 90 h 141"/>
              <a:gd name="T74" fmla="*/ 80 w 160"/>
              <a:gd name="T75" fmla="*/ 76 h 141"/>
              <a:gd name="T76" fmla="*/ 94 w 160"/>
              <a:gd name="T77" fmla="*/ 90 h 141"/>
              <a:gd name="T78" fmla="*/ 96 w 160"/>
              <a:gd name="T79" fmla="*/ 91 h 141"/>
              <a:gd name="T80" fmla="*/ 99 w 160"/>
              <a:gd name="T81" fmla="*/ 90 h 141"/>
              <a:gd name="T82" fmla="*/ 99 w 160"/>
              <a:gd name="T83" fmla="*/ 84 h 141"/>
              <a:gd name="T84" fmla="*/ 86 w 160"/>
              <a:gd name="T85" fmla="*/ 71 h 141"/>
              <a:gd name="T86" fmla="*/ 99 w 160"/>
              <a:gd name="T87" fmla="*/ 57 h 141"/>
              <a:gd name="T88" fmla="*/ 99 w 160"/>
              <a:gd name="T89" fmla="*/ 51 h 1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160" h="141">
                <a:moveTo>
                  <a:pt x="153" y="125"/>
                </a:moveTo>
                <a:cubicBezTo>
                  <a:pt x="149" y="122"/>
                  <a:pt x="146" y="118"/>
                  <a:pt x="144" y="113"/>
                </a:cubicBezTo>
                <a:cubicBezTo>
                  <a:pt x="154" y="101"/>
                  <a:pt x="160" y="86"/>
                  <a:pt x="160" y="71"/>
                </a:cubicBezTo>
                <a:cubicBezTo>
                  <a:pt x="160" y="52"/>
                  <a:pt x="152" y="34"/>
                  <a:pt x="136" y="21"/>
                </a:cubicBezTo>
                <a:cubicBezTo>
                  <a:pt x="121" y="7"/>
                  <a:pt x="101" y="0"/>
                  <a:pt x="80" y="0"/>
                </a:cubicBezTo>
                <a:cubicBezTo>
                  <a:pt x="36" y="0"/>
                  <a:pt x="0" y="32"/>
                  <a:pt x="0" y="71"/>
                </a:cubicBezTo>
                <a:cubicBezTo>
                  <a:pt x="0" y="109"/>
                  <a:pt x="36" y="141"/>
                  <a:pt x="80" y="141"/>
                </a:cubicBezTo>
                <a:cubicBezTo>
                  <a:pt x="80" y="141"/>
                  <a:pt x="80" y="141"/>
                  <a:pt x="80" y="141"/>
                </a:cubicBezTo>
                <a:cubicBezTo>
                  <a:pt x="95" y="141"/>
                  <a:pt x="109" y="138"/>
                  <a:pt x="121" y="131"/>
                </a:cubicBezTo>
                <a:cubicBezTo>
                  <a:pt x="128" y="135"/>
                  <a:pt x="135" y="136"/>
                  <a:pt x="143" y="136"/>
                </a:cubicBezTo>
                <a:cubicBezTo>
                  <a:pt x="146" y="136"/>
                  <a:pt x="148" y="136"/>
                  <a:pt x="151" y="136"/>
                </a:cubicBezTo>
                <a:cubicBezTo>
                  <a:pt x="153" y="136"/>
                  <a:pt x="155" y="134"/>
                  <a:pt x="156" y="131"/>
                </a:cubicBezTo>
                <a:cubicBezTo>
                  <a:pt x="156" y="129"/>
                  <a:pt x="155" y="126"/>
                  <a:pt x="153" y="125"/>
                </a:cubicBezTo>
                <a:close/>
                <a:moveTo>
                  <a:pt x="123" y="123"/>
                </a:moveTo>
                <a:cubicBezTo>
                  <a:pt x="123" y="123"/>
                  <a:pt x="122" y="123"/>
                  <a:pt x="121" y="123"/>
                </a:cubicBezTo>
                <a:cubicBezTo>
                  <a:pt x="121" y="123"/>
                  <a:pt x="120" y="123"/>
                  <a:pt x="119" y="123"/>
                </a:cubicBezTo>
                <a:cubicBezTo>
                  <a:pt x="108" y="130"/>
                  <a:pt x="94" y="133"/>
                  <a:pt x="80" y="133"/>
                </a:cubicBezTo>
                <a:cubicBezTo>
                  <a:pt x="80" y="133"/>
                  <a:pt x="80" y="133"/>
                  <a:pt x="80" y="133"/>
                </a:cubicBezTo>
                <a:cubicBezTo>
                  <a:pt x="40" y="133"/>
                  <a:pt x="8" y="105"/>
                  <a:pt x="8" y="71"/>
                </a:cubicBezTo>
                <a:cubicBezTo>
                  <a:pt x="8" y="36"/>
                  <a:pt x="40" y="8"/>
                  <a:pt x="80" y="8"/>
                </a:cubicBezTo>
                <a:cubicBezTo>
                  <a:pt x="99" y="8"/>
                  <a:pt x="118" y="15"/>
                  <a:pt x="131" y="27"/>
                </a:cubicBezTo>
                <a:cubicBezTo>
                  <a:pt x="145" y="38"/>
                  <a:pt x="152" y="54"/>
                  <a:pt x="152" y="71"/>
                </a:cubicBezTo>
                <a:cubicBezTo>
                  <a:pt x="152" y="85"/>
                  <a:pt x="146" y="99"/>
                  <a:pt x="136" y="110"/>
                </a:cubicBezTo>
                <a:cubicBezTo>
                  <a:pt x="135" y="111"/>
                  <a:pt x="135" y="113"/>
                  <a:pt x="135" y="114"/>
                </a:cubicBezTo>
                <a:cubicBezTo>
                  <a:pt x="137" y="120"/>
                  <a:pt x="141" y="125"/>
                  <a:pt x="145" y="128"/>
                </a:cubicBezTo>
                <a:cubicBezTo>
                  <a:pt x="137" y="129"/>
                  <a:pt x="129" y="127"/>
                  <a:pt x="123" y="123"/>
                </a:cubicBezTo>
                <a:close/>
                <a:moveTo>
                  <a:pt x="99" y="51"/>
                </a:moveTo>
                <a:cubicBezTo>
                  <a:pt x="98" y="50"/>
                  <a:pt x="95" y="50"/>
                  <a:pt x="94" y="51"/>
                </a:cubicBezTo>
                <a:cubicBezTo>
                  <a:pt x="80" y="65"/>
                  <a:pt x="80" y="65"/>
                  <a:pt x="80" y="65"/>
                </a:cubicBezTo>
                <a:cubicBezTo>
                  <a:pt x="66" y="51"/>
                  <a:pt x="66" y="51"/>
                  <a:pt x="66" y="51"/>
                </a:cubicBezTo>
                <a:cubicBezTo>
                  <a:pt x="65" y="50"/>
                  <a:pt x="62" y="50"/>
                  <a:pt x="61" y="51"/>
                </a:cubicBezTo>
                <a:cubicBezTo>
                  <a:pt x="59" y="53"/>
                  <a:pt x="59" y="55"/>
                  <a:pt x="61" y="57"/>
                </a:cubicBezTo>
                <a:cubicBezTo>
                  <a:pt x="74" y="71"/>
                  <a:pt x="74" y="71"/>
                  <a:pt x="74" y="71"/>
                </a:cubicBezTo>
                <a:cubicBezTo>
                  <a:pt x="61" y="84"/>
                  <a:pt x="61" y="84"/>
                  <a:pt x="61" y="84"/>
                </a:cubicBezTo>
                <a:cubicBezTo>
                  <a:pt x="59" y="86"/>
                  <a:pt x="59" y="88"/>
                  <a:pt x="61" y="90"/>
                </a:cubicBezTo>
                <a:cubicBezTo>
                  <a:pt x="62" y="91"/>
                  <a:pt x="63" y="91"/>
                  <a:pt x="64" y="91"/>
                </a:cubicBezTo>
                <a:cubicBezTo>
                  <a:pt x="65" y="91"/>
                  <a:pt x="66" y="91"/>
                  <a:pt x="66" y="90"/>
                </a:cubicBezTo>
                <a:cubicBezTo>
                  <a:pt x="80" y="76"/>
                  <a:pt x="80" y="76"/>
                  <a:pt x="80" y="76"/>
                </a:cubicBezTo>
                <a:cubicBezTo>
                  <a:pt x="94" y="90"/>
                  <a:pt x="94" y="90"/>
                  <a:pt x="94" y="90"/>
                </a:cubicBezTo>
                <a:cubicBezTo>
                  <a:pt x="94" y="91"/>
                  <a:pt x="95" y="91"/>
                  <a:pt x="96" y="91"/>
                </a:cubicBezTo>
                <a:cubicBezTo>
                  <a:pt x="97" y="91"/>
                  <a:pt x="98" y="91"/>
                  <a:pt x="99" y="90"/>
                </a:cubicBezTo>
                <a:cubicBezTo>
                  <a:pt x="101" y="88"/>
                  <a:pt x="101" y="86"/>
                  <a:pt x="99" y="84"/>
                </a:cubicBezTo>
                <a:cubicBezTo>
                  <a:pt x="86" y="71"/>
                  <a:pt x="86" y="71"/>
                  <a:pt x="86" y="71"/>
                </a:cubicBezTo>
                <a:cubicBezTo>
                  <a:pt x="99" y="57"/>
                  <a:pt x="99" y="57"/>
                  <a:pt x="99" y="57"/>
                </a:cubicBezTo>
                <a:cubicBezTo>
                  <a:pt x="101" y="56"/>
                  <a:pt x="101" y="53"/>
                  <a:pt x="99" y="5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2" name="Freeform 51">
            <a:extLst>
              <a:ext uri="{FF2B5EF4-FFF2-40B4-BE49-F238E27FC236}">
                <a16:creationId xmlns:a16="http://schemas.microsoft.com/office/drawing/2014/main" xmlns="" id="{84E55F6C-5B9E-41D8-8114-1636E8489120}"/>
              </a:ext>
            </a:extLst>
          </p:cNvPr>
          <p:cNvSpPr>
            <a:spLocks noEditPoints="1"/>
          </p:cNvSpPr>
          <p:nvPr/>
        </p:nvSpPr>
        <p:spPr bwMode="auto">
          <a:xfrm>
            <a:off x="4400550" y="5637212"/>
            <a:ext cx="542925" cy="515938"/>
          </a:xfrm>
          <a:custGeom>
            <a:avLst/>
            <a:gdLst>
              <a:gd name="T0" fmla="*/ 18 w 160"/>
              <a:gd name="T1" fmla="*/ 126 h 151"/>
              <a:gd name="T2" fmla="*/ 18 w 160"/>
              <a:gd name="T3" fmla="*/ 145 h 151"/>
              <a:gd name="T4" fmla="*/ 22 w 160"/>
              <a:gd name="T5" fmla="*/ 151 h 151"/>
              <a:gd name="T6" fmla="*/ 24 w 160"/>
              <a:gd name="T7" fmla="*/ 151 h 151"/>
              <a:gd name="T8" fmla="*/ 29 w 160"/>
              <a:gd name="T9" fmla="*/ 150 h 151"/>
              <a:gd name="T10" fmla="*/ 53 w 160"/>
              <a:gd name="T11" fmla="*/ 126 h 151"/>
              <a:gd name="T12" fmla="*/ 132 w 160"/>
              <a:gd name="T13" fmla="*/ 126 h 151"/>
              <a:gd name="T14" fmla="*/ 151 w 160"/>
              <a:gd name="T15" fmla="*/ 107 h 151"/>
              <a:gd name="T16" fmla="*/ 151 w 160"/>
              <a:gd name="T17" fmla="*/ 63 h 151"/>
              <a:gd name="T18" fmla="*/ 147 w 160"/>
              <a:gd name="T19" fmla="*/ 59 h 151"/>
              <a:gd name="T20" fmla="*/ 143 w 160"/>
              <a:gd name="T21" fmla="*/ 63 h 151"/>
              <a:gd name="T22" fmla="*/ 143 w 160"/>
              <a:gd name="T23" fmla="*/ 107 h 151"/>
              <a:gd name="T24" fmla="*/ 132 w 160"/>
              <a:gd name="T25" fmla="*/ 118 h 151"/>
              <a:gd name="T26" fmla="*/ 51 w 160"/>
              <a:gd name="T27" fmla="*/ 118 h 151"/>
              <a:gd name="T28" fmla="*/ 48 w 160"/>
              <a:gd name="T29" fmla="*/ 119 h 151"/>
              <a:gd name="T30" fmla="*/ 26 w 160"/>
              <a:gd name="T31" fmla="*/ 141 h 151"/>
              <a:gd name="T32" fmla="*/ 26 w 160"/>
              <a:gd name="T33" fmla="*/ 122 h 151"/>
              <a:gd name="T34" fmla="*/ 22 w 160"/>
              <a:gd name="T35" fmla="*/ 118 h 151"/>
              <a:gd name="T36" fmla="*/ 19 w 160"/>
              <a:gd name="T37" fmla="*/ 118 h 151"/>
              <a:gd name="T38" fmla="*/ 8 w 160"/>
              <a:gd name="T39" fmla="*/ 107 h 151"/>
              <a:gd name="T40" fmla="*/ 8 w 160"/>
              <a:gd name="T41" fmla="*/ 26 h 151"/>
              <a:gd name="T42" fmla="*/ 19 w 160"/>
              <a:gd name="T43" fmla="*/ 15 h 151"/>
              <a:gd name="T44" fmla="*/ 96 w 160"/>
              <a:gd name="T45" fmla="*/ 15 h 151"/>
              <a:gd name="T46" fmla="*/ 100 w 160"/>
              <a:gd name="T47" fmla="*/ 11 h 151"/>
              <a:gd name="T48" fmla="*/ 96 w 160"/>
              <a:gd name="T49" fmla="*/ 7 h 151"/>
              <a:gd name="T50" fmla="*/ 19 w 160"/>
              <a:gd name="T51" fmla="*/ 7 h 151"/>
              <a:gd name="T52" fmla="*/ 0 w 160"/>
              <a:gd name="T53" fmla="*/ 26 h 151"/>
              <a:gd name="T54" fmla="*/ 0 w 160"/>
              <a:gd name="T55" fmla="*/ 107 h 151"/>
              <a:gd name="T56" fmla="*/ 18 w 160"/>
              <a:gd name="T57" fmla="*/ 126 h 151"/>
              <a:gd name="T58" fmla="*/ 115 w 160"/>
              <a:gd name="T59" fmla="*/ 45 h 151"/>
              <a:gd name="T60" fmla="*/ 118 w 160"/>
              <a:gd name="T61" fmla="*/ 46 h 151"/>
              <a:gd name="T62" fmla="*/ 121 w 160"/>
              <a:gd name="T63" fmla="*/ 45 h 151"/>
              <a:gd name="T64" fmla="*/ 137 w 160"/>
              <a:gd name="T65" fmla="*/ 29 h 151"/>
              <a:gd name="T66" fmla="*/ 153 w 160"/>
              <a:gd name="T67" fmla="*/ 45 h 151"/>
              <a:gd name="T68" fmla="*/ 156 w 160"/>
              <a:gd name="T69" fmla="*/ 46 h 151"/>
              <a:gd name="T70" fmla="*/ 159 w 160"/>
              <a:gd name="T71" fmla="*/ 45 h 151"/>
              <a:gd name="T72" fmla="*/ 159 w 160"/>
              <a:gd name="T73" fmla="*/ 39 h 151"/>
              <a:gd name="T74" fmla="*/ 143 w 160"/>
              <a:gd name="T75" fmla="*/ 23 h 151"/>
              <a:gd name="T76" fmla="*/ 159 w 160"/>
              <a:gd name="T77" fmla="*/ 7 h 151"/>
              <a:gd name="T78" fmla="*/ 159 w 160"/>
              <a:gd name="T79" fmla="*/ 1 h 151"/>
              <a:gd name="T80" fmla="*/ 153 w 160"/>
              <a:gd name="T81" fmla="*/ 1 h 151"/>
              <a:gd name="T82" fmla="*/ 137 w 160"/>
              <a:gd name="T83" fmla="*/ 17 h 151"/>
              <a:gd name="T84" fmla="*/ 121 w 160"/>
              <a:gd name="T85" fmla="*/ 1 h 151"/>
              <a:gd name="T86" fmla="*/ 115 w 160"/>
              <a:gd name="T87" fmla="*/ 1 h 151"/>
              <a:gd name="T88" fmla="*/ 115 w 160"/>
              <a:gd name="T89" fmla="*/ 7 h 151"/>
              <a:gd name="T90" fmla="*/ 131 w 160"/>
              <a:gd name="T91" fmla="*/ 23 h 151"/>
              <a:gd name="T92" fmla="*/ 115 w 160"/>
              <a:gd name="T93" fmla="*/ 39 h 151"/>
              <a:gd name="T94" fmla="*/ 115 w 160"/>
              <a:gd name="T95" fmla="*/ 45 h 1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60" h="151">
                <a:moveTo>
                  <a:pt x="18" y="126"/>
                </a:moveTo>
                <a:cubicBezTo>
                  <a:pt x="18" y="145"/>
                  <a:pt x="18" y="145"/>
                  <a:pt x="18" y="145"/>
                </a:cubicBezTo>
                <a:cubicBezTo>
                  <a:pt x="18" y="148"/>
                  <a:pt x="20" y="150"/>
                  <a:pt x="22" y="151"/>
                </a:cubicBezTo>
                <a:cubicBezTo>
                  <a:pt x="23" y="151"/>
                  <a:pt x="23" y="151"/>
                  <a:pt x="24" y="151"/>
                </a:cubicBezTo>
                <a:cubicBezTo>
                  <a:pt x="26" y="151"/>
                  <a:pt x="27" y="151"/>
                  <a:pt x="29" y="150"/>
                </a:cubicBezTo>
                <a:cubicBezTo>
                  <a:pt x="53" y="126"/>
                  <a:pt x="53" y="126"/>
                  <a:pt x="53" y="126"/>
                </a:cubicBezTo>
                <a:cubicBezTo>
                  <a:pt x="132" y="126"/>
                  <a:pt x="132" y="126"/>
                  <a:pt x="132" y="126"/>
                </a:cubicBezTo>
                <a:cubicBezTo>
                  <a:pt x="142" y="126"/>
                  <a:pt x="151" y="117"/>
                  <a:pt x="151" y="107"/>
                </a:cubicBezTo>
                <a:cubicBezTo>
                  <a:pt x="151" y="63"/>
                  <a:pt x="151" y="63"/>
                  <a:pt x="151" y="63"/>
                </a:cubicBezTo>
                <a:cubicBezTo>
                  <a:pt x="151" y="61"/>
                  <a:pt x="149" y="59"/>
                  <a:pt x="147" y="59"/>
                </a:cubicBezTo>
                <a:cubicBezTo>
                  <a:pt x="144" y="59"/>
                  <a:pt x="143" y="61"/>
                  <a:pt x="143" y="63"/>
                </a:cubicBezTo>
                <a:cubicBezTo>
                  <a:pt x="143" y="107"/>
                  <a:pt x="143" y="107"/>
                  <a:pt x="143" y="107"/>
                </a:cubicBezTo>
                <a:cubicBezTo>
                  <a:pt x="143" y="113"/>
                  <a:pt x="138" y="118"/>
                  <a:pt x="132" y="118"/>
                </a:cubicBezTo>
                <a:cubicBezTo>
                  <a:pt x="51" y="118"/>
                  <a:pt x="51" y="118"/>
                  <a:pt x="51" y="118"/>
                </a:cubicBezTo>
                <a:cubicBezTo>
                  <a:pt x="50" y="118"/>
                  <a:pt x="49" y="118"/>
                  <a:pt x="48" y="119"/>
                </a:cubicBezTo>
                <a:cubicBezTo>
                  <a:pt x="26" y="141"/>
                  <a:pt x="26" y="141"/>
                  <a:pt x="26" y="141"/>
                </a:cubicBezTo>
                <a:cubicBezTo>
                  <a:pt x="26" y="122"/>
                  <a:pt x="26" y="122"/>
                  <a:pt x="26" y="122"/>
                </a:cubicBezTo>
                <a:cubicBezTo>
                  <a:pt x="26" y="119"/>
                  <a:pt x="24" y="118"/>
                  <a:pt x="22" y="118"/>
                </a:cubicBezTo>
                <a:cubicBezTo>
                  <a:pt x="19" y="118"/>
                  <a:pt x="19" y="118"/>
                  <a:pt x="19" y="118"/>
                </a:cubicBezTo>
                <a:cubicBezTo>
                  <a:pt x="13" y="118"/>
                  <a:pt x="8" y="113"/>
                  <a:pt x="8" y="107"/>
                </a:cubicBezTo>
                <a:cubicBezTo>
                  <a:pt x="8" y="26"/>
                  <a:pt x="8" y="26"/>
                  <a:pt x="8" y="26"/>
                </a:cubicBezTo>
                <a:cubicBezTo>
                  <a:pt x="8" y="20"/>
                  <a:pt x="13" y="15"/>
                  <a:pt x="19" y="15"/>
                </a:cubicBezTo>
                <a:cubicBezTo>
                  <a:pt x="96" y="15"/>
                  <a:pt x="96" y="15"/>
                  <a:pt x="96" y="15"/>
                </a:cubicBezTo>
                <a:cubicBezTo>
                  <a:pt x="98" y="15"/>
                  <a:pt x="100" y="13"/>
                  <a:pt x="100" y="11"/>
                </a:cubicBezTo>
                <a:cubicBezTo>
                  <a:pt x="100" y="9"/>
                  <a:pt x="98" y="7"/>
                  <a:pt x="96" y="7"/>
                </a:cubicBezTo>
                <a:cubicBezTo>
                  <a:pt x="19" y="7"/>
                  <a:pt x="19" y="7"/>
                  <a:pt x="19" y="7"/>
                </a:cubicBezTo>
                <a:cubicBezTo>
                  <a:pt x="8" y="7"/>
                  <a:pt x="0" y="16"/>
                  <a:pt x="0" y="26"/>
                </a:cubicBezTo>
                <a:cubicBezTo>
                  <a:pt x="0" y="107"/>
                  <a:pt x="0" y="107"/>
                  <a:pt x="0" y="107"/>
                </a:cubicBezTo>
                <a:cubicBezTo>
                  <a:pt x="0" y="117"/>
                  <a:pt x="8" y="125"/>
                  <a:pt x="18" y="126"/>
                </a:cubicBezTo>
                <a:close/>
                <a:moveTo>
                  <a:pt x="115" y="45"/>
                </a:moveTo>
                <a:cubicBezTo>
                  <a:pt x="116" y="46"/>
                  <a:pt x="117" y="46"/>
                  <a:pt x="118" y="46"/>
                </a:cubicBezTo>
                <a:cubicBezTo>
                  <a:pt x="119" y="46"/>
                  <a:pt x="120" y="46"/>
                  <a:pt x="121" y="45"/>
                </a:cubicBezTo>
                <a:cubicBezTo>
                  <a:pt x="137" y="29"/>
                  <a:pt x="137" y="29"/>
                  <a:pt x="137" y="29"/>
                </a:cubicBezTo>
                <a:cubicBezTo>
                  <a:pt x="153" y="45"/>
                  <a:pt x="153" y="45"/>
                  <a:pt x="153" y="45"/>
                </a:cubicBezTo>
                <a:cubicBezTo>
                  <a:pt x="154" y="46"/>
                  <a:pt x="155" y="46"/>
                  <a:pt x="156" y="46"/>
                </a:cubicBezTo>
                <a:cubicBezTo>
                  <a:pt x="157" y="46"/>
                  <a:pt x="158" y="46"/>
                  <a:pt x="159" y="45"/>
                </a:cubicBezTo>
                <a:cubicBezTo>
                  <a:pt x="160" y="43"/>
                  <a:pt x="160" y="41"/>
                  <a:pt x="159" y="39"/>
                </a:cubicBezTo>
                <a:cubicBezTo>
                  <a:pt x="143" y="23"/>
                  <a:pt x="143" y="23"/>
                  <a:pt x="143" y="23"/>
                </a:cubicBezTo>
                <a:cubicBezTo>
                  <a:pt x="159" y="7"/>
                  <a:pt x="159" y="7"/>
                  <a:pt x="159" y="7"/>
                </a:cubicBezTo>
                <a:cubicBezTo>
                  <a:pt x="160" y="5"/>
                  <a:pt x="160" y="3"/>
                  <a:pt x="159" y="1"/>
                </a:cubicBezTo>
                <a:cubicBezTo>
                  <a:pt x="157" y="0"/>
                  <a:pt x="155" y="0"/>
                  <a:pt x="153" y="1"/>
                </a:cubicBezTo>
                <a:cubicBezTo>
                  <a:pt x="137" y="17"/>
                  <a:pt x="137" y="17"/>
                  <a:pt x="137" y="17"/>
                </a:cubicBezTo>
                <a:cubicBezTo>
                  <a:pt x="121" y="1"/>
                  <a:pt x="121" y="1"/>
                  <a:pt x="121" y="1"/>
                </a:cubicBezTo>
                <a:cubicBezTo>
                  <a:pt x="119" y="0"/>
                  <a:pt x="117" y="0"/>
                  <a:pt x="115" y="1"/>
                </a:cubicBezTo>
                <a:cubicBezTo>
                  <a:pt x="113" y="3"/>
                  <a:pt x="113" y="5"/>
                  <a:pt x="115" y="7"/>
                </a:cubicBezTo>
                <a:cubicBezTo>
                  <a:pt x="131" y="23"/>
                  <a:pt x="131" y="23"/>
                  <a:pt x="131" y="23"/>
                </a:cubicBezTo>
                <a:cubicBezTo>
                  <a:pt x="115" y="39"/>
                  <a:pt x="115" y="39"/>
                  <a:pt x="115" y="39"/>
                </a:cubicBezTo>
                <a:cubicBezTo>
                  <a:pt x="113" y="41"/>
                  <a:pt x="113" y="43"/>
                  <a:pt x="115" y="4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3" name="Freeform 52">
            <a:extLst>
              <a:ext uri="{FF2B5EF4-FFF2-40B4-BE49-F238E27FC236}">
                <a16:creationId xmlns:a16="http://schemas.microsoft.com/office/drawing/2014/main" xmlns="" id="{A28CDCDA-CB22-41AB-B79E-5C9243585E55}"/>
              </a:ext>
            </a:extLst>
          </p:cNvPr>
          <p:cNvSpPr>
            <a:spLocks noEditPoints="1"/>
          </p:cNvSpPr>
          <p:nvPr/>
        </p:nvSpPr>
        <p:spPr bwMode="auto">
          <a:xfrm>
            <a:off x="5349875" y="701675"/>
            <a:ext cx="542925" cy="525463"/>
          </a:xfrm>
          <a:custGeom>
            <a:avLst/>
            <a:gdLst>
              <a:gd name="T0" fmla="*/ 17 w 160"/>
              <a:gd name="T1" fmla="*/ 129 h 154"/>
              <a:gd name="T2" fmla="*/ 17 w 160"/>
              <a:gd name="T3" fmla="*/ 148 h 154"/>
              <a:gd name="T4" fmla="*/ 21 w 160"/>
              <a:gd name="T5" fmla="*/ 153 h 154"/>
              <a:gd name="T6" fmla="*/ 24 w 160"/>
              <a:gd name="T7" fmla="*/ 154 h 154"/>
              <a:gd name="T8" fmla="*/ 28 w 160"/>
              <a:gd name="T9" fmla="*/ 152 h 154"/>
              <a:gd name="T10" fmla="*/ 51 w 160"/>
              <a:gd name="T11" fmla="*/ 129 h 154"/>
              <a:gd name="T12" fmla="*/ 128 w 160"/>
              <a:gd name="T13" fmla="*/ 129 h 154"/>
              <a:gd name="T14" fmla="*/ 146 w 160"/>
              <a:gd name="T15" fmla="*/ 110 h 154"/>
              <a:gd name="T16" fmla="*/ 146 w 160"/>
              <a:gd name="T17" fmla="*/ 68 h 154"/>
              <a:gd name="T18" fmla="*/ 142 w 160"/>
              <a:gd name="T19" fmla="*/ 64 h 154"/>
              <a:gd name="T20" fmla="*/ 138 w 160"/>
              <a:gd name="T21" fmla="*/ 68 h 154"/>
              <a:gd name="T22" fmla="*/ 138 w 160"/>
              <a:gd name="T23" fmla="*/ 111 h 154"/>
              <a:gd name="T24" fmla="*/ 128 w 160"/>
              <a:gd name="T25" fmla="*/ 121 h 154"/>
              <a:gd name="T26" fmla="*/ 49 w 160"/>
              <a:gd name="T27" fmla="*/ 121 h 154"/>
              <a:gd name="T28" fmla="*/ 47 w 160"/>
              <a:gd name="T29" fmla="*/ 122 h 154"/>
              <a:gd name="T30" fmla="*/ 25 w 160"/>
              <a:gd name="T31" fmla="*/ 143 h 154"/>
              <a:gd name="T32" fmla="*/ 25 w 160"/>
              <a:gd name="T33" fmla="*/ 125 h 154"/>
              <a:gd name="T34" fmla="*/ 21 w 160"/>
              <a:gd name="T35" fmla="*/ 121 h 154"/>
              <a:gd name="T36" fmla="*/ 18 w 160"/>
              <a:gd name="T37" fmla="*/ 121 h 154"/>
              <a:gd name="T38" fmla="*/ 8 w 160"/>
              <a:gd name="T39" fmla="*/ 111 h 154"/>
              <a:gd name="T40" fmla="*/ 8 w 160"/>
              <a:gd name="T41" fmla="*/ 32 h 154"/>
              <a:gd name="T42" fmla="*/ 18 w 160"/>
              <a:gd name="T43" fmla="*/ 22 h 154"/>
              <a:gd name="T44" fmla="*/ 92 w 160"/>
              <a:gd name="T45" fmla="*/ 22 h 154"/>
              <a:gd name="T46" fmla="*/ 96 w 160"/>
              <a:gd name="T47" fmla="*/ 18 h 154"/>
              <a:gd name="T48" fmla="*/ 92 w 160"/>
              <a:gd name="T49" fmla="*/ 14 h 154"/>
              <a:gd name="T50" fmla="*/ 18 w 160"/>
              <a:gd name="T51" fmla="*/ 14 h 154"/>
              <a:gd name="T52" fmla="*/ 0 w 160"/>
              <a:gd name="T53" fmla="*/ 32 h 154"/>
              <a:gd name="T54" fmla="*/ 0 w 160"/>
              <a:gd name="T55" fmla="*/ 111 h 154"/>
              <a:gd name="T56" fmla="*/ 17 w 160"/>
              <a:gd name="T57" fmla="*/ 129 h 154"/>
              <a:gd name="T58" fmla="*/ 132 w 160"/>
              <a:gd name="T59" fmla="*/ 57 h 154"/>
              <a:gd name="T60" fmla="*/ 136 w 160"/>
              <a:gd name="T61" fmla="*/ 53 h 154"/>
              <a:gd name="T62" fmla="*/ 136 w 160"/>
              <a:gd name="T63" fmla="*/ 32 h 154"/>
              <a:gd name="T64" fmla="*/ 156 w 160"/>
              <a:gd name="T65" fmla="*/ 32 h 154"/>
              <a:gd name="T66" fmla="*/ 160 w 160"/>
              <a:gd name="T67" fmla="*/ 28 h 154"/>
              <a:gd name="T68" fmla="*/ 156 w 160"/>
              <a:gd name="T69" fmla="*/ 24 h 154"/>
              <a:gd name="T70" fmla="*/ 136 w 160"/>
              <a:gd name="T71" fmla="*/ 24 h 154"/>
              <a:gd name="T72" fmla="*/ 136 w 160"/>
              <a:gd name="T73" fmla="*/ 4 h 154"/>
              <a:gd name="T74" fmla="*/ 132 w 160"/>
              <a:gd name="T75" fmla="*/ 0 h 154"/>
              <a:gd name="T76" fmla="*/ 128 w 160"/>
              <a:gd name="T77" fmla="*/ 4 h 154"/>
              <a:gd name="T78" fmla="*/ 128 w 160"/>
              <a:gd name="T79" fmla="*/ 24 h 154"/>
              <a:gd name="T80" fmla="*/ 107 w 160"/>
              <a:gd name="T81" fmla="*/ 24 h 154"/>
              <a:gd name="T82" fmla="*/ 103 w 160"/>
              <a:gd name="T83" fmla="*/ 28 h 154"/>
              <a:gd name="T84" fmla="*/ 107 w 160"/>
              <a:gd name="T85" fmla="*/ 32 h 154"/>
              <a:gd name="T86" fmla="*/ 128 w 160"/>
              <a:gd name="T87" fmla="*/ 32 h 154"/>
              <a:gd name="T88" fmla="*/ 128 w 160"/>
              <a:gd name="T89" fmla="*/ 53 h 154"/>
              <a:gd name="T90" fmla="*/ 132 w 160"/>
              <a:gd name="T91" fmla="*/ 57 h 1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160" h="154">
                <a:moveTo>
                  <a:pt x="17" y="129"/>
                </a:moveTo>
                <a:cubicBezTo>
                  <a:pt x="17" y="148"/>
                  <a:pt x="17" y="148"/>
                  <a:pt x="17" y="148"/>
                </a:cubicBezTo>
                <a:cubicBezTo>
                  <a:pt x="17" y="150"/>
                  <a:pt x="19" y="152"/>
                  <a:pt x="21" y="153"/>
                </a:cubicBezTo>
                <a:cubicBezTo>
                  <a:pt x="22" y="154"/>
                  <a:pt x="23" y="154"/>
                  <a:pt x="24" y="154"/>
                </a:cubicBezTo>
                <a:cubicBezTo>
                  <a:pt x="25" y="154"/>
                  <a:pt x="27" y="153"/>
                  <a:pt x="28" y="152"/>
                </a:cubicBezTo>
                <a:cubicBezTo>
                  <a:pt x="51" y="129"/>
                  <a:pt x="51" y="129"/>
                  <a:pt x="51" y="129"/>
                </a:cubicBezTo>
                <a:cubicBezTo>
                  <a:pt x="128" y="129"/>
                  <a:pt x="128" y="129"/>
                  <a:pt x="128" y="129"/>
                </a:cubicBezTo>
                <a:cubicBezTo>
                  <a:pt x="138" y="129"/>
                  <a:pt x="146" y="121"/>
                  <a:pt x="146" y="110"/>
                </a:cubicBezTo>
                <a:cubicBezTo>
                  <a:pt x="146" y="68"/>
                  <a:pt x="146" y="68"/>
                  <a:pt x="146" y="68"/>
                </a:cubicBezTo>
                <a:cubicBezTo>
                  <a:pt x="146" y="66"/>
                  <a:pt x="144" y="64"/>
                  <a:pt x="142" y="64"/>
                </a:cubicBezTo>
                <a:cubicBezTo>
                  <a:pt x="140" y="64"/>
                  <a:pt x="138" y="66"/>
                  <a:pt x="138" y="68"/>
                </a:cubicBezTo>
                <a:cubicBezTo>
                  <a:pt x="138" y="111"/>
                  <a:pt x="138" y="111"/>
                  <a:pt x="138" y="111"/>
                </a:cubicBezTo>
                <a:cubicBezTo>
                  <a:pt x="138" y="116"/>
                  <a:pt x="133" y="121"/>
                  <a:pt x="128" y="121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48" y="121"/>
                  <a:pt x="47" y="121"/>
                  <a:pt x="47" y="122"/>
                </a:cubicBezTo>
                <a:cubicBezTo>
                  <a:pt x="25" y="143"/>
                  <a:pt x="25" y="143"/>
                  <a:pt x="25" y="143"/>
                </a:cubicBezTo>
                <a:cubicBezTo>
                  <a:pt x="25" y="125"/>
                  <a:pt x="25" y="125"/>
                  <a:pt x="25" y="125"/>
                </a:cubicBezTo>
                <a:cubicBezTo>
                  <a:pt x="25" y="123"/>
                  <a:pt x="24" y="121"/>
                  <a:pt x="21" y="121"/>
                </a:cubicBezTo>
                <a:cubicBezTo>
                  <a:pt x="18" y="121"/>
                  <a:pt x="18" y="121"/>
                  <a:pt x="18" y="121"/>
                </a:cubicBezTo>
                <a:cubicBezTo>
                  <a:pt x="13" y="121"/>
                  <a:pt x="8" y="116"/>
                  <a:pt x="8" y="111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7"/>
                  <a:pt x="13" y="22"/>
                  <a:pt x="18" y="22"/>
                </a:cubicBezTo>
                <a:cubicBezTo>
                  <a:pt x="92" y="22"/>
                  <a:pt x="92" y="22"/>
                  <a:pt x="92" y="22"/>
                </a:cubicBezTo>
                <a:cubicBezTo>
                  <a:pt x="95" y="22"/>
                  <a:pt x="96" y="20"/>
                  <a:pt x="96" y="18"/>
                </a:cubicBezTo>
                <a:cubicBezTo>
                  <a:pt x="96" y="16"/>
                  <a:pt x="95" y="14"/>
                  <a:pt x="92" y="14"/>
                </a:cubicBezTo>
                <a:cubicBezTo>
                  <a:pt x="18" y="14"/>
                  <a:pt x="18" y="14"/>
                  <a:pt x="18" y="14"/>
                </a:cubicBezTo>
                <a:cubicBezTo>
                  <a:pt x="8" y="14"/>
                  <a:pt x="0" y="22"/>
                  <a:pt x="0" y="32"/>
                </a:cubicBezTo>
                <a:cubicBezTo>
                  <a:pt x="0" y="111"/>
                  <a:pt x="0" y="111"/>
                  <a:pt x="0" y="111"/>
                </a:cubicBezTo>
                <a:cubicBezTo>
                  <a:pt x="0" y="120"/>
                  <a:pt x="8" y="128"/>
                  <a:pt x="17" y="129"/>
                </a:cubicBezTo>
                <a:close/>
                <a:moveTo>
                  <a:pt x="132" y="57"/>
                </a:moveTo>
                <a:cubicBezTo>
                  <a:pt x="134" y="57"/>
                  <a:pt x="136" y="55"/>
                  <a:pt x="136" y="53"/>
                </a:cubicBezTo>
                <a:cubicBezTo>
                  <a:pt x="136" y="32"/>
                  <a:pt x="136" y="32"/>
                  <a:pt x="136" y="32"/>
                </a:cubicBezTo>
                <a:cubicBezTo>
                  <a:pt x="156" y="32"/>
                  <a:pt x="156" y="32"/>
                  <a:pt x="156" y="32"/>
                </a:cubicBezTo>
                <a:cubicBezTo>
                  <a:pt x="158" y="32"/>
                  <a:pt x="160" y="31"/>
                  <a:pt x="160" y="28"/>
                </a:cubicBezTo>
                <a:cubicBezTo>
                  <a:pt x="160" y="26"/>
                  <a:pt x="158" y="24"/>
                  <a:pt x="156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4"/>
                  <a:pt x="136" y="4"/>
                  <a:pt x="136" y="4"/>
                </a:cubicBezTo>
                <a:cubicBezTo>
                  <a:pt x="136" y="2"/>
                  <a:pt x="134" y="0"/>
                  <a:pt x="132" y="0"/>
                </a:cubicBezTo>
                <a:cubicBezTo>
                  <a:pt x="129" y="0"/>
                  <a:pt x="128" y="2"/>
                  <a:pt x="128" y="4"/>
                </a:cubicBezTo>
                <a:cubicBezTo>
                  <a:pt x="128" y="24"/>
                  <a:pt x="128" y="24"/>
                  <a:pt x="128" y="24"/>
                </a:cubicBezTo>
                <a:cubicBezTo>
                  <a:pt x="107" y="24"/>
                  <a:pt x="107" y="24"/>
                  <a:pt x="107" y="24"/>
                </a:cubicBezTo>
                <a:cubicBezTo>
                  <a:pt x="105" y="24"/>
                  <a:pt x="103" y="26"/>
                  <a:pt x="103" y="28"/>
                </a:cubicBezTo>
                <a:cubicBezTo>
                  <a:pt x="103" y="31"/>
                  <a:pt x="105" y="32"/>
                  <a:pt x="107" y="32"/>
                </a:cubicBezTo>
                <a:cubicBezTo>
                  <a:pt x="128" y="32"/>
                  <a:pt x="128" y="32"/>
                  <a:pt x="128" y="32"/>
                </a:cubicBezTo>
                <a:cubicBezTo>
                  <a:pt x="128" y="53"/>
                  <a:pt x="128" y="53"/>
                  <a:pt x="128" y="53"/>
                </a:cubicBezTo>
                <a:cubicBezTo>
                  <a:pt x="128" y="55"/>
                  <a:pt x="129" y="57"/>
                  <a:pt x="132" y="5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4" name="Freeform 53">
            <a:extLst>
              <a:ext uri="{FF2B5EF4-FFF2-40B4-BE49-F238E27FC236}">
                <a16:creationId xmlns:a16="http://schemas.microsoft.com/office/drawing/2014/main" xmlns="" id="{26332643-C25A-4E24-B6D3-1723E9F643E7}"/>
              </a:ext>
            </a:extLst>
          </p:cNvPr>
          <p:cNvSpPr>
            <a:spLocks noEditPoints="1"/>
          </p:cNvSpPr>
          <p:nvPr/>
        </p:nvSpPr>
        <p:spPr bwMode="auto">
          <a:xfrm>
            <a:off x="5349875" y="1357312"/>
            <a:ext cx="542925" cy="450850"/>
          </a:xfrm>
          <a:custGeom>
            <a:avLst/>
            <a:gdLst>
              <a:gd name="T0" fmla="*/ 95 w 160"/>
              <a:gd name="T1" fmla="*/ 121 h 132"/>
              <a:gd name="T2" fmla="*/ 75 w 160"/>
              <a:gd name="T3" fmla="*/ 124 h 132"/>
              <a:gd name="T4" fmla="*/ 38 w 160"/>
              <a:gd name="T5" fmla="*/ 114 h 132"/>
              <a:gd name="T6" fmla="*/ 34 w 160"/>
              <a:gd name="T7" fmla="*/ 114 h 132"/>
              <a:gd name="T8" fmla="*/ 15 w 160"/>
              <a:gd name="T9" fmla="*/ 119 h 132"/>
              <a:gd name="T10" fmla="*/ 23 w 160"/>
              <a:gd name="T11" fmla="*/ 106 h 132"/>
              <a:gd name="T12" fmla="*/ 23 w 160"/>
              <a:gd name="T13" fmla="*/ 102 h 132"/>
              <a:gd name="T14" fmla="*/ 8 w 160"/>
              <a:gd name="T15" fmla="*/ 66 h 132"/>
              <a:gd name="T16" fmla="*/ 75 w 160"/>
              <a:gd name="T17" fmla="*/ 8 h 132"/>
              <a:gd name="T18" fmla="*/ 141 w 160"/>
              <a:gd name="T19" fmla="*/ 60 h 132"/>
              <a:gd name="T20" fmla="*/ 145 w 160"/>
              <a:gd name="T21" fmla="*/ 63 h 132"/>
              <a:gd name="T22" fmla="*/ 149 w 160"/>
              <a:gd name="T23" fmla="*/ 58 h 132"/>
              <a:gd name="T24" fmla="*/ 75 w 160"/>
              <a:gd name="T25" fmla="*/ 0 h 132"/>
              <a:gd name="T26" fmla="*/ 0 w 160"/>
              <a:gd name="T27" fmla="*/ 66 h 132"/>
              <a:gd name="T28" fmla="*/ 15 w 160"/>
              <a:gd name="T29" fmla="*/ 106 h 132"/>
              <a:gd name="T30" fmla="*/ 6 w 160"/>
              <a:gd name="T31" fmla="*/ 116 h 132"/>
              <a:gd name="T32" fmla="*/ 4 w 160"/>
              <a:gd name="T33" fmla="*/ 122 h 132"/>
              <a:gd name="T34" fmla="*/ 9 w 160"/>
              <a:gd name="T35" fmla="*/ 127 h 132"/>
              <a:gd name="T36" fmla="*/ 36 w 160"/>
              <a:gd name="T37" fmla="*/ 122 h 132"/>
              <a:gd name="T38" fmla="*/ 75 w 160"/>
              <a:gd name="T39" fmla="*/ 132 h 132"/>
              <a:gd name="T40" fmla="*/ 97 w 160"/>
              <a:gd name="T41" fmla="*/ 129 h 132"/>
              <a:gd name="T42" fmla="*/ 100 w 160"/>
              <a:gd name="T43" fmla="*/ 124 h 132"/>
              <a:gd name="T44" fmla="*/ 95 w 160"/>
              <a:gd name="T45" fmla="*/ 121 h 132"/>
              <a:gd name="T46" fmla="*/ 75 w 160"/>
              <a:gd name="T47" fmla="*/ 61 h 132"/>
              <a:gd name="T48" fmla="*/ 79 w 160"/>
              <a:gd name="T49" fmla="*/ 66 h 132"/>
              <a:gd name="T50" fmla="*/ 75 w 160"/>
              <a:gd name="T51" fmla="*/ 71 h 132"/>
              <a:gd name="T52" fmla="*/ 70 w 160"/>
              <a:gd name="T53" fmla="*/ 66 h 132"/>
              <a:gd name="T54" fmla="*/ 75 w 160"/>
              <a:gd name="T55" fmla="*/ 61 h 132"/>
              <a:gd name="T56" fmla="*/ 54 w 160"/>
              <a:gd name="T57" fmla="*/ 61 h 132"/>
              <a:gd name="T58" fmla="*/ 59 w 160"/>
              <a:gd name="T59" fmla="*/ 66 h 132"/>
              <a:gd name="T60" fmla="*/ 54 w 160"/>
              <a:gd name="T61" fmla="*/ 71 h 132"/>
              <a:gd name="T62" fmla="*/ 49 w 160"/>
              <a:gd name="T63" fmla="*/ 66 h 132"/>
              <a:gd name="T64" fmla="*/ 54 w 160"/>
              <a:gd name="T65" fmla="*/ 61 h 132"/>
              <a:gd name="T66" fmla="*/ 95 w 160"/>
              <a:gd name="T67" fmla="*/ 61 h 132"/>
              <a:gd name="T68" fmla="*/ 100 w 160"/>
              <a:gd name="T69" fmla="*/ 66 h 132"/>
              <a:gd name="T70" fmla="*/ 95 w 160"/>
              <a:gd name="T71" fmla="*/ 71 h 132"/>
              <a:gd name="T72" fmla="*/ 90 w 160"/>
              <a:gd name="T73" fmla="*/ 66 h 132"/>
              <a:gd name="T74" fmla="*/ 95 w 160"/>
              <a:gd name="T75" fmla="*/ 61 h 132"/>
              <a:gd name="T76" fmla="*/ 153 w 160"/>
              <a:gd name="T77" fmla="*/ 95 h 132"/>
              <a:gd name="T78" fmla="*/ 153 w 160"/>
              <a:gd name="T79" fmla="*/ 88 h 132"/>
              <a:gd name="T80" fmla="*/ 134 w 160"/>
              <a:gd name="T81" fmla="*/ 69 h 132"/>
              <a:gd name="T82" fmla="*/ 115 w 160"/>
              <a:gd name="T83" fmla="*/ 88 h 132"/>
              <a:gd name="T84" fmla="*/ 115 w 160"/>
              <a:gd name="T85" fmla="*/ 95 h 132"/>
              <a:gd name="T86" fmla="*/ 108 w 160"/>
              <a:gd name="T87" fmla="*/ 103 h 132"/>
              <a:gd name="T88" fmla="*/ 108 w 160"/>
              <a:gd name="T89" fmla="*/ 124 h 132"/>
              <a:gd name="T90" fmla="*/ 116 w 160"/>
              <a:gd name="T91" fmla="*/ 132 h 132"/>
              <a:gd name="T92" fmla="*/ 152 w 160"/>
              <a:gd name="T93" fmla="*/ 132 h 132"/>
              <a:gd name="T94" fmla="*/ 160 w 160"/>
              <a:gd name="T95" fmla="*/ 124 h 132"/>
              <a:gd name="T96" fmla="*/ 160 w 160"/>
              <a:gd name="T97" fmla="*/ 103 h 132"/>
              <a:gd name="T98" fmla="*/ 153 w 160"/>
              <a:gd name="T99" fmla="*/ 95 h 132"/>
              <a:gd name="T100" fmla="*/ 134 w 160"/>
              <a:gd name="T101" fmla="*/ 77 h 132"/>
              <a:gd name="T102" fmla="*/ 145 w 160"/>
              <a:gd name="T103" fmla="*/ 88 h 132"/>
              <a:gd name="T104" fmla="*/ 145 w 160"/>
              <a:gd name="T105" fmla="*/ 95 h 132"/>
              <a:gd name="T106" fmla="*/ 123 w 160"/>
              <a:gd name="T107" fmla="*/ 95 h 132"/>
              <a:gd name="T108" fmla="*/ 123 w 160"/>
              <a:gd name="T109" fmla="*/ 88 h 132"/>
              <a:gd name="T110" fmla="*/ 134 w 160"/>
              <a:gd name="T111" fmla="*/ 77 h 132"/>
              <a:gd name="T112" fmla="*/ 152 w 160"/>
              <a:gd name="T113" fmla="*/ 124 h 132"/>
              <a:gd name="T114" fmla="*/ 116 w 160"/>
              <a:gd name="T115" fmla="*/ 124 h 132"/>
              <a:gd name="T116" fmla="*/ 116 w 160"/>
              <a:gd name="T117" fmla="*/ 103 h 132"/>
              <a:gd name="T118" fmla="*/ 152 w 160"/>
              <a:gd name="T119" fmla="*/ 103 h 132"/>
              <a:gd name="T120" fmla="*/ 152 w 160"/>
              <a:gd name="T121" fmla="*/ 124 h 1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60" h="132">
                <a:moveTo>
                  <a:pt x="95" y="121"/>
                </a:moveTo>
                <a:cubicBezTo>
                  <a:pt x="89" y="123"/>
                  <a:pt x="82" y="124"/>
                  <a:pt x="75" y="124"/>
                </a:cubicBezTo>
                <a:cubicBezTo>
                  <a:pt x="62" y="124"/>
                  <a:pt x="49" y="121"/>
                  <a:pt x="38" y="114"/>
                </a:cubicBezTo>
                <a:cubicBezTo>
                  <a:pt x="37" y="114"/>
                  <a:pt x="35" y="114"/>
                  <a:pt x="34" y="114"/>
                </a:cubicBezTo>
                <a:cubicBezTo>
                  <a:pt x="28" y="118"/>
                  <a:pt x="20" y="119"/>
                  <a:pt x="15" y="119"/>
                </a:cubicBezTo>
                <a:cubicBezTo>
                  <a:pt x="19" y="116"/>
                  <a:pt x="21" y="111"/>
                  <a:pt x="23" y="106"/>
                </a:cubicBezTo>
                <a:cubicBezTo>
                  <a:pt x="24" y="105"/>
                  <a:pt x="24" y="103"/>
                  <a:pt x="23" y="102"/>
                </a:cubicBezTo>
                <a:cubicBezTo>
                  <a:pt x="13" y="92"/>
                  <a:pt x="8" y="79"/>
                  <a:pt x="8" y="66"/>
                </a:cubicBezTo>
                <a:cubicBezTo>
                  <a:pt x="8" y="34"/>
                  <a:pt x="38" y="8"/>
                  <a:pt x="75" y="8"/>
                </a:cubicBezTo>
                <a:cubicBezTo>
                  <a:pt x="109" y="8"/>
                  <a:pt x="137" y="30"/>
                  <a:pt x="141" y="60"/>
                </a:cubicBezTo>
                <a:cubicBezTo>
                  <a:pt x="141" y="62"/>
                  <a:pt x="143" y="63"/>
                  <a:pt x="145" y="63"/>
                </a:cubicBezTo>
                <a:cubicBezTo>
                  <a:pt x="147" y="63"/>
                  <a:pt x="149" y="61"/>
                  <a:pt x="149" y="58"/>
                </a:cubicBezTo>
                <a:cubicBezTo>
                  <a:pt x="145" y="25"/>
                  <a:pt x="113" y="0"/>
                  <a:pt x="75" y="0"/>
                </a:cubicBezTo>
                <a:cubicBezTo>
                  <a:pt x="33" y="0"/>
                  <a:pt x="0" y="30"/>
                  <a:pt x="0" y="66"/>
                </a:cubicBezTo>
                <a:cubicBezTo>
                  <a:pt x="0" y="80"/>
                  <a:pt x="5" y="94"/>
                  <a:pt x="15" y="106"/>
                </a:cubicBezTo>
                <a:cubicBezTo>
                  <a:pt x="13" y="110"/>
                  <a:pt x="10" y="113"/>
                  <a:pt x="6" y="116"/>
                </a:cubicBezTo>
                <a:cubicBezTo>
                  <a:pt x="4" y="117"/>
                  <a:pt x="3" y="120"/>
                  <a:pt x="4" y="122"/>
                </a:cubicBezTo>
                <a:cubicBezTo>
                  <a:pt x="4" y="125"/>
                  <a:pt x="6" y="126"/>
                  <a:pt x="9" y="127"/>
                </a:cubicBezTo>
                <a:cubicBezTo>
                  <a:pt x="15" y="128"/>
                  <a:pt x="26" y="128"/>
                  <a:pt x="36" y="122"/>
                </a:cubicBezTo>
                <a:cubicBezTo>
                  <a:pt x="48" y="129"/>
                  <a:pt x="61" y="132"/>
                  <a:pt x="75" y="132"/>
                </a:cubicBezTo>
                <a:cubicBezTo>
                  <a:pt x="82" y="132"/>
                  <a:pt x="90" y="131"/>
                  <a:pt x="97" y="129"/>
                </a:cubicBezTo>
                <a:cubicBezTo>
                  <a:pt x="100" y="128"/>
                  <a:pt x="101" y="126"/>
                  <a:pt x="100" y="124"/>
                </a:cubicBezTo>
                <a:cubicBezTo>
                  <a:pt x="100" y="122"/>
                  <a:pt x="97" y="120"/>
                  <a:pt x="95" y="121"/>
                </a:cubicBezTo>
                <a:close/>
                <a:moveTo>
                  <a:pt x="75" y="61"/>
                </a:moveTo>
                <a:cubicBezTo>
                  <a:pt x="77" y="61"/>
                  <a:pt x="79" y="63"/>
                  <a:pt x="79" y="66"/>
                </a:cubicBezTo>
                <a:cubicBezTo>
                  <a:pt x="79" y="69"/>
                  <a:pt x="77" y="71"/>
                  <a:pt x="75" y="71"/>
                </a:cubicBezTo>
                <a:cubicBezTo>
                  <a:pt x="72" y="71"/>
                  <a:pt x="70" y="69"/>
                  <a:pt x="70" y="66"/>
                </a:cubicBezTo>
                <a:cubicBezTo>
                  <a:pt x="70" y="63"/>
                  <a:pt x="72" y="61"/>
                  <a:pt x="75" y="61"/>
                </a:cubicBezTo>
                <a:close/>
                <a:moveTo>
                  <a:pt x="54" y="61"/>
                </a:moveTo>
                <a:cubicBezTo>
                  <a:pt x="57" y="61"/>
                  <a:pt x="59" y="63"/>
                  <a:pt x="59" y="66"/>
                </a:cubicBezTo>
                <a:cubicBezTo>
                  <a:pt x="59" y="69"/>
                  <a:pt x="57" y="71"/>
                  <a:pt x="54" y="71"/>
                </a:cubicBezTo>
                <a:cubicBezTo>
                  <a:pt x="51" y="71"/>
                  <a:pt x="49" y="69"/>
                  <a:pt x="49" y="66"/>
                </a:cubicBezTo>
                <a:cubicBezTo>
                  <a:pt x="49" y="63"/>
                  <a:pt x="51" y="61"/>
                  <a:pt x="54" y="61"/>
                </a:cubicBezTo>
                <a:close/>
                <a:moveTo>
                  <a:pt x="95" y="61"/>
                </a:moveTo>
                <a:cubicBezTo>
                  <a:pt x="98" y="61"/>
                  <a:pt x="100" y="63"/>
                  <a:pt x="100" y="66"/>
                </a:cubicBezTo>
                <a:cubicBezTo>
                  <a:pt x="100" y="69"/>
                  <a:pt x="98" y="71"/>
                  <a:pt x="95" y="71"/>
                </a:cubicBezTo>
                <a:cubicBezTo>
                  <a:pt x="92" y="71"/>
                  <a:pt x="90" y="69"/>
                  <a:pt x="90" y="66"/>
                </a:cubicBezTo>
                <a:cubicBezTo>
                  <a:pt x="90" y="63"/>
                  <a:pt x="92" y="61"/>
                  <a:pt x="95" y="61"/>
                </a:cubicBezTo>
                <a:close/>
                <a:moveTo>
                  <a:pt x="153" y="95"/>
                </a:moveTo>
                <a:cubicBezTo>
                  <a:pt x="153" y="88"/>
                  <a:pt x="153" y="88"/>
                  <a:pt x="153" y="88"/>
                </a:cubicBezTo>
                <a:cubicBezTo>
                  <a:pt x="153" y="77"/>
                  <a:pt x="144" y="69"/>
                  <a:pt x="134" y="69"/>
                </a:cubicBezTo>
                <a:cubicBezTo>
                  <a:pt x="124" y="69"/>
                  <a:pt x="115" y="77"/>
                  <a:pt x="115" y="88"/>
                </a:cubicBezTo>
                <a:cubicBezTo>
                  <a:pt x="115" y="95"/>
                  <a:pt x="115" y="95"/>
                  <a:pt x="115" y="95"/>
                </a:cubicBezTo>
                <a:cubicBezTo>
                  <a:pt x="111" y="96"/>
                  <a:pt x="108" y="99"/>
                  <a:pt x="108" y="103"/>
                </a:cubicBezTo>
                <a:cubicBezTo>
                  <a:pt x="108" y="124"/>
                  <a:pt x="108" y="124"/>
                  <a:pt x="108" y="124"/>
                </a:cubicBezTo>
                <a:cubicBezTo>
                  <a:pt x="108" y="128"/>
                  <a:pt x="111" y="132"/>
                  <a:pt x="116" y="132"/>
                </a:cubicBezTo>
                <a:cubicBezTo>
                  <a:pt x="152" y="132"/>
                  <a:pt x="152" y="132"/>
                  <a:pt x="152" y="132"/>
                </a:cubicBezTo>
                <a:cubicBezTo>
                  <a:pt x="156" y="132"/>
                  <a:pt x="160" y="128"/>
                  <a:pt x="160" y="124"/>
                </a:cubicBezTo>
                <a:cubicBezTo>
                  <a:pt x="160" y="103"/>
                  <a:pt x="160" y="103"/>
                  <a:pt x="160" y="103"/>
                </a:cubicBezTo>
                <a:cubicBezTo>
                  <a:pt x="160" y="99"/>
                  <a:pt x="157" y="96"/>
                  <a:pt x="153" y="95"/>
                </a:cubicBezTo>
                <a:close/>
                <a:moveTo>
                  <a:pt x="134" y="77"/>
                </a:moveTo>
                <a:cubicBezTo>
                  <a:pt x="140" y="77"/>
                  <a:pt x="145" y="82"/>
                  <a:pt x="145" y="88"/>
                </a:cubicBezTo>
                <a:cubicBezTo>
                  <a:pt x="145" y="95"/>
                  <a:pt x="145" y="95"/>
                  <a:pt x="145" y="95"/>
                </a:cubicBezTo>
                <a:cubicBezTo>
                  <a:pt x="123" y="95"/>
                  <a:pt x="123" y="95"/>
                  <a:pt x="123" y="95"/>
                </a:cubicBezTo>
                <a:cubicBezTo>
                  <a:pt x="123" y="88"/>
                  <a:pt x="123" y="88"/>
                  <a:pt x="123" y="88"/>
                </a:cubicBezTo>
                <a:cubicBezTo>
                  <a:pt x="123" y="82"/>
                  <a:pt x="128" y="77"/>
                  <a:pt x="134" y="77"/>
                </a:cubicBezTo>
                <a:close/>
                <a:moveTo>
                  <a:pt x="152" y="124"/>
                </a:moveTo>
                <a:cubicBezTo>
                  <a:pt x="116" y="124"/>
                  <a:pt x="116" y="124"/>
                  <a:pt x="116" y="124"/>
                </a:cubicBezTo>
                <a:cubicBezTo>
                  <a:pt x="116" y="103"/>
                  <a:pt x="116" y="103"/>
                  <a:pt x="116" y="103"/>
                </a:cubicBezTo>
                <a:cubicBezTo>
                  <a:pt x="152" y="103"/>
                  <a:pt x="152" y="103"/>
                  <a:pt x="152" y="103"/>
                </a:cubicBezTo>
                <a:cubicBezTo>
                  <a:pt x="152" y="124"/>
                  <a:pt x="152" y="124"/>
                  <a:pt x="152" y="12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5" name="Freeform 54">
            <a:extLst>
              <a:ext uri="{FF2B5EF4-FFF2-40B4-BE49-F238E27FC236}">
                <a16:creationId xmlns:a16="http://schemas.microsoft.com/office/drawing/2014/main" xmlns="" id="{B2F4EBBA-BAB7-46BB-943F-2E9702711BA9}"/>
              </a:ext>
            </a:extLst>
          </p:cNvPr>
          <p:cNvSpPr>
            <a:spLocks noEditPoints="1"/>
          </p:cNvSpPr>
          <p:nvPr/>
        </p:nvSpPr>
        <p:spPr bwMode="auto">
          <a:xfrm>
            <a:off x="5349875" y="1973262"/>
            <a:ext cx="542925" cy="450850"/>
          </a:xfrm>
          <a:custGeom>
            <a:avLst/>
            <a:gdLst>
              <a:gd name="T0" fmla="*/ 95 w 160"/>
              <a:gd name="T1" fmla="*/ 121 h 132"/>
              <a:gd name="T2" fmla="*/ 75 w 160"/>
              <a:gd name="T3" fmla="*/ 124 h 132"/>
              <a:gd name="T4" fmla="*/ 38 w 160"/>
              <a:gd name="T5" fmla="*/ 114 h 132"/>
              <a:gd name="T6" fmla="*/ 34 w 160"/>
              <a:gd name="T7" fmla="*/ 114 h 132"/>
              <a:gd name="T8" fmla="*/ 15 w 160"/>
              <a:gd name="T9" fmla="*/ 119 h 132"/>
              <a:gd name="T10" fmla="*/ 23 w 160"/>
              <a:gd name="T11" fmla="*/ 106 h 132"/>
              <a:gd name="T12" fmla="*/ 23 w 160"/>
              <a:gd name="T13" fmla="*/ 102 h 132"/>
              <a:gd name="T14" fmla="*/ 8 w 160"/>
              <a:gd name="T15" fmla="*/ 66 h 132"/>
              <a:gd name="T16" fmla="*/ 75 w 160"/>
              <a:gd name="T17" fmla="*/ 8 h 132"/>
              <a:gd name="T18" fmla="*/ 141 w 160"/>
              <a:gd name="T19" fmla="*/ 60 h 132"/>
              <a:gd name="T20" fmla="*/ 145 w 160"/>
              <a:gd name="T21" fmla="*/ 63 h 132"/>
              <a:gd name="T22" fmla="*/ 149 w 160"/>
              <a:gd name="T23" fmla="*/ 59 h 132"/>
              <a:gd name="T24" fmla="*/ 75 w 160"/>
              <a:gd name="T25" fmla="*/ 0 h 132"/>
              <a:gd name="T26" fmla="*/ 0 w 160"/>
              <a:gd name="T27" fmla="*/ 66 h 132"/>
              <a:gd name="T28" fmla="*/ 15 w 160"/>
              <a:gd name="T29" fmla="*/ 106 h 132"/>
              <a:gd name="T30" fmla="*/ 6 w 160"/>
              <a:gd name="T31" fmla="*/ 116 h 132"/>
              <a:gd name="T32" fmla="*/ 4 w 160"/>
              <a:gd name="T33" fmla="*/ 122 h 132"/>
              <a:gd name="T34" fmla="*/ 9 w 160"/>
              <a:gd name="T35" fmla="*/ 127 h 132"/>
              <a:gd name="T36" fmla="*/ 36 w 160"/>
              <a:gd name="T37" fmla="*/ 122 h 132"/>
              <a:gd name="T38" fmla="*/ 75 w 160"/>
              <a:gd name="T39" fmla="*/ 132 h 132"/>
              <a:gd name="T40" fmla="*/ 97 w 160"/>
              <a:gd name="T41" fmla="*/ 129 h 132"/>
              <a:gd name="T42" fmla="*/ 100 w 160"/>
              <a:gd name="T43" fmla="*/ 124 h 132"/>
              <a:gd name="T44" fmla="*/ 95 w 160"/>
              <a:gd name="T45" fmla="*/ 121 h 132"/>
              <a:gd name="T46" fmla="*/ 75 w 160"/>
              <a:gd name="T47" fmla="*/ 61 h 132"/>
              <a:gd name="T48" fmla="*/ 79 w 160"/>
              <a:gd name="T49" fmla="*/ 66 h 132"/>
              <a:gd name="T50" fmla="*/ 75 w 160"/>
              <a:gd name="T51" fmla="*/ 71 h 132"/>
              <a:gd name="T52" fmla="*/ 70 w 160"/>
              <a:gd name="T53" fmla="*/ 66 h 132"/>
              <a:gd name="T54" fmla="*/ 75 w 160"/>
              <a:gd name="T55" fmla="*/ 61 h 132"/>
              <a:gd name="T56" fmla="*/ 54 w 160"/>
              <a:gd name="T57" fmla="*/ 61 h 132"/>
              <a:gd name="T58" fmla="*/ 59 w 160"/>
              <a:gd name="T59" fmla="*/ 66 h 132"/>
              <a:gd name="T60" fmla="*/ 54 w 160"/>
              <a:gd name="T61" fmla="*/ 71 h 132"/>
              <a:gd name="T62" fmla="*/ 49 w 160"/>
              <a:gd name="T63" fmla="*/ 66 h 132"/>
              <a:gd name="T64" fmla="*/ 54 w 160"/>
              <a:gd name="T65" fmla="*/ 61 h 132"/>
              <a:gd name="T66" fmla="*/ 95 w 160"/>
              <a:gd name="T67" fmla="*/ 61 h 132"/>
              <a:gd name="T68" fmla="*/ 100 w 160"/>
              <a:gd name="T69" fmla="*/ 66 h 132"/>
              <a:gd name="T70" fmla="*/ 95 w 160"/>
              <a:gd name="T71" fmla="*/ 71 h 132"/>
              <a:gd name="T72" fmla="*/ 90 w 160"/>
              <a:gd name="T73" fmla="*/ 66 h 132"/>
              <a:gd name="T74" fmla="*/ 95 w 160"/>
              <a:gd name="T75" fmla="*/ 61 h 132"/>
              <a:gd name="T76" fmla="*/ 153 w 160"/>
              <a:gd name="T77" fmla="*/ 95 h 132"/>
              <a:gd name="T78" fmla="*/ 153 w 160"/>
              <a:gd name="T79" fmla="*/ 88 h 132"/>
              <a:gd name="T80" fmla="*/ 134 w 160"/>
              <a:gd name="T81" fmla="*/ 69 h 132"/>
              <a:gd name="T82" fmla="*/ 116 w 160"/>
              <a:gd name="T83" fmla="*/ 82 h 132"/>
              <a:gd name="T84" fmla="*/ 119 w 160"/>
              <a:gd name="T85" fmla="*/ 87 h 132"/>
              <a:gd name="T86" fmla="*/ 124 w 160"/>
              <a:gd name="T87" fmla="*/ 85 h 132"/>
              <a:gd name="T88" fmla="*/ 134 w 160"/>
              <a:gd name="T89" fmla="*/ 77 h 132"/>
              <a:gd name="T90" fmla="*/ 145 w 160"/>
              <a:gd name="T91" fmla="*/ 88 h 132"/>
              <a:gd name="T92" fmla="*/ 145 w 160"/>
              <a:gd name="T93" fmla="*/ 95 h 132"/>
              <a:gd name="T94" fmla="*/ 116 w 160"/>
              <a:gd name="T95" fmla="*/ 95 h 132"/>
              <a:gd name="T96" fmla="*/ 108 w 160"/>
              <a:gd name="T97" fmla="*/ 103 h 132"/>
              <a:gd name="T98" fmla="*/ 108 w 160"/>
              <a:gd name="T99" fmla="*/ 124 h 132"/>
              <a:gd name="T100" fmla="*/ 116 w 160"/>
              <a:gd name="T101" fmla="*/ 132 h 132"/>
              <a:gd name="T102" fmla="*/ 152 w 160"/>
              <a:gd name="T103" fmla="*/ 132 h 132"/>
              <a:gd name="T104" fmla="*/ 160 w 160"/>
              <a:gd name="T105" fmla="*/ 124 h 132"/>
              <a:gd name="T106" fmla="*/ 160 w 160"/>
              <a:gd name="T107" fmla="*/ 103 h 132"/>
              <a:gd name="T108" fmla="*/ 153 w 160"/>
              <a:gd name="T109" fmla="*/ 95 h 132"/>
              <a:gd name="T110" fmla="*/ 152 w 160"/>
              <a:gd name="T111" fmla="*/ 124 h 132"/>
              <a:gd name="T112" fmla="*/ 116 w 160"/>
              <a:gd name="T113" fmla="*/ 124 h 132"/>
              <a:gd name="T114" fmla="*/ 116 w 160"/>
              <a:gd name="T115" fmla="*/ 103 h 132"/>
              <a:gd name="T116" fmla="*/ 152 w 160"/>
              <a:gd name="T117" fmla="*/ 103 h 132"/>
              <a:gd name="T118" fmla="*/ 152 w 160"/>
              <a:gd name="T119" fmla="*/ 124 h 1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60" h="132">
                <a:moveTo>
                  <a:pt x="95" y="121"/>
                </a:moveTo>
                <a:cubicBezTo>
                  <a:pt x="89" y="123"/>
                  <a:pt x="82" y="124"/>
                  <a:pt x="75" y="124"/>
                </a:cubicBezTo>
                <a:cubicBezTo>
                  <a:pt x="62" y="124"/>
                  <a:pt x="49" y="121"/>
                  <a:pt x="38" y="114"/>
                </a:cubicBezTo>
                <a:cubicBezTo>
                  <a:pt x="37" y="114"/>
                  <a:pt x="35" y="114"/>
                  <a:pt x="34" y="114"/>
                </a:cubicBezTo>
                <a:cubicBezTo>
                  <a:pt x="28" y="118"/>
                  <a:pt x="20" y="119"/>
                  <a:pt x="15" y="119"/>
                </a:cubicBezTo>
                <a:cubicBezTo>
                  <a:pt x="19" y="116"/>
                  <a:pt x="21" y="111"/>
                  <a:pt x="23" y="106"/>
                </a:cubicBezTo>
                <a:cubicBezTo>
                  <a:pt x="24" y="105"/>
                  <a:pt x="24" y="103"/>
                  <a:pt x="23" y="102"/>
                </a:cubicBezTo>
                <a:cubicBezTo>
                  <a:pt x="13" y="92"/>
                  <a:pt x="8" y="79"/>
                  <a:pt x="8" y="66"/>
                </a:cubicBezTo>
                <a:cubicBezTo>
                  <a:pt x="8" y="34"/>
                  <a:pt x="38" y="8"/>
                  <a:pt x="75" y="8"/>
                </a:cubicBezTo>
                <a:cubicBezTo>
                  <a:pt x="109" y="8"/>
                  <a:pt x="137" y="30"/>
                  <a:pt x="141" y="60"/>
                </a:cubicBezTo>
                <a:cubicBezTo>
                  <a:pt x="141" y="62"/>
                  <a:pt x="143" y="63"/>
                  <a:pt x="145" y="63"/>
                </a:cubicBezTo>
                <a:cubicBezTo>
                  <a:pt x="147" y="63"/>
                  <a:pt x="149" y="61"/>
                  <a:pt x="149" y="59"/>
                </a:cubicBezTo>
                <a:cubicBezTo>
                  <a:pt x="145" y="25"/>
                  <a:pt x="113" y="0"/>
                  <a:pt x="75" y="0"/>
                </a:cubicBezTo>
                <a:cubicBezTo>
                  <a:pt x="33" y="0"/>
                  <a:pt x="0" y="30"/>
                  <a:pt x="0" y="66"/>
                </a:cubicBezTo>
                <a:cubicBezTo>
                  <a:pt x="0" y="80"/>
                  <a:pt x="5" y="94"/>
                  <a:pt x="15" y="106"/>
                </a:cubicBezTo>
                <a:cubicBezTo>
                  <a:pt x="13" y="110"/>
                  <a:pt x="10" y="113"/>
                  <a:pt x="6" y="116"/>
                </a:cubicBezTo>
                <a:cubicBezTo>
                  <a:pt x="4" y="117"/>
                  <a:pt x="3" y="120"/>
                  <a:pt x="4" y="122"/>
                </a:cubicBezTo>
                <a:cubicBezTo>
                  <a:pt x="4" y="125"/>
                  <a:pt x="6" y="126"/>
                  <a:pt x="9" y="127"/>
                </a:cubicBezTo>
                <a:cubicBezTo>
                  <a:pt x="15" y="128"/>
                  <a:pt x="26" y="128"/>
                  <a:pt x="36" y="122"/>
                </a:cubicBezTo>
                <a:cubicBezTo>
                  <a:pt x="48" y="129"/>
                  <a:pt x="61" y="132"/>
                  <a:pt x="75" y="132"/>
                </a:cubicBezTo>
                <a:cubicBezTo>
                  <a:pt x="82" y="132"/>
                  <a:pt x="90" y="131"/>
                  <a:pt x="97" y="129"/>
                </a:cubicBezTo>
                <a:cubicBezTo>
                  <a:pt x="100" y="128"/>
                  <a:pt x="101" y="126"/>
                  <a:pt x="100" y="124"/>
                </a:cubicBezTo>
                <a:cubicBezTo>
                  <a:pt x="100" y="122"/>
                  <a:pt x="97" y="120"/>
                  <a:pt x="95" y="121"/>
                </a:cubicBezTo>
                <a:close/>
                <a:moveTo>
                  <a:pt x="75" y="61"/>
                </a:moveTo>
                <a:cubicBezTo>
                  <a:pt x="77" y="61"/>
                  <a:pt x="79" y="63"/>
                  <a:pt x="79" y="66"/>
                </a:cubicBezTo>
                <a:cubicBezTo>
                  <a:pt x="79" y="69"/>
                  <a:pt x="77" y="71"/>
                  <a:pt x="75" y="71"/>
                </a:cubicBezTo>
                <a:cubicBezTo>
                  <a:pt x="72" y="71"/>
                  <a:pt x="70" y="69"/>
                  <a:pt x="70" y="66"/>
                </a:cubicBezTo>
                <a:cubicBezTo>
                  <a:pt x="70" y="63"/>
                  <a:pt x="72" y="61"/>
                  <a:pt x="75" y="61"/>
                </a:cubicBezTo>
                <a:close/>
                <a:moveTo>
                  <a:pt x="54" y="61"/>
                </a:moveTo>
                <a:cubicBezTo>
                  <a:pt x="57" y="61"/>
                  <a:pt x="59" y="63"/>
                  <a:pt x="59" y="66"/>
                </a:cubicBezTo>
                <a:cubicBezTo>
                  <a:pt x="59" y="69"/>
                  <a:pt x="57" y="71"/>
                  <a:pt x="54" y="71"/>
                </a:cubicBezTo>
                <a:cubicBezTo>
                  <a:pt x="51" y="71"/>
                  <a:pt x="49" y="69"/>
                  <a:pt x="49" y="66"/>
                </a:cubicBezTo>
                <a:cubicBezTo>
                  <a:pt x="49" y="63"/>
                  <a:pt x="51" y="61"/>
                  <a:pt x="54" y="61"/>
                </a:cubicBezTo>
                <a:close/>
                <a:moveTo>
                  <a:pt x="95" y="61"/>
                </a:moveTo>
                <a:cubicBezTo>
                  <a:pt x="98" y="61"/>
                  <a:pt x="100" y="63"/>
                  <a:pt x="100" y="66"/>
                </a:cubicBezTo>
                <a:cubicBezTo>
                  <a:pt x="100" y="69"/>
                  <a:pt x="98" y="71"/>
                  <a:pt x="95" y="71"/>
                </a:cubicBezTo>
                <a:cubicBezTo>
                  <a:pt x="92" y="71"/>
                  <a:pt x="90" y="69"/>
                  <a:pt x="90" y="66"/>
                </a:cubicBezTo>
                <a:cubicBezTo>
                  <a:pt x="90" y="63"/>
                  <a:pt x="92" y="61"/>
                  <a:pt x="95" y="61"/>
                </a:cubicBezTo>
                <a:close/>
                <a:moveTo>
                  <a:pt x="153" y="95"/>
                </a:moveTo>
                <a:cubicBezTo>
                  <a:pt x="153" y="88"/>
                  <a:pt x="153" y="88"/>
                  <a:pt x="153" y="88"/>
                </a:cubicBezTo>
                <a:cubicBezTo>
                  <a:pt x="153" y="77"/>
                  <a:pt x="144" y="69"/>
                  <a:pt x="134" y="69"/>
                </a:cubicBezTo>
                <a:cubicBezTo>
                  <a:pt x="126" y="69"/>
                  <a:pt x="118" y="74"/>
                  <a:pt x="116" y="82"/>
                </a:cubicBezTo>
                <a:cubicBezTo>
                  <a:pt x="115" y="85"/>
                  <a:pt x="117" y="87"/>
                  <a:pt x="119" y="87"/>
                </a:cubicBezTo>
                <a:cubicBezTo>
                  <a:pt x="121" y="88"/>
                  <a:pt x="123" y="87"/>
                  <a:pt x="124" y="85"/>
                </a:cubicBezTo>
                <a:cubicBezTo>
                  <a:pt x="125" y="80"/>
                  <a:pt x="129" y="77"/>
                  <a:pt x="134" y="77"/>
                </a:cubicBezTo>
                <a:cubicBezTo>
                  <a:pt x="140" y="77"/>
                  <a:pt x="145" y="82"/>
                  <a:pt x="145" y="88"/>
                </a:cubicBezTo>
                <a:cubicBezTo>
                  <a:pt x="145" y="95"/>
                  <a:pt x="145" y="95"/>
                  <a:pt x="145" y="95"/>
                </a:cubicBezTo>
                <a:cubicBezTo>
                  <a:pt x="116" y="95"/>
                  <a:pt x="116" y="95"/>
                  <a:pt x="116" y="95"/>
                </a:cubicBezTo>
                <a:cubicBezTo>
                  <a:pt x="111" y="95"/>
                  <a:pt x="108" y="99"/>
                  <a:pt x="108" y="103"/>
                </a:cubicBezTo>
                <a:cubicBezTo>
                  <a:pt x="108" y="124"/>
                  <a:pt x="108" y="124"/>
                  <a:pt x="108" y="124"/>
                </a:cubicBezTo>
                <a:cubicBezTo>
                  <a:pt x="108" y="128"/>
                  <a:pt x="111" y="132"/>
                  <a:pt x="116" y="132"/>
                </a:cubicBezTo>
                <a:cubicBezTo>
                  <a:pt x="152" y="132"/>
                  <a:pt x="152" y="132"/>
                  <a:pt x="152" y="132"/>
                </a:cubicBezTo>
                <a:cubicBezTo>
                  <a:pt x="156" y="132"/>
                  <a:pt x="160" y="128"/>
                  <a:pt x="160" y="124"/>
                </a:cubicBezTo>
                <a:cubicBezTo>
                  <a:pt x="160" y="103"/>
                  <a:pt x="160" y="103"/>
                  <a:pt x="160" y="103"/>
                </a:cubicBezTo>
                <a:cubicBezTo>
                  <a:pt x="160" y="99"/>
                  <a:pt x="157" y="96"/>
                  <a:pt x="153" y="95"/>
                </a:cubicBezTo>
                <a:close/>
                <a:moveTo>
                  <a:pt x="152" y="124"/>
                </a:moveTo>
                <a:cubicBezTo>
                  <a:pt x="116" y="124"/>
                  <a:pt x="116" y="124"/>
                  <a:pt x="116" y="124"/>
                </a:cubicBezTo>
                <a:cubicBezTo>
                  <a:pt x="116" y="103"/>
                  <a:pt x="116" y="103"/>
                  <a:pt x="116" y="103"/>
                </a:cubicBezTo>
                <a:cubicBezTo>
                  <a:pt x="152" y="103"/>
                  <a:pt x="152" y="103"/>
                  <a:pt x="152" y="103"/>
                </a:cubicBezTo>
                <a:cubicBezTo>
                  <a:pt x="152" y="124"/>
                  <a:pt x="152" y="124"/>
                  <a:pt x="152" y="12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6" name="Freeform 55">
            <a:extLst>
              <a:ext uri="{FF2B5EF4-FFF2-40B4-BE49-F238E27FC236}">
                <a16:creationId xmlns:a16="http://schemas.microsoft.com/office/drawing/2014/main" xmlns="" id="{E71F04AA-808E-4291-89A5-5852C8F71808}"/>
              </a:ext>
            </a:extLst>
          </p:cNvPr>
          <p:cNvSpPr>
            <a:spLocks noEditPoints="1"/>
          </p:cNvSpPr>
          <p:nvPr/>
        </p:nvSpPr>
        <p:spPr bwMode="auto">
          <a:xfrm>
            <a:off x="5349875" y="2574925"/>
            <a:ext cx="542925" cy="481013"/>
          </a:xfrm>
          <a:custGeom>
            <a:avLst/>
            <a:gdLst>
              <a:gd name="T0" fmla="*/ 16 w 160"/>
              <a:gd name="T1" fmla="*/ 113 h 141"/>
              <a:gd name="T2" fmla="*/ 7 w 160"/>
              <a:gd name="T3" fmla="*/ 125 h 141"/>
              <a:gd name="T4" fmla="*/ 4 w 160"/>
              <a:gd name="T5" fmla="*/ 131 h 141"/>
              <a:gd name="T6" fmla="*/ 9 w 160"/>
              <a:gd name="T7" fmla="*/ 136 h 141"/>
              <a:gd name="T8" fmla="*/ 17 w 160"/>
              <a:gd name="T9" fmla="*/ 136 h 141"/>
              <a:gd name="T10" fmla="*/ 39 w 160"/>
              <a:gd name="T11" fmla="*/ 131 h 141"/>
              <a:gd name="T12" fmla="*/ 80 w 160"/>
              <a:gd name="T13" fmla="*/ 141 h 141"/>
              <a:gd name="T14" fmla="*/ 160 w 160"/>
              <a:gd name="T15" fmla="*/ 71 h 141"/>
              <a:gd name="T16" fmla="*/ 80 w 160"/>
              <a:gd name="T17" fmla="*/ 0 h 141"/>
              <a:gd name="T18" fmla="*/ 0 w 160"/>
              <a:gd name="T19" fmla="*/ 71 h 141"/>
              <a:gd name="T20" fmla="*/ 16 w 160"/>
              <a:gd name="T21" fmla="*/ 113 h 141"/>
              <a:gd name="T22" fmla="*/ 80 w 160"/>
              <a:gd name="T23" fmla="*/ 8 h 141"/>
              <a:gd name="T24" fmla="*/ 152 w 160"/>
              <a:gd name="T25" fmla="*/ 71 h 141"/>
              <a:gd name="T26" fmla="*/ 80 w 160"/>
              <a:gd name="T27" fmla="*/ 133 h 141"/>
              <a:gd name="T28" fmla="*/ 41 w 160"/>
              <a:gd name="T29" fmla="*/ 123 h 141"/>
              <a:gd name="T30" fmla="*/ 39 w 160"/>
              <a:gd name="T31" fmla="*/ 123 h 141"/>
              <a:gd name="T32" fmla="*/ 37 w 160"/>
              <a:gd name="T33" fmla="*/ 123 h 141"/>
              <a:gd name="T34" fmla="*/ 15 w 160"/>
              <a:gd name="T35" fmla="*/ 128 h 141"/>
              <a:gd name="T36" fmla="*/ 25 w 160"/>
              <a:gd name="T37" fmla="*/ 114 h 141"/>
              <a:gd name="T38" fmla="*/ 24 w 160"/>
              <a:gd name="T39" fmla="*/ 110 h 141"/>
              <a:gd name="T40" fmla="*/ 8 w 160"/>
              <a:gd name="T41" fmla="*/ 71 h 141"/>
              <a:gd name="T42" fmla="*/ 80 w 160"/>
              <a:gd name="T43" fmla="*/ 8 h 141"/>
              <a:gd name="T44" fmla="*/ 75 w 160"/>
              <a:gd name="T45" fmla="*/ 75 h 141"/>
              <a:gd name="T46" fmla="*/ 85 w 160"/>
              <a:gd name="T47" fmla="*/ 75 h 141"/>
              <a:gd name="T48" fmla="*/ 92 w 160"/>
              <a:gd name="T49" fmla="*/ 82 h 141"/>
              <a:gd name="T50" fmla="*/ 85 w 160"/>
              <a:gd name="T51" fmla="*/ 90 h 141"/>
              <a:gd name="T52" fmla="*/ 67 w 160"/>
              <a:gd name="T53" fmla="*/ 90 h 141"/>
              <a:gd name="T54" fmla="*/ 63 w 160"/>
              <a:gd name="T55" fmla="*/ 94 h 141"/>
              <a:gd name="T56" fmla="*/ 67 w 160"/>
              <a:gd name="T57" fmla="*/ 98 h 141"/>
              <a:gd name="T58" fmla="*/ 76 w 160"/>
              <a:gd name="T59" fmla="*/ 98 h 141"/>
              <a:gd name="T60" fmla="*/ 76 w 160"/>
              <a:gd name="T61" fmla="*/ 106 h 141"/>
              <a:gd name="T62" fmla="*/ 80 w 160"/>
              <a:gd name="T63" fmla="*/ 110 h 141"/>
              <a:gd name="T64" fmla="*/ 84 w 160"/>
              <a:gd name="T65" fmla="*/ 106 h 141"/>
              <a:gd name="T66" fmla="*/ 84 w 160"/>
              <a:gd name="T67" fmla="*/ 98 h 141"/>
              <a:gd name="T68" fmla="*/ 85 w 160"/>
              <a:gd name="T69" fmla="*/ 98 h 141"/>
              <a:gd name="T70" fmla="*/ 85 w 160"/>
              <a:gd name="T71" fmla="*/ 98 h 141"/>
              <a:gd name="T72" fmla="*/ 100 w 160"/>
              <a:gd name="T73" fmla="*/ 82 h 141"/>
              <a:gd name="T74" fmla="*/ 85 w 160"/>
              <a:gd name="T75" fmla="*/ 67 h 141"/>
              <a:gd name="T76" fmla="*/ 75 w 160"/>
              <a:gd name="T77" fmla="*/ 67 h 141"/>
              <a:gd name="T78" fmla="*/ 68 w 160"/>
              <a:gd name="T79" fmla="*/ 59 h 141"/>
              <a:gd name="T80" fmla="*/ 75 w 160"/>
              <a:gd name="T81" fmla="*/ 51 h 141"/>
              <a:gd name="T82" fmla="*/ 93 w 160"/>
              <a:gd name="T83" fmla="*/ 51 h 141"/>
              <a:gd name="T84" fmla="*/ 97 w 160"/>
              <a:gd name="T85" fmla="*/ 47 h 141"/>
              <a:gd name="T86" fmla="*/ 93 w 160"/>
              <a:gd name="T87" fmla="*/ 43 h 141"/>
              <a:gd name="T88" fmla="*/ 84 w 160"/>
              <a:gd name="T89" fmla="*/ 43 h 141"/>
              <a:gd name="T90" fmla="*/ 84 w 160"/>
              <a:gd name="T91" fmla="*/ 36 h 141"/>
              <a:gd name="T92" fmla="*/ 80 w 160"/>
              <a:gd name="T93" fmla="*/ 32 h 141"/>
              <a:gd name="T94" fmla="*/ 76 w 160"/>
              <a:gd name="T95" fmla="*/ 36 h 141"/>
              <a:gd name="T96" fmla="*/ 76 w 160"/>
              <a:gd name="T97" fmla="*/ 43 h 141"/>
              <a:gd name="T98" fmla="*/ 75 w 160"/>
              <a:gd name="T99" fmla="*/ 43 h 141"/>
              <a:gd name="T100" fmla="*/ 60 w 160"/>
              <a:gd name="T101" fmla="*/ 59 h 141"/>
              <a:gd name="T102" fmla="*/ 75 w 160"/>
              <a:gd name="T103" fmla="*/ 75 h 1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160" h="141">
                <a:moveTo>
                  <a:pt x="16" y="113"/>
                </a:moveTo>
                <a:cubicBezTo>
                  <a:pt x="14" y="118"/>
                  <a:pt x="11" y="122"/>
                  <a:pt x="7" y="125"/>
                </a:cubicBezTo>
                <a:cubicBezTo>
                  <a:pt x="5" y="126"/>
                  <a:pt x="3" y="129"/>
                  <a:pt x="4" y="131"/>
                </a:cubicBezTo>
                <a:cubicBezTo>
                  <a:pt x="5" y="134"/>
                  <a:pt x="7" y="135"/>
                  <a:pt x="9" y="136"/>
                </a:cubicBezTo>
                <a:cubicBezTo>
                  <a:pt x="12" y="136"/>
                  <a:pt x="14" y="136"/>
                  <a:pt x="17" y="136"/>
                </a:cubicBezTo>
                <a:cubicBezTo>
                  <a:pt x="25" y="136"/>
                  <a:pt x="32" y="135"/>
                  <a:pt x="39" y="131"/>
                </a:cubicBezTo>
                <a:cubicBezTo>
                  <a:pt x="51" y="138"/>
                  <a:pt x="65" y="141"/>
                  <a:pt x="80" y="141"/>
                </a:cubicBezTo>
                <a:cubicBezTo>
                  <a:pt x="124" y="141"/>
                  <a:pt x="160" y="110"/>
                  <a:pt x="160" y="71"/>
                </a:cubicBezTo>
                <a:cubicBezTo>
                  <a:pt x="160" y="32"/>
                  <a:pt x="124" y="0"/>
                  <a:pt x="80" y="0"/>
                </a:cubicBezTo>
                <a:cubicBezTo>
                  <a:pt x="36" y="0"/>
                  <a:pt x="0" y="32"/>
                  <a:pt x="0" y="71"/>
                </a:cubicBezTo>
                <a:cubicBezTo>
                  <a:pt x="0" y="86"/>
                  <a:pt x="6" y="101"/>
                  <a:pt x="16" y="113"/>
                </a:cubicBezTo>
                <a:close/>
                <a:moveTo>
                  <a:pt x="80" y="8"/>
                </a:moveTo>
                <a:cubicBezTo>
                  <a:pt x="120" y="8"/>
                  <a:pt x="152" y="36"/>
                  <a:pt x="152" y="71"/>
                </a:cubicBezTo>
                <a:cubicBezTo>
                  <a:pt x="152" y="105"/>
                  <a:pt x="120" y="133"/>
                  <a:pt x="80" y="133"/>
                </a:cubicBezTo>
                <a:cubicBezTo>
                  <a:pt x="66" y="133"/>
                  <a:pt x="52" y="130"/>
                  <a:pt x="41" y="123"/>
                </a:cubicBezTo>
                <a:cubicBezTo>
                  <a:pt x="40" y="123"/>
                  <a:pt x="39" y="123"/>
                  <a:pt x="39" y="123"/>
                </a:cubicBezTo>
                <a:cubicBezTo>
                  <a:pt x="38" y="123"/>
                  <a:pt x="37" y="123"/>
                  <a:pt x="37" y="123"/>
                </a:cubicBezTo>
                <a:cubicBezTo>
                  <a:pt x="31" y="127"/>
                  <a:pt x="23" y="129"/>
                  <a:pt x="15" y="128"/>
                </a:cubicBezTo>
                <a:cubicBezTo>
                  <a:pt x="19" y="124"/>
                  <a:pt x="23" y="120"/>
                  <a:pt x="25" y="114"/>
                </a:cubicBezTo>
                <a:cubicBezTo>
                  <a:pt x="25" y="112"/>
                  <a:pt x="25" y="111"/>
                  <a:pt x="24" y="110"/>
                </a:cubicBezTo>
                <a:cubicBezTo>
                  <a:pt x="13" y="99"/>
                  <a:pt x="8" y="85"/>
                  <a:pt x="8" y="71"/>
                </a:cubicBezTo>
                <a:cubicBezTo>
                  <a:pt x="8" y="36"/>
                  <a:pt x="40" y="8"/>
                  <a:pt x="80" y="8"/>
                </a:cubicBezTo>
                <a:close/>
                <a:moveTo>
                  <a:pt x="75" y="75"/>
                </a:moveTo>
                <a:cubicBezTo>
                  <a:pt x="85" y="75"/>
                  <a:pt x="85" y="75"/>
                  <a:pt x="85" y="75"/>
                </a:cubicBezTo>
                <a:cubicBezTo>
                  <a:pt x="89" y="75"/>
                  <a:pt x="92" y="78"/>
                  <a:pt x="92" y="82"/>
                </a:cubicBezTo>
                <a:cubicBezTo>
                  <a:pt x="92" y="87"/>
                  <a:pt x="89" y="90"/>
                  <a:pt x="85" y="90"/>
                </a:cubicBezTo>
                <a:cubicBezTo>
                  <a:pt x="67" y="90"/>
                  <a:pt x="67" y="90"/>
                  <a:pt x="67" y="90"/>
                </a:cubicBezTo>
                <a:cubicBezTo>
                  <a:pt x="65" y="90"/>
                  <a:pt x="63" y="92"/>
                  <a:pt x="63" y="94"/>
                </a:cubicBezTo>
                <a:cubicBezTo>
                  <a:pt x="63" y="96"/>
                  <a:pt x="65" y="98"/>
                  <a:pt x="67" y="98"/>
                </a:cubicBezTo>
                <a:cubicBezTo>
                  <a:pt x="76" y="98"/>
                  <a:pt x="76" y="98"/>
                  <a:pt x="76" y="98"/>
                </a:cubicBezTo>
                <a:cubicBezTo>
                  <a:pt x="76" y="106"/>
                  <a:pt x="76" y="106"/>
                  <a:pt x="76" y="106"/>
                </a:cubicBezTo>
                <a:cubicBezTo>
                  <a:pt x="76" y="108"/>
                  <a:pt x="78" y="110"/>
                  <a:pt x="80" y="110"/>
                </a:cubicBezTo>
                <a:cubicBezTo>
                  <a:pt x="82" y="110"/>
                  <a:pt x="84" y="108"/>
                  <a:pt x="84" y="106"/>
                </a:cubicBezTo>
                <a:cubicBezTo>
                  <a:pt x="84" y="98"/>
                  <a:pt x="84" y="98"/>
                  <a:pt x="84" y="98"/>
                </a:cubicBezTo>
                <a:cubicBezTo>
                  <a:pt x="85" y="98"/>
                  <a:pt x="85" y="98"/>
                  <a:pt x="85" y="98"/>
                </a:cubicBezTo>
                <a:cubicBezTo>
                  <a:pt x="85" y="98"/>
                  <a:pt x="85" y="98"/>
                  <a:pt x="85" y="98"/>
                </a:cubicBezTo>
                <a:cubicBezTo>
                  <a:pt x="93" y="98"/>
                  <a:pt x="100" y="91"/>
                  <a:pt x="100" y="82"/>
                </a:cubicBezTo>
                <a:cubicBezTo>
                  <a:pt x="100" y="74"/>
                  <a:pt x="93" y="67"/>
                  <a:pt x="85" y="67"/>
                </a:cubicBezTo>
                <a:cubicBezTo>
                  <a:pt x="75" y="67"/>
                  <a:pt x="75" y="67"/>
                  <a:pt x="75" y="67"/>
                </a:cubicBezTo>
                <a:cubicBezTo>
                  <a:pt x="71" y="67"/>
                  <a:pt x="68" y="63"/>
                  <a:pt x="68" y="59"/>
                </a:cubicBezTo>
                <a:cubicBezTo>
                  <a:pt x="68" y="54"/>
                  <a:pt x="71" y="51"/>
                  <a:pt x="75" y="51"/>
                </a:cubicBezTo>
                <a:cubicBezTo>
                  <a:pt x="93" y="51"/>
                  <a:pt x="93" y="51"/>
                  <a:pt x="93" y="51"/>
                </a:cubicBezTo>
                <a:cubicBezTo>
                  <a:pt x="95" y="51"/>
                  <a:pt x="97" y="49"/>
                  <a:pt x="97" y="47"/>
                </a:cubicBezTo>
                <a:cubicBezTo>
                  <a:pt x="97" y="45"/>
                  <a:pt x="95" y="43"/>
                  <a:pt x="93" y="43"/>
                </a:cubicBezTo>
                <a:cubicBezTo>
                  <a:pt x="84" y="43"/>
                  <a:pt x="84" y="43"/>
                  <a:pt x="84" y="43"/>
                </a:cubicBezTo>
                <a:cubicBezTo>
                  <a:pt x="84" y="36"/>
                  <a:pt x="84" y="36"/>
                  <a:pt x="84" y="36"/>
                </a:cubicBezTo>
                <a:cubicBezTo>
                  <a:pt x="84" y="33"/>
                  <a:pt x="82" y="32"/>
                  <a:pt x="80" y="32"/>
                </a:cubicBezTo>
                <a:cubicBezTo>
                  <a:pt x="78" y="32"/>
                  <a:pt x="76" y="33"/>
                  <a:pt x="76" y="36"/>
                </a:cubicBezTo>
                <a:cubicBezTo>
                  <a:pt x="76" y="43"/>
                  <a:pt x="76" y="43"/>
                  <a:pt x="76" y="43"/>
                </a:cubicBezTo>
                <a:cubicBezTo>
                  <a:pt x="75" y="43"/>
                  <a:pt x="75" y="43"/>
                  <a:pt x="75" y="43"/>
                </a:cubicBezTo>
                <a:cubicBezTo>
                  <a:pt x="67" y="43"/>
                  <a:pt x="60" y="50"/>
                  <a:pt x="60" y="59"/>
                </a:cubicBezTo>
                <a:cubicBezTo>
                  <a:pt x="60" y="68"/>
                  <a:pt x="67" y="75"/>
                  <a:pt x="75" y="7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7" name="Freeform 56">
            <a:extLst>
              <a:ext uri="{FF2B5EF4-FFF2-40B4-BE49-F238E27FC236}">
                <a16:creationId xmlns:a16="http://schemas.microsoft.com/office/drawing/2014/main" xmlns="" id="{86E7E30A-B41A-4A70-BDAB-CFA799395E83}"/>
              </a:ext>
            </a:extLst>
          </p:cNvPr>
          <p:cNvSpPr>
            <a:spLocks noEditPoints="1"/>
          </p:cNvSpPr>
          <p:nvPr/>
        </p:nvSpPr>
        <p:spPr bwMode="auto">
          <a:xfrm>
            <a:off x="5349875" y="3189287"/>
            <a:ext cx="542925" cy="482600"/>
          </a:xfrm>
          <a:custGeom>
            <a:avLst/>
            <a:gdLst>
              <a:gd name="T0" fmla="*/ 80 w 160"/>
              <a:gd name="T1" fmla="*/ 0 h 141"/>
              <a:gd name="T2" fmla="*/ 24 w 160"/>
              <a:gd name="T3" fmla="*/ 21 h 141"/>
              <a:gd name="T4" fmla="*/ 0 w 160"/>
              <a:gd name="T5" fmla="*/ 71 h 141"/>
              <a:gd name="T6" fmla="*/ 16 w 160"/>
              <a:gd name="T7" fmla="*/ 113 h 141"/>
              <a:gd name="T8" fmla="*/ 7 w 160"/>
              <a:gd name="T9" fmla="*/ 125 h 141"/>
              <a:gd name="T10" fmla="*/ 4 w 160"/>
              <a:gd name="T11" fmla="*/ 131 h 141"/>
              <a:gd name="T12" fmla="*/ 9 w 160"/>
              <a:gd name="T13" fmla="*/ 136 h 141"/>
              <a:gd name="T14" fmla="*/ 17 w 160"/>
              <a:gd name="T15" fmla="*/ 136 h 141"/>
              <a:gd name="T16" fmla="*/ 39 w 160"/>
              <a:gd name="T17" fmla="*/ 131 h 141"/>
              <a:gd name="T18" fmla="*/ 80 w 160"/>
              <a:gd name="T19" fmla="*/ 141 h 141"/>
              <a:gd name="T20" fmla="*/ 80 w 160"/>
              <a:gd name="T21" fmla="*/ 141 h 141"/>
              <a:gd name="T22" fmla="*/ 160 w 160"/>
              <a:gd name="T23" fmla="*/ 71 h 141"/>
              <a:gd name="T24" fmla="*/ 80 w 160"/>
              <a:gd name="T25" fmla="*/ 0 h 141"/>
              <a:gd name="T26" fmla="*/ 80 w 160"/>
              <a:gd name="T27" fmla="*/ 133 h 141"/>
              <a:gd name="T28" fmla="*/ 80 w 160"/>
              <a:gd name="T29" fmla="*/ 133 h 141"/>
              <a:gd name="T30" fmla="*/ 41 w 160"/>
              <a:gd name="T31" fmla="*/ 123 h 141"/>
              <a:gd name="T32" fmla="*/ 39 w 160"/>
              <a:gd name="T33" fmla="*/ 123 h 141"/>
              <a:gd name="T34" fmla="*/ 37 w 160"/>
              <a:gd name="T35" fmla="*/ 123 h 141"/>
              <a:gd name="T36" fmla="*/ 15 w 160"/>
              <a:gd name="T37" fmla="*/ 128 h 141"/>
              <a:gd name="T38" fmla="*/ 25 w 160"/>
              <a:gd name="T39" fmla="*/ 114 h 141"/>
              <a:gd name="T40" fmla="*/ 24 w 160"/>
              <a:gd name="T41" fmla="*/ 110 h 141"/>
              <a:gd name="T42" fmla="*/ 8 w 160"/>
              <a:gd name="T43" fmla="*/ 71 h 141"/>
              <a:gd name="T44" fmla="*/ 29 w 160"/>
              <a:gd name="T45" fmla="*/ 27 h 141"/>
              <a:gd name="T46" fmla="*/ 80 w 160"/>
              <a:gd name="T47" fmla="*/ 8 h 141"/>
              <a:gd name="T48" fmla="*/ 152 w 160"/>
              <a:gd name="T49" fmla="*/ 70 h 141"/>
              <a:gd name="T50" fmla="*/ 80 w 160"/>
              <a:gd name="T51" fmla="*/ 133 h 141"/>
              <a:gd name="T52" fmla="*/ 86 w 160"/>
              <a:gd name="T53" fmla="*/ 71 h 141"/>
              <a:gd name="T54" fmla="*/ 99 w 160"/>
              <a:gd name="T55" fmla="*/ 57 h 141"/>
              <a:gd name="T56" fmla="*/ 99 w 160"/>
              <a:gd name="T57" fmla="*/ 51 h 141"/>
              <a:gd name="T58" fmla="*/ 94 w 160"/>
              <a:gd name="T59" fmla="*/ 51 h 141"/>
              <a:gd name="T60" fmla="*/ 80 w 160"/>
              <a:gd name="T61" fmla="*/ 65 h 141"/>
              <a:gd name="T62" fmla="*/ 66 w 160"/>
              <a:gd name="T63" fmla="*/ 51 h 141"/>
              <a:gd name="T64" fmla="*/ 61 w 160"/>
              <a:gd name="T65" fmla="*/ 51 h 141"/>
              <a:gd name="T66" fmla="*/ 61 w 160"/>
              <a:gd name="T67" fmla="*/ 57 h 141"/>
              <a:gd name="T68" fmla="*/ 74 w 160"/>
              <a:gd name="T69" fmla="*/ 71 h 141"/>
              <a:gd name="T70" fmla="*/ 61 w 160"/>
              <a:gd name="T71" fmla="*/ 84 h 141"/>
              <a:gd name="T72" fmla="*/ 61 w 160"/>
              <a:gd name="T73" fmla="*/ 90 h 141"/>
              <a:gd name="T74" fmla="*/ 64 w 160"/>
              <a:gd name="T75" fmla="*/ 91 h 141"/>
              <a:gd name="T76" fmla="*/ 66 w 160"/>
              <a:gd name="T77" fmla="*/ 90 h 141"/>
              <a:gd name="T78" fmla="*/ 80 w 160"/>
              <a:gd name="T79" fmla="*/ 76 h 141"/>
              <a:gd name="T80" fmla="*/ 94 w 160"/>
              <a:gd name="T81" fmla="*/ 90 h 141"/>
              <a:gd name="T82" fmla="*/ 96 w 160"/>
              <a:gd name="T83" fmla="*/ 91 h 141"/>
              <a:gd name="T84" fmla="*/ 99 w 160"/>
              <a:gd name="T85" fmla="*/ 90 h 141"/>
              <a:gd name="T86" fmla="*/ 99 w 160"/>
              <a:gd name="T87" fmla="*/ 84 h 141"/>
              <a:gd name="T88" fmla="*/ 86 w 160"/>
              <a:gd name="T89" fmla="*/ 71 h 1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160" h="141">
                <a:moveTo>
                  <a:pt x="80" y="0"/>
                </a:moveTo>
                <a:cubicBezTo>
                  <a:pt x="59" y="0"/>
                  <a:pt x="39" y="7"/>
                  <a:pt x="24" y="21"/>
                </a:cubicBezTo>
                <a:cubicBezTo>
                  <a:pt x="8" y="34"/>
                  <a:pt x="0" y="52"/>
                  <a:pt x="0" y="71"/>
                </a:cubicBezTo>
                <a:cubicBezTo>
                  <a:pt x="0" y="86"/>
                  <a:pt x="6" y="101"/>
                  <a:pt x="16" y="113"/>
                </a:cubicBezTo>
                <a:cubicBezTo>
                  <a:pt x="14" y="118"/>
                  <a:pt x="11" y="122"/>
                  <a:pt x="7" y="125"/>
                </a:cubicBezTo>
                <a:cubicBezTo>
                  <a:pt x="5" y="126"/>
                  <a:pt x="4" y="129"/>
                  <a:pt x="4" y="131"/>
                </a:cubicBezTo>
                <a:cubicBezTo>
                  <a:pt x="5" y="134"/>
                  <a:pt x="7" y="136"/>
                  <a:pt x="9" y="136"/>
                </a:cubicBezTo>
                <a:cubicBezTo>
                  <a:pt x="12" y="136"/>
                  <a:pt x="14" y="136"/>
                  <a:pt x="17" y="136"/>
                </a:cubicBezTo>
                <a:cubicBezTo>
                  <a:pt x="25" y="136"/>
                  <a:pt x="32" y="135"/>
                  <a:pt x="39" y="131"/>
                </a:cubicBezTo>
                <a:cubicBezTo>
                  <a:pt x="51" y="138"/>
                  <a:pt x="65" y="141"/>
                  <a:pt x="80" y="141"/>
                </a:cubicBezTo>
                <a:cubicBezTo>
                  <a:pt x="80" y="141"/>
                  <a:pt x="80" y="141"/>
                  <a:pt x="80" y="141"/>
                </a:cubicBezTo>
                <a:cubicBezTo>
                  <a:pt x="124" y="141"/>
                  <a:pt x="160" y="109"/>
                  <a:pt x="160" y="71"/>
                </a:cubicBezTo>
                <a:cubicBezTo>
                  <a:pt x="160" y="32"/>
                  <a:pt x="124" y="0"/>
                  <a:pt x="80" y="0"/>
                </a:cubicBezTo>
                <a:close/>
                <a:moveTo>
                  <a:pt x="80" y="133"/>
                </a:moveTo>
                <a:cubicBezTo>
                  <a:pt x="80" y="133"/>
                  <a:pt x="80" y="133"/>
                  <a:pt x="80" y="133"/>
                </a:cubicBezTo>
                <a:cubicBezTo>
                  <a:pt x="66" y="133"/>
                  <a:pt x="53" y="130"/>
                  <a:pt x="41" y="123"/>
                </a:cubicBezTo>
                <a:cubicBezTo>
                  <a:pt x="40" y="123"/>
                  <a:pt x="40" y="123"/>
                  <a:pt x="39" y="123"/>
                </a:cubicBezTo>
                <a:cubicBezTo>
                  <a:pt x="38" y="123"/>
                  <a:pt x="37" y="123"/>
                  <a:pt x="37" y="123"/>
                </a:cubicBezTo>
                <a:cubicBezTo>
                  <a:pt x="31" y="127"/>
                  <a:pt x="23" y="129"/>
                  <a:pt x="15" y="128"/>
                </a:cubicBezTo>
                <a:cubicBezTo>
                  <a:pt x="19" y="125"/>
                  <a:pt x="23" y="120"/>
                  <a:pt x="25" y="114"/>
                </a:cubicBezTo>
                <a:cubicBezTo>
                  <a:pt x="25" y="113"/>
                  <a:pt x="25" y="111"/>
                  <a:pt x="24" y="110"/>
                </a:cubicBezTo>
                <a:cubicBezTo>
                  <a:pt x="14" y="99"/>
                  <a:pt x="8" y="85"/>
                  <a:pt x="8" y="71"/>
                </a:cubicBezTo>
                <a:cubicBezTo>
                  <a:pt x="8" y="54"/>
                  <a:pt x="15" y="38"/>
                  <a:pt x="29" y="27"/>
                </a:cubicBezTo>
                <a:cubicBezTo>
                  <a:pt x="42" y="15"/>
                  <a:pt x="61" y="8"/>
                  <a:pt x="80" y="8"/>
                </a:cubicBezTo>
                <a:cubicBezTo>
                  <a:pt x="120" y="8"/>
                  <a:pt x="152" y="36"/>
                  <a:pt x="152" y="70"/>
                </a:cubicBezTo>
                <a:cubicBezTo>
                  <a:pt x="152" y="105"/>
                  <a:pt x="120" y="133"/>
                  <a:pt x="80" y="133"/>
                </a:cubicBezTo>
                <a:close/>
                <a:moveTo>
                  <a:pt x="86" y="71"/>
                </a:moveTo>
                <a:cubicBezTo>
                  <a:pt x="99" y="57"/>
                  <a:pt x="99" y="57"/>
                  <a:pt x="99" y="57"/>
                </a:cubicBezTo>
                <a:cubicBezTo>
                  <a:pt x="101" y="55"/>
                  <a:pt x="101" y="53"/>
                  <a:pt x="99" y="51"/>
                </a:cubicBezTo>
                <a:cubicBezTo>
                  <a:pt x="98" y="50"/>
                  <a:pt x="95" y="50"/>
                  <a:pt x="94" y="51"/>
                </a:cubicBezTo>
                <a:cubicBezTo>
                  <a:pt x="80" y="65"/>
                  <a:pt x="80" y="65"/>
                  <a:pt x="80" y="65"/>
                </a:cubicBezTo>
                <a:cubicBezTo>
                  <a:pt x="66" y="51"/>
                  <a:pt x="66" y="51"/>
                  <a:pt x="66" y="51"/>
                </a:cubicBezTo>
                <a:cubicBezTo>
                  <a:pt x="65" y="50"/>
                  <a:pt x="62" y="50"/>
                  <a:pt x="61" y="51"/>
                </a:cubicBezTo>
                <a:cubicBezTo>
                  <a:pt x="59" y="53"/>
                  <a:pt x="59" y="55"/>
                  <a:pt x="61" y="57"/>
                </a:cubicBezTo>
                <a:cubicBezTo>
                  <a:pt x="74" y="71"/>
                  <a:pt x="74" y="71"/>
                  <a:pt x="74" y="71"/>
                </a:cubicBezTo>
                <a:cubicBezTo>
                  <a:pt x="61" y="84"/>
                  <a:pt x="61" y="84"/>
                  <a:pt x="61" y="84"/>
                </a:cubicBezTo>
                <a:cubicBezTo>
                  <a:pt x="59" y="86"/>
                  <a:pt x="59" y="88"/>
                  <a:pt x="61" y="90"/>
                </a:cubicBezTo>
                <a:cubicBezTo>
                  <a:pt x="62" y="91"/>
                  <a:pt x="63" y="91"/>
                  <a:pt x="64" y="91"/>
                </a:cubicBezTo>
                <a:cubicBezTo>
                  <a:pt x="65" y="91"/>
                  <a:pt x="66" y="91"/>
                  <a:pt x="66" y="90"/>
                </a:cubicBezTo>
                <a:cubicBezTo>
                  <a:pt x="80" y="76"/>
                  <a:pt x="80" y="76"/>
                  <a:pt x="80" y="76"/>
                </a:cubicBezTo>
                <a:cubicBezTo>
                  <a:pt x="94" y="90"/>
                  <a:pt x="94" y="90"/>
                  <a:pt x="94" y="90"/>
                </a:cubicBezTo>
                <a:cubicBezTo>
                  <a:pt x="94" y="91"/>
                  <a:pt x="95" y="91"/>
                  <a:pt x="96" y="91"/>
                </a:cubicBezTo>
                <a:cubicBezTo>
                  <a:pt x="97" y="91"/>
                  <a:pt x="98" y="91"/>
                  <a:pt x="99" y="90"/>
                </a:cubicBezTo>
                <a:cubicBezTo>
                  <a:pt x="101" y="88"/>
                  <a:pt x="101" y="86"/>
                  <a:pt x="99" y="84"/>
                </a:cubicBezTo>
                <a:lnTo>
                  <a:pt x="86" y="7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8" name="Freeform 57">
            <a:extLst>
              <a:ext uri="{FF2B5EF4-FFF2-40B4-BE49-F238E27FC236}">
                <a16:creationId xmlns:a16="http://schemas.microsoft.com/office/drawing/2014/main" xmlns="" id="{177B794B-C4A5-4EE3-8BA6-D5CFDF745F2C}"/>
              </a:ext>
            </a:extLst>
          </p:cNvPr>
          <p:cNvSpPr>
            <a:spLocks noEditPoints="1"/>
          </p:cNvSpPr>
          <p:nvPr/>
        </p:nvSpPr>
        <p:spPr bwMode="auto">
          <a:xfrm>
            <a:off x="5349875" y="3805237"/>
            <a:ext cx="542925" cy="482600"/>
          </a:xfrm>
          <a:custGeom>
            <a:avLst/>
            <a:gdLst>
              <a:gd name="T0" fmla="*/ 160 w 160"/>
              <a:gd name="T1" fmla="*/ 71 h 141"/>
              <a:gd name="T2" fmla="*/ 80 w 160"/>
              <a:gd name="T3" fmla="*/ 0 h 141"/>
              <a:gd name="T4" fmla="*/ 0 w 160"/>
              <a:gd name="T5" fmla="*/ 71 h 141"/>
              <a:gd name="T6" fmla="*/ 16 w 160"/>
              <a:gd name="T7" fmla="*/ 113 h 141"/>
              <a:gd name="T8" fmla="*/ 7 w 160"/>
              <a:gd name="T9" fmla="*/ 125 h 141"/>
              <a:gd name="T10" fmla="*/ 4 w 160"/>
              <a:gd name="T11" fmla="*/ 131 h 141"/>
              <a:gd name="T12" fmla="*/ 9 w 160"/>
              <a:gd name="T13" fmla="*/ 136 h 141"/>
              <a:gd name="T14" fmla="*/ 17 w 160"/>
              <a:gd name="T15" fmla="*/ 136 h 141"/>
              <a:gd name="T16" fmla="*/ 39 w 160"/>
              <a:gd name="T17" fmla="*/ 131 h 141"/>
              <a:gd name="T18" fmla="*/ 80 w 160"/>
              <a:gd name="T19" fmla="*/ 141 h 141"/>
              <a:gd name="T20" fmla="*/ 160 w 160"/>
              <a:gd name="T21" fmla="*/ 71 h 141"/>
              <a:gd name="T22" fmla="*/ 80 w 160"/>
              <a:gd name="T23" fmla="*/ 133 h 141"/>
              <a:gd name="T24" fmla="*/ 41 w 160"/>
              <a:gd name="T25" fmla="*/ 123 h 141"/>
              <a:gd name="T26" fmla="*/ 39 w 160"/>
              <a:gd name="T27" fmla="*/ 123 h 141"/>
              <a:gd name="T28" fmla="*/ 37 w 160"/>
              <a:gd name="T29" fmla="*/ 123 h 141"/>
              <a:gd name="T30" fmla="*/ 15 w 160"/>
              <a:gd name="T31" fmla="*/ 128 h 141"/>
              <a:gd name="T32" fmla="*/ 25 w 160"/>
              <a:gd name="T33" fmla="*/ 114 h 141"/>
              <a:gd name="T34" fmla="*/ 24 w 160"/>
              <a:gd name="T35" fmla="*/ 110 h 141"/>
              <a:gd name="T36" fmla="*/ 8 w 160"/>
              <a:gd name="T37" fmla="*/ 71 h 141"/>
              <a:gd name="T38" fmla="*/ 80 w 160"/>
              <a:gd name="T39" fmla="*/ 8 h 141"/>
              <a:gd name="T40" fmla="*/ 152 w 160"/>
              <a:gd name="T41" fmla="*/ 71 h 141"/>
              <a:gd name="T42" fmla="*/ 80 w 160"/>
              <a:gd name="T43" fmla="*/ 133 h 141"/>
              <a:gd name="T44" fmla="*/ 95 w 160"/>
              <a:gd name="T45" fmla="*/ 41 h 141"/>
              <a:gd name="T46" fmla="*/ 80 w 160"/>
              <a:gd name="T47" fmla="*/ 46 h 141"/>
              <a:gd name="T48" fmla="*/ 65 w 160"/>
              <a:gd name="T49" fmla="*/ 41 h 141"/>
              <a:gd name="T50" fmla="*/ 49 w 160"/>
              <a:gd name="T51" fmla="*/ 48 h 141"/>
              <a:gd name="T52" fmla="*/ 42 w 160"/>
              <a:gd name="T53" fmla="*/ 64 h 141"/>
              <a:gd name="T54" fmla="*/ 49 w 160"/>
              <a:gd name="T55" fmla="*/ 80 h 141"/>
              <a:gd name="T56" fmla="*/ 75 w 160"/>
              <a:gd name="T57" fmla="*/ 107 h 141"/>
              <a:gd name="T58" fmla="*/ 80 w 160"/>
              <a:gd name="T59" fmla="*/ 109 h 141"/>
              <a:gd name="T60" fmla="*/ 85 w 160"/>
              <a:gd name="T61" fmla="*/ 107 h 141"/>
              <a:gd name="T62" fmla="*/ 111 w 160"/>
              <a:gd name="T63" fmla="*/ 80 h 141"/>
              <a:gd name="T64" fmla="*/ 118 w 160"/>
              <a:gd name="T65" fmla="*/ 64 h 141"/>
              <a:gd name="T66" fmla="*/ 111 w 160"/>
              <a:gd name="T67" fmla="*/ 48 h 141"/>
              <a:gd name="T68" fmla="*/ 95 w 160"/>
              <a:gd name="T69" fmla="*/ 41 h 141"/>
              <a:gd name="T70" fmla="*/ 105 w 160"/>
              <a:gd name="T71" fmla="*/ 75 h 141"/>
              <a:gd name="T72" fmla="*/ 80 w 160"/>
              <a:gd name="T73" fmla="*/ 100 h 141"/>
              <a:gd name="T74" fmla="*/ 55 w 160"/>
              <a:gd name="T75" fmla="*/ 75 h 141"/>
              <a:gd name="T76" fmla="*/ 50 w 160"/>
              <a:gd name="T77" fmla="*/ 64 h 141"/>
              <a:gd name="T78" fmla="*/ 55 w 160"/>
              <a:gd name="T79" fmla="*/ 53 h 141"/>
              <a:gd name="T80" fmla="*/ 65 w 160"/>
              <a:gd name="T81" fmla="*/ 49 h 141"/>
              <a:gd name="T82" fmla="*/ 76 w 160"/>
              <a:gd name="T83" fmla="*/ 53 h 141"/>
              <a:gd name="T84" fmla="*/ 77 w 160"/>
              <a:gd name="T85" fmla="*/ 54 h 141"/>
              <a:gd name="T86" fmla="*/ 80 w 160"/>
              <a:gd name="T87" fmla="*/ 56 h 141"/>
              <a:gd name="T88" fmla="*/ 83 w 160"/>
              <a:gd name="T89" fmla="*/ 54 h 141"/>
              <a:gd name="T90" fmla="*/ 84 w 160"/>
              <a:gd name="T91" fmla="*/ 53 h 141"/>
              <a:gd name="T92" fmla="*/ 95 w 160"/>
              <a:gd name="T93" fmla="*/ 49 h 141"/>
              <a:gd name="T94" fmla="*/ 105 w 160"/>
              <a:gd name="T95" fmla="*/ 53 h 141"/>
              <a:gd name="T96" fmla="*/ 110 w 160"/>
              <a:gd name="T97" fmla="*/ 64 h 141"/>
              <a:gd name="T98" fmla="*/ 105 w 160"/>
              <a:gd name="T99" fmla="*/ 75 h 1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60" h="141">
                <a:moveTo>
                  <a:pt x="160" y="71"/>
                </a:moveTo>
                <a:cubicBezTo>
                  <a:pt x="160" y="32"/>
                  <a:pt x="124" y="0"/>
                  <a:pt x="80" y="0"/>
                </a:cubicBezTo>
                <a:cubicBezTo>
                  <a:pt x="36" y="0"/>
                  <a:pt x="0" y="32"/>
                  <a:pt x="0" y="71"/>
                </a:cubicBezTo>
                <a:cubicBezTo>
                  <a:pt x="0" y="86"/>
                  <a:pt x="6" y="101"/>
                  <a:pt x="16" y="113"/>
                </a:cubicBezTo>
                <a:cubicBezTo>
                  <a:pt x="14" y="118"/>
                  <a:pt x="11" y="122"/>
                  <a:pt x="7" y="125"/>
                </a:cubicBezTo>
                <a:cubicBezTo>
                  <a:pt x="5" y="126"/>
                  <a:pt x="3" y="129"/>
                  <a:pt x="4" y="131"/>
                </a:cubicBezTo>
                <a:cubicBezTo>
                  <a:pt x="5" y="134"/>
                  <a:pt x="7" y="135"/>
                  <a:pt x="9" y="136"/>
                </a:cubicBezTo>
                <a:cubicBezTo>
                  <a:pt x="12" y="136"/>
                  <a:pt x="14" y="136"/>
                  <a:pt x="17" y="136"/>
                </a:cubicBezTo>
                <a:cubicBezTo>
                  <a:pt x="25" y="136"/>
                  <a:pt x="32" y="135"/>
                  <a:pt x="39" y="131"/>
                </a:cubicBezTo>
                <a:cubicBezTo>
                  <a:pt x="51" y="138"/>
                  <a:pt x="65" y="141"/>
                  <a:pt x="80" y="141"/>
                </a:cubicBezTo>
                <a:cubicBezTo>
                  <a:pt x="124" y="141"/>
                  <a:pt x="160" y="110"/>
                  <a:pt x="160" y="71"/>
                </a:cubicBezTo>
                <a:close/>
                <a:moveTo>
                  <a:pt x="80" y="133"/>
                </a:moveTo>
                <a:cubicBezTo>
                  <a:pt x="66" y="133"/>
                  <a:pt x="52" y="130"/>
                  <a:pt x="41" y="123"/>
                </a:cubicBezTo>
                <a:cubicBezTo>
                  <a:pt x="40" y="123"/>
                  <a:pt x="39" y="123"/>
                  <a:pt x="39" y="123"/>
                </a:cubicBezTo>
                <a:cubicBezTo>
                  <a:pt x="38" y="123"/>
                  <a:pt x="37" y="123"/>
                  <a:pt x="37" y="123"/>
                </a:cubicBezTo>
                <a:cubicBezTo>
                  <a:pt x="31" y="127"/>
                  <a:pt x="23" y="129"/>
                  <a:pt x="15" y="128"/>
                </a:cubicBezTo>
                <a:cubicBezTo>
                  <a:pt x="19" y="124"/>
                  <a:pt x="22" y="120"/>
                  <a:pt x="25" y="114"/>
                </a:cubicBezTo>
                <a:cubicBezTo>
                  <a:pt x="25" y="112"/>
                  <a:pt x="25" y="111"/>
                  <a:pt x="24" y="110"/>
                </a:cubicBezTo>
                <a:cubicBezTo>
                  <a:pt x="13" y="99"/>
                  <a:pt x="8" y="85"/>
                  <a:pt x="8" y="71"/>
                </a:cubicBezTo>
                <a:cubicBezTo>
                  <a:pt x="8" y="36"/>
                  <a:pt x="40" y="8"/>
                  <a:pt x="80" y="8"/>
                </a:cubicBezTo>
                <a:cubicBezTo>
                  <a:pt x="120" y="8"/>
                  <a:pt x="152" y="36"/>
                  <a:pt x="152" y="71"/>
                </a:cubicBezTo>
                <a:cubicBezTo>
                  <a:pt x="152" y="105"/>
                  <a:pt x="120" y="133"/>
                  <a:pt x="80" y="133"/>
                </a:cubicBezTo>
                <a:close/>
                <a:moveTo>
                  <a:pt x="95" y="41"/>
                </a:moveTo>
                <a:cubicBezTo>
                  <a:pt x="89" y="41"/>
                  <a:pt x="84" y="43"/>
                  <a:pt x="80" y="46"/>
                </a:cubicBezTo>
                <a:cubicBezTo>
                  <a:pt x="76" y="43"/>
                  <a:pt x="71" y="41"/>
                  <a:pt x="65" y="41"/>
                </a:cubicBezTo>
                <a:cubicBezTo>
                  <a:pt x="59" y="41"/>
                  <a:pt x="53" y="43"/>
                  <a:pt x="49" y="48"/>
                </a:cubicBezTo>
                <a:cubicBezTo>
                  <a:pt x="45" y="52"/>
                  <a:pt x="42" y="58"/>
                  <a:pt x="42" y="64"/>
                </a:cubicBezTo>
                <a:cubicBezTo>
                  <a:pt x="42" y="70"/>
                  <a:pt x="45" y="76"/>
                  <a:pt x="49" y="80"/>
                </a:cubicBezTo>
                <a:cubicBezTo>
                  <a:pt x="75" y="107"/>
                  <a:pt x="75" y="107"/>
                  <a:pt x="75" y="107"/>
                </a:cubicBezTo>
                <a:cubicBezTo>
                  <a:pt x="76" y="108"/>
                  <a:pt x="78" y="109"/>
                  <a:pt x="80" y="109"/>
                </a:cubicBezTo>
                <a:cubicBezTo>
                  <a:pt x="82" y="109"/>
                  <a:pt x="84" y="108"/>
                  <a:pt x="85" y="107"/>
                </a:cubicBezTo>
                <a:cubicBezTo>
                  <a:pt x="111" y="80"/>
                  <a:pt x="111" y="80"/>
                  <a:pt x="111" y="80"/>
                </a:cubicBezTo>
                <a:cubicBezTo>
                  <a:pt x="115" y="76"/>
                  <a:pt x="118" y="70"/>
                  <a:pt x="118" y="64"/>
                </a:cubicBezTo>
                <a:cubicBezTo>
                  <a:pt x="118" y="58"/>
                  <a:pt x="115" y="52"/>
                  <a:pt x="111" y="48"/>
                </a:cubicBezTo>
                <a:cubicBezTo>
                  <a:pt x="107" y="43"/>
                  <a:pt x="101" y="41"/>
                  <a:pt x="95" y="41"/>
                </a:cubicBezTo>
                <a:close/>
                <a:moveTo>
                  <a:pt x="105" y="75"/>
                </a:moveTo>
                <a:cubicBezTo>
                  <a:pt x="80" y="100"/>
                  <a:pt x="80" y="100"/>
                  <a:pt x="80" y="100"/>
                </a:cubicBezTo>
                <a:cubicBezTo>
                  <a:pt x="55" y="75"/>
                  <a:pt x="55" y="75"/>
                  <a:pt x="55" y="75"/>
                </a:cubicBezTo>
                <a:cubicBezTo>
                  <a:pt x="52" y="72"/>
                  <a:pt x="50" y="68"/>
                  <a:pt x="50" y="64"/>
                </a:cubicBezTo>
                <a:cubicBezTo>
                  <a:pt x="50" y="60"/>
                  <a:pt x="52" y="56"/>
                  <a:pt x="55" y="53"/>
                </a:cubicBezTo>
                <a:cubicBezTo>
                  <a:pt x="58" y="50"/>
                  <a:pt x="61" y="49"/>
                  <a:pt x="65" y="49"/>
                </a:cubicBezTo>
                <a:cubicBezTo>
                  <a:pt x="69" y="49"/>
                  <a:pt x="73" y="50"/>
                  <a:pt x="76" y="53"/>
                </a:cubicBezTo>
                <a:cubicBezTo>
                  <a:pt x="77" y="54"/>
                  <a:pt x="77" y="54"/>
                  <a:pt x="77" y="54"/>
                </a:cubicBezTo>
                <a:cubicBezTo>
                  <a:pt x="78" y="55"/>
                  <a:pt x="79" y="56"/>
                  <a:pt x="80" y="56"/>
                </a:cubicBezTo>
                <a:cubicBezTo>
                  <a:pt x="81" y="56"/>
                  <a:pt x="82" y="55"/>
                  <a:pt x="83" y="54"/>
                </a:cubicBezTo>
                <a:cubicBezTo>
                  <a:pt x="84" y="53"/>
                  <a:pt x="84" y="53"/>
                  <a:pt x="84" y="53"/>
                </a:cubicBezTo>
                <a:cubicBezTo>
                  <a:pt x="87" y="50"/>
                  <a:pt x="91" y="49"/>
                  <a:pt x="95" y="49"/>
                </a:cubicBezTo>
                <a:cubicBezTo>
                  <a:pt x="99" y="49"/>
                  <a:pt x="103" y="50"/>
                  <a:pt x="105" y="53"/>
                </a:cubicBezTo>
                <a:cubicBezTo>
                  <a:pt x="108" y="56"/>
                  <a:pt x="110" y="60"/>
                  <a:pt x="110" y="64"/>
                </a:cubicBezTo>
                <a:cubicBezTo>
                  <a:pt x="110" y="68"/>
                  <a:pt x="108" y="72"/>
                  <a:pt x="105" y="7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9" name="Freeform 58">
            <a:extLst>
              <a:ext uri="{FF2B5EF4-FFF2-40B4-BE49-F238E27FC236}">
                <a16:creationId xmlns:a16="http://schemas.microsoft.com/office/drawing/2014/main" xmlns="" id="{7FEC122B-3F2A-499A-ABF0-9C1C749C6533}"/>
              </a:ext>
            </a:extLst>
          </p:cNvPr>
          <p:cNvSpPr>
            <a:spLocks noEditPoints="1"/>
          </p:cNvSpPr>
          <p:nvPr/>
        </p:nvSpPr>
        <p:spPr bwMode="auto">
          <a:xfrm>
            <a:off x="5349875" y="4433887"/>
            <a:ext cx="542925" cy="458788"/>
          </a:xfrm>
          <a:custGeom>
            <a:avLst/>
            <a:gdLst>
              <a:gd name="T0" fmla="*/ 73 w 160"/>
              <a:gd name="T1" fmla="*/ 108 h 134"/>
              <a:gd name="T2" fmla="*/ 147 w 160"/>
              <a:gd name="T3" fmla="*/ 108 h 134"/>
              <a:gd name="T4" fmla="*/ 160 w 160"/>
              <a:gd name="T5" fmla="*/ 95 h 134"/>
              <a:gd name="T6" fmla="*/ 160 w 160"/>
              <a:gd name="T7" fmla="*/ 13 h 134"/>
              <a:gd name="T8" fmla="*/ 147 w 160"/>
              <a:gd name="T9" fmla="*/ 0 h 134"/>
              <a:gd name="T10" fmla="*/ 13 w 160"/>
              <a:gd name="T11" fmla="*/ 0 h 134"/>
              <a:gd name="T12" fmla="*/ 0 w 160"/>
              <a:gd name="T13" fmla="*/ 13 h 134"/>
              <a:gd name="T14" fmla="*/ 0 w 160"/>
              <a:gd name="T15" fmla="*/ 95 h 134"/>
              <a:gd name="T16" fmla="*/ 13 w 160"/>
              <a:gd name="T17" fmla="*/ 108 h 134"/>
              <a:gd name="T18" fmla="*/ 18 w 160"/>
              <a:gd name="T19" fmla="*/ 108 h 134"/>
              <a:gd name="T20" fmla="*/ 18 w 160"/>
              <a:gd name="T21" fmla="*/ 128 h 134"/>
              <a:gd name="T22" fmla="*/ 22 w 160"/>
              <a:gd name="T23" fmla="*/ 134 h 134"/>
              <a:gd name="T24" fmla="*/ 25 w 160"/>
              <a:gd name="T25" fmla="*/ 134 h 134"/>
              <a:gd name="T26" fmla="*/ 29 w 160"/>
              <a:gd name="T27" fmla="*/ 133 h 134"/>
              <a:gd name="T28" fmla="*/ 55 w 160"/>
              <a:gd name="T29" fmla="*/ 107 h 134"/>
              <a:gd name="T30" fmla="*/ 55 w 160"/>
              <a:gd name="T31" fmla="*/ 101 h 134"/>
              <a:gd name="T32" fmla="*/ 49 w 160"/>
              <a:gd name="T33" fmla="*/ 101 h 134"/>
              <a:gd name="T34" fmla="*/ 26 w 160"/>
              <a:gd name="T35" fmla="*/ 124 h 134"/>
              <a:gd name="T36" fmla="*/ 26 w 160"/>
              <a:gd name="T37" fmla="*/ 104 h 134"/>
              <a:gd name="T38" fmla="*/ 22 w 160"/>
              <a:gd name="T39" fmla="*/ 100 h 134"/>
              <a:gd name="T40" fmla="*/ 13 w 160"/>
              <a:gd name="T41" fmla="*/ 100 h 134"/>
              <a:gd name="T42" fmla="*/ 8 w 160"/>
              <a:gd name="T43" fmla="*/ 95 h 134"/>
              <a:gd name="T44" fmla="*/ 8 w 160"/>
              <a:gd name="T45" fmla="*/ 13 h 134"/>
              <a:gd name="T46" fmla="*/ 13 w 160"/>
              <a:gd name="T47" fmla="*/ 8 h 134"/>
              <a:gd name="T48" fmla="*/ 147 w 160"/>
              <a:gd name="T49" fmla="*/ 8 h 134"/>
              <a:gd name="T50" fmla="*/ 152 w 160"/>
              <a:gd name="T51" fmla="*/ 13 h 134"/>
              <a:gd name="T52" fmla="*/ 152 w 160"/>
              <a:gd name="T53" fmla="*/ 95 h 134"/>
              <a:gd name="T54" fmla="*/ 147 w 160"/>
              <a:gd name="T55" fmla="*/ 100 h 134"/>
              <a:gd name="T56" fmla="*/ 73 w 160"/>
              <a:gd name="T57" fmla="*/ 100 h 134"/>
              <a:gd name="T58" fmla="*/ 69 w 160"/>
              <a:gd name="T59" fmla="*/ 104 h 134"/>
              <a:gd name="T60" fmla="*/ 73 w 160"/>
              <a:gd name="T61" fmla="*/ 108 h 134"/>
              <a:gd name="T62" fmla="*/ 29 w 160"/>
              <a:gd name="T63" fmla="*/ 37 h 134"/>
              <a:gd name="T64" fmla="*/ 131 w 160"/>
              <a:gd name="T65" fmla="*/ 37 h 134"/>
              <a:gd name="T66" fmla="*/ 135 w 160"/>
              <a:gd name="T67" fmla="*/ 33 h 134"/>
              <a:gd name="T68" fmla="*/ 131 w 160"/>
              <a:gd name="T69" fmla="*/ 29 h 134"/>
              <a:gd name="T70" fmla="*/ 29 w 160"/>
              <a:gd name="T71" fmla="*/ 29 h 134"/>
              <a:gd name="T72" fmla="*/ 25 w 160"/>
              <a:gd name="T73" fmla="*/ 33 h 134"/>
              <a:gd name="T74" fmla="*/ 29 w 160"/>
              <a:gd name="T75" fmla="*/ 37 h 134"/>
              <a:gd name="T76" fmla="*/ 29 w 160"/>
              <a:gd name="T77" fmla="*/ 59 h 134"/>
              <a:gd name="T78" fmla="*/ 131 w 160"/>
              <a:gd name="T79" fmla="*/ 59 h 134"/>
              <a:gd name="T80" fmla="*/ 135 w 160"/>
              <a:gd name="T81" fmla="*/ 55 h 134"/>
              <a:gd name="T82" fmla="*/ 131 w 160"/>
              <a:gd name="T83" fmla="*/ 51 h 134"/>
              <a:gd name="T84" fmla="*/ 29 w 160"/>
              <a:gd name="T85" fmla="*/ 51 h 134"/>
              <a:gd name="T86" fmla="*/ 25 w 160"/>
              <a:gd name="T87" fmla="*/ 55 h 134"/>
              <a:gd name="T88" fmla="*/ 29 w 160"/>
              <a:gd name="T89" fmla="*/ 59 h 134"/>
              <a:gd name="T90" fmla="*/ 29 w 160"/>
              <a:gd name="T91" fmla="*/ 80 h 134"/>
              <a:gd name="T92" fmla="*/ 80 w 160"/>
              <a:gd name="T93" fmla="*/ 80 h 134"/>
              <a:gd name="T94" fmla="*/ 84 w 160"/>
              <a:gd name="T95" fmla="*/ 76 h 134"/>
              <a:gd name="T96" fmla="*/ 80 w 160"/>
              <a:gd name="T97" fmla="*/ 72 h 134"/>
              <a:gd name="T98" fmla="*/ 29 w 160"/>
              <a:gd name="T99" fmla="*/ 72 h 134"/>
              <a:gd name="T100" fmla="*/ 25 w 160"/>
              <a:gd name="T101" fmla="*/ 76 h 134"/>
              <a:gd name="T102" fmla="*/ 29 w 160"/>
              <a:gd name="T103" fmla="*/ 80 h 1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160" h="134">
                <a:moveTo>
                  <a:pt x="73" y="108"/>
                </a:moveTo>
                <a:cubicBezTo>
                  <a:pt x="147" y="108"/>
                  <a:pt x="147" y="108"/>
                  <a:pt x="147" y="108"/>
                </a:cubicBezTo>
                <a:cubicBezTo>
                  <a:pt x="154" y="108"/>
                  <a:pt x="160" y="102"/>
                  <a:pt x="160" y="95"/>
                </a:cubicBezTo>
                <a:cubicBezTo>
                  <a:pt x="160" y="13"/>
                  <a:pt x="160" y="13"/>
                  <a:pt x="160" y="13"/>
                </a:cubicBezTo>
                <a:cubicBezTo>
                  <a:pt x="160" y="6"/>
                  <a:pt x="154" y="0"/>
                  <a:pt x="147" y="0"/>
                </a:cubicBezTo>
                <a:cubicBezTo>
                  <a:pt x="13" y="0"/>
                  <a:pt x="13" y="0"/>
                  <a:pt x="13" y="0"/>
                </a:cubicBezTo>
                <a:cubicBezTo>
                  <a:pt x="6" y="0"/>
                  <a:pt x="0" y="6"/>
                  <a:pt x="0" y="13"/>
                </a:cubicBezTo>
                <a:cubicBezTo>
                  <a:pt x="0" y="95"/>
                  <a:pt x="0" y="95"/>
                  <a:pt x="0" y="95"/>
                </a:cubicBezTo>
                <a:cubicBezTo>
                  <a:pt x="0" y="102"/>
                  <a:pt x="6" y="108"/>
                  <a:pt x="13" y="108"/>
                </a:cubicBezTo>
                <a:cubicBezTo>
                  <a:pt x="18" y="108"/>
                  <a:pt x="18" y="108"/>
                  <a:pt x="18" y="108"/>
                </a:cubicBezTo>
                <a:cubicBezTo>
                  <a:pt x="18" y="128"/>
                  <a:pt x="18" y="128"/>
                  <a:pt x="18" y="128"/>
                </a:cubicBezTo>
                <a:cubicBezTo>
                  <a:pt x="18" y="131"/>
                  <a:pt x="20" y="133"/>
                  <a:pt x="22" y="134"/>
                </a:cubicBezTo>
                <a:cubicBezTo>
                  <a:pt x="23" y="134"/>
                  <a:pt x="24" y="134"/>
                  <a:pt x="25" y="134"/>
                </a:cubicBezTo>
                <a:cubicBezTo>
                  <a:pt x="26" y="134"/>
                  <a:pt x="28" y="134"/>
                  <a:pt x="29" y="133"/>
                </a:cubicBezTo>
                <a:cubicBezTo>
                  <a:pt x="55" y="107"/>
                  <a:pt x="55" y="107"/>
                  <a:pt x="55" y="107"/>
                </a:cubicBezTo>
                <a:cubicBezTo>
                  <a:pt x="56" y="105"/>
                  <a:pt x="56" y="103"/>
                  <a:pt x="55" y="101"/>
                </a:cubicBezTo>
                <a:cubicBezTo>
                  <a:pt x="53" y="100"/>
                  <a:pt x="51" y="100"/>
                  <a:pt x="49" y="101"/>
                </a:cubicBezTo>
                <a:cubicBezTo>
                  <a:pt x="26" y="124"/>
                  <a:pt x="26" y="124"/>
                  <a:pt x="26" y="124"/>
                </a:cubicBezTo>
                <a:cubicBezTo>
                  <a:pt x="26" y="104"/>
                  <a:pt x="26" y="104"/>
                  <a:pt x="26" y="104"/>
                </a:cubicBezTo>
                <a:cubicBezTo>
                  <a:pt x="26" y="102"/>
                  <a:pt x="25" y="100"/>
                  <a:pt x="22" y="100"/>
                </a:cubicBezTo>
                <a:cubicBezTo>
                  <a:pt x="13" y="100"/>
                  <a:pt x="13" y="100"/>
                  <a:pt x="13" y="100"/>
                </a:cubicBezTo>
                <a:cubicBezTo>
                  <a:pt x="10" y="100"/>
                  <a:pt x="8" y="98"/>
                  <a:pt x="8" y="95"/>
                </a:cubicBezTo>
                <a:cubicBezTo>
                  <a:pt x="8" y="13"/>
                  <a:pt x="8" y="13"/>
                  <a:pt x="8" y="13"/>
                </a:cubicBezTo>
                <a:cubicBezTo>
                  <a:pt x="8" y="10"/>
                  <a:pt x="10" y="8"/>
                  <a:pt x="13" y="8"/>
                </a:cubicBezTo>
                <a:cubicBezTo>
                  <a:pt x="147" y="8"/>
                  <a:pt x="147" y="8"/>
                  <a:pt x="147" y="8"/>
                </a:cubicBezTo>
                <a:cubicBezTo>
                  <a:pt x="150" y="8"/>
                  <a:pt x="152" y="10"/>
                  <a:pt x="152" y="13"/>
                </a:cubicBezTo>
                <a:cubicBezTo>
                  <a:pt x="152" y="95"/>
                  <a:pt x="152" y="95"/>
                  <a:pt x="152" y="95"/>
                </a:cubicBezTo>
                <a:cubicBezTo>
                  <a:pt x="152" y="98"/>
                  <a:pt x="150" y="100"/>
                  <a:pt x="147" y="100"/>
                </a:cubicBezTo>
                <a:cubicBezTo>
                  <a:pt x="73" y="100"/>
                  <a:pt x="73" y="100"/>
                  <a:pt x="73" y="100"/>
                </a:cubicBezTo>
                <a:cubicBezTo>
                  <a:pt x="71" y="100"/>
                  <a:pt x="69" y="102"/>
                  <a:pt x="69" y="104"/>
                </a:cubicBezTo>
                <a:cubicBezTo>
                  <a:pt x="69" y="106"/>
                  <a:pt x="71" y="108"/>
                  <a:pt x="73" y="108"/>
                </a:cubicBezTo>
                <a:close/>
                <a:moveTo>
                  <a:pt x="29" y="37"/>
                </a:moveTo>
                <a:cubicBezTo>
                  <a:pt x="131" y="37"/>
                  <a:pt x="131" y="37"/>
                  <a:pt x="131" y="37"/>
                </a:cubicBezTo>
                <a:cubicBezTo>
                  <a:pt x="133" y="37"/>
                  <a:pt x="135" y="35"/>
                  <a:pt x="135" y="33"/>
                </a:cubicBezTo>
                <a:cubicBezTo>
                  <a:pt x="135" y="31"/>
                  <a:pt x="133" y="29"/>
                  <a:pt x="131" y="29"/>
                </a:cubicBezTo>
                <a:cubicBezTo>
                  <a:pt x="29" y="29"/>
                  <a:pt x="29" y="29"/>
                  <a:pt x="29" y="29"/>
                </a:cubicBezTo>
                <a:cubicBezTo>
                  <a:pt x="27" y="29"/>
                  <a:pt x="25" y="31"/>
                  <a:pt x="25" y="33"/>
                </a:cubicBezTo>
                <a:cubicBezTo>
                  <a:pt x="25" y="35"/>
                  <a:pt x="27" y="37"/>
                  <a:pt x="29" y="37"/>
                </a:cubicBezTo>
                <a:close/>
                <a:moveTo>
                  <a:pt x="29" y="59"/>
                </a:moveTo>
                <a:cubicBezTo>
                  <a:pt x="131" y="59"/>
                  <a:pt x="131" y="59"/>
                  <a:pt x="131" y="59"/>
                </a:cubicBezTo>
                <a:cubicBezTo>
                  <a:pt x="133" y="59"/>
                  <a:pt x="135" y="57"/>
                  <a:pt x="135" y="55"/>
                </a:cubicBezTo>
                <a:cubicBezTo>
                  <a:pt x="135" y="53"/>
                  <a:pt x="133" y="51"/>
                  <a:pt x="131" y="51"/>
                </a:cubicBezTo>
                <a:cubicBezTo>
                  <a:pt x="29" y="51"/>
                  <a:pt x="29" y="51"/>
                  <a:pt x="29" y="51"/>
                </a:cubicBezTo>
                <a:cubicBezTo>
                  <a:pt x="27" y="51"/>
                  <a:pt x="25" y="53"/>
                  <a:pt x="25" y="55"/>
                </a:cubicBezTo>
                <a:cubicBezTo>
                  <a:pt x="25" y="57"/>
                  <a:pt x="27" y="59"/>
                  <a:pt x="29" y="59"/>
                </a:cubicBezTo>
                <a:close/>
                <a:moveTo>
                  <a:pt x="29" y="80"/>
                </a:moveTo>
                <a:cubicBezTo>
                  <a:pt x="80" y="80"/>
                  <a:pt x="80" y="80"/>
                  <a:pt x="80" y="80"/>
                </a:cubicBezTo>
                <a:cubicBezTo>
                  <a:pt x="82" y="80"/>
                  <a:pt x="84" y="79"/>
                  <a:pt x="84" y="76"/>
                </a:cubicBezTo>
                <a:cubicBezTo>
                  <a:pt x="84" y="74"/>
                  <a:pt x="82" y="72"/>
                  <a:pt x="80" y="72"/>
                </a:cubicBezTo>
                <a:cubicBezTo>
                  <a:pt x="29" y="72"/>
                  <a:pt x="29" y="72"/>
                  <a:pt x="29" y="72"/>
                </a:cubicBezTo>
                <a:cubicBezTo>
                  <a:pt x="27" y="72"/>
                  <a:pt x="25" y="74"/>
                  <a:pt x="25" y="76"/>
                </a:cubicBezTo>
                <a:cubicBezTo>
                  <a:pt x="25" y="79"/>
                  <a:pt x="27" y="80"/>
                  <a:pt x="29" y="8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0" name="Freeform 59">
            <a:extLst>
              <a:ext uri="{FF2B5EF4-FFF2-40B4-BE49-F238E27FC236}">
                <a16:creationId xmlns:a16="http://schemas.microsoft.com/office/drawing/2014/main" xmlns="" id="{DB8EB319-8E47-4D4E-A822-F9F656223140}"/>
              </a:ext>
            </a:extLst>
          </p:cNvPr>
          <p:cNvSpPr>
            <a:spLocks noEditPoints="1"/>
          </p:cNvSpPr>
          <p:nvPr/>
        </p:nvSpPr>
        <p:spPr bwMode="auto">
          <a:xfrm>
            <a:off x="5346700" y="5008562"/>
            <a:ext cx="549275" cy="519113"/>
          </a:xfrm>
          <a:custGeom>
            <a:avLst/>
            <a:gdLst>
              <a:gd name="T0" fmla="*/ 149 w 162"/>
              <a:gd name="T1" fmla="*/ 48 h 152"/>
              <a:gd name="T2" fmla="*/ 110 w 162"/>
              <a:gd name="T3" fmla="*/ 46 h 152"/>
              <a:gd name="T4" fmla="*/ 108 w 162"/>
              <a:gd name="T5" fmla="*/ 44 h 152"/>
              <a:gd name="T6" fmla="*/ 93 w 162"/>
              <a:gd name="T7" fmla="*/ 8 h 152"/>
              <a:gd name="T8" fmla="*/ 81 w 162"/>
              <a:gd name="T9" fmla="*/ 0 h 152"/>
              <a:gd name="T10" fmla="*/ 69 w 162"/>
              <a:gd name="T11" fmla="*/ 8 h 152"/>
              <a:gd name="T12" fmla="*/ 54 w 162"/>
              <a:gd name="T13" fmla="*/ 44 h 152"/>
              <a:gd name="T14" fmla="*/ 52 w 162"/>
              <a:gd name="T15" fmla="*/ 46 h 152"/>
              <a:gd name="T16" fmla="*/ 13 w 162"/>
              <a:gd name="T17" fmla="*/ 48 h 152"/>
              <a:gd name="T18" fmla="*/ 2 w 162"/>
              <a:gd name="T19" fmla="*/ 57 h 152"/>
              <a:gd name="T20" fmla="*/ 6 w 162"/>
              <a:gd name="T21" fmla="*/ 71 h 152"/>
              <a:gd name="T22" fmla="*/ 36 w 162"/>
              <a:gd name="T23" fmla="*/ 96 h 152"/>
              <a:gd name="T24" fmla="*/ 36 w 162"/>
              <a:gd name="T25" fmla="*/ 98 h 152"/>
              <a:gd name="T26" fmla="*/ 27 w 162"/>
              <a:gd name="T27" fmla="*/ 136 h 152"/>
              <a:gd name="T28" fmla="*/ 29 w 162"/>
              <a:gd name="T29" fmla="*/ 147 h 152"/>
              <a:gd name="T30" fmla="*/ 40 w 162"/>
              <a:gd name="T31" fmla="*/ 152 h 152"/>
              <a:gd name="T32" fmla="*/ 46 w 162"/>
              <a:gd name="T33" fmla="*/ 150 h 152"/>
              <a:gd name="T34" fmla="*/ 79 w 162"/>
              <a:gd name="T35" fmla="*/ 130 h 152"/>
              <a:gd name="T36" fmla="*/ 82 w 162"/>
              <a:gd name="T37" fmla="*/ 130 h 152"/>
              <a:gd name="T38" fmla="*/ 115 w 162"/>
              <a:gd name="T39" fmla="*/ 150 h 152"/>
              <a:gd name="T40" fmla="*/ 122 w 162"/>
              <a:gd name="T41" fmla="*/ 152 h 152"/>
              <a:gd name="T42" fmla="*/ 132 w 162"/>
              <a:gd name="T43" fmla="*/ 148 h 152"/>
              <a:gd name="T44" fmla="*/ 134 w 162"/>
              <a:gd name="T45" fmla="*/ 136 h 152"/>
              <a:gd name="T46" fmla="*/ 125 w 162"/>
              <a:gd name="T47" fmla="*/ 99 h 152"/>
              <a:gd name="T48" fmla="*/ 126 w 162"/>
              <a:gd name="T49" fmla="*/ 96 h 152"/>
              <a:gd name="T50" fmla="*/ 156 w 162"/>
              <a:gd name="T51" fmla="*/ 71 h 152"/>
              <a:gd name="T52" fmla="*/ 160 w 162"/>
              <a:gd name="T53" fmla="*/ 57 h 152"/>
              <a:gd name="T54" fmla="*/ 149 w 162"/>
              <a:gd name="T55" fmla="*/ 48 h 152"/>
              <a:gd name="T56" fmla="*/ 151 w 162"/>
              <a:gd name="T57" fmla="*/ 65 h 152"/>
              <a:gd name="T58" fmla="*/ 121 w 162"/>
              <a:gd name="T59" fmla="*/ 90 h 152"/>
              <a:gd name="T60" fmla="*/ 117 w 162"/>
              <a:gd name="T61" fmla="*/ 100 h 152"/>
              <a:gd name="T62" fmla="*/ 127 w 162"/>
              <a:gd name="T63" fmla="*/ 138 h 152"/>
              <a:gd name="T64" fmla="*/ 126 w 162"/>
              <a:gd name="T65" fmla="*/ 143 h 152"/>
              <a:gd name="T66" fmla="*/ 122 w 162"/>
              <a:gd name="T67" fmla="*/ 144 h 152"/>
              <a:gd name="T68" fmla="*/ 119 w 162"/>
              <a:gd name="T69" fmla="*/ 144 h 152"/>
              <a:gd name="T70" fmla="*/ 86 w 162"/>
              <a:gd name="T71" fmla="*/ 123 h 152"/>
              <a:gd name="T72" fmla="*/ 81 w 162"/>
              <a:gd name="T73" fmla="*/ 121 h 152"/>
              <a:gd name="T74" fmla="*/ 75 w 162"/>
              <a:gd name="T75" fmla="*/ 123 h 152"/>
              <a:gd name="T76" fmla="*/ 42 w 162"/>
              <a:gd name="T77" fmla="*/ 144 h 152"/>
              <a:gd name="T78" fmla="*/ 36 w 162"/>
              <a:gd name="T79" fmla="*/ 142 h 152"/>
              <a:gd name="T80" fmla="*/ 35 w 162"/>
              <a:gd name="T81" fmla="*/ 138 h 152"/>
              <a:gd name="T82" fmla="*/ 44 w 162"/>
              <a:gd name="T83" fmla="*/ 100 h 152"/>
              <a:gd name="T84" fmla="*/ 41 w 162"/>
              <a:gd name="T85" fmla="*/ 90 h 152"/>
              <a:gd name="T86" fmla="*/ 11 w 162"/>
              <a:gd name="T87" fmla="*/ 65 h 152"/>
              <a:gd name="T88" fmla="*/ 9 w 162"/>
              <a:gd name="T89" fmla="*/ 60 h 152"/>
              <a:gd name="T90" fmla="*/ 14 w 162"/>
              <a:gd name="T91" fmla="*/ 56 h 152"/>
              <a:gd name="T92" fmla="*/ 53 w 162"/>
              <a:gd name="T93" fmla="*/ 54 h 152"/>
              <a:gd name="T94" fmla="*/ 61 w 162"/>
              <a:gd name="T95" fmla="*/ 47 h 152"/>
              <a:gd name="T96" fmla="*/ 76 w 162"/>
              <a:gd name="T97" fmla="*/ 11 h 152"/>
              <a:gd name="T98" fmla="*/ 81 w 162"/>
              <a:gd name="T99" fmla="*/ 8 h 152"/>
              <a:gd name="T100" fmla="*/ 86 w 162"/>
              <a:gd name="T101" fmla="*/ 11 h 152"/>
              <a:gd name="T102" fmla="*/ 101 w 162"/>
              <a:gd name="T103" fmla="*/ 47 h 152"/>
              <a:gd name="T104" fmla="*/ 109 w 162"/>
              <a:gd name="T105" fmla="*/ 54 h 152"/>
              <a:gd name="T106" fmla="*/ 148 w 162"/>
              <a:gd name="T107" fmla="*/ 56 h 152"/>
              <a:gd name="T108" fmla="*/ 153 w 162"/>
              <a:gd name="T109" fmla="*/ 60 h 152"/>
              <a:gd name="T110" fmla="*/ 151 w 162"/>
              <a:gd name="T111" fmla="*/ 65 h 1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62" h="152">
                <a:moveTo>
                  <a:pt x="149" y="48"/>
                </a:moveTo>
                <a:cubicBezTo>
                  <a:pt x="110" y="46"/>
                  <a:pt x="110" y="46"/>
                  <a:pt x="110" y="46"/>
                </a:cubicBezTo>
                <a:cubicBezTo>
                  <a:pt x="109" y="46"/>
                  <a:pt x="108" y="45"/>
                  <a:pt x="108" y="44"/>
                </a:cubicBezTo>
                <a:cubicBezTo>
                  <a:pt x="93" y="8"/>
                  <a:pt x="93" y="8"/>
                  <a:pt x="93" y="8"/>
                </a:cubicBezTo>
                <a:cubicBezTo>
                  <a:pt x="91" y="3"/>
                  <a:pt x="86" y="0"/>
                  <a:pt x="81" y="0"/>
                </a:cubicBezTo>
                <a:cubicBezTo>
                  <a:pt x="76" y="0"/>
                  <a:pt x="71" y="3"/>
                  <a:pt x="69" y="8"/>
                </a:cubicBezTo>
                <a:cubicBezTo>
                  <a:pt x="54" y="44"/>
                  <a:pt x="54" y="44"/>
                  <a:pt x="54" y="44"/>
                </a:cubicBezTo>
                <a:cubicBezTo>
                  <a:pt x="54" y="45"/>
                  <a:pt x="53" y="46"/>
                  <a:pt x="52" y="46"/>
                </a:cubicBezTo>
                <a:cubicBezTo>
                  <a:pt x="13" y="48"/>
                  <a:pt x="13" y="48"/>
                  <a:pt x="13" y="48"/>
                </a:cubicBezTo>
                <a:cubicBezTo>
                  <a:pt x="8" y="49"/>
                  <a:pt x="3" y="52"/>
                  <a:pt x="2" y="57"/>
                </a:cubicBezTo>
                <a:cubicBezTo>
                  <a:pt x="0" y="62"/>
                  <a:pt x="1" y="68"/>
                  <a:pt x="6" y="71"/>
                </a:cubicBezTo>
                <a:cubicBezTo>
                  <a:pt x="36" y="96"/>
                  <a:pt x="36" y="96"/>
                  <a:pt x="36" y="96"/>
                </a:cubicBezTo>
                <a:cubicBezTo>
                  <a:pt x="36" y="97"/>
                  <a:pt x="37" y="98"/>
                  <a:pt x="36" y="98"/>
                </a:cubicBezTo>
                <a:cubicBezTo>
                  <a:pt x="27" y="136"/>
                  <a:pt x="27" y="136"/>
                  <a:pt x="27" y="136"/>
                </a:cubicBezTo>
                <a:cubicBezTo>
                  <a:pt x="26" y="140"/>
                  <a:pt x="27" y="144"/>
                  <a:pt x="29" y="147"/>
                </a:cubicBezTo>
                <a:cubicBezTo>
                  <a:pt x="32" y="150"/>
                  <a:pt x="36" y="152"/>
                  <a:pt x="40" y="152"/>
                </a:cubicBezTo>
                <a:cubicBezTo>
                  <a:pt x="42" y="152"/>
                  <a:pt x="45" y="152"/>
                  <a:pt x="46" y="150"/>
                </a:cubicBezTo>
                <a:cubicBezTo>
                  <a:pt x="79" y="130"/>
                  <a:pt x="79" y="130"/>
                  <a:pt x="79" y="130"/>
                </a:cubicBezTo>
                <a:cubicBezTo>
                  <a:pt x="80" y="129"/>
                  <a:pt x="81" y="129"/>
                  <a:pt x="82" y="130"/>
                </a:cubicBezTo>
                <a:cubicBezTo>
                  <a:pt x="115" y="150"/>
                  <a:pt x="115" y="150"/>
                  <a:pt x="115" y="150"/>
                </a:cubicBezTo>
                <a:cubicBezTo>
                  <a:pt x="117" y="152"/>
                  <a:pt x="120" y="152"/>
                  <a:pt x="122" y="152"/>
                </a:cubicBezTo>
                <a:cubicBezTo>
                  <a:pt x="126" y="152"/>
                  <a:pt x="129" y="151"/>
                  <a:pt x="132" y="148"/>
                </a:cubicBezTo>
                <a:cubicBezTo>
                  <a:pt x="134" y="144"/>
                  <a:pt x="135" y="140"/>
                  <a:pt x="134" y="136"/>
                </a:cubicBezTo>
                <a:cubicBezTo>
                  <a:pt x="125" y="99"/>
                  <a:pt x="125" y="99"/>
                  <a:pt x="125" y="99"/>
                </a:cubicBezTo>
                <a:cubicBezTo>
                  <a:pt x="125" y="98"/>
                  <a:pt x="125" y="97"/>
                  <a:pt x="126" y="96"/>
                </a:cubicBezTo>
                <a:cubicBezTo>
                  <a:pt x="156" y="71"/>
                  <a:pt x="156" y="71"/>
                  <a:pt x="156" y="71"/>
                </a:cubicBezTo>
                <a:cubicBezTo>
                  <a:pt x="161" y="68"/>
                  <a:pt x="162" y="62"/>
                  <a:pt x="160" y="57"/>
                </a:cubicBezTo>
                <a:cubicBezTo>
                  <a:pt x="159" y="52"/>
                  <a:pt x="154" y="49"/>
                  <a:pt x="149" y="48"/>
                </a:cubicBezTo>
                <a:close/>
                <a:moveTo>
                  <a:pt x="151" y="65"/>
                </a:moveTo>
                <a:cubicBezTo>
                  <a:pt x="121" y="90"/>
                  <a:pt x="121" y="90"/>
                  <a:pt x="121" y="90"/>
                </a:cubicBezTo>
                <a:cubicBezTo>
                  <a:pt x="118" y="93"/>
                  <a:pt x="116" y="97"/>
                  <a:pt x="117" y="100"/>
                </a:cubicBezTo>
                <a:cubicBezTo>
                  <a:pt x="127" y="138"/>
                  <a:pt x="127" y="138"/>
                  <a:pt x="127" y="138"/>
                </a:cubicBezTo>
                <a:cubicBezTo>
                  <a:pt x="127" y="140"/>
                  <a:pt x="126" y="142"/>
                  <a:pt x="126" y="143"/>
                </a:cubicBezTo>
                <a:cubicBezTo>
                  <a:pt x="125" y="144"/>
                  <a:pt x="123" y="144"/>
                  <a:pt x="122" y="144"/>
                </a:cubicBezTo>
                <a:cubicBezTo>
                  <a:pt x="121" y="144"/>
                  <a:pt x="120" y="144"/>
                  <a:pt x="119" y="144"/>
                </a:cubicBezTo>
                <a:cubicBezTo>
                  <a:pt x="86" y="123"/>
                  <a:pt x="86" y="123"/>
                  <a:pt x="86" y="123"/>
                </a:cubicBezTo>
                <a:cubicBezTo>
                  <a:pt x="84" y="122"/>
                  <a:pt x="83" y="121"/>
                  <a:pt x="81" y="121"/>
                </a:cubicBezTo>
                <a:cubicBezTo>
                  <a:pt x="79" y="121"/>
                  <a:pt x="77" y="122"/>
                  <a:pt x="75" y="123"/>
                </a:cubicBezTo>
                <a:cubicBezTo>
                  <a:pt x="42" y="144"/>
                  <a:pt x="42" y="144"/>
                  <a:pt x="42" y="144"/>
                </a:cubicBezTo>
                <a:cubicBezTo>
                  <a:pt x="40" y="145"/>
                  <a:pt x="37" y="144"/>
                  <a:pt x="36" y="142"/>
                </a:cubicBezTo>
                <a:cubicBezTo>
                  <a:pt x="35" y="142"/>
                  <a:pt x="34" y="140"/>
                  <a:pt x="35" y="138"/>
                </a:cubicBezTo>
                <a:cubicBezTo>
                  <a:pt x="44" y="100"/>
                  <a:pt x="44" y="100"/>
                  <a:pt x="44" y="100"/>
                </a:cubicBezTo>
                <a:cubicBezTo>
                  <a:pt x="45" y="97"/>
                  <a:pt x="44" y="93"/>
                  <a:pt x="41" y="90"/>
                </a:cubicBezTo>
                <a:cubicBezTo>
                  <a:pt x="11" y="65"/>
                  <a:pt x="11" y="65"/>
                  <a:pt x="11" y="65"/>
                </a:cubicBezTo>
                <a:cubicBezTo>
                  <a:pt x="8" y="63"/>
                  <a:pt x="9" y="61"/>
                  <a:pt x="9" y="60"/>
                </a:cubicBezTo>
                <a:cubicBezTo>
                  <a:pt x="10" y="59"/>
                  <a:pt x="11" y="57"/>
                  <a:pt x="14" y="56"/>
                </a:cubicBezTo>
                <a:cubicBezTo>
                  <a:pt x="53" y="54"/>
                  <a:pt x="53" y="54"/>
                  <a:pt x="53" y="54"/>
                </a:cubicBezTo>
                <a:cubicBezTo>
                  <a:pt x="57" y="53"/>
                  <a:pt x="60" y="51"/>
                  <a:pt x="61" y="47"/>
                </a:cubicBezTo>
                <a:cubicBezTo>
                  <a:pt x="76" y="11"/>
                  <a:pt x="76" y="11"/>
                  <a:pt x="76" y="11"/>
                </a:cubicBezTo>
                <a:cubicBezTo>
                  <a:pt x="78" y="8"/>
                  <a:pt x="80" y="8"/>
                  <a:pt x="81" y="8"/>
                </a:cubicBezTo>
                <a:cubicBezTo>
                  <a:pt x="82" y="8"/>
                  <a:pt x="85" y="8"/>
                  <a:pt x="86" y="11"/>
                </a:cubicBezTo>
                <a:cubicBezTo>
                  <a:pt x="101" y="47"/>
                  <a:pt x="101" y="47"/>
                  <a:pt x="101" y="47"/>
                </a:cubicBezTo>
                <a:cubicBezTo>
                  <a:pt x="102" y="51"/>
                  <a:pt x="105" y="53"/>
                  <a:pt x="109" y="54"/>
                </a:cubicBezTo>
                <a:cubicBezTo>
                  <a:pt x="148" y="56"/>
                  <a:pt x="148" y="56"/>
                  <a:pt x="148" y="56"/>
                </a:cubicBezTo>
                <a:cubicBezTo>
                  <a:pt x="151" y="57"/>
                  <a:pt x="153" y="59"/>
                  <a:pt x="153" y="60"/>
                </a:cubicBezTo>
                <a:cubicBezTo>
                  <a:pt x="153" y="61"/>
                  <a:pt x="154" y="63"/>
                  <a:pt x="151" y="6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1" name="Freeform 60">
            <a:extLst>
              <a:ext uri="{FF2B5EF4-FFF2-40B4-BE49-F238E27FC236}">
                <a16:creationId xmlns:a16="http://schemas.microsoft.com/office/drawing/2014/main" xmlns="" id="{4F472E1D-8AD2-48DA-8087-DD84EFCB868C}"/>
              </a:ext>
            </a:extLst>
          </p:cNvPr>
          <p:cNvSpPr>
            <a:spLocks noEditPoints="1"/>
          </p:cNvSpPr>
          <p:nvPr/>
        </p:nvSpPr>
        <p:spPr bwMode="auto">
          <a:xfrm>
            <a:off x="5499100" y="5622925"/>
            <a:ext cx="244475" cy="547688"/>
          </a:xfrm>
          <a:custGeom>
            <a:avLst/>
            <a:gdLst>
              <a:gd name="T0" fmla="*/ 16 w 72"/>
              <a:gd name="T1" fmla="*/ 21 h 160"/>
              <a:gd name="T2" fmla="*/ 36 w 72"/>
              <a:gd name="T3" fmla="*/ 41 h 160"/>
              <a:gd name="T4" fmla="*/ 57 w 72"/>
              <a:gd name="T5" fmla="*/ 21 h 160"/>
              <a:gd name="T6" fmla="*/ 36 w 72"/>
              <a:gd name="T7" fmla="*/ 0 h 160"/>
              <a:gd name="T8" fmla="*/ 16 w 72"/>
              <a:gd name="T9" fmla="*/ 21 h 160"/>
              <a:gd name="T10" fmla="*/ 36 w 72"/>
              <a:gd name="T11" fmla="*/ 8 h 160"/>
              <a:gd name="T12" fmla="*/ 49 w 72"/>
              <a:gd name="T13" fmla="*/ 21 h 160"/>
              <a:gd name="T14" fmla="*/ 36 w 72"/>
              <a:gd name="T15" fmla="*/ 33 h 160"/>
              <a:gd name="T16" fmla="*/ 24 w 72"/>
              <a:gd name="T17" fmla="*/ 21 h 160"/>
              <a:gd name="T18" fmla="*/ 36 w 72"/>
              <a:gd name="T19" fmla="*/ 8 h 160"/>
              <a:gd name="T20" fmla="*/ 20 w 72"/>
              <a:gd name="T21" fmla="*/ 45 h 160"/>
              <a:gd name="T22" fmla="*/ 0 w 72"/>
              <a:gd name="T23" fmla="*/ 66 h 160"/>
              <a:gd name="T24" fmla="*/ 0 w 72"/>
              <a:gd name="T25" fmla="*/ 92 h 160"/>
              <a:gd name="T26" fmla="*/ 11 w 72"/>
              <a:gd name="T27" fmla="*/ 110 h 160"/>
              <a:gd name="T28" fmla="*/ 11 w 72"/>
              <a:gd name="T29" fmla="*/ 144 h 160"/>
              <a:gd name="T30" fmla="*/ 27 w 72"/>
              <a:gd name="T31" fmla="*/ 160 h 160"/>
              <a:gd name="T32" fmla="*/ 45 w 72"/>
              <a:gd name="T33" fmla="*/ 160 h 160"/>
              <a:gd name="T34" fmla="*/ 62 w 72"/>
              <a:gd name="T35" fmla="*/ 144 h 160"/>
              <a:gd name="T36" fmla="*/ 62 w 72"/>
              <a:gd name="T37" fmla="*/ 110 h 160"/>
              <a:gd name="T38" fmla="*/ 72 w 72"/>
              <a:gd name="T39" fmla="*/ 92 h 160"/>
              <a:gd name="T40" fmla="*/ 72 w 72"/>
              <a:gd name="T41" fmla="*/ 66 h 160"/>
              <a:gd name="T42" fmla="*/ 52 w 72"/>
              <a:gd name="T43" fmla="*/ 45 h 160"/>
              <a:gd name="T44" fmla="*/ 20 w 72"/>
              <a:gd name="T45" fmla="*/ 45 h 160"/>
              <a:gd name="T46" fmla="*/ 64 w 72"/>
              <a:gd name="T47" fmla="*/ 66 h 160"/>
              <a:gd name="T48" fmla="*/ 64 w 72"/>
              <a:gd name="T49" fmla="*/ 92 h 160"/>
              <a:gd name="T50" fmla="*/ 56 w 72"/>
              <a:gd name="T51" fmla="*/ 103 h 160"/>
              <a:gd name="T52" fmla="*/ 54 w 72"/>
              <a:gd name="T53" fmla="*/ 107 h 160"/>
              <a:gd name="T54" fmla="*/ 54 w 72"/>
              <a:gd name="T55" fmla="*/ 144 h 160"/>
              <a:gd name="T56" fmla="*/ 45 w 72"/>
              <a:gd name="T57" fmla="*/ 152 h 160"/>
              <a:gd name="T58" fmla="*/ 27 w 72"/>
              <a:gd name="T59" fmla="*/ 152 h 160"/>
              <a:gd name="T60" fmla="*/ 19 w 72"/>
              <a:gd name="T61" fmla="*/ 144 h 160"/>
              <a:gd name="T62" fmla="*/ 19 w 72"/>
              <a:gd name="T63" fmla="*/ 107 h 160"/>
              <a:gd name="T64" fmla="*/ 16 w 72"/>
              <a:gd name="T65" fmla="*/ 103 h 160"/>
              <a:gd name="T66" fmla="*/ 8 w 72"/>
              <a:gd name="T67" fmla="*/ 92 h 160"/>
              <a:gd name="T68" fmla="*/ 8 w 72"/>
              <a:gd name="T69" fmla="*/ 66 h 160"/>
              <a:gd name="T70" fmla="*/ 20 w 72"/>
              <a:gd name="T71" fmla="*/ 53 h 160"/>
              <a:gd name="T72" fmla="*/ 52 w 72"/>
              <a:gd name="T73" fmla="*/ 53 h 160"/>
              <a:gd name="T74" fmla="*/ 64 w 72"/>
              <a:gd name="T75" fmla="*/ 66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72" h="160">
                <a:moveTo>
                  <a:pt x="16" y="21"/>
                </a:moveTo>
                <a:cubicBezTo>
                  <a:pt x="16" y="32"/>
                  <a:pt x="25" y="41"/>
                  <a:pt x="36" y="41"/>
                </a:cubicBezTo>
                <a:cubicBezTo>
                  <a:pt x="47" y="41"/>
                  <a:pt x="57" y="32"/>
                  <a:pt x="57" y="21"/>
                </a:cubicBezTo>
                <a:cubicBezTo>
                  <a:pt x="57" y="9"/>
                  <a:pt x="47" y="0"/>
                  <a:pt x="36" y="0"/>
                </a:cubicBezTo>
                <a:cubicBezTo>
                  <a:pt x="25" y="0"/>
                  <a:pt x="16" y="9"/>
                  <a:pt x="16" y="21"/>
                </a:cubicBezTo>
                <a:close/>
                <a:moveTo>
                  <a:pt x="36" y="8"/>
                </a:moveTo>
                <a:cubicBezTo>
                  <a:pt x="43" y="8"/>
                  <a:pt x="49" y="14"/>
                  <a:pt x="49" y="21"/>
                </a:cubicBezTo>
                <a:cubicBezTo>
                  <a:pt x="49" y="27"/>
                  <a:pt x="43" y="33"/>
                  <a:pt x="36" y="33"/>
                </a:cubicBezTo>
                <a:cubicBezTo>
                  <a:pt x="29" y="33"/>
                  <a:pt x="24" y="27"/>
                  <a:pt x="24" y="21"/>
                </a:cubicBezTo>
                <a:cubicBezTo>
                  <a:pt x="24" y="14"/>
                  <a:pt x="29" y="8"/>
                  <a:pt x="36" y="8"/>
                </a:cubicBezTo>
                <a:close/>
                <a:moveTo>
                  <a:pt x="20" y="45"/>
                </a:moveTo>
                <a:cubicBezTo>
                  <a:pt x="9" y="45"/>
                  <a:pt x="0" y="54"/>
                  <a:pt x="0" y="66"/>
                </a:cubicBezTo>
                <a:cubicBezTo>
                  <a:pt x="0" y="92"/>
                  <a:pt x="0" y="92"/>
                  <a:pt x="0" y="92"/>
                </a:cubicBezTo>
                <a:cubicBezTo>
                  <a:pt x="0" y="99"/>
                  <a:pt x="4" y="106"/>
                  <a:pt x="11" y="110"/>
                </a:cubicBezTo>
                <a:cubicBezTo>
                  <a:pt x="11" y="144"/>
                  <a:pt x="11" y="144"/>
                  <a:pt x="11" y="144"/>
                </a:cubicBezTo>
                <a:cubicBezTo>
                  <a:pt x="11" y="153"/>
                  <a:pt x="18" y="160"/>
                  <a:pt x="27" y="160"/>
                </a:cubicBezTo>
                <a:cubicBezTo>
                  <a:pt x="45" y="160"/>
                  <a:pt x="45" y="160"/>
                  <a:pt x="45" y="160"/>
                </a:cubicBezTo>
                <a:cubicBezTo>
                  <a:pt x="54" y="160"/>
                  <a:pt x="62" y="153"/>
                  <a:pt x="62" y="144"/>
                </a:cubicBezTo>
                <a:cubicBezTo>
                  <a:pt x="62" y="110"/>
                  <a:pt x="62" y="110"/>
                  <a:pt x="62" y="110"/>
                </a:cubicBezTo>
                <a:cubicBezTo>
                  <a:pt x="68" y="106"/>
                  <a:pt x="72" y="99"/>
                  <a:pt x="72" y="92"/>
                </a:cubicBezTo>
                <a:cubicBezTo>
                  <a:pt x="72" y="66"/>
                  <a:pt x="72" y="66"/>
                  <a:pt x="72" y="66"/>
                </a:cubicBezTo>
                <a:cubicBezTo>
                  <a:pt x="72" y="54"/>
                  <a:pt x="63" y="45"/>
                  <a:pt x="52" y="45"/>
                </a:cubicBezTo>
                <a:cubicBezTo>
                  <a:pt x="20" y="45"/>
                  <a:pt x="20" y="45"/>
                  <a:pt x="20" y="45"/>
                </a:cubicBezTo>
                <a:close/>
                <a:moveTo>
                  <a:pt x="64" y="66"/>
                </a:moveTo>
                <a:cubicBezTo>
                  <a:pt x="64" y="92"/>
                  <a:pt x="64" y="92"/>
                  <a:pt x="64" y="92"/>
                </a:cubicBezTo>
                <a:cubicBezTo>
                  <a:pt x="64" y="97"/>
                  <a:pt x="61" y="101"/>
                  <a:pt x="56" y="103"/>
                </a:cubicBezTo>
                <a:cubicBezTo>
                  <a:pt x="55" y="104"/>
                  <a:pt x="54" y="105"/>
                  <a:pt x="54" y="107"/>
                </a:cubicBezTo>
                <a:cubicBezTo>
                  <a:pt x="54" y="144"/>
                  <a:pt x="54" y="144"/>
                  <a:pt x="54" y="144"/>
                </a:cubicBezTo>
                <a:cubicBezTo>
                  <a:pt x="54" y="148"/>
                  <a:pt x="50" y="152"/>
                  <a:pt x="45" y="152"/>
                </a:cubicBezTo>
                <a:cubicBezTo>
                  <a:pt x="27" y="152"/>
                  <a:pt x="27" y="152"/>
                  <a:pt x="27" y="152"/>
                </a:cubicBezTo>
                <a:cubicBezTo>
                  <a:pt x="22" y="152"/>
                  <a:pt x="19" y="148"/>
                  <a:pt x="19" y="144"/>
                </a:cubicBezTo>
                <a:cubicBezTo>
                  <a:pt x="19" y="107"/>
                  <a:pt x="19" y="107"/>
                  <a:pt x="19" y="107"/>
                </a:cubicBezTo>
                <a:cubicBezTo>
                  <a:pt x="19" y="105"/>
                  <a:pt x="18" y="104"/>
                  <a:pt x="16" y="103"/>
                </a:cubicBezTo>
                <a:cubicBezTo>
                  <a:pt x="11" y="101"/>
                  <a:pt x="8" y="97"/>
                  <a:pt x="8" y="92"/>
                </a:cubicBezTo>
                <a:cubicBezTo>
                  <a:pt x="8" y="66"/>
                  <a:pt x="8" y="66"/>
                  <a:pt x="8" y="66"/>
                </a:cubicBezTo>
                <a:cubicBezTo>
                  <a:pt x="8" y="59"/>
                  <a:pt x="14" y="53"/>
                  <a:pt x="20" y="53"/>
                </a:cubicBezTo>
                <a:cubicBezTo>
                  <a:pt x="52" y="53"/>
                  <a:pt x="52" y="53"/>
                  <a:pt x="52" y="53"/>
                </a:cubicBezTo>
                <a:cubicBezTo>
                  <a:pt x="59" y="53"/>
                  <a:pt x="64" y="59"/>
                  <a:pt x="64" y="6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2" name="Freeform 61">
            <a:extLst>
              <a:ext uri="{FF2B5EF4-FFF2-40B4-BE49-F238E27FC236}">
                <a16:creationId xmlns:a16="http://schemas.microsoft.com/office/drawing/2014/main" xmlns="" id="{D45276D8-64BE-446E-9C8C-8EF5377BD4BB}"/>
              </a:ext>
            </a:extLst>
          </p:cNvPr>
          <p:cNvSpPr>
            <a:spLocks noEditPoints="1"/>
          </p:cNvSpPr>
          <p:nvPr/>
        </p:nvSpPr>
        <p:spPr bwMode="auto">
          <a:xfrm>
            <a:off x="6299200" y="701675"/>
            <a:ext cx="542925" cy="536575"/>
          </a:xfrm>
          <a:custGeom>
            <a:avLst/>
            <a:gdLst>
              <a:gd name="T0" fmla="*/ 106 w 160"/>
              <a:gd name="T1" fmla="*/ 20 h 157"/>
              <a:gd name="T2" fmla="*/ 147 w 160"/>
              <a:gd name="T3" fmla="*/ 20 h 157"/>
              <a:gd name="T4" fmla="*/ 126 w 160"/>
              <a:gd name="T5" fmla="*/ 32 h 157"/>
              <a:gd name="T6" fmla="*/ 126 w 160"/>
              <a:gd name="T7" fmla="*/ 8 h 157"/>
              <a:gd name="T8" fmla="*/ 126 w 160"/>
              <a:gd name="T9" fmla="*/ 32 h 157"/>
              <a:gd name="T10" fmla="*/ 100 w 160"/>
              <a:gd name="T11" fmla="*/ 20 h 157"/>
              <a:gd name="T12" fmla="*/ 60 w 160"/>
              <a:gd name="T13" fmla="*/ 20 h 157"/>
              <a:gd name="T14" fmla="*/ 80 w 160"/>
              <a:gd name="T15" fmla="*/ 8 h 157"/>
              <a:gd name="T16" fmla="*/ 80 w 160"/>
              <a:gd name="T17" fmla="*/ 32 h 157"/>
              <a:gd name="T18" fmla="*/ 80 w 160"/>
              <a:gd name="T19" fmla="*/ 8 h 157"/>
              <a:gd name="T20" fmla="*/ 123 w 160"/>
              <a:gd name="T21" fmla="*/ 44 h 157"/>
              <a:gd name="T22" fmla="*/ 123 w 160"/>
              <a:gd name="T23" fmla="*/ 53 h 157"/>
              <a:gd name="T24" fmla="*/ 152 w 160"/>
              <a:gd name="T25" fmla="*/ 65 h 157"/>
              <a:gd name="T26" fmla="*/ 144 w 160"/>
              <a:gd name="T27" fmla="*/ 101 h 157"/>
              <a:gd name="T28" fmla="*/ 141 w 160"/>
              <a:gd name="T29" fmla="*/ 141 h 157"/>
              <a:gd name="T30" fmla="*/ 115 w 160"/>
              <a:gd name="T31" fmla="*/ 149 h 157"/>
              <a:gd name="T32" fmla="*/ 115 w 160"/>
              <a:gd name="T33" fmla="*/ 157 h 157"/>
              <a:gd name="T34" fmla="*/ 149 w 160"/>
              <a:gd name="T35" fmla="*/ 141 h 157"/>
              <a:gd name="T36" fmla="*/ 160 w 160"/>
              <a:gd name="T37" fmla="*/ 90 h 157"/>
              <a:gd name="T38" fmla="*/ 140 w 160"/>
              <a:gd name="T39" fmla="*/ 44 h 157"/>
              <a:gd name="T40" fmla="*/ 89 w 160"/>
              <a:gd name="T41" fmla="*/ 157 h 157"/>
              <a:gd name="T42" fmla="*/ 105 w 160"/>
              <a:gd name="T43" fmla="*/ 108 h 157"/>
              <a:gd name="T44" fmla="*/ 116 w 160"/>
              <a:gd name="T45" fmla="*/ 64 h 157"/>
              <a:gd name="T46" fmla="*/ 64 w 160"/>
              <a:gd name="T47" fmla="*/ 44 h 157"/>
              <a:gd name="T48" fmla="*/ 44 w 160"/>
              <a:gd name="T49" fmla="*/ 90 h 157"/>
              <a:gd name="T50" fmla="*/ 55 w 160"/>
              <a:gd name="T51" fmla="*/ 141 h 157"/>
              <a:gd name="T52" fmla="*/ 52 w 160"/>
              <a:gd name="T53" fmla="*/ 90 h 157"/>
              <a:gd name="T54" fmla="*/ 64 w 160"/>
              <a:gd name="T55" fmla="*/ 52 h 157"/>
              <a:gd name="T56" fmla="*/ 108 w 160"/>
              <a:gd name="T57" fmla="*/ 64 h 157"/>
              <a:gd name="T58" fmla="*/ 100 w 160"/>
              <a:gd name="T59" fmla="*/ 101 h 157"/>
              <a:gd name="T60" fmla="*/ 97 w 160"/>
              <a:gd name="T61" fmla="*/ 141 h 157"/>
              <a:gd name="T62" fmla="*/ 71 w 160"/>
              <a:gd name="T63" fmla="*/ 149 h 157"/>
              <a:gd name="T64" fmla="*/ 63 w 160"/>
              <a:gd name="T65" fmla="*/ 105 h 157"/>
              <a:gd name="T66" fmla="*/ 52 w 160"/>
              <a:gd name="T67" fmla="*/ 90 h 157"/>
              <a:gd name="T68" fmla="*/ 34 w 160"/>
              <a:gd name="T69" fmla="*/ 0 h 157"/>
              <a:gd name="T70" fmla="*/ 34 w 160"/>
              <a:gd name="T71" fmla="*/ 40 h 157"/>
              <a:gd name="T72" fmla="*/ 21 w 160"/>
              <a:gd name="T73" fmla="*/ 20 h 157"/>
              <a:gd name="T74" fmla="*/ 46 w 160"/>
              <a:gd name="T75" fmla="*/ 20 h 157"/>
              <a:gd name="T76" fmla="*/ 21 w 160"/>
              <a:gd name="T77" fmla="*/ 20 h 157"/>
              <a:gd name="T78" fmla="*/ 45 w 160"/>
              <a:gd name="T79" fmla="*/ 157 h 157"/>
              <a:gd name="T80" fmla="*/ 45 w 160"/>
              <a:gd name="T81" fmla="*/ 149 h 157"/>
              <a:gd name="T82" fmla="*/ 19 w 160"/>
              <a:gd name="T83" fmla="*/ 141 h 157"/>
              <a:gd name="T84" fmla="*/ 16 w 160"/>
              <a:gd name="T85" fmla="*/ 101 h 157"/>
              <a:gd name="T86" fmla="*/ 8 w 160"/>
              <a:gd name="T87" fmla="*/ 64 h 157"/>
              <a:gd name="T88" fmla="*/ 37 w 160"/>
              <a:gd name="T89" fmla="*/ 52 h 157"/>
              <a:gd name="T90" fmla="*/ 37 w 160"/>
              <a:gd name="T91" fmla="*/ 44 h 157"/>
              <a:gd name="T92" fmla="*/ 0 w 160"/>
              <a:gd name="T93" fmla="*/ 64 h 157"/>
              <a:gd name="T94" fmla="*/ 11 w 160"/>
              <a:gd name="T95" fmla="*/ 108 h 157"/>
              <a:gd name="T96" fmla="*/ 26 w 160"/>
              <a:gd name="T97" fmla="*/ 157 h 1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160" h="157">
                <a:moveTo>
                  <a:pt x="126" y="0"/>
                </a:moveTo>
                <a:cubicBezTo>
                  <a:pt x="115" y="0"/>
                  <a:pt x="106" y="9"/>
                  <a:pt x="106" y="20"/>
                </a:cubicBezTo>
                <a:cubicBezTo>
                  <a:pt x="106" y="31"/>
                  <a:pt x="115" y="40"/>
                  <a:pt x="126" y="40"/>
                </a:cubicBezTo>
                <a:cubicBezTo>
                  <a:pt x="138" y="40"/>
                  <a:pt x="147" y="31"/>
                  <a:pt x="147" y="20"/>
                </a:cubicBezTo>
                <a:cubicBezTo>
                  <a:pt x="147" y="9"/>
                  <a:pt x="138" y="0"/>
                  <a:pt x="126" y="0"/>
                </a:cubicBezTo>
                <a:close/>
                <a:moveTo>
                  <a:pt x="126" y="32"/>
                </a:moveTo>
                <a:cubicBezTo>
                  <a:pt x="120" y="32"/>
                  <a:pt x="114" y="27"/>
                  <a:pt x="114" y="20"/>
                </a:cubicBezTo>
                <a:cubicBezTo>
                  <a:pt x="114" y="13"/>
                  <a:pt x="120" y="8"/>
                  <a:pt x="126" y="8"/>
                </a:cubicBezTo>
                <a:cubicBezTo>
                  <a:pt x="133" y="8"/>
                  <a:pt x="139" y="13"/>
                  <a:pt x="139" y="20"/>
                </a:cubicBezTo>
                <a:cubicBezTo>
                  <a:pt x="139" y="27"/>
                  <a:pt x="133" y="32"/>
                  <a:pt x="126" y="32"/>
                </a:cubicBezTo>
                <a:close/>
                <a:moveTo>
                  <a:pt x="80" y="40"/>
                </a:moveTo>
                <a:cubicBezTo>
                  <a:pt x="91" y="40"/>
                  <a:pt x="100" y="31"/>
                  <a:pt x="100" y="20"/>
                </a:cubicBezTo>
                <a:cubicBezTo>
                  <a:pt x="100" y="9"/>
                  <a:pt x="91" y="0"/>
                  <a:pt x="80" y="0"/>
                </a:cubicBezTo>
                <a:cubicBezTo>
                  <a:pt x="69" y="0"/>
                  <a:pt x="60" y="9"/>
                  <a:pt x="60" y="20"/>
                </a:cubicBezTo>
                <a:cubicBezTo>
                  <a:pt x="60" y="31"/>
                  <a:pt x="69" y="40"/>
                  <a:pt x="80" y="40"/>
                </a:cubicBezTo>
                <a:close/>
                <a:moveTo>
                  <a:pt x="80" y="8"/>
                </a:moveTo>
                <a:cubicBezTo>
                  <a:pt x="87" y="8"/>
                  <a:pt x="92" y="13"/>
                  <a:pt x="92" y="20"/>
                </a:cubicBezTo>
                <a:cubicBezTo>
                  <a:pt x="92" y="27"/>
                  <a:pt x="87" y="32"/>
                  <a:pt x="80" y="32"/>
                </a:cubicBezTo>
                <a:cubicBezTo>
                  <a:pt x="73" y="32"/>
                  <a:pt x="68" y="27"/>
                  <a:pt x="68" y="20"/>
                </a:cubicBezTo>
                <a:cubicBezTo>
                  <a:pt x="68" y="13"/>
                  <a:pt x="73" y="8"/>
                  <a:pt x="80" y="8"/>
                </a:cubicBezTo>
                <a:close/>
                <a:moveTo>
                  <a:pt x="140" y="44"/>
                </a:moveTo>
                <a:cubicBezTo>
                  <a:pt x="123" y="44"/>
                  <a:pt x="123" y="44"/>
                  <a:pt x="123" y="44"/>
                </a:cubicBezTo>
                <a:cubicBezTo>
                  <a:pt x="121" y="44"/>
                  <a:pt x="119" y="46"/>
                  <a:pt x="119" y="48"/>
                </a:cubicBezTo>
                <a:cubicBezTo>
                  <a:pt x="119" y="51"/>
                  <a:pt x="121" y="53"/>
                  <a:pt x="123" y="53"/>
                </a:cubicBezTo>
                <a:cubicBezTo>
                  <a:pt x="140" y="53"/>
                  <a:pt x="140" y="53"/>
                  <a:pt x="140" y="53"/>
                </a:cubicBezTo>
                <a:cubicBezTo>
                  <a:pt x="147" y="53"/>
                  <a:pt x="152" y="58"/>
                  <a:pt x="152" y="65"/>
                </a:cubicBezTo>
                <a:cubicBezTo>
                  <a:pt x="152" y="90"/>
                  <a:pt x="152" y="90"/>
                  <a:pt x="152" y="90"/>
                </a:cubicBezTo>
                <a:cubicBezTo>
                  <a:pt x="152" y="95"/>
                  <a:pt x="149" y="100"/>
                  <a:pt x="144" y="101"/>
                </a:cubicBezTo>
                <a:cubicBezTo>
                  <a:pt x="143" y="102"/>
                  <a:pt x="141" y="103"/>
                  <a:pt x="141" y="105"/>
                </a:cubicBezTo>
                <a:cubicBezTo>
                  <a:pt x="141" y="141"/>
                  <a:pt x="141" y="141"/>
                  <a:pt x="141" y="141"/>
                </a:cubicBezTo>
                <a:cubicBezTo>
                  <a:pt x="141" y="146"/>
                  <a:pt x="138" y="149"/>
                  <a:pt x="134" y="149"/>
                </a:cubicBezTo>
                <a:cubicBezTo>
                  <a:pt x="115" y="149"/>
                  <a:pt x="115" y="149"/>
                  <a:pt x="115" y="149"/>
                </a:cubicBezTo>
                <a:cubicBezTo>
                  <a:pt x="113" y="149"/>
                  <a:pt x="111" y="151"/>
                  <a:pt x="111" y="153"/>
                </a:cubicBezTo>
                <a:cubicBezTo>
                  <a:pt x="111" y="155"/>
                  <a:pt x="113" y="157"/>
                  <a:pt x="115" y="157"/>
                </a:cubicBezTo>
                <a:cubicBezTo>
                  <a:pt x="134" y="157"/>
                  <a:pt x="134" y="157"/>
                  <a:pt x="134" y="157"/>
                </a:cubicBezTo>
                <a:cubicBezTo>
                  <a:pt x="142" y="157"/>
                  <a:pt x="149" y="150"/>
                  <a:pt x="149" y="141"/>
                </a:cubicBezTo>
                <a:cubicBezTo>
                  <a:pt x="149" y="108"/>
                  <a:pt x="149" y="108"/>
                  <a:pt x="149" y="108"/>
                </a:cubicBezTo>
                <a:cubicBezTo>
                  <a:pt x="156" y="104"/>
                  <a:pt x="160" y="97"/>
                  <a:pt x="160" y="90"/>
                </a:cubicBezTo>
                <a:cubicBezTo>
                  <a:pt x="160" y="64"/>
                  <a:pt x="160" y="64"/>
                  <a:pt x="160" y="64"/>
                </a:cubicBezTo>
                <a:cubicBezTo>
                  <a:pt x="160" y="53"/>
                  <a:pt x="151" y="44"/>
                  <a:pt x="140" y="44"/>
                </a:cubicBezTo>
                <a:close/>
                <a:moveTo>
                  <a:pt x="71" y="157"/>
                </a:moveTo>
                <a:cubicBezTo>
                  <a:pt x="89" y="157"/>
                  <a:pt x="89" y="157"/>
                  <a:pt x="89" y="157"/>
                </a:cubicBezTo>
                <a:cubicBezTo>
                  <a:pt x="98" y="157"/>
                  <a:pt x="105" y="150"/>
                  <a:pt x="105" y="141"/>
                </a:cubicBezTo>
                <a:cubicBezTo>
                  <a:pt x="105" y="108"/>
                  <a:pt x="105" y="108"/>
                  <a:pt x="105" y="108"/>
                </a:cubicBezTo>
                <a:cubicBezTo>
                  <a:pt x="111" y="104"/>
                  <a:pt x="116" y="97"/>
                  <a:pt x="116" y="90"/>
                </a:cubicBezTo>
                <a:cubicBezTo>
                  <a:pt x="116" y="64"/>
                  <a:pt x="116" y="64"/>
                  <a:pt x="116" y="64"/>
                </a:cubicBezTo>
                <a:cubicBezTo>
                  <a:pt x="116" y="53"/>
                  <a:pt x="107" y="44"/>
                  <a:pt x="96" y="44"/>
                </a:cubicBezTo>
                <a:cubicBezTo>
                  <a:pt x="64" y="44"/>
                  <a:pt x="64" y="44"/>
                  <a:pt x="64" y="44"/>
                </a:cubicBezTo>
                <a:cubicBezTo>
                  <a:pt x="53" y="44"/>
                  <a:pt x="44" y="53"/>
                  <a:pt x="44" y="64"/>
                </a:cubicBezTo>
                <a:cubicBezTo>
                  <a:pt x="44" y="90"/>
                  <a:pt x="44" y="90"/>
                  <a:pt x="44" y="90"/>
                </a:cubicBezTo>
                <a:cubicBezTo>
                  <a:pt x="44" y="97"/>
                  <a:pt x="49" y="104"/>
                  <a:pt x="55" y="108"/>
                </a:cubicBezTo>
                <a:cubicBezTo>
                  <a:pt x="55" y="141"/>
                  <a:pt x="55" y="141"/>
                  <a:pt x="55" y="141"/>
                </a:cubicBezTo>
                <a:cubicBezTo>
                  <a:pt x="55" y="150"/>
                  <a:pt x="62" y="157"/>
                  <a:pt x="71" y="157"/>
                </a:cubicBezTo>
                <a:close/>
                <a:moveTo>
                  <a:pt x="52" y="90"/>
                </a:moveTo>
                <a:cubicBezTo>
                  <a:pt x="52" y="64"/>
                  <a:pt x="52" y="64"/>
                  <a:pt x="52" y="64"/>
                </a:cubicBezTo>
                <a:cubicBezTo>
                  <a:pt x="52" y="58"/>
                  <a:pt x="58" y="52"/>
                  <a:pt x="64" y="52"/>
                </a:cubicBezTo>
                <a:cubicBezTo>
                  <a:pt x="96" y="52"/>
                  <a:pt x="96" y="52"/>
                  <a:pt x="96" y="52"/>
                </a:cubicBezTo>
                <a:cubicBezTo>
                  <a:pt x="102" y="52"/>
                  <a:pt x="108" y="58"/>
                  <a:pt x="108" y="64"/>
                </a:cubicBezTo>
                <a:cubicBezTo>
                  <a:pt x="108" y="90"/>
                  <a:pt x="108" y="90"/>
                  <a:pt x="108" y="90"/>
                </a:cubicBezTo>
                <a:cubicBezTo>
                  <a:pt x="108" y="95"/>
                  <a:pt x="104" y="100"/>
                  <a:pt x="100" y="101"/>
                </a:cubicBezTo>
                <a:cubicBezTo>
                  <a:pt x="98" y="102"/>
                  <a:pt x="97" y="103"/>
                  <a:pt x="97" y="105"/>
                </a:cubicBezTo>
                <a:cubicBezTo>
                  <a:pt x="97" y="141"/>
                  <a:pt x="97" y="141"/>
                  <a:pt x="97" y="141"/>
                </a:cubicBezTo>
                <a:cubicBezTo>
                  <a:pt x="97" y="146"/>
                  <a:pt x="94" y="149"/>
                  <a:pt x="89" y="149"/>
                </a:cubicBezTo>
                <a:cubicBezTo>
                  <a:pt x="71" y="149"/>
                  <a:pt x="71" y="149"/>
                  <a:pt x="71" y="149"/>
                </a:cubicBezTo>
                <a:cubicBezTo>
                  <a:pt x="67" y="149"/>
                  <a:pt x="63" y="146"/>
                  <a:pt x="63" y="141"/>
                </a:cubicBezTo>
                <a:cubicBezTo>
                  <a:pt x="63" y="105"/>
                  <a:pt x="63" y="105"/>
                  <a:pt x="63" y="105"/>
                </a:cubicBezTo>
                <a:cubicBezTo>
                  <a:pt x="63" y="103"/>
                  <a:pt x="62" y="102"/>
                  <a:pt x="60" y="101"/>
                </a:cubicBezTo>
                <a:cubicBezTo>
                  <a:pt x="56" y="100"/>
                  <a:pt x="52" y="95"/>
                  <a:pt x="52" y="90"/>
                </a:cubicBezTo>
                <a:close/>
                <a:moveTo>
                  <a:pt x="54" y="20"/>
                </a:moveTo>
                <a:cubicBezTo>
                  <a:pt x="54" y="9"/>
                  <a:pt x="45" y="0"/>
                  <a:pt x="34" y="0"/>
                </a:cubicBezTo>
                <a:cubicBezTo>
                  <a:pt x="22" y="0"/>
                  <a:pt x="13" y="9"/>
                  <a:pt x="13" y="20"/>
                </a:cubicBezTo>
                <a:cubicBezTo>
                  <a:pt x="13" y="31"/>
                  <a:pt x="22" y="40"/>
                  <a:pt x="34" y="40"/>
                </a:cubicBezTo>
                <a:cubicBezTo>
                  <a:pt x="45" y="40"/>
                  <a:pt x="54" y="31"/>
                  <a:pt x="54" y="20"/>
                </a:cubicBezTo>
                <a:close/>
                <a:moveTo>
                  <a:pt x="21" y="20"/>
                </a:moveTo>
                <a:cubicBezTo>
                  <a:pt x="21" y="13"/>
                  <a:pt x="27" y="8"/>
                  <a:pt x="34" y="8"/>
                </a:cubicBezTo>
                <a:cubicBezTo>
                  <a:pt x="40" y="8"/>
                  <a:pt x="46" y="13"/>
                  <a:pt x="46" y="20"/>
                </a:cubicBezTo>
                <a:cubicBezTo>
                  <a:pt x="46" y="27"/>
                  <a:pt x="40" y="32"/>
                  <a:pt x="34" y="32"/>
                </a:cubicBezTo>
                <a:cubicBezTo>
                  <a:pt x="27" y="32"/>
                  <a:pt x="21" y="27"/>
                  <a:pt x="21" y="20"/>
                </a:cubicBezTo>
                <a:close/>
                <a:moveTo>
                  <a:pt x="26" y="157"/>
                </a:moveTo>
                <a:cubicBezTo>
                  <a:pt x="45" y="157"/>
                  <a:pt x="45" y="157"/>
                  <a:pt x="45" y="157"/>
                </a:cubicBezTo>
                <a:cubicBezTo>
                  <a:pt x="47" y="157"/>
                  <a:pt x="49" y="155"/>
                  <a:pt x="49" y="153"/>
                </a:cubicBezTo>
                <a:cubicBezTo>
                  <a:pt x="49" y="151"/>
                  <a:pt x="47" y="149"/>
                  <a:pt x="45" y="149"/>
                </a:cubicBezTo>
                <a:cubicBezTo>
                  <a:pt x="26" y="149"/>
                  <a:pt x="26" y="149"/>
                  <a:pt x="26" y="149"/>
                </a:cubicBezTo>
                <a:cubicBezTo>
                  <a:pt x="22" y="149"/>
                  <a:pt x="19" y="146"/>
                  <a:pt x="19" y="141"/>
                </a:cubicBezTo>
                <a:cubicBezTo>
                  <a:pt x="19" y="105"/>
                  <a:pt x="19" y="105"/>
                  <a:pt x="19" y="105"/>
                </a:cubicBezTo>
                <a:cubicBezTo>
                  <a:pt x="19" y="103"/>
                  <a:pt x="17" y="102"/>
                  <a:pt x="16" y="101"/>
                </a:cubicBezTo>
                <a:cubicBezTo>
                  <a:pt x="11" y="100"/>
                  <a:pt x="8" y="95"/>
                  <a:pt x="8" y="90"/>
                </a:cubicBezTo>
                <a:cubicBezTo>
                  <a:pt x="8" y="64"/>
                  <a:pt x="8" y="64"/>
                  <a:pt x="8" y="64"/>
                </a:cubicBezTo>
                <a:cubicBezTo>
                  <a:pt x="8" y="58"/>
                  <a:pt x="13" y="52"/>
                  <a:pt x="20" y="52"/>
                </a:cubicBezTo>
                <a:cubicBezTo>
                  <a:pt x="37" y="52"/>
                  <a:pt x="37" y="52"/>
                  <a:pt x="37" y="52"/>
                </a:cubicBezTo>
                <a:cubicBezTo>
                  <a:pt x="39" y="52"/>
                  <a:pt x="41" y="51"/>
                  <a:pt x="41" y="48"/>
                </a:cubicBezTo>
                <a:cubicBezTo>
                  <a:pt x="41" y="46"/>
                  <a:pt x="39" y="44"/>
                  <a:pt x="37" y="44"/>
                </a:cubicBezTo>
                <a:cubicBezTo>
                  <a:pt x="20" y="44"/>
                  <a:pt x="20" y="44"/>
                  <a:pt x="20" y="44"/>
                </a:cubicBezTo>
                <a:cubicBezTo>
                  <a:pt x="9" y="44"/>
                  <a:pt x="0" y="53"/>
                  <a:pt x="0" y="64"/>
                </a:cubicBezTo>
                <a:cubicBezTo>
                  <a:pt x="0" y="90"/>
                  <a:pt x="0" y="90"/>
                  <a:pt x="0" y="90"/>
                </a:cubicBezTo>
                <a:cubicBezTo>
                  <a:pt x="0" y="97"/>
                  <a:pt x="4" y="104"/>
                  <a:pt x="11" y="108"/>
                </a:cubicBezTo>
                <a:cubicBezTo>
                  <a:pt x="11" y="141"/>
                  <a:pt x="11" y="141"/>
                  <a:pt x="11" y="141"/>
                </a:cubicBezTo>
                <a:cubicBezTo>
                  <a:pt x="11" y="150"/>
                  <a:pt x="18" y="157"/>
                  <a:pt x="26" y="15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3" name="Freeform 62">
            <a:extLst>
              <a:ext uri="{FF2B5EF4-FFF2-40B4-BE49-F238E27FC236}">
                <a16:creationId xmlns:a16="http://schemas.microsoft.com/office/drawing/2014/main" xmlns="" id="{6DDD6A8A-005A-4246-8D00-D949D1EA51E5}"/>
              </a:ext>
            </a:extLst>
          </p:cNvPr>
          <p:cNvSpPr>
            <a:spLocks noEditPoints="1"/>
          </p:cNvSpPr>
          <p:nvPr/>
        </p:nvSpPr>
        <p:spPr bwMode="auto">
          <a:xfrm>
            <a:off x="6367463" y="1316037"/>
            <a:ext cx="400050" cy="547688"/>
          </a:xfrm>
          <a:custGeom>
            <a:avLst/>
            <a:gdLst>
              <a:gd name="T0" fmla="*/ 14 w 118"/>
              <a:gd name="T1" fmla="*/ 21 h 160"/>
              <a:gd name="T2" fmla="*/ 55 w 118"/>
              <a:gd name="T3" fmla="*/ 21 h 160"/>
              <a:gd name="T4" fmla="*/ 34 w 118"/>
              <a:gd name="T5" fmla="*/ 33 h 160"/>
              <a:gd name="T6" fmla="*/ 34 w 118"/>
              <a:gd name="T7" fmla="*/ 8 h 160"/>
              <a:gd name="T8" fmla="*/ 34 w 118"/>
              <a:gd name="T9" fmla="*/ 33 h 160"/>
              <a:gd name="T10" fmla="*/ 102 w 118"/>
              <a:gd name="T11" fmla="*/ 21 h 160"/>
              <a:gd name="T12" fmla="*/ 61 w 118"/>
              <a:gd name="T13" fmla="*/ 21 h 160"/>
              <a:gd name="T14" fmla="*/ 81 w 118"/>
              <a:gd name="T15" fmla="*/ 8 h 160"/>
              <a:gd name="T16" fmla="*/ 81 w 118"/>
              <a:gd name="T17" fmla="*/ 33 h 160"/>
              <a:gd name="T18" fmla="*/ 81 w 118"/>
              <a:gd name="T19" fmla="*/ 8 h 160"/>
              <a:gd name="T20" fmla="*/ 0 w 118"/>
              <a:gd name="T21" fmla="*/ 92 h 160"/>
              <a:gd name="T22" fmla="*/ 11 w 118"/>
              <a:gd name="T23" fmla="*/ 144 h 160"/>
              <a:gd name="T24" fmla="*/ 45 w 118"/>
              <a:gd name="T25" fmla="*/ 160 h 160"/>
              <a:gd name="T26" fmla="*/ 45 w 118"/>
              <a:gd name="T27" fmla="*/ 152 h 160"/>
              <a:gd name="T28" fmla="*/ 19 w 118"/>
              <a:gd name="T29" fmla="*/ 144 h 160"/>
              <a:gd name="T30" fmla="*/ 16 w 118"/>
              <a:gd name="T31" fmla="*/ 103 h 160"/>
              <a:gd name="T32" fmla="*/ 8 w 118"/>
              <a:gd name="T33" fmla="*/ 66 h 160"/>
              <a:gd name="T34" fmla="*/ 38 w 118"/>
              <a:gd name="T35" fmla="*/ 53 h 160"/>
              <a:gd name="T36" fmla="*/ 38 w 118"/>
              <a:gd name="T37" fmla="*/ 45 h 160"/>
              <a:gd name="T38" fmla="*/ 0 w 118"/>
              <a:gd name="T39" fmla="*/ 66 h 160"/>
              <a:gd name="T40" fmla="*/ 45 w 118"/>
              <a:gd name="T41" fmla="*/ 92 h 160"/>
              <a:gd name="T42" fmla="*/ 56 w 118"/>
              <a:gd name="T43" fmla="*/ 144 h 160"/>
              <a:gd name="T44" fmla="*/ 91 w 118"/>
              <a:gd name="T45" fmla="*/ 160 h 160"/>
              <a:gd name="T46" fmla="*/ 107 w 118"/>
              <a:gd name="T47" fmla="*/ 110 h 160"/>
              <a:gd name="T48" fmla="*/ 118 w 118"/>
              <a:gd name="T49" fmla="*/ 66 h 160"/>
              <a:gd name="T50" fmla="*/ 66 w 118"/>
              <a:gd name="T51" fmla="*/ 45 h 160"/>
              <a:gd name="T52" fmla="*/ 53 w 118"/>
              <a:gd name="T53" fmla="*/ 66 h 160"/>
              <a:gd name="T54" fmla="*/ 97 w 118"/>
              <a:gd name="T55" fmla="*/ 53 h 160"/>
              <a:gd name="T56" fmla="*/ 110 w 118"/>
              <a:gd name="T57" fmla="*/ 92 h 160"/>
              <a:gd name="T58" fmla="*/ 99 w 118"/>
              <a:gd name="T59" fmla="*/ 107 h 160"/>
              <a:gd name="T60" fmla="*/ 91 w 118"/>
              <a:gd name="T61" fmla="*/ 152 h 160"/>
              <a:gd name="T62" fmla="*/ 64 w 118"/>
              <a:gd name="T63" fmla="*/ 144 h 160"/>
              <a:gd name="T64" fmla="*/ 61 w 118"/>
              <a:gd name="T65" fmla="*/ 103 h 160"/>
              <a:gd name="T66" fmla="*/ 53 w 118"/>
              <a:gd name="T67" fmla="*/ 66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18" h="160">
                <a:moveTo>
                  <a:pt x="34" y="0"/>
                </a:moveTo>
                <a:cubicBezTo>
                  <a:pt x="23" y="0"/>
                  <a:pt x="14" y="9"/>
                  <a:pt x="14" y="21"/>
                </a:cubicBezTo>
                <a:cubicBezTo>
                  <a:pt x="14" y="32"/>
                  <a:pt x="23" y="41"/>
                  <a:pt x="34" y="41"/>
                </a:cubicBezTo>
                <a:cubicBezTo>
                  <a:pt x="45" y="41"/>
                  <a:pt x="55" y="32"/>
                  <a:pt x="55" y="21"/>
                </a:cubicBezTo>
                <a:cubicBezTo>
                  <a:pt x="55" y="9"/>
                  <a:pt x="45" y="0"/>
                  <a:pt x="34" y="0"/>
                </a:cubicBezTo>
                <a:close/>
                <a:moveTo>
                  <a:pt x="34" y="33"/>
                </a:moveTo>
                <a:cubicBezTo>
                  <a:pt x="27" y="33"/>
                  <a:pt x="22" y="27"/>
                  <a:pt x="22" y="21"/>
                </a:cubicBezTo>
                <a:cubicBezTo>
                  <a:pt x="22" y="14"/>
                  <a:pt x="27" y="8"/>
                  <a:pt x="34" y="8"/>
                </a:cubicBezTo>
                <a:cubicBezTo>
                  <a:pt x="41" y="8"/>
                  <a:pt x="47" y="14"/>
                  <a:pt x="47" y="21"/>
                </a:cubicBezTo>
                <a:cubicBezTo>
                  <a:pt x="47" y="27"/>
                  <a:pt x="41" y="33"/>
                  <a:pt x="34" y="33"/>
                </a:cubicBezTo>
                <a:close/>
                <a:moveTo>
                  <a:pt x="81" y="41"/>
                </a:moveTo>
                <a:cubicBezTo>
                  <a:pt x="93" y="41"/>
                  <a:pt x="102" y="32"/>
                  <a:pt x="102" y="21"/>
                </a:cubicBezTo>
                <a:cubicBezTo>
                  <a:pt x="102" y="9"/>
                  <a:pt x="93" y="0"/>
                  <a:pt x="81" y="0"/>
                </a:cubicBezTo>
                <a:cubicBezTo>
                  <a:pt x="70" y="0"/>
                  <a:pt x="61" y="9"/>
                  <a:pt x="61" y="21"/>
                </a:cubicBezTo>
                <a:cubicBezTo>
                  <a:pt x="61" y="32"/>
                  <a:pt x="70" y="41"/>
                  <a:pt x="81" y="41"/>
                </a:cubicBezTo>
                <a:close/>
                <a:moveTo>
                  <a:pt x="81" y="8"/>
                </a:moveTo>
                <a:cubicBezTo>
                  <a:pt x="88" y="8"/>
                  <a:pt x="94" y="14"/>
                  <a:pt x="94" y="21"/>
                </a:cubicBezTo>
                <a:cubicBezTo>
                  <a:pt x="94" y="27"/>
                  <a:pt x="88" y="33"/>
                  <a:pt x="81" y="33"/>
                </a:cubicBezTo>
                <a:cubicBezTo>
                  <a:pt x="75" y="33"/>
                  <a:pt x="69" y="27"/>
                  <a:pt x="69" y="21"/>
                </a:cubicBezTo>
                <a:cubicBezTo>
                  <a:pt x="69" y="14"/>
                  <a:pt x="75" y="8"/>
                  <a:pt x="81" y="8"/>
                </a:cubicBezTo>
                <a:close/>
                <a:moveTo>
                  <a:pt x="0" y="66"/>
                </a:moveTo>
                <a:cubicBezTo>
                  <a:pt x="0" y="92"/>
                  <a:pt x="0" y="92"/>
                  <a:pt x="0" y="92"/>
                </a:cubicBezTo>
                <a:cubicBezTo>
                  <a:pt x="0" y="99"/>
                  <a:pt x="4" y="106"/>
                  <a:pt x="11" y="110"/>
                </a:cubicBezTo>
                <a:cubicBezTo>
                  <a:pt x="11" y="144"/>
                  <a:pt x="11" y="144"/>
                  <a:pt x="11" y="144"/>
                </a:cubicBezTo>
                <a:cubicBezTo>
                  <a:pt x="11" y="153"/>
                  <a:pt x="18" y="160"/>
                  <a:pt x="27" y="160"/>
                </a:cubicBezTo>
                <a:cubicBezTo>
                  <a:pt x="45" y="160"/>
                  <a:pt x="45" y="160"/>
                  <a:pt x="45" y="160"/>
                </a:cubicBezTo>
                <a:cubicBezTo>
                  <a:pt x="48" y="160"/>
                  <a:pt x="49" y="158"/>
                  <a:pt x="49" y="156"/>
                </a:cubicBezTo>
                <a:cubicBezTo>
                  <a:pt x="49" y="154"/>
                  <a:pt x="48" y="152"/>
                  <a:pt x="45" y="152"/>
                </a:cubicBezTo>
                <a:cubicBezTo>
                  <a:pt x="27" y="152"/>
                  <a:pt x="27" y="152"/>
                  <a:pt x="27" y="152"/>
                </a:cubicBezTo>
                <a:cubicBezTo>
                  <a:pt x="22" y="152"/>
                  <a:pt x="19" y="148"/>
                  <a:pt x="19" y="144"/>
                </a:cubicBezTo>
                <a:cubicBezTo>
                  <a:pt x="19" y="107"/>
                  <a:pt x="19" y="107"/>
                  <a:pt x="19" y="107"/>
                </a:cubicBezTo>
                <a:cubicBezTo>
                  <a:pt x="19" y="105"/>
                  <a:pt x="18" y="104"/>
                  <a:pt x="16" y="103"/>
                </a:cubicBezTo>
                <a:cubicBezTo>
                  <a:pt x="11" y="101"/>
                  <a:pt x="8" y="97"/>
                  <a:pt x="8" y="92"/>
                </a:cubicBezTo>
                <a:cubicBezTo>
                  <a:pt x="8" y="66"/>
                  <a:pt x="8" y="66"/>
                  <a:pt x="8" y="66"/>
                </a:cubicBezTo>
                <a:cubicBezTo>
                  <a:pt x="8" y="59"/>
                  <a:pt x="14" y="53"/>
                  <a:pt x="20" y="53"/>
                </a:cubicBezTo>
                <a:cubicBezTo>
                  <a:pt x="38" y="53"/>
                  <a:pt x="38" y="53"/>
                  <a:pt x="38" y="53"/>
                </a:cubicBezTo>
                <a:cubicBezTo>
                  <a:pt x="40" y="53"/>
                  <a:pt x="42" y="51"/>
                  <a:pt x="42" y="49"/>
                </a:cubicBezTo>
                <a:cubicBezTo>
                  <a:pt x="42" y="47"/>
                  <a:pt x="40" y="45"/>
                  <a:pt x="38" y="45"/>
                </a:cubicBezTo>
                <a:cubicBezTo>
                  <a:pt x="20" y="45"/>
                  <a:pt x="20" y="45"/>
                  <a:pt x="20" y="45"/>
                </a:cubicBezTo>
                <a:cubicBezTo>
                  <a:pt x="9" y="45"/>
                  <a:pt x="0" y="54"/>
                  <a:pt x="0" y="66"/>
                </a:cubicBezTo>
                <a:close/>
                <a:moveTo>
                  <a:pt x="45" y="66"/>
                </a:moveTo>
                <a:cubicBezTo>
                  <a:pt x="45" y="92"/>
                  <a:pt x="45" y="92"/>
                  <a:pt x="45" y="92"/>
                </a:cubicBezTo>
                <a:cubicBezTo>
                  <a:pt x="45" y="99"/>
                  <a:pt x="50" y="106"/>
                  <a:pt x="56" y="110"/>
                </a:cubicBezTo>
                <a:cubicBezTo>
                  <a:pt x="56" y="144"/>
                  <a:pt x="56" y="144"/>
                  <a:pt x="56" y="144"/>
                </a:cubicBezTo>
                <a:cubicBezTo>
                  <a:pt x="56" y="153"/>
                  <a:pt x="63" y="160"/>
                  <a:pt x="72" y="160"/>
                </a:cubicBezTo>
                <a:cubicBezTo>
                  <a:pt x="91" y="160"/>
                  <a:pt x="91" y="160"/>
                  <a:pt x="91" y="160"/>
                </a:cubicBezTo>
                <a:cubicBezTo>
                  <a:pt x="100" y="160"/>
                  <a:pt x="107" y="153"/>
                  <a:pt x="107" y="144"/>
                </a:cubicBezTo>
                <a:cubicBezTo>
                  <a:pt x="107" y="110"/>
                  <a:pt x="107" y="110"/>
                  <a:pt x="107" y="110"/>
                </a:cubicBezTo>
                <a:cubicBezTo>
                  <a:pt x="113" y="106"/>
                  <a:pt x="118" y="99"/>
                  <a:pt x="118" y="92"/>
                </a:cubicBezTo>
                <a:cubicBezTo>
                  <a:pt x="118" y="66"/>
                  <a:pt x="118" y="66"/>
                  <a:pt x="118" y="66"/>
                </a:cubicBezTo>
                <a:cubicBezTo>
                  <a:pt x="118" y="54"/>
                  <a:pt x="109" y="45"/>
                  <a:pt x="97" y="45"/>
                </a:cubicBezTo>
                <a:cubicBezTo>
                  <a:pt x="66" y="45"/>
                  <a:pt x="66" y="45"/>
                  <a:pt x="66" y="45"/>
                </a:cubicBezTo>
                <a:cubicBezTo>
                  <a:pt x="54" y="45"/>
                  <a:pt x="45" y="54"/>
                  <a:pt x="45" y="66"/>
                </a:cubicBezTo>
                <a:close/>
                <a:moveTo>
                  <a:pt x="53" y="66"/>
                </a:moveTo>
                <a:cubicBezTo>
                  <a:pt x="53" y="59"/>
                  <a:pt x="59" y="53"/>
                  <a:pt x="66" y="53"/>
                </a:cubicBezTo>
                <a:cubicBezTo>
                  <a:pt x="97" y="53"/>
                  <a:pt x="97" y="53"/>
                  <a:pt x="97" y="53"/>
                </a:cubicBezTo>
                <a:cubicBezTo>
                  <a:pt x="104" y="53"/>
                  <a:pt x="110" y="59"/>
                  <a:pt x="110" y="66"/>
                </a:cubicBezTo>
                <a:cubicBezTo>
                  <a:pt x="110" y="92"/>
                  <a:pt x="110" y="92"/>
                  <a:pt x="110" y="92"/>
                </a:cubicBezTo>
                <a:cubicBezTo>
                  <a:pt x="110" y="97"/>
                  <a:pt x="106" y="101"/>
                  <a:pt x="102" y="103"/>
                </a:cubicBezTo>
                <a:cubicBezTo>
                  <a:pt x="100" y="104"/>
                  <a:pt x="99" y="105"/>
                  <a:pt x="99" y="107"/>
                </a:cubicBezTo>
                <a:cubicBezTo>
                  <a:pt x="99" y="144"/>
                  <a:pt x="99" y="144"/>
                  <a:pt x="99" y="144"/>
                </a:cubicBezTo>
                <a:cubicBezTo>
                  <a:pt x="99" y="148"/>
                  <a:pt x="95" y="152"/>
                  <a:pt x="91" y="152"/>
                </a:cubicBezTo>
                <a:cubicBezTo>
                  <a:pt x="72" y="152"/>
                  <a:pt x="72" y="152"/>
                  <a:pt x="72" y="152"/>
                </a:cubicBezTo>
                <a:cubicBezTo>
                  <a:pt x="68" y="152"/>
                  <a:pt x="64" y="148"/>
                  <a:pt x="64" y="144"/>
                </a:cubicBezTo>
                <a:cubicBezTo>
                  <a:pt x="64" y="107"/>
                  <a:pt x="64" y="107"/>
                  <a:pt x="64" y="107"/>
                </a:cubicBezTo>
                <a:cubicBezTo>
                  <a:pt x="64" y="105"/>
                  <a:pt x="63" y="104"/>
                  <a:pt x="61" y="103"/>
                </a:cubicBezTo>
                <a:cubicBezTo>
                  <a:pt x="57" y="101"/>
                  <a:pt x="53" y="97"/>
                  <a:pt x="53" y="92"/>
                </a:cubicBezTo>
                <a:cubicBezTo>
                  <a:pt x="53" y="66"/>
                  <a:pt x="53" y="66"/>
                  <a:pt x="53" y="6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4" name="Freeform 63">
            <a:extLst>
              <a:ext uri="{FF2B5EF4-FFF2-40B4-BE49-F238E27FC236}">
                <a16:creationId xmlns:a16="http://schemas.microsoft.com/office/drawing/2014/main" xmlns="" id="{9788CD72-59D9-4933-8DF2-F58FED63A37C}"/>
              </a:ext>
            </a:extLst>
          </p:cNvPr>
          <p:cNvSpPr>
            <a:spLocks noEditPoints="1"/>
          </p:cNvSpPr>
          <p:nvPr/>
        </p:nvSpPr>
        <p:spPr bwMode="auto">
          <a:xfrm>
            <a:off x="6367463" y="1931987"/>
            <a:ext cx="400050" cy="546100"/>
          </a:xfrm>
          <a:custGeom>
            <a:avLst/>
            <a:gdLst>
              <a:gd name="T0" fmla="*/ 83 w 118"/>
              <a:gd name="T1" fmla="*/ 41 h 160"/>
              <a:gd name="T2" fmla="*/ 83 w 118"/>
              <a:gd name="T3" fmla="*/ 0 h 160"/>
              <a:gd name="T4" fmla="*/ 71 w 118"/>
              <a:gd name="T5" fmla="*/ 21 h 160"/>
              <a:gd name="T6" fmla="*/ 96 w 118"/>
              <a:gd name="T7" fmla="*/ 21 h 160"/>
              <a:gd name="T8" fmla="*/ 71 w 118"/>
              <a:gd name="T9" fmla="*/ 21 h 160"/>
              <a:gd name="T10" fmla="*/ 36 w 118"/>
              <a:gd name="T11" fmla="*/ 0 h 160"/>
              <a:gd name="T12" fmla="*/ 36 w 118"/>
              <a:gd name="T13" fmla="*/ 41 h 160"/>
              <a:gd name="T14" fmla="*/ 49 w 118"/>
              <a:gd name="T15" fmla="*/ 21 h 160"/>
              <a:gd name="T16" fmla="*/ 24 w 118"/>
              <a:gd name="T17" fmla="*/ 21 h 160"/>
              <a:gd name="T18" fmla="*/ 49 w 118"/>
              <a:gd name="T19" fmla="*/ 21 h 160"/>
              <a:gd name="T20" fmla="*/ 118 w 118"/>
              <a:gd name="T21" fmla="*/ 92 h 160"/>
              <a:gd name="T22" fmla="*/ 107 w 118"/>
              <a:gd name="T23" fmla="*/ 144 h 160"/>
              <a:gd name="T24" fmla="*/ 72 w 118"/>
              <a:gd name="T25" fmla="*/ 160 h 160"/>
              <a:gd name="T26" fmla="*/ 72 w 118"/>
              <a:gd name="T27" fmla="*/ 152 h 160"/>
              <a:gd name="T28" fmla="*/ 99 w 118"/>
              <a:gd name="T29" fmla="*/ 144 h 160"/>
              <a:gd name="T30" fmla="*/ 101 w 118"/>
              <a:gd name="T31" fmla="*/ 103 h 160"/>
              <a:gd name="T32" fmla="*/ 110 w 118"/>
              <a:gd name="T33" fmla="*/ 66 h 160"/>
              <a:gd name="T34" fmla="*/ 80 w 118"/>
              <a:gd name="T35" fmla="*/ 53 h 160"/>
              <a:gd name="T36" fmla="*/ 80 w 118"/>
              <a:gd name="T37" fmla="*/ 45 h 160"/>
              <a:gd name="T38" fmla="*/ 118 w 118"/>
              <a:gd name="T39" fmla="*/ 66 h 160"/>
              <a:gd name="T40" fmla="*/ 20 w 118"/>
              <a:gd name="T41" fmla="*/ 45 h 160"/>
              <a:gd name="T42" fmla="*/ 0 w 118"/>
              <a:gd name="T43" fmla="*/ 92 h 160"/>
              <a:gd name="T44" fmla="*/ 11 w 118"/>
              <a:gd name="T45" fmla="*/ 144 h 160"/>
              <a:gd name="T46" fmla="*/ 45 w 118"/>
              <a:gd name="T47" fmla="*/ 160 h 160"/>
              <a:gd name="T48" fmla="*/ 62 w 118"/>
              <a:gd name="T49" fmla="*/ 110 h 160"/>
              <a:gd name="T50" fmla="*/ 72 w 118"/>
              <a:gd name="T51" fmla="*/ 66 h 160"/>
              <a:gd name="T52" fmla="*/ 64 w 118"/>
              <a:gd name="T53" fmla="*/ 92 h 160"/>
              <a:gd name="T54" fmla="*/ 54 w 118"/>
              <a:gd name="T55" fmla="*/ 107 h 160"/>
              <a:gd name="T56" fmla="*/ 45 w 118"/>
              <a:gd name="T57" fmla="*/ 152 h 160"/>
              <a:gd name="T58" fmla="*/ 19 w 118"/>
              <a:gd name="T59" fmla="*/ 144 h 160"/>
              <a:gd name="T60" fmla="*/ 16 w 118"/>
              <a:gd name="T61" fmla="*/ 103 h 160"/>
              <a:gd name="T62" fmla="*/ 8 w 118"/>
              <a:gd name="T63" fmla="*/ 66 h 160"/>
              <a:gd name="T64" fmla="*/ 52 w 118"/>
              <a:gd name="T65" fmla="*/ 53 h 160"/>
              <a:gd name="T66" fmla="*/ 64 w 118"/>
              <a:gd name="T67" fmla="*/ 92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18" h="160">
                <a:moveTo>
                  <a:pt x="63" y="21"/>
                </a:moveTo>
                <a:cubicBezTo>
                  <a:pt x="63" y="32"/>
                  <a:pt x="72" y="41"/>
                  <a:pt x="83" y="41"/>
                </a:cubicBezTo>
                <a:cubicBezTo>
                  <a:pt x="95" y="41"/>
                  <a:pt x="104" y="32"/>
                  <a:pt x="104" y="21"/>
                </a:cubicBezTo>
                <a:cubicBezTo>
                  <a:pt x="104" y="9"/>
                  <a:pt x="95" y="0"/>
                  <a:pt x="83" y="0"/>
                </a:cubicBezTo>
                <a:cubicBezTo>
                  <a:pt x="72" y="0"/>
                  <a:pt x="63" y="9"/>
                  <a:pt x="63" y="21"/>
                </a:cubicBezTo>
                <a:close/>
                <a:moveTo>
                  <a:pt x="71" y="21"/>
                </a:moveTo>
                <a:cubicBezTo>
                  <a:pt x="71" y="14"/>
                  <a:pt x="77" y="8"/>
                  <a:pt x="83" y="8"/>
                </a:cubicBezTo>
                <a:cubicBezTo>
                  <a:pt x="90" y="8"/>
                  <a:pt x="96" y="14"/>
                  <a:pt x="96" y="21"/>
                </a:cubicBezTo>
                <a:cubicBezTo>
                  <a:pt x="96" y="27"/>
                  <a:pt x="90" y="33"/>
                  <a:pt x="83" y="33"/>
                </a:cubicBezTo>
                <a:cubicBezTo>
                  <a:pt x="77" y="33"/>
                  <a:pt x="71" y="27"/>
                  <a:pt x="71" y="21"/>
                </a:cubicBezTo>
                <a:close/>
                <a:moveTo>
                  <a:pt x="57" y="21"/>
                </a:moveTo>
                <a:cubicBezTo>
                  <a:pt x="57" y="9"/>
                  <a:pt x="47" y="0"/>
                  <a:pt x="36" y="0"/>
                </a:cubicBezTo>
                <a:cubicBezTo>
                  <a:pt x="25" y="0"/>
                  <a:pt x="16" y="9"/>
                  <a:pt x="16" y="21"/>
                </a:cubicBezTo>
                <a:cubicBezTo>
                  <a:pt x="16" y="32"/>
                  <a:pt x="25" y="41"/>
                  <a:pt x="36" y="41"/>
                </a:cubicBezTo>
                <a:cubicBezTo>
                  <a:pt x="47" y="41"/>
                  <a:pt x="57" y="32"/>
                  <a:pt x="57" y="21"/>
                </a:cubicBezTo>
                <a:close/>
                <a:moveTo>
                  <a:pt x="49" y="21"/>
                </a:moveTo>
                <a:cubicBezTo>
                  <a:pt x="49" y="27"/>
                  <a:pt x="43" y="33"/>
                  <a:pt x="36" y="33"/>
                </a:cubicBezTo>
                <a:cubicBezTo>
                  <a:pt x="29" y="33"/>
                  <a:pt x="24" y="27"/>
                  <a:pt x="24" y="21"/>
                </a:cubicBezTo>
                <a:cubicBezTo>
                  <a:pt x="24" y="14"/>
                  <a:pt x="29" y="8"/>
                  <a:pt x="36" y="8"/>
                </a:cubicBezTo>
                <a:cubicBezTo>
                  <a:pt x="43" y="8"/>
                  <a:pt x="49" y="14"/>
                  <a:pt x="49" y="21"/>
                </a:cubicBezTo>
                <a:close/>
                <a:moveTo>
                  <a:pt x="118" y="66"/>
                </a:moveTo>
                <a:cubicBezTo>
                  <a:pt x="118" y="92"/>
                  <a:pt x="118" y="92"/>
                  <a:pt x="118" y="92"/>
                </a:cubicBezTo>
                <a:cubicBezTo>
                  <a:pt x="118" y="99"/>
                  <a:pt x="113" y="106"/>
                  <a:pt x="107" y="110"/>
                </a:cubicBezTo>
                <a:cubicBezTo>
                  <a:pt x="107" y="144"/>
                  <a:pt x="107" y="144"/>
                  <a:pt x="107" y="144"/>
                </a:cubicBezTo>
                <a:cubicBezTo>
                  <a:pt x="107" y="153"/>
                  <a:pt x="100" y="160"/>
                  <a:pt x="91" y="160"/>
                </a:cubicBezTo>
                <a:cubicBezTo>
                  <a:pt x="72" y="160"/>
                  <a:pt x="72" y="160"/>
                  <a:pt x="72" y="160"/>
                </a:cubicBezTo>
                <a:cubicBezTo>
                  <a:pt x="70" y="160"/>
                  <a:pt x="68" y="158"/>
                  <a:pt x="68" y="156"/>
                </a:cubicBezTo>
                <a:cubicBezTo>
                  <a:pt x="68" y="154"/>
                  <a:pt x="70" y="152"/>
                  <a:pt x="72" y="152"/>
                </a:cubicBezTo>
                <a:cubicBezTo>
                  <a:pt x="91" y="152"/>
                  <a:pt x="91" y="152"/>
                  <a:pt x="91" y="152"/>
                </a:cubicBezTo>
                <a:cubicBezTo>
                  <a:pt x="95" y="152"/>
                  <a:pt x="99" y="148"/>
                  <a:pt x="99" y="144"/>
                </a:cubicBezTo>
                <a:cubicBezTo>
                  <a:pt x="99" y="107"/>
                  <a:pt x="99" y="107"/>
                  <a:pt x="99" y="107"/>
                </a:cubicBezTo>
                <a:cubicBezTo>
                  <a:pt x="99" y="105"/>
                  <a:pt x="100" y="104"/>
                  <a:pt x="101" y="103"/>
                </a:cubicBezTo>
                <a:cubicBezTo>
                  <a:pt x="106" y="101"/>
                  <a:pt x="110" y="97"/>
                  <a:pt x="110" y="92"/>
                </a:cubicBezTo>
                <a:cubicBezTo>
                  <a:pt x="110" y="66"/>
                  <a:pt x="110" y="66"/>
                  <a:pt x="110" y="66"/>
                </a:cubicBezTo>
                <a:cubicBezTo>
                  <a:pt x="110" y="59"/>
                  <a:pt x="104" y="53"/>
                  <a:pt x="97" y="53"/>
                </a:cubicBezTo>
                <a:cubicBezTo>
                  <a:pt x="80" y="53"/>
                  <a:pt x="80" y="53"/>
                  <a:pt x="80" y="53"/>
                </a:cubicBezTo>
                <a:cubicBezTo>
                  <a:pt x="78" y="53"/>
                  <a:pt x="76" y="51"/>
                  <a:pt x="76" y="49"/>
                </a:cubicBezTo>
                <a:cubicBezTo>
                  <a:pt x="76" y="47"/>
                  <a:pt x="78" y="45"/>
                  <a:pt x="80" y="45"/>
                </a:cubicBezTo>
                <a:cubicBezTo>
                  <a:pt x="97" y="45"/>
                  <a:pt x="97" y="45"/>
                  <a:pt x="97" y="45"/>
                </a:cubicBezTo>
                <a:cubicBezTo>
                  <a:pt x="108" y="45"/>
                  <a:pt x="118" y="54"/>
                  <a:pt x="118" y="66"/>
                </a:cubicBezTo>
                <a:close/>
                <a:moveTo>
                  <a:pt x="52" y="45"/>
                </a:moveTo>
                <a:cubicBezTo>
                  <a:pt x="20" y="45"/>
                  <a:pt x="20" y="45"/>
                  <a:pt x="20" y="45"/>
                </a:cubicBezTo>
                <a:cubicBezTo>
                  <a:pt x="9" y="45"/>
                  <a:pt x="0" y="54"/>
                  <a:pt x="0" y="66"/>
                </a:cubicBezTo>
                <a:cubicBezTo>
                  <a:pt x="0" y="92"/>
                  <a:pt x="0" y="92"/>
                  <a:pt x="0" y="92"/>
                </a:cubicBezTo>
                <a:cubicBezTo>
                  <a:pt x="0" y="99"/>
                  <a:pt x="4" y="106"/>
                  <a:pt x="11" y="110"/>
                </a:cubicBezTo>
                <a:cubicBezTo>
                  <a:pt x="11" y="144"/>
                  <a:pt x="11" y="144"/>
                  <a:pt x="11" y="144"/>
                </a:cubicBezTo>
                <a:cubicBezTo>
                  <a:pt x="11" y="153"/>
                  <a:pt x="18" y="160"/>
                  <a:pt x="27" y="160"/>
                </a:cubicBezTo>
                <a:cubicBezTo>
                  <a:pt x="45" y="160"/>
                  <a:pt x="45" y="160"/>
                  <a:pt x="45" y="160"/>
                </a:cubicBezTo>
                <a:cubicBezTo>
                  <a:pt x="54" y="160"/>
                  <a:pt x="62" y="153"/>
                  <a:pt x="62" y="144"/>
                </a:cubicBezTo>
                <a:cubicBezTo>
                  <a:pt x="62" y="110"/>
                  <a:pt x="62" y="110"/>
                  <a:pt x="62" y="110"/>
                </a:cubicBezTo>
                <a:cubicBezTo>
                  <a:pt x="68" y="106"/>
                  <a:pt x="72" y="99"/>
                  <a:pt x="72" y="92"/>
                </a:cubicBezTo>
                <a:cubicBezTo>
                  <a:pt x="72" y="66"/>
                  <a:pt x="72" y="66"/>
                  <a:pt x="72" y="66"/>
                </a:cubicBezTo>
                <a:cubicBezTo>
                  <a:pt x="72" y="54"/>
                  <a:pt x="63" y="45"/>
                  <a:pt x="52" y="45"/>
                </a:cubicBezTo>
                <a:close/>
                <a:moveTo>
                  <a:pt x="64" y="92"/>
                </a:moveTo>
                <a:cubicBezTo>
                  <a:pt x="64" y="97"/>
                  <a:pt x="61" y="101"/>
                  <a:pt x="56" y="103"/>
                </a:cubicBezTo>
                <a:cubicBezTo>
                  <a:pt x="55" y="104"/>
                  <a:pt x="54" y="105"/>
                  <a:pt x="54" y="107"/>
                </a:cubicBezTo>
                <a:cubicBezTo>
                  <a:pt x="54" y="144"/>
                  <a:pt x="54" y="144"/>
                  <a:pt x="54" y="144"/>
                </a:cubicBezTo>
                <a:cubicBezTo>
                  <a:pt x="54" y="148"/>
                  <a:pt x="50" y="152"/>
                  <a:pt x="45" y="152"/>
                </a:cubicBezTo>
                <a:cubicBezTo>
                  <a:pt x="27" y="152"/>
                  <a:pt x="27" y="152"/>
                  <a:pt x="27" y="152"/>
                </a:cubicBezTo>
                <a:cubicBezTo>
                  <a:pt x="22" y="152"/>
                  <a:pt x="19" y="148"/>
                  <a:pt x="19" y="144"/>
                </a:cubicBezTo>
                <a:cubicBezTo>
                  <a:pt x="19" y="107"/>
                  <a:pt x="19" y="107"/>
                  <a:pt x="19" y="107"/>
                </a:cubicBezTo>
                <a:cubicBezTo>
                  <a:pt x="19" y="105"/>
                  <a:pt x="18" y="104"/>
                  <a:pt x="16" y="103"/>
                </a:cubicBezTo>
                <a:cubicBezTo>
                  <a:pt x="11" y="101"/>
                  <a:pt x="8" y="97"/>
                  <a:pt x="8" y="92"/>
                </a:cubicBezTo>
                <a:cubicBezTo>
                  <a:pt x="8" y="66"/>
                  <a:pt x="8" y="66"/>
                  <a:pt x="8" y="66"/>
                </a:cubicBezTo>
                <a:cubicBezTo>
                  <a:pt x="8" y="59"/>
                  <a:pt x="14" y="53"/>
                  <a:pt x="20" y="53"/>
                </a:cubicBezTo>
                <a:cubicBezTo>
                  <a:pt x="52" y="53"/>
                  <a:pt x="52" y="53"/>
                  <a:pt x="52" y="53"/>
                </a:cubicBezTo>
                <a:cubicBezTo>
                  <a:pt x="59" y="53"/>
                  <a:pt x="64" y="59"/>
                  <a:pt x="64" y="66"/>
                </a:cubicBezTo>
                <a:cubicBezTo>
                  <a:pt x="64" y="92"/>
                  <a:pt x="64" y="92"/>
                  <a:pt x="64" y="9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5" name="Freeform 64">
            <a:extLst>
              <a:ext uri="{FF2B5EF4-FFF2-40B4-BE49-F238E27FC236}">
                <a16:creationId xmlns:a16="http://schemas.microsoft.com/office/drawing/2014/main" xmlns="" id="{4787AB4E-746D-4851-80C8-242AF483E0E4}"/>
              </a:ext>
            </a:extLst>
          </p:cNvPr>
          <p:cNvSpPr>
            <a:spLocks noEditPoints="1"/>
          </p:cNvSpPr>
          <p:nvPr/>
        </p:nvSpPr>
        <p:spPr bwMode="auto">
          <a:xfrm>
            <a:off x="6367463" y="2547937"/>
            <a:ext cx="400050" cy="546100"/>
          </a:xfrm>
          <a:custGeom>
            <a:avLst/>
            <a:gdLst>
              <a:gd name="T0" fmla="*/ 104 w 118"/>
              <a:gd name="T1" fmla="*/ 20 h 160"/>
              <a:gd name="T2" fmla="*/ 63 w 118"/>
              <a:gd name="T3" fmla="*/ 20 h 160"/>
              <a:gd name="T4" fmla="*/ 83 w 118"/>
              <a:gd name="T5" fmla="*/ 8 h 160"/>
              <a:gd name="T6" fmla="*/ 83 w 118"/>
              <a:gd name="T7" fmla="*/ 33 h 160"/>
              <a:gd name="T8" fmla="*/ 83 w 118"/>
              <a:gd name="T9" fmla="*/ 8 h 160"/>
              <a:gd name="T10" fmla="*/ 57 w 118"/>
              <a:gd name="T11" fmla="*/ 20 h 160"/>
              <a:gd name="T12" fmla="*/ 16 w 118"/>
              <a:gd name="T13" fmla="*/ 20 h 160"/>
              <a:gd name="T14" fmla="*/ 36 w 118"/>
              <a:gd name="T15" fmla="*/ 8 h 160"/>
              <a:gd name="T16" fmla="*/ 36 w 118"/>
              <a:gd name="T17" fmla="*/ 33 h 160"/>
              <a:gd name="T18" fmla="*/ 36 w 118"/>
              <a:gd name="T19" fmla="*/ 8 h 160"/>
              <a:gd name="T20" fmla="*/ 107 w 118"/>
              <a:gd name="T21" fmla="*/ 110 h 160"/>
              <a:gd name="T22" fmla="*/ 118 w 118"/>
              <a:gd name="T23" fmla="*/ 66 h 160"/>
              <a:gd name="T24" fmla="*/ 80 w 118"/>
              <a:gd name="T25" fmla="*/ 45 h 160"/>
              <a:gd name="T26" fmla="*/ 80 w 118"/>
              <a:gd name="T27" fmla="*/ 53 h 160"/>
              <a:gd name="T28" fmla="*/ 110 w 118"/>
              <a:gd name="T29" fmla="*/ 66 h 160"/>
              <a:gd name="T30" fmla="*/ 102 w 118"/>
              <a:gd name="T31" fmla="*/ 103 h 160"/>
              <a:gd name="T32" fmla="*/ 99 w 118"/>
              <a:gd name="T33" fmla="*/ 144 h 160"/>
              <a:gd name="T34" fmla="*/ 72 w 118"/>
              <a:gd name="T35" fmla="*/ 152 h 160"/>
              <a:gd name="T36" fmla="*/ 72 w 118"/>
              <a:gd name="T37" fmla="*/ 160 h 160"/>
              <a:gd name="T38" fmla="*/ 107 w 118"/>
              <a:gd name="T39" fmla="*/ 144 h 160"/>
              <a:gd name="T40" fmla="*/ 52 w 118"/>
              <a:gd name="T41" fmla="*/ 45 h 160"/>
              <a:gd name="T42" fmla="*/ 0 w 118"/>
              <a:gd name="T43" fmla="*/ 66 h 160"/>
              <a:gd name="T44" fmla="*/ 11 w 118"/>
              <a:gd name="T45" fmla="*/ 110 h 160"/>
              <a:gd name="T46" fmla="*/ 27 w 118"/>
              <a:gd name="T47" fmla="*/ 160 h 160"/>
              <a:gd name="T48" fmla="*/ 62 w 118"/>
              <a:gd name="T49" fmla="*/ 144 h 160"/>
              <a:gd name="T50" fmla="*/ 72 w 118"/>
              <a:gd name="T51" fmla="*/ 92 h 160"/>
              <a:gd name="T52" fmla="*/ 64 w 118"/>
              <a:gd name="T53" fmla="*/ 92 h 160"/>
              <a:gd name="T54" fmla="*/ 54 w 118"/>
              <a:gd name="T55" fmla="*/ 107 h 160"/>
              <a:gd name="T56" fmla="*/ 45 w 118"/>
              <a:gd name="T57" fmla="*/ 152 h 160"/>
              <a:gd name="T58" fmla="*/ 19 w 118"/>
              <a:gd name="T59" fmla="*/ 144 h 160"/>
              <a:gd name="T60" fmla="*/ 16 w 118"/>
              <a:gd name="T61" fmla="*/ 103 h 160"/>
              <a:gd name="T62" fmla="*/ 8 w 118"/>
              <a:gd name="T63" fmla="*/ 66 h 160"/>
              <a:gd name="T64" fmla="*/ 52 w 118"/>
              <a:gd name="T65" fmla="*/ 53 h 160"/>
              <a:gd name="T66" fmla="*/ 64 w 118"/>
              <a:gd name="T67" fmla="*/ 92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18" h="160">
                <a:moveTo>
                  <a:pt x="83" y="41"/>
                </a:moveTo>
                <a:cubicBezTo>
                  <a:pt x="95" y="41"/>
                  <a:pt x="104" y="32"/>
                  <a:pt x="104" y="20"/>
                </a:cubicBezTo>
                <a:cubicBezTo>
                  <a:pt x="104" y="9"/>
                  <a:pt x="95" y="0"/>
                  <a:pt x="83" y="0"/>
                </a:cubicBezTo>
                <a:cubicBezTo>
                  <a:pt x="72" y="0"/>
                  <a:pt x="63" y="9"/>
                  <a:pt x="63" y="20"/>
                </a:cubicBezTo>
                <a:cubicBezTo>
                  <a:pt x="63" y="32"/>
                  <a:pt x="72" y="41"/>
                  <a:pt x="83" y="41"/>
                </a:cubicBezTo>
                <a:close/>
                <a:moveTo>
                  <a:pt x="83" y="8"/>
                </a:moveTo>
                <a:cubicBezTo>
                  <a:pt x="90" y="8"/>
                  <a:pt x="96" y="14"/>
                  <a:pt x="96" y="20"/>
                </a:cubicBezTo>
                <a:cubicBezTo>
                  <a:pt x="96" y="27"/>
                  <a:pt x="90" y="33"/>
                  <a:pt x="83" y="33"/>
                </a:cubicBezTo>
                <a:cubicBezTo>
                  <a:pt x="77" y="33"/>
                  <a:pt x="71" y="27"/>
                  <a:pt x="71" y="20"/>
                </a:cubicBezTo>
                <a:cubicBezTo>
                  <a:pt x="71" y="14"/>
                  <a:pt x="77" y="8"/>
                  <a:pt x="83" y="8"/>
                </a:cubicBezTo>
                <a:close/>
                <a:moveTo>
                  <a:pt x="36" y="41"/>
                </a:moveTo>
                <a:cubicBezTo>
                  <a:pt x="48" y="41"/>
                  <a:pt x="57" y="32"/>
                  <a:pt x="57" y="20"/>
                </a:cubicBezTo>
                <a:cubicBezTo>
                  <a:pt x="57" y="9"/>
                  <a:pt x="48" y="0"/>
                  <a:pt x="36" y="0"/>
                </a:cubicBezTo>
                <a:cubicBezTo>
                  <a:pt x="25" y="0"/>
                  <a:pt x="16" y="9"/>
                  <a:pt x="16" y="20"/>
                </a:cubicBezTo>
                <a:cubicBezTo>
                  <a:pt x="16" y="32"/>
                  <a:pt x="25" y="41"/>
                  <a:pt x="36" y="41"/>
                </a:cubicBezTo>
                <a:close/>
                <a:moveTo>
                  <a:pt x="36" y="8"/>
                </a:moveTo>
                <a:cubicBezTo>
                  <a:pt x="43" y="8"/>
                  <a:pt x="49" y="14"/>
                  <a:pt x="49" y="20"/>
                </a:cubicBezTo>
                <a:cubicBezTo>
                  <a:pt x="49" y="27"/>
                  <a:pt x="43" y="33"/>
                  <a:pt x="36" y="33"/>
                </a:cubicBezTo>
                <a:cubicBezTo>
                  <a:pt x="29" y="33"/>
                  <a:pt x="24" y="27"/>
                  <a:pt x="24" y="20"/>
                </a:cubicBezTo>
                <a:cubicBezTo>
                  <a:pt x="24" y="14"/>
                  <a:pt x="29" y="8"/>
                  <a:pt x="36" y="8"/>
                </a:cubicBezTo>
                <a:close/>
                <a:moveTo>
                  <a:pt x="107" y="144"/>
                </a:moveTo>
                <a:cubicBezTo>
                  <a:pt x="107" y="110"/>
                  <a:pt x="107" y="110"/>
                  <a:pt x="107" y="110"/>
                </a:cubicBezTo>
                <a:cubicBezTo>
                  <a:pt x="113" y="106"/>
                  <a:pt x="118" y="99"/>
                  <a:pt x="118" y="92"/>
                </a:cubicBezTo>
                <a:cubicBezTo>
                  <a:pt x="118" y="66"/>
                  <a:pt x="118" y="66"/>
                  <a:pt x="118" y="66"/>
                </a:cubicBezTo>
                <a:cubicBezTo>
                  <a:pt x="118" y="54"/>
                  <a:pt x="108" y="45"/>
                  <a:pt x="97" y="45"/>
                </a:cubicBezTo>
                <a:cubicBezTo>
                  <a:pt x="80" y="45"/>
                  <a:pt x="80" y="45"/>
                  <a:pt x="80" y="45"/>
                </a:cubicBezTo>
                <a:cubicBezTo>
                  <a:pt x="78" y="45"/>
                  <a:pt x="76" y="47"/>
                  <a:pt x="76" y="49"/>
                </a:cubicBezTo>
                <a:cubicBezTo>
                  <a:pt x="76" y="51"/>
                  <a:pt x="78" y="53"/>
                  <a:pt x="80" y="53"/>
                </a:cubicBezTo>
                <a:cubicBezTo>
                  <a:pt x="97" y="53"/>
                  <a:pt x="97" y="53"/>
                  <a:pt x="97" y="53"/>
                </a:cubicBezTo>
                <a:cubicBezTo>
                  <a:pt x="104" y="53"/>
                  <a:pt x="110" y="59"/>
                  <a:pt x="110" y="66"/>
                </a:cubicBezTo>
                <a:cubicBezTo>
                  <a:pt x="110" y="92"/>
                  <a:pt x="110" y="92"/>
                  <a:pt x="110" y="92"/>
                </a:cubicBezTo>
                <a:cubicBezTo>
                  <a:pt x="110" y="97"/>
                  <a:pt x="106" y="101"/>
                  <a:pt x="102" y="103"/>
                </a:cubicBezTo>
                <a:cubicBezTo>
                  <a:pt x="100" y="104"/>
                  <a:pt x="99" y="105"/>
                  <a:pt x="99" y="107"/>
                </a:cubicBezTo>
                <a:cubicBezTo>
                  <a:pt x="99" y="144"/>
                  <a:pt x="99" y="144"/>
                  <a:pt x="99" y="144"/>
                </a:cubicBezTo>
                <a:cubicBezTo>
                  <a:pt x="99" y="148"/>
                  <a:pt x="95" y="152"/>
                  <a:pt x="91" y="152"/>
                </a:cubicBezTo>
                <a:cubicBezTo>
                  <a:pt x="72" y="152"/>
                  <a:pt x="72" y="152"/>
                  <a:pt x="72" y="152"/>
                </a:cubicBezTo>
                <a:cubicBezTo>
                  <a:pt x="70" y="152"/>
                  <a:pt x="68" y="154"/>
                  <a:pt x="68" y="156"/>
                </a:cubicBezTo>
                <a:cubicBezTo>
                  <a:pt x="68" y="158"/>
                  <a:pt x="70" y="160"/>
                  <a:pt x="72" y="160"/>
                </a:cubicBezTo>
                <a:cubicBezTo>
                  <a:pt x="91" y="160"/>
                  <a:pt x="91" y="160"/>
                  <a:pt x="91" y="160"/>
                </a:cubicBezTo>
                <a:cubicBezTo>
                  <a:pt x="100" y="160"/>
                  <a:pt x="107" y="153"/>
                  <a:pt x="107" y="144"/>
                </a:cubicBezTo>
                <a:close/>
                <a:moveTo>
                  <a:pt x="72" y="66"/>
                </a:moveTo>
                <a:cubicBezTo>
                  <a:pt x="72" y="54"/>
                  <a:pt x="63" y="45"/>
                  <a:pt x="52" y="45"/>
                </a:cubicBezTo>
                <a:cubicBezTo>
                  <a:pt x="20" y="45"/>
                  <a:pt x="20" y="45"/>
                  <a:pt x="20" y="45"/>
                </a:cubicBezTo>
                <a:cubicBezTo>
                  <a:pt x="9" y="45"/>
                  <a:pt x="0" y="54"/>
                  <a:pt x="0" y="66"/>
                </a:cubicBezTo>
                <a:cubicBezTo>
                  <a:pt x="0" y="92"/>
                  <a:pt x="0" y="92"/>
                  <a:pt x="0" y="92"/>
                </a:cubicBezTo>
                <a:cubicBezTo>
                  <a:pt x="0" y="99"/>
                  <a:pt x="4" y="106"/>
                  <a:pt x="11" y="110"/>
                </a:cubicBezTo>
                <a:cubicBezTo>
                  <a:pt x="11" y="144"/>
                  <a:pt x="11" y="144"/>
                  <a:pt x="11" y="144"/>
                </a:cubicBezTo>
                <a:cubicBezTo>
                  <a:pt x="11" y="153"/>
                  <a:pt x="18" y="160"/>
                  <a:pt x="27" y="160"/>
                </a:cubicBezTo>
                <a:cubicBezTo>
                  <a:pt x="45" y="160"/>
                  <a:pt x="45" y="160"/>
                  <a:pt x="45" y="160"/>
                </a:cubicBezTo>
                <a:cubicBezTo>
                  <a:pt x="54" y="160"/>
                  <a:pt x="62" y="153"/>
                  <a:pt x="62" y="144"/>
                </a:cubicBezTo>
                <a:cubicBezTo>
                  <a:pt x="62" y="110"/>
                  <a:pt x="62" y="110"/>
                  <a:pt x="62" y="110"/>
                </a:cubicBezTo>
                <a:cubicBezTo>
                  <a:pt x="68" y="106"/>
                  <a:pt x="72" y="99"/>
                  <a:pt x="72" y="92"/>
                </a:cubicBezTo>
                <a:lnTo>
                  <a:pt x="72" y="66"/>
                </a:lnTo>
                <a:close/>
                <a:moveTo>
                  <a:pt x="64" y="92"/>
                </a:moveTo>
                <a:cubicBezTo>
                  <a:pt x="64" y="97"/>
                  <a:pt x="61" y="101"/>
                  <a:pt x="56" y="103"/>
                </a:cubicBezTo>
                <a:cubicBezTo>
                  <a:pt x="55" y="104"/>
                  <a:pt x="54" y="105"/>
                  <a:pt x="54" y="107"/>
                </a:cubicBezTo>
                <a:cubicBezTo>
                  <a:pt x="54" y="144"/>
                  <a:pt x="54" y="144"/>
                  <a:pt x="54" y="144"/>
                </a:cubicBezTo>
                <a:cubicBezTo>
                  <a:pt x="54" y="148"/>
                  <a:pt x="50" y="152"/>
                  <a:pt x="45" y="152"/>
                </a:cubicBezTo>
                <a:cubicBezTo>
                  <a:pt x="27" y="152"/>
                  <a:pt x="27" y="152"/>
                  <a:pt x="27" y="152"/>
                </a:cubicBezTo>
                <a:cubicBezTo>
                  <a:pt x="22" y="152"/>
                  <a:pt x="19" y="148"/>
                  <a:pt x="19" y="144"/>
                </a:cubicBezTo>
                <a:cubicBezTo>
                  <a:pt x="19" y="107"/>
                  <a:pt x="19" y="107"/>
                  <a:pt x="19" y="107"/>
                </a:cubicBezTo>
                <a:cubicBezTo>
                  <a:pt x="19" y="105"/>
                  <a:pt x="18" y="104"/>
                  <a:pt x="16" y="103"/>
                </a:cubicBezTo>
                <a:cubicBezTo>
                  <a:pt x="11" y="101"/>
                  <a:pt x="8" y="97"/>
                  <a:pt x="8" y="92"/>
                </a:cubicBezTo>
                <a:cubicBezTo>
                  <a:pt x="8" y="66"/>
                  <a:pt x="8" y="66"/>
                  <a:pt x="8" y="66"/>
                </a:cubicBezTo>
                <a:cubicBezTo>
                  <a:pt x="8" y="59"/>
                  <a:pt x="14" y="53"/>
                  <a:pt x="20" y="53"/>
                </a:cubicBezTo>
                <a:cubicBezTo>
                  <a:pt x="52" y="53"/>
                  <a:pt x="52" y="53"/>
                  <a:pt x="52" y="53"/>
                </a:cubicBezTo>
                <a:cubicBezTo>
                  <a:pt x="59" y="53"/>
                  <a:pt x="64" y="59"/>
                  <a:pt x="64" y="66"/>
                </a:cubicBezTo>
                <a:cubicBezTo>
                  <a:pt x="64" y="92"/>
                  <a:pt x="64" y="92"/>
                  <a:pt x="64" y="9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6" name="Freeform 65">
            <a:extLst>
              <a:ext uri="{FF2B5EF4-FFF2-40B4-BE49-F238E27FC236}">
                <a16:creationId xmlns:a16="http://schemas.microsoft.com/office/drawing/2014/main" xmlns="" id="{EEA556B3-D2E9-4BEB-8B2D-33E3CD591E59}"/>
              </a:ext>
            </a:extLst>
          </p:cNvPr>
          <p:cNvSpPr>
            <a:spLocks noEditPoints="1"/>
          </p:cNvSpPr>
          <p:nvPr/>
        </p:nvSpPr>
        <p:spPr bwMode="auto">
          <a:xfrm>
            <a:off x="6296025" y="3162300"/>
            <a:ext cx="536575" cy="547688"/>
          </a:xfrm>
          <a:custGeom>
            <a:avLst/>
            <a:gdLst>
              <a:gd name="T0" fmla="*/ 152 w 158"/>
              <a:gd name="T1" fmla="*/ 76 h 160"/>
              <a:gd name="T2" fmla="*/ 151 w 158"/>
              <a:gd name="T3" fmla="*/ 53 h 160"/>
              <a:gd name="T4" fmla="*/ 144 w 158"/>
              <a:gd name="T5" fmla="*/ 40 h 160"/>
              <a:gd name="T6" fmla="*/ 127 w 158"/>
              <a:gd name="T7" fmla="*/ 25 h 160"/>
              <a:gd name="T8" fmla="*/ 108 w 158"/>
              <a:gd name="T9" fmla="*/ 6 h 160"/>
              <a:gd name="T10" fmla="*/ 92 w 158"/>
              <a:gd name="T11" fmla="*/ 8 h 160"/>
              <a:gd name="T12" fmla="*/ 69 w 158"/>
              <a:gd name="T13" fmla="*/ 5 h 160"/>
              <a:gd name="T14" fmla="*/ 55 w 158"/>
              <a:gd name="T15" fmla="*/ 8 h 160"/>
              <a:gd name="T16" fmla="*/ 36 w 158"/>
              <a:gd name="T17" fmla="*/ 21 h 160"/>
              <a:gd name="T18" fmla="*/ 16 w 158"/>
              <a:gd name="T19" fmla="*/ 31 h 160"/>
              <a:gd name="T20" fmla="*/ 12 w 158"/>
              <a:gd name="T21" fmla="*/ 52 h 160"/>
              <a:gd name="T22" fmla="*/ 4 w 158"/>
              <a:gd name="T23" fmla="*/ 74 h 160"/>
              <a:gd name="T24" fmla="*/ 4 w 158"/>
              <a:gd name="T25" fmla="*/ 88 h 160"/>
              <a:gd name="T26" fmla="*/ 13 w 158"/>
              <a:gd name="T27" fmla="*/ 109 h 160"/>
              <a:gd name="T28" fmla="*/ 17 w 158"/>
              <a:gd name="T29" fmla="*/ 130 h 160"/>
              <a:gd name="T30" fmla="*/ 37 w 158"/>
              <a:gd name="T31" fmla="*/ 139 h 160"/>
              <a:gd name="T32" fmla="*/ 56 w 158"/>
              <a:gd name="T33" fmla="*/ 153 h 160"/>
              <a:gd name="T34" fmla="*/ 70 w 158"/>
              <a:gd name="T35" fmla="*/ 156 h 160"/>
              <a:gd name="T36" fmla="*/ 93 w 158"/>
              <a:gd name="T37" fmla="*/ 152 h 160"/>
              <a:gd name="T38" fmla="*/ 109 w 158"/>
              <a:gd name="T39" fmla="*/ 153 h 160"/>
              <a:gd name="T40" fmla="*/ 123 w 158"/>
              <a:gd name="T41" fmla="*/ 139 h 160"/>
              <a:gd name="T42" fmla="*/ 142 w 158"/>
              <a:gd name="T43" fmla="*/ 129 h 160"/>
              <a:gd name="T44" fmla="*/ 147 w 158"/>
              <a:gd name="T45" fmla="*/ 108 h 160"/>
              <a:gd name="T46" fmla="*/ 155 w 158"/>
              <a:gd name="T47" fmla="*/ 86 h 160"/>
              <a:gd name="T48" fmla="*/ 143 w 158"/>
              <a:gd name="T49" fmla="*/ 101 h 160"/>
              <a:gd name="T50" fmla="*/ 136 w 158"/>
              <a:gd name="T51" fmla="*/ 124 h 160"/>
              <a:gd name="T52" fmla="*/ 115 w 158"/>
              <a:gd name="T53" fmla="*/ 137 h 160"/>
              <a:gd name="T54" fmla="*/ 107 w 158"/>
              <a:gd name="T55" fmla="*/ 145 h 160"/>
              <a:gd name="T56" fmla="*/ 87 w 158"/>
              <a:gd name="T57" fmla="*/ 147 h 160"/>
              <a:gd name="T58" fmla="*/ 76 w 158"/>
              <a:gd name="T59" fmla="*/ 150 h 160"/>
              <a:gd name="T60" fmla="*/ 57 w 158"/>
              <a:gd name="T61" fmla="*/ 143 h 160"/>
              <a:gd name="T62" fmla="*/ 46 w 158"/>
              <a:gd name="T63" fmla="*/ 142 h 160"/>
              <a:gd name="T64" fmla="*/ 27 w 158"/>
              <a:gd name="T65" fmla="*/ 127 h 160"/>
              <a:gd name="T66" fmla="*/ 23 w 158"/>
              <a:gd name="T67" fmla="*/ 116 h 160"/>
              <a:gd name="T68" fmla="*/ 9 w 158"/>
              <a:gd name="T69" fmla="*/ 97 h 160"/>
              <a:gd name="T70" fmla="*/ 13 w 158"/>
              <a:gd name="T71" fmla="*/ 73 h 160"/>
              <a:gd name="T72" fmla="*/ 12 w 158"/>
              <a:gd name="T73" fmla="*/ 61 h 160"/>
              <a:gd name="T74" fmla="*/ 22 w 158"/>
              <a:gd name="T75" fmla="*/ 40 h 160"/>
              <a:gd name="T76" fmla="*/ 31 w 158"/>
              <a:gd name="T77" fmla="*/ 33 h 160"/>
              <a:gd name="T78" fmla="*/ 50 w 158"/>
              <a:gd name="T79" fmla="*/ 15 h 160"/>
              <a:gd name="T80" fmla="*/ 62 w 158"/>
              <a:gd name="T81" fmla="*/ 18 h 160"/>
              <a:gd name="T82" fmla="*/ 79 w 158"/>
              <a:gd name="T83" fmla="*/ 8 h 160"/>
              <a:gd name="T84" fmla="*/ 96 w 158"/>
              <a:gd name="T85" fmla="*/ 18 h 160"/>
              <a:gd name="T86" fmla="*/ 108 w 158"/>
              <a:gd name="T87" fmla="*/ 14 h 160"/>
              <a:gd name="T88" fmla="*/ 127 w 158"/>
              <a:gd name="T89" fmla="*/ 33 h 160"/>
              <a:gd name="T90" fmla="*/ 136 w 158"/>
              <a:gd name="T91" fmla="*/ 39 h 160"/>
              <a:gd name="T92" fmla="*/ 147 w 158"/>
              <a:gd name="T93" fmla="*/ 60 h 160"/>
              <a:gd name="T94" fmla="*/ 146 w 158"/>
              <a:gd name="T95" fmla="*/ 72 h 160"/>
              <a:gd name="T96" fmla="*/ 150 w 158"/>
              <a:gd name="T97" fmla="*/ 95 h 160"/>
              <a:gd name="T98" fmla="*/ 46 w 158"/>
              <a:gd name="T99" fmla="*/ 113 h 160"/>
              <a:gd name="T100" fmla="*/ 127 w 158"/>
              <a:gd name="T101" fmla="*/ 80 h 160"/>
              <a:gd name="T102" fmla="*/ 52 w 158"/>
              <a:gd name="T103" fmla="*/ 108 h 160"/>
              <a:gd name="T104" fmla="*/ 79 w 158"/>
              <a:gd name="T105" fmla="*/ 119 h 160"/>
              <a:gd name="T106" fmla="*/ 55 w 158"/>
              <a:gd name="T107" fmla="*/ 50 h 160"/>
              <a:gd name="T108" fmla="*/ 119 w 158"/>
              <a:gd name="T109" fmla="*/ 80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158" h="160">
                <a:moveTo>
                  <a:pt x="155" y="86"/>
                </a:moveTo>
                <a:cubicBezTo>
                  <a:pt x="152" y="83"/>
                  <a:pt x="152" y="83"/>
                  <a:pt x="152" y="83"/>
                </a:cubicBezTo>
                <a:cubicBezTo>
                  <a:pt x="151" y="81"/>
                  <a:pt x="151" y="78"/>
                  <a:pt x="152" y="76"/>
                </a:cubicBezTo>
                <a:cubicBezTo>
                  <a:pt x="155" y="72"/>
                  <a:pt x="155" y="72"/>
                  <a:pt x="155" y="72"/>
                </a:cubicBezTo>
                <a:cubicBezTo>
                  <a:pt x="157" y="69"/>
                  <a:pt x="158" y="65"/>
                  <a:pt x="157" y="62"/>
                </a:cubicBezTo>
                <a:cubicBezTo>
                  <a:pt x="156" y="58"/>
                  <a:pt x="154" y="55"/>
                  <a:pt x="151" y="53"/>
                </a:cubicBezTo>
                <a:cubicBezTo>
                  <a:pt x="146" y="51"/>
                  <a:pt x="146" y="51"/>
                  <a:pt x="146" y="51"/>
                </a:cubicBezTo>
                <a:cubicBezTo>
                  <a:pt x="144" y="49"/>
                  <a:pt x="143" y="47"/>
                  <a:pt x="143" y="45"/>
                </a:cubicBezTo>
                <a:cubicBezTo>
                  <a:pt x="144" y="40"/>
                  <a:pt x="144" y="40"/>
                  <a:pt x="144" y="40"/>
                </a:cubicBezTo>
                <a:cubicBezTo>
                  <a:pt x="145" y="36"/>
                  <a:pt x="144" y="33"/>
                  <a:pt x="142" y="30"/>
                </a:cubicBezTo>
                <a:cubicBezTo>
                  <a:pt x="139" y="27"/>
                  <a:pt x="136" y="25"/>
                  <a:pt x="132" y="25"/>
                </a:cubicBezTo>
                <a:cubicBezTo>
                  <a:pt x="127" y="25"/>
                  <a:pt x="127" y="25"/>
                  <a:pt x="127" y="25"/>
                </a:cubicBezTo>
                <a:cubicBezTo>
                  <a:pt x="125" y="24"/>
                  <a:pt x="123" y="23"/>
                  <a:pt x="122" y="21"/>
                </a:cubicBezTo>
                <a:cubicBezTo>
                  <a:pt x="121" y="16"/>
                  <a:pt x="121" y="16"/>
                  <a:pt x="121" y="16"/>
                </a:cubicBezTo>
                <a:cubicBezTo>
                  <a:pt x="119" y="10"/>
                  <a:pt x="114" y="6"/>
                  <a:pt x="108" y="6"/>
                </a:cubicBezTo>
                <a:cubicBezTo>
                  <a:pt x="106" y="6"/>
                  <a:pt x="104" y="7"/>
                  <a:pt x="103" y="7"/>
                </a:cubicBezTo>
                <a:cubicBezTo>
                  <a:pt x="98" y="9"/>
                  <a:pt x="98" y="9"/>
                  <a:pt x="98" y="9"/>
                </a:cubicBezTo>
                <a:cubicBezTo>
                  <a:pt x="96" y="10"/>
                  <a:pt x="93" y="10"/>
                  <a:pt x="92" y="8"/>
                </a:cubicBezTo>
                <a:cubicBezTo>
                  <a:pt x="89" y="4"/>
                  <a:pt x="89" y="4"/>
                  <a:pt x="89" y="4"/>
                </a:cubicBezTo>
                <a:cubicBezTo>
                  <a:pt x="86" y="2"/>
                  <a:pt x="83" y="0"/>
                  <a:pt x="79" y="0"/>
                </a:cubicBezTo>
                <a:cubicBezTo>
                  <a:pt x="75" y="0"/>
                  <a:pt x="71" y="2"/>
                  <a:pt x="69" y="5"/>
                </a:cubicBezTo>
                <a:cubicBezTo>
                  <a:pt x="66" y="8"/>
                  <a:pt x="66" y="8"/>
                  <a:pt x="66" y="8"/>
                </a:cubicBezTo>
                <a:cubicBezTo>
                  <a:pt x="64" y="10"/>
                  <a:pt x="62" y="11"/>
                  <a:pt x="60" y="10"/>
                </a:cubicBezTo>
                <a:cubicBezTo>
                  <a:pt x="55" y="8"/>
                  <a:pt x="55" y="8"/>
                  <a:pt x="55" y="8"/>
                </a:cubicBezTo>
                <a:cubicBezTo>
                  <a:pt x="53" y="7"/>
                  <a:pt x="52" y="7"/>
                  <a:pt x="50" y="7"/>
                </a:cubicBezTo>
                <a:cubicBezTo>
                  <a:pt x="44" y="7"/>
                  <a:pt x="39" y="11"/>
                  <a:pt x="37" y="17"/>
                </a:cubicBezTo>
                <a:cubicBezTo>
                  <a:pt x="36" y="21"/>
                  <a:pt x="36" y="21"/>
                  <a:pt x="36" y="21"/>
                </a:cubicBezTo>
                <a:cubicBezTo>
                  <a:pt x="35" y="24"/>
                  <a:pt x="33" y="25"/>
                  <a:pt x="31" y="25"/>
                </a:cubicBezTo>
                <a:cubicBezTo>
                  <a:pt x="26" y="26"/>
                  <a:pt x="26" y="26"/>
                  <a:pt x="26" y="26"/>
                </a:cubicBezTo>
                <a:cubicBezTo>
                  <a:pt x="22" y="26"/>
                  <a:pt x="19" y="28"/>
                  <a:pt x="16" y="31"/>
                </a:cubicBezTo>
                <a:cubicBezTo>
                  <a:pt x="14" y="34"/>
                  <a:pt x="13" y="37"/>
                  <a:pt x="14" y="41"/>
                </a:cubicBezTo>
                <a:cubicBezTo>
                  <a:pt x="15" y="46"/>
                  <a:pt x="15" y="46"/>
                  <a:pt x="15" y="46"/>
                </a:cubicBezTo>
                <a:cubicBezTo>
                  <a:pt x="15" y="48"/>
                  <a:pt x="14" y="51"/>
                  <a:pt x="12" y="52"/>
                </a:cubicBezTo>
                <a:cubicBezTo>
                  <a:pt x="8" y="54"/>
                  <a:pt x="8" y="54"/>
                  <a:pt x="8" y="54"/>
                </a:cubicBezTo>
                <a:cubicBezTo>
                  <a:pt x="5" y="56"/>
                  <a:pt x="2" y="59"/>
                  <a:pt x="1" y="63"/>
                </a:cubicBezTo>
                <a:cubicBezTo>
                  <a:pt x="0" y="67"/>
                  <a:pt x="1" y="70"/>
                  <a:pt x="4" y="74"/>
                </a:cubicBezTo>
                <a:cubicBezTo>
                  <a:pt x="6" y="77"/>
                  <a:pt x="6" y="77"/>
                  <a:pt x="6" y="77"/>
                </a:cubicBezTo>
                <a:cubicBezTo>
                  <a:pt x="8" y="79"/>
                  <a:pt x="8" y="82"/>
                  <a:pt x="6" y="84"/>
                </a:cubicBezTo>
                <a:cubicBezTo>
                  <a:pt x="4" y="88"/>
                  <a:pt x="4" y="88"/>
                  <a:pt x="4" y="88"/>
                </a:cubicBezTo>
                <a:cubicBezTo>
                  <a:pt x="1" y="91"/>
                  <a:pt x="1" y="95"/>
                  <a:pt x="2" y="98"/>
                </a:cubicBezTo>
                <a:cubicBezTo>
                  <a:pt x="2" y="102"/>
                  <a:pt x="5" y="105"/>
                  <a:pt x="8" y="107"/>
                </a:cubicBezTo>
                <a:cubicBezTo>
                  <a:pt x="13" y="109"/>
                  <a:pt x="13" y="109"/>
                  <a:pt x="13" y="109"/>
                </a:cubicBezTo>
                <a:cubicBezTo>
                  <a:pt x="15" y="110"/>
                  <a:pt x="16" y="113"/>
                  <a:pt x="15" y="115"/>
                </a:cubicBezTo>
                <a:cubicBezTo>
                  <a:pt x="14" y="120"/>
                  <a:pt x="14" y="120"/>
                  <a:pt x="14" y="120"/>
                </a:cubicBezTo>
                <a:cubicBezTo>
                  <a:pt x="14" y="124"/>
                  <a:pt x="15" y="127"/>
                  <a:pt x="17" y="130"/>
                </a:cubicBezTo>
                <a:cubicBezTo>
                  <a:pt x="20" y="133"/>
                  <a:pt x="23" y="135"/>
                  <a:pt x="27" y="135"/>
                </a:cubicBezTo>
                <a:cubicBezTo>
                  <a:pt x="32" y="136"/>
                  <a:pt x="32" y="136"/>
                  <a:pt x="32" y="136"/>
                </a:cubicBezTo>
                <a:cubicBezTo>
                  <a:pt x="34" y="136"/>
                  <a:pt x="36" y="137"/>
                  <a:pt x="37" y="139"/>
                </a:cubicBezTo>
                <a:cubicBezTo>
                  <a:pt x="38" y="144"/>
                  <a:pt x="38" y="144"/>
                  <a:pt x="38" y="144"/>
                </a:cubicBezTo>
                <a:cubicBezTo>
                  <a:pt x="40" y="150"/>
                  <a:pt x="45" y="154"/>
                  <a:pt x="51" y="154"/>
                </a:cubicBezTo>
                <a:cubicBezTo>
                  <a:pt x="53" y="154"/>
                  <a:pt x="55" y="153"/>
                  <a:pt x="56" y="153"/>
                </a:cubicBezTo>
                <a:cubicBezTo>
                  <a:pt x="61" y="151"/>
                  <a:pt x="61" y="151"/>
                  <a:pt x="61" y="151"/>
                </a:cubicBezTo>
                <a:cubicBezTo>
                  <a:pt x="63" y="150"/>
                  <a:pt x="65" y="150"/>
                  <a:pt x="67" y="152"/>
                </a:cubicBezTo>
                <a:cubicBezTo>
                  <a:pt x="70" y="156"/>
                  <a:pt x="70" y="156"/>
                  <a:pt x="70" y="156"/>
                </a:cubicBezTo>
                <a:cubicBezTo>
                  <a:pt x="72" y="158"/>
                  <a:pt x="76" y="160"/>
                  <a:pt x="80" y="160"/>
                </a:cubicBezTo>
                <a:cubicBezTo>
                  <a:pt x="84" y="160"/>
                  <a:pt x="87" y="158"/>
                  <a:pt x="90" y="155"/>
                </a:cubicBezTo>
                <a:cubicBezTo>
                  <a:pt x="93" y="152"/>
                  <a:pt x="93" y="152"/>
                  <a:pt x="93" y="152"/>
                </a:cubicBezTo>
                <a:cubicBezTo>
                  <a:pt x="95" y="150"/>
                  <a:pt x="97" y="149"/>
                  <a:pt x="99" y="150"/>
                </a:cubicBezTo>
                <a:cubicBezTo>
                  <a:pt x="104" y="152"/>
                  <a:pt x="104" y="152"/>
                  <a:pt x="104" y="152"/>
                </a:cubicBezTo>
                <a:cubicBezTo>
                  <a:pt x="105" y="153"/>
                  <a:pt x="107" y="153"/>
                  <a:pt x="109" y="153"/>
                </a:cubicBezTo>
                <a:cubicBezTo>
                  <a:pt x="109" y="153"/>
                  <a:pt x="109" y="153"/>
                  <a:pt x="109" y="153"/>
                </a:cubicBezTo>
                <a:cubicBezTo>
                  <a:pt x="115" y="153"/>
                  <a:pt x="120" y="149"/>
                  <a:pt x="122" y="143"/>
                </a:cubicBezTo>
                <a:cubicBezTo>
                  <a:pt x="123" y="139"/>
                  <a:pt x="123" y="139"/>
                  <a:pt x="123" y="139"/>
                </a:cubicBezTo>
                <a:cubicBezTo>
                  <a:pt x="123" y="136"/>
                  <a:pt x="125" y="135"/>
                  <a:pt x="128" y="135"/>
                </a:cubicBezTo>
                <a:cubicBezTo>
                  <a:pt x="132" y="134"/>
                  <a:pt x="132" y="134"/>
                  <a:pt x="132" y="134"/>
                </a:cubicBezTo>
                <a:cubicBezTo>
                  <a:pt x="136" y="134"/>
                  <a:pt x="140" y="132"/>
                  <a:pt x="142" y="129"/>
                </a:cubicBezTo>
                <a:cubicBezTo>
                  <a:pt x="145" y="126"/>
                  <a:pt x="146" y="122"/>
                  <a:pt x="145" y="119"/>
                </a:cubicBezTo>
                <a:cubicBezTo>
                  <a:pt x="144" y="114"/>
                  <a:pt x="144" y="114"/>
                  <a:pt x="144" y="114"/>
                </a:cubicBezTo>
                <a:cubicBezTo>
                  <a:pt x="144" y="112"/>
                  <a:pt x="145" y="109"/>
                  <a:pt x="147" y="108"/>
                </a:cubicBezTo>
                <a:cubicBezTo>
                  <a:pt x="151" y="106"/>
                  <a:pt x="151" y="106"/>
                  <a:pt x="151" y="106"/>
                </a:cubicBezTo>
                <a:cubicBezTo>
                  <a:pt x="154" y="104"/>
                  <a:pt x="157" y="101"/>
                  <a:pt x="157" y="97"/>
                </a:cubicBezTo>
                <a:cubicBezTo>
                  <a:pt x="158" y="93"/>
                  <a:pt x="157" y="90"/>
                  <a:pt x="155" y="86"/>
                </a:cubicBezTo>
                <a:close/>
                <a:moveTo>
                  <a:pt x="150" y="95"/>
                </a:moveTo>
                <a:cubicBezTo>
                  <a:pt x="149" y="97"/>
                  <a:pt x="148" y="98"/>
                  <a:pt x="147" y="99"/>
                </a:cubicBezTo>
                <a:cubicBezTo>
                  <a:pt x="143" y="101"/>
                  <a:pt x="143" y="101"/>
                  <a:pt x="143" y="101"/>
                </a:cubicBezTo>
                <a:cubicBezTo>
                  <a:pt x="138" y="104"/>
                  <a:pt x="135" y="110"/>
                  <a:pt x="136" y="115"/>
                </a:cubicBezTo>
                <a:cubicBezTo>
                  <a:pt x="137" y="120"/>
                  <a:pt x="137" y="120"/>
                  <a:pt x="137" y="120"/>
                </a:cubicBezTo>
                <a:cubicBezTo>
                  <a:pt x="137" y="122"/>
                  <a:pt x="137" y="123"/>
                  <a:pt x="136" y="124"/>
                </a:cubicBezTo>
                <a:cubicBezTo>
                  <a:pt x="135" y="126"/>
                  <a:pt x="134" y="126"/>
                  <a:pt x="132" y="126"/>
                </a:cubicBezTo>
                <a:cubicBezTo>
                  <a:pt x="127" y="127"/>
                  <a:pt x="127" y="127"/>
                  <a:pt x="127" y="127"/>
                </a:cubicBezTo>
                <a:cubicBezTo>
                  <a:pt x="122" y="127"/>
                  <a:pt x="117" y="131"/>
                  <a:pt x="115" y="137"/>
                </a:cubicBezTo>
                <a:cubicBezTo>
                  <a:pt x="114" y="141"/>
                  <a:pt x="114" y="141"/>
                  <a:pt x="114" y="141"/>
                </a:cubicBezTo>
                <a:cubicBezTo>
                  <a:pt x="113" y="144"/>
                  <a:pt x="111" y="145"/>
                  <a:pt x="109" y="145"/>
                </a:cubicBezTo>
                <a:cubicBezTo>
                  <a:pt x="108" y="145"/>
                  <a:pt x="107" y="145"/>
                  <a:pt x="107" y="145"/>
                </a:cubicBezTo>
                <a:cubicBezTo>
                  <a:pt x="102" y="143"/>
                  <a:pt x="102" y="143"/>
                  <a:pt x="102" y="143"/>
                </a:cubicBezTo>
                <a:cubicBezTo>
                  <a:pt x="101" y="142"/>
                  <a:pt x="99" y="142"/>
                  <a:pt x="97" y="142"/>
                </a:cubicBezTo>
                <a:cubicBezTo>
                  <a:pt x="93" y="142"/>
                  <a:pt x="90" y="144"/>
                  <a:pt x="87" y="147"/>
                </a:cubicBezTo>
                <a:cubicBezTo>
                  <a:pt x="84" y="150"/>
                  <a:pt x="84" y="150"/>
                  <a:pt x="84" y="150"/>
                </a:cubicBezTo>
                <a:cubicBezTo>
                  <a:pt x="83" y="151"/>
                  <a:pt x="81" y="152"/>
                  <a:pt x="80" y="152"/>
                </a:cubicBezTo>
                <a:cubicBezTo>
                  <a:pt x="78" y="152"/>
                  <a:pt x="77" y="151"/>
                  <a:pt x="76" y="150"/>
                </a:cubicBezTo>
                <a:cubicBezTo>
                  <a:pt x="73" y="147"/>
                  <a:pt x="73" y="147"/>
                  <a:pt x="73" y="147"/>
                </a:cubicBezTo>
                <a:cubicBezTo>
                  <a:pt x="70" y="144"/>
                  <a:pt x="67" y="142"/>
                  <a:pt x="63" y="142"/>
                </a:cubicBezTo>
                <a:cubicBezTo>
                  <a:pt x="61" y="142"/>
                  <a:pt x="59" y="143"/>
                  <a:pt x="57" y="143"/>
                </a:cubicBezTo>
                <a:cubicBezTo>
                  <a:pt x="53" y="145"/>
                  <a:pt x="53" y="145"/>
                  <a:pt x="53" y="145"/>
                </a:cubicBezTo>
                <a:cubicBezTo>
                  <a:pt x="52" y="145"/>
                  <a:pt x="52" y="146"/>
                  <a:pt x="51" y="146"/>
                </a:cubicBezTo>
                <a:cubicBezTo>
                  <a:pt x="49" y="146"/>
                  <a:pt x="46" y="144"/>
                  <a:pt x="46" y="142"/>
                </a:cubicBezTo>
                <a:cubicBezTo>
                  <a:pt x="44" y="137"/>
                  <a:pt x="44" y="137"/>
                  <a:pt x="44" y="137"/>
                </a:cubicBezTo>
                <a:cubicBezTo>
                  <a:pt x="43" y="132"/>
                  <a:pt x="38" y="128"/>
                  <a:pt x="32" y="127"/>
                </a:cubicBezTo>
                <a:cubicBezTo>
                  <a:pt x="27" y="127"/>
                  <a:pt x="27" y="127"/>
                  <a:pt x="27" y="127"/>
                </a:cubicBezTo>
                <a:cubicBezTo>
                  <a:pt x="26" y="127"/>
                  <a:pt x="24" y="126"/>
                  <a:pt x="23" y="125"/>
                </a:cubicBezTo>
                <a:cubicBezTo>
                  <a:pt x="23" y="124"/>
                  <a:pt x="22" y="123"/>
                  <a:pt x="22" y="121"/>
                </a:cubicBezTo>
                <a:cubicBezTo>
                  <a:pt x="23" y="116"/>
                  <a:pt x="23" y="116"/>
                  <a:pt x="23" y="116"/>
                </a:cubicBezTo>
                <a:cubicBezTo>
                  <a:pt x="24" y="111"/>
                  <a:pt x="21" y="105"/>
                  <a:pt x="16" y="102"/>
                </a:cubicBezTo>
                <a:cubicBezTo>
                  <a:pt x="12" y="100"/>
                  <a:pt x="12" y="100"/>
                  <a:pt x="12" y="100"/>
                </a:cubicBezTo>
                <a:cubicBezTo>
                  <a:pt x="11" y="99"/>
                  <a:pt x="10" y="98"/>
                  <a:pt x="9" y="97"/>
                </a:cubicBezTo>
                <a:cubicBezTo>
                  <a:pt x="9" y="95"/>
                  <a:pt x="9" y="93"/>
                  <a:pt x="10" y="92"/>
                </a:cubicBezTo>
                <a:cubicBezTo>
                  <a:pt x="13" y="88"/>
                  <a:pt x="13" y="88"/>
                  <a:pt x="13" y="88"/>
                </a:cubicBezTo>
                <a:cubicBezTo>
                  <a:pt x="16" y="84"/>
                  <a:pt x="16" y="77"/>
                  <a:pt x="13" y="73"/>
                </a:cubicBezTo>
                <a:cubicBezTo>
                  <a:pt x="10" y="69"/>
                  <a:pt x="10" y="69"/>
                  <a:pt x="10" y="69"/>
                </a:cubicBezTo>
                <a:cubicBezTo>
                  <a:pt x="9" y="68"/>
                  <a:pt x="9" y="66"/>
                  <a:pt x="9" y="64"/>
                </a:cubicBezTo>
                <a:cubicBezTo>
                  <a:pt x="9" y="63"/>
                  <a:pt x="10" y="62"/>
                  <a:pt x="12" y="61"/>
                </a:cubicBezTo>
                <a:cubicBezTo>
                  <a:pt x="16" y="59"/>
                  <a:pt x="16" y="59"/>
                  <a:pt x="16" y="59"/>
                </a:cubicBezTo>
                <a:cubicBezTo>
                  <a:pt x="21" y="56"/>
                  <a:pt x="24" y="50"/>
                  <a:pt x="23" y="45"/>
                </a:cubicBezTo>
                <a:cubicBezTo>
                  <a:pt x="22" y="40"/>
                  <a:pt x="22" y="40"/>
                  <a:pt x="22" y="40"/>
                </a:cubicBezTo>
                <a:cubicBezTo>
                  <a:pt x="21" y="38"/>
                  <a:pt x="22" y="37"/>
                  <a:pt x="23" y="36"/>
                </a:cubicBezTo>
                <a:cubicBezTo>
                  <a:pt x="24" y="34"/>
                  <a:pt x="25" y="34"/>
                  <a:pt x="27" y="34"/>
                </a:cubicBezTo>
                <a:cubicBezTo>
                  <a:pt x="31" y="33"/>
                  <a:pt x="31" y="33"/>
                  <a:pt x="31" y="33"/>
                </a:cubicBezTo>
                <a:cubicBezTo>
                  <a:pt x="37" y="33"/>
                  <a:pt x="42" y="29"/>
                  <a:pt x="44" y="23"/>
                </a:cubicBezTo>
                <a:cubicBezTo>
                  <a:pt x="45" y="19"/>
                  <a:pt x="45" y="19"/>
                  <a:pt x="45" y="19"/>
                </a:cubicBezTo>
                <a:cubicBezTo>
                  <a:pt x="45" y="16"/>
                  <a:pt x="48" y="15"/>
                  <a:pt x="50" y="15"/>
                </a:cubicBezTo>
                <a:cubicBezTo>
                  <a:pt x="51" y="15"/>
                  <a:pt x="51" y="15"/>
                  <a:pt x="52" y="15"/>
                </a:cubicBezTo>
                <a:cubicBezTo>
                  <a:pt x="56" y="17"/>
                  <a:pt x="56" y="17"/>
                  <a:pt x="56" y="17"/>
                </a:cubicBezTo>
                <a:cubicBezTo>
                  <a:pt x="58" y="18"/>
                  <a:pt x="60" y="18"/>
                  <a:pt x="62" y="18"/>
                </a:cubicBezTo>
                <a:cubicBezTo>
                  <a:pt x="65" y="18"/>
                  <a:pt x="69" y="16"/>
                  <a:pt x="72" y="13"/>
                </a:cubicBezTo>
                <a:cubicBezTo>
                  <a:pt x="75" y="10"/>
                  <a:pt x="75" y="10"/>
                  <a:pt x="75" y="10"/>
                </a:cubicBezTo>
                <a:cubicBezTo>
                  <a:pt x="76" y="9"/>
                  <a:pt x="77" y="8"/>
                  <a:pt x="79" y="8"/>
                </a:cubicBezTo>
                <a:cubicBezTo>
                  <a:pt x="80" y="8"/>
                  <a:pt x="82" y="9"/>
                  <a:pt x="83" y="10"/>
                </a:cubicBezTo>
                <a:cubicBezTo>
                  <a:pt x="86" y="13"/>
                  <a:pt x="86" y="13"/>
                  <a:pt x="86" y="13"/>
                </a:cubicBezTo>
                <a:cubicBezTo>
                  <a:pt x="89" y="16"/>
                  <a:pt x="92" y="18"/>
                  <a:pt x="96" y="18"/>
                </a:cubicBezTo>
                <a:cubicBezTo>
                  <a:pt x="98" y="18"/>
                  <a:pt x="100" y="17"/>
                  <a:pt x="101" y="17"/>
                </a:cubicBezTo>
                <a:cubicBezTo>
                  <a:pt x="106" y="15"/>
                  <a:pt x="106" y="15"/>
                  <a:pt x="106" y="15"/>
                </a:cubicBezTo>
                <a:cubicBezTo>
                  <a:pt x="106" y="15"/>
                  <a:pt x="107" y="14"/>
                  <a:pt x="108" y="14"/>
                </a:cubicBezTo>
                <a:cubicBezTo>
                  <a:pt x="110" y="14"/>
                  <a:pt x="112" y="16"/>
                  <a:pt x="113" y="18"/>
                </a:cubicBezTo>
                <a:cubicBezTo>
                  <a:pt x="114" y="23"/>
                  <a:pt x="114" y="23"/>
                  <a:pt x="114" y="23"/>
                </a:cubicBezTo>
                <a:cubicBezTo>
                  <a:pt x="116" y="28"/>
                  <a:pt x="121" y="32"/>
                  <a:pt x="127" y="33"/>
                </a:cubicBezTo>
                <a:cubicBezTo>
                  <a:pt x="131" y="33"/>
                  <a:pt x="131" y="33"/>
                  <a:pt x="131" y="33"/>
                </a:cubicBezTo>
                <a:cubicBezTo>
                  <a:pt x="133" y="33"/>
                  <a:pt x="134" y="33"/>
                  <a:pt x="135" y="35"/>
                </a:cubicBezTo>
                <a:cubicBezTo>
                  <a:pt x="136" y="36"/>
                  <a:pt x="137" y="37"/>
                  <a:pt x="136" y="39"/>
                </a:cubicBezTo>
                <a:cubicBezTo>
                  <a:pt x="136" y="44"/>
                  <a:pt x="136" y="44"/>
                  <a:pt x="136" y="44"/>
                </a:cubicBezTo>
                <a:cubicBezTo>
                  <a:pt x="135" y="49"/>
                  <a:pt x="137" y="55"/>
                  <a:pt x="142" y="58"/>
                </a:cubicBezTo>
                <a:cubicBezTo>
                  <a:pt x="147" y="60"/>
                  <a:pt x="147" y="60"/>
                  <a:pt x="147" y="60"/>
                </a:cubicBezTo>
                <a:cubicBezTo>
                  <a:pt x="148" y="61"/>
                  <a:pt x="149" y="62"/>
                  <a:pt x="149" y="63"/>
                </a:cubicBezTo>
                <a:cubicBezTo>
                  <a:pt x="150" y="65"/>
                  <a:pt x="149" y="66"/>
                  <a:pt x="149" y="68"/>
                </a:cubicBezTo>
                <a:cubicBezTo>
                  <a:pt x="146" y="72"/>
                  <a:pt x="146" y="72"/>
                  <a:pt x="146" y="72"/>
                </a:cubicBezTo>
                <a:cubicBezTo>
                  <a:pt x="143" y="76"/>
                  <a:pt x="143" y="83"/>
                  <a:pt x="146" y="87"/>
                </a:cubicBezTo>
                <a:cubicBezTo>
                  <a:pt x="149" y="91"/>
                  <a:pt x="149" y="91"/>
                  <a:pt x="149" y="91"/>
                </a:cubicBezTo>
                <a:cubicBezTo>
                  <a:pt x="150" y="92"/>
                  <a:pt x="150" y="94"/>
                  <a:pt x="150" y="95"/>
                </a:cubicBezTo>
                <a:close/>
                <a:moveTo>
                  <a:pt x="79" y="33"/>
                </a:moveTo>
                <a:cubicBezTo>
                  <a:pt x="67" y="33"/>
                  <a:pt x="55" y="38"/>
                  <a:pt x="46" y="47"/>
                </a:cubicBezTo>
                <a:cubicBezTo>
                  <a:pt x="28" y="65"/>
                  <a:pt x="28" y="95"/>
                  <a:pt x="46" y="113"/>
                </a:cubicBezTo>
                <a:cubicBezTo>
                  <a:pt x="55" y="122"/>
                  <a:pt x="67" y="127"/>
                  <a:pt x="79" y="127"/>
                </a:cubicBezTo>
                <a:cubicBezTo>
                  <a:pt x="92" y="127"/>
                  <a:pt x="104" y="122"/>
                  <a:pt x="113" y="113"/>
                </a:cubicBezTo>
                <a:cubicBezTo>
                  <a:pt x="122" y="104"/>
                  <a:pt x="127" y="93"/>
                  <a:pt x="127" y="80"/>
                </a:cubicBezTo>
                <a:cubicBezTo>
                  <a:pt x="127" y="67"/>
                  <a:pt x="122" y="55"/>
                  <a:pt x="113" y="47"/>
                </a:cubicBezTo>
                <a:cubicBezTo>
                  <a:pt x="104" y="38"/>
                  <a:pt x="92" y="33"/>
                  <a:pt x="79" y="33"/>
                </a:cubicBezTo>
                <a:close/>
                <a:moveTo>
                  <a:pt x="52" y="108"/>
                </a:moveTo>
                <a:cubicBezTo>
                  <a:pt x="37" y="93"/>
                  <a:pt x="36" y="71"/>
                  <a:pt x="49" y="55"/>
                </a:cubicBezTo>
                <a:cubicBezTo>
                  <a:pt x="104" y="110"/>
                  <a:pt x="104" y="110"/>
                  <a:pt x="104" y="110"/>
                </a:cubicBezTo>
                <a:cubicBezTo>
                  <a:pt x="97" y="116"/>
                  <a:pt x="89" y="119"/>
                  <a:pt x="79" y="119"/>
                </a:cubicBezTo>
                <a:cubicBezTo>
                  <a:pt x="69" y="119"/>
                  <a:pt x="59" y="115"/>
                  <a:pt x="52" y="108"/>
                </a:cubicBezTo>
                <a:close/>
                <a:moveTo>
                  <a:pt x="110" y="105"/>
                </a:moveTo>
                <a:cubicBezTo>
                  <a:pt x="55" y="50"/>
                  <a:pt x="55" y="50"/>
                  <a:pt x="55" y="50"/>
                </a:cubicBezTo>
                <a:cubicBezTo>
                  <a:pt x="62" y="44"/>
                  <a:pt x="70" y="41"/>
                  <a:pt x="79" y="41"/>
                </a:cubicBezTo>
                <a:cubicBezTo>
                  <a:pt x="90" y="41"/>
                  <a:pt x="100" y="45"/>
                  <a:pt x="107" y="52"/>
                </a:cubicBezTo>
                <a:cubicBezTo>
                  <a:pt x="114" y="60"/>
                  <a:pt x="119" y="70"/>
                  <a:pt x="119" y="80"/>
                </a:cubicBezTo>
                <a:cubicBezTo>
                  <a:pt x="119" y="89"/>
                  <a:pt x="115" y="98"/>
                  <a:pt x="110" y="10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7" name="Freeform 66">
            <a:extLst>
              <a:ext uri="{FF2B5EF4-FFF2-40B4-BE49-F238E27FC236}">
                <a16:creationId xmlns:a16="http://schemas.microsoft.com/office/drawing/2014/main" xmlns="" id="{31C060D6-07E7-4357-BAB3-03D084654310}"/>
              </a:ext>
            </a:extLst>
          </p:cNvPr>
          <p:cNvSpPr>
            <a:spLocks noEditPoints="1"/>
          </p:cNvSpPr>
          <p:nvPr/>
        </p:nvSpPr>
        <p:spPr bwMode="auto">
          <a:xfrm>
            <a:off x="6296025" y="3778250"/>
            <a:ext cx="536575" cy="546100"/>
          </a:xfrm>
          <a:custGeom>
            <a:avLst/>
            <a:gdLst>
              <a:gd name="T0" fmla="*/ 155 w 158"/>
              <a:gd name="T1" fmla="*/ 72 h 160"/>
              <a:gd name="T2" fmla="*/ 146 w 158"/>
              <a:gd name="T3" fmla="*/ 51 h 160"/>
              <a:gd name="T4" fmla="*/ 141 w 158"/>
              <a:gd name="T5" fmla="*/ 30 h 160"/>
              <a:gd name="T6" fmla="*/ 122 w 158"/>
              <a:gd name="T7" fmla="*/ 21 h 160"/>
              <a:gd name="T8" fmla="*/ 102 w 158"/>
              <a:gd name="T9" fmla="*/ 8 h 160"/>
              <a:gd name="T10" fmla="*/ 89 w 158"/>
              <a:gd name="T11" fmla="*/ 4 h 160"/>
              <a:gd name="T12" fmla="*/ 66 w 158"/>
              <a:gd name="T13" fmla="*/ 8 h 160"/>
              <a:gd name="T14" fmla="*/ 50 w 158"/>
              <a:gd name="T15" fmla="*/ 7 h 160"/>
              <a:gd name="T16" fmla="*/ 31 w 158"/>
              <a:gd name="T17" fmla="*/ 25 h 160"/>
              <a:gd name="T18" fmla="*/ 14 w 158"/>
              <a:gd name="T19" fmla="*/ 41 h 160"/>
              <a:gd name="T20" fmla="*/ 8 w 158"/>
              <a:gd name="T21" fmla="*/ 54 h 160"/>
              <a:gd name="T22" fmla="*/ 6 w 158"/>
              <a:gd name="T23" fmla="*/ 77 h 160"/>
              <a:gd name="T24" fmla="*/ 2 w 158"/>
              <a:gd name="T25" fmla="*/ 98 h 160"/>
              <a:gd name="T26" fmla="*/ 15 w 158"/>
              <a:gd name="T27" fmla="*/ 115 h 160"/>
              <a:gd name="T28" fmla="*/ 27 w 158"/>
              <a:gd name="T29" fmla="*/ 135 h 160"/>
              <a:gd name="T30" fmla="*/ 38 w 158"/>
              <a:gd name="T31" fmla="*/ 144 h 160"/>
              <a:gd name="T32" fmla="*/ 61 w 158"/>
              <a:gd name="T33" fmla="*/ 151 h 160"/>
              <a:gd name="T34" fmla="*/ 80 w 158"/>
              <a:gd name="T35" fmla="*/ 160 h 160"/>
              <a:gd name="T36" fmla="*/ 99 w 158"/>
              <a:gd name="T37" fmla="*/ 150 h 160"/>
              <a:gd name="T38" fmla="*/ 109 w 158"/>
              <a:gd name="T39" fmla="*/ 153 h 160"/>
              <a:gd name="T40" fmla="*/ 128 w 158"/>
              <a:gd name="T41" fmla="*/ 135 h 160"/>
              <a:gd name="T42" fmla="*/ 145 w 158"/>
              <a:gd name="T43" fmla="*/ 119 h 160"/>
              <a:gd name="T44" fmla="*/ 151 w 158"/>
              <a:gd name="T45" fmla="*/ 106 h 160"/>
              <a:gd name="T46" fmla="*/ 152 w 158"/>
              <a:gd name="T47" fmla="*/ 83 h 160"/>
              <a:gd name="T48" fmla="*/ 143 w 158"/>
              <a:gd name="T49" fmla="*/ 101 h 160"/>
              <a:gd name="T50" fmla="*/ 136 w 158"/>
              <a:gd name="T51" fmla="*/ 124 h 160"/>
              <a:gd name="T52" fmla="*/ 115 w 158"/>
              <a:gd name="T53" fmla="*/ 137 h 160"/>
              <a:gd name="T54" fmla="*/ 107 w 158"/>
              <a:gd name="T55" fmla="*/ 145 h 160"/>
              <a:gd name="T56" fmla="*/ 87 w 158"/>
              <a:gd name="T57" fmla="*/ 146 h 160"/>
              <a:gd name="T58" fmla="*/ 76 w 158"/>
              <a:gd name="T59" fmla="*/ 150 h 160"/>
              <a:gd name="T60" fmla="*/ 57 w 158"/>
              <a:gd name="T61" fmla="*/ 143 h 160"/>
              <a:gd name="T62" fmla="*/ 46 w 158"/>
              <a:gd name="T63" fmla="*/ 142 h 160"/>
              <a:gd name="T64" fmla="*/ 27 w 158"/>
              <a:gd name="T65" fmla="*/ 127 h 160"/>
              <a:gd name="T66" fmla="*/ 23 w 158"/>
              <a:gd name="T67" fmla="*/ 116 h 160"/>
              <a:gd name="T68" fmla="*/ 9 w 158"/>
              <a:gd name="T69" fmla="*/ 96 h 160"/>
              <a:gd name="T70" fmla="*/ 13 w 158"/>
              <a:gd name="T71" fmla="*/ 73 h 160"/>
              <a:gd name="T72" fmla="*/ 12 w 158"/>
              <a:gd name="T73" fmla="*/ 61 h 160"/>
              <a:gd name="T74" fmla="*/ 22 w 158"/>
              <a:gd name="T75" fmla="*/ 40 h 160"/>
              <a:gd name="T76" fmla="*/ 31 w 158"/>
              <a:gd name="T77" fmla="*/ 33 h 160"/>
              <a:gd name="T78" fmla="*/ 50 w 158"/>
              <a:gd name="T79" fmla="*/ 15 h 160"/>
              <a:gd name="T80" fmla="*/ 62 w 158"/>
              <a:gd name="T81" fmla="*/ 18 h 160"/>
              <a:gd name="T82" fmla="*/ 79 w 158"/>
              <a:gd name="T83" fmla="*/ 8 h 160"/>
              <a:gd name="T84" fmla="*/ 96 w 158"/>
              <a:gd name="T85" fmla="*/ 18 h 160"/>
              <a:gd name="T86" fmla="*/ 108 w 158"/>
              <a:gd name="T87" fmla="*/ 14 h 160"/>
              <a:gd name="T88" fmla="*/ 127 w 158"/>
              <a:gd name="T89" fmla="*/ 33 h 160"/>
              <a:gd name="T90" fmla="*/ 136 w 158"/>
              <a:gd name="T91" fmla="*/ 39 h 160"/>
              <a:gd name="T92" fmla="*/ 147 w 158"/>
              <a:gd name="T93" fmla="*/ 60 h 160"/>
              <a:gd name="T94" fmla="*/ 146 w 158"/>
              <a:gd name="T95" fmla="*/ 72 h 160"/>
              <a:gd name="T96" fmla="*/ 150 w 158"/>
              <a:gd name="T97" fmla="*/ 95 h 160"/>
              <a:gd name="T98" fmla="*/ 79 w 158"/>
              <a:gd name="T99" fmla="*/ 129 h 160"/>
              <a:gd name="T100" fmla="*/ 79 w 158"/>
              <a:gd name="T101" fmla="*/ 121 h 160"/>
              <a:gd name="T102" fmla="*/ 121 w 158"/>
              <a:gd name="T103" fmla="*/ 80 h 160"/>
              <a:gd name="T104" fmla="*/ 76 w 158"/>
              <a:gd name="T105" fmla="*/ 76 h 160"/>
              <a:gd name="T106" fmla="*/ 89 w 158"/>
              <a:gd name="T107" fmla="*/ 66 h 160"/>
              <a:gd name="T108" fmla="*/ 83 w 158"/>
              <a:gd name="T109" fmla="*/ 58 h 160"/>
              <a:gd name="T110" fmla="*/ 75 w 158"/>
              <a:gd name="T111" fmla="*/ 54 h 160"/>
              <a:gd name="T112" fmla="*/ 76 w 158"/>
              <a:gd name="T113" fmla="*/ 84 h 160"/>
              <a:gd name="T114" fmla="*/ 83 w 158"/>
              <a:gd name="T115" fmla="*/ 94 h 160"/>
              <a:gd name="T116" fmla="*/ 69 w 158"/>
              <a:gd name="T117" fmla="*/ 102 h 160"/>
              <a:gd name="T118" fmla="*/ 79 w 158"/>
              <a:gd name="T119" fmla="*/ 110 h 160"/>
              <a:gd name="T120" fmla="*/ 95 w 158"/>
              <a:gd name="T121" fmla="*/ 89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58" h="160">
                <a:moveTo>
                  <a:pt x="152" y="83"/>
                </a:moveTo>
                <a:cubicBezTo>
                  <a:pt x="151" y="81"/>
                  <a:pt x="151" y="78"/>
                  <a:pt x="152" y="76"/>
                </a:cubicBezTo>
                <a:cubicBezTo>
                  <a:pt x="155" y="72"/>
                  <a:pt x="155" y="72"/>
                  <a:pt x="155" y="72"/>
                </a:cubicBezTo>
                <a:cubicBezTo>
                  <a:pt x="157" y="69"/>
                  <a:pt x="158" y="65"/>
                  <a:pt x="157" y="62"/>
                </a:cubicBezTo>
                <a:cubicBezTo>
                  <a:pt x="156" y="58"/>
                  <a:pt x="154" y="55"/>
                  <a:pt x="150" y="53"/>
                </a:cubicBezTo>
                <a:cubicBezTo>
                  <a:pt x="146" y="51"/>
                  <a:pt x="146" y="51"/>
                  <a:pt x="146" y="51"/>
                </a:cubicBezTo>
                <a:cubicBezTo>
                  <a:pt x="144" y="50"/>
                  <a:pt x="143" y="47"/>
                  <a:pt x="143" y="45"/>
                </a:cubicBezTo>
                <a:cubicBezTo>
                  <a:pt x="144" y="40"/>
                  <a:pt x="144" y="40"/>
                  <a:pt x="144" y="40"/>
                </a:cubicBezTo>
                <a:cubicBezTo>
                  <a:pt x="145" y="36"/>
                  <a:pt x="144" y="33"/>
                  <a:pt x="141" y="30"/>
                </a:cubicBezTo>
                <a:cubicBezTo>
                  <a:pt x="139" y="27"/>
                  <a:pt x="136" y="25"/>
                  <a:pt x="132" y="25"/>
                </a:cubicBezTo>
                <a:cubicBezTo>
                  <a:pt x="127" y="25"/>
                  <a:pt x="127" y="25"/>
                  <a:pt x="127" y="25"/>
                </a:cubicBezTo>
                <a:cubicBezTo>
                  <a:pt x="125" y="24"/>
                  <a:pt x="123" y="23"/>
                  <a:pt x="122" y="21"/>
                </a:cubicBezTo>
                <a:cubicBezTo>
                  <a:pt x="121" y="16"/>
                  <a:pt x="121" y="16"/>
                  <a:pt x="121" y="16"/>
                </a:cubicBezTo>
                <a:cubicBezTo>
                  <a:pt x="119" y="10"/>
                  <a:pt x="114" y="6"/>
                  <a:pt x="108" y="6"/>
                </a:cubicBezTo>
                <a:cubicBezTo>
                  <a:pt x="106" y="6"/>
                  <a:pt x="104" y="7"/>
                  <a:pt x="102" y="8"/>
                </a:cubicBezTo>
                <a:cubicBezTo>
                  <a:pt x="98" y="9"/>
                  <a:pt x="98" y="9"/>
                  <a:pt x="98" y="9"/>
                </a:cubicBezTo>
                <a:cubicBezTo>
                  <a:pt x="96" y="10"/>
                  <a:pt x="93" y="10"/>
                  <a:pt x="92" y="8"/>
                </a:cubicBezTo>
                <a:cubicBezTo>
                  <a:pt x="89" y="4"/>
                  <a:pt x="89" y="4"/>
                  <a:pt x="89" y="4"/>
                </a:cubicBezTo>
                <a:cubicBezTo>
                  <a:pt x="86" y="2"/>
                  <a:pt x="83" y="0"/>
                  <a:pt x="79" y="0"/>
                </a:cubicBezTo>
                <a:cubicBezTo>
                  <a:pt x="75" y="0"/>
                  <a:pt x="71" y="2"/>
                  <a:pt x="69" y="5"/>
                </a:cubicBezTo>
                <a:cubicBezTo>
                  <a:pt x="66" y="8"/>
                  <a:pt x="66" y="8"/>
                  <a:pt x="66" y="8"/>
                </a:cubicBezTo>
                <a:cubicBezTo>
                  <a:pt x="64" y="10"/>
                  <a:pt x="62" y="11"/>
                  <a:pt x="60" y="10"/>
                </a:cubicBezTo>
                <a:cubicBezTo>
                  <a:pt x="55" y="8"/>
                  <a:pt x="55" y="8"/>
                  <a:pt x="55" y="8"/>
                </a:cubicBezTo>
                <a:cubicBezTo>
                  <a:pt x="53" y="7"/>
                  <a:pt x="52" y="7"/>
                  <a:pt x="50" y="7"/>
                </a:cubicBezTo>
                <a:cubicBezTo>
                  <a:pt x="44" y="7"/>
                  <a:pt x="39" y="11"/>
                  <a:pt x="37" y="17"/>
                </a:cubicBezTo>
                <a:cubicBezTo>
                  <a:pt x="36" y="21"/>
                  <a:pt x="36" y="21"/>
                  <a:pt x="36" y="21"/>
                </a:cubicBezTo>
                <a:cubicBezTo>
                  <a:pt x="35" y="24"/>
                  <a:pt x="33" y="25"/>
                  <a:pt x="31" y="25"/>
                </a:cubicBezTo>
                <a:cubicBezTo>
                  <a:pt x="26" y="26"/>
                  <a:pt x="26" y="26"/>
                  <a:pt x="26" y="26"/>
                </a:cubicBezTo>
                <a:cubicBezTo>
                  <a:pt x="22" y="26"/>
                  <a:pt x="19" y="28"/>
                  <a:pt x="16" y="31"/>
                </a:cubicBezTo>
                <a:cubicBezTo>
                  <a:pt x="14" y="34"/>
                  <a:pt x="13" y="37"/>
                  <a:pt x="14" y="41"/>
                </a:cubicBezTo>
                <a:cubicBezTo>
                  <a:pt x="15" y="46"/>
                  <a:pt x="15" y="46"/>
                  <a:pt x="15" y="46"/>
                </a:cubicBezTo>
                <a:cubicBezTo>
                  <a:pt x="15" y="48"/>
                  <a:pt x="14" y="51"/>
                  <a:pt x="12" y="52"/>
                </a:cubicBezTo>
                <a:cubicBezTo>
                  <a:pt x="8" y="54"/>
                  <a:pt x="8" y="54"/>
                  <a:pt x="8" y="54"/>
                </a:cubicBezTo>
                <a:cubicBezTo>
                  <a:pt x="5" y="56"/>
                  <a:pt x="2" y="59"/>
                  <a:pt x="1" y="63"/>
                </a:cubicBezTo>
                <a:cubicBezTo>
                  <a:pt x="0" y="67"/>
                  <a:pt x="1" y="70"/>
                  <a:pt x="4" y="74"/>
                </a:cubicBezTo>
                <a:cubicBezTo>
                  <a:pt x="6" y="77"/>
                  <a:pt x="6" y="77"/>
                  <a:pt x="6" y="77"/>
                </a:cubicBezTo>
                <a:cubicBezTo>
                  <a:pt x="8" y="79"/>
                  <a:pt x="8" y="82"/>
                  <a:pt x="6" y="84"/>
                </a:cubicBezTo>
                <a:cubicBezTo>
                  <a:pt x="4" y="88"/>
                  <a:pt x="4" y="88"/>
                  <a:pt x="4" y="88"/>
                </a:cubicBezTo>
                <a:cubicBezTo>
                  <a:pt x="1" y="91"/>
                  <a:pt x="1" y="95"/>
                  <a:pt x="2" y="98"/>
                </a:cubicBezTo>
                <a:cubicBezTo>
                  <a:pt x="2" y="102"/>
                  <a:pt x="5" y="105"/>
                  <a:pt x="8" y="107"/>
                </a:cubicBezTo>
                <a:cubicBezTo>
                  <a:pt x="13" y="109"/>
                  <a:pt x="13" y="109"/>
                  <a:pt x="13" y="109"/>
                </a:cubicBezTo>
                <a:cubicBezTo>
                  <a:pt x="15" y="110"/>
                  <a:pt x="16" y="113"/>
                  <a:pt x="15" y="115"/>
                </a:cubicBezTo>
                <a:cubicBezTo>
                  <a:pt x="14" y="120"/>
                  <a:pt x="14" y="120"/>
                  <a:pt x="14" y="120"/>
                </a:cubicBezTo>
                <a:cubicBezTo>
                  <a:pt x="14" y="124"/>
                  <a:pt x="15" y="127"/>
                  <a:pt x="17" y="130"/>
                </a:cubicBezTo>
                <a:cubicBezTo>
                  <a:pt x="20" y="133"/>
                  <a:pt x="23" y="135"/>
                  <a:pt x="27" y="135"/>
                </a:cubicBezTo>
                <a:cubicBezTo>
                  <a:pt x="32" y="136"/>
                  <a:pt x="32" y="136"/>
                  <a:pt x="32" y="136"/>
                </a:cubicBezTo>
                <a:cubicBezTo>
                  <a:pt x="34" y="136"/>
                  <a:pt x="36" y="137"/>
                  <a:pt x="37" y="139"/>
                </a:cubicBezTo>
                <a:cubicBezTo>
                  <a:pt x="38" y="144"/>
                  <a:pt x="38" y="144"/>
                  <a:pt x="38" y="144"/>
                </a:cubicBezTo>
                <a:cubicBezTo>
                  <a:pt x="40" y="150"/>
                  <a:pt x="45" y="154"/>
                  <a:pt x="51" y="154"/>
                </a:cubicBezTo>
                <a:cubicBezTo>
                  <a:pt x="53" y="154"/>
                  <a:pt x="55" y="153"/>
                  <a:pt x="56" y="153"/>
                </a:cubicBezTo>
                <a:cubicBezTo>
                  <a:pt x="61" y="151"/>
                  <a:pt x="61" y="151"/>
                  <a:pt x="61" y="151"/>
                </a:cubicBezTo>
                <a:cubicBezTo>
                  <a:pt x="63" y="150"/>
                  <a:pt x="65" y="150"/>
                  <a:pt x="67" y="152"/>
                </a:cubicBezTo>
                <a:cubicBezTo>
                  <a:pt x="70" y="156"/>
                  <a:pt x="70" y="156"/>
                  <a:pt x="70" y="156"/>
                </a:cubicBezTo>
                <a:cubicBezTo>
                  <a:pt x="72" y="158"/>
                  <a:pt x="76" y="160"/>
                  <a:pt x="80" y="160"/>
                </a:cubicBezTo>
                <a:cubicBezTo>
                  <a:pt x="84" y="160"/>
                  <a:pt x="87" y="158"/>
                  <a:pt x="90" y="155"/>
                </a:cubicBezTo>
                <a:cubicBezTo>
                  <a:pt x="93" y="152"/>
                  <a:pt x="93" y="152"/>
                  <a:pt x="93" y="152"/>
                </a:cubicBezTo>
                <a:cubicBezTo>
                  <a:pt x="95" y="150"/>
                  <a:pt x="97" y="149"/>
                  <a:pt x="99" y="150"/>
                </a:cubicBezTo>
                <a:cubicBezTo>
                  <a:pt x="104" y="152"/>
                  <a:pt x="104" y="152"/>
                  <a:pt x="104" y="152"/>
                </a:cubicBezTo>
                <a:cubicBezTo>
                  <a:pt x="105" y="153"/>
                  <a:pt x="107" y="153"/>
                  <a:pt x="109" y="153"/>
                </a:cubicBezTo>
                <a:cubicBezTo>
                  <a:pt x="109" y="153"/>
                  <a:pt x="109" y="153"/>
                  <a:pt x="109" y="153"/>
                </a:cubicBezTo>
                <a:cubicBezTo>
                  <a:pt x="115" y="153"/>
                  <a:pt x="120" y="149"/>
                  <a:pt x="122" y="143"/>
                </a:cubicBezTo>
                <a:cubicBezTo>
                  <a:pt x="123" y="139"/>
                  <a:pt x="123" y="139"/>
                  <a:pt x="123" y="139"/>
                </a:cubicBezTo>
                <a:cubicBezTo>
                  <a:pt x="123" y="136"/>
                  <a:pt x="125" y="135"/>
                  <a:pt x="128" y="135"/>
                </a:cubicBezTo>
                <a:cubicBezTo>
                  <a:pt x="132" y="134"/>
                  <a:pt x="132" y="134"/>
                  <a:pt x="132" y="134"/>
                </a:cubicBezTo>
                <a:cubicBezTo>
                  <a:pt x="136" y="134"/>
                  <a:pt x="140" y="132"/>
                  <a:pt x="142" y="129"/>
                </a:cubicBezTo>
                <a:cubicBezTo>
                  <a:pt x="145" y="126"/>
                  <a:pt x="146" y="123"/>
                  <a:pt x="145" y="119"/>
                </a:cubicBezTo>
                <a:cubicBezTo>
                  <a:pt x="144" y="114"/>
                  <a:pt x="144" y="114"/>
                  <a:pt x="144" y="114"/>
                </a:cubicBezTo>
                <a:cubicBezTo>
                  <a:pt x="144" y="112"/>
                  <a:pt x="145" y="110"/>
                  <a:pt x="147" y="108"/>
                </a:cubicBezTo>
                <a:cubicBezTo>
                  <a:pt x="151" y="106"/>
                  <a:pt x="151" y="106"/>
                  <a:pt x="151" y="106"/>
                </a:cubicBezTo>
                <a:cubicBezTo>
                  <a:pt x="154" y="104"/>
                  <a:pt x="157" y="101"/>
                  <a:pt x="157" y="97"/>
                </a:cubicBezTo>
                <a:cubicBezTo>
                  <a:pt x="158" y="94"/>
                  <a:pt x="157" y="90"/>
                  <a:pt x="155" y="87"/>
                </a:cubicBezTo>
                <a:lnTo>
                  <a:pt x="152" y="83"/>
                </a:lnTo>
                <a:close/>
                <a:moveTo>
                  <a:pt x="150" y="95"/>
                </a:moveTo>
                <a:cubicBezTo>
                  <a:pt x="149" y="97"/>
                  <a:pt x="148" y="98"/>
                  <a:pt x="147" y="99"/>
                </a:cubicBezTo>
                <a:cubicBezTo>
                  <a:pt x="143" y="101"/>
                  <a:pt x="143" y="101"/>
                  <a:pt x="143" y="101"/>
                </a:cubicBezTo>
                <a:cubicBezTo>
                  <a:pt x="138" y="104"/>
                  <a:pt x="135" y="110"/>
                  <a:pt x="136" y="115"/>
                </a:cubicBezTo>
                <a:cubicBezTo>
                  <a:pt x="137" y="120"/>
                  <a:pt x="137" y="120"/>
                  <a:pt x="137" y="120"/>
                </a:cubicBezTo>
                <a:cubicBezTo>
                  <a:pt x="137" y="122"/>
                  <a:pt x="137" y="123"/>
                  <a:pt x="136" y="124"/>
                </a:cubicBezTo>
                <a:cubicBezTo>
                  <a:pt x="135" y="126"/>
                  <a:pt x="134" y="126"/>
                  <a:pt x="132" y="126"/>
                </a:cubicBezTo>
                <a:cubicBezTo>
                  <a:pt x="127" y="127"/>
                  <a:pt x="127" y="127"/>
                  <a:pt x="127" y="127"/>
                </a:cubicBezTo>
                <a:cubicBezTo>
                  <a:pt x="122" y="127"/>
                  <a:pt x="117" y="131"/>
                  <a:pt x="115" y="137"/>
                </a:cubicBezTo>
                <a:cubicBezTo>
                  <a:pt x="114" y="141"/>
                  <a:pt x="114" y="141"/>
                  <a:pt x="114" y="141"/>
                </a:cubicBezTo>
                <a:cubicBezTo>
                  <a:pt x="113" y="143"/>
                  <a:pt x="111" y="145"/>
                  <a:pt x="109" y="145"/>
                </a:cubicBezTo>
                <a:cubicBezTo>
                  <a:pt x="108" y="145"/>
                  <a:pt x="107" y="145"/>
                  <a:pt x="107" y="145"/>
                </a:cubicBezTo>
                <a:cubicBezTo>
                  <a:pt x="102" y="143"/>
                  <a:pt x="102" y="143"/>
                  <a:pt x="102" y="143"/>
                </a:cubicBezTo>
                <a:cubicBezTo>
                  <a:pt x="101" y="142"/>
                  <a:pt x="99" y="142"/>
                  <a:pt x="97" y="142"/>
                </a:cubicBezTo>
                <a:cubicBezTo>
                  <a:pt x="93" y="142"/>
                  <a:pt x="90" y="144"/>
                  <a:pt x="87" y="146"/>
                </a:cubicBezTo>
                <a:cubicBezTo>
                  <a:pt x="84" y="150"/>
                  <a:pt x="84" y="150"/>
                  <a:pt x="84" y="150"/>
                </a:cubicBezTo>
                <a:cubicBezTo>
                  <a:pt x="83" y="151"/>
                  <a:pt x="81" y="152"/>
                  <a:pt x="80" y="152"/>
                </a:cubicBezTo>
                <a:cubicBezTo>
                  <a:pt x="78" y="152"/>
                  <a:pt x="77" y="151"/>
                  <a:pt x="76" y="150"/>
                </a:cubicBezTo>
                <a:cubicBezTo>
                  <a:pt x="73" y="147"/>
                  <a:pt x="73" y="147"/>
                  <a:pt x="73" y="147"/>
                </a:cubicBezTo>
                <a:cubicBezTo>
                  <a:pt x="70" y="144"/>
                  <a:pt x="66" y="142"/>
                  <a:pt x="63" y="142"/>
                </a:cubicBezTo>
                <a:cubicBezTo>
                  <a:pt x="61" y="142"/>
                  <a:pt x="59" y="142"/>
                  <a:pt x="57" y="143"/>
                </a:cubicBezTo>
                <a:cubicBezTo>
                  <a:pt x="53" y="145"/>
                  <a:pt x="53" y="145"/>
                  <a:pt x="53" y="145"/>
                </a:cubicBezTo>
                <a:cubicBezTo>
                  <a:pt x="52" y="145"/>
                  <a:pt x="52" y="145"/>
                  <a:pt x="51" y="145"/>
                </a:cubicBezTo>
                <a:cubicBezTo>
                  <a:pt x="48" y="145"/>
                  <a:pt x="46" y="144"/>
                  <a:pt x="46" y="142"/>
                </a:cubicBezTo>
                <a:cubicBezTo>
                  <a:pt x="44" y="137"/>
                  <a:pt x="44" y="137"/>
                  <a:pt x="44" y="137"/>
                </a:cubicBezTo>
                <a:cubicBezTo>
                  <a:pt x="43" y="132"/>
                  <a:pt x="38" y="128"/>
                  <a:pt x="32" y="127"/>
                </a:cubicBezTo>
                <a:cubicBezTo>
                  <a:pt x="27" y="127"/>
                  <a:pt x="27" y="127"/>
                  <a:pt x="27" y="127"/>
                </a:cubicBezTo>
                <a:cubicBezTo>
                  <a:pt x="26" y="127"/>
                  <a:pt x="24" y="126"/>
                  <a:pt x="23" y="125"/>
                </a:cubicBezTo>
                <a:cubicBezTo>
                  <a:pt x="22" y="124"/>
                  <a:pt x="22" y="123"/>
                  <a:pt x="22" y="121"/>
                </a:cubicBezTo>
                <a:cubicBezTo>
                  <a:pt x="23" y="116"/>
                  <a:pt x="23" y="116"/>
                  <a:pt x="23" y="116"/>
                </a:cubicBezTo>
                <a:cubicBezTo>
                  <a:pt x="24" y="111"/>
                  <a:pt x="21" y="105"/>
                  <a:pt x="16" y="102"/>
                </a:cubicBezTo>
                <a:cubicBezTo>
                  <a:pt x="12" y="100"/>
                  <a:pt x="12" y="100"/>
                  <a:pt x="12" y="100"/>
                </a:cubicBezTo>
                <a:cubicBezTo>
                  <a:pt x="11" y="99"/>
                  <a:pt x="10" y="98"/>
                  <a:pt x="9" y="96"/>
                </a:cubicBezTo>
                <a:cubicBezTo>
                  <a:pt x="9" y="95"/>
                  <a:pt x="9" y="93"/>
                  <a:pt x="10" y="92"/>
                </a:cubicBezTo>
                <a:cubicBezTo>
                  <a:pt x="13" y="88"/>
                  <a:pt x="13" y="88"/>
                  <a:pt x="13" y="88"/>
                </a:cubicBezTo>
                <a:cubicBezTo>
                  <a:pt x="16" y="84"/>
                  <a:pt x="16" y="77"/>
                  <a:pt x="13" y="73"/>
                </a:cubicBezTo>
                <a:cubicBezTo>
                  <a:pt x="10" y="69"/>
                  <a:pt x="10" y="69"/>
                  <a:pt x="10" y="69"/>
                </a:cubicBezTo>
                <a:cubicBezTo>
                  <a:pt x="9" y="67"/>
                  <a:pt x="9" y="66"/>
                  <a:pt x="9" y="64"/>
                </a:cubicBezTo>
                <a:cubicBezTo>
                  <a:pt x="9" y="63"/>
                  <a:pt x="10" y="62"/>
                  <a:pt x="12" y="61"/>
                </a:cubicBezTo>
                <a:cubicBezTo>
                  <a:pt x="16" y="59"/>
                  <a:pt x="16" y="59"/>
                  <a:pt x="16" y="59"/>
                </a:cubicBezTo>
                <a:cubicBezTo>
                  <a:pt x="21" y="56"/>
                  <a:pt x="24" y="50"/>
                  <a:pt x="23" y="45"/>
                </a:cubicBezTo>
                <a:cubicBezTo>
                  <a:pt x="22" y="40"/>
                  <a:pt x="22" y="40"/>
                  <a:pt x="22" y="40"/>
                </a:cubicBezTo>
                <a:cubicBezTo>
                  <a:pt x="21" y="38"/>
                  <a:pt x="22" y="37"/>
                  <a:pt x="23" y="36"/>
                </a:cubicBezTo>
                <a:cubicBezTo>
                  <a:pt x="24" y="34"/>
                  <a:pt x="25" y="34"/>
                  <a:pt x="27" y="34"/>
                </a:cubicBezTo>
                <a:cubicBezTo>
                  <a:pt x="31" y="33"/>
                  <a:pt x="31" y="33"/>
                  <a:pt x="31" y="33"/>
                </a:cubicBezTo>
                <a:cubicBezTo>
                  <a:pt x="37" y="33"/>
                  <a:pt x="42" y="29"/>
                  <a:pt x="44" y="23"/>
                </a:cubicBezTo>
                <a:cubicBezTo>
                  <a:pt x="45" y="19"/>
                  <a:pt x="45" y="19"/>
                  <a:pt x="45" y="19"/>
                </a:cubicBezTo>
                <a:cubicBezTo>
                  <a:pt x="45" y="16"/>
                  <a:pt x="48" y="15"/>
                  <a:pt x="50" y="15"/>
                </a:cubicBezTo>
                <a:cubicBezTo>
                  <a:pt x="51" y="15"/>
                  <a:pt x="51" y="15"/>
                  <a:pt x="52" y="15"/>
                </a:cubicBezTo>
                <a:cubicBezTo>
                  <a:pt x="56" y="17"/>
                  <a:pt x="56" y="17"/>
                  <a:pt x="56" y="17"/>
                </a:cubicBezTo>
                <a:cubicBezTo>
                  <a:pt x="58" y="18"/>
                  <a:pt x="60" y="18"/>
                  <a:pt x="62" y="18"/>
                </a:cubicBezTo>
                <a:cubicBezTo>
                  <a:pt x="65" y="18"/>
                  <a:pt x="69" y="16"/>
                  <a:pt x="72" y="13"/>
                </a:cubicBezTo>
                <a:cubicBezTo>
                  <a:pt x="75" y="10"/>
                  <a:pt x="75" y="10"/>
                  <a:pt x="75" y="10"/>
                </a:cubicBezTo>
                <a:cubicBezTo>
                  <a:pt x="76" y="9"/>
                  <a:pt x="77" y="8"/>
                  <a:pt x="79" y="8"/>
                </a:cubicBezTo>
                <a:cubicBezTo>
                  <a:pt x="80" y="8"/>
                  <a:pt x="82" y="9"/>
                  <a:pt x="83" y="10"/>
                </a:cubicBezTo>
                <a:cubicBezTo>
                  <a:pt x="86" y="13"/>
                  <a:pt x="86" y="13"/>
                  <a:pt x="86" y="13"/>
                </a:cubicBezTo>
                <a:cubicBezTo>
                  <a:pt x="89" y="16"/>
                  <a:pt x="92" y="18"/>
                  <a:pt x="96" y="18"/>
                </a:cubicBezTo>
                <a:cubicBezTo>
                  <a:pt x="98" y="18"/>
                  <a:pt x="100" y="17"/>
                  <a:pt x="101" y="17"/>
                </a:cubicBezTo>
                <a:cubicBezTo>
                  <a:pt x="106" y="15"/>
                  <a:pt x="106" y="15"/>
                  <a:pt x="106" y="15"/>
                </a:cubicBezTo>
                <a:cubicBezTo>
                  <a:pt x="106" y="15"/>
                  <a:pt x="107" y="14"/>
                  <a:pt x="108" y="14"/>
                </a:cubicBezTo>
                <a:cubicBezTo>
                  <a:pt x="110" y="14"/>
                  <a:pt x="112" y="16"/>
                  <a:pt x="113" y="18"/>
                </a:cubicBezTo>
                <a:cubicBezTo>
                  <a:pt x="114" y="23"/>
                  <a:pt x="114" y="23"/>
                  <a:pt x="114" y="23"/>
                </a:cubicBezTo>
                <a:cubicBezTo>
                  <a:pt x="116" y="28"/>
                  <a:pt x="121" y="32"/>
                  <a:pt x="127" y="33"/>
                </a:cubicBezTo>
                <a:cubicBezTo>
                  <a:pt x="131" y="33"/>
                  <a:pt x="131" y="33"/>
                  <a:pt x="131" y="33"/>
                </a:cubicBezTo>
                <a:cubicBezTo>
                  <a:pt x="133" y="33"/>
                  <a:pt x="134" y="34"/>
                  <a:pt x="135" y="35"/>
                </a:cubicBezTo>
                <a:cubicBezTo>
                  <a:pt x="136" y="36"/>
                  <a:pt x="137" y="37"/>
                  <a:pt x="136" y="39"/>
                </a:cubicBezTo>
                <a:cubicBezTo>
                  <a:pt x="136" y="44"/>
                  <a:pt x="136" y="44"/>
                  <a:pt x="136" y="44"/>
                </a:cubicBezTo>
                <a:cubicBezTo>
                  <a:pt x="135" y="49"/>
                  <a:pt x="137" y="55"/>
                  <a:pt x="142" y="58"/>
                </a:cubicBezTo>
                <a:cubicBezTo>
                  <a:pt x="147" y="60"/>
                  <a:pt x="147" y="60"/>
                  <a:pt x="147" y="60"/>
                </a:cubicBezTo>
                <a:cubicBezTo>
                  <a:pt x="148" y="61"/>
                  <a:pt x="149" y="62"/>
                  <a:pt x="149" y="63"/>
                </a:cubicBezTo>
                <a:cubicBezTo>
                  <a:pt x="150" y="65"/>
                  <a:pt x="149" y="67"/>
                  <a:pt x="149" y="68"/>
                </a:cubicBezTo>
                <a:cubicBezTo>
                  <a:pt x="146" y="72"/>
                  <a:pt x="146" y="72"/>
                  <a:pt x="146" y="72"/>
                </a:cubicBezTo>
                <a:cubicBezTo>
                  <a:pt x="143" y="76"/>
                  <a:pt x="143" y="83"/>
                  <a:pt x="146" y="87"/>
                </a:cubicBezTo>
                <a:cubicBezTo>
                  <a:pt x="149" y="91"/>
                  <a:pt x="149" y="91"/>
                  <a:pt x="149" y="91"/>
                </a:cubicBezTo>
                <a:cubicBezTo>
                  <a:pt x="150" y="92"/>
                  <a:pt x="150" y="94"/>
                  <a:pt x="150" y="95"/>
                </a:cubicBezTo>
                <a:close/>
                <a:moveTo>
                  <a:pt x="79" y="31"/>
                </a:moveTo>
                <a:cubicBezTo>
                  <a:pt x="52" y="31"/>
                  <a:pt x="30" y="53"/>
                  <a:pt x="30" y="80"/>
                </a:cubicBezTo>
                <a:cubicBezTo>
                  <a:pt x="30" y="107"/>
                  <a:pt x="52" y="129"/>
                  <a:pt x="79" y="129"/>
                </a:cubicBezTo>
                <a:cubicBezTo>
                  <a:pt x="107" y="129"/>
                  <a:pt x="129" y="107"/>
                  <a:pt x="129" y="80"/>
                </a:cubicBezTo>
                <a:cubicBezTo>
                  <a:pt x="129" y="53"/>
                  <a:pt x="107" y="31"/>
                  <a:pt x="79" y="31"/>
                </a:cubicBezTo>
                <a:close/>
                <a:moveTo>
                  <a:pt x="79" y="121"/>
                </a:moveTo>
                <a:cubicBezTo>
                  <a:pt x="57" y="121"/>
                  <a:pt x="38" y="103"/>
                  <a:pt x="38" y="80"/>
                </a:cubicBezTo>
                <a:cubicBezTo>
                  <a:pt x="38" y="57"/>
                  <a:pt x="57" y="39"/>
                  <a:pt x="79" y="39"/>
                </a:cubicBezTo>
                <a:cubicBezTo>
                  <a:pt x="102" y="39"/>
                  <a:pt x="121" y="57"/>
                  <a:pt x="121" y="80"/>
                </a:cubicBezTo>
                <a:cubicBezTo>
                  <a:pt x="121" y="103"/>
                  <a:pt x="102" y="121"/>
                  <a:pt x="79" y="121"/>
                </a:cubicBezTo>
                <a:close/>
                <a:moveTo>
                  <a:pt x="83" y="76"/>
                </a:moveTo>
                <a:cubicBezTo>
                  <a:pt x="76" y="76"/>
                  <a:pt x="76" y="76"/>
                  <a:pt x="76" y="76"/>
                </a:cubicBezTo>
                <a:cubicBezTo>
                  <a:pt x="73" y="76"/>
                  <a:pt x="71" y="74"/>
                  <a:pt x="71" y="71"/>
                </a:cubicBezTo>
                <a:cubicBezTo>
                  <a:pt x="71" y="68"/>
                  <a:pt x="73" y="66"/>
                  <a:pt x="76" y="66"/>
                </a:cubicBezTo>
                <a:cubicBezTo>
                  <a:pt x="89" y="66"/>
                  <a:pt x="89" y="66"/>
                  <a:pt x="89" y="66"/>
                </a:cubicBezTo>
                <a:cubicBezTo>
                  <a:pt x="91" y="66"/>
                  <a:pt x="93" y="64"/>
                  <a:pt x="93" y="62"/>
                </a:cubicBezTo>
                <a:cubicBezTo>
                  <a:pt x="93" y="60"/>
                  <a:pt x="91" y="58"/>
                  <a:pt x="89" y="58"/>
                </a:cubicBezTo>
                <a:cubicBezTo>
                  <a:pt x="83" y="58"/>
                  <a:pt x="83" y="58"/>
                  <a:pt x="83" y="58"/>
                </a:cubicBezTo>
                <a:cubicBezTo>
                  <a:pt x="83" y="54"/>
                  <a:pt x="83" y="54"/>
                  <a:pt x="83" y="54"/>
                </a:cubicBezTo>
                <a:cubicBezTo>
                  <a:pt x="83" y="51"/>
                  <a:pt x="82" y="50"/>
                  <a:pt x="79" y="50"/>
                </a:cubicBezTo>
                <a:cubicBezTo>
                  <a:pt x="77" y="50"/>
                  <a:pt x="75" y="51"/>
                  <a:pt x="75" y="54"/>
                </a:cubicBezTo>
                <a:cubicBezTo>
                  <a:pt x="75" y="58"/>
                  <a:pt x="75" y="58"/>
                  <a:pt x="75" y="58"/>
                </a:cubicBezTo>
                <a:cubicBezTo>
                  <a:pt x="69" y="58"/>
                  <a:pt x="63" y="64"/>
                  <a:pt x="63" y="71"/>
                </a:cubicBezTo>
                <a:cubicBezTo>
                  <a:pt x="63" y="78"/>
                  <a:pt x="69" y="84"/>
                  <a:pt x="76" y="84"/>
                </a:cubicBezTo>
                <a:cubicBezTo>
                  <a:pt x="83" y="84"/>
                  <a:pt x="83" y="84"/>
                  <a:pt x="83" y="84"/>
                </a:cubicBezTo>
                <a:cubicBezTo>
                  <a:pt x="86" y="84"/>
                  <a:pt x="87" y="86"/>
                  <a:pt x="87" y="89"/>
                </a:cubicBezTo>
                <a:cubicBezTo>
                  <a:pt x="87" y="92"/>
                  <a:pt x="86" y="94"/>
                  <a:pt x="83" y="94"/>
                </a:cubicBezTo>
                <a:cubicBezTo>
                  <a:pt x="69" y="94"/>
                  <a:pt x="69" y="94"/>
                  <a:pt x="69" y="94"/>
                </a:cubicBezTo>
                <a:cubicBezTo>
                  <a:pt x="67" y="94"/>
                  <a:pt x="65" y="96"/>
                  <a:pt x="65" y="98"/>
                </a:cubicBezTo>
                <a:cubicBezTo>
                  <a:pt x="65" y="100"/>
                  <a:pt x="67" y="102"/>
                  <a:pt x="69" y="102"/>
                </a:cubicBezTo>
                <a:cubicBezTo>
                  <a:pt x="75" y="102"/>
                  <a:pt x="75" y="102"/>
                  <a:pt x="75" y="102"/>
                </a:cubicBezTo>
                <a:cubicBezTo>
                  <a:pt x="75" y="106"/>
                  <a:pt x="75" y="106"/>
                  <a:pt x="75" y="106"/>
                </a:cubicBezTo>
                <a:cubicBezTo>
                  <a:pt x="75" y="109"/>
                  <a:pt x="77" y="110"/>
                  <a:pt x="79" y="110"/>
                </a:cubicBezTo>
                <a:cubicBezTo>
                  <a:pt x="82" y="110"/>
                  <a:pt x="83" y="109"/>
                  <a:pt x="83" y="106"/>
                </a:cubicBezTo>
                <a:cubicBezTo>
                  <a:pt x="83" y="102"/>
                  <a:pt x="83" y="102"/>
                  <a:pt x="83" y="102"/>
                </a:cubicBezTo>
                <a:cubicBezTo>
                  <a:pt x="90" y="102"/>
                  <a:pt x="95" y="96"/>
                  <a:pt x="95" y="89"/>
                </a:cubicBezTo>
                <a:cubicBezTo>
                  <a:pt x="95" y="82"/>
                  <a:pt x="90" y="76"/>
                  <a:pt x="83" y="7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8" name="Freeform 67">
            <a:extLst>
              <a:ext uri="{FF2B5EF4-FFF2-40B4-BE49-F238E27FC236}">
                <a16:creationId xmlns:a16="http://schemas.microsoft.com/office/drawing/2014/main" xmlns="" id="{651E13BF-4701-489C-91DA-FBA6C4EA9897}"/>
              </a:ext>
            </a:extLst>
          </p:cNvPr>
          <p:cNvSpPr>
            <a:spLocks noEditPoints="1"/>
          </p:cNvSpPr>
          <p:nvPr/>
        </p:nvSpPr>
        <p:spPr bwMode="auto">
          <a:xfrm>
            <a:off x="6296025" y="4392612"/>
            <a:ext cx="536575" cy="547688"/>
          </a:xfrm>
          <a:custGeom>
            <a:avLst/>
            <a:gdLst>
              <a:gd name="T0" fmla="*/ 87 w 158"/>
              <a:gd name="T1" fmla="*/ 48 h 160"/>
              <a:gd name="T2" fmla="*/ 66 w 158"/>
              <a:gd name="T3" fmla="*/ 62 h 160"/>
              <a:gd name="T4" fmla="*/ 47 w 158"/>
              <a:gd name="T5" fmla="*/ 77 h 160"/>
              <a:gd name="T6" fmla="*/ 56 w 158"/>
              <a:gd name="T7" fmla="*/ 109 h 160"/>
              <a:gd name="T8" fmla="*/ 79 w 158"/>
              <a:gd name="T9" fmla="*/ 102 h 160"/>
              <a:gd name="T10" fmla="*/ 103 w 158"/>
              <a:gd name="T11" fmla="*/ 109 h 160"/>
              <a:gd name="T12" fmla="*/ 112 w 158"/>
              <a:gd name="T13" fmla="*/ 77 h 160"/>
              <a:gd name="T14" fmla="*/ 93 w 158"/>
              <a:gd name="T15" fmla="*/ 83 h 160"/>
              <a:gd name="T16" fmla="*/ 81 w 158"/>
              <a:gd name="T17" fmla="*/ 94 h 160"/>
              <a:gd name="T18" fmla="*/ 67 w 158"/>
              <a:gd name="T19" fmla="*/ 87 h 160"/>
              <a:gd name="T20" fmla="*/ 69 w 158"/>
              <a:gd name="T21" fmla="*/ 70 h 160"/>
              <a:gd name="T22" fmla="*/ 86 w 158"/>
              <a:gd name="T23" fmla="*/ 68 h 160"/>
              <a:gd name="T24" fmla="*/ 93 w 158"/>
              <a:gd name="T25" fmla="*/ 83 h 160"/>
              <a:gd name="T26" fmla="*/ 155 w 158"/>
              <a:gd name="T27" fmla="*/ 72 h 160"/>
              <a:gd name="T28" fmla="*/ 146 w 158"/>
              <a:gd name="T29" fmla="*/ 51 h 160"/>
              <a:gd name="T30" fmla="*/ 141 w 158"/>
              <a:gd name="T31" fmla="*/ 30 h 160"/>
              <a:gd name="T32" fmla="*/ 122 w 158"/>
              <a:gd name="T33" fmla="*/ 21 h 160"/>
              <a:gd name="T34" fmla="*/ 102 w 158"/>
              <a:gd name="T35" fmla="*/ 8 h 160"/>
              <a:gd name="T36" fmla="*/ 89 w 158"/>
              <a:gd name="T37" fmla="*/ 4 h 160"/>
              <a:gd name="T38" fmla="*/ 66 w 158"/>
              <a:gd name="T39" fmla="*/ 8 h 160"/>
              <a:gd name="T40" fmla="*/ 50 w 158"/>
              <a:gd name="T41" fmla="*/ 7 h 160"/>
              <a:gd name="T42" fmla="*/ 31 w 158"/>
              <a:gd name="T43" fmla="*/ 25 h 160"/>
              <a:gd name="T44" fmla="*/ 14 w 158"/>
              <a:gd name="T45" fmla="*/ 41 h 160"/>
              <a:gd name="T46" fmla="*/ 8 w 158"/>
              <a:gd name="T47" fmla="*/ 54 h 160"/>
              <a:gd name="T48" fmla="*/ 6 w 158"/>
              <a:gd name="T49" fmla="*/ 77 h 160"/>
              <a:gd name="T50" fmla="*/ 2 w 158"/>
              <a:gd name="T51" fmla="*/ 98 h 160"/>
              <a:gd name="T52" fmla="*/ 15 w 158"/>
              <a:gd name="T53" fmla="*/ 115 h 160"/>
              <a:gd name="T54" fmla="*/ 27 w 158"/>
              <a:gd name="T55" fmla="*/ 135 h 160"/>
              <a:gd name="T56" fmla="*/ 38 w 158"/>
              <a:gd name="T57" fmla="*/ 144 h 160"/>
              <a:gd name="T58" fmla="*/ 56 w 158"/>
              <a:gd name="T59" fmla="*/ 153 h 160"/>
              <a:gd name="T60" fmla="*/ 70 w 158"/>
              <a:gd name="T61" fmla="*/ 156 h 160"/>
              <a:gd name="T62" fmla="*/ 93 w 158"/>
              <a:gd name="T63" fmla="*/ 152 h 160"/>
              <a:gd name="T64" fmla="*/ 109 w 158"/>
              <a:gd name="T65" fmla="*/ 153 h 160"/>
              <a:gd name="T66" fmla="*/ 128 w 158"/>
              <a:gd name="T67" fmla="*/ 135 h 160"/>
              <a:gd name="T68" fmla="*/ 145 w 158"/>
              <a:gd name="T69" fmla="*/ 119 h 160"/>
              <a:gd name="T70" fmla="*/ 151 w 158"/>
              <a:gd name="T71" fmla="*/ 106 h 160"/>
              <a:gd name="T72" fmla="*/ 152 w 158"/>
              <a:gd name="T73" fmla="*/ 83 h 160"/>
              <a:gd name="T74" fmla="*/ 143 w 158"/>
              <a:gd name="T75" fmla="*/ 101 h 160"/>
              <a:gd name="T76" fmla="*/ 136 w 158"/>
              <a:gd name="T77" fmla="*/ 124 h 160"/>
              <a:gd name="T78" fmla="*/ 115 w 158"/>
              <a:gd name="T79" fmla="*/ 137 h 160"/>
              <a:gd name="T80" fmla="*/ 107 w 158"/>
              <a:gd name="T81" fmla="*/ 145 h 160"/>
              <a:gd name="T82" fmla="*/ 87 w 158"/>
              <a:gd name="T83" fmla="*/ 146 h 160"/>
              <a:gd name="T84" fmla="*/ 76 w 158"/>
              <a:gd name="T85" fmla="*/ 150 h 160"/>
              <a:gd name="T86" fmla="*/ 57 w 158"/>
              <a:gd name="T87" fmla="*/ 143 h 160"/>
              <a:gd name="T88" fmla="*/ 46 w 158"/>
              <a:gd name="T89" fmla="*/ 142 h 160"/>
              <a:gd name="T90" fmla="*/ 27 w 158"/>
              <a:gd name="T91" fmla="*/ 127 h 160"/>
              <a:gd name="T92" fmla="*/ 23 w 158"/>
              <a:gd name="T93" fmla="*/ 116 h 160"/>
              <a:gd name="T94" fmla="*/ 9 w 158"/>
              <a:gd name="T95" fmla="*/ 96 h 160"/>
              <a:gd name="T96" fmla="*/ 13 w 158"/>
              <a:gd name="T97" fmla="*/ 73 h 160"/>
              <a:gd name="T98" fmla="*/ 12 w 158"/>
              <a:gd name="T99" fmla="*/ 61 h 160"/>
              <a:gd name="T100" fmla="*/ 22 w 158"/>
              <a:gd name="T101" fmla="*/ 40 h 160"/>
              <a:gd name="T102" fmla="*/ 31 w 158"/>
              <a:gd name="T103" fmla="*/ 33 h 160"/>
              <a:gd name="T104" fmla="*/ 50 w 158"/>
              <a:gd name="T105" fmla="*/ 15 h 160"/>
              <a:gd name="T106" fmla="*/ 62 w 158"/>
              <a:gd name="T107" fmla="*/ 18 h 160"/>
              <a:gd name="T108" fmla="*/ 79 w 158"/>
              <a:gd name="T109" fmla="*/ 8 h 160"/>
              <a:gd name="T110" fmla="*/ 96 w 158"/>
              <a:gd name="T111" fmla="*/ 18 h 160"/>
              <a:gd name="T112" fmla="*/ 108 w 158"/>
              <a:gd name="T113" fmla="*/ 14 h 160"/>
              <a:gd name="T114" fmla="*/ 127 w 158"/>
              <a:gd name="T115" fmla="*/ 33 h 160"/>
              <a:gd name="T116" fmla="*/ 136 w 158"/>
              <a:gd name="T117" fmla="*/ 39 h 160"/>
              <a:gd name="T118" fmla="*/ 147 w 158"/>
              <a:gd name="T119" fmla="*/ 60 h 160"/>
              <a:gd name="T120" fmla="*/ 146 w 158"/>
              <a:gd name="T121" fmla="*/ 72 h 160"/>
              <a:gd name="T122" fmla="*/ 150 w 158"/>
              <a:gd name="T123" fmla="*/ 95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58" h="160">
                <a:moveTo>
                  <a:pt x="108" y="64"/>
                </a:moveTo>
                <a:cubicBezTo>
                  <a:pt x="92" y="62"/>
                  <a:pt x="92" y="62"/>
                  <a:pt x="92" y="62"/>
                </a:cubicBezTo>
                <a:cubicBezTo>
                  <a:pt x="87" y="48"/>
                  <a:pt x="87" y="48"/>
                  <a:pt x="87" y="48"/>
                </a:cubicBezTo>
                <a:cubicBezTo>
                  <a:pt x="85" y="45"/>
                  <a:pt x="83" y="43"/>
                  <a:pt x="79" y="43"/>
                </a:cubicBezTo>
                <a:cubicBezTo>
                  <a:pt x="76" y="43"/>
                  <a:pt x="73" y="45"/>
                  <a:pt x="72" y="48"/>
                </a:cubicBezTo>
                <a:cubicBezTo>
                  <a:pt x="66" y="62"/>
                  <a:pt x="66" y="62"/>
                  <a:pt x="66" y="62"/>
                </a:cubicBezTo>
                <a:cubicBezTo>
                  <a:pt x="51" y="64"/>
                  <a:pt x="51" y="64"/>
                  <a:pt x="51" y="64"/>
                </a:cubicBezTo>
                <a:cubicBezTo>
                  <a:pt x="48" y="64"/>
                  <a:pt x="45" y="66"/>
                  <a:pt x="44" y="69"/>
                </a:cubicBezTo>
                <a:cubicBezTo>
                  <a:pt x="43" y="72"/>
                  <a:pt x="44" y="75"/>
                  <a:pt x="47" y="77"/>
                </a:cubicBezTo>
                <a:cubicBezTo>
                  <a:pt x="58" y="87"/>
                  <a:pt x="58" y="87"/>
                  <a:pt x="58" y="87"/>
                </a:cubicBezTo>
                <a:cubicBezTo>
                  <a:pt x="55" y="102"/>
                  <a:pt x="55" y="102"/>
                  <a:pt x="55" y="102"/>
                </a:cubicBezTo>
                <a:cubicBezTo>
                  <a:pt x="54" y="104"/>
                  <a:pt x="55" y="107"/>
                  <a:pt x="56" y="109"/>
                </a:cubicBezTo>
                <a:cubicBezTo>
                  <a:pt x="58" y="111"/>
                  <a:pt x="60" y="112"/>
                  <a:pt x="62" y="112"/>
                </a:cubicBezTo>
                <a:cubicBezTo>
                  <a:pt x="64" y="112"/>
                  <a:pt x="65" y="111"/>
                  <a:pt x="66" y="111"/>
                </a:cubicBezTo>
                <a:cubicBezTo>
                  <a:pt x="79" y="102"/>
                  <a:pt x="79" y="102"/>
                  <a:pt x="79" y="102"/>
                </a:cubicBezTo>
                <a:cubicBezTo>
                  <a:pt x="92" y="111"/>
                  <a:pt x="92" y="111"/>
                  <a:pt x="92" y="111"/>
                </a:cubicBezTo>
                <a:cubicBezTo>
                  <a:pt x="94" y="111"/>
                  <a:pt x="95" y="112"/>
                  <a:pt x="97" y="112"/>
                </a:cubicBezTo>
                <a:cubicBezTo>
                  <a:pt x="99" y="112"/>
                  <a:pt x="101" y="111"/>
                  <a:pt x="103" y="109"/>
                </a:cubicBezTo>
                <a:cubicBezTo>
                  <a:pt x="104" y="107"/>
                  <a:pt x="105" y="104"/>
                  <a:pt x="104" y="102"/>
                </a:cubicBezTo>
                <a:cubicBezTo>
                  <a:pt x="100" y="87"/>
                  <a:pt x="100" y="87"/>
                  <a:pt x="100" y="87"/>
                </a:cubicBezTo>
                <a:cubicBezTo>
                  <a:pt x="112" y="77"/>
                  <a:pt x="112" y="77"/>
                  <a:pt x="112" y="77"/>
                </a:cubicBezTo>
                <a:cubicBezTo>
                  <a:pt x="115" y="75"/>
                  <a:pt x="115" y="72"/>
                  <a:pt x="115" y="69"/>
                </a:cubicBezTo>
                <a:cubicBezTo>
                  <a:pt x="114" y="66"/>
                  <a:pt x="111" y="64"/>
                  <a:pt x="108" y="64"/>
                </a:cubicBezTo>
                <a:close/>
                <a:moveTo>
                  <a:pt x="93" y="83"/>
                </a:moveTo>
                <a:cubicBezTo>
                  <a:pt x="92" y="84"/>
                  <a:pt x="92" y="85"/>
                  <a:pt x="92" y="87"/>
                </a:cubicBezTo>
                <a:cubicBezTo>
                  <a:pt x="96" y="103"/>
                  <a:pt x="96" y="103"/>
                  <a:pt x="96" y="103"/>
                </a:cubicBezTo>
                <a:cubicBezTo>
                  <a:pt x="81" y="94"/>
                  <a:pt x="81" y="94"/>
                  <a:pt x="81" y="94"/>
                </a:cubicBezTo>
                <a:cubicBezTo>
                  <a:pt x="80" y="94"/>
                  <a:pt x="79" y="94"/>
                  <a:pt x="77" y="94"/>
                </a:cubicBezTo>
                <a:cubicBezTo>
                  <a:pt x="63" y="104"/>
                  <a:pt x="63" y="104"/>
                  <a:pt x="63" y="104"/>
                </a:cubicBezTo>
                <a:cubicBezTo>
                  <a:pt x="67" y="87"/>
                  <a:pt x="67" y="87"/>
                  <a:pt x="67" y="87"/>
                </a:cubicBezTo>
                <a:cubicBezTo>
                  <a:pt x="67" y="85"/>
                  <a:pt x="67" y="84"/>
                  <a:pt x="65" y="83"/>
                </a:cubicBezTo>
                <a:cubicBezTo>
                  <a:pt x="52" y="72"/>
                  <a:pt x="52" y="72"/>
                  <a:pt x="52" y="72"/>
                </a:cubicBezTo>
                <a:cubicBezTo>
                  <a:pt x="69" y="70"/>
                  <a:pt x="69" y="70"/>
                  <a:pt x="69" y="70"/>
                </a:cubicBezTo>
                <a:cubicBezTo>
                  <a:pt x="71" y="70"/>
                  <a:pt x="72" y="69"/>
                  <a:pt x="73" y="68"/>
                </a:cubicBezTo>
                <a:cubicBezTo>
                  <a:pt x="79" y="52"/>
                  <a:pt x="79" y="52"/>
                  <a:pt x="79" y="52"/>
                </a:cubicBezTo>
                <a:cubicBezTo>
                  <a:pt x="86" y="68"/>
                  <a:pt x="86" y="68"/>
                  <a:pt x="86" y="68"/>
                </a:cubicBezTo>
                <a:cubicBezTo>
                  <a:pt x="86" y="69"/>
                  <a:pt x="88" y="70"/>
                  <a:pt x="89" y="70"/>
                </a:cubicBezTo>
                <a:cubicBezTo>
                  <a:pt x="106" y="72"/>
                  <a:pt x="106" y="72"/>
                  <a:pt x="106" y="72"/>
                </a:cubicBezTo>
                <a:lnTo>
                  <a:pt x="93" y="83"/>
                </a:lnTo>
                <a:close/>
                <a:moveTo>
                  <a:pt x="152" y="83"/>
                </a:moveTo>
                <a:cubicBezTo>
                  <a:pt x="151" y="81"/>
                  <a:pt x="151" y="78"/>
                  <a:pt x="152" y="76"/>
                </a:cubicBezTo>
                <a:cubicBezTo>
                  <a:pt x="155" y="72"/>
                  <a:pt x="155" y="72"/>
                  <a:pt x="155" y="72"/>
                </a:cubicBezTo>
                <a:cubicBezTo>
                  <a:pt x="157" y="69"/>
                  <a:pt x="158" y="65"/>
                  <a:pt x="157" y="62"/>
                </a:cubicBezTo>
                <a:cubicBezTo>
                  <a:pt x="156" y="58"/>
                  <a:pt x="154" y="55"/>
                  <a:pt x="150" y="53"/>
                </a:cubicBezTo>
                <a:cubicBezTo>
                  <a:pt x="146" y="51"/>
                  <a:pt x="146" y="51"/>
                  <a:pt x="146" y="51"/>
                </a:cubicBezTo>
                <a:cubicBezTo>
                  <a:pt x="144" y="50"/>
                  <a:pt x="143" y="47"/>
                  <a:pt x="143" y="45"/>
                </a:cubicBezTo>
                <a:cubicBezTo>
                  <a:pt x="144" y="40"/>
                  <a:pt x="144" y="40"/>
                  <a:pt x="144" y="40"/>
                </a:cubicBezTo>
                <a:cubicBezTo>
                  <a:pt x="145" y="36"/>
                  <a:pt x="144" y="33"/>
                  <a:pt x="141" y="30"/>
                </a:cubicBezTo>
                <a:cubicBezTo>
                  <a:pt x="139" y="27"/>
                  <a:pt x="136" y="25"/>
                  <a:pt x="132" y="25"/>
                </a:cubicBezTo>
                <a:cubicBezTo>
                  <a:pt x="127" y="25"/>
                  <a:pt x="127" y="25"/>
                  <a:pt x="127" y="25"/>
                </a:cubicBezTo>
                <a:cubicBezTo>
                  <a:pt x="125" y="24"/>
                  <a:pt x="123" y="23"/>
                  <a:pt x="122" y="21"/>
                </a:cubicBezTo>
                <a:cubicBezTo>
                  <a:pt x="121" y="16"/>
                  <a:pt x="121" y="16"/>
                  <a:pt x="121" y="16"/>
                </a:cubicBezTo>
                <a:cubicBezTo>
                  <a:pt x="119" y="10"/>
                  <a:pt x="114" y="6"/>
                  <a:pt x="108" y="6"/>
                </a:cubicBezTo>
                <a:cubicBezTo>
                  <a:pt x="106" y="6"/>
                  <a:pt x="104" y="7"/>
                  <a:pt x="102" y="8"/>
                </a:cubicBezTo>
                <a:cubicBezTo>
                  <a:pt x="98" y="9"/>
                  <a:pt x="98" y="9"/>
                  <a:pt x="98" y="9"/>
                </a:cubicBezTo>
                <a:cubicBezTo>
                  <a:pt x="96" y="10"/>
                  <a:pt x="93" y="10"/>
                  <a:pt x="92" y="8"/>
                </a:cubicBezTo>
                <a:cubicBezTo>
                  <a:pt x="89" y="4"/>
                  <a:pt x="89" y="4"/>
                  <a:pt x="89" y="4"/>
                </a:cubicBezTo>
                <a:cubicBezTo>
                  <a:pt x="86" y="2"/>
                  <a:pt x="83" y="0"/>
                  <a:pt x="79" y="0"/>
                </a:cubicBezTo>
                <a:cubicBezTo>
                  <a:pt x="75" y="0"/>
                  <a:pt x="71" y="2"/>
                  <a:pt x="69" y="5"/>
                </a:cubicBezTo>
                <a:cubicBezTo>
                  <a:pt x="66" y="8"/>
                  <a:pt x="66" y="8"/>
                  <a:pt x="66" y="8"/>
                </a:cubicBezTo>
                <a:cubicBezTo>
                  <a:pt x="64" y="10"/>
                  <a:pt x="62" y="11"/>
                  <a:pt x="60" y="10"/>
                </a:cubicBezTo>
                <a:cubicBezTo>
                  <a:pt x="55" y="8"/>
                  <a:pt x="55" y="8"/>
                  <a:pt x="55" y="8"/>
                </a:cubicBezTo>
                <a:cubicBezTo>
                  <a:pt x="53" y="7"/>
                  <a:pt x="52" y="7"/>
                  <a:pt x="50" y="7"/>
                </a:cubicBezTo>
                <a:cubicBezTo>
                  <a:pt x="44" y="7"/>
                  <a:pt x="39" y="11"/>
                  <a:pt x="37" y="17"/>
                </a:cubicBezTo>
                <a:cubicBezTo>
                  <a:pt x="36" y="21"/>
                  <a:pt x="36" y="21"/>
                  <a:pt x="36" y="21"/>
                </a:cubicBezTo>
                <a:cubicBezTo>
                  <a:pt x="35" y="24"/>
                  <a:pt x="33" y="25"/>
                  <a:pt x="31" y="25"/>
                </a:cubicBezTo>
                <a:cubicBezTo>
                  <a:pt x="26" y="26"/>
                  <a:pt x="26" y="26"/>
                  <a:pt x="26" y="26"/>
                </a:cubicBezTo>
                <a:cubicBezTo>
                  <a:pt x="22" y="26"/>
                  <a:pt x="19" y="28"/>
                  <a:pt x="16" y="31"/>
                </a:cubicBezTo>
                <a:cubicBezTo>
                  <a:pt x="14" y="34"/>
                  <a:pt x="13" y="37"/>
                  <a:pt x="14" y="41"/>
                </a:cubicBezTo>
                <a:cubicBezTo>
                  <a:pt x="15" y="46"/>
                  <a:pt x="15" y="46"/>
                  <a:pt x="15" y="46"/>
                </a:cubicBezTo>
                <a:cubicBezTo>
                  <a:pt x="15" y="48"/>
                  <a:pt x="14" y="51"/>
                  <a:pt x="12" y="52"/>
                </a:cubicBezTo>
                <a:cubicBezTo>
                  <a:pt x="8" y="54"/>
                  <a:pt x="8" y="54"/>
                  <a:pt x="8" y="54"/>
                </a:cubicBezTo>
                <a:cubicBezTo>
                  <a:pt x="5" y="56"/>
                  <a:pt x="2" y="59"/>
                  <a:pt x="1" y="63"/>
                </a:cubicBezTo>
                <a:cubicBezTo>
                  <a:pt x="0" y="67"/>
                  <a:pt x="1" y="70"/>
                  <a:pt x="4" y="74"/>
                </a:cubicBezTo>
                <a:cubicBezTo>
                  <a:pt x="6" y="77"/>
                  <a:pt x="6" y="77"/>
                  <a:pt x="6" y="77"/>
                </a:cubicBezTo>
                <a:cubicBezTo>
                  <a:pt x="8" y="79"/>
                  <a:pt x="8" y="82"/>
                  <a:pt x="6" y="84"/>
                </a:cubicBezTo>
                <a:cubicBezTo>
                  <a:pt x="4" y="88"/>
                  <a:pt x="4" y="88"/>
                  <a:pt x="4" y="88"/>
                </a:cubicBezTo>
                <a:cubicBezTo>
                  <a:pt x="1" y="91"/>
                  <a:pt x="1" y="95"/>
                  <a:pt x="2" y="98"/>
                </a:cubicBezTo>
                <a:cubicBezTo>
                  <a:pt x="2" y="102"/>
                  <a:pt x="5" y="105"/>
                  <a:pt x="8" y="107"/>
                </a:cubicBezTo>
                <a:cubicBezTo>
                  <a:pt x="13" y="109"/>
                  <a:pt x="13" y="109"/>
                  <a:pt x="13" y="109"/>
                </a:cubicBezTo>
                <a:cubicBezTo>
                  <a:pt x="15" y="110"/>
                  <a:pt x="16" y="113"/>
                  <a:pt x="15" y="115"/>
                </a:cubicBezTo>
                <a:cubicBezTo>
                  <a:pt x="14" y="120"/>
                  <a:pt x="14" y="120"/>
                  <a:pt x="14" y="120"/>
                </a:cubicBezTo>
                <a:cubicBezTo>
                  <a:pt x="14" y="124"/>
                  <a:pt x="15" y="127"/>
                  <a:pt x="17" y="130"/>
                </a:cubicBezTo>
                <a:cubicBezTo>
                  <a:pt x="20" y="133"/>
                  <a:pt x="23" y="135"/>
                  <a:pt x="27" y="135"/>
                </a:cubicBezTo>
                <a:cubicBezTo>
                  <a:pt x="32" y="136"/>
                  <a:pt x="32" y="136"/>
                  <a:pt x="32" y="136"/>
                </a:cubicBezTo>
                <a:cubicBezTo>
                  <a:pt x="34" y="136"/>
                  <a:pt x="36" y="137"/>
                  <a:pt x="37" y="139"/>
                </a:cubicBezTo>
                <a:cubicBezTo>
                  <a:pt x="38" y="144"/>
                  <a:pt x="38" y="144"/>
                  <a:pt x="38" y="144"/>
                </a:cubicBezTo>
                <a:cubicBezTo>
                  <a:pt x="40" y="150"/>
                  <a:pt x="45" y="154"/>
                  <a:pt x="51" y="154"/>
                </a:cubicBezTo>
                <a:cubicBezTo>
                  <a:pt x="51" y="154"/>
                  <a:pt x="51" y="154"/>
                  <a:pt x="51" y="154"/>
                </a:cubicBezTo>
                <a:cubicBezTo>
                  <a:pt x="53" y="154"/>
                  <a:pt x="55" y="153"/>
                  <a:pt x="56" y="153"/>
                </a:cubicBezTo>
                <a:cubicBezTo>
                  <a:pt x="61" y="151"/>
                  <a:pt x="61" y="151"/>
                  <a:pt x="61" y="151"/>
                </a:cubicBezTo>
                <a:cubicBezTo>
                  <a:pt x="63" y="150"/>
                  <a:pt x="65" y="150"/>
                  <a:pt x="67" y="152"/>
                </a:cubicBezTo>
                <a:cubicBezTo>
                  <a:pt x="70" y="156"/>
                  <a:pt x="70" y="156"/>
                  <a:pt x="70" y="156"/>
                </a:cubicBezTo>
                <a:cubicBezTo>
                  <a:pt x="72" y="158"/>
                  <a:pt x="76" y="160"/>
                  <a:pt x="80" y="160"/>
                </a:cubicBezTo>
                <a:cubicBezTo>
                  <a:pt x="84" y="160"/>
                  <a:pt x="87" y="158"/>
                  <a:pt x="90" y="155"/>
                </a:cubicBezTo>
                <a:cubicBezTo>
                  <a:pt x="93" y="152"/>
                  <a:pt x="93" y="152"/>
                  <a:pt x="93" y="152"/>
                </a:cubicBezTo>
                <a:cubicBezTo>
                  <a:pt x="95" y="150"/>
                  <a:pt x="97" y="149"/>
                  <a:pt x="99" y="150"/>
                </a:cubicBezTo>
                <a:cubicBezTo>
                  <a:pt x="104" y="152"/>
                  <a:pt x="104" y="152"/>
                  <a:pt x="104" y="152"/>
                </a:cubicBezTo>
                <a:cubicBezTo>
                  <a:pt x="105" y="153"/>
                  <a:pt x="107" y="153"/>
                  <a:pt x="109" y="153"/>
                </a:cubicBezTo>
                <a:cubicBezTo>
                  <a:pt x="115" y="153"/>
                  <a:pt x="120" y="149"/>
                  <a:pt x="122" y="143"/>
                </a:cubicBezTo>
                <a:cubicBezTo>
                  <a:pt x="123" y="139"/>
                  <a:pt x="123" y="139"/>
                  <a:pt x="123" y="139"/>
                </a:cubicBezTo>
                <a:cubicBezTo>
                  <a:pt x="123" y="136"/>
                  <a:pt x="125" y="135"/>
                  <a:pt x="128" y="135"/>
                </a:cubicBezTo>
                <a:cubicBezTo>
                  <a:pt x="132" y="134"/>
                  <a:pt x="132" y="134"/>
                  <a:pt x="132" y="134"/>
                </a:cubicBezTo>
                <a:cubicBezTo>
                  <a:pt x="136" y="134"/>
                  <a:pt x="140" y="132"/>
                  <a:pt x="142" y="129"/>
                </a:cubicBezTo>
                <a:cubicBezTo>
                  <a:pt x="145" y="126"/>
                  <a:pt x="146" y="123"/>
                  <a:pt x="145" y="119"/>
                </a:cubicBezTo>
                <a:cubicBezTo>
                  <a:pt x="144" y="114"/>
                  <a:pt x="144" y="114"/>
                  <a:pt x="144" y="114"/>
                </a:cubicBezTo>
                <a:cubicBezTo>
                  <a:pt x="144" y="112"/>
                  <a:pt x="145" y="110"/>
                  <a:pt x="147" y="108"/>
                </a:cubicBezTo>
                <a:cubicBezTo>
                  <a:pt x="151" y="106"/>
                  <a:pt x="151" y="106"/>
                  <a:pt x="151" y="106"/>
                </a:cubicBezTo>
                <a:cubicBezTo>
                  <a:pt x="154" y="104"/>
                  <a:pt x="157" y="101"/>
                  <a:pt x="157" y="97"/>
                </a:cubicBezTo>
                <a:cubicBezTo>
                  <a:pt x="158" y="94"/>
                  <a:pt x="157" y="90"/>
                  <a:pt x="155" y="87"/>
                </a:cubicBezTo>
                <a:lnTo>
                  <a:pt x="152" y="83"/>
                </a:lnTo>
                <a:close/>
                <a:moveTo>
                  <a:pt x="150" y="95"/>
                </a:moveTo>
                <a:cubicBezTo>
                  <a:pt x="149" y="97"/>
                  <a:pt x="148" y="98"/>
                  <a:pt x="147" y="99"/>
                </a:cubicBezTo>
                <a:cubicBezTo>
                  <a:pt x="143" y="101"/>
                  <a:pt x="143" y="101"/>
                  <a:pt x="143" y="101"/>
                </a:cubicBezTo>
                <a:cubicBezTo>
                  <a:pt x="138" y="104"/>
                  <a:pt x="135" y="110"/>
                  <a:pt x="136" y="115"/>
                </a:cubicBezTo>
                <a:cubicBezTo>
                  <a:pt x="137" y="120"/>
                  <a:pt x="137" y="120"/>
                  <a:pt x="137" y="120"/>
                </a:cubicBezTo>
                <a:cubicBezTo>
                  <a:pt x="137" y="122"/>
                  <a:pt x="137" y="123"/>
                  <a:pt x="136" y="124"/>
                </a:cubicBezTo>
                <a:cubicBezTo>
                  <a:pt x="135" y="126"/>
                  <a:pt x="134" y="126"/>
                  <a:pt x="132" y="126"/>
                </a:cubicBezTo>
                <a:cubicBezTo>
                  <a:pt x="127" y="127"/>
                  <a:pt x="127" y="127"/>
                  <a:pt x="127" y="127"/>
                </a:cubicBezTo>
                <a:cubicBezTo>
                  <a:pt x="122" y="127"/>
                  <a:pt x="117" y="131"/>
                  <a:pt x="115" y="137"/>
                </a:cubicBezTo>
                <a:cubicBezTo>
                  <a:pt x="114" y="141"/>
                  <a:pt x="114" y="141"/>
                  <a:pt x="114" y="141"/>
                </a:cubicBezTo>
                <a:cubicBezTo>
                  <a:pt x="113" y="143"/>
                  <a:pt x="111" y="145"/>
                  <a:pt x="109" y="145"/>
                </a:cubicBezTo>
                <a:cubicBezTo>
                  <a:pt x="108" y="145"/>
                  <a:pt x="107" y="145"/>
                  <a:pt x="107" y="145"/>
                </a:cubicBezTo>
                <a:cubicBezTo>
                  <a:pt x="102" y="143"/>
                  <a:pt x="102" y="143"/>
                  <a:pt x="102" y="143"/>
                </a:cubicBezTo>
                <a:cubicBezTo>
                  <a:pt x="101" y="142"/>
                  <a:pt x="99" y="142"/>
                  <a:pt x="97" y="142"/>
                </a:cubicBezTo>
                <a:cubicBezTo>
                  <a:pt x="93" y="142"/>
                  <a:pt x="90" y="144"/>
                  <a:pt x="87" y="146"/>
                </a:cubicBezTo>
                <a:cubicBezTo>
                  <a:pt x="84" y="150"/>
                  <a:pt x="84" y="150"/>
                  <a:pt x="84" y="150"/>
                </a:cubicBezTo>
                <a:cubicBezTo>
                  <a:pt x="83" y="151"/>
                  <a:pt x="81" y="152"/>
                  <a:pt x="80" y="152"/>
                </a:cubicBezTo>
                <a:cubicBezTo>
                  <a:pt x="78" y="152"/>
                  <a:pt x="77" y="151"/>
                  <a:pt x="76" y="150"/>
                </a:cubicBezTo>
                <a:cubicBezTo>
                  <a:pt x="73" y="147"/>
                  <a:pt x="73" y="147"/>
                  <a:pt x="73" y="147"/>
                </a:cubicBezTo>
                <a:cubicBezTo>
                  <a:pt x="70" y="144"/>
                  <a:pt x="66" y="142"/>
                  <a:pt x="63" y="142"/>
                </a:cubicBezTo>
                <a:cubicBezTo>
                  <a:pt x="61" y="142"/>
                  <a:pt x="59" y="142"/>
                  <a:pt x="57" y="143"/>
                </a:cubicBezTo>
                <a:cubicBezTo>
                  <a:pt x="53" y="145"/>
                  <a:pt x="53" y="145"/>
                  <a:pt x="53" y="145"/>
                </a:cubicBezTo>
                <a:cubicBezTo>
                  <a:pt x="52" y="145"/>
                  <a:pt x="52" y="145"/>
                  <a:pt x="51" y="145"/>
                </a:cubicBezTo>
                <a:cubicBezTo>
                  <a:pt x="48" y="145"/>
                  <a:pt x="46" y="144"/>
                  <a:pt x="46" y="142"/>
                </a:cubicBezTo>
                <a:cubicBezTo>
                  <a:pt x="44" y="137"/>
                  <a:pt x="44" y="137"/>
                  <a:pt x="44" y="137"/>
                </a:cubicBezTo>
                <a:cubicBezTo>
                  <a:pt x="43" y="132"/>
                  <a:pt x="38" y="128"/>
                  <a:pt x="32" y="127"/>
                </a:cubicBezTo>
                <a:cubicBezTo>
                  <a:pt x="27" y="127"/>
                  <a:pt x="27" y="127"/>
                  <a:pt x="27" y="127"/>
                </a:cubicBezTo>
                <a:cubicBezTo>
                  <a:pt x="26" y="127"/>
                  <a:pt x="24" y="126"/>
                  <a:pt x="23" y="125"/>
                </a:cubicBezTo>
                <a:cubicBezTo>
                  <a:pt x="22" y="124"/>
                  <a:pt x="22" y="123"/>
                  <a:pt x="22" y="121"/>
                </a:cubicBezTo>
                <a:cubicBezTo>
                  <a:pt x="23" y="116"/>
                  <a:pt x="23" y="116"/>
                  <a:pt x="23" y="116"/>
                </a:cubicBezTo>
                <a:cubicBezTo>
                  <a:pt x="24" y="111"/>
                  <a:pt x="21" y="105"/>
                  <a:pt x="16" y="102"/>
                </a:cubicBezTo>
                <a:cubicBezTo>
                  <a:pt x="12" y="100"/>
                  <a:pt x="12" y="100"/>
                  <a:pt x="12" y="100"/>
                </a:cubicBezTo>
                <a:cubicBezTo>
                  <a:pt x="11" y="99"/>
                  <a:pt x="10" y="98"/>
                  <a:pt x="9" y="96"/>
                </a:cubicBezTo>
                <a:cubicBezTo>
                  <a:pt x="9" y="95"/>
                  <a:pt x="9" y="93"/>
                  <a:pt x="10" y="92"/>
                </a:cubicBezTo>
                <a:cubicBezTo>
                  <a:pt x="13" y="88"/>
                  <a:pt x="13" y="88"/>
                  <a:pt x="13" y="88"/>
                </a:cubicBezTo>
                <a:cubicBezTo>
                  <a:pt x="16" y="84"/>
                  <a:pt x="16" y="77"/>
                  <a:pt x="13" y="73"/>
                </a:cubicBezTo>
                <a:cubicBezTo>
                  <a:pt x="10" y="69"/>
                  <a:pt x="10" y="69"/>
                  <a:pt x="10" y="69"/>
                </a:cubicBezTo>
                <a:cubicBezTo>
                  <a:pt x="9" y="67"/>
                  <a:pt x="9" y="66"/>
                  <a:pt x="9" y="64"/>
                </a:cubicBezTo>
                <a:cubicBezTo>
                  <a:pt x="9" y="63"/>
                  <a:pt x="10" y="62"/>
                  <a:pt x="12" y="61"/>
                </a:cubicBezTo>
                <a:cubicBezTo>
                  <a:pt x="16" y="59"/>
                  <a:pt x="16" y="59"/>
                  <a:pt x="16" y="59"/>
                </a:cubicBezTo>
                <a:cubicBezTo>
                  <a:pt x="21" y="56"/>
                  <a:pt x="24" y="50"/>
                  <a:pt x="23" y="45"/>
                </a:cubicBezTo>
                <a:cubicBezTo>
                  <a:pt x="22" y="40"/>
                  <a:pt x="22" y="40"/>
                  <a:pt x="22" y="40"/>
                </a:cubicBezTo>
                <a:cubicBezTo>
                  <a:pt x="21" y="38"/>
                  <a:pt x="22" y="37"/>
                  <a:pt x="23" y="36"/>
                </a:cubicBezTo>
                <a:cubicBezTo>
                  <a:pt x="24" y="34"/>
                  <a:pt x="25" y="34"/>
                  <a:pt x="27" y="34"/>
                </a:cubicBezTo>
                <a:cubicBezTo>
                  <a:pt x="31" y="33"/>
                  <a:pt x="31" y="33"/>
                  <a:pt x="31" y="33"/>
                </a:cubicBezTo>
                <a:cubicBezTo>
                  <a:pt x="37" y="33"/>
                  <a:pt x="42" y="29"/>
                  <a:pt x="44" y="23"/>
                </a:cubicBezTo>
                <a:cubicBezTo>
                  <a:pt x="45" y="19"/>
                  <a:pt x="45" y="19"/>
                  <a:pt x="45" y="19"/>
                </a:cubicBezTo>
                <a:cubicBezTo>
                  <a:pt x="45" y="16"/>
                  <a:pt x="48" y="15"/>
                  <a:pt x="50" y="15"/>
                </a:cubicBezTo>
                <a:cubicBezTo>
                  <a:pt x="51" y="15"/>
                  <a:pt x="51" y="15"/>
                  <a:pt x="52" y="15"/>
                </a:cubicBezTo>
                <a:cubicBezTo>
                  <a:pt x="56" y="17"/>
                  <a:pt x="56" y="17"/>
                  <a:pt x="56" y="17"/>
                </a:cubicBezTo>
                <a:cubicBezTo>
                  <a:pt x="58" y="18"/>
                  <a:pt x="60" y="18"/>
                  <a:pt x="62" y="18"/>
                </a:cubicBezTo>
                <a:cubicBezTo>
                  <a:pt x="65" y="18"/>
                  <a:pt x="69" y="16"/>
                  <a:pt x="72" y="14"/>
                </a:cubicBezTo>
                <a:cubicBezTo>
                  <a:pt x="75" y="10"/>
                  <a:pt x="75" y="10"/>
                  <a:pt x="75" y="10"/>
                </a:cubicBezTo>
                <a:cubicBezTo>
                  <a:pt x="76" y="9"/>
                  <a:pt x="77" y="8"/>
                  <a:pt x="79" y="8"/>
                </a:cubicBezTo>
                <a:cubicBezTo>
                  <a:pt x="80" y="8"/>
                  <a:pt x="82" y="9"/>
                  <a:pt x="83" y="10"/>
                </a:cubicBezTo>
                <a:cubicBezTo>
                  <a:pt x="86" y="13"/>
                  <a:pt x="86" y="13"/>
                  <a:pt x="86" y="13"/>
                </a:cubicBezTo>
                <a:cubicBezTo>
                  <a:pt x="89" y="16"/>
                  <a:pt x="92" y="18"/>
                  <a:pt x="96" y="18"/>
                </a:cubicBezTo>
                <a:cubicBezTo>
                  <a:pt x="98" y="18"/>
                  <a:pt x="100" y="18"/>
                  <a:pt x="101" y="17"/>
                </a:cubicBezTo>
                <a:cubicBezTo>
                  <a:pt x="106" y="15"/>
                  <a:pt x="106" y="15"/>
                  <a:pt x="106" y="15"/>
                </a:cubicBezTo>
                <a:cubicBezTo>
                  <a:pt x="106" y="15"/>
                  <a:pt x="107" y="14"/>
                  <a:pt x="108" y="14"/>
                </a:cubicBezTo>
                <a:cubicBezTo>
                  <a:pt x="110" y="14"/>
                  <a:pt x="112" y="16"/>
                  <a:pt x="113" y="18"/>
                </a:cubicBezTo>
                <a:cubicBezTo>
                  <a:pt x="114" y="23"/>
                  <a:pt x="114" y="23"/>
                  <a:pt x="114" y="23"/>
                </a:cubicBezTo>
                <a:cubicBezTo>
                  <a:pt x="116" y="28"/>
                  <a:pt x="121" y="32"/>
                  <a:pt x="127" y="33"/>
                </a:cubicBezTo>
                <a:cubicBezTo>
                  <a:pt x="131" y="33"/>
                  <a:pt x="131" y="33"/>
                  <a:pt x="131" y="33"/>
                </a:cubicBezTo>
                <a:cubicBezTo>
                  <a:pt x="133" y="33"/>
                  <a:pt x="134" y="34"/>
                  <a:pt x="135" y="35"/>
                </a:cubicBezTo>
                <a:cubicBezTo>
                  <a:pt x="136" y="36"/>
                  <a:pt x="137" y="37"/>
                  <a:pt x="136" y="39"/>
                </a:cubicBezTo>
                <a:cubicBezTo>
                  <a:pt x="136" y="44"/>
                  <a:pt x="136" y="44"/>
                  <a:pt x="136" y="44"/>
                </a:cubicBezTo>
                <a:cubicBezTo>
                  <a:pt x="135" y="49"/>
                  <a:pt x="137" y="55"/>
                  <a:pt x="142" y="58"/>
                </a:cubicBezTo>
                <a:cubicBezTo>
                  <a:pt x="147" y="60"/>
                  <a:pt x="147" y="60"/>
                  <a:pt x="147" y="60"/>
                </a:cubicBezTo>
                <a:cubicBezTo>
                  <a:pt x="148" y="61"/>
                  <a:pt x="149" y="62"/>
                  <a:pt x="149" y="63"/>
                </a:cubicBezTo>
                <a:cubicBezTo>
                  <a:pt x="150" y="65"/>
                  <a:pt x="149" y="67"/>
                  <a:pt x="149" y="68"/>
                </a:cubicBezTo>
                <a:cubicBezTo>
                  <a:pt x="146" y="72"/>
                  <a:pt x="146" y="72"/>
                  <a:pt x="146" y="72"/>
                </a:cubicBezTo>
                <a:cubicBezTo>
                  <a:pt x="143" y="76"/>
                  <a:pt x="143" y="83"/>
                  <a:pt x="146" y="87"/>
                </a:cubicBezTo>
                <a:cubicBezTo>
                  <a:pt x="149" y="91"/>
                  <a:pt x="149" y="91"/>
                  <a:pt x="149" y="91"/>
                </a:cubicBezTo>
                <a:cubicBezTo>
                  <a:pt x="150" y="92"/>
                  <a:pt x="150" y="94"/>
                  <a:pt x="150" y="9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9" name="Freeform 68">
            <a:extLst>
              <a:ext uri="{FF2B5EF4-FFF2-40B4-BE49-F238E27FC236}">
                <a16:creationId xmlns:a16="http://schemas.microsoft.com/office/drawing/2014/main" xmlns="" id="{68AF8A52-28B1-4B79-9790-BC9560E18AF4}"/>
              </a:ext>
            </a:extLst>
          </p:cNvPr>
          <p:cNvSpPr>
            <a:spLocks noEditPoints="1"/>
          </p:cNvSpPr>
          <p:nvPr/>
        </p:nvSpPr>
        <p:spPr bwMode="auto">
          <a:xfrm>
            <a:off x="6296025" y="5008562"/>
            <a:ext cx="536575" cy="546100"/>
          </a:xfrm>
          <a:custGeom>
            <a:avLst/>
            <a:gdLst>
              <a:gd name="T0" fmla="*/ 79 w 158"/>
              <a:gd name="T1" fmla="*/ 127 h 160"/>
              <a:gd name="T2" fmla="*/ 79 w 158"/>
              <a:gd name="T3" fmla="*/ 119 h 160"/>
              <a:gd name="T4" fmla="*/ 119 w 158"/>
              <a:gd name="T5" fmla="*/ 80 h 160"/>
              <a:gd name="T6" fmla="*/ 152 w 158"/>
              <a:gd name="T7" fmla="*/ 76 h 160"/>
              <a:gd name="T8" fmla="*/ 151 w 158"/>
              <a:gd name="T9" fmla="*/ 53 h 160"/>
              <a:gd name="T10" fmla="*/ 144 w 158"/>
              <a:gd name="T11" fmla="*/ 40 h 160"/>
              <a:gd name="T12" fmla="*/ 127 w 158"/>
              <a:gd name="T13" fmla="*/ 24 h 160"/>
              <a:gd name="T14" fmla="*/ 108 w 158"/>
              <a:gd name="T15" fmla="*/ 6 h 160"/>
              <a:gd name="T16" fmla="*/ 92 w 158"/>
              <a:gd name="T17" fmla="*/ 8 h 160"/>
              <a:gd name="T18" fmla="*/ 69 w 158"/>
              <a:gd name="T19" fmla="*/ 5 h 160"/>
              <a:gd name="T20" fmla="*/ 55 w 158"/>
              <a:gd name="T21" fmla="*/ 8 h 160"/>
              <a:gd name="T22" fmla="*/ 36 w 158"/>
              <a:gd name="T23" fmla="*/ 21 h 160"/>
              <a:gd name="T24" fmla="*/ 16 w 158"/>
              <a:gd name="T25" fmla="*/ 31 h 160"/>
              <a:gd name="T26" fmla="*/ 12 w 158"/>
              <a:gd name="T27" fmla="*/ 52 h 160"/>
              <a:gd name="T28" fmla="*/ 4 w 158"/>
              <a:gd name="T29" fmla="*/ 74 h 160"/>
              <a:gd name="T30" fmla="*/ 4 w 158"/>
              <a:gd name="T31" fmla="*/ 88 h 160"/>
              <a:gd name="T32" fmla="*/ 13 w 158"/>
              <a:gd name="T33" fmla="*/ 109 h 160"/>
              <a:gd name="T34" fmla="*/ 17 w 158"/>
              <a:gd name="T35" fmla="*/ 130 h 160"/>
              <a:gd name="T36" fmla="*/ 37 w 158"/>
              <a:gd name="T37" fmla="*/ 139 h 160"/>
              <a:gd name="T38" fmla="*/ 56 w 158"/>
              <a:gd name="T39" fmla="*/ 153 h 160"/>
              <a:gd name="T40" fmla="*/ 70 w 158"/>
              <a:gd name="T41" fmla="*/ 156 h 160"/>
              <a:gd name="T42" fmla="*/ 93 w 158"/>
              <a:gd name="T43" fmla="*/ 152 h 160"/>
              <a:gd name="T44" fmla="*/ 109 w 158"/>
              <a:gd name="T45" fmla="*/ 153 h 160"/>
              <a:gd name="T46" fmla="*/ 128 w 158"/>
              <a:gd name="T47" fmla="*/ 135 h 160"/>
              <a:gd name="T48" fmla="*/ 145 w 158"/>
              <a:gd name="T49" fmla="*/ 119 h 160"/>
              <a:gd name="T50" fmla="*/ 151 w 158"/>
              <a:gd name="T51" fmla="*/ 106 h 160"/>
              <a:gd name="T52" fmla="*/ 152 w 158"/>
              <a:gd name="T53" fmla="*/ 83 h 160"/>
              <a:gd name="T54" fmla="*/ 143 w 158"/>
              <a:gd name="T55" fmla="*/ 101 h 160"/>
              <a:gd name="T56" fmla="*/ 136 w 158"/>
              <a:gd name="T57" fmla="*/ 124 h 160"/>
              <a:gd name="T58" fmla="*/ 115 w 158"/>
              <a:gd name="T59" fmla="*/ 137 h 160"/>
              <a:gd name="T60" fmla="*/ 107 w 158"/>
              <a:gd name="T61" fmla="*/ 145 h 160"/>
              <a:gd name="T62" fmla="*/ 87 w 158"/>
              <a:gd name="T63" fmla="*/ 146 h 160"/>
              <a:gd name="T64" fmla="*/ 76 w 158"/>
              <a:gd name="T65" fmla="*/ 150 h 160"/>
              <a:gd name="T66" fmla="*/ 57 w 158"/>
              <a:gd name="T67" fmla="*/ 143 h 160"/>
              <a:gd name="T68" fmla="*/ 46 w 158"/>
              <a:gd name="T69" fmla="*/ 142 h 160"/>
              <a:gd name="T70" fmla="*/ 27 w 158"/>
              <a:gd name="T71" fmla="*/ 127 h 160"/>
              <a:gd name="T72" fmla="*/ 23 w 158"/>
              <a:gd name="T73" fmla="*/ 116 h 160"/>
              <a:gd name="T74" fmla="*/ 9 w 158"/>
              <a:gd name="T75" fmla="*/ 96 h 160"/>
              <a:gd name="T76" fmla="*/ 13 w 158"/>
              <a:gd name="T77" fmla="*/ 73 h 160"/>
              <a:gd name="T78" fmla="*/ 12 w 158"/>
              <a:gd name="T79" fmla="*/ 61 h 160"/>
              <a:gd name="T80" fmla="*/ 22 w 158"/>
              <a:gd name="T81" fmla="*/ 40 h 160"/>
              <a:gd name="T82" fmla="*/ 31 w 158"/>
              <a:gd name="T83" fmla="*/ 33 h 160"/>
              <a:gd name="T84" fmla="*/ 50 w 158"/>
              <a:gd name="T85" fmla="*/ 15 h 160"/>
              <a:gd name="T86" fmla="*/ 62 w 158"/>
              <a:gd name="T87" fmla="*/ 18 h 160"/>
              <a:gd name="T88" fmla="*/ 79 w 158"/>
              <a:gd name="T89" fmla="*/ 8 h 160"/>
              <a:gd name="T90" fmla="*/ 96 w 158"/>
              <a:gd name="T91" fmla="*/ 18 h 160"/>
              <a:gd name="T92" fmla="*/ 108 w 158"/>
              <a:gd name="T93" fmla="*/ 14 h 160"/>
              <a:gd name="T94" fmla="*/ 127 w 158"/>
              <a:gd name="T95" fmla="*/ 33 h 160"/>
              <a:gd name="T96" fmla="*/ 136 w 158"/>
              <a:gd name="T97" fmla="*/ 39 h 160"/>
              <a:gd name="T98" fmla="*/ 147 w 158"/>
              <a:gd name="T99" fmla="*/ 60 h 160"/>
              <a:gd name="T100" fmla="*/ 146 w 158"/>
              <a:gd name="T101" fmla="*/ 72 h 160"/>
              <a:gd name="T102" fmla="*/ 150 w 158"/>
              <a:gd name="T103" fmla="*/ 95 h 160"/>
              <a:gd name="T104" fmla="*/ 68 w 158"/>
              <a:gd name="T105" fmla="*/ 79 h 160"/>
              <a:gd name="T106" fmla="*/ 71 w 158"/>
              <a:gd name="T107" fmla="*/ 93 h 160"/>
              <a:gd name="T108" fmla="*/ 76 w 158"/>
              <a:gd name="T109" fmla="*/ 93 h 160"/>
              <a:gd name="T110" fmla="*/ 91 w 158"/>
              <a:gd name="T111" fmla="*/ 67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58" h="160">
                <a:moveTo>
                  <a:pt x="79" y="33"/>
                </a:moveTo>
                <a:cubicBezTo>
                  <a:pt x="53" y="33"/>
                  <a:pt x="32" y="54"/>
                  <a:pt x="32" y="80"/>
                </a:cubicBezTo>
                <a:cubicBezTo>
                  <a:pt x="32" y="106"/>
                  <a:pt x="53" y="127"/>
                  <a:pt x="79" y="127"/>
                </a:cubicBezTo>
                <a:cubicBezTo>
                  <a:pt x="105" y="127"/>
                  <a:pt x="127" y="106"/>
                  <a:pt x="127" y="80"/>
                </a:cubicBezTo>
                <a:cubicBezTo>
                  <a:pt x="127" y="54"/>
                  <a:pt x="105" y="33"/>
                  <a:pt x="79" y="33"/>
                </a:cubicBezTo>
                <a:close/>
                <a:moveTo>
                  <a:pt x="79" y="119"/>
                </a:moveTo>
                <a:cubicBezTo>
                  <a:pt x="58" y="119"/>
                  <a:pt x="40" y="102"/>
                  <a:pt x="40" y="80"/>
                </a:cubicBezTo>
                <a:cubicBezTo>
                  <a:pt x="40" y="58"/>
                  <a:pt x="58" y="41"/>
                  <a:pt x="79" y="41"/>
                </a:cubicBezTo>
                <a:cubicBezTo>
                  <a:pt x="101" y="41"/>
                  <a:pt x="119" y="58"/>
                  <a:pt x="119" y="80"/>
                </a:cubicBezTo>
                <a:cubicBezTo>
                  <a:pt x="119" y="102"/>
                  <a:pt x="101" y="119"/>
                  <a:pt x="79" y="119"/>
                </a:cubicBezTo>
                <a:close/>
                <a:moveTo>
                  <a:pt x="152" y="83"/>
                </a:moveTo>
                <a:cubicBezTo>
                  <a:pt x="151" y="81"/>
                  <a:pt x="151" y="78"/>
                  <a:pt x="152" y="76"/>
                </a:cubicBezTo>
                <a:cubicBezTo>
                  <a:pt x="155" y="72"/>
                  <a:pt x="155" y="72"/>
                  <a:pt x="155" y="72"/>
                </a:cubicBezTo>
                <a:cubicBezTo>
                  <a:pt x="157" y="69"/>
                  <a:pt x="158" y="65"/>
                  <a:pt x="157" y="62"/>
                </a:cubicBezTo>
                <a:cubicBezTo>
                  <a:pt x="156" y="58"/>
                  <a:pt x="154" y="55"/>
                  <a:pt x="151" y="53"/>
                </a:cubicBezTo>
                <a:cubicBezTo>
                  <a:pt x="146" y="51"/>
                  <a:pt x="146" y="51"/>
                  <a:pt x="146" y="51"/>
                </a:cubicBezTo>
                <a:cubicBezTo>
                  <a:pt x="144" y="50"/>
                  <a:pt x="143" y="47"/>
                  <a:pt x="144" y="45"/>
                </a:cubicBezTo>
                <a:cubicBezTo>
                  <a:pt x="144" y="40"/>
                  <a:pt x="144" y="40"/>
                  <a:pt x="144" y="40"/>
                </a:cubicBezTo>
                <a:cubicBezTo>
                  <a:pt x="145" y="36"/>
                  <a:pt x="144" y="33"/>
                  <a:pt x="142" y="30"/>
                </a:cubicBezTo>
                <a:cubicBezTo>
                  <a:pt x="139" y="27"/>
                  <a:pt x="136" y="25"/>
                  <a:pt x="132" y="25"/>
                </a:cubicBezTo>
                <a:cubicBezTo>
                  <a:pt x="127" y="24"/>
                  <a:pt x="127" y="24"/>
                  <a:pt x="127" y="24"/>
                </a:cubicBezTo>
                <a:cubicBezTo>
                  <a:pt x="125" y="24"/>
                  <a:pt x="123" y="23"/>
                  <a:pt x="122" y="21"/>
                </a:cubicBezTo>
                <a:cubicBezTo>
                  <a:pt x="121" y="16"/>
                  <a:pt x="121" y="16"/>
                  <a:pt x="121" y="16"/>
                </a:cubicBezTo>
                <a:cubicBezTo>
                  <a:pt x="119" y="10"/>
                  <a:pt x="114" y="6"/>
                  <a:pt x="108" y="6"/>
                </a:cubicBezTo>
                <a:cubicBezTo>
                  <a:pt x="106" y="6"/>
                  <a:pt x="104" y="7"/>
                  <a:pt x="103" y="7"/>
                </a:cubicBezTo>
                <a:cubicBezTo>
                  <a:pt x="98" y="9"/>
                  <a:pt x="98" y="9"/>
                  <a:pt x="98" y="9"/>
                </a:cubicBezTo>
                <a:cubicBezTo>
                  <a:pt x="96" y="10"/>
                  <a:pt x="93" y="10"/>
                  <a:pt x="92" y="8"/>
                </a:cubicBezTo>
                <a:cubicBezTo>
                  <a:pt x="89" y="4"/>
                  <a:pt x="89" y="4"/>
                  <a:pt x="89" y="4"/>
                </a:cubicBezTo>
                <a:cubicBezTo>
                  <a:pt x="86" y="2"/>
                  <a:pt x="83" y="0"/>
                  <a:pt x="79" y="0"/>
                </a:cubicBezTo>
                <a:cubicBezTo>
                  <a:pt x="75" y="0"/>
                  <a:pt x="71" y="2"/>
                  <a:pt x="69" y="5"/>
                </a:cubicBezTo>
                <a:cubicBezTo>
                  <a:pt x="66" y="8"/>
                  <a:pt x="66" y="8"/>
                  <a:pt x="66" y="8"/>
                </a:cubicBezTo>
                <a:cubicBezTo>
                  <a:pt x="64" y="10"/>
                  <a:pt x="62" y="11"/>
                  <a:pt x="60" y="10"/>
                </a:cubicBezTo>
                <a:cubicBezTo>
                  <a:pt x="55" y="8"/>
                  <a:pt x="55" y="8"/>
                  <a:pt x="55" y="8"/>
                </a:cubicBezTo>
                <a:cubicBezTo>
                  <a:pt x="53" y="7"/>
                  <a:pt x="52" y="7"/>
                  <a:pt x="50" y="7"/>
                </a:cubicBezTo>
                <a:cubicBezTo>
                  <a:pt x="44" y="7"/>
                  <a:pt x="39" y="11"/>
                  <a:pt x="37" y="17"/>
                </a:cubicBezTo>
                <a:cubicBezTo>
                  <a:pt x="36" y="21"/>
                  <a:pt x="36" y="21"/>
                  <a:pt x="36" y="21"/>
                </a:cubicBezTo>
                <a:cubicBezTo>
                  <a:pt x="35" y="24"/>
                  <a:pt x="33" y="25"/>
                  <a:pt x="31" y="25"/>
                </a:cubicBezTo>
                <a:cubicBezTo>
                  <a:pt x="26" y="26"/>
                  <a:pt x="26" y="26"/>
                  <a:pt x="26" y="26"/>
                </a:cubicBezTo>
                <a:cubicBezTo>
                  <a:pt x="22" y="26"/>
                  <a:pt x="19" y="28"/>
                  <a:pt x="16" y="31"/>
                </a:cubicBezTo>
                <a:cubicBezTo>
                  <a:pt x="14" y="34"/>
                  <a:pt x="13" y="38"/>
                  <a:pt x="14" y="41"/>
                </a:cubicBezTo>
                <a:cubicBezTo>
                  <a:pt x="15" y="46"/>
                  <a:pt x="15" y="46"/>
                  <a:pt x="15" y="46"/>
                </a:cubicBezTo>
                <a:cubicBezTo>
                  <a:pt x="15" y="48"/>
                  <a:pt x="14" y="51"/>
                  <a:pt x="12" y="52"/>
                </a:cubicBezTo>
                <a:cubicBezTo>
                  <a:pt x="8" y="54"/>
                  <a:pt x="8" y="54"/>
                  <a:pt x="8" y="54"/>
                </a:cubicBezTo>
                <a:cubicBezTo>
                  <a:pt x="5" y="56"/>
                  <a:pt x="2" y="59"/>
                  <a:pt x="1" y="63"/>
                </a:cubicBezTo>
                <a:cubicBezTo>
                  <a:pt x="0" y="67"/>
                  <a:pt x="1" y="70"/>
                  <a:pt x="4" y="74"/>
                </a:cubicBezTo>
                <a:cubicBezTo>
                  <a:pt x="6" y="77"/>
                  <a:pt x="6" y="77"/>
                  <a:pt x="6" y="77"/>
                </a:cubicBezTo>
                <a:cubicBezTo>
                  <a:pt x="8" y="79"/>
                  <a:pt x="8" y="82"/>
                  <a:pt x="6" y="84"/>
                </a:cubicBezTo>
                <a:cubicBezTo>
                  <a:pt x="4" y="88"/>
                  <a:pt x="4" y="88"/>
                  <a:pt x="4" y="88"/>
                </a:cubicBezTo>
                <a:cubicBezTo>
                  <a:pt x="1" y="91"/>
                  <a:pt x="1" y="95"/>
                  <a:pt x="2" y="98"/>
                </a:cubicBezTo>
                <a:cubicBezTo>
                  <a:pt x="2" y="102"/>
                  <a:pt x="5" y="105"/>
                  <a:pt x="8" y="107"/>
                </a:cubicBezTo>
                <a:cubicBezTo>
                  <a:pt x="13" y="109"/>
                  <a:pt x="13" y="109"/>
                  <a:pt x="13" y="109"/>
                </a:cubicBezTo>
                <a:cubicBezTo>
                  <a:pt x="15" y="110"/>
                  <a:pt x="16" y="113"/>
                  <a:pt x="15" y="115"/>
                </a:cubicBezTo>
                <a:cubicBezTo>
                  <a:pt x="14" y="120"/>
                  <a:pt x="14" y="120"/>
                  <a:pt x="14" y="120"/>
                </a:cubicBezTo>
                <a:cubicBezTo>
                  <a:pt x="14" y="123"/>
                  <a:pt x="15" y="127"/>
                  <a:pt x="17" y="130"/>
                </a:cubicBezTo>
                <a:cubicBezTo>
                  <a:pt x="20" y="133"/>
                  <a:pt x="23" y="135"/>
                  <a:pt x="27" y="135"/>
                </a:cubicBezTo>
                <a:cubicBezTo>
                  <a:pt x="32" y="135"/>
                  <a:pt x="32" y="135"/>
                  <a:pt x="32" y="135"/>
                </a:cubicBezTo>
                <a:cubicBezTo>
                  <a:pt x="34" y="136"/>
                  <a:pt x="36" y="137"/>
                  <a:pt x="37" y="139"/>
                </a:cubicBezTo>
                <a:cubicBezTo>
                  <a:pt x="38" y="144"/>
                  <a:pt x="38" y="144"/>
                  <a:pt x="38" y="144"/>
                </a:cubicBezTo>
                <a:cubicBezTo>
                  <a:pt x="40" y="150"/>
                  <a:pt x="45" y="154"/>
                  <a:pt x="51" y="154"/>
                </a:cubicBezTo>
                <a:cubicBezTo>
                  <a:pt x="53" y="154"/>
                  <a:pt x="55" y="153"/>
                  <a:pt x="56" y="153"/>
                </a:cubicBezTo>
                <a:cubicBezTo>
                  <a:pt x="61" y="151"/>
                  <a:pt x="61" y="151"/>
                  <a:pt x="61" y="151"/>
                </a:cubicBezTo>
                <a:cubicBezTo>
                  <a:pt x="63" y="150"/>
                  <a:pt x="65" y="150"/>
                  <a:pt x="67" y="152"/>
                </a:cubicBezTo>
                <a:cubicBezTo>
                  <a:pt x="70" y="156"/>
                  <a:pt x="70" y="156"/>
                  <a:pt x="70" y="156"/>
                </a:cubicBezTo>
                <a:cubicBezTo>
                  <a:pt x="72" y="158"/>
                  <a:pt x="76" y="160"/>
                  <a:pt x="80" y="160"/>
                </a:cubicBezTo>
                <a:cubicBezTo>
                  <a:pt x="84" y="160"/>
                  <a:pt x="87" y="158"/>
                  <a:pt x="90" y="155"/>
                </a:cubicBezTo>
                <a:cubicBezTo>
                  <a:pt x="93" y="152"/>
                  <a:pt x="93" y="152"/>
                  <a:pt x="93" y="152"/>
                </a:cubicBezTo>
                <a:cubicBezTo>
                  <a:pt x="95" y="150"/>
                  <a:pt x="97" y="149"/>
                  <a:pt x="99" y="150"/>
                </a:cubicBezTo>
                <a:cubicBezTo>
                  <a:pt x="104" y="152"/>
                  <a:pt x="104" y="152"/>
                  <a:pt x="104" y="152"/>
                </a:cubicBezTo>
                <a:cubicBezTo>
                  <a:pt x="105" y="153"/>
                  <a:pt x="107" y="153"/>
                  <a:pt x="109" y="153"/>
                </a:cubicBezTo>
                <a:cubicBezTo>
                  <a:pt x="115" y="153"/>
                  <a:pt x="120" y="149"/>
                  <a:pt x="122" y="143"/>
                </a:cubicBezTo>
                <a:cubicBezTo>
                  <a:pt x="123" y="139"/>
                  <a:pt x="123" y="139"/>
                  <a:pt x="123" y="139"/>
                </a:cubicBezTo>
                <a:cubicBezTo>
                  <a:pt x="123" y="136"/>
                  <a:pt x="125" y="135"/>
                  <a:pt x="128" y="135"/>
                </a:cubicBezTo>
                <a:cubicBezTo>
                  <a:pt x="133" y="134"/>
                  <a:pt x="133" y="134"/>
                  <a:pt x="133" y="134"/>
                </a:cubicBezTo>
                <a:cubicBezTo>
                  <a:pt x="136" y="134"/>
                  <a:pt x="140" y="132"/>
                  <a:pt x="142" y="129"/>
                </a:cubicBezTo>
                <a:cubicBezTo>
                  <a:pt x="145" y="126"/>
                  <a:pt x="146" y="123"/>
                  <a:pt x="145" y="119"/>
                </a:cubicBezTo>
                <a:cubicBezTo>
                  <a:pt x="144" y="114"/>
                  <a:pt x="144" y="114"/>
                  <a:pt x="144" y="114"/>
                </a:cubicBezTo>
                <a:cubicBezTo>
                  <a:pt x="144" y="112"/>
                  <a:pt x="145" y="109"/>
                  <a:pt x="147" y="108"/>
                </a:cubicBezTo>
                <a:cubicBezTo>
                  <a:pt x="151" y="106"/>
                  <a:pt x="151" y="106"/>
                  <a:pt x="151" y="106"/>
                </a:cubicBezTo>
                <a:cubicBezTo>
                  <a:pt x="154" y="104"/>
                  <a:pt x="157" y="101"/>
                  <a:pt x="157" y="97"/>
                </a:cubicBezTo>
                <a:cubicBezTo>
                  <a:pt x="158" y="93"/>
                  <a:pt x="157" y="90"/>
                  <a:pt x="155" y="86"/>
                </a:cubicBezTo>
                <a:lnTo>
                  <a:pt x="152" y="83"/>
                </a:lnTo>
                <a:close/>
                <a:moveTo>
                  <a:pt x="150" y="95"/>
                </a:moveTo>
                <a:cubicBezTo>
                  <a:pt x="149" y="97"/>
                  <a:pt x="148" y="98"/>
                  <a:pt x="147" y="99"/>
                </a:cubicBezTo>
                <a:cubicBezTo>
                  <a:pt x="143" y="101"/>
                  <a:pt x="143" y="101"/>
                  <a:pt x="143" y="101"/>
                </a:cubicBezTo>
                <a:cubicBezTo>
                  <a:pt x="138" y="104"/>
                  <a:pt x="135" y="110"/>
                  <a:pt x="136" y="115"/>
                </a:cubicBezTo>
                <a:cubicBezTo>
                  <a:pt x="137" y="120"/>
                  <a:pt x="137" y="120"/>
                  <a:pt x="137" y="120"/>
                </a:cubicBezTo>
                <a:cubicBezTo>
                  <a:pt x="137" y="122"/>
                  <a:pt x="137" y="123"/>
                  <a:pt x="136" y="124"/>
                </a:cubicBezTo>
                <a:cubicBezTo>
                  <a:pt x="135" y="126"/>
                  <a:pt x="134" y="126"/>
                  <a:pt x="132" y="126"/>
                </a:cubicBezTo>
                <a:cubicBezTo>
                  <a:pt x="127" y="127"/>
                  <a:pt x="127" y="127"/>
                  <a:pt x="127" y="127"/>
                </a:cubicBezTo>
                <a:cubicBezTo>
                  <a:pt x="122" y="127"/>
                  <a:pt x="117" y="131"/>
                  <a:pt x="115" y="137"/>
                </a:cubicBezTo>
                <a:cubicBezTo>
                  <a:pt x="114" y="141"/>
                  <a:pt x="114" y="141"/>
                  <a:pt x="114" y="141"/>
                </a:cubicBezTo>
                <a:cubicBezTo>
                  <a:pt x="113" y="144"/>
                  <a:pt x="111" y="145"/>
                  <a:pt x="109" y="145"/>
                </a:cubicBezTo>
                <a:cubicBezTo>
                  <a:pt x="108" y="145"/>
                  <a:pt x="107" y="145"/>
                  <a:pt x="107" y="145"/>
                </a:cubicBezTo>
                <a:cubicBezTo>
                  <a:pt x="102" y="143"/>
                  <a:pt x="102" y="143"/>
                  <a:pt x="102" y="143"/>
                </a:cubicBezTo>
                <a:cubicBezTo>
                  <a:pt x="101" y="142"/>
                  <a:pt x="99" y="142"/>
                  <a:pt x="97" y="142"/>
                </a:cubicBezTo>
                <a:cubicBezTo>
                  <a:pt x="93" y="142"/>
                  <a:pt x="90" y="144"/>
                  <a:pt x="87" y="146"/>
                </a:cubicBezTo>
                <a:cubicBezTo>
                  <a:pt x="84" y="150"/>
                  <a:pt x="84" y="150"/>
                  <a:pt x="84" y="150"/>
                </a:cubicBezTo>
                <a:cubicBezTo>
                  <a:pt x="83" y="151"/>
                  <a:pt x="81" y="152"/>
                  <a:pt x="80" y="152"/>
                </a:cubicBezTo>
                <a:cubicBezTo>
                  <a:pt x="78" y="152"/>
                  <a:pt x="77" y="151"/>
                  <a:pt x="76" y="150"/>
                </a:cubicBezTo>
                <a:cubicBezTo>
                  <a:pt x="73" y="147"/>
                  <a:pt x="73" y="147"/>
                  <a:pt x="73" y="147"/>
                </a:cubicBezTo>
                <a:cubicBezTo>
                  <a:pt x="70" y="144"/>
                  <a:pt x="66" y="142"/>
                  <a:pt x="63" y="142"/>
                </a:cubicBezTo>
                <a:cubicBezTo>
                  <a:pt x="61" y="142"/>
                  <a:pt x="59" y="142"/>
                  <a:pt x="57" y="143"/>
                </a:cubicBezTo>
                <a:cubicBezTo>
                  <a:pt x="53" y="145"/>
                  <a:pt x="53" y="145"/>
                  <a:pt x="53" y="145"/>
                </a:cubicBezTo>
                <a:cubicBezTo>
                  <a:pt x="52" y="145"/>
                  <a:pt x="52" y="145"/>
                  <a:pt x="51" y="145"/>
                </a:cubicBezTo>
                <a:cubicBezTo>
                  <a:pt x="49" y="145"/>
                  <a:pt x="46" y="144"/>
                  <a:pt x="46" y="142"/>
                </a:cubicBezTo>
                <a:cubicBezTo>
                  <a:pt x="44" y="137"/>
                  <a:pt x="44" y="137"/>
                  <a:pt x="44" y="137"/>
                </a:cubicBezTo>
                <a:cubicBezTo>
                  <a:pt x="43" y="132"/>
                  <a:pt x="38" y="128"/>
                  <a:pt x="32" y="127"/>
                </a:cubicBezTo>
                <a:cubicBezTo>
                  <a:pt x="27" y="127"/>
                  <a:pt x="27" y="127"/>
                  <a:pt x="27" y="127"/>
                </a:cubicBezTo>
                <a:cubicBezTo>
                  <a:pt x="26" y="127"/>
                  <a:pt x="24" y="126"/>
                  <a:pt x="23" y="125"/>
                </a:cubicBezTo>
                <a:cubicBezTo>
                  <a:pt x="22" y="124"/>
                  <a:pt x="22" y="123"/>
                  <a:pt x="22" y="121"/>
                </a:cubicBezTo>
                <a:cubicBezTo>
                  <a:pt x="23" y="116"/>
                  <a:pt x="23" y="116"/>
                  <a:pt x="23" y="116"/>
                </a:cubicBezTo>
                <a:cubicBezTo>
                  <a:pt x="24" y="111"/>
                  <a:pt x="21" y="105"/>
                  <a:pt x="16" y="102"/>
                </a:cubicBezTo>
                <a:cubicBezTo>
                  <a:pt x="12" y="100"/>
                  <a:pt x="12" y="100"/>
                  <a:pt x="12" y="100"/>
                </a:cubicBezTo>
                <a:cubicBezTo>
                  <a:pt x="11" y="99"/>
                  <a:pt x="10" y="98"/>
                  <a:pt x="9" y="96"/>
                </a:cubicBezTo>
                <a:cubicBezTo>
                  <a:pt x="9" y="95"/>
                  <a:pt x="9" y="93"/>
                  <a:pt x="10" y="92"/>
                </a:cubicBezTo>
                <a:cubicBezTo>
                  <a:pt x="13" y="88"/>
                  <a:pt x="13" y="88"/>
                  <a:pt x="13" y="88"/>
                </a:cubicBezTo>
                <a:cubicBezTo>
                  <a:pt x="16" y="84"/>
                  <a:pt x="16" y="77"/>
                  <a:pt x="13" y="73"/>
                </a:cubicBezTo>
                <a:cubicBezTo>
                  <a:pt x="10" y="69"/>
                  <a:pt x="10" y="69"/>
                  <a:pt x="10" y="69"/>
                </a:cubicBezTo>
                <a:cubicBezTo>
                  <a:pt x="9" y="68"/>
                  <a:pt x="9" y="66"/>
                  <a:pt x="9" y="64"/>
                </a:cubicBezTo>
                <a:cubicBezTo>
                  <a:pt x="9" y="63"/>
                  <a:pt x="10" y="62"/>
                  <a:pt x="12" y="61"/>
                </a:cubicBezTo>
                <a:cubicBezTo>
                  <a:pt x="16" y="59"/>
                  <a:pt x="16" y="59"/>
                  <a:pt x="16" y="59"/>
                </a:cubicBezTo>
                <a:cubicBezTo>
                  <a:pt x="21" y="56"/>
                  <a:pt x="24" y="50"/>
                  <a:pt x="23" y="45"/>
                </a:cubicBezTo>
                <a:cubicBezTo>
                  <a:pt x="22" y="40"/>
                  <a:pt x="22" y="40"/>
                  <a:pt x="22" y="40"/>
                </a:cubicBezTo>
                <a:cubicBezTo>
                  <a:pt x="21" y="38"/>
                  <a:pt x="22" y="37"/>
                  <a:pt x="23" y="36"/>
                </a:cubicBezTo>
                <a:cubicBezTo>
                  <a:pt x="24" y="34"/>
                  <a:pt x="25" y="34"/>
                  <a:pt x="27" y="34"/>
                </a:cubicBezTo>
                <a:cubicBezTo>
                  <a:pt x="31" y="33"/>
                  <a:pt x="31" y="33"/>
                  <a:pt x="31" y="33"/>
                </a:cubicBezTo>
                <a:cubicBezTo>
                  <a:pt x="37" y="33"/>
                  <a:pt x="42" y="29"/>
                  <a:pt x="44" y="23"/>
                </a:cubicBezTo>
                <a:cubicBezTo>
                  <a:pt x="45" y="19"/>
                  <a:pt x="45" y="19"/>
                  <a:pt x="45" y="19"/>
                </a:cubicBezTo>
                <a:cubicBezTo>
                  <a:pt x="46" y="16"/>
                  <a:pt x="48" y="15"/>
                  <a:pt x="50" y="15"/>
                </a:cubicBezTo>
                <a:cubicBezTo>
                  <a:pt x="51" y="15"/>
                  <a:pt x="51" y="15"/>
                  <a:pt x="52" y="15"/>
                </a:cubicBezTo>
                <a:cubicBezTo>
                  <a:pt x="57" y="17"/>
                  <a:pt x="57" y="17"/>
                  <a:pt x="57" y="17"/>
                </a:cubicBezTo>
                <a:cubicBezTo>
                  <a:pt x="58" y="18"/>
                  <a:pt x="60" y="18"/>
                  <a:pt x="62" y="18"/>
                </a:cubicBezTo>
                <a:cubicBezTo>
                  <a:pt x="65" y="18"/>
                  <a:pt x="69" y="16"/>
                  <a:pt x="72" y="13"/>
                </a:cubicBezTo>
                <a:cubicBezTo>
                  <a:pt x="75" y="10"/>
                  <a:pt x="75" y="10"/>
                  <a:pt x="75" y="10"/>
                </a:cubicBezTo>
                <a:cubicBezTo>
                  <a:pt x="76" y="9"/>
                  <a:pt x="77" y="8"/>
                  <a:pt x="79" y="8"/>
                </a:cubicBezTo>
                <a:cubicBezTo>
                  <a:pt x="80" y="8"/>
                  <a:pt x="82" y="9"/>
                  <a:pt x="83" y="10"/>
                </a:cubicBezTo>
                <a:cubicBezTo>
                  <a:pt x="86" y="13"/>
                  <a:pt x="86" y="13"/>
                  <a:pt x="86" y="13"/>
                </a:cubicBezTo>
                <a:cubicBezTo>
                  <a:pt x="89" y="16"/>
                  <a:pt x="92" y="18"/>
                  <a:pt x="96" y="18"/>
                </a:cubicBezTo>
                <a:cubicBezTo>
                  <a:pt x="98" y="18"/>
                  <a:pt x="100" y="17"/>
                  <a:pt x="101" y="17"/>
                </a:cubicBezTo>
                <a:cubicBezTo>
                  <a:pt x="106" y="15"/>
                  <a:pt x="106" y="15"/>
                  <a:pt x="106" y="15"/>
                </a:cubicBezTo>
                <a:cubicBezTo>
                  <a:pt x="106" y="15"/>
                  <a:pt x="107" y="14"/>
                  <a:pt x="108" y="14"/>
                </a:cubicBezTo>
                <a:cubicBezTo>
                  <a:pt x="110" y="14"/>
                  <a:pt x="112" y="16"/>
                  <a:pt x="113" y="18"/>
                </a:cubicBezTo>
                <a:cubicBezTo>
                  <a:pt x="114" y="23"/>
                  <a:pt x="114" y="23"/>
                  <a:pt x="114" y="23"/>
                </a:cubicBezTo>
                <a:cubicBezTo>
                  <a:pt x="116" y="28"/>
                  <a:pt x="121" y="32"/>
                  <a:pt x="127" y="33"/>
                </a:cubicBezTo>
                <a:cubicBezTo>
                  <a:pt x="131" y="33"/>
                  <a:pt x="131" y="33"/>
                  <a:pt x="131" y="33"/>
                </a:cubicBezTo>
                <a:cubicBezTo>
                  <a:pt x="133" y="33"/>
                  <a:pt x="134" y="33"/>
                  <a:pt x="135" y="35"/>
                </a:cubicBezTo>
                <a:cubicBezTo>
                  <a:pt x="136" y="36"/>
                  <a:pt x="137" y="37"/>
                  <a:pt x="136" y="39"/>
                </a:cubicBezTo>
                <a:cubicBezTo>
                  <a:pt x="136" y="44"/>
                  <a:pt x="136" y="44"/>
                  <a:pt x="136" y="44"/>
                </a:cubicBezTo>
                <a:cubicBezTo>
                  <a:pt x="135" y="49"/>
                  <a:pt x="137" y="55"/>
                  <a:pt x="143" y="58"/>
                </a:cubicBezTo>
                <a:cubicBezTo>
                  <a:pt x="147" y="60"/>
                  <a:pt x="147" y="60"/>
                  <a:pt x="147" y="60"/>
                </a:cubicBezTo>
                <a:cubicBezTo>
                  <a:pt x="148" y="61"/>
                  <a:pt x="149" y="62"/>
                  <a:pt x="149" y="63"/>
                </a:cubicBezTo>
                <a:cubicBezTo>
                  <a:pt x="150" y="65"/>
                  <a:pt x="150" y="66"/>
                  <a:pt x="149" y="68"/>
                </a:cubicBezTo>
                <a:cubicBezTo>
                  <a:pt x="146" y="72"/>
                  <a:pt x="146" y="72"/>
                  <a:pt x="146" y="72"/>
                </a:cubicBezTo>
                <a:cubicBezTo>
                  <a:pt x="143" y="76"/>
                  <a:pt x="143" y="83"/>
                  <a:pt x="146" y="87"/>
                </a:cubicBezTo>
                <a:cubicBezTo>
                  <a:pt x="149" y="91"/>
                  <a:pt x="149" y="91"/>
                  <a:pt x="149" y="91"/>
                </a:cubicBezTo>
                <a:cubicBezTo>
                  <a:pt x="150" y="92"/>
                  <a:pt x="150" y="94"/>
                  <a:pt x="150" y="95"/>
                </a:cubicBezTo>
                <a:close/>
                <a:moveTo>
                  <a:pt x="91" y="67"/>
                </a:moveTo>
                <a:cubicBezTo>
                  <a:pt x="73" y="84"/>
                  <a:pt x="73" y="84"/>
                  <a:pt x="73" y="84"/>
                </a:cubicBezTo>
                <a:cubicBezTo>
                  <a:pt x="68" y="79"/>
                  <a:pt x="68" y="79"/>
                  <a:pt x="68" y="79"/>
                </a:cubicBezTo>
                <a:cubicBezTo>
                  <a:pt x="66" y="77"/>
                  <a:pt x="64" y="77"/>
                  <a:pt x="62" y="79"/>
                </a:cubicBezTo>
                <a:cubicBezTo>
                  <a:pt x="61" y="80"/>
                  <a:pt x="61" y="83"/>
                  <a:pt x="62" y="84"/>
                </a:cubicBezTo>
                <a:cubicBezTo>
                  <a:pt x="71" y="93"/>
                  <a:pt x="71" y="93"/>
                  <a:pt x="71" y="93"/>
                </a:cubicBezTo>
                <a:cubicBezTo>
                  <a:pt x="71" y="94"/>
                  <a:pt x="72" y="94"/>
                  <a:pt x="73" y="94"/>
                </a:cubicBezTo>
                <a:cubicBezTo>
                  <a:pt x="73" y="94"/>
                  <a:pt x="73" y="94"/>
                  <a:pt x="73" y="94"/>
                </a:cubicBezTo>
                <a:cubicBezTo>
                  <a:pt x="74" y="94"/>
                  <a:pt x="76" y="94"/>
                  <a:pt x="76" y="93"/>
                </a:cubicBezTo>
                <a:cubicBezTo>
                  <a:pt x="97" y="73"/>
                  <a:pt x="97" y="73"/>
                  <a:pt x="97" y="73"/>
                </a:cubicBezTo>
                <a:cubicBezTo>
                  <a:pt x="98" y="71"/>
                  <a:pt x="98" y="69"/>
                  <a:pt x="97" y="67"/>
                </a:cubicBezTo>
                <a:cubicBezTo>
                  <a:pt x="95" y="65"/>
                  <a:pt x="93" y="65"/>
                  <a:pt x="91" y="6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0" name="Freeform 69">
            <a:extLst>
              <a:ext uri="{FF2B5EF4-FFF2-40B4-BE49-F238E27FC236}">
                <a16:creationId xmlns:a16="http://schemas.microsoft.com/office/drawing/2014/main" xmlns="" id="{5714EC37-5CF6-4976-AA7D-70BC10FD0138}"/>
              </a:ext>
            </a:extLst>
          </p:cNvPr>
          <p:cNvSpPr>
            <a:spLocks noEditPoints="1"/>
          </p:cNvSpPr>
          <p:nvPr/>
        </p:nvSpPr>
        <p:spPr bwMode="auto">
          <a:xfrm>
            <a:off x="6296025" y="5622925"/>
            <a:ext cx="536575" cy="547688"/>
          </a:xfrm>
          <a:custGeom>
            <a:avLst/>
            <a:gdLst>
              <a:gd name="T0" fmla="*/ 155 w 158"/>
              <a:gd name="T1" fmla="*/ 72 h 160"/>
              <a:gd name="T2" fmla="*/ 146 w 158"/>
              <a:gd name="T3" fmla="*/ 51 h 160"/>
              <a:gd name="T4" fmla="*/ 141 w 158"/>
              <a:gd name="T5" fmla="*/ 30 h 160"/>
              <a:gd name="T6" fmla="*/ 122 w 158"/>
              <a:gd name="T7" fmla="*/ 21 h 160"/>
              <a:gd name="T8" fmla="*/ 102 w 158"/>
              <a:gd name="T9" fmla="*/ 8 h 160"/>
              <a:gd name="T10" fmla="*/ 89 w 158"/>
              <a:gd name="T11" fmla="*/ 4 h 160"/>
              <a:gd name="T12" fmla="*/ 66 w 158"/>
              <a:gd name="T13" fmla="*/ 8 h 160"/>
              <a:gd name="T14" fmla="*/ 50 w 158"/>
              <a:gd name="T15" fmla="*/ 7 h 160"/>
              <a:gd name="T16" fmla="*/ 31 w 158"/>
              <a:gd name="T17" fmla="*/ 25 h 160"/>
              <a:gd name="T18" fmla="*/ 14 w 158"/>
              <a:gd name="T19" fmla="*/ 41 h 160"/>
              <a:gd name="T20" fmla="*/ 8 w 158"/>
              <a:gd name="T21" fmla="*/ 54 h 160"/>
              <a:gd name="T22" fmla="*/ 6 w 158"/>
              <a:gd name="T23" fmla="*/ 77 h 160"/>
              <a:gd name="T24" fmla="*/ 2 w 158"/>
              <a:gd name="T25" fmla="*/ 98 h 160"/>
              <a:gd name="T26" fmla="*/ 15 w 158"/>
              <a:gd name="T27" fmla="*/ 115 h 160"/>
              <a:gd name="T28" fmla="*/ 27 w 158"/>
              <a:gd name="T29" fmla="*/ 135 h 160"/>
              <a:gd name="T30" fmla="*/ 38 w 158"/>
              <a:gd name="T31" fmla="*/ 144 h 160"/>
              <a:gd name="T32" fmla="*/ 56 w 158"/>
              <a:gd name="T33" fmla="*/ 153 h 160"/>
              <a:gd name="T34" fmla="*/ 70 w 158"/>
              <a:gd name="T35" fmla="*/ 156 h 160"/>
              <a:gd name="T36" fmla="*/ 93 w 158"/>
              <a:gd name="T37" fmla="*/ 152 h 160"/>
              <a:gd name="T38" fmla="*/ 109 w 158"/>
              <a:gd name="T39" fmla="*/ 153 h 160"/>
              <a:gd name="T40" fmla="*/ 128 w 158"/>
              <a:gd name="T41" fmla="*/ 135 h 160"/>
              <a:gd name="T42" fmla="*/ 145 w 158"/>
              <a:gd name="T43" fmla="*/ 119 h 160"/>
              <a:gd name="T44" fmla="*/ 151 w 158"/>
              <a:gd name="T45" fmla="*/ 106 h 160"/>
              <a:gd name="T46" fmla="*/ 152 w 158"/>
              <a:gd name="T47" fmla="*/ 83 h 160"/>
              <a:gd name="T48" fmla="*/ 143 w 158"/>
              <a:gd name="T49" fmla="*/ 101 h 160"/>
              <a:gd name="T50" fmla="*/ 136 w 158"/>
              <a:gd name="T51" fmla="*/ 124 h 160"/>
              <a:gd name="T52" fmla="*/ 115 w 158"/>
              <a:gd name="T53" fmla="*/ 137 h 160"/>
              <a:gd name="T54" fmla="*/ 107 w 158"/>
              <a:gd name="T55" fmla="*/ 145 h 160"/>
              <a:gd name="T56" fmla="*/ 87 w 158"/>
              <a:gd name="T57" fmla="*/ 146 h 160"/>
              <a:gd name="T58" fmla="*/ 76 w 158"/>
              <a:gd name="T59" fmla="*/ 150 h 160"/>
              <a:gd name="T60" fmla="*/ 57 w 158"/>
              <a:gd name="T61" fmla="*/ 143 h 160"/>
              <a:gd name="T62" fmla="*/ 46 w 158"/>
              <a:gd name="T63" fmla="*/ 142 h 160"/>
              <a:gd name="T64" fmla="*/ 27 w 158"/>
              <a:gd name="T65" fmla="*/ 127 h 160"/>
              <a:gd name="T66" fmla="*/ 23 w 158"/>
              <a:gd name="T67" fmla="*/ 116 h 160"/>
              <a:gd name="T68" fmla="*/ 9 w 158"/>
              <a:gd name="T69" fmla="*/ 96 h 160"/>
              <a:gd name="T70" fmla="*/ 13 w 158"/>
              <a:gd name="T71" fmla="*/ 73 h 160"/>
              <a:gd name="T72" fmla="*/ 12 w 158"/>
              <a:gd name="T73" fmla="*/ 61 h 160"/>
              <a:gd name="T74" fmla="*/ 22 w 158"/>
              <a:gd name="T75" fmla="*/ 40 h 160"/>
              <a:gd name="T76" fmla="*/ 31 w 158"/>
              <a:gd name="T77" fmla="*/ 33 h 160"/>
              <a:gd name="T78" fmla="*/ 50 w 158"/>
              <a:gd name="T79" fmla="*/ 15 h 160"/>
              <a:gd name="T80" fmla="*/ 62 w 158"/>
              <a:gd name="T81" fmla="*/ 18 h 160"/>
              <a:gd name="T82" fmla="*/ 79 w 158"/>
              <a:gd name="T83" fmla="*/ 8 h 160"/>
              <a:gd name="T84" fmla="*/ 96 w 158"/>
              <a:gd name="T85" fmla="*/ 18 h 160"/>
              <a:gd name="T86" fmla="*/ 108 w 158"/>
              <a:gd name="T87" fmla="*/ 14 h 160"/>
              <a:gd name="T88" fmla="*/ 127 w 158"/>
              <a:gd name="T89" fmla="*/ 33 h 160"/>
              <a:gd name="T90" fmla="*/ 136 w 158"/>
              <a:gd name="T91" fmla="*/ 39 h 160"/>
              <a:gd name="T92" fmla="*/ 147 w 158"/>
              <a:gd name="T93" fmla="*/ 60 h 160"/>
              <a:gd name="T94" fmla="*/ 146 w 158"/>
              <a:gd name="T95" fmla="*/ 72 h 160"/>
              <a:gd name="T96" fmla="*/ 150 w 158"/>
              <a:gd name="T97" fmla="*/ 95 h 160"/>
              <a:gd name="T98" fmla="*/ 65 w 158"/>
              <a:gd name="T99" fmla="*/ 53 h 160"/>
              <a:gd name="T100" fmla="*/ 49 w 158"/>
              <a:gd name="T101" fmla="*/ 92 h 160"/>
              <a:gd name="T102" fmla="*/ 84 w 158"/>
              <a:gd name="T103" fmla="*/ 117 h 160"/>
              <a:gd name="T104" fmla="*/ 110 w 158"/>
              <a:gd name="T105" fmla="*/ 60 h 160"/>
              <a:gd name="T106" fmla="*/ 79 w 158"/>
              <a:gd name="T107" fmla="*/ 111 h 160"/>
              <a:gd name="T108" fmla="*/ 55 w 158"/>
              <a:gd name="T109" fmla="*/ 66 h 160"/>
              <a:gd name="T110" fmla="*/ 76 w 158"/>
              <a:gd name="T111" fmla="*/ 67 h 160"/>
              <a:gd name="T112" fmla="*/ 93 w 158"/>
              <a:gd name="T113" fmla="*/ 61 h 160"/>
              <a:gd name="T114" fmla="*/ 104 w 158"/>
              <a:gd name="T115" fmla="*/ 86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58" h="160">
                <a:moveTo>
                  <a:pt x="152" y="83"/>
                </a:moveTo>
                <a:cubicBezTo>
                  <a:pt x="151" y="81"/>
                  <a:pt x="151" y="78"/>
                  <a:pt x="152" y="76"/>
                </a:cubicBezTo>
                <a:cubicBezTo>
                  <a:pt x="155" y="72"/>
                  <a:pt x="155" y="72"/>
                  <a:pt x="155" y="72"/>
                </a:cubicBezTo>
                <a:cubicBezTo>
                  <a:pt x="157" y="69"/>
                  <a:pt x="158" y="65"/>
                  <a:pt x="157" y="62"/>
                </a:cubicBezTo>
                <a:cubicBezTo>
                  <a:pt x="156" y="58"/>
                  <a:pt x="154" y="55"/>
                  <a:pt x="150" y="53"/>
                </a:cubicBezTo>
                <a:cubicBezTo>
                  <a:pt x="146" y="51"/>
                  <a:pt x="146" y="51"/>
                  <a:pt x="146" y="51"/>
                </a:cubicBezTo>
                <a:cubicBezTo>
                  <a:pt x="144" y="50"/>
                  <a:pt x="143" y="47"/>
                  <a:pt x="143" y="45"/>
                </a:cubicBezTo>
                <a:cubicBezTo>
                  <a:pt x="144" y="40"/>
                  <a:pt x="144" y="40"/>
                  <a:pt x="144" y="40"/>
                </a:cubicBezTo>
                <a:cubicBezTo>
                  <a:pt x="145" y="36"/>
                  <a:pt x="144" y="33"/>
                  <a:pt x="141" y="30"/>
                </a:cubicBezTo>
                <a:cubicBezTo>
                  <a:pt x="139" y="27"/>
                  <a:pt x="135" y="25"/>
                  <a:pt x="132" y="25"/>
                </a:cubicBezTo>
                <a:cubicBezTo>
                  <a:pt x="127" y="25"/>
                  <a:pt x="127" y="25"/>
                  <a:pt x="127" y="25"/>
                </a:cubicBezTo>
                <a:cubicBezTo>
                  <a:pt x="125" y="24"/>
                  <a:pt x="123" y="23"/>
                  <a:pt x="122" y="21"/>
                </a:cubicBezTo>
                <a:cubicBezTo>
                  <a:pt x="121" y="16"/>
                  <a:pt x="121" y="16"/>
                  <a:pt x="121" y="16"/>
                </a:cubicBezTo>
                <a:cubicBezTo>
                  <a:pt x="119" y="10"/>
                  <a:pt x="114" y="6"/>
                  <a:pt x="108" y="6"/>
                </a:cubicBezTo>
                <a:cubicBezTo>
                  <a:pt x="106" y="6"/>
                  <a:pt x="104" y="7"/>
                  <a:pt x="102" y="8"/>
                </a:cubicBezTo>
                <a:cubicBezTo>
                  <a:pt x="98" y="9"/>
                  <a:pt x="98" y="9"/>
                  <a:pt x="98" y="9"/>
                </a:cubicBezTo>
                <a:cubicBezTo>
                  <a:pt x="96" y="10"/>
                  <a:pt x="93" y="10"/>
                  <a:pt x="92" y="8"/>
                </a:cubicBezTo>
                <a:cubicBezTo>
                  <a:pt x="89" y="4"/>
                  <a:pt x="89" y="4"/>
                  <a:pt x="89" y="4"/>
                </a:cubicBezTo>
                <a:cubicBezTo>
                  <a:pt x="86" y="2"/>
                  <a:pt x="83" y="0"/>
                  <a:pt x="79" y="0"/>
                </a:cubicBezTo>
                <a:cubicBezTo>
                  <a:pt x="75" y="0"/>
                  <a:pt x="71" y="2"/>
                  <a:pt x="69" y="5"/>
                </a:cubicBezTo>
                <a:cubicBezTo>
                  <a:pt x="66" y="8"/>
                  <a:pt x="66" y="8"/>
                  <a:pt x="66" y="8"/>
                </a:cubicBezTo>
                <a:cubicBezTo>
                  <a:pt x="64" y="10"/>
                  <a:pt x="62" y="11"/>
                  <a:pt x="60" y="10"/>
                </a:cubicBezTo>
                <a:cubicBezTo>
                  <a:pt x="55" y="8"/>
                  <a:pt x="55" y="8"/>
                  <a:pt x="55" y="8"/>
                </a:cubicBezTo>
                <a:cubicBezTo>
                  <a:pt x="53" y="7"/>
                  <a:pt x="52" y="7"/>
                  <a:pt x="50" y="7"/>
                </a:cubicBezTo>
                <a:cubicBezTo>
                  <a:pt x="44" y="7"/>
                  <a:pt x="39" y="11"/>
                  <a:pt x="37" y="17"/>
                </a:cubicBezTo>
                <a:cubicBezTo>
                  <a:pt x="36" y="21"/>
                  <a:pt x="36" y="21"/>
                  <a:pt x="36" y="21"/>
                </a:cubicBezTo>
                <a:cubicBezTo>
                  <a:pt x="35" y="24"/>
                  <a:pt x="33" y="25"/>
                  <a:pt x="31" y="25"/>
                </a:cubicBezTo>
                <a:cubicBezTo>
                  <a:pt x="26" y="26"/>
                  <a:pt x="26" y="26"/>
                  <a:pt x="26" y="26"/>
                </a:cubicBezTo>
                <a:cubicBezTo>
                  <a:pt x="22" y="26"/>
                  <a:pt x="19" y="28"/>
                  <a:pt x="16" y="31"/>
                </a:cubicBezTo>
                <a:cubicBezTo>
                  <a:pt x="14" y="34"/>
                  <a:pt x="13" y="37"/>
                  <a:pt x="14" y="41"/>
                </a:cubicBezTo>
                <a:cubicBezTo>
                  <a:pt x="15" y="46"/>
                  <a:pt x="15" y="46"/>
                  <a:pt x="15" y="46"/>
                </a:cubicBezTo>
                <a:cubicBezTo>
                  <a:pt x="15" y="48"/>
                  <a:pt x="14" y="51"/>
                  <a:pt x="12" y="52"/>
                </a:cubicBezTo>
                <a:cubicBezTo>
                  <a:pt x="8" y="54"/>
                  <a:pt x="8" y="54"/>
                  <a:pt x="8" y="54"/>
                </a:cubicBezTo>
                <a:cubicBezTo>
                  <a:pt x="5" y="56"/>
                  <a:pt x="2" y="59"/>
                  <a:pt x="1" y="63"/>
                </a:cubicBezTo>
                <a:cubicBezTo>
                  <a:pt x="0" y="67"/>
                  <a:pt x="1" y="70"/>
                  <a:pt x="4" y="74"/>
                </a:cubicBezTo>
                <a:cubicBezTo>
                  <a:pt x="6" y="77"/>
                  <a:pt x="6" y="77"/>
                  <a:pt x="6" y="77"/>
                </a:cubicBezTo>
                <a:cubicBezTo>
                  <a:pt x="8" y="79"/>
                  <a:pt x="8" y="82"/>
                  <a:pt x="6" y="84"/>
                </a:cubicBezTo>
                <a:cubicBezTo>
                  <a:pt x="4" y="88"/>
                  <a:pt x="4" y="88"/>
                  <a:pt x="4" y="88"/>
                </a:cubicBezTo>
                <a:cubicBezTo>
                  <a:pt x="1" y="91"/>
                  <a:pt x="1" y="95"/>
                  <a:pt x="2" y="98"/>
                </a:cubicBezTo>
                <a:cubicBezTo>
                  <a:pt x="2" y="102"/>
                  <a:pt x="5" y="105"/>
                  <a:pt x="8" y="107"/>
                </a:cubicBezTo>
                <a:cubicBezTo>
                  <a:pt x="13" y="109"/>
                  <a:pt x="13" y="109"/>
                  <a:pt x="13" y="109"/>
                </a:cubicBezTo>
                <a:cubicBezTo>
                  <a:pt x="15" y="110"/>
                  <a:pt x="16" y="113"/>
                  <a:pt x="15" y="115"/>
                </a:cubicBezTo>
                <a:cubicBezTo>
                  <a:pt x="14" y="120"/>
                  <a:pt x="14" y="120"/>
                  <a:pt x="14" y="120"/>
                </a:cubicBezTo>
                <a:cubicBezTo>
                  <a:pt x="14" y="124"/>
                  <a:pt x="15" y="127"/>
                  <a:pt x="17" y="130"/>
                </a:cubicBezTo>
                <a:cubicBezTo>
                  <a:pt x="20" y="133"/>
                  <a:pt x="23" y="135"/>
                  <a:pt x="27" y="135"/>
                </a:cubicBezTo>
                <a:cubicBezTo>
                  <a:pt x="32" y="136"/>
                  <a:pt x="32" y="136"/>
                  <a:pt x="32" y="136"/>
                </a:cubicBezTo>
                <a:cubicBezTo>
                  <a:pt x="34" y="136"/>
                  <a:pt x="36" y="137"/>
                  <a:pt x="37" y="139"/>
                </a:cubicBezTo>
                <a:cubicBezTo>
                  <a:pt x="38" y="144"/>
                  <a:pt x="38" y="144"/>
                  <a:pt x="38" y="144"/>
                </a:cubicBezTo>
                <a:cubicBezTo>
                  <a:pt x="40" y="150"/>
                  <a:pt x="45" y="154"/>
                  <a:pt x="51" y="154"/>
                </a:cubicBezTo>
                <a:cubicBezTo>
                  <a:pt x="51" y="154"/>
                  <a:pt x="51" y="154"/>
                  <a:pt x="51" y="154"/>
                </a:cubicBezTo>
                <a:cubicBezTo>
                  <a:pt x="53" y="154"/>
                  <a:pt x="55" y="153"/>
                  <a:pt x="56" y="153"/>
                </a:cubicBezTo>
                <a:cubicBezTo>
                  <a:pt x="61" y="151"/>
                  <a:pt x="61" y="151"/>
                  <a:pt x="61" y="151"/>
                </a:cubicBezTo>
                <a:cubicBezTo>
                  <a:pt x="63" y="150"/>
                  <a:pt x="65" y="150"/>
                  <a:pt x="67" y="152"/>
                </a:cubicBezTo>
                <a:cubicBezTo>
                  <a:pt x="70" y="156"/>
                  <a:pt x="70" y="156"/>
                  <a:pt x="70" y="156"/>
                </a:cubicBezTo>
                <a:cubicBezTo>
                  <a:pt x="72" y="158"/>
                  <a:pt x="76" y="160"/>
                  <a:pt x="80" y="160"/>
                </a:cubicBezTo>
                <a:cubicBezTo>
                  <a:pt x="84" y="160"/>
                  <a:pt x="87" y="158"/>
                  <a:pt x="90" y="155"/>
                </a:cubicBezTo>
                <a:cubicBezTo>
                  <a:pt x="93" y="152"/>
                  <a:pt x="93" y="152"/>
                  <a:pt x="93" y="152"/>
                </a:cubicBezTo>
                <a:cubicBezTo>
                  <a:pt x="95" y="150"/>
                  <a:pt x="97" y="149"/>
                  <a:pt x="99" y="150"/>
                </a:cubicBezTo>
                <a:cubicBezTo>
                  <a:pt x="104" y="152"/>
                  <a:pt x="104" y="152"/>
                  <a:pt x="104" y="152"/>
                </a:cubicBezTo>
                <a:cubicBezTo>
                  <a:pt x="105" y="153"/>
                  <a:pt x="107" y="153"/>
                  <a:pt x="109" y="153"/>
                </a:cubicBezTo>
                <a:cubicBezTo>
                  <a:pt x="115" y="153"/>
                  <a:pt x="120" y="149"/>
                  <a:pt x="122" y="143"/>
                </a:cubicBezTo>
                <a:cubicBezTo>
                  <a:pt x="123" y="139"/>
                  <a:pt x="123" y="139"/>
                  <a:pt x="123" y="139"/>
                </a:cubicBezTo>
                <a:cubicBezTo>
                  <a:pt x="123" y="136"/>
                  <a:pt x="125" y="135"/>
                  <a:pt x="128" y="135"/>
                </a:cubicBezTo>
                <a:cubicBezTo>
                  <a:pt x="132" y="134"/>
                  <a:pt x="132" y="134"/>
                  <a:pt x="132" y="134"/>
                </a:cubicBezTo>
                <a:cubicBezTo>
                  <a:pt x="136" y="134"/>
                  <a:pt x="140" y="132"/>
                  <a:pt x="142" y="129"/>
                </a:cubicBezTo>
                <a:cubicBezTo>
                  <a:pt x="145" y="126"/>
                  <a:pt x="146" y="123"/>
                  <a:pt x="145" y="119"/>
                </a:cubicBezTo>
                <a:cubicBezTo>
                  <a:pt x="144" y="114"/>
                  <a:pt x="144" y="114"/>
                  <a:pt x="144" y="114"/>
                </a:cubicBezTo>
                <a:cubicBezTo>
                  <a:pt x="144" y="112"/>
                  <a:pt x="145" y="110"/>
                  <a:pt x="147" y="108"/>
                </a:cubicBezTo>
                <a:cubicBezTo>
                  <a:pt x="151" y="106"/>
                  <a:pt x="151" y="106"/>
                  <a:pt x="151" y="106"/>
                </a:cubicBezTo>
                <a:cubicBezTo>
                  <a:pt x="154" y="104"/>
                  <a:pt x="157" y="101"/>
                  <a:pt x="157" y="97"/>
                </a:cubicBezTo>
                <a:cubicBezTo>
                  <a:pt x="158" y="94"/>
                  <a:pt x="157" y="90"/>
                  <a:pt x="155" y="87"/>
                </a:cubicBezTo>
                <a:lnTo>
                  <a:pt x="152" y="83"/>
                </a:lnTo>
                <a:close/>
                <a:moveTo>
                  <a:pt x="150" y="95"/>
                </a:moveTo>
                <a:cubicBezTo>
                  <a:pt x="149" y="97"/>
                  <a:pt x="148" y="98"/>
                  <a:pt x="147" y="99"/>
                </a:cubicBezTo>
                <a:cubicBezTo>
                  <a:pt x="143" y="101"/>
                  <a:pt x="143" y="101"/>
                  <a:pt x="143" y="101"/>
                </a:cubicBezTo>
                <a:cubicBezTo>
                  <a:pt x="138" y="104"/>
                  <a:pt x="135" y="110"/>
                  <a:pt x="136" y="115"/>
                </a:cubicBezTo>
                <a:cubicBezTo>
                  <a:pt x="137" y="120"/>
                  <a:pt x="137" y="120"/>
                  <a:pt x="137" y="120"/>
                </a:cubicBezTo>
                <a:cubicBezTo>
                  <a:pt x="137" y="122"/>
                  <a:pt x="137" y="123"/>
                  <a:pt x="136" y="124"/>
                </a:cubicBezTo>
                <a:cubicBezTo>
                  <a:pt x="135" y="126"/>
                  <a:pt x="134" y="126"/>
                  <a:pt x="132" y="126"/>
                </a:cubicBezTo>
                <a:cubicBezTo>
                  <a:pt x="127" y="127"/>
                  <a:pt x="127" y="127"/>
                  <a:pt x="127" y="127"/>
                </a:cubicBezTo>
                <a:cubicBezTo>
                  <a:pt x="122" y="127"/>
                  <a:pt x="117" y="131"/>
                  <a:pt x="115" y="137"/>
                </a:cubicBezTo>
                <a:cubicBezTo>
                  <a:pt x="114" y="141"/>
                  <a:pt x="114" y="141"/>
                  <a:pt x="114" y="141"/>
                </a:cubicBezTo>
                <a:cubicBezTo>
                  <a:pt x="113" y="143"/>
                  <a:pt x="111" y="145"/>
                  <a:pt x="109" y="145"/>
                </a:cubicBezTo>
                <a:cubicBezTo>
                  <a:pt x="108" y="145"/>
                  <a:pt x="107" y="145"/>
                  <a:pt x="107" y="145"/>
                </a:cubicBezTo>
                <a:cubicBezTo>
                  <a:pt x="102" y="143"/>
                  <a:pt x="102" y="143"/>
                  <a:pt x="102" y="143"/>
                </a:cubicBezTo>
                <a:cubicBezTo>
                  <a:pt x="101" y="142"/>
                  <a:pt x="99" y="142"/>
                  <a:pt x="97" y="142"/>
                </a:cubicBezTo>
                <a:cubicBezTo>
                  <a:pt x="93" y="142"/>
                  <a:pt x="90" y="144"/>
                  <a:pt x="87" y="146"/>
                </a:cubicBezTo>
                <a:cubicBezTo>
                  <a:pt x="84" y="150"/>
                  <a:pt x="84" y="150"/>
                  <a:pt x="84" y="150"/>
                </a:cubicBezTo>
                <a:cubicBezTo>
                  <a:pt x="83" y="151"/>
                  <a:pt x="81" y="152"/>
                  <a:pt x="80" y="152"/>
                </a:cubicBezTo>
                <a:cubicBezTo>
                  <a:pt x="78" y="152"/>
                  <a:pt x="77" y="151"/>
                  <a:pt x="76" y="150"/>
                </a:cubicBezTo>
                <a:cubicBezTo>
                  <a:pt x="73" y="147"/>
                  <a:pt x="73" y="147"/>
                  <a:pt x="73" y="147"/>
                </a:cubicBezTo>
                <a:cubicBezTo>
                  <a:pt x="70" y="144"/>
                  <a:pt x="66" y="142"/>
                  <a:pt x="63" y="142"/>
                </a:cubicBezTo>
                <a:cubicBezTo>
                  <a:pt x="61" y="142"/>
                  <a:pt x="59" y="142"/>
                  <a:pt x="57" y="143"/>
                </a:cubicBezTo>
                <a:cubicBezTo>
                  <a:pt x="53" y="145"/>
                  <a:pt x="53" y="145"/>
                  <a:pt x="53" y="145"/>
                </a:cubicBezTo>
                <a:cubicBezTo>
                  <a:pt x="52" y="145"/>
                  <a:pt x="52" y="145"/>
                  <a:pt x="51" y="145"/>
                </a:cubicBezTo>
                <a:cubicBezTo>
                  <a:pt x="48" y="145"/>
                  <a:pt x="46" y="144"/>
                  <a:pt x="46" y="142"/>
                </a:cubicBezTo>
                <a:cubicBezTo>
                  <a:pt x="44" y="137"/>
                  <a:pt x="44" y="137"/>
                  <a:pt x="44" y="137"/>
                </a:cubicBezTo>
                <a:cubicBezTo>
                  <a:pt x="43" y="132"/>
                  <a:pt x="38" y="128"/>
                  <a:pt x="32" y="127"/>
                </a:cubicBezTo>
                <a:cubicBezTo>
                  <a:pt x="27" y="127"/>
                  <a:pt x="27" y="127"/>
                  <a:pt x="27" y="127"/>
                </a:cubicBezTo>
                <a:cubicBezTo>
                  <a:pt x="26" y="127"/>
                  <a:pt x="24" y="126"/>
                  <a:pt x="23" y="125"/>
                </a:cubicBezTo>
                <a:cubicBezTo>
                  <a:pt x="22" y="124"/>
                  <a:pt x="22" y="123"/>
                  <a:pt x="22" y="121"/>
                </a:cubicBezTo>
                <a:cubicBezTo>
                  <a:pt x="23" y="116"/>
                  <a:pt x="23" y="116"/>
                  <a:pt x="23" y="116"/>
                </a:cubicBezTo>
                <a:cubicBezTo>
                  <a:pt x="24" y="111"/>
                  <a:pt x="21" y="105"/>
                  <a:pt x="16" y="102"/>
                </a:cubicBezTo>
                <a:cubicBezTo>
                  <a:pt x="12" y="100"/>
                  <a:pt x="12" y="100"/>
                  <a:pt x="12" y="100"/>
                </a:cubicBezTo>
                <a:cubicBezTo>
                  <a:pt x="11" y="99"/>
                  <a:pt x="10" y="98"/>
                  <a:pt x="9" y="96"/>
                </a:cubicBezTo>
                <a:cubicBezTo>
                  <a:pt x="9" y="95"/>
                  <a:pt x="9" y="93"/>
                  <a:pt x="10" y="92"/>
                </a:cubicBezTo>
                <a:cubicBezTo>
                  <a:pt x="13" y="88"/>
                  <a:pt x="13" y="88"/>
                  <a:pt x="13" y="88"/>
                </a:cubicBezTo>
                <a:cubicBezTo>
                  <a:pt x="16" y="84"/>
                  <a:pt x="16" y="77"/>
                  <a:pt x="13" y="73"/>
                </a:cubicBezTo>
                <a:cubicBezTo>
                  <a:pt x="10" y="69"/>
                  <a:pt x="10" y="69"/>
                  <a:pt x="10" y="69"/>
                </a:cubicBezTo>
                <a:cubicBezTo>
                  <a:pt x="9" y="67"/>
                  <a:pt x="9" y="66"/>
                  <a:pt x="9" y="64"/>
                </a:cubicBezTo>
                <a:cubicBezTo>
                  <a:pt x="9" y="63"/>
                  <a:pt x="10" y="62"/>
                  <a:pt x="12" y="61"/>
                </a:cubicBezTo>
                <a:cubicBezTo>
                  <a:pt x="16" y="59"/>
                  <a:pt x="16" y="59"/>
                  <a:pt x="16" y="59"/>
                </a:cubicBezTo>
                <a:cubicBezTo>
                  <a:pt x="21" y="56"/>
                  <a:pt x="24" y="50"/>
                  <a:pt x="23" y="45"/>
                </a:cubicBezTo>
                <a:cubicBezTo>
                  <a:pt x="22" y="40"/>
                  <a:pt x="22" y="40"/>
                  <a:pt x="22" y="40"/>
                </a:cubicBezTo>
                <a:cubicBezTo>
                  <a:pt x="21" y="38"/>
                  <a:pt x="22" y="37"/>
                  <a:pt x="23" y="36"/>
                </a:cubicBezTo>
                <a:cubicBezTo>
                  <a:pt x="24" y="34"/>
                  <a:pt x="25" y="34"/>
                  <a:pt x="27" y="34"/>
                </a:cubicBezTo>
                <a:cubicBezTo>
                  <a:pt x="31" y="33"/>
                  <a:pt x="31" y="33"/>
                  <a:pt x="31" y="33"/>
                </a:cubicBezTo>
                <a:cubicBezTo>
                  <a:pt x="37" y="33"/>
                  <a:pt x="42" y="29"/>
                  <a:pt x="44" y="23"/>
                </a:cubicBezTo>
                <a:cubicBezTo>
                  <a:pt x="45" y="19"/>
                  <a:pt x="45" y="19"/>
                  <a:pt x="45" y="19"/>
                </a:cubicBezTo>
                <a:cubicBezTo>
                  <a:pt x="45" y="16"/>
                  <a:pt x="48" y="15"/>
                  <a:pt x="50" y="15"/>
                </a:cubicBezTo>
                <a:cubicBezTo>
                  <a:pt x="51" y="15"/>
                  <a:pt x="51" y="15"/>
                  <a:pt x="52" y="15"/>
                </a:cubicBezTo>
                <a:cubicBezTo>
                  <a:pt x="56" y="17"/>
                  <a:pt x="56" y="17"/>
                  <a:pt x="56" y="17"/>
                </a:cubicBezTo>
                <a:cubicBezTo>
                  <a:pt x="58" y="18"/>
                  <a:pt x="60" y="18"/>
                  <a:pt x="62" y="18"/>
                </a:cubicBezTo>
                <a:cubicBezTo>
                  <a:pt x="65" y="18"/>
                  <a:pt x="69" y="16"/>
                  <a:pt x="72" y="13"/>
                </a:cubicBezTo>
                <a:cubicBezTo>
                  <a:pt x="75" y="10"/>
                  <a:pt x="75" y="10"/>
                  <a:pt x="75" y="10"/>
                </a:cubicBezTo>
                <a:cubicBezTo>
                  <a:pt x="76" y="9"/>
                  <a:pt x="77" y="8"/>
                  <a:pt x="79" y="8"/>
                </a:cubicBezTo>
                <a:cubicBezTo>
                  <a:pt x="80" y="8"/>
                  <a:pt x="82" y="9"/>
                  <a:pt x="83" y="10"/>
                </a:cubicBezTo>
                <a:cubicBezTo>
                  <a:pt x="86" y="13"/>
                  <a:pt x="86" y="13"/>
                  <a:pt x="86" y="13"/>
                </a:cubicBezTo>
                <a:cubicBezTo>
                  <a:pt x="89" y="16"/>
                  <a:pt x="92" y="18"/>
                  <a:pt x="96" y="18"/>
                </a:cubicBezTo>
                <a:cubicBezTo>
                  <a:pt x="98" y="18"/>
                  <a:pt x="100" y="17"/>
                  <a:pt x="101" y="17"/>
                </a:cubicBezTo>
                <a:cubicBezTo>
                  <a:pt x="106" y="15"/>
                  <a:pt x="106" y="15"/>
                  <a:pt x="106" y="15"/>
                </a:cubicBezTo>
                <a:cubicBezTo>
                  <a:pt x="106" y="15"/>
                  <a:pt x="107" y="14"/>
                  <a:pt x="108" y="14"/>
                </a:cubicBezTo>
                <a:cubicBezTo>
                  <a:pt x="110" y="14"/>
                  <a:pt x="112" y="16"/>
                  <a:pt x="113" y="18"/>
                </a:cubicBezTo>
                <a:cubicBezTo>
                  <a:pt x="114" y="23"/>
                  <a:pt x="114" y="23"/>
                  <a:pt x="114" y="23"/>
                </a:cubicBezTo>
                <a:cubicBezTo>
                  <a:pt x="116" y="28"/>
                  <a:pt x="121" y="32"/>
                  <a:pt x="127" y="33"/>
                </a:cubicBezTo>
                <a:cubicBezTo>
                  <a:pt x="131" y="33"/>
                  <a:pt x="131" y="33"/>
                  <a:pt x="131" y="33"/>
                </a:cubicBezTo>
                <a:cubicBezTo>
                  <a:pt x="133" y="33"/>
                  <a:pt x="134" y="34"/>
                  <a:pt x="135" y="35"/>
                </a:cubicBezTo>
                <a:cubicBezTo>
                  <a:pt x="136" y="36"/>
                  <a:pt x="137" y="37"/>
                  <a:pt x="136" y="39"/>
                </a:cubicBezTo>
                <a:cubicBezTo>
                  <a:pt x="136" y="44"/>
                  <a:pt x="136" y="44"/>
                  <a:pt x="136" y="44"/>
                </a:cubicBezTo>
                <a:cubicBezTo>
                  <a:pt x="135" y="49"/>
                  <a:pt x="137" y="55"/>
                  <a:pt x="142" y="58"/>
                </a:cubicBezTo>
                <a:cubicBezTo>
                  <a:pt x="147" y="60"/>
                  <a:pt x="147" y="60"/>
                  <a:pt x="147" y="60"/>
                </a:cubicBezTo>
                <a:cubicBezTo>
                  <a:pt x="148" y="61"/>
                  <a:pt x="149" y="62"/>
                  <a:pt x="149" y="63"/>
                </a:cubicBezTo>
                <a:cubicBezTo>
                  <a:pt x="150" y="65"/>
                  <a:pt x="149" y="67"/>
                  <a:pt x="149" y="68"/>
                </a:cubicBezTo>
                <a:cubicBezTo>
                  <a:pt x="146" y="72"/>
                  <a:pt x="146" y="72"/>
                  <a:pt x="146" y="72"/>
                </a:cubicBezTo>
                <a:cubicBezTo>
                  <a:pt x="143" y="76"/>
                  <a:pt x="143" y="83"/>
                  <a:pt x="146" y="87"/>
                </a:cubicBezTo>
                <a:cubicBezTo>
                  <a:pt x="149" y="91"/>
                  <a:pt x="149" y="91"/>
                  <a:pt x="149" y="91"/>
                </a:cubicBezTo>
                <a:cubicBezTo>
                  <a:pt x="150" y="92"/>
                  <a:pt x="150" y="94"/>
                  <a:pt x="150" y="95"/>
                </a:cubicBezTo>
                <a:close/>
                <a:moveTo>
                  <a:pt x="94" y="53"/>
                </a:moveTo>
                <a:cubicBezTo>
                  <a:pt x="88" y="53"/>
                  <a:pt x="83" y="55"/>
                  <a:pt x="79" y="58"/>
                </a:cubicBezTo>
                <a:cubicBezTo>
                  <a:pt x="75" y="55"/>
                  <a:pt x="70" y="53"/>
                  <a:pt x="65" y="53"/>
                </a:cubicBezTo>
                <a:cubicBezTo>
                  <a:pt x="59" y="53"/>
                  <a:pt x="53" y="56"/>
                  <a:pt x="49" y="60"/>
                </a:cubicBezTo>
                <a:cubicBezTo>
                  <a:pt x="45" y="64"/>
                  <a:pt x="43" y="70"/>
                  <a:pt x="43" y="76"/>
                </a:cubicBezTo>
                <a:cubicBezTo>
                  <a:pt x="43" y="82"/>
                  <a:pt x="45" y="88"/>
                  <a:pt x="49" y="92"/>
                </a:cubicBezTo>
                <a:cubicBezTo>
                  <a:pt x="75" y="117"/>
                  <a:pt x="75" y="117"/>
                  <a:pt x="75" y="117"/>
                </a:cubicBezTo>
                <a:cubicBezTo>
                  <a:pt x="76" y="118"/>
                  <a:pt x="78" y="119"/>
                  <a:pt x="79" y="119"/>
                </a:cubicBezTo>
                <a:cubicBezTo>
                  <a:pt x="81" y="119"/>
                  <a:pt x="83" y="118"/>
                  <a:pt x="84" y="117"/>
                </a:cubicBezTo>
                <a:cubicBezTo>
                  <a:pt x="109" y="92"/>
                  <a:pt x="109" y="92"/>
                  <a:pt x="109" y="92"/>
                </a:cubicBezTo>
                <a:cubicBezTo>
                  <a:pt x="114" y="88"/>
                  <a:pt x="116" y="82"/>
                  <a:pt x="116" y="76"/>
                </a:cubicBezTo>
                <a:cubicBezTo>
                  <a:pt x="116" y="70"/>
                  <a:pt x="114" y="64"/>
                  <a:pt x="110" y="60"/>
                </a:cubicBezTo>
                <a:cubicBezTo>
                  <a:pt x="105" y="56"/>
                  <a:pt x="100" y="53"/>
                  <a:pt x="94" y="53"/>
                </a:cubicBezTo>
                <a:close/>
                <a:moveTo>
                  <a:pt x="104" y="86"/>
                </a:moveTo>
                <a:cubicBezTo>
                  <a:pt x="79" y="111"/>
                  <a:pt x="79" y="111"/>
                  <a:pt x="79" y="111"/>
                </a:cubicBezTo>
                <a:cubicBezTo>
                  <a:pt x="55" y="86"/>
                  <a:pt x="55" y="86"/>
                  <a:pt x="55" y="86"/>
                </a:cubicBezTo>
                <a:cubicBezTo>
                  <a:pt x="52" y="83"/>
                  <a:pt x="51" y="80"/>
                  <a:pt x="51" y="76"/>
                </a:cubicBezTo>
                <a:cubicBezTo>
                  <a:pt x="51" y="72"/>
                  <a:pt x="52" y="68"/>
                  <a:pt x="55" y="66"/>
                </a:cubicBezTo>
                <a:cubicBezTo>
                  <a:pt x="58" y="63"/>
                  <a:pt x="61" y="61"/>
                  <a:pt x="65" y="61"/>
                </a:cubicBezTo>
                <a:cubicBezTo>
                  <a:pt x="69" y="61"/>
                  <a:pt x="73" y="63"/>
                  <a:pt x="75" y="66"/>
                </a:cubicBezTo>
                <a:cubicBezTo>
                  <a:pt x="76" y="67"/>
                  <a:pt x="76" y="67"/>
                  <a:pt x="76" y="67"/>
                </a:cubicBezTo>
                <a:cubicBezTo>
                  <a:pt x="78" y="68"/>
                  <a:pt x="81" y="68"/>
                  <a:pt x="82" y="67"/>
                </a:cubicBezTo>
                <a:cubicBezTo>
                  <a:pt x="83" y="66"/>
                  <a:pt x="83" y="66"/>
                  <a:pt x="83" y="66"/>
                </a:cubicBezTo>
                <a:cubicBezTo>
                  <a:pt x="86" y="63"/>
                  <a:pt x="90" y="61"/>
                  <a:pt x="93" y="61"/>
                </a:cubicBezTo>
                <a:cubicBezTo>
                  <a:pt x="97" y="61"/>
                  <a:pt x="101" y="63"/>
                  <a:pt x="104" y="66"/>
                </a:cubicBezTo>
                <a:cubicBezTo>
                  <a:pt x="107" y="68"/>
                  <a:pt x="108" y="72"/>
                  <a:pt x="108" y="76"/>
                </a:cubicBezTo>
                <a:cubicBezTo>
                  <a:pt x="108" y="80"/>
                  <a:pt x="107" y="83"/>
                  <a:pt x="104" y="8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1" name="Freeform 70">
            <a:extLst>
              <a:ext uri="{FF2B5EF4-FFF2-40B4-BE49-F238E27FC236}">
                <a16:creationId xmlns:a16="http://schemas.microsoft.com/office/drawing/2014/main" xmlns="" id="{D2E78607-FA82-484A-96C0-B04390BE0E33}"/>
              </a:ext>
            </a:extLst>
          </p:cNvPr>
          <p:cNvSpPr>
            <a:spLocks noEditPoints="1"/>
          </p:cNvSpPr>
          <p:nvPr/>
        </p:nvSpPr>
        <p:spPr bwMode="auto">
          <a:xfrm>
            <a:off x="7248525" y="728662"/>
            <a:ext cx="549275" cy="485775"/>
          </a:xfrm>
          <a:custGeom>
            <a:avLst/>
            <a:gdLst>
              <a:gd name="T0" fmla="*/ 157 w 162"/>
              <a:gd name="T1" fmla="*/ 99 h 142"/>
              <a:gd name="T2" fmla="*/ 109 w 162"/>
              <a:gd name="T3" fmla="*/ 80 h 142"/>
              <a:gd name="T4" fmla="*/ 105 w 162"/>
              <a:gd name="T5" fmla="*/ 47 h 142"/>
              <a:gd name="T6" fmla="*/ 91 w 162"/>
              <a:gd name="T7" fmla="*/ 33 h 142"/>
              <a:gd name="T8" fmla="*/ 77 w 162"/>
              <a:gd name="T9" fmla="*/ 46 h 142"/>
              <a:gd name="T10" fmla="*/ 77 w 162"/>
              <a:gd name="T11" fmla="*/ 47 h 142"/>
              <a:gd name="T12" fmla="*/ 77 w 162"/>
              <a:gd name="T13" fmla="*/ 67 h 142"/>
              <a:gd name="T14" fmla="*/ 77 w 162"/>
              <a:gd name="T15" fmla="*/ 115 h 142"/>
              <a:gd name="T16" fmla="*/ 72 w 162"/>
              <a:gd name="T17" fmla="*/ 111 h 142"/>
              <a:gd name="T18" fmla="*/ 39 w 162"/>
              <a:gd name="T19" fmla="*/ 112 h 142"/>
              <a:gd name="T20" fmla="*/ 39 w 162"/>
              <a:gd name="T21" fmla="*/ 117 h 142"/>
              <a:gd name="T22" fmla="*/ 60 w 162"/>
              <a:gd name="T23" fmla="*/ 140 h 142"/>
              <a:gd name="T24" fmla="*/ 65 w 162"/>
              <a:gd name="T25" fmla="*/ 140 h 142"/>
              <a:gd name="T26" fmla="*/ 65 w 162"/>
              <a:gd name="T27" fmla="*/ 134 h 142"/>
              <a:gd name="T28" fmla="*/ 47 w 162"/>
              <a:gd name="T29" fmla="*/ 115 h 142"/>
              <a:gd name="T30" fmla="*/ 66 w 162"/>
              <a:gd name="T31" fmla="*/ 117 h 142"/>
              <a:gd name="T32" fmla="*/ 67 w 162"/>
              <a:gd name="T33" fmla="*/ 117 h 142"/>
              <a:gd name="T34" fmla="*/ 78 w 162"/>
              <a:gd name="T35" fmla="*/ 126 h 142"/>
              <a:gd name="T36" fmla="*/ 82 w 162"/>
              <a:gd name="T37" fmla="*/ 126 h 142"/>
              <a:gd name="T38" fmla="*/ 85 w 162"/>
              <a:gd name="T39" fmla="*/ 123 h 142"/>
              <a:gd name="T40" fmla="*/ 85 w 162"/>
              <a:gd name="T41" fmla="*/ 67 h 142"/>
              <a:gd name="T42" fmla="*/ 85 w 162"/>
              <a:gd name="T43" fmla="*/ 47 h 142"/>
              <a:gd name="T44" fmla="*/ 85 w 162"/>
              <a:gd name="T45" fmla="*/ 47 h 142"/>
              <a:gd name="T46" fmla="*/ 91 w 162"/>
              <a:gd name="T47" fmla="*/ 41 h 142"/>
              <a:gd name="T48" fmla="*/ 97 w 162"/>
              <a:gd name="T49" fmla="*/ 47 h 142"/>
              <a:gd name="T50" fmla="*/ 97 w 162"/>
              <a:gd name="T51" fmla="*/ 48 h 142"/>
              <a:gd name="T52" fmla="*/ 101 w 162"/>
              <a:gd name="T53" fmla="*/ 84 h 142"/>
              <a:gd name="T54" fmla="*/ 104 w 162"/>
              <a:gd name="T55" fmla="*/ 88 h 142"/>
              <a:gd name="T56" fmla="*/ 151 w 162"/>
              <a:gd name="T57" fmla="*/ 105 h 142"/>
              <a:gd name="T58" fmla="*/ 150 w 162"/>
              <a:gd name="T59" fmla="*/ 136 h 142"/>
              <a:gd name="T60" fmla="*/ 153 w 162"/>
              <a:gd name="T61" fmla="*/ 141 h 142"/>
              <a:gd name="T62" fmla="*/ 154 w 162"/>
              <a:gd name="T63" fmla="*/ 141 h 142"/>
              <a:gd name="T64" fmla="*/ 158 w 162"/>
              <a:gd name="T65" fmla="*/ 138 h 142"/>
              <a:gd name="T66" fmla="*/ 159 w 162"/>
              <a:gd name="T67" fmla="*/ 102 h 142"/>
              <a:gd name="T68" fmla="*/ 157 w 162"/>
              <a:gd name="T69" fmla="*/ 99 h 142"/>
              <a:gd name="T70" fmla="*/ 34 w 162"/>
              <a:gd name="T71" fmla="*/ 3 h 142"/>
              <a:gd name="T72" fmla="*/ 0 w 162"/>
              <a:gd name="T73" fmla="*/ 37 h 142"/>
              <a:gd name="T74" fmla="*/ 34 w 162"/>
              <a:gd name="T75" fmla="*/ 71 h 142"/>
              <a:gd name="T76" fmla="*/ 68 w 162"/>
              <a:gd name="T77" fmla="*/ 43 h 142"/>
              <a:gd name="T78" fmla="*/ 68 w 162"/>
              <a:gd name="T79" fmla="*/ 37 h 142"/>
              <a:gd name="T80" fmla="*/ 64 w 162"/>
              <a:gd name="T81" fmla="*/ 33 h 142"/>
              <a:gd name="T82" fmla="*/ 60 w 162"/>
              <a:gd name="T83" fmla="*/ 37 h 142"/>
              <a:gd name="T84" fmla="*/ 60 w 162"/>
              <a:gd name="T85" fmla="*/ 41 h 142"/>
              <a:gd name="T86" fmla="*/ 34 w 162"/>
              <a:gd name="T87" fmla="*/ 63 h 142"/>
              <a:gd name="T88" fmla="*/ 8 w 162"/>
              <a:gd name="T89" fmla="*/ 37 h 142"/>
              <a:gd name="T90" fmla="*/ 34 w 162"/>
              <a:gd name="T91" fmla="*/ 11 h 142"/>
              <a:gd name="T92" fmla="*/ 54 w 162"/>
              <a:gd name="T93" fmla="*/ 21 h 142"/>
              <a:gd name="T94" fmla="*/ 35 w 162"/>
              <a:gd name="T95" fmla="*/ 40 h 142"/>
              <a:gd name="T96" fmla="*/ 24 w 162"/>
              <a:gd name="T97" fmla="*/ 29 h 142"/>
              <a:gd name="T98" fmla="*/ 18 w 162"/>
              <a:gd name="T99" fmla="*/ 29 h 142"/>
              <a:gd name="T100" fmla="*/ 18 w 162"/>
              <a:gd name="T101" fmla="*/ 34 h 142"/>
              <a:gd name="T102" fmla="*/ 32 w 162"/>
              <a:gd name="T103" fmla="*/ 48 h 142"/>
              <a:gd name="T104" fmla="*/ 35 w 162"/>
              <a:gd name="T105" fmla="*/ 49 h 142"/>
              <a:gd name="T106" fmla="*/ 35 w 162"/>
              <a:gd name="T107" fmla="*/ 49 h 142"/>
              <a:gd name="T108" fmla="*/ 38 w 162"/>
              <a:gd name="T109" fmla="*/ 48 h 142"/>
              <a:gd name="T110" fmla="*/ 79 w 162"/>
              <a:gd name="T111" fmla="*/ 7 h 142"/>
              <a:gd name="T112" fmla="*/ 79 w 162"/>
              <a:gd name="T113" fmla="*/ 1 h 142"/>
              <a:gd name="T114" fmla="*/ 73 w 162"/>
              <a:gd name="T115" fmla="*/ 1 h 142"/>
              <a:gd name="T116" fmla="*/ 60 w 162"/>
              <a:gd name="T117" fmla="*/ 15 h 142"/>
              <a:gd name="T118" fmla="*/ 34 w 162"/>
              <a:gd name="T119" fmla="*/ 3 h 1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62" h="142">
                <a:moveTo>
                  <a:pt x="157" y="99"/>
                </a:moveTo>
                <a:cubicBezTo>
                  <a:pt x="140" y="87"/>
                  <a:pt x="117" y="82"/>
                  <a:pt x="109" y="80"/>
                </a:cubicBezTo>
                <a:cubicBezTo>
                  <a:pt x="105" y="47"/>
                  <a:pt x="105" y="47"/>
                  <a:pt x="105" y="47"/>
                </a:cubicBezTo>
                <a:cubicBezTo>
                  <a:pt x="105" y="39"/>
                  <a:pt x="98" y="33"/>
                  <a:pt x="91" y="33"/>
                </a:cubicBezTo>
                <a:cubicBezTo>
                  <a:pt x="83" y="33"/>
                  <a:pt x="77" y="39"/>
                  <a:pt x="77" y="46"/>
                </a:cubicBezTo>
                <a:cubicBezTo>
                  <a:pt x="77" y="47"/>
                  <a:pt x="77" y="47"/>
                  <a:pt x="77" y="47"/>
                </a:cubicBezTo>
                <a:cubicBezTo>
                  <a:pt x="77" y="67"/>
                  <a:pt x="77" y="67"/>
                  <a:pt x="77" y="67"/>
                </a:cubicBezTo>
                <a:cubicBezTo>
                  <a:pt x="77" y="115"/>
                  <a:pt x="77" y="115"/>
                  <a:pt x="77" y="115"/>
                </a:cubicBezTo>
                <a:cubicBezTo>
                  <a:pt x="72" y="111"/>
                  <a:pt x="72" y="111"/>
                  <a:pt x="72" y="111"/>
                </a:cubicBezTo>
                <a:cubicBezTo>
                  <a:pt x="65" y="105"/>
                  <a:pt x="51" y="99"/>
                  <a:pt x="39" y="112"/>
                </a:cubicBezTo>
                <a:cubicBezTo>
                  <a:pt x="38" y="113"/>
                  <a:pt x="38" y="115"/>
                  <a:pt x="39" y="117"/>
                </a:cubicBezTo>
                <a:cubicBezTo>
                  <a:pt x="39" y="117"/>
                  <a:pt x="47" y="128"/>
                  <a:pt x="60" y="140"/>
                </a:cubicBezTo>
                <a:cubicBezTo>
                  <a:pt x="61" y="142"/>
                  <a:pt x="64" y="142"/>
                  <a:pt x="65" y="140"/>
                </a:cubicBezTo>
                <a:cubicBezTo>
                  <a:pt x="67" y="138"/>
                  <a:pt x="67" y="136"/>
                  <a:pt x="65" y="134"/>
                </a:cubicBezTo>
                <a:cubicBezTo>
                  <a:pt x="57" y="126"/>
                  <a:pt x="50" y="119"/>
                  <a:pt x="47" y="115"/>
                </a:cubicBezTo>
                <a:cubicBezTo>
                  <a:pt x="56" y="108"/>
                  <a:pt x="65" y="116"/>
                  <a:pt x="66" y="117"/>
                </a:cubicBezTo>
                <a:cubicBezTo>
                  <a:pt x="66" y="117"/>
                  <a:pt x="67" y="117"/>
                  <a:pt x="67" y="117"/>
                </a:cubicBezTo>
                <a:cubicBezTo>
                  <a:pt x="78" y="126"/>
                  <a:pt x="78" y="126"/>
                  <a:pt x="78" y="126"/>
                </a:cubicBezTo>
                <a:cubicBezTo>
                  <a:pt x="79" y="127"/>
                  <a:pt x="81" y="127"/>
                  <a:pt x="82" y="126"/>
                </a:cubicBezTo>
                <a:cubicBezTo>
                  <a:pt x="84" y="126"/>
                  <a:pt x="85" y="124"/>
                  <a:pt x="85" y="123"/>
                </a:cubicBezTo>
                <a:cubicBezTo>
                  <a:pt x="85" y="67"/>
                  <a:pt x="85" y="67"/>
                  <a:pt x="85" y="67"/>
                </a:cubicBezTo>
                <a:cubicBezTo>
                  <a:pt x="85" y="47"/>
                  <a:pt x="85" y="47"/>
                  <a:pt x="85" y="47"/>
                </a:cubicBezTo>
                <a:cubicBezTo>
                  <a:pt x="85" y="47"/>
                  <a:pt x="85" y="47"/>
                  <a:pt x="85" y="47"/>
                </a:cubicBezTo>
                <a:cubicBezTo>
                  <a:pt x="85" y="44"/>
                  <a:pt x="88" y="41"/>
                  <a:pt x="91" y="41"/>
                </a:cubicBezTo>
                <a:cubicBezTo>
                  <a:pt x="94" y="41"/>
                  <a:pt x="97" y="44"/>
                  <a:pt x="97" y="47"/>
                </a:cubicBezTo>
                <a:cubicBezTo>
                  <a:pt x="97" y="47"/>
                  <a:pt x="97" y="47"/>
                  <a:pt x="97" y="48"/>
                </a:cubicBezTo>
                <a:cubicBezTo>
                  <a:pt x="101" y="84"/>
                  <a:pt x="101" y="84"/>
                  <a:pt x="101" y="84"/>
                </a:cubicBezTo>
                <a:cubicBezTo>
                  <a:pt x="101" y="86"/>
                  <a:pt x="103" y="87"/>
                  <a:pt x="104" y="88"/>
                </a:cubicBezTo>
                <a:cubicBezTo>
                  <a:pt x="105" y="88"/>
                  <a:pt x="132" y="92"/>
                  <a:pt x="151" y="105"/>
                </a:cubicBezTo>
                <a:cubicBezTo>
                  <a:pt x="152" y="109"/>
                  <a:pt x="153" y="123"/>
                  <a:pt x="150" y="136"/>
                </a:cubicBezTo>
                <a:cubicBezTo>
                  <a:pt x="149" y="138"/>
                  <a:pt x="151" y="141"/>
                  <a:pt x="153" y="141"/>
                </a:cubicBezTo>
                <a:cubicBezTo>
                  <a:pt x="153" y="141"/>
                  <a:pt x="154" y="141"/>
                  <a:pt x="154" y="141"/>
                </a:cubicBezTo>
                <a:cubicBezTo>
                  <a:pt x="156" y="141"/>
                  <a:pt x="157" y="140"/>
                  <a:pt x="158" y="138"/>
                </a:cubicBezTo>
                <a:cubicBezTo>
                  <a:pt x="162" y="121"/>
                  <a:pt x="159" y="102"/>
                  <a:pt x="159" y="102"/>
                </a:cubicBezTo>
                <a:cubicBezTo>
                  <a:pt x="158" y="101"/>
                  <a:pt x="158" y="100"/>
                  <a:pt x="157" y="99"/>
                </a:cubicBezTo>
                <a:close/>
                <a:moveTo>
                  <a:pt x="34" y="3"/>
                </a:moveTo>
                <a:cubicBezTo>
                  <a:pt x="15" y="3"/>
                  <a:pt x="0" y="19"/>
                  <a:pt x="0" y="37"/>
                </a:cubicBezTo>
                <a:cubicBezTo>
                  <a:pt x="0" y="56"/>
                  <a:pt x="15" y="71"/>
                  <a:pt x="34" y="71"/>
                </a:cubicBezTo>
                <a:cubicBezTo>
                  <a:pt x="51" y="71"/>
                  <a:pt x="65" y="59"/>
                  <a:pt x="68" y="43"/>
                </a:cubicBezTo>
                <a:cubicBezTo>
                  <a:pt x="68" y="41"/>
                  <a:pt x="68" y="39"/>
                  <a:pt x="68" y="37"/>
                </a:cubicBezTo>
                <a:cubicBezTo>
                  <a:pt x="68" y="35"/>
                  <a:pt x="66" y="33"/>
                  <a:pt x="64" y="33"/>
                </a:cubicBezTo>
                <a:cubicBezTo>
                  <a:pt x="62" y="33"/>
                  <a:pt x="60" y="35"/>
                  <a:pt x="60" y="37"/>
                </a:cubicBezTo>
                <a:cubicBezTo>
                  <a:pt x="60" y="39"/>
                  <a:pt x="60" y="40"/>
                  <a:pt x="60" y="41"/>
                </a:cubicBezTo>
                <a:cubicBezTo>
                  <a:pt x="58" y="54"/>
                  <a:pt x="47" y="63"/>
                  <a:pt x="34" y="63"/>
                </a:cubicBezTo>
                <a:cubicBezTo>
                  <a:pt x="20" y="63"/>
                  <a:pt x="8" y="52"/>
                  <a:pt x="8" y="37"/>
                </a:cubicBezTo>
                <a:cubicBezTo>
                  <a:pt x="8" y="23"/>
                  <a:pt x="20" y="11"/>
                  <a:pt x="34" y="11"/>
                </a:cubicBezTo>
                <a:cubicBezTo>
                  <a:pt x="42" y="11"/>
                  <a:pt x="49" y="15"/>
                  <a:pt x="54" y="21"/>
                </a:cubicBezTo>
                <a:cubicBezTo>
                  <a:pt x="35" y="40"/>
                  <a:pt x="35" y="40"/>
                  <a:pt x="35" y="40"/>
                </a:cubicBezTo>
                <a:cubicBezTo>
                  <a:pt x="24" y="29"/>
                  <a:pt x="24" y="29"/>
                  <a:pt x="24" y="29"/>
                </a:cubicBezTo>
                <a:cubicBezTo>
                  <a:pt x="23" y="27"/>
                  <a:pt x="20" y="27"/>
                  <a:pt x="18" y="29"/>
                </a:cubicBezTo>
                <a:cubicBezTo>
                  <a:pt x="17" y="30"/>
                  <a:pt x="17" y="33"/>
                  <a:pt x="18" y="34"/>
                </a:cubicBezTo>
                <a:cubicBezTo>
                  <a:pt x="32" y="48"/>
                  <a:pt x="32" y="48"/>
                  <a:pt x="32" y="48"/>
                </a:cubicBezTo>
                <a:cubicBezTo>
                  <a:pt x="33" y="49"/>
                  <a:pt x="34" y="49"/>
                  <a:pt x="35" y="49"/>
                </a:cubicBezTo>
                <a:cubicBezTo>
                  <a:pt x="35" y="49"/>
                  <a:pt x="35" y="49"/>
                  <a:pt x="35" y="49"/>
                </a:cubicBezTo>
                <a:cubicBezTo>
                  <a:pt x="36" y="49"/>
                  <a:pt x="37" y="49"/>
                  <a:pt x="38" y="48"/>
                </a:cubicBezTo>
                <a:cubicBezTo>
                  <a:pt x="79" y="7"/>
                  <a:pt x="79" y="7"/>
                  <a:pt x="79" y="7"/>
                </a:cubicBezTo>
                <a:cubicBezTo>
                  <a:pt x="81" y="5"/>
                  <a:pt x="81" y="3"/>
                  <a:pt x="79" y="1"/>
                </a:cubicBezTo>
                <a:cubicBezTo>
                  <a:pt x="78" y="0"/>
                  <a:pt x="75" y="0"/>
                  <a:pt x="73" y="1"/>
                </a:cubicBezTo>
                <a:cubicBezTo>
                  <a:pt x="60" y="15"/>
                  <a:pt x="60" y="15"/>
                  <a:pt x="60" y="15"/>
                </a:cubicBezTo>
                <a:cubicBezTo>
                  <a:pt x="53" y="8"/>
                  <a:pt x="44" y="3"/>
                  <a:pt x="34" y="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2" name="Freeform 71">
            <a:extLst>
              <a:ext uri="{FF2B5EF4-FFF2-40B4-BE49-F238E27FC236}">
                <a16:creationId xmlns:a16="http://schemas.microsoft.com/office/drawing/2014/main" xmlns="" id="{2E7FC361-0443-467D-AC80-211E414BB756}"/>
              </a:ext>
            </a:extLst>
          </p:cNvPr>
          <p:cNvSpPr>
            <a:spLocks noEditPoints="1"/>
          </p:cNvSpPr>
          <p:nvPr/>
        </p:nvSpPr>
        <p:spPr bwMode="auto">
          <a:xfrm>
            <a:off x="7245350" y="1330325"/>
            <a:ext cx="546100" cy="512763"/>
          </a:xfrm>
          <a:custGeom>
            <a:avLst/>
            <a:gdLst>
              <a:gd name="T0" fmla="*/ 88 w 161"/>
              <a:gd name="T1" fmla="*/ 100 h 150"/>
              <a:gd name="T2" fmla="*/ 71 w 161"/>
              <a:gd name="T3" fmla="*/ 111 h 150"/>
              <a:gd name="T4" fmla="*/ 67 w 161"/>
              <a:gd name="T5" fmla="*/ 109 h 150"/>
              <a:gd name="T6" fmla="*/ 40 w 161"/>
              <a:gd name="T7" fmla="*/ 80 h 150"/>
              <a:gd name="T8" fmla="*/ 47 w 161"/>
              <a:gd name="T9" fmla="*/ 72 h 150"/>
              <a:gd name="T10" fmla="*/ 40 w 161"/>
              <a:gd name="T11" fmla="*/ 47 h 150"/>
              <a:gd name="T12" fmla="*/ 33 w 161"/>
              <a:gd name="T13" fmla="*/ 40 h 150"/>
              <a:gd name="T14" fmla="*/ 15 w 161"/>
              <a:gd name="T15" fmla="*/ 40 h 150"/>
              <a:gd name="T16" fmla="*/ 1 w 161"/>
              <a:gd name="T17" fmla="*/ 61 h 150"/>
              <a:gd name="T18" fmla="*/ 24 w 161"/>
              <a:gd name="T19" fmla="*/ 112 h 150"/>
              <a:gd name="T20" fmla="*/ 86 w 161"/>
              <a:gd name="T21" fmla="*/ 150 h 150"/>
              <a:gd name="T22" fmla="*/ 103 w 161"/>
              <a:gd name="T23" fmla="*/ 144 h 150"/>
              <a:gd name="T24" fmla="*/ 107 w 161"/>
              <a:gd name="T25" fmla="*/ 139 h 150"/>
              <a:gd name="T26" fmla="*/ 111 w 161"/>
              <a:gd name="T27" fmla="*/ 118 h 150"/>
              <a:gd name="T28" fmla="*/ 105 w 161"/>
              <a:gd name="T29" fmla="*/ 130 h 150"/>
              <a:gd name="T30" fmla="*/ 97 w 161"/>
              <a:gd name="T31" fmla="*/ 139 h 150"/>
              <a:gd name="T32" fmla="*/ 87 w 161"/>
              <a:gd name="T33" fmla="*/ 142 h 150"/>
              <a:gd name="T34" fmla="*/ 30 w 161"/>
              <a:gd name="T35" fmla="*/ 107 h 150"/>
              <a:gd name="T36" fmla="*/ 9 w 161"/>
              <a:gd name="T37" fmla="*/ 62 h 150"/>
              <a:gd name="T38" fmla="*/ 21 w 161"/>
              <a:gd name="T39" fmla="*/ 46 h 150"/>
              <a:gd name="T40" fmla="*/ 28 w 161"/>
              <a:gd name="T41" fmla="*/ 46 h 150"/>
              <a:gd name="T42" fmla="*/ 35 w 161"/>
              <a:gd name="T43" fmla="*/ 53 h 150"/>
              <a:gd name="T44" fmla="*/ 42 w 161"/>
              <a:gd name="T45" fmla="*/ 67 h 150"/>
              <a:gd name="T46" fmla="*/ 33 w 161"/>
              <a:gd name="T47" fmla="*/ 75 h 150"/>
              <a:gd name="T48" fmla="*/ 32 w 161"/>
              <a:gd name="T49" fmla="*/ 82 h 150"/>
              <a:gd name="T50" fmla="*/ 40 w 161"/>
              <a:gd name="T51" fmla="*/ 95 h 150"/>
              <a:gd name="T52" fmla="*/ 66 w 161"/>
              <a:gd name="T53" fmla="*/ 118 h 150"/>
              <a:gd name="T54" fmla="*/ 69 w 161"/>
              <a:gd name="T55" fmla="*/ 119 h 150"/>
              <a:gd name="T56" fmla="*/ 84 w 161"/>
              <a:gd name="T57" fmla="*/ 109 h 150"/>
              <a:gd name="T58" fmla="*/ 91 w 161"/>
              <a:gd name="T59" fmla="*/ 109 h 150"/>
              <a:gd name="T60" fmla="*/ 105 w 161"/>
              <a:gd name="T61" fmla="*/ 130 h 150"/>
              <a:gd name="T62" fmla="*/ 61 w 161"/>
              <a:gd name="T63" fmla="*/ 45 h 150"/>
              <a:gd name="T64" fmla="*/ 65 w 161"/>
              <a:gd name="T65" fmla="*/ 76 h 150"/>
              <a:gd name="T66" fmla="*/ 67 w 161"/>
              <a:gd name="T67" fmla="*/ 86 h 150"/>
              <a:gd name="T68" fmla="*/ 89 w 161"/>
              <a:gd name="T69" fmla="*/ 76 h 150"/>
              <a:gd name="T70" fmla="*/ 75 w 161"/>
              <a:gd name="T71" fmla="*/ 78 h 150"/>
              <a:gd name="T72" fmla="*/ 78 w 161"/>
              <a:gd name="T73" fmla="*/ 67 h 150"/>
              <a:gd name="T74" fmla="*/ 111 w 161"/>
              <a:gd name="T75" fmla="*/ 8 h 150"/>
              <a:gd name="T76" fmla="*/ 111 w 161"/>
              <a:gd name="T77" fmla="*/ 81 h 150"/>
              <a:gd name="T78" fmla="*/ 94 w 161"/>
              <a:gd name="T79" fmla="*/ 83 h 150"/>
              <a:gd name="T80" fmla="*/ 111 w 161"/>
              <a:gd name="T81" fmla="*/ 89 h 150"/>
              <a:gd name="T82" fmla="*/ 111 w 161"/>
              <a:gd name="T83" fmla="*/ 0 h 150"/>
              <a:gd name="T84" fmla="*/ 90 w 161"/>
              <a:gd name="T85" fmla="*/ 49 h 150"/>
              <a:gd name="T86" fmla="*/ 135 w 161"/>
              <a:gd name="T87" fmla="*/ 45 h 150"/>
              <a:gd name="T88" fmla="*/ 90 w 161"/>
              <a:gd name="T89" fmla="*/ 41 h 150"/>
              <a:gd name="T90" fmla="*/ 94 w 161"/>
              <a:gd name="T91" fmla="*/ 34 h 150"/>
              <a:gd name="T92" fmla="*/ 132 w 161"/>
              <a:gd name="T93" fmla="*/ 30 h 150"/>
              <a:gd name="T94" fmla="*/ 94 w 161"/>
              <a:gd name="T95" fmla="*/ 26 h 150"/>
              <a:gd name="T96" fmla="*/ 94 w 161"/>
              <a:gd name="T97" fmla="*/ 34 h 150"/>
              <a:gd name="T98" fmla="*/ 128 w 161"/>
              <a:gd name="T99" fmla="*/ 63 h 150"/>
              <a:gd name="T100" fmla="*/ 128 w 161"/>
              <a:gd name="T101" fmla="*/ 55 h 150"/>
              <a:gd name="T102" fmla="*/ 90 w 161"/>
              <a:gd name="T103" fmla="*/ 59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161" h="150">
                <a:moveTo>
                  <a:pt x="97" y="104"/>
                </a:moveTo>
                <a:cubicBezTo>
                  <a:pt x="94" y="101"/>
                  <a:pt x="91" y="100"/>
                  <a:pt x="88" y="100"/>
                </a:cubicBezTo>
                <a:cubicBezTo>
                  <a:pt x="85" y="100"/>
                  <a:pt x="81" y="101"/>
                  <a:pt x="79" y="104"/>
                </a:cubicBezTo>
                <a:cubicBezTo>
                  <a:pt x="71" y="111"/>
                  <a:pt x="71" y="111"/>
                  <a:pt x="71" y="111"/>
                </a:cubicBezTo>
                <a:cubicBezTo>
                  <a:pt x="71" y="111"/>
                  <a:pt x="70" y="111"/>
                  <a:pt x="69" y="111"/>
                </a:cubicBezTo>
                <a:cubicBezTo>
                  <a:pt x="69" y="110"/>
                  <a:pt x="68" y="110"/>
                  <a:pt x="67" y="109"/>
                </a:cubicBezTo>
                <a:cubicBezTo>
                  <a:pt x="60" y="105"/>
                  <a:pt x="53" y="98"/>
                  <a:pt x="46" y="90"/>
                </a:cubicBezTo>
                <a:cubicBezTo>
                  <a:pt x="43" y="86"/>
                  <a:pt x="41" y="83"/>
                  <a:pt x="40" y="80"/>
                </a:cubicBezTo>
                <a:cubicBezTo>
                  <a:pt x="42" y="78"/>
                  <a:pt x="43" y="76"/>
                  <a:pt x="45" y="75"/>
                </a:cubicBezTo>
                <a:cubicBezTo>
                  <a:pt x="46" y="74"/>
                  <a:pt x="47" y="73"/>
                  <a:pt x="47" y="72"/>
                </a:cubicBezTo>
                <a:cubicBezTo>
                  <a:pt x="53" y="67"/>
                  <a:pt x="53" y="60"/>
                  <a:pt x="47" y="54"/>
                </a:cubicBezTo>
                <a:cubicBezTo>
                  <a:pt x="40" y="47"/>
                  <a:pt x="40" y="47"/>
                  <a:pt x="40" y="47"/>
                </a:cubicBezTo>
                <a:cubicBezTo>
                  <a:pt x="40" y="46"/>
                  <a:pt x="39" y="46"/>
                  <a:pt x="38" y="45"/>
                </a:cubicBezTo>
                <a:cubicBezTo>
                  <a:pt x="37" y="43"/>
                  <a:pt x="35" y="42"/>
                  <a:pt x="33" y="40"/>
                </a:cubicBezTo>
                <a:cubicBezTo>
                  <a:pt x="31" y="37"/>
                  <a:pt x="28" y="36"/>
                  <a:pt x="24" y="36"/>
                </a:cubicBezTo>
                <a:cubicBezTo>
                  <a:pt x="21" y="36"/>
                  <a:pt x="18" y="37"/>
                  <a:pt x="15" y="40"/>
                </a:cubicBezTo>
                <a:cubicBezTo>
                  <a:pt x="7" y="49"/>
                  <a:pt x="7" y="49"/>
                  <a:pt x="7" y="49"/>
                </a:cubicBezTo>
                <a:cubicBezTo>
                  <a:pt x="3" y="52"/>
                  <a:pt x="1" y="56"/>
                  <a:pt x="1" y="61"/>
                </a:cubicBezTo>
                <a:cubicBezTo>
                  <a:pt x="0" y="68"/>
                  <a:pt x="3" y="75"/>
                  <a:pt x="4" y="80"/>
                </a:cubicBezTo>
                <a:cubicBezTo>
                  <a:pt x="9" y="91"/>
                  <a:pt x="15" y="101"/>
                  <a:pt x="24" y="112"/>
                </a:cubicBezTo>
                <a:cubicBezTo>
                  <a:pt x="35" y="126"/>
                  <a:pt x="48" y="136"/>
                  <a:pt x="64" y="144"/>
                </a:cubicBezTo>
                <a:cubicBezTo>
                  <a:pt x="70" y="146"/>
                  <a:pt x="78" y="150"/>
                  <a:pt x="86" y="150"/>
                </a:cubicBezTo>
                <a:cubicBezTo>
                  <a:pt x="87" y="150"/>
                  <a:pt x="87" y="150"/>
                  <a:pt x="88" y="150"/>
                </a:cubicBezTo>
                <a:cubicBezTo>
                  <a:pt x="94" y="150"/>
                  <a:pt x="99" y="148"/>
                  <a:pt x="103" y="144"/>
                </a:cubicBezTo>
                <a:cubicBezTo>
                  <a:pt x="103" y="144"/>
                  <a:pt x="103" y="144"/>
                  <a:pt x="103" y="144"/>
                </a:cubicBezTo>
                <a:cubicBezTo>
                  <a:pt x="104" y="142"/>
                  <a:pt x="106" y="141"/>
                  <a:pt x="107" y="139"/>
                </a:cubicBezTo>
                <a:cubicBezTo>
                  <a:pt x="109" y="138"/>
                  <a:pt x="110" y="137"/>
                  <a:pt x="111" y="136"/>
                </a:cubicBezTo>
                <a:cubicBezTo>
                  <a:pt x="116" y="130"/>
                  <a:pt x="116" y="123"/>
                  <a:pt x="111" y="118"/>
                </a:cubicBezTo>
                <a:lnTo>
                  <a:pt x="97" y="104"/>
                </a:lnTo>
                <a:close/>
                <a:moveTo>
                  <a:pt x="105" y="130"/>
                </a:moveTo>
                <a:cubicBezTo>
                  <a:pt x="104" y="131"/>
                  <a:pt x="103" y="132"/>
                  <a:pt x="102" y="133"/>
                </a:cubicBezTo>
                <a:cubicBezTo>
                  <a:pt x="100" y="135"/>
                  <a:pt x="99" y="137"/>
                  <a:pt x="97" y="139"/>
                </a:cubicBezTo>
                <a:cubicBezTo>
                  <a:pt x="95" y="141"/>
                  <a:pt x="92" y="142"/>
                  <a:pt x="88" y="142"/>
                </a:cubicBezTo>
                <a:cubicBezTo>
                  <a:pt x="88" y="142"/>
                  <a:pt x="87" y="142"/>
                  <a:pt x="87" y="142"/>
                </a:cubicBezTo>
                <a:cubicBezTo>
                  <a:pt x="79" y="142"/>
                  <a:pt x="72" y="139"/>
                  <a:pt x="67" y="136"/>
                </a:cubicBezTo>
                <a:cubicBezTo>
                  <a:pt x="53" y="130"/>
                  <a:pt x="40" y="120"/>
                  <a:pt x="30" y="107"/>
                </a:cubicBezTo>
                <a:cubicBezTo>
                  <a:pt x="21" y="97"/>
                  <a:pt x="16" y="87"/>
                  <a:pt x="12" y="77"/>
                </a:cubicBezTo>
                <a:cubicBezTo>
                  <a:pt x="10" y="71"/>
                  <a:pt x="9" y="66"/>
                  <a:pt x="9" y="62"/>
                </a:cubicBezTo>
                <a:cubicBezTo>
                  <a:pt x="9" y="59"/>
                  <a:pt x="10" y="56"/>
                  <a:pt x="12" y="54"/>
                </a:cubicBezTo>
                <a:cubicBezTo>
                  <a:pt x="21" y="46"/>
                  <a:pt x="21" y="46"/>
                  <a:pt x="21" y="46"/>
                </a:cubicBezTo>
                <a:cubicBezTo>
                  <a:pt x="22" y="45"/>
                  <a:pt x="23" y="44"/>
                  <a:pt x="25" y="44"/>
                </a:cubicBezTo>
                <a:cubicBezTo>
                  <a:pt x="26" y="44"/>
                  <a:pt x="27" y="45"/>
                  <a:pt x="28" y="46"/>
                </a:cubicBezTo>
                <a:cubicBezTo>
                  <a:pt x="29" y="47"/>
                  <a:pt x="31" y="49"/>
                  <a:pt x="32" y="50"/>
                </a:cubicBezTo>
                <a:cubicBezTo>
                  <a:pt x="33" y="51"/>
                  <a:pt x="34" y="52"/>
                  <a:pt x="35" y="53"/>
                </a:cubicBezTo>
                <a:cubicBezTo>
                  <a:pt x="42" y="60"/>
                  <a:pt x="42" y="60"/>
                  <a:pt x="42" y="60"/>
                </a:cubicBezTo>
                <a:cubicBezTo>
                  <a:pt x="44" y="62"/>
                  <a:pt x="44" y="64"/>
                  <a:pt x="42" y="67"/>
                </a:cubicBezTo>
                <a:cubicBezTo>
                  <a:pt x="41" y="67"/>
                  <a:pt x="40" y="68"/>
                  <a:pt x="40" y="69"/>
                </a:cubicBezTo>
                <a:cubicBezTo>
                  <a:pt x="37" y="71"/>
                  <a:pt x="35" y="73"/>
                  <a:pt x="33" y="75"/>
                </a:cubicBezTo>
                <a:cubicBezTo>
                  <a:pt x="33" y="75"/>
                  <a:pt x="33" y="75"/>
                  <a:pt x="33" y="75"/>
                </a:cubicBezTo>
                <a:cubicBezTo>
                  <a:pt x="31" y="78"/>
                  <a:pt x="31" y="80"/>
                  <a:pt x="32" y="82"/>
                </a:cubicBezTo>
                <a:cubicBezTo>
                  <a:pt x="32" y="82"/>
                  <a:pt x="32" y="82"/>
                  <a:pt x="32" y="82"/>
                </a:cubicBezTo>
                <a:cubicBezTo>
                  <a:pt x="34" y="86"/>
                  <a:pt x="36" y="90"/>
                  <a:pt x="40" y="95"/>
                </a:cubicBezTo>
                <a:cubicBezTo>
                  <a:pt x="47" y="104"/>
                  <a:pt x="55" y="111"/>
                  <a:pt x="63" y="116"/>
                </a:cubicBezTo>
                <a:cubicBezTo>
                  <a:pt x="64" y="117"/>
                  <a:pt x="65" y="117"/>
                  <a:pt x="66" y="118"/>
                </a:cubicBezTo>
                <a:cubicBezTo>
                  <a:pt x="67" y="118"/>
                  <a:pt x="68" y="119"/>
                  <a:pt x="68" y="119"/>
                </a:cubicBezTo>
                <a:cubicBezTo>
                  <a:pt x="68" y="119"/>
                  <a:pt x="69" y="119"/>
                  <a:pt x="69" y="119"/>
                </a:cubicBezTo>
                <a:cubicBezTo>
                  <a:pt x="71" y="120"/>
                  <a:pt x="74" y="120"/>
                  <a:pt x="76" y="118"/>
                </a:cubicBezTo>
                <a:cubicBezTo>
                  <a:pt x="84" y="109"/>
                  <a:pt x="84" y="109"/>
                  <a:pt x="84" y="109"/>
                </a:cubicBezTo>
                <a:cubicBezTo>
                  <a:pt x="85" y="109"/>
                  <a:pt x="86" y="108"/>
                  <a:pt x="88" y="108"/>
                </a:cubicBezTo>
                <a:cubicBezTo>
                  <a:pt x="89" y="108"/>
                  <a:pt x="90" y="109"/>
                  <a:pt x="91" y="109"/>
                </a:cubicBezTo>
                <a:cubicBezTo>
                  <a:pt x="105" y="123"/>
                  <a:pt x="105" y="123"/>
                  <a:pt x="105" y="123"/>
                </a:cubicBezTo>
                <a:cubicBezTo>
                  <a:pt x="107" y="126"/>
                  <a:pt x="107" y="128"/>
                  <a:pt x="105" y="130"/>
                </a:cubicBezTo>
                <a:close/>
                <a:moveTo>
                  <a:pt x="111" y="0"/>
                </a:moveTo>
                <a:cubicBezTo>
                  <a:pt x="83" y="0"/>
                  <a:pt x="61" y="20"/>
                  <a:pt x="61" y="45"/>
                </a:cubicBezTo>
                <a:cubicBezTo>
                  <a:pt x="61" y="54"/>
                  <a:pt x="64" y="63"/>
                  <a:pt x="70" y="71"/>
                </a:cubicBezTo>
                <a:cubicBezTo>
                  <a:pt x="69" y="73"/>
                  <a:pt x="67" y="75"/>
                  <a:pt x="65" y="76"/>
                </a:cubicBezTo>
                <a:cubicBezTo>
                  <a:pt x="63" y="77"/>
                  <a:pt x="63" y="80"/>
                  <a:pt x="63" y="82"/>
                </a:cubicBezTo>
                <a:cubicBezTo>
                  <a:pt x="64" y="84"/>
                  <a:pt x="65" y="85"/>
                  <a:pt x="67" y="86"/>
                </a:cubicBezTo>
                <a:cubicBezTo>
                  <a:pt x="72" y="86"/>
                  <a:pt x="80" y="87"/>
                  <a:pt x="88" y="82"/>
                </a:cubicBezTo>
                <a:cubicBezTo>
                  <a:pt x="90" y="81"/>
                  <a:pt x="90" y="78"/>
                  <a:pt x="89" y="76"/>
                </a:cubicBezTo>
                <a:cubicBezTo>
                  <a:pt x="88" y="75"/>
                  <a:pt x="85" y="74"/>
                  <a:pt x="84" y="75"/>
                </a:cubicBezTo>
                <a:cubicBezTo>
                  <a:pt x="81" y="77"/>
                  <a:pt x="78" y="78"/>
                  <a:pt x="75" y="78"/>
                </a:cubicBezTo>
                <a:cubicBezTo>
                  <a:pt x="76" y="76"/>
                  <a:pt x="78" y="74"/>
                  <a:pt x="79" y="71"/>
                </a:cubicBezTo>
                <a:cubicBezTo>
                  <a:pt x="79" y="70"/>
                  <a:pt x="79" y="68"/>
                  <a:pt x="78" y="67"/>
                </a:cubicBezTo>
                <a:cubicBezTo>
                  <a:pt x="72" y="61"/>
                  <a:pt x="69" y="53"/>
                  <a:pt x="69" y="45"/>
                </a:cubicBezTo>
                <a:cubicBezTo>
                  <a:pt x="69" y="24"/>
                  <a:pt x="87" y="8"/>
                  <a:pt x="111" y="8"/>
                </a:cubicBezTo>
                <a:cubicBezTo>
                  <a:pt x="134" y="8"/>
                  <a:pt x="153" y="24"/>
                  <a:pt x="153" y="45"/>
                </a:cubicBezTo>
                <a:cubicBezTo>
                  <a:pt x="153" y="65"/>
                  <a:pt x="134" y="81"/>
                  <a:pt x="111" y="81"/>
                </a:cubicBezTo>
                <a:cubicBezTo>
                  <a:pt x="107" y="81"/>
                  <a:pt x="103" y="81"/>
                  <a:pt x="99" y="80"/>
                </a:cubicBezTo>
                <a:cubicBezTo>
                  <a:pt x="97" y="79"/>
                  <a:pt x="95" y="81"/>
                  <a:pt x="94" y="83"/>
                </a:cubicBezTo>
                <a:cubicBezTo>
                  <a:pt x="94" y="85"/>
                  <a:pt x="95" y="87"/>
                  <a:pt x="97" y="87"/>
                </a:cubicBezTo>
                <a:cubicBezTo>
                  <a:pt x="102" y="89"/>
                  <a:pt x="106" y="89"/>
                  <a:pt x="111" y="89"/>
                </a:cubicBezTo>
                <a:cubicBezTo>
                  <a:pt x="138" y="89"/>
                  <a:pt x="161" y="69"/>
                  <a:pt x="161" y="45"/>
                </a:cubicBezTo>
                <a:cubicBezTo>
                  <a:pt x="161" y="20"/>
                  <a:pt x="139" y="0"/>
                  <a:pt x="111" y="0"/>
                </a:cubicBezTo>
                <a:close/>
                <a:moveTo>
                  <a:pt x="86" y="45"/>
                </a:moveTo>
                <a:cubicBezTo>
                  <a:pt x="86" y="47"/>
                  <a:pt x="88" y="49"/>
                  <a:pt x="90" y="49"/>
                </a:cubicBezTo>
                <a:cubicBezTo>
                  <a:pt x="131" y="49"/>
                  <a:pt x="131" y="49"/>
                  <a:pt x="131" y="49"/>
                </a:cubicBezTo>
                <a:cubicBezTo>
                  <a:pt x="134" y="49"/>
                  <a:pt x="135" y="47"/>
                  <a:pt x="135" y="45"/>
                </a:cubicBezTo>
                <a:cubicBezTo>
                  <a:pt x="135" y="42"/>
                  <a:pt x="134" y="41"/>
                  <a:pt x="131" y="41"/>
                </a:cubicBezTo>
                <a:cubicBezTo>
                  <a:pt x="90" y="41"/>
                  <a:pt x="90" y="41"/>
                  <a:pt x="90" y="41"/>
                </a:cubicBezTo>
                <a:cubicBezTo>
                  <a:pt x="88" y="41"/>
                  <a:pt x="86" y="42"/>
                  <a:pt x="86" y="45"/>
                </a:cubicBezTo>
                <a:close/>
                <a:moveTo>
                  <a:pt x="94" y="34"/>
                </a:moveTo>
                <a:cubicBezTo>
                  <a:pt x="128" y="34"/>
                  <a:pt x="128" y="34"/>
                  <a:pt x="128" y="34"/>
                </a:cubicBezTo>
                <a:cubicBezTo>
                  <a:pt x="130" y="34"/>
                  <a:pt x="132" y="32"/>
                  <a:pt x="132" y="30"/>
                </a:cubicBezTo>
                <a:cubicBezTo>
                  <a:pt x="132" y="28"/>
                  <a:pt x="130" y="26"/>
                  <a:pt x="128" y="26"/>
                </a:cubicBezTo>
                <a:cubicBezTo>
                  <a:pt x="94" y="26"/>
                  <a:pt x="94" y="26"/>
                  <a:pt x="94" y="26"/>
                </a:cubicBezTo>
                <a:cubicBezTo>
                  <a:pt x="91" y="26"/>
                  <a:pt x="90" y="28"/>
                  <a:pt x="90" y="30"/>
                </a:cubicBezTo>
                <a:cubicBezTo>
                  <a:pt x="90" y="32"/>
                  <a:pt x="91" y="34"/>
                  <a:pt x="94" y="34"/>
                </a:cubicBezTo>
                <a:close/>
                <a:moveTo>
                  <a:pt x="94" y="63"/>
                </a:moveTo>
                <a:cubicBezTo>
                  <a:pt x="128" y="63"/>
                  <a:pt x="128" y="63"/>
                  <a:pt x="128" y="63"/>
                </a:cubicBezTo>
                <a:cubicBezTo>
                  <a:pt x="130" y="63"/>
                  <a:pt x="132" y="62"/>
                  <a:pt x="132" y="59"/>
                </a:cubicBezTo>
                <a:cubicBezTo>
                  <a:pt x="132" y="57"/>
                  <a:pt x="130" y="55"/>
                  <a:pt x="128" y="55"/>
                </a:cubicBezTo>
                <a:cubicBezTo>
                  <a:pt x="94" y="55"/>
                  <a:pt x="94" y="55"/>
                  <a:pt x="94" y="55"/>
                </a:cubicBezTo>
                <a:cubicBezTo>
                  <a:pt x="91" y="55"/>
                  <a:pt x="90" y="57"/>
                  <a:pt x="90" y="59"/>
                </a:cubicBezTo>
                <a:cubicBezTo>
                  <a:pt x="90" y="62"/>
                  <a:pt x="91" y="63"/>
                  <a:pt x="94" y="6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3" name="Freeform 72">
            <a:extLst>
              <a:ext uri="{FF2B5EF4-FFF2-40B4-BE49-F238E27FC236}">
                <a16:creationId xmlns:a16="http://schemas.microsoft.com/office/drawing/2014/main" xmlns="" id="{53444032-AE08-4DF6-B934-A371829B8E66}"/>
              </a:ext>
            </a:extLst>
          </p:cNvPr>
          <p:cNvSpPr>
            <a:spLocks noEditPoints="1"/>
          </p:cNvSpPr>
          <p:nvPr/>
        </p:nvSpPr>
        <p:spPr bwMode="auto">
          <a:xfrm>
            <a:off x="7275513" y="1914525"/>
            <a:ext cx="495300" cy="550863"/>
          </a:xfrm>
          <a:custGeom>
            <a:avLst/>
            <a:gdLst>
              <a:gd name="T0" fmla="*/ 133 w 146"/>
              <a:gd name="T1" fmla="*/ 64 h 161"/>
              <a:gd name="T2" fmla="*/ 141 w 146"/>
              <a:gd name="T3" fmla="*/ 24 h 161"/>
              <a:gd name="T4" fmla="*/ 30 w 146"/>
              <a:gd name="T5" fmla="*/ 8 h 161"/>
              <a:gd name="T6" fmla="*/ 0 w 146"/>
              <a:gd name="T7" fmla="*/ 38 h 161"/>
              <a:gd name="T8" fmla="*/ 14 w 146"/>
              <a:gd name="T9" fmla="*/ 63 h 161"/>
              <a:gd name="T10" fmla="*/ 49 w 146"/>
              <a:gd name="T11" fmla="*/ 50 h 161"/>
              <a:gd name="T12" fmla="*/ 54 w 146"/>
              <a:gd name="T13" fmla="*/ 36 h 161"/>
              <a:gd name="T14" fmla="*/ 97 w 146"/>
              <a:gd name="T15" fmla="*/ 38 h 161"/>
              <a:gd name="T16" fmla="*/ 111 w 146"/>
              <a:gd name="T17" fmla="*/ 64 h 161"/>
              <a:gd name="T18" fmla="*/ 105 w 146"/>
              <a:gd name="T19" fmla="*/ 50 h 161"/>
              <a:gd name="T20" fmla="*/ 106 w 146"/>
              <a:gd name="T21" fmla="*/ 37 h 161"/>
              <a:gd name="T22" fmla="*/ 85 w 146"/>
              <a:gd name="T23" fmla="*/ 27 h 161"/>
              <a:gd name="T24" fmla="*/ 48 w 146"/>
              <a:gd name="T25" fmla="*/ 30 h 161"/>
              <a:gd name="T26" fmla="*/ 41 w 146"/>
              <a:gd name="T27" fmla="*/ 37 h 161"/>
              <a:gd name="T28" fmla="*/ 14 w 146"/>
              <a:gd name="T29" fmla="*/ 55 h 161"/>
              <a:gd name="T30" fmla="*/ 8 w 146"/>
              <a:gd name="T31" fmla="*/ 37 h 161"/>
              <a:gd name="T32" fmla="*/ 84 w 146"/>
              <a:gd name="T33" fmla="*/ 10 h 161"/>
              <a:gd name="T34" fmla="*/ 138 w 146"/>
              <a:gd name="T35" fmla="*/ 37 h 161"/>
              <a:gd name="T36" fmla="*/ 125 w 146"/>
              <a:gd name="T37" fmla="*/ 56 h 161"/>
              <a:gd name="T38" fmla="*/ 105 w 146"/>
              <a:gd name="T39" fmla="*/ 50 h 161"/>
              <a:gd name="T40" fmla="*/ 74 w 146"/>
              <a:gd name="T41" fmla="*/ 97 h 161"/>
              <a:gd name="T42" fmla="*/ 74 w 146"/>
              <a:gd name="T43" fmla="*/ 89 h 161"/>
              <a:gd name="T44" fmla="*/ 78 w 146"/>
              <a:gd name="T45" fmla="*/ 85 h 161"/>
              <a:gd name="T46" fmla="*/ 94 w 146"/>
              <a:gd name="T47" fmla="*/ 85 h 161"/>
              <a:gd name="T48" fmla="*/ 107 w 146"/>
              <a:gd name="T49" fmla="*/ 72 h 161"/>
              <a:gd name="T50" fmla="*/ 107 w 146"/>
              <a:gd name="T51" fmla="*/ 80 h 161"/>
              <a:gd name="T52" fmla="*/ 40 w 146"/>
              <a:gd name="T53" fmla="*/ 72 h 161"/>
              <a:gd name="T54" fmla="*/ 53 w 146"/>
              <a:gd name="T55" fmla="*/ 85 h 161"/>
              <a:gd name="T56" fmla="*/ 36 w 146"/>
              <a:gd name="T57" fmla="*/ 85 h 161"/>
              <a:gd name="T58" fmla="*/ 40 w 146"/>
              <a:gd name="T59" fmla="*/ 89 h 161"/>
              <a:gd name="T60" fmla="*/ 74 w 146"/>
              <a:gd name="T61" fmla="*/ 129 h 161"/>
              <a:gd name="T62" fmla="*/ 74 w 146"/>
              <a:gd name="T63" fmla="*/ 121 h 161"/>
              <a:gd name="T64" fmla="*/ 78 w 146"/>
              <a:gd name="T65" fmla="*/ 117 h 161"/>
              <a:gd name="T66" fmla="*/ 94 w 146"/>
              <a:gd name="T67" fmla="*/ 117 h 161"/>
              <a:gd name="T68" fmla="*/ 107 w 146"/>
              <a:gd name="T69" fmla="*/ 104 h 161"/>
              <a:gd name="T70" fmla="*/ 107 w 146"/>
              <a:gd name="T71" fmla="*/ 112 h 161"/>
              <a:gd name="T72" fmla="*/ 40 w 146"/>
              <a:gd name="T73" fmla="*/ 104 h 161"/>
              <a:gd name="T74" fmla="*/ 53 w 146"/>
              <a:gd name="T75" fmla="*/ 117 h 161"/>
              <a:gd name="T76" fmla="*/ 36 w 146"/>
              <a:gd name="T77" fmla="*/ 117 h 161"/>
              <a:gd name="T78" fmla="*/ 40 w 146"/>
              <a:gd name="T79" fmla="*/ 121 h 161"/>
              <a:gd name="T80" fmla="*/ 74 w 146"/>
              <a:gd name="T81" fmla="*/ 161 h 161"/>
              <a:gd name="T82" fmla="*/ 74 w 146"/>
              <a:gd name="T83" fmla="*/ 153 h 161"/>
              <a:gd name="T84" fmla="*/ 78 w 146"/>
              <a:gd name="T85" fmla="*/ 149 h 161"/>
              <a:gd name="T86" fmla="*/ 94 w 146"/>
              <a:gd name="T87" fmla="*/ 149 h 161"/>
              <a:gd name="T88" fmla="*/ 107 w 146"/>
              <a:gd name="T89" fmla="*/ 136 h 161"/>
              <a:gd name="T90" fmla="*/ 107 w 146"/>
              <a:gd name="T91" fmla="*/ 144 h 161"/>
              <a:gd name="T92" fmla="*/ 40 w 146"/>
              <a:gd name="T93" fmla="*/ 136 h 161"/>
              <a:gd name="T94" fmla="*/ 53 w 146"/>
              <a:gd name="T95" fmla="*/ 149 h 161"/>
              <a:gd name="T96" fmla="*/ 36 w 146"/>
              <a:gd name="T97" fmla="*/ 149 h 161"/>
              <a:gd name="T98" fmla="*/ 40 w 146"/>
              <a:gd name="T99" fmla="*/ 153 h 1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46" h="161">
                <a:moveTo>
                  <a:pt x="125" y="64"/>
                </a:moveTo>
                <a:cubicBezTo>
                  <a:pt x="127" y="64"/>
                  <a:pt x="128" y="64"/>
                  <a:pt x="129" y="64"/>
                </a:cubicBezTo>
                <a:cubicBezTo>
                  <a:pt x="130" y="64"/>
                  <a:pt x="131" y="64"/>
                  <a:pt x="133" y="64"/>
                </a:cubicBezTo>
                <a:cubicBezTo>
                  <a:pt x="140" y="64"/>
                  <a:pt x="146" y="58"/>
                  <a:pt x="146" y="50"/>
                </a:cubicBezTo>
                <a:cubicBezTo>
                  <a:pt x="146" y="37"/>
                  <a:pt x="146" y="37"/>
                  <a:pt x="146" y="37"/>
                </a:cubicBezTo>
                <a:cubicBezTo>
                  <a:pt x="146" y="32"/>
                  <a:pt x="144" y="27"/>
                  <a:pt x="141" y="24"/>
                </a:cubicBezTo>
                <a:cubicBezTo>
                  <a:pt x="136" y="17"/>
                  <a:pt x="129" y="14"/>
                  <a:pt x="124" y="12"/>
                </a:cubicBezTo>
                <a:cubicBezTo>
                  <a:pt x="112" y="6"/>
                  <a:pt x="100" y="3"/>
                  <a:pt x="84" y="2"/>
                </a:cubicBezTo>
                <a:cubicBezTo>
                  <a:pt x="66" y="0"/>
                  <a:pt x="47" y="2"/>
                  <a:pt x="30" y="8"/>
                </a:cubicBezTo>
                <a:cubicBezTo>
                  <a:pt x="23" y="10"/>
                  <a:pt x="15" y="14"/>
                  <a:pt x="8" y="20"/>
                </a:cubicBezTo>
                <a:cubicBezTo>
                  <a:pt x="2" y="25"/>
                  <a:pt x="0" y="31"/>
                  <a:pt x="0" y="38"/>
                </a:cubicBezTo>
                <a:cubicBezTo>
                  <a:pt x="0" y="38"/>
                  <a:pt x="0" y="38"/>
                  <a:pt x="0" y="38"/>
                </a:cubicBezTo>
                <a:cubicBezTo>
                  <a:pt x="0" y="40"/>
                  <a:pt x="0" y="42"/>
                  <a:pt x="0" y="45"/>
                </a:cubicBezTo>
                <a:cubicBezTo>
                  <a:pt x="0" y="46"/>
                  <a:pt x="0" y="48"/>
                  <a:pt x="0" y="50"/>
                </a:cubicBezTo>
                <a:cubicBezTo>
                  <a:pt x="0" y="58"/>
                  <a:pt x="6" y="63"/>
                  <a:pt x="14" y="63"/>
                </a:cubicBezTo>
                <a:cubicBezTo>
                  <a:pt x="35" y="63"/>
                  <a:pt x="35" y="63"/>
                  <a:pt x="35" y="63"/>
                </a:cubicBezTo>
                <a:cubicBezTo>
                  <a:pt x="36" y="63"/>
                  <a:pt x="36" y="63"/>
                  <a:pt x="36" y="63"/>
                </a:cubicBezTo>
                <a:cubicBezTo>
                  <a:pt x="43" y="63"/>
                  <a:pt x="49" y="58"/>
                  <a:pt x="49" y="50"/>
                </a:cubicBezTo>
                <a:cubicBezTo>
                  <a:pt x="49" y="38"/>
                  <a:pt x="49" y="38"/>
                  <a:pt x="49" y="38"/>
                </a:cubicBezTo>
                <a:cubicBezTo>
                  <a:pt x="50" y="38"/>
                  <a:pt x="50" y="38"/>
                  <a:pt x="51" y="37"/>
                </a:cubicBezTo>
                <a:cubicBezTo>
                  <a:pt x="52" y="37"/>
                  <a:pt x="53" y="37"/>
                  <a:pt x="54" y="36"/>
                </a:cubicBezTo>
                <a:cubicBezTo>
                  <a:pt x="60" y="35"/>
                  <a:pt x="66" y="34"/>
                  <a:pt x="73" y="34"/>
                </a:cubicBezTo>
                <a:cubicBezTo>
                  <a:pt x="76" y="34"/>
                  <a:pt x="80" y="35"/>
                  <a:pt x="84" y="35"/>
                </a:cubicBezTo>
                <a:cubicBezTo>
                  <a:pt x="90" y="36"/>
                  <a:pt x="94" y="37"/>
                  <a:pt x="97" y="38"/>
                </a:cubicBezTo>
                <a:cubicBezTo>
                  <a:pt x="97" y="41"/>
                  <a:pt x="97" y="44"/>
                  <a:pt x="97" y="47"/>
                </a:cubicBezTo>
                <a:cubicBezTo>
                  <a:pt x="97" y="48"/>
                  <a:pt x="97" y="49"/>
                  <a:pt x="97" y="50"/>
                </a:cubicBezTo>
                <a:cubicBezTo>
                  <a:pt x="97" y="58"/>
                  <a:pt x="103" y="64"/>
                  <a:pt x="111" y="64"/>
                </a:cubicBezTo>
                <a:cubicBezTo>
                  <a:pt x="122" y="64"/>
                  <a:pt x="122" y="64"/>
                  <a:pt x="122" y="64"/>
                </a:cubicBezTo>
                <a:cubicBezTo>
                  <a:pt x="123" y="64"/>
                  <a:pt x="124" y="64"/>
                  <a:pt x="125" y="64"/>
                </a:cubicBezTo>
                <a:close/>
                <a:moveTo>
                  <a:pt x="105" y="50"/>
                </a:moveTo>
                <a:cubicBezTo>
                  <a:pt x="105" y="49"/>
                  <a:pt x="105" y="48"/>
                  <a:pt x="105" y="47"/>
                </a:cubicBezTo>
                <a:cubicBezTo>
                  <a:pt x="105" y="43"/>
                  <a:pt x="105" y="40"/>
                  <a:pt x="106" y="37"/>
                </a:cubicBezTo>
                <a:cubicBezTo>
                  <a:pt x="106" y="37"/>
                  <a:pt x="106" y="37"/>
                  <a:pt x="106" y="37"/>
                </a:cubicBezTo>
                <a:cubicBezTo>
                  <a:pt x="106" y="33"/>
                  <a:pt x="103" y="32"/>
                  <a:pt x="102" y="31"/>
                </a:cubicBezTo>
                <a:cubicBezTo>
                  <a:pt x="102" y="31"/>
                  <a:pt x="102" y="31"/>
                  <a:pt x="102" y="31"/>
                </a:cubicBezTo>
                <a:cubicBezTo>
                  <a:pt x="97" y="29"/>
                  <a:pt x="92" y="28"/>
                  <a:pt x="85" y="27"/>
                </a:cubicBezTo>
                <a:cubicBezTo>
                  <a:pt x="81" y="27"/>
                  <a:pt x="77" y="26"/>
                  <a:pt x="73" y="26"/>
                </a:cubicBezTo>
                <a:cubicBezTo>
                  <a:pt x="65" y="26"/>
                  <a:pt x="59" y="27"/>
                  <a:pt x="52" y="29"/>
                </a:cubicBezTo>
                <a:cubicBezTo>
                  <a:pt x="51" y="29"/>
                  <a:pt x="50" y="29"/>
                  <a:pt x="48" y="30"/>
                </a:cubicBezTo>
                <a:cubicBezTo>
                  <a:pt x="47" y="30"/>
                  <a:pt x="46" y="30"/>
                  <a:pt x="45" y="31"/>
                </a:cubicBezTo>
                <a:cubicBezTo>
                  <a:pt x="45" y="31"/>
                  <a:pt x="45" y="31"/>
                  <a:pt x="45" y="31"/>
                </a:cubicBezTo>
                <a:cubicBezTo>
                  <a:pt x="43" y="31"/>
                  <a:pt x="41" y="33"/>
                  <a:pt x="41" y="37"/>
                </a:cubicBezTo>
                <a:cubicBezTo>
                  <a:pt x="41" y="50"/>
                  <a:pt x="41" y="50"/>
                  <a:pt x="41" y="50"/>
                </a:cubicBezTo>
                <a:cubicBezTo>
                  <a:pt x="41" y="52"/>
                  <a:pt x="40" y="55"/>
                  <a:pt x="36" y="55"/>
                </a:cubicBezTo>
                <a:cubicBezTo>
                  <a:pt x="14" y="55"/>
                  <a:pt x="14" y="55"/>
                  <a:pt x="14" y="55"/>
                </a:cubicBezTo>
                <a:cubicBezTo>
                  <a:pt x="10" y="55"/>
                  <a:pt x="8" y="53"/>
                  <a:pt x="8" y="50"/>
                </a:cubicBezTo>
                <a:cubicBezTo>
                  <a:pt x="8" y="48"/>
                  <a:pt x="8" y="47"/>
                  <a:pt x="8" y="45"/>
                </a:cubicBezTo>
                <a:cubicBezTo>
                  <a:pt x="8" y="42"/>
                  <a:pt x="8" y="40"/>
                  <a:pt x="8" y="37"/>
                </a:cubicBezTo>
                <a:cubicBezTo>
                  <a:pt x="8" y="33"/>
                  <a:pt x="9" y="29"/>
                  <a:pt x="13" y="26"/>
                </a:cubicBezTo>
                <a:cubicBezTo>
                  <a:pt x="19" y="21"/>
                  <a:pt x="27" y="18"/>
                  <a:pt x="33" y="16"/>
                </a:cubicBezTo>
                <a:cubicBezTo>
                  <a:pt x="49" y="10"/>
                  <a:pt x="66" y="8"/>
                  <a:pt x="84" y="10"/>
                </a:cubicBezTo>
                <a:cubicBezTo>
                  <a:pt x="98" y="11"/>
                  <a:pt x="110" y="14"/>
                  <a:pt x="121" y="19"/>
                </a:cubicBezTo>
                <a:cubicBezTo>
                  <a:pt x="127" y="22"/>
                  <a:pt x="132" y="25"/>
                  <a:pt x="135" y="29"/>
                </a:cubicBezTo>
                <a:cubicBezTo>
                  <a:pt x="137" y="31"/>
                  <a:pt x="138" y="34"/>
                  <a:pt x="138" y="37"/>
                </a:cubicBezTo>
                <a:cubicBezTo>
                  <a:pt x="138" y="50"/>
                  <a:pt x="138" y="50"/>
                  <a:pt x="138" y="50"/>
                </a:cubicBezTo>
                <a:cubicBezTo>
                  <a:pt x="138" y="54"/>
                  <a:pt x="136" y="56"/>
                  <a:pt x="132" y="56"/>
                </a:cubicBezTo>
                <a:cubicBezTo>
                  <a:pt x="130" y="56"/>
                  <a:pt x="128" y="56"/>
                  <a:pt x="125" y="56"/>
                </a:cubicBezTo>
                <a:cubicBezTo>
                  <a:pt x="124" y="56"/>
                  <a:pt x="123" y="56"/>
                  <a:pt x="122" y="56"/>
                </a:cubicBezTo>
                <a:cubicBezTo>
                  <a:pt x="111" y="56"/>
                  <a:pt x="111" y="56"/>
                  <a:pt x="111" y="56"/>
                </a:cubicBezTo>
                <a:cubicBezTo>
                  <a:pt x="107" y="56"/>
                  <a:pt x="105" y="54"/>
                  <a:pt x="105" y="50"/>
                </a:cubicBezTo>
                <a:close/>
                <a:moveTo>
                  <a:pt x="74" y="72"/>
                </a:moveTo>
                <a:cubicBezTo>
                  <a:pt x="67" y="72"/>
                  <a:pt x="61" y="78"/>
                  <a:pt x="61" y="85"/>
                </a:cubicBezTo>
                <a:cubicBezTo>
                  <a:pt x="61" y="92"/>
                  <a:pt x="67" y="97"/>
                  <a:pt x="74" y="97"/>
                </a:cubicBezTo>
                <a:cubicBezTo>
                  <a:pt x="80" y="97"/>
                  <a:pt x="86" y="92"/>
                  <a:pt x="86" y="85"/>
                </a:cubicBezTo>
                <a:cubicBezTo>
                  <a:pt x="86" y="78"/>
                  <a:pt x="80" y="72"/>
                  <a:pt x="74" y="72"/>
                </a:cubicBezTo>
                <a:close/>
                <a:moveTo>
                  <a:pt x="74" y="89"/>
                </a:moveTo>
                <a:cubicBezTo>
                  <a:pt x="71" y="89"/>
                  <a:pt x="69" y="87"/>
                  <a:pt x="69" y="85"/>
                </a:cubicBezTo>
                <a:cubicBezTo>
                  <a:pt x="69" y="82"/>
                  <a:pt x="71" y="80"/>
                  <a:pt x="74" y="80"/>
                </a:cubicBezTo>
                <a:cubicBezTo>
                  <a:pt x="76" y="80"/>
                  <a:pt x="78" y="82"/>
                  <a:pt x="78" y="85"/>
                </a:cubicBezTo>
                <a:cubicBezTo>
                  <a:pt x="78" y="87"/>
                  <a:pt x="76" y="89"/>
                  <a:pt x="74" y="89"/>
                </a:cubicBezTo>
                <a:close/>
                <a:moveTo>
                  <a:pt x="107" y="72"/>
                </a:moveTo>
                <a:cubicBezTo>
                  <a:pt x="100" y="72"/>
                  <a:pt x="94" y="78"/>
                  <a:pt x="94" y="85"/>
                </a:cubicBezTo>
                <a:cubicBezTo>
                  <a:pt x="94" y="92"/>
                  <a:pt x="100" y="97"/>
                  <a:pt x="107" y="97"/>
                </a:cubicBezTo>
                <a:cubicBezTo>
                  <a:pt x="114" y="97"/>
                  <a:pt x="119" y="92"/>
                  <a:pt x="119" y="85"/>
                </a:cubicBezTo>
                <a:cubicBezTo>
                  <a:pt x="119" y="78"/>
                  <a:pt x="114" y="72"/>
                  <a:pt x="107" y="72"/>
                </a:cubicBezTo>
                <a:close/>
                <a:moveTo>
                  <a:pt x="107" y="89"/>
                </a:moveTo>
                <a:cubicBezTo>
                  <a:pt x="104" y="89"/>
                  <a:pt x="102" y="87"/>
                  <a:pt x="102" y="85"/>
                </a:cubicBezTo>
                <a:cubicBezTo>
                  <a:pt x="102" y="82"/>
                  <a:pt x="105" y="80"/>
                  <a:pt x="107" y="80"/>
                </a:cubicBezTo>
                <a:cubicBezTo>
                  <a:pt x="109" y="80"/>
                  <a:pt x="111" y="82"/>
                  <a:pt x="111" y="85"/>
                </a:cubicBezTo>
                <a:cubicBezTo>
                  <a:pt x="111" y="87"/>
                  <a:pt x="109" y="89"/>
                  <a:pt x="107" y="89"/>
                </a:cubicBezTo>
                <a:close/>
                <a:moveTo>
                  <a:pt x="40" y="72"/>
                </a:moveTo>
                <a:cubicBezTo>
                  <a:pt x="33" y="72"/>
                  <a:pt x="28" y="78"/>
                  <a:pt x="28" y="85"/>
                </a:cubicBezTo>
                <a:cubicBezTo>
                  <a:pt x="28" y="92"/>
                  <a:pt x="33" y="97"/>
                  <a:pt x="40" y="97"/>
                </a:cubicBezTo>
                <a:cubicBezTo>
                  <a:pt x="47" y="97"/>
                  <a:pt x="53" y="92"/>
                  <a:pt x="53" y="85"/>
                </a:cubicBezTo>
                <a:cubicBezTo>
                  <a:pt x="53" y="78"/>
                  <a:pt x="47" y="72"/>
                  <a:pt x="40" y="72"/>
                </a:cubicBezTo>
                <a:close/>
                <a:moveTo>
                  <a:pt x="40" y="89"/>
                </a:moveTo>
                <a:cubicBezTo>
                  <a:pt x="38" y="89"/>
                  <a:pt x="36" y="87"/>
                  <a:pt x="36" y="85"/>
                </a:cubicBezTo>
                <a:cubicBezTo>
                  <a:pt x="36" y="82"/>
                  <a:pt x="38" y="80"/>
                  <a:pt x="40" y="80"/>
                </a:cubicBezTo>
                <a:cubicBezTo>
                  <a:pt x="43" y="80"/>
                  <a:pt x="45" y="82"/>
                  <a:pt x="45" y="85"/>
                </a:cubicBezTo>
                <a:cubicBezTo>
                  <a:pt x="45" y="87"/>
                  <a:pt x="43" y="89"/>
                  <a:pt x="40" y="89"/>
                </a:cubicBezTo>
                <a:close/>
                <a:moveTo>
                  <a:pt x="74" y="104"/>
                </a:moveTo>
                <a:cubicBezTo>
                  <a:pt x="67" y="104"/>
                  <a:pt x="61" y="110"/>
                  <a:pt x="61" y="117"/>
                </a:cubicBezTo>
                <a:cubicBezTo>
                  <a:pt x="61" y="123"/>
                  <a:pt x="67" y="129"/>
                  <a:pt x="74" y="129"/>
                </a:cubicBezTo>
                <a:cubicBezTo>
                  <a:pt x="80" y="129"/>
                  <a:pt x="86" y="123"/>
                  <a:pt x="86" y="117"/>
                </a:cubicBezTo>
                <a:cubicBezTo>
                  <a:pt x="86" y="110"/>
                  <a:pt x="80" y="104"/>
                  <a:pt x="74" y="104"/>
                </a:cubicBezTo>
                <a:close/>
                <a:moveTo>
                  <a:pt x="74" y="121"/>
                </a:moveTo>
                <a:cubicBezTo>
                  <a:pt x="71" y="121"/>
                  <a:pt x="69" y="119"/>
                  <a:pt x="69" y="117"/>
                </a:cubicBezTo>
                <a:cubicBezTo>
                  <a:pt x="69" y="114"/>
                  <a:pt x="71" y="112"/>
                  <a:pt x="74" y="112"/>
                </a:cubicBezTo>
                <a:cubicBezTo>
                  <a:pt x="76" y="112"/>
                  <a:pt x="78" y="114"/>
                  <a:pt x="78" y="117"/>
                </a:cubicBezTo>
                <a:cubicBezTo>
                  <a:pt x="78" y="119"/>
                  <a:pt x="76" y="121"/>
                  <a:pt x="74" y="121"/>
                </a:cubicBezTo>
                <a:close/>
                <a:moveTo>
                  <a:pt x="107" y="104"/>
                </a:moveTo>
                <a:cubicBezTo>
                  <a:pt x="100" y="104"/>
                  <a:pt x="94" y="110"/>
                  <a:pt x="94" y="117"/>
                </a:cubicBezTo>
                <a:cubicBezTo>
                  <a:pt x="94" y="123"/>
                  <a:pt x="100" y="129"/>
                  <a:pt x="107" y="129"/>
                </a:cubicBezTo>
                <a:cubicBezTo>
                  <a:pt x="114" y="129"/>
                  <a:pt x="119" y="123"/>
                  <a:pt x="119" y="117"/>
                </a:cubicBezTo>
                <a:cubicBezTo>
                  <a:pt x="119" y="110"/>
                  <a:pt x="114" y="104"/>
                  <a:pt x="107" y="104"/>
                </a:cubicBezTo>
                <a:close/>
                <a:moveTo>
                  <a:pt x="107" y="121"/>
                </a:moveTo>
                <a:cubicBezTo>
                  <a:pt x="104" y="121"/>
                  <a:pt x="102" y="119"/>
                  <a:pt x="102" y="117"/>
                </a:cubicBezTo>
                <a:cubicBezTo>
                  <a:pt x="102" y="114"/>
                  <a:pt x="105" y="112"/>
                  <a:pt x="107" y="112"/>
                </a:cubicBezTo>
                <a:cubicBezTo>
                  <a:pt x="109" y="112"/>
                  <a:pt x="111" y="114"/>
                  <a:pt x="111" y="117"/>
                </a:cubicBezTo>
                <a:cubicBezTo>
                  <a:pt x="111" y="119"/>
                  <a:pt x="109" y="121"/>
                  <a:pt x="107" y="121"/>
                </a:cubicBezTo>
                <a:close/>
                <a:moveTo>
                  <a:pt x="40" y="104"/>
                </a:moveTo>
                <a:cubicBezTo>
                  <a:pt x="33" y="104"/>
                  <a:pt x="28" y="110"/>
                  <a:pt x="28" y="117"/>
                </a:cubicBezTo>
                <a:cubicBezTo>
                  <a:pt x="28" y="123"/>
                  <a:pt x="33" y="129"/>
                  <a:pt x="40" y="129"/>
                </a:cubicBezTo>
                <a:cubicBezTo>
                  <a:pt x="47" y="129"/>
                  <a:pt x="53" y="123"/>
                  <a:pt x="53" y="117"/>
                </a:cubicBezTo>
                <a:cubicBezTo>
                  <a:pt x="53" y="110"/>
                  <a:pt x="47" y="104"/>
                  <a:pt x="40" y="104"/>
                </a:cubicBezTo>
                <a:close/>
                <a:moveTo>
                  <a:pt x="40" y="121"/>
                </a:moveTo>
                <a:cubicBezTo>
                  <a:pt x="38" y="121"/>
                  <a:pt x="36" y="119"/>
                  <a:pt x="36" y="117"/>
                </a:cubicBezTo>
                <a:cubicBezTo>
                  <a:pt x="36" y="114"/>
                  <a:pt x="38" y="112"/>
                  <a:pt x="40" y="112"/>
                </a:cubicBezTo>
                <a:cubicBezTo>
                  <a:pt x="43" y="112"/>
                  <a:pt x="45" y="114"/>
                  <a:pt x="45" y="117"/>
                </a:cubicBezTo>
                <a:cubicBezTo>
                  <a:pt x="45" y="119"/>
                  <a:pt x="43" y="121"/>
                  <a:pt x="40" y="121"/>
                </a:cubicBezTo>
                <a:close/>
                <a:moveTo>
                  <a:pt x="74" y="136"/>
                </a:moveTo>
                <a:cubicBezTo>
                  <a:pt x="67" y="136"/>
                  <a:pt x="61" y="142"/>
                  <a:pt x="61" y="149"/>
                </a:cubicBezTo>
                <a:cubicBezTo>
                  <a:pt x="61" y="155"/>
                  <a:pt x="67" y="161"/>
                  <a:pt x="74" y="161"/>
                </a:cubicBezTo>
                <a:cubicBezTo>
                  <a:pt x="80" y="161"/>
                  <a:pt x="86" y="155"/>
                  <a:pt x="86" y="149"/>
                </a:cubicBezTo>
                <a:cubicBezTo>
                  <a:pt x="86" y="142"/>
                  <a:pt x="80" y="136"/>
                  <a:pt x="74" y="136"/>
                </a:cubicBezTo>
                <a:close/>
                <a:moveTo>
                  <a:pt x="74" y="153"/>
                </a:moveTo>
                <a:cubicBezTo>
                  <a:pt x="71" y="153"/>
                  <a:pt x="69" y="151"/>
                  <a:pt x="69" y="149"/>
                </a:cubicBezTo>
                <a:cubicBezTo>
                  <a:pt x="69" y="146"/>
                  <a:pt x="71" y="144"/>
                  <a:pt x="74" y="144"/>
                </a:cubicBezTo>
                <a:cubicBezTo>
                  <a:pt x="76" y="144"/>
                  <a:pt x="78" y="146"/>
                  <a:pt x="78" y="149"/>
                </a:cubicBezTo>
                <a:cubicBezTo>
                  <a:pt x="78" y="151"/>
                  <a:pt x="76" y="153"/>
                  <a:pt x="74" y="153"/>
                </a:cubicBezTo>
                <a:close/>
                <a:moveTo>
                  <a:pt x="107" y="136"/>
                </a:moveTo>
                <a:cubicBezTo>
                  <a:pt x="100" y="136"/>
                  <a:pt x="94" y="142"/>
                  <a:pt x="94" y="149"/>
                </a:cubicBezTo>
                <a:cubicBezTo>
                  <a:pt x="94" y="155"/>
                  <a:pt x="100" y="161"/>
                  <a:pt x="107" y="161"/>
                </a:cubicBezTo>
                <a:cubicBezTo>
                  <a:pt x="114" y="161"/>
                  <a:pt x="119" y="155"/>
                  <a:pt x="119" y="149"/>
                </a:cubicBezTo>
                <a:cubicBezTo>
                  <a:pt x="119" y="142"/>
                  <a:pt x="114" y="136"/>
                  <a:pt x="107" y="136"/>
                </a:cubicBezTo>
                <a:close/>
                <a:moveTo>
                  <a:pt x="107" y="153"/>
                </a:moveTo>
                <a:cubicBezTo>
                  <a:pt x="104" y="153"/>
                  <a:pt x="102" y="151"/>
                  <a:pt x="102" y="149"/>
                </a:cubicBezTo>
                <a:cubicBezTo>
                  <a:pt x="102" y="146"/>
                  <a:pt x="105" y="144"/>
                  <a:pt x="107" y="144"/>
                </a:cubicBezTo>
                <a:cubicBezTo>
                  <a:pt x="109" y="144"/>
                  <a:pt x="111" y="146"/>
                  <a:pt x="111" y="149"/>
                </a:cubicBezTo>
                <a:cubicBezTo>
                  <a:pt x="111" y="151"/>
                  <a:pt x="109" y="153"/>
                  <a:pt x="107" y="153"/>
                </a:cubicBezTo>
                <a:close/>
                <a:moveTo>
                  <a:pt x="40" y="136"/>
                </a:moveTo>
                <a:cubicBezTo>
                  <a:pt x="33" y="136"/>
                  <a:pt x="28" y="142"/>
                  <a:pt x="28" y="149"/>
                </a:cubicBezTo>
                <a:cubicBezTo>
                  <a:pt x="28" y="155"/>
                  <a:pt x="33" y="161"/>
                  <a:pt x="40" y="161"/>
                </a:cubicBezTo>
                <a:cubicBezTo>
                  <a:pt x="47" y="161"/>
                  <a:pt x="53" y="155"/>
                  <a:pt x="53" y="149"/>
                </a:cubicBezTo>
                <a:cubicBezTo>
                  <a:pt x="53" y="142"/>
                  <a:pt x="47" y="136"/>
                  <a:pt x="40" y="136"/>
                </a:cubicBezTo>
                <a:close/>
                <a:moveTo>
                  <a:pt x="40" y="153"/>
                </a:moveTo>
                <a:cubicBezTo>
                  <a:pt x="38" y="153"/>
                  <a:pt x="36" y="151"/>
                  <a:pt x="36" y="149"/>
                </a:cubicBezTo>
                <a:cubicBezTo>
                  <a:pt x="36" y="146"/>
                  <a:pt x="38" y="144"/>
                  <a:pt x="40" y="144"/>
                </a:cubicBezTo>
                <a:cubicBezTo>
                  <a:pt x="43" y="144"/>
                  <a:pt x="45" y="146"/>
                  <a:pt x="45" y="149"/>
                </a:cubicBezTo>
                <a:cubicBezTo>
                  <a:pt x="45" y="151"/>
                  <a:pt x="43" y="153"/>
                  <a:pt x="40" y="15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4" name="Freeform 73">
            <a:extLst>
              <a:ext uri="{FF2B5EF4-FFF2-40B4-BE49-F238E27FC236}">
                <a16:creationId xmlns:a16="http://schemas.microsoft.com/office/drawing/2014/main" xmlns="" id="{A8AE69CE-2FC1-475B-B407-2AA220EA1411}"/>
              </a:ext>
            </a:extLst>
          </p:cNvPr>
          <p:cNvSpPr>
            <a:spLocks noEditPoints="1"/>
          </p:cNvSpPr>
          <p:nvPr/>
        </p:nvSpPr>
        <p:spPr bwMode="auto">
          <a:xfrm>
            <a:off x="7248525" y="2547937"/>
            <a:ext cx="546100" cy="546100"/>
          </a:xfrm>
          <a:custGeom>
            <a:avLst/>
            <a:gdLst>
              <a:gd name="T0" fmla="*/ 89 w 161"/>
              <a:gd name="T1" fmla="*/ 151 h 160"/>
              <a:gd name="T2" fmla="*/ 123 w 161"/>
              <a:gd name="T3" fmla="*/ 160 h 160"/>
              <a:gd name="T4" fmla="*/ 143 w 161"/>
              <a:gd name="T5" fmla="*/ 151 h 160"/>
              <a:gd name="T6" fmla="*/ 154 w 161"/>
              <a:gd name="T7" fmla="*/ 140 h 160"/>
              <a:gd name="T8" fmla="*/ 134 w 161"/>
              <a:gd name="T9" fmla="*/ 96 h 160"/>
              <a:gd name="T10" fmla="*/ 111 w 161"/>
              <a:gd name="T11" fmla="*/ 96 h 160"/>
              <a:gd name="T12" fmla="*/ 95 w 161"/>
              <a:gd name="T13" fmla="*/ 106 h 160"/>
              <a:gd name="T14" fmla="*/ 62 w 161"/>
              <a:gd name="T15" fmla="*/ 77 h 160"/>
              <a:gd name="T16" fmla="*/ 61 w 161"/>
              <a:gd name="T17" fmla="*/ 52 h 160"/>
              <a:gd name="T18" fmla="*/ 69 w 161"/>
              <a:gd name="T19" fmla="*/ 37 h 160"/>
              <a:gd name="T20" fmla="*/ 54 w 161"/>
              <a:gd name="T21" fmla="*/ 15 h 160"/>
              <a:gd name="T22" fmla="*/ 44 w 161"/>
              <a:gd name="T23" fmla="*/ 5 h 160"/>
              <a:gd name="T24" fmla="*/ 20 w 161"/>
              <a:gd name="T25" fmla="*/ 5 h 160"/>
              <a:gd name="T26" fmla="*/ 0 w 161"/>
              <a:gd name="T27" fmla="*/ 34 h 160"/>
              <a:gd name="T28" fmla="*/ 32 w 161"/>
              <a:gd name="T29" fmla="*/ 106 h 160"/>
              <a:gd name="T30" fmla="*/ 14 w 161"/>
              <a:gd name="T31" fmla="*/ 23 h 160"/>
              <a:gd name="T32" fmla="*/ 32 w 161"/>
              <a:gd name="T33" fmla="*/ 8 h 160"/>
              <a:gd name="T34" fmla="*/ 44 w 161"/>
              <a:gd name="T35" fmla="*/ 18 h 160"/>
              <a:gd name="T36" fmla="*/ 58 w 161"/>
              <a:gd name="T37" fmla="*/ 31 h 160"/>
              <a:gd name="T38" fmla="*/ 58 w 161"/>
              <a:gd name="T39" fmla="*/ 43 h 160"/>
              <a:gd name="T40" fmla="*/ 46 w 161"/>
              <a:gd name="T41" fmla="*/ 55 h 160"/>
              <a:gd name="T42" fmla="*/ 44 w 161"/>
              <a:gd name="T43" fmla="*/ 63 h 160"/>
              <a:gd name="T44" fmla="*/ 55 w 161"/>
              <a:gd name="T45" fmla="*/ 82 h 160"/>
              <a:gd name="T46" fmla="*/ 92 w 161"/>
              <a:gd name="T47" fmla="*/ 114 h 160"/>
              <a:gd name="T48" fmla="*/ 96 w 161"/>
              <a:gd name="T49" fmla="*/ 116 h 160"/>
              <a:gd name="T50" fmla="*/ 104 w 161"/>
              <a:gd name="T51" fmla="*/ 114 h 160"/>
              <a:gd name="T52" fmla="*/ 122 w 161"/>
              <a:gd name="T53" fmla="*/ 99 h 160"/>
              <a:gd name="T54" fmla="*/ 148 w 161"/>
              <a:gd name="T55" fmla="*/ 122 h 160"/>
              <a:gd name="T56" fmla="*/ 144 w 161"/>
              <a:gd name="T57" fmla="*/ 139 h 160"/>
              <a:gd name="T58" fmla="*/ 123 w 161"/>
              <a:gd name="T59" fmla="*/ 152 h 160"/>
              <a:gd name="T60" fmla="*/ 92 w 161"/>
              <a:gd name="T61" fmla="*/ 143 h 160"/>
              <a:gd name="T62" fmla="*/ 12 w 161"/>
              <a:gd name="T63" fmla="*/ 58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61" h="160">
                <a:moveTo>
                  <a:pt x="32" y="106"/>
                </a:moveTo>
                <a:cubicBezTo>
                  <a:pt x="48" y="125"/>
                  <a:pt x="67" y="140"/>
                  <a:pt x="89" y="151"/>
                </a:cubicBezTo>
                <a:cubicBezTo>
                  <a:pt x="97" y="154"/>
                  <a:pt x="108" y="159"/>
                  <a:pt x="120" y="160"/>
                </a:cubicBezTo>
                <a:cubicBezTo>
                  <a:pt x="121" y="160"/>
                  <a:pt x="122" y="160"/>
                  <a:pt x="123" y="160"/>
                </a:cubicBezTo>
                <a:cubicBezTo>
                  <a:pt x="131" y="160"/>
                  <a:pt x="138" y="157"/>
                  <a:pt x="143" y="151"/>
                </a:cubicBezTo>
                <a:cubicBezTo>
                  <a:pt x="143" y="151"/>
                  <a:pt x="143" y="151"/>
                  <a:pt x="143" y="151"/>
                </a:cubicBezTo>
                <a:cubicBezTo>
                  <a:pt x="145" y="149"/>
                  <a:pt x="147" y="147"/>
                  <a:pt x="149" y="144"/>
                </a:cubicBezTo>
                <a:cubicBezTo>
                  <a:pt x="151" y="143"/>
                  <a:pt x="153" y="141"/>
                  <a:pt x="154" y="140"/>
                </a:cubicBezTo>
                <a:cubicBezTo>
                  <a:pt x="161" y="132"/>
                  <a:pt x="161" y="123"/>
                  <a:pt x="154" y="116"/>
                </a:cubicBezTo>
                <a:cubicBezTo>
                  <a:pt x="134" y="96"/>
                  <a:pt x="134" y="96"/>
                  <a:pt x="134" y="96"/>
                </a:cubicBezTo>
                <a:cubicBezTo>
                  <a:pt x="131" y="93"/>
                  <a:pt x="127" y="91"/>
                  <a:pt x="122" y="91"/>
                </a:cubicBezTo>
                <a:cubicBezTo>
                  <a:pt x="118" y="91"/>
                  <a:pt x="114" y="93"/>
                  <a:pt x="111" y="96"/>
                </a:cubicBezTo>
                <a:cubicBezTo>
                  <a:pt x="99" y="108"/>
                  <a:pt x="99" y="108"/>
                  <a:pt x="99" y="108"/>
                </a:cubicBezTo>
                <a:cubicBezTo>
                  <a:pt x="98" y="107"/>
                  <a:pt x="97" y="107"/>
                  <a:pt x="95" y="106"/>
                </a:cubicBezTo>
                <a:cubicBezTo>
                  <a:pt x="94" y="106"/>
                  <a:pt x="93" y="105"/>
                  <a:pt x="92" y="104"/>
                </a:cubicBezTo>
                <a:cubicBezTo>
                  <a:pt x="81" y="97"/>
                  <a:pt x="71" y="88"/>
                  <a:pt x="62" y="77"/>
                </a:cubicBezTo>
                <a:cubicBezTo>
                  <a:pt x="57" y="71"/>
                  <a:pt x="54" y="66"/>
                  <a:pt x="52" y="61"/>
                </a:cubicBezTo>
                <a:cubicBezTo>
                  <a:pt x="55" y="58"/>
                  <a:pt x="58" y="55"/>
                  <a:pt x="61" y="52"/>
                </a:cubicBezTo>
                <a:cubicBezTo>
                  <a:pt x="62" y="51"/>
                  <a:pt x="63" y="50"/>
                  <a:pt x="64" y="49"/>
                </a:cubicBezTo>
                <a:cubicBezTo>
                  <a:pt x="67" y="45"/>
                  <a:pt x="69" y="41"/>
                  <a:pt x="69" y="37"/>
                </a:cubicBezTo>
                <a:cubicBezTo>
                  <a:pt x="69" y="33"/>
                  <a:pt x="67" y="29"/>
                  <a:pt x="64" y="25"/>
                </a:cubicBezTo>
                <a:cubicBezTo>
                  <a:pt x="54" y="15"/>
                  <a:pt x="54" y="15"/>
                  <a:pt x="54" y="15"/>
                </a:cubicBezTo>
                <a:cubicBezTo>
                  <a:pt x="53" y="14"/>
                  <a:pt x="51" y="13"/>
                  <a:pt x="50" y="12"/>
                </a:cubicBezTo>
                <a:cubicBezTo>
                  <a:pt x="48" y="10"/>
                  <a:pt x="46" y="7"/>
                  <a:pt x="44" y="5"/>
                </a:cubicBezTo>
                <a:cubicBezTo>
                  <a:pt x="40" y="2"/>
                  <a:pt x="36" y="0"/>
                  <a:pt x="32" y="0"/>
                </a:cubicBezTo>
                <a:cubicBezTo>
                  <a:pt x="28" y="0"/>
                  <a:pt x="24" y="2"/>
                  <a:pt x="20" y="5"/>
                </a:cubicBezTo>
                <a:cubicBezTo>
                  <a:pt x="8" y="18"/>
                  <a:pt x="8" y="18"/>
                  <a:pt x="8" y="18"/>
                </a:cubicBezTo>
                <a:cubicBezTo>
                  <a:pt x="3" y="22"/>
                  <a:pt x="1" y="28"/>
                  <a:pt x="0" y="34"/>
                </a:cubicBezTo>
                <a:cubicBezTo>
                  <a:pt x="0" y="42"/>
                  <a:pt x="1" y="50"/>
                  <a:pt x="5" y="60"/>
                </a:cubicBezTo>
                <a:cubicBezTo>
                  <a:pt x="11" y="76"/>
                  <a:pt x="19" y="91"/>
                  <a:pt x="32" y="106"/>
                </a:cubicBezTo>
                <a:close/>
                <a:moveTo>
                  <a:pt x="8" y="35"/>
                </a:moveTo>
                <a:cubicBezTo>
                  <a:pt x="9" y="30"/>
                  <a:pt x="10" y="26"/>
                  <a:pt x="14" y="23"/>
                </a:cubicBezTo>
                <a:cubicBezTo>
                  <a:pt x="26" y="11"/>
                  <a:pt x="26" y="11"/>
                  <a:pt x="26" y="11"/>
                </a:cubicBezTo>
                <a:cubicBezTo>
                  <a:pt x="28" y="9"/>
                  <a:pt x="30" y="8"/>
                  <a:pt x="32" y="8"/>
                </a:cubicBezTo>
                <a:cubicBezTo>
                  <a:pt x="34" y="8"/>
                  <a:pt x="36" y="9"/>
                  <a:pt x="38" y="11"/>
                </a:cubicBezTo>
                <a:cubicBezTo>
                  <a:pt x="40" y="13"/>
                  <a:pt x="42" y="15"/>
                  <a:pt x="44" y="18"/>
                </a:cubicBezTo>
                <a:cubicBezTo>
                  <a:pt x="46" y="19"/>
                  <a:pt x="47" y="20"/>
                  <a:pt x="48" y="21"/>
                </a:cubicBezTo>
                <a:cubicBezTo>
                  <a:pt x="58" y="31"/>
                  <a:pt x="58" y="31"/>
                  <a:pt x="58" y="31"/>
                </a:cubicBezTo>
                <a:cubicBezTo>
                  <a:pt x="60" y="33"/>
                  <a:pt x="61" y="35"/>
                  <a:pt x="61" y="37"/>
                </a:cubicBezTo>
                <a:cubicBezTo>
                  <a:pt x="61" y="39"/>
                  <a:pt x="60" y="41"/>
                  <a:pt x="58" y="43"/>
                </a:cubicBezTo>
                <a:cubicBezTo>
                  <a:pt x="57" y="44"/>
                  <a:pt x="56" y="45"/>
                  <a:pt x="55" y="46"/>
                </a:cubicBezTo>
                <a:cubicBezTo>
                  <a:pt x="52" y="50"/>
                  <a:pt x="49" y="52"/>
                  <a:pt x="46" y="55"/>
                </a:cubicBezTo>
                <a:cubicBezTo>
                  <a:pt x="45" y="55"/>
                  <a:pt x="45" y="55"/>
                  <a:pt x="45" y="55"/>
                </a:cubicBezTo>
                <a:cubicBezTo>
                  <a:pt x="43" y="58"/>
                  <a:pt x="43" y="61"/>
                  <a:pt x="44" y="63"/>
                </a:cubicBezTo>
                <a:cubicBezTo>
                  <a:pt x="44" y="63"/>
                  <a:pt x="44" y="63"/>
                  <a:pt x="44" y="63"/>
                </a:cubicBezTo>
                <a:cubicBezTo>
                  <a:pt x="46" y="69"/>
                  <a:pt x="50" y="75"/>
                  <a:pt x="55" y="82"/>
                </a:cubicBezTo>
                <a:cubicBezTo>
                  <a:pt x="65" y="94"/>
                  <a:pt x="76" y="104"/>
                  <a:pt x="87" y="111"/>
                </a:cubicBezTo>
                <a:cubicBezTo>
                  <a:pt x="89" y="112"/>
                  <a:pt x="90" y="113"/>
                  <a:pt x="92" y="114"/>
                </a:cubicBezTo>
                <a:cubicBezTo>
                  <a:pt x="93" y="114"/>
                  <a:pt x="94" y="115"/>
                  <a:pt x="95" y="116"/>
                </a:cubicBezTo>
                <a:cubicBezTo>
                  <a:pt x="96" y="116"/>
                  <a:pt x="96" y="116"/>
                  <a:pt x="96" y="116"/>
                </a:cubicBezTo>
                <a:cubicBezTo>
                  <a:pt x="97" y="116"/>
                  <a:pt x="98" y="117"/>
                  <a:pt x="99" y="117"/>
                </a:cubicBezTo>
                <a:cubicBezTo>
                  <a:pt x="102" y="117"/>
                  <a:pt x="103" y="115"/>
                  <a:pt x="104" y="114"/>
                </a:cubicBezTo>
                <a:cubicBezTo>
                  <a:pt x="116" y="102"/>
                  <a:pt x="116" y="102"/>
                  <a:pt x="116" y="102"/>
                </a:cubicBezTo>
                <a:cubicBezTo>
                  <a:pt x="118" y="100"/>
                  <a:pt x="120" y="99"/>
                  <a:pt x="122" y="99"/>
                </a:cubicBezTo>
                <a:cubicBezTo>
                  <a:pt x="125" y="99"/>
                  <a:pt x="127" y="100"/>
                  <a:pt x="128" y="102"/>
                </a:cubicBezTo>
                <a:cubicBezTo>
                  <a:pt x="148" y="122"/>
                  <a:pt x="148" y="122"/>
                  <a:pt x="148" y="122"/>
                </a:cubicBezTo>
                <a:cubicBezTo>
                  <a:pt x="152" y="126"/>
                  <a:pt x="152" y="130"/>
                  <a:pt x="148" y="134"/>
                </a:cubicBezTo>
                <a:cubicBezTo>
                  <a:pt x="147" y="136"/>
                  <a:pt x="145" y="137"/>
                  <a:pt x="144" y="139"/>
                </a:cubicBezTo>
                <a:cubicBezTo>
                  <a:pt x="141" y="141"/>
                  <a:pt x="139" y="143"/>
                  <a:pt x="137" y="146"/>
                </a:cubicBezTo>
                <a:cubicBezTo>
                  <a:pt x="133" y="150"/>
                  <a:pt x="129" y="152"/>
                  <a:pt x="123" y="152"/>
                </a:cubicBezTo>
                <a:cubicBezTo>
                  <a:pt x="122" y="152"/>
                  <a:pt x="121" y="152"/>
                  <a:pt x="121" y="152"/>
                </a:cubicBezTo>
                <a:cubicBezTo>
                  <a:pt x="110" y="151"/>
                  <a:pt x="100" y="147"/>
                  <a:pt x="92" y="143"/>
                </a:cubicBezTo>
                <a:cubicBezTo>
                  <a:pt x="72" y="133"/>
                  <a:pt x="54" y="119"/>
                  <a:pt x="39" y="101"/>
                </a:cubicBezTo>
                <a:cubicBezTo>
                  <a:pt x="26" y="86"/>
                  <a:pt x="18" y="73"/>
                  <a:pt x="12" y="58"/>
                </a:cubicBezTo>
                <a:cubicBezTo>
                  <a:pt x="9" y="49"/>
                  <a:pt x="8" y="41"/>
                  <a:pt x="8" y="3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5" name="Freeform 74">
            <a:extLst>
              <a:ext uri="{FF2B5EF4-FFF2-40B4-BE49-F238E27FC236}">
                <a16:creationId xmlns:a16="http://schemas.microsoft.com/office/drawing/2014/main" xmlns="" id="{1F5EBFB8-A29A-44FB-8EB3-A2ED87E348BB}"/>
              </a:ext>
            </a:extLst>
          </p:cNvPr>
          <p:cNvSpPr>
            <a:spLocks noEditPoints="1"/>
          </p:cNvSpPr>
          <p:nvPr/>
        </p:nvSpPr>
        <p:spPr bwMode="auto">
          <a:xfrm>
            <a:off x="7245350" y="3162300"/>
            <a:ext cx="549275" cy="547688"/>
          </a:xfrm>
          <a:custGeom>
            <a:avLst/>
            <a:gdLst>
              <a:gd name="T0" fmla="*/ 90 w 162"/>
              <a:gd name="T1" fmla="*/ 151 h 160"/>
              <a:gd name="T2" fmla="*/ 124 w 162"/>
              <a:gd name="T3" fmla="*/ 160 h 160"/>
              <a:gd name="T4" fmla="*/ 144 w 162"/>
              <a:gd name="T5" fmla="*/ 151 h 160"/>
              <a:gd name="T6" fmla="*/ 155 w 162"/>
              <a:gd name="T7" fmla="*/ 140 h 160"/>
              <a:gd name="T8" fmla="*/ 135 w 162"/>
              <a:gd name="T9" fmla="*/ 96 h 160"/>
              <a:gd name="T10" fmla="*/ 112 w 162"/>
              <a:gd name="T11" fmla="*/ 96 h 160"/>
              <a:gd name="T12" fmla="*/ 96 w 162"/>
              <a:gd name="T13" fmla="*/ 106 h 160"/>
              <a:gd name="T14" fmla="*/ 63 w 162"/>
              <a:gd name="T15" fmla="*/ 77 h 160"/>
              <a:gd name="T16" fmla="*/ 61 w 162"/>
              <a:gd name="T17" fmla="*/ 52 h 160"/>
              <a:gd name="T18" fmla="*/ 64 w 162"/>
              <a:gd name="T19" fmla="*/ 25 h 160"/>
              <a:gd name="T20" fmla="*/ 51 w 162"/>
              <a:gd name="T21" fmla="*/ 12 h 160"/>
              <a:gd name="T22" fmla="*/ 33 w 162"/>
              <a:gd name="T23" fmla="*/ 0 h 160"/>
              <a:gd name="T24" fmla="*/ 9 w 162"/>
              <a:gd name="T25" fmla="*/ 18 h 160"/>
              <a:gd name="T26" fmla="*/ 6 w 162"/>
              <a:gd name="T27" fmla="*/ 60 h 160"/>
              <a:gd name="T28" fmla="*/ 9 w 162"/>
              <a:gd name="T29" fmla="*/ 35 h 160"/>
              <a:gd name="T30" fmla="*/ 27 w 162"/>
              <a:gd name="T31" fmla="*/ 11 h 160"/>
              <a:gd name="T32" fmla="*/ 39 w 162"/>
              <a:gd name="T33" fmla="*/ 11 h 160"/>
              <a:gd name="T34" fmla="*/ 49 w 162"/>
              <a:gd name="T35" fmla="*/ 21 h 160"/>
              <a:gd name="T36" fmla="*/ 59 w 162"/>
              <a:gd name="T37" fmla="*/ 43 h 160"/>
              <a:gd name="T38" fmla="*/ 47 w 162"/>
              <a:gd name="T39" fmla="*/ 55 h 160"/>
              <a:gd name="T40" fmla="*/ 45 w 162"/>
              <a:gd name="T41" fmla="*/ 63 h 160"/>
              <a:gd name="T42" fmla="*/ 56 w 162"/>
              <a:gd name="T43" fmla="*/ 82 h 160"/>
              <a:gd name="T44" fmla="*/ 93 w 162"/>
              <a:gd name="T45" fmla="*/ 113 h 160"/>
              <a:gd name="T46" fmla="*/ 97 w 162"/>
              <a:gd name="T47" fmla="*/ 116 h 160"/>
              <a:gd name="T48" fmla="*/ 105 w 162"/>
              <a:gd name="T49" fmla="*/ 114 h 160"/>
              <a:gd name="T50" fmla="*/ 129 w 162"/>
              <a:gd name="T51" fmla="*/ 102 h 160"/>
              <a:gd name="T52" fmla="*/ 149 w 162"/>
              <a:gd name="T53" fmla="*/ 134 h 160"/>
              <a:gd name="T54" fmla="*/ 138 w 162"/>
              <a:gd name="T55" fmla="*/ 146 h 160"/>
              <a:gd name="T56" fmla="*/ 122 w 162"/>
              <a:gd name="T57" fmla="*/ 152 h 160"/>
              <a:gd name="T58" fmla="*/ 39 w 162"/>
              <a:gd name="T59" fmla="*/ 101 h 160"/>
              <a:gd name="T60" fmla="*/ 9 w 162"/>
              <a:gd name="T61" fmla="*/ 35 h 160"/>
              <a:gd name="T62" fmla="*/ 101 w 162"/>
              <a:gd name="T63" fmla="*/ 64 h 160"/>
              <a:gd name="T64" fmla="*/ 121 w 162"/>
              <a:gd name="T65" fmla="*/ 45 h 160"/>
              <a:gd name="T66" fmla="*/ 142 w 162"/>
              <a:gd name="T67" fmla="*/ 64 h 160"/>
              <a:gd name="T68" fmla="*/ 144 w 162"/>
              <a:gd name="T69" fmla="*/ 57 h 160"/>
              <a:gd name="T70" fmla="*/ 144 w 162"/>
              <a:gd name="T71" fmla="*/ 22 h 160"/>
              <a:gd name="T72" fmla="*/ 139 w 162"/>
              <a:gd name="T73" fmla="*/ 16 h 160"/>
              <a:gd name="T74" fmla="*/ 103 w 162"/>
              <a:gd name="T75" fmla="*/ 16 h 160"/>
              <a:gd name="T76" fmla="*/ 98 w 162"/>
              <a:gd name="T77" fmla="*/ 22 h 160"/>
              <a:gd name="T78" fmla="*/ 98 w 162"/>
              <a:gd name="T79" fmla="*/ 57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62" h="160">
                <a:moveTo>
                  <a:pt x="33" y="106"/>
                </a:moveTo>
                <a:cubicBezTo>
                  <a:pt x="49" y="125"/>
                  <a:pt x="68" y="140"/>
                  <a:pt x="90" y="151"/>
                </a:cubicBezTo>
                <a:cubicBezTo>
                  <a:pt x="98" y="155"/>
                  <a:pt x="109" y="159"/>
                  <a:pt x="121" y="160"/>
                </a:cubicBezTo>
                <a:cubicBezTo>
                  <a:pt x="122" y="160"/>
                  <a:pt x="123" y="160"/>
                  <a:pt x="124" y="160"/>
                </a:cubicBezTo>
                <a:cubicBezTo>
                  <a:pt x="132" y="160"/>
                  <a:pt x="138" y="157"/>
                  <a:pt x="144" y="151"/>
                </a:cubicBezTo>
                <a:cubicBezTo>
                  <a:pt x="144" y="151"/>
                  <a:pt x="144" y="151"/>
                  <a:pt x="144" y="151"/>
                </a:cubicBezTo>
                <a:cubicBezTo>
                  <a:pt x="146" y="149"/>
                  <a:pt x="148" y="147"/>
                  <a:pt x="150" y="145"/>
                </a:cubicBezTo>
                <a:cubicBezTo>
                  <a:pt x="152" y="143"/>
                  <a:pt x="153" y="141"/>
                  <a:pt x="155" y="140"/>
                </a:cubicBezTo>
                <a:cubicBezTo>
                  <a:pt x="162" y="133"/>
                  <a:pt x="162" y="123"/>
                  <a:pt x="155" y="116"/>
                </a:cubicBezTo>
                <a:cubicBezTo>
                  <a:pt x="135" y="96"/>
                  <a:pt x="135" y="96"/>
                  <a:pt x="135" y="96"/>
                </a:cubicBezTo>
                <a:cubicBezTo>
                  <a:pt x="132" y="93"/>
                  <a:pt x="128" y="91"/>
                  <a:pt x="123" y="91"/>
                </a:cubicBezTo>
                <a:cubicBezTo>
                  <a:pt x="119" y="91"/>
                  <a:pt x="115" y="93"/>
                  <a:pt x="112" y="96"/>
                </a:cubicBezTo>
                <a:cubicBezTo>
                  <a:pt x="100" y="108"/>
                  <a:pt x="100" y="108"/>
                  <a:pt x="100" y="108"/>
                </a:cubicBezTo>
                <a:cubicBezTo>
                  <a:pt x="99" y="107"/>
                  <a:pt x="98" y="107"/>
                  <a:pt x="96" y="106"/>
                </a:cubicBezTo>
                <a:cubicBezTo>
                  <a:pt x="95" y="106"/>
                  <a:pt x="94" y="105"/>
                  <a:pt x="93" y="104"/>
                </a:cubicBezTo>
                <a:cubicBezTo>
                  <a:pt x="82" y="97"/>
                  <a:pt x="72" y="88"/>
                  <a:pt x="63" y="77"/>
                </a:cubicBezTo>
                <a:cubicBezTo>
                  <a:pt x="58" y="71"/>
                  <a:pt x="55" y="66"/>
                  <a:pt x="53" y="61"/>
                </a:cubicBezTo>
                <a:cubicBezTo>
                  <a:pt x="56" y="58"/>
                  <a:pt x="59" y="55"/>
                  <a:pt x="61" y="52"/>
                </a:cubicBezTo>
                <a:cubicBezTo>
                  <a:pt x="62" y="51"/>
                  <a:pt x="63" y="50"/>
                  <a:pt x="64" y="49"/>
                </a:cubicBezTo>
                <a:cubicBezTo>
                  <a:pt x="72" y="42"/>
                  <a:pt x="72" y="32"/>
                  <a:pt x="64" y="25"/>
                </a:cubicBezTo>
                <a:cubicBezTo>
                  <a:pt x="55" y="15"/>
                  <a:pt x="55" y="15"/>
                  <a:pt x="55" y="15"/>
                </a:cubicBezTo>
                <a:cubicBezTo>
                  <a:pt x="53" y="14"/>
                  <a:pt x="52" y="13"/>
                  <a:pt x="51" y="12"/>
                </a:cubicBezTo>
                <a:cubicBezTo>
                  <a:pt x="49" y="10"/>
                  <a:pt x="47" y="7"/>
                  <a:pt x="44" y="5"/>
                </a:cubicBezTo>
                <a:cubicBezTo>
                  <a:pt x="41" y="2"/>
                  <a:pt x="37" y="0"/>
                  <a:pt x="33" y="0"/>
                </a:cubicBezTo>
                <a:cubicBezTo>
                  <a:pt x="29" y="0"/>
                  <a:pt x="25" y="2"/>
                  <a:pt x="21" y="5"/>
                </a:cubicBezTo>
                <a:cubicBezTo>
                  <a:pt x="9" y="18"/>
                  <a:pt x="9" y="18"/>
                  <a:pt x="9" y="18"/>
                </a:cubicBezTo>
                <a:cubicBezTo>
                  <a:pt x="4" y="22"/>
                  <a:pt x="2" y="28"/>
                  <a:pt x="1" y="34"/>
                </a:cubicBezTo>
                <a:cubicBezTo>
                  <a:pt x="0" y="42"/>
                  <a:pt x="2" y="50"/>
                  <a:pt x="6" y="60"/>
                </a:cubicBezTo>
                <a:cubicBezTo>
                  <a:pt x="12" y="76"/>
                  <a:pt x="20" y="91"/>
                  <a:pt x="33" y="106"/>
                </a:cubicBezTo>
                <a:close/>
                <a:moveTo>
                  <a:pt x="9" y="35"/>
                </a:moveTo>
                <a:cubicBezTo>
                  <a:pt x="10" y="30"/>
                  <a:pt x="11" y="26"/>
                  <a:pt x="14" y="23"/>
                </a:cubicBezTo>
                <a:cubicBezTo>
                  <a:pt x="27" y="11"/>
                  <a:pt x="27" y="11"/>
                  <a:pt x="27" y="11"/>
                </a:cubicBezTo>
                <a:cubicBezTo>
                  <a:pt x="29" y="9"/>
                  <a:pt x="31" y="8"/>
                  <a:pt x="33" y="8"/>
                </a:cubicBezTo>
                <a:cubicBezTo>
                  <a:pt x="35" y="8"/>
                  <a:pt x="37" y="9"/>
                  <a:pt x="39" y="11"/>
                </a:cubicBezTo>
                <a:cubicBezTo>
                  <a:pt x="41" y="13"/>
                  <a:pt x="43" y="15"/>
                  <a:pt x="46" y="17"/>
                </a:cubicBezTo>
                <a:cubicBezTo>
                  <a:pt x="47" y="19"/>
                  <a:pt x="48" y="20"/>
                  <a:pt x="49" y="21"/>
                </a:cubicBezTo>
                <a:cubicBezTo>
                  <a:pt x="59" y="31"/>
                  <a:pt x="59" y="31"/>
                  <a:pt x="59" y="31"/>
                </a:cubicBezTo>
                <a:cubicBezTo>
                  <a:pt x="63" y="35"/>
                  <a:pt x="63" y="39"/>
                  <a:pt x="59" y="43"/>
                </a:cubicBezTo>
                <a:cubicBezTo>
                  <a:pt x="58" y="44"/>
                  <a:pt x="57" y="45"/>
                  <a:pt x="56" y="46"/>
                </a:cubicBezTo>
                <a:cubicBezTo>
                  <a:pt x="53" y="49"/>
                  <a:pt x="50" y="52"/>
                  <a:pt x="47" y="55"/>
                </a:cubicBezTo>
                <a:cubicBezTo>
                  <a:pt x="47" y="55"/>
                  <a:pt x="46" y="55"/>
                  <a:pt x="46" y="55"/>
                </a:cubicBezTo>
                <a:cubicBezTo>
                  <a:pt x="44" y="58"/>
                  <a:pt x="44" y="61"/>
                  <a:pt x="45" y="63"/>
                </a:cubicBezTo>
                <a:cubicBezTo>
                  <a:pt x="45" y="63"/>
                  <a:pt x="45" y="63"/>
                  <a:pt x="45" y="63"/>
                </a:cubicBezTo>
                <a:cubicBezTo>
                  <a:pt x="47" y="69"/>
                  <a:pt x="51" y="75"/>
                  <a:pt x="56" y="82"/>
                </a:cubicBezTo>
                <a:cubicBezTo>
                  <a:pt x="66" y="94"/>
                  <a:pt x="77" y="104"/>
                  <a:pt x="88" y="111"/>
                </a:cubicBezTo>
                <a:cubicBezTo>
                  <a:pt x="90" y="112"/>
                  <a:pt x="91" y="113"/>
                  <a:pt x="93" y="113"/>
                </a:cubicBezTo>
                <a:cubicBezTo>
                  <a:pt x="94" y="114"/>
                  <a:pt x="95" y="115"/>
                  <a:pt x="97" y="115"/>
                </a:cubicBezTo>
                <a:cubicBezTo>
                  <a:pt x="97" y="115"/>
                  <a:pt x="97" y="115"/>
                  <a:pt x="97" y="116"/>
                </a:cubicBezTo>
                <a:cubicBezTo>
                  <a:pt x="98" y="116"/>
                  <a:pt x="99" y="116"/>
                  <a:pt x="100" y="116"/>
                </a:cubicBezTo>
                <a:cubicBezTo>
                  <a:pt x="103" y="116"/>
                  <a:pt x="104" y="115"/>
                  <a:pt x="105" y="114"/>
                </a:cubicBezTo>
                <a:cubicBezTo>
                  <a:pt x="117" y="102"/>
                  <a:pt x="117" y="102"/>
                  <a:pt x="117" y="102"/>
                </a:cubicBezTo>
                <a:cubicBezTo>
                  <a:pt x="121" y="98"/>
                  <a:pt x="126" y="98"/>
                  <a:pt x="129" y="102"/>
                </a:cubicBezTo>
                <a:cubicBezTo>
                  <a:pt x="149" y="122"/>
                  <a:pt x="149" y="122"/>
                  <a:pt x="149" y="122"/>
                </a:cubicBezTo>
                <a:cubicBezTo>
                  <a:pt x="153" y="126"/>
                  <a:pt x="153" y="130"/>
                  <a:pt x="149" y="134"/>
                </a:cubicBezTo>
                <a:cubicBezTo>
                  <a:pt x="148" y="136"/>
                  <a:pt x="146" y="137"/>
                  <a:pt x="145" y="139"/>
                </a:cubicBezTo>
                <a:cubicBezTo>
                  <a:pt x="142" y="141"/>
                  <a:pt x="140" y="143"/>
                  <a:pt x="138" y="146"/>
                </a:cubicBezTo>
                <a:cubicBezTo>
                  <a:pt x="134" y="150"/>
                  <a:pt x="130" y="152"/>
                  <a:pt x="124" y="152"/>
                </a:cubicBezTo>
                <a:cubicBezTo>
                  <a:pt x="123" y="152"/>
                  <a:pt x="122" y="152"/>
                  <a:pt x="122" y="152"/>
                </a:cubicBezTo>
                <a:cubicBezTo>
                  <a:pt x="111" y="151"/>
                  <a:pt x="101" y="147"/>
                  <a:pt x="93" y="143"/>
                </a:cubicBezTo>
                <a:cubicBezTo>
                  <a:pt x="73" y="133"/>
                  <a:pt x="55" y="119"/>
                  <a:pt x="39" y="101"/>
                </a:cubicBezTo>
                <a:cubicBezTo>
                  <a:pt x="27" y="86"/>
                  <a:pt x="19" y="72"/>
                  <a:pt x="13" y="57"/>
                </a:cubicBezTo>
                <a:cubicBezTo>
                  <a:pt x="10" y="49"/>
                  <a:pt x="9" y="41"/>
                  <a:pt x="9" y="35"/>
                </a:cubicBezTo>
                <a:close/>
                <a:moveTo>
                  <a:pt x="98" y="63"/>
                </a:moveTo>
                <a:cubicBezTo>
                  <a:pt x="99" y="64"/>
                  <a:pt x="100" y="64"/>
                  <a:pt x="101" y="64"/>
                </a:cubicBezTo>
                <a:cubicBezTo>
                  <a:pt x="102" y="64"/>
                  <a:pt x="103" y="64"/>
                  <a:pt x="103" y="63"/>
                </a:cubicBezTo>
                <a:cubicBezTo>
                  <a:pt x="121" y="45"/>
                  <a:pt x="121" y="45"/>
                  <a:pt x="121" y="45"/>
                </a:cubicBezTo>
                <a:cubicBezTo>
                  <a:pt x="139" y="63"/>
                  <a:pt x="139" y="63"/>
                  <a:pt x="139" y="63"/>
                </a:cubicBezTo>
                <a:cubicBezTo>
                  <a:pt x="140" y="64"/>
                  <a:pt x="141" y="64"/>
                  <a:pt x="142" y="64"/>
                </a:cubicBezTo>
                <a:cubicBezTo>
                  <a:pt x="143" y="64"/>
                  <a:pt x="144" y="64"/>
                  <a:pt x="144" y="63"/>
                </a:cubicBezTo>
                <a:cubicBezTo>
                  <a:pt x="146" y="61"/>
                  <a:pt x="146" y="59"/>
                  <a:pt x="144" y="57"/>
                </a:cubicBezTo>
                <a:cubicBezTo>
                  <a:pt x="127" y="40"/>
                  <a:pt x="127" y="40"/>
                  <a:pt x="127" y="40"/>
                </a:cubicBezTo>
                <a:cubicBezTo>
                  <a:pt x="144" y="22"/>
                  <a:pt x="144" y="22"/>
                  <a:pt x="144" y="22"/>
                </a:cubicBezTo>
                <a:cubicBezTo>
                  <a:pt x="146" y="20"/>
                  <a:pt x="146" y="18"/>
                  <a:pt x="144" y="16"/>
                </a:cubicBezTo>
                <a:cubicBezTo>
                  <a:pt x="143" y="15"/>
                  <a:pt x="140" y="15"/>
                  <a:pt x="139" y="16"/>
                </a:cubicBezTo>
                <a:cubicBezTo>
                  <a:pt x="121" y="34"/>
                  <a:pt x="121" y="34"/>
                  <a:pt x="121" y="34"/>
                </a:cubicBezTo>
                <a:cubicBezTo>
                  <a:pt x="103" y="16"/>
                  <a:pt x="103" y="16"/>
                  <a:pt x="103" y="16"/>
                </a:cubicBezTo>
                <a:cubicBezTo>
                  <a:pt x="102" y="15"/>
                  <a:pt x="99" y="15"/>
                  <a:pt x="98" y="16"/>
                </a:cubicBezTo>
                <a:cubicBezTo>
                  <a:pt x="96" y="18"/>
                  <a:pt x="96" y="20"/>
                  <a:pt x="98" y="22"/>
                </a:cubicBezTo>
                <a:cubicBezTo>
                  <a:pt x="115" y="40"/>
                  <a:pt x="115" y="40"/>
                  <a:pt x="115" y="40"/>
                </a:cubicBezTo>
                <a:cubicBezTo>
                  <a:pt x="98" y="57"/>
                  <a:pt x="98" y="57"/>
                  <a:pt x="98" y="57"/>
                </a:cubicBezTo>
                <a:cubicBezTo>
                  <a:pt x="96" y="59"/>
                  <a:pt x="96" y="61"/>
                  <a:pt x="98" y="6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6" name="Freeform 75">
            <a:extLst>
              <a:ext uri="{FF2B5EF4-FFF2-40B4-BE49-F238E27FC236}">
                <a16:creationId xmlns:a16="http://schemas.microsoft.com/office/drawing/2014/main" xmlns="" id="{14DC0745-8AC6-4C79-B8DF-4C7C2EB059B5}"/>
              </a:ext>
            </a:extLst>
          </p:cNvPr>
          <p:cNvSpPr>
            <a:spLocks noEditPoints="1"/>
          </p:cNvSpPr>
          <p:nvPr/>
        </p:nvSpPr>
        <p:spPr bwMode="auto">
          <a:xfrm>
            <a:off x="7245350" y="3778250"/>
            <a:ext cx="549275" cy="546100"/>
          </a:xfrm>
          <a:custGeom>
            <a:avLst/>
            <a:gdLst>
              <a:gd name="T0" fmla="*/ 90 w 162"/>
              <a:gd name="T1" fmla="*/ 151 h 160"/>
              <a:gd name="T2" fmla="*/ 124 w 162"/>
              <a:gd name="T3" fmla="*/ 160 h 160"/>
              <a:gd name="T4" fmla="*/ 144 w 162"/>
              <a:gd name="T5" fmla="*/ 151 h 160"/>
              <a:gd name="T6" fmla="*/ 155 w 162"/>
              <a:gd name="T7" fmla="*/ 140 h 160"/>
              <a:gd name="T8" fmla="*/ 135 w 162"/>
              <a:gd name="T9" fmla="*/ 96 h 160"/>
              <a:gd name="T10" fmla="*/ 112 w 162"/>
              <a:gd name="T11" fmla="*/ 96 h 160"/>
              <a:gd name="T12" fmla="*/ 96 w 162"/>
              <a:gd name="T13" fmla="*/ 106 h 160"/>
              <a:gd name="T14" fmla="*/ 63 w 162"/>
              <a:gd name="T15" fmla="*/ 77 h 160"/>
              <a:gd name="T16" fmla="*/ 61 w 162"/>
              <a:gd name="T17" fmla="*/ 52 h 160"/>
              <a:gd name="T18" fmla="*/ 70 w 162"/>
              <a:gd name="T19" fmla="*/ 37 h 160"/>
              <a:gd name="T20" fmla="*/ 55 w 162"/>
              <a:gd name="T21" fmla="*/ 15 h 160"/>
              <a:gd name="T22" fmla="*/ 45 w 162"/>
              <a:gd name="T23" fmla="*/ 5 h 160"/>
              <a:gd name="T24" fmla="*/ 21 w 162"/>
              <a:gd name="T25" fmla="*/ 5 h 160"/>
              <a:gd name="T26" fmla="*/ 1 w 162"/>
              <a:gd name="T27" fmla="*/ 34 h 160"/>
              <a:gd name="T28" fmla="*/ 33 w 162"/>
              <a:gd name="T29" fmla="*/ 106 h 160"/>
              <a:gd name="T30" fmla="*/ 14 w 162"/>
              <a:gd name="T31" fmla="*/ 23 h 160"/>
              <a:gd name="T32" fmla="*/ 33 w 162"/>
              <a:gd name="T33" fmla="*/ 8 h 160"/>
              <a:gd name="T34" fmla="*/ 45 w 162"/>
              <a:gd name="T35" fmla="*/ 17 h 160"/>
              <a:gd name="T36" fmla="*/ 59 w 162"/>
              <a:gd name="T37" fmla="*/ 31 h 160"/>
              <a:gd name="T38" fmla="*/ 59 w 162"/>
              <a:gd name="T39" fmla="*/ 43 h 160"/>
              <a:gd name="T40" fmla="*/ 47 w 162"/>
              <a:gd name="T41" fmla="*/ 55 h 160"/>
              <a:gd name="T42" fmla="*/ 45 w 162"/>
              <a:gd name="T43" fmla="*/ 63 h 160"/>
              <a:gd name="T44" fmla="*/ 56 w 162"/>
              <a:gd name="T45" fmla="*/ 82 h 160"/>
              <a:gd name="T46" fmla="*/ 93 w 162"/>
              <a:gd name="T47" fmla="*/ 113 h 160"/>
              <a:gd name="T48" fmla="*/ 97 w 162"/>
              <a:gd name="T49" fmla="*/ 116 h 160"/>
              <a:gd name="T50" fmla="*/ 105 w 162"/>
              <a:gd name="T51" fmla="*/ 114 h 160"/>
              <a:gd name="T52" fmla="*/ 129 w 162"/>
              <a:gd name="T53" fmla="*/ 102 h 160"/>
              <a:gd name="T54" fmla="*/ 149 w 162"/>
              <a:gd name="T55" fmla="*/ 134 h 160"/>
              <a:gd name="T56" fmla="*/ 138 w 162"/>
              <a:gd name="T57" fmla="*/ 146 h 160"/>
              <a:gd name="T58" fmla="*/ 122 w 162"/>
              <a:gd name="T59" fmla="*/ 152 h 160"/>
              <a:gd name="T60" fmla="*/ 39 w 162"/>
              <a:gd name="T61" fmla="*/ 101 h 160"/>
              <a:gd name="T62" fmla="*/ 9 w 162"/>
              <a:gd name="T63" fmla="*/ 35 h 160"/>
              <a:gd name="T64" fmla="*/ 117 w 162"/>
              <a:gd name="T65" fmla="*/ 44 h 160"/>
              <a:gd name="T66" fmla="*/ 121 w 162"/>
              <a:gd name="T67" fmla="*/ 73 h 160"/>
              <a:gd name="T68" fmla="*/ 125 w 162"/>
              <a:gd name="T69" fmla="*/ 44 h 160"/>
              <a:gd name="T70" fmla="*/ 154 w 162"/>
              <a:gd name="T71" fmla="*/ 40 h 160"/>
              <a:gd name="T72" fmla="*/ 125 w 162"/>
              <a:gd name="T73" fmla="*/ 36 h 160"/>
              <a:gd name="T74" fmla="*/ 121 w 162"/>
              <a:gd name="T75" fmla="*/ 7 h 160"/>
              <a:gd name="T76" fmla="*/ 117 w 162"/>
              <a:gd name="T77" fmla="*/ 36 h 160"/>
              <a:gd name="T78" fmla="*/ 88 w 162"/>
              <a:gd name="T79" fmla="*/ 40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62" h="160">
                <a:moveTo>
                  <a:pt x="33" y="106"/>
                </a:moveTo>
                <a:cubicBezTo>
                  <a:pt x="49" y="125"/>
                  <a:pt x="68" y="140"/>
                  <a:pt x="90" y="151"/>
                </a:cubicBezTo>
                <a:cubicBezTo>
                  <a:pt x="98" y="155"/>
                  <a:pt x="109" y="159"/>
                  <a:pt x="121" y="160"/>
                </a:cubicBezTo>
                <a:cubicBezTo>
                  <a:pt x="122" y="160"/>
                  <a:pt x="123" y="160"/>
                  <a:pt x="124" y="160"/>
                </a:cubicBezTo>
                <a:cubicBezTo>
                  <a:pt x="132" y="160"/>
                  <a:pt x="138" y="157"/>
                  <a:pt x="144" y="151"/>
                </a:cubicBezTo>
                <a:cubicBezTo>
                  <a:pt x="144" y="151"/>
                  <a:pt x="144" y="151"/>
                  <a:pt x="144" y="151"/>
                </a:cubicBezTo>
                <a:cubicBezTo>
                  <a:pt x="146" y="149"/>
                  <a:pt x="148" y="147"/>
                  <a:pt x="150" y="144"/>
                </a:cubicBezTo>
                <a:cubicBezTo>
                  <a:pt x="152" y="143"/>
                  <a:pt x="154" y="141"/>
                  <a:pt x="155" y="140"/>
                </a:cubicBezTo>
                <a:cubicBezTo>
                  <a:pt x="162" y="132"/>
                  <a:pt x="162" y="123"/>
                  <a:pt x="155" y="116"/>
                </a:cubicBezTo>
                <a:cubicBezTo>
                  <a:pt x="135" y="96"/>
                  <a:pt x="135" y="96"/>
                  <a:pt x="135" y="96"/>
                </a:cubicBezTo>
                <a:cubicBezTo>
                  <a:pt x="132" y="93"/>
                  <a:pt x="128" y="91"/>
                  <a:pt x="123" y="91"/>
                </a:cubicBezTo>
                <a:cubicBezTo>
                  <a:pt x="119" y="91"/>
                  <a:pt x="115" y="93"/>
                  <a:pt x="112" y="96"/>
                </a:cubicBezTo>
                <a:cubicBezTo>
                  <a:pt x="100" y="108"/>
                  <a:pt x="100" y="108"/>
                  <a:pt x="100" y="108"/>
                </a:cubicBezTo>
                <a:cubicBezTo>
                  <a:pt x="99" y="107"/>
                  <a:pt x="98" y="107"/>
                  <a:pt x="96" y="106"/>
                </a:cubicBezTo>
                <a:cubicBezTo>
                  <a:pt x="95" y="106"/>
                  <a:pt x="94" y="105"/>
                  <a:pt x="93" y="104"/>
                </a:cubicBezTo>
                <a:cubicBezTo>
                  <a:pt x="82" y="97"/>
                  <a:pt x="72" y="88"/>
                  <a:pt x="63" y="77"/>
                </a:cubicBezTo>
                <a:cubicBezTo>
                  <a:pt x="58" y="71"/>
                  <a:pt x="55" y="66"/>
                  <a:pt x="53" y="61"/>
                </a:cubicBezTo>
                <a:cubicBezTo>
                  <a:pt x="56" y="58"/>
                  <a:pt x="59" y="55"/>
                  <a:pt x="61" y="52"/>
                </a:cubicBezTo>
                <a:cubicBezTo>
                  <a:pt x="62" y="51"/>
                  <a:pt x="63" y="50"/>
                  <a:pt x="64" y="49"/>
                </a:cubicBezTo>
                <a:cubicBezTo>
                  <a:pt x="68" y="45"/>
                  <a:pt x="70" y="41"/>
                  <a:pt x="70" y="37"/>
                </a:cubicBezTo>
                <a:cubicBezTo>
                  <a:pt x="70" y="33"/>
                  <a:pt x="68" y="29"/>
                  <a:pt x="64" y="25"/>
                </a:cubicBezTo>
                <a:cubicBezTo>
                  <a:pt x="55" y="15"/>
                  <a:pt x="55" y="15"/>
                  <a:pt x="55" y="15"/>
                </a:cubicBezTo>
                <a:cubicBezTo>
                  <a:pt x="53" y="14"/>
                  <a:pt x="52" y="13"/>
                  <a:pt x="51" y="12"/>
                </a:cubicBezTo>
                <a:cubicBezTo>
                  <a:pt x="49" y="10"/>
                  <a:pt x="47" y="7"/>
                  <a:pt x="45" y="5"/>
                </a:cubicBezTo>
                <a:cubicBezTo>
                  <a:pt x="41" y="2"/>
                  <a:pt x="37" y="0"/>
                  <a:pt x="33" y="0"/>
                </a:cubicBezTo>
                <a:cubicBezTo>
                  <a:pt x="29" y="0"/>
                  <a:pt x="25" y="2"/>
                  <a:pt x="21" y="5"/>
                </a:cubicBezTo>
                <a:cubicBezTo>
                  <a:pt x="9" y="18"/>
                  <a:pt x="9" y="18"/>
                  <a:pt x="9" y="18"/>
                </a:cubicBezTo>
                <a:cubicBezTo>
                  <a:pt x="4" y="22"/>
                  <a:pt x="2" y="28"/>
                  <a:pt x="1" y="34"/>
                </a:cubicBezTo>
                <a:cubicBezTo>
                  <a:pt x="0" y="42"/>
                  <a:pt x="2" y="50"/>
                  <a:pt x="6" y="60"/>
                </a:cubicBezTo>
                <a:cubicBezTo>
                  <a:pt x="12" y="76"/>
                  <a:pt x="20" y="91"/>
                  <a:pt x="33" y="106"/>
                </a:cubicBezTo>
                <a:close/>
                <a:moveTo>
                  <a:pt x="9" y="35"/>
                </a:moveTo>
                <a:cubicBezTo>
                  <a:pt x="10" y="30"/>
                  <a:pt x="11" y="26"/>
                  <a:pt x="14" y="23"/>
                </a:cubicBezTo>
                <a:cubicBezTo>
                  <a:pt x="27" y="11"/>
                  <a:pt x="27" y="11"/>
                  <a:pt x="27" y="11"/>
                </a:cubicBezTo>
                <a:cubicBezTo>
                  <a:pt x="29" y="9"/>
                  <a:pt x="31" y="8"/>
                  <a:pt x="33" y="8"/>
                </a:cubicBezTo>
                <a:cubicBezTo>
                  <a:pt x="35" y="8"/>
                  <a:pt x="37" y="9"/>
                  <a:pt x="39" y="11"/>
                </a:cubicBezTo>
                <a:cubicBezTo>
                  <a:pt x="41" y="13"/>
                  <a:pt x="43" y="15"/>
                  <a:pt x="45" y="17"/>
                </a:cubicBezTo>
                <a:cubicBezTo>
                  <a:pt x="47" y="19"/>
                  <a:pt x="48" y="20"/>
                  <a:pt x="49" y="21"/>
                </a:cubicBezTo>
                <a:cubicBezTo>
                  <a:pt x="59" y="31"/>
                  <a:pt x="59" y="31"/>
                  <a:pt x="59" y="31"/>
                </a:cubicBezTo>
                <a:cubicBezTo>
                  <a:pt x="61" y="33"/>
                  <a:pt x="62" y="35"/>
                  <a:pt x="62" y="37"/>
                </a:cubicBezTo>
                <a:cubicBezTo>
                  <a:pt x="62" y="39"/>
                  <a:pt x="61" y="41"/>
                  <a:pt x="59" y="43"/>
                </a:cubicBezTo>
                <a:cubicBezTo>
                  <a:pt x="58" y="44"/>
                  <a:pt x="57" y="45"/>
                  <a:pt x="56" y="46"/>
                </a:cubicBezTo>
                <a:cubicBezTo>
                  <a:pt x="53" y="50"/>
                  <a:pt x="50" y="52"/>
                  <a:pt x="47" y="55"/>
                </a:cubicBezTo>
                <a:cubicBezTo>
                  <a:pt x="47" y="55"/>
                  <a:pt x="46" y="55"/>
                  <a:pt x="46" y="55"/>
                </a:cubicBezTo>
                <a:cubicBezTo>
                  <a:pt x="44" y="58"/>
                  <a:pt x="44" y="61"/>
                  <a:pt x="45" y="63"/>
                </a:cubicBezTo>
                <a:cubicBezTo>
                  <a:pt x="45" y="63"/>
                  <a:pt x="45" y="63"/>
                  <a:pt x="45" y="63"/>
                </a:cubicBezTo>
                <a:cubicBezTo>
                  <a:pt x="47" y="69"/>
                  <a:pt x="51" y="75"/>
                  <a:pt x="56" y="82"/>
                </a:cubicBezTo>
                <a:cubicBezTo>
                  <a:pt x="66" y="94"/>
                  <a:pt x="77" y="104"/>
                  <a:pt x="88" y="111"/>
                </a:cubicBezTo>
                <a:cubicBezTo>
                  <a:pt x="90" y="112"/>
                  <a:pt x="91" y="113"/>
                  <a:pt x="93" y="113"/>
                </a:cubicBezTo>
                <a:cubicBezTo>
                  <a:pt x="94" y="114"/>
                  <a:pt x="95" y="115"/>
                  <a:pt x="96" y="115"/>
                </a:cubicBezTo>
                <a:cubicBezTo>
                  <a:pt x="97" y="116"/>
                  <a:pt x="97" y="116"/>
                  <a:pt x="97" y="116"/>
                </a:cubicBezTo>
                <a:cubicBezTo>
                  <a:pt x="98" y="116"/>
                  <a:pt x="99" y="116"/>
                  <a:pt x="100" y="116"/>
                </a:cubicBezTo>
                <a:cubicBezTo>
                  <a:pt x="103" y="116"/>
                  <a:pt x="104" y="115"/>
                  <a:pt x="105" y="114"/>
                </a:cubicBezTo>
                <a:cubicBezTo>
                  <a:pt x="117" y="102"/>
                  <a:pt x="117" y="102"/>
                  <a:pt x="117" y="102"/>
                </a:cubicBezTo>
                <a:cubicBezTo>
                  <a:pt x="121" y="98"/>
                  <a:pt x="126" y="98"/>
                  <a:pt x="129" y="102"/>
                </a:cubicBezTo>
                <a:cubicBezTo>
                  <a:pt x="149" y="122"/>
                  <a:pt x="149" y="122"/>
                  <a:pt x="149" y="122"/>
                </a:cubicBezTo>
                <a:cubicBezTo>
                  <a:pt x="153" y="126"/>
                  <a:pt x="153" y="130"/>
                  <a:pt x="149" y="134"/>
                </a:cubicBezTo>
                <a:cubicBezTo>
                  <a:pt x="148" y="136"/>
                  <a:pt x="146" y="137"/>
                  <a:pt x="145" y="139"/>
                </a:cubicBezTo>
                <a:cubicBezTo>
                  <a:pt x="142" y="141"/>
                  <a:pt x="140" y="143"/>
                  <a:pt x="138" y="146"/>
                </a:cubicBezTo>
                <a:cubicBezTo>
                  <a:pt x="134" y="150"/>
                  <a:pt x="129" y="152"/>
                  <a:pt x="124" y="152"/>
                </a:cubicBezTo>
                <a:cubicBezTo>
                  <a:pt x="123" y="152"/>
                  <a:pt x="122" y="152"/>
                  <a:pt x="122" y="152"/>
                </a:cubicBezTo>
                <a:cubicBezTo>
                  <a:pt x="111" y="151"/>
                  <a:pt x="101" y="147"/>
                  <a:pt x="93" y="143"/>
                </a:cubicBezTo>
                <a:cubicBezTo>
                  <a:pt x="73" y="133"/>
                  <a:pt x="55" y="119"/>
                  <a:pt x="39" y="101"/>
                </a:cubicBezTo>
                <a:cubicBezTo>
                  <a:pt x="27" y="86"/>
                  <a:pt x="19" y="72"/>
                  <a:pt x="13" y="58"/>
                </a:cubicBezTo>
                <a:cubicBezTo>
                  <a:pt x="10" y="49"/>
                  <a:pt x="9" y="41"/>
                  <a:pt x="9" y="35"/>
                </a:cubicBezTo>
                <a:close/>
                <a:moveTo>
                  <a:pt x="92" y="44"/>
                </a:moveTo>
                <a:cubicBezTo>
                  <a:pt x="117" y="44"/>
                  <a:pt x="117" y="44"/>
                  <a:pt x="117" y="44"/>
                </a:cubicBezTo>
                <a:cubicBezTo>
                  <a:pt x="117" y="69"/>
                  <a:pt x="117" y="69"/>
                  <a:pt x="117" y="69"/>
                </a:cubicBezTo>
                <a:cubicBezTo>
                  <a:pt x="117" y="71"/>
                  <a:pt x="119" y="73"/>
                  <a:pt x="121" y="73"/>
                </a:cubicBezTo>
                <a:cubicBezTo>
                  <a:pt x="123" y="73"/>
                  <a:pt x="125" y="71"/>
                  <a:pt x="125" y="69"/>
                </a:cubicBezTo>
                <a:cubicBezTo>
                  <a:pt x="125" y="44"/>
                  <a:pt x="125" y="44"/>
                  <a:pt x="125" y="44"/>
                </a:cubicBezTo>
                <a:cubicBezTo>
                  <a:pt x="150" y="44"/>
                  <a:pt x="150" y="44"/>
                  <a:pt x="150" y="44"/>
                </a:cubicBezTo>
                <a:cubicBezTo>
                  <a:pt x="152" y="44"/>
                  <a:pt x="154" y="42"/>
                  <a:pt x="154" y="40"/>
                </a:cubicBezTo>
                <a:cubicBezTo>
                  <a:pt x="154" y="37"/>
                  <a:pt x="152" y="36"/>
                  <a:pt x="150" y="36"/>
                </a:cubicBezTo>
                <a:cubicBezTo>
                  <a:pt x="125" y="36"/>
                  <a:pt x="125" y="36"/>
                  <a:pt x="125" y="36"/>
                </a:cubicBezTo>
                <a:cubicBezTo>
                  <a:pt x="125" y="11"/>
                  <a:pt x="125" y="11"/>
                  <a:pt x="125" y="11"/>
                </a:cubicBezTo>
                <a:cubicBezTo>
                  <a:pt x="125" y="8"/>
                  <a:pt x="123" y="7"/>
                  <a:pt x="121" y="7"/>
                </a:cubicBezTo>
                <a:cubicBezTo>
                  <a:pt x="119" y="7"/>
                  <a:pt x="117" y="8"/>
                  <a:pt x="117" y="11"/>
                </a:cubicBezTo>
                <a:cubicBezTo>
                  <a:pt x="117" y="36"/>
                  <a:pt x="117" y="36"/>
                  <a:pt x="117" y="36"/>
                </a:cubicBezTo>
                <a:cubicBezTo>
                  <a:pt x="92" y="36"/>
                  <a:pt x="92" y="36"/>
                  <a:pt x="92" y="36"/>
                </a:cubicBezTo>
                <a:cubicBezTo>
                  <a:pt x="90" y="36"/>
                  <a:pt x="88" y="37"/>
                  <a:pt x="88" y="40"/>
                </a:cubicBezTo>
                <a:cubicBezTo>
                  <a:pt x="88" y="42"/>
                  <a:pt x="90" y="44"/>
                  <a:pt x="92" y="4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7" name="Freeform 76">
            <a:extLst>
              <a:ext uri="{FF2B5EF4-FFF2-40B4-BE49-F238E27FC236}">
                <a16:creationId xmlns:a16="http://schemas.microsoft.com/office/drawing/2014/main" xmlns="" id="{B27E0967-EE4A-49D8-B82A-63D57437ED33}"/>
              </a:ext>
            </a:extLst>
          </p:cNvPr>
          <p:cNvSpPr>
            <a:spLocks noEditPoints="1"/>
          </p:cNvSpPr>
          <p:nvPr/>
        </p:nvSpPr>
        <p:spPr bwMode="auto">
          <a:xfrm>
            <a:off x="7248525" y="4392612"/>
            <a:ext cx="546100" cy="547688"/>
          </a:xfrm>
          <a:custGeom>
            <a:avLst/>
            <a:gdLst>
              <a:gd name="T0" fmla="*/ 64 w 161"/>
              <a:gd name="T1" fmla="*/ 49 h 160"/>
              <a:gd name="T2" fmla="*/ 64 w 161"/>
              <a:gd name="T3" fmla="*/ 25 h 160"/>
              <a:gd name="T4" fmla="*/ 50 w 161"/>
              <a:gd name="T5" fmla="*/ 12 h 160"/>
              <a:gd name="T6" fmla="*/ 32 w 161"/>
              <a:gd name="T7" fmla="*/ 0 h 160"/>
              <a:gd name="T8" fmla="*/ 8 w 161"/>
              <a:gd name="T9" fmla="*/ 18 h 160"/>
              <a:gd name="T10" fmla="*/ 5 w 161"/>
              <a:gd name="T11" fmla="*/ 60 h 160"/>
              <a:gd name="T12" fmla="*/ 89 w 161"/>
              <a:gd name="T13" fmla="*/ 151 h 160"/>
              <a:gd name="T14" fmla="*/ 123 w 161"/>
              <a:gd name="T15" fmla="*/ 160 h 160"/>
              <a:gd name="T16" fmla="*/ 143 w 161"/>
              <a:gd name="T17" fmla="*/ 151 h 160"/>
              <a:gd name="T18" fmla="*/ 154 w 161"/>
              <a:gd name="T19" fmla="*/ 140 h 160"/>
              <a:gd name="T20" fmla="*/ 134 w 161"/>
              <a:gd name="T21" fmla="*/ 96 h 160"/>
              <a:gd name="T22" fmla="*/ 111 w 161"/>
              <a:gd name="T23" fmla="*/ 96 h 160"/>
              <a:gd name="T24" fmla="*/ 95 w 161"/>
              <a:gd name="T25" fmla="*/ 106 h 160"/>
              <a:gd name="T26" fmla="*/ 62 w 161"/>
              <a:gd name="T27" fmla="*/ 77 h 160"/>
              <a:gd name="T28" fmla="*/ 61 w 161"/>
              <a:gd name="T29" fmla="*/ 52 h 160"/>
              <a:gd name="T30" fmla="*/ 45 w 161"/>
              <a:gd name="T31" fmla="*/ 55 h 160"/>
              <a:gd name="T32" fmla="*/ 44 w 161"/>
              <a:gd name="T33" fmla="*/ 63 h 160"/>
              <a:gd name="T34" fmla="*/ 87 w 161"/>
              <a:gd name="T35" fmla="*/ 111 h 160"/>
              <a:gd name="T36" fmla="*/ 95 w 161"/>
              <a:gd name="T37" fmla="*/ 115 h 160"/>
              <a:gd name="T38" fmla="*/ 99 w 161"/>
              <a:gd name="T39" fmla="*/ 117 h 160"/>
              <a:gd name="T40" fmla="*/ 116 w 161"/>
              <a:gd name="T41" fmla="*/ 102 h 160"/>
              <a:gd name="T42" fmla="*/ 128 w 161"/>
              <a:gd name="T43" fmla="*/ 102 h 160"/>
              <a:gd name="T44" fmla="*/ 148 w 161"/>
              <a:gd name="T45" fmla="*/ 134 h 160"/>
              <a:gd name="T46" fmla="*/ 137 w 161"/>
              <a:gd name="T47" fmla="*/ 146 h 160"/>
              <a:gd name="T48" fmla="*/ 121 w 161"/>
              <a:gd name="T49" fmla="*/ 152 h 160"/>
              <a:gd name="T50" fmla="*/ 39 w 161"/>
              <a:gd name="T51" fmla="*/ 101 h 160"/>
              <a:gd name="T52" fmla="*/ 8 w 161"/>
              <a:gd name="T53" fmla="*/ 35 h 160"/>
              <a:gd name="T54" fmla="*/ 26 w 161"/>
              <a:gd name="T55" fmla="*/ 11 h 160"/>
              <a:gd name="T56" fmla="*/ 38 w 161"/>
              <a:gd name="T57" fmla="*/ 11 h 160"/>
              <a:gd name="T58" fmla="*/ 48 w 161"/>
              <a:gd name="T59" fmla="*/ 21 h 160"/>
              <a:gd name="T60" fmla="*/ 61 w 161"/>
              <a:gd name="T61" fmla="*/ 37 h 160"/>
              <a:gd name="T62" fmla="*/ 55 w 161"/>
              <a:gd name="T63" fmla="*/ 46 h 160"/>
              <a:gd name="T64" fmla="*/ 91 w 161"/>
              <a:gd name="T65" fmla="*/ 68 h 160"/>
              <a:gd name="T66" fmla="*/ 97 w 161"/>
              <a:gd name="T67" fmla="*/ 68 h 160"/>
              <a:gd name="T68" fmla="*/ 151 w 161"/>
              <a:gd name="T69" fmla="*/ 46 h 160"/>
              <a:gd name="T70" fmla="*/ 160 w 161"/>
              <a:gd name="T71" fmla="*/ 46 h 160"/>
              <a:gd name="T72" fmla="*/ 155 w 161"/>
              <a:gd name="T73" fmla="*/ 0 h 160"/>
              <a:gd name="T74" fmla="*/ 109 w 161"/>
              <a:gd name="T75" fmla="*/ 4 h 160"/>
              <a:gd name="T76" fmla="*/ 145 w 161"/>
              <a:gd name="T77" fmla="*/ 8 h 160"/>
              <a:gd name="T78" fmla="*/ 91 w 161"/>
              <a:gd name="T79" fmla="*/ 68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61" h="160">
                <a:moveTo>
                  <a:pt x="61" y="52"/>
                </a:moveTo>
                <a:cubicBezTo>
                  <a:pt x="62" y="51"/>
                  <a:pt x="63" y="50"/>
                  <a:pt x="64" y="49"/>
                </a:cubicBezTo>
                <a:cubicBezTo>
                  <a:pt x="67" y="45"/>
                  <a:pt x="69" y="41"/>
                  <a:pt x="69" y="37"/>
                </a:cubicBezTo>
                <a:cubicBezTo>
                  <a:pt x="69" y="33"/>
                  <a:pt x="67" y="29"/>
                  <a:pt x="64" y="25"/>
                </a:cubicBezTo>
                <a:cubicBezTo>
                  <a:pt x="54" y="15"/>
                  <a:pt x="54" y="15"/>
                  <a:pt x="54" y="15"/>
                </a:cubicBezTo>
                <a:cubicBezTo>
                  <a:pt x="53" y="14"/>
                  <a:pt x="51" y="13"/>
                  <a:pt x="50" y="12"/>
                </a:cubicBezTo>
                <a:cubicBezTo>
                  <a:pt x="48" y="10"/>
                  <a:pt x="46" y="7"/>
                  <a:pt x="44" y="5"/>
                </a:cubicBezTo>
                <a:cubicBezTo>
                  <a:pt x="40" y="2"/>
                  <a:pt x="36" y="0"/>
                  <a:pt x="32" y="0"/>
                </a:cubicBezTo>
                <a:cubicBezTo>
                  <a:pt x="28" y="0"/>
                  <a:pt x="24" y="2"/>
                  <a:pt x="20" y="5"/>
                </a:cubicBezTo>
                <a:cubicBezTo>
                  <a:pt x="8" y="18"/>
                  <a:pt x="8" y="18"/>
                  <a:pt x="8" y="18"/>
                </a:cubicBezTo>
                <a:cubicBezTo>
                  <a:pt x="3" y="22"/>
                  <a:pt x="1" y="28"/>
                  <a:pt x="0" y="34"/>
                </a:cubicBezTo>
                <a:cubicBezTo>
                  <a:pt x="0" y="42"/>
                  <a:pt x="1" y="50"/>
                  <a:pt x="5" y="60"/>
                </a:cubicBezTo>
                <a:cubicBezTo>
                  <a:pt x="11" y="76"/>
                  <a:pt x="19" y="91"/>
                  <a:pt x="32" y="106"/>
                </a:cubicBezTo>
                <a:cubicBezTo>
                  <a:pt x="48" y="125"/>
                  <a:pt x="67" y="140"/>
                  <a:pt x="89" y="151"/>
                </a:cubicBezTo>
                <a:cubicBezTo>
                  <a:pt x="97" y="155"/>
                  <a:pt x="108" y="159"/>
                  <a:pt x="120" y="160"/>
                </a:cubicBezTo>
                <a:cubicBezTo>
                  <a:pt x="121" y="160"/>
                  <a:pt x="122" y="160"/>
                  <a:pt x="123" y="160"/>
                </a:cubicBezTo>
                <a:cubicBezTo>
                  <a:pt x="131" y="160"/>
                  <a:pt x="137" y="157"/>
                  <a:pt x="143" y="151"/>
                </a:cubicBezTo>
                <a:cubicBezTo>
                  <a:pt x="143" y="151"/>
                  <a:pt x="143" y="151"/>
                  <a:pt x="143" y="151"/>
                </a:cubicBezTo>
                <a:cubicBezTo>
                  <a:pt x="145" y="149"/>
                  <a:pt x="147" y="147"/>
                  <a:pt x="149" y="145"/>
                </a:cubicBezTo>
                <a:cubicBezTo>
                  <a:pt x="151" y="143"/>
                  <a:pt x="152" y="141"/>
                  <a:pt x="154" y="140"/>
                </a:cubicBezTo>
                <a:cubicBezTo>
                  <a:pt x="161" y="132"/>
                  <a:pt x="161" y="123"/>
                  <a:pt x="154" y="116"/>
                </a:cubicBezTo>
                <a:cubicBezTo>
                  <a:pt x="134" y="96"/>
                  <a:pt x="134" y="96"/>
                  <a:pt x="134" y="96"/>
                </a:cubicBezTo>
                <a:cubicBezTo>
                  <a:pt x="131" y="93"/>
                  <a:pt x="127" y="91"/>
                  <a:pt x="122" y="91"/>
                </a:cubicBezTo>
                <a:cubicBezTo>
                  <a:pt x="118" y="91"/>
                  <a:pt x="114" y="92"/>
                  <a:pt x="111" y="96"/>
                </a:cubicBezTo>
                <a:cubicBezTo>
                  <a:pt x="99" y="108"/>
                  <a:pt x="99" y="108"/>
                  <a:pt x="99" y="108"/>
                </a:cubicBezTo>
                <a:cubicBezTo>
                  <a:pt x="98" y="107"/>
                  <a:pt x="97" y="107"/>
                  <a:pt x="95" y="106"/>
                </a:cubicBezTo>
                <a:cubicBezTo>
                  <a:pt x="94" y="105"/>
                  <a:pt x="93" y="105"/>
                  <a:pt x="92" y="104"/>
                </a:cubicBezTo>
                <a:cubicBezTo>
                  <a:pt x="81" y="97"/>
                  <a:pt x="71" y="88"/>
                  <a:pt x="62" y="77"/>
                </a:cubicBezTo>
                <a:cubicBezTo>
                  <a:pt x="57" y="71"/>
                  <a:pt x="54" y="66"/>
                  <a:pt x="52" y="61"/>
                </a:cubicBezTo>
                <a:cubicBezTo>
                  <a:pt x="55" y="58"/>
                  <a:pt x="58" y="55"/>
                  <a:pt x="61" y="52"/>
                </a:cubicBezTo>
                <a:close/>
                <a:moveTo>
                  <a:pt x="46" y="55"/>
                </a:moveTo>
                <a:cubicBezTo>
                  <a:pt x="45" y="55"/>
                  <a:pt x="45" y="55"/>
                  <a:pt x="45" y="55"/>
                </a:cubicBezTo>
                <a:cubicBezTo>
                  <a:pt x="43" y="58"/>
                  <a:pt x="43" y="61"/>
                  <a:pt x="44" y="63"/>
                </a:cubicBezTo>
                <a:cubicBezTo>
                  <a:pt x="44" y="63"/>
                  <a:pt x="44" y="63"/>
                  <a:pt x="44" y="63"/>
                </a:cubicBezTo>
                <a:cubicBezTo>
                  <a:pt x="46" y="69"/>
                  <a:pt x="50" y="75"/>
                  <a:pt x="55" y="82"/>
                </a:cubicBezTo>
                <a:cubicBezTo>
                  <a:pt x="65" y="94"/>
                  <a:pt x="76" y="104"/>
                  <a:pt x="87" y="111"/>
                </a:cubicBezTo>
                <a:cubicBezTo>
                  <a:pt x="89" y="112"/>
                  <a:pt x="90" y="113"/>
                  <a:pt x="92" y="114"/>
                </a:cubicBezTo>
                <a:cubicBezTo>
                  <a:pt x="93" y="114"/>
                  <a:pt x="94" y="115"/>
                  <a:pt x="95" y="115"/>
                </a:cubicBezTo>
                <a:cubicBezTo>
                  <a:pt x="96" y="116"/>
                  <a:pt x="96" y="116"/>
                  <a:pt x="96" y="116"/>
                </a:cubicBezTo>
                <a:cubicBezTo>
                  <a:pt x="97" y="116"/>
                  <a:pt x="98" y="117"/>
                  <a:pt x="99" y="117"/>
                </a:cubicBezTo>
                <a:cubicBezTo>
                  <a:pt x="102" y="117"/>
                  <a:pt x="103" y="115"/>
                  <a:pt x="104" y="114"/>
                </a:cubicBezTo>
                <a:cubicBezTo>
                  <a:pt x="116" y="102"/>
                  <a:pt x="116" y="102"/>
                  <a:pt x="116" y="102"/>
                </a:cubicBezTo>
                <a:cubicBezTo>
                  <a:pt x="118" y="100"/>
                  <a:pt x="120" y="99"/>
                  <a:pt x="122" y="99"/>
                </a:cubicBezTo>
                <a:cubicBezTo>
                  <a:pt x="125" y="99"/>
                  <a:pt x="127" y="100"/>
                  <a:pt x="128" y="102"/>
                </a:cubicBezTo>
                <a:cubicBezTo>
                  <a:pt x="148" y="122"/>
                  <a:pt x="148" y="122"/>
                  <a:pt x="148" y="122"/>
                </a:cubicBezTo>
                <a:cubicBezTo>
                  <a:pt x="152" y="126"/>
                  <a:pt x="152" y="130"/>
                  <a:pt x="148" y="134"/>
                </a:cubicBezTo>
                <a:cubicBezTo>
                  <a:pt x="147" y="136"/>
                  <a:pt x="145" y="137"/>
                  <a:pt x="144" y="139"/>
                </a:cubicBezTo>
                <a:cubicBezTo>
                  <a:pt x="141" y="141"/>
                  <a:pt x="139" y="143"/>
                  <a:pt x="137" y="146"/>
                </a:cubicBezTo>
                <a:cubicBezTo>
                  <a:pt x="133" y="150"/>
                  <a:pt x="128" y="152"/>
                  <a:pt x="123" y="152"/>
                </a:cubicBezTo>
                <a:cubicBezTo>
                  <a:pt x="122" y="152"/>
                  <a:pt x="121" y="152"/>
                  <a:pt x="121" y="152"/>
                </a:cubicBezTo>
                <a:cubicBezTo>
                  <a:pt x="110" y="151"/>
                  <a:pt x="100" y="147"/>
                  <a:pt x="92" y="143"/>
                </a:cubicBezTo>
                <a:cubicBezTo>
                  <a:pt x="72" y="133"/>
                  <a:pt x="54" y="119"/>
                  <a:pt x="39" y="101"/>
                </a:cubicBezTo>
                <a:cubicBezTo>
                  <a:pt x="26" y="86"/>
                  <a:pt x="18" y="72"/>
                  <a:pt x="12" y="58"/>
                </a:cubicBezTo>
                <a:cubicBezTo>
                  <a:pt x="9" y="49"/>
                  <a:pt x="8" y="41"/>
                  <a:pt x="8" y="35"/>
                </a:cubicBezTo>
                <a:cubicBezTo>
                  <a:pt x="9" y="30"/>
                  <a:pt x="10" y="27"/>
                  <a:pt x="14" y="23"/>
                </a:cubicBezTo>
                <a:cubicBezTo>
                  <a:pt x="26" y="11"/>
                  <a:pt x="26" y="11"/>
                  <a:pt x="26" y="11"/>
                </a:cubicBezTo>
                <a:cubicBezTo>
                  <a:pt x="28" y="9"/>
                  <a:pt x="30" y="8"/>
                  <a:pt x="32" y="8"/>
                </a:cubicBezTo>
                <a:cubicBezTo>
                  <a:pt x="34" y="8"/>
                  <a:pt x="36" y="9"/>
                  <a:pt x="38" y="11"/>
                </a:cubicBezTo>
                <a:cubicBezTo>
                  <a:pt x="40" y="13"/>
                  <a:pt x="42" y="15"/>
                  <a:pt x="44" y="18"/>
                </a:cubicBezTo>
                <a:cubicBezTo>
                  <a:pt x="46" y="19"/>
                  <a:pt x="47" y="20"/>
                  <a:pt x="48" y="21"/>
                </a:cubicBezTo>
                <a:cubicBezTo>
                  <a:pt x="58" y="31"/>
                  <a:pt x="58" y="31"/>
                  <a:pt x="58" y="31"/>
                </a:cubicBezTo>
                <a:cubicBezTo>
                  <a:pt x="60" y="33"/>
                  <a:pt x="61" y="35"/>
                  <a:pt x="61" y="37"/>
                </a:cubicBezTo>
                <a:cubicBezTo>
                  <a:pt x="61" y="39"/>
                  <a:pt x="60" y="41"/>
                  <a:pt x="58" y="43"/>
                </a:cubicBezTo>
                <a:cubicBezTo>
                  <a:pt x="57" y="44"/>
                  <a:pt x="56" y="45"/>
                  <a:pt x="55" y="46"/>
                </a:cubicBezTo>
                <a:cubicBezTo>
                  <a:pt x="52" y="49"/>
                  <a:pt x="49" y="52"/>
                  <a:pt x="46" y="55"/>
                </a:cubicBezTo>
                <a:close/>
                <a:moveTo>
                  <a:pt x="91" y="68"/>
                </a:moveTo>
                <a:cubicBezTo>
                  <a:pt x="92" y="69"/>
                  <a:pt x="93" y="70"/>
                  <a:pt x="94" y="70"/>
                </a:cubicBezTo>
                <a:cubicBezTo>
                  <a:pt x="95" y="70"/>
                  <a:pt x="96" y="69"/>
                  <a:pt x="97" y="68"/>
                </a:cubicBezTo>
                <a:cubicBezTo>
                  <a:pt x="151" y="14"/>
                  <a:pt x="151" y="14"/>
                  <a:pt x="151" y="14"/>
                </a:cubicBezTo>
                <a:cubicBezTo>
                  <a:pt x="151" y="46"/>
                  <a:pt x="151" y="46"/>
                  <a:pt x="151" y="46"/>
                </a:cubicBezTo>
                <a:cubicBezTo>
                  <a:pt x="151" y="49"/>
                  <a:pt x="153" y="50"/>
                  <a:pt x="155" y="50"/>
                </a:cubicBezTo>
                <a:cubicBezTo>
                  <a:pt x="158" y="50"/>
                  <a:pt x="160" y="49"/>
                  <a:pt x="160" y="46"/>
                </a:cubicBezTo>
                <a:cubicBezTo>
                  <a:pt x="160" y="4"/>
                  <a:pt x="160" y="4"/>
                  <a:pt x="160" y="4"/>
                </a:cubicBezTo>
                <a:cubicBezTo>
                  <a:pt x="160" y="2"/>
                  <a:pt x="158" y="0"/>
                  <a:pt x="155" y="0"/>
                </a:cubicBezTo>
                <a:cubicBezTo>
                  <a:pt x="113" y="0"/>
                  <a:pt x="113" y="0"/>
                  <a:pt x="113" y="0"/>
                </a:cubicBezTo>
                <a:cubicBezTo>
                  <a:pt x="111" y="0"/>
                  <a:pt x="109" y="2"/>
                  <a:pt x="109" y="4"/>
                </a:cubicBezTo>
                <a:cubicBezTo>
                  <a:pt x="109" y="7"/>
                  <a:pt x="111" y="8"/>
                  <a:pt x="113" y="8"/>
                </a:cubicBezTo>
                <a:cubicBezTo>
                  <a:pt x="145" y="8"/>
                  <a:pt x="145" y="8"/>
                  <a:pt x="145" y="8"/>
                </a:cubicBezTo>
                <a:cubicBezTo>
                  <a:pt x="91" y="63"/>
                  <a:pt x="91" y="63"/>
                  <a:pt x="91" y="63"/>
                </a:cubicBezTo>
                <a:cubicBezTo>
                  <a:pt x="90" y="64"/>
                  <a:pt x="90" y="67"/>
                  <a:pt x="91" y="6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8" name="Freeform 77">
            <a:extLst>
              <a:ext uri="{FF2B5EF4-FFF2-40B4-BE49-F238E27FC236}">
                <a16:creationId xmlns:a16="http://schemas.microsoft.com/office/drawing/2014/main" xmlns="" id="{A91F9891-0714-4015-9672-73EAD23B4485}"/>
              </a:ext>
            </a:extLst>
          </p:cNvPr>
          <p:cNvSpPr>
            <a:spLocks noEditPoints="1"/>
          </p:cNvSpPr>
          <p:nvPr/>
        </p:nvSpPr>
        <p:spPr bwMode="auto">
          <a:xfrm>
            <a:off x="7248525" y="4994275"/>
            <a:ext cx="542925" cy="547688"/>
          </a:xfrm>
          <a:custGeom>
            <a:avLst/>
            <a:gdLst>
              <a:gd name="T0" fmla="*/ 138 w 160"/>
              <a:gd name="T1" fmla="*/ 152 h 160"/>
              <a:gd name="T2" fmla="*/ 145 w 160"/>
              <a:gd name="T3" fmla="*/ 145 h 160"/>
              <a:gd name="T4" fmla="*/ 149 w 160"/>
              <a:gd name="T5" fmla="*/ 117 h 160"/>
              <a:gd name="T6" fmla="*/ 119 w 160"/>
              <a:gd name="T7" fmla="*/ 93 h 160"/>
              <a:gd name="T8" fmla="*/ 96 w 160"/>
              <a:gd name="T9" fmla="*/ 110 h 160"/>
              <a:gd name="T10" fmla="*/ 89 w 160"/>
              <a:gd name="T11" fmla="*/ 106 h 160"/>
              <a:gd name="T12" fmla="*/ 50 w 160"/>
              <a:gd name="T13" fmla="*/ 64 h 160"/>
              <a:gd name="T14" fmla="*/ 62 w 160"/>
              <a:gd name="T15" fmla="*/ 53 h 160"/>
              <a:gd name="T16" fmla="*/ 62 w 160"/>
              <a:gd name="T17" fmla="*/ 29 h 160"/>
              <a:gd name="T18" fmla="*/ 49 w 160"/>
              <a:gd name="T19" fmla="*/ 17 h 160"/>
              <a:gd name="T20" fmla="*/ 31 w 160"/>
              <a:gd name="T21" fmla="*/ 5 h 160"/>
              <a:gd name="T22" fmla="*/ 8 w 160"/>
              <a:gd name="T23" fmla="*/ 22 h 160"/>
              <a:gd name="T24" fmla="*/ 5 w 160"/>
              <a:gd name="T25" fmla="*/ 64 h 160"/>
              <a:gd name="T26" fmla="*/ 86 w 160"/>
              <a:gd name="T27" fmla="*/ 151 h 160"/>
              <a:gd name="T28" fmla="*/ 119 w 160"/>
              <a:gd name="T29" fmla="*/ 160 h 160"/>
              <a:gd name="T30" fmla="*/ 12 w 160"/>
              <a:gd name="T31" fmla="*/ 61 h 160"/>
              <a:gd name="T32" fmla="*/ 13 w 160"/>
              <a:gd name="T33" fmla="*/ 28 h 160"/>
              <a:gd name="T34" fmla="*/ 31 w 160"/>
              <a:gd name="T35" fmla="*/ 13 h 160"/>
              <a:gd name="T36" fmla="*/ 43 w 160"/>
              <a:gd name="T37" fmla="*/ 22 h 160"/>
              <a:gd name="T38" fmla="*/ 56 w 160"/>
              <a:gd name="T39" fmla="*/ 35 h 160"/>
              <a:gd name="T40" fmla="*/ 56 w 160"/>
              <a:gd name="T41" fmla="*/ 47 h 160"/>
              <a:gd name="T42" fmla="*/ 44 w 160"/>
              <a:gd name="T43" fmla="*/ 59 h 160"/>
              <a:gd name="T44" fmla="*/ 42 w 160"/>
              <a:gd name="T45" fmla="*/ 66 h 160"/>
              <a:gd name="T46" fmla="*/ 54 w 160"/>
              <a:gd name="T47" fmla="*/ 84 h 160"/>
              <a:gd name="T48" fmla="*/ 89 w 160"/>
              <a:gd name="T49" fmla="*/ 115 h 160"/>
              <a:gd name="T50" fmla="*/ 93 w 160"/>
              <a:gd name="T51" fmla="*/ 117 h 160"/>
              <a:gd name="T52" fmla="*/ 101 w 160"/>
              <a:gd name="T53" fmla="*/ 116 h 160"/>
              <a:gd name="T54" fmla="*/ 118 w 160"/>
              <a:gd name="T55" fmla="*/ 101 h 160"/>
              <a:gd name="T56" fmla="*/ 143 w 160"/>
              <a:gd name="T57" fmla="*/ 123 h 160"/>
              <a:gd name="T58" fmla="*/ 139 w 160"/>
              <a:gd name="T59" fmla="*/ 139 h 160"/>
              <a:gd name="T60" fmla="*/ 119 w 160"/>
              <a:gd name="T61" fmla="*/ 152 h 160"/>
              <a:gd name="T62" fmla="*/ 89 w 160"/>
              <a:gd name="T63" fmla="*/ 144 h 160"/>
              <a:gd name="T64" fmla="*/ 97 w 160"/>
              <a:gd name="T65" fmla="*/ 19 h 160"/>
              <a:gd name="T66" fmla="*/ 93 w 160"/>
              <a:gd name="T67" fmla="*/ 63 h 160"/>
              <a:gd name="T68" fmla="*/ 137 w 160"/>
              <a:gd name="T69" fmla="*/ 67 h 160"/>
              <a:gd name="T70" fmla="*/ 137 w 160"/>
              <a:gd name="T71" fmla="*/ 59 h 160"/>
              <a:gd name="T72" fmla="*/ 159 w 160"/>
              <a:gd name="T73" fmla="*/ 7 h 160"/>
              <a:gd name="T74" fmla="*/ 153 w 160"/>
              <a:gd name="T75" fmla="*/ 1 h 160"/>
              <a:gd name="T76" fmla="*/ 101 w 160"/>
              <a:gd name="T77" fmla="*/ 23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60" h="160">
                <a:moveTo>
                  <a:pt x="119" y="160"/>
                </a:moveTo>
                <a:cubicBezTo>
                  <a:pt x="127" y="160"/>
                  <a:pt x="133" y="157"/>
                  <a:pt x="138" y="152"/>
                </a:cubicBezTo>
                <a:cubicBezTo>
                  <a:pt x="138" y="152"/>
                  <a:pt x="138" y="151"/>
                  <a:pt x="139" y="151"/>
                </a:cubicBezTo>
                <a:cubicBezTo>
                  <a:pt x="140" y="149"/>
                  <a:pt x="142" y="147"/>
                  <a:pt x="145" y="145"/>
                </a:cubicBezTo>
                <a:cubicBezTo>
                  <a:pt x="146" y="144"/>
                  <a:pt x="148" y="142"/>
                  <a:pt x="149" y="141"/>
                </a:cubicBezTo>
                <a:cubicBezTo>
                  <a:pt x="156" y="133"/>
                  <a:pt x="156" y="124"/>
                  <a:pt x="149" y="117"/>
                </a:cubicBezTo>
                <a:cubicBezTo>
                  <a:pt x="130" y="98"/>
                  <a:pt x="130" y="98"/>
                  <a:pt x="130" y="98"/>
                </a:cubicBezTo>
                <a:cubicBezTo>
                  <a:pt x="127" y="95"/>
                  <a:pt x="123" y="93"/>
                  <a:pt x="119" y="93"/>
                </a:cubicBezTo>
                <a:cubicBezTo>
                  <a:pt x="114" y="93"/>
                  <a:pt x="110" y="95"/>
                  <a:pt x="107" y="98"/>
                </a:cubicBezTo>
                <a:cubicBezTo>
                  <a:pt x="96" y="110"/>
                  <a:pt x="96" y="110"/>
                  <a:pt x="96" y="110"/>
                </a:cubicBezTo>
                <a:cubicBezTo>
                  <a:pt x="95" y="109"/>
                  <a:pt x="93" y="108"/>
                  <a:pt x="92" y="108"/>
                </a:cubicBezTo>
                <a:cubicBezTo>
                  <a:pt x="91" y="107"/>
                  <a:pt x="90" y="107"/>
                  <a:pt x="89" y="106"/>
                </a:cubicBezTo>
                <a:cubicBezTo>
                  <a:pt x="78" y="99"/>
                  <a:pt x="69" y="91"/>
                  <a:pt x="60" y="80"/>
                </a:cubicBezTo>
                <a:cubicBezTo>
                  <a:pt x="55" y="74"/>
                  <a:pt x="52" y="69"/>
                  <a:pt x="50" y="64"/>
                </a:cubicBezTo>
                <a:cubicBezTo>
                  <a:pt x="53" y="61"/>
                  <a:pt x="56" y="58"/>
                  <a:pt x="59" y="56"/>
                </a:cubicBezTo>
                <a:cubicBezTo>
                  <a:pt x="60" y="55"/>
                  <a:pt x="61" y="54"/>
                  <a:pt x="62" y="53"/>
                </a:cubicBezTo>
                <a:cubicBezTo>
                  <a:pt x="65" y="49"/>
                  <a:pt x="67" y="45"/>
                  <a:pt x="67" y="41"/>
                </a:cubicBezTo>
                <a:cubicBezTo>
                  <a:pt x="67" y="37"/>
                  <a:pt x="65" y="33"/>
                  <a:pt x="62" y="29"/>
                </a:cubicBezTo>
                <a:cubicBezTo>
                  <a:pt x="52" y="20"/>
                  <a:pt x="52" y="20"/>
                  <a:pt x="52" y="20"/>
                </a:cubicBezTo>
                <a:cubicBezTo>
                  <a:pt x="51" y="19"/>
                  <a:pt x="50" y="18"/>
                  <a:pt x="49" y="17"/>
                </a:cubicBezTo>
                <a:cubicBezTo>
                  <a:pt x="47" y="14"/>
                  <a:pt x="44" y="12"/>
                  <a:pt x="42" y="10"/>
                </a:cubicBezTo>
                <a:cubicBezTo>
                  <a:pt x="39" y="7"/>
                  <a:pt x="35" y="5"/>
                  <a:pt x="31" y="5"/>
                </a:cubicBezTo>
                <a:cubicBezTo>
                  <a:pt x="27" y="5"/>
                  <a:pt x="23" y="7"/>
                  <a:pt x="20" y="10"/>
                </a:cubicBezTo>
                <a:cubicBezTo>
                  <a:pt x="8" y="22"/>
                  <a:pt x="8" y="22"/>
                  <a:pt x="8" y="22"/>
                </a:cubicBezTo>
                <a:cubicBezTo>
                  <a:pt x="3" y="26"/>
                  <a:pt x="1" y="32"/>
                  <a:pt x="0" y="38"/>
                </a:cubicBezTo>
                <a:cubicBezTo>
                  <a:pt x="0" y="46"/>
                  <a:pt x="1" y="54"/>
                  <a:pt x="5" y="64"/>
                </a:cubicBezTo>
                <a:cubicBezTo>
                  <a:pt x="10" y="79"/>
                  <a:pt x="19" y="93"/>
                  <a:pt x="31" y="108"/>
                </a:cubicBezTo>
                <a:cubicBezTo>
                  <a:pt x="47" y="126"/>
                  <a:pt x="65" y="141"/>
                  <a:pt x="86" y="151"/>
                </a:cubicBezTo>
                <a:cubicBezTo>
                  <a:pt x="94" y="155"/>
                  <a:pt x="105" y="159"/>
                  <a:pt x="117" y="160"/>
                </a:cubicBezTo>
                <a:cubicBezTo>
                  <a:pt x="117" y="160"/>
                  <a:pt x="118" y="160"/>
                  <a:pt x="119" y="160"/>
                </a:cubicBezTo>
                <a:close/>
                <a:moveTo>
                  <a:pt x="37" y="103"/>
                </a:moveTo>
                <a:cubicBezTo>
                  <a:pt x="25" y="89"/>
                  <a:pt x="17" y="75"/>
                  <a:pt x="12" y="61"/>
                </a:cubicBezTo>
                <a:cubicBezTo>
                  <a:pt x="9" y="52"/>
                  <a:pt x="8" y="45"/>
                  <a:pt x="8" y="39"/>
                </a:cubicBezTo>
                <a:cubicBezTo>
                  <a:pt x="8" y="34"/>
                  <a:pt x="10" y="31"/>
                  <a:pt x="13" y="28"/>
                </a:cubicBezTo>
                <a:cubicBezTo>
                  <a:pt x="25" y="16"/>
                  <a:pt x="25" y="16"/>
                  <a:pt x="25" y="16"/>
                </a:cubicBezTo>
                <a:cubicBezTo>
                  <a:pt x="27" y="14"/>
                  <a:pt x="29" y="13"/>
                  <a:pt x="31" y="13"/>
                </a:cubicBezTo>
                <a:cubicBezTo>
                  <a:pt x="33" y="13"/>
                  <a:pt x="35" y="14"/>
                  <a:pt x="37" y="16"/>
                </a:cubicBezTo>
                <a:cubicBezTo>
                  <a:pt x="39" y="18"/>
                  <a:pt x="41" y="20"/>
                  <a:pt x="43" y="22"/>
                </a:cubicBezTo>
                <a:cubicBezTo>
                  <a:pt x="44" y="23"/>
                  <a:pt x="45" y="24"/>
                  <a:pt x="46" y="25"/>
                </a:cubicBezTo>
                <a:cubicBezTo>
                  <a:pt x="56" y="35"/>
                  <a:pt x="56" y="35"/>
                  <a:pt x="56" y="35"/>
                </a:cubicBezTo>
                <a:cubicBezTo>
                  <a:pt x="58" y="37"/>
                  <a:pt x="59" y="39"/>
                  <a:pt x="59" y="41"/>
                </a:cubicBezTo>
                <a:cubicBezTo>
                  <a:pt x="59" y="43"/>
                  <a:pt x="58" y="45"/>
                  <a:pt x="56" y="47"/>
                </a:cubicBezTo>
                <a:cubicBezTo>
                  <a:pt x="55" y="48"/>
                  <a:pt x="54" y="49"/>
                  <a:pt x="53" y="50"/>
                </a:cubicBezTo>
                <a:cubicBezTo>
                  <a:pt x="50" y="53"/>
                  <a:pt x="47" y="56"/>
                  <a:pt x="44" y="59"/>
                </a:cubicBezTo>
                <a:cubicBezTo>
                  <a:pt x="44" y="59"/>
                  <a:pt x="44" y="59"/>
                  <a:pt x="44" y="59"/>
                </a:cubicBezTo>
                <a:cubicBezTo>
                  <a:pt x="41" y="61"/>
                  <a:pt x="42" y="64"/>
                  <a:pt x="42" y="66"/>
                </a:cubicBezTo>
                <a:cubicBezTo>
                  <a:pt x="42" y="66"/>
                  <a:pt x="42" y="66"/>
                  <a:pt x="42" y="66"/>
                </a:cubicBezTo>
                <a:cubicBezTo>
                  <a:pt x="45" y="72"/>
                  <a:pt x="48" y="78"/>
                  <a:pt x="54" y="84"/>
                </a:cubicBezTo>
                <a:cubicBezTo>
                  <a:pt x="63" y="96"/>
                  <a:pt x="73" y="106"/>
                  <a:pt x="85" y="113"/>
                </a:cubicBezTo>
                <a:cubicBezTo>
                  <a:pt x="86" y="114"/>
                  <a:pt x="87" y="114"/>
                  <a:pt x="89" y="115"/>
                </a:cubicBezTo>
                <a:cubicBezTo>
                  <a:pt x="90" y="116"/>
                  <a:pt x="91" y="116"/>
                  <a:pt x="92" y="117"/>
                </a:cubicBezTo>
                <a:cubicBezTo>
                  <a:pt x="93" y="117"/>
                  <a:pt x="93" y="117"/>
                  <a:pt x="93" y="117"/>
                </a:cubicBezTo>
                <a:cubicBezTo>
                  <a:pt x="94" y="118"/>
                  <a:pt x="95" y="118"/>
                  <a:pt x="96" y="118"/>
                </a:cubicBezTo>
                <a:cubicBezTo>
                  <a:pt x="98" y="118"/>
                  <a:pt x="100" y="116"/>
                  <a:pt x="101" y="116"/>
                </a:cubicBezTo>
                <a:cubicBezTo>
                  <a:pt x="113" y="104"/>
                  <a:pt x="113" y="104"/>
                  <a:pt x="113" y="104"/>
                </a:cubicBezTo>
                <a:cubicBezTo>
                  <a:pt x="115" y="102"/>
                  <a:pt x="117" y="101"/>
                  <a:pt x="118" y="101"/>
                </a:cubicBezTo>
                <a:cubicBezTo>
                  <a:pt x="121" y="101"/>
                  <a:pt x="123" y="102"/>
                  <a:pt x="124" y="104"/>
                </a:cubicBezTo>
                <a:cubicBezTo>
                  <a:pt x="143" y="123"/>
                  <a:pt x="143" y="123"/>
                  <a:pt x="143" y="123"/>
                </a:cubicBezTo>
                <a:cubicBezTo>
                  <a:pt x="147" y="127"/>
                  <a:pt x="147" y="131"/>
                  <a:pt x="143" y="135"/>
                </a:cubicBezTo>
                <a:cubicBezTo>
                  <a:pt x="142" y="136"/>
                  <a:pt x="141" y="138"/>
                  <a:pt x="139" y="139"/>
                </a:cubicBezTo>
                <a:cubicBezTo>
                  <a:pt x="137" y="141"/>
                  <a:pt x="135" y="144"/>
                  <a:pt x="132" y="146"/>
                </a:cubicBezTo>
                <a:cubicBezTo>
                  <a:pt x="129" y="150"/>
                  <a:pt x="124" y="152"/>
                  <a:pt x="119" y="152"/>
                </a:cubicBezTo>
                <a:cubicBezTo>
                  <a:pt x="118" y="152"/>
                  <a:pt x="118" y="152"/>
                  <a:pt x="117" y="152"/>
                </a:cubicBezTo>
                <a:cubicBezTo>
                  <a:pt x="106" y="151"/>
                  <a:pt x="97" y="147"/>
                  <a:pt x="89" y="144"/>
                </a:cubicBezTo>
                <a:cubicBezTo>
                  <a:pt x="69" y="134"/>
                  <a:pt x="52" y="120"/>
                  <a:pt x="37" y="103"/>
                </a:cubicBezTo>
                <a:close/>
                <a:moveTo>
                  <a:pt x="97" y="19"/>
                </a:moveTo>
                <a:cubicBezTo>
                  <a:pt x="94" y="19"/>
                  <a:pt x="93" y="20"/>
                  <a:pt x="93" y="23"/>
                </a:cubicBezTo>
                <a:cubicBezTo>
                  <a:pt x="93" y="63"/>
                  <a:pt x="93" y="63"/>
                  <a:pt x="93" y="63"/>
                </a:cubicBezTo>
                <a:cubicBezTo>
                  <a:pt x="93" y="65"/>
                  <a:pt x="94" y="67"/>
                  <a:pt x="97" y="67"/>
                </a:cubicBezTo>
                <a:cubicBezTo>
                  <a:pt x="137" y="67"/>
                  <a:pt x="137" y="67"/>
                  <a:pt x="137" y="67"/>
                </a:cubicBezTo>
                <a:cubicBezTo>
                  <a:pt x="139" y="67"/>
                  <a:pt x="141" y="65"/>
                  <a:pt x="141" y="63"/>
                </a:cubicBezTo>
                <a:cubicBezTo>
                  <a:pt x="141" y="61"/>
                  <a:pt x="139" y="59"/>
                  <a:pt x="137" y="59"/>
                </a:cubicBezTo>
                <a:cubicBezTo>
                  <a:pt x="106" y="59"/>
                  <a:pt x="106" y="59"/>
                  <a:pt x="106" y="59"/>
                </a:cubicBezTo>
                <a:cubicBezTo>
                  <a:pt x="159" y="7"/>
                  <a:pt x="159" y="7"/>
                  <a:pt x="159" y="7"/>
                </a:cubicBezTo>
                <a:cubicBezTo>
                  <a:pt x="160" y="5"/>
                  <a:pt x="160" y="3"/>
                  <a:pt x="159" y="1"/>
                </a:cubicBezTo>
                <a:cubicBezTo>
                  <a:pt x="157" y="0"/>
                  <a:pt x="155" y="0"/>
                  <a:pt x="153" y="1"/>
                </a:cubicBezTo>
                <a:cubicBezTo>
                  <a:pt x="101" y="54"/>
                  <a:pt x="101" y="54"/>
                  <a:pt x="101" y="54"/>
                </a:cubicBezTo>
                <a:cubicBezTo>
                  <a:pt x="101" y="23"/>
                  <a:pt x="101" y="23"/>
                  <a:pt x="101" y="23"/>
                </a:cubicBezTo>
                <a:cubicBezTo>
                  <a:pt x="101" y="20"/>
                  <a:pt x="99" y="19"/>
                  <a:pt x="97" y="1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9" name="Freeform 78">
            <a:extLst>
              <a:ext uri="{FF2B5EF4-FFF2-40B4-BE49-F238E27FC236}">
                <a16:creationId xmlns:a16="http://schemas.microsoft.com/office/drawing/2014/main" xmlns="" id="{2BA3C765-C02B-46B0-B8FE-530720DB2D3A}"/>
              </a:ext>
            </a:extLst>
          </p:cNvPr>
          <p:cNvSpPr>
            <a:spLocks noEditPoints="1"/>
          </p:cNvSpPr>
          <p:nvPr/>
        </p:nvSpPr>
        <p:spPr bwMode="auto">
          <a:xfrm>
            <a:off x="7248525" y="5622925"/>
            <a:ext cx="542925" cy="547688"/>
          </a:xfrm>
          <a:custGeom>
            <a:avLst/>
            <a:gdLst>
              <a:gd name="T0" fmla="*/ 115 w 160"/>
              <a:gd name="T1" fmla="*/ 160 h 160"/>
              <a:gd name="T2" fmla="*/ 135 w 160"/>
              <a:gd name="T3" fmla="*/ 152 h 160"/>
              <a:gd name="T4" fmla="*/ 145 w 160"/>
              <a:gd name="T5" fmla="*/ 141 h 160"/>
              <a:gd name="T6" fmla="*/ 126 w 160"/>
              <a:gd name="T7" fmla="*/ 100 h 160"/>
              <a:gd name="T8" fmla="*/ 104 w 160"/>
              <a:gd name="T9" fmla="*/ 100 h 160"/>
              <a:gd name="T10" fmla="*/ 90 w 160"/>
              <a:gd name="T11" fmla="*/ 109 h 160"/>
              <a:gd name="T12" fmla="*/ 58 w 160"/>
              <a:gd name="T13" fmla="*/ 82 h 160"/>
              <a:gd name="T14" fmla="*/ 57 w 160"/>
              <a:gd name="T15" fmla="*/ 59 h 160"/>
              <a:gd name="T16" fmla="*/ 60 w 160"/>
              <a:gd name="T17" fmla="*/ 33 h 160"/>
              <a:gd name="T18" fmla="*/ 48 w 160"/>
              <a:gd name="T19" fmla="*/ 21 h 160"/>
              <a:gd name="T20" fmla="*/ 30 w 160"/>
              <a:gd name="T21" fmla="*/ 9 h 160"/>
              <a:gd name="T22" fmla="*/ 7 w 160"/>
              <a:gd name="T23" fmla="*/ 26 h 160"/>
              <a:gd name="T24" fmla="*/ 4 w 160"/>
              <a:gd name="T25" fmla="*/ 66 h 160"/>
              <a:gd name="T26" fmla="*/ 83 w 160"/>
              <a:gd name="T27" fmla="*/ 151 h 160"/>
              <a:gd name="T28" fmla="*/ 37 w 160"/>
              <a:gd name="T29" fmla="*/ 104 h 160"/>
              <a:gd name="T30" fmla="*/ 8 w 160"/>
              <a:gd name="T31" fmla="*/ 42 h 160"/>
              <a:gd name="T32" fmla="*/ 25 w 160"/>
              <a:gd name="T33" fmla="*/ 20 h 160"/>
              <a:gd name="T34" fmla="*/ 36 w 160"/>
              <a:gd name="T35" fmla="*/ 20 h 160"/>
              <a:gd name="T36" fmla="*/ 45 w 160"/>
              <a:gd name="T37" fmla="*/ 29 h 160"/>
              <a:gd name="T38" fmla="*/ 54 w 160"/>
              <a:gd name="T39" fmla="*/ 50 h 160"/>
              <a:gd name="T40" fmla="*/ 43 w 160"/>
              <a:gd name="T41" fmla="*/ 61 h 160"/>
              <a:gd name="T42" fmla="*/ 41 w 160"/>
              <a:gd name="T43" fmla="*/ 69 h 160"/>
              <a:gd name="T44" fmla="*/ 52 w 160"/>
              <a:gd name="T45" fmla="*/ 87 h 160"/>
              <a:gd name="T46" fmla="*/ 86 w 160"/>
              <a:gd name="T47" fmla="*/ 116 h 160"/>
              <a:gd name="T48" fmla="*/ 90 w 160"/>
              <a:gd name="T49" fmla="*/ 118 h 160"/>
              <a:gd name="T50" fmla="*/ 98 w 160"/>
              <a:gd name="T51" fmla="*/ 117 h 160"/>
              <a:gd name="T52" fmla="*/ 115 w 160"/>
              <a:gd name="T53" fmla="*/ 103 h 160"/>
              <a:gd name="T54" fmla="*/ 139 w 160"/>
              <a:gd name="T55" fmla="*/ 124 h 160"/>
              <a:gd name="T56" fmla="*/ 135 w 160"/>
              <a:gd name="T57" fmla="*/ 140 h 160"/>
              <a:gd name="T58" fmla="*/ 115 w 160"/>
              <a:gd name="T59" fmla="*/ 152 h 160"/>
              <a:gd name="T60" fmla="*/ 87 w 160"/>
              <a:gd name="T61" fmla="*/ 144 h 160"/>
              <a:gd name="T62" fmla="*/ 88 w 160"/>
              <a:gd name="T63" fmla="*/ 29 h 160"/>
              <a:gd name="T64" fmla="*/ 87 w 160"/>
              <a:gd name="T65" fmla="*/ 37 h 160"/>
              <a:gd name="T66" fmla="*/ 123 w 160"/>
              <a:gd name="T67" fmla="*/ 73 h 160"/>
              <a:gd name="T68" fmla="*/ 127 w 160"/>
              <a:gd name="T69" fmla="*/ 77 h 160"/>
              <a:gd name="T70" fmla="*/ 116 w 160"/>
              <a:gd name="T71" fmla="*/ 44 h 160"/>
              <a:gd name="T72" fmla="*/ 156 w 160"/>
              <a:gd name="T73" fmla="*/ 75 h 160"/>
              <a:gd name="T74" fmla="*/ 160 w 160"/>
              <a:gd name="T75" fmla="*/ 71 h 160"/>
              <a:gd name="T76" fmla="*/ 89 w 160"/>
              <a:gd name="T77" fmla="*/ 0 h 160"/>
              <a:gd name="T78" fmla="*/ 88 w 160"/>
              <a:gd name="T79" fmla="*/ 8 h 160"/>
              <a:gd name="T80" fmla="*/ 152 w 160"/>
              <a:gd name="T81" fmla="*/ 72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160" h="160">
                <a:moveTo>
                  <a:pt x="113" y="160"/>
                </a:moveTo>
                <a:cubicBezTo>
                  <a:pt x="114" y="160"/>
                  <a:pt x="115" y="160"/>
                  <a:pt x="115" y="160"/>
                </a:cubicBezTo>
                <a:cubicBezTo>
                  <a:pt x="123" y="160"/>
                  <a:pt x="130" y="157"/>
                  <a:pt x="135" y="152"/>
                </a:cubicBezTo>
                <a:cubicBezTo>
                  <a:pt x="135" y="152"/>
                  <a:pt x="135" y="152"/>
                  <a:pt x="135" y="152"/>
                </a:cubicBezTo>
                <a:cubicBezTo>
                  <a:pt x="136" y="149"/>
                  <a:pt x="139" y="147"/>
                  <a:pt x="141" y="145"/>
                </a:cubicBezTo>
                <a:cubicBezTo>
                  <a:pt x="142" y="144"/>
                  <a:pt x="144" y="143"/>
                  <a:pt x="145" y="141"/>
                </a:cubicBezTo>
                <a:cubicBezTo>
                  <a:pt x="152" y="134"/>
                  <a:pt x="152" y="125"/>
                  <a:pt x="145" y="118"/>
                </a:cubicBezTo>
                <a:cubicBezTo>
                  <a:pt x="126" y="100"/>
                  <a:pt x="126" y="100"/>
                  <a:pt x="126" y="100"/>
                </a:cubicBezTo>
                <a:cubicBezTo>
                  <a:pt x="123" y="96"/>
                  <a:pt x="119" y="95"/>
                  <a:pt x="115" y="95"/>
                </a:cubicBezTo>
                <a:cubicBezTo>
                  <a:pt x="111" y="95"/>
                  <a:pt x="107" y="96"/>
                  <a:pt x="104" y="100"/>
                </a:cubicBezTo>
                <a:cubicBezTo>
                  <a:pt x="93" y="111"/>
                  <a:pt x="93" y="111"/>
                  <a:pt x="93" y="111"/>
                </a:cubicBezTo>
                <a:cubicBezTo>
                  <a:pt x="92" y="110"/>
                  <a:pt x="91" y="110"/>
                  <a:pt x="90" y="109"/>
                </a:cubicBezTo>
                <a:cubicBezTo>
                  <a:pt x="89" y="109"/>
                  <a:pt x="88" y="108"/>
                  <a:pt x="87" y="107"/>
                </a:cubicBezTo>
                <a:cubicBezTo>
                  <a:pt x="76" y="101"/>
                  <a:pt x="67" y="92"/>
                  <a:pt x="58" y="82"/>
                </a:cubicBezTo>
                <a:cubicBezTo>
                  <a:pt x="54" y="76"/>
                  <a:pt x="51" y="71"/>
                  <a:pt x="49" y="67"/>
                </a:cubicBezTo>
                <a:cubicBezTo>
                  <a:pt x="52" y="64"/>
                  <a:pt x="55" y="61"/>
                  <a:pt x="57" y="59"/>
                </a:cubicBezTo>
                <a:cubicBezTo>
                  <a:pt x="58" y="58"/>
                  <a:pt x="59" y="57"/>
                  <a:pt x="60" y="56"/>
                </a:cubicBezTo>
                <a:cubicBezTo>
                  <a:pt x="67" y="49"/>
                  <a:pt x="67" y="40"/>
                  <a:pt x="60" y="33"/>
                </a:cubicBezTo>
                <a:cubicBezTo>
                  <a:pt x="51" y="24"/>
                  <a:pt x="51" y="24"/>
                  <a:pt x="51" y="24"/>
                </a:cubicBezTo>
                <a:cubicBezTo>
                  <a:pt x="50" y="23"/>
                  <a:pt x="49" y="22"/>
                  <a:pt x="48" y="21"/>
                </a:cubicBezTo>
                <a:cubicBezTo>
                  <a:pt x="46" y="18"/>
                  <a:pt x="43" y="16"/>
                  <a:pt x="41" y="14"/>
                </a:cubicBezTo>
                <a:cubicBezTo>
                  <a:pt x="38" y="11"/>
                  <a:pt x="34" y="9"/>
                  <a:pt x="30" y="9"/>
                </a:cubicBezTo>
                <a:cubicBezTo>
                  <a:pt x="26" y="9"/>
                  <a:pt x="22" y="11"/>
                  <a:pt x="19" y="14"/>
                </a:cubicBezTo>
                <a:cubicBezTo>
                  <a:pt x="7" y="26"/>
                  <a:pt x="7" y="26"/>
                  <a:pt x="7" y="26"/>
                </a:cubicBezTo>
                <a:cubicBezTo>
                  <a:pt x="3" y="30"/>
                  <a:pt x="1" y="35"/>
                  <a:pt x="0" y="41"/>
                </a:cubicBezTo>
                <a:cubicBezTo>
                  <a:pt x="0" y="49"/>
                  <a:pt x="1" y="57"/>
                  <a:pt x="4" y="66"/>
                </a:cubicBezTo>
                <a:cubicBezTo>
                  <a:pt x="10" y="81"/>
                  <a:pt x="18" y="95"/>
                  <a:pt x="30" y="110"/>
                </a:cubicBezTo>
                <a:cubicBezTo>
                  <a:pt x="45" y="127"/>
                  <a:pt x="63" y="141"/>
                  <a:pt x="83" y="151"/>
                </a:cubicBezTo>
                <a:cubicBezTo>
                  <a:pt x="91" y="155"/>
                  <a:pt x="102" y="159"/>
                  <a:pt x="113" y="160"/>
                </a:cubicBezTo>
                <a:close/>
                <a:moveTo>
                  <a:pt x="37" y="104"/>
                </a:moveTo>
                <a:cubicBezTo>
                  <a:pt x="25" y="90"/>
                  <a:pt x="17" y="77"/>
                  <a:pt x="12" y="64"/>
                </a:cubicBezTo>
                <a:cubicBezTo>
                  <a:pt x="9" y="55"/>
                  <a:pt x="8" y="48"/>
                  <a:pt x="8" y="42"/>
                </a:cubicBezTo>
                <a:cubicBezTo>
                  <a:pt x="9" y="38"/>
                  <a:pt x="10" y="34"/>
                  <a:pt x="13" y="32"/>
                </a:cubicBezTo>
                <a:cubicBezTo>
                  <a:pt x="25" y="20"/>
                  <a:pt x="25" y="20"/>
                  <a:pt x="25" y="20"/>
                </a:cubicBezTo>
                <a:cubicBezTo>
                  <a:pt x="26" y="18"/>
                  <a:pt x="28" y="17"/>
                  <a:pt x="30" y="17"/>
                </a:cubicBezTo>
                <a:cubicBezTo>
                  <a:pt x="32" y="17"/>
                  <a:pt x="34" y="18"/>
                  <a:pt x="36" y="20"/>
                </a:cubicBezTo>
                <a:cubicBezTo>
                  <a:pt x="38" y="22"/>
                  <a:pt x="40" y="24"/>
                  <a:pt x="42" y="26"/>
                </a:cubicBezTo>
                <a:cubicBezTo>
                  <a:pt x="43" y="27"/>
                  <a:pt x="44" y="28"/>
                  <a:pt x="45" y="29"/>
                </a:cubicBezTo>
                <a:cubicBezTo>
                  <a:pt x="54" y="39"/>
                  <a:pt x="54" y="39"/>
                  <a:pt x="54" y="39"/>
                </a:cubicBezTo>
                <a:cubicBezTo>
                  <a:pt x="58" y="42"/>
                  <a:pt x="58" y="46"/>
                  <a:pt x="54" y="50"/>
                </a:cubicBezTo>
                <a:cubicBezTo>
                  <a:pt x="53" y="51"/>
                  <a:pt x="52" y="52"/>
                  <a:pt x="52" y="53"/>
                </a:cubicBezTo>
                <a:cubicBezTo>
                  <a:pt x="49" y="56"/>
                  <a:pt x="46" y="59"/>
                  <a:pt x="43" y="61"/>
                </a:cubicBezTo>
                <a:cubicBezTo>
                  <a:pt x="43" y="61"/>
                  <a:pt x="43" y="61"/>
                  <a:pt x="43" y="61"/>
                </a:cubicBezTo>
                <a:cubicBezTo>
                  <a:pt x="40" y="64"/>
                  <a:pt x="41" y="67"/>
                  <a:pt x="41" y="69"/>
                </a:cubicBezTo>
                <a:cubicBezTo>
                  <a:pt x="41" y="69"/>
                  <a:pt x="41" y="69"/>
                  <a:pt x="41" y="69"/>
                </a:cubicBezTo>
                <a:cubicBezTo>
                  <a:pt x="44" y="75"/>
                  <a:pt x="47" y="80"/>
                  <a:pt x="52" y="87"/>
                </a:cubicBezTo>
                <a:cubicBezTo>
                  <a:pt x="62" y="98"/>
                  <a:pt x="71" y="107"/>
                  <a:pt x="82" y="114"/>
                </a:cubicBezTo>
                <a:cubicBezTo>
                  <a:pt x="84" y="115"/>
                  <a:pt x="85" y="116"/>
                  <a:pt x="86" y="116"/>
                </a:cubicBezTo>
                <a:cubicBezTo>
                  <a:pt x="88" y="117"/>
                  <a:pt x="89" y="118"/>
                  <a:pt x="90" y="118"/>
                </a:cubicBezTo>
                <a:cubicBezTo>
                  <a:pt x="90" y="118"/>
                  <a:pt x="90" y="118"/>
                  <a:pt x="90" y="118"/>
                </a:cubicBezTo>
                <a:cubicBezTo>
                  <a:pt x="91" y="119"/>
                  <a:pt x="92" y="119"/>
                  <a:pt x="93" y="119"/>
                </a:cubicBezTo>
                <a:cubicBezTo>
                  <a:pt x="96" y="119"/>
                  <a:pt x="98" y="117"/>
                  <a:pt x="98" y="117"/>
                </a:cubicBezTo>
                <a:cubicBezTo>
                  <a:pt x="110" y="105"/>
                  <a:pt x="110" y="105"/>
                  <a:pt x="110" y="105"/>
                </a:cubicBezTo>
                <a:cubicBezTo>
                  <a:pt x="111" y="104"/>
                  <a:pt x="113" y="103"/>
                  <a:pt x="115" y="103"/>
                </a:cubicBezTo>
                <a:cubicBezTo>
                  <a:pt x="118" y="103"/>
                  <a:pt x="119" y="104"/>
                  <a:pt x="121" y="105"/>
                </a:cubicBezTo>
                <a:cubicBezTo>
                  <a:pt x="139" y="124"/>
                  <a:pt x="139" y="124"/>
                  <a:pt x="139" y="124"/>
                </a:cubicBezTo>
                <a:cubicBezTo>
                  <a:pt x="144" y="129"/>
                  <a:pt x="142" y="133"/>
                  <a:pt x="139" y="135"/>
                </a:cubicBezTo>
                <a:cubicBezTo>
                  <a:pt x="138" y="137"/>
                  <a:pt x="137" y="138"/>
                  <a:pt x="135" y="140"/>
                </a:cubicBezTo>
                <a:cubicBezTo>
                  <a:pt x="133" y="142"/>
                  <a:pt x="131" y="144"/>
                  <a:pt x="129" y="146"/>
                </a:cubicBezTo>
                <a:cubicBezTo>
                  <a:pt x="125" y="150"/>
                  <a:pt x="121" y="152"/>
                  <a:pt x="115" y="152"/>
                </a:cubicBezTo>
                <a:cubicBezTo>
                  <a:pt x="115" y="152"/>
                  <a:pt x="114" y="152"/>
                  <a:pt x="114" y="152"/>
                </a:cubicBezTo>
                <a:cubicBezTo>
                  <a:pt x="104" y="151"/>
                  <a:pt x="94" y="147"/>
                  <a:pt x="87" y="144"/>
                </a:cubicBezTo>
                <a:cubicBezTo>
                  <a:pt x="68" y="135"/>
                  <a:pt x="51" y="121"/>
                  <a:pt x="37" y="104"/>
                </a:cubicBezTo>
                <a:close/>
                <a:moveTo>
                  <a:pt x="88" y="29"/>
                </a:moveTo>
                <a:cubicBezTo>
                  <a:pt x="86" y="29"/>
                  <a:pt x="84" y="30"/>
                  <a:pt x="83" y="33"/>
                </a:cubicBezTo>
                <a:cubicBezTo>
                  <a:pt x="83" y="35"/>
                  <a:pt x="84" y="37"/>
                  <a:pt x="87" y="37"/>
                </a:cubicBezTo>
                <a:cubicBezTo>
                  <a:pt x="96" y="39"/>
                  <a:pt x="104" y="43"/>
                  <a:pt x="110" y="50"/>
                </a:cubicBezTo>
                <a:cubicBezTo>
                  <a:pt x="117" y="56"/>
                  <a:pt x="121" y="64"/>
                  <a:pt x="123" y="73"/>
                </a:cubicBezTo>
                <a:cubicBezTo>
                  <a:pt x="123" y="75"/>
                  <a:pt x="125" y="77"/>
                  <a:pt x="127" y="77"/>
                </a:cubicBezTo>
                <a:cubicBezTo>
                  <a:pt x="127" y="77"/>
                  <a:pt x="127" y="77"/>
                  <a:pt x="127" y="77"/>
                </a:cubicBezTo>
                <a:cubicBezTo>
                  <a:pt x="129" y="76"/>
                  <a:pt x="131" y="74"/>
                  <a:pt x="131" y="72"/>
                </a:cubicBezTo>
                <a:cubicBezTo>
                  <a:pt x="129" y="61"/>
                  <a:pt x="124" y="52"/>
                  <a:pt x="116" y="44"/>
                </a:cubicBezTo>
                <a:cubicBezTo>
                  <a:pt x="108" y="36"/>
                  <a:pt x="99" y="31"/>
                  <a:pt x="88" y="29"/>
                </a:cubicBezTo>
                <a:close/>
                <a:moveTo>
                  <a:pt x="156" y="75"/>
                </a:moveTo>
                <a:cubicBezTo>
                  <a:pt x="156" y="75"/>
                  <a:pt x="156" y="75"/>
                  <a:pt x="156" y="75"/>
                </a:cubicBezTo>
                <a:cubicBezTo>
                  <a:pt x="159" y="75"/>
                  <a:pt x="160" y="73"/>
                  <a:pt x="160" y="71"/>
                </a:cubicBezTo>
                <a:cubicBezTo>
                  <a:pt x="157" y="53"/>
                  <a:pt x="148" y="37"/>
                  <a:pt x="136" y="24"/>
                </a:cubicBezTo>
                <a:cubicBezTo>
                  <a:pt x="123" y="11"/>
                  <a:pt x="107" y="3"/>
                  <a:pt x="89" y="0"/>
                </a:cubicBezTo>
                <a:cubicBezTo>
                  <a:pt x="87" y="0"/>
                  <a:pt x="85" y="1"/>
                  <a:pt x="85" y="3"/>
                </a:cubicBezTo>
                <a:cubicBezTo>
                  <a:pt x="84" y="6"/>
                  <a:pt x="86" y="8"/>
                  <a:pt x="88" y="8"/>
                </a:cubicBezTo>
                <a:cubicBezTo>
                  <a:pt x="104" y="11"/>
                  <a:pt x="118" y="18"/>
                  <a:pt x="130" y="30"/>
                </a:cubicBezTo>
                <a:cubicBezTo>
                  <a:pt x="142" y="41"/>
                  <a:pt x="149" y="56"/>
                  <a:pt x="152" y="72"/>
                </a:cubicBezTo>
                <a:cubicBezTo>
                  <a:pt x="152" y="74"/>
                  <a:pt x="154" y="75"/>
                  <a:pt x="156" y="7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0" name="Freeform 79">
            <a:extLst>
              <a:ext uri="{FF2B5EF4-FFF2-40B4-BE49-F238E27FC236}">
                <a16:creationId xmlns:a16="http://schemas.microsoft.com/office/drawing/2014/main" xmlns="" id="{88A44870-F104-4EA1-93AB-DEC6BD1DAF75}"/>
              </a:ext>
            </a:extLst>
          </p:cNvPr>
          <p:cNvSpPr>
            <a:spLocks noEditPoints="1"/>
          </p:cNvSpPr>
          <p:nvPr/>
        </p:nvSpPr>
        <p:spPr bwMode="auto">
          <a:xfrm>
            <a:off x="8194675" y="714375"/>
            <a:ext cx="546100" cy="512763"/>
          </a:xfrm>
          <a:custGeom>
            <a:avLst/>
            <a:gdLst>
              <a:gd name="T0" fmla="*/ 88 w 161"/>
              <a:gd name="T1" fmla="*/ 150 h 150"/>
              <a:gd name="T2" fmla="*/ 103 w 161"/>
              <a:gd name="T3" fmla="*/ 144 h 150"/>
              <a:gd name="T4" fmla="*/ 111 w 161"/>
              <a:gd name="T5" fmla="*/ 136 h 150"/>
              <a:gd name="T6" fmla="*/ 97 w 161"/>
              <a:gd name="T7" fmla="*/ 104 h 150"/>
              <a:gd name="T8" fmla="*/ 79 w 161"/>
              <a:gd name="T9" fmla="*/ 104 h 150"/>
              <a:gd name="T10" fmla="*/ 69 w 161"/>
              <a:gd name="T11" fmla="*/ 111 h 150"/>
              <a:gd name="T12" fmla="*/ 46 w 161"/>
              <a:gd name="T13" fmla="*/ 90 h 150"/>
              <a:gd name="T14" fmla="*/ 45 w 161"/>
              <a:gd name="T15" fmla="*/ 75 h 150"/>
              <a:gd name="T16" fmla="*/ 52 w 161"/>
              <a:gd name="T17" fmla="*/ 63 h 150"/>
              <a:gd name="T18" fmla="*/ 40 w 161"/>
              <a:gd name="T19" fmla="*/ 47 h 150"/>
              <a:gd name="T20" fmla="*/ 33 w 161"/>
              <a:gd name="T21" fmla="*/ 40 h 150"/>
              <a:gd name="T22" fmla="*/ 15 w 161"/>
              <a:gd name="T23" fmla="*/ 40 h 150"/>
              <a:gd name="T24" fmla="*/ 1 w 161"/>
              <a:gd name="T25" fmla="*/ 61 h 150"/>
              <a:gd name="T26" fmla="*/ 24 w 161"/>
              <a:gd name="T27" fmla="*/ 112 h 150"/>
              <a:gd name="T28" fmla="*/ 86 w 161"/>
              <a:gd name="T29" fmla="*/ 150 h 150"/>
              <a:gd name="T30" fmla="*/ 12 w 161"/>
              <a:gd name="T31" fmla="*/ 77 h 150"/>
              <a:gd name="T32" fmla="*/ 12 w 161"/>
              <a:gd name="T33" fmla="*/ 54 h 150"/>
              <a:gd name="T34" fmla="*/ 24 w 161"/>
              <a:gd name="T35" fmla="*/ 44 h 150"/>
              <a:gd name="T36" fmla="*/ 32 w 161"/>
              <a:gd name="T37" fmla="*/ 50 h 150"/>
              <a:gd name="T38" fmla="*/ 42 w 161"/>
              <a:gd name="T39" fmla="*/ 60 h 150"/>
              <a:gd name="T40" fmla="*/ 42 w 161"/>
              <a:gd name="T41" fmla="*/ 67 h 150"/>
              <a:gd name="T42" fmla="*/ 33 w 161"/>
              <a:gd name="T43" fmla="*/ 75 h 150"/>
              <a:gd name="T44" fmla="*/ 32 w 161"/>
              <a:gd name="T45" fmla="*/ 82 h 150"/>
              <a:gd name="T46" fmla="*/ 40 w 161"/>
              <a:gd name="T47" fmla="*/ 95 h 150"/>
              <a:gd name="T48" fmla="*/ 66 w 161"/>
              <a:gd name="T49" fmla="*/ 118 h 150"/>
              <a:gd name="T50" fmla="*/ 69 w 161"/>
              <a:gd name="T51" fmla="*/ 119 h 150"/>
              <a:gd name="T52" fmla="*/ 84 w 161"/>
              <a:gd name="T53" fmla="*/ 109 h 150"/>
              <a:gd name="T54" fmla="*/ 91 w 161"/>
              <a:gd name="T55" fmla="*/ 109 h 150"/>
              <a:gd name="T56" fmla="*/ 105 w 161"/>
              <a:gd name="T57" fmla="*/ 130 h 150"/>
              <a:gd name="T58" fmla="*/ 97 w 161"/>
              <a:gd name="T59" fmla="*/ 139 h 150"/>
              <a:gd name="T60" fmla="*/ 87 w 161"/>
              <a:gd name="T61" fmla="*/ 142 h 150"/>
              <a:gd name="T62" fmla="*/ 30 w 161"/>
              <a:gd name="T63" fmla="*/ 107 h 150"/>
              <a:gd name="T64" fmla="*/ 111 w 161"/>
              <a:gd name="T65" fmla="*/ 89 h 150"/>
              <a:gd name="T66" fmla="*/ 111 w 161"/>
              <a:gd name="T67" fmla="*/ 0 h 150"/>
              <a:gd name="T68" fmla="*/ 70 w 161"/>
              <a:gd name="T69" fmla="*/ 71 h 150"/>
              <a:gd name="T70" fmla="*/ 63 w 161"/>
              <a:gd name="T71" fmla="*/ 82 h 150"/>
              <a:gd name="T72" fmla="*/ 88 w 161"/>
              <a:gd name="T73" fmla="*/ 82 h 150"/>
              <a:gd name="T74" fmla="*/ 84 w 161"/>
              <a:gd name="T75" fmla="*/ 75 h 150"/>
              <a:gd name="T76" fmla="*/ 79 w 161"/>
              <a:gd name="T77" fmla="*/ 71 h 150"/>
              <a:gd name="T78" fmla="*/ 69 w 161"/>
              <a:gd name="T79" fmla="*/ 45 h 150"/>
              <a:gd name="T80" fmla="*/ 153 w 161"/>
              <a:gd name="T81" fmla="*/ 45 h 150"/>
              <a:gd name="T82" fmla="*/ 99 w 161"/>
              <a:gd name="T83" fmla="*/ 80 h 150"/>
              <a:gd name="T84" fmla="*/ 97 w 161"/>
              <a:gd name="T85" fmla="*/ 87 h 150"/>
              <a:gd name="T86" fmla="*/ 115 w 161"/>
              <a:gd name="T87" fmla="*/ 45 h 150"/>
              <a:gd name="T88" fmla="*/ 107 w 161"/>
              <a:gd name="T89" fmla="*/ 45 h 150"/>
              <a:gd name="T90" fmla="*/ 126 w 161"/>
              <a:gd name="T91" fmla="*/ 40 h 150"/>
              <a:gd name="T92" fmla="*/ 126 w 161"/>
              <a:gd name="T93" fmla="*/ 49 h 150"/>
              <a:gd name="T94" fmla="*/ 126 w 161"/>
              <a:gd name="T95" fmla="*/ 40 h 150"/>
              <a:gd name="T96" fmla="*/ 100 w 161"/>
              <a:gd name="T97" fmla="*/ 45 h 150"/>
              <a:gd name="T98" fmla="*/ 91 w 161"/>
              <a:gd name="T99" fmla="*/ 45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61" h="150">
                <a:moveTo>
                  <a:pt x="86" y="150"/>
                </a:moveTo>
                <a:cubicBezTo>
                  <a:pt x="87" y="150"/>
                  <a:pt x="87" y="150"/>
                  <a:pt x="88" y="150"/>
                </a:cubicBezTo>
                <a:cubicBezTo>
                  <a:pt x="94" y="150"/>
                  <a:pt x="99" y="148"/>
                  <a:pt x="103" y="144"/>
                </a:cubicBezTo>
                <a:cubicBezTo>
                  <a:pt x="103" y="144"/>
                  <a:pt x="103" y="144"/>
                  <a:pt x="103" y="144"/>
                </a:cubicBezTo>
                <a:cubicBezTo>
                  <a:pt x="104" y="142"/>
                  <a:pt x="106" y="141"/>
                  <a:pt x="107" y="139"/>
                </a:cubicBezTo>
                <a:cubicBezTo>
                  <a:pt x="109" y="138"/>
                  <a:pt x="110" y="137"/>
                  <a:pt x="111" y="136"/>
                </a:cubicBezTo>
                <a:cubicBezTo>
                  <a:pt x="116" y="130"/>
                  <a:pt x="116" y="123"/>
                  <a:pt x="111" y="118"/>
                </a:cubicBezTo>
                <a:cubicBezTo>
                  <a:pt x="97" y="104"/>
                  <a:pt x="97" y="104"/>
                  <a:pt x="97" y="104"/>
                </a:cubicBezTo>
                <a:cubicBezTo>
                  <a:pt x="94" y="101"/>
                  <a:pt x="91" y="100"/>
                  <a:pt x="88" y="100"/>
                </a:cubicBezTo>
                <a:cubicBezTo>
                  <a:pt x="85" y="100"/>
                  <a:pt x="81" y="101"/>
                  <a:pt x="79" y="104"/>
                </a:cubicBezTo>
                <a:cubicBezTo>
                  <a:pt x="71" y="111"/>
                  <a:pt x="71" y="111"/>
                  <a:pt x="71" y="111"/>
                </a:cubicBezTo>
                <a:cubicBezTo>
                  <a:pt x="70" y="111"/>
                  <a:pt x="70" y="111"/>
                  <a:pt x="69" y="111"/>
                </a:cubicBezTo>
                <a:cubicBezTo>
                  <a:pt x="69" y="110"/>
                  <a:pt x="68" y="110"/>
                  <a:pt x="67" y="109"/>
                </a:cubicBezTo>
                <a:cubicBezTo>
                  <a:pt x="60" y="104"/>
                  <a:pt x="53" y="98"/>
                  <a:pt x="46" y="90"/>
                </a:cubicBezTo>
                <a:cubicBezTo>
                  <a:pt x="43" y="86"/>
                  <a:pt x="41" y="83"/>
                  <a:pt x="40" y="80"/>
                </a:cubicBezTo>
                <a:cubicBezTo>
                  <a:pt x="42" y="78"/>
                  <a:pt x="43" y="76"/>
                  <a:pt x="45" y="75"/>
                </a:cubicBezTo>
                <a:cubicBezTo>
                  <a:pt x="46" y="74"/>
                  <a:pt x="47" y="73"/>
                  <a:pt x="47" y="72"/>
                </a:cubicBezTo>
                <a:cubicBezTo>
                  <a:pt x="50" y="70"/>
                  <a:pt x="52" y="66"/>
                  <a:pt x="52" y="63"/>
                </a:cubicBezTo>
                <a:cubicBezTo>
                  <a:pt x="52" y="60"/>
                  <a:pt x="50" y="57"/>
                  <a:pt x="47" y="54"/>
                </a:cubicBezTo>
                <a:cubicBezTo>
                  <a:pt x="40" y="47"/>
                  <a:pt x="40" y="47"/>
                  <a:pt x="40" y="47"/>
                </a:cubicBezTo>
                <a:cubicBezTo>
                  <a:pt x="40" y="46"/>
                  <a:pt x="39" y="46"/>
                  <a:pt x="38" y="45"/>
                </a:cubicBezTo>
                <a:cubicBezTo>
                  <a:pt x="37" y="43"/>
                  <a:pt x="35" y="42"/>
                  <a:pt x="33" y="40"/>
                </a:cubicBezTo>
                <a:cubicBezTo>
                  <a:pt x="31" y="37"/>
                  <a:pt x="28" y="36"/>
                  <a:pt x="24" y="36"/>
                </a:cubicBezTo>
                <a:cubicBezTo>
                  <a:pt x="21" y="36"/>
                  <a:pt x="18" y="37"/>
                  <a:pt x="15" y="40"/>
                </a:cubicBezTo>
                <a:cubicBezTo>
                  <a:pt x="7" y="49"/>
                  <a:pt x="7" y="49"/>
                  <a:pt x="7" y="49"/>
                </a:cubicBezTo>
                <a:cubicBezTo>
                  <a:pt x="3" y="52"/>
                  <a:pt x="1" y="56"/>
                  <a:pt x="1" y="61"/>
                </a:cubicBezTo>
                <a:cubicBezTo>
                  <a:pt x="0" y="68"/>
                  <a:pt x="3" y="75"/>
                  <a:pt x="4" y="80"/>
                </a:cubicBezTo>
                <a:cubicBezTo>
                  <a:pt x="9" y="91"/>
                  <a:pt x="15" y="101"/>
                  <a:pt x="24" y="112"/>
                </a:cubicBezTo>
                <a:cubicBezTo>
                  <a:pt x="35" y="126"/>
                  <a:pt x="48" y="136"/>
                  <a:pt x="64" y="144"/>
                </a:cubicBezTo>
                <a:cubicBezTo>
                  <a:pt x="70" y="146"/>
                  <a:pt x="77" y="150"/>
                  <a:pt x="86" y="150"/>
                </a:cubicBezTo>
                <a:close/>
                <a:moveTo>
                  <a:pt x="30" y="107"/>
                </a:moveTo>
                <a:cubicBezTo>
                  <a:pt x="21" y="97"/>
                  <a:pt x="16" y="87"/>
                  <a:pt x="12" y="77"/>
                </a:cubicBezTo>
                <a:cubicBezTo>
                  <a:pt x="10" y="71"/>
                  <a:pt x="9" y="66"/>
                  <a:pt x="9" y="61"/>
                </a:cubicBezTo>
                <a:cubicBezTo>
                  <a:pt x="9" y="59"/>
                  <a:pt x="10" y="56"/>
                  <a:pt x="12" y="54"/>
                </a:cubicBezTo>
                <a:cubicBezTo>
                  <a:pt x="21" y="46"/>
                  <a:pt x="21" y="46"/>
                  <a:pt x="21" y="46"/>
                </a:cubicBezTo>
                <a:cubicBezTo>
                  <a:pt x="22" y="45"/>
                  <a:pt x="23" y="44"/>
                  <a:pt x="24" y="44"/>
                </a:cubicBezTo>
                <a:cubicBezTo>
                  <a:pt x="26" y="44"/>
                  <a:pt x="27" y="45"/>
                  <a:pt x="28" y="46"/>
                </a:cubicBezTo>
                <a:cubicBezTo>
                  <a:pt x="29" y="47"/>
                  <a:pt x="31" y="49"/>
                  <a:pt x="32" y="50"/>
                </a:cubicBezTo>
                <a:cubicBezTo>
                  <a:pt x="33" y="51"/>
                  <a:pt x="34" y="52"/>
                  <a:pt x="35" y="53"/>
                </a:cubicBezTo>
                <a:cubicBezTo>
                  <a:pt x="42" y="60"/>
                  <a:pt x="42" y="60"/>
                  <a:pt x="42" y="60"/>
                </a:cubicBezTo>
                <a:cubicBezTo>
                  <a:pt x="43" y="60"/>
                  <a:pt x="44" y="62"/>
                  <a:pt x="44" y="63"/>
                </a:cubicBezTo>
                <a:cubicBezTo>
                  <a:pt x="44" y="65"/>
                  <a:pt x="43" y="66"/>
                  <a:pt x="42" y="67"/>
                </a:cubicBezTo>
                <a:cubicBezTo>
                  <a:pt x="41" y="67"/>
                  <a:pt x="40" y="68"/>
                  <a:pt x="40" y="69"/>
                </a:cubicBezTo>
                <a:cubicBezTo>
                  <a:pt x="37" y="71"/>
                  <a:pt x="35" y="73"/>
                  <a:pt x="33" y="75"/>
                </a:cubicBezTo>
                <a:cubicBezTo>
                  <a:pt x="33" y="75"/>
                  <a:pt x="33" y="75"/>
                  <a:pt x="33" y="75"/>
                </a:cubicBezTo>
                <a:cubicBezTo>
                  <a:pt x="31" y="78"/>
                  <a:pt x="31" y="80"/>
                  <a:pt x="32" y="82"/>
                </a:cubicBezTo>
                <a:cubicBezTo>
                  <a:pt x="32" y="82"/>
                  <a:pt x="32" y="82"/>
                  <a:pt x="32" y="82"/>
                </a:cubicBezTo>
                <a:cubicBezTo>
                  <a:pt x="34" y="86"/>
                  <a:pt x="36" y="90"/>
                  <a:pt x="40" y="95"/>
                </a:cubicBezTo>
                <a:cubicBezTo>
                  <a:pt x="47" y="104"/>
                  <a:pt x="55" y="111"/>
                  <a:pt x="63" y="116"/>
                </a:cubicBezTo>
                <a:cubicBezTo>
                  <a:pt x="64" y="117"/>
                  <a:pt x="65" y="117"/>
                  <a:pt x="66" y="118"/>
                </a:cubicBezTo>
                <a:cubicBezTo>
                  <a:pt x="67" y="118"/>
                  <a:pt x="68" y="119"/>
                  <a:pt x="68" y="119"/>
                </a:cubicBezTo>
                <a:cubicBezTo>
                  <a:pt x="68" y="119"/>
                  <a:pt x="69" y="119"/>
                  <a:pt x="69" y="119"/>
                </a:cubicBezTo>
                <a:cubicBezTo>
                  <a:pt x="71" y="120"/>
                  <a:pt x="74" y="120"/>
                  <a:pt x="76" y="118"/>
                </a:cubicBezTo>
                <a:cubicBezTo>
                  <a:pt x="84" y="109"/>
                  <a:pt x="84" y="109"/>
                  <a:pt x="84" y="109"/>
                </a:cubicBezTo>
                <a:cubicBezTo>
                  <a:pt x="85" y="109"/>
                  <a:pt x="86" y="108"/>
                  <a:pt x="88" y="108"/>
                </a:cubicBezTo>
                <a:cubicBezTo>
                  <a:pt x="89" y="108"/>
                  <a:pt x="90" y="108"/>
                  <a:pt x="91" y="109"/>
                </a:cubicBezTo>
                <a:cubicBezTo>
                  <a:pt x="105" y="123"/>
                  <a:pt x="105" y="123"/>
                  <a:pt x="105" y="123"/>
                </a:cubicBezTo>
                <a:cubicBezTo>
                  <a:pt x="107" y="126"/>
                  <a:pt x="107" y="128"/>
                  <a:pt x="105" y="130"/>
                </a:cubicBezTo>
                <a:cubicBezTo>
                  <a:pt x="104" y="131"/>
                  <a:pt x="103" y="132"/>
                  <a:pt x="102" y="133"/>
                </a:cubicBezTo>
                <a:cubicBezTo>
                  <a:pt x="100" y="135"/>
                  <a:pt x="99" y="137"/>
                  <a:pt x="97" y="139"/>
                </a:cubicBezTo>
                <a:cubicBezTo>
                  <a:pt x="95" y="141"/>
                  <a:pt x="92" y="142"/>
                  <a:pt x="88" y="142"/>
                </a:cubicBezTo>
                <a:cubicBezTo>
                  <a:pt x="87" y="142"/>
                  <a:pt x="87" y="142"/>
                  <a:pt x="87" y="142"/>
                </a:cubicBezTo>
                <a:cubicBezTo>
                  <a:pt x="79" y="142"/>
                  <a:pt x="72" y="139"/>
                  <a:pt x="67" y="136"/>
                </a:cubicBezTo>
                <a:cubicBezTo>
                  <a:pt x="53" y="130"/>
                  <a:pt x="40" y="120"/>
                  <a:pt x="30" y="107"/>
                </a:cubicBezTo>
                <a:close/>
                <a:moveTo>
                  <a:pt x="97" y="87"/>
                </a:moveTo>
                <a:cubicBezTo>
                  <a:pt x="102" y="89"/>
                  <a:pt x="106" y="89"/>
                  <a:pt x="111" y="89"/>
                </a:cubicBezTo>
                <a:cubicBezTo>
                  <a:pt x="138" y="89"/>
                  <a:pt x="161" y="69"/>
                  <a:pt x="161" y="45"/>
                </a:cubicBezTo>
                <a:cubicBezTo>
                  <a:pt x="161" y="20"/>
                  <a:pt x="138" y="0"/>
                  <a:pt x="111" y="0"/>
                </a:cubicBezTo>
                <a:cubicBezTo>
                  <a:pt x="83" y="0"/>
                  <a:pt x="61" y="20"/>
                  <a:pt x="61" y="45"/>
                </a:cubicBezTo>
                <a:cubicBezTo>
                  <a:pt x="61" y="54"/>
                  <a:pt x="64" y="63"/>
                  <a:pt x="70" y="71"/>
                </a:cubicBezTo>
                <a:cubicBezTo>
                  <a:pt x="69" y="73"/>
                  <a:pt x="67" y="75"/>
                  <a:pt x="65" y="76"/>
                </a:cubicBezTo>
                <a:cubicBezTo>
                  <a:pt x="63" y="77"/>
                  <a:pt x="63" y="80"/>
                  <a:pt x="63" y="82"/>
                </a:cubicBezTo>
                <a:cubicBezTo>
                  <a:pt x="64" y="84"/>
                  <a:pt x="65" y="85"/>
                  <a:pt x="67" y="86"/>
                </a:cubicBezTo>
                <a:cubicBezTo>
                  <a:pt x="72" y="86"/>
                  <a:pt x="80" y="87"/>
                  <a:pt x="88" y="82"/>
                </a:cubicBezTo>
                <a:cubicBezTo>
                  <a:pt x="90" y="81"/>
                  <a:pt x="90" y="78"/>
                  <a:pt x="89" y="76"/>
                </a:cubicBezTo>
                <a:cubicBezTo>
                  <a:pt x="88" y="75"/>
                  <a:pt x="85" y="74"/>
                  <a:pt x="84" y="75"/>
                </a:cubicBezTo>
                <a:cubicBezTo>
                  <a:pt x="81" y="77"/>
                  <a:pt x="78" y="78"/>
                  <a:pt x="75" y="78"/>
                </a:cubicBezTo>
                <a:cubicBezTo>
                  <a:pt x="76" y="76"/>
                  <a:pt x="78" y="74"/>
                  <a:pt x="79" y="71"/>
                </a:cubicBezTo>
                <a:cubicBezTo>
                  <a:pt x="79" y="70"/>
                  <a:pt x="79" y="68"/>
                  <a:pt x="78" y="67"/>
                </a:cubicBezTo>
                <a:cubicBezTo>
                  <a:pt x="72" y="61"/>
                  <a:pt x="69" y="53"/>
                  <a:pt x="69" y="45"/>
                </a:cubicBezTo>
                <a:cubicBezTo>
                  <a:pt x="69" y="24"/>
                  <a:pt x="87" y="8"/>
                  <a:pt x="111" y="8"/>
                </a:cubicBezTo>
                <a:cubicBezTo>
                  <a:pt x="134" y="8"/>
                  <a:pt x="153" y="24"/>
                  <a:pt x="153" y="45"/>
                </a:cubicBezTo>
                <a:cubicBezTo>
                  <a:pt x="153" y="65"/>
                  <a:pt x="134" y="81"/>
                  <a:pt x="111" y="81"/>
                </a:cubicBezTo>
                <a:cubicBezTo>
                  <a:pt x="107" y="81"/>
                  <a:pt x="103" y="81"/>
                  <a:pt x="99" y="80"/>
                </a:cubicBezTo>
                <a:cubicBezTo>
                  <a:pt x="97" y="79"/>
                  <a:pt x="95" y="80"/>
                  <a:pt x="94" y="83"/>
                </a:cubicBezTo>
                <a:cubicBezTo>
                  <a:pt x="94" y="85"/>
                  <a:pt x="95" y="87"/>
                  <a:pt x="97" y="87"/>
                </a:cubicBezTo>
                <a:close/>
                <a:moveTo>
                  <a:pt x="111" y="40"/>
                </a:moveTo>
                <a:cubicBezTo>
                  <a:pt x="113" y="40"/>
                  <a:pt x="115" y="42"/>
                  <a:pt x="115" y="45"/>
                </a:cubicBezTo>
                <a:cubicBezTo>
                  <a:pt x="115" y="47"/>
                  <a:pt x="113" y="49"/>
                  <a:pt x="111" y="49"/>
                </a:cubicBezTo>
                <a:cubicBezTo>
                  <a:pt x="108" y="49"/>
                  <a:pt x="107" y="47"/>
                  <a:pt x="107" y="45"/>
                </a:cubicBezTo>
                <a:cubicBezTo>
                  <a:pt x="107" y="42"/>
                  <a:pt x="108" y="40"/>
                  <a:pt x="111" y="40"/>
                </a:cubicBezTo>
                <a:close/>
                <a:moveTo>
                  <a:pt x="126" y="40"/>
                </a:moveTo>
                <a:cubicBezTo>
                  <a:pt x="128" y="40"/>
                  <a:pt x="130" y="42"/>
                  <a:pt x="130" y="45"/>
                </a:cubicBezTo>
                <a:cubicBezTo>
                  <a:pt x="130" y="47"/>
                  <a:pt x="128" y="49"/>
                  <a:pt x="126" y="49"/>
                </a:cubicBezTo>
                <a:cubicBezTo>
                  <a:pt x="124" y="49"/>
                  <a:pt x="122" y="47"/>
                  <a:pt x="122" y="45"/>
                </a:cubicBezTo>
                <a:cubicBezTo>
                  <a:pt x="122" y="42"/>
                  <a:pt x="124" y="40"/>
                  <a:pt x="126" y="40"/>
                </a:cubicBezTo>
                <a:close/>
                <a:moveTo>
                  <a:pt x="96" y="40"/>
                </a:moveTo>
                <a:cubicBezTo>
                  <a:pt x="98" y="40"/>
                  <a:pt x="100" y="42"/>
                  <a:pt x="100" y="45"/>
                </a:cubicBezTo>
                <a:cubicBezTo>
                  <a:pt x="100" y="47"/>
                  <a:pt x="98" y="49"/>
                  <a:pt x="96" y="49"/>
                </a:cubicBezTo>
                <a:cubicBezTo>
                  <a:pt x="93" y="49"/>
                  <a:pt x="91" y="47"/>
                  <a:pt x="91" y="45"/>
                </a:cubicBezTo>
                <a:cubicBezTo>
                  <a:pt x="91" y="42"/>
                  <a:pt x="93" y="40"/>
                  <a:pt x="96" y="4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1" name="Freeform 80">
            <a:extLst>
              <a:ext uri="{FF2B5EF4-FFF2-40B4-BE49-F238E27FC236}">
                <a16:creationId xmlns:a16="http://schemas.microsoft.com/office/drawing/2014/main" xmlns="" id="{C6195F27-3BC7-48A5-8A4F-A8A33974D0EE}"/>
              </a:ext>
            </a:extLst>
          </p:cNvPr>
          <p:cNvSpPr>
            <a:spLocks noEditPoints="1"/>
          </p:cNvSpPr>
          <p:nvPr/>
        </p:nvSpPr>
        <p:spPr bwMode="auto">
          <a:xfrm>
            <a:off x="8197850" y="1316037"/>
            <a:ext cx="542925" cy="547688"/>
          </a:xfrm>
          <a:custGeom>
            <a:avLst/>
            <a:gdLst>
              <a:gd name="T0" fmla="*/ 0 w 160"/>
              <a:gd name="T1" fmla="*/ 58 h 160"/>
              <a:gd name="T2" fmla="*/ 8 w 160"/>
              <a:gd name="T3" fmla="*/ 58 h 160"/>
              <a:gd name="T4" fmla="*/ 31 w 160"/>
              <a:gd name="T5" fmla="*/ 20 h 160"/>
              <a:gd name="T6" fmla="*/ 46 w 160"/>
              <a:gd name="T7" fmla="*/ 25 h 160"/>
              <a:gd name="T8" fmla="*/ 49 w 160"/>
              <a:gd name="T9" fmla="*/ 32 h 160"/>
              <a:gd name="T10" fmla="*/ 64 w 160"/>
              <a:gd name="T11" fmla="*/ 19 h 160"/>
              <a:gd name="T12" fmla="*/ 64 w 160"/>
              <a:gd name="T13" fmla="*/ 13 h 160"/>
              <a:gd name="T14" fmla="*/ 46 w 160"/>
              <a:gd name="T15" fmla="*/ 1 h 160"/>
              <a:gd name="T16" fmla="*/ 52 w 160"/>
              <a:gd name="T17" fmla="*/ 12 h 160"/>
              <a:gd name="T18" fmla="*/ 0 w 160"/>
              <a:gd name="T19" fmla="*/ 43 h 160"/>
              <a:gd name="T20" fmla="*/ 4 w 160"/>
              <a:gd name="T21" fmla="*/ 82 h 160"/>
              <a:gd name="T22" fmla="*/ 0 w 160"/>
              <a:gd name="T23" fmla="*/ 156 h 160"/>
              <a:gd name="T24" fmla="*/ 74 w 160"/>
              <a:gd name="T25" fmla="*/ 160 h 160"/>
              <a:gd name="T26" fmla="*/ 78 w 160"/>
              <a:gd name="T27" fmla="*/ 86 h 160"/>
              <a:gd name="T28" fmla="*/ 70 w 160"/>
              <a:gd name="T29" fmla="*/ 152 h 160"/>
              <a:gd name="T30" fmla="*/ 8 w 160"/>
              <a:gd name="T31" fmla="*/ 90 h 160"/>
              <a:gd name="T32" fmla="*/ 70 w 160"/>
              <a:gd name="T33" fmla="*/ 152 h 160"/>
              <a:gd name="T34" fmla="*/ 152 w 160"/>
              <a:gd name="T35" fmla="*/ 102 h 160"/>
              <a:gd name="T36" fmla="*/ 128 w 160"/>
              <a:gd name="T37" fmla="*/ 140 h 160"/>
              <a:gd name="T38" fmla="*/ 113 w 160"/>
              <a:gd name="T39" fmla="*/ 135 h 160"/>
              <a:gd name="T40" fmla="*/ 108 w 160"/>
              <a:gd name="T41" fmla="*/ 129 h 160"/>
              <a:gd name="T42" fmla="*/ 94 w 160"/>
              <a:gd name="T43" fmla="*/ 144 h 160"/>
              <a:gd name="T44" fmla="*/ 108 w 160"/>
              <a:gd name="T45" fmla="*/ 159 h 160"/>
              <a:gd name="T46" fmla="*/ 113 w 160"/>
              <a:gd name="T47" fmla="*/ 159 h 160"/>
              <a:gd name="T48" fmla="*/ 108 w 160"/>
              <a:gd name="T49" fmla="*/ 148 h 160"/>
              <a:gd name="T50" fmla="*/ 160 w 160"/>
              <a:gd name="T51" fmla="*/ 117 h 160"/>
              <a:gd name="T52" fmla="*/ 156 w 160"/>
              <a:gd name="T53" fmla="*/ 98 h 160"/>
              <a:gd name="T54" fmla="*/ 85 w 160"/>
              <a:gd name="T55" fmla="*/ 0 h 160"/>
              <a:gd name="T56" fmla="*/ 81 w 160"/>
              <a:gd name="T57" fmla="*/ 74 h 160"/>
              <a:gd name="T58" fmla="*/ 155 w 160"/>
              <a:gd name="T59" fmla="*/ 78 h 160"/>
              <a:gd name="T60" fmla="*/ 159 w 160"/>
              <a:gd name="T61" fmla="*/ 4 h 160"/>
              <a:gd name="T62" fmla="*/ 151 w 160"/>
              <a:gd name="T63" fmla="*/ 70 h 160"/>
              <a:gd name="T64" fmla="*/ 89 w 160"/>
              <a:gd name="T65" fmla="*/ 8 h 160"/>
              <a:gd name="T66" fmla="*/ 151 w 160"/>
              <a:gd name="T67" fmla="*/ 70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60" h="160">
                <a:moveTo>
                  <a:pt x="0" y="43"/>
                </a:moveTo>
                <a:cubicBezTo>
                  <a:pt x="0" y="58"/>
                  <a:pt x="0" y="58"/>
                  <a:pt x="0" y="58"/>
                </a:cubicBezTo>
                <a:cubicBezTo>
                  <a:pt x="0" y="60"/>
                  <a:pt x="2" y="62"/>
                  <a:pt x="4" y="62"/>
                </a:cubicBezTo>
                <a:cubicBezTo>
                  <a:pt x="6" y="62"/>
                  <a:pt x="8" y="60"/>
                  <a:pt x="8" y="58"/>
                </a:cubicBezTo>
                <a:cubicBezTo>
                  <a:pt x="8" y="43"/>
                  <a:pt x="8" y="43"/>
                  <a:pt x="8" y="43"/>
                </a:cubicBezTo>
                <a:cubicBezTo>
                  <a:pt x="8" y="31"/>
                  <a:pt x="18" y="20"/>
                  <a:pt x="31" y="20"/>
                </a:cubicBezTo>
                <a:cubicBezTo>
                  <a:pt x="52" y="20"/>
                  <a:pt x="52" y="20"/>
                  <a:pt x="52" y="20"/>
                </a:cubicBezTo>
                <a:cubicBezTo>
                  <a:pt x="46" y="25"/>
                  <a:pt x="46" y="25"/>
                  <a:pt x="46" y="25"/>
                </a:cubicBezTo>
                <a:cubicBezTo>
                  <a:pt x="45" y="27"/>
                  <a:pt x="45" y="30"/>
                  <a:pt x="46" y="31"/>
                </a:cubicBezTo>
                <a:cubicBezTo>
                  <a:pt x="47" y="32"/>
                  <a:pt x="48" y="32"/>
                  <a:pt x="49" y="32"/>
                </a:cubicBezTo>
                <a:cubicBezTo>
                  <a:pt x="50" y="32"/>
                  <a:pt x="51" y="32"/>
                  <a:pt x="52" y="31"/>
                </a:cubicBezTo>
                <a:cubicBezTo>
                  <a:pt x="64" y="19"/>
                  <a:pt x="64" y="19"/>
                  <a:pt x="64" y="19"/>
                </a:cubicBezTo>
                <a:cubicBezTo>
                  <a:pt x="65" y="18"/>
                  <a:pt x="65" y="17"/>
                  <a:pt x="65" y="16"/>
                </a:cubicBezTo>
                <a:cubicBezTo>
                  <a:pt x="65" y="15"/>
                  <a:pt x="65" y="14"/>
                  <a:pt x="64" y="13"/>
                </a:cubicBezTo>
                <a:cubicBezTo>
                  <a:pt x="52" y="1"/>
                  <a:pt x="52" y="1"/>
                  <a:pt x="52" y="1"/>
                </a:cubicBezTo>
                <a:cubicBezTo>
                  <a:pt x="50" y="0"/>
                  <a:pt x="48" y="0"/>
                  <a:pt x="46" y="1"/>
                </a:cubicBezTo>
                <a:cubicBezTo>
                  <a:pt x="45" y="3"/>
                  <a:pt x="45" y="5"/>
                  <a:pt x="46" y="7"/>
                </a:cubicBezTo>
                <a:cubicBezTo>
                  <a:pt x="52" y="12"/>
                  <a:pt x="52" y="12"/>
                  <a:pt x="52" y="12"/>
                </a:cubicBezTo>
                <a:cubicBezTo>
                  <a:pt x="31" y="12"/>
                  <a:pt x="31" y="12"/>
                  <a:pt x="31" y="12"/>
                </a:cubicBezTo>
                <a:cubicBezTo>
                  <a:pt x="14" y="12"/>
                  <a:pt x="0" y="26"/>
                  <a:pt x="0" y="43"/>
                </a:cubicBezTo>
                <a:close/>
                <a:moveTo>
                  <a:pt x="74" y="82"/>
                </a:moveTo>
                <a:cubicBezTo>
                  <a:pt x="4" y="82"/>
                  <a:pt x="4" y="82"/>
                  <a:pt x="4" y="82"/>
                </a:cubicBezTo>
                <a:cubicBezTo>
                  <a:pt x="2" y="82"/>
                  <a:pt x="0" y="84"/>
                  <a:pt x="0" y="86"/>
                </a:cubicBezTo>
                <a:cubicBezTo>
                  <a:pt x="0" y="156"/>
                  <a:pt x="0" y="156"/>
                  <a:pt x="0" y="156"/>
                </a:cubicBezTo>
                <a:cubicBezTo>
                  <a:pt x="0" y="158"/>
                  <a:pt x="2" y="160"/>
                  <a:pt x="4" y="160"/>
                </a:cubicBezTo>
                <a:cubicBezTo>
                  <a:pt x="74" y="160"/>
                  <a:pt x="74" y="160"/>
                  <a:pt x="74" y="160"/>
                </a:cubicBezTo>
                <a:cubicBezTo>
                  <a:pt x="77" y="160"/>
                  <a:pt x="78" y="158"/>
                  <a:pt x="78" y="156"/>
                </a:cubicBezTo>
                <a:cubicBezTo>
                  <a:pt x="78" y="86"/>
                  <a:pt x="78" y="86"/>
                  <a:pt x="78" y="86"/>
                </a:cubicBezTo>
                <a:cubicBezTo>
                  <a:pt x="78" y="84"/>
                  <a:pt x="76" y="82"/>
                  <a:pt x="74" y="82"/>
                </a:cubicBezTo>
                <a:close/>
                <a:moveTo>
                  <a:pt x="70" y="152"/>
                </a:moveTo>
                <a:cubicBezTo>
                  <a:pt x="8" y="152"/>
                  <a:pt x="8" y="152"/>
                  <a:pt x="8" y="152"/>
                </a:cubicBezTo>
                <a:cubicBezTo>
                  <a:pt x="8" y="90"/>
                  <a:pt x="8" y="90"/>
                  <a:pt x="8" y="90"/>
                </a:cubicBezTo>
                <a:cubicBezTo>
                  <a:pt x="70" y="90"/>
                  <a:pt x="70" y="90"/>
                  <a:pt x="70" y="90"/>
                </a:cubicBezTo>
                <a:cubicBezTo>
                  <a:pt x="70" y="152"/>
                  <a:pt x="70" y="152"/>
                  <a:pt x="70" y="152"/>
                </a:cubicBezTo>
                <a:close/>
                <a:moveTo>
                  <a:pt x="156" y="98"/>
                </a:moveTo>
                <a:cubicBezTo>
                  <a:pt x="153" y="98"/>
                  <a:pt x="152" y="100"/>
                  <a:pt x="152" y="102"/>
                </a:cubicBezTo>
                <a:cubicBezTo>
                  <a:pt x="152" y="117"/>
                  <a:pt x="152" y="117"/>
                  <a:pt x="152" y="117"/>
                </a:cubicBezTo>
                <a:cubicBezTo>
                  <a:pt x="152" y="129"/>
                  <a:pt x="141" y="140"/>
                  <a:pt x="128" y="140"/>
                </a:cubicBezTo>
                <a:cubicBezTo>
                  <a:pt x="108" y="140"/>
                  <a:pt x="108" y="140"/>
                  <a:pt x="108" y="140"/>
                </a:cubicBezTo>
                <a:cubicBezTo>
                  <a:pt x="113" y="135"/>
                  <a:pt x="113" y="135"/>
                  <a:pt x="113" y="135"/>
                </a:cubicBezTo>
                <a:cubicBezTo>
                  <a:pt x="115" y="133"/>
                  <a:pt x="115" y="130"/>
                  <a:pt x="113" y="129"/>
                </a:cubicBezTo>
                <a:cubicBezTo>
                  <a:pt x="112" y="127"/>
                  <a:pt x="109" y="127"/>
                  <a:pt x="108" y="129"/>
                </a:cubicBezTo>
                <a:cubicBezTo>
                  <a:pt x="96" y="141"/>
                  <a:pt x="96" y="141"/>
                  <a:pt x="96" y="141"/>
                </a:cubicBezTo>
                <a:cubicBezTo>
                  <a:pt x="95" y="142"/>
                  <a:pt x="94" y="143"/>
                  <a:pt x="94" y="144"/>
                </a:cubicBezTo>
                <a:cubicBezTo>
                  <a:pt x="94" y="145"/>
                  <a:pt x="95" y="146"/>
                  <a:pt x="96" y="147"/>
                </a:cubicBezTo>
                <a:cubicBezTo>
                  <a:pt x="108" y="159"/>
                  <a:pt x="108" y="159"/>
                  <a:pt x="108" y="159"/>
                </a:cubicBezTo>
                <a:cubicBezTo>
                  <a:pt x="109" y="160"/>
                  <a:pt x="110" y="160"/>
                  <a:pt x="111" y="160"/>
                </a:cubicBezTo>
                <a:cubicBezTo>
                  <a:pt x="112" y="160"/>
                  <a:pt x="113" y="160"/>
                  <a:pt x="113" y="159"/>
                </a:cubicBezTo>
                <a:cubicBezTo>
                  <a:pt x="115" y="157"/>
                  <a:pt x="115" y="155"/>
                  <a:pt x="113" y="153"/>
                </a:cubicBezTo>
                <a:cubicBezTo>
                  <a:pt x="108" y="148"/>
                  <a:pt x="108" y="148"/>
                  <a:pt x="108" y="148"/>
                </a:cubicBezTo>
                <a:cubicBezTo>
                  <a:pt x="128" y="148"/>
                  <a:pt x="128" y="148"/>
                  <a:pt x="128" y="148"/>
                </a:cubicBezTo>
                <a:cubicBezTo>
                  <a:pt x="146" y="148"/>
                  <a:pt x="160" y="134"/>
                  <a:pt x="160" y="117"/>
                </a:cubicBezTo>
                <a:cubicBezTo>
                  <a:pt x="160" y="102"/>
                  <a:pt x="160" y="102"/>
                  <a:pt x="160" y="102"/>
                </a:cubicBezTo>
                <a:cubicBezTo>
                  <a:pt x="160" y="100"/>
                  <a:pt x="158" y="98"/>
                  <a:pt x="156" y="98"/>
                </a:cubicBezTo>
                <a:close/>
                <a:moveTo>
                  <a:pt x="155" y="0"/>
                </a:moveTo>
                <a:cubicBezTo>
                  <a:pt x="85" y="0"/>
                  <a:pt x="85" y="0"/>
                  <a:pt x="85" y="0"/>
                </a:cubicBezTo>
                <a:cubicBezTo>
                  <a:pt x="83" y="0"/>
                  <a:pt x="81" y="2"/>
                  <a:pt x="81" y="4"/>
                </a:cubicBezTo>
                <a:cubicBezTo>
                  <a:pt x="81" y="74"/>
                  <a:pt x="81" y="74"/>
                  <a:pt x="81" y="74"/>
                </a:cubicBezTo>
                <a:cubicBezTo>
                  <a:pt x="81" y="76"/>
                  <a:pt x="83" y="78"/>
                  <a:pt x="85" y="78"/>
                </a:cubicBezTo>
                <a:cubicBezTo>
                  <a:pt x="155" y="78"/>
                  <a:pt x="155" y="78"/>
                  <a:pt x="155" y="78"/>
                </a:cubicBezTo>
                <a:cubicBezTo>
                  <a:pt x="158" y="78"/>
                  <a:pt x="159" y="76"/>
                  <a:pt x="159" y="74"/>
                </a:cubicBezTo>
                <a:cubicBezTo>
                  <a:pt x="159" y="4"/>
                  <a:pt x="159" y="4"/>
                  <a:pt x="159" y="4"/>
                </a:cubicBezTo>
                <a:cubicBezTo>
                  <a:pt x="159" y="2"/>
                  <a:pt x="158" y="0"/>
                  <a:pt x="155" y="0"/>
                </a:cubicBezTo>
                <a:close/>
                <a:moveTo>
                  <a:pt x="151" y="70"/>
                </a:moveTo>
                <a:cubicBezTo>
                  <a:pt x="89" y="70"/>
                  <a:pt x="89" y="70"/>
                  <a:pt x="89" y="70"/>
                </a:cubicBezTo>
                <a:cubicBezTo>
                  <a:pt x="89" y="8"/>
                  <a:pt x="89" y="8"/>
                  <a:pt x="89" y="8"/>
                </a:cubicBezTo>
                <a:cubicBezTo>
                  <a:pt x="151" y="8"/>
                  <a:pt x="151" y="8"/>
                  <a:pt x="151" y="8"/>
                </a:cubicBezTo>
                <a:lnTo>
                  <a:pt x="151" y="7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2" name="Freeform 81">
            <a:extLst>
              <a:ext uri="{FF2B5EF4-FFF2-40B4-BE49-F238E27FC236}">
                <a16:creationId xmlns:a16="http://schemas.microsoft.com/office/drawing/2014/main" xmlns="" id="{5CFAB928-C92C-43E2-9F39-BE35B644415B}"/>
              </a:ext>
            </a:extLst>
          </p:cNvPr>
          <p:cNvSpPr>
            <a:spLocks noEditPoints="1"/>
          </p:cNvSpPr>
          <p:nvPr/>
        </p:nvSpPr>
        <p:spPr bwMode="auto">
          <a:xfrm>
            <a:off x="8197850" y="1946275"/>
            <a:ext cx="542925" cy="515938"/>
          </a:xfrm>
          <a:custGeom>
            <a:avLst/>
            <a:gdLst>
              <a:gd name="T0" fmla="*/ 34 w 160"/>
              <a:gd name="T1" fmla="*/ 0 h 151"/>
              <a:gd name="T2" fmla="*/ 17 w 160"/>
              <a:gd name="T3" fmla="*/ 93 h 151"/>
              <a:gd name="T4" fmla="*/ 1 w 160"/>
              <a:gd name="T5" fmla="*/ 82 h 151"/>
              <a:gd name="T6" fmla="*/ 19 w 160"/>
              <a:gd name="T7" fmla="*/ 105 h 151"/>
              <a:gd name="T8" fmla="*/ 24 w 160"/>
              <a:gd name="T9" fmla="*/ 105 h 151"/>
              <a:gd name="T10" fmla="*/ 42 w 160"/>
              <a:gd name="T11" fmla="*/ 82 h 151"/>
              <a:gd name="T12" fmla="*/ 25 w 160"/>
              <a:gd name="T13" fmla="*/ 93 h 151"/>
              <a:gd name="T14" fmla="*/ 34 w 160"/>
              <a:gd name="T15" fmla="*/ 8 h 151"/>
              <a:gd name="T16" fmla="*/ 135 w 160"/>
              <a:gd name="T17" fmla="*/ 17 h 151"/>
              <a:gd name="T18" fmla="*/ 139 w 160"/>
              <a:gd name="T19" fmla="*/ 32 h 151"/>
              <a:gd name="T20" fmla="*/ 143 w 160"/>
              <a:gd name="T21" fmla="*/ 17 h 151"/>
              <a:gd name="T22" fmla="*/ 136 w 160"/>
              <a:gd name="T23" fmla="*/ 45 h 151"/>
              <a:gd name="T24" fmla="*/ 118 w 160"/>
              <a:gd name="T25" fmla="*/ 69 h 151"/>
              <a:gd name="T26" fmla="*/ 124 w 160"/>
              <a:gd name="T27" fmla="*/ 69 h 151"/>
              <a:gd name="T28" fmla="*/ 135 w 160"/>
              <a:gd name="T29" fmla="*/ 134 h 151"/>
              <a:gd name="T30" fmla="*/ 34 w 160"/>
              <a:gd name="T31" fmla="*/ 143 h 151"/>
              <a:gd name="T32" fmla="*/ 25 w 160"/>
              <a:gd name="T33" fmla="*/ 123 h 151"/>
              <a:gd name="T34" fmla="*/ 17 w 160"/>
              <a:gd name="T35" fmla="*/ 123 h 151"/>
              <a:gd name="T36" fmla="*/ 34 w 160"/>
              <a:gd name="T37" fmla="*/ 151 h 151"/>
              <a:gd name="T38" fmla="*/ 143 w 160"/>
              <a:gd name="T39" fmla="*/ 134 h 151"/>
              <a:gd name="T40" fmla="*/ 153 w 160"/>
              <a:gd name="T41" fmla="*/ 69 h 151"/>
              <a:gd name="T42" fmla="*/ 159 w 160"/>
              <a:gd name="T43" fmla="*/ 63 h 151"/>
              <a:gd name="T44" fmla="*/ 136 w 160"/>
              <a:gd name="T45" fmla="*/ 45 h 151"/>
              <a:gd name="T46" fmla="*/ 76 w 160"/>
              <a:gd name="T47" fmla="*/ 44 h 151"/>
              <a:gd name="T48" fmla="*/ 75 w 160"/>
              <a:gd name="T49" fmla="*/ 50 h 151"/>
              <a:gd name="T50" fmla="*/ 75 w 160"/>
              <a:gd name="T51" fmla="*/ 79 h 151"/>
              <a:gd name="T52" fmla="*/ 90 w 160"/>
              <a:gd name="T53" fmla="*/ 86 h 151"/>
              <a:gd name="T54" fmla="*/ 68 w 160"/>
              <a:gd name="T55" fmla="*/ 93 h 151"/>
              <a:gd name="T56" fmla="*/ 68 w 160"/>
              <a:gd name="T57" fmla="*/ 101 h 151"/>
              <a:gd name="T58" fmla="*/ 76 w 160"/>
              <a:gd name="T59" fmla="*/ 107 h 151"/>
              <a:gd name="T60" fmla="*/ 84 w 160"/>
              <a:gd name="T61" fmla="*/ 107 h 151"/>
              <a:gd name="T62" fmla="*/ 85 w 160"/>
              <a:gd name="T63" fmla="*/ 101 h 151"/>
              <a:gd name="T64" fmla="*/ 98 w 160"/>
              <a:gd name="T65" fmla="*/ 86 h 151"/>
              <a:gd name="T66" fmla="*/ 76 w 160"/>
              <a:gd name="T67" fmla="*/ 71 h 151"/>
              <a:gd name="T68" fmla="*/ 76 w 160"/>
              <a:gd name="T69" fmla="*/ 58 h 151"/>
              <a:gd name="T70" fmla="*/ 95 w 160"/>
              <a:gd name="T71" fmla="*/ 54 h 151"/>
              <a:gd name="T72" fmla="*/ 84 w 160"/>
              <a:gd name="T73" fmla="*/ 50 h 151"/>
              <a:gd name="T74" fmla="*/ 80 w 160"/>
              <a:gd name="T75" fmla="*/ 40 h 1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60" h="151">
                <a:moveTo>
                  <a:pt x="126" y="0"/>
                </a:moveTo>
                <a:cubicBezTo>
                  <a:pt x="34" y="0"/>
                  <a:pt x="34" y="0"/>
                  <a:pt x="34" y="0"/>
                </a:cubicBezTo>
                <a:cubicBezTo>
                  <a:pt x="25" y="0"/>
                  <a:pt x="17" y="7"/>
                  <a:pt x="17" y="17"/>
                </a:cubicBezTo>
                <a:cubicBezTo>
                  <a:pt x="17" y="93"/>
                  <a:pt x="17" y="93"/>
                  <a:pt x="17" y="93"/>
                </a:cubicBezTo>
                <a:cubicBezTo>
                  <a:pt x="7" y="82"/>
                  <a:pt x="7" y="82"/>
                  <a:pt x="7" y="82"/>
                </a:cubicBezTo>
                <a:cubicBezTo>
                  <a:pt x="5" y="81"/>
                  <a:pt x="3" y="81"/>
                  <a:pt x="1" y="82"/>
                </a:cubicBezTo>
                <a:cubicBezTo>
                  <a:pt x="0" y="84"/>
                  <a:pt x="0" y="86"/>
                  <a:pt x="1" y="88"/>
                </a:cubicBezTo>
                <a:cubicBezTo>
                  <a:pt x="19" y="105"/>
                  <a:pt x="19" y="105"/>
                  <a:pt x="19" y="105"/>
                </a:cubicBezTo>
                <a:cubicBezTo>
                  <a:pt x="19" y="106"/>
                  <a:pt x="20" y="106"/>
                  <a:pt x="21" y="106"/>
                </a:cubicBezTo>
                <a:cubicBezTo>
                  <a:pt x="22" y="106"/>
                  <a:pt x="23" y="106"/>
                  <a:pt x="24" y="105"/>
                </a:cubicBezTo>
                <a:cubicBezTo>
                  <a:pt x="42" y="88"/>
                  <a:pt x="42" y="88"/>
                  <a:pt x="42" y="88"/>
                </a:cubicBezTo>
                <a:cubicBezTo>
                  <a:pt x="43" y="86"/>
                  <a:pt x="43" y="84"/>
                  <a:pt x="42" y="82"/>
                </a:cubicBezTo>
                <a:cubicBezTo>
                  <a:pt x="40" y="81"/>
                  <a:pt x="38" y="81"/>
                  <a:pt x="36" y="82"/>
                </a:cubicBezTo>
                <a:cubicBezTo>
                  <a:pt x="25" y="93"/>
                  <a:pt x="25" y="93"/>
                  <a:pt x="25" y="93"/>
                </a:cubicBezTo>
                <a:cubicBezTo>
                  <a:pt x="25" y="17"/>
                  <a:pt x="25" y="17"/>
                  <a:pt x="25" y="17"/>
                </a:cubicBezTo>
                <a:cubicBezTo>
                  <a:pt x="25" y="12"/>
                  <a:pt x="29" y="8"/>
                  <a:pt x="34" y="8"/>
                </a:cubicBezTo>
                <a:cubicBezTo>
                  <a:pt x="126" y="8"/>
                  <a:pt x="126" y="8"/>
                  <a:pt x="126" y="8"/>
                </a:cubicBezTo>
                <a:cubicBezTo>
                  <a:pt x="131" y="8"/>
                  <a:pt x="135" y="12"/>
                  <a:pt x="135" y="17"/>
                </a:cubicBezTo>
                <a:cubicBezTo>
                  <a:pt x="135" y="28"/>
                  <a:pt x="135" y="28"/>
                  <a:pt x="135" y="28"/>
                </a:cubicBezTo>
                <a:cubicBezTo>
                  <a:pt x="135" y="30"/>
                  <a:pt x="136" y="32"/>
                  <a:pt x="139" y="32"/>
                </a:cubicBezTo>
                <a:cubicBezTo>
                  <a:pt x="141" y="32"/>
                  <a:pt x="143" y="30"/>
                  <a:pt x="143" y="28"/>
                </a:cubicBezTo>
                <a:cubicBezTo>
                  <a:pt x="143" y="17"/>
                  <a:pt x="143" y="17"/>
                  <a:pt x="143" y="17"/>
                </a:cubicBezTo>
                <a:cubicBezTo>
                  <a:pt x="143" y="8"/>
                  <a:pt x="135" y="0"/>
                  <a:pt x="126" y="0"/>
                </a:cubicBezTo>
                <a:close/>
                <a:moveTo>
                  <a:pt x="136" y="45"/>
                </a:moveTo>
                <a:cubicBezTo>
                  <a:pt x="118" y="63"/>
                  <a:pt x="118" y="63"/>
                  <a:pt x="118" y="63"/>
                </a:cubicBezTo>
                <a:cubicBezTo>
                  <a:pt x="117" y="64"/>
                  <a:pt x="117" y="67"/>
                  <a:pt x="118" y="69"/>
                </a:cubicBezTo>
                <a:cubicBezTo>
                  <a:pt x="119" y="69"/>
                  <a:pt x="120" y="70"/>
                  <a:pt x="121" y="70"/>
                </a:cubicBezTo>
                <a:cubicBezTo>
                  <a:pt x="122" y="70"/>
                  <a:pt x="123" y="69"/>
                  <a:pt x="124" y="69"/>
                </a:cubicBezTo>
                <a:cubicBezTo>
                  <a:pt x="135" y="58"/>
                  <a:pt x="135" y="58"/>
                  <a:pt x="135" y="58"/>
                </a:cubicBezTo>
                <a:cubicBezTo>
                  <a:pt x="135" y="134"/>
                  <a:pt x="135" y="134"/>
                  <a:pt x="135" y="134"/>
                </a:cubicBezTo>
                <a:cubicBezTo>
                  <a:pt x="135" y="139"/>
                  <a:pt x="131" y="143"/>
                  <a:pt x="126" y="143"/>
                </a:cubicBezTo>
                <a:cubicBezTo>
                  <a:pt x="34" y="143"/>
                  <a:pt x="34" y="143"/>
                  <a:pt x="34" y="143"/>
                </a:cubicBezTo>
                <a:cubicBezTo>
                  <a:pt x="29" y="143"/>
                  <a:pt x="25" y="139"/>
                  <a:pt x="25" y="134"/>
                </a:cubicBezTo>
                <a:cubicBezTo>
                  <a:pt x="25" y="123"/>
                  <a:pt x="25" y="123"/>
                  <a:pt x="25" y="123"/>
                </a:cubicBezTo>
                <a:cubicBezTo>
                  <a:pt x="25" y="121"/>
                  <a:pt x="24" y="119"/>
                  <a:pt x="21" y="119"/>
                </a:cubicBezTo>
                <a:cubicBezTo>
                  <a:pt x="19" y="119"/>
                  <a:pt x="17" y="121"/>
                  <a:pt x="17" y="123"/>
                </a:cubicBezTo>
                <a:cubicBezTo>
                  <a:pt x="17" y="134"/>
                  <a:pt x="17" y="134"/>
                  <a:pt x="17" y="134"/>
                </a:cubicBezTo>
                <a:cubicBezTo>
                  <a:pt x="17" y="143"/>
                  <a:pt x="25" y="151"/>
                  <a:pt x="34" y="151"/>
                </a:cubicBezTo>
                <a:cubicBezTo>
                  <a:pt x="126" y="151"/>
                  <a:pt x="126" y="151"/>
                  <a:pt x="126" y="151"/>
                </a:cubicBezTo>
                <a:cubicBezTo>
                  <a:pt x="135" y="151"/>
                  <a:pt x="143" y="143"/>
                  <a:pt x="143" y="134"/>
                </a:cubicBezTo>
                <a:cubicBezTo>
                  <a:pt x="143" y="58"/>
                  <a:pt x="143" y="58"/>
                  <a:pt x="143" y="58"/>
                </a:cubicBezTo>
                <a:cubicBezTo>
                  <a:pt x="153" y="69"/>
                  <a:pt x="153" y="69"/>
                  <a:pt x="153" y="69"/>
                </a:cubicBezTo>
                <a:cubicBezTo>
                  <a:pt x="155" y="70"/>
                  <a:pt x="157" y="70"/>
                  <a:pt x="159" y="69"/>
                </a:cubicBezTo>
                <a:cubicBezTo>
                  <a:pt x="160" y="67"/>
                  <a:pt x="160" y="64"/>
                  <a:pt x="159" y="63"/>
                </a:cubicBezTo>
                <a:cubicBezTo>
                  <a:pt x="141" y="45"/>
                  <a:pt x="141" y="45"/>
                  <a:pt x="141" y="45"/>
                </a:cubicBezTo>
                <a:cubicBezTo>
                  <a:pt x="140" y="44"/>
                  <a:pt x="137" y="44"/>
                  <a:pt x="136" y="45"/>
                </a:cubicBezTo>
                <a:close/>
                <a:moveTo>
                  <a:pt x="80" y="40"/>
                </a:moveTo>
                <a:cubicBezTo>
                  <a:pt x="78" y="40"/>
                  <a:pt x="76" y="42"/>
                  <a:pt x="76" y="44"/>
                </a:cubicBezTo>
                <a:cubicBezTo>
                  <a:pt x="76" y="50"/>
                  <a:pt x="76" y="50"/>
                  <a:pt x="76" y="50"/>
                </a:cubicBezTo>
                <a:cubicBezTo>
                  <a:pt x="75" y="50"/>
                  <a:pt x="75" y="50"/>
                  <a:pt x="75" y="50"/>
                </a:cubicBezTo>
                <a:cubicBezTo>
                  <a:pt x="68" y="50"/>
                  <a:pt x="62" y="57"/>
                  <a:pt x="62" y="65"/>
                </a:cubicBezTo>
                <a:cubicBezTo>
                  <a:pt x="62" y="73"/>
                  <a:pt x="68" y="79"/>
                  <a:pt x="75" y="79"/>
                </a:cubicBezTo>
                <a:cubicBezTo>
                  <a:pt x="84" y="79"/>
                  <a:pt x="84" y="79"/>
                  <a:pt x="84" y="79"/>
                </a:cubicBezTo>
                <a:cubicBezTo>
                  <a:pt x="88" y="79"/>
                  <a:pt x="90" y="82"/>
                  <a:pt x="90" y="86"/>
                </a:cubicBezTo>
                <a:cubicBezTo>
                  <a:pt x="90" y="90"/>
                  <a:pt x="88" y="93"/>
                  <a:pt x="84" y="93"/>
                </a:cubicBezTo>
                <a:cubicBezTo>
                  <a:pt x="68" y="93"/>
                  <a:pt x="68" y="93"/>
                  <a:pt x="68" y="93"/>
                </a:cubicBezTo>
                <a:cubicBezTo>
                  <a:pt x="66" y="93"/>
                  <a:pt x="64" y="94"/>
                  <a:pt x="64" y="97"/>
                </a:cubicBezTo>
                <a:cubicBezTo>
                  <a:pt x="64" y="99"/>
                  <a:pt x="66" y="101"/>
                  <a:pt x="68" y="101"/>
                </a:cubicBezTo>
                <a:cubicBezTo>
                  <a:pt x="76" y="101"/>
                  <a:pt x="76" y="101"/>
                  <a:pt x="76" y="101"/>
                </a:cubicBezTo>
                <a:cubicBezTo>
                  <a:pt x="76" y="107"/>
                  <a:pt x="76" y="107"/>
                  <a:pt x="76" y="107"/>
                </a:cubicBezTo>
                <a:cubicBezTo>
                  <a:pt x="76" y="109"/>
                  <a:pt x="78" y="111"/>
                  <a:pt x="80" y="111"/>
                </a:cubicBezTo>
                <a:cubicBezTo>
                  <a:pt x="82" y="111"/>
                  <a:pt x="84" y="109"/>
                  <a:pt x="84" y="107"/>
                </a:cubicBezTo>
                <a:cubicBezTo>
                  <a:pt x="84" y="101"/>
                  <a:pt x="84" y="101"/>
                  <a:pt x="84" y="101"/>
                </a:cubicBezTo>
                <a:cubicBezTo>
                  <a:pt x="85" y="101"/>
                  <a:pt x="85" y="101"/>
                  <a:pt x="85" y="101"/>
                </a:cubicBezTo>
                <a:cubicBezTo>
                  <a:pt x="85" y="101"/>
                  <a:pt x="85" y="101"/>
                  <a:pt x="85" y="101"/>
                </a:cubicBezTo>
                <a:cubicBezTo>
                  <a:pt x="92" y="100"/>
                  <a:pt x="98" y="94"/>
                  <a:pt x="98" y="86"/>
                </a:cubicBezTo>
                <a:cubicBezTo>
                  <a:pt x="98" y="78"/>
                  <a:pt x="92" y="71"/>
                  <a:pt x="85" y="71"/>
                </a:cubicBezTo>
                <a:cubicBezTo>
                  <a:pt x="76" y="71"/>
                  <a:pt x="76" y="71"/>
                  <a:pt x="76" y="71"/>
                </a:cubicBezTo>
                <a:cubicBezTo>
                  <a:pt x="72" y="71"/>
                  <a:pt x="70" y="68"/>
                  <a:pt x="70" y="65"/>
                </a:cubicBezTo>
                <a:cubicBezTo>
                  <a:pt x="70" y="61"/>
                  <a:pt x="72" y="58"/>
                  <a:pt x="76" y="58"/>
                </a:cubicBezTo>
                <a:cubicBezTo>
                  <a:pt x="91" y="58"/>
                  <a:pt x="91" y="58"/>
                  <a:pt x="91" y="58"/>
                </a:cubicBezTo>
                <a:cubicBezTo>
                  <a:pt x="94" y="58"/>
                  <a:pt x="95" y="56"/>
                  <a:pt x="95" y="54"/>
                </a:cubicBezTo>
                <a:cubicBezTo>
                  <a:pt x="95" y="52"/>
                  <a:pt x="94" y="50"/>
                  <a:pt x="91" y="50"/>
                </a:cubicBezTo>
                <a:cubicBezTo>
                  <a:pt x="84" y="50"/>
                  <a:pt x="84" y="50"/>
                  <a:pt x="84" y="50"/>
                </a:cubicBezTo>
                <a:cubicBezTo>
                  <a:pt x="84" y="44"/>
                  <a:pt x="84" y="44"/>
                  <a:pt x="84" y="44"/>
                </a:cubicBezTo>
                <a:cubicBezTo>
                  <a:pt x="84" y="42"/>
                  <a:pt x="82" y="40"/>
                  <a:pt x="80" y="4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3" name="Freeform 82">
            <a:extLst>
              <a:ext uri="{FF2B5EF4-FFF2-40B4-BE49-F238E27FC236}">
                <a16:creationId xmlns:a16="http://schemas.microsoft.com/office/drawing/2014/main" xmlns="" id="{A1338605-F34C-4CF8-B950-DE056421667C}"/>
              </a:ext>
            </a:extLst>
          </p:cNvPr>
          <p:cNvSpPr>
            <a:spLocks noEditPoints="1"/>
          </p:cNvSpPr>
          <p:nvPr/>
        </p:nvSpPr>
        <p:spPr bwMode="auto">
          <a:xfrm>
            <a:off x="8197850" y="2547937"/>
            <a:ext cx="542925" cy="531813"/>
          </a:xfrm>
          <a:custGeom>
            <a:avLst/>
            <a:gdLst>
              <a:gd name="T0" fmla="*/ 160 w 160"/>
              <a:gd name="T1" fmla="*/ 96 h 156"/>
              <a:gd name="T2" fmla="*/ 100 w 160"/>
              <a:gd name="T3" fmla="*/ 83 h 156"/>
              <a:gd name="T4" fmla="*/ 87 w 160"/>
              <a:gd name="T5" fmla="*/ 143 h 156"/>
              <a:gd name="T6" fmla="*/ 147 w 160"/>
              <a:gd name="T7" fmla="*/ 156 h 156"/>
              <a:gd name="T8" fmla="*/ 152 w 160"/>
              <a:gd name="T9" fmla="*/ 143 h 156"/>
              <a:gd name="T10" fmla="*/ 100 w 160"/>
              <a:gd name="T11" fmla="*/ 148 h 156"/>
              <a:gd name="T12" fmla="*/ 95 w 160"/>
              <a:gd name="T13" fmla="*/ 96 h 156"/>
              <a:gd name="T14" fmla="*/ 147 w 160"/>
              <a:gd name="T15" fmla="*/ 91 h 156"/>
              <a:gd name="T16" fmla="*/ 152 w 160"/>
              <a:gd name="T17" fmla="*/ 143 h 156"/>
              <a:gd name="T18" fmla="*/ 100 w 160"/>
              <a:gd name="T19" fmla="*/ 33 h 156"/>
              <a:gd name="T20" fmla="*/ 119 w 160"/>
              <a:gd name="T21" fmla="*/ 70 h 156"/>
              <a:gd name="T22" fmla="*/ 127 w 160"/>
              <a:gd name="T23" fmla="*/ 70 h 156"/>
              <a:gd name="T24" fmla="*/ 147 w 160"/>
              <a:gd name="T25" fmla="*/ 33 h 156"/>
              <a:gd name="T26" fmla="*/ 152 w 160"/>
              <a:gd name="T27" fmla="*/ 33 h 156"/>
              <a:gd name="T28" fmla="*/ 126 w 160"/>
              <a:gd name="T29" fmla="*/ 1 h 156"/>
              <a:gd name="T30" fmla="*/ 95 w 160"/>
              <a:gd name="T31" fmla="*/ 27 h 156"/>
              <a:gd name="T32" fmla="*/ 73 w 160"/>
              <a:gd name="T33" fmla="*/ 13 h 156"/>
              <a:gd name="T34" fmla="*/ 13 w 160"/>
              <a:gd name="T35" fmla="*/ 0 h 156"/>
              <a:gd name="T36" fmla="*/ 0 w 160"/>
              <a:gd name="T37" fmla="*/ 60 h 156"/>
              <a:gd name="T38" fmla="*/ 60 w 160"/>
              <a:gd name="T39" fmla="*/ 73 h 156"/>
              <a:gd name="T40" fmla="*/ 73 w 160"/>
              <a:gd name="T41" fmla="*/ 13 h 156"/>
              <a:gd name="T42" fmla="*/ 60 w 160"/>
              <a:gd name="T43" fmla="*/ 65 h 156"/>
              <a:gd name="T44" fmla="*/ 8 w 160"/>
              <a:gd name="T45" fmla="*/ 60 h 156"/>
              <a:gd name="T46" fmla="*/ 13 w 160"/>
              <a:gd name="T47" fmla="*/ 8 h 156"/>
              <a:gd name="T48" fmla="*/ 65 w 160"/>
              <a:gd name="T49" fmla="*/ 13 h 156"/>
              <a:gd name="T50" fmla="*/ 37 w 160"/>
              <a:gd name="T51" fmla="*/ 82 h 156"/>
              <a:gd name="T52" fmla="*/ 33 w 160"/>
              <a:gd name="T53" fmla="*/ 142 h 156"/>
              <a:gd name="T54" fmla="*/ 8 w 160"/>
              <a:gd name="T55" fmla="*/ 123 h 156"/>
              <a:gd name="T56" fmla="*/ 34 w 160"/>
              <a:gd name="T57" fmla="*/ 155 h 156"/>
              <a:gd name="T58" fmla="*/ 39 w 160"/>
              <a:gd name="T59" fmla="*/ 155 h 156"/>
              <a:gd name="T60" fmla="*/ 65 w 160"/>
              <a:gd name="T61" fmla="*/ 123 h 156"/>
              <a:gd name="T62" fmla="*/ 41 w 160"/>
              <a:gd name="T63" fmla="*/ 142 h 156"/>
              <a:gd name="T64" fmla="*/ 37 w 160"/>
              <a:gd name="T65" fmla="*/ 82 h 1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60" h="156">
                <a:moveTo>
                  <a:pt x="160" y="143"/>
                </a:moveTo>
                <a:cubicBezTo>
                  <a:pt x="160" y="96"/>
                  <a:pt x="160" y="96"/>
                  <a:pt x="160" y="96"/>
                </a:cubicBezTo>
                <a:cubicBezTo>
                  <a:pt x="160" y="89"/>
                  <a:pt x="154" y="83"/>
                  <a:pt x="147" y="83"/>
                </a:cubicBezTo>
                <a:cubicBezTo>
                  <a:pt x="100" y="83"/>
                  <a:pt x="100" y="83"/>
                  <a:pt x="100" y="83"/>
                </a:cubicBezTo>
                <a:cubicBezTo>
                  <a:pt x="93" y="83"/>
                  <a:pt x="87" y="89"/>
                  <a:pt x="87" y="96"/>
                </a:cubicBezTo>
                <a:cubicBezTo>
                  <a:pt x="87" y="143"/>
                  <a:pt x="87" y="143"/>
                  <a:pt x="87" y="143"/>
                </a:cubicBezTo>
                <a:cubicBezTo>
                  <a:pt x="87" y="150"/>
                  <a:pt x="93" y="156"/>
                  <a:pt x="100" y="156"/>
                </a:cubicBezTo>
                <a:cubicBezTo>
                  <a:pt x="147" y="156"/>
                  <a:pt x="147" y="156"/>
                  <a:pt x="147" y="156"/>
                </a:cubicBezTo>
                <a:cubicBezTo>
                  <a:pt x="154" y="156"/>
                  <a:pt x="160" y="150"/>
                  <a:pt x="160" y="143"/>
                </a:cubicBezTo>
                <a:close/>
                <a:moveTo>
                  <a:pt x="152" y="143"/>
                </a:moveTo>
                <a:cubicBezTo>
                  <a:pt x="152" y="145"/>
                  <a:pt x="150" y="148"/>
                  <a:pt x="147" y="148"/>
                </a:cubicBezTo>
                <a:cubicBezTo>
                  <a:pt x="100" y="148"/>
                  <a:pt x="100" y="148"/>
                  <a:pt x="100" y="148"/>
                </a:cubicBezTo>
                <a:cubicBezTo>
                  <a:pt x="97" y="148"/>
                  <a:pt x="95" y="145"/>
                  <a:pt x="95" y="143"/>
                </a:cubicBezTo>
                <a:cubicBezTo>
                  <a:pt x="95" y="96"/>
                  <a:pt x="95" y="96"/>
                  <a:pt x="95" y="96"/>
                </a:cubicBezTo>
                <a:cubicBezTo>
                  <a:pt x="95" y="93"/>
                  <a:pt x="97" y="91"/>
                  <a:pt x="100" y="91"/>
                </a:cubicBezTo>
                <a:cubicBezTo>
                  <a:pt x="147" y="91"/>
                  <a:pt x="147" y="91"/>
                  <a:pt x="147" y="91"/>
                </a:cubicBezTo>
                <a:cubicBezTo>
                  <a:pt x="150" y="91"/>
                  <a:pt x="152" y="93"/>
                  <a:pt x="152" y="96"/>
                </a:cubicBezTo>
                <a:lnTo>
                  <a:pt x="152" y="143"/>
                </a:lnTo>
                <a:close/>
                <a:moveTo>
                  <a:pt x="95" y="33"/>
                </a:moveTo>
                <a:cubicBezTo>
                  <a:pt x="96" y="34"/>
                  <a:pt x="99" y="34"/>
                  <a:pt x="100" y="33"/>
                </a:cubicBezTo>
                <a:cubicBezTo>
                  <a:pt x="119" y="14"/>
                  <a:pt x="119" y="14"/>
                  <a:pt x="119" y="14"/>
                </a:cubicBezTo>
                <a:cubicBezTo>
                  <a:pt x="119" y="70"/>
                  <a:pt x="119" y="70"/>
                  <a:pt x="119" y="70"/>
                </a:cubicBezTo>
                <a:cubicBezTo>
                  <a:pt x="119" y="72"/>
                  <a:pt x="121" y="74"/>
                  <a:pt x="123" y="74"/>
                </a:cubicBezTo>
                <a:cubicBezTo>
                  <a:pt x="126" y="74"/>
                  <a:pt x="127" y="72"/>
                  <a:pt x="127" y="70"/>
                </a:cubicBezTo>
                <a:cubicBezTo>
                  <a:pt x="127" y="14"/>
                  <a:pt x="127" y="14"/>
                  <a:pt x="127" y="14"/>
                </a:cubicBezTo>
                <a:cubicBezTo>
                  <a:pt x="147" y="33"/>
                  <a:pt x="147" y="33"/>
                  <a:pt x="147" y="33"/>
                </a:cubicBezTo>
                <a:cubicBezTo>
                  <a:pt x="147" y="34"/>
                  <a:pt x="148" y="34"/>
                  <a:pt x="149" y="34"/>
                </a:cubicBezTo>
                <a:cubicBezTo>
                  <a:pt x="151" y="34"/>
                  <a:pt x="152" y="34"/>
                  <a:pt x="152" y="33"/>
                </a:cubicBezTo>
                <a:cubicBezTo>
                  <a:pt x="154" y="31"/>
                  <a:pt x="154" y="29"/>
                  <a:pt x="152" y="27"/>
                </a:cubicBezTo>
                <a:cubicBezTo>
                  <a:pt x="126" y="1"/>
                  <a:pt x="126" y="1"/>
                  <a:pt x="126" y="1"/>
                </a:cubicBezTo>
                <a:cubicBezTo>
                  <a:pt x="125" y="0"/>
                  <a:pt x="122" y="0"/>
                  <a:pt x="121" y="1"/>
                </a:cubicBezTo>
                <a:cubicBezTo>
                  <a:pt x="95" y="27"/>
                  <a:pt x="95" y="27"/>
                  <a:pt x="95" y="27"/>
                </a:cubicBezTo>
                <a:cubicBezTo>
                  <a:pt x="93" y="29"/>
                  <a:pt x="93" y="31"/>
                  <a:pt x="95" y="33"/>
                </a:cubicBezTo>
                <a:close/>
                <a:moveTo>
                  <a:pt x="73" y="13"/>
                </a:moveTo>
                <a:cubicBezTo>
                  <a:pt x="73" y="6"/>
                  <a:pt x="67" y="0"/>
                  <a:pt x="60" y="0"/>
                </a:cubicBezTo>
                <a:cubicBezTo>
                  <a:pt x="13" y="0"/>
                  <a:pt x="13" y="0"/>
                  <a:pt x="13" y="0"/>
                </a:cubicBezTo>
                <a:cubicBezTo>
                  <a:pt x="6" y="0"/>
                  <a:pt x="0" y="6"/>
                  <a:pt x="0" y="13"/>
                </a:cubicBezTo>
                <a:cubicBezTo>
                  <a:pt x="0" y="60"/>
                  <a:pt x="0" y="60"/>
                  <a:pt x="0" y="60"/>
                </a:cubicBezTo>
                <a:cubicBezTo>
                  <a:pt x="0" y="67"/>
                  <a:pt x="6" y="73"/>
                  <a:pt x="13" y="73"/>
                </a:cubicBezTo>
                <a:cubicBezTo>
                  <a:pt x="60" y="73"/>
                  <a:pt x="60" y="73"/>
                  <a:pt x="60" y="73"/>
                </a:cubicBezTo>
                <a:cubicBezTo>
                  <a:pt x="67" y="73"/>
                  <a:pt x="73" y="67"/>
                  <a:pt x="73" y="60"/>
                </a:cubicBezTo>
                <a:cubicBezTo>
                  <a:pt x="73" y="13"/>
                  <a:pt x="73" y="13"/>
                  <a:pt x="73" y="13"/>
                </a:cubicBezTo>
                <a:close/>
                <a:moveTo>
                  <a:pt x="65" y="60"/>
                </a:moveTo>
                <a:cubicBezTo>
                  <a:pt x="65" y="63"/>
                  <a:pt x="63" y="65"/>
                  <a:pt x="60" y="65"/>
                </a:cubicBezTo>
                <a:cubicBezTo>
                  <a:pt x="13" y="65"/>
                  <a:pt x="13" y="65"/>
                  <a:pt x="13" y="65"/>
                </a:cubicBezTo>
                <a:cubicBezTo>
                  <a:pt x="10" y="65"/>
                  <a:pt x="8" y="63"/>
                  <a:pt x="8" y="60"/>
                </a:cubicBezTo>
                <a:cubicBezTo>
                  <a:pt x="8" y="13"/>
                  <a:pt x="8" y="13"/>
                  <a:pt x="8" y="13"/>
                </a:cubicBezTo>
                <a:cubicBezTo>
                  <a:pt x="8" y="10"/>
                  <a:pt x="10" y="8"/>
                  <a:pt x="13" y="8"/>
                </a:cubicBezTo>
                <a:cubicBezTo>
                  <a:pt x="60" y="8"/>
                  <a:pt x="60" y="8"/>
                  <a:pt x="60" y="8"/>
                </a:cubicBezTo>
                <a:cubicBezTo>
                  <a:pt x="63" y="8"/>
                  <a:pt x="65" y="10"/>
                  <a:pt x="65" y="13"/>
                </a:cubicBezTo>
                <a:cubicBezTo>
                  <a:pt x="65" y="60"/>
                  <a:pt x="65" y="60"/>
                  <a:pt x="65" y="60"/>
                </a:cubicBezTo>
                <a:close/>
                <a:moveTo>
                  <a:pt x="37" y="82"/>
                </a:moveTo>
                <a:cubicBezTo>
                  <a:pt x="34" y="82"/>
                  <a:pt x="33" y="84"/>
                  <a:pt x="33" y="86"/>
                </a:cubicBezTo>
                <a:cubicBezTo>
                  <a:pt x="33" y="142"/>
                  <a:pt x="33" y="142"/>
                  <a:pt x="33" y="142"/>
                </a:cubicBezTo>
                <a:cubicBezTo>
                  <a:pt x="13" y="123"/>
                  <a:pt x="13" y="123"/>
                  <a:pt x="13" y="123"/>
                </a:cubicBezTo>
                <a:cubicBezTo>
                  <a:pt x="12" y="121"/>
                  <a:pt x="9" y="121"/>
                  <a:pt x="8" y="123"/>
                </a:cubicBezTo>
                <a:cubicBezTo>
                  <a:pt x="6" y="125"/>
                  <a:pt x="6" y="127"/>
                  <a:pt x="8" y="129"/>
                </a:cubicBezTo>
                <a:cubicBezTo>
                  <a:pt x="34" y="155"/>
                  <a:pt x="34" y="155"/>
                  <a:pt x="34" y="155"/>
                </a:cubicBezTo>
                <a:cubicBezTo>
                  <a:pt x="34" y="155"/>
                  <a:pt x="36" y="156"/>
                  <a:pt x="37" y="156"/>
                </a:cubicBezTo>
                <a:cubicBezTo>
                  <a:pt x="38" y="156"/>
                  <a:pt x="39" y="155"/>
                  <a:pt x="39" y="155"/>
                </a:cubicBezTo>
                <a:cubicBezTo>
                  <a:pt x="65" y="129"/>
                  <a:pt x="65" y="129"/>
                  <a:pt x="65" y="129"/>
                </a:cubicBezTo>
                <a:cubicBezTo>
                  <a:pt x="67" y="127"/>
                  <a:pt x="67" y="125"/>
                  <a:pt x="65" y="123"/>
                </a:cubicBezTo>
                <a:cubicBezTo>
                  <a:pt x="64" y="121"/>
                  <a:pt x="61" y="121"/>
                  <a:pt x="60" y="123"/>
                </a:cubicBezTo>
                <a:cubicBezTo>
                  <a:pt x="41" y="142"/>
                  <a:pt x="41" y="142"/>
                  <a:pt x="41" y="142"/>
                </a:cubicBezTo>
                <a:cubicBezTo>
                  <a:pt x="41" y="86"/>
                  <a:pt x="41" y="86"/>
                  <a:pt x="41" y="86"/>
                </a:cubicBezTo>
                <a:cubicBezTo>
                  <a:pt x="41" y="84"/>
                  <a:pt x="39" y="82"/>
                  <a:pt x="37" y="8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4" name="Freeform 83">
            <a:extLst>
              <a:ext uri="{FF2B5EF4-FFF2-40B4-BE49-F238E27FC236}">
                <a16:creationId xmlns:a16="http://schemas.microsoft.com/office/drawing/2014/main" xmlns="" id="{D247E534-F602-4965-AD4B-1C82DFA0FCBE}"/>
              </a:ext>
            </a:extLst>
          </p:cNvPr>
          <p:cNvSpPr>
            <a:spLocks noEditPoints="1"/>
          </p:cNvSpPr>
          <p:nvPr/>
        </p:nvSpPr>
        <p:spPr bwMode="auto">
          <a:xfrm>
            <a:off x="8212138" y="3162300"/>
            <a:ext cx="528638" cy="547688"/>
          </a:xfrm>
          <a:custGeom>
            <a:avLst/>
            <a:gdLst>
              <a:gd name="T0" fmla="*/ 143 w 156"/>
              <a:gd name="T1" fmla="*/ 73 h 160"/>
              <a:gd name="T2" fmla="*/ 156 w 156"/>
              <a:gd name="T3" fmla="*/ 13 h 160"/>
              <a:gd name="T4" fmla="*/ 96 w 156"/>
              <a:gd name="T5" fmla="*/ 0 h 160"/>
              <a:gd name="T6" fmla="*/ 83 w 156"/>
              <a:gd name="T7" fmla="*/ 60 h 160"/>
              <a:gd name="T8" fmla="*/ 91 w 156"/>
              <a:gd name="T9" fmla="*/ 13 h 160"/>
              <a:gd name="T10" fmla="*/ 143 w 156"/>
              <a:gd name="T11" fmla="*/ 8 h 160"/>
              <a:gd name="T12" fmla="*/ 148 w 156"/>
              <a:gd name="T13" fmla="*/ 60 h 160"/>
              <a:gd name="T14" fmla="*/ 96 w 156"/>
              <a:gd name="T15" fmla="*/ 65 h 160"/>
              <a:gd name="T16" fmla="*/ 91 w 156"/>
              <a:gd name="T17" fmla="*/ 13 h 160"/>
              <a:gd name="T18" fmla="*/ 27 w 156"/>
              <a:gd name="T19" fmla="*/ 8 h 160"/>
              <a:gd name="T20" fmla="*/ 1 w 156"/>
              <a:gd name="T21" fmla="*/ 39 h 160"/>
              <a:gd name="T22" fmla="*/ 30 w 156"/>
              <a:gd name="T23" fmla="*/ 67 h 160"/>
              <a:gd name="T24" fmla="*/ 33 w 156"/>
              <a:gd name="T25" fmla="*/ 60 h 160"/>
              <a:gd name="T26" fmla="*/ 70 w 156"/>
              <a:gd name="T27" fmla="*/ 41 h 160"/>
              <a:gd name="T28" fmla="*/ 70 w 156"/>
              <a:gd name="T29" fmla="*/ 33 h 160"/>
              <a:gd name="T30" fmla="*/ 33 w 156"/>
              <a:gd name="T31" fmla="*/ 13 h 160"/>
              <a:gd name="T32" fmla="*/ 0 w 156"/>
              <a:gd name="T33" fmla="*/ 147 h 160"/>
              <a:gd name="T34" fmla="*/ 60 w 156"/>
              <a:gd name="T35" fmla="*/ 160 h 160"/>
              <a:gd name="T36" fmla="*/ 73 w 156"/>
              <a:gd name="T37" fmla="*/ 100 h 160"/>
              <a:gd name="T38" fmla="*/ 13 w 156"/>
              <a:gd name="T39" fmla="*/ 87 h 160"/>
              <a:gd name="T40" fmla="*/ 0 w 156"/>
              <a:gd name="T41" fmla="*/ 147 h 160"/>
              <a:gd name="T42" fmla="*/ 13 w 156"/>
              <a:gd name="T43" fmla="*/ 95 h 160"/>
              <a:gd name="T44" fmla="*/ 65 w 156"/>
              <a:gd name="T45" fmla="*/ 100 h 160"/>
              <a:gd name="T46" fmla="*/ 60 w 156"/>
              <a:gd name="T47" fmla="*/ 152 h 160"/>
              <a:gd name="T48" fmla="*/ 8 w 156"/>
              <a:gd name="T49" fmla="*/ 147 h 160"/>
              <a:gd name="T50" fmla="*/ 86 w 156"/>
              <a:gd name="T51" fmla="*/ 127 h 160"/>
              <a:gd name="T52" fmla="*/ 123 w 156"/>
              <a:gd name="T53" fmla="*/ 147 h 160"/>
              <a:gd name="T54" fmla="*/ 126 w 156"/>
              <a:gd name="T55" fmla="*/ 153 h 160"/>
              <a:gd name="T56" fmla="*/ 155 w 156"/>
              <a:gd name="T57" fmla="*/ 126 h 160"/>
              <a:gd name="T58" fmla="*/ 155 w 156"/>
              <a:gd name="T59" fmla="*/ 121 h 160"/>
              <a:gd name="T60" fmla="*/ 123 w 156"/>
              <a:gd name="T61" fmla="*/ 95 h 160"/>
              <a:gd name="T62" fmla="*/ 142 w 156"/>
              <a:gd name="T63" fmla="*/ 119 h 160"/>
              <a:gd name="T64" fmla="*/ 82 w 156"/>
              <a:gd name="T65" fmla="*/ 123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56" h="160">
                <a:moveTo>
                  <a:pt x="96" y="73"/>
                </a:moveTo>
                <a:cubicBezTo>
                  <a:pt x="143" y="73"/>
                  <a:pt x="143" y="73"/>
                  <a:pt x="143" y="73"/>
                </a:cubicBezTo>
                <a:cubicBezTo>
                  <a:pt x="150" y="73"/>
                  <a:pt x="156" y="67"/>
                  <a:pt x="156" y="60"/>
                </a:cubicBezTo>
                <a:cubicBezTo>
                  <a:pt x="156" y="13"/>
                  <a:pt x="156" y="13"/>
                  <a:pt x="156" y="13"/>
                </a:cubicBezTo>
                <a:cubicBezTo>
                  <a:pt x="156" y="6"/>
                  <a:pt x="150" y="0"/>
                  <a:pt x="143" y="0"/>
                </a:cubicBezTo>
                <a:cubicBezTo>
                  <a:pt x="96" y="0"/>
                  <a:pt x="96" y="0"/>
                  <a:pt x="96" y="0"/>
                </a:cubicBezTo>
                <a:cubicBezTo>
                  <a:pt x="89" y="0"/>
                  <a:pt x="83" y="6"/>
                  <a:pt x="83" y="13"/>
                </a:cubicBezTo>
                <a:cubicBezTo>
                  <a:pt x="83" y="60"/>
                  <a:pt x="83" y="60"/>
                  <a:pt x="83" y="60"/>
                </a:cubicBezTo>
                <a:cubicBezTo>
                  <a:pt x="83" y="67"/>
                  <a:pt x="89" y="73"/>
                  <a:pt x="96" y="73"/>
                </a:cubicBezTo>
                <a:close/>
                <a:moveTo>
                  <a:pt x="91" y="13"/>
                </a:moveTo>
                <a:cubicBezTo>
                  <a:pt x="91" y="10"/>
                  <a:pt x="93" y="8"/>
                  <a:pt x="96" y="8"/>
                </a:cubicBezTo>
                <a:cubicBezTo>
                  <a:pt x="143" y="8"/>
                  <a:pt x="143" y="8"/>
                  <a:pt x="143" y="8"/>
                </a:cubicBezTo>
                <a:cubicBezTo>
                  <a:pt x="145" y="8"/>
                  <a:pt x="148" y="10"/>
                  <a:pt x="148" y="13"/>
                </a:cubicBezTo>
                <a:cubicBezTo>
                  <a:pt x="148" y="60"/>
                  <a:pt x="148" y="60"/>
                  <a:pt x="148" y="60"/>
                </a:cubicBezTo>
                <a:cubicBezTo>
                  <a:pt x="148" y="63"/>
                  <a:pt x="145" y="65"/>
                  <a:pt x="143" y="65"/>
                </a:cubicBezTo>
                <a:cubicBezTo>
                  <a:pt x="96" y="65"/>
                  <a:pt x="96" y="65"/>
                  <a:pt x="96" y="65"/>
                </a:cubicBezTo>
                <a:cubicBezTo>
                  <a:pt x="93" y="65"/>
                  <a:pt x="91" y="63"/>
                  <a:pt x="91" y="60"/>
                </a:cubicBezTo>
                <a:lnTo>
                  <a:pt x="91" y="13"/>
                </a:lnTo>
                <a:close/>
                <a:moveTo>
                  <a:pt x="33" y="8"/>
                </a:moveTo>
                <a:cubicBezTo>
                  <a:pt x="31" y="6"/>
                  <a:pt x="29" y="6"/>
                  <a:pt x="27" y="8"/>
                </a:cubicBezTo>
                <a:cubicBezTo>
                  <a:pt x="1" y="34"/>
                  <a:pt x="1" y="34"/>
                  <a:pt x="1" y="34"/>
                </a:cubicBezTo>
                <a:cubicBezTo>
                  <a:pt x="0" y="35"/>
                  <a:pt x="0" y="38"/>
                  <a:pt x="1" y="39"/>
                </a:cubicBezTo>
                <a:cubicBezTo>
                  <a:pt x="27" y="65"/>
                  <a:pt x="27" y="65"/>
                  <a:pt x="27" y="65"/>
                </a:cubicBezTo>
                <a:cubicBezTo>
                  <a:pt x="28" y="66"/>
                  <a:pt x="29" y="67"/>
                  <a:pt x="30" y="67"/>
                </a:cubicBezTo>
                <a:cubicBezTo>
                  <a:pt x="31" y="67"/>
                  <a:pt x="32" y="66"/>
                  <a:pt x="33" y="65"/>
                </a:cubicBezTo>
                <a:cubicBezTo>
                  <a:pt x="34" y="64"/>
                  <a:pt x="34" y="61"/>
                  <a:pt x="33" y="60"/>
                </a:cubicBezTo>
                <a:cubicBezTo>
                  <a:pt x="14" y="41"/>
                  <a:pt x="14" y="41"/>
                  <a:pt x="14" y="41"/>
                </a:cubicBezTo>
                <a:cubicBezTo>
                  <a:pt x="70" y="41"/>
                  <a:pt x="70" y="41"/>
                  <a:pt x="70" y="41"/>
                </a:cubicBezTo>
                <a:cubicBezTo>
                  <a:pt x="72" y="41"/>
                  <a:pt x="74" y="39"/>
                  <a:pt x="74" y="37"/>
                </a:cubicBezTo>
                <a:cubicBezTo>
                  <a:pt x="74" y="34"/>
                  <a:pt x="72" y="33"/>
                  <a:pt x="70" y="33"/>
                </a:cubicBezTo>
                <a:cubicBezTo>
                  <a:pt x="14" y="33"/>
                  <a:pt x="14" y="33"/>
                  <a:pt x="14" y="33"/>
                </a:cubicBezTo>
                <a:cubicBezTo>
                  <a:pt x="33" y="13"/>
                  <a:pt x="33" y="13"/>
                  <a:pt x="33" y="13"/>
                </a:cubicBezTo>
                <a:cubicBezTo>
                  <a:pt x="34" y="12"/>
                  <a:pt x="34" y="9"/>
                  <a:pt x="33" y="8"/>
                </a:cubicBezTo>
                <a:close/>
                <a:moveTo>
                  <a:pt x="0" y="147"/>
                </a:moveTo>
                <a:cubicBezTo>
                  <a:pt x="0" y="154"/>
                  <a:pt x="6" y="160"/>
                  <a:pt x="13" y="160"/>
                </a:cubicBezTo>
                <a:cubicBezTo>
                  <a:pt x="60" y="160"/>
                  <a:pt x="60" y="160"/>
                  <a:pt x="60" y="160"/>
                </a:cubicBezTo>
                <a:cubicBezTo>
                  <a:pt x="67" y="160"/>
                  <a:pt x="73" y="154"/>
                  <a:pt x="73" y="147"/>
                </a:cubicBezTo>
                <a:cubicBezTo>
                  <a:pt x="73" y="100"/>
                  <a:pt x="73" y="100"/>
                  <a:pt x="73" y="100"/>
                </a:cubicBezTo>
                <a:cubicBezTo>
                  <a:pt x="73" y="93"/>
                  <a:pt x="67" y="87"/>
                  <a:pt x="60" y="87"/>
                </a:cubicBezTo>
                <a:cubicBezTo>
                  <a:pt x="13" y="87"/>
                  <a:pt x="13" y="87"/>
                  <a:pt x="13" y="87"/>
                </a:cubicBezTo>
                <a:cubicBezTo>
                  <a:pt x="6" y="87"/>
                  <a:pt x="0" y="93"/>
                  <a:pt x="0" y="100"/>
                </a:cubicBezTo>
                <a:cubicBezTo>
                  <a:pt x="0" y="147"/>
                  <a:pt x="0" y="147"/>
                  <a:pt x="0" y="147"/>
                </a:cubicBezTo>
                <a:close/>
                <a:moveTo>
                  <a:pt x="8" y="100"/>
                </a:moveTo>
                <a:cubicBezTo>
                  <a:pt x="8" y="97"/>
                  <a:pt x="10" y="95"/>
                  <a:pt x="13" y="95"/>
                </a:cubicBezTo>
                <a:cubicBezTo>
                  <a:pt x="60" y="95"/>
                  <a:pt x="60" y="95"/>
                  <a:pt x="60" y="95"/>
                </a:cubicBezTo>
                <a:cubicBezTo>
                  <a:pt x="63" y="95"/>
                  <a:pt x="65" y="97"/>
                  <a:pt x="65" y="100"/>
                </a:cubicBezTo>
                <a:cubicBezTo>
                  <a:pt x="65" y="147"/>
                  <a:pt x="65" y="147"/>
                  <a:pt x="65" y="147"/>
                </a:cubicBezTo>
                <a:cubicBezTo>
                  <a:pt x="65" y="150"/>
                  <a:pt x="63" y="152"/>
                  <a:pt x="60" y="152"/>
                </a:cubicBezTo>
                <a:cubicBezTo>
                  <a:pt x="13" y="152"/>
                  <a:pt x="13" y="152"/>
                  <a:pt x="13" y="152"/>
                </a:cubicBezTo>
                <a:cubicBezTo>
                  <a:pt x="10" y="152"/>
                  <a:pt x="8" y="150"/>
                  <a:pt x="8" y="147"/>
                </a:cubicBezTo>
                <a:cubicBezTo>
                  <a:pt x="8" y="100"/>
                  <a:pt x="8" y="100"/>
                  <a:pt x="8" y="100"/>
                </a:cubicBezTo>
                <a:close/>
                <a:moveTo>
                  <a:pt x="86" y="127"/>
                </a:moveTo>
                <a:cubicBezTo>
                  <a:pt x="142" y="127"/>
                  <a:pt x="142" y="127"/>
                  <a:pt x="142" y="127"/>
                </a:cubicBezTo>
                <a:cubicBezTo>
                  <a:pt x="123" y="147"/>
                  <a:pt x="123" y="147"/>
                  <a:pt x="123" y="147"/>
                </a:cubicBezTo>
                <a:cubicBezTo>
                  <a:pt x="121" y="148"/>
                  <a:pt x="121" y="151"/>
                  <a:pt x="123" y="152"/>
                </a:cubicBezTo>
                <a:cubicBezTo>
                  <a:pt x="124" y="153"/>
                  <a:pt x="125" y="153"/>
                  <a:pt x="126" y="153"/>
                </a:cubicBezTo>
                <a:cubicBezTo>
                  <a:pt x="127" y="153"/>
                  <a:pt x="128" y="153"/>
                  <a:pt x="129" y="152"/>
                </a:cubicBezTo>
                <a:cubicBezTo>
                  <a:pt x="155" y="126"/>
                  <a:pt x="155" y="126"/>
                  <a:pt x="155" y="126"/>
                </a:cubicBezTo>
                <a:cubicBezTo>
                  <a:pt x="155" y="126"/>
                  <a:pt x="156" y="125"/>
                  <a:pt x="156" y="123"/>
                </a:cubicBezTo>
                <a:cubicBezTo>
                  <a:pt x="156" y="122"/>
                  <a:pt x="155" y="121"/>
                  <a:pt x="155" y="121"/>
                </a:cubicBezTo>
                <a:cubicBezTo>
                  <a:pt x="129" y="95"/>
                  <a:pt x="129" y="95"/>
                  <a:pt x="129" y="95"/>
                </a:cubicBezTo>
                <a:cubicBezTo>
                  <a:pt x="127" y="93"/>
                  <a:pt x="125" y="93"/>
                  <a:pt x="123" y="95"/>
                </a:cubicBezTo>
                <a:cubicBezTo>
                  <a:pt x="121" y="96"/>
                  <a:pt x="121" y="99"/>
                  <a:pt x="123" y="100"/>
                </a:cubicBezTo>
                <a:cubicBezTo>
                  <a:pt x="142" y="119"/>
                  <a:pt x="142" y="119"/>
                  <a:pt x="142" y="119"/>
                </a:cubicBezTo>
                <a:cubicBezTo>
                  <a:pt x="86" y="119"/>
                  <a:pt x="86" y="119"/>
                  <a:pt x="86" y="119"/>
                </a:cubicBezTo>
                <a:cubicBezTo>
                  <a:pt x="84" y="119"/>
                  <a:pt x="82" y="121"/>
                  <a:pt x="82" y="123"/>
                </a:cubicBezTo>
                <a:cubicBezTo>
                  <a:pt x="82" y="126"/>
                  <a:pt x="84" y="127"/>
                  <a:pt x="86" y="12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5" name="Freeform 84">
            <a:extLst>
              <a:ext uri="{FF2B5EF4-FFF2-40B4-BE49-F238E27FC236}">
                <a16:creationId xmlns:a16="http://schemas.microsoft.com/office/drawing/2014/main" xmlns="" id="{3171E00C-2150-434E-9009-E983B9443296}"/>
              </a:ext>
            </a:extLst>
          </p:cNvPr>
          <p:cNvSpPr>
            <a:spLocks noEditPoints="1"/>
          </p:cNvSpPr>
          <p:nvPr/>
        </p:nvSpPr>
        <p:spPr bwMode="auto">
          <a:xfrm>
            <a:off x="8197850" y="3778250"/>
            <a:ext cx="542925" cy="533400"/>
          </a:xfrm>
          <a:custGeom>
            <a:avLst/>
            <a:gdLst>
              <a:gd name="T0" fmla="*/ 0 w 160"/>
              <a:gd name="T1" fmla="*/ 143 h 156"/>
              <a:gd name="T2" fmla="*/ 60 w 160"/>
              <a:gd name="T3" fmla="*/ 156 h 156"/>
              <a:gd name="T4" fmla="*/ 73 w 160"/>
              <a:gd name="T5" fmla="*/ 96 h 156"/>
              <a:gd name="T6" fmla="*/ 13 w 160"/>
              <a:gd name="T7" fmla="*/ 83 h 156"/>
              <a:gd name="T8" fmla="*/ 8 w 160"/>
              <a:gd name="T9" fmla="*/ 96 h 156"/>
              <a:gd name="T10" fmla="*/ 60 w 160"/>
              <a:gd name="T11" fmla="*/ 91 h 156"/>
              <a:gd name="T12" fmla="*/ 65 w 160"/>
              <a:gd name="T13" fmla="*/ 143 h 156"/>
              <a:gd name="T14" fmla="*/ 13 w 160"/>
              <a:gd name="T15" fmla="*/ 148 h 156"/>
              <a:gd name="T16" fmla="*/ 8 w 160"/>
              <a:gd name="T17" fmla="*/ 96 h 156"/>
              <a:gd name="T18" fmla="*/ 41 w 160"/>
              <a:gd name="T19" fmla="*/ 70 h 156"/>
              <a:gd name="T20" fmla="*/ 60 w 160"/>
              <a:gd name="T21" fmla="*/ 33 h 156"/>
              <a:gd name="T22" fmla="*/ 65 w 160"/>
              <a:gd name="T23" fmla="*/ 33 h 156"/>
              <a:gd name="T24" fmla="*/ 39 w 160"/>
              <a:gd name="T25" fmla="*/ 1 h 156"/>
              <a:gd name="T26" fmla="*/ 8 w 160"/>
              <a:gd name="T27" fmla="*/ 27 h 156"/>
              <a:gd name="T28" fmla="*/ 13 w 160"/>
              <a:gd name="T29" fmla="*/ 33 h 156"/>
              <a:gd name="T30" fmla="*/ 33 w 160"/>
              <a:gd name="T31" fmla="*/ 70 h 156"/>
              <a:gd name="T32" fmla="*/ 160 w 160"/>
              <a:gd name="T33" fmla="*/ 60 h 156"/>
              <a:gd name="T34" fmla="*/ 147 w 160"/>
              <a:gd name="T35" fmla="*/ 0 h 156"/>
              <a:gd name="T36" fmla="*/ 87 w 160"/>
              <a:gd name="T37" fmla="*/ 13 h 156"/>
              <a:gd name="T38" fmla="*/ 100 w 160"/>
              <a:gd name="T39" fmla="*/ 73 h 156"/>
              <a:gd name="T40" fmla="*/ 160 w 160"/>
              <a:gd name="T41" fmla="*/ 60 h 156"/>
              <a:gd name="T42" fmla="*/ 147 w 160"/>
              <a:gd name="T43" fmla="*/ 65 h 156"/>
              <a:gd name="T44" fmla="*/ 95 w 160"/>
              <a:gd name="T45" fmla="*/ 60 h 156"/>
              <a:gd name="T46" fmla="*/ 100 w 160"/>
              <a:gd name="T47" fmla="*/ 8 h 156"/>
              <a:gd name="T48" fmla="*/ 152 w 160"/>
              <a:gd name="T49" fmla="*/ 13 h 156"/>
              <a:gd name="T50" fmla="*/ 123 w 160"/>
              <a:gd name="T51" fmla="*/ 82 h 156"/>
              <a:gd name="T52" fmla="*/ 119 w 160"/>
              <a:gd name="T53" fmla="*/ 142 h 156"/>
              <a:gd name="T54" fmla="*/ 95 w 160"/>
              <a:gd name="T55" fmla="*/ 123 h 156"/>
              <a:gd name="T56" fmla="*/ 121 w 160"/>
              <a:gd name="T57" fmla="*/ 155 h 156"/>
              <a:gd name="T58" fmla="*/ 126 w 160"/>
              <a:gd name="T59" fmla="*/ 155 h 156"/>
              <a:gd name="T60" fmla="*/ 152 w 160"/>
              <a:gd name="T61" fmla="*/ 123 h 156"/>
              <a:gd name="T62" fmla="*/ 127 w 160"/>
              <a:gd name="T63" fmla="*/ 142 h 156"/>
              <a:gd name="T64" fmla="*/ 123 w 160"/>
              <a:gd name="T65" fmla="*/ 82 h 1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60" h="156">
                <a:moveTo>
                  <a:pt x="0" y="96"/>
                </a:moveTo>
                <a:cubicBezTo>
                  <a:pt x="0" y="143"/>
                  <a:pt x="0" y="143"/>
                  <a:pt x="0" y="143"/>
                </a:cubicBezTo>
                <a:cubicBezTo>
                  <a:pt x="0" y="150"/>
                  <a:pt x="6" y="156"/>
                  <a:pt x="13" y="156"/>
                </a:cubicBezTo>
                <a:cubicBezTo>
                  <a:pt x="60" y="156"/>
                  <a:pt x="60" y="156"/>
                  <a:pt x="60" y="156"/>
                </a:cubicBezTo>
                <a:cubicBezTo>
                  <a:pt x="67" y="156"/>
                  <a:pt x="73" y="150"/>
                  <a:pt x="73" y="143"/>
                </a:cubicBezTo>
                <a:cubicBezTo>
                  <a:pt x="73" y="96"/>
                  <a:pt x="73" y="96"/>
                  <a:pt x="73" y="96"/>
                </a:cubicBezTo>
                <a:cubicBezTo>
                  <a:pt x="73" y="89"/>
                  <a:pt x="67" y="83"/>
                  <a:pt x="60" y="83"/>
                </a:cubicBezTo>
                <a:cubicBezTo>
                  <a:pt x="13" y="83"/>
                  <a:pt x="13" y="83"/>
                  <a:pt x="13" y="83"/>
                </a:cubicBezTo>
                <a:cubicBezTo>
                  <a:pt x="6" y="83"/>
                  <a:pt x="0" y="89"/>
                  <a:pt x="0" y="96"/>
                </a:cubicBezTo>
                <a:close/>
                <a:moveTo>
                  <a:pt x="8" y="96"/>
                </a:moveTo>
                <a:cubicBezTo>
                  <a:pt x="8" y="93"/>
                  <a:pt x="10" y="91"/>
                  <a:pt x="13" y="91"/>
                </a:cubicBezTo>
                <a:cubicBezTo>
                  <a:pt x="60" y="91"/>
                  <a:pt x="60" y="91"/>
                  <a:pt x="60" y="91"/>
                </a:cubicBezTo>
                <a:cubicBezTo>
                  <a:pt x="63" y="91"/>
                  <a:pt x="65" y="93"/>
                  <a:pt x="65" y="96"/>
                </a:cubicBezTo>
                <a:cubicBezTo>
                  <a:pt x="65" y="143"/>
                  <a:pt x="65" y="143"/>
                  <a:pt x="65" y="143"/>
                </a:cubicBezTo>
                <a:cubicBezTo>
                  <a:pt x="65" y="145"/>
                  <a:pt x="63" y="148"/>
                  <a:pt x="60" y="148"/>
                </a:cubicBezTo>
                <a:cubicBezTo>
                  <a:pt x="13" y="148"/>
                  <a:pt x="13" y="148"/>
                  <a:pt x="13" y="148"/>
                </a:cubicBezTo>
                <a:cubicBezTo>
                  <a:pt x="10" y="148"/>
                  <a:pt x="8" y="145"/>
                  <a:pt x="8" y="143"/>
                </a:cubicBezTo>
                <a:lnTo>
                  <a:pt x="8" y="96"/>
                </a:lnTo>
                <a:close/>
                <a:moveTo>
                  <a:pt x="37" y="74"/>
                </a:moveTo>
                <a:cubicBezTo>
                  <a:pt x="39" y="74"/>
                  <a:pt x="41" y="72"/>
                  <a:pt x="41" y="70"/>
                </a:cubicBezTo>
                <a:cubicBezTo>
                  <a:pt x="41" y="14"/>
                  <a:pt x="41" y="14"/>
                  <a:pt x="41" y="14"/>
                </a:cubicBezTo>
                <a:cubicBezTo>
                  <a:pt x="60" y="33"/>
                  <a:pt x="60" y="33"/>
                  <a:pt x="60" y="33"/>
                </a:cubicBezTo>
                <a:cubicBezTo>
                  <a:pt x="61" y="34"/>
                  <a:pt x="62" y="34"/>
                  <a:pt x="63" y="34"/>
                </a:cubicBezTo>
                <a:cubicBezTo>
                  <a:pt x="64" y="34"/>
                  <a:pt x="65" y="34"/>
                  <a:pt x="65" y="33"/>
                </a:cubicBezTo>
                <a:cubicBezTo>
                  <a:pt x="67" y="31"/>
                  <a:pt x="67" y="29"/>
                  <a:pt x="65" y="27"/>
                </a:cubicBezTo>
                <a:cubicBezTo>
                  <a:pt x="39" y="1"/>
                  <a:pt x="39" y="1"/>
                  <a:pt x="39" y="1"/>
                </a:cubicBezTo>
                <a:cubicBezTo>
                  <a:pt x="38" y="0"/>
                  <a:pt x="35" y="0"/>
                  <a:pt x="34" y="1"/>
                </a:cubicBezTo>
                <a:cubicBezTo>
                  <a:pt x="8" y="27"/>
                  <a:pt x="8" y="27"/>
                  <a:pt x="8" y="27"/>
                </a:cubicBezTo>
                <a:cubicBezTo>
                  <a:pt x="6" y="29"/>
                  <a:pt x="6" y="31"/>
                  <a:pt x="8" y="33"/>
                </a:cubicBezTo>
                <a:cubicBezTo>
                  <a:pt x="9" y="34"/>
                  <a:pt x="12" y="34"/>
                  <a:pt x="13" y="33"/>
                </a:cubicBezTo>
                <a:cubicBezTo>
                  <a:pt x="33" y="14"/>
                  <a:pt x="33" y="14"/>
                  <a:pt x="33" y="14"/>
                </a:cubicBezTo>
                <a:cubicBezTo>
                  <a:pt x="33" y="70"/>
                  <a:pt x="33" y="70"/>
                  <a:pt x="33" y="70"/>
                </a:cubicBezTo>
                <a:cubicBezTo>
                  <a:pt x="33" y="72"/>
                  <a:pt x="34" y="74"/>
                  <a:pt x="37" y="74"/>
                </a:cubicBezTo>
                <a:close/>
                <a:moveTo>
                  <a:pt x="160" y="60"/>
                </a:moveTo>
                <a:cubicBezTo>
                  <a:pt x="160" y="13"/>
                  <a:pt x="160" y="13"/>
                  <a:pt x="160" y="13"/>
                </a:cubicBezTo>
                <a:cubicBezTo>
                  <a:pt x="160" y="6"/>
                  <a:pt x="154" y="0"/>
                  <a:pt x="147" y="0"/>
                </a:cubicBezTo>
                <a:cubicBezTo>
                  <a:pt x="100" y="0"/>
                  <a:pt x="100" y="0"/>
                  <a:pt x="100" y="0"/>
                </a:cubicBezTo>
                <a:cubicBezTo>
                  <a:pt x="93" y="0"/>
                  <a:pt x="87" y="6"/>
                  <a:pt x="87" y="13"/>
                </a:cubicBezTo>
                <a:cubicBezTo>
                  <a:pt x="87" y="60"/>
                  <a:pt x="87" y="60"/>
                  <a:pt x="87" y="60"/>
                </a:cubicBezTo>
                <a:cubicBezTo>
                  <a:pt x="87" y="67"/>
                  <a:pt x="93" y="73"/>
                  <a:pt x="100" y="73"/>
                </a:cubicBezTo>
                <a:cubicBezTo>
                  <a:pt x="147" y="73"/>
                  <a:pt x="147" y="73"/>
                  <a:pt x="147" y="73"/>
                </a:cubicBezTo>
                <a:cubicBezTo>
                  <a:pt x="154" y="73"/>
                  <a:pt x="160" y="67"/>
                  <a:pt x="160" y="60"/>
                </a:cubicBezTo>
                <a:close/>
                <a:moveTo>
                  <a:pt x="152" y="60"/>
                </a:moveTo>
                <a:cubicBezTo>
                  <a:pt x="152" y="63"/>
                  <a:pt x="150" y="65"/>
                  <a:pt x="147" y="65"/>
                </a:cubicBezTo>
                <a:cubicBezTo>
                  <a:pt x="100" y="65"/>
                  <a:pt x="100" y="65"/>
                  <a:pt x="100" y="65"/>
                </a:cubicBezTo>
                <a:cubicBezTo>
                  <a:pt x="97" y="65"/>
                  <a:pt x="95" y="63"/>
                  <a:pt x="95" y="60"/>
                </a:cubicBezTo>
                <a:cubicBezTo>
                  <a:pt x="95" y="13"/>
                  <a:pt x="95" y="13"/>
                  <a:pt x="95" y="13"/>
                </a:cubicBezTo>
                <a:cubicBezTo>
                  <a:pt x="95" y="10"/>
                  <a:pt x="97" y="8"/>
                  <a:pt x="100" y="8"/>
                </a:cubicBezTo>
                <a:cubicBezTo>
                  <a:pt x="147" y="8"/>
                  <a:pt x="147" y="8"/>
                  <a:pt x="147" y="8"/>
                </a:cubicBezTo>
                <a:cubicBezTo>
                  <a:pt x="150" y="8"/>
                  <a:pt x="152" y="10"/>
                  <a:pt x="152" y="13"/>
                </a:cubicBezTo>
                <a:lnTo>
                  <a:pt x="152" y="60"/>
                </a:lnTo>
                <a:close/>
                <a:moveTo>
                  <a:pt x="123" y="82"/>
                </a:moveTo>
                <a:cubicBezTo>
                  <a:pt x="121" y="82"/>
                  <a:pt x="119" y="84"/>
                  <a:pt x="119" y="86"/>
                </a:cubicBezTo>
                <a:cubicBezTo>
                  <a:pt x="119" y="142"/>
                  <a:pt x="119" y="142"/>
                  <a:pt x="119" y="142"/>
                </a:cubicBezTo>
                <a:cubicBezTo>
                  <a:pt x="100" y="123"/>
                  <a:pt x="100" y="123"/>
                  <a:pt x="100" y="123"/>
                </a:cubicBezTo>
                <a:cubicBezTo>
                  <a:pt x="99" y="121"/>
                  <a:pt x="96" y="121"/>
                  <a:pt x="95" y="123"/>
                </a:cubicBezTo>
                <a:cubicBezTo>
                  <a:pt x="93" y="125"/>
                  <a:pt x="93" y="127"/>
                  <a:pt x="95" y="129"/>
                </a:cubicBezTo>
                <a:cubicBezTo>
                  <a:pt x="121" y="155"/>
                  <a:pt x="121" y="155"/>
                  <a:pt x="121" y="155"/>
                </a:cubicBezTo>
                <a:cubicBezTo>
                  <a:pt x="121" y="155"/>
                  <a:pt x="122" y="156"/>
                  <a:pt x="123" y="156"/>
                </a:cubicBezTo>
                <a:cubicBezTo>
                  <a:pt x="124" y="156"/>
                  <a:pt x="125" y="155"/>
                  <a:pt x="126" y="155"/>
                </a:cubicBezTo>
                <a:cubicBezTo>
                  <a:pt x="152" y="129"/>
                  <a:pt x="152" y="129"/>
                  <a:pt x="152" y="129"/>
                </a:cubicBezTo>
                <a:cubicBezTo>
                  <a:pt x="154" y="127"/>
                  <a:pt x="154" y="125"/>
                  <a:pt x="152" y="123"/>
                </a:cubicBezTo>
                <a:cubicBezTo>
                  <a:pt x="151" y="121"/>
                  <a:pt x="148" y="121"/>
                  <a:pt x="147" y="123"/>
                </a:cubicBezTo>
                <a:cubicBezTo>
                  <a:pt x="127" y="142"/>
                  <a:pt x="127" y="142"/>
                  <a:pt x="127" y="142"/>
                </a:cubicBezTo>
                <a:cubicBezTo>
                  <a:pt x="127" y="86"/>
                  <a:pt x="127" y="86"/>
                  <a:pt x="127" y="86"/>
                </a:cubicBezTo>
                <a:cubicBezTo>
                  <a:pt x="127" y="84"/>
                  <a:pt x="126" y="82"/>
                  <a:pt x="123" y="8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6" name="Freeform 85">
            <a:extLst>
              <a:ext uri="{FF2B5EF4-FFF2-40B4-BE49-F238E27FC236}">
                <a16:creationId xmlns:a16="http://schemas.microsoft.com/office/drawing/2014/main" xmlns="" id="{60E9DBB1-1EE4-49E6-B94B-DE5105F39AF8}"/>
              </a:ext>
            </a:extLst>
          </p:cNvPr>
          <p:cNvSpPr>
            <a:spLocks noEditPoints="1"/>
          </p:cNvSpPr>
          <p:nvPr/>
        </p:nvSpPr>
        <p:spPr bwMode="auto">
          <a:xfrm>
            <a:off x="8212138" y="4392612"/>
            <a:ext cx="528638" cy="547688"/>
          </a:xfrm>
          <a:custGeom>
            <a:avLst/>
            <a:gdLst>
              <a:gd name="T0" fmla="*/ 60 w 156"/>
              <a:gd name="T1" fmla="*/ 73 h 160"/>
              <a:gd name="T2" fmla="*/ 73 w 156"/>
              <a:gd name="T3" fmla="*/ 13 h 160"/>
              <a:gd name="T4" fmla="*/ 13 w 156"/>
              <a:gd name="T5" fmla="*/ 0 h 160"/>
              <a:gd name="T6" fmla="*/ 0 w 156"/>
              <a:gd name="T7" fmla="*/ 60 h 160"/>
              <a:gd name="T8" fmla="*/ 8 w 156"/>
              <a:gd name="T9" fmla="*/ 13 h 160"/>
              <a:gd name="T10" fmla="*/ 60 w 156"/>
              <a:gd name="T11" fmla="*/ 8 h 160"/>
              <a:gd name="T12" fmla="*/ 65 w 156"/>
              <a:gd name="T13" fmla="*/ 60 h 160"/>
              <a:gd name="T14" fmla="*/ 13 w 156"/>
              <a:gd name="T15" fmla="*/ 65 h 160"/>
              <a:gd name="T16" fmla="*/ 8 w 156"/>
              <a:gd name="T17" fmla="*/ 13 h 160"/>
              <a:gd name="T18" fmla="*/ 129 w 156"/>
              <a:gd name="T19" fmla="*/ 8 h 160"/>
              <a:gd name="T20" fmla="*/ 123 w 156"/>
              <a:gd name="T21" fmla="*/ 13 h 160"/>
              <a:gd name="T22" fmla="*/ 86 w 156"/>
              <a:gd name="T23" fmla="*/ 33 h 160"/>
              <a:gd name="T24" fmla="*/ 86 w 156"/>
              <a:gd name="T25" fmla="*/ 41 h 160"/>
              <a:gd name="T26" fmla="*/ 123 w 156"/>
              <a:gd name="T27" fmla="*/ 60 h 160"/>
              <a:gd name="T28" fmla="*/ 126 w 156"/>
              <a:gd name="T29" fmla="*/ 67 h 160"/>
              <a:gd name="T30" fmla="*/ 155 w 156"/>
              <a:gd name="T31" fmla="*/ 39 h 160"/>
              <a:gd name="T32" fmla="*/ 156 w 156"/>
              <a:gd name="T33" fmla="*/ 147 h 160"/>
              <a:gd name="T34" fmla="*/ 143 w 156"/>
              <a:gd name="T35" fmla="*/ 87 h 160"/>
              <a:gd name="T36" fmla="*/ 83 w 156"/>
              <a:gd name="T37" fmla="*/ 100 h 160"/>
              <a:gd name="T38" fmla="*/ 96 w 156"/>
              <a:gd name="T39" fmla="*/ 160 h 160"/>
              <a:gd name="T40" fmla="*/ 156 w 156"/>
              <a:gd name="T41" fmla="*/ 147 h 160"/>
              <a:gd name="T42" fmla="*/ 143 w 156"/>
              <a:gd name="T43" fmla="*/ 152 h 160"/>
              <a:gd name="T44" fmla="*/ 91 w 156"/>
              <a:gd name="T45" fmla="*/ 147 h 160"/>
              <a:gd name="T46" fmla="*/ 96 w 156"/>
              <a:gd name="T47" fmla="*/ 95 h 160"/>
              <a:gd name="T48" fmla="*/ 148 w 156"/>
              <a:gd name="T49" fmla="*/ 100 h 160"/>
              <a:gd name="T50" fmla="*/ 30 w 156"/>
              <a:gd name="T51" fmla="*/ 153 h 160"/>
              <a:gd name="T52" fmla="*/ 33 w 156"/>
              <a:gd name="T53" fmla="*/ 147 h 160"/>
              <a:gd name="T54" fmla="*/ 70 w 156"/>
              <a:gd name="T55" fmla="*/ 127 h 160"/>
              <a:gd name="T56" fmla="*/ 70 w 156"/>
              <a:gd name="T57" fmla="*/ 119 h 160"/>
              <a:gd name="T58" fmla="*/ 33 w 156"/>
              <a:gd name="T59" fmla="*/ 100 h 160"/>
              <a:gd name="T60" fmla="*/ 27 w 156"/>
              <a:gd name="T61" fmla="*/ 95 h 160"/>
              <a:gd name="T62" fmla="*/ 1 w 156"/>
              <a:gd name="T63" fmla="*/ 126 h 160"/>
              <a:gd name="T64" fmla="*/ 30 w 156"/>
              <a:gd name="T65" fmla="*/ 153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56" h="160">
                <a:moveTo>
                  <a:pt x="13" y="73"/>
                </a:moveTo>
                <a:cubicBezTo>
                  <a:pt x="60" y="73"/>
                  <a:pt x="60" y="73"/>
                  <a:pt x="60" y="73"/>
                </a:cubicBezTo>
                <a:cubicBezTo>
                  <a:pt x="67" y="73"/>
                  <a:pt x="73" y="67"/>
                  <a:pt x="73" y="60"/>
                </a:cubicBezTo>
                <a:cubicBezTo>
                  <a:pt x="73" y="13"/>
                  <a:pt x="73" y="13"/>
                  <a:pt x="73" y="13"/>
                </a:cubicBezTo>
                <a:cubicBezTo>
                  <a:pt x="73" y="6"/>
                  <a:pt x="67" y="0"/>
                  <a:pt x="60" y="0"/>
                </a:cubicBezTo>
                <a:cubicBezTo>
                  <a:pt x="13" y="0"/>
                  <a:pt x="13" y="0"/>
                  <a:pt x="13" y="0"/>
                </a:cubicBezTo>
                <a:cubicBezTo>
                  <a:pt x="6" y="0"/>
                  <a:pt x="0" y="6"/>
                  <a:pt x="0" y="13"/>
                </a:cubicBezTo>
                <a:cubicBezTo>
                  <a:pt x="0" y="60"/>
                  <a:pt x="0" y="60"/>
                  <a:pt x="0" y="60"/>
                </a:cubicBezTo>
                <a:cubicBezTo>
                  <a:pt x="0" y="67"/>
                  <a:pt x="6" y="73"/>
                  <a:pt x="13" y="73"/>
                </a:cubicBezTo>
                <a:close/>
                <a:moveTo>
                  <a:pt x="8" y="13"/>
                </a:moveTo>
                <a:cubicBezTo>
                  <a:pt x="8" y="10"/>
                  <a:pt x="10" y="8"/>
                  <a:pt x="13" y="8"/>
                </a:cubicBezTo>
                <a:cubicBezTo>
                  <a:pt x="60" y="8"/>
                  <a:pt x="60" y="8"/>
                  <a:pt x="60" y="8"/>
                </a:cubicBezTo>
                <a:cubicBezTo>
                  <a:pt x="63" y="8"/>
                  <a:pt x="65" y="10"/>
                  <a:pt x="65" y="13"/>
                </a:cubicBezTo>
                <a:cubicBezTo>
                  <a:pt x="65" y="60"/>
                  <a:pt x="65" y="60"/>
                  <a:pt x="65" y="60"/>
                </a:cubicBezTo>
                <a:cubicBezTo>
                  <a:pt x="65" y="63"/>
                  <a:pt x="63" y="65"/>
                  <a:pt x="60" y="65"/>
                </a:cubicBezTo>
                <a:cubicBezTo>
                  <a:pt x="13" y="65"/>
                  <a:pt x="13" y="65"/>
                  <a:pt x="13" y="65"/>
                </a:cubicBezTo>
                <a:cubicBezTo>
                  <a:pt x="10" y="65"/>
                  <a:pt x="8" y="63"/>
                  <a:pt x="8" y="60"/>
                </a:cubicBezTo>
                <a:cubicBezTo>
                  <a:pt x="8" y="13"/>
                  <a:pt x="8" y="13"/>
                  <a:pt x="8" y="13"/>
                </a:cubicBezTo>
                <a:close/>
                <a:moveTo>
                  <a:pt x="155" y="34"/>
                </a:moveTo>
                <a:cubicBezTo>
                  <a:pt x="129" y="8"/>
                  <a:pt x="129" y="8"/>
                  <a:pt x="129" y="8"/>
                </a:cubicBezTo>
                <a:cubicBezTo>
                  <a:pt x="127" y="6"/>
                  <a:pt x="125" y="6"/>
                  <a:pt x="123" y="8"/>
                </a:cubicBezTo>
                <a:cubicBezTo>
                  <a:pt x="121" y="9"/>
                  <a:pt x="121" y="12"/>
                  <a:pt x="123" y="13"/>
                </a:cubicBezTo>
                <a:cubicBezTo>
                  <a:pt x="142" y="33"/>
                  <a:pt x="142" y="33"/>
                  <a:pt x="142" y="33"/>
                </a:cubicBezTo>
                <a:cubicBezTo>
                  <a:pt x="86" y="33"/>
                  <a:pt x="86" y="33"/>
                  <a:pt x="86" y="33"/>
                </a:cubicBezTo>
                <a:cubicBezTo>
                  <a:pt x="84" y="33"/>
                  <a:pt x="82" y="34"/>
                  <a:pt x="82" y="37"/>
                </a:cubicBezTo>
                <a:cubicBezTo>
                  <a:pt x="82" y="39"/>
                  <a:pt x="84" y="41"/>
                  <a:pt x="86" y="41"/>
                </a:cubicBezTo>
                <a:cubicBezTo>
                  <a:pt x="142" y="41"/>
                  <a:pt x="142" y="41"/>
                  <a:pt x="142" y="41"/>
                </a:cubicBezTo>
                <a:cubicBezTo>
                  <a:pt x="123" y="60"/>
                  <a:pt x="123" y="60"/>
                  <a:pt x="123" y="60"/>
                </a:cubicBezTo>
                <a:cubicBezTo>
                  <a:pt x="121" y="61"/>
                  <a:pt x="121" y="64"/>
                  <a:pt x="123" y="65"/>
                </a:cubicBezTo>
                <a:cubicBezTo>
                  <a:pt x="124" y="66"/>
                  <a:pt x="125" y="67"/>
                  <a:pt x="126" y="67"/>
                </a:cubicBezTo>
                <a:cubicBezTo>
                  <a:pt x="127" y="67"/>
                  <a:pt x="128" y="66"/>
                  <a:pt x="129" y="65"/>
                </a:cubicBezTo>
                <a:cubicBezTo>
                  <a:pt x="155" y="39"/>
                  <a:pt x="155" y="39"/>
                  <a:pt x="155" y="39"/>
                </a:cubicBezTo>
                <a:cubicBezTo>
                  <a:pt x="156" y="38"/>
                  <a:pt x="156" y="35"/>
                  <a:pt x="155" y="34"/>
                </a:cubicBezTo>
                <a:close/>
                <a:moveTo>
                  <a:pt x="156" y="147"/>
                </a:moveTo>
                <a:cubicBezTo>
                  <a:pt x="156" y="100"/>
                  <a:pt x="156" y="100"/>
                  <a:pt x="156" y="100"/>
                </a:cubicBezTo>
                <a:cubicBezTo>
                  <a:pt x="156" y="93"/>
                  <a:pt x="150" y="87"/>
                  <a:pt x="143" y="87"/>
                </a:cubicBezTo>
                <a:cubicBezTo>
                  <a:pt x="96" y="87"/>
                  <a:pt x="96" y="87"/>
                  <a:pt x="96" y="87"/>
                </a:cubicBezTo>
                <a:cubicBezTo>
                  <a:pt x="89" y="87"/>
                  <a:pt x="83" y="93"/>
                  <a:pt x="83" y="100"/>
                </a:cubicBezTo>
                <a:cubicBezTo>
                  <a:pt x="83" y="147"/>
                  <a:pt x="83" y="147"/>
                  <a:pt x="83" y="147"/>
                </a:cubicBezTo>
                <a:cubicBezTo>
                  <a:pt x="83" y="154"/>
                  <a:pt x="89" y="160"/>
                  <a:pt x="96" y="160"/>
                </a:cubicBezTo>
                <a:cubicBezTo>
                  <a:pt x="143" y="160"/>
                  <a:pt x="143" y="160"/>
                  <a:pt x="143" y="160"/>
                </a:cubicBezTo>
                <a:cubicBezTo>
                  <a:pt x="150" y="160"/>
                  <a:pt x="156" y="154"/>
                  <a:pt x="156" y="147"/>
                </a:cubicBezTo>
                <a:close/>
                <a:moveTo>
                  <a:pt x="148" y="147"/>
                </a:moveTo>
                <a:cubicBezTo>
                  <a:pt x="148" y="150"/>
                  <a:pt x="145" y="152"/>
                  <a:pt x="143" y="152"/>
                </a:cubicBezTo>
                <a:cubicBezTo>
                  <a:pt x="96" y="152"/>
                  <a:pt x="96" y="152"/>
                  <a:pt x="96" y="152"/>
                </a:cubicBezTo>
                <a:cubicBezTo>
                  <a:pt x="93" y="152"/>
                  <a:pt x="91" y="150"/>
                  <a:pt x="91" y="147"/>
                </a:cubicBezTo>
                <a:cubicBezTo>
                  <a:pt x="91" y="100"/>
                  <a:pt x="91" y="100"/>
                  <a:pt x="91" y="100"/>
                </a:cubicBezTo>
                <a:cubicBezTo>
                  <a:pt x="91" y="97"/>
                  <a:pt x="93" y="95"/>
                  <a:pt x="96" y="95"/>
                </a:cubicBezTo>
                <a:cubicBezTo>
                  <a:pt x="143" y="95"/>
                  <a:pt x="143" y="95"/>
                  <a:pt x="143" y="95"/>
                </a:cubicBezTo>
                <a:cubicBezTo>
                  <a:pt x="145" y="95"/>
                  <a:pt x="148" y="97"/>
                  <a:pt x="148" y="100"/>
                </a:cubicBezTo>
                <a:cubicBezTo>
                  <a:pt x="148" y="147"/>
                  <a:pt x="148" y="147"/>
                  <a:pt x="148" y="147"/>
                </a:cubicBezTo>
                <a:close/>
                <a:moveTo>
                  <a:pt x="30" y="153"/>
                </a:moveTo>
                <a:cubicBezTo>
                  <a:pt x="31" y="153"/>
                  <a:pt x="32" y="153"/>
                  <a:pt x="33" y="152"/>
                </a:cubicBezTo>
                <a:cubicBezTo>
                  <a:pt x="34" y="151"/>
                  <a:pt x="34" y="148"/>
                  <a:pt x="33" y="147"/>
                </a:cubicBezTo>
                <a:cubicBezTo>
                  <a:pt x="14" y="127"/>
                  <a:pt x="14" y="127"/>
                  <a:pt x="14" y="127"/>
                </a:cubicBezTo>
                <a:cubicBezTo>
                  <a:pt x="70" y="127"/>
                  <a:pt x="70" y="127"/>
                  <a:pt x="70" y="127"/>
                </a:cubicBezTo>
                <a:cubicBezTo>
                  <a:pt x="72" y="127"/>
                  <a:pt x="74" y="126"/>
                  <a:pt x="74" y="123"/>
                </a:cubicBezTo>
                <a:cubicBezTo>
                  <a:pt x="74" y="121"/>
                  <a:pt x="72" y="119"/>
                  <a:pt x="70" y="119"/>
                </a:cubicBezTo>
                <a:cubicBezTo>
                  <a:pt x="14" y="119"/>
                  <a:pt x="14" y="119"/>
                  <a:pt x="14" y="119"/>
                </a:cubicBezTo>
                <a:cubicBezTo>
                  <a:pt x="33" y="100"/>
                  <a:pt x="33" y="100"/>
                  <a:pt x="33" y="100"/>
                </a:cubicBezTo>
                <a:cubicBezTo>
                  <a:pt x="34" y="99"/>
                  <a:pt x="34" y="96"/>
                  <a:pt x="33" y="95"/>
                </a:cubicBezTo>
                <a:cubicBezTo>
                  <a:pt x="31" y="93"/>
                  <a:pt x="29" y="93"/>
                  <a:pt x="27" y="95"/>
                </a:cubicBezTo>
                <a:cubicBezTo>
                  <a:pt x="1" y="121"/>
                  <a:pt x="1" y="121"/>
                  <a:pt x="1" y="121"/>
                </a:cubicBezTo>
                <a:cubicBezTo>
                  <a:pt x="0" y="122"/>
                  <a:pt x="0" y="125"/>
                  <a:pt x="1" y="126"/>
                </a:cubicBezTo>
                <a:cubicBezTo>
                  <a:pt x="27" y="152"/>
                  <a:pt x="27" y="152"/>
                  <a:pt x="27" y="152"/>
                </a:cubicBezTo>
                <a:cubicBezTo>
                  <a:pt x="28" y="153"/>
                  <a:pt x="29" y="153"/>
                  <a:pt x="30" y="15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7" name="Freeform 86">
            <a:extLst>
              <a:ext uri="{FF2B5EF4-FFF2-40B4-BE49-F238E27FC236}">
                <a16:creationId xmlns:a16="http://schemas.microsoft.com/office/drawing/2014/main" xmlns="" id="{B09A1C16-906B-4520-8F5E-E89DDB6BA760}"/>
              </a:ext>
            </a:extLst>
          </p:cNvPr>
          <p:cNvSpPr>
            <a:spLocks noEditPoints="1"/>
          </p:cNvSpPr>
          <p:nvPr/>
        </p:nvSpPr>
        <p:spPr bwMode="auto">
          <a:xfrm>
            <a:off x="8197850" y="5008562"/>
            <a:ext cx="542925" cy="546100"/>
          </a:xfrm>
          <a:custGeom>
            <a:avLst/>
            <a:gdLst>
              <a:gd name="T0" fmla="*/ 43 w 160"/>
              <a:gd name="T1" fmla="*/ 0 h 160"/>
              <a:gd name="T2" fmla="*/ 12 w 160"/>
              <a:gd name="T3" fmla="*/ 52 h 160"/>
              <a:gd name="T4" fmla="*/ 1 w 160"/>
              <a:gd name="T5" fmla="*/ 46 h 160"/>
              <a:gd name="T6" fmla="*/ 13 w 160"/>
              <a:gd name="T7" fmla="*/ 64 h 160"/>
              <a:gd name="T8" fmla="*/ 19 w 160"/>
              <a:gd name="T9" fmla="*/ 64 h 160"/>
              <a:gd name="T10" fmla="*/ 31 w 160"/>
              <a:gd name="T11" fmla="*/ 46 h 160"/>
              <a:gd name="T12" fmla="*/ 20 w 160"/>
              <a:gd name="T13" fmla="*/ 52 h 160"/>
              <a:gd name="T14" fmla="*/ 44 w 160"/>
              <a:gd name="T15" fmla="*/ 8 h 160"/>
              <a:gd name="T16" fmla="*/ 62 w 160"/>
              <a:gd name="T17" fmla="*/ 4 h 160"/>
              <a:gd name="T18" fmla="*/ 82 w 160"/>
              <a:gd name="T19" fmla="*/ 4 h 160"/>
              <a:gd name="T20" fmla="*/ 86 w 160"/>
              <a:gd name="T21" fmla="*/ 78 h 160"/>
              <a:gd name="T22" fmla="*/ 160 w 160"/>
              <a:gd name="T23" fmla="*/ 74 h 160"/>
              <a:gd name="T24" fmla="*/ 156 w 160"/>
              <a:gd name="T25" fmla="*/ 0 h 160"/>
              <a:gd name="T26" fmla="*/ 82 w 160"/>
              <a:gd name="T27" fmla="*/ 4 h 160"/>
              <a:gd name="T28" fmla="*/ 152 w 160"/>
              <a:gd name="T29" fmla="*/ 8 h 160"/>
              <a:gd name="T30" fmla="*/ 90 w 160"/>
              <a:gd name="T31" fmla="*/ 70 h 160"/>
              <a:gd name="T32" fmla="*/ 116 w 160"/>
              <a:gd name="T33" fmla="*/ 152 h 160"/>
              <a:gd name="T34" fmla="*/ 98 w 160"/>
              <a:gd name="T35" fmla="*/ 156 h 160"/>
              <a:gd name="T36" fmla="*/ 116 w 160"/>
              <a:gd name="T37" fmla="*/ 160 h 160"/>
              <a:gd name="T38" fmla="*/ 148 w 160"/>
              <a:gd name="T39" fmla="*/ 108 h 160"/>
              <a:gd name="T40" fmla="*/ 156 w 160"/>
              <a:gd name="T41" fmla="*/ 115 h 160"/>
              <a:gd name="T42" fmla="*/ 159 w 160"/>
              <a:gd name="T43" fmla="*/ 108 h 160"/>
              <a:gd name="T44" fmla="*/ 141 w 160"/>
              <a:gd name="T45" fmla="*/ 96 h 160"/>
              <a:gd name="T46" fmla="*/ 129 w 160"/>
              <a:gd name="T47" fmla="*/ 113 h 160"/>
              <a:gd name="T48" fmla="*/ 140 w 160"/>
              <a:gd name="T49" fmla="*/ 108 h 160"/>
              <a:gd name="T50" fmla="*/ 116 w 160"/>
              <a:gd name="T51" fmla="*/ 152 h 160"/>
              <a:gd name="T52" fmla="*/ 4 w 160"/>
              <a:gd name="T53" fmla="*/ 81 h 160"/>
              <a:gd name="T54" fmla="*/ 0 w 160"/>
              <a:gd name="T55" fmla="*/ 155 h 160"/>
              <a:gd name="T56" fmla="*/ 74 w 160"/>
              <a:gd name="T57" fmla="*/ 159 h 160"/>
              <a:gd name="T58" fmla="*/ 78 w 160"/>
              <a:gd name="T59" fmla="*/ 85 h 160"/>
              <a:gd name="T60" fmla="*/ 70 w 160"/>
              <a:gd name="T61" fmla="*/ 151 h 160"/>
              <a:gd name="T62" fmla="*/ 8 w 160"/>
              <a:gd name="T63" fmla="*/ 89 h 160"/>
              <a:gd name="T64" fmla="*/ 70 w 160"/>
              <a:gd name="T65" fmla="*/ 151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60" h="160">
                <a:moveTo>
                  <a:pt x="58" y="0"/>
                </a:moveTo>
                <a:cubicBezTo>
                  <a:pt x="43" y="0"/>
                  <a:pt x="43" y="0"/>
                  <a:pt x="43" y="0"/>
                </a:cubicBezTo>
                <a:cubicBezTo>
                  <a:pt x="26" y="0"/>
                  <a:pt x="12" y="14"/>
                  <a:pt x="12" y="31"/>
                </a:cubicBezTo>
                <a:cubicBezTo>
                  <a:pt x="12" y="52"/>
                  <a:pt x="12" y="52"/>
                  <a:pt x="12" y="52"/>
                </a:cubicBezTo>
                <a:cubicBezTo>
                  <a:pt x="7" y="46"/>
                  <a:pt x="7" y="46"/>
                  <a:pt x="7" y="46"/>
                </a:cubicBezTo>
                <a:cubicBezTo>
                  <a:pt x="5" y="45"/>
                  <a:pt x="3" y="45"/>
                  <a:pt x="1" y="46"/>
                </a:cubicBezTo>
                <a:cubicBezTo>
                  <a:pt x="0" y="48"/>
                  <a:pt x="0" y="50"/>
                  <a:pt x="1" y="52"/>
                </a:cubicBezTo>
                <a:cubicBezTo>
                  <a:pt x="13" y="64"/>
                  <a:pt x="13" y="64"/>
                  <a:pt x="13" y="64"/>
                </a:cubicBezTo>
                <a:cubicBezTo>
                  <a:pt x="14" y="65"/>
                  <a:pt x="15" y="65"/>
                  <a:pt x="16" y="65"/>
                </a:cubicBezTo>
                <a:cubicBezTo>
                  <a:pt x="17" y="65"/>
                  <a:pt x="18" y="65"/>
                  <a:pt x="19" y="64"/>
                </a:cubicBezTo>
                <a:cubicBezTo>
                  <a:pt x="31" y="52"/>
                  <a:pt x="31" y="52"/>
                  <a:pt x="31" y="52"/>
                </a:cubicBezTo>
                <a:cubicBezTo>
                  <a:pt x="33" y="50"/>
                  <a:pt x="33" y="48"/>
                  <a:pt x="31" y="46"/>
                </a:cubicBezTo>
                <a:cubicBezTo>
                  <a:pt x="30" y="45"/>
                  <a:pt x="27" y="45"/>
                  <a:pt x="25" y="46"/>
                </a:cubicBezTo>
                <a:cubicBezTo>
                  <a:pt x="20" y="52"/>
                  <a:pt x="20" y="52"/>
                  <a:pt x="20" y="52"/>
                </a:cubicBezTo>
                <a:cubicBezTo>
                  <a:pt x="20" y="31"/>
                  <a:pt x="20" y="31"/>
                  <a:pt x="20" y="31"/>
                </a:cubicBezTo>
                <a:cubicBezTo>
                  <a:pt x="20" y="18"/>
                  <a:pt x="31" y="8"/>
                  <a:pt x="44" y="8"/>
                </a:cubicBezTo>
                <a:cubicBezTo>
                  <a:pt x="58" y="8"/>
                  <a:pt x="58" y="8"/>
                  <a:pt x="58" y="8"/>
                </a:cubicBezTo>
                <a:cubicBezTo>
                  <a:pt x="60" y="8"/>
                  <a:pt x="62" y="6"/>
                  <a:pt x="62" y="4"/>
                </a:cubicBezTo>
                <a:cubicBezTo>
                  <a:pt x="62" y="2"/>
                  <a:pt x="60" y="0"/>
                  <a:pt x="58" y="0"/>
                </a:cubicBezTo>
                <a:close/>
                <a:moveTo>
                  <a:pt x="82" y="4"/>
                </a:moveTo>
                <a:cubicBezTo>
                  <a:pt x="82" y="74"/>
                  <a:pt x="82" y="74"/>
                  <a:pt x="82" y="74"/>
                </a:cubicBezTo>
                <a:cubicBezTo>
                  <a:pt x="82" y="77"/>
                  <a:pt x="84" y="78"/>
                  <a:pt x="86" y="78"/>
                </a:cubicBezTo>
                <a:cubicBezTo>
                  <a:pt x="156" y="78"/>
                  <a:pt x="156" y="78"/>
                  <a:pt x="156" y="78"/>
                </a:cubicBezTo>
                <a:cubicBezTo>
                  <a:pt x="158" y="78"/>
                  <a:pt x="160" y="77"/>
                  <a:pt x="160" y="74"/>
                </a:cubicBezTo>
                <a:cubicBezTo>
                  <a:pt x="160" y="4"/>
                  <a:pt x="160" y="4"/>
                  <a:pt x="160" y="4"/>
                </a:cubicBezTo>
                <a:cubicBezTo>
                  <a:pt x="160" y="2"/>
                  <a:pt x="158" y="0"/>
                  <a:pt x="156" y="0"/>
                </a:cubicBezTo>
                <a:cubicBezTo>
                  <a:pt x="86" y="0"/>
                  <a:pt x="86" y="0"/>
                  <a:pt x="86" y="0"/>
                </a:cubicBezTo>
                <a:cubicBezTo>
                  <a:pt x="84" y="0"/>
                  <a:pt x="82" y="2"/>
                  <a:pt x="82" y="4"/>
                </a:cubicBezTo>
                <a:close/>
                <a:moveTo>
                  <a:pt x="90" y="8"/>
                </a:moveTo>
                <a:cubicBezTo>
                  <a:pt x="152" y="8"/>
                  <a:pt x="152" y="8"/>
                  <a:pt x="152" y="8"/>
                </a:cubicBezTo>
                <a:cubicBezTo>
                  <a:pt x="152" y="70"/>
                  <a:pt x="152" y="70"/>
                  <a:pt x="152" y="70"/>
                </a:cubicBezTo>
                <a:cubicBezTo>
                  <a:pt x="90" y="70"/>
                  <a:pt x="90" y="70"/>
                  <a:pt x="90" y="70"/>
                </a:cubicBezTo>
                <a:lnTo>
                  <a:pt x="90" y="8"/>
                </a:lnTo>
                <a:close/>
                <a:moveTo>
                  <a:pt x="116" y="152"/>
                </a:moveTo>
                <a:cubicBezTo>
                  <a:pt x="102" y="152"/>
                  <a:pt x="102" y="152"/>
                  <a:pt x="102" y="152"/>
                </a:cubicBezTo>
                <a:cubicBezTo>
                  <a:pt x="100" y="152"/>
                  <a:pt x="98" y="154"/>
                  <a:pt x="98" y="156"/>
                </a:cubicBezTo>
                <a:cubicBezTo>
                  <a:pt x="98" y="158"/>
                  <a:pt x="100" y="160"/>
                  <a:pt x="102" y="160"/>
                </a:cubicBezTo>
                <a:cubicBezTo>
                  <a:pt x="116" y="160"/>
                  <a:pt x="116" y="160"/>
                  <a:pt x="116" y="160"/>
                </a:cubicBezTo>
                <a:cubicBezTo>
                  <a:pt x="134" y="160"/>
                  <a:pt x="148" y="146"/>
                  <a:pt x="148" y="128"/>
                </a:cubicBezTo>
                <a:cubicBezTo>
                  <a:pt x="148" y="108"/>
                  <a:pt x="148" y="108"/>
                  <a:pt x="148" y="108"/>
                </a:cubicBezTo>
                <a:cubicBezTo>
                  <a:pt x="153" y="113"/>
                  <a:pt x="153" y="113"/>
                  <a:pt x="153" y="113"/>
                </a:cubicBezTo>
                <a:cubicBezTo>
                  <a:pt x="154" y="114"/>
                  <a:pt x="155" y="115"/>
                  <a:pt x="156" y="115"/>
                </a:cubicBezTo>
                <a:cubicBezTo>
                  <a:pt x="157" y="115"/>
                  <a:pt x="158" y="114"/>
                  <a:pt x="159" y="113"/>
                </a:cubicBezTo>
                <a:cubicBezTo>
                  <a:pt x="160" y="112"/>
                  <a:pt x="160" y="109"/>
                  <a:pt x="159" y="108"/>
                </a:cubicBezTo>
                <a:cubicBezTo>
                  <a:pt x="147" y="96"/>
                  <a:pt x="147" y="96"/>
                  <a:pt x="147" y="96"/>
                </a:cubicBezTo>
                <a:cubicBezTo>
                  <a:pt x="145" y="94"/>
                  <a:pt x="143" y="94"/>
                  <a:pt x="141" y="96"/>
                </a:cubicBezTo>
                <a:cubicBezTo>
                  <a:pt x="129" y="108"/>
                  <a:pt x="129" y="108"/>
                  <a:pt x="129" y="108"/>
                </a:cubicBezTo>
                <a:cubicBezTo>
                  <a:pt x="127" y="109"/>
                  <a:pt x="127" y="112"/>
                  <a:pt x="129" y="113"/>
                </a:cubicBezTo>
                <a:cubicBezTo>
                  <a:pt x="131" y="115"/>
                  <a:pt x="133" y="115"/>
                  <a:pt x="135" y="113"/>
                </a:cubicBezTo>
                <a:cubicBezTo>
                  <a:pt x="140" y="108"/>
                  <a:pt x="140" y="108"/>
                  <a:pt x="140" y="108"/>
                </a:cubicBezTo>
                <a:cubicBezTo>
                  <a:pt x="140" y="128"/>
                  <a:pt x="140" y="128"/>
                  <a:pt x="140" y="128"/>
                </a:cubicBezTo>
                <a:cubicBezTo>
                  <a:pt x="140" y="141"/>
                  <a:pt x="129" y="152"/>
                  <a:pt x="116" y="152"/>
                </a:cubicBezTo>
                <a:close/>
                <a:moveTo>
                  <a:pt x="74" y="81"/>
                </a:moveTo>
                <a:cubicBezTo>
                  <a:pt x="4" y="81"/>
                  <a:pt x="4" y="81"/>
                  <a:pt x="4" y="81"/>
                </a:cubicBezTo>
                <a:cubicBezTo>
                  <a:pt x="2" y="81"/>
                  <a:pt x="0" y="83"/>
                  <a:pt x="0" y="85"/>
                </a:cubicBezTo>
                <a:cubicBezTo>
                  <a:pt x="0" y="155"/>
                  <a:pt x="0" y="155"/>
                  <a:pt x="0" y="155"/>
                </a:cubicBezTo>
                <a:cubicBezTo>
                  <a:pt x="0" y="158"/>
                  <a:pt x="2" y="159"/>
                  <a:pt x="4" y="159"/>
                </a:cubicBezTo>
                <a:cubicBezTo>
                  <a:pt x="74" y="159"/>
                  <a:pt x="74" y="159"/>
                  <a:pt x="74" y="159"/>
                </a:cubicBezTo>
                <a:cubicBezTo>
                  <a:pt x="76" y="159"/>
                  <a:pt x="78" y="158"/>
                  <a:pt x="78" y="155"/>
                </a:cubicBezTo>
                <a:cubicBezTo>
                  <a:pt x="78" y="85"/>
                  <a:pt x="78" y="85"/>
                  <a:pt x="78" y="85"/>
                </a:cubicBezTo>
                <a:cubicBezTo>
                  <a:pt x="78" y="83"/>
                  <a:pt x="76" y="81"/>
                  <a:pt x="74" y="81"/>
                </a:cubicBezTo>
                <a:close/>
                <a:moveTo>
                  <a:pt x="70" y="151"/>
                </a:moveTo>
                <a:cubicBezTo>
                  <a:pt x="8" y="151"/>
                  <a:pt x="8" y="151"/>
                  <a:pt x="8" y="151"/>
                </a:cubicBezTo>
                <a:cubicBezTo>
                  <a:pt x="8" y="89"/>
                  <a:pt x="8" y="89"/>
                  <a:pt x="8" y="89"/>
                </a:cubicBezTo>
                <a:cubicBezTo>
                  <a:pt x="70" y="89"/>
                  <a:pt x="70" y="89"/>
                  <a:pt x="70" y="89"/>
                </a:cubicBezTo>
                <a:lnTo>
                  <a:pt x="70" y="15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8" name="Freeform 87">
            <a:extLst>
              <a:ext uri="{FF2B5EF4-FFF2-40B4-BE49-F238E27FC236}">
                <a16:creationId xmlns:a16="http://schemas.microsoft.com/office/drawing/2014/main" xmlns="" id="{95D42D99-8D55-4810-B0B9-647E4FF1B35E}"/>
              </a:ext>
            </a:extLst>
          </p:cNvPr>
          <p:cNvSpPr>
            <a:spLocks noEditPoints="1"/>
          </p:cNvSpPr>
          <p:nvPr/>
        </p:nvSpPr>
        <p:spPr bwMode="auto">
          <a:xfrm>
            <a:off x="8197850" y="5622925"/>
            <a:ext cx="542925" cy="547688"/>
          </a:xfrm>
          <a:custGeom>
            <a:avLst/>
            <a:gdLst>
              <a:gd name="T0" fmla="*/ 102 w 160"/>
              <a:gd name="T1" fmla="*/ 0 h 160"/>
              <a:gd name="T2" fmla="*/ 102 w 160"/>
              <a:gd name="T3" fmla="*/ 8 h 160"/>
              <a:gd name="T4" fmla="*/ 140 w 160"/>
              <a:gd name="T5" fmla="*/ 31 h 160"/>
              <a:gd name="T6" fmla="*/ 135 w 160"/>
              <a:gd name="T7" fmla="*/ 46 h 160"/>
              <a:gd name="T8" fmla="*/ 129 w 160"/>
              <a:gd name="T9" fmla="*/ 52 h 160"/>
              <a:gd name="T10" fmla="*/ 144 w 160"/>
              <a:gd name="T11" fmla="*/ 65 h 160"/>
              <a:gd name="T12" fmla="*/ 159 w 160"/>
              <a:gd name="T13" fmla="*/ 52 h 160"/>
              <a:gd name="T14" fmla="*/ 153 w 160"/>
              <a:gd name="T15" fmla="*/ 46 h 160"/>
              <a:gd name="T16" fmla="*/ 148 w 160"/>
              <a:gd name="T17" fmla="*/ 31 h 160"/>
              <a:gd name="T18" fmla="*/ 78 w 160"/>
              <a:gd name="T19" fmla="*/ 74 h 160"/>
              <a:gd name="T20" fmla="*/ 74 w 160"/>
              <a:gd name="T21" fmla="*/ 0 h 160"/>
              <a:gd name="T22" fmla="*/ 0 w 160"/>
              <a:gd name="T23" fmla="*/ 4 h 160"/>
              <a:gd name="T24" fmla="*/ 4 w 160"/>
              <a:gd name="T25" fmla="*/ 78 h 160"/>
              <a:gd name="T26" fmla="*/ 78 w 160"/>
              <a:gd name="T27" fmla="*/ 74 h 160"/>
              <a:gd name="T28" fmla="*/ 8 w 160"/>
              <a:gd name="T29" fmla="*/ 70 h 160"/>
              <a:gd name="T30" fmla="*/ 70 w 160"/>
              <a:gd name="T31" fmla="*/ 8 h 160"/>
              <a:gd name="T32" fmla="*/ 43 w 160"/>
              <a:gd name="T33" fmla="*/ 160 h 160"/>
              <a:gd name="T34" fmla="*/ 62 w 160"/>
              <a:gd name="T35" fmla="*/ 156 h 160"/>
              <a:gd name="T36" fmla="*/ 43 w 160"/>
              <a:gd name="T37" fmla="*/ 152 h 160"/>
              <a:gd name="T38" fmla="*/ 20 w 160"/>
              <a:gd name="T39" fmla="*/ 108 h 160"/>
              <a:gd name="T40" fmla="*/ 28 w 160"/>
              <a:gd name="T41" fmla="*/ 115 h 160"/>
              <a:gd name="T42" fmla="*/ 31 w 160"/>
              <a:gd name="T43" fmla="*/ 108 h 160"/>
              <a:gd name="T44" fmla="*/ 16 w 160"/>
              <a:gd name="T45" fmla="*/ 94 h 160"/>
              <a:gd name="T46" fmla="*/ 1 w 160"/>
              <a:gd name="T47" fmla="*/ 108 h 160"/>
              <a:gd name="T48" fmla="*/ 7 w 160"/>
              <a:gd name="T49" fmla="*/ 113 h 160"/>
              <a:gd name="T50" fmla="*/ 12 w 160"/>
              <a:gd name="T51" fmla="*/ 128 h 160"/>
              <a:gd name="T52" fmla="*/ 86 w 160"/>
              <a:gd name="T53" fmla="*/ 159 h 160"/>
              <a:gd name="T54" fmla="*/ 160 w 160"/>
              <a:gd name="T55" fmla="*/ 155 h 160"/>
              <a:gd name="T56" fmla="*/ 156 w 160"/>
              <a:gd name="T57" fmla="*/ 81 h 160"/>
              <a:gd name="T58" fmla="*/ 82 w 160"/>
              <a:gd name="T59" fmla="*/ 85 h 160"/>
              <a:gd name="T60" fmla="*/ 86 w 160"/>
              <a:gd name="T61" fmla="*/ 159 h 160"/>
              <a:gd name="T62" fmla="*/ 152 w 160"/>
              <a:gd name="T63" fmla="*/ 89 h 160"/>
              <a:gd name="T64" fmla="*/ 90 w 160"/>
              <a:gd name="T65" fmla="*/ 151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60" h="160">
                <a:moveTo>
                  <a:pt x="116" y="0"/>
                </a:moveTo>
                <a:cubicBezTo>
                  <a:pt x="102" y="0"/>
                  <a:pt x="102" y="0"/>
                  <a:pt x="102" y="0"/>
                </a:cubicBezTo>
                <a:cubicBezTo>
                  <a:pt x="100" y="0"/>
                  <a:pt x="98" y="2"/>
                  <a:pt x="98" y="4"/>
                </a:cubicBezTo>
                <a:cubicBezTo>
                  <a:pt x="98" y="6"/>
                  <a:pt x="100" y="8"/>
                  <a:pt x="102" y="8"/>
                </a:cubicBezTo>
                <a:cubicBezTo>
                  <a:pt x="116" y="8"/>
                  <a:pt x="116" y="8"/>
                  <a:pt x="116" y="8"/>
                </a:cubicBezTo>
                <a:cubicBezTo>
                  <a:pt x="129" y="8"/>
                  <a:pt x="140" y="18"/>
                  <a:pt x="140" y="31"/>
                </a:cubicBezTo>
                <a:cubicBezTo>
                  <a:pt x="140" y="52"/>
                  <a:pt x="140" y="52"/>
                  <a:pt x="140" y="52"/>
                </a:cubicBezTo>
                <a:cubicBezTo>
                  <a:pt x="135" y="46"/>
                  <a:pt x="135" y="46"/>
                  <a:pt x="135" y="46"/>
                </a:cubicBezTo>
                <a:cubicBezTo>
                  <a:pt x="133" y="45"/>
                  <a:pt x="130" y="45"/>
                  <a:pt x="129" y="46"/>
                </a:cubicBezTo>
                <a:cubicBezTo>
                  <a:pt x="127" y="48"/>
                  <a:pt x="127" y="50"/>
                  <a:pt x="129" y="52"/>
                </a:cubicBezTo>
                <a:cubicBezTo>
                  <a:pt x="141" y="64"/>
                  <a:pt x="141" y="64"/>
                  <a:pt x="141" y="64"/>
                </a:cubicBezTo>
                <a:cubicBezTo>
                  <a:pt x="142" y="65"/>
                  <a:pt x="143" y="65"/>
                  <a:pt x="144" y="65"/>
                </a:cubicBezTo>
                <a:cubicBezTo>
                  <a:pt x="145" y="65"/>
                  <a:pt x="146" y="65"/>
                  <a:pt x="147" y="64"/>
                </a:cubicBezTo>
                <a:cubicBezTo>
                  <a:pt x="159" y="52"/>
                  <a:pt x="159" y="52"/>
                  <a:pt x="159" y="52"/>
                </a:cubicBezTo>
                <a:cubicBezTo>
                  <a:pt x="160" y="50"/>
                  <a:pt x="160" y="48"/>
                  <a:pt x="159" y="46"/>
                </a:cubicBezTo>
                <a:cubicBezTo>
                  <a:pt x="157" y="45"/>
                  <a:pt x="155" y="45"/>
                  <a:pt x="153" y="46"/>
                </a:cubicBezTo>
                <a:cubicBezTo>
                  <a:pt x="148" y="52"/>
                  <a:pt x="148" y="52"/>
                  <a:pt x="148" y="52"/>
                </a:cubicBezTo>
                <a:cubicBezTo>
                  <a:pt x="148" y="31"/>
                  <a:pt x="148" y="31"/>
                  <a:pt x="148" y="31"/>
                </a:cubicBezTo>
                <a:cubicBezTo>
                  <a:pt x="148" y="14"/>
                  <a:pt x="134" y="0"/>
                  <a:pt x="116" y="0"/>
                </a:cubicBezTo>
                <a:close/>
                <a:moveTo>
                  <a:pt x="78" y="74"/>
                </a:moveTo>
                <a:cubicBezTo>
                  <a:pt x="78" y="4"/>
                  <a:pt x="78" y="4"/>
                  <a:pt x="78" y="4"/>
                </a:cubicBezTo>
                <a:cubicBezTo>
                  <a:pt x="78" y="2"/>
                  <a:pt x="76" y="0"/>
                  <a:pt x="74" y="0"/>
                </a:cubicBezTo>
                <a:cubicBezTo>
                  <a:pt x="4" y="0"/>
                  <a:pt x="4" y="0"/>
                  <a:pt x="4" y="0"/>
                </a:cubicBezTo>
                <a:cubicBezTo>
                  <a:pt x="2" y="0"/>
                  <a:pt x="0" y="2"/>
                  <a:pt x="0" y="4"/>
                </a:cubicBezTo>
                <a:cubicBezTo>
                  <a:pt x="0" y="74"/>
                  <a:pt x="0" y="74"/>
                  <a:pt x="0" y="74"/>
                </a:cubicBezTo>
                <a:cubicBezTo>
                  <a:pt x="0" y="77"/>
                  <a:pt x="2" y="78"/>
                  <a:pt x="4" y="78"/>
                </a:cubicBezTo>
                <a:cubicBezTo>
                  <a:pt x="74" y="78"/>
                  <a:pt x="74" y="78"/>
                  <a:pt x="74" y="78"/>
                </a:cubicBezTo>
                <a:cubicBezTo>
                  <a:pt x="76" y="78"/>
                  <a:pt x="78" y="76"/>
                  <a:pt x="78" y="74"/>
                </a:cubicBezTo>
                <a:close/>
                <a:moveTo>
                  <a:pt x="70" y="70"/>
                </a:moveTo>
                <a:cubicBezTo>
                  <a:pt x="8" y="70"/>
                  <a:pt x="8" y="70"/>
                  <a:pt x="8" y="70"/>
                </a:cubicBezTo>
                <a:cubicBezTo>
                  <a:pt x="8" y="8"/>
                  <a:pt x="8" y="8"/>
                  <a:pt x="8" y="8"/>
                </a:cubicBezTo>
                <a:cubicBezTo>
                  <a:pt x="70" y="8"/>
                  <a:pt x="70" y="8"/>
                  <a:pt x="70" y="8"/>
                </a:cubicBezTo>
                <a:lnTo>
                  <a:pt x="70" y="70"/>
                </a:lnTo>
                <a:close/>
                <a:moveTo>
                  <a:pt x="43" y="160"/>
                </a:moveTo>
                <a:cubicBezTo>
                  <a:pt x="58" y="160"/>
                  <a:pt x="58" y="160"/>
                  <a:pt x="58" y="160"/>
                </a:cubicBezTo>
                <a:cubicBezTo>
                  <a:pt x="60" y="160"/>
                  <a:pt x="62" y="158"/>
                  <a:pt x="62" y="156"/>
                </a:cubicBezTo>
                <a:cubicBezTo>
                  <a:pt x="62" y="153"/>
                  <a:pt x="60" y="152"/>
                  <a:pt x="58" y="152"/>
                </a:cubicBezTo>
                <a:cubicBezTo>
                  <a:pt x="43" y="152"/>
                  <a:pt x="43" y="152"/>
                  <a:pt x="43" y="152"/>
                </a:cubicBezTo>
                <a:cubicBezTo>
                  <a:pt x="31" y="152"/>
                  <a:pt x="20" y="141"/>
                  <a:pt x="20" y="128"/>
                </a:cubicBezTo>
                <a:cubicBezTo>
                  <a:pt x="20" y="108"/>
                  <a:pt x="20" y="108"/>
                  <a:pt x="20" y="108"/>
                </a:cubicBezTo>
                <a:cubicBezTo>
                  <a:pt x="25" y="113"/>
                  <a:pt x="25" y="113"/>
                  <a:pt x="25" y="113"/>
                </a:cubicBezTo>
                <a:cubicBezTo>
                  <a:pt x="26" y="114"/>
                  <a:pt x="27" y="115"/>
                  <a:pt x="28" y="115"/>
                </a:cubicBezTo>
                <a:cubicBezTo>
                  <a:pt x="29" y="115"/>
                  <a:pt x="30" y="114"/>
                  <a:pt x="31" y="113"/>
                </a:cubicBezTo>
                <a:cubicBezTo>
                  <a:pt x="33" y="112"/>
                  <a:pt x="33" y="109"/>
                  <a:pt x="31" y="108"/>
                </a:cubicBezTo>
                <a:cubicBezTo>
                  <a:pt x="19" y="96"/>
                  <a:pt x="19" y="96"/>
                  <a:pt x="19" y="96"/>
                </a:cubicBezTo>
                <a:cubicBezTo>
                  <a:pt x="18" y="95"/>
                  <a:pt x="17" y="94"/>
                  <a:pt x="16" y="94"/>
                </a:cubicBezTo>
                <a:cubicBezTo>
                  <a:pt x="15" y="94"/>
                  <a:pt x="14" y="95"/>
                  <a:pt x="13" y="96"/>
                </a:cubicBezTo>
                <a:cubicBezTo>
                  <a:pt x="1" y="108"/>
                  <a:pt x="1" y="108"/>
                  <a:pt x="1" y="108"/>
                </a:cubicBezTo>
                <a:cubicBezTo>
                  <a:pt x="0" y="109"/>
                  <a:pt x="0" y="112"/>
                  <a:pt x="1" y="113"/>
                </a:cubicBezTo>
                <a:cubicBezTo>
                  <a:pt x="3" y="115"/>
                  <a:pt x="5" y="115"/>
                  <a:pt x="7" y="113"/>
                </a:cubicBezTo>
                <a:cubicBezTo>
                  <a:pt x="12" y="108"/>
                  <a:pt x="12" y="108"/>
                  <a:pt x="12" y="108"/>
                </a:cubicBezTo>
                <a:cubicBezTo>
                  <a:pt x="12" y="128"/>
                  <a:pt x="12" y="128"/>
                  <a:pt x="12" y="128"/>
                </a:cubicBezTo>
                <a:cubicBezTo>
                  <a:pt x="12" y="146"/>
                  <a:pt x="26" y="160"/>
                  <a:pt x="43" y="160"/>
                </a:cubicBezTo>
                <a:close/>
                <a:moveTo>
                  <a:pt x="86" y="159"/>
                </a:moveTo>
                <a:cubicBezTo>
                  <a:pt x="156" y="159"/>
                  <a:pt x="156" y="159"/>
                  <a:pt x="156" y="159"/>
                </a:cubicBezTo>
                <a:cubicBezTo>
                  <a:pt x="158" y="159"/>
                  <a:pt x="160" y="158"/>
                  <a:pt x="160" y="155"/>
                </a:cubicBezTo>
                <a:cubicBezTo>
                  <a:pt x="160" y="85"/>
                  <a:pt x="160" y="85"/>
                  <a:pt x="160" y="85"/>
                </a:cubicBezTo>
                <a:cubicBezTo>
                  <a:pt x="160" y="83"/>
                  <a:pt x="158" y="81"/>
                  <a:pt x="156" y="81"/>
                </a:cubicBezTo>
                <a:cubicBezTo>
                  <a:pt x="86" y="81"/>
                  <a:pt x="86" y="81"/>
                  <a:pt x="86" y="81"/>
                </a:cubicBezTo>
                <a:cubicBezTo>
                  <a:pt x="84" y="81"/>
                  <a:pt x="82" y="83"/>
                  <a:pt x="82" y="85"/>
                </a:cubicBezTo>
                <a:cubicBezTo>
                  <a:pt x="82" y="155"/>
                  <a:pt x="82" y="155"/>
                  <a:pt x="82" y="155"/>
                </a:cubicBezTo>
                <a:cubicBezTo>
                  <a:pt x="82" y="158"/>
                  <a:pt x="84" y="159"/>
                  <a:pt x="86" y="159"/>
                </a:cubicBezTo>
                <a:close/>
                <a:moveTo>
                  <a:pt x="90" y="89"/>
                </a:moveTo>
                <a:cubicBezTo>
                  <a:pt x="152" y="89"/>
                  <a:pt x="152" y="89"/>
                  <a:pt x="152" y="89"/>
                </a:cubicBezTo>
                <a:cubicBezTo>
                  <a:pt x="152" y="151"/>
                  <a:pt x="152" y="151"/>
                  <a:pt x="152" y="151"/>
                </a:cubicBezTo>
                <a:cubicBezTo>
                  <a:pt x="90" y="151"/>
                  <a:pt x="90" y="151"/>
                  <a:pt x="90" y="151"/>
                </a:cubicBezTo>
                <a:lnTo>
                  <a:pt x="90" y="8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9" name="Freeform 88">
            <a:extLst>
              <a:ext uri="{FF2B5EF4-FFF2-40B4-BE49-F238E27FC236}">
                <a16:creationId xmlns:a16="http://schemas.microsoft.com/office/drawing/2014/main" xmlns="" id="{BA89EE46-410C-4E05-9D25-825BCA5BA940}"/>
              </a:ext>
            </a:extLst>
          </p:cNvPr>
          <p:cNvSpPr>
            <a:spLocks noEditPoints="1"/>
          </p:cNvSpPr>
          <p:nvPr/>
        </p:nvSpPr>
        <p:spPr bwMode="auto">
          <a:xfrm>
            <a:off x="9161463" y="687387"/>
            <a:ext cx="525463" cy="547688"/>
          </a:xfrm>
          <a:custGeom>
            <a:avLst/>
            <a:gdLst>
              <a:gd name="T0" fmla="*/ 155 w 155"/>
              <a:gd name="T1" fmla="*/ 125 h 160"/>
              <a:gd name="T2" fmla="*/ 151 w 155"/>
              <a:gd name="T3" fmla="*/ 121 h 160"/>
              <a:gd name="T4" fmla="*/ 14 w 155"/>
              <a:gd name="T5" fmla="*/ 121 h 160"/>
              <a:gd name="T6" fmla="*/ 38 w 155"/>
              <a:gd name="T7" fmla="*/ 97 h 160"/>
              <a:gd name="T8" fmla="*/ 38 w 155"/>
              <a:gd name="T9" fmla="*/ 91 h 160"/>
              <a:gd name="T10" fmla="*/ 32 w 155"/>
              <a:gd name="T11" fmla="*/ 91 h 160"/>
              <a:gd name="T12" fmla="*/ 1 w 155"/>
              <a:gd name="T13" fmla="*/ 122 h 160"/>
              <a:gd name="T14" fmla="*/ 1 w 155"/>
              <a:gd name="T15" fmla="*/ 128 h 160"/>
              <a:gd name="T16" fmla="*/ 32 w 155"/>
              <a:gd name="T17" fmla="*/ 159 h 160"/>
              <a:gd name="T18" fmla="*/ 35 w 155"/>
              <a:gd name="T19" fmla="*/ 160 h 160"/>
              <a:gd name="T20" fmla="*/ 38 w 155"/>
              <a:gd name="T21" fmla="*/ 159 h 160"/>
              <a:gd name="T22" fmla="*/ 38 w 155"/>
              <a:gd name="T23" fmla="*/ 153 h 160"/>
              <a:gd name="T24" fmla="*/ 14 w 155"/>
              <a:gd name="T25" fmla="*/ 129 h 160"/>
              <a:gd name="T26" fmla="*/ 151 w 155"/>
              <a:gd name="T27" fmla="*/ 129 h 160"/>
              <a:gd name="T28" fmla="*/ 155 w 155"/>
              <a:gd name="T29" fmla="*/ 125 h 160"/>
              <a:gd name="T30" fmla="*/ 153 w 155"/>
              <a:gd name="T31" fmla="*/ 32 h 160"/>
              <a:gd name="T32" fmla="*/ 123 w 155"/>
              <a:gd name="T33" fmla="*/ 1 h 160"/>
              <a:gd name="T34" fmla="*/ 117 w 155"/>
              <a:gd name="T35" fmla="*/ 1 h 160"/>
              <a:gd name="T36" fmla="*/ 117 w 155"/>
              <a:gd name="T37" fmla="*/ 7 h 160"/>
              <a:gd name="T38" fmla="*/ 141 w 155"/>
              <a:gd name="T39" fmla="*/ 31 h 160"/>
              <a:gd name="T40" fmla="*/ 4 w 155"/>
              <a:gd name="T41" fmla="*/ 31 h 160"/>
              <a:gd name="T42" fmla="*/ 0 w 155"/>
              <a:gd name="T43" fmla="*/ 35 h 160"/>
              <a:gd name="T44" fmla="*/ 4 w 155"/>
              <a:gd name="T45" fmla="*/ 39 h 160"/>
              <a:gd name="T46" fmla="*/ 141 w 155"/>
              <a:gd name="T47" fmla="*/ 39 h 160"/>
              <a:gd name="T48" fmla="*/ 117 w 155"/>
              <a:gd name="T49" fmla="*/ 63 h 160"/>
              <a:gd name="T50" fmla="*/ 117 w 155"/>
              <a:gd name="T51" fmla="*/ 69 h 160"/>
              <a:gd name="T52" fmla="*/ 120 w 155"/>
              <a:gd name="T53" fmla="*/ 70 h 160"/>
              <a:gd name="T54" fmla="*/ 123 w 155"/>
              <a:gd name="T55" fmla="*/ 69 h 160"/>
              <a:gd name="T56" fmla="*/ 154 w 155"/>
              <a:gd name="T57" fmla="*/ 38 h 160"/>
              <a:gd name="T58" fmla="*/ 153 w 155"/>
              <a:gd name="T59" fmla="*/ 32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55" h="160">
                <a:moveTo>
                  <a:pt x="155" y="125"/>
                </a:moveTo>
                <a:cubicBezTo>
                  <a:pt x="155" y="123"/>
                  <a:pt x="153" y="121"/>
                  <a:pt x="151" y="121"/>
                </a:cubicBezTo>
                <a:cubicBezTo>
                  <a:pt x="14" y="121"/>
                  <a:pt x="14" y="121"/>
                  <a:pt x="14" y="121"/>
                </a:cubicBezTo>
                <a:cubicBezTo>
                  <a:pt x="38" y="97"/>
                  <a:pt x="38" y="97"/>
                  <a:pt x="38" y="97"/>
                </a:cubicBezTo>
                <a:cubicBezTo>
                  <a:pt x="39" y="95"/>
                  <a:pt x="39" y="93"/>
                  <a:pt x="38" y="91"/>
                </a:cubicBezTo>
                <a:cubicBezTo>
                  <a:pt x="36" y="90"/>
                  <a:pt x="34" y="90"/>
                  <a:pt x="32" y="91"/>
                </a:cubicBezTo>
                <a:cubicBezTo>
                  <a:pt x="1" y="122"/>
                  <a:pt x="1" y="122"/>
                  <a:pt x="1" y="122"/>
                </a:cubicBezTo>
                <a:cubicBezTo>
                  <a:pt x="0" y="124"/>
                  <a:pt x="0" y="126"/>
                  <a:pt x="1" y="128"/>
                </a:cubicBezTo>
                <a:cubicBezTo>
                  <a:pt x="32" y="159"/>
                  <a:pt x="32" y="159"/>
                  <a:pt x="32" y="159"/>
                </a:cubicBezTo>
                <a:cubicBezTo>
                  <a:pt x="33" y="160"/>
                  <a:pt x="34" y="160"/>
                  <a:pt x="35" y="160"/>
                </a:cubicBezTo>
                <a:cubicBezTo>
                  <a:pt x="36" y="160"/>
                  <a:pt x="37" y="160"/>
                  <a:pt x="38" y="159"/>
                </a:cubicBezTo>
                <a:cubicBezTo>
                  <a:pt x="39" y="157"/>
                  <a:pt x="39" y="155"/>
                  <a:pt x="38" y="153"/>
                </a:cubicBezTo>
                <a:cubicBezTo>
                  <a:pt x="14" y="129"/>
                  <a:pt x="14" y="129"/>
                  <a:pt x="14" y="129"/>
                </a:cubicBezTo>
                <a:cubicBezTo>
                  <a:pt x="151" y="129"/>
                  <a:pt x="151" y="129"/>
                  <a:pt x="151" y="129"/>
                </a:cubicBezTo>
                <a:cubicBezTo>
                  <a:pt x="153" y="129"/>
                  <a:pt x="155" y="127"/>
                  <a:pt x="155" y="125"/>
                </a:cubicBezTo>
                <a:close/>
                <a:moveTo>
                  <a:pt x="153" y="32"/>
                </a:moveTo>
                <a:cubicBezTo>
                  <a:pt x="123" y="1"/>
                  <a:pt x="123" y="1"/>
                  <a:pt x="123" y="1"/>
                </a:cubicBezTo>
                <a:cubicBezTo>
                  <a:pt x="121" y="0"/>
                  <a:pt x="118" y="0"/>
                  <a:pt x="117" y="1"/>
                </a:cubicBezTo>
                <a:cubicBezTo>
                  <a:pt x="115" y="3"/>
                  <a:pt x="115" y="5"/>
                  <a:pt x="117" y="7"/>
                </a:cubicBezTo>
                <a:cubicBezTo>
                  <a:pt x="141" y="31"/>
                  <a:pt x="141" y="31"/>
                  <a:pt x="141" y="31"/>
                </a:cubicBezTo>
                <a:cubicBezTo>
                  <a:pt x="4" y="31"/>
                  <a:pt x="4" y="31"/>
                  <a:pt x="4" y="31"/>
                </a:cubicBezTo>
                <a:cubicBezTo>
                  <a:pt x="2" y="31"/>
                  <a:pt x="0" y="33"/>
                  <a:pt x="0" y="35"/>
                </a:cubicBezTo>
                <a:cubicBezTo>
                  <a:pt x="0" y="37"/>
                  <a:pt x="2" y="39"/>
                  <a:pt x="4" y="39"/>
                </a:cubicBezTo>
                <a:cubicBezTo>
                  <a:pt x="141" y="39"/>
                  <a:pt x="141" y="39"/>
                  <a:pt x="141" y="39"/>
                </a:cubicBezTo>
                <a:cubicBezTo>
                  <a:pt x="117" y="63"/>
                  <a:pt x="117" y="63"/>
                  <a:pt x="117" y="63"/>
                </a:cubicBezTo>
                <a:cubicBezTo>
                  <a:pt x="115" y="65"/>
                  <a:pt x="115" y="67"/>
                  <a:pt x="117" y="69"/>
                </a:cubicBezTo>
                <a:cubicBezTo>
                  <a:pt x="118" y="69"/>
                  <a:pt x="119" y="70"/>
                  <a:pt x="120" y="70"/>
                </a:cubicBezTo>
                <a:cubicBezTo>
                  <a:pt x="121" y="70"/>
                  <a:pt x="122" y="69"/>
                  <a:pt x="123" y="69"/>
                </a:cubicBezTo>
                <a:cubicBezTo>
                  <a:pt x="154" y="38"/>
                  <a:pt x="154" y="38"/>
                  <a:pt x="154" y="38"/>
                </a:cubicBezTo>
                <a:cubicBezTo>
                  <a:pt x="155" y="36"/>
                  <a:pt x="155" y="34"/>
                  <a:pt x="153" y="3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0" name="Freeform 89">
            <a:extLst>
              <a:ext uri="{FF2B5EF4-FFF2-40B4-BE49-F238E27FC236}">
                <a16:creationId xmlns:a16="http://schemas.microsoft.com/office/drawing/2014/main" xmlns="" id="{01BF7299-07C1-4863-A3A3-C59491232750}"/>
              </a:ext>
            </a:extLst>
          </p:cNvPr>
          <p:cNvSpPr>
            <a:spLocks noEditPoints="1"/>
          </p:cNvSpPr>
          <p:nvPr/>
        </p:nvSpPr>
        <p:spPr bwMode="auto">
          <a:xfrm>
            <a:off x="9161463" y="1303337"/>
            <a:ext cx="525463" cy="546100"/>
          </a:xfrm>
          <a:custGeom>
            <a:avLst/>
            <a:gdLst>
              <a:gd name="T0" fmla="*/ 117 w 155"/>
              <a:gd name="T1" fmla="*/ 159 h 160"/>
              <a:gd name="T2" fmla="*/ 120 w 155"/>
              <a:gd name="T3" fmla="*/ 160 h 160"/>
              <a:gd name="T4" fmla="*/ 123 w 155"/>
              <a:gd name="T5" fmla="*/ 159 h 160"/>
              <a:gd name="T6" fmla="*/ 154 w 155"/>
              <a:gd name="T7" fmla="*/ 128 h 160"/>
              <a:gd name="T8" fmla="*/ 154 w 155"/>
              <a:gd name="T9" fmla="*/ 122 h 160"/>
              <a:gd name="T10" fmla="*/ 123 w 155"/>
              <a:gd name="T11" fmla="*/ 91 h 160"/>
              <a:gd name="T12" fmla="*/ 117 w 155"/>
              <a:gd name="T13" fmla="*/ 91 h 160"/>
              <a:gd name="T14" fmla="*/ 117 w 155"/>
              <a:gd name="T15" fmla="*/ 97 h 160"/>
              <a:gd name="T16" fmla="*/ 141 w 155"/>
              <a:gd name="T17" fmla="*/ 121 h 160"/>
              <a:gd name="T18" fmla="*/ 4 w 155"/>
              <a:gd name="T19" fmla="*/ 121 h 160"/>
              <a:gd name="T20" fmla="*/ 0 w 155"/>
              <a:gd name="T21" fmla="*/ 125 h 160"/>
              <a:gd name="T22" fmla="*/ 4 w 155"/>
              <a:gd name="T23" fmla="*/ 129 h 160"/>
              <a:gd name="T24" fmla="*/ 141 w 155"/>
              <a:gd name="T25" fmla="*/ 129 h 160"/>
              <a:gd name="T26" fmla="*/ 117 w 155"/>
              <a:gd name="T27" fmla="*/ 153 h 160"/>
              <a:gd name="T28" fmla="*/ 117 w 155"/>
              <a:gd name="T29" fmla="*/ 159 h 160"/>
              <a:gd name="T30" fmla="*/ 32 w 155"/>
              <a:gd name="T31" fmla="*/ 1 h 160"/>
              <a:gd name="T32" fmla="*/ 1 w 155"/>
              <a:gd name="T33" fmla="*/ 32 h 160"/>
              <a:gd name="T34" fmla="*/ 1 w 155"/>
              <a:gd name="T35" fmla="*/ 38 h 160"/>
              <a:gd name="T36" fmla="*/ 32 w 155"/>
              <a:gd name="T37" fmla="*/ 69 h 160"/>
              <a:gd name="T38" fmla="*/ 35 w 155"/>
              <a:gd name="T39" fmla="*/ 70 h 160"/>
              <a:gd name="T40" fmla="*/ 38 w 155"/>
              <a:gd name="T41" fmla="*/ 69 h 160"/>
              <a:gd name="T42" fmla="*/ 38 w 155"/>
              <a:gd name="T43" fmla="*/ 63 h 160"/>
              <a:gd name="T44" fmla="*/ 14 w 155"/>
              <a:gd name="T45" fmla="*/ 39 h 160"/>
              <a:gd name="T46" fmla="*/ 151 w 155"/>
              <a:gd name="T47" fmla="*/ 39 h 160"/>
              <a:gd name="T48" fmla="*/ 155 w 155"/>
              <a:gd name="T49" fmla="*/ 35 h 160"/>
              <a:gd name="T50" fmla="*/ 151 w 155"/>
              <a:gd name="T51" fmla="*/ 31 h 160"/>
              <a:gd name="T52" fmla="*/ 14 w 155"/>
              <a:gd name="T53" fmla="*/ 31 h 160"/>
              <a:gd name="T54" fmla="*/ 38 w 155"/>
              <a:gd name="T55" fmla="*/ 7 h 160"/>
              <a:gd name="T56" fmla="*/ 38 w 155"/>
              <a:gd name="T57" fmla="*/ 1 h 160"/>
              <a:gd name="T58" fmla="*/ 32 w 155"/>
              <a:gd name="T59" fmla="*/ 1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55" h="160">
                <a:moveTo>
                  <a:pt x="117" y="159"/>
                </a:moveTo>
                <a:cubicBezTo>
                  <a:pt x="118" y="160"/>
                  <a:pt x="119" y="160"/>
                  <a:pt x="120" y="160"/>
                </a:cubicBezTo>
                <a:cubicBezTo>
                  <a:pt x="121" y="160"/>
                  <a:pt x="122" y="160"/>
                  <a:pt x="123" y="159"/>
                </a:cubicBezTo>
                <a:cubicBezTo>
                  <a:pt x="154" y="128"/>
                  <a:pt x="154" y="128"/>
                  <a:pt x="154" y="128"/>
                </a:cubicBezTo>
                <a:cubicBezTo>
                  <a:pt x="155" y="126"/>
                  <a:pt x="155" y="124"/>
                  <a:pt x="154" y="122"/>
                </a:cubicBezTo>
                <a:cubicBezTo>
                  <a:pt x="123" y="91"/>
                  <a:pt x="123" y="91"/>
                  <a:pt x="123" y="91"/>
                </a:cubicBezTo>
                <a:cubicBezTo>
                  <a:pt x="121" y="90"/>
                  <a:pt x="119" y="90"/>
                  <a:pt x="117" y="91"/>
                </a:cubicBezTo>
                <a:cubicBezTo>
                  <a:pt x="115" y="93"/>
                  <a:pt x="115" y="95"/>
                  <a:pt x="117" y="97"/>
                </a:cubicBezTo>
                <a:cubicBezTo>
                  <a:pt x="141" y="121"/>
                  <a:pt x="141" y="121"/>
                  <a:pt x="141" y="121"/>
                </a:cubicBezTo>
                <a:cubicBezTo>
                  <a:pt x="4" y="121"/>
                  <a:pt x="4" y="121"/>
                  <a:pt x="4" y="121"/>
                </a:cubicBezTo>
                <a:cubicBezTo>
                  <a:pt x="2" y="121"/>
                  <a:pt x="0" y="123"/>
                  <a:pt x="0" y="125"/>
                </a:cubicBezTo>
                <a:cubicBezTo>
                  <a:pt x="0" y="127"/>
                  <a:pt x="2" y="129"/>
                  <a:pt x="4" y="129"/>
                </a:cubicBezTo>
                <a:cubicBezTo>
                  <a:pt x="141" y="129"/>
                  <a:pt x="141" y="129"/>
                  <a:pt x="141" y="129"/>
                </a:cubicBezTo>
                <a:cubicBezTo>
                  <a:pt x="117" y="153"/>
                  <a:pt x="117" y="153"/>
                  <a:pt x="117" y="153"/>
                </a:cubicBezTo>
                <a:cubicBezTo>
                  <a:pt x="115" y="155"/>
                  <a:pt x="115" y="157"/>
                  <a:pt x="117" y="159"/>
                </a:cubicBezTo>
                <a:close/>
                <a:moveTo>
                  <a:pt x="32" y="1"/>
                </a:moveTo>
                <a:cubicBezTo>
                  <a:pt x="1" y="32"/>
                  <a:pt x="1" y="32"/>
                  <a:pt x="1" y="32"/>
                </a:cubicBezTo>
                <a:cubicBezTo>
                  <a:pt x="0" y="34"/>
                  <a:pt x="0" y="36"/>
                  <a:pt x="1" y="38"/>
                </a:cubicBezTo>
                <a:cubicBezTo>
                  <a:pt x="32" y="69"/>
                  <a:pt x="32" y="69"/>
                  <a:pt x="32" y="69"/>
                </a:cubicBezTo>
                <a:cubicBezTo>
                  <a:pt x="33" y="69"/>
                  <a:pt x="34" y="70"/>
                  <a:pt x="35" y="70"/>
                </a:cubicBezTo>
                <a:cubicBezTo>
                  <a:pt x="36" y="70"/>
                  <a:pt x="37" y="69"/>
                  <a:pt x="38" y="69"/>
                </a:cubicBezTo>
                <a:cubicBezTo>
                  <a:pt x="39" y="67"/>
                  <a:pt x="39" y="65"/>
                  <a:pt x="38" y="63"/>
                </a:cubicBezTo>
                <a:cubicBezTo>
                  <a:pt x="14" y="39"/>
                  <a:pt x="14" y="39"/>
                  <a:pt x="14" y="39"/>
                </a:cubicBezTo>
                <a:cubicBezTo>
                  <a:pt x="151" y="39"/>
                  <a:pt x="151" y="39"/>
                  <a:pt x="151" y="39"/>
                </a:cubicBezTo>
                <a:cubicBezTo>
                  <a:pt x="153" y="39"/>
                  <a:pt x="155" y="37"/>
                  <a:pt x="155" y="35"/>
                </a:cubicBezTo>
                <a:cubicBezTo>
                  <a:pt x="155" y="33"/>
                  <a:pt x="153" y="31"/>
                  <a:pt x="151" y="31"/>
                </a:cubicBezTo>
                <a:cubicBezTo>
                  <a:pt x="14" y="31"/>
                  <a:pt x="14" y="31"/>
                  <a:pt x="14" y="31"/>
                </a:cubicBezTo>
                <a:cubicBezTo>
                  <a:pt x="38" y="7"/>
                  <a:pt x="38" y="7"/>
                  <a:pt x="38" y="7"/>
                </a:cubicBezTo>
                <a:cubicBezTo>
                  <a:pt x="39" y="5"/>
                  <a:pt x="39" y="3"/>
                  <a:pt x="38" y="1"/>
                </a:cubicBezTo>
                <a:cubicBezTo>
                  <a:pt x="36" y="0"/>
                  <a:pt x="34" y="0"/>
                  <a:pt x="32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1" name="Freeform 90">
            <a:extLst>
              <a:ext uri="{FF2B5EF4-FFF2-40B4-BE49-F238E27FC236}">
                <a16:creationId xmlns:a16="http://schemas.microsoft.com/office/drawing/2014/main" xmlns="" id="{77E8B77F-C901-4F3C-9FCA-0F0F43B3A1CA}"/>
              </a:ext>
            </a:extLst>
          </p:cNvPr>
          <p:cNvSpPr>
            <a:spLocks noEditPoints="1"/>
          </p:cNvSpPr>
          <p:nvPr/>
        </p:nvSpPr>
        <p:spPr bwMode="auto">
          <a:xfrm>
            <a:off x="9148763" y="1931987"/>
            <a:ext cx="541338" cy="546100"/>
          </a:xfrm>
          <a:custGeom>
            <a:avLst/>
            <a:gdLst>
              <a:gd name="T0" fmla="*/ 108 w 160"/>
              <a:gd name="T1" fmla="*/ 1 h 160"/>
              <a:gd name="T2" fmla="*/ 96 w 160"/>
              <a:gd name="T3" fmla="*/ 19 h 160"/>
              <a:gd name="T4" fmla="*/ 111 w 160"/>
              <a:gd name="T5" fmla="*/ 32 h 160"/>
              <a:gd name="T6" fmla="*/ 113 w 160"/>
              <a:gd name="T7" fmla="*/ 25 h 160"/>
              <a:gd name="T8" fmla="*/ 128 w 160"/>
              <a:gd name="T9" fmla="*/ 20 h 160"/>
              <a:gd name="T10" fmla="*/ 152 w 160"/>
              <a:gd name="T11" fmla="*/ 58 h 160"/>
              <a:gd name="T12" fmla="*/ 160 w 160"/>
              <a:gd name="T13" fmla="*/ 58 h 160"/>
              <a:gd name="T14" fmla="*/ 128 w 160"/>
              <a:gd name="T15" fmla="*/ 12 h 160"/>
              <a:gd name="T16" fmla="*/ 114 w 160"/>
              <a:gd name="T17" fmla="*/ 7 h 160"/>
              <a:gd name="T18" fmla="*/ 81 w 160"/>
              <a:gd name="T19" fmla="*/ 86 h 160"/>
              <a:gd name="T20" fmla="*/ 85 w 160"/>
              <a:gd name="T21" fmla="*/ 160 h 160"/>
              <a:gd name="T22" fmla="*/ 159 w 160"/>
              <a:gd name="T23" fmla="*/ 156 h 160"/>
              <a:gd name="T24" fmla="*/ 155 w 160"/>
              <a:gd name="T25" fmla="*/ 82 h 160"/>
              <a:gd name="T26" fmla="*/ 81 w 160"/>
              <a:gd name="T27" fmla="*/ 86 h 160"/>
              <a:gd name="T28" fmla="*/ 151 w 160"/>
              <a:gd name="T29" fmla="*/ 90 h 160"/>
              <a:gd name="T30" fmla="*/ 89 w 160"/>
              <a:gd name="T31" fmla="*/ 152 h 160"/>
              <a:gd name="T32" fmla="*/ 0 w 160"/>
              <a:gd name="T33" fmla="*/ 117 h 160"/>
              <a:gd name="T34" fmla="*/ 52 w 160"/>
              <a:gd name="T35" fmla="*/ 148 h 160"/>
              <a:gd name="T36" fmla="*/ 46 w 160"/>
              <a:gd name="T37" fmla="*/ 159 h 160"/>
              <a:gd name="T38" fmla="*/ 52 w 160"/>
              <a:gd name="T39" fmla="*/ 159 h 160"/>
              <a:gd name="T40" fmla="*/ 65 w 160"/>
              <a:gd name="T41" fmla="*/ 144 h 160"/>
              <a:gd name="T42" fmla="*/ 52 w 160"/>
              <a:gd name="T43" fmla="*/ 129 h 160"/>
              <a:gd name="T44" fmla="*/ 46 w 160"/>
              <a:gd name="T45" fmla="*/ 135 h 160"/>
              <a:gd name="T46" fmla="*/ 31 w 160"/>
              <a:gd name="T47" fmla="*/ 140 h 160"/>
              <a:gd name="T48" fmla="*/ 8 w 160"/>
              <a:gd name="T49" fmla="*/ 102 h 160"/>
              <a:gd name="T50" fmla="*/ 0 w 160"/>
              <a:gd name="T51" fmla="*/ 102 h 160"/>
              <a:gd name="T52" fmla="*/ 74 w 160"/>
              <a:gd name="T53" fmla="*/ 0 h 160"/>
              <a:gd name="T54" fmla="*/ 0 w 160"/>
              <a:gd name="T55" fmla="*/ 4 h 160"/>
              <a:gd name="T56" fmla="*/ 4 w 160"/>
              <a:gd name="T57" fmla="*/ 78 h 160"/>
              <a:gd name="T58" fmla="*/ 78 w 160"/>
              <a:gd name="T59" fmla="*/ 74 h 160"/>
              <a:gd name="T60" fmla="*/ 74 w 160"/>
              <a:gd name="T61" fmla="*/ 0 h 160"/>
              <a:gd name="T62" fmla="*/ 8 w 160"/>
              <a:gd name="T63" fmla="*/ 70 h 160"/>
              <a:gd name="T64" fmla="*/ 70 w 160"/>
              <a:gd name="T65" fmla="*/ 8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60" h="160">
                <a:moveTo>
                  <a:pt x="113" y="1"/>
                </a:moveTo>
                <a:cubicBezTo>
                  <a:pt x="112" y="0"/>
                  <a:pt x="109" y="0"/>
                  <a:pt x="108" y="1"/>
                </a:cubicBezTo>
                <a:cubicBezTo>
                  <a:pt x="96" y="13"/>
                  <a:pt x="96" y="13"/>
                  <a:pt x="96" y="13"/>
                </a:cubicBezTo>
                <a:cubicBezTo>
                  <a:pt x="94" y="15"/>
                  <a:pt x="94" y="17"/>
                  <a:pt x="96" y="19"/>
                </a:cubicBezTo>
                <a:cubicBezTo>
                  <a:pt x="108" y="31"/>
                  <a:pt x="108" y="31"/>
                  <a:pt x="108" y="31"/>
                </a:cubicBezTo>
                <a:cubicBezTo>
                  <a:pt x="109" y="32"/>
                  <a:pt x="110" y="32"/>
                  <a:pt x="111" y="32"/>
                </a:cubicBezTo>
                <a:cubicBezTo>
                  <a:pt x="112" y="32"/>
                  <a:pt x="113" y="32"/>
                  <a:pt x="113" y="31"/>
                </a:cubicBezTo>
                <a:cubicBezTo>
                  <a:pt x="115" y="30"/>
                  <a:pt x="115" y="27"/>
                  <a:pt x="113" y="25"/>
                </a:cubicBezTo>
                <a:cubicBezTo>
                  <a:pt x="108" y="20"/>
                  <a:pt x="108" y="20"/>
                  <a:pt x="108" y="20"/>
                </a:cubicBezTo>
                <a:cubicBezTo>
                  <a:pt x="128" y="20"/>
                  <a:pt x="128" y="20"/>
                  <a:pt x="128" y="20"/>
                </a:cubicBezTo>
                <a:cubicBezTo>
                  <a:pt x="141" y="20"/>
                  <a:pt x="152" y="31"/>
                  <a:pt x="152" y="43"/>
                </a:cubicBezTo>
                <a:cubicBezTo>
                  <a:pt x="152" y="58"/>
                  <a:pt x="152" y="58"/>
                  <a:pt x="152" y="58"/>
                </a:cubicBezTo>
                <a:cubicBezTo>
                  <a:pt x="152" y="60"/>
                  <a:pt x="154" y="62"/>
                  <a:pt x="156" y="62"/>
                </a:cubicBezTo>
                <a:cubicBezTo>
                  <a:pt x="158" y="62"/>
                  <a:pt x="160" y="60"/>
                  <a:pt x="160" y="58"/>
                </a:cubicBezTo>
                <a:cubicBezTo>
                  <a:pt x="160" y="43"/>
                  <a:pt x="160" y="43"/>
                  <a:pt x="160" y="43"/>
                </a:cubicBezTo>
                <a:cubicBezTo>
                  <a:pt x="160" y="26"/>
                  <a:pt x="146" y="12"/>
                  <a:pt x="128" y="12"/>
                </a:cubicBezTo>
                <a:cubicBezTo>
                  <a:pt x="108" y="12"/>
                  <a:pt x="108" y="12"/>
                  <a:pt x="108" y="12"/>
                </a:cubicBezTo>
                <a:cubicBezTo>
                  <a:pt x="114" y="7"/>
                  <a:pt x="114" y="7"/>
                  <a:pt x="114" y="7"/>
                </a:cubicBezTo>
                <a:cubicBezTo>
                  <a:pt x="115" y="5"/>
                  <a:pt x="115" y="3"/>
                  <a:pt x="113" y="1"/>
                </a:cubicBezTo>
                <a:close/>
                <a:moveTo>
                  <a:pt x="81" y="86"/>
                </a:moveTo>
                <a:cubicBezTo>
                  <a:pt x="81" y="156"/>
                  <a:pt x="81" y="156"/>
                  <a:pt x="81" y="156"/>
                </a:cubicBezTo>
                <a:cubicBezTo>
                  <a:pt x="81" y="158"/>
                  <a:pt x="83" y="160"/>
                  <a:pt x="85" y="160"/>
                </a:cubicBezTo>
                <a:cubicBezTo>
                  <a:pt x="155" y="160"/>
                  <a:pt x="155" y="160"/>
                  <a:pt x="155" y="160"/>
                </a:cubicBezTo>
                <a:cubicBezTo>
                  <a:pt x="158" y="160"/>
                  <a:pt x="159" y="158"/>
                  <a:pt x="159" y="156"/>
                </a:cubicBezTo>
                <a:cubicBezTo>
                  <a:pt x="159" y="86"/>
                  <a:pt x="159" y="86"/>
                  <a:pt x="159" y="86"/>
                </a:cubicBezTo>
                <a:cubicBezTo>
                  <a:pt x="159" y="84"/>
                  <a:pt x="158" y="82"/>
                  <a:pt x="155" y="82"/>
                </a:cubicBezTo>
                <a:cubicBezTo>
                  <a:pt x="85" y="82"/>
                  <a:pt x="85" y="82"/>
                  <a:pt x="85" y="82"/>
                </a:cubicBezTo>
                <a:cubicBezTo>
                  <a:pt x="83" y="82"/>
                  <a:pt x="81" y="84"/>
                  <a:pt x="81" y="86"/>
                </a:cubicBezTo>
                <a:close/>
                <a:moveTo>
                  <a:pt x="89" y="90"/>
                </a:moveTo>
                <a:cubicBezTo>
                  <a:pt x="151" y="90"/>
                  <a:pt x="151" y="90"/>
                  <a:pt x="151" y="90"/>
                </a:cubicBezTo>
                <a:cubicBezTo>
                  <a:pt x="151" y="152"/>
                  <a:pt x="151" y="152"/>
                  <a:pt x="151" y="152"/>
                </a:cubicBezTo>
                <a:cubicBezTo>
                  <a:pt x="89" y="152"/>
                  <a:pt x="89" y="152"/>
                  <a:pt x="89" y="152"/>
                </a:cubicBezTo>
                <a:lnTo>
                  <a:pt x="89" y="90"/>
                </a:lnTo>
                <a:close/>
                <a:moveTo>
                  <a:pt x="0" y="117"/>
                </a:moveTo>
                <a:cubicBezTo>
                  <a:pt x="0" y="134"/>
                  <a:pt x="14" y="148"/>
                  <a:pt x="31" y="148"/>
                </a:cubicBezTo>
                <a:cubicBezTo>
                  <a:pt x="52" y="148"/>
                  <a:pt x="52" y="148"/>
                  <a:pt x="52" y="148"/>
                </a:cubicBezTo>
                <a:cubicBezTo>
                  <a:pt x="46" y="153"/>
                  <a:pt x="46" y="153"/>
                  <a:pt x="46" y="153"/>
                </a:cubicBezTo>
                <a:cubicBezTo>
                  <a:pt x="45" y="155"/>
                  <a:pt x="45" y="157"/>
                  <a:pt x="46" y="159"/>
                </a:cubicBezTo>
                <a:cubicBezTo>
                  <a:pt x="47" y="160"/>
                  <a:pt x="48" y="160"/>
                  <a:pt x="49" y="160"/>
                </a:cubicBezTo>
                <a:cubicBezTo>
                  <a:pt x="50" y="160"/>
                  <a:pt x="51" y="160"/>
                  <a:pt x="52" y="159"/>
                </a:cubicBezTo>
                <a:cubicBezTo>
                  <a:pt x="64" y="147"/>
                  <a:pt x="64" y="147"/>
                  <a:pt x="64" y="147"/>
                </a:cubicBezTo>
                <a:cubicBezTo>
                  <a:pt x="65" y="146"/>
                  <a:pt x="65" y="145"/>
                  <a:pt x="65" y="144"/>
                </a:cubicBezTo>
                <a:cubicBezTo>
                  <a:pt x="65" y="143"/>
                  <a:pt x="65" y="142"/>
                  <a:pt x="64" y="141"/>
                </a:cubicBezTo>
                <a:cubicBezTo>
                  <a:pt x="52" y="129"/>
                  <a:pt x="52" y="129"/>
                  <a:pt x="52" y="129"/>
                </a:cubicBezTo>
                <a:cubicBezTo>
                  <a:pt x="50" y="127"/>
                  <a:pt x="48" y="127"/>
                  <a:pt x="46" y="129"/>
                </a:cubicBezTo>
                <a:cubicBezTo>
                  <a:pt x="45" y="130"/>
                  <a:pt x="45" y="133"/>
                  <a:pt x="46" y="135"/>
                </a:cubicBezTo>
                <a:cubicBezTo>
                  <a:pt x="52" y="140"/>
                  <a:pt x="52" y="140"/>
                  <a:pt x="52" y="140"/>
                </a:cubicBezTo>
                <a:cubicBezTo>
                  <a:pt x="31" y="140"/>
                  <a:pt x="31" y="140"/>
                  <a:pt x="31" y="140"/>
                </a:cubicBezTo>
                <a:cubicBezTo>
                  <a:pt x="19" y="140"/>
                  <a:pt x="8" y="129"/>
                  <a:pt x="8" y="116"/>
                </a:cubicBezTo>
                <a:cubicBezTo>
                  <a:pt x="8" y="102"/>
                  <a:pt x="8" y="102"/>
                  <a:pt x="8" y="102"/>
                </a:cubicBezTo>
                <a:cubicBezTo>
                  <a:pt x="8" y="100"/>
                  <a:pt x="6" y="98"/>
                  <a:pt x="4" y="98"/>
                </a:cubicBezTo>
                <a:cubicBezTo>
                  <a:pt x="2" y="98"/>
                  <a:pt x="0" y="100"/>
                  <a:pt x="0" y="102"/>
                </a:cubicBezTo>
                <a:cubicBezTo>
                  <a:pt x="0" y="117"/>
                  <a:pt x="0" y="117"/>
                  <a:pt x="0" y="117"/>
                </a:cubicBezTo>
                <a:close/>
                <a:moveTo>
                  <a:pt x="74" y="0"/>
                </a:moveTo>
                <a:cubicBezTo>
                  <a:pt x="4" y="0"/>
                  <a:pt x="4" y="0"/>
                  <a:pt x="4" y="0"/>
                </a:cubicBezTo>
                <a:cubicBezTo>
                  <a:pt x="2" y="0"/>
                  <a:pt x="0" y="2"/>
                  <a:pt x="0" y="4"/>
                </a:cubicBezTo>
                <a:cubicBezTo>
                  <a:pt x="0" y="74"/>
                  <a:pt x="0" y="74"/>
                  <a:pt x="0" y="74"/>
                </a:cubicBezTo>
                <a:cubicBezTo>
                  <a:pt x="0" y="76"/>
                  <a:pt x="2" y="78"/>
                  <a:pt x="4" y="78"/>
                </a:cubicBezTo>
                <a:cubicBezTo>
                  <a:pt x="74" y="78"/>
                  <a:pt x="74" y="78"/>
                  <a:pt x="74" y="78"/>
                </a:cubicBezTo>
                <a:cubicBezTo>
                  <a:pt x="77" y="78"/>
                  <a:pt x="78" y="76"/>
                  <a:pt x="78" y="74"/>
                </a:cubicBezTo>
                <a:cubicBezTo>
                  <a:pt x="78" y="4"/>
                  <a:pt x="78" y="4"/>
                  <a:pt x="78" y="4"/>
                </a:cubicBezTo>
                <a:cubicBezTo>
                  <a:pt x="78" y="2"/>
                  <a:pt x="77" y="0"/>
                  <a:pt x="74" y="0"/>
                </a:cubicBezTo>
                <a:close/>
                <a:moveTo>
                  <a:pt x="70" y="70"/>
                </a:moveTo>
                <a:cubicBezTo>
                  <a:pt x="8" y="70"/>
                  <a:pt x="8" y="70"/>
                  <a:pt x="8" y="70"/>
                </a:cubicBezTo>
                <a:cubicBezTo>
                  <a:pt x="8" y="8"/>
                  <a:pt x="8" y="8"/>
                  <a:pt x="8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70"/>
                  <a:pt x="70" y="70"/>
                  <a:pt x="70" y="7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2" name="Freeform 91">
            <a:extLst>
              <a:ext uri="{FF2B5EF4-FFF2-40B4-BE49-F238E27FC236}">
                <a16:creationId xmlns:a16="http://schemas.microsoft.com/office/drawing/2014/main" xmlns="" id="{2A0DD8FD-30EA-4B37-93D1-11144AC4AEB8}"/>
              </a:ext>
            </a:extLst>
          </p:cNvPr>
          <p:cNvSpPr>
            <a:spLocks noEditPoints="1"/>
          </p:cNvSpPr>
          <p:nvPr/>
        </p:nvSpPr>
        <p:spPr bwMode="auto">
          <a:xfrm>
            <a:off x="9148763" y="2547937"/>
            <a:ext cx="541338" cy="546100"/>
          </a:xfrm>
          <a:custGeom>
            <a:avLst/>
            <a:gdLst>
              <a:gd name="T0" fmla="*/ 80 w 160"/>
              <a:gd name="T1" fmla="*/ 160 h 160"/>
              <a:gd name="T2" fmla="*/ 160 w 160"/>
              <a:gd name="T3" fmla="*/ 80 h 160"/>
              <a:gd name="T4" fmla="*/ 80 w 160"/>
              <a:gd name="T5" fmla="*/ 0 h 160"/>
              <a:gd name="T6" fmla="*/ 0 w 160"/>
              <a:gd name="T7" fmla="*/ 80 h 160"/>
              <a:gd name="T8" fmla="*/ 80 w 160"/>
              <a:gd name="T9" fmla="*/ 160 h 160"/>
              <a:gd name="T10" fmla="*/ 80 w 160"/>
              <a:gd name="T11" fmla="*/ 8 h 160"/>
              <a:gd name="T12" fmla="*/ 152 w 160"/>
              <a:gd name="T13" fmla="*/ 80 h 160"/>
              <a:gd name="T14" fmla="*/ 80 w 160"/>
              <a:gd name="T15" fmla="*/ 152 h 160"/>
              <a:gd name="T16" fmla="*/ 8 w 160"/>
              <a:gd name="T17" fmla="*/ 80 h 160"/>
              <a:gd name="T18" fmla="*/ 80 w 160"/>
              <a:gd name="T19" fmla="*/ 8 h 160"/>
              <a:gd name="T20" fmla="*/ 60 w 160"/>
              <a:gd name="T21" fmla="*/ 71 h 160"/>
              <a:gd name="T22" fmla="*/ 76 w 160"/>
              <a:gd name="T23" fmla="*/ 55 h 160"/>
              <a:gd name="T24" fmla="*/ 76 w 160"/>
              <a:gd name="T25" fmla="*/ 115 h 160"/>
              <a:gd name="T26" fmla="*/ 80 w 160"/>
              <a:gd name="T27" fmla="*/ 119 h 160"/>
              <a:gd name="T28" fmla="*/ 84 w 160"/>
              <a:gd name="T29" fmla="*/ 115 h 160"/>
              <a:gd name="T30" fmla="*/ 84 w 160"/>
              <a:gd name="T31" fmla="*/ 55 h 160"/>
              <a:gd name="T32" fmla="*/ 100 w 160"/>
              <a:gd name="T33" fmla="*/ 71 h 160"/>
              <a:gd name="T34" fmla="*/ 103 w 160"/>
              <a:gd name="T35" fmla="*/ 72 h 160"/>
              <a:gd name="T36" fmla="*/ 105 w 160"/>
              <a:gd name="T37" fmla="*/ 71 h 160"/>
              <a:gd name="T38" fmla="*/ 105 w 160"/>
              <a:gd name="T39" fmla="*/ 65 h 160"/>
              <a:gd name="T40" fmla="*/ 83 w 160"/>
              <a:gd name="T41" fmla="*/ 42 h 160"/>
              <a:gd name="T42" fmla="*/ 77 w 160"/>
              <a:gd name="T43" fmla="*/ 42 h 160"/>
              <a:gd name="T44" fmla="*/ 55 w 160"/>
              <a:gd name="T45" fmla="*/ 65 h 160"/>
              <a:gd name="T46" fmla="*/ 55 w 160"/>
              <a:gd name="T47" fmla="*/ 71 h 160"/>
              <a:gd name="T48" fmla="*/ 60 w 160"/>
              <a:gd name="T49" fmla="*/ 71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60" h="160">
                <a:moveTo>
                  <a:pt x="80" y="160"/>
                </a:moveTo>
                <a:cubicBezTo>
                  <a:pt x="124" y="160"/>
                  <a:pt x="160" y="124"/>
                  <a:pt x="160" y="80"/>
                </a:cubicBezTo>
                <a:cubicBezTo>
                  <a:pt x="160" y="36"/>
                  <a:pt x="124" y="0"/>
                  <a:pt x="80" y="0"/>
                </a:cubicBezTo>
                <a:cubicBezTo>
                  <a:pt x="36" y="0"/>
                  <a:pt x="0" y="36"/>
                  <a:pt x="0" y="80"/>
                </a:cubicBezTo>
                <a:cubicBezTo>
                  <a:pt x="0" y="124"/>
                  <a:pt x="36" y="160"/>
                  <a:pt x="80" y="160"/>
                </a:cubicBezTo>
                <a:close/>
                <a:moveTo>
                  <a:pt x="80" y="8"/>
                </a:moveTo>
                <a:cubicBezTo>
                  <a:pt x="120" y="8"/>
                  <a:pt x="152" y="40"/>
                  <a:pt x="152" y="80"/>
                </a:cubicBezTo>
                <a:cubicBezTo>
                  <a:pt x="152" y="120"/>
                  <a:pt x="120" y="152"/>
                  <a:pt x="80" y="152"/>
                </a:cubicBezTo>
                <a:cubicBezTo>
                  <a:pt x="40" y="152"/>
                  <a:pt x="8" y="120"/>
                  <a:pt x="8" y="80"/>
                </a:cubicBezTo>
                <a:cubicBezTo>
                  <a:pt x="8" y="40"/>
                  <a:pt x="40" y="8"/>
                  <a:pt x="80" y="8"/>
                </a:cubicBezTo>
                <a:close/>
                <a:moveTo>
                  <a:pt x="60" y="71"/>
                </a:moveTo>
                <a:cubicBezTo>
                  <a:pt x="76" y="55"/>
                  <a:pt x="76" y="55"/>
                  <a:pt x="76" y="55"/>
                </a:cubicBezTo>
                <a:cubicBezTo>
                  <a:pt x="76" y="115"/>
                  <a:pt x="76" y="115"/>
                  <a:pt x="76" y="115"/>
                </a:cubicBezTo>
                <a:cubicBezTo>
                  <a:pt x="76" y="117"/>
                  <a:pt x="78" y="119"/>
                  <a:pt x="80" y="119"/>
                </a:cubicBezTo>
                <a:cubicBezTo>
                  <a:pt x="82" y="119"/>
                  <a:pt x="84" y="117"/>
                  <a:pt x="84" y="115"/>
                </a:cubicBezTo>
                <a:cubicBezTo>
                  <a:pt x="84" y="55"/>
                  <a:pt x="84" y="55"/>
                  <a:pt x="84" y="55"/>
                </a:cubicBezTo>
                <a:cubicBezTo>
                  <a:pt x="100" y="71"/>
                  <a:pt x="100" y="71"/>
                  <a:pt x="100" y="71"/>
                </a:cubicBezTo>
                <a:cubicBezTo>
                  <a:pt x="100" y="71"/>
                  <a:pt x="102" y="72"/>
                  <a:pt x="103" y="72"/>
                </a:cubicBezTo>
                <a:cubicBezTo>
                  <a:pt x="104" y="72"/>
                  <a:pt x="105" y="71"/>
                  <a:pt x="105" y="71"/>
                </a:cubicBezTo>
                <a:cubicBezTo>
                  <a:pt x="107" y="69"/>
                  <a:pt x="107" y="66"/>
                  <a:pt x="105" y="65"/>
                </a:cubicBezTo>
                <a:cubicBezTo>
                  <a:pt x="83" y="42"/>
                  <a:pt x="83" y="42"/>
                  <a:pt x="83" y="42"/>
                </a:cubicBezTo>
                <a:cubicBezTo>
                  <a:pt x="81" y="41"/>
                  <a:pt x="79" y="41"/>
                  <a:pt x="77" y="42"/>
                </a:cubicBezTo>
                <a:cubicBezTo>
                  <a:pt x="55" y="65"/>
                  <a:pt x="55" y="65"/>
                  <a:pt x="55" y="65"/>
                </a:cubicBezTo>
                <a:cubicBezTo>
                  <a:pt x="53" y="66"/>
                  <a:pt x="53" y="69"/>
                  <a:pt x="55" y="71"/>
                </a:cubicBezTo>
                <a:cubicBezTo>
                  <a:pt x="56" y="72"/>
                  <a:pt x="59" y="72"/>
                  <a:pt x="60" y="7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3" name="Freeform 92">
            <a:extLst>
              <a:ext uri="{FF2B5EF4-FFF2-40B4-BE49-F238E27FC236}">
                <a16:creationId xmlns:a16="http://schemas.microsoft.com/office/drawing/2014/main" xmlns="" id="{93E1B77C-AED1-41C5-ACF5-02D871DE2E54}"/>
              </a:ext>
            </a:extLst>
          </p:cNvPr>
          <p:cNvSpPr>
            <a:spLocks noEditPoints="1"/>
          </p:cNvSpPr>
          <p:nvPr/>
        </p:nvSpPr>
        <p:spPr bwMode="auto">
          <a:xfrm>
            <a:off x="9215438" y="3162300"/>
            <a:ext cx="414338" cy="547688"/>
          </a:xfrm>
          <a:custGeom>
            <a:avLst/>
            <a:gdLst>
              <a:gd name="T0" fmla="*/ 122 w 122"/>
              <a:gd name="T1" fmla="*/ 140 h 160"/>
              <a:gd name="T2" fmla="*/ 122 w 122"/>
              <a:gd name="T3" fmla="*/ 74 h 160"/>
              <a:gd name="T4" fmla="*/ 101 w 122"/>
              <a:gd name="T5" fmla="*/ 54 h 160"/>
              <a:gd name="T6" fmla="*/ 88 w 122"/>
              <a:gd name="T7" fmla="*/ 54 h 160"/>
              <a:gd name="T8" fmla="*/ 84 w 122"/>
              <a:gd name="T9" fmla="*/ 58 h 160"/>
              <a:gd name="T10" fmla="*/ 88 w 122"/>
              <a:gd name="T11" fmla="*/ 62 h 160"/>
              <a:gd name="T12" fmla="*/ 101 w 122"/>
              <a:gd name="T13" fmla="*/ 62 h 160"/>
              <a:gd name="T14" fmla="*/ 114 w 122"/>
              <a:gd name="T15" fmla="*/ 74 h 160"/>
              <a:gd name="T16" fmla="*/ 114 w 122"/>
              <a:gd name="T17" fmla="*/ 140 h 160"/>
              <a:gd name="T18" fmla="*/ 101 w 122"/>
              <a:gd name="T19" fmla="*/ 152 h 160"/>
              <a:gd name="T20" fmla="*/ 20 w 122"/>
              <a:gd name="T21" fmla="*/ 152 h 160"/>
              <a:gd name="T22" fmla="*/ 8 w 122"/>
              <a:gd name="T23" fmla="*/ 140 h 160"/>
              <a:gd name="T24" fmla="*/ 8 w 122"/>
              <a:gd name="T25" fmla="*/ 74 h 160"/>
              <a:gd name="T26" fmla="*/ 20 w 122"/>
              <a:gd name="T27" fmla="*/ 62 h 160"/>
              <a:gd name="T28" fmla="*/ 33 w 122"/>
              <a:gd name="T29" fmla="*/ 62 h 160"/>
              <a:gd name="T30" fmla="*/ 37 w 122"/>
              <a:gd name="T31" fmla="*/ 58 h 160"/>
              <a:gd name="T32" fmla="*/ 33 w 122"/>
              <a:gd name="T33" fmla="*/ 54 h 160"/>
              <a:gd name="T34" fmla="*/ 20 w 122"/>
              <a:gd name="T35" fmla="*/ 54 h 160"/>
              <a:gd name="T36" fmla="*/ 0 w 122"/>
              <a:gd name="T37" fmla="*/ 74 h 160"/>
              <a:gd name="T38" fmla="*/ 0 w 122"/>
              <a:gd name="T39" fmla="*/ 140 h 160"/>
              <a:gd name="T40" fmla="*/ 20 w 122"/>
              <a:gd name="T41" fmla="*/ 160 h 160"/>
              <a:gd name="T42" fmla="*/ 101 w 122"/>
              <a:gd name="T43" fmla="*/ 160 h 160"/>
              <a:gd name="T44" fmla="*/ 122 w 122"/>
              <a:gd name="T45" fmla="*/ 140 h 160"/>
              <a:gd name="T46" fmla="*/ 31 w 122"/>
              <a:gd name="T47" fmla="*/ 34 h 160"/>
              <a:gd name="T48" fmla="*/ 36 w 122"/>
              <a:gd name="T49" fmla="*/ 34 h 160"/>
              <a:gd name="T50" fmla="*/ 57 w 122"/>
              <a:gd name="T51" fmla="*/ 14 h 160"/>
              <a:gd name="T52" fmla="*/ 57 w 122"/>
              <a:gd name="T53" fmla="*/ 89 h 160"/>
              <a:gd name="T54" fmla="*/ 61 w 122"/>
              <a:gd name="T55" fmla="*/ 93 h 160"/>
              <a:gd name="T56" fmla="*/ 65 w 122"/>
              <a:gd name="T57" fmla="*/ 89 h 160"/>
              <a:gd name="T58" fmla="*/ 65 w 122"/>
              <a:gd name="T59" fmla="*/ 14 h 160"/>
              <a:gd name="T60" fmla="*/ 85 w 122"/>
              <a:gd name="T61" fmla="*/ 34 h 160"/>
              <a:gd name="T62" fmla="*/ 88 w 122"/>
              <a:gd name="T63" fmla="*/ 35 h 160"/>
              <a:gd name="T64" fmla="*/ 91 w 122"/>
              <a:gd name="T65" fmla="*/ 34 h 160"/>
              <a:gd name="T66" fmla="*/ 91 w 122"/>
              <a:gd name="T67" fmla="*/ 29 h 160"/>
              <a:gd name="T68" fmla="*/ 64 w 122"/>
              <a:gd name="T69" fmla="*/ 1 h 160"/>
              <a:gd name="T70" fmla="*/ 58 w 122"/>
              <a:gd name="T71" fmla="*/ 1 h 160"/>
              <a:gd name="T72" fmla="*/ 31 w 122"/>
              <a:gd name="T73" fmla="*/ 29 h 160"/>
              <a:gd name="T74" fmla="*/ 31 w 122"/>
              <a:gd name="T75" fmla="*/ 34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22" h="160">
                <a:moveTo>
                  <a:pt x="122" y="140"/>
                </a:moveTo>
                <a:cubicBezTo>
                  <a:pt x="122" y="74"/>
                  <a:pt x="122" y="74"/>
                  <a:pt x="122" y="74"/>
                </a:cubicBezTo>
                <a:cubicBezTo>
                  <a:pt x="122" y="63"/>
                  <a:pt x="113" y="54"/>
                  <a:pt x="101" y="54"/>
                </a:cubicBezTo>
                <a:cubicBezTo>
                  <a:pt x="88" y="54"/>
                  <a:pt x="88" y="54"/>
                  <a:pt x="88" y="54"/>
                </a:cubicBezTo>
                <a:cubicBezTo>
                  <a:pt x="86" y="54"/>
                  <a:pt x="84" y="56"/>
                  <a:pt x="84" y="58"/>
                </a:cubicBezTo>
                <a:cubicBezTo>
                  <a:pt x="84" y="60"/>
                  <a:pt x="86" y="62"/>
                  <a:pt x="88" y="62"/>
                </a:cubicBezTo>
                <a:cubicBezTo>
                  <a:pt x="101" y="62"/>
                  <a:pt x="101" y="62"/>
                  <a:pt x="101" y="62"/>
                </a:cubicBezTo>
                <a:cubicBezTo>
                  <a:pt x="108" y="62"/>
                  <a:pt x="114" y="68"/>
                  <a:pt x="114" y="74"/>
                </a:cubicBezTo>
                <a:cubicBezTo>
                  <a:pt x="114" y="140"/>
                  <a:pt x="114" y="140"/>
                  <a:pt x="114" y="140"/>
                </a:cubicBezTo>
                <a:cubicBezTo>
                  <a:pt x="114" y="147"/>
                  <a:pt x="108" y="152"/>
                  <a:pt x="101" y="152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14" y="152"/>
                  <a:pt x="8" y="147"/>
                  <a:pt x="8" y="140"/>
                </a:cubicBezTo>
                <a:cubicBezTo>
                  <a:pt x="8" y="74"/>
                  <a:pt x="8" y="74"/>
                  <a:pt x="8" y="74"/>
                </a:cubicBezTo>
                <a:cubicBezTo>
                  <a:pt x="8" y="67"/>
                  <a:pt x="14" y="62"/>
                  <a:pt x="20" y="62"/>
                </a:cubicBezTo>
                <a:cubicBezTo>
                  <a:pt x="33" y="62"/>
                  <a:pt x="33" y="62"/>
                  <a:pt x="33" y="62"/>
                </a:cubicBezTo>
                <a:cubicBezTo>
                  <a:pt x="36" y="62"/>
                  <a:pt x="37" y="60"/>
                  <a:pt x="37" y="58"/>
                </a:cubicBezTo>
                <a:cubicBezTo>
                  <a:pt x="37" y="56"/>
                  <a:pt x="36" y="54"/>
                  <a:pt x="33" y="54"/>
                </a:cubicBezTo>
                <a:cubicBezTo>
                  <a:pt x="20" y="54"/>
                  <a:pt x="20" y="54"/>
                  <a:pt x="20" y="54"/>
                </a:cubicBezTo>
                <a:cubicBezTo>
                  <a:pt x="9" y="54"/>
                  <a:pt x="0" y="63"/>
                  <a:pt x="0" y="74"/>
                </a:cubicBezTo>
                <a:cubicBezTo>
                  <a:pt x="0" y="140"/>
                  <a:pt x="0" y="140"/>
                  <a:pt x="0" y="140"/>
                </a:cubicBezTo>
                <a:cubicBezTo>
                  <a:pt x="0" y="151"/>
                  <a:pt x="9" y="160"/>
                  <a:pt x="20" y="160"/>
                </a:cubicBezTo>
                <a:cubicBezTo>
                  <a:pt x="101" y="160"/>
                  <a:pt x="101" y="160"/>
                  <a:pt x="101" y="160"/>
                </a:cubicBezTo>
                <a:cubicBezTo>
                  <a:pt x="113" y="160"/>
                  <a:pt x="122" y="151"/>
                  <a:pt x="122" y="140"/>
                </a:cubicBezTo>
                <a:close/>
                <a:moveTo>
                  <a:pt x="31" y="34"/>
                </a:moveTo>
                <a:cubicBezTo>
                  <a:pt x="32" y="36"/>
                  <a:pt x="35" y="36"/>
                  <a:pt x="36" y="34"/>
                </a:cubicBezTo>
                <a:cubicBezTo>
                  <a:pt x="57" y="14"/>
                  <a:pt x="57" y="14"/>
                  <a:pt x="57" y="14"/>
                </a:cubicBezTo>
                <a:cubicBezTo>
                  <a:pt x="57" y="89"/>
                  <a:pt x="57" y="89"/>
                  <a:pt x="57" y="89"/>
                </a:cubicBezTo>
                <a:cubicBezTo>
                  <a:pt x="57" y="91"/>
                  <a:pt x="59" y="93"/>
                  <a:pt x="61" y="93"/>
                </a:cubicBezTo>
                <a:cubicBezTo>
                  <a:pt x="63" y="93"/>
                  <a:pt x="65" y="91"/>
                  <a:pt x="65" y="89"/>
                </a:cubicBezTo>
                <a:cubicBezTo>
                  <a:pt x="65" y="14"/>
                  <a:pt x="65" y="14"/>
                  <a:pt x="65" y="14"/>
                </a:cubicBezTo>
                <a:cubicBezTo>
                  <a:pt x="85" y="34"/>
                  <a:pt x="85" y="34"/>
                  <a:pt x="85" y="34"/>
                </a:cubicBezTo>
                <a:cubicBezTo>
                  <a:pt x="86" y="35"/>
                  <a:pt x="87" y="35"/>
                  <a:pt x="88" y="35"/>
                </a:cubicBezTo>
                <a:cubicBezTo>
                  <a:pt x="89" y="35"/>
                  <a:pt x="90" y="35"/>
                  <a:pt x="91" y="34"/>
                </a:cubicBezTo>
                <a:cubicBezTo>
                  <a:pt x="93" y="33"/>
                  <a:pt x="93" y="30"/>
                  <a:pt x="91" y="29"/>
                </a:cubicBezTo>
                <a:cubicBezTo>
                  <a:pt x="64" y="1"/>
                  <a:pt x="64" y="1"/>
                  <a:pt x="64" y="1"/>
                </a:cubicBezTo>
                <a:cubicBezTo>
                  <a:pt x="62" y="0"/>
                  <a:pt x="60" y="0"/>
                  <a:pt x="58" y="1"/>
                </a:cubicBezTo>
                <a:cubicBezTo>
                  <a:pt x="31" y="29"/>
                  <a:pt x="31" y="29"/>
                  <a:pt x="31" y="29"/>
                </a:cubicBezTo>
                <a:cubicBezTo>
                  <a:pt x="29" y="30"/>
                  <a:pt x="29" y="33"/>
                  <a:pt x="31" y="3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4" name="Freeform 93">
            <a:extLst>
              <a:ext uri="{FF2B5EF4-FFF2-40B4-BE49-F238E27FC236}">
                <a16:creationId xmlns:a16="http://schemas.microsoft.com/office/drawing/2014/main" xmlns="" id="{6632E992-23F8-4459-AA50-90E5A99D5A2A}"/>
              </a:ext>
            </a:extLst>
          </p:cNvPr>
          <p:cNvSpPr>
            <a:spLocks noEditPoints="1"/>
          </p:cNvSpPr>
          <p:nvPr/>
        </p:nvSpPr>
        <p:spPr bwMode="auto">
          <a:xfrm>
            <a:off x="9148763" y="3778250"/>
            <a:ext cx="541338" cy="546100"/>
          </a:xfrm>
          <a:custGeom>
            <a:avLst/>
            <a:gdLst>
              <a:gd name="T0" fmla="*/ 80 w 160"/>
              <a:gd name="T1" fmla="*/ 160 h 160"/>
              <a:gd name="T2" fmla="*/ 84 w 160"/>
              <a:gd name="T3" fmla="*/ 156 h 160"/>
              <a:gd name="T4" fmla="*/ 84 w 160"/>
              <a:gd name="T5" fmla="*/ 48 h 160"/>
              <a:gd name="T6" fmla="*/ 102 w 160"/>
              <a:gd name="T7" fmla="*/ 66 h 160"/>
              <a:gd name="T8" fmla="*/ 105 w 160"/>
              <a:gd name="T9" fmla="*/ 68 h 160"/>
              <a:gd name="T10" fmla="*/ 108 w 160"/>
              <a:gd name="T11" fmla="*/ 66 h 160"/>
              <a:gd name="T12" fmla="*/ 108 w 160"/>
              <a:gd name="T13" fmla="*/ 61 h 160"/>
              <a:gd name="T14" fmla="*/ 83 w 160"/>
              <a:gd name="T15" fmla="*/ 36 h 160"/>
              <a:gd name="T16" fmla="*/ 77 w 160"/>
              <a:gd name="T17" fmla="*/ 36 h 160"/>
              <a:gd name="T18" fmla="*/ 52 w 160"/>
              <a:gd name="T19" fmla="*/ 61 h 160"/>
              <a:gd name="T20" fmla="*/ 52 w 160"/>
              <a:gd name="T21" fmla="*/ 66 h 160"/>
              <a:gd name="T22" fmla="*/ 58 w 160"/>
              <a:gd name="T23" fmla="*/ 66 h 160"/>
              <a:gd name="T24" fmla="*/ 76 w 160"/>
              <a:gd name="T25" fmla="*/ 48 h 160"/>
              <a:gd name="T26" fmla="*/ 76 w 160"/>
              <a:gd name="T27" fmla="*/ 156 h 160"/>
              <a:gd name="T28" fmla="*/ 80 w 160"/>
              <a:gd name="T29" fmla="*/ 160 h 160"/>
              <a:gd name="T30" fmla="*/ 160 w 160"/>
              <a:gd name="T31" fmla="*/ 4 h 160"/>
              <a:gd name="T32" fmla="*/ 156 w 160"/>
              <a:gd name="T33" fmla="*/ 0 h 160"/>
              <a:gd name="T34" fmla="*/ 4 w 160"/>
              <a:gd name="T35" fmla="*/ 0 h 160"/>
              <a:gd name="T36" fmla="*/ 0 w 160"/>
              <a:gd name="T37" fmla="*/ 4 h 160"/>
              <a:gd name="T38" fmla="*/ 4 w 160"/>
              <a:gd name="T39" fmla="*/ 8 h 160"/>
              <a:gd name="T40" fmla="*/ 156 w 160"/>
              <a:gd name="T41" fmla="*/ 8 h 160"/>
              <a:gd name="T42" fmla="*/ 160 w 160"/>
              <a:gd name="T43" fmla="*/ 4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160" h="160">
                <a:moveTo>
                  <a:pt x="80" y="160"/>
                </a:moveTo>
                <a:cubicBezTo>
                  <a:pt x="82" y="160"/>
                  <a:pt x="84" y="158"/>
                  <a:pt x="84" y="156"/>
                </a:cubicBezTo>
                <a:cubicBezTo>
                  <a:pt x="84" y="48"/>
                  <a:pt x="84" y="48"/>
                  <a:pt x="84" y="48"/>
                </a:cubicBezTo>
                <a:cubicBezTo>
                  <a:pt x="102" y="66"/>
                  <a:pt x="102" y="66"/>
                  <a:pt x="102" y="66"/>
                </a:cubicBezTo>
                <a:cubicBezTo>
                  <a:pt x="103" y="67"/>
                  <a:pt x="104" y="68"/>
                  <a:pt x="105" y="68"/>
                </a:cubicBezTo>
                <a:cubicBezTo>
                  <a:pt x="106" y="68"/>
                  <a:pt x="107" y="67"/>
                  <a:pt x="108" y="66"/>
                </a:cubicBezTo>
                <a:cubicBezTo>
                  <a:pt x="109" y="65"/>
                  <a:pt x="109" y="62"/>
                  <a:pt x="108" y="61"/>
                </a:cubicBezTo>
                <a:cubicBezTo>
                  <a:pt x="83" y="36"/>
                  <a:pt x="83" y="36"/>
                  <a:pt x="83" y="36"/>
                </a:cubicBezTo>
                <a:cubicBezTo>
                  <a:pt x="81" y="34"/>
                  <a:pt x="79" y="34"/>
                  <a:pt x="77" y="36"/>
                </a:cubicBezTo>
                <a:cubicBezTo>
                  <a:pt x="52" y="61"/>
                  <a:pt x="52" y="61"/>
                  <a:pt x="52" y="61"/>
                </a:cubicBezTo>
                <a:cubicBezTo>
                  <a:pt x="50" y="62"/>
                  <a:pt x="50" y="65"/>
                  <a:pt x="52" y="66"/>
                </a:cubicBezTo>
                <a:cubicBezTo>
                  <a:pt x="53" y="68"/>
                  <a:pt x="56" y="68"/>
                  <a:pt x="58" y="66"/>
                </a:cubicBezTo>
                <a:cubicBezTo>
                  <a:pt x="76" y="48"/>
                  <a:pt x="76" y="48"/>
                  <a:pt x="76" y="48"/>
                </a:cubicBezTo>
                <a:cubicBezTo>
                  <a:pt x="76" y="156"/>
                  <a:pt x="76" y="156"/>
                  <a:pt x="76" y="156"/>
                </a:cubicBezTo>
                <a:cubicBezTo>
                  <a:pt x="76" y="158"/>
                  <a:pt x="78" y="160"/>
                  <a:pt x="80" y="160"/>
                </a:cubicBezTo>
                <a:close/>
                <a:moveTo>
                  <a:pt x="160" y="4"/>
                </a:moveTo>
                <a:cubicBezTo>
                  <a:pt x="160" y="2"/>
                  <a:pt x="158" y="0"/>
                  <a:pt x="156" y="0"/>
                </a:cubicBezTo>
                <a:cubicBezTo>
                  <a:pt x="4" y="0"/>
                  <a:pt x="4" y="0"/>
                  <a:pt x="4" y="0"/>
                </a:cubicBezTo>
                <a:cubicBezTo>
                  <a:pt x="2" y="0"/>
                  <a:pt x="0" y="2"/>
                  <a:pt x="0" y="4"/>
                </a:cubicBezTo>
                <a:cubicBezTo>
                  <a:pt x="0" y="6"/>
                  <a:pt x="2" y="8"/>
                  <a:pt x="4" y="8"/>
                </a:cubicBezTo>
                <a:cubicBezTo>
                  <a:pt x="156" y="8"/>
                  <a:pt x="156" y="8"/>
                  <a:pt x="156" y="8"/>
                </a:cubicBezTo>
                <a:cubicBezTo>
                  <a:pt x="158" y="8"/>
                  <a:pt x="160" y="6"/>
                  <a:pt x="160" y="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5" name="Freeform 94">
            <a:extLst>
              <a:ext uri="{FF2B5EF4-FFF2-40B4-BE49-F238E27FC236}">
                <a16:creationId xmlns:a16="http://schemas.microsoft.com/office/drawing/2014/main" xmlns="" id="{00FEB3C2-AD8C-43EE-B4D4-3BE8CE11BFBB}"/>
              </a:ext>
            </a:extLst>
          </p:cNvPr>
          <p:cNvSpPr>
            <a:spLocks noEditPoints="1"/>
          </p:cNvSpPr>
          <p:nvPr/>
        </p:nvSpPr>
        <p:spPr bwMode="auto">
          <a:xfrm>
            <a:off x="9148763" y="4392612"/>
            <a:ext cx="541338" cy="536575"/>
          </a:xfrm>
          <a:custGeom>
            <a:avLst/>
            <a:gdLst>
              <a:gd name="T0" fmla="*/ 0 w 160"/>
              <a:gd name="T1" fmla="*/ 113 h 157"/>
              <a:gd name="T2" fmla="*/ 0 w 160"/>
              <a:gd name="T3" fmla="*/ 140 h 157"/>
              <a:gd name="T4" fmla="*/ 17 w 160"/>
              <a:gd name="T5" fmla="*/ 157 h 157"/>
              <a:gd name="T6" fmla="*/ 143 w 160"/>
              <a:gd name="T7" fmla="*/ 157 h 157"/>
              <a:gd name="T8" fmla="*/ 160 w 160"/>
              <a:gd name="T9" fmla="*/ 140 h 157"/>
              <a:gd name="T10" fmla="*/ 160 w 160"/>
              <a:gd name="T11" fmla="*/ 113 h 157"/>
              <a:gd name="T12" fmla="*/ 143 w 160"/>
              <a:gd name="T13" fmla="*/ 95 h 157"/>
              <a:gd name="T14" fmla="*/ 108 w 160"/>
              <a:gd name="T15" fmla="*/ 95 h 157"/>
              <a:gd name="T16" fmla="*/ 101 w 160"/>
              <a:gd name="T17" fmla="*/ 102 h 157"/>
              <a:gd name="T18" fmla="*/ 80 w 160"/>
              <a:gd name="T19" fmla="*/ 121 h 157"/>
              <a:gd name="T20" fmla="*/ 59 w 160"/>
              <a:gd name="T21" fmla="*/ 102 h 157"/>
              <a:gd name="T22" fmla="*/ 52 w 160"/>
              <a:gd name="T23" fmla="*/ 95 h 157"/>
              <a:gd name="T24" fmla="*/ 17 w 160"/>
              <a:gd name="T25" fmla="*/ 95 h 157"/>
              <a:gd name="T26" fmla="*/ 0 w 160"/>
              <a:gd name="T27" fmla="*/ 113 h 157"/>
              <a:gd name="T28" fmla="*/ 80 w 160"/>
              <a:gd name="T29" fmla="*/ 129 h 157"/>
              <a:gd name="T30" fmla="*/ 109 w 160"/>
              <a:gd name="T31" fmla="*/ 104 h 157"/>
              <a:gd name="T32" fmla="*/ 143 w 160"/>
              <a:gd name="T33" fmla="*/ 104 h 157"/>
              <a:gd name="T34" fmla="*/ 152 w 160"/>
              <a:gd name="T35" fmla="*/ 113 h 157"/>
              <a:gd name="T36" fmla="*/ 152 w 160"/>
              <a:gd name="T37" fmla="*/ 140 h 157"/>
              <a:gd name="T38" fmla="*/ 143 w 160"/>
              <a:gd name="T39" fmla="*/ 149 h 157"/>
              <a:gd name="T40" fmla="*/ 17 w 160"/>
              <a:gd name="T41" fmla="*/ 149 h 157"/>
              <a:gd name="T42" fmla="*/ 8 w 160"/>
              <a:gd name="T43" fmla="*/ 140 h 157"/>
              <a:gd name="T44" fmla="*/ 8 w 160"/>
              <a:gd name="T45" fmla="*/ 113 h 157"/>
              <a:gd name="T46" fmla="*/ 17 w 160"/>
              <a:gd name="T47" fmla="*/ 104 h 157"/>
              <a:gd name="T48" fmla="*/ 51 w 160"/>
              <a:gd name="T49" fmla="*/ 104 h 157"/>
              <a:gd name="T50" fmla="*/ 80 w 160"/>
              <a:gd name="T51" fmla="*/ 129 h 157"/>
              <a:gd name="T52" fmla="*/ 80 w 160"/>
              <a:gd name="T53" fmla="*/ 86 h 157"/>
              <a:gd name="T54" fmla="*/ 84 w 160"/>
              <a:gd name="T55" fmla="*/ 82 h 157"/>
              <a:gd name="T56" fmla="*/ 84 w 160"/>
              <a:gd name="T57" fmla="*/ 14 h 157"/>
              <a:gd name="T58" fmla="*/ 103 w 160"/>
              <a:gd name="T59" fmla="*/ 33 h 157"/>
              <a:gd name="T60" fmla="*/ 106 w 160"/>
              <a:gd name="T61" fmla="*/ 34 h 157"/>
              <a:gd name="T62" fmla="*/ 109 w 160"/>
              <a:gd name="T63" fmla="*/ 33 h 157"/>
              <a:gd name="T64" fmla="*/ 109 w 160"/>
              <a:gd name="T65" fmla="*/ 27 h 157"/>
              <a:gd name="T66" fmla="*/ 83 w 160"/>
              <a:gd name="T67" fmla="*/ 1 h 157"/>
              <a:gd name="T68" fmla="*/ 77 w 160"/>
              <a:gd name="T69" fmla="*/ 1 h 157"/>
              <a:gd name="T70" fmla="*/ 51 w 160"/>
              <a:gd name="T71" fmla="*/ 27 h 157"/>
              <a:gd name="T72" fmla="*/ 51 w 160"/>
              <a:gd name="T73" fmla="*/ 33 h 157"/>
              <a:gd name="T74" fmla="*/ 57 w 160"/>
              <a:gd name="T75" fmla="*/ 33 h 157"/>
              <a:gd name="T76" fmla="*/ 76 w 160"/>
              <a:gd name="T77" fmla="*/ 14 h 157"/>
              <a:gd name="T78" fmla="*/ 76 w 160"/>
              <a:gd name="T79" fmla="*/ 82 h 157"/>
              <a:gd name="T80" fmla="*/ 80 w 160"/>
              <a:gd name="T81" fmla="*/ 86 h 1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160" h="157">
                <a:moveTo>
                  <a:pt x="0" y="113"/>
                </a:moveTo>
                <a:cubicBezTo>
                  <a:pt x="0" y="140"/>
                  <a:pt x="0" y="140"/>
                  <a:pt x="0" y="140"/>
                </a:cubicBezTo>
                <a:cubicBezTo>
                  <a:pt x="0" y="150"/>
                  <a:pt x="8" y="157"/>
                  <a:pt x="17" y="157"/>
                </a:cubicBezTo>
                <a:cubicBezTo>
                  <a:pt x="143" y="157"/>
                  <a:pt x="143" y="157"/>
                  <a:pt x="143" y="157"/>
                </a:cubicBezTo>
                <a:cubicBezTo>
                  <a:pt x="152" y="157"/>
                  <a:pt x="160" y="150"/>
                  <a:pt x="160" y="140"/>
                </a:cubicBezTo>
                <a:cubicBezTo>
                  <a:pt x="160" y="113"/>
                  <a:pt x="160" y="113"/>
                  <a:pt x="160" y="113"/>
                </a:cubicBezTo>
                <a:cubicBezTo>
                  <a:pt x="160" y="103"/>
                  <a:pt x="152" y="95"/>
                  <a:pt x="143" y="95"/>
                </a:cubicBezTo>
                <a:cubicBezTo>
                  <a:pt x="108" y="95"/>
                  <a:pt x="108" y="95"/>
                  <a:pt x="108" y="95"/>
                </a:cubicBezTo>
                <a:cubicBezTo>
                  <a:pt x="105" y="95"/>
                  <a:pt x="102" y="98"/>
                  <a:pt x="101" y="102"/>
                </a:cubicBezTo>
                <a:cubicBezTo>
                  <a:pt x="100" y="113"/>
                  <a:pt x="91" y="121"/>
                  <a:pt x="80" y="121"/>
                </a:cubicBezTo>
                <a:cubicBezTo>
                  <a:pt x="69" y="121"/>
                  <a:pt x="60" y="113"/>
                  <a:pt x="59" y="102"/>
                </a:cubicBezTo>
                <a:cubicBezTo>
                  <a:pt x="58" y="98"/>
                  <a:pt x="55" y="95"/>
                  <a:pt x="52" y="95"/>
                </a:cubicBezTo>
                <a:cubicBezTo>
                  <a:pt x="17" y="95"/>
                  <a:pt x="17" y="95"/>
                  <a:pt x="17" y="95"/>
                </a:cubicBezTo>
                <a:cubicBezTo>
                  <a:pt x="8" y="95"/>
                  <a:pt x="0" y="103"/>
                  <a:pt x="0" y="113"/>
                </a:cubicBezTo>
                <a:close/>
                <a:moveTo>
                  <a:pt x="80" y="129"/>
                </a:moveTo>
                <a:cubicBezTo>
                  <a:pt x="95" y="129"/>
                  <a:pt x="107" y="118"/>
                  <a:pt x="109" y="104"/>
                </a:cubicBezTo>
                <a:cubicBezTo>
                  <a:pt x="143" y="104"/>
                  <a:pt x="143" y="104"/>
                  <a:pt x="143" y="104"/>
                </a:cubicBezTo>
                <a:cubicBezTo>
                  <a:pt x="148" y="104"/>
                  <a:pt x="152" y="108"/>
                  <a:pt x="152" y="113"/>
                </a:cubicBezTo>
                <a:cubicBezTo>
                  <a:pt x="152" y="140"/>
                  <a:pt x="152" y="140"/>
                  <a:pt x="152" y="140"/>
                </a:cubicBezTo>
                <a:cubicBezTo>
                  <a:pt x="152" y="145"/>
                  <a:pt x="148" y="149"/>
                  <a:pt x="143" y="149"/>
                </a:cubicBezTo>
                <a:cubicBezTo>
                  <a:pt x="17" y="149"/>
                  <a:pt x="17" y="149"/>
                  <a:pt x="17" y="149"/>
                </a:cubicBezTo>
                <a:cubicBezTo>
                  <a:pt x="12" y="149"/>
                  <a:pt x="8" y="145"/>
                  <a:pt x="8" y="140"/>
                </a:cubicBezTo>
                <a:cubicBezTo>
                  <a:pt x="8" y="113"/>
                  <a:pt x="8" y="113"/>
                  <a:pt x="8" y="113"/>
                </a:cubicBezTo>
                <a:cubicBezTo>
                  <a:pt x="8" y="108"/>
                  <a:pt x="12" y="104"/>
                  <a:pt x="17" y="104"/>
                </a:cubicBezTo>
                <a:cubicBezTo>
                  <a:pt x="51" y="104"/>
                  <a:pt x="51" y="104"/>
                  <a:pt x="51" y="104"/>
                </a:cubicBezTo>
                <a:cubicBezTo>
                  <a:pt x="53" y="118"/>
                  <a:pt x="65" y="129"/>
                  <a:pt x="80" y="129"/>
                </a:cubicBezTo>
                <a:close/>
                <a:moveTo>
                  <a:pt x="80" y="86"/>
                </a:moveTo>
                <a:cubicBezTo>
                  <a:pt x="82" y="86"/>
                  <a:pt x="84" y="84"/>
                  <a:pt x="84" y="82"/>
                </a:cubicBezTo>
                <a:cubicBezTo>
                  <a:pt x="84" y="14"/>
                  <a:pt x="84" y="14"/>
                  <a:pt x="84" y="14"/>
                </a:cubicBezTo>
                <a:cubicBezTo>
                  <a:pt x="103" y="33"/>
                  <a:pt x="103" y="33"/>
                  <a:pt x="103" y="33"/>
                </a:cubicBezTo>
                <a:cubicBezTo>
                  <a:pt x="104" y="34"/>
                  <a:pt x="105" y="34"/>
                  <a:pt x="106" y="34"/>
                </a:cubicBezTo>
                <a:cubicBezTo>
                  <a:pt x="107" y="34"/>
                  <a:pt x="108" y="34"/>
                  <a:pt x="109" y="33"/>
                </a:cubicBezTo>
                <a:cubicBezTo>
                  <a:pt x="111" y="31"/>
                  <a:pt x="111" y="29"/>
                  <a:pt x="109" y="27"/>
                </a:cubicBezTo>
                <a:cubicBezTo>
                  <a:pt x="83" y="1"/>
                  <a:pt x="83" y="1"/>
                  <a:pt x="83" y="1"/>
                </a:cubicBezTo>
                <a:cubicBezTo>
                  <a:pt x="81" y="0"/>
                  <a:pt x="79" y="0"/>
                  <a:pt x="77" y="1"/>
                </a:cubicBezTo>
                <a:cubicBezTo>
                  <a:pt x="51" y="27"/>
                  <a:pt x="51" y="27"/>
                  <a:pt x="51" y="27"/>
                </a:cubicBezTo>
                <a:cubicBezTo>
                  <a:pt x="49" y="29"/>
                  <a:pt x="49" y="31"/>
                  <a:pt x="51" y="33"/>
                </a:cubicBezTo>
                <a:cubicBezTo>
                  <a:pt x="53" y="35"/>
                  <a:pt x="55" y="35"/>
                  <a:pt x="57" y="33"/>
                </a:cubicBezTo>
                <a:cubicBezTo>
                  <a:pt x="76" y="14"/>
                  <a:pt x="76" y="14"/>
                  <a:pt x="76" y="14"/>
                </a:cubicBezTo>
                <a:cubicBezTo>
                  <a:pt x="76" y="82"/>
                  <a:pt x="76" y="82"/>
                  <a:pt x="76" y="82"/>
                </a:cubicBezTo>
                <a:cubicBezTo>
                  <a:pt x="76" y="84"/>
                  <a:pt x="78" y="86"/>
                  <a:pt x="80" y="8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6" name="Freeform 95">
            <a:extLst>
              <a:ext uri="{FF2B5EF4-FFF2-40B4-BE49-F238E27FC236}">
                <a16:creationId xmlns:a16="http://schemas.microsoft.com/office/drawing/2014/main" xmlns="" id="{D6990B5C-7531-40D0-9695-02C1E8C94A06}"/>
              </a:ext>
            </a:extLst>
          </p:cNvPr>
          <p:cNvSpPr>
            <a:spLocks noEditPoints="1"/>
          </p:cNvSpPr>
          <p:nvPr/>
        </p:nvSpPr>
        <p:spPr bwMode="auto">
          <a:xfrm>
            <a:off x="9148763" y="5008562"/>
            <a:ext cx="541338" cy="546100"/>
          </a:xfrm>
          <a:custGeom>
            <a:avLst/>
            <a:gdLst>
              <a:gd name="T0" fmla="*/ 80 w 160"/>
              <a:gd name="T1" fmla="*/ 160 h 160"/>
              <a:gd name="T2" fmla="*/ 80 w 160"/>
              <a:gd name="T3" fmla="*/ 0 h 160"/>
              <a:gd name="T4" fmla="*/ 33 w 160"/>
              <a:gd name="T5" fmla="*/ 135 h 160"/>
              <a:gd name="T6" fmla="*/ 61 w 160"/>
              <a:gd name="T7" fmla="*/ 116 h 160"/>
              <a:gd name="T8" fmla="*/ 61 w 160"/>
              <a:gd name="T9" fmla="*/ 103 h 160"/>
              <a:gd name="T10" fmla="*/ 54 w 160"/>
              <a:gd name="T11" fmla="*/ 88 h 160"/>
              <a:gd name="T12" fmla="*/ 50 w 160"/>
              <a:gd name="T13" fmla="*/ 74 h 160"/>
              <a:gd name="T14" fmla="*/ 54 w 160"/>
              <a:gd name="T15" fmla="*/ 69 h 160"/>
              <a:gd name="T16" fmla="*/ 60 w 160"/>
              <a:gd name="T17" fmla="*/ 43 h 160"/>
              <a:gd name="T18" fmla="*/ 67 w 160"/>
              <a:gd name="T19" fmla="*/ 37 h 160"/>
              <a:gd name="T20" fmla="*/ 73 w 160"/>
              <a:gd name="T21" fmla="*/ 34 h 160"/>
              <a:gd name="T22" fmla="*/ 94 w 160"/>
              <a:gd name="T23" fmla="*/ 36 h 160"/>
              <a:gd name="T24" fmla="*/ 103 w 160"/>
              <a:gd name="T25" fmla="*/ 44 h 160"/>
              <a:gd name="T26" fmla="*/ 108 w 160"/>
              <a:gd name="T27" fmla="*/ 71 h 160"/>
              <a:gd name="T28" fmla="*/ 109 w 160"/>
              <a:gd name="T29" fmla="*/ 82 h 160"/>
              <a:gd name="T30" fmla="*/ 105 w 160"/>
              <a:gd name="T31" fmla="*/ 89 h 160"/>
              <a:gd name="T32" fmla="*/ 99 w 160"/>
              <a:gd name="T33" fmla="*/ 102 h 160"/>
              <a:gd name="T34" fmla="*/ 99 w 160"/>
              <a:gd name="T35" fmla="*/ 116 h 160"/>
              <a:gd name="T36" fmla="*/ 127 w 160"/>
              <a:gd name="T37" fmla="*/ 135 h 160"/>
              <a:gd name="T38" fmla="*/ 33 w 160"/>
              <a:gd name="T39" fmla="*/ 135 h 160"/>
              <a:gd name="T40" fmla="*/ 152 w 160"/>
              <a:gd name="T41" fmla="*/ 80 h 160"/>
              <a:gd name="T42" fmla="*/ 107 w 160"/>
              <a:gd name="T43" fmla="*/ 114 h 160"/>
              <a:gd name="T44" fmla="*/ 109 w 160"/>
              <a:gd name="T45" fmla="*/ 97 h 160"/>
              <a:gd name="T46" fmla="*/ 116 w 160"/>
              <a:gd name="T47" fmla="*/ 70 h 160"/>
              <a:gd name="T48" fmla="*/ 106 w 160"/>
              <a:gd name="T49" fmla="*/ 36 h 160"/>
              <a:gd name="T50" fmla="*/ 79 w 160"/>
              <a:gd name="T51" fmla="*/ 25 h 160"/>
              <a:gd name="T52" fmla="*/ 71 w 160"/>
              <a:gd name="T53" fmla="*/ 26 h 160"/>
              <a:gd name="T54" fmla="*/ 54 w 160"/>
              <a:gd name="T55" fmla="*/ 37 h 160"/>
              <a:gd name="T56" fmla="*/ 45 w 160"/>
              <a:gd name="T57" fmla="*/ 67 h 160"/>
              <a:gd name="T58" fmla="*/ 43 w 160"/>
              <a:gd name="T59" fmla="*/ 83 h 160"/>
              <a:gd name="T60" fmla="*/ 53 w 160"/>
              <a:gd name="T61" fmla="*/ 107 h 160"/>
              <a:gd name="T62" fmla="*/ 27 w 160"/>
              <a:gd name="T63" fmla="*/ 129 h 160"/>
              <a:gd name="T64" fmla="*/ 80 w 160"/>
              <a:gd name="T65" fmla="*/ 8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60" h="160">
                <a:moveTo>
                  <a:pt x="0" y="80"/>
                </a:moveTo>
                <a:cubicBezTo>
                  <a:pt x="0" y="124"/>
                  <a:pt x="36" y="160"/>
                  <a:pt x="80" y="160"/>
                </a:cubicBezTo>
                <a:cubicBezTo>
                  <a:pt x="124" y="160"/>
                  <a:pt x="160" y="124"/>
                  <a:pt x="160" y="80"/>
                </a:cubicBezTo>
                <a:cubicBezTo>
                  <a:pt x="160" y="36"/>
                  <a:pt x="124" y="0"/>
                  <a:pt x="80" y="0"/>
                </a:cubicBezTo>
                <a:cubicBezTo>
                  <a:pt x="36" y="0"/>
                  <a:pt x="0" y="36"/>
                  <a:pt x="0" y="80"/>
                </a:cubicBezTo>
                <a:close/>
                <a:moveTo>
                  <a:pt x="33" y="135"/>
                </a:moveTo>
                <a:cubicBezTo>
                  <a:pt x="45" y="127"/>
                  <a:pt x="55" y="122"/>
                  <a:pt x="58" y="120"/>
                </a:cubicBezTo>
                <a:cubicBezTo>
                  <a:pt x="60" y="119"/>
                  <a:pt x="61" y="118"/>
                  <a:pt x="61" y="116"/>
                </a:cubicBezTo>
                <a:cubicBezTo>
                  <a:pt x="61" y="105"/>
                  <a:pt x="61" y="105"/>
                  <a:pt x="61" y="105"/>
                </a:cubicBezTo>
                <a:cubicBezTo>
                  <a:pt x="61" y="105"/>
                  <a:pt x="61" y="104"/>
                  <a:pt x="61" y="103"/>
                </a:cubicBezTo>
                <a:cubicBezTo>
                  <a:pt x="59" y="100"/>
                  <a:pt x="57" y="96"/>
                  <a:pt x="57" y="91"/>
                </a:cubicBezTo>
                <a:cubicBezTo>
                  <a:pt x="56" y="90"/>
                  <a:pt x="55" y="88"/>
                  <a:pt x="54" y="88"/>
                </a:cubicBezTo>
                <a:cubicBezTo>
                  <a:pt x="53" y="87"/>
                  <a:pt x="52" y="86"/>
                  <a:pt x="51" y="81"/>
                </a:cubicBezTo>
                <a:cubicBezTo>
                  <a:pt x="50" y="77"/>
                  <a:pt x="50" y="75"/>
                  <a:pt x="50" y="74"/>
                </a:cubicBezTo>
                <a:cubicBezTo>
                  <a:pt x="51" y="74"/>
                  <a:pt x="52" y="74"/>
                  <a:pt x="53" y="73"/>
                </a:cubicBezTo>
                <a:cubicBezTo>
                  <a:pt x="54" y="71"/>
                  <a:pt x="54" y="70"/>
                  <a:pt x="54" y="69"/>
                </a:cubicBezTo>
                <a:cubicBezTo>
                  <a:pt x="52" y="64"/>
                  <a:pt x="52" y="60"/>
                  <a:pt x="53" y="55"/>
                </a:cubicBezTo>
                <a:cubicBezTo>
                  <a:pt x="54" y="51"/>
                  <a:pt x="56" y="46"/>
                  <a:pt x="60" y="43"/>
                </a:cubicBezTo>
                <a:cubicBezTo>
                  <a:pt x="62" y="40"/>
                  <a:pt x="64" y="39"/>
                  <a:pt x="67" y="37"/>
                </a:cubicBezTo>
                <a:cubicBezTo>
                  <a:pt x="67" y="37"/>
                  <a:pt x="67" y="37"/>
                  <a:pt x="67" y="37"/>
                </a:cubicBezTo>
                <a:cubicBezTo>
                  <a:pt x="69" y="35"/>
                  <a:pt x="71" y="34"/>
                  <a:pt x="73" y="34"/>
                </a:cubicBezTo>
                <a:cubicBezTo>
                  <a:pt x="73" y="34"/>
                  <a:pt x="73" y="34"/>
                  <a:pt x="73" y="34"/>
                </a:cubicBezTo>
                <a:cubicBezTo>
                  <a:pt x="75" y="33"/>
                  <a:pt x="77" y="33"/>
                  <a:pt x="79" y="33"/>
                </a:cubicBezTo>
                <a:cubicBezTo>
                  <a:pt x="84" y="32"/>
                  <a:pt x="89" y="33"/>
                  <a:pt x="94" y="36"/>
                </a:cubicBezTo>
                <a:cubicBezTo>
                  <a:pt x="98" y="38"/>
                  <a:pt x="100" y="42"/>
                  <a:pt x="100" y="42"/>
                </a:cubicBezTo>
                <a:cubicBezTo>
                  <a:pt x="101" y="43"/>
                  <a:pt x="102" y="44"/>
                  <a:pt x="103" y="44"/>
                </a:cubicBezTo>
                <a:cubicBezTo>
                  <a:pt x="103" y="44"/>
                  <a:pt x="105" y="44"/>
                  <a:pt x="107" y="46"/>
                </a:cubicBezTo>
                <a:cubicBezTo>
                  <a:pt x="109" y="49"/>
                  <a:pt x="111" y="55"/>
                  <a:pt x="108" y="71"/>
                </a:cubicBezTo>
                <a:cubicBezTo>
                  <a:pt x="108" y="73"/>
                  <a:pt x="109" y="75"/>
                  <a:pt x="110" y="76"/>
                </a:cubicBezTo>
                <a:cubicBezTo>
                  <a:pt x="110" y="76"/>
                  <a:pt x="110" y="78"/>
                  <a:pt x="109" y="82"/>
                </a:cubicBezTo>
                <a:cubicBezTo>
                  <a:pt x="108" y="86"/>
                  <a:pt x="107" y="88"/>
                  <a:pt x="107" y="89"/>
                </a:cubicBezTo>
                <a:cubicBezTo>
                  <a:pt x="106" y="89"/>
                  <a:pt x="105" y="89"/>
                  <a:pt x="105" y="89"/>
                </a:cubicBezTo>
                <a:cubicBezTo>
                  <a:pt x="103" y="90"/>
                  <a:pt x="102" y="91"/>
                  <a:pt x="102" y="92"/>
                </a:cubicBezTo>
                <a:cubicBezTo>
                  <a:pt x="101" y="96"/>
                  <a:pt x="100" y="99"/>
                  <a:pt x="99" y="102"/>
                </a:cubicBezTo>
                <a:cubicBezTo>
                  <a:pt x="99" y="103"/>
                  <a:pt x="99" y="103"/>
                  <a:pt x="99" y="104"/>
                </a:cubicBezTo>
                <a:cubicBezTo>
                  <a:pt x="99" y="116"/>
                  <a:pt x="99" y="116"/>
                  <a:pt x="99" y="116"/>
                </a:cubicBezTo>
                <a:cubicBezTo>
                  <a:pt x="99" y="118"/>
                  <a:pt x="100" y="119"/>
                  <a:pt x="102" y="120"/>
                </a:cubicBezTo>
                <a:cubicBezTo>
                  <a:pt x="105" y="122"/>
                  <a:pt x="115" y="127"/>
                  <a:pt x="127" y="135"/>
                </a:cubicBezTo>
                <a:cubicBezTo>
                  <a:pt x="114" y="146"/>
                  <a:pt x="98" y="152"/>
                  <a:pt x="80" y="152"/>
                </a:cubicBezTo>
                <a:cubicBezTo>
                  <a:pt x="62" y="152"/>
                  <a:pt x="46" y="145"/>
                  <a:pt x="33" y="135"/>
                </a:cubicBezTo>
                <a:close/>
                <a:moveTo>
                  <a:pt x="80" y="8"/>
                </a:moveTo>
                <a:cubicBezTo>
                  <a:pt x="120" y="8"/>
                  <a:pt x="152" y="40"/>
                  <a:pt x="152" y="80"/>
                </a:cubicBezTo>
                <a:cubicBezTo>
                  <a:pt x="152" y="99"/>
                  <a:pt x="145" y="116"/>
                  <a:pt x="133" y="129"/>
                </a:cubicBezTo>
                <a:cubicBezTo>
                  <a:pt x="121" y="121"/>
                  <a:pt x="111" y="116"/>
                  <a:pt x="107" y="114"/>
                </a:cubicBezTo>
                <a:cubicBezTo>
                  <a:pt x="107" y="105"/>
                  <a:pt x="107" y="105"/>
                  <a:pt x="107" y="105"/>
                </a:cubicBezTo>
                <a:cubicBezTo>
                  <a:pt x="108" y="102"/>
                  <a:pt x="109" y="100"/>
                  <a:pt x="109" y="97"/>
                </a:cubicBezTo>
                <a:cubicBezTo>
                  <a:pt x="113" y="96"/>
                  <a:pt x="115" y="92"/>
                  <a:pt x="117" y="85"/>
                </a:cubicBezTo>
                <a:cubicBezTo>
                  <a:pt x="119" y="78"/>
                  <a:pt x="119" y="73"/>
                  <a:pt x="116" y="70"/>
                </a:cubicBezTo>
                <a:cubicBezTo>
                  <a:pt x="119" y="57"/>
                  <a:pt x="118" y="47"/>
                  <a:pt x="113" y="41"/>
                </a:cubicBezTo>
                <a:cubicBezTo>
                  <a:pt x="111" y="38"/>
                  <a:pt x="108" y="37"/>
                  <a:pt x="106" y="36"/>
                </a:cubicBezTo>
                <a:cubicBezTo>
                  <a:pt x="105" y="34"/>
                  <a:pt x="102" y="31"/>
                  <a:pt x="98" y="29"/>
                </a:cubicBezTo>
                <a:cubicBezTo>
                  <a:pt x="92" y="25"/>
                  <a:pt x="86" y="24"/>
                  <a:pt x="79" y="25"/>
                </a:cubicBezTo>
                <a:cubicBezTo>
                  <a:pt x="76" y="25"/>
                  <a:pt x="73" y="25"/>
                  <a:pt x="71" y="26"/>
                </a:cubicBezTo>
                <a:cubicBezTo>
                  <a:pt x="71" y="26"/>
                  <a:pt x="71" y="26"/>
                  <a:pt x="71" y="26"/>
                </a:cubicBezTo>
                <a:cubicBezTo>
                  <a:pt x="68" y="27"/>
                  <a:pt x="65" y="28"/>
                  <a:pt x="63" y="30"/>
                </a:cubicBezTo>
                <a:cubicBezTo>
                  <a:pt x="60" y="32"/>
                  <a:pt x="57" y="34"/>
                  <a:pt x="54" y="37"/>
                </a:cubicBezTo>
                <a:cubicBezTo>
                  <a:pt x="50" y="42"/>
                  <a:pt x="47" y="47"/>
                  <a:pt x="45" y="53"/>
                </a:cubicBezTo>
                <a:cubicBezTo>
                  <a:pt x="44" y="58"/>
                  <a:pt x="44" y="63"/>
                  <a:pt x="45" y="67"/>
                </a:cubicBezTo>
                <a:cubicBezTo>
                  <a:pt x="44" y="68"/>
                  <a:pt x="44" y="68"/>
                  <a:pt x="44" y="69"/>
                </a:cubicBezTo>
                <a:cubicBezTo>
                  <a:pt x="41" y="71"/>
                  <a:pt x="41" y="76"/>
                  <a:pt x="43" y="83"/>
                </a:cubicBezTo>
                <a:cubicBezTo>
                  <a:pt x="44" y="88"/>
                  <a:pt x="46" y="92"/>
                  <a:pt x="49" y="95"/>
                </a:cubicBezTo>
                <a:cubicBezTo>
                  <a:pt x="50" y="99"/>
                  <a:pt x="51" y="103"/>
                  <a:pt x="53" y="107"/>
                </a:cubicBezTo>
                <a:cubicBezTo>
                  <a:pt x="53" y="114"/>
                  <a:pt x="53" y="114"/>
                  <a:pt x="53" y="114"/>
                </a:cubicBezTo>
                <a:cubicBezTo>
                  <a:pt x="49" y="116"/>
                  <a:pt x="39" y="121"/>
                  <a:pt x="27" y="129"/>
                </a:cubicBezTo>
                <a:cubicBezTo>
                  <a:pt x="15" y="116"/>
                  <a:pt x="8" y="99"/>
                  <a:pt x="8" y="80"/>
                </a:cubicBezTo>
                <a:cubicBezTo>
                  <a:pt x="8" y="40"/>
                  <a:pt x="40" y="8"/>
                  <a:pt x="80" y="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7" name="Freeform 96">
            <a:extLst>
              <a:ext uri="{FF2B5EF4-FFF2-40B4-BE49-F238E27FC236}">
                <a16:creationId xmlns:a16="http://schemas.microsoft.com/office/drawing/2014/main" xmlns="" id="{7CD19A07-8772-46E8-8D9A-2339664C3916}"/>
              </a:ext>
            </a:extLst>
          </p:cNvPr>
          <p:cNvSpPr>
            <a:spLocks noEditPoints="1"/>
          </p:cNvSpPr>
          <p:nvPr/>
        </p:nvSpPr>
        <p:spPr bwMode="auto">
          <a:xfrm>
            <a:off x="9202738" y="5622925"/>
            <a:ext cx="423863" cy="547688"/>
          </a:xfrm>
          <a:custGeom>
            <a:avLst/>
            <a:gdLst>
              <a:gd name="T0" fmla="*/ 125 w 125"/>
              <a:gd name="T1" fmla="*/ 156 h 160"/>
              <a:gd name="T2" fmla="*/ 125 w 125"/>
              <a:gd name="T3" fmla="*/ 133 h 160"/>
              <a:gd name="T4" fmla="*/ 82 w 125"/>
              <a:gd name="T5" fmla="*/ 74 h 160"/>
              <a:gd name="T6" fmla="*/ 102 w 125"/>
              <a:gd name="T7" fmla="*/ 40 h 160"/>
              <a:gd name="T8" fmla="*/ 63 w 125"/>
              <a:gd name="T9" fmla="*/ 0 h 160"/>
              <a:gd name="T10" fmla="*/ 23 w 125"/>
              <a:gd name="T11" fmla="*/ 40 h 160"/>
              <a:gd name="T12" fmla="*/ 43 w 125"/>
              <a:gd name="T13" fmla="*/ 74 h 160"/>
              <a:gd name="T14" fmla="*/ 0 w 125"/>
              <a:gd name="T15" fmla="*/ 133 h 160"/>
              <a:gd name="T16" fmla="*/ 0 w 125"/>
              <a:gd name="T17" fmla="*/ 156 h 160"/>
              <a:gd name="T18" fmla="*/ 4 w 125"/>
              <a:gd name="T19" fmla="*/ 160 h 160"/>
              <a:gd name="T20" fmla="*/ 121 w 125"/>
              <a:gd name="T21" fmla="*/ 160 h 160"/>
              <a:gd name="T22" fmla="*/ 125 w 125"/>
              <a:gd name="T23" fmla="*/ 156 h 160"/>
              <a:gd name="T24" fmla="*/ 31 w 125"/>
              <a:gd name="T25" fmla="*/ 40 h 160"/>
              <a:gd name="T26" fmla="*/ 63 w 125"/>
              <a:gd name="T27" fmla="*/ 8 h 160"/>
              <a:gd name="T28" fmla="*/ 94 w 125"/>
              <a:gd name="T29" fmla="*/ 40 h 160"/>
              <a:gd name="T30" fmla="*/ 63 w 125"/>
              <a:gd name="T31" fmla="*/ 71 h 160"/>
              <a:gd name="T32" fmla="*/ 31 w 125"/>
              <a:gd name="T33" fmla="*/ 40 h 160"/>
              <a:gd name="T34" fmla="*/ 117 w 125"/>
              <a:gd name="T35" fmla="*/ 152 h 160"/>
              <a:gd name="T36" fmla="*/ 8 w 125"/>
              <a:gd name="T37" fmla="*/ 152 h 160"/>
              <a:gd name="T38" fmla="*/ 8 w 125"/>
              <a:gd name="T39" fmla="*/ 133 h 160"/>
              <a:gd name="T40" fmla="*/ 63 w 125"/>
              <a:gd name="T41" fmla="*/ 79 h 160"/>
              <a:gd name="T42" fmla="*/ 117 w 125"/>
              <a:gd name="T43" fmla="*/ 133 h 160"/>
              <a:gd name="T44" fmla="*/ 117 w 125"/>
              <a:gd name="T45" fmla="*/ 152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125" h="160">
                <a:moveTo>
                  <a:pt x="125" y="156"/>
                </a:moveTo>
                <a:cubicBezTo>
                  <a:pt x="125" y="133"/>
                  <a:pt x="125" y="133"/>
                  <a:pt x="125" y="133"/>
                </a:cubicBezTo>
                <a:cubicBezTo>
                  <a:pt x="125" y="106"/>
                  <a:pt x="107" y="82"/>
                  <a:pt x="82" y="74"/>
                </a:cubicBezTo>
                <a:cubicBezTo>
                  <a:pt x="94" y="67"/>
                  <a:pt x="102" y="54"/>
                  <a:pt x="102" y="40"/>
                </a:cubicBezTo>
                <a:cubicBezTo>
                  <a:pt x="102" y="18"/>
                  <a:pt x="84" y="0"/>
                  <a:pt x="63" y="0"/>
                </a:cubicBezTo>
                <a:cubicBezTo>
                  <a:pt x="41" y="0"/>
                  <a:pt x="23" y="18"/>
                  <a:pt x="23" y="40"/>
                </a:cubicBezTo>
                <a:cubicBezTo>
                  <a:pt x="23" y="54"/>
                  <a:pt x="31" y="67"/>
                  <a:pt x="43" y="74"/>
                </a:cubicBezTo>
                <a:cubicBezTo>
                  <a:pt x="18" y="82"/>
                  <a:pt x="0" y="106"/>
                  <a:pt x="0" y="133"/>
                </a:cubicBezTo>
                <a:cubicBezTo>
                  <a:pt x="0" y="156"/>
                  <a:pt x="0" y="156"/>
                  <a:pt x="0" y="156"/>
                </a:cubicBezTo>
                <a:cubicBezTo>
                  <a:pt x="0" y="158"/>
                  <a:pt x="2" y="160"/>
                  <a:pt x="4" y="160"/>
                </a:cubicBezTo>
                <a:cubicBezTo>
                  <a:pt x="121" y="160"/>
                  <a:pt x="121" y="160"/>
                  <a:pt x="121" y="160"/>
                </a:cubicBezTo>
                <a:cubicBezTo>
                  <a:pt x="123" y="160"/>
                  <a:pt x="125" y="158"/>
                  <a:pt x="125" y="156"/>
                </a:cubicBezTo>
                <a:close/>
                <a:moveTo>
                  <a:pt x="31" y="40"/>
                </a:moveTo>
                <a:cubicBezTo>
                  <a:pt x="31" y="22"/>
                  <a:pt x="45" y="8"/>
                  <a:pt x="63" y="8"/>
                </a:cubicBezTo>
                <a:cubicBezTo>
                  <a:pt x="80" y="8"/>
                  <a:pt x="94" y="22"/>
                  <a:pt x="94" y="40"/>
                </a:cubicBezTo>
                <a:cubicBezTo>
                  <a:pt x="94" y="57"/>
                  <a:pt x="80" y="71"/>
                  <a:pt x="63" y="71"/>
                </a:cubicBezTo>
                <a:cubicBezTo>
                  <a:pt x="45" y="71"/>
                  <a:pt x="31" y="57"/>
                  <a:pt x="31" y="40"/>
                </a:cubicBezTo>
                <a:close/>
                <a:moveTo>
                  <a:pt x="117" y="152"/>
                </a:moveTo>
                <a:cubicBezTo>
                  <a:pt x="8" y="152"/>
                  <a:pt x="8" y="152"/>
                  <a:pt x="8" y="152"/>
                </a:cubicBezTo>
                <a:cubicBezTo>
                  <a:pt x="8" y="133"/>
                  <a:pt x="8" y="133"/>
                  <a:pt x="8" y="133"/>
                </a:cubicBezTo>
                <a:cubicBezTo>
                  <a:pt x="8" y="103"/>
                  <a:pt x="32" y="79"/>
                  <a:pt x="63" y="79"/>
                </a:cubicBezTo>
                <a:cubicBezTo>
                  <a:pt x="93" y="79"/>
                  <a:pt x="117" y="103"/>
                  <a:pt x="117" y="133"/>
                </a:cubicBezTo>
                <a:lnTo>
                  <a:pt x="117" y="15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18348298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reeform 5">
            <a:extLst>
              <a:ext uri="{FF2B5EF4-FFF2-40B4-BE49-F238E27FC236}">
                <a16:creationId xmlns:a16="http://schemas.microsoft.com/office/drawing/2014/main" xmlns="" id="{20756DC5-8C70-4EA4-91B3-E72C54CB8478}"/>
              </a:ext>
            </a:extLst>
          </p:cNvPr>
          <p:cNvSpPr>
            <a:spLocks noEditPoints="1"/>
          </p:cNvSpPr>
          <p:nvPr/>
        </p:nvSpPr>
        <p:spPr bwMode="auto">
          <a:xfrm>
            <a:off x="1538288" y="376238"/>
            <a:ext cx="528638" cy="550863"/>
          </a:xfrm>
          <a:custGeom>
            <a:avLst/>
            <a:gdLst>
              <a:gd name="T0" fmla="*/ 145 w 155"/>
              <a:gd name="T1" fmla="*/ 31 h 160"/>
              <a:gd name="T2" fmla="*/ 137 w 155"/>
              <a:gd name="T3" fmla="*/ 0 h 160"/>
              <a:gd name="T4" fmla="*/ 18 w 155"/>
              <a:gd name="T5" fmla="*/ 30 h 160"/>
              <a:gd name="T6" fmla="*/ 15 w 155"/>
              <a:gd name="T7" fmla="*/ 30 h 160"/>
              <a:gd name="T8" fmla="*/ 0 w 155"/>
              <a:gd name="T9" fmla="*/ 45 h 160"/>
              <a:gd name="T10" fmla="*/ 0 w 155"/>
              <a:gd name="T11" fmla="*/ 145 h 160"/>
              <a:gd name="T12" fmla="*/ 15 w 155"/>
              <a:gd name="T13" fmla="*/ 160 h 160"/>
              <a:gd name="T14" fmla="*/ 140 w 155"/>
              <a:gd name="T15" fmla="*/ 160 h 160"/>
              <a:gd name="T16" fmla="*/ 155 w 155"/>
              <a:gd name="T17" fmla="*/ 145 h 160"/>
              <a:gd name="T18" fmla="*/ 155 w 155"/>
              <a:gd name="T19" fmla="*/ 129 h 160"/>
              <a:gd name="T20" fmla="*/ 155 w 155"/>
              <a:gd name="T21" fmla="*/ 62 h 160"/>
              <a:gd name="T22" fmla="*/ 155 w 155"/>
              <a:gd name="T23" fmla="*/ 45 h 160"/>
              <a:gd name="T24" fmla="*/ 145 w 155"/>
              <a:gd name="T25" fmla="*/ 31 h 160"/>
              <a:gd name="T26" fmla="*/ 128 w 155"/>
              <a:gd name="T27" fmla="*/ 15 h 160"/>
              <a:gd name="T28" fmla="*/ 132 w 155"/>
              <a:gd name="T29" fmla="*/ 30 h 160"/>
              <a:gd name="T30" fmla="*/ 69 w 155"/>
              <a:gd name="T31" fmla="*/ 30 h 160"/>
              <a:gd name="T32" fmla="*/ 128 w 155"/>
              <a:gd name="T33" fmla="*/ 15 h 160"/>
              <a:gd name="T34" fmla="*/ 142 w 155"/>
              <a:gd name="T35" fmla="*/ 116 h 160"/>
              <a:gd name="T36" fmla="*/ 77 w 155"/>
              <a:gd name="T37" fmla="*/ 116 h 160"/>
              <a:gd name="T38" fmla="*/ 57 w 155"/>
              <a:gd name="T39" fmla="*/ 95 h 160"/>
              <a:gd name="T40" fmla="*/ 77 w 155"/>
              <a:gd name="T41" fmla="*/ 74 h 160"/>
              <a:gd name="T42" fmla="*/ 142 w 155"/>
              <a:gd name="T43" fmla="*/ 74 h 160"/>
              <a:gd name="T44" fmla="*/ 142 w 155"/>
              <a:gd name="T45" fmla="*/ 116 h 160"/>
              <a:gd name="T46" fmla="*/ 142 w 155"/>
              <a:gd name="T47" fmla="*/ 62 h 160"/>
              <a:gd name="T48" fmla="*/ 77 w 155"/>
              <a:gd name="T49" fmla="*/ 62 h 160"/>
              <a:gd name="T50" fmla="*/ 44 w 155"/>
              <a:gd name="T51" fmla="*/ 95 h 160"/>
              <a:gd name="T52" fmla="*/ 77 w 155"/>
              <a:gd name="T53" fmla="*/ 129 h 160"/>
              <a:gd name="T54" fmla="*/ 142 w 155"/>
              <a:gd name="T55" fmla="*/ 129 h 160"/>
              <a:gd name="T56" fmla="*/ 142 w 155"/>
              <a:gd name="T57" fmla="*/ 145 h 160"/>
              <a:gd name="T58" fmla="*/ 140 w 155"/>
              <a:gd name="T59" fmla="*/ 147 h 160"/>
              <a:gd name="T60" fmla="*/ 15 w 155"/>
              <a:gd name="T61" fmla="*/ 147 h 160"/>
              <a:gd name="T62" fmla="*/ 13 w 155"/>
              <a:gd name="T63" fmla="*/ 145 h 160"/>
              <a:gd name="T64" fmla="*/ 13 w 155"/>
              <a:gd name="T65" fmla="*/ 45 h 160"/>
              <a:gd name="T66" fmla="*/ 15 w 155"/>
              <a:gd name="T67" fmla="*/ 43 h 160"/>
              <a:gd name="T68" fmla="*/ 140 w 155"/>
              <a:gd name="T69" fmla="*/ 43 h 160"/>
              <a:gd name="T70" fmla="*/ 142 w 155"/>
              <a:gd name="T71" fmla="*/ 45 h 160"/>
              <a:gd name="T72" fmla="*/ 142 w 155"/>
              <a:gd name="T73" fmla="*/ 62 h 160"/>
              <a:gd name="T74" fmla="*/ 77 w 155"/>
              <a:gd name="T75" fmla="*/ 87 h 160"/>
              <a:gd name="T76" fmla="*/ 69 w 155"/>
              <a:gd name="T77" fmla="*/ 95 h 160"/>
              <a:gd name="T78" fmla="*/ 77 w 155"/>
              <a:gd name="T79" fmla="*/ 103 h 160"/>
              <a:gd name="T80" fmla="*/ 86 w 155"/>
              <a:gd name="T81" fmla="*/ 95 h 160"/>
              <a:gd name="T82" fmla="*/ 77 w 155"/>
              <a:gd name="T83" fmla="*/ 87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55" h="160">
                <a:moveTo>
                  <a:pt x="145" y="31"/>
                </a:moveTo>
                <a:cubicBezTo>
                  <a:pt x="137" y="0"/>
                  <a:pt x="137" y="0"/>
                  <a:pt x="137" y="0"/>
                </a:cubicBezTo>
                <a:cubicBezTo>
                  <a:pt x="18" y="30"/>
                  <a:pt x="18" y="30"/>
                  <a:pt x="18" y="30"/>
                </a:cubicBezTo>
                <a:cubicBezTo>
                  <a:pt x="15" y="30"/>
                  <a:pt x="15" y="30"/>
                  <a:pt x="15" y="30"/>
                </a:cubicBezTo>
                <a:cubicBezTo>
                  <a:pt x="7" y="30"/>
                  <a:pt x="0" y="37"/>
                  <a:pt x="0" y="45"/>
                </a:cubicBezTo>
                <a:cubicBezTo>
                  <a:pt x="0" y="145"/>
                  <a:pt x="0" y="145"/>
                  <a:pt x="0" y="145"/>
                </a:cubicBezTo>
                <a:cubicBezTo>
                  <a:pt x="0" y="153"/>
                  <a:pt x="7" y="160"/>
                  <a:pt x="15" y="160"/>
                </a:cubicBezTo>
                <a:cubicBezTo>
                  <a:pt x="140" y="160"/>
                  <a:pt x="140" y="160"/>
                  <a:pt x="140" y="160"/>
                </a:cubicBezTo>
                <a:cubicBezTo>
                  <a:pt x="148" y="160"/>
                  <a:pt x="155" y="153"/>
                  <a:pt x="155" y="145"/>
                </a:cubicBezTo>
                <a:cubicBezTo>
                  <a:pt x="155" y="129"/>
                  <a:pt x="155" y="129"/>
                  <a:pt x="155" y="129"/>
                </a:cubicBezTo>
                <a:cubicBezTo>
                  <a:pt x="155" y="62"/>
                  <a:pt x="155" y="62"/>
                  <a:pt x="155" y="62"/>
                </a:cubicBezTo>
                <a:cubicBezTo>
                  <a:pt x="155" y="45"/>
                  <a:pt x="155" y="45"/>
                  <a:pt x="155" y="45"/>
                </a:cubicBezTo>
                <a:cubicBezTo>
                  <a:pt x="155" y="38"/>
                  <a:pt x="151" y="33"/>
                  <a:pt x="145" y="31"/>
                </a:cubicBezTo>
                <a:close/>
                <a:moveTo>
                  <a:pt x="128" y="15"/>
                </a:moveTo>
                <a:cubicBezTo>
                  <a:pt x="132" y="30"/>
                  <a:pt x="132" y="30"/>
                  <a:pt x="132" y="30"/>
                </a:cubicBezTo>
                <a:cubicBezTo>
                  <a:pt x="69" y="30"/>
                  <a:pt x="69" y="30"/>
                  <a:pt x="69" y="30"/>
                </a:cubicBezTo>
                <a:lnTo>
                  <a:pt x="128" y="15"/>
                </a:lnTo>
                <a:close/>
                <a:moveTo>
                  <a:pt x="142" y="116"/>
                </a:moveTo>
                <a:cubicBezTo>
                  <a:pt x="77" y="116"/>
                  <a:pt x="77" y="116"/>
                  <a:pt x="77" y="116"/>
                </a:cubicBezTo>
                <a:cubicBezTo>
                  <a:pt x="66" y="116"/>
                  <a:pt x="57" y="107"/>
                  <a:pt x="57" y="95"/>
                </a:cubicBezTo>
                <a:cubicBezTo>
                  <a:pt x="57" y="84"/>
                  <a:pt x="66" y="74"/>
                  <a:pt x="77" y="74"/>
                </a:cubicBezTo>
                <a:cubicBezTo>
                  <a:pt x="142" y="74"/>
                  <a:pt x="142" y="74"/>
                  <a:pt x="142" y="74"/>
                </a:cubicBezTo>
                <a:lnTo>
                  <a:pt x="142" y="116"/>
                </a:lnTo>
                <a:close/>
                <a:moveTo>
                  <a:pt x="142" y="62"/>
                </a:moveTo>
                <a:cubicBezTo>
                  <a:pt x="77" y="62"/>
                  <a:pt x="77" y="62"/>
                  <a:pt x="77" y="62"/>
                </a:cubicBezTo>
                <a:cubicBezTo>
                  <a:pt x="59" y="62"/>
                  <a:pt x="44" y="77"/>
                  <a:pt x="44" y="95"/>
                </a:cubicBezTo>
                <a:cubicBezTo>
                  <a:pt x="44" y="114"/>
                  <a:pt x="59" y="129"/>
                  <a:pt x="77" y="129"/>
                </a:cubicBezTo>
                <a:cubicBezTo>
                  <a:pt x="142" y="129"/>
                  <a:pt x="142" y="129"/>
                  <a:pt x="142" y="129"/>
                </a:cubicBezTo>
                <a:cubicBezTo>
                  <a:pt x="142" y="145"/>
                  <a:pt x="142" y="145"/>
                  <a:pt x="142" y="145"/>
                </a:cubicBezTo>
                <a:cubicBezTo>
                  <a:pt x="142" y="146"/>
                  <a:pt x="141" y="147"/>
                  <a:pt x="140" y="147"/>
                </a:cubicBezTo>
                <a:cubicBezTo>
                  <a:pt x="15" y="147"/>
                  <a:pt x="15" y="147"/>
                  <a:pt x="15" y="147"/>
                </a:cubicBezTo>
                <a:cubicBezTo>
                  <a:pt x="14" y="147"/>
                  <a:pt x="13" y="146"/>
                  <a:pt x="13" y="145"/>
                </a:cubicBezTo>
                <a:cubicBezTo>
                  <a:pt x="13" y="45"/>
                  <a:pt x="13" y="45"/>
                  <a:pt x="13" y="45"/>
                </a:cubicBezTo>
                <a:cubicBezTo>
                  <a:pt x="13" y="44"/>
                  <a:pt x="14" y="43"/>
                  <a:pt x="15" y="43"/>
                </a:cubicBezTo>
                <a:cubicBezTo>
                  <a:pt x="140" y="43"/>
                  <a:pt x="140" y="43"/>
                  <a:pt x="140" y="43"/>
                </a:cubicBezTo>
                <a:cubicBezTo>
                  <a:pt x="141" y="43"/>
                  <a:pt x="142" y="44"/>
                  <a:pt x="142" y="45"/>
                </a:cubicBezTo>
                <a:cubicBezTo>
                  <a:pt x="142" y="62"/>
                  <a:pt x="142" y="62"/>
                  <a:pt x="142" y="62"/>
                </a:cubicBezTo>
                <a:close/>
                <a:moveTo>
                  <a:pt x="77" y="87"/>
                </a:moveTo>
                <a:cubicBezTo>
                  <a:pt x="73" y="87"/>
                  <a:pt x="69" y="90"/>
                  <a:pt x="69" y="95"/>
                </a:cubicBezTo>
                <a:cubicBezTo>
                  <a:pt x="69" y="100"/>
                  <a:pt x="73" y="103"/>
                  <a:pt x="77" y="103"/>
                </a:cubicBezTo>
                <a:cubicBezTo>
                  <a:pt x="82" y="103"/>
                  <a:pt x="86" y="100"/>
                  <a:pt x="86" y="95"/>
                </a:cubicBezTo>
                <a:cubicBezTo>
                  <a:pt x="86" y="90"/>
                  <a:pt x="82" y="87"/>
                  <a:pt x="77" y="8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" name="Freeform 6">
            <a:extLst>
              <a:ext uri="{FF2B5EF4-FFF2-40B4-BE49-F238E27FC236}">
                <a16:creationId xmlns:a16="http://schemas.microsoft.com/office/drawing/2014/main" xmlns="" id="{3010AD15-8F1A-499D-A3D1-15DDE962B9CE}"/>
              </a:ext>
            </a:extLst>
          </p:cNvPr>
          <p:cNvSpPr>
            <a:spLocks noEditPoints="1"/>
          </p:cNvSpPr>
          <p:nvPr/>
        </p:nvSpPr>
        <p:spPr bwMode="auto">
          <a:xfrm>
            <a:off x="1714500" y="995363"/>
            <a:ext cx="160338" cy="550863"/>
          </a:xfrm>
          <a:custGeom>
            <a:avLst/>
            <a:gdLst>
              <a:gd name="T0" fmla="*/ 86 w 101"/>
              <a:gd name="T1" fmla="*/ 58 h 347"/>
              <a:gd name="T2" fmla="*/ 95 w 101"/>
              <a:gd name="T3" fmla="*/ 0 h 347"/>
              <a:gd name="T4" fmla="*/ 7 w 101"/>
              <a:gd name="T5" fmla="*/ 0 h 347"/>
              <a:gd name="T6" fmla="*/ 15 w 101"/>
              <a:gd name="T7" fmla="*/ 58 h 347"/>
              <a:gd name="T8" fmla="*/ 0 w 101"/>
              <a:gd name="T9" fmla="*/ 305 h 347"/>
              <a:gd name="T10" fmla="*/ 52 w 101"/>
              <a:gd name="T11" fmla="*/ 347 h 347"/>
              <a:gd name="T12" fmla="*/ 101 w 101"/>
              <a:gd name="T13" fmla="*/ 305 h 347"/>
              <a:gd name="T14" fmla="*/ 86 w 101"/>
              <a:gd name="T15" fmla="*/ 58 h 347"/>
              <a:gd name="T16" fmla="*/ 69 w 101"/>
              <a:gd name="T17" fmla="*/ 24 h 347"/>
              <a:gd name="T18" fmla="*/ 65 w 101"/>
              <a:gd name="T19" fmla="*/ 48 h 347"/>
              <a:gd name="T20" fmla="*/ 37 w 101"/>
              <a:gd name="T21" fmla="*/ 48 h 347"/>
              <a:gd name="T22" fmla="*/ 35 w 101"/>
              <a:gd name="T23" fmla="*/ 24 h 347"/>
              <a:gd name="T24" fmla="*/ 69 w 101"/>
              <a:gd name="T25" fmla="*/ 24 h 347"/>
              <a:gd name="T26" fmla="*/ 52 w 101"/>
              <a:gd name="T27" fmla="*/ 316 h 347"/>
              <a:gd name="T28" fmla="*/ 24 w 101"/>
              <a:gd name="T29" fmla="*/ 295 h 347"/>
              <a:gd name="T30" fmla="*/ 39 w 101"/>
              <a:gd name="T31" fmla="*/ 69 h 347"/>
              <a:gd name="T32" fmla="*/ 63 w 101"/>
              <a:gd name="T33" fmla="*/ 69 h 347"/>
              <a:gd name="T34" fmla="*/ 78 w 101"/>
              <a:gd name="T35" fmla="*/ 295 h 347"/>
              <a:gd name="T36" fmla="*/ 52 w 101"/>
              <a:gd name="T37" fmla="*/ 316 h 3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01" h="347">
                <a:moveTo>
                  <a:pt x="86" y="58"/>
                </a:moveTo>
                <a:lnTo>
                  <a:pt x="95" y="0"/>
                </a:lnTo>
                <a:lnTo>
                  <a:pt x="7" y="0"/>
                </a:lnTo>
                <a:lnTo>
                  <a:pt x="15" y="58"/>
                </a:lnTo>
                <a:lnTo>
                  <a:pt x="0" y="305"/>
                </a:lnTo>
                <a:lnTo>
                  <a:pt x="52" y="347"/>
                </a:lnTo>
                <a:lnTo>
                  <a:pt x="101" y="305"/>
                </a:lnTo>
                <a:lnTo>
                  <a:pt x="86" y="58"/>
                </a:lnTo>
                <a:close/>
                <a:moveTo>
                  <a:pt x="69" y="24"/>
                </a:moveTo>
                <a:lnTo>
                  <a:pt x="65" y="48"/>
                </a:lnTo>
                <a:lnTo>
                  <a:pt x="37" y="48"/>
                </a:lnTo>
                <a:lnTo>
                  <a:pt x="35" y="24"/>
                </a:lnTo>
                <a:lnTo>
                  <a:pt x="69" y="24"/>
                </a:lnTo>
                <a:close/>
                <a:moveTo>
                  <a:pt x="52" y="316"/>
                </a:moveTo>
                <a:lnTo>
                  <a:pt x="24" y="295"/>
                </a:lnTo>
                <a:lnTo>
                  <a:pt x="39" y="69"/>
                </a:lnTo>
                <a:lnTo>
                  <a:pt x="63" y="69"/>
                </a:lnTo>
                <a:lnTo>
                  <a:pt x="78" y="295"/>
                </a:lnTo>
                <a:lnTo>
                  <a:pt x="52" y="31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" name="Freeform 7">
            <a:extLst>
              <a:ext uri="{FF2B5EF4-FFF2-40B4-BE49-F238E27FC236}">
                <a16:creationId xmlns:a16="http://schemas.microsoft.com/office/drawing/2014/main" xmlns="" id="{06A8D410-0ACE-4365-BE52-138E61A25D14}"/>
              </a:ext>
            </a:extLst>
          </p:cNvPr>
          <p:cNvSpPr>
            <a:spLocks noEditPoints="1"/>
          </p:cNvSpPr>
          <p:nvPr/>
        </p:nvSpPr>
        <p:spPr bwMode="auto">
          <a:xfrm>
            <a:off x="1524000" y="1655763"/>
            <a:ext cx="546100" cy="463550"/>
          </a:xfrm>
          <a:custGeom>
            <a:avLst/>
            <a:gdLst>
              <a:gd name="T0" fmla="*/ 110 w 160"/>
              <a:gd name="T1" fmla="*/ 53 h 135"/>
              <a:gd name="T2" fmla="*/ 110 w 160"/>
              <a:gd name="T3" fmla="*/ 53 h 135"/>
              <a:gd name="T4" fmla="*/ 94 w 160"/>
              <a:gd name="T5" fmla="*/ 27 h 135"/>
              <a:gd name="T6" fmla="*/ 97 w 160"/>
              <a:gd name="T7" fmla="*/ 17 h 135"/>
              <a:gd name="T8" fmla="*/ 80 w 160"/>
              <a:gd name="T9" fmla="*/ 0 h 135"/>
              <a:gd name="T10" fmla="*/ 63 w 160"/>
              <a:gd name="T11" fmla="*/ 17 h 135"/>
              <a:gd name="T12" fmla="*/ 66 w 160"/>
              <a:gd name="T13" fmla="*/ 27 h 135"/>
              <a:gd name="T14" fmla="*/ 50 w 160"/>
              <a:gd name="T15" fmla="*/ 53 h 135"/>
              <a:gd name="T16" fmla="*/ 50 w 160"/>
              <a:gd name="T17" fmla="*/ 53 h 135"/>
              <a:gd name="T18" fmla="*/ 0 w 160"/>
              <a:gd name="T19" fmla="*/ 53 h 135"/>
              <a:gd name="T20" fmla="*/ 0 w 160"/>
              <a:gd name="T21" fmla="*/ 65 h 135"/>
              <a:gd name="T22" fmla="*/ 10 w 160"/>
              <a:gd name="T23" fmla="*/ 65 h 135"/>
              <a:gd name="T24" fmla="*/ 10 w 160"/>
              <a:gd name="T25" fmla="*/ 135 h 135"/>
              <a:gd name="T26" fmla="*/ 21 w 160"/>
              <a:gd name="T27" fmla="*/ 135 h 135"/>
              <a:gd name="T28" fmla="*/ 21 w 160"/>
              <a:gd name="T29" fmla="*/ 122 h 135"/>
              <a:gd name="T30" fmla="*/ 139 w 160"/>
              <a:gd name="T31" fmla="*/ 122 h 135"/>
              <a:gd name="T32" fmla="*/ 139 w 160"/>
              <a:gd name="T33" fmla="*/ 135 h 135"/>
              <a:gd name="T34" fmla="*/ 150 w 160"/>
              <a:gd name="T35" fmla="*/ 135 h 135"/>
              <a:gd name="T36" fmla="*/ 150 w 160"/>
              <a:gd name="T37" fmla="*/ 65 h 135"/>
              <a:gd name="T38" fmla="*/ 160 w 160"/>
              <a:gd name="T39" fmla="*/ 65 h 135"/>
              <a:gd name="T40" fmla="*/ 160 w 160"/>
              <a:gd name="T41" fmla="*/ 53 h 135"/>
              <a:gd name="T42" fmla="*/ 110 w 160"/>
              <a:gd name="T43" fmla="*/ 53 h 135"/>
              <a:gd name="T44" fmla="*/ 80 w 160"/>
              <a:gd name="T45" fmla="*/ 11 h 135"/>
              <a:gd name="T46" fmla="*/ 86 w 160"/>
              <a:gd name="T47" fmla="*/ 17 h 135"/>
              <a:gd name="T48" fmla="*/ 80 w 160"/>
              <a:gd name="T49" fmla="*/ 23 h 135"/>
              <a:gd name="T50" fmla="*/ 74 w 160"/>
              <a:gd name="T51" fmla="*/ 17 h 135"/>
              <a:gd name="T52" fmla="*/ 80 w 160"/>
              <a:gd name="T53" fmla="*/ 11 h 135"/>
              <a:gd name="T54" fmla="*/ 80 w 160"/>
              <a:gd name="T55" fmla="*/ 34 h 135"/>
              <a:gd name="T56" fmla="*/ 98 w 160"/>
              <a:gd name="T57" fmla="*/ 53 h 135"/>
              <a:gd name="T58" fmla="*/ 98 w 160"/>
              <a:gd name="T59" fmla="*/ 53 h 135"/>
              <a:gd name="T60" fmla="*/ 62 w 160"/>
              <a:gd name="T61" fmla="*/ 53 h 135"/>
              <a:gd name="T62" fmla="*/ 62 w 160"/>
              <a:gd name="T63" fmla="*/ 53 h 135"/>
              <a:gd name="T64" fmla="*/ 80 w 160"/>
              <a:gd name="T65" fmla="*/ 34 h 135"/>
              <a:gd name="T66" fmla="*/ 139 w 160"/>
              <a:gd name="T67" fmla="*/ 110 h 135"/>
              <a:gd name="T68" fmla="*/ 21 w 160"/>
              <a:gd name="T69" fmla="*/ 110 h 135"/>
              <a:gd name="T70" fmla="*/ 21 w 160"/>
              <a:gd name="T71" fmla="*/ 65 h 135"/>
              <a:gd name="T72" fmla="*/ 62 w 160"/>
              <a:gd name="T73" fmla="*/ 65 h 135"/>
              <a:gd name="T74" fmla="*/ 98 w 160"/>
              <a:gd name="T75" fmla="*/ 65 h 135"/>
              <a:gd name="T76" fmla="*/ 139 w 160"/>
              <a:gd name="T77" fmla="*/ 65 h 135"/>
              <a:gd name="T78" fmla="*/ 139 w 160"/>
              <a:gd name="T79" fmla="*/ 110 h 1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60" h="135">
                <a:moveTo>
                  <a:pt x="110" y="53"/>
                </a:moveTo>
                <a:cubicBezTo>
                  <a:pt x="110" y="53"/>
                  <a:pt x="110" y="53"/>
                  <a:pt x="110" y="53"/>
                </a:cubicBezTo>
                <a:cubicBezTo>
                  <a:pt x="110" y="41"/>
                  <a:pt x="104" y="32"/>
                  <a:pt x="94" y="27"/>
                </a:cubicBezTo>
                <a:cubicBezTo>
                  <a:pt x="96" y="24"/>
                  <a:pt x="97" y="21"/>
                  <a:pt x="97" y="17"/>
                </a:cubicBezTo>
                <a:cubicBezTo>
                  <a:pt x="97" y="8"/>
                  <a:pt x="89" y="0"/>
                  <a:pt x="80" y="0"/>
                </a:cubicBezTo>
                <a:cubicBezTo>
                  <a:pt x="71" y="0"/>
                  <a:pt x="63" y="8"/>
                  <a:pt x="63" y="17"/>
                </a:cubicBezTo>
                <a:cubicBezTo>
                  <a:pt x="63" y="21"/>
                  <a:pt x="64" y="24"/>
                  <a:pt x="66" y="27"/>
                </a:cubicBezTo>
                <a:cubicBezTo>
                  <a:pt x="56" y="32"/>
                  <a:pt x="50" y="41"/>
                  <a:pt x="50" y="53"/>
                </a:cubicBezTo>
                <a:cubicBezTo>
                  <a:pt x="50" y="53"/>
                  <a:pt x="50" y="53"/>
                  <a:pt x="50" y="53"/>
                </a:cubicBezTo>
                <a:cubicBezTo>
                  <a:pt x="0" y="53"/>
                  <a:pt x="0" y="53"/>
                  <a:pt x="0" y="53"/>
                </a:cubicBezTo>
                <a:cubicBezTo>
                  <a:pt x="0" y="65"/>
                  <a:pt x="0" y="65"/>
                  <a:pt x="0" y="65"/>
                </a:cubicBezTo>
                <a:cubicBezTo>
                  <a:pt x="10" y="65"/>
                  <a:pt x="10" y="65"/>
                  <a:pt x="10" y="65"/>
                </a:cubicBezTo>
                <a:cubicBezTo>
                  <a:pt x="10" y="135"/>
                  <a:pt x="10" y="135"/>
                  <a:pt x="10" y="135"/>
                </a:cubicBezTo>
                <a:cubicBezTo>
                  <a:pt x="21" y="135"/>
                  <a:pt x="21" y="135"/>
                  <a:pt x="21" y="135"/>
                </a:cubicBezTo>
                <a:cubicBezTo>
                  <a:pt x="21" y="122"/>
                  <a:pt x="21" y="122"/>
                  <a:pt x="21" y="122"/>
                </a:cubicBezTo>
                <a:cubicBezTo>
                  <a:pt x="139" y="122"/>
                  <a:pt x="139" y="122"/>
                  <a:pt x="139" y="122"/>
                </a:cubicBezTo>
                <a:cubicBezTo>
                  <a:pt x="139" y="135"/>
                  <a:pt x="139" y="135"/>
                  <a:pt x="139" y="135"/>
                </a:cubicBezTo>
                <a:cubicBezTo>
                  <a:pt x="150" y="135"/>
                  <a:pt x="150" y="135"/>
                  <a:pt x="150" y="135"/>
                </a:cubicBezTo>
                <a:cubicBezTo>
                  <a:pt x="150" y="65"/>
                  <a:pt x="150" y="65"/>
                  <a:pt x="150" y="65"/>
                </a:cubicBezTo>
                <a:cubicBezTo>
                  <a:pt x="160" y="65"/>
                  <a:pt x="160" y="65"/>
                  <a:pt x="160" y="65"/>
                </a:cubicBezTo>
                <a:cubicBezTo>
                  <a:pt x="160" y="53"/>
                  <a:pt x="160" y="53"/>
                  <a:pt x="160" y="53"/>
                </a:cubicBezTo>
                <a:lnTo>
                  <a:pt x="110" y="53"/>
                </a:lnTo>
                <a:close/>
                <a:moveTo>
                  <a:pt x="80" y="11"/>
                </a:moveTo>
                <a:cubicBezTo>
                  <a:pt x="83" y="11"/>
                  <a:pt x="86" y="14"/>
                  <a:pt x="86" y="17"/>
                </a:cubicBezTo>
                <a:cubicBezTo>
                  <a:pt x="86" y="20"/>
                  <a:pt x="83" y="23"/>
                  <a:pt x="80" y="23"/>
                </a:cubicBezTo>
                <a:cubicBezTo>
                  <a:pt x="77" y="23"/>
                  <a:pt x="74" y="20"/>
                  <a:pt x="74" y="17"/>
                </a:cubicBezTo>
                <a:cubicBezTo>
                  <a:pt x="74" y="14"/>
                  <a:pt x="77" y="11"/>
                  <a:pt x="80" y="11"/>
                </a:cubicBezTo>
                <a:close/>
                <a:moveTo>
                  <a:pt x="80" y="34"/>
                </a:moveTo>
                <a:cubicBezTo>
                  <a:pt x="90" y="34"/>
                  <a:pt x="98" y="43"/>
                  <a:pt x="98" y="53"/>
                </a:cubicBezTo>
                <a:cubicBezTo>
                  <a:pt x="98" y="53"/>
                  <a:pt x="98" y="53"/>
                  <a:pt x="98" y="53"/>
                </a:cubicBezTo>
                <a:cubicBezTo>
                  <a:pt x="62" y="53"/>
                  <a:pt x="62" y="53"/>
                  <a:pt x="62" y="53"/>
                </a:cubicBezTo>
                <a:cubicBezTo>
                  <a:pt x="62" y="53"/>
                  <a:pt x="62" y="53"/>
                  <a:pt x="62" y="53"/>
                </a:cubicBezTo>
                <a:cubicBezTo>
                  <a:pt x="62" y="43"/>
                  <a:pt x="70" y="34"/>
                  <a:pt x="80" y="34"/>
                </a:cubicBezTo>
                <a:close/>
                <a:moveTo>
                  <a:pt x="139" y="110"/>
                </a:moveTo>
                <a:cubicBezTo>
                  <a:pt x="21" y="110"/>
                  <a:pt x="21" y="110"/>
                  <a:pt x="21" y="110"/>
                </a:cubicBezTo>
                <a:cubicBezTo>
                  <a:pt x="21" y="65"/>
                  <a:pt x="21" y="65"/>
                  <a:pt x="21" y="65"/>
                </a:cubicBezTo>
                <a:cubicBezTo>
                  <a:pt x="62" y="65"/>
                  <a:pt x="62" y="65"/>
                  <a:pt x="62" y="65"/>
                </a:cubicBezTo>
                <a:cubicBezTo>
                  <a:pt x="98" y="65"/>
                  <a:pt x="98" y="65"/>
                  <a:pt x="98" y="65"/>
                </a:cubicBezTo>
                <a:cubicBezTo>
                  <a:pt x="139" y="65"/>
                  <a:pt x="139" y="65"/>
                  <a:pt x="139" y="65"/>
                </a:cubicBezTo>
                <a:cubicBezTo>
                  <a:pt x="139" y="110"/>
                  <a:pt x="139" y="110"/>
                  <a:pt x="139" y="11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" name="Freeform 8">
            <a:extLst>
              <a:ext uri="{FF2B5EF4-FFF2-40B4-BE49-F238E27FC236}">
                <a16:creationId xmlns:a16="http://schemas.microsoft.com/office/drawing/2014/main" xmlns="" id="{0331F6C5-7B79-46BF-9B84-6F30AD9B9214}"/>
              </a:ext>
            </a:extLst>
          </p:cNvPr>
          <p:cNvSpPr>
            <a:spLocks noEditPoints="1"/>
          </p:cNvSpPr>
          <p:nvPr/>
        </p:nvSpPr>
        <p:spPr bwMode="auto">
          <a:xfrm>
            <a:off x="1592263" y="2233613"/>
            <a:ext cx="409575" cy="550863"/>
          </a:xfrm>
          <a:custGeom>
            <a:avLst/>
            <a:gdLst>
              <a:gd name="T0" fmla="*/ 0 w 120"/>
              <a:gd name="T1" fmla="*/ 0 h 160"/>
              <a:gd name="T2" fmla="*/ 0 w 120"/>
              <a:gd name="T3" fmla="*/ 151 h 160"/>
              <a:gd name="T4" fmla="*/ 58 w 120"/>
              <a:gd name="T5" fmla="*/ 151 h 160"/>
              <a:gd name="T6" fmla="*/ 58 w 120"/>
              <a:gd name="T7" fmla="*/ 139 h 160"/>
              <a:gd name="T8" fmla="*/ 12 w 120"/>
              <a:gd name="T9" fmla="*/ 139 h 160"/>
              <a:gd name="T10" fmla="*/ 12 w 120"/>
              <a:gd name="T11" fmla="*/ 12 h 160"/>
              <a:gd name="T12" fmla="*/ 108 w 120"/>
              <a:gd name="T13" fmla="*/ 12 h 160"/>
              <a:gd name="T14" fmla="*/ 108 w 120"/>
              <a:gd name="T15" fmla="*/ 139 h 160"/>
              <a:gd name="T16" fmla="*/ 100 w 120"/>
              <a:gd name="T17" fmla="*/ 139 h 160"/>
              <a:gd name="T18" fmla="*/ 100 w 120"/>
              <a:gd name="T19" fmla="*/ 151 h 160"/>
              <a:gd name="T20" fmla="*/ 120 w 120"/>
              <a:gd name="T21" fmla="*/ 151 h 160"/>
              <a:gd name="T22" fmla="*/ 120 w 120"/>
              <a:gd name="T23" fmla="*/ 0 h 160"/>
              <a:gd name="T24" fmla="*/ 0 w 120"/>
              <a:gd name="T25" fmla="*/ 0 h 160"/>
              <a:gd name="T26" fmla="*/ 23 w 120"/>
              <a:gd name="T27" fmla="*/ 23 h 160"/>
              <a:gd name="T28" fmla="*/ 97 w 120"/>
              <a:gd name="T29" fmla="*/ 23 h 160"/>
              <a:gd name="T30" fmla="*/ 97 w 120"/>
              <a:gd name="T31" fmla="*/ 35 h 160"/>
              <a:gd name="T32" fmla="*/ 23 w 120"/>
              <a:gd name="T33" fmla="*/ 35 h 160"/>
              <a:gd name="T34" fmla="*/ 23 w 120"/>
              <a:gd name="T35" fmla="*/ 23 h 160"/>
              <a:gd name="T36" fmla="*/ 23 w 120"/>
              <a:gd name="T37" fmla="*/ 46 h 160"/>
              <a:gd name="T38" fmla="*/ 97 w 120"/>
              <a:gd name="T39" fmla="*/ 46 h 160"/>
              <a:gd name="T40" fmla="*/ 97 w 120"/>
              <a:gd name="T41" fmla="*/ 58 h 160"/>
              <a:gd name="T42" fmla="*/ 23 w 120"/>
              <a:gd name="T43" fmla="*/ 58 h 160"/>
              <a:gd name="T44" fmla="*/ 23 w 120"/>
              <a:gd name="T45" fmla="*/ 46 h 160"/>
              <a:gd name="T46" fmla="*/ 23 w 120"/>
              <a:gd name="T47" fmla="*/ 70 h 160"/>
              <a:gd name="T48" fmla="*/ 60 w 120"/>
              <a:gd name="T49" fmla="*/ 70 h 160"/>
              <a:gd name="T50" fmla="*/ 60 w 120"/>
              <a:gd name="T51" fmla="*/ 81 h 160"/>
              <a:gd name="T52" fmla="*/ 23 w 120"/>
              <a:gd name="T53" fmla="*/ 81 h 160"/>
              <a:gd name="T54" fmla="*/ 23 w 120"/>
              <a:gd name="T55" fmla="*/ 70 h 160"/>
              <a:gd name="T56" fmla="*/ 79 w 120"/>
              <a:gd name="T57" fmla="*/ 97 h 160"/>
              <a:gd name="T58" fmla="*/ 62 w 120"/>
              <a:gd name="T59" fmla="*/ 114 h 160"/>
              <a:gd name="T60" fmla="*/ 70 w 120"/>
              <a:gd name="T61" fmla="*/ 128 h 160"/>
              <a:gd name="T62" fmla="*/ 70 w 120"/>
              <a:gd name="T63" fmla="*/ 160 h 160"/>
              <a:gd name="T64" fmla="*/ 79 w 120"/>
              <a:gd name="T65" fmla="*/ 155 h 160"/>
              <a:gd name="T66" fmla="*/ 89 w 120"/>
              <a:gd name="T67" fmla="*/ 160 h 160"/>
              <a:gd name="T68" fmla="*/ 89 w 120"/>
              <a:gd name="T69" fmla="*/ 128 h 160"/>
              <a:gd name="T70" fmla="*/ 97 w 120"/>
              <a:gd name="T71" fmla="*/ 114 h 160"/>
              <a:gd name="T72" fmla="*/ 79 w 120"/>
              <a:gd name="T73" fmla="*/ 97 h 160"/>
              <a:gd name="T74" fmla="*/ 79 w 120"/>
              <a:gd name="T75" fmla="*/ 120 h 160"/>
              <a:gd name="T76" fmla="*/ 73 w 120"/>
              <a:gd name="T77" fmla="*/ 114 h 160"/>
              <a:gd name="T78" fmla="*/ 79 w 120"/>
              <a:gd name="T79" fmla="*/ 108 h 160"/>
              <a:gd name="T80" fmla="*/ 85 w 120"/>
              <a:gd name="T81" fmla="*/ 114 h 160"/>
              <a:gd name="T82" fmla="*/ 79 w 120"/>
              <a:gd name="T83" fmla="*/ 120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20" h="160">
                <a:moveTo>
                  <a:pt x="0" y="0"/>
                </a:moveTo>
                <a:cubicBezTo>
                  <a:pt x="0" y="151"/>
                  <a:pt x="0" y="151"/>
                  <a:pt x="0" y="151"/>
                </a:cubicBezTo>
                <a:cubicBezTo>
                  <a:pt x="58" y="151"/>
                  <a:pt x="58" y="151"/>
                  <a:pt x="58" y="151"/>
                </a:cubicBezTo>
                <a:cubicBezTo>
                  <a:pt x="58" y="139"/>
                  <a:pt x="58" y="139"/>
                  <a:pt x="58" y="139"/>
                </a:cubicBezTo>
                <a:cubicBezTo>
                  <a:pt x="12" y="139"/>
                  <a:pt x="12" y="139"/>
                  <a:pt x="12" y="139"/>
                </a:cubicBezTo>
                <a:cubicBezTo>
                  <a:pt x="12" y="12"/>
                  <a:pt x="12" y="12"/>
                  <a:pt x="12" y="12"/>
                </a:cubicBezTo>
                <a:cubicBezTo>
                  <a:pt x="108" y="12"/>
                  <a:pt x="108" y="12"/>
                  <a:pt x="108" y="12"/>
                </a:cubicBezTo>
                <a:cubicBezTo>
                  <a:pt x="108" y="139"/>
                  <a:pt x="108" y="139"/>
                  <a:pt x="108" y="139"/>
                </a:cubicBezTo>
                <a:cubicBezTo>
                  <a:pt x="100" y="139"/>
                  <a:pt x="100" y="139"/>
                  <a:pt x="100" y="139"/>
                </a:cubicBezTo>
                <a:cubicBezTo>
                  <a:pt x="100" y="151"/>
                  <a:pt x="100" y="151"/>
                  <a:pt x="100" y="151"/>
                </a:cubicBezTo>
                <a:cubicBezTo>
                  <a:pt x="120" y="151"/>
                  <a:pt x="120" y="151"/>
                  <a:pt x="120" y="151"/>
                </a:cubicBezTo>
                <a:cubicBezTo>
                  <a:pt x="120" y="0"/>
                  <a:pt x="120" y="0"/>
                  <a:pt x="120" y="0"/>
                </a:cubicBezTo>
                <a:lnTo>
                  <a:pt x="0" y="0"/>
                </a:lnTo>
                <a:close/>
                <a:moveTo>
                  <a:pt x="23" y="23"/>
                </a:moveTo>
                <a:cubicBezTo>
                  <a:pt x="97" y="23"/>
                  <a:pt x="97" y="23"/>
                  <a:pt x="97" y="23"/>
                </a:cubicBezTo>
                <a:cubicBezTo>
                  <a:pt x="97" y="35"/>
                  <a:pt x="97" y="35"/>
                  <a:pt x="97" y="35"/>
                </a:cubicBezTo>
                <a:cubicBezTo>
                  <a:pt x="23" y="35"/>
                  <a:pt x="23" y="35"/>
                  <a:pt x="23" y="35"/>
                </a:cubicBezTo>
                <a:lnTo>
                  <a:pt x="23" y="23"/>
                </a:lnTo>
                <a:close/>
                <a:moveTo>
                  <a:pt x="23" y="46"/>
                </a:moveTo>
                <a:cubicBezTo>
                  <a:pt x="97" y="46"/>
                  <a:pt x="97" y="46"/>
                  <a:pt x="97" y="46"/>
                </a:cubicBezTo>
                <a:cubicBezTo>
                  <a:pt x="97" y="58"/>
                  <a:pt x="97" y="58"/>
                  <a:pt x="97" y="58"/>
                </a:cubicBezTo>
                <a:cubicBezTo>
                  <a:pt x="23" y="58"/>
                  <a:pt x="23" y="58"/>
                  <a:pt x="23" y="58"/>
                </a:cubicBezTo>
                <a:lnTo>
                  <a:pt x="23" y="46"/>
                </a:lnTo>
                <a:close/>
                <a:moveTo>
                  <a:pt x="23" y="70"/>
                </a:moveTo>
                <a:cubicBezTo>
                  <a:pt x="60" y="70"/>
                  <a:pt x="60" y="70"/>
                  <a:pt x="60" y="70"/>
                </a:cubicBezTo>
                <a:cubicBezTo>
                  <a:pt x="60" y="81"/>
                  <a:pt x="60" y="81"/>
                  <a:pt x="60" y="81"/>
                </a:cubicBezTo>
                <a:cubicBezTo>
                  <a:pt x="23" y="81"/>
                  <a:pt x="23" y="81"/>
                  <a:pt x="23" y="81"/>
                </a:cubicBezTo>
                <a:lnTo>
                  <a:pt x="23" y="70"/>
                </a:lnTo>
                <a:close/>
                <a:moveTo>
                  <a:pt x="79" y="97"/>
                </a:moveTo>
                <a:cubicBezTo>
                  <a:pt x="70" y="97"/>
                  <a:pt x="62" y="104"/>
                  <a:pt x="62" y="114"/>
                </a:cubicBezTo>
                <a:cubicBezTo>
                  <a:pt x="62" y="120"/>
                  <a:pt x="65" y="125"/>
                  <a:pt x="70" y="128"/>
                </a:cubicBezTo>
                <a:cubicBezTo>
                  <a:pt x="70" y="160"/>
                  <a:pt x="70" y="160"/>
                  <a:pt x="70" y="160"/>
                </a:cubicBezTo>
                <a:cubicBezTo>
                  <a:pt x="79" y="155"/>
                  <a:pt x="79" y="155"/>
                  <a:pt x="79" y="155"/>
                </a:cubicBezTo>
                <a:cubicBezTo>
                  <a:pt x="89" y="160"/>
                  <a:pt x="89" y="160"/>
                  <a:pt x="89" y="160"/>
                </a:cubicBezTo>
                <a:cubicBezTo>
                  <a:pt x="89" y="128"/>
                  <a:pt x="89" y="128"/>
                  <a:pt x="89" y="128"/>
                </a:cubicBezTo>
                <a:cubicBezTo>
                  <a:pt x="93" y="125"/>
                  <a:pt x="97" y="120"/>
                  <a:pt x="97" y="114"/>
                </a:cubicBezTo>
                <a:cubicBezTo>
                  <a:pt x="97" y="104"/>
                  <a:pt x="89" y="97"/>
                  <a:pt x="79" y="97"/>
                </a:cubicBezTo>
                <a:close/>
                <a:moveTo>
                  <a:pt x="79" y="120"/>
                </a:moveTo>
                <a:cubicBezTo>
                  <a:pt x="76" y="120"/>
                  <a:pt x="73" y="117"/>
                  <a:pt x="73" y="114"/>
                </a:cubicBezTo>
                <a:cubicBezTo>
                  <a:pt x="73" y="111"/>
                  <a:pt x="76" y="108"/>
                  <a:pt x="79" y="108"/>
                </a:cubicBezTo>
                <a:cubicBezTo>
                  <a:pt x="82" y="108"/>
                  <a:pt x="85" y="111"/>
                  <a:pt x="85" y="114"/>
                </a:cubicBezTo>
                <a:cubicBezTo>
                  <a:pt x="85" y="117"/>
                  <a:pt x="82" y="120"/>
                  <a:pt x="79" y="12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" name="Freeform 9">
            <a:extLst>
              <a:ext uri="{FF2B5EF4-FFF2-40B4-BE49-F238E27FC236}">
                <a16:creationId xmlns:a16="http://schemas.microsoft.com/office/drawing/2014/main" xmlns="" id="{5D59680A-74EE-4ADE-9466-D650BD9195DB}"/>
              </a:ext>
            </a:extLst>
          </p:cNvPr>
          <p:cNvSpPr>
            <a:spLocks noEditPoints="1"/>
          </p:cNvSpPr>
          <p:nvPr/>
        </p:nvSpPr>
        <p:spPr bwMode="auto">
          <a:xfrm>
            <a:off x="1524000" y="2852738"/>
            <a:ext cx="546100" cy="522288"/>
          </a:xfrm>
          <a:custGeom>
            <a:avLst/>
            <a:gdLst>
              <a:gd name="T0" fmla="*/ 172 w 344"/>
              <a:gd name="T1" fmla="*/ 0 h 329"/>
              <a:gd name="T2" fmla="*/ 0 w 344"/>
              <a:gd name="T3" fmla="*/ 59 h 329"/>
              <a:gd name="T4" fmla="*/ 0 w 344"/>
              <a:gd name="T5" fmla="*/ 126 h 329"/>
              <a:gd name="T6" fmla="*/ 26 w 344"/>
              <a:gd name="T7" fmla="*/ 126 h 329"/>
              <a:gd name="T8" fmla="*/ 26 w 344"/>
              <a:gd name="T9" fmla="*/ 249 h 329"/>
              <a:gd name="T10" fmla="*/ 0 w 344"/>
              <a:gd name="T11" fmla="*/ 249 h 329"/>
              <a:gd name="T12" fmla="*/ 0 w 344"/>
              <a:gd name="T13" fmla="*/ 329 h 329"/>
              <a:gd name="T14" fmla="*/ 344 w 344"/>
              <a:gd name="T15" fmla="*/ 329 h 329"/>
              <a:gd name="T16" fmla="*/ 344 w 344"/>
              <a:gd name="T17" fmla="*/ 249 h 329"/>
              <a:gd name="T18" fmla="*/ 318 w 344"/>
              <a:gd name="T19" fmla="*/ 249 h 329"/>
              <a:gd name="T20" fmla="*/ 318 w 344"/>
              <a:gd name="T21" fmla="*/ 126 h 329"/>
              <a:gd name="T22" fmla="*/ 344 w 344"/>
              <a:gd name="T23" fmla="*/ 126 h 329"/>
              <a:gd name="T24" fmla="*/ 344 w 344"/>
              <a:gd name="T25" fmla="*/ 59 h 329"/>
              <a:gd name="T26" fmla="*/ 172 w 344"/>
              <a:gd name="T27" fmla="*/ 0 h 329"/>
              <a:gd name="T28" fmla="*/ 318 w 344"/>
              <a:gd name="T29" fmla="*/ 303 h 329"/>
              <a:gd name="T30" fmla="*/ 26 w 344"/>
              <a:gd name="T31" fmla="*/ 303 h 329"/>
              <a:gd name="T32" fmla="*/ 26 w 344"/>
              <a:gd name="T33" fmla="*/ 277 h 329"/>
              <a:gd name="T34" fmla="*/ 318 w 344"/>
              <a:gd name="T35" fmla="*/ 277 h 329"/>
              <a:gd name="T36" fmla="*/ 318 w 344"/>
              <a:gd name="T37" fmla="*/ 303 h 329"/>
              <a:gd name="T38" fmla="*/ 318 w 344"/>
              <a:gd name="T39" fmla="*/ 303 h 329"/>
              <a:gd name="T40" fmla="*/ 54 w 344"/>
              <a:gd name="T41" fmla="*/ 249 h 329"/>
              <a:gd name="T42" fmla="*/ 54 w 344"/>
              <a:gd name="T43" fmla="*/ 126 h 329"/>
              <a:gd name="T44" fmla="*/ 80 w 344"/>
              <a:gd name="T45" fmla="*/ 126 h 329"/>
              <a:gd name="T46" fmla="*/ 80 w 344"/>
              <a:gd name="T47" fmla="*/ 249 h 329"/>
              <a:gd name="T48" fmla="*/ 54 w 344"/>
              <a:gd name="T49" fmla="*/ 249 h 329"/>
              <a:gd name="T50" fmla="*/ 105 w 344"/>
              <a:gd name="T51" fmla="*/ 249 h 329"/>
              <a:gd name="T52" fmla="*/ 105 w 344"/>
              <a:gd name="T53" fmla="*/ 126 h 329"/>
              <a:gd name="T54" fmla="*/ 133 w 344"/>
              <a:gd name="T55" fmla="*/ 126 h 329"/>
              <a:gd name="T56" fmla="*/ 133 w 344"/>
              <a:gd name="T57" fmla="*/ 249 h 329"/>
              <a:gd name="T58" fmla="*/ 105 w 344"/>
              <a:gd name="T59" fmla="*/ 249 h 329"/>
              <a:gd name="T60" fmla="*/ 159 w 344"/>
              <a:gd name="T61" fmla="*/ 249 h 329"/>
              <a:gd name="T62" fmla="*/ 159 w 344"/>
              <a:gd name="T63" fmla="*/ 126 h 329"/>
              <a:gd name="T64" fmla="*/ 185 w 344"/>
              <a:gd name="T65" fmla="*/ 126 h 329"/>
              <a:gd name="T66" fmla="*/ 185 w 344"/>
              <a:gd name="T67" fmla="*/ 249 h 329"/>
              <a:gd name="T68" fmla="*/ 159 w 344"/>
              <a:gd name="T69" fmla="*/ 249 h 329"/>
              <a:gd name="T70" fmla="*/ 211 w 344"/>
              <a:gd name="T71" fmla="*/ 249 h 329"/>
              <a:gd name="T72" fmla="*/ 211 w 344"/>
              <a:gd name="T73" fmla="*/ 126 h 329"/>
              <a:gd name="T74" fmla="*/ 239 w 344"/>
              <a:gd name="T75" fmla="*/ 126 h 329"/>
              <a:gd name="T76" fmla="*/ 239 w 344"/>
              <a:gd name="T77" fmla="*/ 249 h 329"/>
              <a:gd name="T78" fmla="*/ 211 w 344"/>
              <a:gd name="T79" fmla="*/ 249 h 329"/>
              <a:gd name="T80" fmla="*/ 264 w 344"/>
              <a:gd name="T81" fmla="*/ 249 h 329"/>
              <a:gd name="T82" fmla="*/ 264 w 344"/>
              <a:gd name="T83" fmla="*/ 126 h 329"/>
              <a:gd name="T84" fmla="*/ 290 w 344"/>
              <a:gd name="T85" fmla="*/ 126 h 329"/>
              <a:gd name="T86" fmla="*/ 290 w 344"/>
              <a:gd name="T87" fmla="*/ 249 h 329"/>
              <a:gd name="T88" fmla="*/ 264 w 344"/>
              <a:gd name="T89" fmla="*/ 249 h 329"/>
              <a:gd name="T90" fmla="*/ 318 w 344"/>
              <a:gd name="T91" fmla="*/ 98 h 329"/>
              <a:gd name="T92" fmla="*/ 26 w 344"/>
              <a:gd name="T93" fmla="*/ 98 h 329"/>
              <a:gd name="T94" fmla="*/ 26 w 344"/>
              <a:gd name="T95" fmla="*/ 78 h 329"/>
              <a:gd name="T96" fmla="*/ 172 w 344"/>
              <a:gd name="T97" fmla="*/ 28 h 329"/>
              <a:gd name="T98" fmla="*/ 318 w 344"/>
              <a:gd name="T99" fmla="*/ 78 h 329"/>
              <a:gd name="T100" fmla="*/ 318 w 344"/>
              <a:gd name="T101" fmla="*/ 98 h 3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344" h="329">
                <a:moveTo>
                  <a:pt x="172" y="0"/>
                </a:moveTo>
                <a:lnTo>
                  <a:pt x="0" y="59"/>
                </a:lnTo>
                <a:lnTo>
                  <a:pt x="0" y="126"/>
                </a:lnTo>
                <a:lnTo>
                  <a:pt x="26" y="126"/>
                </a:lnTo>
                <a:lnTo>
                  <a:pt x="26" y="249"/>
                </a:lnTo>
                <a:lnTo>
                  <a:pt x="0" y="249"/>
                </a:lnTo>
                <a:lnTo>
                  <a:pt x="0" y="329"/>
                </a:lnTo>
                <a:lnTo>
                  <a:pt x="344" y="329"/>
                </a:lnTo>
                <a:lnTo>
                  <a:pt x="344" y="249"/>
                </a:lnTo>
                <a:lnTo>
                  <a:pt x="318" y="249"/>
                </a:lnTo>
                <a:lnTo>
                  <a:pt x="318" y="126"/>
                </a:lnTo>
                <a:lnTo>
                  <a:pt x="344" y="126"/>
                </a:lnTo>
                <a:lnTo>
                  <a:pt x="344" y="59"/>
                </a:lnTo>
                <a:lnTo>
                  <a:pt x="172" y="0"/>
                </a:lnTo>
                <a:close/>
                <a:moveTo>
                  <a:pt x="318" y="303"/>
                </a:moveTo>
                <a:lnTo>
                  <a:pt x="26" y="303"/>
                </a:lnTo>
                <a:lnTo>
                  <a:pt x="26" y="277"/>
                </a:lnTo>
                <a:lnTo>
                  <a:pt x="318" y="277"/>
                </a:lnTo>
                <a:lnTo>
                  <a:pt x="318" y="303"/>
                </a:lnTo>
                <a:lnTo>
                  <a:pt x="318" y="303"/>
                </a:lnTo>
                <a:close/>
                <a:moveTo>
                  <a:pt x="54" y="249"/>
                </a:moveTo>
                <a:lnTo>
                  <a:pt x="54" y="126"/>
                </a:lnTo>
                <a:lnTo>
                  <a:pt x="80" y="126"/>
                </a:lnTo>
                <a:lnTo>
                  <a:pt x="80" y="249"/>
                </a:lnTo>
                <a:lnTo>
                  <a:pt x="54" y="249"/>
                </a:lnTo>
                <a:close/>
                <a:moveTo>
                  <a:pt x="105" y="249"/>
                </a:moveTo>
                <a:lnTo>
                  <a:pt x="105" y="126"/>
                </a:lnTo>
                <a:lnTo>
                  <a:pt x="133" y="126"/>
                </a:lnTo>
                <a:lnTo>
                  <a:pt x="133" y="249"/>
                </a:lnTo>
                <a:lnTo>
                  <a:pt x="105" y="249"/>
                </a:lnTo>
                <a:close/>
                <a:moveTo>
                  <a:pt x="159" y="249"/>
                </a:moveTo>
                <a:lnTo>
                  <a:pt x="159" y="126"/>
                </a:lnTo>
                <a:lnTo>
                  <a:pt x="185" y="126"/>
                </a:lnTo>
                <a:lnTo>
                  <a:pt x="185" y="249"/>
                </a:lnTo>
                <a:lnTo>
                  <a:pt x="159" y="249"/>
                </a:lnTo>
                <a:close/>
                <a:moveTo>
                  <a:pt x="211" y="249"/>
                </a:moveTo>
                <a:lnTo>
                  <a:pt x="211" y="126"/>
                </a:lnTo>
                <a:lnTo>
                  <a:pt x="239" y="126"/>
                </a:lnTo>
                <a:lnTo>
                  <a:pt x="239" y="249"/>
                </a:lnTo>
                <a:lnTo>
                  <a:pt x="211" y="249"/>
                </a:lnTo>
                <a:close/>
                <a:moveTo>
                  <a:pt x="264" y="249"/>
                </a:moveTo>
                <a:lnTo>
                  <a:pt x="264" y="126"/>
                </a:lnTo>
                <a:lnTo>
                  <a:pt x="290" y="126"/>
                </a:lnTo>
                <a:lnTo>
                  <a:pt x="290" y="249"/>
                </a:lnTo>
                <a:lnTo>
                  <a:pt x="264" y="249"/>
                </a:lnTo>
                <a:close/>
                <a:moveTo>
                  <a:pt x="318" y="98"/>
                </a:moveTo>
                <a:lnTo>
                  <a:pt x="26" y="98"/>
                </a:lnTo>
                <a:lnTo>
                  <a:pt x="26" y="78"/>
                </a:lnTo>
                <a:lnTo>
                  <a:pt x="172" y="28"/>
                </a:lnTo>
                <a:lnTo>
                  <a:pt x="318" y="78"/>
                </a:lnTo>
                <a:lnTo>
                  <a:pt x="318" y="9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" name="Freeform 10">
            <a:extLst>
              <a:ext uri="{FF2B5EF4-FFF2-40B4-BE49-F238E27FC236}">
                <a16:creationId xmlns:a16="http://schemas.microsoft.com/office/drawing/2014/main" xmlns="" id="{3648898F-27E5-40A8-BF7A-6FBDFA8DAA09}"/>
              </a:ext>
            </a:extLst>
          </p:cNvPr>
          <p:cNvSpPr>
            <a:spLocks noEditPoints="1"/>
          </p:cNvSpPr>
          <p:nvPr/>
        </p:nvSpPr>
        <p:spPr bwMode="auto">
          <a:xfrm>
            <a:off x="1577975" y="3471863"/>
            <a:ext cx="433388" cy="550863"/>
          </a:xfrm>
          <a:custGeom>
            <a:avLst/>
            <a:gdLst>
              <a:gd name="T0" fmla="*/ 64 w 127"/>
              <a:gd name="T1" fmla="*/ 57 h 160"/>
              <a:gd name="T2" fmla="*/ 25 w 127"/>
              <a:gd name="T3" fmla="*/ 96 h 160"/>
              <a:gd name="T4" fmla="*/ 32 w 127"/>
              <a:gd name="T5" fmla="*/ 119 h 160"/>
              <a:gd name="T6" fmla="*/ 2 w 127"/>
              <a:gd name="T7" fmla="*/ 149 h 160"/>
              <a:gd name="T8" fmla="*/ 11 w 127"/>
              <a:gd name="T9" fmla="*/ 158 h 160"/>
              <a:gd name="T10" fmla="*/ 41 w 127"/>
              <a:gd name="T11" fmla="*/ 128 h 160"/>
              <a:gd name="T12" fmla="*/ 64 w 127"/>
              <a:gd name="T13" fmla="*/ 135 h 160"/>
              <a:gd name="T14" fmla="*/ 103 w 127"/>
              <a:gd name="T15" fmla="*/ 96 h 160"/>
              <a:gd name="T16" fmla="*/ 64 w 127"/>
              <a:gd name="T17" fmla="*/ 57 h 160"/>
              <a:gd name="T18" fmla="*/ 64 w 127"/>
              <a:gd name="T19" fmla="*/ 123 h 160"/>
              <a:gd name="T20" fmla="*/ 37 w 127"/>
              <a:gd name="T21" fmla="*/ 96 h 160"/>
              <a:gd name="T22" fmla="*/ 64 w 127"/>
              <a:gd name="T23" fmla="*/ 70 h 160"/>
              <a:gd name="T24" fmla="*/ 90 w 127"/>
              <a:gd name="T25" fmla="*/ 96 h 160"/>
              <a:gd name="T26" fmla="*/ 64 w 127"/>
              <a:gd name="T27" fmla="*/ 123 h 160"/>
              <a:gd name="T28" fmla="*/ 91 w 127"/>
              <a:gd name="T29" fmla="*/ 0 h 160"/>
              <a:gd name="T30" fmla="*/ 0 w 127"/>
              <a:gd name="T31" fmla="*/ 0 h 160"/>
              <a:gd name="T32" fmla="*/ 0 w 127"/>
              <a:gd name="T33" fmla="*/ 134 h 160"/>
              <a:gd name="T34" fmla="*/ 12 w 127"/>
              <a:gd name="T35" fmla="*/ 122 h 160"/>
              <a:gd name="T36" fmla="*/ 12 w 127"/>
              <a:gd name="T37" fmla="*/ 12 h 160"/>
              <a:gd name="T38" fmla="*/ 82 w 127"/>
              <a:gd name="T39" fmla="*/ 12 h 160"/>
              <a:gd name="T40" fmla="*/ 82 w 127"/>
              <a:gd name="T41" fmla="*/ 45 h 160"/>
              <a:gd name="T42" fmla="*/ 115 w 127"/>
              <a:gd name="T43" fmla="*/ 45 h 160"/>
              <a:gd name="T44" fmla="*/ 115 w 127"/>
              <a:gd name="T45" fmla="*/ 148 h 160"/>
              <a:gd name="T46" fmla="*/ 38 w 127"/>
              <a:gd name="T47" fmla="*/ 148 h 160"/>
              <a:gd name="T48" fmla="*/ 26 w 127"/>
              <a:gd name="T49" fmla="*/ 160 h 160"/>
              <a:gd name="T50" fmla="*/ 127 w 127"/>
              <a:gd name="T51" fmla="*/ 160 h 160"/>
              <a:gd name="T52" fmla="*/ 127 w 127"/>
              <a:gd name="T53" fmla="*/ 36 h 160"/>
              <a:gd name="T54" fmla="*/ 91 w 127"/>
              <a:gd name="T55" fmla="*/ 0 h 160"/>
              <a:gd name="T56" fmla="*/ 94 w 127"/>
              <a:gd name="T57" fmla="*/ 33 h 160"/>
              <a:gd name="T58" fmla="*/ 94 w 127"/>
              <a:gd name="T59" fmla="*/ 21 h 160"/>
              <a:gd name="T60" fmla="*/ 106 w 127"/>
              <a:gd name="T61" fmla="*/ 33 h 160"/>
              <a:gd name="T62" fmla="*/ 94 w 127"/>
              <a:gd name="T63" fmla="*/ 33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27" h="160">
                <a:moveTo>
                  <a:pt x="64" y="57"/>
                </a:moveTo>
                <a:cubicBezTo>
                  <a:pt x="42" y="57"/>
                  <a:pt x="25" y="75"/>
                  <a:pt x="25" y="96"/>
                </a:cubicBezTo>
                <a:cubicBezTo>
                  <a:pt x="25" y="105"/>
                  <a:pt x="27" y="113"/>
                  <a:pt x="32" y="119"/>
                </a:cubicBezTo>
                <a:cubicBezTo>
                  <a:pt x="2" y="149"/>
                  <a:pt x="2" y="149"/>
                  <a:pt x="2" y="149"/>
                </a:cubicBezTo>
                <a:cubicBezTo>
                  <a:pt x="11" y="158"/>
                  <a:pt x="11" y="158"/>
                  <a:pt x="11" y="158"/>
                </a:cubicBezTo>
                <a:cubicBezTo>
                  <a:pt x="41" y="128"/>
                  <a:pt x="41" y="128"/>
                  <a:pt x="41" y="128"/>
                </a:cubicBezTo>
                <a:cubicBezTo>
                  <a:pt x="47" y="133"/>
                  <a:pt x="55" y="135"/>
                  <a:pt x="64" y="135"/>
                </a:cubicBezTo>
                <a:cubicBezTo>
                  <a:pt x="85" y="135"/>
                  <a:pt x="103" y="118"/>
                  <a:pt x="103" y="96"/>
                </a:cubicBezTo>
                <a:cubicBezTo>
                  <a:pt x="103" y="75"/>
                  <a:pt x="85" y="57"/>
                  <a:pt x="64" y="57"/>
                </a:cubicBezTo>
                <a:close/>
                <a:moveTo>
                  <a:pt x="64" y="123"/>
                </a:moveTo>
                <a:cubicBezTo>
                  <a:pt x="49" y="123"/>
                  <a:pt x="37" y="111"/>
                  <a:pt x="37" y="96"/>
                </a:cubicBezTo>
                <a:cubicBezTo>
                  <a:pt x="37" y="82"/>
                  <a:pt x="49" y="70"/>
                  <a:pt x="64" y="70"/>
                </a:cubicBezTo>
                <a:cubicBezTo>
                  <a:pt x="78" y="70"/>
                  <a:pt x="90" y="82"/>
                  <a:pt x="90" y="96"/>
                </a:cubicBezTo>
                <a:cubicBezTo>
                  <a:pt x="90" y="111"/>
                  <a:pt x="78" y="123"/>
                  <a:pt x="64" y="123"/>
                </a:cubicBezTo>
                <a:close/>
                <a:moveTo>
                  <a:pt x="91" y="0"/>
                </a:moveTo>
                <a:cubicBezTo>
                  <a:pt x="0" y="0"/>
                  <a:pt x="0" y="0"/>
                  <a:pt x="0" y="0"/>
                </a:cubicBezTo>
                <a:cubicBezTo>
                  <a:pt x="0" y="134"/>
                  <a:pt x="0" y="134"/>
                  <a:pt x="0" y="134"/>
                </a:cubicBezTo>
                <a:cubicBezTo>
                  <a:pt x="12" y="122"/>
                  <a:pt x="12" y="122"/>
                  <a:pt x="12" y="122"/>
                </a:cubicBezTo>
                <a:cubicBezTo>
                  <a:pt x="12" y="12"/>
                  <a:pt x="12" y="12"/>
                  <a:pt x="12" y="12"/>
                </a:cubicBezTo>
                <a:cubicBezTo>
                  <a:pt x="82" y="12"/>
                  <a:pt x="82" y="12"/>
                  <a:pt x="82" y="12"/>
                </a:cubicBezTo>
                <a:cubicBezTo>
                  <a:pt x="82" y="45"/>
                  <a:pt x="82" y="45"/>
                  <a:pt x="82" y="45"/>
                </a:cubicBezTo>
                <a:cubicBezTo>
                  <a:pt x="115" y="45"/>
                  <a:pt x="115" y="45"/>
                  <a:pt x="115" y="45"/>
                </a:cubicBezTo>
                <a:cubicBezTo>
                  <a:pt x="115" y="148"/>
                  <a:pt x="115" y="148"/>
                  <a:pt x="115" y="148"/>
                </a:cubicBezTo>
                <a:cubicBezTo>
                  <a:pt x="38" y="148"/>
                  <a:pt x="38" y="148"/>
                  <a:pt x="38" y="148"/>
                </a:cubicBezTo>
                <a:cubicBezTo>
                  <a:pt x="26" y="160"/>
                  <a:pt x="26" y="160"/>
                  <a:pt x="26" y="160"/>
                </a:cubicBezTo>
                <a:cubicBezTo>
                  <a:pt x="127" y="160"/>
                  <a:pt x="127" y="160"/>
                  <a:pt x="127" y="160"/>
                </a:cubicBezTo>
                <a:cubicBezTo>
                  <a:pt x="127" y="36"/>
                  <a:pt x="127" y="36"/>
                  <a:pt x="127" y="36"/>
                </a:cubicBezTo>
                <a:lnTo>
                  <a:pt x="91" y="0"/>
                </a:lnTo>
                <a:close/>
                <a:moveTo>
                  <a:pt x="94" y="33"/>
                </a:moveTo>
                <a:cubicBezTo>
                  <a:pt x="94" y="21"/>
                  <a:pt x="94" y="21"/>
                  <a:pt x="94" y="21"/>
                </a:cubicBezTo>
                <a:cubicBezTo>
                  <a:pt x="106" y="33"/>
                  <a:pt x="106" y="33"/>
                  <a:pt x="106" y="33"/>
                </a:cubicBezTo>
                <a:cubicBezTo>
                  <a:pt x="94" y="33"/>
                  <a:pt x="94" y="33"/>
                  <a:pt x="94" y="3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" name="Freeform 11">
            <a:extLst>
              <a:ext uri="{FF2B5EF4-FFF2-40B4-BE49-F238E27FC236}">
                <a16:creationId xmlns:a16="http://schemas.microsoft.com/office/drawing/2014/main" xmlns="" id="{9B64B61F-0AD9-4837-BD17-D0181162C8AF}"/>
              </a:ext>
            </a:extLst>
          </p:cNvPr>
          <p:cNvSpPr>
            <a:spLocks/>
          </p:cNvSpPr>
          <p:nvPr/>
        </p:nvSpPr>
        <p:spPr bwMode="auto">
          <a:xfrm>
            <a:off x="1509713" y="4105275"/>
            <a:ext cx="569913" cy="519113"/>
          </a:xfrm>
          <a:custGeom>
            <a:avLst/>
            <a:gdLst>
              <a:gd name="T0" fmla="*/ 155 w 167"/>
              <a:gd name="T1" fmla="*/ 18 h 151"/>
              <a:gd name="T2" fmla="*/ 110 w 167"/>
              <a:gd name="T3" fmla="*/ 18 h 151"/>
              <a:gd name="T4" fmla="*/ 35 w 167"/>
              <a:gd name="T5" fmla="*/ 93 h 151"/>
              <a:gd name="T6" fmla="*/ 29 w 167"/>
              <a:gd name="T7" fmla="*/ 106 h 151"/>
              <a:gd name="T8" fmla="*/ 35 w 167"/>
              <a:gd name="T9" fmla="*/ 120 h 151"/>
              <a:gd name="T10" fmla="*/ 62 w 167"/>
              <a:gd name="T11" fmla="*/ 120 h 151"/>
              <a:gd name="T12" fmla="*/ 122 w 167"/>
              <a:gd name="T13" fmla="*/ 60 h 151"/>
              <a:gd name="T14" fmla="*/ 113 w 167"/>
              <a:gd name="T15" fmla="*/ 51 h 151"/>
              <a:gd name="T16" fmla="*/ 53 w 167"/>
              <a:gd name="T17" fmla="*/ 111 h 151"/>
              <a:gd name="T18" fmla="*/ 44 w 167"/>
              <a:gd name="T19" fmla="*/ 111 h 151"/>
              <a:gd name="T20" fmla="*/ 42 w 167"/>
              <a:gd name="T21" fmla="*/ 106 h 151"/>
              <a:gd name="T22" fmla="*/ 44 w 167"/>
              <a:gd name="T23" fmla="*/ 102 h 151"/>
              <a:gd name="T24" fmla="*/ 119 w 167"/>
              <a:gd name="T25" fmla="*/ 27 h 151"/>
              <a:gd name="T26" fmla="*/ 146 w 167"/>
              <a:gd name="T27" fmla="*/ 27 h 151"/>
              <a:gd name="T28" fmla="*/ 146 w 167"/>
              <a:gd name="T29" fmla="*/ 54 h 151"/>
              <a:gd name="T30" fmla="*/ 71 w 167"/>
              <a:gd name="T31" fmla="*/ 129 h 151"/>
              <a:gd name="T32" fmla="*/ 26 w 167"/>
              <a:gd name="T33" fmla="*/ 129 h 151"/>
              <a:gd name="T34" fmla="*/ 26 w 167"/>
              <a:gd name="T35" fmla="*/ 84 h 151"/>
              <a:gd name="T36" fmla="*/ 101 w 167"/>
              <a:gd name="T37" fmla="*/ 9 h 151"/>
              <a:gd name="T38" fmla="*/ 92 w 167"/>
              <a:gd name="T39" fmla="*/ 0 h 151"/>
              <a:gd name="T40" fmla="*/ 17 w 167"/>
              <a:gd name="T41" fmla="*/ 75 h 151"/>
              <a:gd name="T42" fmla="*/ 17 w 167"/>
              <a:gd name="T43" fmla="*/ 138 h 151"/>
              <a:gd name="T44" fmla="*/ 48 w 167"/>
              <a:gd name="T45" fmla="*/ 151 h 151"/>
              <a:gd name="T46" fmla="*/ 80 w 167"/>
              <a:gd name="T47" fmla="*/ 138 h 151"/>
              <a:gd name="T48" fmla="*/ 155 w 167"/>
              <a:gd name="T49" fmla="*/ 63 h 151"/>
              <a:gd name="T50" fmla="*/ 155 w 167"/>
              <a:gd name="T51" fmla="*/ 18 h 1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67" h="151">
                <a:moveTo>
                  <a:pt x="155" y="18"/>
                </a:moveTo>
                <a:cubicBezTo>
                  <a:pt x="142" y="6"/>
                  <a:pt x="122" y="6"/>
                  <a:pt x="110" y="18"/>
                </a:cubicBezTo>
                <a:cubicBezTo>
                  <a:pt x="35" y="93"/>
                  <a:pt x="35" y="93"/>
                  <a:pt x="35" y="93"/>
                </a:cubicBezTo>
                <a:cubicBezTo>
                  <a:pt x="31" y="96"/>
                  <a:pt x="29" y="101"/>
                  <a:pt x="29" y="106"/>
                </a:cubicBezTo>
                <a:cubicBezTo>
                  <a:pt x="29" y="111"/>
                  <a:pt x="31" y="116"/>
                  <a:pt x="35" y="120"/>
                </a:cubicBezTo>
                <a:cubicBezTo>
                  <a:pt x="42" y="127"/>
                  <a:pt x="54" y="127"/>
                  <a:pt x="62" y="120"/>
                </a:cubicBezTo>
                <a:cubicBezTo>
                  <a:pt x="122" y="60"/>
                  <a:pt x="122" y="60"/>
                  <a:pt x="122" y="60"/>
                </a:cubicBezTo>
                <a:cubicBezTo>
                  <a:pt x="113" y="51"/>
                  <a:pt x="113" y="51"/>
                  <a:pt x="113" y="51"/>
                </a:cubicBezTo>
                <a:cubicBezTo>
                  <a:pt x="53" y="111"/>
                  <a:pt x="53" y="111"/>
                  <a:pt x="53" y="111"/>
                </a:cubicBezTo>
                <a:cubicBezTo>
                  <a:pt x="50" y="113"/>
                  <a:pt x="46" y="113"/>
                  <a:pt x="44" y="111"/>
                </a:cubicBezTo>
                <a:cubicBezTo>
                  <a:pt x="43" y="110"/>
                  <a:pt x="42" y="108"/>
                  <a:pt x="42" y="106"/>
                </a:cubicBezTo>
                <a:cubicBezTo>
                  <a:pt x="42" y="105"/>
                  <a:pt x="43" y="103"/>
                  <a:pt x="44" y="102"/>
                </a:cubicBezTo>
                <a:cubicBezTo>
                  <a:pt x="119" y="27"/>
                  <a:pt x="119" y="27"/>
                  <a:pt x="119" y="27"/>
                </a:cubicBezTo>
                <a:cubicBezTo>
                  <a:pt x="126" y="20"/>
                  <a:pt x="138" y="20"/>
                  <a:pt x="146" y="27"/>
                </a:cubicBezTo>
                <a:cubicBezTo>
                  <a:pt x="153" y="34"/>
                  <a:pt x="153" y="46"/>
                  <a:pt x="146" y="54"/>
                </a:cubicBezTo>
                <a:cubicBezTo>
                  <a:pt x="71" y="129"/>
                  <a:pt x="71" y="129"/>
                  <a:pt x="71" y="129"/>
                </a:cubicBezTo>
                <a:cubicBezTo>
                  <a:pt x="59" y="141"/>
                  <a:pt x="38" y="141"/>
                  <a:pt x="26" y="129"/>
                </a:cubicBezTo>
                <a:cubicBezTo>
                  <a:pt x="14" y="116"/>
                  <a:pt x="14" y="96"/>
                  <a:pt x="26" y="84"/>
                </a:cubicBezTo>
                <a:cubicBezTo>
                  <a:pt x="101" y="9"/>
                  <a:pt x="101" y="9"/>
                  <a:pt x="101" y="9"/>
                </a:cubicBezTo>
                <a:cubicBezTo>
                  <a:pt x="92" y="0"/>
                  <a:pt x="92" y="0"/>
                  <a:pt x="92" y="0"/>
                </a:cubicBezTo>
                <a:cubicBezTo>
                  <a:pt x="17" y="75"/>
                  <a:pt x="17" y="75"/>
                  <a:pt x="17" y="75"/>
                </a:cubicBezTo>
                <a:cubicBezTo>
                  <a:pt x="0" y="92"/>
                  <a:pt x="0" y="120"/>
                  <a:pt x="17" y="138"/>
                </a:cubicBezTo>
                <a:cubicBezTo>
                  <a:pt x="26" y="146"/>
                  <a:pt x="37" y="151"/>
                  <a:pt x="48" y="151"/>
                </a:cubicBezTo>
                <a:cubicBezTo>
                  <a:pt x="60" y="151"/>
                  <a:pt x="71" y="146"/>
                  <a:pt x="80" y="138"/>
                </a:cubicBezTo>
                <a:cubicBezTo>
                  <a:pt x="155" y="63"/>
                  <a:pt x="155" y="63"/>
                  <a:pt x="155" y="63"/>
                </a:cubicBezTo>
                <a:cubicBezTo>
                  <a:pt x="167" y="50"/>
                  <a:pt x="167" y="30"/>
                  <a:pt x="155" y="1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" name="Freeform 12">
            <a:extLst>
              <a:ext uri="{FF2B5EF4-FFF2-40B4-BE49-F238E27FC236}">
                <a16:creationId xmlns:a16="http://schemas.microsoft.com/office/drawing/2014/main" xmlns="" id="{045C24B5-C4F5-484A-A61E-519B3A712698}"/>
              </a:ext>
            </a:extLst>
          </p:cNvPr>
          <p:cNvSpPr>
            <a:spLocks noEditPoints="1"/>
          </p:cNvSpPr>
          <p:nvPr/>
        </p:nvSpPr>
        <p:spPr bwMode="auto">
          <a:xfrm>
            <a:off x="1524000" y="4724400"/>
            <a:ext cx="546100" cy="504825"/>
          </a:xfrm>
          <a:custGeom>
            <a:avLst/>
            <a:gdLst>
              <a:gd name="T0" fmla="*/ 127 w 160"/>
              <a:gd name="T1" fmla="*/ 33 h 147"/>
              <a:gd name="T2" fmla="*/ 127 w 160"/>
              <a:gd name="T3" fmla="*/ 13 h 147"/>
              <a:gd name="T4" fmla="*/ 113 w 160"/>
              <a:gd name="T5" fmla="*/ 0 h 147"/>
              <a:gd name="T6" fmla="*/ 106 w 160"/>
              <a:gd name="T7" fmla="*/ 0 h 147"/>
              <a:gd name="T8" fmla="*/ 93 w 160"/>
              <a:gd name="T9" fmla="*/ 13 h 147"/>
              <a:gd name="T10" fmla="*/ 93 w 160"/>
              <a:gd name="T11" fmla="*/ 33 h 147"/>
              <a:gd name="T12" fmla="*/ 0 w 160"/>
              <a:gd name="T13" fmla="*/ 33 h 147"/>
              <a:gd name="T14" fmla="*/ 0 w 160"/>
              <a:gd name="T15" fmla="*/ 112 h 147"/>
              <a:gd name="T16" fmla="*/ 93 w 160"/>
              <a:gd name="T17" fmla="*/ 112 h 147"/>
              <a:gd name="T18" fmla="*/ 93 w 160"/>
              <a:gd name="T19" fmla="*/ 131 h 147"/>
              <a:gd name="T20" fmla="*/ 110 w 160"/>
              <a:gd name="T21" fmla="*/ 147 h 147"/>
              <a:gd name="T22" fmla="*/ 127 w 160"/>
              <a:gd name="T23" fmla="*/ 131 h 147"/>
              <a:gd name="T24" fmla="*/ 127 w 160"/>
              <a:gd name="T25" fmla="*/ 112 h 147"/>
              <a:gd name="T26" fmla="*/ 160 w 160"/>
              <a:gd name="T27" fmla="*/ 112 h 147"/>
              <a:gd name="T28" fmla="*/ 160 w 160"/>
              <a:gd name="T29" fmla="*/ 33 h 147"/>
              <a:gd name="T30" fmla="*/ 127 w 160"/>
              <a:gd name="T31" fmla="*/ 33 h 147"/>
              <a:gd name="T32" fmla="*/ 93 w 160"/>
              <a:gd name="T33" fmla="*/ 100 h 147"/>
              <a:gd name="T34" fmla="*/ 11 w 160"/>
              <a:gd name="T35" fmla="*/ 100 h 147"/>
              <a:gd name="T36" fmla="*/ 11 w 160"/>
              <a:gd name="T37" fmla="*/ 45 h 147"/>
              <a:gd name="T38" fmla="*/ 93 w 160"/>
              <a:gd name="T39" fmla="*/ 45 h 147"/>
              <a:gd name="T40" fmla="*/ 93 w 160"/>
              <a:gd name="T41" fmla="*/ 100 h 147"/>
              <a:gd name="T42" fmla="*/ 115 w 160"/>
              <a:gd name="T43" fmla="*/ 126 h 147"/>
              <a:gd name="T44" fmla="*/ 110 w 160"/>
              <a:gd name="T45" fmla="*/ 132 h 147"/>
              <a:gd name="T46" fmla="*/ 104 w 160"/>
              <a:gd name="T47" fmla="*/ 126 h 147"/>
              <a:gd name="T48" fmla="*/ 104 w 160"/>
              <a:gd name="T49" fmla="*/ 33 h 147"/>
              <a:gd name="T50" fmla="*/ 115 w 160"/>
              <a:gd name="T51" fmla="*/ 33 h 147"/>
              <a:gd name="T52" fmla="*/ 115 w 160"/>
              <a:gd name="T53" fmla="*/ 126 h 147"/>
              <a:gd name="T54" fmla="*/ 115 w 160"/>
              <a:gd name="T55" fmla="*/ 22 h 147"/>
              <a:gd name="T56" fmla="*/ 104 w 160"/>
              <a:gd name="T57" fmla="*/ 22 h 147"/>
              <a:gd name="T58" fmla="*/ 104 w 160"/>
              <a:gd name="T59" fmla="*/ 13 h 147"/>
              <a:gd name="T60" fmla="*/ 106 w 160"/>
              <a:gd name="T61" fmla="*/ 11 h 147"/>
              <a:gd name="T62" fmla="*/ 113 w 160"/>
              <a:gd name="T63" fmla="*/ 11 h 147"/>
              <a:gd name="T64" fmla="*/ 115 w 160"/>
              <a:gd name="T65" fmla="*/ 13 h 147"/>
              <a:gd name="T66" fmla="*/ 115 w 160"/>
              <a:gd name="T67" fmla="*/ 22 h 147"/>
              <a:gd name="T68" fmla="*/ 149 w 160"/>
              <a:gd name="T69" fmla="*/ 100 h 147"/>
              <a:gd name="T70" fmla="*/ 127 w 160"/>
              <a:gd name="T71" fmla="*/ 100 h 147"/>
              <a:gd name="T72" fmla="*/ 127 w 160"/>
              <a:gd name="T73" fmla="*/ 45 h 147"/>
              <a:gd name="T74" fmla="*/ 149 w 160"/>
              <a:gd name="T75" fmla="*/ 45 h 147"/>
              <a:gd name="T76" fmla="*/ 149 w 160"/>
              <a:gd name="T77" fmla="*/ 100 h 147"/>
              <a:gd name="T78" fmla="*/ 22 w 160"/>
              <a:gd name="T79" fmla="*/ 56 h 147"/>
              <a:gd name="T80" fmla="*/ 63 w 160"/>
              <a:gd name="T81" fmla="*/ 56 h 147"/>
              <a:gd name="T82" fmla="*/ 63 w 160"/>
              <a:gd name="T83" fmla="*/ 67 h 147"/>
              <a:gd name="T84" fmla="*/ 22 w 160"/>
              <a:gd name="T85" fmla="*/ 67 h 147"/>
              <a:gd name="T86" fmla="*/ 22 w 160"/>
              <a:gd name="T87" fmla="*/ 56 h 147"/>
              <a:gd name="T88" fmla="*/ 22 w 160"/>
              <a:gd name="T89" fmla="*/ 78 h 147"/>
              <a:gd name="T90" fmla="*/ 52 w 160"/>
              <a:gd name="T91" fmla="*/ 78 h 147"/>
              <a:gd name="T92" fmla="*/ 52 w 160"/>
              <a:gd name="T93" fmla="*/ 89 h 147"/>
              <a:gd name="T94" fmla="*/ 22 w 160"/>
              <a:gd name="T95" fmla="*/ 89 h 147"/>
              <a:gd name="T96" fmla="*/ 22 w 160"/>
              <a:gd name="T97" fmla="*/ 78 h 1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160" h="147">
                <a:moveTo>
                  <a:pt x="127" y="33"/>
                </a:moveTo>
                <a:cubicBezTo>
                  <a:pt x="127" y="13"/>
                  <a:pt x="127" y="13"/>
                  <a:pt x="127" y="13"/>
                </a:cubicBezTo>
                <a:cubicBezTo>
                  <a:pt x="127" y="6"/>
                  <a:pt x="121" y="0"/>
                  <a:pt x="113" y="0"/>
                </a:cubicBezTo>
                <a:cubicBezTo>
                  <a:pt x="106" y="0"/>
                  <a:pt x="106" y="0"/>
                  <a:pt x="106" y="0"/>
                </a:cubicBezTo>
                <a:cubicBezTo>
                  <a:pt x="99" y="0"/>
                  <a:pt x="93" y="6"/>
                  <a:pt x="93" y="13"/>
                </a:cubicBezTo>
                <a:cubicBezTo>
                  <a:pt x="93" y="33"/>
                  <a:pt x="93" y="33"/>
                  <a:pt x="93" y="33"/>
                </a:cubicBezTo>
                <a:cubicBezTo>
                  <a:pt x="0" y="33"/>
                  <a:pt x="0" y="33"/>
                  <a:pt x="0" y="33"/>
                </a:cubicBezTo>
                <a:cubicBezTo>
                  <a:pt x="0" y="112"/>
                  <a:pt x="0" y="112"/>
                  <a:pt x="0" y="112"/>
                </a:cubicBezTo>
                <a:cubicBezTo>
                  <a:pt x="93" y="112"/>
                  <a:pt x="93" y="112"/>
                  <a:pt x="93" y="112"/>
                </a:cubicBezTo>
                <a:cubicBezTo>
                  <a:pt x="93" y="131"/>
                  <a:pt x="93" y="131"/>
                  <a:pt x="93" y="131"/>
                </a:cubicBezTo>
                <a:cubicBezTo>
                  <a:pt x="110" y="147"/>
                  <a:pt x="110" y="147"/>
                  <a:pt x="110" y="147"/>
                </a:cubicBezTo>
                <a:cubicBezTo>
                  <a:pt x="127" y="131"/>
                  <a:pt x="127" y="131"/>
                  <a:pt x="127" y="131"/>
                </a:cubicBezTo>
                <a:cubicBezTo>
                  <a:pt x="127" y="112"/>
                  <a:pt x="127" y="112"/>
                  <a:pt x="127" y="112"/>
                </a:cubicBezTo>
                <a:cubicBezTo>
                  <a:pt x="160" y="112"/>
                  <a:pt x="160" y="112"/>
                  <a:pt x="160" y="112"/>
                </a:cubicBezTo>
                <a:cubicBezTo>
                  <a:pt x="160" y="33"/>
                  <a:pt x="160" y="33"/>
                  <a:pt x="160" y="33"/>
                </a:cubicBezTo>
                <a:lnTo>
                  <a:pt x="127" y="33"/>
                </a:lnTo>
                <a:close/>
                <a:moveTo>
                  <a:pt x="93" y="100"/>
                </a:moveTo>
                <a:cubicBezTo>
                  <a:pt x="11" y="100"/>
                  <a:pt x="11" y="100"/>
                  <a:pt x="11" y="100"/>
                </a:cubicBezTo>
                <a:cubicBezTo>
                  <a:pt x="11" y="45"/>
                  <a:pt x="11" y="45"/>
                  <a:pt x="11" y="45"/>
                </a:cubicBezTo>
                <a:cubicBezTo>
                  <a:pt x="93" y="45"/>
                  <a:pt x="93" y="45"/>
                  <a:pt x="93" y="45"/>
                </a:cubicBezTo>
                <a:lnTo>
                  <a:pt x="93" y="100"/>
                </a:lnTo>
                <a:close/>
                <a:moveTo>
                  <a:pt x="115" y="126"/>
                </a:moveTo>
                <a:cubicBezTo>
                  <a:pt x="110" y="132"/>
                  <a:pt x="110" y="132"/>
                  <a:pt x="110" y="132"/>
                </a:cubicBezTo>
                <a:cubicBezTo>
                  <a:pt x="104" y="126"/>
                  <a:pt x="104" y="126"/>
                  <a:pt x="104" y="126"/>
                </a:cubicBezTo>
                <a:cubicBezTo>
                  <a:pt x="104" y="33"/>
                  <a:pt x="104" y="33"/>
                  <a:pt x="104" y="33"/>
                </a:cubicBezTo>
                <a:cubicBezTo>
                  <a:pt x="115" y="33"/>
                  <a:pt x="115" y="33"/>
                  <a:pt x="115" y="33"/>
                </a:cubicBezTo>
                <a:cubicBezTo>
                  <a:pt x="115" y="126"/>
                  <a:pt x="115" y="126"/>
                  <a:pt x="115" y="126"/>
                </a:cubicBezTo>
                <a:close/>
                <a:moveTo>
                  <a:pt x="115" y="22"/>
                </a:moveTo>
                <a:cubicBezTo>
                  <a:pt x="104" y="22"/>
                  <a:pt x="104" y="22"/>
                  <a:pt x="104" y="22"/>
                </a:cubicBezTo>
                <a:cubicBezTo>
                  <a:pt x="104" y="13"/>
                  <a:pt x="104" y="13"/>
                  <a:pt x="104" y="13"/>
                </a:cubicBezTo>
                <a:cubicBezTo>
                  <a:pt x="104" y="12"/>
                  <a:pt x="105" y="11"/>
                  <a:pt x="106" y="11"/>
                </a:cubicBezTo>
                <a:cubicBezTo>
                  <a:pt x="113" y="11"/>
                  <a:pt x="113" y="11"/>
                  <a:pt x="113" y="11"/>
                </a:cubicBezTo>
                <a:cubicBezTo>
                  <a:pt x="115" y="11"/>
                  <a:pt x="115" y="12"/>
                  <a:pt x="115" y="13"/>
                </a:cubicBezTo>
                <a:cubicBezTo>
                  <a:pt x="115" y="22"/>
                  <a:pt x="115" y="22"/>
                  <a:pt x="115" y="22"/>
                </a:cubicBezTo>
                <a:close/>
                <a:moveTo>
                  <a:pt x="149" y="100"/>
                </a:moveTo>
                <a:cubicBezTo>
                  <a:pt x="127" y="100"/>
                  <a:pt x="127" y="100"/>
                  <a:pt x="127" y="100"/>
                </a:cubicBezTo>
                <a:cubicBezTo>
                  <a:pt x="127" y="45"/>
                  <a:pt x="127" y="45"/>
                  <a:pt x="127" y="45"/>
                </a:cubicBezTo>
                <a:cubicBezTo>
                  <a:pt x="149" y="45"/>
                  <a:pt x="149" y="45"/>
                  <a:pt x="149" y="45"/>
                </a:cubicBezTo>
                <a:lnTo>
                  <a:pt x="149" y="100"/>
                </a:lnTo>
                <a:close/>
                <a:moveTo>
                  <a:pt x="22" y="56"/>
                </a:moveTo>
                <a:cubicBezTo>
                  <a:pt x="63" y="56"/>
                  <a:pt x="63" y="56"/>
                  <a:pt x="63" y="56"/>
                </a:cubicBezTo>
                <a:cubicBezTo>
                  <a:pt x="63" y="67"/>
                  <a:pt x="63" y="67"/>
                  <a:pt x="63" y="67"/>
                </a:cubicBezTo>
                <a:cubicBezTo>
                  <a:pt x="22" y="67"/>
                  <a:pt x="22" y="67"/>
                  <a:pt x="22" y="67"/>
                </a:cubicBezTo>
                <a:lnTo>
                  <a:pt x="22" y="56"/>
                </a:lnTo>
                <a:close/>
                <a:moveTo>
                  <a:pt x="22" y="78"/>
                </a:moveTo>
                <a:cubicBezTo>
                  <a:pt x="52" y="78"/>
                  <a:pt x="52" y="78"/>
                  <a:pt x="52" y="78"/>
                </a:cubicBezTo>
                <a:cubicBezTo>
                  <a:pt x="52" y="89"/>
                  <a:pt x="52" y="89"/>
                  <a:pt x="52" y="89"/>
                </a:cubicBezTo>
                <a:cubicBezTo>
                  <a:pt x="22" y="89"/>
                  <a:pt x="22" y="89"/>
                  <a:pt x="22" y="89"/>
                </a:cubicBezTo>
                <a:lnTo>
                  <a:pt x="22" y="7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" name="Freeform 13">
            <a:extLst>
              <a:ext uri="{FF2B5EF4-FFF2-40B4-BE49-F238E27FC236}">
                <a16:creationId xmlns:a16="http://schemas.microsoft.com/office/drawing/2014/main" xmlns="" id="{BB95F072-EF31-4A02-8941-C6E95D358CB2}"/>
              </a:ext>
            </a:extLst>
          </p:cNvPr>
          <p:cNvSpPr>
            <a:spLocks noEditPoints="1"/>
          </p:cNvSpPr>
          <p:nvPr/>
        </p:nvSpPr>
        <p:spPr bwMode="auto">
          <a:xfrm>
            <a:off x="1524000" y="5329238"/>
            <a:ext cx="546100" cy="550863"/>
          </a:xfrm>
          <a:custGeom>
            <a:avLst/>
            <a:gdLst>
              <a:gd name="T0" fmla="*/ 80 w 160"/>
              <a:gd name="T1" fmla="*/ 0 h 160"/>
              <a:gd name="T2" fmla="*/ 0 w 160"/>
              <a:gd name="T3" fmla="*/ 80 h 160"/>
              <a:gd name="T4" fmla="*/ 80 w 160"/>
              <a:gd name="T5" fmla="*/ 160 h 160"/>
              <a:gd name="T6" fmla="*/ 160 w 160"/>
              <a:gd name="T7" fmla="*/ 80 h 160"/>
              <a:gd name="T8" fmla="*/ 80 w 160"/>
              <a:gd name="T9" fmla="*/ 0 h 160"/>
              <a:gd name="T10" fmla="*/ 80 w 160"/>
              <a:gd name="T11" fmla="*/ 148 h 160"/>
              <a:gd name="T12" fmla="*/ 12 w 160"/>
              <a:gd name="T13" fmla="*/ 80 h 160"/>
              <a:gd name="T14" fmla="*/ 80 w 160"/>
              <a:gd name="T15" fmla="*/ 12 h 160"/>
              <a:gd name="T16" fmla="*/ 148 w 160"/>
              <a:gd name="T17" fmla="*/ 80 h 160"/>
              <a:gd name="T18" fmla="*/ 80 w 160"/>
              <a:gd name="T19" fmla="*/ 148 h 160"/>
              <a:gd name="T20" fmla="*/ 50 w 160"/>
              <a:gd name="T21" fmla="*/ 102 h 160"/>
              <a:gd name="T22" fmla="*/ 102 w 160"/>
              <a:gd name="T23" fmla="*/ 50 h 160"/>
              <a:gd name="T24" fmla="*/ 110 w 160"/>
              <a:gd name="T25" fmla="*/ 58 h 160"/>
              <a:gd name="T26" fmla="*/ 58 w 160"/>
              <a:gd name="T27" fmla="*/ 110 h 160"/>
              <a:gd name="T28" fmla="*/ 50 w 160"/>
              <a:gd name="T29" fmla="*/ 102 h 160"/>
              <a:gd name="T30" fmla="*/ 61 w 160"/>
              <a:gd name="T31" fmla="*/ 53 h 160"/>
              <a:gd name="T32" fmla="*/ 69 w 160"/>
              <a:gd name="T33" fmla="*/ 61 h 160"/>
              <a:gd name="T34" fmla="*/ 61 w 160"/>
              <a:gd name="T35" fmla="*/ 69 h 160"/>
              <a:gd name="T36" fmla="*/ 53 w 160"/>
              <a:gd name="T37" fmla="*/ 61 h 160"/>
              <a:gd name="T38" fmla="*/ 61 w 160"/>
              <a:gd name="T39" fmla="*/ 53 h 160"/>
              <a:gd name="T40" fmla="*/ 99 w 160"/>
              <a:gd name="T41" fmla="*/ 91 h 160"/>
              <a:gd name="T42" fmla="*/ 107 w 160"/>
              <a:gd name="T43" fmla="*/ 99 h 160"/>
              <a:gd name="T44" fmla="*/ 99 w 160"/>
              <a:gd name="T45" fmla="*/ 107 h 160"/>
              <a:gd name="T46" fmla="*/ 91 w 160"/>
              <a:gd name="T47" fmla="*/ 99 h 160"/>
              <a:gd name="T48" fmla="*/ 99 w 160"/>
              <a:gd name="T49" fmla="*/ 91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60" h="160">
                <a:moveTo>
                  <a:pt x="80" y="0"/>
                </a:moveTo>
                <a:cubicBezTo>
                  <a:pt x="36" y="0"/>
                  <a:pt x="0" y="36"/>
                  <a:pt x="0" y="80"/>
                </a:cubicBezTo>
                <a:cubicBezTo>
                  <a:pt x="0" y="124"/>
                  <a:pt x="36" y="160"/>
                  <a:pt x="80" y="160"/>
                </a:cubicBezTo>
                <a:cubicBezTo>
                  <a:pt x="124" y="160"/>
                  <a:pt x="160" y="124"/>
                  <a:pt x="160" y="80"/>
                </a:cubicBezTo>
                <a:cubicBezTo>
                  <a:pt x="160" y="36"/>
                  <a:pt x="124" y="0"/>
                  <a:pt x="80" y="0"/>
                </a:cubicBezTo>
                <a:close/>
                <a:moveTo>
                  <a:pt x="80" y="148"/>
                </a:moveTo>
                <a:cubicBezTo>
                  <a:pt x="43" y="148"/>
                  <a:pt x="12" y="117"/>
                  <a:pt x="12" y="80"/>
                </a:cubicBezTo>
                <a:cubicBezTo>
                  <a:pt x="12" y="43"/>
                  <a:pt x="43" y="12"/>
                  <a:pt x="80" y="12"/>
                </a:cubicBezTo>
                <a:cubicBezTo>
                  <a:pt x="117" y="12"/>
                  <a:pt x="148" y="43"/>
                  <a:pt x="148" y="80"/>
                </a:cubicBezTo>
                <a:cubicBezTo>
                  <a:pt x="148" y="117"/>
                  <a:pt x="117" y="148"/>
                  <a:pt x="80" y="148"/>
                </a:cubicBezTo>
                <a:close/>
                <a:moveTo>
                  <a:pt x="50" y="102"/>
                </a:moveTo>
                <a:cubicBezTo>
                  <a:pt x="102" y="50"/>
                  <a:pt x="102" y="50"/>
                  <a:pt x="102" y="50"/>
                </a:cubicBezTo>
                <a:cubicBezTo>
                  <a:pt x="110" y="58"/>
                  <a:pt x="110" y="58"/>
                  <a:pt x="110" y="58"/>
                </a:cubicBezTo>
                <a:cubicBezTo>
                  <a:pt x="58" y="110"/>
                  <a:pt x="58" y="110"/>
                  <a:pt x="58" y="110"/>
                </a:cubicBezTo>
                <a:lnTo>
                  <a:pt x="50" y="102"/>
                </a:lnTo>
                <a:close/>
                <a:moveTo>
                  <a:pt x="61" y="53"/>
                </a:moveTo>
                <a:cubicBezTo>
                  <a:pt x="66" y="53"/>
                  <a:pt x="69" y="57"/>
                  <a:pt x="69" y="61"/>
                </a:cubicBezTo>
                <a:cubicBezTo>
                  <a:pt x="69" y="66"/>
                  <a:pt x="66" y="69"/>
                  <a:pt x="61" y="69"/>
                </a:cubicBezTo>
                <a:cubicBezTo>
                  <a:pt x="57" y="69"/>
                  <a:pt x="53" y="66"/>
                  <a:pt x="53" y="61"/>
                </a:cubicBezTo>
                <a:cubicBezTo>
                  <a:pt x="53" y="57"/>
                  <a:pt x="57" y="53"/>
                  <a:pt x="61" y="53"/>
                </a:cubicBezTo>
                <a:close/>
                <a:moveTo>
                  <a:pt x="99" y="91"/>
                </a:moveTo>
                <a:cubicBezTo>
                  <a:pt x="103" y="91"/>
                  <a:pt x="107" y="94"/>
                  <a:pt x="107" y="99"/>
                </a:cubicBezTo>
                <a:cubicBezTo>
                  <a:pt x="107" y="103"/>
                  <a:pt x="103" y="107"/>
                  <a:pt x="99" y="107"/>
                </a:cubicBezTo>
                <a:cubicBezTo>
                  <a:pt x="94" y="107"/>
                  <a:pt x="91" y="103"/>
                  <a:pt x="91" y="99"/>
                </a:cubicBezTo>
                <a:cubicBezTo>
                  <a:pt x="91" y="94"/>
                  <a:pt x="94" y="91"/>
                  <a:pt x="99" y="9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" name="Freeform 14">
            <a:extLst>
              <a:ext uri="{FF2B5EF4-FFF2-40B4-BE49-F238E27FC236}">
                <a16:creationId xmlns:a16="http://schemas.microsoft.com/office/drawing/2014/main" xmlns="" id="{4939EF22-5157-4F99-AEAC-37162B987B9D}"/>
              </a:ext>
            </a:extLst>
          </p:cNvPr>
          <p:cNvSpPr>
            <a:spLocks noEditPoints="1"/>
          </p:cNvSpPr>
          <p:nvPr/>
        </p:nvSpPr>
        <p:spPr bwMode="auto">
          <a:xfrm>
            <a:off x="1524000" y="5962650"/>
            <a:ext cx="546100" cy="498475"/>
          </a:xfrm>
          <a:custGeom>
            <a:avLst/>
            <a:gdLst>
              <a:gd name="T0" fmla="*/ 150 w 160"/>
              <a:gd name="T1" fmla="*/ 0 h 145"/>
              <a:gd name="T2" fmla="*/ 10 w 160"/>
              <a:gd name="T3" fmla="*/ 0 h 145"/>
              <a:gd name="T4" fmla="*/ 0 w 160"/>
              <a:gd name="T5" fmla="*/ 0 h 145"/>
              <a:gd name="T6" fmla="*/ 0 w 160"/>
              <a:gd name="T7" fmla="*/ 11 h 145"/>
              <a:gd name="T8" fmla="*/ 10 w 160"/>
              <a:gd name="T9" fmla="*/ 11 h 145"/>
              <a:gd name="T10" fmla="*/ 10 w 160"/>
              <a:gd name="T11" fmla="*/ 118 h 145"/>
              <a:gd name="T12" fmla="*/ 74 w 160"/>
              <a:gd name="T13" fmla="*/ 118 h 145"/>
              <a:gd name="T14" fmla="*/ 74 w 160"/>
              <a:gd name="T15" fmla="*/ 132 h 145"/>
              <a:gd name="T16" fmla="*/ 72 w 160"/>
              <a:gd name="T17" fmla="*/ 137 h 145"/>
              <a:gd name="T18" fmla="*/ 80 w 160"/>
              <a:gd name="T19" fmla="*/ 145 h 145"/>
              <a:gd name="T20" fmla="*/ 88 w 160"/>
              <a:gd name="T21" fmla="*/ 137 h 145"/>
              <a:gd name="T22" fmla="*/ 86 w 160"/>
              <a:gd name="T23" fmla="*/ 132 h 145"/>
              <a:gd name="T24" fmla="*/ 86 w 160"/>
              <a:gd name="T25" fmla="*/ 118 h 145"/>
              <a:gd name="T26" fmla="*/ 150 w 160"/>
              <a:gd name="T27" fmla="*/ 118 h 145"/>
              <a:gd name="T28" fmla="*/ 150 w 160"/>
              <a:gd name="T29" fmla="*/ 11 h 145"/>
              <a:gd name="T30" fmla="*/ 160 w 160"/>
              <a:gd name="T31" fmla="*/ 11 h 145"/>
              <a:gd name="T32" fmla="*/ 160 w 160"/>
              <a:gd name="T33" fmla="*/ 0 h 145"/>
              <a:gd name="T34" fmla="*/ 150 w 160"/>
              <a:gd name="T35" fmla="*/ 0 h 145"/>
              <a:gd name="T36" fmla="*/ 139 w 160"/>
              <a:gd name="T37" fmla="*/ 107 h 145"/>
              <a:gd name="T38" fmla="*/ 21 w 160"/>
              <a:gd name="T39" fmla="*/ 107 h 145"/>
              <a:gd name="T40" fmla="*/ 21 w 160"/>
              <a:gd name="T41" fmla="*/ 11 h 145"/>
              <a:gd name="T42" fmla="*/ 139 w 160"/>
              <a:gd name="T43" fmla="*/ 11 h 145"/>
              <a:gd name="T44" fmla="*/ 139 w 160"/>
              <a:gd name="T45" fmla="*/ 107 h 145"/>
              <a:gd name="T46" fmla="*/ 80 w 160"/>
              <a:gd name="T47" fmla="*/ 27 h 145"/>
              <a:gd name="T48" fmla="*/ 48 w 160"/>
              <a:gd name="T49" fmla="*/ 59 h 145"/>
              <a:gd name="T50" fmla="*/ 80 w 160"/>
              <a:gd name="T51" fmla="*/ 91 h 145"/>
              <a:gd name="T52" fmla="*/ 112 w 160"/>
              <a:gd name="T53" fmla="*/ 59 h 145"/>
              <a:gd name="T54" fmla="*/ 80 w 160"/>
              <a:gd name="T55" fmla="*/ 27 h 145"/>
              <a:gd name="T56" fmla="*/ 80 w 160"/>
              <a:gd name="T57" fmla="*/ 80 h 145"/>
              <a:gd name="T58" fmla="*/ 59 w 160"/>
              <a:gd name="T59" fmla="*/ 59 h 145"/>
              <a:gd name="T60" fmla="*/ 74 w 160"/>
              <a:gd name="T61" fmla="*/ 39 h 145"/>
              <a:gd name="T62" fmla="*/ 74 w 160"/>
              <a:gd name="T63" fmla="*/ 65 h 145"/>
              <a:gd name="T64" fmla="*/ 100 w 160"/>
              <a:gd name="T65" fmla="*/ 65 h 145"/>
              <a:gd name="T66" fmla="*/ 80 w 160"/>
              <a:gd name="T67" fmla="*/ 80 h 145"/>
              <a:gd name="T68" fmla="*/ 86 w 160"/>
              <a:gd name="T69" fmla="*/ 53 h 145"/>
              <a:gd name="T70" fmla="*/ 86 w 160"/>
              <a:gd name="T71" fmla="*/ 39 h 145"/>
              <a:gd name="T72" fmla="*/ 100 w 160"/>
              <a:gd name="T73" fmla="*/ 53 h 145"/>
              <a:gd name="T74" fmla="*/ 86 w 160"/>
              <a:gd name="T75" fmla="*/ 53 h 1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60" h="145">
                <a:moveTo>
                  <a:pt x="150" y="0"/>
                </a:moveTo>
                <a:cubicBezTo>
                  <a:pt x="10" y="0"/>
                  <a:pt x="10" y="0"/>
                  <a:pt x="1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1"/>
                  <a:pt x="0" y="11"/>
                  <a:pt x="0" y="11"/>
                </a:cubicBezTo>
                <a:cubicBezTo>
                  <a:pt x="10" y="11"/>
                  <a:pt x="10" y="11"/>
                  <a:pt x="10" y="11"/>
                </a:cubicBezTo>
                <a:cubicBezTo>
                  <a:pt x="10" y="118"/>
                  <a:pt x="10" y="118"/>
                  <a:pt x="10" y="118"/>
                </a:cubicBezTo>
                <a:cubicBezTo>
                  <a:pt x="74" y="118"/>
                  <a:pt x="74" y="118"/>
                  <a:pt x="74" y="118"/>
                </a:cubicBezTo>
                <a:cubicBezTo>
                  <a:pt x="74" y="132"/>
                  <a:pt x="74" y="132"/>
                  <a:pt x="74" y="132"/>
                </a:cubicBezTo>
                <a:cubicBezTo>
                  <a:pt x="73" y="133"/>
                  <a:pt x="72" y="135"/>
                  <a:pt x="72" y="137"/>
                </a:cubicBezTo>
                <a:cubicBezTo>
                  <a:pt x="72" y="141"/>
                  <a:pt x="76" y="145"/>
                  <a:pt x="80" y="145"/>
                </a:cubicBezTo>
                <a:cubicBezTo>
                  <a:pt x="84" y="145"/>
                  <a:pt x="88" y="141"/>
                  <a:pt x="88" y="137"/>
                </a:cubicBezTo>
                <a:cubicBezTo>
                  <a:pt x="88" y="135"/>
                  <a:pt x="87" y="133"/>
                  <a:pt x="86" y="132"/>
                </a:cubicBezTo>
                <a:cubicBezTo>
                  <a:pt x="86" y="118"/>
                  <a:pt x="86" y="118"/>
                  <a:pt x="86" y="118"/>
                </a:cubicBezTo>
                <a:cubicBezTo>
                  <a:pt x="150" y="118"/>
                  <a:pt x="150" y="118"/>
                  <a:pt x="150" y="118"/>
                </a:cubicBezTo>
                <a:cubicBezTo>
                  <a:pt x="150" y="11"/>
                  <a:pt x="150" y="11"/>
                  <a:pt x="150" y="11"/>
                </a:cubicBezTo>
                <a:cubicBezTo>
                  <a:pt x="160" y="11"/>
                  <a:pt x="160" y="11"/>
                  <a:pt x="160" y="11"/>
                </a:cubicBezTo>
                <a:cubicBezTo>
                  <a:pt x="160" y="0"/>
                  <a:pt x="160" y="0"/>
                  <a:pt x="160" y="0"/>
                </a:cubicBezTo>
                <a:lnTo>
                  <a:pt x="150" y="0"/>
                </a:lnTo>
                <a:close/>
                <a:moveTo>
                  <a:pt x="139" y="107"/>
                </a:moveTo>
                <a:cubicBezTo>
                  <a:pt x="21" y="107"/>
                  <a:pt x="21" y="107"/>
                  <a:pt x="21" y="107"/>
                </a:cubicBezTo>
                <a:cubicBezTo>
                  <a:pt x="21" y="11"/>
                  <a:pt x="21" y="11"/>
                  <a:pt x="21" y="11"/>
                </a:cubicBezTo>
                <a:cubicBezTo>
                  <a:pt x="139" y="11"/>
                  <a:pt x="139" y="11"/>
                  <a:pt x="139" y="11"/>
                </a:cubicBezTo>
                <a:cubicBezTo>
                  <a:pt x="139" y="107"/>
                  <a:pt x="139" y="107"/>
                  <a:pt x="139" y="107"/>
                </a:cubicBezTo>
                <a:close/>
                <a:moveTo>
                  <a:pt x="80" y="27"/>
                </a:moveTo>
                <a:cubicBezTo>
                  <a:pt x="62" y="27"/>
                  <a:pt x="48" y="41"/>
                  <a:pt x="48" y="59"/>
                </a:cubicBezTo>
                <a:cubicBezTo>
                  <a:pt x="48" y="77"/>
                  <a:pt x="62" y="91"/>
                  <a:pt x="80" y="91"/>
                </a:cubicBezTo>
                <a:cubicBezTo>
                  <a:pt x="98" y="91"/>
                  <a:pt x="112" y="77"/>
                  <a:pt x="112" y="59"/>
                </a:cubicBezTo>
                <a:cubicBezTo>
                  <a:pt x="112" y="41"/>
                  <a:pt x="98" y="27"/>
                  <a:pt x="80" y="27"/>
                </a:cubicBezTo>
                <a:close/>
                <a:moveTo>
                  <a:pt x="80" y="80"/>
                </a:moveTo>
                <a:cubicBezTo>
                  <a:pt x="68" y="80"/>
                  <a:pt x="59" y="71"/>
                  <a:pt x="59" y="59"/>
                </a:cubicBezTo>
                <a:cubicBezTo>
                  <a:pt x="59" y="49"/>
                  <a:pt x="66" y="41"/>
                  <a:pt x="74" y="39"/>
                </a:cubicBezTo>
                <a:cubicBezTo>
                  <a:pt x="74" y="65"/>
                  <a:pt x="74" y="65"/>
                  <a:pt x="74" y="65"/>
                </a:cubicBezTo>
                <a:cubicBezTo>
                  <a:pt x="100" y="65"/>
                  <a:pt x="100" y="65"/>
                  <a:pt x="100" y="65"/>
                </a:cubicBezTo>
                <a:cubicBezTo>
                  <a:pt x="98" y="74"/>
                  <a:pt x="90" y="80"/>
                  <a:pt x="80" y="80"/>
                </a:cubicBezTo>
                <a:close/>
                <a:moveTo>
                  <a:pt x="86" y="53"/>
                </a:moveTo>
                <a:cubicBezTo>
                  <a:pt x="86" y="39"/>
                  <a:pt x="86" y="39"/>
                  <a:pt x="86" y="39"/>
                </a:cubicBezTo>
                <a:cubicBezTo>
                  <a:pt x="93" y="41"/>
                  <a:pt x="98" y="46"/>
                  <a:pt x="100" y="53"/>
                </a:cubicBezTo>
                <a:lnTo>
                  <a:pt x="86" y="5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" name="Freeform 15">
            <a:extLst>
              <a:ext uri="{FF2B5EF4-FFF2-40B4-BE49-F238E27FC236}">
                <a16:creationId xmlns:a16="http://schemas.microsoft.com/office/drawing/2014/main" xmlns="" id="{4B12CBB7-9DE4-4F19-AA07-0C16A549A28F}"/>
              </a:ext>
            </a:extLst>
          </p:cNvPr>
          <p:cNvSpPr>
            <a:spLocks noEditPoints="1"/>
          </p:cNvSpPr>
          <p:nvPr/>
        </p:nvSpPr>
        <p:spPr bwMode="auto">
          <a:xfrm>
            <a:off x="2479675" y="390525"/>
            <a:ext cx="546100" cy="498475"/>
          </a:xfrm>
          <a:custGeom>
            <a:avLst/>
            <a:gdLst>
              <a:gd name="T0" fmla="*/ 150 w 160"/>
              <a:gd name="T1" fmla="*/ 0 h 145"/>
              <a:gd name="T2" fmla="*/ 10 w 160"/>
              <a:gd name="T3" fmla="*/ 0 h 145"/>
              <a:gd name="T4" fmla="*/ 0 w 160"/>
              <a:gd name="T5" fmla="*/ 0 h 145"/>
              <a:gd name="T6" fmla="*/ 0 w 160"/>
              <a:gd name="T7" fmla="*/ 11 h 145"/>
              <a:gd name="T8" fmla="*/ 10 w 160"/>
              <a:gd name="T9" fmla="*/ 11 h 145"/>
              <a:gd name="T10" fmla="*/ 10 w 160"/>
              <a:gd name="T11" fmla="*/ 118 h 145"/>
              <a:gd name="T12" fmla="*/ 74 w 160"/>
              <a:gd name="T13" fmla="*/ 118 h 145"/>
              <a:gd name="T14" fmla="*/ 74 w 160"/>
              <a:gd name="T15" fmla="*/ 132 h 145"/>
              <a:gd name="T16" fmla="*/ 72 w 160"/>
              <a:gd name="T17" fmla="*/ 137 h 145"/>
              <a:gd name="T18" fmla="*/ 80 w 160"/>
              <a:gd name="T19" fmla="*/ 145 h 145"/>
              <a:gd name="T20" fmla="*/ 88 w 160"/>
              <a:gd name="T21" fmla="*/ 137 h 145"/>
              <a:gd name="T22" fmla="*/ 86 w 160"/>
              <a:gd name="T23" fmla="*/ 132 h 145"/>
              <a:gd name="T24" fmla="*/ 86 w 160"/>
              <a:gd name="T25" fmla="*/ 118 h 145"/>
              <a:gd name="T26" fmla="*/ 150 w 160"/>
              <a:gd name="T27" fmla="*/ 118 h 145"/>
              <a:gd name="T28" fmla="*/ 150 w 160"/>
              <a:gd name="T29" fmla="*/ 11 h 145"/>
              <a:gd name="T30" fmla="*/ 160 w 160"/>
              <a:gd name="T31" fmla="*/ 11 h 145"/>
              <a:gd name="T32" fmla="*/ 160 w 160"/>
              <a:gd name="T33" fmla="*/ 0 h 145"/>
              <a:gd name="T34" fmla="*/ 150 w 160"/>
              <a:gd name="T35" fmla="*/ 0 h 145"/>
              <a:gd name="T36" fmla="*/ 139 w 160"/>
              <a:gd name="T37" fmla="*/ 107 h 145"/>
              <a:gd name="T38" fmla="*/ 21 w 160"/>
              <a:gd name="T39" fmla="*/ 107 h 145"/>
              <a:gd name="T40" fmla="*/ 21 w 160"/>
              <a:gd name="T41" fmla="*/ 11 h 145"/>
              <a:gd name="T42" fmla="*/ 139 w 160"/>
              <a:gd name="T43" fmla="*/ 11 h 145"/>
              <a:gd name="T44" fmla="*/ 139 w 160"/>
              <a:gd name="T45" fmla="*/ 107 h 145"/>
              <a:gd name="T46" fmla="*/ 80 w 160"/>
              <a:gd name="T47" fmla="*/ 27 h 145"/>
              <a:gd name="T48" fmla="*/ 48 w 160"/>
              <a:gd name="T49" fmla="*/ 59 h 145"/>
              <a:gd name="T50" fmla="*/ 80 w 160"/>
              <a:gd name="T51" fmla="*/ 91 h 145"/>
              <a:gd name="T52" fmla="*/ 112 w 160"/>
              <a:gd name="T53" fmla="*/ 59 h 145"/>
              <a:gd name="T54" fmla="*/ 80 w 160"/>
              <a:gd name="T55" fmla="*/ 27 h 145"/>
              <a:gd name="T56" fmla="*/ 80 w 160"/>
              <a:gd name="T57" fmla="*/ 80 h 145"/>
              <a:gd name="T58" fmla="*/ 59 w 160"/>
              <a:gd name="T59" fmla="*/ 59 h 145"/>
              <a:gd name="T60" fmla="*/ 74 w 160"/>
              <a:gd name="T61" fmla="*/ 39 h 145"/>
              <a:gd name="T62" fmla="*/ 74 w 160"/>
              <a:gd name="T63" fmla="*/ 65 h 145"/>
              <a:gd name="T64" fmla="*/ 100 w 160"/>
              <a:gd name="T65" fmla="*/ 65 h 145"/>
              <a:gd name="T66" fmla="*/ 80 w 160"/>
              <a:gd name="T67" fmla="*/ 80 h 145"/>
              <a:gd name="T68" fmla="*/ 86 w 160"/>
              <a:gd name="T69" fmla="*/ 53 h 145"/>
              <a:gd name="T70" fmla="*/ 86 w 160"/>
              <a:gd name="T71" fmla="*/ 39 h 145"/>
              <a:gd name="T72" fmla="*/ 100 w 160"/>
              <a:gd name="T73" fmla="*/ 53 h 145"/>
              <a:gd name="T74" fmla="*/ 86 w 160"/>
              <a:gd name="T75" fmla="*/ 53 h 1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60" h="145">
                <a:moveTo>
                  <a:pt x="150" y="0"/>
                </a:moveTo>
                <a:cubicBezTo>
                  <a:pt x="10" y="0"/>
                  <a:pt x="10" y="0"/>
                  <a:pt x="1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1"/>
                  <a:pt x="0" y="11"/>
                  <a:pt x="0" y="11"/>
                </a:cubicBezTo>
                <a:cubicBezTo>
                  <a:pt x="10" y="11"/>
                  <a:pt x="10" y="11"/>
                  <a:pt x="10" y="11"/>
                </a:cubicBezTo>
                <a:cubicBezTo>
                  <a:pt x="10" y="118"/>
                  <a:pt x="10" y="118"/>
                  <a:pt x="10" y="118"/>
                </a:cubicBezTo>
                <a:cubicBezTo>
                  <a:pt x="74" y="118"/>
                  <a:pt x="74" y="118"/>
                  <a:pt x="74" y="118"/>
                </a:cubicBezTo>
                <a:cubicBezTo>
                  <a:pt x="74" y="132"/>
                  <a:pt x="74" y="132"/>
                  <a:pt x="74" y="132"/>
                </a:cubicBezTo>
                <a:cubicBezTo>
                  <a:pt x="73" y="133"/>
                  <a:pt x="72" y="135"/>
                  <a:pt x="72" y="137"/>
                </a:cubicBezTo>
                <a:cubicBezTo>
                  <a:pt x="72" y="141"/>
                  <a:pt x="76" y="145"/>
                  <a:pt x="80" y="145"/>
                </a:cubicBezTo>
                <a:cubicBezTo>
                  <a:pt x="84" y="145"/>
                  <a:pt x="88" y="141"/>
                  <a:pt x="88" y="137"/>
                </a:cubicBezTo>
                <a:cubicBezTo>
                  <a:pt x="88" y="135"/>
                  <a:pt x="87" y="133"/>
                  <a:pt x="86" y="132"/>
                </a:cubicBezTo>
                <a:cubicBezTo>
                  <a:pt x="86" y="118"/>
                  <a:pt x="86" y="118"/>
                  <a:pt x="86" y="118"/>
                </a:cubicBezTo>
                <a:cubicBezTo>
                  <a:pt x="150" y="118"/>
                  <a:pt x="150" y="118"/>
                  <a:pt x="150" y="118"/>
                </a:cubicBezTo>
                <a:cubicBezTo>
                  <a:pt x="150" y="11"/>
                  <a:pt x="150" y="11"/>
                  <a:pt x="150" y="11"/>
                </a:cubicBezTo>
                <a:cubicBezTo>
                  <a:pt x="160" y="11"/>
                  <a:pt x="160" y="11"/>
                  <a:pt x="160" y="11"/>
                </a:cubicBezTo>
                <a:cubicBezTo>
                  <a:pt x="160" y="0"/>
                  <a:pt x="160" y="0"/>
                  <a:pt x="160" y="0"/>
                </a:cubicBezTo>
                <a:lnTo>
                  <a:pt x="150" y="0"/>
                </a:lnTo>
                <a:close/>
                <a:moveTo>
                  <a:pt x="139" y="107"/>
                </a:moveTo>
                <a:cubicBezTo>
                  <a:pt x="21" y="107"/>
                  <a:pt x="21" y="107"/>
                  <a:pt x="21" y="107"/>
                </a:cubicBezTo>
                <a:cubicBezTo>
                  <a:pt x="21" y="11"/>
                  <a:pt x="21" y="11"/>
                  <a:pt x="21" y="11"/>
                </a:cubicBezTo>
                <a:cubicBezTo>
                  <a:pt x="139" y="11"/>
                  <a:pt x="139" y="11"/>
                  <a:pt x="139" y="11"/>
                </a:cubicBezTo>
                <a:cubicBezTo>
                  <a:pt x="139" y="107"/>
                  <a:pt x="139" y="107"/>
                  <a:pt x="139" y="107"/>
                </a:cubicBezTo>
                <a:close/>
                <a:moveTo>
                  <a:pt x="80" y="27"/>
                </a:moveTo>
                <a:cubicBezTo>
                  <a:pt x="62" y="27"/>
                  <a:pt x="48" y="41"/>
                  <a:pt x="48" y="59"/>
                </a:cubicBezTo>
                <a:cubicBezTo>
                  <a:pt x="48" y="77"/>
                  <a:pt x="62" y="91"/>
                  <a:pt x="80" y="91"/>
                </a:cubicBezTo>
                <a:cubicBezTo>
                  <a:pt x="98" y="91"/>
                  <a:pt x="112" y="77"/>
                  <a:pt x="112" y="59"/>
                </a:cubicBezTo>
                <a:cubicBezTo>
                  <a:pt x="112" y="41"/>
                  <a:pt x="98" y="27"/>
                  <a:pt x="80" y="27"/>
                </a:cubicBezTo>
                <a:close/>
                <a:moveTo>
                  <a:pt x="80" y="80"/>
                </a:moveTo>
                <a:cubicBezTo>
                  <a:pt x="68" y="80"/>
                  <a:pt x="59" y="71"/>
                  <a:pt x="59" y="59"/>
                </a:cubicBezTo>
                <a:cubicBezTo>
                  <a:pt x="59" y="49"/>
                  <a:pt x="66" y="41"/>
                  <a:pt x="74" y="39"/>
                </a:cubicBezTo>
                <a:cubicBezTo>
                  <a:pt x="74" y="65"/>
                  <a:pt x="74" y="65"/>
                  <a:pt x="74" y="65"/>
                </a:cubicBezTo>
                <a:cubicBezTo>
                  <a:pt x="100" y="65"/>
                  <a:pt x="100" y="65"/>
                  <a:pt x="100" y="65"/>
                </a:cubicBezTo>
                <a:cubicBezTo>
                  <a:pt x="98" y="74"/>
                  <a:pt x="90" y="80"/>
                  <a:pt x="80" y="80"/>
                </a:cubicBezTo>
                <a:close/>
                <a:moveTo>
                  <a:pt x="86" y="53"/>
                </a:moveTo>
                <a:cubicBezTo>
                  <a:pt x="86" y="39"/>
                  <a:pt x="86" y="39"/>
                  <a:pt x="86" y="39"/>
                </a:cubicBezTo>
                <a:cubicBezTo>
                  <a:pt x="93" y="41"/>
                  <a:pt x="98" y="46"/>
                  <a:pt x="100" y="53"/>
                </a:cubicBezTo>
                <a:lnTo>
                  <a:pt x="86" y="5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" name="Freeform 16">
            <a:extLst>
              <a:ext uri="{FF2B5EF4-FFF2-40B4-BE49-F238E27FC236}">
                <a16:creationId xmlns:a16="http://schemas.microsoft.com/office/drawing/2014/main" xmlns="" id="{CD9D82C5-B6FA-4E54-88D0-A921EDDA4809}"/>
              </a:ext>
            </a:extLst>
          </p:cNvPr>
          <p:cNvSpPr>
            <a:spLocks noEditPoints="1"/>
          </p:cNvSpPr>
          <p:nvPr/>
        </p:nvSpPr>
        <p:spPr bwMode="auto">
          <a:xfrm>
            <a:off x="2479675" y="1063625"/>
            <a:ext cx="546100" cy="385763"/>
          </a:xfrm>
          <a:custGeom>
            <a:avLst/>
            <a:gdLst>
              <a:gd name="T0" fmla="*/ 24 w 344"/>
              <a:gd name="T1" fmla="*/ 219 h 243"/>
              <a:gd name="T2" fmla="*/ 24 w 344"/>
              <a:gd name="T3" fmla="*/ 0 h 243"/>
              <a:gd name="T4" fmla="*/ 0 w 344"/>
              <a:gd name="T5" fmla="*/ 0 h 243"/>
              <a:gd name="T6" fmla="*/ 0 w 344"/>
              <a:gd name="T7" fmla="*/ 243 h 243"/>
              <a:gd name="T8" fmla="*/ 344 w 344"/>
              <a:gd name="T9" fmla="*/ 243 h 243"/>
              <a:gd name="T10" fmla="*/ 344 w 344"/>
              <a:gd name="T11" fmla="*/ 219 h 243"/>
              <a:gd name="T12" fmla="*/ 24 w 344"/>
              <a:gd name="T13" fmla="*/ 219 h 243"/>
              <a:gd name="T14" fmla="*/ 49 w 344"/>
              <a:gd name="T15" fmla="*/ 87 h 243"/>
              <a:gd name="T16" fmla="*/ 49 w 344"/>
              <a:gd name="T17" fmla="*/ 195 h 243"/>
              <a:gd name="T18" fmla="*/ 123 w 344"/>
              <a:gd name="T19" fmla="*/ 195 h 243"/>
              <a:gd name="T20" fmla="*/ 123 w 344"/>
              <a:gd name="T21" fmla="*/ 87 h 243"/>
              <a:gd name="T22" fmla="*/ 49 w 344"/>
              <a:gd name="T23" fmla="*/ 87 h 243"/>
              <a:gd name="T24" fmla="*/ 99 w 344"/>
              <a:gd name="T25" fmla="*/ 169 h 243"/>
              <a:gd name="T26" fmla="*/ 73 w 344"/>
              <a:gd name="T27" fmla="*/ 169 h 243"/>
              <a:gd name="T28" fmla="*/ 73 w 344"/>
              <a:gd name="T29" fmla="*/ 111 h 243"/>
              <a:gd name="T30" fmla="*/ 99 w 344"/>
              <a:gd name="T31" fmla="*/ 111 h 243"/>
              <a:gd name="T32" fmla="*/ 99 w 344"/>
              <a:gd name="T33" fmla="*/ 169 h 243"/>
              <a:gd name="T34" fmla="*/ 148 w 344"/>
              <a:gd name="T35" fmla="*/ 104 h 243"/>
              <a:gd name="T36" fmla="*/ 148 w 344"/>
              <a:gd name="T37" fmla="*/ 195 h 243"/>
              <a:gd name="T38" fmla="*/ 221 w 344"/>
              <a:gd name="T39" fmla="*/ 195 h 243"/>
              <a:gd name="T40" fmla="*/ 221 w 344"/>
              <a:gd name="T41" fmla="*/ 104 h 243"/>
              <a:gd name="T42" fmla="*/ 148 w 344"/>
              <a:gd name="T43" fmla="*/ 104 h 243"/>
              <a:gd name="T44" fmla="*/ 196 w 344"/>
              <a:gd name="T45" fmla="*/ 169 h 243"/>
              <a:gd name="T46" fmla="*/ 172 w 344"/>
              <a:gd name="T47" fmla="*/ 169 h 243"/>
              <a:gd name="T48" fmla="*/ 172 w 344"/>
              <a:gd name="T49" fmla="*/ 128 h 243"/>
              <a:gd name="T50" fmla="*/ 196 w 344"/>
              <a:gd name="T51" fmla="*/ 128 h 243"/>
              <a:gd name="T52" fmla="*/ 196 w 344"/>
              <a:gd name="T53" fmla="*/ 169 h 243"/>
              <a:gd name="T54" fmla="*/ 245 w 344"/>
              <a:gd name="T55" fmla="*/ 54 h 243"/>
              <a:gd name="T56" fmla="*/ 245 w 344"/>
              <a:gd name="T57" fmla="*/ 195 h 243"/>
              <a:gd name="T58" fmla="*/ 320 w 344"/>
              <a:gd name="T59" fmla="*/ 195 h 243"/>
              <a:gd name="T60" fmla="*/ 320 w 344"/>
              <a:gd name="T61" fmla="*/ 54 h 243"/>
              <a:gd name="T62" fmla="*/ 245 w 344"/>
              <a:gd name="T63" fmla="*/ 54 h 243"/>
              <a:gd name="T64" fmla="*/ 295 w 344"/>
              <a:gd name="T65" fmla="*/ 169 h 243"/>
              <a:gd name="T66" fmla="*/ 271 w 344"/>
              <a:gd name="T67" fmla="*/ 169 h 243"/>
              <a:gd name="T68" fmla="*/ 271 w 344"/>
              <a:gd name="T69" fmla="*/ 78 h 243"/>
              <a:gd name="T70" fmla="*/ 295 w 344"/>
              <a:gd name="T71" fmla="*/ 78 h 243"/>
              <a:gd name="T72" fmla="*/ 295 w 344"/>
              <a:gd name="T73" fmla="*/ 169 h 2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344" h="243">
                <a:moveTo>
                  <a:pt x="24" y="219"/>
                </a:moveTo>
                <a:lnTo>
                  <a:pt x="24" y="0"/>
                </a:lnTo>
                <a:lnTo>
                  <a:pt x="0" y="0"/>
                </a:lnTo>
                <a:lnTo>
                  <a:pt x="0" y="243"/>
                </a:lnTo>
                <a:lnTo>
                  <a:pt x="344" y="243"/>
                </a:lnTo>
                <a:lnTo>
                  <a:pt x="344" y="219"/>
                </a:lnTo>
                <a:lnTo>
                  <a:pt x="24" y="219"/>
                </a:lnTo>
                <a:close/>
                <a:moveTo>
                  <a:pt x="49" y="87"/>
                </a:moveTo>
                <a:lnTo>
                  <a:pt x="49" y="195"/>
                </a:lnTo>
                <a:lnTo>
                  <a:pt x="123" y="195"/>
                </a:lnTo>
                <a:lnTo>
                  <a:pt x="123" y="87"/>
                </a:lnTo>
                <a:lnTo>
                  <a:pt x="49" y="87"/>
                </a:lnTo>
                <a:close/>
                <a:moveTo>
                  <a:pt x="99" y="169"/>
                </a:moveTo>
                <a:lnTo>
                  <a:pt x="73" y="169"/>
                </a:lnTo>
                <a:lnTo>
                  <a:pt x="73" y="111"/>
                </a:lnTo>
                <a:lnTo>
                  <a:pt x="99" y="111"/>
                </a:lnTo>
                <a:lnTo>
                  <a:pt x="99" y="169"/>
                </a:lnTo>
                <a:close/>
                <a:moveTo>
                  <a:pt x="148" y="104"/>
                </a:moveTo>
                <a:lnTo>
                  <a:pt x="148" y="195"/>
                </a:lnTo>
                <a:lnTo>
                  <a:pt x="221" y="195"/>
                </a:lnTo>
                <a:lnTo>
                  <a:pt x="221" y="104"/>
                </a:lnTo>
                <a:lnTo>
                  <a:pt x="148" y="104"/>
                </a:lnTo>
                <a:close/>
                <a:moveTo>
                  <a:pt x="196" y="169"/>
                </a:moveTo>
                <a:lnTo>
                  <a:pt x="172" y="169"/>
                </a:lnTo>
                <a:lnTo>
                  <a:pt x="172" y="128"/>
                </a:lnTo>
                <a:lnTo>
                  <a:pt x="196" y="128"/>
                </a:lnTo>
                <a:lnTo>
                  <a:pt x="196" y="169"/>
                </a:lnTo>
                <a:close/>
                <a:moveTo>
                  <a:pt x="245" y="54"/>
                </a:moveTo>
                <a:lnTo>
                  <a:pt x="245" y="195"/>
                </a:lnTo>
                <a:lnTo>
                  <a:pt x="320" y="195"/>
                </a:lnTo>
                <a:lnTo>
                  <a:pt x="320" y="54"/>
                </a:lnTo>
                <a:lnTo>
                  <a:pt x="245" y="54"/>
                </a:lnTo>
                <a:close/>
                <a:moveTo>
                  <a:pt x="295" y="169"/>
                </a:moveTo>
                <a:lnTo>
                  <a:pt x="271" y="169"/>
                </a:lnTo>
                <a:lnTo>
                  <a:pt x="271" y="78"/>
                </a:lnTo>
                <a:lnTo>
                  <a:pt x="295" y="78"/>
                </a:lnTo>
                <a:lnTo>
                  <a:pt x="295" y="16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" name="Freeform 17">
            <a:extLst>
              <a:ext uri="{FF2B5EF4-FFF2-40B4-BE49-F238E27FC236}">
                <a16:creationId xmlns:a16="http://schemas.microsoft.com/office/drawing/2014/main" xmlns="" id="{F9210DA9-2F66-442E-BE9F-DAF3B6444AD3}"/>
              </a:ext>
            </a:extLst>
          </p:cNvPr>
          <p:cNvSpPr>
            <a:spLocks noEditPoints="1"/>
          </p:cNvSpPr>
          <p:nvPr/>
        </p:nvSpPr>
        <p:spPr bwMode="auto">
          <a:xfrm>
            <a:off x="2520950" y="1614488"/>
            <a:ext cx="460375" cy="550863"/>
          </a:xfrm>
          <a:custGeom>
            <a:avLst/>
            <a:gdLst>
              <a:gd name="T0" fmla="*/ 92 w 135"/>
              <a:gd name="T1" fmla="*/ 74 h 160"/>
              <a:gd name="T2" fmla="*/ 109 w 135"/>
              <a:gd name="T3" fmla="*/ 41 h 160"/>
              <a:gd name="T4" fmla="*/ 68 w 135"/>
              <a:gd name="T5" fmla="*/ 0 h 160"/>
              <a:gd name="T6" fmla="*/ 27 w 135"/>
              <a:gd name="T7" fmla="*/ 41 h 160"/>
              <a:gd name="T8" fmla="*/ 44 w 135"/>
              <a:gd name="T9" fmla="*/ 74 h 160"/>
              <a:gd name="T10" fmla="*/ 0 w 135"/>
              <a:gd name="T11" fmla="*/ 137 h 160"/>
              <a:gd name="T12" fmla="*/ 23 w 135"/>
              <a:gd name="T13" fmla="*/ 160 h 160"/>
              <a:gd name="T14" fmla="*/ 113 w 135"/>
              <a:gd name="T15" fmla="*/ 160 h 160"/>
              <a:gd name="T16" fmla="*/ 135 w 135"/>
              <a:gd name="T17" fmla="*/ 137 h 160"/>
              <a:gd name="T18" fmla="*/ 92 w 135"/>
              <a:gd name="T19" fmla="*/ 74 h 160"/>
              <a:gd name="T20" fmla="*/ 39 w 135"/>
              <a:gd name="T21" fmla="*/ 41 h 160"/>
              <a:gd name="T22" fmla="*/ 68 w 135"/>
              <a:gd name="T23" fmla="*/ 12 h 160"/>
              <a:gd name="T24" fmla="*/ 96 w 135"/>
              <a:gd name="T25" fmla="*/ 41 h 160"/>
              <a:gd name="T26" fmla="*/ 68 w 135"/>
              <a:gd name="T27" fmla="*/ 70 h 160"/>
              <a:gd name="T28" fmla="*/ 39 w 135"/>
              <a:gd name="T29" fmla="*/ 41 h 160"/>
              <a:gd name="T30" fmla="*/ 50 w 135"/>
              <a:gd name="T31" fmla="*/ 148 h 160"/>
              <a:gd name="T32" fmla="*/ 23 w 135"/>
              <a:gd name="T33" fmla="*/ 148 h 160"/>
              <a:gd name="T34" fmla="*/ 12 w 135"/>
              <a:gd name="T35" fmla="*/ 137 h 160"/>
              <a:gd name="T36" fmla="*/ 50 w 135"/>
              <a:gd name="T37" fmla="*/ 85 h 160"/>
              <a:gd name="T38" fmla="*/ 53 w 135"/>
              <a:gd name="T39" fmla="*/ 100 h 160"/>
              <a:gd name="T40" fmla="*/ 50 w 135"/>
              <a:gd name="T41" fmla="*/ 148 h 160"/>
              <a:gd name="T42" fmla="*/ 62 w 135"/>
              <a:gd name="T43" fmla="*/ 148 h 160"/>
              <a:gd name="T44" fmla="*/ 65 w 135"/>
              <a:gd name="T45" fmla="*/ 106 h 160"/>
              <a:gd name="T46" fmla="*/ 70 w 135"/>
              <a:gd name="T47" fmla="*/ 106 h 160"/>
              <a:gd name="T48" fmla="*/ 73 w 135"/>
              <a:gd name="T49" fmla="*/ 148 h 160"/>
              <a:gd name="T50" fmla="*/ 62 w 135"/>
              <a:gd name="T51" fmla="*/ 148 h 160"/>
              <a:gd name="T52" fmla="*/ 72 w 135"/>
              <a:gd name="T53" fmla="*/ 93 h 160"/>
              <a:gd name="T54" fmla="*/ 63 w 135"/>
              <a:gd name="T55" fmla="*/ 93 h 160"/>
              <a:gd name="T56" fmla="*/ 63 w 135"/>
              <a:gd name="T57" fmla="*/ 84 h 160"/>
              <a:gd name="T58" fmla="*/ 72 w 135"/>
              <a:gd name="T59" fmla="*/ 84 h 160"/>
              <a:gd name="T60" fmla="*/ 72 w 135"/>
              <a:gd name="T61" fmla="*/ 93 h 160"/>
              <a:gd name="T62" fmla="*/ 113 w 135"/>
              <a:gd name="T63" fmla="*/ 148 h 160"/>
              <a:gd name="T64" fmla="*/ 86 w 135"/>
              <a:gd name="T65" fmla="*/ 148 h 160"/>
              <a:gd name="T66" fmla="*/ 82 w 135"/>
              <a:gd name="T67" fmla="*/ 100 h 160"/>
              <a:gd name="T68" fmla="*/ 86 w 135"/>
              <a:gd name="T69" fmla="*/ 85 h 160"/>
              <a:gd name="T70" fmla="*/ 123 w 135"/>
              <a:gd name="T71" fmla="*/ 137 h 160"/>
              <a:gd name="T72" fmla="*/ 113 w 135"/>
              <a:gd name="T73" fmla="*/ 148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35" h="160">
                <a:moveTo>
                  <a:pt x="92" y="74"/>
                </a:moveTo>
                <a:cubicBezTo>
                  <a:pt x="102" y="67"/>
                  <a:pt x="109" y="55"/>
                  <a:pt x="109" y="41"/>
                </a:cubicBezTo>
                <a:cubicBezTo>
                  <a:pt x="109" y="18"/>
                  <a:pt x="90" y="0"/>
                  <a:pt x="68" y="0"/>
                </a:cubicBezTo>
                <a:cubicBezTo>
                  <a:pt x="45" y="0"/>
                  <a:pt x="27" y="18"/>
                  <a:pt x="27" y="41"/>
                </a:cubicBezTo>
                <a:cubicBezTo>
                  <a:pt x="27" y="55"/>
                  <a:pt x="33" y="67"/>
                  <a:pt x="44" y="74"/>
                </a:cubicBezTo>
                <a:cubicBezTo>
                  <a:pt x="18" y="84"/>
                  <a:pt x="0" y="109"/>
                  <a:pt x="0" y="137"/>
                </a:cubicBezTo>
                <a:cubicBezTo>
                  <a:pt x="0" y="150"/>
                  <a:pt x="10" y="160"/>
                  <a:pt x="23" y="160"/>
                </a:cubicBezTo>
                <a:cubicBezTo>
                  <a:pt x="113" y="160"/>
                  <a:pt x="113" y="160"/>
                  <a:pt x="113" y="160"/>
                </a:cubicBezTo>
                <a:cubicBezTo>
                  <a:pt x="125" y="160"/>
                  <a:pt x="135" y="150"/>
                  <a:pt x="135" y="137"/>
                </a:cubicBezTo>
                <a:cubicBezTo>
                  <a:pt x="135" y="109"/>
                  <a:pt x="117" y="84"/>
                  <a:pt x="92" y="74"/>
                </a:cubicBezTo>
                <a:close/>
                <a:moveTo>
                  <a:pt x="39" y="41"/>
                </a:moveTo>
                <a:cubicBezTo>
                  <a:pt x="39" y="25"/>
                  <a:pt x="52" y="12"/>
                  <a:pt x="68" y="12"/>
                </a:cubicBezTo>
                <a:cubicBezTo>
                  <a:pt x="84" y="12"/>
                  <a:pt x="96" y="25"/>
                  <a:pt x="96" y="41"/>
                </a:cubicBezTo>
                <a:cubicBezTo>
                  <a:pt x="96" y="57"/>
                  <a:pt x="84" y="70"/>
                  <a:pt x="68" y="70"/>
                </a:cubicBezTo>
                <a:cubicBezTo>
                  <a:pt x="52" y="70"/>
                  <a:pt x="39" y="57"/>
                  <a:pt x="39" y="41"/>
                </a:cubicBezTo>
                <a:close/>
                <a:moveTo>
                  <a:pt x="50" y="148"/>
                </a:moveTo>
                <a:cubicBezTo>
                  <a:pt x="23" y="148"/>
                  <a:pt x="23" y="148"/>
                  <a:pt x="23" y="148"/>
                </a:cubicBezTo>
                <a:cubicBezTo>
                  <a:pt x="17" y="148"/>
                  <a:pt x="12" y="143"/>
                  <a:pt x="12" y="137"/>
                </a:cubicBezTo>
                <a:cubicBezTo>
                  <a:pt x="12" y="113"/>
                  <a:pt x="28" y="93"/>
                  <a:pt x="50" y="85"/>
                </a:cubicBezTo>
                <a:cubicBezTo>
                  <a:pt x="49" y="90"/>
                  <a:pt x="50" y="95"/>
                  <a:pt x="53" y="100"/>
                </a:cubicBezTo>
                <a:lnTo>
                  <a:pt x="50" y="148"/>
                </a:lnTo>
                <a:close/>
                <a:moveTo>
                  <a:pt x="62" y="148"/>
                </a:moveTo>
                <a:cubicBezTo>
                  <a:pt x="65" y="106"/>
                  <a:pt x="65" y="106"/>
                  <a:pt x="65" y="106"/>
                </a:cubicBezTo>
                <a:cubicBezTo>
                  <a:pt x="67" y="107"/>
                  <a:pt x="69" y="107"/>
                  <a:pt x="70" y="106"/>
                </a:cubicBezTo>
                <a:cubicBezTo>
                  <a:pt x="73" y="148"/>
                  <a:pt x="73" y="148"/>
                  <a:pt x="73" y="148"/>
                </a:cubicBezTo>
                <a:lnTo>
                  <a:pt x="62" y="148"/>
                </a:lnTo>
                <a:close/>
                <a:moveTo>
                  <a:pt x="72" y="93"/>
                </a:moveTo>
                <a:cubicBezTo>
                  <a:pt x="70" y="95"/>
                  <a:pt x="66" y="95"/>
                  <a:pt x="63" y="93"/>
                </a:cubicBezTo>
                <a:cubicBezTo>
                  <a:pt x="61" y="90"/>
                  <a:pt x="61" y="86"/>
                  <a:pt x="63" y="84"/>
                </a:cubicBezTo>
                <a:cubicBezTo>
                  <a:pt x="66" y="81"/>
                  <a:pt x="70" y="81"/>
                  <a:pt x="72" y="84"/>
                </a:cubicBezTo>
                <a:cubicBezTo>
                  <a:pt x="74" y="86"/>
                  <a:pt x="74" y="90"/>
                  <a:pt x="72" y="93"/>
                </a:cubicBezTo>
                <a:close/>
                <a:moveTo>
                  <a:pt x="113" y="148"/>
                </a:moveTo>
                <a:cubicBezTo>
                  <a:pt x="86" y="148"/>
                  <a:pt x="86" y="148"/>
                  <a:pt x="86" y="148"/>
                </a:cubicBezTo>
                <a:cubicBezTo>
                  <a:pt x="82" y="100"/>
                  <a:pt x="82" y="100"/>
                  <a:pt x="82" y="100"/>
                </a:cubicBezTo>
                <a:cubicBezTo>
                  <a:pt x="86" y="95"/>
                  <a:pt x="87" y="90"/>
                  <a:pt x="86" y="85"/>
                </a:cubicBezTo>
                <a:cubicBezTo>
                  <a:pt x="108" y="93"/>
                  <a:pt x="123" y="113"/>
                  <a:pt x="123" y="137"/>
                </a:cubicBezTo>
                <a:cubicBezTo>
                  <a:pt x="123" y="143"/>
                  <a:pt x="118" y="148"/>
                  <a:pt x="113" y="14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8" name="Freeform 18">
            <a:extLst>
              <a:ext uri="{FF2B5EF4-FFF2-40B4-BE49-F238E27FC236}">
                <a16:creationId xmlns:a16="http://schemas.microsoft.com/office/drawing/2014/main" xmlns="" id="{1FC3FDFC-EE52-4E25-B0D3-D2A2E1AC4C0D}"/>
              </a:ext>
            </a:extLst>
          </p:cNvPr>
          <p:cNvSpPr>
            <a:spLocks noEditPoints="1"/>
          </p:cNvSpPr>
          <p:nvPr/>
        </p:nvSpPr>
        <p:spPr bwMode="auto">
          <a:xfrm>
            <a:off x="2547938" y="2233613"/>
            <a:ext cx="409575" cy="550863"/>
          </a:xfrm>
          <a:custGeom>
            <a:avLst/>
            <a:gdLst>
              <a:gd name="T0" fmla="*/ 16 w 120"/>
              <a:gd name="T1" fmla="*/ 127 h 160"/>
              <a:gd name="T2" fmla="*/ 0 w 120"/>
              <a:gd name="T3" fmla="*/ 144 h 160"/>
              <a:gd name="T4" fmla="*/ 16 w 120"/>
              <a:gd name="T5" fmla="*/ 160 h 160"/>
              <a:gd name="T6" fmla="*/ 33 w 120"/>
              <a:gd name="T7" fmla="*/ 144 h 160"/>
              <a:gd name="T8" fmla="*/ 16 w 120"/>
              <a:gd name="T9" fmla="*/ 127 h 160"/>
              <a:gd name="T10" fmla="*/ 16 w 120"/>
              <a:gd name="T11" fmla="*/ 149 h 160"/>
              <a:gd name="T12" fmla="*/ 11 w 120"/>
              <a:gd name="T13" fmla="*/ 144 h 160"/>
              <a:gd name="T14" fmla="*/ 16 w 120"/>
              <a:gd name="T15" fmla="*/ 138 h 160"/>
              <a:gd name="T16" fmla="*/ 22 w 120"/>
              <a:gd name="T17" fmla="*/ 144 h 160"/>
              <a:gd name="T18" fmla="*/ 16 w 120"/>
              <a:gd name="T19" fmla="*/ 149 h 160"/>
              <a:gd name="T20" fmla="*/ 60 w 120"/>
              <a:gd name="T21" fmla="*/ 127 h 160"/>
              <a:gd name="T22" fmla="*/ 44 w 120"/>
              <a:gd name="T23" fmla="*/ 144 h 160"/>
              <a:gd name="T24" fmla="*/ 60 w 120"/>
              <a:gd name="T25" fmla="*/ 160 h 160"/>
              <a:gd name="T26" fmla="*/ 76 w 120"/>
              <a:gd name="T27" fmla="*/ 144 h 160"/>
              <a:gd name="T28" fmla="*/ 60 w 120"/>
              <a:gd name="T29" fmla="*/ 127 h 160"/>
              <a:gd name="T30" fmla="*/ 60 w 120"/>
              <a:gd name="T31" fmla="*/ 149 h 160"/>
              <a:gd name="T32" fmla="*/ 55 w 120"/>
              <a:gd name="T33" fmla="*/ 144 h 160"/>
              <a:gd name="T34" fmla="*/ 60 w 120"/>
              <a:gd name="T35" fmla="*/ 138 h 160"/>
              <a:gd name="T36" fmla="*/ 65 w 120"/>
              <a:gd name="T37" fmla="*/ 144 h 160"/>
              <a:gd name="T38" fmla="*/ 60 w 120"/>
              <a:gd name="T39" fmla="*/ 149 h 160"/>
              <a:gd name="T40" fmla="*/ 104 w 120"/>
              <a:gd name="T41" fmla="*/ 127 h 160"/>
              <a:gd name="T42" fmla="*/ 87 w 120"/>
              <a:gd name="T43" fmla="*/ 144 h 160"/>
              <a:gd name="T44" fmla="*/ 104 w 120"/>
              <a:gd name="T45" fmla="*/ 160 h 160"/>
              <a:gd name="T46" fmla="*/ 120 w 120"/>
              <a:gd name="T47" fmla="*/ 144 h 160"/>
              <a:gd name="T48" fmla="*/ 104 w 120"/>
              <a:gd name="T49" fmla="*/ 127 h 160"/>
              <a:gd name="T50" fmla="*/ 104 w 120"/>
              <a:gd name="T51" fmla="*/ 149 h 160"/>
              <a:gd name="T52" fmla="*/ 98 w 120"/>
              <a:gd name="T53" fmla="*/ 144 h 160"/>
              <a:gd name="T54" fmla="*/ 104 w 120"/>
              <a:gd name="T55" fmla="*/ 138 h 160"/>
              <a:gd name="T56" fmla="*/ 109 w 120"/>
              <a:gd name="T57" fmla="*/ 144 h 160"/>
              <a:gd name="T58" fmla="*/ 104 w 120"/>
              <a:gd name="T59" fmla="*/ 149 h 160"/>
              <a:gd name="T60" fmla="*/ 65 w 120"/>
              <a:gd name="T61" fmla="*/ 76 h 160"/>
              <a:gd name="T62" fmla="*/ 65 w 120"/>
              <a:gd name="T63" fmla="*/ 55 h 160"/>
              <a:gd name="T64" fmla="*/ 55 w 120"/>
              <a:gd name="T65" fmla="*/ 55 h 160"/>
              <a:gd name="T66" fmla="*/ 55 w 120"/>
              <a:gd name="T67" fmla="*/ 76 h 160"/>
              <a:gd name="T68" fmla="*/ 11 w 120"/>
              <a:gd name="T69" fmla="*/ 76 h 160"/>
              <a:gd name="T70" fmla="*/ 11 w 120"/>
              <a:gd name="T71" fmla="*/ 116 h 160"/>
              <a:gd name="T72" fmla="*/ 22 w 120"/>
              <a:gd name="T73" fmla="*/ 116 h 160"/>
              <a:gd name="T74" fmla="*/ 22 w 120"/>
              <a:gd name="T75" fmla="*/ 87 h 160"/>
              <a:gd name="T76" fmla="*/ 55 w 120"/>
              <a:gd name="T77" fmla="*/ 87 h 160"/>
              <a:gd name="T78" fmla="*/ 55 w 120"/>
              <a:gd name="T79" fmla="*/ 116 h 160"/>
              <a:gd name="T80" fmla="*/ 65 w 120"/>
              <a:gd name="T81" fmla="*/ 116 h 160"/>
              <a:gd name="T82" fmla="*/ 65 w 120"/>
              <a:gd name="T83" fmla="*/ 87 h 160"/>
              <a:gd name="T84" fmla="*/ 98 w 120"/>
              <a:gd name="T85" fmla="*/ 87 h 160"/>
              <a:gd name="T86" fmla="*/ 98 w 120"/>
              <a:gd name="T87" fmla="*/ 116 h 160"/>
              <a:gd name="T88" fmla="*/ 109 w 120"/>
              <a:gd name="T89" fmla="*/ 116 h 160"/>
              <a:gd name="T90" fmla="*/ 109 w 120"/>
              <a:gd name="T91" fmla="*/ 76 h 160"/>
              <a:gd name="T92" fmla="*/ 65 w 120"/>
              <a:gd name="T93" fmla="*/ 76 h 160"/>
              <a:gd name="T94" fmla="*/ 60 w 120"/>
              <a:gd name="T95" fmla="*/ 0 h 160"/>
              <a:gd name="T96" fmla="*/ 51 w 120"/>
              <a:gd name="T97" fmla="*/ 9 h 160"/>
              <a:gd name="T98" fmla="*/ 60 w 120"/>
              <a:gd name="T99" fmla="*/ 18 h 160"/>
              <a:gd name="T100" fmla="*/ 69 w 120"/>
              <a:gd name="T101" fmla="*/ 9 h 160"/>
              <a:gd name="T102" fmla="*/ 60 w 120"/>
              <a:gd name="T103" fmla="*/ 0 h 160"/>
              <a:gd name="T104" fmla="*/ 60 w 120"/>
              <a:gd name="T105" fmla="*/ 18 h 160"/>
              <a:gd name="T106" fmla="*/ 44 w 120"/>
              <a:gd name="T107" fmla="*/ 35 h 160"/>
              <a:gd name="T108" fmla="*/ 53 w 120"/>
              <a:gd name="T109" fmla="*/ 44 h 160"/>
              <a:gd name="T110" fmla="*/ 67 w 120"/>
              <a:gd name="T111" fmla="*/ 44 h 160"/>
              <a:gd name="T112" fmla="*/ 76 w 120"/>
              <a:gd name="T113" fmla="*/ 35 h 160"/>
              <a:gd name="T114" fmla="*/ 60 w 120"/>
              <a:gd name="T115" fmla="*/ 18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20" h="160">
                <a:moveTo>
                  <a:pt x="16" y="127"/>
                </a:moveTo>
                <a:cubicBezTo>
                  <a:pt x="7" y="127"/>
                  <a:pt x="0" y="135"/>
                  <a:pt x="0" y="144"/>
                </a:cubicBezTo>
                <a:cubicBezTo>
                  <a:pt x="0" y="153"/>
                  <a:pt x="7" y="160"/>
                  <a:pt x="16" y="160"/>
                </a:cubicBezTo>
                <a:cubicBezTo>
                  <a:pt x="25" y="160"/>
                  <a:pt x="33" y="153"/>
                  <a:pt x="33" y="144"/>
                </a:cubicBezTo>
                <a:cubicBezTo>
                  <a:pt x="33" y="135"/>
                  <a:pt x="25" y="127"/>
                  <a:pt x="16" y="127"/>
                </a:cubicBezTo>
                <a:close/>
                <a:moveTo>
                  <a:pt x="16" y="149"/>
                </a:moveTo>
                <a:cubicBezTo>
                  <a:pt x="13" y="149"/>
                  <a:pt x="11" y="147"/>
                  <a:pt x="11" y="144"/>
                </a:cubicBezTo>
                <a:cubicBezTo>
                  <a:pt x="11" y="141"/>
                  <a:pt x="13" y="138"/>
                  <a:pt x="16" y="138"/>
                </a:cubicBezTo>
                <a:cubicBezTo>
                  <a:pt x="19" y="138"/>
                  <a:pt x="22" y="141"/>
                  <a:pt x="22" y="144"/>
                </a:cubicBezTo>
                <a:cubicBezTo>
                  <a:pt x="22" y="147"/>
                  <a:pt x="19" y="149"/>
                  <a:pt x="16" y="149"/>
                </a:cubicBezTo>
                <a:close/>
                <a:moveTo>
                  <a:pt x="60" y="127"/>
                </a:moveTo>
                <a:cubicBezTo>
                  <a:pt x="51" y="127"/>
                  <a:pt x="44" y="135"/>
                  <a:pt x="44" y="144"/>
                </a:cubicBezTo>
                <a:cubicBezTo>
                  <a:pt x="44" y="153"/>
                  <a:pt x="51" y="160"/>
                  <a:pt x="60" y="160"/>
                </a:cubicBezTo>
                <a:cubicBezTo>
                  <a:pt x="69" y="160"/>
                  <a:pt x="76" y="153"/>
                  <a:pt x="76" y="144"/>
                </a:cubicBezTo>
                <a:cubicBezTo>
                  <a:pt x="76" y="135"/>
                  <a:pt x="69" y="127"/>
                  <a:pt x="60" y="127"/>
                </a:cubicBezTo>
                <a:close/>
                <a:moveTo>
                  <a:pt x="60" y="149"/>
                </a:moveTo>
                <a:cubicBezTo>
                  <a:pt x="57" y="149"/>
                  <a:pt x="55" y="147"/>
                  <a:pt x="55" y="144"/>
                </a:cubicBezTo>
                <a:cubicBezTo>
                  <a:pt x="55" y="141"/>
                  <a:pt x="57" y="138"/>
                  <a:pt x="60" y="138"/>
                </a:cubicBezTo>
                <a:cubicBezTo>
                  <a:pt x="63" y="138"/>
                  <a:pt x="65" y="141"/>
                  <a:pt x="65" y="144"/>
                </a:cubicBezTo>
                <a:cubicBezTo>
                  <a:pt x="65" y="147"/>
                  <a:pt x="63" y="149"/>
                  <a:pt x="60" y="149"/>
                </a:cubicBezTo>
                <a:close/>
                <a:moveTo>
                  <a:pt x="104" y="127"/>
                </a:moveTo>
                <a:cubicBezTo>
                  <a:pt x="95" y="127"/>
                  <a:pt x="87" y="135"/>
                  <a:pt x="87" y="144"/>
                </a:cubicBezTo>
                <a:cubicBezTo>
                  <a:pt x="87" y="153"/>
                  <a:pt x="95" y="160"/>
                  <a:pt x="104" y="160"/>
                </a:cubicBezTo>
                <a:cubicBezTo>
                  <a:pt x="113" y="160"/>
                  <a:pt x="120" y="153"/>
                  <a:pt x="120" y="144"/>
                </a:cubicBezTo>
                <a:cubicBezTo>
                  <a:pt x="120" y="135"/>
                  <a:pt x="113" y="127"/>
                  <a:pt x="104" y="127"/>
                </a:cubicBezTo>
                <a:close/>
                <a:moveTo>
                  <a:pt x="104" y="149"/>
                </a:moveTo>
                <a:cubicBezTo>
                  <a:pt x="101" y="149"/>
                  <a:pt x="98" y="147"/>
                  <a:pt x="98" y="144"/>
                </a:cubicBezTo>
                <a:cubicBezTo>
                  <a:pt x="98" y="141"/>
                  <a:pt x="101" y="138"/>
                  <a:pt x="104" y="138"/>
                </a:cubicBezTo>
                <a:cubicBezTo>
                  <a:pt x="107" y="138"/>
                  <a:pt x="109" y="141"/>
                  <a:pt x="109" y="144"/>
                </a:cubicBezTo>
                <a:cubicBezTo>
                  <a:pt x="109" y="147"/>
                  <a:pt x="107" y="149"/>
                  <a:pt x="104" y="149"/>
                </a:cubicBezTo>
                <a:close/>
                <a:moveTo>
                  <a:pt x="65" y="76"/>
                </a:moveTo>
                <a:cubicBezTo>
                  <a:pt x="65" y="55"/>
                  <a:pt x="65" y="55"/>
                  <a:pt x="65" y="55"/>
                </a:cubicBezTo>
                <a:cubicBezTo>
                  <a:pt x="55" y="55"/>
                  <a:pt x="55" y="55"/>
                  <a:pt x="55" y="55"/>
                </a:cubicBezTo>
                <a:cubicBezTo>
                  <a:pt x="55" y="76"/>
                  <a:pt x="55" y="76"/>
                  <a:pt x="55" y="76"/>
                </a:cubicBezTo>
                <a:cubicBezTo>
                  <a:pt x="11" y="76"/>
                  <a:pt x="11" y="76"/>
                  <a:pt x="11" y="76"/>
                </a:cubicBezTo>
                <a:cubicBezTo>
                  <a:pt x="11" y="116"/>
                  <a:pt x="11" y="116"/>
                  <a:pt x="11" y="116"/>
                </a:cubicBezTo>
                <a:cubicBezTo>
                  <a:pt x="22" y="116"/>
                  <a:pt x="22" y="116"/>
                  <a:pt x="22" y="116"/>
                </a:cubicBezTo>
                <a:cubicBezTo>
                  <a:pt x="22" y="87"/>
                  <a:pt x="22" y="87"/>
                  <a:pt x="22" y="87"/>
                </a:cubicBezTo>
                <a:cubicBezTo>
                  <a:pt x="55" y="87"/>
                  <a:pt x="55" y="87"/>
                  <a:pt x="55" y="87"/>
                </a:cubicBezTo>
                <a:cubicBezTo>
                  <a:pt x="55" y="116"/>
                  <a:pt x="55" y="116"/>
                  <a:pt x="55" y="116"/>
                </a:cubicBezTo>
                <a:cubicBezTo>
                  <a:pt x="65" y="116"/>
                  <a:pt x="65" y="116"/>
                  <a:pt x="65" y="116"/>
                </a:cubicBezTo>
                <a:cubicBezTo>
                  <a:pt x="65" y="87"/>
                  <a:pt x="65" y="87"/>
                  <a:pt x="65" y="87"/>
                </a:cubicBezTo>
                <a:cubicBezTo>
                  <a:pt x="98" y="87"/>
                  <a:pt x="98" y="87"/>
                  <a:pt x="98" y="87"/>
                </a:cubicBezTo>
                <a:cubicBezTo>
                  <a:pt x="98" y="116"/>
                  <a:pt x="98" y="116"/>
                  <a:pt x="98" y="116"/>
                </a:cubicBezTo>
                <a:cubicBezTo>
                  <a:pt x="109" y="116"/>
                  <a:pt x="109" y="116"/>
                  <a:pt x="109" y="116"/>
                </a:cubicBezTo>
                <a:cubicBezTo>
                  <a:pt x="109" y="76"/>
                  <a:pt x="109" y="76"/>
                  <a:pt x="109" y="76"/>
                </a:cubicBezTo>
                <a:lnTo>
                  <a:pt x="65" y="76"/>
                </a:lnTo>
                <a:close/>
                <a:moveTo>
                  <a:pt x="60" y="0"/>
                </a:moveTo>
                <a:cubicBezTo>
                  <a:pt x="55" y="0"/>
                  <a:pt x="51" y="4"/>
                  <a:pt x="51" y="9"/>
                </a:cubicBezTo>
                <a:cubicBezTo>
                  <a:pt x="51" y="14"/>
                  <a:pt x="55" y="18"/>
                  <a:pt x="60" y="18"/>
                </a:cubicBezTo>
                <a:cubicBezTo>
                  <a:pt x="65" y="18"/>
                  <a:pt x="69" y="14"/>
                  <a:pt x="69" y="9"/>
                </a:cubicBezTo>
                <a:cubicBezTo>
                  <a:pt x="69" y="4"/>
                  <a:pt x="65" y="0"/>
                  <a:pt x="60" y="0"/>
                </a:cubicBezTo>
                <a:close/>
                <a:moveTo>
                  <a:pt x="60" y="18"/>
                </a:moveTo>
                <a:cubicBezTo>
                  <a:pt x="51" y="18"/>
                  <a:pt x="44" y="26"/>
                  <a:pt x="44" y="35"/>
                </a:cubicBezTo>
                <a:cubicBezTo>
                  <a:pt x="44" y="40"/>
                  <a:pt x="48" y="44"/>
                  <a:pt x="53" y="44"/>
                </a:cubicBezTo>
                <a:cubicBezTo>
                  <a:pt x="67" y="44"/>
                  <a:pt x="67" y="44"/>
                  <a:pt x="67" y="44"/>
                </a:cubicBezTo>
                <a:cubicBezTo>
                  <a:pt x="72" y="44"/>
                  <a:pt x="76" y="40"/>
                  <a:pt x="76" y="35"/>
                </a:cubicBezTo>
                <a:cubicBezTo>
                  <a:pt x="76" y="26"/>
                  <a:pt x="69" y="18"/>
                  <a:pt x="60" y="1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" name="Freeform 19">
            <a:extLst>
              <a:ext uri="{FF2B5EF4-FFF2-40B4-BE49-F238E27FC236}">
                <a16:creationId xmlns:a16="http://schemas.microsoft.com/office/drawing/2014/main" xmlns="" id="{6AC5727B-0940-4648-83C0-860BD16A89B6}"/>
              </a:ext>
            </a:extLst>
          </p:cNvPr>
          <p:cNvSpPr>
            <a:spLocks noEditPoints="1"/>
          </p:cNvSpPr>
          <p:nvPr/>
        </p:nvSpPr>
        <p:spPr bwMode="auto">
          <a:xfrm>
            <a:off x="2479675" y="2852738"/>
            <a:ext cx="546100" cy="550863"/>
          </a:xfrm>
          <a:custGeom>
            <a:avLst/>
            <a:gdLst>
              <a:gd name="T0" fmla="*/ 80 w 160"/>
              <a:gd name="T1" fmla="*/ 47 h 160"/>
              <a:gd name="T2" fmla="*/ 68 w 160"/>
              <a:gd name="T3" fmla="*/ 59 h 160"/>
              <a:gd name="T4" fmla="*/ 80 w 160"/>
              <a:gd name="T5" fmla="*/ 71 h 160"/>
              <a:gd name="T6" fmla="*/ 92 w 160"/>
              <a:gd name="T7" fmla="*/ 59 h 160"/>
              <a:gd name="T8" fmla="*/ 80 w 160"/>
              <a:gd name="T9" fmla="*/ 47 h 160"/>
              <a:gd name="T10" fmla="*/ 80 w 160"/>
              <a:gd name="T11" fmla="*/ 71 h 160"/>
              <a:gd name="T12" fmla="*/ 59 w 160"/>
              <a:gd name="T13" fmla="*/ 92 h 160"/>
              <a:gd name="T14" fmla="*/ 71 w 160"/>
              <a:gd name="T15" fmla="*/ 104 h 160"/>
              <a:gd name="T16" fmla="*/ 89 w 160"/>
              <a:gd name="T17" fmla="*/ 104 h 160"/>
              <a:gd name="T18" fmla="*/ 101 w 160"/>
              <a:gd name="T19" fmla="*/ 92 h 160"/>
              <a:gd name="T20" fmla="*/ 80 w 160"/>
              <a:gd name="T21" fmla="*/ 71 h 160"/>
              <a:gd name="T22" fmla="*/ 160 w 160"/>
              <a:gd name="T23" fmla="*/ 0 h 160"/>
              <a:gd name="T24" fmla="*/ 130 w 160"/>
              <a:gd name="T25" fmla="*/ 0 h 160"/>
              <a:gd name="T26" fmla="*/ 140 w 160"/>
              <a:gd name="T27" fmla="*/ 10 h 160"/>
              <a:gd name="T28" fmla="*/ 103 w 160"/>
              <a:gd name="T29" fmla="*/ 47 h 160"/>
              <a:gd name="T30" fmla="*/ 106 w 160"/>
              <a:gd name="T31" fmla="*/ 59 h 160"/>
              <a:gd name="T32" fmla="*/ 105 w 160"/>
              <a:gd name="T33" fmla="*/ 65 h 160"/>
              <a:gd name="T34" fmla="*/ 150 w 160"/>
              <a:gd name="T35" fmla="*/ 20 h 160"/>
              <a:gd name="T36" fmla="*/ 160 w 160"/>
              <a:gd name="T37" fmla="*/ 30 h 160"/>
              <a:gd name="T38" fmla="*/ 160 w 160"/>
              <a:gd name="T39" fmla="*/ 0 h 160"/>
              <a:gd name="T40" fmla="*/ 57 w 160"/>
              <a:gd name="T41" fmla="*/ 47 h 160"/>
              <a:gd name="T42" fmla="*/ 20 w 160"/>
              <a:gd name="T43" fmla="*/ 10 h 160"/>
              <a:gd name="T44" fmla="*/ 30 w 160"/>
              <a:gd name="T45" fmla="*/ 0 h 160"/>
              <a:gd name="T46" fmla="*/ 0 w 160"/>
              <a:gd name="T47" fmla="*/ 0 h 160"/>
              <a:gd name="T48" fmla="*/ 0 w 160"/>
              <a:gd name="T49" fmla="*/ 30 h 160"/>
              <a:gd name="T50" fmla="*/ 10 w 160"/>
              <a:gd name="T51" fmla="*/ 20 h 160"/>
              <a:gd name="T52" fmla="*/ 55 w 160"/>
              <a:gd name="T53" fmla="*/ 65 h 160"/>
              <a:gd name="T54" fmla="*/ 54 w 160"/>
              <a:gd name="T55" fmla="*/ 59 h 160"/>
              <a:gd name="T56" fmla="*/ 57 w 160"/>
              <a:gd name="T57" fmla="*/ 47 h 160"/>
              <a:gd name="T58" fmla="*/ 150 w 160"/>
              <a:gd name="T59" fmla="*/ 140 h 160"/>
              <a:gd name="T60" fmla="*/ 113 w 160"/>
              <a:gd name="T61" fmla="*/ 103 h 160"/>
              <a:gd name="T62" fmla="*/ 103 w 160"/>
              <a:gd name="T63" fmla="*/ 113 h 160"/>
              <a:gd name="T64" fmla="*/ 140 w 160"/>
              <a:gd name="T65" fmla="*/ 150 h 160"/>
              <a:gd name="T66" fmla="*/ 130 w 160"/>
              <a:gd name="T67" fmla="*/ 160 h 160"/>
              <a:gd name="T68" fmla="*/ 160 w 160"/>
              <a:gd name="T69" fmla="*/ 160 h 160"/>
              <a:gd name="T70" fmla="*/ 160 w 160"/>
              <a:gd name="T71" fmla="*/ 130 h 160"/>
              <a:gd name="T72" fmla="*/ 150 w 160"/>
              <a:gd name="T73" fmla="*/ 140 h 160"/>
              <a:gd name="T74" fmla="*/ 57 w 160"/>
              <a:gd name="T75" fmla="*/ 113 h 160"/>
              <a:gd name="T76" fmla="*/ 47 w 160"/>
              <a:gd name="T77" fmla="*/ 103 h 160"/>
              <a:gd name="T78" fmla="*/ 10 w 160"/>
              <a:gd name="T79" fmla="*/ 140 h 160"/>
              <a:gd name="T80" fmla="*/ 0 w 160"/>
              <a:gd name="T81" fmla="*/ 130 h 160"/>
              <a:gd name="T82" fmla="*/ 0 w 160"/>
              <a:gd name="T83" fmla="*/ 160 h 160"/>
              <a:gd name="T84" fmla="*/ 30 w 160"/>
              <a:gd name="T85" fmla="*/ 160 h 160"/>
              <a:gd name="T86" fmla="*/ 20 w 160"/>
              <a:gd name="T87" fmla="*/ 150 h 160"/>
              <a:gd name="T88" fmla="*/ 57 w 160"/>
              <a:gd name="T89" fmla="*/ 113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160" h="160">
                <a:moveTo>
                  <a:pt x="80" y="47"/>
                </a:moveTo>
                <a:cubicBezTo>
                  <a:pt x="74" y="47"/>
                  <a:pt x="68" y="52"/>
                  <a:pt x="68" y="59"/>
                </a:cubicBezTo>
                <a:cubicBezTo>
                  <a:pt x="68" y="65"/>
                  <a:pt x="74" y="71"/>
                  <a:pt x="80" y="71"/>
                </a:cubicBezTo>
                <a:cubicBezTo>
                  <a:pt x="86" y="71"/>
                  <a:pt x="92" y="65"/>
                  <a:pt x="92" y="59"/>
                </a:cubicBezTo>
                <a:cubicBezTo>
                  <a:pt x="92" y="52"/>
                  <a:pt x="86" y="47"/>
                  <a:pt x="80" y="47"/>
                </a:cubicBezTo>
                <a:close/>
                <a:moveTo>
                  <a:pt x="80" y="71"/>
                </a:moveTo>
                <a:cubicBezTo>
                  <a:pt x="68" y="71"/>
                  <a:pt x="59" y="80"/>
                  <a:pt x="59" y="92"/>
                </a:cubicBezTo>
                <a:cubicBezTo>
                  <a:pt x="59" y="98"/>
                  <a:pt x="64" y="104"/>
                  <a:pt x="71" y="104"/>
                </a:cubicBezTo>
                <a:cubicBezTo>
                  <a:pt x="89" y="104"/>
                  <a:pt x="89" y="104"/>
                  <a:pt x="89" y="104"/>
                </a:cubicBezTo>
                <a:cubicBezTo>
                  <a:pt x="96" y="104"/>
                  <a:pt x="101" y="98"/>
                  <a:pt x="101" y="92"/>
                </a:cubicBezTo>
                <a:cubicBezTo>
                  <a:pt x="101" y="80"/>
                  <a:pt x="92" y="71"/>
                  <a:pt x="80" y="71"/>
                </a:cubicBezTo>
                <a:close/>
                <a:moveTo>
                  <a:pt x="160" y="0"/>
                </a:moveTo>
                <a:cubicBezTo>
                  <a:pt x="130" y="0"/>
                  <a:pt x="130" y="0"/>
                  <a:pt x="130" y="0"/>
                </a:cubicBezTo>
                <a:cubicBezTo>
                  <a:pt x="140" y="10"/>
                  <a:pt x="140" y="10"/>
                  <a:pt x="140" y="10"/>
                </a:cubicBezTo>
                <a:cubicBezTo>
                  <a:pt x="103" y="47"/>
                  <a:pt x="103" y="47"/>
                  <a:pt x="103" y="47"/>
                </a:cubicBezTo>
                <a:cubicBezTo>
                  <a:pt x="105" y="51"/>
                  <a:pt x="106" y="55"/>
                  <a:pt x="106" y="59"/>
                </a:cubicBezTo>
                <a:cubicBezTo>
                  <a:pt x="106" y="61"/>
                  <a:pt x="106" y="63"/>
                  <a:pt x="105" y="65"/>
                </a:cubicBezTo>
                <a:cubicBezTo>
                  <a:pt x="150" y="20"/>
                  <a:pt x="150" y="20"/>
                  <a:pt x="150" y="20"/>
                </a:cubicBezTo>
                <a:cubicBezTo>
                  <a:pt x="160" y="30"/>
                  <a:pt x="160" y="30"/>
                  <a:pt x="160" y="30"/>
                </a:cubicBezTo>
                <a:lnTo>
                  <a:pt x="160" y="0"/>
                </a:lnTo>
                <a:close/>
                <a:moveTo>
                  <a:pt x="57" y="47"/>
                </a:moveTo>
                <a:cubicBezTo>
                  <a:pt x="20" y="10"/>
                  <a:pt x="20" y="10"/>
                  <a:pt x="20" y="10"/>
                </a:cubicBezTo>
                <a:cubicBezTo>
                  <a:pt x="30" y="0"/>
                  <a:pt x="30" y="0"/>
                  <a:pt x="3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30"/>
                  <a:pt x="0" y="30"/>
                  <a:pt x="0" y="30"/>
                </a:cubicBezTo>
                <a:cubicBezTo>
                  <a:pt x="10" y="20"/>
                  <a:pt x="10" y="20"/>
                  <a:pt x="10" y="20"/>
                </a:cubicBezTo>
                <a:cubicBezTo>
                  <a:pt x="55" y="65"/>
                  <a:pt x="55" y="65"/>
                  <a:pt x="55" y="65"/>
                </a:cubicBezTo>
                <a:cubicBezTo>
                  <a:pt x="54" y="63"/>
                  <a:pt x="54" y="61"/>
                  <a:pt x="54" y="59"/>
                </a:cubicBezTo>
                <a:cubicBezTo>
                  <a:pt x="54" y="55"/>
                  <a:pt x="55" y="51"/>
                  <a:pt x="57" y="47"/>
                </a:cubicBezTo>
                <a:close/>
                <a:moveTo>
                  <a:pt x="150" y="140"/>
                </a:moveTo>
                <a:cubicBezTo>
                  <a:pt x="113" y="103"/>
                  <a:pt x="113" y="103"/>
                  <a:pt x="113" y="103"/>
                </a:cubicBezTo>
                <a:cubicBezTo>
                  <a:pt x="111" y="107"/>
                  <a:pt x="107" y="111"/>
                  <a:pt x="103" y="113"/>
                </a:cubicBezTo>
                <a:cubicBezTo>
                  <a:pt x="140" y="150"/>
                  <a:pt x="140" y="150"/>
                  <a:pt x="140" y="150"/>
                </a:cubicBezTo>
                <a:cubicBezTo>
                  <a:pt x="130" y="160"/>
                  <a:pt x="130" y="160"/>
                  <a:pt x="130" y="160"/>
                </a:cubicBezTo>
                <a:cubicBezTo>
                  <a:pt x="160" y="160"/>
                  <a:pt x="160" y="160"/>
                  <a:pt x="160" y="160"/>
                </a:cubicBezTo>
                <a:cubicBezTo>
                  <a:pt x="160" y="130"/>
                  <a:pt x="160" y="130"/>
                  <a:pt x="160" y="130"/>
                </a:cubicBezTo>
                <a:lnTo>
                  <a:pt x="150" y="140"/>
                </a:lnTo>
                <a:close/>
                <a:moveTo>
                  <a:pt x="57" y="113"/>
                </a:moveTo>
                <a:cubicBezTo>
                  <a:pt x="53" y="111"/>
                  <a:pt x="49" y="107"/>
                  <a:pt x="47" y="103"/>
                </a:cubicBezTo>
                <a:cubicBezTo>
                  <a:pt x="10" y="140"/>
                  <a:pt x="10" y="140"/>
                  <a:pt x="10" y="140"/>
                </a:cubicBezTo>
                <a:cubicBezTo>
                  <a:pt x="0" y="130"/>
                  <a:pt x="0" y="130"/>
                  <a:pt x="0" y="130"/>
                </a:cubicBezTo>
                <a:cubicBezTo>
                  <a:pt x="0" y="160"/>
                  <a:pt x="0" y="160"/>
                  <a:pt x="0" y="160"/>
                </a:cubicBezTo>
                <a:cubicBezTo>
                  <a:pt x="30" y="160"/>
                  <a:pt x="30" y="160"/>
                  <a:pt x="30" y="160"/>
                </a:cubicBezTo>
                <a:cubicBezTo>
                  <a:pt x="20" y="150"/>
                  <a:pt x="20" y="150"/>
                  <a:pt x="20" y="150"/>
                </a:cubicBezTo>
                <a:lnTo>
                  <a:pt x="57" y="11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" name="Freeform 20">
            <a:extLst>
              <a:ext uri="{FF2B5EF4-FFF2-40B4-BE49-F238E27FC236}">
                <a16:creationId xmlns:a16="http://schemas.microsoft.com/office/drawing/2014/main" xmlns="" id="{2463E5D4-8835-4136-BF5D-9D6201837F49}"/>
              </a:ext>
            </a:extLst>
          </p:cNvPr>
          <p:cNvSpPr>
            <a:spLocks noEditPoints="1"/>
          </p:cNvSpPr>
          <p:nvPr/>
        </p:nvSpPr>
        <p:spPr bwMode="auto">
          <a:xfrm>
            <a:off x="2479675" y="3513138"/>
            <a:ext cx="546100" cy="454025"/>
          </a:xfrm>
          <a:custGeom>
            <a:avLst/>
            <a:gdLst>
              <a:gd name="T0" fmla="*/ 151 w 160"/>
              <a:gd name="T1" fmla="*/ 0 h 132"/>
              <a:gd name="T2" fmla="*/ 11 w 160"/>
              <a:gd name="T3" fmla="*/ 0 h 132"/>
              <a:gd name="T4" fmla="*/ 2 w 160"/>
              <a:gd name="T5" fmla="*/ 0 h 132"/>
              <a:gd name="T6" fmla="*/ 2 w 160"/>
              <a:gd name="T7" fmla="*/ 11 h 132"/>
              <a:gd name="T8" fmla="*/ 11 w 160"/>
              <a:gd name="T9" fmla="*/ 11 h 132"/>
              <a:gd name="T10" fmla="*/ 11 w 160"/>
              <a:gd name="T11" fmla="*/ 76 h 132"/>
              <a:gd name="T12" fmla="*/ 17 w 160"/>
              <a:gd name="T13" fmla="*/ 75 h 132"/>
              <a:gd name="T14" fmla="*/ 23 w 160"/>
              <a:gd name="T15" fmla="*/ 76 h 132"/>
              <a:gd name="T16" fmla="*/ 23 w 160"/>
              <a:gd name="T17" fmla="*/ 11 h 132"/>
              <a:gd name="T18" fmla="*/ 139 w 160"/>
              <a:gd name="T19" fmla="*/ 11 h 132"/>
              <a:gd name="T20" fmla="*/ 139 w 160"/>
              <a:gd name="T21" fmla="*/ 105 h 132"/>
              <a:gd name="T22" fmla="*/ 40 w 160"/>
              <a:gd name="T23" fmla="*/ 105 h 132"/>
              <a:gd name="T24" fmla="*/ 45 w 160"/>
              <a:gd name="T25" fmla="*/ 117 h 132"/>
              <a:gd name="T26" fmla="*/ 151 w 160"/>
              <a:gd name="T27" fmla="*/ 117 h 132"/>
              <a:gd name="T28" fmla="*/ 151 w 160"/>
              <a:gd name="T29" fmla="*/ 11 h 132"/>
              <a:gd name="T30" fmla="*/ 160 w 160"/>
              <a:gd name="T31" fmla="*/ 11 h 132"/>
              <a:gd name="T32" fmla="*/ 160 w 160"/>
              <a:gd name="T33" fmla="*/ 0 h 132"/>
              <a:gd name="T34" fmla="*/ 151 w 160"/>
              <a:gd name="T35" fmla="*/ 0 h 132"/>
              <a:gd name="T36" fmla="*/ 81 w 160"/>
              <a:gd name="T37" fmla="*/ 26 h 132"/>
              <a:gd name="T38" fmla="*/ 49 w 160"/>
              <a:gd name="T39" fmla="*/ 58 h 132"/>
              <a:gd name="T40" fmla="*/ 81 w 160"/>
              <a:gd name="T41" fmla="*/ 90 h 132"/>
              <a:gd name="T42" fmla="*/ 113 w 160"/>
              <a:gd name="T43" fmla="*/ 58 h 132"/>
              <a:gd name="T44" fmla="*/ 81 w 160"/>
              <a:gd name="T45" fmla="*/ 26 h 132"/>
              <a:gd name="T46" fmla="*/ 81 w 160"/>
              <a:gd name="T47" fmla="*/ 79 h 132"/>
              <a:gd name="T48" fmla="*/ 60 w 160"/>
              <a:gd name="T49" fmla="*/ 58 h 132"/>
              <a:gd name="T50" fmla="*/ 75 w 160"/>
              <a:gd name="T51" fmla="*/ 38 h 132"/>
              <a:gd name="T52" fmla="*/ 75 w 160"/>
              <a:gd name="T53" fmla="*/ 64 h 132"/>
              <a:gd name="T54" fmla="*/ 101 w 160"/>
              <a:gd name="T55" fmla="*/ 64 h 132"/>
              <a:gd name="T56" fmla="*/ 81 w 160"/>
              <a:gd name="T57" fmla="*/ 79 h 132"/>
              <a:gd name="T58" fmla="*/ 87 w 160"/>
              <a:gd name="T59" fmla="*/ 53 h 132"/>
              <a:gd name="T60" fmla="*/ 87 w 160"/>
              <a:gd name="T61" fmla="*/ 38 h 132"/>
              <a:gd name="T62" fmla="*/ 101 w 160"/>
              <a:gd name="T63" fmla="*/ 53 h 132"/>
              <a:gd name="T64" fmla="*/ 87 w 160"/>
              <a:gd name="T65" fmla="*/ 53 h 132"/>
              <a:gd name="T66" fmla="*/ 17 w 160"/>
              <a:gd name="T67" fmla="*/ 87 h 132"/>
              <a:gd name="T68" fmla="*/ 8 w 160"/>
              <a:gd name="T69" fmla="*/ 96 h 132"/>
              <a:gd name="T70" fmla="*/ 17 w 160"/>
              <a:gd name="T71" fmla="*/ 105 h 132"/>
              <a:gd name="T72" fmla="*/ 26 w 160"/>
              <a:gd name="T73" fmla="*/ 96 h 132"/>
              <a:gd name="T74" fmla="*/ 17 w 160"/>
              <a:gd name="T75" fmla="*/ 87 h 132"/>
              <a:gd name="T76" fmla="*/ 17 w 160"/>
              <a:gd name="T77" fmla="*/ 105 h 132"/>
              <a:gd name="T78" fmla="*/ 0 w 160"/>
              <a:gd name="T79" fmla="*/ 122 h 132"/>
              <a:gd name="T80" fmla="*/ 9 w 160"/>
              <a:gd name="T81" fmla="*/ 132 h 132"/>
              <a:gd name="T82" fmla="*/ 24 w 160"/>
              <a:gd name="T83" fmla="*/ 132 h 132"/>
              <a:gd name="T84" fmla="*/ 34 w 160"/>
              <a:gd name="T85" fmla="*/ 122 h 132"/>
              <a:gd name="T86" fmla="*/ 17 w 160"/>
              <a:gd name="T87" fmla="*/ 105 h 1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60" h="132">
                <a:moveTo>
                  <a:pt x="151" y="0"/>
                </a:moveTo>
                <a:cubicBezTo>
                  <a:pt x="11" y="0"/>
                  <a:pt x="11" y="0"/>
                  <a:pt x="11" y="0"/>
                </a:cubicBezTo>
                <a:cubicBezTo>
                  <a:pt x="2" y="0"/>
                  <a:pt x="2" y="0"/>
                  <a:pt x="2" y="0"/>
                </a:cubicBezTo>
                <a:cubicBezTo>
                  <a:pt x="2" y="11"/>
                  <a:pt x="2" y="11"/>
                  <a:pt x="2" y="11"/>
                </a:cubicBezTo>
                <a:cubicBezTo>
                  <a:pt x="11" y="11"/>
                  <a:pt x="11" y="11"/>
                  <a:pt x="11" y="11"/>
                </a:cubicBezTo>
                <a:cubicBezTo>
                  <a:pt x="11" y="76"/>
                  <a:pt x="11" y="76"/>
                  <a:pt x="11" y="76"/>
                </a:cubicBezTo>
                <a:cubicBezTo>
                  <a:pt x="13" y="76"/>
                  <a:pt x="15" y="75"/>
                  <a:pt x="17" y="75"/>
                </a:cubicBezTo>
                <a:cubicBezTo>
                  <a:pt x="19" y="75"/>
                  <a:pt x="21" y="76"/>
                  <a:pt x="23" y="76"/>
                </a:cubicBezTo>
                <a:cubicBezTo>
                  <a:pt x="23" y="11"/>
                  <a:pt x="23" y="11"/>
                  <a:pt x="23" y="11"/>
                </a:cubicBezTo>
                <a:cubicBezTo>
                  <a:pt x="139" y="11"/>
                  <a:pt x="139" y="11"/>
                  <a:pt x="139" y="11"/>
                </a:cubicBezTo>
                <a:cubicBezTo>
                  <a:pt x="139" y="105"/>
                  <a:pt x="139" y="105"/>
                  <a:pt x="139" y="105"/>
                </a:cubicBezTo>
                <a:cubicBezTo>
                  <a:pt x="40" y="105"/>
                  <a:pt x="40" y="105"/>
                  <a:pt x="40" y="105"/>
                </a:cubicBezTo>
                <a:cubicBezTo>
                  <a:pt x="42" y="109"/>
                  <a:pt x="44" y="113"/>
                  <a:pt x="45" y="117"/>
                </a:cubicBezTo>
                <a:cubicBezTo>
                  <a:pt x="151" y="117"/>
                  <a:pt x="151" y="117"/>
                  <a:pt x="151" y="117"/>
                </a:cubicBezTo>
                <a:cubicBezTo>
                  <a:pt x="151" y="11"/>
                  <a:pt x="151" y="11"/>
                  <a:pt x="151" y="11"/>
                </a:cubicBezTo>
                <a:cubicBezTo>
                  <a:pt x="160" y="11"/>
                  <a:pt x="160" y="11"/>
                  <a:pt x="160" y="11"/>
                </a:cubicBezTo>
                <a:cubicBezTo>
                  <a:pt x="160" y="0"/>
                  <a:pt x="160" y="0"/>
                  <a:pt x="160" y="0"/>
                </a:cubicBezTo>
                <a:lnTo>
                  <a:pt x="151" y="0"/>
                </a:lnTo>
                <a:close/>
                <a:moveTo>
                  <a:pt x="81" y="26"/>
                </a:moveTo>
                <a:cubicBezTo>
                  <a:pt x="63" y="26"/>
                  <a:pt x="49" y="41"/>
                  <a:pt x="49" y="58"/>
                </a:cubicBezTo>
                <a:cubicBezTo>
                  <a:pt x="49" y="76"/>
                  <a:pt x="63" y="90"/>
                  <a:pt x="81" y="90"/>
                </a:cubicBezTo>
                <a:cubicBezTo>
                  <a:pt x="99" y="90"/>
                  <a:pt x="113" y="76"/>
                  <a:pt x="113" y="58"/>
                </a:cubicBezTo>
                <a:cubicBezTo>
                  <a:pt x="113" y="41"/>
                  <a:pt x="99" y="26"/>
                  <a:pt x="81" y="26"/>
                </a:cubicBezTo>
                <a:close/>
                <a:moveTo>
                  <a:pt x="81" y="79"/>
                </a:moveTo>
                <a:cubicBezTo>
                  <a:pt x="70" y="79"/>
                  <a:pt x="60" y="70"/>
                  <a:pt x="60" y="58"/>
                </a:cubicBezTo>
                <a:cubicBezTo>
                  <a:pt x="60" y="49"/>
                  <a:pt x="67" y="41"/>
                  <a:pt x="75" y="38"/>
                </a:cubicBezTo>
                <a:cubicBezTo>
                  <a:pt x="75" y="64"/>
                  <a:pt x="75" y="64"/>
                  <a:pt x="75" y="64"/>
                </a:cubicBezTo>
                <a:cubicBezTo>
                  <a:pt x="101" y="64"/>
                  <a:pt x="101" y="64"/>
                  <a:pt x="101" y="64"/>
                </a:cubicBezTo>
                <a:cubicBezTo>
                  <a:pt x="98" y="73"/>
                  <a:pt x="90" y="79"/>
                  <a:pt x="81" y="79"/>
                </a:cubicBezTo>
                <a:close/>
                <a:moveTo>
                  <a:pt x="87" y="53"/>
                </a:moveTo>
                <a:cubicBezTo>
                  <a:pt x="87" y="38"/>
                  <a:pt x="87" y="38"/>
                  <a:pt x="87" y="38"/>
                </a:cubicBezTo>
                <a:cubicBezTo>
                  <a:pt x="93" y="40"/>
                  <a:pt x="99" y="46"/>
                  <a:pt x="101" y="53"/>
                </a:cubicBezTo>
                <a:lnTo>
                  <a:pt x="87" y="53"/>
                </a:lnTo>
                <a:close/>
                <a:moveTo>
                  <a:pt x="17" y="87"/>
                </a:moveTo>
                <a:cubicBezTo>
                  <a:pt x="12" y="87"/>
                  <a:pt x="8" y="91"/>
                  <a:pt x="8" y="96"/>
                </a:cubicBezTo>
                <a:cubicBezTo>
                  <a:pt x="8" y="101"/>
                  <a:pt x="12" y="105"/>
                  <a:pt x="17" y="105"/>
                </a:cubicBezTo>
                <a:cubicBezTo>
                  <a:pt x="22" y="105"/>
                  <a:pt x="26" y="101"/>
                  <a:pt x="26" y="96"/>
                </a:cubicBezTo>
                <a:cubicBezTo>
                  <a:pt x="26" y="91"/>
                  <a:pt x="22" y="87"/>
                  <a:pt x="17" y="87"/>
                </a:cubicBezTo>
                <a:close/>
                <a:moveTo>
                  <a:pt x="17" y="105"/>
                </a:moveTo>
                <a:cubicBezTo>
                  <a:pt x="8" y="105"/>
                  <a:pt x="0" y="113"/>
                  <a:pt x="0" y="122"/>
                </a:cubicBezTo>
                <a:cubicBezTo>
                  <a:pt x="0" y="128"/>
                  <a:pt x="4" y="132"/>
                  <a:pt x="9" y="132"/>
                </a:cubicBezTo>
                <a:cubicBezTo>
                  <a:pt x="24" y="132"/>
                  <a:pt x="24" y="132"/>
                  <a:pt x="24" y="132"/>
                </a:cubicBezTo>
                <a:cubicBezTo>
                  <a:pt x="30" y="132"/>
                  <a:pt x="34" y="128"/>
                  <a:pt x="34" y="122"/>
                </a:cubicBezTo>
                <a:cubicBezTo>
                  <a:pt x="34" y="113"/>
                  <a:pt x="26" y="105"/>
                  <a:pt x="17" y="10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" name="Freeform 21">
            <a:extLst>
              <a:ext uri="{FF2B5EF4-FFF2-40B4-BE49-F238E27FC236}">
                <a16:creationId xmlns:a16="http://schemas.microsoft.com/office/drawing/2014/main" xmlns="" id="{2FB5FA45-2498-4CB0-94A3-F8E3BDB1A53D}"/>
              </a:ext>
            </a:extLst>
          </p:cNvPr>
          <p:cNvSpPr>
            <a:spLocks noEditPoints="1"/>
          </p:cNvSpPr>
          <p:nvPr/>
        </p:nvSpPr>
        <p:spPr bwMode="auto">
          <a:xfrm>
            <a:off x="2506663" y="4090988"/>
            <a:ext cx="485775" cy="550863"/>
          </a:xfrm>
          <a:custGeom>
            <a:avLst/>
            <a:gdLst>
              <a:gd name="T0" fmla="*/ 29 w 142"/>
              <a:gd name="T1" fmla="*/ 21 h 160"/>
              <a:gd name="T2" fmla="*/ 19 w 142"/>
              <a:gd name="T3" fmla="*/ 30 h 160"/>
              <a:gd name="T4" fmla="*/ 29 w 142"/>
              <a:gd name="T5" fmla="*/ 40 h 160"/>
              <a:gd name="T6" fmla="*/ 38 w 142"/>
              <a:gd name="T7" fmla="*/ 30 h 160"/>
              <a:gd name="T8" fmla="*/ 29 w 142"/>
              <a:gd name="T9" fmla="*/ 21 h 160"/>
              <a:gd name="T10" fmla="*/ 29 w 142"/>
              <a:gd name="T11" fmla="*/ 40 h 160"/>
              <a:gd name="T12" fmla="*/ 12 w 142"/>
              <a:gd name="T13" fmla="*/ 57 h 160"/>
              <a:gd name="T14" fmla="*/ 21 w 142"/>
              <a:gd name="T15" fmla="*/ 67 h 160"/>
              <a:gd name="T16" fmla="*/ 36 w 142"/>
              <a:gd name="T17" fmla="*/ 67 h 160"/>
              <a:gd name="T18" fmla="*/ 46 w 142"/>
              <a:gd name="T19" fmla="*/ 57 h 160"/>
              <a:gd name="T20" fmla="*/ 29 w 142"/>
              <a:gd name="T21" fmla="*/ 40 h 160"/>
              <a:gd name="T22" fmla="*/ 113 w 142"/>
              <a:gd name="T23" fmla="*/ 93 h 160"/>
              <a:gd name="T24" fmla="*/ 104 w 142"/>
              <a:gd name="T25" fmla="*/ 103 h 160"/>
              <a:gd name="T26" fmla="*/ 113 w 142"/>
              <a:gd name="T27" fmla="*/ 113 h 160"/>
              <a:gd name="T28" fmla="*/ 123 w 142"/>
              <a:gd name="T29" fmla="*/ 103 h 160"/>
              <a:gd name="T30" fmla="*/ 113 w 142"/>
              <a:gd name="T31" fmla="*/ 93 h 160"/>
              <a:gd name="T32" fmla="*/ 113 w 142"/>
              <a:gd name="T33" fmla="*/ 113 h 160"/>
              <a:gd name="T34" fmla="*/ 96 w 142"/>
              <a:gd name="T35" fmla="*/ 130 h 160"/>
              <a:gd name="T36" fmla="*/ 105 w 142"/>
              <a:gd name="T37" fmla="*/ 139 h 160"/>
              <a:gd name="T38" fmla="*/ 121 w 142"/>
              <a:gd name="T39" fmla="*/ 139 h 160"/>
              <a:gd name="T40" fmla="*/ 130 w 142"/>
              <a:gd name="T41" fmla="*/ 130 h 160"/>
              <a:gd name="T42" fmla="*/ 113 w 142"/>
              <a:gd name="T43" fmla="*/ 113 h 160"/>
              <a:gd name="T44" fmla="*/ 64 w 142"/>
              <a:gd name="T45" fmla="*/ 145 h 160"/>
              <a:gd name="T46" fmla="*/ 50 w 142"/>
              <a:gd name="T47" fmla="*/ 125 h 160"/>
              <a:gd name="T48" fmla="*/ 48 w 142"/>
              <a:gd name="T49" fmla="*/ 137 h 160"/>
              <a:gd name="T50" fmla="*/ 12 w 142"/>
              <a:gd name="T51" fmla="*/ 87 h 160"/>
              <a:gd name="T52" fmla="*/ 0 w 142"/>
              <a:gd name="T53" fmla="*/ 87 h 160"/>
              <a:gd name="T54" fmla="*/ 46 w 142"/>
              <a:gd name="T55" fmla="*/ 148 h 160"/>
              <a:gd name="T56" fmla="*/ 45 w 142"/>
              <a:gd name="T57" fmla="*/ 160 h 160"/>
              <a:gd name="T58" fmla="*/ 64 w 142"/>
              <a:gd name="T59" fmla="*/ 145 h 160"/>
              <a:gd name="T60" fmla="*/ 96 w 142"/>
              <a:gd name="T61" fmla="*/ 12 h 160"/>
              <a:gd name="T62" fmla="*/ 97 w 142"/>
              <a:gd name="T63" fmla="*/ 0 h 160"/>
              <a:gd name="T64" fmla="*/ 77 w 142"/>
              <a:gd name="T65" fmla="*/ 15 h 160"/>
              <a:gd name="T66" fmla="*/ 92 w 142"/>
              <a:gd name="T67" fmla="*/ 35 h 160"/>
              <a:gd name="T68" fmla="*/ 94 w 142"/>
              <a:gd name="T69" fmla="*/ 23 h 160"/>
              <a:gd name="T70" fmla="*/ 130 w 142"/>
              <a:gd name="T71" fmla="*/ 73 h 160"/>
              <a:gd name="T72" fmla="*/ 142 w 142"/>
              <a:gd name="T73" fmla="*/ 73 h 160"/>
              <a:gd name="T74" fmla="*/ 96 w 142"/>
              <a:gd name="T75" fmla="*/ 12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42" h="160">
                <a:moveTo>
                  <a:pt x="29" y="21"/>
                </a:moveTo>
                <a:cubicBezTo>
                  <a:pt x="23" y="21"/>
                  <a:pt x="19" y="25"/>
                  <a:pt x="19" y="30"/>
                </a:cubicBezTo>
                <a:cubicBezTo>
                  <a:pt x="19" y="35"/>
                  <a:pt x="23" y="40"/>
                  <a:pt x="29" y="40"/>
                </a:cubicBezTo>
                <a:cubicBezTo>
                  <a:pt x="34" y="40"/>
                  <a:pt x="38" y="35"/>
                  <a:pt x="38" y="30"/>
                </a:cubicBezTo>
                <a:cubicBezTo>
                  <a:pt x="38" y="25"/>
                  <a:pt x="34" y="21"/>
                  <a:pt x="29" y="21"/>
                </a:cubicBezTo>
                <a:close/>
                <a:moveTo>
                  <a:pt x="29" y="40"/>
                </a:moveTo>
                <a:cubicBezTo>
                  <a:pt x="19" y="40"/>
                  <a:pt x="12" y="47"/>
                  <a:pt x="12" y="57"/>
                </a:cubicBezTo>
                <a:cubicBezTo>
                  <a:pt x="12" y="62"/>
                  <a:pt x="16" y="67"/>
                  <a:pt x="21" y="67"/>
                </a:cubicBezTo>
                <a:cubicBezTo>
                  <a:pt x="36" y="67"/>
                  <a:pt x="36" y="67"/>
                  <a:pt x="36" y="67"/>
                </a:cubicBezTo>
                <a:cubicBezTo>
                  <a:pt x="42" y="67"/>
                  <a:pt x="46" y="62"/>
                  <a:pt x="46" y="57"/>
                </a:cubicBezTo>
                <a:cubicBezTo>
                  <a:pt x="46" y="47"/>
                  <a:pt x="38" y="40"/>
                  <a:pt x="29" y="40"/>
                </a:cubicBezTo>
                <a:close/>
                <a:moveTo>
                  <a:pt x="113" y="93"/>
                </a:moveTo>
                <a:cubicBezTo>
                  <a:pt x="108" y="93"/>
                  <a:pt x="104" y="98"/>
                  <a:pt x="104" y="103"/>
                </a:cubicBezTo>
                <a:cubicBezTo>
                  <a:pt x="104" y="108"/>
                  <a:pt x="108" y="113"/>
                  <a:pt x="113" y="113"/>
                </a:cubicBezTo>
                <a:cubicBezTo>
                  <a:pt x="118" y="113"/>
                  <a:pt x="123" y="108"/>
                  <a:pt x="123" y="103"/>
                </a:cubicBezTo>
                <a:cubicBezTo>
                  <a:pt x="123" y="98"/>
                  <a:pt x="118" y="93"/>
                  <a:pt x="113" y="93"/>
                </a:cubicBezTo>
                <a:close/>
                <a:moveTo>
                  <a:pt x="113" y="113"/>
                </a:moveTo>
                <a:cubicBezTo>
                  <a:pt x="104" y="113"/>
                  <a:pt x="96" y="120"/>
                  <a:pt x="96" y="130"/>
                </a:cubicBezTo>
                <a:cubicBezTo>
                  <a:pt x="96" y="135"/>
                  <a:pt x="100" y="139"/>
                  <a:pt x="105" y="139"/>
                </a:cubicBezTo>
                <a:cubicBezTo>
                  <a:pt x="121" y="139"/>
                  <a:pt x="121" y="139"/>
                  <a:pt x="121" y="139"/>
                </a:cubicBezTo>
                <a:cubicBezTo>
                  <a:pt x="126" y="139"/>
                  <a:pt x="130" y="135"/>
                  <a:pt x="130" y="130"/>
                </a:cubicBezTo>
                <a:cubicBezTo>
                  <a:pt x="130" y="120"/>
                  <a:pt x="123" y="113"/>
                  <a:pt x="113" y="113"/>
                </a:cubicBezTo>
                <a:close/>
                <a:moveTo>
                  <a:pt x="64" y="145"/>
                </a:moveTo>
                <a:cubicBezTo>
                  <a:pt x="50" y="125"/>
                  <a:pt x="50" y="125"/>
                  <a:pt x="50" y="125"/>
                </a:cubicBezTo>
                <a:cubicBezTo>
                  <a:pt x="48" y="137"/>
                  <a:pt x="48" y="137"/>
                  <a:pt x="48" y="137"/>
                </a:cubicBezTo>
                <a:cubicBezTo>
                  <a:pt x="26" y="130"/>
                  <a:pt x="12" y="110"/>
                  <a:pt x="12" y="87"/>
                </a:cubicBezTo>
                <a:cubicBezTo>
                  <a:pt x="0" y="87"/>
                  <a:pt x="0" y="87"/>
                  <a:pt x="0" y="87"/>
                </a:cubicBezTo>
                <a:cubicBezTo>
                  <a:pt x="0" y="115"/>
                  <a:pt x="19" y="140"/>
                  <a:pt x="46" y="148"/>
                </a:cubicBezTo>
                <a:cubicBezTo>
                  <a:pt x="45" y="160"/>
                  <a:pt x="45" y="160"/>
                  <a:pt x="45" y="160"/>
                </a:cubicBezTo>
                <a:lnTo>
                  <a:pt x="64" y="145"/>
                </a:lnTo>
                <a:close/>
                <a:moveTo>
                  <a:pt x="96" y="12"/>
                </a:moveTo>
                <a:cubicBezTo>
                  <a:pt x="97" y="0"/>
                  <a:pt x="97" y="0"/>
                  <a:pt x="97" y="0"/>
                </a:cubicBezTo>
                <a:cubicBezTo>
                  <a:pt x="77" y="15"/>
                  <a:pt x="77" y="15"/>
                  <a:pt x="77" y="15"/>
                </a:cubicBezTo>
                <a:cubicBezTo>
                  <a:pt x="92" y="35"/>
                  <a:pt x="92" y="35"/>
                  <a:pt x="92" y="35"/>
                </a:cubicBezTo>
                <a:cubicBezTo>
                  <a:pt x="94" y="23"/>
                  <a:pt x="94" y="23"/>
                  <a:pt x="94" y="23"/>
                </a:cubicBezTo>
                <a:cubicBezTo>
                  <a:pt x="116" y="30"/>
                  <a:pt x="130" y="50"/>
                  <a:pt x="130" y="73"/>
                </a:cubicBezTo>
                <a:cubicBezTo>
                  <a:pt x="142" y="73"/>
                  <a:pt x="142" y="73"/>
                  <a:pt x="142" y="73"/>
                </a:cubicBezTo>
                <a:cubicBezTo>
                  <a:pt x="142" y="45"/>
                  <a:pt x="123" y="20"/>
                  <a:pt x="96" y="1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2" name="Freeform 22">
            <a:extLst>
              <a:ext uri="{FF2B5EF4-FFF2-40B4-BE49-F238E27FC236}">
                <a16:creationId xmlns:a16="http://schemas.microsoft.com/office/drawing/2014/main" xmlns="" id="{8092252F-C834-4EA4-A2FC-9F77B314D7D8}"/>
              </a:ext>
            </a:extLst>
          </p:cNvPr>
          <p:cNvSpPr>
            <a:spLocks noEditPoints="1"/>
          </p:cNvSpPr>
          <p:nvPr/>
        </p:nvSpPr>
        <p:spPr bwMode="auto">
          <a:xfrm>
            <a:off x="2562225" y="4710113"/>
            <a:ext cx="374650" cy="550863"/>
          </a:xfrm>
          <a:custGeom>
            <a:avLst/>
            <a:gdLst>
              <a:gd name="T0" fmla="*/ 55 w 110"/>
              <a:gd name="T1" fmla="*/ 0 h 160"/>
              <a:gd name="T2" fmla="*/ 0 w 110"/>
              <a:gd name="T3" fmla="*/ 55 h 160"/>
              <a:gd name="T4" fmla="*/ 17 w 110"/>
              <a:gd name="T5" fmla="*/ 95 h 160"/>
              <a:gd name="T6" fmla="*/ 36 w 110"/>
              <a:gd name="T7" fmla="*/ 126 h 160"/>
              <a:gd name="T8" fmla="*/ 36 w 110"/>
              <a:gd name="T9" fmla="*/ 140 h 160"/>
              <a:gd name="T10" fmla="*/ 55 w 110"/>
              <a:gd name="T11" fmla="*/ 160 h 160"/>
              <a:gd name="T12" fmla="*/ 75 w 110"/>
              <a:gd name="T13" fmla="*/ 140 h 160"/>
              <a:gd name="T14" fmla="*/ 75 w 110"/>
              <a:gd name="T15" fmla="*/ 126 h 160"/>
              <a:gd name="T16" fmla="*/ 93 w 110"/>
              <a:gd name="T17" fmla="*/ 95 h 160"/>
              <a:gd name="T18" fmla="*/ 110 w 110"/>
              <a:gd name="T19" fmla="*/ 55 h 160"/>
              <a:gd name="T20" fmla="*/ 55 w 110"/>
              <a:gd name="T21" fmla="*/ 0 h 160"/>
              <a:gd name="T22" fmla="*/ 64 w 110"/>
              <a:gd name="T23" fmla="*/ 140 h 160"/>
              <a:gd name="T24" fmla="*/ 55 w 110"/>
              <a:gd name="T25" fmla="*/ 149 h 160"/>
              <a:gd name="T26" fmla="*/ 46 w 110"/>
              <a:gd name="T27" fmla="*/ 140 h 160"/>
              <a:gd name="T28" fmla="*/ 46 w 110"/>
              <a:gd name="T29" fmla="*/ 132 h 160"/>
              <a:gd name="T30" fmla="*/ 64 w 110"/>
              <a:gd name="T31" fmla="*/ 132 h 160"/>
              <a:gd name="T32" fmla="*/ 64 w 110"/>
              <a:gd name="T33" fmla="*/ 140 h 160"/>
              <a:gd name="T34" fmla="*/ 86 w 110"/>
              <a:gd name="T35" fmla="*/ 87 h 160"/>
              <a:gd name="T36" fmla="*/ 85 w 110"/>
              <a:gd name="T37" fmla="*/ 88 h 160"/>
              <a:gd name="T38" fmla="*/ 65 w 110"/>
              <a:gd name="T39" fmla="*/ 121 h 160"/>
              <a:gd name="T40" fmla="*/ 60 w 110"/>
              <a:gd name="T41" fmla="*/ 121 h 160"/>
              <a:gd name="T42" fmla="*/ 60 w 110"/>
              <a:gd name="T43" fmla="*/ 79 h 160"/>
              <a:gd name="T44" fmla="*/ 82 w 110"/>
              <a:gd name="T45" fmla="*/ 58 h 160"/>
              <a:gd name="T46" fmla="*/ 74 w 110"/>
              <a:gd name="T47" fmla="*/ 50 h 160"/>
              <a:gd name="T48" fmla="*/ 55 w 110"/>
              <a:gd name="T49" fmla="*/ 69 h 160"/>
              <a:gd name="T50" fmla="*/ 36 w 110"/>
              <a:gd name="T51" fmla="*/ 50 h 160"/>
              <a:gd name="T52" fmla="*/ 29 w 110"/>
              <a:gd name="T53" fmla="*/ 58 h 160"/>
              <a:gd name="T54" fmla="*/ 50 w 110"/>
              <a:gd name="T55" fmla="*/ 79 h 160"/>
              <a:gd name="T56" fmla="*/ 50 w 110"/>
              <a:gd name="T57" fmla="*/ 121 h 160"/>
              <a:gd name="T58" fmla="*/ 46 w 110"/>
              <a:gd name="T59" fmla="*/ 121 h 160"/>
              <a:gd name="T60" fmla="*/ 25 w 110"/>
              <a:gd name="T61" fmla="*/ 88 h 160"/>
              <a:gd name="T62" fmla="*/ 25 w 110"/>
              <a:gd name="T63" fmla="*/ 87 h 160"/>
              <a:gd name="T64" fmla="*/ 11 w 110"/>
              <a:gd name="T65" fmla="*/ 55 h 160"/>
              <a:gd name="T66" fmla="*/ 55 w 110"/>
              <a:gd name="T67" fmla="*/ 11 h 160"/>
              <a:gd name="T68" fmla="*/ 100 w 110"/>
              <a:gd name="T69" fmla="*/ 55 h 160"/>
              <a:gd name="T70" fmla="*/ 86 w 110"/>
              <a:gd name="T71" fmla="*/ 87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10" h="160">
                <a:moveTo>
                  <a:pt x="55" y="0"/>
                </a:moveTo>
                <a:cubicBezTo>
                  <a:pt x="25" y="0"/>
                  <a:pt x="0" y="25"/>
                  <a:pt x="0" y="55"/>
                </a:cubicBezTo>
                <a:cubicBezTo>
                  <a:pt x="0" y="70"/>
                  <a:pt x="6" y="85"/>
                  <a:pt x="17" y="95"/>
                </a:cubicBezTo>
                <a:cubicBezTo>
                  <a:pt x="29" y="107"/>
                  <a:pt x="36" y="118"/>
                  <a:pt x="36" y="126"/>
                </a:cubicBezTo>
                <a:cubicBezTo>
                  <a:pt x="36" y="140"/>
                  <a:pt x="36" y="140"/>
                  <a:pt x="36" y="140"/>
                </a:cubicBezTo>
                <a:cubicBezTo>
                  <a:pt x="36" y="151"/>
                  <a:pt x="44" y="160"/>
                  <a:pt x="55" y="160"/>
                </a:cubicBezTo>
                <a:cubicBezTo>
                  <a:pt x="66" y="160"/>
                  <a:pt x="75" y="151"/>
                  <a:pt x="75" y="140"/>
                </a:cubicBezTo>
                <a:cubicBezTo>
                  <a:pt x="75" y="126"/>
                  <a:pt x="75" y="126"/>
                  <a:pt x="75" y="126"/>
                </a:cubicBezTo>
                <a:cubicBezTo>
                  <a:pt x="75" y="118"/>
                  <a:pt x="81" y="107"/>
                  <a:pt x="93" y="95"/>
                </a:cubicBezTo>
                <a:cubicBezTo>
                  <a:pt x="104" y="85"/>
                  <a:pt x="110" y="70"/>
                  <a:pt x="110" y="55"/>
                </a:cubicBezTo>
                <a:cubicBezTo>
                  <a:pt x="110" y="25"/>
                  <a:pt x="86" y="0"/>
                  <a:pt x="55" y="0"/>
                </a:cubicBezTo>
                <a:close/>
                <a:moveTo>
                  <a:pt x="64" y="140"/>
                </a:moveTo>
                <a:cubicBezTo>
                  <a:pt x="64" y="145"/>
                  <a:pt x="60" y="149"/>
                  <a:pt x="55" y="149"/>
                </a:cubicBezTo>
                <a:cubicBezTo>
                  <a:pt x="50" y="149"/>
                  <a:pt x="46" y="145"/>
                  <a:pt x="46" y="140"/>
                </a:cubicBezTo>
                <a:cubicBezTo>
                  <a:pt x="46" y="132"/>
                  <a:pt x="46" y="132"/>
                  <a:pt x="46" y="132"/>
                </a:cubicBezTo>
                <a:cubicBezTo>
                  <a:pt x="64" y="132"/>
                  <a:pt x="64" y="132"/>
                  <a:pt x="64" y="132"/>
                </a:cubicBezTo>
                <a:cubicBezTo>
                  <a:pt x="64" y="140"/>
                  <a:pt x="64" y="140"/>
                  <a:pt x="64" y="140"/>
                </a:cubicBezTo>
                <a:close/>
                <a:moveTo>
                  <a:pt x="86" y="87"/>
                </a:moveTo>
                <a:cubicBezTo>
                  <a:pt x="85" y="88"/>
                  <a:pt x="85" y="88"/>
                  <a:pt x="85" y="88"/>
                </a:cubicBezTo>
                <a:cubicBezTo>
                  <a:pt x="80" y="93"/>
                  <a:pt x="67" y="107"/>
                  <a:pt x="65" y="121"/>
                </a:cubicBezTo>
                <a:cubicBezTo>
                  <a:pt x="60" y="121"/>
                  <a:pt x="60" y="121"/>
                  <a:pt x="60" y="121"/>
                </a:cubicBezTo>
                <a:cubicBezTo>
                  <a:pt x="60" y="79"/>
                  <a:pt x="60" y="79"/>
                  <a:pt x="60" y="79"/>
                </a:cubicBezTo>
                <a:cubicBezTo>
                  <a:pt x="82" y="58"/>
                  <a:pt x="82" y="58"/>
                  <a:pt x="82" y="58"/>
                </a:cubicBezTo>
                <a:cubicBezTo>
                  <a:pt x="74" y="50"/>
                  <a:pt x="74" y="50"/>
                  <a:pt x="74" y="50"/>
                </a:cubicBezTo>
                <a:cubicBezTo>
                  <a:pt x="55" y="69"/>
                  <a:pt x="55" y="69"/>
                  <a:pt x="55" y="69"/>
                </a:cubicBezTo>
                <a:cubicBezTo>
                  <a:pt x="36" y="50"/>
                  <a:pt x="36" y="50"/>
                  <a:pt x="36" y="50"/>
                </a:cubicBezTo>
                <a:cubicBezTo>
                  <a:pt x="29" y="58"/>
                  <a:pt x="29" y="58"/>
                  <a:pt x="29" y="58"/>
                </a:cubicBezTo>
                <a:cubicBezTo>
                  <a:pt x="50" y="79"/>
                  <a:pt x="50" y="79"/>
                  <a:pt x="50" y="79"/>
                </a:cubicBezTo>
                <a:cubicBezTo>
                  <a:pt x="50" y="121"/>
                  <a:pt x="50" y="121"/>
                  <a:pt x="50" y="121"/>
                </a:cubicBezTo>
                <a:cubicBezTo>
                  <a:pt x="46" y="121"/>
                  <a:pt x="46" y="121"/>
                  <a:pt x="46" y="121"/>
                </a:cubicBezTo>
                <a:cubicBezTo>
                  <a:pt x="43" y="107"/>
                  <a:pt x="30" y="93"/>
                  <a:pt x="25" y="88"/>
                </a:cubicBezTo>
                <a:cubicBezTo>
                  <a:pt x="25" y="87"/>
                  <a:pt x="25" y="87"/>
                  <a:pt x="25" y="87"/>
                </a:cubicBezTo>
                <a:cubicBezTo>
                  <a:pt x="16" y="79"/>
                  <a:pt x="11" y="68"/>
                  <a:pt x="11" y="55"/>
                </a:cubicBezTo>
                <a:cubicBezTo>
                  <a:pt x="11" y="31"/>
                  <a:pt x="31" y="11"/>
                  <a:pt x="55" y="11"/>
                </a:cubicBezTo>
                <a:cubicBezTo>
                  <a:pt x="80" y="11"/>
                  <a:pt x="100" y="31"/>
                  <a:pt x="100" y="55"/>
                </a:cubicBezTo>
                <a:cubicBezTo>
                  <a:pt x="100" y="68"/>
                  <a:pt x="95" y="79"/>
                  <a:pt x="86" y="8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" name="Freeform 23">
            <a:extLst>
              <a:ext uri="{FF2B5EF4-FFF2-40B4-BE49-F238E27FC236}">
                <a16:creationId xmlns:a16="http://schemas.microsoft.com/office/drawing/2014/main" xmlns="" id="{C7388BBC-323A-4F45-B30D-750A972215C5}"/>
              </a:ext>
            </a:extLst>
          </p:cNvPr>
          <p:cNvSpPr>
            <a:spLocks noEditPoints="1"/>
          </p:cNvSpPr>
          <p:nvPr/>
        </p:nvSpPr>
        <p:spPr bwMode="auto">
          <a:xfrm>
            <a:off x="2479675" y="5329238"/>
            <a:ext cx="546100" cy="550863"/>
          </a:xfrm>
          <a:custGeom>
            <a:avLst/>
            <a:gdLst>
              <a:gd name="T0" fmla="*/ 15 w 160"/>
              <a:gd name="T1" fmla="*/ 0 h 160"/>
              <a:gd name="T2" fmla="*/ 0 w 160"/>
              <a:gd name="T3" fmla="*/ 145 h 160"/>
              <a:gd name="T4" fmla="*/ 145 w 160"/>
              <a:gd name="T5" fmla="*/ 160 h 160"/>
              <a:gd name="T6" fmla="*/ 160 w 160"/>
              <a:gd name="T7" fmla="*/ 15 h 160"/>
              <a:gd name="T8" fmla="*/ 74 w 160"/>
              <a:gd name="T9" fmla="*/ 147 h 160"/>
              <a:gd name="T10" fmla="*/ 13 w 160"/>
              <a:gd name="T11" fmla="*/ 145 h 160"/>
              <a:gd name="T12" fmla="*/ 74 w 160"/>
              <a:gd name="T13" fmla="*/ 86 h 160"/>
              <a:gd name="T14" fmla="*/ 74 w 160"/>
              <a:gd name="T15" fmla="*/ 74 h 160"/>
              <a:gd name="T16" fmla="*/ 13 w 160"/>
              <a:gd name="T17" fmla="*/ 15 h 160"/>
              <a:gd name="T18" fmla="*/ 74 w 160"/>
              <a:gd name="T19" fmla="*/ 13 h 160"/>
              <a:gd name="T20" fmla="*/ 147 w 160"/>
              <a:gd name="T21" fmla="*/ 145 h 160"/>
              <a:gd name="T22" fmla="*/ 86 w 160"/>
              <a:gd name="T23" fmla="*/ 147 h 160"/>
              <a:gd name="T24" fmla="*/ 147 w 160"/>
              <a:gd name="T25" fmla="*/ 86 h 160"/>
              <a:gd name="T26" fmla="*/ 147 w 160"/>
              <a:gd name="T27" fmla="*/ 74 h 160"/>
              <a:gd name="T28" fmla="*/ 86 w 160"/>
              <a:gd name="T29" fmla="*/ 13 h 160"/>
              <a:gd name="T30" fmla="*/ 147 w 160"/>
              <a:gd name="T31" fmla="*/ 15 h 160"/>
              <a:gd name="T32" fmla="*/ 102 w 160"/>
              <a:gd name="T33" fmla="*/ 99 h 160"/>
              <a:gd name="T34" fmla="*/ 132 w 160"/>
              <a:gd name="T35" fmla="*/ 112 h 160"/>
              <a:gd name="T36" fmla="*/ 102 w 160"/>
              <a:gd name="T37" fmla="*/ 99 h 160"/>
              <a:gd name="T38" fmla="*/ 132 w 160"/>
              <a:gd name="T39" fmla="*/ 37 h 160"/>
              <a:gd name="T40" fmla="*/ 102 w 160"/>
              <a:gd name="T41" fmla="*/ 50 h 160"/>
              <a:gd name="T42" fmla="*/ 102 w 160"/>
              <a:gd name="T43" fmla="*/ 121 h 160"/>
              <a:gd name="T44" fmla="*/ 132 w 160"/>
              <a:gd name="T45" fmla="*/ 134 h 160"/>
              <a:gd name="T46" fmla="*/ 102 w 160"/>
              <a:gd name="T47" fmla="*/ 121 h 160"/>
              <a:gd name="T48" fmla="*/ 52 w 160"/>
              <a:gd name="T49" fmla="*/ 99 h 160"/>
              <a:gd name="T50" fmla="*/ 35 w 160"/>
              <a:gd name="T51" fmla="*/ 99 h 160"/>
              <a:gd name="T52" fmla="*/ 34 w 160"/>
              <a:gd name="T53" fmla="*/ 117 h 160"/>
              <a:gd name="T54" fmla="*/ 35 w 160"/>
              <a:gd name="T55" fmla="*/ 134 h 160"/>
              <a:gd name="T56" fmla="*/ 52 w 160"/>
              <a:gd name="T57" fmla="*/ 134 h 160"/>
              <a:gd name="T58" fmla="*/ 52 w 160"/>
              <a:gd name="T59" fmla="*/ 117 h 160"/>
              <a:gd name="T60" fmla="*/ 50 w 160"/>
              <a:gd name="T61" fmla="*/ 37 h 160"/>
              <a:gd name="T62" fmla="*/ 37 w 160"/>
              <a:gd name="T63" fmla="*/ 26 h 160"/>
              <a:gd name="T64" fmla="*/ 26 w 160"/>
              <a:gd name="T65" fmla="*/ 37 h 160"/>
              <a:gd name="T66" fmla="*/ 37 w 160"/>
              <a:gd name="T67" fmla="*/ 50 h 160"/>
              <a:gd name="T68" fmla="*/ 50 w 160"/>
              <a:gd name="T69" fmla="*/ 60 h 160"/>
              <a:gd name="T70" fmla="*/ 60 w 160"/>
              <a:gd name="T71" fmla="*/ 50 h 160"/>
              <a:gd name="T72" fmla="*/ 50 w 160"/>
              <a:gd name="T73" fmla="*/ 37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60" h="160">
                <a:moveTo>
                  <a:pt x="145" y="0"/>
                </a:moveTo>
                <a:cubicBezTo>
                  <a:pt x="15" y="0"/>
                  <a:pt x="15" y="0"/>
                  <a:pt x="15" y="0"/>
                </a:cubicBezTo>
                <a:cubicBezTo>
                  <a:pt x="7" y="0"/>
                  <a:pt x="0" y="7"/>
                  <a:pt x="0" y="15"/>
                </a:cubicBezTo>
                <a:cubicBezTo>
                  <a:pt x="0" y="145"/>
                  <a:pt x="0" y="145"/>
                  <a:pt x="0" y="145"/>
                </a:cubicBezTo>
                <a:cubicBezTo>
                  <a:pt x="0" y="153"/>
                  <a:pt x="7" y="160"/>
                  <a:pt x="15" y="160"/>
                </a:cubicBezTo>
                <a:cubicBezTo>
                  <a:pt x="145" y="160"/>
                  <a:pt x="145" y="160"/>
                  <a:pt x="145" y="160"/>
                </a:cubicBezTo>
                <a:cubicBezTo>
                  <a:pt x="153" y="160"/>
                  <a:pt x="160" y="153"/>
                  <a:pt x="160" y="145"/>
                </a:cubicBezTo>
                <a:cubicBezTo>
                  <a:pt x="160" y="15"/>
                  <a:pt x="160" y="15"/>
                  <a:pt x="160" y="15"/>
                </a:cubicBezTo>
                <a:cubicBezTo>
                  <a:pt x="160" y="7"/>
                  <a:pt x="153" y="0"/>
                  <a:pt x="145" y="0"/>
                </a:cubicBezTo>
                <a:close/>
                <a:moveTo>
                  <a:pt x="74" y="147"/>
                </a:moveTo>
                <a:cubicBezTo>
                  <a:pt x="15" y="147"/>
                  <a:pt x="15" y="147"/>
                  <a:pt x="15" y="147"/>
                </a:cubicBezTo>
                <a:cubicBezTo>
                  <a:pt x="14" y="147"/>
                  <a:pt x="13" y="146"/>
                  <a:pt x="13" y="145"/>
                </a:cubicBezTo>
                <a:cubicBezTo>
                  <a:pt x="13" y="86"/>
                  <a:pt x="13" y="86"/>
                  <a:pt x="13" y="86"/>
                </a:cubicBezTo>
                <a:cubicBezTo>
                  <a:pt x="74" y="86"/>
                  <a:pt x="74" y="86"/>
                  <a:pt x="74" y="86"/>
                </a:cubicBezTo>
                <a:lnTo>
                  <a:pt x="74" y="147"/>
                </a:lnTo>
                <a:close/>
                <a:moveTo>
                  <a:pt x="74" y="74"/>
                </a:moveTo>
                <a:cubicBezTo>
                  <a:pt x="13" y="74"/>
                  <a:pt x="13" y="74"/>
                  <a:pt x="13" y="74"/>
                </a:cubicBezTo>
                <a:cubicBezTo>
                  <a:pt x="13" y="15"/>
                  <a:pt x="13" y="15"/>
                  <a:pt x="13" y="15"/>
                </a:cubicBezTo>
                <a:cubicBezTo>
                  <a:pt x="13" y="14"/>
                  <a:pt x="14" y="13"/>
                  <a:pt x="15" y="13"/>
                </a:cubicBezTo>
                <a:cubicBezTo>
                  <a:pt x="74" y="13"/>
                  <a:pt x="74" y="13"/>
                  <a:pt x="74" y="13"/>
                </a:cubicBezTo>
                <a:lnTo>
                  <a:pt x="74" y="74"/>
                </a:lnTo>
                <a:close/>
                <a:moveTo>
                  <a:pt x="147" y="145"/>
                </a:moveTo>
                <a:cubicBezTo>
                  <a:pt x="147" y="146"/>
                  <a:pt x="146" y="147"/>
                  <a:pt x="145" y="147"/>
                </a:cubicBezTo>
                <a:cubicBezTo>
                  <a:pt x="86" y="147"/>
                  <a:pt x="86" y="147"/>
                  <a:pt x="86" y="147"/>
                </a:cubicBezTo>
                <a:cubicBezTo>
                  <a:pt x="86" y="86"/>
                  <a:pt x="86" y="86"/>
                  <a:pt x="86" y="86"/>
                </a:cubicBezTo>
                <a:cubicBezTo>
                  <a:pt x="147" y="86"/>
                  <a:pt x="147" y="86"/>
                  <a:pt x="147" y="86"/>
                </a:cubicBezTo>
                <a:lnTo>
                  <a:pt x="147" y="145"/>
                </a:lnTo>
                <a:close/>
                <a:moveTo>
                  <a:pt x="147" y="74"/>
                </a:moveTo>
                <a:cubicBezTo>
                  <a:pt x="86" y="74"/>
                  <a:pt x="86" y="74"/>
                  <a:pt x="86" y="74"/>
                </a:cubicBezTo>
                <a:cubicBezTo>
                  <a:pt x="86" y="13"/>
                  <a:pt x="86" y="13"/>
                  <a:pt x="86" y="13"/>
                </a:cubicBezTo>
                <a:cubicBezTo>
                  <a:pt x="145" y="13"/>
                  <a:pt x="145" y="13"/>
                  <a:pt x="145" y="13"/>
                </a:cubicBezTo>
                <a:cubicBezTo>
                  <a:pt x="146" y="13"/>
                  <a:pt x="147" y="14"/>
                  <a:pt x="147" y="15"/>
                </a:cubicBezTo>
                <a:lnTo>
                  <a:pt x="147" y="74"/>
                </a:lnTo>
                <a:close/>
                <a:moveTo>
                  <a:pt x="102" y="99"/>
                </a:moveTo>
                <a:cubicBezTo>
                  <a:pt x="132" y="99"/>
                  <a:pt x="132" y="99"/>
                  <a:pt x="132" y="99"/>
                </a:cubicBezTo>
                <a:cubicBezTo>
                  <a:pt x="132" y="112"/>
                  <a:pt x="132" y="112"/>
                  <a:pt x="132" y="112"/>
                </a:cubicBezTo>
                <a:cubicBezTo>
                  <a:pt x="102" y="112"/>
                  <a:pt x="102" y="112"/>
                  <a:pt x="102" y="112"/>
                </a:cubicBezTo>
                <a:lnTo>
                  <a:pt x="102" y="99"/>
                </a:lnTo>
                <a:close/>
                <a:moveTo>
                  <a:pt x="102" y="37"/>
                </a:moveTo>
                <a:cubicBezTo>
                  <a:pt x="132" y="37"/>
                  <a:pt x="132" y="37"/>
                  <a:pt x="132" y="37"/>
                </a:cubicBezTo>
                <a:cubicBezTo>
                  <a:pt x="132" y="50"/>
                  <a:pt x="132" y="50"/>
                  <a:pt x="132" y="50"/>
                </a:cubicBezTo>
                <a:cubicBezTo>
                  <a:pt x="102" y="50"/>
                  <a:pt x="102" y="50"/>
                  <a:pt x="102" y="50"/>
                </a:cubicBezTo>
                <a:lnTo>
                  <a:pt x="102" y="37"/>
                </a:lnTo>
                <a:close/>
                <a:moveTo>
                  <a:pt x="102" y="121"/>
                </a:moveTo>
                <a:cubicBezTo>
                  <a:pt x="132" y="121"/>
                  <a:pt x="132" y="121"/>
                  <a:pt x="132" y="121"/>
                </a:cubicBezTo>
                <a:cubicBezTo>
                  <a:pt x="132" y="134"/>
                  <a:pt x="132" y="134"/>
                  <a:pt x="132" y="134"/>
                </a:cubicBezTo>
                <a:cubicBezTo>
                  <a:pt x="102" y="134"/>
                  <a:pt x="102" y="134"/>
                  <a:pt x="102" y="134"/>
                </a:cubicBezTo>
                <a:lnTo>
                  <a:pt x="102" y="121"/>
                </a:lnTo>
                <a:close/>
                <a:moveTo>
                  <a:pt x="61" y="108"/>
                </a:moveTo>
                <a:cubicBezTo>
                  <a:pt x="52" y="99"/>
                  <a:pt x="52" y="99"/>
                  <a:pt x="52" y="99"/>
                </a:cubicBezTo>
                <a:cubicBezTo>
                  <a:pt x="43" y="108"/>
                  <a:pt x="43" y="108"/>
                  <a:pt x="43" y="108"/>
                </a:cubicBezTo>
                <a:cubicBezTo>
                  <a:pt x="35" y="99"/>
                  <a:pt x="35" y="99"/>
                  <a:pt x="35" y="99"/>
                </a:cubicBezTo>
                <a:cubicBezTo>
                  <a:pt x="26" y="108"/>
                  <a:pt x="26" y="108"/>
                  <a:pt x="26" y="108"/>
                </a:cubicBezTo>
                <a:cubicBezTo>
                  <a:pt x="34" y="117"/>
                  <a:pt x="34" y="117"/>
                  <a:pt x="34" y="117"/>
                </a:cubicBezTo>
                <a:cubicBezTo>
                  <a:pt x="26" y="125"/>
                  <a:pt x="26" y="125"/>
                  <a:pt x="26" y="125"/>
                </a:cubicBezTo>
                <a:cubicBezTo>
                  <a:pt x="35" y="134"/>
                  <a:pt x="35" y="134"/>
                  <a:pt x="35" y="134"/>
                </a:cubicBezTo>
                <a:cubicBezTo>
                  <a:pt x="43" y="126"/>
                  <a:pt x="43" y="126"/>
                  <a:pt x="43" y="126"/>
                </a:cubicBezTo>
                <a:cubicBezTo>
                  <a:pt x="52" y="134"/>
                  <a:pt x="52" y="134"/>
                  <a:pt x="52" y="134"/>
                </a:cubicBezTo>
                <a:cubicBezTo>
                  <a:pt x="61" y="125"/>
                  <a:pt x="61" y="125"/>
                  <a:pt x="61" y="125"/>
                </a:cubicBezTo>
                <a:cubicBezTo>
                  <a:pt x="52" y="117"/>
                  <a:pt x="52" y="117"/>
                  <a:pt x="52" y="117"/>
                </a:cubicBezTo>
                <a:lnTo>
                  <a:pt x="61" y="108"/>
                </a:lnTo>
                <a:close/>
                <a:moveTo>
                  <a:pt x="50" y="37"/>
                </a:moveTo>
                <a:cubicBezTo>
                  <a:pt x="50" y="26"/>
                  <a:pt x="50" y="26"/>
                  <a:pt x="50" y="26"/>
                </a:cubicBezTo>
                <a:cubicBezTo>
                  <a:pt x="37" y="26"/>
                  <a:pt x="37" y="26"/>
                  <a:pt x="37" y="26"/>
                </a:cubicBezTo>
                <a:cubicBezTo>
                  <a:pt x="37" y="37"/>
                  <a:pt x="37" y="37"/>
                  <a:pt x="37" y="37"/>
                </a:cubicBezTo>
                <a:cubicBezTo>
                  <a:pt x="26" y="37"/>
                  <a:pt x="26" y="37"/>
                  <a:pt x="26" y="37"/>
                </a:cubicBezTo>
                <a:cubicBezTo>
                  <a:pt x="26" y="50"/>
                  <a:pt x="26" y="50"/>
                  <a:pt x="26" y="50"/>
                </a:cubicBezTo>
                <a:cubicBezTo>
                  <a:pt x="37" y="50"/>
                  <a:pt x="37" y="50"/>
                  <a:pt x="37" y="50"/>
                </a:cubicBezTo>
                <a:cubicBezTo>
                  <a:pt x="37" y="60"/>
                  <a:pt x="37" y="60"/>
                  <a:pt x="37" y="60"/>
                </a:cubicBezTo>
                <a:cubicBezTo>
                  <a:pt x="50" y="60"/>
                  <a:pt x="50" y="60"/>
                  <a:pt x="50" y="60"/>
                </a:cubicBezTo>
                <a:cubicBezTo>
                  <a:pt x="50" y="50"/>
                  <a:pt x="50" y="50"/>
                  <a:pt x="50" y="50"/>
                </a:cubicBezTo>
                <a:cubicBezTo>
                  <a:pt x="60" y="50"/>
                  <a:pt x="60" y="50"/>
                  <a:pt x="60" y="50"/>
                </a:cubicBezTo>
                <a:cubicBezTo>
                  <a:pt x="60" y="37"/>
                  <a:pt x="60" y="37"/>
                  <a:pt x="60" y="37"/>
                </a:cubicBezTo>
                <a:lnTo>
                  <a:pt x="50" y="3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" name="Freeform 24">
            <a:extLst>
              <a:ext uri="{FF2B5EF4-FFF2-40B4-BE49-F238E27FC236}">
                <a16:creationId xmlns:a16="http://schemas.microsoft.com/office/drawing/2014/main" xmlns="" id="{3452B15C-4EE3-4B6F-ABEC-F105E4CEA06E}"/>
              </a:ext>
            </a:extLst>
          </p:cNvPr>
          <p:cNvSpPr>
            <a:spLocks noEditPoints="1"/>
          </p:cNvSpPr>
          <p:nvPr/>
        </p:nvSpPr>
        <p:spPr bwMode="auto">
          <a:xfrm>
            <a:off x="2533650" y="5948363"/>
            <a:ext cx="433388" cy="550863"/>
          </a:xfrm>
          <a:custGeom>
            <a:avLst/>
            <a:gdLst>
              <a:gd name="T0" fmla="*/ 0 w 273"/>
              <a:gd name="T1" fmla="*/ 347 h 347"/>
              <a:gd name="T2" fmla="*/ 273 w 273"/>
              <a:gd name="T3" fmla="*/ 0 h 347"/>
              <a:gd name="T4" fmla="*/ 248 w 273"/>
              <a:gd name="T5" fmla="*/ 321 h 347"/>
              <a:gd name="T6" fmla="*/ 26 w 273"/>
              <a:gd name="T7" fmla="*/ 26 h 347"/>
              <a:gd name="T8" fmla="*/ 248 w 273"/>
              <a:gd name="T9" fmla="*/ 321 h 347"/>
              <a:gd name="T10" fmla="*/ 54 w 273"/>
              <a:gd name="T11" fmla="*/ 54 h 347"/>
              <a:gd name="T12" fmla="*/ 222 w 273"/>
              <a:gd name="T13" fmla="*/ 135 h 347"/>
              <a:gd name="T14" fmla="*/ 54 w 273"/>
              <a:gd name="T15" fmla="*/ 54 h 347"/>
              <a:gd name="T16" fmla="*/ 80 w 273"/>
              <a:gd name="T17" fmla="*/ 106 h 347"/>
              <a:gd name="T18" fmla="*/ 194 w 273"/>
              <a:gd name="T19" fmla="*/ 80 h 347"/>
              <a:gd name="T20" fmla="*/ 194 w 273"/>
              <a:gd name="T21" fmla="*/ 106 h 347"/>
              <a:gd name="T22" fmla="*/ 97 w 273"/>
              <a:gd name="T23" fmla="*/ 161 h 347"/>
              <a:gd name="T24" fmla="*/ 71 w 273"/>
              <a:gd name="T25" fmla="*/ 187 h 347"/>
              <a:gd name="T26" fmla="*/ 123 w 273"/>
              <a:gd name="T27" fmla="*/ 161 h 347"/>
              <a:gd name="T28" fmla="*/ 151 w 273"/>
              <a:gd name="T29" fmla="*/ 187 h 347"/>
              <a:gd name="T30" fmla="*/ 123 w 273"/>
              <a:gd name="T31" fmla="*/ 161 h 347"/>
              <a:gd name="T32" fmla="*/ 97 w 273"/>
              <a:gd name="T33" fmla="*/ 213 h 347"/>
              <a:gd name="T34" fmla="*/ 71 w 273"/>
              <a:gd name="T35" fmla="*/ 241 h 347"/>
              <a:gd name="T36" fmla="*/ 123 w 273"/>
              <a:gd name="T37" fmla="*/ 213 h 347"/>
              <a:gd name="T38" fmla="*/ 151 w 273"/>
              <a:gd name="T39" fmla="*/ 241 h 347"/>
              <a:gd name="T40" fmla="*/ 123 w 273"/>
              <a:gd name="T41" fmla="*/ 213 h 347"/>
              <a:gd name="T42" fmla="*/ 97 w 273"/>
              <a:gd name="T43" fmla="*/ 267 h 347"/>
              <a:gd name="T44" fmla="*/ 71 w 273"/>
              <a:gd name="T45" fmla="*/ 293 h 347"/>
              <a:gd name="T46" fmla="*/ 123 w 273"/>
              <a:gd name="T47" fmla="*/ 267 h 347"/>
              <a:gd name="T48" fmla="*/ 151 w 273"/>
              <a:gd name="T49" fmla="*/ 293 h 347"/>
              <a:gd name="T50" fmla="*/ 123 w 273"/>
              <a:gd name="T51" fmla="*/ 267 h 347"/>
              <a:gd name="T52" fmla="*/ 203 w 273"/>
              <a:gd name="T53" fmla="*/ 161 h 347"/>
              <a:gd name="T54" fmla="*/ 177 w 273"/>
              <a:gd name="T55" fmla="*/ 187 h 347"/>
              <a:gd name="T56" fmla="*/ 177 w 273"/>
              <a:gd name="T57" fmla="*/ 213 h 347"/>
              <a:gd name="T58" fmla="*/ 203 w 273"/>
              <a:gd name="T59" fmla="*/ 241 h 347"/>
              <a:gd name="T60" fmla="*/ 177 w 273"/>
              <a:gd name="T61" fmla="*/ 213 h 347"/>
              <a:gd name="T62" fmla="*/ 203 w 273"/>
              <a:gd name="T63" fmla="*/ 267 h 347"/>
              <a:gd name="T64" fmla="*/ 177 w 273"/>
              <a:gd name="T65" fmla="*/ 293 h 3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73" h="347">
                <a:moveTo>
                  <a:pt x="0" y="0"/>
                </a:moveTo>
                <a:lnTo>
                  <a:pt x="0" y="347"/>
                </a:lnTo>
                <a:lnTo>
                  <a:pt x="273" y="347"/>
                </a:lnTo>
                <a:lnTo>
                  <a:pt x="273" y="0"/>
                </a:lnTo>
                <a:lnTo>
                  <a:pt x="0" y="0"/>
                </a:lnTo>
                <a:close/>
                <a:moveTo>
                  <a:pt x="248" y="321"/>
                </a:moveTo>
                <a:lnTo>
                  <a:pt x="26" y="321"/>
                </a:lnTo>
                <a:lnTo>
                  <a:pt x="26" y="26"/>
                </a:lnTo>
                <a:lnTo>
                  <a:pt x="248" y="26"/>
                </a:lnTo>
                <a:lnTo>
                  <a:pt x="248" y="321"/>
                </a:lnTo>
                <a:lnTo>
                  <a:pt x="248" y="321"/>
                </a:lnTo>
                <a:close/>
                <a:moveTo>
                  <a:pt x="54" y="54"/>
                </a:moveTo>
                <a:lnTo>
                  <a:pt x="54" y="135"/>
                </a:lnTo>
                <a:lnTo>
                  <a:pt x="222" y="135"/>
                </a:lnTo>
                <a:lnTo>
                  <a:pt x="222" y="54"/>
                </a:lnTo>
                <a:lnTo>
                  <a:pt x="54" y="54"/>
                </a:lnTo>
                <a:close/>
                <a:moveTo>
                  <a:pt x="194" y="106"/>
                </a:moveTo>
                <a:lnTo>
                  <a:pt x="80" y="106"/>
                </a:lnTo>
                <a:lnTo>
                  <a:pt x="80" y="80"/>
                </a:lnTo>
                <a:lnTo>
                  <a:pt x="194" y="80"/>
                </a:lnTo>
                <a:lnTo>
                  <a:pt x="194" y="106"/>
                </a:lnTo>
                <a:lnTo>
                  <a:pt x="194" y="106"/>
                </a:lnTo>
                <a:close/>
                <a:moveTo>
                  <a:pt x="71" y="161"/>
                </a:moveTo>
                <a:lnTo>
                  <a:pt x="97" y="161"/>
                </a:lnTo>
                <a:lnTo>
                  <a:pt x="97" y="187"/>
                </a:lnTo>
                <a:lnTo>
                  <a:pt x="71" y="187"/>
                </a:lnTo>
                <a:lnTo>
                  <a:pt x="71" y="161"/>
                </a:lnTo>
                <a:close/>
                <a:moveTo>
                  <a:pt x="123" y="161"/>
                </a:moveTo>
                <a:lnTo>
                  <a:pt x="151" y="161"/>
                </a:lnTo>
                <a:lnTo>
                  <a:pt x="151" y="187"/>
                </a:lnTo>
                <a:lnTo>
                  <a:pt x="123" y="187"/>
                </a:lnTo>
                <a:lnTo>
                  <a:pt x="123" y="161"/>
                </a:lnTo>
                <a:close/>
                <a:moveTo>
                  <a:pt x="71" y="213"/>
                </a:moveTo>
                <a:lnTo>
                  <a:pt x="97" y="213"/>
                </a:lnTo>
                <a:lnTo>
                  <a:pt x="97" y="241"/>
                </a:lnTo>
                <a:lnTo>
                  <a:pt x="71" y="241"/>
                </a:lnTo>
                <a:lnTo>
                  <a:pt x="71" y="213"/>
                </a:lnTo>
                <a:close/>
                <a:moveTo>
                  <a:pt x="123" y="213"/>
                </a:moveTo>
                <a:lnTo>
                  <a:pt x="151" y="213"/>
                </a:lnTo>
                <a:lnTo>
                  <a:pt x="151" y="241"/>
                </a:lnTo>
                <a:lnTo>
                  <a:pt x="123" y="241"/>
                </a:lnTo>
                <a:lnTo>
                  <a:pt x="123" y="213"/>
                </a:lnTo>
                <a:close/>
                <a:moveTo>
                  <a:pt x="71" y="267"/>
                </a:moveTo>
                <a:lnTo>
                  <a:pt x="97" y="267"/>
                </a:lnTo>
                <a:lnTo>
                  <a:pt x="97" y="293"/>
                </a:lnTo>
                <a:lnTo>
                  <a:pt x="71" y="293"/>
                </a:lnTo>
                <a:lnTo>
                  <a:pt x="71" y="267"/>
                </a:lnTo>
                <a:close/>
                <a:moveTo>
                  <a:pt x="123" y="267"/>
                </a:moveTo>
                <a:lnTo>
                  <a:pt x="151" y="267"/>
                </a:lnTo>
                <a:lnTo>
                  <a:pt x="151" y="293"/>
                </a:lnTo>
                <a:lnTo>
                  <a:pt x="123" y="293"/>
                </a:lnTo>
                <a:lnTo>
                  <a:pt x="123" y="267"/>
                </a:lnTo>
                <a:close/>
                <a:moveTo>
                  <a:pt x="177" y="161"/>
                </a:moveTo>
                <a:lnTo>
                  <a:pt x="203" y="161"/>
                </a:lnTo>
                <a:lnTo>
                  <a:pt x="203" y="187"/>
                </a:lnTo>
                <a:lnTo>
                  <a:pt x="177" y="187"/>
                </a:lnTo>
                <a:lnTo>
                  <a:pt x="177" y="161"/>
                </a:lnTo>
                <a:close/>
                <a:moveTo>
                  <a:pt x="177" y="213"/>
                </a:moveTo>
                <a:lnTo>
                  <a:pt x="203" y="213"/>
                </a:lnTo>
                <a:lnTo>
                  <a:pt x="203" y="241"/>
                </a:lnTo>
                <a:lnTo>
                  <a:pt x="177" y="241"/>
                </a:lnTo>
                <a:lnTo>
                  <a:pt x="177" y="213"/>
                </a:lnTo>
                <a:close/>
                <a:moveTo>
                  <a:pt x="177" y="267"/>
                </a:moveTo>
                <a:lnTo>
                  <a:pt x="203" y="267"/>
                </a:lnTo>
                <a:lnTo>
                  <a:pt x="203" y="293"/>
                </a:lnTo>
                <a:lnTo>
                  <a:pt x="177" y="293"/>
                </a:lnTo>
                <a:lnTo>
                  <a:pt x="177" y="26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" name="Freeform 25">
            <a:extLst>
              <a:ext uri="{FF2B5EF4-FFF2-40B4-BE49-F238E27FC236}">
                <a16:creationId xmlns:a16="http://schemas.microsoft.com/office/drawing/2014/main" xmlns="" id="{8C86192A-F9ED-4382-8E9D-B39D7DA69624}"/>
              </a:ext>
            </a:extLst>
          </p:cNvPr>
          <p:cNvSpPr>
            <a:spLocks noEditPoints="1"/>
          </p:cNvSpPr>
          <p:nvPr/>
        </p:nvSpPr>
        <p:spPr bwMode="auto">
          <a:xfrm>
            <a:off x="3476625" y="376238"/>
            <a:ext cx="471488" cy="550863"/>
          </a:xfrm>
          <a:custGeom>
            <a:avLst/>
            <a:gdLst>
              <a:gd name="T0" fmla="*/ 28 w 138"/>
              <a:gd name="T1" fmla="*/ 115 h 160"/>
              <a:gd name="T2" fmla="*/ 19 w 138"/>
              <a:gd name="T3" fmla="*/ 125 h 160"/>
              <a:gd name="T4" fmla="*/ 28 w 138"/>
              <a:gd name="T5" fmla="*/ 134 h 160"/>
              <a:gd name="T6" fmla="*/ 37 w 138"/>
              <a:gd name="T7" fmla="*/ 125 h 160"/>
              <a:gd name="T8" fmla="*/ 28 w 138"/>
              <a:gd name="T9" fmla="*/ 115 h 160"/>
              <a:gd name="T10" fmla="*/ 28 w 138"/>
              <a:gd name="T11" fmla="*/ 134 h 160"/>
              <a:gd name="T12" fmla="*/ 11 w 138"/>
              <a:gd name="T13" fmla="*/ 151 h 160"/>
              <a:gd name="T14" fmla="*/ 20 w 138"/>
              <a:gd name="T15" fmla="*/ 160 h 160"/>
              <a:gd name="T16" fmla="*/ 35 w 138"/>
              <a:gd name="T17" fmla="*/ 160 h 160"/>
              <a:gd name="T18" fmla="*/ 45 w 138"/>
              <a:gd name="T19" fmla="*/ 151 h 160"/>
              <a:gd name="T20" fmla="*/ 28 w 138"/>
              <a:gd name="T21" fmla="*/ 134 h 160"/>
              <a:gd name="T22" fmla="*/ 110 w 138"/>
              <a:gd name="T23" fmla="*/ 115 h 160"/>
              <a:gd name="T24" fmla="*/ 100 w 138"/>
              <a:gd name="T25" fmla="*/ 125 h 160"/>
              <a:gd name="T26" fmla="*/ 110 w 138"/>
              <a:gd name="T27" fmla="*/ 134 h 160"/>
              <a:gd name="T28" fmla="*/ 119 w 138"/>
              <a:gd name="T29" fmla="*/ 125 h 160"/>
              <a:gd name="T30" fmla="*/ 110 w 138"/>
              <a:gd name="T31" fmla="*/ 115 h 160"/>
              <a:gd name="T32" fmla="*/ 110 w 138"/>
              <a:gd name="T33" fmla="*/ 134 h 160"/>
              <a:gd name="T34" fmla="*/ 93 w 138"/>
              <a:gd name="T35" fmla="*/ 151 h 160"/>
              <a:gd name="T36" fmla="*/ 102 w 138"/>
              <a:gd name="T37" fmla="*/ 160 h 160"/>
              <a:gd name="T38" fmla="*/ 117 w 138"/>
              <a:gd name="T39" fmla="*/ 160 h 160"/>
              <a:gd name="T40" fmla="*/ 127 w 138"/>
              <a:gd name="T41" fmla="*/ 151 h 160"/>
              <a:gd name="T42" fmla="*/ 110 w 138"/>
              <a:gd name="T43" fmla="*/ 134 h 160"/>
              <a:gd name="T44" fmla="*/ 121 w 138"/>
              <a:gd name="T45" fmla="*/ 0 h 160"/>
              <a:gd name="T46" fmla="*/ 17 w 138"/>
              <a:gd name="T47" fmla="*/ 0 h 160"/>
              <a:gd name="T48" fmla="*/ 0 w 138"/>
              <a:gd name="T49" fmla="*/ 17 h 160"/>
              <a:gd name="T50" fmla="*/ 0 w 138"/>
              <a:gd name="T51" fmla="*/ 69 h 160"/>
              <a:gd name="T52" fmla="*/ 17 w 138"/>
              <a:gd name="T53" fmla="*/ 86 h 160"/>
              <a:gd name="T54" fmla="*/ 26 w 138"/>
              <a:gd name="T55" fmla="*/ 86 h 160"/>
              <a:gd name="T56" fmla="*/ 26 w 138"/>
              <a:gd name="T57" fmla="*/ 106 h 160"/>
              <a:gd name="T58" fmla="*/ 53 w 138"/>
              <a:gd name="T59" fmla="*/ 86 h 160"/>
              <a:gd name="T60" fmla="*/ 84 w 138"/>
              <a:gd name="T61" fmla="*/ 86 h 160"/>
              <a:gd name="T62" fmla="*/ 112 w 138"/>
              <a:gd name="T63" fmla="*/ 106 h 160"/>
              <a:gd name="T64" fmla="*/ 112 w 138"/>
              <a:gd name="T65" fmla="*/ 86 h 160"/>
              <a:gd name="T66" fmla="*/ 121 w 138"/>
              <a:gd name="T67" fmla="*/ 86 h 160"/>
              <a:gd name="T68" fmla="*/ 138 w 138"/>
              <a:gd name="T69" fmla="*/ 69 h 160"/>
              <a:gd name="T70" fmla="*/ 138 w 138"/>
              <a:gd name="T71" fmla="*/ 17 h 160"/>
              <a:gd name="T72" fmla="*/ 121 w 138"/>
              <a:gd name="T73" fmla="*/ 0 h 160"/>
              <a:gd name="T74" fmla="*/ 127 w 138"/>
              <a:gd name="T75" fmla="*/ 69 h 160"/>
              <a:gd name="T76" fmla="*/ 121 w 138"/>
              <a:gd name="T77" fmla="*/ 74 h 160"/>
              <a:gd name="T78" fmla="*/ 100 w 138"/>
              <a:gd name="T79" fmla="*/ 74 h 160"/>
              <a:gd name="T80" fmla="*/ 100 w 138"/>
              <a:gd name="T81" fmla="*/ 84 h 160"/>
              <a:gd name="T82" fmla="*/ 88 w 138"/>
              <a:gd name="T83" fmla="*/ 74 h 160"/>
              <a:gd name="T84" fmla="*/ 50 w 138"/>
              <a:gd name="T85" fmla="*/ 74 h 160"/>
              <a:gd name="T86" fmla="*/ 37 w 138"/>
              <a:gd name="T87" fmla="*/ 84 h 160"/>
              <a:gd name="T88" fmla="*/ 37 w 138"/>
              <a:gd name="T89" fmla="*/ 74 h 160"/>
              <a:gd name="T90" fmla="*/ 17 w 138"/>
              <a:gd name="T91" fmla="*/ 74 h 160"/>
              <a:gd name="T92" fmla="*/ 11 w 138"/>
              <a:gd name="T93" fmla="*/ 69 h 160"/>
              <a:gd name="T94" fmla="*/ 11 w 138"/>
              <a:gd name="T95" fmla="*/ 17 h 160"/>
              <a:gd name="T96" fmla="*/ 17 w 138"/>
              <a:gd name="T97" fmla="*/ 11 h 160"/>
              <a:gd name="T98" fmla="*/ 121 w 138"/>
              <a:gd name="T99" fmla="*/ 11 h 160"/>
              <a:gd name="T100" fmla="*/ 127 w 138"/>
              <a:gd name="T101" fmla="*/ 17 h 160"/>
              <a:gd name="T102" fmla="*/ 127 w 138"/>
              <a:gd name="T103" fmla="*/ 69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138" h="160">
                <a:moveTo>
                  <a:pt x="28" y="115"/>
                </a:moveTo>
                <a:cubicBezTo>
                  <a:pt x="23" y="115"/>
                  <a:pt x="19" y="120"/>
                  <a:pt x="19" y="125"/>
                </a:cubicBezTo>
                <a:cubicBezTo>
                  <a:pt x="19" y="130"/>
                  <a:pt x="23" y="134"/>
                  <a:pt x="28" y="134"/>
                </a:cubicBezTo>
                <a:cubicBezTo>
                  <a:pt x="33" y="134"/>
                  <a:pt x="37" y="130"/>
                  <a:pt x="37" y="125"/>
                </a:cubicBezTo>
                <a:cubicBezTo>
                  <a:pt x="37" y="120"/>
                  <a:pt x="33" y="115"/>
                  <a:pt x="28" y="115"/>
                </a:cubicBezTo>
                <a:close/>
                <a:moveTo>
                  <a:pt x="28" y="134"/>
                </a:moveTo>
                <a:cubicBezTo>
                  <a:pt x="19" y="134"/>
                  <a:pt x="11" y="141"/>
                  <a:pt x="11" y="151"/>
                </a:cubicBezTo>
                <a:cubicBezTo>
                  <a:pt x="11" y="156"/>
                  <a:pt x="15" y="160"/>
                  <a:pt x="20" y="160"/>
                </a:cubicBezTo>
                <a:cubicBezTo>
                  <a:pt x="35" y="160"/>
                  <a:pt x="35" y="160"/>
                  <a:pt x="35" y="160"/>
                </a:cubicBezTo>
                <a:cubicBezTo>
                  <a:pt x="40" y="160"/>
                  <a:pt x="45" y="156"/>
                  <a:pt x="45" y="151"/>
                </a:cubicBezTo>
                <a:cubicBezTo>
                  <a:pt x="45" y="141"/>
                  <a:pt x="37" y="134"/>
                  <a:pt x="28" y="134"/>
                </a:cubicBezTo>
                <a:close/>
                <a:moveTo>
                  <a:pt x="110" y="115"/>
                </a:moveTo>
                <a:cubicBezTo>
                  <a:pt x="105" y="115"/>
                  <a:pt x="100" y="120"/>
                  <a:pt x="100" y="125"/>
                </a:cubicBezTo>
                <a:cubicBezTo>
                  <a:pt x="100" y="130"/>
                  <a:pt x="105" y="134"/>
                  <a:pt x="110" y="134"/>
                </a:cubicBezTo>
                <a:cubicBezTo>
                  <a:pt x="115" y="134"/>
                  <a:pt x="119" y="130"/>
                  <a:pt x="119" y="125"/>
                </a:cubicBezTo>
                <a:cubicBezTo>
                  <a:pt x="119" y="120"/>
                  <a:pt x="115" y="115"/>
                  <a:pt x="110" y="115"/>
                </a:cubicBezTo>
                <a:close/>
                <a:moveTo>
                  <a:pt x="110" y="134"/>
                </a:moveTo>
                <a:cubicBezTo>
                  <a:pt x="101" y="134"/>
                  <a:pt x="93" y="141"/>
                  <a:pt x="93" y="151"/>
                </a:cubicBezTo>
                <a:cubicBezTo>
                  <a:pt x="93" y="156"/>
                  <a:pt x="97" y="160"/>
                  <a:pt x="102" y="160"/>
                </a:cubicBezTo>
                <a:cubicBezTo>
                  <a:pt x="117" y="160"/>
                  <a:pt x="117" y="160"/>
                  <a:pt x="117" y="160"/>
                </a:cubicBezTo>
                <a:cubicBezTo>
                  <a:pt x="122" y="160"/>
                  <a:pt x="127" y="156"/>
                  <a:pt x="127" y="151"/>
                </a:cubicBezTo>
                <a:cubicBezTo>
                  <a:pt x="127" y="141"/>
                  <a:pt x="119" y="134"/>
                  <a:pt x="110" y="134"/>
                </a:cubicBezTo>
                <a:close/>
                <a:moveTo>
                  <a:pt x="121" y="0"/>
                </a:moveTo>
                <a:cubicBezTo>
                  <a:pt x="17" y="0"/>
                  <a:pt x="17" y="0"/>
                  <a:pt x="17" y="0"/>
                </a:cubicBezTo>
                <a:cubicBezTo>
                  <a:pt x="8" y="0"/>
                  <a:pt x="0" y="8"/>
                  <a:pt x="0" y="17"/>
                </a:cubicBezTo>
                <a:cubicBezTo>
                  <a:pt x="0" y="69"/>
                  <a:pt x="0" y="69"/>
                  <a:pt x="0" y="69"/>
                </a:cubicBezTo>
                <a:cubicBezTo>
                  <a:pt x="0" y="78"/>
                  <a:pt x="8" y="86"/>
                  <a:pt x="17" y="86"/>
                </a:cubicBezTo>
                <a:cubicBezTo>
                  <a:pt x="26" y="86"/>
                  <a:pt x="26" y="86"/>
                  <a:pt x="26" y="86"/>
                </a:cubicBezTo>
                <a:cubicBezTo>
                  <a:pt x="26" y="106"/>
                  <a:pt x="26" y="106"/>
                  <a:pt x="26" y="106"/>
                </a:cubicBezTo>
                <a:cubicBezTo>
                  <a:pt x="53" y="86"/>
                  <a:pt x="53" y="86"/>
                  <a:pt x="53" y="86"/>
                </a:cubicBezTo>
                <a:cubicBezTo>
                  <a:pt x="84" y="86"/>
                  <a:pt x="84" y="86"/>
                  <a:pt x="84" y="86"/>
                </a:cubicBezTo>
                <a:cubicBezTo>
                  <a:pt x="112" y="106"/>
                  <a:pt x="112" y="106"/>
                  <a:pt x="112" y="106"/>
                </a:cubicBezTo>
                <a:cubicBezTo>
                  <a:pt x="112" y="86"/>
                  <a:pt x="112" y="86"/>
                  <a:pt x="112" y="86"/>
                </a:cubicBezTo>
                <a:cubicBezTo>
                  <a:pt x="121" y="86"/>
                  <a:pt x="121" y="86"/>
                  <a:pt x="121" y="86"/>
                </a:cubicBezTo>
                <a:cubicBezTo>
                  <a:pt x="130" y="86"/>
                  <a:pt x="138" y="78"/>
                  <a:pt x="138" y="69"/>
                </a:cubicBezTo>
                <a:cubicBezTo>
                  <a:pt x="138" y="17"/>
                  <a:pt x="138" y="17"/>
                  <a:pt x="138" y="17"/>
                </a:cubicBezTo>
                <a:cubicBezTo>
                  <a:pt x="138" y="8"/>
                  <a:pt x="130" y="0"/>
                  <a:pt x="121" y="0"/>
                </a:cubicBezTo>
                <a:close/>
                <a:moveTo>
                  <a:pt x="127" y="69"/>
                </a:moveTo>
                <a:cubicBezTo>
                  <a:pt x="127" y="72"/>
                  <a:pt x="124" y="74"/>
                  <a:pt x="121" y="74"/>
                </a:cubicBezTo>
                <a:cubicBezTo>
                  <a:pt x="100" y="74"/>
                  <a:pt x="100" y="74"/>
                  <a:pt x="100" y="74"/>
                </a:cubicBezTo>
                <a:cubicBezTo>
                  <a:pt x="100" y="84"/>
                  <a:pt x="100" y="84"/>
                  <a:pt x="100" y="84"/>
                </a:cubicBezTo>
                <a:cubicBezTo>
                  <a:pt x="88" y="74"/>
                  <a:pt x="88" y="74"/>
                  <a:pt x="88" y="74"/>
                </a:cubicBezTo>
                <a:cubicBezTo>
                  <a:pt x="50" y="74"/>
                  <a:pt x="50" y="74"/>
                  <a:pt x="50" y="74"/>
                </a:cubicBezTo>
                <a:cubicBezTo>
                  <a:pt x="37" y="84"/>
                  <a:pt x="37" y="84"/>
                  <a:pt x="37" y="84"/>
                </a:cubicBezTo>
                <a:cubicBezTo>
                  <a:pt x="37" y="74"/>
                  <a:pt x="37" y="74"/>
                  <a:pt x="37" y="74"/>
                </a:cubicBezTo>
                <a:cubicBezTo>
                  <a:pt x="17" y="74"/>
                  <a:pt x="17" y="74"/>
                  <a:pt x="17" y="74"/>
                </a:cubicBezTo>
                <a:cubicBezTo>
                  <a:pt x="14" y="74"/>
                  <a:pt x="11" y="72"/>
                  <a:pt x="11" y="69"/>
                </a:cubicBezTo>
                <a:cubicBezTo>
                  <a:pt x="11" y="17"/>
                  <a:pt x="11" y="17"/>
                  <a:pt x="11" y="17"/>
                </a:cubicBezTo>
                <a:cubicBezTo>
                  <a:pt x="11" y="14"/>
                  <a:pt x="14" y="11"/>
                  <a:pt x="17" y="11"/>
                </a:cubicBezTo>
                <a:cubicBezTo>
                  <a:pt x="121" y="11"/>
                  <a:pt x="121" y="11"/>
                  <a:pt x="121" y="11"/>
                </a:cubicBezTo>
                <a:cubicBezTo>
                  <a:pt x="124" y="11"/>
                  <a:pt x="127" y="14"/>
                  <a:pt x="127" y="17"/>
                </a:cubicBezTo>
                <a:cubicBezTo>
                  <a:pt x="127" y="69"/>
                  <a:pt x="127" y="69"/>
                  <a:pt x="127" y="6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" name="Freeform 26">
            <a:extLst>
              <a:ext uri="{FF2B5EF4-FFF2-40B4-BE49-F238E27FC236}">
                <a16:creationId xmlns:a16="http://schemas.microsoft.com/office/drawing/2014/main" xmlns="" id="{FC9646E3-C0AA-4F9A-BD67-6DA218B3776E}"/>
              </a:ext>
            </a:extLst>
          </p:cNvPr>
          <p:cNvSpPr>
            <a:spLocks noEditPoints="1"/>
          </p:cNvSpPr>
          <p:nvPr/>
        </p:nvSpPr>
        <p:spPr bwMode="auto">
          <a:xfrm>
            <a:off x="3435350" y="1133475"/>
            <a:ext cx="546100" cy="268288"/>
          </a:xfrm>
          <a:custGeom>
            <a:avLst/>
            <a:gdLst>
              <a:gd name="T0" fmla="*/ 47 w 344"/>
              <a:gd name="T1" fmla="*/ 47 h 169"/>
              <a:gd name="T2" fmla="*/ 47 w 344"/>
              <a:gd name="T3" fmla="*/ 121 h 169"/>
              <a:gd name="T4" fmla="*/ 120 w 344"/>
              <a:gd name="T5" fmla="*/ 121 h 169"/>
              <a:gd name="T6" fmla="*/ 120 w 344"/>
              <a:gd name="T7" fmla="*/ 47 h 169"/>
              <a:gd name="T8" fmla="*/ 47 w 344"/>
              <a:gd name="T9" fmla="*/ 47 h 169"/>
              <a:gd name="T10" fmla="*/ 97 w 344"/>
              <a:gd name="T11" fmla="*/ 97 h 169"/>
              <a:gd name="T12" fmla="*/ 71 w 344"/>
              <a:gd name="T13" fmla="*/ 97 h 169"/>
              <a:gd name="T14" fmla="*/ 71 w 344"/>
              <a:gd name="T15" fmla="*/ 71 h 169"/>
              <a:gd name="T16" fmla="*/ 97 w 344"/>
              <a:gd name="T17" fmla="*/ 71 h 169"/>
              <a:gd name="T18" fmla="*/ 97 w 344"/>
              <a:gd name="T19" fmla="*/ 97 h 169"/>
              <a:gd name="T20" fmla="*/ 144 w 344"/>
              <a:gd name="T21" fmla="*/ 47 h 169"/>
              <a:gd name="T22" fmla="*/ 297 w 344"/>
              <a:gd name="T23" fmla="*/ 47 h 169"/>
              <a:gd name="T24" fmla="*/ 297 w 344"/>
              <a:gd name="T25" fmla="*/ 71 h 169"/>
              <a:gd name="T26" fmla="*/ 144 w 344"/>
              <a:gd name="T27" fmla="*/ 71 h 169"/>
              <a:gd name="T28" fmla="*/ 144 w 344"/>
              <a:gd name="T29" fmla="*/ 47 h 169"/>
              <a:gd name="T30" fmla="*/ 144 w 344"/>
              <a:gd name="T31" fmla="*/ 97 h 169"/>
              <a:gd name="T32" fmla="*/ 252 w 344"/>
              <a:gd name="T33" fmla="*/ 97 h 169"/>
              <a:gd name="T34" fmla="*/ 252 w 344"/>
              <a:gd name="T35" fmla="*/ 121 h 169"/>
              <a:gd name="T36" fmla="*/ 144 w 344"/>
              <a:gd name="T37" fmla="*/ 121 h 169"/>
              <a:gd name="T38" fmla="*/ 144 w 344"/>
              <a:gd name="T39" fmla="*/ 97 h 169"/>
              <a:gd name="T40" fmla="*/ 0 w 344"/>
              <a:gd name="T41" fmla="*/ 0 h 169"/>
              <a:gd name="T42" fmla="*/ 0 w 344"/>
              <a:gd name="T43" fmla="*/ 169 h 169"/>
              <a:gd name="T44" fmla="*/ 344 w 344"/>
              <a:gd name="T45" fmla="*/ 169 h 169"/>
              <a:gd name="T46" fmla="*/ 344 w 344"/>
              <a:gd name="T47" fmla="*/ 0 h 169"/>
              <a:gd name="T48" fmla="*/ 0 w 344"/>
              <a:gd name="T49" fmla="*/ 0 h 169"/>
              <a:gd name="T50" fmla="*/ 320 w 344"/>
              <a:gd name="T51" fmla="*/ 145 h 169"/>
              <a:gd name="T52" fmla="*/ 24 w 344"/>
              <a:gd name="T53" fmla="*/ 145 h 169"/>
              <a:gd name="T54" fmla="*/ 24 w 344"/>
              <a:gd name="T55" fmla="*/ 23 h 169"/>
              <a:gd name="T56" fmla="*/ 320 w 344"/>
              <a:gd name="T57" fmla="*/ 23 h 169"/>
              <a:gd name="T58" fmla="*/ 320 w 344"/>
              <a:gd name="T59" fmla="*/ 145 h 1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344" h="169">
                <a:moveTo>
                  <a:pt x="47" y="47"/>
                </a:moveTo>
                <a:lnTo>
                  <a:pt x="47" y="121"/>
                </a:lnTo>
                <a:lnTo>
                  <a:pt x="120" y="121"/>
                </a:lnTo>
                <a:lnTo>
                  <a:pt x="120" y="47"/>
                </a:lnTo>
                <a:lnTo>
                  <a:pt x="47" y="47"/>
                </a:lnTo>
                <a:close/>
                <a:moveTo>
                  <a:pt x="97" y="97"/>
                </a:moveTo>
                <a:lnTo>
                  <a:pt x="71" y="97"/>
                </a:lnTo>
                <a:lnTo>
                  <a:pt x="71" y="71"/>
                </a:lnTo>
                <a:lnTo>
                  <a:pt x="97" y="71"/>
                </a:lnTo>
                <a:lnTo>
                  <a:pt x="97" y="97"/>
                </a:lnTo>
                <a:close/>
                <a:moveTo>
                  <a:pt x="144" y="47"/>
                </a:moveTo>
                <a:lnTo>
                  <a:pt x="297" y="47"/>
                </a:lnTo>
                <a:lnTo>
                  <a:pt x="297" y="71"/>
                </a:lnTo>
                <a:lnTo>
                  <a:pt x="144" y="71"/>
                </a:lnTo>
                <a:lnTo>
                  <a:pt x="144" y="47"/>
                </a:lnTo>
                <a:close/>
                <a:moveTo>
                  <a:pt x="144" y="97"/>
                </a:moveTo>
                <a:lnTo>
                  <a:pt x="252" y="97"/>
                </a:lnTo>
                <a:lnTo>
                  <a:pt x="252" y="121"/>
                </a:lnTo>
                <a:lnTo>
                  <a:pt x="144" y="121"/>
                </a:lnTo>
                <a:lnTo>
                  <a:pt x="144" y="97"/>
                </a:lnTo>
                <a:close/>
                <a:moveTo>
                  <a:pt x="0" y="0"/>
                </a:moveTo>
                <a:lnTo>
                  <a:pt x="0" y="169"/>
                </a:lnTo>
                <a:lnTo>
                  <a:pt x="344" y="169"/>
                </a:lnTo>
                <a:lnTo>
                  <a:pt x="344" y="0"/>
                </a:lnTo>
                <a:lnTo>
                  <a:pt x="0" y="0"/>
                </a:lnTo>
                <a:close/>
                <a:moveTo>
                  <a:pt x="320" y="145"/>
                </a:moveTo>
                <a:lnTo>
                  <a:pt x="24" y="145"/>
                </a:lnTo>
                <a:lnTo>
                  <a:pt x="24" y="23"/>
                </a:lnTo>
                <a:lnTo>
                  <a:pt x="320" y="23"/>
                </a:lnTo>
                <a:lnTo>
                  <a:pt x="320" y="14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7" name="Freeform 27">
            <a:extLst>
              <a:ext uri="{FF2B5EF4-FFF2-40B4-BE49-F238E27FC236}">
                <a16:creationId xmlns:a16="http://schemas.microsoft.com/office/drawing/2014/main" xmlns="" id="{D17F648F-485D-4478-AEEC-2C22A77D2EA4}"/>
              </a:ext>
            </a:extLst>
          </p:cNvPr>
          <p:cNvSpPr>
            <a:spLocks noEditPoints="1"/>
          </p:cNvSpPr>
          <p:nvPr/>
        </p:nvSpPr>
        <p:spPr bwMode="auto">
          <a:xfrm>
            <a:off x="3503613" y="1614488"/>
            <a:ext cx="409575" cy="550863"/>
          </a:xfrm>
          <a:custGeom>
            <a:avLst/>
            <a:gdLst>
              <a:gd name="T0" fmla="*/ 98 w 120"/>
              <a:gd name="T1" fmla="*/ 25 h 160"/>
              <a:gd name="T2" fmla="*/ 98 w 120"/>
              <a:gd name="T3" fmla="*/ 15 h 160"/>
              <a:gd name="T4" fmla="*/ 79 w 120"/>
              <a:gd name="T5" fmla="*/ 15 h 160"/>
              <a:gd name="T6" fmla="*/ 60 w 120"/>
              <a:gd name="T7" fmla="*/ 0 h 160"/>
              <a:gd name="T8" fmla="*/ 41 w 120"/>
              <a:gd name="T9" fmla="*/ 15 h 160"/>
              <a:gd name="T10" fmla="*/ 22 w 120"/>
              <a:gd name="T11" fmla="*/ 15 h 160"/>
              <a:gd name="T12" fmla="*/ 22 w 120"/>
              <a:gd name="T13" fmla="*/ 25 h 160"/>
              <a:gd name="T14" fmla="*/ 0 w 120"/>
              <a:gd name="T15" fmla="*/ 25 h 160"/>
              <a:gd name="T16" fmla="*/ 0 w 120"/>
              <a:gd name="T17" fmla="*/ 160 h 160"/>
              <a:gd name="T18" fmla="*/ 120 w 120"/>
              <a:gd name="T19" fmla="*/ 160 h 160"/>
              <a:gd name="T20" fmla="*/ 120 w 120"/>
              <a:gd name="T21" fmla="*/ 25 h 160"/>
              <a:gd name="T22" fmla="*/ 98 w 120"/>
              <a:gd name="T23" fmla="*/ 25 h 160"/>
              <a:gd name="T24" fmla="*/ 33 w 120"/>
              <a:gd name="T25" fmla="*/ 25 h 160"/>
              <a:gd name="T26" fmla="*/ 51 w 120"/>
              <a:gd name="T27" fmla="*/ 25 h 160"/>
              <a:gd name="T28" fmla="*/ 51 w 120"/>
              <a:gd name="T29" fmla="*/ 20 h 160"/>
              <a:gd name="T30" fmla="*/ 60 w 120"/>
              <a:gd name="T31" fmla="*/ 11 h 160"/>
              <a:gd name="T32" fmla="*/ 69 w 120"/>
              <a:gd name="T33" fmla="*/ 20 h 160"/>
              <a:gd name="T34" fmla="*/ 69 w 120"/>
              <a:gd name="T35" fmla="*/ 25 h 160"/>
              <a:gd name="T36" fmla="*/ 87 w 120"/>
              <a:gd name="T37" fmla="*/ 25 h 160"/>
              <a:gd name="T38" fmla="*/ 87 w 120"/>
              <a:gd name="T39" fmla="*/ 36 h 160"/>
              <a:gd name="T40" fmla="*/ 33 w 120"/>
              <a:gd name="T41" fmla="*/ 36 h 160"/>
              <a:gd name="T42" fmla="*/ 33 w 120"/>
              <a:gd name="T43" fmla="*/ 25 h 160"/>
              <a:gd name="T44" fmla="*/ 109 w 120"/>
              <a:gd name="T45" fmla="*/ 149 h 160"/>
              <a:gd name="T46" fmla="*/ 11 w 120"/>
              <a:gd name="T47" fmla="*/ 149 h 160"/>
              <a:gd name="T48" fmla="*/ 11 w 120"/>
              <a:gd name="T49" fmla="*/ 36 h 160"/>
              <a:gd name="T50" fmla="*/ 22 w 120"/>
              <a:gd name="T51" fmla="*/ 36 h 160"/>
              <a:gd name="T52" fmla="*/ 22 w 120"/>
              <a:gd name="T53" fmla="*/ 47 h 160"/>
              <a:gd name="T54" fmla="*/ 98 w 120"/>
              <a:gd name="T55" fmla="*/ 47 h 160"/>
              <a:gd name="T56" fmla="*/ 98 w 120"/>
              <a:gd name="T57" fmla="*/ 36 h 160"/>
              <a:gd name="T58" fmla="*/ 109 w 120"/>
              <a:gd name="T59" fmla="*/ 36 h 160"/>
              <a:gd name="T60" fmla="*/ 109 w 120"/>
              <a:gd name="T61" fmla="*/ 149 h 160"/>
              <a:gd name="T62" fmla="*/ 29 w 120"/>
              <a:gd name="T63" fmla="*/ 65 h 160"/>
              <a:gd name="T64" fmla="*/ 22 w 120"/>
              <a:gd name="T65" fmla="*/ 73 h 160"/>
              <a:gd name="T66" fmla="*/ 29 w 120"/>
              <a:gd name="T67" fmla="*/ 80 h 160"/>
              <a:gd name="T68" fmla="*/ 36 w 120"/>
              <a:gd name="T69" fmla="*/ 73 h 160"/>
              <a:gd name="T70" fmla="*/ 29 w 120"/>
              <a:gd name="T71" fmla="*/ 65 h 160"/>
              <a:gd name="T72" fmla="*/ 29 w 120"/>
              <a:gd name="T73" fmla="*/ 91 h 160"/>
              <a:gd name="T74" fmla="*/ 22 w 120"/>
              <a:gd name="T75" fmla="*/ 98 h 160"/>
              <a:gd name="T76" fmla="*/ 29 w 120"/>
              <a:gd name="T77" fmla="*/ 105 h 160"/>
              <a:gd name="T78" fmla="*/ 36 w 120"/>
              <a:gd name="T79" fmla="*/ 98 h 160"/>
              <a:gd name="T80" fmla="*/ 29 w 120"/>
              <a:gd name="T81" fmla="*/ 91 h 160"/>
              <a:gd name="T82" fmla="*/ 29 w 120"/>
              <a:gd name="T83" fmla="*/ 116 h 160"/>
              <a:gd name="T84" fmla="*/ 22 w 120"/>
              <a:gd name="T85" fmla="*/ 124 h 160"/>
              <a:gd name="T86" fmla="*/ 29 w 120"/>
              <a:gd name="T87" fmla="*/ 131 h 160"/>
              <a:gd name="T88" fmla="*/ 36 w 120"/>
              <a:gd name="T89" fmla="*/ 124 h 160"/>
              <a:gd name="T90" fmla="*/ 29 w 120"/>
              <a:gd name="T91" fmla="*/ 116 h 160"/>
              <a:gd name="T92" fmla="*/ 47 w 120"/>
              <a:gd name="T93" fmla="*/ 67 h 160"/>
              <a:gd name="T94" fmla="*/ 98 w 120"/>
              <a:gd name="T95" fmla="*/ 67 h 160"/>
              <a:gd name="T96" fmla="*/ 98 w 120"/>
              <a:gd name="T97" fmla="*/ 78 h 160"/>
              <a:gd name="T98" fmla="*/ 47 w 120"/>
              <a:gd name="T99" fmla="*/ 78 h 160"/>
              <a:gd name="T100" fmla="*/ 47 w 120"/>
              <a:gd name="T101" fmla="*/ 67 h 160"/>
              <a:gd name="T102" fmla="*/ 47 w 120"/>
              <a:gd name="T103" fmla="*/ 93 h 160"/>
              <a:gd name="T104" fmla="*/ 98 w 120"/>
              <a:gd name="T105" fmla="*/ 93 h 160"/>
              <a:gd name="T106" fmla="*/ 98 w 120"/>
              <a:gd name="T107" fmla="*/ 104 h 160"/>
              <a:gd name="T108" fmla="*/ 47 w 120"/>
              <a:gd name="T109" fmla="*/ 104 h 160"/>
              <a:gd name="T110" fmla="*/ 47 w 120"/>
              <a:gd name="T111" fmla="*/ 93 h 160"/>
              <a:gd name="T112" fmla="*/ 47 w 120"/>
              <a:gd name="T113" fmla="*/ 118 h 160"/>
              <a:gd name="T114" fmla="*/ 98 w 120"/>
              <a:gd name="T115" fmla="*/ 118 h 160"/>
              <a:gd name="T116" fmla="*/ 98 w 120"/>
              <a:gd name="T117" fmla="*/ 129 h 160"/>
              <a:gd name="T118" fmla="*/ 47 w 120"/>
              <a:gd name="T119" fmla="*/ 129 h 160"/>
              <a:gd name="T120" fmla="*/ 47 w 120"/>
              <a:gd name="T121" fmla="*/ 118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20" h="160">
                <a:moveTo>
                  <a:pt x="98" y="25"/>
                </a:moveTo>
                <a:cubicBezTo>
                  <a:pt x="98" y="15"/>
                  <a:pt x="98" y="15"/>
                  <a:pt x="98" y="15"/>
                </a:cubicBezTo>
                <a:cubicBezTo>
                  <a:pt x="79" y="15"/>
                  <a:pt x="79" y="15"/>
                  <a:pt x="79" y="15"/>
                </a:cubicBezTo>
                <a:cubicBezTo>
                  <a:pt x="77" y="6"/>
                  <a:pt x="69" y="0"/>
                  <a:pt x="60" y="0"/>
                </a:cubicBezTo>
                <a:cubicBezTo>
                  <a:pt x="51" y="0"/>
                  <a:pt x="43" y="6"/>
                  <a:pt x="41" y="15"/>
                </a:cubicBezTo>
                <a:cubicBezTo>
                  <a:pt x="22" y="15"/>
                  <a:pt x="22" y="15"/>
                  <a:pt x="22" y="15"/>
                </a:cubicBezTo>
                <a:cubicBezTo>
                  <a:pt x="22" y="25"/>
                  <a:pt x="22" y="25"/>
                  <a:pt x="22" y="25"/>
                </a:cubicBezTo>
                <a:cubicBezTo>
                  <a:pt x="0" y="25"/>
                  <a:pt x="0" y="25"/>
                  <a:pt x="0" y="25"/>
                </a:cubicBezTo>
                <a:cubicBezTo>
                  <a:pt x="0" y="160"/>
                  <a:pt x="0" y="160"/>
                  <a:pt x="0" y="160"/>
                </a:cubicBezTo>
                <a:cubicBezTo>
                  <a:pt x="120" y="160"/>
                  <a:pt x="120" y="160"/>
                  <a:pt x="120" y="160"/>
                </a:cubicBezTo>
                <a:cubicBezTo>
                  <a:pt x="120" y="25"/>
                  <a:pt x="120" y="25"/>
                  <a:pt x="120" y="25"/>
                </a:cubicBezTo>
                <a:lnTo>
                  <a:pt x="98" y="25"/>
                </a:lnTo>
                <a:close/>
                <a:moveTo>
                  <a:pt x="33" y="25"/>
                </a:moveTo>
                <a:cubicBezTo>
                  <a:pt x="51" y="25"/>
                  <a:pt x="51" y="25"/>
                  <a:pt x="51" y="25"/>
                </a:cubicBezTo>
                <a:cubicBezTo>
                  <a:pt x="51" y="20"/>
                  <a:pt x="51" y="20"/>
                  <a:pt x="51" y="20"/>
                </a:cubicBezTo>
                <a:cubicBezTo>
                  <a:pt x="51" y="15"/>
                  <a:pt x="55" y="11"/>
                  <a:pt x="60" y="11"/>
                </a:cubicBezTo>
                <a:cubicBezTo>
                  <a:pt x="65" y="11"/>
                  <a:pt x="69" y="15"/>
                  <a:pt x="69" y="20"/>
                </a:cubicBezTo>
                <a:cubicBezTo>
                  <a:pt x="69" y="25"/>
                  <a:pt x="69" y="25"/>
                  <a:pt x="69" y="25"/>
                </a:cubicBezTo>
                <a:cubicBezTo>
                  <a:pt x="87" y="25"/>
                  <a:pt x="87" y="25"/>
                  <a:pt x="87" y="25"/>
                </a:cubicBezTo>
                <a:cubicBezTo>
                  <a:pt x="87" y="36"/>
                  <a:pt x="87" y="36"/>
                  <a:pt x="87" y="36"/>
                </a:cubicBezTo>
                <a:cubicBezTo>
                  <a:pt x="33" y="36"/>
                  <a:pt x="33" y="36"/>
                  <a:pt x="33" y="36"/>
                </a:cubicBezTo>
                <a:lnTo>
                  <a:pt x="33" y="25"/>
                </a:lnTo>
                <a:close/>
                <a:moveTo>
                  <a:pt x="109" y="149"/>
                </a:moveTo>
                <a:cubicBezTo>
                  <a:pt x="11" y="149"/>
                  <a:pt x="11" y="149"/>
                  <a:pt x="11" y="149"/>
                </a:cubicBezTo>
                <a:cubicBezTo>
                  <a:pt x="11" y="36"/>
                  <a:pt x="11" y="36"/>
                  <a:pt x="11" y="36"/>
                </a:cubicBezTo>
                <a:cubicBezTo>
                  <a:pt x="22" y="36"/>
                  <a:pt x="22" y="36"/>
                  <a:pt x="22" y="36"/>
                </a:cubicBezTo>
                <a:cubicBezTo>
                  <a:pt x="22" y="47"/>
                  <a:pt x="22" y="47"/>
                  <a:pt x="22" y="47"/>
                </a:cubicBezTo>
                <a:cubicBezTo>
                  <a:pt x="98" y="47"/>
                  <a:pt x="98" y="47"/>
                  <a:pt x="98" y="47"/>
                </a:cubicBezTo>
                <a:cubicBezTo>
                  <a:pt x="98" y="36"/>
                  <a:pt x="98" y="36"/>
                  <a:pt x="98" y="36"/>
                </a:cubicBezTo>
                <a:cubicBezTo>
                  <a:pt x="109" y="36"/>
                  <a:pt x="109" y="36"/>
                  <a:pt x="109" y="36"/>
                </a:cubicBezTo>
                <a:lnTo>
                  <a:pt x="109" y="149"/>
                </a:lnTo>
                <a:close/>
                <a:moveTo>
                  <a:pt x="29" y="65"/>
                </a:moveTo>
                <a:cubicBezTo>
                  <a:pt x="25" y="65"/>
                  <a:pt x="22" y="69"/>
                  <a:pt x="22" y="73"/>
                </a:cubicBezTo>
                <a:cubicBezTo>
                  <a:pt x="22" y="77"/>
                  <a:pt x="25" y="80"/>
                  <a:pt x="29" y="80"/>
                </a:cubicBezTo>
                <a:cubicBezTo>
                  <a:pt x="33" y="80"/>
                  <a:pt x="36" y="77"/>
                  <a:pt x="36" y="73"/>
                </a:cubicBezTo>
                <a:cubicBezTo>
                  <a:pt x="36" y="69"/>
                  <a:pt x="33" y="65"/>
                  <a:pt x="29" y="65"/>
                </a:cubicBezTo>
                <a:close/>
                <a:moveTo>
                  <a:pt x="29" y="91"/>
                </a:moveTo>
                <a:cubicBezTo>
                  <a:pt x="25" y="91"/>
                  <a:pt x="22" y="94"/>
                  <a:pt x="22" y="98"/>
                </a:cubicBezTo>
                <a:cubicBezTo>
                  <a:pt x="22" y="102"/>
                  <a:pt x="25" y="105"/>
                  <a:pt x="29" y="105"/>
                </a:cubicBezTo>
                <a:cubicBezTo>
                  <a:pt x="33" y="105"/>
                  <a:pt x="36" y="102"/>
                  <a:pt x="36" y="98"/>
                </a:cubicBezTo>
                <a:cubicBezTo>
                  <a:pt x="36" y="94"/>
                  <a:pt x="33" y="91"/>
                  <a:pt x="29" y="91"/>
                </a:cubicBezTo>
                <a:close/>
                <a:moveTo>
                  <a:pt x="29" y="116"/>
                </a:moveTo>
                <a:cubicBezTo>
                  <a:pt x="25" y="116"/>
                  <a:pt x="22" y="120"/>
                  <a:pt x="22" y="124"/>
                </a:cubicBezTo>
                <a:cubicBezTo>
                  <a:pt x="22" y="128"/>
                  <a:pt x="25" y="131"/>
                  <a:pt x="29" y="131"/>
                </a:cubicBezTo>
                <a:cubicBezTo>
                  <a:pt x="33" y="131"/>
                  <a:pt x="36" y="128"/>
                  <a:pt x="36" y="124"/>
                </a:cubicBezTo>
                <a:cubicBezTo>
                  <a:pt x="36" y="120"/>
                  <a:pt x="33" y="116"/>
                  <a:pt x="29" y="116"/>
                </a:cubicBezTo>
                <a:close/>
                <a:moveTo>
                  <a:pt x="47" y="67"/>
                </a:moveTo>
                <a:cubicBezTo>
                  <a:pt x="98" y="67"/>
                  <a:pt x="98" y="67"/>
                  <a:pt x="98" y="67"/>
                </a:cubicBezTo>
                <a:cubicBezTo>
                  <a:pt x="98" y="78"/>
                  <a:pt x="98" y="78"/>
                  <a:pt x="98" y="78"/>
                </a:cubicBezTo>
                <a:cubicBezTo>
                  <a:pt x="47" y="78"/>
                  <a:pt x="47" y="78"/>
                  <a:pt x="47" y="78"/>
                </a:cubicBezTo>
                <a:lnTo>
                  <a:pt x="47" y="67"/>
                </a:lnTo>
                <a:close/>
                <a:moveTo>
                  <a:pt x="47" y="93"/>
                </a:moveTo>
                <a:cubicBezTo>
                  <a:pt x="98" y="93"/>
                  <a:pt x="98" y="93"/>
                  <a:pt x="98" y="93"/>
                </a:cubicBezTo>
                <a:cubicBezTo>
                  <a:pt x="98" y="104"/>
                  <a:pt x="98" y="104"/>
                  <a:pt x="98" y="104"/>
                </a:cubicBezTo>
                <a:cubicBezTo>
                  <a:pt x="47" y="104"/>
                  <a:pt x="47" y="104"/>
                  <a:pt x="47" y="104"/>
                </a:cubicBezTo>
                <a:lnTo>
                  <a:pt x="47" y="93"/>
                </a:lnTo>
                <a:close/>
                <a:moveTo>
                  <a:pt x="47" y="118"/>
                </a:moveTo>
                <a:cubicBezTo>
                  <a:pt x="98" y="118"/>
                  <a:pt x="98" y="118"/>
                  <a:pt x="98" y="118"/>
                </a:cubicBezTo>
                <a:cubicBezTo>
                  <a:pt x="98" y="129"/>
                  <a:pt x="98" y="129"/>
                  <a:pt x="98" y="129"/>
                </a:cubicBezTo>
                <a:cubicBezTo>
                  <a:pt x="47" y="129"/>
                  <a:pt x="47" y="129"/>
                  <a:pt x="47" y="129"/>
                </a:cubicBezTo>
                <a:lnTo>
                  <a:pt x="47" y="11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" name="Freeform 28">
            <a:extLst>
              <a:ext uri="{FF2B5EF4-FFF2-40B4-BE49-F238E27FC236}">
                <a16:creationId xmlns:a16="http://schemas.microsoft.com/office/drawing/2014/main" xmlns="" id="{7F60A7FD-4A9E-4405-80D8-97E1978A1377}"/>
              </a:ext>
            </a:extLst>
          </p:cNvPr>
          <p:cNvSpPr>
            <a:spLocks noEditPoints="1"/>
          </p:cNvSpPr>
          <p:nvPr/>
        </p:nvSpPr>
        <p:spPr bwMode="auto">
          <a:xfrm>
            <a:off x="3435350" y="2233613"/>
            <a:ext cx="546100" cy="550863"/>
          </a:xfrm>
          <a:custGeom>
            <a:avLst/>
            <a:gdLst>
              <a:gd name="T0" fmla="*/ 80 w 160"/>
              <a:gd name="T1" fmla="*/ 0 h 160"/>
              <a:gd name="T2" fmla="*/ 0 w 160"/>
              <a:gd name="T3" fmla="*/ 80 h 160"/>
              <a:gd name="T4" fmla="*/ 80 w 160"/>
              <a:gd name="T5" fmla="*/ 160 h 160"/>
              <a:gd name="T6" fmla="*/ 160 w 160"/>
              <a:gd name="T7" fmla="*/ 80 h 160"/>
              <a:gd name="T8" fmla="*/ 80 w 160"/>
              <a:gd name="T9" fmla="*/ 0 h 160"/>
              <a:gd name="T10" fmla="*/ 80 w 160"/>
              <a:gd name="T11" fmla="*/ 148 h 160"/>
              <a:gd name="T12" fmla="*/ 12 w 160"/>
              <a:gd name="T13" fmla="*/ 80 h 160"/>
              <a:gd name="T14" fmla="*/ 80 w 160"/>
              <a:gd name="T15" fmla="*/ 12 h 160"/>
              <a:gd name="T16" fmla="*/ 148 w 160"/>
              <a:gd name="T17" fmla="*/ 80 h 160"/>
              <a:gd name="T18" fmla="*/ 80 w 160"/>
              <a:gd name="T19" fmla="*/ 148 h 160"/>
              <a:gd name="T20" fmla="*/ 84 w 160"/>
              <a:gd name="T21" fmla="*/ 76 h 160"/>
              <a:gd name="T22" fmla="*/ 84 w 160"/>
              <a:gd name="T23" fmla="*/ 29 h 160"/>
              <a:gd name="T24" fmla="*/ 72 w 160"/>
              <a:gd name="T25" fmla="*/ 29 h 160"/>
              <a:gd name="T26" fmla="*/ 72 w 160"/>
              <a:gd name="T27" fmla="*/ 80 h 160"/>
              <a:gd name="T28" fmla="*/ 51 w 160"/>
              <a:gd name="T29" fmla="*/ 100 h 160"/>
              <a:gd name="T30" fmla="*/ 60 w 160"/>
              <a:gd name="T31" fmla="*/ 109 h 160"/>
              <a:gd name="T32" fmla="*/ 81 w 160"/>
              <a:gd name="T33" fmla="*/ 88 h 160"/>
              <a:gd name="T34" fmla="*/ 131 w 160"/>
              <a:gd name="T35" fmla="*/ 88 h 160"/>
              <a:gd name="T36" fmla="*/ 131 w 160"/>
              <a:gd name="T37" fmla="*/ 76 h 160"/>
              <a:gd name="T38" fmla="*/ 84 w 160"/>
              <a:gd name="T39" fmla="*/ 76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60" h="160">
                <a:moveTo>
                  <a:pt x="80" y="0"/>
                </a:moveTo>
                <a:cubicBezTo>
                  <a:pt x="36" y="0"/>
                  <a:pt x="0" y="36"/>
                  <a:pt x="0" y="80"/>
                </a:cubicBezTo>
                <a:cubicBezTo>
                  <a:pt x="0" y="124"/>
                  <a:pt x="36" y="160"/>
                  <a:pt x="80" y="160"/>
                </a:cubicBezTo>
                <a:cubicBezTo>
                  <a:pt x="124" y="160"/>
                  <a:pt x="160" y="124"/>
                  <a:pt x="160" y="80"/>
                </a:cubicBezTo>
                <a:cubicBezTo>
                  <a:pt x="160" y="36"/>
                  <a:pt x="124" y="0"/>
                  <a:pt x="80" y="0"/>
                </a:cubicBezTo>
                <a:close/>
                <a:moveTo>
                  <a:pt x="80" y="148"/>
                </a:moveTo>
                <a:cubicBezTo>
                  <a:pt x="43" y="148"/>
                  <a:pt x="12" y="117"/>
                  <a:pt x="12" y="80"/>
                </a:cubicBezTo>
                <a:cubicBezTo>
                  <a:pt x="12" y="43"/>
                  <a:pt x="43" y="12"/>
                  <a:pt x="80" y="12"/>
                </a:cubicBezTo>
                <a:cubicBezTo>
                  <a:pt x="117" y="12"/>
                  <a:pt x="148" y="43"/>
                  <a:pt x="148" y="80"/>
                </a:cubicBezTo>
                <a:cubicBezTo>
                  <a:pt x="148" y="117"/>
                  <a:pt x="117" y="148"/>
                  <a:pt x="80" y="148"/>
                </a:cubicBezTo>
                <a:close/>
                <a:moveTo>
                  <a:pt x="84" y="76"/>
                </a:moveTo>
                <a:cubicBezTo>
                  <a:pt x="84" y="29"/>
                  <a:pt x="84" y="29"/>
                  <a:pt x="84" y="29"/>
                </a:cubicBezTo>
                <a:cubicBezTo>
                  <a:pt x="72" y="29"/>
                  <a:pt x="72" y="29"/>
                  <a:pt x="72" y="29"/>
                </a:cubicBezTo>
                <a:cubicBezTo>
                  <a:pt x="72" y="80"/>
                  <a:pt x="72" y="80"/>
                  <a:pt x="72" y="80"/>
                </a:cubicBezTo>
                <a:cubicBezTo>
                  <a:pt x="51" y="100"/>
                  <a:pt x="51" y="100"/>
                  <a:pt x="51" y="100"/>
                </a:cubicBezTo>
                <a:cubicBezTo>
                  <a:pt x="60" y="109"/>
                  <a:pt x="60" y="109"/>
                  <a:pt x="60" y="109"/>
                </a:cubicBezTo>
                <a:cubicBezTo>
                  <a:pt x="81" y="88"/>
                  <a:pt x="81" y="88"/>
                  <a:pt x="81" y="88"/>
                </a:cubicBezTo>
                <a:cubicBezTo>
                  <a:pt x="131" y="88"/>
                  <a:pt x="131" y="88"/>
                  <a:pt x="131" y="88"/>
                </a:cubicBezTo>
                <a:cubicBezTo>
                  <a:pt x="131" y="76"/>
                  <a:pt x="131" y="76"/>
                  <a:pt x="131" y="76"/>
                </a:cubicBezTo>
                <a:lnTo>
                  <a:pt x="84" y="7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" name="Freeform 29">
            <a:extLst>
              <a:ext uri="{FF2B5EF4-FFF2-40B4-BE49-F238E27FC236}">
                <a16:creationId xmlns:a16="http://schemas.microsoft.com/office/drawing/2014/main" xmlns="" id="{B17CCE2B-3C70-4D8B-9602-6BCDAD0D55FA}"/>
              </a:ext>
            </a:extLst>
          </p:cNvPr>
          <p:cNvSpPr>
            <a:spLocks noEditPoints="1"/>
          </p:cNvSpPr>
          <p:nvPr/>
        </p:nvSpPr>
        <p:spPr bwMode="auto">
          <a:xfrm>
            <a:off x="3476625" y="2852738"/>
            <a:ext cx="457200" cy="550863"/>
          </a:xfrm>
          <a:custGeom>
            <a:avLst/>
            <a:gdLst>
              <a:gd name="T0" fmla="*/ 134 w 134"/>
              <a:gd name="T1" fmla="*/ 11 h 160"/>
              <a:gd name="T2" fmla="*/ 134 w 134"/>
              <a:gd name="T3" fmla="*/ 0 h 160"/>
              <a:gd name="T4" fmla="*/ 0 w 134"/>
              <a:gd name="T5" fmla="*/ 0 h 160"/>
              <a:gd name="T6" fmla="*/ 0 w 134"/>
              <a:gd name="T7" fmla="*/ 11 h 160"/>
              <a:gd name="T8" fmla="*/ 9 w 134"/>
              <a:gd name="T9" fmla="*/ 11 h 160"/>
              <a:gd name="T10" fmla="*/ 9 w 134"/>
              <a:gd name="T11" fmla="*/ 149 h 160"/>
              <a:gd name="T12" fmla="*/ 0 w 134"/>
              <a:gd name="T13" fmla="*/ 149 h 160"/>
              <a:gd name="T14" fmla="*/ 0 w 134"/>
              <a:gd name="T15" fmla="*/ 160 h 160"/>
              <a:gd name="T16" fmla="*/ 134 w 134"/>
              <a:gd name="T17" fmla="*/ 160 h 160"/>
              <a:gd name="T18" fmla="*/ 134 w 134"/>
              <a:gd name="T19" fmla="*/ 149 h 160"/>
              <a:gd name="T20" fmla="*/ 125 w 134"/>
              <a:gd name="T21" fmla="*/ 149 h 160"/>
              <a:gd name="T22" fmla="*/ 125 w 134"/>
              <a:gd name="T23" fmla="*/ 11 h 160"/>
              <a:gd name="T24" fmla="*/ 134 w 134"/>
              <a:gd name="T25" fmla="*/ 11 h 160"/>
              <a:gd name="T26" fmla="*/ 113 w 134"/>
              <a:gd name="T27" fmla="*/ 149 h 160"/>
              <a:gd name="T28" fmla="*/ 20 w 134"/>
              <a:gd name="T29" fmla="*/ 149 h 160"/>
              <a:gd name="T30" fmla="*/ 20 w 134"/>
              <a:gd name="T31" fmla="*/ 11 h 160"/>
              <a:gd name="T32" fmla="*/ 113 w 134"/>
              <a:gd name="T33" fmla="*/ 11 h 160"/>
              <a:gd name="T34" fmla="*/ 113 w 134"/>
              <a:gd name="T35" fmla="*/ 149 h 160"/>
              <a:gd name="T36" fmla="*/ 67 w 134"/>
              <a:gd name="T37" fmla="*/ 26 h 160"/>
              <a:gd name="T38" fmla="*/ 35 w 134"/>
              <a:gd name="T39" fmla="*/ 58 h 160"/>
              <a:gd name="T40" fmla="*/ 67 w 134"/>
              <a:gd name="T41" fmla="*/ 89 h 160"/>
              <a:gd name="T42" fmla="*/ 99 w 134"/>
              <a:gd name="T43" fmla="*/ 58 h 160"/>
              <a:gd name="T44" fmla="*/ 67 w 134"/>
              <a:gd name="T45" fmla="*/ 26 h 160"/>
              <a:gd name="T46" fmla="*/ 67 w 134"/>
              <a:gd name="T47" fmla="*/ 78 h 160"/>
              <a:gd name="T48" fmla="*/ 47 w 134"/>
              <a:gd name="T49" fmla="*/ 58 h 160"/>
              <a:gd name="T50" fmla="*/ 61 w 134"/>
              <a:gd name="T51" fmla="*/ 38 h 160"/>
              <a:gd name="T52" fmla="*/ 61 w 134"/>
              <a:gd name="T53" fmla="*/ 63 h 160"/>
              <a:gd name="T54" fmla="*/ 87 w 134"/>
              <a:gd name="T55" fmla="*/ 63 h 160"/>
              <a:gd name="T56" fmla="*/ 67 w 134"/>
              <a:gd name="T57" fmla="*/ 78 h 160"/>
              <a:gd name="T58" fmla="*/ 73 w 134"/>
              <a:gd name="T59" fmla="*/ 52 h 160"/>
              <a:gd name="T60" fmla="*/ 73 w 134"/>
              <a:gd name="T61" fmla="*/ 38 h 160"/>
              <a:gd name="T62" fmla="*/ 87 w 134"/>
              <a:gd name="T63" fmla="*/ 52 h 160"/>
              <a:gd name="T64" fmla="*/ 73 w 134"/>
              <a:gd name="T65" fmla="*/ 52 h 160"/>
              <a:gd name="T66" fmla="*/ 32 w 134"/>
              <a:gd name="T67" fmla="*/ 100 h 160"/>
              <a:gd name="T68" fmla="*/ 102 w 134"/>
              <a:gd name="T69" fmla="*/ 100 h 160"/>
              <a:gd name="T70" fmla="*/ 102 w 134"/>
              <a:gd name="T71" fmla="*/ 112 h 160"/>
              <a:gd name="T72" fmla="*/ 32 w 134"/>
              <a:gd name="T73" fmla="*/ 112 h 160"/>
              <a:gd name="T74" fmla="*/ 32 w 134"/>
              <a:gd name="T75" fmla="*/ 100 h 160"/>
              <a:gd name="T76" fmla="*/ 32 w 134"/>
              <a:gd name="T77" fmla="*/ 123 h 160"/>
              <a:gd name="T78" fmla="*/ 67 w 134"/>
              <a:gd name="T79" fmla="*/ 123 h 160"/>
              <a:gd name="T80" fmla="*/ 67 w 134"/>
              <a:gd name="T81" fmla="*/ 134 h 160"/>
              <a:gd name="T82" fmla="*/ 32 w 134"/>
              <a:gd name="T83" fmla="*/ 134 h 160"/>
              <a:gd name="T84" fmla="*/ 32 w 134"/>
              <a:gd name="T85" fmla="*/ 123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134" h="160">
                <a:moveTo>
                  <a:pt x="134" y="11"/>
                </a:moveTo>
                <a:cubicBezTo>
                  <a:pt x="134" y="0"/>
                  <a:pt x="134" y="0"/>
                  <a:pt x="134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1"/>
                  <a:pt x="0" y="11"/>
                  <a:pt x="0" y="11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49"/>
                  <a:pt x="9" y="149"/>
                  <a:pt x="9" y="149"/>
                </a:cubicBezTo>
                <a:cubicBezTo>
                  <a:pt x="0" y="149"/>
                  <a:pt x="0" y="149"/>
                  <a:pt x="0" y="149"/>
                </a:cubicBezTo>
                <a:cubicBezTo>
                  <a:pt x="0" y="160"/>
                  <a:pt x="0" y="160"/>
                  <a:pt x="0" y="160"/>
                </a:cubicBezTo>
                <a:cubicBezTo>
                  <a:pt x="134" y="160"/>
                  <a:pt x="134" y="160"/>
                  <a:pt x="134" y="160"/>
                </a:cubicBezTo>
                <a:cubicBezTo>
                  <a:pt x="134" y="149"/>
                  <a:pt x="134" y="149"/>
                  <a:pt x="134" y="149"/>
                </a:cubicBezTo>
                <a:cubicBezTo>
                  <a:pt x="125" y="149"/>
                  <a:pt x="125" y="149"/>
                  <a:pt x="125" y="149"/>
                </a:cubicBezTo>
                <a:cubicBezTo>
                  <a:pt x="125" y="11"/>
                  <a:pt x="125" y="11"/>
                  <a:pt x="125" y="11"/>
                </a:cubicBezTo>
                <a:lnTo>
                  <a:pt x="134" y="11"/>
                </a:lnTo>
                <a:close/>
                <a:moveTo>
                  <a:pt x="113" y="149"/>
                </a:moveTo>
                <a:cubicBezTo>
                  <a:pt x="20" y="149"/>
                  <a:pt x="20" y="149"/>
                  <a:pt x="20" y="149"/>
                </a:cubicBezTo>
                <a:cubicBezTo>
                  <a:pt x="20" y="11"/>
                  <a:pt x="20" y="11"/>
                  <a:pt x="20" y="11"/>
                </a:cubicBezTo>
                <a:cubicBezTo>
                  <a:pt x="113" y="11"/>
                  <a:pt x="113" y="11"/>
                  <a:pt x="113" y="11"/>
                </a:cubicBezTo>
                <a:lnTo>
                  <a:pt x="113" y="149"/>
                </a:lnTo>
                <a:close/>
                <a:moveTo>
                  <a:pt x="67" y="26"/>
                </a:moveTo>
                <a:cubicBezTo>
                  <a:pt x="50" y="26"/>
                  <a:pt x="35" y="40"/>
                  <a:pt x="35" y="58"/>
                </a:cubicBezTo>
                <a:cubicBezTo>
                  <a:pt x="35" y="75"/>
                  <a:pt x="50" y="89"/>
                  <a:pt x="67" y="89"/>
                </a:cubicBezTo>
                <a:cubicBezTo>
                  <a:pt x="84" y="89"/>
                  <a:pt x="99" y="75"/>
                  <a:pt x="99" y="58"/>
                </a:cubicBezTo>
                <a:cubicBezTo>
                  <a:pt x="99" y="40"/>
                  <a:pt x="84" y="26"/>
                  <a:pt x="67" y="26"/>
                </a:cubicBezTo>
                <a:close/>
                <a:moveTo>
                  <a:pt x="67" y="78"/>
                </a:moveTo>
                <a:cubicBezTo>
                  <a:pt x="56" y="78"/>
                  <a:pt x="47" y="69"/>
                  <a:pt x="47" y="58"/>
                </a:cubicBezTo>
                <a:cubicBezTo>
                  <a:pt x="47" y="48"/>
                  <a:pt x="53" y="40"/>
                  <a:pt x="61" y="38"/>
                </a:cubicBezTo>
                <a:cubicBezTo>
                  <a:pt x="61" y="63"/>
                  <a:pt x="61" y="63"/>
                  <a:pt x="61" y="63"/>
                </a:cubicBezTo>
                <a:cubicBezTo>
                  <a:pt x="87" y="63"/>
                  <a:pt x="87" y="63"/>
                  <a:pt x="87" y="63"/>
                </a:cubicBezTo>
                <a:cubicBezTo>
                  <a:pt x="84" y="72"/>
                  <a:pt x="76" y="78"/>
                  <a:pt x="67" y="78"/>
                </a:cubicBezTo>
                <a:close/>
                <a:moveTo>
                  <a:pt x="73" y="52"/>
                </a:moveTo>
                <a:cubicBezTo>
                  <a:pt x="73" y="38"/>
                  <a:pt x="73" y="38"/>
                  <a:pt x="73" y="38"/>
                </a:cubicBezTo>
                <a:cubicBezTo>
                  <a:pt x="79" y="40"/>
                  <a:pt x="85" y="45"/>
                  <a:pt x="87" y="52"/>
                </a:cubicBezTo>
                <a:lnTo>
                  <a:pt x="73" y="52"/>
                </a:lnTo>
                <a:close/>
                <a:moveTo>
                  <a:pt x="32" y="100"/>
                </a:moveTo>
                <a:cubicBezTo>
                  <a:pt x="102" y="100"/>
                  <a:pt x="102" y="100"/>
                  <a:pt x="102" y="100"/>
                </a:cubicBezTo>
                <a:cubicBezTo>
                  <a:pt x="102" y="112"/>
                  <a:pt x="102" y="112"/>
                  <a:pt x="102" y="112"/>
                </a:cubicBezTo>
                <a:cubicBezTo>
                  <a:pt x="32" y="112"/>
                  <a:pt x="32" y="112"/>
                  <a:pt x="32" y="112"/>
                </a:cubicBezTo>
                <a:lnTo>
                  <a:pt x="32" y="100"/>
                </a:lnTo>
                <a:close/>
                <a:moveTo>
                  <a:pt x="32" y="123"/>
                </a:moveTo>
                <a:cubicBezTo>
                  <a:pt x="67" y="123"/>
                  <a:pt x="67" y="123"/>
                  <a:pt x="67" y="123"/>
                </a:cubicBezTo>
                <a:cubicBezTo>
                  <a:pt x="67" y="134"/>
                  <a:pt x="67" y="134"/>
                  <a:pt x="67" y="134"/>
                </a:cubicBezTo>
                <a:cubicBezTo>
                  <a:pt x="32" y="134"/>
                  <a:pt x="32" y="134"/>
                  <a:pt x="32" y="134"/>
                </a:cubicBezTo>
                <a:lnTo>
                  <a:pt x="32" y="12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0" name="Freeform 30">
            <a:extLst>
              <a:ext uri="{FF2B5EF4-FFF2-40B4-BE49-F238E27FC236}">
                <a16:creationId xmlns:a16="http://schemas.microsoft.com/office/drawing/2014/main" xmlns="" id="{716B2181-452C-4AB2-B1EE-1D5DACB2092B}"/>
              </a:ext>
            </a:extLst>
          </p:cNvPr>
          <p:cNvSpPr>
            <a:spLocks noEditPoints="1"/>
          </p:cNvSpPr>
          <p:nvPr/>
        </p:nvSpPr>
        <p:spPr bwMode="auto">
          <a:xfrm>
            <a:off x="3435350" y="3471863"/>
            <a:ext cx="546100" cy="550863"/>
          </a:xfrm>
          <a:custGeom>
            <a:avLst/>
            <a:gdLst>
              <a:gd name="T0" fmla="*/ 80 w 160"/>
              <a:gd name="T1" fmla="*/ 38 h 160"/>
              <a:gd name="T2" fmla="*/ 38 w 160"/>
              <a:gd name="T3" fmla="*/ 80 h 160"/>
              <a:gd name="T4" fmla="*/ 80 w 160"/>
              <a:gd name="T5" fmla="*/ 122 h 160"/>
              <a:gd name="T6" fmla="*/ 122 w 160"/>
              <a:gd name="T7" fmla="*/ 80 h 160"/>
              <a:gd name="T8" fmla="*/ 80 w 160"/>
              <a:gd name="T9" fmla="*/ 38 h 160"/>
              <a:gd name="T10" fmla="*/ 80 w 160"/>
              <a:gd name="T11" fmla="*/ 110 h 160"/>
              <a:gd name="T12" fmla="*/ 50 w 160"/>
              <a:gd name="T13" fmla="*/ 80 h 160"/>
              <a:gd name="T14" fmla="*/ 80 w 160"/>
              <a:gd name="T15" fmla="*/ 50 h 160"/>
              <a:gd name="T16" fmla="*/ 110 w 160"/>
              <a:gd name="T17" fmla="*/ 80 h 160"/>
              <a:gd name="T18" fmla="*/ 80 w 160"/>
              <a:gd name="T19" fmla="*/ 110 h 160"/>
              <a:gd name="T20" fmla="*/ 160 w 160"/>
              <a:gd name="T21" fmla="*/ 74 h 160"/>
              <a:gd name="T22" fmla="*/ 146 w 160"/>
              <a:gd name="T23" fmla="*/ 74 h 160"/>
              <a:gd name="T24" fmla="*/ 86 w 160"/>
              <a:gd name="T25" fmla="*/ 14 h 160"/>
              <a:gd name="T26" fmla="*/ 86 w 160"/>
              <a:gd name="T27" fmla="*/ 0 h 160"/>
              <a:gd name="T28" fmla="*/ 74 w 160"/>
              <a:gd name="T29" fmla="*/ 0 h 160"/>
              <a:gd name="T30" fmla="*/ 74 w 160"/>
              <a:gd name="T31" fmla="*/ 14 h 160"/>
              <a:gd name="T32" fmla="*/ 14 w 160"/>
              <a:gd name="T33" fmla="*/ 74 h 160"/>
              <a:gd name="T34" fmla="*/ 0 w 160"/>
              <a:gd name="T35" fmla="*/ 74 h 160"/>
              <a:gd name="T36" fmla="*/ 0 w 160"/>
              <a:gd name="T37" fmla="*/ 86 h 160"/>
              <a:gd name="T38" fmla="*/ 14 w 160"/>
              <a:gd name="T39" fmla="*/ 86 h 160"/>
              <a:gd name="T40" fmla="*/ 74 w 160"/>
              <a:gd name="T41" fmla="*/ 146 h 160"/>
              <a:gd name="T42" fmla="*/ 74 w 160"/>
              <a:gd name="T43" fmla="*/ 160 h 160"/>
              <a:gd name="T44" fmla="*/ 86 w 160"/>
              <a:gd name="T45" fmla="*/ 160 h 160"/>
              <a:gd name="T46" fmla="*/ 86 w 160"/>
              <a:gd name="T47" fmla="*/ 146 h 160"/>
              <a:gd name="T48" fmla="*/ 146 w 160"/>
              <a:gd name="T49" fmla="*/ 86 h 160"/>
              <a:gd name="T50" fmla="*/ 160 w 160"/>
              <a:gd name="T51" fmla="*/ 86 h 160"/>
              <a:gd name="T52" fmla="*/ 160 w 160"/>
              <a:gd name="T53" fmla="*/ 74 h 160"/>
              <a:gd name="T54" fmla="*/ 80 w 160"/>
              <a:gd name="T55" fmla="*/ 134 h 160"/>
              <a:gd name="T56" fmla="*/ 26 w 160"/>
              <a:gd name="T57" fmla="*/ 80 h 160"/>
              <a:gd name="T58" fmla="*/ 80 w 160"/>
              <a:gd name="T59" fmla="*/ 26 h 160"/>
              <a:gd name="T60" fmla="*/ 134 w 160"/>
              <a:gd name="T61" fmla="*/ 80 h 160"/>
              <a:gd name="T62" fmla="*/ 80 w 160"/>
              <a:gd name="T63" fmla="*/ 134 h 160"/>
              <a:gd name="T64" fmla="*/ 96 w 160"/>
              <a:gd name="T65" fmla="*/ 73 h 160"/>
              <a:gd name="T66" fmla="*/ 87 w 160"/>
              <a:gd name="T67" fmla="*/ 64 h 160"/>
              <a:gd name="T68" fmla="*/ 80 w 160"/>
              <a:gd name="T69" fmla="*/ 72 h 160"/>
              <a:gd name="T70" fmla="*/ 73 w 160"/>
              <a:gd name="T71" fmla="*/ 64 h 160"/>
              <a:gd name="T72" fmla="*/ 64 w 160"/>
              <a:gd name="T73" fmla="*/ 73 h 160"/>
              <a:gd name="T74" fmla="*/ 72 w 160"/>
              <a:gd name="T75" fmla="*/ 80 h 160"/>
              <a:gd name="T76" fmla="*/ 64 w 160"/>
              <a:gd name="T77" fmla="*/ 87 h 160"/>
              <a:gd name="T78" fmla="*/ 73 w 160"/>
              <a:gd name="T79" fmla="*/ 96 h 160"/>
              <a:gd name="T80" fmla="*/ 80 w 160"/>
              <a:gd name="T81" fmla="*/ 88 h 160"/>
              <a:gd name="T82" fmla="*/ 87 w 160"/>
              <a:gd name="T83" fmla="*/ 96 h 160"/>
              <a:gd name="T84" fmla="*/ 96 w 160"/>
              <a:gd name="T85" fmla="*/ 87 h 160"/>
              <a:gd name="T86" fmla="*/ 88 w 160"/>
              <a:gd name="T87" fmla="*/ 80 h 160"/>
              <a:gd name="T88" fmla="*/ 96 w 160"/>
              <a:gd name="T89" fmla="*/ 73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160" h="160">
                <a:moveTo>
                  <a:pt x="80" y="38"/>
                </a:moveTo>
                <a:cubicBezTo>
                  <a:pt x="57" y="38"/>
                  <a:pt x="38" y="57"/>
                  <a:pt x="38" y="80"/>
                </a:cubicBezTo>
                <a:cubicBezTo>
                  <a:pt x="38" y="103"/>
                  <a:pt x="57" y="122"/>
                  <a:pt x="80" y="122"/>
                </a:cubicBezTo>
                <a:cubicBezTo>
                  <a:pt x="103" y="122"/>
                  <a:pt x="122" y="103"/>
                  <a:pt x="122" y="80"/>
                </a:cubicBezTo>
                <a:cubicBezTo>
                  <a:pt x="122" y="57"/>
                  <a:pt x="103" y="38"/>
                  <a:pt x="80" y="38"/>
                </a:cubicBezTo>
                <a:close/>
                <a:moveTo>
                  <a:pt x="80" y="110"/>
                </a:moveTo>
                <a:cubicBezTo>
                  <a:pt x="63" y="110"/>
                  <a:pt x="50" y="97"/>
                  <a:pt x="50" y="80"/>
                </a:cubicBezTo>
                <a:cubicBezTo>
                  <a:pt x="50" y="63"/>
                  <a:pt x="63" y="50"/>
                  <a:pt x="80" y="50"/>
                </a:cubicBezTo>
                <a:cubicBezTo>
                  <a:pt x="97" y="50"/>
                  <a:pt x="110" y="63"/>
                  <a:pt x="110" y="80"/>
                </a:cubicBezTo>
                <a:cubicBezTo>
                  <a:pt x="110" y="97"/>
                  <a:pt x="97" y="110"/>
                  <a:pt x="80" y="110"/>
                </a:cubicBezTo>
                <a:close/>
                <a:moveTo>
                  <a:pt x="160" y="74"/>
                </a:moveTo>
                <a:cubicBezTo>
                  <a:pt x="146" y="74"/>
                  <a:pt x="146" y="74"/>
                  <a:pt x="146" y="74"/>
                </a:cubicBezTo>
                <a:cubicBezTo>
                  <a:pt x="143" y="42"/>
                  <a:pt x="118" y="17"/>
                  <a:pt x="86" y="14"/>
                </a:cubicBezTo>
                <a:cubicBezTo>
                  <a:pt x="86" y="0"/>
                  <a:pt x="86" y="0"/>
                  <a:pt x="86" y="0"/>
                </a:cubicBezTo>
                <a:cubicBezTo>
                  <a:pt x="74" y="0"/>
                  <a:pt x="74" y="0"/>
                  <a:pt x="74" y="0"/>
                </a:cubicBezTo>
                <a:cubicBezTo>
                  <a:pt x="74" y="14"/>
                  <a:pt x="74" y="14"/>
                  <a:pt x="74" y="14"/>
                </a:cubicBezTo>
                <a:cubicBezTo>
                  <a:pt x="42" y="17"/>
                  <a:pt x="17" y="42"/>
                  <a:pt x="14" y="74"/>
                </a:cubicBezTo>
                <a:cubicBezTo>
                  <a:pt x="0" y="74"/>
                  <a:pt x="0" y="74"/>
                  <a:pt x="0" y="74"/>
                </a:cubicBezTo>
                <a:cubicBezTo>
                  <a:pt x="0" y="86"/>
                  <a:pt x="0" y="86"/>
                  <a:pt x="0" y="86"/>
                </a:cubicBezTo>
                <a:cubicBezTo>
                  <a:pt x="14" y="86"/>
                  <a:pt x="14" y="86"/>
                  <a:pt x="14" y="86"/>
                </a:cubicBezTo>
                <a:cubicBezTo>
                  <a:pt x="17" y="118"/>
                  <a:pt x="42" y="143"/>
                  <a:pt x="74" y="146"/>
                </a:cubicBezTo>
                <a:cubicBezTo>
                  <a:pt x="74" y="160"/>
                  <a:pt x="74" y="160"/>
                  <a:pt x="74" y="160"/>
                </a:cubicBezTo>
                <a:cubicBezTo>
                  <a:pt x="86" y="160"/>
                  <a:pt x="86" y="160"/>
                  <a:pt x="86" y="160"/>
                </a:cubicBezTo>
                <a:cubicBezTo>
                  <a:pt x="86" y="146"/>
                  <a:pt x="86" y="146"/>
                  <a:pt x="86" y="146"/>
                </a:cubicBezTo>
                <a:cubicBezTo>
                  <a:pt x="118" y="143"/>
                  <a:pt x="143" y="118"/>
                  <a:pt x="146" y="86"/>
                </a:cubicBezTo>
                <a:cubicBezTo>
                  <a:pt x="160" y="86"/>
                  <a:pt x="160" y="86"/>
                  <a:pt x="160" y="86"/>
                </a:cubicBezTo>
                <a:cubicBezTo>
                  <a:pt x="160" y="74"/>
                  <a:pt x="160" y="74"/>
                  <a:pt x="160" y="74"/>
                </a:cubicBezTo>
                <a:close/>
                <a:moveTo>
                  <a:pt x="80" y="134"/>
                </a:moveTo>
                <a:cubicBezTo>
                  <a:pt x="50" y="134"/>
                  <a:pt x="26" y="110"/>
                  <a:pt x="26" y="80"/>
                </a:cubicBezTo>
                <a:cubicBezTo>
                  <a:pt x="26" y="50"/>
                  <a:pt x="50" y="26"/>
                  <a:pt x="80" y="26"/>
                </a:cubicBezTo>
                <a:cubicBezTo>
                  <a:pt x="110" y="26"/>
                  <a:pt x="134" y="50"/>
                  <a:pt x="134" y="80"/>
                </a:cubicBezTo>
                <a:cubicBezTo>
                  <a:pt x="134" y="110"/>
                  <a:pt x="110" y="134"/>
                  <a:pt x="80" y="134"/>
                </a:cubicBezTo>
                <a:close/>
                <a:moveTo>
                  <a:pt x="96" y="73"/>
                </a:moveTo>
                <a:cubicBezTo>
                  <a:pt x="87" y="64"/>
                  <a:pt x="87" y="64"/>
                  <a:pt x="87" y="64"/>
                </a:cubicBezTo>
                <a:cubicBezTo>
                  <a:pt x="80" y="72"/>
                  <a:pt x="80" y="72"/>
                  <a:pt x="80" y="72"/>
                </a:cubicBezTo>
                <a:cubicBezTo>
                  <a:pt x="73" y="64"/>
                  <a:pt x="73" y="64"/>
                  <a:pt x="73" y="64"/>
                </a:cubicBezTo>
                <a:cubicBezTo>
                  <a:pt x="64" y="73"/>
                  <a:pt x="64" y="73"/>
                  <a:pt x="64" y="73"/>
                </a:cubicBezTo>
                <a:cubicBezTo>
                  <a:pt x="72" y="80"/>
                  <a:pt x="72" y="80"/>
                  <a:pt x="72" y="80"/>
                </a:cubicBezTo>
                <a:cubicBezTo>
                  <a:pt x="64" y="87"/>
                  <a:pt x="64" y="87"/>
                  <a:pt x="64" y="87"/>
                </a:cubicBezTo>
                <a:cubicBezTo>
                  <a:pt x="73" y="96"/>
                  <a:pt x="73" y="96"/>
                  <a:pt x="73" y="96"/>
                </a:cubicBezTo>
                <a:cubicBezTo>
                  <a:pt x="80" y="88"/>
                  <a:pt x="80" y="88"/>
                  <a:pt x="80" y="88"/>
                </a:cubicBezTo>
                <a:cubicBezTo>
                  <a:pt x="87" y="96"/>
                  <a:pt x="87" y="96"/>
                  <a:pt x="87" y="96"/>
                </a:cubicBezTo>
                <a:cubicBezTo>
                  <a:pt x="96" y="87"/>
                  <a:pt x="96" y="87"/>
                  <a:pt x="96" y="87"/>
                </a:cubicBezTo>
                <a:cubicBezTo>
                  <a:pt x="88" y="80"/>
                  <a:pt x="88" y="80"/>
                  <a:pt x="88" y="80"/>
                </a:cubicBezTo>
                <a:lnTo>
                  <a:pt x="96" y="7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" name="Freeform 31">
            <a:extLst>
              <a:ext uri="{FF2B5EF4-FFF2-40B4-BE49-F238E27FC236}">
                <a16:creationId xmlns:a16="http://schemas.microsoft.com/office/drawing/2014/main" xmlns="" id="{4EE7CBF1-BE1D-44E9-827A-4F6986FABFC0}"/>
              </a:ext>
            </a:extLst>
          </p:cNvPr>
          <p:cNvSpPr>
            <a:spLocks noEditPoints="1"/>
          </p:cNvSpPr>
          <p:nvPr/>
        </p:nvSpPr>
        <p:spPr bwMode="auto">
          <a:xfrm>
            <a:off x="3435350" y="4090988"/>
            <a:ext cx="546100" cy="550863"/>
          </a:xfrm>
          <a:custGeom>
            <a:avLst/>
            <a:gdLst>
              <a:gd name="T0" fmla="*/ 80 w 160"/>
              <a:gd name="T1" fmla="*/ 38 h 160"/>
              <a:gd name="T2" fmla="*/ 38 w 160"/>
              <a:gd name="T3" fmla="*/ 80 h 160"/>
              <a:gd name="T4" fmla="*/ 80 w 160"/>
              <a:gd name="T5" fmla="*/ 122 h 160"/>
              <a:gd name="T6" fmla="*/ 122 w 160"/>
              <a:gd name="T7" fmla="*/ 80 h 160"/>
              <a:gd name="T8" fmla="*/ 80 w 160"/>
              <a:gd name="T9" fmla="*/ 38 h 160"/>
              <a:gd name="T10" fmla="*/ 80 w 160"/>
              <a:gd name="T11" fmla="*/ 110 h 160"/>
              <a:gd name="T12" fmla="*/ 50 w 160"/>
              <a:gd name="T13" fmla="*/ 80 h 160"/>
              <a:gd name="T14" fmla="*/ 80 w 160"/>
              <a:gd name="T15" fmla="*/ 50 h 160"/>
              <a:gd name="T16" fmla="*/ 110 w 160"/>
              <a:gd name="T17" fmla="*/ 80 h 160"/>
              <a:gd name="T18" fmla="*/ 80 w 160"/>
              <a:gd name="T19" fmla="*/ 110 h 160"/>
              <a:gd name="T20" fmla="*/ 160 w 160"/>
              <a:gd name="T21" fmla="*/ 74 h 160"/>
              <a:gd name="T22" fmla="*/ 146 w 160"/>
              <a:gd name="T23" fmla="*/ 74 h 160"/>
              <a:gd name="T24" fmla="*/ 86 w 160"/>
              <a:gd name="T25" fmla="*/ 14 h 160"/>
              <a:gd name="T26" fmla="*/ 86 w 160"/>
              <a:gd name="T27" fmla="*/ 0 h 160"/>
              <a:gd name="T28" fmla="*/ 74 w 160"/>
              <a:gd name="T29" fmla="*/ 0 h 160"/>
              <a:gd name="T30" fmla="*/ 74 w 160"/>
              <a:gd name="T31" fmla="*/ 14 h 160"/>
              <a:gd name="T32" fmla="*/ 14 w 160"/>
              <a:gd name="T33" fmla="*/ 74 h 160"/>
              <a:gd name="T34" fmla="*/ 0 w 160"/>
              <a:gd name="T35" fmla="*/ 74 h 160"/>
              <a:gd name="T36" fmla="*/ 0 w 160"/>
              <a:gd name="T37" fmla="*/ 86 h 160"/>
              <a:gd name="T38" fmla="*/ 14 w 160"/>
              <a:gd name="T39" fmla="*/ 86 h 160"/>
              <a:gd name="T40" fmla="*/ 74 w 160"/>
              <a:gd name="T41" fmla="*/ 146 h 160"/>
              <a:gd name="T42" fmla="*/ 74 w 160"/>
              <a:gd name="T43" fmla="*/ 160 h 160"/>
              <a:gd name="T44" fmla="*/ 86 w 160"/>
              <a:gd name="T45" fmla="*/ 160 h 160"/>
              <a:gd name="T46" fmla="*/ 86 w 160"/>
              <a:gd name="T47" fmla="*/ 146 h 160"/>
              <a:gd name="T48" fmla="*/ 146 w 160"/>
              <a:gd name="T49" fmla="*/ 86 h 160"/>
              <a:gd name="T50" fmla="*/ 160 w 160"/>
              <a:gd name="T51" fmla="*/ 86 h 160"/>
              <a:gd name="T52" fmla="*/ 160 w 160"/>
              <a:gd name="T53" fmla="*/ 74 h 160"/>
              <a:gd name="T54" fmla="*/ 80 w 160"/>
              <a:gd name="T55" fmla="*/ 134 h 160"/>
              <a:gd name="T56" fmla="*/ 26 w 160"/>
              <a:gd name="T57" fmla="*/ 80 h 160"/>
              <a:gd name="T58" fmla="*/ 80 w 160"/>
              <a:gd name="T59" fmla="*/ 26 h 160"/>
              <a:gd name="T60" fmla="*/ 134 w 160"/>
              <a:gd name="T61" fmla="*/ 80 h 160"/>
              <a:gd name="T62" fmla="*/ 80 w 160"/>
              <a:gd name="T63" fmla="*/ 134 h 160"/>
              <a:gd name="T64" fmla="*/ 96 w 160"/>
              <a:gd name="T65" fmla="*/ 73 h 160"/>
              <a:gd name="T66" fmla="*/ 87 w 160"/>
              <a:gd name="T67" fmla="*/ 64 h 160"/>
              <a:gd name="T68" fmla="*/ 80 w 160"/>
              <a:gd name="T69" fmla="*/ 72 h 160"/>
              <a:gd name="T70" fmla="*/ 73 w 160"/>
              <a:gd name="T71" fmla="*/ 64 h 160"/>
              <a:gd name="T72" fmla="*/ 64 w 160"/>
              <a:gd name="T73" fmla="*/ 73 h 160"/>
              <a:gd name="T74" fmla="*/ 72 w 160"/>
              <a:gd name="T75" fmla="*/ 80 h 160"/>
              <a:gd name="T76" fmla="*/ 64 w 160"/>
              <a:gd name="T77" fmla="*/ 87 h 160"/>
              <a:gd name="T78" fmla="*/ 73 w 160"/>
              <a:gd name="T79" fmla="*/ 96 h 160"/>
              <a:gd name="T80" fmla="*/ 80 w 160"/>
              <a:gd name="T81" fmla="*/ 88 h 160"/>
              <a:gd name="T82" fmla="*/ 87 w 160"/>
              <a:gd name="T83" fmla="*/ 96 h 160"/>
              <a:gd name="T84" fmla="*/ 96 w 160"/>
              <a:gd name="T85" fmla="*/ 87 h 160"/>
              <a:gd name="T86" fmla="*/ 88 w 160"/>
              <a:gd name="T87" fmla="*/ 80 h 160"/>
              <a:gd name="T88" fmla="*/ 96 w 160"/>
              <a:gd name="T89" fmla="*/ 73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160" h="160">
                <a:moveTo>
                  <a:pt x="80" y="38"/>
                </a:moveTo>
                <a:cubicBezTo>
                  <a:pt x="57" y="38"/>
                  <a:pt x="38" y="57"/>
                  <a:pt x="38" y="80"/>
                </a:cubicBezTo>
                <a:cubicBezTo>
                  <a:pt x="38" y="103"/>
                  <a:pt x="57" y="122"/>
                  <a:pt x="80" y="122"/>
                </a:cubicBezTo>
                <a:cubicBezTo>
                  <a:pt x="103" y="122"/>
                  <a:pt x="122" y="103"/>
                  <a:pt x="122" y="80"/>
                </a:cubicBezTo>
                <a:cubicBezTo>
                  <a:pt x="122" y="57"/>
                  <a:pt x="103" y="38"/>
                  <a:pt x="80" y="38"/>
                </a:cubicBezTo>
                <a:close/>
                <a:moveTo>
                  <a:pt x="80" y="110"/>
                </a:moveTo>
                <a:cubicBezTo>
                  <a:pt x="63" y="110"/>
                  <a:pt x="50" y="97"/>
                  <a:pt x="50" y="80"/>
                </a:cubicBezTo>
                <a:cubicBezTo>
                  <a:pt x="50" y="63"/>
                  <a:pt x="63" y="50"/>
                  <a:pt x="80" y="50"/>
                </a:cubicBezTo>
                <a:cubicBezTo>
                  <a:pt x="97" y="50"/>
                  <a:pt x="110" y="63"/>
                  <a:pt x="110" y="80"/>
                </a:cubicBezTo>
                <a:cubicBezTo>
                  <a:pt x="110" y="97"/>
                  <a:pt x="97" y="110"/>
                  <a:pt x="80" y="110"/>
                </a:cubicBezTo>
                <a:close/>
                <a:moveTo>
                  <a:pt x="160" y="74"/>
                </a:moveTo>
                <a:cubicBezTo>
                  <a:pt x="146" y="74"/>
                  <a:pt x="146" y="74"/>
                  <a:pt x="146" y="74"/>
                </a:cubicBezTo>
                <a:cubicBezTo>
                  <a:pt x="143" y="42"/>
                  <a:pt x="118" y="17"/>
                  <a:pt x="86" y="14"/>
                </a:cubicBezTo>
                <a:cubicBezTo>
                  <a:pt x="86" y="0"/>
                  <a:pt x="86" y="0"/>
                  <a:pt x="86" y="0"/>
                </a:cubicBezTo>
                <a:cubicBezTo>
                  <a:pt x="74" y="0"/>
                  <a:pt x="74" y="0"/>
                  <a:pt x="74" y="0"/>
                </a:cubicBezTo>
                <a:cubicBezTo>
                  <a:pt x="74" y="14"/>
                  <a:pt x="74" y="14"/>
                  <a:pt x="74" y="14"/>
                </a:cubicBezTo>
                <a:cubicBezTo>
                  <a:pt x="42" y="17"/>
                  <a:pt x="17" y="42"/>
                  <a:pt x="14" y="74"/>
                </a:cubicBezTo>
                <a:cubicBezTo>
                  <a:pt x="0" y="74"/>
                  <a:pt x="0" y="74"/>
                  <a:pt x="0" y="74"/>
                </a:cubicBezTo>
                <a:cubicBezTo>
                  <a:pt x="0" y="86"/>
                  <a:pt x="0" y="86"/>
                  <a:pt x="0" y="86"/>
                </a:cubicBezTo>
                <a:cubicBezTo>
                  <a:pt x="14" y="86"/>
                  <a:pt x="14" y="86"/>
                  <a:pt x="14" y="86"/>
                </a:cubicBezTo>
                <a:cubicBezTo>
                  <a:pt x="17" y="118"/>
                  <a:pt x="42" y="143"/>
                  <a:pt x="74" y="146"/>
                </a:cubicBezTo>
                <a:cubicBezTo>
                  <a:pt x="74" y="160"/>
                  <a:pt x="74" y="160"/>
                  <a:pt x="74" y="160"/>
                </a:cubicBezTo>
                <a:cubicBezTo>
                  <a:pt x="86" y="160"/>
                  <a:pt x="86" y="160"/>
                  <a:pt x="86" y="160"/>
                </a:cubicBezTo>
                <a:cubicBezTo>
                  <a:pt x="86" y="146"/>
                  <a:pt x="86" y="146"/>
                  <a:pt x="86" y="146"/>
                </a:cubicBezTo>
                <a:cubicBezTo>
                  <a:pt x="118" y="143"/>
                  <a:pt x="143" y="118"/>
                  <a:pt x="146" y="86"/>
                </a:cubicBezTo>
                <a:cubicBezTo>
                  <a:pt x="160" y="86"/>
                  <a:pt x="160" y="86"/>
                  <a:pt x="160" y="86"/>
                </a:cubicBezTo>
                <a:cubicBezTo>
                  <a:pt x="160" y="74"/>
                  <a:pt x="160" y="74"/>
                  <a:pt x="160" y="74"/>
                </a:cubicBezTo>
                <a:close/>
                <a:moveTo>
                  <a:pt x="80" y="134"/>
                </a:moveTo>
                <a:cubicBezTo>
                  <a:pt x="50" y="134"/>
                  <a:pt x="26" y="110"/>
                  <a:pt x="26" y="80"/>
                </a:cubicBezTo>
                <a:cubicBezTo>
                  <a:pt x="26" y="50"/>
                  <a:pt x="50" y="26"/>
                  <a:pt x="80" y="26"/>
                </a:cubicBezTo>
                <a:cubicBezTo>
                  <a:pt x="110" y="26"/>
                  <a:pt x="134" y="50"/>
                  <a:pt x="134" y="80"/>
                </a:cubicBezTo>
                <a:cubicBezTo>
                  <a:pt x="134" y="110"/>
                  <a:pt x="110" y="134"/>
                  <a:pt x="80" y="134"/>
                </a:cubicBezTo>
                <a:close/>
                <a:moveTo>
                  <a:pt x="96" y="73"/>
                </a:moveTo>
                <a:cubicBezTo>
                  <a:pt x="87" y="64"/>
                  <a:pt x="87" y="64"/>
                  <a:pt x="87" y="64"/>
                </a:cubicBezTo>
                <a:cubicBezTo>
                  <a:pt x="80" y="72"/>
                  <a:pt x="80" y="72"/>
                  <a:pt x="80" y="72"/>
                </a:cubicBezTo>
                <a:cubicBezTo>
                  <a:pt x="73" y="64"/>
                  <a:pt x="73" y="64"/>
                  <a:pt x="73" y="64"/>
                </a:cubicBezTo>
                <a:cubicBezTo>
                  <a:pt x="64" y="73"/>
                  <a:pt x="64" y="73"/>
                  <a:pt x="64" y="73"/>
                </a:cubicBezTo>
                <a:cubicBezTo>
                  <a:pt x="72" y="80"/>
                  <a:pt x="72" y="80"/>
                  <a:pt x="72" y="80"/>
                </a:cubicBezTo>
                <a:cubicBezTo>
                  <a:pt x="64" y="87"/>
                  <a:pt x="64" y="87"/>
                  <a:pt x="64" y="87"/>
                </a:cubicBezTo>
                <a:cubicBezTo>
                  <a:pt x="73" y="96"/>
                  <a:pt x="73" y="96"/>
                  <a:pt x="73" y="96"/>
                </a:cubicBezTo>
                <a:cubicBezTo>
                  <a:pt x="80" y="88"/>
                  <a:pt x="80" y="88"/>
                  <a:pt x="80" y="88"/>
                </a:cubicBezTo>
                <a:cubicBezTo>
                  <a:pt x="87" y="96"/>
                  <a:pt x="87" y="96"/>
                  <a:pt x="87" y="96"/>
                </a:cubicBezTo>
                <a:cubicBezTo>
                  <a:pt x="96" y="87"/>
                  <a:pt x="96" y="87"/>
                  <a:pt x="96" y="87"/>
                </a:cubicBezTo>
                <a:cubicBezTo>
                  <a:pt x="88" y="80"/>
                  <a:pt x="88" y="80"/>
                  <a:pt x="88" y="80"/>
                </a:cubicBezTo>
                <a:lnTo>
                  <a:pt x="96" y="7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2" name="Freeform 32">
            <a:extLst>
              <a:ext uri="{FF2B5EF4-FFF2-40B4-BE49-F238E27FC236}">
                <a16:creationId xmlns:a16="http://schemas.microsoft.com/office/drawing/2014/main" xmlns="" id="{0625AFE1-3E90-4D34-A1A8-C493B7A7E73A}"/>
              </a:ext>
            </a:extLst>
          </p:cNvPr>
          <p:cNvSpPr>
            <a:spLocks noEditPoints="1"/>
          </p:cNvSpPr>
          <p:nvPr/>
        </p:nvSpPr>
        <p:spPr bwMode="auto">
          <a:xfrm>
            <a:off x="3449638" y="4710113"/>
            <a:ext cx="531813" cy="550863"/>
          </a:xfrm>
          <a:custGeom>
            <a:avLst/>
            <a:gdLst>
              <a:gd name="T0" fmla="*/ 112 w 156"/>
              <a:gd name="T1" fmla="*/ 13 h 160"/>
              <a:gd name="T2" fmla="*/ 48 w 156"/>
              <a:gd name="T3" fmla="*/ 0 h 160"/>
              <a:gd name="T4" fmla="*/ 19 w 156"/>
              <a:gd name="T5" fmla="*/ 13 h 160"/>
              <a:gd name="T6" fmla="*/ 0 w 156"/>
              <a:gd name="T7" fmla="*/ 141 h 160"/>
              <a:gd name="T8" fmla="*/ 137 w 156"/>
              <a:gd name="T9" fmla="*/ 160 h 160"/>
              <a:gd name="T10" fmla="*/ 156 w 156"/>
              <a:gd name="T11" fmla="*/ 32 h 160"/>
              <a:gd name="T12" fmla="*/ 88 w 156"/>
              <a:gd name="T13" fmla="*/ 13 h 160"/>
              <a:gd name="T14" fmla="*/ 68 w 156"/>
              <a:gd name="T15" fmla="*/ 13 h 160"/>
              <a:gd name="T16" fmla="*/ 64 w 156"/>
              <a:gd name="T17" fmla="*/ 64 h 160"/>
              <a:gd name="T18" fmla="*/ 59 w 156"/>
              <a:gd name="T19" fmla="*/ 147 h 160"/>
              <a:gd name="T20" fmla="*/ 13 w 156"/>
              <a:gd name="T21" fmla="*/ 141 h 160"/>
              <a:gd name="T22" fmla="*/ 19 w 156"/>
              <a:gd name="T23" fmla="*/ 25 h 160"/>
              <a:gd name="T24" fmla="*/ 37 w 156"/>
              <a:gd name="T25" fmla="*/ 33 h 160"/>
              <a:gd name="T26" fmla="*/ 64 w 156"/>
              <a:gd name="T27" fmla="*/ 64 h 160"/>
              <a:gd name="T28" fmla="*/ 51 w 156"/>
              <a:gd name="T29" fmla="*/ 30 h 160"/>
              <a:gd name="T30" fmla="*/ 72 w 156"/>
              <a:gd name="T31" fmla="*/ 34 h 160"/>
              <a:gd name="T32" fmla="*/ 72 w 156"/>
              <a:gd name="T33" fmla="*/ 147 h 160"/>
              <a:gd name="T34" fmla="*/ 81 w 156"/>
              <a:gd name="T35" fmla="*/ 97 h 160"/>
              <a:gd name="T36" fmla="*/ 72 w 156"/>
              <a:gd name="T37" fmla="*/ 147 h 160"/>
              <a:gd name="T38" fmla="*/ 73 w 156"/>
              <a:gd name="T39" fmla="*/ 82 h 160"/>
              <a:gd name="T40" fmla="*/ 82 w 156"/>
              <a:gd name="T41" fmla="*/ 73 h 160"/>
              <a:gd name="T42" fmla="*/ 84 w 156"/>
              <a:gd name="T43" fmla="*/ 34 h 160"/>
              <a:gd name="T44" fmla="*/ 104 w 156"/>
              <a:gd name="T45" fmla="*/ 30 h 160"/>
              <a:gd name="T46" fmla="*/ 84 w 156"/>
              <a:gd name="T47" fmla="*/ 34 h 160"/>
              <a:gd name="T48" fmla="*/ 137 w 156"/>
              <a:gd name="T49" fmla="*/ 147 h 160"/>
              <a:gd name="T50" fmla="*/ 93 w 156"/>
              <a:gd name="T51" fmla="*/ 90 h 160"/>
              <a:gd name="T52" fmla="*/ 89 w 156"/>
              <a:gd name="T53" fmla="*/ 63 h 160"/>
              <a:gd name="T54" fmla="*/ 116 w 156"/>
              <a:gd name="T55" fmla="*/ 25 h 160"/>
              <a:gd name="T56" fmla="*/ 143 w 156"/>
              <a:gd name="T57" fmla="*/ 32 h 160"/>
              <a:gd name="T58" fmla="*/ 109 w 156"/>
              <a:gd name="T59" fmla="*/ 72 h 160"/>
              <a:gd name="T60" fmla="*/ 131 w 156"/>
              <a:gd name="T61" fmla="*/ 84 h 160"/>
              <a:gd name="T62" fmla="*/ 109 w 156"/>
              <a:gd name="T63" fmla="*/ 72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56" h="160">
                <a:moveTo>
                  <a:pt x="137" y="13"/>
                </a:moveTo>
                <a:cubicBezTo>
                  <a:pt x="112" y="13"/>
                  <a:pt x="112" y="13"/>
                  <a:pt x="112" y="13"/>
                </a:cubicBezTo>
                <a:cubicBezTo>
                  <a:pt x="108" y="0"/>
                  <a:pt x="108" y="0"/>
                  <a:pt x="108" y="0"/>
                </a:cubicBezTo>
                <a:cubicBezTo>
                  <a:pt x="48" y="0"/>
                  <a:pt x="48" y="0"/>
                  <a:pt x="48" y="0"/>
                </a:cubicBezTo>
                <a:cubicBezTo>
                  <a:pt x="44" y="13"/>
                  <a:pt x="44" y="13"/>
                  <a:pt x="44" y="13"/>
                </a:cubicBezTo>
                <a:cubicBezTo>
                  <a:pt x="19" y="13"/>
                  <a:pt x="19" y="13"/>
                  <a:pt x="19" y="13"/>
                </a:cubicBezTo>
                <a:cubicBezTo>
                  <a:pt x="9" y="13"/>
                  <a:pt x="0" y="21"/>
                  <a:pt x="0" y="32"/>
                </a:cubicBezTo>
                <a:cubicBezTo>
                  <a:pt x="0" y="141"/>
                  <a:pt x="0" y="141"/>
                  <a:pt x="0" y="141"/>
                </a:cubicBezTo>
                <a:cubicBezTo>
                  <a:pt x="0" y="152"/>
                  <a:pt x="9" y="160"/>
                  <a:pt x="19" y="160"/>
                </a:cubicBezTo>
                <a:cubicBezTo>
                  <a:pt x="137" y="160"/>
                  <a:pt x="137" y="160"/>
                  <a:pt x="137" y="160"/>
                </a:cubicBezTo>
                <a:cubicBezTo>
                  <a:pt x="147" y="160"/>
                  <a:pt x="156" y="152"/>
                  <a:pt x="156" y="141"/>
                </a:cubicBezTo>
                <a:cubicBezTo>
                  <a:pt x="156" y="32"/>
                  <a:pt x="156" y="32"/>
                  <a:pt x="156" y="32"/>
                </a:cubicBezTo>
                <a:cubicBezTo>
                  <a:pt x="156" y="21"/>
                  <a:pt x="147" y="13"/>
                  <a:pt x="137" y="13"/>
                </a:cubicBezTo>
                <a:close/>
                <a:moveTo>
                  <a:pt x="88" y="13"/>
                </a:moveTo>
                <a:cubicBezTo>
                  <a:pt x="78" y="23"/>
                  <a:pt x="78" y="23"/>
                  <a:pt x="78" y="23"/>
                </a:cubicBezTo>
                <a:cubicBezTo>
                  <a:pt x="68" y="13"/>
                  <a:pt x="68" y="13"/>
                  <a:pt x="68" y="13"/>
                </a:cubicBezTo>
                <a:lnTo>
                  <a:pt x="88" y="13"/>
                </a:lnTo>
                <a:close/>
                <a:moveTo>
                  <a:pt x="64" y="64"/>
                </a:moveTo>
                <a:cubicBezTo>
                  <a:pt x="58" y="71"/>
                  <a:pt x="57" y="82"/>
                  <a:pt x="63" y="90"/>
                </a:cubicBezTo>
                <a:cubicBezTo>
                  <a:pt x="59" y="147"/>
                  <a:pt x="59" y="147"/>
                  <a:pt x="59" y="147"/>
                </a:cubicBezTo>
                <a:cubicBezTo>
                  <a:pt x="19" y="147"/>
                  <a:pt x="19" y="147"/>
                  <a:pt x="19" y="147"/>
                </a:cubicBezTo>
                <a:cubicBezTo>
                  <a:pt x="15" y="147"/>
                  <a:pt x="13" y="145"/>
                  <a:pt x="13" y="141"/>
                </a:cubicBezTo>
                <a:cubicBezTo>
                  <a:pt x="13" y="32"/>
                  <a:pt x="13" y="32"/>
                  <a:pt x="13" y="32"/>
                </a:cubicBezTo>
                <a:cubicBezTo>
                  <a:pt x="13" y="28"/>
                  <a:pt x="15" y="25"/>
                  <a:pt x="19" y="25"/>
                </a:cubicBezTo>
                <a:cubicBezTo>
                  <a:pt x="40" y="25"/>
                  <a:pt x="40" y="25"/>
                  <a:pt x="40" y="25"/>
                </a:cubicBezTo>
                <a:cubicBezTo>
                  <a:pt x="37" y="33"/>
                  <a:pt x="37" y="33"/>
                  <a:pt x="37" y="33"/>
                </a:cubicBezTo>
                <a:cubicBezTo>
                  <a:pt x="66" y="63"/>
                  <a:pt x="66" y="63"/>
                  <a:pt x="66" y="63"/>
                </a:cubicBezTo>
                <a:cubicBezTo>
                  <a:pt x="66" y="63"/>
                  <a:pt x="65" y="64"/>
                  <a:pt x="64" y="64"/>
                </a:cubicBezTo>
                <a:close/>
                <a:moveTo>
                  <a:pt x="72" y="50"/>
                </a:moveTo>
                <a:cubicBezTo>
                  <a:pt x="51" y="30"/>
                  <a:pt x="51" y="30"/>
                  <a:pt x="51" y="30"/>
                </a:cubicBezTo>
                <a:cubicBezTo>
                  <a:pt x="55" y="18"/>
                  <a:pt x="55" y="18"/>
                  <a:pt x="55" y="18"/>
                </a:cubicBezTo>
                <a:cubicBezTo>
                  <a:pt x="72" y="34"/>
                  <a:pt x="72" y="34"/>
                  <a:pt x="72" y="34"/>
                </a:cubicBezTo>
                <a:cubicBezTo>
                  <a:pt x="72" y="50"/>
                  <a:pt x="72" y="50"/>
                  <a:pt x="72" y="50"/>
                </a:cubicBezTo>
                <a:close/>
                <a:moveTo>
                  <a:pt x="72" y="147"/>
                </a:moveTo>
                <a:cubicBezTo>
                  <a:pt x="75" y="97"/>
                  <a:pt x="75" y="97"/>
                  <a:pt x="75" y="97"/>
                </a:cubicBezTo>
                <a:cubicBezTo>
                  <a:pt x="77" y="97"/>
                  <a:pt x="79" y="97"/>
                  <a:pt x="81" y="97"/>
                </a:cubicBezTo>
                <a:cubicBezTo>
                  <a:pt x="84" y="147"/>
                  <a:pt x="84" y="147"/>
                  <a:pt x="84" y="147"/>
                </a:cubicBezTo>
                <a:lnTo>
                  <a:pt x="72" y="147"/>
                </a:lnTo>
                <a:close/>
                <a:moveTo>
                  <a:pt x="82" y="82"/>
                </a:moveTo>
                <a:cubicBezTo>
                  <a:pt x="80" y="85"/>
                  <a:pt x="76" y="85"/>
                  <a:pt x="73" y="82"/>
                </a:cubicBezTo>
                <a:cubicBezTo>
                  <a:pt x="71" y="80"/>
                  <a:pt x="71" y="76"/>
                  <a:pt x="73" y="73"/>
                </a:cubicBezTo>
                <a:cubicBezTo>
                  <a:pt x="76" y="71"/>
                  <a:pt x="80" y="71"/>
                  <a:pt x="82" y="73"/>
                </a:cubicBezTo>
                <a:cubicBezTo>
                  <a:pt x="85" y="76"/>
                  <a:pt x="85" y="80"/>
                  <a:pt x="82" y="82"/>
                </a:cubicBezTo>
                <a:close/>
                <a:moveTo>
                  <a:pt x="84" y="34"/>
                </a:moveTo>
                <a:cubicBezTo>
                  <a:pt x="100" y="18"/>
                  <a:pt x="100" y="18"/>
                  <a:pt x="100" y="18"/>
                </a:cubicBezTo>
                <a:cubicBezTo>
                  <a:pt x="104" y="30"/>
                  <a:pt x="104" y="30"/>
                  <a:pt x="104" y="30"/>
                </a:cubicBezTo>
                <a:cubicBezTo>
                  <a:pt x="84" y="50"/>
                  <a:pt x="84" y="50"/>
                  <a:pt x="84" y="50"/>
                </a:cubicBezTo>
                <a:lnTo>
                  <a:pt x="84" y="34"/>
                </a:lnTo>
                <a:close/>
                <a:moveTo>
                  <a:pt x="143" y="141"/>
                </a:moveTo>
                <a:cubicBezTo>
                  <a:pt x="143" y="145"/>
                  <a:pt x="140" y="147"/>
                  <a:pt x="137" y="147"/>
                </a:cubicBezTo>
                <a:cubicBezTo>
                  <a:pt x="96" y="147"/>
                  <a:pt x="96" y="147"/>
                  <a:pt x="96" y="147"/>
                </a:cubicBezTo>
                <a:cubicBezTo>
                  <a:pt x="93" y="90"/>
                  <a:pt x="93" y="90"/>
                  <a:pt x="93" y="90"/>
                </a:cubicBezTo>
                <a:cubicBezTo>
                  <a:pt x="99" y="82"/>
                  <a:pt x="98" y="71"/>
                  <a:pt x="91" y="64"/>
                </a:cubicBezTo>
                <a:cubicBezTo>
                  <a:pt x="91" y="64"/>
                  <a:pt x="90" y="63"/>
                  <a:pt x="89" y="63"/>
                </a:cubicBezTo>
                <a:cubicBezTo>
                  <a:pt x="119" y="33"/>
                  <a:pt x="119" y="33"/>
                  <a:pt x="119" y="33"/>
                </a:cubicBezTo>
                <a:cubicBezTo>
                  <a:pt x="116" y="25"/>
                  <a:pt x="116" y="25"/>
                  <a:pt x="116" y="25"/>
                </a:cubicBezTo>
                <a:cubicBezTo>
                  <a:pt x="137" y="25"/>
                  <a:pt x="137" y="25"/>
                  <a:pt x="137" y="25"/>
                </a:cubicBezTo>
                <a:cubicBezTo>
                  <a:pt x="140" y="25"/>
                  <a:pt x="143" y="28"/>
                  <a:pt x="143" y="32"/>
                </a:cubicBezTo>
                <a:cubicBezTo>
                  <a:pt x="143" y="141"/>
                  <a:pt x="143" y="141"/>
                  <a:pt x="143" y="141"/>
                </a:cubicBezTo>
                <a:close/>
                <a:moveTo>
                  <a:pt x="109" y="72"/>
                </a:moveTo>
                <a:cubicBezTo>
                  <a:pt x="131" y="72"/>
                  <a:pt x="131" y="72"/>
                  <a:pt x="131" y="72"/>
                </a:cubicBezTo>
                <a:cubicBezTo>
                  <a:pt x="131" y="84"/>
                  <a:pt x="131" y="84"/>
                  <a:pt x="131" y="84"/>
                </a:cubicBezTo>
                <a:cubicBezTo>
                  <a:pt x="109" y="84"/>
                  <a:pt x="109" y="84"/>
                  <a:pt x="109" y="84"/>
                </a:cubicBezTo>
                <a:lnTo>
                  <a:pt x="109" y="7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" name="Freeform 33">
            <a:extLst>
              <a:ext uri="{FF2B5EF4-FFF2-40B4-BE49-F238E27FC236}">
                <a16:creationId xmlns:a16="http://schemas.microsoft.com/office/drawing/2014/main" xmlns="" id="{91A88ED3-72FB-4121-94ED-8348E7BA9589}"/>
              </a:ext>
            </a:extLst>
          </p:cNvPr>
          <p:cNvSpPr>
            <a:spLocks noEditPoints="1"/>
          </p:cNvSpPr>
          <p:nvPr/>
        </p:nvSpPr>
        <p:spPr bwMode="auto">
          <a:xfrm>
            <a:off x="3435350" y="5329238"/>
            <a:ext cx="546100" cy="550863"/>
          </a:xfrm>
          <a:custGeom>
            <a:avLst/>
            <a:gdLst>
              <a:gd name="T0" fmla="*/ 80 w 160"/>
              <a:gd name="T1" fmla="*/ 0 h 160"/>
              <a:gd name="T2" fmla="*/ 69 w 160"/>
              <a:gd name="T3" fmla="*/ 11 h 160"/>
              <a:gd name="T4" fmla="*/ 80 w 160"/>
              <a:gd name="T5" fmla="*/ 23 h 160"/>
              <a:gd name="T6" fmla="*/ 91 w 160"/>
              <a:gd name="T7" fmla="*/ 11 h 160"/>
              <a:gd name="T8" fmla="*/ 80 w 160"/>
              <a:gd name="T9" fmla="*/ 0 h 160"/>
              <a:gd name="T10" fmla="*/ 80 w 160"/>
              <a:gd name="T11" fmla="*/ 23 h 160"/>
              <a:gd name="T12" fmla="*/ 59 w 160"/>
              <a:gd name="T13" fmla="*/ 43 h 160"/>
              <a:gd name="T14" fmla="*/ 71 w 160"/>
              <a:gd name="T15" fmla="*/ 55 h 160"/>
              <a:gd name="T16" fmla="*/ 89 w 160"/>
              <a:gd name="T17" fmla="*/ 55 h 160"/>
              <a:gd name="T18" fmla="*/ 101 w 160"/>
              <a:gd name="T19" fmla="*/ 43 h 160"/>
              <a:gd name="T20" fmla="*/ 80 w 160"/>
              <a:gd name="T21" fmla="*/ 23 h 160"/>
              <a:gd name="T22" fmla="*/ 139 w 160"/>
              <a:gd name="T23" fmla="*/ 105 h 160"/>
              <a:gd name="T24" fmla="*/ 128 w 160"/>
              <a:gd name="T25" fmla="*/ 117 h 160"/>
              <a:gd name="T26" fmla="*/ 139 w 160"/>
              <a:gd name="T27" fmla="*/ 128 h 160"/>
              <a:gd name="T28" fmla="*/ 151 w 160"/>
              <a:gd name="T29" fmla="*/ 117 h 160"/>
              <a:gd name="T30" fmla="*/ 139 w 160"/>
              <a:gd name="T31" fmla="*/ 105 h 160"/>
              <a:gd name="T32" fmla="*/ 139 w 160"/>
              <a:gd name="T33" fmla="*/ 128 h 160"/>
              <a:gd name="T34" fmla="*/ 119 w 160"/>
              <a:gd name="T35" fmla="*/ 149 h 160"/>
              <a:gd name="T36" fmla="*/ 130 w 160"/>
              <a:gd name="T37" fmla="*/ 160 h 160"/>
              <a:gd name="T38" fmla="*/ 149 w 160"/>
              <a:gd name="T39" fmla="*/ 160 h 160"/>
              <a:gd name="T40" fmla="*/ 160 w 160"/>
              <a:gd name="T41" fmla="*/ 149 h 160"/>
              <a:gd name="T42" fmla="*/ 139 w 160"/>
              <a:gd name="T43" fmla="*/ 128 h 160"/>
              <a:gd name="T44" fmla="*/ 21 w 160"/>
              <a:gd name="T45" fmla="*/ 103 h 160"/>
              <a:gd name="T46" fmla="*/ 9 w 160"/>
              <a:gd name="T47" fmla="*/ 114 h 160"/>
              <a:gd name="T48" fmla="*/ 21 w 160"/>
              <a:gd name="T49" fmla="*/ 126 h 160"/>
              <a:gd name="T50" fmla="*/ 32 w 160"/>
              <a:gd name="T51" fmla="*/ 114 h 160"/>
              <a:gd name="T52" fmla="*/ 21 w 160"/>
              <a:gd name="T53" fmla="*/ 103 h 160"/>
              <a:gd name="T54" fmla="*/ 21 w 160"/>
              <a:gd name="T55" fmla="*/ 126 h 160"/>
              <a:gd name="T56" fmla="*/ 0 w 160"/>
              <a:gd name="T57" fmla="*/ 146 h 160"/>
              <a:gd name="T58" fmla="*/ 11 w 160"/>
              <a:gd name="T59" fmla="*/ 158 h 160"/>
              <a:gd name="T60" fmla="*/ 30 w 160"/>
              <a:gd name="T61" fmla="*/ 158 h 160"/>
              <a:gd name="T62" fmla="*/ 41 w 160"/>
              <a:gd name="T63" fmla="*/ 146 h 160"/>
              <a:gd name="T64" fmla="*/ 21 w 160"/>
              <a:gd name="T65" fmla="*/ 126 h 160"/>
              <a:gd name="T66" fmla="*/ 114 w 160"/>
              <a:gd name="T67" fmla="*/ 117 h 160"/>
              <a:gd name="T68" fmla="*/ 114 w 160"/>
              <a:gd name="T69" fmla="*/ 116 h 160"/>
              <a:gd name="T70" fmla="*/ 87 w 160"/>
              <a:gd name="T71" fmla="*/ 97 h 160"/>
              <a:gd name="T72" fmla="*/ 87 w 160"/>
              <a:gd name="T73" fmla="*/ 69 h 160"/>
              <a:gd name="T74" fmla="*/ 73 w 160"/>
              <a:gd name="T75" fmla="*/ 69 h 160"/>
              <a:gd name="T76" fmla="*/ 73 w 160"/>
              <a:gd name="T77" fmla="*/ 97 h 160"/>
              <a:gd name="T78" fmla="*/ 46 w 160"/>
              <a:gd name="T79" fmla="*/ 116 h 160"/>
              <a:gd name="T80" fmla="*/ 45 w 160"/>
              <a:gd name="T81" fmla="*/ 122 h 160"/>
              <a:gd name="T82" fmla="*/ 50 w 160"/>
              <a:gd name="T83" fmla="*/ 129 h 160"/>
              <a:gd name="T84" fmla="*/ 80 w 160"/>
              <a:gd name="T85" fmla="*/ 109 h 160"/>
              <a:gd name="T86" fmla="*/ 111 w 160"/>
              <a:gd name="T87" fmla="*/ 130 h 160"/>
              <a:gd name="T88" fmla="*/ 115 w 160"/>
              <a:gd name="T89" fmla="*/ 124 h 160"/>
              <a:gd name="T90" fmla="*/ 114 w 160"/>
              <a:gd name="T91" fmla="*/ 117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160" h="160">
                <a:moveTo>
                  <a:pt x="80" y="0"/>
                </a:moveTo>
                <a:cubicBezTo>
                  <a:pt x="74" y="0"/>
                  <a:pt x="69" y="5"/>
                  <a:pt x="69" y="11"/>
                </a:cubicBezTo>
                <a:cubicBezTo>
                  <a:pt x="69" y="18"/>
                  <a:pt x="74" y="23"/>
                  <a:pt x="80" y="23"/>
                </a:cubicBezTo>
                <a:cubicBezTo>
                  <a:pt x="86" y="23"/>
                  <a:pt x="91" y="18"/>
                  <a:pt x="91" y="11"/>
                </a:cubicBezTo>
                <a:cubicBezTo>
                  <a:pt x="91" y="5"/>
                  <a:pt x="86" y="0"/>
                  <a:pt x="80" y="0"/>
                </a:cubicBezTo>
                <a:close/>
                <a:moveTo>
                  <a:pt x="80" y="23"/>
                </a:moveTo>
                <a:cubicBezTo>
                  <a:pt x="69" y="23"/>
                  <a:pt x="59" y="32"/>
                  <a:pt x="59" y="43"/>
                </a:cubicBezTo>
                <a:cubicBezTo>
                  <a:pt x="59" y="50"/>
                  <a:pt x="65" y="55"/>
                  <a:pt x="71" y="55"/>
                </a:cubicBezTo>
                <a:cubicBezTo>
                  <a:pt x="89" y="55"/>
                  <a:pt x="89" y="55"/>
                  <a:pt x="89" y="55"/>
                </a:cubicBezTo>
                <a:cubicBezTo>
                  <a:pt x="95" y="55"/>
                  <a:pt x="101" y="50"/>
                  <a:pt x="101" y="43"/>
                </a:cubicBezTo>
                <a:cubicBezTo>
                  <a:pt x="101" y="32"/>
                  <a:pt x="91" y="23"/>
                  <a:pt x="80" y="23"/>
                </a:cubicBezTo>
                <a:close/>
                <a:moveTo>
                  <a:pt x="139" y="105"/>
                </a:moveTo>
                <a:cubicBezTo>
                  <a:pt x="133" y="105"/>
                  <a:pt x="128" y="110"/>
                  <a:pt x="128" y="117"/>
                </a:cubicBezTo>
                <a:cubicBezTo>
                  <a:pt x="128" y="123"/>
                  <a:pt x="133" y="128"/>
                  <a:pt x="139" y="128"/>
                </a:cubicBezTo>
                <a:cubicBezTo>
                  <a:pt x="146" y="128"/>
                  <a:pt x="151" y="123"/>
                  <a:pt x="151" y="117"/>
                </a:cubicBezTo>
                <a:cubicBezTo>
                  <a:pt x="151" y="110"/>
                  <a:pt x="146" y="105"/>
                  <a:pt x="139" y="105"/>
                </a:cubicBezTo>
                <a:close/>
                <a:moveTo>
                  <a:pt x="139" y="128"/>
                </a:moveTo>
                <a:cubicBezTo>
                  <a:pt x="128" y="128"/>
                  <a:pt x="119" y="137"/>
                  <a:pt x="119" y="149"/>
                </a:cubicBezTo>
                <a:cubicBezTo>
                  <a:pt x="119" y="155"/>
                  <a:pt x="124" y="160"/>
                  <a:pt x="130" y="160"/>
                </a:cubicBezTo>
                <a:cubicBezTo>
                  <a:pt x="149" y="160"/>
                  <a:pt x="149" y="160"/>
                  <a:pt x="149" y="160"/>
                </a:cubicBezTo>
                <a:cubicBezTo>
                  <a:pt x="155" y="160"/>
                  <a:pt x="160" y="155"/>
                  <a:pt x="160" y="149"/>
                </a:cubicBezTo>
                <a:cubicBezTo>
                  <a:pt x="160" y="137"/>
                  <a:pt x="151" y="128"/>
                  <a:pt x="139" y="128"/>
                </a:cubicBezTo>
                <a:close/>
                <a:moveTo>
                  <a:pt x="21" y="103"/>
                </a:moveTo>
                <a:cubicBezTo>
                  <a:pt x="14" y="103"/>
                  <a:pt x="9" y="108"/>
                  <a:pt x="9" y="114"/>
                </a:cubicBezTo>
                <a:cubicBezTo>
                  <a:pt x="9" y="121"/>
                  <a:pt x="14" y="126"/>
                  <a:pt x="21" y="126"/>
                </a:cubicBezTo>
                <a:cubicBezTo>
                  <a:pt x="27" y="126"/>
                  <a:pt x="32" y="121"/>
                  <a:pt x="32" y="114"/>
                </a:cubicBezTo>
                <a:cubicBezTo>
                  <a:pt x="32" y="108"/>
                  <a:pt x="27" y="103"/>
                  <a:pt x="21" y="103"/>
                </a:cubicBezTo>
                <a:close/>
                <a:moveTo>
                  <a:pt x="21" y="126"/>
                </a:moveTo>
                <a:cubicBezTo>
                  <a:pt x="9" y="126"/>
                  <a:pt x="0" y="135"/>
                  <a:pt x="0" y="146"/>
                </a:cubicBezTo>
                <a:cubicBezTo>
                  <a:pt x="0" y="153"/>
                  <a:pt x="5" y="158"/>
                  <a:pt x="11" y="158"/>
                </a:cubicBezTo>
                <a:cubicBezTo>
                  <a:pt x="30" y="158"/>
                  <a:pt x="30" y="158"/>
                  <a:pt x="30" y="158"/>
                </a:cubicBezTo>
                <a:cubicBezTo>
                  <a:pt x="36" y="158"/>
                  <a:pt x="41" y="153"/>
                  <a:pt x="41" y="146"/>
                </a:cubicBezTo>
                <a:cubicBezTo>
                  <a:pt x="41" y="135"/>
                  <a:pt x="32" y="126"/>
                  <a:pt x="21" y="126"/>
                </a:cubicBezTo>
                <a:close/>
                <a:moveTo>
                  <a:pt x="114" y="117"/>
                </a:moveTo>
                <a:cubicBezTo>
                  <a:pt x="114" y="116"/>
                  <a:pt x="114" y="116"/>
                  <a:pt x="114" y="116"/>
                </a:cubicBezTo>
                <a:cubicBezTo>
                  <a:pt x="87" y="97"/>
                  <a:pt x="87" y="97"/>
                  <a:pt x="87" y="97"/>
                </a:cubicBezTo>
                <a:cubicBezTo>
                  <a:pt x="87" y="69"/>
                  <a:pt x="87" y="69"/>
                  <a:pt x="87" y="69"/>
                </a:cubicBezTo>
                <a:cubicBezTo>
                  <a:pt x="73" y="69"/>
                  <a:pt x="73" y="69"/>
                  <a:pt x="73" y="69"/>
                </a:cubicBezTo>
                <a:cubicBezTo>
                  <a:pt x="73" y="97"/>
                  <a:pt x="73" y="97"/>
                  <a:pt x="73" y="97"/>
                </a:cubicBezTo>
                <a:cubicBezTo>
                  <a:pt x="46" y="116"/>
                  <a:pt x="46" y="116"/>
                  <a:pt x="46" y="116"/>
                </a:cubicBezTo>
                <a:cubicBezTo>
                  <a:pt x="46" y="118"/>
                  <a:pt x="45" y="120"/>
                  <a:pt x="45" y="122"/>
                </a:cubicBezTo>
                <a:cubicBezTo>
                  <a:pt x="47" y="124"/>
                  <a:pt x="49" y="126"/>
                  <a:pt x="50" y="129"/>
                </a:cubicBezTo>
                <a:cubicBezTo>
                  <a:pt x="80" y="109"/>
                  <a:pt x="80" y="109"/>
                  <a:pt x="80" y="109"/>
                </a:cubicBezTo>
                <a:cubicBezTo>
                  <a:pt x="111" y="130"/>
                  <a:pt x="111" y="130"/>
                  <a:pt x="111" y="130"/>
                </a:cubicBezTo>
                <a:cubicBezTo>
                  <a:pt x="112" y="128"/>
                  <a:pt x="114" y="126"/>
                  <a:pt x="115" y="124"/>
                </a:cubicBezTo>
                <a:cubicBezTo>
                  <a:pt x="115" y="122"/>
                  <a:pt x="114" y="119"/>
                  <a:pt x="114" y="11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4" name="Freeform 34">
            <a:extLst>
              <a:ext uri="{FF2B5EF4-FFF2-40B4-BE49-F238E27FC236}">
                <a16:creationId xmlns:a16="http://schemas.microsoft.com/office/drawing/2014/main" xmlns="" id="{49F1A619-3423-4A6A-A1E7-243646730A5B}"/>
              </a:ext>
            </a:extLst>
          </p:cNvPr>
          <p:cNvSpPr>
            <a:spLocks noEditPoints="1"/>
          </p:cNvSpPr>
          <p:nvPr/>
        </p:nvSpPr>
        <p:spPr bwMode="auto">
          <a:xfrm>
            <a:off x="3435350" y="5948363"/>
            <a:ext cx="531813" cy="550863"/>
          </a:xfrm>
          <a:custGeom>
            <a:avLst/>
            <a:gdLst>
              <a:gd name="T0" fmla="*/ 30 w 156"/>
              <a:gd name="T1" fmla="*/ 152 h 160"/>
              <a:gd name="T2" fmla="*/ 46 w 156"/>
              <a:gd name="T3" fmla="*/ 152 h 160"/>
              <a:gd name="T4" fmla="*/ 118 w 156"/>
              <a:gd name="T5" fmla="*/ 145 h 160"/>
              <a:gd name="T6" fmla="*/ 118 w 156"/>
              <a:gd name="T7" fmla="*/ 160 h 160"/>
              <a:gd name="T8" fmla="*/ 118 w 156"/>
              <a:gd name="T9" fmla="*/ 145 h 160"/>
              <a:gd name="T10" fmla="*/ 70 w 156"/>
              <a:gd name="T11" fmla="*/ 152 h 160"/>
              <a:gd name="T12" fmla="*/ 86 w 156"/>
              <a:gd name="T13" fmla="*/ 152 h 160"/>
              <a:gd name="T14" fmla="*/ 137 w 156"/>
              <a:gd name="T15" fmla="*/ 72 h 160"/>
              <a:gd name="T16" fmla="*/ 140 w 156"/>
              <a:gd name="T17" fmla="*/ 84 h 160"/>
              <a:gd name="T18" fmla="*/ 126 w 156"/>
              <a:gd name="T19" fmla="*/ 88 h 160"/>
              <a:gd name="T20" fmla="*/ 84 w 156"/>
              <a:gd name="T21" fmla="*/ 76 h 160"/>
              <a:gd name="T22" fmla="*/ 126 w 156"/>
              <a:gd name="T23" fmla="*/ 48 h 160"/>
              <a:gd name="T24" fmla="*/ 30 w 156"/>
              <a:gd name="T25" fmla="*/ 48 h 160"/>
              <a:gd name="T26" fmla="*/ 72 w 156"/>
              <a:gd name="T27" fmla="*/ 76 h 160"/>
              <a:gd name="T28" fmla="*/ 30 w 156"/>
              <a:gd name="T29" fmla="*/ 88 h 160"/>
              <a:gd name="T30" fmla="*/ 16 w 156"/>
              <a:gd name="T31" fmla="*/ 84 h 160"/>
              <a:gd name="T32" fmla="*/ 19 w 156"/>
              <a:gd name="T33" fmla="*/ 72 h 160"/>
              <a:gd name="T34" fmla="*/ 0 w 156"/>
              <a:gd name="T35" fmla="*/ 84 h 160"/>
              <a:gd name="T36" fmla="*/ 30 w 156"/>
              <a:gd name="T37" fmla="*/ 110 h 160"/>
              <a:gd name="T38" fmla="*/ 72 w 156"/>
              <a:gd name="T39" fmla="*/ 122 h 160"/>
              <a:gd name="T40" fmla="*/ 30 w 156"/>
              <a:gd name="T41" fmla="*/ 133 h 160"/>
              <a:gd name="T42" fmla="*/ 38 w 156"/>
              <a:gd name="T43" fmla="*/ 145 h 160"/>
              <a:gd name="T44" fmla="*/ 118 w 156"/>
              <a:gd name="T45" fmla="*/ 145 h 160"/>
              <a:gd name="T46" fmla="*/ 126 w 156"/>
              <a:gd name="T47" fmla="*/ 133 h 160"/>
              <a:gd name="T48" fmla="*/ 84 w 156"/>
              <a:gd name="T49" fmla="*/ 122 h 160"/>
              <a:gd name="T50" fmla="*/ 126 w 156"/>
              <a:gd name="T51" fmla="*/ 110 h 160"/>
              <a:gd name="T52" fmla="*/ 156 w 156"/>
              <a:gd name="T53" fmla="*/ 84 h 160"/>
              <a:gd name="T54" fmla="*/ 137 w 156"/>
              <a:gd name="T55" fmla="*/ 72 h 160"/>
              <a:gd name="T56" fmla="*/ 42 w 156"/>
              <a:gd name="T57" fmla="*/ 48 h 160"/>
              <a:gd name="T58" fmla="*/ 114 w 156"/>
              <a:gd name="T59" fmla="*/ 48 h 160"/>
              <a:gd name="T60" fmla="*/ 42 w 156"/>
              <a:gd name="T61" fmla="*/ 65 h 160"/>
              <a:gd name="T62" fmla="*/ 42 w 156"/>
              <a:gd name="T63" fmla="*/ 110 h 160"/>
              <a:gd name="T64" fmla="*/ 114 w 156"/>
              <a:gd name="T65" fmla="*/ 99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56" h="160">
                <a:moveTo>
                  <a:pt x="38" y="145"/>
                </a:moveTo>
                <a:cubicBezTo>
                  <a:pt x="34" y="145"/>
                  <a:pt x="30" y="148"/>
                  <a:pt x="30" y="152"/>
                </a:cubicBezTo>
                <a:cubicBezTo>
                  <a:pt x="30" y="157"/>
                  <a:pt x="34" y="160"/>
                  <a:pt x="38" y="160"/>
                </a:cubicBezTo>
                <a:cubicBezTo>
                  <a:pt x="42" y="160"/>
                  <a:pt x="46" y="157"/>
                  <a:pt x="46" y="152"/>
                </a:cubicBezTo>
                <a:cubicBezTo>
                  <a:pt x="46" y="148"/>
                  <a:pt x="42" y="145"/>
                  <a:pt x="38" y="145"/>
                </a:cubicBezTo>
                <a:close/>
                <a:moveTo>
                  <a:pt x="118" y="145"/>
                </a:moveTo>
                <a:cubicBezTo>
                  <a:pt x="114" y="145"/>
                  <a:pt x="110" y="148"/>
                  <a:pt x="110" y="152"/>
                </a:cubicBezTo>
                <a:cubicBezTo>
                  <a:pt x="110" y="157"/>
                  <a:pt x="114" y="160"/>
                  <a:pt x="118" y="160"/>
                </a:cubicBezTo>
                <a:cubicBezTo>
                  <a:pt x="122" y="160"/>
                  <a:pt x="126" y="157"/>
                  <a:pt x="126" y="152"/>
                </a:cubicBezTo>
                <a:cubicBezTo>
                  <a:pt x="126" y="148"/>
                  <a:pt x="122" y="145"/>
                  <a:pt x="118" y="145"/>
                </a:cubicBezTo>
                <a:close/>
                <a:moveTo>
                  <a:pt x="78" y="145"/>
                </a:moveTo>
                <a:cubicBezTo>
                  <a:pt x="74" y="145"/>
                  <a:pt x="70" y="148"/>
                  <a:pt x="70" y="152"/>
                </a:cubicBezTo>
                <a:cubicBezTo>
                  <a:pt x="70" y="157"/>
                  <a:pt x="74" y="160"/>
                  <a:pt x="78" y="160"/>
                </a:cubicBezTo>
                <a:cubicBezTo>
                  <a:pt x="82" y="160"/>
                  <a:pt x="86" y="157"/>
                  <a:pt x="86" y="152"/>
                </a:cubicBezTo>
                <a:cubicBezTo>
                  <a:pt x="86" y="148"/>
                  <a:pt x="82" y="145"/>
                  <a:pt x="78" y="145"/>
                </a:cubicBezTo>
                <a:close/>
                <a:moveTo>
                  <a:pt x="137" y="72"/>
                </a:moveTo>
                <a:cubicBezTo>
                  <a:pt x="137" y="84"/>
                  <a:pt x="137" y="84"/>
                  <a:pt x="137" y="84"/>
                </a:cubicBezTo>
                <a:cubicBezTo>
                  <a:pt x="140" y="84"/>
                  <a:pt x="140" y="84"/>
                  <a:pt x="140" y="84"/>
                </a:cubicBezTo>
                <a:cubicBezTo>
                  <a:pt x="138" y="91"/>
                  <a:pt x="133" y="96"/>
                  <a:pt x="126" y="98"/>
                </a:cubicBezTo>
                <a:cubicBezTo>
                  <a:pt x="126" y="88"/>
                  <a:pt x="126" y="88"/>
                  <a:pt x="126" y="88"/>
                </a:cubicBezTo>
                <a:cubicBezTo>
                  <a:pt x="84" y="88"/>
                  <a:pt x="84" y="88"/>
                  <a:pt x="84" y="88"/>
                </a:cubicBezTo>
                <a:cubicBezTo>
                  <a:pt x="84" y="76"/>
                  <a:pt x="84" y="76"/>
                  <a:pt x="84" y="76"/>
                </a:cubicBezTo>
                <a:cubicBezTo>
                  <a:pt x="126" y="76"/>
                  <a:pt x="126" y="76"/>
                  <a:pt x="126" y="76"/>
                </a:cubicBezTo>
                <a:cubicBezTo>
                  <a:pt x="126" y="48"/>
                  <a:pt x="126" y="48"/>
                  <a:pt x="126" y="48"/>
                </a:cubicBezTo>
                <a:cubicBezTo>
                  <a:pt x="126" y="21"/>
                  <a:pt x="104" y="0"/>
                  <a:pt x="78" y="0"/>
                </a:cubicBezTo>
                <a:cubicBezTo>
                  <a:pt x="52" y="0"/>
                  <a:pt x="30" y="21"/>
                  <a:pt x="30" y="48"/>
                </a:cubicBezTo>
                <a:cubicBezTo>
                  <a:pt x="30" y="76"/>
                  <a:pt x="30" y="76"/>
                  <a:pt x="30" y="76"/>
                </a:cubicBezTo>
                <a:cubicBezTo>
                  <a:pt x="72" y="76"/>
                  <a:pt x="72" y="76"/>
                  <a:pt x="72" y="76"/>
                </a:cubicBezTo>
                <a:cubicBezTo>
                  <a:pt x="72" y="88"/>
                  <a:pt x="72" y="88"/>
                  <a:pt x="72" y="88"/>
                </a:cubicBezTo>
                <a:cubicBezTo>
                  <a:pt x="30" y="88"/>
                  <a:pt x="30" y="88"/>
                  <a:pt x="30" y="88"/>
                </a:cubicBezTo>
                <a:cubicBezTo>
                  <a:pt x="30" y="98"/>
                  <a:pt x="30" y="98"/>
                  <a:pt x="30" y="98"/>
                </a:cubicBezTo>
                <a:cubicBezTo>
                  <a:pt x="24" y="96"/>
                  <a:pt x="18" y="91"/>
                  <a:pt x="16" y="84"/>
                </a:cubicBezTo>
                <a:cubicBezTo>
                  <a:pt x="19" y="84"/>
                  <a:pt x="19" y="84"/>
                  <a:pt x="19" y="84"/>
                </a:cubicBezTo>
                <a:cubicBezTo>
                  <a:pt x="19" y="72"/>
                  <a:pt x="19" y="72"/>
                  <a:pt x="19" y="72"/>
                </a:cubicBezTo>
                <a:cubicBezTo>
                  <a:pt x="0" y="72"/>
                  <a:pt x="0" y="72"/>
                  <a:pt x="0" y="72"/>
                </a:cubicBezTo>
                <a:cubicBezTo>
                  <a:pt x="0" y="84"/>
                  <a:pt x="0" y="84"/>
                  <a:pt x="0" y="84"/>
                </a:cubicBezTo>
                <a:cubicBezTo>
                  <a:pt x="4" y="84"/>
                  <a:pt x="4" y="84"/>
                  <a:pt x="4" y="84"/>
                </a:cubicBezTo>
                <a:cubicBezTo>
                  <a:pt x="7" y="97"/>
                  <a:pt x="17" y="108"/>
                  <a:pt x="30" y="110"/>
                </a:cubicBezTo>
                <a:cubicBezTo>
                  <a:pt x="30" y="122"/>
                  <a:pt x="30" y="122"/>
                  <a:pt x="30" y="122"/>
                </a:cubicBezTo>
                <a:cubicBezTo>
                  <a:pt x="72" y="122"/>
                  <a:pt x="72" y="122"/>
                  <a:pt x="72" y="122"/>
                </a:cubicBezTo>
                <a:cubicBezTo>
                  <a:pt x="72" y="133"/>
                  <a:pt x="72" y="133"/>
                  <a:pt x="72" y="133"/>
                </a:cubicBezTo>
                <a:cubicBezTo>
                  <a:pt x="30" y="133"/>
                  <a:pt x="30" y="133"/>
                  <a:pt x="30" y="133"/>
                </a:cubicBezTo>
                <a:cubicBezTo>
                  <a:pt x="30" y="145"/>
                  <a:pt x="30" y="145"/>
                  <a:pt x="30" y="145"/>
                </a:cubicBezTo>
                <a:cubicBezTo>
                  <a:pt x="38" y="145"/>
                  <a:pt x="38" y="145"/>
                  <a:pt x="38" y="145"/>
                </a:cubicBezTo>
                <a:cubicBezTo>
                  <a:pt x="78" y="145"/>
                  <a:pt x="78" y="145"/>
                  <a:pt x="78" y="145"/>
                </a:cubicBezTo>
                <a:cubicBezTo>
                  <a:pt x="118" y="145"/>
                  <a:pt x="118" y="145"/>
                  <a:pt x="118" y="145"/>
                </a:cubicBezTo>
                <a:cubicBezTo>
                  <a:pt x="126" y="145"/>
                  <a:pt x="126" y="145"/>
                  <a:pt x="126" y="145"/>
                </a:cubicBezTo>
                <a:cubicBezTo>
                  <a:pt x="126" y="133"/>
                  <a:pt x="126" y="133"/>
                  <a:pt x="126" y="133"/>
                </a:cubicBezTo>
                <a:cubicBezTo>
                  <a:pt x="84" y="133"/>
                  <a:pt x="84" y="133"/>
                  <a:pt x="84" y="133"/>
                </a:cubicBezTo>
                <a:cubicBezTo>
                  <a:pt x="84" y="122"/>
                  <a:pt x="84" y="122"/>
                  <a:pt x="84" y="122"/>
                </a:cubicBezTo>
                <a:cubicBezTo>
                  <a:pt x="126" y="122"/>
                  <a:pt x="126" y="122"/>
                  <a:pt x="126" y="122"/>
                </a:cubicBezTo>
                <a:cubicBezTo>
                  <a:pt x="126" y="110"/>
                  <a:pt x="126" y="110"/>
                  <a:pt x="126" y="110"/>
                </a:cubicBezTo>
                <a:cubicBezTo>
                  <a:pt x="139" y="108"/>
                  <a:pt x="149" y="97"/>
                  <a:pt x="152" y="84"/>
                </a:cubicBezTo>
                <a:cubicBezTo>
                  <a:pt x="156" y="84"/>
                  <a:pt x="156" y="84"/>
                  <a:pt x="156" y="84"/>
                </a:cubicBezTo>
                <a:cubicBezTo>
                  <a:pt x="156" y="72"/>
                  <a:pt x="156" y="72"/>
                  <a:pt x="156" y="72"/>
                </a:cubicBezTo>
                <a:lnTo>
                  <a:pt x="137" y="72"/>
                </a:lnTo>
                <a:close/>
                <a:moveTo>
                  <a:pt x="42" y="65"/>
                </a:moveTo>
                <a:cubicBezTo>
                  <a:pt x="42" y="48"/>
                  <a:pt x="42" y="48"/>
                  <a:pt x="42" y="48"/>
                </a:cubicBezTo>
                <a:cubicBezTo>
                  <a:pt x="42" y="28"/>
                  <a:pt x="58" y="11"/>
                  <a:pt x="78" y="11"/>
                </a:cubicBezTo>
                <a:cubicBezTo>
                  <a:pt x="98" y="11"/>
                  <a:pt x="114" y="28"/>
                  <a:pt x="114" y="48"/>
                </a:cubicBezTo>
                <a:cubicBezTo>
                  <a:pt x="114" y="65"/>
                  <a:pt x="114" y="65"/>
                  <a:pt x="114" y="65"/>
                </a:cubicBezTo>
                <a:lnTo>
                  <a:pt x="42" y="65"/>
                </a:lnTo>
                <a:close/>
                <a:moveTo>
                  <a:pt x="114" y="110"/>
                </a:moveTo>
                <a:cubicBezTo>
                  <a:pt x="42" y="110"/>
                  <a:pt x="42" y="110"/>
                  <a:pt x="42" y="110"/>
                </a:cubicBezTo>
                <a:cubicBezTo>
                  <a:pt x="42" y="99"/>
                  <a:pt x="42" y="99"/>
                  <a:pt x="42" y="99"/>
                </a:cubicBezTo>
                <a:cubicBezTo>
                  <a:pt x="114" y="99"/>
                  <a:pt x="114" y="99"/>
                  <a:pt x="114" y="99"/>
                </a:cubicBezTo>
                <a:lnTo>
                  <a:pt x="114" y="11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" name="Freeform 35">
            <a:extLst>
              <a:ext uri="{FF2B5EF4-FFF2-40B4-BE49-F238E27FC236}">
                <a16:creationId xmlns:a16="http://schemas.microsoft.com/office/drawing/2014/main" xmlns="" id="{27B97AB3-D898-483D-AD14-48341DFA0745}"/>
              </a:ext>
            </a:extLst>
          </p:cNvPr>
          <p:cNvSpPr>
            <a:spLocks noEditPoints="1"/>
          </p:cNvSpPr>
          <p:nvPr/>
        </p:nvSpPr>
        <p:spPr bwMode="auto">
          <a:xfrm>
            <a:off x="4459288" y="376238"/>
            <a:ext cx="409575" cy="550863"/>
          </a:xfrm>
          <a:custGeom>
            <a:avLst/>
            <a:gdLst>
              <a:gd name="T0" fmla="*/ 98 w 120"/>
              <a:gd name="T1" fmla="*/ 25 h 160"/>
              <a:gd name="T2" fmla="*/ 98 w 120"/>
              <a:gd name="T3" fmla="*/ 15 h 160"/>
              <a:gd name="T4" fmla="*/ 79 w 120"/>
              <a:gd name="T5" fmla="*/ 15 h 160"/>
              <a:gd name="T6" fmla="*/ 60 w 120"/>
              <a:gd name="T7" fmla="*/ 0 h 160"/>
              <a:gd name="T8" fmla="*/ 41 w 120"/>
              <a:gd name="T9" fmla="*/ 15 h 160"/>
              <a:gd name="T10" fmla="*/ 22 w 120"/>
              <a:gd name="T11" fmla="*/ 15 h 160"/>
              <a:gd name="T12" fmla="*/ 22 w 120"/>
              <a:gd name="T13" fmla="*/ 25 h 160"/>
              <a:gd name="T14" fmla="*/ 0 w 120"/>
              <a:gd name="T15" fmla="*/ 25 h 160"/>
              <a:gd name="T16" fmla="*/ 0 w 120"/>
              <a:gd name="T17" fmla="*/ 160 h 160"/>
              <a:gd name="T18" fmla="*/ 120 w 120"/>
              <a:gd name="T19" fmla="*/ 160 h 160"/>
              <a:gd name="T20" fmla="*/ 120 w 120"/>
              <a:gd name="T21" fmla="*/ 25 h 160"/>
              <a:gd name="T22" fmla="*/ 98 w 120"/>
              <a:gd name="T23" fmla="*/ 25 h 160"/>
              <a:gd name="T24" fmla="*/ 33 w 120"/>
              <a:gd name="T25" fmla="*/ 25 h 160"/>
              <a:gd name="T26" fmla="*/ 51 w 120"/>
              <a:gd name="T27" fmla="*/ 25 h 160"/>
              <a:gd name="T28" fmla="*/ 51 w 120"/>
              <a:gd name="T29" fmla="*/ 20 h 160"/>
              <a:gd name="T30" fmla="*/ 60 w 120"/>
              <a:gd name="T31" fmla="*/ 11 h 160"/>
              <a:gd name="T32" fmla="*/ 69 w 120"/>
              <a:gd name="T33" fmla="*/ 20 h 160"/>
              <a:gd name="T34" fmla="*/ 69 w 120"/>
              <a:gd name="T35" fmla="*/ 25 h 160"/>
              <a:gd name="T36" fmla="*/ 87 w 120"/>
              <a:gd name="T37" fmla="*/ 25 h 160"/>
              <a:gd name="T38" fmla="*/ 87 w 120"/>
              <a:gd name="T39" fmla="*/ 36 h 160"/>
              <a:gd name="T40" fmla="*/ 33 w 120"/>
              <a:gd name="T41" fmla="*/ 36 h 160"/>
              <a:gd name="T42" fmla="*/ 33 w 120"/>
              <a:gd name="T43" fmla="*/ 25 h 160"/>
              <a:gd name="T44" fmla="*/ 109 w 120"/>
              <a:gd name="T45" fmla="*/ 149 h 160"/>
              <a:gd name="T46" fmla="*/ 11 w 120"/>
              <a:gd name="T47" fmla="*/ 149 h 160"/>
              <a:gd name="T48" fmla="*/ 11 w 120"/>
              <a:gd name="T49" fmla="*/ 36 h 160"/>
              <a:gd name="T50" fmla="*/ 22 w 120"/>
              <a:gd name="T51" fmla="*/ 36 h 160"/>
              <a:gd name="T52" fmla="*/ 22 w 120"/>
              <a:gd name="T53" fmla="*/ 47 h 160"/>
              <a:gd name="T54" fmla="*/ 98 w 120"/>
              <a:gd name="T55" fmla="*/ 47 h 160"/>
              <a:gd name="T56" fmla="*/ 98 w 120"/>
              <a:gd name="T57" fmla="*/ 36 h 160"/>
              <a:gd name="T58" fmla="*/ 109 w 120"/>
              <a:gd name="T59" fmla="*/ 36 h 160"/>
              <a:gd name="T60" fmla="*/ 109 w 120"/>
              <a:gd name="T61" fmla="*/ 149 h 160"/>
              <a:gd name="T62" fmla="*/ 22 w 120"/>
              <a:gd name="T63" fmla="*/ 58 h 160"/>
              <a:gd name="T64" fmla="*/ 98 w 120"/>
              <a:gd name="T65" fmla="*/ 58 h 160"/>
              <a:gd name="T66" fmla="*/ 98 w 120"/>
              <a:gd name="T67" fmla="*/ 69 h 160"/>
              <a:gd name="T68" fmla="*/ 22 w 120"/>
              <a:gd name="T69" fmla="*/ 69 h 160"/>
              <a:gd name="T70" fmla="*/ 22 w 120"/>
              <a:gd name="T71" fmla="*/ 58 h 160"/>
              <a:gd name="T72" fmla="*/ 22 w 120"/>
              <a:gd name="T73" fmla="*/ 80 h 160"/>
              <a:gd name="T74" fmla="*/ 98 w 120"/>
              <a:gd name="T75" fmla="*/ 80 h 160"/>
              <a:gd name="T76" fmla="*/ 98 w 120"/>
              <a:gd name="T77" fmla="*/ 91 h 160"/>
              <a:gd name="T78" fmla="*/ 22 w 120"/>
              <a:gd name="T79" fmla="*/ 91 h 160"/>
              <a:gd name="T80" fmla="*/ 22 w 120"/>
              <a:gd name="T81" fmla="*/ 80 h 160"/>
              <a:gd name="T82" fmla="*/ 22 w 120"/>
              <a:gd name="T83" fmla="*/ 102 h 160"/>
              <a:gd name="T84" fmla="*/ 60 w 120"/>
              <a:gd name="T85" fmla="*/ 102 h 160"/>
              <a:gd name="T86" fmla="*/ 60 w 120"/>
              <a:gd name="T87" fmla="*/ 113 h 160"/>
              <a:gd name="T88" fmla="*/ 22 w 120"/>
              <a:gd name="T89" fmla="*/ 113 h 160"/>
              <a:gd name="T90" fmla="*/ 22 w 120"/>
              <a:gd name="T91" fmla="*/ 102 h 160"/>
              <a:gd name="T92" fmla="*/ 60 w 120"/>
              <a:gd name="T93" fmla="*/ 127 h 160"/>
              <a:gd name="T94" fmla="*/ 98 w 120"/>
              <a:gd name="T95" fmla="*/ 127 h 160"/>
              <a:gd name="T96" fmla="*/ 98 w 120"/>
              <a:gd name="T97" fmla="*/ 138 h 160"/>
              <a:gd name="T98" fmla="*/ 60 w 120"/>
              <a:gd name="T99" fmla="*/ 138 h 160"/>
              <a:gd name="T100" fmla="*/ 60 w 120"/>
              <a:gd name="T101" fmla="*/ 127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20" h="160">
                <a:moveTo>
                  <a:pt x="98" y="25"/>
                </a:moveTo>
                <a:cubicBezTo>
                  <a:pt x="98" y="15"/>
                  <a:pt x="98" y="15"/>
                  <a:pt x="98" y="15"/>
                </a:cubicBezTo>
                <a:cubicBezTo>
                  <a:pt x="79" y="15"/>
                  <a:pt x="79" y="15"/>
                  <a:pt x="79" y="15"/>
                </a:cubicBezTo>
                <a:cubicBezTo>
                  <a:pt x="77" y="6"/>
                  <a:pt x="69" y="0"/>
                  <a:pt x="60" y="0"/>
                </a:cubicBezTo>
                <a:cubicBezTo>
                  <a:pt x="51" y="0"/>
                  <a:pt x="43" y="6"/>
                  <a:pt x="41" y="15"/>
                </a:cubicBezTo>
                <a:cubicBezTo>
                  <a:pt x="22" y="15"/>
                  <a:pt x="22" y="15"/>
                  <a:pt x="22" y="15"/>
                </a:cubicBezTo>
                <a:cubicBezTo>
                  <a:pt x="22" y="25"/>
                  <a:pt x="22" y="25"/>
                  <a:pt x="22" y="25"/>
                </a:cubicBezTo>
                <a:cubicBezTo>
                  <a:pt x="0" y="25"/>
                  <a:pt x="0" y="25"/>
                  <a:pt x="0" y="25"/>
                </a:cubicBezTo>
                <a:cubicBezTo>
                  <a:pt x="0" y="160"/>
                  <a:pt x="0" y="160"/>
                  <a:pt x="0" y="160"/>
                </a:cubicBezTo>
                <a:cubicBezTo>
                  <a:pt x="120" y="160"/>
                  <a:pt x="120" y="160"/>
                  <a:pt x="120" y="160"/>
                </a:cubicBezTo>
                <a:cubicBezTo>
                  <a:pt x="120" y="25"/>
                  <a:pt x="120" y="25"/>
                  <a:pt x="120" y="25"/>
                </a:cubicBezTo>
                <a:lnTo>
                  <a:pt x="98" y="25"/>
                </a:lnTo>
                <a:close/>
                <a:moveTo>
                  <a:pt x="33" y="25"/>
                </a:moveTo>
                <a:cubicBezTo>
                  <a:pt x="51" y="25"/>
                  <a:pt x="51" y="25"/>
                  <a:pt x="51" y="25"/>
                </a:cubicBezTo>
                <a:cubicBezTo>
                  <a:pt x="51" y="20"/>
                  <a:pt x="51" y="20"/>
                  <a:pt x="51" y="20"/>
                </a:cubicBezTo>
                <a:cubicBezTo>
                  <a:pt x="51" y="15"/>
                  <a:pt x="55" y="11"/>
                  <a:pt x="60" y="11"/>
                </a:cubicBezTo>
                <a:cubicBezTo>
                  <a:pt x="65" y="11"/>
                  <a:pt x="69" y="15"/>
                  <a:pt x="69" y="20"/>
                </a:cubicBezTo>
                <a:cubicBezTo>
                  <a:pt x="69" y="25"/>
                  <a:pt x="69" y="25"/>
                  <a:pt x="69" y="25"/>
                </a:cubicBezTo>
                <a:cubicBezTo>
                  <a:pt x="87" y="25"/>
                  <a:pt x="87" y="25"/>
                  <a:pt x="87" y="25"/>
                </a:cubicBezTo>
                <a:cubicBezTo>
                  <a:pt x="87" y="36"/>
                  <a:pt x="87" y="36"/>
                  <a:pt x="87" y="36"/>
                </a:cubicBezTo>
                <a:cubicBezTo>
                  <a:pt x="33" y="36"/>
                  <a:pt x="33" y="36"/>
                  <a:pt x="33" y="36"/>
                </a:cubicBezTo>
                <a:lnTo>
                  <a:pt x="33" y="25"/>
                </a:lnTo>
                <a:close/>
                <a:moveTo>
                  <a:pt x="109" y="149"/>
                </a:moveTo>
                <a:cubicBezTo>
                  <a:pt x="11" y="149"/>
                  <a:pt x="11" y="149"/>
                  <a:pt x="11" y="149"/>
                </a:cubicBezTo>
                <a:cubicBezTo>
                  <a:pt x="11" y="36"/>
                  <a:pt x="11" y="36"/>
                  <a:pt x="11" y="36"/>
                </a:cubicBezTo>
                <a:cubicBezTo>
                  <a:pt x="22" y="36"/>
                  <a:pt x="22" y="36"/>
                  <a:pt x="22" y="36"/>
                </a:cubicBezTo>
                <a:cubicBezTo>
                  <a:pt x="22" y="47"/>
                  <a:pt x="22" y="47"/>
                  <a:pt x="22" y="47"/>
                </a:cubicBezTo>
                <a:cubicBezTo>
                  <a:pt x="98" y="47"/>
                  <a:pt x="98" y="47"/>
                  <a:pt x="98" y="47"/>
                </a:cubicBezTo>
                <a:cubicBezTo>
                  <a:pt x="98" y="36"/>
                  <a:pt x="98" y="36"/>
                  <a:pt x="98" y="36"/>
                </a:cubicBezTo>
                <a:cubicBezTo>
                  <a:pt x="109" y="36"/>
                  <a:pt x="109" y="36"/>
                  <a:pt x="109" y="36"/>
                </a:cubicBezTo>
                <a:lnTo>
                  <a:pt x="109" y="149"/>
                </a:lnTo>
                <a:close/>
                <a:moveTo>
                  <a:pt x="22" y="58"/>
                </a:moveTo>
                <a:cubicBezTo>
                  <a:pt x="98" y="58"/>
                  <a:pt x="98" y="58"/>
                  <a:pt x="98" y="58"/>
                </a:cubicBezTo>
                <a:cubicBezTo>
                  <a:pt x="98" y="69"/>
                  <a:pt x="98" y="69"/>
                  <a:pt x="98" y="69"/>
                </a:cubicBezTo>
                <a:cubicBezTo>
                  <a:pt x="22" y="69"/>
                  <a:pt x="22" y="69"/>
                  <a:pt x="22" y="69"/>
                </a:cubicBezTo>
                <a:lnTo>
                  <a:pt x="22" y="58"/>
                </a:lnTo>
                <a:close/>
                <a:moveTo>
                  <a:pt x="22" y="80"/>
                </a:moveTo>
                <a:cubicBezTo>
                  <a:pt x="98" y="80"/>
                  <a:pt x="98" y="80"/>
                  <a:pt x="98" y="80"/>
                </a:cubicBezTo>
                <a:cubicBezTo>
                  <a:pt x="98" y="91"/>
                  <a:pt x="98" y="91"/>
                  <a:pt x="98" y="91"/>
                </a:cubicBezTo>
                <a:cubicBezTo>
                  <a:pt x="22" y="91"/>
                  <a:pt x="22" y="91"/>
                  <a:pt x="22" y="91"/>
                </a:cubicBezTo>
                <a:lnTo>
                  <a:pt x="22" y="80"/>
                </a:lnTo>
                <a:close/>
                <a:moveTo>
                  <a:pt x="22" y="102"/>
                </a:moveTo>
                <a:cubicBezTo>
                  <a:pt x="60" y="102"/>
                  <a:pt x="60" y="102"/>
                  <a:pt x="60" y="102"/>
                </a:cubicBezTo>
                <a:cubicBezTo>
                  <a:pt x="60" y="113"/>
                  <a:pt x="60" y="113"/>
                  <a:pt x="60" y="113"/>
                </a:cubicBezTo>
                <a:cubicBezTo>
                  <a:pt x="22" y="113"/>
                  <a:pt x="22" y="113"/>
                  <a:pt x="22" y="113"/>
                </a:cubicBezTo>
                <a:lnTo>
                  <a:pt x="22" y="102"/>
                </a:lnTo>
                <a:close/>
                <a:moveTo>
                  <a:pt x="60" y="127"/>
                </a:moveTo>
                <a:cubicBezTo>
                  <a:pt x="98" y="127"/>
                  <a:pt x="98" y="127"/>
                  <a:pt x="98" y="127"/>
                </a:cubicBezTo>
                <a:cubicBezTo>
                  <a:pt x="98" y="138"/>
                  <a:pt x="98" y="138"/>
                  <a:pt x="98" y="138"/>
                </a:cubicBezTo>
                <a:cubicBezTo>
                  <a:pt x="60" y="138"/>
                  <a:pt x="60" y="138"/>
                  <a:pt x="60" y="138"/>
                </a:cubicBezTo>
                <a:lnTo>
                  <a:pt x="60" y="12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6" name="Freeform 36">
            <a:extLst>
              <a:ext uri="{FF2B5EF4-FFF2-40B4-BE49-F238E27FC236}">
                <a16:creationId xmlns:a16="http://schemas.microsoft.com/office/drawing/2014/main" xmlns="" id="{D560255C-2500-41C1-8D36-2B941F8081F7}"/>
              </a:ext>
            </a:extLst>
          </p:cNvPr>
          <p:cNvSpPr>
            <a:spLocks noEditPoints="1"/>
          </p:cNvSpPr>
          <p:nvPr/>
        </p:nvSpPr>
        <p:spPr bwMode="auto">
          <a:xfrm>
            <a:off x="4391025" y="1009650"/>
            <a:ext cx="546100" cy="508000"/>
          </a:xfrm>
          <a:custGeom>
            <a:avLst/>
            <a:gdLst>
              <a:gd name="T0" fmla="*/ 142 w 160"/>
              <a:gd name="T1" fmla="*/ 0 h 148"/>
              <a:gd name="T2" fmla="*/ 18 w 160"/>
              <a:gd name="T3" fmla="*/ 0 h 148"/>
              <a:gd name="T4" fmla="*/ 0 w 160"/>
              <a:gd name="T5" fmla="*/ 18 h 148"/>
              <a:gd name="T6" fmla="*/ 0 w 160"/>
              <a:gd name="T7" fmla="*/ 129 h 148"/>
              <a:gd name="T8" fmla="*/ 18 w 160"/>
              <a:gd name="T9" fmla="*/ 148 h 148"/>
              <a:gd name="T10" fmla="*/ 142 w 160"/>
              <a:gd name="T11" fmla="*/ 148 h 148"/>
              <a:gd name="T12" fmla="*/ 160 w 160"/>
              <a:gd name="T13" fmla="*/ 129 h 148"/>
              <a:gd name="T14" fmla="*/ 160 w 160"/>
              <a:gd name="T15" fmla="*/ 18 h 148"/>
              <a:gd name="T16" fmla="*/ 142 w 160"/>
              <a:gd name="T17" fmla="*/ 0 h 148"/>
              <a:gd name="T18" fmla="*/ 33 w 160"/>
              <a:gd name="T19" fmla="*/ 135 h 148"/>
              <a:gd name="T20" fmla="*/ 18 w 160"/>
              <a:gd name="T21" fmla="*/ 135 h 148"/>
              <a:gd name="T22" fmla="*/ 12 w 160"/>
              <a:gd name="T23" fmla="*/ 129 h 148"/>
              <a:gd name="T24" fmla="*/ 12 w 160"/>
              <a:gd name="T25" fmla="*/ 49 h 148"/>
              <a:gd name="T26" fmla="*/ 33 w 160"/>
              <a:gd name="T27" fmla="*/ 49 h 148"/>
              <a:gd name="T28" fmla="*/ 33 w 160"/>
              <a:gd name="T29" fmla="*/ 135 h 148"/>
              <a:gd name="T30" fmla="*/ 148 w 160"/>
              <a:gd name="T31" fmla="*/ 129 h 148"/>
              <a:gd name="T32" fmla="*/ 142 w 160"/>
              <a:gd name="T33" fmla="*/ 135 h 148"/>
              <a:gd name="T34" fmla="*/ 45 w 160"/>
              <a:gd name="T35" fmla="*/ 135 h 148"/>
              <a:gd name="T36" fmla="*/ 45 w 160"/>
              <a:gd name="T37" fmla="*/ 49 h 148"/>
              <a:gd name="T38" fmla="*/ 148 w 160"/>
              <a:gd name="T39" fmla="*/ 49 h 148"/>
              <a:gd name="T40" fmla="*/ 148 w 160"/>
              <a:gd name="T41" fmla="*/ 129 h 148"/>
              <a:gd name="T42" fmla="*/ 148 w 160"/>
              <a:gd name="T43" fmla="*/ 37 h 148"/>
              <a:gd name="T44" fmla="*/ 12 w 160"/>
              <a:gd name="T45" fmla="*/ 37 h 148"/>
              <a:gd name="T46" fmla="*/ 12 w 160"/>
              <a:gd name="T47" fmla="*/ 18 h 148"/>
              <a:gd name="T48" fmla="*/ 18 w 160"/>
              <a:gd name="T49" fmla="*/ 12 h 148"/>
              <a:gd name="T50" fmla="*/ 142 w 160"/>
              <a:gd name="T51" fmla="*/ 12 h 148"/>
              <a:gd name="T52" fmla="*/ 148 w 160"/>
              <a:gd name="T53" fmla="*/ 18 h 148"/>
              <a:gd name="T54" fmla="*/ 148 w 160"/>
              <a:gd name="T55" fmla="*/ 37 h 148"/>
              <a:gd name="T56" fmla="*/ 80 w 160"/>
              <a:gd name="T57" fmla="*/ 18 h 148"/>
              <a:gd name="T58" fmla="*/ 142 w 160"/>
              <a:gd name="T59" fmla="*/ 18 h 148"/>
              <a:gd name="T60" fmla="*/ 142 w 160"/>
              <a:gd name="T61" fmla="*/ 31 h 148"/>
              <a:gd name="T62" fmla="*/ 80 w 160"/>
              <a:gd name="T63" fmla="*/ 31 h 148"/>
              <a:gd name="T64" fmla="*/ 80 w 160"/>
              <a:gd name="T65" fmla="*/ 18 h 148"/>
              <a:gd name="T66" fmla="*/ 57 w 160"/>
              <a:gd name="T67" fmla="*/ 62 h 148"/>
              <a:gd name="T68" fmla="*/ 135 w 160"/>
              <a:gd name="T69" fmla="*/ 62 h 148"/>
              <a:gd name="T70" fmla="*/ 135 w 160"/>
              <a:gd name="T71" fmla="*/ 74 h 148"/>
              <a:gd name="T72" fmla="*/ 57 w 160"/>
              <a:gd name="T73" fmla="*/ 74 h 148"/>
              <a:gd name="T74" fmla="*/ 57 w 160"/>
              <a:gd name="T75" fmla="*/ 62 h 148"/>
              <a:gd name="T76" fmla="*/ 57 w 160"/>
              <a:gd name="T77" fmla="*/ 86 h 148"/>
              <a:gd name="T78" fmla="*/ 135 w 160"/>
              <a:gd name="T79" fmla="*/ 86 h 148"/>
              <a:gd name="T80" fmla="*/ 135 w 160"/>
              <a:gd name="T81" fmla="*/ 98 h 148"/>
              <a:gd name="T82" fmla="*/ 57 w 160"/>
              <a:gd name="T83" fmla="*/ 98 h 148"/>
              <a:gd name="T84" fmla="*/ 57 w 160"/>
              <a:gd name="T85" fmla="*/ 86 h 148"/>
              <a:gd name="T86" fmla="*/ 57 w 160"/>
              <a:gd name="T87" fmla="*/ 111 h 148"/>
              <a:gd name="T88" fmla="*/ 96 w 160"/>
              <a:gd name="T89" fmla="*/ 111 h 148"/>
              <a:gd name="T90" fmla="*/ 96 w 160"/>
              <a:gd name="T91" fmla="*/ 123 h 148"/>
              <a:gd name="T92" fmla="*/ 57 w 160"/>
              <a:gd name="T93" fmla="*/ 123 h 148"/>
              <a:gd name="T94" fmla="*/ 57 w 160"/>
              <a:gd name="T95" fmla="*/ 111 h 148"/>
              <a:gd name="T96" fmla="*/ 25 w 160"/>
              <a:gd name="T97" fmla="*/ 16 h 148"/>
              <a:gd name="T98" fmla="*/ 16 w 160"/>
              <a:gd name="T99" fmla="*/ 25 h 148"/>
              <a:gd name="T100" fmla="*/ 25 w 160"/>
              <a:gd name="T101" fmla="*/ 33 h 148"/>
              <a:gd name="T102" fmla="*/ 33 w 160"/>
              <a:gd name="T103" fmla="*/ 25 h 148"/>
              <a:gd name="T104" fmla="*/ 25 w 160"/>
              <a:gd name="T105" fmla="*/ 16 h 1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60" h="148">
                <a:moveTo>
                  <a:pt x="142" y="0"/>
                </a:moveTo>
                <a:cubicBezTo>
                  <a:pt x="18" y="0"/>
                  <a:pt x="18" y="0"/>
                  <a:pt x="18" y="0"/>
                </a:cubicBezTo>
                <a:cubicBezTo>
                  <a:pt x="8" y="0"/>
                  <a:pt x="0" y="8"/>
                  <a:pt x="0" y="18"/>
                </a:cubicBezTo>
                <a:cubicBezTo>
                  <a:pt x="0" y="129"/>
                  <a:pt x="0" y="129"/>
                  <a:pt x="0" y="129"/>
                </a:cubicBezTo>
                <a:cubicBezTo>
                  <a:pt x="0" y="139"/>
                  <a:pt x="8" y="148"/>
                  <a:pt x="18" y="148"/>
                </a:cubicBezTo>
                <a:cubicBezTo>
                  <a:pt x="142" y="148"/>
                  <a:pt x="142" y="148"/>
                  <a:pt x="142" y="148"/>
                </a:cubicBezTo>
                <a:cubicBezTo>
                  <a:pt x="152" y="148"/>
                  <a:pt x="160" y="139"/>
                  <a:pt x="160" y="129"/>
                </a:cubicBezTo>
                <a:cubicBezTo>
                  <a:pt x="160" y="18"/>
                  <a:pt x="160" y="18"/>
                  <a:pt x="160" y="18"/>
                </a:cubicBezTo>
                <a:cubicBezTo>
                  <a:pt x="160" y="8"/>
                  <a:pt x="152" y="0"/>
                  <a:pt x="142" y="0"/>
                </a:cubicBezTo>
                <a:close/>
                <a:moveTo>
                  <a:pt x="33" y="135"/>
                </a:moveTo>
                <a:cubicBezTo>
                  <a:pt x="18" y="135"/>
                  <a:pt x="18" y="135"/>
                  <a:pt x="18" y="135"/>
                </a:cubicBezTo>
                <a:cubicBezTo>
                  <a:pt x="15" y="135"/>
                  <a:pt x="12" y="133"/>
                  <a:pt x="12" y="129"/>
                </a:cubicBezTo>
                <a:cubicBezTo>
                  <a:pt x="12" y="49"/>
                  <a:pt x="12" y="49"/>
                  <a:pt x="12" y="49"/>
                </a:cubicBezTo>
                <a:cubicBezTo>
                  <a:pt x="33" y="49"/>
                  <a:pt x="33" y="49"/>
                  <a:pt x="33" y="49"/>
                </a:cubicBezTo>
                <a:lnTo>
                  <a:pt x="33" y="135"/>
                </a:lnTo>
                <a:close/>
                <a:moveTo>
                  <a:pt x="148" y="129"/>
                </a:moveTo>
                <a:cubicBezTo>
                  <a:pt x="148" y="133"/>
                  <a:pt x="145" y="135"/>
                  <a:pt x="142" y="135"/>
                </a:cubicBezTo>
                <a:cubicBezTo>
                  <a:pt x="45" y="135"/>
                  <a:pt x="45" y="135"/>
                  <a:pt x="45" y="135"/>
                </a:cubicBezTo>
                <a:cubicBezTo>
                  <a:pt x="45" y="49"/>
                  <a:pt x="45" y="49"/>
                  <a:pt x="45" y="49"/>
                </a:cubicBezTo>
                <a:cubicBezTo>
                  <a:pt x="148" y="49"/>
                  <a:pt x="148" y="49"/>
                  <a:pt x="148" y="49"/>
                </a:cubicBezTo>
                <a:lnTo>
                  <a:pt x="148" y="129"/>
                </a:lnTo>
                <a:close/>
                <a:moveTo>
                  <a:pt x="148" y="37"/>
                </a:moveTo>
                <a:cubicBezTo>
                  <a:pt x="12" y="37"/>
                  <a:pt x="12" y="37"/>
                  <a:pt x="12" y="37"/>
                </a:cubicBezTo>
                <a:cubicBezTo>
                  <a:pt x="12" y="18"/>
                  <a:pt x="12" y="18"/>
                  <a:pt x="12" y="18"/>
                </a:cubicBezTo>
                <a:cubicBezTo>
                  <a:pt x="12" y="15"/>
                  <a:pt x="15" y="12"/>
                  <a:pt x="18" y="12"/>
                </a:cubicBezTo>
                <a:cubicBezTo>
                  <a:pt x="142" y="12"/>
                  <a:pt x="142" y="12"/>
                  <a:pt x="142" y="12"/>
                </a:cubicBezTo>
                <a:cubicBezTo>
                  <a:pt x="145" y="12"/>
                  <a:pt x="148" y="15"/>
                  <a:pt x="148" y="18"/>
                </a:cubicBezTo>
                <a:lnTo>
                  <a:pt x="148" y="37"/>
                </a:lnTo>
                <a:close/>
                <a:moveTo>
                  <a:pt x="80" y="18"/>
                </a:moveTo>
                <a:cubicBezTo>
                  <a:pt x="142" y="18"/>
                  <a:pt x="142" y="18"/>
                  <a:pt x="142" y="18"/>
                </a:cubicBezTo>
                <a:cubicBezTo>
                  <a:pt x="142" y="31"/>
                  <a:pt x="142" y="31"/>
                  <a:pt x="142" y="31"/>
                </a:cubicBezTo>
                <a:cubicBezTo>
                  <a:pt x="80" y="31"/>
                  <a:pt x="80" y="31"/>
                  <a:pt x="80" y="31"/>
                </a:cubicBezTo>
                <a:lnTo>
                  <a:pt x="80" y="18"/>
                </a:lnTo>
                <a:close/>
                <a:moveTo>
                  <a:pt x="57" y="62"/>
                </a:moveTo>
                <a:cubicBezTo>
                  <a:pt x="135" y="62"/>
                  <a:pt x="135" y="62"/>
                  <a:pt x="135" y="62"/>
                </a:cubicBezTo>
                <a:cubicBezTo>
                  <a:pt x="135" y="74"/>
                  <a:pt x="135" y="74"/>
                  <a:pt x="135" y="74"/>
                </a:cubicBezTo>
                <a:cubicBezTo>
                  <a:pt x="57" y="74"/>
                  <a:pt x="57" y="74"/>
                  <a:pt x="57" y="74"/>
                </a:cubicBezTo>
                <a:lnTo>
                  <a:pt x="57" y="62"/>
                </a:lnTo>
                <a:close/>
                <a:moveTo>
                  <a:pt x="57" y="86"/>
                </a:moveTo>
                <a:cubicBezTo>
                  <a:pt x="135" y="86"/>
                  <a:pt x="135" y="86"/>
                  <a:pt x="135" y="86"/>
                </a:cubicBezTo>
                <a:cubicBezTo>
                  <a:pt x="135" y="98"/>
                  <a:pt x="135" y="98"/>
                  <a:pt x="135" y="98"/>
                </a:cubicBezTo>
                <a:cubicBezTo>
                  <a:pt x="57" y="98"/>
                  <a:pt x="57" y="98"/>
                  <a:pt x="57" y="98"/>
                </a:cubicBezTo>
                <a:lnTo>
                  <a:pt x="57" y="86"/>
                </a:lnTo>
                <a:close/>
                <a:moveTo>
                  <a:pt x="57" y="111"/>
                </a:moveTo>
                <a:cubicBezTo>
                  <a:pt x="96" y="111"/>
                  <a:pt x="96" y="111"/>
                  <a:pt x="96" y="111"/>
                </a:cubicBezTo>
                <a:cubicBezTo>
                  <a:pt x="96" y="123"/>
                  <a:pt x="96" y="123"/>
                  <a:pt x="96" y="123"/>
                </a:cubicBezTo>
                <a:cubicBezTo>
                  <a:pt x="57" y="123"/>
                  <a:pt x="57" y="123"/>
                  <a:pt x="57" y="123"/>
                </a:cubicBezTo>
                <a:lnTo>
                  <a:pt x="57" y="111"/>
                </a:lnTo>
                <a:close/>
                <a:moveTo>
                  <a:pt x="25" y="16"/>
                </a:moveTo>
                <a:cubicBezTo>
                  <a:pt x="20" y="16"/>
                  <a:pt x="16" y="20"/>
                  <a:pt x="16" y="25"/>
                </a:cubicBezTo>
                <a:cubicBezTo>
                  <a:pt x="16" y="29"/>
                  <a:pt x="20" y="33"/>
                  <a:pt x="25" y="33"/>
                </a:cubicBezTo>
                <a:cubicBezTo>
                  <a:pt x="29" y="33"/>
                  <a:pt x="33" y="29"/>
                  <a:pt x="33" y="25"/>
                </a:cubicBezTo>
                <a:cubicBezTo>
                  <a:pt x="33" y="20"/>
                  <a:pt x="29" y="16"/>
                  <a:pt x="25" y="1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7" name="Freeform 37">
            <a:extLst>
              <a:ext uri="{FF2B5EF4-FFF2-40B4-BE49-F238E27FC236}">
                <a16:creationId xmlns:a16="http://schemas.microsoft.com/office/drawing/2014/main" xmlns="" id="{881468F5-FDE9-445B-9FE8-2FB8704C077D}"/>
              </a:ext>
            </a:extLst>
          </p:cNvPr>
          <p:cNvSpPr>
            <a:spLocks noEditPoints="1"/>
          </p:cNvSpPr>
          <p:nvPr/>
        </p:nvSpPr>
        <p:spPr bwMode="auto">
          <a:xfrm>
            <a:off x="4445000" y="1614488"/>
            <a:ext cx="434975" cy="550863"/>
          </a:xfrm>
          <a:custGeom>
            <a:avLst/>
            <a:gdLst>
              <a:gd name="T0" fmla="*/ 91 w 127"/>
              <a:gd name="T1" fmla="*/ 0 h 160"/>
              <a:gd name="T2" fmla="*/ 0 w 127"/>
              <a:gd name="T3" fmla="*/ 0 h 160"/>
              <a:gd name="T4" fmla="*/ 0 w 127"/>
              <a:gd name="T5" fmla="*/ 160 h 160"/>
              <a:gd name="T6" fmla="*/ 127 w 127"/>
              <a:gd name="T7" fmla="*/ 160 h 160"/>
              <a:gd name="T8" fmla="*/ 127 w 127"/>
              <a:gd name="T9" fmla="*/ 36 h 160"/>
              <a:gd name="T10" fmla="*/ 91 w 127"/>
              <a:gd name="T11" fmla="*/ 0 h 160"/>
              <a:gd name="T12" fmla="*/ 94 w 127"/>
              <a:gd name="T13" fmla="*/ 21 h 160"/>
              <a:gd name="T14" fmla="*/ 106 w 127"/>
              <a:gd name="T15" fmla="*/ 33 h 160"/>
              <a:gd name="T16" fmla="*/ 94 w 127"/>
              <a:gd name="T17" fmla="*/ 33 h 160"/>
              <a:gd name="T18" fmla="*/ 94 w 127"/>
              <a:gd name="T19" fmla="*/ 21 h 160"/>
              <a:gd name="T20" fmla="*/ 115 w 127"/>
              <a:gd name="T21" fmla="*/ 148 h 160"/>
              <a:gd name="T22" fmla="*/ 12 w 127"/>
              <a:gd name="T23" fmla="*/ 148 h 160"/>
              <a:gd name="T24" fmla="*/ 12 w 127"/>
              <a:gd name="T25" fmla="*/ 12 h 160"/>
              <a:gd name="T26" fmla="*/ 82 w 127"/>
              <a:gd name="T27" fmla="*/ 12 h 160"/>
              <a:gd name="T28" fmla="*/ 82 w 127"/>
              <a:gd name="T29" fmla="*/ 45 h 160"/>
              <a:gd name="T30" fmla="*/ 115 w 127"/>
              <a:gd name="T31" fmla="*/ 45 h 160"/>
              <a:gd name="T32" fmla="*/ 115 w 127"/>
              <a:gd name="T33" fmla="*/ 148 h 160"/>
              <a:gd name="T34" fmla="*/ 25 w 127"/>
              <a:gd name="T35" fmla="*/ 98 h 160"/>
              <a:gd name="T36" fmla="*/ 103 w 127"/>
              <a:gd name="T37" fmla="*/ 98 h 160"/>
              <a:gd name="T38" fmla="*/ 103 w 127"/>
              <a:gd name="T39" fmla="*/ 111 h 160"/>
              <a:gd name="T40" fmla="*/ 25 w 127"/>
              <a:gd name="T41" fmla="*/ 111 h 160"/>
              <a:gd name="T42" fmla="*/ 25 w 127"/>
              <a:gd name="T43" fmla="*/ 98 h 160"/>
              <a:gd name="T44" fmla="*/ 25 w 127"/>
              <a:gd name="T45" fmla="*/ 123 h 160"/>
              <a:gd name="T46" fmla="*/ 64 w 127"/>
              <a:gd name="T47" fmla="*/ 123 h 160"/>
              <a:gd name="T48" fmla="*/ 64 w 127"/>
              <a:gd name="T49" fmla="*/ 135 h 160"/>
              <a:gd name="T50" fmla="*/ 25 w 127"/>
              <a:gd name="T51" fmla="*/ 135 h 160"/>
              <a:gd name="T52" fmla="*/ 25 w 127"/>
              <a:gd name="T53" fmla="*/ 123 h 160"/>
              <a:gd name="T54" fmla="*/ 25 w 127"/>
              <a:gd name="T55" fmla="*/ 74 h 160"/>
              <a:gd name="T56" fmla="*/ 103 w 127"/>
              <a:gd name="T57" fmla="*/ 74 h 160"/>
              <a:gd name="T58" fmla="*/ 103 w 127"/>
              <a:gd name="T59" fmla="*/ 86 h 160"/>
              <a:gd name="T60" fmla="*/ 25 w 127"/>
              <a:gd name="T61" fmla="*/ 86 h 160"/>
              <a:gd name="T62" fmla="*/ 25 w 127"/>
              <a:gd name="T63" fmla="*/ 74 h 160"/>
              <a:gd name="T64" fmla="*/ 43 w 127"/>
              <a:gd name="T65" fmla="*/ 25 h 160"/>
              <a:gd name="T66" fmla="*/ 25 w 127"/>
              <a:gd name="T67" fmla="*/ 43 h 160"/>
              <a:gd name="T68" fmla="*/ 43 w 127"/>
              <a:gd name="T69" fmla="*/ 62 h 160"/>
              <a:gd name="T70" fmla="*/ 62 w 127"/>
              <a:gd name="T71" fmla="*/ 43 h 160"/>
              <a:gd name="T72" fmla="*/ 43 w 127"/>
              <a:gd name="T73" fmla="*/ 25 h 160"/>
              <a:gd name="T74" fmla="*/ 43 w 127"/>
              <a:gd name="T75" fmla="*/ 49 h 160"/>
              <a:gd name="T76" fmla="*/ 37 w 127"/>
              <a:gd name="T77" fmla="*/ 43 h 160"/>
              <a:gd name="T78" fmla="*/ 43 w 127"/>
              <a:gd name="T79" fmla="*/ 37 h 160"/>
              <a:gd name="T80" fmla="*/ 49 w 127"/>
              <a:gd name="T81" fmla="*/ 43 h 160"/>
              <a:gd name="T82" fmla="*/ 43 w 127"/>
              <a:gd name="T83" fmla="*/ 49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27" h="160">
                <a:moveTo>
                  <a:pt x="91" y="0"/>
                </a:moveTo>
                <a:cubicBezTo>
                  <a:pt x="0" y="0"/>
                  <a:pt x="0" y="0"/>
                  <a:pt x="0" y="0"/>
                </a:cubicBezTo>
                <a:cubicBezTo>
                  <a:pt x="0" y="160"/>
                  <a:pt x="0" y="160"/>
                  <a:pt x="0" y="160"/>
                </a:cubicBezTo>
                <a:cubicBezTo>
                  <a:pt x="127" y="160"/>
                  <a:pt x="127" y="160"/>
                  <a:pt x="127" y="160"/>
                </a:cubicBezTo>
                <a:cubicBezTo>
                  <a:pt x="127" y="36"/>
                  <a:pt x="127" y="36"/>
                  <a:pt x="127" y="36"/>
                </a:cubicBezTo>
                <a:lnTo>
                  <a:pt x="91" y="0"/>
                </a:lnTo>
                <a:close/>
                <a:moveTo>
                  <a:pt x="94" y="21"/>
                </a:moveTo>
                <a:cubicBezTo>
                  <a:pt x="106" y="33"/>
                  <a:pt x="106" y="33"/>
                  <a:pt x="106" y="33"/>
                </a:cubicBezTo>
                <a:cubicBezTo>
                  <a:pt x="94" y="33"/>
                  <a:pt x="94" y="33"/>
                  <a:pt x="94" y="33"/>
                </a:cubicBezTo>
                <a:lnTo>
                  <a:pt x="94" y="21"/>
                </a:lnTo>
                <a:close/>
                <a:moveTo>
                  <a:pt x="115" y="148"/>
                </a:moveTo>
                <a:cubicBezTo>
                  <a:pt x="12" y="148"/>
                  <a:pt x="12" y="148"/>
                  <a:pt x="12" y="148"/>
                </a:cubicBezTo>
                <a:cubicBezTo>
                  <a:pt x="12" y="12"/>
                  <a:pt x="12" y="12"/>
                  <a:pt x="12" y="12"/>
                </a:cubicBezTo>
                <a:cubicBezTo>
                  <a:pt x="82" y="12"/>
                  <a:pt x="82" y="12"/>
                  <a:pt x="82" y="12"/>
                </a:cubicBezTo>
                <a:cubicBezTo>
                  <a:pt x="82" y="45"/>
                  <a:pt x="82" y="45"/>
                  <a:pt x="82" y="45"/>
                </a:cubicBezTo>
                <a:cubicBezTo>
                  <a:pt x="115" y="45"/>
                  <a:pt x="115" y="45"/>
                  <a:pt x="115" y="45"/>
                </a:cubicBezTo>
                <a:cubicBezTo>
                  <a:pt x="115" y="148"/>
                  <a:pt x="115" y="148"/>
                  <a:pt x="115" y="148"/>
                </a:cubicBezTo>
                <a:close/>
                <a:moveTo>
                  <a:pt x="25" y="98"/>
                </a:moveTo>
                <a:cubicBezTo>
                  <a:pt x="103" y="98"/>
                  <a:pt x="103" y="98"/>
                  <a:pt x="103" y="98"/>
                </a:cubicBezTo>
                <a:cubicBezTo>
                  <a:pt x="103" y="111"/>
                  <a:pt x="103" y="111"/>
                  <a:pt x="103" y="111"/>
                </a:cubicBezTo>
                <a:cubicBezTo>
                  <a:pt x="25" y="111"/>
                  <a:pt x="25" y="111"/>
                  <a:pt x="25" y="111"/>
                </a:cubicBezTo>
                <a:lnTo>
                  <a:pt x="25" y="98"/>
                </a:lnTo>
                <a:close/>
                <a:moveTo>
                  <a:pt x="25" y="123"/>
                </a:moveTo>
                <a:cubicBezTo>
                  <a:pt x="64" y="123"/>
                  <a:pt x="64" y="123"/>
                  <a:pt x="64" y="123"/>
                </a:cubicBezTo>
                <a:cubicBezTo>
                  <a:pt x="64" y="135"/>
                  <a:pt x="64" y="135"/>
                  <a:pt x="64" y="135"/>
                </a:cubicBezTo>
                <a:cubicBezTo>
                  <a:pt x="25" y="135"/>
                  <a:pt x="25" y="135"/>
                  <a:pt x="25" y="135"/>
                </a:cubicBezTo>
                <a:lnTo>
                  <a:pt x="25" y="123"/>
                </a:lnTo>
                <a:close/>
                <a:moveTo>
                  <a:pt x="25" y="74"/>
                </a:moveTo>
                <a:cubicBezTo>
                  <a:pt x="103" y="74"/>
                  <a:pt x="103" y="74"/>
                  <a:pt x="103" y="74"/>
                </a:cubicBezTo>
                <a:cubicBezTo>
                  <a:pt x="103" y="86"/>
                  <a:pt x="103" y="86"/>
                  <a:pt x="103" y="86"/>
                </a:cubicBezTo>
                <a:cubicBezTo>
                  <a:pt x="25" y="86"/>
                  <a:pt x="25" y="86"/>
                  <a:pt x="25" y="86"/>
                </a:cubicBezTo>
                <a:lnTo>
                  <a:pt x="25" y="74"/>
                </a:lnTo>
                <a:close/>
                <a:moveTo>
                  <a:pt x="43" y="25"/>
                </a:moveTo>
                <a:cubicBezTo>
                  <a:pt x="33" y="25"/>
                  <a:pt x="25" y="33"/>
                  <a:pt x="25" y="43"/>
                </a:cubicBezTo>
                <a:cubicBezTo>
                  <a:pt x="25" y="53"/>
                  <a:pt x="33" y="62"/>
                  <a:pt x="43" y="62"/>
                </a:cubicBezTo>
                <a:cubicBezTo>
                  <a:pt x="53" y="62"/>
                  <a:pt x="62" y="53"/>
                  <a:pt x="62" y="43"/>
                </a:cubicBezTo>
                <a:cubicBezTo>
                  <a:pt x="62" y="33"/>
                  <a:pt x="53" y="25"/>
                  <a:pt x="43" y="25"/>
                </a:cubicBezTo>
                <a:close/>
                <a:moveTo>
                  <a:pt x="43" y="49"/>
                </a:moveTo>
                <a:cubicBezTo>
                  <a:pt x="40" y="49"/>
                  <a:pt x="37" y="46"/>
                  <a:pt x="37" y="43"/>
                </a:cubicBezTo>
                <a:cubicBezTo>
                  <a:pt x="37" y="40"/>
                  <a:pt x="40" y="37"/>
                  <a:pt x="43" y="37"/>
                </a:cubicBezTo>
                <a:cubicBezTo>
                  <a:pt x="46" y="37"/>
                  <a:pt x="49" y="40"/>
                  <a:pt x="49" y="43"/>
                </a:cubicBezTo>
                <a:cubicBezTo>
                  <a:pt x="49" y="46"/>
                  <a:pt x="46" y="49"/>
                  <a:pt x="43" y="4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8" name="Freeform 38">
            <a:extLst>
              <a:ext uri="{FF2B5EF4-FFF2-40B4-BE49-F238E27FC236}">
                <a16:creationId xmlns:a16="http://schemas.microsoft.com/office/drawing/2014/main" xmlns="" id="{286E3653-4A63-4ED7-9FB9-B708A85A6620}"/>
              </a:ext>
            </a:extLst>
          </p:cNvPr>
          <p:cNvSpPr>
            <a:spLocks noEditPoints="1"/>
          </p:cNvSpPr>
          <p:nvPr/>
        </p:nvSpPr>
        <p:spPr bwMode="auto">
          <a:xfrm>
            <a:off x="4391025" y="2233613"/>
            <a:ext cx="546100" cy="550863"/>
          </a:xfrm>
          <a:custGeom>
            <a:avLst/>
            <a:gdLst>
              <a:gd name="T0" fmla="*/ 80 w 160"/>
              <a:gd name="T1" fmla="*/ 0 h 160"/>
              <a:gd name="T2" fmla="*/ 0 w 160"/>
              <a:gd name="T3" fmla="*/ 80 h 160"/>
              <a:gd name="T4" fmla="*/ 80 w 160"/>
              <a:gd name="T5" fmla="*/ 160 h 160"/>
              <a:gd name="T6" fmla="*/ 160 w 160"/>
              <a:gd name="T7" fmla="*/ 80 h 160"/>
              <a:gd name="T8" fmla="*/ 80 w 160"/>
              <a:gd name="T9" fmla="*/ 0 h 160"/>
              <a:gd name="T10" fmla="*/ 80 w 160"/>
              <a:gd name="T11" fmla="*/ 148 h 160"/>
              <a:gd name="T12" fmla="*/ 12 w 160"/>
              <a:gd name="T13" fmla="*/ 80 h 160"/>
              <a:gd name="T14" fmla="*/ 80 w 160"/>
              <a:gd name="T15" fmla="*/ 12 h 160"/>
              <a:gd name="T16" fmla="*/ 148 w 160"/>
              <a:gd name="T17" fmla="*/ 80 h 160"/>
              <a:gd name="T18" fmla="*/ 80 w 160"/>
              <a:gd name="T19" fmla="*/ 148 h 160"/>
              <a:gd name="T20" fmla="*/ 74 w 160"/>
              <a:gd name="T21" fmla="*/ 72 h 160"/>
              <a:gd name="T22" fmla="*/ 86 w 160"/>
              <a:gd name="T23" fmla="*/ 72 h 160"/>
              <a:gd name="T24" fmla="*/ 86 w 160"/>
              <a:gd name="T25" fmla="*/ 113 h 160"/>
              <a:gd name="T26" fmla="*/ 74 w 160"/>
              <a:gd name="T27" fmla="*/ 113 h 160"/>
              <a:gd name="T28" fmla="*/ 74 w 160"/>
              <a:gd name="T29" fmla="*/ 72 h 160"/>
              <a:gd name="T30" fmla="*/ 80 w 160"/>
              <a:gd name="T31" fmla="*/ 45 h 160"/>
              <a:gd name="T32" fmla="*/ 72 w 160"/>
              <a:gd name="T33" fmla="*/ 53 h 160"/>
              <a:gd name="T34" fmla="*/ 80 w 160"/>
              <a:gd name="T35" fmla="*/ 62 h 160"/>
              <a:gd name="T36" fmla="*/ 88 w 160"/>
              <a:gd name="T37" fmla="*/ 53 h 160"/>
              <a:gd name="T38" fmla="*/ 80 w 160"/>
              <a:gd name="T39" fmla="*/ 45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60" h="160">
                <a:moveTo>
                  <a:pt x="80" y="0"/>
                </a:moveTo>
                <a:cubicBezTo>
                  <a:pt x="36" y="0"/>
                  <a:pt x="0" y="36"/>
                  <a:pt x="0" y="80"/>
                </a:cubicBezTo>
                <a:cubicBezTo>
                  <a:pt x="0" y="124"/>
                  <a:pt x="36" y="160"/>
                  <a:pt x="80" y="160"/>
                </a:cubicBezTo>
                <a:cubicBezTo>
                  <a:pt x="124" y="160"/>
                  <a:pt x="160" y="124"/>
                  <a:pt x="160" y="80"/>
                </a:cubicBezTo>
                <a:cubicBezTo>
                  <a:pt x="160" y="36"/>
                  <a:pt x="124" y="0"/>
                  <a:pt x="80" y="0"/>
                </a:cubicBezTo>
                <a:close/>
                <a:moveTo>
                  <a:pt x="80" y="148"/>
                </a:moveTo>
                <a:cubicBezTo>
                  <a:pt x="43" y="148"/>
                  <a:pt x="12" y="117"/>
                  <a:pt x="12" y="80"/>
                </a:cubicBezTo>
                <a:cubicBezTo>
                  <a:pt x="12" y="43"/>
                  <a:pt x="43" y="12"/>
                  <a:pt x="80" y="12"/>
                </a:cubicBezTo>
                <a:cubicBezTo>
                  <a:pt x="117" y="12"/>
                  <a:pt x="148" y="43"/>
                  <a:pt x="148" y="80"/>
                </a:cubicBezTo>
                <a:cubicBezTo>
                  <a:pt x="148" y="117"/>
                  <a:pt x="117" y="148"/>
                  <a:pt x="80" y="148"/>
                </a:cubicBezTo>
                <a:close/>
                <a:moveTo>
                  <a:pt x="74" y="72"/>
                </a:moveTo>
                <a:cubicBezTo>
                  <a:pt x="86" y="72"/>
                  <a:pt x="86" y="72"/>
                  <a:pt x="86" y="72"/>
                </a:cubicBezTo>
                <a:cubicBezTo>
                  <a:pt x="86" y="113"/>
                  <a:pt x="86" y="113"/>
                  <a:pt x="86" y="113"/>
                </a:cubicBezTo>
                <a:cubicBezTo>
                  <a:pt x="74" y="113"/>
                  <a:pt x="74" y="113"/>
                  <a:pt x="74" y="113"/>
                </a:cubicBezTo>
                <a:lnTo>
                  <a:pt x="74" y="72"/>
                </a:lnTo>
                <a:close/>
                <a:moveTo>
                  <a:pt x="80" y="45"/>
                </a:moveTo>
                <a:cubicBezTo>
                  <a:pt x="75" y="45"/>
                  <a:pt x="72" y="49"/>
                  <a:pt x="72" y="53"/>
                </a:cubicBezTo>
                <a:cubicBezTo>
                  <a:pt x="72" y="58"/>
                  <a:pt x="75" y="62"/>
                  <a:pt x="80" y="62"/>
                </a:cubicBezTo>
                <a:cubicBezTo>
                  <a:pt x="85" y="62"/>
                  <a:pt x="88" y="58"/>
                  <a:pt x="88" y="53"/>
                </a:cubicBezTo>
                <a:cubicBezTo>
                  <a:pt x="88" y="49"/>
                  <a:pt x="85" y="45"/>
                  <a:pt x="80" y="4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9" name="Freeform 39">
            <a:extLst>
              <a:ext uri="{FF2B5EF4-FFF2-40B4-BE49-F238E27FC236}">
                <a16:creationId xmlns:a16="http://schemas.microsoft.com/office/drawing/2014/main" xmlns="" id="{65659984-EBFE-43ED-BB4B-7A832C3C421B}"/>
              </a:ext>
            </a:extLst>
          </p:cNvPr>
          <p:cNvSpPr>
            <a:spLocks noEditPoints="1"/>
          </p:cNvSpPr>
          <p:nvPr/>
        </p:nvSpPr>
        <p:spPr bwMode="auto">
          <a:xfrm>
            <a:off x="4445000" y="2852738"/>
            <a:ext cx="450850" cy="550863"/>
          </a:xfrm>
          <a:custGeom>
            <a:avLst/>
            <a:gdLst>
              <a:gd name="T0" fmla="*/ 88 w 132"/>
              <a:gd name="T1" fmla="*/ 84 h 160"/>
              <a:gd name="T2" fmla="*/ 100 w 132"/>
              <a:gd name="T3" fmla="*/ 58 h 160"/>
              <a:gd name="T4" fmla="*/ 66 w 132"/>
              <a:gd name="T5" fmla="*/ 24 h 160"/>
              <a:gd name="T6" fmla="*/ 32 w 132"/>
              <a:gd name="T7" fmla="*/ 58 h 160"/>
              <a:gd name="T8" fmla="*/ 44 w 132"/>
              <a:gd name="T9" fmla="*/ 84 h 160"/>
              <a:gd name="T10" fmla="*/ 6 w 132"/>
              <a:gd name="T11" fmla="*/ 140 h 160"/>
              <a:gd name="T12" fmla="*/ 27 w 132"/>
              <a:gd name="T13" fmla="*/ 160 h 160"/>
              <a:gd name="T14" fmla="*/ 105 w 132"/>
              <a:gd name="T15" fmla="*/ 160 h 160"/>
              <a:gd name="T16" fmla="*/ 126 w 132"/>
              <a:gd name="T17" fmla="*/ 140 h 160"/>
              <a:gd name="T18" fmla="*/ 88 w 132"/>
              <a:gd name="T19" fmla="*/ 84 h 160"/>
              <a:gd name="T20" fmla="*/ 44 w 132"/>
              <a:gd name="T21" fmla="*/ 58 h 160"/>
              <a:gd name="T22" fmla="*/ 66 w 132"/>
              <a:gd name="T23" fmla="*/ 36 h 160"/>
              <a:gd name="T24" fmla="*/ 88 w 132"/>
              <a:gd name="T25" fmla="*/ 57 h 160"/>
              <a:gd name="T26" fmla="*/ 69 w 132"/>
              <a:gd name="T27" fmla="*/ 62 h 160"/>
              <a:gd name="T28" fmla="*/ 64 w 132"/>
              <a:gd name="T29" fmla="*/ 60 h 160"/>
              <a:gd name="T30" fmla="*/ 56 w 132"/>
              <a:gd name="T31" fmla="*/ 68 h 160"/>
              <a:gd name="T32" fmla="*/ 64 w 132"/>
              <a:gd name="T33" fmla="*/ 76 h 160"/>
              <a:gd name="T34" fmla="*/ 69 w 132"/>
              <a:gd name="T35" fmla="*/ 74 h 160"/>
              <a:gd name="T36" fmla="*/ 83 w 132"/>
              <a:gd name="T37" fmla="*/ 72 h 160"/>
              <a:gd name="T38" fmla="*/ 66 w 132"/>
              <a:gd name="T39" fmla="*/ 80 h 160"/>
              <a:gd name="T40" fmla="*/ 44 w 132"/>
              <a:gd name="T41" fmla="*/ 58 h 160"/>
              <a:gd name="T42" fmla="*/ 105 w 132"/>
              <a:gd name="T43" fmla="*/ 148 h 160"/>
              <a:gd name="T44" fmla="*/ 27 w 132"/>
              <a:gd name="T45" fmla="*/ 148 h 160"/>
              <a:gd name="T46" fmla="*/ 18 w 132"/>
              <a:gd name="T47" fmla="*/ 140 h 160"/>
              <a:gd name="T48" fmla="*/ 66 w 132"/>
              <a:gd name="T49" fmla="*/ 92 h 160"/>
              <a:gd name="T50" fmla="*/ 114 w 132"/>
              <a:gd name="T51" fmla="*/ 140 h 160"/>
              <a:gd name="T52" fmla="*/ 105 w 132"/>
              <a:gd name="T53" fmla="*/ 148 h 160"/>
              <a:gd name="T54" fmla="*/ 122 w 132"/>
              <a:gd name="T55" fmla="*/ 45 h 160"/>
              <a:gd name="T56" fmla="*/ 66 w 132"/>
              <a:gd name="T57" fmla="*/ 0 h 160"/>
              <a:gd name="T58" fmla="*/ 10 w 132"/>
              <a:gd name="T59" fmla="*/ 45 h 160"/>
              <a:gd name="T60" fmla="*/ 0 w 132"/>
              <a:gd name="T61" fmla="*/ 58 h 160"/>
              <a:gd name="T62" fmla="*/ 14 w 132"/>
              <a:gd name="T63" fmla="*/ 72 h 160"/>
              <a:gd name="T64" fmla="*/ 20 w 132"/>
              <a:gd name="T65" fmla="*/ 72 h 160"/>
              <a:gd name="T66" fmla="*/ 20 w 132"/>
              <a:gd name="T67" fmla="*/ 58 h 160"/>
              <a:gd name="T68" fmla="*/ 66 w 132"/>
              <a:gd name="T69" fmla="*/ 12 h 160"/>
              <a:gd name="T70" fmla="*/ 112 w 132"/>
              <a:gd name="T71" fmla="*/ 58 h 160"/>
              <a:gd name="T72" fmla="*/ 112 w 132"/>
              <a:gd name="T73" fmla="*/ 72 h 160"/>
              <a:gd name="T74" fmla="*/ 118 w 132"/>
              <a:gd name="T75" fmla="*/ 72 h 160"/>
              <a:gd name="T76" fmla="*/ 132 w 132"/>
              <a:gd name="T77" fmla="*/ 58 h 160"/>
              <a:gd name="T78" fmla="*/ 122 w 132"/>
              <a:gd name="T79" fmla="*/ 45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32" h="160">
                <a:moveTo>
                  <a:pt x="88" y="84"/>
                </a:moveTo>
                <a:cubicBezTo>
                  <a:pt x="95" y="78"/>
                  <a:pt x="100" y="68"/>
                  <a:pt x="100" y="58"/>
                </a:cubicBezTo>
                <a:cubicBezTo>
                  <a:pt x="100" y="39"/>
                  <a:pt x="85" y="24"/>
                  <a:pt x="66" y="24"/>
                </a:cubicBezTo>
                <a:cubicBezTo>
                  <a:pt x="47" y="24"/>
                  <a:pt x="32" y="39"/>
                  <a:pt x="32" y="58"/>
                </a:cubicBezTo>
                <a:cubicBezTo>
                  <a:pt x="32" y="68"/>
                  <a:pt x="37" y="78"/>
                  <a:pt x="44" y="84"/>
                </a:cubicBezTo>
                <a:cubicBezTo>
                  <a:pt x="22" y="93"/>
                  <a:pt x="6" y="114"/>
                  <a:pt x="6" y="140"/>
                </a:cubicBezTo>
                <a:cubicBezTo>
                  <a:pt x="6" y="151"/>
                  <a:pt x="15" y="160"/>
                  <a:pt x="27" y="160"/>
                </a:cubicBezTo>
                <a:cubicBezTo>
                  <a:pt x="105" y="160"/>
                  <a:pt x="105" y="160"/>
                  <a:pt x="105" y="160"/>
                </a:cubicBezTo>
                <a:cubicBezTo>
                  <a:pt x="117" y="160"/>
                  <a:pt x="126" y="151"/>
                  <a:pt x="126" y="140"/>
                </a:cubicBezTo>
                <a:cubicBezTo>
                  <a:pt x="126" y="114"/>
                  <a:pt x="110" y="93"/>
                  <a:pt x="88" y="84"/>
                </a:cubicBezTo>
                <a:close/>
                <a:moveTo>
                  <a:pt x="44" y="58"/>
                </a:moveTo>
                <a:cubicBezTo>
                  <a:pt x="44" y="46"/>
                  <a:pt x="54" y="36"/>
                  <a:pt x="66" y="36"/>
                </a:cubicBezTo>
                <a:cubicBezTo>
                  <a:pt x="78" y="36"/>
                  <a:pt x="87" y="45"/>
                  <a:pt x="88" y="57"/>
                </a:cubicBezTo>
                <a:cubicBezTo>
                  <a:pt x="86" y="58"/>
                  <a:pt x="79" y="61"/>
                  <a:pt x="69" y="62"/>
                </a:cubicBezTo>
                <a:cubicBezTo>
                  <a:pt x="68" y="61"/>
                  <a:pt x="66" y="60"/>
                  <a:pt x="64" y="60"/>
                </a:cubicBezTo>
                <a:cubicBezTo>
                  <a:pt x="60" y="60"/>
                  <a:pt x="56" y="64"/>
                  <a:pt x="56" y="68"/>
                </a:cubicBezTo>
                <a:cubicBezTo>
                  <a:pt x="56" y="72"/>
                  <a:pt x="60" y="76"/>
                  <a:pt x="64" y="76"/>
                </a:cubicBezTo>
                <a:cubicBezTo>
                  <a:pt x="66" y="76"/>
                  <a:pt x="68" y="75"/>
                  <a:pt x="69" y="74"/>
                </a:cubicBezTo>
                <a:cubicBezTo>
                  <a:pt x="74" y="74"/>
                  <a:pt x="79" y="73"/>
                  <a:pt x="83" y="72"/>
                </a:cubicBezTo>
                <a:cubicBezTo>
                  <a:pt x="79" y="77"/>
                  <a:pt x="73" y="80"/>
                  <a:pt x="66" y="80"/>
                </a:cubicBezTo>
                <a:cubicBezTo>
                  <a:pt x="54" y="80"/>
                  <a:pt x="44" y="70"/>
                  <a:pt x="44" y="58"/>
                </a:cubicBezTo>
                <a:close/>
                <a:moveTo>
                  <a:pt x="105" y="148"/>
                </a:moveTo>
                <a:cubicBezTo>
                  <a:pt x="27" y="148"/>
                  <a:pt x="27" y="148"/>
                  <a:pt x="27" y="148"/>
                </a:cubicBezTo>
                <a:cubicBezTo>
                  <a:pt x="22" y="148"/>
                  <a:pt x="18" y="144"/>
                  <a:pt x="18" y="140"/>
                </a:cubicBezTo>
                <a:cubicBezTo>
                  <a:pt x="18" y="113"/>
                  <a:pt x="40" y="92"/>
                  <a:pt x="66" y="92"/>
                </a:cubicBezTo>
                <a:cubicBezTo>
                  <a:pt x="92" y="92"/>
                  <a:pt x="114" y="113"/>
                  <a:pt x="114" y="140"/>
                </a:cubicBezTo>
                <a:cubicBezTo>
                  <a:pt x="114" y="144"/>
                  <a:pt x="110" y="148"/>
                  <a:pt x="105" y="148"/>
                </a:cubicBezTo>
                <a:close/>
                <a:moveTo>
                  <a:pt x="122" y="45"/>
                </a:moveTo>
                <a:cubicBezTo>
                  <a:pt x="116" y="19"/>
                  <a:pt x="93" y="0"/>
                  <a:pt x="66" y="0"/>
                </a:cubicBezTo>
                <a:cubicBezTo>
                  <a:pt x="39" y="0"/>
                  <a:pt x="16" y="19"/>
                  <a:pt x="10" y="45"/>
                </a:cubicBezTo>
                <a:cubicBezTo>
                  <a:pt x="4" y="47"/>
                  <a:pt x="0" y="52"/>
                  <a:pt x="0" y="58"/>
                </a:cubicBezTo>
                <a:cubicBezTo>
                  <a:pt x="0" y="66"/>
                  <a:pt x="6" y="72"/>
                  <a:pt x="14" y="72"/>
                </a:cubicBezTo>
                <a:cubicBezTo>
                  <a:pt x="20" y="72"/>
                  <a:pt x="20" y="72"/>
                  <a:pt x="20" y="72"/>
                </a:cubicBezTo>
                <a:cubicBezTo>
                  <a:pt x="20" y="58"/>
                  <a:pt x="20" y="58"/>
                  <a:pt x="20" y="58"/>
                </a:cubicBezTo>
                <a:cubicBezTo>
                  <a:pt x="20" y="33"/>
                  <a:pt x="41" y="12"/>
                  <a:pt x="66" y="12"/>
                </a:cubicBezTo>
                <a:cubicBezTo>
                  <a:pt x="91" y="12"/>
                  <a:pt x="112" y="33"/>
                  <a:pt x="112" y="58"/>
                </a:cubicBezTo>
                <a:cubicBezTo>
                  <a:pt x="112" y="72"/>
                  <a:pt x="112" y="72"/>
                  <a:pt x="112" y="72"/>
                </a:cubicBezTo>
                <a:cubicBezTo>
                  <a:pt x="118" y="72"/>
                  <a:pt x="118" y="72"/>
                  <a:pt x="118" y="72"/>
                </a:cubicBezTo>
                <a:cubicBezTo>
                  <a:pt x="126" y="72"/>
                  <a:pt x="132" y="66"/>
                  <a:pt x="132" y="58"/>
                </a:cubicBezTo>
                <a:cubicBezTo>
                  <a:pt x="132" y="52"/>
                  <a:pt x="128" y="47"/>
                  <a:pt x="122" y="4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0" name="Freeform 40">
            <a:extLst>
              <a:ext uri="{FF2B5EF4-FFF2-40B4-BE49-F238E27FC236}">
                <a16:creationId xmlns:a16="http://schemas.microsoft.com/office/drawing/2014/main" xmlns="" id="{186A5D9A-DDAD-435D-B80F-0760B8E292D7}"/>
              </a:ext>
            </a:extLst>
          </p:cNvPr>
          <p:cNvSpPr>
            <a:spLocks noEditPoints="1"/>
          </p:cNvSpPr>
          <p:nvPr/>
        </p:nvSpPr>
        <p:spPr bwMode="auto">
          <a:xfrm>
            <a:off x="4391025" y="3581400"/>
            <a:ext cx="546100" cy="309563"/>
          </a:xfrm>
          <a:custGeom>
            <a:avLst/>
            <a:gdLst>
              <a:gd name="T0" fmla="*/ 145 w 160"/>
              <a:gd name="T1" fmla="*/ 0 h 90"/>
              <a:gd name="T2" fmla="*/ 62 w 160"/>
              <a:gd name="T3" fmla="*/ 0 h 90"/>
              <a:gd name="T4" fmla="*/ 48 w 160"/>
              <a:gd name="T5" fmla="*/ 7 h 90"/>
              <a:gd name="T6" fmla="*/ 0 w 160"/>
              <a:gd name="T7" fmla="*/ 7 h 90"/>
              <a:gd name="T8" fmla="*/ 0 w 160"/>
              <a:gd name="T9" fmla="*/ 83 h 90"/>
              <a:gd name="T10" fmla="*/ 48 w 160"/>
              <a:gd name="T11" fmla="*/ 83 h 90"/>
              <a:gd name="T12" fmla="*/ 62 w 160"/>
              <a:gd name="T13" fmla="*/ 90 h 90"/>
              <a:gd name="T14" fmla="*/ 95 w 160"/>
              <a:gd name="T15" fmla="*/ 90 h 90"/>
              <a:gd name="T16" fmla="*/ 110 w 160"/>
              <a:gd name="T17" fmla="*/ 75 h 90"/>
              <a:gd name="T18" fmla="*/ 108 w 160"/>
              <a:gd name="T19" fmla="*/ 68 h 90"/>
              <a:gd name="T20" fmla="*/ 117 w 160"/>
              <a:gd name="T21" fmla="*/ 55 h 90"/>
              <a:gd name="T22" fmla="*/ 115 w 160"/>
              <a:gd name="T23" fmla="*/ 48 h 90"/>
              <a:gd name="T24" fmla="*/ 123 w 160"/>
              <a:gd name="T25" fmla="*/ 35 h 90"/>
              <a:gd name="T26" fmla="*/ 122 w 160"/>
              <a:gd name="T27" fmla="*/ 30 h 90"/>
              <a:gd name="T28" fmla="*/ 145 w 160"/>
              <a:gd name="T29" fmla="*/ 30 h 90"/>
              <a:gd name="T30" fmla="*/ 160 w 160"/>
              <a:gd name="T31" fmla="*/ 15 h 90"/>
              <a:gd name="T32" fmla="*/ 145 w 160"/>
              <a:gd name="T33" fmla="*/ 0 h 90"/>
              <a:gd name="T34" fmla="*/ 43 w 160"/>
              <a:gd name="T35" fmla="*/ 18 h 90"/>
              <a:gd name="T36" fmla="*/ 43 w 160"/>
              <a:gd name="T37" fmla="*/ 72 h 90"/>
              <a:gd name="T38" fmla="*/ 43 w 160"/>
              <a:gd name="T39" fmla="*/ 73 h 90"/>
              <a:gd name="T40" fmla="*/ 10 w 160"/>
              <a:gd name="T41" fmla="*/ 73 h 90"/>
              <a:gd name="T42" fmla="*/ 10 w 160"/>
              <a:gd name="T43" fmla="*/ 17 h 90"/>
              <a:gd name="T44" fmla="*/ 43 w 160"/>
              <a:gd name="T45" fmla="*/ 17 h 90"/>
              <a:gd name="T46" fmla="*/ 43 w 160"/>
              <a:gd name="T47" fmla="*/ 18 h 90"/>
              <a:gd name="T48" fmla="*/ 145 w 160"/>
              <a:gd name="T49" fmla="*/ 20 h 90"/>
              <a:gd name="T50" fmla="*/ 108 w 160"/>
              <a:gd name="T51" fmla="*/ 20 h 90"/>
              <a:gd name="T52" fmla="*/ 108 w 160"/>
              <a:gd name="T53" fmla="*/ 30 h 90"/>
              <a:gd name="T54" fmla="*/ 113 w 160"/>
              <a:gd name="T55" fmla="*/ 35 h 90"/>
              <a:gd name="T56" fmla="*/ 108 w 160"/>
              <a:gd name="T57" fmla="*/ 40 h 90"/>
              <a:gd name="T58" fmla="*/ 102 w 160"/>
              <a:gd name="T59" fmla="*/ 40 h 90"/>
              <a:gd name="T60" fmla="*/ 102 w 160"/>
              <a:gd name="T61" fmla="*/ 50 h 90"/>
              <a:gd name="T62" fmla="*/ 107 w 160"/>
              <a:gd name="T63" fmla="*/ 55 h 90"/>
              <a:gd name="T64" fmla="*/ 102 w 160"/>
              <a:gd name="T65" fmla="*/ 60 h 90"/>
              <a:gd name="T66" fmla="*/ 95 w 160"/>
              <a:gd name="T67" fmla="*/ 60 h 90"/>
              <a:gd name="T68" fmla="*/ 95 w 160"/>
              <a:gd name="T69" fmla="*/ 70 h 90"/>
              <a:gd name="T70" fmla="*/ 100 w 160"/>
              <a:gd name="T71" fmla="*/ 75 h 90"/>
              <a:gd name="T72" fmla="*/ 95 w 160"/>
              <a:gd name="T73" fmla="*/ 80 h 90"/>
              <a:gd name="T74" fmla="*/ 62 w 160"/>
              <a:gd name="T75" fmla="*/ 80 h 90"/>
              <a:gd name="T76" fmla="*/ 53 w 160"/>
              <a:gd name="T77" fmla="*/ 72 h 90"/>
              <a:gd name="T78" fmla="*/ 53 w 160"/>
              <a:gd name="T79" fmla="*/ 18 h 90"/>
              <a:gd name="T80" fmla="*/ 62 w 160"/>
              <a:gd name="T81" fmla="*/ 10 h 90"/>
              <a:gd name="T82" fmla="*/ 145 w 160"/>
              <a:gd name="T83" fmla="*/ 10 h 90"/>
              <a:gd name="T84" fmla="*/ 150 w 160"/>
              <a:gd name="T85" fmla="*/ 15 h 90"/>
              <a:gd name="T86" fmla="*/ 145 w 160"/>
              <a:gd name="T87" fmla="*/ 20 h 90"/>
              <a:gd name="T88" fmla="*/ 27 w 160"/>
              <a:gd name="T89" fmla="*/ 38 h 90"/>
              <a:gd name="T90" fmla="*/ 20 w 160"/>
              <a:gd name="T91" fmla="*/ 45 h 90"/>
              <a:gd name="T92" fmla="*/ 27 w 160"/>
              <a:gd name="T93" fmla="*/ 52 h 90"/>
              <a:gd name="T94" fmla="*/ 33 w 160"/>
              <a:gd name="T95" fmla="*/ 45 h 90"/>
              <a:gd name="T96" fmla="*/ 27 w 160"/>
              <a:gd name="T97" fmla="*/ 38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160" h="90">
                <a:moveTo>
                  <a:pt x="145" y="0"/>
                </a:moveTo>
                <a:cubicBezTo>
                  <a:pt x="62" y="0"/>
                  <a:pt x="62" y="0"/>
                  <a:pt x="62" y="0"/>
                </a:cubicBezTo>
                <a:cubicBezTo>
                  <a:pt x="56" y="0"/>
                  <a:pt x="51" y="3"/>
                  <a:pt x="48" y="7"/>
                </a:cubicBezTo>
                <a:cubicBezTo>
                  <a:pt x="0" y="7"/>
                  <a:pt x="0" y="7"/>
                  <a:pt x="0" y="7"/>
                </a:cubicBezTo>
                <a:cubicBezTo>
                  <a:pt x="0" y="83"/>
                  <a:pt x="0" y="83"/>
                  <a:pt x="0" y="83"/>
                </a:cubicBezTo>
                <a:cubicBezTo>
                  <a:pt x="48" y="83"/>
                  <a:pt x="48" y="83"/>
                  <a:pt x="48" y="83"/>
                </a:cubicBezTo>
                <a:cubicBezTo>
                  <a:pt x="51" y="87"/>
                  <a:pt x="56" y="90"/>
                  <a:pt x="62" y="90"/>
                </a:cubicBezTo>
                <a:cubicBezTo>
                  <a:pt x="95" y="90"/>
                  <a:pt x="95" y="90"/>
                  <a:pt x="95" y="90"/>
                </a:cubicBezTo>
                <a:cubicBezTo>
                  <a:pt x="103" y="90"/>
                  <a:pt x="110" y="83"/>
                  <a:pt x="110" y="75"/>
                </a:cubicBezTo>
                <a:cubicBezTo>
                  <a:pt x="110" y="73"/>
                  <a:pt x="109" y="70"/>
                  <a:pt x="108" y="68"/>
                </a:cubicBezTo>
                <a:cubicBezTo>
                  <a:pt x="113" y="66"/>
                  <a:pt x="117" y="61"/>
                  <a:pt x="117" y="55"/>
                </a:cubicBezTo>
                <a:cubicBezTo>
                  <a:pt x="117" y="53"/>
                  <a:pt x="116" y="50"/>
                  <a:pt x="115" y="48"/>
                </a:cubicBezTo>
                <a:cubicBezTo>
                  <a:pt x="120" y="46"/>
                  <a:pt x="123" y="41"/>
                  <a:pt x="123" y="35"/>
                </a:cubicBezTo>
                <a:cubicBezTo>
                  <a:pt x="123" y="33"/>
                  <a:pt x="123" y="32"/>
                  <a:pt x="122" y="30"/>
                </a:cubicBezTo>
                <a:cubicBezTo>
                  <a:pt x="145" y="30"/>
                  <a:pt x="145" y="30"/>
                  <a:pt x="145" y="30"/>
                </a:cubicBezTo>
                <a:cubicBezTo>
                  <a:pt x="153" y="30"/>
                  <a:pt x="160" y="23"/>
                  <a:pt x="160" y="15"/>
                </a:cubicBezTo>
                <a:cubicBezTo>
                  <a:pt x="160" y="7"/>
                  <a:pt x="153" y="0"/>
                  <a:pt x="145" y="0"/>
                </a:cubicBezTo>
                <a:close/>
                <a:moveTo>
                  <a:pt x="43" y="18"/>
                </a:moveTo>
                <a:cubicBezTo>
                  <a:pt x="43" y="72"/>
                  <a:pt x="43" y="72"/>
                  <a:pt x="43" y="72"/>
                </a:cubicBezTo>
                <a:cubicBezTo>
                  <a:pt x="43" y="73"/>
                  <a:pt x="43" y="73"/>
                  <a:pt x="43" y="73"/>
                </a:cubicBezTo>
                <a:cubicBezTo>
                  <a:pt x="10" y="73"/>
                  <a:pt x="10" y="73"/>
                  <a:pt x="10" y="73"/>
                </a:cubicBezTo>
                <a:cubicBezTo>
                  <a:pt x="10" y="17"/>
                  <a:pt x="10" y="17"/>
                  <a:pt x="10" y="17"/>
                </a:cubicBezTo>
                <a:cubicBezTo>
                  <a:pt x="43" y="17"/>
                  <a:pt x="43" y="17"/>
                  <a:pt x="43" y="17"/>
                </a:cubicBezTo>
                <a:lnTo>
                  <a:pt x="43" y="18"/>
                </a:lnTo>
                <a:close/>
                <a:moveTo>
                  <a:pt x="145" y="20"/>
                </a:moveTo>
                <a:cubicBezTo>
                  <a:pt x="108" y="20"/>
                  <a:pt x="108" y="20"/>
                  <a:pt x="108" y="20"/>
                </a:cubicBezTo>
                <a:cubicBezTo>
                  <a:pt x="108" y="30"/>
                  <a:pt x="108" y="30"/>
                  <a:pt x="108" y="30"/>
                </a:cubicBezTo>
                <a:cubicBezTo>
                  <a:pt x="111" y="30"/>
                  <a:pt x="113" y="32"/>
                  <a:pt x="113" y="35"/>
                </a:cubicBezTo>
                <a:cubicBezTo>
                  <a:pt x="113" y="38"/>
                  <a:pt x="111" y="40"/>
                  <a:pt x="108" y="40"/>
                </a:cubicBezTo>
                <a:cubicBezTo>
                  <a:pt x="102" y="40"/>
                  <a:pt x="102" y="40"/>
                  <a:pt x="102" y="40"/>
                </a:cubicBezTo>
                <a:cubicBezTo>
                  <a:pt x="102" y="50"/>
                  <a:pt x="102" y="50"/>
                  <a:pt x="102" y="50"/>
                </a:cubicBezTo>
                <a:cubicBezTo>
                  <a:pt x="104" y="50"/>
                  <a:pt x="107" y="52"/>
                  <a:pt x="107" y="55"/>
                </a:cubicBezTo>
                <a:cubicBezTo>
                  <a:pt x="107" y="58"/>
                  <a:pt x="104" y="60"/>
                  <a:pt x="102" y="60"/>
                </a:cubicBezTo>
                <a:cubicBezTo>
                  <a:pt x="95" y="60"/>
                  <a:pt x="95" y="60"/>
                  <a:pt x="95" y="60"/>
                </a:cubicBezTo>
                <a:cubicBezTo>
                  <a:pt x="95" y="70"/>
                  <a:pt x="95" y="70"/>
                  <a:pt x="95" y="70"/>
                </a:cubicBezTo>
                <a:cubicBezTo>
                  <a:pt x="98" y="70"/>
                  <a:pt x="100" y="72"/>
                  <a:pt x="100" y="75"/>
                </a:cubicBezTo>
                <a:cubicBezTo>
                  <a:pt x="100" y="78"/>
                  <a:pt x="98" y="80"/>
                  <a:pt x="95" y="80"/>
                </a:cubicBezTo>
                <a:cubicBezTo>
                  <a:pt x="62" y="80"/>
                  <a:pt x="62" y="80"/>
                  <a:pt x="62" y="80"/>
                </a:cubicBezTo>
                <a:cubicBezTo>
                  <a:pt x="57" y="80"/>
                  <a:pt x="53" y="76"/>
                  <a:pt x="53" y="72"/>
                </a:cubicBezTo>
                <a:cubicBezTo>
                  <a:pt x="53" y="18"/>
                  <a:pt x="53" y="18"/>
                  <a:pt x="53" y="18"/>
                </a:cubicBezTo>
                <a:cubicBezTo>
                  <a:pt x="53" y="14"/>
                  <a:pt x="57" y="10"/>
                  <a:pt x="62" y="10"/>
                </a:cubicBezTo>
                <a:cubicBezTo>
                  <a:pt x="145" y="10"/>
                  <a:pt x="145" y="10"/>
                  <a:pt x="145" y="10"/>
                </a:cubicBezTo>
                <a:cubicBezTo>
                  <a:pt x="148" y="10"/>
                  <a:pt x="150" y="12"/>
                  <a:pt x="150" y="15"/>
                </a:cubicBezTo>
                <a:cubicBezTo>
                  <a:pt x="150" y="18"/>
                  <a:pt x="148" y="20"/>
                  <a:pt x="145" y="20"/>
                </a:cubicBezTo>
                <a:close/>
                <a:moveTo>
                  <a:pt x="27" y="38"/>
                </a:moveTo>
                <a:cubicBezTo>
                  <a:pt x="23" y="38"/>
                  <a:pt x="20" y="41"/>
                  <a:pt x="20" y="45"/>
                </a:cubicBezTo>
                <a:cubicBezTo>
                  <a:pt x="20" y="49"/>
                  <a:pt x="23" y="52"/>
                  <a:pt x="27" y="52"/>
                </a:cubicBezTo>
                <a:cubicBezTo>
                  <a:pt x="30" y="52"/>
                  <a:pt x="33" y="49"/>
                  <a:pt x="33" y="45"/>
                </a:cubicBezTo>
                <a:cubicBezTo>
                  <a:pt x="33" y="41"/>
                  <a:pt x="30" y="38"/>
                  <a:pt x="27" y="3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1" name="Freeform 41">
            <a:extLst>
              <a:ext uri="{FF2B5EF4-FFF2-40B4-BE49-F238E27FC236}">
                <a16:creationId xmlns:a16="http://schemas.microsoft.com/office/drawing/2014/main" xmlns="" id="{CF23996C-D8CD-455A-B8F3-FB8B70C56680}"/>
              </a:ext>
            </a:extLst>
          </p:cNvPr>
          <p:cNvSpPr>
            <a:spLocks noEditPoints="1"/>
          </p:cNvSpPr>
          <p:nvPr/>
        </p:nvSpPr>
        <p:spPr bwMode="auto">
          <a:xfrm>
            <a:off x="4391025" y="4090988"/>
            <a:ext cx="546100" cy="550863"/>
          </a:xfrm>
          <a:custGeom>
            <a:avLst/>
            <a:gdLst>
              <a:gd name="T0" fmla="*/ 86 w 160"/>
              <a:gd name="T1" fmla="*/ 74 h 160"/>
              <a:gd name="T2" fmla="*/ 92 w 160"/>
              <a:gd name="T3" fmla="*/ 62 h 160"/>
              <a:gd name="T4" fmla="*/ 105 w 160"/>
              <a:gd name="T5" fmla="*/ 53 h 160"/>
              <a:gd name="T6" fmla="*/ 86 w 160"/>
              <a:gd name="T7" fmla="*/ 51 h 160"/>
              <a:gd name="T8" fmla="*/ 74 w 160"/>
              <a:gd name="T9" fmla="*/ 41 h 160"/>
              <a:gd name="T10" fmla="*/ 68 w 160"/>
              <a:gd name="T11" fmla="*/ 51 h 160"/>
              <a:gd name="T12" fmla="*/ 68 w 160"/>
              <a:gd name="T13" fmla="*/ 86 h 160"/>
              <a:gd name="T14" fmla="*/ 74 w 160"/>
              <a:gd name="T15" fmla="*/ 98 h 160"/>
              <a:gd name="T16" fmla="*/ 59 w 160"/>
              <a:gd name="T17" fmla="*/ 96 h 160"/>
              <a:gd name="T18" fmla="*/ 68 w 160"/>
              <a:gd name="T19" fmla="*/ 109 h 160"/>
              <a:gd name="T20" fmla="*/ 74 w 160"/>
              <a:gd name="T21" fmla="*/ 119 h 160"/>
              <a:gd name="T22" fmla="*/ 86 w 160"/>
              <a:gd name="T23" fmla="*/ 109 h 160"/>
              <a:gd name="T24" fmla="*/ 109 w 160"/>
              <a:gd name="T25" fmla="*/ 92 h 160"/>
              <a:gd name="T26" fmla="*/ 74 w 160"/>
              <a:gd name="T27" fmla="*/ 74 h 160"/>
              <a:gd name="T28" fmla="*/ 62 w 160"/>
              <a:gd name="T29" fmla="*/ 68 h 160"/>
              <a:gd name="T30" fmla="*/ 74 w 160"/>
              <a:gd name="T31" fmla="*/ 62 h 160"/>
              <a:gd name="T32" fmla="*/ 92 w 160"/>
              <a:gd name="T33" fmla="*/ 98 h 160"/>
              <a:gd name="T34" fmla="*/ 86 w 160"/>
              <a:gd name="T35" fmla="*/ 86 h 160"/>
              <a:gd name="T36" fmla="*/ 98 w 160"/>
              <a:gd name="T37" fmla="*/ 92 h 160"/>
              <a:gd name="T38" fmla="*/ 150 w 160"/>
              <a:gd name="T39" fmla="*/ 62 h 160"/>
              <a:gd name="T40" fmla="*/ 149 w 160"/>
              <a:gd name="T41" fmla="*/ 36 h 160"/>
              <a:gd name="T42" fmla="*/ 117 w 160"/>
              <a:gd name="T43" fmla="*/ 18 h 160"/>
              <a:gd name="T44" fmla="*/ 98 w 160"/>
              <a:gd name="T45" fmla="*/ 0 h 160"/>
              <a:gd name="T46" fmla="*/ 62 w 160"/>
              <a:gd name="T47" fmla="*/ 10 h 160"/>
              <a:gd name="T48" fmla="*/ 36 w 160"/>
              <a:gd name="T49" fmla="*/ 11 h 160"/>
              <a:gd name="T50" fmla="*/ 18 w 160"/>
              <a:gd name="T51" fmla="*/ 43 h 160"/>
              <a:gd name="T52" fmla="*/ 0 w 160"/>
              <a:gd name="T53" fmla="*/ 62 h 160"/>
              <a:gd name="T54" fmla="*/ 10 w 160"/>
              <a:gd name="T55" fmla="*/ 98 h 160"/>
              <a:gd name="T56" fmla="*/ 11 w 160"/>
              <a:gd name="T57" fmla="*/ 124 h 160"/>
              <a:gd name="T58" fmla="*/ 43 w 160"/>
              <a:gd name="T59" fmla="*/ 142 h 160"/>
              <a:gd name="T60" fmla="*/ 62 w 160"/>
              <a:gd name="T61" fmla="*/ 160 h 160"/>
              <a:gd name="T62" fmla="*/ 98 w 160"/>
              <a:gd name="T63" fmla="*/ 150 h 160"/>
              <a:gd name="T64" fmla="*/ 124 w 160"/>
              <a:gd name="T65" fmla="*/ 149 h 160"/>
              <a:gd name="T66" fmla="*/ 142 w 160"/>
              <a:gd name="T67" fmla="*/ 117 h 160"/>
              <a:gd name="T68" fmla="*/ 160 w 160"/>
              <a:gd name="T69" fmla="*/ 98 h 160"/>
              <a:gd name="T70" fmla="*/ 150 w 160"/>
              <a:gd name="T71" fmla="*/ 62 h 160"/>
              <a:gd name="T72" fmla="*/ 140 w 160"/>
              <a:gd name="T73" fmla="*/ 86 h 160"/>
              <a:gd name="T74" fmla="*/ 130 w 160"/>
              <a:gd name="T75" fmla="*/ 115 h 160"/>
              <a:gd name="T76" fmla="*/ 132 w 160"/>
              <a:gd name="T77" fmla="*/ 124 h 160"/>
              <a:gd name="T78" fmla="*/ 119 w 160"/>
              <a:gd name="T79" fmla="*/ 127 h 160"/>
              <a:gd name="T80" fmla="*/ 91 w 160"/>
              <a:gd name="T81" fmla="*/ 140 h 160"/>
              <a:gd name="T82" fmla="*/ 86 w 160"/>
              <a:gd name="T83" fmla="*/ 148 h 160"/>
              <a:gd name="T84" fmla="*/ 74 w 160"/>
              <a:gd name="T85" fmla="*/ 140 h 160"/>
              <a:gd name="T86" fmla="*/ 45 w 160"/>
              <a:gd name="T87" fmla="*/ 130 h 160"/>
              <a:gd name="T88" fmla="*/ 36 w 160"/>
              <a:gd name="T89" fmla="*/ 132 h 160"/>
              <a:gd name="T90" fmla="*/ 33 w 160"/>
              <a:gd name="T91" fmla="*/ 119 h 160"/>
              <a:gd name="T92" fmla="*/ 20 w 160"/>
              <a:gd name="T93" fmla="*/ 91 h 160"/>
              <a:gd name="T94" fmla="*/ 12 w 160"/>
              <a:gd name="T95" fmla="*/ 86 h 160"/>
              <a:gd name="T96" fmla="*/ 20 w 160"/>
              <a:gd name="T97" fmla="*/ 74 h 160"/>
              <a:gd name="T98" fmla="*/ 30 w 160"/>
              <a:gd name="T99" fmla="*/ 45 h 160"/>
              <a:gd name="T100" fmla="*/ 28 w 160"/>
              <a:gd name="T101" fmla="*/ 36 h 160"/>
              <a:gd name="T102" fmla="*/ 41 w 160"/>
              <a:gd name="T103" fmla="*/ 33 h 160"/>
              <a:gd name="T104" fmla="*/ 69 w 160"/>
              <a:gd name="T105" fmla="*/ 20 h 160"/>
              <a:gd name="T106" fmla="*/ 74 w 160"/>
              <a:gd name="T107" fmla="*/ 12 h 160"/>
              <a:gd name="T108" fmla="*/ 86 w 160"/>
              <a:gd name="T109" fmla="*/ 20 h 160"/>
              <a:gd name="T110" fmla="*/ 115 w 160"/>
              <a:gd name="T111" fmla="*/ 30 h 160"/>
              <a:gd name="T112" fmla="*/ 124 w 160"/>
              <a:gd name="T113" fmla="*/ 28 h 160"/>
              <a:gd name="T114" fmla="*/ 127 w 160"/>
              <a:gd name="T115" fmla="*/ 41 h 160"/>
              <a:gd name="T116" fmla="*/ 140 w 160"/>
              <a:gd name="T117" fmla="*/ 69 h 160"/>
              <a:gd name="T118" fmla="*/ 148 w 160"/>
              <a:gd name="T119" fmla="*/ 74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60" h="160">
                <a:moveTo>
                  <a:pt x="92" y="74"/>
                </a:moveTo>
                <a:cubicBezTo>
                  <a:pt x="86" y="74"/>
                  <a:pt x="86" y="74"/>
                  <a:pt x="86" y="74"/>
                </a:cubicBezTo>
                <a:cubicBezTo>
                  <a:pt x="86" y="62"/>
                  <a:pt x="86" y="62"/>
                  <a:pt x="86" y="62"/>
                </a:cubicBezTo>
                <a:cubicBezTo>
                  <a:pt x="92" y="62"/>
                  <a:pt x="92" y="62"/>
                  <a:pt x="92" y="62"/>
                </a:cubicBezTo>
                <a:cubicBezTo>
                  <a:pt x="95" y="62"/>
                  <a:pt x="98" y="63"/>
                  <a:pt x="101" y="64"/>
                </a:cubicBezTo>
                <a:cubicBezTo>
                  <a:pt x="105" y="53"/>
                  <a:pt x="105" y="53"/>
                  <a:pt x="105" y="53"/>
                </a:cubicBezTo>
                <a:cubicBezTo>
                  <a:pt x="101" y="52"/>
                  <a:pt x="96" y="51"/>
                  <a:pt x="92" y="51"/>
                </a:cubicBezTo>
                <a:cubicBezTo>
                  <a:pt x="86" y="51"/>
                  <a:pt x="86" y="51"/>
                  <a:pt x="86" y="51"/>
                </a:cubicBezTo>
                <a:cubicBezTo>
                  <a:pt x="86" y="41"/>
                  <a:pt x="86" y="41"/>
                  <a:pt x="86" y="41"/>
                </a:cubicBezTo>
                <a:cubicBezTo>
                  <a:pt x="74" y="41"/>
                  <a:pt x="74" y="41"/>
                  <a:pt x="74" y="41"/>
                </a:cubicBezTo>
                <a:cubicBezTo>
                  <a:pt x="74" y="51"/>
                  <a:pt x="74" y="51"/>
                  <a:pt x="74" y="51"/>
                </a:cubicBezTo>
                <a:cubicBezTo>
                  <a:pt x="68" y="51"/>
                  <a:pt x="68" y="51"/>
                  <a:pt x="68" y="51"/>
                </a:cubicBezTo>
                <a:cubicBezTo>
                  <a:pt x="59" y="51"/>
                  <a:pt x="51" y="59"/>
                  <a:pt x="51" y="68"/>
                </a:cubicBezTo>
                <a:cubicBezTo>
                  <a:pt x="51" y="78"/>
                  <a:pt x="59" y="86"/>
                  <a:pt x="68" y="86"/>
                </a:cubicBezTo>
                <a:cubicBezTo>
                  <a:pt x="74" y="86"/>
                  <a:pt x="74" y="86"/>
                  <a:pt x="74" y="86"/>
                </a:cubicBezTo>
                <a:cubicBezTo>
                  <a:pt x="74" y="98"/>
                  <a:pt x="74" y="98"/>
                  <a:pt x="74" y="98"/>
                </a:cubicBezTo>
                <a:cubicBezTo>
                  <a:pt x="68" y="98"/>
                  <a:pt x="68" y="98"/>
                  <a:pt x="68" y="98"/>
                </a:cubicBezTo>
                <a:cubicBezTo>
                  <a:pt x="65" y="98"/>
                  <a:pt x="62" y="97"/>
                  <a:pt x="59" y="96"/>
                </a:cubicBezTo>
                <a:cubicBezTo>
                  <a:pt x="55" y="107"/>
                  <a:pt x="55" y="107"/>
                  <a:pt x="55" y="107"/>
                </a:cubicBezTo>
                <a:cubicBezTo>
                  <a:pt x="59" y="108"/>
                  <a:pt x="64" y="109"/>
                  <a:pt x="68" y="109"/>
                </a:cubicBezTo>
                <a:cubicBezTo>
                  <a:pt x="74" y="109"/>
                  <a:pt x="74" y="109"/>
                  <a:pt x="74" y="109"/>
                </a:cubicBezTo>
                <a:cubicBezTo>
                  <a:pt x="74" y="119"/>
                  <a:pt x="74" y="119"/>
                  <a:pt x="74" y="119"/>
                </a:cubicBezTo>
                <a:cubicBezTo>
                  <a:pt x="86" y="119"/>
                  <a:pt x="86" y="119"/>
                  <a:pt x="86" y="119"/>
                </a:cubicBezTo>
                <a:cubicBezTo>
                  <a:pt x="86" y="109"/>
                  <a:pt x="86" y="109"/>
                  <a:pt x="86" y="109"/>
                </a:cubicBezTo>
                <a:cubicBezTo>
                  <a:pt x="92" y="109"/>
                  <a:pt x="92" y="109"/>
                  <a:pt x="92" y="109"/>
                </a:cubicBezTo>
                <a:cubicBezTo>
                  <a:pt x="101" y="109"/>
                  <a:pt x="109" y="101"/>
                  <a:pt x="109" y="92"/>
                </a:cubicBezTo>
                <a:cubicBezTo>
                  <a:pt x="109" y="82"/>
                  <a:pt x="101" y="74"/>
                  <a:pt x="92" y="74"/>
                </a:cubicBezTo>
                <a:close/>
                <a:moveTo>
                  <a:pt x="74" y="74"/>
                </a:moveTo>
                <a:cubicBezTo>
                  <a:pt x="68" y="74"/>
                  <a:pt x="68" y="74"/>
                  <a:pt x="68" y="74"/>
                </a:cubicBezTo>
                <a:cubicBezTo>
                  <a:pt x="65" y="74"/>
                  <a:pt x="62" y="72"/>
                  <a:pt x="62" y="68"/>
                </a:cubicBezTo>
                <a:cubicBezTo>
                  <a:pt x="62" y="65"/>
                  <a:pt x="65" y="62"/>
                  <a:pt x="68" y="62"/>
                </a:cubicBezTo>
                <a:cubicBezTo>
                  <a:pt x="74" y="62"/>
                  <a:pt x="74" y="62"/>
                  <a:pt x="74" y="62"/>
                </a:cubicBezTo>
                <a:lnTo>
                  <a:pt x="74" y="74"/>
                </a:lnTo>
                <a:close/>
                <a:moveTo>
                  <a:pt x="92" y="98"/>
                </a:moveTo>
                <a:cubicBezTo>
                  <a:pt x="86" y="98"/>
                  <a:pt x="86" y="98"/>
                  <a:pt x="86" y="98"/>
                </a:cubicBezTo>
                <a:cubicBezTo>
                  <a:pt x="86" y="86"/>
                  <a:pt x="86" y="86"/>
                  <a:pt x="86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5" y="86"/>
                  <a:pt x="98" y="88"/>
                  <a:pt x="98" y="92"/>
                </a:cubicBezTo>
                <a:cubicBezTo>
                  <a:pt x="98" y="95"/>
                  <a:pt x="95" y="98"/>
                  <a:pt x="92" y="98"/>
                </a:cubicBezTo>
                <a:close/>
                <a:moveTo>
                  <a:pt x="150" y="62"/>
                </a:moveTo>
                <a:cubicBezTo>
                  <a:pt x="148" y="56"/>
                  <a:pt x="146" y="49"/>
                  <a:pt x="142" y="43"/>
                </a:cubicBezTo>
                <a:cubicBezTo>
                  <a:pt x="149" y="36"/>
                  <a:pt x="149" y="36"/>
                  <a:pt x="149" y="36"/>
                </a:cubicBezTo>
                <a:cubicBezTo>
                  <a:pt x="124" y="11"/>
                  <a:pt x="124" y="11"/>
                  <a:pt x="124" y="11"/>
                </a:cubicBezTo>
                <a:cubicBezTo>
                  <a:pt x="117" y="18"/>
                  <a:pt x="117" y="18"/>
                  <a:pt x="117" y="18"/>
                </a:cubicBezTo>
                <a:cubicBezTo>
                  <a:pt x="111" y="14"/>
                  <a:pt x="104" y="12"/>
                  <a:pt x="98" y="10"/>
                </a:cubicBezTo>
                <a:cubicBezTo>
                  <a:pt x="98" y="0"/>
                  <a:pt x="98" y="0"/>
                  <a:pt x="98" y="0"/>
                </a:cubicBezTo>
                <a:cubicBezTo>
                  <a:pt x="62" y="0"/>
                  <a:pt x="62" y="0"/>
                  <a:pt x="62" y="0"/>
                </a:cubicBezTo>
                <a:cubicBezTo>
                  <a:pt x="62" y="10"/>
                  <a:pt x="62" y="10"/>
                  <a:pt x="62" y="10"/>
                </a:cubicBezTo>
                <a:cubicBezTo>
                  <a:pt x="56" y="12"/>
                  <a:pt x="49" y="14"/>
                  <a:pt x="43" y="18"/>
                </a:cubicBezTo>
                <a:cubicBezTo>
                  <a:pt x="36" y="11"/>
                  <a:pt x="36" y="11"/>
                  <a:pt x="36" y="11"/>
                </a:cubicBezTo>
                <a:cubicBezTo>
                  <a:pt x="11" y="36"/>
                  <a:pt x="11" y="36"/>
                  <a:pt x="11" y="36"/>
                </a:cubicBezTo>
                <a:cubicBezTo>
                  <a:pt x="18" y="43"/>
                  <a:pt x="18" y="43"/>
                  <a:pt x="18" y="43"/>
                </a:cubicBezTo>
                <a:cubicBezTo>
                  <a:pt x="14" y="49"/>
                  <a:pt x="12" y="56"/>
                  <a:pt x="10" y="62"/>
                </a:cubicBezTo>
                <a:cubicBezTo>
                  <a:pt x="0" y="62"/>
                  <a:pt x="0" y="62"/>
                  <a:pt x="0" y="62"/>
                </a:cubicBezTo>
                <a:cubicBezTo>
                  <a:pt x="0" y="98"/>
                  <a:pt x="0" y="98"/>
                  <a:pt x="0" y="98"/>
                </a:cubicBezTo>
                <a:cubicBezTo>
                  <a:pt x="10" y="98"/>
                  <a:pt x="10" y="98"/>
                  <a:pt x="10" y="98"/>
                </a:cubicBezTo>
                <a:cubicBezTo>
                  <a:pt x="12" y="104"/>
                  <a:pt x="14" y="111"/>
                  <a:pt x="18" y="117"/>
                </a:cubicBezTo>
                <a:cubicBezTo>
                  <a:pt x="11" y="124"/>
                  <a:pt x="11" y="124"/>
                  <a:pt x="11" y="124"/>
                </a:cubicBezTo>
                <a:cubicBezTo>
                  <a:pt x="36" y="149"/>
                  <a:pt x="36" y="149"/>
                  <a:pt x="36" y="149"/>
                </a:cubicBezTo>
                <a:cubicBezTo>
                  <a:pt x="43" y="142"/>
                  <a:pt x="43" y="142"/>
                  <a:pt x="43" y="142"/>
                </a:cubicBezTo>
                <a:cubicBezTo>
                  <a:pt x="49" y="146"/>
                  <a:pt x="56" y="148"/>
                  <a:pt x="62" y="150"/>
                </a:cubicBezTo>
                <a:cubicBezTo>
                  <a:pt x="62" y="160"/>
                  <a:pt x="62" y="160"/>
                  <a:pt x="62" y="160"/>
                </a:cubicBezTo>
                <a:cubicBezTo>
                  <a:pt x="98" y="160"/>
                  <a:pt x="98" y="160"/>
                  <a:pt x="98" y="160"/>
                </a:cubicBezTo>
                <a:cubicBezTo>
                  <a:pt x="98" y="150"/>
                  <a:pt x="98" y="150"/>
                  <a:pt x="98" y="150"/>
                </a:cubicBezTo>
                <a:cubicBezTo>
                  <a:pt x="104" y="148"/>
                  <a:pt x="111" y="146"/>
                  <a:pt x="117" y="142"/>
                </a:cubicBezTo>
                <a:cubicBezTo>
                  <a:pt x="124" y="149"/>
                  <a:pt x="124" y="149"/>
                  <a:pt x="124" y="149"/>
                </a:cubicBezTo>
                <a:cubicBezTo>
                  <a:pt x="149" y="124"/>
                  <a:pt x="149" y="124"/>
                  <a:pt x="149" y="124"/>
                </a:cubicBezTo>
                <a:cubicBezTo>
                  <a:pt x="142" y="117"/>
                  <a:pt x="142" y="117"/>
                  <a:pt x="142" y="117"/>
                </a:cubicBezTo>
                <a:cubicBezTo>
                  <a:pt x="146" y="111"/>
                  <a:pt x="148" y="104"/>
                  <a:pt x="150" y="98"/>
                </a:cubicBezTo>
                <a:cubicBezTo>
                  <a:pt x="160" y="98"/>
                  <a:pt x="160" y="98"/>
                  <a:pt x="160" y="98"/>
                </a:cubicBezTo>
                <a:cubicBezTo>
                  <a:pt x="160" y="62"/>
                  <a:pt x="160" y="62"/>
                  <a:pt x="160" y="62"/>
                </a:cubicBezTo>
                <a:lnTo>
                  <a:pt x="150" y="62"/>
                </a:lnTo>
                <a:close/>
                <a:moveTo>
                  <a:pt x="148" y="86"/>
                </a:moveTo>
                <a:cubicBezTo>
                  <a:pt x="140" y="86"/>
                  <a:pt x="140" y="86"/>
                  <a:pt x="140" y="86"/>
                </a:cubicBezTo>
                <a:cubicBezTo>
                  <a:pt x="140" y="91"/>
                  <a:pt x="140" y="91"/>
                  <a:pt x="140" y="91"/>
                </a:cubicBezTo>
                <a:cubicBezTo>
                  <a:pt x="138" y="99"/>
                  <a:pt x="135" y="107"/>
                  <a:pt x="130" y="115"/>
                </a:cubicBezTo>
                <a:cubicBezTo>
                  <a:pt x="127" y="119"/>
                  <a:pt x="127" y="119"/>
                  <a:pt x="127" y="119"/>
                </a:cubicBezTo>
                <a:cubicBezTo>
                  <a:pt x="132" y="124"/>
                  <a:pt x="132" y="124"/>
                  <a:pt x="132" y="124"/>
                </a:cubicBezTo>
                <a:cubicBezTo>
                  <a:pt x="124" y="132"/>
                  <a:pt x="124" y="132"/>
                  <a:pt x="124" y="132"/>
                </a:cubicBezTo>
                <a:cubicBezTo>
                  <a:pt x="119" y="127"/>
                  <a:pt x="119" y="127"/>
                  <a:pt x="119" y="127"/>
                </a:cubicBezTo>
                <a:cubicBezTo>
                  <a:pt x="115" y="130"/>
                  <a:pt x="115" y="130"/>
                  <a:pt x="115" y="130"/>
                </a:cubicBezTo>
                <a:cubicBezTo>
                  <a:pt x="107" y="135"/>
                  <a:pt x="99" y="138"/>
                  <a:pt x="91" y="140"/>
                </a:cubicBezTo>
                <a:cubicBezTo>
                  <a:pt x="86" y="140"/>
                  <a:pt x="86" y="140"/>
                  <a:pt x="86" y="140"/>
                </a:cubicBezTo>
                <a:cubicBezTo>
                  <a:pt x="86" y="148"/>
                  <a:pt x="86" y="148"/>
                  <a:pt x="86" y="148"/>
                </a:cubicBezTo>
                <a:cubicBezTo>
                  <a:pt x="74" y="148"/>
                  <a:pt x="74" y="148"/>
                  <a:pt x="74" y="148"/>
                </a:cubicBezTo>
                <a:cubicBezTo>
                  <a:pt x="74" y="140"/>
                  <a:pt x="74" y="140"/>
                  <a:pt x="74" y="140"/>
                </a:cubicBezTo>
                <a:cubicBezTo>
                  <a:pt x="69" y="140"/>
                  <a:pt x="69" y="140"/>
                  <a:pt x="69" y="140"/>
                </a:cubicBezTo>
                <a:cubicBezTo>
                  <a:pt x="61" y="138"/>
                  <a:pt x="53" y="135"/>
                  <a:pt x="45" y="130"/>
                </a:cubicBezTo>
                <a:cubicBezTo>
                  <a:pt x="41" y="127"/>
                  <a:pt x="41" y="127"/>
                  <a:pt x="41" y="127"/>
                </a:cubicBezTo>
                <a:cubicBezTo>
                  <a:pt x="36" y="132"/>
                  <a:pt x="36" y="132"/>
                  <a:pt x="36" y="132"/>
                </a:cubicBezTo>
                <a:cubicBezTo>
                  <a:pt x="28" y="124"/>
                  <a:pt x="28" y="124"/>
                  <a:pt x="28" y="124"/>
                </a:cubicBezTo>
                <a:cubicBezTo>
                  <a:pt x="33" y="119"/>
                  <a:pt x="33" y="119"/>
                  <a:pt x="33" y="119"/>
                </a:cubicBezTo>
                <a:cubicBezTo>
                  <a:pt x="30" y="115"/>
                  <a:pt x="30" y="115"/>
                  <a:pt x="30" y="115"/>
                </a:cubicBezTo>
                <a:cubicBezTo>
                  <a:pt x="25" y="107"/>
                  <a:pt x="22" y="99"/>
                  <a:pt x="20" y="91"/>
                </a:cubicBezTo>
                <a:cubicBezTo>
                  <a:pt x="20" y="86"/>
                  <a:pt x="20" y="86"/>
                  <a:pt x="20" y="86"/>
                </a:cubicBezTo>
                <a:cubicBezTo>
                  <a:pt x="12" y="86"/>
                  <a:pt x="12" y="86"/>
                  <a:pt x="12" y="86"/>
                </a:cubicBezTo>
                <a:cubicBezTo>
                  <a:pt x="12" y="74"/>
                  <a:pt x="12" y="74"/>
                  <a:pt x="12" y="74"/>
                </a:cubicBezTo>
                <a:cubicBezTo>
                  <a:pt x="20" y="74"/>
                  <a:pt x="20" y="74"/>
                  <a:pt x="20" y="74"/>
                </a:cubicBezTo>
                <a:cubicBezTo>
                  <a:pt x="20" y="69"/>
                  <a:pt x="20" y="69"/>
                  <a:pt x="20" y="69"/>
                </a:cubicBezTo>
                <a:cubicBezTo>
                  <a:pt x="22" y="61"/>
                  <a:pt x="25" y="53"/>
                  <a:pt x="30" y="45"/>
                </a:cubicBezTo>
                <a:cubicBezTo>
                  <a:pt x="33" y="41"/>
                  <a:pt x="33" y="41"/>
                  <a:pt x="33" y="41"/>
                </a:cubicBezTo>
                <a:cubicBezTo>
                  <a:pt x="28" y="36"/>
                  <a:pt x="28" y="36"/>
                  <a:pt x="28" y="36"/>
                </a:cubicBezTo>
                <a:cubicBezTo>
                  <a:pt x="36" y="28"/>
                  <a:pt x="36" y="28"/>
                  <a:pt x="36" y="28"/>
                </a:cubicBezTo>
                <a:cubicBezTo>
                  <a:pt x="41" y="33"/>
                  <a:pt x="41" y="33"/>
                  <a:pt x="41" y="33"/>
                </a:cubicBezTo>
                <a:cubicBezTo>
                  <a:pt x="45" y="30"/>
                  <a:pt x="45" y="30"/>
                  <a:pt x="45" y="30"/>
                </a:cubicBezTo>
                <a:cubicBezTo>
                  <a:pt x="53" y="25"/>
                  <a:pt x="61" y="22"/>
                  <a:pt x="69" y="20"/>
                </a:cubicBezTo>
                <a:cubicBezTo>
                  <a:pt x="74" y="20"/>
                  <a:pt x="74" y="20"/>
                  <a:pt x="74" y="20"/>
                </a:cubicBezTo>
                <a:cubicBezTo>
                  <a:pt x="74" y="12"/>
                  <a:pt x="74" y="12"/>
                  <a:pt x="74" y="12"/>
                </a:cubicBezTo>
                <a:cubicBezTo>
                  <a:pt x="86" y="12"/>
                  <a:pt x="86" y="12"/>
                  <a:pt x="86" y="12"/>
                </a:cubicBezTo>
                <a:cubicBezTo>
                  <a:pt x="86" y="20"/>
                  <a:pt x="86" y="20"/>
                  <a:pt x="86" y="20"/>
                </a:cubicBezTo>
                <a:cubicBezTo>
                  <a:pt x="91" y="20"/>
                  <a:pt x="91" y="20"/>
                  <a:pt x="91" y="20"/>
                </a:cubicBezTo>
                <a:cubicBezTo>
                  <a:pt x="99" y="22"/>
                  <a:pt x="107" y="25"/>
                  <a:pt x="115" y="30"/>
                </a:cubicBezTo>
                <a:cubicBezTo>
                  <a:pt x="119" y="33"/>
                  <a:pt x="119" y="33"/>
                  <a:pt x="119" y="33"/>
                </a:cubicBezTo>
                <a:cubicBezTo>
                  <a:pt x="124" y="28"/>
                  <a:pt x="124" y="28"/>
                  <a:pt x="124" y="28"/>
                </a:cubicBezTo>
                <a:cubicBezTo>
                  <a:pt x="132" y="36"/>
                  <a:pt x="132" y="36"/>
                  <a:pt x="132" y="36"/>
                </a:cubicBezTo>
                <a:cubicBezTo>
                  <a:pt x="127" y="41"/>
                  <a:pt x="127" y="41"/>
                  <a:pt x="127" y="41"/>
                </a:cubicBezTo>
                <a:cubicBezTo>
                  <a:pt x="130" y="45"/>
                  <a:pt x="130" y="45"/>
                  <a:pt x="130" y="45"/>
                </a:cubicBezTo>
                <a:cubicBezTo>
                  <a:pt x="135" y="53"/>
                  <a:pt x="138" y="61"/>
                  <a:pt x="140" y="69"/>
                </a:cubicBezTo>
                <a:cubicBezTo>
                  <a:pt x="140" y="74"/>
                  <a:pt x="140" y="74"/>
                  <a:pt x="140" y="74"/>
                </a:cubicBezTo>
                <a:cubicBezTo>
                  <a:pt x="148" y="74"/>
                  <a:pt x="148" y="74"/>
                  <a:pt x="148" y="74"/>
                </a:cubicBezTo>
                <a:lnTo>
                  <a:pt x="148" y="8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2" name="Freeform 42">
            <a:extLst>
              <a:ext uri="{FF2B5EF4-FFF2-40B4-BE49-F238E27FC236}">
                <a16:creationId xmlns:a16="http://schemas.microsoft.com/office/drawing/2014/main" xmlns="" id="{17574823-817B-4A71-BFD6-3D4789D02AE7}"/>
              </a:ext>
            </a:extLst>
          </p:cNvPr>
          <p:cNvSpPr>
            <a:spLocks noEditPoints="1"/>
          </p:cNvSpPr>
          <p:nvPr/>
        </p:nvSpPr>
        <p:spPr bwMode="auto">
          <a:xfrm>
            <a:off x="4459288" y="4710113"/>
            <a:ext cx="412750" cy="550863"/>
          </a:xfrm>
          <a:custGeom>
            <a:avLst/>
            <a:gdLst>
              <a:gd name="T0" fmla="*/ 66 w 121"/>
              <a:gd name="T1" fmla="*/ 94 h 160"/>
              <a:gd name="T2" fmla="*/ 72 w 121"/>
              <a:gd name="T3" fmla="*/ 82 h 160"/>
              <a:gd name="T4" fmla="*/ 86 w 121"/>
              <a:gd name="T5" fmla="*/ 73 h 160"/>
              <a:gd name="T6" fmla="*/ 66 w 121"/>
              <a:gd name="T7" fmla="*/ 70 h 160"/>
              <a:gd name="T8" fmla="*/ 55 w 121"/>
              <a:gd name="T9" fmla="*/ 60 h 160"/>
              <a:gd name="T10" fmla="*/ 49 w 121"/>
              <a:gd name="T11" fmla="*/ 70 h 160"/>
              <a:gd name="T12" fmla="*/ 49 w 121"/>
              <a:gd name="T13" fmla="*/ 105 h 160"/>
              <a:gd name="T14" fmla="*/ 55 w 121"/>
              <a:gd name="T15" fmla="*/ 117 h 160"/>
              <a:gd name="T16" fmla="*/ 39 w 121"/>
              <a:gd name="T17" fmla="*/ 115 h 160"/>
              <a:gd name="T18" fmla="*/ 49 w 121"/>
              <a:gd name="T19" fmla="*/ 129 h 160"/>
              <a:gd name="T20" fmla="*/ 55 w 121"/>
              <a:gd name="T21" fmla="*/ 139 h 160"/>
              <a:gd name="T22" fmla="*/ 66 w 121"/>
              <a:gd name="T23" fmla="*/ 129 h 160"/>
              <a:gd name="T24" fmla="*/ 90 w 121"/>
              <a:gd name="T25" fmla="*/ 111 h 160"/>
              <a:gd name="T26" fmla="*/ 55 w 121"/>
              <a:gd name="T27" fmla="*/ 94 h 160"/>
              <a:gd name="T28" fmla="*/ 43 w 121"/>
              <a:gd name="T29" fmla="*/ 88 h 160"/>
              <a:gd name="T30" fmla="*/ 55 w 121"/>
              <a:gd name="T31" fmla="*/ 82 h 160"/>
              <a:gd name="T32" fmla="*/ 72 w 121"/>
              <a:gd name="T33" fmla="*/ 117 h 160"/>
              <a:gd name="T34" fmla="*/ 66 w 121"/>
              <a:gd name="T35" fmla="*/ 105 h 160"/>
              <a:gd name="T36" fmla="*/ 78 w 121"/>
              <a:gd name="T37" fmla="*/ 111 h 160"/>
              <a:gd name="T38" fmla="*/ 103 w 121"/>
              <a:gd name="T39" fmla="*/ 57 h 160"/>
              <a:gd name="T40" fmla="*/ 92 w 121"/>
              <a:gd name="T41" fmla="*/ 35 h 160"/>
              <a:gd name="T42" fmla="*/ 92 w 121"/>
              <a:gd name="T43" fmla="*/ 0 h 160"/>
              <a:gd name="T44" fmla="*/ 60 w 121"/>
              <a:gd name="T45" fmla="*/ 0 h 160"/>
              <a:gd name="T46" fmla="*/ 29 w 121"/>
              <a:gd name="T47" fmla="*/ 0 h 160"/>
              <a:gd name="T48" fmla="*/ 29 w 121"/>
              <a:gd name="T49" fmla="*/ 35 h 160"/>
              <a:gd name="T50" fmla="*/ 18 w 121"/>
              <a:gd name="T51" fmla="*/ 57 h 160"/>
              <a:gd name="T52" fmla="*/ 60 w 121"/>
              <a:gd name="T53" fmla="*/ 160 h 160"/>
              <a:gd name="T54" fmla="*/ 103 w 121"/>
              <a:gd name="T55" fmla="*/ 57 h 160"/>
              <a:gd name="T56" fmla="*/ 23 w 121"/>
              <a:gd name="T57" fmla="*/ 18 h 160"/>
              <a:gd name="T58" fmla="*/ 45 w 121"/>
              <a:gd name="T59" fmla="*/ 20 h 160"/>
              <a:gd name="T60" fmla="*/ 76 w 121"/>
              <a:gd name="T61" fmla="*/ 20 h 160"/>
              <a:gd name="T62" fmla="*/ 98 w 121"/>
              <a:gd name="T63" fmla="*/ 18 h 160"/>
              <a:gd name="T64" fmla="*/ 75 w 121"/>
              <a:gd name="T65" fmla="*/ 35 h 160"/>
              <a:gd name="T66" fmla="*/ 29 w 121"/>
              <a:gd name="T67" fmla="*/ 23 h 160"/>
              <a:gd name="T68" fmla="*/ 12 w 121"/>
              <a:gd name="T69" fmla="*/ 100 h 160"/>
              <a:gd name="T70" fmla="*/ 44 w 121"/>
              <a:gd name="T71" fmla="*/ 47 h 160"/>
              <a:gd name="T72" fmla="*/ 95 w 121"/>
              <a:gd name="T73" fmla="*/ 65 h 160"/>
              <a:gd name="T74" fmla="*/ 60 w 121"/>
              <a:gd name="T75" fmla="*/ 148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21" h="160">
                <a:moveTo>
                  <a:pt x="72" y="94"/>
                </a:moveTo>
                <a:cubicBezTo>
                  <a:pt x="66" y="94"/>
                  <a:pt x="66" y="94"/>
                  <a:pt x="66" y="94"/>
                </a:cubicBezTo>
                <a:cubicBezTo>
                  <a:pt x="66" y="82"/>
                  <a:pt x="66" y="82"/>
                  <a:pt x="66" y="82"/>
                </a:cubicBezTo>
                <a:cubicBezTo>
                  <a:pt x="72" y="82"/>
                  <a:pt x="72" y="82"/>
                  <a:pt x="72" y="82"/>
                </a:cubicBezTo>
                <a:cubicBezTo>
                  <a:pt x="76" y="82"/>
                  <a:pt x="79" y="83"/>
                  <a:pt x="82" y="84"/>
                </a:cubicBezTo>
                <a:cubicBezTo>
                  <a:pt x="86" y="73"/>
                  <a:pt x="86" y="73"/>
                  <a:pt x="86" y="73"/>
                </a:cubicBezTo>
                <a:cubicBezTo>
                  <a:pt x="81" y="71"/>
                  <a:pt x="77" y="70"/>
                  <a:pt x="72" y="70"/>
                </a:cubicBezTo>
                <a:cubicBezTo>
                  <a:pt x="66" y="70"/>
                  <a:pt x="66" y="70"/>
                  <a:pt x="66" y="70"/>
                </a:cubicBezTo>
                <a:cubicBezTo>
                  <a:pt x="66" y="60"/>
                  <a:pt x="66" y="60"/>
                  <a:pt x="66" y="60"/>
                </a:cubicBezTo>
                <a:cubicBezTo>
                  <a:pt x="55" y="60"/>
                  <a:pt x="55" y="60"/>
                  <a:pt x="55" y="60"/>
                </a:cubicBezTo>
                <a:cubicBezTo>
                  <a:pt x="55" y="70"/>
                  <a:pt x="55" y="70"/>
                  <a:pt x="55" y="70"/>
                </a:cubicBezTo>
                <a:cubicBezTo>
                  <a:pt x="49" y="70"/>
                  <a:pt x="49" y="70"/>
                  <a:pt x="49" y="70"/>
                </a:cubicBezTo>
                <a:cubicBezTo>
                  <a:pt x="39" y="70"/>
                  <a:pt x="31" y="78"/>
                  <a:pt x="31" y="88"/>
                </a:cubicBezTo>
                <a:cubicBezTo>
                  <a:pt x="31" y="97"/>
                  <a:pt x="39" y="105"/>
                  <a:pt x="49" y="105"/>
                </a:cubicBezTo>
                <a:cubicBezTo>
                  <a:pt x="55" y="105"/>
                  <a:pt x="55" y="105"/>
                  <a:pt x="55" y="105"/>
                </a:cubicBezTo>
                <a:cubicBezTo>
                  <a:pt x="55" y="117"/>
                  <a:pt x="55" y="117"/>
                  <a:pt x="55" y="117"/>
                </a:cubicBezTo>
                <a:cubicBezTo>
                  <a:pt x="49" y="117"/>
                  <a:pt x="49" y="117"/>
                  <a:pt x="49" y="117"/>
                </a:cubicBezTo>
                <a:cubicBezTo>
                  <a:pt x="45" y="117"/>
                  <a:pt x="42" y="117"/>
                  <a:pt x="39" y="115"/>
                </a:cubicBezTo>
                <a:cubicBezTo>
                  <a:pt x="35" y="126"/>
                  <a:pt x="35" y="126"/>
                  <a:pt x="35" y="126"/>
                </a:cubicBezTo>
                <a:cubicBezTo>
                  <a:pt x="40" y="128"/>
                  <a:pt x="44" y="129"/>
                  <a:pt x="49" y="129"/>
                </a:cubicBezTo>
                <a:cubicBezTo>
                  <a:pt x="55" y="129"/>
                  <a:pt x="55" y="129"/>
                  <a:pt x="55" y="129"/>
                </a:cubicBezTo>
                <a:cubicBezTo>
                  <a:pt x="55" y="139"/>
                  <a:pt x="55" y="139"/>
                  <a:pt x="55" y="139"/>
                </a:cubicBezTo>
                <a:cubicBezTo>
                  <a:pt x="66" y="139"/>
                  <a:pt x="66" y="139"/>
                  <a:pt x="66" y="139"/>
                </a:cubicBezTo>
                <a:cubicBezTo>
                  <a:pt x="66" y="129"/>
                  <a:pt x="66" y="129"/>
                  <a:pt x="66" y="129"/>
                </a:cubicBezTo>
                <a:cubicBezTo>
                  <a:pt x="72" y="129"/>
                  <a:pt x="72" y="129"/>
                  <a:pt x="72" y="129"/>
                </a:cubicBezTo>
                <a:cubicBezTo>
                  <a:pt x="82" y="129"/>
                  <a:pt x="90" y="121"/>
                  <a:pt x="90" y="111"/>
                </a:cubicBezTo>
                <a:cubicBezTo>
                  <a:pt x="90" y="102"/>
                  <a:pt x="82" y="94"/>
                  <a:pt x="72" y="94"/>
                </a:cubicBezTo>
                <a:close/>
                <a:moveTo>
                  <a:pt x="55" y="94"/>
                </a:moveTo>
                <a:cubicBezTo>
                  <a:pt x="49" y="94"/>
                  <a:pt x="49" y="94"/>
                  <a:pt x="49" y="94"/>
                </a:cubicBezTo>
                <a:cubicBezTo>
                  <a:pt x="46" y="94"/>
                  <a:pt x="43" y="91"/>
                  <a:pt x="43" y="88"/>
                </a:cubicBezTo>
                <a:cubicBezTo>
                  <a:pt x="43" y="85"/>
                  <a:pt x="46" y="82"/>
                  <a:pt x="49" y="82"/>
                </a:cubicBezTo>
                <a:cubicBezTo>
                  <a:pt x="55" y="82"/>
                  <a:pt x="55" y="82"/>
                  <a:pt x="55" y="82"/>
                </a:cubicBezTo>
                <a:lnTo>
                  <a:pt x="55" y="94"/>
                </a:lnTo>
                <a:close/>
                <a:moveTo>
                  <a:pt x="72" y="117"/>
                </a:moveTo>
                <a:cubicBezTo>
                  <a:pt x="66" y="117"/>
                  <a:pt x="66" y="117"/>
                  <a:pt x="66" y="117"/>
                </a:cubicBezTo>
                <a:cubicBezTo>
                  <a:pt x="66" y="105"/>
                  <a:pt x="66" y="105"/>
                  <a:pt x="66" y="105"/>
                </a:cubicBezTo>
                <a:cubicBezTo>
                  <a:pt x="72" y="105"/>
                  <a:pt x="72" y="105"/>
                  <a:pt x="72" y="105"/>
                </a:cubicBezTo>
                <a:cubicBezTo>
                  <a:pt x="75" y="105"/>
                  <a:pt x="78" y="108"/>
                  <a:pt x="78" y="111"/>
                </a:cubicBezTo>
                <a:cubicBezTo>
                  <a:pt x="78" y="114"/>
                  <a:pt x="75" y="117"/>
                  <a:pt x="72" y="117"/>
                </a:cubicBezTo>
                <a:close/>
                <a:moveTo>
                  <a:pt x="103" y="57"/>
                </a:moveTo>
                <a:cubicBezTo>
                  <a:pt x="86" y="40"/>
                  <a:pt x="86" y="40"/>
                  <a:pt x="86" y="40"/>
                </a:cubicBezTo>
                <a:cubicBezTo>
                  <a:pt x="87" y="37"/>
                  <a:pt x="89" y="35"/>
                  <a:pt x="92" y="35"/>
                </a:cubicBezTo>
                <a:cubicBezTo>
                  <a:pt x="101" y="35"/>
                  <a:pt x="109" y="27"/>
                  <a:pt x="109" y="18"/>
                </a:cubicBezTo>
                <a:cubicBezTo>
                  <a:pt x="109" y="8"/>
                  <a:pt x="101" y="0"/>
                  <a:pt x="92" y="0"/>
                </a:cubicBezTo>
                <a:cubicBezTo>
                  <a:pt x="81" y="0"/>
                  <a:pt x="80" y="8"/>
                  <a:pt x="76" y="8"/>
                </a:cubicBezTo>
                <a:cubicBezTo>
                  <a:pt x="72" y="8"/>
                  <a:pt x="71" y="0"/>
                  <a:pt x="60" y="0"/>
                </a:cubicBezTo>
                <a:cubicBezTo>
                  <a:pt x="50" y="0"/>
                  <a:pt x="49" y="8"/>
                  <a:pt x="45" y="8"/>
                </a:cubicBezTo>
                <a:cubicBezTo>
                  <a:pt x="40" y="8"/>
                  <a:pt x="40" y="0"/>
                  <a:pt x="29" y="0"/>
                </a:cubicBezTo>
                <a:cubicBezTo>
                  <a:pt x="20" y="0"/>
                  <a:pt x="12" y="8"/>
                  <a:pt x="12" y="18"/>
                </a:cubicBezTo>
                <a:cubicBezTo>
                  <a:pt x="12" y="27"/>
                  <a:pt x="20" y="35"/>
                  <a:pt x="29" y="35"/>
                </a:cubicBezTo>
                <a:cubicBezTo>
                  <a:pt x="32" y="35"/>
                  <a:pt x="34" y="37"/>
                  <a:pt x="35" y="40"/>
                </a:cubicBezTo>
                <a:cubicBezTo>
                  <a:pt x="18" y="57"/>
                  <a:pt x="18" y="57"/>
                  <a:pt x="18" y="57"/>
                </a:cubicBezTo>
                <a:cubicBezTo>
                  <a:pt x="6" y="68"/>
                  <a:pt x="0" y="83"/>
                  <a:pt x="0" y="100"/>
                </a:cubicBezTo>
                <a:cubicBezTo>
                  <a:pt x="0" y="133"/>
                  <a:pt x="27" y="160"/>
                  <a:pt x="60" y="160"/>
                </a:cubicBezTo>
                <a:cubicBezTo>
                  <a:pt x="94" y="160"/>
                  <a:pt x="121" y="133"/>
                  <a:pt x="121" y="100"/>
                </a:cubicBezTo>
                <a:cubicBezTo>
                  <a:pt x="121" y="83"/>
                  <a:pt x="115" y="68"/>
                  <a:pt x="103" y="57"/>
                </a:cubicBezTo>
                <a:close/>
                <a:moveTo>
                  <a:pt x="29" y="23"/>
                </a:moveTo>
                <a:cubicBezTo>
                  <a:pt x="26" y="23"/>
                  <a:pt x="23" y="21"/>
                  <a:pt x="23" y="18"/>
                </a:cubicBezTo>
                <a:cubicBezTo>
                  <a:pt x="23" y="14"/>
                  <a:pt x="26" y="12"/>
                  <a:pt x="29" y="12"/>
                </a:cubicBezTo>
                <a:cubicBezTo>
                  <a:pt x="33" y="12"/>
                  <a:pt x="35" y="20"/>
                  <a:pt x="45" y="20"/>
                </a:cubicBezTo>
                <a:cubicBezTo>
                  <a:pt x="55" y="20"/>
                  <a:pt x="56" y="12"/>
                  <a:pt x="60" y="12"/>
                </a:cubicBezTo>
                <a:cubicBezTo>
                  <a:pt x="65" y="12"/>
                  <a:pt x="65" y="20"/>
                  <a:pt x="76" y="20"/>
                </a:cubicBezTo>
                <a:cubicBezTo>
                  <a:pt x="86" y="20"/>
                  <a:pt x="88" y="12"/>
                  <a:pt x="92" y="12"/>
                </a:cubicBezTo>
                <a:cubicBezTo>
                  <a:pt x="95" y="12"/>
                  <a:pt x="98" y="14"/>
                  <a:pt x="98" y="18"/>
                </a:cubicBezTo>
                <a:cubicBezTo>
                  <a:pt x="98" y="21"/>
                  <a:pt x="95" y="23"/>
                  <a:pt x="92" y="23"/>
                </a:cubicBezTo>
                <a:cubicBezTo>
                  <a:pt x="84" y="23"/>
                  <a:pt x="78" y="28"/>
                  <a:pt x="75" y="35"/>
                </a:cubicBezTo>
                <a:cubicBezTo>
                  <a:pt x="46" y="35"/>
                  <a:pt x="46" y="35"/>
                  <a:pt x="46" y="35"/>
                </a:cubicBezTo>
                <a:cubicBezTo>
                  <a:pt x="43" y="28"/>
                  <a:pt x="37" y="23"/>
                  <a:pt x="29" y="23"/>
                </a:cubicBezTo>
                <a:close/>
                <a:moveTo>
                  <a:pt x="60" y="148"/>
                </a:moveTo>
                <a:cubicBezTo>
                  <a:pt x="34" y="148"/>
                  <a:pt x="12" y="126"/>
                  <a:pt x="12" y="100"/>
                </a:cubicBezTo>
                <a:cubicBezTo>
                  <a:pt x="12" y="86"/>
                  <a:pt x="17" y="74"/>
                  <a:pt x="26" y="65"/>
                </a:cubicBezTo>
                <a:cubicBezTo>
                  <a:pt x="44" y="47"/>
                  <a:pt x="44" y="47"/>
                  <a:pt x="44" y="47"/>
                </a:cubicBezTo>
                <a:cubicBezTo>
                  <a:pt x="77" y="47"/>
                  <a:pt x="77" y="47"/>
                  <a:pt x="77" y="47"/>
                </a:cubicBezTo>
                <a:cubicBezTo>
                  <a:pt x="95" y="65"/>
                  <a:pt x="95" y="65"/>
                  <a:pt x="95" y="65"/>
                </a:cubicBezTo>
                <a:cubicBezTo>
                  <a:pt x="104" y="74"/>
                  <a:pt x="109" y="86"/>
                  <a:pt x="109" y="100"/>
                </a:cubicBezTo>
                <a:cubicBezTo>
                  <a:pt x="109" y="126"/>
                  <a:pt x="87" y="148"/>
                  <a:pt x="60" y="14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3" name="Freeform 43">
            <a:extLst>
              <a:ext uri="{FF2B5EF4-FFF2-40B4-BE49-F238E27FC236}">
                <a16:creationId xmlns:a16="http://schemas.microsoft.com/office/drawing/2014/main" xmlns="" id="{B773E739-DD13-4471-B77A-73F258A66C65}"/>
              </a:ext>
            </a:extLst>
          </p:cNvPr>
          <p:cNvSpPr>
            <a:spLocks noEditPoints="1"/>
          </p:cNvSpPr>
          <p:nvPr/>
        </p:nvSpPr>
        <p:spPr bwMode="auto">
          <a:xfrm>
            <a:off x="4405313" y="5329238"/>
            <a:ext cx="525463" cy="550863"/>
          </a:xfrm>
          <a:custGeom>
            <a:avLst/>
            <a:gdLst>
              <a:gd name="T0" fmla="*/ 89 w 154"/>
              <a:gd name="T1" fmla="*/ 73 h 160"/>
              <a:gd name="T2" fmla="*/ 83 w 154"/>
              <a:gd name="T3" fmla="*/ 73 h 160"/>
              <a:gd name="T4" fmla="*/ 83 w 154"/>
              <a:gd name="T5" fmla="*/ 60 h 160"/>
              <a:gd name="T6" fmla="*/ 89 w 154"/>
              <a:gd name="T7" fmla="*/ 60 h 160"/>
              <a:gd name="T8" fmla="*/ 89 w 154"/>
              <a:gd name="T9" fmla="*/ 60 h 160"/>
              <a:gd name="T10" fmla="*/ 100 w 154"/>
              <a:gd name="T11" fmla="*/ 62 h 160"/>
              <a:gd name="T12" fmla="*/ 104 w 154"/>
              <a:gd name="T13" fmla="*/ 50 h 160"/>
              <a:gd name="T14" fmla="*/ 89 w 154"/>
              <a:gd name="T15" fmla="*/ 48 h 160"/>
              <a:gd name="T16" fmla="*/ 83 w 154"/>
              <a:gd name="T17" fmla="*/ 48 h 160"/>
              <a:gd name="T18" fmla="*/ 83 w 154"/>
              <a:gd name="T19" fmla="*/ 37 h 160"/>
              <a:gd name="T20" fmla="*/ 71 w 154"/>
              <a:gd name="T21" fmla="*/ 37 h 160"/>
              <a:gd name="T22" fmla="*/ 71 w 154"/>
              <a:gd name="T23" fmla="*/ 48 h 160"/>
              <a:gd name="T24" fmla="*/ 64 w 154"/>
              <a:gd name="T25" fmla="*/ 48 h 160"/>
              <a:gd name="T26" fmla="*/ 46 w 154"/>
              <a:gd name="T27" fmla="*/ 66 h 160"/>
              <a:gd name="T28" fmla="*/ 64 w 154"/>
              <a:gd name="T29" fmla="*/ 85 h 160"/>
              <a:gd name="T30" fmla="*/ 71 w 154"/>
              <a:gd name="T31" fmla="*/ 85 h 160"/>
              <a:gd name="T32" fmla="*/ 71 w 154"/>
              <a:gd name="T33" fmla="*/ 98 h 160"/>
              <a:gd name="T34" fmla="*/ 64 w 154"/>
              <a:gd name="T35" fmla="*/ 98 h 160"/>
              <a:gd name="T36" fmla="*/ 54 w 154"/>
              <a:gd name="T37" fmla="*/ 96 h 160"/>
              <a:gd name="T38" fmla="*/ 50 w 154"/>
              <a:gd name="T39" fmla="*/ 108 h 160"/>
              <a:gd name="T40" fmla="*/ 64 w 154"/>
              <a:gd name="T41" fmla="*/ 110 h 160"/>
              <a:gd name="T42" fmla="*/ 71 w 154"/>
              <a:gd name="T43" fmla="*/ 110 h 160"/>
              <a:gd name="T44" fmla="*/ 71 w 154"/>
              <a:gd name="T45" fmla="*/ 120 h 160"/>
              <a:gd name="T46" fmla="*/ 83 w 154"/>
              <a:gd name="T47" fmla="*/ 120 h 160"/>
              <a:gd name="T48" fmla="*/ 83 w 154"/>
              <a:gd name="T49" fmla="*/ 110 h 160"/>
              <a:gd name="T50" fmla="*/ 89 w 154"/>
              <a:gd name="T51" fmla="*/ 110 h 160"/>
              <a:gd name="T52" fmla="*/ 108 w 154"/>
              <a:gd name="T53" fmla="*/ 91 h 160"/>
              <a:gd name="T54" fmla="*/ 89 w 154"/>
              <a:gd name="T55" fmla="*/ 73 h 160"/>
              <a:gd name="T56" fmla="*/ 71 w 154"/>
              <a:gd name="T57" fmla="*/ 73 h 160"/>
              <a:gd name="T58" fmla="*/ 64 w 154"/>
              <a:gd name="T59" fmla="*/ 73 h 160"/>
              <a:gd name="T60" fmla="*/ 58 w 154"/>
              <a:gd name="T61" fmla="*/ 66 h 160"/>
              <a:gd name="T62" fmla="*/ 64 w 154"/>
              <a:gd name="T63" fmla="*/ 60 h 160"/>
              <a:gd name="T64" fmla="*/ 71 w 154"/>
              <a:gd name="T65" fmla="*/ 60 h 160"/>
              <a:gd name="T66" fmla="*/ 71 w 154"/>
              <a:gd name="T67" fmla="*/ 73 h 160"/>
              <a:gd name="T68" fmla="*/ 89 w 154"/>
              <a:gd name="T69" fmla="*/ 98 h 160"/>
              <a:gd name="T70" fmla="*/ 83 w 154"/>
              <a:gd name="T71" fmla="*/ 98 h 160"/>
              <a:gd name="T72" fmla="*/ 83 w 154"/>
              <a:gd name="T73" fmla="*/ 85 h 160"/>
              <a:gd name="T74" fmla="*/ 89 w 154"/>
              <a:gd name="T75" fmla="*/ 85 h 160"/>
              <a:gd name="T76" fmla="*/ 96 w 154"/>
              <a:gd name="T77" fmla="*/ 91 h 160"/>
              <a:gd name="T78" fmla="*/ 89 w 154"/>
              <a:gd name="T79" fmla="*/ 98 h 160"/>
              <a:gd name="T80" fmla="*/ 147 w 154"/>
              <a:gd name="T81" fmla="*/ 23 h 160"/>
              <a:gd name="T82" fmla="*/ 83 w 154"/>
              <a:gd name="T83" fmla="*/ 0 h 160"/>
              <a:gd name="T84" fmla="*/ 71 w 154"/>
              <a:gd name="T85" fmla="*/ 0 h 160"/>
              <a:gd name="T86" fmla="*/ 6 w 154"/>
              <a:gd name="T87" fmla="*/ 23 h 160"/>
              <a:gd name="T88" fmla="*/ 0 w 154"/>
              <a:gd name="T89" fmla="*/ 23 h 160"/>
              <a:gd name="T90" fmla="*/ 0 w 154"/>
              <a:gd name="T91" fmla="*/ 29 h 160"/>
              <a:gd name="T92" fmla="*/ 21 w 154"/>
              <a:gd name="T93" fmla="*/ 111 h 160"/>
              <a:gd name="T94" fmla="*/ 75 w 154"/>
              <a:gd name="T95" fmla="*/ 159 h 160"/>
              <a:gd name="T96" fmla="*/ 77 w 154"/>
              <a:gd name="T97" fmla="*/ 160 h 160"/>
              <a:gd name="T98" fmla="*/ 79 w 154"/>
              <a:gd name="T99" fmla="*/ 159 h 160"/>
              <a:gd name="T100" fmla="*/ 133 w 154"/>
              <a:gd name="T101" fmla="*/ 111 h 160"/>
              <a:gd name="T102" fmla="*/ 154 w 154"/>
              <a:gd name="T103" fmla="*/ 29 h 160"/>
              <a:gd name="T104" fmla="*/ 154 w 154"/>
              <a:gd name="T105" fmla="*/ 23 h 160"/>
              <a:gd name="T106" fmla="*/ 147 w 154"/>
              <a:gd name="T107" fmla="*/ 23 h 160"/>
              <a:gd name="T108" fmla="*/ 77 w 154"/>
              <a:gd name="T109" fmla="*/ 147 h 160"/>
              <a:gd name="T110" fmla="*/ 13 w 154"/>
              <a:gd name="T111" fmla="*/ 35 h 160"/>
              <a:gd name="T112" fmla="*/ 59 w 154"/>
              <a:gd name="T113" fmla="*/ 26 h 160"/>
              <a:gd name="T114" fmla="*/ 77 w 154"/>
              <a:gd name="T115" fmla="*/ 15 h 160"/>
              <a:gd name="T116" fmla="*/ 95 w 154"/>
              <a:gd name="T117" fmla="*/ 26 h 160"/>
              <a:gd name="T118" fmla="*/ 141 w 154"/>
              <a:gd name="T119" fmla="*/ 35 h 160"/>
              <a:gd name="T120" fmla="*/ 77 w 154"/>
              <a:gd name="T121" fmla="*/ 147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54" h="160">
                <a:moveTo>
                  <a:pt x="89" y="73"/>
                </a:moveTo>
                <a:cubicBezTo>
                  <a:pt x="83" y="73"/>
                  <a:pt x="83" y="73"/>
                  <a:pt x="83" y="73"/>
                </a:cubicBezTo>
                <a:cubicBezTo>
                  <a:pt x="83" y="60"/>
                  <a:pt x="83" y="60"/>
                  <a:pt x="83" y="60"/>
                </a:cubicBezTo>
                <a:cubicBezTo>
                  <a:pt x="89" y="60"/>
                  <a:pt x="89" y="60"/>
                  <a:pt x="89" y="60"/>
                </a:cubicBezTo>
                <a:cubicBezTo>
                  <a:pt x="89" y="60"/>
                  <a:pt x="89" y="60"/>
                  <a:pt x="89" y="60"/>
                </a:cubicBezTo>
                <a:cubicBezTo>
                  <a:pt x="93" y="60"/>
                  <a:pt x="96" y="61"/>
                  <a:pt x="100" y="62"/>
                </a:cubicBezTo>
                <a:cubicBezTo>
                  <a:pt x="104" y="50"/>
                  <a:pt x="104" y="50"/>
                  <a:pt x="104" y="50"/>
                </a:cubicBezTo>
                <a:cubicBezTo>
                  <a:pt x="99" y="49"/>
                  <a:pt x="94" y="48"/>
                  <a:pt x="89" y="48"/>
                </a:cubicBezTo>
                <a:cubicBezTo>
                  <a:pt x="83" y="48"/>
                  <a:pt x="83" y="48"/>
                  <a:pt x="83" y="48"/>
                </a:cubicBezTo>
                <a:cubicBezTo>
                  <a:pt x="83" y="37"/>
                  <a:pt x="83" y="37"/>
                  <a:pt x="83" y="37"/>
                </a:cubicBezTo>
                <a:cubicBezTo>
                  <a:pt x="71" y="37"/>
                  <a:pt x="71" y="37"/>
                  <a:pt x="71" y="37"/>
                </a:cubicBezTo>
                <a:cubicBezTo>
                  <a:pt x="71" y="48"/>
                  <a:pt x="71" y="48"/>
                  <a:pt x="71" y="48"/>
                </a:cubicBezTo>
                <a:cubicBezTo>
                  <a:pt x="64" y="48"/>
                  <a:pt x="64" y="48"/>
                  <a:pt x="64" y="48"/>
                </a:cubicBezTo>
                <a:cubicBezTo>
                  <a:pt x="54" y="48"/>
                  <a:pt x="46" y="56"/>
                  <a:pt x="46" y="66"/>
                </a:cubicBezTo>
                <a:cubicBezTo>
                  <a:pt x="46" y="77"/>
                  <a:pt x="54" y="85"/>
                  <a:pt x="64" y="85"/>
                </a:cubicBezTo>
                <a:cubicBezTo>
                  <a:pt x="71" y="85"/>
                  <a:pt x="71" y="85"/>
                  <a:pt x="71" y="85"/>
                </a:cubicBezTo>
                <a:cubicBezTo>
                  <a:pt x="71" y="98"/>
                  <a:pt x="71" y="98"/>
                  <a:pt x="71" y="98"/>
                </a:cubicBezTo>
                <a:cubicBezTo>
                  <a:pt x="64" y="98"/>
                  <a:pt x="64" y="98"/>
                  <a:pt x="64" y="98"/>
                </a:cubicBezTo>
                <a:cubicBezTo>
                  <a:pt x="61" y="98"/>
                  <a:pt x="57" y="97"/>
                  <a:pt x="54" y="96"/>
                </a:cubicBezTo>
                <a:cubicBezTo>
                  <a:pt x="50" y="108"/>
                  <a:pt x="50" y="108"/>
                  <a:pt x="50" y="108"/>
                </a:cubicBezTo>
                <a:cubicBezTo>
                  <a:pt x="54" y="109"/>
                  <a:pt x="59" y="110"/>
                  <a:pt x="64" y="110"/>
                </a:cubicBezTo>
                <a:cubicBezTo>
                  <a:pt x="71" y="110"/>
                  <a:pt x="71" y="110"/>
                  <a:pt x="71" y="110"/>
                </a:cubicBezTo>
                <a:cubicBezTo>
                  <a:pt x="71" y="120"/>
                  <a:pt x="71" y="120"/>
                  <a:pt x="71" y="120"/>
                </a:cubicBezTo>
                <a:cubicBezTo>
                  <a:pt x="83" y="120"/>
                  <a:pt x="83" y="120"/>
                  <a:pt x="83" y="120"/>
                </a:cubicBezTo>
                <a:cubicBezTo>
                  <a:pt x="83" y="110"/>
                  <a:pt x="83" y="110"/>
                  <a:pt x="83" y="110"/>
                </a:cubicBezTo>
                <a:cubicBezTo>
                  <a:pt x="89" y="110"/>
                  <a:pt x="89" y="110"/>
                  <a:pt x="89" y="110"/>
                </a:cubicBezTo>
                <a:cubicBezTo>
                  <a:pt x="100" y="110"/>
                  <a:pt x="108" y="102"/>
                  <a:pt x="108" y="91"/>
                </a:cubicBezTo>
                <a:cubicBezTo>
                  <a:pt x="108" y="81"/>
                  <a:pt x="100" y="73"/>
                  <a:pt x="89" y="73"/>
                </a:cubicBezTo>
                <a:close/>
                <a:moveTo>
                  <a:pt x="71" y="73"/>
                </a:moveTo>
                <a:cubicBezTo>
                  <a:pt x="64" y="73"/>
                  <a:pt x="64" y="73"/>
                  <a:pt x="64" y="73"/>
                </a:cubicBezTo>
                <a:cubicBezTo>
                  <a:pt x="61" y="73"/>
                  <a:pt x="58" y="70"/>
                  <a:pt x="58" y="66"/>
                </a:cubicBezTo>
                <a:cubicBezTo>
                  <a:pt x="58" y="63"/>
                  <a:pt x="61" y="60"/>
                  <a:pt x="64" y="60"/>
                </a:cubicBezTo>
                <a:cubicBezTo>
                  <a:pt x="71" y="60"/>
                  <a:pt x="71" y="60"/>
                  <a:pt x="71" y="60"/>
                </a:cubicBezTo>
                <a:lnTo>
                  <a:pt x="71" y="73"/>
                </a:lnTo>
                <a:close/>
                <a:moveTo>
                  <a:pt x="89" y="98"/>
                </a:moveTo>
                <a:cubicBezTo>
                  <a:pt x="83" y="98"/>
                  <a:pt x="83" y="98"/>
                  <a:pt x="83" y="98"/>
                </a:cubicBezTo>
                <a:cubicBezTo>
                  <a:pt x="83" y="85"/>
                  <a:pt x="83" y="85"/>
                  <a:pt x="83" y="85"/>
                </a:cubicBezTo>
                <a:cubicBezTo>
                  <a:pt x="89" y="85"/>
                  <a:pt x="89" y="85"/>
                  <a:pt x="89" y="85"/>
                </a:cubicBezTo>
                <a:cubicBezTo>
                  <a:pt x="93" y="85"/>
                  <a:pt x="96" y="88"/>
                  <a:pt x="96" y="91"/>
                </a:cubicBezTo>
                <a:cubicBezTo>
                  <a:pt x="96" y="95"/>
                  <a:pt x="93" y="98"/>
                  <a:pt x="89" y="98"/>
                </a:cubicBezTo>
                <a:close/>
                <a:moveTo>
                  <a:pt x="147" y="23"/>
                </a:moveTo>
                <a:cubicBezTo>
                  <a:pt x="108" y="23"/>
                  <a:pt x="83" y="10"/>
                  <a:pt x="83" y="0"/>
                </a:cubicBezTo>
                <a:cubicBezTo>
                  <a:pt x="71" y="0"/>
                  <a:pt x="71" y="0"/>
                  <a:pt x="71" y="0"/>
                </a:cubicBezTo>
                <a:cubicBezTo>
                  <a:pt x="71" y="10"/>
                  <a:pt x="46" y="23"/>
                  <a:pt x="6" y="23"/>
                </a:cubicBezTo>
                <a:cubicBezTo>
                  <a:pt x="0" y="23"/>
                  <a:pt x="0" y="23"/>
                  <a:pt x="0" y="23"/>
                </a:cubicBezTo>
                <a:cubicBezTo>
                  <a:pt x="0" y="29"/>
                  <a:pt x="0" y="29"/>
                  <a:pt x="0" y="29"/>
                </a:cubicBezTo>
                <a:cubicBezTo>
                  <a:pt x="0" y="59"/>
                  <a:pt x="7" y="87"/>
                  <a:pt x="21" y="111"/>
                </a:cubicBezTo>
                <a:cubicBezTo>
                  <a:pt x="34" y="134"/>
                  <a:pt x="53" y="152"/>
                  <a:pt x="75" y="159"/>
                </a:cubicBezTo>
                <a:cubicBezTo>
                  <a:pt x="77" y="160"/>
                  <a:pt x="77" y="160"/>
                  <a:pt x="77" y="160"/>
                </a:cubicBezTo>
                <a:cubicBezTo>
                  <a:pt x="79" y="159"/>
                  <a:pt x="79" y="159"/>
                  <a:pt x="79" y="159"/>
                </a:cubicBezTo>
                <a:cubicBezTo>
                  <a:pt x="100" y="152"/>
                  <a:pt x="119" y="134"/>
                  <a:pt x="133" y="111"/>
                </a:cubicBezTo>
                <a:cubicBezTo>
                  <a:pt x="146" y="87"/>
                  <a:pt x="154" y="59"/>
                  <a:pt x="154" y="29"/>
                </a:cubicBezTo>
                <a:cubicBezTo>
                  <a:pt x="154" y="23"/>
                  <a:pt x="154" y="23"/>
                  <a:pt x="154" y="23"/>
                </a:cubicBezTo>
                <a:lnTo>
                  <a:pt x="147" y="23"/>
                </a:lnTo>
                <a:close/>
                <a:moveTo>
                  <a:pt x="77" y="147"/>
                </a:moveTo>
                <a:cubicBezTo>
                  <a:pt x="40" y="132"/>
                  <a:pt x="14" y="87"/>
                  <a:pt x="13" y="35"/>
                </a:cubicBezTo>
                <a:cubicBezTo>
                  <a:pt x="30" y="35"/>
                  <a:pt x="46" y="31"/>
                  <a:pt x="59" y="26"/>
                </a:cubicBezTo>
                <a:cubicBezTo>
                  <a:pt x="67" y="23"/>
                  <a:pt x="73" y="19"/>
                  <a:pt x="77" y="15"/>
                </a:cubicBezTo>
                <a:cubicBezTo>
                  <a:pt x="81" y="19"/>
                  <a:pt x="87" y="23"/>
                  <a:pt x="95" y="26"/>
                </a:cubicBezTo>
                <a:cubicBezTo>
                  <a:pt x="108" y="31"/>
                  <a:pt x="124" y="35"/>
                  <a:pt x="141" y="35"/>
                </a:cubicBezTo>
                <a:cubicBezTo>
                  <a:pt x="139" y="87"/>
                  <a:pt x="113" y="132"/>
                  <a:pt x="77" y="14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4" name="Freeform 44">
            <a:extLst>
              <a:ext uri="{FF2B5EF4-FFF2-40B4-BE49-F238E27FC236}">
                <a16:creationId xmlns:a16="http://schemas.microsoft.com/office/drawing/2014/main" xmlns="" id="{64D1AF6F-F796-4BC7-B53D-5B40C89127AE}"/>
              </a:ext>
            </a:extLst>
          </p:cNvPr>
          <p:cNvSpPr>
            <a:spLocks noEditPoints="1"/>
          </p:cNvSpPr>
          <p:nvPr/>
        </p:nvSpPr>
        <p:spPr bwMode="auto">
          <a:xfrm>
            <a:off x="4391025" y="5962650"/>
            <a:ext cx="546100" cy="504825"/>
          </a:xfrm>
          <a:custGeom>
            <a:avLst/>
            <a:gdLst>
              <a:gd name="T0" fmla="*/ 78 w 160"/>
              <a:gd name="T1" fmla="*/ 0 h 147"/>
              <a:gd name="T2" fmla="*/ 62 w 160"/>
              <a:gd name="T3" fmla="*/ 16 h 147"/>
              <a:gd name="T4" fmla="*/ 78 w 160"/>
              <a:gd name="T5" fmla="*/ 33 h 147"/>
              <a:gd name="T6" fmla="*/ 95 w 160"/>
              <a:gd name="T7" fmla="*/ 16 h 147"/>
              <a:gd name="T8" fmla="*/ 78 w 160"/>
              <a:gd name="T9" fmla="*/ 0 h 147"/>
              <a:gd name="T10" fmla="*/ 78 w 160"/>
              <a:gd name="T11" fmla="*/ 22 h 147"/>
              <a:gd name="T12" fmla="*/ 73 w 160"/>
              <a:gd name="T13" fmla="*/ 16 h 147"/>
              <a:gd name="T14" fmla="*/ 78 w 160"/>
              <a:gd name="T15" fmla="*/ 11 h 147"/>
              <a:gd name="T16" fmla="*/ 84 w 160"/>
              <a:gd name="T17" fmla="*/ 16 h 147"/>
              <a:gd name="T18" fmla="*/ 78 w 160"/>
              <a:gd name="T19" fmla="*/ 22 h 147"/>
              <a:gd name="T20" fmla="*/ 149 w 160"/>
              <a:gd name="T21" fmla="*/ 56 h 147"/>
              <a:gd name="T22" fmla="*/ 141 w 160"/>
              <a:gd name="T23" fmla="*/ 68 h 147"/>
              <a:gd name="T24" fmla="*/ 115 w 160"/>
              <a:gd name="T25" fmla="*/ 47 h 147"/>
              <a:gd name="T26" fmla="*/ 68 w 160"/>
              <a:gd name="T27" fmla="*/ 47 h 147"/>
              <a:gd name="T28" fmla="*/ 42 w 160"/>
              <a:gd name="T29" fmla="*/ 29 h 147"/>
              <a:gd name="T30" fmla="*/ 36 w 160"/>
              <a:gd name="T31" fmla="*/ 29 h 147"/>
              <a:gd name="T32" fmla="*/ 36 w 160"/>
              <a:gd name="T33" fmla="*/ 48 h 147"/>
              <a:gd name="T34" fmla="*/ 15 w 160"/>
              <a:gd name="T35" fmla="*/ 69 h 147"/>
              <a:gd name="T36" fmla="*/ 0 w 160"/>
              <a:gd name="T37" fmla="*/ 69 h 147"/>
              <a:gd name="T38" fmla="*/ 0 w 160"/>
              <a:gd name="T39" fmla="*/ 113 h 147"/>
              <a:gd name="T40" fmla="*/ 15 w 160"/>
              <a:gd name="T41" fmla="*/ 113 h 147"/>
              <a:gd name="T42" fmla="*/ 33 w 160"/>
              <a:gd name="T43" fmla="*/ 133 h 147"/>
              <a:gd name="T44" fmla="*/ 33 w 160"/>
              <a:gd name="T45" fmla="*/ 147 h 147"/>
              <a:gd name="T46" fmla="*/ 44 w 160"/>
              <a:gd name="T47" fmla="*/ 147 h 147"/>
              <a:gd name="T48" fmla="*/ 44 w 160"/>
              <a:gd name="T49" fmla="*/ 135 h 147"/>
              <a:gd name="T50" fmla="*/ 55 w 160"/>
              <a:gd name="T51" fmla="*/ 135 h 147"/>
              <a:gd name="T52" fmla="*/ 55 w 160"/>
              <a:gd name="T53" fmla="*/ 147 h 147"/>
              <a:gd name="T54" fmla="*/ 65 w 160"/>
              <a:gd name="T55" fmla="*/ 147 h 147"/>
              <a:gd name="T56" fmla="*/ 65 w 160"/>
              <a:gd name="T57" fmla="*/ 135 h 147"/>
              <a:gd name="T58" fmla="*/ 91 w 160"/>
              <a:gd name="T59" fmla="*/ 135 h 147"/>
              <a:gd name="T60" fmla="*/ 91 w 160"/>
              <a:gd name="T61" fmla="*/ 147 h 147"/>
              <a:gd name="T62" fmla="*/ 102 w 160"/>
              <a:gd name="T63" fmla="*/ 147 h 147"/>
              <a:gd name="T64" fmla="*/ 102 w 160"/>
              <a:gd name="T65" fmla="*/ 135 h 147"/>
              <a:gd name="T66" fmla="*/ 113 w 160"/>
              <a:gd name="T67" fmla="*/ 135 h 147"/>
              <a:gd name="T68" fmla="*/ 113 w 160"/>
              <a:gd name="T69" fmla="*/ 147 h 147"/>
              <a:gd name="T70" fmla="*/ 124 w 160"/>
              <a:gd name="T71" fmla="*/ 147 h 147"/>
              <a:gd name="T72" fmla="*/ 124 w 160"/>
              <a:gd name="T73" fmla="*/ 133 h 147"/>
              <a:gd name="T74" fmla="*/ 142 w 160"/>
              <a:gd name="T75" fmla="*/ 107 h 147"/>
              <a:gd name="T76" fmla="*/ 142 w 160"/>
              <a:gd name="T77" fmla="*/ 79 h 147"/>
              <a:gd name="T78" fmla="*/ 160 w 160"/>
              <a:gd name="T79" fmla="*/ 56 h 147"/>
              <a:gd name="T80" fmla="*/ 149 w 160"/>
              <a:gd name="T81" fmla="*/ 56 h 147"/>
              <a:gd name="T82" fmla="*/ 131 w 160"/>
              <a:gd name="T83" fmla="*/ 107 h 147"/>
              <a:gd name="T84" fmla="*/ 115 w 160"/>
              <a:gd name="T85" fmla="*/ 124 h 147"/>
              <a:gd name="T86" fmla="*/ 42 w 160"/>
              <a:gd name="T87" fmla="*/ 124 h 147"/>
              <a:gd name="T88" fmla="*/ 25 w 160"/>
              <a:gd name="T89" fmla="*/ 107 h 147"/>
              <a:gd name="T90" fmla="*/ 25 w 160"/>
              <a:gd name="T91" fmla="*/ 102 h 147"/>
              <a:gd name="T92" fmla="*/ 11 w 160"/>
              <a:gd name="T93" fmla="*/ 102 h 147"/>
              <a:gd name="T94" fmla="*/ 11 w 160"/>
              <a:gd name="T95" fmla="*/ 80 h 147"/>
              <a:gd name="T96" fmla="*/ 25 w 160"/>
              <a:gd name="T97" fmla="*/ 80 h 147"/>
              <a:gd name="T98" fmla="*/ 25 w 160"/>
              <a:gd name="T99" fmla="*/ 75 h 147"/>
              <a:gd name="T100" fmla="*/ 42 w 160"/>
              <a:gd name="T101" fmla="*/ 58 h 147"/>
              <a:gd name="T102" fmla="*/ 47 w 160"/>
              <a:gd name="T103" fmla="*/ 58 h 147"/>
              <a:gd name="T104" fmla="*/ 47 w 160"/>
              <a:gd name="T105" fmla="*/ 41 h 147"/>
              <a:gd name="T106" fmla="*/ 58 w 160"/>
              <a:gd name="T107" fmla="*/ 54 h 147"/>
              <a:gd name="T108" fmla="*/ 59 w 160"/>
              <a:gd name="T109" fmla="*/ 58 h 147"/>
              <a:gd name="T110" fmla="*/ 115 w 160"/>
              <a:gd name="T111" fmla="*/ 58 h 147"/>
              <a:gd name="T112" fmla="*/ 131 w 160"/>
              <a:gd name="T113" fmla="*/ 75 h 147"/>
              <a:gd name="T114" fmla="*/ 131 w 160"/>
              <a:gd name="T115" fmla="*/ 107 h 147"/>
              <a:gd name="T116" fmla="*/ 64 w 160"/>
              <a:gd name="T117" fmla="*/ 69 h 147"/>
              <a:gd name="T118" fmla="*/ 93 w 160"/>
              <a:gd name="T119" fmla="*/ 69 h 147"/>
              <a:gd name="T120" fmla="*/ 93 w 160"/>
              <a:gd name="T121" fmla="*/ 80 h 147"/>
              <a:gd name="T122" fmla="*/ 64 w 160"/>
              <a:gd name="T123" fmla="*/ 80 h 147"/>
              <a:gd name="T124" fmla="*/ 64 w 160"/>
              <a:gd name="T125" fmla="*/ 69 h 1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60" h="147">
                <a:moveTo>
                  <a:pt x="78" y="0"/>
                </a:moveTo>
                <a:cubicBezTo>
                  <a:pt x="69" y="0"/>
                  <a:pt x="62" y="7"/>
                  <a:pt x="62" y="16"/>
                </a:cubicBezTo>
                <a:cubicBezTo>
                  <a:pt x="62" y="25"/>
                  <a:pt x="69" y="33"/>
                  <a:pt x="78" y="33"/>
                </a:cubicBezTo>
                <a:cubicBezTo>
                  <a:pt x="87" y="33"/>
                  <a:pt x="95" y="25"/>
                  <a:pt x="95" y="16"/>
                </a:cubicBezTo>
                <a:cubicBezTo>
                  <a:pt x="95" y="7"/>
                  <a:pt x="87" y="0"/>
                  <a:pt x="78" y="0"/>
                </a:cubicBezTo>
                <a:close/>
                <a:moveTo>
                  <a:pt x="78" y="22"/>
                </a:moveTo>
                <a:cubicBezTo>
                  <a:pt x="75" y="22"/>
                  <a:pt x="73" y="19"/>
                  <a:pt x="73" y="16"/>
                </a:cubicBezTo>
                <a:cubicBezTo>
                  <a:pt x="73" y="13"/>
                  <a:pt x="75" y="11"/>
                  <a:pt x="78" y="11"/>
                </a:cubicBezTo>
                <a:cubicBezTo>
                  <a:pt x="81" y="11"/>
                  <a:pt x="84" y="13"/>
                  <a:pt x="84" y="16"/>
                </a:cubicBezTo>
                <a:cubicBezTo>
                  <a:pt x="84" y="19"/>
                  <a:pt x="81" y="22"/>
                  <a:pt x="78" y="22"/>
                </a:cubicBezTo>
                <a:close/>
                <a:moveTo>
                  <a:pt x="149" y="56"/>
                </a:moveTo>
                <a:cubicBezTo>
                  <a:pt x="149" y="62"/>
                  <a:pt x="146" y="66"/>
                  <a:pt x="141" y="68"/>
                </a:cubicBezTo>
                <a:cubicBezTo>
                  <a:pt x="138" y="56"/>
                  <a:pt x="127" y="47"/>
                  <a:pt x="115" y="47"/>
                </a:cubicBezTo>
                <a:cubicBezTo>
                  <a:pt x="68" y="47"/>
                  <a:pt x="68" y="47"/>
                  <a:pt x="68" y="47"/>
                </a:cubicBezTo>
                <a:cubicBezTo>
                  <a:pt x="64" y="37"/>
                  <a:pt x="54" y="29"/>
                  <a:pt x="42" y="29"/>
                </a:cubicBezTo>
                <a:cubicBezTo>
                  <a:pt x="36" y="29"/>
                  <a:pt x="36" y="29"/>
                  <a:pt x="36" y="29"/>
                </a:cubicBezTo>
                <a:cubicBezTo>
                  <a:pt x="36" y="48"/>
                  <a:pt x="36" y="48"/>
                  <a:pt x="36" y="48"/>
                </a:cubicBezTo>
                <a:cubicBezTo>
                  <a:pt x="26" y="50"/>
                  <a:pt x="17" y="58"/>
                  <a:pt x="15" y="69"/>
                </a:cubicBezTo>
                <a:cubicBezTo>
                  <a:pt x="0" y="69"/>
                  <a:pt x="0" y="69"/>
                  <a:pt x="0" y="69"/>
                </a:cubicBezTo>
                <a:cubicBezTo>
                  <a:pt x="0" y="113"/>
                  <a:pt x="0" y="113"/>
                  <a:pt x="0" y="113"/>
                </a:cubicBezTo>
                <a:cubicBezTo>
                  <a:pt x="15" y="113"/>
                  <a:pt x="15" y="113"/>
                  <a:pt x="15" y="113"/>
                </a:cubicBezTo>
                <a:cubicBezTo>
                  <a:pt x="17" y="122"/>
                  <a:pt x="24" y="130"/>
                  <a:pt x="33" y="133"/>
                </a:cubicBezTo>
                <a:cubicBezTo>
                  <a:pt x="33" y="147"/>
                  <a:pt x="33" y="147"/>
                  <a:pt x="33" y="147"/>
                </a:cubicBezTo>
                <a:cubicBezTo>
                  <a:pt x="44" y="147"/>
                  <a:pt x="44" y="147"/>
                  <a:pt x="44" y="147"/>
                </a:cubicBezTo>
                <a:cubicBezTo>
                  <a:pt x="44" y="135"/>
                  <a:pt x="44" y="135"/>
                  <a:pt x="44" y="135"/>
                </a:cubicBezTo>
                <a:cubicBezTo>
                  <a:pt x="55" y="135"/>
                  <a:pt x="55" y="135"/>
                  <a:pt x="55" y="135"/>
                </a:cubicBezTo>
                <a:cubicBezTo>
                  <a:pt x="55" y="147"/>
                  <a:pt x="55" y="147"/>
                  <a:pt x="55" y="147"/>
                </a:cubicBezTo>
                <a:cubicBezTo>
                  <a:pt x="65" y="147"/>
                  <a:pt x="65" y="147"/>
                  <a:pt x="65" y="147"/>
                </a:cubicBezTo>
                <a:cubicBezTo>
                  <a:pt x="65" y="135"/>
                  <a:pt x="65" y="135"/>
                  <a:pt x="65" y="135"/>
                </a:cubicBezTo>
                <a:cubicBezTo>
                  <a:pt x="91" y="135"/>
                  <a:pt x="91" y="135"/>
                  <a:pt x="91" y="135"/>
                </a:cubicBezTo>
                <a:cubicBezTo>
                  <a:pt x="91" y="147"/>
                  <a:pt x="91" y="147"/>
                  <a:pt x="91" y="147"/>
                </a:cubicBezTo>
                <a:cubicBezTo>
                  <a:pt x="102" y="147"/>
                  <a:pt x="102" y="147"/>
                  <a:pt x="102" y="147"/>
                </a:cubicBezTo>
                <a:cubicBezTo>
                  <a:pt x="102" y="135"/>
                  <a:pt x="102" y="135"/>
                  <a:pt x="102" y="135"/>
                </a:cubicBezTo>
                <a:cubicBezTo>
                  <a:pt x="113" y="135"/>
                  <a:pt x="113" y="135"/>
                  <a:pt x="113" y="135"/>
                </a:cubicBezTo>
                <a:cubicBezTo>
                  <a:pt x="113" y="147"/>
                  <a:pt x="113" y="147"/>
                  <a:pt x="113" y="147"/>
                </a:cubicBezTo>
                <a:cubicBezTo>
                  <a:pt x="124" y="147"/>
                  <a:pt x="124" y="147"/>
                  <a:pt x="124" y="147"/>
                </a:cubicBezTo>
                <a:cubicBezTo>
                  <a:pt x="124" y="133"/>
                  <a:pt x="124" y="133"/>
                  <a:pt x="124" y="133"/>
                </a:cubicBezTo>
                <a:cubicBezTo>
                  <a:pt x="134" y="129"/>
                  <a:pt x="142" y="119"/>
                  <a:pt x="142" y="107"/>
                </a:cubicBezTo>
                <a:cubicBezTo>
                  <a:pt x="142" y="79"/>
                  <a:pt x="142" y="79"/>
                  <a:pt x="142" y="79"/>
                </a:cubicBezTo>
                <a:cubicBezTo>
                  <a:pt x="152" y="77"/>
                  <a:pt x="160" y="68"/>
                  <a:pt x="160" y="56"/>
                </a:cubicBezTo>
                <a:lnTo>
                  <a:pt x="149" y="56"/>
                </a:lnTo>
                <a:close/>
                <a:moveTo>
                  <a:pt x="131" y="107"/>
                </a:moveTo>
                <a:cubicBezTo>
                  <a:pt x="131" y="116"/>
                  <a:pt x="124" y="124"/>
                  <a:pt x="115" y="124"/>
                </a:cubicBezTo>
                <a:cubicBezTo>
                  <a:pt x="42" y="124"/>
                  <a:pt x="42" y="124"/>
                  <a:pt x="42" y="124"/>
                </a:cubicBezTo>
                <a:cubicBezTo>
                  <a:pt x="33" y="124"/>
                  <a:pt x="25" y="116"/>
                  <a:pt x="25" y="107"/>
                </a:cubicBezTo>
                <a:cubicBezTo>
                  <a:pt x="25" y="102"/>
                  <a:pt x="25" y="102"/>
                  <a:pt x="25" y="102"/>
                </a:cubicBezTo>
                <a:cubicBezTo>
                  <a:pt x="11" y="102"/>
                  <a:pt x="11" y="102"/>
                  <a:pt x="11" y="102"/>
                </a:cubicBezTo>
                <a:cubicBezTo>
                  <a:pt x="11" y="80"/>
                  <a:pt x="11" y="80"/>
                  <a:pt x="11" y="80"/>
                </a:cubicBezTo>
                <a:cubicBezTo>
                  <a:pt x="25" y="80"/>
                  <a:pt x="25" y="80"/>
                  <a:pt x="25" y="80"/>
                </a:cubicBezTo>
                <a:cubicBezTo>
                  <a:pt x="25" y="75"/>
                  <a:pt x="25" y="75"/>
                  <a:pt x="25" y="75"/>
                </a:cubicBezTo>
                <a:cubicBezTo>
                  <a:pt x="25" y="66"/>
                  <a:pt x="33" y="58"/>
                  <a:pt x="42" y="58"/>
                </a:cubicBezTo>
                <a:cubicBezTo>
                  <a:pt x="47" y="58"/>
                  <a:pt x="47" y="58"/>
                  <a:pt x="47" y="58"/>
                </a:cubicBezTo>
                <a:cubicBezTo>
                  <a:pt x="47" y="41"/>
                  <a:pt x="47" y="41"/>
                  <a:pt x="47" y="41"/>
                </a:cubicBezTo>
                <a:cubicBezTo>
                  <a:pt x="53" y="43"/>
                  <a:pt x="57" y="48"/>
                  <a:pt x="58" y="54"/>
                </a:cubicBezTo>
                <a:cubicBezTo>
                  <a:pt x="59" y="58"/>
                  <a:pt x="59" y="58"/>
                  <a:pt x="59" y="58"/>
                </a:cubicBezTo>
                <a:cubicBezTo>
                  <a:pt x="115" y="58"/>
                  <a:pt x="115" y="58"/>
                  <a:pt x="115" y="58"/>
                </a:cubicBezTo>
                <a:cubicBezTo>
                  <a:pt x="124" y="58"/>
                  <a:pt x="131" y="66"/>
                  <a:pt x="131" y="75"/>
                </a:cubicBezTo>
                <a:lnTo>
                  <a:pt x="131" y="107"/>
                </a:lnTo>
                <a:close/>
                <a:moveTo>
                  <a:pt x="64" y="69"/>
                </a:moveTo>
                <a:cubicBezTo>
                  <a:pt x="93" y="69"/>
                  <a:pt x="93" y="69"/>
                  <a:pt x="93" y="69"/>
                </a:cubicBezTo>
                <a:cubicBezTo>
                  <a:pt x="93" y="80"/>
                  <a:pt x="93" y="80"/>
                  <a:pt x="93" y="80"/>
                </a:cubicBezTo>
                <a:cubicBezTo>
                  <a:pt x="64" y="80"/>
                  <a:pt x="64" y="80"/>
                  <a:pt x="64" y="80"/>
                </a:cubicBezTo>
                <a:lnTo>
                  <a:pt x="64" y="6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5" name="Freeform 45">
            <a:extLst>
              <a:ext uri="{FF2B5EF4-FFF2-40B4-BE49-F238E27FC236}">
                <a16:creationId xmlns:a16="http://schemas.microsoft.com/office/drawing/2014/main" xmlns="" id="{3EE63A7B-01C2-43ED-A7FB-3FB04BCC571D}"/>
              </a:ext>
            </a:extLst>
          </p:cNvPr>
          <p:cNvSpPr>
            <a:spLocks noEditPoints="1"/>
          </p:cNvSpPr>
          <p:nvPr/>
        </p:nvSpPr>
        <p:spPr bwMode="auto">
          <a:xfrm>
            <a:off x="5346700" y="376238"/>
            <a:ext cx="546100" cy="550863"/>
          </a:xfrm>
          <a:custGeom>
            <a:avLst/>
            <a:gdLst>
              <a:gd name="T0" fmla="*/ 74 w 160"/>
              <a:gd name="T1" fmla="*/ 86 h 160"/>
              <a:gd name="T2" fmla="*/ 74 w 160"/>
              <a:gd name="T3" fmla="*/ 25 h 160"/>
              <a:gd name="T4" fmla="*/ 68 w 160"/>
              <a:gd name="T5" fmla="*/ 25 h 160"/>
              <a:gd name="T6" fmla="*/ 0 w 160"/>
              <a:gd name="T7" fmla="*/ 92 h 160"/>
              <a:gd name="T8" fmla="*/ 68 w 160"/>
              <a:gd name="T9" fmla="*/ 160 h 160"/>
              <a:gd name="T10" fmla="*/ 135 w 160"/>
              <a:gd name="T11" fmla="*/ 92 h 160"/>
              <a:gd name="T12" fmla="*/ 135 w 160"/>
              <a:gd name="T13" fmla="*/ 86 h 160"/>
              <a:gd name="T14" fmla="*/ 74 w 160"/>
              <a:gd name="T15" fmla="*/ 86 h 160"/>
              <a:gd name="T16" fmla="*/ 62 w 160"/>
              <a:gd name="T17" fmla="*/ 147 h 160"/>
              <a:gd name="T18" fmla="*/ 12 w 160"/>
              <a:gd name="T19" fmla="*/ 92 h 160"/>
              <a:gd name="T20" fmla="*/ 62 w 160"/>
              <a:gd name="T21" fmla="*/ 37 h 160"/>
              <a:gd name="T22" fmla="*/ 62 w 160"/>
              <a:gd name="T23" fmla="*/ 147 h 160"/>
              <a:gd name="T24" fmla="*/ 74 w 160"/>
              <a:gd name="T25" fmla="*/ 147 h 160"/>
              <a:gd name="T26" fmla="*/ 74 w 160"/>
              <a:gd name="T27" fmla="*/ 98 h 160"/>
              <a:gd name="T28" fmla="*/ 123 w 160"/>
              <a:gd name="T29" fmla="*/ 98 h 160"/>
              <a:gd name="T30" fmla="*/ 74 w 160"/>
              <a:gd name="T31" fmla="*/ 147 h 160"/>
              <a:gd name="T32" fmla="*/ 92 w 160"/>
              <a:gd name="T33" fmla="*/ 0 h 160"/>
              <a:gd name="T34" fmla="*/ 86 w 160"/>
              <a:gd name="T35" fmla="*/ 0 h 160"/>
              <a:gd name="T36" fmla="*/ 86 w 160"/>
              <a:gd name="T37" fmla="*/ 74 h 160"/>
              <a:gd name="T38" fmla="*/ 160 w 160"/>
              <a:gd name="T39" fmla="*/ 74 h 160"/>
              <a:gd name="T40" fmla="*/ 160 w 160"/>
              <a:gd name="T41" fmla="*/ 68 h 160"/>
              <a:gd name="T42" fmla="*/ 92 w 160"/>
              <a:gd name="T43" fmla="*/ 0 h 160"/>
              <a:gd name="T44" fmla="*/ 98 w 160"/>
              <a:gd name="T45" fmla="*/ 62 h 160"/>
              <a:gd name="T46" fmla="*/ 98 w 160"/>
              <a:gd name="T47" fmla="*/ 13 h 160"/>
              <a:gd name="T48" fmla="*/ 147 w 160"/>
              <a:gd name="T49" fmla="*/ 62 h 160"/>
              <a:gd name="T50" fmla="*/ 98 w 160"/>
              <a:gd name="T51" fmla="*/ 62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60" h="160">
                <a:moveTo>
                  <a:pt x="74" y="86"/>
                </a:moveTo>
                <a:cubicBezTo>
                  <a:pt x="74" y="25"/>
                  <a:pt x="74" y="25"/>
                  <a:pt x="74" y="25"/>
                </a:cubicBezTo>
                <a:cubicBezTo>
                  <a:pt x="68" y="25"/>
                  <a:pt x="68" y="25"/>
                  <a:pt x="68" y="25"/>
                </a:cubicBezTo>
                <a:cubicBezTo>
                  <a:pt x="30" y="25"/>
                  <a:pt x="0" y="55"/>
                  <a:pt x="0" y="92"/>
                </a:cubicBezTo>
                <a:cubicBezTo>
                  <a:pt x="0" y="130"/>
                  <a:pt x="30" y="160"/>
                  <a:pt x="68" y="160"/>
                </a:cubicBezTo>
                <a:cubicBezTo>
                  <a:pt x="105" y="160"/>
                  <a:pt x="135" y="130"/>
                  <a:pt x="135" y="92"/>
                </a:cubicBezTo>
                <a:cubicBezTo>
                  <a:pt x="135" y="86"/>
                  <a:pt x="135" y="86"/>
                  <a:pt x="135" y="86"/>
                </a:cubicBezTo>
                <a:cubicBezTo>
                  <a:pt x="74" y="86"/>
                  <a:pt x="74" y="86"/>
                  <a:pt x="74" y="86"/>
                </a:cubicBezTo>
                <a:close/>
                <a:moveTo>
                  <a:pt x="62" y="147"/>
                </a:moveTo>
                <a:cubicBezTo>
                  <a:pt x="34" y="144"/>
                  <a:pt x="12" y="121"/>
                  <a:pt x="12" y="92"/>
                </a:cubicBezTo>
                <a:cubicBezTo>
                  <a:pt x="12" y="64"/>
                  <a:pt x="34" y="40"/>
                  <a:pt x="62" y="37"/>
                </a:cubicBezTo>
                <a:lnTo>
                  <a:pt x="62" y="147"/>
                </a:lnTo>
                <a:close/>
                <a:moveTo>
                  <a:pt x="74" y="147"/>
                </a:moveTo>
                <a:cubicBezTo>
                  <a:pt x="74" y="98"/>
                  <a:pt x="74" y="98"/>
                  <a:pt x="74" y="98"/>
                </a:cubicBezTo>
                <a:cubicBezTo>
                  <a:pt x="123" y="98"/>
                  <a:pt x="123" y="98"/>
                  <a:pt x="123" y="98"/>
                </a:cubicBezTo>
                <a:cubicBezTo>
                  <a:pt x="120" y="124"/>
                  <a:pt x="99" y="144"/>
                  <a:pt x="74" y="147"/>
                </a:cubicBezTo>
                <a:close/>
                <a:moveTo>
                  <a:pt x="92" y="0"/>
                </a:moveTo>
                <a:cubicBezTo>
                  <a:pt x="86" y="0"/>
                  <a:pt x="86" y="0"/>
                  <a:pt x="86" y="0"/>
                </a:cubicBezTo>
                <a:cubicBezTo>
                  <a:pt x="86" y="74"/>
                  <a:pt x="86" y="74"/>
                  <a:pt x="86" y="74"/>
                </a:cubicBezTo>
                <a:cubicBezTo>
                  <a:pt x="160" y="74"/>
                  <a:pt x="160" y="74"/>
                  <a:pt x="160" y="74"/>
                </a:cubicBezTo>
                <a:cubicBezTo>
                  <a:pt x="160" y="68"/>
                  <a:pt x="160" y="68"/>
                  <a:pt x="160" y="68"/>
                </a:cubicBezTo>
                <a:cubicBezTo>
                  <a:pt x="160" y="30"/>
                  <a:pt x="130" y="0"/>
                  <a:pt x="92" y="0"/>
                </a:cubicBezTo>
                <a:close/>
                <a:moveTo>
                  <a:pt x="98" y="62"/>
                </a:moveTo>
                <a:cubicBezTo>
                  <a:pt x="98" y="13"/>
                  <a:pt x="98" y="13"/>
                  <a:pt x="98" y="13"/>
                </a:cubicBezTo>
                <a:cubicBezTo>
                  <a:pt x="124" y="15"/>
                  <a:pt x="145" y="36"/>
                  <a:pt x="147" y="62"/>
                </a:cubicBezTo>
                <a:lnTo>
                  <a:pt x="98" y="6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6" name="Freeform 46">
            <a:extLst>
              <a:ext uri="{FF2B5EF4-FFF2-40B4-BE49-F238E27FC236}">
                <a16:creationId xmlns:a16="http://schemas.microsoft.com/office/drawing/2014/main" xmlns="" id="{F193B0ED-6908-4334-818C-DEA81A9210B9}"/>
              </a:ext>
            </a:extLst>
          </p:cNvPr>
          <p:cNvSpPr>
            <a:spLocks noEditPoints="1"/>
          </p:cNvSpPr>
          <p:nvPr/>
        </p:nvSpPr>
        <p:spPr bwMode="auto">
          <a:xfrm>
            <a:off x="5441950" y="995363"/>
            <a:ext cx="369888" cy="550863"/>
          </a:xfrm>
          <a:custGeom>
            <a:avLst/>
            <a:gdLst>
              <a:gd name="T0" fmla="*/ 67 w 233"/>
              <a:gd name="T1" fmla="*/ 113 h 347"/>
              <a:gd name="T2" fmla="*/ 166 w 233"/>
              <a:gd name="T3" fmla="*/ 113 h 347"/>
              <a:gd name="T4" fmla="*/ 166 w 233"/>
              <a:gd name="T5" fmla="*/ 136 h 347"/>
              <a:gd name="T6" fmla="*/ 67 w 233"/>
              <a:gd name="T7" fmla="*/ 136 h 347"/>
              <a:gd name="T8" fmla="*/ 67 w 233"/>
              <a:gd name="T9" fmla="*/ 113 h 347"/>
              <a:gd name="T10" fmla="*/ 67 w 233"/>
              <a:gd name="T11" fmla="*/ 160 h 347"/>
              <a:gd name="T12" fmla="*/ 166 w 233"/>
              <a:gd name="T13" fmla="*/ 160 h 347"/>
              <a:gd name="T14" fmla="*/ 166 w 233"/>
              <a:gd name="T15" fmla="*/ 182 h 347"/>
              <a:gd name="T16" fmla="*/ 67 w 233"/>
              <a:gd name="T17" fmla="*/ 182 h 347"/>
              <a:gd name="T18" fmla="*/ 67 w 233"/>
              <a:gd name="T19" fmla="*/ 160 h 347"/>
              <a:gd name="T20" fmla="*/ 67 w 233"/>
              <a:gd name="T21" fmla="*/ 206 h 347"/>
              <a:gd name="T22" fmla="*/ 166 w 233"/>
              <a:gd name="T23" fmla="*/ 206 h 347"/>
              <a:gd name="T24" fmla="*/ 166 w 233"/>
              <a:gd name="T25" fmla="*/ 230 h 347"/>
              <a:gd name="T26" fmla="*/ 67 w 233"/>
              <a:gd name="T27" fmla="*/ 230 h 347"/>
              <a:gd name="T28" fmla="*/ 67 w 233"/>
              <a:gd name="T29" fmla="*/ 206 h 347"/>
              <a:gd name="T30" fmla="*/ 67 w 233"/>
              <a:gd name="T31" fmla="*/ 253 h 347"/>
              <a:gd name="T32" fmla="*/ 166 w 233"/>
              <a:gd name="T33" fmla="*/ 253 h 347"/>
              <a:gd name="T34" fmla="*/ 166 w 233"/>
              <a:gd name="T35" fmla="*/ 277 h 347"/>
              <a:gd name="T36" fmla="*/ 67 w 233"/>
              <a:gd name="T37" fmla="*/ 277 h 347"/>
              <a:gd name="T38" fmla="*/ 67 w 233"/>
              <a:gd name="T39" fmla="*/ 253 h 347"/>
              <a:gd name="T40" fmla="*/ 213 w 233"/>
              <a:gd name="T41" fmla="*/ 323 h 347"/>
              <a:gd name="T42" fmla="*/ 213 w 233"/>
              <a:gd name="T43" fmla="*/ 67 h 347"/>
              <a:gd name="T44" fmla="*/ 127 w 233"/>
              <a:gd name="T45" fmla="*/ 67 h 347"/>
              <a:gd name="T46" fmla="*/ 127 w 233"/>
              <a:gd name="T47" fmla="*/ 0 h 347"/>
              <a:gd name="T48" fmla="*/ 106 w 233"/>
              <a:gd name="T49" fmla="*/ 0 h 347"/>
              <a:gd name="T50" fmla="*/ 106 w 233"/>
              <a:gd name="T51" fmla="*/ 67 h 347"/>
              <a:gd name="T52" fmla="*/ 20 w 233"/>
              <a:gd name="T53" fmla="*/ 67 h 347"/>
              <a:gd name="T54" fmla="*/ 20 w 233"/>
              <a:gd name="T55" fmla="*/ 323 h 347"/>
              <a:gd name="T56" fmla="*/ 0 w 233"/>
              <a:gd name="T57" fmla="*/ 323 h 347"/>
              <a:gd name="T58" fmla="*/ 0 w 233"/>
              <a:gd name="T59" fmla="*/ 347 h 347"/>
              <a:gd name="T60" fmla="*/ 233 w 233"/>
              <a:gd name="T61" fmla="*/ 347 h 347"/>
              <a:gd name="T62" fmla="*/ 233 w 233"/>
              <a:gd name="T63" fmla="*/ 323 h 347"/>
              <a:gd name="T64" fmla="*/ 213 w 233"/>
              <a:gd name="T65" fmla="*/ 323 h 347"/>
              <a:gd name="T66" fmla="*/ 190 w 233"/>
              <a:gd name="T67" fmla="*/ 323 h 347"/>
              <a:gd name="T68" fmla="*/ 144 w 233"/>
              <a:gd name="T69" fmla="*/ 323 h 347"/>
              <a:gd name="T70" fmla="*/ 144 w 233"/>
              <a:gd name="T71" fmla="*/ 299 h 347"/>
              <a:gd name="T72" fmla="*/ 88 w 233"/>
              <a:gd name="T73" fmla="*/ 299 h 347"/>
              <a:gd name="T74" fmla="*/ 88 w 233"/>
              <a:gd name="T75" fmla="*/ 323 h 347"/>
              <a:gd name="T76" fmla="*/ 43 w 233"/>
              <a:gd name="T77" fmla="*/ 323 h 347"/>
              <a:gd name="T78" fmla="*/ 43 w 233"/>
              <a:gd name="T79" fmla="*/ 89 h 347"/>
              <a:gd name="T80" fmla="*/ 190 w 233"/>
              <a:gd name="T81" fmla="*/ 89 h 347"/>
              <a:gd name="T82" fmla="*/ 190 w 233"/>
              <a:gd name="T83" fmla="*/ 323 h 3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233" h="347">
                <a:moveTo>
                  <a:pt x="67" y="113"/>
                </a:moveTo>
                <a:lnTo>
                  <a:pt x="166" y="113"/>
                </a:lnTo>
                <a:lnTo>
                  <a:pt x="166" y="136"/>
                </a:lnTo>
                <a:lnTo>
                  <a:pt x="67" y="136"/>
                </a:lnTo>
                <a:lnTo>
                  <a:pt x="67" y="113"/>
                </a:lnTo>
                <a:close/>
                <a:moveTo>
                  <a:pt x="67" y="160"/>
                </a:moveTo>
                <a:lnTo>
                  <a:pt x="166" y="160"/>
                </a:lnTo>
                <a:lnTo>
                  <a:pt x="166" y="182"/>
                </a:lnTo>
                <a:lnTo>
                  <a:pt x="67" y="182"/>
                </a:lnTo>
                <a:lnTo>
                  <a:pt x="67" y="160"/>
                </a:lnTo>
                <a:close/>
                <a:moveTo>
                  <a:pt x="67" y="206"/>
                </a:moveTo>
                <a:lnTo>
                  <a:pt x="166" y="206"/>
                </a:lnTo>
                <a:lnTo>
                  <a:pt x="166" y="230"/>
                </a:lnTo>
                <a:lnTo>
                  <a:pt x="67" y="230"/>
                </a:lnTo>
                <a:lnTo>
                  <a:pt x="67" y="206"/>
                </a:lnTo>
                <a:close/>
                <a:moveTo>
                  <a:pt x="67" y="253"/>
                </a:moveTo>
                <a:lnTo>
                  <a:pt x="166" y="253"/>
                </a:lnTo>
                <a:lnTo>
                  <a:pt x="166" y="277"/>
                </a:lnTo>
                <a:lnTo>
                  <a:pt x="67" y="277"/>
                </a:lnTo>
                <a:lnTo>
                  <a:pt x="67" y="253"/>
                </a:lnTo>
                <a:close/>
                <a:moveTo>
                  <a:pt x="213" y="323"/>
                </a:moveTo>
                <a:lnTo>
                  <a:pt x="213" y="67"/>
                </a:lnTo>
                <a:lnTo>
                  <a:pt x="127" y="67"/>
                </a:lnTo>
                <a:lnTo>
                  <a:pt x="127" y="0"/>
                </a:lnTo>
                <a:lnTo>
                  <a:pt x="106" y="0"/>
                </a:lnTo>
                <a:lnTo>
                  <a:pt x="106" y="67"/>
                </a:lnTo>
                <a:lnTo>
                  <a:pt x="20" y="67"/>
                </a:lnTo>
                <a:lnTo>
                  <a:pt x="20" y="323"/>
                </a:lnTo>
                <a:lnTo>
                  <a:pt x="0" y="323"/>
                </a:lnTo>
                <a:lnTo>
                  <a:pt x="0" y="347"/>
                </a:lnTo>
                <a:lnTo>
                  <a:pt x="233" y="347"/>
                </a:lnTo>
                <a:lnTo>
                  <a:pt x="233" y="323"/>
                </a:lnTo>
                <a:lnTo>
                  <a:pt x="213" y="323"/>
                </a:lnTo>
                <a:close/>
                <a:moveTo>
                  <a:pt x="190" y="323"/>
                </a:moveTo>
                <a:lnTo>
                  <a:pt x="144" y="323"/>
                </a:lnTo>
                <a:lnTo>
                  <a:pt x="144" y="299"/>
                </a:lnTo>
                <a:lnTo>
                  <a:pt x="88" y="299"/>
                </a:lnTo>
                <a:lnTo>
                  <a:pt x="88" y="323"/>
                </a:lnTo>
                <a:lnTo>
                  <a:pt x="43" y="323"/>
                </a:lnTo>
                <a:lnTo>
                  <a:pt x="43" y="89"/>
                </a:lnTo>
                <a:lnTo>
                  <a:pt x="190" y="89"/>
                </a:lnTo>
                <a:lnTo>
                  <a:pt x="190" y="32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7" name="Freeform 47">
            <a:extLst>
              <a:ext uri="{FF2B5EF4-FFF2-40B4-BE49-F238E27FC236}">
                <a16:creationId xmlns:a16="http://schemas.microsoft.com/office/drawing/2014/main" xmlns="" id="{EB23A0F9-3D93-49AD-82A5-3ADA61847CFD}"/>
              </a:ext>
            </a:extLst>
          </p:cNvPr>
          <p:cNvSpPr>
            <a:spLocks noEditPoints="1"/>
          </p:cNvSpPr>
          <p:nvPr/>
        </p:nvSpPr>
        <p:spPr bwMode="auto">
          <a:xfrm>
            <a:off x="5346700" y="1614488"/>
            <a:ext cx="539750" cy="550863"/>
          </a:xfrm>
          <a:custGeom>
            <a:avLst/>
            <a:gdLst>
              <a:gd name="T0" fmla="*/ 97 w 158"/>
              <a:gd name="T1" fmla="*/ 87 h 160"/>
              <a:gd name="T2" fmla="*/ 109 w 158"/>
              <a:gd name="T3" fmla="*/ 87 h 160"/>
              <a:gd name="T4" fmla="*/ 109 w 158"/>
              <a:gd name="T5" fmla="*/ 136 h 160"/>
              <a:gd name="T6" fmla="*/ 97 w 158"/>
              <a:gd name="T7" fmla="*/ 136 h 160"/>
              <a:gd name="T8" fmla="*/ 97 w 158"/>
              <a:gd name="T9" fmla="*/ 87 h 160"/>
              <a:gd name="T10" fmla="*/ 122 w 158"/>
              <a:gd name="T11" fmla="*/ 87 h 160"/>
              <a:gd name="T12" fmla="*/ 134 w 158"/>
              <a:gd name="T13" fmla="*/ 87 h 160"/>
              <a:gd name="T14" fmla="*/ 134 w 158"/>
              <a:gd name="T15" fmla="*/ 136 h 160"/>
              <a:gd name="T16" fmla="*/ 122 w 158"/>
              <a:gd name="T17" fmla="*/ 136 h 160"/>
              <a:gd name="T18" fmla="*/ 122 w 158"/>
              <a:gd name="T19" fmla="*/ 87 h 160"/>
              <a:gd name="T20" fmla="*/ 49 w 158"/>
              <a:gd name="T21" fmla="*/ 87 h 160"/>
              <a:gd name="T22" fmla="*/ 61 w 158"/>
              <a:gd name="T23" fmla="*/ 87 h 160"/>
              <a:gd name="T24" fmla="*/ 61 w 158"/>
              <a:gd name="T25" fmla="*/ 136 h 160"/>
              <a:gd name="T26" fmla="*/ 49 w 158"/>
              <a:gd name="T27" fmla="*/ 136 h 160"/>
              <a:gd name="T28" fmla="*/ 49 w 158"/>
              <a:gd name="T29" fmla="*/ 87 h 160"/>
              <a:gd name="T30" fmla="*/ 24 w 158"/>
              <a:gd name="T31" fmla="*/ 87 h 160"/>
              <a:gd name="T32" fmla="*/ 36 w 158"/>
              <a:gd name="T33" fmla="*/ 87 h 160"/>
              <a:gd name="T34" fmla="*/ 36 w 158"/>
              <a:gd name="T35" fmla="*/ 136 h 160"/>
              <a:gd name="T36" fmla="*/ 24 w 158"/>
              <a:gd name="T37" fmla="*/ 136 h 160"/>
              <a:gd name="T38" fmla="*/ 24 w 158"/>
              <a:gd name="T39" fmla="*/ 87 h 160"/>
              <a:gd name="T40" fmla="*/ 73 w 158"/>
              <a:gd name="T41" fmla="*/ 87 h 160"/>
              <a:gd name="T42" fmla="*/ 85 w 158"/>
              <a:gd name="T43" fmla="*/ 87 h 160"/>
              <a:gd name="T44" fmla="*/ 85 w 158"/>
              <a:gd name="T45" fmla="*/ 136 h 160"/>
              <a:gd name="T46" fmla="*/ 73 w 158"/>
              <a:gd name="T47" fmla="*/ 136 h 160"/>
              <a:gd name="T48" fmla="*/ 73 w 158"/>
              <a:gd name="T49" fmla="*/ 87 h 160"/>
              <a:gd name="T50" fmla="*/ 85 w 158"/>
              <a:gd name="T51" fmla="*/ 15 h 160"/>
              <a:gd name="T52" fmla="*/ 85 w 158"/>
              <a:gd name="T53" fmla="*/ 0 h 160"/>
              <a:gd name="T54" fmla="*/ 73 w 158"/>
              <a:gd name="T55" fmla="*/ 0 h 160"/>
              <a:gd name="T56" fmla="*/ 73 w 158"/>
              <a:gd name="T57" fmla="*/ 26 h 160"/>
              <a:gd name="T58" fmla="*/ 79 w 158"/>
              <a:gd name="T59" fmla="*/ 26 h 160"/>
              <a:gd name="T60" fmla="*/ 79 w 158"/>
              <a:gd name="T61" fmla="*/ 26 h 160"/>
              <a:gd name="T62" fmla="*/ 85 w 158"/>
              <a:gd name="T63" fmla="*/ 32 h 160"/>
              <a:gd name="T64" fmla="*/ 79 w 158"/>
              <a:gd name="T65" fmla="*/ 38 h 160"/>
              <a:gd name="T66" fmla="*/ 73 w 158"/>
              <a:gd name="T67" fmla="*/ 32 h 160"/>
              <a:gd name="T68" fmla="*/ 61 w 158"/>
              <a:gd name="T69" fmla="*/ 32 h 160"/>
              <a:gd name="T70" fmla="*/ 79 w 158"/>
              <a:gd name="T71" fmla="*/ 51 h 160"/>
              <a:gd name="T72" fmla="*/ 97 w 158"/>
              <a:gd name="T73" fmla="*/ 32 h 160"/>
              <a:gd name="T74" fmla="*/ 85 w 158"/>
              <a:gd name="T75" fmla="*/ 15 h 160"/>
              <a:gd name="T76" fmla="*/ 107 w 158"/>
              <a:gd name="T77" fmla="*/ 45 h 160"/>
              <a:gd name="T78" fmla="*/ 99 w 158"/>
              <a:gd name="T79" fmla="*/ 55 h 160"/>
              <a:gd name="T80" fmla="*/ 120 w 158"/>
              <a:gd name="T81" fmla="*/ 63 h 160"/>
              <a:gd name="T82" fmla="*/ 38 w 158"/>
              <a:gd name="T83" fmla="*/ 63 h 160"/>
              <a:gd name="T84" fmla="*/ 59 w 158"/>
              <a:gd name="T85" fmla="*/ 55 h 160"/>
              <a:gd name="T86" fmla="*/ 51 w 158"/>
              <a:gd name="T87" fmla="*/ 45 h 160"/>
              <a:gd name="T88" fmla="*/ 0 w 158"/>
              <a:gd name="T89" fmla="*/ 65 h 160"/>
              <a:gd name="T90" fmla="*/ 0 w 158"/>
              <a:gd name="T91" fmla="*/ 160 h 160"/>
              <a:gd name="T92" fmla="*/ 158 w 158"/>
              <a:gd name="T93" fmla="*/ 160 h 160"/>
              <a:gd name="T94" fmla="*/ 158 w 158"/>
              <a:gd name="T95" fmla="*/ 65 h 160"/>
              <a:gd name="T96" fmla="*/ 107 w 158"/>
              <a:gd name="T97" fmla="*/ 45 h 160"/>
              <a:gd name="T98" fmla="*/ 146 w 158"/>
              <a:gd name="T99" fmla="*/ 148 h 160"/>
              <a:gd name="T100" fmla="*/ 12 w 158"/>
              <a:gd name="T101" fmla="*/ 148 h 160"/>
              <a:gd name="T102" fmla="*/ 12 w 158"/>
              <a:gd name="T103" fmla="*/ 75 h 160"/>
              <a:gd name="T104" fmla="*/ 146 w 158"/>
              <a:gd name="T105" fmla="*/ 75 h 160"/>
              <a:gd name="T106" fmla="*/ 146 w 158"/>
              <a:gd name="T107" fmla="*/ 148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58" h="160">
                <a:moveTo>
                  <a:pt x="97" y="87"/>
                </a:moveTo>
                <a:cubicBezTo>
                  <a:pt x="109" y="87"/>
                  <a:pt x="109" y="87"/>
                  <a:pt x="109" y="87"/>
                </a:cubicBezTo>
                <a:cubicBezTo>
                  <a:pt x="109" y="136"/>
                  <a:pt x="109" y="136"/>
                  <a:pt x="109" y="136"/>
                </a:cubicBezTo>
                <a:cubicBezTo>
                  <a:pt x="97" y="136"/>
                  <a:pt x="97" y="136"/>
                  <a:pt x="97" y="136"/>
                </a:cubicBezTo>
                <a:lnTo>
                  <a:pt x="97" y="87"/>
                </a:lnTo>
                <a:close/>
                <a:moveTo>
                  <a:pt x="122" y="87"/>
                </a:moveTo>
                <a:cubicBezTo>
                  <a:pt x="134" y="87"/>
                  <a:pt x="134" y="87"/>
                  <a:pt x="134" y="87"/>
                </a:cubicBezTo>
                <a:cubicBezTo>
                  <a:pt x="134" y="136"/>
                  <a:pt x="134" y="136"/>
                  <a:pt x="134" y="136"/>
                </a:cubicBezTo>
                <a:cubicBezTo>
                  <a:pt x="122" y="136"/>
                  <a:pt x="122" y="136"/>
                  <a:pt x="122" y="136"/>
                </a:cubicBezTo>
                <a:lnTo>
                  <a:pt x="122" y="87"/>
                </a:lnTo>
                <a:close/>
                <a:moveTo>
                  <a:pt x="49" y="87"/>
                </a:moveTo>
                <a:cubicBezTo>
                  <a:pt x="61" y="87"/>
                  <a:pt x="61" y="87"/>
                  <a:pt x="61" y="87"/>
                </a:cubicBezTo>
                <a:cubicBezTo>
                  <a:pt x="61" y="136"/>
                  <a:pt x="61" y="136"/>
                  <a:pt x="61" y="136"/>
                </a:cubicBezTo>
                <a:cubicBezTo>
                  <a:pt x="49" y="136"/>
                  <a:pt x="49" y="136"/>
                  <a:pt x="49" y="136"/>
                </a:cubicBezTo>
                <a:lnTo>
                  <a:pt x="49" y="87"/>
                </a:lnTo>
                <a:close/>
                <a:moveTo>
                  <a:pt x="24" y="87"/>
                </a:moveTo>
                <a:cubicBezTo>
                  <a:pt x="36" y="87"/>
                  <a:pt x="36" y="87"/>
                  <a:pt x="36" y="87"/>
                </a:cubicBezTo>
                <a:cubicBezTo>
                  <a:pt x="36" y="136"/>
                  <a:pt x="36" y="136"/>
                  <a:pt x="36" y="136"/>
                </a:cubicBezTo>
                <a:cubicBezTo>
                  <a:pt x="24" y="136"/>
                  <a:pt x="24" y="136"/>
                  <a:pt x="24" y="136"/>
                </a:cubicBezTo>
                <a:lnTo>
                  <a:pt x="24" y="87"/>
                </a:lnTo>
                <a:close/>
                <a:moveTo>
                  <a:pt x="73" y="87"/>
                </a:moveTo>
                <a:cubicBezTo>
                  <a:pt x="85" y="87"/>
                  <a:pt x="85" y="87"/>
                  <a:pt x="85" y="87"/>
                </a:cubicBezTo>
                <a:cubicBezTo>
                  <a:pt x="85" y="136"/>
                  <a:pt x="85" y="136"/>
                  <a:pt x="85" y="136"/>
                </a:cubicBezTo>
                <a:cubicBezTo>
                  <a:pt x="73" y="136"/>
                  <a:pt x="73" y="136"/>
                  <a:pt x="73" y="136"/>
                </a:cubicBezTo>
                <a:lnTo>
                  <a:pt x="73" y="87"/>
                </a:lnTo>
                <a:close/>
                <a:moveTo>
                  <a:pt x="85" y="15"/>
                </a:moveTo>
                <a:cubicBezTo>
                  <a:pt x="85" y="0"/>
                  <a:pt x="85" y="0"/>
                  <a:pt x="85" y="0"/>
                </a:cubicBezTo>
                <a:cubicBezTo>
                  <a:pt x="73" y="0"/>
                  <a:pt x="73" y="0"/>
                  <a:pt x="73" y="0"/>
                </a:cubicBezTo>
                <a:cubicBezTo>
                  <a:pt x="73" y="26"/>
                  <a:pt x="73" y="26"/>
                  <a:pt x="73" y="26"/>
                </a:cubicBezTo>
                <a:cubicBezTo>
                  <a:pt x="79" y="26"/>
                  <a:pt x="79" y="26"/>
                  <a:pt x="79" y="26"/>
                </a:cubicBezTo>
                <a:cubicBezTo>
                  <a:pt x="79" y="26"/>
                  <a:pt x="79" y="26"/>
                  <a:pt x="79" y="26"/>
                </a:cubicBezTo>
                <a:cubicBezTo>
                  <a:pt x="82" y="26"/>
                  <a:pt x="85" y="29"/>
                  <a:pt x="85" y="32"/>
                </a:cubicBezTo>
                <a:cubicBezTo>
                  <a:pt x="85" y="36"/>
                  <a:pt x="82" y="38"/>
                  <a:pt x="79" y="38"/>
                </a:cubicBezTo>
                <a:cubicBezTo>
                  <a:pt x="76" y="38"/>
                  <a:pt x="73" y="36"/>
                  <a:pt x="73" y="32"/>
                </a:cubicBezTo>
                <a:cubicBezTo>
                  <a:pt x="61" y="32"/>
                  <a:pt x="61" y="32"/>
                  <a:pt x="61" y="32"/>
                </a:cubicBezTo>
                <a:cubicBezTo>
                  <a:pt x="61" y="42"/>
                  <a:pt x="69" y="51"/>
                  <a:pt x="79" y="51"/>
                </a:cubicBezTo>
                <a:cubicBezTo>
                  <a:pt x="89" y="51"/>
                  <a:pt x="97" y="42"/>
                  <a:pt x="97" y="32"/>
                </a:cubicBezTo>
                <a:cubicBezTo>
                  <a:pt x="97" y="24"/>
                  <a:pt x="92" y="18"/>
                  <a:pt x="85" y="15"/>
                </a:cubicBezTo>
                <a:close/>
                <a:moveTo>
                  <a:pt x="107" y="45"/>
                </a:moveTo>
                <a:cubicBezTo>
                  <a:pt x="105" y="49"/>
                  <a:pt x="102" y="52"/>
                  <a:pt x="99" y="55"/>
                </a:cubicBezTo>
                <a:cubicBezTo>
                  <a:pt x="120" y="63"/>
                  <a:pt x="120" y="63"/>
                  <a:pt x="120" y="63"/>
                </a:cubicBezTo>
                <a:cubicBezTo>
                  <a:pt x="38" y="63"/>
                  <a:pt x="38" y="63"/>
                  <a:pt x="38" y="63"/>
                </a:cubicBezTo>
                <a:cubicBezTo>
                  <a:pt x="59" y="55"/>
                  <a:pt x="59" y="55"/>
                  <a:pt x="59" y="55"/>
                </a:cubicBezTo>
                <a:cubicBezTo>
                  <a:pt x="56" y="52"/>
                  <a:pt x="53" y="49"/>
                  <a:pt x="51" y="45"/>
                </a:cubicBezTo>
                <a:cubicBezTo>
                  <a:pt x="0" y="65"/>
                  <a:pt x="0" y="65"/>
                  <a:pt x="0" y="65"/>
                </a:cubicBezTo>
                <a:cubicBezTo>
                  <a:pt x="0" y="160"/>
                  <a:pt x="0" y="160"/>
                  <a:pt x="0" y="160"/>
                </a:cubicBezTo>
                <a:cubicBezTo>
                  <a:pt x="158" y="160"/>
                  <a:pt x="158" y="160"/>
                  <a:pt x="158" y="160"/>
                </a:cubicBezTo>
                <a:cubicBezTo>
                  <a:pt x="158" y="65"/>
                  <a:pt x="158" y="65"/>
                  <a:pt x="158" y="65"/>
                </a:cubicBezTo>
                <a:lnTo>
                  <a:pt x="107" y="45"/>
                </a:lnTo>
                <a:close/>
                <a:moveTo>
                  <a:pt x="146" y="148"/>
                </a:moveTo>
                <a:cubicBezTo>
                  <a:pt x="12" y="148"/>
                  <a:pt x="12" y="148"/>
                  <a:pt x="12" y="148"/>
                </a:cubicBezTo>
                <a:cubicBezTo>
                  <a:pt x="12" y="75"/>
                  <a:pt x="12" y="75"/>
                  <a:pt x="12" y="75"/>
                </a:cubicBezTo>
                <a:cubicBezTo>
                  <a:pt x="146" y="75"/>
                  <a:pt x="146" y="75"/>
                  <a:pt x="146" y="75"/>
                </a:cubicBezTo>
                <a:cubicBezTo>
                  <a:pt x="146" y="148"/>
                  <a:pt x="146" y="148"/>
                  <a:pt x="146" y="14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8" name="Freeform 48">
            <a:extLst>
              <a:ext uri="{FF2B5EF4-FFF2-40B4-BE49-F238E27FC236}">
                <a16:creationId xmlns:a16="http://schemas.microsoft.com/office/drawing/2014/main" xmlns="" id="{2B4C1994-FC68-4267-9687-7AB5EF32E094}"/>
              </a:ext>
            </a:extLst>
          </p:cNvPr>
          <p:cNvSpPr>
            <a:spLocks noEditPoints="1"/>
          </p:cNvSpPr>
          <p:nvPr/>
        </p:nvSpPr>
        <p:spPr bwMode="auto">
          <a:xfrm>
            <a:off x="5429250" y="2233613"/>
            <a:ext cx="392113" cy="550863"/>
          </a:xfrm>
          <a:custGeom>
            <a:avLst/>
            <a:gdLst>
              <a:gd name="T0" fmla="*/ 93 w 115"/>
              <a:gd name="T1" fmla="*/ 71 h 160"/>
              <a:gd name="T2" fmla="*/ 93 w 115"/>
              <a:gd name="T3" fmla="*/ 60 h 160"/>
              <a:gd name="T4" fmla="*/ 0 w 115"/>
              <a:gd name="T5" fmla="*/ 60 h 160"/>
              <a:gd name="T6" fmla="*/ 0 w 115"/>
              <a:gd name="T7" fmla="*/ 113 h 160"/>
              <a:gd name="T8" fmla="*/ 47 w 115"/>
              <a:gd name="T9" fmla="*/ 160 h 160"/>
              <a:gd name="T10" fmla="*/ 91 w 115"/>
              <a:gd name="T11" fmla="*/ 126 h 160"/>
              <a:gd name="T12" fmla="*/ 115 w 115"/>
              <a:gd name="T13" fmla="*/ 99 h 160"/>
              <a:gd name="T14" fmla="*/ 93 w 115"/>
              <a:gd name="T15" fmla="*/ 71 h 160"/>
              <a:gd name="T16" fmla="*/ 52 w 115"/>
              <a:gd name="T17" fmla="*/ 98 h 160"/>
              <a:gd name="T18" fmla="*/ 52 w 115"/>
              <a:gd name="T19" fmla="*/ 108 h 160"/>
              <a:gd name="T20" fmla="*/ 41 w 115"/>
              <a:gd name="T21" fmla="*/ 108 h 160"/>
              <a:gd name="T22" fmla="*/ 41 w 115"/>
              <a:gd name="T23" fmla="*/ 98 h 160"/>
              <a:gd name="T24" fmla="*/ 47 w 115"/>
              <a:gd name="T25" fmla="*/ 94 h 160"/>
              <a:gd name="T26" fmla="*/ 52 w 115"/>
              <a:gd name="T27" fmla="*/ 98 h 160"/>
              <a:gd name="T28" fmla="*/ 82 w 115"/>
              <a:gd name="T29" fmla="*/ 113 h 160"/>
              <a:gd name="T30" fmla="*/ 47 w 115"/>
              <a:gd name="T31" fmla="*/ 149 h 160"/>
              <a:gd name="T32" fmla="*/ 11 w 115"/>
              <a:gd name="T33" fmla="*/ 113 h 160"/>
              <a:gd name="T34" fmla="*/ 11 w 115"/>
              <a:gd name="T35" fmla="*/ 71 h 160"/>
              <a:gd name="T36" fmla="*/ 41 w 115"/>
              <a:gd name="T37" fmla="*/ 71 h 160"/>
              <a:gd name="T38" fmla="*/ 41 w 115"/>
              <a:gd name="T39" fmla="*/ 84 h 160"/>
              <a:gd name="T40" fmla="*/ 30 w 115"/>
              <a:gd name="T41" fmla="*/ 92 h 160"/>
              <a:gd name="T42" fmla="*/ 30 w 115"/>
              <a:gd name="T43" fmla="*/ 119 h 160"/>
              <a:gd name="T44" fmla="*/ 63 w 115"/>
              <a:gd name="T45" fmla="*/ 119 h 160"/>
              <a:gd name="T46" fmla="*/ 63 w 115"/>
              <a:gd name="T47" fmla="*/ 92 h 160"/>
              <a:gd name="T48" fmla="*/ 52 w 115"/>
              <a:gd name="T49" fmla="*/ 84 h 160"/>
              <a:gd name="T50" fmla="*/ 52 w 115"/>
              <a:gd name="T51" fmla="*/ 71 h 160"/>
              <a:gd name="T52" fmla="*/ 82 w 115"/>
              <a:gd name="T53" fmla="*/ 71 h 160"/>
              <a:gd name="T54" fmla="*/ 82 w 115"/>
              <a:gd name="T55" fmla="*/ 113 h 160"/>
              <a:gd name="T56" fmla="*/ 93 w 115"/>
              <a:gd name="T57" fmla="*/ 114 h 160"/>
              <a:gd name="T58" fmla="*/ 93 w 115"/>
              <a:gd name="T59" fmla="*/ 113 h 160"/>
              <a:gd name="T60" fmla="*/ 93 w 115"/>
              <a:gd name="T61" fmla="*/ 83 h 160"/>
              <a:gd name="T62" fmla="*/ 104 w 115"/>
              <a:gd name="T63" fmla="*/ 99 h 160"/>
              <a:gd name="T64" fmla="*/ 93 w 115"/>
              <a:gd name="T65" fmla="*/ 114 h 160"/>
              <a:gd name="T66" fmla="*/ 71 w 115"/>
              <a:gd name="T67" fmla="*/ 0 h 160"/>
              <a:gd name="T68" fmla="*/ 60 w 115"/>
              <a:gd name="T69" fmla="*/ 0 h 160"/>
              <a:gd name="T70" fmla="*/ 52 w 115"/>
              <a:gd name="T71" fmla="*/ 16 h 160"/>
              <a:gd name="T72" fmla="*/ 60 w 115"/>
              <a:gd name="T73" fmla="*/ 32 h 160"/>
              <a:gd name="T74" fmla="*/ 52 w 115"/>
              <a:gd name="T75" fmla="*/ 48 h 160"/>
              <a:gd name="T76" fmla="*/ 63 w 115"/>
              <a:gd name="T77" fmla="*/ 48 h 160"/>
              <a:gd name="T78" fmla="*/ 71 w 115"/>
              <a:gd name="T79" fmla="*/ 32 h 160"/>
              <a:gd name="T80" fmla="*/ 63 w 115"/>
              <a:gd name="T81" fmla="*/ 16 h 160"/>
              <a:gd name="T82" fmla="*/ 71 w 115"/>
              <a:gd name="T83" fmla="*/ 0 h 160"/>
              <a:gd name="T84" fmla="*/ 41 w 115"/>
              <a:gd name="T85" fmla="*/ 0 h 160"/>
              <a:gd name="T86" fmla="*/ 30 w 115"/>
              <a:gd name="T87" fmla="*/ 0 h 160"/>
              <a:gd name="T88" fmla="*/ 22 w 115"/>
              <a:gd name="T89" fmla="*/ 16 h 160"/>
              <a:gd name="T90" fmla="*/ 30 w 115"/>
              <a:gd name="T91" fmla="*/ 32 h 160"/>
              <a:gd name="T92" fmla="*/ 22 w 115"/>
              <a:gd name="T93" fmla="*/ 48 h 160"/>
              <a:gd name="T94" fmla="*/ 33 w 115"/>
              <a:gd name="T95" fmla="*/ 48 h 160"/>
              <a:gd name="T96" fmla="*/ 41 w 115"/>
              <a:gd name="T97" fmla="*/ 32 h 160"/>
              <a:gd name="T98" fmla="*/ 33 w 115"/>
              <a:gd name="T99" fmla="*/ 16 h 160"/>
              <a:gd name="T100" fmla="*/ 41 w 115"/>
              <a:gd name="T101" fmla="*/ 0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15" h="160">
                <a:moveTo>
                  <a:pt x="93" y="71"/>
                </a:moveTo>
                <a:cubicBezTo>
                  <a:pt x="93" y="60"/>
                  <a:pt x="93" y="60"/>
                  <a:pt x="93" y="60"/>
                </a:cubicBezTo>
                <a:cubicBezTo>
                  <a:pt x="0" y="60"/>
                  <a:pt x="0" y="60"/>
                  <a:pt x="0" y="60"/>
                </a:cubicBezTo>
                <a:cubicBezTo>
                  <a:pt x="0" y="113"/>
                  <a:pt x="0" y="113"/>
                  <a:pt x="0" y="113"/>
                </a:cubicBezTo>
                <a:cubicBezTo>
                  <a:pt x="0" y="139"/>
                  <a:pt x="21" y="160"/>
                  <a:pt x="47" y="160"/>
                </a:cubicBezTo>
                <a:cubicBezTo>
                  <a:pt x="68" y="160"/>
                  <a:pt x="86" y="146"/>
                  <a:pt x="91" y="126"/>
                </a:cubicBezTo>
                <a:cubicBezTo>
                  <a:pt x="105" y="124"/>
                  <a:pt x="115" y="113"/>
                  <a:pt x="115" y="99"/>
                </a:cubicBezTo>
                <a:cubicBezTo>
                  <a:pt x="115" y="85"/>
                  <a:pt x="106" y="74"/>
                  <a:pt x="93" y="71"/>
                </a:cubicBezTo>
                <a:close/>
                <a:moveTo>
                  <a:pt x="52" y="98"/>
                </a:moveTo>
                <a:cubicBezTo>
                  <a:pt x="52" y="108"/>
                  <a:pt x="52" y="108"/>
                  <a:pt x="52" y="108"/>
                </a:cubicBezTo>
                <a:cubicBezTo>
                  <a:pt x="41" y="108"/>
                  <a:pt x="41" y="108"/>
                  <a:pt x="41" y="108"/>
                </a:cubicBezTo>
                <a:cubicBezTo>
                  <a:pt x="41" y="98"/>
                  <a:pt x="41" y="98"/>
                  <a:pt x="41" y="98"/>
                </a:cubicBezTo>
                <a:cubicBezTo>
                  <a:pt x="47" y="94"/>
                  <a:pt x="47" y="94"/>
                  <a:pt x="47" y="94"/>
                </a:cubicBezTo>
                <a:lnTo>
                  <a:pt x="52" y="98"/>
                </a:lnTo>
                <a:close/>
                <a:moveTo>
                  <a:pt x="82" y="113"/>
                </a:moveTo>
                <a:cubicBezTo>
                  <a:pt x="82" y="133"/>
                  <a:pt x="66" y="149"/>
                  <a:pt x="47" y="149"/>
                </a:cubicBezTo>
                <a:cubicBezTo>
                  <a:pt x="27" y="149"/>
                  <a:pt x="11" y="133"/>
                  <a:pt x="11" y="113"/>
                </a:cubicBezTo>
                <a:cubicBezTo>
                  <a:pt x="11" y="71"/>
                  <a:pt x="11" y="71"/>
                  <a:pt x="11" y="71"/>
                </a:cubicBezTo>
                <a:cubicBezTo>
                  <a:pt x="41" y="71"/>
                  <a:pt x="41" y="71"/>
                  <a:pt x="41" y="71"/>
                </a:cubicBezTo>
                <a:cubicBezTo>
                  <a:pt x="41" y="84"/>
                  <a:pt x="41" y="84"/>
                  <a:pt x="41" y="84"/>
                </a:cubicBezTo>
                <a:cubicBezTo>
                  <a:pt x="30" y="92"/>
                  <a:pt x="30" y="92"/>
                  <a:pt x="30" y="92"/>
                </a:cubicBezTo>
                <a:cubicBezTo>
                  <a:pt x="30" y="119"/>
                  <a:pt x="30" y="119"/>
                  <a:pt x="30" y="119"/>
                </a:cubicBezTo>
                <a:cubicBezTo>
                  <a:pt x="63" y="119"/>
                  <a:pt x="63" y="119"/>
                  <a:pt x="63" y="119"/>
                </a:cubicBezTo>
                <a:cubicBezTo>
                  <a:pt x="63" y="92"/>
                  <a:pt x="63" y="92"/>
                  <a:pt x="63" y="92"/>
                </a:cubicBezTo>
                <a:cubicBezTo>
                  <a:pt x="52" y="84"/>
                  <a:pt x="52" y="84"/>
                  <a:pt x="52" y="84"/>
                </a:cubicBezTo>
                <a:cubicBezTo>
                  <a:pt x="52" y="71"/>
                  <a:pt x="52" y="71"/>
                  <a:pt x="52" y="71"/>
                </a:cubicBezTo>
                <a:cubicBezTo>
                  <a:pt x="82" y="71"/>
                  <a:pt x="82" y="71"/>
                  <a:pt x="82" y="71"/>
                </a:cubicBezTo>
                <a:lnTo>
                  <a:pt x="82" y="113"/>
                </a:lnTo>
                <a:close/>
                <a:moveTo>
                  <a:pt x="93" y="114"/>
                </a:moveTo>
                <a:cubicBezTo>
                  <a:pt x="93" y="114"/>
                  <a:pt x="93" y="114"/>
                  <a:pt x="93" y="113"/>
                </a:cubicBezTo>
                <a:cubicBezTo>
                  <a:pt x="93" y="83"/>
                  <a:pt x="93" y="83"/>
                  <a:pt x="93" y="83"/>
                </a:cubicBezTo>
                <a:cubicBezTo>
                  <a:pt x="100" y="85"/>
                  <a:pt x="104" y="91"/>
                  <a:pt x="104" y="99"/>
                </a:cubicBezTo>
                <a:cubicBezTo>
                  <a:pt x="104" y="106"/>
                  <a:pt x="100" y="112"/>
                  <a:pt x="93" y="114"/>
                </a:cubicBezTo>
                <a:close/>
                <a:moveTo>
                  <a:pt x="71" y="0"/>
                </a:moveTo>
                <a:cubicBezTo>
                  <a:pt x="60" y="0"/>
                  <a:pt x="60" y="0"/>
                  <a:pt x="60" y="0"/>
                </a:cubicBezTo>
                <a:cubicBezTo>
                  <a:pt x="60" y="5"/>
                  <a:pt x="52" y="6"/>
                  <a:pt x="52" y="16"/>
                </a:cubicBezTo>
                <a:cubicBezTo>
                  <a:pt x="52" y="26"/>
                  <a:pt x="60" y="28"/>
                  <a:pt x="60" y="32"/>
                </a:cubicBezTo>
                <a:cubicBezTo>
                  <a:pt x="60" y="37"/>
                  <a:pt x="52" y="38"/>
                  <a:pt x="52" y="48"/>
                </a:cubicBezTo>
                <a:cubicBezTo>
                  <a:pt x="63" y="48"/>
                  <a:pt x="63" y="48"/>
                  <a:pt x="63" y="48"/>
                </a:cubicBezTo>
                <a:cubicBezTo>
                  <a:pt x="63" y="44"/>
                  <a:pt x="71" y="42"/>
                  <a:pt x="71" y="32"/>
                </a:cubicBezTo>
                <a:cubicBezTo>
                  <a:pt x="71" y="22"/>
                  <a:pt x="63" y="21"/>
                  <a:pt x="63" y="16"/>
                </a:cubicBezTo>
                <a:cubicBezTo>
                  <a:pt x="63" y="11"/>
                  <a:pt x="71" y="10"/>
                  <a:pt x="71" y="0"/>
                </a:cubicBezTo>
                <a:close/>
                <a:moveTo>
                  <a:pt x="41" y="0"/>
                </a:moveTo>
                <a:cubicBezTo>
                  <a:pt x="30" y="0"/>
                  <a:pt x="30" y="0"/>
                  <a:pt x="30" y="0"/>
                </a:cubicBezTo>
                <a:cubicBezTo>
                  <a:pt x="30" y="5"/>
                  <a:pt x="22" y="6"/>
                  <a:pt x="22" y="16"/>
                </a:cubicBezTo>
                <a:cubicBezTo>
                  <a:pt x="22" y="26"/>
                  <a:pt x="30" y="28"/>
                  <a:pt x="30" y="32"/>
                </a:cubicBezTo>
                <a:cubicBezTo>
                  <a:pt x="30" y="37"/>
                  <a:pt x="22" y="38"/>
                  <a:pt x="22" y="48"/>
                </a:cubicBezTo>
                <a:cubicBezTo>
                  <a:pt x="33" y="48"/>
                  <a:pt x="33" y="48"/>
                  <a:pt x="33" y="48"/>
                </a:cubicBezTo>
                <a:cubicBezTo>
                  <a:pt x="33" y="44"/>
                  <a:pt x="41" y="42"/>
                  <a:pt x="41" y="32"/>
                </a:cubicBezTo>
                <a:cubicBezTo>
                  <a:pt x="41" y="22"/>
                  <a:pt x="33" y="21"/>
                  <a:pt x="33" y="16"/>
                </a:cubicBezTo>
                <a:cubicBezTo>
                  <a:pt x="33" y="11"/>
                  <a:pt x="41" y="10"/>
                  <a:pt x="41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9" name="Freeform 49">
            <a:extLst>
              <a:ext uri="{FF2B5EF4-FFF2-40B4-BE49-F238E27FC236}">
                <a16:creationId xmlns:a16="http://schemas.microsoft.com/office/drawing/2014/main" xmlns="" id="{CF0A29C9-C6C8-4904-A520-CDD7F2022213}"/>
              </a:ext>
            </a:extLst>
          </p:cNvPr>
          <p:cNvSpPr>
            <a:spLocks noEditPoints="1"/>
          </p:cNvSpPr>
          <p:nvPr/>
        </p:nvSpPr>
        <p:spPr bwMode="auto">
          <a:xfrm>
            <a:off x="5346700" y="2894013"/>
            <a:ext cx="546100" cy="447675"/>
          </a:xfrm>
          <a:custGeom>
            <a:avLst/>
            <a:gdLst>
              <a:gd name="T0" fmla="*/ 48 w 160"/>
              <a:gd name="T1" fmla="*/ 62 h 130"/>
              <a:gd name="T2" fmla="*/ 27 w 160"/>
              <a:gd name="T3" fmla="*/ 82 h 130"/>
              <a:gd name="T4" fmla="*/ 48 w 160"/>
              <a:gd name="T5" fmla="*/ 103 h 130"/>
              <a:gd name="T6" fmla="*/ 69 w 160"/>
              <a:gd name="T7" fmla="*/ 82 h 130"/>
              <a:gd name="T8" fmla="*/ 48 w 160"/>
              <a:gd name="T9" fmla="*/ 62 h 130"/>
              <a:gd name="T10" fmla="*/ 48 w 160"/>
              <a:gd name="T11" fmla="*/ 89 h 130"/>
              <a:gd name="T12" fmla="*/ 41 w 160"/>
              <a:gd name="T13" fmla="*/ 82 h 130"/>
              <a:gd name="T14" fmla="*/ 48 w 160"/>
              <a:gd name="T15" fmla="*/ 75 h 130"/>
              <a:gd name="T16" fmla="*/ 55 w 160"/>
              <a:gd name="T17" fmla="*/ 82 h 130"/>
              <a:gd name="T18" fmla="*/ 48 w 160"/>
              <a:gd name="T19" fmla="*/ 89 h 130"/>
              <a:gd name="T20" fmla="*/ 87 w 160"/>
              <a:gd name="T21" fmla="*/ 34 h 130"/>
              <a:gd name="T22" fmla="*/ 87 w 160"/>
              <a:gd name="T23" fmla="*/ 15 h 130"/>
              <a:gd name="T24" fmla="*/ 89 w 160"/>
              <a:gd name="T25" fmla="*/ 9 h 130"/>
              <a:gd name="T26" fmla="*/ 80 w 160"/>
              <a:gd name="T27" fmla="*/ 0 h 130"/>
              <a:gd name="T28" fmla="*/ 71 w 160"/>
              <a:gd name="T29" fmla="*/ 9 h 130"/>
              <a:gd name="T30" fmla="*/ 73 w 160"/>
              <a:gd name="T31" fmla="*/ 15 h 130"/>
              <a:gd name="T32" fmla="*/ 73 w 160"/>
              <a:gd name="T33" fmla="*/ 34 h 130"/>
              <a:gd name="T34" fmla="*/ 0 w 160"/>
              <a:gd name="T35" fmla="*/ 34 h 130"/>
              <a:gd name="T36" fmla="*/ 0 w 160"/>
              <a:gd name="T37" fmla="*/ 130 h 130"/>
              <a:gd name="T38" fmla="*/ 160 w 160"/>
              <a:gd name="T39" fmla="*/ 130 h 130"/>
              <a:gd name="T40" fmla="*/ 160 w 160"/>
              <a:gd name="T41" fmla="*/ 34 h 130"/>
              <a:gd name="T42" fmla="*/ 87 w 160"/>
              <a:gd name="T43" fmla="*/ 34 h 130"/>
              <a:gd name="T44" fmla="*/ 146 w 160"/>
              <a:gd name="T45" fmla="*/ 117 h 130"/>
              <a:gd name="T46" fmla="*/ 14 w 160"/>
              <a:gd name="T47" fmla="*/ 117 h 130"/>
              <a:gd name="T48" fmla="*/ 14 w 160"/>
              <a:gd name="T49" fmla="*/ 48 h 130"/>
              <a:gd name="T50" fmla="*/ 146 w 160"/>
              <a:gd name="T51" fmla="*/ 48 h 130"/>
              <a:gd name="T52" fmla="*/ 146 w 160"/>
              <a:gd name="T53" fmla="*/ 117 h 130"/>
              <a:gd name="T54" fmla="*/ 82 w 160"/>
              <a:gd name="T55" fmla="*/ 62 h 130"/>
              <a:gd name="T56" fmla="*/ 133 w 160"/>
              <a:gd name="T57" fmla="*/ 62 h 130"/>
              <a:gd name="T58" fmla="*/ 133 w 160"/>
              <a:gd name="T59" fmla="*/ 75 h 130"/>
              <a:gd name="T60" fmla="*/ 82 w 160"/>
              <a:gd name="T61" fmla="*/ 75 h 130"/>
              <a:gd name="T62" fmla="*/ 82 w 160"/>
              <a:gd name="T63" fmla="*/ 62 h 130"/>
              <a:gd name="T64" fmla="*/ 82 w 160"/>
              <a:gd name="T65" fmla="*/ 89 h 130"/>
              <a:gd name="T66" fmla="*/ 114 w 160"/>
              <a:gd name="T67" fmla="*/ 89 h 130"/>
              <a:gd name="T68" fmla="*/ 114 w 160"/>
              <a:gd name="T69" fmla="*/ 103 h 130"/>
              <a:gd name="T70" fmla="*/ 82 w 160"/>
              <a:gd name="T71" fmla="*/ 103 h 130"/>
              <a:gd name="T72" fmla="*/ 82 w 160"/>
              <a:gd name="T73" fmla="*/ 89 h 1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60" h="130">
                <a:moveTo>
                  <a:pt x="48" y="62"/>
                </a:moveTo>
                <a:cubicBezTo>
                  <a:pt x="37" y="62"/>
                  <a:pt x="27" y="71"/>
                  <a:pt x="27" y="82"/>
                </a:cubicBezTo>
                <a:cubicBezTo>
                  <a:pt x="27" y="94"/>
                  <a:pt x="37" y="103"/>
                  <a:pt x="48" y="103"/>
                </a:cubicBezTo>
                <a:cubicBezTo>
                  <a:pt x="59" y="103"/>
                  <a:pt x="69" y="94"/>
                  <a:pt x="69" y="82"/>
                </a:cubicBezTo>
                <a:cubicBezTo>
                  <a:pt x="69" y="71"/>
                  <a:pt x="59" y="62"/>
                  <a:pt x="48" y="62"/>
                </a:cubicBezTo>
                <a:close/>
                <a:moveTo>
                  <a:pt x="48" y="89"/>
                </a:moveTo>
                <a:cubicBezTo>
                  <a:pt x="44" y="89"/>
                  <a:pt x="41" y="86"/>
                  <a:pt x="41" y="82"/>
                </a:cubicBezTo>
                <a:cubicBezTo>
                  <a:pt x="41" y="79"/>
                  <a:pt x="44" y="75"/>
                  <a:pt x="48" y="75"/>
                </a:cubicBezTo>
                <a:cubicBezTo>
                  <a:pt x="52" y="75"/>
                  <a:pt x="55" y="79"/>
                  <a:pt x="55" y="82"/>
                </a:cubicBezTo>
                <a:cubicBezTo>
                  <a:pt x="55" y="86"/>
                  <a:pt x="52" y="89"/>
                  <a:pt x="48" y="89"/>
                </a:cubicBezTo>
                <a:close/>
                <a:moveTo>
                  <a:pt x="87" y="34"/>
                </a:moveTo>
                <a:cubicBezTo>
                  <a:pt x="87" y="15"/>
                  <a:pt x="87" y="15"/>
                  <a:pt x="87" y="15"/>
                </a:cubicBezTo>
                <a:cubicBezTo>
                  <a:pt x="88" y="14"/>
                  <a:pt x="89" y="11"/>
                  <a:pt x="89" y="9"/>
                </a:cubicBezTo>
                <a:cubicBezTo>
                  <a:pt x="89" y="4"/>
                  <a:pt x="85" y="0"/>
                  <a:pt x="80" y="0"/>
                </a:cubicBezTo>
                <a:cubicBezTo>
                  <a:pt x="75" y="0"/>
                  <a:pt x="71" y="4"/>
                  <a:pt x="71" y="9"/>
                </a:cubicBezTo>
                <a:cubicBezTo>
                  <a:pt x="71" y="11"/>
                  <a:pt x="72" y="14"/>
                  <a:pt x="73" y="15"/>
                </a:cubicBezTo>
                <a:cubicBezTo>
                  <a:pt x="73" y="34"/>
                  <a:pt x="73" y="34"/>
                  <a:pt x="73" y="34"/>
                </a:cubicBezTo>
                <a:cubicBezTo>
                  <a:pt x="0" y="34"/>
                  <a:pt x="0" y="34"/>
                  <a:pt x="0" y="34"/>
                </a:cubicBezTo>
                <a:cubicBezTo>
                  <a:pt x="0" y="130"/>
                  <a:pt x="0" y="130"/>
                  <a:pt x="0" y="130"/>
                </a:cubicBezTo>
                <a:cubicBezTo>
                  <a:pt x="160" y="130"/>
                  <a:pt x="160" y="130"/>
                  <a:pt x="160" y="130"/>
                </a:cubicBezTo>
                <a:cubicBezTo>
                  <a:pt x="160" y="34"/>
                  <a:pt x="160" y="34"/>
                  <a:pt x="160" y="34"/>
                </a:cubicBezTo>
                <a:lnTo>
                  <a:pt x="87" y="34"/>
                </a:lnTo>
                <a:close/>
                <a:moveTo>
                  <a:pt x="146" y="117"/>
                </a:moveTo>
                <a:cubicBezTo>
                  <a:pt x="14" y="117"/>
                  <a:pt x="14" y="117"/>
                  <a:pt x="14" y="117"/>
                </a:cubicBezTo>
                <a:cubicBezTo>
                  <a:pt x="14" y="48"/>
                  <a:pt x="14" y="48"/>
                  <a:pt x="14" y="48"/>
                </a:cubicBezTo>
                <a:cubicBezTo>
                  <a:pt x="146" y="48"/>
                  <a:pt x="146" y="48"/>
                  <a:pt x="146" y="48"/>
                </a:cubicBezTo>
                <a:cubicBezTo>
                  <a:pt x="146" y="117"/>
                  <a:pt x="146" y="117"/>
                  <a:pt x="146" y="117"/>
                </a:cubicBezTo>
                <a:close/>
                <a:moveTo>
                  <a:pt x="82" y="62"/>
                </a:moveTo>
                <a:cubicBezTo>
                  <a:pt x="133" y="62"/>
                  <a:pt x="133" y="62"/>
                  <a:pt x="133" y="62"/>
                </a:cubicBezTo>
                <a:cubicBezTo>
                  <a:pt x="133" y="75"/>
                  <a:pt x="133" y="75"/>
                  <a:pt x="133" y="75"/>
                </a:cubicBezTo>
                <a:cubicBezTo>
                  <a:pt x="82" y="75"/>
                  <a:pt x="82" y="75"/>
                  <a:pt x="82" y="75"/>
                </a:cubicBezTo>
                <a:lnTo>
                  <a:pt x="82" y="62"/>
                </a:lnTo>
                <a:close/>
                <a:moveTo>
                  <a:pt x="82" y="89"/>
                </a:moveTo>
                <a:cubicBezTo>
                  <a:pt x="114" y="89"/>
                  <a:pt x="114" y="89"/>
                  <a:pt x="114" y="89"/>
                </a:cubicBezTo>
                <a:cubicBezTo>
                  <a:pt x="114" y="103"/>
                  <a:pt x="114" y="103"/>
                  <a:pt x="114" y="103"/>
                </a:cubicBezTo>
                <a:cubicBezTo>
                  <a:pt x="82" y="103"/>
                  <a:pt x="82" y="103"/>
                  <a:pt x="82" y="103"/>
                </a:cubicBezTo>
                <a:lnTo>
                  <a:pt x="82" y="8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0" name="Freeform 50">
            <a:extLst>
              <a:ext uri="{FF2B5EF4-FFF2-40B4-BE49-F238E27FC236}">
                <a16:creationId xmlns:a16="http://schemas.microsoft.com/office/drawing/2014/main" xmlns="" id="{B4110844-5702-42F6-826A-75ED4BDDDCCF}"/>
              </a:ext>
            </a:extLst>
          </p:cNvPr>
          <p:cNvSpPr>
            <a:spLocks noEditPoints="1"/>
          </p:cNvSpPr>
          <p:nvPr/>
        </p:nvSpPr>
        <p:spPr bwMode="auto">
          <a:xfrm>
            <a:off x="5429250" y="3471863"/>
            <a:ext cx="374650" cy="550863"/>
          </a:xfrm>
          <a:custGeom>
            <a:avLst/>
            <a:gdLst>
              <a:gd name="T0" fmla="*/ 60 w 110"/>
              <a:gd name="T1" fmla="*/ 50 h 160"/>
              <a:gd name="T2" fmla="*/ 66 w 110"/>
              <a:gd name="T3" fmla="*/ 39 h 160"/>
              <a:gd name="T4" fmla="*/ 78 w 110"/>
              <a:gd name="T5" fmla="*/ 31 h 160"/>
              <a:gd name="T6" fmla="*/ 60 w 110"/>
              <a:gd name="T7" fmla="*/ 28 h 160"/>
              <a:gd name="T8" fmla="*/ 50 w 110"/>
              <a:gd name="T9" fmla="*/ 20 h 160"/>
              <a:gd name="T10" fmla="*/ 44 w 110"/>
              <a:gd name="T11" fmla="*/ 28 h 160"/>
              <a:gd name="T12" fmla="*/ 44 w 110"/>
              <a:gd name="T13" fmla="*/ 60 h 160"/>
              <a:gd name="T14" fmla="*/ 50 w 110"/>
              <a:gd name="T15" fmla="*/ 71 h 160"/>
              <a:gd name="T16" fmla="*/ 36 w 110"/>
              <a:gd name="T17" fmla="*/ 70 h 160"/>
              <a:gd name="T18" fmla="*/ 44 w 110"/>
              <a:gd name="T19" fmla="*/ 82 h 160"/>
              <a:gd name="T20" fmla="*/ 50 w 110"/>
              <a:gd name="T21" fmla="*/ 91 h 160"/>
              <a:gd name="T22" fmla="*/ 60 w 110"/>
              <a:gd name="T23" fmla="*/ 82 h 160"/>
              <a:gd name="T24" fmla="*/ 82 w 110"/>
              <a:gd name="T25" fmla="*/ 66 h 160"/>
              <a:gd name="T26" fmla="*/ 50 w 110"/>
              <a:gd name="T27" fmla="*/ 50 h 160"/>
              <a:gd name="T28" fmla="*/ 39 w 110"/>
              <a:gd name="T29" fmla="*/ 44 h 160"/>
              <a:gd name="T30" fmla="*/ 50 w 110"/>
              <a:gd name="T31" fmla="*/ 39 h 160"/>
              <a:gd name="T32" fmla="*/ 66 w 110"/>
              <a:gd name="T33" fmla="*/ 71 h 160"/>
              <a:gd name="T34" fmla="*/ 60 w 110"/>
              <a:gd name="T35" fmla="*/ 60 h 160"/>
              <a:gd name="T36" fmla="*/ 71 w 110"/>
              <a:gd name="T37" fmla="*/ 66 h 160"/>
              <a:gd name="T38" fmla="*/ 55 w 110"/>
              <a:gd name="T39" fmla="*/ 0 h 160"/>
              <a:gd name="T40" fmla="*/ 17 w 110"/>
              <a:gd name="T41" fmla="*/ 95 h 160"/>
              <a:gd name="T42" fmla="*/ 36 w 110"/>
              <a:gd name="T43" fmla="*/ 140 h 160"/>
              <a:gd name="T44" fmla="*/ 75 w 110"/>
              <a:gd name="T45" fmla="*/ 140 h 160"/>
              <a:gd name="T46" fmla="*/ 93 w 110"/>
              <a:gd name="T47" fmla="*/ 95 h 160"/>
              <a:gd name="T48" fmla="*/ 55 w 110"/>
              <a:gd name="T49" fmla="*/ 0 h 160"/>
              <a:gd name="T50" fmla="*/ 55 w 110"/>
              <a:gd name="T51" fmla="*/ 149 h 160"/>
              <a:gd name="T52" fmla="*/ 46 w 110"/>
              <a:gd name="T53" fmla="*/ 132 h 160"/>
              <a:gd name="T54" fmla="*/ 64 w 110"/>
              <a:gd name="T55" fmla="*/ 140 h 160"/>
              <a:gd name="T56" fmla="*/ 85 w 110"/>
              <a:gd name="T57" fmla="*/ 88 h 160"/>
              <a:gd name="T58" fmla="*/ 60 w 110"/>
              <a:gd name="T59" fmla="*/ 121 h 160"/>
              <a:gd name="T60" fmla="*/ 50 w 110"/>
              <a:gd name="T61" fmla="*/ 105 h 160"/>
              <a:gd name="T62" fmla="*/ 46 w 110"/>
              <a:gd name="T63" fmla="*/ 121 h 160"/>
              <a:gd name="T64" fmla="*/ 25 w 110"/>
              <a:gd name="T65" fmla="*/ 87 h 160"/>
              <a:gd name="T66" fmla="*/ 55 w 110"/>
              <a:gd name="T67" fmla="*/ 11 h 160"/>
              <a:gd name="T68" fmla="*/ 86 w 110"/>
              <a:gd name="T69" fmla="*/ 87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10" h="160">
                <a:moveTo>
                  <a:pt x="66" y="50"/>
                </a:moveTo>
                <a:cubicBezTo>
                  <a:pt x="60" y="50"/>
                  <a:pt x="60" y="50"/>
                  <a:pt x="60" y="50"/>
                </a:cubicBezTo>
                <a:cubicBezTo>
                  <a:pt x="60" y="39"/>
                  <a:pt x="60" y="39"/>
                  <a:pt x="60" y="39"/>
                </a:cubicBezTo>
                <a:cubicBezTo>
                  <a:pt x="66" y="39"/>
                  <a:pt x="66" y="39"/>
                  <a:pt x="66" y="39"/>
                </a:cubicBezTo>
                <a:cubicBezTo>
                  <a:pt x="69" y="39"/>
                  <a:pt x="72" y="40"/>
                  <a:pt x="75" y="41"/>
                </a:cubicBezTo>
                <a:cubicBezTo>
                  <a:pt x="78" y="31"/>
                  <a:pt x="78" y="31"/>
                  <a:pt x="78" y="31"/>
                </a:cubicBezTo>
                <a:cubicBezTo>
                  <a:pt x="74" y="29"/>
                  <a:pt x="70" y="28"/>
                  <a:pt x="66" y="28"/>
                </a:cubicBezTo>
                <a:cubicBezTo>
                  <a:pt x="60" y="28"/>
                  <a:pt x="60" y="28"/>
                  <a:pt x="60" y="28"/>
                </a:cubicBezTo>
                <a:cubicBezTo>
                  <a:pt x="60" y="20"/>
                  <a:pt x="60" y="20"/>
                  <a:pt x="60" y="20"/>
                </a:cubicBezTo>
                <a:cubicBezTo>
                  <a:pt x="50" y="20"/>
                  <a:pt x="50" y="20"/>
                  <a:pt x="50" y="20"/>
                </a:cubicBezTo>
                <a:cubicBezTo>
                  <a:pt x="50" y="28"/>
                  <a:pt x="50" y="28"/>
                  <a:pt x="50" y="28"/>
                </a:cubicBezTo>
                <a:cubicBezTo>
                  <a:pt x="44" y="28"/>
                  <a:pt x="44" y="28"/>
                  <a:pt x="44" y="28"/>
                </a:cubicBezTo>
                <a:cubicBezTo>
                  <a:pt x="36" y="28"/>
                  <a:pt x="28" y="36"/>
                  <a:pt x="28" y="44"/>
                </a:cubicBezTo>
                <a:cubicBezTo>
                  <a:pt x="28" y="53"/>
                  <a:pt x="36" y="60"/>
                  <a:pt x="44" y="60"/>
                </a:cubicBezTo>
                <a:cubicBezTo>
                  <a:pt x="50" y="60"/>
                  <a:pt x="50" y="60"/>
                  <a:pt x="50" y="60"/>
                </a:cubicBezTo>
                <a:cubicBezTo>
                  <a:pt x="50" y="71"/>
                  <a:pt x="50" y="71"/>
                  <a:pt x="50" y="71"/>
                </a:cubicBezTo>
                <a:cubicBezTo>
                  <a:pt x="44" y="71"/>
                  <a:pt x="44" y="71"/>
                  <a:pt x="44" y="71"/>
                </a:cubicBezTo>
                <a:cubicBezTo>
                  <a:pt x="41" y="71"/>
                  <a:pt x="38" y="71"/>
                  <a:pt x="36" y="70"/>
                </a:cubicBezTo>
                <a:cubicBezTo>
                  <a:pt x="32" y="80"/>
                  <a:pt x="32" y="80"/>
                  <a:pt x="32" y="80"/>
                </a:cubicBezTo>
                <a:cubicBezTo>
                  <a:pt x="36" y="81"/>
                  <a:pt x="40" y="82"/>
                  <a:pt x="44" y="82"/>
                </a:cubicBezTo>
                <a:cubicBezTo>
                  <a:pt x="50" y="82"/>
                  <a:pt x="50" y="82"/>
                  <a:pt x="50" y="82"/>
                </a:cubicBezTo>
                <a:cubicBezTo>
                  <a:pt x="50" y="91"/>
                  <a:pt x="50" y="91"/>
                  <a:pt x="50" y="91"/>
                </a:cubicBezTo>
                <a:cubicBezTo>
                  <a:pt x="60" y="91"/>
                  <a:pt x="60" y="91"/>
                  <a:pt x="60" y="91"/>
                </a:cubicBezTo>
                <a:cubicBezTo>
                  <a:pt x="60" y="82"/>
                  <a:pt x="60" y="82"/>
                  <a:pt x="60" y="82"/>
                </a:cubicBezTo>
                <a:cubicBezTo>
                  <a:pt x="66" y="82"/>
                  <a:pt x="66" y="82"/>
                  <a:pt x="66" y="82"/>
                </a:cubicBezTo>
                <a:cubicBezTo>
                  <a:pt x="75" y="82"/>
                  <a:pt x="82" y="75"/>
                  <a:pt x="82" y="66"/>
                </a:cubicBezTo>
                <a:cubicBezTo>
                  <a:pt x="82" y="57"/>
                  <a:pt x="75" y="50"/>
                  <a:pt x="66" y="50"/>
                </a:cubicBezTo>
                <a:close/>
                <a:moveTo>
                  <a:pt x="50" y="50"/>
                </a:moveTo>
                <a:cubicBezTo>
                  <a:pt x="44" y="50"/>
                  <a:pt x="44" y="50"/>
                  <a:pt x="44" y="50"/>
                </a:cubicBezTo>
                <a:cubicBezTo>
                  <a:pt x="42" y="50"/>
                  <a:pt x="39" y="47"/>
                  <a:pt x="39" y="44"/>
                </a:cubicBezTo>
                <a:cubicBezTo>
                  <a:pt x="39" y="42"/>
                  <a:pt x="42" y="39"/>
                  <a:pt x="44" y="39"/>
                </a:cubicBezTo>
                <a:cubicBezTo>
                  <a:pt x="50" y="39"/>
                  <a:pt x="50" y="39"/>
                  <a:pt x="50" y="39"/>
                </a:cubicBezTo>
                <a:lnTo>
                  <a:pt x="50" y="50"/>
                </a:lnTo>
                <a:close/>
                <a:moveTo>
                  <a:pt x="66" y="71"/>
                </a:moveTo>
                <a:cubicBezTo>
                  <a:pt x="60" y="71"/>
                  <a:pt x="60" y="71"/>
                  <a:pt x="60" y="71"/>
                </a:cubicBezTo>
                <a:cubicBezTo>
                  <a:pt x="60" y="60"/>
                  <a:pt x="60" y="60"/>
                  <a:pt x="60" y="60"/>
                </a:cubicBezTo>
                <a:cubicBezTo>
                  <a:pt x="66" y="60"/>
                  <a:pt x="66" y="60"/>
                  <a:pt x="66" y="60"/>
                </a:cubicBezTo>
                <a:cubicBezTo>
                  <a:pt x="69" y="60"/>
                  <a:pt x="71" y="63"/>
                  <a:pt x="71" y="66"/>
                </a:cubicBezTo>
                <a:cubicBezTo>
                  <a:pt x="71" y="69"/>
                  <a:pt x="69" y="71"/>
                  <a:pt x="66" y="71"/>
                </a:cubicBezTo>
                <a:close/>
                <a:moveTo>
                  <a:pt x="55" y="0"/>
                </a:moveTo>
                <a:cubicBezTo>
                  <a:pt x="25" y="0"/>
                  <a:pt x="0" y="25"/>
                  <a:pt x="0" y="55"/>
                </a:cubicBezTo>
                <a:cubicBezTo>
                  <a:pt x="0" y="70"/>
                  <a:pt x="6" y="85"/>
                  <a:pt x="17" y="95"/>
                </a:cubicBezTo>
                <a:cubicBezTo>
                  <a:pt x="29" y="107"/>
                  <a:pt x="36" y="118"/>
                  <a:pt x="36" y="126"/>
                </a:cubicBezTo>
                <a:cubicBezTo>
                  <a:pt x="36" y="140"/>
                  <a:pt x="36" y="140"/>
                  <a:pt x="36" y="140"/>
                </a:cubicBezTo>
                <a:cubicBezTo>
                  <a:pt x="36" y="151"/>
                  <a:pt x="44" y="160"/>
                  <a:pt x="55" y="160"/>
                </a:cubicBezTo>
                <a:cubicBezTo>
                  <a:pt x="66" y="160"/>
                  <a:pt x="75" y="151"/>
                  <a:pt x="75" y="140"/>
                </a:cubicBezTo>
                <a:cubicBezTo>
                  <a:pt x="75" y="126"/>
                  <a:pt x="75" y="126"/>
                  <a:pt x="75" y="126"/>
                </a:cubicBezTo>
                <a:cubicBezTo>
                  <a:pt x="75" y="118"/>
                  <a:pt x="81" y="107"/>
                  <a:pt x="93" y="95"/>
                </a:cubicBezTo>
                <a:cubicBezTo>
                  <a:pt x="104" y="85"/>
                  <a:pt x="110" y="70"/>
                  <a:pt x="110" y="55"/>
                </a:cubicBezTo>
                <a:cubicBezTo>
                  <a:pt x="110" y="25"/>
                  <a:pt x="86" y="0"/>
                  <a:pt x="55" y="0"/>
                </a:cubicBezTo>
                <a:close/>
                <a:moveTo>
                  <a:pt x="64" y="140"/>
                </a:moveTo>
                <a:cubicBezTo>
                  <a:pt x="64" y="145"/>
                  <a:pt x="60" y="149"/>
                  <a:pt x="55" y="149"/>
                </a:cubicBezTo>
                <a:cubicBezTo>
                  <a:pt x="50" y="149"/>
                  <a:pt x="46" y="145"/>
                  <a:pt x="46" y="140"/>
                </a:cubicBezTo>
                <a:cubicBezTo>
                  <a:pt x="46" y="132"/>
                  <a:pt x="46" y="132"/>
                  <a:pt x="46" y="132"/>
                </a:cubicBezTo>
                <a:cubicBezTo>
                  <a:pt x="64" y="132"/>
                  <a:pt x="64" y="132"/>
                  <a:pt x="64" y="132"/>
                </a:cubicBezTo>
                <a:cubicBezTo>
                  <a:pt x="64" y="140"/>
                  <a:pt x="64" y="140"/>
                  <a:pt x="64" y="140"/>
                </a:cubicBezTo>
                <a:close/>
                <a:moveTo>
                  <a:pt x="86" y="87"/>
                </a:moveTo>
                <a:cubicBezTo>
                  <a:pt x="85" y="88"/>
                  <a:pt x="85" y="88"/>
                  <a:pt x="85" y="88"/>
                </a:cubicBezTo>
                <a:cubicBezTo>
                  <a:pt x="80" y="93"/>
                  <a:pt x="67" y="107"/>
                  <a:pt x="65" y="121"/>
                </a:cubicBezTo>
                <a:cubicBezTo>
                  <a:pt x="60" y="121"/>
                  <a:pt x="60" y="121"/>
                  <a:pt x="60" y="121"/>
                </a:cubicBezTo>
                <a:cubicBezTo>
                  <a:pt x="60" y="105"/>
                  <a:pt x="60" y="105"/>
                  <a:pt x="60" y="105"/>
                </a:cubicBezTo>
                <a:cubicBezTo>
                  <a:pt x="50" y="105"/>
                  <a:pt x="50" y="105"/>
                  <a:pt x="50" y="105"/>
                </a:cubicBezTo>
                <a:cubicBezTo>
                  <a:pt x="50" y="121"/>
                  <a:pt x="50" y="121"/>
                  <a:pt x="50" y="121"/>
                </a:cubicBezTo>
                <a:cubicBezTo>
                  <a:pt x="46" y="121"/>
                  <a:pt x="46" y="121"/>
                  <a:pt x="46" y="121"/>
                </a:cubicBezTo>
                <a:cubicBezTo>
                  <a:pt x="43" y="107"/>
                  <a:pt x="30" y="93"/>
                  <a:pt x="25" y="88"/>
                </a:cubicBezTo>
                <a:cubicBezTo>
                  <a:pt x="25" y="87"/>
                  <a:pt x="25" y="87"/>
                  <a:pt x="25" y="87"/>
                </a:cubicBezTo>
                <a:cubicBezTo>
                  <a:pt x="16" y="79"/>
                  <a:pt x="11" y="68"/>
                  <a:pt x="11" y="55"/>
                </a:cubicBezTo>
                <a:cubicBezTo>
                  <a:pt x="11" y="31"/>
                  <a:pt x="31" y="11"/>
                  <a:pt x="55" y="11"/>
                </a:cubicBezTo>
                <a:cubicBezTo>
                  <a:pt x="80" y="11"/>
                  <a:pt x="100" y="31"/>
                  <a:pt x="100" y="55"/>
                </a:cubicBezTo>
                <a:cubicBezTo>
                  <a:pt x="100" y="68"/>
                  <a:pt x="95" y="79"/>
                  <a:pt x="86" y="8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1" name="Freeform 51">
            <a:extLst>
              <a:ext uri="{FF2B5EF4-FFF2-40B4-BE49-F238E27FC236}">
                <a16:creationId xmlns:a16="http://schemas.microsoft.com/office/drawing/2014/main" xmlns="" id="{A909CAB5-76C3-4BF5-A888-EF342AA061D1}"/>
              </a:ext>
            </a:extLst>
          </p:cNvPr>
          <p:cNvSpPr>
            <a:spLocks noEditPoints="1"/>
          </p:cNvSpPr>
          <p:nvPr/>
        </p:nvSpPr>
        <p:spPr bwMode="auto">
          <a:xfrm>
            <a:off x="5346700" y="4090988"/>
            <a:ext cx="536575" cy="550863"/>
          </a:xfrm>
          <a:custGeom>
            <a:avLst/>
            <a:gdLst>
              <a:gd name="T0" fmla="*/ 82 w 157"/>
              <a:gd name="T1" fmla="*/ 123 h 160"/>
              <a:gd name="T2" fmla="*/ 6 w 157"/>
              <a:gd name="T3" fmla="*/ 123 h 160"/>
              <a:gd name="T4" fmla="*/ 0 w 157"/>
              <a:gd name="T5" fmla="*/ 160 h 160"/>
              <a:gd name="T6" fmla="*/ 88 w 157"/>
              <a:gd name="T7" fmla="*/ 160 h 160"/>
              <a:gd name="T8" fmla="*/ 82 w 157"/>
              <a:gd name="T9" fmla="*/ 123 h 160"/>
              <a:gd name="T10" fmla="*/ 15 w 157"/>
              <a:gd name="T11" fmla="*/ 148 h 160"/>
              <a:gd name="T12" fmla="*/ 17 w 157"/>
              <a:gd name="T13" fmla="*/ 135 h 160"/>
              <a:gd name="T14" fmla="*/ 72 w 157"/>
              <a:gd name="T15" fmla="*/ 135 h 160"/>
              <a:gd name="T16" fmla="*/ 74 w 157"/>
              <a:gd name="T17" fmla="*/ 148 h 160"/>
              <a:gd name="T18" fmla="*/ 15 w 157"/>
              <a:gd name="T19" fmla="*/ 148 h 160"/>
              <a:gd name="T20" fmla="*/ 157 w 157"/>
              <a:gd name="T21" fmla="*/ 74 h 160"/>
              <a:gd name="T22" fmla="*/ 157 w 157"/>
              <a:gd name="T23" fmla="*/ 37 h 160"/>
              <a:gd name="T24" fmla="*/ 71 w 157"/>
              <a:gd name="T25" fmla="*/ 37 h 160"/>
              <a:gd name="T26" fmla="*/ 71 w 157"/>
              <a:gd name="T27" fmla="*/ 36 h 160"/>
              <a:gd name="T28" fmla="*/ 79 w 157"/>
              <a:gd name="T29" fmla="*/ 23 h 160"/>
              <a:gd name="T30" fmla="*/ 79 w 157"/>
              <a:gd name="T31" fmla="*/ 14 h 160"/>
              <a:gd name="T32" fmla="*/ 65 w 157"/>
              <a:gd name="T33" fmla="*/ 0 h 160"/>
              <a:gd name="T34" fmla="*/ 24 w 157"/>
              <a:gd name="T35" fmla="*/ 0 h 160"/>
              <a:gd name="T36" fmla="*/ 9 w 157"/>
              <a:gd name="T37" fmla="*/ 14 h 160"/>
              <a:gd name="T38" fmla="*/ 9 w 157"/>
              <a:gd name="T39" fmla="*/ 23 h 160"/>
              <a:gd name="T40" fmla="*/ 18 w 157"/>
              <a:gd name="T41" fmla="*/ 36 h 160"/>
              <a:gd name="T42" fmla="*/ 18 w 157"/>
              <a:gd name="T43" fmla="*/ 75 h 160"/>
              <a:gd name="T44" fmla="*/ 9 w 157"/>
              <a:gd name="T45" fmla="*/ 88 h 160"/>
              <a:gd name="T46" fmla="*/ 9 w 157"/>
              <a:gd name="T47" fmla="*/ 96 h 160"/>
              <a:gd name="T48" fmla="*/ 24 w 157"/>
              <a:gd name="T49" fmla="*/ 111 h 160"/>
              <a:gd name="T50" fmla="*/ 65 w 157"/>
              <a:gd name="T51" fmla="*/ 111 h 160"/>
              <a:gd name="T52" fmla="*/ 79 w 157"/>
              <a:gd name="T53" fmla="*/ 96 h 160"/>
              <a:gd name="T54" fmla="*/ 79 w 157"/>
              <a:gd name="T55" fmla="*/ 88 h 160"/>
              <a:gd name="T56" fmla="*/ 71 w 157"/>
              <a:gd name="T57" fmla="*/ 75 h 160"/>
              <a:gd name="T58" fmla="*/ 71 w 157"/>
              <a:gd name="T59" fmla="*/ 74 h 160"/>
              <a:gd name="T60" fmla="*/ 157 w 157"/>
              <a:gd name="T61" fmla="*/ 74 h 160"/>
              <a:gd name="T62" fmla="*/ 71 w 157"/>
              <a:gd name="T63" fmla="*/ 49 h 160"/>
              <a:gd name="T64" fmla="*/ 145 w 157"/>
              <a:gd name="T65" fmla="*/ 49 h 160"/>
              <a:gd name="T66" fmla="*/ 145 w 157"/>
              <a:gd name="T67" fmla="*/ 62 h 160"/>
              <a:gd name="T68" fmla="*/ 71 w 157"/>
              <a:gd name="T69" fmla="*/ 62 h 160"/>
              <a:gd name="T70" fmla="*/ 71 w 157"/>
              <a:gd name="T71" fmla="*/ 49 h 160"/>
              <a:gd name="T72" fmla="*/ 65 w 157"/>
              <a:gd name="T73" fmla="*/ 98 h 160"/>
              <a:gd name="T74" fmla="*/ 24 w 157"/>
              <a:gd name="T75" fmla="*/ 98 h 160"/>
              <a:gd name="T76" fmla="*/ 22 w 157"/>
              <a:gd name="T77" fmla="*/ 96 h 160"/>
              <a:gd name="T78" fmla="*/ 22 w 157"/>
              <a:gd name="T79" fmla="*/ 88 h 160"/>
              <a:gd name="T80" fmla="*/ 24 w 157"/>
              <a:gd name="T81" fmla="*/ 86 h 160"/>
              <a:gd name="T82" fmla="*/ 65 w 157"/>
              <a:gd name="T83" fmla="*/ 86 h 160"/>
              <a:gd name="T84" fmla="*/ 67 w 157"/>
              <a:gd name="T85" fmla="*/ 88 h 160"/>
              <a:gd name="T86" fmla="*/ 67 w 157"/>
              <a:gd name="T87" fmla="*/ 96 h 160"/>
              <a:gd name="T88" fmla="*/ 67 w 157"/>
              <a:gd name="T89" fmla="*/ 96 h 160"/>
              <a:gd name="T90" fmla="*/ 65 w 157"/>
              <a:gd name="T91" fmla="*/ 98 h 160"/>
              <a:gd name="T92" fmla="*/ 30 w 157"/>
              <a:gd name="T93" fmla="*/ 74 h 160"/>
              <a:gd name="T94" fmla="*/ 30 w 157"/>
              <a:gd name="T95" fmla="*/ 37 h 160"/>
              <a:gd name="T96" fmla="*/ 59 w 157"/>
              <a:gd name="T97" fmla="*/ 37 h 160"/>
              <a:gd name="T98" fmla="*/ 59 w 157"/>
              <a:gd name="T99" fmla="*/ 74 h 160"/>
              <a:gd name="T100" fmla="*/ 30 w 157"/>
              <a:gd name="T101" fmla="*/ 74 h 160"/>
              <a:gd name="T102" fmla="*/ 67 w 157"/>
              <a:gd name="T103" fmla="*/ 23 h 160"/>
              <a:gd name="T104" fmla="*/ 65 w 157"/>
              <a:gd name="T105" fmla="*/ 25 h 160"/>
              <a:gd name="T106" fmla="*/ 24 w 157"/>
              <a:gd name="T107" fmla="*/ 25 h 160"/>
              <a:gd name="T108" fmla="*/ 22 w 157"/>
              <a:gd name="T109" fmla="*/ 23 h 160"/>
              <a:gd name="T110" fmla="*/ 22 w 157"/>
              <a:gd name="T111" fmla="*/ 14 h 160"/>
              <a:gd name="T112" fmla="*/ 24 w 157"/>
              <a:gd name="T113" fmla="*/ 12 h 160"/>
              <a:gd name="T114" fmla="*/ 65 w 157"/>
              <a:gd name="T115" fmla="*/ 12 h 160"/>
              <a:gd name="T116" fmla="*/ 67 w 157"/>
              <a:gd name="T117" fmla="*/ 14 h 160"/>
              <a:gd name="T118" fmla="*/ 67 w 157"/>
              <a:gd name="T119" fmla="*/ 23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57" h="160">
                <a:moveTo>
                  <a:pt x="82" y="123"/>
                </a:moveTo>
                <a:cubicBezTo>
                  <a:pt x="6" y="123"/>
                  <a:pt x="6" y="123"/>
                  <a:pt x="6" y="123"/>
                </a:cubicBezTo>
                <a:cubicBezTo>
                  <a:pt x="0" y="160"/>
                  <a:pt x="0" y="160"/>
                  <a:pt x="0" y="160"/>
                </a:cubicBezTo>
                <a:cubicBezTo>
                  <a:pt x="88" y="160"/>
                  <a:pt x="88" y="160"/>
                  <a:pt x="88" y="160"/>
                </a:cubicBezTo>
                <a:lnTo>
                  <a:pt x="82" y="123"/>
                </a:lnTo>
                <a:close/>
                <a:moveTo>
                  <a:pt x="15" y="148"/>
                </a:moveTo>
                <a:cubicBezTo>
                  <a:pt x="17" y="135"/>
                  <a:pt x="17" y="135"/>
                  <a:pt x="17" y="135"/>
                </a:cubicBezTo>
                <a:cubicBezTo>
                  <a:pt x="72" y="135"/>
                  <a:pt x="72" y="135"/>
                  <a:pt x="72" y="135"/>
                </a:cubicBezTo>
                <a:cubicBezTo>
                  <a:pt x="74" y="148"/>
                  <a:pt x="74" y="148"/>
                  <a:pt x="74" y="148"/>
                </a:cubicBezTo>
                <a:lnTo>
                  <a:pt x="15" y="148"/>
                </a:lnTo>
                <a:close/>
                <a:moveTo>
                  <a:pt x="157" y="74"/>
                </a:moveTo>
                <a:cubicBezTo>
                  <a:pt x="157" y="37"/>
                  <a:pt x="157" y="37"/>
                  <a:pt x="157" y="37"/>
                </a:cubicBezTo>
                <a:cubicBezTo>
                  <a:pt x="71" y="37"/>
                  <a:pt x="71" y="37"/>
                  <a:pt x="71" y="37"/>
                </a:cubicBezTo>
                <a:cubicBezTo>
                  <a:pt x="71" y="36"/>
                  <a:pt x="71" y="36"/>
                  <a:pt x="71" y="36"/>
                </a:cubicBezTo>
                <a:cubicBezTo>
                  <a:pt x="76" y="33"/>
                  <a:pt x="79" y="28"/>
                  <a:pt x="79" y="23"/>
                </a:cubicBezTo>
                <a:cubicBezTo>
                  <a:pt x="79" y="14"/>
                  <a:pt x="79" y="14"/>
                  <a:pt x="79" y="14"/>
                </a:cubicBezTo>
                <a:cubicBezTo>
                  <a:pt x="79" y="6"/>
                  <a:pt x="73" y="0"/>
                  <a:pt x="65" y="0"/>
                </a:cubicBezTo>
                <a:cubicBezTo>
                  <a:pt x="24" y="0"/>
                  <a:pt x="24" y="0"/>
                  <a:pt x="24" y="0"/>
                </a:cubicBezTo>
                <a:cubicBezTo>
                  <a:pt x="16" y="0"/>
                  <a:pt x="9" y="6"/>
                  <a:pt x="9" y="14"/>
                </a:cubicBezTo>
                <a:cubicBezTo>
                  <a:pt x="9" y="23"/>
                  <a:pt x="9" y="23"/>
                  <a:pt x="9" y="23"/>
                </a:cubicBezTo>
                <a:cubicBezTo>
                  <a:pt x="9" y="28"/>
                  <a:pt x="13" y="33"/>
                  <a:pt x="18" y="36"/>
                </a:cubicBezTo>
                <a:cubicBezTo>
                  <a:pt x="18" y="75"/>
                  <a:pt x="18" y="75"/>
                  <a:pt x="18" y="75"/>
                </a:cubicBezTo>
                <a:cubicBezTo>
                  <a:pt x="13" y="78"/>
                  <a:pt x="9" y="82"/>
                  <a:pt x="9" y="88"/>
                </a:cubicBezTo>
                <a:cubicBezTo>
                  <a:pt x="9" y="96"/>
                  <a:pt x="9" y="96"/>
                  <a:pt x="9" y="96"/>
                </a:cubicBezTo>
                <a:cubicBezTo>
                  <a:pt x="9" y="104"/>
                  <a:pt x="16" y="111"/>
                  <a:pt x="24" y="111"/>
                </a:cubicBezTo>
                <a:cubicBezTo>
                  <a:pt x="65" y="111"/>
                  <a:pt x="65" y="111"/>
                  <a:pt x="65" y="111"/>
                </a:cubicBezTo>
                <a:cubicBezTo>
                  <a:pt x="73" y="111"/>
                  <a:pt x="79" y="104"/>
                  <a:pt x="79" y="96"/>
                </a:cubicBezTo>
                <a:cubicBezTo>
                  <a:pt x="79" y="88"/>
                  <a:pt x="79" y="88"/>
                  <a:pt x="79" y="88"/>
                </a:cubicBezTo>
                <a:cubicBezTo>
                  <a:pt x="79" y="82"/>
                  <a:pt x="76" y="78"/>
                  <a:pt x="71" y="75"/>
                </a:cubicBezTo>
                <a:cubicBezTo>
                  <a:pt x="71" y="74"/>
                  <a:pt x="71" y="74"/>
                  <a:pt x="71" y="74"/>
                </a:cubicBezTo>
                <a:lnTo>
                  <a:pt x="157" y="74"/>
                </a:lnTo>
                <a:close/>
                <a:moveTo>
                  <a:pt x="71" y="49"/>
                </a:moveTo>
                <a:cubicBezTo>
                  <a:pt x="145" y="49"/>
                  <a:pt x="145" y="49"/>
                  <a:pt x="145" y="49"/>
                </a:cubicBezTo>
                <a:cubicBezTo>
                  <a:pt x="145" y="62"/>
                  <a:pt x="145" y="62"/>
                  <a:pt x="145" y="62"/>
                </a:cubicBezTo>
                <a:cubicBezTo>
                  <a:pt x="71" y="62"/>
                  <a:pt x="71" y="62"/>
                  <a:pt x="71" y="62"/>
                </a:cubicBezTo>
                <a:lnTo>
                  <a:pt x="71" y="49"/>
                </a:lnTo>
                <a:close/>
                <a:moveTo>
                  <a:pt x="65" y="98"/>
                </a:moveTo>
                <a:cubicBezTo>
                  <a:pt x="24" y="98"/>
                  <a:pt x="24" y="98"/>
                  <a:pt x="24" y="98"/>
                </a:cubicBezTo>
                <a:cubicBezTo>
                  <a:pt x="23" y="98"/>
                  <a:pt x="22" y="98"/>
                  <a:pt x="22" y="96"/>
                </a:cubicBezTo>
                <a:cubicBezTo>
                  <a:pt x="22" y="88"/>
                  <a:pt x="22" y="88"/>
                  <a:pt x="22" y="88"/>
                </a:cubicBezTo>
                <a:cubicBezTo>
                  <a:pt x="22" y="87"/>
                  <a:pt x="23" y="86"/>
                  <a:pt x="24" y="86"/>
                </a:cubicBezTo>
                <a:cubicBezTo>
                  <a:pt x="65" y="86"/>
                  <a:pt x="65" y="86"/>
                  <a:pt x="65" y="86"/>
                </a:cubicBezTo>
                <a:cubicBezTo>
                  <a:pt x="66" y="86"/>
                  <a:pt x="67" y="87"/>
                  <a:pt x="67" y="88"/>
                </a:cubicBezTo>
                <a:cubicBezTo>
                  <a:pt x="67" y="96"/>
                  <a:pt x="67" y="96"/>
                  <a:pt x="67" y="96"/>
                </a:cubicBezTo>
                <a:cubicBezTo>
                  <a:pt x="67" y="96"/>
                  <a:pt x="67" y="96"/>
                  <a:pt x="67" y="96"/>
                </a:cubicBezTo>
                <a:cubicBezTo>
                  <a:pt x="67" y="98"/>
                  <a:pt x="66" y="98"/>
                  <a:pt x="65" y="98"/>
                </a:cubicBezTo>
                <a:close/>
                <a:moveTo>
                  <a:pt x="30" y="74"/>
                </a:moveTo>
                <a:cubicBezTo>
                  <a:pt x="30" y="37"/>
                  <a:pt x="30" y="37"/>
                  <a:pt x="30" y="37"/>
                </a:cubicBezTo>
                <a:cubicBezTo>
                  <a:pt x="59" y="37"/>
                  <a:pt x="59" y="37"/>
                  <a:pt x="59" y="37"/>
                </a:cubicBezTo>
                <a:cubicBezTo>
                  <a:pt x="59" y="74"/>
                  <a:pt x="59" y="74"/>
                  <a:pt x="59" y="74"/>
                </a:cubicBezTo>
                <a:lnTo>
                  <a:pt x="30" y="74"/>
                </a:lnTo>
                <a:close/>
                <a:moveTo>
                  <a:pt x="67" y="23"/>
                </a:moveTo>
                <a:cubicBezTo>
                  <a:pt x="67" y="24"/>
                  <a:pt x="66" y="25"/>
                  <a:pt x="65" y="25"/>
                </a:cubicBezTo>
                <a:cubicBezTo>
                  <a:pt x="24" y="25"/>
                  <a:pt x="24" y="25"/>
                  <a:pt x="24" y="25"/>
                </a:cubicBezTo>
                <a:cubicBezTo>
                  <a:pt x="23" y="25"/>
                  <a:pt x="22" y="24"/>
                  <a:pt x="22" y="23"/>
                </a:cubicBezTo>
                <a:cubicBezTo>
                  <a:pt x="22" y="14"/>
                  <a:pt x="22" y="14"/>
                  <a:pt x="22" y="14"/>
                </a:cubicBezTo>
                <a:cubicBezTo>
                  <a:pt x="22" y="13"/>
                  <a:pt x="23" y="12"/>
                  <a:pt x="24" y="12"/>
                </a:cubicBezTo>
                <a:cubicBezTo>
                  <a:pt x="65" y="12"/>
                  <a:pt x="65" y="12"/>
                  <a:pt x="65" y="12"/>
                </a:cubicBezTo>
                <a:cubicBezTo>
                  <a:pt x="66" y="12"/>
                  <a:pt x="67" y="13"/>
                  <a:pt x="67" y="14"/>
                </a:cubicBezTo>
                <a:lnTo>
                  <a:pt x="67" y="2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2" name="Freeform 52">
            <a:extLst>
              <a:ext uri="{FF2B5EF4-FFF2-40B4-BE49-F238E27FC236}">
                <a16:creationId xmlns:a16="http://schemas.microsoft.com/office/drawing/2014/main" xmlns="" id="{66DF1FA8-1562-457F-ACE2-2957B9372A1C}"/>
              </a:ext>
            </a:extLst>
          </p:cNvPr>
          <p:cNvSpPr>
            <a:spLocks noEditPoints="1"/>
          </p:cNvSpPr>
          <p:nvPr/>
        </p:nvSpPr>
        <p:spPr bwMode="auto">
          <a:xfrm>
            <a:off x="5346700" y="4779963"/>
            <a:ext cx="546100" cy="384175"/>
          </a:xfrm>
          <a:custGeom>
            <a:avLst/>
            <a:gdLst>
              <a:gd name="T0" fmla="*/ 146 w 160"/>
              <a:gd name="T1" fmla="*/ 82 h 112"/>
              <a:gd name="T2" fmla="*/ 146 w 160"/>
              <a:gd name="T3" fmla="*/ 0 h 112"/>
              <a:gd name="T4" fmla="*/ 14 w 160"/>
              <a:gd name="T5" fmla="*/ 0 h 112"/>
              <a:gd name="T6" fmla="*/ 14 w 160"/>
              <a:gd name="T7" fmla="*/ 82 h 112"/>
              <a:gd name="T8" fmla="*/ 0 w 160"/>
              <a:gd name="T9" fmla="*/ 82 h 112"/>
              <a:gd name="T10" fmla="*/ 0 w 160"/>
              <a:gd name="T11" fmla="*/ 97 h 112"/>
              <a:gd name="T12" fmla="*/ 15 w 160"/>
              <a:gd name="T13" fmla="*/ 112 h 112"/>
              <a:gd name="T14" fmla="*/ 145 w 160"/>
              <a:gd name="T15" fmla="*/ 112 h 112"/>
              <a:gd name="T16" fmla="*/ 160 w 160"/>
              <a:gd name="T17" fmla="*/ 97 h 112"/>
              <a:gd name="T18" fmla="*/ 160 w 160"/>
              <a:gd name="T19" fmla="*/ 82 h 112"/>
              <a:gd name="T20" fmla="*/ 146 w 160"/>
              <a:gd name="T21" fmla="*/ 82 h 112"/>
              <a:gd name="T22" fmla="*/ 24 w 160"/>
              <a:gd name="T23" fmla="*/ 10 h 112"/>
              <a:gd name="T24" fmla="*/ 136 w 160"/>
              <a:gd name="T25" fmla="*/ 10 h 112"/>
              <a:gd name="T26" fmla="*/ 136 w 160"/>
              <a:gd name="T27" fmla="*/ 82 h 112"/>
              <a:gd name="T28" fmla="*/ 24 w 160"/>
              <a:gd name="T29" fmla="*/ 82 h 112"/>
              <a:gd name="T30" fmla="*/ 24 w 160"/>
              <a:gd name="T31" fmla="*/ 10 h 112"/>
              <a:gd name="T32" fmla="*/ 150 w 160"/>
              <a:gd name="T33" fmla="*/ 97 h 112"/>
              <a:gd name="T34" fmla="*/ 145 w 160"/>
              <a:gd name="T35" fmla="*/ 102 h 112"/>
              <a:gd name="T36" fmla="*/ 15 w 160"/>
              <a:gd name="T37" fmla="*/ 102 h 112"/>
              <a:gd name="T38" fmla="*/ 10 w 160"/>
              <a:gd name="T39" fmla="*/ 97 h 112"/>
              <a:gd name="T40" fmla="*/ 10 w 160"/>
              <a:gd name="T41" fmla="*/ 92 h 112"/>
              <a:gd name="T42" fmla="*/ 150 w 160"/>
              <a:gd name="T43" fmla="*/ 92 h 112"/>
              <a:gd name="T44" fmla="*/ 150 w 160"/>
              <a:gd name="T45" fmla="*/ 97 h 112"/>
              <a:gd name="T46" fmla="*/ 96 w 160"/>
              <a:gd name="T47" fmla="*/ 29 h 112"/>
              <a:gd name="T48" fmla="*/ 103 w 160"/>
              <a:gd name="T49" fmla="*/ 36 h 112"/>
              <a:gd name="T50" fmla="*/ 87 w 160"/>
              <a:gd name="T51" fmla="*/ 52 h 112"/>
              <a:gd name="T52" fmla="*/ 66 w 160"/>
              <a:gd name="T53" fmla="*/ 32 h 112"/>
              <a:gd name="T54" fmla="*/ 39 w 160"/>
              <a:gd name="T55" fmla="*/ 59 h 112"/>
              <a:gd name="T56" fmla="*/ 46 w 160"/>
              <a:gd name="T57" fmla="*/ 67 h 112"/>
              <a:gd name="T58" fmla="*/ 66 w 160"/>
              <a:gd name="T59" fmla="*/ 46 h 112"/>
              <a:gd name="T60" fmla="*/ 86 w 160"/>
              <a:gd name="T61" fmla="*/ 67 h 112"/>
              <a:gd name="T62" fmla="*/ 110 w 160"/>
              <a:gd name="T63" fmla="*/ 43 h 112"/>
              <a:gd name="T64" fmla="*/ 117 w 160"/>
              <a:gd name="T65" fmla="*/ 51 h 112"/>
              <a:gd name="T66" fmla="*/ 117 w 160"/>
              <a:gd name="T67" fmla="*/ 29 h 112"/>
              <a:gd name="T68" fmla="*/ 96 w 160"/>
              <a:gd name="T69" fmla="*/ 29 h 1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60" h="112">
                <a:moveTo>
                  <a:pt x="146" y="82"/>
                </a:moveTo>
                <a:cubicBezTo>
                  <a:pt x="146" y="0"/>
                  <a:pt x="146" y="0"/>
                  <a:pt x="146" y="0"/>
                </a:cubicBezTo>
                <a:cubicBezTo>
                  <a:pt x="14" y="0"/>
                  <a:pt x="14" y="0"/>
                  <a:pt x="14" y="0"/>
                </a:cubicBezTo>
                <a:cubicBezTo>
                  <a:pt x="14" y="82"/>
                  <a:pt x="14" y="82"/>
                  <a:pt x="14" y="82"/>
                </a:cubicBezTo>
                <a:cubicBezTo>
                  <a:pt x="0" y="82"/>
                  <a:pt x="0" y="82"/>
                  <a:pt x="0" y="82"/>
                </a:cubicBezTo>
                <a:cubicBezTo>
                  <a:pt x="0" y="97"/>
                  <a:pt x="0" y="97"/>
                  <a:pt x="0" y="97"/>
                </a:cubicBezTo>
                <a:cubicBezTo>
                  <a:pt x="0" y="105"/>
                  <a:pt x="7" y="112"/>
                  <a:pt x="15" y="112"/>
                </a:cubicBezTo>
                <a:cubicBezTo>
                  <a:pt x="145" y="112"/>
                  <a:pt x="145" y="112"/>
                  <a:pt x="145" y="112"/>
                </a:cubicBezTo>
                <a:cubicBezTo>
                  <a:pt x="153" y="112"/>
                  <a:pt x="160" y="105"/>
                  <a:pt x="160" y="97"/>
                </a:cubicBezTo>
                <a:cubicBezTo>
                  <a:pt x="160" y="82"/>
                  <a:pt x="160" y="82"/>
                  <a:pt x="160" y="82"/>
                </a:cubicBezTo>
                <a:lnTo>
                  <a:pt x="146" y="82"/>
                </a:lnTo>
                <a:close/>
                <a:moveTo>
                  <a:pt x="24" y="10"/>
                </a:moveTo>
                <a:cubicBezTo>
                  <a:pt x="136" y="10"/>
                  <a:pt x="136" y="10"/>
                  <a:pt x="136" y="10"/>
                </a:cubicBezTo>
                <a:cubicBezTo>
                  <a:pt x="136" y="82"/>
                  <a:pt x="136" y="82"/>
                  <a:pt x="136" y="82"/>
                </a:cubicBezTo>
                <a:cubicBezTo>
                  <a:pt x="24" y="82"/>
                  <a:pt x="24" y="82"/>
                  <a:pt x="24" y="82"/>
                </a:cubicBezTo>
                <a:lnTo>
                  <a:pt x="24" y="10"/>
                </a:lnTo>
                <a:close/>
                <a:moveTo>
                  <a:pt x="150" y="97"/>
                </a:moveTo>
                <a:cubicBezTo>
                  <a:pt x="150" y="100"/>
                  <a:pt x="147" y="102"/>
                  <a:pt x="145" y="102"/>
                </a:cubicBezTo>
                <a:cubicBezTo>
                  <a:pt x="15" y="102"/>
                  <a:pt x="15" y="102"/>
                  <a:pt x="15" y="102"/>
                </a:cubicBezTo>
                <a:cubicBezTo>
                  <a:pt x="13" y="102"/>
                  <a:pt x="10" y="100"/>
                  <a:pt x="10" y="97"/>
                </a:cubicBezTo>
                <a:cubicBezTo>
                  <a:pt x="10" y="92"/>
                  <a:pt x="10" y="92"/>
                  <a:pt x="10" y="92"/>
                </a:cubicBezTo>
                <a:cubicBezTo>
                  <a:pt x="150" y="92"/>
                  <a:pt x="150" y="92"/>
                  <a:pt x="150" y="92"/>
                </a:cubicBezTo>
                <a:lnTo>
                  <a:pt x="150" y="97"/>
                </a:lnTo>
                <a:close/>
                <a:moveTo>
                  <a:pt x="96" y="29"/>
                </a:moveTo>
                <a:cubicBezTo>
                  <a:pt x="103" y="36"/>
                  <a:pt x="103" y="36"/>
                  <a:pt x="103" y="36"/>
                </a:cubicBezTo>
                <a:cubicBezTo>
                  <a:pt x="87" y="52"/>
                  <a:pt x="87" y="52"/>
                  <a:pt x="87" y="52"/>
                </a:cubicBezTo>
                <a:cubicBezTo>
                  <a:pt x="66" y="32"/>
                  <a:pt x="66" y="32"/>
                  <a:pt x="66" y="32"/>
                </a:cubicBezTo>
                <a:cubicBezTo>
                  <a:pt x="39" y="59"/>
                  <a:pt x="39" y="59"/>
                  <a:pt x="39" y="59"/>
                </a:cubicBezTo>
                <a:cubicBezTo>
                  <a:pt x="46" y="67"/>
                  <a:pt x="46" y="67"/>
                  <a:pt x="46" y="67"/>
                </a:cubicBezTo>
                <a:cubicBezTo>
                  <a:pt x="66" y="46"/>
                  <a:pt x="66" y="46"/>
                  <a:pt x="66" y="46"/>
                </a:cubicBezTo>
                <a:cubicBezTo>
                  <a:pt x="86" y="67"/>
                  <a:pt x="86" y="67"/>
                  <a:pt x="86" y="67"/>
                </a:cubicBezTo>
                <a:cubicBezTo>
                  <a:pt x="110" y="43"/>
                  <a:pt x="110" y="43"/>
                  <a:pt x="110" y="43"/>
                </a:cubicBezTo>
                <a:cubicBezTo>
                  <a:pt x="117" y="51"/>
                  <a:pt x="117" y="51"/>
                  <a:pt x="117" y="51"/>
                </a:cubicBezTo>
                <a:cubicBezTo>
                  <a:pt x="117" y="29"/>
                  <a:pt x="117" y="29"/>
                  <a:pt x="117" y="29"/>
                </a:cubicBezTo>
                <a:lnTo>
                  <a:pt x="96" y="2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3" name="Freeform 53">
            <a:extLst>
              <a:ext uri="{FF2B5EF4-FFF2-40B4-BE49-F238E27FC236}">
                <a16:creationId xmlns:a16="http://schemas.microsoft.com/office/drawing/2014/main" xmlns="" id="{A6D88693-8683-4622-A362-647A675E59C3}"/>
              </a:ext>
            </a:extLst>
          </p:cNvPr>
          <p:cNvSpPr>
            <a:spLocks noEditPoints="1"/>
          </p:cNvSpPr>
          <p:nvPr/>
        </p:nvSpPr>
        <p:spPr bwMode="auto">
          <a:xfrm>
            <a:off x="5346700" y="5399088"/>
            <a:ext cx="546100" cy="384175"/>
          </a:xfrm>
          <a:custGeom>
            <a:avLst/>
            <a:gdLst>
              <a:gd name="T0" fmla="*/ 11 w 160"/>
              <a:gd name="T1" fmla="*/ 101 h 112"/>
              <a:gd name="T2" fmla="*/ 11 w 160"/>
              <a:gd name="T3" fmla="*/ 0 h 112"/>
              <a:gd name="T4" fmla="*/ 0 w 160"/>
              <a:gd name="T5" fmla="*/ 0 h 112"/>
              <a:gd name="T6" fmla="*/ 0 w 160"/>
              <a:gd name="T7" fmla="*/ 112 h 112"/>
              <a:gd name="T8" fmla="*/ 160 w 160"/>
              <a:gd name="T9" fmla="*/ 112 h 112"/>
              <a:gd name="T10" fmla="*/ 160 w 160"/>
              <a:gd name="T11" fmla="*/ 101 h 112"/>
              <a:gd name="T12" fmla="*/ 11 w 160"/>
              <a:gd name="T13" fmla="*/ 101 h 112"/>
              <a:gd name="T14" fmla="*/ 145 w 160"/>
              <a:gd name="T15" fmla="*/ 10 h 112"/>
              <a:gd name="T16" fmla="*/ 137 w 160"/>
              <a:gd name="T17" fmla="*/ 17 h 112"/>
              <a:gd name="T18" fmla="*/ 137 w 160"/>
              <a:gd name="T19" fmla="*/ 18 h 112"/>
              <a:gd name="T20" fmla="*/ 106 w 160"/>
              <a:gd name="T21" fmla="*/ 58 h 112"/>
              <a:gd name="T22" fmla="*/ 76 w 160"/>
              <a:gd name="T23" fmla="*/ 32 h 112"/>
              <a:gd name="T24" fmla="*/ 69 w 160"/>
              <a:gd name="T25" fmla="*/ 25 h 112"/>
              <a:gd name="T26" fmla="*/ 61 w 160"/>
              <a:gd name="T27" fmla="*/ 32 h 112"/>
              <a:gd name="T28" fmla="*/ 61 w 160"/>
              <a:gd name="T29" fmla="*/ 33 h 112"/>
              <a:gd name="T30" fmla="*/ 29 w 160"/>
              <a:gd name="T31" fmla="*/ 74 h 112"/>
              <a:gd name="T32" fmla="*/ 23 w 160"/>
              <a:gd name="T33" fmla="*/ 82 h 112"/>
              <a:gd name="T34" fmla="*/ 30 w 160"/>
              <a:gd name="T35" fmla="*/ 90 h 112"/>
              <a:gd name="T36" fmla="*/ 38 w 160"/>
              <a:gd name="T37" fmla="*/ 82 h 112"/>
              <a:gd name="T38" fmla="*/ 38 w 160"/>
              <a:gd name="T39" fmla="*/ 81 h 112"/>
              <a:gd name="T40" fmla="*/ 69 w 160"/>
              <a:gd name="T41" fmla="*/ 41 h 112"/>
              <a:gd name="T42" fmla="*/ 99 w 160"/>
              <a:gd name="T43" fmla="*/ 68 h 112"/>
              <a:gd name="T44" fmla="*/ 107 w 160"/>
              <a:gd name="T45" fmla="*/ 74 h 112"/>
              <a:gd name="T46" fmla="*/ 114 w 160"/>
              <a:gd name="T47" fmla="*/ 67 h 112"/>
              <a:gd name="T48" fmla="*/ 114 w 160"/>
              <a:gd name="T49" fmla="*/ 66 h 112"/>
              <a:gd name="T50" fmla="*/ 146 w 160"/>
              <a:gd name="T51" fmla="*/ 25 h 112"/>
              <a:gd name="T52" fmla="*/ 152 w 160"/>
              <a:gd name="T53" fmla="*/ 17 h 112"/>
              <a:gd name="T54" fmla="*/ 145 w 160"/>
              <a:gd name="T55" fmla="*/ 10 h 1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60" h="112">
                <a:moveTo>
                  <a:pt x="11" y="101"/>
                </a:moveTo>
                <a:cubicBezTo>
                  <a:pt x="11" y="0"/>
                  <a:pt x="11" y="0"/>
                  <a:pt x="11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12"/>
                  <a:pt x="0" y="112"/>
                  <a:pt x="0" y="112"/>
                </a:cubicBezTo>
                <a:cubicBezTo>
                  <a:pt x="160" y="112"/>
                  <a:pt x="160" y="112"/>
                  <a:pt x="160" y="112"/>
                </a:cubicBezTo>
                <a:cubicBezTo>
                  <a:pt x="160" y="101"/>
                  <a:pt x="160" y="101"/>
                  <a:pt x="160" y="101"/>
                </a:cubicBezTo>
                <a:lnTo>
                  <a:pt x="11" y="101"/>
                </a:lnTo>
                <a:close/>
                <a:moveTo>
                  <a:pt x="145" y="10"/>
                </a:moveTo>
                <a:cubicBezTo>
                  <a:pt x="141" y="10"/>
                  <a:pt x="137" y="13"/>
                  <a:pt x="137" y="17"/>
                </a:cubicBezTo>
                <a:cubicBezTo>
                  <a:pt x="137" y="17"/>
                  <a:pt x="137" y="17"/>
                  <a:pt x="137" y="18"/>
                </a:cubicBezTo>
                <a:cubicBezTo>
                  <a:pt x="106" y="58"/>
                  <a:pt x="106" y="58"/>
                  <a:pt x="106" y="58"/>
                </a:cubicBezTo>
                <a:cubicBezTo>
                  <a:pt x="76" y="32"/>
                  <a:pt x="76" y="32"/>
                  <a:pt x="76" y="32"/>
                </a:cubicBezTo>
                <a:cubicBezTo>
                  <a:pt x="76" y="28"/>
                  <a:pt x="72" y="25"/>
                  <a:pt x="69" y="25"/>
                </a:cubicBezTo>
                <a:cubicBezTo>
                  <a:pt x="64" y="25"/>
                  <a:pt x="61" y="28"/>
                  <a:pt x="61" y="32"/>
                </a:cubicBezTo>
                <a:cubicBezTo>
                  <a:pt x="61" y="33"/>
                  <a:pt x="61" y="33"/>
                  <a:pt x="61" y="33"/>
                </a:cubicBezTo>
                <a:cubicBezTo>
                  <a:pt x="29" y="74"/>
                  <a:pt x="29" y="74"/>
                  <a:pt x="29" y="74"/>
                </a:cubicBezTo>
                <a:cubicBezTo>
                  <a:pt x="26" y="75"/>
                  <a:pt x="23" y="78"/>
                  <a:pt x="23" y="82"/>
                </a:cubicBezTo>
                <a:cubicBezTo>
                  <a:pt x="23" y="86"/>
                  <a:pt x="26" y="90"/>
                  <a:pt x="30" y="90"/>
                </a:cubicBezTo>
                <a:cubicBezTo>
                  <a:pt x="35" y="90"/>
                  <a:pt x="38" y="86"/>
                  <a:pt x="38" y="82"/>
                </a:cubicBezTo>
                <a:cubicBezTo>
                  <a:pt x="38" y="82"/>
                  <a:pt x="38" y="82"/>
                  <a:pt x="38" y="81"/>
                </a:cubicBezTo>
                <a:cubicBezTo>
                  <a:pt x="69" y="41"/>
                  <a:pt x="69" y="41"/>
                  <a:pt x="69" y="41"/>
                </a:cubicBezTo>
                <a:cubicBezTo>
                  <a:pt x="99" y="68"/>
                  <a:pt x="99" y="68"/>
                  <a:pt x="99" y="68"/>
                </a:cubicBezTo>
                <a:cubicBezTo>
                  <a:pt x="100" y="71"/>
                  <a:pt x="103" y="74"/>
                  <a:pt x="107" y="74"/>
                </a:cubicBezTo>
                <a:cubicBezTo>
                  <a:pt x="111" y="74"/>
                  <a:pt x="114" y="71"/>
                  <a:pt x="114" y="67"/>
                </a:cubicBezTo>
                <a:cubicBezTo>
                  <a:pt x="114" y="67"/>
                  <a:pt x="114" y="66"/>
                  <a:pt x="114" y="66"/>
                </a:cubicBezTo>
                <a:cubicBezTo>
                  <a:pt x="146" y="25"/>
                  <a:pt x="146" y="25"/>
                  <a:pt x="146" y="25"/>
                </a:cubicBezTo>
                <a:cubicBezTo>
                  <a:pt x="150" y="24"/>
                  <a:pt x="152" y="21"/>
                  <a:pt x="152" y="17"/>
                </a:cubicBezTo>
                <a:cubicBezTo>
                  <a:pt x="152" y="13"/>
                  <a:pt x="149" y="10"/>
                  <a:pt x="145" y="1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4" name="Freeform 54">
            <a:extLst>
              <a:ext uri="{FF2B5EF4-FFF2-40B4-BE49-F238E27FC236}">
                <a16:creationId xmlns:a16="http://schemas.microsoft.com/office/drawing/2014/main" xmlns="" id="{F1F81243-5C30-44C8-A9D9-F5EBB5B47B91}"/>
              </a:ext>
            </a:extLst>
          </p:cNvPr>
          <p:cNvSpPr>
            <a:spLocks noEditPoints="1"/>
          </p:cNvSpPr>
          <p:nvPr/>
        </p:nvSpPr>
        <p:spPr bwMode="auto">
          <a:xfrm>
            <a:off x="5346700" y="6018213"/>
            <a:ext cx="546100" cy="384175"/>
          </a:xfrm>
          <a:custGeom>
            <a:avLst/>
            <a:gdLst>
              <a:gd name="T0" fmla="*/ 24 w 344"/>
              <a:gd name="T1" fmla="*/ 218 h 242"/>
              <a:gd name="T2" fmla="*/ 24 w 344"/>
              <a:gd name="T3" fmla="*/ 0 h 242"/>
              <a:gd name="T4" fmla="*/ 0 w 344"/>
              <a:gd name="T5" fmla="*/ 0 h 242"/>
              <a:gd name="T6" fmla="*/ 0 w 344"/>
              <a:gd name="T7" fmla="*/ 242 h 242"/>
              <a:gd name="T8" fmla="*/ 344 w 344"/>
              <a:gd name="T9" fmla="*/ 242 h 242"/>
              <a:gd name="T10" fmla="*/ 344 w 344"/>
              <a:gd name="T11" fmla="*/ 218 h 242"/>
              <a:gd name="T12" fmla="*/ 24 w 344"/>
              <a:gd name="T13" fmla="*/ 218 h 242"/>
              <a:gd name="T14" fmla="*/ 303 w 344"/>
              <a:gd name="T15" fmla="*/ 45 h 242"/>
              <a:gd name="T16" fmla="*/ 252 w 344"/>
              <a:gd name="T17" fmla="*/ 52 h 242"/>
              <a:gd name="T18" fmla="*/ 271 w 344"/>
              <a:gd name="T19" fmla="*/ 67 h 242"/>
              <a:gd name="T20" fmla="*/ 226 w 344"/>
              <a:gd name="T21" fmla="*/ 127 h 242"/>
              <a:gd name="T22" fmla="*/ 138 w 344"/>
              <a:gd name="T23" fmla="*/ 60 h 242"/>
              <a:gd name="T24" fmla="*/ 56 w 344"/>
              <a:gd name="T25" fmla="*/ 169 h 242"/>
              <a:gd name="T26" fmla="*/ 75 w 344"/>
              <a:gd name="T27" fmla="*/ 184 h 242"/>
              <a:gd name="T28" fmla="*/ 142 w 344"/>
              <a:gd name="T29" fmla="*/ 95 h 242"/>
              <a:gd name="T30" fmla="*/ 232 w 344"/>
              <a:gd name="T31" fmla="*/ 162 h 242"/>
              <a:gd name="T32" fmla="*/ 290 w 344"/>
              <a:gd name="T33" fmla="*/ 82 h 242"/>
              <a:gd name="T34" fmla="*/ 310 w 344"/>
              <a:gd name="T35" fmla="*/ 97 h 242"/>
              <a:gd name="T36" fmla="*/ 303 w 344"/>
              <a:gd name="T37" fmla="*/ 45 h 2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344" h="242">
                <a:moveTo>
                  <a:pt x="24" y="218"/>
                </a:moveTo>
                <a:lnTo>
                  <a:pt x="24" y="0"/>
                </a:lnTo>
                <a:lnTo>
                  <a:pt x="0" y="0"/>
                </a:lnTo>
                <a:lnTo>
                  <a:pt x="0" y="242"/>
                </a:lnTo>
                <a:lnTo>
                  <a:pt x="344" y="242"/>
                </a:lnTo>
                <a:lnTo>
                  <a:pt x="344" y="218"/>
                </a:lnTo>
                <a:lnTo>
                  <a:pt x="24" y="218"/>
                </a:lnTo>
                <a:close/>
                <a:moveTo>
                  <a:pt x="303" y="45"/>
                </a:moveTo>
                <a:lnTo>
                  <a:pt x="252" y="52"/>
                </a:lnTo>
                <a:lnTo>
                  <a:pt x="271" y="67"/>
                </a:lnTo>
                <a:lnTo>
                  <a:pt x="226" y="127"/>
                </a:lnTo>
                <a:lnTo>
                  <a:pt x="138" y="60"/>
                </a:lnTo>
                <a:lnTo>
                  <a:pt x="56" y="169"/>
                </a:lnTo>
                <a:lnTo>
                  <a:pt x="75" y="184"/>
                </a:lnTo>
                <a:lnTo>
                  <a:pt x="142" y="95"/>
                </a:lnTo>
                <a:lnTo>
                  <a:pt x="232" y="162"/>
                </a:lnTo>
                <a:lnTo>
                  <a:pt x="290" y="82"/>
                </a:lnTo>
                <a:lnTo>
                  <a:pt x="310" y="97"/>
                </a:lnTo>
                <a:lnTo>
                  <a:pt x="303" y="4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5" name="Freeform 55">
            <a:extLst>
              <a:ext uri="{FF2B5EF4-FFF2-40B4-BE49-F238E27FC236}">
                <a16:creationId xmlns:a16="http://schemas.microsoft.com/office/drawing/2014/main" xmlns="" id="{A8307086-4DEF-4E79-AFB5-DC3017C165A3}"/>
              </a:ext>
            </a:extLst>
          </p:cNvPr>
          <p:cNvSpPr>
            <a:spLocks noEditPoints="1"/>
          </p:cNvSpPr>
          <p:nvPr/>
        </p:nvSpPr>
        <p:spPr bwMode="auto">
          <a:xfrm>
            <a:off x="6302375" y="390525"/>
            <a:ext cx="546100" cy="501650"/>
          </a:xfrm>
          <a:custGeom>
            <a:avLst/>
            <a:gdLst>
              <a:gd name="T0" fmla="*/ 159 w 160"/>
              <a:gd name="T1" fmla="*/ 99 h 146"/>
              <a:gd name="T2" fmla="*/ 159 w 160"/>
              <a:gd name="T3" fmla="*/ 99 h 146"/>
              <a:gd name="T4" fmla="*/ 134 w 160"/>
              <a:gd name="T5" fmla="*/ 8 h 146"/>
              <a:gd name="T6" fmla="*/ 121 w 160"/>
              <a:gd name="T7" fmla="*/ 8 h 146"/>
              <a:gd name="T8" fmla="*/ 121 w 160"/>
              <a:gd name="T9" fmla="*/ 0 h 146"/>
              <a:gd name="T10" fmla="*/ 105 w 160"/>
              <a:gd name="T11" fmla="*/ 0 h 146"/>
              <a:gd name="T12" fmla="*/ 105 w 160"/>
              <a:gd name="T13" fmla="*/ 8 h 146"/>
              <a:gd name="T14" fmla="*/ 55 w 160"/>
              <a:gd name="T15" fmla="*/ 8 h 146"/>
              <a:gd name="T16" fmla="*/ 55 w 160"/>
              <a:gd name="T17" fmla="*/ 0 h 146"/>
              <a:gd name="T18" fmla="*/ 39 w 160"/>
              <a:gd name="T19" fmla="*/ 0 h 146"/>
              <a:gd name="T20" fmla="*/ 39 w 160"/>
              <a:gd name="T21" fmla="*/ 8 h 146"/>
              <a:gd name="T22" fmla="*/ 26 w 160"/>
              <a:gd name="T23" fmla="*/ 8 h 146"/>
              <a:gd name="T24" fmla="*/ 1 w 160"/>
              <a:gd name="T25" fmla="*/ 99 h 146"/>
              <a:gd name="T26" fmla="*/ 1 w 160"/>
              <a:gd name="T27" fmla="*/ 99 h 146"/>
              <a:gd name="T28" fmla="*/ 0 w 160"/>
              <a:gd name="T29" fmla="*/ 109 h 146"/>
              <a:gd name="T30" fmla="*/ 37 w 160"/>
              <a:gd name="T31" fmla="*/ 146 h 146"/>
              <a:gd name="T32" fmla="*/ 70 w 160"/>
              <a:gd name="T33" fmla="*/ 124 h 146"/>
              <a:gd name="T34" fmla="*/ 80 w 160"/>
              <a:gd name="T35" fmla="*/ 127 h 146"/>
              <a:gd name="T36" fmla="*/ 90 w 160"/>
              <a:gd name="T37" fmla="*/ 124 h 146"/>
              <a:gd name="T38" fmla="*/ 123 w 160"/>
              <a:gd name="T39" fmla="*/ 146 h 146"/>
              <a:gd name="T40" fmla="*/ 160 w 160"/>
              <a:gd name="T41" fmla="*/ 109 h 146"/>
              <a:gd name="T42" fmla="*/ 159 w 160"/>
              <a:gd name="T43" fmla="*/ 99 h 146"/>
              <a:gd name="T44" fmla="*/ 37 w 160"/>
              <a:gd name="T45" fmla="*/ 133 h 146"/>
              <a:gd name="T46" fmla="*/ 12 w 160"/>
              <a:gd name="T47" fmla="*/ 109 h 146"/>
              <a:gd name="T48" fmla="*/ 37 w 160"/>
              <a:gd name="T49" fmla="*/ 84 h 146"/>
              <a:gd name="T50" fmla="*/ 62 w 160"/>
              <a:gd name="T51" fmla="*/ 109 h 146"/>
              <a:gd name="T52" fmla="*/ 37 w 160"/>
              <a:gd name="T53" fmla="*/ 133 h 146"/>
              <a:gd name="T54" fmla="*/ 62 w 160"/>
              <a:gd name="T55" fmla="*/ 81 h 146"/>
              <a:gd name="T56" fmla="*/ 37 w 160"/>
              <a:gd name="T57" fmla="*/ 72 h 146"/>
              <a:gd name="T58" fmla="*/ 20 w 160"/>
              <a:gd name="T59" fmla="*/ 76 h 146"/>
              <a:gd name="T60" fmla="*/ 35 w 160"/>
              <a:gd name="T61" fmla="*/ 21 h 146"/>
              <a:gd name="T62" fmla="*/ 62 w 160"/>
              <a:gd name="T63" fmla="*/ 21 h 146"/>
              <a:gd name="T64" fmla="*/ 62 w 160"/>
              <a:gd name="T65" fmla="*/ 81 h 146"/>
              <a:gd name="T66" fmla="*/ 80 w 160"/>
              <a:gd name="T67" fmla="*/ 115 h 146"/>
              <a:gd name="T68" fmla="*/ 74 w 160"/>
              <a:gd name="T69" fmla="*/ 109 h 146"/>
              <a:gd name="T70" fmla="*/ 80 w 160"/>
              <a:gd name="T71" fmla="*/ 103 h 146"/>
              <a:gd name="T72" fmla="*/ 86 w 160"/>
              <a:gd name="T73" fmla="*/ 109 h 146"/>
              <a:gd name="T74" fmla="*/ 80 w 160"/>
              <a:gd name="T75" fmla="*/ 115 h 146"/>
              <a:gd name="T76" fmla="*/ 86 w 160"/>
              <a:gd name="T77" fmla="*/ 91 h 146"/>
              <a:gd name="T78" fmla="*/ 80 w 160"/>
              <a:gd name="T79" fmla="*/ 90 h 146"/>
              <a:gd name="T80" fmla="*/ 74 w 160"/>
              <a:gd name="T81" fmla="*/ 91 h 146"/>
              <a:gd name="T82" fmla="*/ 74 w 160"/>
              <a:gd name="T83" fmla="*/ 27 h 146"/>
              <a:gd name="T84" fmla="*/ 80 w 160"/>
              <a:gd name="T85" fmla="*/ 21 h 146"/>
              <a:gd name="T86" fmla="*/ 86 w 160"/>
              <a:gd name="T87" fmla="*/ 27 h 146"/>
              <a:gd name="T88" fmla="*/ 86 w 160"/>
              <a:gd name="T89" fmla="*/ 91 h 146"/>
              <a:gd name="T90" fmla="*/ 98 w 160"/>
              <a:gd name="T91" fmla="*/ 21 h 146"/>
              <a:gd name="T92" fmla="*/ 125 w 160"/>
              <a:gd name="T93" fmla="*/ 21 h 146"/>
              <a:gd name="T94" fmla="*/ 140 w 160"/>
              <a:gd name="T95" fmla="*/ 76 h 146"/>
              <a:gd name="T96" fmla="*/ 123 w 160"/>
              <a:gd name="T97" fmla="*/ 72 h 146"/>
              <a:gd name="T98" fmla="*/ 98 w 160"/>
              <a:gd name="T99" fmla="*/ 81 h 146"/>
              <a:gd name="T100" fmla="*/ 98 w 160"/>
              <a:gd name="T101" fmla="*/ 21 h 146"/>
              <a:gd name="T102" fmla="*/ 123 w 160"/>
              <a:gd name="T103" fmla="*/ 133 h 146"/>
              <a:gd name="T104" fmla="*/ 98 w 160"/>
              <a:gd name="T105" fmla="*/ 109 h 146"/>
              <a:gd name="T106" fmla="*/ 123 w 160"/>
              <a:gd name="T107" fmla="*/ 84 h 146"/>
              <a:gd name="T108" fmla="*/ 148 w 160"/>
              <a:gd name="T109" fmla="*/ 109 h 146"/>
              <a:gd name="T110" fmla="*/ 123 w 160"/>
              <a:gd name="T111" fmla="*/ 133 h 1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60" h="146">
                <a:moveTo>
                  <a:pt x="159" y="99"/>
                </a:moveTo>
                <a:cubicBezTo>
                  <a:pt x="159" y="99"/>
                  <a:pt x="159" y="99"/>
                  <a:pt x="159" y="99"/>
                </a:cubicBezTo>
                <a:cubicBezTo>
                  <a:pt x="134" y="8"/>
                  <a:pt x="134" y="8"/>
                  <a:pt x="134" y="8"/>
                </a:cubicBezTo>
                <a:cubicBezTo>
                  <a:pt x="121" y="8"/>
                  <a:pt x="121" y="8"/>
                  <a:pt x="121" y="8"/>
                </a:cubicBezTo>
                <a:cubicBezTo>
                  <a:pt x="121" y="0"/>
                  <a:pt x="121" y="0"/>
                  <a:pt x="121" y="0"/>
                </a:cubicBezTo>
                <a:cubicBezTo>
                  <a:pt x="105" y="0"/>
                  <a:pt x="105" y="0"/>
                  <a:pt x="105" y="0"/>
                </a:cubicBezTo>
                <a:cubicBezTo>
                  <a:pt x="105" y="8"/>
                  <a:pt x="105" y="8"/>
                  <a:pt x="105" y="8"/>
                </a:cubicBezTo>
                <a:cubicBezTo>
                  <a:pt x="55" y="8"/>
                  <a:pt x="55" y="8"/>
                  <a:pt x="55" y="8"/>
                </a:cubicBezTo>
                <a:cubicBezTo>
                  <a:pt x="55" y="0"/>
                  <a:pt x="55" y="0"/>
                  <a:pt x="55" y="0"/>
                </a:cubicBezTo>
                <a:cubicBezTo>
                  <a:pt x="39" y="0"/>
                  <a:pt x="39" y="0"/>
                  <a:pt x="39" y="0"/>
                </a:cubicBezTo>
                <a:cubicBezTo>
                  <a:pt x="39" y="8"/>
                  <a:pt x="39" y="8"/>
                  <a:pt x="39" y="8"/>
                </a:cubicBezTo>
                <a:cubicBezTo>
                  <a:pt x="26" y="8"/>
                  <a:pt x="26" y="8"/>
                  <a:pt x="26" y="8"/>
                </a:cubicBezTo>
                <a:cubicBezTo>
                  <a:pt x="1" y="99"/>
                  <a:pt x="1" y="99"/>
                  <a:pt x="1" y="99"/>
                </a:cubicBezTo>
                <a:cubicBezTo>
                  <a:pt x="1" y="99"/>
                  <a:pt x="1" y="99"/>
                  <a:pt x="1" y="99"/>
                </a:cubicBezTo>
                <a:cubicBezTo>
                  <a:pt x="0" y="102"/>
                  <a:pt x="0" y="105"/>
                  <a:pt x="0" y="109"/>
                </a:cubicBezTo>
                <a:cubicBezTo>
                  <a:pt x="0" y="129"/>
                  <a:pt x="17" y="146"/>
                  <a:pt x="37" y="146"/>
                </a:cubicBezTo>
                <a:cubicBezTo>
                  <a:pt x="52" y="146"/>
                  <a:pt x="64" y="137"/>
                  <a:pt x="70" y="124"/>
                </a:cubicBezTo>
                <a:cubicBezTo>
                  <a:pt x="73" y="126"/>
                  <a:pt x="76" y="127"/>
                  <a:pt x="80" y="127"/>
                </a:cubicBezTo>
                <a:cubicBezTo>
                  <a:pt x="84" y="127"/>
                  <a:pt x="87" y="126"/>
                  <a:pt x="90" y="124"/>
                </a:cubicBezTo>
                <a:cubicBezTo>
                  <a:pt x="96" y="137"/>
                  <a:pt x="108" y="146"/>
                  <a:pt x="123" y="146"/>
                </a:cubicBezTo>
                <a:cubicBezTo>
                  <a:pt x="143" y="146"/>
                  <a:pt x="160" y="129"/>
                  <a:pt x="160" y="109"/>
                </a:cubicBezTo>
                <a:cubicBezTo>
                  <a:pt x="160" y="105"/>
                  <a:pt x="160" y="102"/>
                  <a:pt x="159" y="99"/>
                </a:cubicBezTo>
                <a:close/>
                <a:moveTo>
                  <a:pt x="37" y="133"/>
                </a:moveTo>
                <a:cubicBezTo>
                  <a:pt x="23" y="133"/>
                  <a:pt x="12" y="122"/>
                  <a:pt x="12" y="109"/>
                </a:cubicBezTo>
                <a:cubicBezTo>
                  <a:pt x="12" y="95"/>
                  <a:pt x="23" y="84"/>
                  <a:pt x="37" y="84"/>
                </a:cubicBezTo>
                <a:cubicBezTo>
                  <a:pt x="50" y="84"/>
                  <a:pt x="62" y="95"/>
                  <a:pt x="62" y="109"/>
                </a:cubicBezTo>
                <a:cubicBezTo>
                  <a:pt x="62" y="122"/>
                  <a:pt x="50" y="133"/>
                  <a:pt x="37" y="133"/>
                </a:cubicBezTo>
                <a:close/>
                <a:moveTo>
                  <a:pt x="62" y="81"/>
                </a:moveTo>
                <a:cubicBezTo>
                  <a:pt x="55" y="75"/>
                  <a:pt x="46" y="72"/>
                  <a:pt x="37" y="72"/>
                </a:cubicBezTo>
                <a:cubicBezTo>
                  <a:pt x="31" y="72"/>
                  <a:pt x="25" y="73"/>
                  <a:pt x="20" y="76"/>
                </a:cubicBezTo>
                <a:cubicBezTo>
                  <a:pt x="35" y="21"/>
                  <a:pt x="35" y="21"/>
                  <a:pt x="35" y="21"/>
                </a:cubicBezTo>
                <a:cubicBezTo>
                  <a:pt x="62" y="21"/>
                  <a:pt x="62" y="21"/>
                  <a:pt x="62" y="21"/>
                </a:cubicBezTo>
                <a:lnTo>
                  <a:pt x="62" y="81"/>
                </a:lnTo>
                <a:close/>
                <a:moveTo>
                  <a:pt x="80" y="115"/>
                </a:moveTo>
                <a:cubicBezTo>
                  <a:pt x="77" y="115"/>
                  <a:pt x="74" y="112"/>
                  <a:pt x="74" y="109"/>
                </a:cubicBezTo>
                <a:cubicBezTo>
                  <a:pt x="74" y="105"/>
                  <a:pt x="77" y="103"/>
                  <a:pt x="80" y="103"/>
                </a:cubicBezTo>
                <a:cubicBezTo>
                  <a:pt x="83" y="103"/>
                  <a:pt x="86" y="105"/>
                  <a:pt x="86" y="109"/>
                </a:cubicBezTo>
                <a:cubicBezTo>
                  <a:pt x="86" y="112"/>
                  <a:pt x="83" y="115"/>
                  <a:pt x="80" y="115"/>
                </a:cubicBezTo>
                <a:close/>
                <a:moveTo>
                  <a:pt x="86" y="91"/>
                </a:moveTo>
                <a:cubicBezTo>
                  <a:pt x="84" y="91"/>
                  <a:pt x="82" y="90"/>
                  <a:pt x="80" y="90"/>
                </a:cubicBezTo>
                <a:cubicBezTo>
                  <a:pt x="78" y="90"/>
                  <a:pt x="76" y="91"/>
                  <a:pt x="74" y="91"/>
                </a:cubicBezTo>
                <a:cubicBezTo>
                  <a:pt x="74" y="27"/>
                  <a:pt x="74" y="27"/>
                  <a:pt x="74" y="27"/>
                </a:cubicBezTo>
                <a:cubicBezTo>
                  <a:pt x="74" y="23"/>
                  <a:pt x="77" y="21"/>
                  <a:pt x="80" y="21"/>
                </a:cubicBezTo>
                <a:cubicBezTo>
                  <a:pt x="83" y="21"/>
                  <a:pt x="86" y="23"/>
                  <a:pt x="86" y="27"/>
                </a:cubicBezTo>
                <a:lnTo>
                  <a:pt x="86" y="91"/>
                </a:lnTo>
                <a:close/>
                <a:moveTo>
                  <a:pt x="98" y="21"/>
                </a:moveTo>
                <a:cubicBezTo>
                  <a:pt x="125" y="21"/>
                  <a:pt x="125" y="21"/>
                  <a:pt x="125" y="21"/>
                </a:cubicBezTo>
                <a:cubicBezTo>
                  <a:pt x="140" y="76"/>
                  <a:pt x="140" y="76"/>
                  <a:pt x="140" y="76"/>
                </a:cubicBezTo>
                <a:cubicBezTo>
                  <a:pt x="135" y="73"/>
                  <a:pt x="129" y="72"/>
                  <a:pt x="123" y="72"/>
                </a:cubicBezTo>
                <a:cubicBezTo>
                  <a:pt x="114" y="72"/>
                  <a:pt x="105" y="75"/>
                  <a:pt x="98" y="81"/>
                </a:cubicBezTo>
                <a:cubicBezTo>
                  <a:pt x="98" y="21"/>
                  <a:pt x="98" y="21"/>
                  <a:pt x="98" y="21"/>
                </a:cubicBezTo>
                <a:close/>
                <a:moveTo>
                  <a:pt x="123" y="133"/>
                </a:moveTo>
                <a:cubicBezTo>
                  <a:pt x="110" y="133"/>
                  <a:pt x="98" y="122"/>
                  <a:pt x="98" y="109"/>
                </a:cubicBezTo>
                <a:cubicBezTo>
                  <a:pt x="98" y="95"/>
                  <a:pt x="110" y="84"/>
                  <a:pt x="123" y="84"/>
                </a:cubicBezTo>
                <a:cubicBezTo>
                  <a:pt x="137" y="84"/>
                  <a:pt x="148" y="95"/>
                  <a:pt x="148" y="109"/>
                </a:cubicBezTo>
                <a:cubicBezTo>
                  <a:pt x="148" y="122"/>
                  <a:pt x="137" y="133"/>
                  <a:pt x="123" y="13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6" name="Freeform 56">
            <a:extLst>
              <a:ext uri="{FF2B5EF4-FFF2-40B4-BE49-F238E27FC236}">
                <a16:creationId xmlns:a16="http://schemas.microsoft.com/office/drawing/2014/main" xmlns="" id="{86EBDE4A-DA46-4D2F-AAF5-98686ECAA6C3}"/>
              </a:ext>
            </a:extLst>
          </p:cNvPr>
          <p:cNvSpPr>
            <a:spLocks noEditPoints="1"/>
          </p:cNvSpPr>
          <p:nvPr/>
        </p:nvSpPr>
        <p:spPr bwMode="auto">
          <a:xfrm>
            <a:off x="6302375" y="1022350"/>
            <a:ext cx="546100" cy="482600"/>
          </a:xfrm>
          <a:custGeom>
            <a:avLst/>
            <a:gdLst>
              <a:gd name="T0" fmla="*/ 160 w 160"/>
              <a:gd name="T1" fmla="*/ 72 h 140"/>
              <a:gd name="T2" fmla="*/ 160 w 160"/>
              <a:gd name="T3" fmla="*/ 23 h 140"/>
              <a:gd name="T4" fmla="*/ 109 w 160"/>
              <a:gd name="T5" fmla="*/ 23 h 140"/>
              <a:gd name="T6" fmla="*/ 109 w 160"/>
              <a:gd name="T7" fmla="*/ 14 h 140"/>
              <a:gd name="T8" fmla="*/ 96 w 160"/>
              <a:gd name="T9" fmla="*/ 0 h 140"/>
              <a:gd name="T10" fmla="*/ 64 w 160"/>
              <a:gd name="T11" fmla="*/ 0 h 140"/>
              <a:gd name="T12" fmla="*/ 51 w 160"/>
              <a:gd name="T13" fmla="*/ 14 h 140"/>
              <a:gd name="T14" fmla="*/ 51 w 160"/>
              <a:gd name="T15" fmla="*/ 23 h 140"/>
              <a:gd name="T16" fmla="*/ 0 w 160"/>
              <a:gd name="T17" fmla="*/ 23 h 140"/>
              <a:gd name="T18" fmla="*/ 0 w 160"/>
              <a:gd name="T19" fmla="*/ 72 h 140"/>
              <a:gd name="T20" fmla="*/ 7 w 160"/>
              <a:gd name="T21" fmla="*/ 84 h 140"/>
              <a:gd name="T22" fmla="*/ 3 w 160"/>
              <a:gd name="T23" fmla="*/ 140 h 140"/>
              <a:gd name="T24" fmla="*/ 157 w 160"/>
              <a:gd name="T25" fmla="*/ 140 h 140"/>
              <a:gd name="T26" fmla="*/ 153 w 160"/>
              <a:gd name="T27" fmla="*/ 84 h 140"/>
              <a:gd name="T28" fmla="*/ 160 w 160"/>
              <a:gd name="T29" fmla="*/ 72 h 140"/>
              <a:gd name="T30" fmla="*/ 62 w 160"/>
              <a:gd name="T31" fmla="*/ 14 h 140"/>
              <a:gd name="T32" fmla="*/ 64 w 160"/>
              <a:gd name="T33" fmla="*/ 12 h 140"/>
              <a:gd name="T34" fmla="*/ 96 w 160"/>
              <a:gd name="T35" fmla="*/ 12 h 140"/>
              <a:gd name="T36" fmla="*/ 98 w 160"/>
              <a:gd name="T37" fmla="*/ 14 h 140"/>
              <a:gd name="T38" fmla="*/ 98 w 160"/>
              <a:gd name="T39" fmla="*/ 23 h 140"/>
              <a:gd name="T40" fmla="*/ 62 w 160"/>
              <a:gd name="T41" fmla="*/ 23 h 140"/>
              <a:gd name="T42" fmla="*/ 62 w 160"/>
              <a:gd name="T43" fmla="*/ 14 h 140"/>
              <a:gd name="T44" fmla="*/ 16 w 160"/>
              <a:gd name="T45" fmla="*/ 129 h 140"/>
              <a:gd name="T46" fmla="*/ 19 w 160"/>
              <a:gd name="T47" fmla="*/ 86 h 140"/>
              <a:gd name="T48" fmla="*/ 74 w 160"/>
              <a:gd name="T49" fmla="*/ 86 h 140"/>
              <a:gd name="T50" fmla="*/ 74 w 160"/>
              <a:gd name="T51" fmla="*/ 96 h 140"/>
              <a:gd name="T52" fmla="*/ 86 w 160"/>
              <a:gd name="T53" fmla="*/ 96 h 140"/>
              <a:gd name="T54" fmla="*/ 86 w 160"/>
              <a:gd name="T55" fmla="*/ 86 h 140"/>
              <a:gd name="T56" fmla="*/ 141 w 160"/>
              <a:gd name="T57" fmla="*/ 86 h 140"/>
              <a:gd name="T58" fmla="*/ 144 w 160"/>
              <a:gd name="T59" fmla="*/ 129 h 140"/>
              <a:gd name="T60" fmla="*/ 16 w 160"/>
              <a:gd name="T61" fmla="*/ 129 h 140"/>
              <a:gd name="T62" fmla="*/ 148 w 160"/>
              <a:gd name="T63" fmla="*/ 72 h 140"/>
              <a:gd name="T64" fmla="*/ 146 w 160"/>
              <a:gd name="T65" fmla="*/ 74 h 140"/>
              <a:gd name="T66" fmla="*/ 86 w 160"/>
              <a:gd name="T67" fmla="*/ 74 h 140"/>
              <a:gd name="T68" fmla="*/ 86 w 160"/>
              <a:gd name="T69" fmla="*/ 64 h 140"/>
              <a:gd name="T70" fmla="*/ 74 w 160"/>
              <a:gd name="T71" fmla="*/ 64 h 140"/>
              <a:gd name="T72" fmla="*/ 74 w 160"/>
              <a:gd name="T73" fmla="*/ 74 h 140"/>
              <a:gd name="T74" fmla="*/ 14 w 160"/>
              <a:gd name="T75" fmla="*/ 74 h 140"/>
              <a:gd name="T76" fmla="*/ 12 w 160"/>
              <a:gd name="T77" fmla="*/ 72 h 140"/>
              <a:gd name="T78" fmla="*/ 12 w 160"/>
              <a:gd name="T79" fmla="*/ 35 h 140"/>
              <a:gd name="T80" fmla="*/ 148 w 160"/>
              <a:gd name="T81" fmla="*/ 35 h 140"/>
              <a:gd name="T82" fmla="*/ 148 w 160"/>
              <a:gd name="T83" fmla="*/ 72 h 1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60" h="140">
                <a:moveTo>
                  <a:pt x="160" y="72"/>
                </a:moveTo>
                <a:cubicBezTo>
                  <a:pt x="160" y="23"/>
                  <a:pt x="160" y="23"/>
                  <a:pt x="160" y="23"/>
                </a:cubicBezTo>
                <a:cubicBezTo>
                  <a:pt x="109" y="23"/>
                  <a:pt x="109" y="23"/>
                  <a:pt x="109" y="23"/>
                </a:cubicBezTo>
                <a:cubicBezTo>
                  <a:pt x="109" y="14"/>
                  <a:pt x="109" y="14"/>
                  <a:pt x="109" y="14"/>
                </a:cubicBezTo>
                <a:cubicBezTo>
                  <a:pt x="109" y="6"/>
                  <a:pt x="103" y="0"/>
                  <a:pt x="96" y="0"/>
                </a:cubicBezTo>
                <a:cubicBezTo>
                  <a:pt x="64" y="0"/>
                  <a:pt x="64" y="0"/>
                  <a:pt x="64" y="0"/>
                </a:cubicBezTo>
                <a:cubicBezTo>
                  <a:pt x="57" y="0"/>
                  <a:pt x="51" y="6"/>
                  <a:pt x="51" y="14"/>
                </a:cubicBezTo>
                <a:cubicBezTo>
                  <a:pt x="51" y="23"/>
                  <a:pt x="51" y="23"/>
                  <a:pt x="51" y="23"/>
                </a:cubicBezTo>
                <a:cubicBezTo>
                  <a:pt x="0" y="23"/>
                  <a:pt x="0" y="23"/>
                  <a:pt x="0" y="23"/>
                </a:cubicBezTo>
                <a:cubicBezTo>
                  <a:pt x="0" y="72"/>
                  <a:pt x="0" y="72"/>
                  <a:pt x="0" y="72"/>
                </a:cubicBezTo>
                <a:cubicBezTo>
                  <a:pt x="0" y="78"/>
                  <a:pt x="3" y="82"/>
                  <a:pt x="7" y="84"/>
                </a:cubicBezTo>
                <a:cubicBezTo>
                  <a:pt x="3" y="140"/>
                  <a:pt x="3" y="140"/>
                  <a:pt x="3" y="140"/>
                </a:cubicBezTo>
                <a:cubicBezTo>
                  <a:pt x="157" y="140"/>
                  <a:pt x="157" y="140"/>
                  <a:pt x="157" y="140"/>
                </a:cubicBezTo>
                <a:cubicBezTo>
                  <a:pt x="153" y="84"/>
                  <a:pt x="153" y="84"/>
                  <a:pt x="153" y="84"/>
                </a:cubicBezTo>
                <a:cubicBezTo>
                  <a:pt x="157" y="82"/>
                  <a:pt x="160" y="78"/>
                  <a:pt x="160" y="72"/>
                </a:cubicBezTo>
                <a:close/>
                <a:moveTo>
                  <a:pt x="62" y="14"/>
                </a:moveTo>
                <a:cubicBezTo>
                  <a:pt x="62" y="13"/>
                  <a:pt x="63" y="12"/>
                  <a:pt x="64" y="12"/>
                </a:cubicBezTo>
                <a:cubicBezTo>
                  <a:pt x="96" y="12"/>
                  <a:pt x="96" y="12"/>
                  <a:pt x="96" y="12"/>
                </a:cubicBezTo>
                <a:cubicBezTo>
                  <a:pt x="97" y="12"/>
                  <a:pt x="98" y="13"/>
                  <a:pt x="98" y="14"/>
                </a:cubicBezTo>
                <a:cubicBezTo>
                  <a:pt x="98" y="23"/>
                  <a:pt x="98" y="23"/>
                  <a:pt x="98" y="23"/>
                </a:cubicBezTo>
                <a:cubicBezTo>
                  <a:pt x="62" y="23"/>
                  <a:pt x="62" y="23"/>
                  <a:pt x="62" y="23"/>
                </a:cubicBezTo>
                <a:lnTo>
                  <a:pt x="62" y="14"/>
                </a:lnTo>
                <a:close/>
                <a:moveTo>
                  <a:pt x="16" y="129"/>
                </a:moveTo>
                <a:cubicBezTo>
                  <a:pt x="19" y="86"/>
                  <a:pt x="19" y="86"/>
                  <a:pt x="19" y="86"/>
                </a:cubicBezTo>
                <a:cubicBezTo>
                  <a:pt x="74" y="86"/>
                  <a:pt x="74" y="86"/>
                  <a:pt x="74" y="86"/>
                </a:cubicBezTo>
                <a:cubicBezTo>
                  <a:pt x="74" y="96"/>
                  <a:pt x="74" y="96"/>
                  <a:pt x="74" y="96"/>
                </a:cubicBezTo>
                <a:cubicBezTo>
                  <a:pt x="86" y="96"/>
                  <a:pt x="86" y="96"/>
                  <a:pt x="86" y="96"/>
                </a:cubicBezTo>
                <a:cubicBezTo>
                  <a:pt x="86" y="86"/>
                  <a:pt x="86" y="86"/>
                  <a:pt x="86" y="86"/>
                </a:cubicBezTo>
                <a:cubicBezTo>
                  <a:pt x="141" y="86"/>
                  <a:pt x="141" y="86"/>
                  <a:pt x="141" y="86"/>
                </a:cubicBezTo>
                <a:cubicBezTo>
                  <a:pt x="144" y="129"/>
                  <a:pt x="144" y="129"/>
                  <a:pt x="144" y="129"/>
                </a:cubicBezTo>
                <a:lnTo>
                  <a:pt x="16" y="129"/>
                </a:lnTo>
                <a:close/>
                <a:moveTo>
                  <a:pt x="148" y="72"/>
                </a:moveTo>
                <a:cubicBezTo>
                  <a:pt x="148" y="73"/>
                  <a:pt x="147" y="74"/>
                  <a:pt x="146" y="74"/>
                </a:cubicBezTo>
                <a:cubicBezTo>
                  <a:pt x="86" y="74"/>
                  <a:pt x="86" y="74"/>
                  <a:pt x="86" y="74"/>
                </a:cubicBezTo>
                <a:cubicBezTo>
                  <a:pt x="86" y="64"/>
                  <a:pt x="86" y="64"/>
                  <a:pt x="86" y="64"/>
                </a:cubicBezTo>
                <a:cubicBezTo>
                  <a:pt x="74" y="64"/>
                  <a:pt x="74" y="64"/>
                  <a:pt x="74" y="64"/>
                </a:cubicBezTo>
                <a:cubicBezTo>
                  <a:pt x="74" y="74"/>
                  <a:pt x="74" y="74"/>
                  <a:pt x="74" y="74"/>
                </a:cubicBezTo>
                <a:cubicBezTo>
                  <a:pt x="14" y="74"/>
                  <a:pt x="14" y="74"/>
                  <a:pt x="14" y="74"/>
                </a:cubicBezTo>
                <a:cubicBezTo>
                  <a:pt x="13" y="74"/>
                  <a:pt x="12" y="73"/>
                  <a:pt x="12" y="72"/>
                </a:cubicBezTo>
                <a:cubicBezTo>
                  <a:pt x="12" y="35"/>
                  <a:pt x="12" y="35"/>
                  <a:pt x="12" y="35"/>
                </a:cubicBezTo>
                <a:cubicBezTo>
                  <a:pt x="148" y="35"/>
                  <a:pt x="148" y="35"/>
                  <a:pt x="148" y="35"/>
                </a:cubicBezTo>
                <a:cubicBezTo>
                  <a:pt x="148" y="72"/>
                  <a:pt x="148" y="72"/>
                  <a:pt x="148" y="7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7" name="Freeform 57">
            <a:extLst>
              <a:ext uri="{FF2B5EF4-FFF2-40B4-BE49-F238E27FC236}">
                <a16:creationId xmlns:a16="http://schemas.microsoft.com/office/drawing/2014/main" xmlns="" id="{60674F36-19A2-45F3-85B5-F0B497331B56}"/>
              </a:ext>
            </a:extLst>
          </p:cNvPr>
          <p:cNvSpPr>
            <a:spLocks noEditPoints="1"/>
          </p:cNvSpPr>
          <p:nvPr/>
        </p:nvSpPr>
        <p:spPr bwMode="auto">
          <a:xfrm>
            <a:off x="6397625" y="1614488"/>
            <a:ext cx="341313" cy="550863"/>
          </a:xfrm>
          <a:custGeom>
            <a:avLst/>
            <a:gdLst>
              <a:gd name="T0" fmla="*/ 43 w 100"/>
              <a:gd name="T1" fmla="*/ 35 h 160"/>
              <a:gd name="T2" fmla="*/ 58 w 100"/>
              <a:gd name="T3" fmla="*/ 35 h 160"/>
              <a:gd name="T4" fmla="*/ 90 w 100"/>
              <a:gd name="T5" fmla="*/ 80 h 160"/>
              <a:gd name="T6" fmla="*/ 76 w 100"/>
              <a:gd name="T7" fmla="*/ 62 h 160"/>
              <a:gd name="T8" fmla="*/ 50 w 100"/>
              <a:gd name="T9" fmla="*/ 0 h 160"/>
              <a:gd name="T10" fmla="*/ 24 w 100"/>
              <a:gd name="T11" fmla="*/ 62 h 160"/>
              <a:gd name="T12" fmla="*/ 10 w 100"/>
              <a:gd name="T13" fmla="*/ 80 h 160"/>
              <a:gd name="T14" fmla="*/ 50 w 100"/>
              <a:gd name="T15" fmla="*/ 160 h 160"/>
              <a:gd name="T16" fmla="*/ 90 w 100"/>
              <a:gd name="T17" fmla="*/ 80 h 160"/>
              <a:gd name="T18" fmla="*/ 71 w 100"/>
              <a:gd name="T19" fmla="*/ 83 h 160"/>
              <a:gd name="T20" fmla="*/ 76 w 100"/>
              <a:gd name="T21" fmla="*/ 80 h 160"/>
              <a:gd name="T22" fmla="*/ 29 w 100"/>
              <a:gd name="T23" fmla="*/ 83 h 160"/>
              <a:gd name="T24" fmla="*/ 32 w 100"/>
              <a:gd name="T25" fmla="*/ 75 h 160"/>
              <a:gd name="T26" fmla="*/ 18 w 100"/>
              <a:gd name="T27" fmla="*/ 88 h 160"/>
              <a:gd name="T28" fmla="*/ 26 w 100"/>
              <a:gd name="T29" fmla="*/ 110 h 160"/>
              <a:gd name="T30" fmla="*/ 18 w 100"/>
              <a:gd name="T31" fmla="*/ 131 h 160"/>
              <a:gd name="T32" fmla="*/ 25 w 100"/>
              <a:gd name="T33" fmla="*/ 140 h 160"/>
              <a:gd name="T34" fmla="*/ 32 w 100"/>
              <a:gd name="T35" fmla="*/ 143 h 160"/>
              <a:gd name="T36" fmla="*/ 25 w 100"/>
              <a:gd name="T37" fmla="*/ 140 h 160"/>
              <a:gd name="T38" fmla="*/ 40 w 100"/>
              <a:gd name="T39" fmla="*/ 132 h 160"/>
              <a:gd name="T40" fmla="*/ 61 w 100"/>
              <a:gd name="T41" fmla="*/ 132 h 160"/>
              <a:gd name="T42" fmla="*/ 63 w 100"/>
              <a:gd name="T43" fmla="*/ 121 h 160"/>
              <a:gd name="T44" fmla="*/ 38 w 100"/>
              <a:gd name="T45" fmla="*/ 121 h 160"/>
              <a:gd name="T46" fmla="*/ 38 w 100"/>
              <a:gd name="T47" fmla="*/ 99 h 160"/>
              <a:gd name="T48" fmla="*/ 63 w 100"/>
              <a:gd name="T49" fmla="*/ 99 h 160"/>
              <a:gd name="T50" fmla="*/ 63 w 100"/>
              <a:gd name="T51" fmla="*/ 121 h 160"/>
              <a:gd name="T52" fmla="*/ 43 w 100"/>
              <a:gd name="T53" fmla="*/ 78 h 160"/>
              <a:gd name="T54" fmla="*/ 50 w 100"/>
              <a:gd name="T55" fmla="*/ 83 h 160"/>
              <a:gd name="T56" fmla="*/ 57 w 100"/>
              <a:gd name="T57" fmla="*/ 78 h 160"/>
              <a:gd name="T58" fmla="*/ 50 w 100"/>
              <a:gd name="T59" fmla="*/ 89 h 160"/>
              <a:gd name="T60" fmla="*/ 50 w 100"/>
              <a:gd name="T61" fmla="*/ 70 h 160"/>
              <a:gd name="T62" fmla="*/ 50 w 100"/>
              <a:gd name="T63" fmla="*/ 11 h 160"/>
              <a:gd name="T64" fmla="*/ 50 w 100"/>
              <a:gd name="T65" fmla="*/ 70 h 160"/>
              <a:gd name="T66" fmla="*/ 69 w 100"/>
              <a:gd name="T67" fmla="*/ 143 h 160"/>
              <a:gd name="T68" fmla="*/ 76 w 100"/>
              <a:gd name="T69" fmla="*/ 140 h 160"/>
              <a:gd name="T70" fmla="*/ 83 w 100"/>
              <a:gd name="T71" fmla="*/ 131 h 160"/>
              <a:gd name="T72" fmla="*/ 74 w 100"/>
              <a:gd name="T73" fmla="*/ 110 h 160"/>
              <a:gd name="T74" fmla="*/ 83 w 100"/>
              <a:gd name="T75" fmla="*/ 88 h 160"/>
              <a:gd name="T76" fmla="*/ 83 w 100"/>
              <a:gd name="T77" fmla="*/ 131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00" h="160">
                <a:moveTo>
                  <a:pt x="50" y="28"/>
                </a:moveTo>
                <a:cubicBezTo>
                  <a:pt x="46" y="28"/>
                  <a:pt x="43" y="31"/>
                  <a:pt x="43" y="35"/>
                </a:cubicBezTo>
                <a:cubicBezTo>
                  <a:pt x="43" y="39"/>
                  <a:pt x="46" y="43"/>
                  <a:pt x="50" y="43"/>
                </a:cubicBezTo>
                <a:cubicBezTo>
                  <a:pt x="54" y="43"/>
                  <a:pt x="58" y="39"/>
                  <a:pt x="58" y="35"/>
                </a:cubicBezTo>
                <a:cubicBezTo>
                  <a:pt x="58" y="31"/>
                  <a:pt x="54" y="28"/>
                  <a:pt x="50" y="28"/>
                </a:cubicBezTo>
                <a:close/>
                <a:moveTo>
                  <a:pt x="90" y="80"/>
                </a:moveTo>
                <a:cubicBezTo>
                  <a:pt x="86" y="74"/>
                  <a:pt x="80" y="69"/>
                  <a:pt x="73" y="65"/>
                </a:cubicBezTo>
                <a:cubicBezTo>
                  <a:pt x="74" y="64"/>
                  <a:pt x="75" y="63"/>
                  <a:pt x="76" y="62"/>
                </a:cubicBezTo>
                <a:cubicBezTo>
                  <a:pt x="83" y="55"/>
                  <a:pt x="86" y="46"/>
                  <a:pt x="86" y="35"/>
                </a:cubicBezTo>
                <a:cubicBezTo>
                  <a:pt x="86" y="16"/>
                  <a:pt x="70" y="0"/>
                  <a:pt x="50" y="0"/>
                </a:cubicBezTo>
                <a:cubicBezTo>
                  <a:pt x="31" y="0"/>
                  <a:pt x="15" y="16"/>
                  <a:pt x="15" y="35"/>
                </a:cubicBezTo>
                <a:cubicBezTo>
                  <a:pt x="15" y="46"/>
                  <a:pt x="18" y="55"/>
                  <a:pt x="24" y="62"/>
                </a:cubicBezTo>
                <a:cubicBezTo>
                  <a:pt x="25" y="63"/>
                  <a:pt x="26" y="64"/>
                  <a:pt x="27" y="65"/>
                </a:cubicBezTo>
                <a:cubicBezTo>
                  <a:pt x="20" y="69"/>
                  <a:pt x="15" y="74"/>
                  <a:pt x="10" y="80"/>
                </a:cubicBezTo>
                <a:cubicBezTo>
                  <a:pt x="3" y="88"/>
                  <a:pt x="0" y="99"/>
                  <a:pt x="0" y="110"/>
                </a:cubicBezTo>
                <a:cubicBezTo>
                  <a:pt x="0" y="137"/>
                  <a:pt x="23" y="160"/>
                  <a:pt x="50" y="160"/>
                </a:cubicBezTo>
                <a:cubicBezTo>
                  <a:pt x="78" y="160"/>
                  <a:pt x="100" y="137"/>
                  <a:pt x="100" y="110"/>
                </a:cubicBezTo>
                <a:cubicBezTo>
                  <a:pt x="100" y="99"/>
                  <a:pt x="97" y="88"/>
                  <a:pt x="90" y="80"/>
                </a:cubicBezTo>
                <a:close/>
                <a:moveTo>
                  <a:pt x="76" y="80"/>
                </a:moveTo>
                <a:cubicBezTo>
                  <a:pt x="74" y="81"/>
                  <a:pt x="73" y="82"/>
                  <a:pt x="71" y="83"/>
                </a:cubicBezTo>
                <a:cubicBezTo>
                  <a:pt x="70" y="80"/>
                  <a:pt x="69" y="78"/>
                  <a:pt x="68" y="75"/>
                </a:cubicBezTo>
                <a:cubicBezTo>
                  <a:pt x="71" y="76"/>
                  <a:pt x="73" y="78"/>
                  <a:pt x="76" y="80"/>
                </a:cubicBezTo>
                <a:close/>
                <a:moveTo>
                  <a:pt x="32" y="75"/>
                </a:moveTo>
                <a:cubicBezTo>
                  <a:pt x="31" y="78"/>
                  <a:pt x="30" y="80"/>
                  <a:pt x="29" y="83"/>
                </a:cubicBezTo>
                <a:cubicBezTo>
                  <a:pt x="28" y="82"/>
                  <a:pt x="26" y="81"/>
                  <a:pt x="25" y="80"/>
                </a:cubicBezTo>
                <a:cubicBezTo>
                  <a:pt x="27" y="78"/>
                  <a:pt x="30" y="76"/>
                  <a:pt x="32" y="75"/>
                </a:cubicBezTo>
                <a:close/>
                <a:moveTo>
                  <a:pt x="11" y="110"/>
                </a:moveTo>
                <a:cubicBezTo>
                  <a:pt x="11" y="102"/>
                  <a:pt x="14" y="95"/>
                  <a:pt x="18" y="88"/>
                </a:cubicBezTo>
                <a:cubicBezTo>
                  <a:pt x="21" y="91"/>
                  <a:pt x="24" y="93"/>
                  <a:pt x="27" y="95"/>
                </a:cubicBezTo>
                <a:cubicBezTo>
                  <a:pt x="26" y="100"/>
                  <a:pt x="26" y="105"/>
                  <a:pt x="26" y="110"/>
                </a:cubicBezTo>
                <a:cubicBezTo>
                  <a:pt x="26" y="115"/>
                  <a:pt x="26" y="120"/>
                  <a:pt x="27" y="125"/>
                </a:cubicBezTo>
                <a:cubicBezTo>
                  <a:pt x="24" y="127"/>
                  <a:pt x="20" y="129"/>
                  <a:pt x="18" y="131"/>
                </a:cubicBezTo>
                <a:cubicBezTo>
                  <a:pt x="14" y="125"/>
                  <a:pt x="11" y="118"/>
                  <a:pt x="11" y="110"/>
                </a:cubicBezTo>
                <a:close/>
                <a:moveTo>
                  <a:pt x="25" y="140"/>
                </a:moveTo>
                <a:cubicBezTo>
                  <a:pt x="26" y="138"/>
                  <a:pt x="28" y="137"/>
                  <a:pt x="29" y="136"/>
                </a:cubicBezTo>
                <a:cubicBezTo>
                  <a:pt x="30" y="139"/>
                  <a:pt x="31" y="141"/>
                  <a:pt x="32" y="143"/>
                </a:cubicBezTo>
                <a:cubicBezTo>
                  <a:pt x="32" y="144"/>
                  <a:pt x="32" y="144"/>
                  <a:pt x="32" y="145"/>
                </a:cubicBezTo>
                <a:cubicBezTo>
                  <a:pt x="30" y="143"/>
                  <a:pt x="27" y="141"/>
                  <a:pt x="25" y="140"/>
                </a:cubicBezTo>
                <a:close/>
                <a:moveTo>
                  <a:pt x="50" y="149"/>
                </a:moveTo>
                <a:cubicBezTo>
                  <a:pt x="47" y="149"/>
                  <a:pt x="43" y="143"/>
                  <a:pt x="40" y="132"/>
                </a:cubicBezTo>
                <a:cubicBezTo>
                  <a:pt x="43" y="131"/>
                  <a:pt x="47" y="130"/>
                  <a:pt x="50" y="130"/>
                </a:cubicBezTo>
                <a:cubicBezTo>
                  <a:pt x="54" y="130"/>
                  <a:pt x="57" y="131"/>
                  <a:pt x="61" y="132"/>
                </a:cubicBezTo>
                <a:cubicBezTo>
                  <a:pt x="58" y="143"/>
                  <a:pt x="53" y="149"/>
                  <a:pt x="50" y="149"/>
                </a:cubicBezTo>
                <a:close/>
                <a:moveTo>
                  <a:pt x="63" y="121"/>
                </a:moveTo>
                <a:cubicBezTo>
                  <a:pt x="59" y="120"/>
                  <a:pt x="54" y="119"/>
                  <a:pt x="50" y="119"/>
                </a:cubicBezTo>
                <a:cubicBezTo>
                  <a:pt x="46" y="119"/>
                  <a:pt x="42" y="120"/>
                  <a:pt x="38" y="121"/>
                </a:cubicBezTo>
                <a:cubicBezTo>
                  <a:pt x="37" y="117"/>
                  <a:pt x="37" y="114"/>
                  <a:pt x="37" y="110"/>
                </a:cubicBezTo>
                <a:cubicBezTo>
                  <a:pt x="37" y="106"/>
                  <a:pt x="37" y="102"/>
                  <a:pt x="38" y="99"/>
                </a:cubicBezTo>
                <a:cubicBezTo>
                  <a:pt x="42" y="100"/>
                  <a:pt x="46" y="100"/>
                  <a:pt x="50" y="100"/>
                </a:cubicBezTo>
                <a:cubicBezTo>
                  <a:pt x="54" y="100"/>
                  <a:pt x="59" y="100"/>
                  <a:pt x="63" y="99"/>
                </a:cubicBezTo>
                <a:cubicBezTo>
                  <a:pt x="63" y="102"/>
                  <a:pt x="63" y="106"/>
                  <a:pt x="63" y="110"/>
                </a:cubicBezTo>
                <a:cubicBezTo>
                  <a:pt x="63" y="114"/>
                  <a:pt x="63" y="117"/>
                  <a:pt x="63" y="121"/>
                </a:cubicBezTo>
                <a:close/>
                <a:moveTo>
                  <a:pt x="40" y="88"/>
                </a:moveTo>
                <a:cubicBezTo>
                  <a:pt x="41" y="84"/>
                  <a:pt x="42" y="81"/>
                  <a:pt x="43" y="78"/>
                </a:cubicBezTo>
                <a:cubicBezTo>
                  <a:pt x="44" y="79"/>
                  <a:pt x="46" y="80"/>
                  <a:pt x="47" y="81"/>
                </a:cubicBezTo>
                <a:cubicBezTo>
                  <a:pt x="50" y="83"/>
                  <a:pt x="50" y="83"/>
                  <a:pt x="50" y="83"/>
                </a:cubicBezTo>
                <a:cubicBezTo>
                  <a:pt x="53" y="81"/>
                  <a:pt x="53" y="81"/>
                  <a:pt x="53" y="81"/>
                </a:cubicBezTo>
                <a:cubicBezTo>
                  <a:pt x="55" y="80"/>
                  <a:pt x="56" y="79"/>
                  <a:pt x="57" y="78"/>
                </a:cubicBezTo>
                <a:cubicBezTo>
                  <a:pt x="59" y="81"/>
                  <a:pt x="60" y="84"/>
                  <a:pt x="61" y="88"/>
                </a:cubicBezTo>
                <a:cubicBezTo>
                  <a:pt x="57" y="89"/>
                  <a:pt x="54" y="89"/>
                  <a:pt x="50" y="89"/>
                </a:cubicBezTo>
                <a:cubicBezTo>
                  <a:pt x="47" y="89"/>
                  <a:pt x="43" y="89"/>
                  <a:pt x="40" y="88"/>
                </a:cubicBezTo>
                <a:close/>
                <a:moveTo>
                  <a:pt x="50" y="70"/>
                </a:moveTo>
                <a:cubicBezTo>
                  <a:pt x="35" y="59"/>
                  <a:pt x="26" y="51"/>
                  <a:pt x="26" y="35"/>
                </a:cubicBezTo>
                <a:cubicBezTo>
                  <a:pt x="26" y="22"/>
                  <a:pt x="37" y="11"/>
                  <a:pt x="50" y="11"/>
                </a:cubicBezTo>
                <a:cubicBezTo>
                  <a:pt x="64" y="11"/>
                  <a:pt x="74" y="22"/>
                  <a:pt x="74" y="35"/>
                </a:cubicBezTo>
                <a:cubicBezTo>
                  <a:pt x="74" y="51"/>
                  <a:pt x="65" y="59"/>
                  <a:pt x="50" y="70"/>
                </a:cubicBezTo>
                <a:close/>
                <a:moveTo>
                  <a:pt x="68" y="145"/>
                </a:moveTo>
                <a:cubicBezTo>
                  <a:pt x="68" y="144"/>
                  <a:pt x="68" y="144"/>
                  <a:pt x="69" y="143"/>
                </a:cubicBezTo>
                <a:cubicBezTo>
                  <a:pt x="69" y="141"/>
                  <a:pt x="70" y="139"/>
                  <a:pt x="71" y="136"/>
                </a:cubicBezTo>
                <a:cubicBezTo>
                  <a:pt x="73" y="137"/>
                  <a:pt x="74" y="138"/>
                  <a:pt x="76" y="140"/>
                </a:cubicBezTo>
                <a:cubicBezTo>
                  <a:pt x="73" y="141"/>
                  <a:pt x="71" y="143"/>
                  <a:pt x="68" y="145"/>
                </a:cubicBezTo>
                <a:close/>
                <a:moveTo>
                  <a:pt x="83" y="131"/>
                </a:moveTo>
                <a:cubicBezTo>
                  <a:pt x="80" y="129"/>
                  <a:pt x="77" y="127"/>
                  <a:pt x="73" y="125"/>
                </a:cubicBezTo>
                <a:cubicBezTo>
                  <a:pt x="74" y="120"/>
                  <a:pt x="74" y="115"/>
                  <a:pt x="74" y="110"/>
                </a:cubicBezTo>
                <a:cubicBezTo>
                  <a:pt x="74" y="105"/>
                  <a:pt x="74" y="100"/>
                  <a:pt x="73" y="95"/>
                </a:cubicBezTo>
                <a:cubicBezTo>
                  <a:pt x="77" y="93"/>
                  <a:pt x="80" y="91"/>
                  <a:pt x="83" y="88"/>
                </a:cubicBezTo>
                <a:cubicBezTo>
                  <a:pt x="87" y="95"/>
                  <a:pt x="89" y="102"/>
                  <a:pt x="89" y="110"/>
                </a:cubicBezTo>
                <a:cubicBezTo>
                  <a:pt x="89" y="118"/>
                  <a:pt x="87" y="125"/>
                  <a:pt x="83" y="13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8" name="Freeform 58">
            <a:extLst>
              <a:ext uri="{FF2B5EF4-FFF2-40B4-BE49-F238E27FC236}">
                <a16:creationId xmlns:a16="http://schemas.microsoft.com/office/drawing/2014/main" xmlns="" id="{38CC0C8E-5624-495B-9B25-F656FBDC22C9}"/>
              </a:ext>
            </a:extLst>
          </p:cNvPr>
          <p:cNvSpPr>
            <a:spLocks noEditPoints="1"/>
          </p:cNvSpPr>
          <p:nvPr/>
        </p:nvSpPr>
        <p:spPr bwMode="auto">
          <a:xfrm>
            <a:off x="6302375" y="2260600"/>
            <a:ext cx="546100" cy="488950"/>
          </a:xfrm>
          <a:custGeom>
            <a:avLst/>
            <a:gdLst>
              <a:gd name="T0" fmla="*/ 344 w 344"/>
              <a:gd name="T1" fmla="*/ 76 h 308"/>
              <a:gd name="T2" fmla="*/ 207 w 344"/>
              <a:gd name="T3" fmla="*/ 76 h 308"/>
              <a:gd name="T4" fmla="*/ 207 w 344"/>
              <a:gd name="T5" fmla="*/ 26 h 308"/>
              <a:gd name="T6" fmla="*/ 75 w 344"/>
              <a:gd name="T7" fmla="*/ 26 h 308"/>
              <a:gd name="T8" fmla="*/ 75 w 344"/>
              <a:gd name="T9" fmla="*/ 0 h 308"/>
              <a:gd name="T10" fmla="*/ 0 w 344"/>
              <a:gd name="T11" fmla="*/ 0 h 308"/>
              <a:gd name="T12" fmla="*/ 0 w 344"/>
              <a:gd name="T13" fmla="*/ 308 h 308"/>
              <a:gd name="T14" fmla="*/ 75 w 344"/>
              <a:gd name="T15" fmla="*/ 308 h 308"/>
              <a:gd name="T16" fmla="*/ 75 w 344"/>
              <a:gd name="T17" fmla="*/ 191 h 308"/>
              <a:gd name="T18" fmla="*/ 183 w 344"/>
              <a:gd name="T19" fmla="*/ 191 h 308"/>
              <a:gd name="T20" fmla="*/ 183 w 344"/>
              <a:gd name="T21" fmla="*/ 241 h 308"/>
              <a:gd name="T22" fmla="*/ 344 w 344"/>
              <a:gd name="T23" fmla="*/ 241 h 308"/>
              <a:gd name="T24" fmla="*/ 314 w 344"/>
              <a:gd name="T25" fmla="*/ 159 h 308"/>
              <a:gd name="T26" fmla="*/ 344 w 344"/>
              <a:gd name="T27" fmla="*/ 76 h 308"/>
              <a:gd name="T28" fmla="*/ 50 w 344"/>
              <a:gd name="T29" fmla="*/ 284 h 308"/>
              <a:gd name="T30" fmla="*/ 26 w 344"/>
              <a:gd name="T31" fmla="*/ 284 h 308"/>
              <a:gd name="T32" fmla="*/ 26 w 344"/>
              <a:gd name="T33" fmla="*/ 26 h 308"/>
              <a:gd name="T34" fmla="*/ 50 w 344"/>
              <a:gd name="T35" fmla="*/ 26 h 308"/>
              <a:gd name="T36" fmla="*/ 50 w 344"/>
              <a:gd name="T37" fmla="*/ 284 h 308"/>
              <a:gd name="T38" fmla="*/ 183 w 344"/>
              <a:gd name="T39" fmla="*/ 167 h 308"/>
              <a:gd name="T40" fmla="*/ 75 w 344"/>
              <a:gd name="T41" fmla="*/ 167 h 308"/>
              <a:gd name="T42" fmla="*/ 75 w 344"/>
              <a:gd name="T43" fmla="*/ 50 h 308"/>
              <a:gd name="T44" fmla="*/ 183 w 344"/>
              <a:gd name="T45" fmla="*/ 50 h 308"/>
              <a:gd name="T46" fmla="*/ 183 w 344"/>
              <a:gd name="T47" fmla="*/ 167 h 308"/>
              <a:gd name="T48" fmla="*/ 183 w 344"/>
              <a:gd name="T49" fmla="*/ 167 h 308"/>
              <a:gd name="T50" fmla="*/ 310 w 344"/>
              <a:gd name="T51" fmla="*/ 217 h 308"/>
              <a:gd name="T52" fmla="*/ 207 w 344"/>
              <a:gd name="T53" fmla="*/ 217 h 308"/>
              <a:gd name="T54" fmla="*/ 207 w 344"/>
              <a:gd name="T55" fmla="*/ 100 h 308"/>
              <a:gd name="T56" fmla="*/ 310 w 344"/>
              <a:gd name="T57" fmla="*/ 100 h 308"/>
              <a:gd name="T58" fmla="*/ 288 w 344"/>
              <a:gd name="T59" fmla="*/ 159 h 308"/>
              <a:gd name="T60" fmla="*/ 310 w 344"/>
              <a:gd name="T61" fmla="*/ 217 h 3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344" h="308">
                <a:moveTo>
                  <a:pt x="344" y="76"/>
                </a:moveTo>
                <a:lnTo>
                  <a:pt x="207" y="76"/>
                </a:lnTo>
                <a:lnTo>
                  <a:pt x="207" y="26"/>
                </a:lnTo>
                <a:lnTo>
                  <a:pt x="75" y="26"/>
                </a:lnTo>
                <a:lnTo>
                  <a:pt x="75" y="0"/>
                </a:lnTo>
                <a:lnTo>
                  <a:pt x="0" y="0"/>
                </a:lnTo>
                <a:lnTo>
                  <a:pt x="0" y="308"/>
                </a:lnTo>
                <a:lnTo>
                  <a:pt x="75" y="308"/>
                </a:lnTo>
                <a:lnTo>
                  <a:pt x="75" y="191"/>
                </a:lnTo>
                <a:lnTo>
                  <a:pt x="183" y="191"/>
                </a:lnTo>
                <a:lnTo>
                  <a:pt x="183" y="241"/>
                </a:lnTo>
                <a:lnTo>
                  <a:pt x="344" y="241"/>
                </a:lnTo>
                <a:lnTo>
                  <a:pt x="314" y="159"/>
                </a:lnTo>
                <a:lnTo>
                  <a:pt x="344" y="76"/>
                </a:lnTo>
                <a:close/>
                <a:moveTo>
                  <a:pt x="50" y="284"/>
                </a:moveTo>
                <a:lnTo>
                  <a:pt x="26" y="284"/>
                </a:lnTo>
                <a:lnTo>
                  <a:pt x="26" y="26"/>
                </a:lnTo>
                <a:lnTo>
                  <a:pt x="50" y="26"/>
                </a:lnTo>
                <a:lnTo>
                  <a:pt x="50" y="284"/>
                </a:lnTo>
                <a:close/>
                <a:moveTo>
                  <a:pt x="183" y="167"/>
                </a:moveTo>
                <a:lnTo>
                  <a:pt x="75" y="167"/>
                </a:lnTo>
                <a:lnTo>
                  <a:pt x="75" y="50"/>
                </a:lnTo>
                <a:lnTo>
                  <a:pt x="183" y="50"/>
                </a:lnTo>
                <a:lnTo>
                  <a:pt x="183" y="167"/>
                </a:lnTo>
                <a:lnTo>
                  <a:pt x="183" y="167"/>
                </a:lnTo>
                <a:close/>
                <a:moveTo>
                  <a:pt x="310" y="217"/>
                </a:moveTo>
                <a:lnTo>
                  <a:pt x="207" y="217"/>
                </a:lnTo>
                <a:lnTo>
                  <a:pt x="207" y="100"/>
                </a:lnTo>
                <a:lnTo>
                  <a:pt x="310" y="100"/>
                </a:lnTo>
                <a:lnTo>
                  <a:pt x="288" y="159"/>
                </a:lnTo>
                <a:lnTo>
                  <a:pt x="310" y="21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9" name="Freeform 59">
            <a:extLst>
              <a:ext uri="{FF2B5EF4-FFF2-40B4-BE49-F238E27FC236}">
                <a16:creationId xmlns:a16="http://schemas.microsoft.com/office/drawing/2014/main" xmlns="" id="{F268034B-2036-42FC-AEF5-4707A5FDBF3C}"/>
              </a:ext>
            </a:extLst>
          </p:cNvPr>
          <p:cNvSpPr>
            <a:spLocks noEditPoints="1"/>
          </p:cNvSpPr>
          <p:nvPr/>
        </p:nvSpPr>
        <p:spPr bwMode="auto">
          <a:xfrm>
            <a:off x="6302375" y="2852738"/>
            <a:ext cx="546100" cy="550863"/>
          </a:xfrm>
          <a:custGeom>
            <a:avLst/>
            <a:gdLst>
              <a:gd name="T0" fmla="*/ 80 w 160"/>
              <a:gd name="T1" fmla="*/ 0 h 160"/>
              <a:gd name="T2" fmla="*/ 0 w 160"/>
              <a:gd name="T3" fmla="*/ 80 h 160"/>
              <a:gd name="T4" fmla="*/ 80 w 160"/>
              <a:gd name="T5" fmla="*/ 160 h 160"/>
              <a:gd name="T6" fmla="*/ 160 w 160"/>
              <a:gd name="T7" fmla="*/ 80 h 160"/>
              <a:gd name="T8" fmla="*/ 80 w 160"/>
              <a:gd name="T9" fmla="*/ 0 h 160"/>
              <a:gd name="T10" fmla="*/ 80 w 160"/>
              <a:gd name="T11" fmla="*/ 148 h 160"/>
              <a:gd name="T12" fmla="*/ 12 w 160"/>
              <a:gd name="T13" fmla="*/ 80 h 160"/>
              <a:gd name="T14" fmla="*/ 80 w 160"/>
              <a:gd name="T15" fmla="*/ 12 h 160"/>
              <a:gd name="T16" fmla="*/ 148 w 160"/>
              <a:gd name="T17" fmla="*/ 80 h 160"/>
              <a:gd name="T18" fmla="*/ 80 w 160"/>
              <a:gd name="T19" fmla="*/ 148 h 160"/>
              <a:gd name="T20" fmla="*/ 108 w 160"/>
              <a:gd name="T21" fmla="*/ 55 h 160"/>
              <a:gd name="T22" fmla="*/ 68 w 160"/>
              <a:gd name="T23" fmla="*/ 96 h 160"/>
              <a:gd name="T24" fmla="*/ 52 w 160"/>
              <a:gd name="T25" fmla="*/ 80 h 160"/>
              <a:gd name="T26" fmla="*/ 43 w 160"/>
              <a:gd name="T27" fmla="*/ 88 h 160"/>
              <a:gd name="T28" fmla="*/ 68 w 160"/>
              <a:gd name="T29" fmla="*/ 113 h 160"/>
              <a:gd name="T30" fmla="*/ 117 w 160"/>
              <a:gd name="T31" fmla="*/ 64 h 160"/>
              <a:gd name="T32" fmla="*/ 108 w 160"/>
              <a:gd name="T33" fmla="*/ 55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60" h="160">
                <a:moveTo>
                  <a:pt x="80" y="0"/>
                </a:moveTo>
                <a:cubicBezTo>
                  <a:pt x="36" y="0"/>
                  <a:pt x="0" y="36"/>
                  <a:pt x="0" y="80"/>
                </a:cubicBezTo>
                <a:cubicBezTo>
                  <a:pt x="0" y="124"/>
                  <a:pt x="36" y="160"/>
                  <a:pt x="80" y="160"/>
                </a:cubicBezTo>
                <a:cubicBezTo>
                  <a:pt x="124" y="160"/>
                  <a:pt x="160" y="124"/>
                  <a:pt x="160" y="80"/>
                </a:cubicBezTo>
                <a:cubicBezTo>
                  <a:pt x="160" y="36"/>
                  <a:pt x="124" y="0"/>
                  <a:pt x="80" y="0"/>
                </a:cubicBezTo>
                <a:close/>
                <a:moveTo>
                  <a:pt x="80" y="148"/>
                </a:moveTo>
                <a:cubicBezTo>
                  <a:pt x="43" y="148"/>
                  <a:pt x="12" y="117"/>
                  <a:pt x="12" y="80"/>
                </a:cubicBezTo>
                <a:cubicBezTo>
                  <a:pt x="12" y="43"/>
                  <a:pt x="43" y="12"/>
                  <a:pt x="80" y="12"/>
                </a:cubicBezTo>
                <a:cubicBezTo>
                  <a:pt x="117" y="12"/>
                  <a:pt x="148" y="43"/>
                  <a:pt x="148" y="80"/>
                </a:cubicBezTo>
                <a:cubicBezTo>
                  <a:pt x="148" y="117"/>
                  <a:pt x="117" y="148"/>
                  <a:pt x="80" y="148"/>
                </a:cubicBezTo>
                <a:close/>
                <a:moveTo>
                  <a:pt x="108" y="55"/>
                </a:moveTo>
                <a:cubicBezTo>
                  <a:pt x="68" y="96"/>
                  <a:pt x="68" y="96"/>
                  <a:pt x="68" y="96"/>
                </a:cubicBezTo>
                <a:cubicBezTo>
                  <a:pt x="52" y="80"/>
                  <a:pt x="52" y="80"/>
                  <a:pt x="52" y="80"/>
                </a:cubicBezTo>
                <a:cubicBezTo>
                  <a:pt x="43" y="88"/>
                  <a:pt x="43" y="88"/>
                  <a:pt x="43" y="88"/>
                </a:cubicBezTo>
                <a:cubicBezTo>
                  <a:pt x="68" y="113"/>
                  <a:pt x="68" y="113"/>
                  <a:pt x="68" y="113"/>
                </a:cubicBezTo>
                <a:cubicBezTo>
                  <a:pt x="117" y="64"/>
                  <a:pt x="117" y="64"/>
                  <a:pt x="117" y="64"/>
                </a:cubicBezTo>
                <a:lnTo>
                  <a:pt x="108" y="5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0" name="Freeform 60">
            <a:extLst>
              <a:ext uri="{FF2B5EF4-FFF2-40B4-BE49-F238E27FC236}">
                <a16:creationId xmlns:a16="http://schemas.microsoft.com/office/drawing/2014/main" xmlns="" id="{80B0EF31-CE06-4215-917D-764836A75479}"/>
              </a:ext>
            </a:extLst>
          </p:cNvPr>
          <p:cNvSpPr>
            <a:spLocks noEditPoints="1"/>
          </p:cNvSpPr>
          <p:nvPr/>
        </p:nvSpPr>
        <p:spPr bwMode="auto">
          <a:xfrm>
            <a:off x="6302375" y="3471863"/>
            <a:ext cx="546100" cy="550863"/>
          </a:xfrm>
          <a:custGeom>
            <a:avLst/>
            <a:gdLst>
              <a:gd name="T0" fmla="*/ 80 w 160"/>
              <a:gd name="T1" fmla="*/ 39 h 160"/>
              <a:gd name="T2" fmla="*/ 39 w 160"/>
              <a:gd name="T3" fmla="*/ 80 h 160"/>
              <a:gd name="T4" fmla="*/ 47 w 160"/>
              <a:gd name="T5" fmla="*/ 104 h 160"/>
              <a:gd name="T6" fmla="*/ 11 w 160"/>
              <a:gd name="T7" fmla="*/ 140 h 160"/>
              <a:gd name="T8" fmla="*/ 20 w 160"/>
              <a:gd name="T9" fmla="*/ 149 h 160"/>
              <a:gd name="T10" fmla="*/ 56 w 160"/>
              <a:gd name="T11" fmla="*/ 113 h 160"/>
              <a:gd name="T12" fmla="*/ 80 w 160"/>
              <a:gd name="T13" fmla="*/ 121 h 160"/>
              <a:gd name="T14" fmla="*/ 121 w 160"/>
              <a:gd name="T15" fmla="*/ 80 h 160"/>
              <a:gd name="T16" fmla="*/ 80 w 160"/>
              <a:gd name="T17" fmla="*/ 39 h 160"/>
              <a:gd name="T18" fmla="*/ 80 w 160"/>
              <a:gd name="T19" fmla="*/ 108 h 160"/>
              <a:gd name="T20" fmla="*/ 52 w 160"/>
              <a:gd name="T21" fmla="*/ 80 h 160"/>
              <a:gd name="T22" fmla="*/ 80 w 160"/>
              <a:gd name="T23" fmla="*/ 52 h 160"/>
              <a:gd name="T24" fmla="*/ 108 w 160"/>
              <a:gd name="T25" fmla="*/ 80 h 160"/>
              <a:gd name="T26" fmla="*/ 80 w 160"/>
              <a:gd name="T27" fmla="*/ 108 h 160"/>
              <a:gd name="T28" fmla="*/ 80 w 160"/>
              <a:gd name="T29" fmla="*/ 0 h 160"/>
              <a:gd name="T30" fmla="*/ 0 w 160"/>
              <a:gd name="T31" fmla="*/ 80 h 160"/>
              <a:gd name="T32" fmla="*/ 11 w 160"/>
              <a:gd name="T33" fmla="*/ 121 h 160"/>
              <a:gd name="T34" fmla="*/ 21 w 160"/>
              <a:gd name="T35" fmla="*/ 112 h 160"/>
              <a:gd name="T36" fmla="*/ 13 w 160"/>
              <a:gd name="T37" fmla="*/ 80 h 160"/>
              <a:gd name="T38" fmla="*/ 80 w 160"/>
              <a:gd name="T39" fmla="*/ 13 h 160"/>
              <a:gd name="T40" fmla="*/ 147 w 160"/>
              <a:gd name="T41" fmla="*/ 80 h 160"/>
              <a:gd name="T42" fmla="*/ 80 w 160"/>
              <a:gd name="T43" fmla="*/ 147 h 160"/>
              <a:gd name="T44" fmla="*/ 48 w 160"/>
              <a:gd name="T45" fmla="*/ 139 h 160"/>
              <a:gd name="T46" fmla="*/ 39 w 160"/>
              <a:gd name="T47" fmla="*/ 149 h 160"/>
              <a:gd name="T48" fmla="*/ 80 w 160"/>
              <a:gd name="T49" fmla="*/ 160 h 160"/>
              <a:gd name="T50" fmla="*/ 160 w 160"/>
              <a:gd name="T51" fmla="*/ 80 h 160"/>
              <a:gd name="T52" fmla="*/ 80 w 160"/>
              <a:gd name="T53" fmla="*/ 0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60" h="160">
                <a:moveTo>
                  <a:pt x="80" y="39"/>
                </a:moveTo>
                <a:cubicBezTo>
                  <a:pt x="57" y="39"/>
                  <a:pt x="39" y="57"/>
                  <a:pt x="39" y="80"/>
                </a:cubicBezTo>
                <a:cubicBezTo>
                  <a:pt x="39" y="89"/>
                  <a:pt x="42" y="97"/>
                  <a:pt x="47" y="104"/>
                </a:cubicBezTo>
                <a:cubicBezTo>
                  <a:pt x="11" y="140"/>
                  <a:pt x="11" y="140"/>
                  <a:pt x="11" y="140"/>
                </a:cubicBezTo>
                <a:cubicBezTo>
                  <a:pt x="20" y="149"/>
                  <a:pt x="20" y="149"/>
                  <a:pt x="20" y="149"/>
                </a:cubicBezTo>
                <a:cubicBezTo>
                  <a:pt x="56" y="113"/>
                  <a:pt x="56" y="113"/>
                  <a:pt x="56" y="113"/>
                </a:cubicBezTo>
                <a:cubicBezTo>
                  <a:pt x="63" y="118"/>
                  <a:pt x="71" y="121"/>
                  <a:pt x="80" y="121"/>
                </a:cubicBezTo>
                <a:cubicBezTo>
                  <a:pt x="103" y="121"/>
                  <a:pt x="121" y="103"/>
                  <a:pt x="121" y="80"/>
                </a:cubicBezTo>
                <a:cubicBezTo>
                  <a:pt x="121" y="57"/>
                  <a:pt x="103" y="39"/>
                  <a:pt x="80" y="39"/>
                </a:cubicBezTo>
                <a:close/>
                <a:moveTo>
                  <a:pt x="80" y="108"/>
                </a:moveTo>
                <a:cubicBezTo>
                  <a:pt x="65" y="108"/>
                  <a:pt x="52" y="96"/>
                  <a:pt x="52" y="80"/>
                </a:cubicBezTo>
                <a:cubicBezTo>
                  <a:pt x="52" y="65"/>
                  <a:pt x="65" y="52"/>
                  <a:pt x="80" y="52"/>
                </a:cubicBezTo>
                <a:cubicBezTo>
                  <a:pt x="96" y="52"/>
                  <a:pt x="108" y="65"/>
                  <a:pt x="108" y="80"/>
                </a:cubicBezTo>
                <a:cubicBezTo>
                  <a:pt x="108" y="96"/>
                  <a:pt x="96" y="108"/>
                  <a:pt x="80" y="108"/>
                </a:cubicBezTo>
                <a:close/>
                <a:moveTo>
                  <a:pt x="80" y="0"/>
                </a:moveTo>
                <a:cubicBezTo>
                  <a:pt x="36" y="0"/>
                  <a:pt x="0" y="36"/>
                  <a:pt x="0" y="80"/>
                </a:cubicBezTo>
                <a:cubicBezTo>
                  <a:pt x="0" y="95"/>
                  <a:pt x="4" y="109"/>
                  <a:pt x="11" y="121"/>
                </a:cubicBezTo>
                <a:cubicBezTo>
                  <a:pt x="21" y="112"/>
                  <a:pt x="21" y="112"/>
                  <a:pt x="21" y="112"/>
                </a:cubicBezTo>
                <a:cubicBezTo>
                  <a:pt x="16" y="102"/>
                  <a:pt x="13" y="91"/>
                  <a:pt x="13" y="80"/>
                </a:cubicBezTo>
                <a:cubicBezTo>
                  <a:pt x="13" y="43"/>
                  <a:pt x="43" y="13"/>
                  <a:pt x="80" y="13"/>
                </a:cubicBezTo>
                <a:cubicBezTo>
                  <a:pt x="117" y="13"/>
                  <a:pt x="147" y="43"/>
                  <a:pt x="147" y="80"/>
                </a:cubicBezTo>
                <a:cubicBezTo>
                  <a:pt x="147" y="117"/>
                  <a:pt x="117" y="147"/>
                  <a:pt x="80" y="147"/>
                </a:cubicBezTo>
                <a:cubicBezTo>
                  <a:pt x="69" y="147"/>
                  <a:pt x="58" y="144"/>
                  <a:pt x="48" y="139"/>
                </a:cubicBezTo>
                <a:cubicBezTo>
                  <a:pt x="39" y="149"/>
                  <a:pt x="39" y="149"/>
                  <a:pt x="39" y="149"/>
                </a:cubicBezTo>
                <a:cubicBezTo>
                  <a:pt x="51" y="156"/>
                  <a:pt x="65" y="160"/>
                  <a:pt x="80" y="160"/>
                </a:cubicBezTo>
                <a:cubicBezTo>
                  <a:pt x="124" y="160"/>
                  <a:pt x="160" y="124"/>
                  <a:pt x="160" y="80"/>
                </a:cubicBezTo>
                <a:cubicBezTo>
                  <a:pt x="160" y="36"/>
                  <a:pt x="124" y="0"/>
                  <a:pt x="8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1" name="Freeform 61">
            <a:extLst>
              <a:ext uri="{FF2B5EF4-FFF2-40B4-BE49-F238E27FC236}">
                <a16:creationId xmlns:a16="http://schemas.microsoft.com/office/drawing/2014/main" xmlns="" id="{61F927AA-A231-4487-A9A4-7236B7A6A6F4}"/>
              </a:ext>
            </a:extLst>
          </p:cNvPr>
          <p:cNvSpPr>
            <a:spLocks noEditPoints="1"/>
          </p:cNvSpPr>
          <p:nvPr/>
        </p:nvSpPr>
        <p:spPr bwMode="auto">
          <a:xfrm>
            <a:off x="6302375" y="4117975"/>
            <a:ext cx="546100" cy="492125"/>
          </a:xfrm>
          <a:custGeom>
            <a:avLst/>
            <a:gdLst>
              <a:gd name="T0" fmla="*/ 141 w 160"/>
              <a:gd name="T1" fmla="*/ 28 h 143"/>
              <a:gd name="T2" fmla="*/ 147 w 160"/>
              <a:gd name="T3" fmla="*/ 28 h 143"/>
              <a:gd name="T4" fmla="*/ 147 w 160"/>
              <a:gd name="T5" fmla="*/ 17 h 143"/>
              <a:gd name="T6" fmla="*/ 86 w 160"/>
              <a:gd name="T7" fmla="*/ 17 h 143"/>
              <a:gd name="T8" fmla="*/ 86 w 160"/>
              <a:gd name="T9" fmla="*/ 0 h 143"/>
              <a:gd name="T10" fmla="*/ 74 w 160"/>
              <a:gd name="T11" fmla="*/ 0 h 143"/>
              <a:gd name="T12" fmla="*/ 74 w 160"/>
              <a:gd name="T13" fmla="*/ 17 h 143"/>
              <a:gd name="T14" fmla="*/ 13 w 160"/>
              <a:gd name="T15" fmla="*/ 17 h 143"/>
              <a:gd name="T16" fmla="*/ 13 w 160"/>
              <a:gd name="T17" fmla="*/ 28 h 143"/>
              <a:gd name="T18" fmla="*/ 19 w 160"/>
              <a:gd name="T19" fmla="*/ 28 h 143"/>
              <a:gd name="T20" fmla="*/ 0 w 160"/>
              <a:gd name="T21" fmla="*/ 73 h 143"/>
              <a:gd name="T22" fmla="*/ 0 w 160"/>
              <a:gd name="T23" fmla="*/ 74 h 143"/>
              <a:gd name="T24" fmla="*/ 28 w 160"/>
              <a:gd name="T25" fmla="*/ 102 h 143"/>
              <a:gd name="T26" fmla="*/ 56 w 160"/>
              <a:gd name="T27" fmla="*/ 74 h 143"/>
              <a:gd name="T28" fmla="*/ 56 w 160"/>
              <a:gd name="T29" fmla="*/ 73 h 143"/>
              <a:gd name="T30" fmla="*/ 36 w 160"/>
              <a:gd name="T31" fmla="*/ 28 h 143"/>
              <a:gd name="T32" fmla="*/ 74 w 160"/>
              <a:gd name="T33" fmla="*/ 28 h 143"/>
              <a:gd name="T34" fmla="*/ 74 w 160"/>
              <a:gd name="T35" fmla="*/ 106 h 143"/>
              <a:gd name="T36" fmla="*/ 57 w 160"/>
              <a:gd name="T37" fmla="*/ 106 h 143"/>
              <a:gd name="T38" fmla="*/ 47 w 160"/>
              <a:gd name="T39" fmla="*/ 143 h 143"/>
              <a:gd name="T40" fmla="*/ 113 w 160"/>
              <a:gd name="T41" fmla="*/ 143 h 143"/>
              <a:gd name="T42" fmla="*/ 103 w 160"/>
              <a:gd name="T43" fmla="*/ 106 h 143"/>
              <a:gd name="T44" fmla="*/ 86 w 160"/>
              <a:gd name="T45" fmla="*/ 106 h 143"/>
              <a:gd name="T46" fmla="*/ 86 w 160"/>
              <a:gd name="T47" fmla="*/ 28 h 143"/>
              <a:gd name="T48" fmla="*/ 124 w 160"/>
              <a:gd name="T49" fmla="*/ 28 h 143"/>
              <a:gd name="T50" fmla="*/ 104 w 160"/>
              <a:gd name="T51" fmla="*/ 73 h 143"/>
              <a:gd name="T52" fmla="*/ 104 w 160"/>
              <a:gd name="T53" fmla="*/ 74 h 143"/>
              <a:gd name="T54" fmla="*/ 132 w 160"/>
              <a:gd name="T55" fmla="*/ 102 h 143"/>
              <a:gd name="T56" fmla="*/ 160 w 160"/>
              <a:gd name="T57" fmla="*/ 74 h 143"/>
              <a:gd name="T58" fmla="*/ 160 w 160"/>
              <a:gd name="T59" fmla="*/ 73 h 143"/>
              <a:gd name="T60" fmla="*/ 141 w 160"/>
              <a:gd name="T61" fmla="*/ 28 h 143"/>
              <a:gd name="T62" fmla="*/ 28 w 160"/>
              <a:gd name="T63" fmla="*/ 91 h 143"/>
              <a:gd name="T64" fmla="*/ 12 w 160"/>
              <a:gd name="T65" fmla="*/ 80 h 143"/>
              <a:gd name="T66" fmla="*/ 44 w 160"/>
              <a:gd name="T67" fmla="*/ 80 h 143"/>
              <a:gd name="T68" fmla="*/ 28 w 160"/>
              <a:gd name="T69" fmla="*/ 91 h 143"/>
              <a:gd name="T70" fmla="*/ 42 w 160"/>
              <a:gd name="T71" fmla="*/ 69 h 143"/>
              <a:gd name="T72" fmla="*/ 14 w 160"/>
              <a:gd name="T73" fmla="*/ 69 h 143"/>
              <a:gd name="T74" fmla="*/ 28 w 160"/>
              <a:gd name="T75" fmla="*/ 36 h 143"/>
              <a:gd name="T76" fmla="*/ 42 w 160"/>
              <a:gd name="T77" fmla="*/ 69 h 143"/>
              <a:gd name="T78" fmla="*/ 94 w 160"/>
              <a:gd name="T79" fmla="*/ 117 h 143"/>
              <a:gd name="T80" fmla="*/ 99 w 160"/>
              <a:gd name="T81" fmla="*/ 132 h 143"/>
              <a:gd name="T82" fmla="*/ 61 w 160"/>
              <a:gd name="T83" fmla="*/ 132 h 143"/>
              <a:gd name="T84" fmla="*/ 66 w 160"/>
              <a:gd name="T85" fmla="*/ 117 h 143"/>
              <a:gd name="T86" fmla="*/ 94 w 160"/>
              <a:gd name="T87" fmla="*/ 117 h 143"/>
              <a:gd name="T88" fmla="*/ 132 w 160"/>
              <a:gd name="T89" fmla="*/ 36 h 143"/>
              <a:gd name="T90" fmla="*/ 146 w 160"/>
              <a:gd name="T91" fmla="*/ 69 h 143"/>
              <a:gd name="T92" fmla="*/ 118 w 160"/>
              <a:gd name="T93" fmla="*/ 69 h 143"/>
              <a:gd name="T94" fmla="*/ 132 w 160"/>
              <a:gd name="T95" fmla="*/ 36 h 143"/>
              <a:gd name="T96" fmla="*/ 132 w 160"/>
              <a:gd name="T97" fmla="*/ 91 h 143"/>
              <a:gd name="T98" fmla="*/ 116 w 160"/>
              <a:gd name="T99" fmla="*/ 80 h 143"/>
              <a:gd name="T100" fmla="*/ 148 w 160"/>
              <a:gd name="T101" fmla="*/ 80 h 143"/>
              <a:gd name="T102" fmla="*/ 132 w 160"/>
              <a:gd name="T103" fmla="*/ 91 h 1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160" h="143">
                <a:moveTo>
                  <a:pt x="141" y="28"/>
                </a:moveTo>
                <a:cubicBezTo>
                  <a:pt x="147" y="28"/>
                  <a:pt x="147" y="28"/>
                  <a:pt x="147" y="28"/>
                </a:cubicBezTo>
                <a:cubicBezTo>
                  <a:pt x="147" y="17"/>
                  <a:pt x="147" y="17"/>
                  <a:pt x="147" y="17"/>
                </a:cubicBezTo>
                <a:cubicBezTo>
                  <a:pt x="86" y="17"/>
                  <a:pt x="86" y="17"/>
                  <a:pt x="86" y="17"/>
                </a:cubicBezTo>
                <a:cubicBezTo>
                  <a:pt x="86" y="0"/>
                  <a:pt x="86" y="0"/>
                  <a:pt x="86" y="0"/>
                </a:cubicBezTo>
                <a:cubicBezTo>
                  <a:pt x="74" y="0"/>
                  <a:pt x="74" y="0"/>
                  <a:pt x="74" y="0"/>
                </a:cubicBezTo>
                <a:cubicBezTo>
                  <a:pt x="74" y="17"/>
                  <a:pt x="74" y="17"/>
                  <a:pt x="74" y="17"/>
                </a:cubicBezTo>
                <a:cubicBezTo>
                  <a:pt x="13" y="17"/>
                  <a:pt x="13" y="17"/>
                  <a:pt x="13" y="17"/>
                </a:cubicBezTo>
                <a:cubicBezTo>
                  <a:pt x="13" y="28"/>
                  <a:pt x="13" y="28"/>
                  <a:pt x="13" y="28"/>
                </a:cubicBezTo>
                <a:cubicBezTo>
                  <a:pt x="19" y="28"/>
                  <a:pt x="19" y="28"/>
                  <a:pt x="19" y="28"/>
                </a:cubicBezTo>
                <a:cubicBezTo>
                  <a:pt x="0" y="73"/>
                  <a:pt x="0" y="73"/>
                  <a:pt x="0" y="73"/>
                </a:cubicBezTo>
                <a:cubicBezTo>
                  <a:pt x="0" y="74"/>
                  <a:pt x="0" y="74"/>
                  <a:pt x="0" y="74"/>
                </a:cubicBezTo>
                <a:cubicBezTo>
                  <a:pt x="0" y="90"/>
                  <a:pt x="13" y="102"/>
                  <a:pt x="28" y="102"/>
                </a:cubicBezTo>
                <a:cubicBezTo>
                  <a:pt x="43" y="102"/>
                  <a:pt x="56" y="90"/>
                  <a:pt x="56" y="74"/>
                </a:cubicBezTo>
                <a:cubicBezTo>
                  <a:pt x="56" y="73"/>
                  <a:pt x="56" y="73"/>
                  <a:pt x="56" y="73"/>
                </a:cubicBezTo>
                <a:cubicBezTo>
                  <a:pt x="36" y="28"/>
                  <a:pt x="36" y="28"/>
                  <a:pt x="36" y="28"/>
                </a:cubicBezTo>
                <a:cubicBezTo>
                  <a:pt x="74" y="28"/>
                  <a:pt x="74" y="28"/>
                  <a:pt x="74" y="28"/>
                </a:cubicBezTo>
                <a:cubicBezTo>
                  <a:pt x="74" y="106"/>
                  <a:pt x="74" y="106"/>
                  <a:pt x="74" y="106"/>
                </a:cubicBezTo>
                <a:cubicBezTo>
                  <a:pt x="57" y="106"/>
                  <a:pt x="57" y="106"/>
                  <a:pt x="57" y="106"/>
                </a:cubicBezTo>
                <a:cubicBezTo>
                  <a:pt x="47" y="143"/>
                  <a:pt x="47" y="143"/>
                  <a:pt x="47" y="143"/>
                </a:cubicBezTo>
                <a:cubicBezTo>
                  <a:pt x="113" y="143"/>
                  <a:pt x="113" y="143"/>
                  <a:pt x="113" y="143"/>
                </a:cubicBezTo>
                <a:cubicBezTo>
                  <a:pt x="103" y="106"/>
                  <a:pt x="103" y="106"/>
                  <a:pt x="103" y="106"/>
                </a:cubicBezTo>
                <a:cubicBezTo>
                  <a:pt x="86" y="106"/>
                  <a:pt x="86" y="106"/>
                  <a:pt x="86" y="106"/>
                </a:cubicBezTo>
                <a:cubicBezTo>
                  <a:pt x="86" y="28"/>
                  <a:pt x="86" y="28"/>
                  <a:pt x="86" y="28"/>
                </a:cubicBezTo>
                <a:cubicBezTo>
                  <a:pt x="124" y="28"/>
                  <a:pt x="124" y="28"/>
                  <a:pt x="124" y="28"/>
                </a:cubicBezTo>
                <a:cubicBezTo>
                  <a:pt x="104" y="73"/>
                  <a:pt x="104" y="73"/>
                  <a:pt x="104" y="73"/>
                </a:cubicBezTo>
                <a:cubicBezTo>
                  <a:pt x="104" y="74"/>
                  <a:pt x="104" y="74"/>
                  <a:pt x="104" y="74"/>
                </a:cubicBezTo>
                <a:cubicBezTo>
                  <a:pt x="104" y="90"/>
                  <a:pt x="117" y="102"/>
                  <a:pt x="132" y="102"/>
                </a:cubicBezTo>
                <a:cubicBezTo>
                  <a:pt x="147" y="102"/>
                  <a:pt x="160" y="90"/>
                  <a:pt x="160" y="74"/>
                </a:cubicBezTo>
                <a:cubicBezTo>
                  <a:pt x="160" y="73"/>
                  <a:pt x="160" y="73"/>
                  <a:pt x="160" y="73"/>
                </a:cubicBezTo>
                <a:lnTo>
                  <a:pt x="141" y="28"/>
                </a:lnTo>
                <a:close/>
                <a:moveTo>
                  <a:pt x="28" y="91"/>
                </a:moveTo>
                <a:cubicBezTo>
                  <a:pt x="21" y="91"/>
                  <a:pt x="14" y="86"/>
                  <a:pt x="12" y="80"/>
                </a:cubicBezTo>
                <a:cubicBezTo>
                  <a:pt x="44" y="80"/>
                  <a:pt x="44" y="80"/>
                  <a:pt x="44" y="80"/>
                </a:cubicBezTo>
                <a:cubicBezTo>
                  <a:pt x="41" y="86"/>
                  <a:pt x="35" y="91"/>
                  <a:pt x="28" y="91"/>
                </a:cubicBezTo>
                <a:close/>
                <a:moveTo>
                  <a:pt x="42" y="69"/>
                </a:moveTo>
                <a:cubicBezTo>
                  <a:pt x="14" y="69"/>
                  <a:pt x="14" y="69"/>
                  <a:pt x="14" y="69"/>
                </a:cubicBezTo>
                <a:cubicBezTo>
                  <a:pt x="28" y="36"/>
                  <a:pt x="28" y="36"/>
                  <a:pt x="28" y="36"/>
                </a:cubicBezTo>
                <a:lnTo>
                  <a:pt x="42" y="69"/>
                </a:lnTo>
                <a:close/>
                <a:moveTo>
                  <a:pt x="94" y="117"/>
                </a:moveTo>
                <a:cubicBezTo>
                  <a:pt x="99" y="132"/>
                  <a:pt x="99" y="132"/>
                  <a:pt x="99" y="132"/>
                </a:cubicBezTo>
                <a:cubicBezTo>
                  <a:pt x="61" y="132"/>
                  <a:pt x="61" y="132"/>
                  <a:pt x="61" y="132"/>
                </a:cubicBezTo>
                <a:cubicBezTo>
                  <a:pt x="66" y="117"/>
                  <a:pt x="66" y="117"/>
                  <a:pt x="66" y="117"/>
                </a:cubicBezTo>
                <a:lnTo>
                  <a:pt x="94" y="117"/>
                </a:lnTo>
                <a:close/>
                <a:moveTo>
                  <a:pt x="132" y="36"/>
                </a:moveTo>
                <a:cubicBezTo>
                  <a:pt x="146" y="69"/>
                  <a:pt x="146" y="69"/>
                  <a:pt x="146" y="69"/>
                </a:cubicBezTo>
                <a:cubicBezTo>
                  <a:pt x="118" y="69"/>
                  <a:pt x="118" y="69"/>
                  <a:pt x="118" y="69"/>
                </a:cubicBezTo>
                <a:lnTo>
                  <a:pt x="132" y="36"/>
                </a:lnTo>
                <a:close/>
                <a:moveTo>
                  <a:pt x="132" y="91"/>
                </a:moveTo>
                <a:cubicBezTo>
                  <a:pt x="125" y="91"/>
                  <a:pt x="119" y="86"/>
                  <a:pt x="116" y="80"/>
                </a:cubicBezTo>
                <a:cubicBezTo>
                  <a:pt x="148" y="80"/>
                  <a:pt x="148" y="80"/>
                  <a:pt x="148" y="80"/>
                </a:cubicBezTo>
                <a:cubicBezTo>
                  <a:pt x="146" y="86"/>
                  <a:pt x="139" y="91"/>
                  <a:pt x="132" y="9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2" name="Freeform 62">
            <a:extLst>
              <a:ext uri="{FF2B5EF4-FFF2-40B4-BE49-F238E27FC236}">
                <a16:creationId xmlns:a16="http://schemas.microsoft.com/office/drawing/2014/main" xmlns="" id="{BA75F0E4-42E0-4B83-9FF8-92D57108F2A1}"/>
              </a:ext>
            </a:extLst>
          </p:cNvPr>
          <p:cNvSpPr>
            <a:spLocks noEditPoints="1"/>
          </p:cNvSpPr>
          <p:nvPr/>
        </p:nvSpPr>
        <p:spPr bwMode="auto">
          <a:xfrm>
            <a:off x="6302375" y="4710113"/>
            <a:ext cx="546100" cy="550863"/>
          </a:xfrm>
          <a:custGeom>
            <a:avLst/>
            <a:gdLst>
              <a:gd name="T0" fmla="*/ 142 w 160"/>
              <a:gd name="T1" fmla="*/ 43 h 160"/>
              <a:gd name="T2" fmla="*/ 124 w 160"/>
              <a:gd name="T3" fmla="*/ 11 h 160"/>
              <a:gd name="T4" fmla="*/ 98 w 160"/>
              <a:gd name="T5" fmla="*/ 10 h 160"/>
              <a:gd name="T6" fmla="*/ 62 w 160"/>
              <a:gd name="T7" fmla="*/ 0 h 160"/>
              <a:gd name="T8" fmla="*/ 43 w 160"/>
              <a:gd name="T9" fmla="*/ 18 h 160"/>
              <a:gd name="T10" fmla="*/ 11 w 160"/>
              <a:gd name="T11" fmla="*/ 36 h 160"/>
              <a:gd name="T12" fmla="*/ 10 w 160"/>
              <a:gd name="T13" fmla="*/ 62 h 160"/>
              <a:gd name="T14" fmla="*/ 0 w 160"/>
              <a:gd name="T15" fmla="*/ 98 h 160"/>
              <a:gd name="T16" fmla="*/ 18 w 160"/>
              <a:gd name="T17" fmla="*/ 117 h 160"/>
              <a:gd name="T18" fmla="*/ 36 w 160"/>
              <a:gd name="T19" fmla="*/ 149 h 160"/>
              <a:gd name="T20" fmla="*/ 62 w 160"/>
              <a:gd name="T21" fmla="*/ 150 h 160"/>
              <a:gd name="T22" fmla="*/ 98 w 160"/>
              <a:gd name="T23" fmla="*/ 160 h 160"/>
              <a:gd name="T24" fmla="*/ 117 w 160"/>
              <a:gd name="T25" fmla="*/ 142 h 160"/>
              <a:gd name="T26" fmla="*/ 149 w 160"/>
              <a:gd name="T27" fmla="*/ 124 h 160"/>
              <a:gd name="T28" fmla="*/ 150 w 160"/>
              <a:gd name="T29" fmla="*/ 98 h 160"/>
              <a:gd name="T30" fmla="*/ 160 w 160"/>
              <a:gd name="T31" fmla="*/ 62 h 160"/>
              <a:gd name="T32" fmla="*/ 148 w 160"/>
              <a:gd name="T33" fmla="*/ 86 h 160"/>
              <a:gd name="T34" fmla="*/ 140 w 160"/>
              <a:gd name="T35" fmla="*/ 91 h 160"/>
              <a:gd name="T36" fmla="*/ 127 w 160"/>
              <a:gd name="T37" fmla="*/ 119 h 160"/>
              <a:gd name="T38" fmla="*/ 124 w 160"/>
              <a:gd name="T39" fmla="*/ 132 h 160"/>
              <a:gd name="T40" fmla="*/ 115 w 160"/>
              <a:gd name="T41" fmla="*/ 130 h 160"/>
              <a:gd name="T42" fmla="*/ 86 w 160"/>
              <a:gd name="T43" fmla="*/ 140 h 160"/>
              <a:gd name="T44" fmla="*/ 74 w 160"/>
              <a:gd name="T45" fmla="*/ 148 h 160"/>
              <a:gd name="T46" fmla="*/ 69 w 160"/>
              <a:gd name="T47" fmla="*/ 140 h 160"/>
              <a:gd name="T48" fmla="*/ 41 w 160"/>
              <a:gd name="T49" fmla="*/ 127 h 160"/>
              <a:gd name="T50" fmla="*/ 28 w 160"/>
              <a:gd name="T51" fmla="*/ 124 h 160"/>
              <a:gd name="T52" fmla="*/ 30 w 160"/>
              <a:gd name="T53" fmla="*/ 115 h 160"/>
              <a:gd name="T54" fmla="*/ 20 w 160"/>
              <a:gd name="T55" fmla="*/ 86 h 160"/>
              <a:gd name="T56" fmla="*/ 12 w 160"/>
              <a:gd name="T57" fmla="*/ 74 h 160"/>
              <a:gd name="T58" fmla="*/ 20 w 160"/>
              <a:gd name="T59" fmla="*/ 69 h 160"/>
              <a:gd name="T60" fmla="*/ 33 w 160"/>
              <a:gd name="T61" fmla="*/ 41 h 160"/>
              <a:gd name="T62" fmla="*/ 36 w 160"/>
              <a:gd name="T63" fmla="*/ 28 h 160"/>
              <a:gd name="T64" fmla="*/ 45 w 160"/>
              <a:gd name="T65" fmla="*/ 30 h 160"/>
              <a:gd name="T66" fmla="*/ 74 w 160"/>
              <a:gd name="T67" fmla="*/ 20 h 160"/>
              <a:gd name="T68" fmla="*/ 86 w 160"/>
              <a:gd name="T69" fmla="*/ 12 h 160"/>
              <a:gd name="T70" fmla="*/ 91 w 160"/>
              <a:gd name="T71" fmla="*/ 20 h 160"/>
              <a:gd name="T72" fmla="*/ 119 w 160"/>
              <a:gd name="T73" fmla="*/ 33 h 160"/>
              <a:gd name="T74" fmla="*/ 132 w 160"/>
              <a:gd name="T75" fmla="*/ 36 h 160"/>
              <a:gd name="T76" fmla="*/ 130 w 160"/>
              <a:gd name="T77" fmla="*/ 45 h 160"/>
              <a:gd name="T78" fmla="*/ 140 w 160"/>
              <a:gd name="T79" fmla="*/ 74 h 160"/>
              <a:gd name="T80" fmla="*/ 148 w 160"/>
              <a:gd name="T81" fmla="*/ 86 h 160"/>
              <a:gd name="T82" fmla="*/ 35 w 160"/>
              <a:gd name="T83" fmla="*/ 80 h 160"/>
              <a:gd name="T84" fmla="*/ 125 w 160"/>
              <a:gd name="T85" fmla="*/ 80 h 160"/>
              <a:gd name="T86" fmla="*/ 80 w 160"/>
              <a:gd name="T87" fmla="*/ 113 h 160"/>
              <a:gd name="T88" fmla="*/ 80 w 160"/>
              <a:gd name="T89" fmla="*/ 47 h 160"/>
              <a:gd name="T90" fmla="*/ 80 w 160"/>
              <a:gd name="T91" fmla="*/ 113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160" h="160">
                <a:moveTo>
                  <a:pt x="150" y="62"/>
                </a:moveTo>
                <a:cubicBezTo>
                  <a:pt x="148" y="56"/>
                  <a:pt x="146" y="49"/>
                  <a:pt x="142" y="43"/>
                </a:cubicBezTo>
                <a:cubicBezTo>
                  <a:pt x="149" y="36"/>
                  <a:pt x="149" y="36"/>
                  <a:pt x="149" y="36"/>
                </a:cubicBezTo>
                <a:cubicBezTo>
                  <a:pt x="124" y="11"/>
                  <a:pt x="124" y="11"/>
                  <a:pt x="124" y="11"/>
                </a:cubicBezTo>
                <a:cubicBezTo>
                  <a:pt x="117" y="18"/>
                  <a:pt x="117" y="18"/>
                  <a:pt x="117" y="18"/>
                </a:cubicBezTo>
                <a:cubicBezTo>
                  <a:pt x="111" y="14"/>
                  <a:pt x="104" y="12"/>
                  <a:pt x="98" y="10"/>
                </a:cubicBezTo>
                <a:cubicBezTo>
                  <a:pt x="98" y="0"/>
                  <a:pt x="98" y="0"/>
                  <a:pt x="98" y="0"/>
                </a:cubicBezTo>
                <a:cubicBezTo>
                  <a:pt x="62" y="0"/>
                  <a:pt x="62" y="0"/>
                  <a:pt x="62" y="0"/>
                </a:cubicBezTo>
                <a:cubicBezTo>
                  <a:pt x="62" y="10"/>
                  <a:pt x="62" y="10"/>
                  <a:pt x="62" y="10"/>
                </a:cubicBezTo>
                <a:cubicBezTo>
                  <a:pt x="56" y="12"/>
                  <a:pt x="49" y="14"/>
                  <a:pt x="43" y="18"/>
                </a:cubicBezTo>
                <a:cubicBezTo>
                  <a:pt x="36" y="11"/>
                  <a:pt x="36" y="11"/>
                  <a:pt x="36" y="11"/>
                </a:cubicBezTo>
                <a:cubicBezTo>
                  <a:pt x="11" y="36"/>
                  <a:pt x="11" y="36"/>
                  <a:pt x="11" y="36"/>
                </a:cubicBezTo>
                <a:cubicBezTo>
                  <a:pt x="18" y="43"/>
                  <a:pt x="18" y="43"/>
                  <a:pt x="18" y="43"/>
                </a:cubicBezTo>
                <a:cubicBezTo>
                  <a:pt x="14" y="49"/>
                  <a:pt x="12" y="56"/>
                  <a:pt x="10" y="62"/>
                </a:cubicBezTo>
                <a:cubicBezTo>
                  <a:pt x="0" y="62"/>
                  <a:pt x="0" y="62"/>
                  <a:pt x="0" y="62"/>
                </a:cubicBezTo>
                <a:cubicBezTo>
                  <a:pt x="0" y="98"/>
                  <a:pt x="0" y="98"/>
                  <a:pt x="0" y="98"/>
                </a:cubicBezTo>
                <a:cubicBezTo>
                  <a:pt x="10" y="98"/>
                  <a:pt x="10" y="98"/>
                  <a:pt x="10" y="98"/>
                </a:cubicBezTo>
                <a:cubicBezTo>
                  <a:pt x="12" y="104"/>
                  <a:pt x="14" y="111"/>
                  <a:pt x="18" y="117"/>
                </a:cubicBezTo>
                <a:cubicBezTo>
                  <a:pt x="11" y="124"/>
                  <a:pt x="11" y="124"/>
                  <a:pt x="11" y="124"/>
                </a:cubicBezTo>
                <a:cubicBezTo>
                  <a:pt x="36" y="149"/>
                  <a:pt x="36" y="149"/>
                  <a:pt x="36" y="149"/>
                </a:cubicBezTo>
                <a:cubicBezTo>
                  <a:pt x="43" y="142"/>
                  <a:pt x="43" y="142"/>
                  <a:pt x="43" y="142"/>
                </a:cubicBezTo>
                <a:cubicBezTo>
                  <a:pt x="49" y="146"/>
                  <a:pt x="56" y="148"/>
                  <a:pt x="62" y="150"/>
                </a:cubicBezTo>
                <a:cubicBezTo>
                  <a:pt x="62" y="160"/>
                  <a:pt x="62" y="160"/>
                  <a:pt x="62" y="160"/>
                </a:cubicBezTo>
                <a:cubicBezTo>
                  <a:pt x="98" y="160"/>
                  <a:pt x="98" y="160"/>
                  <a:pt x="98" y="160"/>
                </a:cubicBezTo>
                <a:cubicBezTo>
                  <a:pt x="98" y="150"/>
                  <a:pt x="98" y="150"/>
                  <a:pt x="98" y="150"/>
                </a:cubicBezTo>
                <a:cubicBezTo>
                  <a:pt x="104" y="148"/>
                  <a:pt x="111" y="146"/>
                  <a:pt x="117" y="142"/>
                </a:cubicBezTo>
                <a:cubicBezTo>
                  <a:pt x="124" y="149"/>
                  <a:pt x="124" y="149"/>
                  <a:pt x="124" y="149"/>
                </a:cubicBezTo>
                <a:cubicBezTo>
                  <a:pt x="149" y="124"/>
                  <a:pt x="149" y="124"/>
                  <a:pt x="149" y="124"/>
                </a:cubicBezTo>
                <a:cubicBezTo>
                  <a:pt x="142" y="117"/>
                  <a:pt x="142" y="117"/>
                  <a:pt x="142" y="117"/>
                </a:cubicBezTo>
                <a:cubicBezTo>
                  <a:pt x="146" y="111"/>
                  <a:pt x="148" y="104"/>
                  <a:pt x="150" y="98"/>
                </a:cubicBezTo>
                <a:cubicBezTo>
                  <a:pt x="160" y="98"/>
                  <a:pt x="160" y="98"/>
                  <a:pt x="160" y="98"/>
                </a:cubicBezTo>
                <a:cubicBezTo>
                  <a:pt x="160" y="62"/>
                  <a:pt x="160" y="62"/>
                  <a:pt x="160" y="62"/>
                </a:cubicBezTo>
                <a:lnTo>
                  <a:pt x="150" y="62"/>
                </a:lnTo>
                <a:close/>
                <a:moveTo>
                  <a:pt x="148" y="86"/>
                </a:moveTo>
                <a:cubicBezTo>
                  <a:pt x="140" y="86"/>
                  <a:pt x="140" y="86"/>
                  <a:pt x="140" y="86"/>
                </a:cubicBezTo>
                <a:cubicBezTo>
                  <a:pt x="140" y="91"/>
                  <a:pt x="140" y="91"/>
                  <a:pt x="140" y="91"/>
                </a:cubicBezTo>
                <a:cubicBezTo>
                  <a:pt x="138" y="99"/>
                  <a:pt x="135" y="107"/>
                  <a:pt x="130" y="115"/>
                </a:cubicBezTo>
                <a:cubicBezTo>
                  <a:pt x="127" y="119"/>
                  <a:pt x="127" y="119"/>
                  <a:pt x="127" y="119"/>
                </a:cubicBezTo>
                <a:cubicBezTo>
                  <a:pt x="132" y="124"/>
                  <a:pt x="132" y="124"/>
                  <a:pt x="132" y="124"/>
                </a:cubicBezTo>
                <a:cubicBezTo>
                  <a:pt x="124" y="132"/>
                  <a:pt x="124" y="132"/>
                  <a:pt x="124" y="132"/>
                </a:cubicBezTo>
                <a:cubicBezTo>
                  <a:pt x="119" y="127"/>
                  <a:pt x="119" y="127"/>
                  <a:pt x="119" y="127"/>
                </a:cubicBezTo>
                <a:cubicBezTo>
                  <a:pt x="115" y="130"/>
                  <a:pt x="115" y="130"/>
                  <a:pt x="115" y="130"/>
                </a:cubicBezTo>
                <a:cubicBezTo>
                  <a:pt x="107" y="135"/>
                  <a:pt x="99" y="138"/>
                  <a:pt x="91" y="140"/>
                </a:cubicBezTo>
                <a:cubicBezTo>
                  <a:pt x="86" y="140"/>
                  <a:pt x="86" y="140"/>
                  <a:pt x="86" y="140"/>
                </a:cubicBezTo>
                <a:cubicBezTo>
                  <a:pt x="86" y="148"/>
                  <a:pt x="86" y="148"/>
                  <a:pt x="86" y="148"/>
                </a:cubicBezTo>
                <a:cubicBezTo>
                  <a:pt x="74" y="148"/>
                  <a:pt x="74" y="148"/>
                  <a:pt x="74" y="148"/>
                </a:cubicBezTo>
                <a:cubicBezTo>
                  <a:pt x="74" y="140"/>
                  <a:pt x="74" y="140"/>
                  <a:pt x="74" y="140"/>
                </a:cubicBezTo>
                <a:cubicBezTo>
                  <a:pt x="69" y="140"/>
                  <a:pt x="69" y="140"/>
                  <a:pt x="69" y="140"/>
                </a:cubicBezTo>
                <a:cubicBezTo>
                  <a:pt x="61" y="138"/>
                  <a:pt x="53" y="135"/>
                  <a:pt x="45" y="130"/>
                </a:cubicBezTo>
                <a:cubicBezTo>
                  <a:pt x="41" y="127"/>
                  <a:pt x="41" y="127"/>
                  <a:pt x="41" y="127"/>
                </a:cubicBezTo>
                <a:cubicBezTo>
                  <a:pt x="36" y="132"/>
                  <a:pt x="36" y="132"/>
                  <a:pt x="36" y="132"/>
                </a:cubicBezTo>
                <a:cubicBezTo>
                  <a:pt x="28" y="124"/>
                  <a:pt x="28" y="124"/>
                  <a:pt x="28" y="124"/>
                </a:cubicBezTo>
                <a:cubicBezTo>
                  <a:pt x="33" y="119"/>
                  <a:pt x="33" y="119"/>
                  <a:pt x="33" y="119"/>
                </a:cubicBezTo>
                <a:cubicBezTo>
                  <a:pt x="30" y="115"/>
                  <a:pt x="30" y="115"/>
                  <a:pt x="30" y="115"/>
                </a:cubicBezTo>
                <a:cubicBezTo>
                  <a:pt x="25" y="107"/>
                  <a:pt x="22" y="99"/>
                  <a:pt x="20" y="91"/>
                </a:cubicBezTo>
                <a:cubicBezTo>
                  <a:pt x="20" y="86"/>
                  <a:pt x="20" y="86"/>
                  <a:pt x="20" y="86"/>
                </a:cubicBezTo>
                <a:cubicBezTo>
                  <a:pt x="12" y="86"/>
                  <a:pt x="12" y="86"/>
                  <a:pt x="12" y="86"/>
                </a:cubicBezTo>
                <a:cubicBezTo>
                  <a:pt x="12" y="74"/>
                  <a:pt x="12" y="74"/>
                  <a:pt x="12" y="74"/>
                </a:cubicBezTo>
                <a:cubicBezTo>
                  <a:pt x="20" y="74"/>
                  <a:pt x="20" y="74"/>
                  <a:pt x="20" y="74"/>
                </a:cubicBezTo>
                <a:cubicBezTo>
                  <a:pt x="20" y="69"/>
                  <a:pt x="20" y="69"/>
                  <a:pt x="20" y="69"/>
                </a:cubicBezTo>
                <a:cubicBezTo>
                  <a:pt x="22" y="61"/>
                  <a:pt x="25" y="53"/>
                  <a:pt x="30" y="45"/>
                </a:cubicBezTo>
                <a:cubicBezTo>
                  <a:pt x="33" y="41"/>
                  <a:pt x="33" y="41"/>
                  <a:pt x="33" y="41"/>
                </a:cubicBezTo>
                <a:cubicBezTo>
                  <a:pt x="28" y="36"/>
                  <a:pt x="28" y="36"/>
                  <a:pt x="28" y="36"/>
                </a:cubicBezTo>
                <a:cubicBezTo>
                  <a:pt x="36" y="28"/>
                  <a:pt x="36" y="28"/>
                  <a:pt x="36" y="28"/>
                </a:cubicBezTo>
                <a:cubicBezTo>
                  <a:pt x="41" y="33"/>
                  <a:pt x="41" y="33"/>
                  <a:pt x="41" y="33"/>
                </a:cubicBezTo>
                <a:cubicBezTo>
                  <a:pt x="45" y="30"/>
                  <a:pt x="45" y="30"/>
                  <a:pt x="45" y="30"/>
                </a:cubicBezTo>
                <a:cubicBezTo>
                  <a:pt x="53" y="25"/>
                  <a:pt x="61" y="22"/>
                  <a:pt x="69" y="20"/>
                </a:cubicBezTo>
                <a:cubicBezTo>
                  <a:pt x="74" y="20"/>
                  <a:pt x="74" y="20"/>
                  <a:pt x="74" y="20"/>
                </a:cubicBezTo>
                <a:cubicBezTo>
                  <a:pt x="74" y="12"/>
                  <a:pt x="74" y="12"/>
                  <a:pt x="74" y="12"/>
                </a:cubicBezTo>
                <a:cubicBezTo>
                  <a:pt x="86" y="12"/>
                  <a:pt x="86" y="12"/>
                  <a:pt x="86" y="12"/>
                </a:cubicBezTo>
                <a:cubicBezTo>
                  <a:pt x="86" y="20"/>
                  <a:pt x="86" y="20"/>
                  <a:pt x="86" y="20"/>
                </a:cubicBezTo>
                <a:cubicBezTo>
                  <a:pt x="91" y="20"/>
                  <a:pt x="91" y="20"/>
                  <a:pt x="91" y="20"/>
                </a:cubicBezTo>
                <a:cubicBezTo>
                  <a:pt x="99" y="22"/>
                  <a:pt x="107" y="25"/>
                  <a:pt x="115" y="30"/>
                </a:cubicBezTo>
                <a:cubicBezTo>
                  <a:pt x="119" y="33"/>
                  <a:pt x="119" y="33"/>
                  <a:pt x="119" y="33"/>
                </a:cubicBezTo>
                <a:cubicBezTo>
                  <a:pt x="124" y="28"/>
                  <a:pt x="124" y="28"/>
                  <a:pt x="124" y="28"/>
                </a:cubicBezTo>
                <a:cubicBezTo>
                  <a:pt x="132" y="36"/>
                  <a:pt x="132" y="36"/>
                  <a:pt x="132" y="36"/>
                </a:cubicBezTo>
                <a:cubicBezTo>
                  <a:pt x="127" y="41"/>
                  <a:pt x="127" y="41"/>
                  <a:pt x="127" y="41"/>
                </a:cubicBezTo>
                <a:cubicBezTo>
                  <a:pt x="130" y="45"/>
                  <a:pt x="130" y="45"/>
                  <a:pt x="130" y="45"/>
                </a:cubicBezTo>
                <a:cubicBezTo>
                  <a:pt x="135" y="53"/>
                  <a:pt x="138" y="61"/>
                  <a:pt x="140" y="69"/>
                </a:cubicBezTo>
                <a:cubicBezTo>
                  <a:pt x="140" y="74"/>
                  <a:pt x="140" y="74"/>
                  <a:pt x="140" y="74"/>
                </a:cubicBezTo>
                <a:cubicBezTo>
                  <a:pt x="148" y="74"/>
                  <a:pt x="148" y="74"/>
                  <a:pt x="148" y="74"/>
                </a:cubicBezTo>
                <a:lnTo>
                  <a:pt x="148" y="86"/>
                </a:lnTo>
                <a:close/>
                <a:moveTo>
                  <a:pt x="80" y="35"/>
                </a:moveTo>
                <a:cubicBezTo>
                  <a:pt x="55" y="35"/>
                  <a:pt x="35" y="55"/>
                  <a:pt x="35" y="80"/>
                </a:cubicBezTo>
                <a:cubicBezTo>
                  <a:pt x="35" y="105"/>
                  <a:pt x="55" y="125"/>
                  <a:pt x="80" y="125"/>
                </a:cubicBezTo>
                <a:cubicBezTo>
                  <a:pt x="105" y="125"/>
                  <a:pt x="125" y="105"/>
                  <a:pt x="125" y="80"/>
                </a:cubicBezTo>
                <a:cubicBezTo>
                  <a:pt x="125" y="55"/>
                  <a:pt x="105" y="35"/>
                  <a:pt x="80" y="35"/>
                </a:cubicBezTo>
                <a:close/>
                <a:moveTo>
                  <a:pt x="80" y="113"/>
                </a:moveTo>
                <a:cubicBezTo>
                  <a:pt x="62" y="113"/>
                  <a:pt x="47" y="98"/>
                  <a:pt x="47" y="80"/>
                </a:cubicBezTo>
                <a:cubicBezTo>
                  <a:pt x="47" y="62"/>
                  <a:pt x="62" y="47"/>
                  <a:pt x="80" y="47"/>
                </a:cubicBezTo>
                <a:cubicBezTo>
                  <a:pt x="98" y="47"/>
                  <a:pt x="113" y="62"/>
                  <a:pt x="113" y="80"/>
                </a:cubicBezTo>
                <a:cubicBezTo>
                  <a:pt x="113" y="98"/>
                  <a:pt x="98" y="113"/>
                  <a:pt x="80" y="11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3" name="Freeform 63">
            <a:extLst>
              <a:ext uri="{FF2B5EF4-FFF2-40B4-BE49-F238E27FC236}">
                <a16:creationId xmlns:a16="http://schemas.microsoft.com/office/drawing/2014/main" xmlns="" id="{1F43201B-4F7C-4B98-8BA1-EC8264B26A2B}"/>
              </a:ext>
            </a:extLst>
          </p:cNvPr>
          <p:cNvSpPr>
            <a:spLocks noEditPoints="1"/>
          </p:cNvSpPr>
          <p:nvPr/>
        </p:nvSpPr>
        <p:spPr bwMode="auto">
          <a:xfrm>
            <a:off x="6302375" y="5426075"/>
            <a:ext cx="546100" cy="344488"/>
          </a:xfrm>
          <a:custGeom>
            <a:avLst/>
            <a:gdLst>
              <a:gd name="T0" fmla="*/ 68 w 160"/>
              <a:gd name="T1" fmla="*/ 0 h 100"/>
              <a:gd name="T2" fmla="*/ 62 w 160"/>
              <a:gd name="T3" fmla="*/ 2 h 100"/>
              <a:gd name="T4" fmla="*/ 0 w 160"/>
              <a:gd name="T5" fmla="*/ 2 h 100"/>
              <a:gd name="T6" fmla="*/ 0 w 160"/>
              <a:gd name="T7" fmla="*/ 14 h 100"/>
              <a:gd name="T8" fmla="*/ 63 w 160"/>
              <a:gd name="T9" fmla="*/ 14 h 100"/>
              <a:gd name="T10" fmla="*/ 68 w 160"/>
              <a:gd name="T11" fmla="*/ 16 h 100"/>
              <a:gd name="T12" fmla="*/ 76 w 160"/>
              <a:gd name="T13" fmla="*/ 8 h 100"/>
              <a:gd name="T14" fmla="*/ 68 w 160"/>
              <a:gd name="T15" fmla="*/ 0 h 100"/>
              <a:gd name="T16" fmla="*/ 96 w 160"/>
              <a:gd name="T17" fmla="*/ 28 h 100"/>
              <a:gd name="T18" fmla="*/ 90 w 160"/>
              <a:gd name="T19" fmla="*/ 30 h 100"/>
              <a:gd name="T20" fmla="*/ 0 w 160"/>
              <a:gd name="T21" fmla="*/ 30 h 100"/>
              <a:gd name="T22" fmla="*/ 0 w 160"/>
              <a:gd name="T23" fmla="*/ 42 h 100"/>
              <a:gd name="T24" fmla="*/ 91 w 160"/>
              <a:gd name="T25" fmla="*/ 42 h 100"/>
              <a:gd name="T26" fmla="*/ 96 w 160"/>
              <a:gd name="T27" fmla="*/ 44 h 100"/>
              <a:gd name="T28" fmla="*/ 104 w 160"/>
              <a:gd name="T29" fmla="*/ 36 h 100"/>
              <a:gd name="T30" fmla="*/ 96 w 160"/>
              <a:gd name="T31" fmla="*/ 28 h 100"/>
              <a:gd name="T32" fmla="*/ 68 w 160"/>
              <a:gd name="T33" fmla="*/ 56 h 100"/>
              <a:gd name="T34" fmla="*/ 62 w 160"/>
              <a:gd name="T35" fmla="*/ 58 h 100"/>
              <a:gd name="T36" fmla="*/ 0 w 160"/>
              <a:gd name="T37" fmla="*/ 58 h 100"/>
              <a:gd name="T38" fmla="*/ 0 w 160"/>
              <a:gd name="T39" fmla="*/ 70 h 100"/>
              <a:gd name="T40" fmla="*/ 63 w 160"/>
              <a:gd name="T41" fmla="*/ 70 h 100"/>
              <a:gd name="T42" fmla="*/ 68 w 160"/>
              <a:gd name="T43" fmla="*/ 72 h 100"/>
              <a:gd name="T44" fmla="*/ 76 w 160"/>
              <a:gd name="T45" fmla="*/ 64 h 100"/>
              <a:gd name="T46" fmla="*/ 68 w 160"/>
              <a:gd name="T47" fmla="*/ 56 h 100"/>
              <a:gd name="T48" fmla="*/ 96 w 160"/>
              <a:gd name="T49" fmla="*/ 84 h 100"/>
              <a:gd name="T50" fmla="*/ 90 w 160"/>
              <a:gd name="T51" fmla="*/ 86 h 100"/>
              <a:gd name="T52" fmla="*/ 0 w 160"/>
              <a:gd name="T53" fmla="*/ 86 h 100"/>
              <a:gd name="T54" fmla="*/ 0 w 160"/>
              <a:gd name="T55" fmla="*/ 98 h 100"/>
              <a:gd name="T56" fmla="*/ 91 w 160"/>
              <a:gd name="T57" fmla="*/ 98 h 100"/>
              <a:gd name="T58" fmla="*/ 96 w 160"/>
              <a:gd name="T59" fmla="*/ 100 h 100"/>
              <a:gd name="T60" fmla="*/ 104 w 160"/>
              <a:gd name="T61" fmla="*/ 92 h 100"/>
              <a:gd name="T62" fmla="*/ 96 w 160"/>
              <a:gd name="T63" fmla="*/ 84 h 100"/>
              <a:gd name="T64" fmla="*/ 115 w 160"/>
              <a:gd name="T65" fmla="*/ 86 h 100"/>
              <a:gd name="T66" fmla="*/ 116 w 160"/>
              <a:gd name="T67" fmla="*/ 92 h 100"/>
              <a:gd name="T68" fmla="*/ 115 w 160"/>
              <a:gd name="T69" fmla="*/ 98 h 100"/>
              <a:gd name="T70" fmla="*/ 160 w 160"/>
              <a:gd name="T71" fmla="*/ 98 h 100"/>
              <a:gd name="T72" fmla="*/ 160 w 160"/>
              <a:gd name="T73" fmla="*/ 86 h 100"/>
              <a:gd name="T74" fmla="*/ 115 w 160"/>
              <a:gd name="T75" fmla="*/ 86 h 100"/>
              <a:gd name="T76" fmla="*/ 87 w 160"/>
              <a:gd name="T77" fmla="*/ 58 h 100"/>
              <a:gd name="T78" fmla="*/ 88 w 160"/>
              <a:gd name="T79" fmla="*/ 64 h 100"/>
              <a:gd name="T80" fmla="*/ 87 w 160"/>
              <a:gd name="T81" fmla="*/ 70 h 100"/>
              <a:gd name="T82" fmla="*/ 160 w 160"/>
              <a:gd name="T83" fmla="*/ 70 h 100"/>
              <a:gd name="T84" fmla="*/ 160 w 160"/>
              <a:gd name="T85" fmla="*/ 58 h 100"/>
              <a:gd name="T86" fmla="*/ 87 w 160"/>
              <a:gd name="T87" fmla="*/ 58 h 100"/>
              <a:gd name="T88" fmla="*/ 87 w 160"/>
              <a:gd name="T89" fmla="*/ 2 h 100"/>
              <a:gd name="T90" fmla="*/ 88 w 160"/>
              <a:gd name="T91" fmla="*/ 8 h 100"/>
              <a:gd name="T92" fmla="*/ 87 w 160"/>
              <a:gd name="T93" fmla="*/ 14 h 100"/>
              <a:gd name="T94" fmla="*/ 160 w 160"/>
              <a:gd name="T95" fmla="*/ 14 h 100"/>
              <a:gd name="T96" fmla="*/ 160 w 160"/>
              <a:gd name="T97" fmla="*/ 2 h 100"/>
              <a:gd name="T98" fmla="*/ 87 w 160"/>
              <a:gd name="T99" fmla="*/ 2 h 100"/>
              <a:gd name="T100" fmla="*/ 115 w 160"/>
              <a:gd name="T101" fmla="*/ 30 h 100"/>
              <a:gd name="T102" fmla="*/ 116 w 160"/>
              <a:gd name="T103" fmla="*/ 36 h 100"/>
              <a:gd name="T104" fmla="*/ 115 w 160"/>
              <a:gd name="T105" fmla="*/ 42 h 100"/>
              <a:gd name="T106" fmla="*/ 160 w 160"/>
              <a:gd name="T107" fmla="*/ 42 h 100"/>
              <a:gd name="T108" fmla="*/ 160 w 160"/>
              <a:gd name="T109" fmla="*/ 30 h 100"/>
              <a:gd name="T110" fmla="*/ 115 w 160"/>
              <a:gd name="T111" fmla="*/ 30 h 1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60" h="100">
                <a:moveTo>
                  <a:pt x="68" y="0"/>
                </a:moveTo>
                <a:cubicBezTo>
                  <a:pt x="65" y="0"/>
                  <a:pt x="63" y="1"/>
                  <a:pt x="62" y="2"/>
                </a:cubicBezTo>
                <a:cubicBezTo>
                  <a:pt x="0" y="2"/>
                  <a:pt x="0" y="2"/>
                  <a:pt x="0" y="2"/>
                </a:cubicBezTo>
                <a:cubicBezTo>
                  <a:pt x="0" y="14"/>
                  <a:pt x="0" y="14"/>
                  <a:pt x="0" y="14"/>
                </a:cubicBezTo>
                <a:cubicBezTo>
                  <a:pt x="63" y="14"/>
                  <a:pt x="63" y="14"/>
                  <a:pt x="63" y="14"/>
                </a:cubicBezTo>
                <a:cubicBezTo>
                  <a:pt x="64" y="15"/>
                  <a:pt x="66" y="16"/>
                  <a:pt x="68" y="16"/>
                </a:cubicBezTo>
                <a:cubicBezTo>
                  <a:pt x="72" y="16"/>
                  <a:pt x="76" y="12"/>
                  <a:pt x="76" y="8"/>
                </a:cubicBezTo>
                <a:cubicBezTo>
                  <a:pt x="76" y="4"/>
                  <a:pt x="72" y="0"/>
                  <a:pt x="68" y="0"/>
                </a:cubicBezTo>
                <a:close/>
                <a:moveTo>
                  <a:pt x="96" y="28"/>
                </a:moveTo>
                <a:cubicBezTo>
                  <a:pt x="93" y="28"/>
                  <a:pt x="91" y="29"/>
                  <a:pt x="90" y="30"/>
                </a:cubicBezTo>
                <a:cubicBezTo>
                  <a:pt x="0" y="30"/>
                  <a:pt x="0" y="30"/>
                  <a:pt x="0" y="30"/>
                </a:cubicBezTo>
                <a:cubicBezTo>
                  <a:pt x="0" y="42"/>
                  <a:pt x="0" y="42"/>
                  <a:pt x="0" y="42"/>
                </a:cubicBezTo>
                <a:cubicBezTo>
                  <a:pt x="91" y="42"/>
                  <a:pt x="91" y="42"/>
                  <a:pt x="91" y="42"/>
                </a:cubicBezTo>
                <a:cubicBezTo>
                  <a:pt x="92" y="43"/>
                  <a:pt x="94" y="44"/>
                  <a:pt x="96" y="44"/>
                </a:cubicBezTo>
                <a:cubicBezTo>
                  <a:pt x="100" y="44"/>
                  <a:pt x="104" y="40"/>
                  <a:pt x="104" y="36"/>
                </a:cubicBezTo>
                <a:cubicBezTo>
                  <a:pt x="104" y="32"/>
                  <a:pt x="100" y="28"/>
                  <a:pt x="96" y="28"/>
                </a:cubicBezTo>
                <a:close/>
                <a:moveTo>
                  <a:pt x="68" y="56"/>
                </a:moveTo>
                <a:cubicBezTo>
                  <a:pt x="65" y="56"/>
                  <a:pt x="63" y="57"/>
                  <a:pt x="62" y="58"/>
                </a:cubicBezTo>
                <a:cubicBezTo>
                  <a:pt x="0" y="58"/>
                  <a:pt x="0" y="58"/>
                  <a:pt x="0" y="58"/>
                </a:cubicBezTo>
                <a:cubicBezTo>
                  <a:pt x="0" y="70"/>
                  <a:pt x="0" y="70"/>
                  <a:pt x="0" y="70"/>
                </a:cubicBezTo>
                <a:cubicBezTo>
                  <a:pt x="63" y="70"/>
                  <a:pt x="63" y="70"/>
                  <a:pt x="63" y="70"/>
                </a:cubicBezTo>
                <a:cubicBezTo>
                  <a:pt x="64" y="71"/>
                  <a:pt x="66" y="72"/>
                  <a:pt x="68" y="72"/>
                </a:cubicBezTo>
                <a:cubicBezTo>
                  <a:pt x="72" y="72"/>
                  <a:pt x="76" y="68"/>
                  <a:pt x="76" y="64"/>
                </a:cubicBezTo>
                <a:cubicBezTo>
                  <a:pt x="76" y="60"/>
                  <a:pt x="72" y="56"/>
                  <a:pt x="68" y="56"/>
                </a:cubicBezTo>
                <a:close/>
                <a:moveTo>
                  <a:pt x="96" y="84"/>
                </a:moveTo>
                <a:cubicBezTo>
                  <a:pt x="93" y="84"/>
                  <a:pt x="91" y="85"/>
                  <a:pt x="90" y="86"/>
                </a:cubicBezTo>
                <a:cubicBezTo>
                  <a:pt x="0" y="86"/>
                  <a:pt x="0" y="86"/>
                  <a:pt x="0" y="86"/>
                </a:cubicBezTo>
                <a:cubicBezTo>
                  <a:pt x="0" y="98"/>
                  <a:pt x="0" y="98"/>
                  <a:pt x="0" y="98"/>
                </a:cubicBezTo>
                <a:cubicBezTo>
                  <a:pt x="91" y="98"/>
                  <a:pt x="91" y="98"/>
                  <a:pt x="91" y="98"/>
                </a:cubicBezTo>
                <a:cubicBezTo>
                  <a:pt x="92" y="99"/>
                  <a:pt x="94" y="100"/>
                  <a:pt x="96" y="100"/>
                </a:cubicBezTo>
                <a:cubicBezTo>
                  <a:pt x="100" y="100"/>
                  <a:pt x="104" y="96"/>
                  <a:pt x="104" y="92"/>
                </a:cubicBezTo>
                <a:cubicBezTo>
                  <a:pt x="104" y="88"/>
                  <a:pt x="100" y="84"/>
                  <a:pt x="96" y="84"/>
                </a:cubicBezTo>
                <a:close/>
                <a:moveTo>
                  <a:pt x="115" y="86"/>
                </a:moveTo>
                <a:cubicBezTo>
                  <a:pt x="115" y="88"/>
                  <a:pt x="116" y="90"/>
                  <a:pt x="116" y="92"/>
                </a:cubicBezTo>
                <a:cubicBezTo>
                  <a:pt x="116" y="94"/>
                  <a:pt x="115" y="96"/>
                  <a:pt x="115" y="98"/>
                </a:cubicBezTo>
                <a:cubicBezTo>
                  <a:pt x="160" y="98"/>
                  <a:pt x="160" y="98"/>
                  <a:pt x="160" y="98"/>
                </a:cubicBezTo>
                <a:cubicBezTo>
                  <a:pt x="160" y="86"/>
                  <a:pt x="160" y="86"/>
                  <a:pt x="160" y="86"/>
                </a:cubicBezTo>
                <a:lnTo>
                  <a:pt x="115" y="86"/>
                </a:lnTo>
                <a:close/>
                <a:moveTo>
                  <a:pt x="87" y="58"/>
                </a:moveTo>
                <a:cubicBezTo>
                  <a:pt x="87" y="60"/>
                  <a:pt x="88" y="62"/>
                  <a:pt x="88" y="64"/>
                </a:cubicBezTo>
                <a:cubicBezTo>
                  <a:pt x="88" y="66"/>
                  <a:pt x="87" y="68"/>
                  <a:pt x="87" y="70"/>
                </a:cubicBezTo>
                <a:cubicBezTo>
                  <a:pt x="160" y="70"/>
                  <a:pt x="160" y="70"/>
                  <a:pt x="160" y="70"/>
                </a:cubicBezTo>
                <a:cubicBezTo>
                  <a:pt x="160" y="58"/>
                  <a:pt x="160" y="58"/>
                  <a:pt x="160" y="58"/>
                </a:cubicBezTo>
                <a:lnTo>
                  <a:pt x="87" y="58"/>
                </a:lnTo>
                <a:close/>
                <a:moveTo>
                  <a:pt x="87" y="2"/>
                </a:moveTo>
                <a:cubicBezTo>
                  <a:pt x="87" y="4"/>
                  <a:pt x="88" y="6"/>
                  <a:pt x="88" y="8"/>
                </a:cubicBezTo>
                <a:cubicBezTo>
                  <a:pt x="88" y="10"/>
                  <a:pt x="87" y="12"/>
                  <a:pt x="87" y="14"/>
                </a:cubicBezTo>
                <a:cubicBezTo>
                  <a:pt x="160" y="14"/>
                  <a:pt x="160" y="14"/>
                  <a:pt x="160" y="14"/>
                </a:cubicBezTo>
                <a:cubicBezTo>
                  <a:pt x="160" y="2"/>
                  <a:pt x="160" y="2"/>
                  <a:pt x="160" y="2"/>
                </a:cubicBezTo>
                <a:lnTo>
                  <a:pt x="87" y="2"/>
                </a:lnTo>
                <a:close/>
                <a:moveTo>
                  <a:pt x="115" y="30"/>
                </a:moveTo>
                <a:cubicBezTo>
                  <a:pt x="115" y="32"/>
                  <a:pt x="116" y="34"/>
                  <a:pt x="116" y="36"/>
                </a:cubicBezTo>
                <a:cubicBezTo>
                  <a:pt x="116" y="38"/>
                  <a:pt x="115" y="40"/>
                  <a:pt x="115" y="42"/>
                </a:cubicBezTo>
                <a:cubicBezTo>
                  <a:pt x="160" y="42"/>
                  <a:pt x="160" y="42"/>
                  <a:pt x="160" y="42"/>
                </a:cubicBezTo>
                <a:cubicBezTo>
                  <a:pt x="160" y="30"/>
                  <a:pt x="160" y="30"/>
                  <a:pt x="160" y="30"/>
                </a:cubicBezTo>
                <a:lnTo>
                  <a:pt x="115" y="3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4" name="Freeform 64">
            <a:extLst>
              <a:ext uri="{FF2B5EF4-FFF2-40B4-BE49-F238E27FC236}">
                <a16:creationId xmlns:a16="http://schemas.microsoft.com/office/drawing/2014/main" xmlns="" id="{D195495E-FADA-4302-9FBA-AE25EDCA30AF}"/>
              </a:ext>
            </a:extLst>
          </p:cNvPr>
          <p:cNvSpPr>
            <a:spLocks noEditPoints="1"/>
          </p:cNvSpPr>
          <p:nvPr/>
        </p:nvSpPr>
        <p:spPr bwMode="auto">
          <a:xfrm>
            <a:off x="6316663" y="5948363"/>
            <a:ext cx="508000" cy="550863"/>
          </a:xfrm>
          <a:custGeom>
            <a:avLst/>
            <a:gdLst>
              <a:gd name="T0" fmla="*/ 17 w 149"/>
              <a:gd name="T1" fmla="*/ 76 h 160"/>
              <a:gd name="T2" fmla="*/ 9 w 149"/>
              <a:gd name="T3" fmla="*/ 102 h 160"/>
              <a:gd name="T4" fmla="*/ 33 w 149"/>
              <a:gd name="T5" fmla="*/ 93 h 160"/>
              <a:gd name="T6" fmla="*/ 17 w 149"/>
              <a:gd name="T7" fmla="*/ 58 h 160"/>
              <a:gd name="T8" fmla="*/ 17 w 149"/>
              <a:gd name="T9" fmla="*/ 76 h 160"/>
              <a:gd name="T10" fmla="*/ 17 w 149"/>
              <a:gd name="T11" fmla="*/ 58 h 160"/>
              <a:gd name="T12" fmla="*/ 74 w 149"/>
              <a:gd name="T13" fmla="*/ 134 h 160"/>
              <a:gd name="T14" fmla="*/ 67 w 149"/>
              <a:gd name="T15" fmla="*/ 160 h 160"/>
              <a:gd name="T16" fmla="*/ 91 w 149"/>
              <a:gd name="T17" fmla="*/ 151 h 160"/>
              <a:gd name="T18" fmla="*/ 74 w 149"/>
              <a:gd name="T19" fmla="*/ 115 h 160"/>
              <a:gd name="T20" fmla="*/ 74 w 149"/>
              <a:gd name="T21" fmla="*/ 134 h 160"/>
              <a:gd name="T22" fmla="*/ 74 w 149"/>
              <a:gd name="T23" fmla="*/ 115 h 160"/>
              <a:gd name="T24" fmla="*/ 132 w 149"/>
              <a:gd name="T25" fmla="*/ 76 h 160"/>
              <a:gd name="T26" fmla="*/ 125 w 149"/>
              <a:gd name="T27" fmla="*/ 102 h 160"/>
              <a:gd name="T28" fmla="*/ 149 w 149"/>
              <a:gd name="T29" fmla="*/ 93 h 160"/>
              <a:gd name="T30" fmla="*/ 132 w 149"/>
              <a:gd name="T31" fmla="*/ 58 h 160"/>
              <a:gd name="T32" fmla="*/ 132 w 149"/>
              <a:gd name="T33" fmla="*/ 76 h 160"/>
              <a:gd name="T34" fmla="*/ 132 w 149"/>
              <a:gd name="T35" fmla="*/ 58 h 160"/>
              <a:gd name="T36" fmla="*/ 74 w 149"/>
              <a:gd name="T37" fmla="*/ 19 h 160"/>
              <a:gd name="T38" fmla="*/ 67 w 149"/>
              <a:gd name="T39" fmla="*/ 45 h 160"/>
              <a:gd name="T40" fmla="*/ 91 w 149"/>
              <a:gd name="T41" fmla="*/ 35 h 160"/>
              <a:gd name="T42" fmla="*/ 74 w 149"/>
              <a:gd name="T43" fmla="*/ 0 h 160"/>
              <a:gd name="T44" fmla="*/ 74 w 149"/>
              <a:gd name="T45" fmla="*/ 19 h 160"/>
              <a:gd name="T46" fmla="*/ 74 w 149"/>
              <a:gd name="T47" fmla="*/ 0 h 160"/>
              <a:gd name="T48" fmla="*/ 102 w 149"/>
              <a:gd name="T49" fmla="*/ 35 h 160"/>
              <a:gd name="T50" fmla="*/ 117 w 149"/>
              <a:gd name="T51" fmla="*/ 53 h 160"/>
              <a:gd name="T52" fmla="*/ 100 w 149"/>
              <a:gd name="T53" fmla="*/ 24 h 160"/>
              <a:gd name="T54" fmla="*/ 35 w 149"/>
              <a:gd name="T55" fmla="*/ 111 h 160"/>
              <a:gd name="T56" fmla="*/ 23 w 149"/>
              <a:gd name="T57" fmla="*/ 113 h 160"/>
              <a:gd name="T58" fmla="*/ 55 w 149"/>
              <a:gd name="T59" fmla="*/ 131 h 160"/>
              <a:gd name="T60" fmla="*/ 49 w 149"/>
              <a:gd name="T61" fmla="*/ 24 h 160"/>
              <a:gd name="T62" fmla="*/ 32 w 149"/>
              <a:gd name="T63" fmla="*/ 53 h 160"/>
              <a:gd name="T64" fmla="*/ 47 w 149"/>
              <a:gd name="T65" fmla="*/ 35 h 160"/>
              <a:gd name="T66" fmla="*/ 125 w 149"/>
              <a:gd name="T67" fmla="*/ 113 h 160"/>
              <a:gd name="T68" fmla="*/ 114 w 149"/>
              <a:gd name="T69" fmla="*/ 111 h 160"/>
              <a:gd name="T70" fmla="*/ 94 w 149"/>
              <a:gd name="T71" fmla="*/ 131 h 160"/>
              <a:gd name="T72" fmla="*/ 126 w 149"/>
              <a:gd name="T73" fmla="*/ 113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49" h="160">
                <a:moveTo>
                  <a:pt x="17" y="76"/>
                </a:moveTo>
                <a:cubicBezTo>
                  <a:pt x="17" y="76"/>
                  <a:pt x="17" y="76"/>
                  <a:pt x="17" y="76"/>
                </a:cubicBezTo>
                <a:cubicBezTo>
                  <a:pt x="8" y="76"/>
                  <a:pt x="0" y="84"/>
                  <a:pt x="0" y="93"/>
                </a:cubicBezTo>
                <a:cubicBezTo>
                  <a:pt x="0" y="98"/>
                  <a:pt x="4" y="102"/>
                  <a:pt x="9" y="102"/>
                </a:cubicBezTo>
                <a:cubicBezTo>
                  <a:pt x="24" y="102"/>
                  <a:pt x="24" y="102"/>
                  <a:pt x="24" y="102"/>
                </a:cubicBezTo>
                <a:cubicBezTo>
                  <a:pt x="29" y="102"/>
                  <a:pt x="33" y="98"/>
                  <a:pt x="33" y="93"/>
                </a:cubicBezTo>
                <a:cubicBezTo>
                  <a:pt x="33" y="84"/>
                  <a:pt x="26" y="76"/>
                  <a:pt x="17" y="76"/>
                </a:cubicBezTo>
                <a:close/>
                <a:moveTo>
                  <a:pt x="17" y="58"/>
                </a:moveTo>
                <a:cubicBezTo>
                  <a:pt x="22" y="58"/>
                  <a:pt x="26" y="62"/>
                  <a:pt x="26" y="67"/>
                </a:cubicBezTo>
                <a:cubicBezTo>
                  <a:pt x="26" y="72"/>
                  <a:pt x="22" y="76"/>
                  <a:pt x="17" y="76"/>
                </a:cubicBezTo>
                <a:cubicBezTo>
                  <a:pt x="12" y="76"/>
                  <a:pt x="7" y="72"/>
                  <a:pt x="7" y="67"/>
                </a:cubicBezTo>
                <a:cubicBezTo>
                  <a:pt x="7" y="62"/>
                  <a:pt x="12" y="58"/>
                  <a:pt x="17" y="58"/>
                </a:cubicBezTo>
                <a:close/>
                <a:moveTo>
                  <a:pt x="74" y="134"/>
                </a:moveTo>
                <a:cubicBezTo>
                  <a:pt x="74" y="134"/>
                  <a:pt x="74" y="134"/>
                  <a:pt x="74" y="134"/>
                </a:cubicBezTo>
                <a:cubicBezTo>
                  <a:pt x="65" y="134"/>
                  <a:pt x="58" y="141"/>
                  <a:pt x="58" y="151"/>
                </a:cubicBezTo>
                <a:cubicBezTo>
                  <a:pt x="58" y="156"/>
                  <a:pt x="62" y="160"/>
                  <a:pt x="67" y="160"/>
                </a:cubicBezTo>
                <a:cubicBezTo>
                  <a:pt x="82" y="160"/>
                  <a:pt x="82" y="160"/>
                  <a:pt x="82" y="160"/>
                </a:cubicBezTo>
                <a:cubicBezTo>
                  <a:pt x="87" y="160"/>
                  <a:pt x="91" y="156"/>
                  <a:pt x="91" y="151"/>
                </a:cubicBezTo>
                <a:cubicBezTo>
                  <a:pt x="91" y="141"/>
                  <a:pt x="84" y="134"/>
                  <a:pt x="74" y="134"/>
                </a:cubicBezTo>
                <a:close/>
                <a:moveTo>
                  <a:pt x="74" y="115"/>
                </a:moveTo>
                <a:cubicBezTo>
                  <a:pt x="80" y="115"/>
                  <a:pt x="84" y="120"/>
                  <a:pt x="84" y="125"/>
                </a:cubicBezTo>
                <a:cubicBezTo>
                  <a:pt x="84" y="130"/>
                  <a:pt x="80" y="134"/>
                  <a:pt x="74" y="134"/>
                </a:cubicBezTo>
                <a:cubicBezTo>
                  <a:pt x="69" y="134"/>
                  <a:pt x="65" y="130"/>
                  <a:pt x="65" y="125"/>
                </a:cubicBezTo>
                <a:cubicBezTo>
                  <a:pt x="65" y="120"/>
                  <a:pt x="69" y="115"/>
                  <a:pt x="74" y="115"/>
                </a:cubicBezTo>
                <a:close/>
                <a:moveTo>
                  <a:pt x="132" y="76"/>
                </a:moveTo>
                <a:cubicBezTo>
                  <a:pt x="132" y="76"/>
                  <a:pt x="132" y="76"/>
                  <a:pt x="132" y="76"/>
                </a:cubicBezTo>
                <a:cubicBezTo>
                  <a:pt x="123" y="76"/>
                  <a:pt x="115" y="84"/>
                  <a:pt x="115" y="93"/>
                </a:cubicBezTo>
                <a:cubicBezTo>
                  <a:pt x="115" y="98"/>
                  <a:pt x="120" y="102"/>
                  <a:pt x="125" y="102"/>
                </a:cubicBezTo>
                <a:cubicBezTo>
                  <a:pt x="140" y="102"/>
                  <a:pt x="140" y="102"/>
                  <a:pt x="140" y="102"/>
                </a:cubicBezTo>
                <a:cubicBezTo>
                  <a:pt x="145" y="102"/>
                  <a:pt x="149" y="98"/>
                  <a:pt x="149" y="93"/>
                </a:cubicBezTo>
                <a:cubicBezTo>
                  <a:pt x="149" y="84"/>
                  <a:pt x="141" y="76"/>
                  <a:pt x="132" y="76"/>
                </a:cubicBezTo>
                <a:close/>
                <a:moveTo>
                  <a:pt x="132" y="58"/>
                </a:moveTo>
                <a:cubicBezTo>
                  <a:pt x="137" y="58"/>
                  <a:pt x="141" y="62"/>
                  <a:pt x="141" y="67"/>
                </a:cubicBezTo>
                <a:cubicBezTo>
                  <a:pt x="141" y="72"/>
                  <a:pt x="137" y="76"/>
                  <a:pt x="132" y="76"/>
                </a:cubicBezTo>
                <a:cubicBezTo>
                  <a:pt x="127" y="76"/>
                  <a:pt x="123" y="72"/>
                  <a:pt x="123" y="67"/>
                </a:cubicBezTo>
                <a:cubicBezTo>
                  <a:pt x="123" y="62"/>
                  <a:pt x="127" y="58"/>
                  <a:pt x="132" y="58"/>
                </a:cubicBezTo>
                <a:close/>
                <a:moveTo>
                  <a:pt x="74" y="19"/>
                </a:moveTo>
                <a:cubicBezTo>
                  <a:pt x="74" y="19"/>
                  <a:pt x="74" y="19"/>
                  <a:pt x="74" y="19"/>
                </a:cubicBezTo>
                <a:cubicBezTo>
                  <a:pt x="65" y="19"/>
                  <a:pt x="58" y="26"/>
                  <a:pt x="58" y="35"/>
                </a:cubicBezTo>
                <a:cubicBezTo>
                  <a:pt x="58" y="40"/>
                  <a:pt x="62" y="45"/>
                  <a:pt x="67" y="45"/>
                </a:cubicBezTo>
                <a:cubicBezTo>
                  <a:pt x="82" y="45"/>
                  <a:pt x="82" y="45"/>
                  <a:pt x="82" y="45"/>
                </a:cubicBezTo>
                <a:cubicBezTo>
                  <a:pt x="87" y="45"/>
                  <a:pt x="91" y="40"/>
                  <a:pt x="91" y="35"/>
                </a:cubicBezTo>
                <a:cubicBezTo>
                  <a:pt x="91" y="26"/>
                  <a:pt x="84" y="19"/>
                  <a:pt x="74" y="19"/>
                </a:cubicBezTo>
                <a:close/>
                <a:moveTo>
                  <a:pt x="74" y="0"/>
                </a:moveTo>
                <a:cubicBezTo>
                  <a:pt x="80" y="0"/>
                  <a:pt x="84" y="4"/>
                  <a:pt x="84" y="9"/>
                </a:cubicBezTo>
                <a:cubicBezTo>
                  <a:pt x="84" y="14"/>
                  <a:pt x="80" y="19"/>
                  <a:pt x="74" y="19"/>
                </a:cubicBezTo>
                <a:cubicBezTo>
                  <a:pt x="69" y="19"/>
                  <a:pt x="65" y="14"/>
                  <a:pt x="65" y="9"/>
                </a:cubicBezTo>
                <a:cubicBezTo>
                  <a:pt x="65" y="4"/>
                  <a:pt x="69" y="0"/>
                  <a:pt x="74" y="0"/>
                </a:cubicBezTo>
                <a:close/>
                <a:moveTo>
                  <a:pt x="100" y="24"/>
                </a:moveTo>
                <a:cubicBezTo>
                  <a:pt x="101" y="28"/>
                  <a:pt x="102" y="31"/>
                  <a:pt x="102" y="35"/>
                </a:cubicBezTo>
                <a:cubicBezTo>
                  <a:pt x="102" y="36"/>
                  <a:pt x="102" y="37"/>
                  <a:pt x="102" y="38"/>
                </a:cubicBezTo>
                <a:cubicBezTo>
                  <a:pt x="108" y="42"/>
                  <a:pt x="113" y="47"/>
                  <a:pt x="117" y="53"/>
                </a:cubicBezTo>
                <a:cubicBezTo>
                  <a:pt x="119" y="50"/>
                  <a:pt x="123" y="48"/>
                  <a:pt x="126" y="47"/>
                </a:cubicBezTo>
                <a:cubicBezTo>
                  <a:pt x="120" y="37"/>
                  <a:pt x="111" y="29"/>
                  <a:pt x="100" y="24"/>
                </a:cubicBezTo>
                <a:close/>
                <a:moveTo>
                  <a:pt x="54" y="126"/>
                </a:moveTo>
                <a:cubicBezTo>
                  <a:pt x="46" y="122"/>
                  <a:pt x="40" y="117"/>
                  <a:pt x="35" y="111"/>
                </a:cubicBezTo>
                <a:cubicBezTo>
                  <a:pt x="32" y="112"/>
                  <a:pt x="28" y="113"/>
                  <a:pt x="24" y="113"/>
                </a:cubicBezTo>
                <a:cubicBezTo>
                  <a:pt x="23" y="113"/>
                  <a:pt x="23" y="113"/>
                  <a:pt x="23" y="113"/>
                </a:cubicBezTo>
                <a:cubicBezTo>
                  <a:pt x="30" y="124"/>
                  <a:pt x="39" y="132"/>
                  <a:pt x="50" y="137"/>
                </a:cubicBezTo>
                <a:cubicBezTo>
                  <a:pt x="52" y="134"/>
                  <a:pt x="53" y="132"/>
                  <a:pt x="55" y="131"/>
                </a:cubicBezTo>
                <a:cubicBezTo>
                  <a:pt x="54" y="129"/>
                  <a:pt x="54" y="128"/>
                  <a:pt x="54" y="126"/>
                </a:cubicBezTo>
                <a:close/>
                <a:moveTo>
                  <a:pt x="49" y="24"/>
                </a:moveTo>
                <a:cubicBezTo>
                  <a:pt x="38" y="29"/>
                  <a:pt x="29" y="37"/>
                  <a:pt x="22" y="47"/>
                </a:cubicBezTo>
                <a:cubicBezTo>
                  <a:pt x="26" y="48"/>
                  <a:pt x="29" y="50"/>
                  <a:pt x="32" y="53"/>
                </a:cubicBezTo>
                <a:cubicBezTo>
                  <a:pt x="36" y="47"/>
                  <a:pt x="41" y="42"/>
                  <a:pt x="47" y="38"/>
                </a:cubicBezTo>
                <a:cubicBezTo>
                  <a:pt x="47" y="37"/>
                  <a:pt x="47" y="36"/>
                  <a:pt x="47" y="35"/>
                </a:cubicBezTo>
                <a:cubicBezTo>
                  <a:pt x="47" y="31"/>
                  <a:pt x="47" y="28"/>
                  <a:pt x="49" y="24"/>
                </a:cubicBezTo>
                <a:close/>
                <a:moveTo>
                  <a:pt x="125" y="113"/>
                </a:moveTo>
                <a:cubicBezTo>
                  <a:pt x="125" y="113"/>
                  <a:pt x="125" y="113"/>
                  <a:pt x="125" y="113"/>
                </a:cubicBezTo>
                <a:cubicBezTo>
                  <a:pt x="121" y="113"/>
                  <a:pt x="117" y="112"/>
                  <a:pt x="114" y="111"/>
                </a:cubicBezTo>
                <a:cubicBezTo>
                  <a:pt x="109" y="117"/>
                  <a:pt x="103" y="122"/>
                  <a:pt x="95" y="126"/>
                </a:cubicBezTo>
                <a:cubicBezTo>
                  <a:pt x="95" y="128"/>
                  <a:pt x="94" y="129"/>
                  <a:pt x="94" y="131"/>
                </a:cubicBezTo>
                <a:cubicBezTo>
                  <a:pt x="96" y="132"/>
                  <a:pt x="97" y="134"/>
                  <a:pt x="98" y="137"/>
                </a:cubicBezTo>
                <a:cubicBezTo>
                  <a:pt x="110" y="132"/>
                  <a:pt x="119" y="124"/>
                  <a:pt x="126" y="113"/>
                </a:cubicBezTo>
                <a:lnTo>
                  <a:pt x="125" y="11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5" name="Freeform 65">
            <a:extLst>
              <a:ext uri="{FF2B5EF4-FFF2-40B4-BE49-F238E27FC236}">
                <a16:creationId xmlns:a16="http://schemas.microsoft.com/office/drawing/2014/main" xmlns="" id="{0561B196-90B0-4EC7-A313-D23D6801162F}"/>
              </a:ext>
            </a:extLst>
          </p:cNvPr>
          <p:cNvSpPr>
            <a:spLocks noEditPoints="1"/>
          </p:cNvSpPr>
          <p:nvPr/>
        </p:nvSpPr>
        <p:spPr bwMode="auto">
          <a:xfrm>
            <a:off x="7258050" y="444500"/>
            <a:ext cx="546100" cy="388938"/>
          </a:xfrm>
          <a:custGeom>
            <a:avLst/>
            <a:gdLst>
              <a:gd name="T0" fmla="*/ 136 w 160"/>
              <a:gd name="T1" fmla="*/ 40 h 113"/>
              <a:gd name="T2" fmla="*/ 142 w 160"/>
              <a:gd name="T3" fmla="*/ 25 h 113"/>
              <a:gd name="T4" fmla="*/ 121 w 160"/>
              <a:gd name="T5" fmla="*/ 3 h 113"/>
              <a:gd name="T6" fmla="*/ 103 w 160"/>
              <a:gd name="T7" fmla="*/ 12 h 113"/>
              <a:gd name="T8" fmla="*/ 80 w 160"/>
              <a:gd name="T9" fmla="*/ 0 h 113"/>
              <a:gd name="T10" fmla="*/ 57 w 160"/>
              <a:gd name="T11" fmla="*/ 12 h 113"/>
              <a:gd name="T12" fmla="*/ 39 w 160"/>
              <a:gd name="T13" fmla="*/ 3 h 113"/>
              <a:gd name="T14" fmla="*/ 18 w 160"/>
              <a:gd name="T15" fmla="*/ 25 h 113"/>
              <a:gd name="T16" fmla="*/ 24 w 160"/>
              <a:gd name="T17" fmla="*/ 40 h 113"/>
              <a:gd name="T18" fmla="*/ 0 w 160"/>
              <a:gd name="T19" fmla="*/ 76 h 113"/>
              <a:gd name="T20" fmla="*/ 14 w 160"/>
              <a:gd name="T21" fmla="*/ 90 h 113"/>
              <a:gd name="T22" fmla="*/ 31 w 160"/>
              <a:gd name="T23" fmla="*/ 90 h 113"/>
              <a:gd name="T24" fmla="*/ 30 w 160"/>
              <a:gd name="T25" fmla="*/ 96 h 113"/>
              <a:gd name="T26" fmla="*/ 47 w 160"/>
              <a:gd name="T27" fmla="*/ 113 h 113"/>
              <a:gd name="T28" fmla="*/ 113 w 160"/>
              <a:gd name="T29" fmla="*/ 113 h 113"/>
              <a:gd name="T30" fmla="*/ 130 w 160"/>
              <a:gd name="T31" fmla="*/ 96 h 113"/>
              <a:gd name="T32" fmla="*/ 129 w 160"/>
              <a:gd name="T33" fmla="*/ 90 h 113"/>
              <a:gd name="T34" fmla="*/ 146 w 160"/>
              <a:gd name="T35" fmla="*/ 90 h 113"/>
              <a:gd name="T36" fmla="*/ 160 w 160"/>
              <a:gd name="T37" fmla="*/ 76 h 113"/>
              <a:gd name="T38" fmla="*/ 136 w 160"/>
              <a:gd name="T39" fmla="*/ 40 h 113"/>
              <a:gd name="T40" fmla="*/ 121 w 160"/>
              <a:gd name="T41" fmla="*/ 13 h 113"/>
              <a:gd name="T42" fmla="*/ 132 w 160"/>
              <a:gd name="T43" fmla="*/ 25 h 113"/>
              <a:gd name="T44" fmla="*/ 121 w 160"/>
              <a:gd name="T45" fmla="*/ 37 h 113"/>
              <a:gd name="T46" fmla="*/ 109 w 160"/>
              <a:gd name="T47" fmla="*/ 25 h 113"/>
              <a:gd name="T48" fmla="*/ 121 w 160"/>
              <a:gd name="T49" fmla="*/ 13 h 113"/>
              <a:gd name="T50" fmla="*/ 80 w 160"/>
              <a:gd name="T51" fmla="*/ 10 h 113"/>
              <a:gd name="T52" fmla="*/ 98 w 160"/>
              <a:gd name="T53" fmla="*/ 28 h 113"/>
              <a:gd name="T54" fmla="*/ 80 w 160"/>
              <a:gd name="T55" fmla="*/ 47 h 113"/>
              <a:gd name="T56" fmla="*/ 62 w 160"/>
              <a:gd name="T57" fmla="*/ 28 h 113"/>
              <a:gd name="T58" fmla="*/ 80 w 160"/>
              <a:gd name="T59" fmla="*/ 10 h 113"/>
              <a:gd name="T60" fmla="*/ 39 w 160"/>
              <a:gd name="T61" fmla="*/ 13 h 113"/>
              <a:gd name="T62" fmla="*/ 51 w 160"/>
              <a:gd name="T63" fmla="*/ 25 h 113"/>
              <a:gd name="T64" fmla="*/ 39 w 160"/>
              <a:gd name="T65" fmla="*/ 37 h 113"/>
              <a:gd name="T66" fmla="*/ 28 w 160"/>
              <a:gd name="T67" fmla="*/ 25 h 113"/>
              <a:gd name="T68" fmla="*/ 39 w 160"/>
              <a:gd name="T69" fmla="*/ 13 h 113"/>
              <a:gd name="T70" fmla="*/ 33 w 160"/>
              <a:gd name="T71" fmla="*/ 80 h 113"/>
              <a:gd name="T72" fmla="*/ 14 w 160"/>
              <a:gd name="T73" fmla="*/ 80 h 113"/>
              <a:gd name="T74" fmla="*/ 10 w 160"/>
              <a:gd name="T75" fmla="*/ 76 h 113"/>
              <a:gd name="T76" fmla="*/ 39 w 160"/>
              <a:gd name="T77" fmla="*/ 47 h 113"/>
              <a:gd name="T78" fmla="*/ 57 w 160"/>
              <a:gd name="T79" fmla="*/ 52 h 113"/>
              <a:gd name="T80" fmla="*/ 33 w 160"/>
              <a:gd name="T81" fmla="*/ 80 h 113"/>
              <a:gd name="T82" fmla="*/ 113 w 160"/>
              <a:gd name="T83" fmla="*/ 103 h 113"/>
              <a:gd name="T84" fmla="*/ 47 w 160"/>
              <a:gd name="T85" fmla="*/ 103 h 113"/>
              <a:gd name="T86" fmla="*/ 40 w 160"/>
              <a:gd name="T87" fmla="*/ 96 h 113"/>
              <a:gd name="T88" fmla="*/ 80 w 160"/>
              <a:gd name="T89" fmla="*/ 57 h 113"/>
              <a:gd name="T90" fmla="*/ 120 w 160"/>
              <a:gd name="T91" fmla="*/ 96 h 113"/>
              <a:gd name="T92" fmla="*/ 113 w 160"/>
              <a:gd name="T93" fmla="*/ 103 h 113"/>
              <a:gd name="T94" fmla="*/ 146 w 160"/>
              <a:gd name="T95" fmla="*/ 80 h 113"/>
              <a:gd name="T96" fmla="*/ 127 w 160"/>
              <a:gd name="T97" fmla="*/ 80 h 113"/>
              <a:gd name="T98" fmla="*/ 103 w 160"/>
              <a:gd name="T99" fmla="*/ 52 h 113"/>
              <a:gd name="T100" fmla="*/ 121 w 160"/>
              <a:gd name="T101" fmla="*/ 47 h 113"/>
              <a:gd name="T102" fmla="*/ 150 w 160"/>
              <a:gd name="T103" fmla="*/ 76 h 113"/>
              <a:gd name="T104" fmla="*/ 146 w 160"/>
              <a:gd name="T105" fmla="*/ 80 h 1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60" h="113">
                <a:moveTo>
                  <a:pt x="136" y="40"/>
                </a:moveTo>
                <a:cubicBezTo>
                  <a:pt x="140" y="36"/>
                  <a:pt x="142" y="31"/>
                  <a:pt x="142" y="25"/>
                </a:cubicBezTo>
                <a:cubicBezTo>
                  <a:pt x="142" y="13"/>
                  <a:pt x="133" y="3"/>
                  <a:pt x="121" y="3"/>
                </a:cubicBezTo>
                <a:cubicBezTo>
                  <a:pt x="114" y="3"/>
                  <a:pt x="107" y="7"/>
                  <a:pt x="103" y="12"/>
                </a:cubicBezTo>
                <a:cubicBezTo>
                  <a:pt x="98" y="5"/>
                  <a:pt x="90" y="0"/>
                  <a:pt x="80" y="0"/>
                </a:cubicBezTo>
                <a:cubicBezTo>
                  <a:pt x="70" y="0"/>
                  <a:pt x="62" y="5"/>
                  <a:pt x="57" y="12"/>
                </a:cubicBezTo>
                <a:cubicBezTo>
                  <a:pt x="53" y="7"/>
                  <a:pt x="46" y="3"/>
                  <a:pt x="39" y="3"/>
                </a:cubicBezTo>
                <a:cubicBezTo>
                  <a:pt x="27" y="3"/>
                  <a:pt x="18" y="13"/>
                  <a:pt x="18" y="25"/>
                </a:cubicBezTo>
                <a:cubicBezTo>
                  <a:pt x="18" y="31"/>
                  <a:pt x="20" y="36"/>
                  <a:pt x="24" y="40"/>
                </a:cubicBezTo>
                <a:cubicBezTo>
                  <a:pt x="10" y="46"/>
                  <a:pt x="0" y="60"/>
                  <a:pt x="0" y="76"/>
                </a:cubicBezTo>
                <a:cubicBezTo>
                  <a:pt x="0" y="84"/>
                  <a:pt x="6" y="90"/>
                  <a:pt x="14" y="90"/>
                </a:cubicBezTo>
                <a:cubicBezTo>
                  <a:pt x="31" y="90"/>
                  <a:pt x="31" y="90"/>
                  <a:pt x="31" y="90"/>
                </a:cubicBezTo>
                <a:cubicBezTo>
                  <a:pt x="30" y="92"/>
                  <a:pt x="30" y="94"/>
                  <a:pt x="30" y="96"/>
                </a:cubicBezTo>
                <a:cubicBezTo>
                  <a:pt x="30" y="106"/>
                  <a:pt x="38" y="113"/>
                  <a:pt x="47" y="113"/>
                </a:cubicBezTo>
                <a:cubicBezTo>
                  <a:pt x="113" y="113"/>
                  <a:pt x="113" y="113"/>
                  <a:pt x="113" y="113"/>
                </a:cubicBezTo>
                <a:cubicBezTo>
                  <a:pt x="122" y="113"/>
                  <a:pt x="130" y="106"/>
                  <a:pt x="130" y="96"/>
                </a:cubicBezTo>
                <a:cubicBezTo>
                  <a:pt x="130" y="94"/>
                  <a:pt x="130" y="92"/>
                  <a:pt x="129" y="90"/>
                </a:cubicBezTo>
                <a:cubicBezTo>
                  <a:pt x="146" y="90"/>
                  <a:pt x="146" y="90"/>
                  <a:pt x="146" y="90"/>
                </a:cubicBezTo>
                <a:cubicBezTo>
                  <a:pt x="154" y="90"/>
                  <a:pt x="160" y="84"/>
                  <a:pt x="160" y="76"/>
                </a:cubicBezTo>
                <a:cubicBezTo>
                  <a:pt x="160" y="60"/>
                  <a:pt x="150" y="46"/>
                  <a:pt x="136" y="40"/>
                </a:cubicBezTo>
                <a:close/>
                <a:moveTo>
                  <a:pt x="121" y="13"/>
                </a:moveTo>
                <a:cubicBezTo>
                  <a:pt x="127" y="13"/>
                  <a:pt x="132" y="19"/>
                  <a:pt x="132" y="25"/>
                </a:cubicBezTo>
                <a:cubicBezTo>
                  <a:pt x="132" y="31"/>
                  <a:pt x="127" y="37"/>
                  <a:pt x="121" y="37"/>
                </a:cubicBezTo>
                <a:cubicBezTo>
                  <a:pt x="114" y="37"/>
                  <a:pt x="109" y="31"/>
                  <a:pt x="109" y="25"/>
                </a:cubicBezTo>
                <a:cubicBezTo>
                  <a:pt x="109" y="19"/>
                  <a:pt x="114" y="13"/>
                  <a:pt x="121" y="13"/>
                </a:cubicBezTo>
                <a:close/>
                <a:moveTo>
                  <a:pt x="80" y="10"/>
                </a:moveTo>
                <a:cubicBezTo>
                  <a:pt x="90" y="10"/>
                  <a:pt x="98" y="18"/>
                  <a:pt x="98" y="28"/>
                </a:cubicBezTo>
                <a:cubicBezTo>
                  <a:pt x="98" y="38"/>
                  <a:pt x="90" y="47"/>
                  <a:pt x="80" y="47"/>
                </a:cubicBezTo>
                <a:cubicBezTo>
                  <a:pt x="70" y="47"/>
                  <a:pt x="62" y="38"/>
                  <a:pt x="62" y="28"/>
                </a:cubicBezTo>
                <a:cubicBezTo>
                  <a:pt x="62" y="18"/>
                  <a:pt x="70" y="10"/>
                  <a:pt x="80" y="10"/>
                </a:cubicBezTo>
                <a:close/>
                <a:moveTo>
                  <a:pt x="39" y="13"/>
                </a:moveTo>
                <a:cubicBezTo>
                  <a:pt x="46" y="13"/>
                  <a:pt x="51" y="19"/>
                  <a:pt x="51" y="25"/>
                </a:cubicBezTo>
                <a:cubicBezTo>
                  <a:pt x="51" y="31"/>
                  <a:pt x="46" y="37"/>
                  <a:pt x="39" y="37"/>
                </a:cubicBezTo>
                <a:cubicBezTo>
                  <a:pt x="33" y="37"/>
                  <a:pt x="28" y="31"/>
                  <a:pt x="28" y="25"/>
                </a:cubicBezTo>
                <a:cubicBezTo>
                  <a:pt x="28" y="19"/>
                  <a:pt x="33" y="13"/>
                  <a:pt x="39" y="13"/>
                </a:cubicBezTo>
                <a:close/>
                <a:moveTo>
                  <a:pt x="33" y="80"/>
                </a:moveTo>
                <a:cubicBezTo>
                  <a:pt x="14" y="80"/>
                  <a:pt x="14" y="80"/>
                  <a:pt x="14" y="80"/>
                </a:cubicBezTo>
                <a:cubicBezTo>
                  <a:pt x="12" y="80"/>
                  <a:pt x="10" y="78"/>
                  <a:pt x="10" y="76"/>
                </a:cubicBezTo>
                <a:cubicBezTo>
                  <a:pt x="10" y="60"/>
                  <a:pt x="23" y="47"/>
                  <a:pt x="39" y="47"/>
                </a:cubicBezTo>
                <a:cubicBezTo>
                  <a:pt x="46" y="47"/>
                  <a:pt x="52" y="49"/>
                  <a:pt x="57" y="52"/>
                </a:cubicBezTo>
                <a:cubicBezTo>
                  <a:pt x="46" y="58"/>
                  <a:pt x="37" y="68"/>
                  <a:pt x="33" y="80"/>
                </a:cubicBezTo>
                <a:close/>
                <a:moveTo>
                  <a:pt x="113" y="103"/>
                </a:moveTo>
                <a:cubicBezTo>
                  <a:pt x="47" y="103"/>
                  <a:pt x="47" y="103"/>
                  <a:pt x="47" y="103"/>
                </a:cubicBezTo>
                <a:cubicBezTo>
                  <a:pt x="43" y="103"/>
                  <a:pt x="40" y="100"/>
                  <a:pt x="40" y="96"/>
                </a:cubicBezTo>
                <a:cubicBezTo>
                  <a:pt x="40" y="74"/>
                  <a:pt x="58" y="57"/>
                  <a:pt x="80" y="57"/>
                </a:cubicBezTo>
                <a:cubicBezTo>
                  <a:pt x="102" y="57"/>
                  <a:pt x="120" y="74"/>
                  <a:pt x="120" y="96"/>
                </a:cubicBezTo>
                <a:cubicBezTo>
                  <a:pt x="120" y="100"/>
                  <a:pt x="117" y="103"/>
                  <a:pt x="113" y="103"/>
                </a:cubicBezTo>
                <a:close/>
                <a:moveTo>
                  <a:pt x="146" y="80"/>
                </a:moveTo>
                <a:cubicBezTo>
                  <a:pt x="127" y="80"/>
                  <a:pt x="127" y="80"/>
                  <a:pt x="127" y="80"/>
                </a:cubicBezTo>
                <a:cubicBezTo>
                  <a:pt x="123" y="68"/>
                  <a:pt x="114" y="58"/>
                  <a:pt x="103" y="52"/>
                </a:cubicBezTo>
                <a:cubicBezTo>
                  <a:pt x="108" y="49"/>
                  <a:pt x="114" y="47"/>
                  <a:pt x="121" y="47"/>
                </a:cubicBezTo>
                <a:cubicBezTo>
                  <a:pt x="137" y="47"/>
                  <a:pt x="150" y="60"/>
                  <a:pt x="150" y="76"/>
                </a:cubicBezTo>
                <a:cubicBezTo>
                  <a:pt x="150" y="78"/>
                  <a:pt x="148" y="80"/>
                  <a:pt x="146" y="8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6" name="Freeform 66">
            <a:extLst>
              <a:ext uri="{FF2B5EF4-FFF2-40B4-BE49-F238E27FC236}">
                <a16:creationId xmlns:a16="http://schemas.microsoft.com/office/drawing/2014/main" xmlns="" id="{CACA5A7A-F8E0-454C-AB07-C18A0C956863}"/>
              </a:ext>
            </a:extLst>
          </p:cNvPr>
          <p:cNvSpPr>
            <a:spLocks noEditPoints="1"/>
          </p:cNvSpPr>
          <p:nvPr/>
        </p:nvSpPr>
        <p:spPr bwMode="auto">
          <a:xfrm>
            <a:off x="7258050" y="1036638"/>
            <a:ext cx="546100" cy="463550"/>
          </a:xfrm>
          <a:custGeom>
            <a:avLst/>
            <a:gdLst>
              <a:gd name="T0" fmla="*/ 0 w 160"/>
              <a:gd name="T1" fmla="*/ 0 h 135"/>
              <a:gd name="T2" fmla="*/ 0 w 160"/>
              <a:gd name="T3" fmla="*/ 135 h 135"/>
              <a:gd name="T4" fmla="*/ 160 w 160"/>
              <a:gd name="T5" fmla="*/ 135 h 135"/>
              <a:gd name="T6" fmla="*/ 160 w 160"/>
              <a:gd name="T7" fmla="*/ 0 h 135"/>
              <a:gd name="T8" fmla="*/ 0 w 160"/>
              <a:gd name="T9" fmla="*/ 0 h 135"/>
              <a:gd name="T10" fmla="*/ 49 w 160"/>
              <a:gd name="T11" fmla="*/ 123 h 135"/>
              <a:gd name="T12" fmla="*/ 12 w 160"/>
              <a:gd name="T13" fmla="*/ 123 h 135"/>
              <a:gd name="T14" fmla="*/ 12 w 160"/>
              <a:gd name="T15" fmla="*/ 12 h 135"/>
              <a:gd name="T16" fmla="*/ 49 w 160"/>
              <a:gd name="T17" fmla="*/ 12 h 135"/>
              <a:gd name="T18" fmla="*/ 49 w 160"/>
              <a:gd name="T19" fmla="*/ 123 h 135"/>
              <a:gd name="T20" fmla="*/ 98 w 160"/>
              <a:gd name="T21" fmla="*/ 123 h 135"/>
              <a:gd name="T22" fmla="*/ 62 w 160"/>
              <a:gd name="T23" fmla="*/ 123 h 135"/>
              <a:gd name="T24" fmla="*/ 62 w 160"/>
              <a:gd name="T25" fmla="*/ 12 h 135"/>
              <a:gd name="T26" fmla="*/ 98 w 160"/>
              <a:gd name="T27" fmla="*/ 12 h 135"/>
              <a:gd name="T28" fmla="*/ 98 w 160"/>
              <a:gd name="T29" fmla="*/ 123 h 135"/>
              <a:gd name="T30" fmla="*/ 148 w 160"/>
              <a:gd name="T31" fmla="*/ 123 h 135"/>
              <a:gd name="T32" fmla="*/ 111 w 160"/>
              <a:gd name="T33" fmla="*/ 123 h 135"/>
              <a:gd name="T34" fmla="*/ 111 w 160"/>
              <a:gd name="T35" fmla="*/ 12 h 135"/>
              <a:gd name="T36" fmla="*/ 148 w 160"/>
              <a:gd name="T37" fmla="*/ 12 h 135"/>
              <a:gd name="T38" fmla="*/ 148 w 160"/>
              <a:gd name="T39" fmla="*/ 123 h 135"/>
              <a:gd name="T40" fmla="*/ 25 w 160"/>
              <a:gd name="T41" fmla="*/ 27 h 135"/>
              <a:gd name="T42" fmla="*/ 37 w 160"/>
              <a:gd name="T43" fmla="*/ 27 h 135"/>
              <a:gd name="T44" fmla="*/ 37 w 160"/>
              <a:gd name="T45" fmla="*/ 68 h 135"/>
              <a:gd name="T46" fmla="*/ 25 w 160"/>
              <a:gd name="T47" fmla="*/ 68 h 135"/>
              <a:gd name="T48" fmla="*/ 25 w 160"/>
              <a:gd name="T49" fmla="*/ 27 h 135"/>
              <a:gd name="T50" fmla="*/ 74 w 160"/>
              <a:gd name="T51" fmla="*/ 27 h 135"/>
              <a:gd name="T52" fmla="*/ 86 w 160"/>
              <a:gd name="T53" fmla="*/ 27 h 135"/>
              <a:gd name="T54" fmla="*/ 86 w 160"/>
              <a:gd name="T55" fmla="*/ 68 h 135"/>
              <a:gd name="T56" fmla="*/ 74 w 160"/>
              <a:gd name="T57" fmla="*/ 68 h 135"/>
              <a:gd name="T58" fmla="*/ 74 w 160"/>
              <a:gd name="T59" fmla="*/ 27 h 135"/>
              <a:gd name="T60" fmla="*/ 123 w 160"/>
              <a:gd name="T61" fmla="*/ 27 h 135"/>
              <a:gd name="T62" fmla="*/ 135 w 160"/>
              <a:gd name="T63" fmla="*/ 27 h 135"/>
              <a:gd name="T64" fmla="*/ 135 w 160"/>
              <a:gd name="T65" fmla="*/ 68 h 135"/>
              <a:gd name="T66" fmla="*/ 123 w 160"/>
              <a:gd name="T67" fmla="*/ 68 h 135"/>
              <a:gd name="T68" fmla="*/ 123 w 160"/>
              <a:gd name="T69" fmla="*/ 27 h 135"/>
              <a:gd name="T70" fmla="*/ 31 w 160"/>
              <a:gd name="T71" fmla="*/ 94 h 135"/>
              <a:gd name="T72" fmla="*/ 23 w 160"/>
              <a:gd name="T73" fmla="*/ 103 h 135"/>
              <a:gd name="T74" fmla="*/ 31 w 160"/>
              <a:gd name="T75" fmla="*/ 111 h 135"/>
              <a:gd name="T76" fmla="*/ 39 w 160"/>
              <a:gd name="T77" fmla="*/ 103 h 135"/>
              <a:gd name="T78" fmla="*/ 31 w 160"/>
              <a:gd name="T79" fmla="*/ 94 h 135"/>
              <a:gd name="T80" fmla="*/ 80 w 160"/>
              <a:gd name="T81" fmla="*/ 94 h 135"/>
              <a:gd name="T82" fmla="*/ 72 w 160"/>
              <a:gd name="T83" fmla="*/ 103 h 135"/>
              <a:gd name="T84" fmla="*/ 80 w 160"/>
              <a:gd name="T85" fmla="*/ 111 h 135"/>
              <a:gd name="T86" fmla="*/ 88 w 160"/>
              <a:gd name="T87" fmla="*/ 103 h 135"/>
              <a:gd name="T88" fmla="*/ 80 w 160"/>
              <a:gd name="T89" fmla="*/ 94 h 135"/>
              <a:gd name="T90" fmla="*/ 129 w 160"/>
              <a:gd name="T91" fmla="*/ 94 h 135"/>
              <a:gd name="T92" fmla="*/ 121 w 160"/>
              <a:gd name="T93" fmla="*/ 103 h 135"/>
              <a:gd name="T94" fmla="*/ 129 w 160"/>
              <a:gd name="T95" fmla="*/ 111 h 135"/>
              <a:gd name="T96" fmla="*/ 137 w 160"/>
              <a:gd name="T97" fmla="*/ 103 h 135"/>
              <a:gd name="T98" fmla="*/ 129 w 160"/>
              <a:gd name="T99" fmla="*/ 94 h 1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60" h="135">
                <a:moveTo>
                  <a:pt x="0" y="0"/>
                </a:moveTo>
                <a:cubicBezTo>
                  <a:pt x="0" y="135"/>
                  <a:pt x="0" y="135"/>
                  <a:pt x="0" y="135"/>
                </a:cubicBezTo>
                <a:cubicBezTo>
                  <a:pt x="160" y="135"/>
                  <a:pt x="160" y="135"/>
                  <a:pt x="160" y="135"/>
                </a:cubicBezTo>
                <a:cubicBezTo>
                  <a:pt x="160" y="0"/>
                  <a:pt x="160" y="0"/>
                  <a:pt x="160" y="0"/>
                </a:cubicBezTo>
                <a:lnTo>
                  <a:pt x="0" y="0"/>
                </a:lnTo>
                <a:close/>
                <a:moveTo>
                  <a:pt x="49" y="123"/>
                </a:moveTo>
                <a:cubicBezTo>
                  <a:pt x="12" y="123"/>
                  <a:pt x="12" y="123"/>
                  <a:pt x="12" y="123"/>
                </a:cubicBezTo>
                <a:cubicBezTo>
                  <a:pt x="12" y="12"/>
                  <a:pt x="12" y="12"/>
                  <a:pt x="12" y="12"/>
                </a:cubicBezTo>
                <a:cubicBezTo>
                  <a:pt x="49" y="12"/>
                  <a:pt x="49" y="12"/>
                  <a:pt x="49" y="12"/>
                </a:cubicBezTo>
                <a:cubicBezTo>
                  <a:pt x="49" y="123"/>
                  <a:pt x="49" y="123"/>
                  <a:pt x="49" y="123"/>
                </a:cubicBezTo>
                <a:close/>
                <a:moveTo>
                  <a:pt x="98" y="123"/>
                </a:moveTo>
                <a:cubicBezTo>
                  <a:pt x="62" y="123"/>
                  <a:pt x="62" y="123"/>
                  <a:pt x="62" y="123"/>
                </a:cubicBezTo>
                <a:cubicBezTo>
                  <a:pt x="62" y="12"/>
                  <a:pt x="62" y="12"/>
                  <a:pt x="62" y="12"/>
                </a:cubicBezTo>
                <a:cubicBezTo>
                  <a:pt x="98" y="12"/>
                  <a:pt x="98" y="12"/>
                  <a:pt x="98" y="12"/>
                </a:cubicBezTo>
                <a:cubicBezTo>
                  <a:pt x="98" y="123"/>
                  <a:pt x="98" y="123"/>
                  <a:pt x="98" y="123"/>
                </a:cubicBezTo>
                <a:close/>
                <a:moveTo>
                  <a:pt x="148" y="123"/>
                </a:moveTo>
                <a:cubicBezTo>
                  <a:pt x="111" y="123"/>
                  <a:pt x="111" y="123"/>
                  <a:pt x="111" y="123"/>
                </a:cubicBezTo>
                <a:cubicBezTo>
                  <a:pt x="111" y="12"/>
                  <a:pt x="111" y="12"/>
                  <a:pt x="111" y="12"/>
                </a:cubicBezTo>
                <a:cubicBezTo>
                  <a:pt x="148" y="12"/>
                  <a:pt x="148" y="12"/>
                  <a:pt x="148" y="12"/>
                </a:cubicBezTo>
                <a:cubicBezTo>
                  <a:pt x="148" y="123"/>
                  <a:pt x="148" y="123"/>
                  <a:pt x="148" y="123"/>
                </a:cubicBezTo>
                <a:close/>
                <a:moveTo>
                  <a:pt x="25" y="27"/>
                </a:moveTo>
                <a:cubicBezTo>
                  <a:pt x="37" y="27"/>
                  <a:pt x="37" y="27"/>
                  <a:pt x="37" y="27"/>
                </a:cubicBezTo>
                <a:cubicBezTo>
                  <a:pt x="37" y="68"/>
                  <a:pt x="37" y="68"/>
                  <a:pt x="37" y="68"/>
                </a:cubicBezTo>
                <a:cubicBezTo>
                  <a:pt x="25" y="68"/>
                  <a:pt x="25" y="68"/>
                  <a:pt x="25" y="68"/>
                </a:cubicBezTo>
                <a:lnTo>
                  <a:pt x="25" y="27"/>
                </a:lnTo>
                <a:close/>
                <a:moveTo>
                  <a:pt x="74" y="27"/>
                </a:moveTo>
                <a:cubicBezTo>
                  <a:pt x="86" y="27"/>
                  <a:pt x="86" y="27"/>
                  <a:pt x="86" y="27"/>
                </a:cubicBezTo>
                <a:cubicBezTo>
                  <a:pt x="86" y="68"/>
                  <a:pt x="86" y="68"/>
                  <a:pt x="86" y="68"/>
                </a:cubicBezTo>
                <a:cubicBezTo>
                  <a:pt x="74" y="68"/>
                  <a:pt x="74" y="68"/>
                  <a:pt x="74" y="68"/>
                </a:cubicBezTo>
                <a:lnTo>
                  <a:pt x="74" y="27"/>
                </a:lnTo>
                <a:close/>
                <a:moveTo>
                  <a:pt x="123" y="27"/>
                </a:moveTo>
                <a:cubicBezTo>
                  <a:pt x="135" y="27"/>
                  <a:pt x="135" y="27"/>
                  <a:pt x="135" y="27"/>
                </a:cubicBezTo>
                <a:cubicBezTo>
                  <a:pt x="135" y="68"/>
                  <a:pt x="135" y="68"/>
                  <a:pt x="135" y="68"/>
                </a:cubicBezTo>
                <a:cubicBezTo>
                  <a:pt x="123" y="68"/>
                  <a:pt x="123" y="68"/>
                  <a:pt x="123" y="68"/>
                </a:cubicBezTo>
                <a:lnTo>
                  <a:pt x="123" y="27"/>
                </a:lnTo>
                <a:close/>
                <a:moveTo>
                  <a:pt x="31" y="94"/>
                </a:moveTo>
                <a:cubicBezTo>
                  <a:pt x="26" y="94"/>
                  <a:pt x="23" y="98"/>
                  <a:pt x="23" y="103"/>
                </a:cubicBezTo>
                <a:cubicBezTo>
                  <a:pt x="23" y="107"/>
                  <a:pt x="26" y="111"/>
                  <a:pt x="31" y="111"/>
                </a:cubicBezTo>
                <a:cubicBezTo>
                  <a:pt x="35" y="111"/>
                  <a:pt x="39" y="107"/>
                  <a:pt x="39" y="103"/>
                </a:cubicBezTo>
                <a:cubicBezTo>
                  <a:pt x="39" y="98"/>
                  <a:pt x="35" y="94"/>
                  <a:pt x="31" y="94"/>
                </a:cubicBezTo>
                <a:close/>
                <a:moveTo>
                  <a:pt x="80" y="94"/>
                </a:moveTo>
                <a:cubicBezTo>
                  <a:pt x="75" y="94"/>
                  <a:pt x="72" y="98"/>
                  <a:pt x="72" y="103"/>
                </a:cubicBezTo>
                <a:cubicBezTo>
                  <a:pt x="72" y="107"/>
                  <a:pt x="75" y="111"/>
                  <a:pt x="80" y="111"/>
                </a:cubicBezTo>
                <a:cubicBezTo>
                  <a:pt x="85" y="111"/>
                  <a:pt x="88" y="107"/>
                  <a:pt x="88" y="103"/>
                </a:cubicBezTo>
                <a:cubicBezTo>
                  <a:pt x="88" y="98"/>
                  <a:pt x="85" y="94"/>
                  <a:pt x="80" y="94"/>
                </a:cubicBezTo>
                <a:close/>
                <a:moveTo>
                  <a:pt x="129" y="94"/>
                </a:moveTo>
                <a:cubicBezTo>
                  <a:pt x="125" y="94"/>
                  <a:pt x="121" y="98"/>
                  <a:pt x="121" y="103"/>
                </a:cubicBezTo>
                <a:cubicBezTo>
                  <a:pt x="121" y="107"/>
                  <a:pt x="125" y="111"/>
                  <a:pt x="129" y="111"/>
                </a:cubicBezTo>
                <a:cubicBezTo>
                  <a:pt x="134" y="111"/>
                  <a:pt x="137" y="107"/>
                  <a:pt x="137" y="103"/>
                </a:cubicBezTo>
                <a:cubicBezTo>
                  <a:pt x="137" y="98"/>
                  <a:pt x="134" y="94"/>
                  <a:pt x="129" y="9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7" name="Freeform 67">
            <a:extLst>
              <a:ext uri="{FF2B5EF4-FFF2-40B4-BE49-F238E27FC236}">
                <a16:creationId xmlns:a16="http://schemas.microsoft.com/office/drawing/2014/main" xmlns="" id="{03B60F5A-AF47-4A55-A13E-6920CFFA15EC}"/>
              </a:ext>
            </a:extLst>
          </p:cNvPr>
          <p:cNvSpPr>
            <a:spLocks noEditPoints="1"/>
          </p:cNvSpPr>
          <p:nvPr/>
        </p:nvSpPr>
        <p:spPr bwMode="auto">
          <a:xfrm>
            <a:off x="7258050" y="1670050"/>
            <a:ext cx="546100" cy="415925"/>
          </a:xfrm>
          <a:custGeom>
            <a:avLst/>
            <a:gdLst>
              <a:gd name="T0" fmla="*/ 0 w 160"/>
              <a:gd name="T1" fmla="*/ 36 h 121"/>
              <a:gd name="T2" fmla="*/ 0 w 160"/>
              <a:gd name="T3" fmla="*/ 121 h 121"/>
              <a:gd name="T4" fmla="*/ 124 w 160"/>
              <a:gd name="T5" fmla="*/ 121 h 121"/>
              <a:gd name="T6" fmla="*/ 124 w 160"/>
              <a:gd name="T7" fmla="*/ 36 h 121"/>
              <a:gd name="T8" fmla="*/ 0 w 160"/>
              <a:gd name="T9" fmla="*/ 36 h 121"/>
              <a:gd name="T10" fmla="*/ 114 w 160"/>
              <a:gd name="T11" fmla="*/ 110 h 121"/>
              <a:gd name="T12" fmla="*/ 11 w 160"/>
              <a:gd name="T13" fmla="*/ 110 h 121"/>
              <a:gd name="T14" fmla="*/ 11 w 160"/>
              <a:gd name="T15" fmla="*/ 46 h 121"/>
              <a:gd name="T16" fmla="*/ 114 w 160"/>
              <a:gd name="T17" fmla="*/ 46 h 121"/>
              <a:gd name="T18" fmla="*/ 114 w 160"/>
              <a:gd name="T19" fmla="*/ 110 h 121"/>
              <a:gd name="T20" fmla="*/ 23 w 160"/>
              <a:gd name="T21" fmla="*/ 18 h 121"/>
              <a:gd name="T22" fmla="*/ 23 w 160"/>
              <a:gd name="T23" fmla="*/ 28 h 121"/>
              <a:gd name="T24" fmla="*/ 132 w 160"/>
              <a:gd name="T25" fmla="*/ 28 h 121"/>
              <a:gd name="T26" fmla="*/ 132 w 160"/>
              <a:gd name="T27" fmla="*/ 98 h 121"/>
              <a:gd name="T28" fmla="*/ 142 w 160"/>
              <a:gd name="T29" fmla="*/ 98 h 121"/>
              <a:gd name="T30" fmla="*/ 142 w 160"/>
              <a:gd name="T31" fmla="*/ 18 h 121"/>
              <a:gd name="T32" fmla="*/ 23 w 160"/>
              <a:gd name="T33" fmla="*/ 18 h 121"/>
              <a:gd name="T34" fmla="*/ 41 w 160"/>
              <a:gd name="T35" fmla="*/ 0 h 121"/>
              <a:gd name="T36" fmla="*/ 41 w 160"/>
              <a:gd name="T37" fmla="*/ 11 h 121"/>
              <a:gd name="T38" fmla="*/ 149 w 160"/>
              <a:gd name="T39" fmla="*/ 11 h 121"/>
              <a:gd name="T40" fmla="*/ 149 w 160"/>
              <a:gd name="T41" fmla="*/ 80 h 121"/>
              <a:gd name="T42" fmla="*/ 160 w 160"/>
              <a:gd name="T43" fmla="*/ 80 h 121"/>
              <a:gd name="T44" fmla="*/ 160 w 160"/>
              <a:gd name="T45" fmla="*/ 0 h 121"/>
              <a:gd name="T46" fmla="*/ 41 w 160"/>
              <a:gd name="T47" fmla="*/ 0 h 121"/>
              <a:gd name="T48" fmla="*/ 62 w 160"/>
              <a:gd name="T49" fmla="*/ 62 h 121"/>
              <a:gd name="T50" fmla="*/ 46 w 160"/>
              <a:gd name="T51" fmla="*/ 78 h 121"/>
              <a:gd name="T52" fmla="*/ 62 w 160"/>
              <a:gd name="T53" fmla="*/ 94 h 121"/>
              <a:gd name="T54" fmla="*/ 78 w 160"/>
              <a:gd name="T55" fmla="*/ 78 h 121"/>
              <a:gd name="T56" fmla="*/ 62 w 160"/>
              <a:gd name="T57" fmla="*/ 62 h 121"/>
              <a:gd name="T58" fmla="*/ 62 w 160"/>
              <a:gd name="T59" fmla="*/ 84 h 121"/>
              <a:gd name="T60" fmla="*/ 57 w 160"/>
              <a:gd name="T61" fmla="*/ 78 h 121"/>
              <a:gd name="T62" fmla="*/ 62 w 160"/>
              <a:gd name="T63" fmla="*/ 73 h 121"/>
              <a:gd name="T64" fmla="*/ 68 w 160"/>
              <a:gd name="T65" fmla="*/ 78 h 121"/>
              <a:gd name="T66" fmla="*/ 62 w 160"/>
              <a:gd name="T67" fmla="*/ 84 h 121"/>
              <a:gd name="T68" fmla="*/ 91 w 160"/>
              <a:gd name="T69" fmla="*/ 57 h 121"/>
              <a:gd name="T70" fmla="*/ 103 w 160"/>
              <a:gd name="T71" fmla="*/ 69 h 121"/>
              <a:gd name="T72" fmla="*/ 103 w 160"/>
              <a:gd name="T73" fmla="*/ 57 h 121"/>
              <a:gd name="T74" fmla="*/ 91 w 160"/>
              <a:gd name="T75" fmla="*/ 57 h 121"/>
              <a:gd name="T76" fmla="*/ 91 w 160"/>
              <a:gd name="T77" fmla="*/ 100 h 121"/>
              <a:gd name="T78" fmla="*/ 103 w 160"/>
              <a:gd name="T79" fmla="*/ 100 h 121"/>
              <a:gd name="T80" fmla="*/ 103 w 160"/>
              <a:gd name="T81" fmla="*/ 87 h 121"/>
              <a:gd name="T82" fmla="*/ 91 w 160"/>
              <a:gd name="T83" fmla="*/ 100 h 121"/>
              <a:gd name="T84" fmla="*/ 21 w 160"/>
              <a:gd name="T85" fmla="*/ 87 h 121"/>
              <a:gd name="T86" fmla="*/ 21 w 160"/>
              <a:gd name="T87" fmla="*/ 100 h 121"/>
              <a:gd name="T88" fmla="*/ 34 w 160"/>
              <a:gd name="T89" fmla="*/ 100 h 121"/>
              <a:gd name="T90" fmla="*/ 21 w 160"/>
              <a:gd name="T91" fmla="*/ 87 h 121"/>
              <a:gd name="T92" fmla="*/ 21 w 160"/>
              <a:gd name="T93" fmla="*/ 57 h 121"/>
              <a:gd name="T94" fmla="*/ 21 w 160"/>
              <a:gd name="T95" fmla="*/ 69 h 121"/>
              <a:gd name="T96" fmla="*/ 34 w 160"/>
              <a:gd name="T97" fmla="*/ 57 h 121"/>
              <a:gd name="T98" fmla="*/ 21 w 160"/>
              <a:gd name="T99" fmla="*/ 57 h 1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60" h="121">
                <a:moveTo>
                  <a:pt x="0" y="36"/>
                </a:moveTo>
                <a:cubicBezTo>
                  <a:pt x="0" y="121"/>
                  <a:pt x="0" y="121"/>
                  <a:pt x="0" y="121"/>
                </a:cubicBezTo>
                <a:cubicBezTo>
                  <a:pt x="124" y="121"/>
                  <a:pt x="124" y="121"/>
                  <a:pt x="124" y="121"/>
                </a:cubicBezTo>
                <a:cubicBezTo>
                  <a:pt x="124" y="36"/>
                  <a:pt x="124" y="36"/>
                  <a:pt x="124" y="36"/>
                </a:cubicBezTo>
                <a:lnTo>
                  <a:pt x="0" y="36"/>
                </a:lnTo>
                <a:close/>
                <a:moveTo>
                  <a:pt x="114" y="110"/>
                </a:moveTo>
                <a:cubicBezTo>
                  <a:pt x="11" y="110"/>
                  <a:pt x="11" y="110"/>
                  <a:pt x="11" y="110"/>
                </a:cubicBezTo>
                <a:cubicBezTo>
                  <a:pt x="11" y="46"/>
                  <a:pt x="11" y="46"/>
                  <a:pt x="11" y="46"/>
                </a:cubicBezTo>
                <a:cubicBezTo>
                  <a:pt x="114" y="46"/>
                  <a:pt x="114" y="46"/>
                  <a:pt x="114" y="46"/>
                </a:cubicBezTo>
                <a:lnTo>
                  <a:pt x="114" y="110"/>
                </a:lnTo>
                <a:close/>
                <a:moveTo>
                  <a:pt x="23" y="18"/>
                </a:moveTo>
                <a:cubicBezTo>
                  <a:pt x="23" y="28"/>
                  <a:pt x="23" y="28"/>
                  <a:pt x="23" y="28"/>
                </a:cubicBezTo>
                <a:cubicBezTo>
                  <a:pt x="132" y="28"/>
                  <a:pt x="132" y="28"/>
                  <a:pt x="132" y="28"/>
                </a:cubicBezTo>
                <a:cubicBezTo>
                  <a:pt x="132" y="98"/>
                  <a:pt x="132" y="98"/>
                  <a:pt x="132" y="98"/>
                </a:cubicBezTo>
                <a:cubicBezTo>
                  <a:pt x="142" y="98"/>
                  <a:pt x="142" y="98"/>
                  <a:pt x="142" y="98"/>
                </a:cubicBezTo>
                <a:cubicBezTo>
                  <a:pt x="142" y="18"/>
                  <a:pt x="142" y="18"/>
                  <a:pt x="142" y="18"/>
                </a:cubicBezTo>
                <a:lnTo>
                  <a:pt x="23" y="18"/>
                </a:lnTo>
                <a:close/>
                <a:moveTo>
                  <a:pt x="41" y="0"/>
                </a:moveTo>
                <a:cubicBezTo>
                  <a:pt x="41" y="11"/>
                  <a:pt x="41" y="11"/>
                  <a:pt x="41" y="11"/>
                </a:cubicBezTo>
                <a:cubicBezTo>
                  <a:pt x="149" y="11"/>
                  <a:pt x="149" y="11"/>
                  <a:pt x="149" y="11"/>
                </a:cubicBezTo>
                <a:cubicBezTo>
                  <a:pt x="149" y="80"/>
                  <a:pt x="149" y="80"/>
                  <a:pt x="149" y="80"/>
                </a:cubicBezTo>
                <a:cubicBezTo>
                  <a:pt x="160" y="80"/>
                  <a:pt x="160" y="80"/>
                  <a:pt x="160" y="80"/>
                </a:cubicBezTo>
                <a:cubicBezTo>
                  <a:pt x="160" y="0"/>
                  <a:pt x="160" y="0"/>
                  <a:pt x="160" y="0"/>
                </a:cubicBezTo>
                <a:lnTo>
                  <a:pt x="41" y="0"/>
                </a:lnTo>
                <a:close/>
                <a:moveTo>
                  <a:pt x="62" y="62"/>
                </a:moveTo>
                <a:cubicBezTo>
                  <a:pt x="53" y="62"/>
                  <a:pt x="46" y="69"/>
                  <a:pt x="46" y="78"/>
                </a:cubicBezTo>
                <a:cubicBezTo>
                  <a:pt x="46" y="87"/>
                  <a:pt x="53" y="94"/>
                  <a:pt x="62" y="94"/>
                </a:cubicBezTo>
                <a:cubicBezTo>
                  <a:pt x="71" y="94"/>
                  <a:pt x="78" y="87"/>
                  <a:pt x="78" y="78"/>
                </a:cubicBezTo>
                <a:cubicBezTo>
                  <a:pt x="78" y="69"/>
                  <a:pt x="71" y="62"/>
                  <a:pt x="62" y="62"/>
                </a:cubicBezTo>
                <a:close/>
                <a:moveTo>
                  <a:pt x="62" y="84"/>
                </a:moveTo>
                <a:cubicBezTo>
                  <a:pt x="59" y="84"/>
                  <a:pt x="57" y="81"/>
                  <a:pt x="57" y="78"/>
                </a:cubicBezTo>
                <a:cubicBezTo>
                  <a:pt x="57" y="75"/>
                  <a:pt x="59" y="73"/>
                  <a:pt x="62" y="73"/>
                </a:cubicBezTo>
                <a:cubicBezTo>
                  <a:pt x="65" y="73"/>
                  <a:pt x="68" y="75"/>
                  <a:pt x="68" y="78"/>
                </a:cubicBezTo>
                <a:cubicBezTo>
                  <a:pt x="68" y="81"/>
                  <a:pt x="65" y="84"/>
                  <a:pt x="62" y="84"/>
                </a:cubicBezTo>
                <a:close/>
                <a:moveTo>
                  <a:pt x="91" y="57"/>
                </a:moveTo>
                <a:cubicBezTo>
                  <a:pt x="91" y="64"/>
                  <a:pt x="96" y="69"/>
                  <a:pt x="103" y="69"/>
                </a:cubicBezTo>
                <a:cubicBezTo>
                  <a:pt x="103" y="57"/>
                  <a:pt x="103" y="57"/>
                  <a:pt x="103" y="57"/>
                </a:cubicBezTo>
                <a:lnTo>
                  <a:pt x="91" y="57"/>
                </a:lnTo>
                <a:close/>
                <a:moveTo>
                  <a:pt x="91" y="100"/>
                </a:moveTo>
                <a:cubicBezTo>
                  <a:pt x="103" y="100"/>
                  <a:pt x="103" y="100"/>
                  <a:pt x="103" y="100"/>
                </a:cubicBezTo>
                <a:cubicBezTo>
                  <a:pt x="103" y="87"/>
                  <a:pt x="103" y="87"/>
                  <a:pt x="103" y="87"/>
                </a:cubicBezTo>
                <a:cubicBezTo>
                  <a:pt x="96" y="87"/>
                  <a:pt x="91" y="93"/>
                  <a:pt x="91" y="100"/>
                </a:cubicBezTo>
                <a:close/>
                <a:moveTo>
                  <a:pt x="21" y="87"/>
                </a:moveTo>
                <a:cubicBezTo>
                  <a:pt x="21" y="100"/>
                  <a:pt x="21" y="100"/>
                  <a:pt x="21" y="100"/>
                </a:cubicBezTo>
                <a:cubicBezTo>
                  <a:pt x="34" y="100"/>
                  <a:pt x="34" y="100"/>
                  <a:pt x="34" y="100"/>
                </a:cubicBezTo>
                <a:cubicBezTo>
                  <a:pt x="34" y="93"/>
                  <a:pt x="28" y="87"/>
                  <a:pt x="21" y="87"/>
                </a:cubicBezTo>
                <a:close/>
                <a:moveTo>
                  <a:pt x="21" y="57"/>
                </a:moveTo>
                <a:cubicBezTo>
                  <a:pt x="21" y="69"/>
                  <a:pt x="21" y="69"/>
                  <a:pt x="21" y="69"/>
                </a:cubicBezTo>
                <a:cubicBezTo>
                  <a:pt x="28" y="69"/>
                  <a:pt x="34" y="64"/>
                  <a:pt x="34" y="57"/>
                </a:cubicBezTo>
                <a:lnTo>
                  <a:pt x="21" y="5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8" name="Freeform 68">
            <a:extLst>
              <a:ext uri="{FF2B5EF4-FFF2-40B4-BE49-F238E27FC236}">
                <a16:creationId xmlns:a16="http://schemas.microsoft.com/office/drawing/2014/main" xmlns="" id="{486B4C56-AB80-4159-AF98-6B6D099E259A}"/>
              </a:ext>
            </a:extLst>
          </p:cNvPr>
          <p:cNvSpPr>
            <a:spLocks noEditPoints="1"/>
          </p:cNvSpPr>
          <p:nvPr/>
        </p:nvSpPr>
        <p:spPr bwMode="auto">
          <a:xfrm>
            <a:off x="7313613" y="2233613"/>
            <a:ext cx="433388" cy="550863"/>
          </a:xfrm>
          <a:custGeom>
            <a:avLst/>
            <a:gdLst>
              <a:gd name="T0" fmla="*/ 0 w 273"/>
              <a:gd name="T1" fmla="*/ 0 h 347"/>
              <a:gd name="T2" fmla="*/ 273 w 273"/>
              <a:gd name="T3" fmla="*/ 347 h 347"/>
              <a:gd name="T4" fmla="*/ 195 w 273"/>
              <a:gd name="T5" fmla="*/ 0 h 347"/>
              <a:gd name="T6" fmla="*/ 227 w 273"/>
              <a:gd name="T7" fmla="*/ 71 h 347"/>
              <a:gd name="T8" fmla="*/ 202 w 273"/>
              <a:gd name="T9" fmla="*/ 45 h 347"/>
              <a:gd name="T10" fmla="*/ 25 w 273"/>
              <a:gd name="T11" fmla="*/ 321 h 347"/>
              <a:gd name="T12" fmla="*/ 176 w 273"/>
              <a:gd name="T13" fmla="*/ 26 h 347"/>
              <a:gd name="T14" fmla="*/ 247 w 273"/>
              <a:gd name="T15" fmla="*/ 98 h 347"/>
              <a:gd name="T16" fmla="*/ 247 w 273"/>
              <a:gd name="T17" fmla="*/ 321 h 347"/>
              <a:gd name="T18" fmla="*/ 150 w 273"/>
              <a:gd name="T19" fmla="*/ 54 h 347"/>
              <a:gd name="T20" fmla="*/ 53 w 273"/>
              <a:gd name="T21" fmla="*/ 80 h 347"/>
              <a:gd name="T22" fmla="*/ 58 w 273"/>
              <a:gd name="T23" fmla="*/ 143 h 347"/>
              <a:gd name="T24" fmla="*/ 92 w 273"/>
              <a:gd name="T25" fmla="*/ 169 h 347"/>
              <a:gd name="T26" fmla="*/ 58 w 273"/>
              <a:gd name="T27" fmla="*/ 143 h 347"/>
              <a:gd name="T28" fmla="*/ 154 w 273"/>
              <a:gd name="T29" fmla="*/ 143 h 347"/>
              <a:gd name="T30" fmla="*/ 118 w 273"/>
              <a:gd name="T31" fmla="*/ 169 h 347"/>
              <a:gd name="T32" fmla="*/ 58 w 273"/>
              <a:gd name="T33" fmla="*/ 195 h 347"/>
              <a:gd name="T34" fmla="*/ 92 w 273"/>
              <a:gd name="T35" fmla="*/ 223 h 347"/>
              <a:gd name="T36" fmla="*/ 58 w 273"/>
              <a:gd name="T37" fmla="*/ 195 h 347"/>
              <a:gd name="T38" fmla="*/ 154 w 273"/>
              <a:gd name="T39" fmla="*/ 195 h 347"/>
              <a:gd name="T40" fmla="*/ 118 w 273"/>
              <a:gd name="T41" fmla="*/ 223 h 347"/>
              <a:gd name="T42" fmla="*/ 58 w 273"/>
              <a:gd name="T43" fmla="*/ 249 h 347"/>
              <a:gd name="T44" fmla="*/ 92 w 273"/>
              <a:gd name="T45" fmla="*/ 275 h 347"/>
              <a:gd name="T46" fmla="*/ 58 w 273"/>
              <a:gd name="T47" fmla="*/ 249 h 347"/>
              <a:gd name="T48" fmla="*/ 154 w 273"/>
              <a:gd name="T49" fmla="*/ 249 h 347"/>
              <a:gd name="T50" fmla="*/ 118 w 273"/>
              <a:gd name="T51" fmla="*/ 275 h 347"/>
              <a:gd name="T52" fmla="*/ 180 w 273"/>
              <a:gd name="T53" fmla="*/ 143 h 347"/>
              <a:gd name="T54" fmla="*/ 217 w 273"/>
              <a:gd name="T55" fmla="*/ 169 h 347"/>
              <a:gd name="T56" fmla="*/ 180 w 273"/>
              <a:gd name="T57" fmla="*/ 143 h 347"/>
              <a:gd name="T58" fmla="*/ 217 w 273"/>
              <a:gd name="T59" fmla="*/ 195 h 347"/>
              <a:gd name="T60" fmla="*/ 180 w 273"/>
              <a:gd name="T61" fmla="*/ 223 h 347"/>
              <a:gd name="T62" fmla="*/ 180 w 273"/>
              <a:gd name="T63" fmla="*/ 249 h 347"/>
              <a:gd name="T64" fmla="*/ 217 w 273"/>
              <a:gd name="T65" fmla="*/ 275 h 347"/>
              <a:gd name="T66" fmla="*/ 180 w 273"/>
              <a:gd name="T67" fmla="*/ 249 h 3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273" h="347">
                <a:moveTo>
                  <a:pt x="195" y="0"/>
                </a:moveTo>
                <a:lnTo>
                  <a:pt x="0" y="0"/>
                </a:lnTo>
                <a:lnTo>
                  <a:pt x="0" y="347"/>
                </a:lnTo>
                <a:lnTo>
                  <a:pt x="273" y="347"/>
                </a:lnTo>
                <a:lnTo>
                  <a:pt x="273" y="78"/>
                </a:lnTo>
                <a:lnTo>
                  <a:pt x="195" y="0"/>
                </a:lnTo>
                <a:close/>
                <a:moveTo>
                  <a:pt x="202" y="45"/>
                </a:moveTo>
                <a:lnTo>
                  <a:pt x="227" y="71"/>
                </a:lnTo>
                <a:lnTo>
                  <a:pt x="202" y="71"/>
                </a:lnTo>
                <a:lnTo>
                  <a:pt x="202" y="45"/>
                </a:lnTo>
                <a:close/>
                <a:moveTo>
                  <a:pt x="247" y="321"/>
                </a:moveTo>
                <a:lnTo>
                  <a:pt x="25" y="321"/>
                </a:lnTo>
                <a:lnTo>
                  <a:pt x="25" y="26"/>
                </a:lnTo>
                <a:lnTo>
                  <a:pt x="176" y="26"/>
                </a:lnTo>
                <a:lnTo>
                  <a:pt x="176" y="98"/>
                </a:lnTo>
                <a:lnTo>
                  <a:pt x="247" y="98"/>
                </a:lnTo>
                <a:lnTo>
                  <a:pt x="247" y="321"/>
                </a:lnTo>
                <a:lnTo>
                  <a:pt x="247" y="321"/>
                </a:lnTo>
                <a:close/>
                <a:moveTo>
                  <a:pt x="53" y="54"/>
                </a:moveTo>
                <a:lnTo>
                  <a:pt x="150" y="54"/>
                </a:lnTo>
                <a:lnTo>
                  <a:pt x="150" y="80"/>
                </a:lnTo>
                <a:lnTo>
                  <a:pt x="53" y="80"/>
                </a:lnTo>
                <a:lnTo>
                  <a:pt x="53" y="54"/>
                </a:lnTo>
                <a:close/>
                <a:moveTo>
                  <a:pt x="58" y="143"/>
                </a:moveTo>
                <a:lnTo>
                  <a:pt x="92" y="143"/>
                </a:lnTo>
                <a:lnTo>
                  <a:pt x="92" y="169"/>
                </a:lnTo>
                <a:lnTo>
                  <a:pt x="58" y="169"/>
                </a:lnTo>
                <a:lnTo>
                  <a:pt x="58" y="143"/>
                </a:lnTo>
                <a:close/>
                <a:moveTo>
                  <a:pt x="118" y="143"/>
                </a:moveTo>
                <a:lnTo>
                  <a:pt x="154" y="143"/>
                </a:lnTo>
                <a:lnTo>
                  <a:pt x="154" y="169"/>
                </a:lnTo>
                <a:lnTo>
                  <a:pt x="118" y="169"/>
                </a:lnTo>
                <a:lnTo>
                  <a:pt x="118" y="143"/>
                </a:lnTo>
                <a:close/>
                <a:moveTo>
                  <a:pt x="58" y="195"/>
                </a:moveTo>
                <a:lnTo>
                  <a:pt x="92" y="195"/>
                </a:lnTo>
                <a:lnTo>
                  <a:pt x="92" y="223"/>
                </a:lnTo>
                <a:lnTo>
                  <a:pt x="58" y="223"/>
                </a:lnTo>
                <a:lnTo>
                  <a:pt x="58" y="195"/>
                </a:lnTo>
                <a:close/>
                <a:moveTo>
                  <a:pt x="118" y="195"/>
                </a:moveTo>
                <a:lnTo>
                  <a:pt x="154" y="195"/>
                </a:lnTo>
                <a:lnTo>
                  <a:pt x="154" y="223"/>
                </a:lnTo>
                <a:lnTo>
                  <a:pt x="118" y="223"/>
                </a:lnTo>
                <a:lnTo>
                  <a:pt x="118" y="195"/>
                </a:lnTo>
                <a:close/>
                <a:moveTo>
                  <a:pt x="58" y="249"/>
                </a:moveTo>
                <a:lnTo>
                  <a:pt x="92" y="249"/>
                </a:lnTo>
                <a:lnTo>
                  <a:pt x="92" y="275"/>
                </a:lnTo>
                <a:lnTo>
                  <a:pt x="58" y="275"/>
                </a:lnTo>
                <a:lnTo>
                  <a:pt x="58" y="249"/>
                </a:lnTo>
                <a:close/>
                <a:moveTo>
                  <a:pt x="118" y="249"/>
                </a:moveTo>
                <a:lnTo>
                  <a:pt x="154" y="249"/>
                </a:lnTo>
                <a:lnTo>
                  <a:pt x="154" y="275"/>
                </a:lnTo>
                <a:lnTo>
                  <a:pt x="118" y="275"/>
                </a:lnTo>
                <a:lnTo>
                  <a:pt x="118" y="249"/>
                </a:lnTo>
                <a:close/>
                <a:moveTo>
                  <a:pt x="180" y="143"/>
                </a:moveTo>
                <a:lnTo>
                  <a:pt x="217" y="143"/>
                </a:lnTo>
                <a:lnTo>
                  <a:pt x="217" y="169"/>
                </a:lnTo>
                <a:lnTo>
                  <a:pt x="180" y="169"/>
                </a:lnTo>
                <a:lnTo>
                  <a:pt x="180" y="143"/>
                </a:lnTo>
                <a:close/>
                <a:moveTo>
                  <a:pt x="180" y="195"/>
                </a:moveTo>
                <a:lnTo>
                  <a:pt x="217" y="195"/>
                </a:lnTo>
                <a:lnTo>
                  <a:pt x="217" y="223"/>
                </a:lnTo>
                <a:lnTo>
                  <a:pt x="180" y="223"/>
                </a:lnTo>
                <a:lnTo>
                  <a:pt x="180" y="195"/>
                </a:lnTo>
                <a:close/>
                <a:moveTo>
                  <a:pt x="180" y="249"/>
                </a:moveTo>
                <a:lnTo>
                  <a:pt x="217" y="249"/>
                </a:lnTo>
                <a:lnTo>
                  <a:pt x="217" y="275"/>
                </a:lnTo>
                <a:lnTo>
                  <a:pt x="180" y="275"/>
                </a:lnTo>
                <a:lnTo>
                  <a:pt x="180" y="24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9" name="Freeform 69">
            <a:extLst>
              <a:ext uri="{FF2B5EF4-FFF2-40B4-BE49-F238E27FC236}">
                <a16:creationId xmlns:a16="http://schemas.microsoft.com/office/drawing/2014/main" xmlns="" id="{FE4C3A34-0EEF-4426-9790-9A2790A37AB7}"/>
              </a:ext>
            </a:extLst>
          </p:cNvPr>
          <p:cNvSpPr>
            <a:spLocks noEditPoints="1"/>
          </p:cNvSpPr>
          <p:nvPr/>
        </p:nvSpPr>
        <p:spPr bwMode="auto">
          <a:xfrm>
            <a:off x="7285038" y="2852738"/>
            <a:ext cx="492125" cy="550863"/>
          </a:xfrm>
          <a:custGeom>
            <a:avLst/>
            <a:gdLst>
              <a:gd name="T0" fmla="*/ 144 w 144"/>
              <a:gd name="T1" fmla="*/ 135 h 160"/>
              <a:gd name="T2" fmla="*/ 144 w 144"/>
              <a:gd name="T3" fmla="*/ 0 h 160"/>
              <a:gd name="T4" fmla="*/ 0 w 144"/>
              <a:gd name="T5" fmla="*/ 0 h 160"/>
              <a:gd name="T6" fmla="*/ 0 w 144"/>
              <a:gd name="T7" fmla="*/ 135 h 160"/>
              <a:gd name="T8" fmla="*/ 10 w 144"/>
              <a:gd name="T9" fmla="*/ 135 h 160"/>
              <a:gd name="T10" fmla="*/ 10 w 144"/>
              <a:gd name="T11" fmla="*/ 146 h 160"/>
              <a:gd name="T12" fmla="*/ 8 w 144"/>
              <a:gd name="T13" fmla="*/ 152 h 160"/>
              <a:gd name="T14" fmla="*/ 16 w 144"/>
              <a:gd name="T15" fmla="*/ 160 h 160"/>
              <a:gd name="T16" fmla="*/ 25 w 144"/>
              <a:gd name="T17" fmla="*/ 152 h 160"/>
              <a:gd name="T18" fmla="*/ 23 w 144"/>
              <a:gd name="T19" fmla="*/ 146 h 160"/>
              <a:gd name="T20" fmla="*/ 23 w 144"/>
              <a:gd name="T21" fmla="*/ 135 h 160"/>
              <a:gd name="T22" fmla="*/ 121 w 144"/>
              <a:gd name="T23" fmla="*/ 135 h 160"/>
              <a:gd name="T24" fmla="*/ 121 w 144"/>
              <a:gd name="T25" fmla="*/ 146 h 160"/>
              <a:gd name="T26" fmla="*/ 119 w 144"/>
              <a:gd name="T27" fmla="*/ 152 h 160"/>
              <a:gd name="T28" fmla="*/ 127 w 144"/>
              <a:gd name="T29" fmla="*/ 160 h 160"/>
              <a:gd name="T30" fmla="*/ 135 w 144"/>
              <a:gd name="T31" fmla="*/ 152 h 160"/>
              <a:gd name="T32" fmla="*/ 133 w 144"/>
              <a:gd name="T33" fmla="*/ 146 h 160"/>
              <a:gd name="T34" fmla="*/ 133 w 144"/>
              <a:gd name="T35" fmla="*/ 135 h 160"/>
              <a:gd name="T36" fmla="*/ 144 w 144"/>
              <a:gd name="T37" fmla="*/ 135 h 160"/>
              <a:gd name="T38" fmla="*/ 131 w 144"/>
              <a:gd name="T39" fmla="*/ 123 h 160"/>
              <a:gd name="T40" fmla="*/ 12 w 144"/>
              <a:gd name="T41" fmla="*/ 123 h 160"/>
              <a:gd name="T42" fmla="*/ 12 w 144"/>
              <a:gd name="T43" fmla="*/ 12 h 160"/>
              <a:gd name="T44" fmla="*/ 131 w 144"/>
              <a:gd name="T45" fmla="*/ 12 h 160"/>
              <a:gd name="T46" fmla="*/ 131 w 144"/>
              <a:gd name="T47" fmla="*/ 123 h 160"/>
              <a:gd name="T48" fmla="*/ 78 w 144"/>
              <a:gd name="T49" fmla="*/ 25 h 160"/>
              <a:gd name="T50" fmla="*/ 76 w 144"/>
              <a:gd name="T51" fmla="*/ 27 h 160"/>
              <a:gd name="T52" fmla="*/ 72 w 144"/>
              <a:gd name="T53" fmla="*/ 29 h 160"/>
              <a:gd name="T54" fmla="*/ 67 w 144"/>
              <a:gd name="T55" fmla="*/ 27 h 160"/>
              <a:gd name="T56" fmla="*/ 65 w 144"/>
              <a:gd name="T57" fmla="*/ 25 h 160"/>
              <a:gd name="T58" fmla="*/ 25 w 144"/>
              <a:gd name="T59" fmla="*/ 25 h 160"/>
              <a:gd name="T60" fmla="*/ 25 w 144"/>
              <a:gd name="T61" fmla="*/ 62 h 160"/>
              <a:gd name="T62" fmla="*/ 119 w 144"/>
              <a:gd name="T63" fmla="*/ 62 h 160"/>
              <a:gd name="T64" fmla="*/ 119 w 144"/>
              <a:gd name="T65" fmla="*/ 25 h 160"/>
              <a:gd name="T66" fmla="*/ 78 w 144"/>
              <a:gd name="T67" fmla="*/ 25 h 160"/>
              <a:gd name="T68" fmla="*/ 107 w 144"/>
              <a:gd name="T69" fmla="*/ 49 h 160"/>
              <a:gd name="T70" fmla="*/ 37 w 144"/>
              <a:gd name="T71" fmla="*/ 49 h 160"/>
              <a:gd name="T72" fmla="*/ 37 w 144"/>
              <a:gd name="T73" fmla="*/ 37 h 160"/>
              <a:gd name="T74" fmla="*/ 60 w 144"/>
              <a:gd name="T75" fmla="*/ 37 h 160"/>
              <a:gd name="T76" fmla="*/ 72 w 144"/>
              <a:gd name="T77" fmla="*/ 41 h 160"/>
              <a:gd name="T78" fmla="*/ 83 w 144"/>
              <a:gd name="T79" fmla="*/ 37 h 160"/>
              <a:gd name="T80" fmla="*/ 107 w 144"/>
              <a:gd name="T81" fmla="*/ 37 h 160"/>
              <a:gd name="T82" fmla="*/ 107 w 144"/>
              <a:gd name="T83" fmla="*/ 49 h 160"/>
              <a:gd name="T84" fmla="*/ 78 w 144"/>
              <a:gd name="T85" fmla="*/ 74 h 160"/>
              <a:gd name="T86" fmla="*/ 76 w 144"/>
              <a:gd name="T87" fmla="*/ 76 h 160"/>
              <a:gd name="T88" fmla="*/ 72 w 144"/>
              <a:gd name="T89" fmla="*/ 78 h 160"/>
              <a:gd name="T90" fmla="*/ 67 w 144"/>
              <a:gd name="T91" fmla="*/ 76 h 160"/>
              <a:gd name="T92" fmla="*/ 65 w 144"/>
              <a:gd name="T93" fmla="*/ 74 h 160"/>
              <a:gd name="T94" fmla="*/ 25 w 144"/>
              <a:gd name="T95" fmla="*/ 74 h 160"/>
              <a:gd name="T96" fmla="*/ 25 w 144"/>
              <a:gd name="T97" fmla="*/ 111 h 160"/>
              <a:gd name="T98" fmla="*/ 119 w 144"/>
              <a:gd name="T99" fmla="*/ 111 h 160"/>
              <a:gd name="T100" fmla="*/ 119 w 144"/>
              <a:gd name="T101" fmla="*/ 74 h 160"/>
              <a:gd name="T102" fmla="*/ 78 w 144"/>
              <a:gd name="T103" fmla="*/ 74 h 160"/>
              <a:gd name="T104" fmla="*/ 107 w 144"/>
              <a:gd name="T105" fmla="*/ 98 h 160"/>
              <a:gd name="T106" fmla="*/ 37 w 144"/>
              <a:gd name="T107" fmla="*/ 98 h 160"/>
              <a:gd name="T108" fmla="*/ 37 w 144"/>
              <a:gd name="T109" fmla="*/ 86 h 160"/>
              <a:gd name="T110" fmla="*/ 60 w 144"/>
              <a:gd name="T111" fmla="*/ 86 h 160"/>
              <a:gd name="T112" fmla="*/ 72 w 144"/>
              <a:gd name="T113" fmla="*/ 90 h 160"/>
              <a:gd name="T114" fmla="*/ 83 w 144"/>
              <a:gd name="T115" fmla="*/ 86 h 160"/>
              <a:gd name="T116" fmla="*/ 107 w 144"/>
              <a:gd name="T117" fmla="*/ 86 h 160"/>
              <a:gd name="T118" fmla="*/ 107 w 144"/>
              <a:gd name="T119" fmla="*/ 98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44" h="160">
                <a:moveTo>
                  <a:pt x="144" y="135"/>
                </a:moveTo>
                <a:cubicBezTo>
                  <a:pt x="144" y="0"/>
                  <a:pt x="144" y="0"/>
                  <a:pt x="144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35"/>
                  <a:pt x="0" y="135"/>
                  <a:pt x="0" y="135"/>
                </a:cubicBezTo>
                <a:cubicBezTo>
                  <a:pt x="10" y="135"/>
                  <a:pt x="10" y="135"/>
                  <a:pt x="10" y="135"/>
                </a:cubicBezTo>
                <a:cubicBezTo>
                  <a:pt x="10" y="146"/>
                  <a:pt x="10" y="146"/>
                  <a:pt x="10" y="146"/>
                </a:cubicBezTo>
                <a:cubicBezTo>
                  <a:pt x="9" y="148"/>
                  <a:pt x="8" y="150"/>
                  <a:pt x="8" y="152"/>
                </a:cubicBezTo>
                <a:cubicBezTo>
                  <a:pt x="8" y="156"/>
                  <a:pt x="12" y="160"/>
                  <a:pt x="16" y="160"/>
                </a:cubicBezTo>
                <a:cubicBezTo>
                  <a:pt x="21" y="160"/>
                  <a:pt x="25" y="156"/>
                  <a:pt x="25" y="152"/>
                </a:cubicBezTo>
                <a:cubicBezTo>
                  <a:pt x="25" y="150"/>
                  <a:pt x="24" y="148"/>
                  <a:pt x="23" y="146"/>
                </a:cubicBezTo>
                <a:cubicBezTo>
                  <a:pt x="23" y="135"/>
                  <a:pt x="23" y="135"/>
                  <a:pt x="23" y="135"/>
                </a:cubicBezTo>
                <a:cubicBezTo>
                  <a:pt x="121" y="135"/>
                  <a:pt x="121" y="135"/>
                  <a:pt x="121" y="135"/>
                </a:cubicBezTo>
                <a:cubicBezTo>
                  <a:pt x="121" y="146"/>
                  <a:pt x="121" y="146"/>
                  <a:pt x="121" y="146"/>
                </a:cubicBezTo>
                <a:cubicBezTo>
                  <a:pt x="120" y="148"/>
                  <a:pt x="119" y="150"/>
                  <a:pt x="119" y="152"/>
                </a:cubicBezTo>
                <a:cubicBezTo>
                  <a:pt x="119" y="156"/>
                  <a:pt x="123" y="160"/>
                  <a:pt x="127" y="160"/>
                </a:cubicBezTo>
                <a:cubicBezTo>
                  <a:pt x="132" y="160"/>
                  <a:pt x="135" y="156"/>
                  <a:pt x="135" y="152"/>
                </a:cubicBezTo>
                <a:cubicBezTo>
                  <a:pt x="135" y="150"/>
                  <a:pt x="135" y="148"/>
                  <a:pt x="133" y="146"/>
                </a:cubicBezTo>
                <a:cubicBezTo>
                  <a:pt x="133" y="135"/>
                  <a:pt x="133" y="135"/>
                  <a:pt x="133" y="135"/>
                </a:cubicBezTo>
                <a:lnTo>
                  <a:pt x="144" y="135"/>
                </a:lnTo>
                <a:close/>
                <a:moveTo>
                  <a:pt x="131" y="123"/>
                </a:moveTo>
                <a:cubicBezTo>
                  <a:pt x="12" y="123"/>
                  <a:pt x="12" y="123"/>
                  <a:pt x="12" y="123"/>
                </a:cubicBezTo>
                <a:cubicBezTo>
                  <a:pt x="12" y="12"/>
                  <a:pt x="12" y="12"/>
                  <a:pt x="12" y="12"/>
                </a:cubicBezTo>
                <a:cubicBezTo>
                  <a:pt x="131" y="12"/>
                  <a:pt x="131" y="12"/>
                  <a:pt x="131" y="12"/>
                </a:cubicBezTo>
                <a:lnTo>
                  <a:pt x="131" y="123"/>
                </a:lnTo>
                <a:close/>
                <a:moveTo>
                  <a:pt x="78" y="25"/>
                </a:moveTo>
                <a:cubicBezTo>
                  <a:pt x="76" y="27"/>
                  <a:pt x="76" y="27"/>
                  <a:pt x="76" y="27"/>
                </a:cubicBezTo>
                <a:cubicBezTo>
                  <a:pt x="75" y="28"/>
                  <a:pt x="74" y="29"/>
                  <a:pt x="72" y="29"/>
                </a:cubicBezTo>
                <a:cubicBezTo>
                  <a:pt x="70" y="29"/>
                  <a:pt x="68" y="28"/>
                  <a:pt x="67" y="27"/>
                </a:cubicBezTo>
                <a:cubicBezTo>
                  <a:pt x="65" y="25"/>
                  <a:pt x="65" y="25"/>
                  <a:pt x="65" y="25"/>
                </a:cubicBezTo>
                <a:cubicBezTo>
                  <a:pt x="25" y="25"/>
                  <a:pt x="25" y="25"/>
                  <a:pt x="25" y="25"/>
                </a:cubicBezTo>
                <a:cubicBezTo>
                  <a:pt x="25" y="62"/>
                  <a:pt x="25" y="62"/>
                  <a:pt x="25" y="62"/>
                </a:cubicBezTo>
                <a:cubicBezTo>
                  <a:pt x="119" y="62"/>
                  <a:pt x="119" y="62"/>
                  <a:pt x="119" y="62"/>
                </a:cubicBezTo>
                <a:cubicBezTo>
                  <a:pt x="119" y="25"/>
                  <a:pt x="119" y="25"/>
                  <a:pt x="119" y="25"/>
                </a:cubicBezTo>
                <a:lnTo>
                  <a:pt x="78" y="25"/>
                </a:lnTo>
                <a:close/>
                <a:moveTo>
                  <a:pt x="107" y="49"/>
                </a:moveTo>
                <a:cubicBezTo>
                  <a:pt x="37" y="49"/>
                  <a:pt x="37" y="49"/>
                  <a:pt x="37" y="49"/>
                </a:cubicBezTo>
                <a:cubicBezTo>
                  <a:pt x="37" y="37"/>
                  <a:pt x="37" y="37"/>
                  <a:pt x="37" y="37"/>
                </a:cubicBezTo>
                <a:cubicBezTo>
                  <a:pt x="60" y="37"/>
                  <a:pt x="60" y="37"/>
                  <a:pt x="60" y="37"/>
                </a:cubicBezTo>
                <a:cubicBezTo>
                  <a:pt x="63" y="40"/>
                  <a:pt x="68" y="41"/>
                  <a:pt x="72" y="41"/>
                </a:cubicBezTo>
                <a:cubicBezTo>
                  <a:pt x="76" y="41"/>
                  <a:pt x="80" y="40"/>
                  <a:pt x="83" y="37"/>
                </a:cubicBezTo>
                <a:cubicBezTo>
                  <a:pt x="107" y="37"/>
                  <a:pt x="107" y="37"/>
                  <a:pt x="107" y="37"/>
                </a:cubicBezTo>
                <a:lnTo>
                  <a:pt x="107" y="49"/>
                </a:lnTo>
                <a:close/>
                <a:moveTo>
                  <a:pt x="78" y="74"/>
                </a:moveTo>
                <a:cubicBezTo>
                  <a:pt x="76" y="76"/>
                  <a:pt x="76" y="76"/>
                  <a:pt x="76" y="76"/>
                </a:cubicBezTo>
                <a:cubicBezTo>
                  <a:pt x="75" y="77"/>
                  <a:pt x="74" y="78"/>
                  <a:pt x="72" y="78"/>
                </a:cubicBezTo>
                <a:cubicBezTo>
                  <a:pt x="70" y="78"/>
                  <a:pt x="68" y="77"/>
                  <a:pt x="67" y="76"/>
                </a:cubicBezTo>
                <a:cubicBezTo>
                  <a:pt x="65" y="74"/>
                  <a:pt x="65" y="74"/>
                  <a:pt x="65" y="74"/>
                </a:cubicBezTo>
                <a:cubicBezTo>
                  <a:pt x="25" y="74"/>
                  <a:pt x="25" y="74"/>
                  <a:pt x="25" y="74"/>
                </a:cubicBezTo>
                <a:cubicBezTo>
                  <a:pt x="25" y="111"/>
                  <a:pt x="25" y="111"/>
                  <a:pt x="25" y="111"/>
                </a:cubicBezTo>
                <a:cubicBezTo>
                  <a:pt x="119" y="111"/>
                  <a:pt x="119" y="111"/>
                  <a:pt x="119" y="111"/>
                </a:cubicBezTo>
                <a:cubicBezTo>
                  <a:pt x="119" y="74"/>
                  <a:pt x="119" y="74"/>
                  <a:pt x="119" y="74"/>
                </a:cubicBezTo>
                <a:lnTo>
                  <a:pt x="78" y="74"/>
                </a:lnTo>
                <a:close/>
                <a:moveTo>
                  <a:pt x="107" y="98"/>
                </a:moveTo>
                <a:cubicBezTo>
                  <a:pt x="37" y="98"/>
                  <a:pt x="37" y="98"/>
                  <a:pt x="37" y="98"/>
                </a:cubicBezTo>
                <a:cubicBezTo>
                  <a:pt x="37" y="86"/>
                  <a:pt x="37" y="86"/>
                  <a:pt x="37" y="86"/>
                </a:cubicBezTo>
                <a:cubicBezTo>
                  <a:pt x="60" y="86"/>
                  <a:pt x="60" y="86"/>
                  <a:pt x="60" y="86"/>
                </a:cubicBezTo>
                <a:cubicBezTo>
                  <a:pt x="63" y="89"/>
                  <a:pt x="68" y="90"/>
                  <a:pt x="72" y="90"/>
                </a:cubicBezTo>
                <a:cubicBezTo>
                  <a:pt x="76" y="90"/>
                  <a:pt x="80" y="89"/>
                  <a:pt x="83" y="86"/>
                </a:cubicBezTo>
                <a:cubicBezTo>
                  <a:pt x="107" y="86"/>
                  <a:pt x="107" y="86"/>
                  <a:pt x="107" y="86"/>
                </a:cubicBezTo>
                <a:cubicBezTo>
                  <a:pt x="107" y="98"/>
                  <a:pt x="107" y="98"/>
                  <a:pt x="107" y="9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0" name="Freeform 70">
            <a:extLst>
              <a:ext uri="{FF2B5EF4-FFF2-40B4-BE49-F238E27FC236}">
                <a16:creationId xmlns:a16="http://schemas.microsoft.com/office/drawing/2014/main" xmlns="" id="{5CD003BE-A193-480D-BC30-3EE27FF13745}"/>
              </a:ext>
            </a:extLst>
          </p:cNvPr>
          <p:cNvSpPr>
            <a:spLocks noEditPoints="1"/>
          </p:cNvSpPr>
          <p:nvPr/>
        </p:nvSpPr>
        <p:spPr bwMode="auto">
          <a:xfrm>
            <a:off x="7326313" y="3471863"/>
            <a:ext cx="412750" cy="550863"/>
          </a:xfrm>
          <a:custGeom>
            <a:avLst/>
            <a:gdLst>
              <a:gd name="T0" fmla="*/ 0 w 121"/>
              <a:gd name="T1" fmla="*/ 143 h 160"/>
              <a:gd name="T2" fmla="*/ 33 w 121"/>
              <a:gd name="T3" fmla="*/ 143 h 160"/>
              <a:gd name="T4" fmla="*/ 17 w 121"/>
              <a:gd name="T5" fmla="*/ 149 h 160"/>
              <a:gd name="T6" fmla="*/ 17 w 121"/>
              <a:gd name="T7" fmla="*/ 138 h 160"/>
              <a:gd name="T8" fmla="*/ 17 w 121"/>
              <a:gd name="T9" fmla="*/ 149 h 160"/>
              <a:gd name="T10" fmla="*/ 44 w 121"/>
              <a:gd name="T11" fmla="*/ 143 h 160"/>
              <a:gd name="T12" fmla="*/ 77 w 121"/>
              <a:gd name="T13" fmla="*/ 143 h 160"/>
              <a:gd name="T14" fmla="*/ 61 w 121"/>
              <a:gd name="T15" fmla="*/ 149 h 160"/>
              <a:gd name="T16" fmla="*/ 61 w 121"/>
              <a:gd name="T17" fmla="*/ 138 h 160"/>
              <a:gd name="T18" fmla="*/ 61 w 121"/>
              <a:gd name="T19" fmla="*/ 149 h 160"/>
              <a:gd name="T20" fmla="*/ 88 w 121"/>
              <a:gd name="T21" fmla="*/ 143 h 160"/>
              <a:gd name="T22" fmla="*/ 121 w 121"/>
              <a:gd name="T23" fmla="*/ 143 h 160"/>
              <a:gd name="T24" fmla="*/ 105 w 121"/>
              <a:gd name="T25" fmla="*/ 149 h 160"/>
              <a:gd name="T26" fmla="*/ 105 w 121"/>
              <a:gd name="T27" fmla="*/ 138 h 160"/>
              <a:gd name="T28" fmla="*/ 105 w 121"/>
              <a:gd name="T29" fmla="*/ 149 h 160"/>
              <a:gd name="T30" fmla="*/ 66 w 121"/>
              <a:gd name="T31" fmla="*/ 83 h 160"/>
              <a:gd name="T32" fmla="*/ 55 w 121"/>
              <a:gd name="T33" fmla="*/ 94 h 160"/>
              <a:gd name="T34" fmla="*/ 11 w 121"/>
              <a:gd name="T35" fmla="*/ 116 h 160"/>
              <a:gd name="T36" fmla="*/ 22 w 121"/>
              <a:gd name="T37" fmla="*/ 105 h 160"/>
              <a:gd name="T38" fmla="*/ 55 w 121"/>
              <a:gd name="T39" fmla="*/ 116 h 160"/>
              <a:gd name="T40" fmla="*/ 66 w 121"/>
              <a:gd name="T41" fmla="*/ 105 h 160"/>
              <a:gd name="T42" fmla="*/ 99 w 121"/>
              <a:gd name="T43" fmla="*/ 116 h 160"/>
              <a:gd name="T44" fmla="*/ 110 w 121"/>
              <a:gd name="T45" fmla="*/ 94 h 160"/>
              <a:gd name="T46" fmla="*/ 66 w 121"/>
              <a:gd name="T47" fmla="*/ 9 h 160"/>
              <a:gd name="T48" fmla="*/ 55 w 121"/>
              <a:gd name="T49" fmla="*/ 0 h 160"/>
              <a:gd name="T50" fmla="*/ 33 w 121"/>
              <a:gd name="T51" fmla="*/ 9 h 160"/>
              <a:gd name="T52" fmla="*/ 88 w 121"/>
              <a:gd name="T53" fmla="*/ 72 h 160"/>
              <a:gd name="T54" fmla="*/ 66 w 121"/>
              <a:gd name="T55" fmla="*/ 9 h 160"/>
              <a:gd name="T56" fmla="*/ 66 w 121"/>
              <a:gd name="T57" fmla="*/ 61 h 160"/>
              <a:gd name="T58" fmla="*/ 55 w 121"/>
              <a:gd name="T59" fmla="*/ 51 h 160"/>
              <a:gd name="T60" fmla="*/ 44 w 121"/>
              <a:gd name="T61" fmla="*/ 61 h 160"/>
              <a:gd name="T62" fmla="*/ 77 w 121"/>
              <a:gd name="T63" fmla="*/ 20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21" h="160">
                <a:moveTo>
                  <a:pt x="17" y="127"/>
                </a:moveTo>
                <a:cubicBezTo>
                  <a:pt x="7" y="127"/>
                  <a:pt x="0" y="134"/>
                  <a:pt x="0" y="143"/>
                </a:cubicBezTo>
                <a:cubicBezTo>
                  <a:pt x="0" y="153"/>
                  <a:pt x="7" y="160"/>
                  <a:pt x="17" y="160"/>
                </a:cubicBezTo>
                <a:cubicBezTo>
                  <a:pt x="26" y="160"/>
                  <a:pt x="33" y="153"/>
                  <a:pt x="33" y="143"/>
                </a:cubicBezTo>
                <a:cubicBezTo>
                  <a:pt x="33" y="134"/>
                  <a:pt x="26" y="127"/>
                  <a:pt x="17" y="127"/>
                </a:cubicBezTo>
                <a:close/>
                <a:moveTo>
                  <a:pt x="17" y="149"/>
                </a:moveTo>
                <a:cubicBezTo>
                  <a:pt x="14" y="149"/>
                  <a:pt x="11" y="146"/>
                  <a:pt x="11" y="143"/>
                </a:cubicBezTo>
                <a:cubicBezTo>
                  <a:pt x="11" y="140"/>
                  <a:pt x="14" y="138"/>
                  <a:pt x="17" y="138"/>
                </a:cubicBezTo>
                <a:cubicBezTo>
                  <a:pt x="20" y="138"/>
                  <a:pt x="22" y="140"/>
                  <a:pt x="22" y="143"/>
                </a:cubicBezTo>
                <a:cubicBezTo>
                  <a:pt x="22" y="146"/>
                  <a:pt x="20" y="149"/>
                  <a:pt x="17" y="149"/>
                </a:cubicBezTo>
                <a:close/>
                <a:moveTo>
                  <a:pt x="61" y="127"/>
                </a:moveTo>
                <a:cubicBezTo>
                  <a:pt x="52" y="127"/>
                  <a:pt x="44" y="134"/>
                  <a:pt x="44" y="143"/>
                </a:cubicBezTo>
                <a:cubicBezTo>
                  <a:pt x="44" y="153"/>
                  <a:pt x="52" y="160"/>
                  <a:pt x="61" y="160"/>
                </a:cubicBezTo>
                <a:cubicBezTo>
                  <a:pt x="70" y="160"/>
                  <a:pt x="77" y="153"/>
                  <a:pt x="77" y="143"/>
                </a:cubicBezTo>
                <a:cubicBezTo>
                  <a:pt x="77" y="134"/>
                  <a:pt x="70" y="127"/>
                  <a:pt x="61" y="127"/>
                </a:cubicBezTo>
                <a:close/>
                <a:moveTo>
                  <a:pt x="61" y="149"/>
                </a:moveTo>
                <a:cubicBezTo>
                  <a:pt x="58" y="149"/>
                  <a:pt x="55" y="146"/>
                  <a:pt x="55" y="143"/>
                </a:cubicBezTo>
                <a:cubicBezTo>
                  <a:pt x="55" y="140"/>
                  <a:pt x="58" y="138"/>
                  <a:pt x="61" y="138"/>
                </a:cubicBezTo>
                <a:cubicBezTo>
                  <a:pt x="64" y="138"/>
                  <a:pt x="66" y="140"/>
                  <a:pt x="66" y="143"/>
                </a:cubicBezTo>
                <a:cubicBezTo>
                  <a:pt x="66" y="146"/>
                  <a:pt x="64" y="149"/>
                  <a:pt x="61" y="149"/>
                </a:cubicBezTo>
                <a:close/>
                <a:moveTo>
                  <a:pt x="105" y="127"/>
                </a:moveTo>
                <a:cubicBezTo>
                  <a:pt x="96" y="127"/>
                  <a:pt x="88" y="134"/>
                  <a:pt x="88" y="143"/>
                </a:cubicBezTo>
                <a:cubicBezTo>
                  <a:pt x="88" y="153"/>
                  <a:pt x="96" y="160"/>
                  <a:pt x="105" y="160"/>
                </a:cubicBezTo>
                <a:cubicBezTo>
                  <a:pt x="114" y="160"/>
                  <a:pt x="121" y="153"/>
                  <a:pt x="121" y="143"/>
                </a:cubicBezTo>
                <a:cubicBezTo>
                  <a:pt x="121" y="134"/>
                  <a:pt x="114" y="127"/>
                  <a:pt x="105" y="127"/>
                </a:cubicBezTo>
                <a:close/>
                <a:moveTo>
                  <a:pt x="105" y="149"/>
                </a:moveTo>
                <a:cubicBezTo>
                  <a:pt x="102" y="149"/>
                  <a:pt x="99" y="146"/>
                  <a:pt x="99" y="143"/>
                </a:cubicBezTo>
                <a:cubicBezTo>
                  <a:pt x="99" y="140"/>
                  <a:pt x="102" y="138"/>
                  <a:pt x="105" y="138"/>
                </a:cubicBezTo>
                <a:cubicBezTo>
                  <a:pt x="108" y="138"/>
                  <a:pt x="110" y="140"/>
                  <a:pt x="110" y="143"/>
                </a:cubicBezTo>
                <a:cubicBezTo>
                  <a:pt x="110" y="146"/>
                  <a:pt x="108" y="149"/>
                  <a:pt x="105" y="149"/>
                </a:cubicBezTo>
                <a:close/>
                <a:moveTo>
                  <a:pt x="66" y="94"/>
                </a:moveTo>
                <a:cubicBezTo>
                  <a:pt x="66" y="83"/>
                  <a:pt x="66" y="83"/>
                  <a:pt x="66" y="83"/>
                </a:cubicBezTo>
                <a:cubicBezTo>
                  <a:pt x="55" y="83"/>
                  <a:pt x="55" y="83"/>
                  <a:pt x="55" y="83"/>
                </a:cubicBezTo>
                <a:cubicBezTo>
                  <a:pt x="55" y="94"/>
                  <a:pt x="55" y="94"/>
                  <a:pt x="55" y="94"/>
                </a:cubicBezTo>
                <a:cubicBezTo>
                  <a:pt x="11" y="94"/>
                  <a:pt x="11" y="94"/>
                  <a:pt x="11" y="94"/>
                </a:cubicBezTo>
                <a:cubicBezTo>
                  <a:pt x="11" y="116"/>
                  <a:pt x="11" y="116"/>
                  <a:pt x="11" y="116"/>
                </a:cubicBezTo>
                <a:cubicBezTo>
                  <a:pt x="22" y="116"/>
                  <a:pt x="22" y="116"/>
                  <a:pt x="22" y="116"/>
                </a:cubicBezTo>
                <a:cubicBezTo>
                  <a:pt x="22" y="105"/>
                  <a:pt x="22" y="105"/>
                  <a:pt x="22" y="105"/>
                </a:cubicBezTo>
                <a:cubicBezTo>
                  <a:pt x="55" y="105"/>
                  <a:pt x="55" y="105"/>
                  <a:pt x="55" y="105"/>
                </a:cubicBezTo>
                <a:cubicBezTo>
                  <a:pt x="55" y="116"/>
                  <a:pt x="55" y="116"/>
                  <a:pt x="55" y="116"/>
                </a:cubicBezTo>
                <a:cubicBezTo>
                  <a:pt x="66" y="116"/>
                  <a:pt x="66" y="116"/>
                  <a:pt x="66" y="116"/>
                </a:cubicBezTo>
                <a:cubicBezTo>
                  <a:pt x="66" y="105"/>
                  <a:pt x="66" y="105"/>
                  <a:pt x="66" y="105"/>
                </a:cubicBezTo>
                <a:cubicBezTo>
                  <a:pt x="99" y="105"/>
                  <a:pt x="99" y="105"/>
                  <a:pt x="99" y="105"/>
                </a:cubicBezTo>
                <a:cubicBezTo>
                  <a:pt x="99" y="116"/>
                  <a:pt x="99" y="116"/>
                  <a:pt x="99" y="116"/>
                </a:cubicBezTo>
                <a:cubicBezTo>
                  <a:pt x="110" y="116"/>
                  <a:pt x="110" y="116"/>
                  <a:pt x="110" y="116"/>
                </a:cubicBezTo>
                <a:cubicBezTo>
                  <a:pt x="110" y="94"/>
                  <a:pt x="110" y="94"/>
                  <a:pt x="110" y="94"/>
                </a:cubicBezTo>
                <a:lnTo>
                  <a:pt x="66" y="94"/>
                </a:lnTo>
                <a:close/>
                <a:moveTo>
                  <a:pt x="66" y="9"/>
                </a:moveTo>
                <a:cubicBezTo>
                  <a:pt x="66" y="0"/>
                  <a:pt x="66" y="0"/>
                  <a:pt x="66" y="0"/>
                </a:cubicBezTo>
                <a:cubicBezTo>
                  <a:pt x="55" y="0"/>
                  <a:pt x="55" y="0"/>
                  <a:pt x="55" y="0"/>
                </a:cubicBezTo>
                <a:cubicBezTo>
                  <a:pt x="55" y="9"/>
                  <a:pt x="55" y="9"/>
                  <a:pt x="55" y="9"/>
                </a:cubicBezTo>
                <a:cubicBezTo>
                  <a:pt x="33" y="9"/>
                  <a:pt x="33" y="9"/>
                  <a:pt x="33" y="9"/>
                </a:cubicBezTo>
                <a:cubicBezTo>
                  <a:pt x="33" y="72"/>
                  <a:pt x="33" y="72"/>
                  <a:pt x="33" y="72"/>
                </a:cubicBezTo>
                <a:cubicBezTo>
                  <a:pt x="88" y="72"/>
                  <a:pt x="88" y="72"/>
                  <a:pt x="88" y="72"/>
                </a:cubicBezTo>
                <a:cubicBezTo>
                  <a:pt x="88" y="9"/>
                  <a:pt x="88" y="9"/>
                  <a:pt x="88" y="9"/>
                </a:cubicBezTo>
                <a:lnTo>
                  <a:pt x="66" y="9"/>
                </a:lnTo>
                <a:close/>
                <a:moveTo>
                  <a:pt x="77" y="61"/>
                </a:moveTo>
                <a:cubicBezTo>
                  <a:pt x="66" y="61"/>
                  <a:pt x="66" y="61"/>
                  <a:pt x="66" y="61"/>
                </a:cubicBezTo>
                <a:cubicBezTo>
                  <a:pt x="66" y="51"/>
                  <a:pt x="66" y="51"/>
                  <a:pt x="66" y="51"/>
                </a:cubicBezTo>
                <a:cubicBezTo>
                  <a:pt x="55" y="51"/>
                  <a:pt x="55" y="51"/>
                  <a:pt x="55" y="51"/>
                </a:cubicBezTo>
                <a:cubicBezTo>
                  <a:pt x="55" y="61"/>
                  <a:pt x="55" y="61"/>
                  <a:pt x="55" y="61"/>
                </a:cubicBezTo>
                <a:cubicBezTo>
                  <a:pt x="44" y="61"/>
                  <a:pt x="44" y="61"/>
                  <a:pt x="44" y="61"/>
                </a:cubicBezTo>
                <a:cubicBezTo>
                  <a:pt x="44" y="20"/>
                  <a:pt x="44" y="20"/>
                  <a:pt x="44" y="20"/>
                </a:cubicBezTo>
                <a:cubicBezTo>
                  <a:pt x="77" y="20"/>
                  <a:pt x="77" y="20"/>
                  <a:pt x="77" y="20"/>
                </a:cubicBezTo>
                <a:cubicBezTo>
                  <a:pt x="77" y="61"/>
                  <a:pt x="77" y="61"/>
                  <a:pt x="77" y="6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1" name="Freeform 71">
            <a:extLst>
              <a:ext uri="{FF2B5EF4-FFF2-40B4-BE49-F238E27FC236}">
                <a16:creationId xmlns:a16="http://schemas.microsoft.com/office/drawing/2014/main" xmlns="" id="{3F230F4B-B0F8-466C-B499-F9A83E4701CC}"/>
              </a:ext>
            </a:extLst>
          </p:cNvPr>
          <p:cNvSpPr>
            <a:spLocks noEditPoints="1"/>
          </p:cNvSpPr>
          <p:nvPr/>
        </p:nvSpPr>
        <p:spPr bwMode="auto">
          <a:xfrm>
            <a:off x="7258050" y="4117975"/>
            <a:ext cx="546100" cy="482600"/>
          </a:xfrm>
          <a:custGeom>
            <a:avLst/>
            <a:gdLst>
              <a:gd name="T0" fmla="*/ 147 w 160"/>
              <a:gd name="T1" fmla="*/ 39 h 140"/>
              <a:gd name="T2" fmla="*/ 86 w 160"/>
              <a:gd name="T3" fmla="*/ 39 h 140"/>
              <a:gd name="T4" fmla="*/ 86 w 160"/>
              <a:gd name="T5" fmla="*/ 0 h 140"/>
              <a:gd name="T6" fmla="*/ 75 w 160"/>
              <a:gd name="T7" fmla="*/ 0 h 140"/>
              <a:gd name="T8" fmla="*/ 75 w 160"/>
              <a:gd name="T9" fmla="*/ 39 h 140"/>
              <a:gd name="T10" fmla="*/ 13 w 160"/>
              <a:gd name="T11" fmla="*/ 39 h 140"/>
              <a:gd name="T12" fmla="*/ 0 w 160"/>
              <a:gd name="T13" fmla="*/ 52 h 140"/>
              <a:gd name="T14" fmla="*/ 0 w 160"/>
              <a:gd name="T15" fmla="*/ 67 h 140"/>
              <a:gd name="T16" fmla="*/ 12 w 160"/>
              <a:gd name="T17" fmla="*/ 80 h 140"/>
              <a:gd name="T18" fmla="*/ 23 w 160"/>
              <a:gd name="T19" fmla="*/ 124 h 140"/>
              <a:gd name="T20" fmla="*/ 23 w 160"/>
              <a:gd name="T21" fmla="*/ 124 h 140"/>
              <a:gd name="T22" fmla="*/ 41 w 160"/>
              <a:gd name="T23" fmla="*/ 140 h 140"/>
              <a:gd name="T24" fmla="*/ 119 w 160"/>
              <a:gd name="T25" fmla="*/ 140 h 140"/>
              <a:gd name="T26" fmla="*/ 137 w 160"/>
              <a:gd name="T27" fmla="*/ 124 h 140"/>
              <a:gd name="T28" fmla="*/ 148 w 160"/>
              <a:gd name="T29" fmla="*/ 80 h 140"/>
              <a:gd name="T30" fmla="*/ 160 w 160"/>
              <a:gd name="T31" fmla="*/ 67 h 140"/>
              <a:gd name="T32" fmla="*/ 160 w 160"/>
              <a:gd name="T33" fmla="*/ 52 h 140"/>
              <a:gd name="T34" fmla="*/ 147 w 160"/>
              <a:gd name="T35" fmla="*/ 39 h 140"/>
              <a:gd name="T36" fmla="*/ 126 w 160"/>
              <a:gd name="T37" fmla="*/ 121 h 140"/>
              <a:gd name="T38" fmla="*/ 119 w 160"/>
              <a:gd name="T39" fmla="*/ 128 h 140"/>
              <a:gd name="T40" fmla="*/ 41 w 160"/>
              <a:gd name="T41" fmla="*/ 128 h 140"/>
              <a:gd name="T42" fmla="*/ 41 w 160"/>
              <a:gd name="T43" fmla="*/ 128 h 140"/>
              <a:gd name="T44" fmla="*/ 34 w 160"/>
              <a:gd name="T45" fmla="*/ 121 h 140"/>
              <a:gd name="T46" fmla="*/ 24 w 160"/>
              <a:gd name="T47" fmla="*/ 80 h 140"/>
              <a:gd name="T48" fmla="*/ 136 w 160"/>
              <a:gd name="T49" fmla="*/ 80 h 140"/>
              <a:gd name="T50" fmla="*/ 126 w 160"/>
              <a:gd name="T51" fmla="*/ 121 h 140"/>
              <a:gd name="T52" fmla="*/ 149 w 160"/>
              <a:gd name="T53" fmla="*/ 67 h 140"/>
              <a:gd name="T54" fmla="*/ 147 w 160"/>
              <a:gd name="T55" fmla="*/ 69 h 140"/>
              <a:gd name="T56" fmla="*/ 13 w 160"/>
              <a:gd name="T57" fmla="*/ 69 h 140"/>
              <a:gd name="T58" fmla="*/ 11 w 160"/>
              <a:gd name="T59" fmla="*/ 67 h 140"/>
              <a:gd name="T60" fmla="*/ 11 w 160"/>
              <a:gd name="T61" fmla="*/ 52 h 140"/>
              <a:gd name="T62" fmla="*/ 13 w 160"/>
              <a:gd name="T63" fmla="*/ 50 h 140"/>
              <a:gd name="T64" fmla="*/ 73 w 160"/>
              <a:gd name="T65" fmla="*/ 50 h 140"/>
              <a:gd name="T66" fmla="*/ 71 w 160"/>
              <a:gd name="T67" fmla="*/ 56 h 140"/>
              <a:gd name="T68" fmla="*/ 80 w 160"/>
              <a:gd name="T69" fmla="*/ 65 h 140"/>
              <a:gd name="T70" fmla="*/ 89 w 160"/>
              <a:gd name="T71" fmla="*/ 56 h 140"/>
              <a:gd name="T72" fmla="*/ 87 w 160"/>
              <a:gd name="T73" fmla="*/ 50 h 140"/>
              <a:gd name="T74" fmla="*/ 147 w 160"/>
              <a:gd name="T75" fmla="*/ 50 h 140"/>
              <a:gd name="T76" fmla="*/ 149 w 160"/>
              <a:gd name="T77" fmla="*/ 52 h 140"/>
              <a:gd name="T78" fmla="*/ 149 w 160"/>
              <a:gd name="T79" fmla="*/ 67 h 140"/>
              <a:gd name="T80" fmla="*/ 74 w 160"/>
              <a:gd name="T81" fmla="*/ 91 h 140"/>
              <a:gd name="T82" fmla="*/ 86 w 160"/>
              <a:gd name="T83" fmla="*/ 91 h 140"/>
              <a:gd name="T84" fmla="*/ 86 w 160"/>
              <a:gd name="T85" fmla="*/ 117 h 140"/>
              <a:gd name="T86" fmla="*/ 74 w 160"/>
              <a:gd name="T87" fmla="*/ 117 h 140"/>
              <a:gd name="T88" fmla="*/ 74 w 160"/>
              <a:gd name="T89" fmla="*/ 91 h 140"/>
              <a:gd name="T90" fmla="*/ 52 w 160"/>
              <a:gd name="T91" fmla="*/ 91 h 140"/>
              <a:gd name="T92" fmla="*/ 63 w 160"/>
              <a:gd name="T93" fmla="*/ 91 h 140"/>
              <a:gd name="T94" fmla="*/ 63 w 160"/>
              <a:gd name="T95" fmla="*/ 117 h 140"/>
              <a:gd name="T96" fmla="*/ 52 w 160"/>
              <a:gd name="T97" fmla="*/ 117 h 140"/>
              <a:gd name="T98" fmla="*/ 52 w 160"/>
              <a:gd name="T99" fmla="*/ 91 h 140"/>
              <a:gd name="T100" fmla="*/ 97 w 160"/>
              <a:gd name="T101" fmla="*/ 91 h 140"/>
              <a:gd name="T102" fmla="*/ 108 w 160"/>
              <a:gd name="T103" fmla="*/ 91 h 140"/>
              <a:gd name="T104" fmla="*/ 108 w 160"/>
              <a:gd name="T105" fmla="*/ 117 h 140"/>
              <a:gd name="T106" fmla="*/ 97 w 160"/>
              <a:gd name="T107" fmla="*/ 117 h 140"/>
              <a:gd name="T108" fmla="*/ 97 w 160"/>
              <a:gd name="T109" fmla="*/ 91 h 1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160" h="140">
                <a:moveTo>
                  <a:pt x="147" y="39"/>
                </a:moveTo>
                <a:cubicBezTo>
                  <a:pt x="86" y="39"/>
                  <a:pt x="86" y="39"/>
                  <a:pt x="86" y="39"/>
                </a:cubicBezTo>
                <a:cubicBezTo>
                  <a:pt x="86" y="0"/>
                  <a:pt x="86" y="0"/>
                  <a:pt x="86" y="0"/>
                </a:cubicBezTo>
                <a:cubicBezTo>
                  <a:pt x="75" y="0"/>
                  <a:pt x="75" y="0"/>
                  <a:pt x="75" y="0"/>
                </a:cubicBezTo>
                <a:cubicBezTo>
                  <a:pt x="75" y="39"/>
                  <a:pt x="75" y="39"/>
                  <a:pt x="75" y="39"/>
                </a:cubicBezTo>
                <a:cubicBezTo>
                  <a:pt x="13" y="39"/>
                  <a:pt x="13" y="39"/>
                  <a:pt x="13" y="39"/>
                </a:cubicBezTo>
                <a:cubicBezTo>
                  <a:pt x="6" y="39"/>
                  <a:pt x="0" y="45"/>
                  <a:pt x="0" y="52"/>
                </a:cubicBezTo>
                <a:cubicBezTo>
                  <a:pt x="0" y="67"/>
                  <a:pt x="0" y="67"/>
                  <a:pt x="0" y="67"/>
                </a:cubicBezTo>
                <a:cubicBezTo>
                  <a:pt x="0" y="74"/>
                  <a:pt x="5" y="80"/>
                  <a:pt x="12" y="80"/>
                </a:cubicBezTo>
                <a:cubicBezTo>
                  <a:pt x="23" y="124"/>
                  <a:pt x="23" y="124"/>
                  <a:pt x="23" y="124"/>
                </a:cubicBezTo>
                <a:cubicBezTo>
                  <a:pt x="23" y="124"/>
                  <a:pt x="23" y="124"/>
                  <a:pt x="23" y="124"/>
                </a:cubicBezTo>
                <a:cubicBezTo>
                  <a:pt x="25" y="133"/>
                  <a:pt x="33" y="140"/>
                  <a:pt x="41" y="140"/>
                </a:cubicBezTo>
                <a:cubicBezTo>
                  <a:pt x="119" y="140"/>
                  <a:pt x="119" y="140"/>
                  <a:pt x="119" y="140"/>
                </a:cubicBezTo>
                <a:cubicBezTo>
                  <a:pt x="127" y="140"/>
                  <a:pt x="135" y="133"/>
                  <a:pt x="137" y="124"/>
                </a:cubicBezTo>
                <a:cubicBezTo>
                  <a:pt x="148" y="80"/>
                  <a:pt x="148" y="80"/>
                  <a:pt x="148" y="80"/>
                </a:cubicBezTo>
                <a:cubicBezTo>
                  <a:pt x="155" y="80"/>
                  <a:pt x="160" y="74"/>
                  <a:pt x="160" y="67"/>
                </a:cubicBezTo>
                <a:cubicBezTo>
                  <a:pt x="160" y="52"/>
                  <a:pt x="160" y="52"/>
                  <a:pt x="160" y="52"/>
                </a:cubicBezTo>
                <a:cubicBezTo>
                  <a:pt x="160" y="45"/>
                  <a:pt x="154" y="39"/>
                  <a:pt x="147" y="39"/>
                </a:cubicBezTo>
                <a:close/>
                <a:moveTo>
                  <a:pt x="126" y="121"/>
                </a:moveTo>
                <a:cubicBezTo>
                  <a:pt x="125" y="125"/>
                  <a:pt x="122" y="128"/>
                  <a:pt x="119" y="128"/>
                </a:cubicBezTo>
                <a:cubicBezTo>
                  <a:pt x="41" y="128"/>
                  <a:pt x="41" y="128"/>
                  <a:pt x="41" y="128"/>
                </a:cubicBezTo>
                <a:cubicBezTo>
                  <a:pt x="41" y="128"/>
                  <a:pt x="41" y="128"/>
                  <a:pt x="41" y="128"/>
                </a:cubicBezTo>
                <a:cubicBezTo>
                  <a:pt x="38" y="128"/>
                  <a:pt x="35" y="125"/>
                  <a:pt x="34" y="121"/>
                </a:cubicBezTo>
                <a:cubicBezTo>
                  <a:pt x="24" y="80"/>
                  <a:pt x="24" y="80"/>
                  <a:pt x="24" y="80"/>
                </a:cubicBezTo>
                <a:cubicBezTo>
                  <a:pt x="136" y="80"/>
                  <a:pt x="136" y="80"/>
                  <a:pt x="136" y="80"/>
                </a:cubicBezTo>
                <a:lnTo>
                  <a:pt x="126" y="121"/>
                </a:lnTo>
                <a:close/>
                <a:moveTo>
                  <a:pt x="149" y="67"/>
                </a:moveTo>
                <a:cubicBezTo>
                  <a:pt x="149" y="68"/>
                  <a:pt x="148" y="69"/>
                  <a:pt x="147" y="69"/>
                </a:cubicBezTo>
                <a:cubicBezTo>
                  <a:pt x="13" y="69"/>
                  <a:pt x="13" y="69"/>
                  <a:pt x="13" y="69"/>
                </a:cubicBezTo>
                <a:cubicBezTo>
                  <a:pt x="12" y="69"/>
                  <a:pt x="11" y="68"/>
                  <a:pt x="11" y="67"/>
                </a:cubicBezTo>
                <a:cubicBezTo>
                  <a:pt x="11" y="52"/>
                  <a:pt x="11" y="52"/>
                  <a:pt x="11" y="52"/>
                </a:cubicBezTo>
                <a:cubicBezTo>
                  <a:pt x="11" y="51"/>
                  <a:pt x="12" y="50"/>
                  <a:pt x="13" y="50"/>
                </a:cubicBezTo>
                <a:cubicBezTo>
                  <a:pt x="73" y="50"/>
                  <a:pt x="73" y="50"/>
                  <a:pt x="73" y="50"/>
                </a:cubicBezTo>
                <a:cubicBezTo>
                  <a:pt x="72" y="52"/>
                  <a:pt x="71" y="54"/>
                  <a:pt x="71" y="56"/>
                </a:cubicBezTo>
                <a:cubicBezTo>
                  <a:pt x="71" y="61"/>
                  <a:pt x="75" y="65"/>
                  <a:pt x="80" y="65"/>
                </a:cubicBezTo>
                <a:cubicBezTo>
                  <a:pt x="85" y="65"/>
                  <a:pt x="89" y="61"/>
                  <a:pt x="89" y="56"/>
                </a:cubicBezTo>
                <a:cubicBezTo>
                  <a:pt x="89" y="54"/>
                  <a:pt x="89" y="52"/>
                  <a:pt x="87" y="50"/>
                </a:cubicBezTo>
                <a:cubicBezTo>
                  <a:pt x="147" y="50"/>
                  <a:pt x="147" y="50"/>
                  <a:pt x="147" y="50"/>
                </a:cubicBezTo>
                <a:cubicBezTo>
                  <a:pt x="148" y="50"/>
                  <a:pt x="149" y="51"/>
                  <a:pt x="149" y="52"/>
                </a:cubicBezTo>
                <a:cubicBezTo>
                  <a:pt x="149" y="67"/>
                  <a:pt x="149" y="67"/>
                  <a:pt x="149" y="67"/>
                </a:cubicBezTo>
                <a:close/>
                <a:moveTo>
                  <a:pt x="74" y="91"/>
                </a:moveTo>
                <a:cubicBezTo>
                  <a:pt x="86" y="91"/>
                  <a:pt x="86" y="91"/>
                  <a:pt x="86" y="91"/>
                </a:cubicBezTo>
                <a:cubicBezTo>
                  <a:pt x="86" y="117"/>
                  <a:pt x="86" y="117"/>
                  <a:pt x="86" y="117"/>
                </a:cubicBezTo>
                <a:cubicBezTo>
                  <a:pt x="74" y="117"/>
                  <a:pt x="74" y="117"/>
                  <a:pt x="74" y="117"/>
                </a:cubicBezTo>
                <a:lnTo>
                  <a:pt x="74" y="91"/>
                </a:lnTo>
                <a:close/>
                <a:moveTo>
                  <a:pt x="52" y="91"/>
                </a:moveTo>
                <a:cubicBezTo>
                  <a:pt x="63" y="91"/>
                  <a:pt x="63" y="91"/>
                  <a:pt x="63" y="91"/>
                </a:cubicBezTo>
                <a:cubicBezTo>
                  <a:pt x="63" y="117"/>
                  <a:pt x="63" y="117"/>
                  <a:pt x="63" y="117"/>
                </a:cubicBezTo>
                <a:cubicBezTo>
                  <a:pt x="52" y="117"/>
                  <a:pt x="52" y="117"/>
                  <a:pt x="52" y="117"/>
                </a:cubicBezTo>
                <a:lnTo>
                  <a:pt x="52" y="91"/>
                </a:lnTo>
                <a:close/>
                <a:moveTo>
                  <a:pt x="97" y="91"/>
                </a:moveTo>
                <a:cubicBezTo>
                  <a:pt x="108" y="91"/>
                  <a:pt x="108" y="91"/>
                  <a:pt x="108" y="91"/>
                </a:cubicBezTo>
                <a:cubicBezTo>
                  <a:pt x="108" y="117"/>
                  <a:pt x="108" y="117"/>
                  <a:pt x="108" y="117"/>
                </a:cubicBezTo>
                <a:cubicBezTo>
                  <a:pt x="97" y="117"/>
                  <a:pt x="97" y="117"/>
                  <a:pt x="97" y="117"/>
                </a:cubicBezTo>
                <a:lnTo>
                  <a:pt x="97" y="9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2" name="Freeform 72">
            <a:extLst>
              <a:ext uri="{FF2B5EF4-FFF2-40B4-BE49-F238E27FC236}">
                <a16:creationId xmlns:a16="http://schemas.microsoft.com/office/drawing/2014/main" xmlns="" id="{5EF3D32B-29C7-4720-8EE5-300BE4DCB825}"/>
              </a:ext>
            </a:extLst>
          </p:cNvPr>
          <p:cNvSpPr>
            <a:spLocks noEditPoints="1"/>
          </p:cNvSpPr>
          <p:nvPr/>
        </p:nvSpPr>
        <p:spPr bwMode="auto">
          <a:xfrm>
            <a:off x="7258050" y="4724400"/>
            <a:ext cx="546100" cy="495300"/>
          </a:xfrm>
          <a:custGeom>
            <a:avLst/>
            <a:gdLst>
              <a:gd name="T0" fmla="*/ 34 w 160"/>
              <a:gd name="T1" fmla="*/ 0 h 144"/>
              <a:gd name="T2" fmla="*/ 0 w 160"/>
              <a:gd name="T3" fmla="*/ 53 h 144"/>
              <a:gd name="T4" fmla="*/ 8 w 160"/>
              <a:gd name="T5" fmla="*/ 144 h 144"/>
              <a:gd name="T6" fmla="*/ 152 w 160"/>
              <a:gd name="T7" fmla="*/ 69 h 144"/>
              <a:gd name="T8" fmla="*/ 160 w 160"/>
              <a:gd name="T9" fmla="*/ 39 h 144"/>
              <a:gd name="T10" fmla="*/ 40 w 160"/>
              <a:gd name="T11" fmla="*/ 12 h 144"/>
              <a:gd name="T12" fmla="*/ 141 w 160"/>
              <a:gd name="T13" fmla="*/ 35 h 144"/>
              <a:gd name="T14" fmla="*/ 40 w 160"/>
              <a:gd name="T15" fmla="*/ 12 h 144"/>
              <a:gd name="T16" fmla="*/ 105 w 160"/>
              <a:gd name="T17" fmla="*/ 133 h 144"/>
              <a:gd name="T18" fmla="*/ 117 w 160"/>
              <a:gd name="T19" fmla="*/ 98 h 144"/>
              <a:gd name="T20" fmla="*/ 140 w 160"/>
              <a:gd name="T21" fmla="*/ 133 h 144"/>
              <a:gd name="T22" fmla="*/ 129 w 160"/>
              <a:gd name="T23" fmla="*/ 86 h 144"/>
              <a:gd name="T24" fmla="*/ 94 w 160"/>
              <a:gd name="T25" fmla="*/ 133 h 144"/>
              <a:gd name="T26" fmla="*/ 20 w 160"/>
              <a:gd name="T27" fmla="*/ 74 h 144"/>
              <a:gd name="T28" fmla="*/ 33 w 160"/>
              <a:gd name="T29" fmla="*/ 71 h 144"/>
              <a:gd name="T30" fmla="*/ 57 w 160"/>
              <a:gd name="T31" fmla="*/ 71 h 144"/>
              <a:gd name="T32" fmla="*/ 80 w 160"/>
              <a:gd name="T33" fmla="*/ 71 h 144"/>
              <a:gd name="T34" fmla="*/ 103 w 160"/>
              <a:gd name="T35" fmla="*/ 71 h 144"/>
              <a:gd name="T36" fmla="*/ 127 w 160"/>
              <a:gd name="T37" fmla="*/ 71 h 144"/>
              <a:gd name="T38" fmla="*/ 140 w 160"/>
              <a:gd name="T39" fmla="*/ 74 h 144"/>
              <a:gd name="T40" fmla="*/ 148 w 160"/>
              <a:gd name="T41" fmla="*/ 53 h 144"/>
              <a:gd name="T42" fmla="*/ 131 w 160"/>
              <a:gd name="T43" fmla="*/ 59 h 144"/>
              <a:gd name="T44" fmla="*/ 122 w 160"/>
              <a:gd name="T45" fmla="*/ 59 h 144"/>
              <a:gd name="T46" fmla="*/ 108 w 160"/>
              <a:gd name="T47" fmla="*/ 59 h 144"/>
              <a:gd name="T48" fmla="*/ 99 w 160"/>
              <a:gd name="T49" fmla="*/ 59 h 144"/>
              <a:gd name="T50" fmla="*/ 84 w 160"/>
              <a:gd name="T51" fmla="*/ 59 h 144"/>
              <a:gd name="T52" fmla="*/ 76 w 160"/>
              <a:gd name="T53" fmla="*/ 59 h 144"/>
              <a:gd name="T54" fmla="*/ 61 w 160"/>
              <a:gd name="T55" fmla="*/ 59 h 144"/>
              <a:gd name="T56" fmla="*/ 52 w 160"/>
              <a:gd name="T57" fmla="*/ 59 h 144"/>
              <a:gd name="T58" fmla="*/ 38 w 160"/>
              <a:gd name="T59" fmla="*/ 59 h 144"/>
              <a:gd name="T60" fmla="*/ 29 w 160"/>
              <a:gd name="T61" fmla="*/ 59 h 144"/>
              <a:gd name="T62" fmla="*/ 12 w 160"/>
              <a:gd name="T63" fmla="*/ 53 h 144"/>
              <a:gd name="T64" fmla="*/ 148 w 160"/>
              <a:gd name="T65" fmla="*/ 47 h 144"/>
              <a:gd name="T66" fmla="*/ 31 w 160"/>
              <a:gd name="T67" fmla="*/ 86 h 144"/>
              <a:gd name="T68" fmla="*/ 82 w 160"/>
              <a:gd name="T69" fmla="*/ 121 h 144"/>
              <a:gd name="T70" fmla="*/ 31 w 160"/>
              <a:gd name="T71" fmla="*/ 86 h 144"/>
              <a:gd name="T72" fmla="*/ 43 w 160"/>
              <a:gd name="T73" fmla="*/ 109 h 144"/>
              <a:gd name="T74" fmla="*/ 70 w 160"/>
              <a:gd name="T75" fmla="*/ 98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60" h="144">
                <a:moveTo>
                  <a:pt x="126" y="0"/>
                </a:moveTo>
                <a:cubicBezTo>
                  <a:pt x="34" y="0"/>
                  <a:pt x="34" y="0"/>
                  <a:pt x="34" y="0"/>
                </a:cubicBezTo>
                <a:cubicBezTo>
                  <a:pt x="0" y="39"/>
                  <a:pt x="0" y="39"/>
                  <a:pt x="0" y="39"/>
                </a:cubicBezTo>
                <a:cubicBezTo>
                  <a:pt x="0" y="53"/>
                  <a:pt x="0" y="53"/>
                  <a:pt x="0" y="53"/>
                </a:cubicBezTo>
                <a:cubicBezTo>
                  <a:pt x="0" y="59"/>
                  <a:pt x="3" y="65"/>
                  <a:pt x="8" y="69"/>
                </a:cubicBezTo>
                <a:cubicBezTo>
                  <a:pt x="8" y="144"/>
                  <a:pt x="8" y="144"/>
                  <a:pt x="8" y="144"/>
                </a:cubicBezTo>
                <a:cubicBezTo>
                  <a:pt x="152" y="144"/>
                  <a:pt x="152" y="144"/>
                  <a:pt x="152" y="144"/>
                </a:cubicBezTo>
                <a:cubicBezTo>
                  <a:pt x="152" y="69"/>
                  <a:pt x="152" y="69"/>
                  <a:pt x="152" y="69"/>
                </a:cubicBezTo>
                <a:cubicBezTo>
                  <a:pt x="157" y="65"/>
                  <a:pt x="160" y="59"/>
                  <a:pt x="160" y="53"/>
                </a:cubicBezTo>
                <a:cubicBezTo>
                  <a:pt x="160" y="39"/>
                  <a:pt x="160" y="39"/>
                  <a:pt x="160" y="39"/>
                </a:cubicBezTo>
                <a:lnTo>
                  <a:pt x="126" y="0"/>
                </a:lnTo>
                <a:close/>
                <a:moveTo>
                  <a:pt x="40" y="12"/>
                </a:moveTo>
                <a:cubicBezTo>
                  <a:pt x="120" y="12"/>
                  <a:pt x="120" y="12"/>
                  <a:pt x="120" y="12"/>
                </a:cubicBezTo>
                <a:cubicBezTo>
                  <a:pt x="141" y="35"/>
                  <a:pt x="141" y="35"/>
                  <a:pt x="141" y="35"/>
                </a:cubicBezTo>
                <a:cubicBezTo>
                  <a:pt x="19" y="35"/>
                  <a:pt x="19" y="35"/>
                  <a:pt x="19" y="35"/>
                </a:cubicBezTo>
                <a:lnTo>
                  <a:pt x="40" y="12"/>
                </a:lnTo>
                <a:close/>
                <a:moveTo>
                  <a:pt x="117" y="133"/>
                </a:moveTo>
                <a:cubicBezTo>
                  <a:pt x="105" y="133"/>
                  <a:pt x="105" y="133"/>
                  <a:pt x="105" y="133"/>
                </a:cubicBezTo>
                <a:cubicBezTo>
                  <a:pt x="105" y="98"/>
                  <a:pt x="105" y="98"/>
                  <a:pt x="105" y="98"/>
                </a:cubicBezTo>
                <a:cubicBezTo>
                  <a:pt x="117" y="98"/>
                  <a:pt x="117" y="98"/>
                  <a:pt x="117" y="98"/>
                </a:cubicBezTo>
                <a:lnTo>
                  <a:pt x="117" y="133"/>
                </a:lnTo>
                <a:close/>
                <a:moveTo>
                  <a:pt x="140" y="133"/>
                </a:moveTo>
                <a:cubicBezTo>
                  <a:pt x="129" y="133"/>
                  <a:pt x="129" y="133"/>
                  <a:pt x="129" y="133"/>
                </a:cubicBezTo>
                <a:cubicBezTo>
                  <a:pt x="129" y="86"/>
                  <a:pt x="129" y="86"/>
                  <a:pt x="129" y="86"/>
                </a:cubicBezTo>
                <a:cubicBezTo>
                  <a:pt x="94" y="86"/>
                  <a:pt x="94" y="86"/>
                  <a:pt x="94" y="86"/>
                </a:cubicBezTo>
                <a:cubicBezTo>
                  <a:pt x="94" y="133"/>
                  <a:pt x="94" y="133"/>
                  <a:pt x="94" y="133"/>
                </a:cubicBezTo>
                <a:cubicBezTo>
                  <a:pt x="20" y="133"/>
                  <a:pt x="20" y="133"/>
                  <a:pt x="20" y="133"/>
                </a:cubicBezTo>
                <a:cubicBezTo>
                  <a:pt x="20" y="74"/>
                  <a:pt x="20" y="74"/>
                  <a:pt x="20" y="74"/>
                </a:cubicBezTo>
                <a:cubicBezTo>
                  <a:pt x="20" y="74"/>
                  <a:pt x="21" y="74"/>
                  <a:pt x="21" y="74"/>
                </a:cubicBezTo>
                <a:cubicBezTo>
                  <a:pt x="26" y="74"/>
                  <a:pt x="30" y="73"/>
                  <a:pt x="33" y="71"/>
                </a:cubicBezTo>
                <a:cubicBezTo>
                  <a:pt x="37" y="73"/>
                  <a:pt x="41" y="74"/>
                  <a:pt x="45" y="74"/>
                </a:cubicBezTo>
                <a:cubicBezTo>
                  <a:pt x="49" y="74"/>
                  <a:pt x="53" y="73"/>
                  <a:pt x="57" y="71"/>
                </a:cubicBezTo>
                <a:cubicBezTo>
                  <a:pt x="60" y="73"/>
                  <a:pt x="64" y="74"/>
                  <a:pt x="68" y="74"/>
                </a:cubicBezTo>
                <a:cubicBezTo>
                  <a:pt x="72" y="74"/>
                  <a:pt x="77" y="73"/>
                  <a:pt x="80" y="71"/>
                </a:cubicBezTo>
                <a:cubicBezTo>
                  <a:pt x="83" y="73"/>
                  <a:pt x="88" y="74"/>
                  <a:pt x="92" y="74"/>
                </a:cubicBezTo>
                <a:cubicBezTo>
                  <a:pt x="96" y="74"/>
                  <a:pt x="100" y="73"/>
                  <a:pt x="103" y="71"/>
                </a:cubicBezTo>
                <a:cubicBezTo>
                  <a:pt x="107" y="73"/>
                  <a:pt x="111" y="74"/>
                  <a:pt x="115" y="74"/>
                </a:cubicBezTo>
                <a:cubicBezTo>
                  <a:pt x="119" y="74"/>
                  <a:pt x="123" y="73"/>
                  <a:pt x="127" y="71"/>
                </a:cubicBezTo>
                <a:cubicBezTo>
                  <a:pt x="130" y="73"/>
                  <a:pt x="134" y="74"/>
                  <a:pt x="139" y="74"/>
                </a:cubicBezTo>
                <a:cubicBezTo>
                  <a:pt x="139" y="74"/>
                  <a:pt x="140" y="74"/>
                  <a:pt x="140" y="74"/>
                </a:cubicBezTo>
                <a:cubicBezTo>
                  <a:pt x="140" y="133"/>
                  <a:pt x="140" y="133"/>
                  <a:pt x="140" y="133"/>
                </a:cubicBezTo>
                <a:close/>
                <a:moveTo>
                  <a:pt x="148" y="53"/>
                </a:moveTo>
                <a:cubicBezTo>
                  <a:pt x="148" y="58"/>
                  <a:pt x="144" y="62"/>
                  <a:pt x="139" y="62"/>
                </a:cubicBezTo>
                <a:cubicBezTo>
                  <a:pt x="136" y="62"/>
                  <a:pt x="133" y="61"/>
                  <a:pt x="131" y="59"/>
                </a:cubicBezTo>
                <a:cubicBezTo>
                  <a:pt x="127" y="54"/>
                  <a:pt x="127" y="54"/>
                  <a:pt x="127" y="54"/>
                </a:cubicBezTo>
                <a:cubicBezTo>
                  <a:pt x="122" y="59"/>
                  <a:pt x="122" y="59"/>
                  <a:pt x="122" y="59"/>
                </a:cubicBezTo>
                <a:cubicBezTo>
                  <a:pt x="121" y="61"/>
                  <a:pt x="118" y="62"/>
                  <a:pt x="115" y="62"/>
                </a:cubicBezTo>
                <a:cubicBezTo>
                  <a:pt x="112" y="62"/>
                  <a:pt x="110" y="61"/>
                  <a:pt x="108" y="59"/>
                </a:cubicBezTo>
                <a:cubicBezTo>
                  <a:pt x="103" y="54"/>
                  <a:pt x="103" y="54"/>
                  <a:pt x="103" y="54"/>
                </a:cubicBezTo>
                <a:cubicBezTo>
                  <a:pt x="99" y="59"/>
                  <a:pt x="99" y="59"/>
                  <a:pt x="99" y="59"/>
                </a:cubicBezTo>
                <a:cubicBezTo>
                  <a:pt x="97" y="61"/>
                  <a:pt x="95" y="62"/>
                  <a:pt x="92" y="62"/>
                </a:cubicBezTo>
                <a:cubicBezTo>
                  <a:pt x="89" y="62"/>
                  <a:pt x="86" y="61"/>
                  <a:pt x="84" y="59"/>
                </a:cubicBezTo>
                <a:cubicBezTo>
                  <a:pt x="80" y="54"/>
                  <a:pt x="80" y="54"/>
                  <a:pt x="80" y="54"/>
                </a:cubicBezTo>
                <a:cubicBezTo>
                  <a:pt x="76" y="59"/>
                  <a:pt x="76" y="59"/>
                  <a:pt x="76" y="59"/>
                </a:cubicBezTo>
                <a:cubicBezTo>
                  <a:pt x="74" y="61"/>
                  <a:pt x="71" y="62"/>
                  <a:pt x="68" y="62"/>
                </a:cubicBezTo>
                <a:cubicBezTo>
                  <a:pt x="66" y="62"/>
                  <a:pt x="63" y="61"/>
                  <a:pt x="61" y="59"/>
                </a:cubicBezTo>
                <a:cubicBezTo>
                  <a:pt x="57" y="54"/>
                  <a:pt x="57" y="54"/>
                  <a:pt x="57" y="54"/>
                </a:cubicBezTo>
                <a:cubicBezTo>
                  <a:pt x="52" y="59"/>
                  <a:pt x="52" y="59"/>
                  <a:pt x="52" y="59"/>
                </a:cubicBezTo>
                <a:cubicBezTo>
                  <a:pt x="50" y="61"/>
                  <a:pt x="48" y="62"/>
                  <a:pt x="45" y="62"/>
                </a:cubicBezTo>
                <a:cubicBezTo>
                  <a:pt x="42" y="62"/>
                  <a:pt x="39" y="61"/>
                  <a:pt x="38" y="59"/>
                </a:cubicBezTo>
                <a:cubicBezTo>
                  <a:pt x="33" y="54"/>
                  <a:pt x="33" y="54"/>
                  <a:pt x="33" y="54"/>
                </a:cubicBezTo>
                <a:cubicBezTo>
                  <a:pt x="29" y="59"/>
                  <a:pt x="29" y="59"/>
                  <a:pt x="29" y="59"/>
                </a:cubicBezTo>
                <a:cubicBezTo>
                  <a:pt x="27" y="61"/>
                  <a:pt x="24" y="62"/>
                  <a:pt x="21" y="62"/>
                </a:cubicBezTo>
                <a:cubicBezTo>
                  <a:pt x="16" y="62"/>
                  <a:pt x="12" y="58"/>
                  <a:pt x="12" y="53"/>
                </a:cubicBezTo>
                <a:cubicBezTo>
                  <a:pt x="12" y="47"/>
                  <a:pt x="12" y="47"/>
                  <a:pt x="12" y="47"/>
                </a:cubicBezTo>
                <a:cubicBezTo>
                  <a:pt x="148" y="47"/>
                  <a:pt x="148" y="47"/>
                  <a:pt x="148" y="47"/>
                </a:cubicBezTo>
                <a:cubicBezTo>
                  <a:pt x="148" y="53"/>
                  <a:pt x="148" y="53"/>
                  <a:pt x="148" y="53"/>
                </a:cubicBezTo>
                <a:close/>
                <a:moveTo>
                  <a:pt x="31" y="86"/>
                </a:moveTo>
                <a:cubicBezTo>
                  <a:pt x="31" y="121"/>
                  <a:pt x="31" y="121"/>
                  <a:pt x="31" y="121"/>
                </a:cubicBezTo>
                <a:cubicBezTo>
                  <a:pt x="82" y="121"/>
                  <a:pt x="82" y="121"/>
                  <a:pt x="82" y="121"/>
                </a:cubicBezTo>
                <a:cubicBezTo>
                  <a:pt x="82" y="86"/>
                  <a:pt x="82" y="86"/>
                  <a:pt x="82" y="86"/>
                </a:cubicBezTo>
                <a:lnTo>
                  <a:pt x="31" y="86"/>
                </a:lnTo>
                <a:close/>
                <a:moveTo>
                  <a:pt x="70" y="109"/>
                </a:moveTo>
                <a:cubicBezTo>
                  <a:pt x="43" y="109"/>
                  <a:pt x="43" y="109"/>
                  <a:pt x="43" y="109"/>
                </a:cubicBezTo>
                <a:cubicBezTo>
                  <a:pt x="43" y="98"/>
                  <a:pt x="43" y="98"/>
                  <a:pt x="43" y="98"/>
                </a:cubicBezTo>
                <a:cubicBezTo>
                  <a:pt x="70" y="98"/>
                  <a:pt x="70" y="98"/>
                  <a:pt x="70" y="98"/>
                </a:cubicBezTo>
                <a:lnTo>
                  <a:pt x="70" y="10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3" name="Freeform 73">
            <a:extLst>
              <a:ext uri="{FF2B5EF4-FFF2-40B4-BE49-F238E27FC236}">
                <a16:creationId xmlns:a16="http://schemas.microsoft.com/office/drawing/2014/main" xmlns="" id="{A07C1A63-FB45-420B-AE67-416B5DA4A4FB}"/>
              </a:ext>
            </a:extLst>
          </p:cNvPr>
          <p:cNvSpPr>
            <a:spLocks noEditPoints="1"/>
          </p:cNvSpPr>
          <p:nvPr/>
        </p:nvSpPr>
        <p:spPr bwMode="auto">
          <a:xfrm>
            <a:off x="7258050" y="5357813"/>
            <a:ext cx="546100" cy="474663"/>
          </a:xfrm>
          <a:custGeom>
            <a:avLst/>
            <a:gdLst>
              <a:gd name="T0" fmla="*/ 47 w 160"/>
              <a:gd name="T1" fmla="*/ 122 h 138"/>
              <a:gd name="T2" fmla="*/ 38 w 160"/>
              <a:gd name="T3" fmla="*/ 130 h 138"/>
              <a:gd name="T4" fmla="*/ 47 w 160"/>
              <a:gd name="T5" fmla="*/ 138 h 138"/>
              <a:gd name="T6" fmla="*/ 55 w 160"/>
              <a:gd name="T7" fmla="*/ 130 h 138"/>
              <a:gd name="T8" fmla="*/ 47 w 160"/>
              <a:gd name="T9" fmla="*/ 122 h 138"/>
              <a:gd name="T10" fmla="*/ 115 w 160"/>
              <a:gd name="T11" fmla="*/ 122 h 138"/>
              <a:gd name="T12" fmla="*/ 107 w 160"/>
              <a:gd name="T13" fmla="*/ 130 h 138"/>
              <a:gd name="T14" fmla="*/ 115 w 160"/>
              <a:gd name="T15" fmla="*/ 138 h 138"/>
              <a:gd name="T16" fmla="*/ 124 w 160"/>
              <a:gd name="T17" fmla="*/ 130 h 138"/>
              <a:gd name="T18" fmla="*/ 115 w 160"/>
              <a:gd name="T19" fmla="*/ 122 h 138"/>
              <a:gd name="T20" fmla="*/ 30 w 160"/>
              <a:gd name="T21" fmla="*/ 20 h 138"/>
              <a:gd name="T22" fmla="*/ 30 w 160"/>
              <a:gd name="T23" fmla="*/ 18 h 138"/>
              <a:gd name="T24" fmla="*/ 12 w 160"/>
              <a:gd name="T25" fmla="*/ 0 h 138"/>
              <a:gd name="T26" fmla="*/ 0 w 160"/>
              <a:gd name="T27" fmla="*/ 0 h 138"/>
              <a:gd name="T28" fmla="*/ 0 w 160"/>
              <a:gd name="T29" fmla="*/ 12 h 138"/>
              <a:gd name="T30" fmla="*/ 12 w 160"/>
              <a:gd name="T31" fmla="*/ 12 h 138"/>
              <a:gd name="T32" fmla="*/ 18 w 160"/>
              <a:gd name="T33" fmla="*/ 18 h 138"/>
              <a:gd name="T34" fmla="*/ 18 w 160"/>
              <a:gd name="T35" fmla="*/ 103 h 138"/>
              <a:gd name="T36" fmla="*/ 36 w 160"/>
              <a:gd name="T37" fmla="*/ 122 h 138"/>
              <a:gd name="T38" fmla="*/ 47 w 160"/>
              <a:gd name="T39" fmla="*/ 122 h 138"/>
              <a:gd name="T40" fmla="*/ 115 w 160"/>
              <a:gd name="T41" fmla="*/ 122 h 138"/>
              <a:gd name="T42" fmla="*/ 138 w 160"/>
              <a:gd name="T43" fmla="*/ 122 h 138"/>
              <a:gd name="T44" fmla="*/ 138 w 160"/>
              <a:gd name="T45" fmla="*/ 109 h 138"/>
              <a:gd name="T46" fmla="*/ 36 w 160"/>
              <a:gd name="T47" fmla="*/ 109 h 138"/>
              <a:gd name="T48" fmla="*/ 30 w 160"/>
              <a:gd name="T49" fmla="*/ 103 h 138"/>
              <a:gd name="T50" fmla="*/ 30 w 160"/>
              <a:gd name="T51" fmla="*/ 97 h 138"/>
              <a:gd name="T52" fmla="*/ 113 w 160"/>
              <a:gd name="T53" fmla="*/ 97 h 138"/>
              <a:gd name="T54" fmla="*/ 147 w 160"/>
              <a:gd name="T55" fmla="*/ 75 h 138"/>
              <a:gd name="T56" fmla="*/ 160 w 160"/>
              <a:gd name="T57" fmla="*/ 26 h 138"/>
              <a:gd name="T58" fmla="*/ 160 w 160"/>
              <a:gd name="T59" fmla="*/ 20 h 138"/>
              <a:gd name="T60" fmla="*/ 30 w 160"/>
              <a:gd name="T61" fmla="*/ 20 h 138"/>
              <a:gd name="T62" fmla="*/ 137 w 160"/>
              <a:gd name="T63" fmla="*/ 69 h 138"/>
              <a:gd name="T64" fmla="*/ 113 w 160"/>
              <a:gd name="T65" fmla="*/ 85 h 138"/>
              <a:gd name="T66" fmla="*/ 30 w 160"/>
              <a:gd name="T67" fmla="*/ 85 h 138"/>
              <a:gd name="T68" fmla="*/ 30 w 160"/>
              <a:gd name="T69" fmla="*/ 32 h 138"/>
              <a:gd name="T70" fmla="*/ 148 w 160"/>
              <a:gd name="T71" fmla="*/ 32 h 138"/>
              <a:gd name="T72" fmla="*/ 137 w 160"/>
              <a:gd name="T73" fmla="*/ 69 h 1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60" h="138">
                <a:moveTo>
                  <a:pt x="47" y="122"/>
                </a:moveTo>
                <a:cubicBezTo>
                  <a:pt x="42" y="122"/>
                  <a:pt x="38" y="125"/>
                  <a:pt x="38" y="130"/>
                </a:cubicBezTo>
                <a:cubicBezTo>
                  <a:pt x="38" y="134"/>
                  <a:pt x="42" y="138"/>
                  <a:pt x="47" y="138"/>
                </a:cubicBezTo>
                <a:cubicBezTo>
                  <a:pt x="51" y="138"/>
                  <a:pt x="55" y="134"/>
                  <a:pt x="55" y="130"/>
                </a:cubicBezTo>
                <a:cubicBezTo>
                  <a:pt x="55" y="125"/>
                  <a:pt x="51" y="122"/>
                  <a:pt x="47" y="122"/>
                </a:cubicBezTo>
                <a:close/>
                <a:moveTo>
                  <a:pt x="115" y="122"/>
                </a:moveTo>
                <a:cubicBezTo>
                  <a:pt x="111" y="122"/>
                  <a:pt x="107" y="125"/>
                  <a:pt x="107" y="130"/>
                </a:cubicBezTo>
                <a:cubicBezTo>
                  <a:pt x="107" y="134"/>
                  <a:pt x="111" y="138"/>
                  <a:pt x="115" y="138"/>
                </a:cubicBezTo>
                <a:cubicBezTo>
                  <a:pt x="120" y="138"/>
                  <a:pt x="124" y="134"/>
                  <a:pt x="124" y="130"/>
                </a:cubicBezTo>
                <a:cubicBezTo>
                  <a:pt x="124" y="125"/>
                  <a:pt x="120" y="122"/>
                  <a:pt x="115" y="122"/>
                </a:cubicBezTo>
                <a:close/>
                <a:moveTo>
                  <a:pt x="30" y="20"/>
                </a:moveTo>
                <a:cubicBezTo>
                  <a:pt x="30" y="18"/>
                  <a:pt x="30" y="18"/>
                  <a:pt x="30" y="18"/>
                </a:cubicBezTo>
                <a:cubicBezTo>
                  <a:pt x="30" y="8"/>
                  <a:pt x="22" y="0"/>
                  <a:pt x="12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2"/>
                  <a:pt x="0" y="12"/>
                  <a:pt x="0" y="12"/>
                </a:cubicBezTo>
                <a:cubicBezTo>
                  <a:pt x="12" y="12"/>
                  <a:pt x="12" y="12"/>
                  <a:pt x="12" y="12"/>
                </a:cubicBezTo>
                <a:cubicBezTo>
                  <a:pt x="16" y="12"/>
                  <a:pt x="18" y="15"/>
                  <a:pt x="18" y="18"/>
                </a:cubicBezTo>
                <a:cubicBezTo>
                  <a:pt x="18" y="103"/>
                  <a:pt x="18" y="103"/>
                  <a:pt x="18" y="103"/>
                </a:cubicBezTo>
                <a:cubicBezTo>
                  <a:pt x="18" y="113"/>
                  <a:pt x="26" y="122"/>
                  <a:pt x="36" y="122"/>
                </a:cubicBezTo>
                <a:cubicBezTo>
                  <a:pt x="47" y="122"/>
                  <a:pt x="47" y="122"/>
                  <a:pt x="47" y="122"/>
                </a:cubicBezTo>
                <a:cubicBezTo>
                  <a:pt x="115" y="122"/>
                  <a:pt x="115" y="122"/>
                  <a:pt x="115" y="122"/>
                </a:cubicBezTo>
                <a:cubicBezTo>
                  <a:pt x="138" y="122"/>
                  <a:pt x="138" y="122"/>
                  <a:pt x="138" y="122"/>
                </a:cubicBezTo>
                <a:cubicBezTo>
                  <a:pt x="138" y="109"/>
                  <a:pt x="138" y="109"/>
                  <a:pt x="138" y="109"/>
                </a:cubicBezTo>
                <a:cubicBezTo>
                  <a:pt x="36" y="109"/>
                  <a:pt x="36" y="109"/>
                  <a:pt x="36" y="109"/>
                </a:cubicBezTo>
                <a:cubicBezTo>
                  <a:pt x="33" y="109"/>
                  <a:pt x="30" y="107"/>
                  <a:pt x="30" y="103"/>
                </a:cubicBezTo>
                <a:cubicBezTo>
                  <a:pt x="30" y="97"/>
                  <a:pt x="30" y="97"/>
                  <a:pt x="30" y="97"/>
                </a:cubicBezTo>
                <a:cubicBezTo>
                  <a:pt x="113" y="97"/>
                  <a:pt x="113" y="97"/>
                  <a:pt x="113" y="97"/>
                </a:cubicBezTo>
                <a:cubicBezTo>
                  <a:pt x="126" y="97"/>
                  <a:pt x="138" y="89"/>
                  <a:pt x="147" y="75"/>
                </a:cubicBezTo>
                <a:cubicBezTo>
                  <a:pt x="155" y="62"/>
                  <a:pt x="160" y="45"/>
                  <a:pt x="160" y="26"/>
                </a:cubicBezTo>
                <a:cubicBezTo>
                  <a:pt x="160" y="20"/>
                  <a:pt x="160" y="20"/>
                  <a:pt x="160" y="20"/>
                </a:cubicBezTo>
                <a:lnTo>
                  <a:pt x="30" y="20"/>
                </a:lnTo>
                <a:close/>
                <a:moveTo>
                  <a:pt x="137" y="69"/>
                </a:moveTo>
                <a:cubicBezTo>
                  <a:pt x="130" y="79"/>
                  <a:pt x="122" y="85"/>
                  <a:pt x="113" y="85"/>
                </a:cubicBezTo>
                <a:cubicBezTo>
                  <a:pt x="30" y="85"/>
                  <a:pt x="30" y="85"/>
                  <a:pt x="30" y="85"/>
                </a:cubicBezTo>
                <a:cubicBezTo>
                  <a:pt x="30" y="32"/>
                  <a:pt x="30" y="32"/>
                  <a:pt x="30" y="32"/>
                </a:cubicBezTo>
                <a:cubicBezTo>
                  <a:pt x="148" y="32"/>
                  <a:pt x="148" y="32"/>
                  <a:pt x="148" y="32"/>
                </a:cubicBezTo>
                <a:cubicBezTo>
                  <a:pt x="147" y="46"/>
                  <a:pt x="143" y="59"/>
                  <a:pt x="137" y="6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4" name="Freeform 74">
            <a:extLst>
              <a:ext uri="{FF2B5EF4-FFF2-40B4-BE49-F238E27FC236}">
                <a16:creationId xmlns:a16="http://schemas.microsoft.com/office/drawing/2014/main" xmlns="" id="{2A5CA9C5-BB71-4D68-88BE-3E0DF68697A5}"/>
              </a:ext>
            </a:extLst>
          </p:cNvPr>
          <p:cNvSpPr>
            <a:spLocks noEditPoints="1"/>
          </p:cNvSpPr>
          <p:nvPr/>
        </p:nvSpPr>
        <p:spPr bwMode="auto">
          <a:xfrm>
            <a:off x="7258050" y="5989638"/>
            <a:ext cx="546100" cy="444500"/>
          </a:xfrm>
          <a:custGeom>
            <a:avLst/>
            <a:gdLst>
              <a:gd name="T0" fmla="*/ 0 w 160"/>
              <a:gd name="T1" fmla="*/ 0 h 129"/>
              <a:gd name="T2" fmla="*/ 0 w 160"/>
              <a:gd name="T3" fmla="*/ 129 h 129"/>
              <a:gd name="T4" fmla="*/ 160 w 160"/>
              <a:gd name="T5" fmla="*/ 129 h 129"/>
              <a:gd name="T6" fmla="*/ 160 w 160"/>
              <a:gd name="T7" fmla="*/ 0 h 129"/>
              <a:gd name="T8" fmla="*/ 0 w 160"/>
              <a:gd name="T9" fmla="*/ 0 h 129"/>
              <a:gd name="T10" fmla="*/ 51 w 160"/>
              <a:gd name="T11" fmla="*/ 117 h 129"/>
              <a:gd name="T12" fmla="*/ 12 w 160"/>
              <a:gd name="T13" fmla="*/ 117 h 129"/>
              <a:gd name="T14" fmla="*/ 12 w 160"/>
              <a:gd name="T15" fmla="*/ 12 h 129"/>
              <a:gd name="T16" fmla="*/ 51 w 160"/>
              <a:gd name="T17" fmla="*/ 12 h 129"/>
              <a:gd name="T18" fmla="*/ 51 w 160"/>
              <a:gd name="T19" fmla="*/ 117 h 129"/>
              <a:gd name="T20" fmla="*/ 98 w 160"/>
              <a:gd name="T21" fmla="*/ 117 h 129"/>
              <a:gd name="T22" fmla="*/ 62 w 160"/>
              <a:gd name="T23" fmla="*/ 117 h 129"/>
              <a:gd name="T24" fmla="*/ 62 w 160"/>
              <a:gd name="T25" fmla="*/ 90 h 129"/>
              <a:gd name="T26" fmla="*/ 98 w 160"/>
              <a:gd name="T27" fmla="*/ 90 h 129"/>
              <a:gd name="T28" fmla="*/ 98 w 160"/>
              <a:gd name="T29" fmla="*/ 117 h 129"/>
              <a:gd name="T30" fmla="*/ 98 w 160"/>
              <a:gd name="T31" fmla="*/ 78 h 129"/>
              <a:gd name="T32" fmla="*/ 62 w 160"/>
              <a:gd name="T33" fmla="*/ 78 h 129"/>
              <a:gd name="T34" fmla="*/ 62 w 160"/>
              <a:gd name="T35" fmla="*/ 51 h 129"/>
              <a:gd name="T36" fmla="*/ 98 w 160"/>
              <a:gd name="T37" fmla="*/ 51 h 129"/>
              <a:gd name="T38" fmla="*/ 98 w 160"/>
              <a:gd name="T39" fmla="*/ 78 h 129"/>
              <a:gd name="T40" fmla="*/ 98 w 160"/>
              <a:gd name="T41" fmla="*/ 39 h 129"/>
              <a:gd name="T42" fmla="*/ 62 w 160"/>
              <a:gd name="T43" fmla="*/ 39 h 129"/>
              <a:gd name="T44" fmla="*/ 62 w 160"/>
              <a:gd name="T45" fmla="*/ 12 h 129"/>
              <a:gd name="T46" fmla="*/ 98 w 160"/>
              <a:gd name="T47" fmla="*/ 12 h 129"/>
              <a:gd name="T48" fmla="*/ 98 w 160"/>
              <a:gd name="T49" fmla="*/ 39 h 129"/>
              <a:gd name="T50" fmla="*/ 148 w 160"/>
              <a:gd name="T51" fmla="*/ 117 h 129"/>
              <a:gd name="T52" fmla="*/ 109 w 160"/>
              <a:gd name="T53" fmla="*/ 117 h 129"/>
              <a:gd name="T54" fmla="*/ 109 w 160"/>
              <a:gd name="T55" fmla="*/ 12 h 129"/>
              <a:gd name="T56" fmla="*/ 148 w 160"/>
              <a:gd name="T57" fmla="*/ 12 h 129"/>
              <a:gd name="T58" fmla="*/ 148 w 160"/>
              <a:gd name="T59" fmla="*/ 117 h 129"/>
              <a:gd name="T60" fmla="*/ 31 w 160"/>
              <a:gd name="T61" fmla="*/ 23 h 129"/>
              <a:gd name="T62" fmla="*/ 23 w 160"/>
              <a:gd name="T63" fmla="*/ 31 h 129"/>
              <a:gd name="T64" fmla="*/ 31 w 160"/>
              <a:gd name="T65" fmla="*/ 39 h 129"/>
              <a:gd name="T66" fmla="*/ 39 w 160"/>
              <a:gd name="T67" fmla="*/ 31 h 129"/>
              <a:gd name="T68" fmla="*/ 31 w 160"/>
              <a:gd name="T69" fmla="*/ 23 h 129"/>
              <a:gd name="T70" fmla="*/ 31 w 160"/>
              <a:gd name="T71" fmla="*/ 90 h 129"/>
              <a:gd name="T72" fmla="*/ 23 w 160"/>
              <a:gd name="T73" fmla="*/ 98 h 129"/>
              <a:gd name="T74" fmla="*/ 31 w 160"/>
              <a:gd name="T75" fmla="*/ 105 h 129"/>
              <a:gd name="T76" fmla="*/ 39 w 160"/>
              <a:gd name="T77" fmla="*/ 98 h 129"/>
              <a:gd name="T78" fmla="*/ 31 w 160"/>
              <a:gd name="T79" fmla="*/ 90 h 129"/>
              <a:gd name="T80" fmla="*/ 129 w 160"/>
              <a:gd name="T81" fmla="*/ 23 h 129"/>
              <a:gd name="T82" fmla="*/ 121 w 160"/>
              <a:gd name="T83" fmla="*/ 31 h 129"/>
              <a:gd name="T84" fmla="*/ 129 w 160"/>
              <a:gd name="T85" fmla="*/ 39 h 129"/>
              <a:gd name="T86" fmla="*/ 137 w 160"/>
              <a:gd name="T87" fmla="*/ 31 h 129"/>
              <a:gd name="T88" fmla="*/ 129 w 160"/>
              <a:gd name="T89" fmla="*/ 23 h 129"/>
              <a:gd name="T90" fmla="*/ 129 w 160"/>
              <a:gd name="T91" fmla="*/ 90 h 129"/>
              <a:gd name="T92" fmla="*/ 121 w 160"/>
              <a:gd name="T93" fmla="*/ 98 h 129"/>
              <a:gd name="T94" fmla="*/ 129 w 160"/>
              <a:gd name="T95" fmla="*/ 105 h 129"/>
              <a:gd name="T96" fmla="*/ 137 w 160"/>
              <a:gd name="T97" fmla="*/ 98 h 129"/>
              <a:gd name="T98" fmla="*/ 129 w 160"/>
              <a:gd name="T99" fmla="*/ 90 h 1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60" h="129">
                <a:moveTo>
                  <a:pt x="0" y="0"/>
                </a:moveTo>
                <a:cubicBezTo>
                  <a:pt x="0" y="129"/>
                  <a:pt x="0" y="129"/>
                  <a:pt x="0" y="129"/>
                </a:cubicBezTo>
                <a:cubicBezTo>
                  <a:pt x="160" y="129"/>
                  <a:pt x="160" y="129"/>
                  <a:pt x="160" y="129"/>
                </a:cubicBezTo>
                <a:cubicBezTo>
                  <a:pt x="160" y="0"/>
                  <a:pt x="160" y="0"/>
                  <a:pt x="160" y="0"/>
                </a:cubicBezTo>
                <a:lnTo>
                  <a:pt x="0" y="0"/>
                </a:lnTo>
                <a:close/>
                <a:moveTo>
                  <a:pt x="51" y="117"/>
                </a:moveTo>
                <a:cubicBezTo>
                  <a:pt x="12" y="117"/>
                  <a:pt x="12" y="117"/>
                  <a:pt x="12" y="117"/>
                </a:cubicBezTo>
                <a:cubicBezTo>
                  <a:pt x="12" y="12"/>
                  <a:pt x="12" y="12"/>
                  <a:pt x="12" y="12"/>
                </a:cubicBezTo>
                <a:cubicBezTo>
                  <a:pt x="51" y="12"/>
                  <a:pt x="51" y="12"/>
                  <a:pt x="51" y="12"/>
                </a:cubicBezTo>
                <a:lnTo>
                  <a:pt x="51" y="117"/>
                </a:lnTo>
                <a:close/>
                <a:moveTo>
                  <a:pt x="98" y="117"/>
                </a:moveTo>
                <a:cubicBezTo>
                  <a:pt x="62" y="117"/>
                  <a:pt x="62" y="117"/>
                  <a:pt x="62" y="117"/>
                </a:cubicBezTo>
                <a:cubicBezTo>
                  <a:pt x="62" y="90"/>
                  <a:pt x="62" y="90"/>
                  <a:pt x="62" y="90"/>
                </a:cubicBezTo>
                <a:cubicBezTo>
                  <a:pt x="98" y="90"/>
                  <a:pt x="98" y="90"/>
                  <a:pt x="98" y="90"/>
                </a:cubicBezTo>
                <a:lnTo>
                  <a:pt x="98" y="117"/>
                </a:lnTo>
                <a:close/>
                <a:moveTo>
                  <a:pt x="98" y="78"/>
                </a:moveTo>
                <a:cubicBezTo>
                  <a:pt x="62" y="78"/>
                  <a:pt x="62" y="78"/>
                  <a:pt x="62" y="78"/>
                </a:cubicBezTo>
                <a:cubicBezTo>
                  <a:pt x="62" y="51"/>
                  <a:pt x="62" y="51"/>
                  <a:pt x="62" y="51"/>
                </a:cubicBezTo>
                <a:cubicBezTo>
                  <a:pt x="98" y="51"/>
                  <a:pt x="98" y="51"/>
                  <a:pt x="98" y="51"/>
                </a:cubicBezTo>
                <a:lnTo>
                  <a:pt x="98" y="78"/>
                </a:lnTo>
                <a:close/>
                <a:moveTo>
                  <a:pt x="98" y="39"/>
                </a:moveTo>
                <a:cubicBezTo>
                  <a:pt x="62" y="39"/>
                  <a:pt x="62" y="39"/>
                  <a:pt x="62" y="39"/>
                </a:cubicBezTo>
                <a:cubicBezTo>
                  <a:pt x="62" y="12"/>
                  <a:pt x="62" y="12"/>
                  <a:pt x="62" y="12"/>
                </a:cubicBezTo>
                <a:cubicBezTo>
                  <a:pt x="98" y="12"/>
                  <a:pt x="98" y="12"/>
                  <a:pt x="98" y="12"/>
                </a:cubicBezTo>
                <a:lnTo>
                  <a:pt x="98" y="39"/>
                </a:lnTo>
                <a:close/>
                <a:moveTo>
                  <a:pt x="148" y="117"/>
                </a:moveTo>
                <a:cubicBezTo>
                  <a:pt x="109" y="117"/>
                  <a:pt x="109" y="117"/>
                  <a:pt x="109" y="117"/>
                </a:cubicBezTo>
                <a:cubicBezTo>
                  <a:pt x="109" y="12"/>
                  <a:pt x="109" y="12"/>
                  <a:pt x="109" y="12"/>
                </a:cubicBezTo>
                <a:cubicBezTo>
                  <a:pt x="148" y="12"/>
                  <a:pt x="148" y="12"/>
                  <a:pt x="148" y="12"/>
                </a:cubicBezTo>
                <a:lnTo>
                  <a:pt x="148" y="117"/>
                </a:lnTo>
                <a:close/>
                <a:moveTo>
                  <a:pt x="31" y="23"/>
                </a:moveTo>
                <a:cubicBezTo>
                  <a:pt x="27" y="23"/>
                  <a:pt x="23" y="27"/>
                  <a:pt x="23" y="31"/>
                </a:cubicBezTo>
                <a:cubicBezTo>
                  <a:pt x="23" y="36"/>
                  <a:pt x="27" y="39"/>
                  <a:pt x="31" y="39"/>
                </a:cubicBezTo>
                <a:cubicBezTo>
                  <a:pt x="36" y="39"/>
                  <a:pt x="39" y="36"/>
                  <a:pt x="39" y="31"/>
                </a:cubicBezTo>
                <a:cubicBezTo>
                  <a:pt x="39" y="27"/>
                  <a:pt x="36" y="23"/>
                  <a:pt x="31" y="23"/>
                </a:cubicBezTo>
                <a:close/>
                <a:moveTo>
                  <a:pt x="31" y="90"/>
                </a:moveTo>
                <a:cubicBezTo>
                  <a:pt x="27" y="90"/>
                  <a:pt x="23" y="93"/>
                  <a:pt x="23" y="98"/>
                </a:cubicBezTo>
                <a:cubicBezTo>
                  <a:pt x="23" y="102"/>
                  <a:pt x="27" y="105"/>
                  <a:pt x="31" y="105"/>
                </a:cubicBezTo>
                <a:cubicBezTo>
                  <a:pt x="36" y="105"/>
                  <a:pt x="39" y="102"/>
                  <a:pt x="39" y="98"/>
                </a:cubicBezTo>
                <a:cubicBezTo>
                  <a:pt x="39" y="93"/>
                  <a:pt x="36" y="90"/>
                  <a:pt x="31" y="90"/>
                </a:cubicBezTo>
                <a:close/>
                <a:moveTo>
                  <a:pt x="129" y="23"/>
                </a:moveTo>
                <a:cubicBezTo>
                  <a:pt x="124" y="23"/>
                  <a:pt x="121" y="27"/>
                  <a:pt x="121" y="31"/>
                </a:cubicBezTo>
                <a:cubicBezTo>
                  <a:pt x="121" y="36"/>
                  <a:pt x="124" y="39"/>
                  <a:pt x="129" y="39"/>
                </a:cubicBezTo>
                <a:cubicBezTo>
                  <a:pt x="133" y="39"/>
                  <a:pt x="137" y="36"/>
                  <a:pt x="137" y="31"/>
                </a:cubicBezTo>
                <a:cubicBezTo>
                  <a:pt x="137" y="27"/>
                  <a:pt x="133" y="23"/>
                  <a:pt x="129" y="23"/>
                </a:cubicBezTo>
                <a:close/>
                <a:moveTo>
                  <a:pt x="129" y="90"/>
                </a:moveTo>
                <a:cubicBezTo>
                  <a:pt x="124" y="90"/>
                  <a:pt x="121" y="93"/>
                  <a:pt x="121" y="98"/>
                </a:cubicBezTo>
                <a:cubicBezTo>
                  <a:pt x="121" y="102"/>
                  <a:pt x="124" y="105"/>
                  <a:pt x="129" y="105"/>
                </a:cubicBezTo>
                <a:cubicBezTo>
                  <a:pt x="133" y="105"/>
                  <a:pt x="137" y="102"/>
                  <a:pt x="137" y="98"/>
                </a:cubicBezTo>
                <a:cubicBezTo>
                  <a:pt x="137" y="93"/>
                  <a:pt x="133" y="90"/>
                  <a:pt x="129" y="9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5" name="Freeform 75">
            <a:extLst>
              <a:ext uri="{FF2B5EF4-FFF2-40B4-BE49-F238E27FC236}">
                <a16:creationId xmlns:a16="http://schemas.microsoft.com/office/drawing/2014/main" xmlns="" id="{894189D6-609E-46D1-829B-971759327512}"/>
              </a:ext>
            </a:extLst>
          </p:cNvPr>
          <p:cNvSpPr>
            <a:spLocks noEditPoints="1"/>
          </p:cNvSpPr>
          <p:nvPr/>
        </p:nvSpPr>
        <p:spPr bwMode="auto">
          <a:xfrm>
            <a:off x="8228013" y="361950"/>
            <a:ext cx="514350" cy="557213"/>
          </a:xfrm>
          <a:custGeom>
            <a:avLst/>
            <a:gdLst>
              <a:gd name="T0" fmla="*/ 141 w 151"/>
              <a:gd name="T1" fmla="*/ 125 h 162"/>
              <a:gd name="T2" fmla="*/ 141 w 151"/>
              <a:gd name="T3" fmla="*/ 125 h 162"/>
              <a:gd name="T4" fmla="*/ 141 w 151"/>
              <a:gd name="T5" fmla="*/ 52 h 162"/>
              <a:gd name="T6" fmla="*/ 130 w 151"/>
              <a:gd name="T7" fmla="*/ 52 h 162"/>
              <a:gd name="T8" fmla="*/ 130 w 151"/>
              <a:gd name="T9" fmla="*/ 0 h 162"/>
              <a:gd name="T10" fmla="*/ 65 w 151"/>
              <a:gd name="T11" fmla="*/ 0 h 162"/>
              <a:gd name="T12" fmla="*/ 65 w 151"/>
              <a:gd name="T13" fmla="*/ 52 h 162"/>
              <a:gd name="T14" fmla="*/ 54 w 151"/>
              <a:gd name="T15" fmla="*/ 52 h 162"/>
              <a:gd name="T16" fmla="*/ 54 w 151"/>
              <a:gd name="T17" fmla="*/ 125 h 162"/>
              <a:gd name="T18" fmla="*/ 48 w 151"/>
              <a:gd name="T19" fmla="*/ 125 h 162"/>
              <a:gd name="T20" fmla="*/ 41 w 151"/>
              <a:gd name="T21" fmla="*/ 119 h 162"/>
              <a:gd name="T22" fmla="*/ 41 w 151"/>
              <a:gd name="T23" fmla="*/ 19 h 162"/>
              <a:gd name="T24" fmla="*/ 22 w 151"/>
              <a:gd name="T25" fmla="*/ 0 h 162"/>
              <a:gd name="T26" fmla="*/ 0 w 151"/>
              <a:gd name="T27" fmla="*/ 0 h 162"/>
              <a:gd name="T28" fmla="*/ 0 w 151"/>
              <a:gd name="T29" fmla="*/ 13 h 162"/>
              <a:gd name="T30" fmla="*/ 22 w 151"/>
              <a:gd name="T31" fmla="*/ 13 h 162"/>
              <a:gd name="T32" fmla="*/ 28 w 151"/>
              <a:gd name="T33" fmla="*/ 19 h 162"/>
              <a:gd name="T34" fmla="*/ 28 w 151"/>
              <a:gd name="T35" fmla="*/ 119 h 162"/>
              <a:gd name="T36" fmla="*/ 28 w 151"/>
              <a:gd name="T37" fmla="*/ 121 h 162"/>
              <a:gd name="T38" fmla="*/ 12 w 151"/>
              <a:gd name="T39" fmla="*/ 127 h 162"/>
              <a:gd name="T40" fmla="*/ 12 w 151"/>
              <a:gd name="T41" fmla="*/ 154 h 162"/>
              <a:gd name="T42" fmla="*/ 40 w 151"/>
              <a:gd name="T43" fmla="*/ 154 h 162"/>
              <a:gd name="T44" fmla="*/ 45 w 151"/>
              <a:gd name="T45" fmla="*/ 138 h 162"/>
              <a:gd name="T46" fmla="*/ 48 w 151"/>
              <a:gd name="T47" fmla="*/ 138 h 162"/>
              <a:gd name="T48" fmla="*/ 54 w 151"/>
              <a:gd name="T49" fmla="*/ 138 h 162"/>
              <a:gd name="T50" fmla="*/ 151 w 151"/>
              <a:gd name="T51" fmla="*/ 138 h 162"/>
              <a:gd name="T52" fmla="*/ 151 w 151"/>
              <a:gd name="T53" fmla="*/ 125 h 162"/>
              <a:gd name="T54" fmla="*/ 141 w 151"/>
              <a:gd name="T55" fmla="*/ 125 h 162"/>
              <a:gd name="T56" fmla="*/ 31 w 151"/>
              <a:gd name="T57" fmla="*/ 145 h 162"/>
              <a:gd name="T58" fmla="*/ 21 w 151"/>
              <a:gd name="T59" fmla="*/ 145 h 162"/>
              <a:gd name="T60" fmla="*/ 21 w 151"/>
              <a:gd name="T61" fmla="*/ 136 h 162"/>
              <a:gd name="T62" fmla="*/ 31 w 151"/>
              <a:gd name="T63" fmla="*/ 136 h 162"/>
              <a:gd name="T64" fmla="*/ 31 w 151"/>
              <a:gd name="T65" fmla="*/ 145 h 162"/>
              <a:gd name="T66" fmla="*/ 78 w 151"/>
              <a:gd name="T67" fmla="*/ 13 h 162"/>
              <a:gd name="T68" fmla="*/ 91 w 151"/>
              <a:gd name="T69" fmla="*/ 13 h 162"/>
              <a:gd name="T70" fmla="*/ 91 w 151"/>
              <a:gd name="T71" fmla="*/ 24 h 162"/>
              <a:gd name="T72" fmla="*/ 104 w 151"/>
              <a:gd name="T73" fmla="*/ 24 h 162"/>
              <a:gd name="T74" fmla="*/ 104 w 151"/>
              <a:gd name="T75" fmla="*/ 13 h 162"/>
              <a:gd name="T76" fmla="*/ 117 w 151"/>
              <a:gd name="T77" fmla="*/ 13 h 162"/>
              <a:gd name="T78" fmla="*/ 117 w 151"/>
              <a:gd name="T79" fmla="*/ 52 h 162"/>
              <a:gd name="T80" fmla="*/ 78 w 151"/>
              <a:gd name="T81" fmla="*/ 52 h 162"/>
              <a:gd name="T82" fmla="*/ 78 w 151"/>
              <a:gd name="T83" fmla="*/ 13 h 162"/>
              <a:gd name="T84" fmla="*/ 128 w 151"/>
              <a:gd name="T85" fmla="*/ 125 h 162"/>
              <a:gd name="T86" fmla="*/ 67 w 151"/>
              <a:gd name="T87" fmla="*/ 125 h 162"/>
              <a:gd name="T88" fmla="*/ 67 w 151"/>
              <a:gd name="T89" fmla="*/ 65 h 162"/>
              <a:gd name="T90" fmla="*/ 91 w 151"/>
              <a:gd name="T91" fmla="*/ 65 h 162"/>
              <a:gd name="T92" fmla="*/ 91 w 151"/>
              <a:gd name="T93" fmla="*/ 76 h 162"/>
              <a:gd name="T94" fmla="*/ 104 w 151"/>
              <a:gd name="T95" fmla="*/ 76 h 162"/>
              <a:gd name="T96" fmla="*/ 104 w 151"/>
              <a:gd name="T97" fmla="*/ 65 h 162"/>
              <a:gd name="T98" fmla="*/ 128 w 151"/>
              <a:gd name="T99" fmla="*/ 65 h 162"/>
              <a:gd name="T100" fmla="*/ 128 w 151"/>
              <a:gd name="T101" fmla="*/ 125 h 1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51" h="162">
                <a:moveTo>
                  <a:pt x="141" y="125"/>
                </a:moveTo>
                <a:cubicBezTo>
                  <a:pt x="141" y="125"/>
                  <a:pt x="141" y="125"/>
                  <a:pt x="141" y="125"/>
                </a:cubicBezTo>
                <a:cubicBezTo>
                  <a:pt x="141" y="52"/>
                  <a:pt x="141" y="52"/>
                  <a:pt x="141" y="52"/>
                </a:cubicBezTo>
                <a:cubicBezTo>
                  <a:pt x="130" y="52"/>
                  <a:pt x="130" y="52"/>
                  <a:pt x="130" y="52"/>
                </a:cubicBezTo>
                <a:cubicBezTo>
                  <a:pt x="130" y="0"/>
                  <a:pt x="130" y="0"/>
                  <a:pt x="130" y="0"/>
                </a:cubicBezTo>
                <a:cubicBezTo>
                  <a:pt x="65" y="0"/>
                  <a:pt x="65" y="0"/>
                  <a:pt x="65" y="0"/>
                </a:cubicBezTo>
                <a:cubicBezTo>
                  <a:pt x="65" y="52"/>
                  <a:pt x="65" y="52"/>
                  <a:pt x="65" y="52"/>
                </a:cubicBezTo>
                <a:cubicBezTo>
                  <a:pt x="54" y="52"/>
                  <a:pt x="54" y="52"/>
                  <a:pt x="54" y="52"/>
                </a:cubicBezTo>
                <a:cubicBezTo>
                  <a:pt x="54" y="125"/>
                  <a:pt x="54" y="125"/>
                  <a:pt x="54" y="125"/>
                </a:cubicBezTo>
                <a:cubicBezTo>
                  <a:pt x="48" y="125"/>
                  <a:pt x="48" y="125"/>
                  <a:pt x="48" y="125"/>
                </a:cubicBezTo>
                <a:cubicBezTo>
                  <a:pt x="44" y="125"/>
                  <a:pt x="41" y="122"/>
                  <a:pt x="41" y="119"/>
                </a:cubicBezTo>
                <a:cubicBezTo>
                  <a:pt x="41" y="19"/>
                  <a:pt x="41" y="19"/>
                  <a:pt x="41" y="19"/>
                </a:cubicBezTo>
                <a:cubicBezTo>
                  <a:pt x="41" y="9"/>
                  <a:pt x="32" y="0"/>
                  <a:pt x="22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3"/>
                  <a:pt x="0" y="13"/>
                  <a:pt x="0" y="13"/>
                </a:cubicBezTo>
                <a:cubicBezTo>
                  <a:pt x="22" y="13"/>
                  <a:pt x="22" y="13"/>
                  <a:pt x="22" y="13"/>
                </a:cubicBezTo>
                <a:cubicBezTo>
                  <a:pt x="25" y="13"/>
                  <a:pt x="28" y="16"/>
                  <a:pt x="28" y="19"/>
                </a:cubicBezTo>
                <a:cubicBezTo>
                  <a:pt x="28" y="119"/>
                  <a:pt x="28" y="119"/>
                  <a:pt x="28" y="119"/>
                </a:cubicBezTo>
                <a:cubicBezTo>
                  <a:pt x="28" y="120"/>
                  <a:pt x="28" y="120"/>
                  <a:pt x="28" y="121"/>
                </a:cubicBezTo>
                <a:cubicBezTo>
                  <a:pt x="23" y="121"/>
                  <a:pt x="17" y="122"/>
                  <a:pt x="12" y="127"/>
                </a:cubicBezTo>
                <a:cubicBezTo>
                  <a:pt x="5" y="134"/>
                  <a:pt x="5" y="147"/>
                  <a:pt x="12" y="154"/>
                </a:cubicBezTo>
                <a:cubicBezTo>
                  <a:pt x="20" y="162"/>
                  <a:pt x="32" y="162"/>
                  <a:pt x="40" y="154"/>
                </a:cubicBezTo>
                <a:cubicBezTo>
                  <a:pt x="44" y="150"/>
                  <a:pt x="46" y="144"/>
                  <a:pt x="45" y="138"/>
                </a:cubicBezTo>
                <a:cubicBezTo>
                  <a:pt x="46" y="138"/>
                  <a:pt x="47" y="138"/>
                  <a:pt x="48" y="138"/>
                </a:cubicBezTo>
                <a:cubicBezTo>
                  <a:pt x="54" y="138"/>
                  <a:pt x="54" y="138"/>
                  <a:pt x="54" y="138"/>
                </a:cubicBezTo>
                <a:cubicBezTo>
                  <a:pt x="151" y="138"/>
                  <a:pt x="151" y="138"/>
                  <a:pt x="151" y="138"/>
                </a:cubicBezTo>
                <a:cubicBezTo>
                  <a:pt x="151" y="125"/>
                  <a:pt x="151" y="125"/>
                  <a:pt x="151" y="125"/>
                </a:cubicBezTo>
                <a:lnTo>
                  <a:pt x="141" y="125"/>
                </a:lnTo>
                <a:close/>
                <a:moveTo>
                  <a:pt x="31" y="145"/>
                </a:moveTo>
                <a:cubicBezTo>
                  <a:pt x="28" y="148"/>
                  <a:pt x="24" y="148"/>
                  <a:pt x="21" y="145"/>
                </a:cubicBezTo>
                <a:cubicBezTo>
                  <a:pt x="19" y="143"/>
                  <a:pt x="19" y="138"/>
                  <a:pt x="21" y="136"/>
                </a:cubicBezTo>
                <a:cubicBezTo>
                  <a:pt x="24" y="133"/>
                  <a:pt x="28" y="133"/>
                  <a:pt x="31" y="136"/>
                </a:cubicBezTo>
                <a:cubicBezTo>
                  <a:pt x="33" y="138"/>
                  <a:pt x="33" y="143"/>
                  <a:pt x="31" y="145"/>
                </a:cubicBezTo>
                <a:close/>
                <a:moveTo>
                  <a:pt x="78" y="13"/>
                </a:moveTo>
                <a:cubicBezTo>
                  <a:pt x="91" y="13"/>
                  <a:pt x="91" y="13"/>
                  <a:pt x="91" y="13"/>
                </a:cubicBezTo>
                <a:cubicBezTo>
                  <a:pt x="91" y="24"/>
                  <a:pt x="91" y="24"/>
                  <a:pt x="91" y="24"/>
                </a:cubicBezTo>
                <a:cubicBezTo>
                  <a:pt x="104" y="24"/>
                  <a:pt x="104" y="24"/>
                  <a:pt x="104" y="24"/>
                </a:cubicBezTo>
                <a:cubicBezTo>
                  <a:pt x="104" y="13"/>
                  <a:pt x="104" y="13"/>
                  <a:pt x="104" y="13"/>
                </a:cubicBezTo>
                <a:cubicBezTo>
                  <a:pt x="117" y="13"/>
                  <a:pt x="117" y="13"/>
                  <a:pt x="117" y="13"/>
                </a:cubicBezTo>
                <a:cubicBezTo>
                  <a:pt x="117" y="52"/>
                  <a:pt x="117" y="52"/>
                  <a:pt x="117" y="52"/>
                </a:cubicBezTo>
                <a:cubicBezTo>
                  <a:pt x="78" y="52"/>
                  <a:pt x="78" y="52"/>
                  <a:pt x="78" y="52"/>
                </a:cubicBezTo>
                <a:lnTo>
                  <a:pt x="78" y="13"/>
                </a:lnTo>
                <a:close/>
                <a:moveTo>
                  <a:pt x="128" y="125"/>
                </a:moveTo>
                <a:cubicBezTo>
                  <a:pt x="67" y="125"/>
                  <a:pt x="67" y="125"/>
                  <a:pt x="67" y="125"/>
                </a:cubicBezTo>
                <a:cubicBezTo>
                  <a:pt x="67" y="65"/>
                  <a:pt x="67" y="65"/>
                  <a:pt x="67" y="65"/>
                </a:cubicBezTo>
                <a:cubicBezTo>
                  <a:pt x="91" y="65"/>
                  <a:pt x="91" y="65"/>
                  <a:pt x="91" y="65"/>
                </a:cubicBezTo>
                <a:cubicBezTo>
                  <a:pt x="91" y="76"/>
                  <a:pt x="91" y="76"/>
                  <a:pt x="91" y="76"/>
                </a:cubicBezTo>
                <a:cubicBezTo>
                  <a:pt x="104" y="76"/>
                  <a:pt x="104" y="76"/>
                  <a:pt x="104" y="76"/>
                </a:cubicBezTo>
                <a:cubicBezTo>
                  <a:pt x="104" y="65"/>
                  <a:pt x="104" y="65"/>
                  <a:pt x="104" y="65"/>
                </a:cubicBezTo>
                <a:cubicBezTo>
                  <a:pt x="128" y="65"/>
                  <a:pt x="128" y="65"/>
                  <a:pt x="128" y="65"/>
                </a:cubicBezTo>
                <a:cubicBezTo>
                  <a:pt x="128" y="125"/>
                  <a:pt x="128" y="125"/>
                  <a:pt x="128" y="12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6" name="Freeform 76">
            <a:extLst>
              <a:ext uri="{FF2B5EF4-FFF2-40B4-BE49-F238E27FC236}">
                <a16:creationId xmlns:a16="http://schemas.microsoft.com/office/drawing/2014/main" xmlns="" id="{2E54616A-9005-4486-8135-FAE33806D411}"/>
              </a:ext>
            </a:extLst>
          </p:cNvPr>
          <p:cNvSpPr>
            <a:spLocks noEditPoints="1"/>
          </p:cNvSpPr>
          <p:nvPr/>
        </p:nvSpPr>
        <p:spPr bwMode="auto">
          <a:xfrm>
            <a:off x="8213725" y="1077913"/>
            <a:ext cx="546100" cy="385763"/>
          </a:xfrm>
          <a:custGeom>
            <a:avLst/>
            <a:gdLst>
              <a:gd name="T0" fmla="*/ 344 w 344"/>
              <a:gd name="T1" fmla="*/ 0 h 243"/>
              <a:gd name="T2" fmla="*/ 211 w 344"/>
              <a:gd name="T3" fmla="*/ 0 h 243"/>
              <a:gd name="T4" fmla="*/ 187 w 344"/>
              <a:gd name="T5" fmla="*/ 63 h 243"/>
              <a:gd name="T6" fmla="*/ 157 w 344"/>
              <a:gd name="T7" fmla="*/ 63 h 243"/>
              <a:gd name="T8" fmla="*/ 133 w 344"/>
              <a:gd name="T9" fmla="*/ 0 h 243"/>
              <a:gd name="T10" fmla="*/ 0 w 344"/>
              <a:gd name="T11" fmla="*/ 0 h 243"/>
              <a:gd name="T12" fmla="*/ 28 w 344"/>
              <a:gd name="T13" fmla="*/ 74 h 243"/>
              <a:gd name="T14" fmla="*/ 0 w 344"/>
              <a:gd name="T15" fmla="*/ 149 h 243"/>
              <a:gd name="T16" fmla="*/ 28 w 344"/>
              <a:gd name="T17" fmla="*/ 149 h 243"/>
              <a:gd name="T18" fmla="*/ 28 w 344"/>
              <a:gd name="T19" fmla="*/ 243 h 243"/>
              <a:gd name="T20" fmla="*/ 316 w 344"/>
              <a:gd name="T21" fmla="*/ 243 h 243"/>
              <a:gd name="T22" fmla="*/ 316 w 344"/>
              <a:gd name="T23" fmla="*/ 149 h 243"/>
              <a:gd name="T24" fmla="*/ 344 w 344"/>
              <a:gd name="T25" fmla="*/ 149 h 243"/>
              <a:gd name="T26" fmla="*/ 316 w 344"/>
              <a:gd name="T27" fmla="*/ 74 h 243"/>
              <a:gd name="T28" fmla="*/ 344 w 344"/>
              <a:gd name="T29" fmla="*/ 0 h 243"/>
              <a:gd name="T30" fmla="*/ 118 w 344"/>
              <a:gd name="T31" fmla="*/ 24 h 243"/>
              <a:gd name="T32" fmla="*/ 131 w 344"/>
              <a:gd name="T33" fmla="*/ 63 h 243"/>
              <a:gd name="T34" fmla="*/ 47 w 344"/>
              <a:gd name="T35" fmla="*/ 63 h 243"/>
              <a:gd name="T36" fmla="*/ 35 w 344"/>
              <a:gd name="T37" fmla="*/ 24 h 243"/>
              <a:gd name="T38" fmla="*/ 118 w 344"/>
              <a:gd name="T39" fmla="*/ 24 h 243"/>
              <a:gd name="T40" fmla="*/ 47 w 344"/>
              <a:gd name="T41" fmla="*/ 87 h 243"/>
              <a:gd name="T42" fmla="*/ 170 w 344"/>
              <a:gd name="T43" fmla="*/ 87 h 243"/>
              <a:gd name="T44" fmla="*/ 157 w 344"/>
              <a:gd name="T45" fmla="*/ 126 h 243"/>
              <a:gd name="T46" fmla="*/ 35 w 344"/>
              <a:gd name="T47" fmla="*/ 126 h 243"/>
              <a:gd name="T48" fmla="*/ 47 w 344"/>
              <a:gd name="T49" fmla="*/ 87 h 243"/>
              <a:gd name="T50" fmla="*/ 183 w 344"/>
              <a:gd name="T51" fmla="*/ 219 h 243"/>
              <a:gd name="T52" fmla="*/ 52 w 344"/>
              <a:gd name="T53" fmla="*/ 219 h 243"/>
              <a:gd name="T54" fmla="*/ 52 w 344"/>
              <a:gd name="T55" fmla="*/ 149 h 243"/>
              <a:gd name="T56" fmla="*/ 172 w 344"/>
              <a:gd name="T57" fmla="*/ 149 h 243"/>
              <a:gd name="T58" fmla="*/ 183 w 344"/>
              <a:gd name="T59" fmla="*/ 119 h 243"/>
              <a:gd name="T60" fmla="*/ 183 w 344"/>
              <a:gd name="T61" fmla="*/ 219 h 243"/>
              <a:gd name="T62" fmla="*/ 293 w 344"/>
              <a:gd name="T63" fmla="*/ 219 h 243"/>
              <a:gd name="T64" fmla="*/ 207 w 344"/>
              <a:gd name="T65" fmla="*/ 219 h 243"/>
              <a:gd name="T66" fmla="*/ 207 w 344"/>
              <a:gd name="T67" fmla="*/ 87 h 243"/>
              <a:gd name="T68" fmla="*/ 293 w 344"/>
              <a:gd name="T69" fmla="*/ 87 h 243"/>
              <a:gd name="T70" fmla="*/ 293 w 344"/>
              <a:gd name="T71" fmla="*/ 219 h 243"/>
              <a:gd name="T72" fmla="*/ 297 w 344"/>
              <a:gd name="T73" fmla="*/ 63 h 243"/>
              <a:gd name="T74" fmla="*/ 213 w 344"/>
              <a:gd name="T75" fmla="*/ 63 h 243"/>
              <a:gd name="T76" fmla="*/ 226 w 344"/>
              <a:gd name="T77" fmla="*/ 24 h 243"/>
              <a:gd name="T78" fmla="*/ 310 w 344"/>
              <a:gd name="T79" fmla="*/ 24 h 243"/>
              <a:gd name="T80" fmla="*/ 297 w 344"/>
              <a:gd name="T81" fmla="*/ 63 h 243"/>
              <a:gd name="T82" fmla="*/ 235 w 344"/>
              <a:gd name="T83" fmla="*/ 110 h 243"/>
              <a:gd name="T84" fmla="*/ 265 w 344"/>
              <a:gd name="T85" fmla="*/ 110 h 243"/>
              <a:gd name="T86" fmla="*/ 265 w 344"/>
              <a:gd name="T87" fmla="*/ 132 h 243"/>
              <a:gd name="T88" fmla="*/ 235 w 344"/>
              <a:gd name="T89" fmla="*/ 132 h 243"/>
              <a:gd name="T90" fmla="*/ 235 w 344"/>
              <a:gd name="T91" fmla="*/ 110 h 2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344" h="243">
                <a:moveTo>
                  <a:pt x="344" y="0"/>
                </a:moveTo>
                <a:lnTo>
                  <a:pt x="211" y="0"/>
                </a:lnTo>
                <a:lnTo>
                  <a:pt x="187" y="63"/>
                </a:lnTo>
                <a:lnTo>
                  <a:pt x="157" y="63"/>
                </a:lnTo>
                <a:lnTo>
                  <a:pt x="133" y="0"/>
                </a:lnTo>
                <a:lnTo>
                  <a:pt x="0" y="0"/>
                </a:lnTo>
                <a:lnTo>
                  <a:pt x="28" y="74"/>
                </a:lnTo>
                <a:lnTo>
                  <a:pt x="0" y="149"/>
                </a:lnTo>
                <a:lnTo>
                  <a:pt x="28" y="149"/>
                </a:lnTo>
                <a:lnTo>
                  <a:pt x="28" y="243"/>
                </a:lnTo>
                <a:lnTo>
                  <a:pt x="316" y="243"/>
                </a:lnTo>
                <a:lnTo>
                  <a:pt x="316" y="149"/>
                </a:lnTo>
                <a:lnTo>
                  <a:pt x="344" y="149"/>
                </a:lnTo>
                <a:lnTo>
                  <a:pt x="316" y="74"/>
                </a:lnTo>
                <a:lnTo>
                  <a:pt x="344" y="0"/>
                </a:lnTo>
                <a:close/>
                <a:moveTo>
                  <a:pt x="118" y="24"/>
                </a:moveTo>
                <a:lnTo>
                  <a:pt x="131" y="63"/>
                </a:lnTo>
                <a:lnTo>
                  <a:pt x="47" y="63"/>
                </a:lnTo>
                <a:lnTo>
                  <a:pt x="35" y="24"/>
                </a:lnTo>
                <a:lnTo>
                  <a:pt x="118" y="24"/>
                </a:lnTo>
                <a:close/>
                <a:moveTo>
                  <a:pt x="47" y="87"/>
                </a:moveTo>
                <a:lnTo>
                  <a:pt x="170" y="87"/>
                </a:lnTo>
                <a:lnTo>
                  <a:pt x="157" y="126"/>
                </a:lnTo>
                <a:lnTo>
                  <a:pt x="35" y="126"/>
                </a:lnTo>
                <a:lnTo>
                  <a:pt x="47" y="87"/>
                </a:lnTo>
                <a:close/>
                <a:moveTo>
                  <a:pt x="183" y="219"/>
                </a:moveTo>
                <a:lnTo>
                  <a:pt x="52" y="219"/>
                </a:lnTo>
                <a:lnTo>
                  <a:pt x="52" y="149"/>
                </a:lnTo>
                <a:lnTo>
                  <a:pt x="172" y="149"/>
                </a:lnTo>
                <a:lnTo>
                  <a:pt x="183" y="119"/>
                </a:lnTo>
                <a:lnTo>
                  <a:pt x="183" y="219"/>
                </a:lnTo>
                <a:close/>
                <a:moveTo>
                  <a:pt x="293" y="219"/>
                </a:moveTo>
                <a:lnTo>
                  <a:pt x="207" y="219"/>
                </a:lnTo>
                <a:lnTo>
                  <a:pt x="207" y="87"/>
                </a:lnTo>
                <a:lnTo>
                  <a:pt x="293" y="87"/>
                </a:lnTo>
                <a:lnTo>
                  <a:pt x="293" y="219"/>
                </a:lnTo>
                <a:close/>
                <a:moveTo>
                  <a:pt x="297" y="63"/>
                </a:moveTo>
                <a:lnTo>
                  <a:pt x="213" y="63"/>
                </a:lnTo>
                <a:lnTo>
                  <a:pt x="226" y="24"/>
                </a:lnTo>
                <a:lnTo>
                  <a:pt x="310" y="24"/>
                </a:lnTo>
                <a:lnTo>
                  <a:pt x="297" y="63"/>
                </a:lnTo>
                <a:close/>
                <a:moveTo>
                  <a:pt x="235" y="110"/>
                </a:moveTo>
                <a:lnTo>
                  <a:pt x="265" y="110"/>
                </a:lnTo>
                <a:lnTo>
                  <a:pt x="265" y="132"/>
                </a:lnTo>
                <a:lnTo>
                  <a:pt x="235" y="132"/>
                </a:lnTo>
                <a:lnTo>
                  <a:pt x="235" y="11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7" name="Freeform 77">
            <a:extLst>
              <a:ext uri="{FF2B5EF4-FFF2-40B4-BE49-F238E27FC236}">
                <a16:creationId xmlns:a16="http://schemas.microsoft.com/office/drawing/2014/main" xmlns="" id="{6F74D4B0-7018-48F7-B0AD-C58164A31495}"/>
              </a:ext>
            </a:extLst>
          </p:cNvPr>
          <p:cNvSpPr>
            <a:spLocks noEditPoints="1"/>
          </p:cNvSpPr>
          <p:nvPr/>
        </p:nvSpPr>
        <p:spPr bwMode="auto">
          <a:xfrm>
            <a:off x="8213725" y="1628775"/>
            <a:ext cx="546100" cy="519113"/>
          </a:xfrm>
          <a:custGeom>
            <a:avLst/>
            <a:gdLst>
              <a:gd name="T0" fmla="*/ 0 w 344"/>
              <a:gd name="T1" fmla="*/ 0 h 327"/>
              <a:gd name="T2" fmla="*/ 0 w 344"/>
              <a:gd name="T3" fmla="*/ 93 h 327"/>
              <a:gd name="T4" fmla="*/ 20 w 344"/>
              <a:gd name="T5" fmla="*/ 93 h 327"/>
              <a:gd name="T6" fmla="*/ 20 w 344"/>
              <a:gd name="T7" fmla="*/ 327 h 327"/>
              <a:gd name="T8" fmla="*/ 325 w 344"/>
              <a:gd name="T9" fmla="*/ 327 h 327"/>
              <a:gd name="T10" fmla="*/ 325 w 344"/>
              <a:gd name="T11" fmla="*/ 93 h 327"/>
              <a:gd name="T12" fmla="*/ 344 w 344"/>
              <a:gd name="T13" fmla="*/ 93 h 327"/>
              <a:gd name="T14" fmla="*/ 344 w 344"/>
              <a:gd name="T15" fmla="*/ 0 h 327"/>
              <a:gd name="T16" fmla="*/ 0 w 344"/>
              <a:gd name="T17" fmla="*/ 0 h 327"/>
              <a:gd name="T18" fmla="*/ 297 w 344"/>
              <a:gd name="T19" fmla="*/ 299 h 327"/>
              <a:gd name="T20" fmla="*/ 47 w 344"/>
              <a:gd name="T21" fmla="*/ 299 h 327"/>
              <a:gd name="T22" fmla="*/ 47 w 344"/>
              <a:gd name="T23" fmla="*/ 93 h 327"/>
              <a:gd name="T24" fmla="*/ 297 w 344"/>
              <a:gd name="T25" fmla="*/ 93 h 327"/>
              <a:gd name="T26" fmla="*/ 297 w 344"/>
              <a:gd name="T27" fmla="*/ 299 h 327"/>
              <a:gd name="T28" fmla="*/ 316 w 344"/>
              <a:gd name="T29" fmla="*/ 65 h 327"/>
              <a:gd name="T30" fmla="*/ 28 w 344"/>
              <a:gd name="T31" fmla="*/ 65 h 327"/>
              <a:gd name="T32" fmla="*/ 28 w 344"/>
              <a:gd name="T33" fmla="*/ 28 h 327"/>
              <a:gd name="T34" fmla="*/ 316 w 344"/>
              <a:gd name="T35" fmla="*/ 28 h 327"/>
              <a:gd name="T36" fmla="*/ 316 w 344"/>
              <a:gd name="T37" fmla="*/ 65 h 327"/>
              <a:gd name="T38" fmla="*/ 316 w 344"/>
              <a:gd name="T39" fmla="*/ 65 h 327"/>
              <a:gd name="T40" fmla="*/ 136 w 344"/>
              <a:gd name="T41" fmla="*/ 121 h 327"/>
              <a:gd name="T42" fmla="*/ 209 w 344"/>
              <a:gd name="T43" fmla="*/ 121 h 327"/>
              <a:gd name="T44" fmla="*/ 209 w 344"/>
              <a:gd name="T45" fmla="*/ 149 h 327"/>
              <a:gd name="T46" fmla="*/ 136 w 344"/>
              <a:gd name="T47" fmla="*/ 149 h 327"/>
              <a:gd name="T48" fmla="*/ 136 w 344"/>
              <a:gd name="T49" fmla="*/ 121 h 3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344" h="327">
                <a:moveTo>
                  <a:pt x="0" y="0"/>
                </a:moveTo>
                <a:lnTo>
                  <a:pt x="0" y="93"/>
                </a:lnTo>
                <a:lnTo>
                  <a:pt x="20" y="93"/>
                </a:lnTo>
                <a:lnTo>
                  <a:pt x="20" y="327"/>
                </a:lnTo>
                <a:lnTo>
                  <a:pt x="325" y="327"/>
                </a:lnTo>
                <a:lnTo>
                  <a:pt x="325" y="93"/>
                </a:lnTo>
                <a:lnTo>
                  <a:pt x="344" y="93"/>
                </a:lnTo>
                <a:lnTo>
                  <a:pt x="344" y="0"/>
                </a:lnTo>
                <a:lnTo>
                  <a:pt x="0" y="0"/>
                </a:lnTo>
                <a:close/>
                <a:moveTo>
                  <a:pt x="297" y="299"/>
                </a:moveTo>
                <a:lnTo>
                  <a:pt x="47" y="299"/>
                </a:lnTo>
                <a:lnTo>
                  <a:pt x="47" y="93"/>
                </a:lnTo>
                <a:lnTo>
                  <a:pt x="297" y="93"/>
                </a:lnTo>
                <a:lnTo>
                  <a:pt x="297" y="299"/>
                </a:lnTo>
                <a:close/>
                <a:moveTo>
                  <a:pt x="316" y="65"/>
                </a:moveTo>
                <a:lnTo>
                  <a:pt x="28" y="65"/>
                </a:lnTo>
                <a:lnTo>
                  <a:pt x="28" y="28"/>
                </a:lnTo>
                <a:lnTo>
                  <a:pt x="316" y="28"/>
                </a:lnTo>
                <a:lnTo>
                  <a:pt x="316" y="65"/>
                </a:lnTo>
                <a:lnTo>
                  <a:pt x="316" y="65"/>
                </a:lnTo>
                <a:close/>
                <a:moveTo>
                  <a:pt x="136" y="121"/>
                </a:moveTo>
                <a:lnTo>
                  <a:pt x="209" y="121"/>
                </a:lnTo>
                <a:lnTo>
                  <a:pt x="209" y="149"/>
                </a:lnTo>
                <a:lnTo>
                  <a:pt x="136" y="149"/>
                </a:lnTo>
                <a:lnTo>
                  <a:pt x="136" y="12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8" name="Freeform 78">
            <a:extLst>
              <a:ext uri="{FF2B5EF4-FFF2-40B4-BE49-F238E27FC236}">
                <a16:creationId xmlns:a16="http://schemas.microsoft.com/office/drawing/2014/main" xmlns="" id="{2F54C3FB-9F76-46B4-B724-C1946937DB6A}"/>
              </a:ext>
            </a:extLst>
          </p:cNvPr>
          <p:cNvSpPr>
            <a:spLocks noEditPoints="1"/>
          </p:cNvSpPr>
          <p:nvPr/>
        </p:nvSpPr>
        <p:spPr bwMode="auto">
          <a:xfrm>
            <a:off x="8255000" y="2233613"/>
            <a:ext cx="468313" cy="550863"/>
          </a:xfrm>
          <a:custGeom>
            <a:avLst/>
            <a:gdLst>
              <a:gd name="T0" fmla="*/ 10 w 137"/>
              <a:gd name="T1" fmla="*/ 0 h 160"/>
              <a:gd name="T2" fmla="*/ 10 w 137"/>
              <a:gd name="T3" fmla="*/ 12 h 160"/>
              <a:gd name="T4" fmla="*/ 0 w 137"/>
              <a:gd name="T5" fmla="*/ 12 h 160"/>
              <a:gd name="T6" fmla="*/ 0 w 137"/>
              <a:gd name="T7" fmla="*/ 25 h 160"/>
              <a:gd name="T8" fmla="*/ 10 w 137"/>
              <a:gd name="T9" fmla="*/ 25 h 160"/>
              <a:gd name="T10" fmla="*/ 10 w 137"/>
              <a:gd name="T11" fmla="*/ 37 h 160"/>
              <a:gd name="T12" fmla="*/ 0 w 137"/>
              <a:gd name="T13" fmla="*/ 37 h 160"/>
              <a:gd name="T14" fmla="*/ 0 w 137"/>
              <a:gd name="T15" fmla="*/ 49 h 160"/>
              <a:gd name="T16" fmla="*/ 10 w 137"/>
              <a:gd name="T17" fmla="*/ 49 h 160"/>
              <a:gd name="T18" fmla="*/ 10 w 137"/>
              <a:gd name="T19" fmla="*/ 62 h 160"/>
              <a:gd name="T20" fmla="*/ 0 w 137"/>
              <a:gd name="T21" fmla="*/ 62 h 160"/>
              <a:gd name="T22" fmla="*/ 0 w 137"/>
              <a:gd name="T23" fmla="*/ 74 h 160"/>
              <a:gd name="T24" fmla="*/ 10 w 137"/>
              <a:gd name="T25" fmla="*/ 74 h 160"/>
              <a:gd name="T26" fmla="*/ 10 w 137"/>
              <a:gd name="T27" fmla="*/ 86 h 160"/>
              <a:gd name="T28" fmla="*/ 0 w 137"/>
              <a:gd name="T29" fmla="*/ 86 h 160"/>
              <a:gd name="T30" fmla="*/ 0 w 137"/>
              <a:gd name="T31" fmla="*/ 98 h 160"/>
              <a:gd name="T32" fmla="*/ 10 w 137"/>
              <a:gd name="T33" fmla="*/ 98 h 160"/>
              <a:gd name="T34" fmla="*/ 10 w 137"/>
              <a:gd name="T35" fmla="*/ 111 h 160"/>
              <a:gd name="T36" fmla="*/ 0 w 137"/>
              <a:gd name="T37" fmla="*/ 111 h 160"/>
              <a:gd name="T38" fmla="*/ 0 w 137"/>
              <a:gd name="T39" fmla="*/ 123 h 160"/>
              <a:gd name="T40" fmla="*/ 10 w 137"/>
              <a:gd name="T41" fmla="*/ 123 h 160"/>
              <a:gd name="T42" fmla="*/ 10 w 137"/>
              <a:gd name="T43" fmla="*/ 135 h 160"/>
              <a:gd name="T44" fmla="*/ 0 w 137"/>
              <a:gd name="T45" fmla="*/ 135 h 160"/>
              <a:gd name="T46" fmla="*/ 0 w 137"/>
              <a:gd name="T47" fmla="*/ 148 h 160"/>
              <a:gd name="T48" fmla="*/ 10 w 137"/>
              <a:gd name="T49" fmla="*/ 148 h 160"/>
              <a:gd name="T50" fmla="*/ 10 w 137"/>
              <a:gd name="T51" fmla="*/ 160 h 160"/>
              <a:gd name="T52" fmla="*/ 137 w 137"/>
              <a:gd name="T53" fmla="*/ 160 h 160"/>
              <a:gd name="T54" fmla="*/ 137 w 137"/>
              <a:gd name="T55" fmla="*/ 0 h 160"/>
              <a:gd name="T56" fmla="*/ 10 w 137"/>
              <a:gd name="T57" fmla="*/ 0 h 160"/>
              <a:gd name="T58" fmla="*/ 125 w 137"/>
              <a:gd name="T59" fmla="*/ 148 h 160"/>
              <a:gd name="T60" fmla="*/ 23 w 137"/>
              <a:gd name="T61" fmla="*/ 148 h 160"/>
              <a:gd name="T62" fmla="*/ 23 w 137"/>
              <a:gd name="T63" fmla="*/ 12 h 160"/>
              <a:gd name="T64" fmla="*/ 125 w 137"/>
              <a:gd name="T65" fmla="*/ 12 h 160"/>
              <a:gd name="T66" fmla="*/ 125 w 137"/>
              <a:gd name="T67" fmla="*/ 148 h 160"/>
              <a:gd name="T68" fmla="*/ 90 w 137"/>
              <a:gd name="T69" fmla="*/ 84 h 160"/>
              <a:gd name="T70" fmla="*/ 83 w 137"/>
              <a:gd name="T71" fmla="*/ 91 h 160"/>
              <a:gd name="T72" fmla="*/ 63 w 137"/>
              <a:gd name="T73" fmla="*/ 71 h 160"/>
              <a:gd name="T74" fmla="*/ 70 w 137"/>
              <a:gd name="T75" fmla="*/ 64 h 160"/>
              <a:gd name="T76" fmla="*/ 52 w 137"/>
              <a:gd name="T77" fmla="*/ 46 h 160"/>
              <a:gd name="T78" fmla="*/ 48 w 137"/>
              <a:gd name="T79" fmla="*/ 51 h 160"/>
              <a:gd name="T80" fmla="*/ 48 w 137"/>
              <a:gd name="T81" fmla="*/ 77 h 160"/>
              <a:gd name="T82" fmla="*/ 77 w 137"/>
              <a:gd name="T83" fmla="*/ 106 h 160"/>
              <a:gd name="T84" fmla="*/ 90 w 137"/>
              <a:gd name="T85" fmla="*/ 111 h 160"/>
              <a:gd name="T86" fmla="*/ 90 w 137"/>
              <a:gd name="T87" fmla="*/ 111 h 160"/>
              <a:gd name="T88" fmla="*/ 103 w 137"/>
              <a:gd name="T89" fmla="*/ 106 h 160"/>
              <a:gd name="T90" fmla="*/ 108 w 137"/>
              <a:gd name="T91" fmla="*/ 101 h 160"/>
              <a:gd name="T92" fmla="*/ 90 w 137"/>
              <a:gd name="T93" fmla="*/ 84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37" h="160">
                <a:moveTo>
                  <a:pt x="10" y="0"/>
                </a:moveTo>
                <a:cubicBezTo>
                  <a:pt x="10" y="12"/>
                  <a:pt x="10" y="12"/>
                  <a:pt x="10" y="12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25"/>
                  <a:pt x="0" y="25"/>
                  <a:pt x="0" y="25"/>
                </a:cubicBezTo>
                <a:cubicBezTo>
                  <a:pt x="10" y="25"/>
                  <a:pt x="10" y="25"/>
                  <a:pt x="10" y="25"/>
                </a:cubicBezTo>
                <a:cubicBezTo>
                  <a:pt x="10" y="37"/>
                  <a:pt x="10" y="37"/>
                  <a:pt x="10" y="37"/>
                </a:cubicBezTo>
                <a:cubicBezTo>
                  <a:pt x="0" y="37"/>
                  <a:pt x="0" y="37"/>
                  <a:pt x="0" y="37"/>
                </a:cubicBezTo>
                <a:cubicBezTo>
                  <a:pt x="0" y="49"/>
                  <a:pt x="0" y="49"/>
                  <a:pt x="0" y="49"/>
                </a:cubicBezTo>
                <a:cubicBezTo>
                  <a:pt x="10" y="49"/>
                  <a:pt x="10" y="49"/>
                  <a:pt x="10" y="49"/>
                </a:cubicBezTo>
                <a:cubicBezTo>
                  <a:pt x="10" y="62"/>
                  <a:pt x="10" y="62"/>
                  <a:pt x="10" y="62"/>
                </a:cubicBezTo>
                <a:cubicBezTo>
                  <a:pt x="0" y="62"/>
                  <a:pt x="0" y="62"/>
                  <a:pt x="0" y="62"/>
                </a:cubicBezTo>
                <a:cubicBezTo>
                  <a:pt x="0" y="74"/>
                  <a:pt x="0" y="74"/>
                  <a:pt x="0" y="74"/>
                </a:cubicBezTo>
                <a:cubicBezTo>
                  <a:pt x="10" y="74"/>
                  <a:pt x="10" y="74"/>
                  <a:pt x="10" y="74"/>
                </a:cubicBezTo>
                <a:cubicBezTo>
                  <a:pt x="10" y="86"/>
                  <a:pt x="10" y="86"/>
                  <a:pt x="10" y="86"/>
                </a:cubicBezTo>
                <a:cubicBezTo>
                  <a:pt x="0" y="86"/>
                  <a:pt x="0" y="86"/>
                  <a:pt x="0" y="86"/>
                </a:cubicBezTo>
                <a:cubicBezTo>
                  <a:pt x="0" y="98"/>
                  <a:pt x="0" y="98"/>
                  <a:pt x="0" y="98"/>
                </a:cubicBezTo>
                <a:cubicBezTo>
                  <a:pt x="10" y="98"/>
                  <a:pt x="10" y="98"/>
                  <a:pt x="10" y="98"/>
                </a:cubicBezTo>
                <a:cubicBezTo>
                  <a:pt x="10" y="111"/>
                  <a:pt x="10" y="111"/>
                  <a:pt x="10" y="111"/>
                </a:cubicBezTo>
                <a:cubicBezTo>
                  <a:pt x="0" y="111"/>
                  <a:pt x="0" y="111"/>
                  <a:pt x="0" y="111"/>
                </a:cubicBezTo>
                <a:cubicBezTo>
                  <a:pt x="0" y="123"/>
                  <a:pt x="0" y="123"/>
                  <a:pt x="0" y="123"/>
                </a:cubicBezTo>
                <a:cubicBezTo>
                  <a:pt x="10" y="123"/>
                  <a:pt x="10" y="123"/>
                  <a:pt x="10" y="123"/>
                </a:cubicBezTo>
                <a:cubicBezTo>
                  <a:pt x="10" y="135"/>
                  <a:pt x="10" y="135"/>
                  <a:pt x="10" y="135"/>
                </a:cubicBezTo>
                <a:cubicBezTo>
                  <a:pt x="0" y="135"/>
                  <a:pt x="0" y="135"/>
                  <a:pt x="0" y="135"/>
                </a:cubicBezTo>
                <a:cubicBezTo>
                  <a:pt x="0" y="148"/>
                  <a:pt x="0" y="148"/>
                  <a:pt x="0" y="148"/>
                </a:cubicBezTo>
                <a:cubicBezTo>
                  <a:pt x="10" y="148"/>
                  <a:pt x="10" y="148"/>
                  <a:pt x="10" y="148"/>
                </a:cubicBezTo>
                <a:cubicBezTo>
                  <a:pt x="10" y="160"/>
                  <a:pt x="10" y="160"/>
                  <a:pt x="10" y="160"/>
                </a:cubicBezTo>
                <a:cubicBezTo>
                  <a:pt x="137" y="160"/>
                  <a:pt x="137" y="160"/>
                  <a:pt x="137" y="160"/>
                </a:cubicBezTo>
                <a:cubicBezTo>
                  <a:pt x="137" y="0"/>
                  <a:pt x="137" y="0"/>
                  <a:pt x="137" y="0"/>
                </a:cubicBezTo>
                <a:lnTo>
                  <a:pt x="10" y="0"/>
                </a:lnTo>
                <a:close/>
                <a:moveTo>
                  <a:pt x="125" y="148"/>
                </a:moveTo>
                <a:cubicBezTo>
                  <a:pt x="23" y="148"/>
                  <a:pt x="23" y="148"/>
                  <a:pt x="23" y="148"/>
                </a:cubicBezTo>
                <a:cubicBezTo>
                  <a:pt x="23" y="12"/>
                  <a:pt x="23" y="12"/>
                  <a:pt x="23" y="12"/>
                </a:cubicBezTo>
                <a:cubicBezTo>
                  <a:pt x="125" y="12"/>
                  <a:pt x="125" y="12"/>
                  <a:pt x="125" y="12"/>
                </a:cubicBezTo>
                <a:lnTo>
                  <a:pt x="125" y="148"/>
                </a:lnTo>
                <a:close/>
                <a:moveTo>
                  <a:pt x="90" y="84"/>
                </a:moveTo>
                <a:cubicBezTo>
                  <a:pt x="83" y="91"/>
                  <a:pt x="83" y="91"/>
                  <a:pt x="83" y="91"/>
                </a:cubicBezTo>
                <a:cubicBezTo>
                  <a:pt x="63" y="71"/>
                  <a:pt x="63" y="71"/>
                  <a:pt x="63" y="71"/>
                </a:cubicBezTo>
                <a:cubicBezTo>
                  <a:pt x="70" y="64"/>
                  <a:pt x="70" y="64"/>
                  <a:pt x="70" y="64"/>
                </a:cubicBezTo>
                <a:cubicBezTo>
                  <a:pt x="52" y="46"/>
                  <a:pt x="52" y="46"/>
                  <a:pt x="52" y="46"/>
                </a:cubicBezTo>
                <a:cubicBezTo>
                  <a:pt x="48" y="51"/>
                  <a:pt x="48" y="51"/>
                  <a:pt x="48" y="51"/>
                </a:cubicBezTo>
                <a:cubicBezTo>
                  <a:pt x="41" y="58"/>
                  <a:pt x="41" y="70"/>
                  <a:pt x="48" y="77"/>
                </a:cubicBezTo>
                <a:cubicBezTo>
                  <a:pt x="77" y="106"/>
                  <a:pt x="77" y="106"/>
                  <a:pt x="77" y="106"/>
                </a:cubicBezTo>
                <a:cubicBezTo>
                  <a:pt x="81" y="109"/>
                  <a:pt x="85" y="111"/>
                  <a:pt x="90" y="111"/>
                </a:cubicBezTo>
                <a:cubicBezTo>
                  <a:pt x="90" y="111"/>
                  <a:pt x="90" y="111"/>
                  <a:pt x="90" y="111"/>
                </a:cubicBezTo>
                <a:cubicBezTo>
                  <a:pt x="95" y="111"/>
                  <a:pt x="100" y="109"/>
                  <a:pt x="103" y="106"/>
                </a:cubicBezTo>
                <a:cubicBezTo>
                  <a:pt x="108" y="101"/>
                  <a:pt x="108" y="101"/>
                  <a:pt x="108" y="101"/>
                </a:cubicBezTo>
                <a:lnTo>
                  <a:pt x="90" y="8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9" name="Freeform 79">
            <a:extLst>
              <a:ext uri="{FF2B5EF4-FFF2-40B4-BE49-F238E27FC236}">
                <a16:creationId xmlns:a16="http://schemas.microsoft.com/office/drawing/2014/main" xmlns="" id="{4CBC6952-2914-4194-9498-9D1DA25046D7}"/>
              </a:ext>
            </a:extLst>
          </p:cNvPr>
          <p:cNvSpPr>
            <a:spLocks noEditPoints="1"/>
          </p:cNvSpPr>
          <p:nvPr/>
        </p:nvSpPr>
        <p:spPr bwMode="auto">
          <a:xfrm>
            <a:off x="8296275" y="2852738"/>
            <a:ext cx="388938" cy="550863"/>
          </a:xfrm>
          <a:custGeom>
            <a:avLst/>
            <a:gdLst>
              <a:gd name="T0" fmla="*/ 96 w 114"/>
              <a:gd name="T1" fmla="*/ 127 h 160"/>
              <a:gd name="T2" fmla="*/ 96 w 114"/>
              <a:gd name="T3" fmla="*/ 39 h 160"/>
              <a:gd name="T4" fmla="*/ 105 w 114"/>
              <a:gd name="T5" fmla="*/ 39 h 160"/>
              <a:gd name="T6" fmla="*/ 105 w 114"/>
              <a:gd name="T7" fmla="*/ 28 h 160"/>
              <a:gd name="T8" fmla="*/ 63 w 114"/>
              <a:gd name="T9" fmla="*/ 28 h 160"/>
              <a:gd name="T10" fmla="*/ 63 w 114"/>
              <a:gd name="T11" fmla="*/ 12 h 160"/>
              <a:gd name="T12" fmla="*/ 64 w 114"/>
              <a:gd name="T13" fmla="*/ 7 h 160"/>
              <a:gd name="T14" fmla="*/ 57 w 114"/>
              <a:gd name="T15" fmla="*/ 0 h 160"/>
              <a:gd name="T16" fmla="*/ 50 w 114"/>
              <a:gd name="T17" fmla="*/ 7 h 160"/>
              <a:gd name="T18" fmla="*/ 51 w 114"/>
              <a:gd name="T19" fmla="*/ 12 h 160"/>
              <a:gd name="T20" fmla="*/ 51 w 114"/>
              <a:gd name="T21" fmla="*/ 28 h 160"/>
              <a:gd name="T22" fmla="*/ 9 w 114"/>
              <a:gd name="T23" fmla="*/ 28 h 160"/>
              <a:gd name="T24" fmla="*/ 9 w 114"/>
              <a:gd name="T25" fmla="*/ 39 h 160"/>
              <a:gd name="T26" fmla="*/ 18 w 114"/>
              <a:gd name="T27" fmla="*/ 39 h 160"/>
              <a:gd name="T28" fmla="*/ 18 w 114"/>
              <a:gd name="T29" fmla="*/ 127 h 160"/>
              <a:gd name="T30" fmla="*/ 0 w 114"/>
              <a:gd name="T31" fmla="*/ 127 h 160"/>
              <a:gd name="T32" fmla="*/ 0 w 114"/>
              <a:gd name="T33" fmla="*/ 160 h 160"/>
              <a:gd name="T34" fmla="*/ 114 w 114"/>
              <a:gd name="T35" fmla="*/ 160 h 160"/>
              <a:gd name="T36" fmla="*/ 114 w 114"/>
              <a:gd name="T37" fmla="*/ 127 h 160"/>
              <a:gd name="T38" fmla="*/ 96 w 114"/>
              <a:gd name="T39" fmla="*/ 127 h 160"/>
              <a:gd name="T40" fmla="*/ 29 w 114"/>
              <a:gd name="T41" fmla="*/ 39 h 160"/>
              <a:gd name="T42" fmla="*/ 85 w 114"/>
              <a:gd name="T43" fmla="*/ 39 h 160"/>
              <a:gd name="T44" fmla="*/ 85 w 114"/>
              <a:gd name="T45" fmla="*/ 127 h 160"/>
              <a:gd name="T46" fmla="*/ 29 w 114"/>
              <a:gd name="T47" fmla="*/ 127 h 160"/>
              <a:gd name="T48" fmla="*/ 29 w 114"/>
              <a:gd name="T49" fmla="*/ 39 h 160"/>
              <a:gd name="T50" fmla="*/ 103 w 114"/>
              <a:gd name="T51" fmla="*/ 149 h 160"/>
              <a:gd name="T52" fmla="*/ 11 w 114"/>
              <a:gd name="T53" fmla="*/ 149 h 160"/>
              <a:gd name="T54" fmla="*/ 11 w 114"/>
              <a:gd name="T55" fmla="*/ 138 h 160"/>
              <a:gd name="T56" fmla="*/ 103 w 114"/>
              <a:gd name="T57" fmla="*/ 138 h 160"/>
              <a:gd name="T58" fmla="*/ 103 w 114"/>
              <a:gd name="T59" fmla="*/ 149 h 160"/>
              <a:gd name="T60" fmla="*/ 40 w 114"/>
              <a:gd name="T61" fmla="*/ 50 h 160"/>
              <a:gd name="T62" fmla="*/ 40 w 114"/>
              <a:gd name="T63" fmla="*/ 83 h 160"/>
              <a:gd name="T64" fmla="*/ 74 w 114"/>
              <a:gd name="T65" fmla="*/ 83 h 160"/>
              <a:gd name="T66" fmla="*/ 74 w 114"/>
              <a:gd name="T67" fmla="*/ 50 h 160"/>
              <a:gd name="T68" fmla="*/ 40 w 114"/>
              <a:gd name="T69" fmla="*/ 50 h 160"/>
              <a:gd name="T70" fmla="*/ 63 w 114"/>
              <a:gd name="T71" fmla="*/ 72 h 160"/>
              <a:gd name="T72" fmla="*/ 51 w 114"/>
              <a:gd name="T73" fmla="*/ 72 h 160"/>
              <a:gd name="T74" fmla="*/ 51 w 114"/>
              <a:gd name="T75" fmla="*/ 61 h 160"/>
              <a:gd name="T76" fmla="*/ 63 w 114"/>
              <a:gd name="T77" fmla="*/ 61 h 160"/>
              <a:gd name="T78" fmla="*/ 63 w 114"/>
              <a:gd name="T79" fmla="*/ 72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14" h="160">
                <a:moveTo>
                  <a:pt x="96" y="127"/>
                </a:moveTo>
                <a:cubicBezTo>
                  <a:pt x="96" y="39"/>
                  <a:pt x="96" y="39"/>
                  <a:pt x="96" y="39"/>
                </a:cubicBezTo>
                <a:cubicBezTo>
                  <a:pt x="105" y="39"/>
                  <a:pt x="105" y="39"/>
                  <a:pt x="105" y="39"/>
                </a:cubicBezTo>
                <a:cubicBezTo>
                  <a:pt x="105" y="28"/>
                  <a:pt x="105" y="28"/>
                  <a:pt x="105" y="28"/>
                </a:cubicBezTo>
                <a:cubicBezTo>
                  <a:pt x="63" y="28"/>
                  <a:pt x="63" y="28"/>
                  <a:pt x="63" y="28"/>
                </a:cubicBezTo>
                <a:cubicBezTo>
                  <a:pt x="63" y="12"/>
                  <a:pt x="63" y="12"/>
                  <a:pt x="63" y="12"/>
                </a:cubicBezTo>
                <a:cubicBezTo>
                  <a:pt x="64" y="11"/>
                  <a:pt x="64" y="9"/>
                  <a:pt x="64" y="7"/>
                </a:cubicBezTo>
                <a:cubicBezTo>
                  <a:pt x="64" y="3"/>
                  <a:pt x="61" y="0"/>
                  <a:pt x="57" y="0"/>
                </a:cubicBezTo>
                <a:cubicBezTo>
                  <a:pt x="53" y="0"/>
                  <a:pt x="50" y="3"/>
                  <a:pt x="50" y="7"/>
                </a:cubicBezTo>
                <a:cubicBezTo>
                  <a:pt x="50" y="9"/>
                  <a:pt x="50" y="11"/>
                  <a:pt x="51" y="12"/>
                </a:cubicBezTo>
                <a:cubicBezTo>
                  <a:pt x="51" y="28"/>
                  <a:pt x="51" y="28"/>
                  <a:pt x="51" y="28"/>
                </a:cubicBezTo>
                <a:cubicBezTo>
                  <a:pt x="9" y="28"/>
                  <a:pt x="9" y="28"/>
                  <a:pt x="9" y="28"/>
                </a:cubicBezTo>
                <a:cubicBezTo>
                  <a:pt x="9" y="39"/>
                  <a:pt x="9" y="39"/>
                  <a:pt x="9" y="39"/>
                </a:cubicBezTo>
                <a:cubicBezTo>
                  <a:pt x="18" y="39"/>
                  <a:pt x="18" y="39"/>
                  <a:pt x="18" y="39"/>
                </a:cubicBezTo>
                <a:cubicBezTo>
                  <a:pt x="18" y="127"/>
                  <a:pt x="18" y="127"/>
                  <a:pt x="18" y="127"/>
                </a:cubicBezTo>
                <a:cubicBezTo>
                  <a:pt x="0" y="127"/>
                  <a:pt x="0" y="127"/>
                  <a:pt x="0" y="127"/>
                </a:cubicBezTo>
                <a:cubicBezTo>
                  <a:pt x="0" y="160"/>
                  <a:pt x="0" y="160"/>
                  <a:pt x="0" y="160"/>
                </a:cubicBezTo>
                <a:cubicBezTo>
                  <a:pt x="114" y="160"/>
                  <a:pt x="114" y="160"/>
                  <a:pt x="114" y="160"/>
                </a:cubicBezTo>
                <a:cubicBezTo>
                  <a:pt x="114" y="127"/>
                  <a:pt x="114" y="127"/>
                  <a:pt x="114" y="127"/>
                </a:cubicBezTo>
                <a:lnTo>
                  <a:pt x="96" y="127"/>
                </a:lnTo>
                <a:close/>
                <a:moveTo>
                  <a:pt x="29" y="39"/>
                </a:moveTo>
                <a:cubicBezTo>
                  <a:pt x="85" y="39"/>
                  <a:pt x="85" y="39"/>
                  <a:pt x="85" y="39"/>
                </a:cubicBezTo>
                <a:cubicBezTo>
                  <a:pt x="85" y="127"/>
                  <a:pt x="85" y="127"/>
                  <a:pt x="85" y="127"/>
                </a:cubicBezTo>
                <a:cubicBezTo>
                  <a:pt x="29" y="127"/>
                  <a:pt x="29" y="127"/>
                  <a:pt x="29" y="127"/>
                </a:cubicBezTo>
                <a:lnTo>
                  <a:pt x="29" y="39"/>
                </a:lnTo>
                <a:close/>
                <a:moveTo>
                  <a:pt x="103" y="149"/>
                </a:moveTo>
                <a:cubicBezTo>
                  <a:pt x="11" y="149"/>
                  <a:pt x="11" y="149"/>
                  <a:pt x="11" y="149"/>
                </a:cubicBezTo>
                <a:cubicBezTo>
                  <a:pt x="11" y="138"/>
                  <a:pt x="11" y="138"/>
                  <a:pt x="11" y="138"/>
                </a:cubicBezTo>
                <a:cubicBezTo>
                  <a:pt x="103" y="138"/>
                  <a:pt x="103" y="138"/>
                  <a:pt x="103" y="138"/>
                </a:cubicBezTo>
                <a:cubicBezTo>
                  <a:pt x="103" y="149"/>
                  <a:pt x="103" y="149"/>
                  <a:pt x="103" y="149"/>
                </a:cubicBezTo>
                <a:close/>
                <a:moveTo>
                  <a:pt x="40" y="50"/>
                </a:moveTo>
                <a:cubicBezTo>
                  <a:pt x="40" y="83"/>
                  <a:pt x="40" y="83"/>
                  <a:pt x="40" y="83"/>
                </a:cubicBezTo>
                <a:cubicBezTo>
                  <a:pt x="74" y="83"/>
                  <a:pt x="74" y="83"/>
                  <a:pt x="74" y="83"/>
                </a:cubicBezTo>
                <a:cubicBezTo>
                  <a:pt x="74" y="50"/>
                  <a:pt x="74" y="50"/>
                  <a:pt x="74" y="50"/>
                </a:cubicBezTo>
                <a:lnTo>
                  <a:pt x="40" y="50"/>
                </a:lnTo>
                <a:close/>
                <a:moveTo>
                  <a:pt x="63" y="72"/>
                </a:moveTo>
                <a:cubicBezTo>
                  <a:pt x="51" y="72"/>
                  <a:pt x="51" y="72"/>
                  <a:pt x="51" y="72"/>
                </a:cubicBezTo>
                <a:cubicBezTo>
                  <a:pt x="51" y="61"/>
                  <a:pt x="51" y="61"/>
                  <a:pt x="51" y="61"/>
                </a:cubicBezTo>
                <a:cubicBezTo>
                  <a:pt x="63" y="61"/>
                  <a:pt x="63" y="61"/>
                  <a:pt x="63" y="61"/>
                </a:cubicBezTo>
                <a:lnTo>
                  <a:pt x="63" y="7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0" name="Freeform 80">
            <a:extLst>
              <a:ext uri="{FF2B5EF4-FFF2-40B4-BE49-F238E27FC236}">
                <a16:creationId xmlns:a16="http://schemas.microsoft.com/office/drawing/2014/main" xmlns="" id="{3B94EE0A-5734-4EDC-B785-268CFDCAC964}"/>
              </a:ext>
            </a:extLst>
          </p:cNvPr>
          <p:cNvSpPr>
            <a:spLocks noEditPoints="1"/>
          </p:cNvSpPr>
          <p:nvPr/>
        </p:nvSpPr>
        <p:spPr bwMode="auto">
          <a:xfrm>
            <a:off x="8213725" y="3471863"/>
            <a:ext cx="546100" cy="522288"/>
          </a:xfrm>
          <a:custGeom>
            <a:avLst/>
            <a:gdLst>
              <a:gd name="T0" fmla="*/ 151 w 160"/>
              <a:gd name="T1" fmla="*/ 22 h 152"/>
              <a:gd name="T2" fmla="*/ 127 w 160"/>
              <a:gd name="T3" fmla="*/ 0 h 152"/>
              <a:gd name="T4" fmla="*/ 121 w 160"/>
              <a:gd name="T5" fmla="*/ 0 h 152"/>
              <a:gd name="T6" fmla="*/ 121 w 160"/>
              <a:gd name="T7" fmla="*/ 6 h 152"/>
              <a:gd name="T8" fmla="*/ 100 w 160"/>
              <a:gd name="T9" fmla="*/ 27 h 152"/>
              <a:gd name="T10" fmla="*/ 18 w 160"/>
              <a:gd name="T11" fmla="*/ 27 h 152"/>
              <a:gd name="T12" fmla="*/ 0 w 160"/>
              <a:gd name="T13" fmla="*/ 45 h 152"/>
              <a:gd name="T14" fmla="*/ 0 w 160"/>
              <a:gd name="T15" fmla="*/ 84 h 152"/>
              <a:gd name="T16" fmla="*/ 16 w 160"/>
              <a:gd name="T17" fmla="*/ 101 h 152"/>
              <a:gd name="T18" fmla="*/ 24 w 160"/>
              <a:gd name="T19" fmla="*/ 152 h 152"/>
              <a:gd name="T20" fmla="*/ 60 w 160"/>
              <a:gd name="T21" fmla="*/ 152 h 152"/>
              <a:gd name="T22" fmla="*/ 52 w 160"/>
              <a:gd name="T23" fmla="*/ 101 h 152"/>
              <a:gd name="T24" fmla="*/ 100 w 160"/>
              <a:gd name="T25" fmla="*/ 101 h 152"/>
              <a:gd name="T26" fmla="*/ 121 w 160"/>
              <a:gd name="T27" fmla="*/ 123 h 152"/>
              <a:gd name="T28" fmla="*/ 121 w 160"/>
              <a:gd name="T29" fmla="*/ 129 h 152"/>
              <a:gd name="T30" fmla="*/ 127 w 160"/>
              <a:gd name="T31" fmla="*/ 129 h 152"/>
              <a:gd name="T32" fmla="*/ 151 w 160"/>
              <a:gd name="T33" fmla="*/ 107 h 152"/>
              <a:gd name="T34" fmla="*/ 160 w 160"/>
              <a:gd name="T35" fmla="*/ 64 h 152"/>
              <a:gd name="T36" fmla="*/ 151 w 160"/>
              <a:gd name="T37" fmla="*/ 22 h 152"/>
              <a:gd name="T38" fmla="*/ 27 w 160"/>
              <a:gd name="T39" fmla="*/ 90 h 152"/>
              <a:gd name="T40" fmla="*/ 18 w 160"/>
              <a:gd name="T41" fmla="*/ 90 h 152"/>
              <a:gd name="T42" fmla="*/ 12 w 160"/>
              <a:gd name="T43" fmla="*/ 84 h 152"/>
              <a:gd name="T44" fmla="*/ 12 w 160"/>
              <a:gd name="T45" fmla="*/ 45 h 152"/>
              <a:gd name="T46" fmla="*/ 18 w 160"/>
              <a:gd name="T47" fmla="*/ 39 h 152"/>
              <a:gd name="T48" fmla="*/ 27 w 160"/>
              <a:gd name="T49" fmla="*/ 39 h 152"/>
              <a:gd name="T50" fmla="*/ 27 w 160"/>
              <a:gd name="T51" fmla="*/ 90 h 152"/>
              <a:gd name="T52" fmla="*/ 34 w 160"/>
              <a:gd name="T53" fmla="*/ 140 h 152"/>
              <a:gd name="T54" fmla="*/ 28 w 160"/>
              <a:gd name="T55" fmla="*/ 101 h 152"/>
              <a:gd name="T56" fmla="*/ 39 w 160"/>
              <a:gd name="T57" fmla="*/ 101 h 152"/>
              <a:gd name="T58" fmla="*/ 40 w 160"/>
              <a:gd name="T59" fmla="*/ 101 h 152"/>
              <a:gd name="T60" fmla="*/ 46 w 160"/>
              <a:gd name="T61" fmla="*/ 140 h 152"/>
              <a:gd name="T62" fmla="*/ 34 w 160"/>
              <a:gd name="T63" fmla="*/ 140 h 152"/>
              <a:gd name="T64" fmla="*/ 82 w 160"/>
              <a:gd name="T65" fmla="*/ 90 h 152"/>
              <a:gd name="T66" fmla="*/ 39 w 160"/>
              <a:gd name="T67" fmla="*/ 90 h 152"/>
              <a:gd name="T68" fmla="*/ 39 w 160"/>
              <a:gd name="T69" fmla="*/ 39 h 152"/>
              <a:gd name="T70" fmla="*/ 82 w 160"/>
              <a:gd name="T71" fmla="*/ 39 h 152"/>
              <a:gd name="T72" fmla="*/ 82 w 160"/>
              <a:gd name="T73" fmla="*/ 90 h 152"/>
              <a:gd name="T74" fmla="*/ 140 w 160"/>
              <a:gd name="T75" fmla="*/ 102 h 152"/>
              <a:gd name="T76" fmla="*/ 132 w 160"/>
              <a:gd name="T77" fmla="*/ 114 h 152"/>
              <a:gd name="T78" fmla="*/ 100 w 160"/>
              <a:gd name="T79" fmla="*/ 90 h 152"/>
              <a:gd name="T80" fmla="*/ 94 w 160"/>
              <a:gd name="T81" fmla="*/ 90 h 152"/>
              <a:gd name="T82" fmla="*/ 94 w 160"/>
              <a:gd name="T83" fmla="*/ 39 h 152"/>
              <a:gd name="T84" fmla="*/ 100 w 160"/>
              <a:gd name="T85" fmla="*/ 39 h 152"/>
              <a:gd name="T86" fmla="*/ 132 w 160"/>
              <a:gd name="T87" fmla="*/ 14 h 152"/>
              <a:gd name="T88" fmla="*/ 140 w 160"/>
              <a:gd name="T89" fmla="*/ 27 h 152"/>
              <a:gd name="T90" fmla="*/ 148 w 160"/>
              <a:gd name="T91" fmla="*/ 64 h 152"/>
              <a:gd name="T92" fmla="*/ 140 w 160"/>
              <a:gd name="T93" fmla="*/ 102 h 1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60" h="152">
                <a:moveTo>
                  <a:pt x="151" y="22"/>
                </a:moveTo>
                <a:cubicBezTo>
                  <a:pt x="144" y="8"/>
                  <a:pt x="136" y="0"/>
                  <a:pt x="127" y="0"/>
                </a:cubicBezTo>
                <a:cubicBezTo>
                  <a:pt x="121" y="0"/>
                  <a:pt x="121" y="0"/>
                  <a:pt x="121" y="0"/>
                </a:cubicBezTo>
                <a:cubicBezTo>
                  <a:pt x="121" y="6"/>
                  <a:pt x="121" y="6"/>
                  <a:pt x="121" y="6"/>
                </a:cubicBezTo>
                <a:cubicBezTo>
                  <a:pt x="121" y="18"/>
                  <a:pt x="111" y="27"/>
                  <a:pt x="100" y="27"/>
                </a:cubicBezTo>
                <a:cubicBezTo>
                  <a:pt x="18" y="27"/>
                  <a:pt x="18" y="27"/>
                  <a:pt x="18" y="27"/>
                </a:cubicBezTo>
                <a:cubicBezTo>
                  <a:pt x="8" y="27"/>
                  <a:pt x="0" y="35"/>
                  <a:pt x="0" y="45"/>
                </a:cubicBezTo>
                <a:cubicBezTo>
                  <a:pt x="0" y="84"/>
                  <a:pt x="0" y="84"/>
                  <a:pt x="0" y="84"/>
                </a:cubicBezTo>
                <a:cubicBezTo>
                  <a:pt x="0" y="93"/>
                  <a:pt x="7" y="101"/>
                  <a:pt x="16" y="101"/>
                </a:cubicBezTo>
                <a:cubicBezTo>
                  <a:pt x="24" y="152"/>
                  <a:pt x="24" y="152"/>
                  <a:pt x="24" y="152"/>
                </a:cubicBezTo>
                <a:cubicBezTo>
                  <a:pt x="60" y="152"/>
                  <a:pt x="60" y="152"/>
                  <a:pt x="60" y="152"/>
                </a:cubicBezTo>
                <a:cubicBezTo>
                  <a:pt x="52" y="101"/>
                  <a:pt x="52" y="101"/>
                  <a:pt x="52" y="101"/>
                </a:cubicBezTo>
                <a:cubicBezTo>
                  <a:pt x="100" y="101"/>
                  <a:pt x="100" y="101"/>
                  <a:pt x="100" y="101"/>
                </a:cubicBezTo>
                <a:cubicBezTo>
                  <a:pt x="111" y="101"/>
                  <a:pt x="121" y="111"/>
                  <a:pt x="121" y="123"/>
                </a:cubicBezTo>
                <a:cubicBezTo>
                  <a:pt x="121" y="129"/>
                  <a:pt x="121" y="129"/>
                  <a:pt x="121" y="129"/>
                </a:cubicBezTo>
                <a:cubicBezTo>
                  <a:pt x="127" y="129"/>
                  <a:pt x="127" y="129"/>
                  <a:pt x="127" y="129"/>
                </a:cubicBezTo>
                <a:cubicBezTo>
                  <a:pt x="136" y="129"/>
                  <a:pt x="144" y="121"/>
                  <a:pt x="151" y="107"/>
                </a:cubicBezTo>
                <a:cubicBezTo>
                  <a:pt x="157" y="94"/>
                  <a:pt x="160" y="79"/>
                  <a:pt x="160" y="64"/>
                </a:cubicBezTo>
                <a:cubicBezTo>
                  <a:pt x="160" y="50"/>
                  <a:pt x="157" y="35"/>
                  <a:pt x="151" y="22"/>
                </a:cubicBezTo>
                <a:close/>
                <a:moveTo>
                  <a:pt x="27" y="90"/>
                </a:moveTo>
                <a:cubicBezTo>
                  <a:pt x="18" y="90"/>
                  <a:pt x="18" y="90"/>
                  <a:pt x="18" y="90"/>
                </a:cubicBezTo>
                <a:cubicBezTo>
                  <a:pt x="14" y="90"/>
                  <a:pt x="12" y="87"/>
                  <a:pt x="12" y="84"/>
                </a:cubicBezTo>
                <a:cubicBezTo>
                  <a:pt x="12" y="45"/>
                  <a:pt x="12" y="45"/>
                  <a:pt x="12" y="45"/>
                </a:cubicBezTo>
                <a:cubicBezTo>
                  <a:pt x="12" y="42"/>
                  <a:pt x="14" y="39"/>
                  <a:pt x="18" y="39"/>
                </a:cubicBezTo>
                <a:cubicBezTo>
                  <a:pt x="27" y="39"/>
                  <a:pt x="27" y="39"/>
                  <a:pt x="27" y="39"/>
                </a:cubicBezTo>
                <a:cubicBezTo>
                  <a:pt x="27" y="90"/>
                  <a:pt x="27" y="90"/>
                  <a:pt x="27" y="90"/>
                </a:cubicBezTo>
                <a:close/>
                <a:moveTo>
                  <a:pt x="34" y="140"/>
                </a:moveTo>
                <a:cubicBezTo>
                  <a:pt x="28" y="101"/>
                  <a:pt x="28" y="101"/>
                  <a:pt x="28" y="101"/>
                </a:cubicBezTo>
                <a:cubicBezTo>
                  <a:pt x="39" y="101"/>
                  <a:pt x="39" y="101"/>
                  <a:pt x="39" y="101"/>
                </a:cubicBezTo>
                <a:cubicBezTo>
                  <a:pt x="40" y="101"/>
                  <a:pt x="40" y="101"/>
                  <a:pt x="40" y="101"/>
                </a:cubicBezTo>
                <a:cubicBezTo>
                  <a:pt x="46" y="140"/>
                  <a:pt x="46" y="140"/>
                  <a:pt x="46" y="140"/>
                </a:cubicBezTo>
                <a:lnTo>
                  <a:pt x="34" y="140"/>
                </a:lnTo>
                <a:close/>
                <a:moveTo>
                  <a:pt x="82" y="90"/>
                </a:moveTo>
                <a:cubicBezTo>
                  <a:pt x="39" y="90"/>
                  <a:pt x="39" y="90"/>
                  <a:pt x="39" y="90"/>
                </a:cubicBezTo>
                <a:cubicBezTo>
                  <a:pt x="39" y="39"/>
                  <a:pt x="39" y="39"/>
                  <a:pt x="39" y="39"/>
                </a:cubicBezTo>
                <a:cubicBezTo>
                  <a:pt x="82" y="39"/>
                  <a:pt x="82" y="39"/>
                  <a:pt x="82" y="39"/>
                </a:cubicBezTo>
                <a:lnTo>
                  <a:pt x="82" y="90"/>
                </a:lnTo>
                <a:close/>
                <a:moveTo>
                  <a:pt x="140" y="102"/>
                </a:moveTo>
                <a:cubicBezTo>
                  <a:pt x="137" y="108"/>
                  <a:pt x="134" y="112"/>
                  <a:pt x="132" y="114"/>
                </a:cubicBezTo>
                <a:cubicBezTo>
                  <a:pt x="128" y="100"/>
                  <a:pt x="115" y="90"/>
                  <a:pt x="100" y="90"/>
                </a:cubicBezTo>
                <a:cubicBezTo>
                  <a:pt x="94" y="90"/>
                  <a:pt x="94" y="90"/>
                  <a:pt x="94" y="90"/>
                </a:cubicBezTo>
                <a:cubicBezTo>
                  <a:pt x="94" y="39"/>
                  <a:pt x="94" y="39"/>
                  <a:pt x="94" y="39"/>
                </a:cubicBezTo>
                <a:cubicBezTo>
                  <a:pt x="100" y="39"/>
                  <a:pt x="100" y="39"/>
                  <a:pt x="100" y="39"/>
                </a:cubicBezTo>
                <a:cubicBezTo>
                  <a:pt x="115" y="39"/>
                  <a:pt x="128" y="29"/>
                  <a:pt x="132" y="14"/>
                </a:cubicBezTo>
                <a:cubicBezTo>
                  <a:pt x="134" y="17"/>
                  <a:pt x="137" y="21"/>
                  <a:pt x="140" y="27"/>
                </a:cubicBezTo>
                <a:cubicBezTo>
                  <a:pt x="145" y="38"/>
                  <a:pt x="148" y="52"/>
                  <a:pt x="148" y="64"/>
                </a:cubicBezTo>
                <a:cubicBezTo>
                  <a:pt x="148" y="77"/>
                  <a:pt x="145" y="91"/>
                  <a:pt x="140" y="10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1" name="Freeform 81">
            <a:extLst>
              <a:ext uri="{FF2B5EF4-FFF2-40B4-BE49-F238E27FC236}">
                <a16:creationId xmlns:a16="http://schemas.microsoft.com/office/drawing/2014/main" xmlns="" id="{A1826AC8-1D63-4A1B-9D26-A1553152EDE2}"/>
              </a:ext>
            </a:extLst>
          </p:cNvPr>
          <p:cNvSpPr>
            <a:spLocks noEditPoints="1"/>
          </p:cNvSpPr>
          <p:nvPr/>
        </p:nvSpPr>
        <p:spPr bwMode="auto">
          <a:xfrm>
            <a:off x="8337550" y="4090988"/>
            <a:ext cx="312738" cy="550863"/>
          </a:xfrm>
          <a:custGeom>
            <a:avLst/>
            <a:gdLst>
              <a:gd name="T0" fmla="*/ 80 w 92"/>
              <a:gd name="T1" fmla="*/ 81 h 160"/>
              <a:gd name="T2" fmla="*/ 74 w 92"/>
              <a:gd name="T3" fmla="*/ 33 h 160"/>
              <a:gd name="T4" fmla="*/ 85 w 92"/>
              <a:gd name="T5" fmla="*/ 20 h 160"/>
              <a:gd name="T6" fmla="*/ 85 w 92"/>
              <a:gd name="T7" fmla="*/ 13 h 160"/>
              <a:gd name="T8" fmla="*/ 72 w 92"/>
              <a:gd name="T9" fmla="*/ 0 h 160"/>
              <a:gd name="T10" fmla="*/ 20 w 92"/>
              <a:gd name="T11" fmla="*/ 0 h 160"/>
              <a:gd name="T12" fmla="*/ 7 w 92"/>
              <a:gd name="T13" fmla="*/ 13 h 160"/>
              <a:gd name="T14" fmla="*/ 7 w 92"/>
              <a:gd name="T15" fmla="*/ 20 h 160"/>
              <a:gd name="T16" fmla="*/ 18 w 92"/>
              <a:gd name="T17" fmla="*/ 33 h 160"/>
              <a:gd name="T18" fmla="*/ 12 w 92"/>
              <a:gd name="T19" fmla="*/ 81 h 160"/>
              <a:gd name="T20" fmla="*/ 0 w 92"/>
              <a:gd name="T21" fmla="*/ 94 h 160"/>
              <a:gd name="T22" fmla="*/ 0 w 92"/>
              <a:gd name="T23" fmla="*/ 101 h 160"/>
              <a:gd name="T24" fmla="*/ 13 w 92"/>
              <a:gd name="T25" fmla="*/ 114 h 160"/>
              <a:gd name="T26" fmla="*/ 40 w 92"/>
              <a:gd name="T27" fmla="*/ 114 h 160"/>
              <a:gd name="T28" fmla="*/ 40 w 92"/>
              <a:gd name="T29" fmla="*/ 160 h 160"/>
              <a:gd name="T30" fmla="*/ 51 w 92"/>
              <a:gd name="T31" fmla="*/ 160 h 160"/>
              <a:gd name="T32" fmla="*/ 51 w 92"/>
              <a:gd name="T33" fmla="*/ 114 h 160"/>
              <a:gd name="T34" fmla="*/ 79 w 92"/>
              <a:gd name="T35" fmla="*/ 114 h 160"/>
              <a:gd name="T36" fmla="*/ 92 w 92"/>
              <a:gd name="T37" fmla="*/ 101 h 160"/>
              <a:gd name="T38" fmla="*/ 92 w 92"/>
              <a:gd name="T39" fmla="*/ 94 h 160"/>
              <a:gd name="T40" fmla="*/ 80 w 92"/>
              <a:gd name="T41" fmla="*/ 81 h 160"/>
              <a:gd name="T42" fmla="*/ 18 w 92"/>
              <a:gd name="T43" fmla="*/ 13 h 160"/>
              <a:gd name="T44" fmla="*/ 20 w 92"/>
              <a:gd name="T45" fmla="*/ 11 h 160"/>
              <a:gd name="T46" fmla="*/ 72 w 92"/>
              <a:gd name="T47" fmla="*/ 11 h 160"/>
              <a:gd name="T48" fmla="*/ 74 w 92"/>
              <a:gd name="T49" fmla="*/ 13 h 160"/>
              <a:gd name="T50" fmla="*/ 74 w 92"/>
              <a:gd name="T51" fmla="*/ 20 h 160"/>
              <a:gd name="T52" fmla="*/ 72 w 92"/>
              <a:gd name="T53" fmla="*/ 22 h 160"/>
              <a:gd name="T54" fmla="*/ 20 w 92"/>
              <a:gd name="T55" fmla="*/ 22 h 160"/>
              <a:gd name="T56" fmla="*/ 18 w 92"/>
              <a:gd name="T57" fmla="*/ 20 h 160"/>
              <a:gd name="T58" fmla="*/ 18 w 92"/>
              <a:gd name="T59" fmla="*/ 13 h 160"/>
              <a:gd name="T60" fmla="*/ 69 w 92"/>
              <a:gd name="T61" fmla="*/ 81 h 160"/>
              <a:gd name="T62" fmla="*/ 23 w 92"/>
              <a:gd name="T63" fmla="*/ 81 h 160"/>
              <a:gd name="T64" fmla="*/ 29 w 92"/>
              <a:gd name="T65" fmla="*/ 33 h 160"/>
              <a:gd name="T66" fmla="*/ 63 w 92"/>
              <a:gd name="T67" fmla="*/ 33 h 160"/>
              <a:gd name="T68" fmla="*/ 69 w 92"/>
              <a:gd name="T69" fmla="*/ 81 h 160"/>
              <a:gd name="T70" fmla="*/ 81 w 92"/>
              <a:gd name="T71" fmla="*/ 101 h 160"/>
              <a:gd name="T72" fmla="*/ 79 w 92"/>
              <a:gd name="T73" fmla="*/ 103 h 160"/>
              <a:gd name="T74" fmla="*/ 13 w 92"/>
              <a:gd name="T75" fmla="*/ 103 h 160"/>
              <a:gd name="T76" fmla="*/ 11 w 92"/>
              <a:gd name="T77" fmla="*/ 101 h 160"/>
              <a:gd name="T78" fmla="*/ 11 w 92"/>
              <a:gd name="T79" fmla="*/ 94 h 160"/>
              <a:gd name="T80" fmla="*/ 13 w 92"/>
              <a:gd name="T81" fmla="*/ 92 h 160"/>
              <a:gd name="T82" fmla="*/ 79 w 92"/>
              <a:gd name="T83" fmla="*/ 92 h 160"/>
              <a:gd name="T84" fmla="*/ 81 w 92"/>
              <a:gd name="T85" fmla="*/ 94 h 160"/>
              <a:gd name="T86" fmla="*/ 81 w 92"/>
              <a:gd name="T87" fmla="*/ 101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92" h="160">
                <a:moveTo>
                  <a:pt x="80" y="81"/>
                </a:moveTo>
                <a:cubicBezTo>
                  <a:pt x="74" y="33"/>
                  <a:pt x="74" y="33"/>
                  <a:pt x="74" y="33"/>
                </a:cubicBezTo>
                <a:cubicBezTo>
                  <a:pt x="80" y="32"/>
                  <a:pt x="85" y="26"/>
                  <a:pt x="85" y="20"/>
                </a:cubicBezTo>
                <a:cubicBezTo>
                  <a:pt x="85" y="13"/>
                  <a:pt x="85" y="13"/>
                  <a:pt x="85" y="13"/>
                </a:cubicBezTo>
                <a:cubicBezTo>
                  <a:pt x="85" y="6"/>
                  <a:pt x="79" y="0"/>
                  <a:pt x="72" y="0"/>
                </a:cubicBezTo>
                <a:cubicBezTo>
                  <a:pt x="20" y="0"/>
                  <a:pt x="20" y="0"/>
                  <a:pt x="20" y="0"/>
                </a:cubicBezTo>
                <a:cubicBezTo>
                  <a:pt x="13" y="0"/>
                  <a:pt x="7" y="6"/>
                  <a:pt x="7" y="13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6"/>
                  <a:pt x="12" y="32"/>
                  <a:pt x="18" y="33"/>
                </a:cubicBezTo>
                <a:cubicBezTo>
                  <a:pt x="12" y="81"/>
                  <a:pt x="12" y="81"/>
                  <a:pt x="12" y="81"/>
                </a:cubicBezTo>
                <a:cubicBezTo>
                  <a:pt x="5" y="82"/>
                  <a:pt x="0" y="87"/>
                  <a:pt x="0" y="94"/>
                </a:cubicBezTo>
                <a:cubicBezTo>
                  <a:pt x="0" y="101"/>
                  <a:pt x="0" y="101"/>
                  <a:pt x="0" y="101"/>
                </a:cubicBezTo>
                <a:cubicBezTo>
                  <a:pt x="0" y="108"/>
                  <a:pt x="6" y="114"/>
                  <a:pt x="13" y="114"/>
                </a:cubicBezTo>
                <a:cubicBezTo>
                  <a:pt x="40" y="114"/>
                  <a:pt x="40" y="114"/>
                  <a:pt x="40" y="114"/>
                </a:cubicBezTo>
                <a:cubicBezTo>
                  <a:pt x="40" y="160"/>
                  <a:pt x="40" y="160"/>
                  <a:pt x="40" y="160"/>
                </a:cubicBezTo>
                <a:cubicBezTo>
                  <a:pt x="51" y="160"/>
                  <a:pt x="51" y="160"/>
                  <a:pt x="51" y="160"/>
                </a:cubicBezTo>
                <a:cubicBezTo>
                  <a:pt x="51" y="114"/>
                  <a:pt x="51" y="114"/>
                  <a:pt x="51" y="114"/>
                </a:cubicBezTo>
                <a:cubicBezTo>
                  <a:pt x="79" y="114"/>
                  <a:pt x="79" y="114"/>
                  <a:pt x="79" y="114"/>
                </a:cubicBezTo>
                <a:cubicBezTo>
                  <a:pt x="86" y="114"/>
                  <a:pt x="92" y="108"/>
                  <a:pt x="92" y="101"/>
                </a:cubicBezTo>
                <a:cubicBezTo>
                  <a:pt x="92" y="94"/>
                  <a:pt x="92" y="94"/>
                  <a:pt x="92" y="94"/>
                </a:cubicBezTo>
                <a:cubicBezTo>
                  <a:pt x="92" y="87"/>
                  <a:pt x="87" y="82"/>
                  <a:pt x="80" y="81"/>
                </a:cubicBezTo>
                <a:close/>
                <a:moveTo>
                  <a:pt x="18" y="13"/>
                </a:moveTo>
                <a:cubicBezTo>
                  <a:pt x="18" y="12"/>
                  <a:pt x="19" y="11"/>
                  <a:pt x="20" y="11"/>
                </a:cubicBezTo>
                <a:cubicBezTo>
                  <a:pt x="72" y="11"/>
                  <a:pt x="72" y="11"/>
                  <a:pt x="72" y="11"/>
                </a:cubicBezTo>
                <a:cubicBezTo>
                  <a:pt x="73" y="11"/>
                  <a:pt x="74" y="12"/>
                  <a:pt x="74" y="13"/>
                </a:cubicBezTo>
                <a:cubicBezTo>
                  <a:pt x="74" y="20"/>
                  <a:pt x="74" y="20"/>
                  <a:pt x="74" y="20"/>
                </a:cubicBezTo>
                <a:cubicBezTo>
                  <a:pt x="74" y="21"/>
                  <a:pt x="73" y="22"/>
                  <a:pt x="72" y="22"/>
                </a:cubicBezTo>
                <a:cubicBezTo>
                  <a:pt x="20" y="22"/>
                  <a:pt x="20" y="22"/>
                  <a:pt x="20" y="22"/>
                </a:cubicBezTo>
                <a:cubicBezTo>
                  <a:pt x="19" y="22"/>
                  <a:pt x="18" y="21"/>
                  <a:pt x="18" y="20"/>
                </a:cubicBezTo>
                <a:lnTo>
                  <a:pt x="18" y="13"/>
                </a:lnTo>
                <a:close/>
                <a:moveTo>
                  <a:pt x="69" y="81"/>
                </a:moveTo>
                <a:cubicBezTo>
                  <a:pt x="23" y="81"/>
                  <a:pt x="23" y="81"/>
                  <a:pt x="23" y="81"/>
                </a:cubicBezTo>
                <a:cubicBezTo>
                  <a:pt x="29" y="33"/>
                  <a:pt x="29" y="33"/>
                  <a:pt x="29" y="33"/>
                </a:cubicBezTo>
                <a:cubicBezTo>
                  <a:pt x="63" y="33"/>
                  <a:pt x="63" y="33"/>
                  <a:pt x="63" y="33"/>
                </a:cubicBezTo>
                <a:lnTo>
                  <a:pt x="69" y="81"/>
                </a:lnTo>
                <a:close/>
                <a:moveTo>
                  <a:pt x="81" y="101"/>
                </a:moveTo>
                <a:cubicBezTo>
                  <a:pt x="81" y="102"/>
                  <a:pt x="80" y="103"/>
                  <a:pt x="79" y="103"/>
                </a:cubicBezTo>
                <a:cubicBezTo>
                  <a:pt x="13" y="103"/>
                  <a:pt x="13" y="103"/>
                  <a:pt x="13" y="103"/>
                </a:cubicBezTo>
                <a:cubicBezTo>
                  <a:pt x="12" y="103"/>
                  <a:pt x="11" y="102"/>
                  <a:pt x="11" y="101"/>
                </a:cubicBezTo>
                <a:cubicBezTo>
                  <a:pt x="11" y="94"/>
                  <a:pt x="11" y="94"/>
                  <a:pt x="11" y="94"/>
                </a:cubicBezTo>
                <a:cubicBezTo>
                  <a:pt x="11" y="93"/>
                  <a:pt x="12" y="92"/>
                  <a:pt x="13" y="92"/>
                </a:cubicBezTo>
                <a:cubicBezTo>
                  <a:pt x="79" y="92"/>
                  <a:pt x="79" y="92"/>
                  <a:pt x="79" y="92"/>
                </a:cubicBezTo>
                <a:cubicBezTo>
                  <a:pt x="80" y="92"/>
                  <a:pt x="81" y="93"/>
                  <a:pt x="81" y="94"/>
                </a:cubicBezTo>
                <a:cubicBezTo>
                  <a:pt x="81" y="101"/>
                  <a:pt x="81" y="101"/>
                  <a:pt x="81" y="10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2" name="Freeform 82">
            <a:extLst>
              <a:ext uri="{FF2B5EF4-FFF2-40B4-BE49-F238E27FC236}">
                <a16:creationId xmlns:a16="http://schemas.microsoft.com/office/drawing/2014/main" xmlns="" id="{AB534650-760B-4AA5-8E6E-9E7F40077ACD}"/>
              </a:ext>
            </a:extLst>
          </p:cNvPr>
          <p:cNvSpPr>
            <a:spLocks noEditPoints="1"/>
          </p:cNvSpPr>
          <p:nvPr/>
        </p:nvSpPr>
        <p:spPr bwMode="auto">
          <a:xfrm>
            <a:off x="8255000" y="4710113"/>
            <a:ext cx="474663" cy="550863"/>
          </a:xfrm>
          <a:custGeom>
            <a:avLst/>
            <a:gdLst>
              <a:gd name="T0" fmla="*/ 128 w 139"/>
              <a:gd name="T1" fmla="*/ 41 h 160"/>
              <a:gd name="T2" fmla="*/ 132 w 139"/>
              <a:gd name="T3" fmla="*/ 45 h 160"/>
              <a:gd name="T4" fmla="*/ 139 w 139"/>
              <a:gd name="T5" fmla="*/ 37 h 160"/>
              <a:gd name="T6" fmla="*/ 124 w 139"/>
              <a:gd name="T7" fmla="*/ 21 h 160"/>
              <a:gd name="T8" fmla="*/ 116 w 139"/>
              <a:gd name="T9" fmla="*/ 29 h 160"/>
              <a:gd name="T10" fmla="*/ 120 w 139"/>
              <a:gd name="T11" fmla="*/ 33 h 160"/>
              <a:gd name="T12" fmla="*/ 114 w 139"/>
              <a:gd name="T13" fmla="*/ 39 h 160"/>
              <a:gd name="T14" fmla="*/ 85 w 139"/>
              <a:gd name="T15" fmla="*/ 24 h 160"/>
              <a:gd name="T16" fmla="*/ 86 w 139"/>
              <a:gd name="T17" fmla="*/ 17 h 160"/>
              <a:gd name="T18" fmla="*/ 70 w 139"/>
              <a:gd name="T19" fmla="*/ 0 h 160"/>
              <a:gd name="T20" fmla="*/ 53 w 139"/>
              <a:gd name="T21" fmla="*/ 17 h 160"/>
              <a:gd name="T22" fmla="*/ 55 w 139"/>
              <a:gd name="T23" fmla="*/ 24 h 160"/>
              <a:gd name="T24" fmla="*/ 25 w 139"/>
              <a:gd name="T25" fmla="*/ 39 h 160"/>
              <a:gd name="T26" fmla="*/ 20 w 139"/>
              <a:gd name="T27" fmla="*/ 33 h 160"/>
              <a:gd name="T28" fmla="*/ 24 w 139"/>
              <a:gd name="T29" fmla="*/ 29 h 160"/>
              <a:gd name="T30" fmla="*/ 16 w 139"/>
              <a:gd name="T31" fmla="*/ 21 h 160"/>
              <a:gd name="T32" fmla="*/ 0 w 139"/>
              <a:gd name="T33" fmla="*/ 37 h 160"/>
              <a:gd name="T34" fmla="*/ 8 w 139"/>
              <a:gd name="T35" fmla="*/ 45 h 160"/>
              <a:gd name="T36" fmla="*/ 12 w 139"/>
              <a:gd name="T37" fmla="*/ 41 h 160"/>
              <a:gd name="T38" fmla="*/ 17 w 139"/>
              <a:gd name="T39" fmla="*/ 47 h 160"/>
              <a:gd name="T40" fmla="*/ 1 w 139"/>
              <a:gd name="T41" fmla="*/ 91 h 160"/>
              <a:gd name="T42" fmla="*/ 70 w 139"/>
              <a:gd name="T43" fmla="*/ 160 h 160"/>
              <a:gd name="T44" fmla="*/ 139 w 139"/>
              <a:gd name="T45" fmla="*/ 91 h 160"/>
              <a:gd name="T46" fmla="*/ 122 w 139"/>
              <a:gd name="T47" fmla="*/ 47 h 160"/>
              <a:gd name="T48" fmla="*/ 128 w 139"/>
              <a:gd name="T49" fmla="*/ 41 h 160"/>
              <a:gd name="T50" fmla="*/ 70 w 139"/>
              <a:gd name="T51" fmla="*/ 11 h 160"/>
              <a:gd name="T52" fmla="*/ 75 w 139"/>
              <a:gd name="T53" fmla="*/ 17 h 160"/>
              <a:gd name="T54" fmla="*/ 70 w 139"/>
              <a:gd name="T55" fmla="*/ 22 h 160"/>
              <a:gd name="T56" fmla="*/ 64 w 139"/>
              <a:gd name="T57" fmla="*/ 17 h 160"/>
              <a:gd name="T58" fmla="*/ 70 w 139"/>
              <a:gd name="T59" fmla="*/ 11 h 160"/>
              <a:gd name="T60" fmla="*/ 127 w 139"/>
              <a:gd name="T61" fmla="*/ 91 h 160"/>
              <a:gd name="T62" fmla="*/ 70 w 139"/>
              <a:gd name="T63" fmla="*/ 149 h 160"/>
              <a:gd name="T64" fmla="*/ 12 w 139"/>
              <a:gd name="T65" fmla="*/ 91 h 160"/>
              <a:gd name="T66" fmla="*/ 70 w 139"/>
              <a:gd name="T67" fmla="*/ 33 h 160"/>
              <a:gd name="T68" fmla="*/ 127 w 139"/>
              <a:gd name="T69" fmla="*/ 91 h 160"/>
              <a:gd name="T70" fmla="*/ 75 w 139"/>
              <a:gd name="T71" fmla="*/ 86 h 160"/>
              <a:gd name="T72" fmla="*/ 75 w 139"/>
              <a:gd name="T73" fmla="*/ 45 h 160"/>
              <a:gd name="T74" fmla="*/ 64 w 139"/>
              <a:gd name="T75" fmla="*/ 45 h 160"/>
              <a:gd name="T76" fmla="*/ 64 w 139"/>
              <a:gd name="T77" fmla="*/ 86 h 160"/>
              <a:gd name="T78" fmla="*/ 61 w 139"/>
              <a:gd name="T79" fmla="*/ 93 h 160"/>
              <a:gd name="T80" fmla="*/ 70 w 139"/>
              <a:gd name="T81" fmla="*/ 102 h 160"/>
              <a:gd name="T82" fmla="*/ 79 w 139"/>
              <a:gd name="T83" fmla="*/ 93 h 160"/>
              <a:gd name="T84" fmla="*/ 75 w 139"/>
              <a:gd name="T85" fmla="*/ 86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139" h="160">
                <a:moveTo>
                  <a:pt x="128" y="41"/>
                </a:moveTo>
                <a:cubicBezTo>
                  <a:pt x="132" y="45"/>
                  <a:pt x="132" y="45"/>
                  <a:pt x="132" y="45"/>
                </a:cubicBezTo>
                <a:cubicBezTo>
                  <a:pt x="139" y="37"/>
                  <a:pt x="139" y="37"/>
                  <a:pt x="139" y="37"/>
                </a:cubicBezTo>
                <a:cubicBezTo>
                  <a:pt x="124" y="21"/>
                  <a:pt x="124" y="21"/>
                  <a:pt x="124" y="21"/>
                </a:cubicBezTo>
                <a:cubicBezTo>
                  <a:pt x="116" y="29"/>
                  <a:pt x="116" y="29"/>
                  <a:pt x="116" y="29"/>
                </a:cubicBezTo>
                <a:cubicBezTo>
                  <a:pt x="120" y="33"/>
                  <a:pt x="120" y="33"/>
                  <a:pt x="120" y="33"/>
                </a:cubicBezTo>
                <a:cubicBezTo>
                  <a:pt x="114" y="39"/>
                  <a:pt x="114" y="39"/>
                  <a:pt x="114" y="39"/>
                </a:cubicBezTo>
                <a:cubicBezTo>
                  <a:pt x="106" y="32"/>
                  <a:pt x="96" y="26"/>
                  <a:pt x="85" y="24"/>
                </a:cubicBezTo>
                <a:cubicBezTo>
                  <a:pt x="86" y="22"/>
                  <a:pt x="86" y="19"/>
                  <a:pt x="86" y="17"/>
                </a:cubicBezTo>
                <a:cubicBezTo>
                  <a:pt x="86" y="8"/>
                  <a:pt x="79" y="0"/>
                  <a:pt x="70" y="0"/>
                </a:cubicBezTo>
                <a:cubicBezTo>
                  <a:pt x="60" y="0"/>
                  <a:pt x="53" y="8"/>
                  <a:pt x="53" y="17"/>
                </a:cubicBezTo>
                <a:cubicBezTo>
                  <a:pt x="53" y="19"/>
                  <a:pt x="54" y="22"/>
                  <a:pt x="55" y="24"/>
                </a:cubicBezTo>
                <a:cubicBezTo>
                  <a:pt x="44" y="26"/>
                  <a:pt x="34" y="32"/>
                  <a:pt x="25" y="39"/>
                </a:cubicBezTo>
                <a:cubicBezTo>
                  <a:pt x="20" y="33"/>
                  <a:pt x="20" y="33"/>
                  <a:pt x="20" y="33"/>
                </a:cubicBezTo>
                <a:cubicBezTo>
                  <a:pt x="24" y="29"/>
                  <a:pt x="24" y="29"/>
                  <a:pt x="24" y="29"/>
                </a:cubicBezTo>
                <a:cubicBezTo>
                  <a:pt x="16" y="21"/>
                  <a:pt x="16" y="21"/>
                  <a:pt x="16" y="21"/>
                </a:cubicBezTo>
                <a:cubicBezTo>
                  <a:pt x="0" y="37"/>
                  <a:pt x="0" y="37"/>
                  <a:pt x="0" y="37"/>
                </a:cubicBezTo>
                <a:cubicBezTo>
                  <a:pt x="8" y="45"/>
                  <a:pt x="8" y="45"/>
                  <a:pt x="8" y="45"/>
                </a:cubicBezTo>
                <a:cubicBezTo>
                  <a:pt x="12" y="41"/>
                  <a:pt x="12" y="41"/>
                  <a:pt x="12" y="41"/>
                </a:cubicBezTo>
                <a:cubicBezTo>
                  <a:pt x="17" y="47"/>
                  <a:pt x="17" y="47"/>
                  <a:pt x="17" y="47"/>
                </a:cubicBezTo>
                <a:cubicBezTo>
                  <a:pt x="7" y="59"/>
                  <a:pt x="1" y="74"/>
                  <a:pt x="1" y="91"/>
                </a:cubicBezTo>
                <a:cubicBezTo>
                  <a:pt x="1" y="129"/>
                  <a:pt x="32" y="160"/>
                  <a:pt x="70" y="160"/>
                </a:cubicBezTo>
                <a:cubicBezTo>
                  <a:pt x="108" y="160"/>
                  <a:pt x="139" y="129"/>
                  <a:pt x="139" y="91"/>
                </a:cubicBezTo>
                <a:cubicBezTo>
                  <a:pt x="139" y="74"/>
                  <a:pt x="132" y="59"/>
                  <a:pt x="122" y="47"/>
                </a:cubicBezTo>
                <a:lnTo>
                  <a:pt x="128" y="41"/>
                </a:lnTo>
                <a:close/>
                <a:moveTo>
                  <a:pt x="70" y="11"/>
                </a:moveTo>
                <a:cubicBezTo>
                  <a:pt x="73" y="11"/>
                  <a:pt x="75" y="14"/>
                  <a:pt x="75" y="17"/>
                </a:cubicBezTo>
                <a:cubicBezTo>
                  <a:pt x="75" y="20"/>
                  <a:pt x="73" y="22"/>
                  <a:pt x="70" y="22"/>
                </a:cubicBezTo>
                <a:cubicBezTo>
                  <a:pt x="67" y="22"/>
                  <a:pt x="64" y="20"/>
                  <a:pt x="64" y="17"/>
                </a:cubicBezTo>
                <a:cubicBezTo>
                  <a:pt x="64" y="14"/>
                  <a:pt x="67" y="11"/>
                  <a:pt x="70" y="11"/>
                </a:cubicBezTo>
                <a:close/>
                <a:moveTo>
                  <a:pt x="127" y="91"/>
                </a:moveTo>
                <a:cubicBezTo>
                  <a:pt x="127" y="123"/>
                  <a:pt x="102" y="149"/>
                  <a:pt x="70" y="149"/>
                </a:cubicBezTo>
                <a:cubicBezTo>
                  <a:pt x="38" y="149"/>
                  <a:pt x="12" y="123"/>
                  <a:pt x="12" y="91"/>
                </a:cubicBezTo>
                <a:cubicBezTo>
                  <a:pt x="12" y="59"/>
                  <a:pt x="38" y="33"/>
                  <a:pt x="70" y="33"/>
                </a:cubicBezTo>
                <a:cubicBezTo>
                  <a:pt x="102" y="33"/>
                  <a:pt x="127" y="59"/>
                  <a:pt x="127" y="91"/>
                </a:cubicBezTo>
                <a:close/>
                <a:moveTo>
                  <a:pt x="75" y="86"/>
                </a:moveTo>
                <a:cubicBezTo>
                  <a:pt x="75" y="45"/>
                  <a:pt x="75" y="45"/>
                  <a:pt x="75" y="45"/>
                </a:cubicBezTo>
                <a:cubicBezTo>
                  <a:pt x="64" y="45"/>
                  <a:pt x="64" y="45"/>
                  <a:pt x="64" y="45"/>
                </a:cubicBezTo>
                <a:cubicBezTo>
                  <a:pt x="64" y="86"/>
                  <a:pt x="64" y="86"/>
                  <a:pt x="64" y="86"/>
                </a:cubicBezTo>
                <a:cubicBezTo>
                  <a:pt x="62" y="87"/>
                  <a:pt x="61" y="90"/>
                  <a:pt x="61" y="93"/>
                </a:cubicBezTo>
                <a:cubicBezTo>
                  <a:pt x="61" y="98"/>
                  <a:pt x="65" y="102"/>
                  <a:pt x="70" y="102"/>
                </a:cubicBezTo>
                <a:cubicBezTo>
                  <a:pt x="75" y="102"/>
                  <a:pt x="79" y="98"/>
                  <a:pt x="79" y="93"/>
                </a:cubicBezTo>
                <a:cubicBezTo>
                  <a:pt x="79" y="90"/>
                  <a:pt x="77" y="87"/>
                  <a:pt x="75" y="8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3" name="Freeform 83">
            <a:extLst>
              <a:ext uri="{FF2B5EF4-FFF2-40B4-BE49-F238E27FC236}">
                <a16:creationId xmlns:a16="http://schemas.microsoft.com/office/drawing/2014/main" xmlns="" id="{82DA613E-F6C4-4B9D-8711-992BE0A5B375}"/>
              </a:ext>
            </a:extLst>
          </p:cNvPr>
          <p:cNvSpPr>
            <a:spLocks noEditPoints="1"/>
          </p:cNvSpPr>
          <p:nvPr/>
        </p:nvSpPr>
        <p:spPr bwMode="auto">
          <a:xfrm>
            <a:off x="8213725" y="5399088"/>
            <a:ext cx="546100" cy="395288"/>
          </a:xfrm>
          <a:custGeom>
            <a:avLst/>
            <a:gdLst>
              <a:gd name="T0" fmla="*/ 143 w 160"/>
              <a:gd name="T1" fmla="*/ 60 h 115"/>
              <a:gd name="T2" fmla="*/ 106 w 160"/>
              <a:gd name="T3" fmla="*/ 60 h 115"/>
              <a:gd name="T4" fmla="*/ 91 w 160"/>
              <a:gd name="T5" fmla="*/ 70 h 115"/>
              <a:gd name="T6" fmla="*/ 80 w 160"/>
              <a:gd name="T7" fmla="*/ 67 h 115"/>
              <a:gd name="T8" fmla="*/ 69 w 160"/>
              <a:gd name="T9" fmla="*/ 70 h 115"/>
              <a:gd name="T10" fmla="*/ 54 w 160"/>
              <a:gd name="T11" fmla="*/ 60 h 115"/>
              <a:gd name="T12" fmla="*/ 17 w 160"/>
              <a:gd name="T13" fmla="*/ 60 h 115"/>
              <a:gd name="T14" fmla="*/ 0 w 160"/>
              <a:gd name="T15" fmla="*/ 76 h 115"/>
              <a:gd name="T16" fmla="*/ 0 w 160"/>
              <a:gd name="T17" fmla="*/ 99 h 115"/>
              <a:gd name="T18" fmla="*/ 17 w 160"/>
              <a:gd name="T19" fmla="*/ 115 h 115"/>
              <a:gd name="T20" fmla="*/ 54 w 160"/>
              <a:gd name="T21" fmla="*/ 115 h 115"/>
              <a:gd name="T22" fmla="*/ 71 w 160"/>
              <a:gd name="T23" fmla="*/ 99 h 115"/>
              <a:gd name="T24" fmla="*/ 71 w 160"/>
              <a:gd name="T25" fmla="*/ 87 h 115"/>
              <a:gd name="T26" fmla="*/ 80 w 160"/>
              <a:gd name="T27" fmla="*/ 78 h 115"/>
              <a:gd name="T28" fmla="*/ 89 w 160"/>
              <a:gd name="T29" fmla="*/ 87 h 115"/>
              <a:gd name="T30" fmla="*/ 89 w 160"/>
              <a:gd name="T31" fmla="*/ 99 h 115"/>
              <a:gd name="T32" fmla="*/ 106 w 160"/>
              <a:gd name="T33" fmla="*/ 115 h 115"/>
              <a:gd name="T34" fmla="*/ 143 w 160"/>
              <a:gd name="T35" fmla="*/ 115 h 115"/>
              <a:gd name="T36" fmla="*/ 160 w 160"/>
              <a:gd name="T37" fmla="*/ 99 h 115"/>
              <a:gd name="T38" fmla="*/ 160 w 160"/>
              <a:gd name="T39" fmla="*/ 76 h 115"/>
              <a:gd name="T40" fmla="*/ 143 w 160"/>
              <a:gd name="T41" fmla="*/ 60 h 115"/>
              <a:gd name="T42" fmla="*/ 60 w 160"/>
              <a:gd name="T43" fmla="*/ 99 h 115"/>
              <a:gd name="T44" fmla="*/ 54 w 160"/>
              <a:gd name="T45" fmla="*/ 104 h 115"/>
              <a:gd name="T46" fmla="*/ 17 w 160"/>
              <a:gd name="T47" fmla="*/ 104 h 115"/>
              <a:gd name="T48" fmla="*/ 11 w 160"/>
              <a:gd name="T49" fmla="*/ 99 h 115"/>
              <a:gd name="T50" fmla="*/ 11 w 160"/>
              <a:gd name="T51" fmla="*/ 76 h 115"/>
              <a:gd name="T52" fmla="*/ 17 w 160"/>
              <a:gd name="T53" fmla="*/ 71 h 115"/>
              <a:gd name="T54" fmla="*/ 54 w 160"/>
              <a:gd name="T55" fmla="*/ 71 h 115"/>
              <a:gd name="T56" fmla="*/ 60 w 160"/>
              <a:gd name="T57" fmla="*/ 76 h 115"/>
              <a:gd name="T58" fmla="*/ 60 w 160"/>
              <a:gd name="T59" fmla="*/ 99 h 115"/>
              <a:gd name="T60" fmla="*/ 149 w 160"/>
              <a:gd name="T61" fmla="*/ 99 h 115"/>
              <a:gd name="T62" fmla="*/ 143 w 160"/>
              <a:gd name="T63" fmla="*/ 104 h 115"/>
              <a:gd name="T64" fmla="*/ 106 w 160"/>
              <a:gd name="T65" fmla="*/ 104 h 115"/>
              <a:gd name="T66" fmla="*/ 100 w 160"/>
              <a:gd name="T67" fmla="*/ 99 h 115"/>
              <a:gd name="T68" fmla="*/ 100 w 160"/>
              <a:gd name="T69" fmla="*/ 76 h 115"/>
              <a:gd name="T70" fmla="*/ 106 w 160"/>
              <a:gd name="T71" fmla="*/ 71 h 115"/>
              <a:gd name="T72" fmla="*/ 143 w 160"/>
              <a:gd name="T73" fmla="*/ 71 h 115"/>
              <a:gd name="T74" fmla="*/ 149 w 160"/>
              <a:gd name="T75" fmla="*/ 76 h 115"/>
              <a:gd name="T76" fmla="*/ 149 w 160"/>
              <a:gd name="T77" fmla="*/ 99 h 115"/>
              <a:gd name="T78" fmla="*/ 116 w 160"/>
              <a:gd name="T79" fmla="*/ 0 h 115"/>
              <a:gd name="T80" fmla="*/ 91 w 160"/>
              <a:gd name="T81" fmla="*/ 0 h 115"/>
              <a:gd name="T82" fmla="*/ 91 w 160"/>
              <a:gd name="T83" fmla="*/ 11 h 115"/>
              <a:gd name="T84" fmla="*/ 111 w 160"/>
              <a:gd name="T85" fmla="*/ 11 h 115"/>
              <a:gd name="T86" fmla="*/ 140 w 160"/>
              <a:gd name="T87" fmla="*/ 48 h 115"/>
              <a:gd name="T88" fmla="*/ 143 w 160"/>
              <a:gd name="T89" fmla="*/ 48 h 115"/>
              <a:gd name="T90" fmla="*/ 157 w 160"/>
              <a:gd name="T91" fmla="*/ 52 h 115"/>
              <a:gd name="T92" fmla="*/ 116 w 160"/>
              <a:gd name="T93" fmla="*/ 0 h 115"/>
              <a:gd name="T94" fmla="*/ 44 w 160"/>
              <a:gd name="T95" fmla="*/ 0 h 115"/>
              <a:gd name="T96" fmla="*/ 3 w 160"/>
              <a:gd name="T97" fmla="*/ 52 h 115"/>
              <a:gd name="T98" fmla="*/ 17 w 160"/>
              <a:gd name="T99" fmla="*/ 48 h 115"/>
              <a:gd name="T100" fmla="*/ 20 w 160"/>
              <a:gd name="T101" fmla="*/ 48 h 115"/>
              <a:gd name="T102" fmla="*/ 49 w 160"/>
              <a:gd name="T103" fmla="*/ 11 h 115"/>
              <a:gd name="T104" fmla="*/ 69 w 160"/>
              <a:gd name="T105" fmla="*/ 11 h 115"/>
              <a:gd name="T106" fmla="*/ 69 w 160"/>
              <a:gd name="T107" fmla="*/ 0 h 115"/>
              <a:gd name="T108" fmla="*/ 44 w 160"/>
              <a:gd name="T109" fmla="*/ 0 h 1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160" h="115">
                <a:moveTo>
                  <a:pt x="143" y="60"/>
                </a:moveTo>
                <a:cubicBezTo>
                  <a:pt x="106" y="60"/>
                  <a:pt x="106" y="60"/>
                  <a:pt x="106" y="60"/>
                </a:cubicBezTo>
                <a:cubicBezTo>
                  <a:pt x="99" y="60"/>
                  <a:pt x="93" y="64"/>
                  <a:pt x="91" y="70"/>
                </a:cubicBezTo>
                <a:cubicBezTo>
                  <a:pt x="87" y="68"/>
                  <a:pt x="84" y="67"/>
                  <a:pt x="80" y="67"/>
                </a:cubicBezTo>
                <a:cubicBezTo>
                  <a:pt x="76" y="67"/>
                  <a:pt x="73" y="68"/>
                  <a:pt x="69" y="70"/>
                </a:cubicBezTo>
                <a:cubicBezTo>
                  <a:pt x="67" y="64"/>
                  <a:pt x="61" y="60"/>
                  <a:pt x="54" y="60"/>
                </a:cubicBezTo>
                <a:cubicBezTo>
                  <a:pt x="17" y="60"/>
                  <a:pt x="17" y="60"/>
                  <a:pt x="17" y="60"/>
                </a:cubicBezTo>
                <a:cubicBezTo>
                  <a:pt x="8" y="60"/>
                  <a:pt x="0" y="67"/>
                  <a:pt x="0" y="76"/>
                </a:cubicBezTo>
                <a:cubicBezTo>
                  <a:pt x="0" y="99"/>
                  <a:pt x="0" y="99"/>
                  <a:pt x="0" y="99"/>
                </a:cubicBezTo>
                <a:cubicBezTo>
                  <a:pt x="0" y="108"/>
                  <a:pt x="8" y="115"/>
                  <a:pt x="17" y="115"/>
                </a:cubicBezTo>
                <a:cubicBezTo>
                  <a:pt x="54" y="115"/>
                  <a:pt x="54" y="115"/>
                  <a:pt x="54" y="115"/>
                </a:cubicBezTo>
                <a:cubicBezTo>
                  <a:pt x="63" y="115"/>
                  <a:pt x="71" y="108"/>
                  <a:pt x="71" y="99"/>
                </a:cubicBezTo>
                <a:cubicBezTo>
                  <a:pt x="71" y="87"/>
                  <a:pt x="71" y="87"/>
                  <a:pt x="71" y="87"/>
                </a:cubicBezTo>
                <a:cubicBezTo>
                  <a:pt x="71" y="82"/>
                  <a:pt x="75" y="78"/>
                  <a:pt x="80" y="78"/>
                </a:cubicBezTo>
                <a:cubicBezTo>
                  <a:pt x="85" y="78"/>
                  <a:pt x="89" y="82"/>
                  <a:pt x="89" y="87"/>
                </a:cubicBezTo>
                <a:cubicBezTo>
                  <a:pt x="89" y="99"/>
                  <a:pt x="89" y="99"/>
                  <a:pt x="89" y="99"/>
                </a:cubicBezTo>
                <a:cubicBezTo>
                  <a:pt x="89" y="108"/>
                  <a:pt x="97" y="115"/>
                  <a:pt x="106" y="115"/>
                </a:cubicBezTo>
                <a:cubicBezTo>
                  <a:pt x="143" y="115"/>
                  <a:pt x="143" y="115"/>
                  <a:pt x="143" y="115"/>
                </a:cubicBezTo>
                <a:cubicBezTo>
                  <a:pt x="152" y="115"/>
                  <a:pt x="160" y="108"/>
                  <a:pt x="160" y="99"/>
                </a:cubicBezTo>
                <a:cubicBezTo>
                  <a:pt x="160" y="76"/>
                  <a:pt x="160" y="76"/>
                  <a:pt x="160" y="76"/>
                </a:cubicBezTo>
                <a:cubicBezTo>
                  <a:pt x="160" y="67"/>
                  <a:pt x="152" y="60"/>
                  <a:pt x="143" y="60"/>
                </a:cubicBezTo>
                <a:close/>
                <a:moveTo>
                  <a:pt x="60" y="99"/>
                </a:moveTo>
                <a:cubicBezTo>
                  <a:pt x="60" y="102"/>
                  <a:pt x="57" y="104"/>
                  <a:pt x="54" y="104"/>
                </a:cubicBezTo>
                <a:cubicBezTo>
                  <a:pt x="17" y="104"/>
                  <a:pt x="17" y="104"/>
                  <a:pt x="17" y="104"/>
                </a:cubicBezTo>
                <a:cubicBezTo>
                  <a:pt x="14" y="104"/>
                  <a:pt x="11" y="102"/>
                  <a:pt x="11" y="99"/>
                </a:cubicBezTo>
                <a:cubicBezTo>
                  <a:pt x="11" y="76"/>
                  <a:pt x="11" y="76"/>
                  <a:pt x="11" y="76"/>
                </a:cubicBezTo>
                <a:cubicBezTo>
                  <a:pt x="11" y="73"/>
                  <a:pt x="14" y="71"/>
                  <a:pt x="17" y="71"/>
                </a:cubicBezTo>
                <a:cubicBezTo>
                  <a:pt x="54" y="71"/>
                  <a:pt x="54" y="71"/>
                  <a:pt x="54" y="71"/>
                </a:cubicBezTo>
                <a:cubicBezTo>
                  <a:pt x="57" y="71"/>
                  <a:pt x="60" y="73"/>
                  <a:pt x="60" y="76"/>
                </a:cubicBezTo>
                <a:cubicBezTo>
                  <a:pt x="60" y="99"/>
                  <a:pt x="60" y="99"/>
                  <a:pt x="60" y="99"/>
                </a:cubicBezTo>
                <a:close/>
                <a:moveTo>
                  <a:pt x="149" y="99"/>
                </a:moveTo>
                <a:cubicBezTo>
                  <a:pt x="149" y="102"/>
                  <a:pt x="146" y="104"/>
                  <a:pt x="143" y="104"/>
                </a:cubicBezTo>
                <a:cubicBezTo>
                  <a:pt x="106" y="104"/>
                  <a:pt x="106" y="104"/>
                  <a:pt x="106" y="104"/>
                </a:cubicBezTo>
                <a:cubicBezTo>
                  <a:pt x="103" y="104"/>
                  <a:pt x="100" y="102"/>
                  <a:pt x="100" y="99"/>
                </a:cubicBezTo>
                <a:cubicBezTo>
                  <a:pt x="100" y="76"/>
                  <a:pt x="100" y="76"/>
                  <a:pt x="100" y="76"/>
                </a:cubicBezTo>
                <a:cubicBezTo>
                  <a:pt x="100" y="73"/>
                  <a:pt x="103" y="71"/>
                  <a:pt x="106" y="71"/>
                </a:cubicBezTo>
                <a:cubicBezTo>
                  <a:pt x="143" y="71"/>
                  <a:pt x="143" y="71"/>
                  <a:pt x="143" y="71"/>
                </a:cubicBezTo>
                <a:cubicBezTo>
                  <a:pt x="146" y="71"/>
                  <a:pt x="149" y="73"/>
                  <a:pt x="149" y="76"/>
                </a:cubicBezTo>
                <a:lnTo>
                  <a:pt x="149" y="99"/>
                </a:lnTo>
                <a:close/>
                <a:moveTo>
                  <a:pt x="116" y="0"/>
                </a:moveTo>
                <a:cubicBezTo>
                  <a:pt x="91" y="0"/>
                  <a:pt x="91" y="0"/>
                  <a:pt x="91" y="0"/>
                </a:cubicBezTo>
                <a:cubicBezTo>
                  <a:pt x="91" y="11"/>
                  <a:pt x="91" y="11"/>
                  <a:pt x="91" y="11"/>
                </a:cubicBezTo>
                <a:cubicBezTo>
                  <a:pt x="111" y="11"/>
                  <a:pt x="111" y="11"/>
                  <a:pt x="111" y="11"/>
                </a:cubicBezTo>
                <a:cubicBezTo>
                  <a:pt x="140" y="48"/>
                  <a:pt x="140" y="48"/>
                  <a:pt x="140" y="48"/>
                </a:cubicBezTo>
                <a:cubicBezTo>
                  <a:pt x="143" y="48"/>
                  <a:pt x="143" y="48"/>
                  <a:pt x="143" y="48"/>
                </a:cubicBezTo>
                <a:cubicBezTo>
                  <a:pt x="148" y="48"/>
                  <a:pt x="153" y="50"/>
                  <a:pt x="157" y="52"/>
                </a:cubicBezTo>
                <a:lnTo>
                  <a:pt x="116" y="0"/>
                </a:lnTo>
                <a:close/>
                <a:moveTo>
                  <a:pt x="44" y="0"/>
                </a:moveTo>
                <a:cubicBezTo>
                  <a:pt x="3" y="52"/>
                  <a:pt x="3" y="52"/>
                  <a:pt x="3" y="52"/>
                </a:cubicBezTo>
                <a:cubicBezTo>
                  <a:pt x="7" y="50"/>
                  <a:pt x="12" y="48"/>
                  <a:pt x="17" y="48"/>
                </a:cubicBezTo>
                <a:cubicBezTo>
                  <a:pt x="20" y="48"/>
                  <a:pt x="20" y="48"/>
                  <a:pt x="20" y="48"/>
                </a:cubicBezTo>
                <a:cubicBezTo>
                  <a:pt x="49" y="11"/>
                  <a:pt x="49" y="11"/>
                  <a:pt x="49" y="11"/>
                </a:cubicBezTo>
                <a:cubicBezTo>
                  <a:pt x="69" y="11"/>
                  <a:pt x="69" y="11"/>
                  <a:pt x="69" y="11"/>
                </a:cubicBezTo>
                <a:cubicBezTo>
                  <a:pt x="69" y="0"/>
                  <a:pt x="69" y="0"/>
                  <a:pt x="69" y="0"/>
                </a:cubicBezTo>
                <a:lnTo>
                  <a:pt x="44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4" name="Freeform 84">
            <a:extLst>
              <a:ext uri="{FF2B5EF4-FFF2-40B4-BE49-F238E27FC236}">
                <a16:creationId xmlns:a16="http://schemas.microsoft.com/office/drawing/2014/main" xmlns="" id="{7A6E7F5D-C144-4BEF-A90B-76F2992320CF}"/>
              </a:ext>
            </a:extLst>
          </p:cNvPr>
          <p:cNvSpPr>
            <a:spLocks noEditPoints="1"/>
          </p:cNvSpPr>
          <p:nvPr/>
        </p:nvSpPr>
        <p:spPr bwMode="auto">
          <a:xfrm>
            <a:off x="8213725" y="6045200"/>
            <a:ext cx="546100" cy="344488"/>
          </a:xfrm>
          <a:custGeom>
            <a:avLst/>
            <a:gdLst>
              <a:gd name="T0" fmla="*/ 43 w 160"/>
              <a:gd name="T1" fmla="*/ 30 h 100"/>
              <a:gd name="T2" fmla="*/ 22 w 160"/>
              <a:gd name="T3" fmla="*/ 50 h 100"/>
              <a:gd name="T4" fmla="*/ 43 w 160"/>
              <a:gd name="T5" fmla="*/ 71 h 100"/>
              <a:gd name="T6" fmla="*/ 63 w 160"/>
              <a:gd name="T7" fmla="*/ 50 h 100"/>
              <a:gd name="T8" fmla="*/ 43 w 160"/>
              <a:gd name="T9" fmla="*/ 30 h 100"/>
              <a:gd name="T10" fmla="*/ 43 w 160"/>
              <a:gd name="T11" fmla="*/ 60 h 100"/>
              <a:gd name="T12" fmla="*/ 33 w 160"/>
              <a:gd name="T13" fmla="*/ 50 h 100"/>
              <a:gd name="T14" fmla="*/ 43 w 160"/>
              <a:gd name="T15" fmla="*/ 41 h 100"/>
              <a:gd name="T16" fmla="*/ 52 w 160"/>
              <a:gd name="T17" fmla="*/ 50 h 100"/>
              <a:gd name="T18" fmla="*/ 43 w 160"/>
              <a:gd name="T19" fmla="*/ 60 h 100"/>
              <a:gd name="T20" fmla="*/ 0 w 160"/>
              <a:gd name="T21" fmla="*/ 0 h 100"/>
              <a:gd name="T22" fmla="*/ 0 w 160"/>
              <a:gd name="T23" fmla="*/ 100 h 100"/>
              <a:gd name="T24" fmla="*/ 160 w 160"/>
              <a:gd name="T25" fmla="*/ 100 h 100"/>
              <a:gd name="T26" fmla="*/ 160 w 160"/>
              <a:gd name="T27" fmla="*/ 0 h 100"/>
              <a:gd name="T28" fmla="*/ 0 w 160"/>
              <a:gd name="T29" fmla="*/ 0 h 100"/>
              <a:gd name="T30" fmla="*/ 149 w 160"/>
              <a:gd name="T31" fmla="*/ 89 h 100"/>
              <a:gd name="T32" fmla="*/ 11 w 160"/>
              <a:gd name="T33" fmla="*/ 89 h 100"/>
              <a:gd name="T34" fmla="*/ 11 w 160"/>
              <a:gd name="T35" fmla="*/ 11 h 100"/>
              <a:gd name="T36" fmla="*/ 149 w 160"/>
              <a:gd name="T37" fmla="*/ 11 h 100"/>
              <a:gd name="T38" fmla="*/ 149 w 160"/>
              <a:gd name="T39" fmla="*/ 89 h 100"/>
              <a:gd name="T40" fmla="*/ 74 w 160"/>
              <a:gd name="T41" fmla="*/ 22 h 100"/>
              <a:gd name="T42" fmla="*/ 138 w 160"/>
              <a:gd name="T43" fmla="*/ 22 h 100"/>
              <a:gd name="T44" fmla="*/ 138 w 160"/>
              <a:gd name="T45" fmla="*/ 33 h 100"/>
              <a:gd name="T46" fmla="*/ 74 w 160"/>
              <a:gd name="T47" fmla="*/ 33 h 100"/>
              <a:gd name="T48" fmla="*/ 74 w 160"/>
              <a:gd name="T49" fmla="*/ 22 h 100"/>
              <a:gd name="T50" fmla="*/ 74 w 160"/>
              <a:gd name="T51" fmla="*/ 45 h 100"/>
              <a:gd name="T52" fmla="*/ 112 w 160"/>
              <a:gd name="T53" fmla="*/ 45 h 100"/>
              <a:gd name="T54" fmla="*/ 112 w 160"/>
              <a:gd name="T55" fmla="*/ 56 h 100"/>
              <a:gd name="T56" fmla="*/ 74 w 160"/>
              <a:gd name="T57" fmla="*/ 56 h 100"/>
              <a:gd name="T58" fmla="*/ 74 w 160"/>
              <a:gd name="T59" fmla="*/ 45 h 100"/>
              <a:gd name="T60" fmla="*/ 74 w 160"/>
              <a:gd name="T61" fmla="*/ 67 h 100"/>
              <a:gd name="T62" fmla="*/ 123 w 160"/>
              <a:gd name="T63" fmla="*/ 67 h 100"/>
              <a:gd name="T64" fmla="*/ 123 w 160"/>
              <a:gd name="T65" fmla="*/ 78 h 100"/>
              <a:gd name="T66" fmla="*/ 74 w 160"/>
              <a:gd name="T67" fmla="*/ 78 h 100"/>
              <a:gd name="T68" fmla="*/ 74 w 160"/>
              <a:gd name="T69" fmla="*/ 67 h 1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60" h="100">
                <a:moveTo>
                  <a:pt x="43" y="30"/>
                </a:moveTo>
                <a:cubicBezTo>
                  <a:pt x="32" y="30"/>
                  <a:pt x="22" y="39"/>
                  <a:pt x="22" y="50"/>
                </a:cubicBezTo>
                <a:cubicBezTo>
                  <a:pt x="22" y="62"/>
                  <a:pt x="32" y="71"/>
                  <a:pt x="43" y="71"/>
                </a:cubicBezTo>
                <a:cubicBezTo>
                  <a:pt x="54" y="71"/>
                  <a:pt x="63" y="62"/>
                  <a:pt x="63" y="50"/>
                </a:cubicBezTo>
                <a:cubicBezTo>
                  <a:pt x="63" y="39"/>
                  <a:pt x="54" y="30"/>
                  <a:pt x="43" y="30"/>
                </a:cubicBezTo>
                <a:close/>
                <a:moveTo>
                  <a:pt x="43" y="60"/>
                </a:moveTo>
                <a:cubicBezTo>
                  <a:pt x="38" y="60"/>
                  <a:pt x="33" y="55"/>
                  <a:pt x="33" y="50"/>
                </a:cubicBezTo>
                <a:cubicBezTo>
                  <a:pt x="33" y="45"/>
                  <a:pt x="38" y="41"/>
                  <a:pt x="43" y="41"/>
                </a:cubicBezTo>
                <a:cubicBezTo>
                  <a:pt x="48" y="41"/>
                  <a:pt x="52" y="45"/>
                  <a:pt x="52" y="50"/>
                </a:cubicBezTo>
                <a:cubicBezTo>
                  <a:pt x="52" y="55"/>
                  <a:pt x="48" y="60"/>
                  <a:pt x="43" y="60"/>
                </a:cubicBezTo>
                <a:close/>
                <a:moveTo>
                  <a:pt x="0" y="0"/>
                </a:moveTo>
                <a:cubicBezTo>
                  <a:pt x="0" y="100"/>
                  <a:pt x="0" y="100"/>
                  <a:pt x="0" y="100"/>
                </a:cubicBezTo>
                <a:cubicBezTo>
                  <a:pt x="160" y="100"/>
                  <a:pt x="160" y="100"/>
                  <a:pt x="160" y="100"/>
                </a:cubicBezTo>
                <a:cubicBezTo>
                  <a:pt x="160" y="0"/>
                  <a:pt x="160" y="0"/>
                  <a:pt x="160" y="0"/>
                </a:cubicBezTo>
                <a:lnTo>
                  <a:pt x="0" y="0"/>
                </a:lnTo>
                <a:close/>
                <a:moveTo>
                  <a:pt x="149" y="89"/>
                </a:moveTo>
                <a:cubicBezTo>
                  <a:pt x="11" y="89"/>
                  <a:pt x="11" y="89"/>
                  <a:pt x="11" y="89"/>
                </a:cubicBezTo>
                <a:cubicBezTo>
                  <a:pt x="11" y="11"/>
                  <a:pt x="11" y="11"/>
                  <a:pt x="11" y="11"/>
                </a:cubicBezTo>
                <a:cubicBezTo>
                  <a:pt x="149" y="11"/>
                  <a:pt x="149" y="11"/>
                  <a:pt x="149" y="11"/>
                </a:cubicBezTo>
                <a:lnTo>
                  <a:pt x="149" y="89"/>
                </a:lnTo>
                <a:close/>
                <a:moveTo>
                  <a:pt x="74" y="22"/>
                </a:moveTo>
                <a:cubicBezTo>
                  <a:pt x="138" y="22"/>
                  <a:pt x="138" y="22"/>
                  <a:pt x="138" y="22"/>
                </a:cubicBezTo>
                <a:cubicBezTo>
                  <a:pt x="138" y="33"/>
                  <a:pt x="138" y="33"/>
                  <a:pt x="138" y="33"/>
                </a:cubicBezTo>
                <a:cubicBezTo>
                  <a:pt x="74" y="33"/>
                  <a:pt x="74" y="33"/>
                  <a:pt x="74" y="33"/>
                </a:cubicBezTo>
                <a:lnTo>
                  <a:pt x="74" y="22"/>
                </a:lnTo>
                <a:close/>
                <a:moveTo>
                  <a:pt x="74" y="45"/>
                </a:moveTo>
                <a:cubicBezTo>
                  <a:pt x="112" y="45"/>
                  <a:pt x="112" y="45"/>
                  <a:pt x="112" y="45"/>
                </a:cubicBezTo>
                <a:cubicBezTo>
                  <a:pt x="112" y="56"/>
                  <a:pt x="112" y="56"/>
                  <a:pt x="112" y="56"/>
                </a:cubicBezTo>
                <a:cubicBezTo>
                  <a:pt x="74" y="56"/>
                  <a:pt x="74" y="56"/>
                  <a:pt x="74" y="56"/>
                </a:cubicBezTo>
                <a:lnTo>
                  <a:pt x="74" y="45"/>
                </a:lnTo>
                <a:close/>
                <a:moveTo>
                  <a:pt x="74" y="67"/>
                </a:moveTo>
                <a:cubicBezTo>
                  <a:pt x="123" y="67"/>
                  <a:pt x="123" y="67"/>
                  <a:pt x="123" y="67"/>
                </a:cubicBezTo>
                <a:cubicBezTo>
                  <a:pt x="123" y="78"/>
                  <a:pt x="123" y="78"/>
                  <a:pt x="123" y="78"/>
                </a:cubicBezTo>
                <a:cubicBezTo>
                  <a:pt x="74" y="78"/>
                  <a:pt x="74" y="78"/>
                  <a:pt x="74" y="78"/>
                </a:cubicBezTo>
                <a:lnTo>
                  <a:pt x="74" y="6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5" name="Freeform 85">
            <a:extLst>
              <a:ext uri="{FF2B5EF4-FFF2-40B4-BE49-F238E27FC236}">
                <a16:creationId xmlns:a16="http://schemas.microsoft.com/office/drawing/2014/main" xmlns="" id="{EF848961-1A07-4D3E-AF5A-4D7822920176}"/>
              </a:ext>
            </a:extLst>
          </p:cNvPr>
          <p:cNvSpPr>
            <a:spLocks noEditPoints="1"/>
          </p:cNvSpPr>
          <p:nvPr/>
        </p:nvSpPr>
        <p:spPr bwMode="auto">
          <a:xfrm>
            <a:off x="9320213" y="376238"/>
            <a:ext cx="255588" cy="550863"/>
          </a:xfrm>
          <a:custGeom>
            <a:avLst/>
            <a:gdLst>
              <a:gd name="T0" fmla="*/ 38 w 75"/>
              <a:gd name="T1" fmla="*/ 20 h 160"/>
              <a:gd name="T2" fmla="*/ 23 w 75"/>
              <a:gd name="T3" fmla="*/ 34 h 160"/>
              <a:gd name="T4" fmla="*/ 33 w 75"/>
              <a:gd name="T5" fmla="*/ 34 h 160"/>
              <a:gd name="T6" fmla="*/ 38 w 75"/>
              <a:gd name="T7" fmla="*/ 29 h 160"/>
              <a:gd name="T8" fmla="*/ 42 w 75"/>
              <a:gd name="T9" fmla="*/ 34 h 160"/>
              <a:gd name="T10" fmla="*/ 52 w 75"/>
              <a:gd name="T11" fmla="*/ 34 h 160"/>
              <a:gd name="T12" fmla="*/ 38 w 75"/>
              <a:gd name="T13" fmla="*/ 20 h 160"/>
              <a:gd name="T14" fmla="*/ 38 w 75"/>
              <a:gd name="T15" fmla="*/ 0 h 160"/>
              <a:gd name="T16" fmla="*/ 3 w 75"/>
              <a:gd name="T17" fmla="*/ 34 h 160"/>
              <a:gd name="T18" fmla="*/ 13 w 75"/>
              <a:gd name="T19" fmla="*/ 34 h 160"/>
              <a:gd name="T20" fmla="*/ 38 w 75"/>
              <a:gd name="T21" fmla="*/ 10 h 160"/>
              <a:gd name="T22" fmla="*/ 62 w 75"/>
              <a:gd name="T23" fmla="*/ 34 h 160"/>
              <a:gd name="T24" fmla="*/ 72 w 75"/>
              <a:gd name="T25" fmla="*/ 34 h 160"/>
              <a:gd name="T26" fmla="*/ 38 w 75"/>
              <a:gd name="T27" fmla="*/ 0 h 160"/>
              <a:gd name="T28" fmla="*/ 64 w 75"/>
              <a:gd name="T29" fmla="*/ 46 h 160"/>
              <a:gd name="T30" fmla="*/ 11 w 75"/>
              <a:gd name="T31" fmla="*/ 46 h 160"/>
              <a:gd name="T32" fmla="*/ 0 w 75"/>
              <a:gd name="T33" fmla="*/ 57 h 160"/>
              <a:gd name="T34" fmla="*/ 0 w 75"/>
              <a:gd name="T35" fmla="*/ 149 h 160"/>
              <a:gd name="T36" fmla="*/ 11 w 75"/>
              <a:gd name="T37" fmla="*/ 160 h 160"/>
              <a:gd name="T38" fmla="*/ 64 w 75"/>
              <a:gd name="T39" fmla="*/ 160 h 160"/>
              <a:gd name="T40" fmla="*/ 75 w 75"/>
              <a:gd name="T41" fmla="*/ 149 h 160"/>
              <a:gd name="T42" fmla="*/ 75 w 75"/>
              <a:gd name="T43" fmla="*/ 57 h 160"/>
              <a:gd name="T44" fmla="*/ 64 w 75"/>
              <a:gd name="T45" fmla="*/ 46 h 160"/>
              <a:gd name="T46" fmla="*/ 65 w 75"/>
              <a:gd name="T47" fmla="*/ 149 h 160"/>
              <a:gd name="T48" fmla="*/ 64 w 75"/>
              <a:gd name="T49" fmla="*/ 150 h 160"/>
              <a:gd name="T50" fmla="*/ 11 w 75"/>
              <a:gd name="T51" fmla="*/ 150 h 160"/>
              <a:gd name="T52" fmla="*/ 10 w 75"/>
              <a:gd name="T53" fmla="*/ 149 h 160"/>
              <a:gd name="T54" fmla="*/ 10 w 75"/>
              <a:gd name="T55" fmla="*/ 140 h 160"/>
              <a:gd name="T56" fmla="*/ 65 w 75"/>
              <a:gd name="T57" fmla="*/ 140 h 160"/>
              <a:gd name="T58" fmla="*/ 65 w 75"/>
              <a:gd name="T59" fmla="*/ 149 h 160"/>
              <a:gd name="T60" fmla="*/ 65 w 75"/>
              <a:gd name="T61" fmla="*/ 131 h 160"/>
              <a:gd name="T62" fmla="*/ 10 w 75"/>
              <a:gd name="T63" fmla="*/ 131 h 160"/>
              <a:gd name="T64" fmla="*/ 10 w 75"/>
              <a:gd name="T65" fmla="*/ 75 h 160"/>
              <a:gd name="T66" fmla="*/ 65 w 75"/>
              <a:gd name="T67" fmla="*/ 75 h 160"/>
              <a:gd name="T68" fmla="*/ 65 w 75"/>
              <a:gd name="T69" fmla="*/ 131 h 160"/>
              <a:gd name="T70" fmla="*/ 65 w 75"/>
              <a:gd name="T71" fmla="*/ 65 h 160"/>
              <a:gd name="T72" fmla="*/ 10 w 75"/>
              <a:gd name="T73" fmla="*/ 65 h 160"/>
              <a:gd name="T74" fmla="*/ 10 w 75"/>
              <a:gd name="T75" fmla="*/ 57 h 160"/>
              <a:gd name="T76" fmla="*/ 11 w 75"/>
              <a:gd name="T77" fmla="*/ 56 h 160"/>
              <a:gd name="T78" fmla="*/ 64 w 75"/>
              <a:gd name="T79" fmla="*/ 56 h 160"/>
              <a:gd name="T80" fmla="*/ 65 w 75"/>
              <a:gd name="T81" fmla="*/ 57 h 160"/>
              <a:gd name="T82" fmla="*/ 65 w 75"/>
              <a:gd name="T83" fmla="*/ 65 h 160"/>
              <a:gd name="T84" fmla="*/ 38 w 75"/>
              <a:gd name="T85" fmla="*/ 83 h 160"/>
              <a:gd name="T86" fmla="*/ 29 w 75"/>
              <a:gd name="T87" fmla="*/ 91 h 160"/>
              <a:gd name="T88" fmla="*/ 38 w 75"/>
              <a:gd name="T89" fmla="*/ 100 h 160"/>
              <a:gd name="T90" fmla="*/ 46 w 75"/>
              <a:gd name="T91" fmla="*/ 91 h 160"/>
              <a:gd name="T92" fmla="*/ 38 w 75"/>
              <a:gd name="T93" fmla="*/ 83 h 160"/>
              <a:gd name="T94" fmla="*/ 38 w 75"/>
              <a:gd name="T95" fmla="*/ 100 h 160"/>
              <a:gd name="T96" fmla="*/ 23 w 75"/>
              <a:gd name="T97" fmla="*/ 114 h 160"/>
              <a:gd name="T98" fmla="*/ 31 w 75"/>
              <a:gd name="T99" fmla="*/ 122 h 160"/>
              <a:gd name="T100" fmla="*/ 44 w 75"/>
              <a:gd name="T101" fmla="*/ 122 h 160"/>
              <a:gd name="T102" fmla="*/ 52 w 75"/>
              <a:gd name="T103" fmla="*/ 114 h 160"/>
              <a:gd name="T104" fmla="*/ 38 w 75"/>
              <a:gd name="T105" fmla="*/ 100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75" h="160">
                <a:moveTo>
                  <a:pt x="38" y="20"/>
                </a:moveTo>
                <a:cubicBezTo>
                  <a:pt x="29" y="20"/>
                  <a:pt x="23" y="26"/>
                  <a:pt x="23" y="34"/>
                </a:cubicBezTo>
                <a:cubicBezTo>
                  <a:pt x="33" y="34"/>
                  <a:pt x="33" y="34"/>
                  <a:pt x="33" y="34"/>
                </a:cubicBezTo>
                <a:cubicBezTo>
                  <a:pt x="33" y="32"/>
                  <a:pt x="35" y="29"/>
                  <a:pt x="38" y="29"/>
                </a:cubicBezTo>
                <a:cubicBezTo>
                  <a:pt x="40" y="29"/>
                  <a:pt x="42" y="32"/>
                  <a:pt x="42" y="34"/>
                </a:cubicBezTo>
                <a:cubicBezTo>
                  <a:pt x="52" y="34"/>
                  <a:pt x="52" y="34"/>
                  <a:pt x="52" y="34"/>
                </a:cubicBezTo>
                <a:cubicBezTo>
                  <a:pt x="52" y="26"/>
                  <a:pt x="46" y="20"/>
                  <a:pt x="38" y="20"/>
                </a:cubicBezTo>
                <a:close/>
                <a:moveTo>
                  <a:pt x="38" y="0"/>
                </a:moveTo>
                <a:cubicBezTo>
                  <a:pt x="19" y="0"/>
                  <a:pt x="3" y="15"/>
                  <a:pt x="3" y="34"/>
                </a:cubicBezTo>
                <a:cubicBezTo>
                  <a:pt x="13" y="34"/>
                  <a:pt x="13" y="34"/>
                  <a:pt x="13" y="34"/>
                </a:cubicBezTo>
                <a:cubicBezTo>
                  <a:pt x="13" y="21"/>
                  <a:pt x="24" y="10"/>
                  <a:pt x="38" y="10"/>
                </a:cubicBezTo>
                <a:cubicBezTo>
                  <a:pt x="51" y="10"/>
                  <a:pt x="62" y="21"/>
                  <a:pt x="62" y="34"/>
                </a:cubicBezTo>
                <a:cubicBezTo>
                  <a:pt x="72" y="34"/>
                  <a:pt x="72" y="34"/>
                  <a:pt x="72" y="34"/>
                </a:cubicBezTo>
                <a:cubicBezTo>
                  <a:pt x="72" y="15"/>
                  <a:pt x="56" y="0"/>
                  <a:pt x="38" y="0"/>
                </a:cubicBezTo>
                <a:close/>
                <a:moveTo>
                  <a:pt x="64" y="46"/>
                </a:moveTo>
                <a:cubicBezTo>
                  <a:pt x="11" y="46"/>
                  <a:pt x="11" y="46"/>
                  <a:pt x="11" y="46"/>
                </a:cubicBezTo>
                <a:cubicBezTo>
                  <a:pt x="5" y="46"/>
                  <a:pt x="0" y="51"/>
                  <a:pt x="0" y="57"/>
                </a:cubicBezTo>
                <a:cubicBezTo>
                  <a:pt x="0" y="149"/>
                  <a:pt x="0" y="149"/>
                  <a:pt x="0" y="149"/>
                </a:cubicBezTo>
                <a:cubicBezTo>
                  <a:pt x="0" y="155"/>
                  <a:pt x="5" y="160"/>
                  <a:pt x="11" y="160"/>
                </a:cubicBezTo>
                <a:cubicBezTo>
                  <a:pt x="64" y="160"/>
                  <a:pt x="64" y="160"/>
                  <a:pt x="64" y="160"/>
                </a:cubicBezTo>
                <a:cubicBezTo>
                  <a:pt x="70" y="160"/>
                  <a:pt x="75" y="155"/>
                  <a:pt x="75" y="149"/>
                </a:cubicBezTo>
                <a:cubicBezTo>
                  <a:pt x="75" y="57"/>
                  <a:pt x="75" y="57"/>
                  <a:pt x="75" y="57"/>
                </a:cubicBezTo>
                <a:cubicBezTo>
                  <a:pt x="75" y="51"/>
                  <a:pt x="70" y="46"/>
                  <a:pt x="64" y="46"/>
                </a:cubicBezTo>
                <a:close/>
                <a:moveTo>
                  <a:pt x="65" y="149"/>
                </a:moveTo>
                <a:cubicBezTo>
                  <a:pt x="65" y="149"/>
                  <a:pt x="65" y="150"/>
                  <a:pt x="64" y="150"/>
                </a:cubicBezTo>
                <a:cubicBezTo>
                  <a:pt x="11" y="150"/>
                  <a:pt x="11" y="150"/>
                  <a:pt x="11" y="150"/>
                </a:cubicBezTo>
                <a:cubicBezTo>
                  <a:pt x="11" y="150"/>
                  <a:pt x="10" y="149"/>
                  <a:pt x="10" y="149"/>
                </a:cubicBezTo>
                <a:cubicBezTo>
                  <a:pt x="10" y="140"/>
                  <a:pt x="10" y="140"/>
                  <a:pt x="10" y="140"/>
                </a:cubicBezTo>
                <a:cubicBezTo>
                  <a:pt x="65" y="140"/>
                  <a:pt x="65" y="140"/>
                  <a:pt x="65" y="140"/>
                </a:cubicBezTo>
                <a:cubicBezTo>
                  <a:pt x="65" y="149"/>
                  <a:pt x="65" y="149"/>
                  <a:pt x="65" y="149"/>
                </a:cubicBezTo>
                <a:close/>
                <a:moveTo>
                  <a:pt x="65" y="131"/>
                </a:moveTo>
                <a:cubicBezTo>
                  <a:pt x="10" y="131"/>
                  <a:pt x="10" y="131"/>
                  <a:pt x="10" y="131"/>
                </a:cubicBezTo>
                <a:cubicBezTo>
                  <a:pt x="10" y="75"/>
                  <a:pt x="10" y="75"/>
                  <a:pt x="10" y="75"/>
                </a:cubicBezTo>
                <a:cubicBezTo>
                  <a:pt x="65" y="75"/>
                  <a:pt x="65" y="75"/>
                  <a:pt x="65" y="75"/>
                </a:cubicBezTo>
                <a:cubicBezTo>
                  <a:pt x="65" y="131"/>
                  <a:pt x="65" y="131"/>
                  <a:pt x="65" y="131"/>
                </a:cubicBezTo>
                <a:close/>
                <a:moveTo>
                  <a:pt x="65" y="65"/>
                </a:moveTo>
                <a:cubicBezTo>
                  <a:pt x="10" y="65"/>
                  <a:pt x="10" y="65"/>
                  <a:pt x="10" y="65"/>
                </a:cubicBezTo>
                <a:cubicBezTo>
                  <a:pt x="10" y="57"/>
                  <a:pt x="10" y="57"/>
                  <a:pt x="10" y="57"/>
                </a:cubicBezTo>
                <a:cubicBezTo>
                  <a:pt x="10" y="56"/>
                  <a:pt x="11" y="56"/>
                  <a:pt x="11" y="56"/>
                </a:cubicBezTo>
                <a:cubicBezTo>
                  <a:pt x="64" y="56"/>
                  <a:pt x="64" y="56"/>
                  <a:pt x="64" y="56"/>
                </a:cubicBezTo>
                <a:cubicBezTo>
                  <a:pt x="65" y="56"/>
                  <a:pt x="65" y="56"/>
                  <a:pt x="65" y="57"/>
                </a:cubicBezTo>
                <a:lnTo>
                  <a:pt x="65" y="65"/>
                </a:lnTo>
                <a:close/>
                <a:moveTo>
                  <a:pt x="38" y="83"/>
                </a:moveTo>
                <a:cubicBezTo>
                  <a:pt x="33" y="83"/>
                  <a:pt x="29" y="87"/>
                  <a:pt x="29" y="91"/>
                </a:cubicBezTo>
                <a:cubicBezTo>
                  <a:pt x="29" y="96"/>
                  <a:pt x="33" y="100"/>
                  <a:pt x="38" y="100"/>
                </a:cubicBezTo>
                <a:cubicBezTo>
                  <a:pt x="42" y="100"/>
                  <a:pt x="46" y="96"/>
                  <a:pt x="46" y="91"/>
                </a:cubicBezTo>
                <a:cubicBezTo>
                  <a:pt x="46" y="87"/>
                  <a:pt x="42" y="83"/>
                  <a:pt x="38" y="83"/>
                </a:cubicBezTo>
                <a:close/>
                <a:moveTo>
                  <a:pt x="38" y="100"/>
                </a:moveTo>
                <a:cubicBezTo>
                  <a:pt x="29" y="100"/>
                  <a:pt x="23" y="106"/>
                  <a:pt x="23" y="114"/>
                </a:cubicBezTo>
                <a:cubicBezTo>
                  <a:pt x="23" y="119"/>
                  <a:pt x="27" y="122"/>
                  <a:pt x="31" y="122"/>
                </a:cubicBezTo>
                <a:cubicBezTo>
                  <a:pt x="44" y="122"/>
                  <a:pt x="44" y="122"/>
                  <a:pt x="44" y="122"/>
                </a:cubicBezTo>
                <a:cubicBezTo>
                  <a:pt x="49" y="122"/>
                  <a:pt x="52" y="119"/>
                  <a:pt x="52" y="114"/>
                </a:cubicBezTo>
                <a:cubicBezTo>
                  <a:pt x="52" y="106"/>
                  <a:pt x="46" y="100"/>
                  <a:pt x="38" y="10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6" name="Freeform 86">
            <a:extLst>
              <a:ext uri="{FF2B5EF4-FFF2-40B4-BE49-F238E27FC236}">
                <a16:creationId xmlns:a16="http://schemas.microsoft.com/office/drawing/2014/main" xmlns="" id="{DF4A3729-F793-4B61-8193-ED014E1009C0}"/>
              </a:ext>
            </a:extLst>
          </p:cNvPr>
          <p:cNvSpPr>
            <a:spLocks noEditPoints="1"/>
          </p:cNvSpPr>
          <p:nvPr/>
        </p:nvSpPr>
        <p:spPr bwMode="auto">
          <a:xfrm>
            <a:off x="9169400" y="1022350"/>
            <a:ext cx="546100" cy="482600"/>
          </a:xfrm>
          <a:custGeom>
            <a:avLst/>
            <a:gdLst>
              <a:gd name="T0" fmla="*/ 148 w 160"/>
              <a:gd name="T1" fmla="*/ 65 h 140"/>
              <a:gd name="T2" fmla="*/ 112 w 160"/>
              <a:gd name="T3" fmla="*/ 25 h 140"/>
              <a:gd name="T4" fmla="*/ 124 w 160"/>
              <a:gd name="T5" fmla="*/ 7 h 140"/>
              <a:gd name="T6" fmla="*/ 109 w 160"/>
              <a:gd name="T7" fmla="*/ 7 h 140"/>
              <a:gd name="T8" fmla="*/ 103 w 160"/>
              <a:gd name="T9" fmla="*/ 20 h 140"/>
              <a:gd name="T10" fmla="*/ 57 w 160"/>
              <a:gd name="T11" fmla="*/ 20 h 140"/>
              <a:gd name="T12" fmla="*/ 51 w 160"/>
              <a:gd name="T13" fmla="*/ 7 h 140"/>
              <a:gd name="T14" fmla="*/ 36 w 160"/>
              <a:gd name="T15" fmla="*/ 7 h 140"/>
              <a:gd name="T16" fmla="*/ 48 w 160"/>
              <a:gd name="T17" fmla="*/ 25 h 140"/>
              <a:gd name="T18" fmla="*/ 12 w 160"/>
              <a:gd name="T19" fmla="*/ 65 h 140"/>
              <a:gd name="T20" fmla="*/ 0 w 160"/>
              <a:gd name="T21" fmla="*/ 70 h 140"/>
              <a:gd name="T22" fmla="*/ 12 w 160"/>
              <a:gd name="T23" fmla="*/ 76 h 140"/>
              <a:gd name="T24" fmla="*/ 48 w 160"/>
              <a:gd name="T25" fmla="*/ 115 h 140"/>
              <a:gd name="T26" fmla="*/ 36 w 160"/>
              <a:gd name="T27" fmla="*/ 133 h 140"/>
              <a:gd name="T28" fmla="*/ 51 w 160"/>
              <a:gd name="T29" fmla="*/ 133 h 140"/>
              <a:gd name="T30" fmla="*/ 57 w 160"/>
              <a:gd name="T31" fmla="*/ 120 h 140"/>
              <a:gd name="T32" fmla="*/ 103 w 160"/>
              <a:gd name="T33" fmla="*/ 120 h 140"/>
              <a:gd name="T34" fmla="*/ 109 w 160"/>
              <a:gd name="T35" fmla="*/ 133 h 140"/>
              <a:gd name="T36" fmla="*/ 124 w 160"/>
              <a:gd name="T37" fmla="*/ 133 h 140"/>
              <a:gd name="T38" fmla="*/ 112 w 160"/>
              <a:gd name="T39" fmla="*/ 115 h 140"/>
              <a:gd name="T40" fmla="*/ 148 w 160"/>
              <a:gd name="T41" fmla="*/ 76 h 140"/>
              <a:gd name="T42" fmla="*/ 160 w 160"/>
              <a:gd name="T43" fmla="*/ 70 h 140"/>
              <a:gd name="T44" fmla="*/ 80 w 160"/>
              <a:gd name="T45" fmla="*/ 26 h 140"/>
              <a:gd name="T46" fmla="*/ 83 w 160"/>
              <a:gd name="T47" fmla="*/ 55 h 140"/>
              <a:gd name="T48" fmla="*/ 77 w 160"/>
              <a:gd name="T49" fmla="*/ 55 h 140"/>
              <a:gd name="T50" fmla="*/ 80 w 160"/>
              <a:gd name="T51" fmla="*/ 26 h 140"/>
              <a:gd name="T52" fmla="*/ 80 w 160"/>
              <a:gd name="T53" fmla="*/ 76 h 140"/>
              <a:gd name="T54" fmla="*/ 80 w 160"/>
              <a:gd name="T55" fmla="*/ 65 h 140"/>
              <a:gd name="T56" fmla="*/ 53 w 160"/>
              <a:gd name="T57" fmla="*/ 35 h 140"/>
              <a:gd name="T58" fmla="*/ 65 w 160"/>
              <a:gd name="T59" fmla="*/ 65 h 140"/>
              <a:gd name="T60" fmla="*/ 53 w 160"/>
              <a:gd name="T61" fmla="*/ 35 h 140"/>
              <a:gd name="T62" fmla="*/ 36 w 160"/>
              <a:gd name="T63" fmla="*/ 76 h 140"/>
              <a:gd name="T64" fmla="*/ 68 w 160"/>
              <a:gd name="T65" fmla="*/ 81 h 140"/>
              <a:gd name="T66" fmla="*/ 80 w 160"/>
              <a:gd name="T67" fmla="*/ 115 h 140"/>
              <a:gd name="T68" fmla="*/ 77 w 160"/>
              <a:gd name="T69" fmla="*/ 86 h 140"/>
              <a:gd name="T70" fmla="*/ 83 w 160"/>
              <a:gd name="T71" fmla="*/ 86 h 140"/>
              <a:gd name="T72" fmla="*/ 80 w 160"/>
              <a:gd name="T73" fmla="*/ 115 h 140"/>
              <a:gd name="T74" fmla="*/ 92 w 160"/>
              <a:gd name="T75" fmla="*/ 81 h 140"/>
              <a:gd name="T76" fmla="*/ 124 w 160"/>
              <a:gd name="T77" fmla="*/ 76 h 140"/>
              <a:gd name="T78" fmla="*/ 95 w 160"/>
              <a:gd name="T79" fmla="*/ 65 h 140"/>
              <a:gd name="T80" fmla="*/ 107 w 160"/>
              <a:gd name="T81" fmla="*/ 35 h 140"/>
              <a:gd name="T82" fmla="*/ 95 w 160"/>
              <a:gd name="T83" fmla="*/ 65 h 1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60" h="140">
                <a:moveTo>
                  <a:pt x="153" y="63"/>
                </a:moveTo>
                <a:cubicBezTo>
                  <a:pt x="151" y="63"/>
                  <a:pt x="149" y="64"/>
                  <a:pt x="148" y="65"/>
                </a:cubicBezTo>
                <a:cubicBezTo>
                  <a:pt x="135" y="65"/>
                  <a:pt x="135" y="65"/>
                  <a:pt x="135" y="65"/>
                </a:cubicBezTo>
                <a:cubicBezTo>
                  <a:pt x="133" y="49"/>
                  <a:pt x="125" y="34"/>
                  <a:pt x="112" y="25"/>
                </a:cubicBezTo>
                <a:cubicBezTo>
                  <a:pt x="119" y="14"/>
                  <a:pt x="119" y="14"/>
                  <a:pt x="119" y="14"/>
                </a:cubicBezTo>
                <a:cubicBezTo>
                  <a:pt x="122" y="13"/>
                  <a:pt x="124" y="10"/>
                  <a:pt x="124" y="7"/>
                </a:cubicBezTo>
                <a:cubicBezTo>
                  <a:pt x="124" y="3"/>
                  <a:pt x="120" y="0"/>
                  <a:pt x="116" y="0"/>
                </a:cubicBezTo>
                <a:cubicBezTo>
                  <a:pt x="113" y="0"/>
                  <a:pt x="109" y="3"/>
                  <a:pt x="109" y="7"/>
                </a:cubicBezTo>
                <a:cubicBezTo>
                  <a:pt x="109" y="8"/>
                  <a:pt x="109" y="8"/>
                  <a:pt x="109" y="9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96" y="17"/>
                  <a:pt x="88" y="15"/>
                  <a:pt x="80" y="15"/>
                </a:cubicBezTo>
                <a:cubicBezTo>
                  <a:pt x="72" y="15"/>
                  <a:pt x="64" y="17"/>
                  <a:pt x="57" y="20"/>
                </a:cubicBezTo>
                <a:cubicBezTo>
                  <a:pt x="51" y="9"/>
                  <a:pt x="51" y="9"/>
                  <a:pt x="51" y="9"/>
                </a:cubicBezTo>
                <a:cubicBezTo>
                  <a:pt x="51" y="8"/>
                  <a:pt x="51" y="8"/>
                  <a:pt x="51" y="7"/>
                </a:cubicBezTo>
                <a:cubicBezTo>
                  <a:pt x="51" y="3"/>
                  <a:pt x="47" y="0"/>
                  <a:pt x="44" y="0"/>
                </a:cubicBezTo>
                <a:cubicBezTo>
                  <a:pt x="40" y="0"/>
                  <a:pt x="36" y="3"/>
                  <a:pt x="36" y="7"/>
                </a:cubicBezTo>
                <a:cubicBezTo>
                  <a:pt x="36" y="10"/>
                  <a:pt x="38" y="13"/>
                  <a:pt x="41" y="14"/>
                </a:cubicBezTo>
                <a:cubicBezTo>
                  <a:pt x="48" y="25"/>
                  <a:pt x="48" y="25"/>
                  <a:pt x="48" y="25"/>
                </a:cubicBezTo>
                <a:cubicBezTo>
                  <a:pt x="35" y="34"/>
                  <a:pt x="27" y="49"/>
                  <a:pt x="25" y="65"/>
                </a:cubicBezTo>
                <a:cubicBezTo>
                  <a:pt x="12" y="65"/>
                  <a:pt x="12" y="65"/>
                  <a:pt x="12" y="65"/>
                </a:cubicBezTo>
                <a:cubicBezTo>
                  <a:pt x="11" y="64"/>
                  <a:pt x="9" y="63"/>
                  <a:pt x="7" y="63"/>
                </a:cubicBezTo>
                <a:cubicBezTo>
                  <a:pt x="3" y="63"/>
                  <a:pt x="0" y="66"/>
                  <a:pt x="0" y="70"/>
                </a:cubicBezTo>
                <a:cubicBezTo>
                  <a:pt x="0" y="74"/>
                  <a:pt x="3" y="77"/>
                  <a:pt x="7" y="77"/>
                </a:cubicBezTo>
                <a:cubicBezTo>
                  <a:pt x="9" y="77"/>
                  <a:pt x="11" y="77"/>
                  <a:pt x="12" y="76"/>
                </a:cubicBezTo>
                <a:cubicBezTo>
                  <a:pt x="25" y="76"/>
                  <a:pt x="25" y="76"/>
                  <a:pt x="25" y="76"/>
                </a:cubicBezTo>
                <a:cubicBezTo>
                  <a:pt x="27" y="92"/>
                  <a:pt x="35" y="106"/>
                  <a:pt x="48" y="115"/>
                </a:cubicBezTo>
                <a:cubicBezTo>
                  <a:pt x="41" y="127"/>
                  <a:pt x="41" y="127"/>
                  <a:pt x="41" y="127"/>
                </a:cubicBezTo>
                <a:cubicBezTo>
                  <a:pt x="38" y="128"/>
                  <a:pt x="36" y="130"/>
                  <a:pt x="36" y="133"/>
                </a:cubicBezTo>
                <a:cubicBezTo>
                  <a:pt x="36" y="137"/>
                  <a:pt x="40" y="140"/>
                  <a:pt x="44" y="140"/>
                </a:cubicBezTo>
                <a:cubicBezTo>
                  <a:pt x="47" y="140"/>
                  <a:pt x="51" y="137"/>
                  <a:pt x="51" y="133"/>
                </a:cubicBezTo>
                <a:cubicBezTo>
                  <a:pt x="51" y="133"/>
                  <a:pt x="51" y="132"/>
                  <a:pt x="51" y="132"/>
                </a:cubicBezTo>
                <a:cubicBezTo>
                  <a:pt x="57" y="120"/>
                  <a:pt x="57" y="120"/>
                  <a:pt x="57" y="120"/>
                </a:cubicBezTo>
                <a:cubicBezTo>
                  <a:pt x="64" y="124"/>
                  <a:pt x="72" y="125"/>
                  <a:pt x="80" y="125"/>
                </a:cubicBezTo>
                <a:cubicBezTo>
                  <a:pt x="88" y="125"/>
                  <a:pt x="96" y="124"/>
                  <a:pt x="103" y="120"/>
                </a:cubicBezTo>
                <a:cubicBezTo>
                  <a:pt x="109" y="132"/>
                  <a:pt x="109" y="132"/>
                  <a:pt x="109" y="132"/>
                </a:cubicBezTo>
                <a:cubicBezTo>
                  <a:pt x="109" y="132"/>
                  <a:pt x="109" y="133"/>
                  <a:pt x="109" y="133"/>
                </a:cubicBezTo>
                <a:cubicBezTo>
                  <a:pt x="109" y="137"/>
                  <a:pt x="113" y="140"/>
                  <a:pt x="116" y="140"/>
                </a:cubicBezTo>
                <a:cubicBezTo>
                  <a:pt x="120" y="140"/>
                  <a:pt x="124" y="137"/>
                  <a:pt x="124" y="133"/>
                </a:cubicBezTo>
                <a:cubicBezTo>
                  <a:pt x="124" y="130"/>
                  <a:pt x="122" y="128"/>
                  <a:pt x="119" y="127"/>
                </a:cubicBezTo>
                <a:cubicBezTo>
                  <a:pt x="112" y="115"/>
                  <a:pt x="112" y="115"/>
                  <a:pt x="112" y="115"/>
                </a:cubicBezTo>
                <a:cubicBezTo>
                  <a:pt x="125" y="106"/>
                  <a:pt x="133" y="92"/>
                  <a:pt x="135" y="76"/>
                </a:cubicBezTo>
                <a:cubicBezTo>
                  <a:pt x="148" y="76"/>
                  <a:pt x="148" y="76"/>
                  <a:pt x="148" y="76"/>
                </a:cubicBezTo>
                <a:cubicBezTo>
                  <a:pt x="149" y="77"/>
                  <a:pt x="151" y="77"/>
                  <a:pt x="153" y="77"/>
                </a:cubicBezTo>
                <a:cubicBezTo>
                  <a:pt x="157" y="77"/>
                  <a:pt x="160" y="74"/>
                  <a:pt x="160" y="70"/>
                </a:cubicBezTo>
                <a:cubicBezTo>
                  <a:pt x="160" y="66"/>
                  <a:pt x="157" y="63"/>
                  <a:pt x="153" y="63"/>
                </a:cubicBezTo>
                <a:close/>
                <a:moveTo>
                  <a:pt x="80" y="26"/>
                </a:moveTo>
                <a:cubicBezTo>
                  <a:pt x="86" y="26"/>
                  <a:pt x="92" y="27"/>
                  <a:pt x="97" y="29"/>
                </a:cubicBezTo>
                <a:cubicBezTo>
                  <a:pt x="83" y="55"/>
                  <a:pt x="83" y="55"/>
                  <a:pt x="83" y="55"/>
                </a:cubicBezTo>
                <a:cubicBezTo>
                  <a:pt x="82" y="54"/>
                  <a:pt x="81" y="54"/>
                  <a:pt x="80" y="54"/>
                </a:cubicBezTo>
                <a:cubicBezTo>
                  <a:pt x="79" y="54"/>
                  <a:pt x="78" y="54"/>
                  <a:pt x="77" y="55"/>
                </a:cubicBezTo>
                <a:cubicBezTo>
                  <a:pt x="63" y="29"/>
                  <a:pt x="63" y="29"/>
                  <a:pt x="63" y="29"/>
                </a:cubicBezTo>
                <a:cubicBezTo>
                  <a:pt x="68" y="27"/>
                  <a:pt x="74" y="26"/>
                  <a:pt x="80" y="26"/>
                </a:cubicBezTo>
                <a:close/>
                <a:moveTo>
                  <a:pt x="85" y="70"/>
                </a:moveTo>
                <a:cubicBezTo>
                  <a:pt x="85" y="73"/>
                  <a:pt x="83" y="76"/>
                  <a:pt x="80" y="76"/>
                </a:cubicBezTo>
                <a:cubicBezTo>
                  <a:pt x="77" y="76"/>
                  <a:pt x="75" y="73"/>
                  <a:pt x="75" y="70"/>
                </a:cubicBezTo>
                <a:cubicBezTo>
                  <a:pt x="75" y="67"/>
                  <a:pt x="77" y="65"/>
                  <a:pt x="80" y="65"/>
                </a:cubicBezTo>
                <a:cubicBezTo>
                  <a:pt x="83" y="65"/>
                  <a:pt x="85" y="67"/>
                  <a:pt x="85" y="70"/>
                </a:cubicBezTo>
                <a:close/>
                <a:moveTo>
                  <a:pt x="53" y="35"/>
                </a:moveTo>
                <a:cubicBezTo>
                  <a:pt x="68" y="60"/>
                  <a:pt x="68" y="60"/>
                  <a:pt x="68" y="60"/>
                </a:cubicBezTo>
                <a:cubicBezTo>
                  <a:pt x="67" y="61"/>
                  <a:pt x="66" y="63"/>
                  <a:pt x="65" y="65"/>
                </a:cubicBezTo>
                <a:cubicBezTo>
                  <a:pt x="36" y="65"/>
                  <a:pt x="36" y="65"/>
                  <a:pt x="36" y="65"/>
                </a:cubicBezTo>
                <a:cubicBezTo>
                  <a:pt x="37" y="53"/>
                  <a:pt x="44" y="42"/>
                  <a:pt x="53" y="35"/>
                </a:cubicBezTo>
                <a:close/>
                <a:moveTo>
                  <a:pt x="53" y="106"/>
                </a:moveTo>
                <a:cubicBezTo>
                  <a:pt x="44" y="99"/>
                  <a:pt x="37" y="88"/>
                  <a:pt x="36" y="76"/>
                </a:cubicBezTo>
                <a:cubicBezTo>
                  <a:pt x="65" y="76"/>
                  <a:pt x="65" y="76"/>
                  <a:pt x="65" y="76"/>
                </a:cubicBezTo>
                <a:cubicBezTo>
                  <a:pt x="66" y="77"/>
                  <a:pt x="67" y="79"/>
                  <a:pt x="68" y="81"/>
                </a:cubicBezTo>
                <a:lnTo>
                  <a:pt x="53" y="106"/>
                </a:lnTo>
                <a:close/>
                <a:moveTo>
                  <a:pt x="80" y="115"/>
                </a:moveTo>
                <a:cubicBezTo>
                  <a:pt x="74" y="115"/>
                  <a:pt x="68" y="113"/>
                  <a:pt x="63" y="111"/>
                </a:cubicBezTo>
                <a:cubicBezTo>
                  <a:pt x="77" y="86"/>
                  <a:pt x="77" y="86"/>
                  <a:pt x="77" y="86"/>
                </a:cubicBezTo>
                <a:cubicBezTo>
                  <a:pt x="78" y="86"/>
                  <a:pt x="79" y="86"/>
                  <a:pt x="80" y="86"/>
                </a:cubicBezTo>
                <a:cubicBezTo>
                  <a:pt x="81" y="86"/>
                  <a:pt x="82" y="86"/>
                  <a:pt x="83" y="86"/>
                </a:cubicBezTo>
                <a:cubicBezTo>
                  <a:pt x="97" y="111"/>
                  <a:pt x="97" y="111"/>
                  <a:pt x="97" y="111"/>
                </a:cubicBezTo>
                <a:cubicBezTo>
                  <a:pt x="92" y="113"/>
                  <a:pt x="86" y="115"/>
                  <a:pt x="80" y="115"/>
                </a:cubicBezTo>
                <a:close/>
                <a:moveTo>
                  <a:pt x="107" y="106"/>
                </a:moveTo>
                <a:cubicBezTo>
                  <a:pt x="92" y="81"/>
                  <a:pt x="92" y="81"/>
                  <a:pt x="92" y="81"/>
                </a:cubicBezTo>
                <a:cubicBezTo>
                  <a:pt x="93" y="79"/>
                  <a:pt x="94" y="77"/>
                  <a:pt x="95" y="76"/>
                </a:cubicBezTo>
                <a:cubicBezTo>
                  <a:pt x="124" y="76"/>
                  <a:pt x="124" y="76"/>
                  <a:pt x="124" y="76"/>
                </a:cubicBezTo>
                <a:cubicBezTo>
                  <a:pt x="123" y="88"/>
                  <a:pt x="116" y="99"/>
                  <a:pt x="107" y="106"/>
                </a:cubicBezTo>
                <a:close/>
                <a:moveTo>
                  <a:pt x="95" y="65"/>
                </a:moveTo>
                <a:cubicBezTo>
                  <a:pt x="94" y="63"/>
                  <a:pt x="93" y="61"/>
                  <a:pt x="92" y="60"/>
                </a:cubicBezTo>
                <a:cubicBezTo>
                  <a:pt x="107" y="35"/>
                  <a:pt x="107" y="35"/>
                  <a:pt x="107" y="35"/>
                </a:cubicBezTo>
                <a:cubicBezTo>
                  <a:pt x="116" y="42"/>
                  <a:pt x="123" y="53"/>
                  <a:pt x="124" y="65"/>
                </a:cubicBezTo>
                <a:lnTo>
                  <a:pt x="95" y="6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7" name="Freeform 87">
            <a:extLst>
              <a:ext uri="{FF2B5EF4-FFF2-40B4-BE49-F238E27FC236}">
                <a16:creationId xmlns:a16="http://schemas.microsoft.com/office/drawing/2014/main" xmlns="" id="{3BCDECE3-AB0D-41C1-A70F-67FA6C2F592D}"/>
              </a:ext>
            </a:extLst>
          </p:cNvPr>
          <p:cNvSpPr>
            <a:spLocks noEditPoints="1"/>
          </p:cNvSpPr>
          <p:nvPr/>
        </p:nvSpPr>
        <p:spPr bwMode="auto">
          <a:xfrm>
            <a:off x="9224963" y="1614488"/>
            <a:ext cx="433388" cy="550863"/>
          </a:xfrm>
          <a:custGeom>
            <a:avLst/>
            <a:gdLst>
              <a:gd name="T0" fmla="*/ 18 w 127"/>
              <a:gd name="T1" fmla="*/ 135 h 160"/>
              <a:gd name="T2" fmla="*/ 127 w 127"/>
              <a:gd name="T3" fmla="*/ 135 h 160"/>
              <a:gd name="T4" fmla="*/ 127 w 127"/>
              <a:gd name="T5" fmla="*/ 0 h 160"/>
              <a:gd name="T6" fmla="*/ 18 w 127"/>
              <a:gd name="T7" fmla="*/ 0 h 160"/>
              <a:gd name="T8" fmla="*/ 0 w 127"/>
              <a:gd name="T9" fmla="*/ 18 h 160"/>
              <a:gd name="T10" fmla="*/ 0 w 127"/>
              <a:gd name="T11" fmla="*/ 142 h 160"/>
              <a:gd name="T12" fmla="*/ 18 w 127"/>
              <a:gd name="T13" fmla="*/ 160 h 160"/>
              <a:gd name="T14" fmla="*/ 127 w 127"/>
              <a:gd name="T15" fmla="*/ 160 h 160"/>
              <a:gd name="T16" fmla="*/ 127 w 127"/>
              <a:gd name="T17" fmla="*/ 148 h 160"/>
              <a:gd name="T18" fmla="*/ 18 w 127"/>
              <a:gd name="T19" fmla="*/ 148 h 160"/>
              <a:gd name="T20" fmla="*/ 12 w 127"/>
              <a:gd name="T21" fmla="*/ 142 h 160"/>
              <a:gd name="T22" fmla="*/ 18 w 127"/>
              <a:gd name="T23" fmla="*/ 135 h 160"/>
              <a:gd name="T24" fmla="*/ 37 w 127"/>
              <a:gd name="T25" fmla="*/ 12 h 160"/>
              <a:gd name="T26" fmla="*/ 49 w 127"/>
              <a:gd name="T27" fmla="*/ 12 h 160"/>
              <a:gd name="T28" fmla="*/ 49 w 127"/>
              <a:gd name="T29" fmla="*/ 39 h 160"/>
              <a:gd name="T30" fmla="*/ 43 w 127"/>
              <a:gd name="T31" fmla="*/ 37 h 160"/>
              <a:gd name="T32" fmla="*/ 37 w 127"/>
              <a:gd name="T33" fmla="*/ 39 h 160"/>
              <a:gd name="T34" fmla="*/ 37 w 127"/>
              <a:gd name="T35" fmla="*/ 12 h 160"/>
              <a:gd name="T36" fmla="*/ 12 w 127"/>
              <a:gd name="T37" fmla="*/ 18 h 160"/>
              <a:gd name="T38" fmla="*/ 18 w 127"/>
              <a:gd name="T39" fmla="*/ 12 h 160"/>
              <a:gd name="T40" fmla="*/ 25 w 127"/>
              <a:gd name="T41" fmla="*/ 12 h 160"/>
              <a:gd name="T42" fmla="*/ 25 w 127"/>
              <a:gd name="T43" fmla="*/ 56 h 160"/>
              <a:gd name="T44" fmla="*/ 43 w 127"/>
              <a:gd name="T45" fmla="*/ 50 h 160"/>
              <a:gd name="T46" fmla="*/ 62 w 127"/>
              <a:gd name="T47" fmla="*/ 56 h 160"/>
              <a:gd name="T48" fmla="*/ 62 w 127"/>
              <a:gd name="T49" fmla="*/ 12 h 160"/>
              <a:gd name="T50" fmla="*/ 115 w 127"/>
              <a:gd name="T51" fmla="*/ 12 h 160"/>
              <a:gd name="T52" fmla="*/ 115 w 127"/>
              <a:gd name="T53" fmla="*/ 123 h 160"/>
              <a:gd name="T54" fmla="*/ 18 w 127"/>
              <a:gd name="T55" fmla="*/ 123 h 160"/>
              <a:gd name="T56" fmla="*/ 12 w 127"/>
              <a:gd name="T57" fmla="*/ 124 h 160"/>
              <a:gd name="T58" fmla="*/ 12 w 127"/>
              <a:gd name="T59" fmla="*/ 18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27" h="160">
                <a:moveTo>
                  <a:pt x="18" y="135"/>
                </a:moveTo>
                <a:cubicBezTo>
                  <a:pt x="127" y="135"/>
                  <a:pt x="127" y="135"/>
                  <a:pt x="127" y="135"/>
                </a:cubicBezTo>
                <a:cubicBezTo>
                  <a:pt x="127" y="0"/>
                  <a:pt x="127" y="0"/>
                  <a:pt x="127" y="0"/>
                </a:cubicBezTo>
                <a:cubicBezTo>
                  <a:pt x="18" y="0"/>
                  <a:pt x="18" y="0"/>
                  <a:pt x="18" y="0"/>
                </a:cubicBezTo>
                <a:cubicBezTo>
                  <a:pt x="8" y="0"/>
                  <a:pt x="0" y="8"/>
                  <a:pt x="0" y="18"/>
                </a:cubicBezTo>
                <a:cubicBezTo>
                  <a:pt x="0" y="142"/>
                  <a:pt x="0" y="142"/>
                  <a:pt x="0" y="142"/>
                </a:cubicBezTo>
                <a:cubicBezTo>
                  <a:pt x="0" y="152"/>
                  <a:pt x="8" y="160"/>
                  <a:pt x="18" y="160"/>
                </a:cubicBezTo>
                <a:cubicBezTo>
                  <a:pt x="127" y="160"/>
                  <a:pt x="127" y="160"/>
                  <a:pt x="127" y="160"/>
                </a:cubicBezTo>
                <a:cubicBezTo>
                  <a:pt x="127" y="148"/>
                  <a:pt x="127" y="148"/>
                  <a:pt x="127" y="148"/>
                </a:cubicBezTo>
                <a:cubicBezTo>
                  <a:pt x="18" y="148"/>
                  <a:pt x="18" y="148"/>
                  <a:pt x="18" y="148"/>
                </a:cubicBezTo>
                <a:cubicBezTo>
                  <a:pt x="15" y="148"/>
                  <a:pt x="12" y="145"/>
                  <a:pt x="12" y="142"/>
                </a:cubicBezTo>
                <a:cubicBezTo>
                  <a:pt x="12" y="138"/>
                  <a:pt x="15" y="135"/>
                  <a:pt x="18" y="135"/>
                </a:cubicBezTo>
                <a:close/>
                <a:moveTo>
                  <a:pt x="37" y="12"/>
                </a:moveTo>
                <a:cubicBezTo>
                  <a:pt x="49" y="12"/>
                  <a:pt x="49" y="12"/>
                  <a:pt x="49" y="12"/>
                </a:cubicBezTo>
                <a:cubicBezTo>
                  <a:pt x="49" y="39"/>
                  <a:pt x="49" y="39"/>
                  <a:pt x="49" y="39"/>
                </a:cubicBezTo>
                <a:cubicBezTo>
                  <a:pt x="43" y="37"/>
                  <a:pt x="43" y="37"/>
                  <a:pt x="43" y="37"/>
                </a:cubicBezTo>
                <a:cubicBezTo>
                  <a:pt x="37" y="39"/>
                  <a:pt x="37" y="39"/>
                  <a:pt x="37" y="39"/>
                </a:cubicBezTo>
                <a:cubicBezTo>
                  <a:pt x="37" y="12"/>
                  <a:pt x="37" y="12"/>
                  <a:pt x="37" y="12"/>
                </a:cubicBezTo>
                <a:close/>
                <a:moveTo>
                  <a:pt x="12" y="18"/>
                </a:moveTo>
                <a:cubicBezTo>
                  <a:pt x="12" y="15"/>
                  <a:pt x="15" y="12"/>
                  <a:pt x="18" y="12"/>
                </a:cubicBezTo>
                <a:cubicBezTo>
                  <a:pt x="25" y="12"/>
                  <a:pt x="25" y="12"/>
                  <a:pt x="25" y="12"/>
                </a:cubicBezTo>
                <a:cubicBezTo>
                  <a:pt x="25" y="56"/>
                  <a:pt x="25" y="56"/>
                  <a:pt x="25" y="56"/>
                </a:cubicBezTo>
                <a:cubicBezTo>
                  <a:pt x="43" y="50"/>
                  <a:pt x="43" y="50"/>
                  <a:pt x="43" y="50"/>
                </a:cubicBezTo>
                <a:cubicBezTo>
                  <a:pt x="62" y="56"/>
                  <a:pt x="62" y="56"/>
                  <a:pt x="62" y="56"/>
                </a:cubicBezTo>
                <a:cubicBezTo>
                  <a:pt x="62" y="12"/>
                  <a:pt x="62" y="12"/>
                  <a:pt x="62" y="12"/>
                </a:cubicBezTo>
                <a:cubicBezTo>
                  <a:pt x="115" y="12"/>
                  <a:pt x="115" y="12"/>
                  <a:pt x="115" y="12"/>
                </a:cubicBezTo>
                <a:cubicBezTo>
                  <a:pt x="115" y="123"/>
                  <a:pt x="115" y="123"/>
                  <a:pt x="115" y="123"/>
                </a:cubicBezTo>
                <a:cubicBezTo>
                  <a:pt x="18" y="123"/>
                  <a:pt x="18" y="123"/>
                  <a:pt x="18" y="123"/>
                </a:cubicBezTo>
                <a:cubicBezTo>
                  <a:pt x="16" y="123"/>
                  <a:pt x="14" y="123"/>
                  <a:pt x="12" y="124"/>
                </a:cubicBezTo>
                <a:cubicBezTo>
                  <a:pt x="12" y="18"/>
                  <a:pt x="12" y="18"/>
                  <a:pt x="12" y="1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8" name="Freeform 88">
            <a:extLst>
              <a:ext uri="{FF2B5EF4-FFF2-40B4-BE49-F238E27FC236}">
                <a16:creationId xmlns:a16="http://schemas.microsoft.com/office/drawing/2014/main" xmlns="" id="{023FD83C-B063-426E-988A-82E7E769F44B}"/>
              </a:ext>
            </a:extLst>
          </p:cNvPr>
          <p:cNvSpPr>
            <a:spLocks noEditPoints="1"/>
          </p:cNvSpPr>
          <p:nvPr/>
        </p:nvSpPr>
        <p:spPr bwMode="auto">
          <a:xfrm>
            <a:off x="9183688" y="2233613"/>
            <a:ext cx="525463" cy="550863"/>
          </a:xfrm>
          <a:custGeom>
            <a:avLst/>
            <a:gdLst>
              <a:gd name="T0" fmla="*/ 286 w 331"/>
              <a:gd name="T1" fmla="*/ 41 h 347"/>
              <a:gd name="T2" fmla="*/ 286 w 331"/>
              <a:gd name="T3" fmla="*/ 0 h 347"/>
              <a:gd name="T4" fmla="*/ 260 w 331"/>
              <a:gd name="T5" fmla="*/ 0 h 347"/>
              <a:gd name="T6" fmla="*/ 260 w 331"/>
              <a:gd name="T7" fmla="*/ 41 h 347"/>
              <a:gd name="T8" fmla="*/ 232 w 331"/>
              <a:gd name="T9" fmla="*/ 41 h 347"/>
              <a:gd name="T10" fmla="*/ 232 w 331"/>
              <a:gd name="T11" fmla="*/ 0 h 347"/>
              <a:gd name="T12" fmla="*/ 206 w 331"/>
              <a:gd name="T13" fmla="*/ 0 h 347"/>
              <a:gd name="T14" fmla="*/ 206 w 331"/>
              <a:gd name="T15" fmla="*/ 41 h 347"/>
              <a:gd name="T16" fmla="*/ 178 w 331"/>
              <a:gd name="T17" fmla="*/ 41 h 347"/>
              <a:gd name="T18" fmla="*/ 178 w 331"/>
              <a:gd name="T19" fmla="*/ 0 h 347"/>
              <a:gd name="T20" fmla="*/ 152 w 331"/>
              <a:gd name="T21" fmla="*/ 0 h 347"/>
              <a:gd name="T22" fmla="*/ 152 w 331"/>
              <a:gd name="T23" fmla="*/ 41 h 347"/>
              <a:gd name="T24" fmla="*/ 124 w 331"/>
              <a:gd name="T25" fmla="*/ 41 h 347"/>
              <a:gd name="T26" fmla="*/ 124 w 331"/>
              <a:gd name="T27" fmla="*/ 0 h 347"/>
              <a:gd name="T28" fmla="*/ 99 w 331"/>
              <a:gd name="T29" fmla="*/ 0 h 347"/>
              <a:gd name="T30" fmla="*/ 99 w 331"/>
              <a:gd name="T31" fmla="*/ 41 h 347"/>
              <a:gd name="T32" fmla="*/ 71 w 331"/>
              <a:gd name="T33" fmla="*/ 41 h 347"/>
              <a:gd name="T34" fmla="*/ 71 w 331"/>
              <a:gd name="T35" fmla="*/ 0 h 347"/>
              <a:gd name="T36" fmla="*/ 45 w 331"/>
              <a:gd name="T37" fmla="*/ 0 h 347"/>
              <a:gd name="T38" fmla="*/ 45 w 331"/>
              <a:gd name="T39" fmla="*/ 41 h 347"/>
              <a:gd name="T40" fmla="*/ 0 w 331"/>
              <a:gd name="T41" fmla="*/ 41 h 347"/>
              <a:gd name="T42" fmla="*/ 0 w 331"/>
              <a:gd name="T43" fmla="*/ 347 h 347"/>
              <a:gd name="T44" fmla="*/ 331 w 331"/>
              <a:gd name="T45" fmla="*/ 347 h 347"/>
              <a:gd name="T46" fmla="*/ 331 w 331"/>
              <a:gd name="T47" fmla="*/ 41 h 347"/>
              <a:gd name="T48" fmla="*/ 286 w 331"/>
              <a:gd name="T49" fmla="*/ 41 h 347"/>
              <a:gd name="T50" fmla="*/ 303 w 331"/>
              <a:gd name="T51" fmla="*/ 321 h 347"/>
              <a:gd name="T52" fmla="*/ 26 w 331"/>
              <a:gd name="T53" fmla="*/ 321 h 347"/>
              <a:gd name="T54" fmla="*/ 26 w 331"/>
              <a:gd name="T55" fmla="*/ 67 h 347"/>
              <a:gd name="T56" fmla="*/ 303 w 331"/>
              <a:gd name="T57" fmla="*/ 67 h 347"/>
              <a:gd name="T58" fmla="*/ 303 w 331"/>
              <a:gd name="T59" fmla="*/ 321 h 347"/>
              <a:gd name="T60" fmla="*/ 75 w 331"/>
              <a:gd name="T61" fmla="*/ 100 h 347"/>
              <a:gd name="T62" fmla="*/ 253 w 331"/>
              <a:gd name="T63" fmla="*/ 100 h 347"/>
              <a:gd name="T64" fmla="*/ 253 w 331"/>
              <a:gd name="T65" fmla="*/ 126 h 347"/>
              <a:gd name="T66" fmla="*/ 75 w 331"/>
              <a:gd name="T67" fmla="*/ 126 h 347"/>
              <a:gd name="T68" fmla="*/ 75 w 331"/>
              <a:gd name="T69" fmla="*/ 100 h 347"/>
              <a:gd name="T70" fmla="*/ 75 w 331"/>
              <a:gd name="T71" fmla="*/ 154 h 347"/>
              <a:gd name="T72" fmla="*/ 253 w 331"/>
              <a:gd name="T73" fmla="*/ 154 h 347"/>
              <a:gd name="T74" fmla="*/ 253 w 331"/>
              <a:gd name="T75" fmla="*/ 180 h 347"/>
              <a:gd name="T76" fmla="*/ 75 w 331"/>
              <a:gd name="T77" fmla="*/ 180 h 347"/>
              <a:gd name="T78" fmla="*/ 75 w 331"/>
              <a:gd name="T79" fmla="*/ 154 h 347"/>
              <a:gd name="T80" fmla="*/ 75 w 331"/>
              <a:gd name="T81" fmla="*/ 208 h 347"/>
              <a:gd name="T82" fmla="*/ 253 w 331"/>
              <a:gd name="T83" fmla="*/ 208 h 347"/>
              <a:gd name="T84" fmla="*/ 253 w 331"/>
              <a:gd name="T85" fmla="*/ 234 h 347"/>
              <a:gd name="T86" fmla="*/ 75 w 331"/>
              <a:gd name="T87" fmla="*/ 234 h 347"/>
              <a:gd name="T88" fmla="*/ 75 w 331"/>
              <a:gd name="T89" fmla="*/ 208 h 347"/>
              <a:gd name="T90" fmla="*/ 75 w 331"/>
              <a:gd name="T91" fmla="*/ 262 h 347"/>
              <a:gd name="T92" fmla="*/ 165 w 331"/>
              <a:gd name="T93" fmla="*/ 262 h 347"/>
              <a:gd name="T94" fmla="*/ 165 w 331"/>
              <a:gd name="T95" fmla="*/ 288 h 347"/>
              <a:gd name="T96" fmla="*/ 75 w 331"/>
              <a:gd name="T97" fmla="*/ 288 h 347"/>
              <a:gd name="T98" fmla="*/ 75 w 331"/>
              <a:gd name="T99" fmla="*/ 262 h 3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331" h="347">
                <a:moveTo>
                  <a:pt x="286" y="41"/>
                </a:moveTo>
                <a:lnTo>
                  <a:pt x="286" y="0"/>
                </a:lnTo>
                <a:lnTo>
                  <a:pt x="260" y="0"/>
                </a:lnTo>
                <a:lnTo>
                  <a:pt x="260" y="41"/>
                </a:lnTo>
                <a:lnTo>
                  <a:pt x="232" y="41"/>
                </a:lnTo>
                <a:lnTo>
                  <a:pt x="232" y="0"/>
                </a:lnTo>
                <a:lnTo>
                  <a:pt x="206" y="0"/>
                </a:lnTo>
                <a:lnTo>
                  <a:pt x="206" y="41"/>
                </a:lnTo>
                <a:lnTo>
                  <a:pt x="178" y="41"/>
                </a:lnTo>
                <a:lnTo>
                  <a:pt x="178" y="0"/>
                </a:lnTo>
                <a:lnTo>
                  <a:pt x="152" y="0"/>
                </a:lnTo>
                <a:lnTo>
                  <a:pt x="152" y="41"/>
                </a:lnTo>
                <a:lnTo>
                  <a:pt x="124" y="41"/>
                </a:lnTo>
                <a:lnTo>
                  <a:pt x="124" y="0"/>
                </a:lnTo>
                <a:lnTo>
                  <a:pt x="99" y="0"/>
                </a:lnTo>
                <a:lnTo>
                  <a:pt x="99" y="41"/>
                </a:lnTo>
                <a:lnTo>
                  <a:pt x="71" y="41"/>
                </a:lnTo>
                <a:lnTo>
                  <a:pt x="71" y="0"/>
                </a:lnTo>
                <a:lnTo>
                  <a:pt x="45" y="0"/>
                </a:lnTo>
                <a:lnTo>
                  <a:pt x="45" y="41"/>
                </a:lnTo>
                <a:lnTo>
                  <a:pt x="0" y="41"/>
                </a:lnTo>
                <a:lnTo>
                  <a:pt x="0" y="347"/>
                </a:lnTo>
                <a:lnTo>
                  <a:pt x="331" y="347"/>
                </a:lnTo>
                <a:lnTo>
                  <a:pt x="331" y="41"/>
                </a:lnTo>
                <a:lnTo>
                  <a:pt x="286" y="41"/>
                </a:lnTo>
                <a:close/>
                <a:moveTo>
                  <a:pt x="303" y="321"/>
                </a:moveTo>
                <a:lnTo>
                  <a:pt x="26" y="321"/>
                </a:lnTo>
                <a:lnTo>
                  <a:pt x="26" y="67"/>
                </a:lnTo>
                <a:lnTo>
                  <a:pt x="303" y="67"/>
                </a:lnTo>
                <a:lnTo>
                  <a:pt x="303" y="321"/>
                </a:lnTo>
                <a:close/>
                <a:moveTo>
                  <a:pt x="75" y="100"/>
                </a:moveTo>
                <a:lnTo>
                  <a:pt x="253" y="100"/>
                </a:lnTo>
                <a:lnTo>
                  <a:pt x="253" y="126"/>
                </a:lnTo>
                <a:lnTo>
                  <a:pt x="75" y="126"/>
                </a:lnTo>
                <a:lnTo>
                  <a:pt x="75" y="100"/>
                </a:lnTo>
                <a:close/>
                <a:moveTo>
                  <a:pt x="75" y="154"/>
                </a:moveTo>
                <a:lnTo>
                  <a:pt x="253" y="154"/>
                </a:lnTo>
                <a:lnTo>
                  <a:pt x="253" y="180"/>
                </a:lnTo>
                <a:lnTo>
                  <a:pt x="75" y="180"/>
                </a:lnTo>
                <a:lnTo>
                  <a:pt x="75" y="154"/>
                </a:lnTo>
                <a:close/>
                <a:moveTo>
                  <a:pt x="75" y="208"/>
                </a:moveTo>
                <a:lnTo>
                  <a:pt x="253" y="208"/>
                </a:lnTo>
                <a:lnTo>
                  <a:pt x="253" y="234"/>
                </a:lnTo>
                <a:lnTo>
                  <a:pt x="75" y="234"/>
                </a:lnTo>
                <a:lnTo>
                  <a:pt x="75" y="208"/>
                </a:lnTo>
                <a:close/>
                <a:moveTo>
                  <a:pt x="75" y="262"/>
                </a:moveTo>
                <a:lnTo>
                  <a:pt x="165" y="262"/>
                </a:lnTo>
                <a:lnTo>
                  <a:pt x="165" y="288"/>
                </a:lnTo>
                <a:lnTo>
                  <a:pt x="75" y="288"/>
                </a:lnTo>
                <a:lnTo>
                  <a:pt x="75" y="26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9" name="Freeform 89">
            <a:extLst>
              <a:ext uri="{FF2B5EF4-FFF2-40B4-BE49-F238E27FC236}">
                <a16:creationId xmlns:a16="http://schemas.microsoft.com/office/drawing/2014/main" xmlns="" id="{9D2DD8D4-7BE4-4B95-9874-851CBFE9378C}"/>
              </a:ext>
            </a:extLst>
          </p:cNvPr>
          <p:cNvSpPr>
            <a:spLocks noEditPoints="1"/>
          </p:cNvSpPr>
          <p:nvPr/>
        </p:nvSpPr>
        <p:spPr bwMode="auto">
          <a:xfrm>
            <a:off x="9169400" y="2921000"/>
            <a:ext cx="546100" cy="396875"/>
          </a:xfrm>
          <a:custGeom>
            <a:avLst/>
            <a:gdLst>
              <a:gd name="T0" fmla="*/ 147 w 160"/>
              <a:gd name="T1" fmla="*/ 0 h 115"/>
              <a:gd name="T2" fmla="*/ 43 w 160"/>
              <a:gd name="T3" fmla="*/ 0 h 115"/>
              <a:gd name="T4" fmla="*/ 30 w 160"/>
              <a:gd name="T5" fmla="*/ 13 h 115"/>
              <a:gd name="T6" fmla="*/ 30 w 160"/>
              <a:gd name="T7" fmla="*/ 26 h 115"/>
              <a:gd name="T8" fmla="*/ 13 w 160"/>
              <a:gd name="T9" fmla="*/ 26 h 115"/>
              <a:gd name="T10" fmla="*/ 0 w 160"/>
              <a:gd name="T11" fmla="*/ 39 h 115"/>
              <a:gd name="T12" fmla="*/ 0 w 160"/>
              <a:gd name="T13" fmla="*/ 102 h 115"/>
              <a:gd name="T14" fmla="*/ 13 w 160"/>
              <a:gd name="T15" fmla="*/ 115 h 115"/>
              <a:gd name="T16" fmla="*/ 117 w 160"/>
              <a:gd name="T17" fmla="*/ 115 h 115"/>
              <a:gd name="T18" fmla="*/ 130 w 160"/>
              <a:gd name="T19" fmla="*/ 102 h 115"/>
              <a:gd name="T20" fmla="*/ 130 w 160"/>
              <a:gd name="T21" fmla="*/ 89 h 115"/>
              <a:gd name="T22" fmla="*/ 147 w 160"/>
              <a:gd name="T23" fmla="*/ 89 h 115"/>
              <a:gd name="T24" fmla="*/ 160 w 160"/>
              <a:gd name="T25" fmla="*/ 76 h 115"/>
              <a:gd name="T26" fmla="*/ 160 w 160"/>
              <a:gd name="T27" fmla="*/ 13 h 115"/>
              <a:gd name="T28" fmla="*/ 147 w 160"/>
              <a:gd name="T29" fmla="*/ 0 h 115"/>
              <a:gd name="T30" fmla="*/ 119 w 160"/>
              <a:gd name="T31" fmla="*/ 102 h 115"/>
              <a:gd name="T32" fmla="*/ 117 w 160"/>
              <a:gd name="T33" fmla="*/ 104 h 115"/>
              <a:gd name="T34" fmla="*/ 13 w 160"/>
              <a:gd name="T35" fmla="*/ 104 h 115"/>
              <a:gd name="T36" fmla="*/ 11 w 160"/>
              <a:gd name="T37" fmla="*/ 102 h 115"/>
              <a:gd name="T38" fmla="*/ 11 w 160"/>
              <a:gd name="T39" fmla="*/ 60 h 115"/>
              <a:gd name="T40" fmla="*/ 119 w 160"/>
              <a:gd name="T41" fmla="*/ 60 h 115"/>
              <a:gd name="T42" fmla="*/ 119 w 160"/>
              <a:gd name="T43" fmla="*/ 102 h 115"/>
              <a:gd name="T44" fmla="*/ 119 w 160"/>
              <a:gd name="T45" fmla="*/ 48 h 115"/>
              <a:gd name="T46" fmla="*/ 11 w 160"/>
              <a:gd name="T47" fmla="*/ 48 h 115"/>
              <a:gd name="T48" fmla="*/ 11 w 160"/>
              <a:gd name="T49" fmla="*/ 39 h 115"/>
              <a:gd name="T50" fmla="*/ 13 w 160"/>
              <a:gd name="T51" fmla="*/ 37 h 115"/>
              <a:gd name="T52" fmla="*/ 117 w 160"/>
              <a:gd name="T53" fmla="*/ 37 h 115"/>
              <a:gd name="T54" fmla="*/ 119 w 160"/>
              <a:gd name="T55" fmla="*/ 39 h 115"/>
              <a:gd name="T56" fmla="*/ 119 w 160"/>
              <a:gd name="T57" fmla="*/ 48 h 115"/>
              <a:gd name="T58" fmla="*/ 149 w 160"/>
              <a:gd name="T59" fmla="*/ 76 h 115"/>
              <a:gd name="T60" fmla="*/ 147 w 160"/>
              <a:gd name="T61" fmla="*/ 78 h 115"/>
              <a:gd name="T62" fmla="*/ 130 w 160"/>
              <a:gd name="T63" fmla="*/ 78 h 115"/>
              <a:gd name="T64" fmla="*/ 130 w 160"/>
              <a:gd name="T65" fmla="*/ 39 h 115"/>
              <a:gd name="T66" fmla="*/ 117 w 160"/>
              <a:gd name="T67" fmla="*/ 26 h 115"/>
              <a:gd name="T68" fmla="*/ 41 w 160"/>
              <a:gd name="T69" fmla="*/ 26 h 115"/>
              <a:gd name="T70" fmla="*/ 41 w 160"/>
              <a:gd name="T71" fmla="*/ 13 h 115"/>
              <a:gd name="T72" fmla="*/ 43 w 160"/>
              <a:gd name="T73" fmla="*/ 11 h 115"/>
              <a:gd name="T74" fmla="*/ 147 w 160"/>
              <a:gd name="T75" fmla="*/ 11 h 115"/>
              <a:gd name="T76" fmla="*/ 149 w 160"/>
              <a:gd name="T77" fmla="*/ 13 h 115"/>
              <a:gd name="T78" fmla="*/ 149 w 160"/>
              <a:gd name="T79" fmla="*/ 76 h 115"/>
              <a:gd name="T80" fmla="*/ 30 w 160"/>
              <a:gd name="T81" fmla="*/ 78 h 115"/>
              <a:gd name="T82" fmla="*/ 22 w 160"/>
              <a:gd name="T83" fmla="*/ 86 h 115"/>
              <a:gd name="T84" fmla="*/ 30 w 160"/>
              <a:gd name="T85" fmla="*/ 93 h 115"/>
              <a:gd name="T86" fmla="*/ 37 w 160"/>
              <a:gd name="T87" fmla="*/ 86 h 115"/>
              <a:gd name="T88" fmla="*/ 30 w 160"/>
              <a:gd name="T89" fmla="*/ 78 h 115"/>
              <a:gd name="T90" fmla="*/ 45 w 160"/>
              <a:gd name="T91" fmla="*/ 78 h 115"/>
              <a:gd name="T92" fmla="*/ 37 w 160"/>
              <a:gd name="T93" fmla="*/ 86 h 115"/>
              <a:gd name="T94" fmla="*/ 45 w 160"/>
              <a:gd name="T95" fmla="*/ 93 h 115"/>
              <a:gd name="T96" fmla="*/ 52 w 160"/>
              <a:gd name="T97" fmla="*/ 86 h 115"/>
              <a:gd name="T98" fmla="*/ 45 w 160"/>
              <a:gd name="T99" fmla="*/ 78 h 1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60" h="115">
                <a:moveTo>
                  <a:pt x="147" y="0"/>
                </a:moveTo>
                <a:cubicBezTo>
                  <a:pt x="43" y="0"/>
                  <a:pt x="43" y="0"/>
                  <a:pt x="43" y="0"/>
                </a:cubicBezTo>
                <a:cubicBezTo>
                  <a:pt x="36" y="0"/>
                  <a:pt x="30" y="6"/>
                  <a:pt x="30" y="13"/>
                </a:cubicBezTo>
                <a:cubicBezTo>
                  <a:pt x="30" y="26"/>
                  <a:pt x="30" y="26"/>
                  <a:pt x="30" y="26"/>
                </a:cubicBezTo>
                <a:cubicBezTo>
                  <a:pt x="13" y="26"/>
                  <a:pt x="13" y="26"/>
                  <a:pt x="13" y="26"/>
                </a:cubicBezTo>
                <a:cubicBezTo>
                  <a:pt x="6" y="26"/>
                  <a:pt x="0" y="32"/>
                  <a:pt x="0" y="39"/>
                </a:cubicBezTo>
                <a:cubicBezTo>
                  <a:pt x="0" y="102"/>
                  <a:pt x="0" y="102"/>
                  <a:pt x="0" y="102"/>
                </a:cubicBezTo>
                <a:cubicBezTo>
                  <a:pt x="0" y="110"/>
                  <a:pt x="6" y="115"/>
                  <a:pt x="13" y="115"/>
                </a:cubicBezTo>
                <a:cubicBezTo>
                  <a:pt x="117" y="115"/>
                  <a:pt x="117" y="115"/>
                  <a:pt x="117" y="115"/>
                </a:cubicBezTo>
                <a:cubicBezTo>
                  <a:pt x="124" y="115"/>
                  <a:pt x="130" y="110"/>
                  <a:pt x="130" y="102"/>
                </a:cubicBezTo>
                <a:cubicBezTo>
                  <a:pt x="130" y="89"/>
                  <a:pt x="130" y="89"/>
                  <a:pt x="130" y="89"/>
                </a:cubicBezTo>
                <a:cubicBezTo>
                  <a:pt x="147" y="89"/>
                  <a:pt x="147" y="89"/>
                  <a:pt x="147" y="89"/>
                </a:cubicBezTo>
                <a:cubicBezTo>
                  <a:pt x="154" y="89"/>
                  <a:pt x="160" y="83"/>
                  <a:pt x="160" y="76"/>
                </a:cubicBezTo>
                <a:cubicBezTo>
                  <a:pt x="160" y="13"/>
                  <a:pt x="160" y="13"/>
                  <a:pt x="160" y="13"/>
                </a:cubicBezTo>
                <a:cubicBezTo>
                  <a:pt x="160" y="6"/>
                  <a:pt x="154" y="0"/>
                  <a:pt x="147" y="0"/>
                </a:cubicBezTo>
                <a:close/>
                <a:moveTo>
                  <a:pt x="119" y="102"/>
                </a:moveTo>
                <a:cubicBezTo>
                  <a:pt x="119" y="103"/>
                  <a:pt x="118" y="104"/>
                  <a:pt x="117" y="104"/>
                </a:cubicBezTo>
                <a:cubicBezTo>
                  <a:pt x="13" y="104"/>
                  <a:pt x="13" y="104"/>
                  <a:pt x="13" y="104"/>
                </a:cubicBezTo>
                <a:cubicBezTo>
                  <a:pt x="12" y="104"/>
                  <a:pt x="11" y="103"/>
                  <a:pt x="11" y="102"/>
                </a:cubicBezTo>
                <a:cubicBezTo>
                  <a:pt x="11" y="60"/>
                  <a:pt x="11" y="60"/>
                  <a:pt x="11" y="60"/>
                </a:cubicBezTo>
                <a:cubicBezTo>
                  <a:pt x="119" y="60"/>
                  <a:pt x="119" y="60"/>
                  <a:pt x="119" y="60"/>
                </a:cubicBezTo>
                <a:lnTo>
                  <a:pt x="119" y="102"/>
                </a:lnTo>
                <a:close/>
                <a:moveTo>
                  <a:pt x="119" y="48"/>
                </a:moveTo>
                <a:cubicBezTo>
                  <a:pt x="11" y="48"/>
                  <a:pt x="11" y="48"/>
                  <a:pt x="11" y="48"/>
                </a:cubicBezTo>
                <a:cubicBezTo>
                  <a:pt x="11" y="39"/>
                  <a:pt x="11" y="39"/>
                  <a:pt x="11" y="39"/>
                </a:cubicBezTo>
                <a:cubicBezTo>
                  <a:pt x="11" y="38"/>
                  <a:pt x="12" y="37"/>
                  <a:pt x="13" y="37"/>
                </a:cubicBezTo>
                <a:cubicBezTo>
                  <a:pt x="117" y="37"/>
                  <a:pt x="117" y="37"/>
                  <a:pt x="117" y="37"/>
                </a:cubicBezTo>
                <a:cubicBezTo>
                  <a:pt x="118" y="37"/>
                  <a:pt x="119" y="38"/>
                  <a:pt x="119" y="39"/>
                </a:cubicBezTo>
                <a:lnTo>
                  <a:pt x="119" y="48"/>
                </a:lnTo>
                <a:close/>
                <a:moveTo>
                  <a:pt x="149" y="76"/>
                </a:moveTo>
                <a:cubicBezTo>
                  <a:pt x="149" y="77"/>
                  <a:pt x="148" y="78"/>
                  <a:pt x="147" y="78"/>
                </a:cubicBezTo>
                <a:cubicBezTo>
                  <a:pt x="130" y="78"/>
                  <a:pt x="130" y="78"/>
                  <a:pt x="130" y="78"/>
                </a:cubicBezTo>
                <a:cubicBezTo>
                  <a:pt x="130" y="39"/>
                  <a:pt x="130" y="39"/>
                  <a:pt x="130" y="39"/>
                </a:cubicBezTo>
                <a:cubicBezTo>
                  <a:pt x="130" y="32"/>
                  <a:pt x="124" y="26"/>
                  <a:pt x="117" y="26"/>
                </a:cubicBezTo>
                <a:cubicBezTo>
                  <a:pt x="41" y="26"/>
                  <a:pt x="41" y="26"/>
                  <a:pt x="41" y="26"/>
                </a:cubicBezTo>
                <a:cubicBezTo>
                  <a:pt x="41" y="13"/>
                  <a:pt x="41" y="13"/>
                  <a:pt x="41" y="13"/>
                </a:cubicBezTo>
                <a:cubicBezTo>
                  <a:pt x="41" y="12"/>
                  <a:pt x="42" y="11"/>
                  <a:pt x="43" y="11"/>
                </a:cubicBezTo>
                <a:cubicBezTo>
                  <a:pt x="147" y="11"/>
                  <a:pt x="147" y="11"/>
                  <a:pt x="147" y="11"/>
                </a:cubicBezTo>
                <a:cubicBezTo>
                  <a:pt x="148" y="11"/>
                  <a:pt x="149" y="12"/>
                  <a:pt x="149" y="13"/>
                </a:cubicBezTo>
                <a:cubicBezTo>
                  <a:pt x="149" y="76"/>
                  <a:pt x="149" y="76"/>
                  <a:pt x="149" y="76"/>
                </a:cubicBezTo>
                <a:close/>
                <a:moveTo>
                  <a:pt x="30" y="78"/>
                </a:moveTo>
                <a:cubicBezTo>
                  <a:pt x="26" y="78"/>
                  <a:pt x="22" y="81"/>
                  <a:pt x="22" y="86"/>
                </a:cubicBezTo>
                <a:cubicBezTo>
                  <a:pt x="22" y="90"/>
                  <a:pt x="26" y="93"/>
                  <a:pt x="30" y="93"/>
                </a:cubicBezTo>
                <a:cubicBezTo>
                  <a:pt x="34" y="93"/>
                  <a:pt x="37" y="90"/>
                  <a:pt x="37" y="86"/>
                </a:cubicBezTo>
                <a:cubicBezTo>
                  <a:pt x="37" y="81"/>
                  <a:pt x="34" y="78"/>
                  <a:pt x="30" y="78"/>
                </a:cubicBezTo>
                <a:close/>
                <a:moveTo>
                  <a:pt x="45" y="78"/>
                </a:moveTo>
                <a:cubicBezTo>
                  <a:pt x="41" y="78"/>
                  <a:pt x="37" y="81"/>
                  <a:pt x="37" y="86"/>
                </a:cubicBezTo>
                <a:cubicBezTo>
                  <a:pt x="37" y="90"/>
                  <a:pt x="41" y="93"/>
                  <a:pt x="45" y="93"/>
                </a:cubicBezTo>
                <a:cubicBezTo>
                  <a:pt x="49" y="93"/>
                  <a:pt x="52" y="90"/>
                  <a:pt x="52" y="86"/>
                </a:cubicBezTo>
                <a:cubicBezTo>
                  <a:pt x="52" y="81"/>
                  <a:pt x="49" y="78"/>
                  <a:pt x="45" y="7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0" name="Freeform 90">
            <a:extLst>
              <a:ext uri="{FF2B5EF4-FFF2-40B4-BE49-F238E27FC236}">
                <a16:creationId xmlns:a16="http://schemas.microsoft.com/office/drawing/2014/main" xmlns="" id="{43506134-2FF1-4B8D-954F-98C322B5610A}"/>
              </a:ext>
            </a:extLst>
          </p:cNvPr>
          <p:cNvSpPr>
            <a:spLocks noEditPoints="1"/>
          </p:cNvSpPr>
          <p:nvPr/>
        </p:nvSpPr>
        <p:spPr bwMode="auto">
          <a:xfrm>
            <a:off x="9169400" y="3486150"/>
            <a:ext cx="546100" cy="508000"/>
          </a:xfrm>
          <a:custGeom>
            <a:avLst/>
            <a:gdLst>
              <a:gd name="T0" fmla="*/ 18 w 160"/>
              <a:gd name="T1" fmla="*/ 0 h 148"/>
              <a:gd name="T2" fmla="*/ 0 w 160"/>
              <a:gd name="T3" fmla="*/ 129 h 148"/>
              <a:gd name="T4" fmla="*/ 142 w 160"/>
              <a:gd name="T5" fmla="*/ 148 h 148"/>
              <a:gd name="T6" fmla="*/ 160 w 160"/>
              <a:gd name="T7" fmla="*/ 18 h 148"/>
              <a:gd name="T8" fmla="*/ 148 w 160"/>
              <a:gd name="T9" fmla="*/ 129 h 148"/>
              <a:gd name="T10" fmla="*/ 18 w 160"/>
              <a:gd name="T11" fmla="*/ 135 h 148"/>
              <a:gd name="T12" fmla="*/ 12 w 160"/>
              <a:gd name="T13" fmla="*/ 49 h 148"/>
              <a:gd name="T14" fmla="*/ 148 w 160"/>
              <a:gd name="T15" fmla="*/ 129 h 148"/>
              <a:gd name="T16" fmla="*/ 12 w 160"/>
              <a:gd name="T17" fmla="*/ 37 h 148"/>
              <a:gd name="T18" fmla="*/ 18 w 160"/>
              <a:gd name="T19" fmla="*/ 12 h 148"/>
              <a:gd name="T20" fmla="*/ 148 w 160"/>
              <a:gd name="T21" fmla="*/ 18 h 148"/>
              <a:gd name="T22" fmla="*/ 80 w 160"/>
              <a:gd name="T23" fmla="*/ 18 h 148"/>
              <a:gd name="T24" fmla="*/ 142 w 160"/>
              <a:gd name="T25" fmla="*/ 31 h 148"/>
              <a:gd name="T26" fmla="*/ 80 w 160"/>
              <a:gd name="T27" fmla="*/ 18 h 148"/>
              <a:gd name="T28" fmla="*/ 49 w 160"/>
              <a:gd name="T29" fmla="*/ 62 h 148"/>
              <a:gd name="T30" fmla="*/ 37 w 160"/>
              <a:gd name="T31" fmla="*/ 74 h 148"/>
              <a:gd name="T32" fmla="*/ 62 w 160"/>
              <a:gd name="T33" fmla="*/ 62 h 148"/>
              <a:gd name="T34" fmla="*/ 74 w 160"/>
              <a:gd name="T35" fmla="*/ 74 h 148"/>
              <a:gd name="T36" fmla="*/ 62 w 160"/>
              <a:gd name="T37" fmla="*/ 62 h 148"/>
              <a:gd name="T38" fmla="*/ 49 w 160"/>
              <a:gd name="T39" fmla="*/ 86 h 148"/>
              <a:gd name="T40" fmla="*/ 37 w 160"/>
              <a:gd name="T41" fmla="*/ 98 h 148"/>
              <a:gd name="T42" fmla="*/ 62 w 160"/>
              <a:gd name="T43" fmla="*/ 86 h 148"/>
              <a:gd name="T44" fmla="*/ 74 w 160"/>
              <a:gd name="T45" fmla="*/ 98 h 148"/>
              <a:gd name="T46" fmla="*/ 62 w 160"/>
              <a:gd name="T47" fmla="*/ 86 h 148"/>
              <a:gd name="T48" fmla="*/ 49 w 160"/>
              <a:gd name="T49" fmla="*/ 111 h 148"/>
              <a:gd name="T50" fmla="*/ 37 w 160"/>
              <a:gd name="T51" fmla="*/ 123 h 148"/>
              <a:gd name="T52" fmla="*/ 62 w 160"/>
              <a:gd name="T53" fmla="*/ 111 h 148"/>
              <a:gd name="T54" fmla="*/ 74 w 160"/>
              <a:gd name="T55" fmla="*/ 123 h 148"/>
              <a:gd name="T56" fmla="*/ 62 w 160"/>
              <a:gd name="T57" fmla="*/ 111 h 148"/>
              <a:gd name="T58" fmla="*/ 98 w 160"/>
              <a:gd name="T59" fmla="*/ 62 h 148"/>
              <a:gd name="T60" fmla="*/ 86 w 160"/>
              <a:gd name="T61" fmla="*/ 74 h 148"/>
              <a:gd name="T62" fmla="*/ 86 w 160"/>
              <a:gd name="T63" fmla="*/ 86 h 148"/>
              <a:gd name="T64" fmla="*/ 98 w 160"/>
              <a:gd name="T65" fmla="*/ 98 h 148"/>
              <a:gd name="T66" fmla="*/ 86 w 160"/>
              <a:gd name="T67" fmla="*/ 86 h 148"/>
              <a:gd name="T68" fmla="*/ 98 w 160"/>
              <a:gd name="T69" fmla="*/ 111 h 148"/>
              <a:gd name="T70" fmla="*/ 86 w 160"/>
              <a:gd name="T71" fmla="*/ 123 h 148"/>
              <a:gd name="T72" fmla="*/ 111 w 160"/>
              <a:gd name="T73" fmla="*/ 62 h 148"/>
              <a:gd name="T74" fmla="*/ 123 w 160"/>
              <a:gd name="T75" fmla="*/ 74 h 148"/>
              <a:gd name="T76" fmla="*/ 111 w 160"/>
              <a:gd name="T77" fmla="*/ 62 h 148"/>
              <a:gd name="T78" fmla="*/ 123 w 160"/>
              <a:gd name="T79" fmla="*/ 86 h 148"/>
              <a:gd name="T80" fmla="*/ 111 w 160"/>
              <a:gd name="T81" fmla="*/ 98 h 148"/>
              <a:gd name="T82" fmla="*/ 111 w 160"/>
              <a:gd name="T83" fmla="*/ 111 h 148"/>
              <a:gd name="T84" fmla="*/ 123 w 160"/>
              <a:gd name="T85" fmla="*/ 123 h 148"/>
              <a:gd name="T86" fmla="*/ 111 w 160"/>
              <a:gd name="T87" fmla="*/ 111 h 148"/>
              <a:gd name="T88" fmla="*/ 16 w 160"/>
              <a:gd name="T89" fmla="*/ 25 h 148"/>
              <a:gd name="T90" fmla="*/ 33 w 160"/>
              <a:gd name="T91" fmla="*/ 25 h 1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160" h="148">
                <a:moveTo>
                  <a:pt x="142" y="0"/>
                </a:moveTo>
                <a:cubicBezTo>
                  <a:pt x="18" y="0"/>
                  <a:pt x="18" y="0"/>
                  <a:pt x="18" y="0"/>
                </a:cubicBezTo>
                <a:cubicBezTo>
                  <a:pt x="8" y="0"/>
                  <a:pt x="0" y="8"/>
                  <a:pt x="0" y="18"/>
                </a:cubicBezTo>
                <a:cubicBezTo>
                  <a:pt x="0" y="129"/>
                  <a:pt x="0" y="129"/>
                  <a:pt x="0" y="129"/>
                </a:cubicBezTo>
                <a:cubicBezTo>
                  <a:pt x="0" y="139"/>
                  <a:pt x="8" y="148"/>
                  <a:pt x="18" y="148"/>
                </a:cubicBezTo>
                <a:cubicBezTo>
                  <a:pt x="142" y="148"/>
                  <a:pt x="142" y="148"/>
                  <a:pt x="142" y="148"/>
                </a:cubicBezTo>
                <a:cubicBezTo>
                  <a:pt x="152" y="148"/>
                  <a:pt x="160" y="139"/>
                  <a:pt x="160" y="129"/>
                </a:cubicBezTo>
                <a:cubicBezTo>
                  <a:pt x="160" y="18"/>
                  <a:pt x="160" y="18"/>
                  <a:pt x="160" y="18"/>
                </a:cubicBezTo>
                <a:cubicBezTo>
                  <a:pt x="160" y="8"/>
                  <a:pt x="152" y="0"/>
                  <a:pt x="142" y="0"/>
                </a:cubicBezTo>
                <a:close/>
                <a:moveTo>
                  <a:pt x="148" y="129"/>
                </a:moveTo>
                <a:cubicBezTo>
                  <a:pt x="148" y="133"/>
                  <a:pt x="145" y="135"/>
                  <a:pt x="142" y="135"/>
                </a:cubicBezTo>
                <a:cubicBezTo>
                  <a:pt x="18" y="135"/>
                  <a:pt x="18" y="135"/>
                  <a:pt x="18" y="135"/>
                </a:cubicBezTo>
                <a:cubicBezTo>
                  <a:pt x="15" y="135"/>
                  <a:pt x="12" y="133"/>
                  <a:pt x="12" y="129"/>
                </a:cubicBezTo>
                <a:cubicBezTo>
                  <a:pt x="12" y="49"/>
                  <a:pt x="12" y="49"/>
                  <a:pt x="12" y="49"/>
                </a:cubicBezTo>
                <a:cubicBezTo>
                  <a:pt x="148" y="49"/>
                  <a:pt x="148" y="49"/>
                  <a:pt x="148" y="49"/>
                </a:cubicBezTo>
                <a:cubicBezTo>
                  <a:pt x="148" y="129"/>
                  <a:pt x="148" y="129"/>
                  <a:pt x="148" y="129"/>
                </a:cubicBezTo>
                <a:close/>
                <a:moveTo>
                  <a:pt x="148" y="37"/>
                </a:moveTo>
                <a:cubicBezTo>
                  <a:pt x="12" y="37"/>
                  <a:pt x="12" y="37"/>
                  <a:pt x="12" y="37"/>
                </a:cubicBezTo>
                <a:cubicBezTo>
                  <a:pt x="12" y="18"/>
                  <a:pt x="12" y="18"/>
                  <a:pt x="12" y="18"/>
                </a:cubicBezTo>
                <a:cubicBezTo>
                  <a:pt x="12" y="15"/>
                  <a:pt x="15" y="12"/>
                  <a:pt x="18" y="12"/>
                </a:cubicBezTo>
                <a:cubicBezTo>
                  <a:pt x="142" y="12"/>
                  <a:pt x="142" y="12"/>
                  <a:pt x="142" y="12"/>
                </a:cubicBezTo>
                <a:cubicBezTo>
                  <a:pt x="145" y="12"/>
                  <a:pt x="148" y="15"/>
                  <a:pt x="148" y="18"/>
                </a:cubicBezTo>
                <a:lnTo>
                  <a:pt x="148" y="37"/>
                </a:lnTo>
                <a:close/>
                <a:moveTo>
                  <a:pt x="80" y="18"/>
                </a:moveTo>
                <a:cubicBezTo>
                  <a:pt x="142" y="18"/>
                  <a:pt x="142" y="18"/>
                  <a:pt x="142" y="18"/>
                </a:cubicBezTo>
                <a:cubicBezTo>
                  <a:pt x="142" y="31"/>
                  <a:pt x="142" y="31"/>
                  <a:pt x="142" y="31"/>
                </a:cubicBezTo>
                <a:cubicBezTo>
                  <a:pt x="80" y="31"/>
                  <a:pt x="80" y="31"/>
                  <a:pt x="80" y="31"/>
                </a:cubicBezTo>
                <a:lnTo>
                  <a:pt x="80" y="18"/>
                </a:lnTo>
                <a:close/>
                <a:moveTo>
                  <a:pt x="37" y="62"/>
                </a:moveTo>
                <a:cubicBezTo>
                  <a:pt x="49" y="62"/>
                  <a:pt x="49" y="62"/>
                  <a:pt x="49" y="62"/>
                </a:cubicBezTo>
                <a:cubicBezTo>
                  <a:pt x="49" y="74"/>
                  <a:pt x="49" y="74"/>
                  <a:pt x="49" y="74"/>
                </a:cubicBezTo>
                <a:cubicBezTo>
                  <a:pt x="37" y="74"/>
                  <a:pt x="37" y="74"/>
                  <a:pt x="37" y="74"/>
                </a:cubicBezTo>
                <a:lnTo>
                  <a:pt x="37" y="62"/>
                </a:lnTo>
                <a:close/>
                <a:moveTo>
                  <a:pt x="62" y="62"/>
                </a:moveTo>
                <a:cubicBezTo>
                  <a:pt x="74" y="62"/>
                  <a:pt x="74" y="62"/>
                  <a:pt x="74" y="62"/>
                </a:cubicBezTo>
                <a:cubicBezTo>
                  <a:pt x="74" y="74"/>
                  <a:pt x="74" y="74"/>
                  <a:pt x="74" y="74"/>
                </a:cubicBezTo>
                <a:cubicBezTo>
                  <a:pt x="62" y="74"/>
                  <a:pt x="62" y="74"/>
                  <a:pt x="62" y="74"/>
                </a:cubicBezTo>
                <a:lnTo>
                  <a:pt x="62" y="62"/>
                </a:lnTo>
                <a:close/>
                <a:moveTo>
                  <a:pt x="37" y="86"/>
                </a:moveTo>
                <a:cubicBezTo>
                  <a:pt x="49" y="86"/>
                  <a:pt x="49" y="86"/>
                  <a:pt x="49" y="86"/>
                </a:cubicBezTo>
                <a:cubicBezTo>
                  <a:pt x="49" y="98"/>
                  <a:pt x="49" y="98"/>
                  <a:pt x="49" y="98"/>
                </a:cubicBezTo>
                <a:cubicBezTo>
                  <a:pt x="37" y="98"/>
                  <a:pt x="37" y="98"/>
                  <a:pt x="37" y="98"/>
                </a:cubicBezTo>
                <a:lnTo>
                  <a:pt x="37" y="86"/>
                </a:lnTo>
                <a:close/>
                <a:moveTo>
                  <a:pt x="62" y="86"/>
                </a:moveTo>
                <a:cubicBezTo>
                  <a:pt x="74" y="86"/>
                  <a:pt x="74" y="86"/>
                  <a:pt x="74" y="86"/>
                </a:cubicBezTo>
                <a:cubicBezTo>
                  <a:pt x="74" y="98"/>
                  <a:pt x="74" y="98"/>
                  <a:pt x="74" y="98"/>
                </a:cubicBezTo>
                <a:cubicBezTo>
                  <a:pt x="62" y="98"/>
                  <a:pt x="62" y="98"/>
                  <a:pt x="62" y="98"/>
                </a:cubicBezTo>
                <a:lnTo>
                  <a:pt x="62" y="86"/>
                </a:lnTo>
                <a:close/>
                <a:moveTo>
                  <a:pt x="37" y="111"/>
                </a:moveTo>
                <a:cubicBezTo>
                  <a:pt x="49" y="111"/>
                  <a:pt x="49" y="111"/>
                  <a:pt x="49" y="111"/>
                </a:cubicBezTo>
                <a:cubicBezTo>
                  <a:pt x="49" y="123"/>
                  <a:pt x="49" y="123"/>
                  <a:pt x="49" y="123"/>
                </a:cubicBezTo>
                <a:cubicBezTo>
                  <a:pt x="37" y="123"/>
                  <a:pt x="37" y="123"/>
                  <a:pt x="37" y="123"/>
                </a:cubicBezTo>
                <a:lnTo>
                  <a:pt x="37" y="111"/>
                </a:lnTo>
                <a:close/>
                <a:moveTo>
                  <a:pt x="62" y="111"/>
                </a:moveTo>
                <a:cubicBezTo>
                  <a:pt x="74" y="111"/>
                  <a:pt x="74" y="111"/>
                  <a:pt x="74" y="111"/>
                </a:cubicBezTo>
                <a:cubicBezTo>
                  <a:pt x="74" y="123"/>
                  <a:pt x="74" y="123"/>
                  <a:pt x="74" y="123"/>
                </a:cubicBezTo>
                <a:cubicBezTo>
                  <a:pt x="62" y="123"/>
                  <a:pt x="62" y="123"/>
                  <a:pt x="62" y="123"/>
                </a:cubicBezTo>
                <a:lnTo>
                  <a:pt x="62" y="111"/>
                </a:lnTo>
                <a:close/>
                <a:moveTo>
                  <a:pt x="86" y="62"/>
                </a:moveTo>
                <a:cubicBezTo>
                  <a:pt x="98" y="62"/>
                  <a:pt x="98" y="62"/>
                  <a:pt x="98" y="62"/>
                </a:cubicBezTo>
                <a:cubicBezTo>
                  <a:pt x="98" y="74"/>
                  <a:pt x="98" y="74"/>
                  <a:pt x="98" y="74"/>
                </a:cubicBezTo>
                <a:cubicBezTo>
                  <a:pt x="86" y="74"/>
                  <a:pt x="86" y="74"/>
                  <a:pt x="86" y="74"/>
                </a:cubicBezTo>
                <a:lnTo>
                  <a:pt x="86" y="62"/>
                </a:lnTo>
                <a:close/>
                <a:moveTo>
                  <a:pt x="86" y="86"/>
                </a:moveTo>
                <a:cubicBezTo>
                  <a:pt x="98" y="86"/>
                  <a:pt x="98" y="86"/>
                  <a:pt x="98" y="86"/>
                </a:cubicBezTo>
                <a:cubicBezTo>
                  <a:pt x="98" y="98"/>
                  <a:pt x="98" y="98"/>
                  <a:pt x="98" y="98"/>
                </a:cubicBezTo>
                <a:cubicBezTo>
                  <a:pt x="86" y="98"/>
                  <a:pt x="86" y="98"/>
                  <a:pt x="86" y="98"/>
                </a:cubicBezTo>
                <a:lnTo>
                  <a:pt x="86" y="86"/>
                </a:lnTo>
                <a:close/>
                <a:moveTo>
                  <a:pt x="86" y="111"/>
                </a:moveTo>
                <a:cubicBezTo>
                  <a:pt x="98" y="111"/>
                  <a:pt x="98" y="111"/>
                  <a:pt x="98" y="111"/>
                </a:cubicBezTo>
                <a:cubicBezTo>
                  <a:pt x="98" y="123"/>
                  <a:pt x="98" y="123"/>
                  <a:pt x="98" y="123"/>
                </a:cubicBezTo>
                <a:cubicBezTo>
                  <a:pt x="86" y="123"/>
                  <a:pt x="86" y="123"/>
                  <a:pt x="86" y="123"/>
                </a:cubicBezTo>
                <a:lnTo>
                  <a:pt x="86" y="111"/>
                </a:lnTo>
                <a:close/>
                <a:moveTo>
                  <a:pt x="111" y="62"/>
                </a:moveTo>
                <a:cubicBezTo>
                  <a:pt x="123" y="62"/>
                  <a:pt x="123" y="62"/>
                  <a:pt x="123" y="62"/>
                </a:cubicBezTo>
                <a:cubicBezTo>
                  <a:pt x="123" y="74"/>
                  <a:pt x="123" y="74"/>
                  <a:pt x="123" y="74"/>
                </a:cubicBezTo>
                <a:cubicBezTo>
                  <a:pt x="111" y="74"/>
                  <a:pt x="111" y="74"/>
                  <a:pt x="111" y="74"/>
                </a:cubicBezTo>
                <a:lnTo>
                  <a:pt x="111" y="62"/>
                </a:lnTo>
                <a:close/>
                <a:moveTo>
                  <a:pt x="111" y="86"/>
                </a:moveTo>
                <a:cubicBezTo>
                  <a:pt x="123" y="86"/>
                  <a:pt x="123" y="86"/>
                  <a:pt x="123" y="86"/>
                </a:cubicBezTo>
                <a:cubicBezTo>
                  <a:pt x="123" y="98"/>
                  <a:pt x="123" y="98"/>
                  <a:pt x="123" y="98"/>
                </a:cubicBezTo>
                <a:cubicBezTo>
                  <a:pt x="111" y="98"/>
                  <a:pt x="111" y="98"/>
                  <a:pt x="111" y="98"/>
                </a:cubicBezTo>
                <a:lnTo>
                  <a:pt x="111" y="86"/>
                </a:lnTo>
                <a:close/>
                <a:moveTo>
                  <a:pt x="111" y="111"/>
                </a:moveTo>
                <a:cubicBezTo>
                  <a:pt x="123" y="111"/>
                  <a:pt x="123" y="111"/>
                  <a:pt x="123" y="111"/>
                </a:cubicBezTo>
                <a:cubicBezTo>
                  <a:pt x="123" y="123"/>
                  <a:pt x="123" y="123"/>
                  <a:pt x="123" y="123"/>
                </a:cubicBezTo>
                <a:cubicBezTo>
                  <a:pt x="111" y="123"/>
                  <a:pt x="111" y="123"/>
                  <a:pt x="111" y="123"/>
                </a:cubicBezTo>
                <a:lnTo>
                  <a:pt x="111" y="111"/>
                </a:lnTo>
                <a:close/>
                <a:moveTo>
                  <a:pt x="25" y="16"/>
                </a:moveTo>
                <a:cubicBezTo>
                  <a:pt x="20" y="16"/>
                  <a:pt x="16" y="20"/>
                  <a:pt x="16" y="25"/>
                </a:cubicBezTo>
                <a:cubicBezTo>
                  <a:pt x="16" y="29"/>
                  <a:pt x="20" y="33"/>
                  <a:pt x="25" y="33"/>
                </a:cubicBezTo>
                <a:cubicBezTo>
                  <a:pt x="29" y="33"/>
                  <a:pt x="33" y="29"/>
                  <a:pt x="33" y="25"/>
                </a:cubicBezTo>
                <a:cubicBezTo>
                  <a:pt x="33" y="20"/>
                  <a:pt x="29" y="16"/>
                  <a:pt x="25" y="1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1" name="Freeform 91">
            <a:extLst>
              <a:ext uri="{FF2B5EF4-FFF2-40B4-BE49-F238E27FC236}">
                <a16:creationId xmlns:a16="http://schemas.microsoft.com/office/drawing/2014/main" xmlns="" id="{CAEB0C29-6A61-47CD-BFC4-E8CD400FF4AD}"/>
              </a:ext>
            </a:extLst>
          </p:cNvPr>
          <p:cNvSpPr>
            <a:spLocks noEditPoints="1"/>
          </p:cNvSpPr>
          <p:nvPr/>
        </p:nvSpPr>
        <p:spPr bwMode="auto">
          <a:xfrm>
            <a:off x="9169400" y="4117975"/>
            <a:ext cx="546100" cy="479425"/>
          </a:xfrm>
          <a:custGeom>
            <a:avLst/>
            <a:gdLst>
              <a:gd name="T0" fmla="*/ 172 w 344"/>
              <a:gd name="T1" fmla="*/ 0 h 302"/>
              <a:gd name="T2" fmla="*/ 0 w 344"/>
              <a:gd name="T3" fmla="*/ 302 h 302"/>
              <a:gd name="T4" fmla="*/ 344 w 344"/>
              <a:gd name="T5" fmla="*/ 302 h 302"/>
              <a:gd name="T6" fmla="*/ 172 w 344"/>
              <a:gd name="T7" fmla="*/ 0 h 302"/>
              <a:gd name="T8" fmla="*/ 172 w 344"/>
              <a:gd name="T9" fmla="*/ 50 h 302"/>
              <a:gd name="T10" fmla="*/ 202 w 344"/>
              <a:gd name="T11" fmla="*/ 102 h 302"/>
              <a:gd name="T12" fmla="*/ 142 w 344"/>
              <a:gd name="T13" fmla="*/ 102 h 302"/>
              <a:gd name="T14" fmla="*/ 172 w 344"/>
              <a:gd name="T15" fmla="*/ 50 h 302"/>
              <a:gd name="T16" fmla="*/ 127 w 344"/>
              <a:gd name="T17" fmla="*/ 128 h 302"/>
              <a:gd name="T18" fmla="*/ 217 w 344"/>
              <a:gd name="T19" fmla="*/ 128 h 302"/>
              <a:gd name="T20" fmla="*/ 237 w 344"/>
              <a:gd name="T21" fmla="*/ 161 h 302"/>
              <a:gd name="T22" fmla="*/ 108 w 344"/>
              <a:gd name="T23" fmla="*/ 161 h 302"/>
              <a:gd name="T24" fmla="*/ 127 w 344"/>
              <a:gd name="T25" fmla="*/ 128 h 302"/>
              <a:gd name="T26" fmla="*/ 95 w 344"/>
              <a:gd name="T27" fmla="*/ 185 h 302"/>
              <a:gd name="T28" fmla="*/ 250 w 344"/>
              <a:gd name="T29" fmla="*/ 185 h 302"/>
              <a:gd name="T30" fmla="*/ 269 w 344"/>
              <a:gd name="T31" fmla="*/ 219 h 302"/>
              <a:gd name="T32" fmla="*/ 75 w 344"/>
              <a:gd name="T33" fmla="*/ 219 h 302"/>
              <a:gd name="T34" fmla="*/ 95 w 344"/>
              <a:gd name="T35" fmla="*/ 185 h 302"/>
              <a:gd name="T36" fmla="*/ 60 w 344"/>
              <a:gd name="T37" fmla="*/ 243 h 302"/>
              <a:gd name="T38" fmla="*/ 284 w 344"/>
              <a:gd name="T39" fmla="*/ 243 h 302"/>
              <a:gd name="T40" fmla="*/ 301 w 344"/>
              <a:gd name="T41" fmla="*/ 276 h 302"/>
              <a:gd name="T42" fmla="*/ 43 w 344"/>
              <a:gd name="T43" fmla="*/ 276 h 302"/>
              <a:gd name="T44" fmla="*/ 60 w 344"/>
              <a:gd name="T45" fmla="*/ 243 h 3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344" h="302">
                <a:moveTo>
                  <a:pt x="172" y="0"/>
                </a:moveTo>
                <a:lnTo>
                  <a:pt x="0" y="302"/>
                </a:lnTo>
                <a:lnTo>
                  <a:pt x="344" y="302"/>
                </a:lnTo>
                <a:lnTo>
                  <a:pt x="172" y="0"/>
                </a:lnTo>
                <a:close/>
                <a:moveTo>
                  <a:pt x="172" y="50"/>
                </a:moveTo>
                <a:lnTo>
                  <a:pt x="202" y="102"/>
                </a:lnTo>
                <a:lnTo>
                  <a:pt x="142" y="102"/>
                </a:lnTo>
                <a:lnTo>
                  <a:pt x="172" y="50"/>
                </a:lnTo>
                <a:close/>
                <a:moveTo>
                  <a:pt x="127" y="128"/>
                </a:moveTo>
                <a:lnTo>
                  <a:pt x="217" y="128"/>
                </a:lnTo>
                <a:lnTo>
                  <a:pt x="237" y="161"/>
                </a:lnTo>
                <a:lnTo>
                  <a:pt x="108" y="161"/>
                </a:lnTo>
                <a:lnTo>
                  <a:pt x="127" y="128"/>
                </a:lnTo>
                <a:close/>
                <a:moveTo>
                  <a:pt x="95" y="185"/>
                </a:moveTo>
                <a:lnTo>
                  <a:pt x="250" y="185"/>
                </a:lnTo>
                <a:lnTo>
                  <a:pt x="269" y="219"/>
                </a:lnTo>
                <a:lnTo>
                  <a:pt x="75" y="219"/>
                </a:lnTo>
                <a:lnTo>
                  <a:pt x="95" y="185"/>
                </a:lnTo>
                <a:close/>
                <a:moveTo>
                  <a:pt x="60" y="243"/>
                </a:moveTo>
                <a:lnTo>
                  <a:pt x="284" y="243"/>
                </a:lnTo>
                <a:lnTo>
                  <a:pt x="301" y="276"/>
                </a:lnTo>
                <a:lnTo>
                  <a:pt x="43" y="276"/>
                </a:lnTo>
                <a:lnTo>
                  <a:pt x="60" y="24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2" name="Freeform 92">
            <a:extLst>
              <a:ext uri="{FF2B5EF4-FFF2-40B4-BE49-F238E27FC236}">
                <a16:creationId xmlns:a16="http://schemas.microsoft.com/office/drawing/2014/main" xmlns="" id="{8F04514E-8786-4F22-811B-FE4516C53756}"/>
              </a:ext>
            </a:extLst>
          </p:cNvPr>
          <p:cNvSpPr>
            <a:spLocks noEditPoints="1"/>
          </p:cNvSpPr>
          <p:nvPr/>
        </p:nvSpPr>
        <p:spPr bwMode="auto">
          <a:xfrm>
            <a:off x="9169400" y="4751388"/>
            <a:ext cx="546100" cy="454025"/>
          </a:xfrm>
          <a:custGeom>
            <a:avLst/>
            <a:gdLst>
              <a:gd name="T0" fmla="*/ 2 w 160"/>
              <a:gd name="T1" fmla="*/ 0 h 132"/>
              <a:gd name="T2" fmla="*/ 2 w 160"/>
              <a:gd name="T3" fmla="*/ 11 h 132"/>
              <a:gd name="T4" fmla="*/ 11 w 160"/>
              <a:gd name="T5" fmla="*/ 11 h 132"/>
              <a:gd name="T6" fmla="*/ 11 w 160"/>
              <a:gd name="T7" fmla="*/ 76 h 132"/>
              <a:gd name="T8" fmla="*/ 17 w 160"/>
              <a:gd name="T9" fmla="*/ 75 h 132"/>
              <a:gd name="T10" fmla="*/ 23 w 160"/>
              <a:gd name="T11" fmla="*/ 76 h 132"/>
              <a:gd name="T12" fmla="*/ 23 w 160"/>
              <a:gd name="T13" fmla="*/ 11 h 132"/>
              <a:gd name="T14" fmla="*/ 139 w 160"/>
              <a:gd name="T15" fmla="*/ 11 h 132"/>
              <a:gd name="T16" fmla="*/ 139 w 160"/>
              <a:gd name="T17" fmla="*/ 105 h 132"/>
              <a:gd name="T18" fmla="*/ 40 w 160"/>
              <a:gd name="T19" fmla="*/ 105 h 132"/>
              <a:gd name="T20" fmla="*/ 45 w 160"/>
              <a:gd name="T21" fmla="*/ 117 h 132"/>
              <a:gd name="T22" fmla="*/ 151 w 160"/>
              <a:gd name="T23" fmla="*/ 117 h 132"/>
              <a:gd name="T24" fmla="*/ 151 w 160"/>
              <a:gd name="T25" fmla="*/ 11 h 132"/>
              <a:gd name="T26" fmla="*/ 160 w 160"/>
              <a:gd name="T27" fmla="*/ 11 h 132"/>
              <a:gd name="T28" fmla="*/ 160 w 160"/>
              <a:gd name="T29" fmla="*/ 0 h 132"/>
              <a:gd name="T30" fmla="*/ 2 w 160"/>
              <a:gd name="T31" fmla="*/ 0 h 132"/>
              <a:gd name="T32" fmla="*/ 17 w 160"/>
              <a:gd name="T33" fmla="*/ 87 h 132"/>
              <a:gd name="T34" fmla="*/ 8 w 160"/>
              <a:gd name="T35" fmla="*/ 96 h 132"/>
              <a:gd name="T36" fmla="*/ 17 w 160"/>
              <a:gd name="T37" fmla="*/ 105 h 132"/>
              <a:gd name="T38" fmla="*/ 26 w 160"/>
              <a:gd name="T39" fmla="*/ 96 h 132"/>
              <a:gd name="T40" fmla="*/ 17 w 160"/>
              <a:gd name="T41" fmla="*/ 87 h 132"/>
              <a:gd name="T42" fmla="*/ 17 w 160"/>
              <a:gd name="T43" fmla="*/ 105 h 132"/>
              <a:gd name="T44" fmla="*/ 0 w 160"/>
              <a:gd name="T45" fmla="*/ 122 h 132"/>
              <a:gd name="T46" fmla="*/ 9 w 160"/>
              <a:gd name="T47" fmla="*/ 132 h 132"/>
              <a:gd name="T48" fmla="*/ 24 w 160"/>
              <a:gd name="T49" fmla="*/ 132 h 132"/>
              <a:gd name="T50" fmla="*/ 34 w 160"/>
              <a:gd name="T51" fmla="*/ 122 h 132"/>
              <a:gd name="T52" fmla="*/ 17 w 160"/>
              <a:gd name="T53" fmla="*/ 105 h 132"/>
              <a:gd name="T54" fmla="*/ 88 w 160"/>
              <a:gd name="T55" fmla="*/ 37 h 132"/>
              <a:gd name="T56" fmla="*/ 93 w 160"/>
              <a:gd name="T57" fmla="*/ 47 h 132"/>
              <a:gd name="T58" fmla="*/ 52 w 160"/>
              <a:gd name="T59" fmla="*/ 72 h 132"/>
              <a:gd name="T60" fmla="*/ 57 w 160"/>
              <a:gd name="T61" fmla="*/ 82 h 132"/>
              <a:gd name="T62" fmla="*/ 99 w 160"/>
              <a:gd name="T63" fmla="*/ 57 h 132"/>
              <a:gd name="T64" fmla="*/ 105 w 160"/>
              <a:gd name="T65" fmla="*/ 67 h 132"/>
              <a:gd name="T66" fmla="*/ 111 w 160"/>
              <a:gd name="T67" fmla="*/ 43 h 132"/>
              <a:gd name="T68" fmla="*/ 88 w 160"/>
              <a:gd name="T69" fmla="*/ 37 h 1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60" h="132">
                <a:moveTo>
                  <a:pt x="2" y="0"/>
                </a:moveTo>
                <a:cubicBezTo>
                  <a:pt x="2" y="11"/>
                  <a:pt x="2" y="11"/>
                  <a:pt x="2" y="11"/>
                </a:cubicBezTo>
                <a:cubicBezTo>
                  <a:pt x="11" y="11"/>
                  <a:pt x="11" y="11"/>
                  <a:pt x="11" y="11"/>
                </a:cubicBezTo>
                <a:cubicBezTo>
                  <a:pt x="11" y="76"/>
                  <a:pt x="11" y="76"/>
                  <a:pt x="11" y="76"/>
                </a:cubicBezTo>
                <a:cubicBezTo>
                  <a:pt x="13" y="76"/>
                  <a:pt x="15" y="75"/>
                  <a:pt x="17" y="75"/>
                </a:cubicBezTo>
                <a:cubicBezTo>
                  <a:pt x="19" y="75"/>
                  <a:pt x="21" y="76"/>
                  <a:pt x="23" y="76"/>
                </a:cubicBezTo>
                <a:cubicBezTo>
                  <a:pt x="23" y="11"/>
                  <a:pt x="23" y="11"/>
                  <a:pt x="23" y="11"/>
                </a:cubicBezTo>
                <a:cubicBezTo>
                  <a:pt x="139" y="11"/>
                  <a:pt x="139" y="11"/>
                  <a:pt x="139" y="11"/>
                </a:cubicBezTo>
                <a:cubicBezTo>
                  <a:pt x="139" y="105"/>
                  <a:pt x="139" y="105"/>
                  <a:pt x="139" y="105"/>
                </a:cubicBezTo>
                <a:cubicBezTo>
                  <a:pt x="40" y="105"/>
                  <a:pt x="40" y="105"/>
                  <a:pt x="40" y="105"/>
                </a:cubicBezTo>
                <a:cubicBezTo>
                  <a:pt x="42" y="109"/>
                  <a:pt x="44" y="113"/>
                  <a:pt x="45" y="117"/>
                </a:cubicBezTo>
                <a:cubicBezTo>
                  <a:pt x="151" y="117"/>
                  <a:pt x="151" y="117"/>
                  <a:pt x="151" y="117"/>
                </a:cubicBezTo>
                <a:cubicBezTo>
                  <a:pt x="151" y="11"/>
                  <a:pt x="151" y="11"/>
                  <a:pt x="151" y="11"/>
                </a:cubicBezTo>
                <a:cubicBezTo>
                  <a:pt x="160" y="11"/>
                  <a:pt x="160" y="11"/>
                  <a:pt x="160" y="11"/>
                </a:cubicBezTo>
                <a:cubicBezTo>
                  <a:pt x="160" y="0"/>
                  <a:pt x="160" y="0"/>
                  <a:pt x="160" y="0"/>
                </a:cubicBezTo>
                <a:lnTo>
                  <a:pt x="2" y="0"/>
                </a:lnTo>
                <a:close/>
                <a:moveTo>
                  <a:pt x="17" y="87"/>
                </a:moveTo>
                <a:cubicBezTo>
                  <a:pt x="12" y="87"/>
                  <a:pt x="8" y="91"/>
                  <a:pt x="8" y="96"/>
                </a:cubicBezTo>
                <a:cubicBezTo>
                  <a:pt x="8" y="101"/>
                  <a:pt x="12" y="105"/>
                  <a:pt x="17" y="105"/>
                </a:cubicBezTo>
                <a:cubicBezTo>
                  <a:pt x="22" y="105"/>
                  <a:pt x="26" y="101"/>
                  <a:pt x="26" y="96"/>
                </a:cubicBezTo>
                <a:cubicBezTo>
                  <a:pt x="26" y="91"/>
                  <a:pt x="22" y="87"/>
                  <a:pt x="17" y="87"/>
                </a:cubicBezTo>
                <a:close/>
                <a:moveTo>
                  <a:pt x="17" y="105"/>
                </a:moveTo>
                <a:cubicBezTo>
                  <a:pt x="8" y="105"/>
                  <a:pt x="0" y="113"/>
                  <a:pt x="0" y="122"/>
                </a:cubicBezTo>
                <a:cubicBezTo>
                  <a:pt x="0" y="128"/>
                  <a:pt x="4" y="132"/>
                  <a:pt x="9" y="132"/>
                </a:cubicBezTo>
                <a:cubicBezTo>
                  <a:pt x="24" y="132"/>
                  <a:pt x="24" y="132"/>
                  <a:pt x="24" y="132"/>
                </a:cubicBezTo>
                <a:cubicBezTo>
                  <a:pt x="30" y="132"/>
                  <a:pt x="34" y="128"/>
                  <a:pt x="34" y="122"/>
                </a:cubicBezTo>
                <a:cubicBezTo>
                  <a:pt x="34" y="113"/>
                  <a:pt x="26" y="105"/>
                  <a:pt x="17" y="105"/>
                </a:cubicBezTo>
                <a:close/>
                <a:moveTo>
                  <a:pt x="88" y="37"/>
                </a:moveTo>
                <a:cubicBezTo>
                  <a:pt x="93" y="47"/>
                  <a:pt x="93" y="47"/>
                  <a:pt x="93" y="47"/>
                </a:cubicBezTo>
                <a:cubicBezTo>
                  <a:pt x="52" y="72"/>
                  <a:pt x="52" y="72"/>
                  <a:pt x="52" y="72"/>
                </a:cubicBezTo>
                <a:cubicBezTo>
                  <a:pt x="57" y="82"/>
                  <a:pt x="57" y="82"/>
                  <a:pt x="57" y="82"/>
                </a:cubicBezTo>
                <a:cubicBezTo>
                  <a:pt x="99" y="57"/>
                  <a:pt x="99" y="57"/>
                  <a:pt x="99" y="57"/>
                </a:cubicBezTo>
                <a:cubicBezTo>
                  <a:pt x="105" y="67"/>
                  <a:pt x="105" y="67"/>
                  <a:pt x="105" y="67"/>
                </a:cubicBezTo>
                <a:cubicBezTo>
                  <a:pt x="111" y="43"/>
                  <a:pt x="111" y="43"/>
                  <a:pt x="111" y="43"/>
                </a:cubicBezTo>
                <a:lnTo>
                  <a:pt x="88" y="3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3" name="Freeform 93">
            <a:extLst>
              <a:ext uri="{FF2B5EF4-FFF2-40B4-BE49-F238E27FC236}">
                <a16:creationId xmlns:a16="http://schemas.microsoft.com/office/drawing/2014/main" xmlns="" id="{92DA7456-2FD1-44F9-A145-01E289C67229}"/>
              </a:ext>
            </a:extLst>
          </p:cNvPr>
          <p:cNvSpPr>
            <a:spLocks noEditPoints="1"/>
          </p:cNvSpPr>
          <p:nvPr/>
        </p:nvSpPr>
        <p:spPr bwMode="auto">
          <a:xfrm>
            <a:off x="9169400" y="5370513"/>
            <a:ext cx="546100" cy="450850"/>
          </a:xfrm>
          <a:custGeom>
            <a:avLst/>
            <a:gdLst>
              <a:gd name="T0" fmla="*/ 250 w 344"/>
              <a:gd name="T1" fmla="*/ 115 h 284"/>
              <a:gd name="T2" fmla="*/ 250 w 344"/>
              <a:gd name="T3" fmla="*/ 91 h 284"/>
              <a:gd name="T4" fmla="*/ 299 w 344"/>
              <a:gd name="T5" fmla="*/ 91 h 284"/>
              <a:gd name="T6" fmla="*/ 299 w 344"/>
              <a:gd name="T7" fmla="*/ 0 h 284"/>
              <a:gd name="T8" fmla="*/ 176 w 344"/>
              <a:gd name="T9" fmla="*/ 0 h 284"/>
              <a:gd name="T10" fmla="*/ 176 w 344"/>
              <a:gd name="T11" fmla="*/ 91 h 284"/>
              <a:gd name="T12" fmla="*/ 226 w 344"/>
              <a:gd name="T13" fmla="*/ 91 h 284"/>
              <a:gd name="T14" fmla="*/ 226 w 344"/>
              <a:gd name="T15" fmla="*/ 115 h 284"/>
              <a:gd name="T16" fmla="*/ 151 w 344"/>
              <a:gd name="T17" fmla="*/ 115 h 284"/>
              <a:gd name="T18" fmla="*/ 151 w 344"/>
              <a:gd name="T19" fmla="*/ 65 h 284"/>
              <a:gd name="T20" fmla="*/ 45 w 344"/>
              <a:gd name="T21" fmla="*/ 65 h 284"/>
              <a:gd name="T22" fmla="*/ 45 w 344"/>
              <a:gd name="T23" fmla="*/ 115 h 284"/>
              <a:gd name="T24" fmla="*/ 0 w 344"/>
              <a:gd name="T25" fmla="*/ 115 h 284"/>
              <a:gd name="T26" fmla="*/ 0 w 344"/>
              <a:gd name="T27" fmla="*/ 141 h 284"/>
              <a:gd name="T28" fmla="*/ 22 w 344"/>
              <a:gd name="T29" fmla="*/ 141 h 284"/>
              <a:gd name="T30" fmla="*/ 22 w 344"/>
              <a:gd name="T31" fmla="*/ 284 h 284"/>
              <a:gd name="T32" fmla="*/ 118 w 344"/>
              <a:gd name="T33" fmla="*/ 284 h 284"/>
              <a:gd name="T34" fmla="*/ 118 w 344"/>
              <a:gd name="T35" fmla="*/ 141 h 284"/>
              <a:gd name="T36" fmla="*/ 299 w 344"/>
              <a:gd name="T37" fmla="*/ 141 h 284"/>
              <a:gd name="T38" fmla="*/ 299 w 344"/>
              <a:gd name="T39" fmla="*/ 284 h 284"/>
              <a:gd name="T40" fmla="*/ 323 w 344"/>
              <a:gd name="T41" fmla="*/ 284 h 284"/>
              <a:gd name="T42" fmla="*/ 323 w 344"/>
              <a:gd name="T43" fmla="*/ 141 h 284"/>
              <a:gd name="T44" fmla="*/ 344 w 344"/>
              <a:gd name="T45" fmla="*/ 141 h 284"/>
              <a:gd name="T46" fmla="*/ 344 w 344"/>
              <a:gd name="T47" fmla="*/ 115 h 284"/>
              <a:gd name="T48" fmla="*/ 250 w 344"/>
              <a:gd name="T49" fmla="*/ 115 h 284"/>
              <a:gd name="T50" fmla="*/ 95 w 344"/>
              <a:gd name="T51" fmla="*/ 260 h 284"/>
              <a:gd name="T52" fmla="*/ 45 w 344"/>
              <a:gd name="T53" fmla="*/ 260 h 284"/>
              <a:gd name="T54" fmla="*/ 45 w 344"/>
              <a:gd name="T55" fmla="*/ 141 h 284"/>
              <a:gd name="T56" fmla="*/ 95 w 344"/>
              <a:gd name="T57" fmla="*/ 141 h 284"/>
              <a:gd name="T58" fmla="*/ 95 w 344"/>
              <a:gd name="T59" fmla="*/ 260 h 284"/>
              <a:gd name="T60" fmla="*/ 95 w 344"/>
              <a:gd name="T61" fmla="*/ 260 h 284"/>
              <a:gd name="T62" fmla="*/ 127 w 344"/>
              <a:gd name="T63" fmla="*/ 115 h 284"/>
              <a:gd name="T64" fmla="*/ 69 w 344"/>
              <a:gd name="T65" fmla="*/ 115 h 284"/>
              <a:gd name="T66" fmla="*/ 69 w 344"/>
              <a:gd name="T67" fmla="*/ 91 h 284"/>
              <a:gd name="T68" fmla="*/ 127 w 344"/>
              <a:gd name="T69" fmla="*/ 91 h 284"/>
              <a:gd name="T70" fmla="*/ 127 w 344"/>
              <a:gd name="T71" fmla="*/ 115 h 284"/>
              <a:gd name="T72" fmla="*/ 200 w 344"/>
              <a:gd name="T73" fmla="*/ 65 h 284"/>
              <a:gd name="T74" fmla="*/ 200 w 344"/>
              <a:gd name="T75" fmla="*/ 24 h 284"/>
              <a:gd name="T76" fmla="*/ 275 w 344"/>
              <a:gd name="T77" fmla="*/ 24 h 284"/>
              <a:gd name="T78" fmla="*/ 275 w 344"/>
              <a:gd name="T79" fmla="*/ 65 h 284"/>
              <a:gd name="T80" fmla="*/ 200 w 344"/>
              <a:gd name="T81" fmla="*/ 65 h 2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344" h="284">
                <a:moveTo>
                  <a:pt x="250" y="115"/>
                </a:moveTo>
                <a:lnTo>
                  <a:pt x="250" y="91"/>
                </a:lnTo>
                <a:lnTo>
                  <a:pt x="299" y="91"/>
                </a:lnTo>
                <a:lnTo>
                  <a:pt x="299" y="0"/>
                </a:lnTo>
                <a:lnTo>
                  <a:pt x="176" y="0"/>
                </a:lnTo>
                <a:lnTo>
                  <a:pt x="176" y="91"/>
                </a:lnTo>
                <a:lnTo>
                  <a:pt x="226" y="91"/>
                </a:lnTo>
                <a:lnTo>
                  <a:pt x="226" y="115"/>
                </a:lnTo>
                <a:lnTo>
                  <a:pt x="151" y="115"/>
                </a:lnTo>
                <a:lnTo>
                  <a:pt x="151" y="65"/>
                </a:lnTo>
                <a:lnTo>
                  <a:pt x="45" y="65"/>
                </a:lnTo>
                <a:lnTo>
                  <a:pt x="45" y="115"/>
                </a:lnTo>
                <a:lnTo>
                  <a:pt x="0" y="115"/>
                </a:lnTo>
                <a:lnTo>
                  <a:pt x="0" y="141"/>
                </a:lnTo>
                <a:lnTo>
                  <a:pt x="22" y="141"/>
                </a:lnTo>
                <a:lnTo>
                  <a:pt x="22" y="284"/>
                </a:lnTo>
                <a:lnTo>
                  <a:pt x="118" y="284"/>
                </a:lnTo>
                <a:lnTo>
                  <a:pt x="118" y="141"/>
                </a:lnTo>
                <a:lnTo>
                  <a:pt x="299" y="141"/>
                </a:lnTo>
                <a:lnTo>
                  <a:pt x="299" y="284"/>
                </a:lnTo>
                <a:lnTo>
                  <a:pt x="323" y="284"/>
                </a:lnTo>
                <a:lnTo>
                  <a:pt x="323" y="141"/>
                </a:lnTo>
                <a:lnTo>
                  <a:pt x="344" y="141"/>
                </a:lnTo>
                <a:lnTo>
                  <a:pt x="344" y="115"/>
                </a:lnTo>
                <a:lnTo>
                  <a:pt x="250" y="115"/>
                </a:lnTo>
                <a:close/>
                <a:moveTo>
                  <a:pt x="95" y="260"/>
                </a:moveTo>
                <a:lnTo>
                  <a:pt x="45" y="260"/>
                </a:lnTo>
                <a:lnTo>
                  <a:pt x="45" y="141"/>
                </a:lnTo>
                <a:lnTo>
                  <a:pt x="95" y="141"/>
                </a:lnTo>
                <a:lnTo>
                  <a:pt x="95" y="260"/>
                </a:lnTo>
                <a:lnTo>
                  <a:pt x="95" y="260"/>
                </a:lnTo>
                <a:close/>
                <a:moveTo>
                  <a:pt x="127" y="115"/>
                </a:moveTo>
                <a:lnTo>
                  <a:pt x="69" y="115"/>
                </a:lnTo>
                <a:lnTo>
                  <a:pt x="69" y="91"/>
                </a:lnTo>
                <a:lnTo>
                  <a:pt x="127" y="91"/>
                </a:lnTo>
                <a:lnTo>
                  <a:pt x="127" y="115"/>
                </a:lnTo>
                <a:close/>
                <a:moveTo>
                  <a:pt x="200" y="65"/>
                </a:moveTo>
                <a:lnTo>
                  <a:pt x="200" y="24"/>
                </a:lnTo>
                <a:lnTo>
                  <a:pt x="275" y="24"/>
                </a:lnTo>
                <a:lnTo>
                  <a:pt x="275" y="65"/>
                </a:lnTo>
                <a:lnTo>
                  <a:pt x="200" y="6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4" name="Freeform 94">
            <a:extLst>
              <a:ext uri="{FF2B5EF4-FFF2-40B4-BE49-F238E27FC236}">
                <a16:creationId xmlns:a16="http://schemas.microsoft.com/office/drawing/2014/main" xmlns="" id="{0B80FC10-F0E1-413E-A74F-0BA720CE7524}"/>
              </a:ext>
            </a:extLst>
          </p:cNvPr>
          <p:cNvSpPr>
            <a:spLocks noEditPoints="1"/>
          </p:cNvSpPr>
          <p:nvPr/>
        </p:nvSpPr>
        <p:spPr bwMode="auto">
          <a:xfrm>
            <a:off x="9169400" y="5948363"/>
            <a:ext cx="546100" cy="550863"/>
          </a:xfrm>
          <a:custGeom>
            <a:avLst/>
            <a:gdLst>
              <a:gd name="T0" fmla="*/ 143 w 160"/>
              <a:gd name="T1" fmla="*/ 56 h 160"/>
              <a:gd name="T2" fmla="*/ 136 w 160"/>
              <a:gd name="T3" fmla="*/ 57 h 160"/>
              <a:gd name="T4" fmla="*/ 108 w 160"/>
              <a:gd name="T5" fmla="*/ 29 h 160"/>
              <a:gd name="T6" fmla="*/ 108 w 160"/>
              <a:gd name="T7" fmla="*/ 17 h 160"/>
              <a:gd name="T8" fmla="*/ 79 w 160"/>
              <a:gd name="T9" fmla="*/ 17 h 160"/>
              <a:gd name="T10" fmla="*/ 45 w 160"/>
              <a:gd name="T11" fmla="*/ 0 h 160"/>
              <a:gd name="T12" fmla="*/ 0 w 160"/>
              <a:gd name="T13" fmla="*/ 45 h 160"/>
              <a:gd name="T14" fmla="*/ 0 w 160"/>
              <a:gd name="T15" fmla="*/ 50 h 160"/>
              <a:gd name="T16" fmla="*/ 108 w 160"/>
              <a:gd name="T17" fmla="*/ 50 h 160"/>
              <a:gd name="T18" fmla="*/ 108 w 160"/>
              <a:gd name="T19" fmla="*/ 45 h 160"/>
              <a:gd name="T20" fmla="*/ 128 w 160"/>
              <a:gd name="T21" fmla="*/ 65 h 160"/>
              <a:gd name="T22" fmla="*/ 127 w 160"/>
              <a:gd name="T23" fmla="*/ 73 h 160"/>
              <a:gd name="T24" fmla="*/ 128 w 160"/>
              <a:gd name="T25" fmla="*/ 80 h 160"/>
              <a:gd name="T26" fmla="*/ 98 w 160"/>
              <a:gd name="T27" fmla="*/ 110 h 160"/>
              <a:gd name="T28" fmla="*/ 91 w 160"/>
              <a:gd name="T29" fmla="*/ 117 h 160"/>
              <a:gd name="T30" fmla="*/ 93 w 160"/>
              <a:gd name="T31" fmla="*/ 122 h 160"/>
              <a:gd name="T32" fmla="*/ 93 w 160"/>
              <a:gd name="T33" fmla="*/ 127 h 160"/>
              <a:gd name="T34" fmla="*/ 37 w 160"/>
              <a:gd name="T35" fmla="*/ 127 h 160"/>
              <a:gd name="T36" fmla="*/ 37 w 160"/>
              <a:gd name="T37" fmla="*/ 160 h 160"/>
              <a:gd name="T38" fmla="*/ 123 w 160"/>
              <a:gd name="T39" fmla="*/ 160 h 160"/>
              <a:gd name="T40" fmla="*/ 123 w 160"/>
              <a:gd name="T41" fmla="*/ 127 h 160"/>
              <a:gd name="T42" fmla="*/ 104 w 160"/>
              <a:gd name="T43" fmla="*/ 127 h 160"/>
              <a:gd name="T44" fmla="*/ 104 w 160"/>
              <a:gd name="T45" fmla="*/ 122 h 160"/>
              <a:gd name="T46" fmla="*/ 106 w 160"/>
              <a:gd name="T47" fmla="*/ 118 h 160"/>
              <a:gd name="T48" fmla="*/ 136 w 160"/>
              <a:gd name="T49" fmla="*/ 88 h 160"/>
              <a:gd name="T50" fmla="*/ 143 w 160"/>
              <a:gd name="T51" fmla="*/ 89 h 160"/>
              <a:gd name="T52" fmla="*/ 160 w 160"/>
              <a:gd name="T53" fmla="*/ 73 h 160"/>
              <a:gd name="T54" fmla="*/ 143 w 160"/>
              <a:gd name="T55" fmla="*/ 56 h 160"/>
              <a:gd name="T56" fmla="*/ 12 w 160"/>
              <a:gd name="T57" fmla="*/ 39 h 160"/>
              <a:gd name="T58" fmla="*/ 45 w 160"/>
              <a:gd name="T59" fmla="*/ 11 h 160"/>
              <a:gd name="T60" fmla="*/ 78 w 160"/>
              <a:gd name="T61" fmla="*/ 39 h 160"/>
              <a:gd name="T62" fmla="*/ 12 w 160"/>
              <a:gd name="T63" fmla="*/ 39 h 160"/>
              <a:gd name="T64" fmla="*/ 97 w 160"/>
              <a:gd name="T65" fmla="*/ 39 h 160"/>
              <a:gd name="T66" fmla="*/ 89 w 160"/>
              <a:gd name="T67" fmla="*/ 39 h 160"/>
              <a:gd name="T68" fmla="*/ 86 w 160"/>
              <a:gd name="T69" fmla="*/ 28 h 160"/>
              <a:gd name="T70" fmla="*/ 97 w 160"/>
              <a:gd name="T71" fmla="*/ 28 h 160"/>
              <a:gd name="T72" fmla="*/ 97 w 160"/>
              <a:gd name="T73" fmla="*/ 39 h 160"/>
              <a:gd name="T74" fmla="*/ 112 w 160"/>
              <a:gd name="T75" fmla="*/ 138 h 160"/>
              <a:gd name="T76" fmla="*/ 112 w 160"/>
              <a:gd name="T77" fmla="*/ 149 h 160"/>
              <a:gd name="T78" fmla="*/ 48 w 160"/>
              <a:gd name="T79" fmla="*/ 149 h 160"/>
              <a:gd name="T80" fmla="*/ 48 w 160"/>
              <a:gd name="T81" fmla="*/ 138 h 160"/>
              <a:gd name="T82" fmla="*/ 112 w 160"/>
              <a:gd name="T83" fmla="*/ 138 h 160"/>
              <a:gd name="T84" fmla="*/ 143 w 160"/>
              <a:gd name="T85" fmla="*/ 78 h 160"/>
              <a:gd name="T86" fmla="*/ 138 w 160"/>
              <a:gd name="T87" fmla="*/ 73 h 160"/>
              <a:gd name="T88" fmla="*/ 143 w 160"/>
              <a:gd name="T89" fmla="*/ 67 h 160"/>
              <a:gd name="T90" fmla="*/ 149 w 160"/>
              <a:gd name="T91" fmla="*/ 73 h 160"/>
              <a:gd name="T92" fmla="*/ 143 w 160"/>
              <a:gd name="T93" fmla="*/ 78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60" h="160">
                <a:moveTo>
                  <a:pt x="143" y="56"/>
                </a:moveTo>
                <a:cubicBezTo>
                  <a:pt x="141" y="56"/>
                  <a:pt x="138" y="56"/>
                  <a:pt x="136" y="57"/>
                </a:cubicBezTo>
                <a:cubicBezTo>
                  <a:pt x="108" y="29"/>
                  <a:pt x="108" y="29"/>
                  <a:pt x="108" y="29"/>
                </a:cubicBezTo>
                <a:cubicBezTo>
                  <a:pt x="108" y="17"/>
                  <a:pt x="108" y="17"/>
                  <a:pt x="108" y="17"/>
                </a:cubicBezTo>
                <a:cubicBezTo>
                  <a:pt x="79" y="17"/>
                  <a:pt x="79" y="17"/>
                  <a:pt x="79" y="17"/>
                </a:cubicBezTo>
                <a:cubicBezTo>
                  <a:pt x="71" y="7"/>
                  <a:pt x="59" y="0"/>
                  <a:pt x="45" y="0"/>
                </a:cubicBezTo>
                <a:cubicBezTo>
                  <a:pt x="20" y="0"/>
                  <a:pt x="0" y="20"/>
                  <a:pt x="0" y="45"/>
                </a:cubicBezTo>
                <a:cubicBezTo>
                  <a:pt x="0" y="50"/>
                  <a:pt x="0" y="50"/>
                  <a:pt x="0" y="50"/>
                </a:cubicBezTo>
                <a:cubicBezTo>
                  <a:pt x="108" y="50"/>
                  <a:pt x="108" y="50"/>
                  <a:pt x="108" y="50"/>
                </a:cubicBezTo>
                <a:cubicBezTo>
                  <a:pt x="108" y="45"/>
                  <a:pt x="108" y="45"/>
                  <a:pt x="108" y="45"/>
                </a:cubicBezTo>
                <a:cubicBezTo>
                  <a:pt x="128" y="65"/>
                  <a:pt x="128" y="65"/>
                  <a:pt x="128" y="65"/>
                </a:cubicBezTo>
                <a:cubicBezTo>
                  <a:pt x="127" y="68"/>
                  <a:pt x="127" y="70"/>
                  <a:pt x="127" y="73"/>
                </a:cubicBezTo>
                <a:cubicBezTo>
                  <a:pt x="127" y="75"/>
                  <a:pt x="127" y="78"/>
                  <a:pt x="128" y="80"/>
                </a:cubicBezTo>
                <a:cubicBezTo>
                  <a:pt x="98" y="110"/>
                  <a:pt x="98" y="110"/>
                  <a:pt x="98" y="110"/>
                </a:cubicBezTo>
                <a:cubicBezTo>
                  <a:pt x="94" y="110"/>
                  <a:pt x="91" y="113"/>
                  <a:pt x="91" y="117"/>
                </a:cubicBezTo>
                <a:cubicBezTo>
                  <a:pt x="91" y="119"/>
                  <a:pt x="92" y="121"/>
                  <a:pt x="93" y="122"/>
                </a:cubicBezTo>
                <a:cubicBezTo>
                  <a:pt x="93" y="127"/>
                  <a:pt x="93" y="127"/>
                  <a:pt x="93" y="127"/>
                </a:cubicBezTo>
                <a:cubicBezTo>
                  <a:pt x="37" y="127"/>
                  <a:pt x="37" y="127"/>
                  <a:pt x="37" y="127"/>
                </a:cubicBezTo>
                <a:cubicBezTo>
                  <a:pt x="37" y="160"/>
                  <a:pt x="37" y="160"/>
                  <a:pt x="37" y="160"/>
                </a:cubicBezTo>
                <a:cubicBezTo>
                  <a:pt x="123" y="160"/>
                  <a:pt x="123" y="160"/>
                  <a:pt x="123" y="160"/>
                </a:cubicBezTo>
                <a:cubicBezTo>
                  <a:pt x="123" y="127"/>
                  <a:pt x="123" y="127"/>
                  <a:pt x="123" y="127"/>
                </a:cubicBezTo>
                <a:cubicBezTo>
                  <a:pt x="104" y="127"/>
                  <a:pt x="104" y="127"/>
                  <a:pt x="104" y="127"/>
                </a:cubicBezTo>
                <a:cubicBezTo>
                  <a:pt x="104" y="122"/>
                  <a:pt x="104" y="122"/>
                  <a:pt x="104" y="122"/>
                </a:cubicBezTo>
                <a:cubicBezTo>
                  <a:pt x="105" y="121"/>
                  <a:pt x="106" y="119"/>
                  <a:pt x="106" y="118"/>
                </a:cubicBezTo>
                <a:cubicBezTo>
                  <a:pt x="136" y="88"/>
                  <a:pt x="136" y="88"/>
                  <a:pt x="136" y="88"/>
                </a:cubicBezTo>
                <a:cubicBezTo>
                  <a:pt x="138" y="89"/>
                  <a:pt x="141" y="89"/>
                  <a:pt x="143" y="89"/>
                </a:cubicBezTo>
                <a:cubicBezTo>
                  <a:pt x="152" y="89"/>
                  <a:pt x="160" y="82"/>
                  <a:pt x="160" y="73"/>
                </a:cubicBezTo>
                <a:cubicBezTo>
                  <a:pt x="160" y="63"/>
                  <a:pt x="152" y="56"/>
                  <a:pt x="143" y="56"/>
                </a:cubicBezTo>
                <a:close/>
                <a:moveTo>
                  <a:pt x="12" y="39"/>
                </a:moveTo>
                <a:cubicBezTo>
                  <a:pt x="14" y="23"/>
                  <a:pt x="28" y="11"/>
                  <a:pt x="45" y="11"/>
                </a:cubicBezTo>
                <a:cubicBezTo>
                  <a:pt x="61" y="11"/>
                  <a:pt x="75" y="23"/>
                  <a:pt x="78" y="39"/>
                </a:cubicBezTo>
                <a:lnTo>
                  <a:pt x="12" y="39"/>
                </a:lnTo>
                <a:close/>
                <a:moveTo>
                  <a:pt x="97" y="39"/>
                </a:moveTo>
                <a:cubicBezTo>
                  <a:pt x="89" y="39"/>
                  <a:pt x="89" y="39"/>
                  <a:pt x="89" y="39"/>
                </a:cubicBezTo>
                <a:cubicBezTo>
                  <a:pt x="88" y="35"/>
                  <a:pt x="87" y="31"/>
                  <a:pt x="86" y="28"/>
                </a:cubicBezTo>
                <a:cubicBezTo>
                  <a:pt x="97" y="28"/>
                  <a:pt x="97" y="28"/>
                  <a:pt x="97" y="28"/>
                </a:cubicBezTo>
                <a:cubicBezTo>
                  <a:pt x="97" y="39"/>
                  <a:pt x="97" y="39"/>
                  <a:pt x="97" y="39"/>
                </a:cubicBezTo>
                <a:close/>
                <a:moveTo>
                  <a:pt x="112" y="138"/>
                </a:moveTo>
                <a:cubicBezTo>
                  <a:pt x="112" y="149"/>
                  <a:pt x="112" y="149"/>
                  <a:pt x="112" y="149"/>
                </a:cubicBezTo>
                <a:cubicBezTo>
                  <a:pt x="48" y="149"/>
                  <a:pt x="48" y="149"/>
                  <a:pt x="48" y="149"/>
                </a:cubicBezTo>
                <a:cubicBezTo>
                  <a:pt x="48" y="138"/>
                  <a:pt x="48" y="138"/>
                  <a:pt x="48" y="138"/>
                </a:cubicBezTo>
                <a:lnTo>
                  <a:pt x="112" y="138"/>
                </a:lnTo>
                <a:close/>
                <a:moveTo>
                  <a:pt x="143" y="78"/>
                </a:moveTo>
                <a:cubicBezTo>
                  <a:pt x="140" y="78"/>
                  <a:pt x="138" y="76"/>
                  <a:pt x="138" y="73"/>
                </a:cubicBezTo>
                <a:cubicBezTo>
                  <a:pt x="138" y="69"/>
                  <a:pt x="140" y="67"/>
                  <a:pt x="143" y="67"/>
                </a:cubicBezTo>
                <a:cubicBezTo>
                  <a:pt x="146" y="67"/>
                  <a:pt x="149" y="69"/>
                  <a:pt x="149" y="73"/>
                </a:cubicBezTo>
                <a:cubicBezTo>
                  <a:pt x="149" y="76"/>
                  <a:pt x="146" y="78"/>
                  <a:pt x="143" y="7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5" name="Freeform 95">
            <a:extLst>
              <a:ext uri="{FF2B5EF4-FFF2-40B4-BE49-F238E27FC236}">
                <a16:creationId xmlns:a16="http://schemas.microsoft.com/office/drawing/2014/main" xmlns="" id="{AF68BA8B-1530-4548-A1E8-C5D68331143F}"/>
              </a:ext>
            </a:extLst>
          </p:cNvPr>
          <p:cNvSpPr>
            <a:spLocks noEditPoints="1"/>
          </p:cNvSpPr>
          <p:nvPr/>
        </p:nvSpPr>
        <p:spPr bwMode="auto">
          <a:xfrm>
            <a:off x="10180638" y="376238"/>
            <a:ext cx="430213" cy="550863"/>
          </a:xfrm>
          <a:custGeom>
            <a:avLst/>
            <a:gdLst>
              <a:gd name="T0" fmla="*/ 49 w 271"/>
              <a:gd name="T1" fmla="*/ 0 h 347"/>
              <a:gd name="T2" fmla="*/ 49 w 271"/>
              <a:gd name="T3" fmla="*/ 50 h 347"/>
              <a:gd name="T4" fmla="*/ 0 w 271"/>
              <a:gd name="T5" fmla="*/ 50 h 347"/>
              <a:gd name="T6" fmla="*/ 0 w 271"/>
              <a:gd name="T7" fmla="*/ 347 h 347"/>
              <a:gd name="T8" fmla="*/ 221 w 271"/>
              <a:gd name="T9" fmla="*/ 347 h 347"/>
              <a:gd name="T10" fmla="*/ 221 w 271"/>
              <a:gd name="T11" fmla="*/ 299 h 347"/>
              <a:gd name="T12" fmla="*/ 271 w 271"/>
              <a:gd name="T13" fmla="*/ 299 h 347"/>
              <a:gd name="T14" fmla="*/ 271 w 271"/>
              <a:gd name="T15" fmla="*/ 0 h 347"/>
              <a:gd name="T16" fmla="*/ 49 w 271"/>
              <a:gd name="T17" fmla="*/ 0 h 347"/>
              <a:gd name="T18" fmla="*/ 195 w 271"/>
              <a:gd name="T19" fmla="*/ 323 h 347"/>
              <a:gd name="T20" fmla="*/ 23 w 271"/>
              <a:gd name="T21" fmla="*/ 323 h 347"/>
              <a:gd name="T22" fmla="*/ 23 w 271"/>
              <a:gd name="T23" fmla="*/ 74 h 347"/>
              <a:gd name="T24" fmla="*/ 49 w 271"/>
              <a:gd name="T25" fmla="*/ 74 h 347"/>
              <a:gd name="T26" fmla="*/ 49 w 271"/>
              <a:gd name="T27" fmla="*/ 299 h 347"/>
              <a:gd name="T28" fmla="*/ 195 w 271"/>
              <a:gd name="T29" fmla="*/ 299 h 347"/>
              <a:gd name="T30" fmla="*/ 195 w 271"/>
              <a:gd name="T31" fmla="*/ 323 h 347"/>
              <a:gd name="T32" fmla="*/ 245 w 271"/>
              <a:gd name="T33" fmla="*/ 273 h 347"/>
              <a:gd name="T34" fmla="*/ 73 w 271"/>
              <a:gd name="T35" fmla="*/ 273 h 347"/>
              <a:gd name="T36" fmla="*/ 73 w 271"/>
              <a:gd name="T37" fmla="*/ 24 h 347"/>
              <a:gd name="T38" fmla="*/ 245 w 271"/>
              <a:gd name="T39" fmla="*/ 24 h 347"/>
              <a:gd name="T40" fmla="*/ 245 w 271"/>
              <a:gd name="T41" fmla="*/ 273 h 347"/>
              <a:gd name="T42" fmla="*/ 99 w 271"/>
              <a:gd name="T43" fmla="*/ 61 h 347"/>
              <a:gd name="T44" fmla="*/ 221 w 271"/>
              <a:gd name="T45" fmla="*/ 61 h 347"/>
              <a:gd name="T46" fmla="*/ 221 w 271"/>
              <a:gd name="T47" fmla="*/ 87 h 347"/>
              <a:gd name="T48" fmla="*/ 99 w 271"/>
              <a:gd name="T49" fmla="*/ 87 h 347"/>
              <a:gd name="T50" fmla="*/ 99 w 271"/>
              <a:gd name="T51" fmla="*/ 61 h 347"/>
              <a:gd name="T52" fmla="*/ 99 w 271"/>
              <a:gd name="T53" fmla="*/ 110 h 347"/>
              <a:gd name="T54" fmla="*/ 221 w 271"/>
              <a:gd name="T55" fmla="*/ 110 h 347"/>
              <a:gd name="T56" fmla="*/ 221 w 271"/>
              <a:gd name="T57" fmla="*/ 134 h 347"/>
              <a:gd name="T58" fmla="*/ 99 w 271"/>
              <a:gd name="T59" fmla="*/ 134 h 347"/>
              <a:gd name="T60" fmla="*/ 99 w 271"/>
              <a:gd name="T61" fmla="*/ 110 h 347"/>
              <a:gd name="T62" fmla="*/ 99 w 271"/>
              <a:gd name="T63" fmla="*/ 160 h 347"/>
              <a:gd name="T64" fmla="*/ 221 w 271"/>
              <a:gd name="T65" fmla="*/ 160 h 347"/>
              <a:gd name="T66" fmla="*/ 221 w 271"/>
              <a:gd name="T67" fmla="*/ 184 h 347"/>
              <a:gd name="T68" fmla="*/ 99 w 271"/>
              <a:gd name="T69" fmla="*/ 184 h 347"/>
              <a:gd name="T70" fmla="*/ 99 w 271"/>
              <a:gd name="T71" fmla="*/ 160 h 347"/>
              <a:gd name="T72" fmla="*/ 99 w 271"/>
              <a:gd name="T73" fmla="*/ 210 h 347"/>
              <a:gd name="T74" fmla="*/ 159 w 271"/>
              <a:gd name="T75" fmla="*/ 210 h 347"/>
              <a:gd name="T76" fmla="*/ 159 w 271"/>
              <a:gd name="T77" fmla="*/ 234 h 347"/>
              <a:gd name="T78" fmla="*/ 99 w 271"/>
              <a:gd name="T79" fmla="*/ 234 h 347"/>
              <a:gd name="T80" fmla="*/ 99 w 271"/>
              <a:gd name="T81" fmla="*/ 210 h 3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271" h="347">
                <a:moveTo>
                  <a:pt x="49" y="0"/>
                </a:moveTo>
                <a:lnTo>
                  <a:pt x="49" y="50"/>
                </a:lnTo>
                <a:lnTo>
                  <a:pt x="0" y="50"/>
                </a:lnTo>
                <a:lnTo>
                  <a:pt x="0" y="347"/>
                </a:lnTo>
                <a:lnTo>
                  <a:pt x="221" y="347"/>
                </a:lnTo>
                <a:lnTo>
                  <a:pt x="221" y="299"/>
                </a:lnTo>
                <a:lnTo>
                  <a:pt x="271" y="299"/>
                </a:lnTo>
                <a:lnTo>
                  <a:pt x="271" y="0"/>
                </a:lnTo>
                <a:lnTo>
                  <a:pt x="49" y="0"/>
                </a:lnTo>
                <a:close/>
                <a:moveTo>
                  <a:pt x="195" y="323"/>
                </a:moveTo>
                <a:lnTo>
                  <a:pt x="23" y="323"/>
                </a:lnTo>
                <a:lnTo>
                  <a:pt x="23" y="74"/>
                </a:lnTo>
                <a:lnTo>
                  <a:pt x="49" y="74"/>
                </a:lnTo>
                <a:lnTo>
                  <a:pt x="49" y="299"/>
                </a:lnTo>
                <a:lnTo>
                  <a:pt x="195" y="299"/>
                </a:lnTo>
                <a:lnTo>
                  <a:pt x="195" y="323"/>
                </a:lnTo>
                <a:close/>
                <a:moveTo>
                  <a:pt x="245" y="273"/>
                </a:moveTo>
                <a:lnTo>
                  <a:pt x="73" y="273"/>
                </a:lnTo>
                <a:lnTo>
                  <a:pt x="73" y="24"/>
                </a:lnTo>
                <a:lnTo>
                  <a:pt x="245" y="24"/>
                </a:lnTo>
                <a:lnTo>
                  <a:pt x="245" y="273"/>
                </a:lnTo>
                <a:close/>
                <a:moveTo>
                  <a:pt x="99" y="61"/>
                </a:moveTo>
                <a:lnTo>
                  <a:pt x="221" y="61"/>
                </a:lnTo>
                <a:lnTo>
                  <a:pt x="221" y="87"/>
                </a:lnTo>
                <a:lnTo>
                  <a:pt x="99" y="87"/>
                </a:lnTo>
                <a:lnTo>
                  <a:pt x="99" y="61"/>
                </a:lnTo>
                <a:close/>
                <a:moveTo>
                  <a:pt x="99" y="110"/>
                </a:moveTo>
                <a:lnTo>
                  <a:pt x="221" y="110"/>
                </a:lnTo>
                <a:lnTo>
                  <a:pt x="221" y="134"/>
                </a:lnTo>
                <a:lnTo>
                  <a:pt x="99" y="134"/>
                </a:lnTo>
                <a:lnTo>
                  <a:pt x="99" y="110"/>
                </a:lnTo>
                <a:close/>
                <a:moveTo>
                  <a:pt x="99" y="160"/>
                </a:moveTo>
                <a:lnTo>
                  <a:pt x="221" y="160"/>
                </a:lnTo>
                <a:lnTo>
                  <a:pt x="221" y="184"/>
                </a:lnTo>
                <a:lnTo>
                  <a:pt x="99" y="184"/>
                </a:lnTo>
                <a:lnTo>
                  <a:pt x="99" y="160"/>
                </a:lnTo>
                <a:close/>
                <a:moveTo>
                  <a:pt x="99" y="210"/>
                </a:moveTo>
                <a:lnTo>
                  <a:pt x="159" y="210"/>
                </a:lnTo>
                <a:lnTo>
                  <a:pt x="159" y="234"/>
                </a:lnTo>
                <a:lnTo>
                  <a:pt x="99" y="234"/>
                </a:lnTo>
                <a:lnTo>
                  <a:pt x="99" y="21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6" name="Freeform 96">
            <a:extLst>
              <a:ext uri="{FF2B5EF4-FFF2-40B4-BE49-F238E27FC236}">
                <a16:creationId xmlns:a16="http://schemas.microsoft.com/office/drawing/2014/main" xmlns="" id="{634DFBA4-5DDF-4F33-A249-C702F77FA972}"/>
              </a:ext>
            </a:extLst>
          </p:cNvPr>
          <p:cNvSpPr>
            <a:spLocks noEditPoints="1"/>
          </p:cNvSpPr>
          <p:nvPr/>
        </p:nvSpPr>
        <p:spPr bwMode="auto">
          <a:xfrm>
            <a:off x="10125075" y="1063625"/>
            <a:ext cx="546100" cy="395288"/>
          </a:xfrm>
          <a:custGeom>
            <a:avLst/>
            <a:gdLst>
              <a:gd name="T0" fmla="*/ 160 w 160"/>
              <a:gd name="T1" fmla="*/ 0 h 115"/>
              <a:gd name="T2" fmla="*/ 52 w 160"/>
              <a:gd name="T3" fmla="*/ 0 h 115"/>
              <a:gd name="T4" fmla="*/ 52 w 160"/>
              <a:gd name="T5" fmla="*/ 15 h 115"/>
              <a:gd name="T6" fmla="*/ 26 w 160"/>
              <a:gd name="T7" fmla="*/ 15 h 115"/>
              <a:gd name="T8" fmla="*/ 0 w 160"/>
              <a:gd name="T9" fmla="*/ 40 h 115"/>
              <a:gd name="T10" fmla="*/ 0 w 160"/>
              <a:gd name="T11" fmla="*/ 93 h 115"/>
              <a:gd name="T12" fmla="*/ 23 w 160"/>
              <a:gd name="T13" fmla="*/ 93 h 115"/>
              <a:gd name="T14" fmla="*/ 22 w 160"/>
              <a:gd name="T15" fmla="*/ 99 h 115"/>
              <a:gd name="T16" fmla="*/ 39 w 160"/>
              <a:gd name="T17" fmla="*/ 115 h 115"/>
              <a:gd name="T18" fmla="*/ 56 w 160"/>
              <a:gd name="T19" fmla="*/ 99 h 115"/>
              <a:gd name="T20" fmla="*/ 55 w 160"/>
              <a:gd name="T21" fmla="*/ 93 h 115"/>
              <a:gd name="T22" fmla="*/ 63 w 160"/>
              <a:gd name="T23" fmla="*/ 93 h 115"/>
              <a:gd name="T24" fmla="*/ 105 w 160"/>
              <a:gd name="T25" fmla="*/ 93 h 115"/>
              <a:gd name="T26" fmla="*/ 104 w 160"/>
              <a:gd name="T27" fmla="*/ 99 h 115"/>
              <a:gd name="T28" fmla="*/ 121 w 160"/>
              <a:gd name="T29" fmla="*/ 115 h 115"/>
              <a:gd name="T30" fmla="*/ 138 w 160"/>
              <a:gd name="T31" fmla="*/ 99 h 115"/>
              <a:gd name="T32" fmla="*/ 137 w 160"/>
              <a:gd name="T33" fmla="*/ 93 h 115"/>
              <a:gd name="T34" fmla="*/ 160 w 160"/>
              <a:gd name="T35" fmla="*/ 93 h 115"/>
              <a:gd name="T36" fmla="*/ 160 w 160"/>
              <a:gd name="T37" fmla="*/ 0 h 115"/>
              <a:gd name="T38" fmla="*/ 11 w 160"/>
              <a:gd name="T39" fmla="*/ 45 h 115"/>
              <a:gd name="T40" fmla="*/ 30 w 160"/>
              <a:gd name="T41" fmla="*/ 26 h 115"/>
              <a:gd name="T42" fmla="*/ 30 w 160"/>
              <a:gd name="T43" fmla="*/ 52 h 115"/>
              <a:gd name="T44" fmla="*/ 11 w 160"/>
              <a:gd name="T45" fmla="*/ 52 h 115"/>
              <a:gd name="T46" fmla="*/ 11 w 160"/>
              <a:gd name="T47" fmla="*/ 45 h 115"/>
              <a:gd name="T48" fmla="*/ 39 w 160"/>
              <a:gd name="T49" fmla="*/ 104 h 115"/>
              <a:gd name="T50" fmla="*/ 33 w 160"/>
              <a:gd name="T51" fmla="*/ 99 h 115"/>
              <a:gd name="T52" fmla="*/ 39 w 160"/>
              <a:gd name="T53" fmla="*/ 93 h 115"/>
              <a:gd name="T54" fmla="*/ 39 w 160"/>
              <a:gd name="T55" fmla="*/ 93 h 115"/>
              <a:gd name="T56" fmla="*/ 45 w 160"/>
              <a:gd name="T57" fmla="*/ 99 h 115"/>
              <a:gd name="T58" fmla="*/ 39 w 160"/>
              <a:gd name="T59" fmla="*/ 104 h 115"/>
              <a:gd name="T60" fmla="*/ 52 w 160"/>
              <a:gd name="T61" fmla="*/ 82 h 115"/>
              <a:gd name="T62" fmla="*/ 11 w 160"/>
              <a:gd name="T63" fmla="*/ 82 h 115"/>
              <a:gd name="T64" fmla="*/ 11 w 160"/>
              <a:gd name="T65" fmla="*/ 63 h 115"/>
              <a:gd name="T66" fmla="*/ 41 w 160"/>
              <a:gd name="T67" fmla="*/ 63 h 115"/>
              <a:gd name="T68" fmla="*/ 41 w 160"/>
              <a:gd name="T69" fmla="*/ 26 h 115"/>
              <a:gd name="T70" fmla="*/ 52 w 160"/>
              <a:gd name="T71" fmla="*/ 26 h 115"/>
              <a:gd name="T72" fmla="*/ 52 w 160"/>
              <a:gd name="T73" fmla="*/ 82 h 115"/>
              <a:gd name="T74" fmla="*/ 121 w 160"/>
              <a:gd name="T75" fmla="*/ 104 h 115"/>
              <a:gd name="T76" fmla="*/ 115 w 160"/>
              <a:gd name="T77" fmla="*/ 99 h 115"/>
              <a:gd name="T78" fmla="*/ 121 w 160"/>
              <a:gd name="T79" fmla="*/ 93 h 115"/>
              <a:gd name="T80" fmla="*/ 121 w 160"/>
              <a:gd name="T81" fmla="*/ 93 h 115"/>
              <a:gd name="T82" fmla="*/ 127 w 160"/>
              <a:gd name="T83" fmla="*/ 99 h 115"/>
              <a:gd name="T84" fmla="*/ 121 w 160"/>
              <a:gd name="T85" fmla="*/ 104 h 115"/>
              <a:gd name="T86" fmla="*/ 149 w 160"/>
              <a:gd name="T87" fmla="*/ 82 h 115"/>
              <a:gd name="T88" fmla="*/ 63 w 160"/>
              <a:gd name="T89" fmla="*/ 82 h 115"/>
              <a:gd name="T90" fmla="*/ 63 w 160"/>
              <a:gd name="T91" fmla="*/ 11 h 115"/>
              <a:gd name="T92" fmla="*/ 149 w 160"/>
              <a:gd name="T93" fmla="*/ 11 h 115"/>
              <a:gd name="T94" fmla="*/ 149 w 160"/>
              <a:gd name="T95" fmla="*/ 82 h 1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60" h="115">
                <a:moveTo>
                  <a:pt x="160" y="0"/>
                </a:moveTo>
                <a:cubicBezTo>
                  <a:pt x="52" y="0"/>
                  <a:pt x="52" y="0"/>
                  <a:pt x="52" y="0"/>
                </a:cubicBezTo>
                <a:cubicBezTo>
                  <a:pt x="52" y="15"/>
                  <a:pt x="52" y="15"/>
                  <a:pt x="52" y="15"/>
                </a:cubicBezTo>
                <a:cubicBezTo>
                  <a:pt x="26" y="15"/>
                  <a:pt x="26" y="15"/>
                  <a:pt x="26" y="15"/>
                </a:cubicBezTo>
                <a:cubicBezTo>
                  <a:pt x="0" y="40"/>
                  <a:pt x="0" y="40"/>
                  <a:pt x="0" y="40"/>
                </a:cubicBezTo>
                <a:cubicBezTo>
                  <a:pt x="0" y="93"/>
                  <a:pt x="0" y="93"/>
                  <a:pt x="0" y="93"/>
                </a:cubicBezTo>
                <a:cubicBezTo>
                  <a:pt x="23" y="93"/>
                  <a:pt x="23" y="93"/>
                  <a:pt x="23" y="93"/>
                </a:cubicBezTo>
                <a:cubicBezTo>
                  <a:pt x="23" y="95"/>
                  <a:pt x="22" y="97"/>
                  <a:pt x="22" y="99"/>
                </a:cubicBezTo>
                <a:cubicBezTo>
                  <a:pt x="22" y="108"/>
                  <a:pt x="30" y="115"/>
                  <a:pt x="39" y="115"/>
                </a:cubicBezTo>
                <a:cubicBezTo>
                  <a:pt x="48" y="115"/>
                  <a:pt x="56" y="108"/>
                  <a:pt x="56" y="99"/>
                </a:cubicBezTo>
                <a:cubicBezTo>
                  <a:pt x="56" y="97"/>
                  <a:pt x="55" y="95"/>
                  <a:pt x="55" y="93"/>
                </a:cubicBezTo>
                <a:cubicBezTo>
                  <a:pt x="63" y="93"/>
                  <a:pt x="63" y="93"/>
                  <a:pt x="63" y="93"/>
                </a:cubicBezTo>
                <a:cubicBezTo>
                  <a:pt x="105" y="93"/>
                  <a:pt x="105" y="93"/>
                  <a:pt x="105" y="93"/>
                </a:cubicBezTo>
                <a:cubicBezTo>
                  <a:pt x="105" y="95"/>
                  <a:pt x="104" y="97"/>
                  <a:pt x="104" y="99"/>
                </a:cubicBezTo>
                <a:cubicBezTo>
                  <a:pt x="104" y="108"/>
                  <a:pt x="112" y="115"/>
                  <a:pt x="121" y="115"/>
                </a:cubicBezTo>
                <a:cubicBezTo>
                  <a:pt x="130" y="115"/>
                  <a:pt x="138" y="108"/>
                  <a:pt x="138" y="99"/>
                </a:cubicBezTo>
                <a:cubicBezTo>
                  <a:pt x="138" y="97"/>
                  <a:pt x="137" y="95"/>
                  <a:pt x="137" y="93"/>
                </a:cubicBezTo>
                <a:cubicBezTo>
                  <a:pt x="160" y="93"/>
                  <a:pt x="160" y="93"/>
                  <a:pt x="160" y="93"/>
                </a:cubicBezTo>
                <a:lnTo>
                  <a:pt x="160" y="0"/>
                </a:lnTo>
                <a:close/>
                <a:moveTo>
                  <a:pt x="11" y="45"/>
                </a:moveTo>
                <a:cubicBezTo>
                  <a:pt x="30" y="26"/>
                  <a:pt x="30" y="26"/>
                  <a:pt x="30" y="26"/>
                </a:cubicBezTo>
                <a:cubicBezTo>
                  <a:pt x="30" y="52"/>
                  <a:pt x="30" y="52"/>
                  <a:pt x="30" y="52"/>
                </a:cubicBezTo>
                <a:cubicBezTo>
                  <a:pt x="11" y="52"/>
                  <a:pt x="11" y="52"/>
                  <a:pt x="11" y="52"/>
                </a:cubicBezTo>
                <a:lnTo>
                  <a:pt x="11" y="45"/>
                </a:lnTo>
                <a:close/>
                <a:moveTo>
                  <a:pt x="39" y="104"/>
                </a:moveTo>
                <a:cubicBezTo>
                  <a:pt x="36" y="104"/>
                  <a:pt x="33" y="102"/>
                  <a:pt x="33" y="99"/>
                </a:cubicBezTo>
                <a:cubicBezTo>
                  <a:pt x="33" y="96"/>
                  <a:pt x="36" y="93"/>
                  <a:pt x="39" y="93"/>
                </a:cubicBezTo>
                <a:cubicBezTo>
                  <a:pt x="39" y="93"/>
                  <a:pt x="39" y="93"/>
                  <a:pt x="39" y="93"/>
                </a:cubicBezTo>
                <a:cubicBezTo>
                  <a:pt x="42" y="93"/>
                  <a:pt x="45" y="96"/>
                  <a:pt x="45" y="99"/>
                </a:cubicBezTo>
                <a:cubicBezTo>
                  <a:pt x="45" y="102"/>
                  <a:pt x="42" y="104"/>
                  <a:pt x="39" y="104"/>
                </a:cubicBezTo>
                <a:close/>
                <a:moveTo>
                  <a:pt x="52" y="82"/>
                </a:moveTo>
                <a:cubicBezTo>
                  <a:pt x="11" y="82"/>
                  <a:pt x="11" y="82"/>
                  <a:pt x="11" y="82"/>
                </a:cubicBezTo>
                <a:cubicBezTo>
                  <a:pt x="11" y="63"/>
                  <a:pt x="11" y="63"/>
                  <a:pt x="11" y="63"/>
                </a:cubicBezTo>
                <a:cubicBezTo>
                  <a:pt x="41" y="63"/>
                  <a:pt x="41" y="63"/>
                  <a:pt x="41" y="63"/>
                </a:cubicBezTo>
                <a:cubicBezTo>
                  <a:pt x="41" y="26"/>
                  <a:pt x="41" y="26"/>
                  <a:pt x="41" y="26"/>
                </a:cubicBezTo>
                <a:cubicBezTo>
                  <a:pt x="52" y="26"/>
                  <a:pt x="52" y="26"/>
                  <a:pt x="52" y="26"/>
                </a:cubicBezTo>
                <a:lnTo>
                  <a:pt x="52" y="82"/>
                </a:lnTo>
                <a:close/>
                <a:moveTo>
                  <a:pt x="121" y="104"/>
                </a:moveTo>
                <a:cubicBezTo>
                  <a:pt x="118" y="104"/>
                  <a:pt x="115" y="102"/>
                  <a:pt x="115" y="99"/>
                </a:cubicBezTo>
                <a:cubicBezTo>
                  <a:pt x="115" y="96"/>
                  <a:pt x="118" y="93"/>
                  <a:pt x="121" y="93"/>
                </a:cubicBezTo>
                <a:cubicBezTo>
                  <a:pt x="121" y="93"/>
                  <a:pt x="121" y="93"/>
                  <a:pt x="121" y="93"/>
                </a:cubicBezTo>
                <a:cubicBezTo>
                  <a:pt x="124" y="93"/>
                  <a:pt x="127" y="96"/>
                  <a:pt x="127" y="99"/>
                </a:cubicBezTo>
                <a:cubicBezTo>
                  <a:pt x="127" y="102"/>
                  <a:pt x="124" y="104"/>
                  <a:pt x="121" y="104"/>
                </a:cubicBezTo>
                <a:close/>
                <a:moveTo>
                  <a:pt x="149" y="82"/>
                </a:moveTo>
                <a:cubicBezTo>
                  <a:pt x="63" y="82"/>
                  <a:pt x="63" y="82"/>
                  <a:pt x="63" y="82"/>
                </a:cubicBezTo>
                <a:cubicBezTo>
                  <a:pt x="63" y="11"/>
                  <a:pt x="63" y="11"/>
                  <a:pt x="63" y="11"/>
                </a:cubicBezTo>
                <a:cubicBezTo>
                  <a:pt x="149" y="11"/>
                  <a:pt x="149" y="11"/>
                  <a:pt x="149" y="11"/>
                </a:cubicBezTo>
                <a:lnTo>
                  <a:pt x="149" y="8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7" name="Freeform 97">
            <a:extLst>
              <a:ext uri="{FF2B5EF4-FFF2-40B4-BE49-F238E27FC236}">
                <a16:creationId xmlns:a16="http://schemas.microsoft.com/office/drawing/2014/main" xmlns="" id="{E16CA853-5E10-4C54-81CD-C9DC9F6CEC9E}"/>
              </a:ext>
            </a:extLst>
          </p:cNvPr>
          <p:cNvSpPr>
            <a:spLocks noEditPoints="1"/>
          </p:cNvSpPr>
          <p:nvPr/>
        </p:nvSpPr>
        <p:spPr bwMode="auto">
          <a:xfrm>
            <a:off x="10125075" y="1641475"/>
            <a:ext cx="546100" cy="482600"/>
          </a:xfrm>
          <a:custGeom>
            <a:avLst/>
            <a:gdLst>
              <a:gd name="T0" fmla="*/ 109 w 160"/>
              <a:gd name="T1" fmla="*/ 23 h 140"/>
              <a:gd name="T2" fmla="*/ 109 w 160"/>
              <a:gd name="T3" fmla="*/ 14 h 140"/>
              <a:gd name="T4" fmla="*/ 96 w 160"/>
              <a:gd name="T5" fmla="*/ 0 h 140"/>
              <a:gd name="T6" fmla="*/ 64 w 160"/>
              <a:gd name="T7" fmla="*/ 0 h 140"/>
              <a:gd name="T8" fmla="*/ 51 w 160"/>
              <a:gd name="T9" fmla="*/ 14 h 140"/>
              <a:gd name="T10" fmla="*/ 51 w 160"/>
              <a:gd name="T11" fmla="*/ 23 h 140"/>
              <a:gd name="T12" fmla="*/ 0 w 160"/>
              <a:gd name="T13" fmla="*/ 23 h 140"/>
              <a:gd name="T14" fmla="*/ 0 w 160"/>
              <a:gd name="T15" fmla="*/ 140 h 140"/>
              <a:gd name="T16" fmla="*/ 160 w 160"/>
              <a:gd name="T17" fmla="*/ 140 h 140"/>
              <a:gd name="T18" fmla="*/ 160 w 160"/>
              <a:gd name="T19" fmla="*/ 23 h 140"/>
              <a:gd name="T20" fmla="*/ 109 w 160"/>
              <a:gd name="T21" fmla="*/ 23 h 140"/>
              <a:gd name="T22" fmla="*/ 62 w 160"/>
              <a:gd name="T23" fmla="*/ 14 h 140"/>
              <a:gd name="T24" fmla="*/ 64 w 160"/>
              <a:gd name="T25" fmla="*/ 12 h 140"/>
              <a:gd name="T26" fmla="*/ 96 w 160"/>
              <a:gd name="T27" fmla="*/ 12 h 140"/>
              <a:gd name="T28" fmla="*/ 98 w 160"/>
              <a:gd name="T29" fmla="*/ 14 h 140"/>
              <a:gd name="T30" fmla="*/ 98 w 160"/>
              <a:gd name="T31" fmla="*/ 23 h 140"/>
              <a:gd name="T32" fmla="*/ 62 w 160"/>
              <a:gd name="T33" fmla="*/ 23 h 140"/>
              <a:gd name="T34" fmla="*/ 62 w 160"/>
              <a:gd name="T35" fmla="*/ 14 h 140"/>
              <a:gd name="T36" fmla="*/ 12 w 160"/>
              <a:gd name="T37" fmla="*/ 35 h 140"/>
              <a:gd name="T38" fmla="*/ 31 w 160"/>
              <a:gd name="T39" fmla="*/ 35 h 140"/>
              <a:gd name="T40" fmla="*/ 12 w 160"/>
              <a:gd name="T41" fmla="*/ 54 h 140"/>
              <a:gd name="T42" fmla="*/ 12 w 160"/>
              <a:gd name="T43" fmla="*/ 35 h 140"/>
              <a:gd name="T44" fmla="*/ 12 w 160"/>
              <a:gd name="T45" fmla="*/ 129 h 140"/>
              <a:gd name="T46" fmla="*/ 12 w 160"/>
              <a:gd name="T47" fmla="*/ 110 h 140"/>
              <a:gd name="T48" fmla="*/ 31 w 160"/>
              <a:gd name="T49" fmla="*/ 129 h 140"/>
              <a:gd name="T50" fmla="*/ 12 w 160"/>
              <a:gd name="T51" fmla="*/ 129 h 140"/>
              <a:gd name="T52" fmla="*/ 148 w 160"/>
              <a:gd name="T53" fmla="*/ 129 h 140"/>
              <a:gd name="T54" fmla="*/ 129 w 160"/>
              <a:gd name="T55" fmla="*/ 129 h 140"/>
              <a:gd name="T56" fmla="*/ 148 w 160"/>
              <a:gd name="T57" fmla="*/ 110 h 140"/>
              <a:gd name="T58" fmla="*/ 148 w 160"/>
              <a:gd name="T59" fmla="*/ 129 h 140"/>
              <a:gd name="T60" fmla="*/ 148 w 160"/>
              <a:gd name="T61" fmla="*/ 98 h 140"/>
              <a:gd name="T62" fmla="*/ 118 w 160"/>
              <a:gd name="T63" fmla="*/ 129 h 140"/>
              <a:gd name="T64" fmla="*/ 42 w 160"/>
              <a:gd name="T65" fmla="*/ 129 h 140"/>
              <a:gd name="T66" fmla="*/ 12 w 160"/>
              <a:gd name="T67" fmla="*/ 98 h 140"/>
              <a:gd name="T68" fmla="*/ 12 w 160"/>
              <a:gd name="T69" fmla="*/ 66 h 140"/>
              <a:gd name="T70" fmla="*/ 42 w 160"/>
              <a:gd name="T71" fmla="*/ 35 h 140"/>
              <a:gd name="T72" fmla="*/ 118 w 160"/>
              <a:gd name="T73" fmla="*/ 35 h 140"/>
              <a:gd name="T74" fmla="*/ 148 w 160"/>
              <a:gd name="T75" fmla="*/ 66 h 140"/>
              <a:gd name="T76" fmla="*/ 148 w 160"/>
              <a:gd name="T77" fmla="*/ 98 h 140"/>
              <a:gd name="T78" fmla="*/ 148 w 160"/>
              <a:gd name="T79" fmla="*/ 54 h 140"/>
              <a:gd name="T80" fmla="*/ 129 w 160"/>
              <a:gd name="T81" fmla="*/ 35 h 140"/>
              <a:gd name="T82" fmla="*/ 148 w 160"/>
              <a:gd name="T83" fmla="*/ 35 h 140"/>
              <a:gd name="T84" fmla="*/ 148 w 160"/>
              <a:gd name="T85" fmla="*/ 54 h 1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160" h="140">
                <a:moveTo>
                  <a:pt x="109" y="23"/>
                </a:moveTo>
                <a:cubicBezTo>
                  <a:pt x="109" y="14"/>
                  <a:pt x="109" y="14"/>
                  <a:pt x="109" y="14"/>
                </a:cubicBezTo>
                <a:cubicBezTo>
                  <a:pt x="109" y="6"/>
                  <a:pt x="103" y="0"/>
                  <a:pt x="96" y="0"/>
                </a:cubicBezTo>
                <a:cubicBezTo>
                  <a:pt x="64" y="0"/>
                  <a:pt x="64" y="0"/>
                  <a:pt x="64" y="0"/>
                </a:cubicBezTo>
                <a:cubicBezTo>
                  <a:pt x="57" y="0"/>
                  <a:pt x="51" y="6"/>
                  <a:pt x="51" y="14"/>
                </a:cubicBezTo>
                <a:cubicBezTo>
                  <a:pt x="51" y="23"/>
                  <a:pt x="51" y="23"/>
                  <a:pt x="51" y="23"/>
                </a:cubicBezTo>
                <a:cubicBezTo>
                  <a:pt x="0" y="23"/>
                  <a:pt x="0" y="23"/>
                  <a:pt x="0" y="23"/>
                </a:cubicBezTo>
                <a:cubicBezTo>
                  <a:pt x="0" y="140"/>
                  <a:pt x="0" y="140"/>
                  <a:pt x="0" y="140"/>
                </a:cubicBezTo>
                <a:cubicBezTo>
                  <a:pt x="160" y="140"/>
                  <a:pt x="160" y="140"/>
                  <a:pt x="160" y="140"/>
                </a:cubicBezTo>
                <a:cubicBezTo>
                  <a:pt x="160" y="23"/>
                  <a:pt x="160" y="23"/>
                  <a:pt x="160" y="23"/>
                </a:cubicBezTo>
                <a:lnTo>
                  <a:pt x="109" y="23"/>
                </a:lnTo>
                <a:close/>
                <a:moveTo>
                  <a:pt x="62" y="14"/>
                </a:moveTo>
                <a:cubicBezTo>
                  <a:pt x="62" y="13"/>
                  <a:pt x="63" y="12"/>
                  <a:pt x="64" y="12"/>
                </a:cubicBezTo>
                <a:cubicBezTo>
                  <a:pt x="96" y="12"/>
                  <a:pt x="96" y="12"/>
                  <a:pt x="96" y="12"/>
                </a:cubicBezTo>
                <a:cubicBezTo>
                  <a:pt x="97" y="12"/>
                  <a:pt x="98" y="13"/>
                  <a:pt x="98" y="14"/>
                </a:cubicBezTo>
                <a:cubicBezTo>
                  <a:pt x="98" y="23"/>
                  <a:pt x="98" y="23"/>
                  <a:pt x="98" y="23"/>
                </a:cubicBezTo>
                <a:cubicBezTo>
                  <a:pt x="62" y="23"/>
                  <a:pt x="62" y="23"/>
                  <a:pt x="62" y="23"/>
                </a:cubicBezTo>
                <a:lnTo>
                  <a:pt x="62" y="14"/>
                </a:lnTo>
                <a:close/>
                <a:moveTo>
                  <a:pt x="12" y="35"/>
                </a:moveTo>
                <a:cubicBezTo>
                  <a:pt x="31" y="35"/>
                  <a:pt x="31" y="35"/>
                  <a:pt x="31" y="35"/>
                </a:cubicBezTo>
                <a:cubicBezTo>
                  <a:pt x="28" y="44"/>
                  <a:pt x="21" y="52"/>
                  <a:pt x="12" y="54"/>
                </a:cubicBezTo>
                <a:lnTo>
                  <a:pt x="12" y="35"/>
                </a:lnTo>
                <a:close/>
                <a:moveTo>
                  <a:pt x="12" y="129"/>
                </a:moveTo>
                <a:cubicBezTo>
                  <a:pt x="12" y="110"/>
                  <a:pt x="12" y="110"/>
                  <a:pt x="12" y="110"/>
                </a:cubicBezTo>
                <a:cubicBezTo>
                  <a:pt x="21" y="112"/>
                  <a:pt x="28" y="119"/>
                  <a:pt x="31" y="129"/>
                </a:cubicBezTo>
                <a:lnTo>
                  <a:pt x="12" y="129"/>
                </a:lnTo>
                <a:close/>
                <a:moveTo>
                  <a:pt x="148" y="129"/>
                </a:moveTo>
                <a:cubicBezTo>
                  <a:pt x="129" y="129"/>
                  <a:pt x="129" y="129"/>
                  <a:pt x="129" y="129"/>
                </a:cubicBezTo>
                <a:cubicBezTo>
                  <a:pt x="132" y="119"/>
                  <a:pt x="139" y="112"/>
                  <a:pt x="148" y="110"/>
                </a:cubicBezTo>
                <a:lnTo>
                  <a:pt x="148" y="129"/>
                </a:lnTo>
                <a:close/>
                <a:moveTo>
                  <a:pt x="148" y="98"/>
                </a:moveTo>
                <a:cubicBezTo>
                  <a:pt x="133" y="101"/>
                  <a:pt x="120" y="113"/>
                  <a:pt x="118" y="129"/>
                </a:cubicBezTo>
                <a:cubicBezTo>
                  <a:pt x="42" y="129"/>
                  <a:pt x="42" y="129"/>
                  <a:pt x="42" y="129"/>
                </a:cubicBezTo>
                <a:cubicBezTo>
                  <a:pt x="40" y="113"/>
                  <a:pt x="27" y="101"/>
                  <a:pt x="12" y="98"/>
                </a:cubicBezTo>
                <a:cubicBezTo>
                  <a:pt x="12" y="66"/>
                  <a:pt x="12" y="66"/>
                  <a:pt x="12" y="66"/>
                </a:cubicBezTo>
                <a:cubicBezTo>
                  <a:pt x="27" y="63"/>
                  <a:pt x="40" y="51"/>
                  <a:pt x="42" y="35"/>
                </a:cubicBezTo>
                <a:cubicBezTo>
                  <a:pt x="118" y="35"/>
                  <a:pt x="118" y="35"/>
                  <a:pt x="118" y="35"/>
                </a:cubicBezTo>
                <a:cubicBezTo>
                  <a:pt x="120" y="51"/>
                  <a:pt x="133" y="63"/>
                  <a:pt x="148" y="66"/>
                </a:cubicBezTo>
                <a:lnTo>
                  <a:pt x="148" y="98"/>
                </a:lnTo>
                <a:close/>
                <a:moveTo>
                  <a:pt x="148" y="54"/>
                </a:moveTo>
                <a:cubicBezTo>
                  <a:pt x="139" y="52"/>
                  <a:pt x="132" y="44"/>
                  <a:pt x="129" y="35"/>
                </a:cubicBezTo>
                <a:cubicBezTo>
                  <a:pt x="148" y="35"/>
                  <a:pt x="148" y="35"/>
                  <a:pt x="148" y="35"/>
                </a:cubicBezTo>
                <a:lnTo>
                  <a:pt x="148" y="5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8" name="Freeform 98">
            <a:extLst>
              <a:ext uri="{FF2B5EF4-FFF2-40B4-BE49-F238E27FC236}">
                <a16:creationId xmlns:a16="http://schemas.microsoft.com/office/drawing/2014/main" xmlns="" id="{909CF464-B31C-440D-A171-4C87B5A690A7}"/>
              </a:ext>
            </a:extLst>
          </p:cNvPr>
          <p:cNvSpPr>
            <a:spLocks noEditPoints="1"/>
          </p:cNvSpPr>
          <p:nvPr/>
        </p:nvSpPr>
        <p:spPr bwMode="auto">
          <a:xfrm>
            <a:off x="10207625" y="2233613"/>
            <a:ext cx="385763" cy="550863"/>
          </a:xfrm>
          <a:custGeom>
            <a:avLst/>
            <a:gdLst>
              <a:gd name="T0" fmla="*/ 84 w 113"/>
              <a:gd name="T1" fmla="*/ 63 h 160"/>
              <a:gd name="T2" fmla="*/ 101 w 113"/>
              <a:gd name="T3" fmla="*/ 35 h 160"/>
              <a:gd name="T4" fmla="*/ 113 w 113"/>
              <a:gd name="T5" fmla="*/ 21 h 160"/>
              <a:gd name="T6" fmla="*/ 113 w 113"/>
              <a:gd name="T7" fmla="*/ 14 h 160"/>
              <a:gd name="T8" fmla="*/ 100 w 113"/>
              <a:gd name="T9" fmla="*/ 0 h 160"/>
              <a:gd name="T10" fmla="*/ 14 w 113"/>
              <a:gd name="T11" fmla="*/ 0 h 160"/>
              <a:gd name="T12" fmla="*/ 0 w 113"/>
              <a:gd name="T13" fmla="*/ 14 h 160"/>
              <a:gd name="T14" fmla="*/ 0 w 113"/>
              <a:gd name="T15" fmla="*/ 21 h 160"/>
              <a:gd name="T16" fmla="*/ 12 w 113"/>
              <a:gd name="T17" fmla="*/ 35 h 160"/>
              <a:gd name="T18" fmla="*/ 29 w 113"/>
              <a:gd name="T19" fmla="*/ 63 h 160"/>
              <a:gd name="T20" fmla="*/ 39 w 113"/>
              <a:gd name="T21" fmla="*/ 80 h 160"/>
              <a:gd name="T22" fmla="*/ 29 w 113"/>
              <a:gd name="T23" fmla="*/ 97 h 160"/>
              <a:gd name="T24" fmla="*/ 12 w 113"/>
              <a:gd name="T25" fmla="*/ 125 h 160"/>
              <a:gd name="T26" fmla="*/ 0 w 113"/>
              <a:gd name="T27" fmla="*/ 139 h 160"/>
              <a:gd name="T28" fmla="*/ 0 w 113"/>
              <a:gd name="T29" fmla="*/ 146 h 160"/>
              <a:gd name="T30" fmla="*/ 14 w 113"/>
              <a:gd name="T31" fmla="*/ 160 h 160"/>
              <a:gd name="T32" fmla="*/ 100 w 113"/>
              <a:gd name="T33" fmla="*/ 160 h 160"/>
              <a:gd name="T34" fmla="*/ 113 w 113"/>
              <a:gd name="T35" fmla="*/ 146 h 160"/>
              <a:gd name="T36" fmla="*/ 113 w 113"/>
              <a:gd name="T37" fmla="*/ 139 h 160"/>
              <a:gd name="T38" fmla="*/ 101 w 113"/>
              <a:gd name="T39" fmla="*/ 125 h 160"/>
              <a:gd name="T40" fmla="*/ 84 w 113"/>
              <a:gd name="T41" fmla="*/ 97 h 160"/>
              <a:gd name="T42" fmla="*/ 74 w 113"/>
              <a:gd name="T43" fmla="*/ 80 h 160"/>
              <a:gd name="T44" fmla="*/ 84 w 113"/>
              <a:gd name="T45" fmla="*/ 63 h 160"/>
              <a:gd name="T46" fmla="*/ 14 w 113"/>
              <a:gd name="T47" fmla="*/ 23 h 160"/>
              <a:gd name="T48" fmla="*/ 12 w 113"/>
              <a:gd name="T49" fmla="*/ 21 h 160"/>
              <a:gd name="T50" fmla="*/ 12 w 113"/>
              <a:gd name="T51" fmla="*/ 14 h 160"/>
              <a:gd name="T52" fmla="*/ 14 w 113"/>
              <a:gd name="T53" fmla="*/ 12 h 160"/>
              <a:gd name="T54" fmla="*/ 100 w 113"/>
              <a:gd name="T55" fmla="*/ 12 h 160"/>
              <a:gd name="T56" fmla="*/ 101 w 113"/>
              <a:gd name="T57" fmla="*/ 14 h 160"/>
              <a:gd name="T58" fmla="*/ 101 w 113"/>
              <a:gd name="T59" fmla="*/ 21 h 160"/>
              <a:gd name="T60" fmla="*/ 100 w 113"/>
              <a:gd name="T61" fmla="*/ 23 h 160"/>
              <a:gd name="T62" fmla="*/ 14 w 113"/>
              <a:gd name="T63" fmla="*/ 23 h 160"/>
              <a:gd name="T64" fmla="*/ 100 w 113"/>
              <a:gd name="T65" fmla="*/ 137 h 160"/>
              <a:gd name="T66" fmla="*/ 101 w 113"/>
              <a:gd name="T67" fmla="*/ 139 h 160"/>
              <a:gd name="T68" fmla="*/ 101 w 113"/>
              <a:gd name="T69" fmla="*/ 146 h 160"/>
              <a:gd name="T70" fmla="*/ 100 w 113"/>
              <a:gd name="T71" fmla="*/ 148 h 160"/>
              <a:gd name="T72" fmla="*/ 14 w 113"/>
              <a:gd name="T73" fmla="*/ 148 h 160"/>
              <a:gd name="T74" fmla="*/ 12 w 113"/>
              <a:gd name="T75" fmla="*/ 146 h 160"/>
              <a:gd name="T76" fmla="*/ 12 w 113"/>
              <a:gd name="T77" fmla="*/ 139 h 160"/>
              <a:gd name="T78" fmla="*/ 14 w 113"/>
              <a:gd name="T79" fmla="*/ 137 h 160"/>
              <a:gd name="T80" fmla="*/ 100 w 113"/>
              <a:gd name="T81" fmla="*/ 137 h 160"/>
              <a:gd name="T82" fmla="*/ 62 w 113"/>
              <a:gd name="T83" fmla="*/ 80 h 160"/>
              <a:gd name="T84" fmla="*/ 77 w 113"/>
              <a:gd name="T85" fmla="*/ 106 h 160"/>
              <a:gd name="T86" fmla="*/ 89 w 113"/>
              <a:gd name="T87" fmla="*/ 125 h 160"/>
              <a:gd name="T88" fmla="*/ 62 w 113"/>
              <a:gd name="T89" fmla="*/ 125 h 160"/>
              <a:gd name="T90" fmla="*/ 62 w 113"/>
              <a:gd name="T91" fmla="*/ 80 h 160"/>
              <a:gd name="T92" fmla="*/ 51 w 113"/>
              <a:gd name="T93" fmla="*/ 80 h 160"/>
              <a:gd name="T94" fmla="*/ 51 w 113"/>
              <a:gd name="T95" fmla="*/ 125 h 160"/>
              <a:gd name="T96" fmla="*/ 24 w 113"/>
              <a:gd name="T97" fmla="*/ 125 h 160"/>
              <a:gd name="T98" fmla="*/ 36 w 113"/>
              <a:gd name="T99" fmla="*/ 106 h 160"/>
              <a:gd name="T100" fmla="*/ 51 w 113"/>
              <a:gd name="T101" fmla="*/ 80 h 160"/>
              <a:gd name="T102" fmla="*/ 36 w 113"/>
              <a:gd name="T103" fmla="*/ 54 h 160"/>
              <a:gd name="T104" fmla="*/ 24 w 113"/>
              <a:gd name="T105" fmla="*/ 35 h 160"/>
              <a:gd name="T106" fmla="*/ 89 w 113"/>
              <a:gd name="T107" fmla="*/ 35 h 160"/>
              <a:gd name="T108" fmla="*/ 77 w 113"/>
              <a:gd name="T109" fmla="*/ 54 h 160"/>
              <a:gd name="T110" fmla="*/ 62 w 113"/>
              <a:gd name="T111" fmla="*/ 80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13" h="160">
                <a:moveTo>
                  <a:pt x="84" y="63"/>
                </a:moveTo>
                <a:cubicBezTo>
                  <a:pt x="91" y="58"/>
                  <a:pt x="100" y="52"/>
                  <a:pt x="101" y="35"/>
                </a:cubicBezTo>
                <a:cubicBezTo>
                  <a:pt x="108" y="34"/>
                  <a:pt x="113" y="28"/>
                  <a:pt x="113" y="21"/>
                </a:cubicBezTo>
                <a:cubicBezTo>
                  <a:pt x="113" y="14"/>
                  <a:pt x="113" y="14"/>
                  <a:pt x="113" y="14"/>
                </a:cubicBezTo>
                <a:cubicBezTo>
                  <a:pt x="113" y="6"/>
                  <a:pt x="107" y="0"/>
                  <a:pt x="100" y="0"/>
                </a:cubicBezTo>
                <a:cubicBezTo>
                  <a:pt x="14" y="0"/>
                  <a:pt x="14" y="0"/>
                  <a:pt x="14" y="0"/>
                </a:cubicBezTo>
                <a:cubicBezTo>
                  <a:pt x="6" y="0"/>
                  <a:pt x="0" y="6"/>
                  <a:pt x="0" y="14"/>
                </a:cubicBezTo>
                <a:cubicBezTo>
                  <a:pt x="0" y="21"/>
                  <a:pt x="0" y="21"/>
                  <a:pt x="0" y="21"/>
                </a:cubicBezTo>
                <a:cubicBezTo>
                  <a:pt x="0" y="28"/>
                  <a:pt x="5" y="34"/>
                  <a:pt x="12" y="35"/>
                </a:cubicBezTo>
                <a:cubicBezTo>
                  <a:pt x="14" y="52"/>
                  <a:pt x="22" y="58"/>
                  <a:pt x="29" y="63"/>
                </a:cubicBezTo>
                <a:cubicBezTo>
                  <a:pt x="35" y="67"/>
                  <a:pt x="39" y="70"/>
                  <a:pt x="39" y="80"/>
                </a:cubicBezTo>
                <a:cubicBezTo>
                  <a:pt x="39" y="90"/>
                  <a:pt x="35" y="93"/>
                  <a:pt x="29" y="97"/>
                </a:cubicBezTo>
                <a:cubicBezTo>
                  <a:pt x="22" y="102"/>
                  <a:pt x="14" y="108"/>
                  <a:pt x="12" y="125"/>
                </a:cubicBezTo>
                <a:cubicBezTo>
                  <a:pt x="5" y="126"/>
                  <a:pt x="0" y="132"/>
                  <a:pt x="0" y="139"/>
                </a:cubicBezTo>
                <a:cubicBezTo>
                  <a:pt x="0" y="146"/>
                  <a:pt x="0" y="146"/>
                  <a:pt x="0" y="146"/>
                </a:cubicBezTo>
                <a:cubicBezTo>
                  <a:pt x="0" y="154"/>
                  <a:pt x="6" y="160"/>
                  <a:pt x="14" y="160"/>
                </a:cubicBezTo>
                <a:cubicBezTo>
                  <a:pt x="100" y="160"/>
                  <a:pt x="100" y="160"/>
                  <a:pt x="100" y="160"/>
                </a:cubicBezTo>
                <a:cubicBezTo>
                  <a:pt x="107" y="160"/>
                  <a:pt x="113" y="154"/>
                  <a:pt x="113" y="146"/>
                </a:cubicBezTo>
                <a:cubicBezTo>
                  <a:pt x="113" y="139"/>
                  <a:pt x="113" y="139"/>
                  <a:pt x="113" y="139"/>
                </a:cubicBezTo>
                <a:cubicBezTo>
                  <a:pt x="113" y="132"/>
                  <a:pt x="108" y="126"/>
                  <a:pt x="101" y="125"/>
                </a:cubicBezTo>
                <a:cubicBezTo>
                  <a:pt x="100" y="108"/>
                  <a:pt x="91" y="102"/>
                  <a:pt x="84" y="97"/>
                </a:cubicBezTo>
                <a:cubicBezTo>
                  <a:pt x="78" y="93"/>
                  <a:pt x="74" y="90"/>
                  <a:pt x="74" y="80"/>
                </a:cubicBezTo>
                <a:cubicBezTo>
                  <a:pt x="74" y="70"/>
                  <a:pt x="78" y="67"/>
                  <a:pt x="84" y="63"/>
                </a:cubicBezTo>
                <a:close/>
                <a:moveTo>
                  <a:pt x="14" y="23"/>
                </a:moveTo>
                <a:cubicBezTo>
                  <a:pt x="13" y="23"/>
                  <a:pt x="12" y="23"/>
                  <a:pt x="12" y="21"/>
                </a:cubicBezTo>
                <a:cubicBezTo>
                  <a:pt x="12" y="14"/>
                  <a:pt x="12" y="14"/>
                  <a:pt x="12" y="14"/>
                </a:cubicBezTo>
                <a:cubicBezTo>
                  <a:pt x="12" y="13"/>
                  <a:pt x="13" y="12"/>
                  <a:pt x="14" y="12"/>
                </a:cubicBezTo>
                <a:cubicBezTo>
                  <a:pt x="100" y="12"/>
                  <a:pt x="100" y="12"/>
                  <a:pt x="100" y="12"/>
                </a:cubicBezTo>
                <a:cubicBezTo>
                  <a:pt x="101" y="12"/>
                  <a:pt x="101" y="13"/>
                  <a:pt x="101" y="14"/>
                </a:cubicBezTo>
                <a:cubicBezTo>
                  <a:pt x="101" y="21"/>
                  <a:pt x="101" y="21"/>
                  <a:pt x="101" y="21"/>
                </a:cubicBezTo>
                <a:cubicBezTo>
                  <a:pt x="101" y="23"/>
                  <a:pt x="101" y="23"/>
                  <a:pt x="100" y="23"/>
                </a:cubicBezTo>
                <a:lnTo>
                  <a:pt x="14" y="23"/>
                </a:lnTo>
                <a:close/>
                <a:moveTo>
                  <a:pt x="100" y="137"/>
                </a:moveTo>
                <a:cubicBezTo>
                  <a:pt x="101" y="137"/>
                  <a:pt x="101" y="137"/>
                  <a:pt x="101" y="139"/>
                </a:cubicBezTo>
                <a:cubicBezTo>
                  <a:pt x="101" y="146"/>
                  <a:pt x="101" y="146"/>
                  <a:pt x="101" y="146"/>
                </a:cubicBezTo>
                <a:cubicBezTo>
                  <a:pt x="101" y="147"/>
                  <a:pt x="101" y="148"/>
                  <a:pt x="100" y="148"/>
                </a:cubicBezTo>
                <a:cubicBezTo>
                  <a:pt x="14" y="148"/>
                  <a:pt x="14" y="148"/>
                  <a:pt x="14" y="148"/>
                </a:cubicBezTo>
                <a:cubicBezTo>
                  <a:pt x="13" y="148"/>
                  <a:pt x="12" y="147"/>
                  <a:pt x="12" y="146"/>
                </a:cubicBezTo>
                <a:cubicBezTo>
                  <a:pt x="12" y="139"/>
                  <a:pt x="12" y="139"/>
                  <a:pt x="12" y="139"/>
                </a:cubicBezTo>
                <a:cubicBezTo>
                  <a:pt x="12" y="137"/>
                  <a:pt x="13" y="137"/>
                  <a:pt x="14" y="137"/>
                </a:cubicBezTo>
                <a:lnTo>
                  <a:pt x="100" y="137"/>
                </a:lnTo>
                <a:close/>
                <a:moveTo>
                  <a:pt x="62" y="80"/>
                </a:moveTo>
                <a:cubicBezTo>
                  <a:pt x="62" y="96"/>
                  <a:pt x="71" y="102"/>
                  <a:pt x="77" y="106"/>
                </a:cubicBezTo>
                <a:cubicBezTo>
                  <a:pt x="83" y="111"/>
                  <a:pt x="88" y="114"/>
                  <a:pt x="89" y="125"/>
                </a:cubicBezTo>
                <a:cubicBezTo>
                  <a:pt x="62" y="125"/>
                  <a:pt x="62" y="125"/>
                  <a:pt x="62" y="125"/>
                </a:cubicBezTo>
                <a:cubicBezTo>
                  <a:pt x="62" y="80"/>
                  <a:pt x="62" y="80"/>
                  <a:pt x="62" y="80"/>
                </a:cubicBezTo>
                <a:cubicBezTo>
                  <a:pt x="51" y="80"/>
                  <a:pt x="51" y="80"/>
                  <a:pt x="51" y="80"/>
                </a:cubicBezTo>
                <a:cubicBezTo>
                  <a:pt x="51" y="125"/>
                  <a:pt x="51" y="125"/>
                  <a:pt x="51" y="125"/>
                </a:cubicBezTo>
                <a:cubicBezTo>
                  <a:pt x="24" y="125"/>
                  <a:pt x="24" y="125"/>
                  <a:pt x="24" y="125"/>
                </a:cubicBezTo>
                <a:cubicBezTo>
                  <a:pt x="25" y="114"/>
                  <a:pt x="30" y="111"/>
                  <a:pt x="36" y="106"/>
                </a:cubicBezTo>
                <a:cubicBezTo>
                  <a:pt x="42" y="102"/>
                  <a:pt x="51" y="96"/>
                  <a:pt x="51" y="80"/>
                </a:cubicBezTo>
                <a:cubicBezTo>
                  <a:pt x="51" y="64"/>
                  <a:pt x="42" y="58"/>
                  <a:pt x="36" y="54"/>
                </a:cubicBezTo>
                <a:cubicBezTo>
                  <a:pt x="30" y="49"/>
                  <a:pt x="25" y="46"/>
                  <a:pt x="24" y="35"/>
                </a:cubicBezTo>
                <a:cubicBezTo>
                  <a:pt x="89" y="35"/>
                  <a:pt x="89" y="35"/>
                  <a:pt x="89" y="35"/>
                </a:cubicBezTo>
                <a:cubicBezTo>
                  <a:pt x="88" y="46"/>
                  <a:pt x="83" y="49"/>
                  <a:pt x="77" y="54"/>
                </a:cubicBezTo>
                <a:cubicBezTo>
                  <a:pt x="71" y="58"/>
                  <a:pt x="62" y="64"/>
                  <a:pt x="62" y="8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9" name="Freeform 99">
            <a:extLst>
              <a:ext uri="{FF2B5EF4-FFF2-40B4-BE49-F238E27FC236}">
                <a16:creationId xmlns:a16="http://schemas.microsoft.com/office/drawing/2014/main" xmlns="" id="{247C2256-4B1E-40B7-933B-AF3584C66EEB}"/>
              </a:ext>
            </a:extLst>
          </p:cNvPr>
          <p:cNvSpPr>
            <a:spLocks noEditPoints="1"/>
          </p:cNvSpPr>
          <p:nvPr/>
        </p:nvSpPr>
        <p:spPr bwMode="auto">
          <a:xfrm>
            <a:off x="10139363" y="2852738"/>
            <a:ext cx="525463" cy="550863"/>
          </a:xfrm>
          <a:custGeom>
            <a:avLst/>
            <a:gdLst>
              <a:gd name="T0" fmla="*/ 115 w 154"/>
              <a:gd name="T1" fmla="*/ 98 h 160"/>
              <a:gd name="T2" fmla="*/ 104 w 154"/>
              <a:gd name="T3" fmla="*/ 124 h 160"/>
              <a:gd name="T4" fmla="*/ 130 w 154"/>
              <a:gd name="T5" fmla="*/ 113 h 160"/>
              <a:gd name="T6" fmla="*/ 30 w 154"/>
              <a:gd name="T7" fmla="*/ 66 h 160"/>
              <a:gd name="T8" fmla="*/ 41 w 154"/>
              <a:gd name="T9" fmla="*/ 77 h 160"/>
              <a:gd name="T10" fmla="*/ 30 w 154"/>
              <a:gd name="T11" fmla="*/ 66 h 160"/>
              <a:gd name="T12" fmla="*/ 64 w 154"/>
              <a:gd name="T13" fmla="*/ 66 h 160"/>
              <a:gd name="T14" fmla="*/ 53 w 154"/>
              <a:gd name="T15" fmla="*/ 77 h 160"/>
              <a:gd name="T16" fmla="*/ 75 w 154"/>
              <a:gd name="T17" fmla="*/ 66 h 160"/>
              <a:gd name="T18" fmla="*/ 87 w 154"/>
              <a:gd name="T19" fmla="*/ 77 h 160"/>
              <a:gd name="T20" fmla="*/ 75 w 154"/>
              <a:gd name="T21" fmla="*/ 66 h 160"/>
              <a:gd name="T22" fmla="*/ 41 w 154"/>
              <a:gd name="T23" fmla="*/ 88 h 160"/>
              <a:gd name="T24" fmla="*/ 30 w 154"/>
              <a:gd name="T25" fmla="*/ 100 h 160"/>
              <a:gd name="T26" fmla="*/ 53 w 154"/>
              <a:gd name="T27" fmla="*/ 88 h 160"/>
              <a:gd name="T28" fmla="*/ 64 w 154"/>
              <a:gd name="T29" fmla="*/ 100 h 160"/>
              <a:gd name="T30" fmla="*/ 53 w 154"/>
              <a:gd name="T31" fmla="*/ 88 h 160"/>
              <a:gd name="T32" fmla="*/ 117 w 154"/>
              <a:gd name="T33" fmla="*/ 17 h 160"/>
              <a:gd name="T34" fmla="*/ 98 w 154"/>
              <a:gd name="T35" fmla="*/ 0 h 160"/>
              <a:gd name="T36" fmla="*/ 87 w 154"/>
              <a:gd name="T37" fmla="*/ 17 h 160"/>
              <a:gd name="T38" fmla="*/ 75 w 154"/>
              <a:gd name="T39" fmla="*/ 0 h 160"/>
              <a:gd name="T40" fmla="*/ 64 w 154"/>
              <a:gd name="T41" fmla="*/ 17 h 160"/>
              <a:gd name="T42" fmla="*/ 53 w 154"/>
              <a:gd name="T43" fmla="*/ 0 h 160"/>
              <a:gd name="T44" fmla="*/ 41 w 154"/>
              <a:gd name="T45" fmla="*/ 17 h 160"/>
              <a:gd name="T46" fmla="*/ 30 w 154"/>
              <a:gd name="T47" fmla="*/ 0 h 160"/>
              <a:gd name="T48" fmla="*/ 19 w 154"/>
              <a:gd name="T49" fmla="*/ 17 h 160"/>
              <a:gd name="T50" fmla="*/ 0 w 154"/>
              <a:gd name="T51" fmla="*/ 122 h 160"/>
              <a:gd name="T52" fmla="*/ 111 w 154"/>
              <a:gd name="T53" fmla="*/ 160 h 160"/>
              <a:gd name="T54" fmla="*/ 117 w 154"/>
              <a:gd name="T55" fmla="*/ 74 h 160"/>
              <a:gd name="T56" fmla="*/ 105 w 154"/>
              <a:gd name="T57" fmla="*/ 28 h 160"/>
              <a:gd name="T58" fmla="*/ 11 w 154"/>
              <a:gd name="T59" fmla="*/ 43 h 160"/>
              <a:gd name="T60" fmla="*/ 11 w 154"/>
              <a:gd name="T61" fmla="*/ 111 h 160"/>
              <a:gd name="T62" fmla="*/ 105 w 154"/>
              <a:gd name="T63" fmla="*/ 55 h 160"/>
              <a:gd name="T64" fmla="*/ 68 w 154"/>
              <a:gd name="T65" fmla="*/ 111 h 160"/>
              <a:gd name="T66" fmla="*/ 111 w 154"/>
              <a:gd name="T67" fmla="*/ 149 h 160"/>
              <a:gd name="T68" fmla="*/ 111 w 154"/>
              <a:gd name="T69" fmla="*/ 85 h 160"/>
              <a:gd name="T70" fmla="*/ 111 w 154"/>
              <a:gd name="T71" fmla="*/ 149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54" h="160">
                <a:moveTo>
                  <a:pt x="115" y="113"/>
                </a:moveTo>
                <a:cubicBezTo>
                  <a:pt x="115" y="98"/>
                  <a:pt x="115" y="98"/>
                  <a:pt x="115" y="98"/>
                </a:cubicBezTo>
                <a:cubicBezTo>
                  <a:pt x="104" y="98"/>
                  <a:pt x="104" y="98"/>
                  <a:pt x="104" y="98"/>
                </a:cubicBezTo>
                <a:cubicBezTo>
                  <a:pt x="104" y="124"/>
                  <a:pt x="104" y="124"/>
                  <a:pt x="104" y="124"/>
                </a:cubicBezTo>
                <a:cubicBezTo>
                  <a:pt x="130" y="124"/>
                  <a:pt x="130" y="124"/>
                  <a:pt x="130" y="124"/>
                </a:cubicBezTo>
                <a:cubicBezTo>
                  <a:pt x="130" y="113"/>
                  <a:pt x="130" y="113"/>
                  <a:pt x="130" y="113"/>
                </a:cubicBezTo>
                <a:lnTo>
                  <a:pt x="115" y="113"/>
                </a:lnTo>
                <a:close/>
                <a:moveTo>
                  <a:pt x="30" y="66"/>
                </a:moveTo>
                <a:cubicBezTo>
                  <a:pt x="41" y="66"/>
                  <a:pt x="41" y="66"/>
                  <a:pt x="41" y="66"/>
                </a:cubicBezTo>
                <a:cubicBezTo>
                  <a:pt x="41" y="77"/>
                  <a:pt x="41" y="77"/>
                  <a:pt x="41" y="77"/>
                </a:cubicBezTo>
                <a:cubicBezTo>
                  <a:pt x="30" y="77"/>
                  <a:pt x="30" y="77"/>
                  <a:pt x="30" y="77"/>
                </a:cubicBezTo>
                <a:lnTo>
                  <a:pt x="30" y="66"/>
                </a:lnTo>
                <a:close/>
                <a:moveTo>
                  <a:pt x="53" y="66"/>
                </a:moveTo>
                <a:cubicBezTo>
                  <a:pt x="64" y="66"/>
                  <a:pt x="64" y="66"/>
                  <a:pt x="64" y="66"/>
                </a:cubicBezTo>
                <a:cubicBezTo>
                  <a:pt x="64" y="77"/>
                  <a:pt x="64" y="77"/>
                  <a:pt x="64" y="77"/>
                </a:cubicBezTo>
                <a:cubicBezTo>
                  <a:pt x="53" y="77"/>
                  <a:pt x="53" y="77"/>
                  <a:pt x="53" y="77"/>
                </a:cubicBezTo>
                <a:lnTo>
                  <a:pt x="53" y="66"/>
                </a:lnTo>
                <a:close/>
                <a:moveTo>
                  <a:pt x="75" y="66"/>
                </a:moveTo>
                <a:cubicBezTo>
                  <a:pt x="87" y="66"/>
                  <a:pt x="87" y="66"/>
                  <a:pt x="87" y="66"/>
                </a:cubicBezTo>
                <a:cubicBezTo>
                  <a:pt x="87" y="77"/>
                  <a:pt x="87" y="77"/>
                  <a:pt x="87" y="77"/>
                </a:cubicBezTo>
                <a:cubicBezTo>
                  <a:pt x="75" y="77"/>
                  <a:pt x="75" y="77"/>
                  <a:pt x="75" y="77"/>
                </a:cubicBezTo>
                <a:lnTo>
                  <a:pt x="75" y="66"/>
                </a:lnTo>
                <a:close/>
                <a:moveTo>
                  <a:pt x="30" y="88"/>
                </a:moveTo>
                <a:cubicBezTo>
                  <a:pt x="41" y="88"/>
                  <a:pt x="41" y="88"/>
                  <a:pt x="41" y="88"/>
                </a:cubicBezTo>
                <a:cubicBezTo>
                  <a:pt x="41" y="100"/>
                  <a:pt x="41" y="100"/>
                  <a:pt x="41" y="100"/>
                </a:cubicBezTo>
                <a:cubicBezTo>
                  <a:pt x="30" y="100"/>
                  <a:pt x="30" y="100"/>
                  <a:pt x="30" y="100"/>
                </a:cubicBezTo>
                <a:lnTo>
                  <a:pt x="30" y="88"/>
                </a:lnTo>
                <a:close/>
                <a:moveTo>
                  <a:pt x="53" y="88"/>
                </a:moveTo>
                <a:cubicBezTo>
                  <a:pt x="64" y="88"/>
                  <a:pt x="64" y="88"/>
                  <a:pt x="64" y="88"/>
                </a:cubicBezTo>
                <a:cubicBezTo>
                  <a:pt x="64" y="100"/>
                  <a:pt x="64" y="100"/>
                  <a:pt x="64" y="100"/>
                </a:cubicBezTo>
                <a:cubicBezTo>
                  <a:pt x="53" y="100"/>
                  <a:pt x="53" y="100"/>
                  <a:pt x="53" y="100"/>
                </a:cubicBezTo>
                <a:lnTo>
                  <a:pt x="53" y="88"/>
                </a:lnTo>
                <a:close/>
                <a:moveTo>
                  <a:pt x="117" y="74"/>
                </a:moveTo>
                <a:cubicBezTo>
                  <a:pt x="117" y="17"/>
                  <a:pt x="117" y="17"/>
                  <a:pt x="117" y="17"/>
                </a:cubicBezTo>
                <a:cubicBezTo>
                  <a:pt x="98" y="17"/>
                  <a:pt x="98" y="17"/>
                  <a:pt x="98" y="17"/>
                </a:cubicBezTo>
                <a:cubicBezTo>
                  <a:pt x="98" y="0"/>
                  <a:pt x="98" y="0"/>
                  <a:pt x="98" y="0"/>
                </a:cubicBezTo>
                <a:cubicBezTo>
                  <a:pt x="87" y="0"/>
                  <a:pt x="87" y="0"/>
                  <a:pt x="87" y="0"/>
                </a:cubicBezTo>
                <a:cubicBezTo>
                  <a:pt x="87" y="17"/>
                  <a:pt x="87" y="17"/>
                  <a:pt x="87" y="17"/>
                </a:cubicBezTo>
                <a:cubicBezTo>
                  <a:pt x="75" y="17"/>
                  <a:pt x="75" y="17"/>
                  <a:pt x="75" y="17"/>
                </a:cubicBezTo>
                <a:cubicBezTo>
                  <a:pt x="75" y="0"/>
                  <a:pt x="75" y="0"/>
                  <a:pt x="75" y="0"/>
                </a:cubicBezTo>
                <a:cubicBezTo>
                  <a:pt x="64" y="0"/>
                  <a:pt x="64" y="0"/>
                  <a:pt x="64" y="0"/>
                </a:cubicBezTo>
                <a:cubicBezTo>
                  <a:pt x="64" y="17"/>
                  <a:pt x="64" y="17"/>
                  <a:pt x="64" y="17"/>
                </a:cubicBezTo>
                <a:cubicBezTo>
                  <a:pt x="53" y="17"/>
                  <a:pt x="53" y="17"/>
                  <a:pt x="53" y="17"/>
                </a:cubicBezTo>
                <a:cubicBezTo>
                  <a:pt x="53" y="0"/>
                  <a:pt x="53" y="0"/>
                  <a:pt x="53" y="0"/>
                </a:cubicBezTo>
                <a:cubicBezTo>
                  <a:pt x="41" y="0"/>
                  <a:pt x="41" y="0"/>
                  <a:pt x="41" y="0"/>
                </a:cubicBezTo>
                <a:cubicBezTo>
                  <a:pt x="41" y="17"/>
                  <a:pt x="41" y="17"/>
                  <a:pt x="41" y="17"/>
                </a:cubicBezTo>
                <a:cubicBezTo>
                  <a:pt x="30" y="17"/>
                  <a:pt x="30" y="17"/>
                  <a:pt x="30" y="17"/>
                </a:cubicBezTo>
                <a:cubicBezTo>
                  <a:pt x="30" y="0"/>
                  <a:pt x="30" y="0"/>
                  <a:pt x="30" y="0"/>
                </a:cubicBezTo>
                <a:cubicBezTo>
                  <a:pt x="19" y="0"/>
                  <a:pt x="19" y="0"/>
                  <a:pt x="19" y="0"/>
                </a:cubicBezTo>
                <a:cubicBezTo>
                  <a:pt x="19" y="17"/>
                  <a:pt x="19" y="17"/>
                  <a:pt x="19" y="17"/>
                </a:cubicBezTo>
                <a:cubicBezTo>
                  <a:pt x="0" y="17"/>
                  <a:pt x="0" y="17"/>
                  <a:pt x="0" y="17"/>
                </a:cubicBezTo>
                <a:cubicBezTo>
                  <a:pt x="0" y="122"/>
                  <a:pt x="0" y="122"/>
                  <a:pt x="0" y="122"/>
                </a:cubicBezTo>
                <a:cubicBezTo>
                  <a:pt x="68" y="122"/>
                  <a:pt x="68" y="122"/>
                  <a:pt x="68" y="122"/>
                </a:cubicBezTo>
                <a:cubicBezTo>
                  <a:pt x="71" y="144"/>
                  <a:pt x="89" y="160"/>
                  <a:pt x="111" y="160"/>
                </a:cubicBezTo>
                <a:cubicBezTo>
                  <a:pt x="135" y="160"/>
                  <a:pt x="154" y="141"/>
                  <a:pt x="154" y="117"/>
                </a:cubicBezTo>
                <a:cubicBezTo>
                  <a:pt x="154" y="95"/>
                  <a:pt x="138" y="77"/>
                  <a:pt x="117" y="74"/>
                </a:cubicBezTo>
                <a:close/>
                <a:moveTo>
                  <a:pt x="11" y="28"/>
                </a:moveTo>
                <a:cubicBezTo>
                  <a:pt x="105" y="28"/>
                  <a:pt x="105" y="28"/>
                  <a:pt x="105" y="28"/>
                </a:cubicBezTo>
                <a:cubicBezTo>
                  <a:pt x="105" y="43"/>
                  <a:pt x="105" y="43"/>
                  <a:pt x="105" y="43"/>
                </a:cubicBezTo>
                <a:cubicBezTo>
                  <a:pt x="11" y="43"/>
                  <a:pt x="11" y="43"/>
                  <a:pt x="11" y="43"/>
                </a:cubicBezTo>
                <a:lnTo>
                  <a:pt x="11" y="28"/>
                </a:lnTo>
                <a:close/>
                <a:moveTo>
                  <a:pt x="11" y="111"/>
                </a:moveTo>
                <a:cubicBezTo>
                  <a:pt x="11" y="55"/>
                  <a:pt x="11" y="55"/>
                  <a:pt x="11" y="55"/>
                </a:cubicBezTo>
                <a:cubicBezTo>
                  <a:pt x="105" y="55"/>
                  <a:pt x="105" y="55"/>
                  <a:pt x="105" y="55"/>
                </a:cubicBezTo>
                <a:cubicBezTo>
                  <a:pt x="105" y="74"/>
                  <a:pt x="105" y="74"/>
                  <a:pt x="105" y="74"/>
                </a:cubicBezTo>
                <a:cubicBezTo>
                  <a:pt x="86" y="76"/>
                  <a:pt x="71" y="92"/>
                  <a:pt x="68" y="111"/>
                </a:cubicBezTo>
                <a:lnTo>
                  <a:pt x="11" y="111"/>
                </a:lnTo>
                <a:close/>
                <a:moveTo>
                  <a:pt x="111" y="149"/>
                </a:moveTo>
                <a:cubicBezTo>
                  <a:pt x="93" y="149"/>
                  <a:pt x="79" y="134"/>
                  <a:pt x="79" y="117"/>
                </a:cubicBezTo>
                <a:cubicBezTo>
                  <a:pt x="79" y="99"/>
                  <a:pt x="93" y="85"/>
                  <a:pt x="111" y="85"/>
                </a:cubicBezTo>
                <a:cubicBezTo>
                  <a:pt x="129" y="85"/>
                  <a:pt x="143" y="99"/>
                  <a:pt x="143" y="117"/>
                </a:cubicBezTo>
                <a:cubicBezTo>
                  <a:pt x="143" y="134"/>
                  <a:pt x="129" y="149"/>
                  <a:pt x="111" y="14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0" name="Freeform 100">
            <a:extLst>
              <a:ext uri="{FF2B5EF4-FFF2-40B4-BE49-F238E27FC236}">
                <a16:creationId xmlns:a16="http://schemas.microsoft.com/office/drawing/2014/main" xmlns="" id="{562BD802-8A34-41CE-86FD-EE87CDF37D95}"/>
              </a:ext>
            </a:extLst>
          </p:cNvPr>
          <p:cNvSpPr>
            <a:spLocks noEditPoints="1"/>
          </p:cNvSpPr>
          <p:nvPr/>
        </p:nvSpPr>
        <p:spPr bwMode="auto">
          <a:xfrm>
            <a:off x="10248900" y="3471863"/>
            <a:ext cx="303213" cy="550863"/>
          </a:xfrm>
          <a:custGeom>
            <a:avLst/>
            <a:gdLst>
              <a:gd name="T0" fmla="*/ 75 w 89"/>
              <a:gd name="T1" fmla="*/ 47 h 160"/>
              <a:gd name="T2" fmla="*/ 75 w 89"/>
              <a:gd name="T3" fmla="*/ 0 h 160"/>
              <a:gd name="T4" fmla="*/ 14 w 89"/>
              <a:gd name="T5" fmla="*/ 0 h 160"/>
              <a:gd name="T6" fmla="*/ 14 w 89"/>
              <a:gd name="T7" fmla="*/ 47 h 160"/>
              <a:gd name="T8" fmla="*/ 0 w 89"/>
              <a:gd name="T9" fmla="*/ 80 h 160"/>
              <a:gd name="T10" fmla="*/ 14 w 89"/>
              <a:gd name="T11" fmla="*/ 113 h 160"/>
              <a:gd name="T12" fmla="*/ 14 w 89"/>
              <a:gd name="T13" fmla="*/ 160 h 160"/>
              <a:gd name="T14" fmla="*/ 75 w 89"/>
              <a:gd name="T15" fmla="*/ 160 h 160"/>
              <a:gd name="T16" fmla="*/ 75 w 89"/>
              <a:gd name="T17" fmla="*/ 113 h 160"/>
              <a:gd name="T18" fmla="*/ 89 w 89"/>
              <a:gd name="T19" fmla="*/ 80 h 160"/>
              <a:gd name="T20" fmla="*/ 75 w 89"/>
              <a:gd name="T21" fmla="*/ 47 h 160"/>
              <a:gd name="T22" fmla="*/ 25 w 89"/>
              <a:gd name="T23" fmla="*/ 11 h 160"/>
              <a:gd name="T24" fmla="*/ 64 w 89"/>
              <a:gd name="T25" fmla="*/ 11 h 160"/>
              <a:gd name="T26" fmla="*/ 64 w 89"/>
              <a:gd name="T27" fmla="*/ 40 h 160"/>
              <a:gd name="T28" fmla="*/ 44 w 89"/>
              <a:gd name="T29" fmla="*/ 36 h 160"/>
              <a:gd name="T30" fmla="*/ 25 w 89"/>
              <a:gd name="T31" fmla="*/ 40 h 160"/>
              <a:gd name="T32" fmla="*/ 25 w 89"/>
              <a:gd name="T33" fmla="*/ 11 h 160"/>
              <a:gd name="T34" fmla="*/ 64 w 89"/>
              <a:gd name="T35" fmla="*/ 149 h 160"/>
              <a:gd name="T36" fmla="*/ 25 w 89"/>
              <a:gd name="T37" fmla="*/ 149 h 160"/>
              <a:gd name="T38" fmla="*/ 25 w 89"/>
              <a:gd name="T39" fmla="*/ 120 h 160"/>
              <a:gd name="T40" fmla="*/ 44 w 89"/>
              <a:gd name="T41" fmla="*/ 124 h 160"/>
              <a:gd name="T42" fmla="*/ 64 w 89"/>
              <a:gd name="T43" fmla="*/ 120 h 160"/>
              <a:gd name="T44" fmla="*/ 64 w 89"/>
              <a:gd name="T45" fmla="*/ 149 h 160"/>
              <a:gd name="T46" fmla="*/ 44 w 89"/>
              <a:gd name="T47" fmla="*/ 114 h 160"/>
              <a:gd name="T48" fmla="*/ 11 w 89"/>
              <a:gd name="T49" fmla="*/ 80 h 160"/>
              <a:gd name="T50" fmla="*/ 44 w 89"/>
              <a:gd name="T51" fmla="*/ 46 h 160"/>
              <a:gd name="T52" fmla="*/ 78 w 89"/>
              <a:gd name="T53" fmla="*/ 80 h 160"/>
              <a:gd name="T54" fmla="*/ 44 w 89"/>
              <a:gd name="T55" fmla="*/ 114 h 160"/>
              <a:gd name="T56" fmla="*/ 48 w 89"/>
              <a:gd name="T57" fmla="*/ 76 h 160"/>
              <a:gd name="T58" fmla="*/ 48 w 89"/>
              <a:gd name="T59" fmla="*/ 60 h 160"/>
              <a:gd name="T60" fmla="*/ 37 w 89"/>
              <a:gd name="T61" fmla="*/ 60 h 160"/>
              <a:gd name="T62" fmla="*/ 37 w 89"/>
              <a:gd name="T63" fmla="*/ 87 h 160"/>
              <a:gd name="T64" fmla="*/ 64 w 89"/>
              <a:gd name="T65" fmla="*/ 87 h 160"/>
              <a:gd name="T66" fmla="*/ 64 w 89"/>
              <a:gd name="T67" fmla="*/ 76 h 160"/>
              <a:gd name="T68" fmla="*/ 48 w 89"/>
              <a:gd name="T69" fmla="*/ 76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89" h="160">
                <a:moveTo>
                  <a:pt x="75" y="47"/>
                </a:moveTo>
                <a:cubicBezTo>
                  <a:pt x="75" y="0"/>
                  <a:pt x="75" y="0"/>
                  <a:pt x="75" y="0"/>
                </a:cubicBezTo>
                <a:cubicBezTo>
                  <a:pt x="14" y="0"/>
                  <a:pt x="14" y="0"/>
                  <a:pt x="14" y="0"/>
                </a:cubicBezTo>
                <a:cubicBezTo>
                  <a:pt x="14" y="47"/>
                  <a:pt x="14" y="47"/>
                  <a:pt x="14" y="47"/>
                </a:cubicBezTo>
                <a:cubicBezTo>
                  <a:pt x="5" y="56"/>
                  <a:pt x="0" y="67"/>
                  <a:pt x="0" y="80"/>
                </a:cubicBezTo>
                <a:cubicBezTo>
                  <a:pt x="0" y="93"/>
                  <a:pt x="5" y="104"/>
                  <a:pt x="14" y="113"/>
                </a:cubicBezTo>
                <a:cubicBezTo>
                  <a:pt x="14" y="160"/>
                  <a:pt x="14" y="160"/>
                  <a:pt x="14" y="160"/>
                </a:cubicBezTo>
                <a:cubicBezTo>
                  <a:pt x="75" y="160"/>
                  <a:pt x="75" y="160"/>
                  <a:pt x="75" y="160"/>
                </a:cubicBezTo>
                <a:cubicBezTo>
                  <a:pt x="75" y="113"/>
                  <a:pt x="75" y="113"/>
                  <a:pt x="75" y="113"/>
                </a:cubicBezTo>
                <a:cubicBezTo>
                  <a:pt x="83" y="104"/>
                  <a:pt x="89" y="93"/>
                  <a:pt x="89" y="80"/>
                </a:cubicBezTo>
                <a:cubicBezTo>
                  <a:pt x="89" y="67"/>
                  <a:pt x="83" y="56"/>
                  <a:pt x="75" y="47"/>
                </a:cubicBezTo>
                <a:close/>
                <a:moveTo>
                  <a:pt x="25" y="11"/>
                </a:moveTo>
                <a:cubicBezTo>
                  <a:pt x="64" y="11"/>
                  <a:pt x="64" y="11"/>
                  <a:pt x="64" y="11"/>
                </a:cubicBezTo>
                <a:cubicBezTo>
                  <a:pt x="64" y="40"/>
                  <a:pt x="64" y="40"/>
                  <a:pt x="64" y="40"/>
                </a:cubicBezTo>
                <a:cubicBezTo>
                  <a:pt x="58" y="37"/>
                  <a:pt x="51" y="36"/>
                  <a:pt x="44" y="36"/>
                </a:cubicBezTo>
                <a:cubicBezTo>
                  <a:pt x="37" y="36"/>
                  <a:pt x="31" y="37"/>
                  <a:pt x="25" y="40"/>
                </a:cubicBezTo>
                <a:lnTo>
                  <a:pt x="25" y="11"/>
                </a:lnTo>
                <a:close/>
                <a:moveTo>
                  <a:pt x="64" y="149"/>
                </a:moveTo>
                <a:cubicBezTo>
                  <a:pt x="25" y="149"/>
                  <a:pt x="25" y="149"/>
                  <a:pt x="25" y="149"/>
                </a:cubicBezTo>
                <a:cubicBezTo>
                  <a:pt x="25" y="120"/>
                  <a:pt x="25" y="120"/>
                  <a:pt x="25" y="120"/>
                </a:cubicBezTo>
                <a:cubicBezTo>
                  <a:pt x="31" y="123"/>
                  <a:pt x="37" y="124"/>
                  <a:pt x="44" y="124"/>
                </a:cubicBezTo>
                <a:cubicBezTo>
                  <a:pt x="51" y="124"/>
                  <a:pt x="58" y="123"/>
                  <a:pt x="64" y="120"/>
                </a:cubicBezTo>
                <a:lnTo>
                  <a:pt x="64" y="149"/>
                </a:lnTo>
                <a:close/>
                <a:moveTo>
                  <a:pt x="44" y="114"/>
                </a:moveTo>
                <a:cubicBezTo>
                  <a:pt x="26" y="114"/>
                  <a:pt x="11" y="99"/>
                  <a:pt x="11" y="80"/>
                </a:cubicBezTo>
                <a:cubicBezTo>
                  <a:pt x="11" y="61"/>
                  <a:pt x="26" y="46"/>
                  <a:pt x="44" y="46"/>
                </a:cubicBezTo>
                <a:cubicBezTo>
                  <a:pt x="63" y="46"/>
                  <a:pt x="78" y="61"/>
                  <a:pt x="78" y="80"/>
                </a:cubicBezTo>
                <a:cubicBezTo>
                  <a:pt x="78" y="99"/>
                  <a:pt x="63" y="114"/>
                  <a:pt x="44" y="114"/>
                </a:cubicBezTo>
                <a:close/>
                <a:moveTo>
                  <a:pt x="48" y="76"/>
                </a:moveTo>
                <a:cubicBezTo>
                  <a:pt x="48" y="60"/>
                  <a:pt x="48" y="60"/>
                  <a:pt x="48" y="60"/>
                </a:cubicBezTo>
                <a:cubicBezTo>
                  <a:pt x="37" y="60"/>
                  <a:pt x="37" y="60"/>
                  <a:pt x="37" y="60"/>
                </a:cubicBezTo>
                <a:cubicBezTo>
                  <a:pt x="37" y="87"/>
                  <a:pt x="37" y="87"/>
                  <a:pt x="37" y="87"/>
                </a:cubicBezTo>
                <a:cubicBezTo>
                  <a:pt x="64" y="87"/>
                  <a:pt x="64" y="87"/>
                  <a:pt x="64" y="87"/>
                </a:cubicBezTo>
                <a:cubicBezTo>
                  <a:pt x="64" y="76"/>
                  <a:pt x="64" y="76"/>
                  <a:pt x="64" y="76"/>
                </a:cubicBezTo>
                <a:lnTo>
                  <a:pt x="48" y="7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1" name="Freeform 101">
            <a:extLst>
              <a:ext uri="{FF2B5EF4-FFF2-40B4-BE49-F238E27FC236}">
                <a16:creationId xmlns:a16="http://schemas.microsoft.com/office/drawing/2014/main" xmlns="" id="{19E88EE1-E345-4CF9-90B7-EDED72A756C7}"/>
              </a:ext>
            </a:extLst>
          </p:cNvPr>
          <p:cNvSpPr>
            <a:spLocks noEditPoints="1"/>
          </p:cNvSpPr>
          <p:nvPr/>
        </p:nvSpPr>
        <p:spPr bwMode="auto">
          <a:xfrm>
            <a:off x="10139363" y="4090988"/>
            <a:ext cx="525463" cy="550863"/>
          </a:xfrm>
          <a:custGeom>
            <a:avLst/>
            <a:gdLst>
              <a:gd name="T0" fmla="*/ 286 w 331"/>
              <a:gd name="T1" fmla="*/ 0 h 347"/>
              <a:gd name="T2" fmla="*/ 260 w 331"/>
              <a:gd name="T3" fmla="*/ 41 h 347"/>
              <a:gd name="T4" fmla="*/ 232 w 331"/>
              <a:gd name="T5" fmla="*/ 0 h 347"/>
              <a:gd name="T6" fmla="*/ 206 w 331"/>
              <a:gd name="T7" fmla="*/ 41 h 347"/>
              <a:gd name="T8" fmla="*/ 178 w 331"/>
              <a:gd name="T9" fmla="*/ 0 h 347"/>
              <a:gd name="T10" fmla="*/ 152 w 331"/>
              <a:gd name="T11" fmla="*/ 41 h 347"/>
              <a:gd name="T12" fmla="*/ 125 w 331"/>
              <a:gd name="T13" fmla="*/ 0 h 347"/>
              <a:gd name="T14" fmla="*/ 99 w 331"/>
              <a:gd name="T15" fmla="*/ 41 h 347"/>
              <a:gd name="T16" fmla="*/ 71 w 331"/>
              <a:gd name="T17" fmla="*/ 0 h 347"/>
              <a:gd name="T18" fmla="*/ 45 w 331"/>
              <a:gd name="T19" fmla="*/ 41 h 347"/>
              <a:gd name="T20" fmla="*/ 0 w 331"/>
              <a:gd name="T21" fmla="*/ 347 h 347"/>
              <a:gd name="T22" fmla="*/ 331 w 331"/>
              <a:gd name="T23" fmla="*/ 41 h 347"/>
              <a:gd name="T24" fmla="*/ 303 w 331"/>
              <a:gd name="T25" fmla="*/ 321 h 347"/>
              <a:gd name="T26" fmla="*/ 26 w 331"/>
              <a:gd name="T27" fmla="*/ 130 h 347"/>
              <a:gd name="T28" fmla="*/ 303 w 331"/>
              <a:gd name="T29" fmla="*/ 321 h 347"/>
              <a:gd name="T30" fmla="*/ 26 w 331"/>
              <a:gd name="T31" fmla="*/ 104 h 347"/>
              <a:gd name="T32" fmla="*/ 303 w 331"/>
              <a:gd name="T33" fmla="*/ 67 h 347"/>
              <a:gd name="T34" fmla="*/ 71 w 331"/>
              <a:gd name="T35" fmla="*/ 158 h 347"/>
              <a:gd name="T36" fmla="*/ 99 w 331"/>
              <a:gd name="T37" fmla="*/ 184 h 347"/>
              <a:gd name="T38" fmla="*/ 71 w 331"/>
              <a:gd name="T39" fmla="*/ 158 h 347"/>
              <a:gd name="T40" fmla="*/ 152 w 331"/>
              <a:gd name="T41" fmla="*/ 158 h 347"/>
              <a:gd name="T42" fmla="*/ 125 w 331"/>
              <a:gd name="T43" fmla="*/ 184 h 347"/>
              <a:gd name="T44" fmla="*/ 71 w 331"/>
              <a:gd name="T45" fmla="*/ 212 h 347"/>
              <a:gd name="T46" fmla="*/ 99 w 331"/>
              <a:gd name="T47" fmla="*/ 238 h 347"/>
              <a:gd name="T48" fmla="*/ 71 w 331"/>
              <a:gd name="T49" fmla="*/ 212 h 347"/>
              <a:gd name="T50" fmla="*/ 152 w 331"/>
              <a:gd name="T51" fmla="*/ 212 h 347"/>
              <a:gd name="T52" fmla="*/ 125 w 331"/>
              <a:gd name="T53" fmla="*/ 238 h 347"/>
              <a:gd name="T54" fmla="*/ 71 w 331"/>
              <a:gd name="T55" fmla="*/ 267 h 347"/>
              <a:gd name="T56" fmla="*/ 99 w 331"/>
              <a:gd name="T57" fmla="*/ 293 h 347"/>
              <a:gd name="T58" fmla="*/ 71 w 331"/>
              <a:gd name="T59" fmla="*/ 267 h 347"/>
              <a:gd name="T60" fmla="*/ 152 w 331"/>
              <a:gd name="T61" fmla="*/ 267 h 347"/>
              <a:gd name="T62" fmla="*/ 125 w 331"/>
              <a:gd name="T63" fmla="*/ 293 h 347"/>
              <a:gd name="T64" fmla="*/ 178 w 331"/>
              <a:gd name="T65" fmla="*/ 158 h 347"/>
              <a:gd name="T66" fmla="*/ 206 w 331"/>
              <a:gd name="T67" fmla="*/ 184 h 347"/>
              <a:gd name="T68" fmla="*/ 178 w 331"/>
              <a:gd name="T69" fmla="*/ 158 h 347"/>
              <a:gd name="T70" fmla="*/ 206 w 331"/>
              <a:gd name="T71" fmla="*/ 212 h 347"/>
              <a:gd name="T72" fmla="*/ 178 w 331"/>
              <a:gd name="T73" fmla="*/ 238 h 347"/>
              <a:gd name="T74" fmla="*/ 178 w 331"/>
              <a:gd name="T75" fmla="*/ 267 h 347"/>
              <a:gd name="T76" fmla="*/ 206 w 331"/>
              <a:gd name="T77" fmla="*/ 293 h 347"/>
              <a:gd name="T78" fmla="*/ 178 w 331"/>
              <a:gd name="T79" fmla="*/ 267 h 347"/>
              <a:gd name="T80" fmla="*/ 260 w 331"/>
              <a:gd name="T81" fmla="*/ 158 h 347"/>
              <a:gd name="T82" fmla="*/ 232 w 331"/>
              <a:gd name="T83" fmla="*/ 184 h 347"/>
              <a:gd name="T84" fmla="*/ 232 w 331"/>
              <a:gd name="T85" fmla="*/ 212 h 347"/>
              <a:gd name="T86" fmla="*/ 260 w 331"/>
              <a:gd name="T87" fmla="*/ 238 h 347"/>
              <a:gd name="T88" fmla="*/ 232 w 331"/>
              <a:gd name="T89" fmla="*/ 212 h 3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331" h="347">
                <a:moveTo>
                  <a:pt x="286" y="41"/>
                </a:moveTo>
                <a:lnTo>
                  <a:pt x="286" y="0"/>
                </a:lnTo>
                <a:lnTo>
                  <a:pt x="260" y="0"/>
                </a:lnTo>
                <a:lnTo>
                  <a:pt x="260" y="41"/>
                </a:lnTo>
                <a:lnTo>
                  <a:pt x="232" y="41"/>
                </a:lnTo>
                <a:lnTo>
                  <a:pt x="232" y="0"/>
                </a:lnTo>
                <a:lnTo>
                  <a:pt x="206" y="0"/>
                </a:lnTo>
                <a:lnTo>
                  <a:pt x="206" y="41"/>
                </a:lnTo>
                <a:lnTo>
                  <a:pt x="178" y="41"/>
                </a:lnTo>
                <a:lnTo>
                  <a:pt x="178" y="0"/>
                </a:lnTo>
                <a:lnTo>
                  <a:pt x="152" y="0"/>
                </a:lnTo>
                <a:lnTo>
                  <a:pt x="152" y="41"/>
                </a:lnTo>
                <a:lnTo>
                  <a:pt x="125" y="41"/>
                </a:lnTo>
                <a:lnTo>
                  <a:pt x="125" y="0"/>
                </a:lnTo>
                <a:lnTo>
                  <a:pt x="99" y="0"/>
                </a:lnTo>
                <a:lnTo>
                  <a:pt x="99" y="41"/>
                </a:lnTo>
                <a:lnTo>
                  <a:pt x="71" y="41"/>
                </a:lnTo>
                <a:lnTo>
                  <a:pt x="71" y="0"/>
                </a:lnTo>
                <a:lnTo>
                  <a:pt x="45" y="0"/>
                </a:lnTo>
                <a:lnTo>
                  <a:pt x="45" y="41"/>
                </a:lnTo>
                <a:lnTo>
                  <a:pt x="0" y="41"/>
                </a:lnTo>
                <a:lnTo>
                  <a:pt x="0" y="347"/>
                </a:lnTo>
                <a:lnTo>
                  <a:pt x="331" y="347"/>
                </a:lnTo>
                <a:lnTo>
                  <a:pt x="331" y="41"/>
                </a:lnTo>
                <a:lnTo>
                  <a:pt x="286" y="41"/>
                </a:lnTo>
                <a:close/>
                <a:moveTo>
                  <a:pt x="303" y="321"/>
                </a:moveTo>
                <a:lnTo>
                  <a:pt x="26" y="321"/>
                </a:lnTo>
                <a:lnTo>
                  <a:pt x="26" y="130"/>
                </a:lnTo>
                <a:lnTo>
                  <a:pt x="303" y="130"/>
                </a:lnTo>
                <a:lnTo>
                  <a:pt x="303" y="321"/>
                </a:lnTo>
                <a:close/>
                <a:moveTo>
                  <a:pt x="303" y="104"/>
                </a:moveTo>
                <a:lnTo>
                  <a:pt x="26" y="104"/>
                </a:lnTo>
                <a:lnTo>
                  <a:pt x="26" y="67"/>
                </a:lnTo>
                <a:lnTo>
                  <a:pt x="303" y="67"/>
                </a:lnTo>
                <a:lnTo>
                  <a:pt x="303" y="104"/>
                </a:lnTo>
                <a:close/>
                <a:moveTo>
                  <a:pt x="71" y="158"/>
                </a:moveTo>
                <a:lnTo>
                  <a:pt x="99" y="158"/>
                </a:lnTo>
                <a:lnTo>
                  <a:pt x="99" y="184"/>
                </a:lnTo>
                <a:lnTo>
                  <a:pt x="71" y="184"/>
                </a:lnTo>
                <a:lnTo>
                  <a:pt x="71" y="158"/>
                </a:lnTo>
                <a:close/>
                <a:moveTo>
                  <a:pt x="125" y="158"/>
                </a:moveTo>
                <a:lnTo>
                  <a:pt x="152" y="158"/>
                </a:lnTo>
                <a:lnTo>
                  <a:pt x="152" y="184"/>
                </a:lnTo>
                <a:lnTo>
                  <a:pt x="125" y="184"/>
                </a:lnTo>
                <a:lnTo>
                  <a:pt x="125" y="158"/>
                </a:lnTo>
                <a:close/>
                <a:moveTo>
                  <a:pt x="71" y="212"/>
                </a:moveTo>
                <a:lnTo>
                  <a:pt x="99" y="212"/>
                </a:lnTo>
                <a:lnTo>
                  <a:pt x="99" y="238"/>
                </a:lnTo>
                <a:lnTo>
                  <a:pt x="71" y="238"/>
                </a:lnTo>
                <a:lnTo>
                  <a:pt x="71" y="212"/>
                </a:lnTo>
                <a:close/>
                <a:moveTo>
                  <a:pt x="125" y="212"/>
                </a:moveTo>
                <a:lnTo>
                  <a:pt x="152" y="212"/>
                </a:lnTo>
                <a:lnTo>
                  <a:pt x="152" y="238"/>
                </a:lnTo>
                <a:lnTo>
                  <a:pt x="125" y="238"/>
                </a:lnTo>
                <a:lnTo>
                  <a:pt x="125" y="212"/>
                </a:lnTo>
                <a:close/>
                <a:moveTo>
                  <a:pt x="71" y="267"/>
                </a:moveTo>
                <a:lnTo>
                  <a:pt x="99" y="267"/>
                </a:lnTo>
                <a:lnTo>
                  <a:pt x="99" y="293"/>
                </a:lnTo>
                <a:lnTo>
                  <a:pt x="71" y="293"/>
                </a:lnTo>
                <a:lnTo>
                  <a:pt x="71" y="267"/>
                </a:lnTo>
                <a:close/>
                <a:moveTo>
                  <a:pt x="125" y="267"/>
                </a:moveTo>
                <a:lnTo>
                  <a:pt x="152" y="267"/>
                </a:lnTo>
                <a:lnTo>
                  <a:pt x="152" y="293"/>
                </a:lnTo>
                <a:lnTo>
                  <a:pt x="125" y="293"/>
                </a:lnTo>
                <a:lnTo>
                  <a:pt x="125" y="267"/>
                </a:lnTo>
                <a:close/>
                <a:moveTo>
                  <a:pt x="178" y="158"/>
                </a:moveTo>
                <a:lnTo>
                  <a:pt x="206" y="158"/>
                </a:lnTo>
                <a:lnTo>
                  <a:pt x="206" y="184"/>
                </a:lnTo>
                <a:lnTo>
                  <a:pt x="178" y="184"/>
                </a:lnTo>
                <a:lnTo>
                  <a:pt x="178" y="158"/>
                </a:lnTo>
                <a:close/>
                <a:moveTo>
                  <a:pt x="178" y="212"/>
                </a:moveTo>
                <a:lnTo>
                  <a:pt x="206" y="212"/>
                </a:lnTo>
                <a:lnTo>
                  <a:pt x="206" y="238"/>
                </a:lnTo>
                <a:lnTo>
                  <a:pt x="178" y="238"/>
                </a:lnTo>
                <a:lnTo>
                  <a:pt x="178" y="212"/>
                </a:lnTo>
                <a:close/>
                <a:moveTo>
                  <a:pt x="178" y="267"/>
                </a:moveTo>
                <a:lnTo>
                  <a:pt x="206" y="267"/>
                </a:lnTo>
                <a:lnTo>
                  <a:pt x="206" y="293"/>
                </a:lnTo>
                <a:lnTo>
                  <a:pt x="178" y="293"/>
                </a:lnTo>
                <a:lnTo>
                  <a:pt x="178" y="267"/>
                </a:lnTo>
                <a:close/>
                <a:moveTo>
                  <a:pt x="232" y="158"/>
                </a:moveTo>
                <a:lnTo>
                  <a:pt x="260" y="158"/>
                </a:lnTo>
                <a:lnTo>
                  <a:pt x="260" y="184"/>
                </a:lnTo>
                <a:lnTo>
                  <a:pt x="232" y="184"/>
                </a:lnTo>
                <a:lnTo>
                  <a:pt x="232" y="158"/>
                </a:lnTo>
                <a:close/>
                <a:moveTo>
                  <a:pt x="232" y="212"/>
                </a:moveTo>
                <a:lnTo>
                  <a:pt x="260" y="212"/>
                </a:lnTo>
                <a:lnTo>
                  <a:pt x="260" y="238"/>
                </a:lnTo>
                <a:lnTo>
                  <a:pt x="232" y="238"/>
                </a:lnTo>
                <a:lnTo>
                  <a:pt x="232" y="21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2" name="Freeform 102">
            <a:extLst>
              <a:ext uri="{FF2B5EF4-FFF2-40B4-BE49-F238E27FC236}">
                <a16:creationId xmlns:a16="http://schemas.microsoft.com/office/drawing/2014/main" xmlns="" id="{C86E4E99-A184-4883-A010-B03B12BF7377}"/>
              </a:ext>
            </a:extLst>
          </p:cNvPr>
          <p:cNvSpPr>
            <a:spLocks noEditPoints="1"/>
          </p:cNvSpPr>
          <p:nvPr/>
        </p:nvSpPr>
        <p:spPr bwMode="auto">
          <a:xfrm>
            <a:off x="10180638" y="4710113"/>
            <a:ext cx="433388" cy="550863"/>
          </a:xfrm>
          <a:custGeom>
            <a:avLst/>
            <a:gdLst>
              <a:gd name="T0" fmla="*/ 195 w 273"/>
              <a:gd name="T1" fmla="*/ 0 h 347"/>
              <a:gd name="T2" fmla="*/ 0 w 273"/>
              <a:gd name="T3" fmla="*/ 0 h 347"/>
              <a:gd name="T4" fmla="*/ 0 w 273"/>
              <a:gd name="T5" fmla="*/ 347 h 347"/>
              <a:gd name="T6" fmla="*/ 273 w 273"/>
              <a:gd name="T7" fmla="*/ 347 h 347"/>
              <a:gd name="T8" fmla="*/ 273 w 273"/>
              <a:gd name="T9" fmla="*/ 78 h 347"/>
              <a:gd name="T10" fmla="*/ 195 w 273"/>
              <a:gd name="T11" fmla="*/ 0 h 347"/>
              <a:gd name="T12" fmla="*/ 202 w 273"/>
              <a:gd name="T13" fmla="*/ 46 h 347"/>
              <a:gd name="T14" fmla="*/ 228 w 273"/>
              <a:gd name="T15" fmla="*/ 72 h 347"/>
              <a:gd name="T16" fmla="*/ 202 w 273"/>
              <a:gd name="T17" fmla="*/ 72 h 347"/>
              <a:gd name="T18" fmla="*/ 202 w 273"/>
              <a:gd name="T19" fmla="*/ 46 h 347"/>
              <a:gd name="T20" fmla="*/ 247 w 273"/>
              <a:gd name="T21" fmla="*/ 321 h 347"/>
              <a:gd name="T22" fmla="*/ 25 w 273"/>
              <a:gd name="T23" fmla="*/ 321 h 347"/>
              <a:gd name="T24" fmla="*/ 25 w 273"/>
              <a:gd name="T25" fmla="*/ 26 h 347"/>
              <a:gd name="T26" fmla="*/ 176 w 273"/>
              <a:gd name="T27" fmla="*/ 26 h 347"/>
              <a:gd name="T28" fmla="*/ 176 w 273"/>
              <a:gd name="T29" fmla="*/ 98 h 347"/>
              <a:gd name="T30" fmla="*/ 247 w 273"/>
              <a:gd name="T31" fmla="*/ 98 h 347"/>
              <a:gd name="T32" fmla="*/ 247 w 273"/>
              <a:gd name="T33" fmla="*/ 321 h 347"/>
              <a:gd name="T34" fmla="*/ 247 w 273"/>
              <a:gd name="T35" fmla="*/ 321 h 347"/>
              <a:gd name="T36" fmla="*/ 53 w 273"/>
              <a:gd name="T37" fmla="*/ 187 h 347"/>
              <a:gd name="T38" fmla="*/ 221 w 273"/>
              <a:gd name="T39" fmla="*/ 187 h 347"/>
              <a:gd name="T40" fmla="*/ 221 w 273"/>
              <a:gd name="T41" fmla="*/ 213 h 347"/>
              <a:gd name="T42" fmla="*/ 53 w 273"/>
              <a:gd name="T43" fmla="*/ 213 h 347"/>
              <a:gd name="T44" fmla="*/ 53 w 273"/>
              <a:gd name="T45" fmla="*/ 187 h 347"/>
              <a:gd name="T46" fmla="*/ 53 w 273"/>
              <a:gd name="T47" fmla="*/ 241 h 347"/>
              <a:gd name="T48" fmla="*/ 137 w 273"/>
              <a:gd name="T49" fmla="*/ 241 h 347"/>
              <a:gd name="T50" fmla="*/ 137 w 273"/>
              <a:gd name="T51" fmla="*/ 267 h 347"/>
              <a:gd name="T52" fmla="*/ 53 w 273"/>
              <a:gd name="T53" fmla="*/ 267 h 347"/>
              <a:gd name="T54" fmla="*/ 53 w 273"/>
              <a:gd name="T55" fmla="*/ 241 h 347"/>
              <a:gd name="T56" fmla="*/ 53 w 273"/>
              <a:gd name="T57" fmla="*/ 135 h 347"/>
              <a:gd name="T58" fmla="*/ 221 w 273"/>
              <a:gd name="T59" fmla="*/ 135 h 347"/>
              <a:gd name="T60" fmla="*/ 221 w 273"/>
              <a:gd name="T61" fmla="*/ 161 h 347"/>
              <a:gd name="T62" fmla="*/ 53 w 273"/>
              <a:gd name="T63" fmla="*/ 161 h 347"/>
              <a:gd name="T64" fmla="*/ 53 w 273"/>
              <a:gd name="T65" fmla="*/ 135 h 3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73" h="347">
                <a:moveTo>
                  <a:pt x="195" y="0"/>
                </a:moveTo>
                <a:lnTo>
                  <a:pt x="0" y="0"/>
                </a:lnTo>
                <a:lnTo>
                  <a:pt x="0" y="347"/>
                </a:lnTo>
                <a:lnTo>
                  <a:pt x="273" y="347"/>
                </a:lnTo>
                <a:lnTo>
                  <a:pt x="273" y="78"/>
                </a:lnTo>
                <a:lnTo>
                  <a:pt x="195" y="0"/>
                </a:lnTo>
                <a:close/>
                <a:moveTo>
                  <a:pt x="202" y="46"/>
                </a:moveTo>
                <a:lnTo>
                  <a:pt x="228" y="72"/>
                </a:lnTo>
                <a:lnTo>
                  <a:pt x="202" y="72"/>
                </a:lnTo>
                <a:lnTo>
                  <a:pt x="202" y="46"/>
                </a:lnTo>
                <a:close/>
                <a:moveTo>
                  <a:pt x="247" y="321"/>
                </a:moveTo>
                <a:lnTo>
                  <a:pt x="25" y="321"/>
                </a:lnTo>
                <a:lnTo>
                  <a:pt x="25" y="26"/>
                </a:lnTo>
                <a:lnTo>
                  <a:pt x="176" y="26"/>
                </a:lnTo>
                <a:lnTo>
                  <a:pt x="176" y="98"/>
                </a:lnTo>
                <a:lnTo>
                  <a:pt x="247" y="98"/>
                </a:lnTo>
                <a:lnTo>
                  <a:pt x="247" y="321"/>
                </a:lnTo>
                <a:lnTo>
                  <a:pt x="247" y="321"/>
                </a:lnTo>
                <a:close/>
                <a:moveTo>
                  <a:pt x="53" y="187"/>
                </a:moveTo>
                <a:lnTo>
                  <a:pt x="221" y="187"/>
                </a:lnTo>
                <a:lnTo>
                  <a:pt x="221" y="213"/>
                </a:lnTo>
                <a:lnTo>
                  <a:pt x="53" y="213"/>
                </a:lnTo>
                <a:lnTo>
                  <a:pt x="53" y="187"/>
                </a:lnTo>
                <a:close/>
                <a:moveTo>
                  <a:pt x="53" y="241"/>
                </a:moveTo>
                <a:lnTo>
                  <a:pt x="137" y="241"/>
                </a:lnTo>
                <a:lnTo>
                  <a:pt x="137" y="267"/>
                </a:lnTo>
                <a:lnTo>
                  <a:pt x="53" y="267"/>
                </a:lnTo>
                <a:lnTo>
                  <a:pt x="53" y="241"/>
                </a:lnTo>
                <a:close/>
                <a:moveTo>
                  <a:pt x="53" y="135"/>
                </a:moveTo>
                <a:lnTo>
                  <a:pt x="221" y="135"/>
                </a:lnTo>
                <a:lnTo>
                  <a:pt x="221" y="161"/>
                </a:lnTo>
                <a:lnTo>
                  <a:pt x="53" y="161"/>
                </a:lnTo>
                <a:lnTo>
                  <a:pt x="53" y="13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3" name="Freeform 103">
            <a:extLst>
              <a:ext uri="{FF2B5EF4-FFF2-40B4-BE49-F238E27FC236}">
                <a16:creationId xmlns:a16="http://schemas.microsoft.com/office/drawing/2014/main" xmlns="" id="{589059CC-4ADA-46F5-83D6-CE13746D7CC6}"/>
              </a:ext>
            </a:extLst>
          </p:cNvPr>
          <p:cNvSpPr>
            <a:spLocks noEditPoints="1"/>
          </p:cNvSpPr>
          <p:nvPr/>
        </p:nvSpPr>
        <p:spPr bwMode="auto">
          <a:xfrm>
            <a:off x="10125075" y="5329238"/>
            <a:ext cx="546100" cy="550863"/>
          </a:xfrm>
          <a:custGeom>
            <a:avLst/>
            <a:gdLst>
              <a:gd name="T0" fmla="*/ 101 w 160"/>
              <a:gd name="T1" fmla="*/ 45 h 160"/>
              <a:gd name="T2" fmla="*/ 94 w 160"/>
              <a:gd name="T3" fmla="*/ 43 h 160"/>
              <a:gd name="T4" fmla="*/ 85 w 160"/>
              <a:gd name="T5" fmla="*/ 52 h 160"/>
              <a:gd name="T6" fmla="*/ 94 w 160"/>
              <a:gd name="T7" fmla="*/ 62 h 160"/>
              <a:gd name="T8" fmla="*/ 94 w 160"/>
              <a:gd name="T9" fmla="*/ 62 h 160"/>
              <a:gd name="T10" fmla="*/ 101 w 160"/>
              <a:gd name="T11" fmla="*/ 59 h 160"/>
              <a:gd name="T12" fmla="*/ 104 w 160"/>
              <a:gd name="T13" fmla="*/ 52 h 160"/>
              <a:gd name="T14" fmla="*/ 101 w 160"/>
              <a:gd name="T15" fmla="*/ 45 h 160"/>
              <a:gd name="T16" fmla="*/ 94 w 160"/>
              <a:gd name="T17" fmla="*/ 62 h 160"/>
              <a:gd name="T18" fmla="*/ 77 w 160"/>
              <a:gd name="T19" fmla="*/ 79 h 160"/>
              <a:gd name="T20" fmla="*/ 87 w 160"/>
              <a:gd name="T21" fmla="*/ 89 h 160"/>
              <a:gd name="T22" fmla="*/ 87 w 160"/>
              <a:gd name="T23" fmla="*/ 89 h 160"/>
              <a:gd name="T24" fmla="*/ 102 w 160"/>
              <a:gd name="T25" fmla="*/ 89 h 160"/>
              <a:gd name="T26" fmla="*/ 112 w 160"/>
              <a:gd name="T27" fmla="*/ 79 h 160"/>
              <a:gd name="T28" fmla="*/ 94 w 160"/>
              <a:gd name="T29" fmla="*/ 62 h 160"/>
              <a:gd name="T30" fmla="*/ 141 w 160"/>
              <a:gd name="T31" fmla="*/ 19 h 160"/>
              <a:gd name="T32" fmla="*/ 94 w 160"/>
              <a:gd name="T33" fmla="*/ 0 h 160"/>
              <a:gd name="T34" fmla="*/ 94 w 160"/>
              <a:gd name="T35" fmla="*/ 0 h 160"/>
              <a:gd name="T36" fmla="*/ 48 w 160"/>
              <a:gd name="T37" fmla="*/ 19 h 160"/>
              <a:gd name="T38" fmla="*/ 29 w 160"/>
              <a:gd name="T39" fmla="*/ 66 h 160"/>
              <a:gd name="T40" fmla="*/ 37 w 160"/>
              <a:gd name="T41" fmla="*/ 98 h 160"/>
              <a:gd name="T42" fmla="*/ 0 w 160"/>
              <a:gd name="T43" fmla="*/ 135 h 160"/>
              <a:gd name="T44" fmla="*/ 25 w 160"/>
              <a:gd name="T45" fmla="*/ 160 h 160"/>
              <a:gd name="T46" fmla="*/ 62 w 160"/>
              <a:gd name="T47" fmla="*/ 123 h 160"/>
              <a:gd name="T48" fmla="*/ 94 w 160"/>
              <a:gd name="T49" fmla="*/ 131 h 160"/>
              <a:gd name="T50" fmla="*/ 160 w 160"/>
              <a:gd name="T51" fmla="*/ 66 h 160"/>
              <a:gd name="T52" fmla="*/ 141 w 160"/>
              <a:gd name="T53" fmla="*/ 19 h 160"/>
              <a:gd name="T54" fmla="*/ 25 w 160"/>
              <a:gd name="T55" fmla="*/ 144 h 160"/>
              <a:gd name="T56" fmla="*/ 16 w 160"/>
              <a:gd name="T57" fmla="*/ 135 h 160"/>
              <a:gd name="T58" fmla="*/ 44 w 160"/>
              <a:gd name="T59" fmla="*/ 108 h 160"/>
              <a:gd name="T60" fmla="*/ 48 w 160"/>
              <a:gd name="T61" fmla="*/ 112 h 160"/>
              <a:gd name="T62" fmla="*/ 52 w 160"/>
              <a:gd name="T63" fmla="*/ 116 h 160"/>
              <a:gd name="T64" fmla="*/ 25 w 160"/>
              <a:gd name="T65" fmla="*/ 144 h 160"/>
              <a:gd name="T66" fmla="*/ 94 w 160"/>
              <a:gd name="T67" fmla="*/ 120 h 160"/>
              <a:gd name="T68" fmla="*/ 56 w 160"/>
              <a:gd name="T69" fmla="*/ 104 h 160"/>
              <a:gd name="T70" fmla="*/ 40 w 160"/>
              <a:gd name="T71" fmla="*/ 66 h 160"/>
              <a:gd name="T72" fmla="*/ 56 w 160"/>
              <a:gd name="T73" fmla="*/ 27 h 160"/>
              <a:gd name="T74" fmla="*/ 94 w 160"/>
              <a:gd name="T75" fmla="*/ 12 h 160"/>
              <a:gd name="T76" fmla="*/ 133 w 160"/>
              <a:gd name="T77" fmla="*/ 27 h 160"/>
              <a:gd name="T78" fmla="*/ 148 w 160"/>
              <a:gd name="T79" fmla="*/ 66 h 160"/>
              <a:gd name="T80" fmla="*/ 94 w 160"/>
              <a:gd name="T81" fmla="*/ 120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160" h="160">
                <a:moveTo>
                  <a:pt x="101" y="45"/>
                </a:moveTo>
                <a:cubicBezTo>
                  <a:pt x="99" y="44"/>
                  <a:pt x="97" y="43"/>
                  <a:pt x="94" y="43"/>
                </a:cubicBezTo>
                <a:cubicBezTo>
                  <a:pt x="89" y="43"/>
                  <a:pt x="85" y="47"/>
                  <a:pt x="85" y="52"/>
                </a:cubicBezTo>
                <a:cubicBezTo>
                  <a:pt x="85" y="58"/>
                  <a:pt x="89" y="62"/>
                  <a:pt x="94" y="62"/>
                </a:cubicBezTo>
                <a:cubicBezTo>
                  <a:pt x="94" y="62"/>
                  <a:pt x="94" y="62"/>
                  <a:pt x="94" y="62"/>
                </a:cubicBezTo>
                <a:cubicBezTo>
                  <a:pt x="97" y="62"/>
                  <a:pt x="99" y="61"/>
                  <a:pt x="101" y="59"/>
                </a:cubicBezTo>
                <a:cubicBezTo>
                  <a:pt x="103" y="57"/>
                  <a:pt x="104" y="55"/>
                  <a:pt x="104" y="52"/>
                </a:cubicBezTo>
                <a:cubicBezTo>
                  <a:pt x="104" y="50"/>
                  <a:pt x="103" y="47"/>
                  <a:pt x="101" y="45"/>
                </a:cubicBezTo>
                <a:close/>
                <a:moveTo>
                  <a:pt x="94" y="62"/>
                </a:moveTo>
                <a:cubicBezTo>
                  <a:pt x="85" y="62"/>
                  <a:pt x="77" y="70"/>
                  <a:pt x="77" y="79"/>
                </a:cubicBezTo>
                <a:cubicBezTo>
                  <a:pt x="77" y="85"/>
                  <a:pt x="81" y="89"/>
                  <a:pt x="87" y="89"/>
                </a:cubicBezTo>
                <a:cubicBezTo>
                  <a:pt x="87" y="89"/>
                  <a:pt x="87" y="89"/>
                  <a:pt x="87" y="89"/>
                </a:cubicBezTo>
                <a:cubicBezTo>
                  <a:pt x="102" y="89"/>
                  <a:pt x="102" y="89"/>
                  <a:pt x="102" y="89"/>
                </a:cubicBezTo>
                <a:cubicBezTo>
                  <a:pt x="107" y="89"/>
                  <a:pt x="112" y="85"/>
                  <a:pt x="112" y="79"/>
                </a:cubicBezTo>
                <a:cubicBezTo>
                  <a:pt x="112" y="70"/>
                  <a:pt x="104" y="62"/>
                  <a:pt x="94" y="62"/>
                </a:cubicBezTo>
                <a:close/>
                <a:moveTo>
                  <a:pt x="141" y="19"/>
                </a:moveTo>
                <a:cubicBezTo>
                  <a:pt x="128" y="7"/>
                  <a:pt x="112" y="0"/>
                  <a:pt x="94" y="0"/>
                </a:cubicBezTo>
                <a:cubicBezTo>
                  <a:pt x="94" y="0"/>
                  <a:pt x="94" y="0"/>
                  <a:pt x="94" y="0"/>
                </a:cubicBezTo>
                <a:cubicBezTo>
                  <a:pt x="77" y="0"/>
                  <a:pt x="60" y="7"/>
                  <a:pt x="48" y="19"/>
                </a:cubicBezTo>
                <a:cubicBezTo>
                  <a:pt x="35" y="32"/>
                  <a:pt x="29" y="48"/>
                  <a:pt x="29" y="66"/>
                </a:cubicBezTo>
                <a:cubicBezTo>
                  <a:pt x="29" y="77"/>
                  <a:pt x="32" y="88"/>
                  <a:pt x="37" y="98"/>
                </a:cubicBezTo>
                <a:cubicBezTo>
                  <a:pt x="0" y="135"/>
                  <a:pt x="0" y="135"/>
                  <a:pt x="0" y="135"/>
                </a:cubicBezTo>
                <a:cubicBezTo>
                  <a:pt x="25" y="160"/>
                  <a:pt x="25" y="160"/>
                  <a:pt x="25" y="160"/>
                </a:cubicBezTo>
                <a:cubicBezTo>
                  <a:pt x="62" y="123"/>
                  <a:pt x="62" y="123"/>
                  <a:pt x="62" y="123"/>
                </a:cubicBezTo>
                <a:cubicBezTo>
                  <a:pt x="72" y="128"/>
                  <a:pt x="83" y="131"/>
                  <a:pt x="94" y="131"/>
                </a:cubicBezTo>
                <a:cubicBezTo>
                  <a:pt x="131" y="131"/>
                  <a:pt x="160" y="102"/>
                  <a:pt x="160" y="66"/>
                </a:cubicBezTo>
                <a:cubicBezTo>
                  <a:pt x="160" y="48"/>
                  <a:pt x="153" y="32"/>
                  <a:pt x="141" y="19"/>
                </a:cubicBezTo>
                <a:close/>
                <a:moveTo>
                  <a:pt x="25" y="144"/>
                </a:moveTo>
                <a:cubicBezTo>
                  <a:pt x="16" y="135"/>
                  <a:pt x="16" y="135"/>
                  <a:pt x="16" y="135"/>
                </a:cubicBezTo>
                <a:cubicBezTo>
                  <a:pt x="44" y="108"/>
                  <a:pt x="44" y="108"/>
                  <a:pt x="44" y="108"/>
                </a:cubicBezTo>
                <a:cubicBezTo>
                  <a:pt x="45" y="109"/>
                  <a:pt x="46" y="111"/>
                  <a:pt x="48" y="112"/>
                </a:cubicBezTo>
                <a:cubicBezTo>
                  <a:pt x="49" y="114"/>
                  <a:pt x="51" y="115"/>
                  <a:pt x="52" y="116"/>
                </a:cubicBezTo>
                <a:lnTo>
                  <a:pt x="25" y="144"/>
                </a:lnTo>
                <a:close/>
                <a:moveTo>
                  <a:pt x="94" y="120"/>
                </a:moveTo>
                <a:cubicBezTo>
                  <a:pt x="80" y="120"/>
                  <a:pt x="66" y="114"/>
                  <a:pt x="56" y="104"/>
                </a:cubicBezTo>
                <a:cubicBezTo>
                  <a:pt x="46" y="94"/>
                  <a:pt x="40" y="80"/>
                  <a:pt x="40" y="66"/>
                </a:cubicBezTo>
                <a:cubicBezTo>
                  <a:pt x="40" y="51"/>
                  <a:pt x="46" y="38"/>
                  <a:pt x="56" y="27"/>
                </a:cubicBezTo>
                <a:cubicBezTo>
                  <a:pt x="66" y="17"/>
                  <a:pt x="80" y="12"/>
                  <a:pt x="94" y="12"/>
                </a:cubicBezTo>
                <a:cubicBezTo>
                  <a:pt x="109" y="12"/>
                  <a:pt x="122" y="17"/>
                  <a:pt x="133" y="27"/>
                </a:cubicBezTo>
                <a:cubicBezTo>
                  <a:pt x="143" y="38"/>
                  <a:pt x="148" y="51"/>
                  <a:pt x="148" y="66"/>
                </a:cubicBezTo>
                <a:cubicBezTo>
                  <a:pt x="148" y="96"/>
                  <a:pt x="124" y="120"/>
                  <a:pt x="94" y="12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4" name="Freeform 104">
            <a:extLst>
              <a:ext uri="{FF2B5EF4-FFF2-40B4-BE49-F238E27FC236}">
                <a16:creationId xmlns:a16="http://schemas.microsoft.com/office/drawing/2014/main" xmlns="" id="{55DD1405-1008-4A0A-A597-A340F50FFB12}"/>
              </a:ext>
            </a:extLst>
          </p:cNvPr>
          <p:cNvSpPr>
            <a:spLocks noEditPoints="1"/>
          </p:cNvSpPr>
          <p:nvPr/>
        </p:nvSpPr>
        <p:spPr bwMode="auto">
          <a:xfrm>
            <a:off x="10220325" y="5948363"/>
            <a:ext cx="365125" cy="550863"/>
          </a:xfrm>
          <a:custGeom>
            <a:avLst/>
            <a:gdLst>
              <a:gd name="T0" fmla="*/ 36 w 107"/>
              <a:gd name="T1" fmla="*/ 0 h 160"/>
              <a:gd name="T2" fmla="*/ 16 w 107"/>
              <a:gd name="T3" fmla="*/ 0 h 160"/>
              <a:gd name="T4" fmla="*/ 0 w 107"/>
              <a:gd name="T5" fmla="*/ 16 h 160"/>
              <a:gd name="T6" fmla="*/ 0 w 107"/>
              <a:gd name="T7" fmla="*/ 128 h 160"/>
              <a:gd name="T8" fmla="*/ 26 w 107"/>
              <a:gd name="T9" fmla="*/ 160 h 160"/>
              <a:gd name="T10" fmla="*/ 52 w 107"/>
              <a:gd name="T11" fmla="*/ 128 h 160"/>
              <a:gd name="T12" fmla="*/ 52 w 107"/>
              <a:gd name="T13" fmla="*/ 16 h 160"/>
              <a:gd name="T14" fmla="*/ 36 w 107"/>
              <a:gd name="T15" fmla="*/ 0 h 160"/>
              <a:gd name="T16" fmla="*/ 10 w 107"/>
              <a:gd name="T17" fmla="*/ 33 h 160"/>
              <a:gd name="T18" fmla="*/ 21 w 107"/>
              <a:gd name="T19" fmla="*/ 33 h 160"/>
              <a:gd name="T20" fmla="*/ 21 w 107"/>
              <a:gd name="T21" fmla="*/ 121 h 160"/>
              <a:gd name="T22" fmla="*/ 10 w 107"/>
              <a:gd name="T23" fmla="*/ 121 h 160"/>
              <a:gd name="T24" fmla="*/ 10 w 107"/>
              <a:gd name="T25" fmla="*/ 33 h 160"/>
              <a:gd name="T26" fmla="*/ 26 w 107"/>
              <a:gd name="T27" fmla="*/ 143 h 160"/>
              <a:gd name="T28" fmla="*/ 16 w 107"/>
              <a:gd name="T29" fmla="*/ 131 h 160"/>
              <a:gd name="T30" fmla="*/ 36 w 107"/>
              <a:gd name="T31" fmla="*/ 131 h 160"/>
              <a:gd name="T32" fmla="*/ 26 w 107"/>
              <a:gd name="T33" fmla="*/ 143 h 160"/>
              <a:gd name="T34" fmla="*/ 41 w 107"/>
              <a:gd name="T35" fmla="*/ 121 h 160"/>
              <a:gd name="T36" fmla="*/ 31 w 107"/>
              <a:gd name="T37" fmla="*/ 121 h 160"/>
              <a:gd name="T38" fmla="*/ 31 w 107"/>
              <a:gd name="T39" fmla="*/ 33 h 160"/>
              <a:gd name="T40" fmla="*/ 41 w 107"/>
              <a:gd name="T41" fmla="*/ 33 h 160"/>
              <a:gd name="T42" fmla="*/ 41 w 107"/>
              <a:gd name="T43" fmla="*/ 121 h 160"/>
              <a:gd name="T44" fmla="*/ 41 w 107"/>
              <a:gd name="T45" fmla="*/ 23 h 160"/>
              <a:gd name="T46" fmla="*/ 10 w 107"/>
              <a:gd name="T47" fmla="*/ 23 h 160"/>
              <a:gd name="T48" fmla="*/ 10 w 107"/>
              <a:gd name="T49" fmla="*/ 23 h 160"/>
              <a:gd name="T50" fmla="*/ 10 w 107"/>
              <a:gd name="T51" fmla="*/ 16 h 160"/>
              <a:gd name="T52" fmla="*/ 16 w 107"/>
              <a:gd name="T53" fmla="*/ 10 h 160"/>
              <a:gd name="T54" fmla="*/ 36 w 107"/>
              <a:gd name="T55" fmla="*/ 10 h 160"/>
              <a:gd name="T56" fmla="*/ 41 w 107"/>
              <a:gd name="T57" fmla="*/ 16 h 160"/>
              <a:gd name="T58" fmla="*/ 41 w 107"/>
              <a:gd name="T59" fmla="*/ 23 h 160"/>
              <a:gd name="T60" fmla="*/ 95 w 107"/>
              <a:gd name="T61" fmla="*/ 41 h 160"/>
              <a:gd name="T62" fmla="*/ 74 w 107"/>
              <a:gd name="T63" fmla="*/ 41 h 160"/>
              <a:gd name="T64" fmla="*/ 62 w 107"/>
              <a:gd name="T65" fmla="*/ 53 h 160"/>
              <a:gd name="T66" fmla="*/ 62 w 107"/>
              <a:gd name="T67" fmla="*/ 109 h 160"/>
              <a:gd name="T68" fmla="*/ 74 w 107"/>
              <a:gd name="T69" fmla="*/ 121 h 160"/>
              <a:gd name="T70" fmla="*/ 95 w 107"/>
              <a:gd name="T71" fmla="*/ 121 h 160"/>
              <a:gd name="T72" fmla="*/ 107 w 107"/>
              <a:gd name="T73" fmla="*/ 109 h 160"/>
              <a:gd name="T74" fmla="*/ 107 w 107"/>
              <a:gd name="T75" fmla="*/ 53 h 160"/>
              <a:gd name="T76" fmla="*/ 95 w 107"/>
              <a:gd name="T77" fmla="*/ 41 h 160"/>
              <a:gd name="T78" fmla="*/ 96 w 107"/>
              <a:gd name="T79" fmla="*/ 109 h 160"/>
              <a:gd name="T80" fmla="*/ 95 w 107"/>
              <a:gd name="T81" fmla="*/ 110 h 160"/>
              <a:gd name="T82" fmla="*/ 74 w 107"/>
              <a:gd name="T83" fmla="*/ 110 h 160"/>
              <a:gd name="T84" fmla="*/ 72 w 107"/>
              <a:gd name="T85" fmla="*/ 109 h 160"/>
              <a:gd name="T86" fmla="*/ 72 w 107"/>
              <a:gd name="T87" fmla="*/ 86 h 160"/>
              <a:gd name="T88" fmla="*/ 96 w 107"/>
              <a:gd name="T89" fmla="*/ 86 h 160"/>
              <a:gd name="T90" fmla="*/ 96 w 107"/>
              <a:gd name="T91" fmla="*/ 109 h 160"/>
              <a:gd name="T92" fmla="*/ 96 w 107"/>
              <a:gd name="T93" fmla="*/ 76 h 160"/>
              <a:gd name="T94" fmla="*/ 72 w 107"/>
              <a:gd name="T95" fmla="*/ 76 h 160"/>
              <a:gd name="T96" fmla="*/ 72 w 107"/>
              <a:gd name="T97" fmla="*/ 53 h 160"/>
              <a:gd name="T98" fmla="*/ 74 w 107"/>
              <a:gd name="T99" fmla="*/ 52 h 160"/>
              <a:gd name="T100" fmla="*/ 95 w 107"/>
              <a:gd name="T101" fmla="*/ 52 h 160"/>
              <a:gd name="T102" fmla="*/ 96 w 107"/>
              <a:gd name="T103" fmla="*/ 53 h 160"/>
              <a:gd name="T104" fmla="*/ 96 w 107"/>
              <a:gd name="T105" fmla="*/ 76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07" h="160">
                <a:moveTo>
                  <a:pt x="36" y="0"/>
                </a:moveTo>
                <a:cubicBezTo>
                  <a:pt x="16" y="0"/>
                  <a:pt x="16" y="0"/>
                  <a:pt x="16" y="0"/>
                </a:cubicBezTo>
                <a:cubicBezTo>
                  <a:pt x="7" y="0"/>
                  <a:pt x="0" y="7"/>
                  <a:pt x="0" y="16"/>
                </a:cubicBezTo>
                <a:cubicBezTo>
                  <a:pt x="0" y="128"/>
                  <a:pt x="0" y="128"/>
                  <a:pt x="0" y="128"/>
                </a:cubicBezTo>
                <a:cubicBezTo>
                  <a:pt x="26" y="160"/>
                  <a:pt x="26" y="160"/>
                  <a:pt x="26" y="160"/>
                </a:cubicBezTo>
                <a:cubicBezTo>
                  <a:pt x="52" y="128"/>
                  <a:pt x="52" y="128"/>
                  <a:pt x="52" y="128"/>
                </a:cubicBezTo>
                <a:cubicBezTo>
                  <a:pt x="52" y="16"/>
                  <a:pt x="52" y="16"/>
                  <a:pt x="52" y="16"/>
                </a:cubicBezTo>
                <a:cubicBezTo>
                  <a:pt x="52" y="7"/>
                  <a:pt x="45" y="0"/>
                  <a:pt x="36" y="0"/>
                </a:cubicBezTo>
                <a:close/>
                <a:moveTo>
                  <a:pt x="10" y="33"/>
                </a:moveTo>
                <a:cubicBezTo>
                  <a:pt x="21" y="33"/>
                  <a:pt x="21" y="33"/>
                  <a:pt x="21" y="33"/>
                </a:cubicBezTo>
                <a:cubicBezTo>
                  <a:pt x="21" y="121"/>
                  <a:pt x="21" y="121"/>
                  <a:pt x="21" y="121"/>
                </a:cubicBezTo>
                <a:cubicBezTo>
                  <a:pt x="10" y="121"/>
                  <a:pt x="10" y="121"/>
                  <a:pt x="10" y="121"/>
                </a:cubicBezTo>
                <a:lnTo>
                  <a:pt x="10" y="33"/>
                </a:lnTo>
                <a:close/>
                <a:moveTo>
                  <a:pt x="26" y="143"/>
                </a:moveTo>
                <a:cubicBezTo>
                  <a:pt x="16" y="131"/>
                  <a:pt x="16" y="131"/>
                  <a:pt x="16" y="131"/>
                </a:cubicBezTo>
                <a:cubicBezTo>
                  <a:pt x="36" y="131"/>
                  <a:pt x="36" y="131"/>
                  <a:pt x="36" y="131"/>
                </a:cubicBezTo>
                <a:lnTo>
                  <a:pt x="26" y="143"/>
                </a:lnTo>
                <a:close/>
                <a:moveTo>
                  <a:pt x="41" y="121"/>
                </a:moveTo>
                <a:cubicBezTo>
                  <a:pt x="31" y="121"/>
                  <a:pt x="31" y="121"/>
                  <a:pt x="31" y="121"/>
                </a:cubicBezTo>
                <a:cubicBezTo>
                  <a:pt x="31" y="33"/>
                  <a:pt x="31" y="33"/>
                  <a:pt x="31" y="33"/>
                </a:cubicBezTo>
                <a:cubicBezTo>
                  <a:pt x="41" y="33"/>
                  <a:pt x="41" y="33"/>
                  <a:pt x="41" y="33"/>
                </a:cubicBezTo>
                <a:lnTo>
                  <a:pt x="41" y="121"/>
                </a:lnTo>
                <a:close/>
                <a:moveTo>
                  <a:pt x="41" y="23"/>
                </a:moveTo>
                <a:cubicBezTo>
                  <a:pt x="10" y="23"/>
                  <a:pt x="10" y="23"/>
                  <a:pt x="10" y="23"/>
                </a:cubicBezTo>
                <a:cubicBezTo>
                  <a:pt x="10" y="23"/>
                  <a:pt x="10" y="23"/>
                  <a:pt x="10" y="23"/>
                </a:cubicBezTo>
                <a:cubicBezTo>
                  <a:pt x="10" y="16"/>
                  <a:pt x="10" y="16"/>
                  <a:pt x="10" y="16"/>
                </a:cubicBezTo>
                <a:cubicBezTo>
                  <a:pt x="10" y="13"/>
                  <a:pt x="13" y="10"/>
                  <a:pt x="16" y="10"/>
                </a:cubicBezTo>
                <a:cubicBezTo>
                  <a:pt x="36" y="10"/>
                  <a:pt x="36" y="10"/>
                  <a:pt x="36" y="10"/>
                </a:cubicBezTo>
                <a:cubicBezTo>
                  <a:pt x="39" y="10"/>
                  <a:pt x="41" y="13"/>
                  <a:pt x="41" y="16"/>
                </a:cubicBezTo>
                <a:cubicBezTo>
                  <a:pt x="41" y="23"/>
                  <a:pt x="41" y="23"/>
                  <a:pt x="41" y="23"/>
                </a:cubicBezTo>
                <a:close/>
                <a:moveTo>
                  <a:pt x="95" y="41"/>
                </a:moveTo>
                <a:cubicBezTo>
                  <a:pt x="74" y="41"/>
                  <a:pt x="74" y="41"/>
                  <a:pt x="74" y="41"/>
                </a:cubicBezTo>
                <a:cubicBezTo>
                  <a:pt x="67" y="41"/>
                  <a:pt x="62" y="47"/>
                  <a:pt x="62" y="53"/>
                </a:cubicBezTo>
                <a:cubicBezTo>
                  <a:pt x="62" y="109"/>
                  <a:pt x="62" y="109"/>
                  <a:pt x="62" y="109"/>
                </a:cubicBezTo>
                <a:cubicBezTo>
                  <a:pt x="62" y="115"/>
                  <a:pt x="67" y="121"/>
                  <a:pt x="74" y="121"/>
                </a:cubicBezTo>
                <a:cubicBezTo>
                  <a:pt x="95" y="121"/>
                  <a:pt x="95" y="121"/>
                  <a:pt x="95" y="121"/>
                </a:cubicBezTo>
                <a:cubicBezTo>
                  <a:pt x="101" y="121"/>
                  <a:pt x="107" y="115"/>
                  <a:pt x="107" y="109"/>
                </a:cubicBezTo>
                <a:cubicBezTo>
                  <a:pt x="107" y="53"/>
                  <a:pt x="107" y="53"/>
                  <a:pt x="107" y="53"/>
                </a:cubicBezTo>
                <a:cubicBezTo>
                  <a:pt x="107" y="47"/>
                  <a:pt x="101" y="41"/>
                  <a:pt x="95" y="41"/>
                </a:cubicBezTo>
                <a:close/>
                <a:moveTo>
                  <a:pt x="96" y="109"/>
                </a:moveTo>
                <a:cubicBezTo>
                  <a:pt x="96" y="110"/>
                  <a:pt x="96" y="110"/>
                  <a:pt x="95" y="110"/>
                </a:cubicBezTo>
                <a:cubicBezTo>
                  <a:pt x="74" y="110"/>
                  <a:pt x="74" y="110"/>
                  <a:pt x="74" y="110"/>
                </a:cubicBezTo>
                <a:cubicBezTo>
                  <a:pt x="73" y="110"/>
                  <a:pt x="72" y="110"/>
                  <a:pt x="72" y="109"/>
                </a:cubicBezTo>
                <a:cubicBezTo>
                  <a:pt x="72" y="86"/>
                  <a:pt x="72" y="86"/>
                  <a:pt x="72" y="86"/>
                </a:cubicBezTo>
                <a:cubicBezTo>
                  <a:pt x="96" y="86"/>
                  <a:pt x="96" y="86"/>
                  <a:pt x="96" y="86"/>
                </a:cubicBezTo>
                <a:lnTo>
                  <a:pt x="96" y="109"/>
                </a:lnTo>
                <a:close/>
                <a:moveTo>
                  <a:pt x="96" y="76"/>
                </a:moveTo>
                <a:cubicBezTo>
                  <a:pt x="72" y="76"/>
                  <a:pt x="72" y="76"/>
                  <a:pt x="72" y="76"/>
                </a:cubicBezTo>
                <a:cubicBezTo>
                  <a:pt x="72" y="53"/>
                  <a:pt x="72" y="53"/>
                  <a:pt x="72" y="53"/>
                </a:cubicBezTo>
                <a:cubicBezTo>
                  <a:pt x="72" y="52"/>
                  <a:pt x="73" y="52"/>
                  <a:pt x="74" y="52"/>
                </a:cubicBezTo>
                <a:cubicBezTo>
                  <a:pt x="95" y="52"/>
                  <a:pt x="95" y="52"/>
                  <a:pt x="95" y="52"/>
                </a:cubicBezTo>
                <a:cubicBezTo>
                  <a:pt x="96" y="52"/>
                  <a:pt x="96" y="52"/>
                  <a:pt x="96" y="53"/>
                </a:cubicBezTo>
                <a:lnTo>
                  <a:pt x="96" y="7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58689402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reeform 5">
            <a:extLst>
              <a:ext uri="{FF2B5EF4-FFF2-40B4-BE49-F238E27FC236}">
                <a16:creationId xmlns:a16="http://schemas.microsoft.com/office/drawing/2014/main" xmlns="" id="{CFA35D8F-0A63-4DBC-9A86-34BC2BC362CF}"/>
              </a:ext>
            </a:extLst>
          </p:cNvPr>
          <p:cNvSpPr>
            <a:spLocks noEditPoints="1"/>
          </p:cNvSpPr>
          <p:nvPr/>
        </p:nvSpPr>
        <p:spPr bwMode="auto">
          <a:xfrm>
            <a:off x="1541463" y="352425"/>
            <a:ext cx="511175" cy="560388"/>
          </a:xfrm>
          <a:custGeom>
            <a:avLst/>
            <a:gdLst>
              <a:gd name="T0" fmla="*/ 84 w 150"/>
              <a:gd name="T1" fmla="*/ 78 h 163"/>
              <a:gd name="T2" fmla="*/ 75 w 150"/>
              <a:gd name="T3" fmla="*/ 84 h 163"/>
              <a:gd name="T4" fmla="*/ 58 w 150"/>
              <a:gd name="T5" fmla="*/ 71 h 163"/>
              <a:gd name="T6" fmla="*/ 53 w 150"/>
              <a:gd name="T7" fmla="*/ 76 h 163"/>
              <a:gd name="T8" fmla="*/ 66 w 150"/>
              <a:gd name="T9" fmla="*/ 93 h 163"/>
              <a:gd name="T10" fmla="*/ 83 w 150"/>
              <a:gd name="T11" fmla="*/ 93 h 163"/>
              <a:gd name="T12" fmla="*/ 89 w 150"/>
              <a:gd name="T13" fmla="*/ 83 h 163"/>
              <a:gd name="T14" fmla="*/ 75 w 150"/>
              <a:gd name="T15" fmla="*/ 95 h 163"/>
              <a:gd name="T16" fmla="*/ 75 w 150"/>
              <a:gd name="T17" fmla="*/ 90 h 163"/>
              <a:gd name="T18" fmla="*/ 75 w 150"/>
              <a:gd name="T19" fmla="*/ 95 h 163"/>
              <a:gd name="T20" fmla="*/ 120 w 150"/>
              <a:gd name="T21" fmla="*/ 33 h 163"/>
              <a:gd name="T22" fmla="*/ 139 w 150"/>
              <a:gd name="T23" fmla="*/ 45 h 163"/>
              <a:gd name="T24" fmla="*/ 141 w 150"/>
              <a:gd name="T25" fmla="*/ 43 h 163"/>
              <a:gd name="T26" fmla="*/ 99 w 150"/>
              <a:gd name="T27" fmla="*/ 14 h 163"/>
              <a:gd name="T28" fmla="*/ 115 w 150"/>
              <a:gd name="T29" fmla="*/ 29 h 163"/>
              <a:gd name="T30" fmla="*/ 75 w 150"/>
              <a:gd name="T31" fmla="*/ 24 h 163"/>
              <a:gd name="T32" fmla="*/ 34 w 150"/>
              <a:gd name="T33" fmla="*/ 29 h 163"/>
              <a:gd name="T34" fmla="*/ 50 w 150"/>
              <a:gd name="T35" fmla="*/ 14 h 163"/>
              <a:gd name="T36" fmla="*/ 8 w 150"/>
              <a:gd name="T37" fmla="*/ 43 h 163"/>
              <a:gd name="T38" fmla="*/ 11 w 150"/>
              <a:gd name="T39" fmla="*/ 45 h 163"/>
              <a:gd name="T40" fmla="*/ 29 w 150"/>
              <a:gd name="T41" fmla="*/ 33 h 163"/>
              <a:gd name="T42" fmla="*/ 6 w 150"/>
              <a:gd name="T43" fmla="*/ 93 h 163"/>
              <a:gd name="T44" fmla="*/ 31 w 150"/>
              <a:gd name="T45" fmla="*/ 157 h 163"/>
              <a:gd name="T46" fmla="*/ 34 w 150"/>
              <a:gd name="T47" fmla="*/ 163 h 163"/>
              <a:gd name="T48" fmla="*/ 43 w 150"/>
              <a:gd name="T49" fmla="*/ 153 h 163"/>
              <a:gd name="T50" fmla="*/ 106 w 150"/>
              <a:gd name="T51" fmla="*/ 153 h 163"/>
              <a:gd name="T52" fmla="*/ 115 w 150"/>
              <a:gd name="T53" fmla="*/ 163 h 163"/>
              <a:gd name="T54" fmla="*/ 118 w 150"/>
              <a:gd name="T55" fmla="*/ 157 h 163"/>
              <a:gd name="T56" fmla="*/ 143 w 150"/>
              <a:gd name="T57" fmla="*/ 93 h 163"/>
              <a:gd name="T58" fmla="*/ 107 w 150"/>
              <a:gd name="T59" fmla="*/ 15 h 163"/>
              <a:gd name="T60" fmla="*/ 137 w 150"/>
              <a:gd name="T61" fmla="*/ 36 h 163"/>
              <a:gd name="T62" fmla="*/ 12 w 150"/>
              <a:gd name="T63" fmla="*/ 36 h 163"/>
              <a:gd name="T64" fmla="*/ 29 w 150"/>
              <a:gd name="T65" fmla="*/ 10 h 163"/>
              <a:gd name="T66" fmla="*/ 12 w 150"/>
              <a:gd name="T67" fmla="*/ 36 h 163"/>
              <a:gd name="T68" fmla="*/ 13 w 150"/>
              <a:gd name="T69" fmla="*/ 93 h 163"/>
              <a:gd name="T70" fmla="*/ 136 w 150"/>
              <a:gd name="T71" fmla="*/ 93 h 163"/>
              <a:gd name="T72" fmla="*/ 75 w 150"/>
              <a:gd name="T73" fmla="*/ 42 h 163"/>
              <a:gd name="T74" fmla="*/ 75 w 150"/>
              <a:gd name="T75" fmla="*/ 143 h 163"/>
              <a:gd name="T76" fmla="*/ 75 w 150"/>
              <a:gd name="T77" fmla="*/ 42 h 163"/>
              <a:gd name="T78" fmla="*/ 105 w 150"/>
              <a:gd name="T79" fmla="*/ 118 h 163"/>
              <a:gd name="T80" fmla="*/ 100 w 150"/>
              <a:gd name="T81" fmla="*/ 123 h 163"/>
              <a:gd name="T82" fmla="*/ 78 w 150"/>
              <a:gd name="T83" fmla="*/ 136 h 163"/>
              <a:gd name="T84" fmla="*/ 75 w 150"/>
              <a:gd name="T85" fmla="*/ 129 h 163"/>
              <a:gd name="T86" fmla="*/ 71 w 150"/>
              <a:gd name="T87" fmla="*/ 136 h 163"/>
              <a:gd name="T88" fmla="*/ 49 w 150"/>
              <a:gd name="T89" fmla="*/ 123 h 163"/>
              <a:gd name="T90" fmla="*/ 44 w 150"/>
              <a:gd name="T91" fmla="*/ 118 h 163"/>
              <a:gd name="T92" fmla="*/ 31 w 150"/>
              <a:gd name="T93" fmla="*/ 96 h 163"/>
              <a:gd name="T94" fmla="*/ 38 w 150"/>
              <a:gd name="T95" fmla="*/ 93 h 163"/>
              <a:gd name="T96" fmla="*/ 31 w 150"/>
              <a:gd name="T97" fmla="*/ 89 h 163"/>
              <a:gd name="T98" fmla="*/ 44 w 150"/>
              <a:gd name="T99" fmla="*/ 67 h 163"/>
              <a:gd name="T100" fmla="*/ 49 w 150"/>
              <a:gd name="T101" fmla="*/ 67 h 163"/>
              <a:gd name="T102" fmla="*/ 46 w 150"/>
              <a:gd name="T103" fmla="*/ 59 h 163"/>
              <a:gd name="T104" fmla="*/ 71 w 150"/>
              <a:gd name="T105" fmla="*/ 52 h 163"/>
              <a:gd name="T106" fmla="*/ 78 w 150"/>
              <a:gd name="T107" fmla="*/ 52 h 163"/>
              <a:gd name="T108" fmla="*/ 103 w 150"/>
              <a:gd name="T109" fmla="*/ 59 h 163"/>
              <a:gd name="T110" fmla="*/ 100 w 150"/>
              <a:gd name="T111" fmla="*/ 67 h 163"/>
              <a:gd name="T112" fmla="*/ 105 w 150"/>
              <a:gd name="T113" fmla="*/ 67 h 163"/>
              <a:gd name="T114" fmla="*/ 118 w 150"/>
              <a:gd name="T115" fmla="*/ 89 h 163"/>
              <a:gd name="T116" fmla="*/ 111 w 150"/>
              <a:gd name="T117" fmla="*/ 93 h 163"/>
              <a:gd name="T118" fmla="*/ 118 w 150"/>
              <a:gd name="T119" fmla="*/ 96 h 1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50" h="163">
                <a:moveTo>
                  <a:pt x="89" y="78"/>
                </a:moveTo>
                <a:cubicBezTo>
                  <a:pt x="88" y="77"/>
                  <a:pt x="86" y="77"/>
                  <a:pt x="84" y="78"/>
                </a:cubicBezTo>
                <a:cubicBezTo>
                  <a:pt x="78" y="85"/>
                  <a:pt x="78" y="85"/>
                  <a:pt x="78" y="85"/>
                </a:cubicBezTo>
                <a:cubicBezTo>
                  <a:pt x="77" y="84"/>
                  <a:pt x="76" y="84"/>
                  <a:pt x="75" y="84"/>
                </a:cubicBezTo>
                <a:cubicBezTo>
                  <a:pt x="74" y="84"/>
                  <a:pt x="73" y="84"/>
                  <a:pt x="72" y="85"/>
                </a:cubicBezTo>
                <a:cubicBezTo>
                  <a:pt x="58" y="71"/>
                  <a:pt x="58" y="71"/>
                  <a:pt x="58" y="71"/>
                </a:cubicBezTo>
                <a:cubicBezTo>
                  <a:pt x="57" y="69"/>
                  <a:pt x="54" y="69"/>
                  <a:pt x="53" y="71"/>
                </a:cubicBezTo>
                <a:cubicBezTo>
                  <a:pt x="52" y="72"/>
                  <a:pt x="52" y="75"/>
                  <a:pt x="53" y="76"/>
                </a:cubicBezTo>
                <a:cubicBezTo>
                  <a:pt x="67" y="90"/>
                  <a:pt x="67" y="90"/>
                  <a:pt x="67" y="90"/>
                </a:cubicBezTo>
                <a:cubicBezTo>
                  <a:pt x="66" y="91"/>
                  <a:pt x="66" y="91"/>
                  <a:pt x="66" y="93"/>
                </a:cubicBezTo>
                <a:cubicBezTo>
                  <a:pt x="66" y="97"/>
                  <a:pt x="70" y="101"/>
                  <a:pt x="75" y="101"/>
                </a:cubicBezTo>
                <a:cubicBezTo>
                  <a:pt x="79" y="101"/>
                  <a:pt x="83" y="97"/>
                  <a:pt x="83" y="93"/>
                </a:cubicBezTo>
                <a:cubicBezTo>
                  <a:pt x="83" y="91"/>
                  <a:pt x="83" y="91"/>
                  <a:pt x="83" y="90"/>
                </a:cubicBezTo>
                <a:cubicBezTo>
                  <a:pt x="89" y="83"/>
                  <a:pt x="89" y="83"/>
                  <a:pt x="89" y="83"/>
                </a:cubicBezTo>
                <a:cubicBezTo>
                  <a:pt x="91" y="82"/>
                  <a:pt x="91" y="79"/>
                  <a:pt x="89" y="78"/>
                </a:cubicBezTo>
                <a:close/>
                <a:moveTo>
                  <a:pt x="75" y="95"/>
                </a:moveTo>
                <a:cubicBezTo>
                  <a:pt x="73" y="95"/>
                  <a:pt x="72" y="94"/>
                  <a:pt x="72" y="93"/>
                </a:cubicBezTo>
                <a:cubicBezTo>
                  <a:pt x="72" y="91"/>
                  <a:pt x="73" y="90"/>
                  <a:pt x="75" y="90"/>
                </a:cubicBezTo>
                <a:cubicBezTo>
                  <a:pt x="76" y="90"/>
                  <a:pt x="77" y="91"/>
                  <a:pt x="77" y="93"/>
                </a:cubicBezTo>
                <a:cubicBezTo>
                  <a:pt x="77" y="94"/>
                  <a:pt x="76" y="95"/>
                  <a:pt x="75" y="95"/>
                </a:cubicBezTo>
                <a:close/>
                <a:moveTo>
                  <a:pt x="116" y="39"/>
                </a:moveTo>
                <a:cubicBezTo>
                  <a:pt x="120" y="33"/>
                  <a:pt x="120" y="33"/>
                  <a:pt x="120" y="33"/>
                </a:cubicBezTo>
                <a:cubicBezTo>
                  <a:pt x="137" y="44"/>
                  <a:pt x="137" y="44"/>
                  <a:pt x="137" y="44"/>
                </a:cubicBezTo>
                <a:cubicBezTo>
                  <a:pt x="137" y="45"/>
                  <a:pt x="138" y="45"/>
                  <a:pt x="139" y="45"/>
                </a:cubicBezTo>
                <a:cubicBezTo>
                  <a:pt x="139" y="45"/>
                  <a:pt x="139" y="45"/>
                  <a:pt x="139" y="45"/>
                </a:cubicBezTo>
                <a:cubicBezTo>
                  <a:pt x="140" y="45"/>
                  <a:pt x="141" y="44"/>
                  <a:pt x="141" y="43"/>
                </a:cubicBezTo>
                <a:cubicBezTo>
                  <a:pt x="150" y="32"/>
                  <a:pt x="147" y="16"/>
                  <a:pt x="135" y="8"/>
                </a:cubicBezTo>
                <a:cubicBezTo>
                  <a:pt x="124" y="0"/>
                  <a:pt x="108" y="2"/>
                  <a:pt x="99" y="14"/>
                </a:cubicBezTo>
                <a:cubicBezTo>
                  <a:pt x="98" y="16"/>
                  <a:pt x="99" y="18"/>
                  <a:pt x="100" y="19"/>
                </a:cubicBezTo>
                <a:cubicBezTo>
                  <a:pt x="115" y="29"/>
                  <a:pt x="115" y="29"/>
                  <a:pt x="115" y="29"/>
                </a:cubicBezTo>
                <a:cubicBezTo>
                  <a:pt x="111" y="35"/>
                  <a:pt x="111" y="35"/>
                  <a:pt x="111" y="35"/>
                </a:cubicBezTo>
                <a:cubicBezTo>
                  <a:pt x="100" y="28"/>
                  <a:pt x="88" y="24"/>
                  <a:pt x="75" y="24"/>
                </a:cubicBezTo>
                <a:cubicBezTo>
                  <a:pt x="61" y="24"/>
                  <a:pt x="49" y="28"/>
                  <a:pt x="39" y="35"/>
                </a:cubicBezTo>
                <a:cubicBezTo>
                  <a:pt x="34" y="29"/>
                  <a:pt x="34" y="29"/>
                  <a:pt x="34" y="29"/>
                </a:cubicBezTo>
                <a:cubicBezTo>
                  <a:pt x="49" y="19"/>
                  <a:pt x="49" y="19"/>
                  <a:pt x="49" y="19"/>
                </a:cubicBezTo>
                <a:cubicBezTo>
                  <a:pt x="50" y="18"/>
                  <a:pt x="51" y="16"/>
                  <a:pt x="50" y="14"/>
                </a:cubicBezTo>
                <a:cubicBezTo>
                  <a:pt x="42" y="2"/>
                  <a:pt x="26" y="0"/>
                  <a:pt x="14" y="8"/>
                </a:cubicBezTo>
                <a:cubicBezTo>
                  <a:pt x="2" y="16"/>
                  <a:pt x="0" y="32"/>
                  <a:pt x="8" y="43"/>
                </a:cubicBezTo>
                <a:cubicBezTo>
                  <a:pt x="8" y="44"/>
                  <a:pt x="9" y="45"/>
                  <a:pt x="10" y="45"/>
                </a:cubicBezTo>
                <a:cubicBezTo>
                  <a:pt x="10" y="45"/>
                  <a:pt x="10" y="45"/>
                  <a:pt x="11" y="45"/>
                </a:cubicBezTo>
                <a:cubicBezTo>
                  <a:pt x="11" y="45"/>
                  <a:pt x="12" y="45"/>
                  <a:pt x="13" y="44"/>
                </a:cubicBezTo>
                <a:cubicBezTo>
                  <a:pt x="29" y="33"/>
                  <a:pt x="29" y="33"/>
                  <a:pt x="29" y="33"/>
                </a:cubicBezTo>
                <a:cubicBezTo>
                  <a:pt x="33" y="39"/>
                  <a:pt x="33" y="39"/>
                  <a:pt x="33" y="39"/>
                </a:cubicBezTo>
                <a:cubicBezTo>
                  <a:pt x="17" y="51"/>
                  <a:pt x="6" y="71"/>
                  <a:pt x="6" y="93"/>
                </a:cubicBezTo>
                <a:cubicBezTo>
                  <a:pt x="6" y="116"/>
                  <a:pt x="19" y="137"/>
                  <a:pt x="37" y="149"/>
                </a:cubicBezTo>
                <a:cubicBezTo>
                  <a:pt x="31" y="157"/>
                  <a:pt x="31" y="157"/>
                  <a:pt x="31" y="157"/>
                </a:cubicBezTo>
                <a:cubicBezTo>
                  <a:pt x="30" y="159"/>
                  <a:pt x="31" y="161"/>
                  <a:pt x="32" y="162"/>
                </a:cubicBezTo>
                <a:cubicBezTo>
                  <a:pt x="33" y="163"/>
                  <a:pt x="34" y="163"/>
                  <a:pt x="34" y="163"/>
                </a:cubicBezTo>
                <a:cubicBezTo>
                  <a:pt x="35" y="163"/>
                  <a:pt x="37" y="162"/>
                  <a:pt x="37" y="161"/>
                </a:cubicBezTo>
                <a:cubicBezTo>
                  <a:pt x="43" y="153"/>
                  <a:pt x="43" y="153"/>
                  <a:pt x="43" y="153"/>
                </a:cubicBezTo>
                <a:cubicBezTo>
                  <a:pt x="53" y="158"/>
                  <a:pt x="63" y="161"/>
                  <a:pt x="75" y="161"/>
                </a:cubicBezTo>
                <a:cubicBezTo>
                  <a:pt x="86" y="161"/>
                  <a:pt x="97" y="158"/>
                  <a:pt x="106" y="153"/>
                </a:cubicBezTo>
                <a:cubicBezTo>
                  <a:pt x="112" y="161"/>
                  <a:pt x="112" y="161"/>
                  <a:pt x="112" y="161"/>
                </a:cubicBezTo>
                <a:cubicBezTo>
                  <a:pt x="113" y="162"/>
                  <a:pt x="114" y="163"/>
                  <a:pt x="115" y="163"/>
                </a:cubicBezTo>
                <a:cubicBezTo>
                  <a:pt x="116" y="163"/>
                  <a:pt x="116" y="163"/>
                  <a:pt x="117" y="162"/>
                </a:cubicBezTo>
                <a:cubicBezTo>
                  <a:pt x="118" y="161"/>
                  <a:pt x="119" y="159"/>
                  <a:pt x="118" y="157"/>
                </a:cubicBezTo>
                <a:cubicBezTo>
                  <a:pt x="112" y="149"/>
                  <a:pt x="112" y="149"/>
                  <a:pt x="112" y="149"/>
                </a:cubicBezTo>
                <a:cubicBezTo>
                  <a:pt x="131" y="137"/>
                  <a:pt x="143" y="116"/>
                  <a:pt x="143" y="93"/>
                </a:cubicBezTo>
                <a:cubicBezTo>
                  <a:pt x="143" y="71"/>
                  <a:pt x="132" y="51"/>
                  <a:pt x="116" y="39"/>
                </a:cubicBezTo>
                <a:close/>
                <a:moveTo>
                  <a:pt x="107" y="15"/>
                </a:moveTo>
                <a:cubicBezTo>
                  <a:pt x="114" y="9"/>
                  <a:pt x="124" y="8"/>
                  <a:pt x="131" y="13"/>
                </a:cubicBezTo>
                <a:cubicBezTo>
                  <a:pt x="139" y="19"/>
                  <a:pt x="141" y="28"/>
                  <a:pt x="137" y="36"/>
                </a:cubicBezTo>
                <a:lnTo>
                  <a:pt x="107" y="15"/>
                </a:lnTo>
                <a:close/>
                <a:moveTo>
                  <a:pt x="12" y="36"/>
                </a:moveTo>
                <a:cubicBezTo>
                  <a:pt x="8" y="28"/>
                  <a:pt x="11" y="19"/>
                  <a:pt x="18" y="13"/>
                </a:cubicBezTo>
                <a:cubicBezTo>
                  <a:pt x="21" y="11"/>
                  <a:pt x="25" y="10"/>
                  <a:pt x="29" y="10"/>
                </a:cubicBezTo>
                <a:cubicBezTo>
                  <a:pt x="33" y="10"/>
                  <a:pt x="38" y="12"/>
                  <a:pt x="42" y="15"/>
                </a:cubicBezTo>
                <a:lnTo>
                  <a:pt x="12" y="36"/>
                </a:lnTo>
                <a:close/>
                <a:moveTo>
                  <a:pt x="75" y="154"/>
                </a:moveTo>
                <a:cubicBezTo>
                  <a:pt x="41" y="154"/>
                  <a:pt x="13" y="126"/>
                  <a:pt x="13" y="93"/>
                </a:cubicBezTo>
                <a:cubicBezTo>
                  <a:pt x="13" y="59"/>
                  <a:pt x="41" y="31"/>
                  <a:pt x="75" y="31"/>
                </a:cubicBezTo>
                <a:cubicBezTo>
                  <a:pt x="108" y="31"/>
                  <a:pt x="136" y="59"/>
                  <a:pt x="136" y="93"/>
                </a:cubicBezTo>
                <a:cubicBezTo>
                  <a:pt x="136" y="126"/>
                  <a:pt x="108" y="154"/>
                  <a:pt x="75" y="154"/>
                </a:cubicBezTo>
                <a:close/>
                <a:moveTo>
                  <a:pt x="75" y="42"/>
                </a:moveTo>
                <a:cubicBezTo>
                  <a:pt x="47" y="42"/>
                  <a:pt x="24" y="65"/>
                  <a:pt x="24" y="93"/>
                </a:cubicBezTo>
                <a:cubicBezTo>
                  <a:pt x="24" y="120"/>
                  <a:pt x="47" y="143"/>
                  <a:pt x="75" y="143"/>
                </a:cubicBezTo>
                <a:cubicBezTo>
                  <a:pt x="102" y="143"/>
                  <a:pt x="125" y="120"/>
                  <a:pt x="125" y="93"/>
                </a:cubicBezTo>
                <a:cubicBezTo>
                  <a:pt x="125" y="65"/>
                  <a:pt x="102" y="42"/>
                  <a:pt x="75" y="42"/>
                </a:cubicBezTo>
                <a:close/>
                <a:moveTo>
                  <a:pt x="108" y="121"/>
                </a:moveTo>
                <a:cubicBezTo>
                  <a:pt x="105" y="118"/>
                  <a:pt x="105" y="118"/>
                  <a:pt x="105" y="118"/>
                </a:cubicBezTo>
                <a:cubicBezTo>
                  <a:pt x="104" y="117"/>
                  <a:pt x="102" y="117"/>
                  <a:pt x="100" y="118"/>
                </a:cubicBezTo>
                <a:cubicBezTo>
                  <a:pt x="99" y="120"/>
                  <a:pt x="99" y="122"/>
                  <a:pt x="100" y="123"/>
                </a:cubicBezTo>
                <a:cubicBezTo>
                  <a:pt x="103" y="126"/>
                  <a:pt x="103" y="126"/>
                  <a:pt x="103" y="126"/>
                </a:cubicBezTo>
                <a:cubicBezTo>
                  <a:pt x="96" y="132"/>
                  <a:pt x="88" y="135"/>
                  <a:pt x="78" y="136"/>
                </a:cubicBezTo>
                <a:cubicBezTo>
                  <a:pt x="78" y="133"/>
                  <a:pt x="78" y="133"/>
                  <a:pt x="78" y="133"/>
                </a:cubicBezTo>
                <a:cubicBezTo>
                  <a:pt x="78" y="131"/>
                  <a:pt x="77" y="129"/>
                  <a:pt x="75" y="129"/>
                </a:cubicBezTo>
                <a:cubicBezTo>
                  <a:pt x="73" y="129"/>
                  <a:pt x="71" y="131"/>
                  <a:pt x="71" y="133"/>
                </a:cubicBezTo>
                <a:cubicBezTo>
                  <a:pt x="71" y="136"/>
                  <a:pt x="71" y="136"/>
                  <a:pt x="71" y="136"/>
                </a:cubicBezTo>
                <a:cubicBezTo>
                  <a:pt x="62" y="135"/>
                  <a:pt x="53" y="132"/>
                  <a:pt x="46" y="126"/>
                </a:cubicBezTo>
                <a:cubicBezTo>
                  <a:pt x="49" y="123"/>
                  <a:pt x="49" y="123"/>
                  <a:pt x="49" y="123"/>
                </a:cubicBezTo>
                <a:cubicBezTo>
                  <a:pt x="50" y="122"/>
                  <a:pt x="50" y="120"/>
                  <a:pt x="49" y="118"/>
                </a:cubicBezTo>
                <a:cubicBezTo>
                  <a:pt x="47" y="117"/>
                  <a:pt x="45" y="117"/>
                  <a:pt x="44" y="118"/>
                </a:cubicBezTo>
                <a:cubicBezTo>
                  <a:pt x="41" y="121"/>
                  <a:pt x="41" y="121"/>
                  <a:pt x="41" y="121"/>
                </a:cubicBezTo>
                <a:cubicBezTo>
                  <a:pt x="35" y="114"/>
                  <a:pt x="32" y="105"/>
                  <a:pt x="31" y="96"/>
                </a:cubicBezTo>
                <a:cubicBezTo>
                  <a:pt x="34" y="96"/>
                  <a:pt x="34" y="96"/>
                  <a:pt x="34" y="96"/>
                </a:cubicBezTo>
                <a:cubicBezTo>
                  <a:pt x="36" y="96"/>
                  <a:pt x="38" y="94"/>
                  <a:pt x="38" y="93"/>
                </a:cubicBezTo>
                <a:cubicBezTo>
                  <a:pt x="38" y="91"/>
                  <a:pt x="36" y="89"/>
                  <a:pt x="34" y="89"/>
                </a:cubicBezTo>
                <a:cubicBezTo>
                  <a:pt x="31" y="89"/>
                  <a:pt x="31" y="89"/>
                  <a:pt x="31" y="89"/>
                </a:cubicBezTo>
                <a:cubicBezTo>
                  <a:pt x="32" y="80"/>
                  <a:pt x="35" y="71"/>
                  <a:pt x="41" y="64"/>
                </a:cubicBezTo>
                <a:cubicBezTo>
                  <a:pt x="44" y="67"/>
                  <a:pt x="44" y="67"/>
                  <a:pt x="44" y="67"/>
                </a:cubicBezTo>
                <a:cubicBezTo>
                  <a:pt x="44" y="67"/>
                  <a:pt x="45" y="68"/>
                  <a:pt x="46" y="68"/>
                </a:cubicBezTo>
                <a:cubicBezTo>
                  <a:pt x="47" y="68"/>
                  <a:pt x="48" y="67"/>
                  <a:pt x="49" y="67"/>
                </a:cubicBezTo>
                <a:cubicBezTo>
                  <a:pt x="50" y="65"/>
                  <a:pt x="50" y="63"/>
                  <a:pt x="49" y="62"/>
                </a:cubicBezTo>
                <a:cubicBezTo>
                  <a:pt x="46" y="59"/>
                  <a:pt x="46" y="59"/>
                  <a:pt x="46" y="59"/>
                </a:cubicBezTo>
                <a:cubicBezTo>
                  <a:pt x="53" y="53"/>
                  <a:pt x="62" y="50"/>
                  <a:pt x="71" y="49"/>
                </a:cubicBezTo>
                <a:cubicBezTo>
                  <a:pt x="71" y="52"/>
                  <a:pt x="71" y="52"/>
                  <a:pt x="71" y="52"/>
                </a:cubicBezTo>
                <a:cubicBezTo>
                  <a:pt x="71" y="54"/>
                  <a:pt x="73" y="56"/>
                  <a:pt x="75" y="56"/>
                </a:cubicBezTo>
                <a:cubicBezTo>
                  <a:pt x="77" y="56"/>
                  <a:pt x="78" y="54"/>
                  <a:pt x="78" y="52"/>
                </a:cubicBezTo>
                <a:cubicBezTo>
                  <a:pt x="78" y="49"/>
                  <a:pt x="78" y="49"/>
                  <a:pt x="78" y="49"/>
                </a:cubicBezTo>
                <a:cubicBezTo>
                  <a:pt x="88" y="50"/>
                  <a:pt x="96" y="53"/>
                  <a:pt x="103" y="59"/>
                </a:cubicBezTo>
                <a:cubicBezTo>
                  <a:pt x="100" y="62"/>
                  <a:pt x="100" y="62"/>
                  <a:pt x="100" y="62"/>
                </a:cubicBezTo>
                <a:cubicBezTo>
                  <a:pt x="99" y="63"/>
                  <a:pt x="99" y="65"/>
                  <a:pt x="100" y="67"/>
                </a:cubicBezTo>
                <a:cubicBezTo>
                  <a:pt x="101" y="67"/>
                  <a:pt x="102" y="68"/>
                  <a:pt x="103" y="68"/>
                </a:cubicBezTo>
                <a:cubicBezTo>
                  <a:pt x="104" y="68"/>
                  <a:pt x="105" y="67"/>
                  <a:pt x="105" y="67"/>
                </a:cubicBezTo>
                <a:cubicBezTo>
                  <a:pt x="108" y="64"/>
                  <a:pt x="108" y="64"/>
                  <a:pt x="108" y="64"/>
                </a:cubicBezTo>
                <a:cubicBezTo>
                  <a:pt x="114" y="71"/>
                  <a:pt x="117" y="80"/>
                  <a:pt x="118" y="89"/>
                </a:cubicBezTo>
                <a:cubicBezTo>
                  <a:pt x="115" y="89"/>
                  <a:pt x="115" y="89"/>
                  <a:pt x="115" y="89"/>
                </a:cubicBezTo>
                <a:cubicBezTo>
                  <a:pt x="113" y="89"/>
                  <a:pt x="111" y="91"/>
                  <a:pt x="111" y="93"/>
                </a:cubicBezTo>
                <a:cubicBezTo>
                  <a:pt x="111" y="94"/>
                  <a:pt x="113" y="96"/>
                  <a:pt x="115" y="96"/>
                </a:cubicBezTo>
                <a:cubicBezTo>
                  <a:pt x="118" y="96"/>
                  <a:pt x="118" y="96"/>
                  <a:pt x="118" y="96"/>
                </a:cubicBezTo>
                <a:cubicBezTo>
                  <a:pt x="117" y="105"/>
                  <a:pt x="114" y="114"/>
                  <a:pt x="108" y="12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" name="Freeform 6">
            <a:extLst>
              <a:ext uri="{FF2B5EF4-FFF2-40B4-BE49-F238E27FC236}">
                <a16:creationId xmlns:a16="http://schemas.microsoft.com/office/drawing/2014/main" xmlns="" id="{3569C090-16F8-4A7F-A6E5-C3253B367E0C}"/>
              </a:ext>
            </a:extLst>
          </p:cNvPr>
          <p:cNvSpPr>
            <a:spLocks noEditPoints="1"/>
          </p:cNvSpPr>
          <p:nvPr/>
        </p:nvSpPr>
        <p:spPr bwMode="auto">
          <a:xfrm>
            <a:off x="1743075" y="1208088"/>
            <a:ext cx="139700" cy="141288"/>
          </a:xfrm>
          <a:custGeom>
            <a:avLst/>
            <a:gdLst>
              <a:gd name="T0" fmla="*/ 20 w 41"/>
              <a:gd name="T1" fmla="*/ 0 h 41"/>
              <a:gd name="T2" fmla="*/ 0 w 41"/>
              <a:gd name="T3" fmla="*/ 21 h 41"/>
              <a:gd name="T4" fmla="*/ 20 w 41"/>
              <a:gd name="T5" fmla="*/ 41 h 41"/>
              <a:gd name="T6" fmla="*/ 41 w 41"/>
              <a:gd name="T7" fmla="*/ 21 h 41"/>
              <a:gd name="T8" fmla="*/ 20 w 41"/>
              <a:gd name="T9" fmla="*/ 0 h 41"/>
              <a:gd name="T10" fmla="*/ 20 w 41"/>
              <a:gd name="T11" fmla="*/ 34 h 41"/>
              <a:gd name="T12" fmla="*/ 7 w 41"/>
              <a:gd name="T13" fmla="*/ 21 h 41"/>
              <a:gd name="T14" fmla="*/ 20 w 41"/>
              <a:gd name="T15" fmla="*/ 8 h 41"/>
              <a:gd name="T16" fmla="*/ 33 w 41"/>
              <a:gd name="T17" fmla="*/ 21 h 41"/>
              <a:gd name="T18" fmla="*/ 20 w 41"/>
              <a:gd name="T19" fmla="*/ 34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41" h="41">
                <a:moveTo>
                  <a:pt x="20" y="0"/>
                </a:moveTo>
                <a:cubicBezTo>
                  <a:pt x="9" y="0"/>
                  <a:pt x="0" y="9"/>
                  <a:pt x="0" y="21"/>
                </a:cubicBezTo>
                <a:cubicBezTo>
                  <a:pt x="0" y="32"/>
                  <a:pt x="9" y="41"/>
                  <a:pt x="20" y="41"/>
                </a:cubicBezTo>
                <a:cubicBezTo>
                  <a:pt x="32" y="41"/>
                  <a:pt x="41" y="32"/>
                  <a:pt x="41" y="21"/>
                </a:cubicBezTo>
                <a:cubicBezTo>
                  <a:pt x="41" y="9"/>
                  <a:pt x="32" y="0"/>
                  <a:pt x="20" y="0"/>
                </a:cubicBezTo>
                <a:close/>
                <a:moveTo>
                  <a:pt x="20" y="34"/>
                </a:moveTo>
                <a:cubicBezTo>
                  <a:pt x="13" y="34"/>
                  <a:pt x="7" y="28"/>
                  <a:pt x="7" y="21"/>
                </a:cubicBezTo>
                <a:cubicBezTo>
                  <a:pt x="7" y="14"/>
                  <a:pt x="13" y="8"/>
                  <a:pt x="20" y="8"/>
                </a:cubicBezTo>
                <a:cubicBezTo>
                  <a:pt x="27" y="8"/>
                  <a:pt x="33" y="14"/>
                  <a:pt x="33" y="21"/>
                </a:cubicBezTo>
                <a:cubicBezTo>
                  <a:pt x="33" y="28"/>
                  <a:pt x="27" y="34"/>
                  <a:pt x="20" y="3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" name="Freeform 7">
            <a:extLst>
              <a:ext uri="{FF2B5EF4-FFF2-40B4-BE49-F238E27FC236}">
                <a16:creationId xmlns:a16="http://schemas.microsoft.com/office/drawing/2014/main" xmlns="" id="{4D16BC3C-4524-48DD-AF74-7EE80949DE39}"/>
              </a:ext>
            </a:extLst>
          </p:cNvPr>
          <p:cNvSpPr>
            <a:spLocks noEditPoints="1"/>
          </p:cNvSpPr>
          <p:nvPr/>
        </p:nvSpPr>
        <p:spPr bwMode="auto">
          <a:xfrm>
            <a:off x="1524000" y="995363"/>
            <a:ext cx="563563" cy="546100"/>
          </a:xfrm>
          <a:custGeom>
            <a:avLst/>
            <a:gdLst>
              <a:gd name="T0" fmla="*/ 154 w 165"/>
              <a:gd name="T1" fmla="*/ 20 h 159"/>
              <a:gd name="T2" fmla="*/ 142 w 165"/>
              <a:gd name="T3" fmla="*/ 0 h 159"/>
              <a:gd name="T4" fmla="*/ 84 w 165"/>
              <a:gd name="T5" fmla="*/ 21 h 159"/>
              <a:gd name="T6" fmla="*/ 8 w 165"/>
              <a:gd name="T7" fmla="*/ 40 h 159"/>
              <a:gd name="T8" fmla="*/ 14 w 165"/>
              <a:gd name="T9" fmla="*/ 66 h 159"/>
              <a:gd name="T10" fmla="*/ 22 w 165"/>
              <a:gd name="T11" fmla="*/ 83 h 159"/>
              <a:gd name="T12" fmla="*/ 41 w 165"/>
              <a:gd name="T13" fmla="*/ 159 h 159"/>
              <a:gd name="T14" fmla="*/ 127 w 165"/>
              <a:gd name="T15" fmla="*/ 159 h 159"/>
              <a:gd name="T16" fmla="*/ 146 w 165"/>
              <a:gd name="T17" fmla="*/ 83 h 159"/>
              <a:gd name="T18" fmla="*/ 142 w 165"/>
              <a:gd name="T19" fmla="*/ 8 h 159"/>
              <a:gd name="T20" fmla="*/ 142 w 165"/>
              <a:gd name="T21" fmla="*/ 20 h 159"/>
              <a:gd name="T22" fmla="*/ 142 w 165"/>
              <a:gd name="T23" fmla="*/ 8 h 159"/>
              <a:gd name="T24" fmla="*/ 142 w 165"/>
              <a:gd name="T25" fmla="*/ 28 h 159"/>
              <a:gd name="T26" fmla="*/ 152 w 165"/>
              <a:gd name="T27" fmla="*/ 46 h 159"/>
              <a:gd name="T28" fmla="*/ 119 w 165"/>
              <a:gd name="T29" fmla="*/ 48 h 159"/>
              <a:gd name="T30" fmla="*/ 128 w 165"/>
              <a:gd name="T31" fmla="*/ 15 h 159"/>
              <a:gd name="T32" fmla="*/ 8 w 165"/>
              <a:gd name="T33" fmla="*/ 52 h 159"/>
              <a:gd name="T34" fmla="*/ 20 w 165"/>
              <a:gd name="T35" fmla="*/ 52 h 159"/>
              <a:gd name="T36" fmla="*/ 22 w 165"/>
              <a:gd name="T37" fmla="*/ 64 h 159"/>
              <a:gd name="T38" fmla="*/ 16 w 165"/>
              <a:gd name="T39" fmla="*/ 39 h 159"/>
              <a:gd name="T40" fmla="*/ 77 w 165"/>
              <a:gd name="T41" fmla="*/ 25 h 159"/>
              <a:gd name="T42" fmla="*/ 27 w 165"/>
              <a:gd name="T43" fmla="*/ 75 h 159"/>
              <a:gd name="T44" fmla="*/ 23 w 165"/>
              <a:gd name="T45" fmla="*/ 144 h 159"/>
              <a:gd name="T46" fmla="*/ 49 w 165"/>
              <a:gd name="T47" fmla="*/ 118 h 159"/>
              <a:gd name="T48" fmla="*/ 23 w 165"/>
              <a:gd name="T49" fmla="*/ 144 h 159"/>
              <a:gd name="T50" fmla="*/ 31 w 165"/>
              <a:gd name="T51" fmla="*/ 83 h 159"/>
              <a:gd name="T52" fmla="*/ 84 w 165"/>
              <a:gd name="T53" fmla="*/ 30 h 159"/>
              <a:gd name="T54" fmla="*/ 137 w 165"/>
              <a:gd name="T55" fmla="*/ 83 h 159"/>
              <a:gd name="T56" fmla="*/ 84 w 165"/>
              <a:gd name="T57" fmla="*/ 136 h 159"/>
              <a:gd name="T58" fmla="*/ 146 w 165"/>
              <a:gd name="T59" fmla="*/ 144 h 159"/>
              <a:gd name="T60" fmla="*/ 119 w 165"/>
              <a:gd name="T61" fmla="*/ 118 h 159"/>
              <a:gd name="T62" fmla="*/ 146 w 165"/>
              <a:gd name="T63" fmla="*/ 144 h 1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65" h="159">
                <a:moveTo>
                  <a:pt x="159" y="47"/>
                </a:moveTo>
                <a:cubicBezTo>
                  <a:pt x="161" y="36"/>
                  <a:pt x="159" y="27"/>
                  <a:pt x="154" y="20"/>
                </a:cubicBezTo>
                <a:cubicBezTo>
                  <a:pt x="155" y="18"/>
                  <a:pt x="156" y="16"/>
                  <a:pt x="156" y="14"/>
                </a:cubicBezTo>
                <a:cubicBezTo>
                  <a:pt x="156" y="6"/>
                  <a:pt x="149" y="0"/>
                  <a:pt x="142" y="0"/>
                </a:cubicBezTo>
                <a:cubicBezTo>
                  <a:pt x="137" y="0"/>
                  <a:pt x="132" y="3"/>
                  <a:pt x="130" y="7"/>
                </a:cubicBezTo>
                <a:cubicBezTo>
                  <a:pt x="117" y="6"/>
                  <a:pt x="101" y="11"/>
                  <a:pt x="84" y="21"/>
                </a:cubicBezTo>
                <a:cubicBezTo>
                  <a:pt x="56" y="4"/>
                  <a:pt x="30" y="2"/>
                  <a:pt x="17" y="16"/>
                </a:cubicBezTo>
                <a:cubicBezTo>
                  <a:pt x="11" y="21"/>
                  <a:pt x="8" y="30"/>
                  <a:pt x="8" y="40"/>
                </a:cubicBezTo>
                <a:cubicBezTo>
                  <a:pt x="3" y="42"/>
                  <a:pt x="0" y="47"/>
                  <a:pt x="0" y="52"/>
                </a:cubicBezTo>
                <a:cubicBezTo>
                  <a:pt x="0" y="60"/>
                  <a:pt x="6" y="66"/>
                  <a:pt x="14" y="66"/>
                </a:cubicBezTo>
                <a:cubicBezTo>
                  <a:pt x="14" y="66"/>
                  <a:pt x="14" y="66"/>
                  <a:pt x="14" y="66"/>
                </a:cubicBezTo>
                <a:cubicBezTo>
                  <a:pt x="16" y="72"/>
                  <a:pt x="19" y="77"/>
                  <a:pt x="22" y="83"/>
                </a:cubicBezTo>
                <a:cubicBezTo>
                  <a:pt x="6" y="111"/>
                  <a:pt x="4" y="137"/>
                  <a:pt x="17" y="150"/>
                </a:cubicBezTo>
                <a:cubicBezTo>
                  <a:pt x="23" y="156"/>
                  <a:pt x="31" y="159"/>
                  <a:pt x="41" y="159"/>
                </a:cubicBezTo>
                <a:cubicBezTo>
                  <a:pt x="53" y="159"/>
                  <a:pt x="68" y="154"/>
                  <a:pt x="84" y="145"/>
                </a:cubicBezTo>
                <a:cubicBezTo>
                  <a:pt x="100" y="154"/>
                  <a:pt x="115" y="159"/>
                  <a:pt x="127" y="159"/>
                </a:cubicBezTo>
                <a:cubicBezTo>
                  <a:pt x="137" y="159"/>
                  <a:pt x="145" y="156"/>
                  <a:pt x="151" y="150"/>
                </a:cubicBezTo>
                <a:cubicBezTo>
                  <a:pt x="165" y="137"/>
                  <a:pt x="163" y="111"/>
                  <a:pt x="146" y="83"/>
                </a:cubicBezTo>
                <a:cubicBezTo>
                  <a:pt x="153" y="70"/>
                  <a:pt x="158" y="58"/>
                  <a:pt x="159" y="47"/>
                </a:cubicBezTo>
                <a:close/>
                <a:moveTo>
                  <a:pt x="142" y="8"/>
                </a:moveTo>
                <a:cubicBezTo>
                  <a:pt x="145" y="8"/>
                  <a:pt x="148" y="11"/>
                  <a:pt x="148" y="14"/>
                </a:cubicBezTo>
                <a:cubicBezTo>
                  <a:pt x="148" y="17"/>
                  <a:pt x="145" y="20"/>
                  <a:pt x="142" y="20"/>
                </a:cubicBezTo>
                <a:cubicBezTo>
                  <a:pt x="138" y="20"/>
                  <a:pt x="136" y="17"/>
                  <a:pt x="136" y="14"/>
                </a:cubicBezTo>
                <a:cubicBezTo>
                  <a:pt x="136" y="11"/>
                  <a:pt x="138" y="8"/>
                  <a:pt x="142" y="8"/>
                </a:cubicBezTo>
                <a:close/>
                <a:moveTo>
                  <a:pt x="128" y="15"/>
                </a:moveTo>
                <a:cubicBezTo>
                  <a:pt x="128" y="22"/>
                  <a:pt x="134" y="28"/>
                  <a:pt x="142" y="28"/>
                </a:cubicBezTo>
                <a:cubicBezTo>
                  <a:pt x="144" y="28"/>
                  <a:pt x="147" y="27"/>
                  <a:pt x="149" y="26"/>
                </a:cubicBezTo>
                <a:cubicBezTo>
                  <a:pt x="152" y="31"/>
                  <a:pt x="153" y="38"/>
                  <a:pt x="152" y="46"/>
                </a:cubicBezTo>
                <a:cubicBezTo>
                  <a:pt x="151" y="55"/>
                  <a:pt x="147" y="65"/>
                  <a:pt x="142" y="75"/>
                </a:cubicBezTo>
                <a:cubicBezTo>
                  <a:pt x="135" y="66"/>
                  <a:pt x="128" y="57"/>
                  <a:pt x="119" y="48"/>
                </a:cubicBezTo>
                <a:cubicBezTo>
                  <a:pt x="110" y="39"/>
                  <a:pt x="101" y="32"/>
                  <a:pt x="92" y="25"/>
                </a:cubicBezTo>
                <a:cubicBezTo>
                  <a:pt x="105" y="18"/>
                  <a:pt x="118" y="15"/>
                  <a:pt x="128" y="15"/>
                </a:cubicBezTo>
                <a:close/>
                <a:moveTo>
                  <a:pt x="14" y="58"/>
                </a:moveTo>
                <a:cubicBezTo>
                  <a:pt x="11" y="58"/>
                  <a:pt x="8" y="56"/>
                  <a:pt x="8" y="52"/>
                </a:cubicBezTo>
                <a:cubicBezTo>
                  <a:pt x="8" y="49"/>
                  <a:pt x="11" y="46"/>
                  <a:pt x="14" y="46"/>
                </a:cubicBezTo>
                <a:cubicBezTo>
                  <a:pt x="17" y="46"/>
                  <a:pt x="20" y="49"/>
                  <a:pt x="20" y="52"/>
                </a:cubicBezTo>
                <a:cubicBezTo>
                  <a:pt x="20" y="56"/>
                  <a:pt x="17" y="58"/>
                  <a:pt x="14" y="58"/>
                </a:cubicBezTo>
                <a:close/>
                <a:moveTo>
                  <a:pt x="22" y="64"/>
                </a:moveTo>
                <a:cubicBezTo>
                  <a:pt x="25" y="61"/>
                  <a:pt x="28" y="57"/>
                  <a:pt x="28" y="52"/>
                </a:cubicBezTo>
                <a:cubicBezTo>
                  <a:pt x="28" y="46"/>
                  <a:pt x="23" y="40"/>
                  <a:pt x="16" y="39"/>
                </a:cubicBezTo>
                <a:cubicBezTo>
                  <a:pt x="16" y="31"/>
                  <a:pt x="19" y="25"/>
                  <a:pt x="23" y="21"/>
                </a:cubicBezTo>
                <a:cubicBezTo>
                  <a:pt x="33" y="11"/>
                  <a:pt x="53" y="13"/>
                  <a:pt x="77" y="25"/>
                </a:cubicBezTo>
                <a:cubicBezTo>
                  <a:pt x="67" y="32"/>
                  <a:pt x="58" y="39"/>
                  <a:pt x="49" y="48"/>
                </a:cubicBezTo>
                <a:cubicBezTo>
                  <a:pt x="41" y="57"/>
                  <a:pt x="33" y="66"/>
                  <a:pt x="27" y="75"/>
                </a:cubicBezTo>
                <a:cubicBezTo>
                  <a:pt x="25" y="71"/>
                  <a:pt x="23" y="68"/>
                  <a:pt x="22" y="64"/>
                </a:cubicBezTo>
                <a:close/>
                <a:moveTo>
                  <a:pt x="23" y="144"/>
                </a:moveTo>
                <a:cubicBezTo>
                  <a:pt x="13" y="134"/>
                  <a:pt x="14" y="114"/>
                  <a:pt x="27" y="90"/>
                </a:cubicBezTo>
                <a:cubicBezTo>
                  <a:pt x="33" y="100"/>
                  <a:pt x="41" y="109"/>
                  <a:pt x="49" y="118"/>
                </a:cubicBezTo>
                <a:cubicBezTo>
                  <a:pt x="58" y="126"/>
                  <a:pt x="67" y="134"/>
                  <a:pt x="77" y="140"/>
                </a:cubicBezTo>
                <a:cubicBezTo>
                  <a:pt x="53" y="153"/>
                  <a:pt x="33" y="154"/>
                  <a:pt x="23" y="144"/>
                </a:cubicBezTo>
                <a:close/>
                <a:moveTo>
                  <a:pt x="55" y="112"/>
                </a:moveTo>
                <a:cubicBezTo>
                  <a:pt x="46" y="103"/>
                  <a:pt x="38" y="93"/>
                  <a:pt x="31" y="83"/>
                </a:cubicBezTo>
                <a:cubicBezTo>
                  <a:pt x="38" y="73"/>
                  <a:pt x="46" y="63"/>
                  <a:pt x="55" y="53"/>
                </a:cubicBezTo>
                <a:cubicBezTo>
                  <a:pt x="64" y="44"/>
                  <a:pt x="74" y="36"/>
                  <a:pt x="84" y="30"/>
                </a:cubicBezTo>
                <a:cubicBezTo>
                  <a:pt x="94" y="36"/>
                  <a:pt x="104" y="44"/>
                  <a:pt x="114" y="53"/>
                </a:cubicBezTo>
                <a:cubicBezTo>
                  <a:pt x="123" y="63"/>
                  <a:pt x="131" y="73"/>
                  <a:pt x="137" y="83"/>
                </a:cubicBezTo>
                <a:cubicBezTo>
                  <a:pt x="131" y="93"/>
                  <a:pt x="123" y="103"/>
                  <a:pt x="114" y="112"/>
                </a:cubicBezTo>
                <a:cubicBezTo>
                  <a:pt x="104" y="121"/>
                  <a:pt x="94" y="129"/>
                  <a:pt x="84" y="136"/>
                </a:cubicBezTo>
                <a:cubicBezTo>
                  <a:pt x="74" y="129"/>
                  <a:pt x="64" y="121"/>
                  <a:pt x="55" y="112"/>
                </a:cubicBezTo>
                <a:close/>
                <a:moveTo>
                  <a:pt x="146" y="144"/>
                </a:moveTo>
                <a:cubicBezTo>
                  <a:pt x="136" y="154"/>
                  <a:pt x="115" y="153"/>
                  <a:pt x="92" y="140"/>
                </a:cubicBezTo>
                <a:cubicBezTo>
                  <a:pt x="101" y="134"/>
                  <a:pt x="110" y="126"/>
                  <a:pt x="119" y="118"/>
                </a:cubicBezTo>
                <a:cubicBezTo>
                  <a:pt x="128" y="109"/>
                  <a:pt x="135" y="100"/>
                  <a:pt x="142" y="90"/>
                </a:cubicBezTo>
                <a:cubicBezTo>
                  <a:pt x="154" y="114"/>
                  <a:pt x="156" y="134"/>
                  <a:pt x="146" y="14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" name="Freeform 8">
            <a:extLst>
              <a:ext uri="{FF2B5EF4-FFF2-40B4-BE49-F238E27FC236}">
                <a16:creationId xmlns:a16="http://schemas.microsoft.com/office/drawing/2014/main" xmlns="" id="{E3DDA7AD-E7BF-48AE-8294-C69D0015CF30}"/>
              </a:ext>
            </a:extLst>
          </p:cNvPr>
          <p:cNvSpPr>
            <a:spLocks noEditPoints="1"/>
          </p:cNvSpPr>
          <p:nvPr/>
        </p:nvSpPr>
        <p:spPr bwMode="auto">
          <a:xfrm>
            <a:off x="1524000" y="1641475"/>
            <a:ext cx="546100" cy="485775"/>
          </a:xfrm>
          <a:custGeom>
            <a:avLst/>
            <a:gdLst>
              <a:gd name="T0" fmla="*/ 156 w 160"/>
              <a:gd name="T1" fmla="*/ 133 h 141"/>
              <a:gd name="T2" fmla="*/ 4 w 160"/>
              <a:gd name="T3" fmla="*/ 133 h 141"/>
              <a:gd name="T4" fmla="*/ 0 w 160"/>
              <a:gd name="T5" fmla="*/ 137 h 141"/>
              <a:gd name="T6" fmla="*/ 4 w 160"/>
              <a:gd name="T7" fmla="*/ 141 h 141"/>
              <a:gd name="T8" fmla="*/ 156 w 160"/>
              <a:gd name="T9" fmla="*/ 141 h 141"/>
              <a:gd name="T10" fmla="*/ 160 w 160"/>
              <a:gd name="T11" fmla="*/ 137 h 141"/>
              <a:gd name="T12" fmla="*/ 156 w 160"/>
              <a:gd name="T13" fmla="*/ 133 h 141"/>
              <a:gd name="T14" fmla="*/ 146 w 160"/>
              <a:gd name="T15" fmla="*/ 18 h 141"/>
              <a:gd name="T16" fmla="*/ 120 w 160"/>
              <a:gd name="T17" fmla="*/ 18 h 141"/>
              <a:gd name="T18" fmla="*/ 116 w 160"/>
              <a:gd name="T19" fmla="*/ 22 h 141"/>
              <a:gd name="T20" fmla="*/ 116 w 160"/>
              <a:gd name="T21" fmla="*/ 47 h 141"/>
              <a:gd name="T22" fmla="*/ 97 w 160"/>
              <a:gd name="T23" fmla="*/ 47 h 141"/>
              <a:gd name="T24" fmla="*/ 97 w 160"/>
              <a:gd name="T25" fmla="*/ 4 h 141"/>
              <a:gd name="T26" fmla="*/ 93 w 160"/>
              <a:gd name="T27" fmla="*/ 0 h 141"/>
              <a:gd name="T28" fmla="*/ 67 w 160"/>
              <a:gd name="T29" fmla="*/ 0 h 141"/>
              <a:gd name="T30" fmla="*/ 63 w 160"/>
              <a:gd name="T31" fmla="*/ 4 h 141"/>
              <a:gd name="T32" fmla="*/ 63 w 160"/>
              <a:gd name="T33" fmla="*/ 75 h 141"/>
              <a:gd name="T34" fmla="*/ 44 w 160"/>
              <a:gd name="T35" fmla="*/ 75 h 141"/>
              <a:gd name="T36" fmla="*/ 44 w 160"/>
              <a:gd name="T37" fmla="*/ 43 h 141"/>
              <a:gd name="T38" fmla="*/ 40 w 160"/>
              <a:gd name="T39" fmla="*/ 39 h 141"/>
              <a:gd name="T40" fmla="*/ 14 w 160"/>
              <a:gd name="T41" fmla="*/ 39 h 141"/>
              <a:gd name="T42" fmla="*/ 10 w 160"/>
              <a:gd name="T43" fmla="*/ 43 h 141"/>
              <a:gd name="T44" fmla="*/ 10 w 160"/>
              <a:gd name="T45" fmla="*/ 116 h 141"/>
              <a:gd name="T46" fmla="*/ 14 w 160"/>
              <a:gd name="T47" fmla="*/ 119 h 141"/>
              <a:gd name="T48" fmla="*/ 40 w 160"/>
              <a:gd name="T49" fmla="*/ 119 h 141"/>
              <a:gd name="T50" fmla="*/ 67 w 160"/>
              <a:gd name="T51" fmla="*/ 119 h 141"/>
              <a:gd name="T52" fmla="*/ 93 w 160"/>
              <a:gd name="T53" fmla="*/ 119 h 141"/>
              <a:gd name="T54" fmla="*/ 120 w 160"/>
              <a:gd name="T55" fmla="*/ 119 h 141"/>
              <a:gd name="T56" fmla="*/ 146 w 160"/>
              <a:gd name="T57" fmla="*/ 119 h 141"/>
              <a:gd name="T58" fmla="*/ 150 w 160"/>
              <a:gd name="T59" fmla="*/ 116 h 141"/>
              <a:gd name="T60" fmla="*/ 150 w 160"/>
              <a:gd name="T61" fmla="*/ 22 h 141"/>
              <a:gd name="T62" fmla="*/ 146 w 160"/>
              <a:gd name="T63" fmla="*/ 18 h 141"/>
              <a:gd name="T64" fmla="*/ 36 w 160"/>
              <a:gd name="T65" fmla="*/ 112 h 141"/>
              <a:gd name="T66" fmla="*/ 17 w 160"/>
              <a:gd name="T67" fmla="*/ 112 h 141"/>
              <a:gd name="T68" fmla="*/ 17 w 160"/>
              <a:gd name="T69" fmla="*/ 47 h 141"/>
              <a:gd name="T70" fmla="*/ 36 w 160"/>
              <a:gd name="T71" fmla="*/ 47 h 141"/>
              <a:gd name="T72" fmla="*/ 36 w 160"/>
              <a:gd name="T73" fmla="*/ 112 h 141"/>
              <a:gd name="T74" fmla="*/ 63 w 160"/>
              <a:gd name="T75" fmla="*/ 112 h 141"/>
              <a:gd name="T76" fmla="*/ 44 w 160"/>
              <a:gd name="T77" fmla="*/ 112 h 141"/>
              <a:gd name="T78" fmla="*/ 44 w 160"/>
              <a:gd name="T79" fmla="*/ 83 h 141"/>
              <a:gd name="T80" fmla="*/ 63 w 160"/>
              <a:gd name="T81" fmla="*/ 83 h 141"/>
              <a:gd name="T82" fmla="*/ 63 w 160"/>
              <a:gd name="T83" fmla="*/ 112 h 141"/>
              <a:gd name="T84" fmla="*/ 89 w 160"/>
              <a:gd name="T85" fmla="*/ 51 h 141"/>
              <a:gd name="T86" fmla="*/ 89 w 160"/>
              <a:gd name="T87" fmla="*/ 112 h 141"/>
              <a:gd name="T88" fmla="*/ 71 w 160"/>
              <a:gd name="T89" fmla="*/ 112 h 141"/>
              <a:gd name="T90" fmla="*/ 71 w 160"/>
              <a:gd name="T91" fmla="*/ 8 h 141"/>
              <a:gd name="T92" fmla="*/ 89 w 160"/>
              <a:gd name="T93" fmla="*/ 8 h 141"/>
              <a:gd name="T94" fmla="*/ 89 w 160"/>
              <a:gd name="T95" fmla="*/ 51 h 141"/>
              <a:gd name="T96" fmla="*/ 116 w 160"/>
              <a:gd name="T97" fmla="*/ 112 h 141"/>
              <a:gd name="T98" fmla="*/ 97 w 160"/>
              <a:gd name="T99" fmla="*/ 112 h 141"/>
              <a:gd name="T100" fmla="*/ 97 w 160"/>
              <a:gd name="T101" fmla="*/ 55 h 141"/>
              <a:gd name="T102" fmla="*/ 116 w 160"/>
              <a:gd name="T103" fmla="*/ 55 h 141"/>
              <a:gd name="T104" fmla="*/ 116 w 160"/>
              <a:gd name="T105" fmla="*/ 112 h 141"/>
              <a:gd name="T106" fmla="*/ 143 w 160"/>
              <a:gd name="T107" fmla="*/ 112 h 141"/>
              <a:gd name="T108" fmla="*/ 124 w 160"/>
              <a:gd name="T109" fmla="*/ 112 h 141"/>
              <a:gd name="T110" fmla="*/ 124 w 160"/>
              <a:gd name="T111" fmla="*/ 51 h 141"/>
              <a:gd name="T112" fmla="*/ 124 w 160"/>
              <a:gd name="T113" fmla="*/ 25 h 141"/>
              <a:gd name="T114" fmla="*/ 143 w 160"/>
              <a:gd name="T115" fmla="*/ 25 h 141"/>
              <a:gd name="T116" fmla="*/ 143 w 160"/>
              <a:gd name="T117" fmla="*/ 112 h 1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160" h="141">
                <a:moveTo>
                  <a:pt x="156" y="133"/>
                </a:moveTo>
                <a:cubicBezTo>
                  <a:pt x="4" y="133"/>
                  <a:pt x="4" y="133"/>
                  <a:pt x="4" y="133"/>
                </a:cubicBezTo>
                <a:cubicBezTo>
                  <a:pt x="2" y="133"/>
                  <a:pt x="0" y="135"/>
                  <a:pt x="0" y="137"/>
                </a:cubicBezTo>
                <a:cubicBezTo>
                  <a:pt x="0" y="139"/>
                  <a:pt x="2" y="141"/>
                  <a:pt x="4" y="141"/>
                </a:cubicBezTo>
                <a:cubicBezTo>
                  <a:pt x="156" y="141"/>
                  <a:pt x="156" y="141"/>
                  <a:pt x="156" y="141"/>
                </a:cubicBezTo>
                <a:cubicBezTo>
                  <a:pt x="158" y="141"/>
                  <a:pt x="160" y="139"/>
                  <a:pt x="160" y="137"/>
                </a:cubicBezTo>
                <a:cubicBezTo>
                  <a:pt x="160" y="135"/>
                  <a:pt x="158" y="133"/>
                  <a:pt x="156" y="133"/>
                </a:cubicBezTo>
                <a:close/>
                <a:moveTo>
                  <a:pt x="146" y="18"/>
                </a:moveTo>
                <a:cubicBezTo>
                  <a:pt x="120" y="18"/>
                  <a:pt x="120" y="18"/>
                  <a:pt x="120" y="18"/>
                </a:cubicBezTo>
                <a:cubicBezTo>
                  <a:pt x="118" y="18"/>
                  <a:pt x="116" y="20"/>
                  <a:pt x="116" y="22"/>
                </a:cubicBezTo>
                <a:cubicBezTo>
                  <a:pt x="116" y="47"/>
                  <a:pt x="116" y="47"/>
                  <a:pt x="116" y="47"/>
                </a:cubicBezTo>
                <a:cubicBezTo>
                  <a:pt x="97" y="47"/>
                  <a:pt x="97" y="47"/>
                  <a:pt x="97" y="47"/>
                </a:cubicBezTo>
                <a:cubicBezTo>
                  <a:pt x="97" y="4"/>
                  <a:pt x="97" y="4"/>
                  <a:pt x="97" y="4"/>
                </a:cubicBezTo>
                <a:cubicBezTo>
                  <a:pt x="97" y="2"/>
                  <a:pt x="95" y="0"/>
                  <a:pt x="93" y="0"/>
                </a:cubicBezTo>
                <a:cubicBezTo>
                  <a:pt x="67" y="0"/>
                  <a:pt x="67" y="0"/>
                  <a:pt x="67" y="0"/>
                </a:cubicBezTo>
                <a:cubicBezTo>
                  <a:pt x="65" y="0"/>
                  <a:pt x="63" y="2"/>
                  <a:pt x="63" y="4"/>
                </a:cubicBezTo>
                <a:cubicBezTo>
                  <a:pt x="63" y="75"/>
                  <a:pt x="63" y="75"/>
                  <a:pt x="63" y="75"/>
                </a:cubicBezTo>
                <a:cubicBezTo>
                  <a:pt x="44" y="75"/>
                  <a:pt x="44" y="75"/>
                  <a:pt x="44" y="75"/>
                </a:cubicBezTo>
                <a:cubicBezTo>
                  <a:pt x="44" y="43"/>
                  <a:pt x="44" y="43"/>
                  <a:pt x="44" y="43"/>
                </a:cubicBezTo>
                <a:cubicBezTo>
                  <a:pt x="44" y="41"/>
                  <a:pt x="42" y="39"/>
                  <a:pt x="40" y="39"/>
                </a:cubicBezTo>
                <a:cubicBezTo>
                  <a:pt x="14" y="39"/>
                  <a:pt x="14" y="39"/>
                  <a:pt x="14" y="39"/>
                </a:cubicBezTo>
                <a:cubicBezTo>
                  <a:pt x="12" y="39"/>
                  <a:pt x="10" y="41"/>
                  <a:pt x="10" y="43"/>
                </a:cubicBezTo>
                <a:cubicBezTo>
                  <a:pt x="10" y="116"/>
                  <a:pt x="10" y="116"/>
                  <a:pt x="10" y="116"/>
                </a:cubicBezTo>
                <a:cubicBezTo>
                  <a:pt x="10" y="118"/>
                  <a:pt x="12" y="119"/>
                  <a:pt x="14" y="119"/>
                </a:cubicBezTo>
                <a:cubicBezTo>
                  <a:pt x="40" y="119"/>
                  <a:pt x="40" y="119"/>
                  <a:pt x="40" y="119"/>
                </a:cubicBezTo>
                <a:cubicBezTo>
                  <a:pt x="67" y="119"/>
                  <a:pt x="67" y="119"/>
                  <a:pt x="67" y="119"/>
                </a:cubicBezTo>
                <a:cubicBezTo>
                  <a:pt x="93" y="119"/>
                  <a:pt x="93" y="119"/>
                  <a:pt x="93" y="119"/>
                </a:cubicBezTo>
                <a:cubicBezTo>
                  <a:pt x="120" y="119"/>
                  <a:pt x="120" y="119"/>
                  <a:pt x="120" y="119"/>
                </a:cubicBezTo>
                <a:cubicBezTo>
                  <a:pt x="146" y="119"/>
                  <a:pt x="146" y="119"/>
                  <a:pt x="146" y="119"/>
                </a:cubicBezTo>
                <a:cubicBezTo>
                  <a:pt x="148" y="119"/>
                  <a:pt x="150" y="118"/>
                  <a:pt x="150" y="116"/>
                </a:cubicBezTo>
                <a:cubicBezTo>
                  <a:pt x="150" y="22"/>
                  <a:pt x="150" y="22"/>
                  <a:pt x="150" y="22"/>
                </a:cubicBezTo>
                <a:cubicBezTo>
                  <a:pt x="150" y="20"/>
                  <a:pt x="148" y="18"/>
                  <a:pt x="146" y="18"/>
                </a:cubicBezTo>
                <a:close/>
                <a:moveTo>
                  <a:pt x="36" y="112"/>
                </a:moveTo>
                <a:cubicBezTo>
                  <a:pt x="17" y="112"/>
                  <a:pt x="17" y="112"/>
                  <a:pt x="17" y="112"/>
                </a:cubicBezTo>
                <a:cubicBezTo>
                  <a:pt x="17" y="47"/>
                  <a:pt x="17" y="47"/>
                  <a:pt x="17" y="47"/>
                </a:cubicBezTo>
                <a:cubicBezTo>
                  <a:pt x="36" y="47"/>
                  <a:pt x="36" y="47"/>
                  <a:pt x="36" y="47"/>
                </a:cubicBezTo>
                <a:lnTo>
                  <a:pt x="36" y="112"/>
                </a:lnTo>
                <a:close/>
                <a:moveTo>
                  <a:pt x="63" y="112"/>
                </a:moveTo>
                <a:cubicBezTo>
                  <a:pt x="44" y="112"/>
                  <a:pt x="44" y="112"/>
                  <a:pt x="44" y="112"/>
                </a:cubicBezTo>
                <a:cubicBezTo>
                  <a:pt x="44" y="83"/>
                  <a:pt x="44" y="83"/>
                  <a:pt x="44" y="83"/>
                </a:cubicBezTo>
                <a:cubicBezTo>
                  <a:pt x="63" y="83"/>
                  <a:pt x="63" y="83"/>
                  <a:pt x="63" y="83"/>
                </a:cubicBezTo>
                <a:lnTo>
                  <a:pt x="63" y="112"/>
                </a:lnTo>
                <a:close/>
                <a:moveTo>
                  <a:pt x="89" y="51"/>
                </a:moveTo>
                <a:cubicBezTo>
                  <a:pt x="89" y="112"/>
                  <a:pt x="89" y="112"/>
                  <a:pt x="89" y="112"/>
                </a:cubicBezTo>
                <a:cubicBezTo>
                  <a:pt x="71" y="112"/>
                  <a:pt x="71" y="112"/>
                  <a:pt x="71" y="112"/>
                </a:cubicBezTo>
                <a:cubicBezTo>
                  <a:pt x="71" y="8"/>
                  <a:pt x="71" y="8"/>
                  <a:pt x="71" y="8"/>
                </a:cubicBezTo>
                <a:cubicBezTo>
                  <a:pt x="89" y="8"/>
                  <a:pt x="89" y="8"/>
                  <a:pt x="89" y="8"/>
                </a:cubicBezTo>
                <a:lnTo>
                  <a:pt x="89" y="51"/>
                </a:lnTo>
                <a:close/>
                <a:moveTo>
                  <a:pt x="116" y="112"/>
                </a:moveTo>
                <a:cubicBezTo>
                  <a:pt x="97" y="112"/>
                  <a:pt x="97" y="112"/>
                  <a:pt x="97" y="112"/>
                </a:cubicBezTo>
                <a:cubicBezTo>
                  <a:pt x="97" y="55"/>
                  <a:pt x="97" y="55"/>
                  <a:pt x="97" y="55"/>
                </a:cubicBezTo>
                <a:cubicBezTo>
                  <a:pt x="116" y="55"/>
                  <a:pt x="116" y="55"/>
                  <a:pt x="116" y="55"/>
                </a:cubicBezTo>
                <a:lnTo>
                  <a:pt x="116" y="112"/>
                </a:lnTo>
                <a:close/>
                <a:moveTo>
                  <a:pt x="143" y="112"/>
                </a:moveTo>
                <a:cubicBezTo>
                  <a:pt x="124" y="112"/>
                  <a:pt x="124" y="112"/>
                  <a:pt x="124" y="112"/>
                </a:cubicBezTo>
                <a:cubicBezTo>
                  <a:pt x="124" y="51"/>
                  <a:pt x="124" y="51"/>
                  <a:pt x="124" y="51"/>
                </a:cubicBezTo>
                <a:cubicBezTo>
                  <a:pt x="124" y="25"/>
                  <a:pt x="124" y="25"/>
                  <a:pt x="124" y="25"/>
                </a:cubicBezTo>
                <a:cubicBezTo>
                  <a:pt x="143" y="25"/>
                  <a:pt x="143" y="25"/>
                  <a:pt x="143" y="25"/>
                </a:cubicBezTo>
                <a:cubicBezTo>
                  <a:pt x="143" y="112"/>
                  <a:pt x="143" y="112"/>
                  <a:pt x="143" y="11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" name="Freeform 9">
            <a:extLst>
              <a:ext uri="{FF2B5EF4-FFF2-40B4-BE49-F238E27FC236}">
                <a16:creationId xmlns:a16="http://schemas.microsoft.com/office/drawing/2014/main" xmlns="" id="{7342552C-C64F-452E-AEBC-D21291018C1B}"/>
              </a:ext>
            </a:extLst>
          </p:cNvPr>
          <p:cNvSpPr>
            <a:spLocks noEditPoints="1"/>
          </p:cNvSpPr>
          <p:nvPr/>
        </p:nvSpPr>
        <p:spPr bwMode="auto">
          <a:xfrm>
            <a:off x="1524000" y="2357438"/>
            <a:ext cx="546100" cy="285750"/>
          </a:xfrm>
          <a:custGeom>
            <a:avLst/>
            <a:gdLst>
              <a:gd name="T0" fmla="*/ 153 w 160"/>
              <a:gd name="T1" fmla="*/ 23 h 83"/>
              <a:gd name="T2" fmla="*/ 145 w 160"/>
              <a:gd name="T3" fmla="*/ 23 h 83"/>
              <a:gd name="T4" fmla="*/ 145 w 160"/>
              <a:gd name="T5" fmla="*/ 10 h 83"/>
              <a:gd name="T6" fmla="*/ 134 w 160"/>
              <a:gd name="T7" fmla="*/ 0 h 83"/>
              <a:gd name="T8" fmla="*/ 10 w 160"/>
              <a:gd name="T9" fmla="*/ 0 h 83"/>
              <a:gd name="T10" fmla="*/ 0 w 160"/>
              <a:gd name="T11" fmla="*/ 10 h 83"/>
              <a:gd name="T12" fmla="*/ 0 w 160"/>
              <a:gd name="T13" fmla="*/ 73 h 83"/>
              <a:gd name="T14" fmla="*/ 10 w 160"/>
              <a:gd name="T15" fmla="*/ 83 h 83"/>
              <a:gd name="T16" fmla="*/ 134 w 160"/>
              <a:gd name="T17" fmla="*/ 83 h 83"/>
              <a:gd name="T18" fmla="*/ 145 w 160"/>
              <a:gd name="T19" fmla="*/ 73 h 83"/>
              <a:gd name="T20" fmla="*/ 145 w 160"/>
              <a:gd name="T21" fmla="*/ 60 h 83"/>
              <a:gd name="T22" fmla="*/ 153 w 160"/>
              <a:gd name="T23" fmla="*/ 60 h 83"/>
              <a:gd name="T24" fmla="*/ 160 w 160"/>
              <a:gd name="T25" fmla="*/ 53 h 83"/>
              <a:gd name="T26" fmla="*/ 160 w 160"/>
              <a:gd name="T27" fmla="*/ 30 h 83"/>
              <a:gd name="T28" fmla="*/ 153 w 160"/>
              <a:gd name="T29" fmla="*/ 23 h 83"/>
              <a:gd name="T30" fmla="*/ 110 w 160"/>
              <a:gd name="T31" fmla="*/ 76 h 83"/>
              <a:gd name="T32" fmla="*/ 10 w 160"/>
              <a:gd name="T33" fmla="*/ 76 h 83"/>
              <a:gd name="T34" fmla="*/ 7 w 160"/>
              <a:gd name="T35" fmla="*/ 73 h 83"/>
              <a:gd name="T36" fmla="*/ 7 w 160"/>
              <a:gd name="T37" fmla="*/ 10 h 83"/>
              <a:gd name="T38" fmla="*/ 10 w 160"/>
              <a:gd name="T39" fmla="*/ 7 h 83"/>
              <a:gd name="T40" fmla="*/ 110 w 160"/>
              <a:gd name="T41" fmla="*/ 7 h 83"/>
              <a:gd name="T42" fmla="*/ 110 w 160"/>
              <a:gd name="T43" fmla="*/ 76 h 83"/>
              <a:gd name="T44" fmla="*/ 134 w 160"/>
              <a:gd name="T45" fmla="*/ 76 h 83"/>
              <a:gd name="T46" fmla="*/ 117 w 160"/>
              <a:gd name="T47" fmla="*/ 76 h 83"/>
              <a:gd name="T48" fmla="*/ 117 w 160"/>
              <a:gd name="T49" fmla="*/ 7 h 83"/>
              <a:gd name="T50" fmla="*/ 134 w 160"/>
              <a:gd name="T51" fmla="*/ 7 h 83"/>
              <a:gd name="T52" fmla="*/ 138 w 160"/>
              <a:gd name="T53" fmla="*/ 10 h 83"/>
              <a:gd name="T54" fmla="*/ 138 w 160"/>
              <a:gd name="T55" fmla="*/ 26 h 83"/>
              <a:gd name="T56" fmla="*/ 138 w 160"/>
              <a:gd name="T57" fmla="*/ 57 h 83"/>
              <a:gd name="T58" fmla="*/ 138 w 160"/>
              <a:gd name="T59" fmla="*/ 73 h 83"/>
              <a:gd name="T60" fmla="*/ 138 w 160"/>
              <a:gd name="T61" fmla="*/ 73 h 83"/>
              <a:gd name="T62" fmla="*/ 134 w 160"/>
              <a:gd name="T63" fmla="*/ 76 h 83"/>
              <a:gd name="T64" fmla="*/ 153 w 160"/>
              <a:gd name="T65" fmla="*/ 53 h 83"/>
              <a:gd name="T66" fmla="*/ 145 w 160"/>
              <a:gd name="T67" fmla="*/ 53 h 83"/>
              <a:gd name="T68" fmla="*/ 145 w 160"/>
              <a:gd name="T69" fmla="*/ 30 h 83"/>
              <a:gd name="T70" fmla="*/ 153 w 160"/>
              <a:gd name="T71" fmla="*/ 30 h 83"/>
              <a:gd name="T72" fmla="*/ 153 w 160"/>
              <a:gd name="T73" fmla="*/ 53 h 83"/>
              <a:gd name="T74" fmla="*/ 153 w 160"/>
              <a:gd name="T75" fmla="*/ 53 h 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60" h="83">
                <a:moveTo>
                  <a:pt x="153" y="23"/>
                </a:moveTo>
                <a:cubicBezTo>
                  <a:pt x="145" y="23"/>
                  <a:pt x="145" y="23"/>
                  <a:pt x="145" y="23"/>
                </a:cubicBezTo>
                <a:cubicBezTo>
                  <a:pt x="145" y="10"/>
                  <a:pt x="145" y="10"/>
                  <a:pt x="145" y="10"/>
                </a:cubicBezTo>
                <a:cubicBezTo>
                  <a:pt x="145" y="5"/>
                  <a:pt x="140" y="0"/>
                  <a:pt x="134" y="0"/>
                </a:cubicBezTo>
                <a:cubicBezTo>
                  <a:pt x="10" y="0"/>
                  <a:pt x="10" y="0"/>
                  <a:pt x="10" y="0"/>
                </a:cubicBezTo>
                <a:cubicBezTo>
                  <a:pt x="5" y="0"/>
                  <a:pt x="0" y="5"/>
                  <a:pt x="0" y="10"/>
                </a:cubicBezTo>
                <a:cubicBezTo>
                  <a:pt x="0" y="73"/>
                  <a:pt x="0" y="73"/>
                  <a:pt x="0" y="73"/>
                </a:cubicBezTo>
                <a:cubicBezTo>
                  <a:pt x="0" y="78"/>
                  <a:pt x="5" y="83"/>
                  <a:pt x="10" y="83"/>
                </a:cubicBezTo>
                <a:cubicBezTo>
                  <a:pt x="134" y="83"/>
                  <a:pt x="134" y="83"/>
                  <a:pt x="134" y="83"/>
                </a:cubicBezTo>
                <a:cubicBezTo>
                  <a:pt x="140" y="83"/>
                  <a:pt x="145" y="78"/>
                  <a:pt x="145" y="73"/>
                </a:cubicBezTo>
                <a:cubicBezTo>
                  <a:pt x="145" y="60"/>
                  <a:pt x="145" y="60"/>
                  <a:pt x="145" y="60"/>
                </a:cubicBezTo>
                <a:cubicBezTo>
                  <a:pt x="153" y="60"/>
                  <a:pt x="153" y="60"/>
                  <a:pt x="153" y="60"/>
                </a:cubicBezTo>
                <a:cubicBezTo>
                  <a:pt x="157" y="60"/>
                  <a:pt x="160" y="57"/>
                  <a:pt x="160" y="53"/>
                </a:cubicBezTo>
                <a:cubicBezTo>
                  <a:pt x="160" y="30"/>
                  <a:pt x="160" y="30"/>
                  <a:pt x="160" y="30"/>
                </a:cubicBezTo>
                <a:cubicBezTo>
                  <a:pt x="160" y="26"/>
                  <a:pt x="157" y="23"/>
                  <a:pt x="153" y="23"/>
                </a:cubicBezTo>
                <a:close/>
                <a:moveTo>
                  <a:pt x="110" y="76"/>
                </a:moveTo>
                <a:cubicBezTo>
                  <a:pt x="10" y="76"/>
                  <a:pt x="10" y="76"/>
                  <a:pt x="10" y="76"/>
                </a:cubicBezTo>
                <a:cubicBezTo>
                  <a:pt x="9" y="76"/>
                  <a:pt x="7" y="75"/>
                  <a:pt x="7" y="73"/>
                </a:cubicBezTo>
                <a:cubicBezTo>
                  <a:pt x="7" y="10"/>
                  <a:pt x="7" y="10"/>
                  <a:pt x="7" y="10"/>
                </a:cubicBezTo>
                <a:cubicBezTo>
                  <a:pt x="7" y="9"/>
                  <a:pt x="9" y="7"/>
                  <a:pt x="10" y="7"/>
                </a:cubicBezTo>
                <a:cubicBezTo>
                  <a:pt x="110" y="7"/>
                  <a:pt x="110" y="7"/>
                  <a:pt x="110" y="7"/>
                </a:cubicBezTo>
                <a:lnTo>
                  <a:pt x="110" y="76"/>
                </a:lnTo>
                <a:close/>
                <a:moveTo>
                  <a:pt x="134" y="76"/>
                </a:moveTo>
                <a:cubicBezTo>
                  <a:pt x="117" y="76"/>
                  <a:pt x="117" y="76"/>
                  <a:pt x="117" y="76"/>
                </a:cubicBezTo>
                <a:cubicBezTo>
                  <a:pt x="117" y="7"/>
                  <a:pt x="117" y="7"/>
                  <a:pt x="117" y="7"/>
                </a:cubicBezTo>
                <a:cubicBezTo>
                  <a:pt x="134" y="7"/>
                  <a:pt x="134" y="7"/>
                  <a:pt x="134" y="7"/>
                </a:cubicBezTo>
                <a:cubicBezTo>
                  <a:pt x="136" y="7"/>
                  <a:pt x="138" y="9"/>
                  <a:pt x="138" y="10"/>
                </a:cubicBezTo>
                <a:cubicBezTo>
                  <a:pt x="138" y="26"/>
                  <a:pt x="138" y="26"/>
                  <a:pt x="138" y="26"/>
                </a:cubicBezTo>
                <a:cubicBezTo>
                  <a:pt x="138" y="57"/>
                  <a:pt x="138" y="57"/>
                  <a:pt x="138" y="57"/>
                </a:cubicBezTo>
                <a:cubicBezTo>
                  <a:pt x="138" y="73"/>
                  <a:pt x="138" y="73"/>
                  <a:pt x="138" y="73"/>
                </a:cubicBezTo>
                <a:cubicBezTo>
                  <a:pt x="138" y="73"/>
                  <a:pt x="138" y="73"/>
                  <a:pt x="138" y="73"/>
                </a:cubicBezTo>
                <a:cubicBezTo>
                  <a:pt x="138" y="75"/>
                  <a:pt x="136" y="76"/>
                  <a:pt x="134" y="76"/>
                </a:cubicBezTo>
                <a:close/>
                <a:moveTo>
                  <a:pt x="153" y="53"/>
                </a:moveTo>
                <a:cubicBezTo>
                  <a:pt x="145" y="53"/>
                  <a:pt x="145" y="53"/>
                  <a:pt x="145" y="53"/>
                </a:cubicBezTo>
                <a:cubicBezTo>
                  <a:pt x="145" y="30"/>
                  <a:pt x="145" y="30"/>
                  <a:pt x="145" y="30"/>
                </a:cubicBezTo>
                <a:cubicBezTo>
                  <a:pt x="153" y="30"/>
                  <a:pt x="153" y="30"/>
                  <a:pt x="153" y="30"/>
                </a:cubicBezTo>
                <a:cubicBezTo>
                  <a:pt x="153" y="53"/>
                  <a:pt x="153" y="53"/>
                  <a:pt x="153" y="53"/>
                </a:cubicBezTo>
                <a:cubicBezTo>
                  <a:pt x="153" y="53"/>
                  <a:pt x="153" y="53"/>
                  <a:pt x="153" y="5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" name="Freeform 10">
            <a:extLst>
              <a:ext uri="{FF2B5EF4-FFF2-40B4-BE49-F238E27FC236}">
                <a16:creationId xmlns:a16="http://schemas.microsoft.com/office/drawing/2014/main" xmlns="" id="{7D6940B5-CFE2-4764-9977-3E356325E1C5}"/>
              </a:ext>
            </a:extLst>
          </p:cNvPr>
          <p:cNvSpPr>
            <a:spLocks noEditPoints="1"/>
          </p:cNvSpPr>
          <p:nvPr/>
        </p:nvSpPr>
        <p:spPr bwMode="auto">
          <a:xfrm>
            <a:off x="1524000" y="2976563"/>
            <a:ext cx="546100" cy="285750"/>
          </a:xfrm>
          <a:custGeom>
            <a:avLst/>
            <a:gdLst>
              <a:gd name="T0" fmla="*/ 153 w 160"/>
              <a:gd name="T1" fmla="*/ 23 h 83"/>
              <a:gd name="T2" fmla="*/ 145 w 160"/>
              <a:gd name="T3" fmla="*/ 23 h 83"/>
              <a:gd name="T4" fmla="*/ 145 w 160"/>
              <a:gd name="T5" fmla="*/ 10 h 83"/>
              <a:gd name="T6" fmla="*/ 134 w 160"/>
              <a:gd name="T7" fmla="*/ 0 h 83"/>
              <a:gd name="T8" fmla="*/ 10 w 160"/>
              <a:gd name="T9" fmla="*/ 0 h 83"/>
              <a:gd name="T10" fmla="*/ 0 w 160"/>
              <a:gd name="T11" fmla="*/ 10 h 83"/>
              <a:gd name="T12" fmla="*/ 0 w 160"/>
              <a:gd name="T13" fmla="*/ 73 h 83"/>
              <a:gd name="T14" fmla="*/ 10 w 160"/>
              <a:gd name="T15" fmla="*/ 83 h 83"/>
              <a:gd name="T16" fmla="*/ 134 w 160"/>
              <a:gd name="T17" fmla="*/ 83 h 83"/>
              <a:gd name="T18" fmla="*/ 145 w 160"/>
              <a:gd name="T19" fmla="*/ 73 h 83"/>
              <a:gd name="T20" fmla="*/ 145 w 160"/>
              <a:gd name="T21" fmla="*/ 60 h 83"/>
              <a:gd name="T22" fmla="*/ 153 w 160"/>
              <a:gd name="T23" fmla="*/ 60 h 83"/>
              <a:gd name="T24" fmla="*/ 160 w 160"/>
              <a:gd name="T25" fmla="*/ 53 h 83"/>
              <a:gd name="T26" fmla="*/ 160 w 160"/>
              <a:gd name="T27" fmla="*/ 30 h 83"/>
              <a:gd name="T28" fmla="*/ 153 w 160"/>
              <a:gd name="T29" fmla="*/ 23 h 83"/>
              <a:gd name="T30" fmla="*/ 35 w 160"/>
              <a:gd name="T31" fmla="*/ 76 h 83"/>
              <a:gd name="T32" fmla="*/ 10 w 160"/>
              <a:gd name="T33" fmla="*/ 76 h 83"/>
              <a:gd name="T34" fmla="*/ 7 w 160"/>
              <a:gd name="T35" fmla="*/ 73 h 83"/>
              <a:gd name="T36" fmla="*/ 7 w 160"/>
              <a:gd name="T37" fmla="*/ 10 h 83"/>
              <a:gd name="T38" fmla="*/ 10 w 160"/>
              <a:gd name="T39" fmla="*/ 7 h 83"/>
              <a:gd name="T40" fmla="*/ 35 w 160"/>
              <a:gd name="T41" fmla="*/ 7 h 83"/>
              <a:gd name="T42" fmla="*/ 35 w 160"/>
              <a:gd name="T43" fmla="*/ 76 h 83"/>
              <a:gd name="T44" fmla="*/ 138 w 160"/>
              <a:gd name="T45" fmla="*/ 73 h 83"/>
              <a:gd name="T46" fmla="*/ 134 w 160"/>
              <a:gd name="T47" fmla="*/ 76 h 83"/>
              <a:gd name="T48" fmla="*/ 42 w 160"/>
              <a:gd name="T49" fmla="*/ 76 h 83"/>
              <a:gd name="T50" fmla="*/ 42 w 160"/>
              <a:gd name="T51" fmla="*/ 7 h 83"/>
              <a:gd name="T52" fmla="*/ 134 w 160"/>
              <a:gd name="T53" fmla="*/ 7 h 83"/>
              <a:gd name="T54" fmla="*/ 138 w 160"/>
              <a:gd name="T55" fmla="*/ 10 h 83"/>
              <a:gd name="T56" fmla="*/ 138 w 160"/>
              <a:gd name="T57" fmla="*/ 73 h 83"/>
              <a:gd name="T58" fmla="*/ 153 w 160"/>
              <a:gd name="T59" fmla="*/ 53 h 83"/>
              <a:gd name="T60" fmla="*/ 145 w 160"/>
              <a:gd name="T61" fmla="*/ 53 h 83"/>
              <a:gd name="T62" fmla="*/ 145 w 160"/>
              <a:gd name="T63" fmla="*/ 30 h 83"/>
              <a:gd name="T64" fmla="*/ 153 w 160"/>
              <a:gd name="T65" fmla="*/ 30 h 83"/>
              <a:gd name="T66" fmla="*/ 153 w 160"/>
              <a:gd name="T67" fmla="*/ 53 h 83"/>
              <a:gd name="T68" fmla="*/ 153 w 160"/>
              <a:gd name="T69" fmla="*/ 53 h 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60" h="83">
                <a:moveTo>
                  <a:pt x="153" y="23"/>
                </a:moveTo>
                <a:cubicBezTo>
                  <a:pt x="145" y="23"/>
                  <a:pt x="145" y="23"/>
                  <a:pt x="145" y="23"/>
                </a:cubicBezTo>
                <a:cubicBezTo>
                  <a:pt x="145" y="10"/>
                  <a:pt x="145" y="10"/>
                  <a:pt x="145" y="10"/>
                </a:cubicBezTo>
                <a:cubicBezTo>
                  <a:pt x="145" y="5"/>
                  <a:pt x="140" y="0"/>
                  <a:pt x="134" y="0"/>
                </a:cubicBezTo>
                <a:cubicBezTo>
                  <a:pt x="10" y="0"/>
                  <a:pt x="10" y="0"/>
                  <a:pt x="10" y="0"/>
                </a:cubicBezTo>
                <a:cubicBezTo>
                  <a:pt x="5" y="0"/>
                  <a:pt x="0" y="5"/>
                  <a:pt x="0" y="10"/>
                </a:cubicBezTo>
                <a:cubicBezTo>
                  <a:pt x="0" y="73"/>
                  <a:pt x="0" y="73"/>
                  <a:pt x="0" y="73"/>
                </a:cubicBezTo>
                <a:cubicBezTo>
                  <a:pt x="0" y="78"/>
                  <a:pt x="5" y="83"/>
                  <a:pt x="10" y="83"/>
                </a:cubicBezTo>
                <a:cubicBezTo>
                  <a:pt x="134" y="83"/>
                  <a:pt x="134" y="83"/>
                  <a:pt x="134" y="83"/>
                </a:cubicBezTo>
                <a:cubicBezTo>
                  <a:pt x="140" y="83"/>
                  <a:pt x="145" y="78"/>
                  <a:pt x="145" y="73"/>
                </a:cubicBezTo>
                <a:cubicBezTo>
                  <a:pt x="145" y="60"/>
                  <a:pt x="145" y="60"/>
                  <a:pt x="145" y="60"/>
                </a:cubicBezTo>
                <a:cubicBezTo>
                  <a:pt x="153" y="60"/>
                  <a:pt x="153" y="60"/>
                  <a:pt x="153" y="60"/>
                </a:cubicBezTo>
                <a:cubicBezTo>
                  <a:pt x="157" y="60"/>
                  <a:pt x="160" y="57"/>
                  <a:pt x="160" y="53"/>
                </a:cubicBezTo>
                <a:cubicBezTo>
                  <a:pt x="160" y="30"/>
                  <a:pt x="160" y="30"/>
                  <a:pt x="160" y="30"/>
                </a:cubicBezTo>
                <a:cubicBezTo>
                  <a:pt x="160" y="26"/>
                  <a:pt x="157" y="23"/>
                  <a:pt x="153" y="23"/>
                </a:cubicBezTo>
                <a:close/>
                <a:moveTo>
                  <a:pt x="35" y="76"/>
                </a:moveTo>
                <a:cubicBezTo>
                  <a:pt x="10" y="76"/>
                  <a:pt x="10" y="76"/>
                  <a:pt x="10" y="76"/>
                </a:cubicBezTo>
                <a:cubicBezTo>
                  <a:pt x="9" y="76"/>
                  <a:pt x="7" y="75"/>
                  <a:pt x="7" y="73"/>
                </a:cubicBezTo>
                <a:cubicBezTo>
                  <a:pt x="7" y="10"/>
                  <a:pt x="7" y="10"/>
                  <a:pt x="7" y="10"/>
                </a:cubicBezTo>
                <a:cubicBezTo>
                  <a:pt x="7" y="9"/>
                  <a:pt x="9" y="7"/>
                  <a:pt x="10" y="7"/>
                </a:cubicBezTo>
                <a:cubicBezTo>
                  <a:pt x="35" y="7"/>
                  <a:pt x="35" y="7"/>
                  <a:pt x="35" y="7"/>
                </a:cubicBezTo>
                <a:lnTo>
                  <a:pt x="35" y="76"/>
                </a:lnTo>
                <a:close/>
                <a:moveTo>
                  <a:pt x="138" y="73"/>
                </a:moveTo>
                <a:cubicBezTo>
                  <a:pt x="138" y="75"/>
                  <a:pt x="136" y="76"/>
                  <a:pt x="134" y="76"/>
                </a:cubicBezTo>
                <a:cubicBezTo>
                  <a:pt x="42" y="76"/>
                  <a:pt x="42" y="76"/>
                  <a:pt x="42" y="76"/>
                </a:cubicBezTo>
                <a:cubicBezTo>
                  <a:pt x="42" y="7"/>
                  <a:pt x="42" y="7"/>
                  <a:pt x="42" y="7"/>
                </a:cubicBezTo>
                <a:cubicBezTo>
                  <a:pt x="134" y="7"/>
                  <a:pt x="134" y="7"/>
                  <a:pt x="134" y="7"/>
                </a:cubicBezTo>
                <a:cubicBezTo>
                  <a:pt x="136" y="7"/>
                  <a:pt x="138" y="9"/>
                  <a:pt x="138" y="10"/>
                </a:cubicBezTo>
                <a:cubicBezTo>
                  <a:pt x="138" y="73"/>
                  <a:pt x="138" y="73"/>
                  <a:pt x="138" y="73"/>
                </a:cubicBezTo>
                <a:close/>
                <a:moveTo>
                  <a:pt x="153" y="53"/>
                </a:moveTo>
                <a:cubicBezTo>
                  <a:pt x="145" y="53"/>
                  <a:pt x="145" y="53"/>
                  <a:pt x="145" y="53"/>
                </a:cubicBezTo>
                <a:cubicBezTo>
                  <a:pt x="145" y="30"/>
                  <a:pt x="145" y="30"/>
                  <a:pt x="145" y="30"/>
                </a:cubicBezTo>
                <a:cubicBezTo>
                  <a:pt x="153" y="30"/>
                  <a:pt x="153" y="30"/>
                  <a:pt x="153" y="30"/>
                </a:cubicBezTo>
                <a:cubicBezTo>
                  <a:pt x="153" y="53"/>
                  <a:pt x="153" y="53"/>
                  <a:pt x="153" y="53"/>
                </a:cubicBezTo>
                <a:cubicBezTo>
                  <a:pt x="153" y="53"/>
                  <a:pt x="153" y="53"/>
                  <a:pt x="153" y="5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" name="Freeform 11">
            <a:extLst>
              <a:ext uri="{FF2B5EF4-FFF2-40B4-BE49-F238E27FC236}">
                <a16:creationId xmlns:a16="http://schemas.microsoft.com/office/drawing/2014/main" xmlns="" id="{5AFF6BC6-CE93-4123-B4E8-2EA5000D9106}"/>
              </a:ext>
            </a:extLst>
          </p:cNvPr>
          <p:cNvSpPr>
            <a:spLocks/>
          </p:cNvSpPr>
          <p:nvPr/>
        </p:nvSpPr>
        <p:spPr bwMode="auto">
          <a:xfrm>
            <a:off x="1749425" y="3073400"/>
            <a:ext cx="166688" cy="92075"/>
          </a:xfrm>
          <a:custGeom>
            <a:avLst/>
            <a:gdLst>
              <a:gd name="T0" fmla="*/ 48 w 49"/>
              <a:gd name="T1" fmla="*/ 9 h 27"/>
              <a:gd name="T2" fmla="*/ 43 w 49"/>
              <a:gd name="T3" fmla="*/ 8 h 27"/>
              <a:gd name="T4" fmla="*/ 28 w 49"/>
              <a:gd name="T5" fmla="*/ 18 h 27"/>
              <a:gd name="T6" fmla="*/ 28 w 49"/>
              <a:gd name="T7" fmla="*/ 3 h 27"/>
              <a:gd name="T8" fmla="*/ 26 w 49"/>
              <a:gd name="T9" fmla="*/ 0 h 27"/>
              <a:gd name="T10" fmla="*/ 22 w 49"/>
              <a:gd name="T11" fmla="*/ 0 h 27"/>
              <a:gd name="T12" fmla="*/ 2 w 49"/>
              <a:gd name="T13" fmla="*/ 13 h 27"/>
              <a:gd name="T14" fmla="*/ 1 w 49"/>
              <a:gd name="T15" fmla="*/ 18 h 27"/>
              <a:gd name="T16" fmla="*/ 5 w 49"/>
              <a:gd name="T17" fmla="*/ 19 h 27"/>
              <a:gd name="T18" fmla="*/ 21 w 49"/>
              <a:gd name="T19" fmla="*/ 10 h 27"/>
              <a:gd name="T20" fmla="*/ 21 w 49"/>
              <a:gd name="T21" fmla="*/ 24 h 27"/>
              <a:gd name="T22" fmla="*/ 22 w 49"/>
              <a:gd name="T23" fmla="*/ 27 h 27"/>
              <a:gd name="T24" fmla="*/ 24 w 49"/>
              <a:gd name="T25" fmla="*/ 27 h 27"/>
              <a:gd name="T26" fmla="*/ 26 w 49"/>
              <a:gd name="T27" fmla="*/ 27 h 27"/>
              <a:gd name="T28" fmla="*/ 47 w 49"/>
              <a:gd name="T29" fmla="*/ 14 h 27"/>
              <a:gd name="T30" fmla="*/ 48 w 49"/>
              <a:gd name="T31" fmla="*/ 9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49" h="27">
                <a:moveTo>
                  <a:pt x="48" y="9"/>
                </a:moveTo>
                <a:cubicBezTo>
                  <a:pt x="47" y="7"/>
                  <a:pt x="44" y="7"/>
                  <a:pt x="43" y="8"/>
                </a:cubicBezTo>
                <a:cubicBezTo>
                  <a:pt x="28" y="18"/>
                  <a:pt x="28" y="18"/>
                  <a:pt x="28" y="18"/>
                </a:cubicBezTo>
                <a:cubicBezTo>
                  <a:pt x="28" y="3"/>
                  <a:pt x="28" y="3"/>
                  <a:pt x="28" y="3"/>
                </a:cubicBezTo>
                <a:cubicBezTo>
                  <a:pt x="28" y="2"/>
                  <a:pt x="27" y="1"/>
                  <a:pt x="26" y="0"/>
                </a:cubicBezTo>
                <a:cubicBezTo>
                  <a:pt x="25" y="0"/>
                  <a:pt x="23" y="0"/>
                  <a:pt x="22" y="0"/>
                </a:cubicBezTo>
                <a:cubicBezTo>
                  <a:pt x="2" y="13"/>
                  <a:pt x="2" y="13"/>
                  <a:pt x="2" y="13"/>
                </a:cubicBezTo>
                <a:cubicBezTo>
                  <a:pt x="0" y="14"/>
                  <a:pt x="0" y="17"/>
                  <a:pt x="1" y="18"/>
                </a:cubicBezTo>
                <a:cubicBezTo>
                  <a:pt x="2" y="20"/>
                  <a:pt x="4" y="20"/>
                  <a:pt x="5" y="19"/>
                </a:cubicBezTo>
                <a:cubicBezTo>
                  <a:pt x="21" y="10"/>
                  <a:pt x="21" y="10"/>
                  <a:pt x="21" y="10"/>
                </a:cubicBezTo>
                <a:cubicBezTo>
                  <a:pt x="21" y="24"/>
                  <a:pt x="21" y="24"/>
                  <a:pt x="21" y="24"/>
                </a:cubicBezTo>
                <a:cubicBezTo>
                  <a:pt x="21" y="25"/>
                  <a:pt x="21" y="26"/>
                  <a:pt x="22" y="27"/>
                </a:cubicBezTo>
                <a:cubicBezTo>
                  <a:pt x="23" y="27"/>
                  <a:pt x="24" y="27"/>
                  <a:pt x="24" y="27"/>
                </a:cubicBezTo>
                <a:cubicBezTo>
                  <a:pt x="25" y="27"/>
                  <a:pt x="25" y="27"/>
                  <a:pt x="26" y="27"/>
                </a:cubicBezTo>
                <a:cubicBezTo>
                  <a:pt x="47" y="14"/>
                  <a:pt x="47" y="14"/>
                  <a:pt x="47" y="14"/>
                </a:cubicBezTo>
                <a:cubicBezTo>
                  <a:pt x="48" y="13"/>
                  <a:pt x="49" y="11"/>
                  <a:pt x="48" y="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" name="Freeform 12">
            <a:extLst>
              <a:ext uri="{FF2B5EF4-FFF2-40B4-BE49-F238E27FC236}">
                <a16:creationId xmlns:a16="http://schemas.microsoft.com/office/drawing/2014/main" xmlns="" id="{A09F5ED4-CE72-4C18-BC11-5F128913AF54}"/>
              </a:ext>
            </a:extLst>
          </p:cNvPr>
          <p:cNvSpPr>
            <a:spLocks noEditPoints="1"/>
          </p:cNvSpPr>
          <p:nvPr/>
        </p:nvSpPr>
        <p:spPr bwMode="auto">
          <a:xfrm>
            <a:off x="1592263" y="3471863"/>
            <a:ext cx="395288" cy="550863"/>
          </a:xfrm>
          <a:custGeom>
            <a:avLst/>
            <a:gdLst>
              <a:gd name="T0" fmla="*/ 115 w 116"/>
              <a:gd name="T1" fmla="*/ 130 h 160"/>
              <a:gd name="T2" fmla="*/ 107 w 116"/>
              <a:gd name="T3" fmla="*/ 115 h 160"/>
              <a:gd name="T4" fmla="*/ 107 w 116"/>
              <a:gd name="T5" fmla="*/ 79 h 160"/>
              <a:gd name="T6" fmla="*/ 72 w 116"/>
              <a:gd name="T7" fmla="*/ 32 h 160"/>
              <a:gd name="T8" fmla="*/ 72 w 116"/>
              <a:gd name="T9" fmla="*/ 14 h 160"/>
              <a:gd name="T10" fmla="*/ 58 w 116"/>
              <a:gd name="T11" fmla="*/ 0 h 160"/>
              <a:gd name="T12" fmla="*/ 44 w 116"/>
              <a:gd name="T13" fmla="*/ 14 h 160"/>
              <a:gd name="T14" fmla="*/ 44 w 116"/>
              <a:gd name="T15" fmla="*/ 32 h 160"/>
              <a:gd name="T16" fmla="*/ 9 w 116"/>
              <a:gd name="T17" fmla="*/ 79 h 160"/>
              <a:gd name="T18" fmla="*/ 9 w 116"/>
              <a:gd name="T19" fmla="*/ 115 h 160"/>
              <a:gd name="T20" fmla="*/ 1 w 116"/>
              <a:gd name="T21" fmla="*/ 130 h 160"/>
              <a:gd name="T22" fmla="*/ 1 w 116"/>
              <a:gd name="T23" fmla="*/ 139 h 160"/>
              <a:gd name="T24" fmla="*/ 9 w 116"/>
              <a:gd name="T25" fmla="*/ 143 h 160"/>
              <a:gd name="T26" fmla="*/ 40 w 116"/>
              <a:gd name="T27" fmla="*/ 143 h 160"/>
              <a:gd name="T28" fmla="*/ 58 w 116"/>
              <a:gd name="T29" fmla="*/ 160 h 160"/>
              <a:gd name="T30" fmla="*/ 76 w 116"/>
              <a:gd name="T31" fmla="*/ 143 h 160"/>
              <a:gd name="T32" fmla="*/ 107 w 116"/>
              <a:gd name="T33" fmla="*/ 143 h 160"/>
              <a:gd name="T34" fmla="*/ 115 w 116"/>
              <a:gd name="T35" fmla="*/ 139 h 160"/>
              <a:gd name="T36" fmla="*/ 115 w 116"/>
              <a:gd name="T37" fmla="*/ 130 h 160"/>
              <a:gd name="T38" fmla="*/ 52 w 116"/>
              <a:gd name="T39" fmla="*/ 14 h 160"/>
              <a:gd name="T40" fmla="*/ 58 w 116"/>
              <a:gd name="T41" fmla="*/ 7 h 160"/>
              <a:gd name="T42" fmla="*/ 64 w 116"/>
              <a:gd name="T43" fmla="*/ 14 h 160"/>
              <a:gd name="T44" fmla="*/ 64 w 116"/>
              <a:gd name="T45" fmla="*/ 30 h 160"/>
              <a:gd name="T46" fmla="*/ 58 w 116"/>
              <a:gd name="T47" fmla="*/ 30 h 160"/>
              <a:gd name="T48" fmla="*/ 52 w 116"/>
              <a:gd name="T49" fmla="*/ 30 h 160"/>
              <a:gd name="T50" fmla="*/ 52 w 116"/>
              <a:gd name="T51" fmla="*/ 14 h 160"/>
              <a:gd name="T52" fmla="*/ 16 w 116"/>
              <a:gd name="T53" fmla="*/ 79 h 160"/>
              <a:gd name="T54" fmla="*/ 58 w 116"/>
              <a:gd name="T55" fmla="*/ 37 h 160"/>
              <a:gd name="T56" fmla="*/ 100 w 116"/>
              <a:gd name="T57" fmla="*/ 79 h 160"/>
              <a:gd name="T58" fmla="*/ 100 w 116"/>
              <a:gd name="T59" fmla="*/ 112 h 160"/>
              <a:gd name="T60" fmla="*/ 16 w 116"/>
              <a:gd name="T61" fmla="*/ 112 h 160"/>
              <a:gd name="T62" fmla="*/ 16 w 116"/>
              <a:gd name="T63" fmla="*/ 79 h 160"/>
              <a:gd name="T64" fmla="*/ 58 w 116"/>
              <a:gd name="T65" fmla="*/ 153 h 160"/>
              <a:gd name="T66" fmla="*/ 47 w 116"/>
              <a:gd name="T67" fmla="*/ 143 h 160"/>
              <a:gd name="T68" fmla="*/ 69 w 116"/>
              <a:gd name="T69" fmla="*/ 143 h 160"/>
              <a:gd name="T70" fmla="*/ 58 w 116"/>
              <a:gd name="T71" fmla="*/ 153 h 160"/>
              <a:gd name="T72" fmla="*/ 109 w 116"/>
              <a:gd name="T73" fmla="*/ 135 h 160"/>
              <a:gd name="T74" fmla="*/ 107 w 116"/>
              <a:gd name="T75" fmla="*/ 136 h 160"/>
              <a:gd name="T76" fmla="*/ 9 w 116"/>
              <a:gd name="T77" fmla="*/ 136 h 160"/>
              <a:gd name="T78" fmla="*/ 7 w 116"/>
              <a:gd name="T79" fmla="*/ 135 h 160"/>
              <a:gd name="T80" fmla="*/ 7 w 116"/>
              <a:gd name="T81" fmla="*/ 133 h 160"/>
              <a:gd name="T82" fmla="*/ 15 w 116"/>
              <a:gd name="T83" fmla="*/ 119 h 160"/>
              <a:gd name="T84" fmla="*/ 101 w 116"/>
              <a:gd name="T85" fmla="*/ 119 h 160"/>
              <a:gd name="T86" fmla="*/ 109 w 116"/>
              <a:gd name="T87" fmla="*/ 133 h 160"/>
              <a:gd name="T88" fmla="*/ 109 w 116"/>
              <a:gd name="T89" fmla="*/ 135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116" h="160">
                <a:moveTo>
                  <a:pt x="115" y="130"/>
                </a:moveTo>
                <a:cubicBezTo>
                  <a:pt x="107" y="115"/>
                  <a:pt x="107" y="115"/>
                  <a:pt x="107" y="115"/>
                </a:cubicBezTo>
                <a:cubicBezTo>
                  <a:pt x="107" y="79"/>
                  <a:pt x="107" y="79"/>
                  <a:pt x="107" y="79"/>
                </a:cubicBezTo>
                <a:cubicBezTo>
                  <a:pt x="107" y="57"/>
                  <a:pt x="92" y="38"/>
                  <a:pt x="72" y="32"/>
                </a:cubicBezTo>
                <a:cubicBezTo>
                  <a:pt x="72" y="14"/>
                  <a:pt x="72" y="14"/>
                  <a:pt x="72" y="14"/>
                </a:cubicBezTo>
                <a:cubicBezTo>
                  <a:pt x="72" y="6"/>
                  <a:pt x="66" y="0"/>
                  <a:pt x="58" y="0"/>
                </a:cubicBezTo>
                <a:cubicBezTo>
                  <a:pt x="50" y="0"/>
                  <a:pt x="44" y="6"/>
                  <a:pt x="44" y="14"/>
                </a:cubicBezTo>
                <a:cubicBezTo>
                  <a:pt x="44" y="32"/>
                  <a:pt x="44" y="32"/>
                  <a:pt x="44" y="32"/>
                </a:cubicBezTo>
                <a:cubicBezTo>
                  <a:pt x="24" y="38"/>
                  <a:pt x="9" y="57"/>
                  <a:pt x="9" y="79"/>
                </a:cubicBezTo>
                <a:cubicBezTo>
                  <a:pt x="9" y="115"/>
                  <a:pt x="9" y="115"/>
                  <a:pt x="9" y="115"/>
                </a:cubicBezTo>
                <a:cubicBezTo>
                  <a:pt x="1" y="130"/>
                  <a:pt x="1" y="130"/>
                  <a:pt x="1" y="130"/>
                </a:cubicBezTo>
                <a:cubicBezTo>
                  <a:pt x="0" y="133"/>
                  <a:pt x="0" y="136"/>
                  <a:pt x="1" y="139"/>
                </a:cubicBezTo>
                <a:cubicBezTo>
                  <a:pt x="3" y="141"/>
                  <a:pt x="6" y="143"/>
                  <a:pt x="9" y="143"/>
                </a:cubicBezTo>
                <a:cubicBezTo>
                  <a:pt x="40" y="143"/>
                  <a:pt x="40" y="143"/>
                  <a:pt x="40" y="143"/>
                </a:cubicBezTo>
                <a:cubicBezTo>
                  <a:pt x="41" y="152"/>
                  <a:pt x="48" y="160"/>
                  <a:pt x="58" y="160"/>
                </a:cubicBezTo>
                <a:cubicBezTo>
                  <a:pt x="68" y="160"/>
                  <a:pt x="75" y="152"/>
                  <a:pt x="76" y="143"/>
                </a:cubicBezTo>
                <a:cubicBezTo>
                  <a:pt x="107" y="143"/>
                  <a:pt x="107" y="143"/>
                  <a:pt x="107" y="143"/>
                </a:cubicBezTo>
                <a:cubicBezTo>
                  <a:pt x="110" y="143"/>
                  <a:pt x="113" y="141"/>
                  <a:pt x="115" y="139"/>
                </a:cubicBezTo>
                <a:cubicBezTo>
                  <a:pt x="116" y="136"/>
                  <a:pt x="116" y="133"/>
                  <a:pt x="115" y="130"/>
                </a:cubicBezTo>
                <a:close/>
                <a:moveTo>
                  <a:pt x="52" y="14"/>
                </a:moveTo>
                <a:cubicBezTo>
                  <a:pt x="52" y="10"/>
                  <a:pt x="54" y="7"/>
                  <a:pt x="58" y="7"/>
                </a:cubicBezTo>
                <a:cubicBezTo>
                  <a:pt x="62" y="7"/>
                  <a:pt x="64" y="10"/>
                  <a:pt x="64" y="14"/>
                </a:cubicBezTo>
                <a:cubicBezTo>
                  <a:pt x="64" y="30"/>
                  <a:pt x="64" y="30"/>
                  <a:pt x="64" y="30"/>
                </a:cubicBezTo>
                <a:cubicBezTo>
                  <a:pt x="62" y="30"/>
                  <a:pt x="60" y="30"/>
                  <a:pt x="58" y="30"/>
                </a:cubicBezTo>
                <a:cubicBezTo>
                  <a:pt x="56" y="30"/>
                  <a:pt x="54" y="30"/>
                  <a:pt x="52" y="30"/>
                </a:cubicBezTo>
                <a:lnTo>
                  <a:pt x="52" y="14"/>
                </a:lnTo>
                <a:close/>
                <a:moveTo>
                  <a:pt x="16" y="79"/>
                </a:moveTo>
                <a:cubicBezTo>
                  <a:pt x="16" y="56"/>
                  <a:pt x="35" y="37"/>
                  <a:pt x="58" y="37"/>
                </a:cubicBezTo>
                <a:cubicBezTo>
                  <a:pt x="81" y="37"/>
                  <a:pt x="100" y="56"/>
                  <a:pt x="100" y="79"/>
                </a:cubicBezTo>
                <a:cubicBezTo>
                  <a:pt x="100" y="112"/>
                  <a:pt x="100" y="112"/>
                  <a:pt x="100" y="112"/>
                </a:cubicBezTo>
                <a:cubicBezTo>
                  <a:pt x="16" y="112"/>
                  <a:pt x="16" y="112"/>
                  <a:pt x="16" y="112"/>
                </a:cubicBezTo>
                <a:lnTo>
                  <a:pt x="16" y="79"/>
                </a:lnTo>
                <a:close/>
                <a:moveTo>
                  <a:pt x="58" y="153"/>
                </a:moveTo>
                <a:cubicBezTo>
                  <a:pt x="52" y="153"/>
                  <a:pt x="48" y="148"/>
                  <a:pt x="47" y="143"/>
                </a:cubicBezTo>
                <a:cubicBezTo>
                  <a:pt x="69" y="143"/>
                  <a:pt x="69" y="143"/>
                  <a:pt x="69" y="143"/>
                </a:cubicBezTo>
                <a:cubicBezTo>
                  <a:pt x="68" y="148"/>
                  <a:pt x="64" y="153"/>
                  <a:pt x="58" y="153"/>
                </a:cubicBezTo>
                <a:close/>
                <a:moveTo>
                  <a:pt x="109" y="135"/>
                </a:moveTo>
                <a:cubicBezTo>
                  <a:pt x="108" y="135"/>
                  <a:pt x="108" y="136"/>
                  <a:pt x="107" y="136"/>
                </a:cubicBezTo>
                <a:cubicBezTo>
                  <a:pt x="9" y="136"/>
                  <a:pt x="9" y="136"/>
                  <a:pt x="9" y="136"/>
                </a:cubicBezTo>
                <a:cubicBezTo>
                  <a:pt x="8" y="136"/>
                  <a:pt x="8" y="135"/>
                  <a:pt x="7" y="135"/>
                </a:cubicBezTo>
                <a:cubicBezTo>
                  <a:pt x="7" y="135"/>
                  <a:pt x="7" y="134"/>
                  <a:pt x="7" y="133"/>
                </a:cubicBezTo>
                <a:cubicBezTo>
                  <a:pt x="15" y="119"/>
                  <a:pt x="15" y="119"/>
                  <a:pt x="15" y="119"/>
                </a:cubicBezTo>
                <a:cubicBezTo>
                  <a:pt x="101" y="119"/>
                  <a:pt x="101" y="119"/>
                  <a:pt x="101" y="119"/>
                </a:cubicBezTo>
                <a:cubicBezTo>
                  <a:pt x="109" y="133"/>
                  <a:pt x="109" y="133"/>
                  <a:pt x="109" y="133"/>
                </a:cubicBezTo>
                <a:cubicBezTo>
                  <a:pt x="109" y="134"/>
                  <a:pt x="109" y="135"/>
                  <a:pt x="109" y="13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" name="Freeform 13">
            <a:extLst>
              <a:ext uri="{FF2B5EF4-FFF2-40B4-BE49-F238E27FC236}">
                <a16:creationId xmlns:a16="http://schemas.microsoft.com/office/drawing/2014/main" xmlns="" id="{390F2553-020B-46E6-86A8-8A3FB8520553}"/>
              </a:ext>
            </a:extLst>
          </p:cNvPr>
          <p:cNvSpPr>
            <a:spLocks/>
          </p:cNvSpPr>
          <p:nvPr/>
        </p:nvSpPr>
        <p:spPr bwMode="auto">
          <a:xfrm>
            <a:off x="1681163" y="3633788"/>
            <a:ext cx="122238" cy="123825"/>
          </a:xfrm>
          <a:custGeom>
            <a:avLst/>
            <a:gdLst>
              <a:gd name="T0" fmla="*/ 32 w 36"/>
              <a:gd name="T1" fmla="*/ 0 h 36"/>
              <a:gd name="T2" fmla="*/ 0 w 36"/>
              <a:gd name="T3" fmla="*/ 32 h 36"/>
              <a:gd name="T4" fmla="*/ 3 w 36"/>
              <a:gd name="T5" fmla="*/ 36 h 36"/>
              <a:gd name="T6" fmla="*/ 7 w 36"/>
              <a:gd name="T7" fmla="*/ 32 h 36"/>
              <a:gd name="T8" fmla="*/ 32 w 36"/>
              <a:gd name="T9" fmla="*/ 7 h 36"/>
              <a:gd name="T10" fmla="*/ 36 w 36"/>
              <a:gd name="T11" fmla="*/ 3 h 36"/>
              <a:gd name="T12" fmla="*/ 32 w 36"/>
              <a:gd name="T13" fmla="*/ 0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6" h="36">
                <a:moveTo>
                  <a:pt x="32" y="0"/>
                </a:moveTo>
                <a:cubicBezTo>
                  <a:pt x="14" y="0"/>
                  <a:pt x="0" y="14"/>
                  <a:pt x="0" y="32"/>
                </a:cubicBezTo>
                <a:cubicBezTo>
                  <a:pt x="0" y="34"/>
                  <a:pt x="1" y="36"/>
                  <a:pt x="3" y="36"/>
                </a:cubicBezTo>
                <a:cubicBezTo>
                  <a:pt x="5" y="36"/>
                  <a:pt x="7" y="34"/>
                  <a:pt x="7" y="32"/>
                </a:cubicBezTo>
                <a:cubicBezTo>
                  <a:pt x="7" y="18"/>
                  <a:pt x="18" y="7"/>
                  <a:pt x="32" y="7"/>
                </a:cubicBezTo>
                <a:cubicBezTo>
                  <a:pt x="34" y="7"/>
                  <a:pt x="36" y="5"/>
                  <a:pt x="36" y="3"/>
                </a:cubicBezTo>
                <a:cubicBezTo>
                  <a:pt x="36" y="1"/>
                  <a:pt x="34" y="0"/>
                  <a:pt x="32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" name="Freeform 14">
            <a:extLst>
              <a:ext uri="{FF2B5EF4-FFF2-40B4-BE49-F238E27FC236}">
                <a16:creationId xmlns:a16="http://schemas.microsoft.com/office/drawing/2014/main" xmlns="" id="{04E7BB71-88D8-4460-8070-F39BC7CCC538}"/>
              </a:ext>
            </a:extLst>
          </p:cNvPr>
          <p:cNvSpPr>
            <a:spLocks noEditPoints="1"/>
          </p:cNvSpPr>
          <p:nvPr/>
        </p:nvSpPr>
        <p:spPr bwMode="auto">
          <a:xfrm>
            <a:off x="1687513" y="4176713"/>
            <a:ext cx="215900" cy="379413"/>
          </a:xfrm>
          <a:custGeom>
            <a:avLst/>
            <a:gdLst>
              <a:gd name="T0" fmla="*/ 61 w 63"/>
              <a:gd name="T1" fmla="*/ 78 h 110"/>
              <a:gd name="T2" fmla="*/ 34 w 63"/>
              <a:gd name="T3" fmla="*/ 55 h 110"/>
              <a:gd name="T4" fmla="*/ 61 w 63"/>
              <a:gd name="T5" fmla="*/ 32 h 110"/>
              <a:gd name="T6" fmla="*/ 63 w 63"/>
              <a:gd name="T7" fmla="*/ 29 h 110"/>
              <a:gd name="T8" fmla="*/ 61 w 63"/>
              <a:gd name="T9" fmla="*/ 25 h 110"/>
              <a:gd name="T10" fmla="*/ 32 w 63"/>
              <a:gd name="T11" fmla="*/ 1 h 110"/>
              <a:gd name="T12" fmla="*/ 27 w 63"/>
              <a:gd name="T13" fmla="*/ 0 h 110"/>
              <a:gd name="T14" fmla="*/ 25 w 63"/>
              <a:gd name="T15" fmla="*/ 4 h 110"/>
              <a:gd name="T16" fmla="*/ 25 w 63"/>
              <a:gd name="T17" fmla="*/ 47 h 110"/>
              <a:gd name="T18" fmla="*/ 6 w 63"/>
              <a:gd name="T19" fmla="*/ 31 h 110"/>
              <a:gd name="T20" fmla="*/ 2 w 63"/>
              <a:gd name="T21" fmla="*/ 32 h 110"/>
              <a:gd name="T22" fmla="*/ 2 w 63"/>
              <a:gd name="T23" fmla="*/ 37 h 110"/>
              <a:gd name="T24" fmla="*/ 23 w 63"/>
              <a:gd name="T25" fmla="*/ 54 h 110"/>
              <a:gd name="T26" fmla="*/ 2 w 63"/>
              <a:gd name="T27" fmla="*/ 72 h 110"/>
              <a:gd name="T28" fmla="*/ 1 w 63"/>
              <a:gd name="T29" fmla="*/ 77 h 110"/>
              <a:gd name="T30" fmla="*/ 6 w 63"/>
              <a:gd name="T31" fmla="*/ 77 h 110"/>
              <a:gd name="T32" fmla="*/ 25 w 63"/>
              <a:gd name="T33" fmla="*/ 62 h 110"/>
              <a:gd name="T34" fmla="*/ 25 w 63"/>
              <a:gd name="T35" fmla="*/ 106 h 110"/>
              <a:gd name="T36" fmla="*/ 27 w 63"/>
              <a:gd name="T37" fmla="*/ 110 h 110"/>
              <a:gd name="T38" fmla="*/ 29 w 63"/>
              <a:gd name="T39" fmla="*/ 110 h 110"/>
              <a:gd name="T40" fmla="*/ 32 w 63"/>
              <a:gd name="T41" fmla="*/ 109 h 110"/>
              <a:gd name="T42" fmla="*/ 61 w 63"/>
              <a:gd name="T43" fmla="*/ 85 h 110"/>
              <a:gd name="T44" fmla="*/ 63 w 63"/>
              <a:gd name="T45" fmla="*/ 81 h 110"/>
              <a:gd name="T46" fmla="*/ 61 w 63"/>
              <a:gd name="T47" fmla="*/ 78 h 110"/>
              <a:gd name="T48" fmla="*/ 32 w 63"/>
              <a:gd name="T49" fmla="*/ 10 h 110"/>
              <a:gd name="T50" fmla="*/ 54 w 63"/>
              <a:gd name="T51" fmla="*/ 29 h 110"/>
              <a:gd name="T52" fmla="*/ 32 w 63"/>
              <a:gd name="T53" fmla="*/ 47 h 110"/>
              <a:gd name="T54" fmla="*/ 32 w 63"/>
              <a:gd name="T55" fmla="*/ 10 h 110"/>
              <a:gd name="T56" fmla="*/ 32 w 63"/>
              <a:gd name="T57" fmla="*/ 100 h 110"/>
              <a:gd name="T58" fmla="*/ 32 w 63"/>
              <a:gd name="T59" fmla="*/ 62 h 110"/>
              <a:gd name="T60" fmla="*/ 55 w 63"/>
              <a:gd name="T61" fmla="*/ 81 h 110"/>
              <a:gd name="T62" fmla="*/ 32 w 63"/>
              <a:gd name="T63" fmla="*/ 100 h 1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63" h="110">
                <a:moveTo>
                  <a:pt x="61" y="78"/>
                </a:moveTo>
                <a:cubicBezTo>
                  <a:pt x="34" y="55"/>
                  <a:pt x="34" y="55"/>
                  <a:pt x="34" y="55"/>
                </a:cubicBezTo>
                <a:cubicBezTo>
                  <a:pt x="61" y="32"/>
                  <a:pt x="61" y="32"/>
                  <a:pt x="61" y="32"/>
                </a:cubicBezTo>
                <a:cubicBezTo>
                  <a:pt x="62" y="31"/>
                  <a:pt x="63" y="30"/>
                  <a:pt x="63" y="29"/>
                </a:cubicBezTo>
                <a:cubicBezTo>
                  <a:pt x="63" y="27"/>
                  <a:pt x="62" y="26"/>
                  <a:pt x="61" y="25"/>
                </a:cubicBezTo>
                <a:cubicBezTo>
                  <a:pt x="32" y="1"/>
                  <a:pt x="32" y="1"/>
                  <a:pt x="32" y="1"/>
                </a:cubicBezTo>
                <a:cubicBezTo>
                  <a:pt x="31" y="0"/>
                  <a:pt x="29" y="0"/>
                  <a:pt x="27" y="0"/>
                </a:cubicBezTo>
                <a:cubicBezTo>
                  <a:pt x="26" y="1"/>
                  <a:pt x="25" y="3"/>
                  <a:pt x="25" y="4"/>
                </a:cubicBezTo>
                <a:cubicBezTo>
                  <a:pt x="25" y="47"/>
                  <a:pt x="25" y="47"/>
                  <a:pt x="25" y="47"/>
                </a:cubicBezTo>
                <a:cubicBezTo>
                  <a:pt x="6" y="31"/>
                  <a:pt x="6" y="31"/>
                  <a:pt x="6" y="31"/>
                </a:cubicBezTo>
                <a:cubicBezTo>
                  <a:pt x="5" y="30"/>
                  <a:pt x="3" y="30"/>
                  <a:pt x="2" y="32"/>
                </a:cubicBezTo>
                <a:cubicBezTo>
                  <a:pt x="0" y="33"/>
                  <a:pt x="0" y="35"/>
                  <a:pt x="2" y="37"/>
                </a:cubicBezTo>
                <a:cubicBezTo>
                  <a:pt x="23" y="54"/>
                  <a:pt x="23" y="54"/>
                  <a:pt x="23" y="54"/>
                </a:cubicBezTo>
                <a:cubicBezTo>
                  <a:pt x="2" y="72"/>
                  <a:pt x="2" y="72"/>
                  <a:pt x="2" y="72"/>
                </a:cubicBezTo>
                <a:cubicBezTo>
                  <a:pt x="0" y="73"/>
                  <a:pt x="0" y="75"/>
                  <a:pt x="1" y="77"/>
                </a:cubicBezTo>
                <a:cubicBezTo>
                  <a:pt x="3" y="78"/>
                  <a:pt x="5" y="78"/>
                  <a:pt x="6" y="77"/>
                </a:cubicBezTo>
                <a:cubicBezTo>
                  <a:pt x="25" y="62"/>
                  <a:pt x="25" y="62"/>
                  <a:pt x="25" y="62"/>
                </a:cubicBezTo>
                <a:cubicBezTo>
                  <a:pt x="25" y="106"/>
                  <a:pt x="25" y="106"/>
                  <a:pt x="25" y="106"/>
                </a:cubicBezTo>
                <a:cubicBezTo>
                  <a:pt x="25" y="107"/>
                  <a:pt x="26" y="109"/>
                  <a:pt x="27" y="110"/>
                </a:cubicBezTo>
                <a:cubicBezTo>
                  <a:pt x="28" y="110"/>
                  <a:pt x="29" y="110"/>
                  <a:pt x="29" y="110"/>
                </a:cubicBezTo>
                <a:cubicBezTo>
                  <a:pt x="30" y="110"/>
                  <a:pt x="31" y="110"/>
                  <a:pt x="32" y="109"/>
                </a:cubicBezTo>
                <a:cubicBezTo>
                  <a:pt x="61" y="85"/>
                  <a:pt x="61" y="85"/>
                  <a:pt x="61" y="85"/>
                </a:cubicBezTo>
                <a:cubicBezTo>
                  <a:pt x="62" y="84"/>
                  <a:pt x="63" y="83"/>
                  <a:pt x="63" y="81"/>
                </a:cubicBezTo>
                <a:cubicBezTo>
                  <a:pt x="63" y="80"/>
                  <a:pt x="62" y="79"/>
                  <a:pt x="61" y="78"/>
                </a:cubicBezTo>
                <a:close/>
                <a:moveTo>
                  <a:pt x="32" y="10"/>
                </a:moveTo>
                <a:cubicBezTo>
                  <a:pt x="54" y="29"/>
                  <a:pt x="54" y="29"/>
                  <a:pt x="54" y="29"/>
                </a:cubicBezTo>
                <a:cubicBezTo>
                  <a:pt x="32" y="47"/>
                  <a:pt x="32" y="47"/>
                  <a:pt x="32" y="47"/>
                </a:cubicBezTo>
                <a:lnTo>
                  <a:pt x="32" y="10"/>
                </a:lnTo>
                <a:close/>
                <a:moveTo>
                  <a:pt x="32" y="100"/>
                </a:moveTo>
                <a:cubicBezTo>
                  <a:pt x="32" y="62"/>
                  <a:pt x="32" y="62"/>
                  <a:pt x="32" y="62"/>
                </a:cubicBezTo>
                <a:cubicBezTo>
                  <a:pt x="55" y="81"/>
                  <a:pt x="55" y="81"/>
                  <a:pt x="55" y="81"/>
                </a:cubicBezTo>
                <a:lnTo>
                  <a:pt x="32" y="10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" name="Freeform 15">
            <a:extLst>
              <a:ext uri="{FF2B5EF4-FFF2-40B4-BE49-F238E27FC236}">
                <a16:creationId xmlns:a16="http://schemas.microsoft.com/office/drawing/2014/main" xmlns="" id="{42C0039D-CF8D-4EE9-BE34-65631474732F}"/>
              </a:ext>
            </a:extLst>
          </p:cNvPr>
          <p:cNvSpPr>
            <a:spLocks noEditPoints="1"/>
          </p:cNvSpPr>
          <p:nvPr/>
        </p:nvSpPr>
        <p:spPr bwMode="auto">
          <a:xfrm>
            <a:off x="1524000" y="4090988"/>
            <a:ext cx="546100" cy="550863"/>
          </a:xfrm>
          <a:custGeom>
            <a:avLst/>
            <a:gdLst>
              <a:gd name="T0" fmla="*/ 137 w 160"/>
              <a:gd name="T1" fmla="*/ 23 h 160"/>
              <a:gd name="T2" fmla="*/ 80 w 160"/>
              <a:gd name="T3" fmla="*/ 0 h 160"/>
              <a:gd name="T4" fmla="*/ 23 w 160"/>
              <a:gd name="T5" fmla="*/ 23 h 160"/>
              <a:gd name="T6" fmla="*/ 0 w 160"/>
              <a:gd name="T7" fmla="*/ 80 h 160"/>
              <a:gd name="T8" fmla="*/ 23 w 160"/>
              <a:gd name="T9" fmla="*/ 137 h 160"/>
              <a:gd name="T10" fmla="*/ 80 w 160"/>
              <a:gd name="T11" fmla="*/ 160 h 160"/>
              <a:gd name="T12" fmla="*/ 137 w 160"/>
              <a:gd name="T13" fmla="*/ 137 h 160"/>
              <a:gd name="T14" fmla="*/ 160 w 160"/>
              <a:gd name="T15" fmla="*/ 80 h 160"/>
              <a:gd name="T16" fmla="*/ 137 w 160"/>
              <a:gd name="T17" fmla="*/ 23 h 160"/>
              <a:gd name="T18" fmla="*/ 80 w 160"/>
              <a:gd name="T19" fmla="*/ 153 h 160"/>
              <a:gd name="T20" fmla="*/ 7 w 160"/>
              <a:gd name="T21" fmla="*/ 80 h 160"/>
              <a:gd name="T22" fmla="*/ 80 w 160"/>
              <a:gd name="T23" fmla="*/ 7 h 160"/>
              <a:gd name="T24" fmla="*/ 153 w 160"/>
              <a:gd name="T25" fmla="*/ 80 h 160"/>
              <a:gd name="T26" fmla="*/ 80 w 160"/>
              <a:gd name="T27" fmla="*/ 153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60" h="160">
                <a:moveTo>
                  <a:pt x="137" y="23"/>
                </a:moveTo>
                <a:cubicBezTo>
                  <a:pt x="121" y="8"/>
                  <a:pt x="101" y="0"/>
                  <a:pt x="80" y="0"/>
                </a:cubicBezTo>
                <a:cubicBezTo>
                  <a:pt x="59" y="0"/>
                  <a:pt x="39" y="8"/>
                  <a:pt x="23" y="23"/>
                </a:cubicBezTo>
                <a:cubicBezTo>
                  <a:pt x="8" y="39"/>
                  <a:pt x="0" y="59"/>
                  <a:pt x="0" y="80"/>
                </a:cubicBezTo>
                <a:cubicBezTo>
                  <a:pt x="0" y="101"/>
                  <a:pt x="8" y="121"/>
                  <a:pt x="23" y="137"/>
                </a:cubicBezTo>
                <a:cubicBezTo>
                  <a:pt x="39" y="152"/>
                  <a:pt x="59" y="160"/>
                  <a:pt x="80" y="160"/>
                </a:cubicBezTo>
                <a:cubicBezTo>
                  <a:pt x="101" y="160"/>
                  <a:pt x="121" y="152"/>
                  <a:pt x="137" y="137"/>
                </a:cubicBezTo>
                <a:cubicBezTo>
                  <a:pt x="152" y="121"/>
                  <a:pt x="160" y="101"/>
                  <a:pt x="160" y="80"/>
                </a:cubicBezTo>
                <a:cubicBezTo>
                  <a:pt x="160" y="59"/>
                  <a:pt x="152" y="39"/>
                  <a:pt x="137" y="23"/>
                </a:cubicBezTo>
                <a:close/>
                <a:moveTo>
                  <a:pt x="80" y="153"/>
                </a:moveTo>
                <a:cubicBezTo>
                  <a:pt x="40" y="153"/>
                  <a:pt x="7" y="120"/>
                  <a:pt x="7" y="80"/>
                </a:cubicBezTo>
                <a:cubicBezTo>
                  <a:pt x="7" y="40"/>
                  <a:pt x="40" y="7"/>
                  <a:pt x="80" y="7"/>
                </a:cubicBezTo>
                <a:cubicBezTo>
                  <a:pt x="120" y="7"/>
                  <a:pt x="153" y="40"/>
                  <a:pt x="153" y="80"/>
                </a:cubicBezTo>
                <a:cubicBezTo>
                  <a:pt x="153" y="120"/>
                  <a:pt x="120" y="153"/>
                  <a:pt x="80" y="15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" name="Freeform 16">
            <a:extLst>
              <a:ext uri="{FF2B5EF4-FFF2-40B4-BE49-F238E27FC236}">
                <a16:creationId xmlns:a16="http://schemas.microsoft.com/office/drawing/2014/main" xmlns="" id="{0F1DB477-07DD-4CAF-94C6-DBF4B14C698B}"/>
              </a:ext>
            </a:extLst>
          </p:cNvPr>
          <p:cNvSpPr>
            <a:spLocks noEditPoints="1"/>
          </p:cNvSpPr>
          <p:nvPr/>
        </p:nvSpPr>
        <p:spPr bwMode="auto">
          <a:xfrm>
            <a:off x="1592263" y="4710113"/>
            <a:ext cx="395288" cy="550863"/>
          </a:xfrm>
          <a:custGeom>
            <a:avLst/>
            <a:gdLst>
              <a:gd name="T0" fmla="*/ 113 w 116"/>
              <a:gd name="T1" fmla="*/ 0 h 160"/>
              <a:gd name="T2" fmla="*/ 20 w 116"/>
              <a:gd name="T3" fmla="*/ 0 h 160"/>
              <a:gd name="T4" fmla="*/ 0 w 116"/>
              <a:gd name="T5" fmla="*/ 20 h 160"/>
              <a:gd name="T6" fmla="*/ 0 w 116"/>
              <a:gd name="T7" fmla="*/ 140 h 160"/>
              <a:gd name="T8" fmla="*/ 20 w 116"/>
              <a:gd name="T9" fmla="*/ 160 h 160"/>
              <a:gd name="T10" fmla="*/ 113 w 116"/>
              <a:gd name="T11" fmla="*/ 160 h 160"/>
              <a:gd name="T12" fmla="*/ 116 w 116"/>
              <a:gd name="T13" fmla="*/ 156 h 160"/>
              <a:gd name="T14" fmla="*/ 116 w 116"/>
              <a:gd name="T15" fmla="*/ 156 h 160"/>
              <a:gd name="T16" fmla="*/ 116 w 116"/>
              <a:gd name="T17" fmla="*/ 156 h 160"/>
              <a:gd name="T18" fmla="*/ 116 w 116"/>
              <a:gd name="T19" fmla="*/ 36 h 160"/>
              <a:gd name="T20" fmla="*/ 116 w 116"/>
              <a:gd name="T21" fmla="*/ 4 h 160"/>
              <a:gd name="T22" fmla="*/ 113 w 116"/>
              <a:gd name="T23" fmla="*/ 0 h 160"/>
              <a:gd name="T24" fmla="*/ 16 w 116"/>
              <a:gd name="T25" fmla="*/ 152 h 160"/>
              <a:gd name="T26" fmla="*/ 7 w 116"/>
              <a:gd name="T27" fmla="*/ 140 h 160"/>
              <a:gd name="T28" fmla="*/ 7 w 116"/>
              <a:gd name="T29" fmla="*/ 35 h 160"/>
              <a:gd name="T30" fmla="*/ 16 w 116"/>
              <a:gd name="T31" fmla="*/ 39 h 160"/>
              <a:gd name="T32" fmla="*/ 16 w 116"/>
              <a:gd name="T33" fmla="*/ 152 h 160"/>
              <a:gd name="T34" fmla="*/ 20 w 116"/>
              <a:gd name="T35" fmla="*/ 33 h 160"/>
              <a:gd name="T36" fmla="*/ 7 w 116"/>
              <a:gd name="T37" fmla="*/ 20 h 160"/>
              <a:gd name="T38" fmla="*/ 20 w 116"/>
              <a:gd name="T39" fmla="*/ 7 h 160"/>
              <a:gd name="T40" fmla="*/ 97 w 116"/>
              <a:gd name="T41" fmla="*/ 7 h 160"/>
              <a:gd name="T42" fmla="*/ 93 w 116"/>
              <a:gd name="T43" fmla="*/ 20 h 160"/>
              <a:gd name="T44" fmla="*/ 97 w 116"/>
              <a:gd name="T45" fmla="*/ 33 h 160"/>
              <a:gd name="T46" fmla="*/ 89 w 116"/>
              <a:gd name="T47" fmla="*/ 33 h 160"/>
              <a:gd name="T48" fmla="*/ 70 w 116"/>
              <a:gd name="T49" fmla="*/ 33 h 160"/>
              <a:gd name="T50" fmla="*/ 20 w 116"/>
              <a:gd name="T51" fmla="*/ 33 h 160"/>
              <a:gd name="T52" fmla="*/ 86 w 116"/>
              <a:gd name="T53" fmla="*/ 40 h 160"/>
              <a:gd name="T54" fmla="*/ 86 w 116"/>
              <a:gd name="T55" fmla="*/ 61 h 160"/>
              <a:gd name="T56" fmla="*/ 82 w 116"/>
              <a:gd name="T57" fmla="*/ 57 h 160"/>
              <a:gd name="T58" fmla="*/ 77 w 116"/>
              <a:gd name="T59" fmla="*/ 57 h 160"/>
              <a:gd name="T60" fmla="*/ 73 w 116"/>
              <a:gd name="T61" fmla="*/ 61 h 160"/>
              <a:gd name="T62" fmla="*/ 73 w 116"/>
              <a:gd name="T63" fmla="*/ 40 h 160"/>
              <a:gd name="T64" fmla="*/ 86 w 116"/>
              <a:gd name="T65" fmla="*/ 40 h 160"/>
              <a:gd name="T66" fmla="*/ 109 w 116"/>
              <a:gd name="T67" fmla="*/ 153 h 160"/>
              <a:gd name="T68" fmla="*/ 23 w 116"/>
              <a:gd name="T69" fmla="*/ 153 h 160"/>
              <a:gd name="T70" fmla="*/ 23 w 116"/>
              <a:gd name="T71" fmla="*/ 40 h 160"/>
              <a:gd name="T72" fmla="*/ 66 w 116"/>
              <a:gd name="T73" fmla="*/ 40 h 160"/>
              <a:gd name="T74" fmla="*/ 66 w 116"/>
              <a:gd name="T75" fmla="*/ 68 h 160"/>
              <a:gd name="T76" fmla="*/ 68 w 116"/>
              <a:gd name="T77" fmla="*/ 71 h 160"/>
              <a:gd name="T78" fmla="*/ 70 w 116"/>
              <a:gd name="T79" fmla="*/ 71 h 160"/>
              <a:gd name="T80" fmla="*/ 72 w 116"/>
              <a:gd name="T81" fmla="*/ 71 h 160"/>
              <a:gd name="T82" fmla="*/ 80 w 116"/>
              <a:gd name="T83" fmla="*/ 65 h 160"/>
              <a:gd name="T84" fmla="*/ 87 w 116"/>
              <a:gd name="T85" fmla="*/ 70 h 160"/>
              <a:gd name="T86" fmla="*/ 91 w 116"/>
              <a:gd name="T87" fmla="*/ 71 h 160"/>
              <a:gd name="T88" fmla="*/ 93 w 116"/>
              <a:gd name="T89" fmla="*/ 68 h 160"/>
              <a:gd name="T90" fmla="*/ 93 w 116"/>
              <a:gd name="T91" fmla="*/ 40 h 160"/>
              <a:gd name="T92" fmla="*/ 109 w 116"/>
              <a:gd name="T93" fmla="*/ 40 h 160"/>
              <a:gd name="T94" fmla="*/ 109 w 116"/>
              <a:gd name="T95" fmla="*/ 153 h 160"/>
              <a:gd name="T96" fmla="*/ 109 w 116"/>
              <a:gd name="T97" fmla="*/ 32 h 160"/>
              <a:gd name="T98" fmla="*/ 100 w 116"/>
              <a:gd name="T99" fmla="*/ 20 h 160"/>
              <a:gd name="T100" fmla="*/ 109 w 116"/>
              <a:gd name="T101" fmla="*/ 8 h 160"/>
              <a:gd name="T102" fmla="*/ 109 w 116"/>
              <a:gd name="T103" fmla="*/ 32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116" h="160">
                <a:moveTo>
                  <a:pt x="113" y="0"/>
                </a:moveTo>
                <a:cubicBezTo>
                  <a:pt x="20" y="0"/>
                  <a:pt x="20" y="0"/>
                  <a:pt x="20" y="0"/>
                </a:cubicBezTo>
                <a:cubicBezTo>
                  <a:pt x="9" y="0"/>
                  <a:pt x="0" y="9"/>
                  <a:pt x="0" y="20"/>
                </a:cubicBezTo>
                <a:cubicBezTo>
                  <a:pt x="0" y="140"/>
                  <a:pt x="0" y="140"/>
                  <a:pt x="0" y="140"/>
                </a:cubicBezTo>
                <a:cubicBezTo>
                  <a:pt x="0" y="151"/>
                  <a:pt x="9" y="160"/>
                  <a:pt x="20" y="160"/>
                </a:cubicBezTo>
                <a:cubicBezTo>
                  <a:pt x="113" y="160"/>
                  <a:pt x="113" y="160"/>
                  <a:pt x="113" y="160"/>
                </a:cubicBezTo>
                <a:cubicBezTo>
                  <a:pt x="115" y="160"/>
                  <a:pt x="116" y="158"/>
                  <a:pt x="116" y="156"/>
                </a:cubicBezTo>
                <a:cubicBezTo>
                  <a:pt x="116" y="156"/>
                  <a:pt x="116" y="156"/>
                  <a:pt x="116" y="156"/>
                </a:cubicBezTo>
                <a:cubicBezTo>
                  <a:pt x="116" y="156"/>
                  <a:pt x="116" y="156"/>
                  <a:pt x="116" y="156"/>
                </a:cubicBezTo>
                <a:cubicBezTo>
                  <a:pt x="116" y="36"/>
                  <a:pt x="116" y="36"/>
                  <a:pt x="116" y="36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2"/>
                  <a:pt x="115" y="0"/>
                  <a:pt x="113" y="0"/>
                </a:cubicBezTo>
                <a:close/>
                <a:moveTo>
                  <a:pt x="16" y="152"/>
                </a:moveTo>
                <a:cubicBezTo>
                  <a:pt x="11" y="151"/>
                  <a:pt x="7" y="146"/>
                  <a:pt x="7" y="140"/>
                </a:cubicBezTo>
                <a:cubicBezTo>
                  <a:pt x="7" y="35"/>
                  <a:pt x="7" y="35"/>
                  <a:pt x="7" y="35"/>
                </a:cubicBezTo>
                <a:cubicBezTo>
                  <a:pt x="10" y="37"/>
                  <a:pt x="13" y="39"/>
                  <a:pt x="16" y="39"/>
                </a:cubicBezTo>
                <a:lnTo>
                  <a:pt x="16" y="152"/>
                </a:lnTo>
                <a:close/>
                <a:moveTo>
                  <a:pt x="20" y="33"/>
                </a:moveTo>
                <a:cubicBezTo>
                  <a:pt x="13" y="33"/>
                  <a:pt x="7" y="27"/>
                  <a:pt x="7" y="20"/>
                </a:cubicBezTo>
                <a:cubicBezTo>
                  <a:pt x="7" y="13"/>
                  <a:pt x="13" y="7"/>
                  <a:pt x="20" y="7"/>
                </a:cubicBezTo>
                <a:cubicBezTo>
                  <a:pt x="97" y="7"/>
                  <a:pt x="97" y="7"/>
                  <a:pt x="97" y="7"/>
                </a:cubicBezTo>
                <a:cubicBezTo>
                  <a:pt x="95" y="11"/>
                  <a:pt x="93" y="15"/>
                  <a:pt x="93" y="20"/>
                </a:cubicBezTo>
                <a:cubicBezTo>
                  <a:pt x="93" y="25"/>
                  <a:pt x="95" y="29"/>
                  <a:pt x="97" y="33"/>
                </a:cubicBezTo>
                <a:cubicBezTo>
                  <a:pt x="89" y="33"/>
                  <a:pt x="89" y="33"/>
                  <a:pt x="89" y="33"/>
                </a:cubicBezTo>
                <a:cubicBezTo>
                  <a:pt x="70" y="33"/>
                  <a:pt x="70" y="33"/>
                  <a:pt x="70" y="33"/>
                </a:cubicBezTo>
                <a:lnTo>
                  <a:pt x="20" y="33"/>
                </a:lnTo>
                <a:close/>
                <a:moveTo>
                  <a:pt x="86" y="40"/>
                </a:moveTo>
                <a:cubicBezTo>
                  <a:pt x="86" y="61"/>
                  <a:pt x="86" y="61"/>
                  <a:pt x="86" y="61"/>
                </a:cubicBezTo>
                <a:cubicBezTo>
                  <a:pt x="82" y="57"/>
                  <a:pt x="82" y="57"/>
                  <a:pt x="82" y="57"/>
                </a:cubicBezTo>
                <a:cubicBezTo>
                  <a:pt x="80" y="56"/>
                  <a:pt x="79" y="56"/>
                  <a:pt x="77" y="57"/>
                </a:cubicBezTo>
                <a:cubicBezTo>
                  <a:pt x="73" y="61"/>
                  <a:pt x="73" y="61"/>
                  <a:pt x="73" y="61"/>
                </a:cubicBezTo>
                <a:cubicBezTo>
                  <a:pt x="73" y="40"/>
                  <a:pt x="73" y="40"/>
                  <a:pt x="73" y="40"/>
                </a:cubicBezTo>
                <a:lnTo>
                  <a:pt x="86" y="40"/>
                </a:lnTo>
                <a:close/>
                <a:moveTo>
                  <a:pt x="109" y="153"/>
                </a:moveTo>
                <a:cubicBezTo>
                  <a:pt x="23" y="153"/>
                  <a:pt x="23" y="153"/>
                  <a:pt x="23" y="153"/>
                </a:cubicBezTo>
                <a:cubicBezTo>
                  <a:pt x="23" y="40"/>
                  <a:pt x="23" y="40"/>
                  <a:pt x="23" y="40"/>
                </a:cubicBezTo>
                <a:cubicBezTo>
                  <a:pt x="66" y="40"/>
                  <a:pt x="66" y="40"/>
                  <a:pt x="66" y="40"/>
                </a:cubicBezTo>
                <a:cubicBezTo>
                  <a:pt x="66" y="68"/>
                  <a:pt x="66" y="68"/>
                  <a:pt x="66" y="68"/>
                </a:cubicBezTo>
                <a:cubicBezTo>
                  <a:pt x="66" y="69"/>
                  <a:pt x="67" y="70"/>
                  <a:pt x="68" y="71"/>
                </a:cubicBezTo>
                <a:cubicBezTo>
                  <a:pt x="69" y="71"/>
                  <a:pt x="69" y="71"/>
                  <a:pt x="70" y="71"/>
                </a:cubicBezTo>
                <a:cubicBezTo>
                  <a:pt x="70" y="71"/>
                  <a:pt x="71" y="71"/>
                  <a:pt x="72" y="71"/>
                </a:cubicBezTo>
                <a:cubicBezTo>
                  <a:pt x="80" y="65"/>
                  <a:pt x="80" y="65"/>
                  <a:pt x="80" y="65"/>
                </a:cubicBezTo>
                <a:cubicBezTo>
                  <a:pt x="87" y="70"/>
                  <a:pt x="87" y="70"/>
                  <a:pt x="87" y="70"/>
                </a:cubicBezTo>
                <a:cubicBezTo>
                  <a:pt x="88" y="71"/>
                  <a:pt x="90" y="71"/>
                  <a:pt x="91" y="71"/>
                </a:cubicBezTo>
                <a:cubicBezTo>
                  <a:pt x="92" y="70"/>
                  <a:pt x="93" y="69"/>
                  <a:pt x="93" y="68"/>
                </a:cubicBezTo>
                <a:cubicBezTo>
                  <a:pt x="93" y="40"/>
                  <a:pt x="93" y="40"/>
                  <a:pt x="93" y="40"/>
                </a:cubicBezTo>
                <a:cubicBezTo>
                  <a:pt x="109" y="40"/>
                  <a:pt x="109" y="40"/>
                  <a:pt x="109" y="40"/>
                </a:cubicBezTo>
                <a:lnTo>
                  <a:pt x="109" y="153"/>
                </a:lnTo>
                <a:close/>
                <a:moveTo>
                  <a:pt x="109" y="32"/>
                </a:moveTo>
                <a:cubicBezTo>
                  <a:pt x="104" y="31"/>
                  <a:pt x="100" y="26"/>
                  <a:pt x="100" y="20"/>
                </a:cubicBezTo>
                <a:cubicBezTo>
                  <a:pt x="100" y="14"/>
                  <a:pt x="104" y="9"/>
                  <a:pt x="109" y="8"/>
                </a:cubicBezTo>
                <a:cubicBezTo>
                  <a:pt x="109" y="32"/>
                  <a:pt x="109" y="32"/>
                  <a:pt x="109" y="3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" name="Freeform 17">
            <a:extLst>
              <a:ext uri="{FF2B5EF4-FFF2-40B4-BE49-F238E27FC236}">
                <a16:creationId xmlns:a16="http://schemas.microsoft.com/office/drawing/2014/main" xmlns="" id="{6A108742-A37E-4B6B-A9C0-FE8818109CC8}"/>
              </a:ext>
            </a:extLst>
          </p:cNvPr>
          <p:cNvSpPr>
            <a:spLocks/>
          </p:cNvSpPr>
          <p:nvPr/>
        </p:nvSpPr>
        <p:spPr bwMode="auto">
          <a:xfrm>
            <a:off x="1746250" y="5002213"/>
            <a:ext cx="142875" cy="25400"/>
          </a:xfrm>
          <a:custGeom>
            <a:avLst/>
            <a:gdLst>
              <a:gd name="T0" fmla="*/ 39 w 42"/>
              <a:gd name="T1" fmla="*/ 0 h 7"/>
              <a:gd name="T2" fmla="*/ 4 w 42"/>
              <a:gd name="T3" fmla="*/ 0 h 7"/>
              <a:gd name="T4" fmla="*/ 0 w 42"/>
              <a:gd name="T5" fmla="*/ 4 h 7"/>
              <a:gd name="T6" fmla="*/ 4 w 42"/>
              <a:gd name="T7" fmla="*/ 7 h 7"/>
              <a:gd name="T8" fmla="*/ 39 w 42"/>
              <a:gd name="T9" fmla="*/ 7 h 7"/>
              <a:gd name="T10" fmla="*/ 42 w 42"/>
              <a:gd name="T11" fmla="*/ 4 h 7"/>
              <a:gd name="T12" fmla="*/ 39 w 42"/>
              <a:gd name="T13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2" h="7">
                <a:moveTo>
                  <a:pt x="39" y="0"/>
                </a:moveTo>
                <a:cubicBezTo>
                  <a:pt x="4" y="0"/>
                  <a:pt x="4" y="0"/>
                  <a:pt x="4" y="0"/>
                </a:cubicBezTo>
                <a:cubicBezTo>
                  <a:pt x="2" y="0"/>
                  <a:pt x="0" y="2"/>
                  <a:pt x="0" y="4"/>
                </a:cubicBezTo>
                <a:cubicBezTo>
                  <a:pt x="0" y="6"/>
                  <a:pt x="2" y="7"/>
                  <a:pt x="4" y="7"/>
                </a:cubicBezTo>
                <a:cubicBezTo>
                  <a:pt x="39" y="7"/>
                  <a:pt x="39" y="7"/>
                  <a:pt x="39" y="7"/>
                </a:cubicBezTo>
                <a:cubicBezTo>
                  <a:pt x="41" y="7"/>
                  <a:pt x="42" y="6"/>
                  <a:pt x="42" y="4"/>
                </a:cubicBezTo>
                <a:cubicBezTo>
                  <a:pt x="42" y="2"/>
                  <a:pt x="41" y="0"/>
                  <a:pt x="39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8" name="Freeform 18">
            <a:extLst>
              <a:ext uri="{FF2B5EF4-FFF2-40B4-BE49-F238E27FC236}">
                <a16:creationId xmlns:a16="http://schemas.microsoft.com/office/drawing/2014/main" xmlns="" id="{A49F726A-FFC4-4AA7-94D5-6259B70487EB}"/>
              </a:ext>
            </a:extLst>
          </p:cNvPr>
          <p:cNvSpPr>
            <a:spLocks/>
          </p:cNvSpPr>
          <p:nvPr/>
        </p:nvSpPr>
        <p:spPr bwMode="auto">
          <a:xfrm>
            <a:off x="1711325" y="5078413"/>
            <a:ext cx="212725" cy="26988"/>
          </a:xfrm>
          <a:custGeom>
            <a:avLst/>
            <a:gdLst>
              <a:gd name="T0" fmla="*/ 59 w 62"/>
              <a:gd name="T1" fmla="*/ 0 h 8"/>
              <a:gd name="T2" fmla="*/ 4 w 62"/>
              <a:gd name="T3" fmla="*/ 0 h 8"/>
              <a:gd name="T4" fmla="*/ 0 w 62"/>
              <a:gd name="T5" fmla="*/ 4 h 8"/>
              <a:gd name="T6" fmla="*/ 4 w 62"/>
              <a:gd name="T7" fmla="*/ 8 h 8"/>
              <a:gd name="T8" fmla="*/ 59 w 62"/>
              <a:gd name="T9" fmla="*/ 8 h 8"/>
              <a:gd name="T10" fmla="*/ 62 w 62"/>
              <a:gd name="T11" fmla="*/ 4 h 8"/>
              <a:gd name="T12" fmla="*/ 59 w 62"/>
              <a:gd name="T13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62" h="8">
                <a:moveTo>
                  <a:pt x="59" y="0"/>
                </a:moveTo>
                <a:cubicBezTo>
                  <a:pt x="4" y="0"/>
                  <a:pt x="4" y="0"/>
                  <a:pt x="4" y="0"/>
                </a:cubicBezTo>
                <a:cubicBezTo>
                  <a:pt x="2" y="0"/>
                  <a:pt x="0" y="2"/>
                  <a:pt x="0" y="4"/>
                </a:cubicBezTo>
                <a:cubicBezTo>
                  <a:pt x="0" y="6"/>
                  <a:pt x="2" y="8"/>
                  <a:pt x="4" y="8"/>
                </a:cubicBezTo>
                <a:cubicBezTo>
                  <a:pt x="59" y="8"/>
                  <a:pt x="59" y="8"/>
                  <a:pt x="59" y="8"/>
                </a:cubicBezTo>
                <a:cubicBezTo>
                  <a:pt x="61" y="8"/>
                  <a:pt x="62" y="6"/>
                  <a:pt x="62" y="4"/>
                </a:cubicBezTo>
                <a:cubicBezTo>
                  <a:pt x="62" y="2"/>
                  <a:pt x="61" y="0"/>
                  <a:pt x="59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" name="Freeform 19">
            <a:extLst>
              <a:ext uri="{FF2B5EF4-FFF2-40B4-BE49-F238E27FC236}">
                <a16:creationId xmlns:a16="http://schemas.microsoft.com/office/drawing/2014/main" xmlns="" id="{9DCF961C-823F-4C34-8737-AA30C123CACB}"/>
              </a:ext>
            </a:extLst>
          </p:cNvPr>
          <p:cNvSpPr>
            <a:spLocks noEditPoints="1"/>
          </p:cNvSpPr>
          <p:nvPr/>
        </p:nvSpPr>
        <p:spPr bwMode="auto">
          <a:xfrm>
            <a:off x="1524000" y="5384800"/>
            <a:ext cx="546100" cy="436563"/>
          </a:xfrm>
          <a:custGeom>
            <a:avLst/>
            <a:gdLst>
              <a:gd name="T0" fmla="*/ 7 w 160"/>
              <a:gd name="T1" fmla="*/ 0 h 127"/>
              <a:gd name="T2" fmla="*/ 0 w 160"/>
              <a:gd name="T3" fmla="*/ 23 h 127"/>
              <a:gd name="T4" fmla="*/ 9 w 160"/>
              <a:gd name="T5" fmla="*/ 30 h 127"/>
              <a:gd name="T6" fmla="*/ 16 w 160"/>
              <a:gd name="T7" fmla="*/ 127 h 127"/>
              <a:gd name="T8" fmla="*/ 151 w 160"/>
              <a:gd name="T9" fmla="*/ 120 h 127"/>
              <a:gd name="T10" fmla="*/ 153 w 160"/>
              <a:gd name="T11" fmla="*/ 30 h 127"/>
              <a:gd name="T12" fmla="*/ 160 w 160"/>
              <a:gd name="T13" fmla="*/ 7 h 127"/>
              <a:gd name="T14" fmla="*/ 144 w 160"/>
              <a:gd name="T15" fmla="*/ 120 h 127"/>
              <a:gd name="T16" fmla="*/ 16 w 160"/>
              <a:gd name="T17" fmla="*/ 30 h 127"/>
              <a:gd name="T18" fmla="*/ 144 w 160"/>
              <a:gd name="T19" fmla="*/ 120 h 127"/>
              <a:gd name="T20" fmla="*/ 153 w 160"/>
              <a:gd name="T21" fmla="*/ 23 h 127"/>
              <a:gd name="T22" fmla="*/ 12 w 160"/>
              <a:gd name="T23" fmla="*/ 23 h 127"/>
              <a:gd name="T24" fmla="*/ 7 w 160"/>
              <a:gd name="T25" fmla="*/ 7 h 127"/>
              <a:gd name="T26" fmla="*/ 153 w 160"/>
              <a:gd name="T27" fmla="*/ 23 h 127"/>
              <a:gd name="T28" fmla="*/ 92 w 160"/>
              <a:gd name="T29" fmla="*/ 77 h 127"/>
              <a:gd name="T30" fmla="*/ 80 w 160"/>
              <a:gd name="T31" fmla="*/ 57 h 127"/>
              <a:gd name="T32" fmla="*/ 68 w 160"/>
              <a:gd name="T33" fmla="*/ 77 h 127"/>
              <a:gd name="T34" fmla="*/ 60 w 160"/>
              <a:gd name="T35" fmla="*/ 99 h 127"/>
              <a:gd name="T36" fmla="*/ 89 w 160"/>
              <a:gd name="T37" fmla="*/ 109 h 127"/>
              <a:gd name="T38" fmla="*/ 100 w 160"/>
              <a:gd name="T39" fmla="*/ 87 h 127"/>
              <a:gd name="T40" fmla="*/ 75 w 160"/>
              <a:gd name="T41" fmla="*/ 69 h 127"/>
              <a:gd name="T42" fmla="*/ 85 w 160"/>
              <a:gd name="T43" fmla="*/ 69 h 127"/>
              <a:gd name="T44" fmla="*/ 75 w 160"/>
              <a:gd name="T45" fmla="*/ 76 h 127"/>
              <a:gd name="T46" fmla="*/ 93 w 160"/>
              <a:gd name="T47" fmla="*/ 99 h 127"/>
              <a:gd name="T48" fmla="*/ 71 w 160"/>
              <a:gd name="T49" fmla="*/ 103 h 127"/>
              <a:gd name="T50" fmla="*/ 67 w 160"/>
              <a:gd name="T51" fmla="*/ 87 h 127"/>
              <a:gd name="T52" fmla="*/ 89 w 160"/>
              <a:gd name="T53" fmla="*/ 83 h 127"/>
              <a:gd name="T54" fmla="*/ 93 w 160"/>
              <a:gd name="T55" fmla="*/ 99 h 127"/>
              <a:gd name="T56" fmla="*/ 29 w 160"/>
              <a:gd name="T57" fmla="*/ 41 h 127"/>
              <a:gd name="T58" fmla="*/ 29 w 160"/>
              <a:gd name="T59" fmla="*/ 47 h 127"/>
              <a:gd name="T60" fmla="*/ 63 w 160"/>
              <a:gd name="T61" fmla="*/ 44 h 127"/>
              <a:gd name="T62" fmla="*/ 44 w 160"/>
              <a:gd name="T63" fmla="*/ 55 h 127"/>
              <a:gd name="T64" fmla="*/ 26 w 160"/>
              <a:gd name="T65" fmla="*/ 58 h 127"/>
              <a:gd name="T66" fmla="*/ 44 w 160"/>
              <a:gd name="T67" fmla="*/ 61 h 127"/>
              <a:gd name="T68" fmla="*/ 44 w 160"/>
              <a:gd name="T69" fmla="*/ 55 h 1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60" h="127">
                <a:moveTo>
                  <a:pt x="153" y="0"/>
                </a:moveTo>
                <a:cubicBezTo>
                  <a:pt x="7" y="0"/>
                  <a:pt x="7" y="0"/>
                  <a:pt x="7" y="0"/>
                </a:cubicBezTo>
                <a:cubicBezTo>
                  <a:pt x="3" y="0"/>
                  <a:pt x="0" y="3"/>
                  <a:pt x="0" y="7"/>
                </a:cubicBezTo>
                <a:cubicBezTo>
                  <a:pt x="0" y="23"/>
                  <a:pt x="0" y="23"/>
                  <a:pt x="0" y="23"/>
                </a:cubicBezTo>
                <a:cubicBezTo>
                  <a:pt x="0" y="27"/>
                  <a:pt x="3" y="30"/>
                  <a:pt x="7" y="30"/>
                </a:cubicBezTo>
                <a:cubicBezTo>
                  <a:pt x="9" y="30"/>
                  <a:pt x="9" y="30"/>
                  <a:pt x="9" y="30"/>
                </a:cubicBezTo>
                <a:cubicBezTo>
                  <a:pt x="9" y="120"/>
                  <a:pt x="9" y="120"/>
                  <a:pt x="9" y="120"/>
                </a:cubicBezTo>
                <a:cubicBezTo>
                  <a:pt x="9" y="124"/>
                  <a:pt x="12" y="127"/>
                  <a:pt x="16" y="127"/>
                </a:cubicBezTo>
                <a:cubicBezTo>
                  <a:pt x="144" y="127"/>
                  <a:pt x="144" y="127"/>
                  <a:pt x="144" y="127"/>
                </a:cubicBezTo>
                <a:cubicBezTo>
                  <a:pt x="148" y="127"/>
                  <a:pt x="151" y="124"/>
                  <a:pt x="151" y="120"/>
                </a:cubicBezTo>
                <a:cubicBezTo>
                  <a:pt x="151" y="30"/>
                  <a:pt x="151" y="30"/>
                  <a:pt x="151" y="30"/>
                </a:cubicBezTo>
                <a:cubicBezTo>
                  <a:pt x="153" y="30"/>
                  <a:pt x="153" y="30"/>
                  <a:pt x="153" y="30"/>
                </a:cubicBezTo>
                <a:cubicBezTo>
                  <a:pt x="157" y="30"/>
                  <a:pt x="160" y="27"/>
                  <a:pt x="160" y="23"/>
                </a:cubicBezTo>
                <a:cubicBezTo>
                  <a:pt x="160" y="7"/>
                  <a:pt x="160" y="7"/>
                  <a:pt x="160" y="7"/>
                </a:cubicBezTo>
                <a:cubicBezTo>
                  <a:pt x="160" y="3"/>
                  <a:pt x="157" y="0"/>
                  <a:pt x="153" y="0"/>
                </a:cubicBezTo>
                <a:close/>
                <a:moveTo>
                  <a:pt x="144" y="120"/>
                </a:moveTo>
                <a:cubicBezTo>
                  <a:pt x="16" y="120"/>
                  <a:pt x="16" y="120"/>
                  <a:pt x="16" y="120"/>
                </a:cubicBezTo>
                <a:cubicBezTo>
                  <a:pt x="16" y="30"/>
                  <a:pt x="16" y="30"/>
                  <a:pt x="16" y="30"/>
                </a:cubicBezTo>
                <a:cubicBezTo>
                  <a:pt x="144" y="30"/>
                  <a:pt x="144" y="30"/>
                  <a:pt x="144" y="30"/>
                </a:cubicBezTo>
                <a:cubicBezTo>
                  <a:pt x="144" y="120"/>
                  <a:pt x="144" y="120"/>
                  <a:pt x="144" y="120"/>
                </a:cubicBezTo>
                <a:cubicBezTo>
                  <a:pt x="144" y="120"/>
                  <a:pt x="144" y="120"/>
                  <a:pt x="144" y="120"/>
                </a:cubicBezTo>
                <a:close/>
                <a:moveTo>
                  <a:pt x="153" y="23"/>
                </a:moveTo>
                <a:cubicBezTo>
                  <a:pt x="148" y="23"/>
                  <a:pt x="148" y="23"/>
                  <a:pt x="148" y="23"/>
                </a:cubicBezTo>
                <a:cubicBezTo>
                  <a:pt x="12" y="23"/>
                  <a:pt x="12" y="23"/>
                  <a:pt x="12" y="23"/>
                </a:cubicBezTo>
                <a:cubicBezTo>
                  <a:pt x="7" y="23"/>
                  <a:pt x="7" y="23"/>
                  <a:pt x="7" y="23"/>
                </a:cubicBezTo>
                <a:cubicBezTo>
                  <a:pt x="7" y="7"/>
                  <a:pt x="7" y="7"/>
                  <a:pt x="7" y="7"/>
                </a:cubicBezTo>
                <a:cubicBezTo>
                  <a:pt x="153" y="7"/>
                  <a:pt x="153" y="7"/>
                  <a:pt x="153" y="7"/>
                </a:cubicBezTo>
                <a:cubicBezTo>
                  <a:pt x="153" y="23"/>
                  <a:pt x="153" y="23"/>
                  <a:pt x="153" y="23"/>
                </a:cubicBezTo>
                <a:cubicBezTo>
                  <a:pt x="153" y="23"/>
                  <a:pt x="153" y="23"/>
                  <a:pt x="153" y="23"/>
                </a:cubicBezTo>
                <a:close/>
                <a:moveTo>
                  <a:pt x="92" y="77"/>
                </a:moveTo>
                <a:cubicBezTo>
                  <a:pt x="92" y="69"/>
                  <a:pt x="92" y="69"/>
                  <a:pt x="92" y="69"/>
                </a:cubicBezTo>
                <a:cubicBezTo>
                  <a:pt x="92" y="62"/>
                  <a:pt x="87" y="57"/>
                  <a:pt x="80" y="57"/>
                </a:cubicBezTo>
                <a:cubicBezTo>
                  <a:pt x="73" y="57"/>
                  <a:pt x="68" y="62"/>
                  <a:pt x="68" y="69"/>
                </a:cubicBezTo>
                <a:cubicBezTo>
                  <a:pt x="68" y="77"/>
                  <a:pt x="68" y="77"/>
                  <a:pt x="68" y="77"/>
                </a:cubicBezTo>
                <a:cubicBezTo>
                  <a:pt x="64" y="78"/>
                  <a:pt x="60" y="82"/>
                  <a:pt x="60" y="87"/>
                </a:cubicBezTo>
                <a:cubicBezTo>
                  <a:pt x="60" y="99"/>
                  <a:pt x="60" y="99"/>
                  <a:pt x="60" y="99"/>
                </a:cubicBezTo>
                <a:cubicBezTo>
                  <a:pt x="60" y="104"/>
                  <a:pt x="65" y="109"/>
                  <a:pt x="71" y="109"/>
                </a:cubicBezTo>
                <a:cubicBezTo>
                  <a:pt x="89" y="109"/>
                  <a:pt x="89" y="109"/>
                  <a:pt x="89" y="109"/>
                </a:cubicBezTo>
                <a:cubicBezTo>
                  <a:pt x="95" y="109"/>
                  <a:pt x="100" y="104"/>
                  <a:pt x="100" y="99"/>
                </a:cubicBezTo>
                <a:cubicBezTo>
                  <a:pt x="100" y="87"/>
                  <a:pt x="100" y="87"/>
                  <a:pt x="100" y="87"/>
                </a:cubicBezTo>
                <a:cubicBezTo>
                  <a:pt x="100" y="82"/>
                  <a:pt x="96" y="78"/>
                  <a:pt x="92" y="77"/>
                </a:cubicBezTo>
                <a:close/>
                <a:moveTo>
                  <a:pt x="75" y="69"/>
                </a:moveTo>
                <a:cubicBezTo>
                  <a:pt x="75" y="66"/>
                  <a:pt x="77" y="63"/>
                  <a:pt x="80" y="63"/>
                </a:cubicBezTo>
                <a:cubicBezTo>
                  <a:pt x="83" y="63"/>
                  <a:pt x="85" y="66"/>
                  <a:pt x="85" y="69"/>
                </a:cubicBezTo>
                <a:cubicBezTo>
                  <a:pt x="85" y="76"/>
                  <a:pt x="85" y="76"/>
                  <a:pt x="85" y="76"/>
                </a:cubicBezTo>
                <a:cubicBezTo>
                  <a:pt x="75" y="76"/>
                  <a:pt x="75" y="76"/>
                  <a:pt x="75" y="76"/>
                </a:cubicBezTo>
                <a:cubicBezTo>
                  <a:pt x="75" y="69"/>
                  <a:pt x="75" y="69"/>
                  <a:pt x="75" y="69"/>
                </a:cubicBezTo>
                <a:close/>
                <a:moveTo>
                  <a:pt x="93" y="99"/>
                </a:moveTo>
                <a:cubicBezTo>
                  <a:pt x="93" y="101"/>
                  <a:pt x="92" y="103"/>
                  <a:pt x="89" y="103"/>
                </a:cubicBezTo>
                <a:cubicBezTo>
                  <a:pt x="71" y="103"/>
                  <a:pt x="71" y="103"/>
                  <a:pt x="71" y="103"/>
                </a:cubicBezTo>
                <a:cubicBezTo>
                  <a:pt x="68" y="103"/>
                  <a:pt x="67" y="101"/>
                  <a:pt x="67" y="99"/>
                </a:cubicBezTo>
                <a:cubicBezTo>
                  <a:pt x="67" y="87"/>
                  <a:pt x="67" y="87"/>
                  <a:pt x="67" y="87"/>
                </a:cubicBezTo>
                <a:cubicBezTo>
                  <a:pt x="67" y="84"/>
                  <a:pt x="68" y="83"/>
                  <a:pt x="71" y="83"/>
                </a:cubicBezTo>
                <a:cubicBezTo>
                  <a:pt x="89" y="83"/>
                  <a:pt x="89" y="83"/>
                  <a:pt x="89" y="83"/>
                </a:cubicBezTo>
                <a:cubicBezTo>
                  <a:pt x="92" y="83"/>
                  <a:pt x="93" y="84"/>
                  <a:pt x="93" y="87"/>
                </a:cubicBezTo>
                <a:lnTo>
                  <a:pt x="93" y="99"/>
                </a:lnTo>
                <a:close/>
                <a:moveTo>
                  <a:pt x="60" y="41"/>
                </a:moveTo>
                <a:cubicBezTo>
                  <a:pt x="29" y="41"/>
                  <a:pt x="29" y="41"/>
                  <a:pt x="29" y="41"/>
                </a:cubicBezTo>
                <a:cubicBezTo>
                  <a:pt x="27" y="41"/>
                  <a:pt x="26" y="42"/>
                  <a:pt x="26" y="44"/>
                </a:cubicBezTo>
                <a:cubicBezTo>
                  <a:pt x="26" y="46"/>
                  <a:pt x="27" y="47"/>
                  <a:pt x="29" y="47"/>
                </a:cubicBezTo>
                <a:cubicBezTo>
                  <a:pt x="60" y="47"/>
                  <a:pt x="60" y="47"/>
                  <a:pt x="60" y="47"/>
                </a:cubicBezTo>
                <a:cubicBezTo>
                  <a:pt x="61" y="47"/>
                  <a:pt x="63" y="46"/>
                  <a:pt x="63" y="44"/>
                </a:cubicBezTo>
                <a:cubicBezTo>
                  <a:pt x="63" y="42"/>
                  <a:pt x="61" y="41"/>
                  <a:pt x="60" y="41"/>
                </a:cubicBezTo>
                <a:close/>
                <a:moveTo>
                  <a:pt x="44" y="55"/>
                </a:moveTo>
                <a:cubicBezTo>
                  <a:pt x="29" y="55"/>
                  <a:pt x="29" y="55"/>
                  <a:pt x="29" y="55"/>
                </a:cubicBezTo>
                <a:cubicBezTo>
                  <a:pt x="27" y="55"/>
                  <a:pt x="26" y="56"/>
                  <a:pt x="26" y="58"/>
                </a:cubicBezTo>
                <a:cubicBezTo>
                  <a:pt x="26" y="60"/>
                  <a:pt x="27" y="61"/>
                  <a:pt x="29" y="61"/>
                </a:cubicBezTo>
                <a:cubicBezTo>
                  <a:pt x="44" y="61"/>
                  <a:pt x="44" y="61"/>
                  <a:pt x="44" y="61"/>
                </a:cubicBezTo>
                <a:cubicBezTo>
                  <a:pt x="46" y="61"/>
                  <a:pt x="47" y="60"/>
                  <a:pt x="47" y="58"/>
                </a:cubicBezTo>
                <a:cubicBezTo>
                  <a:pt x="47" y="56"/>
                  <a:pt x="46" y="55"/>
                  <a:pt x="44" y="5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" name="Freeform 20">
            <a:extLst>
              <a:ext uri="{FF2B5EF4-FFF2-40B4-BE49-F238E27FC236}">
                <a16:creationId xmlns:a16="http://schemas.microsoft.com/office/drawing/2014/main" xmlns="" id="{6FF2481D-61BB-406E-808B-A1D90655B899}"/>
              </a:ext>
            </a:extLst>
          </p:cNvPr>
          <p:cNvSpPr>
            <a:spLocks noEditPoints="1"/>
          </p:cNvSpPr>
          <p:nvPr/>
        </p:nvSpPr>
        <p:spPr bwMode="auto">
          <a:xfrm>
            <a:off x="1565275" y="5948363"/>
            <a:ext cx="477838" cy="550863"/>
          </a:xfrm>
          <a:custGeom>
            <a:avLst/>
            <a:gdLst>
              <a:gd name="T0" fmla="*/ 9 w 140"/>
              <a:gd name="T1" fmla="*/ 0 h 160"/>
              <a:gd name="T2" fmla="*/ 0 w 140"/>
              <a:gd name="T3" fmla="*/ 151 h 160"/>
              <a:gd name="T4" fmla="*/ 130 w 140"/>
              <a:gd name="T5" fmla="*/ 160 h 160"/>
              <a:gd name="T6" fmla="*/ 140 w 140"/>
              <a:gd name="T7" fmla="*/ 9 h 160"/>
              <a:gd name="T8" fmla="*/ 8 w 140"/>
              <a:gd name="T9" fmla="*/ 9 h 160"/>
              <a:gd name="T10" fmla="*/ 130 w 140"/>
              <a:gd name="T11" fmla="*/ 8 h 160"/>
              <a:gd name="T12" fmla="*/ 132 w 140"/>
              <a:gd name="T13" fmla="*/ 42 h 160"/>
              <a:gd name="T14" fmla="*/ 8 w 140"/>
              <a:gd name="T15" fmla="*/ 9 h 160"/>
              <a:gd name="T16" fmla="*/ 9 w 140"/>
              <a:gd name="T17" fmla="*/ 152 h 160"/>
              <a:gd name="T18" fmla="*/ 8 w 140"/>
              <a:gd name="T19" fmla="*/ 105 h 160"/>
              <a:gd name="T20" fmla="*/ 44 w 140"/>
              <a:gd name="T21" fmla="*/ 152 h 160"/>
              <a:gd name="T22" fmla="*/ 8 w 140"/>
              <a:gd name="T23" fmla="*/ 97 h 160"/>
              <a:gd name="T24" fmla="*/ 44 w 140"/>
              <a:gd name="T25" fmla="*/ 50 h 160"/>
              <a:gd name="T26" fmla="*/ 88 w 140"/>
              <a:gd name="T27" fmla="*/ 152 h 160"/>
              <a:gd name="T28" fmla="*/ 52 w 140"/>
              <a:gd name="T29" fmla="*/ 105 h 160"/>
              <a:gd name="T30" fmla="*/ 88 w 140"/>
              <a:gd name="T31" fmla="*/ 152 h 160"/>
              <a:gd name="T32" fmla="*/ 52 w 140"/>
              <a:gd name="T33" fmla="*/ 97 h 160"/>
              <a:gd name="T34" fmla="*/ 88 w 140"/>
              <a:gd name="T35" fmla="*/ 50 h 160"/>
              <a:gd name="T36" fmla="*/ 132 w 140"/>
              <a:gd name="T37" fmla="*/ 151 h 160"/>
              <a:gd name="T38" fmla="*/ 96 w 140"/>
              <a:gd name="T39" fmla="*/ 152 h 160"/>
              <a:gd name="T40" fmla="*/ 132 w 140"/>
              <a:gd name="T41" fmla="*/ 50 h 160"/>
              <a:gd name="T42" fmla="*/ 35 w 140"/>
              <a:gd name="T43" fmla="*/ 70 h 160"/>
              <a:gd name="T44" fmla="*/ 30 w 140"/>
              <a:gd name="T45" fmla="*/ 64 h 160"/>
              <a:gd name="T46" fmla="*/ 22 w 140"/>
              <a:gd name="T47" fmla="*/ 64 h 160"/>
              <a:gd name="T48" fmla="*/ 16 w 140"/>
              <a:gd name="T49" fmla="*/ 70 h 160"/>
              <a:gd name="T50" fmla="*/ 16 w 140"/>
              <a:gd name="T51" fmla="*/ 77 h 160"/>
              <a:gd name="T52" fmla="*/ 22 w 140"/>
              <a:gd name="T53" fmla="*/ 83 h 160"/>
              <a:gd name="T54" fmla="*/ 30 w 140"/>
              <a:gd name="T55" fmla="*/ 83 h 160"/>
              <a:gd name="T56" fmla="*/ 35 w 140"/>
              <a:gd name="T57" fmla="*/ 77 h 160"/>
              <a:gd name="T58" fmla="*/ 35 w 140"/>
              <a:gd name="T59" fmla="*/ 70 h 160"/>
              <a:gd name="T60" fmla="*/ 60 w 140"/>
              <a:gd name="T61" fmla="*/ 70 h 160"/>
              <a:gd name="T62" fmla="*/ 60 w 140"/>
              <a:gd name="T63" fmla="*/ 77 h 160"/>
              <a:gd name="T64" fmla="*/ 83 w 140"/>
              <a:gd name="T65" fmla="*/ 74 h 160"/>
              <a:gd name="T66" fmla="*/ 31 w 140"/>
              <a:gd name="T67" fmla="*/ 129 h 160"/>
              <a:gd name="T68" fmla="*/ 36 w 140"/>
              <a:gd name="T69" fmla="*/ 119 h 160"/>
              <a:gd name="T70" fmla="*/ 26 w 140"/>
              <a:gd name="T71" fmla="*/ 123 h 160"/>
              <a:gd name="T72" fmla="*/ 16 w 140"/>
              <a:gd name="T73" fmla="*/ 119 h 160"/>
              <a:gd name="T74" fmla="*/ 20 w 140"/>
              <a:gd name="T75" fmla="*/ 129 h 160"/>
              <a:gd name="T76" fmla="*/ 16 w 140"/>
              <a:gd name="T77" fmla="*/ 139 h 160"/>
              <a:gd name="T78" fmla="*/ 21 w 140"/>
              <a:gd name="T79" fmla="*/ 139 h 160"/>
              <a:gd name="T80" fmla="*/ 30 w 140"/>
              <a:gd name="T81" fmla="*/ 139 h 160"/>
              <a:gd name="T82" fmla="*/ 36 w 140"/>
              <a:gd name="T83" fmla="*/ 139 h 160"/>
              <a:gd name="T84" fmla="*/ 31 w 140"/>
              <a:gd name="T85" fmla="*/ 129 h 160"/>
              <a:gd name="T86" fmla="*/ 74 w 140"/>
              <a:gd name="T87" fmla="*/ 119 h 160"/>
              <a:gd name="T88" fmla="*/ 60 w 140"/>
              <a:gd name="T89" fmla="*/ 139 h 160"/>
              <a:gd name="T90" fmla="*/ 65 w 140"/>
              <a:gd name="T91" fmla="*/ 139 h 160"/>
              <a:gd name="T92" fmla="*/ 80 w 140"/>
              <a:gd name="T93" fmla="*/ 119 h 160"/>
              <a:gd name="T94" fmla="*/ 66 w 140"/>
              <a:gd name="T95" fmla="*/ 121 h 160"/>
              <a:gd name="T96" fmla="*/ 59 w 140"/>
              <a:gd name="T97" fmla="*/ 121 h 160"/>
              <a:gd name="T98" fmla="*/ 77 w 140"/>
              <a:gd name="T99" fmla="*/ 133 h 160"/>
              <a:gd name="T100" fmla="*/ 77 w 140"/>
              <a:gd name="T101" fmla="*/ 139 h 160"/>
              <a:gd name="T102" fmla="*/ 77 w 140"/>
              <a:gd name="T103" fmla="*/ 133 h 160"/>
              <a:gd name="T104" fmla="*/ 104 w 140"/>
              <a:gd name="T105" fmla="*/ 91 h 160"/>
              <a:gd name="T106" fmla="*/ 104 w 140"/>
              <a:gd name="T107" fmla="*/ 98 h 160"/>
              <a:gd name="T108" fmla="*/ 127 w 140"/>
              <a:gd name="T109" fmla="*/ 95 h 160"/>
              <a:gd name="T110" fmla="*/ 124 w 140"/>
              <a:gd name="T111" fmla="*/ 104 h 160"/>
              <a:gd name="T112" fmla="*/ 100 w 140"/>
              <a:gd name="T113" fmla="*/ 108 h 160"/>
              <a:gd name="T114" fmla="*/ 124 w 140"/>
              <a:gd name="T115" fmla="*/ 112 h 160"/>
              <a:gd name="T116" fmla="*/ 124 w 140"/>
              <a:gd name="T117" fmla="*/ 104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140" h="160">
                <a:moveTo>
                  <a:pt x="130" y="0"/>
                </a:moveTo>
                <a:cubicBezTo>
                  <a:pt x="9" y="0"/>
                  <a:pt x="9" y="0"/>
                  <a:pt x="9" y="0"/>
                </a:cubicBezTo>
                <a:cubicBezTo>
                  <a:pt x="4" y="0"/>
                  <a:pt x="0" y="4"/>
                  <a:pt x="0" y="9"/>
                </a:cubicBezTo>
                <a:cubicBezTo>
                  <a:pt x="0" y="151"/>
                  <a:pt x="0" y="151"/>
                  <a:pt x="0" y="151"/>
                </a:cubicBezTo>
                <a:cubicBezTo>
                  <a:pt x="0" y="156"/>
                  <a:pt x="4" y="160"/>
                  <a:pt x="9" y="160"/>
                </a:cubicBezTo>
                <a:cubicBezTo>
                  <a:pt x="130" y="160"/>
                  <a:pt x="130" y="160"/>
                  <a:pt x="130" y="160"/>
                </a:cubicBezTo>
                <a:cubicBezTo>
                  <a:pt x="136" y="160"/>
                  <a:pt x="140" y="156"/>
                  <a:pt x="140" y="151"/>
                </a:cubicBezTo>
                <a:cubicBezTo>
                  <a:pt x="140" y="9"/>
                  <a:pt x="140" y="9"/>
                  <a:pt x="140" y="9"/>
                </a:cubicBezTo>
                <a:cubicBezTo>
                  <a:pt x="140" y="4"/>
                  <a:pt x="136" y="0"/>
                  <a:pt x="130" y="0"/>
                </a:cubicBezTo>
                <a:close/>
                <a:moveTo>
                  <a:pt x="8" y="9"/>
                </a:moveTo>
                <a:cubicBezTo>
                  <a:pt x="8" y="8"/>
                  <a:pt x="8" y="8"/>
                  <a:pt x="9" y="8"/>
                </a:cubicBezTo>
                <a:cubicBezTo>
                  <a:pt x="130" y="8"/>
                  <a:pt x="130" y="8"/>
                  <a:pt x="130" y="8"/>
                </a:cubicBezTo>
                <a:cubicBezTo>
                  <a:pt x="131" y="8"/>
                  <a:pt x="132" y="8"/>
                  <a:pt x="132" y="9"/>
                </a:cubicBezTo>
                <a:cubicBezTo>
                  <a:pt x="132" y="42"/>
                  <a:pt x="132" y="42"/>
                  <a:pt x="132" y="42"/>
                </a:cubicBezTo>
                <a:cubicBezTo>
                  <a:pt x="8" y="42"/>
                  <a:pt x="8" y="42"/>
                  <a:pt x="8" y="42"/>
                </a:cubicBezTo>
                <a:lnTo>
                  <a:pt x="8" y="9"/>
                </a:lnTo>
                <a:close/>
                <a:moveTo>
                  <a:pt x="44" y="152"/>
                </a:moveTo>
                <a:cubicBezTo>
                  <a:pt x="9" y="152"/>
                  <a:pt x="9" y="152"/>
                  <a:pt x="9" y="152"/>
                </a:cubicBezTo>
                <a:cubicBezTo>
                  <a:pt x="8" y="152"/>
                  <a:pt x="8" y="152"/>
                  <a:pt x="8" y="151"/>
                </a:cubicBezTo>
                <a:cubicBezTo>
                  <a:pt x="8" y="105"/>
                  <a:pt x="8" y="105"/>
                  <a:pt x="8" y="105"/>
                </a:cubicBezTo>
                <a:cubicBezTo>
                  <a:pt x="44" y="105"/>
                  <a:pt x="44" y="105"/>
                  <a:pt x="44" y="105"/>
                </a:cubicBezTo>
                <a:lnTo>
                  <a:pt x="44" y="152"/>
                </a:lnTo>
                <a:close/>
                <a:moveTo>
                  <a:pt x="44" y="97"/>
                </a:moveTo>
                <a:cubicBezTo>
                  <a:pt x="8" y="97"/>
                  <a:pt x="8" y="97"/>
                  <a:pt x="8" y="97"/>
                </a:cubicBezTo>
                <a:cubicBezTo>
                  <a:pt x="8" y="50"/>
                  <a:pt x="8" y="50"/>
                  <a:pt x="8" y="50"/>
                </a:cubicBezTo>
                <a:cubicBezTo>
                  <a:pt x="44" y="50"/>
                  <a:pt x="44" y="50"/>
                  <a:pt x="44" y="50"/>
                </a:cubicBezTo>
                <a:lnTo>
                  <a:pt x="44" y="97"/>
                </a:lnTo>
                <a:close/>
                <a:moveTo>
                  <a:pt x="88" y="152"/>
                </a:moveTo>
                <a:cubicBezTo>
                  <a:pt x="52" y="152"/>
                  <a:pt x="52" y="152"/>
                  <a:pt x="52" y="152"/>
                </a:cubicBezTo>
                <a:cubicBezTo>
                  <a:pt x="52" y="105"/>
                  <a:pt x="52" y="105"/>
                  <a:pt x="52" y="105"/>
                </a:cubicBezTo>
                <a:cubicBezTo>
                  <a:pt x="88" y="105"/>
                  <a:pt x="88" y="105"/>
                  <a:pt x="88" y="105"/>
                </a:cubicBezTo>
                <a:lnTo>
                  <a:pt x="88" y="152"/>
                </a:lnTo>
                <a:close/>
                <a:moveTo>
                  <a:pt x="88" y="97"/>
                </a:moveTo>
                <a:cubicBezTo>
                  <a:pt x="52" y="97"/>
                  <a:pt x="52" y="97"/>
                  <a:pt x="52" y="97"/>
                </a:cubicBezTo>
                <a:cubicBezTo>
                  <a:pt x="52" y="50"/>
                  <a:pt x="52" y="50"/>
                  <a:pt x="52" y="50"/>
                </a:cubicBezTo>
                <a:cubicBezTo>
                  <a:pt x="88" y="50"/>
                  <a:pt x="88" y="50"/>
                  <a:pt x="88" y="50"/>
                </a:cubicBezTo>
                <a:lnTo>
                  <a:pt x="88" y="97"/>
                </a:lnTo>
                <a:close/>
                <a:moveTo>
                  <a:pt x="132" y="151"/>
                </a:moveTo>
                <a:cubicBezTo>
                  <a:pt x="132" y="152"/>
                  <a:pt x="131" y="152"/>
                  <a:pt x="130" y="152"/>
                </a:cubicBezTo>
                <a:cubicBezTo>
                  <a:pt x="96" y="152"/>
                  <a:pt x="96" y="152"/>
                  <a:pt x="96" y="152"/>
                </a:cubicBezTo>
                <a:cubicBezTo>
                  <a:pt x="96" y="50"/>
                  <a:pt x="96" y="50"/>
                  <a:pt x="96" y="50"/>
                </a:cubicBezTo>
                <a:cubicBezTo>
                  <a:pt x="132" y="50"/>
                  <a:pt x="132" y="50"/>
                  <a:pt x="132" y="50"/>
                </a:cubicBezTo>
                <a:lnTo>
                  <a:pt x="132" y="151"/>
                </a:lnTo>
                <a:close/>
                <a:moveTo>
                  <a:pt x="35" y="70"/>
                </a:moveTo>
                <a:cubicBezTo>
                  <a:pt x="30" y="70"/>
                  <a:pt x="30" y="70"/>
                  <a:pt x="30" y="70"/>
                </a:cubicBezTo>
                <a:cubicBezTo>
                  <a:pt x="30" y="64"/>
                  <a:pt x="30" y="64"/>
                  <a:pt x="30" y="64"/>
                </a:cubicBezTo>
                <a:cubicBezTo>
                  <a:pt x="30" y="62"/>
                  <a:pt x="28" y="60"/>
                  <a:pt x="26" y="60"/>
                </a:cubicBezTo>
                <a:cubicBezTo>
                  <a:pt x="24" y="60"/>
                  <a:pt x="22" y="62"/>
                  <a:pt x="22" y="64"/>
                </a:cubicBezTo>
                <a:cubicBezTo>
                  <a:pt x="22" y="70"/>
                  <a:pt x="22" y="70"/>
                  <a:pt x="22" y="70"/>
                </a:cubicBezTo>
                <a:cubicBezTo>
                  <a:pt x="16" y="70"/>
                  <a:pt x="16" y="70"/>
                  <a:pt x="16" y="70"/>
                </a:cubicBezTo>
                <a:cubicBezTo>
                  <a:pt x="14" y="70"/>
                  <a:pt x="13" y="72"/>
                  <a:pt x="13" y="74"/>
                </a:cubicBezTo>
                <a:cubicBezTo>
                  <a:pt x="13" y="76"/>
                  <a:pt x="14" y="77"/>
                  <a:pt x="16" y="77"/>
                </a:cubicBezTo>
                <a:cubicBezTo>
                  <a:pt x="22" y="77"/>
                  <a:pt x="22" y="77"/>
                  <a:pt x="22" y="77"/>
                </a:cubicBezTo>
                <a:cubicBezTo>
                  <a:pt x="22" y="83"/>
                  <a:pt x="22" y="83"/>
                  <a:pt x="22" y="83"/>
                </a:cubicBezTo>
                <a:cubicBezTo>
                  <a:pt x="22" y="85"/>
                  <a:pt x="24" y="87"/>
                  <a:pt x="26" y="87"/>
                </a:cubicBezTo>
                <a:cubicBezTo>
                  <a:pt x="28" y="87"/>
                  <a:pt x="30" y="85"/>
                  <a:pt x="30" y="83"/>
                </a:cubicBezTo>
                <a:cubicBezTo>
                  <a:pt x="30" y="77"/>
                  <a:pt x="30" y="77"/>
                  <a:pt x="30" y="77"/>
                </a:cubicBezTo>
                <a:cubicBezTo>
                  <a:pt x="35" y="77"/>
                  <a:pt x="35" y="77"/>
                  <a:pt x="35" y="77"/>
                </a:cubicBezTo>
                <a:cubicBezTo>
                  <a:pt x="37" y="77"/>
                  <a:pt x="39" y="76"/>
                  <a:pt x="39" y="74"/>
                </a:cubicBezTo>
                <a:cubicBezTo>
                  <a:pt x="39" y="72"/>
                  <a:pt x="37" y="70"/>
                  <a:pt x="35" y="70"/>
                </a:cubicBezTo>
                <a:close/>
                <a:moveTo>
                  <a:pt x="79" y="70"/>
                </a:moveTo>
                <a:cubicBezTo>
                  <a:pt x="60" y="70"/>
                  <a:pt x="60" y="70"/>
                  <a:pt x="60" y="70"/>
                </a:cubicBezTo>
                <a:cubicBezTo>
                  <a:pt x="58" y="70"/>
                  <a:pt x="57" y="72"/>
                  <a:pt x="57" y="74"/>
                </a:cubicBezTo>
                <a:cubicBezTo>
                  <a:pt x="57" y="76"/>
                  <a:pt x="58" y="77"/>
                  <a:pt x="60" y="77"/>
                </a:cubicBezTo>
                <a:cubicBezTo>
                  <a:pt x="79" y="77"/>
                  <a:pt x="79" y="77"/>
                  <a:pt x="79" y="77"/>
                </a:cubicBezTo>
                <a:cubicBezTo>
                  <a:pt x="82" y="77"/>
                  <a:pt x="83" y="76"/>
                  <a:pt x="83" y="74"/>
                </a:cubicBezTo>
                <a:cubicBezTo>
                  <a:pt x="83" y="72"/>
                  <a:pt x="82" y="70"/>
                  <a:pt x="79" y="70"/>
                </a:cubicBezTo>
                <a:close/>
                <a:moveTo>
                  <a:pt x="31" y="129"/>
                </a:moveTo>
                <a:cubicBezTo>
                  <a:pt x="36" y="124"/>
                  <a:pt x="36" y="124"/>
                  <a:pt x="36" y="124"/>
                </a:cubicBezTo>
                <a:cubicBezTo>
                  <a:pt x="37" y="123"/>
                  <a:pt x="37" y="120"/>
                  <a:pt x="36" y="119"/>
                </a:cubicBezTo>
                <a:cubicBezTo>
                  <a:pt x="34" y="117"/>
                  <a:pt x="32" y="117"/>
                  <a:pt x="30" y="119"/>
                </a:cubicBezTo>
                <a:cubicBezTo>
                  <a:pt x="26" y="123"/>
                  <a:pt x="26" y="123"/>
                  <a:pt x="26" y="123"/>
                </a:cubicBezTo>
                <a:cubicBezTo>
                  <a:pt x="21" y="119"/>
                  <a:pt x="21" y="119"/>
                  <a:pt x="21" y="119"/>
                </a:cubicBezTo>
                <a:cubicBezTo>
                  <a:pt x="20" y="117"/>
                  <a:pt x="17" y="117"/>
                  <a:pt x="16" y="119"/>
                </a:cubicBezTo>
                <a:cubicBezTo>
                  <a:pt x="14" y="120"/>
                  <a:pt x="14" y="123"/>
                  <a:pt x="16" y="124"/>
                </a:cubicBezTo>
                <a:cubicBezTo>
                  <a:pt x="20" y="129"/>
                  <a:pt x="20" y="129"/>
                  <a:pt x="20" y="129"/>
                </a:cubicBezTo>
                <a:cubicBezTo>
                  <a:pt x="16" y="133"/>
                  <a:pt x="16" y="133"/>
                  <a:pt x="16" y="133"/>
                </a:cubicBezTo>
                <a:cubicBezTo>
                  <a:pt x="14" y="135"/>
                  <a:pt x="14" y="137"/>
                  <a:pt x="16" y="139"/>
                </a:cubicBezTo>
                <a:cubicBezTo>
                  <a:pt x="17" y="139"/>
                  <a:pt x="18" y="140"/>
                  <a:pt x="19" y="140"/>
                </a:cubicBezTo>
                <a:cubicBezTo>
                  <a:pt x="20" y="140"/>
                  <a:pt x="21" y="139"/>
                  <a:pt x="21" y="139"/>
                </a:cubicBezTo>
                <a:cubicBezTo>
                  <a:pt x="26" y="134"/>
                  <a:pt x="26" y="134"/>
                  <a:pt x="26" y="134"/>
                </a:cubicBezTo>
                <a:cubicBezTo>
                  <a:pt x="30" y="139"/>
                  <a:pt x="30" y="139"/>
                  <a:pt x="30" y="139"/>
                </a:cubicBezTo>
                <a:cubicBezTo>
                  <a:pt x="31" y="139"/>
                  <a:pt x="32" y="140"/>
                  <a:pt x="33" y="140"/>
                </a:cubicBezTo>
                <a:cubicBezTo>
                  <a:pt x="34" y="140"/>
                  <a:pt x="35" y="139"/>
                  <a:pt x="36" y="139"/>
                </a:cubicBezTo>
                <a:cubicBezTo>
                  <a:pt x="37" y="137"/>
                  <a:pt x="37" y="135"/>
                  <a:pt x="36" y="133"/>
                </a:cubicBezTo>
                <a:lnTo>
                  <a:pt x="31" y="129"/>
                </a:lnTo>
                <a:close/>
                <a:moveTo>
                  <a:pt x="80" y="119"/>
                </a:moveTo>
                <a:cubicBezTo>
                  <a:pt x="78" y="117"/>
                  <a:pt x="76" y="117"/>
                  <a:pt x="74" y="119"/>
                </a:cubicBezTo>
                <a:cubicBezTo>
                  <a:pt x="60" y="133"/>
                  <a:pt x="60" y="133"/>
                  <a:pt x="60" y="133"/>
                </a:cubicBezTo>
                <a:cubicBezTo>
                  <a:pt x="58" y="135"/>
                  <a:pt x="58" y="137"/>
                  <a:pt x="60" y="139"/>
                </a:cubicBezTo>
                <a:cubicBezTo>
                  <a:pt x="61" y="139"/>
                  <a:pt x="62" y="140"/>
                  <a:pt x="63" y="140"/>
                </a:cubicBezTo>
                <a:cubicBezTo>
                  <a:pt x="64" y="140"/>
                  <a:pt x="65" y="139"/>
                  <a:pt x="65" y="139"/>
                </a:cubicBezTo>
                <a:cubicBezTo>
                  <a:pt x="80" y="124"/>
                  <a:pt x="80" y="124"/>
                  <a:pt x="80" y="124"/>
                </a:cubicBezTo>
                <a:cubicBezTo>
                  <a:pt x="81" y="123"/>
                  <a:pt x="81" y="120"/>
                  <a:pt x="80" y="119"/>
                </a:cubicBezTo>
                <a:close/>
                <a:moveTo>
                  <a:pt x="63" y="118"/>
                </a:moveTo>
                <a:cubicBezTo>
                  <a:pt x="64" y="118"/>
                  <a:pt x="66" y="120"/>
                  <a:pt x="66" y="121"/>
                </a:cubicBezTo>
                <a:cubicBezTo>
                  <a:pt x="66" y="123"/>
                  <a:pt x="64" y="125"/>
                  <a:pt x="63" y="125"/>
                </a:cubicBezTo>
                <a:cubicBezTo>
                  <a:pt x="61" y="125"/>
                  <a:pt x="59" y="123"/>
                  <a:pt x="59" y="121"/>
                </a:cubicBezTo>
                <a:cubicBezTo>
                  <a:pt x="59" y="120"/>
                  <a:pt x="61" y="118"/>
                  <a:pt x="63" y="118"/>
                </a:cubicBezTo>
                <a:close/>
                <a:moveTo>
                  <a:pt x="77" y="133"/>
                </a:moveTo>
                <a:cubicBezTo>
                  <a:pt x="79" y="133"/>
                  <a:pt x="80" y="134"/>
                  <a:pt x="80" y="136"/>
                </a:cubicBezTo>
                <a:cubicBezTo>
                  <a:pt x="80" y="138"/>
                  <a:pt x="79" y="139"/>
                  <a:pt x="77" y="139"/>
                </a:cubicBezTo>
                <a:cubicBezTo>
                  <a:pt x="75" y="139"/>
                  <a:pt x="74" y="138"/>
                  <a:pt x="74" y="136"/>
                </a:cubicBezTo>
                <a:cubicBezTo>
                  <a:pt x="74" y="134"/>
                  <a:pt x="75" y="133"/>
                  <a:pt x="77" y="133"/>
                </a:cubicBezTo>
                <a:close/>
                <a:moveTo>
                  <a:pt x="124" y="91"/>
                </a:moveTo>
                <a:cubicBezTo>
                  <a:pt x="104" y="91"/>
                  <a:pt x="104" y="91"/>
                  <a:pt x="104" y="91"/>
                </a:cubicBezTo>
                <a:cubicBezTo>
                  <a:pt x="102" y="91"/>
                  <a:pt x="100" y="92"/>
                  <a:pt x="100" y="95"/>
                </a:cubicBezTo>
                <a:cubicBezTo>
                  <a:pt x="100" y="97"/>
                  <a:pt x="102" y="98"/>
                  <a:pt x="104" y="98"/>
                </a:cubicBezTo>
                <a:cubicBezTo>
                  <a:pt x="124" y="98"/>
                  <a:pt x="124" y="98"/>
                  <a:pt x="124" y="98"/>
                </a:cubicBezTo>
                <a:cubicBezTo>
                  <a:pt x="126" y="98"/>
                  <a:pt x="127" y="97"/>
                  <a:pt x="127" y="95"/>
                </a:cubicBezTo>
                <a:cubicBezTo>
                  <a:pt x="127" y="92"/>
                  <a:pt x="126" y="91"/>
                  <a:pt x="124" y="91"/>
                </a:cubicBezTo>
                <a:close/>
                <a:moveTo>
                  <a:pt x="124" y="104"/>
                </a:moveTo>
                <a:cubicBezTo>
                  <a:pt x="104" y="104"/>
                  <a:pt x="104" y="104"/>
                  <a:pt x="104" y="104"/>
                </a:cubicBezTo>
                <a:cubicBezTo>
                  <a:pt x="102" y="104"/>
                  <a:pt x="100" y="106"/>
                  <a:pt x="100" y="108"/>
                </a:cubicBezTo>
                <a:cubicBezTo>
                  <a:pt x="100" y="110"/>
                  <a:pt x="102" y="112"/>
                  <a:pt x="104" y="112"/>
                </a:cubicBezTo>
                <a:cubicBezTo>
                  <a:pt x="124" y="112"/>
                  <a:pt x="124" y="112"/>
                  <a:pt x="124" y="112"/>
                </a:cubicBezTo>
                <a:cubicBezTo>
                  <a:pt x="126" y="112"/>
                  <a:pt x="127" y="110"/>
                  <a:pt x="127" y="108"/>
                </a:cubicBezTo>
                <a:cubicBezTo>
                  <a:pt x="127" y="106"/>
                  <a:pt x="126" y="104"/>
                  <a:pt x="124" y="10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" name="Freeform 21">
            <a:extLst>
              <a:ext uri="{FF2B5EF4-FFF2-40B4-BE49-F238E27FC236}">
                <a16:creationId xmlns:a16="http://schemas.microsoft.com/office/drawing/2014/main" xmlns="" id="{30F5693F-38BC-4765-83B9-D3CA8F687EB9}"/>
              </a:ext>
            </a:extLst>
          </p:cNvPr>
          <p:cNvSpPr>
            <a:spLocks noEditPoints="1"/>
          </p:cNvSpPr>
          <p:nvPr/>
        </p:nvSpPr>
        <p:spPr bwMode="auto">
          <a:xfrm>
            <a:off x="2479675" y="431800"/>
            <a:ext cx="546100" cy="412750"/>
          </a:xfrm>
          <a:custGeom>
            <a:avLst/>
            <a:gdLst>
              <a:gd name="T0" fmla="*/ 129 w 160"/>
              <a:gd name="T1" fmla="*/ 46 h 120"/>
              <a:gd name="T2" fmla="*/ 105 w 160"/>
              <a:gd name="T3" fmla="*/ 39 h 120"/>
              <a:gd name="T4" fmla="*/ 101 w 160"/>
              <a:gd name="T5" fmla="*/ 42 h 120"/>
              <a:gd name="T6" fmla="*/ 84 w 160"/>
              <a:gd name="T7" fmla="*/ 42 h 120"/>
              <a:gd name="T8" fmla="*/ 80 w 160"/>
              <a:gd name="T9" fmla="*/ 39 h 120"/>
              <a:gd name="T10" fmla="*/ 55 w 160"/>
              <a:gd name="T11" fmla="*/ 46 h 120"/>
              <a:gd name="T12" fmla="*/ 31 w 160"/>
              <a:gd name="T13" fmla="*/ 39 h 120"/>
              <a:gd name="T14" fmla="*/ 27 w 160"/>
              <a:gd name="T15" fmla="*/ 42 h 120"/>
              <a:gd name="T16" fmla="*/ 133 w 160"/>
              <a:gd name="T17" fmla="*/ 67 h 120"/>
              <a:gd name="T18" fmla="*/ 129 w 160"/>
              <a:gd name="T19" fmla="*/ 63 h 120"/>
              <a:gd name="T20" fmla="*/ 105 w 160"/>
              <a:gd name="T21" fmla="*/ 71 h 120"/>
              <a:gd name="T22" fmla="*/ 80 w 160"/>
              <a:gd name="T23" fmla="*/ 63 h 120"/>
              <a:gd name="T24" fmla="*/ 76 w 160"/>
              <a:gd name="T25" fmla="*/ 67 h 120"/>
              <a:gd name="T26" fmla="*/ 34 w 160"/>
              <a:gd name="T27" fmla="*/ 67 h 120"/>
              <a:gd name="T28" fmla="*/ 31 w 160"/>
              <a:gd name="T29" fmla="*/ 63 h 120"/>
              <a:gd name="T30" fmla="*/ 129 w 160"/>
              <a:gd name="T31" fmla="*/ 96 h 120"/>
              <a:gd name="T32" fmla="*/ 105 w 160"/>
              <a:gd name="T33" fmla="*/ 88 h 120"/>
              <a:gd name="T34" fmla="*/ 101 w 160"/>
              <a:gd name="T35" fmla="*/ 92 h 120"/>
              <a:gd name="T36" fmla="*/ 84 w 160"/>
              <a:gd name="T37" fmla="*/ 92 h 120"/>
              <a:gd name="T38" fmla="*/ 80 w 160"/>
              <a:gd name="T39" fmla="*/ 88 h 120"/>
              <a:gd name="T40" fmla="*/ 55 w 160"/>
              <a:gd name="T41" fmla="*/ 96 h 120"/>
              <a:gd name="T42" fmla="*/ 31 w 160"/>
              <a:gd name="T43" fmla="*/ 88 h 120"/>
              <a:gd name="T44" fmla="*/ 27 w 160"/>
              <a:gd name="T45" fmla="*/ 92 h 120"/>
              <a:gd name="T46" fmla="*/ 44 w 160"/>
              <a:gd name="T47" fmla="*/ 52 h 120"/>
              <a:gd name="T48" fmla="*/ 44 w 160"/>
              <a:gd name="T49" fmla="*/ 82 h 120"/>
              <a:gd name="T50" fmla="*/ 70 w 160"/>
              <a:gd name="T51" fmla="*/ 55 h 120"/>
              <a:gd name="T52" fmla="*/ 47 w 160"/>
              <a:gd name="T53" fmla="*/ 75 h 120"/>
              <a:gd name="T54" fmla="*/ 64 w 160"/>
              <a:gd name="T55" fmla="*/ 75 h 120"/>
              <a:gd name="T56" fmla="*/ 125 w 160"/>
              <a:gd name="T57" fmla="*/ 4 h 120"/>
              <a:gd name="T58" fmla="*/ 117 w 160"/>
              <a:gd name="T59" fmla="*/ 8 h 120"/>
              <a:gd name="T60" fmla="*/ 94 w 160"/>
              <a:gd name="T61" fmla="*/ 0 h 120"/>
              <a:gd name="T62" fmla="*/ 70 w 160"/>
              <a:gd name="T63" fmla="*/ 8 h 120"/>
              <a:gd name="T64" fmla="*/ 63 w 160"/>
              <a:gd name="T65" fmla="*/ 4 h 120"/>
              <a:gd name="T66" fmla="*/ 43 w 160"/>
              <a:gd name="T67" fmla="*/ 4 h 120"/>
              <a:gd name="T68" fmla="*/ 35 w 160"/>
              <a:gd name="T69" fmla="*/ 8 h 120"/>
              <a:gd name="T70" fmla="*/ 0 w 160"/>
              <a:gd name="T71" fmla="*/ 109 h 120"/>
              <a:gd name="T72" fmla="*/ 160 w 160"/>
              <a:gd name="T73" fmla="*/ 109 h 120"/>
              <a:gd name="T74" fmla="*/ 149 w 160"/>
              <a:gd name="T75" fmla="*/ 113 h 120"/>
              <a:gd name="T76" fmla="*/ 7 w 160"/>
              <a:gd name="T77" fmla="*/ 19 h 120"/>
              <a:gd name="T78" fmla="*/ 35 w 160"/>
              <a:gd name="T79" fmla="*/ 20 h 120"/>
              <a:gd name="T80" fmla="*/ 43 w 160"/>
              <a:gd name="T81" fmla="*/ 15 h 120"/>
              <a:gd name="T82" fmla="*/ 66 w 160"/>
              <a:gd name="T83" fmla="*/ 23 h 120"/>
              <a:gd name="T84" fmla="*/ 90 w 160"/>
              <a:gd name="T85" fmla="*/ 15 h 120"/>
              <a:gd name="T86" fmla="*/ 97 w 160"/>
              <a:gd name="T87" fmla="*/ 20 h 120"/>
              <a:gd name="T88" fmla="*/ 117 w 160"/>
              <a:gd name="T89" fmla="*/ 20 h 120"/>
              <a:gd name="T90" fmla="*/ 125 w 160"/>
              <a:gd name="T91" fmla="*/ 15 h 120"/>
              <a:gd name="T92" fmla="*/ 153 w 160"/>
              <a:gd name="T93" fmla="*/ 109 h 1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60" h="120">
                <a:moveTo>
                  <a:pt x="129" y="39"/>
                </a:moveTo>
                <a:cubicBezTo>
                  <a:pt x="132" y="39"/>
                  <a:pt x="133" y="40"/>
                  <a:pt x="133" y="42"/>
                </a:cubicBezTo>
                <a:cubicBezTo>
                  <a:pt x="133" y="44"/>
                  <a:pt x="132" y="46"/>
                  <a:pt x="129" y="46"/>
                </a:cubicBezTo>
                <a:cubicBezTo>
                  <a:pt x="127" y="46"/>
                  <a:pt x="126" y="44"/>
                  <a:pt x="126" y="42"/>
                </a:cubicBezTo>
                <a:cubicBezTo>
                  <a:pt x="126" y="40"/>
                  <a:pt x="127" y="39"/>
                  <a:pt x="129" y="39"/>
                </a:cubicBezTo>
                <a:close/>
                <a:moveTo>
                  <a:pt x="105" y="39"/>
                </a:moveTo>
                <a:cubicBezTo>
                  <a:pt x="107" y="39"/>
                  <a:pt x="109" y="40"/>
                  <a:pt x="109" y="42"/>
                </a:cubicBezTo>
                <a:cubicBezTo>
                  <a:pt x="109" y="44"/>
                  <a:pt x="107" y="46"/>
                  <a:pt x="105" y="46"/>
                </a:cubicBezTo>
                <a:cubicBezTo>
                  <a:pt x="103" y="46"/>
                  <a:pt x="101" y="44"/>
                  <a:pt x="101" y="42"/>
                </a:cubicBezTo>
                <a:cubicBezTo>
                  <a:pt x="101" y="40"/>
                  <a:pt x="103" y="39"/>
                  <a:pt x="105" y="39"/>
                </a:cubicBezTo>
                <a:close/>
                <a:moveTo>
                  <a:pt x="80" y="39"/>
                </a:moveTo>
                <a:cubicBezTo>
                  <a:pt x="82" y="39"/>
                  <a:pt x="84" y="40"/>
                  <a:pt x="84" y="42"/>
                </a:cubicBezTo>
                <a:cubicBezTo>
                  <a:pt x="84" y="44"/>
                  <a:pt x="82" y="46"/>
                  <a:pt x="80" y="46"/>
                </a:cubicBezTo>
                <a:cubicBezTo>
                  <a:pt x="78" y="46"/>
                  <a:pt x="76" y="44"/>
                  <a:pt x="76" y="42"/>
                </a:cubicBezTo>
                <a:cubicBezTo>
                  <a:pt x="76" y="40"/>
                  <a:pt x="78" y="39"/>
                  <a:pt x="80" y="39"/>
                </a:cubicBezTo>
                <a:close/>
                <a:moveTo>
                  <a:pt x="55" y="39"/>
                </a:moveTo>
                <a:cubicBezTo>
                  <a:pt x="57" y="39"/>
                  <a:pt x="59" y="40"/>
                  <a:pt x="59" y="42"/>
                </a:cubicBezTo>
                <a:cubicBezTo>
                  <a:pt x="59" y="44"/>
                  <a:pt x="57" y="46"/>
                  <a:pt x="55" y="46"/>
                </a:cubicBezTo>
                <a:cubicBezTo>
                  <a:pt x="53" y="46"/>
                  <a:pt x="51" y="44"/>
                  <a:pt x="51" y="42"/>
                </a:cubicBezTo>
                <a:cubicBezTo>
                  <a:pt x="51" y="40"/>
                  <a:pt x="53" y="39"/>
                  <a:pt x="55" y="39"/>
                </a:cubicBezTo>
                <a:close/>
                <a:moveTo>
                  <a:pt x="31" y="39"/>
                </a:moveTo>
                <a:cubicBezTo>
                  <a:pt x="33" y="39"/>
                  <a:pt x="34" y="40"/>
                  <a:pt x="34" y="42"/>
                </a:cubicBezTo>
                <a:cubicBezTo>
                  <a:pt x="34" y="44"/>
                  <a:pt x="33" y="46"/>
                  <a:pt x="31" y="46"/>
                </a:cubicBezTo>
                <a:cubicBezTo>
                  <a:pt x="28" y="46"/>
                  <a:pt x="27" y="44"/>
                  <a:pt x="27" y="42"/>
                </a:cubicBezTo>
                <a:cubicBezTo>
                  <a:pt x="27" y="40"/>
                  <a:pt x="28" y="39"/>
                  <a:pt x="31" y="39"/>
                </a:cubicBezTo>
                <a:close/>
                <a:moveTo>
                  <a:pt x="129" y="63"/>
                </a:moveTo>
                <a:cubicBezTo>
                  <a:pt x="132" y="63"/>
                  <a:pt x="133" y="65"/>
                  <a:pt x="133" y="67"/>
                </a:cubicBezTo>
                <a:cubicBezTo>
                  <a:pt x="133" y="69"/>
                  <a:pt x="132" y="71"/>
                  <a:pt x="129" y="71"/>
                </a:cubicBezTo>
                <a:cubicBezTo>
                  <a:pt x="127" y="71"/>
                  <a:pt x="126" y="69"/>
                  <a:pt x="126" y="67"/>
                </a:cubicBezTo>
                <a:cubicBezTo>
                  <a:pt x="126" y="65"/>
                  <a:pt x="127" y="63"/>
                  <a:pt x="129" y="63"/>
                </a:cubicBezTo>
                <a:close/>
                <a:moveTo>
                  <a:pt x="105" y="63"/>
                </a:moveTo>
                <a:cubicBezTo>
                  <a:pt x="107" y="63"/>
                  <a:pt x="109" y="65"/>
                  <a:pt x="109" y="67"/>
                </a:cubicBezTo>
                <a:cubicBezTo>
                  <a:pt x="109" y="69"/>
                  <a:pt x="107" y="71"/>
                  <a:pt x="105" y="71"/>
                </a:cubicBezTo>
                <a:cubicBezTo>
                  <a:pt x="103" y="71"/>
                  <a:pt x="101" y="69"/>
                  <a:pt x="101" y="67"/>
                </a:cubicBezTo>
                <a:cubicBezTo>
                  <a:pt x="101" y="65"/>
                  <a:pt x="103" y="63"/>
                  <a:pt x="105" y="63"/>
                </a:cubicBezTo>
                <a:close/>
                <a:moveTo>
                  <a:pt x="80" y="63"/>
                </a:moveTo>
                <a:cubicBezTo>
                  <a:pt x="82" y="63"/>
                  <a:pt x="84" y="65"/>
                  <a:pt x="84" y="67"/>
                </a:cubicBezTo>
                <a:cubicBezTo>
                  <a:pt x="84" y="69"/>
                  <a:pt x="82" y="71"/>
                  <a:pt x="80" y="71"/>
                </a:cubicBezTo>
                <a:cubicBezTo>
                  <a:pt x="78" y="71"/>
                  <a:pt x="76" y="69"/>
                  <a:pt x="76" y="67"/>
                </a:cubicBezTo>
                <a:cubicBezTo>
                  <a:pt x="76" y="65"/>
                  <a:pt x="78" y="63"/>
                  <a:pt x="80" y="63"/>
                </a:cubicBezTo>
                <a:close/>
                <a:moveTo>
                  <a:pt x="31" y="63"/>
                </a:moveTo>
                <a:cubicBezTo>
                  <a:pt x="33" y="63"/>
                  <a:pt x="34" y="65"/>
                  <a:pt x="34" y="67"/>
                </a:cubicBezTo>
                <a:cubicBezTo>
                  <a:pt x="34" y="69"/>
                  <a:pt x="33" y="71"/>
                  <a:pt x="31" y="71"/>
                </a:cubicBezTo>
                <a:cubicBezTo>
                  <a:pt x="28" y="71"/>
                  <a:pt x="27" y="69"/>
                  <a:pt x="27" y="67"/>
                </a:cubicBezTo>
                <a:cubicBezTo>
                  <a:pt x="27" y="65"/>
                  <a:pt x="28" y="63"/>
                  <a:pt x="31" y="63"/>
                </a:cubicBezTo>
                <a:close/>
                <a:moveTo>
                  <a:pt x="129" y="88"/>
                </a:moveTo>
                <a:cubicBezTo>
                  <a:pt x="132" y="88"/>
                  <a:pt x="133" y="90"/>
                  <a:pt x="133" y="92"/>
                </a:cubicBezTo>
                <a:cubicBezTo>
                  <a:pt x="133" y="94"/>
                  <a:pt x="132" y="96"/>
                  <a:pt x="129" y="96"/>
                </a:cubicBezTo>
                <a:cubicBezTo>
                  <a:pt x="127" y="96"/>
                  <a:pt x="126" y="94"/>
                  <a:pt x="126" y="92"/>
                </a:cubicBezTo>
                <a:cubicBezTo>
                  <a:pt x="126" y="90"/>
                  <a:pt x="127" y="88"/>
                  <a:pt x="129" y="88"/>
                </a:cubicBezTo>
                <a:close/>
                <a:moveTo>
                  <a:pt x="105" y="88"/>
                </a:moveTo>
                <a:cubicBezTo>
                  <a:pt x="107" y="88"/>
                  <a:pt x="109" y="90"/>
                  <a:pt x="109" y="92"/>
                </a:cubicBezTo>
                <a:cubicBezTo>
                  <a:pt x="109" y="94"/>
                  <a:pt x="107" y="96"/>
                  <a:pt x="105" y="96"/>
                </a:cubicBezTo>
                <a:cubicBezTo>
                  <a:pt x="103" y="96"/>
                  <a:pt x="101" y="94"/>
                  <a:pt x="101" y="92"/>
                </a:cubicBezTo>
                <a:cubicBezTo>
                  <a:pt x="101" y="90"/>
                  <a:pt x="103" y="88"/>
                  <a:pt x="105" y="88"/>
                </a:cubicBezTo>
                <a:close/>
                <a:moveTo>
                  <a:pt x="80" y="88"/>
                </a:moveTo>
                <a:cubicBezTo>
                  <a:pt x="82" y="88"/>
                  <a:pt x="84" y="90"/>
                  <a:pt x="84" y="92"/>
                </a:cubicBezTo>
                <a:cubicBezTo>
                  <a:pt x="84" y="94"/>
                  <a:pt x="82" y="96"/>
                  <a:pt x="80" y="96"/>
                </a:cubicBezTo>
                <a:cubicBezTo>
                  <a:pt x="78" y="96"/>
                  <a:pt x="76" y="94"/>
                  <a:pt x="76" y="92"/>
                </a:cubicBezTo>
                <a:cubicBezTo>
                  <a:pt x="76" y="90"/>
                  <a:pt x="78" y="88"/>
                  <a:pt x="80" y="88"/>
                </a:cubicBezTo>
                <a:close/>
                <a:moveTo>
                  <a:pt x="55" y="88"/>
                </a:moveTo>
                <a:cubicBezTo>
                  <a:pt x="57" y="88"/>
                  <a:pt x="59" y="90"/>
                  <a:pt x="59" y="92"/>
                </a:cubicBezTo>
                <a:cubicBezTo>
                  <a:pt x="59" y="94"/>
                  <a:pt x="57" y="96"/>
                  <a:pt x="55" y="96"/>
                </a:cubicBezTo>
                <a:cubicBezTo>
                  <a:pt x="53" y="96"/>
                  <a:pt x="51" y="94"/>
                  <a:pt x="51" y="92"/>
                </a:cubicBezTo>
                <a:cubicBezTo>
                  <a:pt x="51" y="90"/>
                  <a:pt x="53" y="88"/>
                  <a:pt x="55" y="88"/>
                </a:cubicBezTo>
                <a:close/>
                <a:moveTo>
                  <a:pt x="31" y="88"/>
                </a:moveTo>
                <a:cubicBezTo>
                  <a:pt x="33" y="88"/>
                  <a:pt x="34" y="90"/>
                  <a:pt x="34" y="92"/>
                </a:cubicBezTo>
                <a:cubicBezTo>
                  <a:pt x="34" y="94"/>
                  <a:pt x="33" y="96"/>
                  <a:pt x="31" y="96"/>
                </a:cubicBezTo>
                <a:cubicBezTo>
                  <a:pt x="28" y="96"/>
                  <a:pt x="27" y="94"/>
                  <a:pt x="27" y="92"/>
                </a:cubicBezTo>
                <a:cubicBezTo>
                  <a:pt x="27" y="90"/>
                  <a:pt x="28" y="88"/>
                  <a:pt x="31" y="88"/>
                </a:cubicBezTo>
                <a:close/>
                <a:moveTo>
                  <a:pt x="67" y="52"/>
                </a:moveTo>
                <a:cubicBezTo>
                  <a:pt x="44" y="52"/>
                  <a:pt x="44" y="52"/>
                  <a:pt x="44" y="52"/>
                </a:cubicBezTo>
                <a:cubicBezTo>
                  <a:pt x="42" y="52"/>
                  <a:pt x="40" y="54"/>
                  <a:pt x="40" y="55"/>
                </a:cubicBezTo>
                <a:cubicBezTo>
                  <a:pt x="40" y="79"/>
                  <a:pt x="40" y="79"/>
                  <a:pt x="40" y="79"/>
                </a:cubicBezTo>
                <a:cubicBezTo>
                  <a:pt x="40" y="80"/>
                  <a:pt x="42" y="82"/>
                  <a:pt x="44" y="82"/>
                </a:cubicBezTo>
                <a:cubicBezTo>
                  <a:pt x="67" y="82"/>
                  <a:pt x="67" y="82"/>
                  <a:pt x="67" y="82"/>
                </a:cubicBezTo>
                <a:cubicBezTo>
                  <a:pt x="69" y="82"/>
                  <a:pt x="70" y="80"/>
                  <a:pt x="70" y="79"/>
                </a:cubicBezTo>
                <a:cubicBezTo>
                  <a:pt x="70" y="55"/>
                  <a:pt x="70" y="55"/>
                  <a:pt x="70" y="55"/>
                </a:cubicBezTo>
                <a:cubicBezTo>
                  <a:pt x="70" y="54"/>
                  <a:pt x="69" y="52"/>
                  <a:pt x="67" y="52"/>
                </a:cubicBezTo>
                <a:close/>
                <a:moveTo>
                  <a:pt x="64" y="75"/>
                </a:moveTo>
                <a:cubicBezTo>
                  <a:pt x="47" y="75"/>
                  <a:pt x="47" y="75"/>
                  <a:pt x="47" y="75"/>
                </a:cubicBezTo>
                <a:cubicBezTo>
                  <a:pt x="47" y="59"/>
                  <a:pt x="47" y="59"/>
                  <a:pt x="47" y="59"/>
                </a:cubicBezTo>
                <a:cubicBezTo>
                  <a:pt x="64" y="59"/>
                  <a:pt x="64" y="59"/>
                  <a:pt x="64" y="59"/>
                </a:cubicBezTo>
                <a:cubicBezTo>
                  <a:pt x="64" y="75"/>
                  <a:pt x="64" y="75"/>
                  <a:pt x="64" y="75"/>
                </a:cubicBezTo>
                <a:close/>
                <a:moveTo>
                  <a:pt x="149" y="8"/>
                </a:moveTo>
                <a:cubicBezTo>
                  <a:pt x="125" y="8"/>
                  <a:pt x="125" y="8"/>
                  <a:pt x="125" y="8"/>
                </a:cubicBezTo>
                <a:cubicBezTo>
                  <a:pt x="125" y="4"/>
                  <a:pt x="125" y="4"/>
                  <a:pt x="125" y="4"/>
                </a:cubicBezTo>
                <a:cubicBezTo>
                  <a:pt x="125" y="2"/>
                  <a:pt x="123" y="0"/>
                  <a:pt x="121" y="0"/>
                </a:cubicBezTo>
                <a:cubicBezTo>
                  <a:pt x="119" y="0"/>
                  <a:pt x="117" y="2"/>
                  <a:pt x="117" y="4"/>
                </a:cubicBezTo>
                <a:cubicBezTo>
                  <a:pt x="117" y="8"/>
                  <a:pt x="117" y="8"/>
                  <a:pt x="117" y="8"/>
                </a:cubicBezTo>
                <a:cubicBezTo>
                  <a:pt x="97" y="8"/>
                  <a:pt x="97" y="8"/>
                  <a:pt x="97" y="8"/>
                </a:cubicBezTo>
                <a:cubicBezTo>
                  <a:pt x="97" y="4"/>
                  <a:pt x="97" y="4"/>
                  <a:pt x="97" y="4"/>
                </a:cubicBezTo>
                <a:cubicBezTo>
                  <a:pt x="97" y="2"/>
                  <a:pt x="96" y="0"/>
                  <a:pt x="94" y="0"/>
                </a:cubicBezTo>
                <a:cubicBezTo>
                  <a:pt x="92" y="0"/>
                  <a:pt x="90" y="2"/>
                  <a:pt x="90" y="4"/>
                </a:cubicBezTo>
                <a:cubicBezTo>
                  <a:pt x="90" y="8"/>
                  <a:pt x="90" y="8"/>
                  <a:pt x="9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4"/>
                  <a:pt x="70" y="4"/>
                  <a:pt x="70" y="4"/>
                </a:cubicBezTo>
                <a:cubicBezTo>
                  <a:pt x="70" y="2"/>
                  <a:pt x="68" y="0"/>
                  <a:pt x="66" y="0"/>
                </a:cubicBezTo>
                <a:cubicBezTo>
                  <a:pt x="64" y="0"/>
                  <a:pt x="63" y="2"/>
                  <a:pt x="63" y="4"/>
                </a:cubicBezTo>
                <a:cubicBezTo>
                  <a:pt x="63" y="8"/>
                  <a:pt x="63" y="8"/>
                  <a:pt x="63" y="8"/>
                </a:cubicBezTo>
                <a:cubicBezTo>
                  <a:pt x="43" y="8"/>
                  <a:pt x="43" y="8"/>
                  <a:pt x="43" y="8"/>
                </a:cubicBezTo>
                <a:cubicBezTo>
                  <a:pt x="43" y="4"/>
                  <a:pt x="43" y="4"/>
                  <a:pt x="43" y="4"/>
                </a:cubicBezTo>
                <a:cubicBezTo>
                  <a:pt x="43" y="2"/>
                  <a:pt x="41" y="0"/>
                  <a:pt x="39" y="0"/>
                </a:cubicBezTo>
                <a:cubicBezTo>
                  <a:pt x="37" y="0"/>
                  <a:pt x="35" y="2"/>
                  <a:pt x="35" y="4"/>
                </a:cubicBezTo>
                <a:cubicBezTo>
                  <a:pt x="35" y="8"/>
                  <a:pt x="35" y="8"/>
                  <a:pt x="35" y="8"/>
                </a:cubicBezTo>
                <a:cubicBezTo>
                  <a:pt x="11" y="8"/>
                  <a:pt x="11" y="8"/>
                  <a:pt x="11" y="8"/>
                </a:cubicBezTo>
                <a:cubicBezTo>
                  <a:pt x="5" y="8"/>
                  <a:pt x="0" y="13"/>
                  <a:pt x="0" y="19"/>
                </a:cubicBezTo>
                <a:cubicBezTo>
                  <a:pt x="0" y="109"/>
                  <a:pt x="0" y="109"/>
                  <a:pt x="0" y="109"/>
                </a:cubicBezTo>
                <a:cubicBezTo>
                  <a:pt x="0" y="115"/>
                  <a:pt x="5" y="120"/>
                  <a:pt x="11" y="120"/>
                </a:cubicBezTo>
                <a:cubicBezTo>
                  <a:pt x="149" y="120"/>
                  <a:pt x="149" y="120"/>
                  <a:pt x="149" y="120"/>
                </a:cubicBezTo>
                <a:cubicBezTo>
                  <a:pt x="155" y="120"/>
                  <a:pt x="160" y="115"/>
                  <a:pt x="160" y="109"/>
                </a:cubicBezTo>
                <a:cubicBezTo>
                  <a:pt x="160" y="19"/>
                  <a:pt x="160" y="19"/>
                  <a:pt x="160" y="19"/>
                </a:cubicBezTo>
                <a:cubicBezTo>
                  <a:pt x="160" y="13"/>
                  <a:pt x="155" y="8"/>
                  <a:pt x="149" y="8"/>
                </a:cubicBezTo>
                <a:close/>
                <a:moveTo>
                  <a:pt x="149" y="113"/>
                </a:moveTo>
                <a:cubicBezTo>
                  <a:pt x="11" y="113"/>
                  <a:pt x="11" y="113"/>
                  <a:pt x="11" y="113"/>
                </a:cubicBezTo>
                <a:cubicBezTo>
                  <a:pt x="9" y="113"/>
                  <a:pt x="7" y="111"/>
                  <a:pt x="7" y="109"/>
                </a:cubicBezTo>
                <a:cubicBezTo>
                  <a:pt x="7" y="19"/>
                  <a:pt x="7" y="19"/>
                  <a:pt x="7" y="19"/>
                </a:cubicBezTo>
                <a:cubicBezTo>
                  <a:pt x="7" y="17"/>
                  <a:pt x="9" y="15"/>
                  <a:pt x="11" y="15"/>
                </a:cubicBezTo>
                <a:cubicBezTo>
                  <a:pt x="35" y="15"/>
                  <a:pt x="35" y="15"/>
                  <a:pt x="35" y="15"/>
                </a:cubicBezTo>
                <a:cubicBezTo>
                  <a:pt x="35" y="20"/>
                  <a:pt x="35" y="20"/>
                  <a:pt x="35" y="20"/>
                </a:cubicBezTo>
                <a:cubicBezTo>
                  <a:pt x="35" y="22"/>
                  <a:pt x="37" y="23"/>
                  <a:pt x="39" y="23"/>
                </a:cubicBezTo>
                <a:cubicBezTo>
                  <a:pt x="41" y="23"/>
                  <a:pt x="43" y="22"/>
                  <a:pt x="43" y="20"/>
                </a:cubicBezTo>
                <a:cubicBezTo>
                  <a:pt x="43" y="15"/>
                  <a:pt x="43" y="15"/>
                  <a:pt x="43" y="15"/>
                </a:cubicBezTo>
                <a:cubicBezTo>
                  <a:pt x="63" y="15"/>
                  <a:pt x="63" y="15"/>
                  <a:pt x="63" y="15"/>
                </a:cubicBezTo>
                <a:cubicBezTo>
                  <a:pt x="63" y="20"/>
                  <a:pt x="63" y="20"/>
                  <a:pt x="63" y="20"/>
                </a:cubicBezTo>
                <a:cubicBezTo>
                  <a:pt x="63" y="22"/>
                  <a:pt x="64" y="23"/>
                  <a:pt x="66" y="23"/>
                </a:cubicBezTo>
                <a:cubicBezTo>
                  <a:pt x="68" y="23"/>
                  <a:pt x="70" y="22"/>
                  <a:pt x="70" y="20"/>
                </a:cubicBezTo>
                <a:cubicBezTo>
                  <a:pt x="70" y="15"/>
                  <a:pt x="70" y="15"/>
                  <a:pt x="70" y="15"/>
                </a:cubicBezTo>
                <a:cubicBezTo>
                  <a:pt x="90" y="15"/>
                  <a:pt x="90" y="15"/>
                  <a:pt x="90" y="15"/>
                </a:cubicBezTo>
                <a:cubicBezTo>
                  <a:pt x="90" y="20"/>
                  <a:pt x="90" y="20"/>
                  <a:pt x="90" y="20"/>
                </a:cubicBezTo>
                <a:cubicBezTo>
                  <a:pt x="90" y="22"/>
                  <a:pt x="92" y="23"/>
                  <a:pt x="94" y="23"/>
                </a:cubicBezTo>
                <a:cubicBezTo>
                  <a:pt x="96" y="23"/>
                  <a:pt x="97" y="22"/>
                  <a:pt x="97" y="20"/>
                </a:cubicBezTo>
                <a:cubicBezTo>
                  <a:pt x="97" y="15"/>
                  <a:pt x="97" y="15"/>
                  <a:pt x="97" y="15"/>
                </a:cubicBezTo>
                <a:cubicBezTo>
                  <a:pt x="117" y="15"/>
                  <a:pt x="117" y="15"/>
                  <a:pt x="117" y="15"/>
                </a:cubicBezTo>
                <a:cubicBezTo>
                  <a:pt x="117" y="20"/>
                  <a:pt x="117" y="20"/>
                  <a:pt x="117" y="20"/>
                </a:cubicBezTo>
                <a:cubicBezTo>
                  <a:pt x="117" y="22"/>
                  <a:pt x="119" y="23"/>
                  <a:pt x="121" y="23"/>
                </a:cubicBezTo>
                <a:cubicBezTo>
                  <a:pt x="123" y="23"/>
                  <a:pt x="125" y="22"/>
                  <a:pt x="125" y="20"/>
                </a:cubicBezTo>
                <a:cubicBezTo>
                  <a:pt x="125" y="15"/>
                  <a:pt x="125" y="15"/>
                  <a:pt x="125" y="15"/>
                </a:cubicBezTo>
                <a:cubicBezTo>
                  <a:pt x="149" y="15"/>
                  <a:pt x="149" y="15"/>
                  <a:pt x="149" y="15"/>
                </a:cubicBezTo>
                <a:cubicBezTo>
                  <a:pt x="151" y="15"/>
                  <a:pt x="153" y="17"/>
                  <a:pt x="153" y="19"/>
                </a:cubicBezTo>
                <a:cubicBezTo>
                  <a:pt x="153" y="109"/>
                  <a:pt x="153" y="109"/>
                  <a:pt x="153" y="109"/>
                </a:cubicBezTo>
                <a:cubicBezTo>
                  <a:pt x="153" y="109"/>
                  <a:pt x="153" y="109"/>
                  <a:pt x="153" y="109"/>
                </a:cubicBezTo>
                <a:cubicBezTo>
                  <a:pt x="153" y="111"/>
                  <a:pt x="151" y="113"/>
                  <a:pt x="149" y="11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2" name="Oval 22">
            <a:extLst>
              <a:ext uri="{FF2B5EF4-FFF2-40B4-BE49-F238E27FC236}">
                <a16:creationId xmlns:a16="http://schemas.microsoft.com/office/drawing/2014/main" xmlns="" id="{15AF7809-7AD6-40C2-93FA-4EFA2E0EDD0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78100" y="1314450"/>
            <a:ext cx="31750" cy="28575"/>
          </a:xfrm>
          <a:prstGeom prst="ellipse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" name="Freeform 23">
            <a:extLst>
              <a:ext uri="{FF2B5EF4-FFF2-40B4-BE49-F238E27FC236}">
                <a16:creationId xmlns:a16="http://schemas.microsoft.com/office/drawing/2014/main" xmlns="" id="{F1A81A18-CEA7-4791-BA46-87D60DFBFC64}"/>
              </a:ext>
            </a:extLst>
          </p:cNvPr>
          <p:cNvSpPr>
            <a:spLocks noEditPoints="1"/>
          </p:cNvSpPr>
          <p:nvPr/>
        </p:nvSpPr>
        <p:spPr bwMode="auto">
          <a:xfrm>
            <a:off x="2479675" y="1146175"/>
            <a:ext cx="546100" cy="241300"/>
          </a:xfrm>
          <a:custGeom>
            <a:avLst/>
            <a:gdLst>
              <a:gd name="T0" fmla="*/ 119 w 160"/>
              <a:gd name="T1" fmla="*/ 3 h 70"/>
              <a:gd name="T2" fmla="*/ 84 w 160"/>
              <a:gd name="T3" fmla="*/ 0 h 70"/>
              <a:gd name="T4" fmla="*/ 37 w 160"/>
              <a:gd name="T5" fmla="*/ 19 h 70"/>
              <a:gd name="T6" fmla="*/ 5 w 160"/>
              <a:gd name="T7" fmla="*/ 28 h 70"/>
              <a:gd name="T8" fmla="*/ 0 w 160"/>
              <a:gd name="T9" fmla="*/ 53 h 70"/>
              <a:gd name="T10" fmla="*/ 17 w 160"/>
              <a:gd name="T11" fmla="*/ 57 h 70"/>
              <a:gd name="T12" fmla="*/ 34 w 160"/>
              <a:gd name="T13" fmla="*/ 70 h 70"/>
              <a:gd name="T14" fmla="*/ 50 w 160"/>
              <a:gd name="T15" fmla="*/ 57 h 70"/>
              <a:gd name="T16" fmla="*/ 114 w 160"/>
              <a:gd name="T17" fmla="*/ 65 h 70"/>
              <a:gd name="T18" fmla="*/ 137 w 160"/>
              <a:gd name="T19" fmla="*/ 65 h 70"/>
              <a:gd name="T20" fmla="*/ 157 w 160"/>
              <a:gd name="T21" fmla="*/ 57 h 70"/>
              <a:gd name="T22" fmla="*/ 160 w 160"/>
              <a:gd name="T23" fmla="*/ 31 h 70"/>
              <a:gd name="T24" fmla="*/ 116 w 160"/>
              <a:gd name="T25" fmla="*/ 9 h 70"/>
              <a:gd name="T26" fmla="*/ 122 w 160"/>
              <a:gd name="T27" fmla="*/ 19 h 70"/>
              <a:gd name="T28" fmla="*/ 116 w 160"/>
              <a:gd name="T29" fmla="*/ 9 h 70"/>
              <a:gd name="T30" fmla="*/ 103 w 160"/>
              <a:gd name="T31" fmla="*/ 7 h 70"/>
              <a:gd name="T32" fmla="*/ 114 w 160"/>
              <a:gd name="T33" fmla="*/ 19 h 70"/>
              <a:gd name="T34" fmla="*/ 87 w 160"/>
              <a:gd name="T35" fmla="*/ 7 h 70"/>
              <a:gd name="T36" fmla="*/ 81 w 160"/>
              <a:gd name="T37" fmla="*/ 7 h 70"/>
              <a:gd name="T38" fmla="*/ 52 w 160"/>
              <a:gd name="T39" fmla="*/ 19 h 70"/>
              <a:gd name="T40" fmla="*/ 18 w 160"/>
              <a:gd name="T41" fmla="*/ 28 h 70"/>
              <a:gd name="T42" fmla="*/ 18 w 160"/>
              <a:gd name="T43" fmla="*/ 28 h 70"/>
              <a:gd name="T44" fmla="*/ 23 w 160"/>
              <a:gd name="T45" fmla="*/ 53 h 70"/>
              <a:gd name="T46" fmla="*/ 44 w 160"/>
              <a:gd name="T47" fmla="*/ 53 h 70"/>
              <a:gd name="T48" fmla="*/ 125 w 160"/>
              <a:gd name="T49" fmla="*/ 63 h 70"/>
              <a:gd name="T50" fmla="*/ 125 w 160"/>
              <a:gd name="T51" fmla="*/ 43 h 70"/>
              <a:gd name="T52" fmla="*/ 125 w 160"/>
              <a:gd name="T53" fmla="*/ 63 h 70"/>
              <a:gd name="T54" fmla="*/ 142 w 160"/>
              <a:gd name="T55" fmla="*/ 50 h 70"/>
              <a:gd name="T56" fmla="*/ 109 w 160"/>
              <a:gd name="T57" fmla="*/ 50 h 70"/>
              <a:gd name="T58" fmla="*/ 34 w 160"/>
              <a:gd name="T59" fmla="*/ 36 h 70"/>
              <a:gd name="T60" fmla="*/ 7 w 160"/>
              <a:gd name="T61" fmla="*/ 50 h 70"/>
              <a:gd name="T62" fmla="*/ 25 w 160"/>
              <a:gd name="T63" fmla="*/ 27 h 70"/>
              <a:gd name="T64" fmla="*/ 120 w 160"/>
              <a:gd name="T65" fmla="*/ 25 h 70"/>
              <a:gd name="T66" fmla="*/ 120 w 160"/>
              <a:gd name="T67" fmla="*/ 25 h 70"/>
              <a:gd name="T68" fmla="*/ 141 w 160"/>
              <a:gd name="T69" fmla="*/ 29 h 70"/>
              <a:gd name="T70" fmla="*/ 153 w 160"/>
              <a:gd name="T71" fmla="*/ 40 h 70"/>
              <a:gd name="T72" fmla="*/ 153 w 160"/>
              <a:gd name="T73" fmla="*/ 34 h 70"/>
              <a:gd name="T74" fmla="*/ 148 w 160"/>
              <a:gd name="T75" fmla="*/ 29 h 70"/>
              <a:gd name="T76" fmla="*/ 151 w 160"/>
              <a:gd name="T77" fmla="*/ 25 h 70"/>
              <a:gd name="T78" fmla="*/ 153 w 160"/>
              <a:gd name="T79" fmla="*/ 34 h 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60" h="70">
                <a:moveTo>
                  <a:pt x="149" y="15"/>
                </a:moveTo>
                <a:cubicBezTo>
                  <a:pt x="119" y="3"/>
                  <a:pt x="119" y="3"/>
                  <a:pt x="119" y="3"/>
                </a:cubicBezTo>
                <a:cubicBezTo>
                  <a:pt x="114" y="1"/>
                  <a:pt x="108" y="0"/>
                  <a:pt x="103" y="0"/>
                </a:cubicBezTo>
                <a:cubicBezTo>
                  <a:pt x="84" y="0"/>
                  <a:pt x="84" y="0"/>
                  <a:pt x="84" y="0"/>
                </a:cubicBezTo>
                <a:cubicBezTo>
                  <a:pt x="77" y="0"/>
                  <a:pt x="71" y="2"/>
                  <a:pt x="65" y="5"/>
                </a:cubicBezTo>
                <a:cubicBezTo>
                  <a:pt x="37" y="19"/>
                  <a:pt x="37" y="19"/>
                  <a:pt x="37" y="19"/>
                </a:cubicBezTo>
                <a:cubicBezTo>
                  <a:pt x="17" y="22"/>
                  <a:pt x="17" y="22"/>
                  <a:pt x="17" y="22"/>
                </a:cubicBezTo>
                <a:cubicBezTo>
                  <a:pt x="12" y="22"/>
                  <a:pt x="8" y="25"/>
                  <a:pt x="5" y="28"/>
                </a:cubicBezTo>
                <a:cubicBezTo>
                  <a:pt x="2" y="32"/>
                  <a:pt x="0" y="37"/>
                  <a:pt x="0" y="42"/>
                </a:cubicBezTo>
                <a:cubicBezTo>
                  <a:pt x="0" y="53"/>
                  <a:pt x="0" y="53"/>
                  <a:pt x="0" y="53"/>
                </a:cubicBezTo>
                <a:cubicBezTo>
                  <a:pt x="0" y="55"/>
                  <a:pt x="1" y="57"/>
                  <a:pt x="3" y="57"/>
                </a:cubicBezTo>
                <a:cubicBezTo>
                  <a:pt x="17" y="57"/>
                  <a:pt x="17" y="57"/>
                  <a:pt x="17" y="57"/>
                </a:cubicBezTo>
                <a:cubicBezTo>
                  <a:pt x="18" y="60"/>
                  <a:pt x="20" y="63"/>
                  <a:pt x="22" y="65"/>
                </a:cubicBezTo>
                <a:cubicBezTo>
                  <a:pt x="25" y="68"/>
                  <a:pt x="29" y="70"/>
                  <a:pt x="34" y="70"/>
                </a:cubicBezTo>
                <a:cubicBezTo>
                  <a:pt x="38" y="70"/>
                  <a:pt x="42" y="68"/>
                  <a:pt x="46" y="65"/>
                </a:cubicBezTo>
                <a:cubicBezTo>
                  <a:pt x="48" y="63"/>
                  <a:pt x="50" y="60"/>
                  <a:pt x="50" y="57"/>
                </a:cubicBezTo>
                <a:cubicBezTo>
                  <a:pt x="109" y="57"/>
                  <a:pt x="109" y="57"/>
                  <a:pt x="109" y="57"/>
                </a:cubicBezTo>
                <a:cubicBezTo>
                  <a:pt x="110" y="60"/>
                  <a:pt x="111" y="63"/>
                  <a:pt x="114" y="65"/>
                </a:cubicBezTo>
                <a:cubicBezTo>
                  <a:pt x="117" y="68"/>
                  <a:pt x="121" y="70"/>
                  <a:pt x="125" y="70"/>
                </a:cubicBezTo>
                <a:cubicBezTo>
                  <a:pt x="130" y="70"/>
                  <a:pt x="134" y="68"/>
                  <a:pt x="137" y="65"/>
                </a:cubicBezTo>
                <a:cubicBezTo>
                  <a:pt x="139" y="63"/>
                  <a:pt x="141" y="60"/>
                  <a:pt x="142" y="57"/>
                </a:cubicBezTo>
                <a:cubicBezTo>
                  <a:pt x="157" y="57"/>
                  <a:pt x="157" y="57"/>
                  <a:pt x="157" y="57"/>
                </a:cubicBezTo>
                <a:cubicBezTo>
                  <a:pt x="159" y="57"/>
                  <a:pt x="160" y="55"/>
                  <a:pt x="160" y="53"/>
                </a:cubicBezTo>
                <a:cubicBezTo>
                  <a:pt x="160" y="31"/>
                  <a:pt x="160" y="31"/>
                  <a:pt x="160" y="31"/>
                </a:cubicBezTo>
                <a:cubicBezTo>
                  <a:pt x="160" y="24"/>
                  <a:pt x="156" y="18"/>
                  <a:pt x="149" y="15"/>
                </a:cubicBezTo>
                <a:close/>
                <a:moveTo>
                  <a:pt x="116" y="9"/>
                </a:moveTo>
                <a:cubicBezTo>
                  <a:pt x="140" y="19"/>
                  <a:pt x="140" y="19"/>
                  <a:pt x="140" y="19"/>
                </a:cubicBezTo>
                <a:cubicBezTo>
                  <a:pt x="122" y="19"/>
                  <a:pt x="122" y="19"/>
                  <a:pt x="122" y="19"/>
                </a:cubicBezTo>
                <a:cubicBezTo>
                  <a:pt x="114" y="8"/>
                  <a:pt x="114" y="8"/>
                  <a:pt x="114" y="8"/>
                </a:cubicBezTo>
                <a:cubicBezTo>
                  <a:pt x="115" y="9"/>
                  <a:pt x="116" y="9"/>
                  <a:pt x="116" y="9"/>
                </a:cubicBezTo>
                <a:close/>
                <a:moveTo>
                  <a:pt x="87" y="7"/>
                </a:moveTo>
                <a:cubicBezTo>
                  <a:pt x="103" y="7"/>
                  <a:pt x="103" y="7"/>
                  <a:pt x="103" y="7"/>
                </a:cubicBezTo>
                <a:cubicBezTo>
                  <a:pt x="103" y="7"/>
                  <a:pt x="104" y="7"/>
                  <a:pt x="105" y="7"/>
                </a:cubicBezTo>
                <a:cubicBezTo>
                  <a:pt x="114" y="19"/>
                  <a:pt x="114" y="19"/>
                  <a:pt x="114" y="19"/>
                </a:cubicBezTo>
                <a:cubicBezTo>
                  <a:pt x="87" y="19"/>
                  <a:pt x="87" y="19"/>
                  <a:pt x="87" y="19"/>
                </a:cubicBezTo>
                <a:lnTo>
                  <a:pt x="87" y="7"/>
                </a:lnTo>
                <a:close/>
                <a:moveTo>
                  <a:pt x="68" y="10"/>
                </a:moveTo>
                <a:cubicBezTo>
                  <a:pt x="72" y="8"/>
                  <a:pt x="76" y="7"/>
                  <a:pt x="81" y="7"/>
                </a:cubicBezTo>
                <a:cubicBezTo>
                  <a:pt x="81" y="19"/>
                  <a:pt x="81" y="19"/>
                  <a:pt x="81" y="19"/>
                </a:cubicBezTo>
                <a:cubicBezTo>
                  <a:pt x="52" y="19"/>
                  <a:pt x="52" y="19"/>
                  <a:pt x="52" y="19"/>
                </a:cubicBezTo>
                <a:lnTo>
                  <a:pt x="68" y="10"/>
                </a:lnTo>
                <a:close/>
                <a:moveTo>
                  <a:pt x="18" y="28"/>
                </a:moveTo>
                <a:cubicBezTo>
                  <a:pt x="16" y="33"/>
                  <a:pt x="12" y="36"/>
                  <a:pt x="8" y="37"/>
                </a:cubicBezTo>
                <a:cubicBezTo>
                  <a:pt x="9" y="32"/>
                  <a:pt x="13" y="29"/>
                  <a:pt x="18" y="28"/>
                </a:cubicBezTo>
                <a:close/>
                <a:moveTo>
                  <a:pt x="34" y="63"/>
                </a:moveTo>
                <a:cubicBezTo>
                  <a:pt x="28" y="63"/>
                  <a:pt x="23" y="59"/>
                  <a:pt x="23" y="53"/>
                </a:cubicBezTo>
                <a:cubicBezTo>
                  <a:pt x="23" y="47"/>
                  <a:pt x="28" y="43"/>
                  <a:pt x="34" y="43"/>
                </a:cubicBezTo>
                <a:cubicBezTo>
                  <a:pt x="39" y="43"/>
                  <a:pt x="44" y="47"/>
                  <a:pt x="44" y="53"/>
                </a:cubicBezTo>
                <a:cubicBezTo>
                  <a:pt x="44" y="59"/>
                  <a:pt x="39" y="63"/>
                  <a:pt x="34" y="63"/>
                </a:cubicBezTo>
                <a:close/>
                <a:moveTo>
                  <a:pt x="125" y="63"/>
                </a:moveTo>
                <a:cubicBezTo>
                  <a:pt x="120" y="63"/>
                  <a:pt x="115" y="59"/>
                  <a:pt x="115" y="53"/>
                </a:cubicBezTo>
                <a:cubicBezTo>
                  <a:pt x="115" y="47"/>
                  <a:pt x="120" y="43"/>
                  <a:pt x="125" y="43"/>
                </a:cubicBezTo>
                <a:cubicBezTo>
                  <a:pt x="131" y="43"/>
                  <a:pt x="136" y="47"/>
                  <a:pt x="136" y="53"/>
                </a:cubicBezTo>
                <a:cubicBezTo>
                  <a:pt x="136" y="59"/>
                  <a:pt x="131" y="63"/>
                  <a:pt x="125" y="63"/>
                </a:cubicBezTo>
                <a:close/>
                <a:moveTo>
                  <a:pt x="153" y="50"/>
                </a:moveTo>
                <a:cubicBezTo>
                  <a:pt x="142" y="50"/>
                  <a:pt x="142" y="50"/>
                  <a:pt x="142" y="50"/>
                </a:cubicBezTo>
                <a:cubicBezTo>
                  <a:pt x="141" y="42"/>
                  <a:pt x="134" y="36"/>
                  <a:pt x="125" y="36"/>
                </a:cubicBezTo>
                <a:cubicBezTo>
                  <a:pt x="117" y="36"/>
                  <a:pt x="110" y="42"/>
                  <a:pt x="109" y="50"/>
                </a:cubicBezTo>
                <a:cubicBezTo>
                  <a:pt x="50" y="50"/>
                  <a:pt x="50" y="50"/>
                  <a:pt x="50" y="50"/>
                </a:cubicBezTo>
                <a:cubicBezTo>
                  <a:pt x="49" y="42"/>
                  <a:pt x="42" y="36"/>
                  <a:pt x="34" y="36"/>
                </a:cubicBezTo>
                <a:cubicBezTo>
                  <a:pt x="25" y="36"/>
                  <a:pt x="19" y="42"/>
                  <a:pt x="17" y="50"/>
                </a:cubicBezTo>
                <a:cubicBezTo>
                  <a:pt x="7" y="50"/>
                  <a:pt x="7" y="50"/>
                  <a:pt x="7" y="50"/>
                </a:cubicBezTo>
                <a:cubicBezTo>
                  <a:pt x="7" y="43"/>
                  <a:pt x="7" y="43"/>
                  <a:pt x="7" y="43"/>
                </a:cubicBezTo>
                <a:cubicBezTo>
                  <a:pt x="16" y="43"/>
                  <a:pt x="23" y="36"/>
                  <a:pt x="25" y="27"/>
                </a:cubicBezTo>
                <a:cubicBezTo>
                  <a:pt x="38" y="25"/>
                  <a:pt x="38" y="25"/>
                  <a:pt x="38" y="25"/>
                </a:cubicBezTo>
                <a:cubicBezTo>
                  <a:pt x="120" y="25"/>
                  <a:pt x="120" y="25"/>
                  <a:pt x="120" y="25"/>
                </a:cubicBezTo>
                <a:cubicBezTo>
                  <a:pt x="120" y="25"/>
                  <a:pt x="120" y="25"/>
                  <a:pt x="120" y="25"/>
                </a:cubicBezTo>
                <a:cubicBezTo>
                  <a:pt x="120" y="25"/>
                  <a:pt x="120" y="25"/>
                  <a:pt x="120" y="25"/>
                </a:cubicBezTo>
                <a:cubicBezTo>
                  <a:pt x="141" y="25"/>
                  <a:pt x="141" y="25"/>
                  <a:pt x="141" y="25"/>
                </a:cubicBezTo>
                <a:cubicBezTo>
                  <a:pt x="141" y="29"/>
                  <a:pt x="141" y="29"/>
                  <a:pt x="141" y="29"/>
                </a:cubicBezTo>
                <a:cubicBezTo>
                  <a:pt x="141" y="35"/>
                  <a:pt x="146" y="40"/>
                  <a:pt x="152" y="40"/>
                </a:cubicBezTo>
                <a:cubicBezTo>
                  <a:pt x="153" y="40"/>
                  <a:pt x="153" y="40"/>
                  <a:pt x="153" y="40"/>
                </a:cubicBezTo>
                <a:lnTo>
                  <a:pt x="153" y="50"/>
                </a:lnTo>
                <a:close/>
                <a:moveTo>
                  <a:pt x="153" y="34"/>
                </a:moveTo>
                <a:cubicBezTo>
                  <a:pt x="152" y="34"/>
                  <a:pt x="152" y="34"/>
                  <a:pt x="152" y="34"/>
                </a:cubicBezTo>
                <a:cubicBezTo>
                  <a:pt x="150" y="34"/>
                  <a:pt x="148" y="32"/>
                  <a:pt x="148" y="29"/>
                </a:cubicBezTo>
                <a:cubicBezTo>
                  <a:pt x="148" y="25"/>
                  <a:pt x="148" y="25"/>
                  <a:pt x="148" y="25"/>
                </a:cubicBezTo>
                <a:cubicBezTo>
                  <a:pt x="151" y="25"/>
                  <a:pt x="151" y="25"/>
                  <a:pt x="151" y="25"/>
                </a:cubicBezTo>
                <a:cubicBezTo>
                  <a:pt x="153" y="27"/>
                  <a:pt x="153" y="29"/>
                  <a:pt x="153" y="31"/>
                </a:cubicBezTo>
                <a:lnTo>
                  <a:pt x="153" y="3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" name="Oval 24">
            <a:extLst>
              <a:ext uri="{FF2B5EF4-FFF2-40B4-BE49-F238E27FC236}">
                <a16:creationId xmlns:a16="http://schemas.microsoft.com/office/drawing/2014/main" xmlns="" id="{C8B4F905-A088-4C84-B840-603FFAA7271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92425" y="1314450"/>
            <a:ext cx="31750" cy="28575"/>
          </a:xfrm>
          <a:prstGeom prst="ellipse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" name="Freeform 25">
            <a:extLst>
              <a:ext uri="{FF2B5EF4-FFF2-40B4-BE49-F238E27FC236}">
                <a16:creationId xmlns:a16="http://schemas.microsoft.com/office/drawing/2014/main" xmlns="" id="{B6B2E16D-E3E9-477D-B6B5-12399B4F928B}"/>
              </a:ext>
            </a:extLst>
          </p:cNvPr>
          <p:cNvSpPr>
            <a:spLocks/>
          </p:cNvSpPr>
          <p:nvPr/>
        </p:nvSpPr>
        <p:spPr bwMode="auto">
          <a:xfrm>
            <a:off x="2705100" y="1263650"/>
            <a:ext cx="95250" cy="23813"/>
          </a:xfrm>
          <a:custGeom>
            <a:avLst/>
            <a:gdLst>
              <a:gd name="T0" fmla="*/ 25 w 28"/>
              <a:gd name="T1" fmla="*/ 0 h 7"/>
              <a:gd name="T2" fmla="*/ 3 w 28"/>
              <a:gd name="T3" fmla="*/ 0 h 7"/>
              <a:gd name="T4" fmla="*/ 0 w 28"/>
              <a:gd name="T5" fmla="*/ 4 h 7"/>
              <a:gd name="T6" fmla="*/ 3 w 28"/>
              <a:gd name="T7" fmla="*/ 7 h 7"/>
              <a:gd name="T8" fmla="*/ 25 w 28"/>
              <a:gd name="T9" fmla="*/ 7 h 7"/>
              <a:gd name="T10" fmla="*/ 28 w 28"/>
              <a:gd name="T11" fmla="*/ 4 h 7"/>
              <a:gd name="T12" fmla="*/ 25 w 28"/>
              <a:gd name="T13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8" h="7">
                <a:moveTo>
                  <a:pt x="25" y="0"/>
                </a:moveTo>
                <a:cubicBezTo>
                  <a:pt x="3" y="0"/>
                  <a:pt x="3" y="0"/>
                  <a:pt x="3" y="0"/>
                </a:cubicBezTo>
                <a:cubicBezTo>
                  <a:pt x="1" y="0"/>
                  <a:pt x="0" y="2"/>
                  <a:pt x="0" y="4"/>
                </a:cubicBezTo>
                <a:cubicBezTo>
                  <a:pt x="0" y="5"/>
                  <a:pt x="1" y="7"/>
                  <a:pt x="3" y="7"/>
                </a:cubicBezTo>
                <a:cubicBezTo>
                  <a:pt x="25" y="7"/>
                  <a:pt x="25" y="7"/>
                  <a:pt x="25" y="7"/>
                </a:cubicBezTo>
                <a:cubicBezTo>
                  <a:pt x="26" y="7"/>
                  <a:pt x="28" y="5"/>
                  <a:pt x="28" y="4"/>
                </a:cubicBezTo>
                <a:cubicBezTo>
                  <a:pt x="28" y="2"/>
                  <a:pt x="26" y="0"/>
                  <a:pt x="25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" name="Oval 26">
            <a:extLst>
              <a:ext uri="{FF2B5EF4-FFF2-40B4-BE49-F238E27FC236}">
                <a16:creationId xmlns:a16="http://schemas.microsoft.com/office/drawing/2014/main" xmlns="" id="{87091189-92D5-45AF-A28D-CAE4487B9D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78100" y="1314450"/>
            <a:ext cx="31750" cy="28575"/>
          </a:xfrm>
          <a:prstGeom prst="ellipse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7" name="Oval 27">
            <a:extLst>
              <a:ext uri="{FF2B5EF4-FFF2-40B4-BE49-F238E27FC236}">
                <a16:creationId xmlns:a16="http://schemas.microsoft.com/office/drawing/2014/main" xmlns="" id="{8EB85ACC-94E3-4090-B51B-BC1219AABD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92425" y="1314450"/>
            <a:ext cx="31750" cy="28575"/>
          </a:xfrm>
          <a:prstGeom prst="ellipse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" name="Oval 28">
            <a:extLst>
              <a:ext uri="{FF2B5EF4-FFF2-40B4-BE49-F238E27FC236}">
                <a16:creationId xmlns:a16="http://schemas.microsoft.com/office/drawing/2014/main" xmlns="" id="{014391F3-BD29-4B08-93DB-C7B368871C7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78100" y="1314450"/>
            <a:ext cx="31750" cy="28575"/>
          </a:xfrm>
          <a:prstGeom prst="ellipse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" name="Oval 29">
            <a:extLst>
              <a:ext uri="{FF2B5EF4-FFF2-40B4-BE49-F238E27FC236}">
                <a16:creationId xmlns:a16="http://schemas.microsoft.com/office/drawing/2014/main" xmlns="" id="{CB0B548B-A6CD-423F-A87E-B97850B1703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92425" y="1314450"/>
            <a:ext cx="31750" cy="28575"/>
          </a:xfrm>
          <a:prstGeom prst="ellipse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0" name="Freeform 30">
            <a:extLst>
              <a:ext uri="{FF2B5EF4-FFF2-40B4-BE49-F238E27FC236}">
                <a16:creationId xmlns:a16="http://schemas.microsoft.com/office/drawing/2014/main" xmlns="" id="{2ABAECD4-4238-4AC8-B086-74BB68AEDA62}"/>
              </a:ext>
            </a:extLst>
          </p:cNvPr>
          <p:cNvSpPr>
            <a:spLocks noEditPoints="1"/>
          </p:cNvSpPr>
          <p:nvPr/>
        </p:nvSpPr>
        <p:spPr bwMode="auto">
          <a:xfrm>
            <a:off x="2479675" y="1641475"/>
            <a:ext cx="546100" cy="482600"/>
          </a:xfrm>
          <a:custGeom>
            <a:avLst/>
            <a:gdLst>
              <a:gd name="T0" fmla="*/ 13 w 160"/>
              <a:gd name="T1" fmla="*/ 0 h 140"/>
              <a:gd name="T2" fmla="*/ 0 w 160"/>
              <a:gd name="T3" fmla="*/ 91 h 140"/>
              <a:gd name="T4" fmla="*/ 21 w 160"/>
              <a:gd name="T5" fmla="*/ 104 h 140"/>
              <a:gd name="T6" fmla="*/ 23 w 160"/>
              <a:gd name="T7" fmla="*/ 140 h 140"/>
              <a:gd name="T8" fmla="*/ 27 w 160"/>
              <a:gd name="T9" fmla="*/ 139 h 140"/>
              <a:gd name="T10" fmla="*/ 147 w 160"/>
              <a:gd name="T11" fmla="*/ 104 h 140"/>
              <a:gd name="T12" fmla="*/ 160 w 160"/>
              <a:gd name="T13" fmla="*/ 13 h 140"/>
              <a:gd name="T14" fmla="*/ 147 w 160"/>
              <a:gd name="T15" fmla="*/ 97 h 140"/>
              <a:gd name="T16" fmla="*/ 58 w 160"/>
              <a:gd name="T17" fmla="*/ 98 h 140"/>
              <a:gd name="T18" fmla="*/ 58 w 160"/>
              <a:gd name="T19" fmla="*/ 98 h 140"/>
              <a:gd name="T20" fmla="*/ 28 w 160"/>
              <a:gd name="T21" fmla="*/ 101 h 140"/>
              <a:gd name="T22" fmla="*/ 24 w 160"/>
              <a:gd name="T23" fmla="*/ 97 h 140"/>
              <a:gd name="T24" fmla="*/ 7 w 160"/>
              <a:gd name="T25" fmla="*/ 91 h 140"/>
              <a:gd name="T26" fmla="*/ 13 w 160"/>
              <a:gd name="T27" fmla="*/ 7 h 140"/>
              <a:gd name="T28" fmla="*/ 153 w 160"/>
              <a:gd name="T29" fmla="*/ 13 h 140"/>
              <a:gd name="T30" fmla="*/ 153 w 160"/>
              <a:gd name="T31" fmla="*/ 91 h 140"/>
              <a:gd name="T32" fmla="*/ 54 w 160"/>
              <a:gd name="T33" fmla="*/ 27 h 140"/>
              <a:gd name="T34" fmla="*/ 29 w 160"/>
              <a:gd name="T35" fmla="*/ 31 h 140"/>
              <a:gd name="T36" fmla="*/ 54 w 160"/>
              <a:gd name="T37" fmla="*/ 35 h 140"/>
              <a:gd name="T38" fmla="*/ 54 w 160"/>
              <a:gd name="T39" fmla="*/ 27 h 140"/>
              <a:gd name="T40" fmla="*/ 33 w 160"/>
              <a:gd name="T41" fmla="*/ 48 h 140"/>
              <a:gd name="T42" fmla="*/ 33 w 160"/>
              <a:gd name="T43" fmla="*/ 56 h 140"/>
              <a:gd name="T44" fmla="*/ 97 w 160"/>
              <a:gd name="T45" fmla="*/ 52 h 140"/>
              <a:gd name="T46" fmla="*/ 127 w 160"/>
              <a:gd name="T47" fmla="*/ 27 h 140"/>
              <a:gd name="T48" fmla="*/ 72 w 160"/>
              <a:gd name="T49" fmla="*/ 31 h 140"/>
              <a:gd name="T50" fmla="*/ 127 w 160"/>
              <a:gd name="T51" fmla="*/ 35 h 140"/>
              <a:gd name="T52" fmla="*/ 127 w 160"/>
              <a:gd name="T53" fmla="*/ 27 h 140"/>
              <a:gd name="T54" fmla="*/ 114 w 160"/>
              <a:gd name="T55" fmla="*/ 48 h 140"/>
              <a:gd name="T56" fmla="*/ 114 w 160"/>
              <a:gd name="T57" fmla="*/ 56 h 140"/>
              <a:gd name="T58" fmla="*/ 131 w 160"/>
              <a:gd name="T59" fmla="*/ 52 h 140"/>
              <a:gd name="T60" fmla="*/ 66 w 160"/>
              <a:gd name="T61" fmla="*/ 70 h 140"/>
              <a:gd name="T62" fmla="*/ 29 w 160"/>
              <a:gd name="T63" fmla="*/ 73 h 140"/>
              <a:gd name="T64" fmla="*/ 66 w 160"/>
              <a:gd name="T65" fmla="*/ 77 h 140"/>
              <a:gd name="T66" fmla="*/ 66 w 160"/>
              <a:gd name="T67" fmla="*/ 70 h 140"/>
              <a:gd name="T68" fmla="*/ 86 w 160"/>
              <a:gd name="T69" fmla="*/ 70 h 140"/>
              <a:gd name="T70" fmla="*/ 86 w 160"/>
              <a:gd name="T71" fmla="*/ 77 h 140"/>
              <a:gd name="T72" fmla="*/ 131 w 160"/>
              <a:gd name="T73" fmla="*/ 73 h 1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60" h="140">
                <a:moveTo>
                  <a:pt x="147" y="0"/>
                </a:moveTo>
                <a:cubicBezTo>
                  <a:pt x="13" y="0"/>
                  <a:pt x="13" y="0"/>
                  <a:pt x="13" y="0"/>
                </a:cubicBezTo>
                <a:cubicBezTo>
                  <a:pt x="6" y="0"/>
                  <a:pt x="0" y="6"/>
                  <a:pt x="0" y="13"/>
                </a:cubicBezTo>
                <a:cubicBezTo>
                  <a:pt x="0" y="91"/>
                  <a:pt x="0" y="91"/>
                  <a:pt x="0" y="91"/>
                </a:cubicBezTo>
                <a:cubicBezTo>
                  <a:pt x="0" y="99"/>
                  <a:pt x="6" y="104"/>
                  <a:pt x="13" y="104"/>
                </a:cubicBezTo>
                <a:cubicBezTo>
                  <a:pt x="21" y="104"/>
                  <a:pt x="21" y="104"/>
                  <a:pt x="21" y="104"/>
                </a:cubicBezTo>
                <a:cubicBezTo>
                  <a:pt x="21" y="137"/>
                  <a:pt x="21" y="137"/>
                  <a:pt x="21" y="137"/>
                </a:cubicBezTo>
                <a:cubicBezTo>
                  <a:pt x="21" y="138"/>
                  <a:pt x="22" y="139"/>
                  <a:pt x="23" y="140"/>
                </a:cubicBezTo>
                <a:cubicBezTo>
                  <a:pt x="23" y="140"/>
                  <a:pt x="24" y="140"/>
                  <a:pt x="24" y="140"/>
                </a:cubicBezTo>
                <a:cubicBezTo>
                  <a:pt x="25" y="140"/>
                  <a:pt x="26" y="140"/>
                  <a:pt x="27" y="139"/>
                </a:cubicBezTo>
                <a:cubicBezTo>
                  <a:pt x="62" y="104"/>
                  <a:pt x="62" y="104"/>
                  <a:pt x="62" y="104"/>
                </a:cubicBezTo>
                <a:cubicBezTo>
                  <a:pt x="147" y="104"/>
                  <a:pt x="147" y="104"/>
                  <a:pt x="147" y="104"/>
                </a:cubicBezTo>
                <a:cubicBezTo>
                  <a:pt x="154" y="104"/>
                  <a:pt x="160" y="99"/>
                  <a:pt x="160" y="91"/>
                </a:cubicBezTo>
                <a:cubicBezTo>
                  <a:pt x="160" y="13"/>
                  <a:pt x="160" y="13"/>
                  <a:pt x="160" y="13"/>
                </a:cubicBezTo>
                <a:cubicBezTo>
                  <a:pt x="160" y="6"/>
                  <a:pt x="154" y="0"/>
                  <a:pt x="147" y="0"/>
                </a:cubicBezTo>
                <a:close/>
                <a:moveTo>
                  <a:pt x="147" y="97"/>
                </a:moveTo>
                <a:cubicBezTo>
                  <a:pt x="60" y="97"/>
                  <a:pt x="60" y="97"/>
                  <a:pt x="60" y="97"/>
                </a:cubicBezTo>
                <a:cubicBezTo>
                  <a:pt x="59" y="97"/>
                  <a:pt x="58" y="97"/>
                  <a:pt x="58" y="98"/>
                </a:cubicBezTo>
                <a:cubicBezTo>
                  <a:pt x="58" y="98"/>
                  <a:pt x="58" y="98"/>
                  <a:pt x="58" y="98"/>
                </a:cubicBezTo>
                <a:cubicBezTo>
                  <a:pt x="58" y="98"/>
                  <a:pt x="58" y="98"/>
                  <a:pt x="58" y="98"/>
                </a:cubicBezTo>
                <a:cubicBezTo>
                  <a:pt x="28" y="128"/>
                  <a:pt x="28" y="128"/>
                  <a:pt x="28" y="128"/>
                </a:cubicBezTo>
                <a:cubicBezTo>
                  <a:pt x="28" y="101"/>
                  <a:pt x="28" y="101"/>
                  <a:pt x="28" y="101"/>
                </a:cubicBezTo>
                <a:cubicBezTo>
                  <a:pt x="28" y="101"/>
                  <a:pt x="28" y="100"/>
                  <a:pt x="28" y="100"/>
                </a:cubicBezTo>
                <a:cubicBezTo>
                  <a:pt x="28" y="98"/>
                  <a:pt x="26" y="97"/>
                  <a:pt x="24" y="97"/>
                </a:cubicBezTo>
                <a:cubicBezTo>
                  <a:pt x="13" y="97"/>
                  <a:pt x="13" y="97"/>
                  <a:pt x="13" y="97"/>
                </a:cubicBezTo>
                <a:cubicBezTo>
                  <a:pt x="10" y="97"/>
                  <a:pt x="7" y="94"/>
                  <a:pt x="7" y="91"/>
                </a:cubicBezTo>
                <a:cubicBezTo>
                  <a:pt x="7" y="13"/>
                  <a:pt x="7" y="13"/>
                  <a:pt x="7" y="13"/>
                </a:cubicBezTo>
                <a:cubicBezTo>
                  <a:pt x="7" y="10"/>
                  <a:pt x="10" y="7"/>
                  <a:pt x="13" y="7"/>
                </a:cubicBezTo>
                <a:cubicBezTo>
                  <a:pt x="147" y="7"/>
                  <a:pt x="147" y="7"/>
                  <a:pt x="147" y="7"/>
                </a:cubicBezTo>
                <a:cubicBezTo>
                  <a:pt x="150" y="7"/>
                  <a:pt x="153" y="10"/>
                  <a:pt x="153" y="13"/>
                </a:cubicBezTo>
                <a:cubicBezTo>
                  <a:pt x="153" y="91"/>
                  <a:pt x="153" y="91"/>
                  <a:pt x="153" y="91"/>
                </a:cubicBezTo>
                <a:cubicBezTo>
                  <a:pt x="153" y="91"/>
                  <a:pt x="153" y="91"/>
                  <a:pt x="153" y="91"/>
                </a:cubicBezTo>
                <a:cubicBezTo>
                  <a:pt x="153" y="94"/>
                  <a:pt x="150" y="97"/>
                  <a:pt x="147" y="97"/>
                </a:cubicBezTo>
                <a:close/>
                <a:moveTo>
                  <a:pt x="54" y="27"/>
                </a:moveTo>
                <a:cubicBezTo>
                  <a:pt x="33" y="27"/>
                  <a:pt x="33" y="27"/>
                  <a:pt x="33" y="27"/>
                </a:cubicBezTo>
                <a:cubicBezTo>
                  <a:pt x="31" y="27"/>
                  <a:pt x="29" y="29"/>
                  <a:pt x="29" y="31"/>
                </a:cubicBezTo>
                <a:cubicBezTo>
                  <a:pt x="29" y="33"/>
                  <a:pt x="31" y="35"/>
                  <a:pt x="33" y="35"/>
                </a:cubicBezTo>
                <a:cubicBezTo>
                  <a:pt x="54" y="35"/>
                  <a:pt x="54" y="35"/>
                  <a:pt x="54" y="35"/>
                </a:cubicBezTo>
                <a:cubicBezTo>
                  <a:pt x="56" y="35"/>
                  <a:pt x="58" y="33"/>
                  <a:pt x="58" y="31"/>
                </a:cubicBezTo>
                <a:cubicBezTo>
                  <a:pt x="58" y="29"/>
                  <a:pt x="56" y="27"/>
                  <a:pt x="54" y="27"/>
                </a:cubicBezTo>
                <a:close/>
                <a:moveTo>
                  <a:pt x="93" y="48"/>
                </a:moveTo>
                <a:cubicBezTo>
                  <a:pt x="33" y="48"/>
                  <a:pt x="33" y="48"/>
                  <a:pt x="33" y="48"/>
                </a:cubicBezTo>
                <a:cubicBezTo>
                  <a:pt x="31" y="48"/>
                  <a:pt x="29" y="50"/>
                  <a:pt x="29" y="52"/>
                </a:cubicBezTo>
                <a:cubicBezTo>
                  <a:pt x="29" y="54"/>
                  <a:pt x="31" y="56"/>
                  <a:pt x="33" y="56"/>
                </a:cubicBezTo>
                <a:cubicBezTo>
                  <a:pt x="93" y="56"/>
                  <a:pt x="93" y="56"/>
                  <a:pt x="93" y="56"/>
                </a:cubicBezTo>
                <a:cubicBezTo>
                  <a:pt x="95" y="56"/>
                  <a:pt x="97" y="54"/>
                  <a:pt x="97" y="52"/>
                </a:cubicBezTo>
                <a:cubicBezTo>
                  <a:pt x="97" y="50"/>
                  <a:pt x="95" y="48"/>
                  <a:pt x="93" y="48"/>
                </a:cubicBezTo>
                <a:close/>
                <a:moveTo>
                  <a:pt x="127" y="27"/>
                </a:moveTo>
                <a:cubicBezTo>
                  <a:pt x="76" y="27"/>
                  <a:pt x="76" y="27"/>
                  <a:pt x="76" y="27"/>
                </a:cubicBezTo>
                <a:cubicBezTo>
                  <a:pt x="74" y="27"/>
                  <a:pt x="72" y="29"/>
                  <a:pt x="72" y="31"/>
                </a:cubicBezTo>
                <a:cubicBezTo>
                  <a:pt x="72" y="33"/>
                  <a:pt x="74" y="35"/>
                  <a:pt x="76" y="35"/>
                </a:cubicBezTo>
                <a:cubicBezTo>
                  <a:pt x="127" y="35"/>
                  <a:pt x="127" y="35"/>
                  <a:pt x="127" y="35"/>
                </a:cubicBezTo>
                <a:cubicBezTo>
                  <a:pt x="129" y="35"/>
                  <a:pt x="131" y="33"/>
                  <a:pt x="131" y="31"/>
                </a:cubicBezTo>
                <a:cubicBezTo>
                  <a:pt x="131" y="29"/>
                  <a:pt x="129" y="27"/>
                  <a:pt x="127" y="27"/>
                </a:cubicBezTo>
                <a:close/>
                <a:moveTo>
                  <a:pt x="127" y="48"/>
                </a:moveTo>
                <a:cubicBezTo>
                  <a:pt x="114" y="48"/>
                  <a:pt x="114" y="48"/>
                  <a:pt x="114" y="48"/>
                </a:cubicBezTo>
                <a:cubicBezTo>
                  <a:pt x="112" y="48"/>
                  <a:pt x="110" y="50"/>
                  <a:pt x="110" y="52"/>
                </a:cubicBezTo>
                <a:cubicBezTo>
                  <a:pt x="110" y="54"/>
                  <a:pt x="112" y="56"/>
                  <a:pt x="114" y="56"/>
                </a:cubicBezTo>
                <a:cubicBezTo>
                  <a:pt x="127" y="56"/>
                  <a:pt x="127" y="56"/>
                  <a:pt x="127" y="56"/>
                </a:cubicBezTo>
                <a:cubicBezTo>
                  <a:pt x="129" y="56"/>
                  <a:pt x="131" y="54"/>
                  <a:pt x="131" y="52"/>
                </a:cubicBezTo>
                <a:cubicBezTo>
                  <a:pt x="131" y="50"/>
                  <a:pt x="129" y="48"/>
                  <a:pt x="127" y="48"/>
                </a:cubicBezTo>
                <a:close/>
                <a:moveTo>
                  <a:pt x="66" y="70"/>
                </a:moveTo>
                <a:cubicBezTo>
                  <a:pt x="33" y="70"/>
                  <a:pt x="33" y="70"/>
                  <a:pt x="33" y="70"/>
                </a:cubicBezTo>
                <a:cubicBezTo>
                  <a:pt x="31" y="70"/>
                  <a:pt x="29" y="71"/>
                  <a:pt x="29" y="73"/>
                </a:cubicBezTo>
                <a:cubicBezTo>
                  <a:pt x="29" y="76"/>
                  <a:pt x="31" y="77"/>
                  <a:pt x="33" y="77"/>
                </a:cubicBezTo>
                <a:cubicBezTo>
                  <a:pt x="66" y="77"/>
                  <a:pt x="66" y="77"/>
                  <a:pt x="66" y="77"/>
                </a:cubicBezTo>
                <a:cubicBezTo>
                  <a:pt x="68" y="77"/>
                  <a:pt x="70" y="76"/>
                  <a:pt x="70" y="73"/>
                </a:cubicBezTo>
                <a:cubicBezTo>
                  <a:pt x="70" y="71"/>
                  <a:pt x="68" y="70"/>
                  <a:pt x="66" y="70"/>
                </a:cubicBezTo>
                <a:close/>
                <a:moveTo>
                  <a:pt x="127" y="70"/>
                </a:moveTo>
                <a:cubicBezTo>
                  <a:pt x="86" y="70"/>
                  <a:pt x="86" y="70"/>
                  <a:pt x="86" y="70"/>
                </a:cubicBezTo>
                <a:cubicBezTo>
                  <a:pt x="84" y="70"/>
                  <a:pt x="82" y="71"/>
                  <a:pt x="82" y="73"/>
                </a:cubicBezTo>
                <a:cubicBezTo>
                  <a:pt x="82" y="76"/>
                  <a:pt x="84" y="77"/>
                  <a:pt x="86" y="77"/>
                </a:cubicBezTo>
                <a:cubicBezTo>
                  <a:pt x="127" y="77"/>
                  <a:pt x="127" y="77"/>
                  <a:pt x="127" y="77"/>
                </a:cubicBezTo>
                <a:cubicBezTo>
                  <a:pt x="129" y="77"/>
                  <a:pt x="131" y="76"/>
                  <a:pt x="131" y="73"/>
                </a:cubicBezTo>
                <a:cubicBezTo>
                  <a:pt x="131" y="71"/>
                  <a:pt x="129" y="70"/>
                  <a:pt x="127" y="7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" name="Freeform 31">
            <a:extLst>
              <a:ext uri="{FF2B5EF4-FFF2-40B4-BE49-F238E27FC236}">
                <a16:creationId xmlns:a16="http://schemas.microsoft.com/office/drawing/2014/main" xmlns="" id="{57228698-80D1-4B32-8641-E8DEB638D679}"/>
              </a:ext>
            </a:extLst>
          </p:cNvPr>
          <p:cNvSpPr>
            <a:spLocks/>
          </p:cNvSpPr>
          <p:nvPr/>
        </p:nvSpPr>
        <p:spPr bwMode="auto">
          <a:xfrm>
            <a:off x="2479675" y="2274888"/>
            <a:ext cx="427038" cy="377825"/>
          </a:xfrm>
          <a:custGeom>
            <a:avLst/>
            <a:gdLst>
              <a:gd name="T0" fmla="*/ 116 w 125"/>
              <a:gd name="T1" fmla="*/ 0 h 110"/>
              <a:gd name="T2" fmla="*/ 9 w 125"/>
              <a:gd name="T3" fmla="*/ 0 h 110"/>
              <a:gd name="T4" fmla="*/ 0 w 125"/>
              <a:gd name="T5" fmla="*/ 9 h 110"/>
              <a:gd name="T6" fmla="*/ 0 w 125"/>
              <a:gd name="T7" fmla="*/ 73 h 110"/>
              <a:gd name="T8" fmla="*/ 9 w 125"/>
              <a:gd name="T9" fmla="*/ 82 h 110"/>
              <a:gd name="T10" fmla="*/ 16 w 125"/>
              <a:gd name="T11" fmla="*/ 82 h 110"/>
              <a:gd name="T12" fmla="*/ 16 w 125"/>
              <a:gd name="T13" fmla="*/ 106 h 110"/>
              <a:gd name="T14" fmla="*/ 18 w 125"/>
              <a:gd name="T15" fmla="*/ 110 h 110"/>
              <a:gd name="T16" fmla="*/ 20 w 125"/>
              <a:gd name="T17" fmla="*/ 110 h 110"/>
              <a:gd name="T18" fmla="*/ 22 w 125"/>
              <a:gd name="T19" fmla="*/ 109 h 110"/>
              <a:gd name="T20" fmla="*/ 49 w 125"/>
              <a:gd name="T21" fmla="*/ 82 h 110"/>
              <a:gd name="T22" fmla="*/ 54 w 125"/>
              <a:gd name="T23" fmla="*/ 82 h 110"/>
              <a:gd name="T24" fmla="*/ 58 w 125"/>
              <a:gd name="T25" fmla="*/ 79 h 110"/>
              <a:gd name="T26" fmla="*/ 54 w 125"/>
              <a:gd name="T27" fmla="*/ 75 h 110"/>
              <a:gd name="T28" fmla="*/ 47 w 125"/>
              <a:gd name="T29" fmla="*/ 75 h 110"/>
              <a:gd name="T30" fmla="*/ 45 w 125"/>
              <a:gd name="T31" fmla="*/ 76 h 110"/>
              <a:gd name="T32" fmla="*/ 24 w 125"/>
              <a:gd name="T33" fmla="*/ 97 h 110"/>
              <a:gd name="T34" fmla="*/ 24 w 125"/>
              <a:gd name="T35" fmla="*/ 78 h 110"/>
              <a:gd name="T36" fmla="*/ 20 w 125"/>
              <a:gd name="T37" fmla="*/ 75 h 110"/>
              <a:gd name="T38" fmla="*/ 9 w 125"/>
              <a:gd name="T39" fmla="*/ 75 h 110"/>
              <a:gd name="T40" fmla="*/ 8 w 125"/>
              <a:gd name="T41" fmla="*/ 73 h 110"/>
              <a:gd name="T42" fmla="*/ 8 w 125"/>
              <a:gd name="T43" fmla="*/ 9 h 110"/>
              <a:gd name="T44" fmla="*/ 9 w 125"/>
              <a:gd name="T45" fmla="*/ 8 h 110"/>
              <a:gd name="T46" fmla="*/ 116 w 125"/>
              <a:gd name="T47" fmla="*/ 8 h 110"/>
              <a:gd name="T48" fmla="*/ 118 w 125"/>
              <a:gd name="T49" fmla="*/ 9 h 110"/>
              <a:gd name="T50" fmla="*/ 118 w 125"/>
              <a:gd name="T51" fmla="*/ 34 h 110"/>
              <a:gd name="T52" fmla="*/ 122 w 125"/>
              <a:gd name="T53" fmla="*/ 37 h 110"/>
              <a:gd name="T54" fmla="*/ 125 w 125"/>
              <a:gd name="T55" fmla="*/ 34 h 110"/>
              <a:gd name="T56" fmla="*/ 125 w 125"/>
              <a:gd name="T57" fmla="*/ 9 h 110"/>
              <a:gd name="T58" fmla="*/ 116 w 125"/>
              <a:gd name="T59" fmla="*/ 0 h 1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25" h="110">
                <a:moveTo>
                  <a:pt x="116" y="0"/>
                </a:moveTo>
                <a:cubicBezTo>
                  <a:pt x="9" y="0"/>
                  <a:pt x="9" y="0"/>
                  <a:pt x="9" y="0"/>
                </a:cubicBezTo>
                <a:cubicBezTo>
                  <a:pt x="4" y="0"/>
                  <a:pt x="0" y="4"/>
                  <a:pt x="0" y="9"/>
                </a:cubicBezTo>
                <a:cubicBezTo>
                  <a:pt x="0" y="73"/>
                  <a:pt x="0" y="73"/>
                  <a:pt x="0" y="73"/>
                </a:cubicBezTo>
                <a:cubicBezTo>
                  <a:pt x="0" y="78"/>
                  <a:pt x="4" y="82"/>
                  <a:pt x="9" y="82"/>
                </a:cubicBezTo>
                <a:cubicBezTo>
                  <a:pt x="16" y="82"/>
                  <a:pt x="16" y="82"/>
                  <a:pt x="16" y="82"/>
                </a:cubicBezTo>
                <a:cubicBezTo>
                  <a:pt x="16" y="106"/>
                  <a:pt x="16" y="106"/>
                  <a:pt x="16" y="106"/>
                </a:cubicBezTo>
                <a:cubicBezTo>
                  <a:pt x="16" y="108"/>
                  <a:pt x="17" y="109"/>
                  <a:pt x="18" y="110"/>
                </a:cubicBezTo>
                <a:cubicBezTo>
                  <a:pt x="19" y="110"/>
                  <a:pt x="19" y="110"/>
                  <a:pt x="20" y="110"/>
                </a:cubicBezTo>
                <a:cubicBezTo>
                  <a:pt x="21" y="110"/>
                  <a:pt x="22" y="110"/>
                  <a:pt x="22" y="109"/>
                </a:cubicBezTo>
                <a:cubicBezTo>
                  <a:pt x="49" y="82"/>
                  <a:pt x="49" y="82"/>
                  <a:pt x="49" y="82"/>
                </a:cubicBezTo>
                <a:cubicBezTo>
                  <a:pt x="54" y="82"/>
                  <a:pt x="54" y="82"/>
                  <a:pt x="54" y="82"/>
                </a:cubicBezTo>
                <a:cubicBezTo>
                  <a:pt x="56" y="82"/>
                  <a:pt x="58" y="81"/>
                  <a:pt x="58" y="79"/>
                </a:cubicBezTo>
                <a:cubicBezTo>
                  <a:pt x="58" y="77"/>
                  <a:pt x="56" y="75"/>
                  <a:pt x="54" y="75"/>
                </a:cubicBezTo>
                <a:cubicBezTo>
                  <a:pt x="54" y="75"/>
                  <a:pt x="47" y="75"/>
                  <a:pt x="47" y="75"/>
                </a:cubicBezTo>
                <a:cubicBezTo>
                  <a:pt x="46" y="75"/>
                  <a:pt x="45" y="75"/>
                  <a:pt x="45" y="76"/>
                </a:cubicBezTo>
                <a:cubicBezTo>
                  <a:pt x="24" y="97"/>
                  <a:pt x="24" y="97"/>
                  <a:pt x="24" y="97"/>
                </a:cubicBezTo>
                <a:cubicBezTo>
                  <a:pt x="24" y="97"/>
                  <a:pt x="24" y="78"/>
                  <a:pt x="24" y="78"/>
                </a:cubicBezTo>
                <a:cubicBezTo>
                  <a:pt x="23" y="76"/>
                  <a:pt x="22" y="75"/>
                  <a:pt x="20" y="75"/>
                </a:cubicBezTo>
                <a:cubicBezTo>
                  <a:pt x="9" y="75"/>
                  <a:pt x="9" y="75"/>
                  <a:pt x="9" y="75"/>
                </a:cubicBezTo>
                <a:cubicBezTo>
                  <a:pt x="8" y="75"/>
                  <a:pt x="8" y="74"/>
                  <a:pt x="8" y="73"/>
                </a:cubicBezTo>
                <a:cubicBezTo>
                  <a:pt x="8" y="9"/>
                  <a:pt x="8" y="9"/>
                  <a:pt x="8" y="9"/>
                </a:cubicBezTo>
                <a:cubicBezTo>
                  <a:pt x="8" y="8"/>
                  <a:pt x="8" y="8"/>
                  <a:pt x="9" y="8"/>
                </a:cubicBezTo>
                <a:cubicBezTo>
                  <a:pt x="116" y="8"/>
                  <a:pt x="116" y="8"/>
                  <a:pt x="116" y="8"/>
                </a:cubicBezTo>
                <a:cubicBezTo>
                  <a:pt x="117" y="8"/>
                  <a:pt x="118" y="8"/>
                  <a:pt x="118" y="9"/>
                </a:cubicBezTo>
                <a:cubicBezTo>
                  <a:pt x="118" y="34"/>
                  <a:pt x="118" y="34"/>
                  <a:pt x="118" y="34"/>
                </a:cubicBezTo>
                <a:cubicBezTo>
                  <a:pt x="118" y="36"/>
                  <a:pt x="119" y="37"/>
                  <a:pt x="122" y="37"/>
                </a:cubicBezTo>
                <a:cubicBezTo>
                  <a:pt x="124" y="37"/>
                  <a:pt x="125" y="36"/>
                  <a:pt x="125" y="34"/>
                </a:cubicBezTo>
                <a:cubicBezTo>
                  <a:pt x="125" y="9"/>
                  <a:pt x="125" y="9"/>
                  <a:pt x="125" y="9"/>
                </a:cubicBezTo>
                <a:cubicBezTo>
                  <a:pt x="125" y="4"/>
                  <a:pt x="121" y="0"/>
                  <a:pt x="116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2" name="Freeform 32">
            <a:extLst>
              <a:ext uri="{FF2B5EF4-FFF2-40B4-BE49-F238E27FC236}">
                <a16:creationId xmlns:a16="http://schemas.microsoft.com/office/drawing/2014/main" xmlns="" id="{84121F0D-CD86-4A93-AD1F-D34AE8E25913}"/>
              </a:ext>
            </a:extLst>
          </p:cNvPr>
          <p:cNvSpPr>
            <a:spLocks noEditPoints="1"/>
          </p:cNvSpPr>
          <p:nvPr/>
        </p:nvSpPr>
        <p:spPr bwMode="auto">
          <a:xfrm>
            <a:off x="2708275" y="2433638"/>
            <a:ext cx="317500" cy="280988"/>
          </a:xfrm>
          <a:custGeom>
            <a:avLst/>
            <a:gdLst>
              <a:gd name="T0" fmla="*/ 84 w 93"/>
              <a:gd name="T1" fmla="*/ 0 h 82"/>
              <a:gd name="T2" fmla="*/ 9 w 93"/>
              <a:gd name="T3" fmla="*/ 0 h 82"/>
              <a:gd name="T4" fmla="*/ 0 w 93"/>
              <a:gd name="T5" fmla="*/ 9 h 82"/>
              <a:gd name="T6" fmla="*/ 0 w 93"/>
              <a:gd name="T7" fmla="*/ 53 h 82"/>
              <a:gd name="T8" fmla="*/ 9 w 93"/>
              <a:gd name="T9" fmla="*/ 62 h 82"/>
              <a:gd name="T10" fmla="*/ 56 w 93"/>
              <a:gd name="T11" fmla="*/ 62 h 82"/>
              <a:gd name="T12" fmla="*/ 75 w 93"/>
              <a:gd name="T13" fmla="*/ 81 h 82"/>
              <a:gd name="T14" fmla="*/ 78 w 93"/>
              <a:gd name="T15" fmla="*/ 82 h 82"/>
              <a:gd name="T16" fmla="*/ 79 w 93"/>
              <a:gd name="T17" fmla="*/ 82 h 82"/>
              <a:gd name="T18" fmla="*/ 81 w 93"/>
              <a:gd name="T19" fmla="*/ 79 h 82"/>
              <a:gd name="T20" fmla="*/ 81 w 93"/>
              <a:gd name="T21" fmla="*/ 62 h 82"/>
              <a:gd name="T22" fmla="*/ 84 w 93"/>
              <a:gd name="T23" fmla="*/ 62 h 82"/>
              <a:gd name="T24" fmla="*/ 93 w 93"/>
              <a:gd name="T25" fmla="*/ 53 h 82"/>
              <a:gd name="T26" fmla="*/ 93 w 93"/>
              <a:gd name="T27" fmla="*/ 9 h 82"/>
              <a:gd name="T28" fmla="*/ 84 w 93"/>
              <a:gd name="T29" fmla="*/ 0 h 82"/>
              <a:gd name="T30" fmla="*/ 85 w 93"/>
              <a:gd name="T31" fmla="*/ 53 h 82"/>
              <a:gd name="T32" fmla="*/ 84 w 93"/>
              <a:gd name="T33" fmla="*/ 55 h 82"/>
              <a:gd name="T34" fmla="*/ 78 w 93"/>
              <a:gd name="T35" fmla="*/ 55 h 82"/>
              <a:gd name="T36" fmla="*/ 74 w 93"/>
              <a:gd name="T37" fmla="*/ 58 h 82"/>
              <a:gd name="T38" fmla="*/ 74 w 93"/>
              <a:gd name="T39" fmla="*/ 69 h 82"/>
              <a:gd name="T40" fmla="*/ 60 w 93"/>
              <a:gd name="T41" fmla="*/ 56 h 82"/>
              <a:gd name="T42" fmla="*/ 60 w 93"/>
              <a:gd name="T43" fmla="*/ 56 h 82"/>
              <a:gd name="T44" fmla="*/ 60 w 93"/>
              <a:gd name="T45" fmla="*/ 56 h 82"/>
              <a:gd name="T46" fmla="*/ 57 w 93"/>
              <a:gd name="T47" fmla="*/ 55 h 82"/>
              <a:gd name="T48" fmla="*/ 9 w 93"/>
              <a:gd name="T49" fmla="*/ 55 h 82"/>
              <a:gd name="T50" fmla="*/ 7 w 93"/>
              <a:gd name="T51" fmla="*/ 53 h 82"/>
              <a:gd name="T52" fmla="*/ 7 w 93"/>
              <a:gd name="T53" fmla="*/ 9 h 82"/>
              <a:gd name="T54" fmla="*/ 9 w 93"/>
              <a:gd name="T55" fmla="*/ 8 h 82"/>
              <a:gd name="T56" fmla="*/ 84 w 93"/>
              <a:gd name="T57" fmla="*/ 8 h 82"/>
              <a:gd name="T58" fmla="*/ 85 w 93"/>
              <a:gd name="T59" fmla="*/ 9 h 82"/>
              <a:gd name="T60" fmla="*/ 85 w 93"/>
              <a:gd name="T61" fmla="*/ 53 h 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93" h="82">
                <a:moveTo>
                  <a:pt x="84" y="0"/>
                </a:moveTo>
                <a:cubicBezTo>
                  <a:pt x="9" y="0"/>
                  <a:pt x="9" y="0"/>
                  <a:pt x="9" y="0"/>
                </a:cubicBezTo>
                <a:cubicBezTo>
                  <a:pt x="4" y="0"/>
                  <a:pt x="0" y="4"/>
                  <a:pt x="0" y="9"/>
                </a:cubicBezTo>
                <a:cubicBezTo>
                  <a:pt x="0" y="53"/>
                  <a:pt x="0" y="53"/>
                  <a:pt x="0" y="53"/>
                </a:cubicBezTo>
                <a:cubicBezTo>
                  <a:pt x="0" y="58"/>
                  <a:pt x="4" y="62"/>
                  <a:pt x="9" y="62"/>
                </a:cubicBezTo>
                <a:cubicBezTo>
                  <a:pt x="56" y="62"/>
                  <a:pt x="56" y="62"/>
                  <a:pt x="56" y="62"/>
                </a:cubicBezTo>
                <a:cubicBezTo>
                  <a:pt x="75" y="81"/>
                  <a:pt x="75" y="81"/>
                  <a:pt x="75" y="81"/>
                </a:cubicBezTo>
                <a:cubicBezTo>
                  <a:pt x="76" y="82"/>
                  <a:pt x="77" y="82"/>
                  <a:pt x="78" y="82"/>
                </a:cubicBezTo>
                <a:cubicBezTo>
                  <a:pt x="78" y="82"/>
                  <a:pt x="79" y="82"/>
                  <a:pt x="79" y="82"/>
                </a:cubicBezTo>
                <a:cubicBezTo>
                  <a:pt x="80" y="81"/>
                  <a:pt x="81" y="80"/>
                  <a:pt x="81" y="79"/>
                </a:cubicBezTo>
                <a:cubicBezTo>
                  <a:pt x="81" y="62"/>
                  <a:pt x="81" y="62"/>
                  <a:pt x="81" y="62"/>
                </a:cubicBezTo>
                <a:cubicBezTo>
                  <a:pt x="84" y="62"/>
                  <a:pt x="84" y="62"/>
                  <a:pt x="84" y="62"/>
                </a:cubicBezTo>
                <a:cubicBezTo>
                  <a:pt x="89" y="62"/>
                  <a:pt x="93" y="58"/>
                  <a:pt x="93" y="53"/>
                </a:cubicBezTo>
                <a:cubicBezTo>
                  <a:pt x="93" y="9"/>
                  <a:pt x="93" y="9"/>
                  <a:pt x="93" y="9"/>
                </a:cubicBezTo>
                <a:cubicBezTo>
                  <a:pt x="93" y="4"/>
                  <a:pt x="89" y="0"/>
                  <a:pt x="84" y="0"/>
                </a:cubicBezTo>
                <a:close/>
                <a:moveTo>
                  <a:pt x="85" y="53"/>
                </a:moveTo>
                <a:cubicBezTo>
                  <a:pt x="85" y="54"/>
                  <a:pt x="85" y="55"/>
                  <a:pt x="84" y="55"/>
                </a:cubicBezTo>
                <a:cubicBezTo>
                  <a:pt x="78" y="55"/>
                  <a:pt x="78" y="55"/>
                  <a:pt x="78" y="55"/>
                </a:cubicBezTo>
                <a:cubicBezTo>
                  <a:pt x="76" y="55"/>
                  <a:pt x="74" y="56"/>
                  <a:pt x="74" y="58"/>
                </a:cubicBezTo>
                <a:cubicBezTo>
                  <a:pt x="74" y="58"/>
                  <a:pt x="74" y="69"/>
                  <a:pt x="74" y="69"/>
                </a:cubicBezTo>
                <a:cubicBezTo>
                  <a:pt x="60" y="56"/>
                  <a:pt x="60" y="56"/>
                  <a:pt x="60" y="56"/>
                </a:cubicBezTo>
                <a:cubicBezTo>
                  <a:pt x="60" y="56"/>
                  <a:pt x="60" y="56"/>
                  <a:pt x="60" y="56"/>
                </a:cubicBezTo>
                <a:cubicBezTo>
                  <a:pt x="60" y="56"/>
                  <a:pt x="60" y="56"/>
                  <a:pt x="60" y="56"/>
                </a:cubicBezTo>
                <a:cubicBezTo>
                  <a:pt x="59" y="55"/>
                  <a:pt x="58" y="55"/>
                  <a:pt x="57" y="55"/>
                </a:cubicBezTo>
                <a:cubicBezTo>
                  <a:pt x="9" y="55"/>
                  <a:pt x="9" y="55"/>
                  <a:pt x="9" y="55"/>
                </a:cubicBezTo>
                <a:cubicBezTo>
                  <a:pt x="8" y="55"/>
                  <a:pt x="7" y="54"/>
                  <a:pt x="7" y="53"/>
                </a:cubicBezTo>
                <a:cubicBezTo>
                  <a:pt x="7" y="9"/>
                  <a:pt x="7" y="9"/>
                  <a:pt x="7" y="9"/>
                </a:cubicBezTo>
                <a:cubicBezTo>
                  <a:pt x="7" y="8"/>
                  <a:pt x="8" y="8"/>
                  <a:pt x="9" y="8"/>
                </a:cubicBezTo>
                <a:cubicBezTo>
                  <a:pt x="84" y="8"/>
                  <a:pt x="84" y="8"/>
                  <a:pt x="84" y="8"/>
                </a:cubicBezTo>
                <a:cubicBezTo>
                  <a:pt x="85" y="8"/>
                  <a:pt x="85" y="8"/>
                  <a:pt x="85" y="9"/>
                </a:cubicBezTo>
                <a:lnTo>
                  <a:pt x="85" y="5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" name="Oval 33">
            <a:extLst>
              <a:ext uri="{FF2B5EF4-FFF2-40B4-BE49-F238E27FC236}">
                <a16:creationId xmlns:a16="http://schemas.microsoft.com/office/drawing/2014/main" xmlns="" id="{C71E54ED-182A-4DB0-BF7B-BFBD533783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55913" y="2525713"/>
            <a:ext cx="23813" cy="28575"/>
          </a:xfrm>
          <a:prstGeom prst="ellipse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4" name="Freeform 34">
            <a:extLst>
              <a:ext uri="{FF2B5EF4-FFF2-40B4-BE49-F238E27FC236}">
                <a16:creationId xmlns:a16="http://schemas.microsoft.com/office/drawing/2014/main" xmlns="" id="{9C84B5BC-D486-4718-858D-4255AE04D17C}"/>
              </a:ext>
            </a:extLst>
          </p:cNvPr>
          <p:cNvSpPr>
            <a:spLocks/>
          </p:cNvSpPr>
          <p:nvPr/>
        </p:nvSpPr>
        <p:spPr bwMode="auto">
          <a:xfrm>
            <a:off x="2565400" y="2360613"/>
            <a:ext cx="258763" cy="28575"/>
          </a:xfrm>
          <a:custGeom>
            <a:avLst/>
            <a:gdLst>
              <a:gd name="T0" fmla="*/ 72 w 76"/>
              <a:gd name="T1" fmla="*/ 0 h 8"/>
              <a:gd name="T2" fmla="*/ 3 w 76"/>
              <a:gd name="T3" fmla="*/ 0 h 8"/>
              <a:gd name="T4" fmla="*/ 0 w 76"/>
              <a:gd name="T5" fmla="*/ 4 h 8"/>
              <a:gd name="T6" fmla="*/ 3 w 76"/>
              <a:gd name="T7" fmla="*/ 8 h 8"/>
              <a:gd name="T8" fmla="*/ 72 w 76"/>
              <a:gd name="T9" fmla="*/ 8 h 8"/>
              <a:gd name="T10" fmla="*/ 76 w 76"/>
              <a:gd name="T11" fmla="*/ 4 h 8"/>
              <a:gd name="T12" fmla="*/ 72 w 76"/>
              <a:gd name="T13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76" h="8">
                <a:moveTo>
                  <a:pt x="72" y="0"/>
                </a:moveTo>
                <a:cubicBezTo>
                  <a:pt x="3" y="0"/>
                  <a:pt x="3" y="0"/>
                  <a:pt x="3" y="0"/>
                </a:cubicBezTo>
                <a:cubicBezTo>
                  <a:pt x="1" y="0"/>
                  <a:pt x="0" y="2"/>
                  <a:pt x="0" y="4"/>
                </a:cubicBezTo>
                <a:cubicBezTo>
                  <a:pt x="0" y="6"/>
                  <a:pt x="1" y="8"/>
                  <a:pt x="3" y="8"/>
                </a:cubicBezTo>
                <a:cubicBezTo>
                  <a:pt x="72" y="8"/>
                  <a:pt x="72" y="8"/>
                  <a:pt x="72" y="8"/>
                </a:cubicBezTo>
                <a:cubicBezTo>
                  <a:pt x="74" y="8"/>
                  <a:pt x="76" y="6"/>
                  <a:pt x="76" y="4"/>
                </a:cubicBezTo>
                <a:cubicBezTo>
                  <a:pt x="76" y="2"/>
                  <a:pt x="74" y="0"/>
                  <a:pt x="72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" name="Freeform 35">
            <a:extLst>
              <a:ext uri="{FF2B5EF4-FFF2-40B4-BE49-F238E27FC236}">
                <a16:creationId xmlns:a16="http://schemas.microsoft.com/office/drawing/2014/main" xmlns="" id="{FE3741E3-7025-47BE-B07F-06708F243560}"/>
              </a:ext>
            </a:extLst>
          </p:cNvPr>
          <p:cNvSpPr>
            <a:spLocks/>
          </p:cNvSpPr>
          <p:nvPr/>
        </p:nvSpPr>
        <p:spPr bwMode="auto">
          <a:xfrm>
            <a:off x="2565400" y="2446338"/>
            <a:ext cx="112713" cy="25400"/>
          </a:xfrm>
          <a:custGeom>
            <a:avLst/>
            <a:gdLst>
              <a:gd name="T0" fmla="*/ 29 w 33"/>
              <a:gd name="T1" fmla="*/ 0 h 7"/>
              <a:gd name="T2" fmla="*/ 3 w 33"/>
              <a:gd name="T3" fmla="*/ 0 h 7"/>
              <a:gd name="T4" fmla="*/ 0 w 33"/>
              <a:gd name="T5" fmla="*/ 4 h 7"/>
              <a:gd name="T6" fmla="*/ 3 w 33"/>
              <a:gd name="T7" fmla="*/ 7 h 7"/>
              <a:gd name="T8" fmla="*/ 29 w 33"/>
              <a:gd name="T9" fmla="*/ 7 h 7"/>
              <a:gd name="T10" fmla="*/ 33 w 33"/>
              <a:gd name="T11" fmla="*/ 4 h 7"/>
              <a:gd name="T12" fmla="*/ 29 w 33"/>
              <a:gd name="T13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3" h="7">
                <a:moveTo>
                  <a:pt x="29" y="0"/>
                </a:moveTo>
                <a:cubicBezTo>
                  <a:pt x="3" y="0"/>
                  <a:pt x="3" y="0"/>
                  <a:pt x="3" y="0"/>
                </a:cubicBezTo>
                <a:cubicBezTo>
                  <a:pt x="1" y="0"/>
                  <a:pt x="0" y="2"/>
                  <a:pt x="0" y="4"/>
                </a:cubicBezTo>
                <a:cubicBezTo>
                  <a:pt x="0" y="6"/>
                  <a:pt x="1" y="7"/>
                  <a:pt x="3" y="7"/>
                </a:cubicBezTo>
                <a:cubicBezTo>
                  <a:pt x="29" y="7"/>
                  <a:pt x="29" y="7"/>
                  <a:pt x="29" y="7"/>
                </a:cubicBezTo>
                <a:cubicBezTo>
                  <a:pt x="31" y="7"/>
                  <a:pt x="33" y="6"/>
                  <a:pt x="33" y="4"/>
                </a:cubicBezTo>
                <a:cubicBezTo>
                  <a:pt x="33" y="2"/>
                  <a:pt x="31" y="0"/>
                  <a:pt x="29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6" name="Oval 36">
            <a:extLst>
              <a:ext uri="{FF2B5EF4-FFF2-40B4-BE49-F238E27FC236}">
                <a16:creationId xmlns:a16="http://schemas.microsoft.com/office/drawing/2014/main" xmlns="" id="{5D055FE2-8526-4884-82B4-D6963DB5AD6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94000" y="2525713"/>
            <a:ext cx="26988" cy="28575"/>
          </a:xfrm>
          <a:prstGeom prst="ellipse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7" name="Oval 37">
            <a:extLst>
              <a:ext uri="{FF2B5EF4-FFF2-40B4-BE49-F238E27FC236}">
                <a16:creationId xmlns:a16="http://schemas.microsoft.com/office/drawing/2014/main" xmlns="" id="{BB642967-EF53-41A8-8C40-51BC2FB31F7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13063" y="2525713"/>
            <a:ext cx="26988" cy="28575"/>
          </a:xfrm>
          <a:prstGeom prst="ellipse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8" name="Freeform 38">
            <a:extLst>
              <a:ext uri="{FF2B5EF4-FFF2-40B4-BE49-F238E27FC236}">
                <a16:creationId xmlns:a16="http://schemas.microsoft.com/office/drawing/2014/main" xmlns="" id="{9A26AB0E-80C7-4423-9271-12A1B1D6B36C}"/>
              </a:ext>
            </a:extLst>
          </p:cNvPr>
          <p:cNvSpPr>
            <a:spLocks/>
          </p:cNvSpPr>
          <p:nvPr/>
        </p:nvSpPr>
        <p:spPr bwMode="auto">
          <a:xfrm>
            <a:off x="2479675" y="2879725"/>
            <a:ext cx="481013" cy="485775"/>
          </a:xfrm>
          <a:custGeom>
            <a:avLst/>
            <a:gdLst>
              <a:gd name="T0" fmla="*/ 141 w 141"/>
              <a:gd name="T1" fmla="*/ 65 h 141"/>
              <a:gd name="T2" fmla="*/ 136 w 141"/>
              <a:gd name="T3" fmla="*/ 61 h 141"/>
              <a:gd name="T4" fmla="*/ 132 w 141"/>
              <a:gd name="T5" fmla="*/ 66 h 141"/>
              <a:gd name="T6" fmla="*/ 132 w 141"/>
              <a:gd name="T7" fmla="*/ 70 h 141"/>
              <a:gd name="T8" fmla="*/ 70 w 141"/>
              <a:gd name="T9" fmla="*/ 132 h 141"/>
              <a:gd name="T10" fmla="*/ 9 w 141"/>
              <a:gd name="T11" fmla="*/ 70 h 141"/>
              <a:gd name="T12" fmla="*/ 70 w 141"/>
              <a:gd name="T13" fmla="*/ 9 h 141"/>
              <a:gd name="T14" fmla="*/ 107 w 141"/>
              <a:gd name="T15" fmla="*/ 21 h 141"/>
              <a:gd name="T16" fmla="*/ 113 w 141"/>
              <a:gd name="T17" fmla="*/ 20 h 141"/>
              <a:gd name="T18" fmla="*/ 113 w 141"/>
              <a:gd name="T19" fmla="*/ 14 h 141"/>
              <a:gd name="T20" fmla="*/ 70 w 141"/>
              <a:gd name="T21" fmla="*/ 0 h 141"/>
              <a:gd name="T22" fmla="*/ 0 w 141"/>
              <a:gd name="T23" fmla="*/ 70 h 141"/>
              <a:gd name="T24" fmla="*/ 70 w 141"/>
              <a:gd name="T25" fmla="*/ 141 h 141"/>
              <a:gd name="T26" fmla="*/ 141 w 141"/>
              <a:gd name="T27" fmla="*/ 70 h 141"/>
              <a:gd name="T28" fmla="*/ 141 w 141"/>
              <a:gd name="T29" fmla="*/ 65 h 1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41" h="141">
                <a:moveTo>
                  <a:pt x="141" y="65"/>
                </a:moveTo>
                <a:cubicBezTo>
                  <a:pt x="140" y="63"/>
                  <a:pt x="138" y="61"/>
                  <a:pt x="136" y="61"/>
                </a:cubicBezTo>
                <a:cubicBezTo>
                  <a:pt x="134" y="62"/>
                  <a:pt x="132" y="64"/>
                  <a:pt x="132" y="66"/>
                </a:cubicBezTo>
                <a:cubicBezTo>
                  <a:pt x="132" y="67"/>
                  <a:pt x="132" y="69"/>
                  <a:pt x="132" y="70"/>
                </a:cubicBezTo>
                <a:cubicBezTo>
                  <a:pt x="132" y="104"/>
                  <a:pt x="104" y="132"/>
                  <a:pt x="70" y="132"/>
                </a:cubicBezTo>
                <a:cubicBezTo>
                  <a:pt x="36" y="132"/>
                  <a:pt x="9" y="104"/>
                  <a:pt x="9" y="70"/>
                </a:cubicBezTo>
                <a:cubicBezTo>
                  <a:pt x="9" y="36"/>
                  <a:pt x="36" y="9"/>
                  <a:pt x="70" y="9"/>
                </a:cubicBezTo>
                <a:cubicBezTo>
                  <a:pt x="84" y="9"/>
                  <a:pt x="97" y="13"/>
                  <a:pt x="107" y="21"/>
                </a:cubicBezTo>
                <a:cubicBezTo>
                  <a:pt x="109" y="22"/>
                  <a:pt x="112" y="22"/>
                  <a:pt x="113" y="20"/>
                </a:cubicBezTo>
                <a:cubicBezTo>
                  <a:pt x="115" y="18"/>
                  <a:pt x="114" y="15"/>
                  <a:pt x="113" y="14"/>
                </a:cubicBezTo>
                <a:cubicBezTo>
                  <a:pt x="100" y="5"/>
                  <a:pt x="86" y="0"/>
                  <a:pt x="70" y="0"/>
                </a:cubicBezTo>
                <a:cubicBezTo>
                  <a:pt x="32" y="0"/>
                  <a:pt x="0" y="32"/>
                  <a:pt x="0" y="70"/>
                </a:cubicBezTo>
                <a:cubicBezTo>
                  <a:pt x="0" y="109"/>
                  <a:pt x="32" y="141"/>
                  <a:pt x="70" y="141"/>
                </a:cubicBezTo>
                <a:cubicBezTo>
                  <a:pt x="109" y="141"/>
                  <a:pt x="141" y="109"/>
                  <a:pt x="141" y="70"/>
                </a:cubicBezTo>
                <a:cubicBezTo>
                  <a:pt x="141" y="69"/>
                  <a:pt x="141" y="67"/>
                  <a:pt x="141" y="6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9" name="Freeform 39">
            <a:extLst>
              <a:ext uri="{FF2B5EF4-FFF2-40B4-BE49-F238E27FC236}">
                <a16:creationId xmlns:a16="http://schemas.microsoft.com/office/drawing/2014/main" xmlns="" id="{99CDD078-C792-4769-A5ED-CC4D4D2E78FF}"/>
              </a:ext>
            </a:extLst>
          </p:cNvPr>
          <p:cNvSpPr>
            <a:spLocks noEditPoints="1"/>
          </p:cNvSpPr>
          <p:nvPr/>
        </p:nvSpPr>
        <p:spPr bwMode="auto">
          <a:xfrm>
            <a:off x="2541588" y="2890838"/>
            <a:ext cx="490538" cy="381000"/>
          </a:xfrm>
          <a:custGeom>
            <a:avLst/>
            <a:gdLst>
              <a:gd name="T0" fmla="*/ 137 w 144"/>
              <a:gd name="T1" fmla="*/ 7 h 111"/>
              <a:gd name="T2" fmla="*/ 114 w 144"/>
              <a:gd name="T3" fmla="*/ 7 h 111"/>
              <a:gd name="T4" fmla="*/ 52 w 144"/>
              <a:gd name="T5" fmla="*/ 68 h 111"/>
              <a:gd name="T6" fmla="*/ 30 w 144"/>
              <a:gd name="T7" fmla="*/ 46 h 111"/>
              <a:gd name="T8" fmla="*/ 7 w 144"/>
              <a:gd name="T9" fmla="*/ 46 h 111"/>
              <a:gd name="T10" fmla="*/ 7 w 144"/>
              <a:gd name="T11" fmla="*/ 70 h 111"/>
              <a:gd name="T12" fmla="*/ 44 w 144"/>
              <a:gd name="T13" fmla="*/ 108 h 111"/>
              <a:gd name="T14" fmla="*/ 52 w 144"/>
              <a:gd name="T15" fmla="*/ 111 h 111"/>
              <a:gd name="T16" fmla="*/ 60 w 144"/>
              <a:gd name="T17" fmla="*/ 108 h 111"/>
              <a:gd name="T18" fmla="*/ 137 w 144"/>
              <a:gd name="T19" fmla="*/ 30 h 111"/>
              <a:gd name="T20" fmla="*/ 137 w 144"/>
              <a:gd name="T21" fmla="*/ 7 h 111"/>
              <a:gd name="T22" fmla="*/ 131 w 144"/>
              <a:gd name="T23" fmla="*/ 24 h 111"/>
              <a:gd name="T24" fmla="*/ 54 w 144"/>
              <a:gd name="T25" fmla="*/ 102 h 111"/>
              <a:gd name="T26" fmla="*/ 50 w 144"/>
              <a:gd name="T27" fmla="*/ 102 h 111"/>
              <a:gd name="T28" fmla="*/ 13 w 144"/>
              <a:gd name="T29" fmla="*/ 64 h 111"/>
              <a:gd name="T30" fmla="*/ 13 w 144"/>
              <a:gd name="T31" fmla="*/ 52 h 111"/>
              <a:gd name="T32" fmla="*/ 18 w 144"/>
              <a:gd name="T33" fmla="*/ 50 h 111"/>
              <a:gd name="T34" fmla="*/ 24 w 144"/>
              <a:gd name="T35" fmla="*/ 52 h 111"/>
              <a:gd name="T36" fmla="*/ 47 w 144"/>
              <a:gd name="T37" fmla="*/ 75 h 111"/>
              <a:gd name="T38" fmla="*/ 52 w 144"/>
              <a:gd name="T39" fmla="*/ 77 h 111"/>
              <a:gd name="T40" fmla="*/ 57 w 144"/>
              <a:gd name="T41" fmla="*/ 75 h 111"/>
              <a:gd name="T42" fmla="*/ 120 w 144"/>
              <a:gd name="T43" fmla="*/ 13 h 111"/>
              <a:gd name="T44" fmla="*/ 131 w 144"/>
              <a:gd name="T45" fmla="*/ 13 h 111"/>
              <a:gd name="T46" fmla="*/ 131 w 144"/>
              <a:gd name="T47" fmla="*/ 24 h 1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44" h="111">
                <a:moveTo>
                  <a:pt x="137" y="7"/>
                </a:moveTo>
                <a:cubicBezTo>
                  <a:pt x="131" y="0"/>
                  <a:pt x="120" y="0"/>
                  <a:pt x="114" y="7"/>
                </a:cubicBezTo>
                <a:cubicBezTo>
                  <a:pt x="52" y="68"/>
                  <a:pt x="52" y="68"/>
                  <a:pt x="52" y="68"/>
                </a:cubicBezTo>
                <a:cubicBezTo>
                  <a:pt x="30" y="46"/>
                  <a:pt x="30" y="46"/>
                  <a:pt x="30" y="46"/>
                </a:cubicBezTo>
                <a:cubicBezTo>
                  <a:pt x="24" y="40"/>
                  <a:pt x="13" y="40"/>
                  <a:pt x="7" y="46"/>
                </a:cubicBezTo>
                <a:cubicBezTo>
                  <a:pt x="0" y="53"/>
                  <a:pt x="0" y="64"/>
                  <a:pt x="7" y="70"/>
                </a:cubicBezTo>
                <a:cubicBezTo>
                  <a:pt x="44" y="108"/>
                  <a:pt x="44" y="108"/>
                  <a:pt x="44" y="108"/>
                </a:cubicBezTo>
                <a:cubicBezTo>
                  <a:pt x="46" y="110"/>
                  <a:pt x="49" y="111"/>
                  <a:pt x="52" y="111"/>
                </a:cubicBezTo>
                <a:cubicBezTo>
                  <a:pt x="55" y="111"/>
                  <a:pt x="58" y="110"/>
                  <a:pt x="60" y="108"/>
                </a:cubicBezTo>
                <a:cubicBezTo>
                  <a:pt x="137" y="30"/>
                  <a:pt x="137" y="30"/>
                  <a:pt x="137" y="30"/>
                </a:cubicBezTo>
                <a:cubicBezTo>
                  <a:pt x="144" y="24"/>
                  <a:pt x="144" y="13"/>
                  <a:pt x="137" y="7"/>
                </a:cubicBezTo>
                <a:close/>
                <a:moveTo>
                  <a:pt x="131" y="24"/>
                </a:moveTo>
                <a:cubicBezTo>
                  <a:pt x="54" y="102"/>
                  <a:pt x="54" y="102"/>
                  <a:pt x="54" y="102"/>
                </a:cubicBezTo>
                <a:cubicBezTo>
                  <a:pt x="53" y="103"/>
                  <a:pt x="51" y="103"/>
                  <a:pt x="50" y="102"/>
                </a:cubicBezTo>
                <a:cubicBezTo>
                  <a:pt x="13" y="64"/>
                  <a:pt x="13" y="64"/>
                  <a:pt x="13" y="64"/>
                </a:cubicBezTo>
                <a:cubicBezTo>
                  <a:pt x="9" y="61"/>
                  <a:pt x="9" y="56"/>
                  <a:pt x="13" y="52"/>
                </a:cubicBezTo>
                <a:cubicBezTo>
                  <a:pt x="14" y="51"/>
                  <a:pt x="16" y="50"/>
                  <a:pt x="18" y="50"/>
                </a:cubicBezTo>
                <a:cubicBezTo>
                  <a:pt x="20" y="50"/>
                  <a:pt x="22" y="51"/>
                  <a:pt x="24" y="52"/>
                </a:cubicBezTo>
                <a:cubicBezTo>
                  <a:pt x="47" y="75"/>
                  <a:pt x="47" y="75"/>
                  <a:pt x="47" y="75"/>
                </a:cubicBezTo>
                <a:cubicBezTo>
                  <a:pt x="48" y="76"/>
                  <a:pt x="50" y="77"/>
                  <a:pt x="52" y="77"/>
                </a:cubicBezTo>
                <a:cubicBezTo>
                  <a:pt x="54" y="77"/>
                  <a:pt x="56" y="76"/>
                  <a:pt x="57" y="75"/>
                </a:cubicBezTo>
                <a:cubicBezTo>
                  <a:pt x="120" y="13"/>
                  <a:pt x="120" y="13"/>
                  <a:pt x="120" y="13"/>
                </a:cubicBezTo>
                <a:cubicBezTo>
                  <a:pt x="123" y="10"/>
                  <a:pt x="128" y="10"/>
                  <a:pt x="131" y="13"/>
                </a:cubicBezTo>
                <a:cubicBezTo>
                  <a:pt x="134" y="16"/>
                  <a:pt x="134" y="21"/>
                  <a:pt x="131" y="2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0" name="Freeform 40">
            <a:extLst>
              <a:ext uri="{FF2B5EF4-FFF2-40B4-BE49-F238E27FC236}">
                <a16:creationId xmlns:a16="http://schemas.microsoft.com/office/drawing/2014/main" xmlns="" id="{C9A9EDFE-3F17-48AE-B896-EDE819EA731C}"/>
              </a:ext>
            </a:extLst>
          </p:cNvPr>
          <p:cNvSpPr>
            <a:spLocks/>
          </p:cNvSpPr>
          <p:nvPr/>
        </p:nvSpPr>
        <p:spPr bwMode="auto">
          <a:xfrm>
            <a:off x="2479675" y="3513138"/>
            <a:ext cx="546100" cy="382588"/>
          </a:xfrm>
          <a:custGeom>
            <a:avLst/>
            <a:gdLst>
              <a:gd name="T0" fmla="*/ 127 w 160"/>
              <a:gd name="T1" fmla="*/ 44 h 111"/>
              <a:gd name="T2" fmla="*/ 82 w 160"/>
              <a:gd name="T3" fmla="*/ 0 h 111"/>
              <a:gd name="T4" fmla="*/ 53 w 160"/>
              <a:gd name="T5" fmla="*/ 11 h 111"/>
              <a:gd name="T6" fmla="*/ 38 w 160"/>
              <a:gd name="T7" fmla="*/ 36 h 111"/>
              <a:gd name="T8" fmla="*/ 38 w 160"/>
              <a:gd name="T9" fmla="*/ 36 h 111"/>
              <a:gd name="T10" fmla="*/ 0 w 160"/>
              <a:gd name="T11" fmla="*/ 73 h 111"/>
              <a:gd name="T12" fmla="*/ 38 w 160"/>
              <a:gd name="T13" fmla="*/ 111 h 111"/>
              <a:gd name="T14" fmla="*/ 52 w 160"/>
              <a:gd name="T15" fmla="*/ 111 h 111"/>
              <a:gd name="T16" fmla="*/ 55 w 160"/>
              <a:gd name="T17" fmla="*/ 108 h 111"/>
              <a:gd name="T18" fmla="*/ 52 w 160"/>
              <a:gd name="T19" fmla="*/ 105 h 111"/>
              <a:gd name="T20" fmla="*/ 38 w 160"/>
              <a:gd name="T21" fmla="*/ 105 h 111"/>
              <a:gd name="T22" fmla="*/ 7 w 160"/>
              <a:gd name="T23" fmla="*/ 73 h 111"/>
              <a:gd name="T24" fmla="*/ 38 w 160"/>
              <a:gd name="T25" fmla="*/ 42 h 111"/>
              <a:gd name="T26" fmla="*/ 41 w 160"/>
              <a:gd name="T27" fmla="*/ 43 h 111"/>
              <a:gd name="T28" fmla="*/ 45 w 160"/>
              <a:gd name="T29" fmla="*/ 40 h 111"/>
              <a:gd name="T30" fmla="*/ 57 w 160"/>
              <a:gd name="T31" fmla="*/ 16 h 111"/>
              <a:gd name="T32" fmla="*/ 82 w 160"/>
              <a:gd name="T33" fmla="*/ 7 h 111"/>
              <a:gd name="T34" fmla="*/ 120 w 160"/>
              <a:gd name="T35" fmla="*/ 45 h 111"/>
              <a:gd name="T36" fmla="*/ 120 w 160"/>
              <a:gd name="T37" fmla="*/ 47 h 111"/>
              <a:gd name="T38" fmla="*/ 121 w 160"/>
              <a:gd name="T39" fmla="*/ 50 h 111"/>
              <a:gd name="T40" fmla="*/ 124 w 160"/>
              <a:gd name="T41" fmla="*/ 51 h 111"/>
              <a:gd name="T42" fmla="*/ 126 w 160"/>
              <a:gd name="T43" fmla="*/ 51 h 111"/>
              <a:gd name="T44" fmla="*/ 153 w 160"/>
              <a:gd name="T45" fmla="*/ 78 h 111"/>
              <a:gd name="T46" fmla="*/ 126 w 160"/>
              <a:gd name="T47" fmla="*/ 105 h 111"/>
              <a:gd name="T48" fmla="*/ 111 w 160"/>
              <a:gd name="T49" fmla="*/ 105 h 111"/>
              <a:gd name="T50" fmla="*/ 108 w 160"/>
              <a:gd name="T51" fmla="*/ 108 h 111"/>
              <a:gd name="T52" fmla="*/ 111 w 160"/>
              <a:gd name="T53" fmla="*/ 111 h 111"/>
              <a:gd name="T54" fmla="*/ 126 w 160"/>
              <a:gd name="T55" fmla="*/ 111 h 111"/>
              <a:gd name="T56" fmla="*/ 160 w 160"/>
              <a:gd name="T57" fmla="*/ 78 h 111"/>
              <a:gd name="T58" fmla="*/ 127 w 160"/>
              <a:gd name="T59" fmla="*/ 44 h 1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60" h="111">
                <a:moveTo>
                  <a:pt x="127" y="44"/>
                </a:moveTo>
                <a:cubicBezTo>
                  <a:pt x="127" y="20"/>
                  <a:pt x="107" y="0"/>
                  <a:pt x="82" y="0"/>
                </a:cubicBezTo>
                <a:cubicBezTo>
                  <a:pt x="71" y="0"/>
                  <a:pt x="61" y="4"/>
                  <a:pt x="53" y="11"/>
                </a:cubicBezTo>
                <a:cubicBezTo>
                  <a:pt x="45" y="18"/>
                  <a:pt x="40" y="26"/>
                  <a:pt x="38" y="36"/>
                </a:cubicBezTo>
                <a:cubicBezTo>
                  <a:pt x="38" y="36"/>
                  <a:pt x="38" y="36"/>
                  <a:pt x="38" y="36"/>
                </a:cubicBezTo>
                <a:cubicBezTo>
                  <a:pt x="17" y="36"/>
                  <a:pt x="0" y="53"/>
                  <a:pt x="0" y="73"/>
                </a:cubicBezTo>
                <a:cubicBezTo>
                  <a:pt x="0" y="94"/>
                  <a:pt x="17" y="111"/>
                  <a:pt x="38" y="111"/>
                </a:cubicBezTo>
                <a:cubicBezTo>
                  <a:pt x="52" y="111"/>
                  <a:pt x="52" y="111"/>
                  <a:pt x="52" y="111"/>
                </a:cubicBezTo>
                <a:cubicBezTo>
                  <a:pt x="54" y="111"/>
                  <a:pt x="55" y="110"/>
                  <a:pt x="55" y="108"/>
                </a:cubicBezTo>
                <a:cubicBezTo>
                  <a:pt x="55" y="106"/>
                  <a:pt x="54" y="105"/>
                  <a:pt x="52" y="105"/>
                </a:cubicBezTo>
                <a:cubicBezTo>
                  <a:pt x="38" y="105"/>
                  <a:pt x="38" y="105"/>
                  <a:pt x="38" y="105"/>
                </a:cubicBezTo>
                <a:cubicBezTo>
                  <a:pt x="21" y="105"/>
                  <a:pt x="7" y="91"/>
                  <a:pt x="7" y="73"/>
                </a:cubicBezTo>
                <a:cubicBezTo>
                  <a:pt x="7" y="56"/>
                  <a:pt x="21" y="42"/>
                  <a:pt x="38" y="42"/>
                </a:cubicBezTo>
                <a:cubicBezTo>
                  <a:pt x="39" y="42"/>
                  <a:pt x="40" y="42"/>
                  <a:pt x="41" y="43"/>
                </a:cubicBezTo>
                <a:cubicBezTo>
                  <a:pt x="43" y="43"/>
                  <a:pt x="44" y="41"/>
                  <a:pt x="45" y="40"/>
                </a:cubicBezTo>
                <a:cubicBezTo>
                  <a:pt x="46" y="31"/>
                  <a:pt x="50" y="22"/>
                  <a:pt x="57" y="16"/>
                </a:cubicBezTo>
                <a:cubicBezTo>
                  <a:pt x="64" y="10"/>
                  <a:pt x="73" y="7"/>
                  <a:pt x="82" y="7"/>
                </a:cubicBezTo>
                <a:cubicBezTo>
                  <a:pt x="103" y="7"/>
                  <a:pt x="120" y="24"/>
                  <a:pt x="120" y="45"/>
                </a:cubicBezTo>
                <a:cubicBezTo>
                  <a:pt x="120" y="46"/>
                  <a:pt x="120" y="47"/>
                  <a:pt x="120" y="47"/>
                </a:cubicBezTo>
                <a:cubicBezTo>
                  <a:pt x="120" y="48"/>
                  <a:pt x="120" y="49"/>
                  <a:pt x="121" y="50"/>
                </a:cubicBezTo>
                <a:cubicBezTo>
                  <a:pt x="122" y="51"/>
                  <a:pt x="123" y="51"/>
                  <a:pt x="124" y="51"/>
                </a:cubicBezTo>
                <a:cubicBezTo>
                  <a:pt x="125" y="51"/>
                  <a:pt x="125" y="51"/>
                  <a:pt x="126" y="51"/>
                </a:cubicBezTo>
                <a:cubicBezTo>
                  <a:pt x="141" y="51"/>
                  <a:pt x="153" y="63"/>
                  <a:pt x="153" y="78"/>
                </a:cubicBezTo>
                <a:cubicBezTo>
                  <a:pt x="153" y="93"/>
                  <a:pt x="141" y="105"/>
                  <a:pt x="126" y="105"/>
                </a:cubicBezTo>
                <a:cubicBezTo>
                  <a:pt x="111" y="105"/>
                  <a:pt x="111" y="105"/>
                  <a:pt x="111" y="105"/>
                </a:cubicBezTo>
                <a:cubicBezTo>
                  <a:pt x="109" y="105"/>
                  <a:pt x="108" y="106"/>
                  <a:pt x="108" y="108"/>
                </a:cubicBezTo>
                <a:cubicBezTo>
                  <a:pt x="108" y="110"/>
                  <a:pt x="109" y="111"/>
                  <a:pt x="111" y="111"/>
                </a:cubicBezTo>
                <a:cubicBezTo>
                  <a:pt x="126" y="111"/>
                  <a:pt x="126" y="111"/>
                  <a:pt x="126" y="111"/>
                </a:cubicBezTo>
                <a:cubicBezTo>
                  <a:pt x="145" y="111"/>
                  <a:pt x="160" y="96"/>
                  <a:pt x="160" y="78"/>
                </a:cubicBezTo>
                <a:cubicBezTo>
                  <a:pt x="160" y="59"/>
                  <a:pt x="145" y="44"/>
                  <a:pt x="127" y="4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1" name="Freeform 41">
            <a:extLst>
              <a:ext uri="{FF2B5EF4-FFF2-40B4-BE49-F238E27FC236}">
                <a16:creationId xmlns:a16="http://schemas.microsoft.com/office/drawing/2014/main" xmlns="" id="{35572078-7AE7-4B24-9D30-F129CAD54B62}"/>
              </a:ext>
            </a:extLst>
          </p:cNvPr>
          <p:cNvSpPr>
            <a:spLocks/>
          </p:cNvSpPr>
          <p:nvPr/>
        </p:nvSpPr>
        <p:spPr bwMode="auto">
          <a:xfrm>
            <a:off x="2660650" y="3568700"/>
            <a:ext cx="112713" cy="100013"/>
          </a:xfrm>
          <a:custGeom>
            <a:avLst/>
            <a:gdLst>
              <a:gd name="T0" fmla="*/ 29 w 33"/>
              <a:gd name="T1" fmla="*/ 0 h 29"/>
              <a:gd name="T2" fmla="*/ 1 w 33"/>
              <a:gd name="T3" fmla="*/ 25 h 29"/>
              <a:gd name="T4" fmla="*/ 4 w 33"/>
              <a:gd name="T5" fmla="*/ 29 h 29"/>
              <a:gd name="T6" fmla="*/ 7 w 33"/>
              <a:gd name="T7" fmla="*/ 26 h 29"/>
              <a:gd name="T8" fmla="*/ 29 w 33"/>
              <a:gd name="T9" fmla="*/ 7 h 29"/>
              <a:gd name="T10" fmla="*/ 33 w 33"/>
              <a:gd name="T11" fmla="*/ 3 h 29"/>
              <a:gd name="T12" fmla="*/ 29 w 33"/>
              <a:gd name="T13" fmla="*/ 0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3" h="29">
                <a:moveTo>
                  <a:pt x="29" y="0"/>
                </a:moveTo>
                <a:cubicBezTo>
                  <a:pt x="15" y="0"/>
                  <a:pt x="3" y="11"/>
                  <a:pt x="1" y="25"/>
                </a:cubicBezTo>
                <a:cubicBezTo>
                  <a:pt x="0" y="27"/>
                  <a:pt x="2" y="28"/>
                  <a:pt x="4" y="29"/>
                </a:cubicBezTo>
                <a:cubicBezTo>
                  <a:pt x="6" y="29"/>
                  <a:pt x="7" y="27"/>
                  <a:pt x="7" y="26"/>
                </a:cubicBezTo>
                <a:cubicBezTo>
                  <a:pt x="9" y="15"/>
                  <a:pt x="18" y="7"/>
                  <a:pt x="29" y="7"/>
                </a:cubicBezTo>
                <a:cubicBezTo>
                  <a:pt x="31" y="7"/>
                  <a:pt x="33" y="5"/>
                  <a:pt x="33" y="3"/>
                </a:cubicBezTo>
                <a:cubicBezTo>
                  <a:pt x="33" y="2"/>
                  <a:pt x="31" y="0"/>
                  <a:pt x="29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2" name="Freeform 42">
            <a:extLst>
              <a:ext uri="{FF2B5EF4-FFF2-40B4-BE49-F238E27FC236}">
                <a16:creationId xmlns:a16="http://schemas.microsoft.com/office/drawing/2014/main" xmlns="" id="{D3C35F84-2551-4615-9E2E-FD005B8085D1}"/>
              </a:ext>
            </a:extLst>
          </p:cNvPr>
          <p:cNvSpPr>
            <a:spLocks/>
          </p:cNvSpPr>
          <p:nvPr/>
        </p:nvSpPr>
        <p:spPr bwMode="auto">
          <a:xfrm>
            <a:off x="2698750" y="3771900"/>
            <a:ext cx="119063" cy="192088"/>
          </a:xfrm>
          <a:custGeom>
            <a:avLst/>
            <a:gdLst>
              <a:gd name="T0" fmla="*/ 34 w 35"/>
              <a:gd name="T1" fmla="*/ 39 h 56"/>
              <a:gd name="T2" fmla="*/ 29 w 35"/>
              <a:gd name="T3" fmla="*/ 38 h 56"/>
              <a:gd name="T4" fmla="*/ 21 w 35"/>
              <a:gd name="T5" fmla="*/ 46 h 56"/>
              <a:gd name="T6" fmla="*/ 21 w 35"/>
              <a:gd name="T7" fmla="*/ 4 h 56"/>
              <a:gd name="T8" fmla="*/ 17 w 35"/>
              <a:gd name="T9" fmla="*/ 0 h 56"/>
              <a:gd name="T10" fmla="*/ 14 w 35"/>
              <a:gd name="T11" fmla="*/ 4 h 56"/>
              <a:gd name="T12" fmla="*/ 14 w 35"/>
              <a:gd name="T13" fmla="*/ 46 h 56"/>
              <a:gd name="T14" fmla="*/ 6 w 35"/>
              <a:gd name="T15" fmla="*/ 38 h 56"/>
              <a:gd name="T16" fmla="*/ 1 w 35"/>
              <a:gd name="T17" fmla="*/ 39 h 56"/>
              <a:gd name="T18" fmla="*/ 1 w 35"/>
              <a:gd name="T19" fmla="*/ 44 h 56"/>
              <a:gd name="T20" fmla="*/ 14 w 35"/>
              <a:gd name="T21" fmla="*/ 55 h 56"/>
              <a:gd name="T22" fmla="*/ 17 w 35"/>
              <a:gd name="T23" fmla="*/ 56 h 56"/>
              <a:gd name="T24" fmla="*/ 21 w 35"/>
              <a:gd name="T25" fmla="*/ 55 h 56"/>
              <a:gd name="T26" fmla="*/ 34 w 35"/>
              <a:gd name="T27" fmla="*/ 44 h 56"/>
              <a:gd name="T28" fmla="*/ 34 w 35"/>
              <a:gd name="T29" fmla="*/ 39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35" h="56">
                <a:moveTo>
                  <a:pt x="34" y="39"/>
                </a:moveTo>
                <a:cubicBezTo>
                  <a:pt x="33" y="37"/>
                  <a:pt x="30" y="37"/>
                  <a:pt x="29" y="38"/>
                </a:cubicBezTo>
                <a:cubicBezTo>
                  <a:pt x="21" y="46"/>
                  <a:pt x="21" y="46"/>
                  <a:pt x="21" y="46"/>
                </a:cubicBezTo>
                <a:cubicBezTo>
                  <a:pt x="21" y="4"/>
                  <a:pt x="21" y="4"/>
                  <a:pt x="21" y="4"/>
                </a:cubicBezTo>
                <a:cubicBezTo>
                  <a:pt x="21" y="2"/>
                  <a:pt x="19" y="0"/>
                  <a:pt x="17" y="0"/>
                </a:cubicBezTo>
                <a:cubicBezTo>
                  <a:pt x="16" y="0"/>
                  <a:pt x="14" y="2"/>
                  <a:pt x="14" y="4"/>
                </a:cubicBezTo>
                <a:cubicBezTo>
                  <a:pt x="14" y="46"/>
                  <a:pt x="14" y="46"/>
                  <a:pt x="14" y="46"/>
                </a:cubicBezTo>
                <a:cubicBezTo>
                  <a:pt x="6" y="38"/>
                  <a:pt x="6" y="38"/>
                  <a:pt x="6" y="38"/>
                </a:cubicBezTo>
                <a:cubicBezTo>
                  <a:pt x="4" y="37"/>
                  <a:pt x="2" y="37"/>
                  <a:pt x="1" y="39"/>
                </a:cubicBezTo>
                <a:cubicBezTo>
                  <a:pt x="0" y="40"/>
                  <a:pt x="0" y="42"/>
                  <a:pt x="1" y="44"/>
                </a:cubicBezTo>
                <a:cubicBezTo>
                  <a:pt x="14" y="55"/>
                  <a:pt x="14" y="55"/>
                  <a:pt x="14" y="55"/>
                </a:cubicBezTo>
                <a:cubicBezTo>
                  <a:pt x="15" y="56"/>
                  <a:pt x="16" y="56"/>
                  <a:pt x="17" y="56"/>
                </a:cubicBezTo>
                <a:cubicBezTo>
                  <a:pt x="19" y="56"/>
                  <a:pt x="20" y="56"/>
                  <a:pt x="21" y="55"/>
                </a:cubicBezTo>
                <a:cubicBezTo>
                  <a:pt x="34" y="44"/>
                  <a:pt x="34" y="44"/>
                  <a:pt x="34" y="44"/>
                </a:cubicBezTo>
                <a:cubicBezTo>
                  <a:pt x="35" y="42"/>
                  <a:pt x="35" y="40"/>
                  <a:pt x="34" y="3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3" name="Freeform 43">
            <a:extLst>
              <a:ext uri="{FF2B5EF4-FFF2-40B4-BE49-F238E27FC236}">
                <a16:creationId xmlns:a16="http://schemas.microsoft.com/office/drawing/2014/main" xmlns="" id="{22AC5DA6-D2C7-4E01-AE05-1057CEF405D4}"/>
              </a:ext>
            </a:extLst>
          </p:cNvPr>
          <p:cNvSpPr>
            <a:spLocks/>
          </p:cNvSpPr>
          <p:nvPr/>
        </p:nvSpPr>
        <p:spPr bwMode="auto">
          <a:xfrm>
            <a:off x="2479675" y="4146550"/>
            <a:ext cx="546100" cy="381000"/>
          </a:xfrm>
          <a:custGeom>
            <a:avLst/>
            <a:gdLst>
              <a:gd name="T0" fmla="*/ 127 w 160"/>
              <a:gd name="T1" fmla="*/ 44 h 111"/>
              <a:gd name="T2" fmla="*/ 82 w 160"/>
              <a:gd name="T3" fmla="*/ 0 h 111"/>
              <a:gd name="T4" fmla="*/ 53 w 160"/>
              <a:gd name="T5" fmla="*/ 11 h 111"/>
              <a:gd name="T6" fmla="*/ 38 w 160"/>
              <a:gd name="T7" fmla="*/ 36 h 111"/>
              <a:gd name="T8" fmla="*/ 38 w 160"/>
              <a:gd name="T9" fmla="*/ 36 h 111"/>
              <a:gd name="T10" fmla="*/ 0 w 160"/>
              <a:gd name="T11" fmla="*/ 73 h 111"/>
              <a:gd name="T12" fmla="*/ 38 w 160"/>
              <a:gd name="T13" fmla="*/ 111 h 111"/>
              <a:gd name="T14" fmla="*/ 64 w 160"/>
              <a:gd name="T15" fmla="*/ 111 h 111"/>
              <a:gd name="T16" fmla="*/ 68 w 160"/>
              <a:gd name="T17" fmla="*/ 108 h 111"/>
              <a:gd name="T18" fmla="*/ 64 w 160"/>
              <a:gd name="T19" fmla="*/ 105 h 111"/>
              <a:gd name="T20" fmla="*/ 38 w 160"/>
              <a:gd name="T21" fmla="*/ 105 h 111"/>
              <a:gd name="T22" fmla="*/ 7 w 160"/>
              <a:gd name="T23" fmla="*/ 73 h 111"/>
              <a:gd name="T24" fmla="*/ 38 w 160"/>
              <a:gd name="T25" fmla="*/ 42 h 111"/>
              <a:gd name="T26" fmla="*/ 41 w 160"/>
              <a:gd name="T27" fmla="*/ 43 h 111"/>
              <a:gd name="T28" fmla="*/ 45 w 160"/>
              <a:gd name="T29" fmla="*/ 40 h 111"/>
              <a:gd name="T30" fmla="*/ 57 w 160"/>
              <a:gd name="T31" fmla="*/ 16 h 111"/>
              <a:gd name="T32" fmla="*/ 82 w 160"/>
              <a:gd name="T33" fmla="*/ 7 h 111"/>
              <a:gd name="T34" fmla="*/ 120 w 160"/>
              <a:gd name="T35" fmla="*/ 45 h 111"/>
              <a:gd name="T36" fmla="*/ 120 w 160"/>
              <a:gd name="T37" fmla="*/ 47 h 111"/>
              <a:gd name="T38" fmla="*/ 120 w 160"/>
              <a:gd name="T39" fmla="*/ 47 h 111"/>
              <a:gd name="T40" fmla="*/ 121 w 160"/>
              <a:gd name="T41" fmla="*/ 50 h 111"/>
              <a:gd name="T42" fmla="*/ 124 w 160"/>
              <a:gd name="T43" fmla="*/ 51 h 111"/>
              <a:gd name="T44" fmla="*/ 126 w 160"/>
              <a:gd name="T45" fmla="*/ 51 h 111"/>
              <a:gd name="T46" fmla="*/ 153 w 160"/>
              <a:gd name="T47" fmla="*/ 78 h 111"/>
              <a:gd name="T48" fmla="*/ 126 w 160"/>
              <a:gd name="T49" fmla="*/ 105 h 111"/>
              <a:gd name="T50" fmla="*/ 99 w 160"/>
              <a:gd name="T51" fmla="*/ 105 h 111"/>
              <a:gd name="T52" fmla="*/ 95 w 160"/>
              <a:gd name="T53" fmla="*/ 108 h 111"/>
              <a:gd name="T54" fmla="*/ 99 w 160"/>
              <a:gd name="T55" fmla="*/ 111 h 111"/>
              <a:gd name="T56" fmla="*/ 126 w 160"/>
              <a:gd name="T57" fmla="*/ 111 h 111"/>
              <a:gd name="T58" fmla="*/ 160 w 160"/>
              <a:gd name="T59" fmla="*/ 78 h 111"/>
              <a:gd name="T60" fmla="*/ 127 w 160"/>
              <a:gd name="T61" fmla="*/ 44 h 1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160" h="111">
                <a:moveTo>
                  <a:pt x="127" y="44"/>
                </a:moveTo>
                <a:cubicBezTo>
                  <a:pt x="127" y="20"/>
                  <a:pt x="107" y="0"/>
                  <a:pt x="82" y="0"/>
                </a:cubicBezTo>
                <a:cubicBezTo>
                  <a:pt x="71" y="0"/>
                  <a:pt x="61" y="4"/>
                  <a:pt x="53" y="11"/>
                </a:cubicBezTo>
                <a:cubicBezTo>
                  <a:pt x="45" y="18"/>
                  <a:pt x="40" y="26"/>
                  <a:pt x="38" y="36"/>
                </a:cubicBezTo>
                <a:cubicBezTo>
                  <a:pt x="38" y="36"/>
                  <a:pt x="38" y="36"/>
                  <a:pt x="38" y="36"/>
                </a:cubicBezTo>
                <a:cubicBezTo>
                  <a:pt x="17" y="36"/>
                  <a:pt x="0" y="53"/>
                  <a:pt x="0" y="73"/>
                </a:cubicBezTo>
                <a:cubicBezTo>
                  <a:pt x="0" y="94"/>
                  <a:pt x="17" y="111"/>
                  <a:pt x="38" y="111"/>
                </a:cubicBezTo>
                <a:cubicBezTo>
                  <a:pt x="64" y="111"/>
                  <a:pt x="64" y="111"/>
                  <a:pt x="64" y="111"/>
                </a:cubicBezTo>
                <a:cubicBezTo>
                  <a:pt x="66" y="111"/>
                  <a:pt x="68" y="110"/>
                  <a:pt x="68" y="108"/>
                </a:cubicBezTo>
                <a:cubicBezTo>
                  <a:pt x="68" y="106"/>
                  <a:pt x="66" y="105"/>
                  <a:pt x="64" y="105"/>
                </a:cubicBezTo>
                <a:cubicBezTo>
                  <a:pt x="38" y="105"/>
                  <a:pt x="38" y="105"/>
                  <a:pt x="38" y="105"/>
                </a:cubicBezTo>
                <a:cubicBezTo>
                  <a:pt x="21" y="105"/>
                  <a:pt x="7" y="91"/>
                  <a:pt x="7" y="73"/>
                </a:cubicBezTo>
                <a:cubicBezTo>
                  <a:pt x="7" y="56"/>
                  <a:pt x="21" y="42"/>
                  <a:pt x="38" y="42"/>
                </a:cubicBezTo>
                <a:cubicBezTo>
                  <a:pt x="39" y="42"/>
                  <a:pt x="40" y="42"/>
                  <a:pt x="41" y="43"/>
                </a:cubicBezTo>
                <a:cubicBezTo>
                  <a:pt x="43" y="43"/>
                  <a:pt x="44" y="41"/>
                  <a:pt x="45" y="40"/>
                </a:cubicBezTo>
                <a:cubicBezTo>
                  <a:pt x="46" y="31"/>
                  <a:pt x="50" y="22"/>
                  <a:pt x="57" y="16"/>
                </a:cubicBezTo>
                <a:cubicBezTo>
                  <a:pt x="64" y="10"/>
                  <a:pt x="73" y="7"/>
                  <a:pt x="82" y="7"/>
                </a:cubicBezTo>
                <a:cubicBezTo>
                  <a:pt x="103" y="7"/>
                  <a:pt x="120" y="24"/>
                  <a:pt x="120" y="45"/>
                </a:cubicBezTo>
                <a:cubicBezTo>
                  <a:pt x="120" y="46"/>
                  <a:pt x="120" y="46"/>
                  <a:pt x="120" y="47"/>
                </a:cubicBezTo>
                <a:cubicBezTo>
                  <a:pt x="120" y="47"/>
                  <a:pt x="120" y="47"/>
                  <a:pt x="120" y="47"/>
                </a:cubicBezTo>
                <a:cubicBezTo>
                  <a:pt x="120" y="48"/>
                  <a:pt x="120" y="49"/>
                  <a:pt x="121" y="50"/>
                </a:cubicBezTo>
                <a:cubicBezTo>
                  <a:pt x="122" y="51"/>
                  <a:pt x="123" y="51"/>
                  <a:pt x="124" y="51"/>
                </a:cubicBezTo>
                <a:cubicBezTo>
                  <a:pt x="125" y="51"/>
                  <a:pt x="125" y="51"/>
                  <a:pt x="126" y="51"/>
                </a:cubicBezTo>
                <a:cubicBezTo>
                  <a:pt x="141" y="51"/>
                  <a:pt x="153" y="63"/>
                  <a:pt x="153" y="78"/>
                </a:cubicBezTo>
                <a:cubicBezTo>
                  <a:pt x="153" y="93"/>
                  <a:pt x="141" y="105"/>
                  <a:pt x="126" y="105"/>
                </a:cubicBezTo>
                <a:cubicBezTo>
                  <a:pt x="99" y="105"/>
                  <a:pt x="99" y="105"/>
                  <a:pt x="99" y="105"/>
                </a:cubicBezTo>
                <a:cubicBezTo>
                  <a:pt x="97" y="105"/>
                  <a:pt x="95" y="106"/>
                  <a:pt x="95" y="108"/>
                </a:cubicBezTo>
                <a:cubicBezTo>
                  <a:pt x="95" y="110"/>
                  <a:pt x="97" y="111"/>
                  <a:pt x="99" y="111"/>
                </a:cubicBezTo>
                <a:cubicBezTo>
                  <a:pt x="126" y="111"/>
                  <a:pt x="126" y="111"/>
                  <a:pt x="126" y="111"/>
                </a:cubicBezTo>
                <a:cubicBezTo>
                  <a:pt x="145" y="111"/>
                  <a:pt x="160" y="96"/>
                  <a:pt x="160" y="78"/>
                </a:cubicBezTo>
                <a:cubicBezTo>
                  <a:pt x="160" y="59"/>
                  <a:pt x="145" y="44"/>
                  <a:pt x="127" y="4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4" name="Freeform 44">
            <a:extLst>
              <a:ext uri="{FF2B5EF4-FFF2-40B4-BE49-F238E27FC236}">
                <a16:creationId xmlns:a16="http://schemas.microsoft.com/office/drawing/2014/main" xmlns="" id="{45636FC9-3458-4CFB-B294-5F35C78BC5CE}"/>
              </a:ext>
            </a:extLst>
          </p:cNvPr>
          <p:cNvSpPr>
            <a:spLocks/>
          </p:cNvSpPr>
          <p:nvPr/>
        </p:nvSpPr>
        <p:spPr bwMode="auto">
          <a:xfrm>
            <a:off x="2660650" y="4200525"/>
            <a:ext cx="112713" cy="100013"/>
          </a:xfrm>
          <a:custGeom>
            <a:avLst/>
            <a:gdLst>
              <a:gd name="T0" fmla="*/ 29 w 33"/>
              <a:gd name="T1" fmla="*/ 0 h 29"/>
              <a:gd name="T2" fmla="*/ 1 w 33"/>
              <a:gd name="T3" fmla="*/ 25 h 29"/>
              <a:gd name="T4" fmla="*/ 4 w 33"/>
              <a:gd name="T5" fmla="*/ 29 h 29"/>
              <a:gd name="T6" fmla="*/ 4 w 33"/>
              <a:gd name="T7" fmla="*/ 29 h 29"/>
              <a:gd name="T8" fmla="*/ 7 w 33"/>
              <a:gd name="T9" fmla="*/ 26 h 29"/>
              <a:gd name="T10" fmla="*/ 29 w 33"/>
              <a:gd name="T11" fmla="*/ 7 h 29"/>
              <a:gd name="T12" fmla="*/ 33 w 33"/>
              <a:gd name="T13" fmla="*/ 3 h 29"/>
              <a:gd name="T14" fmla="*/ 29 w 33"/>
              <a:gd name="T15" fmla="*/ 0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33" h="29">
                <a:moveTo>
                  <a:pt x="29" y="0"/>
                </a:moveTo>
                <a:cubicBezTo>
                  <a:pt x="15" y="0"/>
                  <a:pt x="3" y="11"/>
                  <a:pt x="1" y="25"/>
                </a:cubicBezTo>
                <a:cubicBezTo>
                  <a:pt x="0" y="27"/>
                  <a:pt x="2" y="28"/>
                  <a:pt x="4" y="29"/>
                </a:cubicBezTo>
                <a:cubicBezTo>
                  <a:pt x="4" y="29"/>
                  <a:pt x="4" y="29"/>
                  <a:pt x="4" y="29"/>
                </a:cubicBezTo>
                <a:cubicBezTo>
                  <a:pt x="6" y="29"/>
                  <a:pt x="7" y="27"/>
                  <a:pt x="7" y="26"/>
                </a:cubicBezTo>
                <a:cubicBezTo>
                  <a:pt x="9" y="15"/>
                  <a:pt x="18" y="7"/>
                  <a:pt x="29" y="7"/>
                </a:cubicBezTo>
                <a:cubicBezTo>
                  <a:pt x="31" y="7"/>
                  <a:pt x="33" y="5"/>
                  <a:pt x="33" y="3"/>
                </a:cubicBezTo>
                <a:cubicBezTo>
                  <a:pt x="33" y="2"/>
                  <a:pt x="31" y="0"/>
                  <a:pt x="29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5" name="Freeform 45">
            <a:extLst>
              <a:ext uri="{FF2B5EF4-FFF2-40B4-BE49-F238E27FC236}">
                <a16:creationId xmlns:a16="http://schemas.microsoft.com/office/drawing/2014/main" xmlns="" id="{C756762C-46B1-48CE-9B7A-24AB57C63034}"/>
              </a:ext>
            </a:extLst>
          </p:cNvPr>
          <p:cNvSpPr>
            <a:spLocks/>
          </p:cNvSpPr>
          <p:nvPr/>
        </p:nvSpPr>
        <p:spPr bwMode="auto">
          <a:xfrm>
            <a:off x="2698750" y="4386263"/>
            <a:ext cx="119063" cy="193675"/>
          </a:xfrm>
          <a:custGeom>
            <a:avLst/>
            <a:gdLst>
              <a:gd name="T0" fmla="*/ 34 w 35"/>
              <a:gd name="T1" fmla="*/ 13 h 56"/>
              <a:gd name="T2" fmla="*/ 21 w 35"/>
              <a:gd name="T3" fmla="*/ 2 h 56"/>
              <a:gd name="T4" fmla="*/ 14 w 35"/>
              <a:gd name="T5" fmla="*/ 2 h 56"/>
              <a:gd name="T6" fmla="*/ 1 w 35"/>
              <a:gd name="T7" fmla="*/ 13 h 56"/>
              <a:gd name="T8" fmla="*/ 1 w 35"/>
              <a:gd name="T9" fmla="*/ 18 h 56"/>
              <a:gd name="T10" fmla="*/ 6 w 35"/>
              <a:gd name="T11" fmla="*/ 18 h 56"/>
              <a:gd name="T12" fmla="*/ 14 w 35"/>
              <a:gd name="T13" fmla="*/ 11 h 56"/>
              <a:gd name="T14" fmla="*/ 14 w 35"/>
              <a:gd name="T15" fmla="*/ 53 h 56"/>
              <a:gd name="T16" fmla="*/ 17 w 35"/>
              <a:gd name="T17" fmla="*/ 56 h 56"/>
              <a:gd name="T18" fmla="*/ 21 w 35"/>
              <a:gd name="T19" fmla="*/ 53 h 56"/>
              <a:gd name="T20" fmla="*/ 21 w 35"/>
              <a:gd name="T21" fmla="*/ 11 h 56"/>
              <a:gd name="T22" fmla="*/ 29 w 35"/>
              <a:gd name="T23" fmla="*/ 18 h 56"/>
              <a:gd name="T24" fmla="*/ 31 w 35"/>
              <a:gd name="T25" fmla="*/ 19 h 56"/>
              <a:gd name="T26" fmla="*/ 34 w 35"/>
              <a:gd name="T27" fmla="*/ 18 h 56"/>
              <a:gd name="T28" fmla="*/ 34 w 35"/>
              <a:gd name="T29" fmla="*/ 13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35" h="56">
                <a:moveTo>
                  <a:pt x="34" y="13"/>
                </a:moveTo>
                <a:cubicBezTo>
                  <a:pt x="21" y="2"/>
                  <a:pt x="21" y="2"/>
                  <a:pt x="21" y="2"/>
                </a:cubicBezTo>
                <a:cubicBezTo>
                  <a:pt x="19" y="0"/>
                  <a:pt x="16" y="0"/>
                  <a:pt x="14" y="2"/>
                </a:cubicBezTo>
                <a:cubicBezTo>
                  <a:pt x="1" y="13"/>
                  <a:pt x="1" y="13"/>
                  <a:pt x="1" y="13"/>
                </a:cubicBezTo>
                <a:cubicBezTo>
                  <a:pt x="0" y="14"/>
                  <a:pt x="0" y="17"/>
                  <a:pt x="1" y="18"/>
                </a:cubicBezTo>
                <a:cubicBezTo>
                  <a:pt x="2" y="19"/>
                  <a:pt x="4" y="20"/>
                  <a:pt x="6" y="18"/>
                </a:cubicBezTo>
                <a:cubicBezTo>
                  <a:pt x="14" y="11"/>
                  <a:pt x="14" y="11"/>
                  <a:pt x="14" y="11"/>
                </a:cubicBezTo>
                <a:cubicBezTo>
                  <a:pt x="14" y="53"/>
                  <a:pt x="14" y="53"/>
                  <a:pt x="14" y="53"/>
                </a:cubicBezTo>
                <a:cubicBezTo>
                  <a:pt x="14" y="55"/>
                  <a:pt x="16" y="56"/>
                  <a:pt x="17" y="56"/>
                </a:cubicBezTo>
                <a:cubicBezTo>
                  <a:pt x="19" y="56"/>
                  <a:pt x="21" y="55"/>
                  <a:pt x="21" y="53"/>
                </a:cubicBezTo>
                <a:cubicBezTo>
                  <a:pt x="21" y="11"/>
                  <a:pt x="21" y="11"/>
                  <a:pt x="21" y="11"/>
                </a:cubicBezTo>
                <a:cubicBezTo>
                  <a:pt x="29" y="18"/>
                  <a:pt x="29" y="18"/>
                  <a:pt x="29" y="18"/>
                </a:cubicBezTo>
                <a:cubicBezTo>
                  <a:pt x="30" y="19"/>
                  <a:pt x="31" y="19"/>
                  <a:pt x="31" y="19"/>
                </a:cubicBezTo>
                <a:cubicBezTo>
                  <a:pt x="32" y="19"/>
                  <a:pt x="33" y="19"/>
                  <a:pt x="34" y="18"/>
                </a:cubicBezTo>
                <a:cubicBezTo>
                  <a:pt x="35" y="17"/>
                  <a:pt x="35" y="14"/>
                  <a:pt x="34" y="1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6" name="Freeform 46">
            <a:extLst>
              <a:ext uri="{FF2B5EF4-FFF2-40B4-BE49-F238E27FC236}">
                <a16:creationId xmlns:a16="http://schemas.microsoft.com/office/drawing/2014/main" xmlns="" id="{CA54E9D0-601B-4250-ACA8-72F76399AAC1}"/>
              </a:ext>
            </a:extLst>
          </p:cNvPr>
          <p:cNvSpPr>
            <a:spLocks noEditPoints="1"/>
          </p:cNvSpPr>
          <p:nvPr/>
        </p:nvSpPr>
        <p:spPr bwMode="auto">
          <a:xfrm>
            <a:off x="2479675" y="4792663"/>
            <a:ext cx="546100" cy="382588"/>
          </a:xfrm>
          <a:custGeom>
            <a:avLst/>
            <a:gdLst>
              <a:gd name="T0" fmla="*/ 127 w 160"/>
              <a:gd name="T1" fmla="*/ 44 h 111"/>
              <a:gd name="T2" fmla="*/ 82 w 160"/>
              <a:gd name="T3" fmla="*/ 0 h 111"/>
              <a:gd name="T4" fmla="*/ 53 w 160"/>
              <a:gd name="T5" fmla="*/ 11 h 111"/>
              <a:gd name="T6" fmla="*/ 38 w 160"/>
              <a:gd name="T7" fmla="*/ 36 h 111"/>
              <a:gd name="T8" fmla="*/ 38 w 160"/>
              <a:gd name="T9" fmla="*/ 36 h 111"/>
              <a:gd name="T10" fmla="*/ 0 w 160"/>
              <a:gd name="T11" fmla="*/ 73 h 111"/>
              <a:gd name="T12" fmla="*/ 38 w 160"/>
              <a:gd name="T13" fmla="*/ 111 h 111"/>
              <a:gd name="T14" fmla="*/ 126 w 160"/>
              <a:gd name="T15" fmla="*/ 111 h 111"/>
              <a:gd name="T16" fmla="*/ 160 w 160"/>
              <a:gd name="T17" fmla="*/ 78 h 111"/>
              <a:gd name="T18" fmla="*/ 127 w 160"/>
              <a:gd name="T19" fmla="*/ 44 h 111"/>
              <a:gd name="T20" fmla="*/ 126 w 160"/>
              <a:gd name="T21" fmla="*/ 105 h 111"/>
              <a:gd name="T22" fmla="*/ 38 w 160"/>
              <a:gd name="T23" fmla="*/ 105 h 111"/>
              <a:gd name="T24" fmla="*/ 7 w 160"/>
              <a:gd name="T25" fmla="*/ 73 h 111"/>
              <a:gd name="T26" fmla="*/ 38 w 160"/>
              <a:gd name="T27" fmla="*/ 42 h 111"/>
              <a:gd name="T28" fmla="*/ 41 w 160"/>
              <a:gd name="T29" fmla="*/ 43 h 111"/>
              <a:gd name="T30" fmla="*/ 45 w 160"/>
              <a:gd name="T31" fmla="*/ 40 h 111"/>
              <a:gd name="T32" fmla="*/ 57 w 160"/>
              <a:gd name="T33" fmla="*/ 16 h 111"/>
              <a:gd name="T34" fmla="*/ 82 w 160"/>
              <a:gd name="T35" fmla="*/ 7 h 111"/>
              <a:gd name="T36" fmla="*/ 120 w 160"/>
              <a:gd name="T37" fmla="*/ 45 h 111"/>
              <a:gd name="T38" fmla="*/ 120 w 160"/>
              <a:gd name="T39" fmla="*/ 47 h 111"/>
              <a:gd name="T40" fmla="*/ 120 w 160"/>
              <a:gd name="T41" fmla="*/ 47 h 111"/>
              <a:gd name="T42" fmla="*/ 121 w 160"/>
              <a:gd name="T43" fmla="*/ 50 h 111"/>
              <a:gd name="T44" fmla="*/ 124 w 160"/>
              <a:gd name="T45" fmla="*/ 51 h 111"/>
              <a:gd name="T46" fmla="*/ 126 w 160"/>
              <a:gd name="T47" fmla="*/ 51 h 111"/>
              <a:gd name="T48" fmla="*/ 153 w 160"/>
              <a:gd name="T49" fmla="*/ 78 h 111"/>
              <a:gd name="T50" fmla="*/ 126 w 160"/>
              <a:gd name="T51" fmla="*/ 105 h 1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60" h="111">
                <a:moveTo>
                  <a:pt x="127" y="44"/>
                </a:moveTo>
                <a:cubicBezTo>
                  <a:pt x="127" y="20"/>
                  <a:pt x="107" y="0"/>
                  <a:pt x="82" y="0"/>
                </a:cubicBezTo>
                <a:cubicBezTo>
                  <a:pt x="71" y="0"/>
                  <a:pt x="61" y="4"/>
                  <a:pt x="53" y="11"/>
                </a:cubicBezTo>
                <a:cubicBezTo>
                  <a:pt x="45" y="18"/>
                  <a:pt x="40" y="26"/>
                  <a:pt x="38" y="36"/>
                </a:cubicBezTo>
                <a:cubicBezTo>
                  <a:pt x="38" y="36"/>
                  <a:pt x="38" y="36"/>
                  <a:pt x="38" y="36"/>
                </a:cubicBezTo>
                <a:cubicBezTo>
                  <a:pt x="17" y="36"/>
                  <a:pt x="0" y="53"/>
                  <a:pt x="0" y="73"/>
                </a:cubicBezTo>
                <a:cubicBezTo>
                  <a:pt x="0" y="94"/>
                  <a:pt x="17" y="111"/>
                  <a:pt x="38" y="111"/>
                </a:cubicBezTo>
                <a:cubicBezTo>
                  <a:pt x="126" y="111"/>
                  <a:pt x="126" y="111"/>
                  <a:pt x="126" y="111"/>
                </a:cubicBezTo>
                <a:cubicBezTo>
                  <a:pt x="145" y="111"/>
                  <a:pt x="160" y="96"/>
                  <a:pt x="160" y="78"/>
                </a:cubicBezTo>
                <a:cubicBezTo>
                  <a:pt x="160" y="59"/>
                  <a:pt x="145" y="44"/>
                  <a:pt x="127" y="44"/>
                </a:cubicBezTo>
                <a:close/>
                <a:moveTo>
                  <a:pt x="126" y="105"/>
                </a:moveTo>
                <a:cubicBezTo>
                  <a:pt x="38" y="105"/>
                  <a:pt x="38" y="105"/>
                  <a:pt x="38" y="105"/>
                </a:cubicBezTo>
                <a:cubicBezTo>
                  <a:pt x="21" y="105"/>
                  <a:pt x="7" y="91"/>
                  <a:pt x="7" y="73"/>
                </a:cubicBezTo>
                <a:cubicBezTo>
                  <a:pt x="7" y="56"/>
                  <a:pt x="21" y="42"/>
                  <a:pt x="38" y="42"/>
                </a:cubicBezTo>
                <a:cubicBezTo>
                  <a:pt x="39" y="42"/>
                  <a:pt x="40" y="42"/>
                  <a:pt x="41" y="43"/>
                </a:cubicBezTo>
                <a:cubicBezTo>
                  <a:pt x="43" y="43"/>
                  <a:pt x="44" y="41"/>
                  <a:pt x="45" y="40"/>
                </a:cubicBezTo>
                <a:cubicBezTo>
                  <a:pt x="46" y="31"/>
                  <a:pt x="50" y="22"/>
                  <a:pt x="57" y="16"/>
                </a:cubicBezTo>
                <a:cubicBezTo>
                  <a:pt x="64" y="10"/>
                  <a:pt x="73" y="7"/>
                  <a:pt x="82" y="7"/>
                </a:cubicBezTo>
                <a:cubicBezTo>
                  <a:pt x="103" y="7"/>
                  <a:pt x="120" y="24"/>
                  <a:pt x="120" y="45"/>
                </a:cubicBezTo>
                <a:cubicBezTo>
                  <a:pt x="120" y="46"/>
                  <a:pt x="120" y="46"/>
                  <a:pt x="120" y="47"/>
                </a:cubicBezTo>
                <a:cubicBezTo>
                  <a:pt x="120" y="47"/>
                  <a:pt x="120" y="47"/>
                  <a:pt x="120" y="47"/>
                </a:cubicBezTo>
                <a:cubicBezTo>
                  <a:pt x="120" y="48"/>
                  <a:pt x="120" y="49"/>
                  <a:pt x="121" y="50"/>
                </a:cubicBezTo>
                <a:cubicBezTo>
                  <a:pt x="122" y="51"/>
                  <a:pt x="123" y="51"/>
                  <a:pt x="124" y="51"/>
                </a:cubicBezTo>
                <a:cubicBezTo>
                  <a:pt x="125" y="51"/>
                  <a:pt x="125" y="51"/>
                  <a:pt x="126" y="51"/>
                </a:cubicBezTo>
                <a:cubicBezTo>
                  <a:pt x="141" y="51"/>
                  <a:pt x="153" y="63"/>
                  <a:pt x="153" y="78"/>
                </a:cubicBezTo>
                <a:cubicBezTo>
                  <a:pt x="153" y="93"/>
                  <a:pt x="141" y="105"/>
                  <a:pt x="126" y="10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7" name="Freeform 47">
            <a:extLst>
              <a:ext uri="{FF2B5EF4-FFF2-40B4-BE49-F238E27FC236}">
                <a16:creationId xmlns:a16="http://schemas.microsoft.com/office/drawing/2014/main" xmlns="" id="{829B292B-42C2-4A41-AD8D-E800910A1D47}"/>
              </a:ext>
            </a:extLst>
          </p:cNvPr>
          <p:cNvSpPr>
            <a:spLocks/>
          </p:cNvSpPr>
          <p:nvPr/>
        </p:nvSpPr>
        <p:spPr bwMode="auto">
          <a:xfrm>
            <a:off x="2660650" y="4848225"/>
            <a:ext cx="112713" cy="100013"/>
          </a:xfrm>
          <a:custGeom>
            <a:avLst/>
            <a:gdLst>
              <a:gd name="T0" fmla="*/ 29 w 33"/>
              <a:gd name="T1" fmla="*/ 0 h 29"/>
              <a:gd name="T2" fmla="*/ 1 w 33"/>
              <a:gd name="T3" fmla="*/ 25 h 29"/>
              <a:gd name="T4" fmla="*/ 4 w 33"/>
              <a:gd name="T5" fmla="*/ 29 h 29"/>
              <a:gd name="T6" fmla="*/ 4 w 33"/>
              <a:gd name="T7" fmla="*/ 29 h 29"/>
              <a:gd name="T8" fmla="*/ 7 w 33"/>
              <a:gd name="T9" fmla="*/ 26 h 29"/>
              <a:gd name="T10" fmla="*/ 29 w 33"/>
              <a:gd name="T11" fmla="*/ 7 h 29"/>
              <a:gd name="T12" fmla="*/ 33 w 33"/>
              <a:gd name="T13" fmla="*/ 3 h 29"/>
              <a:gd name="T14" fmla="*/ 29 w 33"/>
              <a:gd name="T15" fmla="*/ 0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33" h="29">
                <a:moveTo>
                  <a:pt x="29" y="0"/>
                </a:moveTo>
                <a:cubicBezTo>
                  <a:pt x="15" y="0"/>
                  <a:pt x="3" y="11"/>
                  <a:pt x="1" y="25"/>
                </a:cubicBezTo>
                <a:cubicBezTo>
                  <a:pt x="0" y="27"/>
                  <a:pt x="2" y="28"/>
                  <a:pt x="4" y="29"/>
                </a:cubicBezTo>
                <a:cubicBezTo>
                  <a:pt x="4" y="29"/>
                  <a:pt x="4" y="29"/>
                  <a:pt x="4" y="29"/>
                </a:cubicBezTo>
                <a:cubicBezTo>
                  <a:pt x="6" y="29"/>
                  <a:pt x="7" y="27"/>
                  <a:pt x="7" y="26"/>
                </a:cubicBezTo>
                <a:cubicBezTo>
                  <a:pt x="9" y="15"/>
                  <a:pt x="18" y="7"/>
                  <a:pt x="29" y="7"/>
                </a:cubicBezTo>
                <a:cubicBezTo>
                  <a:pt x="31" y="7"/>
                  <a:pt x="33" y="5"/>
                  <a:pt x="33" y="3"/>
                </a:cubicBezTo>
                <a:cubicBezTo>
                  <a:pt x="33" y="2"/>
                  <a:pt x="31" y="0"/>
                  <a:pt x="29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8" name="Freeform 48">
            <a:extLst>
              <a:ext uri="{FF2B5EF4-FFF2-40B4-BE49-F238E27FC236}">
                <a16:creationId xmlns:a16="http://schemas.microsoft.com/office/drawing/2014/main" xmlns="" id="{9F116FCC-9803-4230-8416-85216B1201D5}"/>
              </a:ext>
            </a:extLst>
          </p:cNvPr>
          <p:cNvSpPr>
            <a:spLocks noEditPoints="1"/>
          </p:cNvSpPr>
          <p:nvPr/>
        </p:nvSpPr>
        <p:spPr bwMode="auto">
          <a:xfrm>
            <a:off x="2582863" y="5473700"/>
            <a:ext cx="341313" cy="344488"/>
          </a:xfrm>
          <a:custGeom>
            <a:avLst/>
            <a:gdLst>
              <a:gd name="T0" fmla="*/ 50 w 100"/>
              <a:gd name="T1" fmla="*/ 0 h 100"/>
              <a:gd name="T2" fmla="*/ 0 w 100"/>
              <a:gd name="T3" fmla="*/ 50 h 100"/>
              <a:gd name="T4" fmla="*/ 50 w 100"/>
              <a:gd name="T5" fmla="*/ 100 h 100"/>
              <a:gd name="T6" fmla="*/ 100 w 100"/>
              <a:gd name="T7" fmla="*/ 50 h 100"/>
              <a:gd name="T8" fmla="*/ 50 w 100"/>
              <a:gd name="T9" fmla="*/ 0 h 100"/>
              <a:gd name="T10" fmla="*/ 54 w 100"/>
              <a:gd name="T11" fmla="*/ 93 h 100"/>
              <a:gd name="T12" fmla="*/ 54 w 100"/>
              <a:gd name="T13" fmla="*/ 89 h 100"/>
              <a:gd name="T14" fmla="*/ 50 w 100"/>
              <a:gd name="T15" fmla="*/ 86 h 100"/>
              <a:gd name="T16" fmla="*/ 47 w 100"/>
              <a:gd name="T17" fmla="*/ 89 h 100"/>
              <a:gd name="T18" fmla="*/ 47 w 100"/>
              <a:gd name="T19" fmla="*/ 93 h 100"/>
              <a:gd name="T20" fmla="*/ 7 w 100"/>
              <a:gd name="T21" fmla="*/ 53 h 100"/>
              <a:gd name="T22" fmla="*/ 11 w 100"/>
              <a:gd name="T23" fmla="*/ 53 h 100"/>
              <a:gd name="T24" fmla="*/ 14 w 100"/>
              <a:gd name="T25" fmla="*/ 50 h 100"/>
              <a:gd name="T26" fmla="*/ 11 w 100"/>
              <a:gd name="T27" fmla="*/ 46 h 100"/>
              <a:gd name="T28" fmla="*/ 7 w 100"/>
              <a:gd name="T29" fmla="*/ 46 h 100"/>
              <a:gd name="T30" fmla="*/ 47 w 100"/>
              <a:gd name="T31" fmla="*/ 6 h 100"/>
              <a:gd name="T32" fmla="*/ 47 w 100"/>
              <a:gd name="T33" fmla="*/ 10 h 100"/>
              <a:gd name="T34" fmla="*/ 50 w 100"/>
              <a:gd name="T35" fmla="*/ 14 h 100"/>
              <a:gd name="T36" fmla="*/ 54 w 100"/>
              <a:gd name="T37" fmla="*/ 10 h 100"/>
              <a:gd name="T38" fmla="*/ 54 w 100"/>
              <a:gd name="T39" fmla="*/ 6 h 100"/>
              <a:gd name="T40" fmla="*/ 94 w 100"/>
              <a:gd name="T41" fmla="*/ 46 h 100"/>
              <a:gd name="T42" fmla="*/ 90 w 100"/>
              <a:gd name="T43" fmla="*/ 46 h 100"/>
              <a:gd name="T44" fmla="*/ 86 w 100"/>
              <a:gd name="T45" fmla="*/ 50 h 100"/>
              <a:gd name="T46" fmla="*/ 90 w 100"/>
              <a:gd name="T47" fmla="*/ 53 h 100"/>
              <a:gd name="T48" fmla="*/ 94 w 100"/>
              <a:gd name="T49" fmla="*/ 53 h 100"/>
              <a:gd name="T50" fmla="*/ 54 w 100"/>
              <a:gd name="T51" fmla="*/ 93 h 1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00" h="100">
                <a:moveTo>
                  <a:pt x="50" y="0"/>
                </a:moveTo>
                <a:cubicBezTo>
                  <a:pt x="23" y="0"/>
                  <a:pt x="0" y="22"/>
                  <a:pt x="0" y="50"/>
                </a:cubicBezTo>
                <a:cubicBezTo>
                  <a:pt x="0" y="77"/>
                  <a:pt x="23" y="100"/>
                  <a:pt x="50" y="100"/>
                </a:cubicBezTo>
                <a:cubicBezTo>
                  <a:pt x="78" y="100"/>
                  <a:pt x="100" y="77"/>
                  <a:pt x="100" y="50"/>
                </a:cubicBezTo>
                <a:cubicBezTo>
                  <a:pt x="100" y="22"/>
                  <a:pt x="78" y="0"/>
                  <a:pt x="50" y="0"/>
                </a:cubicBezTo>
                <a:close/>
                <a:moveTo>
                  <a:pt x="54" y="93"/>
                </a:moveTo>
                <a:cubicBezTo>
                  <a:pt x="54" y="89"/>
                  <a:pt x="54" y="89"/>
                  <a:pt x="54" y="89"/>
                </a:cubicBezTo>
                <a:cubicBezTo>
                  <a:pt x="54" y="87"/>
                  <a:pt x="52" y="86"/>
                  <a:pt x="50" y="86"/>
                </a:cubicBezTo>
                <a:cubicBezTo>
                  <a:pt x="49" y="86"/>
                  <a:pt x="47" y="87"/>
                  <a:pt x="47" y="89"/>
                </a:cubicBezTo>
                <a:cubicBezTo>
                  <a:pt x="47" y="93"/>
                  <a:pt x="47" y="93"/>
                  <a:pt x="47" y="93"/>
                </a:cubicBezTo>
                <a:cubicBezTo>
                  <a:pt x="26" y="91"/>
                  <a:pt x="9" y="74"/>
                  <a:pt x="7" y="53"/>
                </a:cubicBezTo>
                <a:cubicBezTo>
                  <a:pt x="11" y="53"/>
                  <a:pt x="11" y="53"/>
                  <a:pt x="11" y="53"/>
                </a:cubicBezTo>
                <a:cubicBezTo>
                  <a:pt x="13" y="53"/>
                  <a:pt x="14" y="51"/>
                  <a:pt x="14" y="50"/>
                </a:cubicBezTo>
                <a:cubicBezTo>
                  <a:pt x="14" y="48"/>
                  <a:pt x="13" y="46"/>
                  <a:pt x="11" y="46"/>
                </a:cubicBezTo>
                <a:cubicBezTo>
                  <a:pt x="7" y="46"/>
                  <a:pt x="7" y="46"/>
                  <a:pt x="7" y="46"/>
                </a:cubicBezTo>
                <a:cubicBezTo>
                  <a:pt x="9" y="25"/>
                  <a:pt x="26" y="8"/>
                  <a:pt x="47" y="6"/>
                </a:cubicBezTo>
                <a:cubicBezTo>
                  <a:pt x="47" y="10"/>
                  <a:pt x="47" y="10"/>
                  <a:pt x="47" y="10"/>
                </a:cubicBezTo>
                <a:cubicBezTo>
                  <a:pt x="47" y="12"/>
                  <a:pt x="49" y="14"/>
                  <a:pt x="50" y="14"/>
                </a:cubicBezTo>
                <a:cubicBezTo>
                  <a:pt x="52" y="14"/>
                  <a:pt x="54" y="12"/>
                  <a:pt x="54" y="10"/>
                </a:cubicBezTo>
                <a:cubicBezTo>
                  <a:pt x="54" y="6"/>
                  <a:pt x="54" y="6"/>
                  <a:pt x="54" y="6"/>
                </a:cubicBezTo>
                <a:cubicBezTo>
                  <a:pt x="75" y="8"/>
                  <a:pt x="92" y="25"/>
                  <a:pt x="94" y="46"/>
                </a:cubicBezTo>
                <a:cubicBezTo>
                  <a:pt x="90" y="46"/>
                  <a:pt x="90" y="46"/>
                  <a:pt x="90" y="46"/>
                </a:cubicBezTo>
                <a:cubicBezTo>
                  <a:pt x="88" y="46"/>
                  <a:pt x="86" y="48"/>
                  <a:pt x="86" y="50"/>
                </a:cubicBezTo>
                <a:cubicBezTo>
                  <a:pt x="86" y="51"/>
                  <a:pt x="88" y="53"/>
                  <a:pt x="90" y="53"/>
                </a:cubicBezTo>
                <a:cubicBezTo>
                  <a:pt x="94" y="53"/>
                  <a:pt x="94" y="53"/>
                  <a:pt x="94" y="53"/>
                </a:cubicBezTo>
                <a:cubicBezTo>
                  <a:pt x="92" y="74"/>
                  <a:pt x="75" y="91"/>
                  <a:pt x="54" y="9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9" name="Freeform 49">
            <a:extLst>
              <a:ext uri="{FF2B5EF4-FFF2-40B4-BE49-F238E27FC236}">
                <a16:creationId xmlns:a16="http://schemas.microsoft.com/office/drawing/2014/main" xmlns="" id="{4A5721E7-D345-4CAA-9F05-75D871A140FA}"/>
              </a:ext>
            </a:extLst>
          </p:cNvPr>
          <p:cNvSpPr>
            <a:spLocks noEditPoints="1"/>
          </p:cNvSpPr>
          <p:nvPr/>
        </p:nvSpPr>
        <p:spPr bwMode="auto">
          <a:xfrm>
            <a:off x="2520950" y="5329238"/>
            <a:ext cx="466725" cy="550863"/>
          </a:xfrm>
          <a:custGeom>
            <a:avLst/>
            <a:gdLst>
              <a:gd name="T0" fmla="*/ 72 w 137"/>
              <a:gd name="T1" fmla="*/ 23 h 160"/>
              <a:gd name="T2" fmla="*/ 72 w 137"/>
              <a:gd name="T3" fmla="*/ 19 h 160"/>
              <a:gd name="T4" fmla="*/ 77 w 137"/>
              <a:gd name="T5" fmla="*/ 19 h 160"/>
              <a:gd name="T6" fmla="*/ 80 w 137"/>
              <a:gd name="T7" fmla="*/ 16 h 160"/>
              <a:gd name="T8" fmla="*/ 80 w 137"/>
              <a:gd name="T9" fmla="*/ 3 h 160"/>
              <a:gd name="T10" fmla="*/ 77 w 137"/>
              <a:gd name="T11" fmla="*/ 0 h 160"/>
              <a:gd name="T12" fmla="*/ 60 w 137"/>
              <a:gd name="T13" fmla="*/ 0 h 160"/>
              <a:gd name="T14" fmla="*/ 57 w 137"/>
              <a:gd name="T15" fmla="*/ 3 h 160"/>
              <a:gd name="T16" fmla="*/ 57 w 137"/>
              <a:gd name="T17" fmla="*/ 16 h 160"/>
              <a:gd name="T18" fmla="*/ 60 w 137"/>
              <a:gd name="T19" fmla="*/ 19 h 160"/>
              <a:gd name="T20" fmla="*/ 65 w 137"/>
              <a:gd name="T21" fmla="*/ 19 h 160"/>
              <a:gd name="T22" fmla="*/ 65 w 137"/>
              <a:gd name="T23" fmla="*/ 23 h 160"/>
              <a:gd name="T24" fmla="*/ 0 w 137"/>
              <a:gd name="T25" fmla="*/ 92 h 160"/>
              <a:gd name="T26" fmla="*/ 68 w 137"/>
              <a:gd name="T27" fmla="*/ 160 h 160"/>
              <a:gd name="T28" fmla="*/ 137 w 137"/>
              <a:gd name="T29" fmla="*/ 92 h 160"/>
              <a:gd name="T30" fmla="*/ 72 w 137"/>
              <a:gd name="T31" fmla="*/ 23 h 160"/>
              <a:gd name="T32" fmla="*/ 63 w 137"/>
              <a:gd name="T33" fmla="*/ 13 h 160"/>
              <a:gd name="T34" fmla="*/ 63 w 137"/>
              <a:gd name="T35" fmla="*/ 6 h 160"/>
              <a:gd name="T36" fmla="*/ 74 w 137"/>
              <a:gd name="T37" fmla="*/ 6 h 160"/>
              <a:gd name="T38" fmla="*/ 74 w 137"/>
              <a:gd name="T39" fmla="*/ 13 h 160"/>
              <a:gd name="T40" fmla="*/ 63 w 137"/>
              <a:gd name="T41" fmla="*/ 13 h 160"/>
              <a:gd name="T42" fmla="*/ 68 w 137"/>
              <a:gd name="T43" fmla="*/ 153 h 160"/>
              <a:gd name="T44" fmla="*/ 7 w 137"/>
              <a:gd name="T45" fmla="*/ 92 h 160"/>
              <a:gd name="T46" fmla="*/ 68 w 137"/>
              <a:gd name="T47" fmla="*/ 30 h 160"/>
              <a:gd name="T48" fmla="*/ 130 w 137"/>
              <a:gd name="T49" fmla="*/ 92 h 160"/>
              <a:gd name="T50" fmla="*/ 68 w 137"/>
              <a:gd name="T51" fmla="*/ 153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37" h="160">
                <a:moveTo>
                  <a:pt x="72" y="23"/>
                </a:moveTo>
                <a:cubicBezTo>
                  <a:pt x="72" y="19"/>
                  <a:pt x="72" y="19"/>
                  <a:pt x="72" y="19"/>
                </a:cubicBezTo>
                <a:cubicBezTo>
                  <a:pt x="77" y="19"/>
                  <a:pt x="77" y="19"/>
                  <a:pt x="77" y="19"/>
                </a:cubicBezTo>
                <a:cubicBezTo>
                  <a:pt x="79" y="19"/>
                  <a:pt x="80" y="18"/>
                  <a:pt x="80" y="16"/>
                </a:cubicBezTo>
                <a:cubicBezTo>
                  <a:pt x="80" y="3"/>
                  <a:pt x="80" y="3"/>
                  <a:pt x="80" y="3"/>
                </a:cubicBezTo>
                <a:cubicBezTo>
                  <a:pt x="80" y="1"/>
                  <a:pt x="79" y="0"/>
                  <a:pt x="77" y="0"/>
                </a:cubicBezTo>
                <a:cubicBezTo>
                  <a:pt x="60" y="0"/>
                  <a:pt x="60" y="0"/>
                  <a:pt x="60" y="0"/>
                </a:cubicBezTo>
                <a:cubicBezTo>
                  <a:pt x="58" y="0"/>
                  <a:pt x="57" y="1"/>
                  <a:pt x="57" y="3"/>
                </a:cubicBezTo>
                <a:cubicBezTo>
                  <a:pt x="57" y="16"/>
                  <a:pt x="57" y="16"/>
                  <a:pt x="57" y="16"/>
                </a:cubicBezTo>
                <a:cubicBezTo>
                  <a:pt x="57" y="18"/>
                  <a:pt x="58" y="19"/>
                  <a:pt x="60" y="19"/>
                </a:cubicBezTo>
                <a:cubicBezTo>
                  <a:pt x="65" y="19"/>
                  <a:pt x="65" y="19"/>
                  <a:pt x="65" y="19"/>
                </a:cubicBezTo>
                <a:cubicBezTo>
                  <a:pt x="65" y="23"/>
                  <a:pt x="65" y="23"/>
                  <a:pt x="65" y="23"/>
                </a:cubicBezTo>
                <a:cubicBezTo>
                  <a:pt x="29" y="25"/>
                  <a:pt x="0" y="55"/>
                  <a:pt x="0" y="92"/>
                </a:cubicBezTo>
                <a:cubicBezTo>
                  <a:pt x="0" y="129"/>
                  <a:pt x="31" y="160"/>
                  <a:pt x="68" y="160"/>
                </a:cubicBezTo>
                <a:cubicBezTo>
                  <a:pt x="106" y="160"/>
                  <a:pt x="137" y="129"/>
                  <a:pt x="137" y="92"/>
                </a:cubicBezTo>
                <a:cubicBezTo>
                  <a:pt x="137" y="55"/>
                  <a:pt x="108" y="25"/>
                  <a:pt x="72" y="23"/>
                </a:cubicBezTo>
                <a:close/>
                <a:moveTo>
                  <a:pt x="63" y="13"/>
                </a:moveTo>
                <a:cubicBezTo>
                  <a:pt x="63" y="6"/>
                  <a:pt x="63" y="6"/>
                  <a:pt x="63" y="6"/>
                </a:cubicBezTo>
                <a:cubicBezTo>
                  <a:pt x="74" y="6"/>
                  <a:pt x="74" y="6"/>
                  <a:pt x="74" y="6"/>
                </a:cubicBezTo>
                <a:cubicBezTo>
                  <a:pt x="74" y="13"/>
                  <a:pt x="74" y="13"/>
                  <a:pt x="74" y="13"/>
                </a:cubicBezTo>
                <a:lnTo>
                  <a:pt x="63" y="13"/>
                </a:lnTo>
                <a:close/>
                <a:moveTo>
                  <a:pt x="68" y="153"/>
                </a:moveTo>
                <a:cubicBezTo>
                  <a:pt x="34" y="153"/>
                  <a:pt x="7" y="126"/>
                  <a:pt x="7" y="92"/>
                </a:cubicBezTo>
                <a:cubicBezTo>
                  <a:pt x="7" y="58"/>
                  <a:pt x="34" y="30"/>
                  <a:pt x="68" y="30"/>
                </a:cubicBezTo>
                <a:cubicBezTo>
                  <a:pt x="102" y="30"/>
                  <a:pt x="130" y="58"/>
                  <a:pt x="130" y="92"/>
                </a:cubicBezTo>
                <a:cubicBezTo>
                  <a:pt x="130" y="126"/>
                  <a:pt x="102" y="153"/>
                  <a:pt x="68" y="15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0" name="Freeform 50">
            <a:extLst>
              <a:ext uri="{FF2B5EF4-FFF2-40B4-BE49-F238E27FC236}">
                <a16:creationId xmlns:a16="http://schemas.microsoft.com/office/drawing/2014/main" xmlns="" id="{E26429AA-056C-44F5-84C4-B73451633102}"/>
              </a:ext>
            </a:extLst>
          </p:cNvPr>
          <p:cNvSpPr>
            <a:spLocks noEditPoints="1"/>
          </p:cNvSpPr>
          <p:nvPr/>
        </p:nvSpPr>
        <p:spPr bwMode="auto">
          <a:xfrm>
            <a:off x="2667000" y="5559425"/>
            <a:ext cx="171450" cy="169863"/>
          </a:xfrm>
          <a:custGeom>
            <a:avLst/>
            <a:gdLst>
              <a:gd name="T0" fmla="*/ 49 w 50"/>
              <a:gd name="T1" fmla="*/ 1 h 49"/>
              <a:gd name="T2" fmla="*/ 46 w 50"/>
              <a:gd name="T3" fmla="*/ 0 h 49"/>
              <a:gd name="T4" fmla="*/ 16 w 50"/>
              <a:gd name="T5" fmla="*/ 14 h 49"/>
              <a:gd name="T6" fmla="*/ 16 w 50"/>
              <a:gd name="T7" fmla="*/ 14 h 49"/>
              <a:gd name="T8" fmla="*/ 16 w 50"/>
              <a:gd name="T9" fmla="*/ 14 h 49"/>
              <a:gd name="T10" fmla="*/ 16 w 50"/>
              <a:gd name="T11" fmla="*/ 14 h 49"/>
              <a:gd name="T12" fmla="*/ 15 w 50"/>
              <a:gd name="T13" fmla="*/ 14 h 49"/>
              <a:gd name="T14" fmla="*/ 15 w 50"/>
              <a:gd name="T15" fmla="*/ 14 h 49"/>
              <a:gd name="T16" fmla="*/ 15 w 50"/>
              <a:gd name="T17" fmla="*/ 14 h 49"/>
              <a:gd name="T18" fmla="*/ 15 w 50"/>
              <a:gd name="T19" fmla="*/ 14 h 49"/>
              <a:gd name="T20" fmla="*/ 15 w 50"/>
              <a:gd name="T21" fmla="*/ 15 h 49"/>
              <a:gd name="T22" fmla="*/ 15 w 50"/>
              <a:gd name="T23" fmla="*/ 15 h 49"/>
              <a:gd name="T24" fmla="*/ 15 w 50"/>
              <a:gd name="T25" fmla="*/ 15 h 49"/>
              <a:gd name="T26" fmla="*/ 14 w 50"/>
              <a:gd name="T27" fmla="*/ 15 h 49"/>
              <a:gd name="T28" fmla="*/ 14 w 50"/>
              <a:gd name="T29" fmla="*/ 15 h 49"/>
              <a:gd name="T30" fmla="*/ 14 w 50"/>
              <a:gd name="T31" fmla="*/ 15 h 49"/>
              <a:gd name="T32" fmla="*/ 1 w 50"/>
              <a:gd name="T33" fmla="*/ 45 h 49"/>
              <a:gd name="T34" fmla="*/ 2 w 50"/>
              <a:gd name="T35" fmla="*/ 48 h 49"/>
              <a:gd name="T36" fmla="*/ 4 w 50"/>
              <a:gd name="T37" fmla="*/ 49 h 49"/>
              <a:gd name="T38" fmla="*/ 5 w 50"/>
              <a:gd name="T39" fmla="*/ 49 h 49"/>
              <a:gd name="T40" fmla="*/ 35 w 50"/>
              <a:gd name="T41" fmla="*/ 36 h 49"/>
              <a:gd name="T42" fmla="*/ 35 w 50"/>
              <a:gd name="T43" fmla="*/ 36 h 49"/>
              <a:gd name="T44" fmla="*/ 35 w 50"/>
              <a:gd name="T45" fmla="*/ 36 h 49"/>
              <a:gd name="T46" fmla="*/ 35 w 50"/>
              <a:gd name="T47" fmla="*/ 35 h 49"/>
              <a:gd name="T48" fmla="*/ 35 w 50"/>
              <a:gd name="T49" fmla="*/ 35 h 49"/>
              <a:gd name="T50" fmla="*/ 35 w 50"/>
              <a:gd name="T51" fmla="*/ 35 h 49"/>
              <a:gd name="T52" fmla="*/ 36 w 50"/>
              <a:gd name="T53" fmla="*/ 35 h 49"/>
              <a:gd name="T54" fmla="*/ 36 w 50"/>
              <a:gd name="T55" fmla="*/ 35 h 49"/>
              <a:gd name="T56" fmla="*/ 36 w 50"/>
              <a:gd name="T57" fmla="*/ 35 h 49"/>
              <a:gd name="T58" fmla="*/ 36 w 50"/>
              <a:gd name="T59" fmla="*/ 35 h 49"/>
              <a:gd name="T60" fmla="*/ 36 w 50"/>
              <a:gd name="T61" fmla="*/ 34 h 49"/>
              <a:gd name="T62" fmla="*/ 36 w 50"/>
              <a:gd name="T63" fmla="*/ 34 h 49"/>
              <a:gd name="T64" fmla="*/ 36 w 50"/>
              <a:gd name="T65" fmla="*/ 34 h 49"/>
              <a:gd name="T66" fmla="*/ 36 w 50"/>
              <a:gd name="T67" fmla="*/ 34 h 49"/>
              <a:gd name="T68" fmla="*/ 50 w 50"/>
              <a:gd name="T69" fmla="*/ 4 h 49"/>
              <a:gd name="T70" fmla="*/ 49 w 50"/>
              <a:gd name="T71" fmla="*/ 1 h 49"/>
              <a:gd name="T72" fmla="*/ 10 w 50"/>
              <a:gd name="T73" fmla="*/ 40 h 49"/>
              <a:gd name="T74" fmla="*/ 18 w 50"/>
              <a:gd name="T75" fmla="*/ 22 h 49"/>
              <a:gd name="T76" fmla="*/ 28 w 50"/>
              <a:gd name="T77" fmla="*/ 32 h 49"/>
              <a:gd name="T78" fmla="*/ 10 w 50"/>
              <a:gd name="T79" fmla="*/ 40 h 49"/>
              <a:gd name="T80" fmla="*/ 32 w 50"/>
              <a:gd name="T81" fmla="*/ 27 h 49"/>
              <a:gd name="T82" fmla="*/ 23 w 50"/>
              <a:gd name="T83" fmla="*/ 18 h 49"/>
              <a:gd name="T84" fmla="*/ 40 w 50"/>
              <a:gd name="T85" fmla="*/ 10 h 49"/>
              <a:gd name="T86" fmla="*/ 32 w 50"/>
              <a:gd name="T87" fmla="*/ 27 h 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50" h="49">
                <a:moveTo>
                  <a:pt x="49" y="1"/>
                </a:moveTo>
                <a:cubicBezTo>
                  <a:pt x="48" y="0"/>
                  <a:pt x="47" y="0"/>
                  <a:pt x="46" y="0"/>
                </a:cubicBezTo>
                <a:cubicBezTo>
                  <a:pt x="16" y="14"/>
                  <a:pt x="16" y="14"/>
                  <a:pt x="16" y="14"/>
                </a:cubicBezTo>
                <a:cubicBezTo>
                  <a:pt x="16" y="14"/>
                  <a:pt x="16" y="14"/>
                  <a:pt x="16" y="14"/>
                </a:cubicBezTo>
                <a:cubicBezTo>
                  <a:pt x="16" y="14"/>
                  <a:pt x="16" y="14"/>
                  <a:pt x="16" y="14"/>
                </a:cubicBezTo>
                <a:cubicBezTo>
                  <a:pt x="16" y="14"/>
                  <a:pt x="16" y="14"/>
                  <a:pt x="16" y="14"/>
                </a:cubicBezTo>
                <a:cubicBezTo>
                  <a:pt x="16" y="14"/>
                  <a:pt x="16" y="14"/>
                  <a:pt x="15" y="14"/>
                </a:cubicBezTo>
                <a:cubicBezTo>
                  <a:pt x="15" y="14"/>
                  <a:pt x="15" y="14"/>
                  <a:pt x="15" y="14"/>
                </a:cubicBezTo>
                <a:cubicBezTo>
                  <a:pt x="15" y="14"/>
                  <a:pt x="15" y="14"/>
                  <a:pt x="15" y="14"/>
                </a:cubicBezTo>
                <a:cubicBezTo>
                  <a:pt x="15" y="14"/>
                  <a:pt x="15" y="14"/>
                  <a:pt x="15" y="14"/>
                </a:cubicBezTo>
                <a:cubicBezTo>
                  <a:pt x="15" y="14"/>
                  <a:pt x="15" y="15"/>
                  <a:pt x="15" y="15"/>
                </a:cubicBezTo>
                <a:cubicBezTo>
                  <a:pt x="15" y="15"/>
                  <a:pt x="15" y="15"/>
                  <a:pt x="15" y="15"/>
                </a:cubicBezTo>
                <a:cubicBezTo>
                  <a:pt x="15" y="15"/>
                  <a:pt x="15" y="15"/>
                  <a:pt x="15" y="15"/>
                </a:cubicBezTo>
                <a:cubicBezTo>
                  <a:pt x="15" y="15"/>
                  <a:pt x="14" y="15"/>
                  <a:pt x="14" y="15"/>
                </a:cubicBezTo>
                <a:cubicBezTo>
                  <a:pt x="14" y="15"/>
                  <a:pt x="14" y="15"/>
                  <a:pt x="14" y="15"/>
                </a:cubicBezTo>
                <a:cubicBezTo>
                  <a:pt x="14" y="15"/>
                  <a:pt x="14" y="15"/>
                  <a:pt x="14" y="15"/>
                </a:cubicBezTo>
                <a:cubicBezTo>
                  <a:pt x="1" y="45"/>
                  <a:pt x="1" y="45"/>
                  <a:pt x="1" y="45"/>
                </a:cubicBezTo>
                <a:cubicBezTo>
                  <a:pt x="0" y="46"/>
                  <a:pt x="1" y="48"/>
                  <a:pt x="2" y="48"/>
                </a:cubicBezTo>
                <a:cubicBezTo>
                  <a:pt x="2" y="49"/>
                  <a:pt x="3" y="49"/>
                  <a:pt x="4" y="49"/>
                </a:cubicBezTo>
                <a:cubicBezTo>
                  <a:pt x="4" y="49"/>
                  <a:pt x="5" y="49"/>
                  <a:pt x="5" y="49"/>
                </a:cubicBezTo>
                <a:cubicBezTo>
                  <a:pt x="35" y="36"/>
                  <a:pt x="35" y="36"/>
                  <a:pt x="35" y="36"/>
                </a:cubicBezTo>
                <a:cubicBezTo>
                  <a:pt x="35" y="36"/>
                  <a:pt x="35" y="36"/>
                  <a:pt x="35" y="36"/>
                </a:cubicBezTo>
                <a:cubicBezTo>
                  <a:pt x="35" y="36"/>
                  <a:pt x="35" y="36"/>
                  <a:pt x="35" y="36"/>
                </a:cubicBezTo>
                <a:cubicBezTo>
                  <a:pt x="35" y="36"/>
                  <a:pt x="35" y="35"/>
                  <a:pt x="35" y="35"/>
                </a:cubicBezTo>
                <a:cubicBezTo>
                  <a:pt x="35" y="35"/>
                  <a:pt x="35" y="35"/>
                  <a:pt x="35" y="35"/>
                </a:cubicBezTo>
                <a:cubicBezTo>
                  <a:pt x="35" y="35"/>
                  <a:pt x="35" y="35"/>
                  <a:pt x="35" y="35"/>
                </a:cubicBezTo>
                <a:cubicBezTo>
                  <a:pt x="35" y="35"/>
                  <a:pt x="36" y="35"/>
                  <a:pt x="36" y="35"/>
                </a:cubicBezTo>
                <a:cubicBezTo>
                  <a:pt x="36" y="35"/>
                  <a:pt x="36" y="35"/>
                  <a:pt x="36" y="35"/>
                </a:cubicBezTo>
                <a:cubicBezTo>
                  <a:pt x="36" y="35"/>
                  <a:pt x="36" y="35"/>
                  <a:pt x="36" y="35"/>
                </a:cubicBezTo>
                <a:cubicBezTo>
                  <a:pt x="36" y="35"/>
                  <a:pt x="36" y="35"/>
                  <a:pt x="36" y="35"/>
                </a:cubicBezTo>
                <a:cubicBezTo>
                  <a:pt x="36" y="34"/>
                  <a:pt x="36" y="34"/>
                  <a:pt x="36" y="34"/>
                </a:cubicBezTo>
                <a:cubicBezTo>
                  <a:pt x="36" y="34"/>
                  <a:pt x="36" y="34"/>
                  <a:pt x="36" y="34"/>
                </a:cubicBezTo>
                <a:cubicBezTo>
                  <a:pt x="36" y="34"/>
                  <a:pt x="36" y="34"/>
                  <a:pt x="36" y="34"/>
                </a:cubicBezTo>
                <a:cubicBezTo>
                  <a:pt x="36" y="34"/>
                  <a:pt x="36" y="34"/>
                  <a:pt x="36" y="34"/>
                </a:cubicBezTo>
                <a:cubicBezTo>
                  <a:pt x="50" y="4"/>
                  <a:pt x="50" y="4"/>
                  <a:pt x="50" y="4"/>
                </a:cubicBezTo>
                <a:cubicBezTo>
                  <a:pt x="50" y="3"/>
                  <a:pt x="50" y="2"/>
                  <a:pt x="49" y="1"/>
                </a:cubicBezTo>
                <a:close/>
                <a:moveTo>
                  <a:pt x="10" y="40"/>
                </a:moveTo>
                <a:cubicBezTo>
                  <a:pt x="18" y="22"/>
                  <a:pt x="18" y="22"/>
                  <a:pt x="18" y="22"/>
                </a:cubicBezTo>
                <a:cubicBezTo>
                  <a:pt x="28" y="32"/>
                  <a:pt x="28" y="32"/>
                  <a:pt x="28" y="32"/>
                </a:cubicBezTo>
                <a:lnTo>
                  <a:pt x="10" y="40"/>
                </a:lnTo>
                <a:close/>
                <a:moveTo>
                  <a:pt x="32" y="27"/>
                </a:moveTo>
                <a:cubicBezTo>
                  <a:pt x="23" y="18"/>
                  <a:pt x="23" y="18"/>
                  <a:pt x="23" y="18"/>
                </a:cubicBezTo>
                <a:cubicBezTo>
                  <a:pt x="40" y="10"/>
                  <a:pt x="40" y="10"/>
                  <a:pt x="40" y="10"/>
                </a:cubicBezTo>
                <a:lnTo>
                  <a:pt x="32" y="2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1" name="Freeform 51">
            <a:extLst>
              <a:ext uri="{FF2B5EF4-FFF2-40B4-BE49-F238E27FC236}">
                <a16:creationId xmlns:a16="http://schemas.microsoft.com/office/drawing/2014/main" xmlns="" id="{566A7173-3629-423A-8C5F-599E8B4C398E}"/>
              </a:ext>
            </a:extLst>
          </p:cNvPr>
          <p:cNvSpPr>
            <a:spLocks noEditPoints="1"/>
          </p:cNvSpPr>
          <p:nvPr/>
        </p:nvSpPr>
        <p:spPr bwMode="auto">
          <a:xfrm>
            <a:off x="2479675" y="6003925"/>
            <a:ext cx="546100" cy="422275"/>
          </a:xfrm>
          <a:custGeom>
            <a:avLst/>
            <a:gdLst>
              <a:gd name="T0" fmla="*/ 130 w 160"/>
              <a:gd name="T1" fmla="*/ 36 h 123"/>
              <a:gd name="T2" fmla="*/ 117 w 160"/>
              <a:gd name="T3" fmla="*/ 0 h 123"/>
              <a:gd name="T4" fmla="*/ 0 w 160"/>
              <a:gd name="T5" fmla="*/ 13 h 123"/>
              <a:gd name="T6" fmla="*/ 13 w 160"/>
              <a:gd name="T7" fmla="*/ 87 h 123"/>
              <a:gd name="T8" fmla="*/ 30 w 160"/>
              <a:gd name="T9" fmla="*/ 110 h 123"/>
              <a:gd name="T10" fmla="*/ 147 w 160"/>
              <a:gd name="T11" fmla="*/ 123 h 123"/>
              <a:gd name="T12" fmla="*/ 160 w 160"/>
              <a:gd name="T13" fmla="*/ 50 h 123"/>
              <a:gd name="T14" fmla="*/ 8 w 160"/>
              <a:gd name="T15" fmla="*/ 13 h 123"/>
              <a:gd name="T16" fmla="*/ 117 w 160"/>
              <a:gd name="T17" fmla="*/ 8 h 123"/>
              <a:gd name="T18" fmla="*/ 123 w 160"/>
              <a:gd name="T19" fmla="*/ 19 h 123"/>
              <a:gd name="T20" fmla="*/ 8 w 160"/>
              <a:gd name="T21" fmla="*/ 13 h 123"/>
              <a:gd name="T22" fmla="*/ 30 w 160"/>
              <a:gd name="T23" fmla="*/ 79 h 123"/>
              <a:gd name="T24" fmla="*/ 8 w 160"/>
              <a:gd name="T25" fmla="*/ 73 h 123"/>
              <a:gd name="T26" fmla="*/ 31 w 160"/>
              <a:gd name="T27" fmla="*/ 44 h 123"/>
              <a:gd name="T28" fmla="*/ 8 w 160"/>
              <a:gd name="T29" fmla="*/ 36 h 123"/>
              <a:gd name="T30" fmla="*/ 123 w 160"/>
              <a:gd name="T31" fmla="*/ 26 h 123"/>
              <a:gd name="T32" fmla="*/ 43 w 160"/>
              <a:gd name="T33" fmla="*/ 36 h 123"/>
              <a:gd name="T34" fmla="*/ 8 w 160"/>
              <a:gd name="T35" fmla="*/ 36 h 123"/>
              <a:gd name="T36" fmla="*/ 43 w 160"/>
              <a:gd name="T37" fmla="*/ 115 h 123"/>
              <a:gd name="T38" fmla="*/ 37 w 160"/>
              <a:gd name="T39" fmla="*/ 50 h 123"/>
              <a:gd name="T40" fmla="*/ 127 w 160"/>
              <a:gd name="T41" fmla="*/ 44 h 123"/>
              <a:gd name="T42" fmla="*/ 147 w 160"/>
              <a:gd name="T43" fmla="*/ 44 h 123"/>
              <a:gd name="T44" fmla="*/ 152 w 160"/>
              <a:gd name="T45" fmla="*/ 110 h 123"/>
              <a:gd name="T46" fmla="*/ 147 w 160"/>
              <a:gd name="T47" fmla="*/ 115 h 123"/>
              <a:gd name="T48" fmla="*/ 95 w 160"/>
              <a:gd name="T49" fmla="*/ 65 h 123"/>
              <a:gd name="T50" fmla="*/ 65 w 160"/>
              <a:gd name="T51" fmla="*/ 80 h 123"/>
              <a:gd name="T52" fmla="*/ 95 w 160"/>
              <a:gd name="T53" fmla="*/ 94 h 123"/>
              <a:gd name="T54" fmla="*/ 125 w 160"/>
              <a:gd name="T55" fmla="*/ 80 h 123"/>
              <a:gd name="T56" fmla="*/ 90 w 160"/>
              <a:gd name="T57" fmla="*/ 88 h 123"/>
              <a:gd name="T58" fmla="*/ 73 w 160"/>
              <a:gd name="T59" fmla="*/ 80 h 123"/>
              <a:gd name="T60" fmla="*/ 90 w 160"/>
              <a:gd name="T61" fmla="*/ 71 h 123"/>
              <a:gd name="T62" fmla="*/ 90 w 160"/>
              <a:gd name="T63" fmla="*/ 88 h 123"/>
              <a:gd name="T64" fmla="*/ 96 w 160"/>
              <a:gd name="T65" fmla="*/ 80 h 123"/>
              <a:gd name="T66" fmla="*/ 117 w 160"/>
              <a:gd name="T67" fmla="*/ 80 h 1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60" h="123">
                <a:moveTo>
                  <a:pt x="147" y="36"/>
                </a:moveTo>
                <a:cubicBezTo>
                  <a:pt x="130" y="36"/>
                  <a:pt x="130" y="36"/>
                  <a:pt x="130" y="36"/>
                </a:cubicBezTo>
                <a:cubicBezTo>
                  <a:pt x="130" y="13"/>
                  <a:pt x="130" y="13"/>
                  <a:pt x="130" y="13"/>
                </a:cubicBezTo>
                <a:cubicBezTo>
                  <a:pt x="130" y="6"/>
                  <a:pt x="124" y="0"/>
                  <a:pt x="117" y="0"/>
                </a:cubicBezTo>
                <a:cubicBezTo>
                  <a:pt x="13" y="0"/>
                  <a:pt x="13" y="0"/>
                  <a:pt x="13" y="0"/>
                </a:cubicBezTo>
                <a:cubicBezTo>
                  <a:pt x="6" y="0"/>
                  <a:pt x="0" y="6"/>
                  <a:pt x="0" y="13"/>
                </a:cubicBezTo>
                <a:cubicBezTo>
                  <a:pt x="0" y="73"/>
                  <a:pt x="0" y="73"/>
                  <a:pt x="0" y="73"/>
                </a:cubicBezTo>
                <a:cubicBezTo>
                  <a:pt x="0" y="81"/>
                  <a:pt x="6" y="87"/>
                  <a:pt x="13" y="87"/>
                </a:cubicBezTo>
                <a:cubicBezTo>
                  <a:pt x="30" y="87"/>
                  <a:pt x="30" y="87"/>
                  <a:pt x="30" y="87"/>
                </a:cubicBezTo>
                <a:cubicBezTo>
                  <a:pt x="30" y="110"/>
                  <a:pt x="30" y="110"/>
                  <a:pt x="30" y="110"/>
                </a:cubicBezTo>
                <a:cubicBezTo>
                  <a:pt x="30" y="117"/>
                  <a:pt x="36" y="123"/>
                  <a:pt x="43" y="123"/>
                </a:cubicBezTo>
                <a:cubicBezTo>
                  <a:pt x="147" y="123"/>
                  <a:pt x="147" y="123"/>
                  <a:pt x="147" y="123"/>
                </a:cubicBezTo>
                <a:cubicBezTo>
                  <a:pt x="154" y="123"/>
                  <a:pt x="160" y="117"/>
                  <a:pt x="160" y="110"/>
                </a:cubicBezTo>
                <a:cubicBezTo>
                  <a:pt x="160" y="50"/>
                  <a:pt x="160" y="50"/>
                  <a:pt x="160" y="50"/>
                </a:cubicBezTo>
                <a:cubicBezTo>
                  <a:pt x="160" y="42"/>
                  <a:pt x="154" y="36"/>
                  <a:pt x="147" y="36"/>
                </a:cubicBezTo>
                <a:close/>
                <a:moveTo>
                  <a:pt x="8" y="13"/>
                </a:moveTo>
                <a:cubicBezTo>
                  <a:pt x="8" y="10"/>
                  <a:pt x="10" y="8"/>
                  <a:pt x="13" y="8"/>
                </a:cubicBezTo>
                <a:cubicBezTo>
                  <a:pt x="117" y="8"/>
                  <a:pt x="117" y="8"/>
                  <a:pt x="117" y="8"/>
                </a:cubicBezTo>
                <a:cubicBezTo>
                  <a:pt x="120" y="8"/>
                  <a:pt x="123" y="10"/>
                  <a:pt x="123" y="13"/>
                </a:cubicBezTo>
                <a:cubicBezTo>
                  <a:pt x="123" y="19"/>
                  <a:pt x="123" y="19"/>
                  <a:pt x="123" y="19"/>
                </a:cubicBezTo>
                <a:cubicBezTo>
                  <a:pt x="8" y="19"/>
                  <a:pt x="8" y="19"/>
                  <a:pt x="8" y="19"/>
                </a:cubicBezTo>
                <a:lnTo>
                  <a:pt x="8" y="13"/>
                </a:lnTo>
                <a:close/>
                <a:moveTo>
                  <a:pt x="30" y="50"/>
                </a:moveTo>
                <a:cubicBezTo>
                  <a:pt x="30" y="79"/>
                  <a:pt x="30" y="79"/>
                  <a:pt x="30" y="79"/>
                </a:cubicBezTo>
                <a:cubicBezTo>
                  <a:pt x="13" y="79"/>
                  <a:pt x="13" y="79"/>
                  <a:pt x="13" y="79"/>
                </a:cubicBezTo>
                <a:cubicBezTo>
                  <a:pt x="10" y="79"/>
                  <a:pt x="8" y="76"/>
                  <a:pt x="8" y="73"/>
                </a:cubicBezTo>
                <a:cubicBezTo>
                  <a:pt x="8" y="44"/>
                  <a:pt x="8" y="44"/>
                  <a:pt x="8" y="44"/>
                </a:cubicBezTo>
                <a:cubicBezTo>
                  <a:pt x="31" y="44"/>
                  <a:pt x="31" y="44"/>
                  <a:pt x="31" y="44"/>
                </a:cubicBezTo>
                <a:cubicBezTo>
                  <a:pt x="30" y="46"/>
                  <a:pt x="30" y="48"/>
                  <a:pt x="30" y="50"/>
                </a:cubicBezTo>
                <a:close/>
                <a:moveTo>
                  <a:pt x="8" y="36"/>
                </a:moveTo>
                <a:cubicBezTo>
                  <a:pt x="8" y="26"/>
                  <a:pt x="8" y="26"/>
                  <a:pt x="8" y="26"/>
                </a:cubicBezTo>
                <a:cubicBezTo>
                  <a:pt x="123" y="26"/>
                  <a:pt x="123" y="26"/>
                  <a:pt x="123" y="26"/>
                </a:cubicBezTo>
                <a:cubicBezTo>
                  <a:pt x="123" y="36"/>
                  <a:pt x="123" y="36"/>
                  <a:pt x="123" y="36"/>
                </a:cubicBezTo>
                <a:cubicBezTo>
                  <a:pt x="43" y="36"/>
                  <a:pt x="43" y="36"/>
                  <a:pt x="43" y="36"/>
                </a:cubicBezTo>
                <a:cubicBezTo>
                  <a:pt x="43" y="36"/>
                  <a:pt x="42" y="36"/>
                  <a:pt x="42" y="36"/>
                </a:cubicBezTo>
                <a:lnTo>
                  <a:pt x="8" y="36"/>
                </a:lnTo>
                <a:close/>
                <a:moveTo>
                  <a:pt x="147" y="115"/>
                </a:moveTo>
                <a:cubicBezTo>
                  <a:pt x="43" y="115"/>
                  <a:pt x="43" y="115"/>
                  <a:pt x="43" y="115"/>
                </a:cubicBezTo>
                <a:cubicBezTo>
                  <a:pt x="40" y="115"/>
                  <a:pt x="37" y="113"/>
                  <a:pt x="37" y="110"/>
                </a:cubicBezTo>
                <a:cubicBezTo>
                  <a:pt x="37" y="50"/>
                  <a:pt x="37" y="50"/>
                  <a:pt x="37" y="50"/>
                </a:cubicBezTo>
                <a:cubicBezTo>
                  <a:pt x="37" y="47"/>
                  <a:pt x="40" y="44"/>
                  <a:pt x="43" y="44"/>
                </a:cubicBezTo>
                <a:cubicBezTo>
                  <a:pt x="127" y="44"/>
                  <a:pt x="127" y="44"/>
                  <a:pt x="127" y="44"/>
                </a:cubicBezTo>
                <a:cubicBezTo>
                  <a:pt x="127" y="44"/>
                  <a:pt x="127" y="44"/>
                  <a:pt x="127" y="44"/>
                </a:cubicBezTo>
                <a:cubicBezTo>
                  <a:pt x="147" y="44"/>
                  <a:pt x="147" y="44"/>
                  <a:pt x="147" y="44"/>
                </a:cubicBezTo>
                <a:cubicBezTo>
                  <a:pt x="150" y="44"/>
                  <a:pt x="152" y="47"/>
                  <a:pt x="152" y="50"/>
                </a:cubicBezTo>
                <a:cubicBezTo>
                  <a:pt x="152" y="110"/>
                  <a:pt x="152" y="110"/>
                  <a:pt x="152" y="110"/>
                </a:cubicBezTo>
                <a:cubicBezTo>
                  <a:pt x="152" y="110"/>
                  <a:pt x="152" y="110"/>
                  <a:pt x="152" y="110"/>
                </a:cubicBezTo>
                <a:cubicBezTo>
                  <a:pt x="152" y="113"/>
                  <a:pt x="150" y="115"/>
                  <a:pt x="147" y="115"/>
                </a:cubicBezTo>
                <a:close/>
                <a:moveTo>
                  <a:pt x="106" y="61"/>
                </a:moveTo>
                <a:cubicBezTo>
                  <a:pt x="102" y="61"/>
                  <a:pt x="98" y="63"/>
                  <a:pt x="95" y="65"/>
                </a:cubicBezTo>
                <a:cubicBezTo>
                  <a:pt x="92" y="63"/>
                  <a:pt x="88" y="61"/>
                  <a:pt x="83" y="61"/>
                </a:cubicBezTo>
                <a:cubicBezTo>
                  <a:pt x="73" y="61"/>
                  <a:pt x="65" y="70"/>
                  <a:pt x="65" y="80"/>
                </a:cubicBezTo>
                <a:cubicBezTo>
                  <a:pt x="65" y="90"/>
                  <a:pt x="73" y="98"/>
                  <a:pt x="83" y="98"/>
                </a:cubicBezTo>
                <a:cubicBezTo>
                  <a:pt x="88" y="98"/>
                  <a:pt x="92" y="97"/>
                  <a:pt x="95" y="94"/>
                </a:cubicBezTo>
                <a:cubicBezTo>
                  <a:pt x="98" y="97"/>
                  <a:pt x="102" y="98"/>
                  <a:pt x="106" y="98"/>
                </a:cubicBezTo>
                <a:cubicBezTo>
                  <a:pt x="116" y="98"/>
                  <a:pt x="125" y="90"/>
                  <a:pt x="125" y="80"/>
                </a:cubicBezTo>
                <a:cubicBezTo>
                  <a:pt x="125" y="70"/>
                  <a:pt x="116" y="61"/>
                  <a:pt x="106" y="61"/>
                </a:cubicBezTo>
                <a:close/>
                <a:moveTo>
                  <a:pt x="90" y="88"/>
                </a:moveTo>
                <a:cubicBezTo>
                  <a:pt x="88" y="90"/>
                  <a:pt x="86" y="90"/>
                  <a:pt x="83" y="90"/>
                </a:cubicBezTo>
                <a:cubicBezTo>
                  <a:pt x="77" y="90"/>
                  <a:pt x="73" y="86"/>
                  <a:pt x="73" y="80"/>
                </a:cubicBezTo>
                <a:cubicBezTo>
                  <a:pt x="73" y="74"/>
                  <a:pt x="77" y="69"/>
                  <a:pt x="83" y="69"/>
                </a:cubicBezTo>
                <a:cubicBezTo>
                  <a:pt x="86" y="69"/>
                  <a:pt x="88" y="70"/>
                  <a:pt x="90" y="71"/>
                </a:cubicBezTo>
                <a:cubicBezTo>
                  <a:pt x="89" y="74"/>
                  <a:pt x="88" y="77"/>
                  <a:pt x="88" y="80"/>
                </a:cubicBezTo>
                <a:cubicBezTo>
                  <a:pt x="88" y="83"/>
                  <a:pt x="89" y="86"/>
                  <a:pt x="90" y="88"/>
                </a:cubicBezTo>
                <a:close/>
                <a:moveTo>
                  <a:pt x="106" y="90"/>
                </a:moveTo>
                <a:cubicBezTo>
                  <a:pt x="100" y="90"/>
                  <a:pt x="96" y="86"/>
                  <a:pt x="96" y="80"/>
                </a:cubicBezTo>
                <a:cubicBezTo>
                  <a:pt x="96" y="74"/>
                  <a:pt x="100" y="69"/>
                  <a:pt x="106" y="69"/>
                </a:cubicBezTo>
                <a:cubicBezTo>
                  <a:pt x="112" y="69"/>
                  <a:pt x="117" y="74"/>
                  <a:pt x="117" y="80"/>
                </a:cubicBezTo>
                <a:cubicBezTo>
                  <a:pt x="117" y="86"/>
                  <a:pt x="112" y="90"/>
                  <a:pt x="106" y="9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2" name="Freeform 52">
            <a:extLst>
              <a:ext uri="{FF2B5EF4-FFF2-40B4-BE49-F238E27FC236}">
                <a16:creationId xmlns:a16="http://schemas.microsoft.com/office/drawing/2014/main" xmlns="" id="{FC7988F6-8A7A-4D1C-8F5E-45ECD886B9C9}"/>
              </a:ext>
            </a:extLst>
          </p:cNvPr>
          <p:cNvSpPr>
            <a:spLocks noEditPoints="1"/>
          </p:cNvSpPr>
          <p:nvPr/>
        </p:nvSpPr>
        <p:spPr bwMode="auto">
          <a:xfrm>
            <a:off x="3435350" y="373063"/>
            <a:ext cx="549275" cy="554038"/>
          </a:xfrm>
          <a:custGeom>
            <a:avLst/>
            <a:gdLst>
              <a:gd name="T0" fmla="*/ 157 w 161"/>
              <a:gd name="T1" fmla="*/ 4 h 161"/>
              <a:gd name="T2" fmla="*/ 157 w 161"/>
              <a:gd name="T3" fmla="*/ 4 h 161"/>
              <a:gd name="T4" fmla="*/ 157 w 161"/>
              <a:gd name="T5" fmla="*/ 4 h 161"/>
              <a:gd name="T6" fmla="*/ 148 w 161"/>
              <a:gd name="T7" fmla="*/ 2 h 161"/>
              <a:gd name="T8" fmla="*/ 6 w 161"/>
              <a:gd name="T9" fmla="*/ 57 h 161"/>
              <a:gd name="T10" fmla="*/ 0 w 161"/>
              <a:gd name="T11" fmla="*/ 67 h 161"/>
              <a:gd name="T12" fmla="*/ 8 w 161"/>
              <a:gd name="T13" fmla="*/ 74 h 161"/>
              <a:gd name="T14" fmla="*/ 77 w 161"/>
              <a:gd name="T15" fmla="*/ 84 h 161"/>
              <a:gd name="T16" fmla="*/ 77 w 161"/>
              <a:gd name="T17" fmla="*/ 84 h 161"/>
              <a:gd name="T18" fmla="*/ 87 w 161"/>
              <a:gd name="T19" fmla="*/ 153 h 161"/>
              <a:gd name="T20" fmla="*/ 94 w 161"/>
              <a:gd name="T21" fmla="*/ 161 h 161"/>
              <a:gd name="T22" fmla="*/ 96 w 161"/>
              <a:gd name="T23" fmla="*/ 161 h 161"/>
              <a:gd name="T24" fmla="*/ 104 w 161"/>
              <a:gd name="T25" fmla="*/ 155 h 161"/>
              <a:gd name="T26" fmla="*/ 159 w 161"/>
              <a:gd name="T27" fmla="*/ 13 h 161"/>
              <a:gd name="T28" fmla="*/ 157 w 161"/>
              <a:gd name="T29" fmla="*/ 4 h 161"/>
              <a:gd name="T30" fmla="*/ 9 w 161"/>
              <a:gd name="T31" fmla="*/ 66 h 161"/>
              <a:gd name="T32" fmla="*/ 8 w 161"/>
              <a:gd name="T33" fmla="*/ 66 h 161"/>
              <a:gd name="T34" fmla="*/ 9 w 161"/>
              <a:gd name="T35" fmla="*/ 65 h 161"/>
              <a:gd name="T36" fmla="*/ 142 w 161"/>
              <a:gd name="T37" fmla="*/ 13 h 161"/>
              <a:gd name="T38" fmla="*/ 80 w 161"/>
              <a:gd name="T39" fmla="*/ 75 h 161"/>
              <a:gd name="T40" fmla="*/ 9 w 161"/>
              <a:gd name="T41" fmla="*/ 66 h 161"/>
              <a:gd name="T42" fmla="*/ 96 w 161"/>
              <a:gd name="T43" fmla="*/ 152 h 161"/>
              <a:gd name="T44" fmla="*/ 95 w 161"/>
              <a:gd name="T45" fmla="*/ 153 h 161"/>
              <a:gd name="T46" fmla="*/ 95 w 161"/>
              <a:gd name="T47" fmla="*/ 152 h 161"/>
              <a:gd name="T48" fmla="*/ 86 w 161"/>
              <a:gd name="T49" fmla="*/ 81 h 161"/>
              <a:gd name="T50" fmla="*/ 148 w 161"/>
              <a:gd name="T51" fmla="*/ 19 h 161"/>
              <a:gd name="T52" fmla="*/ 96 w 161"/>
              <a:gd name="T53" fmla="*/ 152 h 1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61" h="161">
                <a:moveTo>
                  <a:pt x="157" y="4"/>
                </a:moveTo>
                <a:cubicBezTo>
                  <a:pt x="157" y="4"/>
                  <a:pt x="157" y="4"/>
                  <a:pt x="157" y="4"/>
                </a:cubicBezTo>
                <a:cubicBezTo>
                  <a:pt x="157" y="4"/>
                  <a:pt x="157" y="4"/>
                  <a:pt x="157" y="4"/>
                </a:cubicBezTo>
                <a:cubicBezTo>
                  <a:pt x="155" y="1"/>
                  <a:pt x="151" y="0"/>
                  <a:pt x="148" y="2"/>
                </a:cubicBezTo>
                <a:cubicBezTo>
                  <a:pt x="6" y="57"/>
                  <a:pt x="6" y="57"/>
                  <a:pt x="6" y="57"/>
                </a:cubicBezTo>
                <a:cubicBezTo>
                  <a:pt x="2" y="59"/>
                  <a:pt x="0" y="62"/>
                  <a:pt x="0" y="67"/>
                </a:cubicBezTo>
                <a:cubicBezTo>
                  <a:pt x="1" y="71"/>
                  <a:pt x="4" y="74"/>
                  <a:pt x="8" y="74"/>
                </a:cubicBezTo>
                <a:cubicBezTo>
                  <a:pt x="77" y="84"/>
                  <a:pt x="77" y="84"/>
                  <a:pt x="77" y="84"/>
                </a:cubicBezTo>
                <a:cubicBezTo>
                  <a:pt x="77" y="84"/>
                  <a:pt x="77" y="84"/>
                  <a:pt x="77" y="84"/>
                </a:cubicBezTo>
                <a:cubicBezTo>
                  <a:pt x="87" y="153"/>
                  <a:pt x="87" y="153"/>
                  <a:pt x="87" y="153"/>
                </a:cubicBezTo>
                <a:cubicBezTo>
                  <a:pt x="87" y="157"/>
                  <a:pt x="90" y="160"/>
                  <a:pt x="94" y="161"/>
                </a:cubicBezTo>
                <a:cubicBezTo>
                  <a:pt x="95" y="161"/>
                  <a:pt x="95" y="161"/>
                  <a:pt x="96" y="161"/>
                </a:cubicBezTo>
                <a:cubicBezTo>
                  <a:pt x="99" y="161"/>
                  <a:pt x="102" y="159"/>
                  <a:pt x="104" y="155"/>
                </a:cubicBezTo>
                <a:cubicBezTo>
                  <a:pt x="159" y="13"/>
                  <a:pt x="159" y="13"/>
                  <a:pt x="159" y="13"/>
                </a:cubicBezTo>
                <a:cubicBezTo>
                  <a:pt x="161" y="10"/>
                  <a:pt x="160" y="6"/>
                  <a:pt x="157" y="4"/>
                </a:cubicBezTo>
                <a:close/>
                <a:moveTo>
                  <a:pt x="9" y="66"/>
                </a:moveTo>
                <a:cubicBezTo>
                  <a:pt x="9" y="66"/>
                  <a:pt x="8" y="66"/>
                  <a:pt x="8" y="66"/>
                </a:cubicBezTo>
                <a:cubicBezTo>
                  <a:pt x="8" y="65"/>
                  <a:pt x="8" y="65"/>
                  <a:pt x="9" y="65"/>
                </a:cubicBezTo>
                <a:cubicBezTo>
                  <a:pt x="142" y="13"/>
                  <a:pt x="142" y="13"/>
                  <a:pt x="142" y="13"/>
                </a:cubicBezTo>
                <a:cubicBezTo>
                  <a:pt x="80" y="75"/>
                  <a:pt x="80" y="75"/>
                  <a:pt x="80" y="75"/>
                </a:cubicBezTo>
                <a:cubicBezTo>
                  <a:pt x="79" y="75"/>
                  <a:pt x="9" y="66"/>
                  <a:pt x="9" y="66"/>
                </a:cubicBezTo>
                <a:close/>
                <a:moveTo>
                  <a:pt x="96" y="152"/>
                </a:moveTo>
                <a:cubicBezTo>
                  <a:pt x="96" y="153"/>
                  <a:pt x="96" y="153"/>
                  <a:pt x="95" y="153"/>
                </a:cubicBezTo>
                <a:cubicBezTo>
                  <a:pt x="95" y="153"/>
                  <a:pt x="95" y="152"/>
                  <a:pt x="95" y="152"/>
                </a:cubicBezTo>
                <a:cubicBezTo>
                  <a:pt x="95" y="152"/>
                  <a:pt x="86" y="82"/>
                  <a:pt x="86" y="81"/>
                </a:cubicBezTo>
                <a:cubicBezTo>
                  <a:pt x="148" y="19"/>
                  <a:pt x="148" y="19"/>
                  <a:pt x="148" y="19"/>
                </a:cubicBezTo>
                <a:lnTo>
                  <a:pt x="96" y="15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3" name="Freeform 53">
            <a:extLst>
              <a:ext uri="{FF2B5EF4-FFF2-40B4-BE49-F238E27FC236}">
                <a16:creationId xmlns:a16="http://schemas.microsoft.com/office/drawing/2014/main" xmlns="" id="{BE465800-C0C1-473A-86A1-6E3B27D2A5EF}"/>
              </a:ext>
            </a:extLst>
          </p:cNvPr>
          <p:cNvSpPr>
            <a:spLocks noEditPoints="1"/>
          </p:cNvSpPr>
          <p:nvPr/>
        </p:nvSpPr>
        <p:spPr bwMode="auto">
          <a:xfrm>
            <a:off x="3435350" y="981075"/>
            <a:ext cx="174625" cy="550863"/>
          </a:xfrm>
          <a:custGeom>
            <a:avLst/>
            <a:gdLst>
              <a:gd name="T0" fmla="*/ 44 w 51"/>
              <a:gd name="T1" fmla="*/ 10 h 160"/>
              <a:gd name="T2" fmla="*/ 26 w 51"/>
              <a:gd name="T3" fmla="*/ 0 h 160"/>
              <a:gd name="T4" fmla="*/ 7 w 51"/>
              <a:gd name="T5" fmla="*/ 10 h 160"/>
              <a:gd name="T6" fmla="*/ 0 w 51"/>
              <a:gd name="T7" fmla="*/ 33 h 160"/>
              <a:gd name="T8" fmla="*/ 7 w 51"/>
              <a:gd name="T9" fmla="*/ 56 h 160"/>
              <a:gd name="T10" fmla="*/ 17 w 51"/>
              <a:gd name="T11" fmla="*/ 64 h 160"/>
              <a:gd name="T12" fmla="*/ 11 w 51"/>
              <a:gd name="T13" fmla="*/ 145 h 160"/>
              <a:gd name="T14" fmla="*/ 15 w 51"/>
              <a:gd name="T15" fmla="*/ 155 h 160"/>
              <a:gd name="T16" fmla="*/ 26 w 51"/>
              <a:gd name="T17" fmla="*/ 160 h 160"/>
              <a:gd name="T18" fmla="*/ 36 w 51"/>
              <a:gd name="T19" fmla="*/ 155 h 160"/>
              <a:gd name="T20" fmla="*/ 40 w 51"/>
              <a:gd name="T21" fmla="*/ 145 h 160"/>
              <a:gd name="T22" fmla="*/ 34 w 51"/>
              <a:gd name="T23" fmla="*/ 64 h 160"/>
              <a:gd name="T24" fmla="*/ 44 w 51"/>
              <a:gd name="T25" fmla="*/ 56 h 160"/>
              <a:gd name="T26" fmla="*/ 51 w 51"/>
              <a:gd name="T27" fmla="*/ 33 h 160"/>
              <a:gd name="T28" fmla="*/ 44 w 51"/>
              <a:gd name="T29" fmla="*/ 10 h 160"/>
              <a:gd name="T30" fmla="*/ 31 w 51"/>
              <a:gd name="T31" fmla="*/ 150 h 160"/>
              <a:gd name="T32" fmla="*/ 26 w 51"/>
              <a:gd name="T33" fmla="*/ 153 h 160"/>
              <a:gd name="T34" fmla="*/ 20 w 51"/>
              <a:gd name="T35" fmla="*/ 150 h 160"/>
              <a:gd name="T36" fmla="*/ 18 w 51"/>
              <a:gd name="T37" fmla="*/ 145 h 160"/>
              <a:gd name="T38" fmla="*/ 24 w 51"/>
              <a:gd name="T39" fmla="*/ 65 h 160"/>
              <a:gd name="T40" fmla="*/ 26 w 51"/>
              <a:gd name="T41" fmla="*/ 66 h 160"/>
              <a:gd name="T42" fmla="*/ 27 w 51"/>
              <a:gd name="T43" fmla="*/ 65 h 160"/>
              <a:gd name="T44" fmla="*/ 33 w 51"/>
              <a:gd name="T45" fmla="*/ 145 h 160"/>
              <a:gd name="T46" fmla="*/ 31 w 51"/>
              <a:gd name="T47" fmla="*/ 150 h 160"/>
              <a:gd name="T48" fmla="*/ 26 w 51"/>
              <a:gd name="T49" fmla="*/ 58 h 160"/>
              <a:gd name="T50" fmla="*/ 22 w 51"/>
              <a:gd name="T51" fmla="*/ 58 h 160"/>
              <a:gd name="T52" fmla="*/ 21 w 51"/>
              <a:gd name="T53" fmla="*/ 58 h 160"/>
              <a:gd name="T54" fmla="*/ 7 w 51"/>
              <a:gd name="T55" fmla="*/ 33 h 160"/>
              <a:gd name="T56" fmla="*/ 26 w 51"/>
              <a:gd name="T57" fmla="*/ 7 h 160"/>
              <a:gd name="T58" fmla="*/ 44 w 51"/>
              <a:gd name="T59" fmla="*/ 33 h 160"/>
              <a:gd name="T60" fmla="*/ 26 w 51"/>
              <a:gd name="T61" fmla="*/ 58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51" h="160">
                <a:moveTo>
                  <a:pt x="44" y="10"/>
                </a:moveTo>
                <a:cubicBezTo>
                  <a:pt x="39" y="4"/>
                  <a:pt x="33" y="0"/>
                  <a:pt x="26" y="0"/>
                </a:cubicBezTo>
                <a:cubicBezTo>
                  <a:pt x="18" y="0"/>
                  <a:pt x="12" y="4"/>
                  <a:pt x="7" y="10"/>
                </a:cubicBezTo>
                <a:cubicBezTo>
                  <a:pt x="3" y="16"/>
                  <a:pt x="0" y="24"/>
                  <a:pt x="0" y="33"/>
                </a:cubicBezTo>
                <a:cubicBezTo>
                  <a:pt x="0" y="41"/>
                  <a:pt x="3" y="49"/>
                  <a:pt x="7" y="56"/>
                </a:cubicBezTo>
                <a:cubicBezTo>
                  <a:pt x="10" y="59"/>
                  <a:pt x="13" y="62"/>
                  <a:pt x="17" y="64"/>
                </a:cubicBezTo>
                <a:cubicBezTo>
                  <a:pt x="11" y="145"/>
                  <a:pt x="11" y="145"/>
                  <a:pt x="11" y="145"/>
                </a:cubicBezTo>
                <a:cubicBezTo>
                  <a:pt x="11" y="149"/>
                  <a:pt x="12" y="153"/>
                  <a:pt x="15" y="155"/>
                </a:cubicBezTo>
                <a:cubicBezTo>
                  <a:pt x="18" y="158"/>
                  <a:pt x="22" y="160"/>
                  <a:pt x="26" y="160"/>
                </a:cubicBezTo>
                <a:cubicBezTo>
                  <a:pt x="29" y="160"/>
                  <a:pt x="33" y="158"/>
                  <a:pt x="36" y="155"/>
                </a:cubicBezTo>
                <a:cubicBezTo>
                  <a:pt x="39" y="153"/>
                  <a:pt x="40" y="149"/>
                  <a:pt x="40" y="145"/>
                </a:cubicBezTo>
                <a:cubicBezTo>
                  <a:pt x="34" y="64"/>
                  <a:pt x="34" y="64"/>
                  <a:pt x="34" y="64"/>
                </a:cubicBezTo>
                <a:cubicBezTo>
                  <a:pt x="38" y="62"/>
                  <a:pt x="41" y="59"/>
                  <a:pt x="44" y="56"/>
                </a:cubicBezTo>
                <a:cubicBezTo>
                  <a:pt x="48" y="49"/>
                  <a:pt x="51" y="41"/>
                  <a:pt x="51" y="33"/>
                </a:cubicBezTo>
                <a:cubicBezTo>
                  <a:pt x="51" y="24"/>
                  <a:pt x="48" y="16"/>
                  <a:pt x="44" y="10"/>
                </a:cubicBezTo>
                <a:close/>
                <a:moveTo>
                  <a:pt x="31" y="150"/>
                </a:moveTo>
                <a:cubicBezTo>
                  <a:pt x="29" y="152"/>
                  <a:pt x="27" y="153"/>
                  <a:pt x="26" y="153"/>
                </a:cubicBezTo>
                <a:cubicBezTo>
                  <a:pt x="24" y="153"/>
                  <a:pt x="22" y="152"/>
                  <a:pt x="20" y="150"/>
                </a:cubicBezTo>
                <a:cubicBezTo>
                  <a:pt x="19" y="149"/>
                  <a:pt x="18" y="147"/>
                  <a:pt x="18" y="145"/>
                </a:cubicBezTo>
                <a:cubicBezTo>
                  <a:pt x="24" y="65"/>
                  <a:pt x="24" y="65"/>
                  <a:pt x="24" y="65"/>
                </a:cubicBezTo>
                <a:cubicBezTo>
                  <a:pt x="24" y="66"/>
                  <a:pt x="25" y="66"/>
                  <a:pt x="26" y="66"/>
                </a:cubicBezTo>
                <a:cubicBezTo>
                  <a:pt x="26" y="66"/>
                  <a:pt x="27" y="66"/>
                  <a:pt x="27" y="65"/>
                </a:cubicBezTo>
                <a:cubicBezTo>
                  <a:pt x="33" y="145"/>
                  <a:pt x="33" y="145"/>
                  <a:pt x="33" y="145"/>
                </a:cubicBezTo>
                <a:cubicBezTo>
                  <a:pt x="33" y="147"/>
                  <a:pt x="32" y="149"/>
                  <a:pt x="31" y="150"/>
                </a:cubicBezTo>
                <a:close/>
                <a:moveTo>
                  <a:pt x="26" y="58"/>
                </a:moveTo>
                <a:cubicBezTo>
                  <a:pt x="24" y="58"/>
                  <a:pt x="23" y="58"/>
                  <a:pt x="22" y="58"/>
                </a:cubicBezTo>
                <a:cubicBezTo>
                  <a:pt x="22" y="58"/>
                  <a:pt x="21" y="58"/>
                  <a:pt x="21" y="58"/>
                </a:cubicBezTo>
                <a:cubicBezTo>
                  <a:pt x="13" y="55"/>
                  <a:pt x="7" y="45"/>
                  <a:pt x="7" y="33"/>
                </a:cubicBezTo>
                <a:cubicBezTo>
                  <a:pt x="7" y="19"/>
                  <a:pt x="15" y="7"/>
                  <a:pt x="26" y="7"/>
                </a:cubicBezTo>
                <a:cubicBezTo>
                  <a:pt x="36" y="7"/>
                  <a:pt x="44" y="19"/>
                  <a:pt x="44" y="33"/>
                </a:cubicBezTo>
                <a:cubicBezTo>
                  <a:pt x="44" y="47"/>
                  <a:pt x="36" y="58"/>
                  <a:pt x="26" y="5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4" name="Freeform 54">
            <a:extLst>
              <a:ext uri="{FF2B5EF4-FFF2-40B4-BE49-F238E27FC236}">
                <a16:creationId xmlns:a16="http://schemas.microsoft.com/office/drawing/2014/main" xmlns="" id="{059ABB14-CF53-4D1A-9D4E-25DB29402C74}"/>
              </a:ext>
            </a:extLst>
          </p:cNvPr>
          <p:cNvSpPr>
            <a:spLocks noEditPoints="1"/>
          </p:cNvSpPr>
          <p:nvPr/>
        </p:nvSpPr>
        <p:spPr bwMode="auto">
          <a:xfrm>
            <a:off x="3879850" y="977900"/>
            <a:ext cx="101600" cy="554038"/>
          </a:xfrm>
          <a:custGeom>
            <a:avLst/>
            <a:gdLst>
              <a:gd name="T0" fmla="*/ 29 w 30"/>
              <a:gd name="T1" fmla="*/ 97 h 161"/>
              <a:gd name="T2" fmla="*/ 29 w 30"/>
              <a:gd name="T3" fmla="*/ 5 h 161"/>
              <a:gd name="T4" fmla="*/ 29 w 30"/>
              <a:gd name="T5" fmla="*/ 5 h 161"/>
              <a:gd name="T6" fmla="*/ 29 w 30"/>
              <a:gd name="T7" fmla="*/ 3 h 161"/>
              <a:gd name="T8" fmla="*/ 24 w 30"/>
              <a:gd name="T9" fmla="*/ 2 h 161"/>
              <a:gd name="T10" fmla="*/ 0 w 30"/>
              <a:gd name="T11" fmla="*/ 44 h 161"/>
              <a:gd name="T12" fmla="*/ 0 w 30"/>
              <a:gd name="T13" fmla="*/ 44 h 161"/>
              <a:gd name="T14" fmla="*/ 0 w 30"/>
              <a:gd name="T15" fmla="*/ 92 h 161"/>
              <a:gd name="T16" fmla="*/ 8 w 30"/>
              <a:gd name="T17" fmla="*/ 100 h 161"/>
              <a:gd name="T18" fmla="*/ 8 w 30"/>
              <a:gd name="T19" fmla="*/ 150 h 161"/>
              <a:gd name="T20" fmla="*/ 19 w 30"/>
              <a:gd name="T21" fmla="*/ 161 h 161"/>
              <a:gd name="T22" fmla="*/ 29 w 30"/>
              <a:gd name="T23" fmla="*/ 150 h 161"/>
              <a:gd name="T24" fmla="*/ 29 w 30"/>
              <a:gd name="T25" fmla="*/ 97 h 161"/>
              <a:gd name="T26" fmla="*/ 29 w 30"/>
              <a:gd name="T27" fmla="*/ 97 h 161"/>
              <a:gd name="T28" fmla="*/ 8 w 30"/>
              <a:gd name="T29" fmla="*/ 93 h 161"/>
              <a:gd name="T30" fmla="*/ 7 w 30"/>
              <a:gd name="T31" fmla="*/ 92 h 161"/>
              <a:gd name="T32" fmla="*/ 7 w 30"/>
              <a:gd name="T33" fmla="*/ 44 h 161"/>
              <a:gd name="T34" fmla="*/ 7 w 30"/>
              <a:gd name="T35" fmla="*/ 44 h 161"/>
              <a:gd name="T36" fmla="*/ 22 w 30"/>
              <a:gd name="T37" fmla="*/ 12 h 161"/>
              <a:gd name="T38" fmla="*/ 22 w 30"/>
              <a:gd name="T39" fmla="*/ 93 h 161"/>
              <a:gd name="T40" fmla="*/ 8 w 30"/>
              <a:gd name="T41" fmla="*/ 93 h 161"/>
              <a:gd name="T42" fmla="*/ 22 w 30"/>
              <a:gd name="T43" fmla="*/ 150 h 161"/>
              <a:gd name="T44" fmla="*/ 19 w 30"/>
              <a:gd name="T45" fmla="*/ 154 h 161"/>
              <a:gd name="T46" fmla="*/ 15 w 30"/>
              <a:gd name="T47" fmla="*/ 150 h 161"/>
              <a:gd name="T48" fmla="*/ 15 w 30"/>
              <a:gd name="T49" fmla="*/ 100 h 161"/>
              <a:gd name="T50" fmla="*/ 22 w 30"/>
              <a:gd name="T51" fmla="*/ 100 h 161"/>
              <a:gd name="T52" fmla="*/ 22 w 30"/>
              <a:gd name="T53" fmla="*/ 150 h 1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30" h="161">
                <a:moveTo>
                  <a:pt x="29" y="97"/>
                </a:moveTo>
                <a:cubicBezTo>
                  <a:pt x="29" y="5"/>
                  <a:pt x="29" y="5"/>
                  <a:pt x="29" y="5"/>
                </a:cubicBezTo>
                <a:cubicBezTo>
                  <a:pt x="29" y="5"/>
                  <a:pt x="29" y="5"/>
                  <a:pt x="29" y="5"/>
                </a:cubicBezTo>
                <a:cubicBezTo>
                  <a:pt x="30" y="4"/>
                  <a:pt x="29" y="3"/>
                  <a:pt x="29" y="3"/>
                </a:cubicBezTo>
                <a:cubicBezTo>
                  <a:pt x="28" y="1"/>
                  <a:pt x="26" y="0"/>
                  <a:pt x="24" y="2"/>
                </a:cubicBezTo>
                <a:cubicBezTo>
                  <a:pt x="9" y="11"/>
                  <a:pt x="0" y="27"/>
                  <a:pt x="0" y="44"/>
                </a:cubicBezTo>
                <a:cubicBezTo>
                  <a:pt x="0" y="44"/>
                  <a:pt x="0" y="44"/>
                  <a:pt x="0" y="44"/>
                </a:cubicBezTo>
                <a:cubicBezTo>
                  <a:pt x="0" y="92"/>
                  <a:pt x="0" y="92"/>
                  <a:pt x="0" y="92"/>
                </a:cubicBezTo>
                <a:cubicBezTo>
                  <a:pt x="0" y="97"/>
                  <a:pt x="3" y="100"/>
                  <a:pt x="8" y="100"/>
                </a:cubicBezTo>
                <a:cubicBezTo>
                  <a:pt x="8" y="150"/>
                  <a:pt x="8" y="150"/>
                  <a:pt x="8" y="150"/>
                </a:cubicBezTo>
                <a:cubicBezTo>
                  <a:pt x="8" y="156"/>
                  <a:pt x="12" y="161"/>
                  <a:pt x="19" y="161"/>
                </a:cubicBezTo>
                <a:cubicBezTo>
                  <a:pt x="25" y="161"/>
                  <a:pt x="29" y="156"/>
                  <a:pt x="29" y="150"/>
                </a:cubicBezTo>
                <a:cubicBezTo>
                  <a:pt x="29" y="97"/>
                  <a:pt x="29" y="97"/>
                  <a:pt x="29" y="97"/>
                </a:cubicBezTo>
                <a:cubicBezTo>
                  <a:pt x="29" y="97"/>
                  <a:pt x="29" y="97"/>
                  <a:pt x="29" y="97"/>
                </a:cubicBezTo>
                <a:close/>
                <a:moveTo>
                  <a:pt x="8" y="93"/>
                </a:moveTo>
                <a:cubicBezTo>
                  <a:pt x="8" y="93"/>
                  <a:pt x="7" y="93"/>
                  <a:pt x="7" y="92"/>
                </a:cubicBezTo>
                <a:cubicBezTo>
                  <a:pt x="7" y="44"/>
                  <a:pt x="7" y="44"/>
                  <a:pt x="7" y="44"/>
                </a:cubicBezTo>
                <a:cubicBezTo>
                  <a:pt x="7" y="44"/>
                  <a:pt x="7" y="44"/>
                  <a:pt x="7" y="44"/>
                </a:cubicBezTo>
                <a:cubicBezTo>
                  <a:pt x="7" y="32"/>
                  <a:pt x="13" y="20"/>
                  <a:pt x="22" y="12"/>
                </a:cubicBezTo>
                <a:cubicBezTo>
                  <a:pt x="22" y="93"/>
                  <a:pt x="22" y="93"/>
                  <a:pt x="22" y="93"/>
                </a:cubicBezTo>
                <a:lnTo>
                  <a:pt x="8" y="93"/>
                </a:lnTo>
                <a:close/>
                <a:moveTo>
                  <a:pt x="22" y="150"/>
                </a:moveTo>
                <a:cubicBezTo>
                  <a:pt x="22" y="152"/>
                  <a:pt x="21" y="154"/>
                  <a:pt x="19" y="154"/>
                </a:cubicBezTo>
                <a:cubicBezTo>
                  <a:pt x="17" y="154"/>
                  <a:pt x="15" y="152"/>
                  <a:pt x="15" y="150"/>
                </a:cubicBezTo>
                <a:cubicBezTo>
                  <a:pt x="15" y="100"/>
                  <a:pt x="15" y="100"/>
                  <a:pt x="15" y="100"/>
                </a:cubicBezTo>
                <a:cubicBezTo>
                  <a:pt x="22" y="100"/>
                  <a:pt x="22" y="100"/>
                  <a:pt x="22" y="100"/>
                </a:cubicBezTo>
                <a:lnTo>
                  <a:pt x="22" y="15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5" name="Freeform 55">
            <a:extLst>
              <a:ext uri="{FF2B5EF4-FFF2-40B4-BE49-F238E27FC236}">
                <a16:creationId xmlns:a16="http://schemas.microsoft.com/office/drawing/2014/main" xmlns="" id="{A752425B-22BF-4C24-A52E-871E24C3E982}"/>
              </a:ext>
            </a:extLst>
          </p:cNvPr>
          <p:cNvSpPr>
            <a:spLocks noEditPoints="1"/>
          </p:cNvSpPr>
          <p:nvPr/>
        </p:nvSpPr>
        <p:spPr bwMode="auto">
          <a:xfrm>
            <a:off x="3663950" y="981075"/>
            <a:ext cx="136525" cy="550863"/>
          </a:xfrm>
          <a:custGeom>
            <a:avLst/>
            <a:gdLst>
              <a:gd name="T0" fmla="*/ 37 w 40"/>
              <a:gd name="T1" fmla="*/ 0 h 160"/>
              <a:gd name="T2" fmla="*/ 33 w 40"/>
              <a:gd name="T3" fmla="*/ 4 h 160"/>
              <a:gd name="T4" fmla="*/ 33 w 40"/>
              <a:gd name="T5" fmla="*/ 45 h 160"/>
              <a:gd name="T6" fmla="*/ 24 w 40"/>
              <a:gd name="T7" fmla="*/ 45 h 160"/>
              <a:gd name="T8" fmla="*/ 24 w 40"/>
              <a:gd name="T9" fmla="*/ 4 h 160"/>
              <a:gd name="T10" fmla="*/ 20 w 40"/>
              <a:gd name="T11" fmla="*/ 0 h 160"/>
              <a:gd name="T12" fmla="*/ 16 w 40"/>
              <a:gd name="T13" fmla="*/ 4 h 160"/>
              <a:gd name="T14" fmla="*/ 16 w 40"/>
              <a:gd name="T15" fmla="*/ 45 h 160"/>
              <a:gd name="T16" fmla="*/ 7 w 40"/>
              <a:gd name="T17" fmla="*/ 45 h 160"/>
              <a:gd name="T18" fmla="*/ 7 w 40"/>
              <a:gd name="T19" fmla="*/ 4 h 160"/>
              <a:gd name="T20" fmla="*/ 3 w 40"/>
              <a:gd name="T21" fmla="*/ 0 h 160"/>
              <a:gd name="T22" fmla="*/ 0 w 40"/>
              <a:gd name="T23" fmla="*/ 4 h 160"/>
              <a:gd name="T24" fmla="*/ 0 w 40"/>
              <a:gd name="T25" fmla="*/ 57 h 160"/>
              <a:gd name="T26" fmla="*/ 11 w 40"/>
              <a:gd name="T27" fmla="*/ 68 h 160"/>
              <a:gd name="T28" fmla="*/ 11 w 40"/>
              <a:gd name="T29" fmla="*/ 68 h 160"/>
              <a:gd name="T30" fmla="*/ 6 w 40"/>
              <a:gd name="T31" fmla="*/ 145 h 160"/>
              <a:gd name="T32" fmla="*/ 10 w 40"/>
              <a:gd name="T33" fmla="*/ 156 h 160"/>
              <a:gd name="T34" fmla="*/ 20 w 40"/>
              <a:gd name="T35" fmla="*/ 160 h 160"/>
              <a:gd name="T36" fmla="*/ 30 w 40"/>
              <a:gd name="T37" fmla="*/ 156 h 160"/>
              <a:gd name="T38" fmla="*/ 34 w 40"/>
              <a:gd name="T39" fmla="*/ 145 h 160"/>
              <a:gd name="T40" fmla="*/ 29 w 40"/>
              <a:gd name="T41" fmla="*/ 68 h 160"/>
              <a:gd name="T42" fmla="*/ 30 w 40"/>
              <a:gd name="T43" fmla="*/ 68 h 160"/>
              <a:gd name="T44" fmla="*/ 40 w 40"/>
              <a:gd name="T45" fmla="*/ 57 h 160"/>
              <a:gd name="T46" fmla="*/ 40 w 40"/>
              <a:gd name="T47" fmla="*/ 4 h 160"/>
              <a:gd name="T48" fmla="*/ 37 w 40"/>
              <a:gd name="T49" fmla="*/ 0 h 160"/>
              <a:gd name="T50" fmla="*/ 25 w 40"/>
              <a:gd name="T51" fmla="*/ 151 h 160"/>
              <a:gd name="T52" fmla="*/ 20 w 40"/>
              <a:gd name="T53" fmla="*/ 153 h 160"/>
              <a:gd name="T54" fmla="*/ 15 w 40"/>
              <a:gd name="T55" fmla="*/ 151 h 160"/>
              <a:gd name="T56" fmla="*/ 13 w 40"/>
              <a:gd name="T57" fmla="*/ 146 h 160"/>
              <a:gd name="T58" fmla="*/ 19 w 40"/>
              <a:gd name="T59" fmla="*/ 68 h 160"/>
              <a:gd name="T60" fmla="*/ 22 w 40"/>
              <a:gd name="T61" fmla="*/ 68 h 160"/>
              <a:gd name="T62" fmla="*/ 27 w 40"/>
              <a:gd name="T63" fmla="*/ 146 h 160"/>
              <a:gd name="T64" fmla="*/ 25 w 40"/>
              <a:gd name="T65" fmla="*/ 151 h 160"/>
              <a:gd name="T66" fmla="*/ 33 w 40"/>
              <a:gd name="T67" fmla="*/ 57 h 160"/>
              <a:gd name="T68" fmla="*/ 30 w 40"/>
              <a:gd name="T69" fmla="*/ 60 h 160"/>
              <a:gd name="T70" fmla="*/ 15 w 40"/>
              <a:gd name="T71" fmla="*/ 60 h 160"/>
              <a:gd name="T72" fmla="*/ 15 w 40"/>
              <a:gd name="T73" fmla="*/ 60 h 160"/>
              <a:gd name="T74" fmla="*/ 11 w 40"/>
              <a:gd name="T75" fmla="*/ 60 h 160"/>
              <a:gd name="T76" fmla="*/ 7 w 40"/>
              <a:gd name="T77" fmla="*/ 57 h 160"/>
              <a:gd name="T78" fmla="*/ 7 w 40"/>
              <a:gd name="T79" fmla="*/ 53 h 160"/>
              <a:gd name="T80" fmla="*/ 33 w 40"/>
              <a:gd name="T81" fmla="*/ 53 h 160"/>
              <a:gd name="T82" fmla="*/ 33 w 40"/>
              <a:gd name="T83" fmla="*/ 57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40" h="160">
                <a:moveTo>
                  <a:pt x="37" y="0"/>
                </a:moveTo>
                <a:cubicBezTo>
                  <a:pt x="35" y="0"/>
                  <a:pt x="33" y="2"/>
                  <a:pt x="33" y="4"/>
                </a:cubicBezTo>
                <a:cubicBezTo>
                  <a:pt x="33" y="45"/>
                  <a:pt x="33" y="45"/>
                  <a:pt x="33" y="45"/>
                </a:cubicBezTo>
                <a:cubicBezTo>
                  <a:pt x="24" y="45"/>
                  <a:pt x="24" y="45"/>
                  <a:pt x="24" y="45"/>
                </a:cubicBezTo>
                <a:cubicBezTo>
                  <a:pt x="24" y="4"/>
                  <a:pt x="24" y="4"/>
                  <a:pt x="24" y="4"/>
                </a:cubicBezTo>
                <a:cubicBezTo>
                  <a:pt x="24" y="2"/>
                  <a:pt x="22" y="0"/>
                  <a:pt x="20" y="0"/>
                </a:cubicBezTo>
                <a:cubicBezTo>
                  <a:pt x="18" y="0"/>
                  <a:pt x="16" y="2"/>
                  <a:pt x="16" y="4"/>
                </a:cubicBezTo>
                <a:cubicBezTo>
                  <a:pt x="16" y="45"/>
                  <a:pt x="16" y="45"/>
                  <a:pt x="16" y="45"/>
                </a:cubicBezTo>
                <a:cubicBezTo>
                  <a:pt x="7" y="45"/>
                  <a:pt x="7" y="45"/>
                  <a:pt x="7" y="45"/>
                </a:cubicBezTo>
                <a:cubicBezTo>
                  <a:pt x="7" y="4"/>
                  <a:pt x="7" y="4"/>
                  <a:pt x="7" y="4"/>
                </a:cubicBezTo>
                <a:cubicBezTo>
                  <a:pt x="7" y="2"/>
                  <a:pt x="5" y="0"/>
                  <a:pt x="3" y="0"/>
                </a:cubicBezTo>
                <a:cubicBezTo>
                  <a:pt x="1" y="0"/>
                  <a:pt x="0" y="2"/>
                  <a:pt x="0" y="4"/>
                </a:cubicBezTo>
                <a:cubicBezTo>
                  <a:pt x="0" y="57"/>
                  <a:pt x="0" y="57"/>
                  <a:pt x="0" y="57"/>
                </a:cubicBezTo>
                <a:cubicBezTo>
                  <a:pt x="0" y="63"/>
                  <a:pt x="5" y="68"/>
                  <a:pt x="11" y="68"/>
                </a:cubicBezTo>
                <a:cubicBezTo>
                  <a:pt x="11" y="68"/>
                  <a:pt x="11" y="68"/>
                  <a:pt x="11" y="68"/>
                </a:cubicBezTo>
                <a:cubicBezTo>
                  <a:pt x="6" y="145"/>
                  <a:pt x="6" y="145"/>
                  <a:pt x="6" y="145"/>
                </a:cubicBezTo>
                <a:cubicBezTo>
                  <a:pt x="6" y="149"/>
                  <a:pt x="7" y="153"/>
                  <a:pt x="10" y="156"/>
                </a:cubicBezTo>
                <a:cubicBezTo>
                  <a:pt x="12" y="158"/>
                  <a:pt x="16" y="160"/>
                  <a:pt x="20" y="160"/>
                </a:cubicBezTo>
                <a:cubicBezTo>
                  <a:pt x="24" y="160"/>
                  <a:pt x="28" y="158"/>
                  <a:pt x="30" y="156"/>
                </a:cubicBezTo>
                <a:cubicBezTo>
                  <a:pt x="33" y="153"/>
                  <a:pt x="34" y="149"/>
                  <a:pt x="34" y="145"/>
                </a:cubicBezTo>
                <a:cubicBezTo>
                  <a:pt x="29" y="68"/>
                  <a:pt x="29" y="68"/>
                  <a:pt x="29" y="68"/>
                </a:cubicBezTo>
                <a:cubicBezTo>
                  <a:pt x="30" y="68"/>
                  <a:pt x="30" y="68"/>
                  <a:pt x="30" y="68"/>
                </a:cubicBezTo>
                <a:cubicBezTo>
                  <a:pt x="36" y="68"/>
                  <a:pt x="40" y="63"/>
                  <a:pt x="40" y="57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9" y="0"/>
                  <a:pt x="37" y="0"/>
                </a:cubicBezTo>
                <a:close/>
                <a:moveTo>
                  <a:pt x="25" y="151"/>
                </a:moveTo>
                <a:cubicBezTo>
                  <a:pt x="24" y="152"/>
                  <a:pt x="22" y="153"/>
                  <a:pt x="20" y="153"/>
                </a:cubicBezTo>
                <a:cubicBezTo>
                  <a:pt x="18" y="153"/>
                  <a:pt x="16" y="152"/>
                  <a:pt x="15" y="151"/>
                </a:cubicBezTo>
                <a:cubicBezTo>
                  <a:pt x="14" y="149"/>
                  <a:pt x="13" y="147"/>
                  <a:pt x="13" y="146"/>
                </a:cubicBezTo>
                <a:cubicBezTo>
                  <a:pt x="19" y="68"/>
                  <a:pt x="19" y="68"/>
                  <a:pt x="19" y="68"/>
                </a:cubicBezTo>
                <a:cubicBezTo>
                  <a:pt x="22" y="68"/>
                  <a:pt x="22" y="68"/>
                  <a:pt x="22" y="68"/>
                </a:cubicBezTo>
                <a:cubicBezTo>
                  <a:pt x="27" y="146"/>
                  <a:pt x="27" y="146"/>
                  <a:pt x="27" y="146"/>
                </a:cubicBezTo>
                <a:cubicBezTo>
                  <a:pt x="27" y="147"/>
                  <a:pt x="26" y="149"/>
                  <a:pt x="25" y="151"/>
                </a:cubicBezTo>
                <a:close/>
                <a:moveTo>
                  <a:pt x="33" y="57"/>
                </a:moveTo>
                <a:cubicBezTo>
                  <a:pt x="33" y="59"/>
                  <a:pt x="32" y="60"/>
                  <a:pt x="30" y="60"/>
                </a:cubicBezTo>
                <a:cubicBezTo>
                  <a:pt x="15" y="60"/>
                  <a:pt x="15" y="60"/>
                  <a:pt x="15" y="60"/>
                </a:cubicBezTo>
                <a:cubicBezTo>
                  <a:pt x="15" y="60"/>
                  <a:pt x="15" y="60"/>
                  <a:pt x="15" y="60"/>
                </a:cubicBezTo>
                <a:cubicBezTo>
                  <a:pt x="11" y="60"/>
                  <a:pt x="11" y="60"/>
                  <a:pt x="11" y="60"/>
                </a:cubicBezTo>
                <a:cubicBezTo>
                  <a:pt x="9" y="60"/>
                  <a:pt x="7" y="59"/>
                  <a:pt x="7" y="57"/>
                </a:cubicBezTo>
                <a:cubicBezTo>
                  <a:pt x="7" y="53"/>
                  <a:pt x="7" y="53"/>
                  <a:pt x="7" y="53"/>
                </a:cubicBezTo>
                <a:cubicBezTo>
                  <a:pt x="33" y="53"/>
                  <a:pt x="33" y="53"/>
                  <a:pt x="33" y="53"/>
                </a:cubicBezTo>
                <a:lnTo>
                  <a:pt x="33" y="5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6" name="Freeform 56">
            <a:extLst>
              <a:ext uri="{FF2B5EF4-FFF2-40B4-BE49-F238E27FC236}">
                <a16:creationId xmlns:a16="http://schemas.microsoft.com/office/drawing/2014/main" xmlns="" id="{7D6571E1-C3D7-42A2-8DD6-5BB5881AB011}"/>
              </a:ext>
            </a:extLst>
          </p:cNvPr>
          <p:cNvSpPr>
            <a:spLocks noEditPoints="1"/>
          </p:cNvSpPr>
          <p:nvPr/>
        </p:nvSpPr>
        <p:spPr bwMode="auto">
          <a:xfrm>
            <a:off x="3435350" y="1641475"/>
            <a:ext cx="546100" cy="485775"/>
          </a:xfrm>
          <a:custGeom>
            <a:avLst/>
            <a:gdLst>
              <a:gd name="T0" fmla="*/ 156 w 160"/>
              <a:gd name="T1" fmla="*/ 97 h 141"/>
              <a:gd name="T2" fmla="*/ 152 w 160"/>
              <a:gd name="T3" fmla="*/ 101 h 141"/>
              <a:gd name="T4" fmla="*/ 152 w 160"/>
              <a:gd name="T5" fmla="*/ 116 h 141"/>
              <a:gd name="T6" fmla="*/ 136 w 160"/>
              <a:gd name="T7" fmla="*/ 132 h 141"/>
              <a:gd name="T8" fmla="*/ 24 w 160"/>
              <a:gd name="T9" fmla="*/ 132 h 141"/>
              <a:gd name="T10" fmla="*/ 8 w 160"/>
              <a:gd name="T11" fmla="*/ 116 h 141"/>
              <a:gd name="T12" fmla="*/ 8 w 160"/>
              <a:gd name="T13" fmla="*/ 101 h 141"/>
              <a:gd name="T14" fmla="*/ 4 w 160"/>
              <a:gd name="T15" fmla="*/ 97 h 141"/>
              <a:gd name="T16" fmla="*/ 0 w 160"/>
              <a:gd name="T17" fmla="*/ 101 h 141"/>
              <a:gd name="T18" fmla="*/ 0 w 160"/>
              <a:gd name="T19" fmla="*/ 116 h 141"/>
              <a:gd name="T20" fmla="*/ 24 w 160"/>
              <a:gd name="T21" fmla="*/ 141 h 141"/>
              <a:gd name="T22" fmla="*/ 136 w 160"/>
              <a:gd name="T23" fmla="*/ 141 h 141"/>
              <a:gd name="T24" fmla="*/ 160 w 160"/>
              <a:gd name="T25" fmla="*/ 116 h 141"/>
              <a:gd name="T26" fmla="*/ 160 w 160"/>
              <a:gd name="T27" fmla="*/ 101 h 141"/>
              <a:gd name="T28" fmla="*/ 156 w 160"/>
              <a:gd name="T29" fmla="*/ 97 h 141"/>
              <a:gd name="T30" fmla="*/ 131 w 160"/>
              <a:gd name="T31" fmla="*/ 113 h 141"/>
              <a:gd name="T32" fmla="*/ 29 w 160"/>
              <a:gd name="T33" fmla="*/ 113 h 141"/>
              <a:gd name="T34" fmla="*/ 25 w 160"/>
              <a:gd name="T35" fmla="*/ 117 h 141"/>
              <a:gd name="T36" fmla="*/ 29 w 160"/>
              <a:gd name="T37" fmla="*/ 121 h 141"/>
              <a:gd name="T38" fmla="*/ 131 w 160"/>
              <a:gd name="T39" fmla="*/ 121 h 141"/>
              <a:gd name="T40" fmla="*/ 135 w 160"/>
              <a:gd name="T41" fmla="*/ 117 h 141"/>
              <a:gd name="T42" fmla="*/ 131 w 160"/>
              <a:gd name="T43" fmla="*/ 113 h 141"/>
              <a:gd name="T44" fmla="*/ 121 w 160"/>
              <a:gd name="T45" fmla="*/ 55 h 141"/>
              <a:gd name="T46" fmla="*/ 115 w 160"/>
              <a:gd name="T47" fmla="*/ 55 h 141"/>
              <a:gd name="T48" fmla="*/ 84 w 160"/>
              <a:gd name="T49" fmla="*/ 83 h 141"/>
              <a:gd name="T50" fmla="*/ 84 w 160"/>
              <a:gd name="T51" fmla="*/ 4 h 141"/>
              <a:gd name="T52" fmla="*/ 80 w 160"/>
              <a:gd name="T53" fmla="*/ 0 h 141"/>
              <a:gd name="T54" fmla="*/ 76 w 160"/>
              <a:gd name="T55" fmla="*/ 4 h 141"/>
              <a:gd name="T56" fmla="*/ 76 w 160"/>
              <a:gd name="T57" fmla="*/ 83 h 141"/>
              <a:gd name="T58" fmla="*/ 45 w 160"/>
              <a:gd name="T59" fmla="*/ 55 h 141"/>
              <a:gd name="T60" fmla="*/ 39 w 160"/>
              <a:gd name="T61" fmla="*/ 55 h 141"/>
              <a:gd name="T62" fmla="*/ 39 w 160"/>
              <a:gd name="T63" fmla="*/ 61 h 141"/>
              <a:gd name="T64" fmla="*/ 73 w 160"/>
              <a:gd name="T65" fmla="*/ 92 h 141"/>
              <a:gd name="T66" fmla="*/ 80 w 160"/>
              <a:gd name="T67" fmla="*/ 94 h 141"/>
              <a:gd name="T68" fmla="*/ 87 w 160"/>
              <a:gd name="T69" fmla="*/ 92 h 141"/>
              <a:gd name="T70" fmla="*/ 121 w 160"/>
              <a:gd name="T71" fmla="*/ 61 h 141"/>
              <a:gd name="T72" fmla="*/ 121 w 160"/>
              <a:gd name="T73" fmla="*/ 55 h 1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60" h="141">
                <a:moveTo>
                  <a:pt x="156" y="97"/>
                </a:moveTo>
                <a:cubicBezTo>
                  <a:pt x="154" y="97"/>
                  <a:pt x="152" y="98"/>
                  <a:pt x="152" y="101"/>
                </a:cubicBezTo>
                <a:cubicBezTo>
                  <a:pt x="152" y="116"/>
                  <a:pt x="152" y="116"/>
                  <a:pt x="152" y="116"/>
                </a:cubicBezTo>
                <a:cubicBezTo>
                  <a:pt x="152" y="125"/>
                  <a:pt x="145" y="132"/>
                  <a:pt x="136" y="132"/>
                </a:cubicBezTo>
                <a:cubicBezTo>
                  <a:pt x="24" y="132"/>
                  <a:pt x="24" y="132"/>
                  <a:pt x="24" y="132"/>
                </a:cubicBezTo>
                <a:cubicBezTo>
                  <a:pt x="15" y="132"/>
                  <a:pt x="8" y="125"/>
                  <a:pt x="8" y="116"/>
                </a:cubicBezTo>
                <a:cubicBezTo>
                  <a:pt x="8" y="101"/>
                  <a:pt x="8" y="101"/>
                  <a:pt x="8" y="101"/>
                </a:cubicBezTo>
                <a:cubicBezTo>
                  <a:pt x="8" y="98"/>
                  <a:pt x="6" y="97"/>
                  <a:pt x="4" y="97"/>
                </a:cubicBezTo>
                <a:cubicBezTo>
                  <a:pt x="2" y="97"/>
                  <a:pt x="0" y="98"/>
                  <a:pt x="0" y="101"/>
                </a:cubicBezTo>
                <a:cubicBezTo>
                  <a:pt x="0" y="116"/>
                  <a:pt x="0" y="116"/>
                  <a:pt x="0" y="116"/>
                </a:cubicBezTo>
                <a:cubicBezTo>
                  <a:pt x="0" y="130"/>
                  <a:pt x="11" y="141"/>
                  <a:pt x="24" y="141"/>
                </a:cubicBezTo>
                <a:cubicBezTo>
                  <a:pt x="136" y="141"/>
                  <a:pt x="136" y="141"/>
                  <a:pt x="136" y="141"/>
                </a:cubicBezTo>
                <a:cubicBezTo>
                  <a:pt x="149" y="141"/>
                  <a:pt x="160" y="130"/>
                  <a:pt x="160" y="116"/>
                </a:cubicBezTo>
                <a:cubicBezTo>
                  <a:pt x="160" y="101"/>
                  <a:pt x="160" y="101"/>
                  <a:pt x="160" y="101"/>
                </a:cubicBezTo>
                <a:cubicBezTo>
                  <a:pt x="160" y="98"/>
                  <a:pt x="158" y="97"/>
                  <a:pt x="156" y="97"/>
                </a:cubicBezTo>
                <a:close/>
                <a:moveTo>
                  <a:pt x="131" y="113"/>
                </a:moveTo>
                <a:cubicBezTo>
                  <a:pt x="29" y="113"/>
                  <a:pt x="29" y="113"/>
                  <a:pt x="29" y="113"/>
                </a:cubicBezTo>
                <a:cubicBezTo>
                  <a:pt x="27" y="113"/>
                  <a:pt x="25" y="114"/>
                  <a:pt x="25" y="117"/>
                </a:cubicBezTo>
                <a:cubicBezTo>
                  <a:pt x="25" y="119"/>
                  <a:pt x="27" y="121"/>
                  <a:pt x="29" y="121"/>
                </a:cubicBezTo>
                <a:cubicBezTo>
                  <a:pt x="131" y="121"/>
                  <a:pt x="131" y="121"/>
                  <a:pt x="131" y="121"/>
                </a:cubicBezTo>
                <a:cubicBezTo>
                  <a:pt x="133" y="121"/>
                  <a:pt x="135" y="119"/>
                  <a:pt x="135" y="117"/>
                </a:cubicBezTo>
                <a:cubicBezTo>
                  <a:pt x="135" y="114"/>
                  <a:pt x="133" y="113"/>
                  <a:pt x="131" y="113"/>
                </a:cubicBezTo>
                <a:close/>
                <a:moveTo>
                  <a:pt x="121" y="55"/>
                </a:moveTo>
                <a:cubicBezTo>
                  <a:pt x="120" y="54"/>
                  <a:pt x="117" y="53"/>
                  <a:pt x="115" y="55"/>
                </a:cubicBezTo>
                <a:cubicBezTo>
                  <a:pt x="84" y="83"/>
                  <a:pt x="84" y="83"/>
                  <a:pt x="84" y="83"/>
                </a:cubicBezTo>
                <a:cubicBezTo>
                  <a:pt x="84" y="4"/>
                  <a:pt x="84" y="4"/>
                  <a:pt x="84" y="4"/>
                </a:cubicBezTo>
                <a:cubicBezTo>
                  <a:pt x="84" y="2"/>
                  <a:pt x="82" y="0"/>
                  <a:pt x="80" y="0"/>
                </a:cubicBezTo>
                <a:cubicBezTo>
                  <a:pt x="78" y="0"/>
                  <a:pt x="76" y="2"/>
                  <a:pt x="76" y="4"/>
                </a:cubicBezTo>
                <a:cubicBezTo>
                  <a:pt x="76" y="83"/>
                  <a:pt x="76" y="83"/>
                  <a:pt x="76" y="83"/>
                </a:cubicBezTo>
                <a:cubicBezTo>
                  <a:pt x="45" y="55"/>
                  <a:pt x="45" y="55"/>
                  <a:pt x="45" y="55"/>
                </a:cubicBezTo>
                <a:cubicBezTo>
                  <a:pt x="43" y="53"/>
                  <a:pt x="40" y="54"/>
                  <a:pt x="39" y="55"/>
                </a:cubicBezTo>
                <a:cubicBezTo>
                  <a:pt x="37" y="57"/>
                  <a:pt x="37" y="60"/>
                  <a:pt x="39" y="61"/>
                </a:cubicBezTo>
                <a:cubicBezTo>
                  <a:pt x="73" y="92"/>
                  <a:pt x="73" y="92"/>
                  <a:pt x="73" y="92"/>
                </a:cubicBezTo>
                <a:cubicBezTo>
                  <a:pt x="75" y="93"/>
                  <a:pt x="78" y="94"/>
                  <a:pt x="80" y="94"/>
                </a:cubicBezTo>
                <a:cubicBezTo>
                  <a:pt x="82" y="94"/>
                  <a:pt x="85" y="93"/>
                  <a:pt x="87" y="92"/>
                </a:cubicBezTo>
                <a:cubicBezTo>
                  <a:pt x="121" y="61"/>
                  <a:pt x="121" y="61"/>
                  <a:pt x="121" y="61"/>
                </a:cubicBezTo>
                <a:cubicBezTo>
                  <a:pt x="123" y="60"/>
                  <a:pt x="123" y="57"/>
                  <a:pt x="121" y="5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7" name="Freeform 57">
            <a:extLst>
              <a:ext uri="{FF2B5EF4-FFF2-40B4-BE49-F238E27FC236}">
                <a16:creationId xmlns:a16="http://schemas.microsoft.com/office/drawing/2014/main" xmlns="" id="{C46EFEF6-CBF3-4BBC-ACB4-FF438883F333}"/>
              </a:ext>
            </a:extLst>
          </p:cNvPr>
          <p:cNvSpPr>
            <a:spLocks noEditPoints="1"/>
          </p:cNvSpPr>
          <p:nvPr/>
        </p:nvSpPr>
        <p:spPr bwMode="auto">
          <a:xfrm>
            <a:off x="3449638" y="2233613"/>
            <a:ext cx="430213" cy="550863"/>
          </a:xfrm>
          <a:custGeom>
            <a:avLst/>
            <a:gdLst>
              <a:gd name="T0" fmla="*/ 122 w 126"/>
              <a:gd name="T1" fmla="*/ 24 h 160"/>
              <a:gd name="T2" fmla="*/ 126 w 126"/>
              <a:gd name="T3" fmla="*/ 21 h 160"/>
              <a:gd name="T4" fmla="*/ 126 w 126"/>
              <a:gd name="T5" fmla="*/ 8 h 160"/>
              <a:gd name="T6" fmla="*/ 118 w 126"/>
              <a:gd name="T7" fmla="*/ 0 h 160"/>
              <a:gd name="T8" fmla="*/ 36 w 126"/>
              <a:gd name="T9" fmla="*/ 0 h 160"/>
              <a:gd name="T10" fmla="*/ 33 w 126"/>
              <a:gd name="T11" fmla="*/ 1 h 160"/>
              <a:gd name="T12" fmla="*/ 1 w 126"/>
              <a:gd name="T13" fmla="*/ 33 h 160"/>
              <a:gd name="T14" fmla="*/ 0 w 126"/>
              <a:gd name="T15" fmla="*/ 36 h 160"/>
              <a:gd name="T16" fmla="*/ 0 w 126"/>
              <a:gd name="T17" fmla="*/ 152 h 160"/>
              <a:gd name="T18" fmla="*/ 8 w 126"/>
              <a:gd name="T19" fmla="*/ 160 h 160"/>
              <a:gd name="T20" fmla="*/ 118 w 126"/>
              <a:gd name="T21" fmla="*/ 160 h 160"/>
              <a:gd name="T22" fmla="*/ 126 w 126"/>
              <a:gd name="T23" fmla="*/ 152 h 160"/>
              <a:gd name="T24" fmla="*/ 126 w 126"/>
              <a:gd name="T25" fmla="*/ 93 h 160"/>
              <a:gd name="T26" fmla="*/ 122 w 126"/>
              <a:gd name="T27" fmla="*/ 89 h 160"/>
              <a:gd name="T28" fmla="*/ 118 w 126"/>
              <a:gd name="T29" fmla="*/ 93 h 160"/>
              <a:gd name="T30" fmla="*/ 118 w 126"/>
              <a:gd name="T31" fmla="*/ 152 h 160"/>
              <a:gd name="T32" fmla="*/ 118 w 126"/>
              <a:gd name="T33" fmla="*/ 152 h 160"/>
              <a:gd name="T34" fmla="*/ 8 w 126"/>
              <a:gd name="T35" fmla="*/ 152 h 160"/>
              <a:gd name="T36" fmla="*/ 8 w 126"/>
              <a:gd name="T37" fmla="*/ 152 h 160"/>
              <a:gd name="T38" fmla="*/ 8 w 126"/>
              <a:gd name="T39" fmla="*/ 40 h 160"/>
              <a:gd name="T40" fmla="*/ 31 w 126"/>
              <a:gd name="T41" fmla="*/ 40 h 160"/>
              <a:gd name="T42" fmla="*/ 40 w 126"/>
              <a:gd name="T43" fmla="*/ 31 h 160"/>
              <a:gd name="T44" fmla="*/ 40 w 126"/>
              <a:gd name="T45" fmla="*/ 8 h 160"/>
              <a:gd name="T46" fmla="*/ 118 w 126"/>
              <a:gd name="T47" fmla="*/ 8 h 160"/>
              <a:gd name="T48" fmla="*/ 118 w 126"/>
              <a:gd name="T49" fmla="*/ 8 h 160"/>
              <a:gd name="T50" fmla="*/ 118 w 126"/>
              <a:gd name="T51" fmla="*/ 21 h 160"/>
              <a:gd name="T52" fmla="*/ 122 w 126"/>
              <a:gd name="T53" fmla="*/ 24 h 160"/>
              <a:gd name="T54" fmla="*/ 32 w 126"/>
              <a:gd name="T55" fmla="*/ 31 h 160"/>
              <a:gd name="T56" fmla="*/ 31 w 126"/>
              <a:gd name="T57" fmla="*/ 32 h 160"/>
              <a:gd name="T58" fmla="*/ 13 w 126"/>
              <a:gd name="T59" fmla="*/ 32 h 160"/>
              <a:gd name="T60" fmla="*/ 32 w 126"/>
              <a:gd name="T61" fmla="*/ 13 h 160"/>
              <a:gd name="T62" fmla="*/ 32 w 126"/>
              <a:gd name="T63" fmla="*/ 31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26" h="160">
                <a:moveTo>
                  <a:pt x="122" y="24"/>
                </a:moveTo>
                <a:cubicBezTo>
                  <a:pt x="124" y="24"/>
                  <a:pt x="126" y="23"/>
                  <a:pt x="126" y="21"/>
                </a:cubicBezTo>
                <a:cubicBezTo>
                  <a:pt x="126" y="8"/>
                  <a:pt x="126" y="8"/>
                  <a:pt x="126" y="8"/>
                </a:cubicBezTo>
                <a:cubicBezTo>
                  <a:pt x="126" y="4"/>
                  <a:pt x="122" y="0"/>
                  <a:pt x="118" y="0"/>
                </a:cubicBezTo>
                <a:cubicBezTo>
                  <a:pt x="36" y="0"/>
                  <a:pt x="36" y="0"/>
                  <a:pt x="36" y="0"/>
                </a:cubicBezTo>
                <a:cubicBezTo>
                  <a:pt x="35" y="0"/>
                  <a:pt x="34" y="0"/>
                  <a:pt x="33" y="1"/>
                </a:cubicBezTo>
                <a:cubicBezTo>
                  <a:pt x="1" y="33"/>
                  <a:pt x="1" y="33"/>
                  <a:pt x="1" y="33"/>
                </a:cubicBezTo>
                <a:cubicBezTo>
                  <a:pt x="0" y="34"/>
                  <a:pt x="0" y="35"/>
                  <a:pt x="0" y="36"/>
                </a:cubicBezTo>
                <a:cubicBezTo>
                  <a:pt x="0" y="152"/>
                  <a:pt x="0" y="152"/>
                  <a:pt x="0" y="152"/>
                </a:cubicBezTo>
                <a:cubicBezTo>
                  <a:pt x="0" y="156"/>
                  <a:pt x="4" y="160"/>
                  <a:pt x="8" y="160"/>
                </a:cubicBezTo>
                <a:cubicBezTo>
                  <a:pt x="118" y="160"/>
                  <a:pt x="118" y="160"/>
                  <a:pt x="118" y="160"/>
                </a:cubicBezTo>
                <a:cubicBezTo>
                  <a:pt x="122" y="160"/>
                  <a:pt x="126" y="156"/>
                  <a:pt x="126" y="152"/>
                </a:cubicBezTo>
                <a:cubicBezTo>
                  <a:pt x="126" y="93"/>
                  <a:pt x="126" y="93"/>
                  <a:pt x="126" y="93"/>
                </a:cubicBezTo>
                <a:cubicBezTo>
                  <a:pt x="126" y="90"/>
                  <a:pt x="124" y="89"/>
                  <a:pt x="122" y="89"/>
                </a:cubicBezTo>
                <a:cubicBezTo>
                  <a:pt x="120" y="89"/>
                  <a:pt x="118" y="90"/>
                  <a:pt x="118" y="93"/>
                </a:cubicBezTo>
                <a:cubicBezTo>
                  <a:pt x="118" y="152"/>
                  <a:pt x="118" y="152"/>
                  <a:pt x="118" y="152"/>
                </a:cubicBezTo>
                <a:cubicBezTo>
                  <a:pt x="118" y="152"/>
                  <a:pt x="118" y="152"/>
                  <a:pt x="118" y="152"/>
                </a:cubicBezTo>
                <a:cubicBezTo>
                  <a:pt x="8" y="152"/>
                  <a:pt x="8" y="152"/>
                  <a:pt x="8" y="152"/>
                </a:cubicBezTo>
                <a:cubicBezTo>
                  <a:pt x="8" y="152"/>
                  <a:pt x="8" y="152"/>
                  <a:pt x="8" y="152"/>
                </a:cubicBezTo>
                <a:cubicBezTo>
                  <a:pt x="8" y="40"/>
                  <a:pt x="8" y="40"/>
                  <a:pt x="8" y="40"/>
                </a:cubicBezTo>
                <a:cubicBezTo>
                  <a:pt x="31" y="40"/>
                  <a:pt x="31" y="40"/>
                  <a:pt x="31" y="40"/>
                </a:cubicBezTo>
                <a:cubicBezTo>
                  <a:pt x="36" y="40"/>
                  <a:pt x="40" y="36"/>
                  <a:pt x="40" y="31"/>
                </a:cubicBezTo>
                <a:cubicBezTo>
                  <a:pt x="40" y="8"/>
                  <a:pt x="40" y="8"/>
                  <a:pt x="40" y="8"/>
                </a:cubicBezTo>
                <a:cubicBezTo>
                  <a:pt x="118" y="8"/>
                  <a:pt x="118" y="8"/>
                  <a:pt x="118" y="8"/>
                </a:cubicBezTo>
                <a:cubicBezTo>
                  <a:pt x="118" y="8"/>
                  <a:pt x="118" y="8"/>
                  <a:pt x="118" y="8"/>
                </a:cubicBezTo>
                <a:cubicBezTo>
                  <a:pt x="118" y="21"/>
                  <a:pt x="118" y="21"/>
                  <a:pt x="118" y="21"/>
                </a:cubicBezTo>
                <a:cubicBezTo>
                  <a:pt x="118" y="23"/>
                  <a:pt x="120" y="24"/>
                  <a:pt x="122" y="24"/>
                </a:cubicBezTo>
                <a:close/>
                <a:moveTo>
                  <a:pt x="32" y="31"/>
                </a:moveTo>
                <a:cubicBezTo>
                  <a:pt x="32" y="32"/>
                  <a:pt x="32" y="32"/>
                  <a:pt x="31" y="32"/>
                </a:cubicBezTo>
                <a:cubicBezTo>
                  <a:pt x="13" y="32"/>
                  <a:pt x="13" y="32"/>
                  <a:pt x="13" y="32"/>
                </a:cubicBezTo>
                <a:cubicBezTo>
                  <a:pt x="32" y="13"/>
                  <a:pt x="32" y="13"/>
                  <a:pt x="32" y="13"/>
                </a:cubicBezTo>
                <a:lnTo>
                  <a:pt x="32" y="3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8" name="Freeform 58">
            <a:extLst>
              <a:ext uri="{FF2B5EF4-FFF2-40B4-BE49-F238E27FC236}">
                <a16:creationId xmlns:a16="http://schemas.microsoft.com/office/drawing/2014/main" xmlns="" id="{B9993D03-B9E1-4118-8EEF-FE99E762BE13}"/>
              </a:ext>
            </a:extLst>
          </p:cNvPr>
          <p:cNvSpPr>
            <a:spLocks noEditPoints="1"/>
          </p:cNvSpPr>
          <p:nvPr/>
        </p:nvSpPr>
        <p:spPr bwMode="auto">
          <a:xfrm>
            <a:off x="3538538" y="2309813"/>
            <a:ext cx="446088" cy="381000"/>
          </a:xfrm>
          <a:custGeom>
            <a:avLst/>
            <a:gdLst>
              <a:gd name="T0" fmla="*/ 126 w 131"/>
              <a:gd name="T1" fmla="*/ 9 h 111"/>
              <a:gd name="T2" fmla="*/ 121 w 131"/>
              <a:gd name="T3" fmla="*/ 5 h 111"/>
              <a:gd name="T4" fmla="*/ 103 w 131"/>
              <a:gd name="T5" fmla="*/ 5 h 111"/>
              <a:gd name="T6" fmla="*/ 67 w 131"/>
              <a:gd name="T7" fmla="*/ 41 h 111"/>
              <a:gd name="T8" fmla="*/ 4 w 131"/>
              <a:gd name="T9" fmla="*/ 41 h 111"/>
              <a:gd name="T10" fmla="*/ 0 w 131"/>
              <a:gd name="T11" fmla="*/ 45 h 111"/>
              <a:gd name="T12" fmla="*/ 4 w 131"/>
              <a:gd name="T13" fmla="*/ 49 h 111"/>
              <a:gd name="T14" fmla="*/ 59 w 131"/>
              <a:gd name="T15" fmla="*/ 49 h 111"/>
              <a:gd name="T16" fmla="*/ 36 w 131"/>
              <a:gd name="T17" fmla="*/ 72 h 111"/>
              <a:gd name="T18" fmla="*/ 4 w 131"/>
              <a:gd name="T19" fmla="*/ 72 h 111"/>
              <a:gd name="T20" fmla="*/ 0 w 131"/>
              <a:gd name="T21" fmla="*/ 76 h 111"/>
              <a:gd name="T22" fmla="*/ 4 w 131"/>
              <a:gd name="T23" fmla="*/ 80 h 111"/>
              <a:gd name="T24" fmla="*/ 28 w 131"/>
              <a:gd name="T25" fmla="*/ 80 h 111"/>
              <a:gd name="T26" fmla="*/ 28 w 131"/>
              <a:gd name="T27" fmla="*/ 80 h 111"/>
              <a:gd name="T28" fmla="*/ 27 w 131"/>
              <a:gd name="T29" fmla="*/ 81 h 111"/>
              <a:gd name="T30" fmla="*/ 21 w 131"/>
              <a:gd name="T31" fmla="*/ 103 h 111"/>
              <a:gd name="T32" fmla="*/ 4 w 131"/>
              <a:gd name="T33" fmla="*/ 103 h 111"/>
              <a:gd name="T34" fmla="*/ 0 w 131"/>
              <a:gd name="T35" fmla="*/ 107 h 111"/>
              <a:gd name="T36" fmla="*/ 4 w 131"/>
              <a:gd name="T37" fmla="*/ 111 h 111"/>
              <a:gd name="T38" fmla="*/ 24 w 131"/>
              <a:gd name="T39" fmla="*/ 111 h 111"/>
              <a:gd name="T40" fmla="*/ 25 w 131"/>
              <a:gd name="T41" fmla="*/ 110 h 111"/>
              <a:gd name="T42" fmla="*/ 49 w 131"/>
              <a:gd name="T43" fmla="*/ 104 h 111"/>
              <a:gd name="T44" fmla="*/ 51 w 131"/>
              <a:gd name="T45" fmla="*/ 103 h 111"/>
              <a:gd name="T46" fmla="*/ 126 w 131"/>
              <a:gd name="T47" fmla="*/ 28 h 111"/>
              <a:gd name="T48" fmla="*/ 126 w 131"/>
              <a:gd name="T49" fmla="*/ 9 h 111"/>
              <a:gd name="T50" fmla="*/ 30 w 131"/>
              <a:gd name="T51" fmla="*/ 101 h 111"/>
              <a:gd name="T52" fmla="*/ 33 w 131"/>
              <a:gd name="T53" fmla="*/ 90 h 111"/>
              <a:gd name="T54" fmla="*/ 41 w 131"/>
              <a:gd name="T55" fmla="*/ 98 h 111"/>
              <a:gd name="T56" fmla="*/ 30 w 131"/>
              <a:gd name="T57" fmla="*/ 101 h 111"/>
              <a:gd name="T58" fmla="*/ 48 w 131"/>
              <a:gd name="T59" fmla="*/ 94 h 111"/>
              <a:gd name="T60" fmla="*/ 36 w 131"/>
              <a:gd name="T61" fmla="*/ 82 h 111"/>
              <a:gd name="T62" fmla="*/ 98 w 131"/>
              <a:gd name="T63" fmla="*/ 21 h 111"/>
              <a:gd name="T64" fmla="*/ 110 w 131"/>
              <a:gd name="T65" fmla="*/ 33 h 111"/>
              <a:gd name="T66" fmla="*/ 48 w 131"/>
              <a:gd name="T67" fmla="*/ 94 h 111"/>
              <a:gd name="T68" fmla="*/ 120 w 131"/>
              <a:gd name="T69" fmla="*/ 22 h 111"/>
              <a:gd name="T70" fmla="*/ 116 w 131"/>
              <a:gd name="T71" fmla="*/ 27 h 111"/>
              <a:gd name="T72" fmla="*/ 103 w 131"/>
              <a:gd name="T73" fmla="*/ 15 h 111"/>
              <a:gd name="T74" fmla="*/ 108 w 131"/>
              <a:gd name="T75" fmla="*/ 10 h 111"/>
              <a:gd name="T76" fmla="*/ 116 w 131"/>
              <a:gd name="T77" fmla="*/ 10 h 111"/>
              <a:gd name="T78" fmla="*/ 120 w 131"/>
              <a:gd name="T79" fmla="*/ 15 h 111"/>
              <a:gd name="T80" fmla="*/ 120 w 131"/>
              <a:gd name="T81" fmla="*/ 22 h 1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131" h="111">
                <a:moveTo>
                  <a:pt x="126" y="9"/>
                </a:moveTo>
                <a:cubicBezTo>
                  <a:pt x="121" y="5"/>
                  <a:pt x="121" y="5"/>
                  <a:pt x="121" y="5"/>
                </a:cubicBezTo>
                <a:cubicBezTo>
                  <a:pt x="116" y="0"/>
                  <a:pt x="108" y="0"/>
                  <a:pt x="103" y="5"/>
                </a:cubicBezTo>
                <a:cubicBezTo>
                  <a:pt x="67" y="41"/>
                  <a:pt x="67" y="41"/>
                  <a:pt x="67" y="41"/>
                </a:cubicBezTo>
                <a:cubicBezTo>
                  <a:pt x="4" y="41"/>
                  <a:pt x="4" y="41"/>
                  <a:pt x="4" y="41"/>
                </a:cubicBezTo>
                <a:cubicBezTo>
                  <a:pt x="2" y="41"/>
                  <a:pt x="0" y="43"/>
                  <a:pt x="0" y="45"/>
                </a:cubicBezTo>
                <a:cubicBezTo>
                  <a:pt x="0" y="47"/>
                  <a:pt x="2" y="49"/>
                  <a:pt x="4" y="49"/>
                </a:cubicBezTo>
                <a:cubicBezTo>
                  <a:pt x="59" y="49"/>
                  <a:pt x="59" y="49"/>
                  <a:pt x="59" y="49"/>
                </a:cubicBezTo>
                <a:cubicBezTo>
                  <a:pt x="36" y="72"/>
                  <a:pt x="36" y="72"/>
                  <a:pt x="36" y="72"/>
                </a:cubicBezTo>
                <a:cubicBezTo>
                  <a:pt x="4" y="72"/>
                  <a:pt x="4" y="72"/>
                  <a:pt x="4" y="72"/>
                </a:cubicBezTo>
                <a:cubicBezTo>
                  <a:pt x="2" y="72"/>
                  <a:pt x="0" y="74"/>
                  <a:pt x="0" y="76"/>
                </a:cubicBezTo>
                <a:cubicBezTo>
                  <a:pt x="0" y="78"/>
                  <a:pt x="2" y="80"/>
                  <a:pt x="4" y="80"/>
                </a:cubicBezTo>
                <a:cubicBezTo>
                  <a:pt x="28" y="80"/>
                  <a:pt x="28" y="80"/>
                  <a:pt x="28" y="80"/>
                </a:cubicBezTo>
                <a:cubicBezTo>
                  <a:pt x="28" y="80"/>
                  <a:pt x="28" y="80"/>
                  <a:pt x="28" y="80"/>
                </a:cubicBezTo>
                <a:cubicBezTo>
                  <a:pt x="28" y="80"/>
                  <a:pt x="27" y="81"/>
                  <a:pt x="27" y="81"/>
                </a:cubicBezTo>
                <a:cubicBezTo>
                  <a:pt x="21" y="103"/>
                  <a:pt x="21" y="103"/>
                  <a:pt x="21" y="103"/>
                </a:cubicBezTo>
                <a:cubicBezTo>
                  <a:pt x="4" y="103"/>
                  <a:pt x="4" y="103"/>
                  <a:pt x="4" y="103"/>
                </a:cubicBezTo>
                <a:cubicBezTo>
                  <a:pt x="2" y="103"/>
                  <a:pt x="0" y="105"/>
                  <a:pt x="0" y="107"/>
                </a:cubicBezTo>
                <a:cubicBezTo>
                  <a:pt x="0" y="109"/>
                  <a:pt x="2" y="111"/>
                  <a:pt x="4" y="111"/>
                </a:cubicBezTo>
                <a:cubicBezTo>
                  <a:pt x="24" y="111"/>
                  <a:pt x="24" y="111"/>
                  <a:pt x="24" y="111"/>
                </a:cubicBezTo>
                <a:cubicBezTo>
                  <a:pt x="24" y="111"/>
                  <a:pt x="25" y="110"/>
                  <a:pt x="25" y="110"/>
                </a:cubicBezTo>
                <a:cubicBezTo>
                  <a:pt x="25" y="110"/>
                  <a:pt x="49" y="104"/>
                  <a:pt x="49" y="104"/>
                </a:cubicBezTo>
                <a:cubicBezTo>
                  <a:pt x="50" y="103"/>
                  <a:pt x="51" y="103"/>
                  <a:pt x="51" y="103"/>
                </a:cubicBezTo>
                <a:cubicBezTo>
                  <a:pt x="126" y="28"/>
                  <a:pt x="126" y="28"/>
                  <a:pt x="126" y="28"/>
                </a:cubicBezTo>
                <a:cubicBezTo>
                  <a:pt x="131" y="23"/>
                  <a:pt x="131" y="14"/>
                  <a:pt x="126" y="9"/>
                </a:cubicBezTo>
                <a:close/>
                <a:moveTo>
                  <a:pt x="30" y="101"/>
                </a:moveTo>
                <a:cubicBezTo>
                  <a:pt x="33" y="90"/>
                  <a:pt x="33" y="90"/>
                  <a:pt x="33" y="90"/>
                </a:cubicBezTo>
                <a:cubicBezTo>
                  <a:pt x="41" y="98"/>
                  <a:pt x="41" y="98"/>
                  <a:pt x="41" y="98"/>
                </a:cubicBezTo>
                <a:lnTo>
                  <a:pt x="30" y="101"/>
                </a:lnTo>
                <a:close/>
                <a:moveTo>
                  <a:pt x="48" y="94"/>
                </a:moveTo>
                <a:cubicBezTo>
                  <a:pt x="36" y="82"/>
                  <a:pt x="36" y="82"/>
                  <a:pt x="36" y="82"/>
                </a:cubicBezTo>
                <a:cubicBezTo>
                  <a:pt x="98" y="21"/>
                  <a:pt x="98" y="21"/>
                  <a:pt x="98" y="21"/>
                </a:cubicBezTo>
                <a:cubicBezTo>
                  <a:pt x="110" y="33"/>
                  <a:pt x="110" y="33"/>
                  <a:pt x="110" y="33"/>
                </a:cubicBezTo>
                <a:lnTo>
                  <a:pt x="48" y="94"/>
                </a:lnTo>
                <a:close/>
                <a:moveTo>
                  <a:pt x="120" y="22"/>
                </a:moveTo>
                <a:cubicBezTo>
                  <a:pt x="116" y="27"/>
                  <a:pt x="116" y="27"/>
                  <a:pt x="116" y="27"/>
                </a:cubicBezTo>
                <a:cubicBezTo>
                  <a:pt x="103" y="15"/>
                  <a:pt x="103" y="15"/>
                  <a:pt x="103" y="15"/>
                </a:cubicBezTo>
                <a:cubicBezTo>
                  <a:pt x="108" y="10"/>
                  <a:pt x="108" y="10"/>
                  <a:pt x="108" y="10"/>
                </a:cubicBezTo>
                <a:cubicBezTo>
                  <a:pt x="110" y="8"/>
                  <a:pt x="114" y="8"/>
                  <a:pt x="116" y="10"/>
                </a:cubicBezTo>
                <a:cubicBezTo>
                  <a:pt x="120" y="15"/>
                  <a:pt x="120" y="15"/>
                  <a:pt x="120" y="15"/>
                </a:cubicBezTo>
                <a:cubicBezTo>
                  <a:pt x="122" y="17"/>
                  <a:pt x="122" y="20"/>
                  <a:pt x="120" y="2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9" name="Freeform 59">
            <a:extLst>
              <a:ext uri="{FF2B5EF4-FFF2-40B4-BE49-F238E27FC236}">
                <a16:creationId xmlns:a16="http://schemas.microsoft.com/office/drawing/2014/main" xmlns="" id="{14FBEB30-7B89-4640-908E-CCE8FBB294E6}"/>
              </a:ext>
            </a:extLst>
          </p:cNvPr>
          <p:cNvSpPr>
            <a:spLocks noEditPoints="1"/>
          </p:cNvSpPr>
          <p:nvPr/>
        </p:nvSpPr>
        <p:spPr bwMode="auto">
          <a:xfrm>
            <a:off x="3435350" y="2949575"/>
            <a:ext cx="546100" cy="333375"/>
          </a:xfrm>
          <a:custGeom>
            <a:avLst/>
            <a:gdLst>
              <a:gd name="T0" fmla="*/ 160 w 160"/>
              <a:gd name="T1" fmla="*/ 8 h 97"/>
              <a:gd name="T2" fmla="*/ 152 w 160"/>
              <a:gd name="T3" fmla="*/ 0 h 97"/>
              <a:gd name="T4" fmla="*/ 152 w 160"/>
              <a:gd name="T5" fmla="*/ 0 h 97"/>
              <a:gd name="T6" fmla="*/ 8 w 160"/>
              <a:gd name="T7" fmla="*/ 0 h 97"/>
              <a:gd name="T8" fmla="*/ 2 w 160"/>
              <a:gd name="T9" fmla="*/ 3 h 97"/>
              <a:gd name="T10" fmla="*/ 0 w 160"/>
              <a:gd name="T11" fmla="*/ 8 h 97"/>
              <a:gd name="T12" fmla="*/ 0 w 160"/>
              <a:gd name="T13" fmla="*/ 89 h 97"/>
              <a:gd name="T14" fmla="*/ 3 w 160"/>
              <a:gd name="T15" fmla="*/ 95 h 97"/>
              <a:gd name="T16" fmla="*/ 8 w 160"/>
              <a:gd name="T17" fmla="*/ 97 h 97"/>
              <a:gd name="T18" fmla="*/ 8 w 160"/>
              <a:gd name="T19" fmla="*/ 97 h 97"/>
              <a:gd name="T20" fmla="*/ 152 w 160"/>
              <a:gd name="T21" fmla="*/ 97 h 97"/>
              <a:gd name="T22" fmla="*/ 160 w 160"/>
              <a:gd name="T23" fmla="*/ 89 h 97"/>
              <a:gd name="T24" fmla="*/ 160 w 160"/>
              <a:gd name="T25" fmla="*/ 8 h 97"/>
              <a:gd name="T26" fmla="*/ 143 w 160"/>
              <a:gd name="T27" fmla="*/ 8 h 97"/>
              <a:gd name="T28" fmla="*/ 80 w 160"/>
              <a:gd name="T29" fmla="*/ 52 h 97"/>
              <a:gd name="T30" fmla="*/ 17 w 160"/>
              <a:gd name="T31" fmla="*/ 8 h 97"/>
              <a:gd name="T32" fmla="*/ 143 w 160"/>
              <a:gd name="T33" fmla="*/ 8 h 97"/>
              <a:gd name="T34" fmla="*/ 107 w 160"/>
              <a:gd name="T35" fmla="*/ 60 h 97"/>
              <a:gd name="T36" fmla="*/ 144 w 160"/>
              <a:gd name="T37" fmla="*/ 89 h 97"/>
              <a:gd name="T38" fmla="*/ 16 w 160"/>
              <a:gd name="T39" fmla="*/ 89 h 97"/>
              <a:gd name="T40" fmla="*/ 54 w 160"/>
              <a:gd name="T41" fmla="*/ 60 h 97"/>
              <a:gd name="T42" fmla="*/ 54 w 160"/>
              <a:gd name="T43" fmla="*/ 54 h 97"/>
              <a:gd name="T44" fmla="*/ 49 w 160"/>
              <a:gd name="T45" fmla="*/ 54 h 97"/>
              <a:gd name="T46" fmla="*/ 8 w 160"/>
              <a:gd name="T47" fmla="*/ 85 h 97"/>
              <a:gd name="T48" fmla="*/ 8 w 160"/>
              <a:gd name="T49" fmla="*/ 12 h 97"/>
              <a:gd name="T50" fmla="*/ 78 w 160"/>
              <a:gd name="T51" fmla="*/ 60 h 97"/>
              <a:gd name="T52" fmla="*/ 80 w 160"/>
              <a:gd name="T53" fmla="*/ 61 h 97"/>
              <a:gd name="T54" fmla="*/ 82 w 160"/>
              <a:gd name="T55" fmla="*/ 60 h 97"/>
              <a:gd name="T56" fmla="*/ 152 w 160"/>
              <a:gd name="T57" fmla="*/ 12 h 97"/>
              <a:gd name="T58" fmla="*/ 152 w 160"/>
              <a:gd name="T59" fmla="*/ 85 h 97"/>
              <a:gd name="T60" fmla="*/ 112 w 160"/>
              <a:gd name="T61" fmla="*/ 54 h 97"/>
              <a:gd name="T62" fmla="*/ 106 w 160"/>
              <a:gd name="T63" fmla="*/ 54 h 97"/>
              <a:gd name="T64" fmla="*/ 107 w 160"/>
              <a:gd name="T65" fmla="*/ 60 h 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60" h="97">
                <a:moveTo>
                  <a:pt x="160" y="8"/>
                </a:moveTo>
                <a:cubicBezTo>
                  <a:pt x="160" y="4"/>
                  <a:pt x="156" y="0"/>
                  <a:pt x="152" y="0"/>
                </a:cubicBezTo>
                <a:cubicBezTo>
                  <a:pt x="152" y="0"/>
                  <a:pt x="152" y="0"/>
                  <a:pt x="152" y="0"/>
                </a:cubicBezTo>
                <a:cubicBezTo>
                  <a:pt x="8" y="0"/>
                  <a:pt x="8" y="0"/>
                  <a:pt x="8" y="0"/>
                </a:cubicBezTo>
                <a:cubicBezTo>
                  <a:pt x="6" y="0"/>
                  <a:pt x="4" y="1"/>
                  <a:pt x="2" y="3"/>
                </a:cubicBezTo>
                <a:cubicBezTo>
                  <a:pt x="1" y="4"/>
                  <a:pt x="0" y="6"/>
                  <a:pt x="0" y="8"/>
                </a:cubicBezTo>
                <a:cubicBezTo>
                  <a:pt x="0" y="89"/>
                  <a:pt x="0" y="89"/>
                  <a:pt x="0" y="89"/>
                </a:cubicBezTo>
                <a:cubicBezTo>
                  <a:pt x="0" y="91"/>
                  <a:pt x="1" y="93"/>
                  <a:pt x="3" y="95"/>
                </a:cubicBezTo>
                <a:cubicBezTo>
                  <a:pt x="4" y="96"/>
                  <a:pt x="6" y="97"/>
                  <a:pt x="8" y="97"/>
                </a:cubicBezTo>
                <a:cubicBezTo>
                  <a:pt x="8" y="97"/>
                  <a:pt x="8" y="97"/>
                  <a:pt x="8" y="97"/>
                </a:cubicBezTo>
                <a:cubicBezTo>
                  <a:pt x="152" y="97"/>
                  <a:pt x="152" y="97"/>
                  <a:pt x="152" y="97"/>
                </a:cubicBezTo>
                <a:cubicBezTo>
                  <a:pt x="156" y="97"/>
                  <a:pt x="160" y="93"/>
                  <a:pt x="160" y="89"/>
                </a:cubicBezTo>
                <a:lnTo>
                  <a:pt x="160" y="8"/>
                </a:lnTo>
                <a:close/>
                <a:moveTo>
                  <a:pt x="143" y="8"/>
                </a:moveTo>
                <a:cubicBezTo>
                  <a:pt x="80" y="52"/>
                  <a:pt x="80" y="52"/>
                  <a:pt x="80" y="52"/>
                </a:cubicBezTo>
                <a:cubicBezTo>
                  <a:pt x="17" y="8"/>
                  <a:pt x="17" y="8"/>
                  <a:pt x="17" y="8"/>
                </a:cubicBezTo>
                <a:lnTo>
                  <a:pt x="143" y="8"/>
                </a:lnTo>
                <a:close/>
                <a:moveTo>
                  <a:pt x="107" y="60"/>
                </a:moveTo>
                <a:cubicBezTo>
                  <a:pt x="144" y="89"/>
                  <a:pt x="144" y="89"/>
                  <a:pt x="144" y="89"/>
                </a:cubicBezTo>
                <a:cubicBezTo>
                  <a:pt x="16" y="89"/>
                  <a:pt x="16" y="89"/>
                  <a:pt x="16" y="89"/>
                </a:cubicBezTo>
                <a:cubicBezTo>
                  <a:pt x="54" y="60"/>
                  <a:pt x="54" y="60"/>
                  <a:pt x="54" y="60"/>
                </a:cubicBezTo>
                <a:cubicBezTo>
                  <a:pt x="55" y="59"/>
                  <a:pt x="56" y="56"/>
                  <a:pt x="54" y="54"/>
                </a:cubicBezTo>
                <a:cubicBezTo>
                  <a:pt x="53" y="52"/>
                  <a:pt x="50" y="52"/>
                  <a:pt x="49" y="54"/>
                </a:cubicBezTo>
                <a:cubicBezTo>
                  <a:pt x="8" y="85"/>
                  <a:pt x="8" y="85"/>
                  <a:pt x="8" y="85"/>
                </a:cubicBezTo>
                <a:cubicBezTo>
                  <a:pt x="8" y="12"/>
                  <a:pt x="8" y="12"/>
                  <a:pt x="8" y="12"/>
                </a:cubicBezTo>
                <a:cubicBezTo>
                  <a:pt x="78" y="60"/>
                  <a:pt x="78" y="60"/>
                  <a:pt x="78" y="60"/>
                </a:cubicBezTo>
                <a:cubicBezTo>
                  <a:pt x="78" y="61"/>
                  <a:pt x="79" y="61"/>
                  <a:pt x="80" y="61"/>
                </a:cubicBezTo>
                <a:cubicBezTo>
                  <a:pt x="81" y="61"/>
                  <a:pt x="82" y="61"/>
                  <a:pt x="82" y="60"/>
                </a:cubicBezTo>
                <a:cubicBezTo>
                  <a:pt x="152" y="12"/>
                  <a:pt x="152" y="12"/>
                  <a:pt x="152" y="12"/>
                </a:cubicBezTo>
                <a:cubicBezTo>
                  <a:pt x="152" y="85"/>
                  <a:pt x="152" y="85"/>
                  <a:pt x="152" y="85"/>
                </a:cubicBezTo>
                <a:cubicBezTo>
                  <a:pt x="112" y="54"/>
                  <a:pt x="112" y="54"/>
                  <a:pt x="112" y="54"/>
                </a:cubicBezTo>
                <a:cubicBezTo>
                  <a:pt x="110" y="52"/>
                  <a:pt x="107" y="52"/>
                  <a:pt x="106" y="54"/>
                </a:cubicBezTo>
                <a:cubicBezTo>
                  <a:pt x="104" y="56"/>
                  <a:pt x="105" y="59"/>
                  <a:pt x="107" y="6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0" name="Freeform 60">
            <a:extLst>
              <a:ext uri="{FF2B5EF4-FFF2-40B4-BE49-F238E27FC236}">
                <a16:creationId xmlns:a16="http://schemas.microsoft.com/office/drawing/2014/main" xmlns="" id="{F6574BBF-6161-463C-A386-FCF96524A693}"/>
              </a:ext>
            </a:extLst>
          </p:cNvPr>
          <p:cNvSpPr>
            <a:spLocks/>
          </p:cNvSpPr>
          <p:nvPr/>
        </p:nvSpPr>
        <p:spPr bwMode="auto">
          <a:xfrm>
            <a:off x="3449638" y="3908425"/>
            <a:ext cx="60325" cy="28575"/>
          </a:xfrm>
          <a:custGeom>
            <a:avLst/>
            <a:gdLst>
              <a:gd name="T0" fmla="*/ 14 w 18"/>
              <a:gd name="T1" fmla="*/ 0 h 8"/>
              <a:gd name="T2" fmla="*/ 4 w 18"/>
              <a:gd name="T3" fmla="*/ 0 h 8"/>
              <a:gd name="T4" fmla="*/ 0 w 18"/>
              <a:gd name="T5" fmla="*/ 4 h 8"/>
              <a:gd name="T6" fmla="*/ 4 w 18"/>
              <a:gd name="T7" fmla="*/ 8 h 8"/>
              <a:gd name="T8" fmla="*/ 14 w 18"/>
              <a:gd name="T9" fmla="*/ 8 h 8"/>
              <a:gd name="T10" fmla="*/ 18 w 18"/>
              <a:gd name="T11" fmla="*/ 4 h 8"/>
              <a:gd name="T12" fmla="*/ 14 w 18"/>
              <a:gd name="T13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8" h="8">
                <a:moveTo>
                  <a:pt x="14" y="0"/>
                </a:moveTo>
                <a:cubicBezTo>
                  <a:pt x="4" y="0"/>
                  <a:pt x="4" y="0"/>
                  <a:pt x="4" y="0"/>
                </a:cubicBezTo>
                <a:cubicBezTo>
                  <a:pt x="2" y="0"/>
                  <a:pt x="0" y="2"/>
                  <a:pt x="0" y="4"/>
                </a:cubicBezTo>
                <a:cubicBezTo>
                  <a:pt x="0" y="6"/>
                  <a:pt x="2" y="8"/>
                  <a:pt x="4" y="8"/>
                </a:cubicBezTo>
                <a:cubicBezTo>
                  <a:pt x="14" y="8"/>
                  <a:pt x="14" y="8"/>
                  <a:pt x="14" y="8"/>
                </a:cubicBezTo>
                <a:cubicBezTo>
                  <a:pt x="16" y="8"/>
                  <a:pt x="18" y="6"/>
                  <a:pt x="18" y="4"/>
                </a:cubicBezTo>
                <a:cubicBezTo>
                  <a:pt x="18" y="2"/>
                  <a:pt x="16" y="0"/>
                  <a:pt x="14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1" name="Freeform 61">
            <a:extLst>
              <a:ext uri="{FF2B5EF4-FFF2-40B4-BE49-F238E27FC236}">
                <a16:creationId xmlns:a16="http://schemas.microsoft.com/office/drawing/2014/main" xmlns="" id="{0481B505-2D71-4606-A96A-98C86002E7E4}"/>
              </a:ext>
            </a:extLst>
          </p:cNvPr>
          <p:cNvSpPr>
            <a:spLocks/>
          </p:cNvSpPr>
          <p:nvPr/>
        </p:nvSpPr>
        <p:spPr bwMode="auto">
          <a:xfrm>
            <a:off x="3506788" y="3957638"/>
            <a:ext cx="55563" cy="50800"/>
          </a:xfrm>
          <a:custGeom>
            <a:avLst/>
            <a:gdLst>
              <a:gd name="T0" fmla="*/ 14 w 16"/>
              <a:gd name="T1" fmla="*/ 1 h 15"/>
              <a:gd name="T2" fmla="*/ 8 w 16"/>
              <a:gd name="T3" fmla="*/ 1 h 15"/>
              <a:gd name="T4" fmla="*/ 1 w 16"/>
              <a:gd name="T5" fmla="*/ 8 h 15"/>
              <a:gd name="T6" fmla="*/ 1 w 16"/>
              <a:gd name="T7" fmla="*/ 14 h 15"/>
              <a:gd name="T8" fmla="*/ 4 w 16"/>
              <a:gd name="T9" fmla="*/ 15 h 15"/>
              <a:gd name="T10" fmla="*/ 7 w 16"/>
              <a:gd name="T11" fmla="*/ 14 h 15"/>
              <a:gd name="T12" fmla="*/ 14 w 16"/>
              <a:gd name="T13" fmla="*/ 7 h 15"/>
              <a:gd name="T14" fmla="*/ 14 w 16"/>
              <a:gd name="T15" fmla="*/ 1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6" h="15">
                <a:moveTo>
                  <a:pt x="14" y="1"/>
                </a:moveTo>
                <a:cubicBezTo>
                  <a:pt x="12" y="0"/>
                  <a:pt x="10" y="0"/>
                  <a:pt x="8" y="1"/>
                </a:cubicBezTo>
                <a:cubicBezTo>
                  <a:pt x="1" y="8"/>
                  <a:pt x="1" y="8"/>
                  <a:pt x="1" y="8"/>
                </a:cubicBezTo>
                <a:cubicBezTo>
                  <a:pt x="0" y="10"/>
                  <a:pt x="0" y="12"/>
                  <a:pt x="1" y="14"/>
                </a:cubicBezTo>
                <a:cubicBezTo>
                  <a:pt x="2" y="15"/>
                  <a:pt x="3" y="15"/>
                  <a:pt x="4" y="15"/>
                </a:cubicBezTo>
                <a:cubicBezTo>
                  <a:pt x="5" y="15"/>
                  <a:pt x="6" y="15"/>
                  <a:pt x="7" y="14"/>
                </a:cubicBezTo>
                <a:cubicBezTo>
                  <a:pt x="14" y="7"/>
                  <a:pt x="14" y="7"/>
                  <a:pt x="14" y="7"/>
                </a:cubicBezTo>
                <a:cubicBezTo>
                  <a:pt x="16" y="5"/>
                  <a:pt x="16" y="3"/>
                  <a:pt x="14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2" name="Freeform 62">
            <a:extLst>
              <a:ext uri="{FF2B5EF4-FFF2-40B4-BE49-F238E27FC236}">
                <a16:creationId xmlns:a16="http://schemas.microsoft.com/office/drawing/2014/main" xmlns="" id="{85568249-E50C-4AF7-9466-0E873A7D2954}"/>
              </a:ext>
            </a:extLst>
          </p:cNvPr>
          <p:cNvSpPr>
            <a:spLocks noEditPoints="1"/>
          </p:cNvSpPr>
          <p:nvPr/>
        </p:nvSpPr>
        <p:spPr bwMode="auto">
          <a:xfrm>
            <a:off x="3462338" y="3454400"/>
            <a:ext cx="501650" cy="488950"/>
          </a:xfrm>
          <a:custGeom>
            <a:avLst/>
            <a:gdLst>
              <a:gd name="T0" fmla="*/ 143 w 147"/>
              <a:gd name="T1" fmla="*/ 134 h 142"/>
              <a:gd name="T2" fmla="*/ 74 w 147"/>
              <a:gd name="T3" fmla="*/ 134 h 142"/>
              <a:gd name="T4" fmla="*/ 144 w 147"/>
              <a:gd name="T5" fmla="*/ 63 h 142"/>
              <a:gd name="T6" fmla="*/ 144 w 147"/>
              <a:gd name="T7" fmla="*/ 52 h 142"/>
              <a:gd name="T8" fmla="*/ 96 w 147"/>
              <a:gd name="T9" fmla="*/ 3 h 142"/>
              <a:gd name="T10" fmla="*/ 85 w 147"/>
              <a:gd name="T11" fmla="*/ 3 h 142"/>
              <a:gd name="T12" fmla="*/ 7 w 147"/>
              <a:gd name="T13" fmla="*/ 81 h 142"/>
              <a:gd name="T14" fmla="*/ 0 w 147"/>
              <a:gd name="T15" fmla="*/ 98 h 142"/>
              <a:gd name="T16" fmla="*/ 7 w 147"/>
              <a:gd name="T17" fmla="*/ 114 h 142"/>
              <a:gd name="T18" fmla="*/ 31 w 147"/>
              <a:gd name="T19" fmla="*/ 138 h 142"/>
              <a:gd name="T20" fmla="*/ 40 w 147"/>
              <a:gd name="T21" fmla="*/ 142 h 142"/>
              <a:gd name="T22" fmla="*/ 143 w 147"/>
              <a:gd name="T23" fmla="*/ 142 h 142"/>
              <a:gd name="T24" fmla="*/ 147 w 147"/>
              <a:gd name="T25" fmla="*/ 138 h 142"/>
              <a:gd name="T26" fmla="*/ 143 w 147"/>
              <a:gd name="T27" fmla="*/ 134 h 142"/>
              <a:gd name="T28" fmla="*/ 40 w 147"/>
              <a:gd name="T29" fmla="*/ 134 h 142"/>
              <a:gd name="T30" fmla="*/ 36 w 147"/>
              <a:gd name="T31" fmla="*/ 132 h 142"/>
              <a:gd name="T32" fmla="*/ 13 w 147"/>
              <a:gd name="T33" fmla="*/ 109 h 142"/>
              <a:gd name="T34" fmla="*/ 13 w 147"/>
              <a:gd name="T35" fmla="*/ 86 h 142"/>
              <a:gd name="T36" fmla="*/ 25 w 147"/>
              <a:gd name="T37" fmla="*/ 74 h 142"/>
              <a:gd name="T38" fmla="*/ 67 w 147"/>
              <a:gd name="T39" fmla="*/ 115 h 142"/>
              <a:gd name="T40" fmla="*/ 70 w 147"/>
              <a:gd name="T41" fmla="*/ 117 h 142"/>
              <a:gd name="T42" fmla="*/ 73 w 147"/>
              <a:gd name="T43" fmla="*/ 115 h 142"/>
              <a:gd name="T44" fmla="*/ 73 w 147"/>
              <a:gd name="T45" fmla="*/ 110 h 142"/>
              <a:gd name="T46" fmla="*/ 31 w 147"/>
              <a:gd name="T47" fmla="*/ 68 h 142"/>
              <a:gd name="T48" fmla="*/ 90 w 147"/>
              <a:gd name="T49" fmla="*/ 9 h 142"/>
              <a:gd name="T50" fmla="*/ 139 w 147"/>
              <a:gd name="T51" fmla="*/ 57 h 142"/>
              <a:gd name="T52" fmla="*/ 62 w 147"/>
              <a:gd name="T53" fmla="*/ 134 h 142"/>
              <a:gd name="T54" fmla="*/ 40 w 147"/>
              <a:gd name="T55" fmla="*/ 134 h 1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47" h="142">
                <a:moveTo>
                  <a:pt x="143" y="134"/>
                </a:moveTo>
                <a:cubicBezTo>
                  <a:pt x="74" y="134"/>
                  <a:pt x="74" y="134"/>
                  <a:pt x="74" y="134"/>
                </a:cubicBezTo>
                <a:cubicBezTo>
                  <a:pt x="144" y="63"/>
                  <a:pt x="144" y="63"/>
                  <a:pt x="144" y="63"/>
                </a:cubicBezTo>
                <a:cubicBezTo>
                  <a:pt x="147" y="60"/>
                  <a:pt x="147" y="55"/>
                  <a:pt x="144" y="52"/>
                </a:cubicBezTo>
                <a:cubicBezTo>
                  <a:pt x="96" y="3"/>
                  <a:pt x="96" y="3"/>
                  <a:pt x="96" y="3"/>
                </a:cubicBezTo>
                <a:cubicBezTo>
                  <a:pt x="93" y="0"/>
                  <a:pt x="88" y="0"/>
                  <a:pt x="85" y="3"/>
                </a:cubicBezTo>
                <a:cubicBezTo>
                  <a:pt x="7" y="81"/>
                  <a:pt x="7" y="81"/>
                  <a:pt x="7" y="81"/>
                </a:cubicBezTo>
                <a:cubicBezTo>
                  <a:pt x="3" y="85"/>
                  <a:pt x="0" y="91"/>
                  <a:pt x="0" y="98"/>
                </a:cubicBezTo>
                <a:cubicBezTo>
                  <a:pt x="0" y="104"/>
                  <a:pt x="3" y="110"/>
                  <a:pt x="7" y="114"/>
                </a:cubicBezTo>
                <a:cubicBezTo>
                  <a:pt x="31" y="138"/>
                  <a:pt x="31" y="138"/>
                  <a:pt x="31" y="138"/>
                </a:cubicBezTo>
                <a:cubicBezTo>
                  <a:pt x="33" y="140"/>
                  <a:pt x="37" y="142"/>
                  <a:pt x="40" y="142"/>
                </a:cubicBezTo>
                <a:cubicBezTo>
                  <a:pt x="143" y="142"/>
                  <a:pt x="143" y="142"/>
                  <a:pt x="143" y="142"/>
                </a:cubicBezTo>
                <a:cubicBezTo>
                  <a:pt x="145" y="142"/>
                  <a:pt x="147" y="140"/>
                  <a:pt x="147" y="138"/>
                </a:cubicBezTo>
                <a:cubicBezTo>
                  <a:pt x="147" y="136"/>
                  <a:pt x="145" y="134"/>
                  <a:pt x="143" y="134"/>
                </a:cubicBezTo>
                <a:close/>
                <a:moveTo>
                  <a:pt x="40" y="134"/>
                </a:moveTo>
                <a:cubicBezTo>
                  <a:pt x="39" y="134"/>
                  <a:pt x="37" y="133"/>
                  <a:pt x="36" y="132"/>
                </a:cubicBezTo>
                <a:cubicBezTo>
                  <a:pt x="13" y="109"/>
                  <a:pt x="13" y="109"/>
                  <a:pt x="13" y="109"/>
                </a:cubicBezTo>
                <a:cubicBezTo>
                  <a:pt x="7" y="103"/>
                  <a:pt x="7" y="93"/>
                  <a:pt x="13" y="86"/>
                </a:cubicBezTo>
                <a:cubicBezTo>
                  <a:pt x="25" y="74"/>
                  <a:pt x="25" y="74"/>
                  <a:pt x="25" y="74"/>
                </a:cubicBezTo>
                <a:cubicBezTo>
                  <a:pt x="67" y="115"/>
                  <a:pt x="67" y="115"/>
                  <a:pt x="67" y="115"/>
                </a:cubicBezTo>
                <a:cubicBezTo>
                  <a:pt x="68" y="116"/>
                  <a:pt x="69" y="117"/>
                  <a:pt x="70" y="117"/>
                </a:cubicBezTo>
                <a:cubicBezTo>
                  <a:pt x="71" y="117"/>
                  <a:pt x="72" y="116"/>
                  <a:pt x="73" y="115"/>
                </a:cubicBezTo>
                <a:cubicBezTo>
                  <a:pt x="74" y="114"/>
                  <a:pt x="74" y="111"/>
                  <a:pt x="73" y="110"/>
                </a:cubicBezTo>
                <a:cubicBezTo>
                  <a:pt x="31" y="68"/>
                  <a:pt x="31" y="68"/>
                  <a:pt x="31" y="68"/>
                </a:cubicBezTo>
                <a:cubicBezTo>
                  <a:pt x="90" y="9"/>
                  <a:pt x="90" y="9"/>
                  <a:pt x="90" y="9"/>
                </a:cubicBezTo>
                <a:cubicBezTo>
                  <a:pt x="139" y="57"/>
                  <a:pt x="139" y="57"/>
                  <a:pt x="139" y="57"/>
                </a:cubicBezTo>
                <a:cubicBezTo>
                  <a:pt x="62" y="134"/>
                  <a:pt x="62" y="134"/>
                  <a:pt x="62" y="134"/>
                </a:cubicBezTo>
                <a:lnTo>
                  <a:pt x="40" y="13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3" name="Freeform 63">
            <a:extLst>
              <a:ext uri="{FF2B5EF4-FFF2-40B4-BE49-F238E27FC236}">
                <a16:creationId xmlns:a16="http://schemas.microsoft.com/office/drawing/2014/main" xmlns="" id="{72F22BE1-CCFD-4D04-85F3-E113C75D5828}"/>
              </a:ext>
            </a:extLst>
          </p:cNvPr>
          <p:cNvSpPr>
            <a:spLocks noEditPoints="1"/>
          </p:cNvSpPr>
          <p:nvPr/>
        </p:nvSpPr>
        <p:spPr bwMode="auto">
          <a:xfrm>
            <a:off x="3432175" y="4200525"/>
            <a:ext cx="552450" cy="314325"/>
          </a:xfrm>
          <a:custGeom>
            <a:avLst/>
            <a:gdLst>
              <a:gd name="T0" fmla="*/ 158 w 162"/>
              <a:gd name="T1" fmla="*/ 38 h 91"/>
              <a:gd name="T2" fmla="*/ 125 w 162"/>
              <a:gd name="T3" fmla="*/ 10 h 91"/>
              <a:gd name="T4" fmla="*/ 82 w 162"/>
              <a:gd name="T5" fmla="*/ 0 h 91"/>
              <a:gd name="T6" fmla="*/ 80 w 162"/>
              <a:gd name="T7" fmla="*/ 0 h 91"/>
              <a:gd name="T8" fmla="*/ 37 w 162"/>
              <a:gd name="T9" fmla="*/ 10 h 91"/>
              <a:gd name="T10" fmla="*/ 4 w 162"/>
              <a:gd name="T11" fmla="*/ 38 h 91"/>
              <a:gd name="T12" fmla="*/ 4 w 162"/>
              <a:gd name="T13" fmla="*/ 53 h 91"/>
              <a:gd name="T14" fmla="*/ 37 w 162"/>
              <a:gd name="T15" fmla="*/ 80 h 91"/>
              <a:gd name="T16" fmla="*/ 80 w 162"/>
              <a:gd name="T17" fmla="*/ 91 h 91"/>
              <a:gd name="T18" fmla="*/ 82 w 162"/>
              <a:gd name="T19" fmla="*/ 91 h 91"/>
              <a:gd name="T20" fmla="*/ 125 w 162"/>
              <a:gd name="T21" fmla="*/ 80 h 91"/>
              <a:gd name="T22" fmla="*/ 158 w 162"/>
              <a:gd name="T23" fmla="*/ 53 h 91"/>
              <a:gd name="T24" fmla="*/ 158 w 162"/>
              <a:gd name="T25" fmla="*/ 38 h 91"/>
              <a:gd name="T26" fmla="*/ 40 w 162"/>
              <a:gd name="T27" fmla="*/ 75 h 91"/>
              <a:gd name="T28" fmla="*/ 9 w 162"/>
              <a:gd name="T29" fmla="*/ 49 h 91"/>
              <a:gd name="T30" fmla="*/ 9 w 162"/>
              <a:gd name="T31" fmla="*/ 42 h 91"/>
              <a:gd name="T32" fmla="*/ 40 w 162"/>
              <a:gd name="T33" fmla="*/ 16 h 91"/>
              <a:gd name="T34" fmla="*/ 51 w 162"/>
              <a:gd name="T35" fmla="*/ 12 h 91"/>
              <a:gd name="T36" fmla="*/ 36 w 162"/>
              <a:gd name="T37" fmla="*/ 45 h 91"/>
              <a:gd name="T38" fmla="*/ 51 w 162"/>
              <a:gd name="T39" fmla="*/ 79 h 91"/>
              <a:gd name="T40" fmla="*/ 40 w 162"/>
              <a:gd name="T41" fmla="*/ 75 h 91"/>
              <a:gd name="T42" fmla="*/ 81 w 162"/>
              <a:gd name="T43" fmla="*/ 84 h 91"/>
              <a:gd name="T44" fmla="*/ 42 w 162"/>
              <a:gd name="T45" fmla="*/ 45 h 91"/>
              <a:gd name="T46" fmla="*/ 81 w 162"/>
              <a:gd name="T47" fmla="*/ 7 h 91"/>
              <a:gd name="T48" fmla="*/ 120 w 162"/>
              <a:gd name="T49" fmla="*/ 45 h 91"/>
              <a:gd name="T50" fmla="*/ 81 w 162"/>
              <a:gd name="T51" fmla="*/ 84 h 91"/>
              <a:gd name="T52" fmla="*/ 153 w 162"/>
              <a:gd name="T53" fmla="*/ 49 h 91"/>
              <a:gd name="T54" fmla="*/ 122 w 162"/>
              <a:gd name="T55" fmla="*/ 75 h 91"/>
              <a:gd name="T56" fmla="*/ 111 w 162"/>
              <a:gd name="T57" fmla="*/ 79 h 91"/>
              <a:gd name="T58" fmla="*/ 126 w 162"/>
              <a:gd name="T59" fmla="*/ 45 h 91"/>
              <a:gd name="T60" fmla="*/ 111 w 162"/>
              <a:gd name="T61" fmla="*/ 12 h 91"/>
              <a:gd name="T62" fmla="*/ 122 w 162"/>
              <a:gd name="T63" fmla="*/ 16 h 91"/>
              <a:gd name="T64" fmla="*/ 153 w 162"/>
              <a:gd name="T65" fmla="*/ 42 h 91"/>
              <a:gd name="T66" fmla="*/ 153 w 162"/>
              <a:gd name="T67" fmla="*/ 49 h 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62" h="91">
                <a:moveTo>
                  <a:pt x="158" y="38"/>
                </a:moveTo>
                <a:cubicBezTo>
                  <a:pt x="149" y="26"/>
                  <a:pt x="138" y="17"/>
                  <a:pt x="125" y="10"/>
                </a:cubicBezTo>
                <a:cubicBezTo>
                  <a:pt x="111" y="4"/>
                  <a:pt x="97" y="0"/>
                  <a:pt x="82" y="0"/>
                </a:cubicBezTo>
                <a:cubicBezTo>
                  <a:pt x="82" y="0"/>
                  <a:pt x="80" y="0"/>
                  <a:pt x="80" y="0"/>
                </a:cubicBezTo>
                <a:cubicBezTo>
                  <a:pt x="65" y="0"/>
                  <a:pt x="51" y="4"/>
                  <a:pt x="37" y="10"/>
                </a:cubicBezTo>
                <a:cubicBezTo>
                  <a:pt x="24" y="17"/>
                  <a:pt x="13" y="26"/>
                  <a:pt x="4" y="38"/>
                </a:cubicBezTo>
                <a:cubicBezTo>
                  <a:pt x="0" y="42"/>
                  <a:pt x="0" y="48"/>
                  <a:pt x="4" y="53"/>
                </a:cubicBezTo>
                <a:cubicBezTo>
                  <a:pt x="13" y="64"/>
                  <a:pt x="24" y="74"/>
                  <a:pt x="37" y="80"/>
                </a:cubicBezTo>
                <a:cubicBezTo>
                  <a:pt x="51" y="87"/>
                  <a:pt x="65" y="91"/>
                  <a:pt x="80" y="91"/>
                </a:cubicBezTo>
                <a:cubicBezTo>
                  <a:pt x="80" y="91"/>
                  <a:pt x="82" y="91"/>
                  <a:pt x="82" y="91"/>
                </a:cubicBezTo>
                <a:cubicBezTo>
                  <a:pt x="97" y="91"/>
                  <a:pt x="111" y="87"/>
                  <a:pt x="125" y="80"/>
                </a:cubicBezTo>
                <a:cubicBezTo>
                  <a:pt x="138" y="74"/>
                  <a:pt x="149" y="64"/>
                  <a:pt x="158" y="53"/>
                </a:cubicBezTo>
                <a:cubicBezTo>
                  <a:pt x="162" y="48"/>
                  <a:pt x="162" y="42"/>
                  <a:pt x="158" y="38"/>
                </a:cubicBezTo>
                <a:close/>
                <a:moveTo>
                  <a:pt x="40" y="75"/>
                </a:moveTo>
                <a:cubicBezTo>
                  <a:pt x="28" y="69"/>
                  <a:pt x="17" y="60"/>
                  <a:pt x="9" y="49"/>
                </a:cubicBezTo>
                <a:cubicBezTo>
                  <a:pt x="7" y="47"/>
                  <a:pt x="7" y="44"/>
                  <a:pt x="9" y="42"/>
                </a:cubicBezTo>
                <a:cubicBezTo>
                  <a:pt x="17" y="31"/>
                  <a:pt x="28" y="22"/>
                  <a:pt x="40" y="16"/>
                </a:cubicBezTo>
                <a:cubicBezTo>
                  <a:pt x="44" y="14"/>
                  <a:pt x="47" y="13"/>
                  <a:pt x="51" y="12"/>
                </a:cubicBezTo>
                <a:cubicBezTo>
                  <a:pt x="41" y="20"/>
                  <a:pt x="36" y="32"/>
                  <a:pt x="36" y="45"/>
                </a:cubicBezTo>
                <a:cubicBezTo>
                  <a:pt x="36" y="59"/>
                  <a:pt x="41" y="71"/>
                  <a:pt x="51" y="79"/>
                </a:cubicBezTo>
                <a:cubicBezTo>
                  <a:pt x="47" y="78"/>
                  <a:pt x="44" y="76"/>
                  <a:pt x="40" y="75"/>
                </a:cubicBezTo>
                <a:close/>
                <a:moveTo>
                  <a:pt x="81" y="84"/>
                </a:moveTo>
                <a:cubicBezTo>
                  <a:pt x="60" y="84"/>
                  <a:pt x="42" y="67"/>
                  <a:pt x="42" y="45"/>
                </a:cubicBezTo>
                <a:cubicBezTo>
                  <a:pt x="42" y="24"/>
                  <a:pt x="60" y="7"/>
                  <a:pt x="81" y="7"/>
                </a:cubicBezTo>
                <a:cubicBezTo>
                  <a:pt x="102" y="7"/>
                  <a:pt x="120" y="24"/>
                  <a:pt x="120" y="45"/>
                </a:cubicBezTo>
                <a:cubicBezTo>
                  <a:pt x="120" y="67"/>
                  <a:pt x="102" y="84"/>
                  <a:pt x="81" y="84"/>
                </a:cubicBezTo>
                <a:close/>
                <a:moveTo>
                  <a:pt x="153" y="49"/>
                </a:moveTo>
                <a:cubicBezTo>
                  <a:pt x="145" y="60"/>
                  <a:pt x="134" y="69"/>
                  <a:pt x="122" y="75"/>
                </a:cubicBezTo>
                <a:cubicBezTo>
                  <a:pt x="118" y="76"/>
                  <a:pt x="115" y="78"/>
                  <a:pt x="111" y="79"/>
                </a:cubicBezTo>
                <a:cubicBezTo>
                  <a:pt x="121" y="71"/>
                  <a:pt x="126" y="59"/>
                  <a:pt x="126" y="45"/>
                </a:cubicBezTo>
                <a:cubicBezTo>
                  <a:pt x="126" y="32"/>
                  <a:pt x="121" y="20"/>
                  <a:pt x="111" y="12"/>
                </a:cubicBezTo>
                <a:cubicBezTo>
                  <a:pt x="115" y="13"/>
                  <a:pt x="118" y="14"/>
                  <a:pt x="122" y="16"/>
                </a:cubicBezTo>
                <a:cubicBezTo>
                  <a:pt x="134" y="22"/>
                  <a:pt x="145" y="31"/>
                  <a:pt x="153" y="42"/>
                </a:cubicBezTo>
                <a:cubicBezTo>
                  <a:pt x="155" y="44"/>
                  <a:pt x="155" y="47"/>
                  <a:pt x="153" y="4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4" name="Freeform 64">
            <a:extLst>
              <a:ext uri="{FF2B5EF4-FFF2-40B4-BE49-F238E27FC236}">
                <a16:creationId xmlns:a16="http://schemas.microsoft.com/office/drawing/2014/main" xmlns="" id="{C6A7646F-8983-4A7A-B92A-C9D307CB250C}"/>
              </a:ext>
            </a:extLst>
          </p:cNvPr>
          <p:cNvSpPr>
            <a:spLocks noEditPoints="1"/>
          </p:cNvSpPr>
          <p:nvPr/>
        </p:nvSpPr>
        <p:spPr bwMode="auto">
          <a:xfrm>
            <a:off x="3651250" y="4300538"/>
            <a:ext cx="115888" cy="114300"/>
          </a:xfrm>
          <a:custGeom>
            <a:avLst/>
            <a:gdLst>
              <a:gd name="T0" fmla="*/ 17 w 34"/>
              <a:gd name="T1" fmla="*/ 0 h 33"/>
              <a:gd name="T2" fmla="*/ 0 w 34"/>
              <a:gd name="T3" fmla="*/ 16 h 33"/>
              <a:gd name="T4" fmla="*/ 17 w 34"/>
              <a:gd name="T5" fmla="*/ 33 h 33"/>
              <a:gd name="T6" fmla="*/ 34 w 34"/>
              <a:gd name="T7" fmla="*/ 16 h 33"/>
              <a:gd name="T8" fmla="*/ 17 w 34"/>
              <a:gd name="T9" fmla="*/ 0 h 33"/>
              <a:gd name="T10" fmla="*/ 17 w 34"/>
              <a:gd name="T11" fmla="*/ 26 h 33"/>
              <a:gd name="T12" fmla="*/ 7 w 34"/>
              <a:gd name="T13" fmla="*/ 16 h 33"/>
              <a:gd name="T14" fmla="*/ 17 w 34"/>
              <a:gd name="T15" fmla="*/ 6 h 33"/>
              <a:gd name="T16" fmla="*/ 27 w 34"/>
              <a:gd name="T17" fmla="*/ 16 h 33"/>
              <a:gd name="T18" fmla="*/ 17 w 34"/>
              <a:gd name="T19" fmla="*/ 26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34" h="33">
                <a:moveTo>
                  <a:pt x="17" y="0"/>
                </a:moveTo>
                <a:cubicBezTo>
                  <a:pt x="8" y="0"/>
                  <a:pt x="0" y="7"/>
                  <a:pt x="0" y="16"/>
                </a:cubicBezTo>
                <a:cubicBezTo>
                  <a:pt x="0" y="26"/>
                  <a:pt x="8" y="33"/>
                  <a:pt x="17" y="33"/>
                </a:cubicBezTo>
                <a:cubicBezTo>
                  <a:pt x="26" y="33"/>
                  <a:pt x="34" y="26"/>
                  <a:pt x="34" y="16"/>
                </a:cubicBezTo>
                <a:cubicBezTo>
                  <a:pt x="34" y="7"/>
                  <a:pt x="26" y="0"/>
                  <a:pt x="17" y="0"/>
                </a:cubicBezTo>
                <a:close/>
                <a:moveTo>
                  <a:pt x="17" y="26"/>
                </a:moveTo>
                <a:cubicBezTo>
                  <a:pt x="11" y="26"/>
                  <a:pt x="7" y="22"/>
                  <a:pt x="7" y="16"/>
                </a:cubicBezTo>
                <a:cubicBezTo>
                  <a:pt x="7" y="11"/>
                  <a:pt x="11" y="6"/>
                  <a:pt x="17" y="6"/>
                </a:cubicBezTo>
                <a:cubicBezTo>
                  <a:pt x="23" y="6"/>
                  <a:pt x="27" y="11"/>
                  <a:pt x="27" y="16"/>
                </a:cubicBezTo>
                <a:cubicBezTo>
                  <a:pt x="27" y="22"/>
                  <a:pt x="23" y="26"/>
                  <a:pt x="17" y="2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5" name="Freeform 65">
            <a:extLst>
              <a:ext uri="{FF2B5EF4-FFF2-40B4-BE49-F238E27FC236}">
                <a16:creationId xmlns:a16="http://schemas.microsoft.com/office/drawing/2014/main" xmlns="" id="{B3C6AA82-EF06-4E65-A237-FBAF17FD2759}"/>
              </a:ext>
            </a:extLst>
          </p:cNvPr>
          <p:cNvSpPr>
            <a:spLocks noEditPoints="1"/>
          </p:cNvSpPr>
          <p:nvPr/>
        </p:nvSpPr>
        <p:spPr bwMode="auto">
          <a:xfrm>
            <a:off x="3425825" y="4700588"/>
            <a:ext cx="566738" cy="560388"/>
          </a:xfrm>
          <a:custGeom>
            <a:avLst/>
            <a:gdLst>
              <a:gd name="T0" fmla="*/ 152 w 166"/>
              <a:gd name="T1" fmla="*/ 43 h 163"/>
              <a:gd name="T2" fmla="*/ 104 w 166"/>
              <a:gd name="T3" fmla="*/ 6 h 163"/>
              <a:gd name="T4" fmla="*/ 43 w 166"/>
              <a:gd name="T5" fmla="*/ 14 h 163"/>
              <a:gd name="T6" fmla="*/ 6 w 166"/>
              <a:gd name="T7" fmla="*/ 62 h 163"/>
              <a:gd name="T8" fmla="*/ 14 w 166"/>
              <a:gd name="T9" fmla="*/ 123 h 163"/>
              <a:gd name="T10" fmla="*/ 62 w 166"/>
              <a:gd name="T11" fmla="*/ 160 h 163"/>
              <a:gd name="T12" fmla="*/ 83 w 166"/>
              <a:gd name="T13" fmla="*/ 163 h 163"/>
              <a:gd name="T14" fmla="*/ 123 w 166"/>
              <a:gd name="T15" fmla="*/ 152 h 163"/>
              <a:gd name="T16" fmla="*/ 160 w 166"/>
              <a:gd name="T17" fmla="*/ 104 h 163"/>
              <a:gd name="T18" fmla="*/ 152 w 166"/>
              <a:gd name="T19" fmla="*/ 43 h 163"/>
              <a:gd name="T20" fmla="*/ 152 w 166"/>
              <a:gd name="T21" fmla="*/ 102 h 163"/>
              <a:gd name="T22" fmla="*/ 119 w 166"/>
              <a:gd name="T23" fmla="*/ 145 h 163"/>
              <a:gd name="T24" fmla="*/ 64 w 166"/>
              <a:gd name="T25" fmla="*/ 152 h 163"/>
              <a:gd name="T26" fmla="*/ 21 w 166"/>
              <a:gd name="T27" fmla="*/ 119 h 163"/>
              <a:gd name="T28" fmla="*/ 14 w 166"/>
              <a:gd name="T29" fmla="*/ 64 h 163"/>
              <a:gd name="T30" fmla="*/ 47 w 166"/>
              <a:gd name="T31" fmla="*/ 21 h 163"/>
              <a:gd name="T32" fmla="*/ 102 w 166"/>
              <a:gd name="T33" fmla="*/ 14 h 163"/>
              <a:gd name="T34" fmla="*/ 145 w 166"/>
              <a:gd name="T35" fmla="*/ 47 h 163"/>
              <a:gd name="T36" fmla="*/ 152 w 166"/>
              <a:gd name="T37" fmla="*/ 102 h 163"/>
              <a:gd name="T38" fmla="*/ 136 w 166"/>
              <a:gd name="T39" fmla="*/ 76 h 163"/>
              <a:gd name="T40" fmla="*/ 98 w 166"/>
              <a:gd name="T41" fmla="*/ 54 h 163"/>
              <a:gd name="T42" fmla="*/ 90 w 166"/>
              <a:gd name="T43" fmla="*/ 54 h 163"/>
              <a:gd name="T44" fmla="*/ 86 w 166"/>
              <a:gd name="T45" fmla="*/ 61 h 163"/>
              <a:gd name="T46" fmla="*/ 86 w 166"/>
              <a:gd name="T47" fmla="*/ 77 h 163"/>
              <a:gd name="T48" fmla="*/ 85 w 166"/>
              <a:gd name="T49" fmla="*/ 76 h 163"/>
              <a:gd name="T50" fmla="*/ 47 w 166"/>
              <a:gd name="T51" fmla="*/ 54 h 163"/>
              <a:gd name="T52" fmla="*/ 39 w 166"/>
              <a:gd name="T53" fmla="*/ 54 h 163"/>
              <a:gd name="T54" fmla="*/ 35 w 166"/>
              <a:gd name="T55" fmla="*/ 61 h 163"/>
              <a:gd name="T56" fmla="*/ 35 w 166"/>
              <a:gd name="T57" fmla="*/ 105 h 163"/>
              <a:gd name="T58" fmla="*/ 39 w 166"/>
              <a:gd name="T59" fmla="*/ 112 h 163"/>
              <a:gd name="T60" fmla="*/ 43 w 166"/>
              <a:gd name="T61" fmla="*/ 113 h 163"/>
              <a:gd name="T62" fmla="*/ 47 w 166"/>
              <a:gd name="T63" fmla="*/ 112 h 163"/>
              <a:gd name="T64" fmla="*/ 85 w 166"/>
              <a:gd name="T65" fmla="*/ 90 h 163"/>
              <a:gd name="T66" fmla="*/ 86 w 166"/>
              <a:gd name="T67" fmla="*/ 89 h 163"/>
              <a:gd name="T68" fmla="*/ 86 w 166"/>
              <a:gd name="T69" fmla="*/ 105 h 163"/>
              <a:gd name="T70" fmla="*/ 90 w 166"/>
              <a:gd name="T71" fmla="*/ 112 h 163"/>
              <a:gd name="T72" fmla="*/ 94 w 166"/>
              <a:gd name="T73" fmla="*/ 113 h 163"/>
              <a:gd name="T74" fmla="*/ 98 w 166"/>
              <a:gd name="T75" fmla="*/ 112 h 163"/>
              <a:gd name="T76" fmla="*/ 136 w 166"/>
              <a:gd name="T77" fmla="*/ 90 h 163"/>
              <a:gd name="T78" fmla="*/ 140 w 166"/>
              <a:gd name="T79" fmla="*/ 83 h 163"/>
              <a:gd name="T80" fmla="*/ 136 w 166"/>
              <a:gd name="T81" fmla="*/ 76 h 163"/>
              <a:gd name="T82" fmla="*/ 44 w 166"/>
              <a:gd name="T83" fmla="*/ 104 h 163"/>
              <a:gd name="T84" fmla="*/ 44 w 166"/>
              <a:gd name="T85" fmla="*/ 62 h 163"/>
              <a:gd name="T86" fmla="*/ 80 w 166"/>
              <a:gd name="T87" fmla="*/ 83 h 163"/>
              <a:gd name="T88" fmla="*/ 44 w 166"/>
              <a:gd name="T89" fmla="*/ 104 h 163"/>
              <a:gd name="T90" fmla="*/ 95 w 166"/>
              <a:gd name="T91" fmla="*/ 104 h 163"/>
              <a:gd name="T92" fmla="*/ 95 w 166"/>
              <a:gd name="T93" fmla="*/ 62 h 163"/>
              <a:gd name="T94" fmla="*/ 131 w 166"/>
              <a:gd name="T95" fmla="*/ 83 h 163"/>
              <a:gd name="T96" fmla="*/ 95 w 166"/>
              <a:gd name="T97" fmla="*/ 104 h 1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166" h="163">
                <a:moveTo>
                  <a:pt x="152" y="43"/>
                </a:moveTo>
                <a:cubicBezTo>
                  <a:pt x="142" y="25"/>
                  <a:pt x="124" y="11"/>
                  <a:pt x="104" y="6"/>
                </a:cubicBezTo>
                <a:cubicBezTo>
                  <a:pt x="83" y="0"/>
                  <a:pt x="62" y="3"/>
                  <a:pt x="43" y="14"/>
                </a:cubicBezTo>
                <a:cubicBezTo>
                  <a:pt x="25" y="24"/>
                  <a:pt x="11" y="42"/>
                  <a:pt x="6" y="62"/>
                </a:cubicBezTo>
                <a:cubicBezTo>
                  <a:pt x="0" y="83"/>
                  <a:pt x="3" y="104"/>
                  <a:pt x="14" y="123"/>
                </a:cubicBezTo>
                <a:cubicBezTo>
                  <a:pt x="24" y="141"/>
                  <a:pt x="42" y="155"/>
                  <a:pt x="62" y="160"/>
                </a:cubicBezTo>
                <a:cubicBezTo>
                  <a:pt x="69" y="162"/>
                  <a:pt x="76" y="163"/>
                  <a:pt x="83" y="163"/>
                </a:cubicBezTo>
                <a:cubicBezTo>
                  <a:pt x="97" y="163"/>
                  <a:pt x="111" y="159"/>
                  <a:pt x="123" y="152"/>
                </a:cubicBezTo>
                <a:cubicBezTo>
                  <a:pt x="141" y="142"/>
                  <a:pt x="155" y="124"/>
                  <a:pt x="160" y="104"/>
                </a:cubicBezTo>
                <a:cubicBezTo>
                  <a:pt x="166" y="83"/>
                  <a:pt x="163" y="62"/>
                  <a:pt x="152" y="43"/>
                </a:cubicBezTo>
                <a:close/>
                <a:moveTo>
                  <a:pt x="152" y="102"/>
                </a:moveTo>
                <a:cubicBezTo>
                  <a:pt x="147" y="120"/>
                  <a:pt x="135" y="135"/>
                  <a:pt x="119" y="145"/>
                </a:cubicBezTo>
                <a:cubicBezTo>
                  <a:pt x="102" y="155"/>
                  <a:pt x="83" y="157"/>
                  <a:pt x="64" y="152"/>
                </a:cubicBezTo>
                <a:cubicBezTo>
                  <a:pt x="46" y="147"/>
                  <a:pt x="31" y="135"/>
                  <a:pt x="21" y="119"/>
                </a:cubicBezTo>
                <a:cubicBezTo>
                  <a:pt x="11" y="102"/>
                  <a:pt x="9" y="83"/>
                  <a:pt x="14" y="64"/>
                </a:cubicBezTo>
                <a:cubicBezTo>
                  <a:pt x="19" y="46"/>
                  <a:pt x="31" y="31"/>
                  <a:pt x="47" y="21"/>
                </a:cubicBezTo>
                <a:cubicBezTo>
                  <a:pt x="64" y="11"/>
                  <a:pt x="83" y="9"/>
                  <a:pt x="102" y="14"/>
                </a:cubicBezTo>
                <a:cubicBezTo>
                  <a:pt x="120" y="19"/>
                  <a:pt x="135" y="31"/>
                  <a:pt x="145" y="47"/>
                </a:cubicBezTo>
                <a:cubicBezTo>
                  <a:pt x="155" y="64"/>
                  <a:pt x="157" y="83"/>
                  <a:pt x="152" y="102"/>
                </a:cubicBezTo>
                <a:close/>
                <a:moveTo>
                  <a:pt x="136" y="76"/>
                </a:moveTo>
                <a:cubicBezTo>
                  <a:pt x="98" y="54"/>
                  <a:pt x="98" y="54"/>
                  <a:pt x="98" y="54"/>
                </a:cubicBezTo>
                <a:cubicBezTo>
                  <a:pt x="95" y="53"/>
                  <a:pt x="92" y="53"/>
                  <a:pt x="90" y="54"/>
                </a:cubicBezTo>
                <a:cubicBezTo>
                  <a:pt x="88" y="56"/>
                  <a:pt x="86" y="58"/>
                  <a:pt x="86" y="61"/>
                </a:cubicBezTo>
                <a:cubicBezTo>
                  <a:pt x="86" y="77"/>
                  <a:pt x="86" y="77"/>
                  <a:pt x="86" y="77"/>
                </a:cubicBezTo>
                <a:cubicBezTo>
                  <a:pt x="86" y="77"/>
                  <a:pt x="86" y="77"/>
                  <a:pt x="85" y="76"/>
                </a:cubicBezTo>
                <a:cubicBezTo>
                  <a:pt x="47" y="54"/>
                  <a:pt x="47" y="54"/>
                  <a:pt x="47" y="54"/>
                </a:cubicBezTo>
                <a:cubicBezTo>
                  <a:pt x="44" y="53"/>
                  <a:pt x="42" y="53"/>
                  <a:pt x="39" y="54"/>
                </a:cubicBezTo>
                <a:cubicBezTo>
                  <a:pt x="37" y="56"/>
                  <a:pt x="35" y="58"/>
                  <a:pt x="35" y="61"/>
                </a:cubicBezTo>
                <a:cubicBezTo>
                  <a:pt x="35" y="105"/>
                  <a:pt x="35" y="105"/>
                  <a:pt x="35" y="105"/>
                </a:cubicBezTo>
                <a:cubicBezTo>
                  <a:pt x="35" y="108"/>
                  <a:pt x="37" y="110"/>
                  <a:pt x="39" y="112"/>
                </a:cubicBezTo>
                <a:cubicBezTo>
                  <a:pt x="40" y="112"/>
                  <a:pt x="42" y="113"/>
                  <a:pt x="43" y="113"/>
                </a:cubicBezTo>
                <a:cubicBezTo>
                  <a:pt x="44" y="113"/>
                  <a:pt x="46" y="112"/>
                  <a:pt x="47" y="112"/>
                </a:cubicBezTo>
                <a:cubicBezTo>
                  <a:pt x="85" y="90"/>
                  <a:pt x="85" y="90"/>
                  <a:pt x="85" y="90"/>
                </a:cubicBezTo>
                <a:cubicBezTo>
                  <a:pt x="86" y="89"/>
                  <a:pt x="86" y="89"/>
                  <a:pt x="86" y="89"/>
                </a:cubicBezTo>
                <a:cubicBezTo>
                  <a:pt x="86" y="105"/>
                  <a:pt x="86" y="105"/>
                  <a:pt x="86" y="105"/>
                </a:cubicBezTo>
                <a:cubicBezTo>
                  <a:pt x="86" y="108"/>
                  <a:pt x="88" y="110"/>
                  <a:pt x="90" y="112"/>
                </a:cubicBezTo>
                <a:cubicBezTo>
                  <a:pt x="91" y="112"/>
                  <a:pt x="93" y="113"/>
                  <a:pt x="94" y="113"/>
                </a:cubicBezTo>
                <a:cubicBezTo>
                  <a:pt x="95" y="113"/>
                  <a:pt x="96" y="112"/>
                  <a:pt x="98" y="112"/>
                </a:cubicBezTo>
                <a:cubicBezTo>
                  <a:pt x="136" y="90"/>
                  <a:pt x="136" y="90"/>
                  <a:pt x="136" y="90"/>
                </a:cubicBezTo>
                <a:cubicBezTo>
                  <a:pt x="138" y="88"/>
                  <a:pt x="140" y="86"/>
                  <a:pt x="140" y="83"/>
                </a:cubicBezTo>
                <a:cubicBezTo>
                  <a:pt x="140" y="80"/>
                  <a:pt x="138" y="78"/>
                  <a:pt x="136" y="76"/>
                </a:cubicBezTo>
                <a:close/>
                <a:moveTo>
                  <a:pt x="44" y="104"/>
                </a:moveTo>
                <a:cubicBezTo>
                  <a:pt x="44" y="62"/>
                  <a:pt x="44" y="62"/>
                  <a:pt x="44" y="62"/>
                </a:cubicBezTo>
                <a:cubicBezTo>
                  <a:pt x="80" y="83"/>
                  <a:pt x="80" y="83"/>
                  <a:pt x="80" y="83"/>
                </a:cubicBezTo>
                <a:lnTo>
                  <a:pt x="44" y="104"/>
                </a:lnTo>
                <a:close/>
                <a:moveTo>
                  <a:pt x="95" y="104"/>
                </a:moveTo>
                <a:cubicBezTo>
                  <a:pt x="95" y="62"/>
                  <a:pt x="95" y="62"/>
                  <a:pt x="95" y="62"/>
                </a:cubicBezTo>
                <a:cubicBezTo>
                  <a:pt x="131" y="83"/>
                  <a:pt x="131" y="83"/>
                  <a:pt x="131" y="83"/>
                </a:cubicBezTo>
                <a:lnTo>
                  <a:pt x="95" y="10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6" name="Freeform 66">
            <a:extLst>
              <a:ext uri="{FF2B5EF4-FFF2-40B4-BE49-F238E27FC236}">
                <a16:creationId xmlns:a16="http://schemas.microsoft.com/office/drawing/2014/main" xmlns="" id="{0909C30E-B1A0-4E82-BBB2-E5214CBC3EB1}"/>
              </a:ext>
            </a:extLst>
          </p:cNvPr>
          <p:cNvSpPr>
            <a:spLocks noEditPoints="1"/>
          </p:cNvSpPr>
          <p:nvPr/>
        </p:nvSpPr>
        <p:spPr bwMode="auto">
          <a:xfrm>
            <a:off x="3465513" y="5329238"/>
            <a:ext cx="485775" cy="468313"/>
          </a:xfrm>
          <a:custGeom>
            <a:avLst/>
            <a:gdLst>
              <a:gd name="T0" fmla="*/ 139 w 142"/>
              <a:gd name="T1" fmla="*/ 62 h 136"/>
              <a:gd name="T2" fmla="*/ 141 w 142"/>
              <a:gd name="T3" fmla="*/ 51 h 136"/>
              <a:gd name="T4" fmla="*/ 133 w 142"/>
              <a:gd name="T5" fmla="*/ 44 h 136"/>
              <a:gd name="T6" fmla="*/ 98 w 142"/>
              <a:gd name="T7" fmla="*/ 39 h 136"/>
              <a:gd name="T8" fmla="*/ 96 w 142"/>
              <a:gd name="T9" fmla="*/ 38 h 136"/>
              <a:gd name="T10" fmla="*/ 80 w 142"/>
              <a:gd name="T11" fmla="*/ 6 h 136"/>
              <a:gd name="T12" fmla="*/ 71 w 142"/>
              <a:gd name="T13" fmla="*/ 0 h 136"/>
              <a:gd name="T14" fmla="*/ 62 w 142"/>
              <a:gd name="T15" fmla="*/ 6 h 136"/>
              <a:gd name="T16" fmla="*/ 46 w 142"/>
              <a:gd name="T17" fmla="*/ 38 h 136"/>
              <a:gd name="T18" fmla="*/ 44 w 142"/>
              <a:gd name="T19" fmla="*/ 39 h 136"/>
              <a:gd name="T20" fmla="*/ 9 w 142"/>
              <a:gd name="T21" fmla="*/ 44 h 136"/>
              <a:gd name="T22" fmla="*/ 1 w 142"/>
              <a:gd name="T23" fmla="*/ 51 h 136"/>
              <a:gd name="T24" fmla="*/ 3 w 142"/>
              <a:gd name="T25" fmla="*/ 62 h 136"/>
              <a:gd name="T26" fmla="*/ 29 w 142"/>
              <a:gd name="T27" fmla="*/ 87 h 136"/>
              <a:gd name="T28" fmla="*/ 29 w 142"/>
              <a:gd name="T29" fmla="*/ 88 h 136"/>
              <a:gd name="T30" fmla="*/ 23 w 142"/>
              <a:gd name="T31" fmla="*/ 123 h 136"/>
              <a:gd name="T32" fmla="*/ 28 w 142"/>
              <a:gd name="T33" fmla="*/ 134 h 136"/>
              <a:gd name="T34" fmla="*/ 39 w 142"/>
              <a:gd name="T35" fmla="*/ 134 h 136"/>
              <a:gd name="T36" fmla="*/ 70 w 142"/>
              <a:gd name="T37" fmla="*/ 118 h 136"/>
              <a:gd name="T38" fmla="*/ 72 w 142"/>
              <a:gd name="T39" fmla="*/ 118 h 136"/>
              <a:gd name="T40" fmla="*/ 103 w 142"/>
              <a:gd name="T41" fmla="*/ 134 h 136"/>
              <a:gd name="T42" fmla="*/ 108 w 142"/>
              <a:gd name="T43" fmla="*/ 136 h 136"/>
              <a:gd name="T44" fmla="*/ 114 w 142"/>
              <a:gd name="T45" fmla="*/ 134 h 136"/>
              <a:gd name="T46" fmla="*/ 119 w 142"/>
              <a:gd name="T47" fmla="*/ 123 h 136"/>
              <a:gd name="T48" fmla="*/ 113 w 142"/>
              <a:gd name="T49" fmla="*/ 88 h 136"/>
              <a:gd name="T50" fmla="*/ 113 w 142"/>
              <a:gd name="T51" fmla="*/ 87 h 136"/>
              <a:gd name="T52" fmla="*/ 139 w 142"/>
              <a:gd name="T53" fmla="*/ 62 h 136"/>
              <a:gd name="T54" fmla="*/ 104 w 142"/>
              <a:gd name="T55" fmla="*/ 90 h 136"/>
              <a:gd name="T56" fmla="*/ 110 w 142"/>
              <a:gd name="T57" fmla="*/ 125 h 136"/>
              <a:gd name="T58" fmla="*/ 109 w 142"/>
              <a:gd name="T59" fmla="*/ 127 h 136"/>
              <a:gd name="T60" fmla="*/ 107 w 142"/>
              <a:gd name="T61" fmla="*/ 127 h 136"/>
              <a:gd name="T62" fmla="*/ 76 w 142"/>
              <a:gd name="T63" fmla="*/ 110 h 136"/>
              <a:gd name="T64" fmla="*/ 71 w 142"/>
              <a:gd name="T65" fmla="*/ 109 h 136"/>
              <a:gd name="T66" fmla="*/ 66 w 142"/>
              <a:gd name="T67" fmla="*/ 110 h 136"/>
              <a:gd name="T68" fmla="*/ 35 w 142"/>
              <a:gd name="T69" fmla="*/ 127 h 136"/>
              <a:gd name="T70" fmla="*/ 33 w 142"/>
              <a:gd name="T71" fmla="*/ 127 h 136"/>
              <a:gd name="T72" fmla="*/ 32 w 142"/>
              <a:gd name="T73" fmla="*/ 125 h 136"/>
              <a:gd name="T74" fmla="*/ 38 w 142"/>
              <a:gd name="T75" fmla="*/ 90 h 136"/>
              <a:gd name="T76" fmla="*/ 35 w 142"/>
              <a:gd name="T77" fmla="*/ 80 h 136"/>
              <a:gd name="T78" fmla="*/ 9 w 142"/>
              <a:gd name="T79" fmla="*/ 56 h 136"/>
              <a:gd name="T80" fmla="*/ 9 w 142"/>
              <a:gd name="T81" fmla="*/ 54 h 136"/>
              <a:gd name="T82" fmla="*/ 11 w 142"/>
              <a:gd name="T83" fmla="*/ 52 h 136"/>
              <a:gd name="T84" fmla="*/ 46 w 142"/>
              <a:gd name="T85" fmla="*/ 47 h 136"/>
              <a:gd name="T86" fmla="*/ 53 w 142"/>
              <a:gd name="T87" fmla="*/ 41 h 136"/>
              <a:gd name="T88" fmla="*/ 69 w 142"/>
              <a:gd name="T89" fmla="*/ 10 h 136"/>
              <a:gd name="T90" fmla="*/ 71 w 142"/>
              <a:gd name="T91" fmla="*/ 8 h 136"/>
              <a:gd name="T92" fmla="*/ 73 w 142"/>
              <a:gd name="T93" fmla="*/ 10 h 136"/>
              <a:gd name="T94" fmla="*/ 73 w 142"/>
              <a:gd name="T95" fmla="*/ 10 h 136"/>
              <a:gd name="T96" fmla="*/ 89 w 142"/>
              <a:gd name="T97" fmla="*/ 41 h 136"/>
              <a:gd name="T98" fmla="*/ 96 w 142"/>
              <a:gd name="T99" fmla="*/ 47 h 136"/>
              <a:gd name="T100" fmla="*/ 132 w 142"/>
              <a:gd name="T101" fmla="*/ 52 h 136"/>
              <a:gd name="T102" fmla="*/ 133 w 142"/>
              <a:gd name="T103" fmla="*/ 54 h 136"/>
              <a:gd name="T104" fmla="*/ 133 w 142"/>
              <a:gd name="T105" fmla="*/ 56 h 136"/>
              <a:gd name="T106" fmla="*/ 107 w 142"/>
              <a:gd name="T107" fmla="*/ 80 h 136"/>
              <a:gd name="T108" fmla="*/ 104 w 142"/>
              <a:gd name="T109" fmla="*/ 90 h 1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142" h="136">
                <a:moveTo>
                  <a:pt x="139" y="62"/>
                </a:moveTo>
                <a:cubicBezTo>
                  <a:pt x="141" y="59"/>
                  <a:pt x="142" y="55"/>
                  <a:pt x="141" y="51"/>
                </a:cubicBezTo>
                <a:cubicBezTo>
                  <a:pt x="140" y="47"/>
                  <a:pt x="137" y="44"/>
                  <a:pt x="133" y="44"/>
                </a:cubicBezTo>
                <a:cubicBezTo>
                  <a:pt x="98" y="39"/>
                  <a:pt x="98" y="39"/>
                  <a:pt x="98" y="39"/>
                </a:cubicBezTo>
                <a:cubicBezTo>
                  <a:pt x="97" y="39"/>
                  <a:pt x="96" y="38"/>
                  <a:pt x="96" y="38"/>
                </a:cubicBezTo>
                <a:cubicBezTo>
                  <a:pt x="80" y="6"/>
                  <a:pt x="80" y="6"/>
                  <a:pt x="80" y="6"/>
                </a:cubicBezTo>
                <a:cubicBezTo>
                  <a:pt x="79" y="2"/>
                  <a:pt x="75" y="0"/>
                  <a:pt x="71" y="0"/>
                </a:cubicBezTo>
                <a:cubicBezTo>
                  <a:pt x="67" y="0"/>
                  <a:pt x="63" y="2"/>
                  <a:pt x="62" y="6"/>
                </a:cubicBezTo>
                <a:cubicBezTo>
                  <a:pt x="46" y="38"/>
                  <a:pt x="46" y="38"/>
                  <a:pt x="46" y="38"/>
                </a:cubicBezTo>
                <a:cubicBezTo>
                  <a:pt x="46" y="38"/>
                  <a:pt x="45" y="39"/>
                  <a:pt x="44" y="39"/>
                </a:cubicBezTo>
                <a:cubicBezTo>
                  <a:pt x="9" y="44"/>
                  <a:pt x="9" y="44"/>
                  <a:pt x="9" y="44"/>
                </a:cubicBezTo>
                <a:cubicBezTo>
                  <a:pt x="5" y="44"/>
                  <a:pt x="2" y="47"/>
                  <a:pt x="1" y="51"/>
                </a:cubicBezTo>
                <a:cubicBezTo>
                  <a:pt x="0" y="55"/>
                  <a:pt x="1" y="59"/>
                  <a:pt x="3" y="62"/>
                </a:cubicBezTo>
                <a:cubicBezTo>
                  <a:pt x="29" y="87"/>
                  <a:pt x="29" y="87"/>
                  <a:pt x="29" y="87"/>
                </a:cubicBezTo>
                <a:cubicBezTo>
                  <a:pt x="29" y="87"/>
                  <a:pt x="29" y="88"/>
                  <a:pt x="29" y="88"/>
                </a:cubicBezTo>
                <a:cubicBezTo>
                  <a:pt x="23" y="123"/>
                  <a:pt x="23" y="123"/>
                  <a:pt x="23" y="123"/>
                </a:cubicBezTo>
                <a:cubicBezTo>
                  <a:pt x="23" y="127"/>
                  <a:pt x="24" y="131"/>
                  <a:pt x="28" y="134"/>
                </a:cubicBezTo>
                <a:cubicBezTo>
                  <a:pt x="31" y="136"/>
                  <a:pt x="35" y="136"/>
                  <a:pt x="39" y="134"/>
                </a:cubicBezTo>
                <a:cubicBezTo>
                  <a:pt x="70" y="118"/>
                  <a:pt x="70" y="118"/>
                  <a:pt x="70" y="118"/>
                </a:cubicBezTo>
                <a:cubicBezTo>
                  <a:pt x="71" y="118"/>
                  <a:pt x="71" y="118"/>
                  <a:pt x="72" y="118"/>
                </a:cubicBezTo>
                <a:cubicBezTo>
                  <a:pt x="103" y="134"/>
                  <a:pt x="103" y="134"/>
                  <a:pt x="103" y="134"/>
                </a:cubicBezTo>
                <a:cubicBezTo>
                  <a:pt x="105" y="135"/>
                  <a:pt x="107" y="136"/>
                  <a:pt x="108" y="136"/>
                </a:cubicBezTo>
                <a:cubicBezTo>
                  <a:pt x="110" y="136"/>
                  <a:pt x="113" y="135"/>
                  <a:pt x="114" y="134"/>
                </a:cubicBezTo>
                <a:cubicBezTo>
                  <a:pt x="118" y="131"/>
                  <a:pt x="119" y="127"/>
                  <a:pt x="119" y="123"/>
                </a:cubicBezTo>
                <a:cubicBezTo>
                  <a:pt x="113" y="88"/>
                  <a:pt x="113" y="88"/>
                  <a:pt x="113" y="88"/>
                </a:cubicBezTo>
                <a:cubicBezTo>
                  <a:pt x="113" y="88"/>
                  <a:pt x="113" y="87"/>
                  <a:pt x="113" y="87"/>
                </a:cubicBezTo>
                <a:lnTo>
                  <a:pt x="139" y="62"/>
                </a:lnTo>
                <a:close/>
                <a:moveTo>
                  <a:pt x="104" y="90"/>
                </a:moveTo>
                <a:cubicBezTo>
                  <a:pt x="110" y="125"/>
                  <a:pt x="110" y="125"/>
                  <a:pt x="110" y="125"/>
                </a:cubicBezTo>
                <a:cubicBezTo>
                  <a:pt x="110" y="126"/>
                  <a:pt x="110" y="127"/>
                  <a:pt x="109" y="127"/>
                </a:cubicBezTo>
                <a:cubicBezTo>
                  <a:pt x="109" y="127"/>
                  <a:pt x="108" y="127"/>
                  <a:pt x="107" y="127"/>
                </a:cubicBezTo>
                <a:cubicBezTo>
                  <a:pt x="76" y="110"/>
                  <a:pt x="76" y="110"/>
                  <a:pt x="76" y="110"/>
                </a:cubicBezTo>
                <a:cubicBezTo>
                  <a:pt x="74" y="110"/>
                  <a:pt x="73" y="109"/>
                  <a:pt x="71" y="109"/>
                </a:cubicBezTo>
                <a:cubicBezTo>
                  <a:pt x="69" y="109"/>
                  <a:pt x="68" y="110"/>
                  <a:pt x="66" y="110"/>
                </a:cubicBezTo>
                <a:cubicBezTo>
                  <a:pt x="35" y="127"/>
                  <a:pt x="35" y="127"/>
                  <a:pt x="35" y="127"/>
                </a:cubicBezTo>
                <a:cubicBezTo>
                  <a:pt x="34" y="127"/>
                  <a:pt x="33" y="127"/>
                  <a:pt x="33" y="127"/>
                </a:cubicBezTo>
                <a:cubicBezTo>
                  <a:pt x="32" y="127"/>
                  <a:pt x="32" y="126"/>
                  <a:pt x="32" y="125"/>
                </a:cubicBezTo>
                <a:cubicBezTo>
                  <a:pt x="38" y="90"/>
                  <a:pt x="38" y="90"/>
                  <a:pt x="38" y="90"/>
                </a:cubicBezTo>
                <a:cubicBezTo>
                  <a:pt x="38" y="86"/>
                  <a:pt x="37" y="83"/>
                  <a:pt x="35" y="80"/>
                </a:cubicBezTo>
                <a:cubicBezTo>
                  <a:pt x="9" y="56"/>
                  <a:pt x="9" y="56"/>
                  <a:pt x="9" y="56"/>
                </a:cubicBezTo>
                <a:cubicBezTo>
                  <a:pt x="8" y="55"/>
                  <a:pt x="9" y="54"/>
                  <a:pt x="9" y="54"/>
                </a:cubicBezTo>
                <a:cubicBezTo>
                  <a:pt x="9" y="53"/>
                  <a:pt x="9" y="52"/>
                  <a:pt x="11" y="52"/>
                </a:cubicBezTo>
                <a:cubicBezTo>
                  <a:pt x="46" y="47"/>
                  <a:pt x="46" y="47"/>
                  <a:pt x="46" y="47"/>
                </a:cubicBezTo>
                <a:cubicBezTo>
                  <a:pt x="49" y="47"/>
                  <a:pt x="52" y="44"/>
                  <a:pt x="53" y="41"/>
                </a:cubicBezTo>
                <a:cubicBezTo>
                  <a:pt x="69" y="10"/>
                  <a:pt x="69" y="10"/>
                  <a:pt x="69" y="10"/>
                </a:cubicBezTo>
                <a:cubicBezTo>
                  <a:pt x="70" y="9"/>
                  <a:pt x="71" y="8"/>
                  <a:pt x="71" y="8"/>
                </a:cubicBezTo>
                <a:cubicBezTo>
                  <a:pt x="71" y="8"/>
                  <a:pt x="72" y="9"/>
                  <a:pt x="73" y="10"/>
                </a:cubicBezTo>
                <a:cubicBezTo>
                  <a:pt x="73" y="10"/>
                  <a:pt x="73" y="10"/>
                  <a:pt x="73" y="10"/>
                </a:cubicBezTo>
                <a:cubicBezTo>
                  <a:pt x="89" y="41"/>
                  <a:pt x="89" y="41"/>
                  <a:pt x="89" y="41"/>
                </a:cubicBezTo>
                <a:cubicBezTo>
                  <a:pt x="90" y="44"/>
                  <a:pt x="93" y="47"/>
                  <a:pt x="96" y="47"/>
                </a:cubicBezTo>
                <a:cubicBezTo>
                  <a:pt x="132" y="52"/>
                  <a:pt x="132" y="52"/>
                  <a:pt x="132" y="52"/>
                </a:cubicBezTo>
                <a:cubicBezTo>
                  <a:pt x="133" y="52"/>
                  <a:pt x="133" y="53"/>
                  <a:pt x="133" y="54"/>
                </a:cubicBezTo>
                <a:cubicBezTo>
                  <a:pt x="133" y="54"/>
                  <a:pt x="134" y="55"/>
                  <a:pt x="133" y="56"/>
                </a:cubicBezTo>
                <a:cubicBezTo>
                  <a:pt x="107" y="80"/>
                  <a:pt x="107" y="80"/>
                  <a:pt x="107" y="80"/>
                </a:cubicBezTo>
                <a:cubicBezTo>
                  <a:pt x="105" y="83"/>
                  <a:pt x="104" y="86"/>
                  <a:pt x="104" y="9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7" name="Freeform 67">
            <a:extLst>
              <a:ext uri="{FF2B5EF4-FFF2-40B4-BE49-F238E27FC236}">
                <a16:creationId xmlns:a16="http://schemas.microsoft.com/office/drawing/2014/main" xmlns="" id="{10144CF2-3B40-42A4-939E-5E713215D0DF}"/>
              </a:ext>
            </a:extLst>
          </p:cNvPr>
          <p:cNvSpPr>
            <a:spLocks/>
          </p:cNvSpPr>
          <p:nvPr/>
        </p:nvSpPr>
        <p:spPr bwMode="auto">
          <a:xfrm>
            <a:off x="3838575" y="5346700"/>
            <a:ext cx="47625" cy="52388"/>
          </a:xfrm>
          <a:custGeom>
            <a:avLst/>
            <a:gdLst>
              <a:gd name="T0" fmla="*/ 11 w 14"/>
              <a:gd name="T1" fmla="*/ 1 h 15"/>
              <a:gd name="T2" fmla="*/ 5 w 14"/>
              <a:gd name="T3" fmla="*/ 2 h 15"/>
              <a:gd name="T4" fmla="*/ 1 w 14"/>
              <a:gd name="T5" fmla="*/ 8 h 15"/>
              <a:gd name="T6" fmla="*/ 2 w 14"/>
              <a:gd name="T7" fmla="*/ 14 h 15"/>
              <a:gd name="T8" fmla="*/ 4 w 14"/>
              <a:gd name="T9" fmla="*/ 15 h 15"/>
              <a:gd name="T10" fmla="*/ 8 w 14"/>
              <a:gd name="T11" fmla="*/ 13 h 15"/>
              <a:gd name="T12" fmla="*/ 12 w 14"/>
              <a:gd name="T13" fmla="*/ 7 h 15"/>
              <a:gd name="T14" fmla="*/ 11 w 14"/>
              <a:gd name="T15" fmla="*/ 1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4" h="15">
                <a:moveTo>
                  <a:pt x="11" y="1"/>
                </a:moveTo>
                <a:cubicBezTo>
                  <a:pt x="9" y="0"/>
                  <a:pt x="7" y="0"/>
                  <a:pt x="5" y="2"/>
                </a:cubicBezTo>
                <a:cubicBezTo>
                  <a:pt x="1" y="8"/>
                  <a:pt x="1" y="8"/>
                  <a:pt x="1" y="8"/>
                </a:cubicBezTo>
                <a:cubicBezTo>
                  <a:pt x="0" y="10"/>
                  <a:pt x="0" y="13"/>
                  <a:pt x="2" y="14"/>
                </a:cubicBezTo>
                <a:cubicBezTo>
                  <a:pt x="3" y="14"/>
                  <a:pt x="3" y="15"/>
                  <a:pt x="4" y="15"/>
                </a:cubicBezTo>
                <a:cubicBezTo>
                  <a:pt x="6" y="15"/>
                  <a:pt x="7" y="14"/>
                  <a:pt x="8" y="13"/>
                </a:cubicBezTo>
                <a:cubicBezTo>
                  <a:pt x="12" y="7"/>
                  <a:pt x="12" y="7"/>
                  <a:pt x="12" y="7"/>
                </a:cubicBezTo>
                <a:cubicBezTo>
                  <a:pt x="14" y="5"/>
                  <a:pt x="13" y="2"/>
                  <a:pt x="11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8" name="Freeform 68">
            <a:extLst>
              <a:ext uri="{FF2B5EF4-FFF2-40B4-BE49-F238E27FC236}">
                <a16:creationId xmlns:a16="http://schemas.microsoft.com/office/drawing/2014/main" xmlns="" id="{68F3095B-64DF-474E-B26D-E4926532095F}"/>
              </a:ext>
            </a:extLst>
          </p:cNvPr>
          <p:cNvSpPr>
            <a:spLocks/>
          </p:cNvSpPr>
          <p:nvPr/>
        </p:nvSpPr>
        <p:spPr bwMode="auto">
          <a:xfrm>
            <a:off x="3530600" y="5343525"/>
            <a:ext cx="47625" cy="55563"/>
          </a:xfrm>
          <a:custGeom>
            <a:avLst/>
            <a:gdLst>
              <a:gd name="T0" fmla="*/ 13 w 14"/>
              <a:gd name="T1" fmla="*/ 9 h 16"/>
              <a:gd name="T2" fmla="*/ 9 w 14"/>
              <a:gd name="T3" fmla="*/ 3 h 16"/>
              <a:gd name="T4" fmla="*/ 3 w 14"/>
              <a:gd name="T5" fmla="*/ 2 h 16"/>
              <a:gd name="T6" fmla="*/ 2 w 14"/>
              <a:gd name="T7" fmla="*/ 8 h 16"/>
              <a:gd name="T8" fmla="*/ 6 w 14"/>
              <a:gd name="T9" fmla="*/ 14 h 16"/>
              <a:gd name="T10" fmla="*/ 10 w 14"/>
              <a:gd name="T11" fmla="*/ 16 h 16"/>
              <a:gd name="T12" fmla="*/ 12 w 14"/>
              <a:gd name="T13" fmla="*/ 15 h 16"/>
              <a:gd name="T14" fmla="*/ 13 w 14"/>
              <a:gd name="T15" fmla="*/ 9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4" h="16">
                <a:moveTo>
                  <a:pt x="13" y="9"/>
                </a:moveTo>
                <a:cubicBezTo>
                  <a:pt x="9" y="3"/>
                  <a:pt x="9" y="3"/>
                  <a:pt x="9" y="3"/>
                </a:cubicBezTo>
                <a:cubicBezTo>
                  <a:pt x="7" y="1"/>
                  <a:pt x="5" y="0"/>
                  <a:pt x="3" y="2"/>
                </a:cubicBezTo>
                <a:cubicBezTo>
                  <a:pt x="1" y="3"/>
                  <a:pt x="0" y="6"/>
                  <a:pt x="2" y="8"/>
                </a:cubicBezTo>
                <a:cubicBezTo>
                  <a:pt x="6" y="14"/>
                  <a:pt x="6" y="14"/>
                  <a:pt x="6" y="14"/>
                </a:cubicBezTo>
                <a:cubicBezTo>
                  <a:pt x="7" y="15"/>
                  <a:pt x="8" y="16"/>
                  <a:pt x="10" y="16"/>
                </a:cubicBezTo>
                <a:cubicBezTo>
                  <a:pt x="11" y="16"/>
                  <a:pt x="11" y="15"/>
                  <a:pt x="12" y="15"/>
                </a:cubicBezTo>
                <a:cubicBezTo>
                  <a:pt x="14" y="13"/>
                  <a:pt x="14" y="11"/>
                  <a:pt x="13" y="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9" name="Freeform 69">
            <a:extLst>
              <a:ext uri="{FF2B5EF4-FFF2-40B4-BE49-F238E27FC236}">
                <a16:creationId xmlns:a16="http://schemas.microsoft.com/office/drawing/2014/main" xmlns="" id="{6E8ECFCF-F65E-4795-8BF4-23B1F240F770}"/>
              </a:ext>
            </a:extLst>
          </p:cNvPr>
          <p:cNvSpPr>
            <a:spLocks/>
          </p:cNvSpPr>
          <p:nvPr/>
        </p:nvSpPr>
        <p:spPr bwMode="auto">
          <a:xfrm>
            <a:off x="3432175" y="5641975"/>
            <a:ext cx="57150" cy="41275"/>
          </a:xfrm>
          <a:custGeom>
            <a:avLst/>
            <a:gdLst>
              <a:gd name="T0" fmla="*/ 16 w 17"/>
              <a:gd name="T1" fmla="*/ 4 h 12"/>
              <a:gd name="T2" fmla="*/ 11 w 17"/>
              <a:gd name="T3" fmla="*/ 1 h 12"/>
              <a:gd name="T4" fmla="*/ 4 w 17"/>
              <a:gd name="T5" fmla="*/ 3 h 12"/>
              <a:gd name="T6" fmla="*/ 1 w 17"/>
              <a:gd name="T7" fmla="*/ 9 h 12"/>
              <a:gd name="T8" fmla="*/ 5 w 17"/>
              <a:gd name="T9" fmla="*/ 12 h 12"/>
              <a:gd name="T10" fmla="*/ 7 w 17"/>
              <a:gd name="T11" fmla="*/ 11 h 12"/>
              <a:gd name="T12" fmla="*/ 14 w 17"/>
              <a:gd name="T13" fmla="*/ 9 h 12"/>
              <a:gd name="T14" fmla="*/ 16 w 17"/>
              <a:gd name="T15" fmla="*/ 4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7" h="12">
                <a:moveTo>
                  <a:pt x="16" y="4"/>
                </a:moveTo>
                <a:cubicBezTo>
                  <a:pt x="16" y="1"/>
                  <a:pt x="13" y="0"/>
                  <a:pt x="11" y="1"/>
                </a:cubicBezTo>
                <a:cubicBezTo>
                  <a:pt x="4" y="3"/>
                  <a:pt x="4" y="3"/>
                  <a:pt x="4" y="3"/>
                </a:cubicBezTo>
                <a:cubicBezTo>
                  <a:pt x="2" y="4"/>
                  <a:pt x="0" y="6"/>
                  <a:pt x="1" y="9"/>
                </a:cubicBezTo>
                <a:cubicBezTo>
                  <a:pt x="2" y="10"/>
                  <a:pt x="3" y="12"/>
                  <a:pt x="5" y="12"/>
                </a:cubicBezTo>
                <a:cubicBezTo>
                  <a:pt x="6" y="12"/>
                  <a:pt x="6" y="12"/>
                  <a:pt x="7" y="11"/>
                </a:cubicBezTo>
                <a:cubicBezTo>
                  <a:pt x="14" y="9"/>
                  <a:pt x="14" y="9"/>
                  <a:pt x="14" y="9"/>
                </a:cubicBezTo>
                <a:cubicBezTo>
                  <a:pt x="16" y="8"/>
                  <a:pt x="17" y="6"/>
                  <a:pt x="16" y="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0" name="Freeform 70">
            <a:extLst>
              <a:ext uri="{FF2B5EF4-FFF2-40B4-BE49-F238E27FC236}">
                <a16:creationId xmlns:a16="http://schemas.microsoft.com/office/drawing/2014/main" xmlns="" id="{294B6B63-AA5E-4F1B-AD59-CFD8D02E3FAE}"/>
              </a:ext>
            </a:extLst>
          </p:cNvPr>
          <p:cNvSpPr>
            <a:spLocks/>
          </p:cNvSpPr>
          <p:nvPr/>
        </p:nvSpPr>
        <p:spPr bwMode="auto">
          <a:xfrm>
            <a:off x="3694113" y="5818188"/>
            <a:ext cx="28575" cy="55563"/>
          </a:xfrm>
          <a:custGeom>
            <a:avLst/>
            <a:gdLst>
              <a:gd name="T0" fmla="*/ 4 w 8"/>
              <a:gd name="T1" fmla="*/ 0 h 16"/>
              <a:gd name="T2" fmla="*/ 0 w 8"/>
              <a:gd name="T3" fmla="*/ 4 h 16"/>
              <a:gd name="T4" fmla="*/ 0 w 8"/>
              <a:gd name="T5" fmla="*/ 11 h 16"/>
              <a:gd name="T6" fmla="*/ 4 w 8"/>
              <a:gd name="T7" fmla="*/ 16 h 16"/>
              <a:gd name="T8" fmla="*/ 8 w 8"/>
              <a:gd name="T9" fmla="*/ 11 h 16"/>
              <a:gd name="T10" fmla="*/ 8 w 8"/>
              <a:gd name="T11" fmla="*/ 4 h 16"/>
              <a:gd name="T12" fmla="*/ 4 w 8"/>
              <a:gd name="T13" fmla="*/ 0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8" h="16">
                <a:moveTo>
                  <a:pt x="4" y="0"/>
                </a:moveTo>
                <a:cubicBezTo>
                  <a:pt x="2" y="0"/>
                  <a:pt x="0" y="1"/>
                  <a:pt x="0" y="4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4"/>
                  <a:pt x="2" y="16"/>
                  <a:pt x="4" y="16"/>
                </a:cubicBezTo>
                <a:cubicBezTo>
                  <a:pt x="6" y="16"/>
                  <a:pt x="8" y="14"/>
                  <a:pt x="8" y="11"/>
                </a:cubicBezTo>
                <a:cubicBezTo>
                  <a:pt x="8" y="4"/>
                  <a:pt x="8" y="4"/>
                  <a:pt x="8" y="4"/>
                </a:cubicBezTo>
                <a:cubicBezTo>
                  <a:pt x="8" y="1"/>
                  <a:pt x="6" y="0"/>
                  <a:pt x="4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1" name="Freeform 71">
            <a:extLst>
              <a:ext uri="{FF2B5EF4-FFF2-40B4-BE49-F238E27FC236}">
                <a16:creationId xmlns:a16="http://schemas.microsoft.com/office/drawing/2014/main" xmlns="" id="{3A0E8801-82F8-4C5A-8552-281C42C0E494}"/>
              </a:ext>
            </a:extLst>
          </p:cNvPr>
          <p:cNvSpPr>
            <a:spLocks/>
          </p:cNvSpPr>
          <p:nvPr/>
        </p:nvSpPr>
        <p:spPr bwMode="auto">
          <a:xfrm>
            <a:off x="3927475" y="5641975"/>
            <a:ext cx="57150" cy="41275"/>
          </a:xfrm>
          <a:custGeom>
            <a:avLst/>
            <a:gdLst>
              <a:gd name="T0" fmla="*/ 13 w 17"/>
              <a:gd name="T1" fmla="*/ 3 h 12"/>
              <a:gd name="T2" fmla="*/ 6 w 17"/>
              <a:gd name="T3" fmla="*/ 1 h 12"/>
              <a:gd name="T4" fmla="*/ 1 w 17"/>
              <a:gd name="T5" fmla="*/ 4 h 12"/>
              <a:gd name="T6" fmla="*/ 3 w 17"/>
              <a:gd name="T7" fmla="*/ 9 h 12"/>
              <a:gd name="T8" fmla="*/ 10 w 17"/>
              <a:gd name="T9" fmla="*/ 11 h 12"/>
              <a:gd name="T10" fmla="*/ 12 w 17"/>
              <a:gd name="T11" fmla="*/ 12 h 12"/>
              <a:gd name="T12" fmla="*/ 16 w 17"/>
              <a:gd name="T13" fmla="*/ 9 h 12"/>
              <a:gd name="T14" fmla="*/ 13 w 17"/>
              <a:gd name="T15" fmla="*/ 3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7" h="12">
                <a:moveTo>
                  <a:pt x="13" y="3"/>
                </a:moveTo>
                <a:cubicBezTo>
                  <a:pt x="6" y="1"/>
                  <a:pt x="6" y="1"/>
                  <a:pt x="6" y="1"/>
                </a:cubicBezTo>
                <a:cubicBezTo>
                  <a:pt x="4" y="0"/>
                  <a:pt x="1" y="1"/>
                  <a:pt x="1" y="4"/>
                </a:cubicBezTo>
                <a:cubicBezTo>
                  <a:pt x="0" y="6"/>
                  <a:pt x="1" y="8"/>
                  <a:pt x="3" y="9"/>
                </a:cubicBezTo>
                <a:cubicBezTo>
                  <a:pt x="10" y="11"/>
                  <a:pt x="10" y="11"/>
                  <a:pt x="10" y="11"/>
                </a:cubicBezTo>
                <a:cubicBezTo>
                  <a:pt x="11" y="12"/>
                  <a:pt x="11" y="12"/>
                  <a:pt x="12" y="12"/>
                </a:cubicBezTo>
                <a:cubicBezTo>
                  <a:pt x="14" y="12"/>
                  <a:pt x="15" y="10"/>
                  <a:pt x="16" y="9"/>
                </a:cubicBezTo>
                <a:cubicBezTo>
                  <a:pt x="17" y="6"/>
                  <a:pt x="15" y="4"/>
                  <a:pt x="13" y="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2" name="Freeform 72">
            <a:extLst>
              <a:ext uri="{FF2B5EF4-FFF2-40B4-BE49-F238E27FC236}">
                <a16:creationId xmlns:a16="http://schemas.microsoft.com/office/drawing/2014/main" xmlns="" id="{D9A2A624-E4B6-45ED-9FE8-877B0061ACFF}"/>
              </a:ext>
            </a:extLst>
          </p:cNvPr>
          <p:cNvSpPr>
            <a:spLocks noEditPoints="1"/>
          </p:cNvSpPr>
          <p:nvPr/>
        </p:nvSpPr>
        <p:spPr bwMode="auto">
          <a:xfrm>
            <a:off x="3489325" y="5948363"/>
            <a:ext cx="427038" cy="550863"/>
          </a:xfrm>
          <a:custGeom>
            <a:avLst/>
            <a:gdLst>
              <a:gd name="T0" fmla="*/ 115 w 125"/>
              <a:gd name="T1" fmla="*/ 0 h 160"/>
              <a:gd name="T2" fmla="*/ 29 w 125"/>
              <a:gd name="T3" fmla="*/ 0 h 160"/>
              <a:gd name="T4" fmla="*/ 19 w 125"/>
              <a:gd name="T5" fmla="*/ 10 h 160"/>
              <a:gd name="T6" fmla="*/ 19 w 125"/>
              <a:gd name="T7" fmla="*/ 19 h 160"/>
              <a:gd name="T8" fmla="*/ 7 w 125"/>
              <a:gd name="T9" fmla="*/ 19 h 160"/>
              <a:gd name="T10" fmla="*/ 0 w 125"/>
              <a:gd name="T11" fmla="*/ 26 h 160"/>
              <a:gd name="T12" fmla="*/ 0 w 125"/>
              <a:gd name="T13" fmla="*/ 153 h 160"/>
              <a:gd name="T14" fmla="*/ 7 w 125"/>
              <a:gd name="T15" fmla="*/ 160 h 160"/>
              <a:gd name="T16" fmla="*/ 99 w 125"/>
              <a:gd name="T17" fmla="*/ 160 h 160"/>
              <a:gd name="T18" fmla="*/ 106 w 125"/>
              <a:gd name="T19" fmla="*/ 153 h 160"/>
              <a:gd name="T20" fmla="*/ 106 w 125"/>
              <a:gd name="T21" fmla="*/ 141 h 160"/>
              <a:gd name="T22" fmla="*/ 115 w 125"/>
              <a:gd name="T23" fmla="*/ 141 h 160"/>
              <a:gd name="T24" fmla="*/ 125 w 125"/>
              <a:gd name="T25" fmla="*/ 131 h 160"/>
              <a:gd name="T26" fmla="*/ 125 w 125"/>
              <a:gd name="T27" fmla="*/ 10 h 160"/>
              <a:gd name="T28" fmla="*/ 115 w 125"/>
              <a:gd name="T29" fmla="*/ 0 h 160"/>
              <a:gd name="T30" fmla="*/ 99 w 125"/>
              <a:gd name="T31" fmla="*/ 153 h 160"/>
              <a:gd name="T32" fmla="*/ 7 w 125"/>
              <a:gd name="T33" fmla="*/ 153 h 160"/>
              <a:gd name="T34" fmla="*/ 7 w 125"/>
              <a:gd name="T35" fmla="*/ 26 h 160"/>
              <a:gd name="T36" fmla="*/ 66 w 125"/>
              <a:gd name="T37" fmla="*/ 26 h 160"/>
              <a:gd name="T38" fmla="*/ 66 w 125"/>
              <a:gd name="T39" fmla="*/ 50 h 160"/>
              <a:gd name="T40" fmla="*/ 75 w 125"/>
              <a:gd name="T41" fmla="*/ 59 h 160"/>
              <a:gd name="T42" fmla="*/ 99 w 125"/>
              <a:gd name="T43" fmla="*/ 59 h 160"/>
              <a:gd name="T44" fmla="*/ 99 w 125"/>
              <a:gd name="T45" fmla="*/ 153 h 160"/>
              <a:gd name="T46" fmla="*/ 74 w 125"/>
              <a:gd name="T47" fmla="*/ 32 h 160"/>
              <a:gd name="T48" fmla="*/ 93 w 125"/>
              <a:gd name="T49" fmla="*/ 51 h 160"/>
              <a:gd name="T50" fmla="*/ 75 w 125"/>
              <a:gd name="T51" fmla="*/ 51 h 160"/>
              <a:gd name="T52" fmla="*/ 74 w 125"/>
              <a:gd name="T53" fmla="*/ 50 h 160"/>
              <a:gd name="T54" fmla="*/ 74 w 125"/>
              <a:gd name="T55" fmla="*/ 32 h 160"/>
              <a:gd name="T56" fmla="*/ 115 w 125"/>
              <a:gd name="T57" fmla="*/ 134 h 160"/>
              <a:gd name="T58" fmla="*/ 106 w 125"/>
              <a:gd name="T59" fmla="*/ 134 h 160"/>
              <a:gd name="T60" fmla="*/ 106 w 125"/>
              <a:gd name="T61" fmla="*/ 55 h 160"/>
              <a:gd name="T62" fmla="*/ 106 w 125"/>
              <a:gd name="T63" fmla="*/ 55 h 160"/>
              <a:gd name="T64" fmla="*/ 105 w 125"/>
              <a:gd name="T65" fmla="*/ 52 h 160"/>
              <a:gd name="T66" fmla="*/ 73 w 125"/>
              <a:gd name="T67" fmla="*/ 20 h 160"/>
              <a:gd name="T68" fmla="*/ 73 w 125"/>
              <a:gd name="T69" fmla="*/ 20 h 160"/>
              <a:gd name="T70" fmla="*/ 70 w 125"/>
              <a:gd name="T71" fmla="*/ 19 h 160"/>
              <a:gd name="T72" fmla="*/ 26 w 125"/>
              <a:gd name="T73" fmla="*/ 19 h 160"/>
              <a:gd name="T74" fmla="*/ 26 w 125"/>
              <a:gd name="T75" fmla="*/ 10 h 160"/>
              <a:gd name="T76" fmla="*/ 29 w 125"/>
              <a:gd name="T77" fmla="*/ 7 h 160"/>
              <a:gd name="T78" fmla="*/ 115 w 125"/>
              <a:gd name="T79" fmla="*/ 7 h 160"/>
              <a:gd name="T80" fmla="*/ 118 w 125"/>
              <a:gd name="T81" fmla="*/ 10 h 160"/>
              <a:gd name="T82" fmla="*/ 118 w 125"/>
              <a:gd name="T83" fmla="*/ 131 h 160"/>
              <a:gd name="T84" fmla="*/ 118 w 125"/>
              <a:gd name="T85" fmla="*/ 131 h 160"/>
              <a:gd name="T86" fmla="*/ 115 w 125"/>
              <a:gd name="T87" fmla="*/ 134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25" h="160">
                <a:moveTo>
                  <a:pt x="115" y="0"/>
                </a:moveTo>
                <a:cubicBezTo>
                  <a:pt x="29" y="0"/>
                  <a:pt x="29" y="0"/>
                  <a:pt x="29" y="0"/>
                </a:cubicBezTo>
                <a:cubicBezTo>
                  <a:pt x="24" y="0"/>
                  <a:pt x="19" y="5"/>
                  <a:pt x="19" y="10"/>
                </a:cubicBezTo>
                <a:cubicBezTo>
                  <a:pt x="19" y="19"/>
                  <a:pt x="19" y="19"/>
                  <a:pt x="19" y="19"/>
                </a:cubicBezTo>
                <a:cubicBezTo>
                  <a:pt x="7" y="19"/>
                  <a:pt x="7" y="19"/>
                  <a:pt x="7" y="19"/>
                </a:cubicBezTo>
                <a:cubicBezTo>
                  <a:pt x="3" y="19"/>
                  <a:pt x="0" y="22"/>
                  <a:pt x="0" y="26"/>
                </a:cubicBezTo>
                <a:cubicBezTo>
                  <a:pt x="0" y="153"/>
                  <a:pt x="0" y="153"/>
                  <a:pt x="0" y="153"/>
                </a:cubicBezTo>
                <a:cubicBezTo>
                  <a:pt x="0" y="157"/>
                  <a:pt x="3" y="160"/>
                  <a:pt x="7" y="160"/>
                </a:cubicBezTo>
                <a:cubicBezTo>
                  <a:pt x="99" y="160"/>
                  <a:pt x="99" y="160"/>
                  <a:pt x="99" y="160"/>
                </a:cubicBezTo>
                <a:cubicBezTo>
                  <a:pt x="103" y="160"/>
                  <a:pt x="106" y="157"/>
                  <a:pt x="106" y="153"/>
                </a:cubicBezTo>
                <a:cubicBezTo>
                  <a:pt x="106" y="141"/>
                  <a:pt x="106" y="141"/>
                  <a:pt x="106" y="141"/>
                </a:cubicBezTo>
                <a:cubicBezTo>
                  <a:pt x="115" y="141"/>
                  <a:pt x="115" y="141"/>
                  <a:pt x="115" y="141"/>
                </a:cubicBezTo>
                <a:cubicBezTo>
                  <a:pt x="120" y="141"/>
                  <a:pt x="125" y="136"/>
                  <a:pt x="125" y="131"/>
                </a:cubicBezTo>
                <a:cubicBezTo>
                  <a:pt x="125" y="10"/>
                  <a:pt x="125" y="10"/>
                  <a:pt x="125" y="10"/>
                </a:cubicBezTo>
                <a:cubicBezTo>
                  <a:pt x="125" y="5"/>
                  <a:pt x="120" y="0"/>
                  <a:pt x="115" y="0"/>
                </a:cubicBezTo>
                <a:close/>
                <a:moveTo>
                  <a:pt x="99" y="153"/>
                </a:moveTo>
                <a:cubicBezTo>
                  <a:pt x="7" y="153"/>
                  <a:pt x="7" y="153"/>
                  <a:pt x="7" y="153"/>
                </a:cubicBezTo>
                <a:cubicBezTo>
                  <a:pt x="7" y="26"/>
                  <a:pt x="7" y="26"/>
                  <a:pt x="7" y="26"/>
                </a:cubicBezTo>
                <a:cubicBezTo>
                  <a:pt x="66" y="26"/>
                  <a:pt x="66" y="26"/>
                  <a:pt x="66" y="26"/>
                </a:cubicBezTo>
                <a:cubicBezTo>
                  <a:pt x="66" y="50"/>
                  <a:pt x="66" y="50"/>
                  <a:pt x="66" y="50"/>
                </a:cubicBezTo>
                <a:cubicBezTo>
                  <a:pt x="66" y="55"/>
                  <a:pt x="70" y="59"/>
                  <a:pt x="75" y="59"/>
                </a:cubicBezTo>
                <a:cubicBezTo>
                  <a:pt x="99" y="59"/>
                  <a:pt x="99" y="59"/>
                  <a:pt x="99" y="59"/>
                </a:cubicBezTo>
                <a:lnTo>
                  <a:pt x="99" y="153"/>
                </a:lnTo>
                <a:close/>
                <a:moveTo>
                  <a:pt x="74" y="32"/>
                </a:moveTo>
                <a:cubicBezTo>
                  <a:pt x="93" y="51"/>
                  <a:pt x="93" y="51"/>
                  <a:pt x="93" y="51"/>
                </a:cubicBezTo>
                <a:cubicBezTo>
                  <a:pt x="75" y="51"/>
                  <a:pt x="75" y="51"/>
                  <a:pt x="75" y="51"/>
                </a:cubicBezTo>
                <a:cubicBezTo>
                  <a:pt x="74" y="51"/>
                  <a:pt x="74" y="51"/>
                  <a:pt x="74" y="50"/>
                </a:cubicBezTo>
                <a:lnTo>
                  <a:pt x="74" y="32"/>
                </a:lnTo>
                <a:close/>
                <a:moveTo>
                  <a:pt x="115" y="134"/>
                </a:moveTo>
                <a:cubicBezTo>
                  <a:pt x="106" y="134"/>
                  <a:pt x="106" y="134"/>
                  <a:pt x="106" y="134"/>
                </a:cubicBezTo>
                <a:cubicBezTo>
                  <a:pt x="106" y="55"/>
                  <a:pt x="106" y="55"/>
                  <a:pt x="106" y="55"/>
                </a:cubicBezTo>
                <a:cubicBezTo>
                  <a:pt x="106" y="55"/>
                  <a:pt x="106" y="55"/>
                  <a:pt x="106" y="55"/>
                </a:cubicBezTo>
                <a:cubicBezTo>
                  <a:pt x="106" y="54"/>
                  <a:pt x="106" y="53"/>
                  <a:pt x="105" y="52"/>
                </a:cubicBezTo>
                <a:cubicBezTo>
                  <a:pt x="73" y="20"/>
                  <a:pt x="73" y="20"/>
                  <a:pt x="73" y="20"/>
                </a:cubicBezTo>
                <a:cubicBezTo>
                  <a:pt x="73" y="20"/>
                  <a:pt x="73" y="20"/>
                  <a:pt x="73" y="20"/>
                </a:cubicBezTo>
                <a:cubicBezTo>
                  <a:pt x="72" y="19"/>
                  <a:pt x="71" y="19"/>
                  <a:pt x="70" y="19"/>
                </a:cubicBezTo>
                <a:cubicBezTo>
                  <a:pt x="26" y="19"/>
                  <a:pt x="26" y="19"/>
                  <a:pt x="26" y="19"/>
                </a:cubicBez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8" y="7"/>
                  <a:pt x="29" y="7"/>
                </a:cubicBezTo>
                <a:cubicBezTo>
                  <a:pt x="115" y="7"/>
                  <a:pt x="115" y="7"/>
                  <a:pt x="115" y="7"/>
                </a:cubicBezTo>
                <a:cubicBezTo>
                  <a:pt x="116" y="7"/>
                  <a:pt x="118" y="9"/>
                  <a:pt x="118" y="10"/>
                </a:cubicBezTo>
                <a:cubicBezTo>
                  <a:pt x="118" y="131"/>
                  <a:pt x="118" y="131"/>
                  <a:pt x="118" y="131"/>
                </a:cubicBezTo>
                <a:cubicBezTo>
                  <a:pt x="118" y="131"/>
                  <a:pt x="118" y="131"/>
                  <a:pt x="118" y="131"/>
                </a:cubicBezTo>
                <a:cubicBezTo>
                  <a:pt x="118" y="132"/>
                  <a:pt x="116" y="134"/>
                  <a:pt x="115" y="13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3" name="Freeform 73">
            <a:extLst>
              <a:ext uri="{FF2B5EF4-FFF2-40B4-BE49-F238E27FC236}">
                <a16:creationId xmlns:a16="http://schemas.microsoft.com/office/drawing/2014/main" xmlns="" id="{DC1F12C9-AA15-4E9F-A8D8-F0369DAD6E59}"/>
              </a:ext>
            </a:extLst>
          </p:cNvPr>
          <p:cNvSpPr>
            <a:spLocks noEditPoints="1"/>
          </p:cNvSpPr>
          <p:nvPr/>
        </p:nvSpPr>
        <p:spPr bwMode="auto">
          <a:xfrm>
            <a:off x="4459288" y="376238"/>
            <a:ext cx="409575" cy="550863"/>
          </a:xfrm>
          <a:custGeom>
            <a:avLst/>
            <a:gdLst>
              <a:gd name="T0" fmla="*/ 120 w 120"/>
              <a:gd name="T1" fmla="*/ 32 h 160"/>
              <a:gd name="T2" fmla="*/ 119 w 120"/>
              <a:gd name="T3" fmla="*/ 30 h 160"/>
              <a:gd name="T4" fmla="*/ 90 w 120"/>
              <a:gd name="T5" fmla="*/ 1 h 160"/>
              <a:gd name="T6" fmla="*/ 90 w 120"/>
              <a:gd name="T7" fmla="*/ 1 h 160"/>
              <a:gd name="T8" fmla="*/ 88 w 120"/>
              <a:gd name="T9" fmla="*/ 0 h 160"/>
              <a:gd name="T10" fmla="*/ 8 w 120"/>
              <a:gd name="T11" fmla="*/ 0 h 160"/>
              <a:gd name="T12" fmla="*/ 0 w 120"/>
              <a:gd name="T13" fmla="*/ 8 h 160"/>
              <a:gd name="T14" fmla="*/ 0 w 120"/>
              <a:gd name="T15" fmla="*/ 152 h 160"/>
              <a:gd name="T16" fmla="*/ 8 w 120"/>
              <a:gd name="T17" fmla="*/ 160 h 160"/>
              <a:gd name="T18" fmla="*/ 112 w 120"/>
              <a:gd name="T19" fmla="*/ 160 h 160"/>
              <a:gd name="T20" fmla="*/ 120 w 120"/>
              <a:gd name="T21" fmla="*/ 152 h 160"/>
              <a:gd name="T22" fmla="*/ 120 w 120"/>
              <a:gd name="T23" fmla="*/ 32 h 160"/>
              <a:gd name="T24" fmla="*/ 120 w 120"/>
              <a:gd name="T25" fmla="*/ 32 h 160"/>
              <a:gd name="T26" fmla="*/ 91 w 120"/>
              <a:gd name="T27" fmla="*/ 13 h 160"/>
              <a:gd name="T28" fmla="*/ 107 w 120"/>
              <a:gd name="T29" fmla="*/ 29 h 160"/>
              <a:gd name="T30" fmla="*/ 92 w 120"/>
              <a:gd name="T31" fmla="*/ 29 h 160"/>
              <a:gd name="T32" fmla="*/ 91 w 120"/>
              <a:gd name="T33" fmla="*/ 28 h 160"/>
              <a:gd name="T34" fmla="*/ 91 w 120"/>
              <a:gd name="T35" fmla="*/ 13 h 160"/>
              <a:gd name="T36" fmla="*/ 112 w 120"/>
              <a:gd name="T37" fmla="*/ 152 h 160"/>
              <a:gd name="T38" fmla="*/ 112 w 120"/>
              <a:gd name="T39" fmla="*/ 153 h 160"/>
              <a:gd name="T40" fmla="*/ 8 w 120"/>
              <a:gd name="T41" fmla="*/ 153 h 160"/>
              <a:gd name="T42" fmla="*/ 7 w 120"/>
              <a:gd name="T43" fmla="*/ 152 h 160"/>
              <a:gd name="T44" fmla="*/ 7 w 120"/>
              <a:gd name="T45" fmla="*/ 8 h 160"/>
              <a:gd name="T46" fmla="*/ 8 w 120"/>
              <a:gd name="T47" fmla="*/ 7 h 160"/>
              <a:gd name="T48" fmla="*/ 84 w 120"/>
              <a:gd name="T49" fmla="*/ 7 h 160"/>
              <a:gd name="T50" fmla="*/ 84 w 120"/>
              <a:gd name="T51" fmla="*/ 28 h 160"/>
              <a:gd name="T52" fmla="*/ 92 w 120"/>
              <a:gd name="T53" fmla="*/ 36 h 160"/>
              <a:gd name="T54" fmla="*/ 112 w 120"/>
              <a:gd name="T55" fmla="*/ 36 h 160"/>
              <a:gd name="T56" fmla="*/ 112 w 120"/>
              <a:gd name="T57" fmla="*/ 152 h 160"/>
              <a:gd name="T58" fmla="*/ 93 w 120"/>
              <a:gd name="T59" fmla="*/ 51 h 160"/>
              <a:gd name="T60" fmla="*/ 27 w 120"/>
              <a:gd name="T61" fmla="*/ 51 h 160"/>
              <a:gd name="T62" fmla="*/ 23 w 120"/>
              <a:gd name="T63" fmla="*/ 55 h 160"/>
              <a:gd name="T64" fmla="*/ 27 w 120"/>
              <a:gd name="T65" fmla="*/ 59 h 160"/>
              <a:gd name="T66" fmla="*/ 93 w 120"/>
              <a:gd name="T67" fmla="*/ 59 h 160"/>
              <a:gd name="T68" fmla="*/ 97 w 120"/>
              <a:gd name="T69" fmla="*/ 55 h 160"/>
              <a:gd name="T70" fmla="*/ 93 w 120"/>
              <a:gd name="T71" fmla="*/ 51 h 160"/>
              <a:gd name="T72" fmla="*/ 93 w 120"/>
              <a:gd name="T73" fmla="*/ 74 h 160"/>
              <a:gd name="T74" fmla="*/ 27 w 120"/>
              <a:gd name="T75" fmla="*/ 74 h 160"/>
              <a:gd name="T76" fmla="*/ 23 w 120"/>
              <a:gd name="T77" fmla="*/ 78 h 160"/>
              <a:gd name="T78" fmla="*/ 27 w 120"/>
              <a:gd name="T79" fmla="*/ 81 h 160"/>
              <a:gd name="T80" fmla="*/ 93 w 120"/>
              <a:gd name="T81" fmla="*/ 81 h 160"/>
              <a:gd name="T82" fmla="*/ 97 w 120"/>
              <a:gd name="T83" fmla="*/ 78 h 160"/>
              <a:gd name="T84" fmla="*/ 93 w 120"/>
              <a:gd name="T85" fmla="*/ 74 h 160"/>
              <a:gd name="T86" fmla="*/ 93 w 120"/>
              <a:gd name="T87" fmla="*/ 96 h 160"/>
              <a:gd name="T88" fmla="*/ 27 w 120"/>
              <a:gd name="T89" fmla="*/ 96 h 160"/>
              <a:gd name="T90" fmla="*/ 23 w 120"/>
              <a:gd name="T91" fmla="*/ 100 h 160"/>
              <a:gd name="T92" fmla="*/ 27 w 120"/>
              <a:gd name="T93" fmla="*/ 104 h 160"/>
              <a:gd name="T94" fmla="*/ 93 w 120"/>
              <a:gd name="T95" fmla="*/ 104 h 160"/>
              <a:gd name="T96" fmla="*/ 97 w 120"/>
              <a:gd name="T97" fmla="*/ 100 h 160"/>
              <a:gd name="T98" fmla="*/ 93 w 120"/>
              <a:gd name="T99" fmla="*/ 96 h 160"/>
              <a:gd name="T100" fmla="*/ 60 w 120"/>
              <a:gd name="T101" fmla="*/ 119 h 160"/>
              <a:gd name="T102" fmla="*/ 27 w 120"/>
              <a:gd name="T103" fmla="*/ 119 h 160"/>
              <a:gd name="T104" fmla="*/ 23 w 120"/>
              <a:gd name="T105" fmla="*/ 123 h 160"/>
              <a:gd name="T106" fmla="*/ 27 w 120"/>
              <a:gd name="T107" fmla="*/ 127 h 160"/>
              <a:gd name="T108" fmla="*/ 60 w 120"/>
              <a:gd name="T109" fmla="*/ 127 h 160"/>
              <a:gd name="T110" fmla="*/ 64 w 120"/>
              <a:gd name="T111" fmla="*/ 123 h 160"/>
              <a:gd name="T112" fmla="*/ 60 w 120"/>
              <a:gd name="T113" fmla="*/ 119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20" h="160">
                <a:moveTo>
                  <a:pt x="120" y="32"/>
                </a:moveTo>
                <a:cubicBezTo>
                  <a:pt x="120" y="31"/>
                  <a:pt x="120" y="30"/>
                  <a:pt x="119" y="30"/>
                </a:cubicBezTo>
                <a:cubicBezTo>
                  <a:pt x="90" y="1"/>
                  <a:pt x="90" y="1"/>
                  <a:pt x="90" y="1"/>
                </a:cubicBezTo>
                <a:cubicBezTo>
                  <a:pt x="90" y="1"/>
                  <a:pt x="90" y="1"/>
                  <a:pt x="90" y="1"/>
                </a:cubicBezTo>
                <a:cubicBezTo>
                  <a:pt x="90" y="0"/>
                  <a:pt x="89" y="0"/>
                  <a:pt x="88" y="0"/>
                </a:cubicBezTo>
                <a:cubicBezTo>
                  <a:pt x="8" y="0"/>
                  <a:pt x="8" y="0"/>
                  <a:pt x="8" y="0"/>
                </a:cubicBezTo>
                <a:cubicBezTo>
                  <a:pt x="4" y="0"/>
                  <a:pt x="0" y="4"/>
                  <a:pt x="0" y="8"/>
                </a:cubicBezTo>
                <a:cubicBezTo>
                  <a:pt x="0" y="152"/>
                  <a:pt x="0" y="152"/>
                  <a:pt x="0" y="152"/>
                </a:cubicBezTo>
                <a:cubicBezTo>
                  <a:pt x="0" y="156"/>
                  <a:pt x="4" y="160"/>
                  <a:pt x="8" y="160"/>
                </a:cubicBezTo>
                <a:cubicBezTo>
                  <a:pt x="112" y="160"/>
                  <a:pt x="112" y="160"/>
                  <a:pt x="112" y="160"/>
                </a:cubicBezTo>
                <a:cubicBezTo>
                  <a:pt x="116" y="160"/>
                  <a:pt x="120" y="156"/>
                  <a:pt x="120" y="152"/>
                </a:cubicBezTo>
                <a:cubicBezTo>
                  <a:pt x="120" y="32"/>
                  <a:pt x="120" y="32"/>
                  <a:pt x="120" y="32"/>
                </a:cubicBezTo>
                <a:cubicBezTo>
                  <a:pt x="120" y="32"/>
                  <a:pt x="120" y="32"/>
                  <a:pt x="120" y="32"/>
                </a:cubicBezTo>
                <a:close/>
                <a:moveTo>
                  <a:pt x="91" y="13"/>
                </a:moveTo>
                <a:cubicBezTo>
                  <a:pt x="107" y="29"/>
                  <a:pt x="107" y="29"/>
                  <a:pt x="107" y="29"/>
                </a:cubicBezTo>
                <a:cubicBezTo>
                  <a:pt x="92" y="29"/>
                  <a:pt x="92" y="29"/>
                  <a:pt x="92" y="29"/>
                </a:cubicBezTo>
                <a:cubicBezTo>
                  <a:pt x="91" y="29"/>
                  <a:pt x="91" y="28"/>
                  <a:pt x="91" y="28"/>
                </a:cubicBezTo>
                <a:lnTo>
                  <a:pt x="91" y="13"/>
                </a:lnTo>
                <a:close/>
                <a:moveTo>
                  <a:pt x="112" y="152"/>
                </a:moveTo>
                <a:cubicBezTo>
                  <a:pt x="112" y="152"/>
                  <a:pt x="112" y="153"/>
                  <a:pt x="112" y="153"/>
                </a:cubicBezTo>
                <a:cubicBezTo>
                  <a:pt x="8" y="153"/>
                  <a:pt x="8" y="153"/>
                  <a:pt x="8" y="153"/>
                </a:cubicBezTo>
                <a:cubicBezTo>
                  <a:pt x="8" y="153"/>
                  <a:pt x="7" y="152"/>
                  <a:pt x="7" y="152"/>
                </a:cubicBezTo>
                <a:cubicBezTo>
                  <a:pt x="7" y="8"/>
                  <a:pt x="7" y="8"/>
                  <a:pt x="7" y="8"/>
                </a:cubicBezTo>
                <a:cubicBezTo>
                  <a:pt x="7" y="8"/>
                  <a:pt x="8" y="7"/>
                  <a:pt x="8" y="7"/>
                </a:cubicBezTo>
                <a:cubicBezTo>
                  <a:pt x="84" y="7"/>
                  <a:pt x="84" y="7"/>
                  <a:pt x="84" y="7"/>
                </a:cubicBezTo>
                <a:cubicBezTo>
                  <a:pt x="84" y="28"/>
                  <a:pt x="84" y="28"/>
                  <a:pt x="84" y="28"/>
                </a:cubicBezTo>
                <a:cubicBezTo>
                  <a:pt x="84" y="33"/>
                  <a:pt x="87" y="36"/>
                  <a:pt x="92" y="36"/>
                </a:cubicBezTo>
                <a:cubicBezTo>
                  <a:pt x="112" y="36"/>
                  <a:pt x="112" y="36"/>
                  <a:pt x="112" y="36"/>
                </a:cubicBezTo>
                <a:cubicBezTo>
                  <a:pt x="112" y="152"/>
                  <a:pt x="112" y="152"/>
                  <a:pt x="112" y="152"/>
                </a:cubicBezTo>
                <a:close/>
                <a:moveTo>
                  <a:pt x="93" y="51"/>
                </a:moveTo>
                <a:cubicBezTo>
                  <a:pt x="27" y="51"/>
                  <a:pt x="27" y="51"/>
                  <a:pt x="27" y="51"/>
                </a:cubicBezTo>
                <a:cubicBezTo>
                  <a:pt x="25" y="51"/>
                  <a:pt x="23" y="53"/>
                  <a:pt x="23" y="55"/>
                </a:cubicBezTo>
                <a:cubicBezTo>
                  <a:pt x="23" y="57"/>
                  <a:pt x="25" y="59"/>
                  <a:pt x="27" y="59"/>
                </a:cubicBezTo>
                <a:cubicBezTo>
                  <a:pt x="93" y="59"/>
                  <a:pt x="93" y="59"/>
                  <a:pt x="93" y="59"/>
                </a:cubicBezTo>
                <a:cubicBezTo>
                  <a:pt x="95" y="59"/>
                  <a:pt x="97" y="57"/>
                  <a:pt x="97" y="55"/>
                </a:cubicBezTo>
                <a:cubicBezTo>
                  <a:pt x="97" y="53"/>
                  <a:pt x="95" y="51"/>
                  <a:pt x="93" y="51"/>
                </a:cubicBezTo>
                <a:close/>
                <a:moveTo>
                  <a:pt x="93" y="74"/>
                </a:moveTo>
                <a:cubicBezTo>
                  <a:pt x="27" y="74"/>
                  <a:pt x="27" y="74"/>
                  <a:pt x="27" y="74"/>
                </a:cubicBezTo>
                <a:cubicBezTo>
                  <a:pt x="25" y="74"/>
                  <a:pt x="23" y="76"/>
                  <a:pt x="23" y="78"/>
                </a:cubicBezTo>
                <a:cubicBezTo>
                  <a:pt x="23" y="80"/>
                  <a:pt x="25" y="81"/>
                  <a:pt x="27" y="81"/>
                </a:cubicBezTo>
                <a:cubicBezTo>
                  <a:pt x="93" y="81"/>
                  <a:pt x="93" y="81"/>
                  <a:pt x="93" y="81"/>
                </a:cubicBezTo>
                <a:cubicBezTo>
                  <a:pt x="95" y="81"/>
                  <a:pt x="97" y="80"/>
                  <a:pt x="97" y="78"/>
                </a:cubicBezTo>
                <a:cubicBezTo>
                  <a:pt x="97" y="76"/>
                  <a:pt x="95" y="74"/>
                  <a:pt x="93" y="74"/>
                </a:cubicBezTo>
                <a:close/>
                <a:moveTo>
                  <a:pt x="93" y="96"/>
                </a:moveTo>
                <a:cubicBezTo>
                  <a:pt x="27" y="96"/>
                  <a:pt x="27" y="96"/>
                  <a:pt x="27" y="96"/>
                </a:cubicBezTo>
                <a:cubicBezTo>
                  <a:pt x="25" y="96"/>
                  <a:pt x="23" y="98"/>
                  <a:pt x="23" y="100"/>
                </a:cubicBezTo>
                <a:cubicBezTo>
                  <a:pt x="23" y="102"/>
                  <a:pt x="25" y="104"/>
                  <a:pt x="27" y="104"/>
                </a:cubicBezTo>
                <a:cubicBezTo>
                  <a:pt x="93" y="104"/>
                  <a:pt x="93" y="104"/>
                  <a:pt x="93" y="104"/>
                </a:cubicBezTo>
                <a:cubicBezTo>
                  <a:pt x="95" y="104"/>
                  <a:pt x="97" y="102"/>
                  <a:pt x="97" y="100"/>
                </a:cubicBezTo>
                <a:cubicBezTo>
                  <a:pt x="97" y="98"/>
                  <a:pt x="95" y="96"/>
                  <a:pt x="93" y="96"/>
                </a:cubicBezTo>
                <a:close/>
                <a:moveTo>
                  <a:pt x="60" y="119"/>
                </a:moveTo>
                <a:cubicBezTo>
                  <a:pt x="27" y="119"/>
                  <a:pt x="27" y="119"/>
                  <a:pt x="27" y="119"/>
                </a:cubicBezTo>
                <a:cubicBezTo>
                  <a:pt x="25" y="119"/>
                  <a:pt x="23" y="121"/>
                  <a:pt x="23" y="123"/>
                </a:cubicBezTo>
                <a:cubicBezTo>
                  <a:pt x="23" y="125"/>
                  <a:pt x="25" y="127"/>
                  <a:pt x="27" y="127"/>
                </a:cubicBezTo>
                <a:cubicBezTo>
                  <a:pt x="60" y="127"/>
                  <a:pt x="60" y="127"/>
                  <a:pt x="60" y="127"/>
                </a:cubicBezTo>
                <a:cubicBezTo>
                  <a:pt x="62" y="127"/>
                  <a:pt x="64" y="125"/>
                  <a:pt x="64" y="123"/>
                </a:cubicBezTo>
                <a:cubicBezTo>
                  <a:pt x="64" y="121"/>
                  <a:pt x="62" y="119"/>
                  <a:pt x="60" y="11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4" name="Freeform 74">
            <a:extLst>
              <a:ext uri="{FF2B5EF4-FFF2-40B4-BE49-F238E27FC236}">
                <a16:creationId xmlns:a16="http://schemas.microsoft.com/office/drawing/2014/main" xmlns="" id="{78647AEF-004B-4197-ADBB-0C4A725CC1CA}"/>
              </a:ext>
            </a:extLst>
          </p:cNvPr>
          <p:cNvSpPr>
            <a:spLocks/>
          </p:cNvSpPr>
          <p:nvPr/>
        </p:nvSpPr>
        <p:spPr bwMode="auto">
          <a:xfrm>
            <a:off x="4538663" y="1169988"/>
            <a:ext cx="252413" cy="28575"/>
          </a:xfrm>
          <a:custGeom>
            <a:avLst/>
            <a:gdLst>
              <a:gd name="T0" fmla="*/ 70 w 74"/>
              <a:gd name="T1" fmla="*/ 0 h 8"/>
              <a:gd name="T2" fmla="*/ 4 w 74"/>
              <a:gd name="T3" fmla="*/ 0 h 8"/>
              <a:gd name="T4" fmla="*/ 0 w 74"/>
              <a:gd name="T5" fmla="*/ 4 h 8"/>
              <a:gd name="T6" fmla="*/ 4 w 74"/>
              <a:gd name="T7" fmla="*/ 8 h 8"/>
              <a:gd name="T8" fmla="*/ 70 w 74"/>
              <a:gd name="T9" fmla="*/ 8 h 8"/>
              <a:gd name="T10" fmla="*/ 74 w 74"/>
              <a:gd name="T11" fmla="*/ 4 h 8"/>
              <a:gd name="T12" fmla="*/ 70 w 74"/>
              <a:gd name="T13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74" h="8">
                <a:moveTo>
                  <a:pt x="70" y="0"/>
                </a:moveTo>
                <a:cubicBezTo>
                  <a:pt x="4" y="0"/>
                  <a:pt x="4" y="0"/>
                  <a:pt x="4" y="0"/>
                </a:cubicBezTo>
                <a:cubicBezTo>
                  <a:pt x="2" y="0"/>
                  <a:pt x="0" y="2"/>
                  <a:pt x="0" y="4"/>
                </a:cubicBezTo>
                <a:cubicBezTo>
                  <a:pt x="0" y="6"/>
                  <a:pt x="2" y="8"/>
                  <a:pt x="4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2" y="8"/>
                  <a:pt x="74" y="6"/>
                  <a:pt x="74" y="4"/>
                </a:cubicBezTo>
                <a:cubicBezTo>
                  <a:pt x="74" y="2"/>
                  <a:pt x="72" y="0"/>
                  <a:pt x="7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5" name="Freeform 75">
            <a:extLst>
              <a:ext uri="{FF2B5EF4-FFF2-40B4-BE49-F238E27FC236}">
                <a16:creationId xmlns:a16="http://schemas.microsoft.com/office/drawing/2014/main" xmlns="" id="{58696EF2-2DFC-4941-BFE9-01BE8FF341A6}"/>
              </a:ext>
            </a:extLst>
          </p:cNvPr>
          <p:cNvSpPr>
            <a:spLocks/>
          </p:cNvSpPr>
          <p:nvPr/>
        </p:nvSpPr>
        <p:spPr bwMode="auto">
          <a:xfrm>
            <a:off x="4538663" y="1249363"/>
            <a:ext cx="252413" cy="23813"/>
          </a:xfrm>
          <a:custGeom>
            <a:avLst/>
            <a:gdLst>
              <a:gd name="T0" fmla="*/ 70 w 74"/>
              <a:gd name="T1" fmla="*/ 0 h 7"/>
              <a:gd name="T2" fmla="*/ 4 w 74"/>
              <a:gd name="T3" fmla="*/ 0 h 7"/>
              <a:gd name="T4" fmla="*/ 0 w 74"/>
              <a:gd name="T5" fmla="*/ 4 h 7"/>
              <a:gd name="T6" fmla="*/ 4 w 74"/>
              <a:gd name="T7" fmla="*/ 7 h 7"/>
              <a:gd name="T8" fmla="*/ 70 w 74"/>
              <a:gd name="T9" fmla="*/ 7 h 7"/>
              <a:gd name="T10" fmla="*/ 74 w 74"/>
              <a:gd name="T11" fmla="*/ 4 h 7"/>
              <a:gd name="T12" fmla="*/ 70 w 74"/>
              <a:gd name="T13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74" h="7">
                <a:moveTo>
                  <a:pt x="70" y="0"/>
                </a:moveTo>
                <a:cubicBezTo>
                  <a:pt x="4" y="0"/>
                  <a:pt x="4" y="0"/>
                  <a:pt x="4" y="0"/>
                </a:cubicBezTo>
                <a:cubicBezTo>
                  <a:pt x="2" y="0"/>
                  <a:pt x="0" y="2"/>
                  <a:pt x="0" y="4"/>
                </a:cubicBezTo>
                <a:cubicBezTo>
                  <a:pt x="0" y="6"/>
                  <a:pt x="2" y="7"/>
                  <a:pt x="4" y="7"/>
                </a:cubicBezTo>
                <a:cubicBezTo>
                  <a:pt x="70" y="7"/>
                  <a:pt x="70" y="7"/>
                  <a:pt x="70" y="7"/>
                </a:cubicBezTo>
                <a:cubicBezTo>
                  <a:pt x="72" y="7"/>
                  <a:pt x="74" y="6"/>
                  <a:pt x="74" y="4"/>
                </a:cubicBezTo>
                <a:cubicBezTo>
                  <a:pt x="74" y="2"/>
                  <a:pt x="72" y="0"/>
                  <a:pt x="7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6" name="Freeform 76">
            <a:extLst>
              <a:ext uri="{FF2B5EF4-FFF2-40B4-BE49-F238E27FC236}">
                <a16:creationId xmlns:a16="http://schemas.microsoft.com/office/drawing/2014/main" xmlns="" id="{5C698B96-8F55-4D47-9726-A4D54585D546}"/>
              </a:ext>
            </a:extLst>
          </p:cNvPr>
          <p:cNvSpPr>
            <a:spLocks noEditPoints="1"/>
          </p:cNvSpPr>
          <p:nvPr/>
        </p:nvSpPr>
        <p:spPr bwMode="auto">
          <a:xfrm>
            <a:off x="4459288" y="995363"/>
            <a:ext cx="409575" cy="401638"/>
          </a:xfrm>
          <a:custGeom>
            <a:avLst/>
            <a:gdLst>
              <a:gd name="T0" fmla="*/ 120 w 120"/>
              <a:gd name="T1" fmla="*/ 32 h 117"/>
              <a:gd name="T2" fmla="*/ 119 w 120"/>
              <a:gd name="T3" fmla="*/ 30 h 117"/>
              <a:gd name="T4" fmla="*/ 90 w 120"/>
              <a:gd name="T5" fmla="*/ 1 h 117"/>
              <a:gd name="T6" fmla="*/ 88 w 120"/>
              <a:gd name="T7" fmla="*/ 0 h 117"/>
              <a:gd name="T8" fmla="*/ 8 w 120"/>
              <a:gd name="T9" fmla="*/ 0 h 117"/>
              <a:gd name="T10" fmla="*/ 0 w 120"/>
              <a:gd name="T11" fmla="*/ 8 h 117"/>
              <a:gd name="T12" fmla="*/ 0 w 120"/>
              <a:gd name="T13" fmla="*/ 101 h 117"/>
              <a:gd name="T14" fmla="*/ 0 w 120"/>
              <a:gd name="T15" fmla="*/ 102 h 117"/>
              <a:gd name="T16" fmla="*/ 3 w 120"/>
              <a:gd name="T17" fmla="*/ 106 h 117"/>
              <a:gd name="T18" fmla="*/ 16 w 120"/>
              <a:gd name="T19" fmla="*/ 114 h 117"/>
              <a:gd name="T20" fmla="*/ 29 w 120"/>
              <a:gd name="T21" fmla="*/ 114 h 117"/>
              <a:gd name="T22" fmla="*/ 38 w 120"/>
              <a:gd name="T23" fmla="*/ 109 h 117"/>
              <a:gd name="T24" fmla="*/ 44 w 120"/>
              <a:gd name="T25" fmla="*/ 109 h 117"/>
              <a:gd name="T26" fmla="*/ 53 w 120"/>
              <a:gd name="T27" fmla="*/ 114 h 117"/>
              <a:gd name="T28" fmla="*/ 60 w 120"/>
              <a:gd name="T29" fmla="*/ 116 h 117"/>
              <a:gd name="T30" fmla="*/ 67 w 120"/>
              <a:gd name="T31" fmla="*/ 114 h 117"/>
              <a:gd name="T32" fmla="*/ 76 w 120"/>
              <a:gd name="T33" fmla="*/ 109 h 117"/>
              <a:gd name="T34" fmla="*/ 82 w 120"/>
              <a:gd name="T35" fmla="*/ 109 h 117"/>
              <a:gd name="T36" fmla="*/ 91 w 120"/>
              <a:gd name="T37" fmla="*/ 114 h 117"/>
              <a:gd name="T38" fmla="*/ 104 w 120"/>
              <a:gd name="T39" fmla="*/ 114 h 117"/>
              <a:gd name="T40" fmla="*/ 117 w 120"/>
              <a:gd name="T41" fmla="*/ 106 h 117"/>
              <a:gd name="T42" fmla="*/ 120 w 120"/>
              <a:gd name="T43" fmla="*/ 102 h 117"/>
              <a:gd name="T44" fmla="*/ 120 w 120"/>
              <a:gd name="T45" fmla="*/ 101 h 117"/>
              <a:gd name="T46" fmla="*/ 120 w 120"/>
              <a:gd name="T47" fmla="*/ 32 h 117"/>
              <a:gd name="T48" fmla="*/ 120 w 120"/>
              <a:gd name="T49" fmla="*/ 32 h 117"/>
              <a:gd name="T50" fmla="*/ 91 w 120"/>
              <a:gd name="T51" fmla="*/ 13 h 117"/>
              <a:gd name="T52" fmla="*/ 91 w 120"/>
              <a:gd name="T53" fmla="*/ 13 h 117"/>
              <a:gd name="T54" fmla="*/ 107 w 120"/>
              <a:gd name="T55" fmla="*/ 29 h 117"/>
              <a:gd name="T56" fmla="*/ 92 w 120"/>
              <a:gd name="T57" fmla="*/ 29 h 117"/>
              <a:gd name="T58" fmla="*/ 91 w 120"/>
              <a:gd name="T59" fmla="*/ 28 h 117"/>
              <a:gd name="T60" fmla="*/ 91 w 120"/>
              <a:gd name="T61" fmla="*/ 13 h 117"/>
              <a:gd name="T62" fmla="*/ 112 w 120"/>
              <a:gd name="T63" fmla="*/ 100 h 117"/>
              <a:gd name="T64" fmla="*/ 100 w 120"/>
              <a:gd name="T65" fmla="*/ 108 h 117"/>
              <a:gd name="T66" fmla="*/ 95 w 120"/>
              <a:gd name="T67" fmla="*/ 108 h 117"/>
              <a:gd name="T68" fmla="*/ 86 w 120"/>
              <a:gd name="T69" fmla="*/ 102 h 117"/>
              <a:gd name="T70" fmla="*/ 72 w 120"/>
              <a:gd name="T71" fmla="*/ 102 h 117"/>
              <a:gd name="T72" fmla="*/ 63 w 120"/>
              <a:gd name="T73" fmla="*/ 108 h 117"/>
              <a:gd name="T74" fmla="*/ 57 w 120"/>
              <a:gd name="T75" fmla="*/ 108 h 117"/>
              <a:gd name="T76" fmla="*/ 48 w 120"/>
              <a:gd name="T77" fmla="*/ 102 h 117"/>
              <a:gd name="T78" fmla="*/ 34 w 120"/>
              <a:gd name="T79" fmla="*/ 102 h 117"/>
              <a:gd name="T80" fmla="*/ 25 w 120"/>
              <a:gd name="T81" fmla="*/ 108 h 117"/>
              <a:gd name="T82" fmla="*/ 20 w 120"/>
              <a:gd name="T83" fmla="*/ 108 h 117"/>
              <a:gd name="T84" fmla="*/ 7 w 120"/>
              <a:gd name="T85" fmla="*/ 100 h 117"/>
              <a:gd name="T86" fmla="*/ 7 w 120"/>
              <a:gd name="T87" fmla="*/ 8 h 117"/>
              <a:gd name="T88" fmla="*/ 8 w 120"/>
              <a:gd name="T89" fmla="*/ 7 h 117"/>
              <a:gd name="T90" fmla="*/ 84 w 120"/>
              <a:gd name="T91" fmla="*/ 7 h 117"/>
              <a:gd name="T92" fmla="*/ 84 w 120"/>
              <a:gd name="T93" fmla="*/ 28 h 117"/>
              <a:gd name="T94" fmla="*/ 92 w 120"/>
              <a:gd name="T95" fmla="*/ 36 h 117"/>
              <a:gd name="T96" fmla="*/ 112 w 120"/>
              <a:gd name="T97" fmla="*/ 36 h 117"/>
              <a:gd name="T98" fmla="*/ 112 w 120"/>
              <a:gd name="T99" fmla="*/ 100 h 1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20" h="117">
                <a:moveTo>
                  <a:pt x="120" y="32"/>
                </a:moveTo>
                <a:cubicBezTo>
                  <a:pt x="120" y="31"/>
                  <a:pt x="120" y="30"/>
                  <a:pt x="119" y="30"/>
                </a:cubicBezTo>
                <a:cubicBezTo>
                  <a:pt x="90" y="1"/>
                  <a:pt x="90" y="1"/>
                  <a:pt x="90" y="1"/>
                </a:cubicBezTo>
                <a:cubicBezTo>
                  <a:pt x="90" y="0"/>
                  <a:pt x="89" y="0"/>
                  <a:pt x="88" y="0"/>
                </a:cubicBezTo>
                <a:cubicBezTo>
                  <a:pt x="8" y="0"/>
                  <a:pt x="8" y="0"/>
                  <a:pt x="8" y="0"/>
                </a:cubicBezTo>
                <a:cubicBezTo>
                  <a:pt x="4" y="0"/>
                  <a:pt x="0" y="4"/>
                  <a:pt x="0" y="8"/>
                </a:cubicBezTo>
                <a:cubicBezTo>
                  <a:pt x="0" y="101"/>
                  <a:pt x="0" y="101"/>
                  <a:pt x="0" y="101"/>
                </a:cubicBezTo>
                <a:cubicBezTo>
                  <a:pt x="0" y="101"/>
                  <a:pt x="0" y="102"/>
                  <a:pt x="0" y="102"/>
                </a:cubicBezTo>
                <a:cubicBezTo>
                  <a:pt x="0" y="103"/>
                  <a:pt x="1" y="105"/>
                  <a:pt x="3" y="106"/>
                </a:cubicBezTo>
                <a:cubicBezTo>
                  <a:pt x="16" y="114"/>
                  <a:pt x="16" y="114"/>
                  <a:pt x="16" y="114"/>
                </a:cubicBezTo>
                <a:cubicBezTo>
                  <a:pt x="20" y="117"/>
                  <a:pt x="25" y="117"/>
                  <a:pt x="29" y="114"/>
                </a:cubicBezTo>
                <a:cubicBezTo>
                  <a:pt x="38" y="109"/>
                  <a:pt x="38" y="109"/>
                  <a:pt x="38" y="109"/>
                </a:cubicBezTo>
                <a:cubicBezTo>
                  <a:pt x="40" y="108"/>
                  <a:pt x="42" y="108"/>
                  <a:pt x="44" y="109"/>
                </a:cubicBezTo>
                <a:cubicBezTo>
                  <a:pt x="53" y="114"/>
                  <a:pt x="53" y="114"/>
                  <a:pt x="53" y="114"/>
                </a:cubicBezTo>
                <a:cubicBezTo>
                  <a:pt x="55" y="116"/>
                  <a:pt x="58" y="116"/>
                  <a:pt x="60" y="116"/>
                </a:cubicBezTo>
                <a:cubicBezTo>
                  <a:pt x="62" y="116"/>
                  <a:pt x="65" y="116"/>
                  <a:pt x="67" y="114"/>
                </a:cubicBezTo>
                <a:cubicBezTo>
                  <a:pt x="76" y="109"/>
                  <a:pt x="76" y="109"/>
                  <a:pt x="76" y="109"/>
                </a:cubicBezTo>
                <a:cubicBezTo>
                  <a:pt x="78" y="108"/>
                  <a:pt x="80" y="108"/>
                  <a:pt x="82" y="109"/>
                </a:cubicBezTo>
                <a:cubicBezTo>
                  <a:pt x="91" y="114"/>
                  <a:pt x="91" y="114"/>
                  <a:pt x="91" y="114"/>
                </a:cubicBezTo>
                <a:cubicBezTo>
                  <a:pt x="95" y="117"/>
                  <a:pt x="100" y="117"/>
                  <a:pt x="104" y="114"/>
                </a:cubicBezTo>
                <a:cubicBezTo>
                  <a:pt x="117" y="106"/>
                  <a:pt x="117" y="106"/>
                  <a:pt x="117" y="106"/>
                </a:cubicBezTo>
                <a:cubicBezTo>
                  <a:pt x="119" y="105"/>
                  <a:pt x="120" y="103"/>
                  <a:pt x="120" y="102"/>
                </a:cubicBezTo>
                <a:cubicBezTo>
                  <a:pt x="120" y="102"/>
                  <a:pt x="120" y="101"/>
                  <a:pt x="120" y="101"/>
                </a:cubicBezTo>
                <a:cubicBezTo>
                  <a:pt x="120" y="32"/>
                  <a:pt x="120" y="32"/>
                  <a:pt x="120" y="32"/>
                </a:cubicBezTo>
                <a:cubicBezTo>
                  <a:pt x="120" y="32"/>
                  <a:pt x="120" y="32"/>
                  <a:pt x="120" y="32"/>
                </a:cubicBezTo>
                <a:close/>
                <a:moveTo>
                  <a:pt x="91" y="13"/>
                </a:moveTo>
                <a:cubicBezTo>
                  <a:pt x="91" y="13"/>
                  <a:pt x="91" y="13"/>
                  <a:pt x="91" y="13"/>
                </a:cubicBezTo>
                <a:cubicBezTo>
                  <a:pt x="107" y="29"/>
                  <a:pt x="107" y="29"/>
                  <a:pt x="107" y="29"/>
                </a:cubicBezTo>
                <a:cubicBezTo>
                  <a:pt x="92" y="29"/>
                  <a:pt x="92" y="29"/>
                  <a:pt x="92" y="29"/>
                </a:cubicBezTo>
                <a:cubicBezTo>
                  <a:pt x="91" y="29"/>
                  <a:pt x="91" y="29"/>
                  <a:pt x="91" y="28"/>
                </a:cubicBezTo>
                <a:lnTo>
                  <a:pt x="91" y="13"/>
                </a:lnTo>
                <a:close/>
                <a:moveTo>
                  <a:pt x="112" y="100"/>
                </a:moveTo>
                <a:cubicBezTo>
                  <a:pt x="100" y="108"/>
                  <a:pt x="100" y="108"/>
                  <a:pt x="100" y="108"/>
                </a:cubicBezTo>
                <a:cubicBezTo>
                  <a:pt x="99" y="109"/>
                  <a:pt x="96" y="109"/>
                  <a:pt x="95" y="108"/>
                </a:cubicBezTo>
                <a:cubicBezTo>
                  <a:pt x="86" y="102"/>
                  <a:pt x="86" y="102"/>
                  <a:pt x="86" y="102"/>
                </a:cubicBezTo>
                <a:cubicBezTo>
                  <a:pt x="81" y="100"/>
                  <a:pt x="76" y="100"/>
                  <a:pt x="72" y="102"/>
                </a:cubicBezTo>
                <a:cubicBezTo>
                  <a:pt x="63" y="108"/>
                  <a:pt x="63" y="108"/>
                  <a:pt x="63" y="108"/>
                </a:cubicBezTo>
                <a:cubicBezTo>
                  <a:pt x="61" y="109"/>
                  <a:pt x="59" y="109"/>
                  <a:pt x="57" y="108"/>
                </a:cubicBezTo>
                <a:cubicBezTo>
                  <a:pt x="48" y="102"/>
                  <a:pt x="48" y="102"/>
                  <a:pt x="48" y="102"/>
                </a:cubicBezTo>
                <a:cubicBezTo>
                  <a:pt x="44" y="100"/>
                  <a:pt x="39" y="100"/>
                  <a:pt x="34" y="102"/>
                </a:cubicBezTo>
                <a:cubicBezTo>
                  <a:pt x="25" y="108"/>
                  <a:pt x="25" y="108"/>
                  <a:pt x="25" y="108"/>
                </a:cubicBezTo>
                <a:cubicBezTo>
                  <a:pt x="24" y="109"/>
                  <a:pt x="21" y="109"/>
                  <a:pt x="20" y="108"/>
                </a:cubicBezTo>
                <a:cubicBezTo>
                  <a:pt x="7" y="100"/>
                  <a:pt x="7" y="100"/>
                  <a:pt x="7" y="100"/>
                </a:cubicBezTo>
                <a:cubicBezTo>
                  <a:pt x="7" y="8"/>
                  <a:pt x="7" y="8"/>
                  <a:pt x="7" y="8"/>
                </a:cubicBezTo>
                <a:cubicBezTo>
                  <a:pt x="7" y="8"/>
                  <a:pt x="8" y="7"/>
                  <a:pt x="8" y="7"/>
                </a:cubicBezTo>
                <a:cubicBezTo>
                  <a:pt x="84" y="7"/>
                  <a:pt x="84" y="7"/>
                  <a:pt x="84" y="7"/>
                </a:cubicBezTo>
                <a:cubicBezTo>
                  <a:pt x="84" y="28"/>
                  <a:pt x="84" y="28"/>
                  <a:pt x="84" y="28"/>
                </a:cubicBezTo>
                <a:cubicBezTo>
                  <a:pt x="84" y="33"/>
                  <a:pt x="87" y="36"/>
                  <a:pt x="92" y="36"/>
                </a:cubicBezTo>
                <a:cubicBezTo>
                  <a:pt x="112" y="36"/>
                  <a:pt x="112" y="36"/>
                  <a:pt x="112" y="36"/>
                </a:cubicBezTo>
                <a:lnTo>
                  <a:pt x="112" y="10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7" name="Freeform 77">
            <a:extLst>
              <a:ext uri="{FF2B5EF4-FFF2-40B4-BE49-F238E27FC236}">
                <a16:creationId xmlns:a16="http://schemas.microsoft.com/office/drawing/2014/main" xmlns="" id="{2E2C509E-1A9F-4247-BD18-ADA2E00D44B4}"/>
              </a:ext>
            </a:extLst>
          </p:cNvPr>
          <p:cNvSpPr>
            <a:spLocks noEditPoints="1"/>
          </p:cNvSpPr>
          <p:nvPr/>
        </p:nvSpPr>
        <p:spPr bwMode="auto">
          <a:xfrm>
            <a:off x="4459288" y="1401763"/>
            <a:ext cx="409575" cy="144463"/>
          </a:xfrm>
          <a:custGeom>
            <a:avLst/>
            <a:gdLst>
              <a:gd name="T0" fmla="*/ 120 w 120"/>
              <a:gd name="T1" fmla="*/ 6 h 42"/>
              <a:gd name="T2" fmla="*/ 120 w 120"/>
              <a:gd name="T3" fmla="*/ 6 h 42"/>
              <a:gd name="T4" fmla="*/ 120 w 120"/>
              <a:gd name="T5" fmla="*/ 6 h 42"/>
              <a:gd name="T6" fmla="*/ 117 w 120"/>
              <a:gd name="T7" fmla="*/ 1 h 42"/>
              <a:gd name="T8" fmla="*/ 111 w 120"/>
              <a:gd name="T9" fmla="*/ 1 h 42"/>
              <a:gd name="T10" fmla="*/ 100 w 120"/>
              <a:gd name="T11" fmla="*/ 8 h 42"/>
              <a:gd name="T12" fmla="*/ 95 w 120"/>
              <a:gd name="T13" fmla="*/ 8 h 42"/>
              <a:gd name="T14" fmla="*/ 86 w 120"/>
              <a:gd name="T15" fmla="*/ 2 h 42"/>
              <a:gd name="T16" fmla="*/ 72 w 120"/>
              <a:gd name="T17" fmla="*/ 2 h 42"/>
              <a:gd name="T18" fmla="*/ 63 w 120"/>
              <a:gd name="T19" fmla="*/ 8 h 42"/>
              <a:gd name="T20" fmla="*/ 57 w 120"/>
              <a:gd name="T21" fmla="*/ 8 h 42"/>
              <a:gd name="T22" fmla="*/ 48 w 120"/>
              <a:gd name="T23" fmla="*/ 2 h 42"/>
              <a:gd name="T24" fmla="*/ 34 w 120"/>
              <a:gd name="T25" fmla="*/ 2 h 42"/>
              <a:gd name="T26" fmla="*/ 25 w 120"/>
              <a:gd name="T27" fmla="*/ 8 h 42"/>
              <a:gd name="T28" fmla="*/ 20 w 120"/>
              <a:gd name="T29" fmla="*/ 8 h 42"/>
              <a:gd name="T30" fmla="*/ 9 w 120"/>
              <a:gd name="T31" fmla="*/ 1 h 42"/>
              <a:gd name="T32" fmla="*/ 3 w 120"/>
              <a:gd name="T33" fmla="*/ 1 h 42"/>
              <a:gd name="T34" fmla="*/ 0 w 120"/>
              <a:gd name="T35" fmla="*/ 6 h 42"/>
              <a:gd name="T36" fmla="*/ 0 w 120"/>
              <a:gd name="T37" fmla="*/ 6 h 42"/>
              <a:gd name="T38" fmla="*/ 0 w 120"/>
              <a:gd name="T39" fmla="*/ 6 h 42"/>
              <a:gd name="T40" fmla="*/ 0 w 120"/>
              <a:gd name="T41" fmla="*/ 34 h 42"/>
              <a:gd name="T42" fmla="*/ 8 w 120"/>
              <a:gd name="T43" fmla="*/ 42 h 42"/>
              <a:gd name="T44" fmla="*/ 112 w 120"/>
              <a:gd name="T45" fmla="*/ 42 h 42"/>
              <a:gd name="T46" fmla="*/ 120 w 120"/>
              <a:gd name="T47" fmla="*/ 34 h 42"/>
              <a:gd name="T48" fmla="*/ 120 w 120"/>
              <a:gd name="T49" fmla="*/ 6 h 42"/>
              <a:gd name="T50" fmla="*/ 112 w 120"/>
              <a:gd name="T51" fmla="*/ 35 h 42"/>
              <a:gd name="T52" fmla="*/ 8 w 120"/>
              <a:gd name="T53" fmla="*/ 35 h 42"/>
              <a:gd name="T54" fmla="*/ 7 w 120"/>
              <a:gd name="T55" fmla="*/ 34 h 42"/>
              <a:gd name="T56" fmla="*/ 7 w 120"/>
              <a:gd name="T57" fmla="*/ 9 h 42"/>
              <a:gd name="T58" fmla="*/ 16 w 120"/>
              <a:gd name="T59" fmla="*/ 14 h 42"/>
              <a:gd name="T60" fmla="*/ 29 w 120"/>
              <a:gd name="T61" fmla="*/ 14 h 42"/>
              <a:gd name="T62" fmla="*/ 38 w 120"/>
              <a:gd name="T63" fmla="*/ 8 h 42"/>
              <a:gd name="T64" fmla="*/ 44 w 120"/>
              <a:gd name="T65" fmla="*/ 8 h 42"/>
              <a:gd name="T66" fmla="*/ 53 w 120"/>
              <a:gd name="T67" fmla="*/ 14 h 42"/>
              <a:gd name="T68" fmla="*/ 60 w 120"/>
              <a:gd name="T69" fmla="*/ 16 h 42"/>
              <a:gd name="T70" fmla="*/ 67 w 120"/>
              <a:gd name="T71" fmla="*/ 14 h 42"/>
              <a:gd name="T72" fmla="*/ 76 w 120"/>
              <a:gd name="T73" fmla="*/ 8 h 42"/>
              <a:gd name="T74" fmla="*/ 82 w 120"/>
              <a:gd name="T75" fmla="*/ 8 h 42"/>
              <a:gd name="T76" fmla="*/ 91 w 120"/>
              <a:gd name="T77" fmla="*/ 14 h 42"/>
              <a:gd name="T78" fmla="*/ 104 w 120"/>
              <a:gd name="T79" fmla="*/ 14 h 42"/>
              <a:gd name="T80" fmla="*/ 112 w 120"/>
              <a:gd name="T81" fmla="*/ 9 h 42"/>
              <a:gd name="T82" fmla="*/ 112 w 120"/>
              <a:gd name="T83" fmla="*/ 34 h 42"/>
              <a:gd name="T84" fmla="*/ 112 w 120"/>
              <a:gd name="T85" fmla="*/ 35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120" h="42">
                <a:moveTo>
                  <a:pt x="120" y="6"/>
                </a:moveTo>
                <a:cubicBezTo>
                  <a:pt x="120" y="6"/>
                  <a:pt x="120" y="6"/>
                  <a:pt x="120" y="6"/>
                </a:cubicBezTo>
                <a:cubicBezTo>
                  <a:pt x="120" y="6"/>
                  <a:pt x="120" y="6"/>
                  <a:pt x="120" y="6"/>
                </a:cubicBezTo>
                <a:cubicBezTo>
                  <a:pt x="120" y="4"/>
                  <a:pt x="119" y="2"/>
                  <a:pt x="117" y="1"/>
                </a:cubicBezTo>
                <a:cubicBezTo>
                  <a:pt x="115" y="0"/>
                  <a:pt x="113" y="0"/>
                  <a:pt x="111" y="1"/>
                </a:cubicBezTo>
                <a:cubicBezTo>
                  <a:pt x="100" y="8"/>
                  <a:pt x="100" y="8"/>
                  <a:pt x="100" y="8"/>
                </a:cubicBezTo>
                <a:cubicBezTo>
                  <a:pt x="99" y="9"/>
                  <a:pt x="96" y="9"/>
                  <a:pt x="95" y="8"/>
                </a:cubicBezTo>
                <a:cubicBezTo>
                  <a:pt x="86" y="2"/>
                  <a:pt x="86" y="2"/>
                  <a:pt x="86" y="2"/>
                </a:cubicBezTo>
                <a:cubicBezTo>
                  <a:pt x="81" y="0"/>
                  <a:pt x="76" y="0"/>
                  <a:pt x="72" y="2"/>
                </a:cubicBezTo>
                <a:cubicBezTo>
                  <a:pt x="63" y="8"/>
                  <a:pt x="63" y="8"/>
                  <a:pt x="63" y="8"/>
                </a:cubicBezTo>
                <a:cubicBezTo>
                  <a:pt x="61" y="9"/>
                  <a:pt x="59" y="9"/>
                  <a:pt x="57" y="8"/>
                </a:cubicBezTo>
                <a:cubicBezTo>
                  <a:pt x="48" y="2"/>
                  <a:pt x="48" y="2"/>
                  <a:pt x="48" y="2"/>
                </a:cubicBezTo>
                <a:cubicBezTo>
                  <a:pt x="44" y="0"/>
                  <a:pt x="39" y="0"/>
                  <a:pt x="34" y="2"/>
                </a:cubicBezTo>
                <a:cubicBezTo>
                  <a:pt x="25" y="8"/>
                  <a:pt x="25" y="8"/>
                  <a:pt x="25" y="8"/>
                </a:cubicBezTo>
                <a:cubicBezTo>
                  <a:pt x="24" y="9"/>
                  <a:pt x="21" y="9"/>
                  <a:pt x="20" y="8"/>
                </a:cubicBezTo>
                <a:cubicBezTo>
                  <a:pt x="9" y="1"/>
                  <a:pt x="9" y="1"/>
                  <a:pt x="9" y="1"/>
                </a:cubicBezTo>
                <a:cubicBezTo>
                  <a:pt x="7" y="0"/>
                  <a:pt x="5" y="0"/>
                  <a:pt x="3" y="1"/>
                </a:cubicBezTo>
                <a:cubicBezTo>
                  <a:pt x="1" y="2"/>
                  <a:pt x="0" y="4"/>
                  <a:pt x="0" y="6"/>
                </a:cubicBezTo>
                <a:cubicBezTo>
                  <a:pt x="0" y="6"/>
                  <a:pt x="0" y="6"/>
                  <a:pt x="0" y="6"/>
                </a:cubicBezTo>
                <a:cubicBezTo>
                  <a:pt x="0" y="6"/>
                  <a:pt x="0" y="6"/>
                  <a:pt x="0" y="6"/>
                </a:cubicBezTo>
                <a:cubicBezTo>
                  <a:pt x="0" y="34"/>
                  <a:pt x="0" y="34"/>
                  <a:pt x="0" y="34"/>
                </a:cubicBezTo>
                <a:cubicBezTo>
                  <a:pt x="0" y="38"/>
                  <a:pt x="4" y="42"/>
                  <a:pt x="8" y="42"/>
                </a:cubicBezTo>
                <a:cubicBezTo>
                  <a:pt x="112" y="42"/>
                  <a:pt x="112" y="42"/>
                  <a:pt x="112" y="42"/>
                </a:cubicBezTo>
                <a:cubicBezTo>
                  <a:pt x="116" y="42"/>
                  <a:pt x="120" y="38"/>
                  <a:pt x="120" y="34"/>
                </a:cubicBezTo>
                <a:lnTo>
                  <a:pt x="120" y="6"/>
                </a:lnTo>
                <a:close/>
                <a:moveTo>
                  <a:pt x="112" y="35"/>
                </a:moveTo>
                <a:cubicBezTo>
                  <a:pt x="8" y="35"/>
                  <a:pt x="8" y="35"/>
                  <a:pt x="8" y="35"/>
                </a:cubicBezTo>
                <a:cubicBezTo>
                  <a:pt x="8" y="35"/>
                  <a:pt x="7" y="34"/>
                  <a:pt x="7" y="34"/>
                </a:cubicBezTo>
                <a:cubicBezTo>
                  <a:pt x="7" y="9"/>
                  <a:pt x="7" y="9"/>
                  <a:pt x="7" y="9"/>
                </a:cubicBezTo>
                <a:cubicBezTo>
                  <a:pt x="16" y="14"/>
                  <a:pt x="16" y="14"/>
                  <a:pt x="16" y="14"/>
                </a:cubicBezTo>
                <a:cubicBezTo>
                  <a:pt x="20" y="17"/>
                  <a:pt x="25" y="17"/>
                  <a:pt x="29" y="14"/>
                </a:cubicBezTo>
                <a:cubicBezTo>
                  <a:pt x="38" y="8"/>
                  <a:pt x="38" y="8"/>
                  <a:pt x="38" y="8"/>
                </a:cubicBezTo>
                <a:cubicBezTo>
                  <a:pt x="40" y="7"/>
                  <a:pt x="42" y="7"/>
                  <a:pt x="44" y="8"/>
                </a:cubicBezTo>
                <a:cubicBezTo>
                  <a:pt x="53" y="14"/>
                  <a:pt x="53" y="14"/>
                  <a:pt x="53" y="14"/>
                </a:cubicBezTo>
                <a:cubicBezTo>
                  <a:pt x="55" y="15"/>
                  <a:pt x="58" y="16"/>
                  <a:pt x="60" y="16"/>
                </a:cubicBezTo>
                <a:cubicBezTo>
                  <a:pt x="62" y="16"/>
                  <a:pt x="65" y="15"/>
                  <a:pt x="67" y="14"/>
                </a:cubicBezTo>
                <a:cubicBezTo>
                  <a:pt x="76" y="8"/>
                  <a:pt x="76" y="8"/>
                  <a:pt x="76" y="8"/>
                </a:cubicBezTo>
                <a:cubicBezTo>
                  <a:pt x="78" y="7"/>
                  <a:pt x="80" y="7"/>
                  <a:pt x="82" y="8"/>
                </a:cubicBezTo>
                <a:cubicBezTo>
                  <a:pt x="91" y="14"/>
                  <a:pt x="91" y="14"/>
                  <a:pt x="91" y="14"/>
                </a:cubicBezTo>
                <a:cubicBezTo>
                  <a:pt x="95" y="17"/>
                  <a:pt x="100" y="17"/>
                  <a:pt x="104" y="14"/>
                </a:cubicBezTo>
                <a:cubicBezTo>
                  <a:pt x="112" y="9"/>
                  <a:pt x="112" y="9"/>
                  <a:pt x="112" y="9"/>
                </a:cubicBezTo>
                <a:cubicBezTo>
                  <a:pt x="112" y="34"/>
                  <a:pt x="112" y="34"/>
                  <a:pt x="112" y="34"/>
                </a:cubicBezTo>
                <a:cubicBezTo>
                  <a:pt x="112" y="34"/>
                  <a:pt x="112" y="35"/>
                  <a:pt x="112" y="3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8" name="Freeform 78">
            <a:extLst>
              <a:ext uri="{FF2B5EF4-FFF2-40B4-BE49-F238E27FC236}">
                <a16:creationId xmlns:a16="http://schemas.microsoft.com/office/drawing/2014/main" xmlns="" id="{CFD79B70-4EDB-47B2-B6D7-9546ABB8C728}"/>
              </a:ext>
            </a:extLst>
          </p:cNvPr>
          <p:cNvSpPr>
            <a:spLocks noEditPoints="1"/>
          </p:cNvSpPr>
          <p:nvPr/>
        </p:nvSpPr>
        <p:spPr bwMode="auto">
          <a:xfrm>
            <a:off x="4459288" y="1614488"/>
            <a:ext cx="409575" cy="550863"/>
          </a:xfrm>
          <a:custGeom>
            <a:avLst/>
            <a:gdLst>
              <a:gd name="T0" fmla="*/ 120 w 120"/>
              <a:gd name="T1" fmla="*/ 41 h 160"/>
              <a:gd name="T2" fmla="*/ 119 w 120"/>
              <a:gd name="T3" fmla="*/ 38 h 160"/>
              <a:gd name="T4" fmla="*/ 82 w 120"/>
              <a:gd name="T5" fmla="*/ 1 h 160"/>
              <a:gd name="T6" fmla="*/ 82 w 120"/>
              <a:gd name="T7" fmla="*/ 1 h 160"/>
              <a:gd name="T8" fmla="*/ 79 w 120"/>
              <a:gd name="T9" fmla="*/ 0 h 160"/>
              <a:gd name="T10" fmla="*/ 8 w 120"/>
              <a:gd name="T11" fmla="*/ 0 h 160"/>
              <a:gd name="T12" fmla="*/ 0 w 120"/>
              <a:gd name="T13" fmla="*/ 8 h 160"/>
              <a:gd name="T14" fmla="*/ 0 w 120"/>
              <a:gd name="T15" fmla="*/ 152 h 160"/>
              <a:gd name="T16" fmla="*/ 8 w 120"/>
              <a:gd name="T17" fmla="*/ 160 h 160"/>
              <a:gd name="T18" fmla="*/ 112 w 120"/>
              <a:gd name="T19" fmla="*/ 160 h 160"/>
              <a:gd name="T20" fmla="*/ 120 w 120"/>
              <a:gd name="T21" fmla="*/ 152 h 160"/>
              <a:gd name="T22" fmla="*/ 120 w 120"/>
              <a:gd name="T23" fmla="*/ 41 h 160"/>
              <a:gd name="T24" fmla="*/ 120 w 120"/>
              <a:gd name="T25" fmla="*/ 41 h 160"/>
              <a:gd name="T26" fmla="*/ 83 w 120"/>
              <a:gd name="T27" fmla="*/ 13 h 160"/>
              <a:gd name="T28" fmla="*/ 107 w 120"/>
              <a:gd name="T29" fmla="*/ 37 h 160"/>
              <a:gd name="T30" fmla="*/ 85 w 120"/>
              <a:gd name="T31" fmla="*/ 37 h 160"/>
              <a:gd name="T32" fmla="*/ 83 w 120"/>
              <a:gd name="T33" fmla="*/ 35 h 160"/>
              <a:gd name="T34" fmla="*/ 83 w 120"/>
              <a:gd name="T35" fmla="*/ 13 h 160"/>
              <a:gd name="T36" fmla="*/ 112 w 120"/>
              <a:gd name="T37" fmla="*/ 152 h 160"/>
              <a:gd name="T38" fmla="*/ 112 w 120"/>
              <a:gd name="T39" fmla="*/ 153 h 160"/>
              <a:gd name="T40" fmla="*/ 8 w 120"/>
              <a:gd name="T41" fmla="*/ 153 h 160"/>
              <a:gd name="T42" fmla="*/ 7 w 120"/>
              <a:gd name="T43" fmla="*/ 152 h 160"/>
              <a:gd name="T44" fmla="*/ 7 w 120"/>
              <a:gd name="T45" fmla="*/ 8 h 160"/>
              <a:gd name="T46" fmla="*/ 8 w 120"/>
              <a:gd name="T47" fmla="*/ 7 h 160"/>
              <a:gd name="T48" fmla="*/ 76 w 120"/>
              <a:gd name="T49" fmla="*/ 7 h 160"/>
              <a:gd name="T50" fmla="*/ 76 w 120"/>
              <a:gd name="T51" fmla="*/ 35 h 160"/>
              <a:gd name="T52" fmla="*/ 85 w 120"/>
              <a:gd name="T53" fmla="*/ 44 h 160"/>
              <a:gd name="T54" fmla="*/ 112 w 120"/>
              <a:gd name="T55" fmla="*/ 44 h 160"/>
              <a:gd name="T56" fmla="*/ 112 w 120"/>
              <a:gd name="T57" fmla="*/ 152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20" h="160">
                <a:moveTo>
                  <a:pt x="120" y="41"/>
                </a:moveTo>
                <a:cubicBezTo>
                  <a:pt x="120" y="40"/>
                  <a:pt x="120" y="39"/>
                  <a:pt x="119" y="38"/>
                </a:cubicBezTo>
                <a:cubicBezTo>
                  <a:pt x="82" y="1"/>
                  <a:pt x="82" y="1"/>
                  <a:pt x="82" y="1"/>
                </a:cubicBezTo>
                <a:cubicBezTo>
                  <a:pt x="82" y="1"/>
                  <a:pt x="82" y="1"/>
                  <a:pt x="82" y="1"/>
                </a:cubicBezTo>
                <a:cubicBezTo>
                  <a:pt x="81" y="0"/>
                  <a:pt x="80" y="0"/>
                  <a:pt x="79" y="0"/>
                </a:cubicBezTo>
                <a:cubicBezTo>
                  <a:pt x="8" y="0"/>
                  <a:pt x="8" y="0"/>
                  <a:pt x="8" y="0"/>
                </a:cubicBezTo>
                <a:cubicBezTo>
                  <a:pt x="4" y="0"/>
                  <a:pt x="0" y="4"/>
                  <a:pt x="0" y="8"/>
                </a:cubicBezTo>
                <a:cubicBezTo>
                  <a:pt x="0" y="152"/>
                  <a:pt x="0" y="152"/>
                  <a:pt x="0" y="152"/>
                </a:cubicBezTo>
                <a:cubicBezTo>
                  <a:pt x="0" y="156"/>
                  <a:pt x="4" y="160"/>
                  <a:pt x="8" y="160"/>
                </a:cubicBezTo>
                <a:cubicBezTo>
                  <a:pt x="112" y="160"/>
                  <a:pt x="112" y="160"/>
                  <a:pt x="112" y="160"/>
                </a:cubicBezTo>
                <a:cubicBezTo>
                  <a:pt x="116" y="160"/>
                  <a:pt x="120" y="156"/>
                  <a:pt x="120" y="152"/>
                </a:cubicBezTo>
                <a:cubicBezTo>
                  <a:pt x="120" y="41"/>
                  <a:pt x="120" y="41"/>
                  <a:pt x="120" y="41"/>
                </a:cubicBezTo>
                <a:cubicBezTo>
                  <a:pt x="120" y="41"/>
                  <a:pt x="120" y="41"/>
                  <a:pt x="120" y="41"/>
                </a:cubicBezTo>
                <a:close/>
                <a:moveTo>
                  <a:pt x="83" y="13"/>
                </a:moveTo>
                <a:cubicBezTo>
                  <a:pt x="107" y="37"/>
                  <a:pt x="107" y="37"/>
                  <a:pt x="107" y="37"/>
                </a:cubicBezTo>
                <a:cubicBezTo>
                  <a:pt x="85" y="37"/>
                  <a:pt x="85" y="37"/>
                  <a:pt x="85" y="37"/>
                </a:cubicBezTo>
                <a:cubicBezTo>
                  <a:pt x="84" y="37"/>
                  <a:pt x="83" y="36"/>
                  <a:pt x="83" y="35"/>
                </a:cubicBezTo>
                <a:lnTo>
                  <a:pt x="83" y="13"/>
                </a:lnTo>
                <a:close/>
                <a:moveTo>
                  <a:pt x="112" y="152"/>
                </a:moveTo>
                <a:cubicBezTo>
                  <a:pt x="112" y="152"/>
                  <a:pt x="112" y="153"/>
                  <a:pt x="112" y="153"/>
                </a:cubicBezTo>
                <a:cubicBezTo>
                  <a:pt x="8" y="153"/>
                  <a:pt x="8" y="153"/>
                  <a:pt x="8" y="153"/>
                </a:cubicBezTo>
                <a:cubicBezTo>
                  <a:pt x="8" y="153"/>
                  <a:pt x="7" y="152"/>
                  <a:pt x="7" y="152"/>
                </a:cubicBezTo>
                <a:cubicBezTo>
                  <a:pt x="7" y="8"/>
                  <a:pt x="7" y="8"/>
                  <a:pt x="7" y="8"/>
                </a:cubicBezTo>
                <a:cubicBezTo>
                  <a:pt x="7" y="8"/>
                  <a:pt x="8" y="7"/>
                  <a:pt x="8" y="7"/>
                </a:cubicBezTo>
                <a:cubicBezTo>
                  <a:pt x="76" y="7"/>
                  <a:pt x="76" y="7"/>
                  <a:pt x="76" y="7"/>
                </a:cubicBezTo>
                <a:cubicBezTo>
                  <a:pt x="76" y="35"/>
                  <a:pt x="76" y="35"/>
                  <a:pt x="76" y="35"/>
                </a:cubicBezTo>
                <a:cubicBezTo>
                  <a:pt x="76" y="40"/>
                  <a:pt x="80" y="44"/>
                  <a:pt x="85" y="44"/>
                </a:cubicBezTo>
                <a:cubicBezTo>
                  <a:pt x="112" y="44"/>
                  <a:pt x="112" y="44"/>
                  <a:pt x="112" y="44"/>
                </a:cubicBezTo>
                <a:cubicBezTo>
                  <a:pt x="112" y="152"/>
                  <a:pt x="112" y="152"/>
                  <a:pt x="112" y="15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9" name="Freeform 79">
            <a:extLst>
              <a:ext uri="{FF2B5EF4-FFF2-40B4-BE49-F238E27FC236}">
                <a16:creationId xmlns:a16="http://schemas.microsoft.com/office/drawing/2014/main" xmlns="" id="{2CCB9F52-0E6D-48B8-ADAD-9A027CFA41D1}"/>
              </a:ext>
            </a:extLst>
          </p:cNvPr>
          <p:cNvSpPr>
            <a:spLocks noEditPoints="1"/>
          </p:cNvSpPr>
          <p:nvPr/>
        </p:nvSpPr>
        <p:spPr bwMode="auto">
          <a:xfrm>
            <a:off x="4391025" y="2274888"/>
            <a:ext cx="546100" cy="450850"/>
          </a:xfrm>
          <a:custGeom>
            <a:avLst/>
            <a:gdLst>
              <a:gd name="T0" fmla="*/ 150 w 160"/>
              <a:gd name="T1" fmla="*/ 0 h 131"/>
              <a:gd name="T2" fmla="*/ 10 w 160"/>
              <a:gd name="T3" fmla="*/ 0 h 131"/>
              <a:gd name="T4" fmla="*/ 0 w 160"/>
              <a:gd name="T5" fmla="*/ 10 h 131"/>
              <a:gd name="T6" fmla="*/ 0 w 160"/>
              <a:gd name="T7" fmla="*/ 22 h 131"/>
              <a:gd name="T8" fmla="*/ 10 w 160"/>
              <a:gd name="T9" fmla="*/ 32 h 131"/>
              <a:gd name="T10" fmla="*/ 15 w 160"/>
              <a:gd name="T11" fmla="*/ 32 h 131"/>
              <a:gd name="T12" fmla="*/ 66 w 160"/>
              <a:gd name="T13" fmla="*/ 83 h 131"/>
              <a:gd name="T14" fmla="*/ 66 w 160"/>
              <a:gd name="T15" fmla="*/ 128 h 131"/>
              <a:gd name="T16" fmla="*/ 68 w 160"/>
              <a:gd name="T17" fmla="*/ 131 h 131"/>
              <a:gd name="T18" fmla="*/ 69 w 160"/>
              <a:gd name="T19" fmla="*/ 131 h 131"/>
              <a:gd name="T20" fmla="*/ 72 w 160"/>
              <a:gd name="T21" fmla="*/ 130 h 131"/>
              <a:gd name="T22" fmla="*/ 93 w 160"/>
              <a:gd name="T23" fmla="*/ 109 h 131"/>
              <a:gd name="T24" fmla="*/ 94 w 160"/>
              <a:gd name="T25" fmla="*/ 107 h 131"/>
              <a:gd name="T26" fmla="*/ 94 w 160"/>
              <a:gd name="T27" fmla="*/ 83 h 131"/>
              <a:gd name="T28" fmla="*/ 146 w 160"/>
              <a:gd name="T29" fmla="*/ 32 h 131"/>
              <a:gd name="T30" fmla="*/ 150 w 160"/>
              <a:gd name="T31" fmla="*/ 32 h 131"/>
              <a:gd name="T32" fmla="*/ 160 w 160"/>
              <a:gd name="T33" fmla="*/ 22 h 131"/>
              <a:gd name="T34" fmla="*/ 160 w 160"/>
              <a:gd name="T35" fmla="*/ 10 h 131"/>
              <a:gd name="T36" fmla="*/ 150 w 160"/>
              <a:gd name="T37" fmla="*/ 0 h 131"/>
              <a:gd name="T38" fmla="*/ 88 w 160"/>
              <a:gd name="T39" fmla="*/ 79 h 131"/>
              <a:gd name="T40" fmla="*/ 87 w 160"/>
              <a:gd name="T41" fmla="*/ 82 h 131"/>
              <a:gd name="T42" fmla="*/ 87 w 160"/>
              <a:gd name="T43" fmla="*/ 105 h 131"/>
              <a:gd name="T44" fmla="*/ 73 w 160"/>
              <a:gd name="T45" fmla="*/ 120 h 131"/>
              <a:gd name="T46" fmla="*/ 73 w 160"/>
              <a:gd name="T47" fmla="*/ 82 h 131"/>
              <a:gd name="T48" fmla="*/ 72 w 160"/>
              <a:gd name="T49" fmla="*/ 79 h 131"/>
              <a:gd name="T50" fmla="*/ 24 w 160"/>
              <a:gd name="T51" fmla="*/ 32 h 131"/>
              <a:gd name="T52" fmla="*/ 136 w 160"/>
              <a:gd name="T53" fmla="*/ 32 h 131"/>
              <a:gd name="T54" fmla="*/ 88 w 160"/>
              <a:gd name="T55" fmla="*/ 79 h 131"/>
              <a:gd name="T56" fmla="*/ 153 w 160"/>
              <a:gd name="T57" fmla="*/ 22 h 131"/>
              <a:gd name="T58" fmla="*/ 150 w 160"/>
              <a:gd name="T59" fmla="*/ 25 h 131"/>
              <a:gd name="T60" fmla="*/ 10 w 160"/>
              <a:gd name="T61" fmla="*/ 25 h 131"/>
              <a:gd name="T62" fmla="*/ 7 w 160"/>
              <a:gd name="T63" fmla="*/ 22 h 131"/>
              <a:gd name="T64" fmla="*/ 7 w 160"/>
              <a:gd name="T65" fmla="*/ 10 h 131"/>
              <a:gd name="T66" fmla="*/ 10 w 160"/>
              <a:gd name="T67" fmla="*/ 7 h 131"/>
              <a:gd name="T68" fmla="*/ 150 w 160"/>
              <a:gd name="T69" fmla="*/ 7 h 131"/>
              <a:gd name="T70" fmla="*/ 153 w 160"/>
              <a:gd name="T71" fmla="*/ 10 h 131"/>
              <a:gd name="T72" fmla="*/ 153 w 160"/>
              <a:gd name="T73" fmla="*/ 22 h 1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60" h="131">
                <a:moveTo>
                  <a:pt x="150" y="0"/>
                </a:moveTo>
                <a:cubicBezTo>
                  <a:pt x="10" y="0"/>
                  <a:pt x="10" y="0"/>
                  <a:pt x="10" y="0"/>
                </a:cubicBezTo>
                <a:cubicBezTo>
                  <a:pt x="4" y="0"/>
                  <a:pt x="0" y="4"/>
                  <a:pt x="0" y="10"/>
                </a:cubicBezTo>
                <a:cubicBezTo>
                  <a:pt x="0" y="22"/>
                  <a:pt x="0" y="22"/>
                  <a:pt x="0" y="22"/>
                </a:cubicBezTo>
                <a:cubicBezTo>
                  <a:pt x="0" y="27"/>
                  <a:pt x="4" y="32"/>
                  <a:pt x="10" y="32"/>
                </a:cubicBezTo>
                <a:cubicBezTo>
                  <a:pt x="15" y="32"/>
                  <a:pt x="15" y="32"/>
                  <a:pt x="15" y="32"/>
                </a:cubicBezTo>
                <a:cubicBezTo>
                  <a:pt x="66" y="83"/>
                  <a:pt x="66" y="83"/>
                  <a:pt x="66" y="83"/>
                </a:cubicBezTo>
                <a:cubicBezTo>
                  <a:pt x="66" y="128"/>
                  <a:pt x="66" y="128"/>
                  <a:pt x="66" y="128"/>
                </a:cubicBezTo>
                <a:cubicBezTo>
                  <a:pt x="66" y="129"/>
                  <a:pt x="67" y="131"/>
                  <a:pt x="68" y="131"/>
                </a:cubicBezTo>
                <a:cubicBezTo>
                  <a:pt x="68" y="131"/>
                  <a:pt x="69" y="131"/>
                  <a:pt x="69" y="131"/>
                </a:cubicBezTo>
                <a:cubicBezTo>
                  <a:pt x="70" y="131"/>
                  <a:pt x="71" y="131"/>
                  <a:pt x="72" y="130"/>
                </a:cubicBezTo>
                <a:cubicBezTo>
                  <a:pt x="93" y="109"/>
                  <a:pt x="93" y="109"/>
                  <a:pt x="93" y="109"/>
                </a:cubicBezTo>
                <a:cubicBezTo>
                  <a:pt x="94" y="108"/>
                  <a:pt x="94" y="108"/>
                  <a:pt x="94" y="107"/>
                </a:cubicBezTo>
                <a:cubicBezTo>
                  <a:pt x="94" y="83"/>
                  <a:pt x="94" y="83"/>
                  <a:pt x="94" y="83"/>
                </a:cubicBezTo>
                <a:cubicBezTo>
                  <a:pt x="146" y="32"/>
                  <a:pt x="146" y="32"/>
                  <a:pt x="146" y="32"/>
                </a:cubicBezTo>
                <a:cubicBezTo>
                  <a:pt x="150" y="32"/>
                  <a:pt x="150" y="32"/>
                  <a:pt x="150" y="32"/>
                </a:cubicBezTo>
                <a:cubicBezTo>
                  <a:pt x="156" y="32"/>
                  <a:pt x="160" y="27"/>
                  <a:pt x="160" y="22"/>
                </a:cubicBezTo>
                <a:cubicBezTo>
                  <a:pt x="160" y="10"/>
                  <a:pt x="160" y="10"/>
                  <a:pt x="160" y="10"/>
                </a:cubicBezTo>
                <a:cubicBezTo>
                  <a:pt x="160" y="4"/>
                  <a:pt x="156" y="0"/>
                  <a:pt x="150" y="0"/>
                </a:cubicBezTo>
                <a:close/>
                <a:moveTo>
                  <a:pt x="88" y="79"/>
                </a:moveTo>
                <a:cubicBezTo>
                  <a:pt x="88" y="80"/>
                  <a:pt x="87" y="81"/>
                  <a:pt x="87" y="82"/>
                </a:cubicBezTo>
                <a:cubicBezTo>
                  <a:pt x="87" y="105"/>
                  <a:pt x="87" y="105"/>
                  <a:pt x="87" y="105"/>
                </a:cubicBezTo>
                <a:cubicBezTo>
                  <a:pt x="73" y="120"/>
                  <a:pt x="73" y="120"/>
                  <a:pt x="73" y="120"/>
                </a:cubicBezTo>
                <a:cubicBezTo>
                  <a:pt x="73" y="82"/>
                  <a:pt x="73" y="82"/>
                  <a:pt x="73" y="82"/>
                </a:cubicBezTo>
                <a:cubicBezTo>
                  <a:pt x="73" y="81"/>
                  <a:pt x="72" y="80"/>
                  <a:pt x="72" y="79"/>
                </a:cubicBezTo>
                <a:cubicBezTo>
                  <a:pt x="24" y="32"/>
                  <a:pt x="24" y="32"/>
                  <a:pt x="24" y="32"/>
                </a:cubicBezTo>
                <a:cubicBezTo>
                  <a:pt x="136" y="32"/>
                  <a:pt x="136" y="32"/>
                  <a:pt x="136" y="32"/>
                </a:cubicBezTo>
                <a:lnTo>
                  <a:pt x="88" y="79"/>
                </a:lnTo>
                <a:close/>
                <a:moveTo>
                  <a:pt x="153" y="22"/>
                </a:moveTo>
                <a:cubicBezTo>
                  <a:pt x="153" y="23"/>
                  <a:pt x="152" y="25"/>
                  <a:pt x="150" y="25"/>
                </a:cubicBezTo>
                <a:cubicBezTo>
                  <a:pt x="10" y="25"/>
                  <a:pt x="10" y="25"/>
                  <a:pt x="10" y="25"/>
                </a:cubicBezTo>
                <a:cubicBezTo>
                  <a:pt x="8" y="25"/>
                  <a:pt x="7" y="23"/>
                  <a:pt x="7" y="22"/>
                </a:cubicBezTo>
                <a:cubicBezTo>
                  <a:pt x="7" y="10"/>
                  <a:pt x="7" y="10"/>
                  <a:pt x="7" y="10"/>
                </a:cubicBezTo>
                <a:cubicBezTo>
                  <a:pt x="7" y="8"/>
                  <a:pt x="8" y="7"/>
                  <a:pt x="10" y="7"/>
                </a:cubicBezTo>
                <a:cubicBezTo>
                  <a:pt x="150" y="7"/>
                  <a:pt x="150" y="7"/>
                  <a:pt x="150" y="7"/>
                </a:cubicBezTo>
                <a:cubicBezTo>
                  <a:pt x="152" y="7"/>
                  <a:pt x="153" y="8"/>
                  <a:pt x="153" y="10"/>
                </a:cubicBezTo>
                <a:cubicBezTo>
                  <a:pt x="153" y="22"/>
                  <a:pt x="153" y="22"/>
                  <a:pt x="153" y="2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0" name="Freeform 80">
            <a:extLst>
              <a:ext uri="{FF2B5EF4-FFF2-40B4-BE49-F238E27FC236}">
                <a16:creationId xmlns:a16="http://schemas.microsoft.com/office/drawing/2014/main" xmlns="" id="{D935B3C4-8B7F-467C-A783-DE2DC936ACF6}"/>
              </a:ext>
            </a:extLst>
          </p:cNvPr>
          <p:cNvSpPr>
            <a:spLocks noEditPoints="1"/>
          </p:cNvSpPr>
          <p:nvPr/>
        </p:nvSpPr>
        <p:spPr bwMode="auto">
          <a:xfrm>
            <a:off x="4473575" y="2852738"/>
            <a:ext cx="374650" cy="550863"/>
          </a:xfrm>
          <a:custGeom>
            <a:avLst/>
            <a:gdLst>
              <a:gd name="T0" fmla="*/ 88 w 110"/>
              <a:gd name="T1" fmla="*/ 55 h 160"/>
              <a:gd name="T2" fmla="*/ 109 w 110"/>
              <a:gd name="T3" fmla="*/ 27 h 160"/>
              <a:gd name="T4" fmla="*/ 109 w 110"/>
              <a:gd name="T5" fmla="*/ 24 h 160"/>
              <a:gd name="T6" fmla="*/ 106 w 110"/>
              <a:gd name="T7" fmla="*/ 22 h 160"/>
              <a:gd name="T8" fmla="*/ 16 w 110"/>
              <a:gd name="T9" fmla="*/ 22 h 160"/>
              <a:gd name="T10" fmla="*/ 16 w 110"/>
              <a:gd name="T11" fmla="*/ 17 h 160"/>
              <a:gd name="T12" fmla="*/ 21 w 110"/>
              <a:gd name="T13" fmla="*/ 9 h 160"/>
              <a:gd name="T14" fmla="*/ 12 w 110"/>
              <a:gd name="T15" fmla="*/ 0 h 160"/>
              <a:gd name="T16" fmla="*/ 3 w 110"/>
              <a:gd name="T17" fmla="*/ 9 h 160"/>
              <a:gd name="T18" fmla="*/ 8 w 110"/>
              <a:gd name="T19" fmla="*/ 17 h 160"/>
              <a:gd name="T20" fmla="*/ 8 w 110"/>
              <a:gd name="T21" fmla="*/ 153 h 160"/>
              <a:gd name="T22" fmla="*/ 4 w 110"/>
              <a:gd name="T23" fmla="*/ 153 h 160"/>
              <a:gd name="T24" fmla="*/ 0 w 110"/>
              <a:gd name="T25" fmla="*/ 156 h 160"/>
              <a:gd name="T26" fmla="*/ 4 w 110"/>
              <a:gd name="T27" fmla="*/ 160 h 160"/>
              <a:gd name="T28" fmla="*/ 20 w 110"/>
              <a:gd name="T29" fmla="*/ 160 h 160"/>
              <a:gd name="T30" fmla="*/ 24 w 110"/>
              <a:gd name="T31" fmla="*/ 156 h 160"/>
              <a:gd name="T32" fmla="*/ 20 w 110"/>
              <a:gd name="T33" fmla="*/ 153 h 160"/>
              <a:gd name="T34" fmla="*/ 16 w 110"/>
              <a:gd name="T35" fmla="*/ 153 h 160"/>
              <a:gd name="T36" fmla="*/ 16 w 110"/>
              <a:gd name="T37" fmla="*/ 89 h 160"/>
              <a:gd name="T38" fmla="*/ 106 w 110"/>
              <a:gd name="T39" fmla="*/ 89 h 160"/>
              <a:gd name="T40" fmla="*/ 109 w 110"/>
              <a:gd name="T41" fmla="*/ 87 h 160"/>
              <a:gd name="T42" fmla="*/ 109 w 110"/>
              <a:gd name="T43" fmla="*/ 83 h 160"/>
              <a:gd name="T44" fmla="*/ 88 w 110"/>
              <a:gd name="T45" fmla="*/ 55 h 160"/>
              <a:gd name="T46" fmla="*/ 12 w 110"/>
              <a:gd name="T47" fmla="*/ 11 h 160"/>
              <a:gd name="T48" fmla="*/ 10 w 110"/>
              <a:gd name="T49" fmla="*/ 9 h 160"/>
              <a:gd name="T50" fmla="*/ 12 w 110"/>
              <a:gd name="T51" fmla="*/ 7 h 160"/>
              <a:gd name="T52" fmla="*/ 14 w 110"/>
              <a:gd name="T53" fmla="*/ 9 h 160"/>
              <a:gd name="T54" fmla="*/ 12 w 110"/>
              <a:gd name="T55" fmla="*/ 11 h 160"/>
              <a:gd name="T56" fmla="*/ 16 w 110"/>
              <a:gd name="T57" fmla="*/ 82 h 160"/>
              <a:gd name="T58" fmla="*/ 16 w 110"/>
              <a:gd name="T59" fmla="*/ 82 h 160"/>
              <a:gd name="T60" fmla="*/ 16 w 110"/>
              <a:gd name="T61" fmla="*/ 70 h 160"/>
              <a:gd name="T62" fmla="*/ 28 w 110"/>
              <a:gd name="T63" fmla="*/ 70 h 160"/>
              <a:gd name="T64" fmla="*/ 31 w 110"/>
              <a:gd name="T65" fmla="*/ 66 h 160"/>
              <a:gd name="T66" fmla="*/ 28 w 110"/>
              <a:gd name="T67" fmla="*/ 62 h 160"/>
              <a:gd name="T68" fmla="*/ 16 w 110"/>
              <a:gd name="T69" fmla="*/ 62 h 160"/>
              <a:gd name="T70" fmla="*/ 16 w 110"/>
              <a:gd name="T71" fmla="*/ 49 h 160"/>
              <a:gd name="T72" fmla="*/ 34 w 110"/>
              <a:gd name="T73" fmla="*/ 49 h 160"/>
              <a:gd name="T74" fmla="*/ 38 w 110"/>
              <a:gd name="T75" fmla="*/ 45 h 160"/>
              <a:gd name="T76" fmla="*/ 34 w 110"/>
              <a:gd name="T77" fmla="*/ 41 h 160"/>
              <a:gd name="T78" fmla="*/ 16 w 110"/>
              <a:gd name="T79" fmla="*/ 41 h 160"/>
              <a:gd name="T80" fmla="*/ 16 w 110"/>
              <a:gd name="T81" fmla="*/ 29 h 160"/>
              <a:gd name="T82" fmla="*/ 98 w 110"/>
              <a:gd name="T83" fmla="*/ 29 h 160"/>
              <a:gd name="T84" fmla="*/ 80 w 110"/>
              <a:gd name="T85" fmla="*/ 53 h 160"/>
              <a:gd name="T86" fmla="*/ 80 w 110"/>
              <a:gd name="T87" fmla="*/ 58 h 160"/>
              <a:gd name="T88" fmla="*/ 98 w 110"/>
              <a:gd name="T89" fmla="*/ 82 h 160"/>
              <a:gd name="T90" fmla="*/ 16 w 110"/>
              <a:gd name="T91" fmla="*/ 82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110" h="160">
                <a:moveTo>
                  <a:pt x="88" y="55"/>
                </a:moveTo>
                <a:cubicBezTo>
                  <a:pt x="109" y="27"/>
                  <a:pt x="109" y="27"/>
                  <a:pt x="109" y="27"/>
                </a:cubicBezTo>
                <a:cubicBezTo>
                  <a:pt x="109" y="26"/>
                  <a:pt x="110" y="25"/>
                  <a:pt x="109" y="24"/>
                </a:cubicBezTo>
                <a:cubicBezTo>
                  <a:pt x="108" y="22"/>
                  <a:pt x="107" y="22"/>
                  <a:pt x="106" y="22"/>
                </a:cubicBezTo>
                <a:cubicBezTo>
                  <a:pt x="16" y="22"/>
                  <a:pt x="16" y="22"/>
                  <a:pt x="16" y="22"/>
                </a:cubicBezTo>
                <a:cubicBezTo>
                  <a:pt x="16" y="17"/>
                  <a:pt x="16" y="17"/>
                  <a:pt x="16" y="17"/>
                </a:cubicBezTo>
                <a:cubicBezTo>
                  <a:pt x="19" y="15"/>
                  <a:pt x="21" y="12"/>
                  <a:pt x="21" y="9"/>
                </a:cubicBezTo>
                <a:cubicBezTo>
                  <a:pt x="21" y="4"/>
                  <a:pt x="17" y="0"/>
                  <a:pt x="12" y="0"/>
                </a:cubicBezTo>
                <a:cubicBezTo>
                  <a:pt x="7" y="0"/>
                  <a:pt x="3" y="4"/>
                  <a:pt x="3" y="9"/>
                </a:cubicBezTo>
                <a:cubicBezTo>
                  <a:pt x="3" y="12"/>
                  <a:pt x="5" y="15"/>
                  <a:pt x="8" y="17"/>
                </a:cubicBezTo>
                <a:cubicBezTo>
                  <a:pt x="8" y="153"/>
                  <a:pt x="8" y="153"/>
                  <a:pt x="8" y="153"/>
                </a:cubicBezTo>
                <a:cubicBezTo>
                  <a:pt x="4" y="153"/>
                  <a:pt x="4" y="153"/>
                  <a:pt x="4" y="153"/>
                </a:cubicBezTo>
                <a:cubicBezTo>
                  <a:pt x="2" y="153"/>
                  <a:pt x="0" y="154"/>
                  <a:pt x="0" y="156"/>
                </a:cubicBezTo>
                <a:cubicBezTo>
                  <a:pt x="0" y="158"/>
                  <a:pt x="2" y="160"/>
                  <a:pt x="4" y="160"/>
                </a:cubicBezTo>
                <a:cubicBezTo>
                  <a:pt x="20" y="160"/>
                  <a:pt x="20" y="160"/>
                  <a:pt x="20" y="160"/>
                </a:cubicBezTo>
                <a:cubicBezTo>
                  <a:pt x="22" y="160"/>
                  <a:pt x="24" y="158"/>
                  <a:pt x="24" y="156"/>
                </a:cubicBezTo>
                <a:cubicBezTo>
                  <a:pt x="24" y="154"/>
                  <a:pt x="22" y="153"/>
                  <a:pt x="20" y="153"/>
                </a:cubicBezTo>
                <a:cubicBezTo>
                  <a:pt x="16" y="153"/>
                  <a:pt x="16" y="153"/>
                  <a:pt x="16" y="153"/>
                </a:cubicBezTo>
                <a:cubicBezTo>
                  <a:pt x="16" y="89"/>
                  <a:pt x="16" y="89"/>
                  <a:pt x="16" y="89"/>
                </a:cubicBezTo>
                <a:cubicBezTo>
                  <a:pt x="106" y="89"/>
                  <a:pt x="106" y="89"/>
                  <a:pt x="106" y="89"/>
                </a:cubicBezTo>
                <a:cubicBezTo>
                  <a:pt x="107" y="89"/>
                  <a:pt x="108" y="88"/>
                  <a:pt x="109" y="87"/>
                </a:cubicBezTo>
                <a:cubicBezTo>
                  <a:pt x="109" y="86"/>
                  <a:pt x="109" y="84"/>
                  <a:pt x="109" y="83"/>
                </a:cubicBezTo>
                <a:lnTo>
                  <a:pt x="88" y="55"/>
                </a:lnTo>
                <a:close/>
                <a:moveTo>
                  <a:pt x="12" y="11"/>
                </a:moveTo>
                <a:cubicBezTo>
                  <a:pt x="11" y="11"/>
                  <a:pt x="10" y="10"/>
                  <a:pt x="10" y="9"/>
                </a:cubicBezTo>
                <a:cubicBezTo>
                  <a:pt x="10" y="8"/>
                  <a:pt x="11" y="7"/>
                  <a:pt x="12" y="7"/>
                </a:cubicBezTo>
                <a:cubicBezTo>
                  <a:pt x="13" y="7"/>
                  <a:pt x="14" y="8"/>
                  <a:pt x="14" y="9"/>
                </a:cubicBezTo>
                <a:cubicBezTo>
                  <a:pt x="14" y="10"/>
                  <a:pt x="13" y="11"/>
                  <a:pt x="12" y="11"/>
                </a:cubicBezTo>
                <a:close/>
                <a:moveTo>
                  <a:pt x="16" y="82"/>
                </a:moveTo>
                <a:cubicBezTo>
                  <a:pt x="16" y="82"/>
                  <a:pt x="16" y="82"/>
                  <a:pt x="16" y="82"/>
                </a:cubicBezTo>
                <a:cubicBezTo>
                  <a:pt x="16" y="70"/>
                  <a:pt x="16" y="70"/>
                  <a:pt x="16" y="70"/>
                </a:cubicBezTo>
                <a:cubicBezTo>
                  <a:pt x="28" y="70"/>
                  <a:pt x="28" y="70"/>
                  <a:pt x="28" y="70"/>
                </a:cubicBezTo>
                <a:cubicBezTo>
                  <a:pt x="30" y="70"/>
                  <a:pt x="31" y="68"/>
                  <a:pt x="31" y="66"/>
                </a:cubicBezTo>
                <a:cubicBezTo>
                  <a:pt x="31" y="64"/>
                  <a:pt x="30" y="62"/>
                  <a:pt x="28" y="62"/>
                </a:cubicBezTo>
                <a:cubicBezTo>
                  <a:pt x="16" y="62"/>
                  <a:pt x="16" y="62"/>
                  <a:pt x="16" y="62"/>
                </a:cubicBezTo>
                <a:cubicBezTo>
                  <a:pt x="16" y="49"/>
                  <a:pt x="16" y="49"/>
                  <a:pt x="16" y="49"/>
                </a:cubicBezTo>
                <a:cubicBezTo>
                  <a:pt x="34" y="49"/>
                  <a:pt x="34" y="49"/>
                  <a:pt x="34" y="49"/>
                </a:cubicBezTo>
                <a:cubicBezTo>
                  <a:pt x="36" y="49"/>
                  <a:pt x="38" y="47"/>
                  <a:pt x="38" y="45"/>
                </a:cubicBezTo>
                <a:cubicBezTo>
                  <a:pt x="38" y="43"/>
                  <a:pt x="36" y="41"/>
                  <a:pt x="34" y="41"/>
                </a:cubicBezTo>
                <a:cubicBezTo>
                  <a:pt x="16" y="41"/>
                  <a:pt x="16" y="41"/>
                  <a:pt x="16" y="41"/>
                </a:cubicBezTo>
                <a:cubicBezTo>
                  <a:pt x="16" y="29"/>
                  <a:pt x="16" y="29"/>
                  <a:pt x="16" y="29"/>
                </a:cubicBezTo>
                <a:cubicBezTo>
                  <a:pt x="98" y="29"/>
                  <a:pt x="98" y="29"/>
                  <a:pt x="98" y="29"/>
                </a:cubicBezTo>
                <a:cubicBezTo>
                  <a:pt x="80" y="53"/>
                  <a:pt x="80" y="53"/>
                  <a:pt x="80" y="53"/>
                </a:cubicBezTo>
                <a:cubicBezTo>
                  <a:pt x="79" y="55"/>
                  <a:pt x="79" y="56"/>
                  <a:pt x="80" y="58"/>
                </a:cubicBezTo>
                <a:cubicBezTo>
                  <a:pt x="98" y="82"/>
                  <a:pt x="98" y="82"/>
                  <a:pt x="98" y="82"/>
                </a:cubicBezTo>
                <a:cubicBezTo>
                  <a:pt x="16" y="82"/>
                  <a:pt x="16" y="82"/>
                  <a:pt x="16" y="8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1" name="Freeform 81">
            <a:extLst>
              <a:ext uri="{FF2B5EF4-FFF2-40B4-BE49-F238E27FC236}">
                <a16:creationId xmlns:a16="http://schemas.microsoft.com/office/drawing/2014/main" xmlns="" id="{2CAC1960-5E74-4A4F-8E4C-C6F4B2E4389D}"/>
              </a:ext>
            </a:extLst>
          </p:cNvPr>
          <p:cNvSpPr>
            <a:spLocks noEditPoints="1"/>
          </p:cNvSpPr>
          <p:nvPr/>
        </p:nvSpPr>
        <p:spPr bwMode="auto">
          <a:xfrm>
            <a:off x="4391025" y="3498850"/>
            <a:ext cx="546100" cy="471488"/>
          </a:xfrm>
          <a:custGeom>
            <a:avLst/>
            <a:gdLst>
              <a:gd name="T0" fmla="*/ 91 w 160"/>
              <a:gd name="T1" fmla="*/ 14 h 137"/>
              <a:gd name="T2" fmla="*/ 77 w 160"/>
              <a:gd name="T3" fmla="*/ 3 h 137"/>
              <a:gd name="T4" fmla="*/ 30 w 160"/>
              <a:gd name="T5" fmla="*/ 0 h 137"/>
              <a:gd name="T6" fmla="*/ 21 w 160"/>
              <a:gd name="T7" fmla="*/ 20 h 137"/>
              <a:gd name="T8" fmla="*/ 0 w 160"/>
              <a:gd name="T9" fmla="*/ 28 h 137"/>
              <a:gd name="T10" fmla="*/ 8 w 160"/>
              <a:gd name="T11" fmla="*/ 137 h 137"/>
              <a:gd name="T12" fmla="*/ 139 w 160"/>
              <a:gd name="T13" fmla="*/ 129 h 137"/>
              <a:gd name="T14" fmla="*/ 152 w 160"/>
              <a:gd name="T15" fmla="*/ 118 h 137"/>
              <a:gd name="T16" fmla="*/ 160 w 160"/>
              <a:gd name="T17" fmla="*/ 22 h 137"/>
              <a:gd name="T18" fmla="*/ 132 w 160"/>
              <a:gd name="T19" fmla="*/ 129 h 137"/>
              <a:gd name="T20" fmla="*/ 8 w 160"/>
              <a:gd name="T21" fmla="*/ 130 h 137"/>
              <a:gd name="T22" fmla="*/ 7 w 160"/>
              <a:gd name="T23" fmla="*/ 60 h 137"/>
              <a:gd name="T24" fmla="*/ 132 w 160"/>
              <a:gd name="T25" fmla="*/ 129 h 137"/>
              <a:gd name="T26" fmla="*/ 7 w 160"/>
              <a:gd name="T27" fmla="*/ 53 h 137"/>
              <a:gd name="T28" fmla="*/ 8 w 160"/>
              <a:gd name="T29" fmla="*/ 26 h 137"/>
              <a:gd name="T30" fmla="*/ 51 w 160"/>
              <a:gd name="T31" fmla="*/ 28 h 137"/>
              <a:gd name="T32" fmla="*/ 70 w 160"/>
              <a:gd name="T33" fmla="*/ 40 h 137"/>
              <a:gd name="T34" fmla="*/ 132 w 160"/>
              <a:gd name="T35" fmla="*/ 42 h 137"/>
              <a:gd name="T36" fmla="*/ 153 w 160"/>
              <a:gd name="T37" fmla="*/ 109 h 137"/>
              <a:gd name="T38" fmla="*/ 139 w 160"/>
              <a:gd name="T39" fmla="*/ 111 h 137"/>
              <a:gd name="T40" fmla="*/ 130 w 160"/>
              <a:gd name="T41" fmla="*/ 33 h 137"/>
              <a:gd name="T42" fmla="*/ 67 w 160"/>
              <a:gd name="T43" fmla="*/ 32 h 137"/>
              <a:gd name="T44" fmla="*/ 48 w 160"/>
              <a:gd name="T45" fmla="*/ 20 h 137"/>
              <a:gd name="T46" fmla="*/ 28 w 160"/>
              <a:gd name="T47" fmla="*/ 8 h 137"/>
              <a:gd name="T48" fmla="*/ 69 w 160"/>
              <a:gd name="T49" fmla="*/ 7 h 137"/>
              <a:gd name="T50" fmla="*/ 84 w 160"/>
              <a:gd name="T51" fmla="*/ 18 h 137"/>
              <a:gd name="T52" fmla="*/ 152 w 160"/>
              <a:gd name="T53" fmla="*/ 20 h 137"/>
              <a:gd name="T54" fmla="*/ 153 w 160"/>
              <a:gd name="T55" fmla="*/ 109 h 137"/>
              <a:gd name="T56" fmla="*/ 99 w 160"/>
              <a:gd name="T57" fmla="*/ 71 h 137"/>
              <a:gd name="T58" fmla="*/ 99 w 160"/>
              <a:gd name="T59" fmla="*/ 78 h 137"/>
              <a:gd name="T60" fmla="*/ 122 w 160"/>
              <a:gd name="T61" fmla="*/ 75 h 137"/>
              <a:gd name="T62" fmla="*/ 119 w 160"/>
              <a:gd name="T63" fmla="*/ 87 h 137"/>
              <a:gd name="T64" fmla="*/ 95 w 160"/>
              <a:gd name="T65" fmla="*/ 91 h 137"/>
              <a:gd name="T66" fmla="*/ 119 w 160"/>
              <a:gd name="T67" fmla="*/ 94 h 137"/>
              <a:gd name="T68" fmla="*/ 119 w 160"/>
              <a:gd name="T69" fmla="*/ 87 h 1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60" h="137">
                <a:moveTo>
                  <a:pt x="152" y="14"/>
                </a:moveTo>
                <a:cubicBezTo>
                  <a:pt x="91" y="14"/>
                  <a:pt x="91" y="14"/>
                  <a:pt x="91" y="14"/>
                </a:cubicBezTo>
                <a:cubicBezTo>
                  <a:pt x="90" y="14"/>
                  <a:pt x="89" y="13"/>
                  <a:pt x="88" y="12"/>
                </a:cubicBezTo>
                <a:cubicBezTo>
                  <a:pt x="77" y="3"/>
                  <a:pt x="77" y="3"/>
                  <a:pt x="77" y="3"/>
                </a:cubicBezTo>
                <a:cubicBezTo>
                  <a:pt x="75" y="1"/>
                  <a:pt x="72" y="0"/>
                  <a:pt x="69" y="0"/>
                </a:cubicBezTo>
                <a:cubicBezTo>
                  <a:pt x="30" y="0"/>
                  <a:pt x="30" y="0"/>
                  <a:pt x="30" y="0"/>
                </a:cubicBezTo>
                <a:cubicBezTo>
                  <a:pt x="25" y="0"/>
                  <a:pt x="21" y="4"/>
                  <a:pt x="21" y="8"/>
                </a:cubicBezTo>
                <a:cubicBezTo>
                  <a:pt x="21" y="20"/>
                  <a:pt x="21" y="20"/>
                  <a:pt x="21" y="20"/>
                </a:cubicBezTo>
                <a:cubicBezTo>
                  <a:pt x="8" y="20"/>
                  <a:pt x="8" y="20"/>
                  <a:pt x="8" y="20"/>
                </a:cubicBezTo>
                <a:cubicBezTo>
                  <a:pt x="4" y="20"/>
                  <a:pt x="0" y="23"/>
                  <a:pt x="0" y="28"/>
                </a:cubicBezTo>
                <a:cubicBezTo>
                  <a:pt x="0" y="129"/>
                  <a:pt x="0" y="129"/>
                  <a:pt x="0" y="129"/>
                </a:cubicBezTo>
                <a:cubicBezTo>
                  <a:pt x="0" y="133"/>
                  <a:pt x="4" y="137"/>
                  <a:pt x="8" y="137"/>
                </a:cubicBezTo>
                <a:cubicBezTo>
                  <a:pt x="130" y="137"/>
                  <a:pt x="130" y="137"/>
                  <a:pt x="130" y="137"/>
                </a:cubicBezTo>
                <a:cubicBezTo>
                  <a:pt x="135" y="137"/>
                  <a:pt x="139" y="133"/>
                  <a:pt x="139" y="129"/>
                </a:cubicBezTo>
                <a:cubicBezTo>
                  <a:pt x="139" y="118"/>
                  <a:pt x="139" y="118"/>
                  <a:pt x="139" y="118"/>
                </a:cubicBezTo>
                <a:cubicBezTo>
                  <a:pt x="152" y="118"/>
                  <a:pt x="152" y="118"/>
                  <a:pt x="152" y="118"/>
                </a:cubicBezTo>
                <a:cubicBezTo>
                  <a:pt x="156" y="118"/>
                  <a:pt x="160" y="114"/>
                  <a:pt x="160" y="109"/>
                </a:cubicBezTo>
                <a:cubicBezTo>
                  <a:pt x="160" y="22"/>
                  <a:pt x="160" y="22"/>
                  <a:pt x="160" y="22"/>
                </a:cubicBezTo>
                <a:cubicBezTo>
                  <a:pt x="160" y="17"/>
                  <a:pt x="156" y="14"/>
                  <a:pt x="152" y="14"/>
                </a:cubicBezTo>
                <a:close/>
                <a:moveTo>
                  <a:pt x="132" y="129"/>
                </a:moveTo>
                <a:cubicBezTo>
                  <a:pt x="132" y="130"/>
                  <a:pt x="131" y="130"/>
                  <a:pt x="130" y="130"/>
                </a:cubicBezTo>
                <a:cubicBezTo>
                  <a:pt x="8" y="130"/>
                  <a:pt x="8" y="130"/>
                  <a:pt x="8" y="130"/>
                </a:cubicBezTo>
                <a:cubicBezTo>
                  <a:pt x="7" y="130"/>
                  <a:pt x="7" y="130"/>
                  <a:pt x="7" y="129"/>
                </a:cubicBezTo>
                <a:cubicBezTo>
                  <a:pt x="7" y="60"/>
                  <a:pt x="7" y="60"/>
                  <a:pt x="7" y="60"/>
                </a:cubicBezTo>
                <a:cubicBezTo>
                  <a:pt x="132" y="60"/>
                  <a:pt x="132" y="60"/>
                  <a:pt x="132" y="60"/>
                </a:cubicBezTo>
                <a:cubicBezTo>
                  <a:pt x="132" y="129"/>
                  <a:pt x="132" y="129"/>
                  <a:pt x="132" y="129"/>
                </a:cubicBezTo>
                <a:close/>
                <a:moveTo>
                  <a:pt x="132" y="53"/>
                </a:moveTo>
                <a:cubicBezTo>
                  <a:pt x="7" y="53"/>
                  <a:pt x="7" y="53"/>
                  <a:pt x="7" y="53"/>
                </a:cubicBezTo>
                <a:cubicBezTo>
                  <a:pt x="7" y="28"/>
                  <a:pt x="7" y="28"/>
                  <a:pt x="7" y="28"/>
                </a:cubicBezTo>
                <a:cubicBezTo>
                  <a:pt x="7" y="27"/>
                  <a:pt x="7" y="26"/>
                  <a:pt x="8" y="26"/>
                </a:cubicBezTo>
                <a:cubicBezTo>
                  <a:pt x="48" y="26"/>
                  <a:pt x="48" y="26"/>
                  <a:pt x="48" y="26"/>
                </a:cubicBezTo>
                <a:cubicBezTo>
                  <a:pt x="49" y="26"/>
                  <a:pt x="50" y="27"/>
                  <a:pt x="51" y="28"/>
                </a:cubicBezTo>
                <a:cubicBezTo>
                  <a:pt x="62" y="37"/>
                  <a:pt x="62" y="37"/>
                  <a:pt x="62" y="37"/>
                </a:cubicBezTo>
                <a:cubicBezTo>
                  <a:pt x="65" y="39"/>
                  <a:pt x="67" y="40"/>
                  <a:pt x="70" y="40"/>
                </a:cubicBezTo>
                <a:cubicBezTo>
                  <a:pt x="130" y="40"/>
                  <a:pt x="130" y="40"/>
                  <a:pt x="130" y="40"/>
                </a:cubicBezTo>
                <a:cubicBezTo>
                  <a:pt x="131" y="40"/>
                  <a:pt x="132" y="41"/>
                  <a:pt x="132" y="42"/>
                </a:cubicBezTo>
                <a:lnTo>
                  <a:pt x="132" y="53"/>
                </a:lnTo>
                <a:close/>
                <a:moveTo>
                  <a:pt x="153" y="109"/>
                </a:moveTo>
                <a:cubicBezTo>
                  <a:pt x="153" y="110"/>
                  <a:pt x="153" y="111"/>
                  <a:pt x="152" y="111"/>
                </a:cubicBezTo>
                <a:cubicBezTo>
                  <a:pt x="139" y="111"/>
                  <a:pt x="139" y="111"/>
                  <a:pt x="139" y="111"/>
                </a:cubicBezTo>
                <a:cubicBezTo>
                  <a:pt x="139" y="42"/>
                  <a:pt x="139" y="42"/>
                  <a:pt x="139" y="42"/>
                </a:cubicBezTo>
                <a:cubicBezTo>
                  <a:pt x="139" y="37"/>
                  <a:pt x="135" y="33"/>
                  <a:pt x="130" y="33"/>
                </a:cubicBezTo>
                <a:cubicBezTo>
                  <a:pt x="70" y="33"/>
                  <a:pt x="70" y="33"/>
                  <a:pt x="70" y="33"/>
                </a:cubicBezTo>
                <a:cubicBezTo>
                  <a:pt x="69" y="33"/>
                  <a:pt x="68" y="33"/>
                  <a:pt x="67" y="32"/>
                </a:cubicBezTo>
                <a:cubicBezTo>
                  <a:pt x="56" y="23"/>
                  <a:pt x="56" y="23"/>
                  <a:pt x="56" y="23"/>
                </a:cubicBezTo>
                <a:cubicBezTo>
                  <a:pt x="54" y="21"/>
                  <a:pt x="51" y="20"/>
                  <a:pt x="48" y="20"/>
                </a:cubicBezTo>
                <a:cubicBezTo>
                  <a:pt x="28" y="20"/>
                  <a:pt x="28" y="20"/>
                  <a:pt x="28" y="20"/>
                </a:cubicBezTo>
                <a:cubicBezTo>
                  <a:pt x="28" y="8"/>
                  <a:pt x="28" y="8"/>
                  <a:pt x="28" y="8"/>
                </a:cubicBezTo>
                <a:cubicBezTo>
                  <a:pt x="28" y="7"/>
                  <a:pt x="29" y="7"/>
                  <a:pt x="30" y="7"/>
                </a:cubicBezTo>
                <a:cubicBezTo>
                  <a:pt x="69" y="7"/>
                  <a:pt x="69" y="7"/>
                  <a:pt x="69" y="7"/>
                </a:cubicBezTo>
                <a:cubicBezTo>
                  <a:pt x="70" y="7"/>
                  <a:pt x="72" y="7"/>
                  <a:pt x="72" y="8"/>
                </a:cubicBezTo>
                <a:cubicBezTo>
                  <a:pt x="84" y="18"/>
                  <a:pt x="84" y="18"/>
                  <a:pt x="84" y="18"/>
                </a:cubicBezTo>
                <a:cubicBezTo>
                  <a:pt x="86" y="19"/>
                  <a:pt x="88" y="20"/>
                  <a:pt x="91" y="20"/>
                </a:cubicBezTo>
                <a:cubicBezTo>
                  <a:pt x="152" y="20"/>
                  <a:pt x="152" y="20"/>
                  <a:pt x="152" y="20"/>
                </a:cubicBezTo>
                <a:cubicBezTo>
                  <a:pt x="153" y="20"/>
                  <a:pt x="153" y="21"/>
                  <a:pt x="153" y="22"/>
                </a:cubicBezTo>
                <a:cubicBezTo>
                  <a:pt x="153" y="109"/>
                  <a:pt x="153" y="109"/>
                  <a:pt x="153" y="109"/>
                </a:cubicBezTo>
                <a:close/>
                <a:moveTo>
                  <a:pt x="119" y="71"/>
                </a:moveTo>
                <a:cubicBezTo>
                  <a:pt x="99" y="71"/>
                  <a:pt x="99" y="71"/>
                  <a:pt x="99" y="71"/>
                </a:cubicBezTo>
                <a:cubicBezTo>
                  <a:pt x="97" y="71"/>
                  <a:pt x="95" y="73"/>
                  <a:pt x="95" y="75"/>
                </a:cubicBezTo>
                <a:cubicBezTo>
                  <a:pt x="95" y="76"/>
                  <a:pt x="97" y="78"/>
                  <a:pt x="99" y="78"/>
                </a:cubicBezTo>
                <a:cubicBezTo>
                  <a:pt x="119" y="78"/>
                  <a:pt x="119" y="78"/>
                  <a:pt x="119" y="78"/>
                </a:cubicBezTo>
                <a:cubicBezTo>
                  <a:pt x="121" y="78"/>
                  <a:pt x="122" y="76"/>
                  <a:pt x="122" y="75"/>
                </a:cubicBezTo>
                <a:cubicBezTo>
                  <a:pt x="122" y="73"/>
                  <a:pt x="121" y="71"/>
                  <a:pt x="119" y="71"/>
                </a:cubicBezTo>
                <a:close/>
                <a:moveTo>
                  <a:pt x="119" y="87"/>
                </a:moveTo>
                <a:cubicBezTo>
                  <a:pt x="99" y="87"/>
                  <a:pt x="99" y="87"/>
                  <a:pt x="99" y="87"/>
                </a:cubicBezTo>
                <a:cubicBezTo>
                  <a:pt x="97" y="87"/>
                  <a:pt x="95" y="89"/>
                  <a:pt x="95" y="91"/>
                </a:cubicBezTo>
                <a:cubicBezTo>
                  <a:pt x="95" y="93"/>
                  <a:pt x="97" y="94"/>
                  <a:pt x="99" y="94"/>
                </a:cubicBezTo>
                <a:cubicBezTo>
                  <a:pt x="119" y="94"/>
                  <a:pt x="119" y="94"/>
                  <a:pt x="119" y="94"/>
                </a:cubicBezTo>
                <a:cubicBezTo>
                  <a:pt x="121" y="94"/>
                  <a:pt x="122" y="93"/>
                  <a:pt x="122" y="91"/>
                </a:cubicBezTo>
                <a:cubicBezTo>
                  <a:pt x="122" y="89"/>
                  <a:pt x="121" y="87"/>
                  <a:pt x="119" y="8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2" name="Freeform 82">
            <a:extLst>
              <a:ext uri="{FF2B5EF4-FFF2-40B4-BE49-F238E27FC236}">
                <a16:creationId xmlns:a16="http://schemas.microsoft.com/office/drawing/2014/main" xmlns="" id="{516946EB-9C30-4999-AF69-747C3D6C56C9}"/>
              </a:ext>
            </a:extLst>
          </p:cNvPr>
          <p:cNvSpPr>
            <a:spLocks noEditPoints="1"/>
          </p:cNvSpPr>
          <p:nvPr/>
        </p:nvSpPr>
        <p:spPr bwMode="auto">
          <a:xfrm>
            <a:off x="4391025" y="4117975"/>
            <a:ext cx="546100" cy="471488"/>
          </a:xfrm>
          <a:custGeom>
            <a:avLst/>
            <a:gdLst>
              <a:gd name="T0" fmla="*/ 91 w 160"/>
              <a:gd name="T1" fmla="*/ 14 h 137"/>
              <a:gd name="T2" fmla="*/ 77 w 160"/>
              <a:gd name="T3" fmla="*/ 3 h 137"/>
              <a:gd name="T4" fmla="*/ 30 w 160"/>
              <a:gd name="T5" fmla="*/ 0 h 137"/>
              <a:gd name="T6" fmla="*/ 21 w 160"/>
              <a:gd name="T7" fmla="*/ 20 h 137"/>
              <a:gd name="T8" fmla="*/ 0 w 160"/>
              <a:gd name="T9" fmla="*/ 28 h 137"/>
              <a:gd name="T10" fmla="*/ 8 w 160"/>
              <a:gd name="T11" fmla="*/ 137 h 137"/>
              <a:gd name="T12" fmla="*/ 139 w 160"/>
              <a:gd name="T13" fmla="*/ 129 h 137"/>
              <a:gd name="T14" fmla="*/ 152 w 160"/>
              <a:gd name="T15" fmla="*/ 118 h 137"/>
              <a:gd name="T16" fmla="*/ 160 w 160"/>
              <a:gd name="T17" fmla="*/ 22 h 137"/>
              <a:gd name="T18" fmla="*/ 132 w 160"/>
              <a:gd name="T19" fmla="*/ 129 h 137"/>
              <a:gd name="T20" fmla="*/ 8 w 160"/>
              <a:gd name="T21" fmla="*/ 130 h 137"/>
              <a:gd name="T22" fmla="*/ 7 w 160"/>
              <a:gd name="T23" fmla="*/ 60 h 137"/>
              <a:gd name="T24" fmla="*/ 132 w 160"/>
              <a:gd name="T25" fmla="*/ 129 h 137"/>
              <a:gd name="T26" fmla="*/ 7 w 160"/>
              <a:gd name="T27" fmla="*/ 53 h 137"/>
              <a:gd name="T28" fmla="*/ 8 w 160"/>
              <a:gd name="T29" fmla="*/ 26 h 137"/>
              <a:gd name="T30" fmla="*/ 51 w 160"/>
              <a:gd name="T31" fmla="*/ 28 h 137"/>
              <a:gd name="T32" fmla="*/ 70 w 160"/>
              <a:gd name="T33" fmla="*/ 40 h 137"/>
              <a:gd name="T34" fmla="*/ 132 w 160"/>
              <a:gd name="T35" fmla="*/ 42 h 137"/>
              <a:gd name="T36" fmla="*/ 153 w 160"/>
              <a:gd name="T37" fmla="*/ 109 h 137"/>
              <a:gd name="T38" fmla="*/ 139 w 160"/>
              <a:gd name="T39" fmla="*/ 111 h 137"/>
              <a:gd name="T40" fmla="*/ 130 w 160"/>
              <a:gd name="T41" fmla="*/ 33 h 137"/>
              <a:gd name="T42" fmla="*/ 67 w 160"/>
              <a:gd name="T43" fmla="*/ 32 h 137"/>
              <a:gd name="T44" fmla="*/ 48 w 160"/>
              <a:gd name="T45" fmla="*/ 20 h 137"/>
              <a:gd name="T46" fmla="*/ 28 w 160"/>
              <a:gd name="T47" fmla="*/ 8 h 137"/>
              <a:gd name="T48" fmla="*/ 69 w 160"/>
              <a:gd name="T49" fmla="*/ 7 h 137"/>
              <a:gd name="T50" fmla="*/ 84 w 160"/>
              <a:gd name="T51" fmla="*/ 18 h 137"/>
              <a:gd name="T52" fmla="*/ 152 w 160"/>
              <a:gd name="T53" fmla="*/ 20 h 137"/>
              <a:gd name="T54" fmla="*/ 153 w 160"/>
              <a:gd name="T55" fmla="*/ 109 h 137"/>
              <a:gd name="T56" fmla="*/ 73 w 160"/>
              <a:gd name="T57" fmla="*/ 92 h 137"/>
              <a:gd name="T58" fmla="*/ 69 w 160"/>
              <a:gd name="T59" fmla="*/ 77 h 137"/>
              <a:gd name="T60" fmla="*/ 66 w 160"/>
              <a:gd name="T61" fmla="*/ 92 h 137"/>
              <a:gd name="T62" fmla="*/ 52 w 160"/>
              <a:gd name="T63" fmla="*/ 95 h 137"/>
              <a:gd name="T64" fmla="*/ 66 w 160"/>
              <a:gd name="T65" fmla="*/ 98 h 137"/>
              <a:gd name="T66" fmla="*/ 69 w 160"/>
              <a:gd name="T67" fmla="*/ 113 h 137"/>
              <a:gd name="T68" fmla="*/ 73 w 160"/>
              <a:gd name="T69" fmla="*/ 98 h 137"/>
              <a:gd name="T70" fmla="*/ 87 w 160"/>
              <a:gd name="T71" fmla="*/ 95 h 1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60" h="137">
                <a:moveTo>
                  <a:pt x="152" y="14"/>
                </a:moveTo>
                <a:cubicBezTo>
                  <a:pt x="91" y="14"/>
                  <a:pt x="91" y="14"/>
                  <a:pt x="91" y="14"/>
                </a:cubicBezTo>
                <a:cubicBezTo>
                  <a:pt x="90" y="14"/>
                  <a:pt x="89" y="13"/>
                  <a:pt x="88" y="12"/>
                </a:cubicBezTo>
                <a:cubicBezTo>
                  <a:pt x="77" y="3"/>
                  <a:pt x="77" y="3"/>
                  <a:pt x="77" y="3"/>
                </a:cubicBezTo>
                <a:cubicBezTo>
                  <a:pt x="75" y="1"/>
                  <a:pt x="72" y="0"/>
                  <a:pt x="69" y="0"/>
                </a:cubicBezTo>
                <a:cubicBezTo>
                  <a:pt x="30" y="0"/>
                  <a:pt x="30" y="0"/>
                  <a:pt x="30" y="0"/>
                </a:cubicBezTo>
                <a:cubicBezTo>
                  <a:pt x="25" y="0"/>
                  <a:pt x="21" y="4"/>
                  <a:pt x="21" y="8"/>
                </a:cubicBezTo>
                <a:cubicBezTo>
                  <a:pt x="21" y="20"/>
                  <a:pt x="21" y="20"/>
                  <a:pt x="21" y="20"/>
                </a:cubicBezTo>
                <a:cubicBezTo>
                  <a:pt x="8" y="20"/>
                  <a:pt x="8" y="20"/>
                  <a:pt x="8" y="20"/>
                </a:cubicBezTo>
                <a:cubicBezTo>
                  <a:pt x="4" y="20"/>
                  <a:pt x="0" y="23"/>
                  <a:pt x="0" y="28"/>
                </a:cubicBezTo>
                <a:cubicBezTo>
                  <a:pt x="0" y="129"/>
                  <a:pt x="0" y="129"/>
                  <a:pt x="0" y="129"/>
                </a:cubicBezTo>
                <a:cubicBezTo>
                  <a:pt x="0" y="133"/>
                  <a:pt x="4" y="137"/>
                  <a:pt x="8" y="137"/>
                </a:cubicBezTo>
                <a:cubicBezTo>
                  <a:pt x="130" y="137"/>
                  <a:pt x="130" y="137"/>
                  <a:pt x="130" y="137"/>
                </a:cubicBezTo>
                <a:cubicBezTo>
                  <a:pt x="135" y="137"/>
                  <a:pt x="139" y="133"/>
                  <a:pt x="139" y="129"/>
                </a:cubicBezTo>
                <a:cubicBezTo>
                  <a:pt x="139" y="118"/>
                  <a:pt x="139" y="118"/>
                  <a:pt x="139" y="118"/>
                </a:cubicBezTo>
                <a:cubicBezTo>
                  <a:pt x="152" y="118"/>
                  <a:pt x="152" y="118"/>
                  <a:pt x="152" y="118"/>
                </a:cubicBezTo>
                <a:cubicBezTo>
                  <a:pt x="156" y="118"/>
                  <a:pt x="160" y="114"/>
                  <a:pt x="160" y="109"/>
                </a:cubicBezTo>
                <a:cubicBezTo>
                  <a:pt x="160" y="22"/>
                  <a:pt x="160" y="22"/>
                  <a:pt x="160" y="22"/>
                </a:cubicBezTo>
                <a:cubicBezTo>
                  <a:pt x="160" y="17"/>
                  <a:pt x="156" y="14"/>
                  <a:pt x="152" y="14"/>
                </a:cubicBezTo>
                <a:close/>
                <a:moveTo>
                  <a:pt x="132" y="129"/>
                </a:moveTo>
                <a:cubicBezTo>
                  <a:pt x="132" y="130"/>
                  <a:pt x="131" y="130"/>
                  <a:pt x="130" y="130"/>
                </a:cubicBezTo>
                <a:cubicBezTo>
                  <a:pt x="8" y="130"/>
                  <a:pt x="8" y="130"/>
                  <a:pt x="8" y="130"/>
                </a:cubicBezTo>
                <a:cubicBezTo>
                  <a:pt x="7" y="130"/>
                  <a:pt x="7" y="130"/>
                  <a:pt x="7" y="129"/>
                </a:cubicBezTo>
                <a:cubicBezTo>
                  <a:pt x="7" y="60"/>
                  <a:pt x="7" y="60"/>
                  <a:pt x="7" y="60"/>
                </a:cubicBezTo>
                <a:cubicBezTo>
                  <a:pt x="132" y="60"/>
                  <a:pt x="132" y="60"/>
                  <a:pt x="132" y="60"/>
                </a:cubicBezTo>
                <a:cubicBezTo>
                  <a:pt x="132" y="129"/>
                  <a:pt x="132" y="129"/>
                  <a:pt x="132" y="129"/>
                </a:cubicBezTo>
                <a:close/>
                <a:moveTo>
                  <a:pt x="132" y="53"/>
                </a:moveTo>
                <a:cubicBezTo>
                  <a:pt x="7" y="53"/>
                  <a:pt x="7" y="53"/>
                  <a:pt x="7" y="53"/>
                </a:cubicBezTo>
                <a:cubicBezTo>
                  <a:pt x="7" y="28"/>
                  <a:pt x="7" y="28"/>
                  <a:pt x="7" y="28"/>
                </a:cubicBezTo>
                <a:cubicBezTo>
                  <a:pt x="7" y="27"/>
                  <a:pt x="7" y="26"/>
                  <a:pt x="8" y="26"/>
                </a:cubicBezTo>
                <a:cubicBezTo>
                  <a:pt x="48" y="26"/>
                  <a:pt x="48" y="26"/>
                  <a:pt x="48" y="26"/>
                </a:cubicBezTo>
                <a:cubicBezTo>
                  <a:pt x="49" y="26"/>
                  <a:pt x="50" y="27"/>
                  <a:pt x="51" y="28"/>
                </a:cubicBezTo>
                <a:cubicBezTo>
                  <a:pt x="62" y="37"/>
                  <a:pt x="62" y="37"/>
                  <a:pt x="62" y="37"/>
                </a:cubicBezTo>
                <a:cubicBezTo>
                  <a:pt x="65" y="39"/>
                  <a:pt x="67" y="40"/>
                  <a:pt x="70" y="40"/>
                </a:cubicBezTo>
                <a:cubicBezTo>
                  <a:pt x="130" y="40"/>
                  <a:pt x="130" y="40"/>
                  <a:pt x="130" y="40"/>
                </a:cubicBezTo>
                <a:cubicBezTo>
                  <a:pt x="131" y="40"/>
                  <a:pt x="132" y="41"/>
                  <a:pt x="132" y="42"/>
                </a:cubicBezTo>
                <a:lnTo>
                  <a:pt x="132" y="53"/>
                </a:lnTo>
                <a:close/>
                <a:moveTo>
                  <a:pt x="153" y="109"/>
                </a:moveTo>
                <a:cubicBezTo>
                  <a:pt x="153" y="110"/>
                  <a:pt x="153" y="111"/>
                  <a:pt x="152" y="111"/>
                </a:cubicBezTo>
                <a:cubicBezTo>
                  <a:pt x="139" y="111"/>
                  <a:pt x="139" y="111"/>
                  <a:pt x="139" y="111"/>
                </a:cubicBezTo>
                <a:cubicBezTo>
                  <a:pt x="139" y="42"/>
                  <a:pt x="139" y="42"/>
                  <a:pt x="139" y="42"/>
                </a:cubicBezTo>
                <a:cubicBezTo>
                  <a:pt x="139" y="37"/>
                  <a:pt x="135" y="33"/>
                  <a:pt x="130" y="33"/>
                </a:cubicBezTo>
                <a:cubicBezTo>
                  <a:pt x="70" y="33"/>
                  <a:pt x="70" y="33"/>
                  <a:pt x="70" y="33"/>
                </a:cubicBezTo>
                <a:cubicBezTo>
                  <a:pt x="69" y="33"/>
                  <a:pt x="68" y="33"/>
                  <a:pt x="67" y="32"/>
                </a:cubicBezTo>
                <a:cubicBezTo>
                  <a:pt x="56" y="23"/>
                  <a:pt x="56" y="23"/>
                  <a:pt x="56" y="23"/>
                </a:cubicBezTo>
                <a:cubicBezTo>
                  <a:pt x="54" y="21"/>
                  <a:pt x="51" y="20"/>
                  <a:pt x="48" y="20"/>
                </a:cubicBezTo>
                <a:cubicBezTo>
                  <a:pt x="28" y="20"/>
                  <a:pt x="28" y="20"/>
                  <a:pt x="28" y="20"/>
                </a:cubicBezTo>
                <a:cubicBezTo>
                  <a:pt x="28" y="8"/>
                  <a:pt x="28" y="8"/>
                  <a:pt x="28" y="8"/>
                </a:cubicBezTo>
                <a:cubicBezTo>
                  <a:pt x="28" y="7"/>
                  <a:pt x="29" y="7"/>
                  <a:pt x="30" y="7"/>
                </a:cubicBezTo>
                <a:cubicBezTo>
                  <a:pt x="69" y="7"/>
                  <a:pt x="69" y="7"/>
                  <a:pt x="69" y="7"/>
                </a:cubicBezTo>
                <a:cubicBezTo>
                  <a:pt x="70" y="7"/>
                  <a:pt x="72" y="7"/>
                  <a:pt x="72" y="8"/>
                </a:cubicBezTo>
                <a:cubicBezTo>
                  <a:pt x="84" y="18"/>
                  <a:pt x="84" y="18"/>
                  <a:pt x="84" y="18"/>
                </a:cubicBezTo>
                <a:cubicBezTo>
                  <a:pt x="86" y="19"/>
                  <a:pt x="88" y="20"/>
                  <a:pt x="91" y="20"/>
                </a:cubicBezTo>
                <a:cubicBezTo>
                  <a:pt x="152" y="20"/>
                  <a:pt x="152" y="20"/>
                  <a:pt x="152" y="20"/>
                </a:cubicBezTo>
                <a:cubicBezTo>
                  <a:pt x="153" y="20"/>
                  <a:pt x="153" y="21"/>
                  <a:pt x="153" y="22"/>
                </a:cubicBezTo>
                <a:cubicBezTo>
                  <a:pt x="153" y="109"/>
                  <a:pt x="153" y="109"/>
                  <a:pt x="153" y="109"/>
                </a:cubicBezTo>
                <a:close/>
                <a:moveTo>
                  <a:pt x="84" y="92"/>
                </a:moveTo>
                <a:cubicBezTo>
                  <a:pt x="73" y="92"/>
                  <a:pt x="73" y="92"/>
                  <a:pt x="73" y="92"/>
                </a:cubicBezTo>
                <a:cubicBezTo>
                  <a:pt x="73" y="81"/>
                  <a:pt x="73" y="81"/>
                  <a:pt x="73" y="81"/>
                </a:cubicBezTo>
                <a:cubicBezTo>
                  <a:pt x="73" y="79"/>
                  <a:pt x="71" y="77"/>
                  <a:pt x="69" y="77"/>
                </a:cubicBezTo>
                <a:cubicBezTo>
                  <a:pt x="68" y="77"/>
                  <a:pt x="66" y="79"/>
                  <a:pt x="66" y="81"/>
                </a:cubicBezTo>
                <a:cubicBezTo>
                  <a:pt x="66" y="92"/>
                  <a:pt x="66" y="92"/>
                  <a:pt x="66" y="92"/>
                </a:cubicBezTo>
                <a:cubicBezTo>
                  <a:pt x="55" y="92"/>
                  <a:pt x="55" y="92"/>
                  <a:pt x="55" y="92"/>
                </a:cubicBezTo>
                <a:cubicBezTo>
                  <a:pt x="53" y="92"/>
                  <a:pt x="52" y="93"/>
                  <a:pt x="52" y="95"/>
                </a:cubicBezTo>
                <a:cubicBezTo>
                  <a:pt x="52" y="97"/>
                  <a:pt x="53" y="98"/>
                  <a:pt x="55" y="98"/>
                </a:cubicBezTo>
                <a:cubicBezTo>
                  <a:pt x="66" y="98"/>
                  <a:pt x="66" y="98"/>
                  <a:pt x="66" y="98"/>
                </a:cubicBezTo>
                <a:cubicBezTo>
                  <a:pt x="66" y="110"/>
                  <a:pt x="66" y="110"/>
                  <a:pt x="66" y="110"/>
                </a:cubicBezTo>
                <a:cubicBezTo>
                  <a:pt x="66" y="111"/>
                  <a:pt x="68" y="113"/>
                  <a:pt x="69" y="113"/>
                </a:cubicBezTo>
                <a:cubicBezTo>
                  <a:pt x="71" y="113"/>
                  <a:pt x="73" y="111"/>
                  <a:pt x="73" y="110"/>
                </a:cubicBezTo>
                <a:cubicBezTo>
                  <a:pt x="73" y="98"/>
                  <a:pt x="73" y="98"/>
                  <a:pt x="73" y="98"/>
                </a:cubicBezTo>
                <a:cubicBezTo>
                  <a:pt x="84" y="98"/>
                  <a:pt x="84" y="98"/>
                  <a:pt x="84" y="98"/>
                </a:cubicBezTo>
                <a:cubicBezTo>
                  <a:pt x="86" y="98"/>
                  <a:pt x="87" y="97"/>
                  <a:pt x="87" y="95"/>
                </a:cubicBezTo>
                <a:cubicBezTo>
                  <a:pt x="87" y="93"/>
                  <a:pt x="86" y="92"/>
                  <a:pt x="84" y="9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3" name="Freeform 83">
            <a:extLst>
              <a:ext uri="{FF2B5EF4-FFF2-40B4-BE49-F238E27FC236}">
                <a16:creationId xmlns:a16="http://schemas.microsoft.com/office/drawing/2014/main" xmlns="" id="{1C0B63DF-F9C1-4EF4-B4F2-7A45AEFB46A2}"/>
              </a:ext>
            </a:extLst>
          </p:cNvPr>
          <p:cNvSpPr>
            <a:spLocks noEditPoints="1"/>
          </p:cNvSpPr>
          <p:nvPr/>
        </p:nvSpPr>
        <p:spPr bwMode="auto">
          <a:xfrm>
            <a:off x="4384675" y="4830763"/>
            <a:ext cx="555625" cy="295275"/>
          </a:xfrm>
          <a:custGeom>
            <a:avLst/>
            <a:gdLst>
              <a:gd name="T0" fmla="*/ 138 w 163"/>
              <a:gd name="T1" fmla="*/ 4 h 86"/>
              <a:gd name="T2" fmla="*/ 104 w 163"/>
              <a:gd name="T3" fmla="*/ 12 h 86"/>
              <a:gd name="T4" fmla="*/ 48 w 163"/>
              <a:gd name="T5" fmla="*/ 3 h 86"/>
              <a:gd name="T6" fmla="*/ 3 w 163"/>
              <a:gd name="T7" fmla="*/ 57 h 86"/>
              <a:gd name="T8" fmla="*/ 46 w 163"/>
              <a:gd name="T9" fmla="*/ 73 h 86"/>
              <a:gd name="T10" fmla="*/ 79 w 163"/>
              <a:gd name="T11" fmla="*/ 58 h 86"/>
              <a:gd name="T12" fmla="*/ 113 w 163"/>
              <a:gd name="T13" fmla="*/ 62 h 86"/>
              <a:gd name="T14" fmla="*/ 147 w 163"/>
              <a:gd name="T15" fmla="*/ 84 h 86"/>
              <a:gd name="T16" fmla="*/ 154 w 163"/>
              <a:gd name="T17" fmla="*/ 70 h 86"/>
              <a:gd name="T18" fmla="*/ 124 w 163"/>
              <a:gd name="T19" fmla="*/ 70 h 86"/>
              <a:gd name="T20" fmla="*/ 110 w 163"/>
              <a:gd name="T21" fmla="*/ 56 h 86"/>
              <a:gd name="T22" fmla="*/ 87 w 163"/>
              <a:gd name="T23" fmla="*/ 51 h 86"/>
              <a:gd name="T24" fmla="*/ 64 w 163"/>
              <a:gd name="T25" fmla="*/ 62 h 86"/>
              <a:gd name="T26" fmla="*/ 47 w 163"/>
              <a:gd name="T27" fmla="*/ 55 h 86"/>
              <a:gd name="T28" fmla="*/ 9 w 163"/>
              <a:gd name="T29" fmla="*/ 58 h 86"/>
              <a:gd name="T30" fmla="*/ 38 w 163"/>
              <a:gd name="T31" fmla="*/ 8 h 86"/>
              <a:gd name="T32" fmla="*/ 60 w 163"/>
              <a:gd name="T33" fmla="*/ 19 h 86"/>
              <a:gd name="T34" fmla="*/ 119 w 163"/>
              <a:gd name="T35" fmla="*/ 9 h 86"/>
              <a:gd name="T36" fmla="*/ 155 w 163"/>
              <a:gd name="T37" fmla="*/ 58 h 86"/>
              <a:gd name="T38" fmla="*/ 130 w 163"/>
              <a:gd name="T39" fmla="*/ 22 h 86"/>
              <a:gd name="T40" fmla="*/ 126 w 163"/>
              <a:gd name="T41" fmla="*/ 18 h 86"/>
              <a:gd name="T42" fmla="*/ 126 w 163"/>
              <a:gd name="T43" fmla="*/ 46 h 86"/>
              <a:gd name="T44" fmla="*/ 116 w 163"/>
              <a:gd name="T45" fmla="*/ 28 h 86"/>
              <a:gd name="T46" fmla="*/ 112 w 163"/>
              <a:gd name="T47" fmla="*/ 32 h 86"/>
              <a:gd name="T48" fmla="*/ 140 w 163"/>
              <a:gd name="T49" fmla="*/ 32 h 86"/>
              <a:gd name="T50" fmla="*/ 136 w 163"/>
              <a:gd name="T51" fmla="*/ 28 h 86"/>
              <a:gd name="T52" fmla="*/ 42 w 163"/>
              <a:gd name="T53" fmla="*/ 23 h 86"/>
              <a:gd name="T54" fmla="*/ 36 w 163"/>
              <a:gd name="T55" fmla="*/ 28 h 86"/>
              <a:gd name="T56" fmla="*/ 30 w 163"/>
              <a:gd name="T57" fmla="*/ 35 h 86"/>
              <a:gd name="T58" fmla="*/ 39 w 163"/>
              <a:gd name="T59" fmla="*/ 44 h 86"/>
              <a:gd name="T60" fmla="*/ 48 w 163"/>
              <a:gd name="T61" fmla="*/ 35 h 86"/>
              <a:gd name="T62" fmla="*/ 75 w 163"/>
              <a:gd name="T63" fmla="*/ 28 h 86"/>
              <a:gd name="T64" fmla="*/ 71 w 163"/>
              <a:gd name="T65" fmla="*/ 35 h 86"/>
              <a:gd name="T66" fmla="*/ 75 w 163"/>
              <a:gd name="T67" fmla="*/ 28 h 86"/>
              <a:gd name="T68" fmla="*/ 86 w 163"/>
              <a:gd name="T69" fmla="*/ 32 h 86"/>
              <a:gd name="T70" fmla="*/ 97 w 163"/>
              <a:gd name="T71" fmla="*/ 32 h 86"/>
              <a:gd name="T72" fmla="*/ 57 w 163"/>
              <a:gd name="T73" fmla="*/ 53 h 86"/>
              <a:gd name="T74" fmla="*/ 64 w 163"/>
              <a:gd name="T75" fmla="*/ 46 h 86"/>
              <a:gd name="T76" fmla="*/ 64 w 163"/>
              <a:gd name="T77" fmla="*/ 51 h 86"/>
              <a:gd name="T78" fmla="*/ 100 w 163"/>
              <a:gd name="T79" fmla="*/ 46 h 86"/>
              <a:gd name="T80" fmla="*/ 107 w 163"/>
              <a:gd name="T81" fmla="*/ 53 h 86"/>
              <a:gd name="T82" fmla="*/ 99 w 163"/>
              <a:gd name="T83" fmla="*/ 53 h 86"/>
              <a:gd name="T84" fmla="*/ 100 w 163"/>
              <a:gd name="T85" fmla="*/ 54 h 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163" h="86">
                <a:moveTo>
                  <a:pt x="161" y="57"/>
                </a:moveTo>
                <a:cubicBezTo>
                  <a:pt x="151" y="20"/>
                  <a:pt x="151" y="20"/>
                  <a:pt x="151" y="20"/>
                </a:cubicBezTo>
                <a:cubicBezTo>
                  <a:pt x="149" y="13"/>
                  <a:pt x="144" y="7"/>
                  <a:pt x="138" y="4"/>
                </a:cubicBezTo>
                <a:cubicBezTo>
                  <a:pt x="131" y="1"/>
                  <a:pt x="123" y="0"/>
                  <a:pt x="117" y="3"/>
                </a:cubicBezTo>
                <a:cubicBezTo>
                  <a:pt x="112" y="5"/>
                  <a:pt x="107" y="8"/>
                  <a:pt x="104" y="12"/>
                </a:cubicBezTo>
                <a:cubicBezTo>
                  <a:pt x="104" y="12"/>
                  <a:pt x="104" y="12"/>
                  <a:pt x="104" y="12"/>
                </a:cubicBezTo>
                <a:cubicBezTo>
                  <a:pt x="60" y="12"/>
                  <a:pt x="60" y="12"/>
                  <a:pt x="60" y="12"/>
                </a:cubicBezTo>
                <a:cubicBezTo>
                  <a:pt x="60" y="12"/>
                  <a:pt x="60" y="12"/>
                  <a:pt x="60" y="12"/>
                </a:cubicBezTo>
                <a:cubicBezTo>
                  <a:pt x="57" y="8"/>
                  <a:pt x="53" y="5"/>
                  <a:pt x="48" y="3"/>
                </a:cubicBezTo>
                <a:cubicBezTo>
                  <a:pt x="41" y="0"/>
                  <a:pt x="33" y="1"/>
                  <a:pt x="27" y="4"/>
                </a:cubicBezTo>
                <a:cubicBezTo>
                  <a:pt x="20" y="7"/>
                  <a:pt x="15" y="13"/>
                  <a:pt x="13" y="20"/>
                </a:cubicBezTo>
                <a:cubicBezTo>
                  <a:pt x="3" y="57"/>
                  <a:pt x="3" y="57"/>
                  <a:pt x="3" y="57"/>
                </a:cubicBezTo>
                <a:cubicBezTo>
                  <a:pt x="0" y="69"/>
                  <a:pt x="5" y="80"/>
                  <a:pt x="16" y="84"/>
                </a:cubicBezTo>
                <a:cubicBezTo>
                  <a:pt x="18" y="85"/>
                  <a:pt x="21" y="86"/>
                  <a:pt x="24" y="86"/>
                </a:cubicBezTo>
                <a:cubicBezTo>
                  <a:pt x="33" y="86"/>
                  <a:pt x="42" y="81"/>
                  <a:pt x="46" y="73"/>
                </a:cubicBezTo>
                <a:cubicBezTo>
                  <a:pt x="51" y="62"/>
                  <a:pt x="51" y="62"/>
                  <a:pt x="51" y="62"/>
                </a:cubicBezTo>
                <a:cubicBezTo>
                  <a:pt x="54" y="66"/>
                  <a:pt x="59" y="69"/>
                  <a:pt x="64" y="69"/>
                </a:cubicBezTo>
                <a:cubicBezTo>
                  <a:pt x="71" y="69"/>
                  <a:pt x="77" y="64"/>
                  <a:pt x="79" y="58"/>
                </a:cubicBezTo>
                <a:cubicBezTo>
                  <a:pt x="85" y="58"/>
                  <a:pt x="85" y="58"/>
                  <a:pt x="85" y="58"/>
                </a:cubicBezTo>
                <a:cubicBezTo>
                  <a:pt x="87" y="64"/>
                  <a:pt x="93" y="69"/>
                  <a:pt x="100" y="69"/>
                </a:cubicBezTo>
                <a:cubicBezTo>
                  <a:pt x="106" y="69"/>
                  <a:pt x="110" y="66"/>
                  <a:pt x="113" y="62"/>
                </a:cubicBezTo>
                <a:cubicBezTo>
                  <a:pt x="118" y="73"/>
                  <a:pt x="118" y="73"/>
                  <a:pt x="118" y="73"/>
                </a:cubicBezTo>
                <a:cubicBezTo>
                  <a:pt x="121" y="78"/>
                  <a:pt x="125" y="82"/>
                  <a:pt x="130" y="84"/>
                </a:cubicBezTo>
                <a:cubicBezTo>
                  <a:pt x="136" y="86"/>
                  <a:pt x="142" y="86"/>
                  <a:pt x="147" y="84"/>
                </a:cubicBezTo>
                <a:cubicBezTo>
                  <a:pt x="153" y="82"/>
                  <a:pt x="157" y="78"/>
                  <a:pt x="160" y="73"/>
                </a:cubicBezTo>
                <a:cubicBezTo>
                  <a:pt x="162" y="68"/>
                  <a:pt x="163" y="62"/>
                  <a:pt x="161" y="57"/>
                </a:cubicBezTo>
                <a:close/>
                <a:moveTo>
                  <a:pt x="154" y="70"/>
                </a:moveTo>
                <a:cubicBezTo>
                  <a:pt x="152" y="74"/>
                  <a:pt x="149" y="77"/>
                  <a:pt x="145" y="78"/>
                </a:cubicBezTo>
                <a:cubicBezTo>
                  <a:pt x="141" y="79"/>
                  <a:pt x="137" y="79"/>
                  <a:pt x="133" y="78"/>
                </a:cubicBezTo>
                <a:cubicBezTo>
                  <a:pt x="129" y="76"/>
                  <a:pt x="126" y="73"/>
                  <a:pt x="124" y="70"/>
                </a:cubicBezTo>
                <a:cubicBezTo>
                  <a:pt x="117" y="55"/>
                  <a:pt x="117" y="55"/>
                  <a:pt x="117" y="55"/>
                </a:cubicBezTo>
                <a:cubicBezTo>
                  <a:pt x="117" y="54"/>
                  <a:pt x="115" y="53"/>
                  <a:pt x="113" y="53"/>
                </a:cubicBezTo>
                <a:cubicBezTo>
                  <a:pt x="112" y="53"/>
                  <a:pt x="110" y="54"/>
                  <a:pt x="110" y="56"/>
                </a:cubicBezTo>
                <a:cubicBezTo>
                  <a:pt x="108" y="60"/>
                  <a:pt x="105" y="62"/>
                  <a:pt x="100" y="62"/>
                </a:cubicBezTo>
                <a:cubicBezTo>
                  <a:pt x="96" y="62"/>
                  <a:pt x="92" y="59"/>
                  <a:pt x="91" y="55"/>
                </a:cubicBezTo>
                <a:cubicBezTo>
                  <a:pt x="91" y="53"/>
                  <a:pt x="89" y="51"/>
                  <a:pt x="87" y="51"/>
                </a:cubicBezTo>
                <a:cubicBezTo>
                  <a:pt x="77" y="51"/>
                  <a:pt x="77" y="51"/>
                  <a:pt x="77" y="51"/>
                </a:cubicBezTo>
                <a:cubicBezTo>
                  <a:pt x="75" y="51"/>
                  <a:pt x="74" y="53"/>
                  <a:pt x="73" y="55"/>
                </a:cubicBezTo>
                <a:cubicBezTo>
                  <a:pt x="72" y="59"/>
                  <a:pt x="68" y="62"/>
                  <a:pt x="64" y="62"/>
                </a:cubicBezTo>
                <a:cubicBezTo>
                  <a:pt x="60" y="62"/>
                  <a:pt x="56" y="60"/>
                  <a:pt x="55" y="56"/>
                </a:cubicBezTo>
                <a:cubicBezTo>
                  <a:pt x="54" y="54"/>
                  <a:pt x="53" y="53"/>
                  <a:pt x="51" y="53"/>
                </a:cubicBezTo>
                <a:cubicBezTo>
                  <a:pt x="49" y="53"/>
                  <a:pt x="47" y="54"/>
                  <a:pt x="47" y="55"/>
                </a:cubicBezTo>
                <a:cubicBezTo>
                  <a:pt x="40" y="70"/>
                  <a:pt x="40" y="70"/>
                  <a:pt x="40" y="70"/>
                </a:cubicBezTo>
                <a:cubicBezTo>
                  <a:pt x="36" y="77"/>
                  <a:pt x="26" y="81"/>
                  <a:pt x="18" y="78"/>
                </a:cubicBezTo>
                <a:cubicBezTo>
                  <a:pt x="10" y="75"/>
                  <a:pt x="7" y="67"/>
                  <a:pt x="9" y="58"/>
                </a:cubicBezTo>
                <a:cubicBezTo>
                  <a:pt x="20" y="22"/>
                  <a:pt x="20" y="22"/>
                  <a:pt x="20" y="22"/>
                </a:cubicBezTo>
                <a:cubicBezTo>
                  <a:pt x="21" y="17"/>
                  <a:pt x="25" y="12"/>
                  <a:pt x="30" y="10"/>
                </a:cubicBezTo>
                <a:cubicBezTo>
                  <a:pt x="32" y="8"/>
                  <a:pt x="35" y="8"/>
                  <a:pt x="38" y="8"/>
                </a:cubicBezTo>
                <a:cubicBezTo>
                  <a:pt x="41" y="8"/>
                  <a:pt x="43" y="8"/>
                  <a:pt x="45" y="9"/>
                </a:cubicBezTo>
                <a:cubicBezTo>
                  <a:pt x="49" y="10"/>
                  <a:pt x="52" y="13"/>
                  <a:pt x="55" y="16"/>
                </a:cubicBezTo>
                <a:cubicBezTo>
                  <a:pt x="56" y="18"/>
                  <a:pt x="58" y="19"/>
                  <a:pt x="60" y="19"/>
                </a:cubicBezTo>
                <a:cubicBezTo>
                  <a:pt x="104" y="19"/>
                  <a:pt x="104" y="19"/>
                  <a:pt x="104" y="19"/>
                </a:cubicBezTo>
                <a:cubicBezTo>
                  <a:pt x="106" y="19"/>
                  <a:pt x="108" y="18"/>
                  <a:pt x="110" y="16"/>
                </a:cubicBezTo>
                <a:cubicBezTo>
                  <a:pt x="112" y="13"/>
                  <a:pt x="115" y="10"/>
                  <a:pt x="119" y="9"/>
                </a:cubicBezTo>
                <a:cubicBezTo>
                  <a:pt x="124" y="7"/>
                  <a:pt x="130" y="7"/>
                  <a:pt x="135" y="10"/>
                </a:cubicBezTo>
                <a:cubicBezTo>
                  <a:pt x="140" y="12"/>
                  <a:pt x="143" y="17"/>
                  <a:pt x="145" y="22"/>
                </a:cubicBezTo>
                <a:cubicBezTo>
                  <a:pt x="155" y="58"/>
                  <a:pt x="155" y="58"/>
                  <a:pt x="155" y="58"/>
                </a:cubicBezTo>
                <a:cubicBezTo>
                  <a:pt x="156" y="62"/>
                  <a:pt x="156" y="66"/>
                  <a:pt x="154" y="70"/>
                </a:cubicBezTo>
                <a:close/>
                <a:moveTo>
                  <a:pt x="126" y="18"/>
                </a:moveTo>
                <a:cubicBezTo>
                  <a:pt x="128" y="18"/>
                  <a:pt x="130" y="20"/>
                  <a:pt x="130" y="22"/>
                </a:cubicBezTo>
                <a:cubicBezTo>
                  <a:pt x="130" y="24"/>
                  <a:pt x="128" y="26"/>
                  <a:pt x="126" y="26"/>
                </a:cubicBezTo>
                <a:cubicBezTo>
                  <a:pt x="124" y="26"/>
                  <a:pt x="122" y="24"/>
                  <a:pt x="122" y="22"/>
                </a:cubicBezTo>
                <a:cubicBezTo>
                  <a:pt x="122" y="20"/>
                  <a:pt x="124" y="18"/>
                  <a:pt x="126" y="18"/>
                </a:cubicBezTo>
                <a:close/>
                <a:moveTo>
                  <a:pt x="126" y="37"/>
                </a:moveTo>
                <a:cubicBezTo>
                  <a:pt x="128" y="37"/>
                  <a:pt x="130" y="39"/>
                  <a:pt x="130" y="41"/>
                </a:cubicBezTo>
                <a:cubicBezTo>
                  <a:pt x="130" y="44"/>
                  <a:pt x="128" y="46"/>
                  <a:pt x="126" y="46"/>
                </a:cubicBezTo>
                <a:cubicBezTo>
                  <a:pt x="124" y="46"/>
                  <a:pt x="122" y="44"/>
                  <a:pt x="122" y="41"/>
                </a:cubicBezTo>
                <a:cubicBezTo>
                  <a:pt x="122" y="39"/>
                  <a:pt x="124" y="37"/>
                  <a:pt x="126" y="37"/>
                </a:cubicBezTo>
                <a:close/>
                <a:moveTo>
                  <a:pt x="116" y="28"/>
                </a:moveTo>
                <a:cubicBezTo>
                  <a:pt x="119" y="28"/>
                  <a:pt x="120" y="29"/>
                  <a:pt x="120" y="32"/>
                </a:cubicBezTo>
                <a:cubicBezTo>
                  <a:pt x="120" y="34"/>
                  <a:pt x="119" y="36"/>
                  <a:pt x="116" y="36"/>
                </a:cubicBezTo>
                <a:cubicBezTo>
                  <a:pt x="114" y="36"/>
                  <a:pt x="112" y="34"/>
                  <a:pt x="112" y="32"/>
                </a:cubicBezTo>
                <a:cubicBezTo>
                  <a:pt x="112" y="29"/>
                  <a:pt x="114" y="28"/>
                  <a:pt x="116" y="28"/>
                </a:cubicBezTo>
                <a:close/>
                <a:moveTo>
                  <a:pt x="136" y="28"/>
                </a:moveTo>
                <a:cubicBezTo>
                  <a:pt x="138" y="28"/>
                  <a:pt x="140" y="29"/>
                  <a:pt x="140" y="32"/>
                </a:cubicBezTo>
                <a:cubicBezTo>
                  <a:pt x="140" y="34"/>
                  <a:pt x="138" y="36"/>
                  <a:pt x="136" y="36"/>
                </a:cubicBezTo>
                <a:cubicBezTo>
                  <a:pt x="134" y="36"/>
                  <a:pt x="132" y="34"/>
                  <a:pt x="132" y="32"/>
                </a:cubicBezTo>
                <a:cubicBezTo>
                  <a:pt x="132" y="29"/>
                  <a:pt x="134" y="28"/>
                  <a:pt x="136" y="28"/>
                </a:cubicBezTo>
                <a:close/>
                <a:moveTo>
                  <a:pt x="48" y="28"/>
                </a:moveTo>
                <a:cubicBezTo>
                  <a:pt x="42" y="28"/>
                  <a:pt x="42" y="28"/>
                  <a:pt x="42" y="28"/>
                </a:cubicBezTo>
                <a:cubicBezTo>
                  <a:pt x="42" y="23"/>
                  <a:pt x="42" y="23"/>
                  <a:pt x="42" y="23"/>
                </a:cubicBezTo>
                <a:cubicBezTo>
                  <a:pt x="42" y="21"/>
                  <a:pt x="41" y="19"/>
                  <a:pt x="39" y="19"/>
                </a:cubicBezTo>
                <a:cubicBezTo>
                  <a:pt x="37" y="19"/>
                  <a:pt x="36" y="21"/>
                  <a:pt x="36" y="23"/>
                </a:cubicBezTo>
                <a:cubicBezTo>
                  <a:pt x="36" y="28"/>
                  <a:pt x="36" y="28"/>
                  <a:pt x="36" y="28"/>
                </a:cubicBezTo>
                <a:cubicBezTo>
                  <a:pt x="30" y="28"/>
                  <a:pt x="30" y="28"/>
                  <a:pt x="30" y="28"/>
                </a:cubicBezTo>
                <a:cubicBezTo>
                  <a:pt x="28" y="28"/>
                  <a:pt x="26" y="30"/>
                  <a:pt x="26" y="32"/>
                </a:cubicBezTo>
                <a:cubicBezTo>
                  <a:pt x="26" y="33"/>
                  <a:pt x="28" y="35"/>
                  <a:pt x="30" y="35"/>
                </a:cubicBezTo>
                <a:cubicBezTo>
                  <a:pt x="36" y="35"/>
                  <a:pt x="36" y="35"/>
                  <a:pt x="36" y="35"/>
                </a:cubicBezTo>
                <a:cubicBezTo>
                  <a:pt x="36" y="41"/>
                  <a:pt x="36" y="41"/>
                  <a:pt x="36" y="41"/>
                </a:cubicBezTo>
                <a:cubicBezTo>
                  <a:pt x="36" y="43"/>
                  <a:pt x="37" y="44"/>
                  <a:pt x="39" y="44"/>
                </a:cubicBezTo>
                <a:cubicBezTo>
                  <a:pt x="41" y="44"/>
                  <a:pt x="42" y="43"/>
                  <a:pt x="42" y="41"/>
                </a:cubicBezTo>
                <a:cubicBezTo>
                  <a:pt x="42" y="35"/>
                  <a:pt x="42" y="35"/>
                  <a:pt x="42" y="35"/>
                </a:cubicBezTo>
                <a:cubicBezTo>
                  <a:pt x="48" y="35"/>
                  <a:pt x="48" y="35"/>
                  <a:pt x="48" y="35"/>
                </a:cubicBezTo>
                <a:cubicBezTo>
                  <a:pt x="50" y="35"/>
                  <a:pt x="51" y="33"/>
                  <a:pt x="51" y="32"/>
                </a:cubicBezTo>
                <a:cubicBezTo>
                  <a:pt x="51" y="30"/>
                  <a:pt x="50" y="28"/>
                  <a:pt x="48" y="28"/>
                </a:cubicBezTo>
                <a:close/>
                <a:moveTo>
                  <a:pt x="75" y="28"/>
                </a:moveTo>
                <a:cubicBezTo>
                  <a:pt x="71" y="28"/>
                  <a:pt x="71" y="28"/>
                  <a:pt x="71" y="28"/>
                </a:cubicBezTo>
                <a:cubicBezTo>
                  <a:pt x="69" y="28"/>
                  <a:pt x="68" y="30"/>
                  <a:pt x="68" y="32"/>
                </a:cubicBezTo>
                <a:cubicBezTo>
                  <a:pt x="68" y="33"/>
                  <a:pt x="69" y="35"/>
                  <a:pt x="71" y="35"/>
                </a:cubicBezTo>
                <a:cubicBezTo>
                  <a:pt x="75" y="35"/>
                  <a:pt x="75" y="35"/>
                  <a:pt x="75" y="35"/>
                </a:cubicBezTo>
                <a:cubicBezTo>
                  <a:pt x="76" y="35"/>
                  <a:pt x="78" y="33"/>
                  <a:pt x="78" y="32"/>
                </a:cubicBezTo>
                <a:cubicBezTo>
                  <a:pt x="78" y="30"/>
                  <a:pt x="76" y="28"/>
                  <a:pt x="75" y="28"/>
                </a:cubicBezTo>
                <a:close/>
                <a:moveTo>
                  <a:pt x="93" y="28"/>
                </a:moveTo>
                <a:cubicBezTo>
                  <a:pt x="90" y="28"/>
                  <a:pt x="90" y="28"/>
                  <a:pt x="90" y="28"/>
                </a:cubicBezTo>
                <a:cubicBezTo>
                  <a:pt x="88" y="28"/>
                  <a:pt x="86" y="30"/>
                  <a:pt x="86" y="32"/>
                </a:cubicBezTo>
                <a:cubicBezTo>
                  <a:pt x="86" y="33"/>
                  <a:pt x="88" y="35"/>
                  <a:pt x="90" y="35"/>
                </a:cubicBezTo>
                <a:cubicBezTo>
                  <a:pt x="93" y="35"/>
                  <a:pt x="93" y="35"/>
                  <a:pt x="93" y="35"/>
                </a:cubicBezTo>
                <a:cubicBezTo>
                  <a:pt x="95" y="35"/>
                  <a:pt x="97" y="33"/>
                  <a:pt x="97" y="32"/>
                </a:cubicBezTo>
                <a:cubicBezTo>
                  <a:pt x="97" y="30"/>
                  <a:pt x="95" y="28"/>
                  <a:pt x="93" y="28"/>
                </a:cubicBezTo>
                <a:close/>
                <a:moveTo>
                  <a:pt x="64" y="46"/>
                </a:moveTo>
                <a:cubicBezTo>
                  <a:pt x="60" y="46"/>
                  <a:pt x="57" y="49"/>
                  <a:pt x="57" y="53"/>
                </a:cubicBezTo>
                <a:cubicBezTo>
                  <a:pt x="57" y="56"/>
                  <a:pt x="60" y="59"/>
                  <a:pt x="64" y="59"/>
                </a:cubicBezTo>
                <a:cubicBezTo>
                  <a:pt x="67" y="59"/>
                  <a:pt x="70" y="56"/>
                  <a:pt x="70" y="53"/>
                </a:cubicBezTo>
                <a:cubicBezTo>
                  <a:pt x="70" y="49"/>
                  <a:pt x="67" y="46"/>
                  <a:pt x="64" y="46"/>
                </a:cubicBezTo>
                <a:close/>
                <a:moveTo>
                  <a:pt x="64" y="54"/>
                </a:moveTo>
                <a:cubicBezTo>
                  <a:pt x="63" y="54"/>
                  <a:pt x="62" y="54"/>
                  <a:pt x="62" y="53"/>
                </a:cubicBezTo>
                <a:cubicBezTo>
                  <a:pt x="62" y="52"/>
                  <a:pt x="63" y="51"/>
                  <a:pt x="64" y="51"/>
                </a:cubicBezTo>
                <a:cubicBezTo>
                  <a:pt x="65" y="51"/>
                  <a:pt x="65" y="52"/>
                  <a:pt x="65" y="53"/>
                </a:cubicBezTo>
                <a:cubicBezTo>
                  <a:pt x="65" y="54"/>
                  <a:pt x="65" y="54"/>
                  <a:pt x="64" y="54"/>
                </a:cubicBezTo>
                <a:close/>
                <a:moveTo>
                  <a:pt x="100" y="46"/>
                </a:moveTo>
                <a:cubicBezTo>
                  <a:pt x="97" y="46"/>
                  <a:pt x="94" y="49"/>
                  <a:pt x="94" y="53"/>
                </a:cubicBezTo>
                <a:cubicBezTo>
                  <a:pt x="94" y="56"/>
                  <a:pt x="97" y="59"/>
                  <a:pt x="100" y="59"/>
                </a:cubicBezTo>
                <a:cubicBezTo>
                  <a:pt x="104" y="59"/>
                  <a:pt x="107" y="56"/>
                  <a:pt x="107" y="53"/>
                </a:cubicBezTo>
                <a:cubicBezTo>
                  <a:pt x="107" y="49"/>
                  <a:pt x="104" y="46"/>
                  <a:pt x="100" y="46"/>
                </a:cubicBezTo>
                <a:close/>
                <a:moveTo>
                  <a:pt x="100" y="54"/>
                </a:moveTo>
                <a:cubicBezTo>
                  <a:pt x="99" y="54"/>
                  <a:pt x="99" y="54"/>
                  <a:pt x="99" y="53"/>
                </a:cubicBezTo>
                <a:cubicBezTo>
                  <a:pt x="99" y="52"/>
                  <a:pt x="99" y="51"/>
                  <a:pt x="100" y="51"/>
                </a:cubicBezTo>
                <a:cubicBezTo>
                  <a:pt x="101" y="51"/>
                  <a:pt x="102" y="52"/>
                  <a:pt x="102" y="53"/>
                </a:cubicBezTo>
                <a:cubicBezTo>
                  <a:pt x="102" y="54"/>
                  <a:pt x="101" y="54"/>
                  <a:pt x="100" y="5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4" name="Freeform 84">
            <a:extLst>
              <a:ext uri="{FF2B5EF4-FFF2-40B4-BE49-F238E27FC236}">
                <a16:creationId xmlns:a16="http://schemas.microsoft.com/office/drawing/2014/main" xmlns="" id="{AE86574B-0CF8-4AA9-B257-870FECB4770D}"/>
              </a:ext>
            </a:extLst>
          </p:cNvPr>
          <p:cNvSpPr>
            <a:spLocks noEditPoints="1"/>
          </p:cNvSpPr>
          <p:nvPr/>
        </p:nvSpPr>
        <p:spPr bwMode="auto">
          <a:xfrm>
            <a:off x="4391025" y="5357813"/>
            <a:ext cx="560388" cy="466725"/>
          </a:xfrm>
          <a:custGeom>
            <a:avLst/>
            <a:gdLst>
              <a:gd name="T0" fmla="*/ 148 w 164"/>
              <a:gd name="T1" fmla="*/ 13 h 136"/>
              <a:gd name="T2" fmla="*/ 116 w 164"/>
              <a:gd name="T3" fmla="*/ 0 h 136"/>
              <a:gd name="T4" fmla="*/ 84 w 164"/>
              <a:gd name="T5" fmla="*/ 13 h 136"/>
              <a:gd name="T6" fmla="*/ 80 w 164"/>
              <a:gd name="T7" fmla="*/ 17 h 136"/>
              <a:gd name="T8" fmla="*/ 76 w 164"/>
              <a:gd name="T9" fmla="*/ 13 h 136"/>
              <a:gd name="T10" fmla="*/ 44 w 164"/>
              <a:gd name="T11" fmla="*/ 0 h 136"/>
              <a:gd name="T12" fmla="*/ 13 w 164"/>
              <a:gd name="T13" fmla="*/ 13 h 136"/>
              <a:gd name="T14" fmla="*/ 0 w 164"/>
              <a:gd name="T15" fmla="*/ 44 h 136"/>
              <a:gd name="T16" fmla="*/ 13 w 164"/>
              <a:gd name="T17" fmla="*/ 76 h 136"/>
              <a:gd name="T18" fmla="*/ 68 w 164"/>
              <a:gd name="T19" fmla="*/ 131 h 136"/>
              <a:gd name="T20" fmla="*/ 80 w 164"/>
              <a:gd name="T21" fmla="*/ 136 h 136"/>
              <a:gd name="T22" fmla="*/ 92 w 164"/>
              <a:gd name="T23" fmla="*/ 131 h 136"/>
              <a:gd name="T24" fmla="*/ 147 w 164"/>
              <a:gd name="T25" fmla="*/ 76 h 136"/>
              <a:gd name="T26" fmla="*/ 148 w 164"/>
              <a:gd name="T27" fmla="*/ 13 h 136"/>
              <a:gd name="T28" fmla="*/ 141 w 164"/>
              <a:gd name="T29" fmla="*/ 70 h 136"/>
              <a:gd name="T30" fmla="*/ 86 w 164"/>
              <a:gd name="T31" fmla="*/ 125 h 136"/>
              <a:gd name="T32" fmla="*/ 74 w 164"/>
              <a:gd name="T33" fmla="*/ 125 h 136"/>
              <a:gd name="T34" fmla="*/ 19 w 164"/>
              <a:gd name="T35" fmla="*/ 70 h 136"/>
              <a:gd name="T36" fmla="*/ 8 w 164"/>
              <a:gd name="T37" fmla="*/ 44 h 136"/>
              <a:gd name="T38" fmla="*/ 19 w 164"/>
              <a:gd name="T39" fmla="*/ 19 h 136"/>
              <a:gd name="T40" fmla="*/ 44 w 164"/>
              <a:gd name="T41" fmla="*/ 8 h 136"/>
              <a:gd name="T42" fmla="*/ 70 w 164"/>
              <a:gd name="T43" fmla="*/ 19 h 136"/>
              <a:gd name="T44" fmla="*/ 74 w 164"/>
              <a:gd name="T45" fmla="*/ 23 h 136"/>
              <a:gd name="T46" fmla="*/ 68 w 164"/>
              <a:gd name="T47" fmla="*/ 30 h 136"/>
              <a:gd name="T48" fmla="*/ 68 w 164"/>
              <a:gd name="T49" fmla="*/ 36 h 136"/>
              <a:gd name="T50" fmla="*/ 71 w 164"/>
              <a:gd name="T51" fmla="*/ 37 h 136"/>
              <a:gd name="T52" fmla="*/ 73 w 164"/>
              <a:gd name="T53" fmla="*/ 36 h 136"/>
              <a:gd name="T54" fmla="*/ 90 w 164"/>
              <a:gd name="T55" fmla="*/ 19 h 136"/>
              <a:gd name="T56" fmla="*/ 116 w 164"/>
              <a:gd name="T57" fmla="*/ 8 h 136"/>
              <a:gd name="T58" fmla="*/ 142 w 164"/>
              <a:gd name="T59" fmla="*/ 19 h 136"/>
              <a:gd name="T60" fmla="*/ 141 w 164"/>
              <a:gd name="T61" fmla="*/ 70 h 136"/>
              <a:gd name="T62" fmla="*/ 146 w 164"/>
              <a:gd name="T63" fmla="*/ 43 h 136"/>
              <a:gd name="T64" fmla="*/ 137 w 164"/>
              <a:gd name="T65" fmla="*/ 23 h 136"/>
              <a:gd name="T66" fmla="*/ 124 w 164"/>
              <a:gd name="T67" fmla="*/ 15 h 136"/>
              <a:gd name="T68" fmla="*/ 119 w 164"/>
              <a:gd name="T69" fmla="*/ 18 h 136"/>
              <a:gd name="T70" fmla="*/ 122 w 164"/>
              <a:gd name="T71" fmla="*/ 23 h 136"/>
              <a:gd name="T72" fmla="*/ 131 w 164"/>
              <a:gd name="T73" fmla="*/ 29 h 136"/>
              <a:gd name="T74" fmla="*/ 138 w 164"/>
              <a:gd name="T75" fmla="*/ 43 h 136"/>
              <a:gd name="T76" fmla="*/ 142 w 164"/>
              <a:gd name="T77" fmla="*/ 47 h 136"/>
              <a:gd name="T78" fmla="*/ 142 w 164"/>
              <a:gd name="T79" fmla="*/ 47 h 136"/>
              <a:gd name="T80" fmla="*/ 146 w 164"/>
              <a:gd name="T81" fmla="*/ 43 h 1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164" h="136">
                <a:moveTo>
                  <a:pt x="148" y="13"/>
                </a:moveTo>
                <a:cubicBezTo>
                  <a:pt x="139" y="5"/>
                  <a:pt x="128" y="0"/>
                  <a:pt x="116" y="0"/>
                </a:cubicBezTo>
                <a:cubicBezTo>
                  <a:pt x="104" y="0"/>
                  <a:pt x="93" y="5"/>
                  <a:pt x="84" y="13"/>
                </a:cubicBezTo>
                <a:cubicBezTo>
                  <a:pt x="80" y="17"/>
                  <a:pt x="80" y="17"/>
                  <a:pt x="80" y="17"/>
                </a:cubicBezTo>
                <a:cubicBezTo>
                  <a:pt x="76" y="13"/>
                  <a:pt x="76" y="13"/>
                  <a:pt x="76" y="13"/>
                </a:cubicBezTo>
                <a:cubicBezTo>
                  <a:pt x="67" y="5"/>
                  <a:pt x="56" y="0"/>
                  <a:pt x="44" y="0"/>
                </a:cubicBezTo>
                <a:cubicBezTo>
                  <a:pt x="33" y="0"/>
                  <a:pt x="21" y="5"/>
                  <a:pt x="13" y="13"/>
                </a:cubicBezTo>
                <a:cubicBezTo>
                  <a:pt x="5" y="21"/>
                  <a:pt x="0" y="33"/>
                  <a:pt x="0" y="44"/>
                </a:cubicBezTo>
                <a:cubicBezTo>
                  <a:pt x="0" y="56"/>
                  <a:pt x="5" y="67"/>
                  <a:pt x="13" y="76"/>
                </a:cubicBezTo>
                <a:cubicBezTo>
                  <a:pt x="68" y="131"/>
                  <a:pt x="68" y="131"/>
                  <a:pt x="68" y="131"/>
                </a:cubicBezTo>
                <a:cubicBezTo>
                  <a:pt x="72" y="134"/>
                  <a:pt x="76" y="136"/>
                  <a:pt x="80" y="136"/>
                </a:cubicBezTo>
                <a:cubicBezTo>
                  <a:pt x="84" y="136"/>
                  <a:pt x="88" y="134"/>
                  <a:pt x="92" y="131"/>
                </a:cubicBezTo>
                <a:cubicBezTo>
                  <a:pt x="147" y="76"/>
                  <a:pt x="147" y="76"/>
                  <a:pt x="147" y="76"/>
                </a:cubicBezTo>
                <a:cubicBezTo>
                  <a:pt x="164" y="59"/>
                  <a:pt x="164" y="31"/>
                  <a:pt x="148" y="13"/>
                </a:cubicBezTo>
                <a:close/>
                <a:moveTo>
                  <a:pt x="141" y="70"/>
                </a:moveTo>
                <a:cubicBezTo>
                  <a:pt x="86" y="125"/>
                  <a:pt x="86" y="125"/>
                  <a:pt x="86" y="125"/>
                </a:cubicBezTo>
                <a:cubicBezTo>
                  <a:pt x="83" y="129"/>
                  <a:pt x="77" y="129"/>
                  <a:pt x="74" y="125"/>
                </a:cubicBezTo>
                <a:cubicBezTo>
                  <a:pt x="19" y="70"/>
                  <a:pt x="19" y="70"/>
                  <a:pt x="19" y="70"/>
                </a:cubicBezTo>
                <a:cubicBezTo>
                  <a:pt x="12" y="63"/>
                  <a:pt x="8" y="54"/>
                  <a:pt x="8" y="44"/>
                </a:cubicBezTo>
                <a:cubicBezTo>
                  <a:pt x="8" y="35"/>
                  <a:pt x="12" y="26"/>
                  <a:pt x="19" y="19"/>
                </a:cubicBezTo>
                <a:cubicBezTo>
                  <a:pt x="26" y="12"/>
                  <a:pt x="35" y="8"/>
                  <a:pt x="44" y="8"/>
                </a:cubicBezTo>
                <a:cubicBezTo>
                  <a:pt x="54" y="8"/>
                  <a:pt x="63" y="12"/>
                  <a:pt x="70" y="19"/>
                </a:cubicBezTo>
                <a:cubicBezTo>
                  <a:pt x="74" y="23"/>
                  <a:pt x="74" y="23"/>
                  <a:pt x="74" y="23"/>
                </a:cubicBezTo>
                <a:cubicBezTo>
                  <a:pt x="68" y="30"/>
                  <a:pt x="68" y="30"/>
                  <a:pt x="68" y="30"/>
                </a:cubicBezTo>
                <a:cubicBezTo>
                  <a:pt x="66" y="31"/>
                  <a:pt x="66" y="34"/>
                  <a:pt x="68" y="36"/>
                </a:cubicBezTo>
                <a:cubicBezTo>
                  <a:pt x="68" y="36"/>
                  <a:pt x="69" y="37"/>
                  <a:pt x="71" y="37"/>
                </a:cubicBezTo>
                <a:cubicBezTo>
                  <a:pt x="72" y="37"/>
                  <a:pt x="73" y="36"/>
                  <a:pt x="73" y="36"/>
                </a:cubicBezTo>
                <a:cubicBezTo>
                  <a:pt x="90" y="19"/>
                  <a:pt x="90" y="19"/>
                  <a:pt x="90" y="19"/>
                </a:cubicBezTo>
                <a:cubicBezTo>
                  <a:pt x="97" y="12"/>
                  <a:pt x="106" y="8"/>
                  <a:pt x="116" y="8"/>
                </a:cubicBezTo>
                <a:cubicBezTo>
                  <a:pt x="126" y="8"/>
                  <a:pt x="135" y="12"/>
                  <a:pt x="142" y="19"/>
                </a:cubicBezTo>
                <a:cubicBezTo>
                  <a:pt x="155" y="33"/>
                  <a:pt x="155" y="56"/>
                  <a:pt x="141" y="70"/>
                </a:cubicBezTo>
                <a:close/>
                <a:moveTo>
                  <a:pt x="146" y="43"/>
                </a:moveTo>
                <a:cubicBezTo>
                  <a:pt x="145" y="35"/>
                  <a:pt x="142" y="28"/>
                  <a:pt x="137" y="23"/>
                </a:cubicBezTo>
                <a:cubicBezTo>
                  <a:pt x="133" y="20"/>
                  <a:pt x="129" y="17"/>
                  <a:pt x="124" y="15"/>
                </a:cubicBezTo>
                <a:cubicBezTo>
                  <a:pt x="122" y="15"/>
                  <a:pt x="119" y="16"/>
                  <a:pt x="119" y="18"/>
                </a:cubicBezTo>
                <a:cubicBezTo>
                  <a:pt x="118" y="21"/>
                  <a:pt x="119" y="23"/>
                  <a:pt x="122" y="23"/>
                </a:cubicBezTo>
                <a:cubicBezTo>
                  <a:pt x="125" y="24"/>
                  <a:pt x="129" y="26"/>
                  <a:pt x="131" y="29"/>
                </a:cubicBezTo>
                <a:cubicBezTo>
                  <a:pt x="135" y="33"/>
                  <a:pt x="137" y="38"/>
                  <a:pt x="138" y="43"/>
                </a:cubicBezTo>
                <a:cubicBezTo>
                  <a:pt x="138" y="45"/>
                  <a:pt x="139" y="47"/>
                  <a:pt x="142" y="47"/>
                </a:cubicBezTo>
                <a:cubicBezTo>
                  <a:pt x="142" y="47"/>
                  <a:pt x="142" y="47"/>
                  <a:pt x="142" y="47"/>
                </a:cubicBezTo>
                <a:cubicBezTo>
                  <a:pt x="144" y="47"/>
                  <a:pt x="146" y="45"/>
                  <a:pt x="146" y="4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5" name="Freeform 85">
            <a:extLst>
              <a:ext uri="{FF2B5EF4-FFF2-40B4-BE49-F238E27FC236}">
                <a16:creationId xmlns:a16="http://schemas.microsoft.com/office/drawing/2014/main" xmlns="" id="{554C2975-995C-4DA2-81C2-8A464A57B265}"/>
              </a:ext>
            </a:extLst>
          </p:cNvPr>
          <p:cNvSpPr>
            <a:spLocks/>
          </p:cNvSpPr>
          <p:nvPr/>
        </p:nvSpPr>
        <p:spPr bwMode="auto">
          <a:xfrm>
            <a:off x="4387850" y="5976938"/>
            <a:ext cx="552450" cy="219075"/>
          </a:xfrm>
          <a:custGeom>
            <a:avLst/>
            <a:gdLst>
              <a:gd name="T0" fmla="*/ 159 w 162"/>
              <a:gd name="T1" fmla="*/ 56 h 64"/>
              <a:gd name="T2" fmla="*/ 83 w 162"/>
              <a:gd name="T3" fmla="*/ 1 h 64"/>
              <a:gd name="T4" fmla="*/ 79 w 162"/>
              <a:gd name="T5" fmla="*/ 1 h 64"/>
              <a:gd name="T6" fmla="*/ 3 w 162"/>
              <a:gd name="T7" fmla="*/ 56 h 64"/>
              <a:gd name="T8" fmla="*/ 2 w 162"/>
              <a:gd name="T9" fmla="*/ 62 h 64"/>
              <a:gd name="T10" fmla="*/ 8 w 162"/>
              <a:gd name="T11" fmla="*/ 63 h 64"/>
              <a:gd name="T12" fmla="*/ 81 w 162"/>
              <a:gd name="T13" fmla="*/ 9 h 64"/>
              <a:gd name="T14" fmla="*/ 154 w 162"/>
              <a:gd name="T15" fmla="*/ 63 h 64"/>
              <a:gd name="T16" fmla="*/ 157 w 162"/>
              <a:gd name="T17" fmla="*/ 64 h 64"/>
              <a:gd name="T18" fmla="*/ 160 w 162"/>
              <a:gd name="T19" fmla="*/ 62 h 64"/>
              <a:gd name="T20" fmla="*/ 159 w 162"/>
              <a:gd name="T21" fmla="*/ 56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62" h="64">
                <a:moveTo>
                  <a:pt x="159" y="56"/>
                </a:moveTo>
                <a:cubicBezTo>
                  <a:pt x="83" y="1"/>
                  <a:pt x="83" y="1"/>
                  <a:pt x="83" y="1"/>
                </a:cubicBezTo>
                <a:cubicBezTo>
                  <a:pt x="82" y="0"/>
                  <a:pt x="80" y="0"/>
                  <a:pt x="79" y="1"/>
                </a:cubicBezTo>
                <a:cubicBezTo>
                  <a:pt x="3" y="56"/>
                  <a:pt x="3" y="56"/>
                  <a:pt x="3" y="56"/>
                </a:cubicBezTo>
                <a:cubicBezTo>
                  <a:pt x="1" y="58"/>
                  <a:pt x="0" y="60"/>
                  <a:pt x="2" y="62"/>
                </a:cubicBezTo>
                <a:cubicBezTo>
                  <a:pt x="3" y="64"/>
                  <a:pt x="6" y="64"/>
                  <a:pt x="8" y="63"/>
                </a:cubicBezTo>
                <a:cubicBezTo>
                  <a:pt x="81" y="9"/>
                  <a:pt x="81" y="9"/>
                  <a:pt x="81" y="9"/>
                </a:cubicBezTo>
                <a:cubicBezTo>
                  <a:pt x="154" y="63"/>
                  <a:pt x="154" y="63"/>
                  <a:pt x="154" y="63"/>
                </a:cubicBezTo>
                <a:cubicBezTo>
                  <a:pt x="155" y="64"/>
                  <a:pt x="156" y="64"/>
                  <a:pt x="157" y="64"/>
                </a:cubicBezTo>
                <a:cubicBezTo>
                  <a:pt x="158" y="64"/>
                  <a:pt x="159" y="63"/>
                  <a:pt x="160" y="62"/>
                </a:cubicBezTo>
                <a:cubicBezTo>
                  <a:pt x="162" y="60"/>
                  <a:pt x="161" y="58"/>
                  <a:pt x="159" y="5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6" name="Freeform 86">
            <a:extLst>
              <a:ext uri="{FF2B5EF4-FFF2-40B4-BE49-F238E27FC236}">
                <a16:creationId xmlns:a16="http://schemas.microsoft.com/office/drawing/2014/main" xmlns="" id="{69A1D509-1733-4A42-8B69-1398A95F876E}"/>
              </a:ext>
            </a:extLst>
          </p:cNvPr>
          <p:cNvSpPr>
            <a:spLocks/>
          </p:cNvSpPr>
          <p:nvPr/>
        </p:nvSpPr>
        <p:spPr bwMode="auto">
          <a:xfrm>
            <a:off x="4452938" y="6196013"/>
            <a:ext cx="422275" cy="271463"/>
          </a:xfrm>
          <a:custGeom>
            <a:avLst/>
            <a:gdLst>
              <a:gd name="T0" fmla="*/ 120 w 124"/>
              <a:gd name="T1" fmla="*/ 0 h 79"/>
              <a:gd name="T2" fmla="*/ 116 w 124"/>
              <a:gd name="T3" fmla="*/ 4 h 79"/>
              <a:gd name="T4" fmla="*/ 116 w 124"/>
              <a:gd name="T5" fmla="*/ 70 h 79"/>
              <a:gd name="T6" fmla="*/ 83 w 124"/>
              <a:gd name="T7" fmla="*/ 70 h 79"/>
              <a:gd name="T8" fmla="*/ 83 w 124"/>
              <a:gd name="T9" fmla="*/ 34 h 79"/>
              <a:gd name="T10" fmla="*/ 62 w 124"/>
              <a:gd name="T11" fmla="*/ 13 h 79"/>
              <a:gd name="T12" fmla="*/ 41 w 124"/>
              <a:gd name="T13" fmla="*/ 34 h 79"/>
              <a:gd name="T14" fmla="*/ 41 w 124"/>
              <a:gd name="T15" fmla="*/ 70 h 79"/>
              <a:gd name="T16" fmla="*/ 8 w 124"/>
              <a:gd name="T17" fmla="*/ 70 h 79"/>
              <a:gd name="T18" fmla="*/ 8 w 124"/>
              <a:gd name="T19" fmla="*/ 4 h 79"/>
              <a:gd name="T20" fmla="*/ 4 w 124"/>
              <a:gd name="T21" fmla="*/ 0 h 79"/>
              <a:gd name="T22" fmla="*/ 0 w 124"/>
              <a:gd name="T23" fmla="*/ 4 h 79"/>
              <a:gd name="T24" fmla="*/ 0 w 124"/>
              <a:gd name="T25" fmla="*/ 74 h 79"/>
              <a:gd name="T26" fmla="*/ 4 w 124"/>
              <a:gd name="T27" fmla="*/ 79 h 79"/>
              <a:gd name="T28" fmla="*/ 45 w 124"/>
              <a:gd name="T29" fmla="*/ 79 h 79"/>
              <a:gd name="T30" fmla="*/ 50 w 124"/>
              <a:gd name="T31" fmla="*/ 75 h 79"/>
              <a:gd name="T32" fmla="*/ 50 w 124"/>
              <a:gd name="T33" fmla="*/ 74 h 79"/>
              <a:gd name="T34" fmla="*/ 50 w 124"/>
              <a:gd name="T35" fmla="*/ 34 h 79"/>
              <a:gd name="T36" fmla="*/ 62 w 124"/>
              <a:gd name="T37" fmla="*/ 22 h 79"/>
              <a:gd name="T38" fmla="*/ 74 w 124"/>
              <a:gd name="T39" fmla="*/ 34 h 79"/>
              <a:gd name="T40" fmla="*/ 74 w 124"/>
              <a:gd name="T41" fmla="*/ 74 h 79"/>
              <a:gd name="T42" fmla="*/ 74 w 124"/>
              <a:gd name="T43" fmla="*/ 75 h 79"/>
              <a:gd name="T44" fmla="*/ 79 w 124"/>
              <a:gd name="T45" fmla="*/ 79 h 79"/>
              <a:gd name="T46" fmla="*/ 120 w 124"/>
              <a:gd name="T47" fmla="*/ 79 h 79"/>
              <a:gd name="T48" fmla="*/ 124 w 124"/>
              <a:gd name="T49" fmla="*/ 74 h 79"/>
              <a:gd name="T50" fmla="*/ 124 w 124"/>
              <a:gd name="T51" fmla="*/ 4 h 79"/>
              <a:gd name="T52" fmla="*/ 120 w 124"/>
              <a:gd name="T53" fmla="*/ 0 h 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24" h="79">
                <a:moveTo>
                  <a:pt x="120" y="0"/>
                </a:moveTo>
                <a:cubicBezTo>
                  <a:pt x="118" y="0"/>
                  <a:pt x="116" y="2"/>
                  <a:pt x="116" y="4"/>
                </a:cubicBezTo>
                <a:cubicBezTo>
                  <a:pt x="116" y="70"/>
                  <a:pt x="116" y="70"/>
                  <a:pt x="116" y="70"/>
                </a:cubicBezTo>
                <a:cubicBezTo>
                  <a:pt x="83" y="70"/>
                  <a:pt x="83" y="70"/>
                  <a:pt x="83" y="70"/>
                </a:cubicBezTo>
                <a:cubicBezTo>
                  <a:pt x="83" y="34"/>
                  <a:pt x="83" y="34"/>
                  <a:pt x="83" y="34"/>
                </a:cubicBezTo>
                <a:cubicBezTo>
                  <a:pt x="83" y="23"/>
                  <a:pt x="73" y="13"/>
                  <a:pt x="62" y="13"/>
                </a:cubicBezTo>
                <a:cubicBezTo>
                  <a:pt x="51" y="13"/>
                  <a:pt x="41" y="23"/>
                  <a:pt x="41" y="34"/>
                </a:cubicBezTo>
                <a:cubicBezTo>
                  <a:pt x="41" y="70"/>
                  <a:pt x="41" y="70"/>
                  <a:pt x="41" y="70"/>
                </a:cubicBezTo>
                <a:cubicBezTo>
                  <a:pt x="8" y="70"/>
                  <a:pt x="8" y="70"/>
                  <a:pt x="8" y="70"/>
                </a:cubicBezTo>
                <a:cubicBezTo>
                  <a:pt x="8" y="4"/>
                  <a:pt x="8" y="4"/>
                  <a:pt x="8" y="4"/>
                </a:cubicBezTo>
                <a:cubicBezTo>
                  <a:pt x="8" y="2"/>
                  <a:pt x="6" y="0"/>
                  <a:pt x="4" y="0"/>
                </a:cubicBezTo>
                <a:cubicBezTo>
                  <a:pt x="2" y="0"/>
                  <a:pt x="0" y="2"/>
                  <a:pt x="0" y="4"/>
                </a:cubicBezTo>
                <a:cubicBezTo>
                  <a:pt x="0" y="74"/>
                  <a:pt x="0" y="74"/>
                  <a:pt x="0" y="74"/>
                </a:cubicBezTo>
                <a:cubicBezTo>
                  <a:pt x="0" y="77"/>
                  <a:pt x="2" y="79"/>
                  <a:pt x="4" y="79"/>
                </a:cubicBezTo>
                <a:cubicBezTo>
                  <a:pt x="45" y="79"/>
                  <a:pt x="45" y="79"/>
                  <a:pt x="45" y="79"/>
                </a:cubicBezTo>
                <a:cubicBezTo>
                  <a:pt x="48" y="79"/>
                  <a:pt x="49" y="77"/>
                  <a:pt x="50" y="75"/>
                </a:cubicBezTo>
                <a:cubicBezTo>
                  <a:pt x="50" y="75"/>
                  <a:pt x="50" y="75"/>
                  <a:pt x="50" y="74"/>
                </a:cubicBezTo>
                <a:cubicBezTo>
                  <a:pt x="50" y="34"/>
                  <a:pt x="50" y="34"/>
                  <a:pt x="50" y="34"/>
                </a:cubicBezTo>
                <a:cubicBezTo>
                  <a:pt x="50" y="27"/>
                  <a:pt x="55" y="22"/>
                  <a:pt x="62" y="22"/>
                </a:cubicBezTo>
                <a:cubicBezTo>
                  <a:pt x="69" y="22"/>
                  <a:pt x="74" y="27"/>
                  <a:pt x="74" y="34"/>
                </a:cubicBezTo>
                <a:cubicBezTo>
                  <a:pt x="74" y="74"/>
                  <a:pt x="74" y="74"/>
                  <a:pt x="74" y="74"/>
                </a:cubicBezTo>
                <a:cubicBezTo>
                  <a:pt x="74" y="75"/>
                  <a:pt x="74" y="75"/>
                  <a:pt x="74" y="75"/>
                </a:cubicBezTo>
                <a:cubicBezTo>
                  <a:pt x="75" y="77"/>
                  <a:pt x="76" y="79"/>
                  <a:pt x="79" y="79"/>
                </a:cubicBezTo>
                <a:cubicBezTo>
                  <a:pt x="120" y="79"/>
                  <a:pt x="120" y="79"/>
                  <a:pt x="120" y="79"/>
                </a:cubicBezTo>
                <a:cubicBezTo>
                  <a:pt x="122" y="79"/>
                  <a:pt x="124" y="77"/>
                  <a:pt x="124" y="74"/>
                </a:cubicBezTo>
                <a:cubicBezTo>
                  <a:pt x="124" y="4"/>
                  <a:pt x="124" y="4"/>
                  <a:pt x="124" y="4"/>
                </a:cubicBezTo>
                <a:cubicBezTo>
                  <a:pt x="124" y="2"/>
                  <a:pt x="122" y="0"/>
                  <a:pt x="12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7" name="Freeform 87">
            <a:extLst>
              <a:ext uri="{FF2B5EF4-FFF2-40B4-BE49-F238E27FC236}">
                <a16:creationId xmlns:a16="http://schemas.microsoft.com/office/drawing/2014/main" xmlns="" id="{BA4AB045-618D-4356-A7A9-0CEE563B518D}"/>
              </a:ext>
            </a:extLst>
          </p:cNvPr>
          <p:cNvSpPr>
            <a:spLocks noEditPoints="1"/>
          </p:cNvSpPr>
          <p:nvPr/>
        </p:nvSpPr>
        <p:spPr bwMode="auto">
          <a:xfrm>
            <a:off x="5346700" y="458788"/>
            <a:ext cx="546100" cy="357188"/>
          </a:xfrm>
          <a:custGeom>
            <a:avLst/>
            <a:gdLst>
              <a:gd name="T0" fmla="*/ 10 w 160"/>
              <a:gd name="T1" fmla="*/ 0 h 104"/>
              <a:gd name="T2" fmla="*/ 0 w 160"/>
              <a:gd name="T3" fmla="*/ 94 h 104"/>
              <a:gd name="T4" fmla="*/ 150 w 160"/>
              <a:gd name="T5" fmla="*/ 104 h 104"/>
              <a:gd name="T6" fmla="*/ 160 w 160"/>
              <a:gd name="T7" fmla="*/ 10 h 104"/>
              <a:gd name="T8" fmla="*/ 153 w 160"/>
              <a:gd name="T9" fmla="*/ 94 h 104"/>
              <a:gd name="T10" fmla="*/ 10 w 160"/>
              <a:gd name="T11" fmla="*/ 97 h 104"/>
              <a:gd name="T12" fmla="*/ 7 w 160"/>
              <a:gd name="T13" fmla="*/ 10 h 104"/>
              <a:gd name="T14" fmla="*/ 150 w 160"/>
              <a:gd name="T15" fmla="*/ 7 h 104"/>
              <a:gd name="T16" fmla="*/ 153 w 160"/>
              <a:gd name="T17" fmla="*/ 94 h 104"/>
              <a:gd name="T18" fmla="*/ 95 w 160"/>
              <a:gd name="T19" fmla="*/ 30 h 104"/>
              <a:gd name="T20" fmla="*/ 95 w 160"/>
              <a:gd name="T21" fmla="*/ 37 h 104"/>
              <a:gd name="T22" fmla="*/ 135 w 160"/>
              <a:gd name="T23" fmla="*/ 33 h 104"/>
              <a:gd name="T24" fmla="*/ 132 w 160"/>
              <a:gd name="T25" fmla="*/ 49 h 104"/>
              <a:gd name="T26" fmla="*/ 92 w 160"/>
              <a:gd name="T27" fmla="*/ 52 h 104"/>
              <a:gd name="T28" fmla="*/ 132 w 160"/>
              <a:gd name="T29" fmla="*/ 56 h 104"/>
              <a:gd name="T30" fmla="*/ 132 w 160"/>
              <a:gd name="T31" fmla="*/ 49 h 104"/>
              <a:gd name="T32" fmla="*/ 95 w 160"/>
              <a:gd name="T33" fmla="*/ 68 h 104"/>
              <a:gd name="T34" fmla="*/ 95 w 160"/>
              <a:gd name="T35" fmla="*/ 74 h 104"/>
              <a:gd name="T36" fmla="*/ 135 w 160"/>
              <a:gd name="T37" fmla="*/ 71 h 104"/>
              <a:gd name="T38" fmla="*/ 63 w 160"/>
              <a:gd name="T39" fmla="*/ 63 h 104"/>
              <a:gd name="T40" fmla="*/ 60 w 160"/>
              <a:gd name="T41" fmla="*/ 49 h 104"/>
              <a:gd name="T42" fmla="*/ 63 w 160"/>
              <a:gd name="T43" fmla="*/ 48 h 104"/>
              <a:gd name="T44" fmla="*/ 51 w 160"/>
              <a:gd name="T45" fmla="*/ 16 h 104"/>
              <a:gd name="T46" fmla="*/ 50 w 160"/>
              <a:gd name="T47" fmla="*/ 16 h 104"/>
              <a:gd name="T48" fmla="*/ 31 w 160"/>
              <a:gd name="T49" fmla="*/ 22 h 104"/>
              <a:gd name="T50" fmla="*/ 26 w 160"/>
              <a:gd name="T51" fmla="*/ 40 h 104"/>
              <a:gd name="T52" fmla="*/ 31 w 160"/>
              <a:gd name="T53" fmla="*/ 48 h 104"/>
              <a:gd name="T54" fmla="*/ 38 w 160"/>
              <a:gd name="T55" fmla="*/ 56 h 104"/>
              <a:gd name="T56" fmla="*/ 18 w 160"/>
              <a:gd name="T57" fmla="*/ 75 h 104"/>
              <a:gd name="T58" fmla="*/ 21 w 160"/>
              <a:gd name="T59" fmla="*/ 91 h 104"/>
              <a:gd name="T60" fmla="*/ 75 w 160"/>
              <a:gd name="T61" fmla="*/ 88 h 104"/>
              <a:gd name="T62" fmla="*/ 63 w 160"/>
              <a:gd name="T63" fmla="*/ 63 h 104"/>
              <a:gd name="T64" fmla="*/ 32 w 160"/>
              <a:gd name="T65" fmla="*/ 39 h 104"/>
              <a:gd name="T66" fmla="*/ 35 w 160"/>
              <a:gd name="T67" fmla="*/ 25 h 104"/>
              <a:gd name="T68" fmla="*/ 48 w 160"/>
              <a:gd name="T69" fmla="*/ 22 h 104"/>
              <a:gd name="T70" fmla="*/ 51 w 160"/>
              <a:gd name="T71" fmla="*/ 22 h 104"/>
              <a:gd name="T72" fmla="*/ 61 w 160"/>
              <a:gd name="T73" fmla="*/ 37 h 104"/>
              <a:gd name="T74" fmla="*/ 50 w 160"/>
              <a:gd name="T75" fmla="*/ 29 h 104"/>
              <a:gd name="T76" fmla="*/ 47 w 160"/>
              <a:gd name="T77" fmla="*/ 33 h 104"/>
              <a:gd name="T78" fmla="*/ 42 w 160"/>
              <a:gd name="T79" fmla="*/ 35 h 104"/>
              <a:gd name="T80" fmla="*/ 32 w 160"/>
              <a:gd name="T81" fmla="*/ 39 h 104"/>
              <a:gd name="T82" fmla="*/ 39 w 160"/>
              <a:gd name="T83" fmla="*/ 42 h 104"/>
              <a:gd name="T84" fmla="*/ 53 w 160"/>
              <a:gd name="T85" fmla="*/ 37 h 104"/>
              <a:gd name="T86" fmla="*/ 46 w 160"/>
              <a:gd name="T87" fmla="*/ 53 h 104"/>
              <a:gd name="T88" fmla="*/ 43 w 160"/>
              <a:gd name="T89" fmla="*/ 59 h 104"/>
              <a:gd name="T90" fmla="*/ 49 w 160"/>
              <a:gd name="T91" fmla="*/ 59 h 104"/>
              <a:gd name="T92" fmla="*/ 46 w 160"/>
              <a:gd name="T93" fmla="*/ 73 h 104"/>
              <a:gd name="T94" fmla="*/ 43 w 160"/>
              <a:gd name="T95" fmla="*/ 59 h 104"/>
              <a:gd name="T96" fmla="*/ 24 w 160"/>
              <a:gd name="T97" fmla="*/ 75 h 104"/>
              <a:gd name="T98" fmla="*/ 32 w 160"/>
              <a:gd name="T99" fmla="*/ 69 h 104"/>
              <a:gd name="T100" fmla="*/ 61 w 160"/>
              <a:gd name="T101" fmla="*/ 69 h 104"/>
              <a:gd name="T102" fmla="*/ 69 w 160"/>
              <a:gd name="T103" fmla="*/ 75 h 104"/>
              <a:gd name="T104" fmla="*/ 24 w 160"/>
              <a:gd name="T105" fmla="*/ 85 h 1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60" h="104">
                <a:moveTo>
                  <a:pt x="150" y="0"/>
                </a:moveTo>
                <a:cubicBezTo>
                  <a:pt x="10" y="0"/>
                  <a:pt x="10" y="0"/>
                  <a:pt x="10" y="0"/>
                </a:cubicBezTo>
                <a:cubicBezTo>
                  <a:pt x="5" y="0"/>
                  <a:pt x="0" y="5"/>
                  <a:pt x="0" y="10"/>
                </a:cubicBezTo>
                <a:cubicBezTo>
                  <a:pt x="0" y="94"/>
                  <a:pt x="0" y="94"/>
                  <a:pt x="0" y="94"/>
                </a:cubicBezTo>
                <a:cubicBezTo>
                  <a:pt x="0" y="100"/>
                  <a:pt x="5" y="104"/>
                  <a:pt x="10" y="104"/>
                </a:cubicBezTo>
                <a:cubicBezTo>
                  <a:pt x="150" y="104"/>
                  <a:pt x="150" y="104"/>
                  <a:pt x="150" y="104"/>
                </a:cubicBezTo>
                <a:cubicBezTo>
                  <a:pt x="155" y="104"/>
                  <a:pt x="160" y="100"/>
                  <a:pt x="160" y="94"/>
                </a:cubicBezTo>
                <a:cubicBezTo>
                  <a:pt x="160" y="10"/>
                  <a:pt x="160" y="10"/>
                  <a:pt x="160" y="10"/>
                </a:cubicBezTo>
                <a:cubicBezTo>
                  <a:pt x="160" y="5"/>
                  <a:pt x="155" y="0"/>
                  <a:pt x="150" y="0"/>
                </a:cubicBezTo>
                <a:close/>
                <a:moveTo>
                  <a:pt x="153" y="94"/>
                </a:moveTo>
                <a:cubicBezTo>
                  <a:pt x="153" y="96"/>
                  <a:pt x="152" y="97"/>
                  <a:pt x="150" y="97"/>
                </a:cubicBezTo>
                <a:cubicBezTo>
                  <a:pt x="10" y="97"/>
                  <a:pt x="10" y="97"/>
                  <a:pt x="10" y="97"/>
                </a:cubicBezTo>
                <a:cubicBezTo>
                  <a:pt x="8" y="97"/>
                  <a:pt x="7" y="96"/>
                  <a:pt x="7" y="94"/>
                </a:cubicBezTo>
                <a:cubicBezTo>
                  <a:pt x="7" y="10"/>
                  <a:pt x="7" y="10"/>
                  <a:pt x="7" y="10"/>
                </a:cubicBezTo>
                <a:cubicBezTo>
                  <a:pt x="7" y="8"/>
                  <a:pt x="8" y="7"/>
                  <a:pt x="10" y="7"/>
                </a:cubicBezTo>
                <a:cubicBezTo>
                  <a:pt x="150" y="7"/>
                  <a:pt x="150" y="7"/>
                  <a:pt x="150" y="7"/>
                </a:cubicBezTo>
                <a:cubicBezTo>
                  <a:pt x="152" y="7"/>
                  <a:pt x="153" y="8"/>
                  <a:pt x="153" y="10"/>
                </a:cubicBezTo>
                <a:lnTo>
                  <a:pt x="153" y="94"/>
                </a:lnTo>
                <a:close/>
                <a:moveTo>
                  <a:pt x="132" y="30"/>
                </a:moveTo>
                <a:cubicBezTo>
                  <a:pt x="95" y="30"/>
                  <a:pt x="95" y="30"/>
                  <a:pt x="95" y="30"/>
                </a:cubicBezTo>
                <a:cubicBezTo>
                  <a:pt x="94" y="30"/>
                  <a:pt x="92" y="31"/>
                  <a:pt x="92" y="33"/>
                </a:cubicBezTo>
                <a:cubicBezTo>
                  <a:pt x="92" y="35"/>
                  <a:pt x="94" y="37"/>
                  <a:pt x="95" y="37"/>
                </a:cubicBezTo>
                <a:cubicBezTo>
                  <a:pt x="132" y="37"/>
                  <a:pt x="132" y="37"/>
                  <a:pt x="132" y="37"/>
                </a:cubicBezTo>
                <a:cubicBezTo>
                  <a:pt x="134" y="37"/>
                  <a:pt x="135" y="35"/>
                  <a:pt x="135" y="33"/>
                </a:cubicBezTo>
                <a:cubicBezTo>
                  <a:pt x="135" y="31"/>
                  <a:pt x="134" y="30"/>
                  <a:pt x="132" y="30"/>
                </a:cubicBezTo>
                <a:close/>
                <a:moveTo>
                  <a:pt x="132" y="49"/>
                </a:moveTo>
                <a:cubicBezTo>
                  <a:pt x="95" y="49"/>
                  <a:pt x="95" y="49"/>
                  <a:pt x="95" y="49"/>
                </a:cubicBezTo>
                <a:cubicBezTo>
                  <a:pt x="94" y="49"/>
                  <a:pt x="92" y="50"/>
                  <a:pt x="92" y="52"/>
                </a:cubicBezTo>
                <a:cubicBezTo>
                  <a:pt x="92" y="54"/>
                  <a:pt x="94" y="56"/>
                  <a:pt x="95" y="56"/>
                </a:cubicBezTo>
                <a:cubicBezTo>
                  <a:pt x="132" y="56"/>
                  <a:pt x="132" y="56"/>
                  <a:pt x="132" y="56"/>
                </a:cubicBezTo>
                <a:cubicBezTo>
                  <a:pt x="134" y="56"/>
                  <a:pt x="135" y="54"/>
                  <a:pt x="135" y="52"/>
                </a:cubicBezTo>
                <a:cubicBezTo>
                  <a:pt x="135" y="50"/>
                  <a:pt x="134" y="49"/>
                  <a:pt x="132" y="49"/>
                </a:cubicBezTo>
                <a:close/>
                <a:moveTo>
                  <a:pt x="132" y="68"/>
                </a:moveTo>
                <a:cubicBezTo>
                  <a:pt x="95" y="68"/>
                  <a:pt x="95" y="68"/>
                  <a:pt x="95" y="68"/>
                </a:cubicBezTo>
                <a:cubicBezTo>
                  <a:pt x="94" y="68"/>
                  <a:pt x="92" y="69"/>
                  <a:pt x="92" y="71"/>
                </a:cubicBezTo>
                <a:cubicBezTo>
                  <a:pt x="92" y="73"/>
                  <a:pt x="94" y="74"/>
                  <a:pt x="95" y="74"/>
                </a:cubicBezTo>
                <a:cubicBezTo>
                  <a:pt x="132" y="74"/>
                  <a:pt x="132" y="74"/>
                  <a:pt x="132" y="74"/>
                </a:cubicBezTo>
                <a:cubicBezTo>
                  <a:pt x="134" y="74"/>
                  <a:pt x="135" y="73"/>
                  <a:pt x="135" y="71"/>
                </a:cubicBezTo>
                <a:cubicBezTo>
                  <a:pt x="135" y="69"/>
                  <a:pt x="134" y="68"/>
                  <a:pt x="132" y="68"/>
                </a:cubicBezTo>
                <a:close/>
                <a:moveTo>
                  <a:pt x="63" y="63"/>
                </a:moveTo>
                <a:cubicBezTo>
                  <a:pt x="63" y="63"/>
                  <a:pt x="56" y="63"/>
                  <a:pt x="55" y="56"/>
                </a:cubicBezTo>
                <a:cubicBezTo>
                  <a:pt x="57" y="55"/>
                  <a:pt x="59" y="52"/>
                  <a:pt x="60" y="49"/>
                </a:cubicBezTo>
                <a:cubicBezTo>
                  <a:pt x="60" y="49"/>
                  <a:pt x="61" y="49"/>
                  <a:pt x="61" y="49"/>
                </a:cubicBezTo>
                <a:cubicBezTo>
                  <a:pt x="62" y="49"/>
                  <a:pt x="62" y="49"/>
                  <a:pt x="63" y="48"/>
                </a:cubicBezTo>
                <a:cubicBezTo>
                  <a:pt x="66" y="44"/>
                  <a:pt x="67" y="40"/>
                  <a:pt x="67" y="35"/>
                </a:cubicBezTo>
                <a:cubicBezTo>
                  <a:pt x="67" y="24"/>
                  <a:pt x="60" y="16"/>
                  <a:pt x="51" y="16"/>
                </a:cubicBezTo>
                <a:cubicBezTo>
                  <a:pt x="51" y="16"/>
                  <a:pt x="50" y="16"/>
                  <a:pt x="50" y="16"/>
                </a:cubicBezTo>
                <a:cubicBezTo>
                  <a:pt x="50" y="16"/>
                  <a:pt x="50" y="16"/>
                  <a:pt x="50" y="16"/>
                </a:cubicBezTo>
                <a:cubicBezTo>
                  <a:pt x="48" y="15"/>
                  <a:pt x="46" y="15"/>
                  <a:pt x="43" y="15"/>
                </a:cubicBezTo>
                <a:cubicBezTo>
                  <a:pt x="38" y="15"/>
                  <a:pt x="34" y="17"/>
                  <a:pt x="31" y="22"/>
                </a:cubicBezTo>
                <a:cubicBezTo>
                  <a:pt x="27" y="26"/>
                  <a:pt x="26" y="31"/>
                  <a:pt x="26" y="37"/>
                </a:cubicBezTo>
                <a:cubicBezTo>
                  <a:pt x="26" y="38"/>
                  <a:pt x="26" y="39"/>
                  <a:pt x="26" y="40"/>
                </a:cubicBezTo>
                <a:cubicBezTo>
                  <a:pt x="27" y="42"/>
                  <a:pt x="27" y="44"/>
                  <a:pt x="28" y="46"/>
                </a:cubicBezTo>
                <a:cubicBezTo>
                  <a:pt x="29" y="47"/>
                  <a:pt x="30" y="48"/>
                  <a:pt x="31" y="48"/>
                </a:cubicBezTo>
                <a:cubicBezTo>
                  <a:pt x="31" y="48"/>
                  <a:pt x="31" y="48"/>
                  <a:pt x="32" y="48"/>
                </a:cubicBezTo>
                <a:cubicBezTo>
                  <a:pt x="33" y="52"/>
                  <a:pt x="35" y="54"/>
                  <a:pt x="38" y="56"/>
                </a:cubicBezTo>
                <a:cubicBezTo>
                  <a:pt x="36" y="63"/>
                  <a:pt x="30" y="63"/>
                  <a:pt x="30" y="63"/>
                </a:cubicBezTo>
                <a:cubicBezTo>
                  <a:pt x="23" y="63"/>
                  <a:pt x="18" y="69"/>
                  <a:pt x="18" y="75"/>
                </a:cubicBezTo>
                <a:cubicBezTo>
                  <a:pt x="18" y="88"/>
                  <a:pt x="18" y="88"/>
                  <a:pt x="18" y="88"/>
                </a:cubicBezTo>
                <a:cubicBezTo>
                  <a:pt x="18" y="89"/>
                  <a:pt x="19" y="91"/>
                  <a:pt x="21" y="91"/>
                </a:cubicBezTo>
                <a:cubicBezTo>
                  <a:pt x="72" y="91"/>
                  <a:pt x="72" y="91"/>
                  <a:pt x="72" y="91"/>
                </a:cubicBezTo>
                <a:cubicBezTo>
                  <a:pt x="73" y="91"/>
                  <a:pt x="75" y="89"/>
                  <a:pt x="75" y="88"/>
                </a:cubicBezTo>
                <a:cubicBezTo>
                  <a:pt x="75" y="75"/>
                  <a:pt x="75" y="75"/>
                  <a:pt x="75" y="75"/>
                </a:cubicBezTo>
                <a:cubicBezTo>
                  <a:pt x="75" y="69"/>
                  <a:pt x="69" y="63"/>
                  <a:pt x="63" y="63"/>
                </a:cubicBezTo>
                <a:close/>
                <a:moveTo>
                  <a:pt x="32" y="39"/>
                </a:moveTo>
                <a:cubicBezTo>
                  <a:pt x="32" y="39"/>
                  <a:pt x="32" y="39"/>
                  <a:pt x="32" y="39"/>
                </a:cubicBezTo>
                <a:cubicBezTo>
                  <a:pt x="32" y="38"/>
                  <a:pt x="32" y="37"/>
                  <a:pt x="32" y="37"/>
                </a:cubicBezTo>
                <a:cubicBezTo>
                  <a:pt x="32" y="32"/>
                  <a:pt x="33" y="28"/>
                  <a:pt x="35" y="25"/>
                </a:cubicBezTo>
                <a:cubicBezTo>
                  <a:pt x="38" y="23"/>
                  <a:pt x="41" y="21"/>
                  <a:pt x="44" y="21"/>
                </a:cubicBezTo>
                <a:cubicBezTo>
                  <a:pt x="44" y="21"/>
                  <a:pt x="46" y="21"/>
                  <a:pt x="48" y="22"/>
                </a:cubicBezTo>
                <a:cubicBezTo>
                  <a:pt x="49" y="22"/>
                  <a:pt x="49" y="22"/>
                  <a:pt x="50" y="22"/>
                </a:cubicBezTo>
                <a:cubicBezTo>
                  <a:pt x="50" y="22"/>
                  <a:pt x="51" y="22"/>
                  <a:pt x="51" y="22"/>
                </a:cubicBezTo>
                <a:cubicBezTo>
                  <a:pt x="56" y="22"/>
                  <a:pt x="61" y="28"/>
                  <a:pt x="61" y="35"/>
                </a:cubicBezTo>
                <a:cubicBezTo>
                  <a:pt x="61" y="36"/>
                  <a:pt x="61" y="36"/>
                  <a:pt x="61" y="37"/>
                </a:cubicBezTo>
                <a:cubicBezTo>
                  <a:pt x="59" y="34"/>
                  <a:pt x="56" y="31"/>
                  <a:pt x="52" y="29"/>
                </a:cubicBezTo>
                <a:cubicBezTo>
                  <a:pt x="52" y="29"/>
                  <a:pt x="51" y="29"/>
                  <a:pt x="50" y="29"/>
                </a:cubicBezTo>
                <a:cubicBezTo>
                  <a:pt x="49" y="30"/>
                  <a:pt x="49" y="30"/>
                  <a:pt x="48" y="31"/>
                </a:cubicBezTo>
                <a:cubicBezTo>
                  <a:pt x="48" y="32"/>
                  <a:pt x="48" y="32"/>
                  <a:pt x="47" y="33"/>
                </a:cubicBezTo>
                <a:cubicBezTo>
                  <a:pt x="47" y="35"/>
                  <a:pt x="45" y="35"/>
                  <a:pt x="43" y="35"/>
                </a:cubicBezTo>
                <a:cubicBezTo>
                  <a:pt x="43" y="35"/>
                  <a:pt x="42" y="35"/>
                  <a:pt x="42" y="35"/>
                </a:cubicBezTo>
                <a:cubicBezTo>
                  <a:pt x="40" y="35"/>
                  <a:pt x="39" y="36"/>
                  <a:pt x="37" y="36"/>
                </a:cubicBezTo>
                <a:cubicBezTo>
                  <a:pt x="35" y="37"/>
                  <a:pt x="34" y="38"/>
                  <a:pt x="32" y="39"/>
                </a:cubicBezTo>
                <a:close/>
                <a:moveTo>
                  <a:pt x="37" y="43"/>
                </a:moveTo>
                <a:cubicBezTo>
                  <a:pt x="37" y="43"/>
                  <a:pt x="38" y="42"/>
                  <a:pt x="39" y="42"/>
                </a:cubicBezTo>
                <a:cubicBezTo>
                  <a:pt x="41" y="41"/>
                  <a:pt x="43" y="41"/>
                  <a:pt x="43" y="41"/>
                </a:cubicBezTo>
                <a:cubicBezTo>
                  <a:pt x="47" y="42"/>
                  <a:pt x="51" y="40"/>
                  <a:pt x="53" y="37"/>
                </a:cubicBezTo>
                <a:cubicBezTo>
                  <a:pt x="54" y="38"/>
                  <a:pt x="55" y="39"/>
                  <a:pt x="56" y="41"/>
                </a:cubicBezTo>
                <a:cubicBezTo>
                  <a:pt x="55" y="48"/>
                  <a:pt x="51" y="53"/>
                  <a:pt x="46" y="53"/>
                </a:cubicBezTo>
                <a:cubicBezTo>
                  <a:pt x="42" y="53"/>
                  <a:pt x="38" y="49"/>
                  <a:pt x="37" y="43"/>
                </a:cubicBezTo>
                <a:close/>
                <a:moveTo>
                  <a:pt x="43" y="59"/>
                </a:moveTo>
                <a:cubicBezTo>
                  <a:pt x="44" y="59"/>
                  <a:pt x="45" y="59"/>
                  <a:pt x="46" y="59"/>
                </a:cubicBezTo>
                <a:cubicBezTo>
                  <a:pt x="47" y="59"/>
                  <a:pt x="48" y="59"/>
                  <a:pt x="49" y="59"/>
                </a:cubicBezTo>
                <a:cubicBezTo>
                  <a:pt x="50" y="62"/>
                  <a:pt x="52" y="65"/>
                  <a:pt x="55" y="67"/>
                </a:cubicBezTo>
                <a:cubicBezTo>
                  <a:pt x="54" y="70"/>
                  <a:pt x="50" y="73"/>
                  <a:pt x="46" y="73"/>
                </a:cubicBezTo>
                <a:cubicBezTo>
                  <a:pt x="42" y="73"/>
                  <a:pt x="39" y="70"/>
                  <a:pt x="37" y="67"/>
                </a:cubicBezTo>
                <a:cubicBezTo>
                  <a:pt x="40" y="65"/>
                  <a:pt x="42" y="62"/>
                  <a:pt x="43" y="59"/>
                </a:cubicBezTo>
                <a:close/>
                <a:moveTo>
                  <a:pt x="24" y="85"/>
                </a:moveTo>
                <a:cubicBezTo>
                  <a:pt x="24" y="75"/>
                  <a:pt x="24" y="75"/>
                  <a:pt x="24" y="75"/>
                </a:cubicBezTo>
                <a:cubicBezTo>
                  <a:pt x="24" y="72"/>
                  <a:pt x="27" y="69"/>
                  <a:pt x="30" y="69"/>
                </a:cubicBezTo>
                <a:cubicBezTo>
                  <a:pt x="30" y="69"/>
                  <a:pt x="31" y="69"/>
                  <a:pt x="32" y="69"/>
                </a:cubicBezTo>
                <a:cubicBezTo>
                  <a:pt x="34" y="75"/>
                  <a:pt x="40" y="79"/>
                  <a:pt x="46" y="79"/>
                </a:cubicBezTo>
                <a:cubicBezTo>
                  <a:pt x="53" y="79"/>
                  <a:pt x="58" y="75"/>
                  <a:pt x="61" y="69"/>
                </a:cubicBezTo>
                <a:cubicBezTo>
                  <a:pt x="61" y="69"/>
                  <a:pt x="62" y="69"/>
                  <a:pt x="62" y="69"/>
                </a:cubicBezTo>
                <a:cubicBezTo>
                  <a:pt x="66" y="69"/>
                  <a:pt x="69" y="72"/>
                  <a:pt x="69" y="75"/>
                </a:cubicBezTo>
                <a:cubicBezTo>
                  <a:pt x="69" y="85"/>
                  <a:pt x="69" y="85"/>
                  <a:pt x="69" y="85"/>
                </a:cubicBezTo>
                <a:lnTo>
                  <a:pt x="24" y="8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8" name="Freeform 88">
            <a:extLst>
              <a:ext uri="{FF2B5EF4-FFF2-40B4-BE49-F238E27FC236}">
                <a16:creationId xmlns:a16="http://schemas.microsoft.com/office/drawing/2014/main" xmlns="" id="{92C7C9BF-FDFA-49A4-AFEC-0AACB0DE4A91}"/>
              </a:ext>
            </a:extLst>
          </p:cNvPr>
          <p:cNvSpPr>
            <a:spLocks noEditPoints="1"/>
          </p:cNvSpPr>
          <p:nvPr/>
        </p:nvSpPr>
        <p:spPr bwMode="auto">
          <a:xfrm>
            <a:off x="5346700" y="995363"/>
            <a:ext cx="546100" cy="550863"/>
          </a:xfrm>
          <a:custGeom>
            <a:avLst/>
            <a:gdLst>
              <a:gd name="T0" fmla="*/ 4 w 160"/>
              <a:gd name="T1" fmla="*/ 52 h 160"/>
              <a:gd name="T2" fmla="*/ 4 w 160"/>
              <a:gd name="T3" fmla="*/ 60 h 160"/>
              <a:gd name="T4" fmla="*/ 22 w 160"/>
              <a:gd name="T5" fmla="*/ 56 h 160"/>
              <a:gd name="T6" fmla="*/ 156 w 160"/>
              <a:gd name="T7" fmla="*/ 52 h 160"/>
              <a:gd name="T8" fmla="*/ 138 w 160"/>
              <a:gd name="T9" fmla="*/ 56 h 160"/>
              <a:gd name="T10" fmla="*/ 156 w 160"/>
              <a:gd name="T11" fmla="*/ 60 h 160"/>
              <a:gd name="T12" fmla="*/ 156 w 160"/>
              <a:gd name="T13" fmla="*/ 52 h 160"/>
              <a:gd name="T14" fmla="*/ 28 w 160"/>
              <a:gd name="T15" fmla="*/ 102 h 160"/>
              <a:gd name="T16" fmla="*/ 18 w 160"/>
              <a:gd name="T17" fmla="*/ 118 h 160"/>
              <a:gd name="T18" fmla="*/ 24 w 160"/>
              <a:gd name="T19" fmla="*/ 118 h 160"/>
              <a:gd name="T20" fmla="*/ 34 w 160"/>
              <a:gd name="T21" fmla="*/ 102 h 160"/>
              <a:gd name="T22" fmla="*/ 129 w 160"/>
              <a:gd name="T23" fmla="*/ 1 h 160"/>
              <a:gd name="T24" fmla="*/ 119 w 160"/>
              <a:gd name="T25" fmla="*/ 16 h 160"/>
              <a:gd name="T26" fmla="*/ 125 w 160"/>
              <a:gd name="T27" fmla="*/ 16 h 160"/>
              <a:gd name="T28" fmla="*/ 135 w 160"/>
              <a:gd name="T29" fmla="*/ 1 h 160"/>
              <a:gd name="T30" fmla="*/ 31 w 160"/>
              <a:gd name="T31" fmla="*/ 1 h 160"/>
              <a:gd name="T32" fmla="*/ 25 w 160"/>
              <a:gd name="T33" fmla="*/ 7 h 160"/>
              <a:gd name="T34" fmla="*/ 38 w 160"/>
              <a:gd name="T35" fmla="*/ 18 h 160"/>
              <a:gd name="T36" fmla="*/ 41 w 160"/>
              <a:gd name="T37" fmla="*/ 11 h 160"/>
              <a:gd name="T38" fmla="*/ 132 w 160"/>
              <a:gd name="T39" fmla="*/ 102 h 160"/>
              <a:gd name="T40" fmla="*/ 126 w 160"/>
              <a:gd name="T41" fmla="*/ 107 h 160"/>
              <a:gd name="T42" fmla="*/ 139 w 160"/>
              <a:gd name="T43" fmla="*/ 119 h 160"/>
              <a:gd name="T44" fmla="*/ 142 w 160"/>
              <a:gd name="T45" fmla="*/ 112 h 160"/>
              <a:gd name="T46" fmla="*/ 31 w 160"/>
              <a:gd name="T47" fmla="*/ 61 h 160"/>
              <a:gd name="T48" fmla="*/ 54 w 160"/>
              <a:gd name="T49" fmla="*/ 128 h 160"/>
              <a:gd name="T50" fmla="*/ 61 w 160"/>
              <a:gd name="T51" fmla="*/ 160 h 160"/>
              <a:gd name="T52" fmla="*/ 106 w 160"/>
              <a:gd name="T53" fmla="*/ 152 h 160"/>
              <a:gd name="T54" fmla="*/ 116 w 160"/>
              <a:gd name="T55" fmla="*/ 100 h 160"/>
              <a:gd name="T56" fmla="*/ 80 w 160"/>
              <a:gd name="T57" fmla="*/ 11 h 160"/>
              <a:gd name="T58" fmla="*/ 61 w 160"/>
              <a:gd name="T59" fmla="*/ 152 h 160"/>
              <a:gd name="T60" fmla="*/ 80 w 160"/>
              <a:gd name="T61" fmla="*/ 147 h 160"/>
              <a:gd name="T62" fmla="*/ 80 w 160"/>
              <a:gd name="T63" fmla="*/ 139 h 160"/>
              <a:gd name="T64" fmla="*/ 61 w 160"/>
              <a:gd name="T65" fmla="*/ 134 h 160"/>
              <a:gd name="T66" fmla="*/ 98 w 160"/>
              <a:gd name="T67" fmla="*/ 152 h 160"/>
              <a:gd name="T68" fmla="*/ 69 w 160"/>
              <a:gd name="T69" fmla="*/ 69 h 160"/>
              <a:gd name="T70" fmla="*/ 85 w 160"/>
              <a:gd name="T71" fmla="*/ 80 h 160"/>
              <a:gd name="T72" fmla="*/ 82 w 160"/>
              <a:gd name="T73" fmla="*/ 127 h 160"/>
              <a:gd name="T74" fmla="*/ 75 w 160"/>
              <a:gd name="T75" fmla="*/ 81 h 160"/>
              <a:gd name="T76" fmla="*/ 109 w 160"/>
              <a:gd name="T77" fmla="*/ 95 h 160"/>
              <a:gd name="T78" fmla="*/ 90 w 160"/>
              <a:gd name="T79" fmla="*/ 127 h 160"/>
              <a:gd name="T80" fmla="*/ 100 w 160"/>
              <a:gd name="T81" fmla="*/ 67 h 160"/>
              <a:gd name="T82" fmla="*/ 97 w 160"/>
              <a:gd name="T83" fmla="*/ 61 h 160"/>
              <a:gd name="T84" fmla="*/ 60 w 160"/>
              <a:gd name="T85" fmla="*/ 63 h 160"/>
              <a:gd name="T86" fmla="*/ 67 w 160"/>
              <a:gd name="T87" fmla="*/ 83 h 160"/>
              <a:gd name="T88" fmla="*/ 61 w 160"/>
              <a:gd name="T89" fmla="*/ 127 h 160"/>
              <a:gd name="T90" fmla="*/ 39 w 160"/>
              <a:gd name="T91" fmla="*/ 61 h 160"/>
              <a:gd name="T92" fmla="*/ 121 w 160"/>
              <a:gd name="T93" fmla="*/ 61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60" h="160">
                <a:moveTo>
                  <a:pt x="18" y="52"/>
                </a:moveTo>
                <a:cubicBezTo>
                  <a:pt x="4" y="52"/>
                  <a:pt x="4" y="52"/>
                  <a:pt x="4" y="52"/>
                </a:cubicBezTo>
                <a:cubicBezTo>
                  <a:pt x="2" y="52"/>
                  <a:pt x="0" y="54"/>
                  <a:pt x="0" y="56"/>
                </a:cubicBezTo>
                <a:cubicBezTo>
                  <a:pt x="0" y="58"/>
                  <a:pt x="2" y="60"/>
                  <a:pt x="4" y="60"/>
                </a:cubicBezTo>
                <a:cubicBezTo>
                  <a:pt x="18" y="60"/>
                  <a:pt x="18" y="60"/>
                  <a:pt x="18" y="60"/>
                </a:cubicBezTo>
                <a:cubicBezTo>
                  <a:pt x="20" y="60"/>
                  <a:pt x="22" y="58"/>
                  <a:pt x="22" y="56"/>
                </a:cubicBezTo>
                <a:cubicBezTo>
                  <a:pt x="22" y="54"/>
                  <a:pt x="20" y="52"/>
                  <a:pt x="18" y="52"/>
                </a:cubicBezTo>
                <a:close/>
                <a:moveTo>
                  <a:pt x="156" y="52"/>
                </a:moveTo>
                <a:cubicBezTo>
                  <a:pt x="142" y="52"/>
                  <a:pt x="142" y="52"/>
                  <a:pt x="142" y="52"/>
                </a:cubicBezTo>
                <a:cubicBezTo>
                  <a:pt x="140" y="52"/>
                  <a:pt x="138" y="54"/>
                  <a:pt x="138" y="56"/>
                </a:cubicBezTo>
                <a:cubicBezTo>
                  <a:pt x="138" y="58"/>
                  <a:pt x="140" y="60"/>
                  <a:pt x="142" y="60"/>
                </a:cubicBezTo>
                <a:cubicBezTo>
                  <a:pt x="156" y="60"/>
                  <a:pt x="156" y="60"/>
                  <a:pt x="156" y="60"/>
                </a:cubicBezTo>
                <a:cubicBezTo>
                  <a:pt x="158" y="60"/>
                  <a:pt x="160" y="58"/>
                  <a:pt x="160" y="56"/>
                </a:cubicBezTo>
                <a:cubicBezTo>
                  <a:pt x="160" y="54"/>
                  <a:pt x="158" y="52"/>
                  <a:pt x="156" y="52"/>
                </a:cubicBezTo>
                <a:close/>
                <a:moveTo>
                  <a:pt x="34" y="102"/>
                </a:moveTo>
                <a:cubicBezTo>
                  <a:pt x="32" y="100"/>
                  <a:pt x="30" y="100"/>
                  <a:pt x="28" y="102"/>
                </a:cubicBezTo>
                <a:cubicBezTo>
                  <a:pt x="18" y="112"/>
                  <a:pt x="18" y="112"/>
                  <a:pt x="18" y="112"/>
                </a:cubicBezTo>
                <a:cubicBezTo>
                  <a:pt x="17" y="114"/>
                  <a:pt x="17" y="116"/>
                  <a:pt x="18" y="118"/>
                </a:cubicBezTo>
                <a:cubicBezTo>
                  <a:pt x="19" y="118"/>
                  <a:pt x="20" y="119"/>
                  <a:pt x="21" y="119"/>
                </a:cubicBezTo>
                <a:cubicBezTo>
                  <a:pt x="22" y="119"/>
                  <a:pt x="23" y="118"/>
                  <a:pt x="24" y="118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35" y="106"/>
                  <a:pt x="35" y="103"/>
                  <a:pt x="34" y="102"/>
                </a:cubicBezTo>
                <a:close/>
                <a:moveTo>
                  <a:pt x="135" y="1"/>
                </a:moveTo>
                <a:cubicBezTo>
                  <a:pt x="133" y="0"/>
                  <a:pt x="131" y="0"/>
                  <a:pt x="129" y="1"/>
                </a:cubicBezTo>
                <a:cubicBezTo>
                  <a:pt x="119" y="11"/>
                  <a:pt x="119" y="11"/>
                  <a:pt x="119" y="11"/>
                </a:cubicBezTo>
                <a:cubicBezTo>
                  <a:pt x="118" y="13"/>
                  <a:pt x="118" y="15"/>
                  <a:pt x="119" y="16"/>
                </a:cubicBezTo>
                <a:cubicBezTo>
                  <a:pt x="120" y="17"/>
                  <a:pt x="121" y="18"/>
                  <a:pt x="122" y="18"/>
                </a:cubicBezTo>
                <a:cubicBezTo>
                  <a:pt x="123" y="18"/>
                  <a:pt x="124" y="17"/>
                  <a:pt x="125" y="16"/>
                </a:cubicBezTo>
                <a:cubicBezTo>
                  <a:pt x="135" y="7"/>
                  <a:pt x="135" y="7"/>
                  <a:pt x="135" y="7"/>
                </a:cubicBezTo>
                <a:cubicBezTo>
                  <a:pt x="136" y="5"/>
                  <a:pt x="136" y="3"/>
                  <a:pt x="135" y="1"/>
                </a:cubicBezTo>
                <a:close/>
                <a:moveTo>
                  <a:pt x="41" y="11"/>
                </a:moveTo>
                <a:cubicBezTo>
                  <a:pt x="31" y="1"/>
                  <a:pt x="31" y="1"/>
                  <a:pt x="31" y="1"/>
                </a:cubicBezTo>
                <a:cubicBezTo>
                  <a:pt x="29" y="0"/>
                  <a:pt x="27" y="0"/>
                  <a:pt x="25" y="1"/>
                </a:cubicBezTo>
                <a:cubicBezTo>
                  <a:pt x="24" y="3"/>
                  <a:pt x="24" y="5"/>
                  <a:pt x="25" y="7"/>
                </a:cubicBezTo>
                <a:cubicBezTo>
                  <a:pt x="35" y="16"/>
                  <a:pt x="35" y="16"/>
                  <a:pt x="35" y="16"/>
                </a:cubicBezTo>
                <a:cubicBezTo>
                  <a:pt x="36" y="17"/>
                  <a:pt x="37" y="18"/>
                  <a:pt x="38" y="18"/>
                </a:cubicBezTo>
                <a:cubicBezTo>
                  <a:pt x="39" y="18"/>
                  <a:pt x="40" y="17"/>
                  <a:pt x="41" y="16"/>
                </a:cubicBezTo>
                <a:cubicBezTo>
                  <a:pt x="42" y="15"/>
                  <a:pt x="42" y="12"/>
                  <a:pt x="41" y="11"/>
                </a:cubicBezTo>
                <a:close/>
                <a:moveTo>
                  <a:pt x="142" y="112"/>
                </a:moveTo>
                <a:cubicBezTo>
                  <a:pt x="132" y="102"/>
                  <a:pt x="132" y="102"/>
                  <a:pt x="132" y="102"/>
                </a:cubicBezTo>
                <a:cubicBezTo>
                  <a:pt x="130" y="100"/>
                  <a:pt x="128" y="100"/>
                  <a:pt x="126" y="102"/>
                </a:cubicBezTo>
                <a:cubicBezTo>
                  <a:pt x="125" y="103"/>
                  <a:pt x="125" y="106"/>
                  <a:pt x="126" y="107"/>
                </a:cubicBezTo>
                <a:cubicBezTo>
                  <a:pt x="136" y="118"/>
                  <a:pt x="136" y="118"/>
                  <a:pt x="136" y="118"/>
                </a:cubicBezTo>
                <a:cubicBezTo>
                  <a:pt x="137" y="118"/>
                  <a:pt x="138" y="119"/>
                  <a:pt x="139" y="119"/>
                </a:cubicBezTo>
                <a:cubicBezTo>
                  <a:pt x="140" y="119"/>
                  <a:pt x="141" y="118"/>
                  <a:pt x="142" y="118"/>
                </a:cubicBezTo>
                <a:cubicBezTo>
                  <a:pt x="143" y="116"/>
                  <a:pt x="143" y="114"/>
                  <a:pt x="142" y="112"/>
                </a:cubicBezTo>
                <a:close/>
                <a:moveTo>
                  <a:pt x="80" y="11"/>
                </a:moveTo>
                <a:cubicBezTo>
                  <a:pt x="53" y="11"/>
                  <a:pt x="31" y="33"/>
                  <a:pt x="31" y="61"/>
                </a:cubicBezTo>
                <a:cubicBezTo>
                  <a:pt x="31" y="74"/>
                  <a:pt x="36" y="88"/>
                  <a:pt x="44" y="100"/>
                </a:cubicBezTo>
                <a:cubicBezTo>
                  <a:pt x="50" y="108"/>
                  <a:pt x="54" y="118"/>
                  <a:pt x="54" y="128"/>
                </a:cubicBezTo>
                <a:cubicBezTo>
                  <a:pt x="54" y="152"/>
                  <a:pt x="54" y="152"/>
                  <a:pt x="54" y="152"/>
                </a:cubicBezTo>
                <a:cubicBezTo>
                  <a:pt x="54" y="157"/>
                  <a:pt x="57" y="160"/>
                  <a:pt x="61" y="160"/>
                </a:cubicBezTo>
                <a:cubicBezTo>
                  <a:pt x="98" y="160"/>
                  <a:pt x="98" y="160"/>
                  <a:pt x="98" y="160"/>
                </a:cubicBezTo>
                <a:cubicBezTo>
                  <a:pt x="103" y="160"/>
                  <a:pt x="106" y="157"/>
                  <a:pt x="106" y="152"/>
                </a:cubicBezTo>
                <a:cubicBezTo>
                  <a:pt x="106" y="128"/>
                  <a:pt x="106" y="128"/>
                  <a:pt x="106" y="128"/>
                </a:cubicBezTo>
                <a:cubicBezTo>
                  <a:pt x="106" y="118"/>
                  <a:pt x="109" y="108"/>
                  <a:pt x="116" y="100"/>
                </a:cubicBezTo>
                <a:cubicBezTo>
                  <a:pt x="124" y="88"/>
                  <a:pt x="128" y="74"/>
                  <a:pt x="128" y="61"/>
                </a:cubicBezTo>
                <a:cubicBezTo>
                  <a:pt x="128" y="33"/>
                  <a:pt x="107" y="11"/>
                  <a:pt x="80" y="11"/>
                </a:cubicBezTo>
                <a:close/>
                <a:moveTo>
                  <a:pt x="98" y="152"/>
                </a:moveTo>
                <a:cubicBezTo>
                  <a:pt x="61" y="152"/>
                  <a:pt x="61" y="152"/>
                  <a:pt x="61" y="152"/>
                </a:cubicBezTo>
                <a:cubicBezTo>
                  <a:pt x="61" y="147"/>
                  <a:pt x="61" y="147"/>
                  <a:pt x="61" y="147"/>
                </a:cubicBezTo>
                <a:cubicBezTo>
                  <a:pt x="80" y="147"/>
                  <a:pt x="80" y="147"/>
                  <a:pt x="80" y="147"/>
                </a:cubicBezTo>
                <a:cubicBezTo>
                  <a:pt x="82" y="147"/>
                  <a:pt x="84" y="145"/>
                  <a:pt x="84" y="143"/>
                </a:cubicBezTo>
                <a:cubicBezTo>
                  <a:pt x="84" y="141"/>
                  <a:pt x="82" y="139"/>
                  <a:pt x="80" y="139"/>
                </a:cubicBezTo>
                <a:cubicBezTo>
                  <a:pt x="61" y="139"/>
                  <a:pt x="61" y="139"/>
                  <a:pt x="61" y="139"/>
                </a:cubicBezTo>
                <a:cubicBezTo>
                  <a:pt x="61" y="134"/>
                  <a:pt x="61" y="134"/>
                  <a:pt x="61" y="134"/>
                </a:cubicBezTo>
                <a:cubicBezTo>
                  <a:pt x="98" y="134"/>
                  <a:pt x="98" y="134"/>
                  <a:pt x="98" y="134"/>
                </a:cubicBezTo>
                <a:cubicBezTo>
                  <a:pt x="98" y="152"/>
                  <a:pt x="98" y="152"/>
                  <a:pt x="98" y="152"/>
                </a:cubicBezTo>
                <a:close/>
                <a:moveTo>
                  <a:pt x="74" y="80"/>
                </a:moveTo>
                <a:cubicBezTo>
                  <a:pt x="69" y="69"/>
                  <a:pt x="69" y="69"/>
                  <a:pt x="69" y="69"/>
                </a:cubicBezTo>
                <a:cubicBezTo>
                  <a:pt x="90" y="69"/>
                  <a:pt x="90" y="69"/>
                  <a:pt x="90" y="69"/>
                </a:cubicBezTo>
                <a:cubicBezTo>
                  <a:pt x="85" y="80"/>
                  <a:pt x="85" y="80"/>
                  <a:pt x="85" y="80"/>
                </a:cubicBezTo>
                <a:cubicBezTo>
                  <a:pt x="85" y="80"/>
                  <a:pt x="85" y="81"/>
                  <a:pt x="85" y="81"/>
                </a:cubicBezTo>
                <a:cubicBezTo>
                  <a:pt x="82" y="127"/>
                  <a:pt x="82" y="127"/>
                  <a:pt x="82" y="127"/>
                </a:cubicBezTo>
                <a:cubicBezTo>
                  <a:pt x="78" y="127"/>
                  <a:pt x="78" y="127"/>
                  <a:pt x="78" y="127"/>
                </a:cubicBezTo>
                <a:cubicBezTo>
                  <a:pt x="75" y="81"/>
                  <a:pt x="75" y="81"/>
                  <a:pt x="75" y="81"/>
                </a:cubicBezTo>
                <a:cubicBezTo>
                  <a:pt x="75" y="81"/>
                  <a:pt x="75" y="80"/>
                  <a:pt x="74" y="80"/>
                </a:cubicBezTo>
                <a:close/>
                <a:moveTo>
                  <a:pt x="109" y="95"/>
                </a:moveTo>
                <a:cubicBezTo>
                  <a:pt x="102" y="105"/>
                  <a:pt x="99" y="116"/>
                  <a:pt x="98" y="127"/>
                </a:cubicBezTo>
                <a:cubicBezTo>
                  <a:pt x="90" y="127"/>
                  <a:pt x="90" y="127"/>
                  <a:pt x="90" y="127"/>
                </a:cubicBezTo>
                <a:cubicBezTo>
                  <a:pt x="93" y="83"/>
                  <a:pt x="93" y="83"/>
                  <a:pt x="93" y="83"/>
                </a:cubicBezTo>
                <a:cubicBezTo>
                  <a:pt x="100" y="67"/>
                  <a:pt x="100" y="67"/>
                  <a:pt x="100" y="67"/>
                </a:cubicBezTo>
                <a:cubicBezTo>
                  <a:pt x="101" y="66"/>
                  <a:pt x="101" y="64"/>
                  <a:pt x="100" y="63"/>
                </a:cubicBezTo>
                <a:cubicBezTo>
                  <a:pt x="99" y="62"/>
                  <a:pt x="98" y="61"/>
                  <a:pt x="97" y="61"/>
                </a:cubicBezTo>
                <a:cubicBezTo>
                  <a:pt x="63" y="61"/>
                  <a:pt x="63" y="61"/>
                  <a:pt x="63" y="61"/>
                </a:cubicBezTo>
                <a:cubicBezTo>
                  <a:pt x="62" y="61"/>
                  <a:pt x="61" y="62"/>
                  <a:pt x="60" y="63"/>
                </a:cubicBezTo>
                <a:cubicBezTo>
                  <a:pt x="59" y="64"/>
                  <a:pt x="59" y="66"/>
                  <a:pt x="60" y="67"/>
                </a:cubicBezTo>
                <a:cubicBezTo>
                  <a:pt x="67" y="83"/>
                  <a:pt x="67" y="83"/>
                  <a:pt x="67" y="83"/>
                </a:cubicBezTo>
                <a:cubicBezTo>
                  <a:pt x="70" y="127"/>
                  <a:pt x="70" y="127"/>
                  <a:pt x="70" y="127"/>
                </a:cubicBezTo>
                <a:cubicBezTo>
                  <a:pt x="61" y="127"/>
                  <a:pt x="61" y="127"/>
                  <a:pt x="61" y="127"/>
                </a:cubicBezTo>
                <a:cubicBezTo>
                  <a:pt x="61" y="116"/>
                  <a:pt x="57" y="105"/>
                  <a:pt x="50" y="95"/>
                </a:cubicBezTo>
                <a:cubicBezTo>
                  <a:pt x="43" y="85"/>
                  <a:pt x="39" y="73"/>
                  <a:pt x="39" y="61"/>
                </a:cubicBezTo>
                <a:cubicBezTo>
                  <a:pt x="39" y="38"/>
                  <a:pt x="57" y="18"/>
                  <a:pt x="80" y="18"/>
                </a:cubicBezTo>
                <a:cubicBezTo>
                  <a:pt x="102" y="18"/>
                  <a:pt x="121" y="38"/>
                  <a:pt x="121" y="61"/>
                </a:cubicBezTo>
                <a:cubicBezTo>
                  <a:pt x="121" y="73"/>
                  <a:pt x="116" y="85"/>
                  <a:pt x="109" y="9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9" name="Freeform 89">
            <a:extLst>
              <a:ext uri="{FF2B5EF4-FFF2-40B4-BE49-F238E27FC236}">
                <a16:creationId xmlns:a16="http://schemas.microsoft.com/office/drawing/2014/main" xmlns="" id="{C64BD059-CD9B-43F1-9C1E-1C38AF63E9D2}"/>
              </a:ext>
            </a:extLst>
          </p:cNvPr>
          <p:cNvSpPr>
            <a:spLocks noEditPoints="1"/>
          </p:cNvSpPr>
          <p:nvPr/>
        </p:nvSpPr>
        <p:spPr bwMode="auto">
          <a:xfrm>
            <a:off x="5346700" y="1655763"/>
            <a:ext cx="546100" cy="454025"/>
          </a:xfrm>
          <a:custGeom>
            <a:avLst/>
            <a:gdLst>
              <a:gd name="T0" fmla="*/ 7 w 160"/>
              <a:gd name="T1" fmla="*/ 0 h 132"/>
              <a:gd name="T2" fmla="*/ 0 w 160"/>
              <a:gd name="T3" fmla="*/ 125 h 132"/>
              <a:gd name="T4" fmla="*/ 153 w 160"/>
              <a:gd name="T5" fmla="*/ 132 h 132"/>
              <a:gd name="T6" fmla="*/ 160 w 160"/>
              <a:gd name="T7" fmla="*/ 7 h 132"/>
              <a:gd name="T8" fmla="*/ 153 w 160"/>
              <a:gd name="T9" fmla="*/ 125 h 132"/>
              <a:gd name="T10" fmla="*/ 7 w 160"/>
              <a:gd name="T11" fmla="*/ 125 h 132"/>
              <a:gd name="T12" fmla="*/ 153 w 160"/>
              <a:gd name="T13" fmla="*/ 7 h 132"/>
              <a:gd name="T14" fmla="*/ 140 w 160"/>
              <a:gd name="T15" fmla="*/ 17 h 132"/>
              <a:gd name="T16" fmla="*/ 17 w 160"/>
              <a:gd name="T17" fmla="*/ 20 h 132"/>
              <a:gd name="T18" fmla="*/ 20 w 160"/>
              <a:gd name="T19" fmla="*/ 102 h 132"/>
              <a:gd name="T20" fmla="*/ 143 w 160"/>
              <a:gd name="T21" fmla="*/ 98 h 132"/>
              <a:gd name="T22" fmla="*/ 140 w 160"/>
              <a:gd name="T23" fmla="*/ 17 h 132"/>
              <a:gd name="T24" fmla="*/ 136 w 160"/>
              <a:gd name="T25" fmla="*/ 24 h 132"/>
              <a:gd name="T26" fmla="*/ 114 w 160"/>
              <a:gd name="T27" fmla="*/ 61 h 132"/>
              <a:gd name="T28" fmla="*/ 95 w 160"/>
              <a:gd name="T29" fmla="*/ 75 h 132"/>
              <a:gd name="T30" fmla="*/ 59 w 160"/>
              <a:gd name="T31" fmla="*/ 44 h 132"/>
              <a:gd name="T32" fmla="*/ 24 w 160"/>
              <a:gd name="T33" fmla="*/ 24 h 132"/>
              <a:gd name="T34" fmla="*/ 24 w 160"/>
              <a:gd name="T35" fmla="*/ 89 h 132"/>
              <a:gd name="T36" fmla="*/ 105 w 160"/>
              <a:gd name="T37" fmla="*/ 95 h 132"/>
              <a:gd name="T38" fmla="*/ 136 w 160"/>
              <a:gd name="T39" fmla="*/ 95 h 132"/>
              <a:gd name="T40" fmla="*/ 115 w 160"/>
              <a:gd name="T41" fmla="*/ 95 h 132"/>
              <a:gd name="T42" fmla="*/ 111 w 160"/>
              <a:gd name="T43" fmla="*/ 69 h 132"/>
              <a:gd name="T44" fmla="*/ 136 w 160"/>
              <a:gd name="T45" fmla="*/ 93 h 132"/>
              <a:gd name="T46" fmla="*/ 95 w 160"/>
              <a:gd name="T47" fmla="*/ 31 h 132"/>
              <a:gd name="T48" fmla="*/ 95 w 160"/>
              <a:gd name="T49" fmla="*/ 57 h 132"/>
              <a:gd name="T50" fmla="*/ 95 w 160"/>
              <a:gd name="T51" fmla="*/ 31 h 132"/>
              <a:gd name="T52" fmla="*/ 89 w 160"/>
              <a:gd name="T53" fmla="*/ 44 h 132"/>
              <a:gd name="T54" fmla="*/ 101 w 160"/>
              <a:gd name="T55" fmla="*/ 44 h 132"/>
              <a:gd name="T56" fmla="*/ 51 w 160"/>
              <a:gd name="T57" fmla="*/ 110 h 132"/>
              <a:gd name="T58" fmla="*/ 17 w 160"/>
              <a:gd name="T59" fmla="*/ 113 h 132"/>
              <a:gd name="T60" fmla="*/ 51 w 160"/>
              <a:gd name="T61" fmla="*/ 117 h 132"/>
              <a:gd name="T62" fmla="*/ 51 w 160"/>
              <a:gd name="T63" fmla="*/ 110 h 132"/>
              <a:gd name="T64" fmla="*/ 67 w 160"/>
              <a:gd name="T65" fmla="*/ 110 h 132"/>
              <a:gd name="T66" fmla="*/ 67 w 160"/>
              <a:gd name="T67" fmla="*/ 117 h 132"/>
              <a:gd name="T68" fmla="*/ 79 w 160"/>
              <a:gd name="T69" fmla="*/ 113 h 1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60" h="132">
                <a:moveTo>
                  <a:pt x="153" y="0"/>
                </a:moveTo>
                <a:cubicBezTo>
                  <a:pt x="7" y="0"/>
                  <a:pt x="7" y="0"/>
                  <a:pt x="7" y="0"/>
                </a:cubicBezTo>
                <a:cubicBezTo>
                  <a:pt x="3" y="0"/>
                  <a:pt x="0" y="3"/>
                  <a:pt x="0" y="7"/>
                </a:cubicBezTo>
                <a:cubicBezTo>
                  <a:pt x="0" y="125"/>
                  <a:pt x="0" y="125"/>
                  <a:pt x="0" y="125"/>
                </a:cubicBezTo>
                <a:cubicBezTo>
                  <a:pt x="0" y="129"/>
                  <a:pt x="3" y="132"/>
                  <a:pt x="7" y="132"/>
                </a:cubicBezTo>
                <a:cubicBezTo>
                  <a:pt x="153" y="132"/>
                  <a:pt x="153" y="132"/>
                  <a:pt x="153" y="132"/>
                </a:cubicBezTo>
                <a:cubicBezTo>
                  <a:pt x="157" y="132"/>
                  <a:pt x="160" y="129"/>
                  <a:pt x="160" y="125"/>
                </a:cubicBezTo>
                <a:cubicBezTo>
                  <a:pt x="160" y="7"/>
                  <a:pt x="160" y="7"/>
                  <a:pt x="160" y="7"/>
                </a:cubicBezTo>
                <a:cubicBezTo>
                  <a:pt x="160" y="3"/>
                  <a:pt x="157" y="0"/>
                  <a:pt x="153" y="0"/>
                </a:cubicBezTo>
                <a:close/>
                <a:moveTo>
                  <a:pt x="153" y="125"/>
                </a:moveTo>
                <a:cubicBezTo>
                  <a:pt x="7" y="125"/>
                  <a:pt x="7" y="125"/>
                  <a:pt x="7" y="125"/>
                </a:cubicBezTo>
                <a:cubicBezTo>
                  <a:pt x="7" y="125"/>
                  <a:pt x="7" y="125"/>
                  <a:pt x="7" y="125"/>
                </a:cubicBezTo>
                <a:cubicBezTo>
                  <a:pt x="7" y="7"/>
                  <a:pt x="7" y="7"/>
                  <a:pt x="7" y="7"/>
                </a:cubicBezTo>
                <a:cubicBezTo>
                  <a:pt x="153" y="7"/>
                  <a:pt x="153" y="7"/>
                  <a:pt x="153" y="7"/>
                </a:cubicBezTo>
                <a:lnTo>
                  <a:pt x="153" y="125"/>
                </a:lnTo>
                <a:close/>
                <a:moveTo>
                  <a:pt x="140" y="17"/>
                </a:moveTo>
                <a:cubicBezTo>
                  <a:pt x="20" y="17"/>
                  <a:pt x="20" y="17"/>
                  <a:pt x="20" y="17"/>
                </a:cubicBezTo>
                <a:cubicBezTo>
                  <a:pt x="18" y="17"/>
                  <a:pt x="17" y="18"/>
                  <a:pt x="17" y="20"/>
                </a:cubicBezTo>
                <a:cubicBezTo>
                  <a:pt x="17" y="98"/>
                  <a:pt x="17" y="98"/>
                  <a:pt x="17" y="98"/>
                </a:cubicBezTo>
                <a:cubicBezTo>
                  <a:pt x="17" y="100"/>
                  <a:pt x="18" y="102"/>
                  <a:pt x="20" y="102"/>
                </a:cubicBezTo>
                <a:cubicBezTo>
                  <a:pt x="140" y="102"/>
                  <a:pt x="140" y="102"/>
                  <a:pt x="140" y="102"/>
                </a:cubicBezTo>
                <a:cubicBezTo>
                  <a:pt x="142" y="102"/>
                  <a:pt x="143" y="100"/>
                  <a:pt x="143" y="98"/>
                </a:cubicBezTo>
                <a:cubicBezTo>
                  <a:pt x="143" y="20"/>
                  <a:pt x="143" y="20"/>
                  <a:pt x="143" y="20"/>
                </a:cubicBezTo>
                <a:cubicBezTo>
                  <a:pt x="143" y="18"/>
                  <a:pt x="142" y="17"/>
                  <a:pt x="140" y="17"/>
                </a:cubicBezTo>
                <a:close/>
                <a:moveTo>
                  <a:pt x="24" y="24"/>
                </a:moveTo>
                <a:cubicBezTo>
                  <a:pt x="136" y="24"/>
                  <a:pt x="136" y="24"/>
                  <a:pt x="136" y="24"/>
                </a:cubicBezTo>
                <a:cubicBezTo>
                  <a:pt x="136" y="84"/>
                  <a:pt x="136" y="84"/>
                  <a:pt x="136" y="84"/>
                </a:cubicBezTo>
                <a:cubicBezTo>
                  <a:pt x="114" y="61"/>
                  <a:pt x="114" y="61"/>
                  <a:pt x="114" y="61"/>
                </a:cubicBezTo>
                <a:cubicBezTo>
                  <a:pt x="113" y="60"/>
                  <a:pt x="110" y="60"/>
                  <a:pt x="109" y="61"/>
                </a:cubicBezTo>
                <a:cubicBezTo>
                  <a:pt x="95" y="75"/>
                  <a:pt x="95" y="75"/>
                  <a:pt x="95" y="75"/>
                </a:cubicBezTo>
                <a:cubicBezTo>
                  <a:pt x="64" y="44"/>
                  <a:pt x="64" y="44"/>
                  <a:pt x="64" y="44"/>
                </a:cubicBezTo>
                <a:cubicBezTo>
                  <a:pt x="63" y="42"/>
                  <a:pt x="61" y="42"/>
                  <a:pt x="59" y="44"/>
                </a:cubicBezTo>
                <a:cubicBezTo>
                  <a:pt x="24" y="79"/>
                  <a:pt x="24" y="79"/>
                  <a:pt x="24" y="79"/>
                </a:cubicBezTo>
                <a:cubicBezTo>
                  <a:pt x="24" y="24"/>
                  <a:pt x="24" y="24"/>
                  <a:pt x="24" y="24"/>
                </a:cubicBezTo>
                <a:close/>
                <a:moveTo>
                  <a:pt x="24" y="95"/>
                </a:moveTo>
                <a:cubicBezTo>
                  <a:pt x="24" y="89"/>
                  <a:pt x="24" y="89"/>
                  <a:pt x="24" y="89"/>
                </a:cubicBezTo>
                <a:cubicBezTo>
                  <a:pt x="62" y="51"/>
                  <a:pt x="62" y="51"/>
                  <a:pt x="62" y="51"/>
                </a:cubicBezTo>
                <a:cubicBezTo>
                  <a:pt x="105" y="95"/>
                  <a:pt x="105" y="95"/>
                  <a:pt x="105" y="95"/>
                </a:cubicBezTo>
                <a:lnTo>
                  <a:pt x="24" y="95"/>
                </a:lnTo>
                <a:close/>
                <a:moveTo>
                  <a:pt x="136" y="95"/>
                </a:moveTo>
                <a:cubicBezTo>
                  <a:pt x="115" y="95"/>
                  <a:pt x="115" y="95"/>
                  <a:pt x="115" y="95"/>
                </a:cubicBezTo>
                <a:cubicBezTo>
                  <a:pt x="115" y="95"/>
                  <a:pt x="115" y="95"/>
                  <a:pt x="115" y="95"/>
                </a:cubicBezTo>
                <a:cubicBezTo>
                  <a:pt x="100" y="80"/>
                  <a:pt x="100" y="80"/>
                  <a:pt x="100" y="80"/>
                </a:cubicBezTo>
                <a:cubicBezTo>
                  <a:pt x="111" y="69"/>
                  <a:pt x="111" y="69"/>
                  <a:pt x="111" y="69"/>
                </a:cubicBezTo>
                <a:cubicBezTo>
                  <a:pt x="135" y="93"/>
                  <a:pt x="135" y="93"/>
                  <a:pt x="135" y="93"/>
                </a:cubicBezTo>
                <a:cubicBezTo>
                  <a:pt x="136" y="93"/>
                  <a:pt x="136" y="93"/>
                  <a:pt x="136" y="93"/>
                </a:cubicBezTo>
                <a:cubicBezTo>
                  <a:pt x="136" y="95"/>
                  <a:pt x="136" y="95"/>
                  <a:pt x="136" y="95"/>
                </a:cubicBezTo>
                <a:close/>
                <a:moveTo>
                  <a:pt x="95" y="31"/>
                </a:moveTo>
                <a:cubicBezTo>
                  <a:pt x="88" y="31"/>
                  <a:pt x="82" y="37"/>
                  <a:pt x="82" y="44"/>
                </a:cubicBezTo>
                <a:cubicBezTo>
                  <a:pt x="82" y="51"/>
                  <a:pt x="88" y="57"/>
                  <a:pt x="95" y="57"/>
                </a:cubicBezTo>
                <a:cubicBezTo>
                  <a:pt x="102" y="57"/>
                  <a:pt x="108" y="51"/>
                  <a:pt x="108" y="44"/>
                </a:cubicBezTo>
                <a:cubicBezTo>
                  <a:pt x="108" y="37"/>
                  <a:pt x="102" y="31"/>
                  <a:pt x="95" y="31"/>
                </a:cubicBezTo>
                <a:close/>
                <a:moveTo>
                  <a:pt x="95" y="50"/>
                </a:moveTo>
                <a:cubicBezTo>
                  <a:pt x="92" y="50"/>
                  <a:pt x="89" y="47"/>
                  <a:pt x="89" y="44"/>
                </a:cubicBezTo>
                <a:cubicBezTo>
                  <a:pt x="89" y="40"/>
                  <a:pt x="92" y="38"/>
                  <a:pt x="95" y="38"/>
                </a:cubicBezTo>
                <a:cubicBezTo>
                  <a:pt x="99" y="38"/>
                  <a:pt x="101" y="40"/>
                  <a:pt x="101" y="44"/>
                </a:cubicBezTo>
                <a:cubicBezTo>
                  <a:pt x="101" y="47"/>
                  <a:pt x="99" y="50"/>
                  <a:pt x="95" y="50"/>
                </a:cubicBezTo>
                <a:close/>
                <a:moveTo>
                  <a:pt x="51" y="110"/>
                </a:moveTo>
                <a:cubicBezTo>
                  <a:pt x="20" y="110"/>
                  <a:pt x="20" y="110"/>
                  <a:pt x="20" y="110"/>
                </a:cubicBezTo>
                <a:cubicBezTo>
                  <a:pt x="18" y="110"/>
                  <a:pt x="17" y="111"/>
                  <a:pt x="17" y="113"/>
                </a:cubicBezTo>
                <a:cubicBezTo>
                  <a:pt x="17" y="115"/>
                  <a:pt x="18" y="117"/>
                  <a:pt x="20" y="117"/>
                </a:cubicBezTo>
                <a:cubicBezTo>
                  <a:pt x="51" y="117"/>
                  <a:pt x="51" y="117"/>
                  <a:pt x="51" y="117"/>
                </a:cubicBezTo>
                <a:cubicBezTo>
                  <a:pt x="53" y="117"/>
                  <a:pt x="55" y="115"/>
                  <a:pt x="55" y="113"/>
                </a:cubicBezTo>
                <a:cubicBezTo>
                  <a:pt x="55" y="111"/>
                  <a:pt x="53" y="110"/>
                  <a:pt x="51" y="110"/>
                </a:cubicBezTo>
                <a:close/>
                <a:moveTo>
                  <a:pt x="75" y="110"/>
                </a:moveTo>
                <a:cubicBezTo>
                  <a:pt x="67" y="110"/>
                  <a:pt x="67" y="110"/>
                  <a:pt x="67" y="110"/>
                </a:cubicBezTo>
                <a:cubicBezTo>
                  <a:pt x="65" y="110"/>
                  <a:pt x="64" y="111"/>
                  <a:pt x="64" y="113"/>
                </a:cubicBezTo>
                <a:cubicBezTo>
                  <a:pt x="64" y="115"/>
                  <a:pt x="65" y="117"/>
                  <a:pt x="67" y="117"/>
                </a:cubicBezTo>
                <a:cubicBezTo>
                  <a:pt x="75" y="117"/>
                  <a:pt x="75" y="117"/>
                  <a:pt x="75" y="117"/>
                </a:cubicBezTo>
                <a:cubicBezTo>
                  <a:pt x="77" y="117"/>
                  <a:pt x="79" y="115"/>
                  <a:pt x="79" y="113"/>
                </a:cubicBezTo>
                <a:cubicBezTo>
                  <a:pt x="79" y="111"/>
                  <a:pt x="77" y="110"/>
                  <a:pt x="75" y="11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0" name="Freeform 90">
            <a:extLst>
              <a:ext uri="{FF2B5EF4-FFF2-40B4-BE49-F238E27FC236}">
                <a16:creationId xmlns:a16="http://schemas.microsoft.com/office/drawing/2014/main" xmlns="" id="{F2F147C1-DB22-424C-A33F-6756DDA73A62}"/>
              </a:ext>
            </a:extLst>
          </p:cNvPr>
          <p:cNvSpPr>
            <a:spLocks noEditPoints="1"/>
          </p:cNvSpPr>
          <p:nvPr/>
        </p:nvSpPr>
        <p:spPr bwMode="auto">
          <a:xfrm>
            <a:off x="5346700" y="2289175"/>
            <a:ext cx="546100" cy="425450"/>
          </a:xfrm>
          <a:custGeom>
            <a:avLst/>
            <a:gdLst>
              <a:gd name="T0" fmla="*/ 62 w 160"/>
              <a:gd name="T1" fmla="*/ 86 h 124"/>
              <a:gd name="T2" fmla="*/ 58 w 160"/>
              <a:gd name="T3" fmla="*/ 102 h 124"/>
              <a:gd name="T4" fmla="*/ 98 w 160"/>
              <a:gd name="T5" fmla="*/ 107 h 124"/>
              <a:gd name="T6" fmla="*/ 102 w 160"/>
              <a:gd name="T7" fmla="*/ 91 h 124"/>
              <a:gd name="T8" fmla="*/ 96 w 160"/>
              <a:gd name="T9" fmla="*/ 100 h 124"/>
              <a:gd name="T10" fmla="*/ 64 w 160"/>
              <a:gd name="T11" fmla="*/ 92 h 124"/>
              <a:gd name="T12" fmla="*/ 96 w 160"/>
              <a:gd name="T13" fmla="*/ 100 h 124"/>
              <a:gd name="T14" fmla="*/ 158 w 160"/>
              <a:gd name="T15" fmla="*/ 59 h 124"/>
              <a:gd name="T16" fmla="*/ 125 w 160"/>
              <a:gd name="T17" fmla="*/ 7 h 124"/>
              <a:gd name="T18" fmla="*/ 121 w 160"/>
              <a:gd name="T19" fmla="*/ 3 h 124"/>
              <a:gd name="T20" fmla="*/ 42 w 160"/>
              <a:gd name="T21" fmla="*/ 0 h 124"/>
              <a:gd name="T22" fmla="*/ 39 w 160"/>
              <a:gd name="T23" fmla="*/ 7 h 124"/>
              <a:gd name="T24" fmla="*/ 25 w 160"/>
              <a:gd name="T25" fmla="*/ 13 h 124"/>
              <a:gd name="T26" fmla="*/ 2 w 160"/>
              <a:gd name="T27" fmla="*/ 59 h 124"/>
              <a:gd name="T28" fmla="*/ 0 w 160"/>
              <a:gd name="T29" fmla="*/ 114 h 124"/>
              <a:gd name="T30" fmla="*/ 149 w 160"/>
              <a:gd name="T31" fmla="*/ 124 h 124"/>
              <a:gd name="T32" fmla="*/ 160 w 160"/>
              <a:gd name="T33" fmla="*/ 65 h 124"/>
              <a:gd name="T34" fmla="*/ 121 w 160"/>
              <a:gd name="T35" fmla="*/ 14 h 124"/>
              <a:gd name="T36" fmla="*/ 129 w 160"/>
              <a:gd name="T37" fmla="*/ 17 h 124"/>
              <a:gd name="T38" fmla="*/ 135 w 160"/>
              <a:gd name="T39" fmla="*/ 54 h 124"/>
              <a:gd name="T40" fmla="*/ 132 w 160"/>
              <a:gd name="T41" fmla="*/ 39 h 124"/>
              <a:gd name="T42" fmla="*/ 128 w 160"/>
              <a:gd name="T43" fmla="*/ 23 h 124"/>
              <a:gd name="T44" fmla="*/ 121 w 160"/>
              <a:gd name="T45" fmla="*/ 20 h 124"/>
              <a:gd name="T46" fmla="*/ 129 w 160"/>
              <a:gd name="T47" fmla="*/ 46 h 124"/>
              <a:gd name="T48" fmla="*/ 113 w 160"/>
              <a:gd name="T49" fmla="*/ 54 h 124"/>
              <a:gd name="T50" fmla="*/ 102 w 160"/>
              <a:gd name="T51" fmla="*/ 68 h 124"/>
              <a:gd name="T52" fmla="*/ 59 w 160"/>
              <a:gd name="T53" fmla="*/ 68 h 124"/>
              <a:gd name="T54" fmla="*/ 54 w 160"/>
              <a:gd name="T55" fmla="*/ 58 h 124"/>
              <a:gd name="T56" fmla="*/ 31 w 160"/>
              <a:gd name="T57" fmla="*/ 54 h 124"/>
              <a:gd name="T58" fmla="*/ 129 w 160"/>
              <a:gd name="T59" fmla="*/ 46 h 124"/>
              <a:gd name="T60" fmla="*/ 115 w 160"/>
              <a:gd name="T61" fmla="*/ 6 h 124"/>
              <a:gd name="T62" fmla="*/ 45 w 160"/>
              <a:gd name="T63" fmla="*/ 20 h 124"/>
              <a:gd name="T64" fmla="*/ 122 w 160"/>
              <a:gd name="T65" fmla="*/ 26 h 124"/>
              <a:gd name="T66" fmla="*/ 38 w 160"/>
              <a:gd name="T67" fmla="*/ 39 h 124"/>
              <a:gd name="T68" fmla="*/ 122 w 160"/>
              <a:gd name="T69" fmla="*/ 26 h 124"/>
              <a:gd name="T70" fmla="*/ 35 w 160"/>
              <a:gd name="T71" fmla="*/ 14 h 124"/>
              <a:gd name="T72" fmla="*/ 39 w 160"/>
              <a:gd name="T73" fmla="*/ 20 h 124"/>
              <a:gd name="T74" fmla="*/ 32 w 160"/>
              <a:gd name="T75" fmla="*/ 23 h 124"/>
              <a:gd name="T76" fmla="*/ 28 w 160"/>
              <a:gd name="T77" fmla="*/ 39 h 124"/>
              <a:gd name="T78" fmla="*/ 25 w 160"/>
              <a:gd name="T79" fmla="*/ 54 h 124"/>
              <a:gd name="T80" fmla="*/ 31 w 160"/>
              <a:gd name="T81" fmla="*/ 17 h 124"/>
              <a:gd name="T82" fmla="*/ 11 w 160"/>
              <a:gd name="T83" fmla="*/ 118 h 124"/>
              <a:gd name="T84" fmla="*/ 7 w 160"/>
              <a:gd name="T85" fmla="*/ 65 h 124"/>
              <a:gd name="T86" fmla="*/ 47 w 160"/>
              <a:gd name="T87" fmla="*/ 61 h 124"/>
              <a:gd name="T88" fmla="*/ 52 w 160"/>
              <a:gd name="T89" fmla="*/ 71 h 124"/>
              <a:gd name="T90" fmla="*/ 101 w 160"/>
              <a:gd name="T91" fmla="*/ 75 h 124"/>
              <a:gd name="T92" fmla="*/ 112 w 160"/>
              <a:gd name="T93" fmla="*/ 61 h 124"/>
              <a:gd name="T94" fmla="*/ 113 w 160"/>
              <a:gd name="T95" fmla="*/ 61 h 124"/>
              <a:gd name="T96" fmla="*/ 153 w 160"/>
              <a:gd name="T97" fmla="*/ 65 h 124"/>
              <a:gd name="T98" fmla="*/ 153 w 160"/>
              <a:gd name="T99" fmla="*/ 114 h 1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60" h="124">
                <a:moveTo>
                  <a:pt x="98" y="86"/>
                </a:moveTo>
                <a:cubicBezTo>
                  <a:pt x="62" y="86"/>
                  <a:pt x="62" y="86"/>
                  <a:pt x="62" y="86"/>
                </a:cubicBezTo>
                <a:cubicBezTo>
                  <a:pt x="60" y="86"/>
                  <a:pt x="58" y="88"/>
                  <a:pt x="58" y="91"/>
                </a:cubicBezTo>
                <a:cubicBezTo>
                  <a:pt x="58" y="102"/>
                  <a:pt x="58" y="102"/>
                  <a:pt x="58" y="102"/>
                </a:cubicBezTo>
                <a:cubicBezTo>
                  <a:pt x="58" y="105"/>
                  <a:pt x="60" y="107"/>
                  <a:pt x="62" y="107"/>
                </a:cubicBezTo>
                <a:cubicBezTo>
                  <a:pt x="98" y="107"/>
                  <a:pt x="98" y="107"/>
                  <a:pt x="98" y="107"/>
                </a:cubicBezTo>
                <a:cubicBezTo>
                  <a:pt x="100" y="107"/>
                  <a:pt x="102" y="105"/>
                  <a:pt x="102" y="102"/>
                </a:cubicBezTo>
                <a:cubicBezTo>
                  <a:pt x="102" y="91"/>
                  <a:pt x="102" y="91"/>
                  <a:pt x="102" y="91"/>
                </a:cubicBezTo>
                <a:cubicBezTo>
                  <a:pt x="102" y="88"/>
                  <a:pt x="100" y="86"/>
                  <a:pt x="98" y="86"/>
                </a:cubicBezTo>
                <a:close/>
                <a:moveTo>
                  <a:pt x="96" y="100"/>
                </a:moveTo>
                <a:cubicBezTo>
                  <a:pt x="64" y="100"/>
                  <a:pt x="64" y="100"/>
                  <a:pt x="64" y="100"/>
                </a:cubicBezTo>
                <a:cubicBezTo>
                  <a:pt x="64" y="92"/>
                  <a:pt x="64" y="92"/>
                  <a:pt x="64" y="92"/>
                </a:cubicBezTo>
                <a:cubicBezTo>
                  <a:pt x="96" y="92"/>
                  <a:pt x="96" y="92"/>
                  <a:pt x="96" y="92"/>
                </a:cubicBezTo>
                <a:lnTo>
                  <a:pt x="96" y="100"/>
                </a:lnTo>
                <a:close/>
                <a:moveTo>
                  <a:pt x="158" y="59"/>
                </a:moveTo>
                <a:cubicBezTo>
                  <a:pt x="158" y="59"/>
                  <a:pt x="158" y="59"/>
                  <a:pt x="158" y="59"/>
                </a:cubicBezTo>
                <a:cubicBezTo>
                  <a:pt x="135" y="13"/>
                  <a:pt x="135" y="13"/>
                  <a:pt x="135" y="13"/>
                </a:cubicBezTo>
                <a:cubicBezTo>
                  <a:pt x="133" y="10"/>
                  <a:pt x="130" y="7"/>
                  <a:pt x="125" y="7"/>
                </a:cubicBezTo>
                <a:cubicBezTo>
                  <a:pt x="121" y="7"/>
                  <a:pt x="121" y="7"/>
                  <a:pt x="121" y="7"/>
                </a:cubicBezTo>
                <a:cubicBezTo>
                  <a:pt x="121" y="3"/>
                  <a:pt x="121" y="3"/>
                  <a:pt x="121" y="3"/>
                </a:cubicBezTo>
                <a:cubicBezTo>
                  <a:pt x="121" y="1"/>
                  <a:pt x="120" y="0"/>
                  <a:pt x="118" y="0"/>
                </a:cubicBezTo>
                <a:cubicBezTo>
                  <a:pt x="42" y="0"/>
                  <a:pt x="42" y="0"/>
                  <a:pt x="42" y="0"/>
                </a:cubicBezTo>
                <a:cubicBezTo>
                  <a:pt x="40" y="0"/>
                  <a:pt x="39" y="1"/>
                  <a:pt x="39" y="3"/>
                </a:cubicBezTo>
                <a:cubicBezTo>
                  <a:pt x="39" y="7"/>
                  <a:pt x="39" y="7"/>
                  <a:pt x="39" y="7"/>
                </a:cubicBezTo>
                <a:cubicBezTo>
                  <a:pt x="35" y="7"/>
                  <a:pt x="35" y="7"/>
                  <a:pt x="35" y="7"/>
                </a:cubicBezTo>
                <a:cubicBezTo>
                  <a:pt x="30" y="7"/>
                  <a:pt x="27" y="10"/>
                  <a:pt x="25" y="13"/>
                </a:cubicBezTo>
                <a:cubicBezTo>
                  <a:pt x="2" y="59"/>
                  <a:pt x="2" y="59"/>
                  <a:pt x="2" y="59"/>
                </a:cubicBezTo>
                <a:cubicBezTo>
                  <a:pt x="2" y="59"/>
                  <a:pt x="2" y="59"/>
                  <a:pt x="2" y="59"/>
                </a:cubicBezTo>
                <a:cubicBezTo>
                  <a:pt x="1" y="61"/>
                  <a:pt x="0" y="63"/>
                  <a:pt x="0" y="65"/>
                </a:cubicBezTo>
                <a:cubicBezTo>
                  <a:pt x="0" y="114"/>
                  <a:pt x="0" y="114"/>
                  <a:pt x="0" y="114"/>
                </a:cubicBezTo>
                <a:cubicBezTo>
                  <a:pt x="0" y="120"/>
                  <a:pt x="5" y="124"/>
                  <a:pt x="11" y="124"/>
                </a:cubicBezTo>
                <a:cubicBezTo>
                  <a:pt x="149" y="124"/>
                  <a:pt x="149" y="124"/>
                  <a:pt x="149" y="124"/>
                </a:cubicBezTo>
                <a:cubicBezTo>
                  <a:pt x="155" y="124"/>
                  <a:pt x="160" y="120"/>
                  <a:pt x="160" y="114"/>
                </a:cubicBezTo>
                <a:cubicBezTo>
                  <a:pt x="160" y="65"/>
                  <a:pt x="160" y="65"/>
                  <a:pt x="160" y="65"/>
                </a:cubicBezTo>
                <a:cubicBezTo>
                  <a:pt x="160" y="63"/>
                  <a:pt x="159" y="61"/>
                  <a:pt x="158" y="59"/>
                </a:cubicBezTo>
                <a:close/>
                <a:moveTo>
                  <a:pt x="121" y="14"/>
                </a:moveTo>
                <a:cubicBezTo>
                  <a:pt x="125" y="14"/>
                  <a:pt x="125" y="14"/>
                  <a:pt x="125" y="14"/>
                </a:cubicBezTo>
                <a:cubicBezTo>
                  <a:pt x="127" y="14"/>
                  <a:pt x="128" y="15"/>
                  <a:pt x="129" y="17"/>
                </a:cubicBezTo>
                <a:cubicBezTo>
                  <a:pt x="148" y="54"/>
                  <a:pt x="148" y="54"/>
                  <a:pt x="148" y="54"/>
                </a:cubicBezTo>
                <a:cubicBezTo>
                  <a:pt x="135" y="54"/>
                  <a:pt x="135" y="54"/>
                  <a:pt x="135" y="54"/>
                </a:cubicBezTo>
                <a:cubicBezTo>
                  <a:pt x="135" y="43"/>
                  <a:pt x="135" y="43"/>
                  <a:pt x="135" y="43"/>
                </a:cubicBezTo>
                <a:cubicBezTo>
                  <a:pt x="135" y="41"/>
                  <a:pt x="134" y="39"/>
                  <a:pt x="132" y="39"/>
                </a:cubicBezTo>
                <a:cubicBezTo>
                  <a:pt x="128" y="39"/>
                  <a:pt x="128" y="39"/>
                  <a:pt x="128" y="39"/>
                </a:cubicBezTo>
                <a:cubicBezTo>
                  <a:pt x="128" y="23"/>
                  <a:pt x="128" y="23"/>
                  <a:pt x="128" y="23"/>
                </a:cubicBezTo>
                <a:cubicBezTo>
                  <a:pt x="128" y="21"/>
                  <a:pt x="127" y="20"/>
                  <a:pt x="125" y="20"/>
                </a:cubicBezTo>
                <a:cubicBezTo>
                  <a:pt x="121" y="20"/>
                  <a:pt x="121" y="20"/>
                  <a:pt x="121" y="20"/>
                </a:cubicBezTo>
                <a:lnTo>
                  <a:pt x="121" y="14"/>
                </a:lnTo>
                <a:close/>
                <a:moveTo>
                  <a:pt x="129" y="46"/>
                </a:moveTo>
                <a:cubicBezTo>
                  <a:pt x="129" y="54"/>
                  <a:pt x="129" y="54"/>
                  <a:pt x="129" y="54"/>
                </a:cubicBezTo>
                <a:cubicBezTo>
                  <a:pt x="113" y="54"/>
                  <a:pt x="113" y="54"/>
                  <a:pt x="113" y="54"/>
                </a:cubicBezTo>
                <a:cubicBezTo>
                  <a:pt x="110" y="54"/>
                  <a:pt x="107" y="56"/>
                  <a:pt x="106" y="58"/>
                </a:cubicBezTo>
                <a:cubicBezTo>
                  <a:pt x="102" y="68"/>
                  <a:pt x="102" y="68"/>
                  <a:pt x="102" y="68"/>
                </a:cubicBezTo>
                <a:cubicBezTo>
                  <a:pt x="102" y="68"/>
                  <a:pt x="101" y="68"/>
                  <a:pt x="101" y="68"/>
                </a:cubicBezTo>
                <a:cubicBezTo>
                  <a:pt x="59" y="68"/>
                  <a:pt x="59" y="68"/>
                  <a:pt x="59" y="68"/>
                </a:cubicBezTo>
                <a:cubicBezTo>
                  <a:pt x="59" y="68"/>
                  <a:pt x="58" y="68"/>
                  <a:pt x="58" y="68"/>
                </a:cubicBezTo>
                <a:cubicBezTo>
                  <a:pt x="54" y="58"/>
                  <a:pt x="54" y="58"/>
                  <a:pt x="54" y="58"/>
                </a:cubicBezTo>
                <a:cubicBezTo>
                  <a:pt x="53" y="56"/>
                  <a:pt x="50" y="54"/>
                  <a:pt x="47" y="54"/>
                </a:cubicBezTo>
                <a:cubicBezTo>
                  <a:pt x="31" y="54"/>
                  <a:pt x="31" y="54"/>
                  <a:pt x="31" y="54"/>
                </a:cubicBezTo>
                <a:cubicBezTo>
                  <a:pt x="31" y="46"/>
                  <a:pt x="31" y="46"/>
                  <a:pt x="31" y="46"/>
                </a:cubicBezTo>
                <a:lnTo>
                  <a:pt x="129" y="46"/>
                </a:lnTo>
                <a:close/>
                <a:moveTo>
                  <a:pt x="45" y="6"/>
                </a:moveTo>
                <a:cubicBezTo>
                  <a:pt x="115" y="6"/>
                  <a:pt x="115" y="6"/>
                  <a:pt x="115" y="6"/>
                </a:cubicBezTo>
                <a:cubicBezTo>
                  <a:pt x="115" y="20"/>
                  <a:pt x="115" y="20"/>
                  <a:pt x="115" y="20"/>
                </a:cubicBezTo>
                <a:cubicBezTo>
                  <a:pt x="45" y="20"/>
                  <a:pt x="45" y="20"/>
                  <a:pt x="45" y="20"/>
                </a:cubicBezTo>
                <a:lnTo>
                  <a:pt x="45" y="6"/>
                </a:lnTo>
                <a:close/>
                <a:moveTo>
                  <a:pt x="122" y="26"/>
                </a:moveTo>
                <a:cubicBezTo>
                  <a:pt x="122" y="39"/>
                  <a:pt x="122" y="39"/>
                  <a:pt x="122" y="39"/>
                </a:cubicBezTo>
                <a:cubicBezTo>
                  <a:pt x="38" y="39"/>
                  <a:pt x="38" y="39"/>
                  <a:pt x="38" y="39"/>
                </a:cubicBezTo>
                <a:cubicBezTo>
                  <a:pt x="38" y="26"/>
                  <a:pt x="38" y="26"/>
                  <a:pt x="38" y="26"/>
                </a:cubicBezTo>
                <a:lnTo>
                  <a:pt x="122" y="26"/>
                </a:lnTo>
                <a:close/>
                <a:moveTo>
                  <a:pt x="31" y="17"/>
                </a:moveTo>
                <a:cubicBezTo>
                  <a:pt x="32" y="15"/>
                  <a:pt x="33" y="14"/>
                  <a:pt x="35" y="14"/>
                </a:cubicBezTo>
                <a:cubicBezTo>
                  <a:pt x="39" y="14"/>
                  <a:pt x="39" y="14"/>
                  <a:pt x="39" y="14"/>
                </a:cubicBezTo>
                <a:cubicBezTo>
                  <a:pt x="39" y="20"/>
                  <a:pt x="39" y="20"/>
                  <a:pt x="39" y="20"/>
                </a:cubicBezTo>
                <a:cubicBezTo>
                  <a:pt x="35" y="20"/>
                  <a:pt x="35" y="20"/>
                  <a:pt x="35" y="20"/>
                </a:cubicBezTo>
                <a:cubicBezTo>
                  <a:pt x="33" y="20"/>
                  <a:pt x="32" y="21"/>
                  <a:pt x="32" y="23"/>
                </a:cubicBezTo>
                <a:cubicBezTo>
                  <a:pt x="32" y="39"/>
                  <a:pt x="32" y="39"/>
                  <a:pt x="32" y="39"/>
                </a:cubicBezTo>
                <a:cubicBezTo>
                  <a:pt x="28" y="39"/>
                  <a:pt x="28" y="39"/>
                  <a:pt x="28" y="39"/>
                </a:cubicBezTo>
                <a:cubicBezTo>
                  <a:pt x="26" y="39"/>
                  <a:pt x="25" y="41"/>
                  <a:pt x="25" y="43"/>
                </a:cubicBezTo>
                <a:cubicBezTo>
                  <a:pt x="25" y="54"/>
                  <a:pt x="25" y="54"/>
                  <a:pt x="25" y="54"/>
                </a:cubicBezTo>
                <a:cubicBezTo>
                  <a:pt x="12" y="54"/>
                  <a:pt x="12" y="54"/>
                  <a:pt x="12" y="54"/>
                </a:cubicBezTo>
                <a:lnTo>
                  <a:pt x="31" y="17"/>
                </a:lnTo>
                <a:close/>
                <a:moveTo>
                  <a:pt x="149" y="118"/>
                </a:moveTo>
                <a:cubicBezTo>
                  <a:pt x="11" y="118"/>
                  <a:pt x="11" y="118"/>
                  <a:pt x="11" y="118"/>
                </a:cubicBezTo>
                <a:cubicBezTo>
                  <a:pt x="9" y="118"/>
                  <a:pt x="7" y="116"/>
                  <a:pt x="7" y="114"/>
                </a:cubicBezTo>
                <a:cubicBezTo>
                  <a:pt x="7" y="65"/>
                  <a:pt x="7" y="65"/>
                  <a:pt x="7" y="65"/>
                </a:cubicBezTo>
                <a:cubicBezTo>
                  <a:pt x="7" y="63"/>
                  <a:pt x="9" y="61"/>
                  <a:pt x="11" y="61"/>
                </a:cubicBezTo>
                <a:cubicBezTo>
                  <a:pt x="47" y="61"/>
                  <a:pt x="47" y="61"/>
                  <a:pt x="47" y="61"/>
                </a:cubicBezTo>
                <a:cubicBezTo>
                  <a:pt x="47" y="61"/>
                  <a:pt x="48" y="61"/>
                  <a:pt x="48" y="61"/>
                </a:cubicBezTo>
                <a:cubicBezTo>
                  <a:pt x="52" y="71"/>
                  <a:pt x="52" y="71"/>
                  <a:pt x="52" y="71"/>
                </a:cubicBezTo>
                <a:cubicBezTo>
                  <a:pt x="53" y="74"/>
                  <a:pt x="56" y="75"/>
                  <a:pt x="59" y="75"/>
                </a:cubicBezTo>
                <a:cubicBezTo>
                  <a:pt x="101" y="75"/>
                  <a:pt x="101" y="75"/>
                  <a:pt x="101" y="75"/>
                </a:cubicBezTo>
                <a:cubicBezTo>
                  <a:pt x="104" y="75"/>
                  <a:pt x="107" y="74"/>
                  <a:pt x="108" y="71"/>
                </a:cubicBezTo>
                <a:cubicBezTo>
                  <a:pt x="112" y="61"/>
                  <a:pt x="112" y="61"/>
                  <a:pt x="112" y="61"/>
                </a:cubicBezTo>
                <a:cubicBezTo>
                  <a:pt x="112" y="61"/>
                  <a:pt x="112" y="61"/>
                  <a:pt x="112" y="61"/>
                </a:cubicBezTo>
                <a:cubicBezTo>
                  <a:pt x="112" y="61"/>
                  <a:pt x="113" y="61"/>
                  <a:pt x="113" y="61"/>
                </a:cubicBezTo>
                <a:cubicBezTo>
                  <a:pt x="149" y="61"/>
                  <a:pt x="149" y="61"/>
                  <a:pt x="149" y="61"/>
                </a:cubicBezTo>
                <a:cubicBezTo>
                  <a:pt x="151" y="61"/>
                  <a:pt x="153" y="63"/>
                  <a:pt x="153" y="65"/>
                </a:cubicBezTo>
                <a:cubicBezTo>
                  <a:pt x="153" y="114"/>
                  <a:pt x="153" y="114"/>
                  <a:pt x="153" y="114"/>
                </a:cubicBezTo>
                <a:cubicBezTo>
                  <a:pt x="153" y="114"/>
                  <a:pt x="153" y="114"/>
                  <a:pt x="153" y="114"/>
                </a:cubicBezTo>
                <a:cubicBezTo>
                  <a:pt x="153" y="116"/>
                  <a:pt x="151" y="118"/>
                  <a:pt x="149" y="11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1" name="Freeform 91">
            <a:extLst>
              <a:ext uri="{FF2B5EF4-FFF2-40B4-BE49-F238E27FC236}">
                <a16:creationId xmlns:a16="http://schemas.microsoft.com/office/drawing/2014/main" xmlns="" id="{06ED7FFF-FC46-4F30-BDF9-D26B432E607E}"/>
              </a:ext>
            </a:extLst>
          </p:cNvPr>
          <p:cNvSpPr>
            <a:spLocks noEditPoints="1"/>
          </p:cNvSpPr>
          <p:nvPr/>
        </p:nvSpPr>
        <p:spPr bwMode="auto">
          <a:xfrm>
            <a:off x="5568950" y="2941638"/>
            <a:ext cx="125413" cy="103188"/>
          </a:xfrm>
          <a:custGeom>
            <a:avLst/>
            <a:gdLst>
              <a:gd name="T0" fmla="*/ 33 w 37"/>
              <a:gd name="T1" fmla="*/ 6 h 30"/>
              <a:gd name="T2" fmla="*/ 20 w 37"/>
              <a:gd name="T3" fmla="*/ 0 h 30"/>
              <a:gd name="T4" fmla="*/ 1 w 37"/>
              <a:gd name="T5" fmla="*/ 15 h 30"/>
              <a:gd name="T6" fmla="*/ 4 w 37"/>
              <a:gd name="T7" fmla="*/ 25 h 30"/>
              <a:gd name="T8" fmla="*/ 17 w 37"/>
              <a:gd name="T9" fmla="*/ 30 h 30"/>
              <a:gd name="T10" fmla="*/ 36 w 37"/>
              <a:gd name="T11" fmla="*/ 16 h 30"/>
              <a:gd name="T12" fmla="*/ 33 w 37"/>
              <a:gd name="T13" fmla="*/ 6 h 30"/>
              <a:gd name="T14" fmla="*/ 28 w 37"/>
              <a:gd name="T15" fmla="*/ 15 h 30"/>
              <a:gd name="T16" fmla="*/ 17 w 37"/>
              <a:gd name="T17" fmla="*/ 22 h 30"/>
              <a:gd name="T18" fmla="*/ 10 w 37"/>
              <a:gd name="T19" fmla="*/ 20 h 30"/>
              <a:gd name="T20" fmla="*/ 8 w 37"/>
              <a:gd name="T21" fmla="*/ 16 h 30"/>
              <a:gd name="T22" fmla="*/ 20 w 37"/>
              <a:gd name="T23" fmla="*/ 8 h 30"/>
              <a:gd name="T24" fmla="*/ 27 w 37"/>
              <a:gd name="T25" fmla="*/ 11 h 30"/>
              <a:gd name="T26" fmla="*/ 28 w 37"/>
              <a:gd name="T27" fmla="*/ 15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37" h="30">
                <a:moveTo>
                  <a:pt x="33" y="6"/>
                </a:moveTo>
                <a:cubicBezTo>
                  <a:pt x="30" y="2"/>
                  <a:pt x="25" y="0"/>
                  <a:pt x="20" y="0"/>
                </a:cubicBezTo>
                <a:cubicBezTo>
                  <a:pt x="10" y="0"/>
                  <a:pt x="2" y="7"/>
                  <a:pt x="1" y="15"/>
                </a:cubicBezTo>
                <a:cubicBezTo>
                  <a:pt x="0" y="18"/>
                  <a:pt x="1" y="22"/>
                  <a:pt x="4" y="25"/>
                </a:cubicBezTo>
                <a:cubicBezTo>
                  <a:pt x="7" y="28"/>
                  <a:pt x="12" y="30"/>
                  <a:pt x="17" y="30"/>
                </a:cubicBezTo>
                <a:cubicBezTo>
                  <a:pt x="27" y="30"/>
                  <a:pt x="35" y="24"/>
                  <a:pt x="36" y="16"/>
                </a:cubicBezTo>
                <a:cubicBezTo>
                  <a:pt x="37" y="12"/>
                  <a:pt x="35" y="8"/>
                  <a:pt x="33" y="6"/>
                </a:cubicBezTo>
                <a:close/>
                <a:moveTo>
                  <a:pt x="28" y="15"/>
                </a:moveTo>
                <a:cubicBezTo>
                  <a:pt x="28" y="19"/>
                  <a:pt x="23" y="22"/>
                  <a:pt x="17" y="22"/>
                </a:cubicBezTo>
                <a:cubicBezTo>
                  <a:pt x="14" y="22"/>
                  <a:pt x="11" y="21"/>
                  <a:pt x="10" y="20"/>
                </a:cubicBezTo>
                <a:cubicBezTo>
                  <a:pt x="9" y="18"/>
                  <a:pt x="8" y="17"/>
                  <a:pt x="8" y="16"/>
                </a:cubicBezTo>
                <a:cubicBezTo>
                  <a:pt x="9" y="11"/>
                  <a:pt x="14" y="8"/>
                  <a:pt x="20" y="8"/>
                </a:cubicBezTo>
                <a:cubicBezTo>
                  <a:pt x="23" y="8"/>
                  <a:pt x="26" y="9"/>
                  <a:pt x="27" y="11"/>
                </a:cubicBezTo>
                <a:cubicBezTo>
                  <a:pt x="28" y="12"/>
                  <a:pt x="29" y="13"/>
                  <a:pt x="28" y="1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2" name="Freeform 92">
            <a:extLst>
              <a:ext uri="{FF2B5EF4-FFF2-40B4-BE49-F238E27FC236}">
                <a16:creationId xmlns:a16="http://schemas.microsoft.com/office/drawing/2014/main" xmlns="" id="{91D5DE30-F15D-4271-83A5-2E0F4BB90A19}"/>
              </a:ext>
            </a:extLst>
          </p:cNvPr>
          <p:cNvSpPr>
            <a:spLocks noEditPoints="1"/>
          </p:cNvSpPr>
          <p:nvPr/>
        </p:nvSpPr>
        <p:spPr bwMode="auto">
          <a:xfrm>
            <a:off x="5548313" y="3055938"/>
            <a:ext cx="133350" cy="244475"/>
          </a:xfrm>
          <a:custGeom>
            <a:avLst/>
            <a:gdLst>
              <a:gd name="T0" fmla="*/ 35 w 39"/>
              <a:gd name="T1" fmla="*/ 55 h 71"/>
              <a:gd name="T2" fmla="*/ 34 w 39"/>
              <a:gd name="T3" fmla="*/ 42 h 71"/>
              <a:gd name="T4" fmla="*/ 34 w 39"/>
              <a:gd name="T5" fmla="*/ 40 h 71"/>
              <a:gd name="T6" fmla="*/ 38 w 39"/>
              <a:gd name="T7" fmla="*/ 25 h 71"/>
              <a:gd name="T8" fmla="*/ 38 w 39"/>
              <a:gd name="T9" fmla="*/ 25 h 71"/>
              <a:gd name="T10" fmla="*/ 35 w 39"/>
              <a:gd name="T11" fmla="*/ 8 h 71"/>
              <a:gd name="T12" fmla="*/ 21 w 39"/>
              <a:gd name="T13" fmla="*/ 1 h 71"/>
              <a:gd name="T14" fmla="*/ 2 w 39"/>
              <a:gd name="T15" fmla="*/ 10 h 71"/>
              <a:gd name="T16" fmla="*/ 1 w 39"/>
              <a:gd name="T17" fmla="*/ 15 h 71"/>
              <a:gd name="T18" fmla="*/ 3 w 39"/>
              <a:gd name="T19" fmla="*/ 17 h 71"/>
              <a:gd name="T20" fmla="*/ 4 w 39"/>
              <a:gd name="T21" fmla="*/ 30 h 71"/>
              <a:gd name="T22" fmla="*/ 1 w 39"/>
              <a:gd name="T23" fmla="*/ 48 h 71"/>
              <a:gd name="T24" fmla="*/ 1 w 39"/>
              <a:gd name="T25" fmla="*/ 48 h 71"/>
              <a:gd name="T26" fmla="*/ 4 w 39"/>
              <a:gd name="T27" fmla="*/ 65 h 71"/>
              <a:gd name="T28" fmla="*/ 19 w 39"/>
              <a:gd name="T29" fmla="*/ 71 h 71"/>
              <a:gd name="T30" fmla="*/ 37 w 39"/>
              <a:gd name="T31" fmla="*/ 61 h 71"/>
              <a:gd name="T32" fmla="*/ 37 w 39"/>
              <a:gd name="T33" fmla="*/ 57 h 71"/>
              <a:gd name="T34" fmla="*/ 35 w 39"/>
              <a:gd name="T35" fmla="*/ 55 h 71"/>
              <a:gd name="T36" fmla="*/ 30 w 39"/>
              <a:gd name="T37" fmla="*/ 23 h 71"/>
              <a:gd name="T38" fmla="*/ 27 w 39"/>
              <a:gd name="T39" fmla="*/ 38 h 71"/>
              <a:gd name="T40" fmla="*/ 26 w 39"/>
              <a:gd name="T41" fmla="*/ 41 h 71"/>
              <a:gd name="T42" fmla="*/ 26 w 39"/>
              <a:gd name="T43" fmla="*/ 41 h 71"/>
              <a:gd name="T44" fmla="*/ 29 w 39"/>
              <a:gd name="T45" fmla="*/ 59 h 71"/>
              <a:gd name="T46" fmla="*/ 26 w 39"/>
              <a:gd name="T47" fmla="*/ 62 h 71"/>
              <a:gd name="T48" fmla="*/ 18 w 39"/>
              <a:gd name="T49" fmla="*/ 63 h 71"/>
              <a:gd name="T50" fmla="*/ 10 w 39"/>
              <a:gd name="T51" fmla="*/ 60 h 71"/>
              <a:gd name="T52" fmla="*/ 8 w 39"/>
              <a:gd name="T53" fmla="*/ 49 h 71"/>
              <a:gd name="T54" fmla="*/ 12 w 39"/>
              <a:gd name="T55" fmla="*/ 31 h 71"/>
              <a:gd name="T56" fmla="*/ 12 w 39"/>
              <a:gd name="T57" fmla="*/ 31 h 71"/>
              <a:gd name="T58" fmla="*/ 10 w 39"/>
              <a:gd name="T59" fmla="*/ 12 h 71"/>
              <a:gd name="T60" fmla="*/ 13 w 39"/>
              <a:gd name="T61" fmla="*/ 10 h 71"/>
              <a:gd name="T62" fmla="*/ 21 w 39"/>
              <a:gd name="T63" fmla="*/ 9 h 71"/>
              <a:gd name="T64" fmla="*/ 28 w 39"/>
              <a:gd name="T65" fmla="*/ 12 h 71"/>
              <a:gd name="T66" fmla="*/ 30 w 39"/>
              <a:gd name="T67" fmla="*/ 23 h 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39" h="71">
                <a:moveTo>
                  <a:pt x="35" y="55"/>
                </a:moveTo>
                <a:cubicBezTo>
                  <a:pt x="34" y="54"/>
                  <a:pt x="32" y="52"/>
                  <a:pt x="34" y="42"/>
                </a:cubicBezTo>
                <a:cubicBezTo>
                  <a:pt x="34" y="42"/>
                  <a:pt x="34" y="41"/>
                  <a:pt x="34" y="40"/>
                </a:cubicBezTo>
                <a:cubicBezTo>
                  <a:pt x="35" y="37"/>
                  <a:pt x="36" y="31"/>
                  <a:pt x="38" y="25"/>
                </a:cubicBezTo>
                <a:cubicBezTo>
                  <a:pt x="38" y="25"/>
                  <a:pt x="38" y="25"/>
                  <a:pt x="38" y="25"/>
                </a:cubicBezTo>
                <a:cubicBezTo>
                  <a:pt x="39" y="18"/>
                  <a:pt x="38" y="12"/>
                  <a:pt x="35" y="8"/>
                </a:cubicBezTo>
                <a:cubicBezTo>
                  <a:pt x="32" y="4"/>
                  <a:pt x="27" y="1"/>
                  <a:pt x="21" y="1"/>
                </a:cubicBezTo>
                <a:cubicBezTo>
                  <a:pt x="13" y="0"/>
                  <a:pt x="4" y="5"/>
                  <a:pt x="2" y="10"/>
                </a:cubicBezTo>
                <a:cubicBezTo>
                  <a:pt x="0" y="12"/>
                  <a:pt x="1" y="14"/>
                  <a:pt x="1" y="15"/>
                </a:cubicBezTo>
                <a:cubicBezTo>
                  <a:pt x="2" y="16"/>
                  <a:pt x="3" y="17"/>
                  <a:pt x="3" y="17"/>
                </a:cubicBezTo>
                <a:cubicBezTo>
                  <a:pt x="4" y="18"/>
                  <a:pt x="7" y="19"/>
                  <a:pt x="4" y="30"/>
                </a:cubicBezTo>
                <a:cubicBezTo>
                  <a:pt x="4" y="31"/>
                  <a:pt x="1" y="46"/>
                  <a:pt x="1" y="48"/>
                </a:cubicBezTo>
                <a:cubicBezTo>
                  <a:pt x="1" y="48"/>
                  <a:pt x="1" y="48"/>
                  <a:pt x="1" y="48"/>
                </a:cubicBezTo>
                <a:cubicBezTo>
                  <a:pt x="0" y="54"/>
                  <a:pt x="1" y="60"/>
                  <a:pt x="4" y="65"/>
                </a:cubicBezTo>
                <a:cubicBezTo>
                  <a:pt x="10" y="71"/>
                  <a:pt x="19" y="71"/>
                  <a:pt x="19" y="71"/>
                </a:cubicBezTo>
                <a:cubicBezTo>
                  <a:pt x="27" y="71"/>
                  <a:pt x="35" y="66"/>
                  <a:pt x="37" y="61"/>
                </a:cubicBezTo>
                <a:cubicBezTo>
                  <a:pt x="39" y="59"/>
                  <a:pt x="38" y="57"/>
                  <a:pt x="37" y="57"/>
                </a:cubicBezTo>
                <a:cubicBezTo>
                  <a:pt x="37" y="56"/>
                  <a:pt x="36" y="55"/>
                  <a:pt x="35" y="55"/>
                </a:cubicBezTo>
                <a:close/>
                <a:moveTo>
                  <a:pt x="30" y="23"/>
                </a:moveTo>
                <a:cubicBezTo>
                  <a:pt x="29" y="29"/>
                  <a:pt x="28" y="35"/>
                  <a:pt x="27" y="38"/>
                </a:cubicBezTo>
                <a:cubicBezTo>
                  <a:pt x="26" y="40"/>
                  <a:pt x="26" y="40"/>
                  <a:pt x="26" y="41"/>
                </a:cubicBezTo>
                <a:cubicBezTo>
                  <a:pt x="26" y="41"/>
                  <a:pt x="26" y="41"/>
                  <a:pt x="26" y="41"/>
                </a:cubicBezTo>
                <a:cubicBezTo>
                  <a:pt x="24" y="52"/>
                  <a:pt x="26" y="57"/>
                  <a:pt x="29" y="59"/>
                </a:cubicBezTo>
                <a:cubicBezTo>
                  <a:pt x="28" y="60"/>
                  <a:pt x="27" y="61"/>
                  <a:pt x="26" y="62"/>
                </a:cubicBezTo>
                <a:cubicBezTo>
                  <a:pt x="24" y="63"/>
                  <a:pt x="21" y="64"/>
                  <a:pt x="18" y="63"/>
                </a:cubicBezTo>
                <a:cubicBezTo>
                  <a:pt x="15" y="63"/>
                  <a:pt x="12" y="62"/>
                  <a:pt x="10" y="60"/>
                </a:cubicBezTo>
                <a:cubicBezTo>
                  <a:pt x="8" y="57"/>
                  <a:pt x="8" y="54"/>
                  <a:pt x="8" y="49"/>
                </a:cubicBezTo>
                <a:cubicBezTo>
                  <a:pt x="9" y="47"/>
                  <a:pt x="12" y="32"/>
                  <a:pt x="12" y="31"/>
                </a:cubicBezTo>
                <a:cubicBezTo>
                  <a:pt x="12" y="31"/>
                  <a:pt x="12" y="31"/>
                  <a:pt x="12" y="31"/>
                </a:cubicBezTo>
                <a:cubicBezTo>
                  <a:pt x="14" y="20"/>
                  <a:pt x="12" y="15"/>
                  <a:pt x="10" y="12"/>
                </a:cubicBezTo>
                <a:cubicBezTo>
                  <a:pt x="10" y="12"/>
                  <a:pt x="11" y="11"/>
                  <a:pt x="13" y="10"/>
                </a:cubicBezTo>
                <a:cubicBezTo>
                  <a:pt x="15" y="9"/>
                  <a:pt x="18" y="8"/>
                  <a:pt x="21" y="9"/>
                </a:cubicBezTo>
                <a:cubicBezTo>
                  <a:pt x="24" y="9"/>
                  <a:pt x="27" y="10"/>
                  <a:pt x="28" y="12"/>
                </a:cubicBezTo>
                <a:cubicBezTo>
                  <a:pt x="30" y="15"/>
                  <a:pt x="31" y="19"/>
                  <a:pt x="30" y="2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3" name="Freeform 93">
            <a:extLst>
              <a:ext uri="{FF2B5EF4-FFF2-40B4-BE49-F238E27FC236}">
                <a16:creationId xmlns:a16="http://schemas.microsoft.com/office/drawing/2014/main" xmlns="" id="{F18DB871-C48C-4BB4-AA6D-C540DBFEB996}"/>
              </a:ext>
            </a:extLst>
          </p:cNvPr>
          <p:cNvSpPr>
            <a:spLocks noEditPoints="1"/>
          </p:cNvSpPr>
          <p:nvPr/>
        </p:nvSpPr>
        <p:spPr bwMode="auto">
          <a:xfrm>
            <a:off x="5346700" y="2867025"/>
            <a:ext cx="546100" cy="508000"/>
          </a:xfrm>
          <a:custGeom>
            <a:avLst/>
            <a:gdLst>
              <a:gd name="T0" fmla="*/ 144 w 160"/>
              <a:gd name="T1" fmla="*/ 118 h 148"/>
              <a:gd name="T2" fmla="*/ 160 w 160"/>
              <a:gd name="T3" fmla="*/ 73 h 148"/>
              <a:gd name="T4" fmla="*/ 136 w 160"/>
              <a:gd name="T5" fmla="*/ 21 h 148"/>
              <a:gd name="T6" fmla="*/ 80 w 160"/>
              <a:gd name="T7" fmla="*/ 0 h 148"/>
              <a:gd name="T8" fmla="*/ 24 w 160"/>
              <a:gd name="T9" fmla="*/ 21 h 148"/>
              <a:gd name="T10" fmla="*/ 0 w 160"/>
              <a:gd name="T11" fmla="*/ 73 h 148"/>
              <a:gd name="T12" fmla="*/ 24 w 160"/>
              <a:gd name="T13" fmla="*/ 125 h 148"/>
              <a:gd name="T14" fmla="*/ 80 w 160"/>
              <a:gd name="T15" fmla="*/ 146 h 148"/>
              <a:gd name="T16" fmla="*/ 118 w 160"/>
              <a:gd name="T17" fmla="*/ 138 h 148"/>
              <a:gd name="T18" fmla="*/ 146 w 160"/>
              <a:gd name="T19" fmla="*/ 148 h 148"/>
              <a:gd name="T20" fmla="*/ 147 w 160"/>
              <a:gd name="T21" fmla="*/ 148 h 148"/>
              <a:gd name="T22" fmla="*/ 150 w 160"/>
              <a:gd name="T23" fmla="*/ 147 h 148"/>
              <a:gd name="T24" fmla="*/ 151 w 160"/>
              <a:gd name="T25" fmla="*/ 143 h 148"/>
              <a:gd name="T26" fmla="*/ 144 w 160"/>
              <a:gd name="T27" fmla="*/ 118 h 148"/>
              <a:gd name="T28" fmla="*/ 119 w 160"/>
              <a:gd name="T29" fmla="*/ 130 h 148"/>
              <a:gd name="T30" fmla="*/ 116 w 160"/>
              <a:gd name="T31" fmla="*/ 130 h 148"/>
              <a:gd name="T32" fmla="*/ 80 w 160"/>
              <a:gd name="T33" fmla="*/ 139 h 148"/>
              <a:gd name="T34" fmla="*/ 8 w 160"/>
              <a:gd name="T35" fmla="*/ 73 h 148"/>
              <a:gd name="T36" fmla="*/ 80 w 160"/>
              <a:gd name="T37" fmla="*/ 8 h 148"/>
              <a:gd name="T38" fmla="*/ 152 w 160"/>
              <a:gd name="T39" fmla="*/ 73 h 148"/>
              <a:gd name="T40" fmla="*/ 136 w 160"/>
              <a:gd name="T41" fmla="*/ 114 h 148"/>
              <a:gd name="T42" fmla="*/ 136 w 160"/>
              <a:gd name="T43" fmla="*/ 118 h 148"/>
              <a:gd name="T44" fmla="*/ 142 w 160"/>
              <a:gd name="T45" fmla="*/ 138 h 148"/>
              <a:gd name="T46" fmla="*/ 119 w 160"/>
              <a:gd name="T47" fmla="*/ 130 h 1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60" h="148">
                <a:moveTo>
                  <a:pt x="144" y="118"/>
                </a:moveTo>
                <a:cubicBezTo>
                  <a:pt x="154" y="105"/>
                  <a:pt x="160" y="89"/>
                  <a:pt x="160" y="73"/>
                </a:cubicBezTo>
                <a:cubicBezTo>
                  <a:pt x="160" y="54"/>
                  <a:pt x="152" y="35"/>
                  <a:pt x="136" y="21"/>
                </a:cubicBezTo>
                <a:cubicBezTo>
                  <a:pt x="121" y="8"/>
                  <a:pt x="101" y="0"/>
                  <a:pt x="80" y="0"/>
                </a:cubicBezTo>
                <a:cubicBezTo>
                  <a:pt x="59" y="0"/>
                  <a:pt x="39" y="8"/>
                  <a:pt x="24" y="21"/>
                </a:cubicBezTo>
                <a:cubicBezTo>
                  <a:pt x="8" y="35"/>
                  <a:pt x="0" y="54"/>
                  <a:pt x="0" y="73"/>
                </a:cubicBezTo>
                <a:cubicBezTo>
                  <a:pt x="0" y="93"/>
                  <a:pt x="8" y="111"/>
                  <a:pt x="24" y="125"/>
                </a:cubicBezTo>
                <a:cubicBezTo>
                  <a:pt x="39" y="139"/>
                  <a:pt x="59" y="146"/>
                  <a:pt x="80" y="146"/>
                </a:cubicBezTo>
                <a:cubicBezTo>
                  <a:pt x="93" y="146"/>
                  <a:pt x="106" y="143"/>
                  <a:pt x="118" y="138"/>
                </a:cubicBezTo>
                <a:cubicBezTo>
                  <a:pt x="146" y="148"/>
                  <a:pt x="146" y="148"/>
                  <a:pt x="146" y="148"/>
                </a:cubicBezTo>
                <a:cubicBezTo>
                  <a:pt x="146" y="148"/>
                  <a:pt x="147" y="148"/>
                  <a:pt x="147" y="148"/>
                </a:cubicBezTo>
                <a:cubicBezTo>
                  <a:pt x="148" y="148"/>
                  <a:pt x="149" y="148"/>
                  <a:pt x="150" y="147"/>
                </a:cubicBezTo>
                <a:cubicBezTo>
                  <a:pt x="151" y="146"/>
                  <a:pt x="151" y="145"/>
                  <a:pt x="151" y="143"/>
                </a:cubicBezTo>
                <a:lnTo>
                  <a:pt x="144" y="118"/>
                </a:lnTo>
                <a:close/>
                <a:moveTo>
                  <a:pt x="119" y="130"/>
                </a:moveTo>
                <a:cubicBezTo>
                  <a:pt x="118" y="129"/>
                  <a:pt x="117" y="129"/>
                  <a:pt x="116" y="130"/>
                </a:cubicBezTo>
                <a:cubicBezTo>
                  <a:pt x="105" y="136"/>
                  <a:pt x="93" y="139"/>
                  <a:pt x="80" y="139"/>
                </a:cubicBezTo>
                <a:cubicBezTo>
                  <a:pt x="40" y="139"/>
                  <a:pt x="8" y="109"/>
                  <a:pt x="8" y="73"/>
                </a:cubicBezTo>
                <a:cubicBezTo>
                  <a:pt x="8" y="37"/>
                  <a:pt x="40" y="8"/>
                  <a:pt x="80" y="8"/>
                </a:cubicBezTo>
                <a:cubicBezTo>
                  <a:pt x="120" y="8"/>
                  <a:pt x="152" y="37"/>
                  <a:pt x="152" y="73"/>
                </a:cubicBezTo>
                <a:cubicBezTo>
                  <a:pt x="152" y="88"/>
                  <a:pt x="147" y="102"/>
                  <a:pt x="136" y="114"/>
                </a:cubicBezTo>
                <a:cubicBezTo>
                  <a:pt x="136" y="115"/>
                  <a:pt x="135" y="116"/>
                  <a:pt x="136" y="118"/>
                </a:cubicBezTo>
                <a:cubicBezTo>
                  <a:pt x="142" y="138"/>
                  <a:pt x="142" y="138"/>
                  <a:pt x="142" y="138"/>
                </a:cubicBezTo>
                <a:lnTo>
                  <a:pt x="119" y="13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4" name="Freeform 94">
            <a:extLst>
              <a:ext uri="{FF2B5EF4-FFF2-40B4-BE49-F238E27FC236}">
                <a16:creationId xmlns:a16="http://schemas.microsoft.com/office/drawing/2014/main" xmlns="" id="{B3A03F0E-FA99-4FD8-AF60-192EF2155763}"/>
              </a:ext>
            </a:extLst>
          </p:cNvPr>
          <p:cNvSpPr>
            <a:spLocks noEditPoints="1"/>
          </p:cNvSpPr>
          <p:nvPr/>
        </p:nvSpPr>
        <p:spPr bwMode="auto">
          <a:xfrm>
            <a:off x="5346700" y="3471863"/>
            <a:ext cx="539750" cy="550863"/>
          </a:xfrm>
          <a:custGeom>
            <a:avLst/>
            <a:gdLst>
              <a:gd name="T0" fmla="*/ 103 w 158"/>
              <a:gd name="T1" fmla="*/ 0 h 160"/>
              <a:gd name="T2" fmla="*/ 49 w 158"/>
              <a:gd name="T3" fmla="*/ 54 h 160"/>
              <a:gd name="T4" fmla="*/ 53 w 158"/>
              <a:gd name="T5" fmla="*/ 73 h 160"/>
              <a:gd name="T6" fmla="*/ 1 w 158"/>
              <a:gd name="T7" fmla="*/ 125 h 160"/>
              <a:gd name="T8" fmla="*/ 0 w 158"/>
              <a:gd name="T9" fmla="*/ 128 h 160"/>
              <a:gd name="T10" fmla="*/ 0 w 158"/>
              <a:gd name="T11" fmla="*/ 156 h 160"/>
              <a:gd name="T12" fmla="*/ 4 w 158"/>
              <a:gd name="T13" fmla="*/ 160 h 160"/>
              <a:gd name="T14" fmla="*/ 27 w 158"/>
              <a:gd name="T15" fmla="*/ 160 h 160"/>
              <a:gd name="T16" fmla="*/ 30 w 158"/>
              <a:gd name="T17" fmla="*/ 159 h 160"/>
              <a:gd name="T18" fmla="*/ 38 w 158"/>
              <a:gd name="T19" fmla="*/ 151 h 160"/>
              <a:gd name="T20" fmla="*/ 39 w 158"/>
              <a:gd name="T21" fmla="*/ 148 h 160"/>
              <a:gd name="T22" fmla="*/ 39 w 158"/>
              <a:gd name="T23" fmla="*/ 139 h 160"/>
              <a:gd name="T24" fmla="*/ 49 w 158"/>
              <a:gd name="T25" fmla="*/ 139 h 160"/>
              <a:gd name="T26" fmla="*/ 53 w 158"/>
              <a:gd name="T27" fmla="*/ 135 h 160"/>
              <a:gd name="T28" fmla="*/ 53 w 158"/>
              <a:gd name="T29" fmla="*/ 131 h 160"/>
              <a:gd name="T30" fmla="*/ 56 w 158"/>
              <a:gd name="T31" fmla="*/ 131 h 160"/>
              <a:gd name="T32" fmla="*/ 60 w 158"/>
              <a:gd name="T33" fmla="*/ 127 h 160"/>
              <a:gd name="T34" fmla="*/ 60 w 158"/>
              <a:gd name="T35" fmla="*/ 118 h 160"/>
              <a:gd name="T36" fmla="*/ 69 w 158"/>
              <a:gd name="T37" fmla="*/ 118 h 160"/>
              <a:gd name="T38" fmla="*/ 72 w 158"/>
              <a:gd name="T39" fmla="*/ 117 h 160"/>
              <a:gd name="T40" fmla="*/ 84 w 158"/>
              <a:gd name="T41" fmla="*/ 105 h 160"/>
              <a:gd name="T42" fmla="*/ 103 w 158"/>
              <a:gd name="T43" fmla="*/ 108 h 160"/>
              <a:gd name="T44" fmla="*/ 158 w 158"/>
              <a:gd name="T45" fmla="*/ 54 h 160"/>
              <a:gd name="T46" fmla="*/ 103 w 158"/>
              <a:gd name="T47" fmla="*/ 0 h 160"/>
              <a:gd name="T48" fmla="*/ 103 w 158"/>
              <a:gd name="T49" fmla="*/ 100 h 160"/>
              <a:gd name="T50" fmla="*/ 85 w 158"/>
              <a:gd name="T51" fmla="*/ 96 h 160"/>
              <a:gd name="T52" fmla="*/ 81 w 158"/>
              <a:gd name="T53" fmla="*/ 97 h 160"/>
              <a:gd name="T54" fmla="*/ 81 w 158"/>
              <a:gd name="T55" fmla="*/ 97 h 160"/>
              <a:gd name="T56" fmla="*/ 67 w 158"/>
              <a:gd name="T57" fmla="*/ 110 h 160"/>
              <a:gd name="T58" fmla="*/ 57 w 158"/>
              <a:gd name="T59" fmla="*/ 110 h 160"/>
              <a:gd name="T60" fmla="*/ 53 w 158"/>
              <a:gd name="T61" fmla="*/ 114 h 160"/>
              <a:gd name="T62" fmla="*/ 53 w 158"/>
              <a:gd name="T63" fmla="*/ 123 h 160"/>
              <a:gd name="T64" fmla="*/ 49 w 158"/>
              <a:gd name="T65" fmla="*/ 123 h 160"/>
              <a:gd name="T66" fmla="*/ 45 w 158"/>
              <a:gd name="T67" fmla="*/ 127 h 160"/>
              <a:gd name="T68" fmla="*/ 45 w 158"/>
              <a:gd name="T69" fmla="*/ 131 h 160"/>
              <a:gd name="T70" fmla="*/ 35 w 158"/>
              <a:gd name="T71" fmla="*/ 131 h 160"/>
              <a:gd name="T72" fmla="*/ 31 w 158"/>
              <a:gd name="T73" fmla="*/ 135 h 160"/>
              <a:gd name="T74" fmla="*/ 31 w 158"/>
              <a:gd name="T75" fmla="*/ 147 h 160"/>
              <a:gd name="T76" fmla="*/ 26 w 158"/>
              <a:gd name="T77" fmla="*/ 152 h 160"/>
              <a:gd name="T78" fmla="*/ 8 w 158"/>
              <a:gd name="T79" fmla="*/ 152 h 160"/>
              <a:gd name="T80" fmla="*/ 8 w 158"/>
              <a:gd name="T81" fmla="*/ 147 h 160"/>
              <a:gd name="T82" fmla="*/ 56 w 158"/>
              <a:gd name="T83" fmla="*/ 98 h 160"/>
              <a:gd name="T84" fmla="*/ 56 w 158"/>
              <a:gd name="T85" fmla="*/ 93 h 160"/>
              <a:gd name="T86" fmla="*/ 51 w 158"/>
              <a:gd name="T87" fmla="*/ 93 h 160"/>
              <a:gd name="T88" fmla="*/ 8 w 158"/>
              <a:gd name="T89" fmla="*/ 137 h 160"/>
              <a:gd name="T90" fmla="*/ 8 w 158"/>
              <a:gd name="T91" fmla="*/ 129 h 160"/>
              <a:gd name="T92" fmla="*/ 60 w 158"/>
              <a:gd name="T93" fmla="*/ 77 h 160"/>
              <a:gd name="T94" fmla="*/ 60 w 158"/>
              <a:gd name="T95" fmla="*/ 77 h 160"/>
              <a:gd name="T96" fmla="*/ 61 w 158"/>
              <a:gd name="T97" fmla="*/ 73 h 160"/>
              <a:gd name="T98" fmla="*/ 57 w 158"/>
              <a:gd name="T99" fmla="*/ 54 h 160"/>
              <a:gd name="T100" fmla="*/ 103 w 158"/>
              <a:gd name="T101" fmla="*/ 8 h 160"/>
              <a:gd name="T102" fmla="*/ 150 w 158"/>
              <a:gd name="T103" fmla="*/ 54 h 160"/>
              <a:gd name="T104" fmla="*/ 103 w 158"/>
              <a:gd name="T105" fmla="*/ 100 h 160"/>
              <a:gd name="T106" fmla="*/ 120 w 158"/>
              <a:gd name="T107" fmla="*/ 23 h 160"/>
              <a:gd name="T108" fmla="*/ 105 w 158"/>
              <a:gd name="T109" fmla="*/ 38 h 160"/>
              <a:gd name="T110" fmla="*/ 120 w 158"/>
              <a:gd name="T111" fmla="*/ 52 h 160"/>
              <a:gd name="T112" fmla="*/ 135 w 158"/>
              <a:gd name="T113" fmla="*/ 38 h 160"/>
              <a:gd name="T114" fmla="*/ 120 w 158"/>
              <a:gd name="T115" fmla="*/ 23 h 160"/>
              <a:gd name="T116" fmla="*/ 120 w 158"/>
              <a:gd name="T117" fmla="*/ 45 h 160"/>
              <a:gd name="T118" fmla="*/ 113 w 158"/>
              <a:gd name="T119" fmla="*/ 38 h 160"/>
              <a:gd name="T120" fmla="*/ 120 w 158"/>
              <a:gd name="T121" fmla="*/ 31 h 160"/>
              <a:gd name="T122" fmla="*/ 127 w 158"/>
              <a:gd name="T123" fmla="*/ 38 h 160"/>
              <a:gd name="T124" fmla="*/ 120 w 158"/>
              <a:gd name="T125" fmla="*/ 45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58" h="160">
                <a:moveTo>
                  <a:pt x="103" y="0"/>
                </a:moveTo>
                <a:cubicBezTo>
                  <a:pt x="74" y="0"/>
                  <a:pt x="49" y="24"/>
                  <a:pt x="49" y="54"/>
                </a:cubicBezTo>
                <a:cubicBezTo>
                  <a:pt x="49" y="61"/>
                  <a:pt x="51" y="67"/>
                  <a:pt x="53" y="73"/>
                </a:cubicBezTo>
                <a:cubicBezTo>
                  <a:pt x="1" y="125"/>
                  <a:pt x="1" y="125"/>
                  <a:pt x="1" y="125"/>
                </a:cubicBezTo>
                <a:cubicBezTo>
                  <a:pt x="0" y="126"/>
                  <a:pt x="0" y="127"/>
                  <a:pt x="0" y="128"/>
                </a:cubicBezTo>
                <a:cubicBezTo>
                  <a:pt x="0" y="156"/>
                  <a:pt x="0" y="156"/>
                  <a:pt x="0" y="156"/>
                </a:cubicBezTo>
                <a:cubicBezTo>
                  <a:pt x="0" y="158"/>
                  <a:pt x="2" y="160"/>
                  <a:pt x="4" y="160"/>
                </a:cubicBezTo>
                <a:cubicBezTo>
                  <a:pt x="27" y="160"/>
                  <a:pt x="27" y="160"/>
                  <a:pt x="27" y="160"/>
                </a:cubicBezTo>
                <a:cubicBezTo>
                  <a:pt x="28" y="160"/>
                  <a:pt x="29" y="160"/>
                  <a:pt x="30" y="159"/>
                </a:cubicBezTo>
                <a:cubicBezTo>
                  <a:pt x="38" y="151"/>
                  <a:pt x="38" y="151"/>
                  <a:pt x="38" y="151"/>
                </a:cubicBezTo>
                <a:cubicBezTo>
                  <a:pt x="39" y="150"/>
                  <a:pt x="39" y="149"/>
                  <a:pt x="39" y="148"/>
                </a:cubicBezTo>
                <a:cubicBezTo>
                  <a:pt x="39" y="139"/>
                  <a:pt x="39" y="139"/>
                  <a:pt x="39" y="139"/>
                </a:cubicBezTo>
                <a:cubicBezTo>
                  <a:pt x="49" y="139"/>
                  <a:pt x="49" y="139"/>
                  <a:pt x="49" y="139"/>
                </a:cubicBezTo>
                <a:cubicBezTo>
                  <a:pt x="51" y="139"/>
                  <a:pt x="53" y="137"/>
                  <a:pt x="53" y="135"/>
                </a:cubicBezTo>
                <a:cubicBezTo>
                  <a:pt x="53" y="131"/>
                  <a:pt x="53" y="131"/>
                  <a:pt x="53" y="131"/>
                </a:cubicBezTo>
                <a:cubicBezTo>
                  <a:pt x="56" y="131"/>
                  <a:pt x="56" y="131"/>
                  <a:pt x="56" y="131"/>
                </a:cubicBezTo>
                <a:cubicBezTo>
                  <a:pt x="59" y="131"/>
                  <a:pt x="60" y="129"/>
                  <a:pt x="60" y="127"/>
                </a:cubicBezTo>
                <a:cubicBezTo>
                  <a:pt x="60" y="118"/>
                  <a:pt x="60" y="118"/>
                  <a:pt x="60" y="118"/>
                </a:cubicBezTo>
                <a:cubicBezTo>
                  <a:pt x="69" y="118"/>
                  <a:pt x="69" y="118"/>
                  <a:pt x="69" y="118"/>
                </a:cubicBezTo>
                <a:cubicBezTo>
                  <a:pt x="70" y="118"/>
                  <a:pt x="71" y="118"/>
                  <a:pt x="72" y="117"/>
                </a:cubicBezTo>
                <a:cubicBezTo>
                  <a:pt x="84" y="105"/>
                  <a:pt x="84" y="105"/>
                  <a:pt x="84" y="105"/>
                </a:cubicBezTo>
                <a:cubicBezTo>
                  <a:pt x="90" y="107"/>
                  <a:pt x="97" y="108"/>
                  <a:pt x="103" y="108"/>
                </a:cubicBezTo>
                <a:cubicBezTo>
                  <a:pt x="133" y="108"/>
                  <a:pt x="158" y="84"/>
                  <a:pt x="158" y="54"/>
                </a:cubicBezTo>
                <a:cubicBezTo>
                  <a:pt x="158" y="24"/>
                  <a:pt x="133" y="0"/>
                  <a:pt x="103" y="0"/>
                </a:cubicBezTo>
                <a:close/>
                <a:moveTo>
                  <a:pt x="103" y="100"/>
                </a:moveTo>
                <a:cubicBezTo>
                  <a:pt x="97" y="100"/>
                  <a:pt x="91" y="99"/>
                  <a:pt x="85" y="96"/>
                </a:cubicBezTo>
                <a:cubicBezTo>
                  <a:pt x="83" y="96"/>
                  <a:pt x="82" y="96"/>
                  <a:pt x="81" y="97"/>
                </a:cubicBezTo>
                <a:cubicBezTo>
                  <a:pt x="81" y="97"/>
                  <a:pt x="81" y="97"/>
                  <a:pt x="81" y="97"/>
                </a:cubicBezTo>
                <a:cubicBezTo>
                  <a:pt x="67" y="110"/>
                  <a:pt x="67" y="110"/>
                  <a:pt x="67" y="110"/>
                </a:cubicBezTo>
                <a:cubicBezTo>
                  <a:pt x="57" y="110"/>
                  <a:pt x="57" y="110"/>
                  <a:pt x="57" y="110"/>
                </a:cubicBezTo>
                <a:cubicBezTo>
                  <a:pt x="54" y="110"/>
                  <a:pt x="53" y="112"/>
                  <a:pt x="53" y="114"/>
                </a:cubicBezTo>
                <a:cubicBezTo>
                  <a:pt x="53" y="123"/>
                  <a:pt x="53" y="123"/>
                  <a:pt x="53" y="123"/>
                </a:cubicBezTo>
                <a:cubicBezTo>
                  <a:pt x="49" y="123"/>
                  <a:pt x="49" y="123"/>
                  <a:pt x="49" y="123"/>
                </a:cubicBezTo>
                <a:cubicBezTo>
                  <a:pt x="47" y="123"/>
                  <a:pt x="45" y="125"/>
                  <a:pt x="45" y="127"/>
                </a:cubicBezTo>
                <a:cubicBezTo>
                  <a:pt x="45" y="131"/>
                  <a:pt x="45" y="131"/>
                  <a:pt x="45" y="131"/>
                </a:cubicBezTo>
                <a:cubicBezTo>
                  <a:pt x="35" y="131"/>
                  <a:pt x="35" y="131"/>
                  <a:pt x="35" y="131"/>
                </a:cubicBezTo>
                <a:cubicBezTo>
                  <a:pt x="33" y="131"/>
                  <a:pt x="31" y="132"/>
                  <a:pt x="31" y="135"/>
                </a:cubicBezTo>
                <a:cubicBezTo>
                  <a:pt x="31" y="147"/>
                  <a:pt x="31" y="147"/>
                  <a:pt x="31" y="147"/>
                </a:cubicBezTo>
                <a:cubicBezTo>
                  <a:pt x="26" y="152"/>
                  <a:pt x="26" y="152"/>
                  <a:pt x="26" y="152"/>
                </a:cubicBezTo>
                <a:cubicBezTo>
                  <a:pt x="8" y="152"/>
                  <a:pt x="8" y="152"/>
                  <a:pt x="8" y="152"/>
                </a:cubicBezTo>
                <a:cubicBezTo>
                  <a:pt x="8" y="147"/>
                  <a:pt x="8" y="147"/>
                  <a:pt x="8" y="147"/>
                </a:cubicBezTo>
                <a:cubicBezTo>
                  <a:pt x="56" y="98"/>
                  <a:pt x="56" y="98"/>
                  <a:pt x="56" y="98"/>
                </a:cubicBezTo>
                <a:cubicBezTo>
                  <a:pt x="57" y="97"/>
                  <a:pt x="57" y="95"/>
                  <a:pt x="56" y="93"/>
                </a:cubicBezTo>
                <a:cubicBezTo>
                  <a:pt x="55" y="92"/>
                  <a:pt x="52" y="92"/>
                  <a:pt x="51" y="93"/>
                </a:cubicBezTo>
                <a:cubicBezTo>
                  <a:pt x="8" y="137"/>
                  <a:pt x="8" y="137"/>
                  <a:pt x="8" y="137"/>
                </a:cubicBezTo>
                <a:cubicBezTo>
                  <a:pt x="8" y="129"/>
                  <a:pt x="8" y="129"/>
                  <a:pt x="8" y="129"/>
                </a:cubicBezTo>
                <a:cubicBezTo>
                  <a:pt x="60" y="77"/>
                  <a:pt x="60" y="77"/>
                  <a:pt x="60" y="77"/>
                </a:cubicBezTo>
                <a:cubicBezTo>
                  <a:pt x="60" y="77"/>
                  <a:pt x="60" y="77"/>
                  <a:pt x="60" y="77"/>
                </a:cubicBezTo>
                <a:cubicBezTo>
                  <a:pt x="61" y="76"/>
                  <a:pt x="62" y="74"/>
                  <a:pt x="61" y="73"/>
                </a:cubicBezTo>
                <a:cubicBezTo>
                  <a:pt x="59" y="67"/>
                  <a:pt x="57" y="61"/>
                  <a:pt x="57" y="54"/>
                </a:cubicBezTo>
                <a:cubicBezTo>
                  <a:pt x="57" y="29"/>
                  <a:pt x="78" y="8"/>
                  <a:pt x="103" y="8"/>
                </a:cubicBezTo>
                <a:cubicBezTo>
                  <a:pt x="129" y="8"/>
                  <a:pt x="150" y="29"/>
                  <a:pt x="150" y="54"/>
                </a:cubicBezTo>
                <a:cubicBezTo>
                  <a:pt x="150" y="80"/>
                  <a:pt x="129" y="100"/>
                  <a:pt x="103" y="100"/>
                </a:cubicBezTo>
                <a:close/>
                <a:moveTo>
                  <a:pt x="120" y="23"/>
                </a:moveTo>
                <a:cubicBezTo>
                  <a:pt x="112" y="23"/>
                  <a:pt x="105" y="29"/>
                  <a:pt x="105" y="38"/>
                </a:cubicBezTo>
                <a:cubicBezTo>
                  <a:pt x="105" y="46"/>
                  <a:pt x="112" y="52"/>
                  <a:pt x="120" y="52"/>
                </a:cubicBezTo>
                <a:cubicBezTo>
                  <a:pt x="128" y="52"/>
                  <a:pt x="135" y="46"/>
                  <a:pt x="135" y="38"/>
                </a:cubicBezTo>
                <a:cubicBezTo>
                  <a:pt x="135" y="29"/>
                  <a:pt x="128" y="23"/>
                  <a:pt x="120" y="23"/>
                </a:cubicBezTo>
                <a:close/>
                <a:moveTo>
                  <a:pt x="120" y="45"/>
                </a:moveTo>
                <a:cubicBezTo>
                  <a:pt x="116" y="45"/>
                  <a:pt x="113" y="41"/>
                  <a:pt x="113" y="38"/>
                </a:cubicBezTo>
                <a:cubicBezTo>
                  <a:pt x="113" y="34"/>
                  <a:pt x="116" y="31"/>
                  <a:pt x="120" y="31"/>
                </a:cubicBezTo>
                <a:cubicBezTo>
                  <a:pt x="124" y="31"/>
                  <a:pt x="127" y="34"/>
                  <a:pt x="127" y="38"/>
                </a:cubicBezTo>
                <a:cubicBezTo>
                  <a:pt x="127" y="41"/>
                  <a:pt x="124" y="45"/>
                  <a:pt x="120" y="4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5" name="Freeform 95">
            <a:extLst>
              <a:ext uri="{FF2B5EF4-FFF2-40B4-BE49-F238E27FC236}">
                <a16:creationId xmlns:a16="http://schemas.microsoft.com/office/drawing/2014/main" xmlns="" id="{1D040428-83BF-445F-8C20-0A51ACE6C29D}"/>
              </a:ext>
            </a:extLst>
          </p:cNvPr>
          <p:cNvSpPr>
            <a:spLocks/>
          </p:cNvSpPr>
          <p:nvPr/>
        </p:nvSpPr>
        <p:spPr bwMode="auto">
          <a:xfrm>
            <a:off x="5429250" y="4225925"/>
            <a:ext cx="382588" cy="201613"/>
          </a:xfrm>
          <a:custGeom>
            <a:avLst/>
            <a:gdLst>
              <a:gd name="T0" fmla="*/ 108 w 112"/>
              <a:gd name="T1" fmla="*/ 0 h 59"/>
              <a:gd name="T2" fmla="*/ 4 w 112"/>
              <a:gd name="T3" fmla="*/ 0 h 59"/>
              <a:gd name="T4" fmla="*/ 0 w 112"/>
              <a:gd name="T5" fmla="*/ 3 h 59"/>
              <a:gd name="T6" fmla="*/ 0 w 112"/>
              <a:gd name="T7" fmla="*/ 55 h 59"/>
              <a:gd name="T8" fmla="*/ 4 w 112"/>
              <a:gd name="T9" fmla="*/ 59 h 59"/>
              <a:gd name="T10" fmla="*/ 7 w 112"/>
              <a:gd name="T11" fmla="*/ 55 h 59"/>
              <a:gd name="T12" fmla="*/ 7 w 112"/>
              <a:gd name="T13" fmla="*/ 7 h 59"/>
              <a:gd name="T14" fmla="*/ 105 w 112"/>
              <a:gd name="T15" fmla="*/ 7 h 59"/>
              <a:gd name="T16" fmla="*/ 105 w 112"/>
              <a:gd name="T17" fmla="*/ 55 h 59"/>
              <a:gd name="T18" fmla="*/ 105 w 112"/>
              <a:gd name="T19" fmla="*/ 55 h 59"/>
              <a:gd name="T20" fmla="*/ 108 w 112"/>
              <a:gd name="T21" fmla="*/ 59 h 59"/>
              <a:gd name="T22" fmla="*/ 112 w 112"/>
              <a:gd name="T23" fmla="*/ 55 h 59"/>
              <a:gd name="T24" fmla="*/ 112 w 112"/>
              <a:gd name="T25" fmla="*/ 3 h 59"/>
              <a:gd name="T26" fmla="*/ 108 w 112"/>
              <a:gd name="T27" fmla="*/ 0 h 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12" h="59">
                <a:moveTo>
                  <a:pt x="108" y="0"/>
                </a:moveTo>
                <a:cubicBezTo>
                  <a:pt x="4" y="0"/>
                  <a:pt x="4" y="0"/>
                  <a:pt x="4" y="0"/>
                </a:cubicBezTo>
                <a:cubicBezTo>
                  <a:pt x="2" y="0"/>
                  <a:pt x="0" y="2"/>
                  <a:pt x="0" y="3"/>
                </a:cubicBezTo>
                <a:cubicBezTo>
                  <a:pt x="0" y="55"/>
                  <a:pt x="0" y="55"/>
                  <a:pt x="0" y="55"/>
                </a:cubicBezTo>
                <a:cubicBezTo>
                  <a:pt x="0" y="57"/>
                  <a:pt x="2" y="59"/>
                  <a:pt x="4" y="59"/>
                </a:cubicBezTo>
                <a:cubicBezTo>
                  <a:pt x="6" y="59"/>
                  <a:pt x="7" y="57"/>
                  <a:pt x="7" y="55"/>
                </a:cubicBezTo>
                <a:cubicBezTo>
                  <a:pt x="7" y="7"/>
                  <a:pt x="7" y="7"/>
                  <a:pt x="7" y="7"/>
                </a:cubicBezTo>
                <a:cubicBezTo>
                  <a:pt x="105" y="7"/>
                  <a:pt x="105" y="7"/>
                  <a:pt x="105" y="7"/>
                </a:cubicBezTo>
                <a:cubicBezTo>
                  <a:pt x="105" y="55"/>
                  <a:pt x="105" y="55"/>
                  <a:pt x="105" y="55"/>
                </a:cubicBezTo>
                <a:cubicBezTo>
                  <a:pt x="105" y="55"/>
                  <a:pt x="105" y="55"/>
                  <a:pt x="105" y="55"/>
                </a:cubicBezTo>
                <a:cubicBezTo>
                  <a:pt x="105" y="57"/>
                  <a:pt x="106" y="59"/>
                  <a:pt x="108" y="59"/>
                </a:cubicBezTo>
                <a:cubicBezTo>
                  <a:pt x="110" y="59"/>
                  <a:pt x="112" y="57"/>
                  <a:pt x="112" y="55"/>
                </a:cubicBezTo>
                <a:cubicBezTo>
                  <a:pt x="112" y="3"/>
                  <a:pt x="112" y="3"/>
                  <a:pt x="112" y="3"/>
                </a:cubicBezTo>
                <a:cubicBezTo>
                  <a:pt x="112" y="2"/>
                  <a:pt x="110" y="0"/>
                  <a:pt x="108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6" name="Freeform 96">
            <a:extLst>
              <a:ext uri="{FF2B5EF4-FFF2-40B4-BE49-F238E27FC236}">
                <a16:creationId xmlns:a16="http://schemas.microsoft.com/office/drawing/2014/main" xmlns="" id="{A9519F47-F1EA-48ED-BEEE-34EB8B41A4D5}"/>
              </a:ext>
            </a:extLst>
          </p:cNvPr>
          <p:cNvSpPr>
            <a:spLocks noEditPoints="1"/>
          </p:cNvSpPr>
          <p:nvPr/>
        </p:nvSpPr>
        <p:spPr bwMode="auto">
          <a:xfrm>
            <a:off x="5346700" y="4173538"/>
            <a:ext cx="546100" cy="368300"/>
          </a:xfrm>
          <a:custGeom>
            <a:avLst/>
            <a:gdLst>
              <a:gd name="T0" fmla="*/ 157 w 160"/>
              <a:gd name="T1" fmla="*/ 83 h 107"/>
              <a:gd name="T2" fmla="*/ 151 w 160"/>
              <a:gd name="T3" fmla="*/ 83 h 107"/>
              <a:gd name="T4" fmla="*/ 151 w 160"/>
              <a:gd name="T5" fmla="*/ 10 h 107"/>
              <a:gd name="T6" fmla="*/ 140 w 160"/>
              <a:gd name="T7" fmla="*/ 0 h 107"/>
              <a:gd name="T8" fmla="*/ 20 w 160"/>
              <a:gd name="T9" fmla="*/ 0 h 107"/>
              <a:gd name="T10" fmla="*/ 9 w 160"/>
              <a:gd name="T11" fmla="*/ 10 h 107"/>
              <a:gd name="T12" fmla="*/ 9 w 160"/>
              <a:gd name="T13" fmla="*/ 83 h 107"/>
              <a:gd name="T14" fmla="*/ 3 w 160"/>
              <a:gd name="T15" fmla="*/ 83 h 107"/>
              <a:gd name="T16" fmla="*/ 0 w 160"/>
              <a:gd name="T17" fmla="*/ 86 h 107"/>
              <a:gd name="T18" fmla="*/ 0 w 160"/>
              <a:gd name="T19" fmla="*/ 92 h 107"/>
              <a:gd name="T20" fmla="*/ 15 w 160"/>
              <a:gd name="T21" fmla="*/ 107 h 107"/>
              <a:gd name="T22" fmla="*/ 145 w 160"/>
              <a:gd name="T23" fmla="*/ 107 h 107"/>
              <a:gd name="T24" fmla="*/ 160 w 160"/>
              <a:gd name="T25" fmla="*/ 92 h 107"/>
              <a:gd name="T26" fmla="*/ 160 w 160"/>
              <a:gd name="T27" fmla="*/ 86 h 107"/>
              <a:gd name="T28" fmla="*/ 157 w 160"/>
              <a:gd name="T29" fmla="*/ 83 h 107"/>
              <a:gd name="T30" fmla="*/ 16 w 160"/>
              <a:gd name="T31" fmla="*/ 10 h 107"/>
              <a:gd name="T32" fmla="*/ 20 w 160"/>
              <a:gd name="T33" fmla="*/ 7 h 107"/>
              <a:gd name="T34" fmla="*/ 140 w 160"/>
              <a:gd name="T35" fmla="*/ 7 h 107"/>
              <a:gd name="T36" fmla="*/ 144 w 160"/>
              <a:gd name="T37" fmla="*/ 10 h 107"/>
              <a:gd name="T38" fmla="*/ 144 w 160"/>
              <a:gd name="T39" fmla="*/ 83 h 107"/>
              <a:gd name="T40" fmla="*/ 97 w 160"/>
              <a:gd name="T41" fmla="*/ 83 h 107"/>
              <a:gd name="T42" fmla="*/ 96 w 160"/>
              <a:gd name="T43" fmla="*/ 83 h 107"/>
              <a:gd name="T44" fmla="*/ 94 w 160"/>
              <a:gd name="T45" fmla="*/ 86 h 107"/>
              <a:gd name="T46" fmla="*/ 89 w 160"/>
              <a:gd name="T47" fmla="*/ 91 h 107"/>
              <a:gd name="T48" fmla="*/ 71 w 160"/>
              <a:gd name="T49" fmla="*/ 91 h 107"/>
              <a:gd name="T50" fmla="*/ 66 w 160"/>
              <a:gd name="T51" fmla="*/ 86 h 107"/>
              <a:gd name="T52" fmla="*/ 63 w 160"/>
              <a:gd name="T53" fmla="*/ 83 h 107"/>
              <a:gd name="T54" fmla="*/ 16 w 160"/>
              <a:gd name="T55" fmla="*/ 83 h 107"/>
              <a:gd name="T56" fmla="*/ 16 w 160"/>
              <a:gd name="T57" fmla="*/ 10 h 107"/>
              <a:gd name="T58" fmla="*/ 154 w 160"/>
              <a:gd name="T59" fmla="*/ 92 h 107"/>
              <a:gd name="T60" fmla="*/ 154 w 160"/>
              <a:gd name="T61" fmla="*/ 92 h 107"/>
              <a:gd name="T62" fmla="*/ 145 w 160"/>
              <a:gd name="T63" fmla="*/ 101 h 107"/>
              <a:gd name="T64" fmla="*/ 15 w 160"/>
              <a:gd name="T65" fmla="*/ 101 h 107"/>
              <a:gd name="T66" fmla="*/ 6 w 160"/>
              <a:gd name="T67" fmla="*/ 92 h 107"/>
              <a:gd name="T68" fmla="*/ 6 w 160"/>
              <a:gd name="T69" fmla="*/ 89 h 107"/>
              <a:gd name="T70" fmla="*/ 60 w 160"/>
              <a:gd name="T71" fmla="*/ 89 h 107"/>
              <a:gd name="T72" fmla="*/ 71 w 160"/>
              <a:gd name="T73" fmla="*/ 97 h 107"/>
              <a:gd name="T74" fmla="*/ 89 w 160"/>
              <a:gd name="T75" fmla="*/ 97 h 107"/>
              <a:gd name="T76" fmla="*/ 100 w 160"/>
              <a:gd name="T77" fmla="*/ 89 h 107"/>
              <a:gd name="T78" fmla="*/ 154 w 160"/>
              <a:gd name="T79" fmla="*/ 89 h 107"/>
              <a:gd name="T80" fmla="*/ 154 w 160"/>
              <a:gd name="T81" fmla="*/ 92 h 1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160" h="107">
                <a:moveTo>
                  <a:pt x="157" y="83"/>
                </a:moveTo>
                <a:cubicBezTo>
                  <a:pt x="151" y="83"/>
                  <a:pt x="151" y="83"/>
                  <a:pt x="151" y="83"/>
                </a:cubicBezTo>
                <a:cubicBezTo>
                  <a:pt x="151" y="10"/>
                  <a:pt x="151" y="10"/>
                  <a:pt x="151" y="10"/>
                </a:cubicBezTo>
                <a:cubicBezTo>
                  <a:pt x="151" y="5"/>
                  <a:pt x="146" y="0"/>
                  <a:pt x="140" y="0"/>
                </a:cubicBezTo>
                <a:cubicBezTo>
                  <a:pt x="20" y="0"/>
                  <a:pt x="20" y="0"/>
                  <a:pt x="20" y="0"/>
                </a:cubicBezTo>
                <a:cubicBezTo>
                  <a:pt x="14" y="0"/>
                  <a:pt x="9" y="5"/>
                  <a:pt x="9" y="10"/>
                </a:cubicBezTo>
                <a:cubicBezTo>
                  <a:pt x="9" y="83"/>
                  <a:pt x="9" y="83"/>
                  <a:pt x="9" y="83"/>
                </a:cubicBezTo>
                <a:cubicBezTo>
                  <a:pt x="3" y="83"/>
                  <a:pt x="3" y="83"/>
                  <a:pt x="3" y="83"/>
                </a:cubicBezTo>
                <a:cubicBezTo>
                  <a:pt x="1" y="83"/>
                  <a:pt x="0" y="84"/>
                  <a:pt x="0" y="86"/>
                </a:cubicBezTo>
                <a:cubicBezTo>
                  <a:pt x="0" y="92"/>
                  <a:pt x="0" y="92"/>
                  <a:pt x="0" y="92"/>
                </a:cubicBezTo>
                <a:cubicBezTo>
                  <a:pt x="0" y="100"/>
                  <a:pt x="7" y="107"/>
                  <a:pt x="15" y="107"/>
                </a:cubicBezTo>
                <a:cubicBezTo>
                  <a:pt x="145" y="107"/>
                  <a:pt x="145" y="107"/>
                  <a:pt x="145" y="107"/>
                </a:cubicBezTo>
                <a:cubicBezTo>
                  <a:pt x="153" y="107"/>
                  <a:pt x="160" y="100"/>
                  <a:pt x="160" y="92"/>
                </a:cubicBezTo>
                <a:cubicBezTo>
                  <a:pt x="160" y="86"/>
                  <a:pt x="160" y="86"/>
                  <a:pt x="160" y="86"/>
                </a:cubicBezTo>
                <a:cubicBezTo>
                  <a:pt x="160" y="84"/>
                  <a:pt x="159" y="83"/>
                  <a:pt x="157" y="83"/>
                </a:cubicBezTo>
                <a:close/>
                <a:moveTo>
                  <a:pt x="16" y="10"/>
                </a:moveTo>
                <a:cubicBezTo>
                  <a:pt x="16" y="8"/>
                  <a:pt x="18" y="7"/>
                  <a:pt x="20" y="7"/>
                </a:cubicBezTo>
                <a:cubicBezTo>
                  <a:pt x="140" y="7"/>
                  <a:pt x="140" y="7"/>
                  <a:pt x="140" y="7"/>
                </a:cubicBezTo>
                <a:cubicBezTo>
                  <a:pt x="142" y="7"/>
                  <a:pt x="144" y="8"/>
                  <a:pt x="144" y="10"/>
                </a:cubicBezTo>
                <a:cubicBezTo>
                  <a:pt x="144" y="83"/>
                  <a:pt x="144" y="83"/>
                  <a:pt x="144" y="83"/>
                </a:cubicBezTo>
                <a:cubicBezTo>
                  <a:pt x="97" y="83"/>
                  <a:pt x="97" y="83"/>
                  <a:pt x="97" y="83"/>
                </a:cubicBezTo>
                <a:cubicBezTo>
                  <a:pt x="97" y="83"/>
                  <a:pt x="97" y="83"/>
                  <a:pt x="96" y="83"/>
                </a:cubicBezTo>
                <a:cubicBezTo>
                  <a:pt x="95" y="83"/>
                  <a:pt x="94" y="84"/>
                  <a:pt x="94" y="86"/>
                </a:cubicBezTo>
                <a:cubicBezTo>
                  <a:pt x="94" y="88"/>
                  <a:pt x="92" y="91"/>
                  <a:pt x="89" y="91"/>
                </a:cubicBezTo>
                <a:cubicBezTo>
                  <a:pt x="71" y="91"/>
                  <a:pt x="71" y="91"/>
                  <a:pt x="71" y="91"/>
                </a:cubicBezTo>
                <a:cubicBezTo>
                  <a:pt x="68" y="91"/>
                  <a:pt x="66" y="88"/>
                  <a:pt x="66" y="86"/>
                </a:cubicBezTo>
                <a:cubicBezTo>
                  <a:pt x="66" y="84"/>
                  <a:pt x="65" y="83"/>
                  <a:pt x="63" y="83"/>
                </a:cubicBezTo>
                <a:cubicBezTo>
                  <a:pt x="16" y="83"/>
                  <a:pt x="16" y="83"/>
                  <a:pt x="16" y="83"/>
                </a:cubicBezTo>
                <a:lnTo>
                  <a:pt x="16" y="10"/>
                </a:lnTo>
                <a:close/>
                <a:moveTo>
                  <a:pt x="154" y="92"/>
                </a:moveTo>
                <a:cubicBezTo>
                  <a:pt x="154" y="92"/>
                  <a:pt x="154" y="92"/>
                  <a:pt x="154" y="92"/>
                </a:cubicBezTo>
                <a:cubicBezTo>
                  <a:pt x="154" y="97"/>
                  <a:pt x="150" y="101"/>
                  <a:pt x="145" y="101"/>
                </a:cubicBezTo>
                <a:cubicBezTo>
                  <a:pt x="15" y="101"/>
                  <a:pt x="15" y="101"/>
                  <a:pt x="15" y="101"/>
                </a:cubicBezTo>
                <a:cubicBezTo>
                  <a:pt x="10" y="101"/>
                  <a:pt x="6" y="97"/>
                  <a:pt x="6" y="92"/>
                </a:cubicBezTo>
                <a:cubicBezTo>
                  <a:pt x="6" y="89"/>
                  <a:pt x="6" y="89"/>
                  <a:pt x="6" y="89"/>
                </a:cubicBezTo>
                <a:cubicBezTo>
                  <a:pt x="60" y="89"/>
                  <a:pt x="60" y="89"/>
                  <a:pt x="60" y="89"/>
                </a:cubicBezTo>
                <a:cubicBezTo>
                  <a:pt x="62" y="93"/>
                  <a:pt x="66" y="97"/>
                  <a:pt x="71" y="97"/>
                </a:cubicBezTo>
                <a:cubicBezTo>
                  <a:pt x="89" y="97"/>
                  <a:pt x="89" y="97"/>
                  <a:pt x="89" y="97"/>
                </a:cubicBezTo>
                <a:cubicBezTo>
                  <a:pt x="94" y="97"/>
                  <a:pt x="98" y="93"/>
                  <a:pt x="100" y="89"/>
                </a:cubicBezTo>
                <a:cubicBezTo>
                  <a:pt x="154" y="89"/>
                  <a:pt x="154" y="89"/>
                  <a:pt x="154" y="89"/>
                </a:cubicBezTo>
                <a:cubicBezTo>
                  <a:pt x="154" y="92"/>
                  <a:pt x="154" y="92"/>
                  <a:pt x="154" y="9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7" name="Freeform 97">
            <a:extLst>
              <a:ext uri="{FF2B5EF4-FFF2-40B4-BE49-F238E27FC236}">
                <a16:creationId xmlns:a16="http://schemas.microsoft.com/office/drawing/2014/main" xmlns="" id="{85EB3B99-CABF-43A6-883C-84C53D8516C3}"/>
              </a:ext>
            </a:extLst>
          </p:cNvPr>
          <p:cNvSpPr>
            <a:spLocks/>
          </p:cNvSpPr>
          <p:nvPr/>
        </p:nvSpPr>
        <p:spPr bwMode="auto">
          <a:xfrm>
            <a:off x="5541963" y="4291013"/>
            <a:ext cx="98425" cy="100013"/>
          </a:xfrm>
          <a:custGeom>
            <a:avLst/>
            <a:gdLst>
              <a:gd name="T0" fmla="*/ 28 w 29"/>
              <a:gd name="T1" fmla="*/ 1 h 29"/>
              <a:gd name="T2" fmla="*/ 23 w 29"/>
              <a:gd name="T3" fmla="*/ 1 h 29"/>
              <a:gd name="T4" fmla="*/ 2 w 29"/>
              <a:gd name="T5" fmla="*/ 23 h 29"/>
              <a:gd name="T6" fmla="*/ 2 w 29"/>
              <a:gd name="T7" fmla="*/ 28 h 29"/>
              <a:gd name="T8" fmla="*/ 4 w 29"/>
              <a:gd name="T9" fmla="*/ 29 h 29"/>
              <a:gd name="T10" fmla="*/ 6 w 29"/>
              <a:gd name="T11" fmla="*/ 28 h 29"/>
              <a:gd name="T12" fmla="*/ 28 w 29"/>
              <a:gd name="T13" fmla="*/ 6 h 29"/>
              <a:gd name="T14" fmla="*/ 28 w 29"/>
              <a:gd name="T15" fmla="*/ 1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9" h="29">
                <a:moveTo>
                  <a:pt x="28" y="1"/>
                </a:moveTo>
                <a:cubicBezTo>
                  <a:pt x="27" y="0"/>
                  <a:pt x="25" y="0"/>
                  <a:pt x="23" y="1"/>
                </a:cubicBezTo>
                <a:cubicBezTo>
                  <a:pt x="2" y="23"/>
                  <a:pt x="2" y="23"/>
                  <a:pt x="2" y="23"/>
                </a:cubicBezTo>
                <a:cubicBezTo>
                  <a:pt x="0" y="24"/>
                  <a:pt x="0" y="26"/>
                  <a:pt x="2" y="28"/>
                </a:cubicBezTo>
                <a:cubicBezTo>
                  <a:pt x="2" y="28"/>
                  <a:pt x="3" y="29"/>
                  <a:pt x="4" y="29"/>
                </a:cubicBezTo>
                <a:cubicBezTo>
                  <a:pt x="5" y="29"/>
                  <a:pt x="6" y="28"/>
                  <a:pt x="6" y="28"/>
                </a:cubicBezTo>
                <a:cubicBezTo>
                  <a:pt x="28" y="6"/>
                  <a:pt x="28" y="6"/>
                  <a:pt x="28" y="6"/>
                </a:cubicBezTo>
                <a:cubicBezTo>
                  <a:pt x="29" y="5"/>
                  <a:pt x="29" y="2"/>
                  <a:pt x="28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8" name="Freeform 98">
            <a:extLst>
              <a:ext uri="{FF2B5EF4-FFF2-40B4-BE49-F238E27FC236}">
                <a16:creationId xmlns:a16="http://schemas.microsoft.com/office/drawing/2014/main" xmlns="" id="{B25784B2-C5AF-4AC1-9D28-A13554E03366}"/>
              </a:ext>
            </a:extLst>
          </p:cNvPr>
          <p:cNvSpPr>
            <a:spLocks/>
          </p:cNvSpPr>
          <p:nvPr/>
        </p:nvSpPr>
        <p:spPr bwMode="auto">
          <a:xfrm>
            <a:off x="5630863" y="4332288"/>
            <a:ext cx="53975" cy="53975"/>
          </a:xfrm>
          <a:custGeom>
            <a:avLst/>
            <a:gdLst>
              <a:gd name="T0" fmla="*/ 15 w 16"/>
              <a:gd name="T1" fmla="*/ 2 h 16"/>
              <a:gd name="T2" fmla="*/ 10 w 16"/>
              <a:gd name="T3" fmla="*/ 2 h 16"/>
              <a:gd name="T4" fmla="*/ 1 w 16"/>
              <a:gd name="T5" fmla="*/ 10 h 16"/>
              <a:gd name="T6" fmla="*/ 1 w 16"/>
              <a:gd name="T7" fmla="*/ 15 h 16"/>
              <a:gd name="T8" fmla="*/ 4 w 16"/>
              <a:gd name="T9" fmla="*/ 16 h 16"/>
              <a:gd name="T10" fmla="*/ 6 w 16"/>
              <a:gd name="T11" fmla="*/ 15 h 16"/>
              <a:gd name="T12" fmla="*/ 15 w 16"/>
              <a:gd name="T13" fmla="*/ 6 h 16"/>
              <a:gd name="T14" fmla="*/ 15 w 16"/>
              <a:gd name="T15" fmla="*/ 2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6" h="16">
                <a:moveTo>
                  <a:pt x="15" y="2"/>
                </a:moveTo>
                <a:cubicBezTo>
                  <a:pt x="14" y="0"/>
                  <a:pt x="11" y="0"/>
                  <a:pt x="10" y="2"/>
                </a:cubicBezTo>
                <a:cubicBezTo>
                  <a:pt x="1" y="10"/>
                  <a:pt x="1" y="10"/>
                  <a:pt x="1" y="10"/>
                </a:cubicBezTo>
                <a:cubicBezTo>
                  <a:pt x="0" y="12"/>
                  <a:pt x="0" y="14"/>
                  <a:pt x="1" y="15"/>
                </a:cubicBezTo>
                <a:cubicBezTo>
                  <a:pt x="2" y="16"/>
                  <a:pt x="3" y="16"/>
                  <a:pt x="4" y="16"/>
                </a:cubicBezTo>
                <a:cubicBezTo>
                  <a:pt x="5" y="16"/>
                  <a:pt x="6" y="16"/>
                  <a:pt x="6" y="15"/>
                </a:cubicBezTo>
                <a:cubicBezTo>
                  <a:pt x="15" y="6"/>
                  <a:pt x="15" y="6"/>
                  <a:pt x="15" y="6"/>
                </a:cubicBezTo>
                <a:cubicBezTo>
                  <a:pt x="16" y="5"/>
                  <a:pt x="16" y="3"/>
                  <a:pt x="15" y="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9" name="Freeform 99">
            <a:extLst>
              <a:ext uri="{FF2B5EF4-FFF2-40B4-BE49-F238E27FC236}">
                <a16:creationId xmlns:a16="http://schemas.microsoft.com/office/drawing/2014/main" xmlns="" id="{1E685349-8078-4E0B-9659-07D9C38D514D}"/>
              </a:ext>
            </a:extLst>
          </p:cNvPr>
          <p:cNvSpPr>
            <a:spLocks noEditPoints="1"/>
          </p:cNvSpPr>
          <p:nvPr/>
        </p:nvSpPr>
        <p:spPr bwMode="auto">
          <a:xfrm>
            <a:off x="5346700" y="4733925"/>
            <a:ext cx="546100" cy="492125"/>
          </a:xfrm>
          <a:custGeom>
            <a:avLst/>
            <a:gdLst>
              <a:gd name="T0" fmla="*/ 155 w 160"/>
              <a:gd name="T1" fmla="*/ 64 h 143"/>
              <a:gd name="T2" fmla="*/ 155 w 160"/>
              <a:gd name="T3" fmla="*/ 52 h 143"/>
              <a:gd name="T4" fmla="*/ 160 w 160"/>
              <a:gd name="T5" fmla="*/ 44 h 143"/>
              <a:gd name="T6" fmla="*/ 88 w 160"/>
              <a:gd name="T7" fmla="*/ 3 h 143"/>
              <a:gd name="T8" fmla="*/ 5 w 160"/>
              <a:gd name="T9" fmla="*/ 36 h 143"/>
              <a:gd name="T10" fmla="*/ 5 w 160"/>
              <a:gd name="T11" fmla="*/ 52 h 143"/>
              <a:gd name="T12" fmla="*/ 5 w 160"/>
              <a:gd name="T13" fmla="*/ 64 h 143"/>
              <a:gd name="T14" fmla="*/ 5 w 160"/>
              <a:gd name="T15" fmla="*/ 80 h 143"/>
              <a:gd name="T16" fmla="*/ 5 w 160"/>
              <a:gd name="T17" fmla="*/ 92 h 143"/>
              <a:gd name="T18" fmla="*/ 5 w 160"/>
              <a:gd name="T19" fmla="*/ 108 h 143"/>
              <a:gd name="T20" fmla="*/ 80 w 160"/>
              <a:gd name="T21" fmla="*/ 143 h 143"/>
              <a:gd name="T22" fmla="*/ 155 w 160"/>
              <a:gd name="T23" fmla="*/ 108 h 143"/>
              <a:gd name="T24" fmla="*/ 155 w 160"/>
              <a:gd name="T25" fmla="*/ 92 h 143"/>
              <a:gd name="T26" fmla="*/ 155 w 160"/>
              <a:gd name="T27" fmla="*/ 80 h 143"/>
              <a:gd name="T28" fmla="*/ 8 w 160"/>
              <a:gd name="T29" fmla="*/ 46 h 143"/>
              <a:gd name="T30" fmla="*/ 8 w 160"/>
              <a:gd name="T31" fmla="*/ 43 h 143"/>
              <a:gd name="T32" fmla="*/ 80 w 160"/>
              <a:gd name="T33" fmla="*/ 8 h 143"/>
              <a:gd name="T34" fmla="*/ 152 w 160"/>
              <a:gd name="T35" fmla="*/ 43 h 143"/>
              <a:gd name="T36" fmla="*/ 152 w 160"/>
              <a:gd name="T37" fmla="*/ 46 h 143"/>
              <a:gd name="T38" fmla="*/ 75 w 160"/>
              <a:gd name="T39" fmla="*/ 79 h 143"/>
              <a:gd name="T40" fmla="*/ 152 w 160"/>
              <a:gd name="T41" fmla="*/ 99 h 143"/>
              <a:gd name="T42" fmla="*/ 152 w 160"/>
              <a:gd name="T43" fmla="*/ 101 h 143"/>
              <a:gd name="T44" fmla="*/ 75 w 160"/>
              <a:gd name="T45" fmla="*/ 135 h 143"/>
              <a:gd name="T46" fmla="*/ 7 w 160"/>
              <a:gd name="T47" fmla="*/ 100 h 143"/>
              <a:gd name="T48" fmla="*/ 25 w 160"/>
              <a:gd name="T49" fmla="*/ 90 h 143"/>
              <a:gd name="T50" fmla="*/ 80 w 160"/>
              <a:gd name="T51" fmla="*/ 116 h 143"/>
              <a:gd name="T52" fmla="*/ 135 w 160"/>
              <a:gd name="T53" fmla="*/ 90 h 143"/>
              <a:gd name="T54" fmla="*/ 152 w 160"/>
              <a:gd name="T55" fmla="*/ 74 h 143"/>
              <a:gd name="T56" fmla="*/ 75 w 160"/>
              <a:gd name="T57" fmla="*/ 107 h 143"/>
              <a:gd name="T58" fmla="*/ 7 w 160"/>
              <a:gd name="T59" fmla="*/ 72 h 143"/>
              <a:gd name="T60" fmla="*/ 25 w 160"/>
              <a:gd name="T61" fmla="*/ 62 h 143"/>
              <a:gd name="T62" fmla="*/ 80 w 160"/>
              <a:gd name="T63" fmla="*/ 88 h 143"/>
              <a:gd name="T64" fmla="*/ 135 w 160"/>
              <a:gd name="T65" fmla="*/ 62 h 143"/>
              <a:gd name="T66" fmla="*/ 153 w 160"/>
              <a:gd name="T67" fmla="*/ 72 h 1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60" h="143">
                <a:moveTo>
                  <a:pt x="160" y="72"/>
                </a:moveTo>
                <a:cubicBezTo>
                  <a:pt x="160" y="69"/>
                  <a:pt x="158" y="66"/>
                  <a:pt x="155" y="64"/>
                </a:cubicBezTo>
                <a:cubicBezTo>
                  <a:pt x="143" y="58"/>
                  <a:pt x="143" y="58"/>
                  <a:pt x="143" y="58"/>
                </a:cubicBezTo>
                <a:cubicBezTo>
                  <a:pt x="155" y="52"/>
                  <a:pt x="155" y="52"/>
                  <a:pt x="155" y="52"/>
                </a:cubicBezTo>
                <a:cubicBezTo>
                  <a:pt x="155" y="52"/>
                  <a:pt x="155" y="52"/>
                  <a:pt x="155" y="52"/>
                </a:cubicBezTo>
                <a:cubicBezTo>
                  <a:pt x="158" y="51"/>
                  <a:pt x="160" y="48"/>
                  <a:pt x="160" y="44"/>
                </a:cubicBezTo>
                <a:cubicBezTo>
                  <a:pt x="160" y="41"/>
                  <a:pt x="158" y="38"/>
                  <a:pt x="155" y="36"/>
                </a:cubicBezTo>
                <a:cubicBezTo>
                  <a:pt x="88" y="3"/>
                  <a:pt x="88" y="3"/>
                  <a:pt x="88" y="3"/>
                </a:cubicBezTo>
                <a:cubicBezTo>
                  <a:pt x="83" y="0"/>
                  <a:pt x="77" y="0"/>
                  <a:pt x="72" y="3"/>
                </a:cubicBezTo>
                <a:cubicBezTo>
                  <a:pt x="5" y="36"/>
                  <a:pt x="5" y="36"/>
                  <a:pt x="5" y="36"/>
                </a:cubicBezTo>
                <a:cubicBezTo>
                  <a:pt x="2" y="38"/>
                  <a:pt x="0" y="41"/>
                  <a:pt x="0" y="44"/>
                </a:cubicBezTo>
                <a:cubicBezTo>
                  <a:pt x="0" y="48"/>
                  <a:pt x="2" y="51"/>
                  <a:pt x="5" y="52"/>
                </a:cubicBezTo>
                <a:cubicBezTo>
                  <a:pt x="17" y="58"/>
                  <a:pt x="17" y="58"/>
                  <a:pt x="17" y="58"/>
                </a:cubicBezTo>
                <a:cubicBezTo>
                  <a:pt x="5" y="64"/>
                  <a:pt x="5" y="64"/>
                  <a:pt x="5" y="64"/>
                </a:cubicBezTo>
                <a:cubicBezTo>
                  <a:pt x="2" y="66"/>
                  <a:pt x="0" y="69"/>
                  <a:pt x="0" y="72"/>
                </a:cubicBezTo>
                <a:cubicBezTo>
                  <a:pt x="0" y="76"/>
                  <a:pt x="2" y="79"/>
                  <a:pt x="5" y="80"/>
                </a:cubicBezTo>
                <a:cubicBezTo>
                  <a:pt x="17" y="86"/>
                  <a:pt x="17" y="86"/>
                  <a:pt x="17" y="86"/>
                </a:cubicBezTo>
                <a:cubicBezTo>
                  <a:pt x="5" y="92"/>
                  <a:pt x="5" y="92"/>
                  <a:pt x="5" y="92"/>
                </a:cubicBezTo>
                <a:cubicBezTo>
                  <a:pt x="2" y="94"/>
                  <a:pt x="0" y="97"/>
                  <a:pt x="0" y="100"/>
                </a:cubicBezTo>
                <a:cubicBezTo>
                  <a:pt x="0" y="103"/>
                  <a:pt x="2" y="106"/>
                  <a:pt x="5" y="108"/>
                </a:cubicBezTo>
                <a:cubicBezTo>
                  <a:pt x="72" y="142"/>
                  <a:pt x="72" y="142"/>
                  <a:pt x="72" y="142"/>
                </a:cubicBezTo>
                <a:cubicBezTo>
                  <a:pt x="75" y="143"/>
                  <a:pt x="77" y="143"/>
                  <a:pt x="80" y="143"/>
                </a:cubicBezTo>
                <a:cubicBezTo>
                  <a:pt x="83" y="143"/>
                  <a:pt x="85" y="143"/>
                  <a:pt x="88" y="142"/>
                </a:cubicBezTo>
                <a:cubicBezTo>
                  <a:pt x="155" y="108"/>
                  <a:pt x="155" y="108"/>
                  <a:pt x="155" y="108"/>
                </a:cubicBezTo>
                <a:cubicBezTo>
                  <a:pt x="158" y="106"/>
                  <a:pt x="160" y="103"/>
                  <a:pt x="160" y="100"/>
                </a:cubicBezTo>
                <a:cubicBezTo>
                  <a:pt x="160" y="97"/>
                  <a:pt x="158" y="94"/>
                  <a:pt x="155" y="92"/>
                </a:cubicBezTo>
                <a:cubicBezTo>
                  <a:pt x="143" y="86"/>
                  <a:pt x="143" y="86"/>
                  <a:pt x="143" y="86"/>
                </a:cubicBezTo>
                <a:cubicBezTo>
                  <a:pt x="155" y="80"/>
                  <a:pt x="155" y="80"/>
                  <a:pt x="155" y="80"/>
                </a:cubicBezTo>
                <a:cubicBezTo>
                  <a:pt x="158" y="79"/>
                  <a:pt x="160" y="76"/>
                  <a:pt x="160" y="72"/>
                </a:cubicBezTo>
                <a:close/>
                <a:moveTo>
                  <a:pt x="8" y="46"/>
                </a:moveTo>
                <a:cubicBezTo>
                  <a:pt x="7" y="45"/>
                  <a:pt x="7" y="45"/>
                  <a:pt x="7" y="44"/>
                </a:cubicBezTo>
                <a:cubicBezTo>
                  <a:pt x="7" y="44"/>
                  <a:pt x="7" y="43"/>
                  <a:pt x="8" y="43"/>
                </a:cubicBezTo>
                <a:cubicBezTo>
                  <a:pt x="75" y="9"/>
                  <a:pt x="75" y="9"/>
                  <a:pt x="75" y="9"/>
                </a:cubicBezTo>
                <a:cubicBezTo>
                  <a:pt x="77" y="9"/>
                  <a:pt x="78" y="8"/>
                  <a:pt x="80" y="8"/>
                </a:cubicBezTo>
                <a:cubicBezTo>
                  <a:pt x="82" y="8"/>
                  <a:pt x="83" y="9"/>
                  <a:pt x="85" y="9"/>
                </a:cubicBezTo>
                <a:cubicBezTo>
                  <a:pt x="152" y="43"/>
                  <a:pt x="152" y="43"/>
                  <a:pt x="152" y="43"/>
                </a:cubicBezTo>
                <a:cubicBezTo>
                  <a:pt x="153" y="43"/>
                  <a:pt x="153" y="44"/>
                  <a:pt x="153" y="44"/>
                </a:cubicBezTo>
                <a:cubicBezTo>
                  <a:pt x="153" y="45"/>
                  <a:pt x="153" y="45"/>
                  <a:pt x="152" y="46"/>
                </a:cubicBezTo>
                <a:cubicBezTo>
                  <a:pt x="85" y="79"/>
                  <a:pt x="85" y="79"/>
                  <a:pt x="85" y="79"/>
                </a:cubicBezTo>
                <a:cubicBezTo>
                  <a:pt x="82" y="81"/>
                  <a:pt x="78" y="81"/>
                  <a:pt x="75" y="79"/>
                </a:cubicBezTo>
                <a:lnTo>
                  <a:pt x="8" y="46"/>
                </a:lnTo>
                <a:close/>
                <a:moveTo>
                  <a:pt x="152" y="99"/>
                </a:moveTo>
                <a:cubicBezTo>
                  <a:pt x="153" y="99"/>
                  <a:pt x="153" y="100"/>
                  <a:pt x="153" y="100"/>
                </a:cubicBezTo>
                <a:cubicBezTo>
                  <a:pt x="153" y="100"/>
                  <a:pt x="153" y="101"/>
                  <a:pt x="152" y="101"/>
                </a:cubicBezTo>
                <a:cubicBezTo>
                  <a:pt x="85" y="135"/>
                  <a:pt x="85" y="135"/>
                  <a:pt x="85" y="135"/>
                </a:cubicBezTo>
                <a:cubicBezTo>
                  <a:pt x="82" y="136"/>
                  <a:pt x="78" y="136"/>
                  <a:pt x="75" y="135"/>
                </a:cubicBezTo>
                <a:cubicBezTo>
                  <a:pt x="8" y="101"/>
                  <a:pt x="8" y="101"/>
                  <a:pt x="8" y="101"/>
                </a:cubicBezTo>
                <a:cubicBezTo>
                  <a:pt x="7" y="101"/>
                  <a:pt x="7" y="100"/>
                  <a:pt x="7" y="100"/>
                </a:cubicBezTo>
                <a:cubicBezTo>
                  <a:pt x="7" y="100"/>
                  <a:pt x="7" y="99"/>
                  <a:pt x="8" y="99"/>
                </a:cubicBezTo>
                <a:cubicBezTo>
                  <a:pt x="25" y="90"/>
                  <a:pt x="25" y="90"/>
                  <a:pt x="25" y="90"/>
                </a:cubicBezTo>
                <a:cubicBezTo>
                  <a:pt x="72" y="114"/>
                  <a:pt x="72" y="114"/>
                  <a:pt x="72" y="114"/>
                </a:cubicBezTo>
                <a:cubicBezTo>
                  <a:pt x="75" y="115"/>
                  <a:pt x="77" y="116"/>
                  <a:pt x="80" y="116"/>
                </a:cubicBezTo>
                <a:cubicBezTo>
                  <a:pt x="83" y="116"/>
                  <a:pt x="85" y="115"/>
                  <a:pt x="88" y="114"/>
                </a:cubicBezTo>
                <a:cubicBezTo>
                  <a:pt x="135" y="90"/>
                  <a:pt x="135" y="90"/>
                  <a:pt x="135" y="90"/>
                </a:cubicBezTo>
                <a:lnTo>
                  <a:pt x="152" y="99"/>
                </a:lnTo>
                <a:close/>
                <a:moveTo>
                  <a:pt x="152" y="74"/>
                </a:moveTo>
                <a:cubicBezTo>
                  <a:pt x="85" y="107"/>
                  <a:pt x="85" y="107"/>
                  <a:pt x="85" y="107"/>
                </a:cubicBezTo>
                <a:cubicBezTo>
                  <a:pt x="82" y="109"/>
                  <a:pt x="78" y="109"/>
                  <a:pt x="75" y="107"/>
                </a:cubicBezTo>
                <a:cubicBezTo>
                  <a:pt x="8" y="74"/>
                  <a:pt x="8" y="74"/>
                  <a:pt x="8" y="74"/>
                </a:cubicBezTo>
                <a:cubicBezTo>
                  <a:pt x="7" y="73"/>
                  <a:pt x="7" y="73"/>
                  <a:pt x="7" y="72"/>
                </a:cubicBezTo>
                <a:cubicBezTo>
                  <a:pt x="7" y="72"/>
                  <a:pt x="7" y="71"/>
                  <a:pt x="8" y="71"/>
                </a:cubicBezTo>
                <a:cubicBezTo>
                  <a:pt x="25" y="62"/>
                  <a:pt x="25" y="62"/>
                  <a:pt x="25" y="62"/>
                </a:cubicBezTo>
                <a:cubicBezTo>
                  <a:pt x="72" y="86"/>
                  <a:pt x="72" y="86"/>
                  <a:pt x="72" y="86"/>
                </a:cubicBezTo>
                <a:cubicBezTo>
                  <a:pt x="75" y="87"/>
                  <a:pt x="77" y="88"/>
                  <a:pt x="80" y="88"/>
                </a:cubicBezTo>
                <a:cubicBezTo>
                  <a:pt x="83" y="88"/>
                  <a:pt x="85" y="87"/>
                  <a:pt x="88" y="86"/>
                </a:cubicBezTo>
                <a:cubicBezTo>
                  <a:pt x="135" y="62"/>
                  <a:pt x="135" y="62"/>
                  <a:pt x="135" y="62"/>
                </a:cubicBezTo>
                <a:cubicBezTo>
                  <a:pt x="152" y="71"/>
                  <a:pt x="152" y="71"/>
                  <a:pt x="152" y="71"/>
                </a:cubicBezTo>
                <a:cubicBezTo>
                  <a:pt x="153" y="71"/>
                  <a:pt x="153" y="72"/>
                  <a:pt x="153" y="72"/>
                </a:cubicBezTo>
                <a:cubicBezTo>
                  <a:pt x="153" y="73"/>
                  <a:pt x="153" y="73"/>
                  <a:pt x="152" y="7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0" name="Freeform 100">
            <a:extLst>
              <a:ext uri="{FF2B5EF4-FFF2-40B4-BE49-F238E27FC236}">
                <a16:creationId xmlns:a16="http://schemas.microsoft.com/office/drawing/2014/main" xmlns="" id="{F3D44969-27AD-4A6E-82FB-B6CE0018511B}"/>
              </a:ext>
            </a:extLst>
          </p:cNvPr>
          <p:cNvSpPr>
            <a:spLocks noEditPoints="1"/>
          </p:cNvSpPr>
          <p:nvPr/>
        </p:nvSpPr>
        <p:spPr bwMode="auto">
          <a:xfrm>
            <a:off x="5346700" y="5370513"/>
            <a:ext cx="546100" cy="447675"/>
          </a:xfrm>
          <a:custGeom>
            <a:avLst/>
            <a:gdLst>
              <a:gd name="T0" fmla="*/ 40 w 160"/>
              <a:gd name="T1" fmla="*/ 108 h 130"/>
              <a:gd name="T2" fmla="*/ 29 w 160"/>
              <a:gd name="T3" fmla="*/ 108 h 130"/>
              <a:gd name="T4" fmla="*/ 157 w 160"/>
              <a:gd name="T5" fmla="*/ 79 h 130"/>
              <a:gd name="T6" fmla="*/ 160 w 160"/>
              <a:gd name="T7" fmla="*/ 62 h 130"/>
              <a:gd name="T8" fmla="*/ 114 w 160"/>
              <a:gd name="T9" fmla="*/ 49 h 130"/>
              <a:gd name="T10" fmla="*/ 121 w 160"/>
              <a:gd name="T11" fmla="*/ 22 h 130"/>
              <a:gd name="T12" fmla="*/ 108 w 160"/>
              <a:gd name="T13" fmla="*/ 0 h 130"/>
              <a:gd name="T14" fmla="*/ 93 w 160"/>
              <a:gd name="T15" fmla="*/ 17 h 130"/>
              <a:gd name="T16" fmla="*/ 63 w 160"/>
              <a:gd name="T17" fmla="*/ 51 h 130"/>
              <a:gd name="T18" fmla="*/ 54 w 160"/>
              <a:gd name="T19" fmla="*/ 47 h 130"/>
              <a:gd name="T20" fmla="*/ 8 w 160"/>
              <a:gd name="T21" fmla="*/ 39 h 130"/>
              <a:gd name="T22" fmla="*/ 0 w 160"/>
              <a:gd name="T23" fmla="*/ 122 h 130"/>
              <a:gd name="T24" fmla="*/ 46 w 160"/>
              <a:gd name="T25" fmla="*/ 130 h 130"/>
              <a:gd name="T26" fmla="*/ 54 w 160"/>
              <a:gd name="T27" fmla="*/ 116 h 130"/>
              <a:gd name="T28" fmla="*/ 64 w 160"/>
              <a:gd name="T29" fmla="*/ 119 h 130"/>
              <a:gd name="T30" fmla="*/ 119 w 160"/>
              <a:gd name="T31" fmla="*/ 127 h 130"/>
              <a:gd name="T32" fmla="*/ 138 w 160"/>
              <a:gd name="T33" fmla="*/ 127 h 130"/>
              <a:gd name="T34" fmla="*/ 148 w 160"/>
              <a:gd name="T35" fmla="*/ 107 h 130"/>
              <a:gd name="T36" fmla="*/ 151 w 160"/>
              <a:gd name="T37" fmla="*/ 90 h 130"/>
              <a:gd name="T38" fmla="*/ 46 w 160"/>
              <a:gd name="T39" fmla="*/ 122 h 130"/>
              <a:gd name="T40" fmla="*/ 8 w 160"/>
              <a:gd name="T41" fmla="*/ 47 h 130"/>
              <a:gd name="T42" fmla="*/ 46 w 160"/>
              <a:gd name="T43" fmla="*/ 122 h 130"/>
              <a:gd name="T44" fmla="*/ 147 w 160"/>
              <a:gd name="T45" fmla="*/ 67 h 130"/>
              <a:gd name="T46" fmla="*/ 138 w 160"/>
              <a:gd name="T47" fmla="*/ 70 h 130"/>
              <a:gd name="T48" fmla="*/ 144 w 160"/>
              <a:gd name="T49" fmla="*/ 74 h 130"/>
              <a:gd name="T50" fmla="*/ 144 w 160"/>
              <a:gd name="T51" fmla="*/ 84 h 130"/>
              <a:gd name="T52" fmla="*/ 135 w 160"/>
              <a:gd name="T53" fmla="*/ 88 h 130"/>
              <a:gd name="T54" fmla="*/ 141 w 160"/>
              <a:gd name="T55" fmla="*/ 92 h 130"/>
              <a:gd name="T56" fmla="*/ 141 w 160"/>
              <a:gd name="T57" fmla="*/ 102 h 130"/>
              <a:gd name="T58" fmla="*/ 131 w 160"/>
              <a:gd name="T59" fmla="*/ 106 h 130"/>
              <a:gd name="T60" fmla="*/ 138 w 160"/>
              <a:gd name="T61" fmla="*/ 109 h 130"/>
              <a:gd name="T62" fmla="*/ 138 w 160"/>
              <a:gd name="T63" fmla="*/ 119 h 130"/>
              <a:gd name="T64" fmla="*/ 119 w 160"/>
              <a:gd name="T65" fmla="*/ 119 h 130"/>
              <a:gd name="T66" fmla="*/ 67 w 160"/>
              <a:gd name="T67" fmla="*/ 112 h 130"/>
              <a:gd name="T68" fmla="*/ 60 w 160"/>
              <a:gd name="T69" fmla="*/ 108 h 130"/>
              <a:gd name="T70" fmla="*/ 54 w 160"/>
              <a:gd name="T71" fmla="*/ 58 h 130"/>
              <a:gd name="T72" fmla="*/ 67 w 160"/>
              <a:gd name="T73" fmla="*/ 58 h 130"/>
              <a:gd name="T74" fmla="*/ 100 w 160"/>
              <a:gd name="T75" fmla="*/ 20 h 130"/>
              <a:gd name="T76" fmla="*/ 108 w 160"/>
              <a:gd name="T77" fmla="*/ 8 h 130"/>
              <a:gd name="T78" fmla="*/ 113 w 160"/>
              <a:gd name="T79" fmla="*/ 22 h 130"/>
              <a:gd name="T80" fmla="*/ 104 w 160"/>
              <a:gd name="T81" fmla="*/ 51 h 130"/>
              <a:gd name="T82" fmla="*/ 108 w 160"/>
              <a:gd name="T83" fmla="*/ 57 h 130"/>
              <a:gd name="T84" fmla="*/ 152 w 160"/>
              <a:gd name="T85" fmla="*/ 62 h 1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160" h="130">
                <a:moveTo>
                  <a:pt x="34" y="103"/>
                </a:moveTo>
                <a:cubicBezTo>
                  <a:pt x="37" y="103"/>
                  <a:pt x="40" y="105"/>
                  <a:pt x="40" y="108"/>
                </a:cubicBezTo>
                <a:cubicBezTo>
                  <a:pt x="40" y="111"/>
                  <a:pt x="37" y="114"/>
                  <a:pt x="34" y="114"/>
                </a:cubicBezTo>
                <a:cubicBezTo>
                  <a:pt x="31" y="114"/>
                  <a:pt x="29" y="111"/>
                  <a:pt x="29" y="108"/>
                </a:cubicBezTo>
                <a:cubicBezTo>
                  <a:pt x="29" y="105"/>
                  <a:pt x="31" y="103"/>
                  <a:pt x="34" y="103"/>
                </a:cubicBezTo>
                <a:close/>
                <a:moveTo>
                  <a:pt x="157" y="79"/>
                </a:moveTo>
                <a:cubicBezTo>
                  <a:pt x="157" y="77"/>
                  <a:pt x="156" y="74"/>
                  <a:pt x="155" y="72"/>
                </a:cubicBezTo>
                <a:cubicBezTo>
                  <a:pt x="158" y="70"/>
                  <a:pt x="160" y="66"/>
                  <a:pt x="160" y="62"/>
                </a:cubicBezTo>
                <a:cubicBezTo>
                  <a:pt x="160" y="55"/>
                  <a:pt x="154" y="49"/>
                  <a:pt x="147" y="49"/>
                </a:cubicBezTo>
                <a:cubicBezTo>
                  <a:pt x="114" y="49"/>
                  <a:pt x="114" y="49"/>
                  <a:pt x="114" y="49"/>
                </a:cubicBezTo>
                <a:cubicBezTo>
                  <a:pt x="116" y="44"/>
                  <a:pt x="116" y="44"/>
                  <a:pt x="116" y="44"/>
                </a:cubicBezTo>
                <a:cubicBezTo>
                  <a:pt x="119" y="37"/>
                  <a:pt x="121" y="30"/>
                  <a:pt x="121" y="22"/>
                </a:cubicBezTo>
                <a:cubicBezTo>
                  <a:pt x="121" y="22"/>
                  <a:pt x="121" y="13"/>
                  <a:pt x="121" y="13"/>
                </a:cubicBezTo>
                <a:cubicBezTo>
                  <a:pt x="121" y="6"/>
                  <a:pt x="115" y="0"/>
                  <a:pt x="108" y="0"/>
                </a:cubicBezTo>
                <a:cubicBezTo>
                  <a:pt x="102" y="0"/>
                  <a:pt x="98" y="3"/>
                  <a:pt x="96" y="8"/>
                </a:cubicBezTo>
                <a:cubicBezTo>
                  <a:pt x="96" y="8"/>
                  <a:pt x="93" y="17"/>
                  <a:pt x="93" y="17"/>
                </a:cubicBezTo>
                <a:cubicBezTo>
                  <a:pt x="90" y="25"/>
                  <a:pt x="85" y="32"/>
                  <a:pt x="79" y="38"/>
                </a:cubicBezTo>
                <a:cubicBezTo>
                  <a:pt x="63" y="51"/>
                  <a:pt x="63" y="51"/>
                  <a:pt x="63" y="51"/>
                </a:cubicBezTo>
                <a:cubicBezTo>
                  <a:pt x="54" y="51"/>
                  <a:pt x="54" y="51"/>
                  <a:pt x="54" y="51"/>
                </a:cubicBezTo>
                <a:cubicBezTo>
                  <a:pt x="54" y="47"/>
                  <a:pt x="54" y="47"/>
                  <a:pt x="54" y="47"/>
                </a:cubicBezTo>
                <a:cubicBezTo>
                  <a:pt x="54" y="42"/>
                  <a:pt x="51" y="39"/>
                  <a:pt x="46" y="39"/>
                </a:cubicBezTo>
                <a:cubicBezTo>
                  <a:pt x="8" y="39"/>
                  <a:pt x="8" y="39"/>
                  <a:pt x="8" y="39"/>
                </a:cubicBezTo>
                <a:cubicBezTo>
                  <a:pt x="3" y="39"/>
                  <a:pt x="0" y="42"/>
                  <a:pt x="0" y="47"/>
                </a:cubicBezTo>
                <a:cubicBezTo>
                  <a:pt x="0" y="122"/>
                  <a:pt x="0" y="122"/>
                  <a:pt x="0" y="122"/>
                </a:cubicBezTo>
                <a:cubicBezTo>
                  <a:pt x="0" y="127"/>
                  <a:pt x="3" y="130"/>
                  <a:pt x="8" y="130"/>
                </a:cubicBezTo>
                <a:cubicBezTo>
                  <a:pt x="46" y="130"/>
                  <a:pt x="46" y="130"/>
                  <a:pt x="46" y="130"/>
                </a:cubicBezTo>
                <a:cubicBezTo>
                  <a:pt x="51" y="130"/>
                  <a:pt x="54" y="127"/>
                  <a:pt x="54" y="122"/>
                </a:cubicBezTo>
                <a:cubicBezTo>
                  <a:pt x="54" y="116"/>
                  <a:pt x="54" y="116"/>
                  <a:pt x="54" y="116"/>
                </a:cubicBezTo>
                <a:cubicBezTo>
                  <a:pt x="59" y="116"/>
                  <a:pt x="59" y="116"/>
                  <a:pt x="59" y="116"/>
                </a:cubicBezTo>
                <a:cubicBezTo>
                  <a:pt x="64" y="119"/>
                  <a:pt x="64" y="119"/>
                  <a:pt x="64" y="119"/>
                </a:cubicBezTo>
                <a:cubicBezTo>
                  <a:pt x="75" y="124"/>
                  <a:pt x="88" y="127"/>
                  <a:pt x="101" y="127"/>
                </a:cubicBezTo>
                <a:cubicBezTo>
                  <a:pt x="119" y="127"/>
                  <a:pt x="119" y="127"/>
                  <a:pt x="119" y="127"/>
                </a:cubicBezTo>
                <a:cubicBezTo>
                  <a:pt x="124" y="127"/>
                  <a:pt x="124" y="127"/>
                  <a:pt x="124" y="127"/>
                </a:cubicBezTo>
                <a:cubicBezTo>
                  <a:pt x="138" y="127"/>
                  <a:pt x="138" y="127"/>
                  <a:pt x="138" y="127"/>
                </a:cubicBezTo>
                <a:cubicBezTo>
                  <a:pt x="145" y="127"/>
                  <a:pt x="150" y="121"/>
                  <a:pt x="150" y="114"/>
                </a:cubicBezTo>
                <a:cubicBezTo>
                  <a:pt x="150" y="112"/>
                  <a:pt x="149" y="109"/>
                  <a:pt x="148" y="107"/>
                </a:cubicBezTo>
                <a:cubicBezTo>
                  <a:pt x="151" y="105"/>
                  <a:pt x="154" y="101"/>
                  <a:pt x="154" y="97"/>
                </a:cubicBezTo>
                <a:cubicBezTo>
                  <a:pt x="154" y="94"/>
                  <a:pt x="153" y="92"/>
                  <a:pt x="151" y="90"/>
                </a:cubicBezTo>
                <a:cubicBezTo>
                  <a:pt x="155" y="87"/>
                  <a:pt x="157" y="84"/>
                  <a:pt x="157" y="79"/>
                </a:cubicBezTo>
                <a:close/>
                <a:moveTo>
                  <a:pt x="46" y="122"/>
                </a:moveTo>
                <a:cubicBezTo>
                  <a:pt x="8" y="122"/>
                  <a:pt x="8" y="122"/>
                  <a:pt x="8" y="122"/>
                </a:cubicBezTo>
                <a:cubicBezTo>
                  <a:pt x="8" y="47"/>
                  <a:pt x="8" y="47"/>
                  <a:pt x="8" y="47"/>
                </a:cubicBezTo>
                <a:cubicBezTo>
                  <a:pt x="46" y="47"/>
                  <a:pt x="46" y="47"/>
                  <a:pt x="46" y="47"/>
                </a:cubicBezTo>
                <a:cubicBezTo>
                  <a:pt x="46" y="122"/>
                  <a:pt x="46" y="122"/>
                  <a:pt x="46" y="122"/>
                </a:cubicBezTo>
                <a:cubicBezTo>
                  <a:pt x="46" y="122"/>
                  <a:pt x="46" y="122"/>
                  <a:pt x="46" y="122"/>
                </a:cubicBezTo>
                <a:close/>
                <a:moveTo>
                  <a:pt x="147" y="67"/>
                </a:moveTo>
                <a:cubicBezTo>
                  <a:pt x="142" y="67"/>
                  <a:pt x="142" y="67"/>
                  <a:pt x="142" y="67"/>
                </a:cubicBezTo>
                <a:cubicBezTo>
                  <a:pt x="140" y="67"/>
                  <a:pt x="138" y="68"/>
                  <a:pt x="138" y="70"/>
                </a:cubicBezTo>
                <a:cubicBezTo>
                  <a:pt x="138" y="73"/>
                  <a:pt x="140" y="74"/>
                  <a:pt x="142" y="74"/>
                </a:cubicBezTo>
                <a:cubicBezTo>
                  <a:pt x="144" y="74"/>
                  <a:pt x="144" y="74"/>
                  <a:pt x="144" y="74"/>
                </a:cubicBezTo>
                <a:cubicBezTo>
                  <a:pt x="147" y="74"/>
                  <a:pt x="149" y="77"/>
                  <a:pt x="149" y="79"/>
                </a:cubicBezTo>
                <a:cubicBezTo>
                  <a:pt x="149" y="82"/>
                  <a:pt x="147" y="84"/>
                  <a:pt x="144" y="84"/>
                </a:cubicBezTo>
                <a:cubicBezTo>
                  <a:pt x="139" y="84"/>
                  <a:pt x="139" y="84"/>
                  <a:pt x="139" y="84"/>
                </a:cubicBezTo>
                <a:cubicBezTo>
                  <a:pt x="136" y="84"/>
                  <a:pt x="135" y="86"/>
                  <a:pt x="135" y="88"/>
                </a:cubicBezTo>
                <a:cubicBezTo>
                  <a:pt x="135" y="90"/>
                  <a:pt x="136" y="92"/>
                  <a:pt x="139" y="92"/>
                </a:cubicBezTo>
                <a:cubicBezTo>
                  <a:pt x="141" y="92"/>
                  <a:pt x="141" y="92"/>
                  <a:pt x="141" y="92"/>
                </a:cubicBezTo>
                <a:cubicBezTo>
                  <a:pt x="144" y="92"/>
                  <a:pt x="146" y="94"/>
                  <a:pt x="146" y="97"/>
                </a:cubicBezTo>
                <a:cubicBezTo>
                  <a:pt x="146" y="100"/>
                  <a:pt x="144" y="102"/>
                  <a:pt x="141" y="102"/>
                </a:cubicBezTo>
                <a:cubicBezTo>
                  <a:pt x="135" y="102"/>
                  <a:pt x="135" y="102"/>
                  <a:pt x="135" y="102"/>
                </a:cubicBezTo>
                <a:cubicBezTo>
                  <a:pt x="133" y="102"/>
                  <a:pt x="131" y="103"/>
                  <a:pt x="131" y="106"/>
                </a:cubicBezTo>
                <a:cubicBezTo>
                  <a:pt x="131" y="108"/>
                  <a:pt x="133" y="109"/>
                  <a:pt x="135" y="109"/>
                </a:cubicBezTo>
                <a:cubicBezTo>
                  <a:pt x="138" y="109"/>
                  <a:pt x="138" y="109"/>
                  <a:pt x="138" y="109"/>
                </a:cubicBezTo>
                <a:cubicBezTo>
                  <a:pt x="140" y="109"/>
                  <a:pt x="142" y="112"/>
                  <a:pt x="142" y="114"/>
                </a:cubicBezTo>
                <a:cubicBezTo>
                  <a:pt x="142" y="117"/>
                  <a:pt x="140" y="119"/>
                  <a:pt x="138" y="119"/>
                </a:cubicBezTo>
                <a:cubicBezTo>
                  <a:pt x="124" y="119"/>
                  <a:pt x="124" y="119"/>
                  <a:pt x="124" y="119"/>
                </a:cubicBezTo>
                <a:cubicBezTo>
                  <a:pt x="119" y="119"/>
                  <a:pt x="119" y="119"/>
                  <a:pt x="119" y="119"/>
                </a:cubicBezTo>
                <a:cubicBezTo>
                  <a:pt x="101" y="119"/>
                  <a:pt x="101" y="119"/>
                  <a:pt x="101" y="119"/>
                </a:cubicBezTo>
                <a:cubicBezTo>
                  <a:pt x="89" y="119"/>
                  <a:pt x="78" y="117"/>
                  <a:pt x="67" y="112"/>
                </a:cubicBezTo>
                <a:cubicBezTo>
                  <a:pt x="62" y="109"/>
                  <a:pt x="62" y="109"/>
                  <a:pt x="62" y="109"/>
                </a:cubicBezTo>
                <a:cubicBezTo>
                  <a:pt x="61" y="109"/>
                  <a:pt x="60" y="108"/>
                  <a:pt x="60" y="108"/>
                </a:cubicBezTo>
                <a:cubicBezTo>
                  <a:pt x="54" y="108"/>
                  <a:pt x="54" y="108"/>
                  <a:pt x="54" y="108"/>
                </a:cubicBezTo>
                <a:cubicBezTo>
                  <a:pt x="54" y="58"/>
                  <a:pt x="54" y="58"/>
                  <a:pt x="54" y="58"/>
                </a:cubicBezTo>
                <a:cubicBezTo>
                  <a:pt x="64" y="58"/>
                  <a:pt x="64" y="58"/>
                  <a:pt x="64" y="58"/>
                </a:cubicBezTo>
                <a:cubicBezTo>
                  <a:pt x="65" y="58"/>
                  <a:pt x="66" y="58"/>
                  <a:pt x="67" y="58"/>
                </a:cubicBezTo>
                <a:cubicBezTo>
                  <a:pt x="83" y="44"/>
                  <a:pt x="83" y="44"/>
                  <a:pt x="83" y="44"/>
                </a:cubicBezTo>
                <a:cubicBezTo>
                  <a:pt x="91" y="37"/>
                  <a:pt x="97" y="29"/>
                  <a:pt x="100" y="20"/>
                </a:cubicBezTo>
                <a:cubicBezTo>
                  <a:pt x="100" y="20"/>
                  <a:pt x="103" y="11"/>
                  <a:pt x="103" y="11"/>
                </a:cubicBezTo>
                <a:cubicBezTo>
                  <a:pt x="104" y="9"/>
                  <a:pt x="106" y="8"/>
                  <a:pt x="108" y="8"/>
                </a:cubicBezTo>
                <a:cubicBezTo>
                  <a:pt x="111" y="8"/>
                  <a:pt x="113" y="10"/>
                  <a:pt x="113" y="13"/>
                </a:cubicBezTo>
                <a:cubicBezTo>
                  <a:pt x="113" y="13"/>
                  <a:pt x="113" y="22"/>
                  <a:pt x="113" y="22"/>
                </a:cubicBezTo>
                <a:cubicBezTo>
                  <a:pt x="113" y="29"/>
                  <a:pt x="112" y="35"/>
                  <a:pt x="109" y="41"/>
                </a:cubicBezTo>
                <a:cubicBezTo>
                  <a:pt x="104" y="51"/>
                  <a:pt x="104" y="51"/>
                  <a:pt x="104" y="51"/>
                </a:cubicBezTo>
                <a:cubicBezTo>
                  <a:pt x="104" y="52"/>
                  <a:pt x="104" y="53"/>
                  <a:pt x="104" y="54"/>
                </a:cubicBezTo>
                <a:cubicBezTo>
                  <a:pt x="104" y="54"/>
                  <a:pt x="105" y="57"/>
                  <a:pt x="108" y="57"/>
                </a:cubicBezTo>
                <a:cubicBezTo>
                  <a:pt x="147" y="57"/>
                  <a:pt x="147" y="57"/>
                  <a:pt x="147" y="57"/>
                </a:cubicBezTo>
                <a:cubicBezTo>
                  <a:pt x="150" y="57"/>
                  <a:pt x="152" y="59"/>
                  <a:pt x="152" y="62"/>
                </a:cubicBezTo>
                <a:cubicBezTo>
                  <a:pt x="152" y="64"/>
                  <a:pt x="150" y="67"/>
                  <a:pt x="147" y="6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1" name="Freeform 101">
            <a:extLst>
              <a:ext uri="{FF2B5EF4-FFF2-40B4-BE49-F238E27FC236}">
                <a16:creationId xmlns:a16="http://schemas.microsoft.com/office/drawing/2014/main" xmlns="" id="{B3F58647-3683-40AD-BAB7-614AF2F1B3FE}"/>
              </a:ext>
            </a:extLst>
          </p:cNvPr>
          <p:cNvSpPr>
            <a:spLocks noEditPoints="1"/>
          </p:cNvSpPr>
          <p:nvPr/>
        </p:nvSpPr>
        <p:spPr bwMode="auto">
          <a:xfrm>
            <a:off x="5346700" y="6086475"/>
            <a:ext cx="546100" cy="261938"/>
          </a:xfrm>
          <a:custGeom>
            <a:avLst/>
            <a:gdLst>
              <a:gd name="T0" fmla="*/ 126 w 160"/>
              <a:gd name="T1" fmla="*/ 17 h 76"/>
              <a:gd name="T2" fmla="*/ 110 w 160"/>
              <a:gd name="T3" fmla="*/ 45 h 76"/>
              <a:gd name="T4" fmla="*/ 92 w 160"/>
              <a:gd name="T5" fmla="*/ 45 h 76"/>
              <a:gd name="T6" fmla="*/ 76 w 160"/>
              <a:gd name="T7" fmla="*/ 17 h 76"/>
              <a:gd name="T8" fmla="*/ 42 w 160"/>
              <a:gd name="T9" fmla="*/ 17 h 76"/>
              <a:gd name="T10" fmla="*/ 26 w 160"/>
              <a:gd name="T11" fmla="*/ 45 h 76"/>
              <a:gd name="T12" fmla="*/ 0 w 160"/>
              <a:gd name="T13" fmla="*/ 59 h 76"/>
              <a:gd name="T14" fmla="*/ 34 w 160"/>
              <a:gd name="T15" fmla="*/ 59 h 76"/>
              <a:gd name="T16" fmla="*/ 50 w 160"/>
              <a:gd name="T17" fmla="*/ 31 h 76"/>
              <a:gd name="T18" fmla="*/ 68 w 160"/>
              <a:gd name="T19" fmla="*/ 31 h 76"/>
              <a:gd name="T20" fmla="*/ 84 w 160"/>
              <a:gd name="T21" fmla="*/ 59 h 76"/>
              <a:gd name="T22" fmla="*/ 118 w 160"/>
              <a:gd name="T23" fmla="*/ 59 h 76"/>
              <a:gd name="T24" fmla="*/ 134 w 160"/>
              <a:gd name="T25" fmla="*/ 31 h 76"/>
              <a:gd name="T26" fmla="*/ 160 w 160"/>
              <a:gd name="T27" fmla="*/ 17 h 76"/>
              <a:gd name="T28" fmla="*/ 17 w 160"/>
              <a:gd name="T29" fmla="*/ 69 h 76"/>
              <a:gd name="T30" fmla="*/ 17 w 160"/>
              <a:gd name="T31" fmla="*/ 49 h 76"/>
              <a:gd name="T32" fmla="*/ 17 w 160"/>
              <a:gd name="T33" fmla="*/ 69 h 76"/>
              <a:gd name="T34" fmla="*/ 49 w 160"/>
              <a:gd name="T35" fmla="*/ 17 h 76"/>
              <a:gd name="T36" fmla="*/ 69 w 160"/>
              <a:gd name="T37" fmla="*/ 17 h 76"/>
              <a:gd name="T38" fmla="*/ 101 w 160"/>
              <a:gd name="T39" fmla="*/ 69 h 76"/>
              <a:gd name="T40" fmla="*/ 101 w 160"/>
              <a:gd name="T41" fmla="*/ 49 h 76"/>
              <a:gd name="T42" fmla="*/ 101 w 160"/>
              <a:gd name="T43" fmla="*/ 69 h 76"/>
              <a:gd name="T44" fmla="*/ 133 w 160"/>
              <a:gd name="T45" fmla="*/ 17 h 76"/>
              <a:gd name="T46" fmla="*/ 153 w 160"/>
              <a:gd name="T47" fmla="*/ 17 h 76"/>
              <a:gd name="T48" fmla="*/ 55 w 160"/>
              <a:gd name="T49" fmla="*/ 43 h 76"/>
              <a:gd name="T50" fmla="*/ 43 w 160"/>
              <a:gd name="T51" fmla="*/ 50 h 76"/>
              <a:gd name="T52" fmla="*/ 46 w 160"/>
              <a:gd name="T53" fmla="*/ 56 h 76"/>
              <a:gd name="T54" fmla="*/ 55 w 160"/>
              <a:gd name="T55" fmla="*/ 48 h 76"/>
              <a:gd name="T56" fmla="*/ 117 w 160"/>
              <a:gd name="T57" fmla="*/ 21 h 76"/>
              <a:gd name="T58" fmla="*/ 105 w 160"/>
              <a:gd name="T59" fmla="*/ 28 h 76"/>
              <a:gd name="T60" fmla="*/ 107 w 160"/>
              <a:gd name="T61" fmla="*/ 34 h 76"/>
              <a:gd name="T62" fmla="*/ 117 w 160"/>
              <a:gd name="T63" fmla="*/ 26 h 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60" h="76">
                <a:moveTo>
                  <a:pt x="143" y="0"/>
                </a:moveTo>
                <a:cubicBezTo>
                  <a:pt x="134" y="0"/>
                  <a:pt x="126" y="8"/>
                  <a:pt x="126" y="17"/>
                </a:cubicBezTo>
                <a:cubicBezTo>
                  <a:pt x="126" y="20"/>
                  <a:pt x="127" y="24"/>
                  <a:pt x="129" y="26"/>
                </a:cubicBezTo>
                <a:cubicBezTo>
                  <a:pt x="110" y="45"/>
                  <a:pt x="110" y="45"/>
                  <a:pt x="110" y="45"/>
                </a:cubicBezTo>
                <a:cubicBezTo>
                  <a:pt x="108" y="43"/>
                  <a:pt x="105" y="42"/>
                  <a:pt x="101" y="42"/>
                </a:cubicBezTo>
                <a:cubicBezTo>
                  <a:pt x="98" y="42"/>
                  <a:pt x="94" y="43"/>
                  <a:pt x="92" y="45"/>
                </a:cubicBezTo>
                <a:cubicBezTo>
                  <a:pt x="73" y="26"/>
                  <a:pt x="73" y="26"/>
                  <a:pt x="73" y="26"/>
                </a:cubicBezTo>
                <a:cubicBezTo>
                  <a:pt x="75" y="24"/>
                  <a:pt x="76" y="20"/>
                  <a:pt x="76" y="17"/>
                </a:cubicBezTo>
                <a:cubicBezTo>
                  <a:pt x="76" y="8"/>
                  <a:pt x="68" y="0"/>
                  <a:pt x="59" y="0"/>
                </a:cubicBezTo>
                <a:cubicBezTo>
                  <a:pt x="49" y="0"/>
                  <a:pt x="42" y="8"/>
                  <a:pt x="42" y="17"/>
                </a:cubicBezTo>
                <a:cubicBezTo>
                  <a:pt x="42" y="20"/>
                  <a:pt x="43" y="24"/>
                  <a:pt x="45" y="26"/>
                </a:cubicBezTo>
                <a:cubicBezTo>
                  <a:pt x="26" y="45"/>
                  <a:pt x="26" y="45"/>
                  <a:pt x="26" y="45"/>
                </a:cubicBezTo>
                <a:cubicBezTo>
                  <a:pt x="24" y="43"/>
                  <a:pt x="20" y="42"/>
                  <a:pt x="17" y="42"/>
                </a:cubicBezTo>
                <a:cubicBezTo>
                  <a:pt x="8" y="42"/>
                  <a:pt x="0" y="49"/>
                  <a:pt x="0" y="59"/>
                </a:cubicBezTo>
                <a:cubicBezTo>
                  <a:pt x="0" y="68"/>
                  <a:pt x="8" y="76"/>
                  <a:pt x="17" y="76"/>
                </a:cubicBezTo>
                <a:cubicBezTo>
                  <a:pt x="26" y="76"/>
                  <a:pt x="34" y="68"/>
                  <a:pt x="34" y="59"/>
                </a:cubicBezTo>
                <a:cubicBezTo>
                  <a:pt x="34" y="55"/>
                  <a:pt x="33" y="52"/>
                  <a:pt x="31" y="50"/>
                </a:cubicBezTo>
                <a:cubicBezTo>
                  <a:pt x="50" y="31"/>
                  <a:pt x="50" y="31"/>
                  <a:pt x="50" y="31"/>
                </a:cubicBezTo>
                <a:cubicBezTo>
                  <a:pt x="52" y="33"/>
                  <a:pt x="55" y="34"/>
                  <a:pt x="59" y="34"/>
                </a:cubicBezTo>
                <a:cubicBezTo>
                  <a:pt x="62" y="34"/>
                  <a:pt x="65" y="33"/>
                  <a:pt x="68" y="31"/>
                </a:cubicBezTo>
                <a:cubicBezTo>
                  <a:pt x="87" y="50"/>
                  <a:pt x="87" y="50"/>
                  <a:pt x="87" y="50"/>
                </a:cubicBezTo>
                <a:cubicBezTo>
                  <a:pt x="85" y="52"/>
                  <a:pt x="84" y="56"/>
                  <a:pt x="84" y="59"/>
                </a:cubicBezTo>
                <a:cubicBezTo>
                  <a:pt x="84" y="68"/>
                  <a:pt x="92" y="76"/>
                  <a:pt x="101" y="76"/>
                </a:cubicBezTo>
                <a:cubicBezTo>
                  <a:pt x="111" y="76"/>
                  <a:pt x="118" y="68"/>
                  <a:pt x="118" y="59"/>
                </a:cubicBezTo>
                <a:cubicBezTo>
                  <a:pt x="118" y="55"/>
                  <a:pt x="117" y="52"/>
                  <a:pt x="115" y="50"/>
                </a:cubicBezTo>
                <a:cubicBezTo>
                  <a:pt x="134" y="31"/>
                  <a:pt x="134" y="31"/>
                  <a:pt x="134" y="31"/>
                </a:cubicBezTo>
                <a:cubicBezTo>
                  <a:pt x="136" y="33"/>
                  <a:pt x="140" y="34"/>
                  <a:pt x="143" y="34"/>
                </a:cubicBezTo>
                <a:cubicBezTo>
                  <a:pt x="152" y="34"/>
                  <a:pt x="160" y="26"/>
                  <a:pt x="160" y="17"/>
                </a:cubicBezTo>
                <a:cubicBezTo>
                  <a:pt x="160" y="8"/>
                  <a:pt x="152" y="0"/>
                  <a:pt x="143" y="0"/>
                </a:cubicBezTo>
                <a:close/>
                <a:moveTo>
                  <a:pt x="17" y="69"/>
                </a:moveTo>
                <a:cubicBezTo>
                  <a:pt x="11" y="69"/>
                  <a:pt x="7" y="64"/>
                  <a:pt x="7" y="59"/>
                </a:cubicBezTo>
                <a:cubicBezTo>
                  <a:pt x="7" y="53"/>
                  <a:pt x="11" y="49"/>
                  <a:pt x="17" y="49"/>
                </a:cubicBezTo>
                <a:cubicBezTo>
                  <a:pt x="22" y="49"/>
                  <a:pt x="27" y="53"/>
                  <a:pt x="27" y="59"/>
                </a:cubicBezTo>
                <a:cubicBezTo>
                  <a:pt x="27" y="64"/>
                  <a:pt x="22" y="69"/>
                  <a:pt x="17" y="69"/>
                </a:cubicBezTo>
                <a:close/>
                <a:moveTo>
                  <a:pt x="59" y="27"/>
                </a:moveTo>
                <a:cubicBezTo>
                  <a:pt x="53" y="27"/>
                  <a:pt x="49" y="22"/>
                  <a:pt x="49" y="17"/>
                </a:cubicBezTo>
                <a:cubicBezTo>
                  <a:pt x="49" y="11"/>
                  <a:pt x="53" y="7"/>
                  <a:pt x="59" y="7"/>
                </a:cubicBezTo>
                <a:cubicBezTo>
                  <a:pt x="64" y="7"/>
                  <a:pt x="69" y="11"/>
                  <a:pt x="69" y="17"/>
                </a:cubicBezTo>
                <a:cubicBezTo>
                  <a:pt x="69" y="22"/>
                  <a:pt x="64" y="27"/>
                  <a:pt x="59" y="27"/>
                </a:cubicBezTo>
                <a:close/>
                <a:moveTo>
                  <a:pt x="101" y="69"/>
                </a:moveTo>
                <a:cubicBezTo>
                  <a:pt x="96" y="69"/>
                  <a:pt x="91" y="64"/>
                  <a:pt x="91" y="59"/>
                </a:cubicBezTo>
                <a:cubicBezTo>
                  <a:pt x="91" y="53"/>
                  <a:pt x="96" y="49"/>
                  <a:pt x="101" y="49"/>
                </a:cubicBezTo>
                <a:cubicBezTo>
                  <a:pt x="107" y="49"/>
                  <a:pt x="111" y="53"/>
                  <a:pt x="111" y="59"/>
                </a:cubicBezTo>
                <a:cubicBezTo>
                  <a:pt x="111" y="64"/>
                  <a:pt x="107" y="69"/>
                  <a:pt x="101" y="69"/>
                </a:cubicBezTo>
                <a:close/>
                <a:moveTo>
                  <a:pt x="143" y="27"/>
                </a:moveTo>
                <a:cubicBezTo>
                  <a:pt x="138" y="27"/>
                  <a:pt x="133" y="22"/>
                  <a:pt x="133" y="17"/>
                </a:cubicBezTo>
                <a:cubicBezTo>
                  <a:pt x="133" y="11"/>
                  <a:pt x="138" y="7"/>
                  <a:pt x="143" y="7"/>
                </a:cubicBezTo>
                <a:cubicBezTo>
                  <a:pt x="149" y="7"/>
                  <a:pt x="153" y="11"/>
                  <a:pt x="153" y="17"/>
                </a:cubicBezTo>
                <a:cubicBezTo>
                  <a:pt x="153" y="22"/>
                  <a:pt x="149" y="27"/>
                  <a:pt x="143" y="27"/>
                </a:cubicBezTo>
                <a:close/>
                <a:moveTo>
                  <a:pt x="55" y="43"/>
                </a:moveTo>
                <a:cubicBezTo>
                  <a:pt x="54" y="42"/>
                  <a:pt x="52" y="42"/>
                  <a:pt x="50" y="43"/>
                </a:cubicBezTo>
                <a:cubicBezTo>
                  <a:pt x="43" y="50"/>
                  <a:pt x="43" y="50"/>
                  <a:pt x="43" y="50"/>
                </a:cubicBezTo>
                <a:cubicBezTo>
                  <a:pt x="42" y="52"/>
                  <a:pt x="42" y="54"/>
                  <a:pt x="43" y="55"/>
                </a:cubicBezTo>
                <a:cubicBezTo>
                  <a:pt x="44" y="56"/>
                  <a:pt x="45" y="56"/>
                  <a:pt x="46" y="56"/>
                </a:cubicBezTo>
                <a:cubicBezTo>
                  <a:pt x="47" y="56"/>
                  <a:pt x="47" y="56"/>
                  <a:pt x="48" y="55"/>
                </a:cubicBezTo>
                <a:cubicBezTo>
                  <a:pt x="55" y="48"/>
                  <a:pt x="55" y="48"/>
                  <a:pt x="55" y="48"/>
                </a:cubicBezTo>
                <a:cubicBezTo>
                  <a:pt x="57" y="47"/>
                  <a:pt x="57" y="45"/>
                  <a:pt x="55" y="43"/>
                </a:cubicBezTo>
                <a:close/>
                <a:moveTo>
                  <a:pt x="117" y="21"/>
                </a:moveTo>
                <a:cubicBezTo>
                  <a:pt x="115" y="19"/>
                  <a:pt x="113" y="19"/>
                  <a:pt x="112" y="21"/>
                </a:cubicBezTo>
                <a:cubicBezTo>
                  <a:pt x="105" y="28"/>
                  <a:pt x="105" y="28"/>
                  <a:pt x="105" y="28"/>
                </a:cubicBezTo>
                <a:cubicBezTo>
                  <a:pt x="103" y="29"/>
                  <a:pt x="103" y="31"/>
                  <a:pt x="105" y="33"/>
                </a:cubicBezTo>
                <a:cubicBezTo>
                  <a:pt x="105" y="34"/>
                  <a:pt x="106" y="34"/>
                  <a:pt x="107" y="34"/>
                </a:cubicBezTo>
                <a:cubicBezTo>
                  <a:pt x="108" y="34"/>
                  <a:pt x="109" y="34"/>
                  <a:pt x="110" y="33"/>
                </a:cubicBezTo>
                <a:cubicBezTo>
                  <a:pt x="117" y="26"/>
                  <a:pt x="117" y="26"/>
                  <a:pt x="117" y="26"/>
                </a:cubicBezTo>
                <a:cubicBezTo>
                  <a:pt x="118" y="24"/>
                  <a:pt x="118" y="22"/>
                  <a:pt x="117" y="2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2" name="Freeform 102">
            <a:extLst>
              <a:ext uri="{FF2B5EF4-FFF2-40B4-BE49-F238E27FC236}">
                <a16:creationId xmlns:a16="http://schemas.microsoft.com/office/drawing/2014/main" xmlns="" id="{6370B465-945E-4C85-999E-D3053AEA2ADC}"/>
              </a:ext>
            </a:extLst>
          </p:cNvPr>
          <p:cNvSpPr>
            <a:spLocks noEditPoints="1"/>
          </p:cNvSpPr>
          <p:nvPr/>
        </p:nvSpPr>
        <p:spPr bwMode="auto">
          <a:xfrm>
            <a:off x="6302375" y="355600"/>
            <a:ext cx="546100" cy="571500"/>
          </a:xfrm>
          <a:custGeom>
            <a:avLst/>
            <a:gdLst>
              <a:gd name="T0" fmla="*/ 143 w 160"/>
              <a:gd name="T1" fmla="*/ 23 h 166"/>
              <a:gd name="T2" fmla="*/ 61 w 160"/>
              <a:gd name="T3" fmla="*/ 23 h 166"/>
              <a:gd name="T4" fmla="*/ 44 w 160"/>
              <a:gd name="T5" fmla="*/ 64 h 166"/>
              <a:gd name="T6" fmla="*/ 58 w 160"/>
              <a:gd name="T7" fmla="*/ 102 h 166"/>
              <a:gd name="T8" fmla="*/ 51 w 160"/>
              <a:gd name="T9" fmla="*/ 109 h 166"/>
              <a:gd name="T10" fmla="*/ 44 w 160"/>
              <a:gd name="T11" fmla="*/ 102 h 166"/>
              <a:gd name="T12" fmla="*/ 41 w 160"/>
              <a:gd name="T13" fmla="*/ 101 h 166"/>
              <a:gd name="T14" fmla="*/ 38 w 160"/>
              <a:gd name="T15" fmla="*/ 102 h 166"/>
              <a:gd name="T16" fmla="*/ 5 w 160"/>
              <a:gd name="T17" fmla="*/ 135 h 166"/>
              <a:gd name="T18" fmla="*/ 0 w 160"/>
              <a:gd name="T19" fmla="*/ 148 h 166"/>
              <a:gd name="T20" fmla="*/ 5 w 160"/>
              <a:gd name="T21" fmla="*/ 161 h 166"/>
              <a:gd name="T22" fmla="*/ 18 w 160"/>
              <a:gd name="T23" fmla="*/ 166 h 166"/>
              <a:gd name="T24" fmla="*/ 31 w 160"/>
              <a:gd name="T25" fmla="*/ 161 h 166"/>
              <a:gd name="T26" fmla="*/ 64 w 160"/>
              <a:gd name="T27" fmla="*/ 128 h 166"/>
              <a:gd name="T28" fmla="*/ 65 w 160"/>
              <a:gd name="T29" fmla="*/ 125 h 166"/>
              <a:gd name="T30" fmla="*/ 64 w 160"/>
              <a:gd name="T31" fmla="*/ 122 h 166"/>
              <a:gd name="T32" fmla="*/ 57 w 160"/>
              <a:gd name="T33" fmla="*/ 115 h 166"/>
              <a:gd name="T34" fmla="*/ 64 w 160"/>
              <a:gd name="T35" fmla="*/ 108 h 166"/>
              <a:gd name="T36" fmla="*/ 102 w 160"/>
              <a:gd name="T37" fmla="*/ 122 h 166"/>
              <a:gd name="T38" fmla="*/ 143 w 160"/>
              <a:gd name="T39" fmla="*/ 105 h 166"/>
              <a:gd name="T40" fmla="*/ 160 w 160"/>
              <a:gd name="T41" fmla="*/ 64 h 166"/>
              <a:gd name="T42" fmla="*/ 143 w 160"/>
              <a:gd name="T43" fmla="*/ 23 h 166"/>
              <a:gd name="T44" fmla="*/ 25 w 160"/>
              <a:gd name="T45" fmla="*/ 155 h 166"/>
              <a:gd name="T46" fmla="*/ 18 w 160"/>
              <a:gd name="T47" fmla="*/ 158 h 166"/>
              <a:gd name="T48" fmla="*/ 11 w 160"/>
              <a:gd name="T49" fmla="*/ 155 h 166"/>
              <a:gd name="T50" fmla="*/ 8 w 160"/>
              <a:gd name="T51" fmla="*/ 148 h 166"/>
              <a:gd name="T52" fmla="*/ 11 w 160"/>
              <a:gd name="T53" fmla="*/ 141 h 166"/>
              <a:gd name="T54" fmla="*/ 30 w 160"/>
              <a:gd name="T55" fmla="*/ 122 h 166"/>
              <a:gd name="T56" fmla="*/ 44 w 160"/>
              <a:gd name="T57" fmla="*/ 136 h 166"/>
              <a:gd name="T58" fmla="*/ 25 w 160"/>
              <a:gd name="T59" fmla="*/ 155 h 166"/>
              <a:gd name="T60" fmla="*/ 49 w 160"/>
              <a:gd name="T61" fmla="*/ 131 h 166"/>
              <a:gd name="T62" fmla="*/ 35 w 160"/>
              <a:gd name="T63" fmla="*/ 116 h 166"/>
              <a:gd name="T64" fmla="*/ 41 w 160"/>
              <a:gd name="T65" fmla="*/ 111 h 166"/>
              <a:gd name="T66" fmla="*/ 55 w 160"/>
              <a:gd name="T67" fmla="*/ 125 h 166"/>
              <a:gd name="T68" fmla="*/ 49 w 160"/>
              <a:gd name="T69" fmla="*/ 131 h 166"/>
              <a:gd name="T70" fmla="*/ 137 w 160"/>
              <a:gd name="T71" fmla="*/ 99 h 166"/>
              <a:gd name="T72" fmla="*/ 67 w 160"/>
              <a:gd name="T73" fmla="*/ 99 h 166"/>
              <a:gd name="T74" fmla="*/ 52 w 160"/>
              <a:gd name="T75" fmla="*/ 64 h 166"/>
              <a:gd name="T76" fmla="*/ 67 w 160"/>
              <a:gd name="T77" fmla="*/ 29 h 166"/>
              <a:gd name="T78" fmla="*/ 102 w 160"/>
              <a:gd name="T79" fmla="*/ 14 h 166"/>
              <a:gd name="T80" fmla="*/ 137 w 160"/>
              <a:gd name="T81" fmla="*/ 29 h 166"/>
              <a:gd name="T82" fmla="*/ 152 w 160"/>
              <a:gd name="T83" fmla="*/ 64 h 166"/>
              <a:gd name="T84" fmla="*/ 137 w 160"/>
              <a:gd name="T85" fmla="*/ 99 h 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160" h="166">
                <a:moveTo>
                  <a:pt x="143" y="23"/>
                </a:moveTo>
                <a:cubicBezTo>
                  <a:pt x="120" y="0"/>
                  <a:pt x="84" y="0"/>
                  <a:pt x="61" y="23"/>
                </a:cubicBezTo>
                <a:cubicBezTo>
                  <a:pt x="50" y="34"/>
                  <a:pt x="44" y="49"/>
                  <a:pt x="44" y="64"/>
                </a:cubicBezTo>
                <a:cubicBezTo>
                  <a:pt x="44" y="78"/>
                  <a:pt x="49" y="91"/>
                  <a:pt x="58" y="102"/>
                </a:cubicBezTo>
                <a:cubicBezTo>
                  <a:pt x="51" y="109"/>
                  <a:pt x="51" y="109"/>
                  <a:pt x="51" y="109"/>
                </a:cubicBezTo>
                <a:cubicBezTo>
                  <a:pt x="44" y="102"/>
                  <a:pt x="44" y="102"/>
                  <a:pt x="44" y="102"/>
                </a:cubicBezTo>
                <a:cubicBezTo>
                  <a:pt x="43" y="101"/>
                  <a:pt x="42" y="101"/>
                  <a:pt x="41" y="101"/>
                </a:cubicBezTo>
                <a:cubicBezTo>
                  <a:pt x="40" y="101"/>
                  <a:pt x="39" y="101"/>
                  <a:pt x="38" y="102"/>
                </a:cubicBezTo>
                <a:cubicBezTo>
                  <a:pt x="5" y="135"/>
                  <a:pt x="5" y="135"/>
                  <a:pt x="5" y="135"/>
                </a:cubicBezTo>
                <a:cubicBezTo>
                  <a:pt x="2" y="138"/>
                  <a:pt x="0" y="143"/>
                  <a:pt x="0" y="148"/>
                </a:cubicBezTo>
                <a:cubicBezTo>
                  <a:pt x="0" y="153"/>
                  <a:pt x="2" y="157"/>
                  <a:pt x="5" y="161"/>
                </a:cubicBezTo>
                <a:cubicBezTo>
                  <a:pt x="9" y="164"/>
                  <a:pt x="13" y="166"/>
                  <a:pt x="18" y="166"/>
                </a:cubicBezTo>
                <a:cubicBezTo>
                  <a:pt x="23" y="166"/>
                  <a:pt x="28" y="164"/>
                  <a:pt x="31" y="161"/>
                </a:cubicBezTo>
                <a:cubicBezTo>
                  <a:pt x="64" y="128"/>
                  <a:pt x="64" y="128"/>
                  <a:pt x="64" y="128"/>
                </a:cubicBezTo>
                <a:cubicBezTo>
                  <a:pt x="65" y="127"/>
                  <a:pt x="65" y="126"/>
                  <a:pt x="65" y="125"/>
                </a:cubicBezTo>
                <a:cubicBezTo>
                  <a:pt x="65" y="124"/>
                  <a:pt x="65" y="123"/>
                  <a:pt x="64" y="122"/>
                </a:cubicBezTo>
                <a:cubicBezTo>
                  <a:pt x="57" y="115"/>
                  <a:pt x="57" y="115"/>
                  <a:pt x="57" y="115"/>
                </a:cubicBezTo>
                <a:cubicBezTo>
                  <a:pt x="64" y="108"/>
                  <a:pt x="64" y="108"/>
                  <a:pt x="64" y="108"/>
                </a:cubicBezTo>
                <a:cubicBezTo>
                  <a:pt x="75" y="117"/>
                  <a:pt x="88" y="122"/>
                  <a:pt x="102" y="122"/>
                </a:cubicBezTo>
                <a:cubicBezTo>
                  <a:pt x="117" y="122"/>
                  <a:pt x="132" y="116"/>
                  <a:pt x="143" y="105"/>
                </a:cubicBezTo>
                <a:cubicBezTo>
                  <a:pt x="154" y="94"/>
                  <a:pt x="160" y="80"/>
                  <a:pt x="160" y="64"/>
                </a:cubicBezTo>
                <a:cubicBezTo>
                  <a:pt x="160" y="49"/>
                  <a:pt x="154" y="34"/>
                  <a:pt x="143" y="23"/>
                </a:cubicBezTo>
                <a:close/>
                <a:moveTo>
                  <a:pt x="25" y="155"/>
                </a:moveTo>
                <a:cubicBezTo>
                  <a:pt x="23" y="157"/>
                  <a:pt x="21" y="158"/>
                  <a:pt x="18" y="158"/>
                </a:cubicBezTo>
                <a:cubicBezTo>
                  <a:pt x="16" y="158"/>
                  <a:pt x="13" y="157"/>
                  <a:pt x="11" y="155"/>
                </a:cubicBezTo>
                <a:cubicBezTo>
                  <a:pt x="9" y="153"/>
                  <a:pt x="8" y="150"/>
                  <a:pt x="8" y="148"/>
                </a:cubicBezTo>
                <a:cubicBezTo>
                  <a:pt x="8" y="145"/>
                  <a:pt x="9" y="143"/>
                  <a:pt x="11" y="141"/>
                </a:cubicBezTo>
                <a:cubicBezTo>
                  <a:pt x="30" y="122"/>
                  <a:pt x="30" y="122"/>
                  <a:pt x="30" y="122"/>
                </a:cubicBezTo>
                <a:cubicBezTo>
                  <a:pt x="44" y="136"/>
                  <a:pt x="44" y="136"/>
                  <a:pt x="44" y="136"/>
                </a:cubicBezTo>
                <a:lnTo>
                  <a:pt x="25" y="155"/>
                </a:lnTo>
                <a:close/>
                <a:moveTo>
                  <a:pt x="49" y="131"/>
                </a:moveTo>
                <a:cubicBezTo>
                  <a:pt x="35" y="116"/>
                  <a:pt x="35" y="116"/>
                  <a:pt x="35" y="116"/>
                </a:cubicBezTo>
                <a:cubicBezTo>
                  <a:pt x="41" y="111"/>
                  <a:pt x="41" y="111"/>
                  <a:pt x="41" y="111"/>
                </a:cubicBezTo>
                <a:cubicBezTo>
                  <a:pt x="55" y="125"/>
                  <a:pt x="55" y="125"/>
                  <a:pt x="55" y="125"/>
                </a:cubicBezTo>
                <a:lnTo>
                  <a:pt x="49" y="131"/>
                </a:lnTo>
                <a:close/>
                <a:moveTo>
                  <a:pt x="137" y="99"/>
                </a:moveTo>
                <a:cubicBezTo>
                  <a:pt x="118" y="119"/>
                  <a:pt x="86" y="119"/>
                  <a:pt x="67" y="99"/>
                </a:cubicBezTo>
                <a:cubicBezTo>
                  <a:pt x="57" y="90"/>
                  <a:pt x="52" y="77"/>
                  <a:pt x="52" y="64"/>
                </a:cubicBezTo>
                <a:cubicBezTo>
                  <a:pt x="52" y="51"/>
                  <a:pt x="57" y="38"/>
                  <a:pt x="67" y="29"/>
                </a:cubicBezTo>
                <a:cubicBezTo>
                  <a:pt x="76" y="19"/>
                  <a:pt x="89" y="14"/>
                  <a:pt x="102" y="14"/>
                </a:cubicBezTo>
                <a:cubicBezTo>
                  <a:pt x="115" y="14"/>
                  <a:pt x="127" y="19"/>
                  <a:pt x="137" y="29"/>
                </a:cubicBezTo>
                <a:cubicBezTo>
                  <a:pt x="147" y="38"/>
                  <a:pt x="152" y="51"/>
                  <a:pt x="152" y="64"/>
                </a:cubicBezTo>
                <a:cubicBezTo>
                  <a:pt x="152" y="77"/>
                  <a:pt x="147" y="90"/>
                  <a:pt x="137" y="9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3" name="Freeform 103">
            <a:extLst>
              <a:ext uri="{FF2B5EF4-FFF2-40B4-BE49-F238E27FC236}">
                <a16:creationId xmlns:a16="http://schemas.microsoft.com/office/drawing/2014/main" xmlns="" id="{559DAE7C-1437-4EDF-BA85-2385B7B9B145}"/>
              </a:ext>
            </a:extLst>
          </p:cNvPr>
          <p:cNvSpPr>
            <a:spLocks noEditPoints="1"/>
          </p:cNvSpPr>
          <p:nvPr/>
        </p:nvSpPr>
        <p:spPr bwMode="auto">
          <a:xfrm>
            <a:off x="6500813" y="423863"/>
            <a:ext cx="300038" cy="288925"/>
          </a:xfrm>
          <a:custGeom>
            <a:avLst/>
            <a:gdLst>
              <a:gd name="T0" fmla="*/ 72 w 88"/>
              <a:gd name="T1" fmla="*/ 16 h 84"/>
              <a:gd name="T2" fmla="*/ 16 w 88"/>
              <a:gd name="T3" fmla="*/ 16 h 84"/>
              <a:gd name="T4" fmla="*/ 16 w 88"/>
              <a:gd name="T5" fmla="*/ 72 h 84"/>
              <a:gd name="T6" fmla="*/ 44 w 88"/>
              <a:gd name="T7" fmla="*/ 84 h 84"/>
              <a:gd name="T8" fmla="*/ 72 w 88"/>
              <a:gd name="T9" fmla="*/ 72 h 84"/>
              <a:gd name="T10" fmla="*/ 72 w 88"/>
              <a:gd name="T11" fmla="*/ 72 h 84"/>
              <a:gd name="T12" fmla="*/ 72 w 88"/>
              <a:gd name="T13" fmla="*/ 16 h 84"/>
              <a:gd name="T14" fmla="*/ 67 w 88"/>
              <a:gd name="T15" fmla="*/ 67 h 84"/>
              <a:gd name="T16" fmla="*/ 21 w 88"/>
              <a:gd name="T17" fmla="*/ 67 h 84"/>
              <a:gd name="T18" fmla="*/ 21 w 88"/>
              <a:gd name="T19" fmla="*/ 21 h 84"/>
              <a:gd name="T20" fmla="*/ 44 w 88"/>
              <a:gd name="T21" fmla="*/ 12 h 84"/>
              <a:gd name="T22" fmla="*/ 67 w 88"/>
              <a:gd name="T23" fmla="*/ 21 h 84"/>
              <a:gd name="T24" fmla="*/ 67 w 88"/>
              <a:gd name="T25" fmla="*/ 67 h 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88" h="84">
                <a:moveTo>
                  <a:pt x="72" y="16"/>
                </a:moveTo>
                <a:cubicBezTo>
                  <a:pt x="57" y="0"/>
                  <a:pt x="31" y="0"/>
                  <a:pt x="16" y="16"/>
                </a:cubicBezTo>
                <a:cubicBezTo>
                  <a:pt x="0" y="31"/>
                  <a:pt x="0" y="57"/>
                  <a:pt x="16" y="72"/>
                </a:cubicBezTo>
                <a:cubicBezTo>
                  <a:pt x="23" y="80"/>
                  <a:pt x="34" y="84"/>
                  <a:pt x="44" y="84"/>
                </a:cubicBezTo>
                <a:cubicBezTo>
                  <a:pt x="54" y="84"/>
                  <a:pt x="65" y="80"/>
                  <a:pt x="72" y="72"/>
                </a:cubicBezTo>
                <a:cubicBezTo>
                  <a:pt x="72" y="72"/>
                  <a:pt x="72" y="72"/>
                  <a:pt x="72" y="72"/>
                </a:cubicBezTo>
                <a:cubicBezTo>
                  <a:pt x="88" y="57"/>
                  <a:pt x="88" y="31"/>
                  <a:pt x="72" y="16"/>
                </a:cubicBezTo>
                <a:close/>
                <a:moveTo>
                  <a:pt x="67" y="67"/>
                </a:moveTo>
                <a:cubicBezTo>
                  <a:pt x="54" y="79"/>
                  <a:pt x="34" y="79"/>
                  <a:pt x="21" y="67"/>
                </a:cubicBezTo>
                <a:cubicBezTo>
                  <a:pt x="9" y="54"/>
                  <a:pt x="9" y="34"/>
                  <a:pt x="21" y="21"/>
                </a:cubicBezTo>
                <a:cubicBezTo>
                  <a:pt x="28" y="15"/>
                  <a:pt x="36" y="12"/>
                  <a:pt x="44" y="12"/>
                </a:cubicBezTo>
                <a:cubicBezTo>
                  <a:pt x="52" y="12"/>
                  <a:pt x="60" y="15"/>
                  <a:pt x="67" y="21"/>
                </a:cubicBezTo>
                <a:cubicBezTo>
                  <a:pt x="79" y="34"/>
                  <a:pt x="79" y="54"/>
                  <a:pt x="67" y="6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4" name="Freeform 104">
            <a:extLst>
              <a:ext uri="{FF2B5EF4-FFF2-40B4-BE49-F238E27FC236}">
                <a16:creationId xmlns:a16="http://schemas.microsoft.com/office/drawing/2014/main" xmlns="" id="{6FA77E6F-83ED-4A4C-989D-C7B9F63F1780}"/>
              </a:ext>
            </a:extLst>
          </p:cNvPr>
          <p:cNvSpPr>
            <a:spLocks/>
          </p:cNvSpPr>
          <p:nvPr/>
        </p:nvSpPr>
        <p:spPr bwMode="auto">
          <a:xfrm>
            <a:off x="6592888" y="493713"/>
            <a:ext cx="115888" cy="53975"/>
          </a:xfrm>
          <a:custGeom>
            <a:avLst/>
            <a:gdLst>
              <a:gd name="T0" fmla="*/ 32 w 34"/>
              <a:gd name="T1" fmla="*/ 9 h 16"/>
              <a:gd name="T2" fmla="*/ 2 w 34"/>
              <a:gd name="T3" fmla="*/ 9 h 16"/>
              <a:gd name="T4" fmla="*/ 2 w 34"/>
              <a:gd name="T5" fmla="*/ 15 h 16"/>
              <a:gd name="T6" fmla="*/ 7 w 34"/>
              <a:gd name="T7" fmla="*/ 15 h 16"/>
              <a:gd name="T8" fmla="*/ 26 w 34"/>
              <a:gd name="T9" fmla="*/ 15 h 16"/>
              <a:gd name="T10" fmla="*/ 29 w 34"/>
              <a:gd name="T11" fmla="*/ 16 h 16"/>
              <a:gd name="T12" fmla="*/ 32 w 34"/>
              <a:gd name="T13" fmla="*/ 15 h 16"/>
              <a:gd name="T14" fmla="*/ 32 w 34"/>
              <a:gd name="T15" fmla="*/ 9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34" h="16">
                <a:moveTo>
                  <a:pt x="32" y="9"/>
                </a:moveTo>
                <a:cubicBezTo>
                  <a:pt x="24" y="0"/>
                  <a:pt x="10" y="0"/>
                  <a:pt x="2" y="9"/>
                </a:cubicBezTo>
                <a:cubicBezTo>
                  <a:pt x="0" y="10"/>
                  <a:pt x="0" y="13"/>
                  <a:pt x="2" y="15"/>
                </a:cubicBezTo>
                <a:cubicBezTo>
                  <a:pt x="3" y="16"/>
                  <a:pt x="6" y="16"/>
                  <a:pt x="7" y="15"/>
                </a:cubicBezTo>
                <a:cubicBezTo>
                  <a:pt x="13" y="9"/>
                  <a:pt x="21" y="9"/>
                  <a:pt x="26" y="15"/>
                </a:cubicBezTo>
                <a:cubicBezTo>
                  <a:pt x="27" y="15"/>
                  <a:pt x="28" y="16"/>
                  <a:pt x="29" y="16"/>
                </a:cubicBezTo>
                <a:cubicBezTo>
                  <a:pt x="30" y="16"/>
                  <a:pt x="31" y="15"/>
                  <a:pt x="32" y="15"/>
                </a:cubicBezTo>
                <a:cubicBezTo>
                  <a:pt x="34" y="13"/>
                  <a:pt x="34" y="10"/>
                  <a:pt x="32" y="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5" name="Freeform 105">
            <a:extLst>
              <a:ext uri="{FF2B5EF4-FFF2-40B4-BE49-F238E27FC236}">
                <a16:creationId xmlns:a16="http://schemas.microsoft.com/office/drawing/2014/main" xmlns="" id="{A5A3487A-F1D5-4C95-A262-152D640FD873}"/>
              </a:ext>
            </a:extLst>
          </p:cNvPr>
          <p:cNvSpPr>
            <a:spLocks noEditPoints="1"/>
          </p:cNvSpPr>
          <p:nvPr/>
        </p:nvSpPr>
        <p:spPr bwMode="auto">
          <a:xfrm>
            <a:off x="6302375" y="1004888"/>
            <a:ext cx="546100" cy="509588"/>
          </a:xfrm>
          <a:custGeom>
            <a:avLst/>
            <a:gdLst>
              <a:gd name="T0" fmla="*/ 160 w 160"/>
              <a:gd name="T1" fmla="*/ 59 h 148"/>
              <a:gd name="T2" fmla="*/ 158 w 160"/>
              <a:gd name="T3" fmla="*/ 54 h 148"/>
              <a:gd name="T4" fmla="*/ 153 w 160"/>
              <a:gd name="T5" fmla="*/ 52 h 148"/>
              <a:gd name="T6" fmla="*/ 153 w 160"/>
              <a:gd name="T7" fmla="*/ 52 h 148"/>
              <a:gd name="T8" fmla="*/ 7 w 160"/>
              <a:gd name="T9" fmla="*/ 52 h 148"/>
              <a:gd name="T10" fmla="*/ 2 w 160"/>
              <a:gd name="T11" fmla="*/ 54 h 148"/>
              <a:gd name="T12" fmla="*/ 0 w 160"/>
              <a:gd name="T13" fmla="*/ 59 h 148"/>
              <a:gd name="T14" fmla="*/ 0 w 160"/>
              <a:gd name="T15" fmla="*/ 141 h 148"/>
              <a:gd name="T16" fmla="*/ 7 w 160"/>
              <a:gd name="T17" fmla="*/ 148 h 148"/>
              <a:gd name="T18" fmla="*/ 7 w 160"/>
              <a:gd name="T19" fmla="*/ 148 h 148"/>
              <a:gd name="T20" fmla="*/ 153 w 160"/>
              <a:gd name="T21" fmla="*/ 148 h 148"/>
              <a:gd name="T22" fmla="*/ 158 w 160"/>
              <a:gd name="T23" fmla="*/ 146 h 148"/>
              <a:gd name="T24" fmla="*/ 160 w 160"/>
              <a:gd name="T25" fmla="*/ 141 h 148"/>
              <a:gd name="T26" fmla="*/ 160 w 160"/>
              <a:gd name="T27" fmla="*/ 59 h 148"/>
              <a:gd name="T28" fmla="*/ 145 w 160"/>
              <a:gd name="T29" fmla="*/ 59 h 148"/>
              <a:gd name="T30" fmla="*/ 80 w 160"/>
              <a:gd name="T31" fmla="*/ 104 h 148"/>
              <a:gd name="T32" fmla="*/ 15 w 160"/>
              <a:gd name="T33" fmla="*/ 59 h 148"/>
              <a:gd name="T34" fmla="*/ 145 w 160"/>
              <a:gd name="T35" fmla="*/ 59 h 148"/>
              <a:gd name="T36" fmla="*/ 107 w 160"/>
              <a:gd name="T37" fmla="*/ 111 h 148"/>
              <a:gd name="T38" fmla="*/ 146 w 160"/>
              <a:gd name="T39" fmla="*/ 141 h 148"/>
              <a:gd name="T40" fmla="*/ 14 w 160"/>
              <a:gd name="T41" fmla="*/ 141 h 148"/>
              <a:gd name="T42" fmla="*/ 53 w 160"/>
              <a:gd name="T43" fmla="*/ 111 h 148"/>
              <a:gd name="T44" fmla="*/ 54 w 160"/>
              <a:gd name="T45" fmla="*/ 106 h 148"/>
              <a:gd name="T46" fmla="*/ 49 w 160"/>
              <a:gd name="T47" fmla="*/ 105 h 148"/>
              <a:gd name="T48" fmla="*/ 7 w 160"/>
              <a:gd name="T49" fmla="*/ 137 h 148"/>
              <a:gd name="T50" fmla="*/ 7 w 160"/>
              <a:gd name="T51" fmla="*/ 62 h 148"/>
              <a:gd name="T52" fmla="*/ 78 w 160"/>
              <a:gd name="T53" fmla="*/ 111 h 148"/>
              <a:gd name="T54" fmla="*/ 80 w 160"/>
              <a:gd name="T55" fmla="*/ 112 h 148"/>
              <a:gd name="T56" fmla="*/ 82 w 160"/>
              <a:gd name="T57" fmla="*/ 111 h 148"/>
              <a:gd name="T58" fmla="*/ 153 w 160"/>
              <a:gd name="T59" fmla="*/ 62 h 148"/>
              <a:gd name="T60" fmla="*/ 153 w 160"/>
              <a:gd name="T61" fmla="*/ 137 h 148"/>
              <a:gd name="T62" fmla="*/ 111 w 160"/>
              <a:gd name="T63" fmla="*/ 105 h 148"/>
              <a:gd name="T64" fmla="*/ 106 w 160"/>
              <a:gd name="T65" fmla="*/ 106 h 148"/>
              <a:gd name="T66" fmla="*/ 107 w 160"/>
              <a:gd name="T67" fmla="*/ 111 h 148"/>
              <a:gd name="T68" fmla="*/ 97 w 160"/>
              <a:gd name="T69" fmla="*/ 14 h 148"/>
              <a:gd name="T70" fmla="*/ 84 w 160"/>
              <a:gd name="T71" fmla="*/ 3 h 148"/>
              <a:gd name="T72" fmla="*/ 76 w 160"/>
              <a:gd name="T73" fmla="*/ 3 h 148"/>
              <a:gd name="T74" fmla="*/ 63 w 160"/>
              <a:gd name="T75" fmla="*/ 14 h 148"/>
              <a:gd name="T76" fmla="*/ 63 w 160"/>
              <a:gd name="T77" fmla="*/ 19 h 148"/>
              <a:gd name="T78" fmla="*/ 68 w 160"/>
              <a:gd name="T79" fmla="*/ 20 h 148"/>
              <a:gd name="T80" fmla="*/ 76 w 160"/>
              <a:gd name="T81" fmla="*/ 12 h 148"/>
              <a:gd name="T82" fmla="*/ 76 w 160"/>
              <a:gd name="T83" fmla="*/ 40 h 148"/>
              <a:gd name="T84" fmla="*/ 80 w 160"/>
              <a:gd name="T85" fmla="*/ 43 h 148"/>
              <a:gd name="T86" fmla="*/ 84 w 160"/>
              <a:gd name="T87" fmla="*/ 40 h 148"/>
              <a:gd name="T88" fmla="*/ 84 w 160"/>
              <a:gd name="T89" fmla="*/ 12 h 148"/>
              <a:gd name="T90" fmla="*/ 92 w 160"/>
              <a:gd name="T91" fmla="*/ 20 h 148"/>
              <a:gd name="T92" fmla="*/ 95 w 160"/>
              <a:gd name="T93" fmla="*/ 20 h 148"/>
              <a:gd name="T94" fmla="*/ 97 w 160"/>
              <a:gd name="T95" fmla="*/ 19 h 148"/>
              <a:gd name="T96" fmla="*/ 97 w 160"/>
              <a:gd name="T97" fmla="*/ 14 h 1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160" h="148">
                <a:moveTo>
                  <a:pt x="160" y="59"/>
                </a:moveTo>
                <a:cubicBezTo>
                  <a:pt x="160" y="57"/>
                  <a:pt x="159" y="55"/>
                  <a:pt x="158" y="54"/>
                </a:cubicBezTo>
                <a:cubicBezTo>
                  <a:pt x="156" y="52"/>
                  <a:pt x="155" y="52"/>
                  <a:pt x="153" y="52"/>
                </a:cubicBezTo>
                <a:cubicBezTo>
                  <a:pt x="153" y="52"/>
                  <a:pt x="153" y="52"/>
                  <a:pt x="153" y="52"/>
                </a:cubicBezTo>
                <a:cubicBezTo>
                  <a:pt x="7" y="52"/>
                  <a:pt x="7" y="52"/>
                  <a:pt x="7" y="52"/>
                </a:cubicBezTo>
                <a:cubicBezTo>
                  <a:pt x="5" y="52"/>
                  <a:pt x="3" y="53"/>
                  <a:pt x="2" y="54"/>
                </a:cubicBezTo>
                <a:cubicBezTo>
                  <a:pt x="1" y="55"/>
                  <a:pt x="0" y="57"/>
                  <a:pt x="0" y="59"/>
                </a:cubicBezTo>
                <a:cubicBezTo>
                  <a:pt x="0" y="141"/>
                  <a:pt x="0" y="141"/>
                  <a:pt x="0" y="141"/>
                </a:cubicBezTo>
                <a:cubicBezTo>
                  <a:pt x="0" y="145"/>
                  <a:pt x="3" y="148"/>
                  <a:pt x="7" y="148"/>
                </a:cubicBezTo>
                <a:cubicBezTo>
                  <a:pt x="7" y="148"/>
                  <a:pt x="7" y="148"/>
                  <a:pt x="7" y="148"/>
                </a:cubicBezTo>
                <a:cubicBezTo>
                  <a:pt x="153" y="148"/>
                  <a:pt x="153" y="148"/>
                  <a:pt x="153" y="148"/>
                </a:cubicBezTo>
                <a:cubicBezTo>
                  <a:pt x="155" y="148"/>
                  <a:pt x="157" y="147"/>
                  <a:pt x="158" y="146"/>
                </a:cubicBezTo>
                <a:cubicBezTo>
                  <a:pt x="159" y="145"/>
                  <a:pt x="160" y="143"/>
                  <a:pt x="160" y="141"/>
                </a:cubicBezTo>
                <a:lnTo>
                  <a:pt x="160" y="59"/>
                </a:lnTo>
                <a:close/>
                <a:moveTo>
                  <a:pt x="145" y="59"/>
                </a:moveTo>
                <a:cubicBezTo>
                  <a:pt x="80" y="104"/>
                  <a:pt x="80" y="104"/>
                  <a:pt x="80" y="104"/>
                </a:cubicBezTo>
                <a:cubicBezTo>
                  <a:pt x="15" y="59"/>
                  <a:pt x="15" y="59"/>
                  <a:pt x="15" y="59"/>
                </a:cubicBezTo>
                <a:lnTo>
                  <a:pt x="145" y="59"/>
                </a:lnTo>
                <a:close/>
                <a:moveTo>
                  <a:pt x="107" y="111"/>
                </a:moveTo>
                <a:cubicBezTo>
                  <a:pt x="146" y="141"/>
                  <a:pt x="146" y="141"/>
                  <a:pt x="146" y="141"/>
                </a:cubicBezTo>
                <a:cubicBezTo>
                  <a:pt x="14" y="141"/>
                  <a:pt x="14" y="141"/>
                  <a:pt x="14" y="141"/>
                </a:cubicBezTo>
                <a:cubicBezTo>
                  <a:pt x="53" y="111"/>
                  <a:pt x="53" y="111"/>
                  <a:pt x="53" y="111"/>
                </a:cubicBezTo>
                <a:cubicBezTo>
                  <a:pt x="55" y="110"/>
                  <a:pt x="55" y="108"/>
                  <a:pt x="54" y="106"/>
                </a:cubicBezTo>
                <a:cubicBezTo>
                  <a:pt x="53" y="104"/>
                  <a:pt x="50" y="104"/>
                  <a:pt x="49" y="105"/>
                </a:cubicBezTo>
                <a:cubicBezTo>
                  <a:pt x="7" y="137"/>
                  <a:pt x="7" y="137"/>
                  <a:pt x="7" y="137"/>
                </a:cubicBezTo>
                <a:cubicBezTo>
                  <a:pt x="7" y="62"/>
                  <a:pt x="7" y="62"/>
                  <a:pt x="7" y="62"/>
                </a:cubicBezTo>
                <a:cubicBezTo>
                  <a:pt x="78" y="111"/>
                  <a:pt x="78" y="111"/>
                  <a:pt x="78" y="111"/>
                </a:cubicBezTo>
                <a:cubicBezTo>
                  <a:pt x="79" y="112"/>
                  <a:pt x="79" y="112"/>
                  <a:pt x="80" y="112"/>
                </a:cubicBezTo>
                <a:cubicBezTo>
                  <a:pt x="81" y="112"/>
                  <a:pt x="81" y="112"/>
                  <a:pt x="82" y="111"/>
                </a:cubicBezTo>
                <a:cubicBezTo>
                  <a:pt x="153" y="62"/>
                  <a:pt x="153" y="62"/>
                  <a:pt x="153" y="62"/>
                </a:cubicBezTo>
                <a:cubicBezTo>
                  <a:pt x="153" y="137"/>
                  <a:pt x="153" y="137"/>
                  <a:pt x="153" y="137"/>
                </a:cubicBezTo>
                <a:cubicBezTo>
                  <a:pt x="111" y="105"/>
                  <a:pt x="111" y="105"/>
                  <a:pt x="111" y="105"/>
                </a:cubicBezTo>
                <a:cubicBezTo>
                  <a:pt x="110" y="104"/>
                  <a:pt x="108" y="104"/>
                  <a:pt x="106" y="106"/>
                </a:cubicBezTo>
                <a:cubicBezTo>
                  <a:pt x="105" y="108"/>
                  <a:pt x="105" y="110"/>
                  <a:pt x="107" y="111"/>
                </a:cubicBezTo>
                <a:close/>
                <a:moveTo>
                  <a:pt x="97" y="14"/>
                </a:moveTo>
                <a:cubicBezTo>
                  <a:pt x="84" y="3"/>
                  <a:pt x="84" y="3"/>
                  <a:pt x="84" y="3"/>
                </a:cubicBezTo>
                <a:cubicBezTo>
                  <a:pt x="82" y="0"/>
                  <a:pt x="78" y="0"/>
                  <a:pt x="76" y="3"/>
                </a:cubicBezTo>
                <a:cubicBezTo>
                  <a:pt x="63" y="14"/>
                  <a:pt x="63" y="14"/>
                  <a:pt x="63" y="14"/>
                </a:cubicBezTo>
                <a:cubicBezTo>
                  <a:pt x="61" y="16"/>
                  <a:pt x="61" y="18"/>
                  <a:pt x="63" y="19"/>
                </a:cubicBezTo>
                <a:cubicBezTo>
                  <a:pt x="64" y="21"/>
                  <a:pt x="66" y="21"/>
                  <a:pt x="68" y="20"/>
                </a:cubicBezTo>
                <a:cubicBezTo>
                  <a:pt x="76" y="12"/>
                  <a:pt x="76" y="12"/>
                  <a:pt x="76" y="12"/>
                </a:cubicBezTo>
                <a:cubicBezTo>
                  <a:pt x="76" y="40"/>
                  <a:pt x="76" y="40"/>
                  <a:pt x="76" y="40"/>
                </a:cubicBezTo>
                <a:cubicBezTo>
                  <a:pt x="76" y="42"/>
                  <a:pt x="78" y="43"/>
                  <a:pt x="80" y="43"/>
                </a:cubicBezTo>
                <a:cubicBezTo>
                  <a:pt x="82" y="43"/>
                  <a:pt x="84" y="42"/>
                  <a:pt x="84" y="40"/>
                </a:cubicBezTo>
                <a:cubicBezTo>
                  <a:pt x="84" y="12"/>
                  <a:pt x="84" y="12"/>
                  <a:pt x="84" y="12"/>
                </a:cubicBezTo>
                <a:cubicBezTo>
                  <a:pt x="92" y="20"/>
                  <a:pt x="92" y="20"/>
                  <a:pt x="92" y="20"/>
                </a:cubicBezTo>
                <a:cubicBezTo>
                  <a:pt x="93" y="20"/>
                  <a:pt x="94" y="20"/>
                  <a:pt x="95" y="20"/>
                </a:cubicBezTo>
                <a:cubicBezTo>
                  <a:pt x="96" y="20"/>
                  <a:pt x="97" y="20"/>
                  <a:pt x="97" y="19"/>
                </a:cubicBezTo>
                <a:cubicBezTo>
                  <a:pt x="99" y="18"/>
                  <a:pt x="99" y="16"/>
                  <a:pt x="97" y="1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6" name="Freeform 106">
            <a:extLst>
              <a:ext uri="{FF2B5EF4-FFF2-40B4-BE49-F238E27FC236}">
                <a16:creationId xmlns:a16="http://schemas.microsoft.com/office/drawing/2014/main" xmlns="" id="{BF8CF429-A69E-44CF-9B5C-CDE7DB69EC5B}"/>
              </a:ext>
            </a:extLst>
          </p:cNvPr>
          <p:cNvSpPr>
            <a:spLocks noEditPoints="1"/>
          </p:cNvSpPr>
          <p:nvPr/>
        </p:nvSpPr>
        <p:spPr bwMode="auto">
          <a:xfrm>
            <a:off x="6302375" y="1670050"/>
            <a:ext cx="546100" cy="433388"/>
          </a:xfrm>
          <a:custGeom>
            <a:avLst/>
            <a:gdLst>
              <a:gd name="T0" fmla="*/ 23 w 160"/>
              <a:gd name="T1" fmla="*/ 32 h 126"/>
              <a:gd name="T2" fmla="*/ 23 w 160"/>
              <a:gd name="T3" fmla="*/ 25 h 126"/>
              <a:gd name="T4" fmla="*/ 25 w 160"/>
              <a:gd name="T5" fmla="*/ 23 h 126"/>
              <a:gd name="T6" fmla="*/ 154 w 160"/>
              <a:gd name="T7" fmla="*/ 18 h 126"/>
              <a:gd name="T8" fmla="*/ 39 w 160"/>
              <a:gd name="T9" fmla="*/ 7 h 126"/>
              <a:gd name="T10" fmla="*/ 2 w 160"/>
              <a:gd name="T11" fmla="*/ 33 h 126"/>
              <a:gd name="T12" fmla="*/ 16 w 160"/>
              <a:gd name="T13" fmla="*/ 126 h 126"/>
              <a:gd name="T14" fmla="*/ 154 w 160"/>
              <a:gd name="T15" fmla="*/ 74 h 126"/>
              <a:gd name="T16" fmla="*/ 154 w 160"/>
              <a:gd name="T17" fmla="*/ 42 h 126"/>
              <a:gd name="T18" fmla="*/ 99 w 160"/>
              <a:gd name="T19" fmla="*/ 17 h 126"/>
              <a:gd name="T20" fmla="*/ 83 w 160"/>
              <a:gd name="T21" fmla="*/ 65 h 126"/>
              <a:gd name="T22" fmla="*/ 72 w 160"/>
              <a:gd name="T23" fmla="*/ 55 h 126"/>
              <a:gd name="T24" fmla="*/ 111 w 160"/>
              <a:gd name="T25" fmla="*/ 37 h 126"/>
              <a:gd name="T26" fmla="*/ 90 w 160"/>
              <a:gd name="T27" fmla="*/ 81 h 126"/>
              <a:gd name="T28" fmla="*/ 59 w 160"/>
              <a:gd name="T29" fmla="*/ 89 h 126"/>
              <a:gd name="T30" fmla="*/ 45 w 160"/>
              <a:gd name="T31" fmla="*/ 75 h 126"/>
              <a:gd name="T32" fmla="*/ 45 w 160"/>
              <a:gd name="T33" fmla="*/ 23 h 126"/>
              <a:gd name="T34" fmla="*/ 60 w 160"/>
              <a:gd name="T35" fmla="*/ 43 h 126"/>
              <a:gd name="T36" fmla="*/ 47 w 160"/>
              <a:gd name="T37" fmla="*/ 38 h 126"/>
              <a:gd name="T38" fmla="*/ 38 w 160"/>
              <a:gd name="T39" fmla="*/ 60 h 126"/>
              <a:gd name="T40" fmla="*/ 40 w 160"/>
              <a:gd name="T41" fmla="*/ 71 h 126"/>
              <a:gd name="T42" fmla="*/ 17 w 160"/>
              <a:gd name="T43" fmla="*/ 57 h 126"/>
              <a:gd name="T44" fmla="*/ 43 w 160"/>
              <a:gd name="T45" fmla="*/ 33 h 126"/>
              <a:gd name="T46" fmla="*/ 22 w 160"/>
              <a:gd name="T47" fmla="*/ 7 h 126"/>
              <a:gd name="T48" fmla="*/ 37 w 160"/>
              <a:gd name="T49" fmla="*/ 15 h 126"/>
              <a:gd name="T50" fmla="*/ 23 w 160"/>
              <a:gd name="T51" fmla="*/ 54 h 126"/>
              <a:gd name="T52" fmla="*/ 15 w 160"/>
              <a:gd name="T53" fmla="*/ 118 h 126"/>
              <a:gd name="T54" fmla="*/ 46 w 160"/>
              <a:gd name="T55" fmla="*/ 119 h 126"/>
              <a:gd name="T56" fmla="*/ 46 w 160"/>
              <a:gd name="T57" fmla="*/ 110 h 126"/>
              <a:gd name="T58" fmla="*/ 55 w 160"/>
              <a:gd name="T59" fmla="*/ 119 h 126"/>
              <a:gd name="T60" fmla="*/ 105 w 160"/>
              <a:gd name="T61" fmla="*/ 96 h 126"/>
              <a:gd name="T62" fmla="*/ 98 w 160"/>
              <a:gd name="T63" fmla="*/ 119 h 126"/>
              <a:gd name="T64" fmla="*/ 129 w 160"/>
              <a:gd name="T65" fmla="*/ 119 h 126"/>
              <a:gd name="T66" fmla="*/ 137 w 160"/>
              <a:gd name="T67" fmla="*/ 119 h 126"/>
              <a:gd name="T68" fmla="*/ 121 w 160"/>
              <a:gd name="T69" fmla="*/ 85 h 126"/>
              <a:gd name="T70" fmla="*/ 96 w 160"/>
              <a:gd name="T71" fmla="*/ 79 h 126"/>
              <a:gd name="T72" fmla="*/ 87 w 160"/>
              <a:gd name="T73" fmla="*/ 69 h 126"/>
              <a:gd name="T74" fmla="*/ 106 w 160"/>
              <a:gd name="T75" fmla="*/ 65 h 126"/>
              <a:gd name="T76" fmla="*/ 103 w 160"/>
              <a:gd name="T77" fmla="*/ 53 h 126"/>
              <a:gd name="T78" fmla="*/ 147 w 160"/>
              <a:gd name="T79" fmla="*/ 18 h 126"/>
              <a:gd name="T80" fmla="*/ 115 w 160"/>
              <a:gd name="T81" fmla="*/ 57 h 126"/>
              <a:gd name="T82" fmla="*/ 137 w 160"/>
              <a:gd name="T83" fmla="*/ 95 h 126"/>
              <a:gd name="T84" fmla="*/ 147 w 160"/>
              <a:gd name="T85" fmla="*/ 118 h 126"/>
              <a:gd name="T86" fmla="*/ 152 w 160"/>
              <a:gd name="T87" fmla="*/ 65 h 126"/>
              <a:gd name="T88" fmla="*/ 137 w 160"/>
              <a:gd name="T89" fmla="*/ 88 h 126"/>
              <a:gd name="T90" fmla="*/ 137 w 160"/>
              <a:gd name="T91" fmla="*/ 41 h 126"/>
              <a:gd name="T92" fmla="*/ 152 w 160"/>
              <a:gd name="T93" fmla="*/ 65 h 126"/>
              <a:gd name="T94" fmla="*/ 137 w 160"/>
              <a:gd name="T95" fmla="*/ 67 h 126"/>
              <a:gd name="T96" fmla="*/ 137 w 160"/>
              <a:gd name="T97" fmla="*/ 60 h 126"/>
              <a:gd name="T98" fmla="*/ 140 w 160"/>
              <a:gd name="T99" fmla="*/ 57 h 1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60" h="126">
                <a:moveTo>
                  <a:pt x="23" y="13"/>
                </a:moveTo>
                <a:cubicBezTo>
                  <a:pt x="18" y="13"/>
                  <a:pt x="13" y="18"/>
                  <a:pt x="13" y="23"/>
                </a:cubicBezTo>
                <a:cubicBezTo>
                  <a:pt x="13" y="28"/>
                  <a:pt x="18" y="32"/>
                  <a:pt x="23" y="32"/>
                </a:cubicBezTo>
                <a:cubicBezTo>
                  <a:pt x="28" y="32"/>
                  <a:pt x="32" y="28"/>
                  <a:pt x="32" y="23"/>
                </a:cubicBezTo>
                <a:cubicBezTo>
                  <a:pt x="32" y="18"/>
                  <a:pt x="28" y="13"/>
                  <a:pt x="23" y="13"/>
                </a:cubicBezTo>
                <a:close/>
                <a:moveTo>
                  <a:pt x="23" y="25"/>
                </a:moveTo>
                <a:cubicBezTo>
                  <a:pt x="21" y="25"/>
                  <a:pt x="20" y="24"/>
                  <a:pt x="20" y="23"/>
                </a:cubicBezTo>
                <a:cubicBezTo>
                  <a:pt x="20" y="21"/>
                  <a:pt x="21" y="20"/>
                  <a:pt x="23" y="20"/>
                </a:cubicBezTo>
                <a:cubicBezTo>
                  <a:pt x="24" y="20"/>
                  <a:pt x="25" y="21"/>
                  <a:pt x="25" y="23"/>
                </a:cubicBezTo>
                <a:cubicBezTo>
                  <a:pt x="25" y="24"/>
                  <a:pt x="24" y="25"/>
                  <a:pt x="23" y="25"/>
                </a:cubicBezTo>
                <a:close/>
                <a:moveTo>
                  <a:pt x="154" y="42"/>
                </a:moveTo>
                <a:cubicBezTo>
                  <a:pt x="154" y="18"/>
                  <a:pt x="154" y="18"/>
                  <a:pt x="154" y="18"/>
                </a:cubicBezTo>
                <a:cubicBezTo>
                  <a:pt x="154" y="14"/>
                  <a:pt x="150" y="10"/>
                  <a:pt x="145" y="10"/>
                </a:cubicBezTo>
                <a:cubicBezTo>
                  <a:pt x="41" y="10"/>
                  <a:pt x="41" y="10"/>
                  <a:pt x="41" y="10"/>
                </a:cubicBezTo>
                <a:cubicBezTo>
                  <a:pt x="41" y="9"/>
                  <a:pt x="40" y="8"/>
                  <a:pt x="39" y="7"/>
                </a:cubicBezTo>
                <a:cubicBezTo>
                  <a:pt x="34" y="2"/>
                  <a:pt x="28" y="0"/>
                  <a:pt x="22" y="0"/>
                </a:cubicBezTo>
                <a:cubicBezTo>
                  <a:pt x="10" y="0"/>
                  <a:pt x="0" y="10"/>
                  <a:pt x="0" y="22"/>
                </a:cubicBezTo>
                <a:cubicBezTo>
                  <a:pt x="0" y="26"/>
                  <a:pt x="1" y="30"/>
                  <a:pt x="2" y="33"/>
                </a:cubicBezTo>
                <a:cubicBezTo>
                  <a:pt x="3" y="33"/>
                  <a:pt x="8" y="42"/>
                  <a:pt x="8" y="42"/>
                </a:cubicBezTo>
                <a:cubicBezTo>
                  <a:pt x="8" y="118"/>
                  <a:pt x="8" y="118"/>
                  <a:pt x="8" y="118"/>
                </a:cubicBezTo>
                <a:cubicBezTo>
                  <a:pt x="8" y="122"/>
                  <a:pt x="12" y="126"/>
                  <a:pt x="16" y="126"/>
                </a:cubicBezTo>
                <a:cubicBezTo>
                  <a:pt x="145" y="126"/>
                  <a:pt x="145" y="126"/>
                  <a:pt x="145" y="126"/>
                </a:cubicBezTo>
                <a:cubicBezTo>
                  <a:pt x="150" y="126"/>
                  <a:pt x="154" y="122"/>
                  <a:pt x="154" y="118"/>
                </a:cubicBezTo>
                <a:cubicBezTo>
                  <a:pt x="154" y="74"/>
                  <a:pt x="154" y="74"/>
                  <a:pt x="154" y="74"/>
                </a:cubicBezTo>
                <a:cubicBezTo>
                  <a:pt x="154" y="74"/>
                  <a:pt x="157" y="68"/>
                  <a:pt x="158" y="68"/>
                </a:cubicBezTo>
                <a:cubicBezTo>
                  <a:pt x="159" y="64"/>
                  <a:pt x="160" y="61"/>
                  <a:pt x="160" y="57"/>
                </a:cubicBezTo>
                <a:cubicBezTo>
                  <a:pt x="160" y="51"/>
                  <a:pt x="158" y="46"/>
                  <a:pt x="154" y="42"/>
                </a:cubicBezTo>
                <a:close/>
                <a:moveTo>
                  <a:pt x="131" y="17"/>
                </a:moveTo>
                <a:cubicBezTo>
                  <a:pt x="115" y="33"/>
                  <a:pt x="115" y="33"/>
                  <a:pt x="115" y="33"/>
                </a:cubicBezTo>
                <a:cubicBezTo>
                  <a:pt x="99" y="17"/>
                  <a:pt x="99" y="17"/>
                  <a:pt x="99" y="17"/>
                </a:cubicBezTo>
                <a:lnTo>
                  <a:pt x="131" y="17"/>
                </a:lnTo>
                <a:close/>
                <a:moveTo>
                  <a:pt x="111" y="37"/>
                </a:moveTo>
                <a:cubicBezTo>
                  <a:pt x="83" y="65"/>
                  <a:pt x="83" y="65"/>
                  <a:pt x="83" y="65"/>
                </a:cubicBezTo>
                <a:cubicBezTo>
                  <a:pt x="72" y="55"/>
                  <a:pt x="72" y="55"/>
                  <a:pt x="72" y="55"/>
                </a:cubicBezTo>
                <a:cubicBezTo>
                  <a:pt x="72" y="55"/>
                  <a:pt x="72" y="55"/>
                  <a:pt x="72" y="55"/>
                </a:cubicBezTo>
                <a:cubicBezTo>
                  <a:pt x="72" y="55"/>
                  <a:pt x="72" y="55"/>
                  <a:pt x="72" y="55"/>
                </a:cubicBezTo>
                <a:cubicBezTo>
                  <a:pt x="65" y="47"/>
                  <a:pt x="65" y="47"/>
                  <a:pt x="65" y="47"/>
                </a:cubicBezTo>
                <a:cubicBezTo>
                  <a:pt x="93" y="19"/>
                  <a:pt x="93" y="19"/>
                  <a:pt x="93" y="19"/>
                </a:cubicBezTo>
                <a:lnTo>
                  <a:pt x="111" y="37"/>
                </a:lnTo>
                <a:close/>
                <a:moveTo>
                  <a:pt x="55" y="76"/>
                </a:moveTo>
                <a:cubicBezTo>
                  <a:pt x="70" y="61"/>
                  <a:pt x="70" y="61"/>
                  <a:pt x="70" y="61"/>
                </a:cubicBezTo>
                <a:cubicBezTo>
                  <a:pt x="90" y="81"/>
                  <a:pt x="90" y="81"/>
                  <a:pt x="90" y="81"/>
                </a:cubicBezTo>
                <a:cubicBezTo>
                  <a:pt x="75" y="96"/>
                  <a:pt x="75" y="96"/>
                  <a:pt x="75" y="96"/>
                </a:cubicBezTo>
                <a:lnTo>
                  <a:pt x="55" y="76"/>
                </a:lnTo>
                <a:close/>
                <a:moveTo>
                  <a:pt x="59" y="89"/>
                </a:moveTo>
                <a:cubicBezTo>
                  <a:pt x="41" y="106"/>
                  <a:pt x="41" y="106"/>
                  <a:pt x="41" y="106"/>
                </a:cubicBezTo>
                <a:cubicBezTo>
                  <a:pt x="27" y="92"/>
                  <a:pt x="27" y="92"/>
                  <a:pt x="27" y="92"/>
                </a:cubicBezTo>
                <a:cubicBezTo>
                  <a:pt x="45" y="75"/>
                  <a:pt x="45" y="75"/>
                  <a:pt x="45" y="75"/>
                </a:cubicBezTo>
                <a:lnTo>
                  <a:pt x="59" y="89"/>
                </a:lnTo>
                <a:close/>
                <a:moveTo>
                  <a:pt x="43" y="33"/>
                </a:moveTo>
                <a:cubicBezTo>
                  <a:pt x="44" y="30"/>
                  <a:pt x="45" y="26"/>
                  <a:pt x="45" y="23"/>
                </a:cubicBezTo>
                <a:cubicBezTo>
                  <a:pt x="45" y="21"/>
                  <a:pt x="45" y="18"/>
                  <a:pt x="44" y="17"/>
                </a:cubicBezTo>
                <a:cubicBezTo>
                  <a:pt x="87" y="17"/>
                  <a:pt x="87" y="17"/>
                  <a:pt x="87" y="17"/>
                </a:cubicBezTo>
                <a:cubicBezTo>
                  <a:pt x="60" y="43"/>
                  <a:pt x="60" y="43"/>
                  <a:pt x="60" y="43"/>
                </a:cubicBezTo>
                <a:cubicBezTo>
                  <a:pt x="51" y="33"/>
                  <a:pt x="51" y="33"/>
                  <a:pt x="51" y="33"/>
                </a:cubicBezTo>
                <a:cubicBezTo>
                  <a:pt x="50" y="32"/>
                  <a:pt x="48" y="32"/>
                  <a:pt x="47" y="33"/>
                </a:cubicBezTo>
                <a:cubicBezTo>
                  <a:pt x="46" y="35"/>
                  <a:pt x="46" y="36"/>
                  <a:pt x="47" y="38"/>
                </a:cubicBezTo>
                <a:cubicBezTo>
                  <a:pt x="66" y="57"/>
                  <a:pt x="66" y="57"/>
                  <a:pt x="66" y="57"/>
                </a:cubicBezTo>
                <a:cubicBezTo>
                  <a:pt x="51" y="72"/>
                  <a:pt x="51" y="72"/>
                  <a:pt x="51" y="72"/>
                </a:cubicBezTo>
                <a:cubicBezTo>
                  <a:pt x="38" y="60"/>
                  <a:pt x="38" y="60"/>
                  <a:pt x="38" y="60"/>
                </a:cubicBezTo>
                <a:cubicBezTo>
                  <a:pt x="37" y="59"/>
                  <a:pt x="35" y="59"/>
                  <a:pt x="34" y="60"/>
                </a:cubicBezTo>
                <a:cubicBezTo>
                  <a:pt x="33" y="61"/>
                  <a:pt x="33" y="63"/>
                  <a:pt x="34" y="64"/>
                </a:cubicBezTo>
                <a:cubicBezTo>
                  <a:pt x="40" y="71"/>
                  <a:pt x="40" y="71"/>
                  <a:pt x="40" y="71"/>
                </a:cubicBezTo>
                <a:cubicBezTo>
                  <a:pt x="15" y="96"/>
                  <a:pt x="15" y="96"/>
                  <a:pt x="15" y="96"/>
                </a:cubicBezTo>
                <a:cubicBezTo>
                  <a:pt x="15" y="53"/>
                  <a:pt x="15" y="53"/>
                  <a:pt x="15" y="53"/>
                </a:cubicBezTo>
                <a:cubicBezTo>
                  <a:pt x="17" y="57"/>
                  <a:pt x="17" y="57"/>
                  <a:pt x="17" y="57"/>
                </a:cubicBezTo>
                <a:cubicBezTo>
                  <a:pt x="18" y="59"/>
                  <a:pt x="20" y="60"/>
                  <a:pt x="23" y="60"/>
                </a:cubicBezTo>
                <a:cubicBezTo>
                  <a:pt x="25" y="60"/>
                  <a:pt x="27" y="59"/>
                  <a:pt x="28" y="57"/>
                </a:cubicBezTo>
                <a:cubicBezTo>
                  <a:pt x="28" y="57"/>
                  <a:pt x="43" y="33"/>
                  <a:pt x="43" y="33"/>
                </a:cubicBezTo>
                <a:close/>
                <a:moveTo>
                  <a:pt x="8" y="30"/>
                </a:moveTo>
                <a:cubicBezTo>
                  <a:pt x="7" y="28"/>
                  <a:pt x="7" y="25"/>
                  <a:pt x="7" y="23"/>
                </a:cubicBezTo>
                <a:cubicBezTo>
                  <a:pt x="7" y="14"/>
                  <a:pt x="14" y="7"/>
                  <a:pt x="22" y="7"/>
                </a:cubicBezTo>
                <a:cubicBezTo>
                  <a:pt x="27" y="7"/>
                  <a:pt x="31" y="8"/>
                  <a:pt x="34" y="11"/>
                </a:cubicBezTo>
                <a:cubicBezTo>
                  <a:pt x="35" y="12"/>
                  <a:pt x="36" y="13"/>
                  <a:pt x="37" y="15"/>
                </a:cubicBezTo>
                <a:cubicBezTo>
                  <a:pt x="37" y="15"/>
                  <a:pt x="37" y="15"/>
                  <a:pt x="37" y="15"/>
                </a:cubicBezTo>
                <a:cubicBezTo>
                  <a:pt x="38" y="17"/>
                  <a:pt x="39" y="20"/>
                  <a:pt x="39" y="23"/>
                </a:cubicBezTo>
                <a:cubicBezTo>
                  <a:pt x="39" y="25"/>
                  <a:pt x="38" y="28"/>
                  <a:pt x="37" y="30"/>
                </a:cubicBezTo>
                <a:cubicBezTo>
                  <a:pt x="23" y="54"/>
                  <a:pt x="23" y="54"/>
                  <a:pt x="23" y="54"/>
                </a:cubicBezTo>
                <a:lnTo>
                  <a:pt x="8" y="30"/>
                </a:lnTo>
                <a:close/>
                <a:moveTo>
                  <a:pt x="16" y="119"/>
                </a:moveTo>
                <a:cubicBezTo>
                  <a:pt x="15" y="119"/>
                  <a:pt x="15" y="119"/>
                  <a:pt x="15" y="118"/>
                </a:cubicBezTo>
                <a:cubicBezTo>
                  <a:pt x="15" y="105"/>
                  <a:pt x="15" y="105"/>
                  <a:pt x="15" y="105"/>
                </a:cubicBezTo>
                <a:cubicBezTo>
                  <a:pt x="23" y="96"/>
                  <a:pt x="23" y="96"/>
                  <a:pt x="23" y="96"/>
                </a:cubicBezTo>
                <a:cubicBezTo>
                  <a:pt x="46" y="119"/>
                  <a:pt x="46" y="119"/>
                  <a:pt x="46" y="119"/>
                </a:cubicBezTo>
                <a:lnTo>
                  <a:pt x="16" y="119"/>
                </a:lnTo>
                <a:close/>
                <a:moveTo>
                  <a:pt x="55" y="119"/>
                </a:moveTo>
                <a:cubicBezTo>
                  <a:pt x="46" y="110"/>
                  <a:pt x="46" y="110"/>
                  <a:pt x="46" y="110"/>
                </a:cubicBezTo>
                <a:cubicBezTo>
                  <a:pt x="63" y="93"/>
                  <a:pt x="63" y="93"/>
                  <a:pt x="63" y="93"/>
                </a:cubicBezTo>
                <a:cubicBezTo>
                  <a:pt x="89" y="119"/>
                  <a:pt x="89" y="119"/>
                  <a:pt x="89" y="119"/>
                </a:cubicBezTo>
                <a:lnTo>
                  <a:pt x="55" y="119"/>
                </a:lnTo>
                <a:close/>
                <a:moveTo>
                  <a:pt x="79" y="100"/>
                </a:moveTo>
                <a:cubicBezTo>
                  <a:pt x="94" y="85"/>
                  <a:pt x="94" y="85"/>
                  <a:pt x="94" y="85"/>
                </a:cubicBezTo>
                <a:cubicBezTo>
                  <a:pt x="105" y="96"/>
                  <a:pt x="105" y="96"/>
                  <a:pt x="105" y="96"/>
                </a:cubicBezTo>
                <a:cubicBezTo>
                  <a:pt x="90" y="112"/>
                  <a:pt x="90" y="112"/>
                  <a:pt x="90" y="112"/>
                </a:cubicBezTo>
                <a:lnTo>
                  <a:pt x="79" y="100"/>
                </a:lnTo>
                <a:close/>
                <a:moveTo>
                  <a:pt x="98" y="119"/>
                </a:moveTo>
                <a:cubicBezTo>
                  <a:pt x="94" y="116"/>
                  <a:pt x="94" y="116"/>
                  <a:pt x="94" y="116"/>
                </a:cubicBezTo>
                <a:cubicBezTo>
                  <a:pt x="110" y="100"/>
                  <a:pt x="110" y="100"/>
                  <a:pt x="110" y="100"/>
                </a:cubicBezTo>
                <a:cubicBezTo>
                  <a:pt x="129" y="119"/>
                  <a:pt x="129" y="119"/>
                  <a:pt x="129" y="119"/>
                </a:cubicBezTo>
                <a:lnTo>
                  <a:pt x="98" y="119"/>
                </a:lnTo>
                <a:close/>
                <a:moveTo>
                  <a:pt x="145" y="119"/>
                </a:moveTo>
                <a:cubicBezTo>
                  <a:pt x="137" y="119"/>
                  <a:pt x="137" y="119"/>
                  <a:pt x="137" y="119"/>
                </a:cubicBezTo>
                <a:cubicBezTo>
                  <a:pt x="114" y="96"/>
                  <a:pt x="114" y="96"/>
                  <a:pt x="114" y="96"/>
                </a:cubicBezTo>
                <a:cubicBezTo>
                  <a:pt x="121" y="89"/>
                  <a:pt x="121" y="89"/>
                  <a:pt x="121" y="89"/>
                </a:cubicBezTo>
                <a:cubicBezTo>
                  <a:pt x="122" y="88"/>
                  <a:pt x="122" y="86"/>
                  <a:pt x="121" y="85"/>
                </a:cubicBezTo>
                <a:cubicBezTo>
                  <a:pt x="120" y="84"/>
                  <a:pt x="118" y="84"/>
                  <a:pt x="117" y="85"/>
                </a:cubicBezTo>
                <a:cubicBezTo>
                  <a:pt x="110" y="92"/>
                  <a:pt x="110" y="92"/>
                  <a:pt x="110" y="92"/>
                </a:cubicBezTo>
                <a:cubicBezTo>
                  <a:pt x="96" y="79"/>
                  <a:pt x="96" y="79"/>
                  <a:pt x="96" y="79"/>
                </a:cubicBezTo>
                <a:cubicBezTo>
                  <a:pt x="96" y="79"/>
                  <a:pt x="96" y="79"/>
                  <a:pt x="96" y="79"/>
                </a:cubicBezTo>
                <a:cubicBezTo>
                  <a:pt x="96" y="79"/>
                  <a:pt x="96" y="79"/>
                  <a:pt x="96" y="79"/>
                </a:cubicBezTo>
                <a:cubicBezTo>
                  <a:pt x="87" y="69"/>
                  <a:pt x="87" y="69"/>
                  <a:pt x="87" y="69"/>
                </a:cubicBezTo>
                <a:cubicBezTo>
                  <a:pt x="98" y="58"/>
                  <a:pt x="98" y="58"/>
                  <a:pt x="98" y="58"/>
                </a:cubicBezTo>
                <a:cubicBezTo>
                  <a:pt x="104" y="64"/>
                  <a:pt x="104" y="64"/>
                  <a:pt x="104" y="64"/>
                </a:cubicBezTo>
                <a:cubicBezTo>
                  <a:pt x="105" y="64"/>
                  <a:pt x="106" y="65"/>
                  <a:pt x="106" y="65"/>
                </a:cubicBezTo>
                <a:cubicBezTo>
                  <a:pt x="107" y="65"/>
                  <a:pt x="108" y="64"/>
                  <a:pt x="109" y="64"/>
                </a:cubicBezTo>
                <a:cubicBezTo>
                  <a:pt x="110" y="62"/>
                  <a:pt x="110" y="60"/>
                  <a:pt x="109" y="59"/>
                </a:cubicBezTo>
                <a:cubicBezTo>
                  <a:pt x="103" y="53"/>
                  <a:pt x="103" y="53"/>
                  <a:pt x="103" y="53"/>
                </a:cubicBezTo>
                <a:cubicBezTo>
                  <a:pt x="139" y="17"/>
                  <a:pt x="139" y="17"/>
                  <a:pt x="139" y="17"/>
                </a:cubicBezTo>
                <a:cubicBezTo>
                  <a:pt x="145" y="17"/>
                  <a:pt x="145" y="17"/>
                  <a:pt x="145" y="17"/>
                </a:cubicBezTo>
                <a:cubicBezTo>
                  <a:pt x="146" y="17"/>
                  <a:pt x="147" y="17"/>
                  <a:pt x="147" y="18"/>
                </a:cubicBezTo>
                <a:cubicBezTo>
                  <a:pt x="147" y="37"/>
                  <a:pt x="147" y="37"/>
                  <a:pt x="147" y="37"/>
                </a:cubicBezTo>
                <a:cubicBezTo>
                  <a:pt x="144" y="35"/>
                  <a:pt x="141" y="35"/>
                  <a:pt x="137" y="35"/>
                </a:cubicBezTo>
                <a:cubicBezTo>
                  <a:pt x="125" y="35"/>
                  <a:pt x="115" y="45"/>
                  <a:pt x="115" y="57"/>
                </a:cubicBezTo>
                <a:cubicBezTo>
                  <a:pt x="115" y="61"/>
                  <a:pt x="116" y="64"/>
                  <a:pt x="117" y="68"/>
                </a:cubicBezTo>
                <a:cubicBezTo>
                  <a:pt x="117" y="68"/>
                  <a:pt x="132" y="92"/>
                  <a:pt x="132" y="92"/>
                </a:cubicBezTo>
                <a:cubicBezTo>
                  <a:pt x="133" y="94"/>
                  <a:pt x="135" y="95"/>
                  <a:pt x="137" y="95"/>
                </a:cubicBezTo>
                <a:cubicBezTo>
                  <a:pt x="140" y="95"/>
                  <a:pt x="142" y="94"/>
                  <a:pt x="143" y="92"/>
                </a:cubicBezTo>
                <a:cubicBezTo>
                  <a:pt x="147" y="85"/>
                  <a:pt x="147" y="85"/>
                  <a:pt x="147" y="85"/>
                </a:cubicBezTo>
                <a:cubicBezTo>
                  <a:pt x="147" y="118"/>
                  <a:pt x="147" y="118"/>
                  <a:pt x="147" y="118"/>
                </a:cubicBezTo>
                <a:cubicBezTo>
                  <a:pt x="147" y="118"/>
                  <a:pt x="147" y="118"/>
                  <a:pt x="147" y="118"/>
                </a:cubicBezTo>
                <a:cubicBezTo>
                  <a:pt x="147" y="119"/>
                  <a:pt x="146" y="119"/>
                  <a:pt x="145" y="119"/>
                </a:cubicBezTo>
                <a:close/>
                <a:moveTo>
                  <a:pt x="152" y="65"/>
                </a:moveTo>
                <a:cubicBezTo>
                  <a:pt x="147" y="72"/>
                  <a:pt x="147" y="72"/>
                  <a:pt x="147" y="72"/>
                </a:cubicBezTo>
                <a:cubicBezTo>
                  <a:pt x="147" y="72"/>
                  <a:pt x="147" y="72"/>
                  <a:pt x="147" y="72"/>
                </a:cubicBezTo>
                <a:cubicBezTo>
                  <a:pt x="137" y="88"/>
                  <a:pt x="137" y="88"/>
                  <a:pt x="137" y="88"/>
                </a:cubicBezTo>
                <a:cubicBezTo>
                  <a:pt x="123" y="65"/>
                  <a:pt x="123" y="65"/>
                  <a:pt x="123" y="65"/>
                </a:cubicBezTo>
                <a:cubicBezTo>
                  <a:pt x="122" y="62"/>
                  <a:pt x="121" y="60"/>
                  <a:pt x="121" y="57"/>
                </a:cubicBezTo>
                <a:cubicBezTo>
                  <a:pt x="121" y="49"/>
                  <a:pt x="129" y="41"/>
                  <a:pt x="137" y="41"/>
                </a:cubicBezTo>
                <a:cubicBezTo>
                  <a:pt x="141" y="41"/>
                  <a:pt x="146" y="43"/>
                  <a:pt x="149" y="46"/>
                </a:cubicBezTo>
                <a:cubicBezTo>
                  <a:pt x="152" y="49"/>
                  <a:pt x="153" y="53"/>
                  <a:pt x="153" y="57"/>
                </a:cubicBezTo>
                <a:cubicBezTo>
                  <a:pt x="153" y="60"/>
                  <a:pt x="153" y="62"/>
                  <a:pt x="152" y="65"/>
                </a:cubicBezTo>
                <a:close/>
                <a:moveTo>
                  <a:pt x="137" y="48"/>
                </a:moveTo>
                <a:cubicBezTo>
                  <a:pt x="132" y="48"/>
                  <a:pt x="128" y="52"/>
                  <a:pt x="128" y="57"/>
                </a:cubicBezTo>
                <a:cubicBezTo>
                  <a:pt x="128" y="62"/>
                  <a:pt x="132" y="67"/>
                  <a:pt x="137" y="67"/>
                </a:cubicBezTo>
                <a:cubicBezTo>
                  <a:pt x="142" y="67"/>
                  <a:pt x="147" y="62"/>
                  <a:pt x="147" y="57"/>
                </a:cubicBezTo>
                <a:cubicBezTo>
                  <a:pt x="147" y="52"/>
                  <a:pt x="142" y="48"/>
                  <a:pt x="137" y="48"/>
                </a:cubicBezTo>
                <a:close/>
                <a:moveTo>
                  <a:pt x="137" y="60"/>
                </a:moveTo>
                <a:cubicBezTo>
                  <a:pt x="136" y="60"/>
                  <a:pt x="135" y="59"/>
                  <a:pt x="135" y="57"/>
                </a:cubicBezTo>
                <a:cubicBezTo>
                  <a:pt x="135" y="56"/>
                  <a:pt x="136" y="55"/>
                  <a:pt x="137" y="55"/>
                </a:cubicBezTo>
                <a:cubicBezTo>
                  <a:pt x="139" y="55"/>
                  <a:pt x="140" y="56"/>
                  <a:pt x="140" y="57"/>
                </a:cubicBezTo>
                <a:cubicBezTo>
                  <a:pt x="140" y="59"/>
                  <a:pt x="139" y="60"/>
                  <a:pt x="137" y="6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7" name="Freeform 107">
            <a:extLst>
              <a:ext uri="{FF2B5EF4-FFF2-40B4-BE49-F238E27FC236}">
                <a16:creationId xmlns:a16="http://schemas.microsoft.com/office/drawing/2014/main" xmlns="" id="{FA1FA6CB-4583-4778-B30F-FDC302F45B5A}"/>
              </a:ext>
            </a:extLst>
          </p:cNvPr>
          <p:cNvSpPr>
            <a:spLocks noEditPoints="1"/>
          </p:cNvSpPr>
          <p:nvPr/>
        </p:nvSpPr>
        <p:spPr bwMode="auto">
          <a:xfrm>
            <a:off x="6302375" y="2233613"/>
            <a:ext cx="546100" cy="522288"/>
          </a:xfrm>
          <a:custGeom>
            <a:avLst/>
            <a:gdLst>
              <a:gd name="T0" fmla="*/ 159 w 160"/>
              <a:gd name="T1" fmla="*/ 25 h 152"/>
              <a:gd name="T2" fmla="*/ 135 w 160"/>
              <a:gd name="T3" fmla="*/ 1 h 152"/>
              <a:gd name="T4" fmla="*/ 132 w 160"/>
              <a:gd name="T5" fmla="*/ 0 h 152"/>
              <a:gd name="T6" fmla="*/ 28 w 160"/>
              <a:gd name="T7" fmla="*/ 0 h 152"/>
              <a:gd name="T8" fmla="*/ 25 w 160"/>
              <a:gd name="T9" fmla="*/ 1 h 152"/>
              <a:gd name="T10" fmla="*/ 1 w 160"/>
              <a:gd name="T11" fmla="*/ 25 h 152"/>
              <a:gd name="T12" fmla="*/ 1 w 160"/>
              <a:gd name="T13" fmla="*/ 30 h 152"/>
              <a:gd name="T14" fmla="*/ 51 w 160"/>
              <a:gd name="T15" fmla="*/ 107 h 152"/>
              <a:gd name="T16" fmla="*/ 48 w 160"/>
              <a:gd name="T17" fmla="*/ 120 h 152"/>
              <a:gd name="T18" fmla="*/ 80 w 160"/>
              <a:gd name="T19" fmla="*/ 152 h 152"/>
              <a:gd name="T20" fmla="*/ 112 w 160"/>
              <a:gd name="T21" fmla="*/ 120 h 152"/>
              <a:gd name="T22" fmla="*/ 109 w 160"/>
              <a:gd name="T23" fmla="*/ 107 h 152"/>
              <a:gd name="T24" fmla="*/ 159 w 160"/>
              <a:gd name="T25" fmla="*/ 30 h 152"/>
              <a:gd name="T26" fmla="*/ 159 w 160"/>
              <a:gd name="T27" fmla="*/ 25 h 152"/>
              <a:gd name="T28" fmla="*/ 29 w 160"/>
              <a:gd name="T29" fmla="*/ 7 h 152"/>
              <a:gd name="T30" fmla="*/ 131 w 160"/>
              <a:gd name="T31" fmla="*/ 7 h 152"/>
              <a:gd name="T32" fmla="*/ 148 w 160"/>
              <a:gd name="T33" fmla="*/ 24 h 152"/>
              <a:gd name="T34" fmla="*/ 124 w 160"/>
              <a:gd name="T35" fmla="*/ 24 h 152"/>
              <a:gd name="T36" fmla="*/ 124 w 160"/>
              <a:gd name="T37" fmla="*/ 24 h 152"/>
              <a:gd name="T38" fmla="*/ 36 w 160"/>
              <a:gd name="T39" fmla="*/ 24 h 152"/>
              <a:gd name="T40" fmla="*/ 36 w 160"/>
              <a:gd name="T41" fmla="*/ 24 h 152"/>
              <a:gd name="T42" fmla="*/ 12 w 160"/>
              <a:gd name="T43" fmla="*/ 24 h 152"/>
              <a:gd name="T44" fmla="*/ 29 w 160"/>
              <a:gd name="T45" fmla="*/ 7 h 152"/>
              <a:gd name="T46" fmla="*/ 118 w 160"/>
              <a:gd name="T47" fmla="*/ 31 h 152"/>
              <a:gd name="T48" fmla="*/ 80 w 160"/>
              <a:gd name="T49" fmla="*/ 88 h 152"/>
              <a:gd name="T50" fmla="*/ 80 w 160"/>
              <a:gd name="T51" fmla="*/ 88 h 152"/>
              <a:gd name="T52" fmla="*/ 80 w 160"/>
              <a:gd name="T53" fmla="*/ 88 h 152"/>
              <a:gd name="T54" fmla="*/ 42 w 160"/>
              <a:gd name="T55" fmla="*/ 31 h 152"/>
              <a:gd name="T56" fmla="*/ 118 w 160"/>
              <a:gd name="T57" fmla="*/ 31 h 152"/>
              <a:gd name="T58" fmla="*/ 10 w 160"/>
              <a:gd name="T59" fmla="*/ 31 h 152"/>
              <a:gd name="T60" fmla="*/ 34 w 160"/>
              <a:gd name="T61" fmla="*/ 31 h 152"/>
              <a:gd name="T62" fmla="*/ 72 w 160"/>
              <a:gd name="T63" fmla="*/ 89 h 152"/>
              <a:gd name="T64" fmla="*/ 55 w 160"/>
              <a:gd name="T65" fmla="*/ 100 h 152"/>
              <a:gd name="T66" fmla="*/ 10 w 160"/>
              <a:gd name="T67" fmla="*/ 31 h 152"/>
              <a:gd name="T68" fmla="*/ 80 w 160"/>
              <a:gd name="T69" fmla="*/ 146 h 152"/>
              <a:gd name="T70" fmla="*/ 55 w 160"/>
              <a:gd name="T71" fmla="*/ 120 h 152"/>
              <a:gd name="T72" fmla="*/ 80 w 160"/>
              <a:gd name="T73" fmla="*/ 95 h 152"/>
              <a:gd name="T74" fmla="*/ 105 w 160"/>
              <a:gd name="T75" fmla="*/ 120 h 152"/>
              <a:gd name="T76" fmla="*/ 80 w 160"/>
              <a:gd name="T77" fmla="*/ 146 h 152"/>
              <a:gd name="T78" fmla="*/ 105 w 160"/>
              <a:gd name="T79" fmla="*/ 100 h 152"/>
              <a:gd name="T80" fmla="*/ 88 w 160"/>
              <a:gd name="T81" fmla="*/ 89 h 152"/>
              <a:gd name="T82" fmla="*/ 126 w 160"/>
              <a:gd name="T83" fmla="*/ 31 h 152"/>
              <a:gd name="T84" fmla="*/ 150 w 160"/>
              <a:gd name="T85" fmla="*/ 31 h 152"/>
              <a:gd name="T86" fmla="*/ 105 w 160"/>
              <a:gd name="T87" fmla="*/ 100 h 152"/>
              <a:gd name="T88" fmla="*/ 81 w 160"/>
              <a:gd name="T89" fmla="*/ 108 h 152"/>
              <a:gd name="T90" fmla="*/ 76 w 160"/>
              <a:gd name="T91" fmla="*/ 108 h 152"/>
              <a:gd name="T92" fmla="*/ 72 w 160"/>
              <a:gd name="T93" fmla="*/ 111 h 152"/>
              <a:gd name="T94" fmla="*/ 76 w 160"/>
              <a:gd name="T95" fmla="*/ 115 h 152"/>
              <a:gd name="T96" fmla="*/ 78 w 160"/>
              <a:gd name="T97" fmla="*/ 115 h 152"/>
              <a:gd name="T98" fmla="*/ 78 w 160"/>
              <a:gd name="T99" fmla="*/ 133 h 152"/>
              <a:gd name="T100" fmla="*/ 81 w 160"/>
              <a:gd name="T101" fmla="*/ 137 h 152"/>
              <a:gd name="T102" fmla="*/ 85 w 160"/>
              <a:gd name="T103" fmla="*/ 133 h 152"/>
              <a:gd name="T104" fmla="*/ 85 w 160"/>
              <a:gd name="T105" fmla="*/ 111 h 152"/>
              <a:gd name="T106" fmla="*/ 81 w 160"/>
              <a:gd name="T107" fmla="*/ 108 h 1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60" h="152">
                <a:moveTo>
                  <a:pt x="159" y="25"/>
                </a:moveTo>
                <a:cubicBezTo>
                  <a:pt x="135" y="1"/>
                  <a:pt x="135" y="1"/>
                  <a:pt x="135" y="1"/>
                </a:cubicBezTo>
                <a:cubicBezTo>
                  <a:pt x="134" y="0"/>
                  <a:pt x="133" y="0"/>
                  <a:pt x="132" y="0"/>
                </a:cubicBezTo>
                <a:cubicBezTo>
                  <a:pt x="28" y="0"/>
                  <a:pt x="28" y="0"/>
                  <a:pt x="28" y="0"/>
                </a:cubicBezTo>
                <a:cubicBezTo>
                  <a:pt x="27" y="0"/>
                  <a:pt x="26" y="0"/>
                  <a:pt x="25" y="1"/>
                </a:cubicBezTo>
                <a:cubicBezTo>
                  <a:pt x="1" y="25"/>
                  <a:pt x="1" y="25"/>
                  <a:pt x="1" y="25"/>
                </a:cubicBezTo>
                <a:cubicBezTo>
                  <a:pt x="0" y="26"/>
                  <a:pt x="0" y="28"/>
                  <a:pt x="1" y="30"/>
                </a:cubicBezTo>
                <a:cubicBezTo>
                  <a:pt x="51" y="107"/>
                  <a:pt x="51" y="107"/>
                  <a:pt x="51" y="107"/>
                </a:cubicBezTo>
                <a:cubicBezTo>
                  <a:pt x="49" y="111"/>
                  <a:pt x="48" y="115"/>
                  <a:pt x="48" y="120"/>
                </a:cubicBezTo>
                <a:cubicBezTo>
                  <a:pt x="48" y="138"/>
                  <a:pt x="62" y="152"/>
                  <a:pt x="80" y="152"/>
                </a:cubicBezTo>
                <a:cubicBezTo>
                  <a:pt x="98" y="152"/>
                  <a:pt x="112" y="138"/>
                  <a:pt x="112" y="120"/>
                </a:cubicBezTo>
                <a:cubicBezTo>
                  <a:pt x="112" y="115"/>
                  <a:pt x="111" y="111"/>
                  <a:pt x="109" y="107"/>
                </a:cubicBezTo>
                <a:cubicBezTo>
                  <a:pt x="159" y="30"/>
                  <a:pt x="159" y="30"/>
                  <a:pt x="159" y="30"/>
                </a:cubicBezTo>
                <a:cubicBezTo>
                  <a:pt x="160" y="28"/>
                  <a:pt x="160" y="26"/>
                  <a:pt x="159" y="25"/>
                </a:cubicBezTo>
                <a:close/>
                <a:moveTo>
                  <a:pt x="29" y="7"/>
                </a:moveTo>
                <a:cubicBezTo>
                  <a:pt x="131" y="7"/>
                  <a:pt x="131" y="7"/>
                  <a:pt x="131" y="7"/>
                </a:cubicBezTo>
                <a:cubicBezTo>
                  <a:pt x="148" y="24"/>
                  <a:pt x="148" y="24"/>
                  <a:pt x="148" y="24"/>
                </a:cubicBezTo>
                <a:cubicBezTo>
                  <a:pt x="124" y="24"/>
                  <a:pt x="124" y="24"/>
                  <a:pt x="124" y="24"/>
                </a:cubicBezTo>
                <a:cubicBezTo>
                  <a:pt x="124" y="24"/>
                  <a:pt x="124" y="24"/>
                  <a:pt x="124" y="24"/>
                </a:cubicBezTo>
                <a:cubicBezTo>
                  <a:pt x="36" y="24"/>
                  <a:pt x="36" y="24"/>
                  <a:pt x="36" y="24"/>
                </a:cubicBezTo>
                <a:cubicBezTo>
                  <a:pt x="36" y="24"/>
                  <a:pt x="36" y="24"/>
                  <a:pt x="36" y="24"/>
                </a:cubicBezTo>
                <a:cubicBezTo>
                  <a:pt x="12" y="24"/>
                  <a:pt x="12" y="24"/>
                  <a:pt x="12" y="24"/>
                </a:cubicBezTo>
                <a:lnTo>
                  <a:pt x="29" y="7"/>
                </a:lnTo>
                <a:close/>
                <a:moveTo>
                  <a:pt x="118" y="31"/>
                </a:moveTo>
                <a:cubicBezTo>
                  <a:pt x="80" y="88"/>
                  <a:pt x="80" y="88"/>
                  <a:pt x="80" y="88"/>
                </a:cubicBezTo>
                <a:cubicBezTo>
                  <a:pt x="80" y="88"/>
                  <a:pt x="80" y="88"/>
                  <a:pt x="80" y="88"/>
                </a:cubicBezTo>
                <a:cubicBezTo>
                  <a:pt x="80" y="88"/>
                  <a:pt x="80" y="88"/>
                  <a:pt x="80" y="88"/>
                </a:cubicBezTo>
                <a:cubicBezTo>
                  <a:pt x="42" y="31"/>
                  <a:pt x="42" y="31"/>
                  <a:pt x="42" y="31"/>
                </a:cubicBezTo>
                <a:lnTo>
                  <a:pt x="118" y="31"/>
                </a:lnTo>
                <a:close/>
                <a:moveTo>
                  <a:pt x="10" y="31"/>
                </a:moveTo>
                <a:cubicBezTo>
                  <a:pt x="34" y="31"/>
                  <a:pt x="34" y="31"/>
                  <a:pt x="34" y="31"/>
                </a:cubicBezTo>
                <a:cubicBezTo>
                  <a:pt x="72" y="89"/>
                  <a:pt x="72" y="89"/>
                  <a:pt x="72" y="89"/>
                </a:cubicBezTo>
                <a:cubicBezTo>
                  <a:pt x="66" y="91"/>
                  <a:pt x="60" y="95"/>
                  <a:pt x="55" y="100"/>
                </a:cubicBezTo>
                <a:lnTo>
                  <a:pt x="10" y="31"/>
                </a:lnTo>
                <a:close/>
                <a:moveTo>
                  <a:pt x="80" y="146"/>
                </a:moveTo>
                <a:cubicBezTo>
                  <a:pt x="66" y="146"/>
                  <a:pt x="55" y="134"/>
                  <a:pt x="55" y="120"/>
                </a:cubicBezTo>
                <a:cubicBezTo>
                  <a:pt x="55" y="107"/>
                  <a:pt x="66" y="95"/>
                  <a:pt x="80" y="95"/>
                </a:cubicBezTo>
                <a:cubicBezTo>
                  <a:pt x="94" y="95"/>
                  <a:pt x="105" y="107"/>
                  <a:pt x="105" y="120"/>
                </a:cubicBezTo>
                <a:cubicBezTo>
                  <a:pt x="105" y="134"/>
                  <a:pt x="94" y="146"/>
                  <a:pt x="80" y="146"/>
                </a:cubicBezTo>
                <a:close/>
                <a:moveTo>
                  <a:pt x="105" y="100"/>
                </a:moveTo>
                <a:cubicBezTo>
                  <a:pt x="100" y="95"/>
                  <a:pt x="94" y="91"/>
                  <a:pt x="88" y="89"/>
                </a:cubicBezTo>
                <a:cubicBezTo>
                  <a:pt x="126" y="31"/>
                  <a:pt x="126" y="31"/>
                  <a:pt x="126" y="31"/>
                </a:cubicBezTo>
                <a:cubicBezTo>
                  <a:pt x="150" y="31"/>
                  <a:pt x="150" y="31"/>
                  <a:pt x="150" y="31"/>
                </a:cubicBezTo>
                <a:lnTo>
                  <a:pt x="105" y="100"/>
                </a:lnTo>
                <a:close/>
                <a:moveTo>
                  <a:pt x="81" y="108"/>
                </a:moveTo>
                <a:cubicBezTo>
                  <a:pt x="76" y="108"/>
                  <a:pt x="76" y="108"/>
                  <a:pt x="76" y="108"/>
                </a:cubicBezTo>
                <a:cubicBezTo>
                  <a:pt x="74" y="108"/>
                  <a:pt x="72" y="109"/>
                  <a:pt x="72" y="111"/>
                </a:cubicBezTo>
                <a:cubicBezTo>
                  <a:pt x="72" y="113"/>
                  <a:pt x="74" y="115"/>
                  <a:pt x="76" y="115"/>
                </a:cubicBezTo>
                <a:cubicBezTo>
                  <a:pt x="78" y="115"/>
                  <a:pt x="78" y="115"/>
                  <a:pt x="78" y="115"/>
                </a:cubicBezTo>
                <a:cubicBezTo>
                  <a:pt x="78" y="133"/>
                  <a:pt x="78" y="133"/>
                  <a:pt x="78" y="133"/>
                </a:cubicBezTo>
                <a:cubicBezTo>
                  <a:pt x="78" y="135"/>
                  <a:pt x="79" y="137"/>
                  <a:pt x="81" y="137"/>
                </a:cubicBezTo>
                <a:cubicBezTo>
                  <a:pt x="83" y="137"/>
                  <a:pt x="85" y="135"/>
                  <a:pt x="85" y="133"/>
                </a:cubicBezTo>
                <a:cubicBezTo>
                  <a:pt x="85" y="111"/>
                  <a:pt x="85" y="111"/>
                  <a:pt x="85" y="111"/>
                </a:cubicBezTo>
                <a:cubicBezTo>
                  <a:pt x="85" y="109"/>
                  <a:pt x="83" y="108"/>
                  <a:pt x="81" y="10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8" name="Freeform 108">
            <a:extLst>
              <a:ext uri="{FF2B5EF4-FFF2-40B4-BE49-F238E27FC236}">
                <a16:creationId xmlns:a16="http://schemas.microsoft.com/office/drawing/2014/main" xmlns="" id="{CE50DAC8-0A02-4A96-BC23-3257A3D51E77}"/>
              </a:ext>
            </a:extLst>
          </p:cNvPr>
          <p:cNvSpPr>
            <a:spLocks noEditPoints="1"/>
          </p:cNvSpPr>
          <p:nvPr/>
        </p:nvSpPr>
        <p:spPr bwMode="auto">
          <a:xfrm>
            <a:off x="6302375" y="2879725"/>
            <a:ext cx="546100" cy="485775"/>
          </a:xfrm>
          <a:custGeom>
            <a:avLst/>
            <a:gdLst>
              <a:gd name="T0" fmla="*/ 140 w 160"/>
              <a:gd name="T1" fmla="*/ 34 h 141"/>
              <a:gd name="T2" fmla="*/ 140 w 160"/>
              <a:gd name="T3" fmla="*/ 8 h 141"/>
              <a:gd name="T4" fmla="*/ 137 w 160"/>
              <a:gd name="T5" fmla="*/ 1 h 141"/>
              <a:gd name="T6" fmla="*/ 129 w 160"/>
              <a:gd name="T7" fmla="*/ 1 h 141"/>
              <a:gd name="T8" fmla="*/ 52 w 160"/>
              <a:gd name="T9" fmla="*/ 24 h 141"/>
              <a:gd name="T10" fmla="*/ 27 w 160"/>
              <a:gd name="T11" fmla="*/ 24 h 141"/>
              <a:gd name="T12" fmla="*/ 15 w 160"/>
              <a:gd name="T13" fmla="*/ 35 h 141"/>
              <a:gd name="T14" fmla="*/ 10 w 160"/>
              <a:gd name="T15" fmla="*/ 35 h 141"/>
              <a:gd name="T16" fmla="*/ 0 w 160"/>
              <a:gd name="T17" fmla="*/ 45 h 141"/>
              <a:gd name="T18" fmla="*/ 0 w 160"/>
              <a:gd name="T19" fmla="*/ 67 h 141"/>
              <a:gd name="T20" fmla="*/ 10 w 160"/>
              <a:gd name="T21" fmla="*/ 77 h 141"/>
              <a:gd name="T22" fmla="*/ 15 w 160"/>
              <a:gd name="T23" fmla="*/ 77 h 141"/>
              <a:gd name="T24" fmla="*/ 22 w 160"/>
              <a:gd name="T25" fmla="*/ 87 h 141"/>
              <a:gd name="T26" fmla="*/ 40 w 160"/>
              <a:gd name="T27" fmla="*/ 136 h 141"/>
              <a:gd name="T28" fmla="*/ 48 w 160"/>
              <a:gd name="T29" fmla="*/ 141 h 141"/>
              <a:gd name="T30" fmla="*/ 66 w 160"/>
              <a:gd name="T31" fmla="*/ 141 h 141"/>
              <a:gd name="T32" fmla="*/ 72 w 160"/>
              <a:gd name="T33" fmla="*/ 138 h 141"/>
              <a:gd name="T34" fmla="*/ 73 w 160"/>
              <a:gd name="T35" fmla="*/ 131 h 141"/>
              <a:gd name="T36" fmla="*/ 57 w 160"/>
              <a:gd name="T37" fmla="*/ 88 h 141"/>
              <a:gd name="T38" fmla="*/ 129 w 160"/>
              <a:gd name="T39" fmla="*/ 111 h 141"/>
              <a:gd name="T40" fmla="*/ 133 w 160"/>
              <a:gd name="T41" fmla="*/ 112 h 141"/>
              <a:gd name="T42" fmla="*/ 137 w 160"/>
              <a:gd name="T43" fmla="*/ 111 h 141"/>
              <a:gd name="T44" fmla="*/ 140 w 160"/>
              <a:gd name="T45" fmla="*/ 104 h 141"/>
              <a:gd name="T46" fmla="*/ 140 w 160"/>
              <a:gd name="T47" fmla="*/ 78 h 141"/>
              <a:gd name="T48" fmla="*/ 160 w 160"/>
              <a:gd name="T49" fmla="*/ 56 h 141"/>
              <a:gd name="T50" fmla="*/ 140 w 160"/>
              <a:gd name="T51" fmla="*/ 34 h 141"/>
              <a:gd name="T52" fmla="*/ 15 w 160"/>
              <a:gd name="T53" fmla="*/ 69 h 141"/>
              <a:gd name="T54" fmla="*/ 10 w 160"/>
              <a:gd name="T55" fmla="*/ 69 h 141"/>
              <a:gd name="T56" fmla="*/ 8 w 160"/>
              <a:gd name="T57" fmla="*/ 67 h 141"/>
              <a:gd name="T58" fmla="*/ 8 w 160"/>
              <a:gd name="T59" fmla="*/ 45 h 141"/>
              <a:gd name="T60" fmla="*/ 10 w 160"/>
              <a:gd name="T61" fmla="*/ 43 h 141"/>
              <a:gd name="T62" fmla="*/ 15 w 160"/>
              <a:gd name="T63" fmla="*/ 43 h 141"/>
              <a:gd name="T64" fmla="*/ 15 w 160"/>
              <a:gd name="T65" fmla="*/ 69 h 141"/>
              <a:gd name="T66" fmla="*/ 25 w 160"/>
              <a:gd name="T67" fmla="*/ 79 h 141"/>
              <a:gd name="T68" fmla="*/ 23 w 160"/>
              <a:gd name="T69" fmla="*/ 76 h 141"/>
              <a:gd name="T70" fmla="*/ 23 w 160"/>
              <a:gd name="T71" fmla="*/ 36 h 141"/>
              <a:gd name="T72" fmla="*/ 23 w 160"/>
              <a:gd name="T73" fmla="*/ 36 h 141"/>
              <a:gd name="T74" fmla="*/ 27 w 160"/>
              <a:gd name="T75" fmla="*/ 32 h 141"/>
              <a:gd name="T76" fmla="*/ 48 w 160"/>
              <a:gd name="T77" fmla="*/ 32 h 141"/>
              <a:gd name="T78" fmla="*/ 48 w 160"/>
              <a:gd name="T79" fmla="*/ 80 h 141"/>
              <a:gd name="T80" fmla="*/ 27 w 160"/>
              <a:gd name="T81" fmla="*/ 80 h 141"/>
              <a:gd name="T82" fmla="*/ 25 w 160"/>
              <a:gd name="T83" fmla="*/ 79 h 141"/>
              <a:gd name="T84" fmla="*/ 66 w 160"/>
              <a:gd name="T85" fmla="*/ 133 h 141"/>
              <a:gd name="T86" fmla="*/ 66 w 160"/>
              <a:gd name="T87" fmla="*/ 134 h 141"/>
              <a:gd name="T88" fmla="*/ 66 w 160"/>
              <a:gd name="T89" fmla="*/ 134 h 141"/>
              <a:gd name="T90" fmla="*/ 48 w 160"/>
              <a:gd name="T91" fmla="*/ 134 h 141"/>
              <a:gd name="T92" fmla="*/ 47 w 160"/>
              <a:gd name="T93" fmla="*/ 133 h 141"/>
              <a:gd name="T94" fmla="*/ 31 w 160"/>
              <a:gd name="T95" fmla="*/ 88 h 141"/>
              <a:gd name="T96" fmla="*/ 49 w 160"/>
              <a:gd name="T97" fmla="*/ 88 h 141"/>
              <a:gd name="T98" fmla="*/ 66 w 160"/>
              <a:gd name="T99" fmla="*/ 133 h 141"/>
              <a:gd name="T100" fmla="*/ 133 w 160"/>
              <a:gd name="T101" fmla="*/ 104 h 141"/>
              <a:gd name="T102" fmla="*/ 133 w 160"/>
              <a:gd name="T103" fmla="*/ 104 h 141"/>
              <a:gd name="T104" fmla="*/ 132 w 160"/>
              <a:gd name="T105" fmla="*/ 104 h 141"/>
              <a:gd name="T106" fmla="*/ 56 w 160"/>
              <a:gd name="T107" fmla="*/ 80 h 141"/>
              <a:gd name="T108" fmla="*/ 56 w 160"/>
              <a:gd name="T109" fmla="*/ 32 h 141"/>
              <a:gd name="T110" fmla="*/ 132 w 160"/>
              <a:gd name="T111" fmla="*/ 8 h 141"/>
              <a:gd name="T112" fmla="*/ 133 w 160"/>
              <a:gd name="T113" fmla="*/ 8 h 141"/>
              <a:gd name="T114" fmla="*/ 133 w 160"/>
              <a:gd name="T115" fmla="*/ 8 h 141"/>
              <a:gd name="T116" fmla="*/ 133 w 160"/>
              <a:gd name="T117" fmla="*/ 104 h 141"/>
              <a:gd name="T118" fmla="*/ 140 w 160"/>
              <a:gd name="T119" fmla="*/ 70 h 141"/>
              <a:gd name="T120" fmla="*/ 140 w 160"/>
              <a:gd name="T121" fmla="*/ 41 h 141"/>
              <a:gd name="T122" fmla="*/ 152 w 160"/>
              <a:gd name="T123" fmla="*/ 56 h 141"/>
              <a:gd name="T124" fmla="*/ 140 w 160"/>
              <a:gd name="T125" fmla="*/ 70 h 1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60" h="141">
                <a:moveTo>
                  <a:pt x="140" y="34"/>
                </a:moveTo>
                <a:cubicBezTo>
                  <a:pt x="140" y="8"/>
                  <a:pt x="140" y="8"/>
                  <a:pt x="140" y="8"/>
                </a:cubicBezTo>
                <a:cubicBezTo>
                  <a:pt x="140" y="5"/>
                  <a:pt x="139" y="3"/>
                  <a:pt x="137" y="1"/>
                </a:cubicBezTo>
                <a:cubicBezTo>
                  <a:pt x="134" y="0"/>
                  <a:pt x="131" y="0"/>
                  <a:pt x="129" y="1"/>
                </a:cubicBezTo>
                <a:cubicBezTo>
                  <a:pt x="105" y="14"/>
                  <a:pt x="79" y="22"/>
                  <a:pt x="52" y="24"/>
                </a:cubicBezTo>
                <a:cubicBezTo>
                  <a:pt x="52" y="24"/>
                  <a:pt x="27" y="24"/>
                  <a:pt x="27" y="24"/>
                </a:cubicBezTo>
                <a:cubicBezTo>
                  <a:pt x="21" y="24"/>
                  <a:pt x="16" y="29"/>
                  <a:pt x="15" y="35"/>
                </a:cubicBezTo>
                <a:cubicBezTo>
                  <a:pt x="10" y="35"/>
                  <a:pt x="10" y="35"/>
                  <a:pt x="10" y="35"/>
                </a:cubicBezTo>
                <a:cubicBezTo>
                  <a:pt x="4" y="35"/>
                  <a:pt x="0" y="39"/>
                  <a:pt x="0" y="45"/>
                </a:cubicBezTo>
                <a:cubicBezTo>
                  <a:pt x="0" y="67"/>
                  <a:pt x="0" y="67"/>
                  <a:pt x="0" y="67"/>
                </a:cubicBezTo>
                <a:cubicBezTo>
                  <a:pt x="0" y="72"/>
                  <a:pt x="4" y="77"/>
                  <a:pt x="10" y="77"/>
                </a:cubicBezTo>
                <a:cubicBezTo>
                  <a:pt x="15" y="77"/>
                  <a:pt x="15" y="77"/>
                  <a:pt x="15" y="77"/>
                </a:cubicBezTo>
                <a:cubicBezTo>
                  <a:pt x="16" y="81"/>
                  <a:pt x="18" y="85"/>
                  <a:pt x="22" y="87"/>
                </a:cubicBezTo>
                <a:cubicBezTo>
                  <a:pt x="40" y="136"/>
                  <a:pt x="40" y="136"/>
                  <a:pt x="40" y="136"/>
                </a:cubicBezTo>
                <a:cubicBezTo>
                  <a:pt x="41" y="139"/>
                  <a:pt x="44" y="141"/>
                  <a:pt x="48" y="141"/>
                </a:cubicBezTo>
                <a:cubicBezTo>
                  <a:pt x="66" y="141"/>
                  <a:pt x="66" y="141"/>
                  <a:pt x="66" y="141"/>
                </a:cubicBezTo>
                <a:cubicBezTo>
                  <a:pt x="68" y="141"/>
                  <a:pt x="71" y="140"/>
                  <a:pt x="72" y="138"/>
                </a:cubicBezTo>
                <a:cubicBezTo>
                  <a:pt x="73" y="136"/>
                  <a:pt x="74" y="133"/>
                  <a:pt x="73" y="131"/>
                </a:cubicBezTo>
                <a:cubicBezTo>
                  <a:pt x="57" y="88"/>
                  <a:pt x="57" y="88"/>
                  <a:pt x="57" y="88"/>
                </a:cubicBezTo>
                <a:cubicBezTo>
                  <a:pt x="83" y="91"/>
                  <a:pt x="107" y="98"/>
                  <a:pt x="129" y="111"/>
                </a:cubicBezTo>
                <a:cubicBezTo>
                  <a:pt x="130" y="111"/>
                  <a:pt x="131" y="112"/>
                  <a:pt x="133" y="112"/>
                </a:cubicBezTo>
                <a:cubicBezTo>
                  <a:pt x="134" y="112"/>
                  <a:pt x="135" y="111"/>
                  <a:pt x="137" y="111"/>
                </a:cubicBezTo>
                <a:cubicBezTo>
                  <a:pt x="139" y="109"/>
                  <a:pt x="140" y="107"/>
                  <a:pt x="140" y="104"/>
                </a:cubicBezTo>
                <a:cubicBezTo>
                  <a:pt x="140" y="78"/>
                  <a:pt x="140" y="78"/>
                  <a:pt x="140" y="78"/>
                </a:cubicBezTo>
                <a:cubicBezTo>
                  <a:pt x="151" y="77"/>
                  <a:pt x="160" y="67"/>
                  <a:pt x="160" y="56"/>
                </a:cubicBezTo>
                <a:cubicBezTo>
                  <a:pt x="160" y="45"/>
                  <a:pt x="151" y="35"/>
                  <a:pt x="140" y="34"/>
                </a:cubicBezTo>
                <a:close/>
                <a:moveTo>
                  <a:pt x="15" y="69"/>
                </a:moveTo>
                <a:cubicBezTo>
                  <a:pt x="10" y="69"/>
                  <a:pt x="10" y="69"/>
                  <a:pt x="10" y="69"/>
                </a:cubicBezTo>
                <a:cubicBezTo>
                  <a:pt x="9" y="69"/>
                  <a:pt x="8" y="68"/>
                  <a:pt x="8" y="67"/>
                </a:cubicBezTo>
                <a:cubicBezTo>
                  <a:pt x="8" y="45"/>
                  <a:pt x="8" y="45"/>
                  <a:pt x="8" y="45"/>
                </a:cubicBezTo>
                <a:cubicBezTo>
                  <a:pt x="8" y="44"/>
                  <a:pt x="9" y="43"/>
                  <a:pt x="10" y="43"/>
                </a:cubicBezTo>
                <a:cubicBezTo>
                  <a:pt x="15" y="43"/>
                  <a:pt x="15" y="43"/>
                  <a:pt x="15" y="43"/>
                </a:cubicBezTo>
                <a:lnTo>
                  <a:pt x="15" y="69"/>
                </a:lnTo>
                <a:close/>
                <a:moveTo>
                  <a:pt x="25" y="79"/>
                </a:moveTo>
                <a:cubicBezTo>
                  <a:pt x="24" y="79"/>
                  <a:pt x="23" y="77"/>
                  <a:pt x="23" y="76"/>
                </a:cubicBezTo>
                <a:cubicBezTo>
                  <a:pt x="23" y="36"/>
                  <a:pt x="23" y="36"/>
                  <a:pt x="23" y="36"/>
                </a:cubicBezTo>
                <a:cubicBezTo>
                  <a:pt x="23" y="36"/>
                  <a:pt x="23" y="36"/>
                  <a:pt x="23" y="36"/>
                </a:cubicBezTo>
                <a:cubicBezTo>
                  <a:pt x="23" y="34"/>
                  <a:pt x="25" y="32"/>
                  <a:pt x="27" y="32"/>
                </a:cubicBezTo>
                <a:cubicBezTo>
                  <a:pt x="48" y="32"/>
                  <a:pt x="48" y="32"/>
                  <a:pt x="48" y="32"/>
                </a:cubicBezTo>
                <a:cubicBezTo>
                  <a:pt x="48" y="80"/>
                  <a:pt x="48" y="80"/>
                  <a:pt x="48" y="80"/>
                </a:cubicBezTo>
                <a:cubicBezTo>
                  <a:pt x="48" y="80"/>
                  <a:pt x="27" y="80"/>
                  <a:pt x="27" y="80"/>
                </a:cubicBezTo>
                <a:cubicBezTo>
                  <a:pt x="26" y="80"/>
                  <a:pt x="26" y="80"/>
                  <a:pt x="25" y="79"/>
                </a:cubicBezTo>
                <a:close/>
                <a:moveTo>
                  <a:pt x="66" y="133"/>
                </a:moveTo>
                <a:cubicBezTo>
                  <a:pt x="66" y="133"/>
                  <a:pt x="66" y="133"/>
                  <a:pt x="66" y="134"/>
                </a:cubicBezTo>
                <a:cubicBezTo>
                  <a:pt x="66" y="134"/>
                  <a:pt x="66" y="134"/>
                  <a:pt x="66" y="134"/>
                </a:cubicBezTo>
                <a:cubicBezTo>
                  <a:pt x="48" y="134"/>
                  <a:pt x="48" y="134"/>
                  <a:pt x="48" y="134"/>
                </a:cubicBezTo>
                <a:cubicBezTo>
                  <a:pt x="47" y="134"/>
                  <a:pt x="47" y="134"/>
                  <a:pt x="47" y="133"/>
                </a:cubicBezTo>
                <a:cubicBezTo>
                  <a:pt x="31" y="88"/>
                  <a:pt x="31" y="88"/>
                  <a:pt x="31" y="88"/>
                </a:cubicBezTo>
                <a:cubicBezTo>
                  <a:pt x="49" y="88"/>
                  <a:pt x="49" y="88"/>
                  <a:pt x="49" y="88"/>
                </a:cubicBezTo>
                <a:lnTo>
                  <a:pt x="66" y="133"/>
                </a:lnTo>
                <a:close/>
                <a:moveTo>
                  <a:pt x="133" y="104"/>
                </a:moveTo>
                <a:cubicBezTo>
                  <a:pt x="133" y="104"/>
                  <a:pt x="133" y="104"/>
                  <a:pt x="133" y="104"/>
                </a:cubicBezTo>
                <a:cubicBezTo>
                  <a:pt x="133" y="104"/>
                  <a:pt x="133" y="104"/>
                  <a:pt x="132" y="104"/>
                </a:cubicBezTo>
                <a:cubicBezTo>
                  <a:pt x="109" y="91"/>
                  <a:pt x="83" y="83"/>
                  <a:pt x="56" y="80"/>
                </a:cubicBezTo>
                <a:cubicBezTo>
                  <a:pt x="56" y="32"/>
                  <a:pt x="56" y="32"/>
                  <a:pt x="56" y="32"/>
                </a:cubicBezTo>
                <a:cubicBezTo>
                  <a:pt x="83" y="29"/>
                  <a:pt x="109" y="21"/>
                  <a:pt x="132" y="8"/>
                </a:cubicBezTo>
                <a:cubicBezTo>
                  <a:pt x="133" y="8"/>
                  <a:pt x="133" y="8"/>
                  <a:pt x="133" y="8"/>
                </a:cubicBezTo>
                <a:cubicBezTo>
                  <a:pt x="133" y="8"/>
                  <a:pt x="133" y="8"/>
                  <a:pt x="133" y="8"/>
                </a:cubicBezTo>
                <a:lnTo>
                  <a:pt x="133" y="104"/>
                </a:lnTo>
                <a:close/>
                <a:moveTo>
                  <a:pt x="140" y="70"/>
                </a:moveTo>
                <a:cubicBezTo>
                  <a:pt x="140" y="41"/>
                  <a:pt x="140" y="41"/>
                  <a:pt x="140" y="41"/>
                </a:cubicBezTo>
                <a:cubicBezTo>
                  <a:pt x="147" y="43"/>
                  <a:pt x="152" y="49"/>
                  <a:pt x="152" y="56"/>
                </a:cubicBezTo>
                <a:cubicBezTo>
                  <a:pt x="152" y="63"/>
                  <a:pt x="147" y="69"/>
                  <a:pt x="140" y="7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9" name="Freeform 109">
            <a:extLst>
              <a:ext uri="{FF2B5EF4-FFF2-40B4-BE49-F238E27FC236}">
                <a16:creationId xmlns:a16="http://schemas.microsoft.com/office/drawing/2014/main" xmlns="" id="{126CA023-2FDC-4E11-80EA-46E12AC07DEA}"/>
              </a:ext>
            </a:extLst>
          </p:cNvPr>
          <p:cNvSpPr>
            <a:spLocks noEditPoints="1"/>
          </p:cNvSpPr>
          <p:nvPr/>
        </p:nvSpPr>
        <p:spPr bwMode="auto">
          <a:xfrm>
            <a:off x="6302375" y="3486150"/>
            <a:ext cx="546100" cy="512763"/>
          </a:xfrm>
          <a:custGeom>
            <a:avLst/>
            <a:gdLst>
              <a:gd name="T0" fmla="*/ 160 w 160"/>
              <a:gd name="T1" fmla="*/ 56 h 149"/>
              <a:gd name="T2" fmla="*/ 135 w 160"/>
              <a:gd name="T3" fmla="*/ 37 h 149"/>
              <a:gd name="T4" fmla="*/ 131 w 160"/>
              <a:gd name="T5" fmla="*/ 16 h 149"/>
              <a:gd name="T6" fmla="*/ 82 w 160"/>
              <a:gd name="T7" fmla="*/ 1 h 149"/>
              <a:gd name="T8" fmla="*/ 55 w 160"/>
              <a:gd name="T9" fmla="*/ 16 h 149"/>
              <a:gd name="T10" fmla="*/ 25 w 160"/>
              <a:gd name="T11" fmla="*/ 20 h 149"/>
              <a:gd name="T12" fmla="*/ 2 w 160"/>
              <a:gd name="T13" fmla="*/ 53 h 149"/>
              <a:gd name="T14" fmla="*/ 0 w 160"/>
              <a:gd name="T15" fmla="*/ 57 h 149"/>
              <a:gd name="T16" fmla="*/ 1 w 160"/>
              <a:gd name="T17" fmla="*/ 148 h 149"/>
              <a:gd name="T18" fmla="*/ 4 w 160"/>
              <a:gd name="T19" fmla="*/ 149 h 149"/>
              <a:gd name="T20" fmla="*/ 160 w 160"/>
              <a:gd name="T21" fmla="*/ 145 h 149"/>
              <a:gd name="T22" fmla="*/ 135 w 160"/>
              <a:gd name="T23" fmla="*/ 47 h 149"/>
              <a:gd name="T24" fmla="*/ 135 w 160"/>
              <a:gd name="T25" fmla="*/ 66 h 149"/>
              <a:gd name="T26" fmla="*/ 80 w 160"/>
              <a:gd name="T27" fmla="*/ 9 h 149"/>
              <a:gd name="T28" fmla="*/ 70 w 160"/>
              <a:gd name="T29" fmla="*/ 16 h 149"/>
              <a:gd name="T30" fmla="*/ 33 w 160"/>
              <a:gd name="T31" fmla="*/ 25 h 149"/>
              <a:gd name="T32" fmla="*/ 127 w 160"/>
              <a:gd name="T33" fmla="*/ 71 h 149"/>
              <a:gd name="T34" fmla="*/ 83 w 160"/>
              <a:gd name="T35" fmla="*/ 83 h 149"/>
              <a:gd name="T36" fmla="*/ 78 w 160"/>
              <a:gd name="T37" fmla="*/ 83 h 149"/>
              <a:gd name="T38" fmla="*/ 33 w 160"/>
              <a:gd name="T39" fmla="*/ 72 h 149"/>
              <a:gd name="T40" fmla="*/ 25 w 160"/>
              <a:gd name="T41" fmla="*/ 47 h 149"/>
              <a:gd name="T42" fmla="*/ 11 w 160"/>
              <a:gd name="T43" fmla="*/ 57 h 149"/>
              <a:gd name="T44" fmla="*/ 8 w 160"/>
              <a:gd name="T45" fmla="*/ 64 h 149"/>
              <a:gd name="T46" fmla="*/ 8 w 160"/>
              <a:gd name="T47" fmla="*/ 137 h 149"/>
              <a:gd name="T48" fmla="*/ 16 w 160"/>
              <a:gd name="T49" fmla="*/ 141 h 149"/>
              <a:gd name="T50" fmla="*/ 144 w 160"/>
              <a:gd name="T51" fmla="*/ 141 h 149"/>
              <a:gd name="T52" fmla="*/ 102 w 160"/>
              <a:gd name="T53" fmla="*/ 99 h 149"/>
              <a:gd name="T54" fmla="*/ 152 w 160"/>
              <a:gd name="T55" fmla="*/ 137 h 149"/>
              <a:gd name="T56" fmla="*/ 108 w 160"/>
              <a:gd name="T57" fmla="*/ 41 h 149"/>
              <a:gd name="T58" fmla="*/ 48 w 160"/>
              <a:gd name="T59" fmla="*/ 45 h 149"/>
              <a:gd name="T60" fmla="*/ 108 w 160"/>
              <a:gd name="T61" fmla="*/ 49 h 149"/>
              <a:gd name="T62" fmla="*/ 108 w 160"/>
              <a:gd name="T63" fmla="*/ 41 h 149"/>
              <a:gd name="T64" fmla="*/ 52 w 160"/>
              <a:gd name="T65" fmla="*/ 62 h 149"/>
              <a:gd name="T66" fmla="*/ 52 w 160"/>
              <a:gd name="T67" fmla="*/ 70 h 149"/>
              <a:gd name="T68" fmla="*/ 112 w 160"/>
              <a:gd name="T69" fmla="*/ 66 h 1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60" h="149">
                <a:moveTo>
                  <a:pt x="160" y="56"/>
                </a:moveTo>
                <a:cubicBezTo>
                  <a:pt x="160" y="56"/>
                  <a:pt x="160" y="56"/>
                  <a:pt x="160" y="56"/>
                </a:cubicBezTo>
                <a:cubicBezTo>
                  <a:pt x="159" y="55"/>
                  <a:pt x="159" y="54"/>
                  <a:pt x="158" y="53"/>
                </a:cubicBezTo>
                <a:cubicBezTo>
                  <a:pt x="135" y="37"/>
                  <a:pt x="135" y="37"/>
                  <a:pt x="135" y="37"/>
                </a:cubicBezTo>
                <a:cubicBezTo>
                  <a:pt x="135" y="20"/>
                  <a:pt x="135" y="20"/>
                  <a:pt x="135" y="20"/>
                </a:cubicBezTo>
                <a:cubicBezTo>
                  <a:pt x="135" y="18"/>
                  <a:pt x="133" y="16"/>
                  <a:pt x="131" y="16"/>
                </a:cubicBezTo>
                <a:cubicBezTo>
                  <a:pt x="105" y="16"/>
                  <a:pt x="105" y="16"/>
                  <a:pt x="105" y="16"/>
                </a:cubicBezTo>
                <a:cubicBezTo>
                  <a:pt x="82" y="1"/>
                  <a:pt x="82" y="1"/>
                  <a:pt x="82" y="1"/>
                </a:cubicBezTo>
                <a:cubicBezTo>
                  <a:pt x="81" y="0"/>
                  <a:pt x="79" y="0"/>
                  <a:pt x="78" y="1"/>
                </a:cubicBezTo>
                <a:cubicBezTo>
                  <a:pt x="55" y="16"/>
                  <a:pt x="55" y="16"/>
                  <a:pt x="55" y="16"/>
                </a:cubicBezTo>
                <a:cubicBezTo>
                  <a:pt x="29" y="16"/>
                  <a:pt x="29" y="16"/>
                  <a:pt x="29" y="16"/>
                </a:cubicBezTo>
                <a:cubicBezTo>
                  <a:pt x="27" y="16"/>
                  <a:pt x="25" y="18"/>
                  <a:pt x="25" y="20"/>
                </a:cubicBezTo>
                <a:cubicBezTo>
                  <a:pt x="25" y="37"/>
                  <a:pt x="25" y="37"/>
                  <a:pt x="25" y="37"/>
                </a:cubicBezTo>
                <a:cubicBezTo>
                  <a:pt x="2" y="53"/>
                  <a:pt x="2" y="53"/>
                  <a:pt x="2" y="53"/>
                </a:cubicBezTo>
                <a:cubicBezTo>
                  <a:pt x="1" y="54"/>
                  <a:pt x="0" y="55"/>
                  <a:pt x="0" y="57"/>
                </a:cubicBezTo>
                <a:cubicBezTo>
                  <a:pt x="0" y="57"/>
                  <a:pt x="0" y="57"/>
                  <a:pt x="0" y="57"/>
                </a:cubicBezTo>
                <a:cubicBezTo>
                  <a:pt x="0" y="145"/>
                  <a:pt x="0" y="145"/>
                  <a:pt x="0" y="145"/>
                </a:cubicBezTo>
                <a:cubicBezTo>
                  <a:pt x="0" y="146"/>
                  <a:pt x="1" y="148"/>
                  <a:pt x="1" y="148"/>
                </a:cubicBezTo>
                <a:cubicBezTo>
                  <a:pt x="2" y="149"/>
                  <a:pt x="3" y="149"/>
                  <a:pt x="4" y="149"/>
                </a:cubicBezTo>
                <a:cubicBezTo>
                  <a:pt x="4" y="149"/>
                  <a:pt x="4" y="149"/>
                  <a:pt x="4" y="149"/>
                </a:cubicBezTo>
                <a:cubicBezTo>
                  <a:pt x="156" y="149"/>
                  <a:pt x="156" y="149"/>
                  <a:pt x="156" y="149"/>
                </a:cubicBezTo>
                <a:cubicBezTo>
                  <a:pt x="158" y="149"/>
                  <a:pt x="160" y="147"/>
                  <a:pt x="160" y="145"/>
                </a:cubicBezTo>
                <a:lnTo>
                  <a:pt x="160" y="56"/>
                </a:lnTo>
                <a:close/>
                <a:moveTo>
                  <a:pt x="135" y="47"/>
                </a:moveTo>
                <a:cubicBezTo>
                  <a:pt x="148" y="57"/>
                  <a:pt x="148" y="57"/>
                  <a:pt x="148" y="57"/>
                </a:cubicBezTo>
                <a:cubicBezTo>
                  <a:pt x="135" y="66"/>
                  <a:pt x="135" y="66"/>
                  <a:pt x="135" y="66"/>
                </a:cubicBezTo>
                <a:lnTo>
                  <a:pt x="135" y="47"/>
                </a:lnTo>
                <a:close/>
                <a:moveTo>
                  <a:pt x="80" y="9"/>
                </a:moveTo>
                <a:cubicBezTo>
                  <a:pt x="90" y="16"/>
                  <a:pt x="90" y="16"/>
                  <a:pt x="90" y="16"/>
                </a:cubicBezTo>
                <a:cubicBezTo>
                  <a:pt x="70" y="16"/>
                  <a:pt x="70" y="16"/>
                  <a:pt x="70" y="16"/>
                </a:cubicBezTo>
                <a:lnTo>
                  <a:pt x="80" y="9"/>
                </a:lnTo>
                <a:close/>
                <a:moveTo>
                  <a:pt x="33" y="25"/>
                </a:moveTo>
                <a:cubicBezTo>
                  <a:pt x="127" y="25"/>
                  <a:pt x="127" y="25"/>
                  <a:pt x="127" y="25"/>
                </a:cubicBezTo>
                <a:cubicBezTo>
                  <a:pt x="127" y="71"/>
                  <a:pt x="127" y="71"/>
                  <a:pt x="127" y="71"/>
                </a:cubicBezTo>
                <a:cubicBezTo>
                  <a:pt x="95" y="93"/>
                  <a:pt x="95" y="93"/>
                  <a:pt x="95" y="93"/>
                </a:cubicBezTo>
                <a:cubicBezTo>
                  <a:pt x="83" y="83"/>
                  <a:pt x="83" y="83"/>
                  <a:pt x="83" y="83"/>
                </a:cubicBezTo>
                <a:cubicBezTo>
                  <a:pt x="83" y="83"/>
                  <a:pt x="83" y="83"/>
                  <a:pt x="83" y="83"/>
                </a:cubicBezTo>
                <a:cubicBezTo>
                  <a:pt x="81" y="82"/>
                  <a:pt x="79" y="82"/>
                  <a:pt x="78" y="83"/>
                </a:cubicBezTo>
                <a:cubicBezTo>
                  <a:pt x="65" y="93"/>
                  <a:pt x="65" y="93"/>
                  <a:pt x="65" y="93"/>
                </a:cubicBezTo>
                <a:cubicBezTo>
                  <a:pt x="33" y="72"/>
                  <a:pt x="33" y="72"/>
                  <a:pt x="33" y="72"/>
                </a:cubicBezTo>
                <a:lnTo>
                  <a:pt x="33" y="25"/>
                </a:lnTo>
                <a:close/>
                <a:moveTo>
                  <a:pt x="25" y="47"/>
                </a:moveTo>
                <a:cubicBezTo>
                  <a:pt x="25" y="66"/>
                  <a:pt x="25" y="66"/>
                  <a:pt x="25" y="66"/>
                </a:cubicBezTo>
                <a:cubicBezTo>
                  <a:pt x="11" y="57"/>
                  <a:pt x="11" y="57"/>
                  <a:pt x="11" y="57"/>
                </a:cubicBezTo>
                <a:lnTo>
                  <a:pt x="25" y="47"/>
                </a:lnTo>
                <a:close/>
                <a:moveTo>
                  <a:pt x="8" y="64"/>
                </a:moveTo>
                <a:cubicBezTo>
                  <a:pt x="58" y="99"/>
                  <a:pt x="58" y="99"/>
                  <a:pt x="58" y="99"/>
                </a:cubicBezTo>
                <a:cubicBezTo>
                  <a:pt x="8" y="137"/>
                  <a:pt x="8" y="137"/>
                  <a:pt x="8" y="137"/>
                </a:cubicBezTo>
                <a:lnTo>
                  <a:pt x="8" y="64"/>
                </a:lnTo>
                <a:close/>
                <a:moveTo>
                  <a:pt x="16" y="141"/>
                </a:moveTo>
                <a:cubicBezTo>
                  <a:pt x="80" y="92"/>
                  <a:pt x="80" y="92"/>
                  <a:pt x="80" y="92"/>
                </a:cubicBezTo>
                <a:cubicBezTo>
                  <a:pt x="144" y="141"/>
                  <a:pt x="144" y="141"/>
                  <a:pt x="144" y="141"/>
                </a:cubicBezTo>
                <a:lnTo>
                  <a:pt x="16" y="141"/>
                </a:lnTo>
                <a:close/>
                <a:moveTo>
                  <a:pt x="102" y="99"/>
                </a:moveTo>
                <a:cubicBezTo>
                  <a:pt x="152" y="64"/>
                  <a:pt x="152" y="64"/>
                  <a:pt x="152" y="64"/>
                </a:cubicBezTo>
                <a:cubicBezTo>
                  <a:pt x="152" y="137"/>
                  <a:pt x="152" y="137"/>
                  <a:pt x="152" y="137"/>
                </a:cubicBezTo>
                <a:lnTo>
                  <a:pt x="102" y="99"/>
                </a:lnTo>
                <a:close/>
                <a:moveTo>
                  <a:pt x="108" y="41"/>
                </a:moveTo>
                <a:cubicBezTo>
                  <a:pt x="52" y="41"/>
                  <a:pt x="52" y="41"/>
                  <a:pt x="52" y="41"/>
                </a:cubicBezTo>
                <a:cubicBezTo>
                  <a:pt x="50" y="41"/>
                  <a:pt x="48" y="43"/>
                  <a:pt x="48" y="45"/>
                </a:cubicBezTo>
                <a:cubicBezTo>
                  <a:pt x="48" y="47"/>
                  <a:pt x="50" y="49"/>
                  <a:pt x="52" y="49"/>
                </a:cubicBezTo>
                <a:cubicBezTo>
                  <a:pt x="108" y="49"/>
                  <a:pt x="108" y="49"/>
                  <a:pt x="108" y="49"/>
                </a:cubicBezTo>
                <a:cubicBezTo>
                  <a:pt x="110" y="49"/>
                  <a:pt x="112" y="47"/>
                  <a:pt x="112" y="45"/>
                </a:cubicBezTo>
                <a:cubicBezTo>
                  <a:pt x="112" y="43"/>
                  <a:pt x="110" y="41"/>
                  <a:pt x="108" y="41"/>
                </a:cubicBezTo>
                <a:close/>
                <a:moveTo>
                  <a:pt x="108" y="62"/>
                </a:moveTo>
                <a:cubicBezTo>
                  <a:pt x="52" y="62"/>
                  <a:pt x="52" y="62"/>
                  <a:pt x="52" y="62"/>
                </a:cubicBezTo>
                <a:cubicBezTo>
                  <a:pt x="50" y="62"/>
                  <a:pt x="48" y="64"/>
                  <a:pt x="48" y="66"/>
                </a:cubicBezTo>
                <a:cubicBezTo>
                  <a:pt x="48" y="69"/>
                  <a:pt x="50" y="70"/>
                  <a:pt x="52" y="70"/>
                </a:cubicBezTo>
                <a:cubicBezTo>
                  <a:pt x="108" y="70"/>
                  <a:pt x="108" y="70"/>
                  <a:pt x="108" y="70"/>
                </a:cubicBezTo>
                <a:cubicBezTo>
                  <a:pt x="110" y="70"/>
                  <a:pt x="112" y="69"/>
                  <a:pt x="112" y="66"/>
                </a:cubicBezTo>
                <a:cubicBezTo>
                  <a:pt x="112" y="64"/>
                  <a:pt x="110" y="62"/>
                  <a:pt x="108" y="6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0" name="Freeform 110">
            <a:extLst>
              <a:ext uri="{FF2B5EF4-FFF2-40B4-BE49-F238E27FC236}">
                <a16:creationId xmlns:a16="http://schemas.microsoft.com/office/drawing/2014/main" xmlns="" id="{70E74583-BE41-408E-ADAE-A7FA7E57A3FB}"/>
              </a:ext>
            </a:extLst>
          </p:cNvPr>
          <p:cNvSpPr>
            <a:spLocks noEditPoints="1"/>
          </p:cNvSpPr>
          <p:nvPr/>
        </p:nvSpPr>
        <p:spPr bwMode="auto">
          <a:xfrm>
            <a:off x="6302375" y="4279900"/>
            <a:ext cx="546100" cy="330200"/>
          </a:xfrm>
          <a:custGeom>
            <a:avLst/>
            <a:gdLst>
              <a:gd name="T0" fmla="*/ 160 w 160"/>
              <a:gd name="T1" fmla="*/ 7 h 96"/>
              <a:gd name="T2" fmla="*/ 153 w 160"/>
              <a:gd name="T3" fmla="*/ 0 h 96"/>
              <a:gd name="T4" fmla="*/ 153 w 160"/>
              <a:gd name="T5" fmla="*/ 0 h 96"/>
              <a:gd name="T6" fmla="*/ 7 w 160"/>
              <a:gd name="T7" fmla="*/ 0 h 96"/>
              <a:gd name="T8" fmla="*/ 0 w 160"/>
              <a:gd name="T9" fmla="*/ 7 h 96"/>
              <a:gd name="T10" fmla="*/ 0 w 160"/>
              <a:gd name="T11" fmla="*/ 89 h 96"/>
              <a:gd name="T12" fmla="*/ 7 w 160"/>
              <a:gd name="T13" fmla="*/ 96 h 96"/>
              <a:gd name="T14" fmla="*/ 7 w 160"/>
              <a:gd name="T15" fmla="*/ 96 h 96"/>
              <a:gd name="T16" fmla="*/ 153 w 160"/>
              <a:gd name="T17" fmla="*/ 96 h 96"/>
              <a:gd name="T18" fmla="*/ 158 w 160"/>
              <a:gd name="T19" fmla="*/ 94 h 96"/>
              <a:gd name="T20" fmla="*/ 160 w 160"/>
              <a:gd name="T21" fmla="*/ 89 h 96"/>
              <a:gd name="T22" fmla="*/ 160 w 160"/>
              <a:gd name="T23" fmla="*/ 7 h 96"/>
              <a:gd name="T24" fmla="*/ 145 w 160"/>
              <a:gd name="T25" fmla="*/ 7 h 96"/>
              <a:gd name="T26" fmla="*/ 80 w 160"/>
              <a:gd name="T27" fmla="*/ 52 h 96"/>
              <a:gd name="T28" fmla="*/ 15 w 160"/>
              <a:gd name="T29" fmla="*/ 7 h 96"/>
              <a:gd name="T30" fmla="*/ 145 w 160"/>
              <a:gd name="T31" fmla="*/ 7 h 96"/>
              <a:gd name="T32" fmla="*/ 107 w 160"/>
              <a:gd name="T33" fmla="*/ 59 h 96"/>
              <a:gd name="T34" fmla="*/ 146 w 160"/>
              <a:gd name="T35" fmla="*/ 89 h 96"/>
              <a:gd name="T36" fmla="*/ 14 w 160"/>
              <a:gd name="T37" fmla="*/ 89 h 96"/>
              <a:gd name="T38" fmla="*/ 53 w 160"/>
              <a:gd name="T39" fmla="*/ 59 h 96"/>
              <a:gd name="T40" fmla="*/ 54 w 160"/>
              <a:gd name="T41" fmla="*/ 54 h 96"/>
              <a:gd name="T42" fmla="*/ 49 w 160"/>
              <a:gd name="T43" fmla="*/ 53 h 96"/>
              <a:gd name="T44" fmla="*/ 7 w 160"/>
              <a:gd name="T45" fmla="*/ 85 h 96"/>
              <a:gd name="T46" fmla="*/ 7 w 160"/>
              <a:gd name="T47" fmla="*/ 10 h 96"/>
              <a:gd name="T48" fmla="*/ 78 w 160"/>
              <a:gd name="T49" fmla="*/ 59 h 96"/>
              <a:gd name="T50" fmla="*/ 80 w 160"/>
              <a:gd name="T51" fmla="*/ 60 h 96"/>
              <a:gd name="T52" fmla="*/ 82 w 160"/>
              <a:gd name="T53" fmla="*/ 59 h 96"/>
              <a:gd name="T54" fmla="*/ 153 w 160"/>
              <a:gd name="T55" fmla="*/ 10 h 96"/>
              <a:gd name="T56" fmla="*/ 153 w 160"/>
              <a:gd name="T57" fmla="*/ 85 h 96"/>
              <a:gd name="T58" fmla="*/ 111 w 160"/>
              <a:gd name="T59" fmla="*/ 53 h 96"/>
              <a:gd name="T60" fmla="*/ 106 w 160"/>
              <a:gd name="T61" fmla="*/ 54 h 96"/>
              <a:gd name="T62" fmla="*/ 107 w 160"/>
              <a:gd name="T63" fmla="*/ 59 h 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60" h="96">
                <a:moveTo>
                  <a:pt x="160" y="7"/>
                </a:moveTo>
                <a:cubicBezTo>
                  <a:pt x="160" y="3"/>
                  <a:pt x="157" y="0"/>
                  <a:pt x="153" y="0"/>
                </a:cubicBezTo>
                <a:cubicBezTo>
                  <a:pt x="153" y="0"/>
                  <a:pt x="153" y="0"/>
                  <a:pt x="153" y="0"/>
                </a:cubicBezTo>
                <a:cubicBezTo>
                  <a:pt x="7" y="0"/>
                  <a:pt x="7" y="0"/>
                  <a:pt x="7" y="0"/>
                </a:cubicBezTo>
                <a:cubicBezTo>
                  <a:pt x="3" y="0"/>
                  <a:pt x="0" y="3"/>
                  <a:pt x="0" y="7"/>
                </a:cubicBezTo>
                <a:cubicBezTo>
                  <a:pt x="0" y="89"/>
                  <a:pt x="0" y="89"/>
                  <a:pt x="0" y="89"/>
                </a:cubicBezTo>
                <a:cubicBezTo>
                  <a:pt x="0" y="93"/>
                  <a:pt x="3" y="96"/>
                  <a:pt x="7" y="96"/>
                </a:cubicBezTo>
                <a:cubicBezTo>
                  <a:pt x="7" y="96"/>
                  <a:pt x="7" y="96"/>
                  <a:pt x="7" y="96"/>
                </a:cubicBezTo>
                <a:cubicBezTo>
                  <a:pt x="153" y="96"/>
                  <a:pt x="153" y="96"/>
                  <a:pt x="153" y="96"/>
                </a:cubicBezTo>
                <a:cubicBezTo>
                  <a:pt x="155" y="96"/>
                  <a:pt x="157" y="95"/>
                  <a:pt x="158" y="94"/>
                </a:cubicBezTo>
                <a:cubicBezTo>
                  <a:pt x="159" y="93"/>
                  <a:pt x="160" y="91"/>
                  <a:pt x="160" y="89"/>
                </a:cubicBezTo>
                <a:lnTo>
                  <a:pt x="160" y="7"/>
                </a:lnTo>
                <a:close/>
                <a:moveTo>
                  <a:pt x="145" y="7"/>
                </a:moveTo>
                <a:cubicBezTo>
                  <a:pt x="80" y="52"/>
                  <a:pt x="80" y="52"/>
                  <a:pt x="80" y="52"/>
                </a:cubicBezTo>
                <a:cubicBezTo>
                  <a:pt x="15" y="7"/>
                  <a:pt x="15" y="7"/>
                  <a:pt x="15" y="7"/>
                </a:cubicBezTo>
                <a:lnTo>
                  <a:pt x="145" y="7"/>
                </a:lnTo>
                <a:close/>
                <a:moveTo>
                  <a:pt x="107" y="59"/>
                </a:moveTo>
                <a:cubicBezTo>
                  <a:pt x="146" y="89"/>
                  <a:pt x="146" y="89"/>
                  <a:pt x="146" y="89"/>
                </a:cubicBezTo>
                <a:cubicBezTo>
                  <a:pt x="14" y="89"/>
                  <a:pt x="14" y="89"/>
                  <a:pt x="14" y="89"/>
                </a:cubicBezTo>
                <a:cubicBezTo>
                  <a:pt x="53" y="59"/>
                  <a:pt x="53" y="59"/>
                  <a:pt x="53" y="59"/>
                </a:cubicBezTo>
                <a:cubicBezTo>
                  <a:pt x="55" y="58"/>
                  <a:pt x="55" y="56"/>
                  <a:pt x="54" y="54"/>
                </a:cubicBezTo>
                <a:cubicBezTo>
                  <a:pt x="53" y="52"/>
                  <a:pt x="50" y="52"/>
                  <a:pt x="49" y="53"/>
                </a:cubicBezTo>
                <a:cubicBezTo>
                  <a:pt x="7" y="85"/>
                  <a:pt x="7" y="85"/>
                  <a:pt x="7" y="85"/>
                </a:cubicBezTo>
                <a:cubicBezTo>
                  <a:pt x="7" y="10"/>
                  <a:pt x="7" y="10"/>
                  <a:pt x="7" y="10"/>
                </a:cubicBezTo>
                <a:cubicBezTo>
                  <a:pt x="78" y="59"/>
                  <a:pt x="78" y="59"/>
                  <a:pt x="78" y="59"/>
                </a:cubicBezTo>
                <a:cubicBezTo>
                  <a:pt x="79" y="60"/>
                  <a:pt x="79" y="60"/>
                  <a:pt x="80" y="60"/>
                </a:cubicBezTo>
                <a:cubicBezTo>
                  <a:pt x="81" y="60"/>
                  <a:pt x="81" y="60"/>
                  <a:pt x="82" y="59"/>
                </a:cubicBezTo>
                <a:cubicBezTo>
                  <a:pt x="153" y="10"/>
                  <a:pt x="153" y="10"/>
                  <a:pt x="153" y="10"/>
                </a:cubicBezTo>
                <a:cubicBezTo>
                  <a:pt x="153" y="85"/>
                  <a:pt x="153" y="85"/>
                  <a:pt x="153" y="85"/>
                </a:cubicBezTo>
                <a:cubicBezTo>
                  <a:pt x="111" y="53"/>
                  <a:pt x="111" y="53"/>
                  <a:pt x="111" y="53"/>
                </a:cubicBezTo>
                <a:cubicBezTo>
                  <a:pt x="110" y="52"/>
                  <a:pt x="108" y="52"/>
                  <a:pt x="106" y="54"/>
                </a:cubicBezTo>
                <a:cubicBezTo>
                  <a:pt x="105" y="56"/>
                  <a:pt x="105" y="58"/>
                  <a:pt x="107" y="5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1" name="Freeform 111">
            <a:extLst>
              <a:ext uri="{FF2B5EF4-FFF2-40B4-BE49-F238E27FC236}">
                <a16:creationId xmlns:a16="http://schemas.microsoft.com/office/drawing/2014/main" xmlns="" id="{51D4BDBF-02E6-470F-95B9-8CE8AC94A6A3}"/>
              </a:ext>
            </a:extLst>
          </p:cNvPr>
          <p:cNvSpPr>
            <a:spLocks/>
          </p:cNvSpPr>
          <p:nvPr/>
        </p:nvSpPr>
        <p:spPr bwMode="auto">
          <a:xfrm>
            <a:off x="6510338" y="4102100"/>
            <a:ext cx="130175" cy="147638"/>
          </a:xfrm>
          <a:custGeom>
            <a:avLst/>
            <a:gdLst>
              <a:gd name="T0" fmla="*/ 36 w 38"/>
              <a:gd name="T1" fmla="*/ 14 h 43"/>
              <a:gd name="T2" fmla="*/ 23 w 38"/>
              <a:gd name="T3" fmla="*/ 3 h 43"/>
              <a:gd name="T4" fmla="*/ 15 w 38"/>
              <a:gd name="T5" fmla="*/ 3 h 43"/>
              <a:gd name="T6" fmla="*/ 2 w 38"/>
              <a:gd name="T7" fmla="*/ 14 h 43"/>
              <a:gd name="T8" fmla="*/ 2 w 38"/>
              <a:gd name="T9" fmla="*/ 19 h 43"/>
              <a:gd name="T10" fmla="*/ 7 w 38"/>
              <a:gd name="T11" fmla="*/ 20 h 43"/>
              <a:gd name="T12" fmla="*/ 15 w 38"/>
              <a:gd name="T13" fmla="*/ 12 h 43"/>
              <a:gd name="T14" fmla="*/ 15 w 38"/>
              <a:gd name="T15" fmla="*/ 40 h 43"/>
              <a:gd name="T16" fmla="*/ 19 w 38"/>
              <a:gd name="T17" fmla="*/ 43 h 43"/>
              <a:gd name="T18" fmla="*/ 23 w 38"/>
              <a:gd name="T19" fmla="*/ 40 h 43"/>
              <a:gd name="T20" fmla="*/ 23 w 38"/>
              <a:gd name="T21" fmla="*/ 12 h 43"/>
              <a:gd name="T22" fmla="*/ 31 w 38"/>
              <a:gd name="T23" fmla="*/ 20 h 43"/>
              <a:gd name="T24" fmla="*/ 34 w 38"/>
              <a:gd name="T25" fmla="*/ 20 h 43"/>
              <a:gd name="T26" fmla="*/ 36 w 38"/>
              <a:gd name="T27" fmla="*/ 19 h 43"/>
              <a:gd name="T28" fmla="*/ 36 w 38"/>
              <a:gd name="T29" fmla="*/ 14 h 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38" h="43">
                <a:moveTo>
                  <a:pt x="36" y="14"/>
                </a:moveTo>
                <a:cubicBezTo>
                  <a:pt x="23" y="3"/>
                  <a:pt x="23" y="3"/>
                  <a:pt x="23" y="3"/>
                </a:cubicBezTo>
                <a:cubicBezTo>
                  <a:pt x="21" y="0"/>
                  <a:pt x="17" y="0"/>
                  <a:pt x="15" y="3"/>
                </a:cubicBezTo>
                <a:cubicBezTo>
                  <a:pt x="2" y="14"/>
                  <a:pt x="2" y="14"/>
                  <a:pt x="2" y="14"/>
                </a:cubicBezTo>
                <a:cubicBezTo>
                  <a:pt x="0" y="16"/>
                  <a:pt x="0" y="18"/>
                  <a:pt x="2" y="19"/>
                </a:cubicBezTo>
                <a:cubicBezTo>
                  <a:pt x="3" y="21"/>
                  <a:pt x="5" y="21"/>
                  <a:pt x="7" y="20"/>
                </a:cubicBezTo>
                <a:cubicBezTo>
                  <a:pt x="15" y="12"/>
                  <a:pt x="15" y="12"/>
                  <a:pt x="15" y="12"/>
                </a:cubicBezTo>
                <a:cubicBezTo>
                  <a:pt x="15" y="40"/>
                  <a:pt x="15" y="40"/>
                  <a:pt x="15" y="40"/>
                </a:cubicBezTo>
                <a:cubicBezTo>
                  <a:pt x="15" y="42"/>
                  <a:pt x="17" y="43"/>
                  <a:pt x="19" y="43"/>
                </a:cubicBezTo>
                <a:cubicBezTo>
                  <a:pt x="21" y="43"/>
                  <a:pt x="23" y="42"/>
                  <a:pt x="23" y="40"/>
                </a:cubicBezTo>
                <a:cubicBezTo>
                  <a:pt x="23" y="12"/>
                  <a:pt x="23" y="12"/>
                  <a:pt x="23" y="12"/>
                </a:cubicBezTo>
                <a:cubicBezTo>
                  <a:pt x="31" y="20"/>
                  <a:pt x="31" y="20"/>
                  <a:pt x="31" y="20"/>
                </a:cubicBezTo>
                <a:cubicBezTo>
                  <a:pt x="32" y="20"/>
                  <a:pt x="33" y="20"/>
                  <a:pt x="34" y="20"/>
                </a:cubicBezTo>
                <a:cubicBezTo>
                  <a:pt x="35" y="20"/>
                  <a:pt x="36" y="20"/>
                  <a:pt x="36" y="19"/>
                </a:cubicBezTo>
                <a:cubicBezTo>
                  <a:pt x="38" y="18"/>
                  <a:pt x="38" y="16"/>
                  <a:pt x="36" y="1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2" name="Freeform 112">
            <a:extLst>
              <a:ext uri="{FF2B5EF4-FFF2-40B4-BE49-F238E27FC236}">
                <a16:creationId xmlns:a16="http://schemas.microsoft.com/office/drawing/2014/main" xmlns="" id="{8394C347-8EEA-4E79-BB6B-026DB356724A}"/>
              </a:ext>
            </a:extLst>
          </p:cNvPr>
          <p:cNvSpPr>
            <a:spLocks noEditPoints="1"/>
          </p:cNvSpPr>
          <p:nvPr/>
        </p:nvSpPr>
        <p:spPr bwMode="auto">
          <a:xfrm>
            <a:off x="6302375" y="4806950"/>
            <a:ext cx="549275" cy="354013"/>
          </a:xfrm>
          <a:custGeom>
            <a:avLst/>
            <a:gdLst>
              <a:gd name="T0" fmla="*/ 160 w 161"/>
              <a:gd name="T1" fmla="*/ 54 h 103"/>
              <a:gd name="T2" fmla="*/ 141 w 161"/>
              <a:gd name="T3" fmla="*/ 5 h 103"/>
              <a:gd name="T4" fmla="*/ 138 w 161"/>
              <a:gd name="T5" fmla="*/ 1 h 103"/>
              <a:gd name="T6" fmla="*/ 132 w 161"/>
              <a:gd name="T7" fmla="*/ 0 h 103"/>
              <a:gd name="T8" fmla="*/ 43 w 161"/>
              <a:gd name="T9" fmla="*/ 33 h 103"/>
              <a:gd name="T10" fmla="*/ 39 w 161"/>
              <a:gd name="T11" fmla="*/ 37 h 103"/>
              <a:gd name="T12" fmla="*/ 39 w 161"/>
              <a:gd name="T13" fmla="*/ 43 h 103"/>
              <a:gd name="T14" fmla="*/ 57 w 161"/>
              <a:gd name="T15" fmla="*/ 92 h 103"/>
              <a:gd name="T16" fmla="*/ 61 w 161"/>
              <a:gd name="T17" fmla="*/ 96 h 103"/>
              <a:gd name="T18" fmla="*/ 64 w 161"/>
              <a:gd name="T19" fmla="*/ 97 h 103"/>
              <a:gd name="T20" fmla="*/ 66 w 161"/>
              <a:gd name="T21" fmla="*/ 96 h 103"/>
              <a:gd name="T22" fmla="*/ 155 w 161"/>
              <a:gd name="T23" fmla="*/ 63 h 103"/>
              <a:gd name="T24" fmla="*/ 155 w 161"/>
              <a:gd name="T25" fmla="*/ 63 h 103"/>
              <a:gd name="T26" fmla="*/ 160 w 161"/>
              <a:gd name="T27" fmla="*/ 54 h 103"/>
              <a:gd name="T28" fmla="*/ 127 w 161"/>
              <a:gd name="T29" fmla="*/ 10 h 103"/>
              <a:gd name="T30" fmla="*/ 100 w 161"/>
              <a:gd name="T31" fmla="*/ 49 h 103"/>
              <a:gd name="T32" fmla="*/ 53 w 161"/>
              <a:gd name="T33" fmla="*/ 37 h 103"/>
              <a:gd name="T34" fmla="*/ 127 w 161"/>
              <a:gd name="T35" fmla="*/ 10 h 103"/>
              <a:gd name="T36" fmla="*/ 63 w 161"/>
              <a:gd name="T37" fmla="*/ 86 h 103"/>
              <a:gd name="T38" fmla="*/ 47 w 161"/>
              <a:gd name="T39" fmla="*/ 43 h 103"/>
              <a:gd name="T40" fmla="*/ 83 w 161"/>
              <a:gd name="T41" fmla="*/ 53 h 103"/>
              <a:gd name="T42" fmla="*/ 63 w 161"/>
              <a:gd name="T43" fmla="*/ 86 h 103"/>
              <a:gd name="T44" fmla="*/ 70 w 161"/>
              <a:gd name="T45" fmla="*/ 87 h 103"/>
              <a:gd name="T46" fmla="*/ 91 w 161"/>
              <a:gd name="T47" fmla="*/ 54 h 103"/>
              <a:gd name="T48" fmla="*/ 100 w 161"/>
              <a:gd name="T49" fmla="*/ 57 h 103"/>
              <a:gd name="T50" fmla="*/ 101 w 161"/>
              <a:gd name="T51" fmla="*/ 57 h 103"/>
              <a:gd name="T52" fmla="*/ 104 w 161"/>
              <a:gd name="T53" fmla="*/ 56 h 103"/>
              <a:gd name="T54" fmla="*/ 110 w 161"/>
              <a:gd name="T55" fmla="*/ 47 h 103"/>
              <a:gd name="T56" fmla="*/ 146 w 161"/>
              <a:gd name="T57" fmla="*/ 59 h 103"/>
              <a:gd name="T58" fmla="*/ 70 w 161"/>
              <a:gd name="T59" fmla="*/ 87 h 103"/>
              <a:gd name="T60" fmla="*/ 114 w 161"/>
              <a:gd name="T61" fmla="*/ 41 h 103"/>
              <a:gd name="T62" fmla="*/ 136 w 161"/>
              <a:gd name="T63" fmla="*/ 10 h 103"/>
              <a:gd name="T64" fmla="*/ 152 w 161"/>
              <a:gd name="T65" fmla="*/ 53 h 103"/>
              <a:gd name="T66" fmla="*/ 114 w 161"/>
              <a:gd name="T67" fmla="*/ 41 h 103"/>
              <a:gd name="T68" fmla="*/ 42 w 161"/>
              <a:gd name="T69" fmla="*/ 93 h 103"/>
              <a:gd name="T70" fmla="*/ 37 w 161"/>
              <a:gd name="T71" fmla="*/ 91 h 103"/>
              <a:gd name="T72" fmla="*/ 24 w 161"/>
              <a:gd name="T73" fmla="*/ 96 h 103"/>
              <a:gd name="T74" fmla="*/ 22 w 161"/>
              <a:gd name="T75" fmla="*/ 100 h 103"/>
              <a:gd name="T76" fmla="*/ 25 w 161"/>
              <a:gd name="T77" fmla="*/ 103 h 103"/>
              <a:gd name="T78" fmla="*/ 26 w 161"/>
              <a:gd name="T79" fmla="*/ 103 h 103"/>
              <a:gd name="T80" fmla="*/ 40 w 161"/>
              <a:gd name="T81" fmla="*/ 98 h 103"/>
              <a:gd name="T82" fmla="*/ 42 w 161"/>
              <a:gd name="T83" fmla="*/ 93 h 103"/>
              <a:gd name="T84" fmla="*/ 23 w 161"/>
              <a:gd name="T85" fmla="*/ 60 h 103"/>
              <a:gd name="T86" fmla="*/ 19 w 161"/>
              <a:gd name="T87" fmla="*/ 58 h 103"/>
              <a:gd name="T88" fmla="*/ 11 w 161"/>
              <a:gd name="T89" fmla="*/ 61 h 103"/>
              <a:gd name="T90" fmla="*/ 8 w 161"/>
              <a:gd name="T91" fmla="*/ 65 h 103"/>
              <a:gd name="T92" fmla="*/ 12 w 161"/>
              <a:gd name="T93" fmla="*/ 68 h 103"/>
              <a:gd name="T94" fmla="*/ 13 w 161"/>
              <a:gd name="T95" fmla="*/ 67 h 103"/>
              <a:gd name="T96" fmla="*/ 21 w 161"/>
              <a:gd name="T97" fmla="*/ 64 h 103"/>
              <a:gd name="T98" fmla="*/ 23 w 161"/>
              <a:gd name="T99" fmla="*/ 60 h 103"/>
              <a:gd name="T100" fmla="*/ 13 w 161"/>
              <a:gd name="T101" fmla="*/ 87 h 103"/>
              <a:gd name="T102" fmla="*/ 9 w 161"/>
              <a:gd name="T103" fmla="*/ 85 h 103"/>
              <a:gd name="T104" fmla="*/ 2 w 161"/>
              <a:gd name="T105" fmla="*/ 87 h 103"/>
              <a:gd name="T106" fmla="*/ 0 w 161"/>
              <a:gd name="T107" fmla="*/ 92 h 103"/>
              <a:gd name="T108" fmla="*/ 4 w 161"/>
              <a:gd name="T109" fmla="*/ 94 h 103"/>
              <a:gd name="T110" fmla="*/ 5 w 161"/>
              <a:gd name="T111" fmla="*/ 94 h 103"/>
              <a:gd name="T112" fmla="*/ 11 w 161"/>
              <a:gd name="T113" fmla="*/ 91 h 103"/>
              <a:gd name="T114" fmla="*/ 13 w 161"/>
              <a:gd name="T115" fmla="*/ 87 h 1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61" h="103">
                <a:moveTo>
                  <a:pt x="160" y="54"/>
                </a:moveTo>
                <a:cubicBezTo>
                  <a:pt x="141" y="5"/>
                  <a:pt x="141" y="5"/>
                  <a:pt x="141" y="5"/>
                </a:cubicBezTo>
                <a:cubicBezTo>
                  <a:pt x="141" y="3"/>
                  <a:pt x="139" y="1"/>
                  <a:pt x="138" y="1"/>
                </a:cubicBezTo>
                <a:cubicBezTo>
                  <a:pt x="136" y="0"/>
                  <a:pt x="134" y="0"/>
                  <a:pt x="132" y="0"/>
                </a:cubicBezTo>
                <a:cubicBezTo>
                  <a:pt x="43" y="33"/>
                  <a:pt x="43" y="33"/>
                  <a:pt x="43" y="33"/>
                </a:cubicBezTo>
                <a:cubicBezTo>
                  <a:pt x="41" y="34"/>
                  <a:pt x="40" y="35"/>
                  <a:pt x="39" y="37"/>
                </a:cubicBezTo>
                <a:cubicBezTo>
                  <a:pt x="38" y="39"/>
                  <a:pt x="38" y="41"/>
                  <a:pt x="39" y="43"/>
                </a:cubicBezTo>
                <a:cubicBezTo>
                  <a:pt x="57" y="92"/>
                  <a:pt x="57" y="92"/>
                  <a:pt x="57" y="92"/>
                </a:cubicBezTo>
                <a:cubicBezTo>
                  <a:pt x="58" y="94"/>
                  <a:pt x="59" y="95"/>
                  <a:pt x="61" y="96"/>
                </a:cubicBezTo>
                <a:cubicBezTo>
                  <a:pt x="62" y="96"/>
                  <a:pt x="63" y="97"/>
                  <a:pt x="64" y="97"/>
                </a:cubicBezTo>
                <a:cubicBezTo>
                  <a:pt x="65" y="97"/>
                  <a:pt x="65" y="96"/>
                  <a:pt x="66" y="96"/>
                </a:cubicBezTo>
                <a:cubicBezTo>
                  <a:pt x="155" y="63"/>
                  <a:pt x="155" y="63"/>
                  <a:pt x="155" y="63"/>
                </a:cubicBezTo>
                <a:cubicBezTo>
                  <a:pt x="155" y="63"/>
                  <a:pt x="155" y="63"/>
                  <a:pt x="155" y="63"/>
                </a:cubicBezTo>
                <a:cubicBezTo>
                  <a:pt x="159" y="62"/>
                  <a:pt x="161" y="58"/>
                  <a:pt x="160" y="54"/>
                </a:cubicBezTo>
                <a:close/>
                <a:moveTo>
                  <a:pt x="127" y="10"/>
                </a:moveTo>
                <a:cubicBezTo>
                  <a:pt x="100" y="49"/>
                  <a:pt x="100" y="49"/>
                  <a:pt x="100" y="49"/>
                </a:cubicBezTo>
                <a:cubicBezTo>
                  <a:pt x="53" y="37"/>
                  <a:pt x="53" y="37"/>
                  <a:pt x="53" y="37"/>
                </a:cubicBezTo>
                <a:lnTo>
                  <a:pt x="127" y="10"/>
                </a:lnTo>
                <a:close/>
                <a:moveTo>
                  <a:pt x="63" y="86"/>
                </a:moveTo>
                <a:cubicBezTo>
                  <a:pt x="47" y="43"/>
                  <a:pt x="47" y="43"/>
                  <a:pt x="47" y="43"/>
                </a:cubicBezTo>
                <a:cubicBezTo>
                  <a:pt x="83" y="53"/>
                  <a:pt x="83" y="53"/>
                  <a:pt x="83" y="53"/>
                </a:cubicBezTo>
                <a:lnTo>
                  <a:pt x="63" y="86"/>
                </a:lnTo>
                <a:close/>
                <a:moveTo>
                  <a:pt x="70" y="87"/>
                </a:moveTo>
                <a:cubicBezTo>
                  <a:pt x="91" y="54"/>
                  <a:pt x="91" y="54"/>
                  <a:pt x="91" y="54"/>
                </a:cubicBezTo>
                <a:cubicBezTo>
                  <a:pt x="100" y="57"/>
                  <a:pt x="100" y="57"/>
                  <a:pt x="100" y="57"/>
                </a:cubicBezTo>
                <a:cubicBezTo>
                  <a:pt x="101" y="57"/>
                  <a:pt x="101" y="57"/>
                  <a:pt x="101" y="57"/>
                </a:cubicBezTo>
                <a:cubicBezTo>
                  <a:pt x="102" y="57"/>
                  <a:pt x="103" y="56"/>
                  <a:pt x="104" y="56"/>
                </a:cubicBezTo>
                <a:cubicBezTo>
                  <a:pt x="110" y="47"/>
                  <a:pt x="110" y="47"/>
                  <a:pt x="110" y="47"/>
                </a:cubicBezTo>
                <a:cubicBezTo>
                  <a:pt x="146" y="59"/>
                  <a:pt x="146" y="59"/>
                  <a:pt x="146" y="59"/>
                </a:cubicBezTo>
                <a:lnTo>
                  <a:pt x="70" y="87"/>
                </a:lnTo>
                <a:close/>
                <a:moveTo>
                  <a:pt x="114" y="41"/>
                </a:moveTo>
                <a:cubicBezTo>
                  <a:pt x="136" y="10"/>
                  <a:pt x="136" y="10"/>
                  <a:pt x="136" y="10"/>
                </a:cubicBezTo>
                <a:cubicBezTo>
                  <a:pt x="152" y="53"/>
                  <a:pt x="152" y="53"/>
                  <a:pt x="152" y="53"/>
                </a:cubicBezTo>
                <a:lnTo>
                  <a:pt x="114" y="41"/>
                </a:lnTo>
                <a:close/>
                <a:moveTo>
                  <a:pt x="42" y="93"/>
                </a:moveTo>
                <a:cubicBezTo>
                  <a:pt x="41" y="91"/>
                  <a:pt x="39" y="90"/>
                  <a:pt x="37" y="91"/>
                </a:cubicBezTo>
                <a:cubicBezTo>
                  <a:pt x="24" y="96"/>
                  <a:pt x="24" y="96"/>
                  <a:pt x="24" y="96"/>
                </a:cubicBezTo>
                <a:cubicBezTo>
                  <a:pt x="22" y="96"/>
                  <a:pt x="21" y="99"/>
                  <a:pt x="22" y="100"/>
                </a:cubicBezTo>
                <a:cubicBezTo>
                  <a:pt x="22" y="102"/>
                  <a:pt x="23" y="103"/>
                  <a:pt x="25" y="103"/>
                </a:cubicBezTo>
                <a:cubicBezTo>
                  <a:pt x="25" y="103"/>
                  <a:pt x="26" y="103"/>
                  <a:pt x="26" y="103"/>
                </a:cubicBezTo>
                <a:cubicBezTo>
                  <a:pt x="40" y="98"/>
                  <a:pt x="40" y="98"/>
                  <a:pt x="40" y="98"/>
                </a:cubicBezTo>
                <a:cubicBezTo>
                  <a:pt x="41" y="97"/>
                  <a:pt x="42" y="95"/>
                  <a:pt x="42" y="93"/>
                </a:cubicBezTo>
                <a:close/>
                <a:moveTo>
                  <a:pt x="23" y="60"/>
                </a:moveTo>
                <a:cubicBezTo>
                  <a:pt x="23" y="58"/>
                  <a:pt x="21" y="57"/>
                  <a:pt x="19" y="58"/>
                </a:cubicBezTo>
                <a:cubicBezTo>
                  <a:pt x="11" y="61"/>
                  <a:pt x="11" y="61"/>
                  <a:pt x="11" y="61"/>
                </a:cubicBezTo>
                <a:cubicBezTo>
                  <a:pt x="9" y="61"/>
                  <a:pt x="8" y="63"/>
                  <a:pt x="8" y="65"/>
                </a:cubicBezTo>
                <a:cubicBezTo>
                  <a:pt x="9" y="67"/>
                  <a:pt x="10" y="68"/>
                  <a:pt x="12" y="68"/>
                </a:cubicBezTo>
                <a:cubicBezTo>
                  <a:pt x="12" y="68"/>
                  <a:pt x="13" y="68"/>
                  <a:pt x="13" y="67"/>
                </a:cubicBezTo>
                <a:cubicBezTo>
                  <a:pt x="21" y="64"/>
                  <a:pt x="21" y="64"/>
                  <a:pt x="21" y="64"/>
                </a:cubicBezTo>
                <a:cubicBezTo>
                  <a:pt x="23" y="64"/>
                  <a:pt x="24" y="62"/>
                  <a:pt x="23" y="60"/>
                </a:cubicBezTo>
                <a:close/>
                <a:moveTo>
                  <a:pt x="13" y="87"/>
                </a:moveTo>
                <a:cubicBezTo>
                  <a:pt x="12" y="85"/>
                  <a:pt x="10" y="84"/>
                  <a:pt x="9" y="85"/>
                </a:cubicBezTo>
                <a:cubicBezTo>
                  <a:pt x="2" y="87"/>
                  <a:pt x="2" y="87"/>
                  <a:pt x="2" y="87"/>
                </a:cubicBezTo>
                <a:cubicBezTo>
                  <a:pt x="0" y="88"/>
                  <a:pt x="0" y="90"/>
                  <a:pt x="0" y="92"/>
                </a:cubicBezTo>
                <a:cubicBezTo>
                  <a:pt x="1" y="93"/>
                  <a:pt x="2" y="94"/>
                  <a:pt x="4" y="94"/>
                </a:cubicBezTo>
                <a:cubicBezTo>
                  <a:pt x="4" y="94"/>
                  <a:pt x="4" y="94"/>
                  <a:pt x="5" y="94"/>
                </a:cubicBezTo>
                <a:cubicBezTo>
                  <a:pt x="11" y="91"/>
                  <a:pt x="11" y="91"/>
                  <a:pt x="11" y="91"/>
                </a:cubicBezTo>
                <a:cubicBezTo>
                  <a:pt x="13" y="91"/>
                  <a:pt x="14" y="89"/>
                  <a:pt x="13" y="8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3" name="Freeform 113">
            <a:extLst>
              <a:ext uri="{FF2B5EF4-FFF2-40B4-BE49-F238E27FC236}">
                <a16:creationId xmlns:a16="http://schemas.microsoft.com/office/drawing/2014/main" xmlns="" id="{FCB50339-E621-44B1-9600-F91CA868BB71}"/>
              </a:ext>
            </a:extLst>
          </p:cNvPr>
          <p:cNvSpPr>
            <a:spLocks noEditPoints="1"/>
          </p:cNvSpPr>
          <p:nvPr/>
        </p:nvSpPr>
        <p:spPr bwMode="auto">
          <a:xfrm>
            <a:off x="6397625" y="5329238"/>
            <a:ext cx="358775" cy="550863"/>
          </a:xfrm>
          <a:custGeom>
            <a:avLst/>
            <a:gdLst>
              <a:gd name="T0" fmla="*/ 98 w 105"/>
              <a:gd name="T1" fmla="*/ 57 h 160"/>
              <a:gd name="T2" fmla="*/ 53 w 105"/>
              <a:gd name="T3" fmla="*/ 126 h 160"/>
              <a:gd name="T4" fmla="*/ 8 w 105"/>
              <a:gd name="T5" fmla="*/ 57 h 160"/>
              <a:gd name="T6" fmla="*/ 0 w 105"/>
              <a:gd name="T7" fmla="*/ 57 h 160"/>
              <a:gd name="T8" fmla="*/ 49 w 105"/>
              <a:gd name="T9" fmla="*/ 133 h 160"/>
              <a:gd name="T10" fmla="*/ 29 w 105"/>
              <a:gd name="T11" fmla="*/ 152 h 160"/>
              <a:gd name="T12" fmla="*/ 29 w 105"/>
              <a:gd name="T13" fmla="*/ 160 h 160"/>
              <a:gd name="T14" fmla="*/ 79 w 105"/>
              <a:gd name="T15" fmla="*/ 156 h 160"/>
              <a:gd name="T16" fmla="*/ 56 w 105"/>
              <a:gd name="T17" fmla="*/ 152 h 160"/>
              <a:gd name="T18" fmla="*/ 105 w 105"/>
              <a:gd name="T19" fmla="*/ 81 h 160"/>
              <a:gd name="T20" fmla="*/ 101 w 105"/>
              <a:gd name="T21" fmla="*/ 53 h 160"/>
              <a:gd name="T22" fmla="*/ 50 w 105"/>
              <a:gd name="T23" fmla="*/ 0 h 160"/>
              <a:gd name="T24" fmla="*/ 19 w 105"/>
              <a:gd name="T25" fmla="*/ 83 h 160"/>
              <a:gd name="T26" fmla="*/ 55 w 105"/>
              <a:gd name="T27" fmla="*/ 114 h 160"/>
              <a:gd name="T28" fmla="*/ 86 w 105"/>
              <a:gd name="T29" fmla="*/ 31 h 160"/>
              <a:gd name="T30" fmla="*/ 79 w 105"/>
              <a:gd name="T31" fmla="*/ 41 h 160"/>
              <a:gd name="T32" fmla="*/ 61 w 105"/>
              <a:gd name="T33" fmla="*/ 45 h 160"/>
              <a:gd name="T34" fmla="*/ 79 w 105"/>
              <a:gd name="T35" fmla="*/ 48 h 160"/>
              <a:gd name="T36" fmla="*/ 65 w 105"/>
              <a:gd name="T37" fmla="*/ 59 h 160"/>
              <a:gd name="T38" fmla="*/ 65 w 105"/>
              <a:gd name="T39" fmla="*/ 66 h 160"/>
              <a:gd name="T40" fmla="*/ 79 w 105"/>
              <a:gd name="T41" fmla="*/ 77 h 160"/>
              <a:gd name="T42" fmla="*/ 61 w 105"/>
              <a:gd name="T43" fmla="*/ 81 h 160"/>
              <a:gd name="T44" fmla="*/ 79 w 105"/>
              <a:gd name="T45" fmla="*/ 84 h 160"/>
              <a:gd name="T46" fmla="*/ 50 w 105"/>
              <a:gd name="T47" fmla="*/ 107 h 160"/>
              <a:gd name="T48" fmla="*/ 40 w 105"/>
              <a:gd name="T49" fmla="*/ 84 h 160"/>
              <a:gd name="T50" fmla="*/ 40 w 105"/>
              <a:gd name="T51" fmla="*/ 77 h 160"/>
              <a:gd name="T52" fmla="*/ 26 w 105"/>
              <a:gd name="T53" fmla="*/ 66 h 160"/>
              <a:gd name="T54" fmla="*/ 44 w 105"/>
              <a:gd name="T55" fmla="*/ 63 h 160"/>
              <a:gd name="T56" fmla="*/ 26 w 105"/>
              <a:gd name="T57" fmla="*/ 59 h 160"/>
              <a:gd name="T58" fmla="*/ 40 w 105"/>
              <a:gd name="T59" fmla="*/ 48 h 160"/>
              <a:gd name="T60" fmla="*/ 40 w 105"/>
              <a:gd name="T61" fmla="*/ 41 h 160"/>
              <a:gd name="T62" fmla="*/ 26 w 105"/>
              <a:gd name="T63" fmla="*/ 31 h 160"/>
              <a:gd name="T64" fmla="*/ 40 w 105"/>
              <a:gd name="T65" fmla="*/ 20 h 160"/>
              <a:gd name="T66" fmla="*/ 47 w 105"/>
              <a:gd name="T67" fmla="*/ 20 h 160"/>
              <a:gd name="T68" fmla="*/ 58 w 105"/>
              <a:gd name="T69" fmla="*/ 8 h 160"/>
              <a:gd name="T70" fmla="*/ 62 w 105"/>
              <a:gd name="T71" fmla="*/ 24 h 160"/>
              <a:gd name="T72" fmla="*/ 65 w 105"/>
              <a:gd name="T73" fmla="*/ 10 h 160"/>
              <a:gd name="T74" fmla="*/ 79 w 105"/>
              <a:gd name="T75" fmla="*/ 41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05" h="160">
                <a:moveTo>
                  <a:pt x="101" y="53"/>
                </a:moveTo>
                <a:cubicBezTo>
                  <a:pt x="99" y="53"/>
                  <a:pt x="98" y="55"/>
                  <a:pt x="98" y="57"/>
                </a:cubicBezTo>
                <a:cubicBezTo>
                  <a:pt x="98" y="81"/>
                  <a:pt x="98" y="81"/>
                  <a:pt x="98" y="81"/>
                </a:cubicBezTo>
                <a:cubicBezTo>
                  <a:pt x="98" y="105"/>
                  <a:pt x="77" y="126"/>
                  <a:pt x="53" y="126"/>
                </a:cubicBezTo>
                <a:cubicBezTo>
                  <a:pt x="28" y="126"/>
                  <a:pt x="8" y="105"/>
                  <a:pt x="8" y="81"/>
                </a:cubicBezTo>
                <a:cubicBezTo>
                  <a:pt x="8" y="57"/>
                  <a:pt x="8" y="57"/>
                  <a:pt x="8" y="57"/>
                </a:cubicBezTo>
                <a:cubicBezTo>
                  <a:pt x="8" y="55"/>
                  <a:pt x="6" y="53"/>
                  <a:pt x="4" y="53"/>
                </a:cubicBezTo>
                <a:cubicBezTo>
                  <a:pt x="2" y="53"/>
                  <a:pt x="0" y="55"/>
                  <a:pt x="0" y="57"/>
                </a:cubicBezTo>
                <a:cubicBezTo>
                  <a:pt x="0" y="81"/>
                  <a:pt x="0" y="81"/>
                  <a:pt x="0" y="81"/>
                </a:cubicBezTo>
                <a:cubicBezTo>
                  <a:pt x="0" y="108"/>
                  <a:pt x="22" y="131"/>
                  <a:pt x="49" y="133"/>
                </a:cubicBezTo>
                <a:cubicBezTo>
                  <a:pt x="49" y="152"/>
                  <a:pt x="49" y="152"/>
                  <a:pt x="49" y="152"/>
                </a:cubicBezTo>
                <a:cubicBezTo>
                  <a:pt x="29" y="152"/>
                  <a:pt x="29" y="152"/>
                  <a:pt x="29" y="152"/>
                </a:cubicBezTo>
                <a:cubicBezTo>
                  <a:pt x="27" y="152"/>
                  <a:pt x="26" y="154"/>
                  <a:pt x="26" y="156"/>
                </a:cubicBezTo>
                <a:cubicBezTo>
                  <a:pt x="26" y="158"/>
                  <a:pt x="27" y="160"/>
                  <a:pt x="29" y="160"/>
                </a:cubicBezTo>
                <a:cubicBezTo>
                  <a:pt x="76" y="160"/>
                  <a:pt x="76" y="160"/>
                  <a:pt x="76" y="160"/>
                </a:cubicBezTo>
                <a:cubicBezTo>
                  <a:pt x="78" y="160"/>
                  <a:pt x="79" y="158"/>
                  <a:pt x="79" y="156"/>
                </a:cubicBezTo>
                <a:cubicBezTo>
                  <a:pt x="79" y="154"/>
                  <a:pt x="78" y="152"/>
                  <a:pt x="76" y="152"/>
                </a:cubicBezTo>
                <a:cubicBezTo>
                  <a:pt x="56" y="152"/>
                  <a:pt x="56" y="152"/>
                  <a:pt x="56" y="152"/>
                </a:cubicBezTo>
                <a:cubicBezTo>
                  <a:pt x="56" y="133"/>
                  <a:pt x="56" y="133"/>
                  <a:pt x="56" y="133"/>
                </a:cubicBezTo>
                <a:cubicBezTo>
                  <a:pt x="84" y="131"/>
                  <a:pt x="105" y="108"/>
                  <a:pt x="105" y="81"/>
                </a:cubicBezTo>
                <a:cubicBezTo>
                  <a:pt x="105" y="57"/>
                  <a:pt x="105" y="57"/>
                  <a:pt x="105" y="57"/>
                </a:cubicBezTo>
                <a:cubicBezTo>
                  <a:pt x="105" y="55"/>
                  <a:pt x="103" y="53"/>
                  <a:pt x="101" y="53"/>
                </a:cubicBezTo>
                <a:close/>
                <a:moveTo>
                  <a:pt x="55" y="0"/>
                </a:moveTo>
                <a:cubicBezTo>
                  <a:pt x="50" y="0"/>
                  <a:pt x="50" y="0"/>
                  <a:pt x="50" y="0"/>
                </a:cubicBezTo>
                <a:cubicBezTo>
                  <a:pt x="33" y="0"/>
                  <a:pt x="19" y="14"/>
                  <a:pt x="19" y="31"/>
                </a:cubicBezTo>
                <a:cubicBezTo>
                  <a:pt x="19" y="83"/>
                  <a:pt x="19" y="83"/>
                  <a:pt x="19" y="83"/>
                </a:cubicBezTo>
                <a:cubicBezTo>
                  <a:pt x="19" y="100"/>
                  <a:pt x="33" y="114"/>
                  <a:pt x="50" y="114"/>
                </a:cubicBezTo>
                <a:cubicBezTo>
                  <a:pt x="55" y="114"/>
                  <a:pt x="55" y="114"/>
                  <a:pt x="55" y="114"/>
                </a:cubicBezTo>
                <a:cubicBezTo>
                  <a:pt x="72" y="114"/>
                  <a:pt x="86" y="100"/>
                  <a:pt x="86" y="83"/>
                </a:cubicBezTo>
                <a:cubicBezTo>
                  <a:pt x="86" y="31"/>
                  <a:pt x="86" y="31"/>
                  <a:pt x="86" y="31"/>
                </a:cubicBezTo>
                <a:cubicBezTo>
                  <a:pt x="86" y="14"/>
                  <a:pt x="72" y="0"/>
                  <a:pt x="55" y="0"/>
                </a:cubicBezTo>
                <a:close/>
                <a:moveTo>
                  <a:pt x="79" y="41"/>
                </a:moveTo>
                <a:cubicBezTo>
                  <a:pt x="65" y="41"/>
                  <a:pt x="65" y="41"/>
                  <a:pt x="65" y="41"/>
                </a:cubicBezTo>
                <a:cubicBezTo>
                  <a:pt x="63" y="41"/>
                  <a:pt x="61" y="43"/>
                  <a:pt x="61" y="45"/>
                </a:cubicBezTo>
                <a:cubicBezTo>
                  <a:pt x="61" y="47"/>
                  <a:pt x="63" y="48"/>
                  <a:pt x="65" y="48"/>
                </a:cubicBezTo>
                <a:cubicBezTo>
                  <a:pt x="79" y="48"/>
                  <a:pt x="79" y="48"/>
                  <a:pt x="79" y="48"/>
                </a:cubicBezTo>
                <a:cubicBezTo>
                  <a:pt x="79" y="59"/>
                  <a:pt x="79" y="59"/>
                  <a:pt x="79" y="59"/>
                </a:cubicBezTo>
                <a:cubicBezTo>
                  <a:pt x="65" y="59"/>
                  <a:pt x="65" y="59"/>
                  <a:pt x="65" y="59"/>
                </a:cubicBezTo>
                <a:cubicBezTo>
                  <a:pt x="63" y="59"/>
                  <a:pt x="61" y="61"/>
                  <a:pt x="61" y="63"/>
                </a:cubicBezTo>
                <a:cubicBezTo>
                  <a:pt x="61" y="65"/>
                  <a:pt x="63" y="66"/>
                  <a:pt x="65" y="66"/>
                </a:cubicBezTo>
                <a:cubicBezTo>
                  <a:pt x="79" y="66"/>
                  <a:pt x="79" y="66"/>
                  <a:pt x="79" y="66"/>
                </a:cubicBezTo>
                <a:cubicBezTo>
                  <a:pt x="79" y="77"/>
                  <a:pt x="79" y="77"/>
                  <a:pt x="79" y="77"/>
                </a:cubicBezTo>
                <a:cubicBezTo>
                  <a:pt x="65" y="77"/>
                  <a:pt x="65" y="77"/>
                  <a:pt x="65" y="77"/>
                </a:cubicBezTo>
                <a:cubicBezTo>
                  <a:pt x="63" y="77"/>
                  <a:pt x="61" y="79"/>
                  <a:pt x="61" y="81"/>
                </a:cubicBezTo>
                <a:cubicBezTo>
                  <a:pt x="61" y="83"/>
                  <a:pt x="63" y="84"/>
                  <a:pt x="65" y="84"/>
                </a:cubicBezTo>
                <a:cubicBezTo>
                  <a:pt x="79" y="84"/>
                  <a:pt x="79" y="84"/>
                  <a:pt x="79" y="84"/>
                </a:cubicBezTo>
                <a:cubicBezTo>
                  <a:pt x="78" y="97"/>
                  <a:pt x="68" y="107"/>
                  <a:pt x="55" y="107"/>
                </a:cubicBezTo>
                <a:cubicBezTo>
                  <a:pt x="50" y="107"/>
                  <a:pt x="50" y="107"/>
                  <a:pt x="50" y="107"/>
                </a:cubicBezTo>
                <a:cubicBezTo>
                  <a:pt x="37" y="107"/>
                  <a:pt x="27" y="97"/>
                  <a:pt x="26" y="84"/>
                </a:cubicBezTo>
                <a:cubicBezTo>
                  <a:pt x="40" y="84"/>
                  <a:pt x="40" y="84"/>
                  <a:pt x="40" y="84"/>
                </a:cubicBezTo>
                <a:cubicBezTo>
                  <a:pt x="42" y="84"/>
                  <a:pt x="44" y="83"/>
                  <a:pt x="44" y="81"/>
                </a:cubicBezTo>
                <a:cubicBezTo>
                  <a:pt x="44" y="79"/>
                  <a:pt x="42" y="77"/>
                  <a:pt x="40" y="77"/>
                </a:cubicBezTo>
                <a:cubicBezTo>
                  <a:pt x="26" y="77"/>
                  <a:pt x="26" y="77"/>
                  <a:pt x="26" y="77"/>
                </a:cubicBezTo>
                <a:cubicBezTo>
                  <a:pt x="26" y="66"/>
                  <a:pt x="26" y="66"/>
                  <a:pt x="26" y="66"/>
                </a:cubicBezTo>
                <a:cubicBezTo>
                  <a:pt x="40" y="66"/>
                  <a:pt x="40" y="66"/>
                  <a:pt x="40" y="66"/>
                </a:cubicBezTo>
                <a:cubicBezTo>
                  <a:pt x="42" y="66"/>
                  <a:pt x="44" y="65"/>
                  <a:pt x="44" y="63"/>
                </a:cubicBezTo>
                <a:cubicBezTo>
                  <a:pt x="44" y="61"/>
                  <a:pt x="42" y="59"/>
                  <a:pt x="40" y="59"/>
                </a:cubicBezTo>
                <a:cubicBezTo>
                  <a:pt x="26" y="59"/>
                  <a:pt x="26" y="59"/>
                  <a:pt x="26" y="59"/>
                </a:cubicBezTo>
                <a:cubicBezTo>
                  <a:pt x="26" y="48"/>
                  <a:pt x="26" y="48"/>
                  <a:pt x="26" y="48"/>
                </a:cubicBezTo>
                <a:cubicBezTo>
                  <a:pt x="40" y="48"/>
                  <a:pt x="40" y="48"/>
                  <a:pt x="40" y="48"/>
                </a:cubicBezTo>
                <a:cubicBezTo>
                  <a:pt x="42" y="48"/>
                  <a:pt x="44" y="47"/>
                  <a:pt x="44" y="45"/>
                </a:cubicBezTo>
                <a:cubicBezTo>
                  <a:pt x="44" y="43"/>
                  <a:pt x="42" y="41"/>
                  <a:pt x="40" y="41"/>
                </a:cubicBezTo>
                <a:cubicBezTo>
                  <a:pt x="26" y="41"/>
                  <a:pt x="26" y="41"/>
                  <a:pt x="26" y="41"/>
                </a:cubicBezTo>
                <a:cubicBezTo>
                  <a:pt x="26" y="31"/>
                  <a:pt x="26" y="31"/>
                  <a:pt x="26" y="31"/>
                </a:cubicBezTo>
                <a:cubicBezTo>
                  <a:pt x="26" y="22"/>
                  <a:pt x="32" y="14"/>
                  <a:pt x="40" y="10"/>
                </a:cubicBezTo>
                <a:cubicBezTo>
                  <a:pt x="40" y="20"/>
                  <a:pt x="40" y="20"/>
                  <a:pt x="40" y="20"/>
                </a:cubicBezTo>
                <a:cubicBezTo>
                  <a:pt x="40" y="23"/>
                  <a:pt x="41" y="24"/>
                  <a:pt x="44" y="24"/>
                </a:cubicBezTo>
                <a:cubicBezTo>
                  <a:pt x="46" y="24"/>
                  <a:pt x="47" y="23"/>
                  <a:pt x="47" y="20"/>
                </a:cubicBezTo>
                <a:cubicBezTo>
                  <a:pt x="47" y="8"/>
                  <a:pt x="47" y="8"/>
                  <a:pt x="47" y="8"/>
                </a:cubicBezTo>
                <a:cubicBezTo>
                  <a:pt x="48" y="8"/>
                  <a:pt x="57" y="8"/>
                  <a:pt x="58" y="8"/>
                </a:cubicBezTo>
                <a:cubicBezTo>
                  <a:pt x="58" y="20"/>
                  <a:pt x="58" y="20"/>
                  <a:pt x="58" y="20"/>
                </a:cubicBezTo>
                <a:cubicBezTo>
                  <a:pt x="58" y="23"/>
                  <a:pt x="59" y="24"/>
                  <a:pt x="62" y="24"/>
                </a:cubicBezTo>
                <a:cubicBezTo>
                  <a:pt x="64" y="24"/>
                  <a:pt x="65" y="23"/>
                  <a:pt x="65" y="20"/>
                </a:cubicBezTo>
                <a:cubicBezTo>
                  <a:pt x="65" y="10"/>
                  <a:pt x="65" y="10"/>
                  <a:pt x="65" y="10"/>
                </a:cubicBezTo>
                <a:cubicBezTo>
                  <a:pt x="73" y="14"/>
                  <a:pt x="79" y="22"/>
                  <a:pt x="79" y="31"/>
                </a:cubicBezTo>
                <a:lnTo>
                  <a:pt x="79" y="4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4" name="Freeform 114">
            <a:extLst>
              <a:ext uri="{FF2B5EF4-FFF2-40B4-BE49-F238E27FC236}">
                <a16:creationId xmlns:a16="http://schemas.microsoft.com/office/drawing/2014/main" xmlns="" id="{8878A7FA-2E51-4CAD-B092-D9576022D0A2}"/>
              </a:ext>
            </a:extLst>
          </p:cNvPr>
          <p:cNvSpPr>
            <a:spLocks noEditPoints="1"/>
          </p:cNvSpPr>
          <p:nvPr/>
        </p:nvSpPr>
        <p:spPr bwMode="auto">
          <a:xfrm>
            <a:off x="6302375" y="6059488"/>
            <a:ext cx="546100" cy="312738"/>
          </a:xfrm>
          <a:custGeom>
            <a:avLst/>
            <a:gdLst>
              <a:gd name="T0" fmla="*/ 157 w 160"/>
              <a:gd name="T1" fmla="*/ 0 h 91"/>
              <a:gd name="T2" fmla="*/ 3 w 160"/>
              <a:gd name="T3" fmla="*/ 0 h 91"/>
              <a:gd name="T4" fmla="*/ 0 w 160"/>
              <a:gd name="T5" fmla="*/ 3 h 91"/>
              <a:gd name="T6" fmla="*/ 0 w 160"/>
              <a:gd name="T7" fmla="*/ 87 h 91"/>
              <a:gd name="T8" fmla="*/ 3 w 160"/>
              <a:gd name="T9" fmla="*/ 91 h 91"/>
              <a:gd name="T10" fmla="*/ 157 w 160"/>
              <a:gd name="T11" fmla="*/ 91 h 91"/>
              <a:gd name="T12" fmla="*/ 160 w 160"/>
              <a:gd name="T13" fmla="*/ 87 h 91"/>
              <a:gd name="T14" fmla="*/ 160 w 160"/>
              <a:gd name="T15" fmla="*/ 3 h 91"/>
              <a:gd name="T16" fmla="*/ 157 w 160"/>
              <a:gd name="T17" fmla="*/ 0 h 91"/>
              <a:gd name="T18" fmla="*/ 7 w 160"/>
              <a:gd name="T19" fmla="*/ 7 h 91"/>
              <a:gd name="T20" fmla="*/ 24 w 160"/>
              <a:gd name="T21" fmla="*/ 7 h 91"/>
              <a:gd name="T22" fmla="*/ 7 w 160"/>
              <a:gd name="T23" fmla="*/ 24 h 91"/>
              <a:gd name="T24" fmla="*/ 7 w 160"/>
              <a:gd name="T25" fmla="*/ 7 h 91"/>
              <a:gd name="T26" fmla="*/ 7 w 160"/>
              <a:gd name="T27" fmla="*/ 84 h 91"/>
              <a:gd name="T28" fmla="*/ 7 w 160"/>
              <a:gd name="T29" fmla="*/ 67 h 91"/>
              <a:gd name="T30" fmla="*/ 24 w 160"/>
              <a:gd name="T31" fmla="*/ 84 h 91"/>
              <a:gd name="T32" fmla="*/ 7 w 160"/>
              <a:gd name="T33" fmla="*/ 84 h 91"/>
              <a:gd name="T34" fmla="*/ 153 w 160"/>
              <a:gd name="T35" fmla="*/ 84 h 91"/>
              <a:gd name="T36" fmla="*/ 136 w 160"/>
              <a:gd name="T37" fmla="*/ 84 h 91"/>
              <a:gd name="T38" fmla="*/ 153 w 160"/>
              <a:gd name="T39" fmla="*/ 67 h 91"/>
              <a:gd name="T40" fmla="*/ 153 w 160"/>
              <a:gd name="T41" fmla="*/ 84 h 91"/>
              <a:gd name="T42" fmla="*/ 153 w 160"/>
              <a:gd name="T43" fmla="*/ 60 h 91"/>
              <a:gd name="T44" fmla="*/ 129 w 160"/>
              <a:gd name="T45" fmla="*/ 84 h 91"/>
              <a:gd name="T46" fmla="*/ 31 w 160"/>
              <a:gd name="T47" fmla="*/ 84 h 91"/>
              <a:gd name="T48" fmla="*/ 7 w 160"/>
              <a:gd name="T49" fmla="*/ 60 h 91"/>
              <a:gd name="T50" fmla="*/ 7 w 160"/>
              <a:gd name="T51" fmla="*/ 31 h 91"/>
              <a:gd name="T52" fmla="*/ 31 w 160"/>
              <a:gd name="T53" fmla="*/ 7 h 91"/>
              <a:gd name="T54" fmla="*/ 129 w 160"/>
              <a:gd name="T55" fmla="*/ 7 h 91"/>
              <a:gd name="T56" fmla="*/ 153 w 160"/>
              <a:gd name="T57" fmla="*/ 31 h 91"/>
              <a:gd name="T58" fmla="*/ 153 w 160"/>
              <a:gd name="T59" fmla="*/ 60 h 91"/>
              <a:gd name="T60" fmla="*/ 153 w 160"/>
              <a:gd name="T61" fmla="*/ 24 h 91"/>
              <a:gd name="T62" fmla="*/ 136 w 160"/>
              <a:gd name="T63" fmla="*/ 7 h 91"/>
              <a:gd name="T64" fmla="*/ 153 w 160"/>
              <a:gd name="T65" fmla="*/ 7 h 91"/>
              <a:gd name="T66" fmla="*/ 153 w 160"/>
              <a:gd name="T67" fmla="*/ 24 h 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60" h="91">
                <a:moveTo>
                  <a:pt x="157" y="0"/>
                </a:moveTo>
                <a:cubicBezTo>
                  <a:pt x="3" y="0"/>
                  <a:pt x="3" y="0"/>
                  <a:pt x="3" y="0"/>
                </a:cubicBezTo>
                <a:cubicBezTo>
                  <a:pt x="2" y="0"/>
                  <a:pt x="0" y="2"/>
                  <a:pt x="0" y="3"/>
                </a:cubicBezTo>
                <a:cubicBezTo>
                  <a:pt x="0" y="87"/>
                  <a:pt x="0" y="87"/>
                  <a:pt x="0" y="87"/>
                </a:cubicBezTo>
                <a:cubicBezTo>
                  <a:pt x="0" y="89"/>
                  <a:pt x="2" y="91"/>
                  <a:pt x="3" y="91"/>
                </a:cubicBezTo>
                <a:cubicBezTo>
                  <a:pt x="157" y="91"/>
                  <a:pt x="157" y="91"/>
                  <a:pt x="157" y="91"/>
                </a:cubicBezTo>
                <a:cubicBezTo>
                  <a:pt x="158" y="91"/>
                  <a:pt x="160" y="89"/>
                  <a:pt x="160" y="87"/>
                </a:cubicBezTo>
                <a:cubicBezTo>
                  <a:pt x="160" y="3"/>
                  <a:pt x="160" y="3"/>
                  <a:pt x="160" y="3"/>
                </a:cubicBezTo>
                <a:cubicBezTo>
                  <a:pt x="160" y="2"/>
                  <a:pt x="158" y="0"/>
                  <a:pt x="157" y="0"/>
                </a:cubicBezTo>
                <a:close/>
                <a:moveTo>
                  <a:pt x="7" y="7"/>
                </a:moveTo>
                <a:cubicBezTo>
                  <a:pt x="24" y="7"/>
                  <a:pt x="24" y="7"/>
                  <a:pt x="24" y="7"/>
                </a:cubicBezTo>
                <a:cubicBezTo>
                  <a:pt x="23" y="16"/>
                  <a:pt x="16" y="23"/>
                  <a:pt x="7" y="24"/>
                </a:cubicBezTo>
                <a:lnTo>
                  <a:pt x="7" y="7"/>
                </a:lnTo>
                <a:close/>
                <a:moveTo>
                  <a:pt x="7" y="84"/>
                </a:moveTo>
                <a:cubicBezTo>
                  <a:pt x="7" y="67"/>
                  <a:pt x="7" y="67"/>
                  <a:pt x="7" y="67"/>
                </a:cubicBezTo>
                <a:cubicBezTo>
                  <a:pt x="16" y="68"/>
                  <a:pt x="23" y="75"/>
                  <a:pt x="24" y="84"/>
                </a:cubicBezTo>
                <a:lnTo>
                  <a:pt x="7" y="84"/>
                </a:lnTo>
                <a:close/>
                <a:moveTo>
                  <a:pt x="153" y="84"/>
                </a:moveTo>
                <a:cubicBezTo>
                  <a:pt x="136" y="84"/>
                  <a:pt x="136" y="84"/>
                  <a:pt x="136" y="84"/>
                </a:cubicBezTo>
                <a:cubicBezTo>
                  <a:pt x="137" y="75"/>
                  <a:pt x="144" y="68"/>
                  <a:pt x="153" y="67"/>
                </a:cubicBezTo>
                <a:lnTo>
                  <a:pt x="153" y="84"/>
                </a:lnTo>
                <a:close/>
                <a:moveTo>
                  <a:pt x="153" y="60"/>
                </a:moveTo>
                <a:cubicBezTo>
                  <a:pt x="140" y="61"/>
                  <a:pt x="130" y="71"/>
                  <a:pt x="129" y="84"/>
                </a:cubicBezTo>
                <a:cubicBezTo>
                  <a:pt x="31" y="84"/>
                  <a:pt x="31" y="84"/>
                  <a:pt x="31" y="84"/>
                </a:cubicBezTo>
                <a:cubicBezTo>
                  <a:pt x="30" y="71"/>
                  <a:pt x="20" y="61"/>
                  <a:pt x="7" y="60"/>
                </a:cubicBezTo>
                <a:cubicBezTo>
                  <a:pt x="7" y="31"/>
                  <a:pt x="7" y="31"/>
                  <a:pt x="7" y="31"/>
                </a:cubicBezTo>
                <a:cubicBezTo>
                  <a:pt x="20" y="30"/>
                  <a:pt x="30" y="20"/>
                  <a:pt x="31" y="7"/>
                </a:cubicBezTo>
                <a:cubicBezTo>
                  <a:pt x="129" y="7"/>
                  <a:pt x="129" y="7"/>
                  <a:pt x="129" y="7"/>
                </a:cubicBezTo>
                <a:cubicBezTo>
                  <a:pt x="130" y="20"/>
                  <a:pt x="140" y="30"/>
                  <a:pt x="153" y="31"/>
                </a:cubicBezTo>
                <a:lnTo>
                  <a:pt x="153" y="60"/>
                </a:lnTo>
                <a:close/>
                <a:moveTo>
                  <a:pt x="153" y="24"/>
                </a:moveTo>
                <a:cubicBezTo>
                  <a:pt x="144" y="23"/>
                  <a:pt x="137" y="16"/>
                  <a:pt x="136" y="7"/>
                </a:cubicBezTo>
                <a:cubicBezTo>
                  <a:pt x="153" y="7"/>
                  <a:pt x="153" y="7"/>
                  <a:pt x="153" y="7"/>
                </a:cubicBezTo>
                <a:lnTo>
                  <a:pt x="153" y="2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5" name="Freeform 115">
            <a:extLst>
              <a:ext uri="{FF2B5EF4-FFF2-40B4-BE49-F238E27FC236}">
                <a16:creationId xmlns:a16="http://schemas.microsoft.com/office/drawing/2014/main" xmlns="" id="{9FC1133A-BA62-4968-9771-7B680C197707}"/>
              </a:ext>
            </a:extLst>
          </p:cNvPr>
          <p:cNvSpPr>
            <a:spLocks noEditPoints="1"/>
          </p:cNvSpPr>
          <p:nvPr/>
        </p:nvSpPr>
        <p:spPr bwMode="auto">
          <a:xfrm>
            <a:off x="6415088" y="6130925"/>
            <a:ext cx="320675" cy="168275"/>
          </a:xfrm>
          <a:custGeom>
            <a:avLst/>
            <a:gdLst>
              <a:gd name="T0" fmla="*/ 91 w 94"/>
              <a:gd name="T1" fmla="*/ 10 h 49"/>
              <a:gd name="T2" fmla="*/ 84 w 94"/>
              <a:gd name="T3" fmla="*/ 3 h 49"/>
              <a:gd name="T4" fmla="*/ 81 w 94"/>
              <a:gd name="T5" fmla="*/ 0 h 49"/>
              <a:gd name="T6" fmla="*/ 13 w 94"/>
              <a:gd name="T7" fmla="*/ 0 h 49"/>
              <a:gd name="T8" fmla="*/ 10 w 94"/>
              <a:gd name="T9" fmla="*/ 3 h 49"/>
              <a:gd name="T10" fmla="*/ 3 w 94"/>
              <a:gd name="T11" fmla="*/ 10 h 49"/>
              <a:gd name="T12" fmla="*/ 0 w 94"/>
              <a:gd name="T13" fmla="*/ 13 h 49"/>
              <a:gd name="T14" fmla="*/ 0 w 94"/>
              <a:gd name="T15" fmla="*/ 36 h 49"/>
              <a:gd name="T16" fmla="*/ 3 w 94"/>
              <a:gd name="T17" fmla="*/ 39 h 49"/>
              <a:gd name="T18" fmla="*/ 10 w 94"/>
              <a:gd name="T19" fmla="*/ 46 h 49"/>
              <a:gd name="T20" fmla="*/ 13 w 94"/>
              <a:gd name="T21" fmla="*/ 49 h 49"/>
              <a:gd name="T22" fmla="*/ 81 w 94"/>
              <a:gd name="T23" fmla="*/ 49 h 49"/>
              <a:gd name="T24" fmla="*/ 84 w 94"/>
              <a:gd name="T25" fmla="*/ 46 h 49"/>
              <a:gd name="T26" fmla="*/ 91 w 94"/>
              <a:gd name="T27" fmla="*/ 39 h 49"/>
              <a:gd name="T28" fmla="*/ 94 w 94"/>
              <a:gd name="T29" fmla="*/ 36 h 49"/>
              <a:gd name="T30" fmla="*/ 94 w 94"/>
              <a:gd name="T31" fmla="*/ 13 h 49"/>
              <a:gd name="T32" fmla="*/ 91 w 94"/>
              <a:gd name="T33" fmla="*/ 10 h 49"/>
              <a:gd name="T34" fmla="*/ 88 w 94"/>
              <a:gd name="T35" fmla="*/ 33 h 49"/>
              <a:gd name="T36" fmla="*/ 78 w 94"/>
              <a:gd name="T37" fmla="*/ 43 h 49"/>
              <a:gd name="T38" fmla="*/ 16 w 94"/>
              <a:gd name="T39" fmla="*/ 43 h 49"/>
              <a:gd name="T40" fmla="*/ 6 w 94"/>
              <a:gd name="T41" fmla="*/ 33 h 49"/>
              <a:gd name="T42" fmla="*/ 6 w 94"/>
              <a:gd name="T43" fmla="*/ 15 h 49"/>
              <a:gd name="T44" fmla="*/ 16 w 94"/>
              <a:gd name="T45" fmla="*/ 6 h 49"/>
              <a:gd name="T46" fmla="*/ 78 w 94"/>
              <a:gd name="T47" fmla="*/ 6 h 49"/>
              <a:gd name="T48" fmla="*/ 88 w 94"/>
              <a:gd name="T49" fmla="*/ 15 h 49"/>
              <a:gd name="T50" fmla="*/ 88 w 94"/>
              <a:gd name="T51" fmla="*/ 33 h 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94" h="49">
                <a:moveTo>
                  <a:pt x="91" y="10"/>
                </a:moveTo>
                <a:cubicBezTo>
                  <a:pt x="87" y="10"/>
                  <a:pt x="84" y="7"/>
                  <a:pt x="84" y="3"/>
                </a:cubicBezTo>
                <a:cubicBezTo>
                  <a:pt x="84" y="1"/>
                  <a:pt x="83" y="0"/>
                  <a:pt x="81" y="0"/>
                </a:cubicBezTo>
                <a:cubicBezTo>
                  <a:pt x="13" y="0"/>
                  <a:pt x="13" y="0"/>
                  <a:pt x="13" y="0"/>
                </a:cubicBezTo>
                <a:cubicBezTo>
                  <a:pt x="11" y="0"/>
                  <a:pt x="10" y="1"/>
                  <a:pt x="10" y="3"/>
                </a:cubicBezTo>
                <a:cubicBezTo>
                  <a:pt x="10" y="7"/>
                  <a:pt x="7" y="10"/>
                  <a:pt x="3" y="10"/>
                </a:cubicBezTo>
                <a:cubicBezTo>
                  <a:pt x="1" y="10"/>
                  <a:pt x="0" y="11"/>
                  <a:pt x="0" y="13"/>
                </a:cubicBezTo>
                <a:cubicBezTo>
                  <a:pt x="0" y="36"/>
                  <a:pt x="0" y="36"/>
                  <a:pt x="0" y="36"/>
                </a:cubicBezTo>
                <a:cubicBezTo>
                  <a:pt x="0" y="38"/>
                  <a:pt x="1" y="39"/>
                  <a:pt x="3" y="39"/>
                </a:cubicBezTo>
                <a:cubicBezTo>
                  <a:pt x="7" y="39"/>
                  <a:pt x="10" y="42"/>
                  <a:pt x="10" y="46"/>
                </a:cubicBezTo>
                <a:cubicBezTo>
                  <a:pt x="10" y="48"/>
                  <a:pt x="11" y="49"/>
                  <a:pt x="13" y="49"/>
                </a:cubicBezTo>
                <a:cubicBezTo>
                  <a:pt x="81" y="49"/>
                  <a:pt x="81" y="49"/>
                  <a:pt x="81" y="49"/>
                </a:cubicBezTo>
                <a:cubicBezTo>
                  <a:pt x="83" y="49"/>
                  <a:pt x="84" y="48"/>
                  <a:pt x="84" y="46"/>
                </a:cubicBezTo>
                <a:cubicBezTo>
                  <a:pt x="84" y="42"/>
                  <a:pt x="87" y="39"/>
                  <a:pt x="91" y="39"/>
                </a:cubicBezTo>
                <a:cubicBezTo>
                  <a:pt x="93" y="39"/>
                  <a:pt x="94" y="38"/>
                  <a:pt x="94" y="36"/>
                </a:cubicBezTo>
                <a:cubicBezTo>
                  <a:pt x="94" y="13"/>
                  <a:pt x="94" y="13"/>
                  <a:pt x="94" y="13"/>
                </a:cubicBezTo>
                <a:cubicBezTo>
                  <a:pt x="94" y="11"/>
                  <a:pt x="93" y="10"/>
                  <a:pt x="91" y="10"/>
                </a:cubicBezTo>
                <a:close/>
                <a:moveTo>
                  <a:pt x="88" y="33"/>
                </a:moveTo>
                <a:cubicBezTo>
                  <a:pt x="83" y="35"/>
                  <a:pt x="80" y="38"/>
                  <a:pt x="78" y="43"/>
                </a:cubicBezTo>
                <a:cubicBezTo>
                  <a:pt x="16" y="43"/>
                  <a:pt x="16" y="43"/>
                  <a:pt x="16" y="43"/>
                </a:cubicBezTo>
                <a:cubicBezTo>
                  <a:pt x="14" y="38"/>
                  <a:pt x="11" y="35"/>
                  <a:pt x="6" y="33"/>
                </a:cubicBezTo>
                <a:cubicBezTo>
                  <a:pt x="6" y="15"/>
                  <a:pt x="6" y="15"/>
                  <a:pt x="6" y="15"/>
                </a:cubicBezTo>
                <a:cubicBezTo>
                  <a:pt x="11" y="14"/>
                  <a:pt x="14" y="11"/>
                  <a:pt x="16" y="6"/>
                </a:cubicBezTo>
                <a:cubicBezTo>
                  <a:pt x="78" y="6"/>
                  <a:pt x="78" y="6"/>
                  <a:pt x="78" y="6"/>
                </a:cubicBezTo>
                <a:cubicBezTo>
                  <a:pt x="80" y="11"/>
                  <a:pt x="83" y="14"/>
                  <a:pt x="88" y="15"/>
                </a:cubicBezTo>
                <a:cubicBezTo>
                  <a:pt x="88" y="33"/>
                  <a:pt x="88" y="33"/>
                  <a:pt x="88" y="3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6" name="Freeform 116">
            <a:extLst>
              <a:ext uri="{FF2B5EF4-FFF2-40B4-BE49-F238E27FC236}">
                <a16:creationId xmlns:a16="http://schemas.microsoft.com/office/drawing/2014/main" xmlns="" id="{3B710A09-FE8F-4D4A-A35F-91B35D0D9082}"/>
              </a:ext>
            </a:extLst>
          </p:cNvPr>
          <p:cNvSpPr>
            <a:spLocks/>
          </p:cNvSpPr>
          <p:nvPr/>
        </p:nvSpPr>
        <p:spPr bwMode="auto">
          <a:xfrm>
            <a:off x="6510338" y="6165850"/>
            <a:ext cx="34925" cy="100013"/>
          </a:xfrm>
          <a:custGeom>
            <a:avLst/>
            <a:gdLst>
              <a:gd name="T0" fmla="*/ 7 w 10"/>
              <a:gd name="T1" fmla="*/ 0 h 29"/>
              <a:gd name="T2" fmla="*/ 3 w 10"/>
              <a:gd name="T3" fmla="*/ 0 h 29"/>
              <a:gd name="T4" fmla="*/ 0 w 10"/>
              <a:gd name="T5" fmla="*/ 3 h 29"/>
              <a:gd name="T6" fmla="*/ 3 w 10"/>
              <a:gd name="T7" fmla="*/ 6 h 29"/>
              <a:gd name="T8" fmla="*/ 4 w 10"/>
              <a:gd name="T9" fmla="*/ 6 h 29"/>
              <a:gd name="T10" fmla="*/ 4 w 10"/>
              <a:gd name="T11" fmla="*/ 26 h 29"/>
              <a:gd name="T12" fmla="*/ 7 w 10"/>
              <a:gd name="T13" fmla="*/ 29 h 29"/>
              <a:gd name="T14" fmla="*/ 10 w 10"/>
              <a:gd name="T15" fmla="*/ 26 h 29"/>
              <a:gd name="T16" fmla="*/ 10 w 10"/>
              <a:gd name="T17" fmla="*/ 3 h 29"/>
              <a:gd name="T18" fmla="*/ 7 w 10"/>
              <a:gd name="T19" fmla="*/ 0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0" h="29">
                <a:moveTo>
                  <a:pt x="7" y="0"/>
                </a:moveTo>
                <a:cubicBezTo>
                  <a:pt x="3" y="0"/>
                  <a:pt x="3" y="0"/>
                  <a:pt x="3" y="0"/>
                </a:cubicBezTo>
                <a:cubicBezTo>
                  <a:pt x="1" y="0"/>
                  <a:pt x="0" y="2"/>
                  <a:pt x="0" y="3"/>
                </a:cubicBezTo>
                <a:cubicBezTo>
                  <a:pt x="0" y="5"/>
                  <a:pt x="1" y="6"/>
                  <a:pt x="3" y="6"/>
                </a:cubicBezTo>
                <a:cubicBezTo>
                  <a:pt x="4" y="6"/>
                  <a:pt x="4" y="6"/>
                  <a:pt x="4" y="6"/>
                </a:cubicBezTo>
                <a:cubicBezTo>
                  <a:pt x="4" y="26"/>
                  <a:pt x="4" y="26"/>
                  <a:pt x="4" y="26"/>
                </a:cubicBezTo>
                <a:cubicBezTo>
                  <a:pt x="4" y="27"/>
                  <a:pt x="6" y="29"/>
                  <a:pt x="7" y="29"/>
                </a:cubicBezTo>
                <a:cubicBezTo>
                  <a:pt x="9" y="29"/>
                  <a:pt x="10" y="27"/>
                  <a:pt x="10" y="26"/>
                </a:cubicBezTo>
                <a:cubicBezTo>
                  <a:pt x="10" y="3"/>
                  <a:pt x="10" y="3"/>
                  <a:pt x="10" y="3"/>
                </a:cubicBezTo>
                <a:cubicBezTo>
                  <a:pt x="10" y="2"/>
                  <a:pt x="9" y="0"/>
                  <a:pt x="7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7" name="Freeform 117">
            <a:extLst>
              <a:ext uri="{FF2B5EF4-FFF2-40B4-BE49-F238E27FC236}">
                <a16:creationId xmlns:a16="http://schemas.microsoft.com/office/drawing/2014/main" xmlns="" id="{1CD92B34-6888-4278-8505-92054A633763}"/>
              </a:ext>
            </a:extLst>
          </p:cNvPr>
          <p:cNvSpPr>
            <a:spLocks noEditPoints="1"/>
          </p:cNvSpPr>
          <p:nvPr/>
        </p:nvSpPr>
        <p:spPr bwMode="auto">
          <a:xfrm>
            <a:off x="6572250" y="6165850"/>
            <a:ext cx="68263" cy="100013"/>
          </a:xfrm>
          <a:custGeom>
            <a:avLst/>
            <a:gdLst>
              <a:gd name="T0" fmla="*/ 17 w 20"/>
              <a:gd name="T1" fmla="*/ 0 h 29"/>
              <a:gd name="T2" fmla="*/ 3 w 20"/>
              <a:gd name="T3" fmla="*/ 0 h 29"/>
              <a:gd name="T4" fmla="*/ 0 w 20"/>
              <a:gd name="T5" fmla="*/ 3 h 29"/>
              <a:gd name="T6" fmla="*/ 0 w 20"/>
              <a:gd name="T7" fmla="*/ 26 h 29"/>
              <a:gd name="T8" fmla="*/ 3 w 20"/>
              <a:gd name="T9" fmla="*/ 29 h 29"/>
              <a:gd name="T10" fmla="*/ 17 w 20"/>
              <a:gd name="T11" fmla="*/ 29 h 29"/>
              <a:gd name="T12" fmla="*/ 20 w 20"/>
              <a:gd name="T13" fmla="*/ 26 h 29"/>
              <a:gd name="T14" fmla="*/ 20 w 20"/>
              <a:gd name="T15" fmla="*/ 3 h 29"/>
              <a:gd name="T16" fmla="*/ 17 w 20"/>
              <a:gd name="T17" fmla="*/ 0 h 29"/>
              <a:gd name="T18" fmla="*/ 14 w 20"/>
              <a:gd name="T19" fmla="*/ 22 h 29"/>
              <a:gd name="T20" fmla="*/ 6 w 20"/>
              <a:gd name="T21" fmla="*/ 22 h 29"/>
              <a:gd name="T22" fmla="*/ 6 w 20"/>
              <a:gd name="T23" fmla="*/ 6 h 29"/>
              <a:gd name="T24" fmla="*/ 14 w 20"/>
              <a:gd name="T25" fmla="*/ 6 h 29"/>
              <a:gd name="T26" fmla="*/ 14 w 20"/>
              <a:gd name="T27" fmla="*/ 22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20" h="29">
                <a:moveTo>
                  <a:pt x="17" y="0"/>
                </a:moveTo>
                <a:cubicBezTo>
                  <a:pt x="3" y="0"/>
                  <a:pt x="3" y="0"/>
                  <a:pt x="3" y="0"/>
                </a:cubicBezTo>
                <a:cubicBezTo>
                  <a:pt x="1" y="0"/>
                  <a:pt x="0" y="2"/>
                  <a:pt x="0" y="3"/>
                </a:cubicBezTo>
                <a:cubicBezTo>
                  <a:pt x="0" y="26"/>
                  <a:pt x="0" y="26"/>
                  <a:pt x="0" y="26"/>
                </a:cubicBezTo>
                <a:cubicBezTo>
                  <a:pt x="0" y="27"/>
                  <a:pt x="1" y="29"/>
                  <a:pt x="3" y="29"/>
                </a:cubicBezTo>
                <a:cubicBezTo>
                  <a:pt x="17" y="29"/>
                  <a:pt x="17" y="29"/>
                  <a:pt x="17" y="29"/>
                </a:cubicBezTo>
                <a:cubicBezTo>
                  <a:pt x="19" y="29"/>
                  <a:pt x="20" y="27"/>
                  <a:pt x="20" y="26"/>
                </a:cubicBezTo>
                <a:cubicBezTo>
                  <a:pt x="20" y="3"/>
                  <a:pt x="20" y="3"/>
                  <a:pt x="20" y="3"/>
                </a:cubicBezTo>
                <a:cubicBezTo>
                  <a:pt x="20" y="2"/>
                  <a:pt x="19" y="0"/>
                  <a:pt x="17" y="0"/>
                </a:cubicBezTo>
                <a:close/>
                <a:moveTo>
                  <a:pt x="14" y="22"/>
                </a:moveTo>
                <a:cubicBezTo>
                  <a:pt x="6" y="22"/>
                  <a:pt x="6" y="22"/>
                  <a:pt x="6" y="22"/>
                </a:cubicBezTo>
                <a:cubicBezTo>
                  <a:pt x="6" y="6"/>
                  <a:pt x="6" y="6"/>
                  <a:pt x="6" y="6"/>
                </a:cubicBezTo>
                <a:cubicBezTo>
                  <a:pt x="14" y="6"/>
                  <a:pt x="14" y="6"/>
                  <a:pt x="14" y="6"/>
                </a:cubicBezTo>
                <a:lnTo>
                  <a:pt x="14" y="2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8" name="Freeform 118">
            <a:extLst>
              <a:ext uri="{FF2B5EF4-FFF2-40B4-BE49-F238E27FC236}">
                <a16:creationId xmlns:a16="http://schemas.microsoft.com/office/drawing/2014/main" xmlns="" id="{D0F23442-7C71-4723-BCB4-F2AA195D051D}"/>
              </a:ext>
            </a:extLst>
          </p:cNvPr>
          <p:cNvSpPr>
            <a:spLocks noEditPoints="1"/>
          </p:cNvSpPr>
          <p:nvPr/>
        </p:nvSpPr>
        <p:spPr bwMode="auto">
          <a:xfrm>
            <a:off x="7258050" y="403225"/>
            <a:ext cx="546100" cy="492125"/>
          </a:xfrm>
          <a:custGeom>
            <a:avLst/>
            <a:gdLst>
              <a:gd name="T0" fmla="*/ 150 w 160"/>
              <a:gd name="T1" fmla="*/ 0 h 143"/>
              <a:gd name="T2" fmla="*/ 10 w 160"/>
              <a:gd name="T3" fmla="*/ 0 h 143"/>
              <a:gd name="T4" fmla="*/ 0 w 160"/>
              <a:gd name="T5" fmla="*/ 10 h 143"/>
              <a:gd name="T6" fmla="*/ 0 w 160"/>
              <a:gd name="T7" fmla="*/ 107 h 143"/>
              <a:gd name="T8" fmla="*/ 10 w 160"/>
              <a:gd name="T9" fmla="*/ 116 h 143"/>
              <a:gd name="T10" fmla="*/ 58 w 160"/>
              <a:gd name="T11" fmla="*/ 116 h 143"/>
              <a:gd name="T12" fmla="*/ 58 w 160"/>
              <a:gd name="T13" fmla="*/ 123 h 143"/>
              <a:gd name="T14" fmla="*/ 46 w 160"/>
              <a:gd name="T15" fmla="*/ 135 h 143"/>
              <a:gd name="T16" fmla="*/ 36 w 160"/>
              <a:gd name="T17" fmla="*/ 135 h 143"/>
              <a:gd name="T18" fmla="*/ 32 w 160"/>
              <a:gd name="T19" fmla="*/ 139 h 143"/>
              <a:gd name="T20" fmla="*/ 36 w 160"/>
              <a:gd name="T21" fmla="*/ 143 h 143"/>
              <a:gd name="T22" fmla="*/ 124 w 160"/>
              <a:gd name="T23" fmla="*/ 143 h 143"/>
              <a:gd name="T24" fmla="*/ 128 w 160"/>
              <a:gd name="T25" fmla="*/ 139 h 143"/>
              <a:gd name="T26" fmla="*/ 124 w 160"/>
              <a:gd name="T27" fmla="*/ 135 h 143"/>
              <a:gd name="T28" fmla="*/ 114 w 160"/>
              <a:gd name="T29" fmla="*/ 135 h 143"/>
              <a:gd name="T30" fmla="*/ 102 w 160"/>
              <a:gd name="T31" fmla="*/ 123 h 143"/>
              <a:gd name="T32" fmla="*/ 102 w 160"/>
              <a:gd name="T33" fmla="*/ 116 h 143"/>
              <a:gd name="T34" fmla="*/ 150 w 160"/>
              <a:gd name="T35" fmla="*/ 116 h 143"/>
              <a:gd name="T36" fmla="*/ 160 w 160"/>
              <a:gd name="T37" fmla="*/ 107 h 143"/>
              <a:gd name="T38" fmla="*/ 160 w 160"/>
              <a:gd name="T39" fmla="*/ 10 h 143"/>
              <a:gd name="T40" fmla="*/ 150 w 160"/>
              <a:gd name="T41" fmla="*/ 0 h 143"/>
              <a:gd name="T42" fmla="*/ 61 w 160"/>
              <a:gd name="T43" fmla="*/ 135 h 143"/>
              <a:gd name="T44" fmla="*/ 65 w 160"/>
              <a:gd name="T45" fmla="*/ 123 h 143"/>
              <a:gd name="T46" fmla="*/ 65 w 160"/>
              <a:gd name="T47" fmla="*/ 116 h 143"/>
              <a:gd name="T48" fmla="*/ 95 w 160"/>
              <a:gd name="T49" fmla="*/ 116 h 143"/>
              <a:gd name="T50" fmla="*/ 95 w 160"/>
              <a:gd name="T51" fmla="*/ 123 h 143"/>
              <a:gd name="T52" fmla="*/ 99 w 160"/>
              <a:gd name="T53" fmla="*/ 135 h 143"/>
              <a:gd name="T54" fmla="*/ 61 w 160"/>
              <a:gd name="T55" fmla="*/ 135 h 143"/>
              <a:gd name="T56" fmla="*/ 153 w 160"/>
              <a:gd name="T57" fmla="*/ 107 h 143"/>
              <a:gd name="T58" fmla="*/ 150 w 160"/>
              <a:gd name="T59" fmla="*/ 109 h 143"/>
              <a:gd name="T60" fmla="*/ 10 w 160"/>
              <a:gd name="T61" fmla="*/ 109 h 143"/>
              <a:gd name="T62" fmla="*/ 7 w 160"/>
              <a:gd name="T63" fmla="*/ 107 h 143"/>
              <a:gd name="T64" fmla="*/ 7 w 160"/>
              <a:gd name="T65" fmla="*/ 87 h 143"/>
              <a:gd name="T66" fmla="*/ 153 w 160"/>
              <a:gd name="T67" fmla="*/ 87 h 143"/>
              <a:gd name="T68" fmla="*/ 153 w 160"/>
              <a:gd name="T69" fmla="*/ 107 h 143"/>
              <a:gd name="T70" fmla="*/ 153 w 160"/>
              <a:gd name="T71" fmla="*/ 80 h 143"/>
              <a:gd name="T72" fmla="*/ 7 w 160"/>
              <a:gd name="T73" fmla="*/ 80 h 143"/>
              <a:gd name="T74" fmla="*/ 7 w 160"/>
              <a:gd name="T75" fmla="*/ 10 h 143"/>
              <a:gd name="T76" fmla="*/ 10 w 160"/>
              <a:gd name="T77" fmla="*/ 7 h 143"/>
              <a:gd name="T78" fmla="*/ 150 w 160"/>
              <a:gd name="T79" fmla="*/ 7 h 143"/>
              <a:gd name="T80" fmla="*/ 153 w 160"/>
              <a:gd name="T81" fmla="*/ 10 h 143"/>
              <a:gd name="T82" fmla="*/ 153 w 160"/>
              <a:gd name="T83" fmla="*/ 80 h 143"/>
              <a:gd name="T84" fmla="*/ 80 w 160"/>
              <a:gd name="T85" fmla="*/ 94 h 143"/>
              <a:gd name="T86" fmla="*/ 84 w 160"/>
              <a:gd name="T87" fmla="*/ 98 h 143"/>
              <a:gd name="T88" fmla="*/ 80 w 160"/>
              <a:gd name="T89" fmla="*/ 102 h 143"/>
              <a:gd name="T90" fmla="*/ 76 w 160"/>
              <a:gd name="T91" fmla="*/ 98 h 143"/>
              <a:gd name="T92" fmla="*/ 80 w 160"/>
              <a:gd name="T93" fmla="*/ 94 h 143"/>
              <a:gd name="T94" fmla="*/ 86 w 160"/>
              <a:gd name="T95" fmla="*/ 25 h 143"/>
              <a:gd name="T96" fmla="*/ 81 w 160"/>
              <a:gd name="T97" fmla="*/ 25 h 143"/>
              <a:gd name="T98" fmla="*/ 55 w 160"/>
              <a:gd name="T99" fmla="*/ 51 h 143"/>
              <a:gd name="T100" fmla="*/ 55 w 160"/>
              <a:gd name="T101" fmla="*/ 57 h 143"/>
              <a:gd name="T102" fmla="*/ 58 w 160"/>
              <a:gd name="T103" fmla="*/ 58 h 143"/>
              <a:gd name="T104" fmla="*/ 60 w 160"/>
              <a:gd name="T105" fmla="*/ 57 h 143"/>
              <a:gd name="T106" fmla="*/ 86 w 160"/>
              <a:gd name="T107" fmla="*/ 31 h 143"/>
              <a:gd name="T108" fmla="*/ 86 w 160"/>
              <a:gd name="T109" fmla="*/ 25 h 143"/>
              <a:gd name="T110" fmla="*/ 102 w 160"/>
              <a:gd name="T111" fmla="*/ 41 h 143"/>
              <a:gd name="T112" fmla="*/ 97 w 160"/>
              <a:gd name="T113" fmla="*/ 41 h 143"/>
              <a:gd name="T114" fmla="*/ 86 w 160"/>
              <a:gd name="T115" fmla="*/ 51 h 143"/>
              <a:gd name="T116" fmla="*/ 86 w 160"/>
              <a:gd name="T117" fmla="*/ 56 h 143"/>
              <a:gd name="T118" fmla="*/ 89 w 160"/>
              <a:gd name="T119" fmla="*/ 57 h 143"/>
              <a:gd name="T120" fmla="*/ 91 w 160"/>
              <a:gd name="T121" fmla="*/ 56 h 143"/>
              <a:gd name="T122" fmla="*/ 102 w 160"/>
              <a:gd name="T123" fmla="*/ 46 h 143"/>
              <a:gd name="T124" fmla="*/ 102 w 160"/>
              <a:gd name="T125" fmla="*/ 41 h 1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60" h="143">
                <a:moveTo>
                  <a:pt x="150" y="0"/>
                </a:moveTo>
                <a:cubicBezTo>
                  <a:pt x="10" y="0"/>
                  <a:pt x="10" y="0"/>
                  <a:pt x="10" y="0"/>
                </a:cubicBezTo>
                <a:cubicBezTo>
                  <a:pt x="4" y="0"/>
                  <a:pt x="0" y="4"/>
                  <a:pt x="0" y="10"/>
                </a:cubicBezTo>
                <a:cubicBezTo>
                  <a:pt x="0" y="107"/>
                  <a:pt x="0" y="107"/>
                  <a:pt x="0" y="107"/>
                </a:cubicBezTo>
                <a:cubicBezTo>
                  <a:pt x="0" y="112"/>
                  <a:pt x="4" y="116"/>
                  <a:pt x="10" y="116"/>
                </a:cubicBezTo>
                <a:cubicBezTo>
                  <a:pt x="58" y="116"/>
                  <a:pt x="58" y="116"/>
                  <a:pt x="58" y="116"/>
                </a:cubicBezTo>
                <a:cubicBezTo>
                  <a:pt x="58" y="123"/>
                  <a:pt x="58" y="123"/>
                  <a:pt x="58" y="123"/>
                </a:cubicBezTo>
                <a:cubicBezTo>
                  <a:pt x="58" y="130"/>
                  <a:pt x="53" y="135"/>
                  <a:pt x="46" y="135"/>
                </a:cubicBezTo>
                <a:cubicBezTo>
                  <a:pt x="36" y="135"/>
                  <a:pt x="36" y="135"/>
                  <a:pt x="36" y="135"/>
                </a:cubicBezTo>
                <a:cubicBezTo>
                  <a:pt x="34" y="135"/>
                  <a:pt x="32" y="137"/>
                  <a:pt x="32" y="139"/>
                </a:cubicBezTo>
                <a:cubicBezTo>
                  <a:pt x="32" y="141"/>
                  <a:pt x="34" y="143"/>
                  <a:pt x="36" y="143"/>
                </a:cubicBezTo>
                <a:cubicBezTo>
                  <a:pt x="124" y="143"/>
                  <a:pt x="124" y="143"/>
                  <a:pt x="124" y="143"/>
                </a:cubicBezTo>
                <a:cubicBezTo>
                  <a:pt x="126" y="143"/>
                  <a:pt x="128" y="141"/>
                  <a:pt x="128" y="139"/>
                </a:cubicBezTo>
                <a:cubicBezTo>
                  <a:pt x="128" y="137"/>
                  <a:pt x="126" y="135"/>
                  <a:pt x="124" y="135"/>
                </a:cubicBezTo>
                <a:cubicBezTo>
                  <a:pt x="114" y="135"/>
                  <a:pt x="114" y="135"/>
                  <a:pt x="114" y="135"/>
                </a:cubicBezTo>
                <a:cubicBezTo>
                  <a:pt x="107" y="135"/>
                  <a:pt x="102" y="130"/>
                  <a:pt x="102" y="123"/>
                </a:cubicBezTo>
                <a:cubicBezTo>
                  <a:pt x="102" y="116"/>
                  <a:pt x="102" y="116"/>
                  <a:pt x="102" y="116"/>
                </a:cubicBezTo>
                <a:cubicBezTo>
                  <a:pt x="150" y="116"/>
                  <a:pt x="150" y="116"/>
                  <a:pt x="150" y="116"/>
                </a:cubicBezTo>
                <a:cubicBezTo>
                  <a:pt x="156" y="116"/>
                  <a:pt x="160" y="112"/>
                  <a:pt x="160" y="107"/>
                </a:cubicBezTo>
                <a:cubicBezTo>
                  <a:pt x="160" y="10"/>
                  <a:pt x="160" y="10"/>
                  <a:pt x="160" y="10"/>
                </a:cubicBezTo>
                <a:cubicBezTo>
                  <a:pt x="160" y="4"/>
                  <a:pt x="156" y="0"/>
                  <a:pt x="150" y="0"/>
                </a:cubicBezTo>
                <a:close/>
                <a:moveTo>
                  <a:pt x="61" y="135"/>
                </a:moveTo>
                <a:cubicBezTo>
                  <a:pt x="64" y="132"/>
                  <a:pt x="65" y="128"/>
                  <a:pt x="65" y="123"/>
                </a:cubicBezTo>
                <a:cubicBezTo>
                  <a:pt x="65" y="116"/>
                  <a:pt x="65" y="116"/>
                  <a:pt x="65" y="116"/>
                </a:cubicBezTo>
                <a:cubicBezTo>
                  <a:pt x="95" y="116"/>
                  <a:pt x="95" y="116"/>
                  <a:pt x="95" y="116"/>
                </a:cubicBezTo>
                <a:cubicBezTo>
                  <a:pt x="95" y="123"/>
                  <a:pt x="95" y="123"/>
                  <a:pt x="95" y="123"/>
                </a:cubicBezTo>
                <a:cubicBezTo>
                  <a:pt x="95" y="128"/>
                  <a:pt x="96" y="132"/>
                  <a:pt x="99" y="135"/>
                </a:cubicBezTo>
                <a:lnTo>
                  <a:pt x="61" y="135"/>
                </a:lnTo>
                <a:close/>
                <a:moveTo>
                  <a:pt x="153" y="107"/>
                </a:moveTo>
                <a:cubicBezTo>
                  <a:pt x="153" y="108"/>
                  <a:pt x="152" y="109"/>
                  <a:pt x="150" y="109"/>
                </a:cubicBezTo>
                <a:cubicBezTo>
                  <a:pt x="10" y="109"/>
                  <a:pt x="10" y="109"/>
                  <a:pt x="10" y="109"/>
                </a:cubicBezTo>
                <a:cubicBezTo>
                  <a:pt x="8" y="109"/>
                  <a:pt x="7" y="108"/>
                  <a:pt x="7" y="107"/>
                </a:cubicBezTo>
                <a:cubicBezTo>
                  <a:pt x="7" y="87"/>
                  <a:pt x="7" y="87"/>
                  <a:pt x="7" y="87"/>
                </a:cubicBezTo>
                <a:cubicBezTo>
                  <a:pt x="153" y="87"/>
                  <a:pt x="153" y="87"/>
                  <a:pt x="153" y="87"/>
                </a:cubicBezTo>
                <a:lnTo>
                  <a:pt x="153" y="107"/>
                </a:lnTo>
                <a:close/>
                <a:moveTo>
                  <a:pt x="153" y="80"/>
                </a:moveTo>
                <a:cubicBezTo>
                  <a:pt x="7" y="80"/>
                  <a:pt x="7" y="80"/>
                  <a:pt x="7" y="80"/>
                </a:cubicBezTo>
                <a:cubicBezTo>
                  <a:pt x="7" y="10"/>
                  <a:pt x="7" y="10"/>
                  <a:pt x="7" y="10"/>
                </a:cubicBezTo>
                <a:cubicBezTo>
                  <a:pt x="7" y="8"/>
                  <a:pt x="8" y="7"/>
                  <a:pt x="10" y="7"/>
                </a:cubicBezTo>
                <a:cubicBezTo>
                  <a:pt x="150" y="7"/>
                  <a:pt x="150" y="7"/>
                  <a:pt x="150" y="7"/>
                </a:cubicBezTo>
                <a:cubicBezTo>
                  <a:pt x="152" y="7"/>
                  <a:pt x="153" y="8"/>
                  <a:pt x="153" y="10"/>
                </a:cubicBezTo>
                <a:cubicBezTo>
                  <a:pt x="153" y="80"/>
                  <a:pt x="153" y="80"/>
                  <a:pt x="153" y="80"/>
                </a:cubicBezTo>
                <a:close/>
                <a:moveTo>
                  <a:pt x="80" y="94"/>
                </a:moveTo>
                <a:cubicBezTo>
                  <a:pt x="82" y="94"/>
                  <a:pt x="84" y="96"/>
                  <a:pt x="84" y="98"/>
                </a:cubicBezTo>
                <a:cubicBezTo>
                  <a:pt x="84" y="100"/>
                  <a:pt x="82" y="102"/>
                  <a:pt x="80" y="102"/>
                </a:cubicBezTo>
                <a:cubicBezTo>
                  <a:pt x="78" y="102"/>
                  <a:pt x="76" y="100"/>
                  <a:pt x="76" y="98"/>
                </a:cubicBezTo>
                <a:cubicBezTo>
                  <a:pt x="76" y="96"/>
                  <a:pt x="78" y="94"/>
                  <a:pt x="80" y="94"/>
                </a:cubicBezTo>
                <a:close/>
                <a:moveTo>
                  <a:pt x="86" y="25"/>
                </a:moveTo>
                <a:cubicBezTo>
                  <a:pt x="85" y="24"/>
                  <a:pt x="83" y="24"/>
                  <a:pt x="81" y="25"/>
                </a:cubicBezTo>
                <a:cubicBezTo>
                  <a:pt x="55" y="51"/>
                  <a:pt x="55" y="51"/>
                  <a:pt x="55" y="51"/>
                </a:cubicBezTo>
                <a:cubicBezTo>
                  <a:pt x="54" y="53"/>
                  <a:pt x="54" y="55"/>
                  <a:pt x="55" y="57"/>
                </a:cubicBezTo>
                <a:cubicBezTo>
                  <a:pt x="56" y="57"/>
                  <a:pt x="57" y="58"/>
                  <a:pt x="58" y="58"/>
                </a:cubicBezTo>
                <a:cubicBezTo>
                  <a:pt x="59" y="58"/>
                  <a:pt x="60" y="57"/>
                  <a:pt x="60" y="57"/>
                </a:cubicBezTo>
                <a:cubicBezTo>
                  <a:pt x="86" y="31"/>
                  <a:pt x="86" y="31"/>
                  <a:pt x="86" y="31"/>
                </a:cubicBezTo>
                <a:cubicBezTo>
                  <a:pt x="88" y="29"/>
                  <a:pt x="88" y="27"/>
                  <a:pt x="86" y="25"/>
                </a:cubicBezTo>
                <a:close/>
                <a:moveTo>
                  <a:pt x="102" y="41"/>
                </a:moveTo>
                <a:cubicBezTo>
                  <a:pt x="100" y="39"/>
                  <a:pt x="98" y="39"/>
                  <a:pt x="97" y="41"/>
                </a:cubicBezTo>
                <a:cubicBezTo>
                  <a:pt x="86" y="51"/>
                  <a:pt x="86" y="51"/>
                  <a:pt x="86" y="51"/>
                </a:cubicBezTo>
                <a:cubicBezTo>
                  <a:pt x="85" y="52"/>
                  <a:pt x="85" y="55"/>
                  <a:pt x="86" y="56"/>
                </a:cubicBezTo>
                <a:cubicBezTo>
                  <a:pt x="87" y="57"/>
                  <a:pt x="88" y="57"/>
                  <a:pt x="89" y="57"/>
                </a:cubicBezTo>
                <a:cubicBezTo>
                  <a:pt x="90" y="57"/>
                  <a:pt x="91" y="57"/>
                  <a:pt x="91" y="56"/>
                </a:cubicBezTo>
                <a:cubicBezTo>
                  <a:pt x="102" y="46"/>
                  <a:pt x="102" y="46"/>
                  <a:pt x="102" y="46"/>
                </a:cubicBezTo>
                <a:cubicBezTo>
                  <a:pt x="103" y="44"/>
                  <a:pt x="103" y="42"/>
                  <a:pt x="102" y="4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9" name="Freeform 119">
            <a:extLst>
              <a:ext uri="{FF2B5EF4-FFF2-40B4-BE49-F238E27FC236}">
                <a16:creationId xmlns:a16="http://schemas.microsoft.com/office/drawing/2014/main" xmlns="" id="{0FC931AD-BBF5-4359-BEB3-BFB7EAB3EA05}"/>
              </a:ext>
            </a:extLst>
          </p:cNvPr>
          <p:cNvSpPr>
            <a:spLocks noEditPoints="1"/>
          </p:cNvSpPr>
          <p:nvPr/>
        </p:nvSpPr>
        <p:spPr bwMode="auto">
          <a:xfrm>
            <a:off x="7296150" y="992188"/>
            <a:ext cx="466725" cy="554038"/>
          </a:xfrm>
          <a:custGeom>
            <a:avLst/>
            <a:gdLst>
              <a:gd name="T0" fmla="*/ 131 w 137"/>
              <a:gd name="T1" fmla="*/ 3 h 161"/>
              <a:gd name="T2" fmla="*/ 119 w 137"/>
              <a:gd name="T3" fmla="*/ 2 h 161"/>
              <a:gd name="T4" fmla="*/ 51 w 137"/>
              <a:gd name="T5" fmla="*/ 27 h 161"/>
              <a:gd name="T6" fmla="*/ 42 w 137"/>
              <a:gd name="T7" fmla="*/ 40 h 161"/>
              <a:gd name="T8" fmla="*/ 42 w 137"/>
              <a:gd name="T9" fmla="*/ 116 h 161"/>
              <a:gd name="T10" fmla="*/ 27 w 137"/>
              <a:gd name="T11" fmla="*/ 113 h 161"/>
              <a:gd name="T12" fmla="*/ 10 w 137"/>
              <a:gd name="T13" fmla="*/ 122 h 161"/>
              <a:gd name="T14" fmla="*/ 1 w 137"/>
              <a:gd name="T15" fmla="*/ 139 h 161"/>
              <a:gd name="T16" fmla="*/ 6 w 137"/>
              <a:gd name="T17" fmla="*/ 156 h 161"/>
              <a:gd name="T18" fmla="*/ 19 w 137"/>
              <a:gd name="T19" fmla="*/ 161 h 161"/>
              <a:gd name="T20" fmla="*/ 23 w 137"/>
              <a:gd name="T21" fmla="*/ 161 h 161"/>
              <a:gd name="T22" fmla="*/ 40 w 137"/>
              <a:gd name="T23" fmla="*/ 152 h 161"/>
              <a:gd name="T24" fmla="*/ 49 w 137"/>
              <a:gd name="T25" fmla="*/ 135 h 161"/>
              <a:gd name="T26" fmla="*/ 49 w 137"/>
              <a:gd name="T27" fmla="*/ 132 h 161"/>
              <a:gd name="T28" fmla="*/ 49 w 137"/>
              <a:gd name="T29" fmla="*/ 65 h 161"/>
              <a:gd name="T30" fmla="*/ 129 w 137"/>
              <a:gd name="T31" fmla="*/ 36 h 161"/>
              <a:gd name="T32" fmla="*/ 129 w 137"/>
              <a:gd name="T33" fmla="*/ 84 h 161"/>
              <a:gd name="T34" fmla="*/ 115 w 137"/>
              <a:gd name="T35" fmla="*/ 81 h 161"/>
              <a:gd name="T36" fmla="*/ 98 w 137"/>
              <a:gd name="T37" fmla="*/ 90 h 161"/>
              <a:gd name="T38" fmla="*/ 89 w 137"/>
              <a:gd name="T39" fmla="*/ 107 h 161"/>
              <a:gd name="T40" fmla="*/ 94 w 137"/>
              <a:gd name="T41" fmla="*/ 124 h 161"/>
              <a:gd name="T42" fmla="*/ 107 w 137"/>
              <a:gd name="T43" fmla="*/ 129 h 161"/>
              <a:gd name="T44" fmla="*/ 110 w 137"/>
              <a:gd name="T45" fmla="*/ 128 h 161"/>
              <a:gd name="T46" fmla="*/ 128 w 137"/>
              <a:gd name="T47" fmla="*/ 119 h 161"/>
              <a:gd name="T48" fmla="*/ 137 w 137"/>
              <a:gd name="T49" fmla="*/ 102 h 161"/>
              <a:gd name="T50" fmla="*/ 137 w 137"/>
              <a:gd name="T51" fmla="*/ 15 h 161"/>
              <a:gd name="T52" fmla="*/ 131 w 137"/>
              <a:gd name="T53" fmla="*/ 3 h 161"/>
              <a:gd name="T54" fmla="*/ 42 w 137"/>
              <a:gd name="T55" fmla="*/ 131 h 161"/>
              <a:gd name="T56" fmla="*/ 42 w 137"/>
              <a:gd name="T57" fmla="*/ 134 h 161"/>
              <a:gd name="T58" fmla="*/ 35 w 137"/>
              <a:gd name="T59" fmla="*/ 147 h 161"/>
              <a:gd name="T60" fmla="*/ 22 w 137"/>
              <a:gd name="T61" fmla="*/ 153 h 161"/>
              <a:gd name="T62" fmla="*/ 11 w 137"/>
              <a:gd name="T63" fmla="*/ 151 h 161"/>
              <a:gd name="T64" fmla="*/ 9 w 137"/>
              <a:gd name="T65" fmla="*/ 140 h 161"/>
              <a:gd name="T66" fmla="*/ 15 w 137"/>
              <a:gd name="T67" fmla="*/ 127 h 161"/>
              <a:gd name="T68" fmla="*/ 28 w 137"/>
              <a:gd name="T69" fmla="*/ 120 h 161"/>
              <a:gd name="T70" fmla="*/ 31 w 137"/>
              <a:gd name="T71" fmla="*/ 120 h 161"/>
              <a:gd name="T72" fmla="*/ 39 w 137"/>
              <a:gd name="T73" fmla="*/ 123 h 161"/>
              <a:gd name="T74" fmla="*/ 42 w 137"/>
              <a:gd name="T75" fmla="*/ 131 h 161"/>
              <a:gd name="T76" fmla="*/ 42 w 137"/>
              <a:gd name="T77" fmla="*/ 131 h 161"/>
              <a:gd name="T78" fmla="*/ 129 w 137"/>
              <a:gd name="T79" fmla="*/ 28 h 161"/>
              <a:gd name="T80" fmla="*/ 49 w 137"/>
              <a:gd name="T81" fmla="*/ 57 h 161"/>
              <a:gd name="T82" fmla="*/ 49 w 137"/>
              <a:gd name="T83" fmla="*/ 40 h 161"/>
              <a:gd name="T84" fmla="*/ 53 w 137"/>
              <a:gd name="T85" fmla="*/ 34 h 161"/>
              <a:gd name="T86" fmla="*/ 121 w 137"/>
              <a:gd name="T87" fmla="*/ 9 h 161"/>
              <a:gd name="T88" fmla="*/ 127 w 137"/>
              <a:gd name="T89" fmla="*/ 9 h 161"/>
              <a:gd name="T90" fmla="*/ 129 w 137"/>
              <a:gd name="T91" fmla="*/ 15 h 161"/>
              <a:gd name="T92" fmla="*/ 129 w 137"/>
              <a:gd name="T93" fmla="*/ 28 h 161"/>
              <a:gd name="T94" fmla="*/ 129 w 137"/>
              <a:gd name="T95" fmla="*/ 99 h 161"/>
              <a:gd name="T96" fmla="*/ 129 w 137"/>
              <a:gd name="T97" fmla="*/ 101 h 161"/>
              <a:gd name="T98" fmla="*/ 122 w 137"/>
              <a:gd name="T99" fmla="*/ 114 h 161"/>
              <a:gd name="T100" fmla="*/ 109 w 137"/>
              <a:gd name="T101" fmla="*/ 121 h 161"/>
              <a:gd name="T102" fmla="*/ 99 w 137"/>
              <a:gd name="T103" fmla="*/ 118 h 161"/>
              <a:gd name="T104" fmla="*/ 96 w 137"/>
              <a:gd name="T105" fmla="*/ 108 h 161"/>
              <a:gd name="T106" fmla="*/ 103 w 137"/>
              <a:gd name="T107" fmla="*/ 95 h 161"/>
              <a:gd name="T108" fmla="*/ 116 w 137"/>
              <a:gd name="T109" fmla="*/ 88 h 161"/>
              <a:gd name="T110" fmla="*/ 119 w 137"/>
              <a:gd name="T111" fmla="*/ 88 h 161"/>
              <a:gd name="T112" fmla="*/ 126 w 137"/>
              <a:gd name="T113" fmla="*/ 91 h 161"/>
              <a:gd name="T114" fmla="*/ 129 w 137"/>
              <a:gd name="T115" fmla="*/ 99 h 161"/>
              <a:gd name="T116" fmla="*/ 129 w 137"/>
              <a:gd name="T117" fmla="*/ 99 h 1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137" h="161">
                <a:moveTo>
                  <a:pt x="131" y="3"/>
                </a:moveTo>
                <a:cubicBezTo>
                  <a:pt x="127" y="1"/>
                  <a:pt x="123" y="0"/>
                  <a:pt x="119" y="2"/>
                </a:cubicBezTo>
                <a:cubicBezTo>
                  <a:pt x="51" y="27"/>
                  <a:pt x="51" y="27"/>
                  <a:pt x="51" y="27"/>
                </a:cubicBezTo>
                <a:cubicBezTo>
                  <a:pt x="45" y="29"/>
                  <a:pt x="42" y="34"/>
                  <a:pt x="42" y="40"/>
                </a:cubicBezTo>
                <a:cubicBezTo>
                  <a:pt x="42" y="116"/>
                  <a:pt x="42" y="116"/>
                  <a:pt x="42" y="116"/>
                </a:cubicBezTo>
                <a:cubicBezTo>
                  <a:pt x="38" y="113"/>
                  <a:pt x="33" y="112"/>
                  <a:pt x="27" y="113"/>
                </a:cubicBezTo>
                <a:cubicBezTo>
                  <a:pt x="21" y="114"/>
                  <a:pt x="15" y="117"/>
                  <a:pt x="10" y="122"/>
                </a:cubicBezTo>
                <a:cubicBezTo>
                  <a:pt x="5" y="127"/>
                  <a:pt x="2" y="133"/>
                  <a:pt x="1" y="139"/>
                </a:cubicBezTo>
                <a:cubicBezTo>
                  <a:pt x="0" y="146"/>
                  <a:pt x="2" y="152"/>
                  <a:pt x="6" y="156"/>
                </a:cubicBezTo>
                <a:cubicBezTo>
                  <a:pt x="10" y="159"/>
                  <a:pt x="14" y="161"/>
                  <a:pt x="19" y="161"/>
                </a:cubicBezTo>
                <a:cubicBezTo>
                  <a:pt x="20" y="161"/>
                  <a:pt x="22" y="161"/>
                  <a:pt x="23" y="161"/>
                </a:cubicBezTo>
                <a:cubicBezTo>
                  <a:pt x="29" y="160"/>
                  <a:pt x="35" y="157"/>
                  <a:pt x="40" y="152"/>
                </a:cubicBezTo>
                <a:cubicBezTo>
                  <a:pt x="45" y="147"/>
                  <a:pt x="48" y="141"/>
                  <a:pt x="49" y="135"/>
                </a:cubicBezTo>
                <a:cubicBezTo>
                  <a:pt x="49" y="134"/>
                  <a:pt x="49" y="133"/>
                  <a:pt x="49" y="132"/>
                </a:cubicBezTo>
                <a:cubicBezTo>
                  <a:pt x="49" y="132"/>
                  <a:pt x="49" y="65"/>
                  <a:pt x="49" y="65"/>
                </a:cubicBezTo>
                <a:cubicBezTo>
                  <a:pt x="129" y="36"/>
                  <a:pt x="129" y="36"/>
                  <a:pt x="129" y="36"/>
                </a:cubicBezTo>
                <a:cubicBezTo>
                  <a:pt x="129" y="84"/>
                  <a:pt x="129" y="84"/>
                  <a:pt x="129" y="84"/>
                </a:cubicBezTo>
                <a:cubicBezTo>
                  <a:pt x="126" y="81"/>
                  <a:pt x="121" y="80"/>
                  <a:pt x="115" y="81"/>
                </a:cubicBezTo>
                <a:cubicBezTo>
                  <a:pt x="109" y="82"/>
                  <a:pt x="103" y="85"/>
                  <a:pt x="98" y="90"/>
                </a:cubicBezTo>
                <a:cubicBezTo>
                  <a:pt x="93" y="95"/>
                  <a:pt x="90" y="101"/>
                  <a:pt x="89" y="107"/>
                </a:cubicBezTo>
                <a:cubicBezTo>
                  <a:pt x="88" y="114"/>
                  <a:pt x="90" y="119"/>
                  <a:pt x="94" y="124"/>
                </a:cubicBezTo>
                <a:cubicBezTo>
                  <a:pt x="97" y="127"/>
                  <a:pt x="102" y="129"/>
                  <a:pt x="107" y="129"/>
                </a:cubicBezTo>
                <a:cubicBezTo>
                  <a:pt x="108" y="129"/>
                  <a:pt x="109" y="129"/>
                  <a:pt x="110" y="128"/>
                </a:cubicBezTo>
                <a:cubicBezTo>
                  <a:pt x="117" y="128"/>
                  <a:pt x="123" y="124"/>
                  <a:pt x="128" y="119"/>
                </a:cubicBezTo>
                <a:cubicBezTo>
                  <a:pt x="133" y="115"/>
                  <a:pt x="136" y="108"/>
                  <a:pt x="137" y="102"/>
                </a:cubicBezTo>
                <a:cubicBezTo>
                  <a:pt x="137" y="101"/>
                  <a:pt x="137" y="15"/>
                  <a:pt x="137" y="15"/>
                </a:cubicBezTo>
                <a:cubicBezTo>
                  <a:pt x="137" y="10"/>
                  <a:pt x="135" y="6"/>
                  <a:pt x="131" y="3"/>
                </a:cubicBezTo>
                <a:close/>
                <a:moveTo>
                  <a:pt x="42" y="131"/>
                </a:moveTo>
                <a:cubicBezTo>
                  <a:pt x="42" y="132"/>
                  <a:pt x="42" y="133"/>
                  <a:pt x="42" y="134"/>
                </a:cubicBezTo>
                <a:cubicBezTo>
                  <a:pt x="41" y="138"/>
                  <a:pt x="38" y="143"/>
                  <a:pt x="35" y="147"/>
                </a:cubicBezTo>
                <a:cubicBezTo>
                  <a:pt x="31" y="150"/>
                  <a:pt x="26" y="153"/>
                  <a:pt x="22" y="153"/>
                </a:cubicBezTo>
                <a:cubicBezTo>
                  <a:pt x="17" y="154"/>
                  <a:pt x="14" y="153"/>
                  <a:pt x="11" y="151"/>
                </a:cubicBezTo>
                <a:cubicBezTo>
                  <a:pt x="9" y="148"/>
                  <a:pt x="8" y="145"/>
                  <a:pt x="9" y="140"/>
                </a:cubicBezTo>
                <a:cubicBezTo>
                  <a:pt x="9" y="136"/>
                  <a:pt x="12" y="131"/>
                  <a:pt x="15" y="127"/>
                </a:cubicBezTo>
                <a:cubicBezTo>
                  <a:pt x="19" y="124"/>
                  <a:pt x="24" y="121"/>
                  <a:pt x="28" y="120"/>
                </a:cubicBezTo>
                <a:cubicBezTo>
                  <a:pt x="29" y="120"/>
                  <a:pt x="30" y="120"/>
                  <a:pt x="31" y="120"/>
                </a:cubicBezTo>
                <a:cubicBezTo>
                  <a:pt x="34" y="120"/>
                  <a:pt x="37" y="121"/>
                  <a:pt x="39" y="123"/>
                </a:cubicBezTo>
                <a:cubicBezTo>
                  <a:pt x="41" y="125"/>
                  <a:pt x="42" y="128"/>
                  <a:pt x="42" y="131"/>
                </a:cubicBezTo>
                <a:cubicBezTo>
                  <a:pt x="42" y="131"/>
                  <a:pt x="42" y="131"/>
                  <a:pt x="42" y="131"/>
                </a:cubicBezTo>
                <a:close/>
                <a:moveTo>
                  <a:pt x="129" y="28"/>
                </a:moveTo>
                <a:cubicBezTo>
                  <a:pt x="49" y="57"/>
                  <a:pt x="49" y="57"/>
                  <a:pt x="49" y="57"/>
                </a:cubicBezTo>
                <a:cubicBezTo>
                  <a:pt x="49" y="40"/>
                  <a:pt x="49" y="40"/>
                  <a:pt x="49" y="40"/>
                </a:cubicBezTo>
                <a:cubicBezTo>
                  <a:pt x="49" y="37"/>
                  <a:pt x="51" y="35"/>
                  <a:pt x="53" y="34"/>
                </a:cubicBezTo>
                <a:cubicBezTo>
                  <a:pt x="121" y="9"/>
                  <a:pt x="121" y="9"/>
                  <a:pt x="121" y="9"/>
                </a:cubicBezTo>
                <a:cubicBezTo>
                  <a:pt x="123" y="8"/>
                  <a:pt x="125" y="8"/>
                  <a:pt x="127" y="9"/>
                </a:cubicBezTo>
                <a:cubicBezTo>
                  <a:pt x="129" y="11"/>
                  <a:pt x="129" y="12"/>
                  <a:pt x="129" y="15"/>
                </a:cubicBezTo>
                <a:lnTo>
                  <a:pt x="129" y="28"/>
                </a:lnTo>
                <a:close/>
                <a:moveTo>
                  <a:pt x="129" y="99"/>
                </a:moveTo>
                <a:cubicBezTo>
                  <a:pt x="129" y="100"/>
                  <a:pt x="129" y="100"/>
                  <a:pt x="129" y="101"/>
                </a:cubicBezTo>
                <a:cubicBezTo>
                  <a:pt x="129" y="106"/>
                  <a:pt x="126" y="110"/>
                  <a:pt x="122" y="114"/>
                </a:cubicBezTo>
                <a:cubicBezTo>
                  <a:pt x="119" y="118"/>
                  <a:pt x="114" y="121"/>
                  <a:pt x="109" y="121"/>
                </a:cubicBezTo>
                <a:cubicBezTo>
                  <a:pt x="105" y="122"/>
                  <a:pt x="102" y="121"/>
                  <a:pt x="99" y="118"/>
                </a:cubicBezTo>
                <a:cubicBezTo>
                  <a:pt x="97" y="116"/>
                  <a:pt x="96" y="112"/>
                  <a:pt x="96" y="108"/>
                </a:cubicBezTo>
                <a:cubicBezTo>
                  <a:pt x="97" y="103"/>
                  <a:pt x="99" y="99"/>
                  <a:pt x="103" y="95"/>
                </a:cubicBezTo>
                <a:cubicBezTo>
                  <a:pt x="107" y="91"/>
                  <a:pt x="112" y="89"/>
                  <a:pt x="116" y="88"/>
                </a:cubicBezTo>
                <a:cubicBezTo>
                  <a:pt x="117" y="88"/>
                  <a:pt x="118" y="88"/>
                  <a:pt x="119" y="88"/>
                </a:cubicBezTo>
                <a:cubicBezTo>
                  <a:pt x="122" y="88"/>
                  <a:pt x="125" y="89"/>
                  <a:pt x="126" y="91"/>
                </a:cubicBezTo>
                <a:cubicBezTo>
                  <a:pt x="128" y="93"/>
                  <a:pt x="129" y="96"/>
                  <a:pt x="129" y="99"/>
                </a:cubicBezTo>
                <a:cubicBezTo>
                  <a:pt x="129" y="99"/>
                  <a:pt x="129" y="99"/>
                  <a:pt x="129" y="9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0" name="Freeform 120">
            <a:extLst>
              <a:ext uri="{FF2B5EF4-FFF2-40B4-BE49-F238E27FC236}">
                <a16:creationId xmlns:a16="http://schemas.microsoft.com/office/drawing/2014/main" xmlns="" id="{80D2F86C-D089-422E-BEAD-CD9DC8CC1983}"/>
              </a:ext>
            </a:extLst>
          </p:cNvPr>
          <p:cNvSpPr>
            <a:spLocks noEditPoints="1"/>
          </p:cNvSpPr>
          <p:nvPr/>
        </p:nvSpPr>
        <p:spPr bwMode="auto">
          <a:xfrm>
            <a:off x="7248525" y="1590675"/>
            <a:ext cx="566738" cy="560388"/>
          </a:xfrm>
          <a:custGeom>
            <a:avLst/>
            <a:gdLst>
              <a:gd name="T0" fmla="*/ 152 w 166"/>
              <a:gd name="T1" fmla="*/ 43 h 163"/>
              <a:gd name="T2" fmla="*/ 104 w 166"/>
              <a:gd name="T3" fmla="*/ 6 h 163"/>
              <a:gd name="T4" fmla="*/ 43 w 166"/>
              <a:gd name="T5" fmla="*/ 14 h 163"/>
              <a:gd name="T6" fmla="*/ 6 w 166"/>
              <a:gd name="T7" fmla="*/ 62 h 163"/>
              <a:gd name="T8" fmla="*/ 14 w 166"/>
              <a:gd name="T9" fmla="*/ 123 h 163"/>
              <a:gd name="T10" fmla="*/ 62 w 166"/>
              <a:gd name="T11" fmla="*/ 160 h 163"/>
              <a:gd name="T12" fmla="*/ 83 w 166"/>
              <a:gd name="T13" fmla="*/ 163 h 163"/>
              <a:gd name="T14" fmla="*/ 123 w 166"/>
              <a:gd name="T15" fmla="*/ 152 h 163"/>
              <a:gd name="T16" fmla="*/ 160 w 166"/>
              <a:gd name="T17" fmla="*/ 104 h 163"/>
              <a:gd name="T18" fmla="*/ 152 w 166"/>
              <a:gd name="T19" fmla="*/ 43 h 163"/>
              <a:gd name="T20" fmla="*/ 152 w 166"/>
              <a:gd name="T21" fmla="*/ 102 h 163"/>
              <a:gd name="T22" fmla="*/ 119 w 166"/>
              <a:gd name="T23" fmla="*/ 145 h 163"/>
              <a:gd name="T24" fmla="*/ 64 w 166"/>
              <a:gd name="T25" fmla="*/ 152 h 163"/>
              <a:gd name="T26" fmla="*/ 21 w 166"/>
              <a:gd name="T27" fmla="*/ 119 h 163"/>
              <a:gd name="T28" fmla="*/ 14 w 166"/>
              <a:gd name="T29" fmla="*/ 64 h 163"/>
              <a:gd name="T30" fmla="*/ 47 w 166"/>
              <a:gd name="T31" fmla="*/ 21 h 163"/>
              <a:gd name="T32" fmla="*/ 102 w 166"/>
              <a:gd name="T33" fmla="*/ 14 h 163"/>
              <a:gd name="T34" fmla="*/ 145 w 166"/>
              <a:gd name="T35" fmla="*/ 47 h 163"/>
              <a:gd name="T36" fmla="*/ 152 w 166"/>
              <a:gd name="T37" fmla="*/ 102 h 1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66" h="163">
                <a:moveTo>
                  <a:pt x="152" y="43"/>
                </a:moveTo>
                <a:cubicBezTo>
                  <a:pt x="142" y="25"/>
                  <a:pt x="124" y="11"/>
                  <a:pt x="104" y="6"/>
                </a:cubicBezTo>
                <a:cubicBezTo>
                  <a:pt x="83" y="0"/>
                  <a:pt x="62" y="3"/>
                  <a:pt x="43" y="14"/>
                </a:cubicBezTo>
                <a:cubicBezTo>
                  <a:pt x="25" y="24"/>
                  <a:pt x="11" y="42"/>
                  <a:pt x="6" y="62"/>
                </a:cubicBezTo>
                <a:cubicBezTo>
                  <a:pt x="0" y="83"/>
                  <a:pt x="3" y="104"/>
                  <a:pt x="14" y="123"/>
                </a:cubicBezTo>
                <a:cubicBezTo>
                  <a:pt x="24" y="141"/>
                  <a:pt x="42" y="155"/>
                  <a:pt x="62" y="160"/>
                </a:cubicBezTo>
                <a:cubicBezTo>
                  <a:pt x="69" y="162"/>
                  <a:pt x="76" y="163"/>
                  <a:pt x="83" y="163"/>
                </a:cubicBezTo>
                <a:cubicBezTo>
                  <a:pt x="97" y="163"/>
                  <a:pt x="111" y="159"/>
                  <a:pt x="123" y="152"/>
                </a:cubicBezTo>
                <a:cubicBezTo>
                  <a:pt x="141" y="142"/>
                  <a:pt x="155" y="124"/>
                  <a:pt x="160" y="104"/>
                </a:cubicBezTo>
                <a:cubicBezTo>
                  <a:pt x="166" y="83"/>
                  <a:pt x="163" y="62"/>
                  <a:pt x="152" y="43"/>
                </a:cubicBezTo>
                <a:close/>
                <a:moveTo>
                  <a:pt x="152" y="102"/>
                </a:moveTo>
                <a:cubicBezTo>
                  <a:pt x="147" y="120"/>
                  <a:pt x="135" y="135"/>
                  <a:pt x="119" y="145"/>
                </a:cubicBezTo>
                <a:cubicBezTo>
                  <a:pt x="102" y="155"/>
                  <a:pt x="83" y="157"/>
                  <a:pt x="64" y="152"/>
                </a:cubicBezTo>
                <a:cubicBezTo>
                  <a:pt x="46" y="147"/>
                  <a:pt x="31" y="135"/>
                  <a:pt x="21" y="119"/>
                </a:cubicBezTo>
                <a:cubicBezTo>
                  <a:pt x="11" y="102"/>
                  <a:pt x="9" y="83"/>
                  <a:pt x="14" y="64"/>
                </a:cubicBezTo>
                <a:cubicBezTo>
                  <a:pt x="19" y="46"/>
                  <a:pt x="31" y="31"/>
                  <a:pt x="47" y="21"/>
                </a:cubicBezTo>
                <a:cubicBezTo>
                  <a:pt x="64" y="11"/>
                  <a:pt x="83" y="9"/>
                  <a:pt x="102" y="14"/>
                </a:cubicBezTo>
                <a:cubicBezTo>
                  <a:pt x="120" y="19"/>
                  <a:pt x="135" y="31"/>
                  <a:pt x="145" y="47"/>
                </a:cubicBezTo>
                <a:cubicBezTo>
                  <a:pt x="155" y="64"/>
                  <a:pt x="157" y="83"/>
                  <a:pt x="152" y="10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1" name="Freeform 121">
            <a:extLst>
              <a:ext uri="{FF2B5EF4-FFF2-40B4-BE49-F238E27FC236}">
                <a16:creationId xmlns:a16="http://schemas.microsoft.com/office/drawing/2014/main" xmlns="" id="{D13DD88E-F243-4DF7-B0DB-70B186C08333}"/>
              </a:ext>
            </a:extLst>
          </p:cNvPr>
          <p:cNvSpPr>
            <a:spLocks noEditPoints="1"/>
          </p:cNvSpPr>
          <p:nvPr/>
        </p:nvSpPr>
        <p:spPr bwMode="auto">
          <a:xfrm>
            <a:off x="7400925" y="1762125"/>
            <a:ext cx="201613" cy="227013"/>
          </a:xfrm>
          <a:custGeom>
            <a:avLst/>
            <a:gdLst>
              <a:gd name="T0" fmla="*/ 55 w 59"/>
              <a:gd name="T1" fmla="*/ 26 h 66"/>
              <a:gd name="T2" fmla="*/ 12 w 59"/>
              <a:gd name="T3" fmla="*/ 1 h 66"/>
              <a:gd name="T4" fmla="*/ 4 w 59"/>
              <a:gd name="T5" fmla="*/ 1 h 66"/>
              <a:gd name="T6" fmla="*/ 0 w 59"/>
              <a:gd name="T7" fmla="*/ 8 h 66"/>
              <a:gd name="T8" fmla="*/ 0 w 59"/>
              <a:gd name="T9" fmla="*/ 58 h 66"/>
              <a:gd name="T10" fmla="*/ 4 w 59"/>
              <a:gd name="T11" fmla="*/ 65 h 66"/>
              <a:gd name="T12" fmla="*/ 8 w 59"/>
              <a:gd name="T13" fmla="*/ 66 h 66"/>
              <a:gd name="T14" fmla="*/ 12 w 59"/>
              <a:gd name="T15" fmla="*/ 65 h 66"/>
              <a:gd name="T16" fmla="*/ 55 w 59"/>
              <a:gd name="T17" fmla="*/ 40 h 66"/>
              <a:gd name="T18" fmla="*/ 59 w 59"/>
              <a:gd name="T19" fmla="*/ 33 h 66"/>
              <a:gd name="T20" fmla="*/ 55 w 59"/>
              <a:gd name="T21" fmla="*/ 26 h 66"/>
              <a:gd name="T22" fmla="*/ 8 w 59"/>
              <a:gd name="T23" fmla="*/ 58 h 66"/>
              <a:gd name="T24" fmla="*/ 8 w 59"/>
              <a:gd name="T25" fmla="*/ 8 h 66"/>
              <a:gd name="T26" fmla="*/ 51 w 59"/>
              <a:gd name="T27" fmla="*/ 33 h 66"/>
              <a:gd name="T28" fmla="*/ 8 w 59"/>
              <a:gd name="T29" fmla="*/ 58 h 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59" h="66">
                <a:moveTo>
                  <a:pt x="55" y="26"/>
                </a:moveTo>
                <a:cubicBezTo>
                  <a:pt x="12" y="1"/>
                  <a:pt x="12" y="1"/>
                  <a:pt x="12" y="1"/>
                </a:cubicBezTo>
                <a:cubicBezTo>
                  <a:pt x="10" y="0"/>
                  <a:pt x="7" y="0"/>
                  <a:pt x="4" y="1"/>
                </a:cubicBezTo>
                <a:cubicBezTo>
                  <a:pt x="2" y="2"/>
                  <a:pt x="0" y="5"/>
                  <a:pt x="0" y="8"/>
                </a:cubicBezTo>
                <a:cubicBezTo>
                  <a:pt x="0" y="58"/>
                  <a:pt x="0" y="58"/>
                  <a:pt x="0" y="58"/>
                </a:cubicBezTo>
                <a:cubicBezTo>
                  <a:pt x="0" y="61"/>
                  <a:pt x="2" y="64"/>
                  <a:pt x="4" y="65"/>
                </a:cubicBezTo>
                <a:cubicBezTo>
                  <a:pt x="5" y="66"/>
                  <a:pt x="7" y="66"/>
                  <a:pt x="8" y="66"/>
                </a:cubicBezTo>
                <a:cubicBezTo>
                  <a:pt x="9" y="66"/>
                  <a:pt x="11" y="66"/>
                  <a:pt x="12" y="65"/>
                </a:cubicBezTo>
                <a:cubicBezTo>
                  <a:pt x="55" y="40"/>
                  <a:pt x="55" y="40"/>
                  <a:pt x="55" y="40"/>
                </a:cubicBezTo>
                <a:cubicBezTo>
                  <a:pt x="58" y="38"/>
                  <a:pt x="59" y="36"/>
                  <a:pt x="59" y="33"/>
                </a:cubicBezTo>
                <a:cubicBezTo>
                  <a:pt x="59" y="30"/>
                  <a:pt x="58" y="28"/>
                  <a:pt x="55" y="26"/>
                </a:cubicBezTo>
                <a:close/>
                <a:moveTo>
                  <a:pt x="8" y="58"/>
                </a:moveTo>
                <a:cubicBezTo>
                  <a:pt x="8" y="8"/>
                  <a:pt x="8" y="8"/>
                  <a:pt x="8" y="8"/>
                </a:cubicBezTo>
                <a:cubicBezTo>
                  <a:pt x="51" y="33"/>
                  <a:pt x="51" y="33"/>
                  <a:pt x="51" y="33"/>
                </a:cubicBezTo>
                <a:lnTo>
                  <a:pt x="8" y="5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2" name="Freeform 122">
            <a:extLst>
              <a:ext uri="{FF2B5EF4-FFF2-40B4-BE49-F238E27FC236}">
                <a16:creationId xmlns:a16="http://schemas.microsoft.com/office/drawing/2014/main" xmlns="" id="{93FEAEF7-AEB4-4AF5-8479-7D5E30B1CC94}"/>
              </a:ext>
            </a:extLst>
          </p:cNvPr>
          <p:cNvSpPr>
            <a:spLocks/>
          </p:cNvSpPr>
          <p:nvPr/>
        </p:nvSpPr>
        <p:spPr bwMode="auto">
          <a:xfrm>
            <a:off x="7634288" y="1765300"/>
            <a:ext cx="26988" cy="220663"/>
          </a:xfrm>
          <a:custGeom>
            <a:avLst/>
            <a:gdLst>
              <a:gd name="T0" fmla="*/ 4 w 8"/>
              <a:gd name="T1" fmla="*/ 0 h 64"/>
              <a:gd name="T2" fmla="*/ 0 w 8"/>
              <a:gd name="T3" fmla="*/ 4 h 64"/>
              <a:gd name="T4" fmla="*/ 0 w 8"/>
              <a:gd name="T5" fmla="*/ 60 h 64"/>
              <a:gd name="T6" fmla="*/ 4 w 8"/>
              <a:gd name="T7" fmla="*/ 64 h 64"/>
              <a:gd name="T8" fmla="*/ 8 w 8"/>
              <a:gd name="T9" fmla="*/ 60 h 64"/>
              <a:gd name="T10" fmla="*/ 8 w 8"/>
              <a:gd name="T11" fmla="*/ 4 h 64"/>
              <a:gd name="T12" fmla="*/ 4 w 8"/>
              <a:gd name="T13" fmla="*/ 0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8" h="64">
                <a:moveTo>
                  <a:pt x="4" y="0"/>
                </a:moveTo>
                <a:cubicBezTo>
                  <a:pt x="2" y="0"/>
                  <a:pt x="0" y="2"/>
                  <a:pt x="0" y="4"/>
                </a:cubicBezTo>
                <a:cubicBezTo>
                  <a:pt x="0" y="60"/>
                  <a:pt x="0" y="60"/>
                  <a:pt x="0" y="60"/>
                </a:cubicBezTo>
                <a:cubicBezTo>
                  <a:pt x="0" y="62"/>
                  <a:pt x="2" y="64"/>
                  <a:pt x="4" y="64"/>
                </a:cubicBezTo>
                <a:cubicBezTo>
                  <a:pt x="6" y="64"/>
                  <a:pt x="8" y="62"/>
                  <a:pt x="8" y="60"/>
                </a:cubicBezTo>
                <a:cubicBezTo>
                  <a:pt x="8" y="4"/>
                  <a:pt x="8" y="4"/>
                  <a:pt x="8" y="4"/>
                </a:cubicBezTo>
                <a:cubicBezTo>
                  <a:pt x="8" y="2"/>
                  <a:pt x="6" y="0"/>
                  <a:pt x="4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3" name="Freeform 123">
            <a:extLst>
              <a:ext uri="{FF2B5EF4-FFF2-40B4-BE49-F238E27FC236}">
                <a16:creationId xmlns:a16="http://schemas.microsoft.com/office/drawing/2014/main" xmlns="" id="{BBA8E140-2C0E-492C-8EBF-5345A5E7ABE6}"/>
              </a:ext>
            </a:extLst>
          </p:cNvPr>
          <p:cNvSpPr>
            <a:spLocks noEditPoints="1"/>
          </p:cNvSpPr>
          <p:nvPr/>
        </p:nvSpPr>
        <p:spPr bwMode="auto">
          <a:xfrm>
            <a:off x="7326313" y="2233613"/>
            <a:ext cx="396875" cy="550863"/>
          </a:xfrm>
          <a:custGeom>
            <a:avLst/>
            <a:gdLst>
              <a:gd name="T0" fmla="*/ 58 w 116"/>
              <a:gd name="T1" fmla="*/ 86 h 160"/>
              <a:gd name="T2" fmla="*/ 42 w 116"/>
              <a:gd name="T3" fmla="*/ 102 h 160"/>
              <a:gd name="T4" fmla="*/ 47 w 116"/>
              <a:gd name="T5" fmla="*/ 114 h 160"/>
              <a:gd name="T6" fmla="*/ 47 w 116"/>
              <a:gd name="T7" fmla="*/ 128 h 160"/>
              <a:gd name="T8" fmla="*/ 58 w 116"/>
              <a:gd name="T9" fmla="*/ 139 h 160"/>
              <a:gd name="T10" fmla="*/ 69 w 116"/>
              <a:gd name="T11" fmla="*/ 128 h 160"/>
              <a:gd name="T12" fmla="*/ 69 w 116"/>
              <a:gd name="T13" fmla="*/ 114 h 160"/>
              <a:gd name="T14" fmla="*/ 74 w 116"/>
              <a:gd name="T15" fmla="*/ 102 h 160"/>
              <a:gd name="T16" fmla="*/ 58 w 116"/>
              <a:gd name="T17" fmla="*/ 86 h 160"/>
              <a:gd name="T18" fmla="*/ 64 w 116"/>
              <a:gd name="T19" fmla="*/ 108 h 160"/>
              <a:gd name="T20" fmla="*/ 61 w 116"/>
              <a:gd name="T21" fmla="*/ 114 h 160"/>
              <a:gd name="T22" fmla="*/ 61 w 116"/>
              <a:gd name="T23" fmla="*/ 128 h 160"/>
              <a:gd name="T24" fmla="*/ 58 w 116"/>
              <a:gd name="T25" fmla="*/ 131 h 160"/>
              <a:gd name="T26" fmla="*/ 55 w 116"/>
              <a:gd name="T27" fmla="*/ 128 h 160"/>
              <a:gd name="T28" fmla="*/ 55 w 116"/>
              <a:gd name="T29" fmla="*/ 114 h 160"/>
              <a:gd name="T30" fmla="*/ 52 w 116"/>
              <a:gd name="T31" fmla="*/ 108 h 160"/>
              <a:gd name="T32" fmla="*/ 50 w 116"/>
              <a:gd name="T33" fmla="*/ 102 h 160"/>
              <a:gd name="T34" fmla="*/ 58 w 116"/>
              <a:gd name="T35" fmla="*/ 94 h 160"/>
              <a:gd name="T36" fmla="*/ 66 w 116"/>
              <a:gd name="T37" fmla="*/ 102 h 160"/>
              <a:gd name="T38" fmla="*/ 64 w 116"/>
              <a:gd name="T39" fmla="*/ 108 h 160"/>
              <a:gd name="T40" fmla="*/ 105 w 116"/>
              <a:gd name="T41" fmla="*/ 66 h 160"/>
              <a:gd name="T42" fmla="*/ 93 w 116"/>
              <a:gd name="T43" fmla="*/ 66 h 160"/>
              <a:gd name="T44" fmla="*/ 93 w 116"/>
              <a:gd name="T45" fmla="*/ 35 h 160"/>
              <a:gd name="T46" fmla="*/ 58 w 116"/>
              <a:gd name="T47" fmla="*/ 0 h 160"/>
              <a:gd name="T48" fmla="*/ 23 w 116"/>
              <a:gd name="T49" fmla="*/ 35 h 160"/>
              <a:gd name="T50" fmla="*/ 23 w 116"/>
              <a:gd name="T51" fmla="*/ 66 h 160"/>
              <a:gd name="T52" fmla="*/ 12 w 116"/>
              <a:gd name="T53" fmla="*/ 66 h 160"/>
              <a:gd name="T54" fmla="*/ 0 w 116"/>
              <a:gd name="T55" fmla="*/ 77 h 160"/>
              <a:gd name="T56" fmla="*/ 0 w 116"/>
              <a:gd name="T57" fmla="*/ 148 h 160"/>
              <a:gd name="T58" fmla="*/ 12 w 116"/>
              <a:gd name="T59" fmla="*/ 160 h 160"/>
              <a:gd name="T60" fmla="*/ 105 w 116"/>
              <a:gd name="T61" fmla="*/ 160 h 160"/>
              <a:gd name="T62" fmla="*/ 116 w 116"/>
              <a:gd name="T63" fmla="*/ 148 h 160"/>
              <a:gd name="T64" fmla="*/ 116 w 116"/>
              <a:gd name="T65" fmla="*/ 77 h 160"/>
              <a:gd name="T66" fmla="*/ 105 w 116"/>
              <a:gd name="T67" fmla="*/ 66 h 160"/>
              <a:gd name="T68" fmla="*/ 31 w 116"/>
              <a:gd name="T69" fmla="*/ 35 h 160"/>
              <a:gd name="T70" fmla="*/ 58 w 116"/>
              <a:gd name="T71" fmla="*/ 8 h 160"/>
              <a:gd name="T72" fmla="*/ 85 w 116"/>
              <a:gd name="T73" fmla="*/ 35 h 160"/>
              <a:gd name="T74" fmla="*/ 85 w 116"/>
              <a:gd name="T75" fmla="*/ 66 h 160"/>
              <a:gd name="T76" fmla="*/ 31 w 116"/>
              <a:gd name="T77" fmla="*/ 66 h 160"/>
              <a:gd name="T78" fmla="*/ 31 w 116"/>
              <a:gd name="T79" fmla="*/ 35 h 160"/>
              <a:gd name="T80" fmla="*/ 108 w 116"/>
              <a:gd name="T81" fmla="*/ 148 h 160"/>
              <a:gd name="T82" fmla="*/ 108 w 116"/>
              <a:gd name="T83" fmla="*/ 148 h 160"/>
              <a:gd name="T84" fmla="*/ 105 w 116"/>
              <a:gd name="T85" fmla="*/ 152 h 160"/>
              <a:gd name="T86" fmla="*/ 12 w 116"/>
              <a:gd name="T87" fmla="*/ 152 h 160"/>
              <a:gd name="T88" fmla="*/ 8 w 116"/>
              <a:gd name="T89" fmla="*/ 148 h 160"/>
              <a:gd name="T90" fmla="*/ 8 w 116"/>
              <a:gd name="T91" fmla="*/ 77 h 160"/>
              <a:gd name="T92" fmla="*/ 12 w 116"/>
              <a:gd name="T93" fmla="*/ 73 h 160"/>
              <a:gd name="T94" fmla="*/ 105 w 116"/>
              <a:gd name="T95" fmla="*/ 73 h 160"/>
              <a:gd name="T96" fmla="*/ 108 w 116"/>
              <a:gd name="T97" fmla="*/ 77 h 160"/>
              <a:gd name="T98" fmla="*/ 108 w 116"/>
              <a:gd name="T99" fmla="*/ 148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16" h="160">
                <a:moveTo>
                  <a:pt x="58" y="86"/>
                </a:moveTo>
                <a:cubicBezTo>
                  <a:pt x="49" y="86"/>
                  <a:pt x="42" y="94"/>
                  <a:pt x="42" y="102"/>
                </a:cubicBezTo>
                <a:cubicBezTo>
                  <a:pt x="42" y="107"/>
                  <a:pt x="44" y="111"/>
                  <a:pt x="47" y="114"/>
                </a:cubicBezTo>
                <a:cubicBezTo>
                  <a:pt x="47" y="128"/>
                  <a:pt x="47" y="128"/>
                  <a:pt x="47" y="128"/>
                </a:cubicBezTo>
                <a:cubicBezTo>
                  <a:pt x="47" y="134"/>
                  <a:pt x="52" y="139"/>
                  <a:pt x="58" y="139"/>
                </a:cubicBezTo>
                <a:cubicBezTo>
                  <a:pt x="64" y="139"/>
                  <a:pt x="69" y="134"/>
                  <a:pt x="69" y="128"/>
                </a:cubicBezTo>
                <a:cubicBezTo>
                  <a:pt x="69" y="114"/>
                  <a:pt x="69" y="114"/>
                  <a:pt x="69" y="114"/>
                </a:cubicBezTo>
                <a:cubicBezTo>
                  <a:pt x="72" y="111"/>
                  <a:pt x="74" y="107"/>
                  <a:pt x="74" y="102"/>
                </a:cubicBezTo>
                <a:cubicBezTo>
                  <a:pt x="74" y="94"/>
                  <a:pt x="67" y="86"/>
                  <a:pt x="58" y="86"/>
                </a:cubicBezTo>
                <a:close/>
                <a:moveTo>
                  <a:pt x="64" y="108"/>
                </a:moveTo>
                <a:cubicBezTo>
                  <a:pt x="62" y="110"/>
                  <a:pt x="61" y="112"/>
                  <a:pt x="61" y="114"/>
                </a:cubicBezTo>
                <a:cubicBezTo>
                  <a:pt x="61" y="128"/>
                  <a:pt x="61" y="128"/>
                  <a:pt x="61" y="128"/>
                </a:cubicBezTo>
                <a:cubicBezTo>
                  <a:pt x="61" y="130"/>
                  <a:pt x="60" y="131"/>
                  <a:pt x="58" y="131"/>
                </a:cubicBezTo>
                <a:cubicBezTo>
                  <a:pt x="56" y="131"/>
                  <a:pt x="55" y="130"/>
                  <a:pt x="55" y="128"/>
                </a:cubicBezTo>
                <a:cubicBezTo>
                  <a:pt x="55" y="114"/>
                  <a:pt x="55" y="114"/>
                  <a:pt x="55" y="114"/>
                </a:cubicBezTo>
                <a:cubicBezTo>
                  <a:pt x="55" y="112"/>
                  <a:pt x="54" y="110"/>
                  <a:pt x="52" y="108"/>
                </a:cubicBezTo>
                <a:cubicBezTo>
                  <a:pt x="51" y="107"/>
                  <a:pt x="50" y="105"/>
                  <a:pt x="50" y="102"/>
                </a:cubicBezTo>
                <a:cubicBezTo>
                  <a:pt x="50" y="98"/>
                  <a:pt x="54" y="94"/>
                  <a:pt x="58" y="94"/>
                </a:cubicBezTo>
                <a:cubicBezTo>
                  <a:pt x="63" y="94"/>
                  <a:pt x="66" y="98"/>
                  <a:pt x="66" y="102"/>
                </a:cubicBezTo>
                <a:cubicBezTo>
                  <a:pt x="66" y="105"/>
                  <a:pt x="65" y="107"/>
                  <a:pt x="64" y="108"/>
                </a:cubicBezTo>
                <a:close/>
                <a:moveTo>
                  <a:pt x="105" y="66"/>
                </a:moveTo>
                <a:cubicBezTo>
                  <a:pt x="93" y="66"/>
                  <a:pt x="93" y="66"/>
                  <a:pt x="93" y="66"/>
                </a:cubicBezTo>
                <a:cubicBezTo>
                  <a:pt x="93" y="35"/>
                  <a:pt x="93" y="35"/>
                  <a:pt x="93" y="35"/>
                </a:cubicBezTo>
                <a:cubicBezTo>
                  <a:pt x="93" y="16"/>
                  <a:pt x="77" y="0"/>
                  <a:pt x="58" y="0"/>
                </a:cubicBezTo>
                <a:cubicBezTo>
                  <a:pt x="39" y="0"/>
                  <a:pt x="23" y="16"/>
                  <a:pt x="23" y="35"/>
                </a:cubicBezTo>
                <a:cubicBezTo>
                  <a:pt x="23" y="66"/>
                  <a:pt x="23" y="66"/>
                  <a:pt x="23" y="66"/>
                </a:cubicBezTo>
                <a:cubicBezTo>
                  <a:pt x="12" y="66"/>
                  <a:pt x="12" y="66"/>
                  <a:pt x="12" y="66"/>
                </a:cubicBezTo>
                <a:cubicBezTo>
                  <a:pt x="5" y="66"/>
                  <a:pt x="0" y="71"/>
                  <a:pt x="0" y="77"/>
                </a:cubicBezTo>
                <a:cubicBezTo>
                  <a:pt x="0" y="148"/>
                  <a:pt x="0" y="148"/>
                  <a:pt x="0" y="148"/>
                </a:cubicBezTo>
                <a:cubicBezTo>
                  <a:pt x="0" y="155"/>
                  <a:pt x="5" y="160"/>
                  <a:pt x="12" y="160"/>
                </a:cubicBezTo>
                <a:cubicBezTo>
                  <a:pt x="105" y="160"/>
                  <a:pt x="105" y="160"/>
                  <a:pt x="105" y="160"/>
                </a:cubicBezTo>
                <a:cubicBezTo>
                  <a:pt x="111" y="160"/>
                  <a:pt x="116" y="155"/>
                  <a:pt x="116" y="148"/>
                </a:cubicBezTo>
                <a:cubicBezTo>
                  <a:pt x="116" y="77"/>
                  <a:pt x="116" y="77"/>
                  <a:pt x="116" y="77"/>
                </a:cubicBezTo>
                <a:cubicBezTo>
                  <a:pt x="116" y="71"/>
                  <a:pt x="111" y="66"/>
                  <a:pt x="105" y="66"/>
                </a:cubicBezTo>
                <a:close/>
                <a:moveTo>
                  <a:pt x="31" y="35"/>
                </a:moveTo>
                <a:cubicBezTo>
                  <a:pt x="31" y="20"/>
                  <a:pt x="43" y="8"/>
                  <a:pt x="58" y="8"/>
                </a:cubicBezTo>
                <a:cubicBezTo>
                  <a:pt x="73" y="8"/>
                  <a:pt x="85" y="20"/>
                  <a:pt x="85" y="35"/>
                </a:cubicBezTo>
                <a:cubicBezTo>
                  <a:pt x="85" y="66"/>
                  <a:pt x="85" y="66"/>
                  <a:pt x="85" y="66"/>
                </a:cubicBezTo>
                <a:cubicBezTo>
                  <a:pt x="31" y="66"/>
                  <a:pt x="31" y="66"/>
                  <a:pt x="31" y="66"/>
                </a:cubicBezTo>
                <a:lnTo>
                  <a:pt x="31" y="35"/>
                </a:lnTo>
                <a:close/>
                <a:moveTo>
                  <a:pt x="108" y="148"/>
                </a:moveTo>
                <a:cubicBezTo>
                  <a:pt x="108" y="148"/>
                  <a:pt x="108" y="148"/>
                  <a:pt x="108" y="148"/>
                </a:cubicBezTo>
                <a:cubicBezTo>
                  <a:pt x="108" y="151"/>
                  <a:pt x="107" y="152"/>
                  <a:pt x="105" y="152"/>
                </a:cubicBezTo>
                <a:cubicBezTo>
                  <a:pt x="12" y="152"/>
                  <a:pt x="12" y="152"/>
                  <a:pt x="12" y="152"/>
                </a:cubicBezTo>
                <a:cubicBezTo>
                  <a:pt x="9" y="152"/>
                  <a:pt x="8" y="151"/>
                  <a:pt x="8" y="148"/>
                </a:cubicBezTo>
                <a:cubicBezTo>
                  <a:pt x="8" y="77"/>
                  <a:pt x="8" y="77"/>
                  <a:pt x="8" y="77"/>
                </a:cubicBezTo>
                <a:cubicBezTo>
                  <a:pt x="8" y="75"/>
                  <a:pt x="9" y="73"/>
                  <a:pt x="12" y="73"/>
                </a:cubicBezTo>
                <a:cubicBezTo>
                  <a:pt x="105" y="73"/>
                  <a:pt x="105" y="73"/>
                  <a:pt x="105" y="73"/>
                </a:cubicBezTo>
                <a:cubicBezTo>
                  <a:pt x="107" y="73"/>
                  <a:pt x="108" y="75"/>
                  <a:pt x="108" y="77"/>
                </a:cubicBezTo>
                <a:lnTo>
                  <a:pt x="108" y="14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4" name="Freeform 124">
            <a:extLst>
              <a:ext uri="{FF2B5EF4-FFF2-40B4-BE49-F238E27FC236}">
                <a16:creationId xmlns:a16="http://schemas.microsoft.com/office/drawing/2014/main" xmlns="" id="{66B07CCA-9388-4284-BA9B-31E4DEA0AFF6}"/>
              </a:ext>
            </a:extLst>
          </p:cNvPr>
          <p:cNvSpPr>
            <a:spLocks noEditPoints="1"/>
          </p:cNvSpPr>
          <p:nvPr/>
        </p:nvSpPr>
        <p:spPr bwMode="auto">
          <a:xfrm>
            <a:off x="7326313" y="2852738"/>
            <a:ext cx="396875" cy="550863"/>
          </a:xfrm>
          <a:custGeom>
            <a:avLst/>
            <a:gdLst>
              <a:gd name="T0" fmla="*/ 58 w 116"/>
              <a:gd name="T1" fmla="*/ 86 h 160"/>
              <a:gd name="T2" fmla="*/ 42 w 116"/>
              <a:gd name="T3" fmla="*/ 102 h 160"/>
              <a:gd name="T4" fmla="*/ 47 w 116"/>
              <a:gd name="T5" fmla="*/ 114 h 160"/>
              <a:gd name="T6" fmla="*/ 47 w 116"/>
              <a:gd name="T7" fmla="*/ 128 h 160"/>
              <a:gd name="T8" fmla="*/ 58 w 116"/>
              <a:gd name="T9" fmla="*/ 139 h 160"/>
              <a:gd name="T10" fmla="*/ 69 w 116"/>
              <a:gd name="T11" fmla="*/ 128 h 160"/>
              <a:gd name="T12" fmla="*/ 69 w 116"/>
              <a:gd name="T13" fmla="*/ 114 h 160"/>
              <a:gd name="T14" fmla="*/ 74 w 116"/>
              <a:gd name="T15" fmla="*/ 102 h 160"/>
              <a:gd name="T16" fmla="*/ 58 w 116"/>
              <a:gd name="T17" fmla="*/ 86 h 160"/>
              <a:gd name="T18" fmla="*/ 64 w 116"/>
              <a:gd name="T19" fmla="*/ 108 h 160"/>
              <a:gd name="T20" fmla="*/ 61 w 116"/>
              <a:gd name="T21" fmla="*/ 114 h 160"/>
              <a:gd name="T22" fmla="*/ 61 w 116"/>
              <a:gd name="T23" fmla="*/ 128 h 160"/>
              <a:gd name="T24" fmla="*/ 58 w 116"/>
              <a:gd name="T25" fmla="*/ 131 h 160"/>
              <a:gd name="T26" fmla="*/ 55 w 116"/>
              <a:gd name="T27" fmla="*/ 128 h 160"/>
              <a:gd name="T28" fmla="*/ 55 w 116"/>
              <a:gd name="T29" fmla="*/ 114 h 160"/>
              <a:gd name="T30" fmla="*/ 52 w 116"/>
              <a:gd name="T31" fmla="*/ 108 h 160"/>
              <a:gd name="T32" fmla="*/ 50 w 116"/>
              <a:gd name="T33" fmla="*/ 102 h 160"/>
              <a:gd name="T34" fmla="*/ 58 w 116"/>
              <a:gd name="T35" fmla="*/ 94 h 160"/>
              <a:gd name="T36" fmla="*/ 66 w 116"/>
              <a:gd name="T37" fmla="*/ 102 h 160"/>
              <a:gd name="T38" fmla="*/ 64 w 116"/>
              <a:gd name="T39" fmla="*/ 108 h 160"/>
              <a:gd name="T40" fmla="*/ 105 w 116"/>
              <a:gd name="T41" fmla="*/ 66 h 160"/>
              <a:gd name="T42" fmla="*/ 31 w 116"/>
              <a:gd name="T43" fmla="*/ 66 h 160"/>
              <a:gd name="T44" fmla="*/ 31 w 116"/>
              <a:gd name="T45" fmla="*/ 35 h 160"/>
              <a:gd name="T46" fmla="*/ 58 w 116"/>
              <a:gd name="T47" fmla="*/ 8 h 160"/>
              <a:gd name="T48" fmla="*/ 85 w 116"/>
              <a:gd name="T49" fmla="*/ 35 h 160"/>
              <a:gd name="T50" fmla="*/ 85 w 116"/>
              <a:gd name="T51" fmla="*/ 49 h 160"/>
              <a:gd name="T52" fmla="*/ 89 w 116"/>
              <a:gd name="T53" fmla="*/ 53 h 160"/>
              <a:gd name="T54" fmla="*/ 93 w 116"/>
              <a:gd name="T55" fmla="*/ 49 h 160"/>
              <a:gd name="T56" fmla="*/ 93 w 116"/>
              <a:gd name="T57" fmla="*/ 35 h 160"/>
              <a:gd name="T58" fmla="*/ 58 w 116"/>
              <a:gd name="T59" fmla="*/ 0 h 160"/>
              <a:gd name="T60" fmla="*/ 23 w 116"/>
              <a:gd name="T61" fmla="*/ 35 h 160"/>
              <a:gd name="T62" fmla="*/ 23 w 116"/>
              <a:gd name="T63" fmla="*/ 66 h 160"/>
              <a:gd name="T64" fmla="*/ 12 w 116"/>
              <a:gd name="T65" fmla="*/ 66 h 160"/>
              <a:gd name="T66" fmla="*/ 0 w 116"/>
              <a:gd name="T67" fmla="*/ 77 h 160"/>
              <a:gd name="T68" fmla="*/ 0 w 116"/>
              <a:gd name="T69" fmla="*/ 148 h 160"/>
              <a:gd name="T70" fmla="*/ 12 w 116"/>
              <a:gd name="T71" fmla="*/ 160 h 160"/>
              <a:gd name="T72" fmla="*/ 105 w 116"/>
              <a:gd name="T73" fmla="*/ 160 h 160"/>
              <a:gd name="T74" fmla="*/ 116 w 116"/>
              <a:gd name="T75" fmla="*/ 148 h 160"/>
              <a:gd name="T76" fmla="*/ 116 w 116"/>
              <a:gd name="T77" fmla="*/ 77 h 160"/>
              <a:gd name="T78" fmla="*/ 105 w 116"/>
              <a:gd name="T79" fmla="*/ 66 h 160"/>
              <a:gd name="T80" fmla="*/ 108 w 116"/>
              <a:gd name="T81" fmla="*/ 148 h 160"/>
              <a:gd name="T82" fmla="*/ 105 w 116"/>
              <a:gd name="T83" fmla="*/ 152 h 160"/>
              <a:gd name="T84" fmla="*/ 12 w 116"/>
              <a:gd name="T85" fmla="*/ 152 h 160"/>
              <a:gd name="T86" fmla="*/ 8 w 116"/>
              <a:gd name="T87" fmla="*/ 148 h 160"/>
              <a:gd name="T88" fmla="*/ 8 w 116"/>
              <a:gd name="T89" fmla="*/ 77 h 160"/>
              <a:gd name="T90" fmla="*/ 12 w 116"/>
              <a:gd name="T91" fmla="*/ 73 h 160"/>
              <a:gd name="T92" fmla="*/ 105 w 116"/>
              <a:gd name="T93" fmla="*/ 73 h 160"/>
              <a:gd name="T94" fmla="*/ 108 w 116"/>
              <a:gd name="T95" fmla="*/ 77 h 160"/>
              <a:gd name="T96" fmla="*/ 108 w 116"/>
              <a:gd name="T97" fmla="*/ 148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116" h="160">
                <a:moveTo>
                  <a:pt x="58" y="86"/>
                </a:moveTo>
                <a:cubicBezTo>
                  <a:pt x="49" y="86"/>
                  <a:pt x="42" y="94"/>
                  <a:pt x="42" y="102"/>
                </a:cubicBezTo>
                <a:cubicBezTo>
                  <a:pt x="42" y="107"/>
                  <a:pt x="44" y="111"/>
                  <a:pt x="47" y="114"/>
                </a:cubicBezTo>
                <a:cubicBezTo>
                  <a:pt x="47" y="128"/>
                  <a:pt x="47" y="128"/>
                  <a:pt x="47" y="128"/>
                </a:cubicBezTo>
                <a:cubicBezTo>
                  <a:pt x="47" y="134"/>
                  <a:pt x="52" y="139"/>
                  <a:pt x="58" y="139"/>
                </a:cubicBezTo>
                <a:cubicBezTo>
                  <a:pt x="64" y="139"/>
                  <a:pt x="69" y="134"/>
                  <a:pt x="69" y="128"/>
                </a:cubicBezTo>
                <a:cubicBezTo>
                  <a:pt x="69" y="114"/>
                  <a:pt x="69" y="114"/>
                  <a:pt x="69" y="114"/>
                </a:cubicBezTo>
                <a:cubicBezTo>
                  <a:pt x="72" y="111"/>
                  <a:pt x="74" y="107"/>
                  <a:pt x="74" y="102"/>
                </a:cubicBezTo>
                <a:cubicBezTo>
                  <a:pt x="74" y="94"/>
                  <a:pt x="67" y="86"/>
                  <a:pt x="58" y="86"/>
                </a:cubicBezTo>
                <a:close/>
                <a:moveTo>
                  <a:pt x="64" y="108"/>
                </a:moveTo>
                <a:cubicBezTo>
                  <a:pt x="62" y="110"/>
                  <a:pt x="61" y="112"/>
                  <a:pt x="61" y="114"/>
                </a:cubicBezTo>
                <a:cubicBezTo>
                  <a:pt x="61" y="128"/>
                  <a:pt x="61" y="128"/>
                  <a:pt x="61" y="128"/>
                </a:cubicBezTo>
                <a:cubicBezTo>
                  <a:pt x="61" y="130"/>
                  <a:pt x="60" y="131"/>
                  <a:pt x="58" y="131"/>
                </a:cubicBezTo>
                <a:cubicBezTo>
                  <a:pt x="56" y="131"/>
                  <a:pt x="55" y="130"/>
                  <a:pt x="55" y="128"/>
                </a:cubicBezTo>
                <a:cubicBezTo>
                  <a:pt x="55" y="114"/>
                  <a:pt x="55" y="114"/>
                  <a:pt x="55" y="114"/>
                </a:cubicBezTo>
                <a:cubicBezTo>
                  <a:pt x="55" y="112"/>
                  <a:pt x="54" y="110"/>
                  <a:pt x="52" y="108"/>
                </a:cubicBezTo>
                <a:cubicBezTo>
                  <a:pt x="51" y="107"/>
                  <a:pt x="50" y="105"/>
                  <a:pt x="50" y="102"/>
                </a:cubicBezTo>
                <a:cubicBezTo>
                  <a:pt x="50" y="98"/>
                  <a:pt x="54" y="94"/>
                  <a:pt x="58" y="94"/>
                </a:cubicBezTo>
                <a:cubicBezTo>
                  <a:pt x="63" y="94"/>
                  <a:pt x="66" y="98"/>
                  <a:pt x="66" y="102"/>
                </a:cubicBezTo>
                <a:cubicBezTo>
                  <a:pt x="66" y="105"/>
                  <a:pt x="65" y="107"/>
                  <a:pt x="64" y="108"/>
                </a:cubicBezTo>
                <a:close/>
                <a:moveTo>
                  <a:pt x="105" y="66"/>
                </a:moveTo>
                <a:cubicBezTo>
                  <a:pt x="31" y="66"/>
                  <a:pt x="31" y="66"/>
                  <a:pt x="31" y="66"/>
                </a:cubicBezTo>
                <a:cubicBezTo>
                  <a:pt x="31" y="35"/>
                  <a:pt x="31" y="35"/>
                  <a:pt x="31" y="35"/>
                </a:cubicBezTo>
                <a:cubicBezTo>
                  <a:pt x="31" y="20"/>
                  <a:pt x="43" y="8"/>
                  <a:pt x="58" y="8"/>
                </a:cubicBezTo>
                <a:cubicBezTo>
                  <a:pt x="73" y="8"/>
                  <a:pt x="85" y="20"/>
                  <a:pt x="85" y="35"/>
                </a:cubicBezTo>
                <a:cubicBezTo>
                  <a:pt x="85" y="49"/>
                  <a:pt x="85" y="49"/>
                  <a:pt x="85" y="49"/>
                </a:cubicBezTo>
                <a:cubicBezTo>
                  <a:pt x="85" y="51"/>
                  <a:pt x="87" y="53"/>
                  <a:pt x="89" y="53"/>
                </a:cubicBezTo>
                <a:cubicBezTo>
                  <a:pt x="91" y="53"/>
                  <a:pt x="93" y="51"/>
                  <a:pt x="93" y="49"/>
                </a:cubicBezTo>
                <a:cubicBezTo>
                  <a:pt x="93" y="35"/>
                  <a:pt x="93" y="35"/>
                  <a:pt x="93" y="35"/>
                </a:cubicBezTo>
                <a:cubicBezTo>
                  <a:pt x="93" y="16"/>
                  <a:pt x="77" y="0"/>
                  <a:pt x="58" y="0"/>
                </a:cubicBezTo>
                <a:cubicBezTo>
                  <a:pt x="39" y="0"/>
                  <a:pt x="23" y="16"/>
                  <a:pt x="23" y="35"/>
                </a:cubicBezTo>
                <a:cubicBezTo>
                  <a:pt x="23" y="66"/>
                  <a:pt x="23" y="66"/>
                  <a:pt x="23" y="66"/>
                </a:cubicBezTo>
                <a:cubicBezTo>
                  <a:pt x="12" y="66"/>
                  <a:pt x="12" y="66"/>
                  <a:pt x="12" y="66"/>
                </a:cubicBezTo>
                <a:cubicBezTo>
                  <a:pt x="5" y="66"/>
                  <a:pt x="0" y="71"/>
                  <a:pt x="0" y="77"/>
                </a:cubicBezTo>
                <a:cubicBezTo>
                  <a:pt x="0" y="148"/>
                  <a:pt x="0" y="148"/>
                  <a:pt x="0" y="148"/>
                </a:cubicBezTo>
                <a:cubicBezTo>
                  <a:pt x="0" y="155"/>
                  <a:pt x="5" y="160"/>
                  <a:pt x="12" y="160"/>
                </a:cubicBezTo>
                <a:cubicBezTo>
                  <a:pt x="105" y="160"/>
                  <a:pt x="105" y="160"/>
                  <a:pt x="105" y="160"/>
                </a:cubicBezTo>
                <a:cubicBezTo>
                  <a:pt x="111" y="160"/>
                  <a:pt x="116" y="155"/>
                  <a:pt x="116" y="148"/>
                </a:cubicBezTo>
                <a:cubicBezTo>
                  <a:pt x="116" y="77"/>
                  <a:pt x="116" y="77"/>
                  <a:pt x="116" y="77"/>
                </a:cubicBezTo>
                <a:cubicBezTo>
                  <a:pt x="116" y="71"/>
                  <a:pt x="111" y="66"/>
                  <a:pt x="105" y="66"/>
                </a:cubicBezTo>
                <a:close/>
                <a:moveTo>
                  <a:pt x="108" y="148"/>
                </a:moveTo>
                <a:cubicBezTo>
                  <a:pt x="108" y="151"/>
                  <a:pt x="107" y="152"/>
                  <a:pt x="105" y="152"/>
                </a:cubicBezTo>
                <a:cubicBezTo>
                  <a:pt x="12" y="152"/>
                  <a:pt x="12" y="152"/>
                  <a:pt x="12" y="152"/>
                </a:cubicBezTo>
                <a:cubicBezTo>
                  <a:pt x="9" y="152"/>
                  <a:pt x="8" y="151"/>
                  <a:pt x="8" y="148"/>
                </a:cubicBezTo>
                <a:cubicBezTo>
                  <a:pt x="8" y="77"/>
                  <a:pt x="8" y="77"/>
                  <a:pt x="8" y="77"/>
                </a:cubicBezTo>
                <a:cubicBezTo>
                  <a:pt x="8" y="75"/>
                  <a:pt x="9" y="73"/>
                  <a:pt x="12" y="73"/>
                </a:cubicBezTo>
                <a:cubicBezTo>
                  <a:pt x="105" y="73"/>
                  <a:pt x="105" y="73"/>
                  <a:pt x="105" y="73"/>
                </a:cubicBezTo>
                <a:cubicBezTo>
                  <a:pt x="107" y="73"/>
                  <a:pt x="108" y="75"/>
                  <a:pt x="108" y="77"/>
                </a:cubicBezTo>
                <a:cubicBezTo>
                  <a:pt x="108" y="148"/>
                  <a:pt x="108" y="148"/>
                  <a:pt x="108" y="14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5" name="Freeform 125">
            <a:extLst>
              <a:ext uri="{FF2B5EF4-FFF2-40B4-BE49-F238E27FC236}">
                <a16:creationId xmlns:a16="http://schemas.microsoft.com/office/drawing/2014/main" xmlns="" id="{E4B0551F-6257-47E5-8941-EDE9F27E6D88}"/>
              </a:ext>
            </a:extLst>
          </p:cNvPr>
          <p:cNvSpPr>
            <a:spLocks noEditPoints="1"/>
          </p:cNvSpPr>
          <p:nvPr/>
        </p:nvSpPr>
        <p:spPr bwMode="auto">
          <a:xfrm>
            <a:off x="7258050" y="3465513"/>
            <a:ext cx="552450" cy="528638"/>
          </a:xfrm>
          <a:custGeom>
            <a:avLst/>
            <a:gdLst>
              <a:gd name="T0" fmla="*/ 158 w 162"/>
              <a:gd name="T1" fmla="*/ 4 h 154"/>
              <a:gd name="T2" fmla="*/ 129 w 162"/>
              <a:gd name="T3" fmla="*/ 12 h 154"/>
              <a:gd name="T4" fmla="*/ 85 w 162"/>
              <a:gd name="T5" fmla="*/ 49 h 154"/>
              <a:gd name="T6" fmla="*/ 40 w 162"/>
              <a:gd name="T7" fmla="*/ 108 h 154"/>
              <a:gd name="T8" fmla="*/ 37 w 162"/>
              <a:gd name="T9" fmla="*/ 107 h 154"/>
              <a:gd name="T10" fmla="*/ 19 w 162"/>
              <a:gd name="T11" fmla="*/ 111 h 154"/>
              <a:gd name="T12" fmla="*/ 10 w 162"/>
              <a:gd name="T13" fmla="*/ 125 h 154"/>
              <a:gd name="T14" fmla="*/ 1 w 162"/>
              <a:gd name="T15" fmla="*/ 142 h 154"/>
              <a:gd name="T16" fmla="*/ 1 w 162"/>
              <a:gd name="T17" fmla="*/ 147 h 154"/>
              <a:gd name="T18" fmla="*/ 20 w 162"/>
              <a:gd name="T19" fmla="*/ 154 h 154"/>
              <a:gd name="T20" fmla="*/ 40 w 162"/>
              <a:gd name="T21" fmla="*/ 148 h 154"/>
              <a:gd name="T22" fmla="*/ 46 w 162"/>
              <a:gd name="T23" fmla="*/ 143 h 154"/>
              <a:gd name="T24" fmla="*/ 52 w 162"/>
              <a:gd name="T25" fmla="*/ 123 h 154"/>
              <a:gd name="T26" fmla="*/ 113 w 162"/>
              <a:gd name="T27" fmla="*/ 77 h 154"/>
              <a:gd name="T28" fmla="*/ 150 w 162"/>
              <a:gd name="T29" fmla="*/ 33 h 154"/>
              <a:gd name="T30" fmla="*/ 158 w 162"/>
              <a:gd name="T31" fmla="*/ 4 h 154"/>
              <a:gd name="T32" fmla="*/ 40 w 162"/>
              <a:gd name="T33" fmla="*/ 138 h 154"/>
              <a:gd name="T34" fmla="*/ 36 w 162"/>
              <a:gd name="T35" fmla="*/ 141 h 154"/>
              <a:gd name="T36" fmla="*/ 9 w 162"/>
              <a:gd name="T37" fmla="*/ 144 h 154"/>
              <a:gd name="T38" fmla="*/ 17 w 162"/>
              <a:gd name="T39" fmla="*/ 127 h 154"/>
              <a:gd name="T40" fmla="*/ 17 w 162"/>
              <a:gd name="T41" fmla="*/ 127 h 154"/>
              <a:gd name="T42" fmla="*/ 17 w 162"/>
              <a:gd name="T43" fmla="*/ 127 h 154"/>
              <a:gd name="T44" fmla="*/ 24 w 162"/>
              <a:gd name="T45" fmla="*/ 117 h 154"/>
              <a:gd name="T46" fmla="*/ 36 w 162"/>
              <a:gd name="T47" fmla="*/ 114 h 154"/>
              <a:gd name="T48" fmla="*/ 43 w 162"/>
              <a:gd name="T49" fmla="*/ 119 h 154"/>
              <a:gd name="T50" fmla="*/ 40 w 162"/>
              <a:gd name="T51" fmla="*/ 138 h 154"/>
              <a:gd name="T52" fmla="*/ 50 w 162"/>
              <a:gd name="T53" fmla="*/ 116 h 154"/>
              <a:gd name="T54" fmla="*/ 46 w 162"/>
              <a:gd name="T55" fmla="*/ 112 h 154"/>
              <a:gd name="T56" fmla="*/ 58 w 162"/>
              <a:gd name="T57" fmla="*/ 93 h 154"/>
              <a:gd name="T58" fmla="*/ 69 w 162"/>
              <a:gd name="T59" fmla="*/ 104 h 154"/>
              <a:gd name="T60" fmla="*/ 50 w 162"/>
              <a:gd name="T61" fmla="*/ 116 h 154"/>
              <a:gd name="T62" fmla="*/ 75 w 162"/>
              <a:gd name="T63" fmla="*/ 100 h 154"/>
              <a:gd name="T64" fmla="*/ 62 w 162"/>
              <a:gd name="T65" fmla="*/ 87 h 154"/>
              <a:gd name="T66" fmla="*/ 70 w 162"/>
              <a:gd name="T67" fmla="*/ 78 h 154"/>
              <a:gd name="T68" fmla="*/ 84 w 162"/>
              <a:gd name="T69" fmla="*/ 92 h 154"/>
              <a:gd name="T70" fmla="*/ 75 w 162"/>
              <a:gd name="T71" fmla="*/ 100 h 154"/>
              <a:gd name="T72" fmla="*/ 142 w 162"/>
              <a:gd name="T73" fmla="*/ 31 h 154"/>
              <a:gd name="T74" fmla="*/ 107 w 162"/>
              <a:gd name="T75" fmla="*/ 71 h 154"/>
              <a:gd name="T76" fmla="*/ 90 w 162"/>
              <a:gd name="T77" fmla="*/ 88 h 154"/>
              <a:gd name="T78" fmla="*/ 74 w 162"/>
              <a:gd name="T79" fmla="*/ 72 h 154"/>
              <a:gd name="T80" fmla="*/ 91 w 162"/>
              <a:gd name="T81" fmla="*/ 55 h 154"/>
              <a:gd name="T82" fmla="*/ 131 w 162"/>
              <a:gd name="T83" fmla="*/ 20 h 154"/>
              <a:gd name="T84" fmla="*/ 152 w 162"/>
              <a:gd name="T85" fmla="*/ 10 h 154"/>
              <a:gd name="T86" fmla="*/ 142 w 162"/>
              <a:gd name="T87" fmla="*/ 31 h 154"/>
              <a:gd name="T88" fmla="*/ 37 w 162"/>
              <a:gd name="T89" fmla="*/ 127 h 154"/>
              <a:gd name="T90" fmla="*/ 32 w 162"/>
              <a:gd name="T91" fmla="*/ 129 h 154"/>
              <a:gd name="T92" fmla="*/ 32 w 162"/>
              <a:gd name="T93" fmla="*/ 129 h 154"/>
              <a:gd name="T94" fmla="*/ 30 w 162"/>
              <a:gd name="T95" fmla="*/ 131 h 154"/>
              <a:gd name="T96" fmla="*/ 25 w 162"/>
              <a:gd name="T97" fmla="*/ 134 h 154"/>
              <a:gd name="T98" fmla="*/ 22 w 162"/>
              <a:gd name="T99" fmla="*/ 138 h 154"/>
              <a:gd name="T100" fmla="*/ 26 w 162"/>
              <a:gd name="T101" fmla="*/ 141 h 154"/>
              <a:gd name="T102" fmla="*/ 27 w 162"/>
              <a:gd name="T103" fmla="*/ 141 h 154"/>
              <a:gd name="T104" fmla="*/ 34 w 162"/>
              <a:gd name="T105" fmla="*/ 137 h 154"/>
              <a:gd name="T106" fmla="*/ 37 w 162"/>
              <a:gd name="T107" fmla="*/ 135 h 154"/>
              <a:gd name="T108" fmla="*/ 39 w 162"/>
              <a:gd name="T109" fmla="*/ 133 h 154"/>
              <a:gd name="T110" fmla="*/ 37 w 162"/>
              <a:gd name="T111" fmla="*/ 127 h 1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62" h="154">
                <a:moveTo>
                  <a:pt x="158" y="4"/>
                </a:moveTo>
                <a:cubicBezTo>
                  <a:pt x="153" y="0"/>
                  <a:pt x="144" y="2"/>
                  <a:pt x="129" y="12"/>
                </a:cubicBezTo>
                <a:cubicBezTo>
                  <a:pt x="116" y="21"/>
                  <a:pt x="100" y="34"/>
                  <a:pt x="85" y="49"/>
                </a:cubicBezTo>
                <a:cubicBezTo>
                  <a:pt x="63" y="72"/>
                  <a:pt x="46" y="94"/>
                  <a:pt x="40" y="108"/>
                </a:cubicBezTo>
                <a:cubicBezTo>
                  <a:pt x="39" y="107"/>
                  <a:pt x="38" y="107"/>
                  <a:pt x="37" y="107"/>
                </a:cubicBezTo>
                <a:cubicBezTo>
                  <a:pt x="31" y="106"/>
                  <a:pt x="25" y="107"/>
                  <a:pt x="19" y="111"/>
                </a:cubicBezTo>
                <a:cubicBezTo>
                  <a:pt x="12" y="116"/>
                  <a:pt x="10" y="124"/>
                  <a:pt x="10" y="125"/>
                </a:cubicBezTo>
                <a:cubicBezTo>
                  <a:pt x="8" y="131"/>
                  <a:pt x="5" y="137"/>
                  <a:pt x="1" y="142"/>
                </a:cubicBezTo>
                <a:cubicBezTo>
                  <a:pt x="0" y="143"/>
                  <a:pt x="0" y="146"/>
                  <a:pt x="1" y="147"/>
                </a:cubicBezTo>
                <a:cubicBezTo>
                  <a:pt x="7" y="152"/>
                  <a:pt x="13" y="154"/>
                  <a:pt x="20" y="154"/>
                </a:cubicBezTo>
                <a:cubicBezTo>
                  <a:pt x="27" y="154"/>
                  <a:pt x="34" y="152"/>
                  <a:pt x="40" y="148"/>
                </a:cubicBezTo>
                <a:cubicBezTo>
                  <a:pt x="43" y="145"/>
                  <a:pt x="45" y="143"/>
                  <a:pt x="46" y="143"/>
                </a:cubicBezTo>
                <a:cubicBezTo>
                  <a:pt x="51" y="137"/>
                  <a:pt x="53" y="130"/>
                  <a:pt x="52" y="123"/>
                </a:cubicBezTo>
                <a:cubicBezTo>
                  <a:pt x="66" y="118"/>
                  <a:pt x="89" y="100"/>
                  <a:pt x="113" y="77"/>
                </a:cubicBezTo>
                <a:cubicBezTo>
                  <a:pt x="128" y="62"/>
                  <a:pt x="141" y="46"/>
                  <a:pt x="150" y="33"/>
                </a:cubicBezTo>
                <a:cubicBezTo>
                  <a:pt x="160" y="18"/>
                  <a:pt x="162" y="9"/>
                  <a:pt x="158" y="4"/>
                </a:cubicBezTo>
                <a:close/>
                <a:moveTo>
                  <a:pt x="40" y="138"/>
                </a:moveTo>
                <a:cubicBezTo>
                  <a:pt x="40" y="138"/>
                  <a:pt x="38" y="140"/>
                  <a:pt x="36" y="141"/>
                </a:cubicBezTo>
                <a:cubicBezTo>
                  <a:pt x="27" y="148"/>
                  <a:pt x="17" y="148"/>
                  <a:pt x="9" y="144"/>
                </a:cubicBezTo>
                <a:cubicBezTo>
                  <a:pt x="13" y="139"/>
                  <a:pt x="15" y="133"/>
                  <a:pt x="17" y="127"/>
                </a:cubicBezTo>
                <a:cubicBezTo>
                  <a:pt x="17" y="127"/>
                  <a:pt x="17" y="127"/>
                  <a:pt x="17" y="127"/>
                </a:cubicBezTo>
                <a:cubicBezTo>
                  <a:pt x="17" y="127"/>
                  <a:pt x="17" y="127"/>
                  <a:pt x="17" y="127"/>
                </a:cubicBezTo>
                <a:cubicBezTo>
                  <a:pt x="17" y="127"/>
                  <a:pt x="18" y="121"/>
                  <a:pt x="24" y="117"/>
                </a:cubicBezTo>
                <a:cubicBezTo>
                  <a:pt x="27" y="114"/>
                  <a:pt x="32" y="113"/>
                  <a:pt x="36" y="114"/>
                </a:cubicBezTo>
                <a:cubicBezTo>
                  <a:pt x="39" y="115"/>
                  <a:pt x="42" y="117"/>
                  <a:pt x="43" y="119"/>
                </a:cubicBezTo>
                <a:cubicBezTo>
                  <a:pt x="47" y="125"/>
                  <a:pt x="45" y="132"/>
                  <a:pt x="40" y="138"/>
                </a:cubicBezTo>
                <a:close/>
                <a:moveTo>
                  <a:pt x="50" y="116"/>
                </a:moveTo>
                <a:cubicBezTo>
                  <a:pt x="50" y="116"/>
                  <a:pt x="49" y="113"/>
                  <a:pt x="46" y="112"/>
                </a:cubicBezTo>
                <a:cubicBezTo>
                  <a:pt x="48" y="107"/>
                  <a:pt x="52" y="100"/>
                  <a:pt x="58" y="93"/>
                </a:cubicBezTo>
                <a:cubicBezTo>
                  <a:pt x="69" y="104"/>
                  <a:pt x="69" y="104"/>
                  <a:pt x="69" y="104"/>
                </a:cubicBezTo>
                <a:cubicBezTo>
                  <a:pt x="61" y="110"/>
                  <a:pt x="54" y="114"/>
                  <a:pt x="50" y="116"/>
                </a:cubicBezTo>
                <a:close/>
                <a:moveTo>
                  <a:pt x="75" y="100"/>
                </a:moveTo>
                <a:cubicBezTo>
                  <a:pt x="62" y="87"/>
                  <a:pt x="62" y="87"/>
                  <a:pt x="62" y="87"/>
                </a:cubicBezTo>
                <a:cubicBezTo>
                  <a:pt x="64" y="84"/>
                  <a:pt x="67" y="81"/>
                  <a:pt x="70" y="78"/>
                </a:cubicBezTo>
                <a:cubicBezTo>
                  <a:pt x="84" y="92"/>
                  <a:pt x="84" y="92"/>
                  <a:pt x="84" y="92"/>
                </a:cubicBezTo>
                <a:cubicBezTo>
                  <a:pt x="81" y="95"/>
                  <a:pt x="78" y="98"/>
                  <a:pt x="75" y="100"/>
                </a:cubicBezTo>
                <a:close/>
                <a:moveTo>
                  <a:pt x="142" y="31"/>
                </a:moveTo>
                <a:cubicBezTo>
                  <a:pt x="134" y="43"/>
                  <a:pt x="121" y="57"/>
                  <a:pt x="107" y="71"/>
                </a:cubicBezTo>
                <a:cubicBezTo>
                  <a:pt x="101" y="77"/>
                  <a:pt x="96" y="83"/>
                  <a:pt x="90" y="88"/>
                </a:cubicBezTo>
                <a:cubicBezTo>
                  <a:pt x="74" y="72"/>
                  <a:pt x="74" y="72"/>
                  <a:pt x="74" y="72"/>
                </a:cubicBezTo>
                <a:cubicBezTo>
                  <a:pt x="79" y="66"/>
                  <a:pt x="85" y="60"/>
                  <a:pt x="91" y="55"/>
                </a:cubicBezTo>
                <a:cubicBezTo>
                  <a:pt x="105" y="41"/>
                  <a:pt x="119" y="28"/>
                  <a:pt x="131" y="20"/>
                </a:cubicBezTo>
                <a:cubicBezTo>
                  <a:pt x="146" y="9"/>
                  <a:pt x="151" y="9"/>
                  <a:pt x="152" y="10"/>
                </a:cubicBezTo>
                <a:cubicBezTo>
                  <a:pt x="153" y="11"/>
                  <a:pt x="153" y="16"/>
                  <a:pt x="142" y="31"/>
                </a:cubicBezTo>
                <a:close/>
                <a:moveTo>
                  <a:pt x="37" y="127"/>
                </a:moveTo>
                <a:cubicBezTo>
                  <a:pt x="35" y="126"/>
                  <a:pt x="33" y="127"/>
                  <a:pt x="32" y="129"/>
                </a:cubicBezTo>
                <a:cubicBezTo>
                  <a:pt x="32" y="129"/>
                  <a:pt x="32" y="129"/>
                  <a:pt x="32" y="129"/>
                </a:cubicBezTo>
                <a:cubicBezTo>
                  <a:pt x="32" y="130"/>
                  <a:pt x="31" y="131"/>
                  <a:pt x="30" y="131"/>
                </a:cubicBezTo>
                <a:cubicBezTo>
                  <a:pt x="28" y="132"/>
                  <a:pt x="27" y="133"/>
                  <a:pt x="25" y="134"/>
                </a:cubicBezTo>
                <a:cubicBezTo>
                  <a:pt x="23" y="134"/>
                  <a:pt x="22" y="136"/>
                  <a:pt x="22" y="138"/>
                </a:cubicBezTo>
                <a:cubicBezTo>
                  <a:pt x="23" y="140"/>
                  <a:pt x="24" y="141"/>
                  <a:pt x="26" y="141"/>
                </a:cubicBezTo>
                <a:cubicBezTo>
                  <a:pt x="26" y="141"/>
                  <a:pt x="27" y="141"/>
                  <a:pt x="27" y="141"/>
                </a:cubicBezTo>
                <a:cubicBezTo>
                  <a:pt x="29" y="140"/>
                  <a:pt x="32" y="139"/>
                  <a:pt x="34" y="137"/>
                </a:cubicBezTo>
                <a:cubicBezTo>
                  <a:pt x="35" y="136"/>
                  <a:pt x="37" y="135"/>
                  <a:pt x="37" y="135"/>
                </a:cubicBezTo>
                <a:cubicBezTo>
                  <a:pt x="38" y="134"/>
                  <a:pt x="38" y="133"/>
                  <a:pt x="39" y="133"/>
                </a:cubicBezTo>
                <a:cubicBezTo>
                  <a:pt x="40" y="131"/>
                  <a:pt x="39" y="128"/>
                  <a:pt x="37" y="12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6" name="Freeform 126">
            <a:extLst>
              <a:ext uri="{FF2B5EF4-FFF2-40B4-BE49-F238E27FC236}">
                <a16:creationId xmlns:a16="http://schemas.microsoft.com/office/drawing/2014/main" xmlns="" id="{47089C9F-0CF6-4D6D-B3F0-06F558B2B689}"/>
              </a:ext>
            </a:extLst>
          </p:cNvPr>
          <p:cNvSpPr>
            <a:spLocks noEditPoints="1"/>
          </p:cNvSpPr>
          <p:nvPr/>
        </p:nvSpPr>
        <p:spPr bwMode="auto">
          <a:xfrm>
            <a:off x="7248525" y="4081463"/>
            <a:ext cx="566738" cy="560388"/>
          </a:xfrm>
          <a:custGeom>
            <a:avLst/>
            <a:gdLst>
              <a:gd name="T0" fmla="*/ 152 w 166"/>
              <a:gd name="T1" fmla="*/ 43 h 163"/>
              <a:gd name="T2" fmla="*/ 104 w 166"/>
              <a:gd name="T3" fmla="*/ 6 h 163"/>
              <a:gd name="T4" fmla="*/ 43 w 166"/>
              <a:gd name="T5" fmla="*/ 14 h 163"/>
              <a:gd name="T6" fmla="*/ 6 w 166"/>
              <a:gd name="T7" fmla="*/ 62 h 163"/>
              <a:gd name="T8" fmla="*/ 14 w 166"/>
              <a:gd name="T9" fmla="*/ 123 h 163"/>
              <a:gd name="T10" fmla="*/ 62 w 166"/>
              <a:gd name="T11" fmla="*/ 160 h 163"/>
              <a:gd name="T12" fmla="*/ 83 w 166"/>
              <a:gd name="T13" fmla="*/ 163 h 163"/>
              <a:gd name="T14" fmla="*/ 123 w 166"/>
              <a:gd name="T15" fmla="*/ 152 h 163"/>
              <a:gd name="T16" fmla="*/ 160 w 166"/>
              <a:gd name="T17" fmla="*/ 104 h 163"/>
              <a:gd name="T18" fmla="*/ 152 w 166"/>
              <a:gd name="T19" fmla="*/ 43 h 163"/>
              <a:gd name="T20" fmla="*/ 152 w 166"/>
              <a:gd name="T21" fmla="*/ 102 h 163"/>
              <a:gd name="T22" fmla="*/ 119 w 166"/>
              <a:gd name="T23" fmla="*/ 145 h 163"/>
              <a:gd name="T24" fmla="*/ 64 w 166"/>
              <a:gd name="T25" fmla="*/ 152 h 163"/>
              <a:gd name="T26" fmla="*/ 21 w 166"/>
              <a:gd name="T27" fmla="*/ 119 h 163"/>
              <a:gd name="T28" fmla="*/ 14 w 166"/>
              <a:gd name="T29" fmla="*/ 64 h 163"/>
              <a:gd name="T30" fmla="*/ 47 w 166"/>
              <a:gd name="T31" fmla="*/ 21 h 163"/>
              <a:gd name="T32" fmla="*/ 83 w 166"/>
              <a:gd name="T33" fmla="*/ 11 h 163"/>
              <a:gd name="T34" fmla="*/ 102 w 166"/>
              <a:gd name="T35" fmla="*/ 14 h 163"/>
              <a:gd name="T36" fmla="*/ 145 w 166"/>
              <a:gd name="T37" fmla="*/ 47 h 163"/>
              <a:gd name="T38" fmla="*/ 152 w 166"/>
              <a:gd name="T39" fmla="*/ 102 h 1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66" h="163">
                <a:moveTo>
                  <a:pt x="152" y="43"/>
                </a:moveTo>
                <a:cubicBezTo>
                  <a:pt x="142" y="25"/>
                  <a:pt x="124" y="11"/>
                  <a:pt x="104" y="6"/>
                </a:cubicBezTo>
                <a:cubicBezTo>
                  <a:pt x="83" y="0"/>
                  <a:pt x="62" y="3"/>
                  <a:pt x="43" y="14"/>
                </a:cubicBezTo>
                <a:cubicBezTo>
                  <a:pt x="25" y="24"/>
                  <a:pt x="11" y="42"/>
                  <a:pt x="6" y="62"/>
                </a:cubicBezTo>
                <a:cubicBezTo>
                  <a:pt x="0" y="83"/>
                  <a:pt x="3" y="104"/>
                  <a:pt x="14" y="123"/>
                </a:cubicBezTo>
                <a:cubicBezTo>
                  <a:pt x="24" y="141"/>
                  <a:pt x="42" y="155"/>
                  <a:pt x="62" y="160"/>
                </a:cubicBezTo>
                <a:cubicBezTo>
                  <a:pt x="69" y="162"/>
                  <a:pt x="76" y="163"/>
                  <a:pt x="83" y="163"/>
                </a:cubicBezTo>
                <a:cubicBezTo>
                  <a:pt x="97" y="163"/>
                  <a:pt x="111" y="159"/>
                  <a:pt x="123" y="152"/>
                </a:cubicBezTo>
                <a:cubicBezTo>
                  <a:pt x="141" y="142"/>
                  <a:pt x="155" y="124"/>
                  <a:pt x="160" y="104"/>
                </a:cubicBezTo>
                <a:cubicBezTo>
                  <a:pt x="166" y="83"/>
                  <a:pt x="163" y="62"/>
                  <a:pt x="152" y="43"/>
                </a:cubicBezTo>
                <a:close/>
                <a:moveTo>
                  <a:pt x="152" y="102"/>
                </a:moveTo>
                <a:cubicBezTo>
                  <a:pt x="147" y="120"/>
                  <a:pt x="135" y="135"/>
                  <a:pt x="119" y="145"/>
                </a:cubicBezTo>
                <a:cubicBezTo>
                  <a:pt x="102" y="155"/>
                  <a:pt x="83" y="157"/>
                  <a:pt x="64" y="152"/>
                </a:cubicBezTo>
                <a:cubicBezTo>
                  <a:pt x="46" y="147"/>
                  <a:pt x="31" y="135"/>
                  <a:pt x="21" y="119"/>
                </a:cubicBezTo>
                <a:cubicBezTo>
                  <a:pt x="11" y="102"/>
                  <a:pt x="9" y="83"/>
                  <a:pt x="14" y="64"/>
                </a:cubicBezTo>
                <a:cubicBezTo>
                  <a:pt x="19" y="46"/>
                  <a:pt x="31" y="31"/>
                  <a:pt x="47" y="21"/>
                </a:cubicBezTo>
                <a:cubicBezTo>
                  <a:pt x="58" y="15"/>
                  <a:pt x="70" y="11"/>
                  <a:pt x="83" y="11"/>
                </a:cubicBezTo>
                <a:cubicBezTo>
                  <a:pt x="89" y="11"/>
                  <a:pt x="95" y="12"/>
                  <a:pt x="102" y="14"/>
                </a:cubicBezTo>
                <a:cubicBezTo>
                  <a:pt x="120" y="19"/>
                  <a:pt x="135" y="31"/>
                  <a:pt x="145" y="47"/>
                </a:cubicBezTo>
                <a:cubicBezTo>
                  <a:pt x="155" y="64"/>
                  <a:pt x="157" y="83"/>
                  <a:pt x="152" y="10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7" name="Freeform 127">
            <a:extLst>
              <a:ext uri="{FF2B5EF4-FFF2-40B4-BE49-F238E27FC236}">
                <a16:creationId xmlns:a16="http://schemas.microsoft.com/office/drawing/2014/main" xmlns="" id="{9EBBD3F7-DA83-422E-B4EB-E52D920EC1AD}"/>
              </a:ext>
            </a:extLst>
          </p:cNvPr>
          <p:cNvSpPr>
            <a:spLocks noEditPoints="1"/>
          </p:cNvSpPr>
          <p:nvPr/>
        </p:nvSpPr>
        <p:spPr bwMode="auto">
          <a:xfrm>
            <a:off x="7418388" y="4235450"/>
            <a:ext cx="92075" cy="261938"/>
          </a:xfrm>
          <a:custGeom>
            <a:avLst/>
            <a:gdLst>
              <a:gd name="T0" fmla="*/ 19 w 27"/>
              <a:gd name="T1" fmla="*/ 0 h 76"/>
              <a:gd name="T2" fmla="*/ 8 w 27"/>
              <a:gd name="T3" fmla="*/ 0 h 76"/>
              <a:gd name="T4" fmla="*/ 0 w 27"/>
              <a:gd name="T5" fmla="*/ 8 h 76"/>
              <a:gd name="T6" fmla="*/ 0 w 27"/>
              <a:gd name="T7" fmla="*/ 68 h 76"/>
              <a:gd name="T8" fmla="*/ 8 w 27"/>
              <a:gd name="T9" fmla="*/ 76 h 76"/>
              <a:gd name="T10" fmla="*/ 19 w 27"/>
              <a:gd name="T11" fmla="*/ 76 h 76"/>
              <a:gd name="T12" fmla="*/ 27 w 27"/>
              <a:gd name="T13" fmla="*/ 68 h 76"/>
              <a:gd name="T14" fmla="*/ 27 w 27"/>
              <a:gd name="T15" fmla="*/ 8 h 76"/>
              <a:gd name="T16" fmla="*/ 19 w 27"/>
              <a:gd name="T17" fmla="*/ 0 h 76"/>
              <a:gd name="T18" fmla="*/ 19 w 27"/>
              <a:gd name="T19" fmla="*/ 68 h 76"/>
              <a:gd name="T20" fmla="*/ 8 w 27"/>
              <a:gd name="T21" fmla="*/ 68 h 76"/>
              <a:gd name="T22" fmla="*/ 8 w 27"/>
              <a:gd name="T23" fmla="*/ 8 h 76"/>
              <a:gd name="T24" fmla="*/ 19 w 27"/>
              <a:gd name="T25" fmla="*/ 8 h 76"/>
              <a:gd name="T26" fmla="*/ 19 w 27"/>
              <a:gd name="T27" fmla="*/ 68 h 76"/>
              <a:gd name="T28" fmla="*/ 19 w 27"/>
              <a:gd name="T29" fmla="*/ 68 h 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7" h="76">
                <a:moveTo>
                  <a:pt x="19" y="0"/>
                </a:moveTo>
                <a:cubicBezTo>
                  <a:pt x="8" y="0"/>
                  <a:pt x="8" y="0"/>
                  <a:pt x="8" y="0"/>
                </a:cubicBezTo>
                <a:cubicBezTo>
                  <a:pt x="4" y="0"/>
                  <a:pt x="0" y="3"/>
                  <a:pt x="0" y="8"/>
                </a:cubicBezTo>
                <a:cubicBezTo>
                  <a:pt x="0" y="68"/>
                  <a:pt x="0" y="68"/>
                  <a:pt x="0" y="68"/>
                </a:cubicBezTo>
                <a:cubicBezTo>
                  <a:pt x="0" y="73"/>
                  <a:pt x="4" y="76"/>
                  <a:pt x="8" y="76"/>
                </a:cubicBezTo>
                <a:cubicBezTo>
                  <a:pt x="19" y="76"/>
                  <a:pt x="19" y="76"/>
                  <a:pt x="19" y="76"/>
                </a:cubicBezTo>
                <a:cubicBezTo>
                  <a:pt x="23" y="76"/>
                  <a:pt x="27" y="73"/>
                  <a:pt x="27" y="68"/>
                </a:cubicBezTo>
                <a:cubicBezTo>
                  <a:pt x="27" y="8"/>
                  <a:pt x="27" y="8"/>
                  <a:pt x="27" y="8"/>
                </a:cubicBezTo>
                <a:cubicBezTo>
                  <a:pt x="27" y="3"/>
                  <a:pt x="23" y="0"/>
                  <a:pt x="19" y="0"/>
                </a:cubicBezTo>
                <a:close/>
                <a:moveTo>
                  <a:pt x="19" y="68"/>
                </a:moveTo>
                <a:cubicBezTo>
                  <a:pt x="8" y="68"/>
                  <a:pt x="8" y="68"/>
                  <a:pt x="8" y="68"/>
                </a:cubicBezTo>
                <a:cubicBezTo>
                  <a:pt x="8" y="8"/>
                  <a:pt x="8" y="8"/>
                  <a:pt x="8" y="8"/>
                </a:cubicBezTo>
                <a:cubicBezTo>
                  <a:pt x="19" y="8"/>
                  <a:pt x="19" y="8"/>
                  <a:pt x="19" y="8"/>
                </a:cubicBezTo>
                <a:cubicBezTo>
                  <a:pt x="19" y="68"/>
                  <a:pt x="19" y="68"/>
                  <a:pt x="19" y="68"/>
                </a:cubicBezTo>
                <a:cubicBezTo>
                  <a:pt x="19" y="68"/>
                  <a:pt x="19" y="68"/>
                  <a:pt x="19" y="6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8" name="Freeform 128">
            <a:extLst>
              <a:ext uri="{FF2B5EF4-FFF2-40B4-BE49-F238E27FC236}">
                <a16:creationId xmlns:a16="http://schemas.microsoft.com/office/drawing/2014/main" xmlns="" id="{D3BB5383-F10A-405F-B4ED-6D06202E9D6C}"/>
              </a:ext>
            </a:extLst>
          </p:cNvPr>
          <p:cNvSpPr>
            <a:spLocks noEditPoints="1"/>
          </p:cNvSpPr>
          <p:nvPr/>
        </p:nvSpPr>
        <p:spPr bwMode="auto">
          <a:xfrm>
            <a:off x="7551738" y="4235450"/>
            <a:ext cx="92075" cy="261938"/>
          </a:xfrm>
          <a:custGeom>
            <a:avLst/>
            <a:gdLst>
              <a:gd name="T0" fmla="*/ 19 w 27"/>
              <a:gd name="T1" fmla="*/ 0 h 76"/>
              <a:gd name="T2" fmla="*/ 8 w 27"/>
              <a:gd name="T3" fmla="*/ 0 h 76"/>
              <a:gd name="T4" fmla="*/ 0 w 27"/>
              <a:gd name="T5" fmla="*/ 8 h 76"/>
              <a:gd name="T6" fmla="*/ 0 w 27"/>
              <a:gd name="T7" fmla="*/ 68 h 76"/>
              <a:gd name="T8" fmla="*/ 8 w 27"/>
              <a:gd name="T9" fmla="*/ 76 h 76"/>
              <a:gd name="T10" fmla="*/ 19 w 27"/>
              <a:gd name="T11" fmla="*/ 76 h 76"/>
              <a:gd name="T12" fmla="*/ 27 w 27"/>
              <a:gd name="T13" fmla="*/ 68 h 76"/>
              <a:gd name="T14" fmla="*/ 27 w 27"/>
              <a:gd name="T15" fmla="*/ 8 h 76"/>
              <a:gd name="T16" fmla="*/ 19 w 27"/>
              <a:gd name="T17" fmla="*/ 0 h 76"/>
              <a:gd name="T18" fmla="*/ 19 w 27"/>
              <a:gd name="T19" fmla="*/ 68 h 76"/>
              <a:gd name="T20" fmla="*/ 8 w 27"/>
              <a:gd name="T21" fmla="*/ 68 h 76"/>
              <a:gd name="T22" fmla="*/ 8 w 27"/>
              <a:gd name="T23" fmla="*/ 8 h 76"/>
              <a:gd name="T24" fmla="*/ 19 w 27"/>
              <a:gd name="T25" fmla="*/ 8 h 76"/>
              <a:gd name="T26" fmla="*/ 19 w 27"/>
              <a:gd name="T27" fmla="*/ 68 h 76"/>
              <a:gd name="T28" fmla="*/ 19 w 27"/>
              <a:gd name="T29" fmla="*/ 68 h 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7" h="76">
                <a:moveTo>
                  <a:pt x="19" y="0"/>
                </a:moveTo>
                <a:cubicBezTo>
                  <a:pt x="8" y="0"/>
                  <a:pt x="8" y="0"/>
                  <a:pt x="8" y="0"/>
                </a:cubicBezTo>
                <a:cubicBezTo>
                  <a:pt x="4" y="0"/>
                  <a:pt x="0" y="3"/>
                  <a:pt x="0" y="8"/>
                </a:cubicBezTo>
                <a:cubicBezTo>
                  <a:pt x="0" y="68"/>
                  <a:pt x="0" y="68"/>
                  <a:pt x="0" y="68"/>
                </a:cubicBezTo>
                <a:cubicBezTo>
                  <a:pt x="0" y="73"/>
                  <a:pt x="4" y="76"/>
                  <a:pt x="8" y="76"/>
                </a:cubicBezTo>
                <a:cubicBezTo>
                  <a:pt x="19" y="76"/>
                  <a:pt x="19" y="76"/>
                  <a:pt x="19" y="76"/>
                </a:cubicBezTo>
                <a:cubicBezTo>
                  <a:pt x="23" y="76"/>
                  <a:pt x="27" y="73"/>
                  <a:pt x="27" y="68"/>
                </a:cubicBezTo>
                <a:cubicBezTo>
                  <a:pt x="27" y="8"/>
                  <a:pt x="27" y="8"/>
                  <a:pt x="27" y="8"/>
                </a:cubicBezTo>
                <a:cubicBezTo>
                  <a:pt x="27" y="3"/>
                  <a:pt x="23" y="0"/>
                  <a:pt x="19" y="0"/>
                </a:cubicBezTo>
                <a:close/>
                <a:moveTo>
                  <a:pt x="19" y="68"/>
                </a:moveTo>
                <a:cubicBezTo>
                  <a:pt x="8" y="68"/>
                  <a:pt x="8" y="68"/>
                  <a:pt x="8" y="68"/>
                </a:cubicBezTo>
                <a:cubicBezTo>
                  <a:pt x="8" y="8"/>
                  <a:pt x="8" y="8"/>
                  <a:pt x="8" y="8"/>
                </a:cubicBezTo>
                <a:cubicBezTo>
                  <a:pt x="19" y="8"/>
                  <a:pt x="19" y="8"/>
                  <a:pt x="19" y="8"/>
                </a:cubicBezTo>
                <a:cubicBezTo>
                  <a:pt x="19" y="68"/>
                  <a:pt x="19" y="68"/>
                  <a:pt x="19" y="68"/>
                </a:cubicBezTo>
                <a:cubicBezTo>
                  <a:pt x="19" y="68"/>
                  <a:pt x="19" y="68"/>
                  <a:pt x="19" y="6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9" name="Freeform 129">
            <a:extLst>
              <a:ext uri="{FF2B5EF4-FFF2-40B4-BE49-F238E27FC236}">
                <a16:creationId xmlns:a16="http://schemas.microsoft.com/office/drawing/2014/main" xmlns="" id="{A3299044-4CA1-49B6-A959-48407823FD59}"/>
              </a:ext>
            </a:extLst>
          </p:cNvPr>
          <p:cNvSpPr>
            <a:spLocks noEditPoints="1"/>
          </p:cNvSpPr>
          <p:nvPr/>
        </p:nvSpPr>
        <p:spPr bwMode="auto">
          <a:xfrm>
            <a:off x="7251700" y="4710113"/>
            <a:ext cx="552450" cy="550863"/>
          </a:xfrm>
          <a:custGeom>
            <a:avLst/>
            <a:gdLst>
              <a:gd name="T0" fmla="*/ 125 w 162"/>
              <a:gd name="T1" fmla="*/ 94 h 160"/>
              <a:gd name="T2" fmla="*/ 103 w 162"/>
              <a:gd name="T3" fmla="*/ 102 h 160"/>
              <a:gd name="T4" fmla="*/ 97 w 162"/>
              <a:gd name="T5" fmla="*/ 115 h 160"/>
              <a:gd name="T6" fmla="*/ 65 w 162"/>
              <a:gd name="T7" fmla="*/ 97 h 160"/>
              <a:gd name="T8" fmla="*/ 47 w 162"/>
              <a:gd name="T9" fmla="*/ 65 h 160"/>
              <a:gd name="T10" fmla="*/ 53 w 162"/>
              <a:gd name="T11" fmla="*/ 62 h 160"/>
              <a:gd name="T12" fmla="*/ 68 w 162"/>
              <a:gd name="T13" fmla="*/ 51 h 160"/>
              <a:gd name="T14" fmla="*/ 37 w 162"/>
              <a:gd name="T15" fmla="*/ 6 h 160"/>
              <a:gd name="T16" fmla="*/ 23 w 162"/>
              <a:gd name="T17" fmla="*/ 6 h 160"/>
              <a:gd name="T18" fmla="*/ 13 w 162"/>
              <a:gd name="T19" fmla="*/ 24 h 160"/>
              <a:gd name="T20" fmla="*/ 5 w 162"/>
              <a:gd name="T21" fmla="*/ 69 h 160"/>
              <a:gd name="T22" fmla="*/ 93 w 162"/>
              <a:gd name="T23" fmla="*/ 157 h 160"/>
              <a:gd name="T24" fmla="*/ 137 w 162"/>
              <a:gd name="T25" fmla="*/ 151 h 160"/>
              <a:gd name="T26" fmla="*/ 141 w 162"/>
              <a:gd name="T27" fmla="*/ 150 h 160"/>
              <a:gd name="T28" fmla="*/ 156 w 162"/>
              <a:gd name="T29" fmla="*/ 139 h 160"/>
              <a:gd name="T30" fmla="*/ 30 w 162"/>
              <a:gd name="T31" fmla="*/ 13 h 160"/>
              <a:gd name="T32" fmla="*/ 53 w 162"/>
              <a:gd name="T33" fmla="*/ 52 h 160"/>
              <a:gd name="T34" fmla="*/ 53 w 162"/>
              <a:gd name="T35" fmla="*/ 52 h 160"/>
              <a:gd name="T36" fmla="*/ 22 w 162"/>
              <a:gd name="T37" fmla="*/ 21 h 160"/>
              <a:gd name="T38" fmla="*/ 130 w 162"/>
              <a:gd name="T39" fmla="*/ 144 h 160"/>
              <a:gd name="T40" fmla="*/ 95 w 162"/>
              <a:gd name="T41" fmla="*/ 147 h 160"/>
              <a:gd name="T42" fmla="*/ 15 w 162"/>
              <a:gd name="T43" fmla="*/ 67 h 160"/>
              <a:gd name="T44" fmla="*/ 18 w 162"/>
              <a:gd name="T45" fmla="*/ 32 h 160"/>
              <a:gd name="T46" fmla="*/ 43 w 162"/>
              <a:gd name="T47" fmla="*/ 56 h 160"/>
              <a:gd name="T48" fmla="*/ 41 w 162"/>
              <a:gd name="T49" fmla="*/ 58 h 160"/>
              <a:gd name="T50" fmla="*/ 95 w 162"/>
              <a:gd name="T51" fmla="*/ 125 h 160"/>
              <a:gd name="T52" fmla="*/ 104 w 162"/>
              <a:gd name="T53" fmla="*/ 121 h 160"/>
              <a:gd name="T54" fmla="*/ 131 w 162"/>
              <a:gd name="T55" fmla="*/ 143 h 160"/>
              <a:gd name="T56" fmla="*/ 141 w 162"/>
              <a:gd name="T57" fmla="*/ 140 h 160"/>
              <a:gd name="T58" fmla="*/ 118 w 162"/>
              <a:gd name="T59" fmla="*/ 101 h 160"/>
              <a:gd name="T60" fmla="*/ 141 w 162"/>
              <a:gd name="T61" fmla="*/ 140 h 160"/>
              <a:gd name="T62" fmla="*/ 89 w 162"/>
              <a:gd name="T63" fmla="*/ 24 h 160"/>
              <a:gd name="T64" fmla="*/ 89 w 162"/>
              <a:gd name="T65" fmla="*/ 34 h 160"/>
              <a:gd name="T66" fmla="*/ 128 w 162"/>
              <a:gd name="T67" fmla="*/ 73 h 160"/>
              <a:gd name="T68" fmla="*/ 138 w 162"/>
              <a:gd name="T69" fmla="*/ 73 h 160"/>
              <a:gd name="T70" fmla="*/ 141 w 162"/>
              <a:gd name="T71" fmla="*/ 21 h 160"/>
              <a:gd name="T72" fmla="*/ 85 w 162"/>
              <a:gd name="T73" fmla="*/ 5 h 160"/>
              <a:gd name="T74" fmla="*/ 134 w 162"/>
              <a:gd name="T75" fmla="*/ 28 h 160"/>
              <a:gd name="T76" fmla="*/ 157 w 162"/>
              <a:gd name="T77" fmla="*/ 77 h 160"/>
              <a:gd name="T78" fmla="*/ 141 w 162"/>
              <a:gd name="T79" fmla="*/ 21 h 160"/>
              <a:gd name="T80" fmla="*/ 89 w 162"/>
              <a:gd name="T81" fmla="*/ 49 h 160"/>
              <a:gd name="T82" fmla="*/ 85 w 162"/>
              <a:gd name="T83" fmla="*/ 53 h 160"/>
              <a:gd name="T84" fmla="*/ 89 w 162"/>
              <a:gd name="T85" fmla="*/ 58 h 160"/>
              <a:gd name="T86" fmla="*/ 104 w 162"/>
              <a:gd name="T87" fmla="*/ 73 h 160"/>
              <a:gd name="T88" fmla="*/ 109 w 162"/>
              <a:gd name="T89" fmla="*/ 77 h 160"/>
              <a:gd name="T90" fmla="*/ 106 w 162"/>
              <a:gd name="T91" fmla="*/ 56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162" h="160">
                <a:moveTo>
                  <a:pt x="156" y="125"/>
                </a:moveTo>
                <a:cubicBezTo>
                  <a:pt x="125" y="94"/>
                  <a:pt x="125" y="94"/>
                  <a:pt x="125" y="94"/>
                </a:cubicBezTo>
                <a:cubicBezTo>
                  <a:pt x="121" y="90"/>
                  <a:pt x="115" y="90"/>
                  <a:pt x="111" y="94"/>
                </a:cubicBezTo>
                <a:cubicBezTo>
                  <a:pt x="103" y="102"/>
                  <a:pt x="103" y="102"/>
                  <a:pt x="103" y="102"/>
                </a:cubicBezTo>
                <a:cubicBezTo>
                  <a:pt x="100" y="105"/>
                  <a:pt x="99" y="108"/>
                  <a:pt x="100" y="111"/>
                </a:cubicBezTo>
                <a:cubicBezTo>
                  <a:pt x="97" y="115"/>
                  <a:pt x="97" y="115"/>
                  <a:pt x="97" y="115"/>
                </a:cubicBezTo>
                <a:cubicBezTo>
                  <a:pt x="97" y="115"/>
                  <a:pt x="97" y="115"/>
                  <a:pt x="97" y="115"/>
                </a:cubicBezTo>
                <a:cubicBezTo>
                  <a:pt x="95" y="117"/>
                  <a:pt x="82" y="113"/>
                  <a:pt x="65" y="97"/>
                </a:cubicBezTo>
                <a:cubicBezTo>
                  <a:pt x="49" y="80"/>
                  <a:pt x="45" y="67"/>
                  <a:pt x="47" y="65"/>
                </a:cubicBezTo>
                <a:cubicBezTo>
                  <a:pt x="47" y="65"/>
                  <a:pt x="47" y="65"/>
                  <a:pt x="47" y="65"/>
                </a:cubicBezTo>
                <a:cubicBezTo>
                  <a:pt x="51" y="62"/>
                  <a:pt x="51" y="62"/>
                  <a:pt x="51" y="62"/>
                </a:cubicBezTo>
                <a:cubicBezTo>
                  <a:pt x="51" y="62"/>
                  <a:pt x="52" y="62"/>
                  <a:pt x="53" y="62"/>
                </a:cubicBezTo>
                <a:cubicBezTo>
                  <a:pt x="56" y="62"/>
                  <a:pt x="58" y="61"/>
                  <a:pt x="60" y="59"/>
                </a:cubicBezTo>
                <a:cubicBezTo>
                  <a:pt x="68" y="51"/>
                  <a:pt x="68" y="51"/>
                  <a:pt x="68" y="51"/>
                </a:cubicBezTo>
                <a:cubicBezTo>
                  <a:pt x="72" y="47"/>
                  <a:pt x="72" y="41"/>
                  <a:pt x="68" y="37"/>
                </a:cubicBezTo>
                <a:cubicBezTo>
                  <a:pt x="37" y="6"/>
                  <a:pt x="37" y="6"/>
                  <a:pt x="37" y="6"/>
                </a:cubicBezTo>
                <a:cubicBezTo>
                  <a:pt x="35" y="4"/>
                  <a:pt x="33" y="3"/>
                  <a:pt x="30" y="3"/>
                </a:cubicBezTo>
                <a:cubicBezTo>
                  <a:pt x="27" y="3"/>
                  <a:pt x="25" y="4"/>
                  <a:pt x="23" y="6"/>
                </a:cubicBezTo>
                <a:cubicBezTo>
                  <a:pt x="15" y="14"/>
                  <a:pt x="15" y="14"/>
                  <a:pt x="15" y="14"/>
                </a:cubicBezTo>
                <a:cubicBezTo>
                  <a:pt x="13" y="17"/>
                  <a:pt x="12" y="20"/>
                  <a:pt x="13" y="24"/>
                </a:cubicBezTo>
                <a:cubicBezTo>
                  <a:pt x="13" y="24"/>
                  <a:pt x="10" y="26"/>
                  <a:pt x="10" y="26"/>
                </a:cubicBezTo>
                <a:cubicBezTo>
                  <a:pt x="1" y="36"/>
                  <a:pt x="0" y="51"/>
                  <a:pt x="5" y="69"/>
                </a:cubicBezTo>
                <a:cubicBezTo>
                  <a:pt x="11" y="87"/>
                  <a:pt x="23" y="106"/>
                  <a:pt x="40" y="122"/>
                </a:cubicBezTo>
                <a:cubicBezTo>
                  <a:pt x="56" y="139"/>
                  <a:pt x="75" y="151"/>
                  <a:pt x="93" y="157"/>
                </a:cubicBezTo>
                <a:cubicBezTo>
                  <a:pt x="100" y="159"/>
                  <a:pt x="106" y="160"/>
                  <a:pt x="112" y="160"/>
                </a:cubicBezTo>
                <a:cubicBezTo>
                  <a:pt x="122" y="160"/>
                  <a:pt x="131" y="157"/>
                  <a:pt x="137" y="151"/>
                </a:cubicBezTo>
                <a:cubicBezTo>
                  <a:pt x="138" y="149"/>
                  <a:pt x="138" y="149"/>
                  <a:pt x="138" y="149"/>
                </a:cubicBezTo>
                <a:cubicBezTo>
                  <a:pt x="139" y="150"/>
                  <a:pt x="140" y="150"/>
                  <a:pt x="141" y="150"/>
                </a:cubicBezTo>
                <a:cubicBezTo>
                  <a:pt x="144" y="150"/>
                  <a:pt x="146" y="149"/>
                  <a:pt x="148" y="147"/>
                </a:cubicBezTo>
                <a:cubicBezTo>
                  <a:pt x="156" y="139"/>
                  <a:pt x="156" y="139"/>
                  <a:pt x="156" y="139"/>
                </a:cubicBezTo>
                <a:cubicBezTo>
                  <a:pt x="160" y="135"/>
                  <a:pt x="160" y="129"/>
                  <a:pt x="156" y="125"/>
                </a:cubicBezTo>
                <a:close/>
                <a:moveTo>
                  <a:pt x="30" y="13"/>
                </a:moveTo>
                <a:cubicBezTo>
                  <a:pt x="61" y="44"/>
                  <a:pt x="61" y="44"/>
                  <a:pt x="61" y="44"/>
                </a:cubicBezTo>
                <a:cubicBezTo>
                  <a:pt x="53" y="52"/>
                  <a:pt x="53" y="52"/>
                  <a:pt x="53" y="52"/>
                </a:cubicBezTo>
                <a:cubicBezTo>
                  <a:pt x="53" y="52"/>
                  <a:pt x="53" y="52"/>
                  <a:pt x="53" y="52"/>
                </a:cubicBezTo>
                <a:cubicBezTo>
                  <a:pt x="53" y="52"/>
                  <a:pt x="53" y="52"/>
                  <a:pt x="53" y="52"/>
                </a:cubicBezTo>
                <a:cubicBezTo>
                  <a:pt x="38" y="37"/>
                  <a:pt x="38" y="37"/>
                  <a:pt x="38" y="37"/>
                </a:cubicBezTo>
                <a:cubicBezTo>
                  <a:pt x="22" y="21"/>
                  <a:pt x="22" y="21"/>
                  <a:pt x="22" y="21"/>
                </a:cubicBezTo>
                <a:lnTo>
                  <a:pt x="30" y="13"/>
                </a:lnTo>
                <a:close/>
                <a:moveTo>
                  <a:pt x="130" y="144"/>
                </a:moveTo>
                <a:cubicBezTo>
                  <a:pt x="130" y="144"/>
                  <a:pt x="130" y="144"/>
                  <a:pt x="130" y="144"/>
                </a:cubicBezTo>
                <a:cubicBezTo>
                  <a:pt x="123" y="151"/>
                  <a:pt x="111" y="152"/>
                  <a:pt x="95" y="147"/>
                </a:cubicBezTo>
                <a:cubicBezTo>
                  <a:pt x="79" y="142"/>
                  <a:pt x="62" y="131"/>
                  <a:pt x="46" y="116"/>
                </a:cubicBezTo>
                <a:cubicBezTo>
                  <a:pt x="31" y="100"/>
                  <a:pt x="20" y="83"/>
                  <a:pt x="15" y="67"/>
                </a:cubicBezTo>
                <a:cubicBezTo>
                  <a:pt x="10" y="51"/>
                  <a:pt x="11" y="39"/>
                  <a:pt x="18" y="32"/>
                </a:cubicBezTo>
                <a:cubicBezTo>
                  <a:pt x="18" y="32"/>
                  <a:pt x="18" y="32"/>
                  <a:pt x="18" y="32"/>
                </a:cubicBezTo>
                <a:cubicBezTo>
                  <a:pt x="19" y="31"/>
                  <a:pt x="19" y="31"/>
                  <a:pt x="19" y="31"/>
                </a:cubicBezTo>
                <a:cubicBezTo>
                  <a:pt x="43" y="56"/>
                  <a:pt x="43" y="56"/>
                  <a:pt x="43" y="56"/>
                </a:cubicBezTo>
                <a:cubicBezTo>
                  <a:pt x="41" y="58"/>
                  <a:pt x="41" y="58"/>
                  <a:pt x="41" y="58"/>
                </a:cubicBezTo>
                <a:cubicBezTo>
                  <a:pt x="41" y="58"/>
                  <a:pt x="41" y="58"/>
                  <a:pt x="41" y="58"/>
                </a:cubicBezTo>
                <a:cubicBezTo>
                  <a:pt x="31" y="67"/>
                  <a:pt x="43" y="88"/>
                  <a:pt x="58" y="104"/>
                </a:cubicBezTo>
                <a:cubicBezTo>
                  <a:pt x="70" y="115"/>
                  <a:pt x="85" y="125"/>
                  <a:pt x="95" y="125"/>
                </a:cubicBezTo>
                <a:cubicBezTo>
                  <a:pt x="99" y="125"/>
                  <a:pt x="102" y="124"/>
                  <a:pt x="104" y="121"/>
                </a:cubicBezTo>
                <a:cubicBezTo>
                  <a:pt x="104" y="121"/>
                  <a:pt x="104" y="121"/>
                  <a:pt x="104" y="121"/>
                </a:cubicBezTo>
                <a:cubicBezTo>
                  <a:pt x="106" y="119"/>
                  <a:pt x="106" y="119"/>
                  <a:pt x="106" y="119"/>
                </a:cubicBezTo>
                <a:cubicBezTo>
                  <a:pt x="131" y="143"/>
                  <a:pt x="131" y="143"/>
                  <a:pt x="131" y="143"/>
                </a:cubicBezTo>
                <a:lnTo>
                  <a:pt x="130" y="144"/>
                </a:lnTo>
                <a:close/>
                <a:moveTo>
                  <a:pt x="141" y="140"/>
                </a:moveTo>
                <a:cubicBezTo>
                  <a:pt x="110" y="109"/>
                  <a:pt x="110" y="109"/>
                  <a:pt x="110" y="109"/>
                </a:cubicBezTo>
                <a:cubicBezTo>
                  <a:pt x="118" y="101"/>
                  <a:pt x="118" y="101"/>
                  <a:pt x="118" y="101"/>
                </a:cubicBezTo>
                <a:cubicBezTo>
                  <a:pt x="149" y="132"/>
                  <a:pt x="149" y="132"/>
                  <a:pt x="149" y="132"/>
                </a:cubicBezTo>
                <a:cubicBezTo>
                  <a:pt x="149" y="132"/>
                  <a:pt x="141" y="140"/>
                  <a:pt x="141" y="140"/>
                </a:cubicBezTo>
                <a:close/>
                <a:moveTo>
                  <a:pt x="124" y="38"/>
                </a:moveTo>
                <a:cubicBezTo>
                  <a:pt x="114" y="29"/>
                  <a:pt x="102" y="24"/>
                  <a:pt x="89" y="24"/>
                </a:cubicBezTo>
                <a:cubicBezTo>
                  <a:pt x="87" y="24"/>
                  <a:pt x="85" y="26"/>
                  <a:pt x="85" y="29"/>
                </a:cubicBezTo>
                <a:cubicBezTo>
                  <a:pt x="85" y="32"/>
                  <a:pt x="87" y="34"/>
                  <a:pt x="89" y="34"/>
                </a:cubicBezTo>
                <a:cubicBezTo>
                  <a:pt x="100" y="34"/>
                  <a:pt x="109" y="38"/>
                  <a:pt x="117" y="45"/>
                </a:cubicBezTo>
                <a:cubicBezTo>
                  <a:pt x="124" y="53"/>
                  <a:pt x="128" y="62"/>
                  <a:pt x="128" y="73"/>
                </a:cubicBezTo>
                <a:cubicBezTo>
                  <a:pt x="128" y="75"/>
                  <a:pt x="130" y="77"/>
                  <a:pt x="133" y="77"/>
                </a:cubicBezTo>
                <a:cubicBezTo>
                  <a:pt x="136" y="77"/>
                  <a:pt x="138" y="75"/>
                  <a:pt x="138" y="73"/>
                </a:cubicBezTo>
                <a:cubicBezTo>
                  <a:pt x="138" y="60"/>
                  <a:pt x="133" y="48"/>
                  <a:pt x="124" y="38"/>
                </a:cubicBezTo>
                <a:close/>
                <a:moveTo>
                  <a:pt x="141" y="21"/>
                </a:moveTo>
                <a:cubicBezTo>
                  <a:pt x="127" y="8"/>
                  <a:pt x="109" y="0"/>
                  <a:pt x="89" y="0"/>
                </a:cubicBezTo>
                <a:cubicBezTo>
                  <a:pt x="87" y="0"/>
                  <a:pt x="85" y="2"/>
                  <a:pt x="85" y="5"/>
                </a:cubicBezTo>
                <a:cubicBezTo>
                  <a:pt x="85" y="7"/>
                  <a:pt x="87" y="10"/>
                  <a:pt x="89" y="10"/>
                </a:cubicBezTo>
                <a:cubicBezTo>
                  <a:pt x="106" y="10"/>
                  <a:pt x="122" y="16"/>
                  <a:pt x="134" y="28"/>
                </a:cubicBezTo>
                <a:cubicBezTo>
                  <a:pt x="146" y="40"/>
                  <a:pt x="152" y="56"/>
                  <a:pt x="152" y="73"/>
                </a:cubicBezTo>
                <a:cubicBezTo>
                  <a:pt x="152" y="75"/>
                  <a:pt x="155" y="77"/>
                  <a:pt x="157" y="77"/>
                </a:cubicBezTo>
                <a:cubicBezTo>
                  <a:pt x="160" y="77"/>
                  <a:pt x="162" y="75"/>
                  <a:pt x="162" y="73"/>
                </a:cubicBezTo>
                <a:cubicBezTo>
                  <a:pt x="162" y="53"/>
                  <a:pt x="154" y="35"/>
                  <a:pt x="141" y="21"/>
                </a:cubicBezTo>
                <a:close/>
                <a:moveTo>
                  <a:pt x="106" y="56"/>
                </a:moveTo>
                <a:cubicBezTo>
                  <a:pt x="102" y="51"/>
                  <a:pt x="96" y="49"/>
                  <a:pt x="89" y="49"/>
                </a:cubicBezTo>
                <a:cubicBezTo>
                  <a:pt x="89" y="49"/>
                  <a:pt x="89" y="49"/>
                  <a:pt x="89" y="49"/>
                </a:cubicBezTo>
                <a:cubicBezTo>
                  <a:pt x="87" y="49"/>
                  <a:pt x="85" y="51"/>
                  <a:pt x="85" y="53"/>
                </a:cubicBezTo>
                <a:cubicBezTo>
                  <a:pt x="85" y="56"/>
                  <a:pt x="87" y="58"/>
                  <a:pt x="89" y="58"/>
                </a:cubicBezTo>
                <a:cubicBezTo>
                  <a:pt x="89" y="58"/>
                  <a:pt x="89" y="58"/>
                  <a:pt x="89" y="58"/>
                </a:cubicBezTo>
                <a:cubicBezTo>
                  <a:pt x="93" y="58"/>
                  <a:pt x="97" y="60"/>
                  <a:pt x="100" y="62"/>
                </a:cubicBezTo>
                <a:cubicBezTo>
                  <a:pt x="102" y="65"/>
                  <a:pt x="104" y="69"/>
                  <a:pt x="104" y="73"/>
                </a:cubicBezTo>
                <a:cubicBezTo>
                  <a:pt x="104" y="75"/>
                  <a:pt x="106" y="77"/>
                  <a:pt x="109" y="77"/>
                </a:cubicBezTo>
                <a:cubicBezTo>
                  <a:pt x="109" y="77"/>
                  <a:pt x="109" y="77"/>
                  <a:pt x="109" y="77"/>
                </a:cubicBezTo>
                <a:cubicBezTo>
                  <a:pt x="111" y="77"/>
                  <a:pt x="113" y="75"/>
                  <a:pt x="113" y="73"/>
                </a:cubicBezTo>
                <a:cubicBezTo>
                  <a:pt x="113" y="66"/>
                  <a:pt x="111" y="60"/>
                  <a:pt x="106" y="5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0" name="Freeform 130">
            <a:extLst>
              <a:ext uri="{FF2B5EF4-FFF2-40B4-BE49-F238E27FC236}">
                <a16:creationId xmlns:a16="http://schemas.microsoft.com/office/drawing/2014/main" xmlns="" id="{E9F20947-7C66-43A3-B6F8-71E3E5CC437D}"/>
              </a:ext>
            </a:extLst>
          </p:cNvPr>
          <p:cNvSpPr>
            <a:spLocks noEditPoints="1"/>
          </p:cNvSpPr>
          <p:nvPr/>
        </p:nvSpPr>
        <p:spPr bwMode="auto">
          <a:xfrm>
            <a:off x="7258050" y="5384800"/>
            <a:ext cx="546100" cy="427038"/>
          </a:xfrm>
          <a:custGeom>
            <a:avLst/>
            <a:gdLst>
              <a:gd name="T0" fmla="*/ 39 w 160"/>
              <a:gd name="T1" fmla="*/ 70 h 124"/>
              <a:gd name="T2" fmla="*/ 121 w 160"/>
              <a:gd name="T3" fmla="*/ 70 h 124"/>
              <a:gd name="T4" fmla="*/ 80 w 160"/>
              <a:gd name="T5" fmla="*/ 105 h 124"/>
              <a:gd name="T6" fmla="*/ 80 w 160"/>
              <a:gd name="T7" fmla="*/ 36 h 124"/>
              <a:gd name="T8" fmla="*/ 80 w 160"/>
              <a:gd name="T9" fmla="*/ 105 h 124"/>
              <a:gd name="T10" fmla="*/ 54 w 160"/>
              <a:gd name="T11" fmla="*/ 70 h 124"/>
              <a:gd name="T12" fmla="*/ 106 w 160"/>
              <a:gd name="T13" fmla="*/ 70 h 124"/>
              <a:gd name="T14" fmla="*/ 80 w 160"/>
              <a:gd name="T15" fmla="*/ 90 h 124"/>
              <a:gd name="T16" fmla="*/ 80 w 160"/>
              <a:gd name="T17" fmla="*/ 51 h 124"/>
              <a:gd name="T18" fmla="*/ 80 w 160"/>
              <a:gd name="T19" fmla="*/ 90 h 124"/>
              <a:gd name="T20" fmla="*/ 108 w 160"/>
              <a:gd name="T21" fmla="*/ 17 h 124"/>
              <a:gd name="T22" fmla="*/ 95 w 160"/>
              <a:gd name="T23" fmla="*/ 0 h 124"/>
              <a:gd name="T24" fmla="*/ 57 w 160"/>
              <a:gd name="T25" fmla="*/ 6 h 124"/>
              <a:gd name="T26" fmla="*/ 38 w 160"/>
              <a:gd name="T27" fmla="*/ 17 h 124"/>
              <a:gd name="T28" fmla="*/ 31 w 160"/>
              <a:gd name="T29" fmla="*/ 6 h 124"/>
              <a:gd name="T30" fmla="*/ 15 w 160"/>
              <a:gd name="T31" fmla="*/ 13 h 124"/>
              <a:gd name="T32" fmla="*/ 10 w 160"/>
              <a:gd name="T33" fmla="*/ 17 h 124"/>
              <a:gd name="T34" fmla="*/ 0 w 160"/>
              <a:gd name="T35" fmla="*/ 113 h 124"/>
              <a:gd name="T36" fmla="*/ 150 w 160"/>
              <a:gd name="T37" fmla="*/ 124 h 124"/>
              <a:gd name="T38" fmla="*/ 160 w 160"/>
              <a:gd name="T39" fmla="*/ 28 h 124"/>
              <a:gd name="T40" fmla="*/ 63 w 160"/>
              <a:gd name="T41" fmla="*/ 8 h 124"/>
              <a:gd name="T42" fmla="*/ 95 w 160"/>
              <a:gd name="T43" fmla="*/ 7 h 124"/>
              <a:gd name="T44" fmla="*/ 100 w 160"/>
              <a:gd name="T45" fmla="*/ 17 h 124"/>
              <a:gd name="T46" fmla="*/ 63 w 160"/>
              <a:gd name="T47" fmla="*/ 8 h 124"/>
              <a:gd name="T48" fmla="*/ 22 w 160"/>
              <a:gd name="T49" fmla="*/ 13 h 124"/>
              <a:gd name="T50" fmla="*/ 32 w 160"/>
              <a:gd name="T51" fmla="*/ 13 h 124"/>
              <a:gd name="T52" fmla="*/ 21 w 160"/>
              <a:gd name="T53" fmla="*/ 17 h 124"/>
              <a:gd name="T54" fmla="*/ 7 w 160"/>
              <a:gd name="T55" fmla="*/ 44 h 124"/>
              <a:gd name="T56" fmla="*/ 17 w 160"/>
              <a:gd name="T57" fmla="*/ 97 h 124"/>
              <a:gd name="T58" fmla="*/ 7 w 160"/>
              <a:gd name="T59" fmla="*/ 44 h 124"/>
              <a:gd name="T60" fmla="*/ 150 w 160"/>
              <a:gd name="T61" fmla="*/ 117 h 124"/>
              <a:gd name="T62" fmla="*/ 7 w 160"/>
              <a:gd name="T63" fmla="*/ 113 h 124"/>
              <a:gd name="T64" fmla="*/ 21 w 160"/>
              <a:gd name="T65" fmla="*/ 104 h 124"/>
              <a:gd name="T66" fmla="*/ 24 w 160"/>
              <a:gd name="T67" fmla="*/ 40 h 124"/>
              <a:gd name="T68" fmla="*/ 7 w 160"/>
              <a:gd name="T69" fmla="*/ 37 h 124"/>
              <a:gd name="T70" fmla="*/ 10 w 160"/>
              <a:gd name="T71" fmla="*/ 24 h 124"/>
              <a:gd name="T72" fmla="*/ 105 w 160"/>
              <a:gd name="T73" fmla="*/ 24 h 124"/>
              <a:gd name="T74" fmla="*/ 150 w 160"/>
              <a:gd name="T75" fmla="*/ 24 h 124"/>
              <a:gd name="T76" fmla="*/ 153 w 160"/>
              <a:gd name="T77" fmla="*/ 37 h 124"/>
              <a:gd name="T78" fmla="*/ 136 w 160"/>
              <a:gd name="T79" fmla="*/ 40 h 124"/>
              <a:gd name="T80" fmla="*/ 139 w 160"/>
              <a:gd name="T81" fmla="*/ 104 h 124"/>
              <a:gd name="T82" fmla="*/ 153 w 160"/>
              <a:gd name="T83" fmla="*/ 113 h 124"/>
              <a:gd name="T84" fmla="*/ 143 w 160"/>
              <a:gd name="T85" fmla="*/ 97 h 124"/>
              <a:gd name="T86" fmla="*/ 153 w 160"/>
              <a:gd name="T87" fmla="*/ 44 h 124"/>
              <a:gd name="T88" fmla="*/ 80 w 160"/>
              <a:gd name="T89" fmla="*/ 58 h 124"/>
              <a:gd name="T90" fmla="*/ 70 w 160"/>
              <a:gd name="T91" fmla="*/ 74 h 124"/>
              <a:gd name="T92" fmla="*/ 80 w 160"/>
              <a:gd name="T93" fmla="*/ 64 h 124"/>
              <a:gd name="T94" fmla="*/ 80 w 160"/>
              <a:gd name="T95" fmla="*/ 58 h 1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60" h="124">
                <a:moveTo>
                  <a:pt x="80" y="29"/>
                </a:moveTo>
                <a:cubicBezTo>
                  <a:pt x="57" y="29"/>
                  <a:pt x="39" y="48"/>
                  <a:pt x="39" y="70"/>
                </a:cubicBezTo>
                <a:cubicBezTo>
                  <a:pt x="39" y="93"/>
                  <a:pt x="57" y="112"/>
                  <a:pt x="80" y="112"/>
                </a:cubicBezTo>
                <a:cubicBezTo>
                  <a:pt x="103" y="112"/>
                  <a:pt x="121" y="93"/>
                  <a:pt x="121" y="70"/>
                </a:cubicBezTo>
                <a:cubicBezTo>
                  <a:pt x="121" y="48"/>
                  <a:pt x="103" y="29"/>
                  <a:pt x="80" y="29"/>
                </a:cubicBezTo>
                <a:close/>
                <a:moveTo>
                  <a:pt x="80" y="105"/>
                </a:moveTo>
                <a:cubicBezTo>
                  <a:pt x="61" y="105"/>
                  <a:pt x="45" y="90"/>
                  <a:pt x="45" y="70"/>
                </a:cubicBezTo>
                <a:cubicBezTo>
                  <a:pt x="45" y="51"/>
                  <a:pt x="61" y="36"/>
                  <a:pt x="80" y="36"/>
                </a:cubicBezTo>
                <a:cubicBezTo>
                  <a:pt x="99" y="36"/>
                  <a:pt x="115" y="51"/>
                  <a:pt x="115" y="70"/>
                </a:cubicBezTo>
                <a:cubicBezTo>
                  <a:pt x="115" y="90"/>
                  <a:pt x="99" y="105"/>
                  <a:pt x="80" y="105"/>
                </a:cubicBezTo>
                <a:close/>
                <a:moveTo>
                  <a:pt x="80" y="45"/>
                </a:moveTo>
                <a:cubicBezTo>
                  <a:pt x="66" y="45"/>
                  <a:pt x="54" y="56"/>
                  <a:pt x="54" y="70"/>
                </a:cubicBezTo>
                <a:cubicBezTo>
                  <a:pt x="54" y="85"/>
                  <a:pt x="66" y="96"/>
                  <a:pt x="80" y="96"/>
                </a:cubicBezTo>
                <a:cubicBezTo>
                  <a:pt x="94" y="96"/>
                  <a:pt x="106" y="85"/>
                  <a:pt x="106" y="70"/>
                </a:cubicBezTo>
                <a:cubicBezTo>
                  <a:pt x="106" y="56"/>
                  <a:pt x="94" y="45"/>
                  <a:pt x="80" y="45"/>
                </a:cubicBezTo>
                <a:close/>
                <a:moveTo>
                  <a:pt x="80" y="90"/>
                </a:moveTo>
                <a:cubicBezTo>
                  <a:pt x="69" y="90"/>
                  <a:pt x="61" y="81"/>
                  <a:pt x="61" y="70"/>
                </a:cubicBezTo>
                <a:cubicBezTo>
                  <a:pt x="61" y="60"/>
                  <a:pt x="69" y="51"/>
                  <a:pt x="80" y="51"/>
                </a:cubicBezTo>
                <a:cubicBezTo>
                  <a:pt x="91" y="51"/>
                  <a:pt x="99" y="60"/>
                  <a:pt x="99" y="70"/>
                </a:cubicBezTo>
                <a:cubicBezTo>
                  <a:pt x="99" y="81"/>
                  <a:pt x="91" y="90"/>
                  <a:pt x="80" y="90"/>
                </a:cubicBezTo>
                <a:close/>
                <a:moveTo>
                  <a:pt x="150" y="17"/>
                </a:moveTo>
                <a:cubicBezTo>
                  <a:pt x="108" y="17"/>
                  <a:pt x="108" y="17"/>
                  <a:pt x="108" y="17"/>
                </a:cubicBezTo>
                <a:cubicBezTo>
                  <a:pt x="103" y="6"/>
                  <a:pt x="103" y="6"/>
                  <a:pt x="103" y="6"/>
                </a:cubicBezTo>
                <a:cubicBezTo>
                  <a:pt x="102" y="2"/>
                  <a:pt x="99" y="0"/>
                  <a:pt x="95" y="0"/>
                </a:cubicBezTo>
                <a:cubicBezTo>
                  <a:pt x="65" y="0"/>
                  <a:pt x="65" y="0"/>
                  <a:pt x="65" y="0"/>
                </a:cubicBezTo>
                <a:cubicBezTo>
                  <a:pt x="61" y="0"/>
                  <a:pt x="58" y="2"/>
                  <a:pt x="57" y="6"/>
                </a:cubicBezTo>
                <a:cubicBezTo>
                  <a:pt x="52" y="17"/>
                  <a:pt x="52" y="17"/>
                  <a:pt x="52" y="17"/>
                </a:cubicBezTo>
                <a:cubicBezTo>
                  <a:pt x="38" y="17"/>
                  <a:pt x="38" y="17"/>
                  <a:pt x="38" y="17"/>
                </a:cubicBezTo>
                <a:cubicBezTo>
                  <a:pt x="38" y="13"/>
                  <a:pt x="38" y="13"/>
                  <a:pt x="38" y="13"/>
                </a:cubicBezTo>
                <a:cubicBezTo>
                  <a:pt x="38" y="9"/>
                  <a:pt x="35" y="6"/>
                  <a:pt x="31" y="6"/>
                </a:cubicBezTo>
                <a:cubicBezTo>
                  <a:pt x="22" y="6"/>
                  <a:pt x="22" y="6"/>
                  <a:pt x="22" y="6"/>
                </a:cubicBezTo>
                <a:cubicBezTo>
                  <a:pt x="18" y="6"/>
                  <a:pt x="15" y="9"/>
                  <a:pt x="15" y="13"/>
                </a:cubicBezTo>
                <a:cubicBezTo>
                  <a:pt x="15" y="17"/>
                  <a:pt x="15" y="17"/>
                  <a:pt x="15" y="17"/>
                </a:cubicBezTo>
                <a:cubicBezTo>
                  <a:pt x="10" y="17"/>
                  <a:pt x="10" y="17"/>
                  <a:pt x="10" y="17"/>
                </a:cubicBezTo>
                <a:cubicBezTo>
                  <a:pt x="5" y="17"/>
                  <a:pt x="0" y="22"/>
                  <a:pt x="0" y="28"/>
                </a:cubicBezTo>
                <a:cubicBezTo>
                  <a:pt x="0" y="113"/>
                  <a:pt x="0" y="113"/>
                  <a:pt x="0" y="113"/>
                </a:cubicBezTo>
                <a:cubicBezTo>
                  <a:pt x="0" y="119"/>
                  <a:pt x="5" y="124"/>
                  <a:pt x="10" y="124"/>
                </a:cubicBezTo>
                <a:cubicBezTo>
                  <a:pt x="150" y="124"/>
                  <a:pt x="150" y="124"/>
                  <a:pt x="150" y="124"/>
                </a:cubicBezTo>
                <a:cubicBezTo>
                  <a:pt x="155" y="124"/>
                  <a:pt x="160" y="119"/>
                  <a:pt x="160" y="113"/>
                </a:cubicBezTo>
                <a:cubicBezTo>
                  <a:pt x="160" y="28"/>
                  <a:pt x="160" y="28"/>
                  <a:pt x="160" y="28"/>
                </a:cubicBezTo>
                <a:cubicBezTo>
                  <a:pt x="160" y="22"/>
                  <a:pt x="155" y="17"/>
                  <a:pt x="150" y="17"/>
                </a:cubicBezTo>
                <a:close/>
                <a:moveTo>
                  <a:pt x="63" y="8"/>
                </a:moveTo>
                <a:cubicBezTo>
                  <a:pt x="64" y="7"/>
                  <a:pt x="64" y="7"/>
                  <a:pt x="65" y="7"/>
                </a:cubicBezTo>
                <a:cubicBezTo>
                  <a:pt x="95" y="7"/>
                  <a:pt x="95" y="7"/>
                  <a:pt x="95" y="7"/>
                </a:cubicBezTo>
                <a:cubicBezTo>
                  <a:pt x="96" y="7"/>
                  <a:pt x="97" y="7"/>
                  <a:pt x="97" y="8"/>
                </a:cubicBezTo>
                <a:cubicBezTo>
                  <a:pt x="100" y="17"/>
                  <a:pt x="100" y="17"/>
                  <a:pt x="100" y="17"/>
                </a:cubicBezTo>
                <a:cubicBezTo>
                  <a:pt x="60" y="17"/>
                  <a:pt x="60" y="17"/>
                  <a:pt x="60" y="17"/>
                </a:cubicBezTo>
                <a:lnTo>
                  <a:pt x="63" y="8"/>
                </a:lnTo>
                <a:close/>
                <a:moveTo>
                  <a:pt x="21" y="13"/>
                </a:moveTo>
                <a:cubicBezTo>
                  <a:pt x="21" y="13"/>
                  <a:pt x="21" y="13"/>
                  <a:pt x="22" y="13"/>
                </a:cubicBezTo>
                <a:cubicBezTo>
                  <a:pt x="31" y="13"/>
                  <a:pt x="31" y="13"/>
                  <a:pt x="31" y="13"/>
                </a:cubicBezTo>
                <a:cubicBezTo>
                  <a:pt x="32" y="13"/>
                  <a:pt x="32" y="13"/>
                  <a:pt x="32" y="13"/>
                </a:cubicBezTo>
                <a:cubicBezTo>
                  <a:pt x="32" y="17"/>
                  <a:pt x="32" y="17"/>
                  <a:pt x="32" y="17"/>
                </a:cubicBezTo>
                <a:cubicBezTo>
                  <a:pt x="21" y="17"/>
                  <a:pt x="21" y="17"/>
                  <a:pt x="21" y="17"/>
                </a:cubicBezTo>
                <a:lnTo>
                  <a:pt x="21" y="13"/>
                </a:lnTo>
                <a:close/>
                <a:moveTo>
                  <a:pt x="7" y="44"/>
                </a:moveTo>
                <a:cubicBezTo>
                  <a:pt x="17" y="44"/>
                  <a:pt x="17" y="44"/>
                  <a:pt x="17" y="44"/>
                </a:cubicBezTo>
                <a:cubicBezTo>
                  <a:pt x="17" y="97"/>
                  <a:pt x="17" y="97"/>
                  <a:pt x="17" y="97"/>
                </a:cubicBezTo>
                <a:cubicBezTo>
                  <a:pt x="7" y="97"/>
                  <a:pt x="7" y="97"/>
                  <a:pt x="7" y="97"/>
                </a:cubicBezTo>
                <a:lnTo>
                  <a:pt x="7" y="44"/>
                </a:lnTo>
                <a:close/>
                <a:moveTo>
                  <a:pt x="153" y="113"/>
                </a:moveTo>
                <a:cubicBezTo>
                  <a:pt x="153" y="115"/>
                  <a:pt x="152" y="117"/>
                  <a:pt x="150" y="117"/>
                </a:cubicBezTo>
                <a:cubicBezTo>
                  <a:pt x="10" y="117"/>
                  <a:pt x="10" y="117"/>
                  <a:pt x="10" y="117"/>
                </a:cubicBezTo>
                <a:cubicBezTo>
                  <a:pt x="8" y="117"/>
                  <a:pt x="7" y="115"/>
                  <a:pt x="7" y="113"/>
                </a:cubicBezTo>
                <a:cubicBezTo>
                  <a:pt x="7" y="104"/>
                  <a:pt x="7" y="104"/>
                  <a:pt x="7" y="104"/>
                </a:cubicBezTo>
                <a:cubicBezTo>
                  <a:pt x="21" y="104"/>
                  <a:pt x="21" y="104"/>
                  <a:pt x="21" y="104"/>
                </a:cubicBezTo>
                <a:cubicBezTo>
                  <a:pt x="22" y="104"/>
                  <a:pt x="24" y="103"/>
                  <a:pt x="24" y="101"/>
                </a:cubicBezTo>
                <a:cubicBezTo>
                  <a:pt x="24" y="40"/>
                  <a:pt x="24" y="40"/>
                  <a:pt x="24" y="40"/>
                </a:cubicBezTo>
                <a:cubicBezTo>
                  <a:pt x="24" y="38"/>
                  <a:pt x="22" y="37"/>
                  <a:pt x="21" y="37"/>
                </a:cubicBezTo>
                <a:cubicBezTo>
                  <a:pt x="7" y="37"/>
                  <a:pt x="7" y="37"/>
                  <a:pt x="7" y="37"/>
                </a:cubicBezTo>
                <a:cubicBezTo>
                  <a:pt x="7" y="28"/>
                  <a:pt x="7" y="28"/>
                  <a:pt x="7" y="28"/>
                </a:cubicBezTo>
                <a:cubicBezTo>
                  <a:pt x="7" y="26"/>
                  <a:pt x="8" y="24"/>
                  <a:pt x="10" y="24"/>
                </a:cubicBezTo>
                <a:cubicBezTo>
                  <a:pt x="105" y="24"/>
                  <a:pt x="105" y="24"/>
                  <a:pt x="105" y="24"/>
                </a:cubicBezTo>
                <a:cubicBezTo>
                  <a:pt x="105" y="24"/>
                  <a:pt x="105" y="24"/>
                  <a:pt x="105" y="24"/>
                </a:cubicBezTo>
                <a:cubicBezTo>
                  <a:pt x="105" y="24"/>
                  <a:pt x="105" y="24"/>
                  <a:pt x="105" y="24"/>
                </a:cubicBezTo>
                <a:cubicBezTo>
                  <a:pt x="150" y="24"/>
                  <a:pt x="150" y="24"/>
                  <a:pt x="150" y="24"/>
                </a:cubicBezTo>
                <a:cubicBezTo>
                  <a:pt x="152" y="24"/>
                  <a:pt x="153" y="26"/>
                  <a:pt x="153" y="28"/>
                </a:cubicBezTo>
                <a:cubicBezTo>
                  <a:pt x="153" y="37"/>
                  <a:pt x="153" y="37"/>
                  <a:pt x="153" y="37"/>
                </a:cubicBezTo>
                <a:cubicBezTo>
                  <a:pt x="139" y="37"/>
                  <a:pt x="139" y="37"/>
                  <a:pt x="139" y="37"/>
                </a:cubicBezTo>
                <a:cubicBezTo>
                  <a:pt x="138" y="37"/>
                  <a:pt x="136" y="38"/>
                  <a:pt x="136" y="40"/>
                </a:cubicBezTo>
                <a:cubicBezTo>
                  <a:pt x="136" y="101"/>
                  <a:pt x="136" y="101"/>
                  <a:pt x="136" y="101"/>
                </a:cubicBezTo>
                <a:cubicBezTo>
                  <a:pt x="136" y="103"/>
                  <a:pt x="138" y="104"/>
                  <a:pt x="139" y="104"/>
                </a:cubicBezTo>
                <a:cubicBezTo>
                  <a:pt x="153" y="104"/>
                  <a:pt x="153" y="104"/>
                  <a:pt x="153" y="104"/>
                </a:cubicBezTo>
                <a:cubicBezTo>
                  <a:pt x="153" y="113"/>
                  <a:pt x="153" y="113"/>
                  <a:pt x="153" y="113"/>
                </a:cubicBezTo>
                <a:close/>
                <a:moveTo>
                  <a:pt x="153" y="97"/>
                </a:moveTo>
                <a:cubicBezTo>
                  <a:pt x="143" y="97"/>
                  <a:pt x="143" y="97"/>
                  <a:pt x="143" y="97"/>
                </a:cubicBezTo>
                <a:cubicBezTo>
                  <a:pt x="143" y="44"/>
                  <a:pt x="143" y="44"/>
                  <a:pt x="143" y="44"/>
                </a:cubicBezTo>
                <a:cubicBezTo>
                  <a:pt x="153" y="44"/>
                  <a:pt x="153" y="44"/>
                  <a:pt x="153" y="44"/>
                </a:cubicBezTo>
                <a:lnTo>
                  <a:pt x="153" y="97"/>
                </a:lnTo>
                <a:close/>
                <a:moveTo>
                  <a:pt x="80" y="58"/>
                </a:moveTo>
                <a:cubicBezTo>
                  <a:pt x="73" y="58"/>
                  <a:pt x="67" y="64"/>
                  <a:pt x="67" y="70"/>
                </a:cubicBezTo>
                <a:cubicBezTo>
                  <a:pt x="67" y="72"/>
                  <a:pt x="69" y="74"/>
                  <a:pt x="70" y="74"/>
                </a:cubicBezTo>
                <a:cubicBezTo>
                  <a:pt x="72" y="74"/>
                  <a:pt x="74" y="72"/>
                  <a:pt x="74" y="70"/>
                </a:cubicBezTo>
                <a:cubicBezTo>
                  <a:pt x="74" y="67"/>
                  <a:pt x="76" y="64"/>
                  <a:pt x="80" y="64"/>
                </a:cubicBezTo>
                <a:cubicBezTo>
                  <a:pt x="82" y="64"/>
                  <a:pt x="83" y="63"/>
                  <a:pt x="83" y="61"/>
                </a:cubicBezTo>
                <a:cubicBezTo>
                  <a:pt x="83" y="59"/>
                  <a:pt x="82" y="58"/>
                  <a:pt x="80" y="5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1" name="Freeform 131">
            <a:extLst>
              <a:ext uri="{FF2B5EF4-FFF2-40B4-BE49-F238E27FC236}">
                <a16:creationId xmlns:a16="http://schemas.microsoft.com/office/drawing/2014/main" xmlns="" id="{5023AA9D-F379-45CF-BBBE-2CEF8B79AC89}"/>
              </a:ext>
            </a:extLst>
          </p:cNvPr>
          <p:cNvSpPr>
            <a:spLocks noEditPoints="1"/>
          </p:cNvSpPr>
          <p:nvPr/>
        </p:nvSpPr>
        <p:spPr bwMode="auto">
          <a:xfrm>
            <a:off x="7326313" y="5935663"/>
            <a:ext cx="409575" cy="549275"/>
          </a:xfrm>
          <a:custGeom>
            <a:avLst/>
            <a:gdLst>
              <a:gd name="T0" fmla="*/ 120 w 120"/>
              <a:gd name="T1" fmla="*/ 154 h 160"/>
              <a:gd name="T2" fmla="*/ 99 w 120"/>
              <a:gd name="T3" fmla="*/ 110 h 160"/>
              <a:gd name="T4" fmla="*/ 97 w 120"/>
              <a:gd name="T5" fmla="*/ 108 h 160"/>
              <a:gd name="T6" fmla="*/ 86 w 120"/>
              <a:gd name="T7" fmla="*/ 103 h 160"/>
              <a:gd name="T8" fmla="*/ 104 w 120"/>
              <a:gd name="T9" fmla="*/ 73 h 160"/>
              <a:gd name="T10" fmla="*/ 104 w 120"/>
              <a:gd name="T11" fmla="*/ 72 h 160"/>
              <a:gd name="T12" fmla="*/ 110 w 120"/>
              <a:gd name="T13" fmla="*/ 50 h 160"/>
              <a:gd name="T14" fmla="*/ 95 w 120"/>
              <a:gd name="T15" fmla="*/ 14 h 160"/>
              <a:gd name="T16" fmla="*/ 59 w 120"/>
              <a:gd name="T17" fmla="*/ 0 h 160"/>
              <a:gd name="T18" fmla="*/ 25 w 120"/>
              <a:gd name="T19" fmla="*/ 15 h 160"/>
              <a:gd name="T20" fmla="*/ 10 w 120"/>
              <a:gd name="T21" fmla="*/ 49 h 160"/>
              <a:gd name="T22" fmla="*/ 16 w 120"/>
              <a:gd name="T23" fmla="*/ 72 h 160"/>
              <a:gd name="T24" fmla="*/ 16 w 120"/>
              <a:gd name="T25" fmla="*/ 73 h 160"/>
              <a:gd name="T26" fmla="*/ 34 w 120"/>
              <a:gd name="T27" fmla="*/ 103 h 160"/>
              <a:gd name="T28" fmla="*/ 23 w 120"/>
              <a:gd name="T29" fmla="*/ 108 h 160"/>
              <a:gd name="T30" fmla="*/ 21 w 120"/>
              <a:gd name="T31" fmla="*/ 110 h 160"/>
              <a:gd name="T32" fmla="*/ 0 w 120"/>
              <a:gd name="T33" fmla="*/ 154 h 160"/>
              <a:gd name="T34" fmla="*/ 1 w 120"/>
              <a:gd name="T35" fmla="*/ 159 h 160"/>
              <a:gd name="T36" fmla="*/ 6 w 120"/>
              <a:gd name="T37" fmla="*/ 160 h 160"/>
              <a:gd name="T38" fmla="*/ 32 w 120"/>
              <a:gd name="T39" fmla="*/ 148 h 160"/>
              <a:gd name="T40" fmla="*/ 58 w 120"/>
              <a:gd name="T41" fmla="*/ 160 h 160"/>
              <a:gd name="T42" fmla="*/ 62 w 120"/>
              <a:gd name="T43" fmla="*/ 160 h 160"/>
              <a:gd name="T44" fmla="*/ 88 w 120"/>
              <a:gd name="T45" fmla="*/ 148 h 160"/>
              <a:gd name="T46" fmla="*/ 114 w 120"/>
              <a:gd name="T47" fmla="*/ 160 h 160"/>
              <a:gd name="T48" fmla="*/ 116 w 120"/>
              <a:gd name="T49" fmla="*/ 160 h 160"/>
              <a:gd name="T50" fmla="*/ 119 w 120"/>
              <a:gd name="T51" fmla="*/ 159 h 160"/>
              <a:gd name="T52" fmla="*/ 120 w 120"/>
              <a:gd name="T53" fmla="*/ 154 h 160"/>
              <a:gd name="T54" fmla="*/ 23 w 120"/>
              <a:gd name="T55" fmla="*/ 69 h 160"/>
              <a:gd name="T56" fmla="*/ 18 w 120"/>
              <a:gd name="T57" fmla="*/ 50 h 160"/>
              <a:gd name="T58" fmla="*/ 59 w 120"/>
              <a:gd name="T59" fmla="*/ 8 h 160"/>
              <a:gd name="T60" fmla="*/ 89 w 120"/>
              <a:gd name="T61" fmla="*/ 20 h 160"/>
              <a:gd name="T62" fmla="*/ 102 w 120"/>
              <a:gd name="T63" fmla="*/ 50 h 160"/>
              <a:gd name="T64" fmla="*/ 97 w 120"/>
              <a:gd name="T65" fmla="*/ 69 h 160"/>
              <a:gd name="T66" fmla="*/ 63 w 120"/>
              <a:gd name="T67" fmla="*/ 126 h 160"/>
              <a:gd name="T68" fmla="*/ 60 w 120"/>
              <a:gd name="T69" fmla="*/ 128 h 160"/>
              <a:gd name="T70" fmla="*/ 57 w 120"/>
              <a:gd name="T71" fmla="*/ 126 h 160"/>
              <a:gd name="T72" fmla="*/ 23 w 120"/>
              <a:gd name="T73" fmla="*/ 69 h 160"/>
              <a:gd name="T74" fmla="*/ 90 w 120"/>
              <a:gd name="T75" fmla="*/ 140 h 160"/>
              <a:gd name="T76" fmla="*/ 86 w 120"/>
              <a:gd name="T77" fmla="*/ 140 h 160"/>
              <a:gd name="T78" fmla="*/ 60 w 120"/>
              <a:gd name="T79" fmla="*/ 152 h 160"/>
              <a:gd name="T80" fmla="*/ 34 w 120"/>
              <a:gd name="T81" fmla="*/ 140 h 160"/>
              <a:gd name="T82" fmla="*/ 30 w 120"/>
              <a:gd name="T83" fmla="*/ 140 h 160"/>
              <a:gd name="T84" fmla="*/ 12 w 120"/>
              <a:gd name="T85" fmla="*/ 148 h 160"/>
              <a:gd name="T86" fmla="*/ 28 w 120"/>
              <a:gd name="T87" fmla="*/ 114 h 160"/>
              <a:gd name="T88" fmla="*/ 38 w 120"/>
              <a:gd name="T89" fmla="*/ 110 h 160"/>
              <a:gd name="T90" fmla="*/ 50 w 120"/>
              <a:gd name="T91" fmla="*/ 130 h 160"/>
              <a:gd name="T92" fmla="*/ 60 w 120"/>
              <a:gd name="T93" fmla="*/ 135 h 160"/>
              <a:gd name="T94" fmla="*/ 70 w 120"/>
              <a:gd name="T95" fmla="*/ 130 h 160"/>
              <a:gd name="T96" fmla="*/ 82 w 120"/>
              <a:gd name="T97" fmla="*/ 110 h 160"/>
              <a:gd name="T98" fmla="*/ 92 w 120"/>
              <a:gd name="T99" fmla="*/ 114 h 160"/>
              <a:gd name="T100" fmla="*/ 108 w 120"/>
              <a:gd name="T101" fmla="*/ 148 h 160"/>
              <a:gd name="T102" fmla="*/ 90 w 120"/>
              <a:gd name="T103" fmla="*/ 140 h 160"/>
              <a:gd name="T104" fmla="*/ 60 w 120"/>
              <a:gd name="T105" fmla="*/ 32 h 160"/>
              <a:gd name="T106" fmla="*/ 42 w 120"/>
              <a:gd name="T107" fmla="*/ 50 h 160"/>
              <a:gd name="T108" fmla="*/ 60 w 120"/>
              <a:gd name="T109" fmla="*/ 68 h 160"/>
              <a:gd name="T110" fmla="*/ 78 w 120"/>
              <a:gd name="T111" fmla="*/ 50 h 160"/>
              <a:gd name="T112" fmla="*/ 60 w 120"/>
              <a:gd name="T113" fmla="*/ 32 h 160"/>
              <a:gd name="T114" fmla="*/ 60 w 120"/>
              <a:gd name="T115" fmla="*/ 60 h 160"/>
              <a:gd name="T116" fmla="*/ 50 w 120"/>
              <a:gd name="T117" fmla="*/ 50 h 160"/>
              <a:gd name="T118" fmla="*/ 60 w 120"/>
              <a:gd name="T119" fmla="*/ 40 h 160"/>
              <a:gd name="T120" fmla="*/ 70 w 120"/>
              <a:gd name="T121" fmla="*/ 50 h 160"/>
              <a:gd name="T122" fmla="*/ 60 w 120"/>
              <a:gd name="T123" fmla="*/ 60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20" h="160">
                <a:moveTo>
                  <a:pt x="120" y="154"/>
                </a:moveTo>
                <a:cubicBezTo>
                  <a:pt x="99" y="110"/>
                  <a:pt x="99" y="110"/>
                  <a:pt x="99" y="110"/>
                </a:cubicBezTo>
                <a:cubicBezTo>
                  <a:pt x="98" y="109"/>
                  <a:pt x="97" y="108"/>
                  <a:pt x="97" y="108"/>
                </a:cubicBezTo>
                <a:cubicBezTo>
                  <a:pt x="86" y="103"/>
                  <a:pt x="86" y="103"/>
                  <a:pt x="86" y="103"/>
                </a:cubicBezTo>
                <a:cubicBezTo>
                  <a:pt x="104" y="73"/>
                  <a:pt x="104" y="73"/>
                  <a:pt x="104" y="73"/>
                </a:cubicBezTo>
                <a:cubicBezTo>
                  <a:pt x="104" y="73"/>
                  <a:pt x="104" y="73"/>
                  <a:pt x="104" y="72"/>
                </a:cubicBezTo>
                <a:cubicBezTo>
                  <a:pt x="108" y="65"/>
                  <a:pt x="110" y="58"/>
                  <a:pt x="110" y="50"/>
                </a:cubicBezTo>
                <a:cubicBezTo>
                  <a:pt x="110" y="36"/>
                  <a:pt x="105" y="24"/>
                  <a:pt x="95" y="14"/>
                </a:cubicBezTo>
                <a:cubicBezTo>
                  <a:pt x="85" y="5"/>
                  <a:pt x="73" y="0"/>
                  <a:pt x="59" y="0"/>
                </a:cubicBezTo>
                <a:cubicBezTo>
                  <a:pt x="46" y="0"/>
                  <a:pt x="34" y="5"/>
                  <a:pt x="25" y="15"/>
                </a:cubicBezTo>
                <a:cubicBezTo>
                  <a:pt x="15" y="24"/>
                  <a:pt x="10" y="36"/>
                  <a:pt x="10" y="49"/>
                </a:cubicBezTo>
                <a:cubicBezTo>
                  <a:pt x="10" y="57"/>
                  <a:pt x="12" y="65"/>
                  <a:pt x="16" y="72"/>
                </a:cubicBezTo>
                <a:cubicBezTo>
                  <a:pt x="16" y="73"/>
                  <a:pt x="16" y="73"/>
                  <a:pt x="16" y="73"/>
                </a:cubicBezTo>
                <a:cubicBezTo>
                  <a:pt x="34" y="103"/>
                  <a:pt x="34" y="103"/>
                  <a:pt x="34" y="103"/>
                </a:cubicBezTo>
                <a:cubicBezTo>
                  <a:pt x="23" y="108"/>
                  <a:pt x="23" y="108"/>
                  <a:pt x="23" y="108"/>
                </a:cubicBezTo>
                <a:cubicBezTo>
                  <a:pt x="23" y="108"/>
                  <a:pt x="22" y="109"/>
                  <a:pt x="21" y="110"/>
                </a:cubicBezTo>
                <a:cubicBezTo>
                  <a:pt x="0" y="154"/>
                  <a:pt x="0" y="154"/>
                  <a:pt x="0" y="154"/>
                </a:cubicBezTo>
                <a:cubicBezTo>
                  <a:pt x="0" y="156"/>
                  <a:pt x="0" y="158"/>
                  <a:pt x="1" y="159"/>
                </a:cubicBezTo>
                <a:cubicBezTo>
                  <a:pt x="2" y="160"/>
                  <a:pt x="4" y="160"/>
                  <a:pt x="6" y="160"/>
                </a:cubicBezTo>
                <a:cubicBezTo>
                  <a:pt x="32" y="148"/>
                  <a:pt x="32" y="148"/>
                  <a:pt x="32" y="148"/>
                </a:cubicBezTo>
                <a:cubicBezTo>
                  <a:pt x="58" y="160"/>
                  <a:pt x="58" y="160"/>
                  <a:pt x="58" y="160"/>
                </a:cubicBezTo>
                <a:cubicBezTo>
                  <a:pt x="59" y="160"/>
                  <a:pt x="61" y="160"/>
                  <a:pt x="62" y="160"/>
                </a:cubicBezTo>
                <a:cubicBezTo>
                  <a:pt x="88" y="148"/>
                  <a:pt x="88" y="148"/>
                  <a:pt x="88" y="148"/>
                </a:cubicBezTo>
                <a:cubicBezTo>
                  <a:pt x="114" y="160"/>
                  <a:pt x="114" y="160"/>
                  <a:pt x="114" y="160"/>
                </a:cubicBezTo>
                <a:cubicBezTo>
                  <a:pt x="115" y="160"/>
                  <a:pt x="116" y="160"/>
                  <a:pt x="116" y="160"/>
                </a:cubicBezTo>
                <a:cubicBezTo>
                  <a:pt x="117" y="160"/>
                  <a:pt x="118" y="160"/>
                  <a:pt x="119" y="159"/>
                </a:cubicBezTo>
                <a:cubicBezTo>
                  <a:pt x="120" y="158"/>
                  <a:pt x="120" y="156"/>
                  <a:pt x="120" y="154"/>
                </a:cubicBezTo>
                <a:close/>
                <a:moveTo>
                  <a:pt x="23" y="69"/>
                </a:moveTo>
                <a:cubicBezTo>
                  <a:pt x="20" y="63"/>
                  <a:pt x="18" y="56"/>
                  <a:pt x="18" y="50"/>
                </a:cubicBezTo>
                <a:cubicBezTo>
                  <a:pt x="18" y="27"/>
                  <a:pt x="37" y="8"/>
                  <a:pt x="59" y="8"/>
                </a:cubicBezTo>
                <a:cubicBezTo>
                  <a:pt x="71" y="8"/>
                  <a:pt x="81" y="12"/>
                  <a:pt x="89" y="20"/>
                </a:cubicBezTo>
                <a:cubicBezTo>
                  <a:pt x="97" y="28"/>
                  <a:pt x="102" y="38"/>
                  <a:pt x="102" y="50"/>
                </a:cubicBezTo>
                <a:cubicBezTo>
                  <a:pt x="102" y="56"/>
                  <a:pt x="100" y="63"/>
                  <a:pt x="97" y="69"/>
                </a:cubicBezTo>
                <a:cubicBezTo>
                  <a:pt x="63" y="126"/>
                  <a:pt x="63" y="126"/>
                  <a:pt x="63" y="126"/>
                </a:cubicBezTo>
                <a:cubicBezTo>
                  <a:pt x="62" y="127"/>
                  <a:pt x="61" y="128"/>
                  <a:pt x="60" y="128"/>
                </a:cubicBezTo>
                <a:cubicBezTo>
                  <a:pt x="59" y="128"/>
                  <a:pt x="58" y="127"/>
                  <a:pt x="57" y="126"/>
                </a:cubicBezTo>
                <a:lnTo>
                  <a:pt x="23" y="69"/>
                </a:lnTo>
                <a:close/>
                <a:moveTo>
                  <a:pt x="90" y="140"/>
                </a:moveTo>
                <a:cubicBezTo>
                  <a:pt x="89" y="140"/>
                  <a:pt x="87" y="140"/>
                  <a:pt x="86" y="140"/>
                </a:cubicBezTo>
                <a:cubicBezTo>
                  <a:pt x="60" y="152"/>
                  <a:pt x="60" y="152"/>
                  <a:pt x="60" y="152"/>
                </a:cubicBezTo>
                <a:cubicBezTo>
                  <a:pt x="34" y="140"/>
                  <a:pt x="34" y="140"/>
                  <a:pt x="34" y="140"/>
                </a:cubicBezTo>
                <a:cubicBezTo>
                  <a:pt x="33" y="140"/>
                  <a:pt x="31" y="140"/>
                  <a:pt x="30" y="140"/>
                </a:cubicBezTo>
                <a:cubicBezTo>
                  <a:pt x="12" y="148"/>
                  <a:pt x="12" y="148"/>
                  <a:pt x="12" y="148"/>
                </a:cubicBezTo>
                <a:cubicBezTo>
                  <a:pt x="28" y="114"/>
                  <a:pt x="28" y="114"/>
                  <a:pt x="28" y="114"/>
                </a:cubicBezTo>
                <a:cubicBezTo>
                  <a:pt x="38" y="110"/>
                  <a:pt x="38" y="110"/>
                  <a:pt x="38" y="110"/>
                </a:cubicBezTo>
                <a:cubicBezTo>
                  <a:pt x="50" y="130"/>
                  <a:pt x="50" y="130"/>
                  <a:pt x="50" y="130"/>
                </a:cubicBezTo>
                <a:cubicBezTo>
                  <a:pt x="52" y="133"/>
                  <a:pt x="56" y="135"/>
                  <a:pt x="60" y="135"/>
                </a:cubicBezTo>
                <a:cubicBezTo>
                  <a:pt x="64" y="135"/>
                  <a:pt x="68" y="133"/>
                  <a:pt x="70" y="130"/>
                </a:cubicBezTo>
                <a:cubicBezTo>
                  <a:pt x="82" y="110"/>
                  <a:pt x="82" y="110"/>
                  <a:pt x="82" y="110"/>
                </a:cubicBezTo>
                <a:cubicBezTo>
                  <a:pt x="92" y="114"/>
                  <a:pt x="92" y="114"/>
                  <a:pt x="92" y="114"/>
                </a:cubicBezTo>
                <a:cubicBezTo>
                  <a:pt x="108" y="148"/>
                  <a:pt x="108" y="148"/>
                  <a:pt x="108" y="148"/>
                </a:cubicBezTo>
                <a:lnTo>
                  <a:pt x="90" y="140"/>
                </a:lnTo>
                <a:close/>
                <a:moveTo>
                  <a:pt x="60" y="32"/>
                </a:moveTo>
                <a:cubicBezTo>
                  <a:pt x="50" y="32"/>
                  <a:pt x="42" y="40"/>
                  <a:pt x="42" y="50"/>
                </a:cubicBezTo>
                <a:cubicBezTo>
                  <a:pt x="42" y="60"/>
                  <a:pt x="50" y="68"/>
                  <a:pt x="60" y="68"/>
                </a:cubicBezTo>
                <a:cubicBezTo>
                  <a:pt x="70" y="68"/>
                  <a:pt x="78" y="60"/>
                  <a:pt x="78" y="50"/>
                </a:cubicBezTo>
                <a:cubicBezTo>
                  <a:pt x="78" y="40"/>
                  <a:pt x="70" y="32"/>
                  <a:pt x="60" y="32"/>
                </a:cubicBezTo>
                <a:close/>
                <a:moveTo>
                  <a:pt x="60" y="60"/>
                </a:moveTo>
                <a:cubicBezTo>
                  <a:pt x="54" y="60"/>
                  <a:pt x="50" y="55"/>
                  <a:pt x="50" y="50"/>
                </a:cubicBezTo>
                <a:cubicBezTo>
                  <a:pt x="50" y="44"/>
                  <a:pt x="54" y="40"/>
                  <a:pt x="60" y="40"/>
                </a:cubicBezTo>
                <a:cubicBezTo>
                  <a:pt x="66" y="40"/>
                  <a:pt x="70" y="44"/>
                  <a:pt x="70" y="50"/>
                </a:cubicBezTo>
                <a:cubicBezTo>
                  <a:pt x="70" y="55"/>
                  <a:pt x="66" y="60"/>
                  <a:pt x="60" y="6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2" name="Freeform 132">
            <a:extLst>
              <a:ext uri="{FF2B5EF4-FFF2-40B4-BE49-F238E27FC236}">
                <a16:creationId xmlns:a16="http://schemas.microsoft.com/office/drawing/2014/main" xmlns="" id="{A5114911-EB35-4678-956F-9BB89B29B1C4}"/>
              </a:ext>
            </a:extLst>
          </p:cNvPr>
          <p:cNvSpPr>
            <a:spLocks noEditPoints="1"/>
          </p:cNvSpPr>
          <p:nvPr/>
        </p:nvSpPr>
        <p:spPr bwMode="auto">
          <a:xfrm>
            <a:off x="8213725" y="376238"/>
            <a:ext cx="546100" cy="550863"/>
          </a:xfrm>
          <a:custGeom>
            <a:avLst/>
            <a:gdLst>
              <a:gd name="T0" fmla="*/ 0 w 160"/>
              <a:gd name="T1" fmla="*/ 80 h 160"/>
              <a:gd name="T2" fmla="*/ 160 w 160"/>
              <a:gd name="T3" fmla="*/ 80 h 160"/>
              <a:gd name="T4" fmla="*/ 150 w 160"/>
              <a:gd name="T5" fmla="*/ 60 h 160"/>
              <a:gd name="T6" fmla="*/ 142 w 160"/>
              <a:gd name="T7" fmla="*/ 69 h 160"/>
              <a:gd name="T8" fmla="*/ 125 w 160"/>
              <a:gd name="T9" fmla="*/ 68 h 160"/>
              <a:gd name="T10" fmla="*/ 126 w 160"/>
              <a:gd name="T11" fmla="*/ 81 h 160"/>
              <a:gd name="T12" fmla="*/ 113 w 160"/>
              <a:gd name="T13" fmla="*/ 79 h 160"/>
              <a:gd name="T14" fmla="*/ 104 w 160"/>
              <a:gd name="T15" fmla="*/ 95 h 160"/>
              <a:gd name="T16" fmla="*/ 100 w 160"/>
              <a:gd name="T17" fmla="*/ 115 h 160"/>
              <a:gd name="T18" fmla="*/ 89 w 160"/>
              <a:gd name="T19" fmla="*/ 141 h 160"/>
              <a:gd name="T20" fmla="*/ 76 w 160"/>
              <a:gd name="T21" fmla="*/ 115 h 160"/>
              <a:gd name="T22" fmla="*/ 49 w 160"/>
              <a:gd name="T23" fmla="*/ 96 h 160"/>
              <a:gd name="T24" fmla="*/ 62 w 160"/>
              <a:gd name="T25" fmla="*/ 74 h 160"/>
              <a:gd name="T26" fmla="*/ 91 w 160"/>
              <a:gd name="T27" fmla="*/ 81 h 160"/>
              <a:gd name="T28" fmla="*/ 108 w 160"/>
              <a:gd name="T29" fmla="*/ 62 h 160"/>
              <a:gd name="T30" fmla="*/ 73 w 160"/>
              <a:gd name="T31" fmla="*/ 56 h 160"/>
              <a:gd name="T32" fmla="*/ 82 w 160"/>
              <a:gd name="T33" fmla="*/ 53 h 160"/>
              <a:gd name="T34" fmla="*/ 111 w 160"/>
              <a:gd name="T35" fmla="*/ 40 h 160"/>
              <a:gd name="T36" fmla="*/ 70 w 160"/>
              <a:gd name="T37" fmla="*/ 12 h 160"/>
              <a:gd name="T38" fmla="*/ 90 w 160"/>
              <a:gd name="T39" fmla="*/ 9 h 160"/>
              <a:gd name="T40" fmla="*/ 64 w 160"/>
              <a:gd name="T41" fmla="*/ 30 h 160"/>
              <a:gd name="T42" fmla="*/ 32 w 160"/>
              <a:gd name="T43" fmla="*/ 36 h 160"/>
              <a:gd name="T44" fmla="*/ 9 w 160"/>
              <a:gd name="T45" fmla="*/ 62 h 160"/>
              <a:gd name="T46" fmla="*/ 11 w 160"/>
              <a:gd name="T47" fmla="*/ 104 h 160"/>
              <a:gd name="T48" fmla="*/ 28 w 160"/>
              <a:gd name="T49" fmla="*/ 120 h 160"/>
              <a:gd name="T50" fmla="*/ 43 w 160"/>
              <a:gd name="T51" fmla="*/ 143 h 160"/>
              <a:gd name="T52" fmla="*/ 23 w 160"/>
              <a:gd name="T53" fmla="*/ 101 h 160"/>
              <a:gd name="T54" fmla="*/ 7 w 160"/>
              <a:gd name="T55" fmla="*/ 78 h 160"/>
              <a:gd name="T56" fmla="*/ 39 w 160"/>
              <a:gd name="T57" fmla="*/ 36 h 160"/>
              <a:gd name="T58" fmla="*/ 63 w 160"/>
              <a:gd name="T59" fmla="*/ 14 h 160"/>
              <a:gd name="T60" fmla="*/ 64 w 160"/>
              <a:gd name="T61" fmla="*/ 37 h 160"/>
              <a:gd name="T62" fmla="*/ 92 w 160"/>
              <a:gd name="T63" fmla="*/ 15 h 160"/>
              <a:gd name="T64" fmla="*/ 111 w 160"/>
              <a:gd name="T65" fmla="*/ 33 h 160"/>
              <a:gd name="T66" fmla="*/ 80 w 160"/>
              <a:gd name="T67" fmla="*/ 46 h 160"/>
              <a:gd name="T68" fmla="*/ 69 w 160"/>
              <a:gd name="T69" fmla="*/ 62 h 160"/>
              <a:gd name="T70" fmla="*/ 102 w 160"/>
              <a:gd name="T71" fmla="*/ 67 h 160"/>
              <a:gd name="T72" fmla="*/ 76 w 160"/>
              <a:gd name="T73" fmla="*/ 73 h 160"/>
              <a:gd name="T74" fmla="*/ 44 w 160"/>
              <a:gd name="T75" fmla="*/ 82 h 160"/>
              <a:gd name="T76" fmla="*/ 56 w 160"/>
              <a:gd name="T77" fmla="*/ 116 h 160"/>
              <a:gd name="T78" fmla="*/ 75 w 160"/>
              <a:gd name="T79" fmla="*/ 139 h 160"/>
              <a:gd name="T80" fmla="*/ 94 w 160"/>
              <a:gd name="T81" fmla="*/ 146 h 160"/>
              <a:gd name="T82" fmla="*/ 107 w 160"/>
              <a:gd name="T83" fmla="*/ 115 h 160"/>
              <a:gd name="T84" fmla="*/ 109 w 160"/>
              <a:gd name="T85" fmla="*/ 90 h 160"/>
              <a:gd name="T86" fmla="*/ 118 w 160"/>
              <a:gd name="T87" fmla="*/ 91 h 160"/>
              <a:gd name="T88" fmla="*/ 128 w 160"/>
              <a:gd name="T89" fmla="*/ 75 h 160"/>
              <a:gd name="T90" fmla="*/ 128 w 160"/>
              <a:gd name="T91" fmla="*/ 74 h 160"/>
              <a:gd name="T92" fmla="*/ 144 w 160"/>
              <a:gd name="T93" fmla="*/ 76 h 160"/>
              <a:gd name="T94" fmla="*/ 152 w 160"/>
              <a:gd name="T95" fmla="*/ 67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60" h="160">
                <a:moveTo>
                  <a:pt x="137" y="23"/>
                </a:moveTo>
                <a:cubicBezTo>
                  <a:pt x="121" y="8"/>
                  <a:pt x="101" y="0"/>
                  <a:pt x="80" y="0"/>
                </a:cubicBezTo>
                <a:cubicBezTo>
                  <a:pt x="59" y="0"/>
                  <a:pt x="39" y="8"/>
                  <a:pt x="23" y="23"/>
                </a:cubicBezTo>
                <a:cubicBezTo>
                  <a:pt x="8" y="39"/>
                  <a:pt x="0" y="59"/>
                  <a:pt x="0" y="80"/>
                </a:cubicBezTo>
                <a:cubicBezTo>
                  <a:pt x="0" y="101"/>
                  <a:pt x="8" y="121"/>
                  <a:pt x="23" y="137"/>
                </a:cubicBezTo>
                <a:cubicBezTo>
                  <a:pt x="39" y="152"/>
                  <a:pt x="59" y="160"/>
                  <a:pt x="80" y="160"/>
                </a:cubicBezTo>
                <a:cubicBezTo>
                  <a:pt x="101" y="160"/>
                  <a:pt x="121" y="152"/>
                  <a:pt x="137" y="137"/>
                </a:cubicBezTo>
                <a:cubicBezTo>
                  <a:pt x="152" y="121"/>
                  <a:pt x="160" y="101"/>
                  <a:pt x="160" y="80"/>
                </a:cubicBezTo>
                <a:cubicBezTo>
                  <a:pt x="160" y="59"/>
                  <a:pt x="152" y="39"/>
                  <a:pt x="137" y="23"/>
                </a:cubicBezTo>
                <a:close/>
                <a:moveTo>
                  <a:pt x="117" y="34"/>
                </a:moveTo>
                <a:cubicBezTo>
                  <a:pt x="121" y="20"/>
                  <a:pt x="121" y="20"/>
                  <a:pt x="121" y="20"/>
                </a:cubicBezTo>
                <a:cubicBezTo>
                  <a:pt x="135" y="29"/>
                  <a:pt x="146" y="44"/>
                  <a:pt x="150" y="60"/>
                </a:cubicBezTo>
                <a:cubicBezTo>
                  <a:pt x="148" y="61"/>
                  <a:pt x="148" y="61"/>
                  <a:pt x="148" y="61"/>
                </a:cubicBezTo>
                <a:cubicBezTo>
                  <a:pt x="146" y="61"/>
                  <a:pt x="143" y="63"/>
                  <a:pt x="143" y="66"/>
                </a:cubicBezTo>
                <a:cubicBezTo>
                  <a:pt x="142" y="69"/>
                  <a:pt x="142" y="69"/>
                  <a:pt x="142" y="69"/>
                </a:cubicBezTo>
                <a:cubicBezTo>
                  <a:pt x="142" y="69"/>
                  <a:pt x="142" y="69"/>
                  <a:pt x="142" y="69"/>
                </a:cubicBezTo>
                <a:cubicBezTo>
                  <a:pt x="142" y="69"/>
                  <a:pt x="142" y="69"/>
                  <a:pt x="142" y="69"/>
                </a:cubicBezTo>
                <a:cubicBezTo>
                  <a:pt x="138" y="66"/>
                  <a:pt x="138" y="66"/>
                  <a:pt x="138" y="66"/>
                </a:cubicBezTo>
                <a:cubicBezTo>
                  <a:pt x="135" y="64"/>
                  <a:pt x="132" y="64"/>
                  <a:pt x="130" y="65"/>
                </a:cubicBezTo>
                <a:cubicBezTo>
                  <a:pt x="125" y="68"/>
                  <a:pt x="125" y="68"/>
                  <a:pt x="125" y="68"/>
                </a:cubicBezTo>
                <a:cubicBezTo>
                  <a:pt x="122" y="69"/>
                  <a:pt x="121" y="72"/>
                  <a:pt x="121" y="75"/>
                </a:cubicBezTo>
                <a:cubicBezTo>
                  <a:pt x="121" y="78"/>
                  <a:pt x="123" y="80"/>
                  <a:pt x="125" y="81"/>
                </a:cubicBezTo>
                <a:cubicBezTo>
                  <a:pt x="126" y="81"/>
                  <a:pt x="126" y="81"/>
                  <a:pt x="126" y="81"/>
                </a:cubicBezTo>
                <a:cubicBezTo>
                  <a:pt x="126" y="81"/>
                  <a:pt x="126" y="81"/>
                  <a:pt x="126" y="81"/>
                </a:cubicBezTo>
                <a:cubicBezTo>
                  <a:pt x="126" y="81"/>
                  <a:pt x="126" y="81"/>
                  <a:pt x="126" y="81"/>
                </a:cubicBezTo>
                <a:cubicBezTo>
                  <a:pt x="122" y="85"/>
                  <a:pt x="122" y="85"/>
                  <a:pt x="122" y="85"/>
                </a:cubicBezTo>
                <a:cubicBezTo>
                  <a:pt x="122" y="85"/>
                  <a:pt x="122" y="85"/>
                  <a:pt x="122" y="85"/>
                </a:cubicBezTo>
                <a:cubicBezTo>
                  <a:pt x="113" y="79"/>
                  <a:pt x="113" y="79"/>
                  <a:pt x="113" y="79"/>
                </a:cubicBezTo>
                <a:cubicBezTo>
                  <a:pt x="111" y="78"/>
                  <a:pt x="109" y="78"/>
                  <a:pt x="106" y="79"/>
                </a:cubicBezTo>
                <a:cubicBezTo>
                  <a:pt x="104" y="80"/>
                  <a:pt x="103" y="82"/>
                  <a:pt x="102" y="84"/>
                </a:cubicBezTo>
                <a:cubicBezTo>
                  <a:pt x="102" y="89"/>
                  <a:pt x="102" y="89"/>
                  <a:pt x="102" y="89"/>
                </a:cubicBezTo>
                <a:cubicBezTo>
                  <a:pt x="101" y="91"/>
                  <a:pt x="102" y="93"/>
                  <a:pt x="104" y="95"/>
                </a:cubicBezTo>
                <a:cubicBezTo>
                  <a:pt x="108" y="99"/>
                  <a:pt x="108" y="99"/>
                  <a:pt x="108" y="99"/>
                </a:cubicBezTo>
                <a:cubicBezTo>
                  <a:pt x="108" y="99"/>
                  <a:pt x="108" y="99"/>
                  <a:pt x="108" y="100"/>
                </a:cubicBezTo>
                <a:cubicBezTo>
                  <a:pt x="101" y="111"/>
                  <a:pt x="101" y="111"/>
                  <a:pt x="101" y="111"/>
                </a:cubicBezTo>
                <a:cubicBezTo>
                  <a:pt x="100" y="112"/>
                  <a:pt x="100" y="113"/>
                  <a:pt x="100" y="115"/>
                </a:cubicBezTo>
                <a:cubicBezTo>
                  <a:pt x="99" y="131"/>
                  <a:pt x="99" y="131"/>
                  <a:pt x="99" y="131"/>
                </a:cubicBezTo>
                <a:cubicBezTo>
                  <a:pt x="99" y="131"/>
                  <a:pt x="99" y="131"/>
                  <a:pt x="99" y="131"/>
                </a:cubicBezTo>
                <a:cubicBezTo>
                  <a:pt x="89" y="141"/>
                  <a:pt x="89" y="141"/>
                  <a:pt x="89" y="141"/>
                </a:cubicBezTo>
                <a:cubicBezTo>
                  <a:pt x="89" y="141"/>
                  <a:pt x="89" y="141"/>
                  <a:pt x="89" y="141"/>
                </a:cubicBezTo>
                <a:cubicBezTo>
                  <a:pt x="82" y="137"/>
                  <a:pt x="82" y="137"/>
                  <a:pt x="82" y="137"/>
                </a:cubicBezTo>
                <a:cubicBezTo>
                  <a:pt x="82" y="137"/>
                  <a:pt x="82" y="137"/>
                  <a:pt x="82" y="137"/>
                </a:cubicBezTo>
                <a:cubicBezTo>
                  <a:pt x="82" y="137"/>
                  <a:pt x="79" y="123"/>
                  <a:pt x="79" y="123"/>
                </a:cubicBezTo>
                <a:cubicBezTo>
                  <a:pt x="76" y="115"/>
                  <a:pt x="76" y="115"/>
                  <a:pt x="76" y="115"/>
                </a:cubicBezTo>
                <a:cubicBezTo>
                  <a:pt x="75" y="112"/>
                  <a:pt x="73" y="110"/>
                  <a:pt x="70" y="110"/>
                </a:cubicBezTo>
                <a:cubicBezTo>
                  <a:pt x="57" y="109"/>
                  <a:pt x="57" y="109"/>
                  <a:pt x="57" y="109"/>
                </a:cubicBezTo>
                <a:cubicBezTo>
                  <a:pt x="56" y="109"/>
                  <a:pt x="56" y="109"/>
                  <a:pt x="56" y="109"/>
                </a:cubicBezTo>
                <a:cubicBezTo>
                  <a:pt x="49" y="96"/>
                  <a:pt x="49" y="96"/>
                  <a:pt x="49" y="96"/>
                </a:cubicBezTo>
                <a:cubicBezTo>
                  <a:pt x="49" y="96"/>
                  <a:pt x="49" y="96"/>
                  <a:pt x="49" y="96"/>
                </a:cubicBezTo>
                <a:cubicBezTo>
                  <a:pt x="51" y="83"/>
                  <a:pt x="51" y="83"/>
                  <a:pt x="51" y="83"/>
                </a:cubicBezTo>
                <a:cubicBezTo>
                  <a:pt x="51" y="83"/>
                  <a:pt x="51" y="83"/>
                  <a:pt x="51" y="83"/>
                </a:cubicBezTo>
                <a:cubicBezTo>
                  <a:pt x="62" y="74"/>
                  <a:pt x="62" y="74"/>
                  <a:pt x="62" y="74"/>
                </a:cubicBezTo>
                <a:cubicBezTo>
                  <a:pt x="62" y="74"/>
                  <a:pt x="62" y="74"/>
                  <a:pt x="62" y="74"/>
                </a:cubicBezTo>
                <a:cubicBezTo>
                  <a:pt x="74" y="79"/>
                  <a:pt x="74" y="79"/>
                  <a:pt x="74" y="79"/>
                </a:cubicBezTo>
                <a:cubicBezTo>
                  <a:pt x="74" y="79"/>
                  <a:pt x="75" y="80"/>
                  <a:pt x="76" y="80"/>
                </a:cubicBezTo>
                <a:cubicBezTo>
                  <a:pt x="91" y="81"/>
                  <a:pt x="91" y="81"/>
                  <a:pt x="91" y="81"/>
                </a:cubicBezTo>
                <a:cubicBezTo>
                  <a:pt x="93" y="81"/>
                  <a:pt x="95" y="81"/>
                  <a:pt x="96" y="80"/>
                </a:cubicBezTo>
                <a:cubicBezTo>
                  <a:pt x="107" y="73"/>
                  <a:pt x="107" y="73"/>
                  <a:pt x="107" y="73"/>
                </a:cubicBezTo>
                <a:cubicBezTo>
                  <a:pt x="109" y="71"/>
                  <a:pt x="110" y="67"/>
                  <a:pt x="109" y="64"/>
                </a:cubicBezTo>
                <a:cubicBezTo>
                  <a:pt x="108" y="62"/>
                  <a:pt x="108" y="62"/>
                  <a:pt x="108" y="62"/>
                </a:cubicBezTo>
                <a:cubicBezTo>
                  <a:pt x="107" y="59"/>
                  <a:pt x="104" y="58"/>
                  <a:pt x="102" y="57"/>
                </a:cubicBezTo>
                <a:cubicBezTo>
                  <a:pt x="73" y="56"/>
                  <a:pt x="73" y="56"/>
                  <a:pt x="73" y="56"/>
                </a:cubicBezTo>
                <a:cubicBezTo>
                  <a:pt x="73" y="56"/>
                  <a:pt x="73" y="56"/>
                  <a:pt x="73" y="56"/>
                </a:cubicBezTo>
                <a:cubicBezTo>
                  <a:pt x="73" y="56"/>
                  <a:pt x="73" y="56"/>
                  <a:pt x="73" y="56"/>
                </a:cubicBezTo>
                <a:cubicBezTo>
                  <a:pt x="73" y="56"/>
                  <a:pt x="73" y="56"/>
                  <a:pt x="73" y="56"/>
                </a:cubicBezTo>
                <a:cubicBezTo>
                  <a:pt x="73" y="56"/>
                  <a:pt x="73" y="56"/>
                  <a:pt x="73" y="56"/>
                </a:cubicBezTo>
                <a:cubicBezTo>
                  <a:pt x="73" y="56"/>
                  <a:pt x="73" y="56"/>
                  <a:pt x="73" y="56"/>
                </a:cubicBezTo>
                <a:cubicBezTo>
                  <a:pt x="82" y="53"/>
                  <a:pt x="82" y="53"/>
                  <a:pt x="82" y="53"/>
                </a:cubicBezTo>
                <a:cubicBezTo>
                  <a:pt x="83" y="53"/>
                  <a:pt x="84" y="52"/>
                  <a:pt x="85" y="52"/>
                </a:cubicBezTo>
                <a:cubicBezTo>
                  <a:pt x="95" y="42"/>
                  <a:pt x="95" y="42"/>
                  <a:pt x="95" y="42"/>
                </a:cubicBezTo>
                <a:cubicBezTo>
                  <a:pt x="95" y="42"/>
                  <a:pt x="95" y="42"/>
                  <a:pt x="95" y="42"/>
                </a:cubicBezTo>
                <a:cubicBezTo>
                  <a:pt x="111" y="40"/>
                  <a:pt x="111" y="40"/>
                  <a:pt x="111" y="40"/>
                </a:cubicBezTo>
                <a:cubicBezTo>
                  <a:pt x="114" y="40"/>
                  <a:pt x="117" y="37"/>
                  <a:pt x="117" y="34"/>
                </a:cubicBezTo>
                <a:close/>
                <a:moveTo>
                  <a:pt x="63" y="29"/>
                </a:moveTo>
                <a:cubicBezTo>
                  <a:pt x="69" y="17"/>
                  <a:pt x="69" y="17"/>
                  <a:pt x="69" y="17"/>
                </a:cubicBezTo>
                <a:cubicBezTo>
                  <a:pt x="70" y="16"/>
                  <a:pt x="71" y="14"/>
                  <a:pt x="70" y="12"/>
                </a:cubicBezTo>
                <a:cubicBezTo>
                  <a:pt x="69" y="8"/>
                  <a:pt x="69" y="8"/>
                  <a:pt x="69" y="8"/>
                </a:cubicBezTo>
                <a:cubicBezTo>
                  <a:pt x="73" y="7"/>
                  <a:pt x="76" y="7"/>
                  <a:pt x="80" y="7"/>
                </a:cubicBezTo>
                <a:cubicBezTo>
                  <a:pt x="84" y="7"/>
                  <a:pt x="87" y="7"/>
                  <a:pt x="91" y="8"/>
                </a:cubicBezTo>
                <a:cubicBezTo>
                  <a:pt x="91" y="8"/>
                  <a:pt x="90" y="9"/>
                  <a:pt x="90" y="9"/>
                </a:cubicBezTo>
                <a:cubicBezTo>
                  <a:pt x="81" y="12"/>
                  <a:pt x="81" y="12"/>
                  <a:pt x="81" y="12"/>
                </a:cubicBezTo>
                <a:cubicBezTo>
                  <a:pt x="80" y="13"/>
                  <a:pt x="79" y="14"/>
                  <a:pt x="78" y="15"/>
                </a:cubicBezTo>
                <a:cubicBezTo>
                  <a:pt x="65" y="30"/>
                  <a:pt x="65" y="30"/>
                  <a:pt x="65" y="30"/>
                </a:cubicBezTo>
                <a:cubicBezTo>
                  <a:pt x="65" y="30"/>
                  <a:pt x="65" y="30"/>
                  <a:pt x="64" y="30"/>
                </a:cubicBezTo>
                <a:cubicBezTo>
                  <a:pt x="64" y="30"/>
                  <a:pt x="64" y="30"/>
                  <a:pt x="63" y="30"/>
                </a:cubicBezTo>
                <a:cubicBezTo>
                  <a:pt x="63" y="29"/>
                  <a:pt x="63" y="29"/>
                  <a:pt x="63" y="29"/>
                </a:cubicBezTo>
                <a:close/>
                <a:moveTo>
                  <a:pt x="32" y="25"/>
                </a:moveTo>
                <a:cubicBezTo>
                  <a:pt x="32" y="36"/>
                  <a:pt x="32" y="36"/>
                  <a:pt x="32" y="36"/>
                </a:cubicBezTo>
                <a:cubicBezTo>
                  <a:pt x="32" y="39"/>
                  <a:pt x="31" y="41"/>
                  <a:pt x="28" y="43"/>
                </a:cubicBezTo>
                <a:cubicBezTo>
                  <a:pt x="21" y="48"/>
                  <a:pt x="21" y="48"/>
                  <a:pt x="21" y="48"/>
                </a:cubicBezTo>
                <a:cubicBezTo>
                  <a:pt x="19" y="49"/>
                  <a:pt x="17" y="51"/>
                  <a:pt x="16" y="52"/>
                </a:cubicBezTo>
                <a:cubicBezTo>
                  <a:pt x="9" y="62"/>
                  <a:pt x="9" y="62"/>
                  <a:pt x="9" y="62"/>
                </a:cubicBezTo>
                <a:cubicBezTo>
                  <a:pt x="13" y="48"/>
                  <a:pt x="21" y="35"/>
                  <a:pt x="32" y="25"/>
                </a:cubicBezTo>
                <a:close/>
                <a:moveTo>
                  <a:pt x="37" y="130"/>
                </a:moveTo>
                <a:cubicBezTo>
                  <a:pt x="36" y="138"/>
                  <a:pt x="36" y="138"/>
                  <a:pt x="36" y="138"/>
                </a:cubicBezTo>
                <a:cubicBezTo>
                  <a:pt x="25" y="129"/>
                  <a:pt x="16" y="117"/>
                  <a:pt x="11" y="104"/>
                </a:cubicBezTo>
                <a:cubicBezTo>
                  <a:pt x="16" y="104"/>
                  <a:pt x="16" y="104"/>
                  <a:pt x="16" y="104"/>
                </a:cubicBezTo>
                <a:cubicBezTo>
                  <a:pt x="16" y="104"/>
                  <a:pt x="17" y="104"/>
                  <a:pt x="17" y="104"/>
                </a:cubicBezTo>
                <a:cubicBezTo>
                  <a:pt x="26" y="119"/>
                  <a:pt x="26" y="119"/>
                  <a:pt x="26" y="119"/>
                </a:cubicBezTo>
                <a:cubicBezTo>
                  <a:pt x="26" y="119"/>
                  <a:pt x="27" y="120"/>
                  <a:pt x="28" y="120"/>
                </a:cubicBezTo>
                <a:cubicBezTo>
                  <a:pt x="36" y="128"/>
                  <a:pt x="36" y="128"/>
                  <a:pt x="36" y="128"/>
                </a:cubicBezTo>
                <a:cubicBezTo>
                  <a:pt x="37" y="129"/>
                  <a:pt x="37" y="129"/>
                  <a:pt x="37" y="130"/>
                </a:cubicBezTo>
                <a:close/>
                <a:moveTo>
                  <a:pt x="80" y="153"/>
                </a:moveTo>
                <a:cubicBezTo>
                  <a:pt x="66" y="153"/>
                  <a:pt x="54" y="149"/>
                  <a:pt x="43" y="143"/>
                </a:cubicBezTo>
                <a:cubicBezTo>
                  <a:pt x="44" y="131"/>
                  <a:pt x="44" y="131"/>
                  <a:pt x="44" y="131"/>
                </a:cubicBezTo>
                <a:cubicBezTo>
                  <a:pt x="44" y="128"/>
                  <a:pt x="43" y="125"/>
                  <a:pt x="41" y="123"/>
                </a:cubicBezTo>
                <a:cubicBezTo>
                  <a:pt x="41" y="123"/>
                  <a:pt x="32" y="115"/>
                  <a:pt x="32" y="115"/>
                </a:cubicBezTo>
                <a:cubicBezTo>
                  <a:pt x="23" y="101"/>
                  <a:pt x="23" y="101"/>
                  <a:pt x="23" y="101"/>
                </a:cubicBezTo>
                <a:cubicBezTo>
                  <a:pt x="21" y="98"/>
                  <a:pt x="19" y="97"/>
                  <a:pt x="16" y="97"/>
                </a:cubicBezTo>
                <a:cubicBezTo>
                  <a:pt x="9" y="97"/>
                  <a:pt x="9" y="97"/>
                  <a:pt x="9" y="97"/>
                </a:cubicBezTo>
                <a:cubicBezTo>
                  <a:pt x="8" y="91"/>
                  <a:pt x="7" y="86"/>
                  <a:pt x="7" y="80"/>
                </a:cubicBezTo>
                <a:cubicBezTo>
                  <a:pt x="7" y="79"/>
                  <a:pt x="7" y="79"/>
                  <a:pt x="7" y="78"/>
                </a:cubicBezTo>
                <a:cubicBezTo>
                  <a:pt x="22" y="56"/>
                  <a:pt x="22" y="56"/>
                  <a:pt x="22" y="56"/>
                </a:cubicBezTo>
                <a:cubicBezTo>
                  <a:pt x="23" y="55"/>
                  <a:pt x="24" y="54"/>
                  <a:pt x="25" y="54"/>
                </a:cubicBezTo>
                <a:cubicBezTo>
                  <a:pt x="32" y="49"/>
                  <a:pt x="32" y="49"/>
                  <a:pt x="32" y="49"/>
                </a:cubicBezTo>
                <a:cubicBezTo>
                  <a:pt x="37" y="46"/>
                  <a:pt x="39" y="41"/>
                  <a:pt x="39" y="36"/>
                </a:cubicBezTo>
                <a:cubicBezTo>
                  <a:pt x="39" y="19"/>
                  <a:pt x="39" y="19"/>
                  <a:pt x="39" y="19"/>
                </a:cubicBezTo>
                <a:cubicBezTo>
                  <a:pt x="46" y="15"/>
                  <a:pt x="54" y="11"/>
                  <a:pt x="62" y="9"/>
                </a:cubicBezTo>
                <a:cubicBezTo>
                  <a:pt x="63" y="13"/>
                  <a:pt x="63" y="13"/>
                  <a:pt x="63" y="13"/>
                </a:cubicBezTo>
                <a:cubicBezTo>
                  <a:pt x="63" y="13"/>
                  <a:pt x="63" y="14"/>
                  <a:pt x="63" y="14"/>
                </a:cubicBezTo>
                <a:cubicBezTo>
                  <a:pt x="57" y="25"/>
                  <a:pt x="57" y="25"/>
                  <a:pt x="57" y="25"/>
                </a:cubicBezTo>
                <a:cubicBezTo>
                  <a:pt x="57" y="26"/>
                  <a:pt x="56" y="28"/>
                  <a:pt x="56" y="28"/>
                </a:cubicBezTo>
                <a:cubicBezTo>
                  <a:pt x="56" y="30"/>
                  <a:pt x="56" y="33"/>
                  <a:pt x="58" y="35"/>
                </a:cubicBezTo>
                <a:cubicBezTo>
                  <a:pt x="60" y="36"/>
                  <a:pt x="62" y="37"/>
                  <a:pt x="64" y="37"/>
                </a:cubicBezTo>
                <a:cubicBezTo>
                  <a:pt x="64" y="37"/>
                  <a:pt x="68" y="38"/>
                  <a:pt x="70" y="35"/>
                </a:cubicBezTo>
                <a:cubicBezTo>
                  <a:pt x="84" y="19"/>
                  <a:pt x="84" y="19"/>
                  <a:pt x="84" y="19"/>
                </a:cubicBezTo>
                <a:cubicBezTo>
                  <a:pt x="84" y="19"/>
                  <a:pt x="84" y="19"/>
                  <a:pt x="84" y="19"/>
                </a:cubicBezTo>
                <a:cubicBezTo>
                  <a:pt x="92" y="15"/>
                  <a:pt x="92" y="15"/>
                  <a:pt x="92" y="15"/>
                </a:cubicBezTo>
                <a:cubicBezTo>
                  <a:pt x="94" y="15"/>
                  <a:pt x="95" y="14"/>
                  <a:pt x="96" y="13"/>
                </a:cubicBezTo>
                <a:cubicBezTo>
                  <a:pt x="99" y="10"/>
                  <a:pt x="99" y="10"/>
                  <a:pt x="99" y="10"/>
                </a:cubicBezTo>
                <a:cubicBezTo>
                  <a:pt x="104" y="11"/>
                  <a:pt x="110" y="13"/>
                  <a:pt x="115" y="16"/>
                </a:cubicBezTo>
                <a:cubicBezTo>
                  <a:pt x="115" y="16"/>
                  <a:pt x="111" y="33"/>
                  <a:pt x="111" y="33"/>
                </a:cubicBezTo>
                <a:cubicBezTo>
                  <a:pt x="111" y="33"/>
                  <a:pt x="111" y="33"/>
                  <a:pt x="110" y="33"/>
                </a:cubicBezTo>
                <a:cubicBezTo>
                  <a:pt x="95" y="34"/>
                  <a:pt x="95" y="34"/>
                  <a:pt x="95" y="34"/>
                </a:cubicBezTo>
                <a:cubicBezTo>
                  <a:pt x="93" y="35"/>
                  <a:pt x="91" y="35"/>
                  <a:pt x="90" y="36"/>
                </a:cubicBezTo>
                <a:cubicBezTo>
                  <a:pt x="80" y="46"/>
                  <a:pt x="80" y="46"/>
                  <a:pt x="80" y="46"/>
                </a:cubicBezTo>
                <a:cubicBezTo>
                  <a:pt x="80" y="46"/>
                  <a:pt x="80" y="46"/>
                  <a:pt x="80" y="46"/>
                </a:cubicBezTo>
                <a:cubicBezTo>
                  <a:pt x="71" y="49"/>
                  <a:pt x="71" y="49"/>
                  <a:pt x="71" y="49"/>
                </a:cubicBezTo>
                <a:cubicBezTo>
                  <a:pt x="68" y="50"/>
                  <a:pt x="66" y="52"/>
                  <a:pt x="66" y="55"/>
                </a:cubicBezTo>
                <a:cubicBezTo>
                  <a:pt x="65" y="58"/>
                  <a:pt x="67" y="61"/>
                  <a:pt x="69" y="62"/>
                </a:cubicBezTo>
                <a:cubicBezTo>
                  <a:pt x="70" y="63"/>
                  <a:pt x="71" y="63"/>
                  <a:pt x="72" y="63"/>
                </a:cubicBezTo>
                <a:cubicBezTo>
                  <a:pt x="101" y="65"/>
                  <a:pt x="101" y="65"/>
                  <a:pt x="101" y="65"/>
                </a:cubicBezTo>
                <a:cubicBezTo>
                  <a:pt x="101" y="65"/>
                  <a:pt x="101" y="65"/>
                  <a:pt x="101" y="65"/>
                </a:cubicBezTo>
                <a:cubicBezTo>
                  <a:pt x="102" y="67"/>
                  <a:pt x="102" y="67"/>
                  <a:pt x="102" y="67"/>
                </a:cubicBezTo>
                <a:cubicBezTo>
                  <a:pt x="102" y="67"/>
                  <a:pt x="102" y="67"/>
                  <a:pt x="102" y="67"/>
                </a:cubicBezTo>
                <a:cubicBezTo>
                  <a:pt x="92" y="74"/>
                  <a:pt x="92" y="74"/>
                  <a:pt x="92" y="74"/>
                </a:cubicBezTo>
                <a:cubicBezTo>
                  <a:pt x="92" y="74"/>
                  <a:pt x="92" y="74"/>
                  <a:pt x="92" y="74"/>
                </a:cubicBezTo>
                <a:cubicBezTo>
                  <a:pt x="76" y="73"/>
                  <a:pt x="76" y="73"/>
                  <a:pt x="76" y="73"/>
                </a:cubicBezTo>
                <a:cubicBezTo>
                  <a:pt x="65" y="68"/>
                  <a:pt x="65" y="68"/>
                  <a:pt x="65" y="68"/>
                </a:cubicBezTo>
                <a:cubicBezTo>
                  <a:pt x="63" y="67"/>
                  <a:pt x="60" y="67"/>
                  <a:pt x="58" y="69"/>
                </a:cubicBezTo>
                <a:cubicBezTo>
                  <a:pt x="47" y="77"/>
                  <a:pt x="47" y="77"/>
                  <a:pt x="47" y="77"/>
                </a:cubicBezTo>
                <a:cubicBezTo>
                  <a:pt x="45" y="79"/>
                  <a:pt x="44" y="80"/>
                  <a:pt x="44" y="82"/>
                </a:cubicBezTo>
                <a:cubicBezTo>
                  <a:pt x="42" y="95"/>
                  <a:pt x="42" y="95"/>
                  <a:pt x="42" y="95"/>
                </a:cubicBezTo>
                <a:cubicBezTo>
                  <a:pt x="42" y="96"/>
                  <a:pt x="42" y="98"/>
                  <a:pt x="43" y="99"/>
                </a:cubicBezTo>
                <a:cubicBezTo>
                  <a:pt x="50" y="112"/>
                  <a:pt x="50" y="112"/>
                  <a:pt x="50" y="112"/>
                </a:cubicBezTo>
                <a:cubicBezTo>
                  <a:pt x="51" y="114"/>
                  <a:pt x="54" y="116"/>
                  <a:pt x="56" y="116"/>
                </a:cubicBezTo>
                <a:cubicBezTo>
                  <a:pt x="69" y="117"/>
                  <a:pt x="69" y="117"/>
                  <a:pt x="69" y="117"/>
                </a:cubicBezTo>
                <a:cubicBezTo>
                  <a:pt x="69" y="117"/>
                  <a:pt x="69" y="117"/>
                  <a:pt x="69" y="117"/>
                </a:cubicBezTo>
                <a:cubicBezTo>
                  <a:pt x="72" y="125"/>
                  <a:pt x="72" y="125"/>
                  <a:pt x="72" y="125"/>
                </a:cubicBezTo>
                <a:cubicBezTo>
                  <a:pt x="75" y="139"/>
                  <a:pt x="75" y="139"/>
                  <a:pt x="75" y="139"/>
                </a:cubicBezTo>
                <a:cubicBezTo>
                  <a:pt x="76" y="141"/>
                  <a:pt x="77" y="142"/>
                  <a:pt x="79" y="144"/>
                </a:cubicBezTo>
                <a:cubicBezTo>
                  <a:pt x="85" y="147"/>
                  <a:pt x="85" y="147"/>
                  <a:pt x="85" y="147"/>
                </a:cubicBezTo>
                <a:cubicBezTo>
                  <a:pt x="86" y="148"/>
                  <a:pt x="88" y="148"/>
                  <a:pt x="89" y="148"/>
                </a:cubicBezTo>
                <a:cubicBezTo>
                  <a:pt x="91" y="148"/>
                  <a:pt x="92" y="148"/>
                  <a:pt x="94" y="146"/>
                </a:cubicBezTo>
                <a:cubicBezTo>
                  <a:pt x="104" y="136"/>
                  <a:pt x="104" y="136"/>
                  <a:pt x="104" y="136"/>
                </a:cubicBezTo>
                <a:cubicBezTo>
                  <a:pt x="105" y="135"/>
                  <a:pt x="106" y="133"/>
                  <a:pt x="106" y="131"/>
                </a:cubicBezTo>
                <a:cubicBezTo>
                  <a:pt x="107" y="115"/>
                  <a:pt x="107" y="115"/>
                  <a:pt x="107" y="115"/>
                </a:cubicBezTo>
                <a:cubicBezTo>
                  <a:pt x="107" y="115"/>
                  <a:pt x="107" y="115"/>
                  <a:pt x="107" y="115"/>
                </a:cubicBezTo>
                <a:cubicBezTo>
                  <a:pt x="114" y="103"/>
                  <a:pt x="114" y="103"/>
                  <a:pt x="114" y="103"/>
                </a:cubicBezTo>
                <a:cubicBezTo>
                  <a:pt x="116" y="100"/>
                  <a:pt x="116" y="97"/>
                  <a:pt x="113" y="94"/>
                </a:cubicBezTo>
                <a:cubicBezTo>
                  <a:pt x="109" y="90"/>
                  <a:pt x="109" y="90"/>
                  <a:pt x="109" y="90"/>
                </a:cubicBezTo>
                <a:cubicBezTo>
                  <a:pt x="109" y="90"/>
                  <a:pt x="109" y="90"/>
                  <a:pt x="109" y="90"/>
                </a:cubicBezTo>
                <a:cubicBezTo>
                  <a:pt x="109" y="86"/>
                  <a:pt x="109" y="86"/>
                  <a:pt x="109" y="86"/>
                </a:cubicBezTo>
                <a:cubicBezTo>
                  <a:pt x="109" y="85"/>
                  <a:pt x="109" y="85"/>
                  <a:pt x="109" y="85"/>
                </a:cubicBezTo>
                <a:cubicBezTo>
                  <a:pt x="109" y="85"/>
                  <a:pt x="109" y="85"/>
                  <a:pt x="109" y="85"/>
                </a:cubicBezTo>
                <a:cubicBezTo>
                  <a:pt x="118" y="91"/>
                  <a:pt x="118" y="91"/>
                  <a:pt x="118" y="91"/>
                </a:cubicBezTo>
                <a:cubicBezTo>
                  <a:pt x="121" y="93"/>
                  <a:pt x="125" y="93"/>
                  <a:pt x="128" y="90"/>
                </a:cubicBezTo>
                <a:cubicBezTo>
                  <a:pt x="131" y="86"/>
                  <a:pt x="131" y="86"/>
                  <a:pt x="131" y="86"/>
                </a:cubicBezTo>
                <a:cubicBezTo>
                  <a:pt x="133" y="84"/>
                  <a:pt x="133" y="82"/>
                  <a:pt x="133" y="80"/>
                </a:cubicBezTo>
                <a:cubicBezTo>
                  <a:pt x="132" y="77"/>
                  <a:pt x="130" y="75"/>
                  <a:pt x="128" y="75"/>
                </a:cubicBezTo>
                <a:cubicBezTo>
                  <a:pt x="128" y="74"/>
                  <a:pt x="128" y="74"/>
                  <a:pt x="128" y="74"/>
                </a:cubicBezTo>
                <a:cubicBezTo>
                  <a:pt x="128" y="74"/>
                  <a:pt x="128" y="74"/>
                  <a:pt x="128" y="74"/>
                </a:cubicBezTo>
                <a:cubicBezTo>
                  <a:pt x="128" y="74"/>
                  <a:pt x="128" y="74"/>
                  <a:pt x="128" y="74"/>
                </a:cubicBezTo>
                <a:cubicBezTo>
                  <a:pt x="128" y="74"/>
                  <a:pt x="128" y="74"/>
                  <a:pt x="128" y="74"/>
                </a:cubicBezTo>
                <a:cubicBezTo>
                  <a:pt x="133" y="72"/>
                  <a:pt x="133" y="72"/>
                  <a:pt x="133" y="72"/>
                </a:cubicBezTo>
                <a:cubicBezTo>
                  <a:pt x="133" y="71"/>
                  <a:pt x="133" y="71"/>
                  <a:pt x="133" y="72"/>
                </a:cubicBezTo>
                <a:cubicBezTo>
                  <a:pt x="138" y="75"/>
                  <a:pt x="138" y="75"/>
                  <a:pt x="138" y="75"/>
                </a:cubicBezTo>
                <a:cubicBezTo>
                  <a:pt x="140" y="76"/>
                  <a:pt x="142" y="77"/>
                  <a:pt x="144" y="76"/>
                </a:cubicBezTo>
                <a:cubicBezTo>
                  <a:pt x="147" y="75"/>
                  <a:pt x="148" y="73"/>
                  <a:pt x="149" y="71"/>
                </a:cubicBezTo>
                <a:cubicBezTo>
                  <a:pt x="150" y="68"/>
                  <a:pt x="150" y="68"/>
                  <a:pt x="150" y="68"/>
                </a:cubicBezTo>
                <a:cubicBezTo>
                  <a:pt x="150" y="68"/>
                  <a:pt x="150" y="68"/>
                  <a:pt x="150" y="68"/>
                </a:cubicBezTo>
                <a:cubicBezTo>
                  <a:pt x="152" y="67"/>
                  <a:pt x="152" y="67"/>
                  <a:pt x="152" y="67"/>
                </a:cubicBezTo>
                <a:cubicBezTo>
                  <a:pt x="153" y="71"/>
                  <a:pt x="153" y="76"/>
                  <a:pt x="153" y="80"/>
                </a:cubicBezTo>
                <a:cubicBezTo>
                  <a:pt x="153" y="120"/>
                  <a:pt x="120" y="153"/>
                  <a:pt x="80" y="15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3" name="Freeform 133">
            <a:extLst>
              <a:ext uri="{FF2B5EF4-FFF2-40B4-BE49-F238E27FC236}">
                <a16:creationId xmlns:a16="http://schemas.microsoft.com/office/drawing/2014/main" xmlns="" id="{882FC73F-6E3C-4508-AA84-F180783B8F2F}"/>
              </a:ext>
            </a:extLst>
          </p:cNvPr>
          <p:cNvSpPr>
            <a:spLocks noEditPoints="1"/>
          </p:cNvSpPr>
          <p:nvPr/>
        </p:nvSpPr>
        <p:spPr bwMode="auto">
          <a:xfrm>
            <a:off x="8204200" y="971550"/>
            <a:ext cx="566738" cy="560388"/>
          </a:xfrm>
          <a:custGeom>
            <a:avLst/>
            <a:gdLst>
              <a:gd name="T0" fmla="*/ 152 w 166"/>
              <a:gd name="T1" fmla="*/ 43 h 163"/>
              <a:gd name="T2" fmla="*/ 104 w 166"/>
              <a:gd name="T3" fmla="*/ 6 h 163"/>
              <a:gd name="T4" fmla="*/ 43 w 166"/>
              <a:gd name="T5" fmla="*/ 14 h 163"/>
              <a:gd name="T6" fmla="*/ 6 w 166"/>
              <a:gd name="T7" fmla="*/ 62 h 163"/>
              <a:gd name="T8" fmla="*/ 14 w 166"/>
              <a:gd name="T9" fmla="*/ 123 h 163"/>
              <a:gd name="T10" fmla="*/ 62 w 166"/>
              <a:gd name="T11" fmla="*/ 160 h 163"/>
              <a:gd name="T12" fmla="*/ 83 w 166"/>
              <a:gd name="T13" fmla="*/ 163 h 163"/>
              <a:gd name="T14" fmla="*/ 123 w 166"/>
              <a:gd name="T15" fmla="*/ 152 h 163"/>
              <a:gd name="T16" fmla="*/ 160 w 166"/>
              <a:gd name="T17" fmla="*/ 104 h 163"/>
              <a:gd name="T18" fmla="*/ 152 w 166"/>
              <a:gd name="T19" fmla="*/ 43 h 163"/>
              <a:gd name="T20" fmla="*/ 152 w 166"/>
              <a:gd name="T21" fmla="*/ 102 h 163"/>
              <a:gd name="T22" fmla="*/ 119 w 166"/>
              <a:gd name="T23" fmla="*/ 145 h 163"/>
              <a:gd name="T24" fmla="*/ 64 w 166"/>
              <a:gd name="T25" fmla="*/ 152 h 163"/>
              <a:gd name="T26" fmla="*/ 21 w 166"/>
              <a:gd name="T27" fmla="*/ 119 h 163"/>
              <a:gd name="T28" fmla="*/ 14 w 166"/>
              <a:gd name="T29" fmla="*/ 64 h 163"/>
              <a:gd name="T30" fmla="*/ 47 w 166"/>
              <a:gd name="T31" fmla="*/ 21 h 163"/>
              <a:gd name="T32" fmla="*/ 83 w 166"/>
              <a:gd name="T33" fmla="*/ 11 h 163"/>
              <a:gd name="T34" fmla="*/ 102 w 166"/>
              <a:gd name="T35" fmla="*/ 14 h 163"/>
              <a:gd name="T36" fmla="*/ 145 w 166"/>
              <a:gd name="T37" fmla="*/ 47 h 163"/>
              <a:gd name="T38" fmla="*/ 152 w 166"/>
              <a:gd name="T39" fmla="*/ 102 h 163"/>
              <a:gd name="T40" fmla="*/ 121 w 166"/>
              <a:gd name="T41" fmla="*/ 75 h 163"/>
              <a:gd name="T42" fmla="*/ 70 w 166"/>
              <a:gd name="T43" fmla="*/ 46 h 163"/>
              <a:gd name="T44" fmla="*/ 61 w 166"/>
              <a:gd name="T45" fmla="*/ 46 h 163"/>
              <a:gd name="T46" fmla="*/ 57 w 166"/>
              <a:gd name="T47" fmla="*/ 53 h 163"/>
              <a:gd name="T48" fmla="*/ 57 w 166"/>
              <a:gd name="T49" fmla="*/ 113 h 163"/>
              <a:gd name="T50" fmla="*/ 61 w 166"/>
              <a:gd name="T51" fmla="*/ 120 h 163"/>
              <a:gd name="T52" fmla="*/ 66 w 166"/>
              <a:gd name="T53" fmla="*/ 121 h 163"/>
              <a:gd name="T54" fmla="*/ 70 w 166"/>
              <a:gd name="T55" fmla="*/ 120 h 163"/>
              <a:gd name="T56" fmla="*/ 121 w 166"/>
              <a:gd name="T57" fmla="*/ 91 h 163"/>
              <a:gd name="T58" fmla="*/ 126 w 166"/>
              <a:gd name="T59" fmla="*/ 83 h 163"/>
              <a:gd name="T60" fmla="*/ 121 w 166"/>
              <a:gd name="T61" fmla="*/ 75 h 163"/>
              <a:gd name="T62" fmla="*/ 117 w 166"/>
              <a:gd name="T63" fmla="*/ 83 h 163"/>
              <a:gd name="T64" fmla="*/ 66 w 166"/>
              <a:gd name="T65" fmla="*/ 113 h 163"/>
              <a:gd name="T66" fmla="*/ 65 w 166"/>
              <a:gd name="T67" fmla="*/ 113 h 163"/>
              <a:gd name="T68" fmla="*/ 65 w 166"/>
              <a:gd name="T69" fmla="*/ 113 h 163"/>
              <a:gd name="T70" fmla="*/ 65 w 166"/>
              <a:gd name="T71" fmla="*/ 53 h 163"/>
              <a:gd name="T72" fmla="*/ 65 w 166"/>
              <a:gd name="T73" fmla="*/ 53 h 163"/>
              <a:gd name="T74" fmla="*/ 66 w 166"/>
              <a:gd name="T75" fmla="*/ 53 h 163"/>
              <a:gd name="T76" fmla="*/ 66 w 166"/>
              <a:gd name="T77" fmla="*/ 53 h 163"/>
              <a:gd name="T78" fmla="*/ 117 w 166"/>
              <a:gd name="T79" fmla="*/ 83 h 163"/>
              <a:gd name="T80" fmla="*/ 117 w 166"/>
              <a:gd name="T81" fmla="*/ 83 h 163"/>
              <a:gd name="T82" fmla="*/ 117 w 166"/>
              <a:gd name="T83" fmla="*/ 83 h 163"/>
              <a:gd name="T84" fmla="*/ 132 w 166"/>
              <a:gd name="T85" fmla="*/ 45 h 163"/>
              <a:gd name="T86" fmla="*/ 91 w 166"/>
              <a:gd name="T87" fmla="*/ 21 h 163"/>
              <a:gd name="T88" fmla="*/ 87 w 166"/>
              <a:gd name="T89" fmla="*/ 25 h 163"/>
              <a:gd name="T90" fmla="*/ 90 w 166"/>
              <a:gd name="T91" fmla="*/ 30 h 163"/>
              <a:gd name="T92" fmla="*/ 126 w 166"/>
              <a:gd name="T93" fmla="*/ 50 h 163"/>
              <a:gd name="T94" fmla="*/ 129 w 166"/>
              <a:gd name="T95" fmla="*/ 52 h 163"/>
              <a:gd name="T96" fmla="*/ 131 w 166"/>
              <a:gd name="T97" fmla="*/ 51 h 163"/>
              <a:gd name="T98" fmla="*/ 132 w 166"/>
              <a:gd name="T99" fmla="*/ 45 h 1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66" h="163">
                <a:moveTo>
                  <a:pt x="152" y="43"/>
                </a:moveTo>
                <a:cubicBezTo>
                  <a:pt x="142" y="25"/>
                  <a:pt x="124" y="11"/>
                  <a:pt x="104" y="6"/>
                </a:cubicBezTo>
                <a:cubicBezTo>
                  <a:pt x="83" y="0"/>
                  <a:pt x="62" y="3"/>
                  <a:pt x="43" y="14"/>
                </a:cubicBezTo>
                <a:cubicBezTo>
                  <a:pt x="25" y="24"/>
                  <a:pt x="11" y="42"/>
                  <a:pt x="6" y="62"/>
                </a:cubicBezTo>
                <a:cubicBezTo>
                  <a:pt x="0" y="83"/>
                  <a:pt x="3" y="104"/>
                  <a:pt x="14" y="123"/>
                </a:cubicBezTo>
                <a:cubicBezTo>
                  <a:pt x="24" y="141"/>
                  <a:pt x="42" y="155"/>
                  <a:pt x="62" y="160"/>
                </a:cubicBezTo>
                <a:cubicBezTo>
                  <a:pt x="69" y="162"/>
                  <a:pt x="76" y="163"/>
                  <a:pt x="83" y="163"/>
                </a:cubicBezTo>
                <a:cubicBezTo>
                  <a:pt x="97" y="163"/>
                  <a:pt x="111" y="159"/>
                  <a:pt x="123" y="152"/>
                </a:cubicBezTo>
                <a:cubicBezTo>
                  <a:pt x="141" y="142"/>
                  <a:pt x="155" y="124"/>
                  <a:pt x="160" y="104"/>
                </a:cubicBezTo>
                <a:cubicBezTo>
                  <a:pt x="166" y="83"/>
                  <a:pt x="163" y="62"/>
                  <a:pt x="152" y="43"/>
                </a:cubicBezTo>
                <a:close/>
                <a:moveTo>
                  <a:pt x="152" y="102"/>
                </a:moveTo>
                <a:cubicBezTo>
                  <a:pt x="147" y="120"/>
                  <a:pt x="135" y="135"/>
                  <a:pt x="119" y="145"/>
                </a:cubicBezTo>
                <a:cubicBezTo>
                  <a:pt x="102" y="155"/>
                  <a:pt x="83" y="157"/>
                  <a:pt x="64" y="152"/>
                </a:cubicBezTo>
                <a:cubicBezTo>
                  <a:pt x="46" y="147"/>
                  <a:pt x="31" y="135"/>
                  <a:pt x="21" y="119"/>
                </a:cubicBezTo>
                <a:cubicBezTo>
                  <a:pt x="11" y="102"/>
                  <a:pt x="9" y="83"/>
                  <a:pt x="14" y="64"/>
                </a:cubicBezTo>
                <a:cubicBezTo>
                  <a:pt x="19" y="46"/>
                  <a:pt x="31" y="31"/>
                  <a:pt x="47" y="21"/>
                </a:cubicBezTo>
                <a:cubicBezTo>
                  <a:pt x="58" y="15"/>
                  <a:pt x="70" y="11"/>
                  <a:pt x="83" y="11"/>
                </a:cubicBezTo>
                <a:cubicBezTo>
                  <a:pt x="89" y="11"/>
                  <a:pt x="95" y="12"/>
                  <a:pt x="102" y="14"/>
                </a:cubicBezTo>
                <a:cubicBezTo>
                  <a:pt x="120" y="19"/>
                  <a:pt x="135" y="31"/>
                  <a:pt x="145" y="47"/>
                </a:cubicBezTo>
                <a:cubicBezTo>
                  <a:pt x="155" y="64"/>
                  <a:pt x="157" y="83"/>
                  <a:pt x="152" y="102"/>
                </a:cubicBezTo>
                <a:close/>
                <a:moveTo>
                  <a:pt x="121" y="75"/>
                </a:moveTo>
                <a:cubicBezTo>
                  <a:pt x="70" y="46"/>
                  <a:pt x="70" y="46"/>
                  <a:pt x="70" y="46"/>
                </a:cubicBezTo>
                <a:cubicBezTo>
                  <a:pt x="67" y="44"/>
                  <a:pt x="64" y="44"/>
                  <a:pt x="61" y="46"/>
                </a:cubicBezTo>
                <a:cubicBezTo>
                  <a:pt x="59" y="47"/>
                  <a:pt x="57" y="50"/>
                  <a:pt x="57" y="53"/>
                </a:cubicBezTo>
                <a:cubicBezTo>
                  <a:pt x="57" y="113"/>
                  <a:pt x="57" y="113"/>
                  <a:pt x="57" y="113"/>
                </a:cubicBezTo>
                <a:cubicBezTo>
                  <a:pt x="57" y="116"/>
                  <a:pt x="59" y="119"/>
                  <a:pt x="61" y="120"/>
                </a:cubicBezTo>
                <a:cubicBezTo>
                  <a:pt x="63" y="121"/>
                  <a:pt x="64" y="121"/>
                  <a:pt x="66" y="121"/>
                </a:cubicBezTo>
                <a:cubicBezTo>
                  <a:pt x="67" y="121"/>
                  <a:pt x="69" y="121"/>
                  <a:pt x="70" y="120"/>
                </a:cubicBezTo>
                <a:cubicBezTo>
                  <a:pt x="121" y="91"/>
                  <a:pt x="121" y="91"/>
                  <a:pt x="121" y="91"/>
                </a:cubicBezTo>
                <a:cubicBezTo>
                  <a:pt x="124" y="89"/>
                  <a:pt x="126" y="86"/>
                  <a:pt x="126" y="83"/>
                </a:cubicBezTo>
                <a:cubicBezTo>
                  <a:pt x="126" y="80"/>
                  <a:pt x="124" y="77"/>
                  <a:pt x="121" y="75"/>
                </a:cubicBezTo>
                <a:close/>
                <a:moveTo>
                  <a:pt x="117" y="83"/>
                </a:moveTo>
                <a:cubicBezTo>
                  <a:pt x="66" y="113"/>
                  <a:pt x="66" y="113"/>
                  <a:pt x="66" y="113"/>
                </a:cubicBezTo>
                <a:cubicBezTo>
                  <a:pt x="66" y="113"/>
                  <a:pt x="66" y="113"/>
                  <a:pt x="65" y="113"/>
                </a:cubicBezTo>
                <a:cubicBezTo>
                  <a:pt x="65" y="113"/>
                  <a:pt x="65" y="113"/>
                  <a:pt x="65" y="113"/>
                </a:cubicBezTo>
                <a:cubicBezTo>
                  <a:pt x="65" y="53"/>
                  <a:pt x="65" y="53"/>
                  <a:pt x="65" y="53"/>
                </a:cubicBezTo>
                <a:cubicBezTo>
                  <a:pt x="65" y="53"/>
                  <a:pt x="65" y="53"/>
                  <a:pt x="65" y="53"/>
                </a:cubicBezTo>
                <a:cubicBezTo>
                  <a:pt x="65" y="53"/>
                  <a:pt x="66" y="53"/>
                  <a:pt x="66" y="53"/>
                </a:cubicBezTo>
                <a:cubicBezTo>
                  <a:pt x="66" y="53"/>
                  <a:pt x="66" y="53"/>
                  <a:pt x="66" y="53"/>
                </a:cubicBezTo>
                <a:cubicBezTo>
                  <a:pt x="117" y="83"/>
                  <a:pt x="117" y="83"/>
                  <a:pt x="117" y="83"/>
                </a:cubicBezTo>
                <a:cubicBezTo>
                  <a:pt x="117" y="83"/>
                  <a:pt x="117" y="83"/>
                  <a:pt x="117" y="83"/>
                </a:cubicBezTo>
                <a:cubicBezTo>
                  <a:pt x="117" y="83"/>
                  <a:pt x="117" y="83"/>
                  <a:pt x="117" y="83"/>
                </a:cubicBezTo>
                <a:close/>
                <a:moveTo>
                  <a:pt x="132" y="45"/>
                </a:moveTo>
                <a:cubicBezTo>
                  <a:pt x="122" y="32"/>
                  <a:pt x="107" y="24"/>
                  <a:pt x="91" y="21"/>
                </a:cubicBezTo>
                <a:cubicBezTo>
                  <a:pt x="89" y="21"/>
                  <a:pt x="87" y="23"/>
                  <a:pt x="87" y="25"/>
                </a:cubicBezTo>
                <a:cubicBezTo>
                  <a:pt x="86" y="27"/>
                  <a:pt x="88" y="29"/>
                  <a:pt x="90" y="30"/>
                </a:cubicBezTo>
                <a:cubicBezTo>
                  <a:pt x="104" y="32"/>
                  <a:pt x="117" y="39"/>
                  <a:pt x="126" y="50"/>
                </a:cubicBezTo>
                <a:cubicBezTo>
                  <a:pt x="126" y="51"/>
                  <a:pt x="128" y="52"/>
                  <a:pt x="129" y="52"/>
                </a:cubicBezTo>
                <a:cubicBezTo>
                  <a:pt x="130" y="52"/>
                  <a:pt x="131" y="51"/>
                  <a:pt x="131" y="51"/>
                </a:cubicBezTo>
                <a:cubicBezTo>
                  <a:pt x="133" y="49"/>
                  <a:pt x="134" y="47"/>
                  <a:pt x="132" y="4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4" name="Freeform 134">
            <a:extLst>
              <a:ext uri="{FF2B5EF4-FFF2-40B4-BE49-F238E27FC236}">
                <a16:creationId xmlns:a16="http://schemas.microsoft.com/office/drawing/2014/main" xmlns="" id="{635C27D8-0B11-4403-A876-688D26AEA03C}"/>
              </a:ext>
            </a:extLst>
          </p:cNvPr>
          <p:cNvSpPr>
            <a:spLocks noEditPoints="1"/>
          </p:cNvSpPr>
          <p:nvPr/>
        </p:nvSpPr>
        <p:spPr bwMode="auto">
          <a:xfrm>
            <a:off x="8213725" y="1614488"/>
            <a:ext cx="546100" cy="550863"/>
          </a:xfrm>
          <a:custGeom>
            <a:avLst/>
            <a:gdLst>
              <a:gd name="T0" fmla="*/ 80 w 160"/>
              <a:gd name="T1" fmla="*/ 0 h 160"/>
              <a:gd name="T2" fmla="*/ 0 w 160"/>
              <a:gd name="T3" fmla="*/ 80 h 160"/>
              <a:gd name="T4" fmla="*/ 80 w 160"/>
              <a:gd name="T5" fmla="*/ 160 h 160"/>
              <a:gd name="T6" fmla="*/ 160 w 160"/>
              <a:gd name="T7" fmla="*/ 80 h 160"/>
              <a:gd name="T8" fmla="*/ 80 w 160"/>
              <a:gd name="T9" fmla="*/ 0 h 160"/>
              <a:gd name="T10" fmla="*/ 80 w 160"/>
              <a:gd name="T11" fmla="*/ 152 h 160"/>
              <a:gd name="T12" fmla="*/ 8 w 160"/>
              <a:gd name="T13" fmla="*/ 80 h 160"/>
              <a:gd name="T14" fmla="*/ 80 w 160"/>
              <a:gd name="T15" fmla="*/ 8 h 160"/>
              <a:gd name="T16" fmla="*/ 152 w 160"/>
              <a:gd name="T17" fmla="*/ 80 h 160"/>
              <a:gd name="T18" fmla="*/ 80 w 160"/>
              <a:gd name="T19" fmla="*/ 152 h 160"/>
              <a:gd name="T20" fmla="*/ 106 w 160"/>
              <a:gd name="T21" fmla="*/ 36 h 160"/>
              <a:gd name="T22" fmla="*/ 100 w 160"/>
              <a:gd name="T23" fmla="*/ 37 h 160"/>
              <a:gd name="T24" fmla="*/ 102 w 160"/>
              <a:gd name="T25" fmla="*/ 43 h 160"/>
              <a:gd name="T26" fmla="*/ 123 w 160"/>
              <a:gd name="T27" fmla="*/ 80 h 160"/>
              <a:gd name="T28" fmla="*/ 80 w 160"/>
              <a:gd name="T29" fmla="*/ 123 h 160"/>
              <a:gd name="T30" fmla="*/ 37 w 160"/>
              <a:gd name="T31" fmla="*/ 80 h 160"/>
              <a:gd name="T32" fmla="*/ 58 w 160"/>
              <a:gd name="T33" fmla="*/ 43 h 160"/>
              <a:gd name="T34" fmla="*/ 60 w 160"/>
              <a:gd name="T35" fmla="*/ 37 h 160"/>
              <a:gd name="T36" fmla="*/ 54 w 160"/>
              <a:gd name="T37" fmla="*/ 36 h 160"/>
              <a:gd name="T38" fmla="*/ 29 w 160"/>
              <a:gd name="T39" fmla="*/ 80 h 160"/>
              <a:gd name="T40" fmla="*/ 80 w 160"/>
              <a:gd name="T41" fmla="*/ 131 h 160"/>
              <a:gd name="T42" fmla="*/ 131 w 160"/>
              <a:gd name="T43" fmla="*/ 80 h 160"/>
              <a:gd name="T44" fmla="*/ 106 w 160"/>
              <a:gd name="T45" fmla="*/ 36 h 160"/>
              <a:gd name="T46" fmla="*/ 80 w 160"/>
              <a:gd name="T47" fmla="*/ 23 h 160"/>
              <a:gd name="T48" fmla="*/ 76 w 160"/>
              <a:gd name="T49" fmla="*/ 28 h 160"/>
              <a:gd name="T50" fmla="*/ 76 w 160"/>
              <a:gd name="T51" fmla="*/ 80 h 160"/>
              <a:gd name="T52" fmla="*/ 80 w 160"/>
              <a:gd name="T53" fmla="*/ 84 h 160"/>
              <a:gd name="T54" fmla="*/ 84 w 160"/>
              <a:gd name="T55" fmla="*/ 80 h 160"/>
              <a:gd name="T56" fmla="*/ 84 w 160"/>
              <a:gd name="T57" fmla="*/ 28 h 160"/>
              <a:gd name="T58" fmla="*/ 80 w 160"/>
              <a:gd name="T59" fmla="*/ 23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60" h="160">
                <a:moveTo>
                  <a:pt x="80" y="0"/>
                </a:moveTo>
                <a:cubicBezTo>
                  <a:pt x="36" y="0"/>
                  <a:pt x="0" y="36"/>
                  <a:pt x="0" y="80"/>
                </a:cubicBezTo>
                <a:cubicBezTo>
                  <a:pt x="0" y="124"/>
                  <a:pt x="36" y="160"/>
                  <a:pt x="80" y="160"/>
                </a:cubicBezTo>
                <a:cubicBezTo>
                  <a:pt x="124" y="160"/>
                  <a:pt x="160" y="124"/>
                  <a:pt x="160" y="80"/>
                </a:cubicBezTo>
                <a:cubicBezTo>
                  <a:pt x="160" y="36"/>
                  <a:pt x="124" y="0"/>
                  <a:pt x="80" y="0"/>
                </a:cubicBezTo>
                <a:close/>
                <a:moveTo>
                  <a:pt x="80" y="152"/>
                </a:moveTo>
                <a:cubicBezTo>
                  <a:pt x="40" y="152"/>
                  <a:pt x="8" y="120"/>
                  <a:pt x="8" y="80"/>
                </a:cubicBezTo>
                <a:cubicBezTo>
                  <a:pt x="8" y="40"/>
                  <a:pt x="40" y="8"/>
                  <a:pt x="80" y="8"/>
                </a:cubicBezTo>
                <a:cubicBezTo>
                  <a:pt x="120" y="8"/>
                  <a:pt x="152" y="40"/>
                  <a:pt x="152" y="80"/>
                </a:cubicBezTo>
                <a:cubicBezTo>
                  <a:pt x="152" y="120"/>
                  <a:pt x="120" y="152"/>
                  <a:pt x="80" y="152"/>
                </a:cubicBezTo>
                <a:close/>
                <a:moveTo>
                  <a:pt x="106" y="36"/>
                </a:moveTo>
                <a:cubicBezTo>
                  <a:pt x="104" y="35"/>
                  <a:pt x="101" y="35"/>
                  <a:pt x="100" y="37"/>
                </a:cubicBezTo>
                <a:cubicBezTo>
                  <a:pt x="99" y="39"/>
                  <a:pt x="100" y="42"/>
                  <a:pt x="102" y="43"/>
                </a:cubicBezTo>
                <a:cubicBezTo>
                  <a:pt x="115" y="51"/>
                  <a:pt x="123" y="65"/>
                  <a:pt x="123" y="80"/>
                </a:cubicBezTo>
                <a:cubicBezTo>
                  <a:pt x="123" y="104"/>
                  <a:pt x="104" y="123"/>
                  <a:pt x="80" y="123"/>
                </a:cubicBezTo>
                <a:cubicBezTo>
                  <a:pt x="56" y="123"/>
                  <a:pt x="37" y="104"/>
                  <a:pt x="37" y="80"/>
                </a:cubicBezTo>
                <a:cubicBezTo>
                  <a:pt x="37" y="65"/>
                  <a:pt x="45" y="51"/>
                  <a:pt x="58" y="43"/>
                </a:cubicBezTo>
                <a:cubicBezTo>
                  <a:pt x="60" y="42"/>
                  <a:pt x="61" y="39"/>
                  <a:pt x="60" y="37"/>
                </a:cubicBezTo>
                <a:cubicBezTo>
                  <a:pt x="59" y="35"/>
                  <a:pt x="56" y="35"/>
                  <a:pt x="54" y="36"/>
                </a:cubicBezTo>
                <a:cubicBezTo>
                  <a:pt x="39" y="45"/>
                  <a:pt x="29" y="62"/>
                  <a:pt x="29" y="80"/>
                </a:cubicBezTo>
                <a:cubicBezTo>
                  <a:pt x="29" y="108"/>
                  <a:pt x="52" y="131"/>
                  <a:pt x="80" y="131"/>
                </a:cubicBezTo>
                <a:cubicBezTo>
                  <a:pt x="108" y="131"/>
                  <a:pt x="131" y="108"/>
                  <a:pt x="131" y="80"/>
                </a:cubicBezTo>
                <a:cubicBezTo>
                  <a:pt x="131" y="62"/>
                  <a:pt x="121" y="45"/>
                  <a:pt x="106" y="36"/>
                </a:cubicBezTo>
                <a:close/>
                <a:moveTo>
                  <a:pt x="80" y="23"/>
                </a:moveTo>
                <a:cubicBezTo>
                  <a:pt x="78" y="23"/>
                  <a:pt x="76" y="25"/>
                  <a:pt x="76" y="28"/>
                </a:cubicBezTo>
                <a:cubicBezTo>
                  <a:pt x="76" y="80"/>
                  <a:pt x="76" y="80"/>
                  <a:pt x="76" y="80"/>
                </a:cubicBezTo>
                <a:cubicBezTo>
                  <a:pt x="76" y="82"/>
                  <a:pt x="78" y="84"/>
                  <a:pt x="80" y="84"/>
                </a:cubicBezTo>
                <a:cubicBezTo>
                  <a:pt x="82" y="84"/>
                  <a:pt x="84" y="82"/>
                  <a:pt x="84" y="80"/>
                </a:cubicBezTo>
                <a:cubicBezTo>
                  <a:pt x="84" y="28"/>
                  <a:pt x="84" y="28"/>
                  <a:pt x="84" y="28"/>
                </a:cubicBezTo>
                <a:cubicBezTo>
                  <a:pt x="84" y="25"/>
                  <a:pt x="82" y="23"/>
                  <a:pt x="80" y="2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5" name="Freeform 135">
            <a:extLst>
              <a:ext uri="{FF2B5EF4-FFF2-40B4-BE49-F238E27FC236}">
                <a16:creationId xmlns:a16="http://schemas.microsoft.com/office/drawing/2014/main" xmlns="" id="{9BD9F4F7-284B-4CFC-A95E-216430E40A30}"/>
              </a:ext>
            </a:extLst>
          </p:cNvPr>
          <p:cNvSpPr>
            <a:spLocks noEditPoints="1"/>
          </p:cNvSpPr>
          <p:nvPr/>
        </p:nvSpPr>
        <p:spPr bwMode="auto">
          <a:xfrm>
            <a:off x="8213725" y="2233613"/>
            <a:ext cx="546100" cy="527050"/>
          </a:xfrm>
          <a:custGeom>
            <a:avLst/>
            <a:gdLst>
              <a:gd name="T0" fmla="*/ 84 w 160"/>
              <a:gd name="T1" fmla="*/ 8 h 153"/>
              <a:gd name="T2" fmla="*/ 80 w 160"/>
              <a:gd name="T3" fmla="*/ 0 h 153"/>
              <a:gd name="T4" fmla="*/ 76 w 160"/>
              <a:gd name="T5" fmla="*/ 8 h 153"/>
              <a:gd name="T6" fmla="*/ 0 w 160"/>
              <a:gd name="T7" fmla="*/ 15 h 153"/>
              <a:gd name="T8" fmla="*/ 7 w 160"/>
              <a:gd name="T9" fmla="*/ 29 h 153"/>
              <a:gd name="T10" fmla="*/ 8 w 160"/>
              <a:gd name="T11" fmla="*/ 109 h 153"/>
              <a:gd name="T12" fmla="*/ 76 w 160"/>
              <a:gd name="T13" fmla="*/ 116 h 153"/>
              <a:gd name="T14" fmla="*/ 50 w 160"/>
              <a:gd name="T15" fmla="*/ 146 h 153"/>
              <a:gd name="T16" fmla="*/ 54 w 160"/>
              <a:gd name="T17" fmla="*/ 152 h 153"/>
              <a:gd name="T18" fmla="*/ 76 w 160"/>
              <a:gd name="T19" fmla="*/ 149 h 153"/>
              <a:gd name="T20" fmla="*/ 84 w 160"/>
              <a:gd name="T21" fmla="*/ 149 h 153"/>
              <a:gd name="T22" fmla="*/ 106 w 160"/>
              <a:gd name="T23" fmla="*/ 152 h 153"/>
              <a:gd name="T24" fmla="*/ 111 w 160"/>
              <a:gd name="T25" fmla="*/ 151 h 153"/>
              <a:gd name="T26" fmla="*/ 84 w 160"/>
              <a:gd name="T27" fmla="*/ 127 h 153"/>
              <a:gd name="T28" fmla="*/ 145 w 160"/>
              <a:gd name="T29" fmla="*/ 116 h 153"/>
              <a:gd name="T30" fmla="*/ 152 w 160"/>
              <a:gd name="T31" fmla="*/ 29 h 153"/>
              <a:gd name="T32" fmla="*/ 160 w 160"/>
              <a:gd name="T33" fmla="*/ 21 h 153"/>
              <a:gd name="T34" fmla="*/ 153 w 160"/>
              <a:gd name="T35" fmla="*/ 8 h 153"/>
              <a:gd name="T36" fmla="*/ 15 w 160"/>
              <a:gd name="T37" fmla="*/ 109 h 153"/>
              <a:gd name="T38" fmla="*/ 145 w 160"/>
              <a:gd name="T39" fmla="*/ 29 h 153"/>
              <a:gd name="T40" fmla="*/ 153 w 160"/>
              <a:gd name="T41" fmla="*/ 21 h 153"/>
              <a:gd name="T42" fmla="*/ 7 w 160"/>
              <a:gd name="T43" fmla="*/ 15 h 153"/>
              <a:gd name="T44" fmla="*/ 153 w 160"/>
              <a:gd name="T45" fmla="*/ 21 h 153"/>
              <a:gd name="T46" fmla="*/ 77 w 160"/>
              <a:gd name="T47" fmla="*/ 42 h 153"/>
              <a:gd name="T48" fmla="*/ 52 w 160"/>
              <a:gd name="T49" fmla="*/ 67 h 153"/>
              <a:gd name="T50" fmla="*/ 80 w 160"/>
              <a:gd name="T51" fmla="*/ 101 h 153"/>
              <a:gd name="T52" fmla="*/ 80 w 160"/>
              <a:gd name="T53" fmla="*/ 39 h 153"/>
              <a:gd name="T54" fmla="*/ 55 w 160"/>
              <a:gd name="T55" fmla="*/ 73 h 153"/>
              <a:gd name="T56" fmla="*/ 83 w 160"/>
              <a:gd name="T57" fmla="*/ 70 h 153"/>
              <a:gd name="T58" fmla="*/ 105 w 160"/>
              <a:gd name="T59" fmla="*/ 70 h 153"/>
              <a:gd name="T60" fmla="*/ 69 w 160"/>
              <a:gd name="T61" fmla="*/ 36 h 153"/>
              <a:gd name="T62" fmla="*/ 49 w 160"/>
              <a:gd name="T63" fmla="*/ 62 h 153"/>
              <a:gd name="T64" fmla="*/ 72 w 160"/>
              <a:gd name="T65" fmla="*/ 59 h 153"/>
              <a:gd name="T66" fmla="*/ 69 w 160"/>
              <a:gd name="T67" fmla="*/ 36 h 153"/>
              <a:gd name="T68" fmla="*/ 52 w 160"/>
              <a:gd name="T69" fmla="*/ 56 h 153"/>
              <a:gd name="T70" fmla="*/ 66 w 160"/>
              <a:gd name="T71" fmla="*/ 56 h 1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60" h="153">
                <a:moveTo>
                  <a:pt x="153" y="8"/>
                </a:moveTo>
                <a:cubicBezTo>
                  <a:pt x="84" y="8"/>
                  <a:pt x="84" y="8"/>
                  <a:pt x="84" y="8"/>
                </a:cubicBezTo>
                <a:cubicBezTo>
                  <a:pt x="84" y="4"/>
                  <a:pt x="84" y="4"/>
                  <a:pt x="84" y="4"/>
                </a:cubicBezTo>
                <a:cubicBezTo>
                  <a:pt x="84" y="2"/>
                  <a:pt x="82" y="0"/>
                  <a:pt x="80" y="0"/>
                </a:cubicBezTo>
                <a:cubicBezTo>
                  <a:pt x="78" y="0"/>
                  <a:pt x="76" y="2"/>
                  <a:pt x="76" y="4"/>
                </a:cubicBezTo>
                <a:cubicBezTo>
                  <a:pt x="76" y="8"/>
                  <a:pt x="76" y="8"/>
                  <a:pt x="76" y="8"/>
                </a:cubicBezTo>
                <a:cubicBezTo>
                  <a:pt x="7" y="8"/>
                  <a:pt x="7" y="8"/>
                  <a:pt x="7" y="8"/>
                </a:cubicBezTo>
                <a:cubicBezTo>
                  <a:pt x="3" y="8"/>
                  <a:pt x="0" y="11"/>
                  <a:pt x="0" y="15"/>
                </a:cubicBezTo>
                <a:cubicBezTo>
                  <a:pt x="0" y="21"/>
                  <a:pt x="0" y="21"/>
                  <a:pt x="0" y="21"/>
                </a:cubicBezTo>
                <a:cubicBezTo>
                  <a:pt x="0" y="25"/>
                  <a:pt x="3" y="29"/>
                  <a:pt x="7" y="29"/>
                </a:cubicBezTo>
                <a:cubicBezTo>
                  <a:pt x="8" y="29"/>
                  <a:pt x="8" y="29"/>
                  <a:pt x="8" y="29"/>
                </a:cubicBezTo>
                <a:cubicBezTo>
                  <a:pt x="8" y="109"/>
                  <a:pt x="8" y="109"/>
                  <a:pt x="8" y="109"/>
                </a:cubicBezTo>
                <a:cubicBezTo>
                  <a:pt x="8" y="113"/>
                  <a:pt x="11" y="116"/>
                  <a:pt x="15" y="116"/>
                </a:cubicBezTo>
                <a:cubicBezTo>
                  <a:pt x="76" y="116"/>
                  <a:pt x="76" y="116"/>
                  <a:pt x="76" y="116"/>
                </a:cubicBezTo>
                <a:cubicBezTo>
                  <a:pt x="76" y="127"/>
                  <a:pt x="76" y="127"/>
                  <a:pt x="76" y="127"/>
                </a:cubicBezTo>
                <a:cubicBezTo>
                  <a:pt x="50" y="146"/>
                  <a:pt x="50" y="146"/>
                  <a:pt x="50" y="146"/>
                </a:cubicBezTo>
                <a:cubicBezTo>
                  <a:pt x="48" y="148"/>
                  <a:pt x="48" y="150"/>
                  <a:pt x="49" y="151"/>
                </a:cubicBezTo>
                <a:cubicBezTo>
                  <a:pt x="50" y="153"/>
                  <a:pt x="53" y="153"/>
                  <a:pt x="54" y="152"/>
                </a:cubicBezTo>
                <a:cubicBezTo>
                  <a:pt x="76" y="136"/>
                  <a:pt x="76" y="136"/>
                  <a:pt x="76" y="136"/>
                </a:cubicBezTo>
                <a:cubicBezTo>
                  <a:pt x="76" y="149"/>
                  <a:pt x="76" y="149"/>
                  <a:pt x="76" y="149"/>
                </a:cubicBezTo>
                <a:cubicBezTo>
                  <a:pt x="76" y="151"/>
                  <a:pt x="78" y="153"/>
                  <a:pt x="80" y="153"/>
                </a:cubicBezTo>
                <a:cubicBezTo>
                  <a:pt x="82" y="153"/>
                  <a:pt x="84" y="151"/>
                  <a:pt x="84" y="149"/>
                </a:cubicBezTo>
                <a:cubicBezTo>
                  <a:pt x="84" y="136"/>
                  <a:pt x="84" y="136"/>
                  <a:pt x="84" y="136"/>
                </a:cubicBezTo>
                <a:cubicBezTo>
                  <a:pt x="106" y="152"/>
                  <a:pt x="106" y="152"/>
                  <a:pt x="106" y="152"/>
                </a:cubicBezTo>
                <a:cubicBezTo>
                  <a:pt x="107" y="153"/>
                  <a:pt x="107" y="153"/>
                  <a:pt x="108" y="153"/>
                </a:cubicBezTo>
                <a:cubicBezTo>
                  <a:pt x="109" y="153"/>
                  <a:pt x="110" y="152"/>
                  <a:pt x="111" y="151"/>
                </a:cubicBezTo>
                <a:cubicBezTo>
                  <a:pt x="112" y="150"/>
                  <a:pt x="112" y="148"/>
                  <a:pt x="110" y="146"/>
                </a:cubicBezTo>
                <a:cubicBezTo>
                  <a:pt x="84" y="127"/>
                  <a:pt x="84" y="127"/>
                  <a:pt x="84" y="127"/>
                </a:cubicBezTo>
                <a:cubicBezTo>
                  <a:pt x="84" y="116"/>
                  <a:pt x="84" y="116"/>
                  <a:pt x="84" y="116"/>
                </a:cubicBezTo>
                <a:cubicBezTo>
                  <a:pt x="145" y="116"/>
                  <a:pt x="145" y="116"/>
                  <a:pt x="145" y="116"/>
                </a:cubicBezTo>
                <a:cubicBezTo>
                  <a:pt x="149" y="116"/>
                  <a:pt x="152" y="113"/>
                  <a:pt x="152" y="109"/>
                </a:cubicBezTo>
                <a:cubicBezTo>
                  <a:pt x="152" y="29"/>
                  <a:pt x="152" y="29"/>
                  <a:pt x="152" y="29"/>
                </a:cubicBezTo>
                <a:cubicBezTo>
                  <a:pt x="153" y="29"/>
                  <a:pt x="153" y="29"/>
                  <a:pt x="153" y="29"/>
                </a:cubicBezTo>
                <a:cubicBezTo>
                  <a:pt x="157" y="29"/>
                  <a:pt x="160" y="25"/>
                  <a:pt x="160" y="21"/>
                </a:cubicBezTo>
                <a:cubicBezTo>
                  <a:pt x="160" y="15"/>
                  <a:pt x="160" y="15"/>
                  <a:pt x="160" y="15"/>
                </a:cubicBezTo>
                <a:cubicBezTo>
                  <a:pt x="160" y="11"/>
                  <a:pt x="157" y="8"/>
                  <a:pt x="153" y="8"/>
                </a:cubicBezTo>
                <a:close/>
                <a:moveTo>
                  <a:pt x="145" y="109"/>
                </a:moveTo>
                <a:cubicBezTo>
                  <a:pt x="15" y="109"/>
                  <a:pt x="15" y="109"/>
                  <a:pt x="15" y="109"/>
                </a:cubicBezTo>
                <a:cubicBezTo>
                  <a:pt x="15" y="29"/>
                  <a:pt x="15" y="29"/>
                  <a:pt x="15" y="29"/>
                </a:cubicBezTo>
                <a:cubicBezTo>
                  <a:pt x="145" y="29"/>
                  <a:pt x="145" y="29"/>
                  <a:pt x="145" y="29"/>
                </a:cubicBezTo>
                <a:cubicBezTo>
                  <a:pt x="145" y="109"/>
                  <a:pt x="145" y="109"/>
                  <a:pt x="145" y="109"/>
                </a:cubicBezTo>
                <a:close/>
                <a:moveTo>
                  <a:pt x="153" y="21"/>
                </a:moveTo>
                <a:cubicBezTo>
                  <a:pt x="7" y="21"/>
                  <a:pt x="7" y="21"/>
                  <a:pt x="7" y="21"/>
                </a:cubicBezTo>
                <a:cubicBezTo>
                  <a:pt x="7" y="15"/>
                  <a:pt x="7" y="15"/>
                  <a:pt x="7" y="15"/>
                </a:cubicBezTo>
                <a:cubicBezTo>
                  <a:pt x="153" y="15"/>
                  <a:pt x="153" y="15"/>
                  <a:pt x="153" y="15"/>
                </a:cubicBezTo>
                <a:cubicBezTo>
                  <a:pt x="153" y="21"/>
                  <a:pt x="153" y="21"/>
                  <a:pt x="153" y="21"/>
                </a:cubicBezTo>
                <a:close/>
                <a:moveTo>
                  <a:pt x="80" y="39"/>
                </a:moveTo>
                <a:cubicBezTo>
                  <a:pt x="78" y="39"/>
                  <a:pt x="77" y="40"/>
                  <a:pt x="77" y="42"/>
                </a:cubicBezTo>
                <a:cubicBezTo>
                  <a:pt x="77" y="67"/>
                  <a:pt x="77" y="67"/>
                  <a:pt x="77" y="67"/>
                </a:cubicBezTo>
                <a:cubicBezTo>
                  <a:pt x="52" y="67"/>
                  <a:pt x="52" y="67"/>
                  <a:pt x="52" y="67"/>
                </a:cubicBezTo>
                <a:cubicBezTo>
                  <a:pt x="50" y="67"/>
                  <a:pt x="49" y="68"/>
                  <a:pt x="49" y="70"/>
                </a:cubicBezTo>
                <a:cubicBezTo>
                  <a:pt x="49" y="87"/>
                  <a:pt x="63" y="101"/>
                  <a:pt x="80" y="101"/>
                </a:cubicBezTo>
                <a:cubicBezTo>
                  <a:pt x="97" y="101"/>
                  <a:pt x="111" y="87"/>
                  <a:pt x="111" y="70"/>
                </a:cubicBezTo>
                <a:cubicBezTo>
                  <a:pt x="111" y="53"/>
                  <a:pt x="97" y="39"/>
                  <a:pt x="80" y="39"/>
                </a:cubicBezTo>
                <a:close/>
                <a:moveTo>
                  <a:pt x="80" y="95"/>
                </a:moveTo>
                <a:cubicBezTo>
                  <a:pt x="67" y="95"/>
                  <a:pt x="57" y="86"/>
                  <a:pt x="55" y="73"/>
                </a:cubicBezTo>
                <a:cubicBezTo>
                  <a:pt x="80" y="73"/>
                  <a:pt x="80" y="73"/>
                  <a:pt x="80" y="73"/>
                </a:cubicBezTo>
                <a:cubicBezTo>
                  <a:pt x="82" y="73"/>
                  <a:pt x="83" y="72"/>
                  <a:pt x="83" y="70"/>
                </a:cubicBezTo>
                <a:cubicBezTo>
                  <a:pt x="83" y="46"/>
                  <a:pt x="83" y="46"/>
                  <a:pt x="83" y="46"/>
                </a:cubicBezTo>
                <a:cubicBezTo>
                  <a:pt x="95" y="47"/>
                  <a:pt x="105" y="58"/>
                  <a:pt x="105" y="70"/>
                </a:cubicBezTo>
                <a:cubicBezTo>
                  <a:pt x="105" y="84"/>
                  <a:pt x="94" y="95"/>
                  <a:pt x="80" y="95"/>
                </a:cubicBezTo>
                <a:close/>
                <a:moveTo>
                  <a:pt x="69" y="36"/>
                </a:moveTo>
                <a:cubicBezTo>
                  <a:pt x="56" y="36"/>
                  <a:pt x="45" y="46"/>
                  <a:pt x="45" y="59"/>
                </a:cubicBezTo>
                <a:cubicBezTo>
                  <a:pt x="45" y="61"/>
                  <a:pt x="47" y="62"/>
                  <a:pt x="49" y="62"/>
                </a:cubicBezTo>
                <a:cubicBezTo>
                  <a:pt x="69" y="62"/>
                  <a:pt x="69" y="62"/>
                  <a:pt x="69" y="62"/>
                </a:cubicBezTo>
                <a:cubicBezTo>
                  <a:pt x="71" y="62"/>
                  <a:pt x="72" y="61"/>
                  <a:pt x="72" y="59"/>
                </a:cubicBezTo>
                <a:cubicBezTo>
                  <a:pt x="72" y="39"/>
                  <a:pt x="72" y="39"/>
                  <a:pt x="72" y="39"/>
                </a:cubicBezTo>
                <a:cubicBezTo>
                  <a:pt x="72" y="37"/>
                  <a:pt x="71" y="36"/>
                  <a:pt x="69" y="36"/>
                </a:cubicBezTo>
                <a:close/>
                <a:moveTo>
                  <a:pt x="66" y="56"/>
                </a:moveTo>
                <a:cubicBezTo>
                  <a:pt x="52" y="56"/>
                  <a:pt x="52" y="56"/>
                  <a:pt x="52" y="56"/>
                </a:cubicBezTo>
                <a:cubicBezTo>
                  <a:pt x="53" y="49"/>
                  <a:pt x="59" y="44"/>
                  <a:pt x="66" y="42"/>
                </a:cubicBezTo>
                <a:lnTo>
                  <a:pt x="66" y="5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6" name="Freeform 136">
            <a:extLst>
              <a:ext uri="{FF2B5EF4-FFF2-40B4-BE49-F238E27FC236}">
                <a16:creationId xmlns:a16="http://schemas.microsoft.com/office/drawing/2014/main" xmlns="" id="{6B302147-FDCE-401A-8593-551035AC9F2E}"/>
              </a:ext>
            </a:extLst>
          </p:cNvPr>
          <p:cNvSpPr>
            <a:spLocks noEditPoints="1"/>
          </p:cNvSpPr>
          <p:nvPr/>
        </p:nvSpPr>
        <p:spPr bwMode="auto">
          <a:xfrm>
            <a:off x="8213725" y="2894013"/>
            <a:ext cx="546100" cy="457200"/>
          </a:xfrm>
          <a:custGeom>
            <a:avLst/>
            <a:gdLst>
              <a:gd name="T0" fmla="*/ 119 w 160"/>
              <a:gd name="T1" fmla="*/ 20 h 133"/>
              <a:gd name="T2" fmla="*/ 115 w 160"/>
              <a:gd name="T3" fmla="*/ 0 h 133"/>
              <a:gd name="T4" fmla="*/ 41 w 160"/>
              <a:gd name="T5" fmla="*/ 3 h 133"/>
              <a:gd name="T6" fmla="*/ 11 w 160"/>
              <a:gd name="T7" fmla="*/ 20 h 133"/>
              <a:gd name="T8" fmla="*/ 0 w 160"/>
              <a:gd name="T9" fmla="*/ 86 h 133"/>
              <a:gd name="T10" fmla="*/ 41 w 160"/>
              <a:gd name="T11" fmla="*/ 97 h 133"/>
              <a:gd name="T12" fmla="*/ 45 w 160"/>
              <a:gd name="T13" fmla="*/ 133 h 133"/>
              <a:gd name="T14" fmla="*/ 119 w 160"/>
              <a:gd name="T15" fmla="*/ 129 h 133"/>
              <a:gd name="T16" fmla="*/ 149 w 160"/>
              <a:gd name="T17" fmla="*/ 97 h 133"/>
              <a:gd name="T18" fmla="*/ 160 w 160"/>
              <a:gd name="T19" fmla="*/ 32 h 133"/>
              <a:gd name="T20" fmla="*/ 119 w 160"/>
              <a:gd name="T21" fmla="*/ 27 h 133"/>
              <a:gd name="T22" fmla="*/ 127 w 160"/>
              <a:gd name="T23" fmla="*/ 37 h 133"/>
              <a:gd name="T24" fmla="*/ 119 w 160"/>
              <a:gd name="T25" fmla="*/ 27 h 133"/>
              <a:gd name="T26" fmla="*/ 112 w 160"/>
              <a:gd name="T27" fmla="*/ 7 h 133"/>
              <a:gd name="T28" fmla="*/ 48 w 160"/>
              <a:gd name="T29" fmla="*/ 37 h 133"/>
              <a:gd name="T30" fmla="*/ 33 w 160"/>
              <a:gd name="T31" fmla="*/ 27 h 133"/>
              <a:gd name="T32" fmla="*/ 41 w 160"/>
              <a:gd name="T33" fmla="*/ 37 h 133"/>
              <a:gd name="T34" fmla="*/ 33 w 160"/>
              <a:gd name="T35" fmla="*/ 27 h 133"/>
              <a:gd name="T36" fmla="*/ 48 w 160"/>
              <a:gd name="T37" fmla="*/ 126 h 133"/>
              <a:gd name="T38" fmla="*/ 112 w 160"/>
              <a:gd name="T39" fmla="*/ 81 h 133"/>
              <a:gd name="T40" fmla="*/ 153 w 160"/>
              <a:gd name="T41" fmla="*/ 86 h 133"/>
              <a:gd name="T42" fmla="*/ 149 w 160"/>
              <a:gd name="T43" fmla="*/ 90 h 133"/>
              <a:gd name="T44" fmla="*/ 119 w 160"/>
              <a:gd name="T45" fmla="*/ 81 h 133"/>
              <a:gd name="T46" fmla="*/ 128 w 160"/>
              <a:gd name="T47" fmla="*/ 78 h 133"/>
              <a:gd name="T48" fmla="*/ 115 w 160"/>
              <a:gd name="T49" fmla="*/ 75 h 133"/>
              <a:gd name="T50" fmla="*/ 35 w 160"/>
              <a:gd name="T51" fmla="*/ 75 h 133"/>
              <a:gd name="T52" fmla="*/ 35 w 160"/>
              <a:gd name="T53" fmla="*/ 81 h 133"/>
              <a:gd name="T54" fmla="*/ 41 w 160"/>
              <a:gd name="T55" fmla="*/ 90 h 133"/>
              <a:gd name="T56" fmla="*/ 7 w 160"/>
              <a:gd name="T57" fmla="*/ 86 h 133"/>
              <a:gd name="T58" fmla="*/ 11 w 160"/>
              <a:gd name="T59" fmla="*/ 27 h 133"/>
              <a:gd name="T60" fmla="*/ 26 w 160"/>
              <a:gd name="T61" fmla="*/ 40 h 133"/>
              <a:gd name="T62" fmla="*/ 130 w 160"/>
              <a:gd name="T63" fmla="*/ 43 h 133"/>
              <a:gd name="T64" fmla="*/ 134 w 160"/>
              <a:gd name="T65" fmla="*/ 27 h 133"/>
              <a:gd name="T66" fmla="*/ 153 w 160"/>
              <a:gd name="T67" fmla="*/ 32 h 133"/>
              <a:gd name="T68" fmla="*/ 22 w 160"/>
              <a:gd name="T69" fmla="*/ 51 h 133"/>
              <a:gd name="T70" fmla="*/ 22 w 160"/>
              <a:gd name="T71" fmla="*/ 59 h 133"/>
              <a:gd name="T72" fmla="*/ 22 w 160"/>
              <a:gd name="T73" fmla="*/ 51 h 133"/>
              <a:gd name="T74" fmla="*/ 63 w 160"/>
              <a:gd name="T75" fmla="*/ 107 h 133"/>
              <a:gd name="T76" fmla="*/ 63 w 160"/>
              <a:gd name="T77" fmla="*/ 114 h 133"/>
              <a:gd name="T78" fmla="*/ 82 w 160"/>
              <a:gd name="T79" fmla="*/ 111 h 133"/>
              <a:gd name="T80" fmla="*/ 97 w 160"/>
              <a:gd name="T81" fmla="*/ 90 h 133"/>
              <a:gd name="T82" fmla="*/ 60 w 160"/>
              <a:gd name="T83" fmla="*/ 93 h 133"/>
              <a:gd name="T84" fmla="*/ 97 w 160"/>
              <a:gd name="T85" fmla="*/ 97 h 133"/>
              <a:gd name="T86" fmla="*/ 97 w 160"/>
              <a:gd name="T87" fmla="*/ 90 h 1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60" h="133">
                <a:moveTo>
                  <a:pt x="149" y="20"/>
                </a:moveTo>
                <a:cubicBezTo>
                  <a:pt x="119" y="20"/>
                  <a:pt x="119" y="20"/>
                  <a:pt x="119" y="20"/>
                </a:cubicBezTo>
                <a:cubicBezTo>
                  <a:pt x="119" y="3"/>
                  <a:pt x="119" y="3"/>
                  <a:pt x="119" y="3"/>
                </a:cubicBezTo>
                <a:cubicBezTo>
                  <a:pt x="119" y="2"/>
                  <a:pt x="117" y="0"/>
                  <a:pt x="115" y="0"/>
                </a:cubicBezTo>
                <a:cubicBezTo>
                  <a:pt x="45" y="0"/>
                  <a:pt x="45" y="0"/>
                  <a:pt x="45" y="0"/>
                </a:cubicBezTo>
                <a:cubicBezTo>
                  <a:pt x="43" y="0"/>
                  <a:pt x="41" y="2"/>
                  <a:pt x="41" y="3"/>
                </a:cubicBezTo>
                <a:cubicBezTo>
                  <a:pt x="41" y="20"/>
                  <a:pt x="41" y="20"/>
                  <a:pt x="41" y="20"/>
                </a:cubicBezTo>
                <a:cubicBezTo>
                  <a:pt x="11" y="20"/>
                  <a:pt x="11" y="20"/>
                  <a:pt x="11" y="20"/>
                </a:cubicBezTo>
                <a:cubicBezTo>
                  <a:pt x="5" y="20"/>
                  <a:pt x="0" y="25"/>
                  <a:pt x="0" y="32"/>
                </a:cubicBezTo>
                <a:cubicBezTo>
                  <a:pt x="0" y="86"/>
                  <a:pt x="0" y="86"/>
                  <a:pt x="0" y="86"/>
                </a:cubicBezTo>
                <a:cubicBezTo>
                  <a:pt x="0" y="92"/>
                  <a:pt x="5" y="97"/>
                  <a:pt x="11" y="97"/>
                </a:cubicBezTo>
                <a:cubicBezTo>
                  <a:pt x="41" y="97"/>
                  <a:pt x="41" y="97"/>
                  <a:pt x="41" y="97"/>
                </a:cubicBezTo>
                <a:cubicBezTo>
                  <a:pt x="41" y="129"/>
                  <a:pt x="41" y="129"/>
                  <a:pt x="41" y="129"/>
                </a:cubicBezTo>
                <a:cubicBezTo>
                  <a:pt x="41" y="131"/>
                  <a:pt x="43" y="133"/>
                  <a:pt x="45" y="133"/>
                </a:cubicBezTo>
                <a:cubicBezTo>
                  <a:pt x="115" y="133"/>
                  <a:pt x="115" y="133"/>
                  <a:pt x="115" y="133"/>
                </a:cubicBezTo>
                <a:cubicBezTo>
                  <a:pt x="117" y="133"/>
                  <a:pt x="119" y="131"/>
                  <a:pt x="119" y="129"/>
                </a:cubicBezTo>
                <a:cubicBezTo>
                  <a:pt x="119" y="97"/>
                  <a:pt x="119" y="97"/>
                  <a:pt x="119" y="97"/>
                </a:cubicBezTo>
                <a:cubicBezTo>
                  <a:pt x="149" y="97"/>
                  <a:pt x="149" y="97"/>
                  <a:pt x="149" y="97"/>
                </a:cubicBezTo>
                <a:cubicBezTo>
                  <a:pt x="155" y="97"/>
                  <a:pt x="160" y="92"/>
                  <a:pt x="160" y="86"/>
                </a:cubicBezTo>
                <a:cubicBezTo>
                  <a:pt x="160" y="32"/>
                  <a:pt x="160" y="32"/>
                  <a:pt x="160" y="32"/>
                </a:cubicBezTo>
                <a:cubicBezTo>
                  <a:pt x="160" y="25"/>
                  <a:pt x="155" y="20"/>
                  <a:pt x="149" y="20"/>
                </a:cubicBezTo>
                <a:close/>
                <a:moveTo>
                  <a:pt x="119" y="27"/>
                </a:moveTo>
                <a:cubicBezTo>
                  <a:pt x="127" y="27"/>
                  <a:pt x="127" y="27"/>
                  <a:pt x="127" y="27"/>
                </a:cubicBezTo>
                <a:cubicBezTo>
                  <a:pt x="127" y="37"/>
                  <a:pt x="127" y="37"/>
                  <a:pt x="127" y="37"/>
                </a:cubicBezTo>
                <a:cubicBezTo>
                  <a:pt x="119" y="37"/>
                  <a:pt x="119" y="37"/>
                  <a:pt x="119" y="37"/>
                </a:cubicBezTo>
                <a:lnTo>
                  <a:pt x="119" y="27"/>
                </a:lnTo>
                <a:close/>
                <a:moveTo>
                  <a:pt x="48" y="7"/>
                </a:moveTo>
                <a:cubicBezTo>
                  <a:pt x="112" y="7"/>
                  <a:pt x="112" y="7"/>
                  <a:pt x="112" y="7"/>
                </a:cubicBezTo>
                <a:cubicBezTo>
                  <a:pt x="112" y="37"/>
                  <a:pt x="112" y="37"/>
                  <a:pt x="112" y="37"/>
                </a:cubicBezTo>
                <a:cubicBezTo>
                  <a:pt x="48" y="37"/>
                  <a:pt x="48" y="37"/>
                  <a:pt x="48" y="37"/>
                </a:cubicBezTo>
                <a:lnTo>
                  <a:pt x="48" y="7"/>
                </a:lnTo>
                <a:close/>
                <a:moveTo>
                  <a:pt x="33" y="27"/>
                </a:moveTo>
                <a:cubicBezTo>
                  <a:pt x="41" y="27"/>
                  <a:pt x="41" y="27"/>
                  <a:pt x="41" y="27"/>
                </a:cubicBezTo>
                <a:cubicBezTo>
                  <a:pt x="41" y="37"/>
                  <a:pt x="41" y="37"/>
                  <a:pt x="41" y="37"/>
                </a:cubicBezTo>
                <a:cubicBezTo>
                  <a:pt x="33" y="37"/>
                  <a:pt x="33" y="37"/>
                  <a:pt x="33" y="37"/>
                </a:cubicBezTo>
                <a:lnTo>
                  <a:pt x="33" y="27"/>
                </a:lnTo>
                <a:close/>
                <a:moveTo>
                  <a:pt x="112" y="126"/>
                </a:moveTo>
                <a:cubicBezTo>
                  <a:pt x="48" y="126"/>
                  <a:pt x="48" y="126"/>
                  <a:pt x="48" y="126"/>
                </a:cubicBezTo>
                <a:cubicBezTo>
                  <a:pt x="48" y="81"/>
                  <a:pt x="48" y="81"/>
                  <a:pt x="48" y="81"/>
                </a:cubicBezTo>
                <a:cubicBezTo>
                  <a:pt x="112" y="81"/>
                  <a:pt x="112" y="81"/>
                  <a:pt x="112" y="81"/>
                </a:cubicBezTo>
                <a:cubicBezTo>
                  <a:pt x="112" y="126"/>
                  <a:pt x="112" y="126"/>
                  <a:pt x="112" y="126"/>
                </a:cubicBezTo>
                <a:close/>
                <a:moveTo>
                  <a:pt x="153" y="86"/>
                </a:moveTo>
                <a:cubicBezTo>
                  <a:pt x="153" y="86"/>
                  <a:pt x="153" y="86"/>
                  <a:pt x="153" y="86"/>
                </a:cubicBezTo>
                <a:cubicBezTo>
                  <a:pt x="153" y="88"/>
                  <a:pt x="151" y="90"/>
                  <a:pt x="149" y="90"/>
                </a:cubicBezTo>
                <a:cubicBezTo>
                  <a:pt x="119" y="90"/>
                  <a:pt x="119" y="90"/>
                  <a:pt x="119" y="90"/>
                </a:cubicBezTo>
                <a:cubicBezTo>
                  <a:pt x="119" y="81"/>
                  <a:pt x="119" y="81"/>
                  <a:pt x="119" y="81"/>
                </a:cubicBezTo>
                <a:cubicBezTo>
                  <a:pt x="125" y="81"/>
                  <a:pt x="125" y="81"/>
                  <a:pt x="125" y="81"/>
                </a:cubicBezTo>
                <a:cubicBezTo>
                  <a:pt x="127" y="81"/>
                  <a:pt x="128" y="80"/>
                  <a:pt x="128" y="78"/>
                </a:cubicBezTo>
                <a:cubicBezTo>
                  <a:pt x="128" y="76"/>
                  <a:pt x="127" y="75"/>
                  <a:pt x="125" y="75"/>
                </a:cubicBezTo>
                <a:cubicBezTo>
                  <a:pt x="115" y="75"/>
                  <a:pt x="115" y="75"/>
                  <a:pt x="115" y="75"/>
                </a:cubicBezTo>
                <a:cubicBezTo>
                  <a:pt x="45" y="75"/>
                  <a:pt x="45" y="75"/>
                  <a:pt x="45" y="75"/>
                </a:cubicBezTo>
                <a:cubicBezTo>
                  <a:pt x="35" y="75"/>
                  <a:pt x="35" y="75"/>
                  <a:pt x="35" y="75"/>
                </a:cubicBezTo>
                <a:cubicBezTo>
                  <a:pt x="33" y="75"/>
                  <a:pt x="32" y="76"/>
                  <a:pt x="32" y="78"/>
                </a:cubicBezTo>
                <a:cubicBezTo>
                  <a:pt x="32" y="80"/>
                  <a:pt x="33" y="81"/>
                  <a:pt x="35" y="81"/>
                </a:cubicBezTo>
                <a:cubicBezTo>
                  <a:pt x="41" y="81"/>
                  <a:pt x="41" y="81"/>
                  <a:pt x="41" y="81"/>
                </a:cubicBezTo>
                <a:cubicBezTo>
                  <a:pt x="41" y="90"/>
                  <a:pt x="41" y="90"/>
                  <a:pt x="41" y="90"/>
                </a:cubicBezTo>
                <a:cubicBezTo>
                  <a:pt x="11" y="90"/>
                  <a:pt x="11" y="90"/>
                  <a:pt x="11" y="90"/>
                </a:cubicBezTo>
                <a:cubicBezTo>
                  <a:pt x="9" y="90"/>
                  <a:pt x="7" y="88"/>
                  <a:pt x="7" y="86"/>
                </a:cubicBezTo>
                <a:cubicBezTo>
                  <a:pt x="7" y="32"/>
                  <a:pt x="7" y="32"/>
                  <a:pt x="7" y="32"/>
                </a:cubicBezTo>
                <a:cubicBezTo>
                  <a:pt x="7" y="29"/>
                  <a:pt x="9" y="27"/>
                  <a:pt x="11" y="27"/>
                </a:cubicBezTo>
                <a:cubicBezTo>
                  <a:pt x="26" y="27"/>
                  <a:pt x="26" y="27"/>
                  <a:pt x="26" y="27"/>
                </a:cubicBezTo>
                <a:cubicBezTo>
                  <a:pt x="26" y="40"/>
                  <a:pt x="26" y="40"/>
                  <a:pt x="26" y="40"/>
                </a:cubicBezTo>
                <a:cubicBezTo>
                  <a:pt x="26" y="42"/>
                  <a:pt x="28" y="43"/>
                  <a:pt x="30" y="43"/>
                </a:cubicBezTo>
                <a:cubicBezTo>
                  <a:pt x="130" y="43"/>
                  <a:pt x="130" y="43"/>
                  <a:pt x="130" y="43"/>
                </a:cubicBezTo>
                <a:cubicBezTo>
                  <a:pt x="132" y="43"/>
                  <a:pt x="134" y="42"/>
                  <a:pt x="134" y="40"/>
                </a:cubicBezTo>
                <a:cubicBezTo>
                  <a:pt x="134" y="27"/>
                  <a:pt x="134" y="27"/>
                  <a:pt x="134" y="27"/>
                </a:cubicBezTo>
                <a:cubicBezTo>
                  <a:pt x="149" y="27"/>
                  <a:pt x="149" y="27"/>
                  <a:pt x="149" y="27"/>
                </a:cubicBezTo>
                <a:cubicBezTo>
                  <a:pt x="151" y="27"/>
                  <a:pt x="153" y="29"/>
                  <a:pt x="153" y="32"/>
                </a:cubicBezTo>
                <a:lnTo>
                  <a:pt x="153" y="86"/>
                </a:lnTo>
                <a:close/>
                <a:moveTo>
                  <a:pt x="22" y="51"/>
                </a:moveTo>
                <a:cubicBezTo>
                  <a:pt x="24" y="51"/>
                  <a:pt x="26" y="53"/>
                  <a:pt x="26" y="55"/>
                </a:cubicBezTo>
                <a:cubicBezTo>
                  <a:pt x="26" y="57"/>
                  <a:pt x="24" y="59"/>
                  <a:pt x="22" y="59"/>
                </a:cubicBezTo>
                <a:cubicBezTo>
                  <a:pt x="19" y="59"/>
                  <a:pt x="17" y="57"/>
                  <a:pt x="17" y="55"/>
                </a:cubicBezTo>
                <a:cubicBezTo>
                  <a:pt x="17" y="53"/>
                  <a:pt x="19" y="51"/>
                  <a:pt x="22" y="51"/>
                </a:cubicBezTo>
                <a:close/>
                <a:moveTo>
                  <a:pt x="79" y="107"/>
                </a:moveTo>
                <a:cubicBezTo>
                  <a:pt x="63" y="107"/>
                  <a:pt x="63" y="107"/>
                  <a:pt x="63" y="107"/>
                </a:cubicBezTo>
                <a:cubicBezTo>
                  <a:pt x="61" y="107"/>
                  <a:pt x="60" y="109"/>
                  <a:pt x="60" y="111"/>
                </a:cubicBezTo>
                <a:cubicBezTo>
                  <a:pt x="60" y="112"/>
                  <a:pt x="61" y="114"/>
                  <a:pt x="63" y="114"/>
                </a:cubicBezTo>
                <a:cubicBezTo>
                  <a:pt x="79" y="114"/>
                  <a:pt x="79" y="114"/>
                  <a:pt x="79" y="114"/>
                </a:cubicBezTo>
                <a:cubicBezTo>
                  <a:pt x="81" y="114"/>
                  <a:pt x="82" y="112"/>
                  <a:pt x="82" y="111"/>
                </a:cubicBezTo>
                <a:cubicBezTo>
                  <a:pt x="82" y="109"/>
                  <a:pt x="81" y="107"/>
                  <a:pt x="79" y="107"/>
                </a:cubicBezTo>
                <a:close/>
                <a:moveTo>
                  <a:pt x="97" y="90"/>
                </a:moveTo>
                <a:cubicBezTo>
                  <a:pt x="63" y="90"/>
                  <a:pt x="63" y="90"/>
                  <a:pt x="63" y="90"/>
                </a:cubicBezTo>
                <a:cubicBezTo>
                  <a:pt x="61" y="90"/>
                  <a:pt x="60" y="92"/>
                  <a:pt x="60" y="93"/>
                </a:cubicBezTo>
                <a:cubicBezTo>
                  <a:pt x="60" y="95"/>
                  <a:pt x="61" y="97"/>
                  <a:pt x="63" y="97"/>
                </a:cubicBezTo>
                <a:cubicBezTo>
                  <a:pt x="97" y="97"/>
                  <a:pt x="97" y="97"/>
                  <a:pt x="97" y="97"/>
                </a:cubicBezTo>
                <a:cubicBezTo>
                  <a:pt x="99" y="97"/>
                  <a:pt x="100" y="95"/>
                  <a:pt x="100" y="93"/>
                </a:cubicBezTo>
                <a:cubicBezTo>
                  <a:pt x="100" y="92"/>
                  <a:pt x="99" y="90"/>
                  <a:pt x="97" y="9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7" name="Freeform 137">
            <a:extLst>
              <a:ext uri="{FF2B5EF4-FFF2-40B4-BE49-F238E27FC236}">
                <a16:creationId xmlns:a16="http://schemas.microsoft.com/office/drawing/2014/main" xmlns="" id="{4C81BFB1-1328-4D11-B312-DEA9D9E30698}"/>
              </a:ext>
            </a:extLst>
          </p:cNvPr>
          <p:cNvSpPr>
            <a:spLocks/>
          </p:cNvSpPr>
          <p:nvPr/>
        </p:nvSpPr>
        <p:spPr bwMode="auto">
          <a:xfrm>
            <a:off x="8240713" y="3471863"/>
            <a:ext cx="482600" cy="550863"/>
          </a:xfrm>
          <a:custGeom>
            <a:avLst/>
            <a:gdLst>
              <a:gd name="T0" fmla="*/ 141 w 141"/>
              <a:gd name="T1" fmla="*/ 71 h 160"/>
              <a:gd name="T2" fmla="*/ 71 w 141"/>
              <a:gd name="T3" fmla="*/ 0 h 160"/>
              <a:gd name="T4" fmla="*/ 0 w 141"/>
              <a:gd name="T5" fmla="*/ 71 h 160"/>
              <a:gd name="T6" fmla="*/ 4 w 141"/>
              <a:gd name="T7" fmla="*/ 75 h 160"/>
              <a:gd name="T8" fmla="*/ 8 w 141"/>
              <a:gd name="T9" fmla="*/ 71 h 160"/>
              <a:gd name="T10" fmla="*/ 71 w 141"/>
              <a:gd name="T11" fmla="*/ 8 h 160"/>
              <a:gd name="T12" fmla="*/ 133 w 141"/>
              <a:gd name="T13" fmla="*/ 71 h 160"/>
              <a:gd name="T14" fmla="*/ 71 w 141"/>
              <a:gd name="T15" fmla="*/ 133 h 160"/>
              <a:gd name="T16" fmla="*/ 63 w 141"/>
              <a:gd name="T17" fmla="*/ 133 h 160"/>
              <a:gd name="T18" fmla="*/ 74 w 141"/>
              <a:gd name="T19" fmla="*/ 121 h 160"/>
              <a:gd name="T20" fmla="*/ 73 w 141"/>
              <a:gd name="T21" fmla="*/ 115 h 160"/>
              <a:gd name="T22" fmla="*/ 68 w 141"/>
              <a:gd name="T23" fmla="*/ 116 h 160"/>
              <a:gd name="T24" fmla="*/ 53 w 141"/>
              <a:gd name="T25" fmla="*/ 132 h 160"/>
              <a:gd name="T26" fmla="*/ 53 w 141"/>
              <a:gd name="T27" fmla="*/ 142 h 160"/>
              <a:gd name="T28" fmla="*/ 68 w 141"/>
              <a:gd name="T29" fmla="*/ 159 h 160"/>
              <a:gd name="T30" fmla="*/ 71 w 141"/>
              <a:gd name="T31" fmla="*/ 160 h 160"/>
              <a:gd name="T32" fmla="*/ 73 w 141"/>
              <a:gd name="T33" fmla="*/ 159 h 160"/>
              <a:gd name="T34" fmla="*/ 74 w 141"/>
              <a:gd name="T35" fmla="*/ 153 h 160"/>
              <a:gd name="T36" fmla="*/ 63 w 141"/>
              <a:gd name="T37" fmla="*/ 141 h 160"/>
              <a:gd name="T38" fmla="*/ 71 w 141"/>
              <a:gd name="T39" fmla="*/ 141 h 160"/>
              <a:gd name="T40" fmla="*/ 141 w 141"/>
              <a:gd name="T41" fmla="*/ 71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41" h="160">
                <a:moveTo>
                  <a:pt x="141" y="71"/>
                </a:moveTo>
                <a:cubicBezTo>
                  <a:pt x="141" y="32"/>
                  <a:pt x="110" y="0"/>
                  <a:pt x="71" y="0"/>
                </a:cubicBezTo>
                <a:cubicBezTo>
                  <a:pt x="32" y="0"/>
                  <a:pt x="0" y="32"/>
                  <a:pt x="0" y="71"/>
                </a:cubicBezTo>
                <a:cubicBezTo>
                  <a:pt x="0" y="73"/>
                  <a:pt x="2" y="75"/>
                  <a:pt x="4" y="75"/>
                </a:cubicBezTo>
                <a:cubicBezTo>
                  <a:pt x="7" y="75"/>
                  <a:pt x="8" y="73"/>
                  <a:pt x="8" y="71"/>
                </a:cubicBezTo>
                <a:cubicBezTo>
                  <a:pt x="8" y="36"/>
                  <a:pt x="36" y="8"/>
                  <a:pt x="71" y="8"/>
                </a:cubicBezTo>
                <a:cubicBezTo>
                  <a:pt x="105" y="8"/>
                  <a:pt x="133" y="36"/>
                  <a:pt x="133" y="71"/>
                </a:cubicBezTo>
                <a:cubicBezTo>
                  <a:pt x="133" y="105"/>
                  <a:pt x="105" y="133"/>
                  <a:pt x="71" y="133"/>
                </a:cubicBezTo>
                <a:cubicBezTo>
                  <a:pt x="63" y="133"/>
                  <a:pt x="63" y="133"/>
                  <a:pt x="63" y="133"/>
                </a:cubicBezTo>
                <a:cubicBezTo>
                  <a:pt x="74" y="121"/>
                  <a:pt x="74" y="121"/>
                  <a:pt x="74" y="121"/>
                </a:cubicBezTo>
                <a:cubicBezTo>
                  <a:pt x="75" y="120"/>
                  <a:pt x="75" y="117"/>
                  <a:pt x="73" y="115"/>
                </a:cubicBezTo>
                <a:cubicBezTo>
                  <a:pt x="72" y="114"/>
                  <a:pt x="69" y="114"/>
                  <a:pt x="68" y="116"/>
                </a:cubicBezTo>
                <a:cubicBezTo>
                  <a:pt x="53" y="132"/>
                  <a:pt x="53" y="132"/>
                  <a:pt x="53" y="132"/>
                </a:cubicBezTo>
                <a:cubicBezTo>
                  <a:pt x="50" y="135"/>
                  <a:pt x="50" y="139"/>
                  <a:pt x="53" y="142"/>
                </a:cubicBezTo>
                <a:cubicBezTo>
                  <a:pt x="68" y="159"/>
                  <a:pt x="68" y="159"/>
                  <a:pt x="68" y="159"/>
                </a:cubicBezTo>
                <a:cubicBezTo>
                  <a:pt x="68" y="160"/>
                  <a:pt x="70" y="160"/>
                  <a:pt x="71" y="160"/>
                </a:cubicBezTo>
                <a:cubicBezTo>
                  <a:pt x="72" y="160"/>
                  <a:pt x="73" y="160"/>
                  <a:pt x="73" y="159"/>
                </a:cubicBezTo>
                <a:cubicBezTo>
                  <a:pt x="75" y="157"/>
                  <a:pt x="75" y="155"/>
                  <a:pt x="74" y="153"/>
                </a:cubicBezTo>
                <a:cubicBezTo>
                  <a:pt x="63" y="141"/>
                  <a:pt x="63" y="141"/>
                  <a:pt x="63" y="141"/>
                </a:cubicBezTo>
                <a:cubicBezTo>
                  <a:pt x="71" y="141"/>
                  <a:pt x="71" y="141"/>
                  <a:pt x="71" y="141"/>
                </a:cubicBezTo>
                <a:cubicBezTo>
                  <a:pt x="110" y="141"/>
                  <a:pt x="141" y="110"/>
                  <a:pt x="141" y="7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8" name="Freeform 138">
            <a:extLst>
              <a:ext uri="{FF2B5EF4-FFF2-40B4-BE49-F238E27FC236}">
                <a16:creationId xmlns:a16="http://schemas.microsoft.com/office/drawing/2014/main" xmlns="" id="{B8C17EAE-D064-4732-93CD-6B689D85CDDF}"/>
              </a:ext>
            </a:extLst>
          </p:cNvPr>
          <p:cNvSpPr>
            <a:spLocks/>
          </p:cNvSpPr>
          <p:nvPr/>
        </p:nvSpPr>
        <p:spPr bwMode="auto">
          <a:xfrm>
            <a:off x="8210550" y="4173538"/>
            <a:ext cx="549275" cy="385763"/>
          </a:xfrm>
          <a:custGeom>
            <a:avLst/>
            <a:gdLst>
              <a:gd name="T0" fmla="*/ 121 w 161"/>
              <a:gd name="T1" fmla="*/ 32 h 112"/>
              <a:gd name="T2" fmla="*/ 12 w 161"/>
              <a:gd name="T3" fmla="*/ 32 h 112"/>
              <a:gd name="T4" fmla="*/ 35 w 161"/>
              <a:gd name="T5" fmla="*/ 7 h 112"/>
              <a:gd name="T6" fmla="*/ 35 w 161"/>
              <a:gd name="T7" fmla="*/ 1 h 112"/>
              <a:gd name="T8" fmla="*/ 29 w 161"/>
              <a:gd name="T9" fmla="*/ 1 h 112"/>
              <a:gd name="T10" fmla="*/ 3 w 161"/>
              <a:gd name="T11" fmla="*/ 30 h 112"/>
              <a:gd name="T12" fmla="*/ 3 w 161"/>
              <a:gd name="T13" fmla="*/ 43 h 112"/>
              <a:gd name="T14" fmla="*/ 29 w 161"/>
              <a:gd name="T15" fmla="*/ 72 h 112"/>
              <a:gd name="T16" fmla="*/ 32 w 161"/>
              <a:gd name="T17" fmla="*/ 73 h 112"/>
              <a:gd name="T18" fmla="*/ 35 w 161"/>
              <a:gd name="T19" fmla="*/ 72 h 112"/>
              <a:gd name="T20" fmla="*/ 35 w 161"/>
              <a:gd name="T21" fmla="*/ 66 h 112"/>
              <a:gd name="T22" fmla="*/ 12 w 161"/>
              <a:gd name="T23" fmla="*/ 41 h 112"/>
              <a:gd name="T24" fmla="*/ 121 w 161"/>
              <a:gd name="T25" fmla="*/ 41 h 112"/>
              <a:gd name="T26" fmla="*/ 153 w 161"/>
              <a:gd name="T27" fmla="*/ 72 h 112"/>
              <a:gd name="T28" fmla="*/ 121 w 161"/>
              <a:gd name="T29" fmla="*/ 104 h 112"/>
              <a:gd name="T30" fmla="*/ 102 w 161"/>
              <a:gd name="T31" fmla="*/ 104 h 112"/>
              <a:gd name="T32" fmla="*/ 98 w 161"/>
              <a:gd name="T33" fmla="*/ 108 h 112"/>
              <a:gd name="T34" fmla="*/ 102 w 161"/>
              <a:gd name="T35" fmla="*/ 112 h 112"/>
              <a:gd name="T36" fmla="*/ 121 w 161"/>
              <a:gd name="T37" fmla="*/ 112 h 112"/>
              <a:gd name="T38" fmla="*/ 161 w 161"/>
              <a:gd name="T39" fmla="*/ 72 h 112"/>
              <a:gd name="T40" fmla="*/ 121 w 161"/>
              <a:gd name="T41" fmla="*/ 32 h 1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61" h="112">
                <a:moveTo>
                  <a:pt x="121" y="32"/>
                </a:moveTo>
                <a:cubicBezTo>
                  <a:pt x="121" y="32"/>
                  <a:pt x="12" y="32"/>
                  <a:pt x="12" y="32"/>
                </a:cubicBezTo>
                <a:cubicBezTo>
                  <a:pt x="35" y="7"/>
                  <a:pt x="35" y="7"/>
                  <a:pt x="35" y="7"/>
                </a:cubicBezTo>
                <a:cubicBezTo>
                  <a:pt x="37" y="5"/>
                  <a:pt x="37" y="3"/>
                  <a:pt x="35" y="1"/>
                </a:cubicBezTo>
                <a:cubicBezTo>
                  <a:pt x="33" y="0"/>
                  <a:pt x="31" y="0"/>
                  <a:pt x="29" y="1"/>
                </a:cubicBezTo>
                <a:cubicBezTo>
                  <a:pt x="3" y="30"/>
                  <a:pt x="3" y="30"/>
                  <a:pt x="3" y="30"/>
                </a:cubicBezTo>
                <a:cubicBezTo>
                  <a:pt x="0" y="34"/>
                  <a:pt x="0" y="39"/>
                  <a:pt x="3" y="43"/>
                </a:cubicBezTo>
                <a:cubicBezTo>
                  <a:pt x="29" y="72"/>
                  <a:pt x="29" y="72"/>
                  <a:pt x="29" y="72"/>
                </a:cubicBezTo>
                <a:cubicBezTo>
                  <a:pt x="30" y="72"/>
                  <a:pt x="31" y="73"/>
                  <a:pt x="32" y="73"/>
                </a:cubicBezTo>
                <a:cubicBezTo>
                  <a:pt x="33" y="73"/>
                  <a:pt x="34" y="73"/>
                  <a:pt x="35" y="72"/>
                </a:cubicBezTo>
                <a:cubicBezTo>
                  <a:pt x="37" y="70"/>
                  <a:pt x="37" y="68"/>
                  <a:pt x="35" y="66"/>
                </a:cubicBezTo>
                <a:cubicBezTo>
                  <a:pt x="12" y="41"/>
                  <a:pt x="12" y="41"/>
                  <a:pt x="12" y="41"/>
                </a:cubicBezTo>
                <a:cubicBezTo>
                  <a:pt x="12" y="41"/>
                  <a:pt x="121" y="41"/>
                  <a:pt x="121" y="41"/>
                </a:cubicBezTo>
                <a:cubicBezTo>
                  <a:pt x="139" y="41"/>
                  <a:pt x="153" y="55"/>
                  <a:pt x="153" y="72"/>
                </a:cubicBezTo>
                <a:cubicBezTo>
                  <a:pt x="153" y="90"/>
                  <a:pt x="139" y="104"/>
                  <a:pt x="121" y="104"/>
                </a:cubicBezTo>
                <a:cubicBezTo>
                  <a:pt x="102" y="104"/>
                  <a:pt x="102" y="104"/>
                  <a:pt x="102" y="104"/>
                </a:cubicBezTo>
                <a:cubicBezTo>
                  <a:pt x="100" y="104"/>
                  <a:pt x="98" y="106"/>
                  <a:pt x="98" y="108"/>
                </a:cubicBezTo>
                <a:cubicBezTo>
                  <a:pt x="98" y="110"/>
                  <a:pt x="100" y="112"/>
                  <a:pt x="102" y="112"/>
                </a:cubicBezTo>
                <a:cubicBezTo>
                  <a:pt x="121" y="112"/>
                  <a:pt x="121" y="112"/>
                  <a:pt x="121" y="112"/>
                </a:cubicBezTo>
                <a:cubicBezTo>
                  <a:pt x="143" y="112"/>
                  <a:pt x="161" y="94"/>
                  <a:pt x="161" y="72"/>
                </a:cubicBezTo>
                <a:cubicBezTo>
                  <a:pt x="161" y="50"/>
                  <a:pt x="143" y="32"/>
                  <a:pt x="121" y="3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9" name="Freeform 139">
            <a:extLst>
              <a:ext uri="{FF2B5EF4-FFF2-40B4-BE49-F238E27FC236}">
                <a16:creationId xmlns:a16="http://schemas.microsoft.com/office/drawing/2014/main" xmlns="" id="{CE8F50C2-AEFF-46AD-8D67-28273C325BD0}"/>
              </a:ext>
            </a:extLst>
          </p:cNvPr>
          <p:cNvSpPr>
            <a:spLocks noEditPoints="1"/>
          </p:cNvSpPr>
          <p:nvPr/>
        </p:nvSpPr>
        <p:spPr bwMode="auto">
          <a:xfrm>
            <a:off x="8213725" y="4697413"/>
            <a:ext cx="546100" cy="549275"/>
          </a:xfrm>
          <a:custGeom>
            <a:avLst/>
            <a:gdLst>
              <a:gd name="T0" fmla="*/ 0 w 160"/>
              <a:gd name="T1" fmla="*/ 138 h 160"/>
              <a:gd name="T2" fmla="*/ 45 w 160"/>
              <a:gd name="T3" fmla="*/ 138 h 160"/>
              <a:gd name="T4" fmla="*/ 22 w 160"/>
              <a:gd name="T5" fmla="*/ 151 h 160"/>
              <a:gd name="T6" fmla="*/ 22 w 160"/>
              <a:gd name="T7" fmla="*/ 124 h 160"/>
              <a:gd name="T8" fmla="*/ 22 w 160"/>
              <a:gd name="T9" fmla="*/ 151 h 160"/>
              <a:gd name="T10" fmla="*/ 75 w 160"/>
              <a:gd name="T11" fmla="*/ 85 h 160"/>
              <a:gd name="T12" fmla="*/ 4 w 160"/>
              <a:gd name="T13" fmla="*/ 54 h 160"/>
              <a:gd name="T14" fmla="*/ 0 w 160"/>
              <a:gd name="T15" fmla="*/ 75 h 160"/>
              <a:gd name="T16" fmla="*/ 51 w 160"/>
              <a:gd name="T17" fmla="*/ 109 h 160"/>
              <a:gd name="T18" fmla="*/ 85 w 160"/>
              <a:gd name="T19" fmla="*/ 160 h 160"/>
              <a:gd name="T20" fmla="*/ 106 w 160"/>
              <a:gd name="T21" fmla="*/ 156 h 160"/>
              <a:gd name="T22" fmla="*/ 98 w 160"/>
              <a:gd name="T23" fmla="*/ 150 h 160"/>
              <a:gd name="T24" fmla="*/ 85 w 160"/>
              <a:gd name="T25" fmla="*/ 151 h 160"/>
              <a:gd name="T26" fmla="*/ 57 w 160"/>
              <a:gd name="T27" fmla="*/ 103 h 160"/>
              <a:gd name="T28" fmla="*/ 9 w 160"/>
              <a:gd name="T29" fmla="*/ 75 h 160"/>
              <a:gd name="T30" fmla="*/ 10 w 160"/>
              <a:gd name="T31" fmla="*/ 62 h 160"/>
              <a:gd name="T32" fmla="*/ 12 w 160"/>
              <a:gd name="T33" fmla="*/ 61 h 160"/>
              <a:gd name="T34" fmla="*/ 99 w 160"/>
              <a:gd name="T35" fmla="*/ 148 h 160"/>
              <a:gd name="T36" fmla="*/ 160 w 160"/>
              <a:gd name="T37" fmla="*/ 147 h 160"/>
              <a:gd name="T38" fmla="*/ 112 w 160"/>
              <a:gd name="T39" fmla="*/ 49 h 160"/>
              <a:gd name="T40" fmla="*/ 13 w 160"/>
              <a:gd name="T41" fmla="*/ 0 h 160"/>
              <a:gd name="T42" fmla="*/ 0 w 160"/>
              <a:gd name="T43" fmla="*/ 12 h 160"/>
              <a:gd name="T44" fmla="*/ 10 w 160"/>
              <a:gd name="T45" fmla="*/ 35 h 160"/>
              <a:gd name="T46" fmla="*/ 112 w 160"/>
              <a:gd name="T47" fmla="*/ 108 h 160"/>
              <a:gd name="T48" fmla="*/ 137 w 160"/>
              <a:gd name="T49" fmla="*/ 160 h 160"/>
              <a:gd name="T50" fmla="*/ 157 w 160"/>
              <a:gd name="T51" fmla="*/ 156 h 160"/>
              <a:gd name="T52" fmla="*/ 150 w 160"/>
              <a:gd name="T53" fmla="*/ 150 h 160"/>
              <a:gd name="T54" fmla="*/ 137 w 160"/>
              <a:gd name="T55" fmla="*/ 151 h 160"/>
              <a:gd name="T56" fmla="*/ 120 w 160"/>
              <a:gd name="T57" fmla="*/ 103 h 160"/>
              <a:gd name="T58" fmla="*/ 11 w 160"/>
              <a:gd name="T59" fmla="*/ 26 h 160"/>
              <a:gd name="T60" fmla="*/ 9 w 160"/>
              <a:gd name="T61" fmla="*/ 12 h 160"/>
              <a:gd name="T62" fmla="*/ 12 w 160"/>
              <a:gd name="T63" fmla="*/ 9 h 160"/>
              <a:gd name="T64" fmla="*/ 63 w 160"/>
              <a:gd name="T65" fmla="*/ 25 h 160"/>
              <a:gd name="T66" fmla="*/ 135 w 160"/>
              <a:gd name="T67" fmla="*/ 98 h 160"/>
              <a:gd name="T68" fmla="*/ 150 w 160"/>
              <a:gd name="T69" fmla="*/ 150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60" h="160">
                <a:moveTo>
                  <a:pt x="22" y="115"/>
                </a:moveTo>
                <a:cubicBezTo>
                  <a:pt x="10" y="115"/>
                  <a:pt x="0" y="125"/>
                  <a:pt x="0" y="138"/>
                </a:cubicBezTo>
                <a:cubicBezTo>
                  <a:pt x="0" y="150"/>
                  <a:pt x="10" y="160"/>
                  <a:pt x="22" y="160"/>
                </a:cubicBezTo>
                <a:cubicBezTo>
                  <a:pt x="35" y="160"/>
                  <a:pt x="45" y="150"/>
                  <a:pt x="45" y="138"/>
                </a:cubicBezTo>
                <a:cubicBezTo>
                  <a:pt x="45" y="125"/>
                  <a:pt x="35" y="115"/>
                  <a:pt x="22" y="115"/>
                </a:cubicBezTo>
                <a:close/>
                <a:moveTo>
                  <a:pt x="22" y="151"/>
                </a:moveTo>
                <a:cubicBezTo>
                  <a:pt x="15" y="151"/>
                  <a:pt x="9" y="145"/>
                  <a:pt x="9" y="138"/>
                </a:cubicBezTo>
                <a:cubicBezTo>
                  <a:pt x="9" y="130"/>
                  <a:pt x="15" y="124"/>
                  <a:pt x="22" y="124"/>
                </a:cubicBezTo>
                <a:cubicBezTo>
                  <a:pt x="30" y="124"/>
                  <a:pt x="36" y="130"/>
                  <a:pt x="36" y="138"/>
                </a:cubicBezTo>
                <a:cubicBezTo>
                  <a:pt x="36" y="145"/>
                  <a:pt x="30" y="151"/>
                  <a:pt x="22" y="151"/>
                </a:cubicBezTo>
                <a:close/>
                <a:moveTo>
                  <a:pt x="108" y="146"/>
                </a:moveTo>
                <a:cubicBezTo>
                  <a:pt x="103" y="123"/>
                  <a:pt x="92" y="102"/>
                  <a:pt x="75" y="85"/>
                </a:cubicBezTo>
                <a:cubicBezTo>
                  <a:pt x="59" y="68"/>
                  <a:pt x="37" y="57"/>
                  <a:pt x="14" y="52"/>
                </a:cubicBezTo>
                <a:cubicBezTo>
                  <a:pt x="11" y="51"/>
                  <a:pt x="7" y="52"/>
                  <a:pt x="4" y="54"/>
                </a:cubicBezTo>
                <a:cubicBezTo>
                  <a:pt x="2" y="57"/>
                  <a:pt x="0" y="60"/>
                  <a:pt x="0" y="64"/>
                </a:cubicBezTo>
                <a:cubicBezTo>
                  <a:pt x="0" y="75"/>
                  <a:pt x="0" y="75"/>
                  <a:pt x="0" y="75"/>
                </a:cubicBezTo>
                <a:cubicBezTo>
                  <a:pt x="0" y="81"/>
                  <a:pt x="4" y="85"/>
                  <a:pt x="9" y="87"/>
                </a:cubicBezTo>
                <a:cubicBezTo>
                  <a:pt x="25" y="90"/>
                  <a:pt x="39" y="98"/>
                  <a:pt x="51" y="109"/>
                </a:cubicBezTo>
                <a:cubicBezTo>
                  <a:pt x="62" y="121"/>
                  <a:pt x="70" y="135"/>
                  <a:pt x="73" y="151"/>
                </a:cubicBezTo>
                <a:cubicBezTo>
                  <a:pt x="75" y="156"/>
                  <a:pt x="79" y="160"/>
                  <a:pt x="85" y="160"/>
                </a:cubicBezTo>
                <a:cubicBezTo>
                  <a:pt x="96" y="160"/>
                  <a:pt x="96" y="160"/>
                  <a:pt x="96" y="160"/>
                </a:cubicBezTo>
                <a:cubicBezTo>
                  <a:pt x="100" y="160"/>
                  <a:pt x="103" y="158"/>
                  <a:pt x="106" y="156"/>
                </a:cubicBezTo>
                <a:cubicBezTo>
                  <a:pt x="108" y="153"/>
                  <a:pt x="109" y="149"/>
                  <a:pt x="108" y="146"/>
                </a:cubicBezTo>
                <a:close/>
                <a:moveTo>
                  <a:pt x="98" y="150"/>
                </a:moveTo>
                <a:cubicBezTo>
                  <a:pt x="98" y="150"/>
                  <a:pt x="97" y="151"/>
                  <a:pt x="96" y="151"/>
                </a:cubicBezTo>
                <a:cubicBezTo>
                  <a:pt x="85" y="151"/>
                  <a:pt x="85" y="151"/>
                  <a:pt x="85" y="151"/>
                </a:cubicBezTo>
                <a:cubicBezTo>
                  <a:pt x="84" y="151"/>
                  <a:pt x="83" y="150"/>
                  <a:pt x="83" y="149"/>
                </a:cubicBezTo>
                <a:cubicBezTo>
                  <a:pt x="79" y="131"/>
                  <a:pt x="70" y="115"/>
                  <a:pt x="57" y="103"/>
                </a:cubicBezTo>
                <a:cubicBezTo>
                  <a:pt x="45" y="90"/>
                  <a:pt x="29" y="81"/>
                  <a:pt x="11" y="77"/>
                </a:cubicBezTo>
                <a:cubicBezTo>
                  <a:pt x="10" y="77"/>
                  <a:pt x="9" y="76"/>
                  <a:pt x="9" y="75"/>
                </a:cubicBezTo>
                <a:cubicBezTo>
                  <a:pt x="9" y="64"/>
                  <a:pt x="9" y="64"/>
                  <a:pt x="9" y="64"/>
                </a:cubicBezTo>
                <a:cubicBezTo>
                  <a:pt x="9" y="63"/>
                  <a:pt x="10" y="62"/>
                  <a:pt x="10" y="62"/>
                </a:cubicBezTo>
                <a:cubicBezTo>
                  <a:pt x="11" y="61"/>
                  <a:pt x="11" y="61"/>
                  <a:pt x="12" y="61"/>
                </a:cubicBezTo>
                <a:cubicBezTo>
                  <a:pt x="12" y="61"/>
                  <a:pt x="12" y="61"/>
                  <a:pt x="12" y="61"/>
                </a:cubicBezTo>
                <a:cubicBezTo>
                  <a:pt x="34" y="65"/>
                  <a:pt x="53" y="76"/>
                  <a:pt x="69" y="92"/>
                </a:cubicBezTo>
                <a:cubicBezTo>
                  <a:pt x="84" y="107"/>
                  <a:pt x="95" y="126"/>
                  <a:pt x="99" y="148"/>
                </a:cubicBezTo>
                <a:cubicBezTo>
                  <a:pt x="99" y="149"/>
                  <a:pt x="99" y="149"/>
                  <a:pt x="98" y="150"/>
                </a:cubicBezTo>
                <a:close/>
                <a:moveTo>
                  <a:pt x="160" y="147"/>
                </a:moveTo>
                <a:cubicBezTo>
                  <a:pt x="157" y="128"/>
                  <a:pt x="152" y="110"/>
                  <a:pt x="144" y="93"/>
                </a:cubicBezTo>
                <a:cubicBezTo>
                  <a:pt x="136" y="77"/>
                  <a:pt x="125" y="62"/>
                  <a:pt x="112" y="49"/>
                </a:cubicBezTo>
                <a:cubicBezTo>
                  <a:pt x="99" y="36"/>
                  <a:pt x="84" y="25"/>
                  <a:pt x="67" y="17"/>
                </a:cubicBezTo>
                <a:cubicBezTo>
                  <a:pt x="50" y="8"/>
                  <a:pt x="32" y="3"/>
                  <a:pt x="13" y="0"/>
                </a:cubicBezTo>
                <a:cubicBezTo>
                  <a:pt x="10" y="0"/>
                  <a:pt x="7" y="1"/>
                  <a:pt x="4" y="3"/>
                </a:cubicBezTo>
                <a:cubicBezTo>
                  <a:pt x="1" y="5"/>
                  <a:pt x="0" y="8"/>
                  <a:pt x="0" y="12"/>
                </a:cubicBezTo>
                <a:cubicBezTo>
                  <a:pt x="0" y="23"/>
                  <a:pt x="0" y="23"/>
                  <a:pt x="0" y="23"/>
                </a:cubicBezTo>
                <a:cubicBezTo>
                  <a:pt x="0" y="29"/>
                  <a:pt x="4" y="34"/>
                  <a:pt x="10" y="35"/>
                </a:cubicBezTo>
                <a:cubicBezTo>
                  <a:pt x="39" y="39"/>
                  <a:pt x="65" y="52"/>
                  <a:pt x="86" y="72"/>
                </a:cubicBezTo>
                <a:cubicBezTo>
                  <a:pt x="96" y="83"/>
                  <a:pt x="105" y="95"/>
                  <a:pt x="112" y="108"/>
                </a:cubicBezTo>
                <a:cubicBezTo>
                  <a:pt x="118" y="121"/>
                  <a:pt x="123" y="135"/>
                  <a:pt x="125" y="150"/>
                </a:cubicBezTo>
                <a:cubicBezTo>
                  <a:pt x="126" y="156"/>
                  <a:pt x="131" y="160"/>
                  <a:pt x="137" y="160"/>
                </a:cubicBezTo>
                <a:cubicBezTo>
                  <a:pt x="148" y="160"/>
                  <a:pt x="148" y="160"/>
                  <a:pt x="148" y="160"/>
                </a:cubicBezTo>
                <a:cubicBezTo>
                  <a:pt x="152" y="160"/>
                  <a:pt x="155" y="159"/>
                  <a:pt x="157" y="156"/>
                </a:cubicBezTo>
                <a:cubicBezTo>
                  <a:pt x="159" y="153"/>
                  <a:pt x="160" y="150"/>
                  <a:pt x="160" y="147"/>
                </a:cubicBezTo>
                <a:close/>
                <a:moveTo>
                  <a:pt x="150" y="150"/>
                </a:moveTo>
                <a:cubicBezTo>
                  <a:pt x="150" y="150"/>
                  <a:pt x="149" y="151"/>
                  <a:pt x="148" y="151"/>
                </a:cubicBezTo>
                <a:cubicBezTo>
                  <a:pt x="137" y="151"/>
                  <a:pt x="137" y="151"/>
                  <a:pt x="137" y="151"/>
                </a:cubicBezTo>
                <a:cubicBezTo>
                  <a:pt x="136" y="151"/>
                  <a:pt x="135" y="150"/>
                  <a:pt x="134" y="148"/>
                </a:cubicBezTo>
                <a:cubicBezTo>
                  <a:pt x="132" y="133"/>
                  <a:pt x="127" y="117"/>
                  <a:pt x="120" y="103"/>
                </a:cubicBezTo>
                <a:cubicBezTo>
                  <a:pt x="113" y="89"/>
                  <a:pt x="104" y="77"/>
                  <a:pt x="92" y="66"/>
                </a:cubicBezTo>
                <a:cubicBezTo>
                  <a:pt x="70" y="44"/>
                  <a:pt x="42" y="30"/>
                  <a:pt x="11" y="26"/>
                </a:cubicBezTo>
                <a:cubicBezTo>
                  <a:pt x="10" y="25"/>
                  <a:pt x="9" y="24"/>
                  <a:pt x="9" y="23"/>
                </a:cubicBezTo>
                <a:cubicBezTo>
                  <a:pt x="9" y="12"/>
                  <a:pt x="9" y="12"/>
                  <a:pt x="9" y="12"/>
                </a:cubicBezTo>
                <a:cubicBezTo>
                  <a:pt x="9" y="11"/>
                  <a:pt x="10" y="10"/>
                  <a:pt x="10" y="10"/>
                </a:cubicBezTo>
                <a:cubicBezTo>
                  <a:pt x="11" y="10"/>
                  <a:pt x="11" y="9"/>
                  <a:pt x="12" y="9"/>
                </a:cubicBezTo>
                <a:cubicBezTo>
                  <a:pt x="12" y="9"/>
                  <a:pt x="12" y="9"/>
                  <a:pt x="12" y="9"/>
                </a:cubicBezTo>
                <a:cubicBezTo>
                  <a:pt x="30" y="12"/>
                  <a:pt x="47" y="17"/>
                  <a:pt x="63" y="25"/>
                </a:cubicBezTo>
                <a:cubicBezTo>
                  <a:pt x="79" y="33"/>
                  <a:pt x="93" y="43"/>
                  <a:pt x="105" y="56"/>
                </a:cubicBezTo>
                <a:cubicBezTo>
                  <a:pt x="118" y="68"/>
                  <a:pt x="128" y="82"/>
                  <a:pt x="135" y="98"/>
                </a:cubicBezTo>
                <a:cubicBezTo>
                  <a:pt x="143" y="114"/>
                  <a:pt x="148" y="130"/>
                  <a:pt x="151" y="148"/>
                </a:cubicBezTo>
                <a:cubicBezTo>
                  <a:pt x="151" y="149"/>
                  <a:pt x="150" y="149"/>
                  <a:pt x="150" y="15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0" name="Freeform 140">
            <a:extLst>
              <a:ext uri="{FF2B5EF4-FFF2-40B4-BE49-F238E27FC236}">
                <a16:creationId xmlns:a16="http://schemas.microsoft.com/office/drawing/2014/main" xmlns="" id="{8A462972-FA45-408D-8AA7-9225DDAAEEBE}"/>
              </a:ext>
            </a:extLst>
          </p:cNvPr>
          <p:cNvSpPr>
            <a:spLocks noEditPoints="1"/>
          </p:cNvSpPr>
          <p:nvPr/>
        </p:nvSpPr>
        <p:spPr bwMode="auto">
          <a:xfrm>
            <a:off x="8213725" y="5329238"/>
            <a:ext cx="546100" cy="550863"/>
          </a:xfrm>
          <a:custGeom>
            <a:avLst/>
            <a:gdLst>
              <a:gd name="T0" fmla="*/ 11 w 160"/>
              <a:gd name="T1" fmla="*/ 0 h 160"/>
              <a:gd name="T2" fmla="*/ 0 w 160"/>
              <a:gd name="T3" fmla="*/ 41 h 160"/>
              <a:gd name="T4" fmla="*/ 0 w 160"/>
              <a:gd name="T5" fmla="*/ 104 h 160"/>
              <a:gd name="T6" fmla="*/ 0 w 160"/>
              <a:gd name="T7" fmla="*/ 149 h 160"/>
              <a:gd name="T8" fmla="*/ 149 w 160"/>
              <a:gd name="T9" fmla="*/ 160 h 160"/>
              <a:gd name="T10" fmla="*/ 160 w 160"/>
              <a:gd name="T11" fmla="*/ 11 h 160"/>
              <a:gd name="T12" fmla="*/ 8 w 160"/>
              <a:gd name="T13" fmla="*/ 45 h 160"/>
              <a:gd name="T14" fmla="*/ 26 w 160"/>
              <a:gd name="T15" fmla="*/ 52 h 160"/>
              <a:gd name="T16" fmla="*/ 8 w 160"/>
              <a:gd name="T17" fmla="*/ 45 h 160"/>
              <a:gd name="T18" fmla="*/ 18 w 160"/>
              <a:gd name="T19" fmla="*/ 60 h 160"/>
              <a:gd name="T20" fmla="*/ 8 w 160"/>
              <a:gd name="T21" fmla="*/ 100 h 160"/>
              <a:gd name="T22" fmla="*/ 8 w 160"/>
              <a:gd name="T23" fmla="*/ 108 h 160"/>
              <a:gd name="T24" fmla="*/ 26 w 160"/>
              <a:gd name="T25" fmla="*/ 115 h 160"/>
              <a:gd name="T26" fmla="*/ 8 w 160"/>
              <a:gd name="T27" fmla="*/ 108 h 160"/>
              <a:gd name="T28" fmla="*/ 149 w 160"/>
              <a:gd name="T29" fmla="*/ 152 h 160"/>
              <a:gd name="T30" fmla="*/ 8 w 160"/>
              <a:gd name="T31" fmla="*/ 149 h 160"/>
              <a:gd name="T32" fmla="*/ 18 w 160"/>
              <a:gd name="T33" fmla="*/ 123 h 160"/>
              <a:gd name="T34" fmla="*/ 24 w 160"/>
              <a:gd name="T35" fmla="*/ 142 h 160"/>
              <a:gd name="T36" fmla="*/ 142 w 160"/>
              <a:gd name="T37" fmla="*/ 136 h 160"/>
              <a:gd name="T38" fmla="*/ 136 w 160"/>
              <a:gd name="T39" fmla="*/ 18 h 160"/>
              <a:gd name="T40" fmla="*/ 18 w 160"/>
              <a:gd name="T41" fmla="*/ 24 h 160"/>
              <a:gd name="T42" fmla="*/ 8 w 160"/>
              <a:gd name="T43" fmla="*/ 37 h 160"/>
              <a:gd name="T44" fmla="*/ 11 w 160"/>
              <a:gd name="T45" fmla="*/ 8 h 160"/>
              <a:gd name="T46" fmla="*/ 152 w 160"/>
              <a:gd name="T47" fmla="*/ 11 h 160"/>
              <a:gd name="T48" fmla="*/ 29 w 160"/>
              <a:gd name="T49" fmla="*/ 100 h 160"/>
              <a:gd name="T50" fmla="*/ 26 w 160"/>
              <a:gd name="T51" fmla="*/ 60 h 160"/>
              <a:gd name="T52" fmla="*/ 33 w 160"/>
              <a:gd name="T53" fmla="*/ 56 h 160"/>
              <a:gd name="T54" fmla="*/ 29 w 160"/>
              <a:gd name="T55" fmla="*/ 37 h 160"/>
              <a:gd name="T56" fmla="*/ 26 w 160"/>
              <a:gd name="T57" fmla="*/ 26 h 160"/>
              <a:gd name="T58" fmla="*/ 134 w 160"/>
              <a:gd name="T59" fmla="*/ 134 h 160"/>
              <a:gd name="T60" fmla="*/ 26 w 160"/>
              <a:gd name="T61" fmla="*/ 123 h 160"/>
              <a:gd name="T62" fmla="*/ 33 w 160"/>
              <a:gd name="T63" fmla="*/ 119 h 160"/>
              <a:gd name="T64" fmla="*/ 29 w 160"/>
              <a:gd name="T65" fmla="*/ 100 h 160"/>
              <a:gd name="T66" fmla="*/ 54 w 160"/>
              <a:gd name="T67" fmla="*/ 54 h 160"/>
              <a:gd name="T68" fmla="*/ 80 w 160"/>
              <a:gd name="T69" fmla="*/ 117 h 160"/>
              <a:gd name="T70" fmla="*/ 106 w 160"/>
              <a:gd name="T71" fmla="*/ 54 h 160"/>
              <a:gd name="T72" fmla="*/ 101 w 160"/>
              <a:gd name="T73" fmla="*/ 77 h 160"/>
              <a:gd name="T74" fmla="*/ 97 w 160"/>
              <a:gd name="T75" fmla="*/ 68 h 160"/>
              <a:gd name="T76" fmla="*/ 110 w 160"/>
              <a:gd name="T77" fmla="*/ 77 h 160"/>
              <a:gd name="T78" fmla="*/ 99 w 160"/>
              <a:gd name="T79" fmla="*/ 56 h 160"/>
              <a:gd name="T80" fmla="*/ 83 w 160"/>
              <a:gd name="T81" fmla="*/ 59 h 160"/>
              <a:gd name="T82" fmla="*/ 77 w 160"/>
              <a:gd name="T83" fmla="*/ 50 h 160"/>
              <a:gd name="T84" fmla="*/ 68 w 160"/>
              <a:gd name="T85" fmla="*/ 63 h 160"/>
              <a:gd name="T86" fmla="*/ 77 w 160"/>
              <a:gd name="T87" fmla="*/ 50 h 160"/>
              <a:gd name="T88" fmla="*/ 63 w 160"/>
              <a:gd name="T89" fmla="*/ 68 h 160"/>
              <a:gd name="T90" fmla="*/ 50 w 160"/>
              <a:gd name="T91" fmla="*/ 77 h 160"/>
              <a:gd name="T92" fmla="*/ 50 w 160"/>
              <a:gd name="T93" fmla="*/ 83 h 160"/>
              <a:gd name="T94" fmla="*/ 63 w 160"/>
              <a:gd name="T95" fmla="*/ 92 h 160"/>
              <a:gd name="T96" fmla="*/ 50 w 160"/>
              <a:gd name="T97" fmla="*/ 83 h 160"/>
              <a:gd name="T98" fmla="*/ 61 w 160"/>
              <a:gd name="T99" fmla="*/ 104 h 160"/>
              <a:gd name="T100" fmla="*/ 77 w 160"/>
              <a:gd name="T101" fmla="*/ 101 h 160"/>
              <a:gd name="T102" fmla="*/ 70 w 160"/>
              <a:gd name="T103" fmla="*/ 90 h 160"/>
              <a:gd name="T104" fmla="*/ 70 w 160"/>
              <a:gd name="T105" fmla="*/ 70 h 160"/>
              <a:gd name="T106" fmla="*/ 90 w 160"/>
              <a:gd name="T107" fmla="*/ 70 h 160"/>
              <a:gd name="T108" fmla="*/ 90 w 160"/>
              <a:gd name="T109" fmla="*/ 90 h 160"/>
              <a:gd name="T110" fmla="*/ 70 w 160"/>
              <a:gd name="T111" fmla="*/ 90 h 160"/>
              <a:gd name="T112" fmla="*/ 83 w 160"/>
              <a:gd name="T113" fmla="*/ 101 h 160"/>
              <a:gd name="T114" fmla="*/ 99 w 160"/>
              <a:gd name="T115" fmla="*/ 104 h 160"/>
              <a:gd name="T116" fmla="*/ 104 w 160"/>
              <a:gd name="T117" fmla="*/ 99 h 160"/>
              <a:gd name="T118" fmla="*/ 101 w 160"/>
              <a:gd name="T119" fmla="*/ 83 h 160"/>
              <a:gd name="T120" fmla="*/ 104 w 160"/>
              <a:gd name="T121" fmla="*/ 99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60" h="160">
                <a:moveTo>
                  <a:pt x="149" y="0"/>
                </a:moveTo>
                <a:cubicBezTo>
                  <a:pt x="11" y="0"/>
                  <a:pt x="11" y="0"/>
                  <a:pt x="11" y="0"/>
                </a:cubicBezTo>
                <a:cubicBezTo>
                  <a:pt x="5" y="0"/>
                  <a:pt x="0" y="5"/>
                  <a:pt x="0" y="11"/>
                </a:cubicBezTo>
                <a:cubicBezTo>
                  <a:pt x="0" y="41"/>
                  <a:pt x="0" y="41"/>
                  <a:pt x="0" y="41"/>
                </a:cubicBezTo>
                <a:cubicBezTo>
                  <a:pt x="0" y="56"/>
                  <a:pt x="0" y="56"/>
                  <a:pt x="0" y="56"/>
                </a:cubicBezTo>
                <a:cubicBezTo>
                  <a:pt x="0" y="104"/>
                  <a:pt x="0" y="104"/>
                  <a:pt x="0" y="104"/>
                </a:cubicBezTo>
                <a:cubicBezTo>
                  <a:pt x="0" y="119"/>
                  <a:pt x="0" y="119"/>
                  <a:pt x="0" y="119"/>
                </a:cubicBezTo>
                <a:cubicBezTo>
                  <a:pt x="0" y="149"/>
                  <a:pt x="0" y="149"/>
                  <a:pt x="0" y="149"/>
                </a:cubicBezTo>
                <a:cubicBezTo>
                  <a:pt x="0" y="155"/>
                  <a:pt x="5" y="160"/>
                  <a:pt x="11" y="160"/>
                </a:cubicBezTo>
                <a:cubicBezTo>
                  <a:pt x="149" y="160"/>
                  <a:pt x="149" y="160"/>
                  <a:pt x="149" y="160"/>
                </a:cubicBezTo>
                <a:cubicBezTo>
                  <a:pt x="155" y="160"/>
                  <a:pt x="160" y="155"/>
                  <a:pt x="160" y="149"/>
                </a:cubicBezTo>
                <a:cubicBezTo>
                  <a:pt x="160" y="11"/>
                  <a:pt x="160" y="11"/>
                  <a:pt x="160" y="11"/>
                </a:cubicBezTo>
                <a:cubicBezTo>
                  <a:pt x="160" y="5"/>
                  <a:pt x="155" y="0"/>
                  <a:pt x="149" y="0"/>
                </a:cubicBezTo>
                <a:close/>
                <a:moveTo>
                  <a:pt x="8" y="45"/>
                </a:moveTo>
                <a:cubicBezTo>
                  <a:pt x="26" y="45"/>
                  <a:pt x="26" y="45"/>
                  <a:pt x="26" y="45"/>
                </a:cubicBezTo>
                <a:cubicBezTo>
                  <a:pt x="26" y="52"/>
                  <a:pt x="26" y="52"/>
                  <a:pt x="26" y="52"/>
                </a:cubicBezTo>
                <a:cubicBezTo>
                  <a:pt x="8" y="52"/>
                  <a:pt x="8" y="52"/>
                  <a:pt x="8" y="52"/>
                </a:cubicBezTo>
                <a:lnTo>
                  <a:pt x="8" y="45"/>
                </a:lnTo>
                <a:close/>
                <a:moveTo>
                  <a:pt x="8" y="60"/>
                </a:moveTo>
                <a:cubicBezTo>
                  <a:pt x="18" y="60"/>
                  <a:pt x="18" y="60"/>
                  <a:pt x="18" y="60"/>
                </a:cubicBezTo>
                <a:cubicBezTo>
                  <a:pt x="18" y="100"/>
                  <a:pt x="18" y="100"/>
                  <a:pt x="18" y="100"/>
                </a:cubicBezTo>
                <a:cubicBezTo>
                  <a:pt x="8" y="100"/>
                  <a:pt x="8" y="100"/>
                  <a:pt x="8" y="100"/>
                </a:cubicBezTo>
                <a:lnTo>
                  <a:pt x="8" y="60"/>
                </a:lnTo>
                <a:close/>
                <a:moveTo>
                  <a:pt x="8" y="108"/>
                </a:moveTo>
                <a:cubicBezTo>
                  <a:pt x="26" y="108"/>
                  <a:pt x="26" y="108"/>
                  <a:pt x="26" y="108"/>
                </a:cubicBezTo>
                <a:cubicBezTo>
                  <a:pt x="26" y="115"/>
                  <a:pt x="26" y="115"/>
                  <a:pt x="26" y="115"/>
                </a:cubicBezTo>
                <a:cubicBezTo>
                  <a:pt x="8" y="115"/>
                  <a:pt x="8" y="115"/>
                  <a:pt x="8" y="115"/>
                </a:cubicBezTo>
                <a:lnTo>
                  <a:pt x="8" y="108"/>
                </a:lnTo>
                <a:close/>
                <a:moveTo>
                  <a:pt x="152" y="149"/>
                </a:moveTo>
                <a:cubicBezTo>
                  <a:pt x="152" y="151"/>
                  <a:pt x="151" y="152"/>
                  <a:pt x="149" y="152"/>
                </a:cubicBezTo>
                <a:cubicBezTo>
                  <a:pt x="11" y="152"/>
                  <a:pt x="11" y="152"/>
                  <a:pt x="11" y="152"/>
                </a:cubicBezTo>
                <a:cubicBezTo>
                  <a:pt x="9" y="152"/>
                  <a:pt x="8" y="151"/>
                  <a:pt x="8" y="149"/>
                </a:cubicBezTo>
                <a:cubicBezTo>
                  <a:pt x="8" y="123"/>
                  <a:pt x="8" y="123"/>
                  <a:pt x="8" y="123"/>
                </a:cubicBezTo>
                <a:cubicBezTo>
                  <a:pt x="18" y="123"/>
                  <a:pt x="18" y="123"/>
                  <a:pt x="18" y="123"/>
                </a:cubicBezTo>
                <a:cubicBezTo>
                  <a:pt x="18" y="136"/>
                  <a:pt x="18" y="136"/>
                  <a:pt x="18" y="136"/>
                </a:cubicBezTo>
                <a:cubicBezTo>
                  <a:pt x="18" y="139"/>
                  <a:pt x="21" y="142"/>
                  <a:pt x="24" y="142"/>
                </a:cubicBezTo>
                <a:cubicBezTo>
                  <a:pt x="136" y="142"/>
                  <a:pt x="136" y="142"/>
                  <a:pt x="136" y="142"/>
                </a:cubicBezTo>
                <a:cubicBezTo>
                  <a:pt x="139" y="142"/>
                  <a:pt x="142" y="139"/>
                  <a:pt x="142" y="136"/>
                </a:cubicBezTo>
                <a:cubicBezTo>
                  <a:pt x="142" y="24"/>
                  <a:pt x="142" y="24"/>
                  <a:pt x="142" y="24"/>
                </a:cubicBezTo>
                <a:cubicBezTo>
                  <a:pt x="142" y="21"/>
                  <a:pt x="139" y="18"/>
                  <a:pt x="136" y="18"/>
                </a:cubicBezTo>
                <a:cubicBezTo>
                  <a:pt x="24" y="18"/>
                  <a:pt x="24" y="18"/>
                  <a:pt x="24" y="18"/>
                </a:cubicBezTo>
                <a:cubicBezTo>
                  <a:pt x="21" y="18"/>
                  <a:pt x="18" y="21"/>
                  <a:pt x="18" y="24"/>
                </a:cubicBezTo>
                <a:cubicBezTo>
                  <a:pt x="18" y="37"/>
                  <a:pt x="18" y="37"/>
                  <a:pt x="18" y="37"/>
                </a:cubicBezTo>
                <a:cubicBezTo>
                  <a:pt x="8" y="37"/>
                  <a:pt x="8" y="37"/>
                  <a:pt x="8" y="37"/>
                </a:cubicBezTo>
                <a:cubicBezTo>
                  <a:pt x="8" y="11"/>
                  <a:pt x="8" y="11"/>
                  <a:pt x="8" y="11"/>
                </a:cubicBezTo>
                <a:cubicBezTo>
                  <a:pt x="8" y="9"/>
                  <a:pt x="9" y="8"/>
                  <a:pt x="11" y="8"/>
                </a:cubicBezTo>
                <a:cubicBezTo>
                  <a:pt x="149" y="8"/>
                  <a:pt x="149" y="8"/>
                  <a:pt x="149" y="8"/>
                </a:cubicBezTo>
                <a:cubicBezTo>
                  <a:pt x="151" y="8"/>
                  <a:pt x="152" y="9"/>
                  <a:pt x="152" y="11"/>
                </a:cubicBezTo>
                <a:cubicBezTo>
                  <a:pt x="152" y="149"/>
                  <a:pt x="152" y="149"/>
                  <a:pt x="152" y="149"/>
                </a:cubicBezTo>
                <a:close/>
                <a:moveTo>
                  <a:pt x="29" y="100"/>
                </a:moveTo>
                <a:cubicBezTo>
                  <a:pt x="26" y="100"/>
                  <a:pt x="26" y="100"/>
                  <a:pt x="26" y="100"/>
                </a:cubicBezTo>
                <a:cubicBezTo>
                  <a:pt x="26" y="60"/>
                  <a:pt x="26" y="60"/>
                  <a:pt x="26" y="60"/>
                </a:cubicBezTo>
                <a:cubicBezTo>
                  <a:pt x="29" y="60"/>
                  <a:pt x="29" y="60"/>
                  <a:pt x="29" y="60"/>
                </a:cubicBezTo>
                <a:cubicBezTo>
                  <a:pt x="32" y="60"/>
                  <a:pt x="33" y="58"/>
                  <a:pt x="33" y="56"/>
                </a:cubicBezTo>
                <a:cubicBezTo>
                  <a:pt x="33" y="41"/>
                  <a:pt x="33" y="41"/>
                  <a:pt x="33" y="41"/>
                </a:cubicBezTo>
                <a:cubicBezTo>
                  <a:pt x="33" y="39"/>
                  <a:pt x="32" y="37"/>
                  <a:pt x="29" y="37"/>
                </a:cubicBezTo>
                <a:cubicBezTo>
                  <a:pt x="26" y="37"/>
                  <a:pt x="26" y="37"/>
                  <a:pt x="26" y="37"/>
                </a:cubicBezTo>
                <a:cubicBezTo>
                  <a:pt x="26" y="26"/>
                  <a:pt x="26" y="26"/>
                  <a:pt x="26" y="26"/>
                </a:cubicBezTo>
                <a:cubicBezTo>
                  <a:pt x="134" y="26"/>
                  <a:pt x="134" y="26"/>
                  <a:pt x="134" y="26"/>
                </a:cubicBezTo>
                <a:cubicBezTo>
                  <a:pt x="134" y="134"/>
                  <a:pt x="134" y="134"/>
                  <a:pt x="134" y="134"/>
                </a:cubicBezTo>
                <a:cubicBezTo>
                  <a:pt x="26" y="134"/>
                  <a:pt x="26" y="134"/>
                  <a:pt x="26" y="134"/>
                </a:cubicBezTo>
                <a:cubicBezTo>
                  <a:pt x="26" y="123"/>
                  <a:pt x="26" y="123"/>
                  <a:pt x="26" y="123"/>
                </a:cubicBezTo>
                <a:cubicBezTo>
                  <a:pt x="29" y="123"/>
                  <a:pt x="29" y="123"/>
                  <a:pt x="29" y="123"/>
                </a:cubicBezTo>
                <a:cubicBezTo>
                  <a:pt x="32" y="123"/>
                  <a:pt x="33" y="121"/>
                  <a:pt x="33" y="119"/>
                </a:cubicBezTo>
                <a:cubicBezTo>
                  <a:pt x="33" y="104"/>
                  <a:pt x="33" y="104"/>
                  <a:pt x="33" y="104"/>
                </a:cubicBezTo>
                <a:cubicBezTo>
                  <a:pt x="33" y="102"/>
                  <a:pt x="32" y="100"/>
                  <a:pt x="29" y="100"/>
                </a:cubicBezTo>
                <a:close/>
                <a:moveTo>
                  <a:pt x="106" y="54"/>
                </a:moveTo>
                <a:cubicBezTo>
                  <a:pt x="92" y="39"/>
                  <a:pt x="68" y="39"/>
                  <a:pt x="54" y="54"/>
                </a:cubicBezTo>
                <a:cubicBezTo>
                  <a:pt x="39" y="68"/>
                  <a:pt x="39" y="92"/>
                  <a:pt x="54" y="106"/>
                </a:cubicBezTo>
                <a:cubicBezTo>
                  <a:pt x="61" y="114"/>
                  <a:pt x="70" y="117"/>
                  <a:pt x="80" y="117"/>
                </a:cubicBezTo>
                <a:cubicBezTo>
                  <a:pt x="90" y="117"/>
                  <a:pt x="99" y="114"/>
                  <a:pt x="106" y="106"/>
                </a:cubicBezTo>
                <a:cubicBezTo>
                  <a:pt x="121" y="92"/>
                  <a:pt x="121" y="68"/>
                  <a:pt x="106" y="54"/>
                </a:cubicBezTo>
                <a:close/>
                <a:moveTo>
                  <a:pt x="110" y="77"/>
                </a:moveTo>
                <a:cubicBezTo>
                  <a:pt x="101" y="77"/>
                  <a:pt x="101" y="77"/>
                  <a:pt x="101" y="77"/>
                </a:cubicBezTo>
                <a:cubicBezTo>
                  <a:pt x="101" y="77"/>
                  <a:pt x="101" y="77"/>
                  <a:pt x="101" y="77"/>
                </a:cubicBezTo>
                <a:cubicBezTo>
                  <a:pt x="100" y="73"/>
                  <a:pt x="99" y="70"/>
                  <a:pt x="97" y="68"/>
                </a:cubicBezTo>
                <a:cubicBezTo>
                  <a:pt x="104" y="61"/>
                  <a:pt x="104" y="61"/>
                  <a:pt x="104" y="61"/>
                </a:cubicBezTo>
                <a:cubicBezTo>
                  <a:pt x="107" y="66"/>
                  <a:pt x="110" y="71"/>
                  <a:pt x="110" y="77"/>
                </a:cubicBezTo>
                <a:close/>
                <a:moveTo>
                  <a:pt x="83" y="50"/>
                </a:moveTo>
                <a:cubicBezTo>
                  <a:pt x="89" y="50"/>
                  <a:pt x="94" y="53"/>
                  <a:pt x="99" y="56"/>
                </a:cubicBezTo>
                <a:cubicBezTo>
                  <a:pt x="92" y="63"/>
                  <a:pt x="92" y="63"/>
                  <a:pt x="92" y="63"/>
                </a:cubicBezTo>
                <a:cubicBezTo>
                  <a:pt x="90" y="61"/>
                  <a:pt x="87" y="60"/>
                  <a:pt x="83" y="59"/>
                </a:cubicBezTo>
                <a:lnTo>
                  <a:pt x="83" y="50"/>
                </a:lnTo>
                <a:close/>
                <a:moveTo>
                  <a:pt x="77" y="50"/>
                </a:moveTo>
                <a:cubicBezTo>
                  <a:pt x="77" y="59"/>
                  <a:pt x="77" y="59"/>
                  <a:pt x="77" y="59"/>
                </a:cubicBezTo>
                <a:cubicBezTo>
                  <a:pt x="73" y="60"/>
                  <a:pt x="70" y="61"/>
                  <a:pt x="68" y="63"/>
                </a:cubicBezTo>
                <a:cubicBezTo>
                  <a:pt x="61" y="56"/>
                  <a:pt x="61" y="56"/>
                  <a:pt x="61" y="56"/>
                </a:cubicBezTo>
                <a:cubicBezTo>
                  <a:pt x="66" y="53"/>
                  <a:pt x="71" y="50"/>
                  <a:pt x="77" y="50"/>
                </a:cubicBezTo>
                <a:close/>
                <a:moveTo>
                  <a:pt x="56" y="61"/>
                </a:moveTo>
                <a:cubicBezTo>
                  <a:pt x="63" y="68"/>
                  <a:pt x="63" y="68"/>
                  <a:pt x="63" y="68"/>
                </a:cubicBezTo>
                <a:cubicBezTo>
                  <a:pt x="61" y="70"/>
                  <a:pt x="60" y="73"/>
                  <a:pt x="59" y="77"/>
                </a:cubicBezTo>
                <a:cubicBezTo>
                  <a:pt x="50" y="77"/>
                  <a:pt x="50" y="77"/>
                  <a:pt x="50" y="77"/>
                </a:cubicBezTo>
                <a:cubicBezTo>
                  <a:pt x="50" y="71"/>
                  <a:pt x="53" y="66"/>
                  <a:pt x="56" y="61"/>
                </a:cubicBezTo>
                <a:close/>
                <a:moveTo>
                  <a:pt x="50" y="83"/>
                </a:moveTo>
                <a:cubicBezTo>
                  <a:pt x="59" y="83"/>
                  <a:pt x="59" y="83"/>
                  <a:pt x="59" y="83"/>
                </a:cubicBezTo>
                <a:cubicBezTo>
                  <a:pt x="60" y="87"/>
                  <a:pt x="61" y="90"/>
                  <a:pt x="63" y="92"/>
                </a:cubicBezTo>
                <a:cubicBezTo>
                  <a:pt x="56" y="99"/>
                  <a:pt x="56" y="99"/>
                  <a:pt x="56" y="99"/>
                </a:cubicBezTo>
                <a:cubicBezTo>
                  <a:pt x="53" y="94"/>
                  <a:pt x="50" y="89"/>
                  <a:pt x="50" y="83"/>
                </a:cubicBezTo>
                <a:close/>
                <a:moveTo>
                  <a:pt x="77" y="110"/>
                </a:moveTo>
                <a:cubicBezTo>
                  <a:pt x="71" y="110"/>
                  <a:pt x="66" y="107"/>
                  <a:pt x="61" y="104"/>
                </a:cubicBezTo>
                <a:cubicBezTo>
                  <a:pt x="68" y="97"/>
                  <a:pt x="68" y="97"/>
                  <a:pt x="68" y="97"/>
                </a:cubicBezTo>
                <a:cubicBezTo>
                  <a:pt x="70" y="99"/>
                  <a:pt x="73" y="100"/>
                  <a:pt x="77" y="101"/>
                </a:cubicBezTo>
                <a:cubicBezTo>
                  <a:pt x="77" y="110"/>
                  <a:pt x="77" y="110"/>
                  <a:pt x="77" y="110"/>
                </a:cubicBezTo>
                <a:close/>
                <a:moveTo>
                  <a:pt x="70" y="90"/>
                </a:moveTo>
                <a:cubicBezTo>
                  <a:pt x="67" y="87"/>
                  <a:pt x="66" y="84"/>
                  <a:pt x="66" y="80"/>
                </a:cubicBezTo>
                <a:cubicBezTo>
                  <a:pt x="66" y="76"/>
                  <a:pt x="67" y="73"/>
                  <a:pt x="70" y="70"/>
                </a:cubicBezTo>
                <a:cubicBezTo>
                  <a:pt x="73" y="67"/>
                  <a:pt x="76" y="66"/>
                  <a:pt x="80" y="66"/>
                </a:cubicBezTo>
                <a:cubicBezTo>
                  <a:pt x="84" y="66"/>
                  <a:pt x="87" y="67"/>
                  <a:pt x="90" y="70"/>
                </a:cubicBezTo>
                <a:cubicBezTo>
                  <a:pt x="93" y="73"/>
                  <a:pt x="94" y="76"/>
                  <a:pt x="94" y="80"/>
                </a:cubicBezTo>
                <a:cubicBezTo>
                  <a:pt x="94" y="84"/>
                  <a:pt x="93" y="87"/>
                  <a:pt x="90" y="90"/>
                </a:cubicBezTo>
                <a:cubicBezTo>
                  <a:pt x="87" y="93"/>
                  <a:pt x="84" y="94"/>
                  <a:pt x="80" y="94"/>
                </a:cubicBezTo>
                <a:cubicBezTo>
                  <a:pt x="76" y="94"/>
                  <a:pt x="73" y="93"/>
                  <a:pt x="70" y="90"/>
                </a:cubicBezTo>
                <a:close/>
                <a:moveTo>
                  <a:pt x="83" y="110"/>
                </a:moveTo>
                <a:cubicBezTo>
                  <a:pt x="83" y="101"/>
                  <a:pt x="83" y="101"/>
                  <a:pt x="83" y="101"/>
                </a:cubicBezTo>
                <a:cubicBezTo>
                  <a:pt x="87" y="100"/>
                  <a:pt x="90" y="99"/>
                  <a:pt x="92" y="97"/>
                </a:cubicBezTo>
                <a:cubicBezTo>
                  <a:pt x="99" y="104"/>
                  <a:pt x="99" y="104"/>
                  <a:pt x="99" y="104"/>
                </a:cubicBezTo>
                <a:cubicBezTo>
                  <a:pt x="94" y="107"/>
                  <a:pt x="89" y="110"/>
                  <a:pt x="83" y="110"/>
                </a:cubicBezTo>
                <a:close/>
                <a:moveTo>
                  <a:pt x="104" y="99"/>
                </a:moveTo>
                <a:cubicBezTo>
                  <a:pt x="97" y="92"/>
                  <a:pt x="97" y="92"/>
                  <a:pt x="97" y="92"/>
                </a:cubicBezTo>
                <a:cubicBezTo>
                  <a:pt x="99" y="90"/>
                  <a:pt x="100" y="87"/>
                  <a:pt x="101" y="83"/>
                </a:cubicBezTo>
                <a:cubicBezTo>
                  <a:pt x="110" y="83"/>
                  <a:pt x="110" y="83"/>
                  <a:pt x="110" y="83"/>
                </a:cubicBezTo>
                <a:cubicBezTo>
                  <a:pt x="110" y="89"/>
                  <a:pt x="107" y="94"/>
                  <a:pt x="104" y="9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1" name="Freeform 141">
            <a:extLst>
              <a:ext uri="{FF2B5EF4-FFF2-40B4-BE49-F238E27FC236}">
                <a16:creationId xmlns:a16="http://schemas.microsoft.com/office/drawing/2014/main" xmlns="" id="{692EF746-950B-4C00-8759-6202DE965586}"/>
              </a:ext>
            </a:extLst>
          </p:cNvPr>
          <p:cNvSpPr>
            <a:spLocks noEditPoints="1"/>
          </p:cNvSpPr>
          <p:nvPr/>
        </p:nvSpPr>
        <p:spPr bwMode="auto">
          <a:xfrm>
            <a:off x="8213725" y="5948363"/>
            <a:ext cx="546100" cy="550863"/>
          </a:xfrm>
          <a:custGeom>
            <a:avLst/>
            <a:gdLst>
              <a:gd name="T0" fmla="*/ 143 w 160"/>
              <a:gd name="T1" fmla="*/ 63 h 160"/>
              <a:gd name="T2" fmla="*/ 142 w 160"/>
              <a:gd name="T3" fmla="*/ 39 h 160"/>
              <a:gd name="T4" fmla="*/ 121 w 160"/>
              <a:gd name="T5" fmla="*/ 18 h 160"/>
              <a:gd name="T6" fmla="*/ 97 w 160"/>
              <a:gd name="T7" fmla="*/ 17 h 160"/>
              <a:gd name="T8" fmla="*/ 87 w 160"/>
              <a:gd name="T9" fmla="*/ 0 h 160"/>
              <a:gd name="T10" fmla="*/ 63 w 160"/>
              <a:gd name="T11" fmla="*/ 16 h 160"/>
              <a:gd name="T12" fmla="*/ 47 w 160"/>
              <a:gd name="T13" fmla="*/ 23 h 160"/>
              <a:gd name="T14" fmla="*/ 18 w 160"/>
              <a:gd name="T15" fmla="*/ 28 h 160"/>
              <a:gd name="T16" fmla="*/ 23 w 160"/>
              <a:gd name="T17" fmla="*/ 48 h 160"/>
              <a:gd name="T18" fmla="*/ 7 w 160"/>
              <a:gd name="T19" fmla="*/ 65 h 160"/>
              <a:gd name="T20" fmla="*/ 7 w 160"/>
              <a:gd name="T21" fmla="*/ 95 h 160"/>
              <a:gd name="T22" fmla="*/ 23 w 160"/>
              <a:gd name="T23" fmla="*/ 112 h 160"/>
              <a:gd name="T24" fmla="*/ 18 w 160"/>
              <a:gd name="T25" fmla="*/ 132 h 160"/>
              <a:gd name="T26" fmla="*/ 47 w 160"/>
              <a:gd name="T27" fmla="*/ 137 h 160"/>
              <a:gd name="T28" fmla="*/ 63 w 160"/>
              <a:gd name="T29" fmla="*/ 144 h 160"/>
              <a:gd name="T30" fmla="*/ 87 w 160"/>
              <a:gd name="T31" fmla="*/ 160 h 160"/>
              <a:gd name="T32" fmla="*/ 97 w 160"/>
              <a:gd name="T33" fmla="*/ 143 h 160"/>
              <a:gd name="T34" fmla="*/ 121 w 160"/>
              <a:gd name="T35" fmla="*/ 142 h 160"/>
              <a:gd name="T36" fmla="*/ 142 w 160"/>
              <a:gd name="T37" fmla="*/ 121 h 160"/>
              <a:gd name="T38" fmla="*/ 143 w 160"/>
              <a:gd name="T39" fmla="*/ 97 h 160"/>
              <a:gd name="T40" fmla="*/ 160 w 160"/>
              <a:gd name="T41" fmla="*/ 87 h 160"/>
              <a:gd name="T42" fmla="*/ 153 w 160"/>
              <a:gd name="T43" fmla="*/ 87 h 160"/>
              <a:gd name="T44" fmla="*/ 136 w 160"/>
              <a:gd name="T45" fmla="*/ 95 h 160"/>
              <a:gd name="T46" fmla="*/ 136 w 160"/>
              <a:gd name="T47" fmla="*/ 125 h 160"/>
              <a:gd name="T48" fmla="*/ 125 w 160"/>
              <a:gd name="T49" fmla="*/ 136 h 160"/>
              <a:gd name="T50" fmla="*/ 95 w 160"/>
              <a:gd name="T51" fmla="*/ 136 h 160"/>
              <a:gd name="T52" fmla="*/ 87 w 160"/>
              <a:gd name="T53" fmla="*/ 153 h 160"/>
              <a:gd name="T54" fmla="*/ 71 w 160"/>
              <a:gd name="T55" fmla="*/ 143 h 160"/>
              <a:gd name="T56" fmla="*/ 47 w 160"/>
              <a:gd name="T57" fmla="*/ 129 h 160"/>
              <a:gd name="T58" fmla="*/ 34 w 160"/>
              <a:gd name="T59" fmla="*/ 136 h 160"/>
              <a:gd name="T60" fmla="*/ 29 w 160"/>
              <a:gd name="T61" fmla="*/ 118 h 160"/>
              <a:gd name="T62" fmla="*/ 17 w 160"/>
              <a:gd name="T63" fmla="*/ 89 h 160"/>
              <a:gd name="T64" fmla="*/ 7 w 160"/>
              <a:gd name="T65" fmla="*/ 73 h 160"/>
              <a:gd name="T66" fmla="*/ 24 w 160"/>
              <a:gd name="T67" fmla="*/ 65 h 160"/>
              <a:gd name="T68" fmla="*/ 24 w 160"/>
              <a:gd name="T69" fmla="*/ 35 h 160"/>
              <a:gd name="T70" fmla="*/ 35 w 160"/>
              <a:gd name="T71" fmla="*/ 24 h 160"/>
              <a:gd name="T72" fmla="*/ 65 w 160"/>
              <a:gd name="T73" fmla="*/ 24 h 160"/>
              <a:gd name="T74" fmla="*/ 73 w 160"/>
              <a:gd name="T75" fmla="*/ 7 h 160"/>
              <a:gd name="T76" fmla="*/ 89 w 160"/>
              <a:gd name="T77" fmla="*/ 17 h 160"/>
              <a:gd name="T78" fmla="*/ 118 w 160"/>
              <a:gd name="T79" fmla="*/ 29 h 160"/>
              <a:gd name="T80" fmla="*/ 136 w 160"/>
              <a:gd name="T81" fmla="*/ 34 h 160"/>
              <a:gd name="T82" fmla="*/ 130 w 160"/>
              <a:gd name="T83" fmla="*/ 52 h 160"/>
              <a:gd name="T84" fmla="*/ 152 w 160"/>
              <a:gd name="T85" fmla="*/ 72 h 160"/>
              <a:gd name="T86" fmla="*/ 80 w 160"/>
              <a:gd name="T87" fmla="*/ 45 h 160"/>
              <a:gd name="T88" fmla="*/ 115 w 160"/>
              <a:gd name="T89" fmla="*/ 80 h 160"/>
              <a:gd name="T90" fmla="*/ 53 w 160"/>
              <a:gd name="T91" fmla="*/ 80 h 160"/>
              <a:gd name="T92" fmla="*/ 80 w 160"/>
              <a:gd name="T93" fmla="*/ 107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60" h="160">
                <a:moveTo>
                  <a:pt x="153" y="65"/>
                </a:moveTo>
                <a:cubicBezTo>
                  <a:pt x="150" y="64"/>
                  <a:pt x="147" y="64"/>
                  <a:pt x="144" y="63"/>
                </a:cubicBezTo>
                <a:cubicBezTo>
                  <a:pt x="143" y="63"/>
                  <a:pt x="143" y="63"/>
                  <a:pt x="143" y="63"/>
                </a:cubicBezTo>
                <a:cubicBezTo>
                  <a:pt x="141" y="57"/>
                  <a:pt x="139" y="52"/>
                  <a:pt x="137" y="48"/>
                </a:cubicBezTo>
                <a:cubicBezTo>
                  <a:pt x="137" y="47"/>
                  <a:pt x="137" y="47"/>
                  <a:pt x="137" y="47"/>
                </a:cubicBezTo>
                <a:cubicBezTo>
                  <a:pt x="139" y="44"/>
                  <a:pt x="141" y="42"/>
                  <a:pt x="142" y="39"/>
                </a:cubicBezTo>
                <a:cubicBezTo>
                  <a:pt x="145" y="36"/>
                  <a:pt x="145" y="31"/>
                  <a:pt x="142" y="28"/>
                </a:cubicBezTo>
                <a:cubicBezTo>
                  <a:pt x="132" y="18"/>
                  <a:pt x="132" y="18"/>
                  <a:pt x="132" y="18"/>
                </a:cubicBezTo>
                <a:cubicBezTo>
                  <a:pt x="129" y="15"/>
                  <a:pt x="124" y="15"/>
                  <a:pt x="121" y="18"/>
                </a:cubicBezTo>
                <a:cubicBezTo>
                  <a:pt x="118" y="19"/>
                  <a:pt x="116" y="21"/>
                  <a:pt x="113" y="23"/>
                </a:cubicBezTo>
                <a:cubicBezTo>
                  <a:pt x="113" y="23"/>
                  <a:pt x="113" y="23"/>
                  <a:pt x="112" y="23"/>
                </a:cubicBezTo>
                <a:cubicBezTo>
                  <a:pt x="108" y="21"/>
                  <a:pt x="103" y="19"/>
                  <a:pt x="97" y="17"/>
                </a:cubicBezTo>
                <a:cubicBezTo>
                  <a:pt x="97" y="17"/>
                  <a:pt x="97" y="17"/>
                  <a:pt x="97" y="16"/>
                </a:cubicBezTo>
                <a:cubicBezTo>
                  <a:pt x="96" y="13"/>
                  <a:pt x="96" y="10"/>
                  <a:pt x="95" y="7"/>
                </a:cubicBezTo>
                <a:cubicBezTo>
                  <a:pt x="95" y="3"/>
                  <a:pt x="91" y="0"/>
                  <a:pt x="87" y="0"/>
                </a:cubicBezTo>
                <a:cubicBezTo>
                  <a:pt x="73" y="0"/>
                  <a:pt x="73" y="0"/>
                  <a:pt x="73" y="0"/>
                </a:cubicBezTo>
                <a:cubicBezTo>
                  <a:pt x="69" y="0"/>
                  <a:pt x="65" y="3"/>
                  <a:pt x="65" y="7"/>
                </a:cubicBezTo>
                <a:cubicBezTo>
                  <a:pt x="64" y="10"/>
                  <a:pt x="64" y="13"/>
                  <a:pt x="63" y="16"/>
                </a:cubicBezTo>
                <a:cubicBezTo>
                  <a:pt x="63" y="17"/>
                  <a:pt x="63" y="17"/>
                  <a:pt x="63" y="17"/>
                </a:cubicBezTo>
                <a:cubicBezTo>
                  <a:pt x="57" y="19"/>
                  <a:pt x="52" y="21"/>
                  <a:pt x="48" y="23"/>
                </a:cubicBezTo>
                <a:cubicBezTo>
                  <a:pt x="47" y="23"/>
                  <a:pt x="47" y="23"/>
                  <a:pt x="47" y="23"/>
                </a:cubicBezTo>
                <a:cubicBezTo>
                  <a:pt x="44" y="21"/>
                  <a:pt x="42" y="19"/>
                  <a:pt x="39" y="18"/>
                </a:cubicBezTo>
                <a:cubicBezTo>
                  <a:pt x="36" y="15"/>
                  <a:pt x="31" y="15"/>
                  <a:pt x="28" y="18"/>
                </a:cubicBezTo>
                <a:cubicBezTo>
                  <a:pt x="18" y="28"/>
                  <a:pt x="18" y="28"/>
                  <a:pt x="18" y="28"/>
                </a:cubicBezTo>
                <a:cubicBezTo>
                  <a:pt x="15" y="31"/>
                  <a:pt x="15" y="36"/>
                  <a:pt x="18" y="39"/>
                </a:cubicBezTo>
                <a:cubicBezTo>
                  <a:pt x="19" y="42"/>
                  <a:pt x="21" y="44"/>
                  <a:pt x="23" y="47"/>
                </a:cubicBezTo>
                <a:cubicBezTo>
                  <a:pt x="23" y="47"/>
                  <a:pt x="23" y="47"/>
                  <a:pt x="23" y="48"/>
                </a:cubicBezTo>
                <a:cubicBezTo>
                  <a:pt x="21" y="52"/>
                  <a:pt x="19" y="57"/>
                  <a:pt x="17" y="63"/>
                </a:cubicBezTo>
                <a:cubicBezTo>
                  <a:pt x="17" y="63"/>
                  <a:pt x="17" y="63"/>
                  <a:pt x="16" y="63"/>
                </a:cubicBezTo>
                <a:cubicBezTo>
                  <a:pt x="13" y="64"/>
                  <a:pt x="10" y="64"/>
                  <a:pt x="7" y="65"/>
                </a:cubicBezTo>
                <a:cubicBezTo>
                  <a:pt x="3" y="65"/>
                  <a:pt x="0" y="69"/>
                  <a:pt x="0" y="73"/>
                </a:cubicBezTo>
                <a:cubicBezTo>
                  <a:pt x="0" y="87"/>
                  <a:pt x="0" y="87"/>
                  <a:pt x="0" y="87"/>
                </a:cubicBezTo>
                <a:cubicBezTo>
                  <a:pt x="0" y="91"/>
                  <a:pt x="3" y="95"/>
                  <a:pt x="7" y="95"/>
                </a:cubicBezTo>
                <a:cubicBezTo>
                  <a:pt x="10" y="96"/>
                  <a:pt x="13" y="96"/>
                  <a:pt x="16" y="97"/>
                </a:cubicBezTo>
                <a:cubicBezTo>
                  <a:pt x="17" y="97"/>
                  <a:pt x="17" y="97"/>
                  <a:pt x="17" y="97"/>
                </a:cubicBezTo>
                <a:cubicBezTo>
                  <a:pt x="19" y="103"/>
                  <a:pt x="21" y="108"/>
                  <a:pt x="23" y="112"/>
                </a:cubicBezTo>
                <a:cubicBezTo>
                  <a:pt x="23" y="113"/>
                  <a:pt x="23" y="113"/>
                  <a:pt x="23" y="113"/>
                </a:cubicBezTo>
                <a:cubicBezTo>
                  <a:pt x="21" y="116"/>
                  <a:pt x="19" y="118"/>
                  <a:pt x="18" y="121"/>
                </a:cubicBezTo>
                <a:cubicBezTo>
                  <a:pt x="15" y="124"/>
                  <a:pt x="15" y="129"/>
                  <a:pt x="18" y="132"/>
                </a:cubicBezTo>
                <a:cubicBezTo>
                  <a:pt x="28" y="142"/>
                  <a:pt x="28" y="142"/>
                  <a:pt x="28" y="142"/>
                </a:cubicBezTo>
                <a:cubicBezTo>
                  <a:pt x="31" y="145"/>
                  <a:pt x="36" y="145"/>
                  <a:pt x="39" y="142"/>
                </a:cubicBezTo>
                <a:cubicBezTo>
                  <a:pt x="42" y="141"/>
                  <a:pt x="44" y="139"/>
                  <a:pt x="47" y="137"/>
                </a:cubicBezTo>
                <a:cubicBezTo>
                  <a:pt x="47" y="137"/>
                  <a:pt x="47" y="137"/>
                  <a:pt x="48" y="137"/>
                </a:cubicBezTo>
                <a:cubicBezTo>
                  <a:pt x="52" y="139"/>
                  <a:pt x="57" y="141"/>
                  <a:pt x="63" y="143"/>
                </a:cubicBezTo>
                <a:cubicBezTo>
                  <a:pt x="63" y="143"/>
                  <a:pt x="63" y="143"/>
                  <a:pt x="63" y="144"/>
                </a:cubicBezTo>
                <a:cubicBezTo>
                  <a:pt x="64" y="147"/>
                  <a:pt x="64" y="150"/>
                  <a:pt x="65" y="153"/>
                </a:cubicBezTo>
                <a:cubicBezTo>
                  <a:pt x="65" y="157"/>
                  <a:pt x="69" y="160"/>
                  <a:pt x="73" y="160"/>
                </a:cubicBezTo>
                <a:cubicBezTo>
                  <a:pt x="87" y="160"/>
                  <a:pt x="87" y="160"/>
                  <a:pt x="87" y="160"/>
                </a:cubicBezTo>
                <a:cubicBezTo>
                  <a:pt x="91" y="160"/>
                  <a:pt x="95" y="157"/>
                  <a:pt x="95" y="153"/>
                </a:cubicBezTo>
                <a:cubicBezTo>
                  <a:pt x="96" y="150"/>
                  <a:pt x="96" y="147"/>
                  <a:pt x="97" y="144"/>
                </a:cubicBezTo>
                <a:cubicBezTo>
                  <a:pt x="97" y="143"/>
                  <a:pt x="97" y="143"/>
                  <a:pt x="97" y="143"/>
                </a:cubicBezTo>
                <a:cubicBezTo>
                  <a:pt x="103" y="141"/>
                  <a:pt x="108" y="139"/>
                  <a:pt x="112" y="137"/>
                </a:cubicBezTo>
                <a:cubicBezTo>
                  <a:pt x="113" y="137"/>
                  <a:pt x="113" y="137"/>
                  <a:pt x="113" y="137"/>
                </a:cubicBezTo>
                <a:cubicBezTo>
                  <a:pt x="116" y="139"/>
                  <a:pt x="118" y="141"/>
                  <a:pt x="121" y="142"/>
                </a:cubicBezTo>
                <a:cubicBezTo>
                  <a:pt x="124" y="145"/>
                  <a:pt x="129" y="145"/>
                  <a:pt x="132" y="142"/>
                </a:cubicBezTo>
                <a:cubicBezTo>
                  <a:pt x="142" y="132"/>
                  <a:pt x="142" y="132"/>
                  <a:pt x="142" y="132"/>
                </a:cubicBezTo>
                <a:cubicBezTo>
                  <a:pt x="145" y="129"/>
                  <a:pt x="145" y="124"/>
                  <a:pt x="142" y="121"/>
                </a:cubicBezTo>
                <a:cubicBezTo>
                  <a:pt x="141" y="118"/>
                  <a:pt x="139" y="116"/>
                  <a:pt x="137" y="113"/>
                </a:cubicBezTo>
                <a:cubicBezTo>
                  <a:pt x="137" y="113"/>
                  <a:pt x="137" y="113"/>
                  <a:pt x="137" y="112"/>
                </a:cubicBezTo>
                <a:cubicBezTo>
                  <a:pt x="139" y="108"/>
                  <a:pt x="141" y="103"/>
                  <a:pt x="143" y="97"/>
                </a:cubicBezTo>
                <a:cubicBezTo>
                  <a:pt x="143" y="97"/>
                  <a:pt x="143" y="97"/>
                  <a:pt x="144" y="97"/>
                </a:cubicBezTo>
                <a:cubicBezTo>
                  <a:pt x="147" y="96"/>
                  <a:pt x="150" y="96"/>
                  <a:pt x="153" y="95"/>
                </a:cubicBezTo>
                <a:cubicBezTo>
                  <a:pt x="157" y="95"/>
                  <a:pt x="160" y="91"/>
                  <a:pt x="160" y="87"/>
                </a:cubicBezTo>
                <a:cubicBezTo>
                  <a:pt x="160" y="73"/>
                  <a:pt x="160" y="73"/>
                  <a:pt x="160" y="73"/>
                </a:cubicBezTo>
                <a:cubicBezTo>
                  <a:pt x="160" y="69"/>
                  <a:pt x="157" y="65"/>
                  <a:pt x="153" y="65"/>
                </a:cubicBezTo>
                <a:close/>
                <a:moveTo>
                  <a:pt x="153" y="87"/>
                </a:moveTo>
                <a:cubicBezTo>
                  <a:pt x="153" y="88"/>
                  <a:pt x="152" y="88"/>
                  <a:pt x="152" y="88"/>
                </a:cubicBezTo>
                <a:cubicBezTo>
                  <a:pt x="149" y="89"/>
                  <a:pt x="146" y="89"/>
                  <a:pt x="143" y="89"/>
                </a:cubicBezTo>
                <a:cubicBezTo>
                  <a:pt x="139" y="90"/>
                  <a:pt x="137" y="92"/>
                  <a:pt x="136" y="95"/>
                </a:cubicBezTo>
                <a:cubicBezTo>
                  <a:pt x="134" y="100"/>
                  <a:pt x="133" y="104"/>
                  <a:pt x="130" y="109"/>
                </a:cubicBezTo>
                <a:cubicBezTo>
                  <a:pt x="129" y="111"/>
                  <a:pt x="129" y="115"/>
                  <a:pt x="131" y="118"/>
                </a:cubicBezTo>
                <a:cubicBezTo>
                  <a:pt x="133" y="120"/>
                  <a:pt x="135" y="123"/>
                  <a:pt x="136" y="125"/>
                </a:cubicBezTo>
                <a:cubicBezTo>
                  <a:pt x="137" y="125"/>
                  <a:pt x="137" y="126"/>
                  <a:pt x="136" y="126"/>
                </a:cubicBezTo>
                <a:cubicBezTo>
                  <a:pt x="126" y="136"/>
                  <a:pt x="126" y="136"/>
                  <a:pt x="126" y="136"/>
                </a:cubicBezTo>
                <a:cubicBezTo>
                  <a:pt x="126" y="137"/>
                  <a:pt x="125" y="137"/>
                  <a:pt x="125" y="136"/>
                </a:cubicBezTo>
                <a:cubicBezTo>
                  <a:pt x="123" y="135"/>
                  <a:pt x="120" y="133"/>
                  <a:pt x="118" y="131"/>
                </a:cubicBezTo>
                <a:cubicBezTo>
                  <a:pt x="115" y="129"/>
                  <a:pt x="111" y="129"/>
                  <a:pt x="109" y="130"/>
                </a:cubicBezTo>
                <a:cubicBezTo>
                  <a:pt x="104" y="133"/>
                  <a:pt x="100" y="134"/>
                  <a:pt x="95" y="136"/>
                </a:cubicBezTo>
                <a:cubicBezTo>
                  <a:pt x="92" y="137"/>
                  <a:pt x="90" y="139"/>
                  <a:pt x="89" y="143"/>
                </a:cubicBezTo>
                <a:cubicBezTo>
                  <a:pt x="89" y="146"/>
                  <a:pt x="89" y="149"/>
                  <a:pt x="88" y="152"/>
                </a:cubicBezTo>
                <a:cubicBezTo>
                  <a:pt x="88" y="152"/>
                  <a:pt x="88" y="153"/>
                  <a:pt x="87" y="153"/>
                </a:cubicBezTo>
                <a:cubicBezTo>
                  <a:pt x="73" y="153"/>
                  <a:pt x="73" y="153"/>
                  <a:pt x="73" y="153"/>
                </a:cubicBezTo>
                <a:cubicBezTo>
                  <a:pt x="72" y="153"/>
                  <a:pt x="72" y="152"/>
                  <a:pt x="72" y="152"/>
                </a:cubicBezTo>
                <a:cubicBezTo>
                  <a:pt x="71" y="149"/>
                  <a:pt x="71" y="146"/>
                  <a:pt x="71" y="143"/>
                </a:cubicBezTo>
                <a:cubicBezTo>
                  <a:pt x="70" y="139"/>
                  <a:pt x="68" y="137"/>
                  <a:pt x="65" y="136"/>
                </a:cubicBezTo>
                <a:cubicBezTo>
                  <a:pt x="60" y="134"/>
                  <a:pt x="56" y="133"/>
                  <a:pt x="52" y="130"/>
                </a:cubicBezTo>
                <a:cubicBezTo>
                  <a:pt x="50" y="130"/>
                  <a:pt x="49" y="129"/>
                  <a:pt x="47" y="129"/>
                </a:cubicBezTo>
                <a:cubicBezTo>
                  <a:pt x="46" y="129"/>
                  <a:pt x="44" y="130"/>
                  <a:pt x="42" y="131"/>
                </a:cubicBezTo>
                <a:cubicBezTo>
                  <a:pt x="40" y="133"/>
                  <a:pt x="37" y="135"/>
                  <a:pt x="35" y="136"/>
                </a:cubicBezTo>
                <a:cubicBezTo>
                  <a:pt x="35" y="137"/>
                  <a:pt x="34" y="137"/>
                  <a:pt x="34" y="136"/>
                </a:cubicBezTo>
                <a:cubicBezTo>
                  <a:pt x="24" y="126"/>
                  <a:pt x="24" y="126"/>
                  <a:pt x="24" y="126"/>
                </a:cubicBezTo>
                <a:cubicBezTo>
                  <a:pt x="23" y="126"/>
                  <a:pt x="23" y="125"/>
                  <a:pt x="24" y="125"/>
                </a:cubicBezTo>
                <a:cubicBezTo>
                  <a:pt x="25" y="123"/>
                  <a:pt x="27" y="120"/>
                  <a:pt x="29" y="118"/>
                </a:cubicBezTo>
                <a:cubicBezTo>
                  <a:pt x="31" y="115"/>
                  <a:pt x="31" y="111"/>
                  <a:pt x="30" y="109"/>
                </a:cubicBezTo>
                <a:cubicBezTo>
                  <a:pt x="27" y="104"/>
                  <a:pt x="26" y="100"/>
                  <a:pt x="24" y="95"/>
                </a:cubicBezTo>
                <a:cubicBezTo>
                  <a:pt x="23" y="92"/>
                  <a:pt x="21" y="90"/>
                  <a:pt x="17" y="89"/>
                </a:cubicBezTo>
                <a:cubicBezTo>
                  <a:pt x="14" y="89"/>
                  <a:pt x="11" y="89"/>
                  <a:pt x="8" y="88"/>
                </a:cubicBezTo>
                <a:cubicBezTo>
                  <a:pt x="8" y="88"/>
                  <a:pt x="7" y="88"/>
                  <a:pt x="7" y="87"/>
                </a:cubicBezTo>
                <a:cubicBezTo>
                  <a:pt x="7" y="73"/>
                  <a:pt x="7" y="73"/>
                  <a:pt x="7" y="73"/>
                </a:cubicBezTo>
                <a:cubicBezTo>
                  <a:pt x="7" y="72"/>
                  <a:pt x="8" y="72"/>
                  <a:pt x="8" y="72"/>
                </a:cubicBezTo>
                <a:cubicBezTo>
                  <a:pt x="11" y="71"/>
                  <a:pt x="14" y="71"/>
                  <a:pt x="17" y="71"/>
                </a:cubicBezTo>
                <a:cubicBezTo>
                  <a:pt x="21" y="70"/>
                  <a:pt x="23" y="68"/>
                  <a:pt x="24" y="65"/>
                </a:cubicBezTo>
                <a:cubicBezTo>
                  <a:pt x="26" y="60"/>
                  <a:pt x="27" y="56"/>
                  <a:pt x="30" y="52"/>
                </a:cubicBezTo>
                <a:cubicBezTo>
                  <a:pt x="31" y="49"/>
                  <a:pt x="31" y="45"/>
                  <a:pt x="29" y="42"/>
                </a:cubicBezTo>
                <a:cubicBezTo>
                  <a:pt x="27" y="40"/>
                  <a:pt x="25" y="37"/>
                  <a:pt x="24" y="35"/>
                </a:cubicBezTo>
                <a:cubicBezTo>
                  <a:pt x="23" y="35"/>
                  <a:pt x="23" y="34"/>
                  <a:pt x="24" y="34"/>
                </a:cubicBezTo>
                <a:cubicBezTo>
                  <a:pt x="34" y="24"/>
                  <a:pt x="34" y="24"/>
                  <a:pt x="34" y="24"/>
                </a:cubicBezTo>
                <a:cubicBezTo>
                  <a:pt x="34" y="23"/>
                  <a:pt x="35" y="23"/>
                  <a:pt x="35" y="24"/>
                </a:cubicBezTo>
                <a:cubicBezTo>
                  <a:pt x="37" y="25"/>
                  <a:pt x="40" y="27"/>
                  <a:pt x="42" y="29"/>
                </a:cubicBezTo>
                <a:cubicBezTo>
                  <a:pt x="45" y="31"/>
                  <a:pt x="49" y="31"/>
                  <a:pt x="52" y="30"/>
                </a:cubicBezTo>
                <a:cubicBezTo>
                  <a:pt x="56" y="27"/>
                  <a:pt x="60" y="26"/>
                  <a:pt x="65" y="24"/>
                </a:cubicBezTo>
                <a:cubicBezTo>
                  <a:pt x="68" y="23"/>
                  <a:pt x="70" y="21"/>
                  <a:pt x="71" y="17"/>
                </a:cubicBezTo>
                <a:cubicBezTo>
                  <a:pt x="71" y="14"/>
                  <a:pt x="71" y="11"/>
                  <a:pt x="72" y="8"/>
                </a:cubicBezTo>
                <a:cubicBezTo>
                  <a:pt x="72" y="8"/>
                  <a:pt x="72" y="7"/>
                  <a:pt x="73" y="7"/>
                </a:cubicBezTo>
                <a:cubicBezTo>
                  <a:pt x="87" y="7"/>
                  <a:pt x="87" y="7"/>
                  <a:pt x="87" y="7"/>
                </a:cubicBezTo>
                <a:cubicBezTo>
                  <a:pt x="88" y="7"/>
                  <a:pt x="88" y="8"/>
                  <a:pt x="88" y="8"/>
                </a:cubicBezTo>
                <a:cubicBezTo>
                  <a:pt x="89" y="11"/>
                  <a:pt x="89" y="14"/>
                  <a:pt x="89" y="17"/>
                </a:cubicBezTo>
                <a:cubicBezTo>
                  <a:pt x="90" y="21"/>
                  <a:pt x="92" y="23"/>
                  <a:pt x="95" y="24"/>
                </a:cubicBezTo>
                <a:cubicBezTo>
                  <a:pt x="100" y="26"/>
                  <a:pt x="104" y="27"/>
                  <a:pt x="109" y="30"/>
                </a:cubicBezTo>
                <a:cubicBezTo>
                  <a:pt x="111" y="31"/>
                  <a:pt x="115" y="31"/>
                  <a:pt x="118" y="29"/>
                </a:cubicBezTo>
                <a:cubicBezTo>
                  <a:pt x="120" y="27"/>
                  <a:pt x="123" y="25"/>
                  <a:pt x="125" y="24"/>
                </a:cubicBezTo>
                <a:cubicBezTo>
                  <a:pt x="125" y="23"/>
                  <a:pt x="126" y="23"/>
                  <a:pt x="126" y="24"/>
                </a:cubicBezTo>
                <a:cubicBezTo>
                  <a:pt x="136" y="34"/>
                  <a:pt x="136" y="34"/>
                  <a:pt x="136" y="34"/>
                </a:cubicBezTo>
                <a:cubicBezTo>
                  <a:pt x="137" y="34"/>
                  <a:pt x="137" y="35"/>
                  <a:pt x="136" y="35"/>
                </a:cubicBezTo>
                <a:cubicBezTo>
                  <a:pt x="135" y="37"/>
                  <a:pt x="133" y="40"/>
                  <a:pt x="131" y="42"/>
                </a:cubicBezTo>
                <a:cubicBezTo>
                  <a:pt x="129" y="45"/>
                  <a:pt x="129" y="49"/>
                  <a:pt x="130" y="52"/>
                </a:cubicBezTo>
                <a:cubicBezTo>
                  <a:pt x="133" y="56"/>
                  <a:pt x="134" y="60"/>
                  <a:pt x="136" y="65"/>
                </a:cubicBezTo>
                <a:cubicBezTo>
                  <a:pt x="137" y="68"/>
                  <a:pt x="139" y="70"/>
                  <a:pt x="143" y="71"/>
                </a:cubicBezTo>
                <a:cubicBezTo>
                  <a:pt x="146" y="71"/>
                  <a:pt x="149" y="71"/>
                  <a:pt x="152" y="72"/>
                </a:cubicBezTo>
                <a:cubicBezTo>
                  <a:pt x="152" y="72"/>
                  <a:pt x="153" y="72"/>
                  <a:pt x="153" y="73"/>
                </a:cubicBezTo>
                <a:cubicBezTo>
                  <a:pt x="153" y="87"/>
                  <a:pt x="153" y="87"/>
                  <a:pt x="153" y="87"/>
                </a:cubicBezTo>
                <a:close/>
                <a:moveTo>
                  <a:pt x="80" y="45"/>
                </a:moveTo>
                <a:cubicBezTo>
                  <a:pt x="61" y="45"/>
                  <a:pt x="45" y="61"/>
                  <a:pt x="45" y="80"/>
                </a:cubicBezTo>
                <a:cubicBezTo>
                  <a:pt x="45" y="99"/>
                  <a:pt x="61" y="115"/>
                  <a:pt x="80" y="115"/>
                </a:cubicBezTo>
                <a:cubicBezTo>
                  <a:pt x="99" y="115"/>
                  <a:pt x="115" y="99"/>
                  <a:pt x="115" y="80"/>
                </a:cubicBezTo>
                <a:cubicBezTo>
                  <a:pt x="115" y="61"/>
                  <a:pt x="99" y="45"/>
                  <a:pt x="80" y="45"/>
                </a:cubicBezTo>
                <a:close/>
                <a:moveTo>
                  <a:pt x="80" y="107"/>
                </a:moveTo>
                <a:cubicBezTo>
                  <a:pt x="65" y="107"/>
                  <a:pt x="53" y="95"/>
                  <a:pt x="53" y="80"/>
                </a:cubicBezTo>
                <a:cubicBezTo>
                  <a:pt x="53" y="65"/>
                  <a:pt x="65" y="53"/>
                  <a:pt x="80" y="53"/>
                </a:cubicBezTo>
                <a:cubicBezTo>
                  <a:pt x="95" y="53"/>
                  <a:pt x="107" y="65"/>
                  <a:pt x="107" y="80"/>
                </a:cubicBezTo>
                <a:cubicBezTo>
                  <a:pt x="107" y="95"/>
                  <a:pt x="95" y="107"/>
                  <a:pt x="80" y="10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2" name="Freeform 142">
            <a:extLst>
              <a:ext uri="{FF2B5EF4-FFF2-40B4-BE49-F238E27FC236}">
                <a16:creationId xmlns:a16="http://schemas.microsoft.com/office/drawing/2014/main" xmlns="" id="{B0F447B4-E631-4323-A0D0-13ABF969E29E}"/>
              </a:ext>
            </a:extLst>
          </p:cNvPr>
          <p:cNvSpPr>
            <a:spLocks noEditPoints="1"/>
          </p:cNvSpPr>
          <p:nvPr/>
        </p:nvSpPr>
        <p:spPr bwMode="auto">
          <a:xfrm>
            <a:off x="9169400" y="417513"/>
            <a:ext cx="546100" cy="457200"/>
          </a:xfrm>
          <a:custGeom>
            <a:avLst/>
            <a:gdLst>
              <a:gd name="T0" fmla="*/ 57 w 160"/>
              <a:gd name="T1" fmla="*/ 14 h 133"/>
              <a:gd name="T2" fmla="*/ 47 w 160"/>
              <a:gd name="T3" fmla="*/ 0 h 133"/>
              <a:gd name="T4" fmla="*/ 20 w 160"/>
              <a:gd name="T5" fmla="*/ 10 h 133"/>
              <a:gd name="T6" fmla="*/ 4 w 160"/>
              <a:gd name="T7" fmla="*/ 14 h 133"/>
              <a:gd name="T8" fmla="*/ 4 w 160"/>
              <a:gd name="T9" fmla="*/ 23 h 133"/>
              <a:gd name="T10" fmla="*/ 20 w 160"/>
              <a:gd name="T11" fmla="*/ 26 h 133"/>
              <a:gd name="T12" fmla="*/ 47 w 160"/>
              <a:gd name="T13" fmla="*/ 37 h 133"/>
              <a:gd name="T14" fmla="*/ 57 w 160"/>
              <a:gd name="T15" fmla="*/ 23 h 133"/>
              <a:gd name="T16" fmla="*/ 160 w 160"/>
              <a:gd name="T17" fmla="*/ 18 h 133"/>
              <a:gd name="T18" fmla="*/ 49 w 160"/>
              <a:gd name="T19" fmla="*/ 26 h 133"/>
              <a:gd name="T20" fmla="*/ 31 w 160"/>
              <a:gd name="T21" fmla="*/ 29 h 133"/>
              <a:gd name="T22" fmla="*/ 29 w 160"/>
              <a:gd name="T23" fmla="*/ 10 h 133"/>
              <a:gd name="T24" fmla="*/ 47 w 160"/>
              <a:gd name="T25" fmla="*/ 8 h 133"/>
              <a:gd name="T26" fmla="*/ 49 w 160"/>
              <a:gd name="T27" fmla="*/ 26 h 133"/>
              <a:gd name="T28" fmla="*/ 140 w 160"/>
              <a:gd name="T29" fmla="*/ 60 h 133"/>
              <a:gd name="T30" fmla="*/ 129 w 160"/>
              <a:gd name="T31" fmla="*/ 46 h 133"/>
              <a:gd name="T32" fmla="*/ 103 w 160"/>
              <a:gd name="T33" fmla="*/ 57 h 133"/>
              <a:gd name="T34" fmla="*/ 4 w 160"/>
              <a:gd name="T35" fmla="*/ 60 h 133"/>
              <a:gd name="T36" fmla="*/ 4 w 160"/>
              <a:gd name="T37" fmla="*/ 69 h 133"/>
              <a:gd name="T38" fmla="*/ 103 w 160"/>
              <a:gd name="T39" fmla="*/ 73 h 133"/>
              <a:gd name="T40" fmla="*/ 129 w 160"/>
              <a:gd name="T41" fmla="*/ 83 h 133"/>
              <a:gd name="T42" fmla="*/ 140 w 160"/>
              <a:gd name="T43" fmla="*/ 69 h 133"/>
              <a:gd name="T44" fmla="*/ 160 w 160"/>
              <a:gd name="T45" fmla="*/ 65 h 133"/>
              <a:gd name="T46" fmla="*/ 131 w 160"/>
              <a:gd name="T47" fmla="*/ 73 h 133"/>
              <a:gd name="T48" fmla="*/ 113 w 160"/>
              <a:gd name="T49" fmla="*/ 75 h 133"/>
              <a:gd name="T50" fmla="*/ 111 w 160"/>
              <a:gd name="T51" fmla="*/ 57 h 133"/>
              <a:gd name="T52" fmla="*/ 129 w 160"/>
              <a:gd name="T53" fmla="*/ 55 h 133"/>
              <a:gd name="T54" fmla="*/ 131 w 160"/>
              <a:gd name="T55" fmla="*/ 73 h 133"/>
              <a:gd name="T56" fmla="*/ 86 w 160"/>
              <a:gd name="T57" fmla="*/ 110 h 133"/>
              <a:gd name="T58" fmla="*/ 76 w 160"/>
              <a:gd name="T59" fmla="*/ 96 h 133"/>
              <a:gd name="T60" fmla="*/ 50 w 160"/>
              <a:gd name="T61" fmla="*/ 106 h 133"/>
              <a:gd name="T62" fmla="*/ 4 w 160"/>
              <a:gd name="T63" fmla="*/ 110 h 133"/>
              <a:gd name="T64" fmla="*/ 4 w 160"/>
              <a:gd name="T65" fmla="*/ 118 h 133"/>
              <a:gd name="T66" fmla="*/ 50 w 160"/>
              <a:gd name="T67" fmla="*/ 122 h 133"/>
              <a:gd name="T68" fmla="*/ 76 w 160"/>
              <a:gd name="T69" fmla="*/ 133 h 133"/>
              <a:gd name="T70" fmla="*/ 86 w 160"/>
              <a:gd name="T71" fmla="*/ 118 h 133"/>
              <a:gd name="T72" fmla="*/ 160 w 160"/>
              <a:gd name="T73" fmla="*/ 114 h 133"/>
              <a:gd name="T74" fmla="*/ 78 w 160"/>
              <a:gd name="T75" fmla="*/ 122 h 133"/>
              <a:gd name="T76" fmla="*/ 60 w 160"/>
              <a:gd name="T77" fmla="*/ 124 h 133"/>
              <a:gd name="T78" fmla="*/ 58 w 160"/>
              <a:gd name="T79" fmla="*/ 106 h 133"/>
              <a:gd name="T80" fmla="*/ 76 w 160"/>
              <a:gd name="T81" fmla="*/ 104 h 133"/>
              <a:gd name="T82" fmla="*/ 78 w 160"/>
              <a:gd name="T83" fmla="*/ 122 h 1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60" h="133">
                <a:moveTo>
                  <a:pt x="156" y="14"/>
                </a:moveTo>
                <a:cubicBezTo>
                  <a:pt x="57" y="14"/>
                  <a:pt x="57" y="14"/>
                  <a:pt x="57" y="14"/>
                </a:cubicBezTo>
                <a:cubicBezTo>
                  <a:pt x="57" y="10"/>
                  <a:pt x="57" y="10"/>
                  <a:pt x="57" y="10"/>
                </a:cubicBezTo>
                <a:cubicBezTo>
                  <a:pt x="57" y="5"/>
                  <a:pt x="53" y="0"/>
                  <a:pt x="47" y="0"/>
                </a:cubicBezTo>
                <a:cubicBezTo>
                  <a:pt x="31" y="0"/>
                  <a:pt x="31" y="0"/>
                  <a:pt x="31" y="0"/>
                </a:cubicBezTo>
                <a:cubicBezTo>
                  <a:pt x="25" y="0"/>
                  <a:pt x="20" y="5"/>
                  <a:pt x="20" y="10"/>
                </a:cubicBezTo>
                <a:cubicBezTo>
                  <a:pt x="20" y="14"/>
                  <a:pt x="20" y="14"/>
                  <a:pt x="20" y="14"/>
                </a:cubicBezTo>
                <a:cubicBezTo>
                  <a:pt x="4" y="14"/>
                  <a:pt x="4" y="14"/>
                  <a:pt x="4" y="14"/>
                </a:cubicBezTo>
                <a:cubicBezTo>
                  <a:pt x="2" y="14"/>
                  <a:pt x="0" y="16"/>
                  <a:pt x="0" y="18"/>
                </a:cubicBezTo>
                <a:cubicBezTo>
                  <a:pt x="0" y="21"/>
                  <a:pt x="2" y="23"/>
                  <a:pt x="4" y="23"/>
                </a:cubicBezTo>
                <a:cubicBezTo>
                  <a:pt x="20" y="23"/>
                  <a:pt x="20" y="23"/>
                  <a:pt x="20" y="23"/>
                </a:cubicBezTo>
                <a:cubicBezTo>
                  <a:pt x="20" y="26"/>
                  <a:pt x="20" y="26"/>
                  <a:pt x="20" y="26"/>
                </a:cubicBezTo>
                <a:cubicBezTo>
                  <a:pt x="20" y="32"/>
                  <a:pt x="25" y="37"/>
                  <a:pt x="31" y="37"/>
                </a:cubicBezTo>
                <a:cubicBezTo>
                  <a:pt x="47" y="37"/>
                  <a:pt x="47" y="37"/>
                  <a:pt x="47" y="37"/>
                </a:cubicBezTo>
                <a:cubicBezTo>
                  <a:pt x="53" y="37"/>
                  <a:pt x="57" y="32"/>
                  <a:pt x="57" y="26"/>
                </a:cubicBezTo>
                <a:cubicBezTo>
                  <a:pt x="57" y="23"/>
                  <a:pt x="57" y="23"/>
                  <a:pt x="57" y="23"/>
                </a:cubicBezTo>
                <a:cubicBezTo>
                  <a:pt x="156" y="23"/>
                  <a:pt x="156" y="23"/>
                  <a:pt x="156" y="23"/>
                </a:cubicBezTo>
                <a:cubicBezTo>
                  <a:pt x="158" y="23"/>
                  <a:pt x="160" y="21"/>
                  <a:pt x="160" y="18"/>
                </a:cubicBezTo>
                <a:cubicBezTo>
                  <a:pt x="160" y="16"/>
                  <a:pt x="158" y="14"/>
                  <a:pt x="156" y="14"/>
                </a:cubicBezTo>
                <a:close/>
                <a:moveTo>
                  <a:pt x="49" y="26"/>
                </a:moveTo>
                <a:cubicBezTo>
                  <a:pt x="49" y="28"/>
                  <a:pt x="48" y="29"/>
                  <a:pt x="47" y="29"/>
                </a:cubicBezTo>
                <a:cubicBezTo>
                  <a:pt x="31" y="29"/>
                  <a:pt x="31" y="29"/>
                  <a:pt x="31" y="29"/>
                </a:cubicBezTo>
                <a:cubicBezTo>
                  <a:pt x="30" y="29"/>
                  <a:pt x="29" y="28"/>
                  <a:pt x="29" y="26"/>
                </a:cubicBezTo>
                <a:cubicBezTo>
                  <a:pt x="29" y="10"/>
                  <a:pt x="29" y="10"/>
                  <a:pt x="29" y="10"/>
                </a:cubicBezTo>
                <a:cubicBezTo>
                  <a:pt x="29" y="9"/>
                  <a:pt x="30" y="8"/>
                  <a:pt x="31" y="8"/>
                </a:cubicBezTo>
                <a:cubicBezTo>
                  <a:pt x="47" y="8"/>
                  <a:pt x="47" y="8"/>
                  <a:pt x="47" y="8"/>
                </a:cubicBezTo>
                <a:cubicBezTo>
                  <a:pt x="48" y="8"/>
                  <a:pt x="49" y="9"/>
                  <a:pt x="49" y="10"/>
                </a:cubicBezTo>
                <a:lnTo>
                  <a:pt x="49" y="26"/>
                </a:lnTo>
                <a:close/>
                <a:moveTo>
                  <a:pt x="156" y="60"/>
                </a:moveTo>
                <a:cubicBezTo>
                  <a:pt x="140" y="60"/>
                  <a:pt x="140" y="60"/>
                  <a:pt x="140" y="60"/>
                </a:cubicBezTo>
                <a:cubicBezTo>
                  <a:pt x="140" y="57"/>
                  <a:pt x="140" y="57"/>
                  <a:pt x="140" y="57"/>
                </a:cubicBezTo>
                <a:cubicBezTo>
                  <a:pt x="140" y="51"/>
                  <a:pt x="135" y="46"/>
                  <a:pt x="129" y="46"/>
                </a:cubicBezTo>
                <a:cubicBezTo>
                  <a:pt x="113" y="46"/>
                  <a:pt x="113" y="46"/>
                  <a:pt x="113" y="46"/>
                </a:cubicBezTo>
                <a:cubicBezTo>
                  <a:pt x="107" y="46"/>
                  <a:pt x="103" y="51"/>
                  <a:pt x="103" y="57"/>
                </a:cubicBezTo>
                <a:cubicBezTo>
                  <a:pt x="103" y="60"/>
                  <a:pt x="103" y="60"/>
                  <a:pt x="103" y="60"/>
                </a:cubicBezTo>
                <a:cubicBezTo>
                  <a:pt x="4" y="60"/>
                  <a:pt x="4" y="60"/>
                  <a:pt x="4" y="60"/>
                </a:cubicBezTo>
                <a:cubicBezTo>
                  <a:pt x="2" y="60"/>
                  <a:pt x="0" y="62"/>
                  <a:pt x="0" y="65"/>
                </a:cubicBezTo>
                <a:cubicBezTo>
                  <a:pt x="0" y="67"/>
                  <a:pt x="2" y="69"/>
                  <a:pt x="4" y="69"/>
                </a:cubicBezTo>
                <a:cubicBezTo>
                  <a:pt x="103" y="69"/>
                  <a:pt x="103" y="69"/>
                  <a:pt x="103" y="69"/>
                </a:cubicBezTo>
                <a:cubicBezTo>
                  <a:pt x="103" y="73"/>
                  <a:pt x="103" y="73"/>
                  <a:pt x="103" y="73"/>
                </a:cubicBezTo>
                <a:cubicBezTo>
                  <a:pt x="103" y="78"/>
                  <a:pt x="107" y="83"/>
                  <a:pt x="113" y="83"/>
                </a:cubicBezTo>
                <a:cubicBezTo>
                  <a:pt x="129" y="83"/>
                  <a:pt x="129" y="83"/>
                  <a:pt x="129" y="83"/>
                </a:cubicBezTo>
                <a:cubicBezTo>
                  <a:pt x="135" y="83"/>
                  <a:pt x="140" y="78"/>
                  <a:pt x="140" y="73"/>
                </a:cubicBezTo>
                <a:cubicBezTo>
                  <a:pt x="140" y="69"/>
                  <a:pt x="140" y="69"/>
                  <a:pt x="140" y="69"/>
                </a:cubicBezTo>
                <a:cubicBezTo>
                  <a:pt x="156" y="69"/>
                  <a:pt x="156" y="69"/>
                  <a:pt x="156" y="69"/>
                </a:cubicBezTo>
                <a:cubicBezTo>
                  <a:pt x="158" y="69"/>
                  <a:pt x="160" y="67"/>
                  <a:pt x="160" y="65"/>
                </a:cubicBezTo>
                <a:cubicBezTo>
                  <a:pt x="160" y="62"/>
                  <a:pt x="158" y="60"/>
                  <a:pt x="156" y="60"/>
                </a:cubicBezTo>
                <a:close/>
                <a:moveTo>
                  <a:pt x="131" y="73"/>
                </a:moveTo>
                <a:cubicBezTo>
                  <a:pt x="131" y="74"/>
                  <a:pt x="130" y="75"/>
                  <a:pt x="129" y="75"/>
                </a:cubicBezTo>
                <a:cubicBezTo>
                  <a:pt x="113" y="75"/>
                  <a:pt x="113" y="75"/>
                  <a:pt x="113" y="75"/>
                </a:cubicBezTo>
                <a:cubicBezTo>
                  <a:pt x="112" y="75"/>
                  <a:pt x="111" y="74"/>
                  <a:pt x="111" y="73"/>
                </a:cubicBezTo>
                <a:cubicBezTo>
                  <a:pt x="111" y="57"/>
                  <a:pt x="111" y="57"/>
                  <a:pt x="111" y="57"/>
                </a:cubicBezTo>
                <a:cubicBezTo>
                  <a:pt x="111" y="55"/>
                  <a:pt x="112" y="55"/>
                  <a:pt x="113" y="55"/>
                </a:cubicBezTo>
                <a:cubicBezTo>
                  <a:pt x="129" y="55"/>
                  <a:pt x="129" y="55"/>
                  <a:pt x="129" y="55"/>
                </a:cubicBezTo>
                <a:cubicBezTo>
                  <a:pt x="130" y="55"/>
                  <a:pt x="131" y="55"/>
                  <a:pt x="131" y="57"/>
                </a:cubicBezTo>
                <a:lnTo>
                  <a:pt x="131" y="73"/>
                </a:lnTo>
                <a:close/>
                <a:moveTo>
                  <a:pt x="156" y="110"/>
                </a:moveTo>
                <a:cubicBezTo>
                  <a:pt x="86" y="110"/>
                  <a:pt x="86" y="110"/>
                  <a:pt x="86" y="110"/>
                </a:cubicBezTo>
                <a:cubicBezTo>
                  <a:pt x="86" y="106"/>
                  <a:pt x="86" y="106"/>
                  <a:pt x="86" y="106"/>
                </a:cubicBezTo>
                <a:cubicBezTo>
                  <a:pt x="86" y="100"/>
                  <a:pt x="82" y="96"/>
                  <a:pt x="76" y="96"/>
                </a:cubicBezTo>
                <a:cubicBezTo>
                  <a:pt x="60" y="96"/>
                  <a:pt x="60" y="96"/>
                  <a:pt x="60" y="96"/>
                </a:cubicBezTo>
                <a:cubicBezTo>
                  <a:pt x="54" y="96"/>
                  <a:pt x="50" y="100"/>
                  <a:pt x="50" y="106"/>
                </a:cubicBezTo>
                <a:cubicBezTo>
                  <a:pt x="50" y="110"/>
                  <a:pt x="50" y="110"/>
                  <a:pt x="50" y="110"/>
                </a:cubicBezTo>
                <a:cubicBezTo>
                  <a:pt x="4" y="110"/>
                  <a:pt x="4" y="110"/>
                  <a:pt x="4" y="110"/>
                </a:cubicBezTo>
                <a:cubicBezTo>
                  <a:pt x="2" y="110"/>
                  <a:pt x="0" y="112"/>
                  <a:pt x="0" y="114"/>
                </a:cubicBezTo>
                <a:cubicBezTo>
                  <a:pt x="0" y="117"/>
                  <a:pt x="2" y="118"/>
                  <a:pt x="4" y="118"/>
                </a:cubicBezTo>
                <a:cubicBezTo>
                  <a:pt x="50" y="118"/>
                  <a:pt x="50" y="118"/>
                  <a:pt x="50" y="118"/>
                </a:cubicBezTo>
                <a:cubicBezTo>
                  <a:pt x="50" y="122"/>
                  <a:pt x="50" y="122"/>
                  <a:pt x="50" y="122"/>
                </a:cubicBezTo>
                <a:cubicBezTo>
                  <a:pt x="50" y="128"/>
                  <a:pt x="54" y="133"/>
                  <a:pt x="60" y="133"/>
                </a:cubicBezTo>
                <a:cubicBezTo>
                  <a:pt x="76" y="133"/>
                  <a:pt x="76" y="133"/>
                  <a:pt x="76" y="133"/>
                </a:cubicBezTo>
                <a:cubicBezTo>
                  <a:pt x="82" y="133"/>
                  <a:pt x="86" y="128"/>
                  <a:pt x="86" y="122"/>
                </a:cubicBezTo>
                <a:cubicBezTo>
                  <a:pt x="86" y="118"/>
                  <a:pt x="86" y="118"/>
                  <a:pt x="86" y="118"/>
                </a:cubicBezTo>
                <a:cubicBezTo>
                  <a:pt x="156" y="118"/>
                  <a:pt x="156" y="118"/>
                  <a:pt x="156" y="118"/>
                </a:cubicBezTo>
                <a:cubicBezTo>
                  <a:pt x="158" y="118"/>
                  <a:pt x="160" y="117"/>
                  <a:pt x="160" y="114"/>
                </a:cubicBezTo>
                <a:cubicBezTo>
                  <a:pt x="160" y="112"/>
                  <a:pt x="158" y="110"/>
                  <a:pt x="156" y="110"/>
                </a:cubicBezTo>
                <a:close/>
                <a:moveTo>
                  <a:pt x="78" y="122"/>
                </a:moveTo>
                <a:cubicBezTo>
                  <a:pt x="78" y="123"/>
                  <a:pt x="77" y="124"/>
                  <a:pt x="76" y="124"/>
                </a:cubicBezTo>
                <a:cubicBezTo>
                  <a:pt x="60" y="124"/>
                  <a:pt x="60" y="124"/>
                  <a:pt x="60" y="124"/>
                </a:cubicBezTo>
                <a:cubicBezTo>
                  <a:pt x="59" y="124"/>
                  <a:pt x="58" y="123"/>
                  <a:pt x="58" y="122"/>
                </a:cubicBezTo>
                <a:cubicBezTo>
                  <a:pt x="58" y="106"/>
                  <a:pt x="58" y="106"/>
                  <a:pt x="58" y="106"/>
                </a:cubicBezTo>
                <a:cubicBezTo>
                  <a:pt x="58" y="105"/>
                  <a:pt x="59" y="104"/>
                  <a:pt x="60" y="104"/>
                </a:cubicBezTo>
                <a:cubicBezTo>
                  <a:pt x="76" y="104"/>
                  <a:pt x="76" y="104"/>
                  <a:pt x="76" y="104"/>
                </a:cubicBezTo>
                <a:cubicBezTo>
                  <a:pt x="77" y="104"/>
                  <a:pt x="78" y="105"/>
                  <a:pt x="78" y="106"/>
                </a:cubicBezTo>
                <a:lnTo>
                  <a:pt x="78" y="12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3" name="Freeform 143">
            <a:extLst>
              <a:ext uri="{FF2B5EF4-FFF2-40B4-BE49-F238E27FC236}">
                <a16:creationId xmlns:a16="http://schemas.microsoft.com/office/drawing/2014/main" xmlns="" id="{6D746979-8515-438D-8C81-7C59BC4FC0E3}"/>
              </a:ext>
            </a:extLst>
          </p:cNvPr>
          <p:cNvSpPr>
            <a:spLocks noEditPoints="1"/>
          </p:cNvSpPr>
          <p:nvPr/>
        </p:nvSpPr>
        <p:spPr bwMode="auto">
          <a:xfrm>
            <a:off x="9166225" y="981075"/>
            <a:ext cx="549275" cy="554038"/>
          </a:xfrm>
          <a:custGeom>
            <a:avLst/>
            <a:gdLst>
              <a:gd name="T0" fmla="*/ 104 w 161"/>
              <a:gd name="T1" fmla="*/ 99 h 161"/>
              <a:gd name="T2" fmla="*/ 95 w 161"/>
              <a:gd name="T3" fmla="*/ 78 h 161"/>
              <a:gd name="T4" fmla="*/ 79 w 161"/>
              <a:gd name="T5" fmla="*/ 58 h 161"/>
              <a:gd name="T6" fmla="*/ 49 w 161"/>
              <a:gd name="T7" fmla="*/ 62 h 161"/>
              <a:gd name="T8" fmla="*/ 25 w 161"/>
              <a:gd name="T9" fmla="*/ 66 h 161"/>
              <a:gd name="T10" fmla="*/ 5 w 161"/>
              <a:gd name="T11" fmla="*/ 82 h 161"/>
              <a:gd name="T12" fmla="*/ 9 w 161"/>
              <a:gd name="T13" fmla="*/ 112 h 161"/>
              <a:gd name="T14" fmla="*/ 13 w 161"/>
              <a:gd name="T15" fmla="*/ 136 h 161"/>
              <a:gd name="T16" fmla="*/ 29 w 161"/>
              <a:gd name="T17" fmla="*/ 156 h 161"/>
              <a:gd name="T18" fmla="*/ 49 w 161"/>
              <a:gd name="T19" fmla="*/ 152 h 161"/>
              <a:gd name="T20" fmla="*/ 79 w 161"/>
              <a:gd name="T21" fmla="*/ 156 h 161"/>
              <a:gd name="T22" fmla="*/ 95 w 161"/>
              <a:gd name="T23" fmla="*/ 136 h 161"/>
              <a:gd name="T24" fmla="*/ 96 w 161"/>
              <a:gd name="T25" fmla="*/ 129 h 161"/>
              <a:gd name="T26" fmla="*/ 75 w 161"/>
              <a:gd name="T27" fmla="*/ 144 h 161"/>
              <a:gd name="T28" fmla="*/ 59 w 161"/>
              <a:gd name="T29" fmla="*/ 144 h 161"/>
              <a:gd name="T30" fmla="*/ 32 w 161"/>
              <a:gd name="T31" fmla="*/ 149 h 161"/>
              <a:gd name="T32" fmla="*/ 17 w 161"/>
              <a:gd name="T33" fmla="*/ 128 h 161"/>
              <a:gd name="T34" fmla="*/ 17 w 161"/>
              <a:gd name="T35" fmla="*/ 112 h 161"/>
              <a:gd name="T36" fmla="*/ 12 w 161"/>
              <a:gd name="T37" fmla="*/ 85 h 161"/>
              <a:gd name="T38" fmla="*/ 33 w 161"/>
              <a:gd name="T39" fmla="*/ 70 h 161"/>
              <a:gd name="T40" fmla="*/ 49 w 161"/>
              <a:gd name="T41" fmla="*/ 70 h 161"/>
              <a:gd name="T42" fmla="*/ 76 w 161"/>
              <a:gd name="T43" fmla="*/ 65 h 161"/>
              <a:gd name="T44" fmla="*/ 91 w 161"/>
              <a:gd name="T45" fmla="*/ 86 h 161"/>
              <a:gd name="T46" fmla="*/ 91 w 161"/>
              <a:gd name="T47" fmla="*/ 102 h 161"/>
              <a:gd name="T48" fmla="*/ 96 w 161"/>
              <a:gd name="T49" fmla="*/ 129 h 161"/>
              <a:gd name="T50" fmla="*/ 31 w 161"/>
              <a:gd name="T51" fmla="*/ 116 h 161"/>
              <a:gd name="T52" fmla="*/ 77 w 161"/>
              <a:gd name="T53" fmla="*/ 98 h 161"/>
              <a:gd name="T54" fmla="*/ 47 w 161"/>
              <a:gd name="T55" fmla="*/ 91 h 161"/>
              <a:gd name="T56" fmla="*/ 156 w 161"/>
              <a:gd name="T57" fmla="*/ 32 h 161"/>
              <a:gd name="T58" fmla="*/ 152 w 161"/>
              <a:gd name="T59" fmla="*/ 14 h 161"/>
              <a:gd name="T60" fmla="*/ 130 w 161"/>
              <a:gd name="T61" fmla="*/ 9 h 161"/>
              <a:gd name="T62" fmla="*/ 111 w 161"/>
              <a:gd name="T63" fmla="*/ 5 h 161"/>
              <a:gd name="T64" fmla="*/ 94 w 161"/>
              <a:gd name="T65" fmla="*/ 9 h 161"/>
              <a:gd name="T66" fmla="*/ 88 w 161"/>
              <a:gd name="T67" fmla="*/ 31 h 161"/>
              <a:gd name="T68" fmla="*/ 85 w 161"/>
              <a:gd name="T69" fmla="*/ 50 h 161"/>
              <a:gd name="T70" fmla="*/ 89 w 161"/>
              <a:gd name="T71" fmla="*/ 67 h 161"/>
              <a:gd name="T72" fmla="*/ 111 w 161"/>
              <a:gd name="T73" fmla="*/ 73 h 161"/>
              <a:gd name="T74" fmla="*/ 129 w 161"/>
              <a:gd name="T75" fmla="*/ 76 h 161"/>
              <a:gd name="T76" fmla="*/ 147 w 161"/>
              <a:gd name="T77" fmla="*/ 72 h 161"/>
              <a:gd name="T78" fmla="*/ 152 w 161"/>
              <a:gd name="T79" fmla="*/ 50 h 161"/>
              <a:gd name="T80" fmla="*/ 156 w 161"/>
              <a:gd name="T81" fmla="*/ 32 h 161"/>
              <a:gd name="T82" fmla="*/ 144 w 161"/>
              <a:gd name="T83" fmla="*/ 54 h 161"/>
              <a:gd name="T84" fmla="*/ 140 w 161"/>
              <a:gd name="T85" fmla="*/ 64 h 161"/>
              <a:gd name="T86" fmla="*/ 123 w 161"/>
              <a:gd name="T87" fmla="*/ 74 h 161"/>
              <a:gd name="T88" fmla="*/ 107 w 161"/>
              <a:gd name="T89" fmla="*/ 64 h 161"/>
              <a:gd name="T90" fmla="*/ 97 w 161"/>
              <a:gd name="T91" fmla="*/ 60 h 161"/>
              <a:gd name="T92" fmla="*/ 87 w 161"/>
              <a:gd name="T93" fmla="*/ 43 h 161"/>
              <a:gd name="T94" fmla="*/ 97 w 161"/>
              <a:gd name="T95" fmla="*/ 28 h 161"/>
              <a:gd name="T96" fmla="*/ 101 w 161"/>
              <a:gd name="T97" fmla="*/ 17 h 161"/>
              <a:gd name="T98" fmla="*/ 118 w 161"/>
              <a:gd name="T99" fmla="*/ 7 h 161"/>
              <a:gd name="T100" fmla="*/ 133 w 161"/>
              <a:gd name="T101" fmla="*/ 17 h 161"/>
              <a:gd name="T102" fmla="*/ 144 w 161"/>
              <a:gd name="T103" fmla="*/ 21 h 161"/>
              <a:gd name="T104" fmla="*/ 154 w 161"/>
              <a:gd name="T105" fmla="*/ 38 h 161"/>
              <a:gd name="T106" fmla="*/ 120 w 161"/>
              <a:gd name="T107" fmla="*/ 55 h 161"/>
              <a:gd name="T108" fmla="*/ 112 w 161"/>
              <a:gd name="T109" fmla="*/ 41 h 1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161" h="161">
                <a:moveTo>
                  <a:pt x="104" y="115"/>
                </a:moveTo>
                <a:cubicBezTo>
                  <a:pt x="102" y="114"/>
                  <a:pt x="100" y="113"/>
                  <a:pt x="99" y="112"/>
                </a:cubicBezTo>
                <a:cubicBezTo>
                  <a:pt x="99" y="109"/>
                  <a:pt x="99" y="105"/>
                  <a:pt x="99" y="102"/>
                </a:cubicBezTo>
                <a:cubicBezTo>
                  <a:pt x="100" y="101"/>
                  <a:pt x="102" y="100"/>
                  <a:pt x="104" y="99"/>
                </a:cubicBezTo>
                <a:cubicBezTo>
                  <a:pt x="107" y="97"/>
                  <a:pt x="108" y="94"/>
                  <a:pt x="106" y="90"/>
                </a:cubicBezTo>
                <a:cubicBezTo>
                  <a:pt x="106" y="90"/>
                  <a:pt x="106" y="90"/>
                  <a:pt x="106" y="90"/>
                </a:cubicBezTo>
                <a:cubicBezTo>
                  <a:pt x="103" y="82"/>
                  <a:pt x="103" y="82"/>
                  <a:pt x="103" y="82"/>
                </a:cubicBezTo>
                <a:cubicBezTo>
                  <a:pt x="102" y="79"/>
                  <a:pt x="98" y="77"/>
                  <a:pt x="95" y="78"/>
                </a:cubicBezTo>
                <a:cubicBezTo>
                  <a:pt x="93" y="78"/>
                  <a:pt x="91" y="79"/>
                  <a:pt x="89" y="79"/>
                </a:cubicBezTo>
                <a:cubicBezTo>
                  <a:pt x="87" y="76"/>
                  <a:pt x="85" y="74"/>
                  <a:pt x="82" y="72"/>
                </a:cubicBezTo>
                <a:cubicBezTo>
                  <a:pt x="82" y="70"/>
                  <a:pt x="83" y="68"/>
                  <a:pt x="83" y="66"/>
                </a:cubicBezTo>
                <a:cubicBezTo>
                  <a:pt x="84" y="63"/>
                  <a:pt x="82" y="59"/>
                  <a:pt x="79" y="58"/>
                </a:cubicBezTo>
                <a:cubicBezTo>
                  <a:pt x="71" y="55"/>
                  <a:pt x="71" y="55"/>
                  <a:pt x="71" y="55"/>
                </a:cubicBezTo>
                <a:cubicBezTo>
                  <a:pt x="67" y="53"/>
                  <a:pt x="64" y="54"/>
                  <a:pt x="62" y="57"/>
                </a:cubicBezTo>
                <a:cubicBezTo>
                  <a:pt x="61" y="59"/>
                  <a:pt x="60" y="61"/>
                  <a:pt x="59" y="62"/>
                </a:cubicBezTo>
                <a:cubicBezTo>
                  <a:pt x="56" y="62"/>
                  <a:pt x="52" y="62"/>
                  <a:pt x="49" y="62"/>
                </a:cubicBezTo>
                <a:cubicBezTo>
                  <a:pt x="48" y="61"/>
                  <a:pt x="47" y="59"/>
                  <a:pt x="46" y="57"/>
                </a:cubicBezTo>
                <a:cubicBezTo>
                  <a:pt x="44" y="54"/>
                  <a:pt x="41" y="53"/>
                  <a:pt x="37" y="55"/>
                </a:cubicBezTo>
                <a:cubicBezTo>
                  <a:pt x="29" y="58"/>
                  <a:pt x="29" y="58"/>
                  <a:pt x="29" y="58"/>
                </a:cubicBezTo>
                <a:cubicBezTo>
                  <a:pt x="26" y="59"/>
                  <a:pt x="24" y="63"/>
                  <a:pt x="25" y="66"/>
                </a:cubicBezTo>
                <a:cubicBezTo>
                  <a:pt x="25" y="68"/>
                  <a:pt x="26" y="70"/>
                  <a:pt x="26" y="72"/>
                </a:cubicBezTo>
                <a:cubicBezTo>
                  <a:pt x="23" y="74"/>
                  <a:pt x="21" y="76"/>
                  <a:pt x="19" y="79"/>
                </a:cubicBezTo>
                <a:cubicBezTo>
                  <a:pt x="17" y="79"/>
                  <a:pt x="15" y="78"/>
                  <a:pt x="13" y="78"/>
                </a:cubicBezTo>
                <a:cubicBezTo>
                  <a:pt x="10" y="77"/>
                  <a:pt x="6" y="79"/>
                  <a:pt x="5" y="82"/>
                </a:cubicBezTo>
                <a:cubicBezTo>
                  <a:pt x="2" y="90"/>
                  <a:pt x="2" y="90"/>
                  <a:pt x="2" y="90"/>
                </a:cubicBezTo>
                <a:cubicBezTo>
                  <a:pt x="0" y="94"/>
                  <a:pt x="1" y="97"/>
                  <a:pt x="4" y="99"/>
                </a:cubicBezTo>
                <a:cubicBezTo>
                  <a:pt x="6" y="100"/>
                  <a:pt x="8" y="101"/>
                  <a:pt x="9" y="102"/>
                </a:cubicBezTo>
                <a:cubicBezTo>
                  <a:pt x="9" y="105"/>
                  <a:pt x="9" y="109"/>
                  <a:pt x="9" y="112"/>
                </a:cubicBezTo>
                <a:cubicBezTo>
                  <a:pt x="8" y="113"/>
                  <a:pt x="6" y="114"/>
                  <a:pt x="4" y="115"/>
                </a:cubicBezTo>
                <a:cubicBezTo>
                  <a:pt x="1" y="117"/>
                  <a:pt x="0" y="120"/>
                  <a:pt x="2" y="124"/>
                </a:cubicBezTo>
                <a:cubicBezTo>
                  <a:pt x="5" y="132"/>
                  <a:pt x="5" y="132"/>
                  <a:pt x="5" y="132"/>
                </a:cubicBezTo>
                <a:cubicBezTo>
                  <a:pt x="6" y="135"/>
                  <a:pt x="10" y="137"/>
                  <a:pt x="13" y="136"/>
                </a:cubicBezTo>
                <a:cubicBezTo>
                  <a:pt x="15" y="136"/>
                  <a:pt x="17" y="135"/>
                  <a:pt x="19" y="135"/>
                </a:cubicBezTo>
                <a:cubicBezTo>
                  <a:pt x="21" y="138"/>
                  <a:pt x="23" y="140"/>
                  <a:pt x="26" y="142"/>
                </a:cubicBezTo>
                <a:cubicBezTo>
                  <a:pt x="26" y="144"/>
                  <a:pt x="25" y="146"/>
                  <a:pt x="25" y="148"/>
                </a:cubicBezTo>
                <a:cubicBezTo>
                  <a:pt x="24" y="151"/>
                  <a:pt x="26" y="155"/>
                  <a:pt x="29" y="156"/>
                </a:cubicBezTo>
                <a:cubicBezTo>
                  <a:pt x="37" y="159"/>
                  <a:pt x="37" y="159"/>
                  <a:pt x="37" y="159"/>
                </a:cubicBezTo>
                <a:cubicBezTo>
                  <a:pt x="38" y="160"/>
                  <a:pt x="39" y="160"/>
                  <a:pt x="40" y="160"/>
                </a:cubicBezTo>
                <a:cubicBezTo>
                  <a:pt x="42" y="160"/>
                  <a:pt x="45" y="159"/>
                  <a:pt x="46" y="157"/>
                </a:cubicBezTo>
                <a:cubicBezTo>
                  <a:pt x="47" y="155"/>
                  <a:pt x="48" y="153"/>
                  <a:pt x="49" y="152"/>
                </a:cubicBezTo>
                <a:cubicBezTo>
                  <a:pt x="52" y="152"/>
                  <a:pt x="56" y="152"/>
                  <a:pt x="59" y="152"/>
                </a:cubicBezTo>
                <a:cubicBezTo>
                  <a:pt x="60" y="153"/>
                  <a:pt x="61" y="155"/>
                  <a:pt x="62" y="157"/>
                </a:cubicBezTo>
                <a:cubicBezTo>
                  <a:pt x="64" y="160"/>
                  <a:pt x="67" y="161"/>
                  <a:pt x="71" y="159"/>
                </a:cubicBezTo>
                <a:cubicBezTo>
                  <a:pt x="79" y="156"/>
                  <a:pt x="79" y="156"/>
                  <a:pt x="79" y="156"/>
                </a:cubicBezTo>
                <a:cubicBezTo>
                  <a:pt x="82" y="155"/>
                  <a:pt x="84" y="151"/>
                  <a:pt x="83" y="148"/>
                </a:cubicBezTo>
                <a:cubicBezTo>
                  <a:pt x="83" y="146"/>
                  <a:pt x="82" y="144"/>
                  <a:pt x="82" y="142"/>
                </a:cubicBezTo>
                <a:cubicBezTo>
                  <a:pt x="85" y="140"/>
                  <a:pt x="87" y="138"/>
                  <a:pt x="89" y="135"/>
                </a:cubicBezTo>
                <a:cubicBezTo>
                  <a:pt x="91" y="135"/>
                  <a:pt x="93" y="136"/>
                  <a:pt x="95" y="136"/>
                </a:cubicBezTo>
                <a:cubicBezTo>
                  <a:pt x="98" y="137"/>
                  <a:pt x="102" y="135"/>
                  <a:pt x="103" y="132"/>
                </a:cubicBezTo>
                <a:cubicBezTo>
                  <a:pt x="106" y="124"/>
                  <a:pt x="106" y="124"/>
                  <a:pt x="106" y="124"/>
                </a:cubicBezTo>
                <a:cubicBezTo>
                  <a:pt x="108" y="120"/>
                  <a:pt x="107" y="117"/>
                  <a:pt x="104" y="115"/>
                </a:cubicBezTo>
                <a:close/>
                <a:moveTo>
                  <a:pt x="96" y="129"/>
                </a:moveTo>
                <a:cubicBezTo>
                  <a:pt x="95" y="129"/>
                  <a:pt x="93" y="128"/>
                  <a:pt x="91" y="128"/>
                </a:cubicBezTo>
                <a:cubicBezTo>
                  <a:pt x="88" y="127"/>
                  <a:pt x="85" y="128"/>
                  <a:pt x="84" y="130"/>
                </a:cubicBezTo>
                <a:cubicBezTo>
                  <a:pt x="82" y="133"/>
                  <a:pt x="80" y="135"/>
                  <a:pt x="77" y="137"/>
                </a:cubicBezTo>
                <a:cubicBezTo>
                  <a:pt x="75" y="138"/>
                  <a:pt x="74" y="141"/>
                  <a:pt x="75" y="144"/>
                </a:cubicBezTo>
                <a:cubicBezTo>
                  <a:pt x="75" y="146"/>
                  <a:pt x="76" y="148"/>
                  <a:pt x="76" y="149"/>
                </a:cubicBezTo>
                <a:cubicBezTo>
                  <a:pt x="68" y="153"/>
                  <a:pt x="68" y="153"/>
                  <a:pt x="68" y="153"/>
                </a:cubicBezTo>
                <a:cubicBezTo>
                  <a:pt x="67" y="151"/>
                  <a:pt x="66" y="149"/>
                  <a:pt x="65" y="148"/>
                </a:cubicBezTo>
                <a:cubicBezTo>
                  <a:pt x="64" y="145"/>
                  <a:pt x="61" y="144"/>
                  <a:pt x="59" y="144"/>
                </a:cubicBezTo>
                <a:cubicBezTo>
                  <a:pt x="56" y="145"/>
                  <a:pt x="52" y="145"/>
                  <a:pt x="49" y="144"/>
                </a:cubicBezTo>
                <a:cubicBezTo>
                  <a:pt x="47" y="144"/>
                  <a:pt x="44" y="145"/>
                  <a:pt x="43" y="148"/>
                </a:cubicBezTo>
                <a:cubicBezTo>
                  <a:pt x="42" y="149"/>
                  <a:pt x="41" y="151"/>
                  <a:pt x="40" y="153"/>
                </a:cubicBezTo>
                <a:cubicBezTo>
                  <a:pt x="32" y="149"/>
                  <a:pt x="32" y="149"/>
                  <a:pt x="32" y="149"/>
                </a:cubicBezTo>
                <a:cubicBezTo>
                  <a:pt x="32" y="148"/>
                  <a:pt x="33" y="146"/>
                  <a:pt x="33" y="144"/>
                </a:cubicBezTo>
                <a:cubicBezTo>
                  <a:pt x="34" y="141"/>
                  <a:pt x="33" y="138"/>
                  <a:pt x="31" y="137"/>
                </a:cubicBezTo>
                <a:cubicBezTo>
                  <a:pt x="28" y="135"/>
                  <a:pt x="26" y="133"/>
                  <a:pt x="24" y="130"/>
                </a:cubicBezTo>
                <a:cubicBezTo>
                  <a:pt x="23" y="128"/>
                  <a:pt x="20" y="127"/>
                  <a:pt x="17" y="128"/>
                </a:cubicBezTo>
                <a:cubicBezTo>
                  <a:pt x="15" y="128"/>
                  <a:pt x="13" y="129"/>
                  <a:pt x="12" y="129"/>
                </a:cubicBezTo>
                <a:cubicBezTo>
                  <a:pt x="8" y="121"/>
                  <a:pt x="8" y="121"/>
                  <a:pt x="8" y="121"/>
                </a:cubicBezTo>
                <a:cubicBezTo>
                  <a:pt x="10" y="120"/>
                  <a:pt x="12" y="119"/>
                  <a:pt x="13" y="118"/>
                </a:cubicBezTo>
                <a:cubicBezTo>
                  <a:pt x="16" y="117"/>
                  <a:pt x="17" y="114"/>
                  <a:pt x="17" y="112"/>
                </a:cubicBezTo>
                <a:cubicBezTo>
                  <a:pt x="16" y="109"/>
                  <a:pt x="16" y="105"/>
                  <a:pt x="17" y="102"/>
                </a:cubicBezTo>
                <a:cubicBezTo>
                  <a:pt x="17" y="100"/>
                  <a:pt x="16" y="97"/>
                  <a:pt x="13" y="96"/>
                </a:cubicBezTo>
                <a:cubicBezTo>
                  <a:pt x="12" y="95"/>
                  <a:pt x="10" y="94"/>
                  <a:pt x="8" y="93"/>
                </a:cubicBezTo>
                <a:cubicBezTo>
                  <a:pt x="12" y="85"/>
                  <a:pt x="12" y="85"/>
                  <a:pt x="12" y="85"/>
                </a:cubicBezTo>
                <a:cubicBezTo>
                  <a:pt x="13" y="85"/>
                  <a:pt x="15" y="86"/>
                  <a:pt x="17" y="86"/>
                </a:cubicBezTo>
                <a:cubicBezTo>
                  <a:pt x="20" y="87"/>
                  <a:pt x="23" y="86"/>
                  <a:pt x="24" y="84"/>
                </a:cubicBezTo>
                <a:cubicBezTo>
                  <a:pt x="26" y="81"/>
                  <a:pt x="28" y="79"/>
                  <a:pt x="31" y="77"/>
                </a:cubicBezTo>
                <a:cubicBezTo>
                  <a:pt x="33" y="76"/>
                  <a:pt x="34" y="73"/>
                  <a:pt x="33" y="70"/>
                </a:cubicBezTo>
                <a:cubicBezTo>
                  <a:pt x="33" y="68"/>
                  <a:pt x="32" y="66"/>
                  <a:pt x="32" y="65"/>
                </a:cubicBezTo>
                <a:cubicBezTo>
                  <a:pt x="40" y="61"/>
                  <a:pt x="40" y="61"/>
                  <a:pt x="40" y="61"/>
                </a:cubicBezTo>
                <a:cubicBezTo>
                  <a:pt x="41" y="63"/>
                  <a:pt x="42" y="65"/>
                  <a:pt x="43" y="66"/>
                </a:cubicBezTo>
                <a:cubicBezTo>
                  <a:pt x="44" y="69"/>
                  <a:pt x="47" y="70"/>
                  <a:pt x="49" y="70"/>
                </a:cubicBezTo>
                <a:cubicBezTo>
                  <a:pt x="52" y="69"/>
                  <a:pt x="56" y="69"/>
                  <a:pt x="59" y="70"/>
                </a:cubicBezTo>
                <a:cubicBezTo>
                  <a:pt x="61" y="70"/>
                  <a:pt x="64" y="69"/>
                  <a:pt x="65" y="66"/>
                </a:cubicBezTo>
                <a:cubicBezTo>
                  <a:pt x="66" y="65"/>
                  <a:pt x="67" y="63"/>
                  <a:pt x="68" y="61"/>
                </a:cubicBezTo>
                <a:cubicBezTo>
                  <a:pt x="76" y="65"/>
                  <a:pt x="76" y="65"/>
                  <a:pt x="76" y="65"/>
                </a:cubicBezTo>
                <a:cubicBezTo>
                  <a:pt x="76" y="66"/>
                  <a:pt x="75" y="68"/>
                  <a:pt x="75" y="70"/>
                </a:cubicBezTo>
                <a:cubicBezTo>
                  <a:pt x="74" y="73"/>
                  <a:pt x="75" y="76"/>
                  <a:pt x="77" y="77"/>
                </a:cubicBezTo>
                <a:cubicBezTo>
                  <a:pt x="80" y="79"/>
                  <a:pt x="82" y="81"/>
                  <a:pt x="84" y="84"/>
                </a:cubicBezTo>
                <a:cubicBezTo>
                  <a:pt x="85" y="86"/>
                  <a:pt x="88" y="87"/>
                  <a:pt x="91" y="86"/>
                </a:cubicBezTo>
                <a:cubicBezTo>
                  <a:pt x="93" y="86"/>
                  <a:pt x="95" y="85"/>
                  <a:pt x="96" y="85"/>
                </a:cubicBezTo>
                <a:cubicBezTo>
                  <a:pt x="100" y="93"/>
                  <a:pt x="100" y="93"/>
                  <a:pt x="100" y="93"/>
                </a:cubicBezTo>
                <a:cubicBezTo>
                  <a:pt x="98" y="94"/>
                  <a:pt x="96" y="95"/>
                  <a:pt x="95" y="96"/>
                </a:cubicBezTo>
                <a:cubicBezTo>
                  <a:pt x="92" y="97"/>
                  <a:pt x="91" y="100"/>
                  <a:pt x="91" y="102"/>
                </a:cubicBezTo>
                <a:cubicBezTo>
                  <a:pt x="92" y="105"/>
                  <a:pt x="92" y="109"/>
                  <a:pt x="91" y="112"/>
                </a:cubicBezTo>
                <a:cubicBezTo>
                  <a:pt x="91" y="114"/>
                  <a:pt x="92" y="117"/>
                  <a:pt x="95" y="118"/>
                </a:cubicBezTo>
                <a:cubicBezTo>
                  <a:pt x="96" y="119"/>
                  <a:pt x="98" y="120"/>
                  <a:pt x="100" y="121"/>
                </a:cubicBezTo>
                <a:lnTo>
                  <a:pt x="96" y="129"/>
                </a:lnTo>
                <a:close/>
                <a:moveTo>
                  <a:pt x="77" y="98"/>
                </a:moveTo>
                <a:cubicBezTo>
                  <a:pt x="77" y="98"/>
                  <a:pt x="77" y="98"/>
                  <a:pt x="77" y="98"/>
                </a:cubicBezTo>
                <a:cubicBezTo>
                  <a:pt x="71" y="85"/>
                  <a:pt x="57" y="79"/>
                  <a:pt x="45" y="84"/>
                </a:cubicBezTo>
                <a:cubicBezTo>
                  <a:pt x="32" y="90"/>
                  <a:pt x="26" y="104"/>
                  <a:pt x="31" y="116"/>
                </a:cubicBezTo>
                <a:cubicBezTo>
                  <a:pt x="34" y="122"/>
                  <a:pt x="39" y="127"/>
                  <a:pt x="45" y="130"/>
                </a:cubicBezTo>
                <a:cubicBezTo>
                  <a:pt x="48" y="131"/>
                  <a:pt x="51" y="131"/>
                  <a:pt x="54" y="131"/>
                </a:cubicBezTo>
                <a:cubicBezTo>
                  <a:pt x="57" y="131"/>
                  <a:pt x="60" y="131"/>
                  <a:pt x="63" y="130"/>
                </a:cubicBezTo>
                <a:cubicBezTo>
                  <a:pt x="76" y="124"/>
                  <a:pt x="82" y="110"/>
                  <a:pt x="77" y="98"/>
                </a:cubicBezTo>
                <a:close/>
                <a:moveTo>
                  <a:pt x="61" y="123"/>
                </a:moveTo>
                <a:cubicBezTo>
                  <a:pt x="56" y="125"/>
                  <a:pt x="52" y="125"/>
                  <a:pt x="47" y="123"/>
                </a:cubicBezTo>
                <a:cubicBezTo>
                  <a:pt x="43" y="121"/>
                  <a:pt x="40" y="118"/>
                  <a:pt x="38" y="114"/>
                </a:cubicBezTo>
                <a:cubicBezTo>
                  <a:pt x="34" y="105"/>
                  <a:pt x="39" y="95"/>
                  <a:pt x="47" y="91"/>
                </a:cubicBezTo>
                <a:cubicBezTo>
                  <a:pt x="50" y="90"/>
                  <a:pt x="52" y="90"/>
                  <a:pt x="54" y="90"/>
                </a:cubicBezTo>
                <a:cubicBezTo>
                  <a:pt x="61" y="90"/>
                  <a:pt x="67" y="94"/>
                  <a:pt x="70" y="100"/>
                </a:cubicBezTo>
                <a:cubicBezTo>
                  <a:pt x="74" y="109"/>
                  <a:pt x="69" y="119"/>
                  <a:pt x="61" y="123"/>
                </a:cubicBezTo>
                <a:close/>
                <a:moveTo>
                  <a:pt x="156" y="32"/>
                </a:moveTo>
                <a:cubicBezTo>
                  <a:pt x="155" y="31"/>
                  <a:pt x="154" y="31"/>
                  <a:pt x="152" y="31"/>
                </a:cubicBezTo>
                <a:cubicBezTo>
                  <a:pt x="152" y="29"/>
                  <a:pt x="151" y="27"/>
                  <a:pt x="150" y="25"/>
                </a:cubicBezTo>
                <a:cubicBezTo>
                  <a:pt x="151" y="24"/>
                  <a:pt x="151" y="23"/>
                  <a:pt x="152" y="22"/>
                </a:cubicBezTo>
                <a:cubicBezTo>
                  <a:pt x="154" y="20"/>
                  <a:pt x="154" y="16"/>
                  <a:pt x="152" y="14"/>
                </a:cubicBezTo>
                <a:cubicBezTo>
                  <a:pt x="147" y="9"/>
                  <a:pt x="147" y="9"/>
                  <a:pt x="147" y="9"/>
                </a:cubicBezTo>
                <a:cubicBezTo>
                  <a:pt x="145" y="7"/>
                  <a:pt x="141" y="7"/>
                  <a:pt x="139" y="9"/>
                </a:cubicBezTo>
                <a:cubicBezTo>
                  <a:pt x="138" y="10"/>
                  <a:pt x="137" y="10"/>
                  <a:pt x="136" y="11"/>
                </a:cubicBezTo>
                <a:cubicBezTo>
                  <a:pt x="134" y="10"/>
                  <a:pt x="132" y="9"/>
                  <a:pt x="130" y="9"/>
                </a:cubicBezTo>
                <a:cubicBezTo>
                  <a:pt x="130" y="7"/>
                  <a:pt x="130" y="6"/>
                  <a:pt x="129" y="5"/>
                </a:cubicBezTo>
                <a:cubicBezTo>
                  <a:pt x="129" y="2"/>
                  <a:pt x="127" y="0"/>
                  <a:pt x="124" y="0"/>
                </a:cubicBezTo>
                <a:cubicBezTo>
                  <a:pt x="117" y="0"/>
                  <a:pt x="117" y="0"/>
                  <a:pt x="117" y="0"/>
                </a:cubicBezTo>
                <a:cubicBezTo>
                  <a:pt x="114" y="0"/>
                  <a:pt x="112" y="2"/>
                  <a:pt x="111" y="5"/>
                </a:cubicBezTo>
                <a:cubicBezTo>
                  <a:pt x="111" y="6"/>
                  <a:pt x="111" y="7"/>
                  <a:pt x="111" y="9"/>
                </a:cubicBezTo>
                <a:cubicBezTo>
                  <a:pt x="109" y="9"/>
                  <a:pt x="106" y="10"/>
                  <a:pt x="105" y="11"/>
                </a:cubicBezTo>
                <a:cubicBezTo>
                  <a:pt x="103" y="10"/>
                  <a:pt x="102" y="10"/>
                  <a:pt x="101" y="9"/>
                </a:cubicBezTo>
                <a:cubicBezTo>
                  <a:pt x="99" y="7"/>
                  <a:pt x="96" y="7"/>
                  <a:pt x="94" y="9"/>
                </a:cubicBezTo>
                <a:cubicBezTo>
                  <a:pt x="89" y="14"/>
                  <a:pt x="89" y="14"/>
                  <a:pt x="89" y="14"/>
                </a:cubicBezTo>
                <a:cubicBezTo>
                  <a:pt x="87" y="16"/>
                  <a:pt x="87" y="20"/>
                  <a:pt x="89" y="22"/>
                </a:cubicBezTo>
                <a:cubicBezTo>
                  <a:pt x="89" y="23"/>
                  <a:pt x="90" y="24"/>
                  <a:pt x="91" y="25"/>
                </a:cubicBezTo>
                <a:cubicBezTo>
                  <a:pt x="90" y="27"/>
                  <a:pt x="89" y="29"/>
                  <a:pt x="88" y="31"/>
                </a:cubicBezTo>
                <a:cubicBezTo>
                  <a:pt x="87" y="31"/>
                  <a:pt x="86" y="31"/>
                  <a:pt x="85" y="32"/>
                </a:cubicBezTo>
                <a:cubicBezTo>
                  <a:pt x="82" y="32"/>
                  <a:pt x="80" y="34"/>
                  <a:pt x="80" y="37"/>
                </a:cubicBezTo>
                <a:cubicBezTo>
                  <a:pt x="80" y="44"/>
                  <a:pt x="80" y="44"/>
                  <a:pt x="80" y="44"/>
                </a:cubicBezTo>
                <a:cubicBezTo>
                  <a:pt x="80" y="47"/>
                  <a:pt x="82" y="49"/>
                  <a:pt x="85" y="50"/>
                </a:cubicBezTo>
                <a:cubicBezTo>
                  <a:pt x="86" y="50"/>
                  <a:pt x="87" y="50"/>
                  <a:pt x="88" y="50"/>
                </a:cubicBezTo>
                <a:cubicBezTo>
                  <a:pt x="89" y="52"/>
                  <a:pt x="90" y="55"/>
                  <a:pt x="91" y="56"/>
                </a:cubicBezTo>
                <a:cubicBezTo>
                  <a:pt x="90" y="58"/>
                  <a:pt x="89" y="59"/>
                  <a:pt x="89" y="60"/>
                </a:cubicBezTo>
                <a:cubicBezTo>
                  <a:pt x="87" y="62"/>
                  <a:pt x="87" y="65"/>
                  <a:pt x="89" y="67"/>
                </a:cubicBezTo>
                <a:cubicBezTo>
                  <a:pt x="94" y="72"/>
                  <a:pt x="94" y="72"/>
                  <a:pt x="94" y="72"/>
                </a:cubicBezTo>
                <a:cubicBezTo>
                  <a:pt x="96" y="74"/>
                  <a:pt x="99" y="74"/>
                  <a:pt x="101" y="72"/>
                </a:cubicBezTo>
                <a:cubicBezTo>
                  <a:pt x="102" y="72"/>
                  <a:pt x="103" y="71"/>
                  <a:pt x="105" y="70"/>
                </a:cubicBezTo>
                <a:cubicBezTo>
                  <a:pt x="106" y="71"/>
                  <a:pt x="109" y="72"/>
                  <a:pt x="111" y="73"/>
                </a:cubicBezTo>
                <a:cubicBezTo>
                  <a:pt x="111" y="74"/>
                  <a:pt x="111" y="75"/>
                  <a:pt x="111" y="76"/>
                </a:cubicBezTo>
                <a:cubicBezTo>
                  <a:pt x="112" y="79"/>
                  <a:pt x="114" y="81"/>
                  <a:pt x="117" y="81"/>
                </a:cubicBezTo>
                <a:cubicBezTo>
                  <a:pt x="124" y="81"/>
                  <a:pt x="124" y="81"/>
                  <a:pt x="124" y="81"/>
                </a:cubicBezTo>
                <a:cubicBezTo>
                  <a:pt x="127" y="81"/>
                  <a:pt x="129" y="79"/>
                  <a:pt x="129" y="76"/>
                </a:cubicBezTo>
                <a:cubicBezTo>
                  <a:pt x="130" y="75"/>
                  <a:pt x="130" y="74"/>
                  <a:pt x="130" y="73"/>
                </a:cubicBezTo>
                <a:cubicBezTo>
                  <a:pt x="132" y="72"/>
                  <a:pt x="134" y="71"/>
                  <a:pt x="136" y="70"/>
                </a:cubicBezTo>
                <a:cubicBezTo>
                  <a:pt x="137" y="71"/>
                  <a:pt x="138" y="72"/>
                  <a:pt x="139" y="72"/>
                </a:cubicBezTo>
                <a:cubicBezTo>
                  <a:pt x="141" y="74"/>
                  <a:pt x="145" y="74"/>
                  <a:pt x="147" y="72"/>
                </a:cubicBezTo>
                <a:cubicBezTo>
                  <a:pt x="152" y="67"/>
                  <a:pt x="152" y="67"/>
                  <a:pt x="152" y="67"/>
                </a:cubicBezTo>
                <a:cubicBezTo>
                  <a:pt x="154" y="65"/>
                  <a:pt x="154" y="62"/>
                  <a:pt x="152" y="60"/>
                </a:cubicBezTo>
                <a:cubicBezTo>
                  <a:pt x="151" y="59"/>
                  <a:pt x="151" y="58"/>
                  <a:pt x="150" y="56"/>
                </a:cubicBezTo>
                <a:cubicBezTo>
                  <a:pt x="151" y="55"/>
                  <a:pt x="152" y="52"/>
                  <a:pt x="152" y="50"/>
                </a:cubicBezTo>
                <a:cubicBezTo>
                  <a:pt x="154" y="50"/>
                  <a:pt x="155" y="50"/>
                  <a:pt x="156" y="50"/>
                </a:cubicBezTo>
                <a:cubicBezTo>
                  <a:pt x="159" y="49"/>
                  <a:pt x="161" y="47"/>
                  <a:pt x="161" y="44"/>
                </a:cubicBezTo>
                <a:cubicBezTo>
                  <a:pt x="161" y="37"/>
                  <a:pt x="161" y="37"/>
                  <a:pt x="161" y="37"/>
                </a:cubicBezTo>
                <a:cubicBezTo>
                  <a:pt x="161" y="34"/>
                  <a:pt x="159" y="32"/>
                  <a:pt x="156" y="32"/>
                </a:cubicBezTo>
                <a:close/>
                <a:moveTo>
                  <a:pt x="154" y="43"/>
                </a:moveTo>
                <a:cubicBezTo>
                  <a:pt x="153" y="43"/>
                  <a:pt x="152" y="43"/>
                  <a:pt x="151" y="44"/>
                </a:cubicBezTo>
                <a:cubicBezTo>
                  <a:pt x="149" y="44"/>
                  <a:pt x="147" y="46"/>
                  <a:pt x="146" y="48"/>
                </a:cubicBezTo>
                <a:cubicBezTo>
                  <a:pt x="145" y="50"/>
                  <a:pt x="145" y="52"/>
                  <a:pt x="144" y="54"/>
                </a:cubicBezTo>
                <a:cubicBezTo>
                  <a:pt x="142" y="56"/>
                  <a:pt x="143" y="58"/>
                  <a:pt x="144" y="60"/>
                </a:cubicBezTo>
                <a:cubicBezTo>
                  <a:pt x="145" y="61"/>
                  <a:pt x="145" y="62"/>
                  <a:pt x="146" y="63"/>
                </a:cubicBezTo>
                <a:cubicBezTo>
                  <a:pt x="143" y="66"/>
                  <a:pt x="143" y="66"/>
                  <a:pt x="143" y="66"/>
                </a:cubicBezTo>
                <a:cubicBezTo>
                  <a:pt x="142" y="66"/>
                  <a:pt x="141" y="65"/>
                  <a:pt x="140" y="64"/>
                </a:cubicBezTo>
                <a:cubicBezTo>
                  <a:pt x="138" y="63"/>
                  <a:pt x="135" y="63"/>
                  <a:pt x="133" y="64"/>
                </a:cubicBezTo>
                <a:cubicBezTo>
                  <a:pt x="132" y="65"/>
                  <a:pt x="130" y="66"/>
                  <a:pt x="127" y="66"/>
                </a:cubicBezTo>
                <a:cubicBezTo>
                  <a:pt x="125" y="67"/>
                  <a:pt x="124" y="69"/>
                  <a:pt x="123" y="71"/>
                </a:cubicBezTo>
                <a:cubicBezTo>
                  <a:pt x="123" y="72"/>
                  <a:pt x="123" y="73"/>
                  <a:pt x="123" y="74"/>
                </a:cubicBezTo>
                <a:cubicBezTo>
                  <a:pt x="118" y="74"/>
                  <a:pt x="118" y="74"/>
                  <a:pt x="118" y="74"/>
                </a:cubicBezTo>
                <a:cubicBezTo>
                  <a:pt x="118" y="73"/>
                  <a:pt x="118" y="72"/>
                  <a:pt x="117" y="71"/>
                </a:cubicBezTo>
                <a:cubicBezTo>
                  <a:pt x="117" y="69"/>
                  <a:pt x="115" y="67"/>
                  <a:pt x="113" y="66"/>
                </a:cubicBezTo>
                <a:cubicBezTo>
                  <a:pt x="111" y="66"/>
                  <a:pt x="109" y="65"/>
                  <a:pt x="107" y="64"/>
                </a:cubicBezTo>
                <a:cubicBezTo>
                  <a:pt x="105" y="63"/>
                  <a:pt x="103" y="63"/>
                  <a:pt x="101" y="64"/>
                </a:cubicBezTo>
                <a:cubicBezTo>
                  <a:pt x="100" y="65"/>
                  <a:pt x="99" y="66"/>
                  <a:pt x="98" y="66"/>
                </a:cubicBezTo>
                <a:cubicBezTo>
                  <a:pt x="95" y="63"/>
                  <a:pt x="95" y="63"/>
                  <a:pt x="95" y="63"/>
                </a:cubicBezTo>
                <a:cubicBezTo>
                  <a:pt x="95" y="62"/>
                  <a:pt x="96" y="61"/>
                  <a:pt x="97" y="60"/>
                </a:cubicBezTo>
                <a:cubicBezTo>
                  <a:pt x="98" y="58"/>
                  <a:pt x="98" y="56"/>
                  <a:pt x="97" y="54"/>
                </a:cubicBezTo>
                <a:cubicBezTo>
                  <a:pt x="96" y="52"/>
                  <a:pt x="95" y="50"/>
                  <a:pt x="95" y="48"/>
                </a:cubicBezTo>
                <a:cubicBezTo>
                  <a:pt x="94" y="46"/>
                  <a:pt x="92" y="44"/>
                  <a:pt x="90" y="44"/>
                </a:cubicBezTo>
                <a:cubicBezTo>
                  <a:pt x="89" y="43"/>
                  <a:pt x="88" y="43"/>
                  <a:pt x="87" y="43"/>
                </a:cubicBezTo>
                <a:cubicBezTo>
                  <a:pt x="87" y="38"/>
                  <a:pt x="87" y="38"/>
                  <a:pt x="87" y="38"/>
                </a:cubicBezTo>
                <a:cubicBezTo>
                  <a:pt x="88" y="38"/>
                  <a:pt x="89" y="38"/>
                  <a:pt x="90" y="38"/>
                </a:cubicBezTo>
                <a:cubicBezTo>
                  <a:pt x="92" y="37"/>
                  <a:pt x="94" y="36"/>
                  <a:pt x="95" y="34"/>
                </a:cubicBezTo>
                <a:cubicBezTo>
                  <a:pt x="95" y="31"/>
                  <a:pt x="96" y="29"/>
                  <a:pt x="97" y="28"/>
                </a:cubicBezTo>
                <a:cubicBezTo>
                  <a:pt x="98" y="26"/>
                  <a:pt x="98" y="23"/>
                  <a:pt x="97" y="21"/>
                </a:cubicBezTo>
                <a:cubicBezTo>
                  <a:pt x="96" y="20"/>
                  <a:pt x="95" y="19"/>
                  <a:pt x="95" y="19"/>
                </a:cubicBezTo>
                <a:cubicBezTo>
                  <a:pt x="98" y="15"/>
                  <a:pt x="98" y="15"/>
                  <a:pt x="98" y="15"/>
                </a:cubicBezTo>
                <a:cubicBezTo>
                  <a:pt x="99" y="16"/>
                  <a:pt x="100" y="16"/>
                  <a:pt x="101" y="17"/>
                </a:cubicBezTo>
                <a:cubicBezTo>
                  <a:pt x="103" y="18"/>
                  <a:pt x="105" y="19"/>
                  <a:pt x="107" y="17"/>
                </a:cubicBezTo>
                <a:cubicBezTo>
                  <a:pt x="109" y="16"/>
                  <a:pt x="111" y="16"/>
                  <a:pt x="113" y="15"/>
                </a:cubicBezTo>
                <a:cubicBezTo>
                  <a:pt x="115" y="14"/>
                  <a:pt x="117" y="12"/>
                  <a:pt x="117" y="10"/>
                </a:cubicBezTo>
                <a:cubicBezTo>
                  <a:pt x="118" y="9"/>
                  <a:pt x="118" y="8"/>
                  <a:pt x="118" y="7"/>
                </a:cubicBezTo>
                <a:cubicBezTo>
                  <a:pt x="123" y="7"/>
                  <a:pt x="123" y="7"/>
                  <a:pt x="123" y="7"/>
                </a:cubicBezTo>
                <a:cubicBezTo>
                  <a:pt x="123" y="8"/>
                  <a:pt x="123" y="9"/>
                  <a:pt x="123" y="10"/>
                </a:cubicBezTo>
                <a:cubicBezTo>
                  <a:pt x="124" y="12"/>
                  <a:pt x="125" y="14"/>
                  <a:pt x="127" y="15"/>
                </a:cubicBezTo>
                <a:cubicBezTo>
                  <a:pt x="130" y="16"/>
                  <a:pt x="132" y="16"/>
                  <a:pt x="133" y="17"/>
                </a:cubicBezTo>
                <a:cubicBezTo>
                  <a:pt x="135" y="19"/>
                  <a:pt x="138" y="18"/>
                  <a:pt x="140" y="17"/>
                </a:cubicBezTo>
                <a:cubicBezTo>
                  <a:pt x="141" y="16"/>
                  <a:pt x="142" y="16"/>
                  <a:pt x="143" y="15"/>
                </a:cubicBezTo>
                <a:cubicBezTo>
                  <a:pt x="146" y="19"/>
                  <a:pt x="146" y="19"/>
                  <a:pt x="146" y="19"/>
                </a:cubicBezTo>
                <a:cubicBezTo>
                  <a:pt x="145" y="19"/>
                  <a:pt x="145" y="20"/>
                  <a:pt x="144" y="21"/>
                </a:cubicBezTo>
                <a:cubicBezTo>
                  <a:pt x="143" y="23"/>
                  <a:pt x="142" y="26"/>
                  <a:pt x="144" y="28"/>
                </a:cubicBezTo>
                <a:cubicBezTo>
                  <a:pt x="145" y="29"/>
                  <a:pt x="145" y="31"/>
                  <a:pt x="146" y="34"/>
                </a:cubicBezTo>
                <a:cubicBezTo>
                  <a:pt x="147" y="36"/>
                  <a:pt x="149" y="37"/>
                  <a:pt x="151" y="38"/>
                </a:cubicBezTo>
                <a:cubicBezTo>
                  <a:pt x="152" y="38"/>
                  <a:pt x="153" y="38"/>
                  <a:pt x="154" y="38"/>
                </a:cubicBezTo>
                <a:lnTo>
                  <a:pt x="154" y="43"/>
                </a:lnTo>
                <a:close/>
                <a:moveTo>
                  <a:pt x="120" y="26"/>
                </a:moveTo>
                <a:cubicBezTo>
                  <a:pt x="112" y="26"/>
                  <a:pt x="106" y="33"/>
                  <a:pt x="106" y="41"/>
                </a:cubicBezTo>
                <a:cubicBezTo>
                  <a:pt x="106" y="49"/>
                  <a:pt x="112" y="55"/>
                  <a:pt x="120" y="55"/>
                </a:cubicBezTo>
                <a:cubicBezTo>
                  <a:pt x="128" y="55"/>
                  <a:pt x="135" y="49"/>
                  <a:pt x="135" y="41"/>
                </a:cubicBezTo>
                <a:cubicBezTo>
                  <a:pt x="135" y="33"/>
                  <a:pt x="128" y="26"/>
                  <a:pt x="120" y="26"/>
                </a:cubicBezTo>
                <a:close/>
                <a:moveTo>
                  <a:pt x="120" y="49"/>
                </a:moveTo>
                <a:cubicBezTo>
                  <a:pt x="116" y="49"/>
                  <a:pt x="112" y="45"/>
                  <a:pt x="112" y="41"/>
                </a:cubicBezTo>
                <a:cubicBezTo>
                  <a:pt x="112" y="36"/>
                  <a:pt x="116" y="33"/>
                  <a:pt x="120" y="33"/>
                </a:cubicBezTo>
                <a:cubicBezTo>
                  <a:pt x="125" y="33"/>
                  <a:pt x="128" y="36"/>
                  <a:pt x="128" y="41"/>
                </a:cubicBezTo>
                <a:cubicBezTo>
                  <a:pt x="128" y="45"/>
                  <a:pt x="125" y="49"/>
                  <a:pt x="120" y="4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4" name="Freeform 144">
            <a:extLst>
              <a:ext uri="{FF2B5EF4-FFF2-40B4-BE49-F238E27FC236}">
                <a16:creationId xmlns:a16="http://schemas.microsoft.com/office/drawing/2014/main" xmlns="" id="{5C175530-71E8-4E87-8F4A-3B0A59644911}"/>
              </a:ext>
            </a:extLst>
          </p:cNvPr>
          <p:cNvSpPr>
            <a:spLocks noEditPoints="1"/>
          </p:cNvSpPr>
          <p:nvPr/>
        </p:nvSpPr>
        <p:spPr bwMode="auto">
          <a:xfrm>
            <a:off x="9196388" y="1614488"/>
            <a:ext cx="498475" cy="550863"/>
          </a:xfrm>
          <a:custGeom>
            <a:avLst/>
            <a:gdLst>
              <a:gd name="T0" fmla="*/ 119 w 146"/>
              <a:gd name="T1" fmla="*/ 108 h 160"/>
              <a:gd name="T2" fmla="*/ 99 w 146"/>
              <a:gd name="T3" fmla="*/ 118 h 160"/>
              <a:gd name="T4" fmla="*/ 51 w 146"/>
              <a:gd name="T5" fmla="*/ 90 h 160"/>
              <a:gd name="T6" fmla="*/ 52 w 146"/>
              <a:gd name="T7" fmla="*/ 80 h 160"/>
              <a:gd name="T8" fmla="*/ 51 w 146"/>
              <a:gd name="T9" fmla="*/ 70 h 160"/>
              <a:gd name="T10" fmla="*/ 99 w 146"/>
              <a:gd name="T11" fmla="*/ 42 h 160"/>
              <a:gd name="T12" fmla="*/ 119 w 146"/>
              <a:gd name="T13" fmla="*/ 52 h 160"/>
              <a:gd name="T14" fmla="*/ 146 w 146"/>
              <a:gd name="T15" fmla="*/ 26 h 160"/>
              <a:gd name="T16" fmla="*/ 119 w 146"/>
              <a:gd name="T17" fmla="*/ 0 h 160"/>
              <a:gd name="T18" fmla="*/ 93 w 146"/>
              <a:gd name="T19" fmla="*/ 26 h 160"/>
              <a:gd name="T20" fmla="*/ 95 w 146"/>
              <a:gd name="T21" fmla="*/ 36 h 160"/>
              <a:gd name="T22" fmla="*/ 47 w 146"/>
              <a:gd name="T23" fmla="*/ 64 h 160"/>
              <a:gd name="T24" fmla="*/ 26 w 146"/>
              <a:gd name="T25" fmla="*/ 54 h 160"/>
              <a:gd name="T26" fmla="*/ 0 w 146"/>
              <a:gd name="T27" fmla="*/ 80 h 160"/>
              <a:gd name="T28" fmla="*/ 26 w 146"/>
              <a:gd name="T29" fmla="*/ 106 h 160"/>
              <a:gd name="T30" fmla="*/ 47 w 146"/>
              <a:gd name="T31" fmla="*/ 96 h 160"/>
              <a:gd name="T32" fmla="*/ 95 w 146"/>
              <a:gd name="T33" fmla="*/ 124 h 160"/>
              <a:gd name="T34" fmla="*/ 93 w 146"/>
              <a:gd name="T35" fmla="*/ 134 h 160"/>
              <a:gd name="T36" fmla="*/ 119 w 146"/>
              <a:gd name="T37" fmla="*/ 160 h 160"/>
              <a:gd name="T38" fmla="*/ 146 w 146"/>
              <a:gd name="T39" fmla="*/ 134 h 160"/>
              <a:gd name="T40" fmla="*/ 119 w 146"/>
              <a:gd name="T41" fmla="*/ 108 h 160"/>
              <a:gd name="T42" fmla="*/ 119 w 146"/>
              <a:gd name="T43" fmla="*/ 7 h 160"/>
              <a:gd name="T44" fmla="*/ 138 w 146"/>
              <a:gd name="T45" fmla="*/ 26 h 160"/>
              <a:gd name="T46" fmla="*/ 119 w 146"/>
              <a:gd name="T47" fmla="*/ 45 h 160"/>
              <a:gd name="T48" fmla="*/ 101 w 146"/>
              <a:gd name="T49" fmla="*/ 26 h 160"/>
              <a:gd name="T50" fmla="*/ 119 w 146"/>
              <a:gd name="T51" fmla="*/ 7 h 160"/>
              <a:gd name="T52" fmla="*/ 26 w 146"/>
              <a:gd name="T53" fmla="*/ 99 h 160"/>
              <a:gd name="T54" fmla="*/ 7 w 146"/>
              <a:gd name="T55" fmla="*/ 80 h 160"/>
              <a:gd name="T56" fmla="*/ 26 w 146"/>
              <a:gd name="T57" fmla="*/ 61 h 160"/>
              <a:gd name="T58" fmla="*/ 45 w 146"/>
              <a:gd name="T59" fmla="*/ 80 h 160"/>
              <a:gd name="T60" fmla="*/ 26 w 146"/>
              <a:gd name="T61" fmla="*/ 99 h 160"/>
              <a:gd name="T62" fmla="*/ 119 w 146"/>
              <a:gd name="T63" fmla="*/ 153 h 160"/>
              <a:gd name="T64" fmla="*/ 101 w 146"/>
              <a:gd name="T65" fmla="*/ 134 h 160"/>
              <a:gd name="T66" fmla="*/ 119 w 146"/>
              <a:gd name="T67" fmla="*/ 115 h 160"/>
              <a:gd name="T68" fmla="*/ 138 w 146"/>
              <a:gd name="T69" fmla="*/ 134 h 160"/>
              <a:gd name="T70" fmla="*/ 119 w 146"/>
              <a:gd name="T71" fmla="*/ 153 h 160"/>
              <a:gd name="T72" fmla="*/ 26 w 146"/>
              <a:gd name="T73" fmla="*/ 69 h 160"/>
              <a:gd name="T74" fmla="*/ 15 w 146"/>
              <a:gd name="T75" fmla="*/ 80 h 160"/>
              <a:gd name="T76" fmla="*/ 19 w 146"/>
              <a:gd name="T77" fmla="*/ 84 h 160"/>
              <a:gd name="T78" fmla="*/ 23 w 146"/>
              <a:gd name="T79" fmla="*/ 80 h 160"/>
              <a:gd name="T80" fmla="*/ 26 w 146"/>
              <a:gd name="T81" fmla="*/ 76 h 160"/>
              <a:gd name="T82" fmla="*/ 30 w 146"/>
              <a:gd name="T83" fmla="*/ 73 h 160"/>
              <a:gd name="T84" fmla="*/ 26 w 146"/>
              <a:gd name="T85" fmla="*/ 69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146" h="160">
                <a:moveTo>
                  <a:pt x="119" y="108"/>
                </a:moveTo>
                <a:cubicBezTo>
                  <a:pt x="111" y="108"/>
                  <a:pt x="104" y="111"/>
                  <a:pt x="99" y="118"/>
                </a:cubicBezTo>
                <a:cubicBezTo>
                  <a:pt x="51" y="90"/>
                  <a:pt x="51" y="90"/>
                  <a:pt x="51" y="90"/>
                </a:cubicBezTo>
                <a:cubicBezTo>
                  <a:pt x="52" y="87"/>
                  <a:pt x="52" y="83"/>
                  <a:pt x="52" y="80"/>
                </a:cubicBezTo>
                <a:cubicBezTo>
                  <a:pt x="52" y="77"/>
                  <a:pt x="52" y="73"/>
                  <a:pt x="51" y="70"/>
                </a:cubicBezTo>
                <a:cubicBezTo>
                  <a:pt x="99" y="42"/>
                  <a:pt x="99" y="42"/>
                  <a:pt x="99" y="42"/>
                </a:cubicBezTo>
                <a:cubicBezTo>
                  <a:pt x="104" y="49"/>
                  <a:pt x="111" y="52"/>
                  <a:pt x="119" y="52"/>
                </a:cubicBezTo>
                <a:cubicBezTo>
                  <a:pt x="134" y="52"/>
                  <a:pt x="146" y="41"/>
                  <a:pt x="146" y="26"/>
                </a:cubicBezTo>
                <a:cubicBezTo>
                  <a:pt x="146" y="12"/>
                  <a:pt x="134" y="0"/>
                  <a:pt x="119" y="0"/>
                </a:cubicBezTo>
                <a:cubicBezTo>
                  <a:pt x="105" y="0"/>
                  <a:pt x="93" y="12"/>
                  <a:pt x="93" y="26"/>
                </a:cubicBezTo>
                <a:cubicBezTo>
                  <a:pt x="93" y="30"/>
                  <a:pt x="94" y="33"/>
                  <a:pt x="95" y="36"/>
                </a:cubicBezTo>
                <a:cubicBezTo>
                  <a:pt x="47" y="64"/>
                  <a:pt x="47" y="64"/>
                  <a:pt x="47" y="64"/>
                </a:cubicBezTo>
                <a:cubicBezTo>
                  <a:pt x="42" y="58"/>
                  <a:pt x="35" y="54"/>
                  <a:pt x="26" y="54"/>
                </a:cubicBezTo>
                <a:cubicBezTo>
                  <a:pt x="12" y="54"/>
                  <a:pt x="0" y="66"/>
                  <a:pt x="0" y="80"/>
                </a:cubicBezTo>
                <a:cubicBezTo>
                  <a:pt x="0" y="94"/>
                  <a:pt x="12" y="106"/>
                  <a:pt x="26" y="106"/>
                </a:cubicBezTo>
                <a:cubicBezTo>
                  <a:pt x="35" y="106"/>
                  <a:pt x="42" y="102"/>
                  <a:pt x="47" y="96"/>
                </a:cubicBezTo>
                <a:cubicBezTo>
                  <a:pt x="95" y="124"/>
                  <a:pt x="95" y="124"/>
                  <a:pt x="95" y="124"/>
                </a:cubicBezTo>
                <a:cubicBezTo>
                  <a:pt x="94" y="127"/>
                  <a:pt x="93" y="130"/>
                  <a:pt x="93" y="134"/>
                </a:cubicBezTo>
                <a:cubicBezTo>
                  <a:pt x="93" y="148"/>
                  <a:pt x="105" y="160"/>
                  <a:pt x="119" y="160"/>
                </a:cubicBezTo>
                <a:cubicBezTo>
                  <a:pt x="134" y="160"/>
                  <a:pt x="146" y="148"/>
                  <a:pt x="146" y="134"/>
                </a:cubicBezTo>
                <a:cubicBezTo>
                  <a:pt x="146" y="119"/>
                  <a:pt x="134" y="108"/>
                  <a:pt x="119" y="108"/>
                </a:cubicBezTo>
                <a:close/>
                <a:moveTo>
                  <a:pt x="119" y="7"/>
                </a:moveTo>
                <a:cubicBezTo>
                  <a:pt x="130" y="7"/>
                  <a:pt x="138" y="16"/>
                  <a:pt x="138" y="26"/>
                </a:cubicBezTo>
                <a:cubicBezTo>
                  <a:pt x="138" y="37"/>
                  <a:pt x="130" y="45"/>
                  <a:pt x="119" y="45"/>
                </a:cubicBezTo>
                <a:cubicBezTo>
                  <a:pt x="109" y="45"/>
                  <a:pt x="101" y="37"/>
                  <a:pt x="101" y="26"/>
                </a:cubicBezTo>
                <a:cubicBezTo>
                  <a:pt x="101" y="16"/>
                  <a:pt x="109" y="7"/>
                  <a:pt x="119" y="7"/>
                </a:cubicBezTo>
                <a:close/>
                <a:moveTo>
                  <a:pt x="26" y="99"/>
                </a:moveTo>
                <a:cubicBezTo>
                  <a:pt x="16" y="99"/>
                  <a:pt x="7" y="90"/>
                  <a:pt x="7" y="80"/>
                </a:cubicBezTo>
                <a:cubicBezTo>
                  <a:pt x="7" y="70"/>
                  <a:pt x="16" y="61"/>
                  <a:pt x="26" y="61"/>
                </a:cubicBezTo>
                <a:cubicBezTo>
                  <a:pt x="37" y="61"/>
                  <a:pt x="45" y="70"/>
                  <a:pt x="45" y="80"/>
                </a:cubicBezTo>
                <a:cubicBezTo>
                  <a:pt x="45" y="90"/>
                  <a:pt x="37" y="99"/>
                  <a:pt x="26" y="99"/>
                </a:cubicBezTo>
                <a:close/>
                <a:moveTo>
                  <a:pt x="119" y="153"/>
                </a:moveTo>
                <a:cubicBezTo>
                  <a:pt x="109" y="153"/>
                  <a:pt x="101" y="144"/>
                  <a:pt x="101" y="134"/>
                </a:cubicBezTo>
                <a:cubicBezTo>
                  <a:pt x="101" y="123"/>
                  <a:pt x="109" y="115"/>
                  <a:pt x="119" y="115"/>
                </a:cubicBezTo>
                <a:cubicBezTo>
                  <a:pt x="130" y="115"/>
                  <a:pt x="138" y="123"/>
                  <a:pt x="138" y="134"/>
                </a:cubicBezTo>
                <a:cubicBezTo>
                  <a:pt x="138" y="144"/>
                  <a:pt x="130" y="153"/>
                  <a:pt x="119" y="153"/>
                </a:cubicBezTo>
                <a:close/>
                <a:moveTo>
                  <a:pt x="26" y="69"/>
                </a:moveTo>
                <a:cubicBezTo>
                  <a:pt x="20" y="69"/>
                  <a:pt x="15" y="74"/>
                  <a:pt x="15" y="80"/>
                </a:cubicBezTo>
                <a:cubicBezTo>
                  <a:pt x="15" y="82"/>
                  <a:pt x="17" y="84"/>
                  <a:pt x="19" y="84"/>
                </a:cubicBezTo>
                <a:cubicBezTo>
                  <a:pt x="21" y="84"/>
                  <a:pt x="23" y="82"/>
                  <a:pt x="23" y="80"/>
                </a:cubicBezTo>
                <a:cubicBezTo>
                  <a:pt x="23" y="78"/>
                  <a:pt x="24" y="76"/>
                  <a:pt x="26" y="76"/>
                </a:cubicBezTo>
                <a:cubicBezTo>
                  <a:pt x="28" y="76"/>
                  <a:pt x="30" y="75"/>
                  <a:pt x="30" y="73"/>
                </a:cubicBezTo>
                <a:cubicBezTo>
                  <a:pt x="30" y="71"/>
                  <a:pt x="28" y="69"/>
                  <a:pt x="26" y="6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5" name="Freeform 145">
            <a:extLst>
              <a:ext uri="{FF2B5EF4-FFF2-40B4-BE49-F238E27FC236}">
                <a16:creationId xmlns:a16="http://schemas.microsoft.com/office/drawing/2014/main" xmlns="" id="{62F8F244-AFA1-4ACC-9AD7-142D1AD45EE2}"/>
              </a:ext>
            </a:extLst>
          </p:cNvPr>
          <p:cNvSpPr>
            <a:spLocks noEditPoints="1"/>
          </p:cNvSpPr>
          <p:nvPr/>
        </p:nvSpPr>
        <p:spPr bwMode="auto">
          <a:xfrm>
            <a:off x="9224963" y="2233613"/>
            <a:ext cx="442913" cy="550863"/>
          </a:xfrm>
          <a:custGeom>
            <a:avLst/>
            <a:gdLst>
              <a:gd name="T0" fmla="*/ 123 w 130"/>
              <a:gd name="T1" fmla="*/ 16 h 160"/>
              <a:gd name="T2" fmla="*/ 71 w 130"/>
              <a:gd name="T3" fmla="*/ 1 h 160"/>
              <a:gd name="T4" fmla="*/ 59 w 130"/>
              <a:gd name="T5" fmla="*/ 1 h 160"/>
              <a:gd name="T6" fmla="*/ 7 w 130"/>
              <a:gd name="T7" fmla="*/ 16 h 160"/>
              <a:gd name="T8" fmla="*/ 0 w 130"/>
              <a:gd name="T9" fmla="*/ 25 h 160"/>
              <a:gd name="T10" fmla="*/ 0 w 130"/>
              <a:gd name="T11" fmla="*/ 68 h 160"/>
              <a:gd name="T12" fmla="*/ 17 w 130"/>
              <a:gd name="T13" fmla="*/ 124 h 160"/>
              <a:gd name="T14" fmla="*/ 61 w 130"/>
              <a:gd name="T15" fmla="*/ 159 h 160"/>
              <a:gd name="T16" fmla="*/ 65 w 130"/>
              <a:gd name="T17" fmla="*/ 160 h 160"/>
              <a:gd name="T18" fmla="*/ 68 w 130"/>
              <a:gd name="T19" fmla="*/ 159 h 160"/>
              <a:gd name="T20" fmla="*/ 112 w 130"/>
              <a:gd name="T21" fmla="*/ 124 h 160"/>
              <a:gd name="T22" fmla="*/ 130 w 130"/>
              <a:gd name="T23" fmla="*/ 68 h 160"/>
              <a:gd name="T24" fmla="*/ 130 w 130"/>
              <a:gd name="T25" fmla="*/ 25 h 160"/>
              <a:gd name="T26" fmla="*/ 123 w 130"/>
              <a:gd name="T27" fmla="*/ 16 h 160"/>
              <a:gd name="T28" fmla="*/ 122 w 130"/>
              <a:gd name="T29" fmla="*/ 68 h 160"/>
              <a:gd name="T30" fmla="*/ 106 w 130"/>
              <a:gd name="T31" fmla="*/ 120 h 160"/>
              <a:gd name="T32" fmla="*/ 65 w 130"/>
              <a:gd name="T33" fmla="*/ 153 h 160"/>
              <a:gd name="T34" fmla="*/ 64 w 130"/>
              <a:gd name="T35" fmla="*/ 153 h 160"/>
              <a:gd name="T36" fmla="*/ 23 w 130"/>
              <a:gd name="T37" fmla="*/ 120 h 160"/>
              <a:gd name="T38" fmla="*/ 7 w 130"/>
              <a:gd name="T39" fmla="*/ 68 h 160"/>
              <a:gd name="T40" fmla="*/ 7 w 130"/>
              <a:gd name="T41" fmla="*/ 25 h 160"/>
              <a:gd name="T42" fmla="*/ 9 w 130"/>
              <a:gd name="T43" fmla="*/ 23 h 160"/>
              <a:gd name="T44" fmla="*/ 61 w 130"/>
              <a:gd name="T45" fmla="*/ 8 h 160"/>
              <a:gd name="T46" fmla="*/ 65 w 130"/>
              <a:gd name="T47" fmla="*/ 7 h 160"/>
              <a:gd name="T48" fmla="*/ 69 w 130"/>
              <a:gd name="T49" fmla="*/ 8 h 160"/>
              <a:gd name="T50" fmla="*/ 121 w 130"/>
              <a:gd name="T51" fmla="*/ 23 h 160"/>
              <a:gd name="T52" fmla="*/ 122 w 130"/>
              <a:gd name="T53" fmla="*/ 25 h 160"/>
              <a:gd name="T54" fmla="*/ 122 w 130"/>
              <a:gd name="T55" fmla="*/ 68 h 160"/>
              <a:gd name="T56" fmla="*/ 105 w 130"/>
              <a:gd name="T57" fmla="*/ 32 h 160"/>
              <a:gd name="T58" fmla="*/ 66 w 130"/>
              <a:gd name="T59" fmla="*/ 21 h 160"/>
              <a:gd name="T60" fmla="*/ 63 w 130"/>
              <a:gd name="T61" fmla="*/ 21 h 160"/>
              <a:gd name="T62" fmla="*/ 24 w 130"/>
              <a:gd name="T63" fmla="*/ 32 h 160"/>
              <a:gd name="T64" fmla="*/ 21 w 130"/>
              <a:gd name="T65" fmla="*/ 38 h 160"/>
              <a:gd name="T66" fmla="*/ 21 w 130"/>
              <a:gd name="T67" fmla="*/ 68 h 160"/>
              <a:gd name="T68" fmla="*/ 35 w 130"/>
              <a:gd name="T69" fmla="*/ 113 h 160"/>
              <a:gd name="T70" fmla="*/ 62 w 130"/>
              <a:gd name="T71" fmla="*/ 137 h 160"/>
              <a:gd name="T72" fmla="*/ 65 w 130"/>
              <a:gd name="T73" fmla="*/ 138 h 160"/>
              <a:gd name="T74" fmla="*/ 67 w 130"/>
              <a:gd name="T75" fmla="*/ 137 h 160"/>
              <a:gd name="T76" fmla="*/ 95 w 130"/>
              <a:gd name="T77" fmla="*/ 113 h 160"/>
              <a:gd name="T78" fmla="*/ 109 w 130"/>
              <a:gd name="T79" fmla="*/ 68 h 160"/>
              <a:gd name="T80" fmla="*/ 109 w 130"/>
              <a:gd name="T81" fmla="*/ 38 h 160"/>
              <a:gd name="T82" fmla="*/ 105 w 130"/>
              <a:gd name="T83" fmla="*/ 32 h 160"/>
              <a:gd name="T84" fmla="*/ 102 w 130"/>
              <a:gd name="T85" fmla="*/ 68 h 160"/>
              <a:gd name="T86" fmla="*/ 89 w 130"/>
              <a:gd name="T87" fmla="*/ 109 h 160"/>
              <a:gd name="T88" fmla="*/ 65 w 130"/>
              <a:gd name="T89" fmla="*/ 130 h 160"/>
              <a:gd name="T90" fmla="*/ 41 w 130"/>
              <a:gd name="T91" fmla="*/ 109 h 160"/>
              <a:gd name="T92" fmla="*/ 28 w 130"/>
              <a:gd name="T93" fmla="*/ 68 h 160"/>
              <a:gd name="T94" fmla="*/ 28 w 130"/>
              <a:gd name="T95" fmla="*/ 39 h 160"/>
              <a:gd name="T96" fmla="*/ 65 w 130"/>
              <a:gd name="T97" fmla="*/ 28 h 160"/>
              <a:gd name="T98" fmla="*/ 102 w 130"/>
              <a:gd name="T99" fmla="*/ 39 h 160"/>
              <a:gd name="T100" fmla="*/ 102 w 130"/>
              <a:gd name="T101" fmla="*/ 68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30" h="160">
                <a:moveTo>
                  <a:pt x="123" y="16"/>
                </a:moveTo>
                <a:cubicBezTo>
                  <a:pt x="71" y="1"/>
                  <a:pt x="71" y="1"/>
                  <a:pt x="71" y="1"/>
                </a:cubicBezTo>
                <a:cubicBezTo>
                  <a:pt x="67" y="0"/>
                  <a:pt x="63" y="0"/>
                  <a:pt x="59" y="1"/>
                </a:cubicBezTo>
                <a:cubicBezTo>
                  <a:pt x="7" y="16"/>
                  <a:pt x="7" y="16"/>
                  <a:pt x="7" y="16"/>
                </a:cubicBezTo>
                <a:cubicBezTo>
                  <a:pt x="3" y="17"/>
                  <a:pt x="0" y="21"/>
                  <a:pt x="0" y="25"/>
                </a:cubicBezTo>
                <a:cubicBezTo>
                  <a:pt x="0" y="68"/>
                  <a:pt x="0" y="68"/>
                  <a:pt x="0" y="68"/>
                </a:cubicBezTo>
                <a:cubicBezTo>
                  <a:pt x="0" y="88"/>
                  <a:pt x="6" y="107"/>
                  <a:pt x="17" y="124"/>
                </a:cubicBezTo>
                <a:cubicBezTo>
                  <a:pt x="28" y="140"/>
                  <a:pt x="43" y="152"/>
                  <a:pt x="61" y="159"/>
                </a:cubicBezTo>
                <a:cubicBezTo>
                  <a:pt x="62" y="160"/>
                  <a:pt x="64" y="160"/>
                  <a:pt x="65" y="160"/>
                </a:cubicBezTo>
                <a:cubicBezTo>
                  <a:pt x="66" y="160"/>
                  <a:pt x="67" y="160"/>
                  <a:pt x="68" y="159"/>
                </a:cubicBezTo>
                <a:cubicBezTo>
                  <a:pt x="86" y="152"/>
                  <a:pt x="101" y="140"/>
                  <a:pt x="112" y="124"/>
                </a:cubicBezTo>
                <a:cubicBezTo>
                  <a:pt x="124" y="107"/>
                  <a:pt x="130" y="88"/>
                  <a:pt x="130" y="68"/>
                </a:cubicBezTo>
                <a:cubicBezTo>
                  <a:pt x="130" y="25"/>
                  <a:pt x="130" y="25"/>
                  <a:pt x="130" y="25"/>
                </a:cubicBezTo>
                <a:cubicBezTo>
                  <a:pt x="130" y="21"/>
                  <a:pt x="127" y="17"/>
                  <a:pt x="123" y="16"/>
                </a:cubicBezTo>
                <a:close/>
                <a:moveTo>
                  <a:pt x="122" y="68"/>
                </a:moveTo>
                <a:cubicBezTo>
                  <a:pt x="122" y="87"/>
                  <a:pt x="117" y="104"/>
                  <a:pt x="106" y="120"/>
                </a:cubicBezTo>
                <a:cubicBezTo>
                  <a:pt x="96" y="134"/>
                  <a:pt x="82" y="146"/>
                  <a:pt x="65" y="153"/>
                </a:cubicBezTo>
                <a:cubicBezTo>
                  <a:pt x="65" y="153"/>
                  <a:pt x="65" y="153"/>
                  <a:pt x="64" y="153"/>
                </a:cubicBezTo>
                <a:cubicBezTo>
                  <a:pt x="48" y="146"/>
                  <a:pt x="33" y="134"/>
                  <a:pt x="23" y="120"/>
                </a:cubicBezTo>
                <a:cubicBezTo>
                  <a:pt x="13" y="104"/>
                  <a:pt x="7" y="87"/>
                  <a:pt x="7" y="68"/>
                </a:cubicBezTo>
                <a:cubicBezTo>
                  <a:pt x="7" y="25"/>
                  <a:pt x="7" y="25"/>
                  <a:pt x="7" y="25"/>
                </a:cubicBezTo>
                <a:cubicBezTo>
                  <a:pt x="7" y="24"/>
                  <a:pt x="8" y="23"/>
                  <a:pt x="9" y="23"/>
                </a:cubicBezTo>
                <a:cubicBezTo>
                  <a:pt x="61" y="8"/>
                  <a:pt x="61" y="8"/>
                  <a:pt x="61" y="8"/>
                </a:cubicBezTo>
                <a:cubicBezTo>
                  <a:pt x="62" y="7"/>
                  <a:pt x="63" y="7"/>
                  <a:pt x="65" y="7"/>
                </a:cubicBezTo>
                <a:cubicBezTo>
                  <a:pt x="66" y="7"/>
                  <a:pt x="68" y="7"/>
                  <a:pt x="69" y="8"/>
                </a:cubicBezTo>
                <a:cubicBezTo>
                  <a:pt x="121" y="23"/>
                  <a:pt x="121" y="23"/>
                  <a:pt x="121" y="23"/>
                </a:cubicBezTo>
                <a:cubicBezTo>
                  <a:pt x="122" y="23"/>
                  <a:pt x="122" y="24"/>
                  <a:pt x="122" y="25"/>
                </a:cubicBezTo>
                <a:lnTo>
                  <a:pt x="122" y="68"/>
                </a:lnTo>
                <a:close/>
                <a:moveTo>
                  <a:pt x="105" y="32"/>
                </a:moveTo>
                <a:cubicBezTo>
                  <a:pt x="66" y="21"/>
                  <a:pt x="66" y="21"/>
                  <a:pt x="66" y="21"/>
                </a:cubicBezTo>
                <a:cubicBezTo>
                  <a:pt x="65" y="21"/>
                  <a:pt x="64" y="21"/>
                  <a:pt x="63" y="21"/>
                </a:cubicBezTo>
                <a:cubicBezTo>
                  <a:pt x="24" y="32"/>
                  <a:pt x="24" y="32"/>
                  <a:pt x="24" y="32"/>
                </a:cubicBezTo>
                <a:cubicBezTo>
                  <a:pt x="22" y="33"/>
                  <a:pt x="21" y="35"/>
                  <a:pt x="21" y="38"/>
                </a:cubicBezTo>
                <a:cubicBezTo>
                  <a:pt x="21" y="68"/>
                  <a:pt x="21" y="68"/>
                  <a:pt x="21" y="68"/>
                </a:cubicBezTo>
                <a:cubicBezTo>
                  <a:pt x="21" y="84"/>
                  <a:pt x="25" y="100"/>
                  <a:pt x="35" y="113"/>
                </a:cubicBezTo>
                <a:cubicBezTo>
                  <a:pt x="42" y="123"/>
                  <a:pt x="51" y="131"/>
                  <a:pt x="62" y="137"/>
                </a:cubicBezTo>
                <a:cubicBezTo>
                  <a:pt x="63" y="138"/>
                  <a:pt x="64" y="138"/>
                  <a:pt x="65" y="138"/>
                </a:cubicBezTo>
                <a:cubicBezTo>
                  <a:pt x="66" y="138"/>
                  <a:pt x="67" y="138"/>
                  <a:pt x="67" y="137"/>
                </a:cubicBezTo>
                <a:cubicBezTo>
                  <a:pt x="78" y="131"/>
                  <a:pt x="88" y="123"/>
                  <a:pt x="95" y="113"/>
                </a:cubicBezTo>
                <a:cubicBezTo>
                  <a:pt x="104" y="100"/>
                  <a:pt x="109" y="84"/>
                  <a:pt x="109" y="68"/>
                </a:cubicBezTo>
                <a:cubicBezTo>
                  <a:pt x="109" y="38"/>
                  <a:pt x="109" y="38"/>
                  <a:pt x="109" y="38"/>
                </a:cubicBezTo>
                <a:cubicBezTo>
                  <a:pt x="109" y="35"/>
                  <a:pt x="107" y="33"/>
                  <a:pt x="105" y="32"/>
                </a:cubicBezTo>
                <a:close/>
                <a:moveTo>
                  <a:pt x="102" y="68"/>
                </a:moveTo>
                <a:cubicBezTo>
                  <a:pt x="102" y="83"/>
                  <a:pt x="97" y="97"/>
                  <a:pt x="89" y="109"/>
                </a:cubicBezTo>
                <a:cubicBezTo>
                  <a:pt x="83" y="118"/>
                  <a:pt x="74" y="125"/>
                  <a:pt x="65" y="130"/>
                </a:cubicBezTo>
                <a:cubicBezTo>
                  <a:pt x="55" y="125"/>
                  <a:pt x="47" y="118"/>
                  <a:pt x="41" y="109"/>
                </a:cubicBezTo>
                <a:cubicBezTo>
                  <a:pt x="32" y="97"/>
                  <a:pt x="28" y="83"/>
                  <a:pt x="28" y="68"/>
                </a:cubicBezTo>
                <a:cubicBezTo>
                  <a:pt x="28" y="39"/>
                  <a:pt x="28" y="39"/>
                  <a:pt x="28" y="39"/>
                </a:cubicBezTo>
                <a:cubicBezTo>
                  <a:pt x="65" y="28"/>
                  <a:pt x="65" y="28"/>
                  <a:pt x="65" y="28"/>
                </a:cubicBezTo>
                <a:cubicBezTo>
                  <a:pt x="102" y="39"/>
                  <a:pt x="102" y="39"/>
                  <a:pt x="102" y="39"/>
                </a:cubicBezTo>
                <a:lnTo>
                  <a:pt x="102" y="6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6" name="Freeform 146">
            <a:extLst>
              <a:ext uri="{FF2B5EF4-FFF2-40B4-BE49-F238E27FC236}">
                <a16:creationId xmlns:a16="http://schemas.microsoft.com/office/drawing/2014/main" xmlns="" id="{FCF47BFB-CB2C-4D3A-8F5D-2805EB612B03}"/>
              </a:ext>
            </a:extLst>
          </p:cNvPr>
          <p:cNvSpPr>
            <a:spLocks noEditPoints="1"/>
          </p:cNvSpPr>
          <p:nvPr/>
        </p:nvSpPr>
        <p:spPr bwMode="auto">
          <a:xfrm>
            <a:off x="9166225" y="2863850"/>
            <a:ext cx="549275" cy="511175"/>
          </a:xfrm>
          <a:custGeom>
            <a:avLst/>
            <a:gdLst>
              <a:gd name="T0" fmla="*/ 68 w 161"/>
              <a:gd name="T1" fmla="*/ 121 h 149"/>
              <a:gd name="T2" fmla="*/ 54 w 161"/>
              <a:gd name="T3" fmla="*/ 135 h 149"/>
              <a:gd name="T4" fmla="*/ 68 w 161"/>
              <a:gd name="T5" fmla="*/ 149 h 149"/>
              <a:gd name="T6" fmla="*/ 82 w 161"/>
              <a:gd name="T7" fmla="*/ 135 h 149"/>
              <a:gd name="T8" fmla="*/ 68 w 161"/>
              <a:gd name="T9" fmla="*/ 121 h 149"/>
              <a:gd name="T10" fmla="*/ 68 w 161"/>
              <a:gd name="T11" fmla="*/ 141 h 149"/>
              <a:gd name="T12" fmla="*/ 62 w 161"/>
              <a:gd name="T13" fmla="*/ 135 h 149"/>
              <a:gd name="T14" fmla="*/ 68 w 161"/>
              <a:gd name="T15" fmla="*/ 129 h 149"/>
              <a:gd name="T16" fmla="*/ 74 w 161"/>
              <a:gd name="T17" fmla="*/ 135 h 149"/>
              <a:gd name="T18" fmla="*/ 68 w 161"/>
              <a:gd name="T19" fmla="*/ 141 h 149"/>
              <a:gd name="T20" fmla="*/ 117 w 161"/>
              <a:gd name="T21" fmla="*/ 121 h 149"/>
              <a:gd name="T22" fmla="*/ 103 w 161"/>
              <a:gd name="T23" fmla="*/ 135 h 149"/>
              <a:gd name="T24" fmla="*/ 117 w 161"/>
              <a:gd name="T25" fmla="*/ 149 h 149"/>
              <a:gd name="T26" fmla="*/ 132 w 161"/>
              <a:gd name="T27" fmla="*/ 135 h 149"/>
              <a:gd name="T28" fmla="*/ 117 w 161"/>
              <a:gd name="T29" fmla="*/ 121 h 149"/>
              <a:gd name="T30" fmla="*/ 117 w 161"/>
              <a:gd name="T31" fmla="*/ 141 h 149"/>
              <a:gd name="T32" fmla="*/ 111 w 161"/>
              <a:gd name="T33" fmla="*/ 135 h 149"/>
              <a:gd name="T34" fmla="*/ 117 w 161"/>
              <a:gd name="T35" fmla="*/ 129 h 149"/>
              <a:gd name="T36" fmla="*/ 124 w 161"/>
              <a:gd name="T37" fmla="*/ 135 h 149"/>
              <a:gd name="T38" fmla="*/ 117 w 161"/>
              <a:gd name="T39" fmla="*/ 141 h 149"/>
              <a:gd name="T40" fmla="*/ 121 w 161"/>
              <a:gd name="T41" fmla="*/ 47 h 149"/>
              <a:gd name="T42" fmla="*/ 65 w 161"/>
              <a:gd name="T43" fmla="*/ 47 h 149"/>
              <a:gd name="T44" fmla="*/ 61 w 161"/>
              <a:gd name="T45" fmla="*/ 51 h 149"/>
              <a:gd name="T46" fmla="*/ 65 w 161"/>
              <a:gd name="T47" fmla="*/ 55 h 149"/>
              <a:gd name="T48" fmla="*/ 121 w 161"/>
              <a:gd name="T49" fmla="*/ 55 h 149"/>
              <a:gd name="T50" fmla="*/ 125 w 161"/>
              <a:gd name="T51" fmla="*/ 51 h 149"/>
              <a:gd name="T52" fmla="*/ 121 w 161"/>
              <a:gd name="T53" fmla="*/ 47 h 149"/>
              <a:gd name="T54" fmla="*/ 118 w 161"/>
              <a:gd name="T55" fmla="*/ 67 h 149"/>
              <a:gd name="T56" fmla="*/ 68 w 161"/>
              <a:gd name="T57" fmla="*/ 67 h 149"/>
              <a:gd name="T58" fmla="*/ 64 w 161"/>
              <a:gd name="T59" fmla="*/ 71 h 149"/>
              <a:gd name="T60" fmla="*/ 68 w 161"/>
              <a:gd name="T61" fmla="*/ 75 h 149"/>
              <a:gd name="T62" fmla="*/ 118 w 161"/>
              <a:gd name="T63" fmla="*/ 75 h 149"/>
              <a:gd name="T64" fmla="*/ 122 w 161"/>
              <a:gd name="T65" fmla="*/ 71 h 149"/>
              <a:gd name="T66" fmla="*/ 118 w 161"/>
              <a:gd name="T67" fmla="*/ 67 h 149"/>
              <a:gd name="T68" fmla="*/ 159 w 161"/>
              <a:gd name="T69" fmla="*/ 29 h 149"/>
              <a:gd name="T70" fmla="*/ 153 w 161"/>
              <a:gd name="T71" fmla="*/ 26 h 149"/>
              <a:gd name="T72" fmla="*/ 31 w 161"/>
              <a:gd name="T73" fmla="*/ 26 h 149"/>
              <a:gd name="T74" fmla="*/ 28 w 161"/>
              <a:gd name="T75" fmla="*/ 14 h 149"/>
              <a:gd name="T76" fmla="*/ 24 w 161"/>
              <a:gd name="T77" fmla="*/ 9 h 149"/>
              <a:gd name="T78" fmla="*/ 6 w 161"/>
              <a:gd name="T79" fmla="*/ 1 h 149"/>
              <a:gd name="T80" fmla="*/ 1 w 161"/>
              <a:gd name="T81" fmla="*/ 3 h 149"/>
              <a:gd name="T82" fmla="*/ 3 w 161"/>
              <a:gd name="T83" fmla="*/ 9 h 149"/>
              <a:gd name="T84" fmla="*/ 21 w 161"/>
              <a:gd name="T85" fmla="*/ 16 h 149"/>
              <a:gd name="T86" fmla="*/ 40 w 161"/>
              <a:gd name="T87" fmla="*/ 108 h 149"/>
              <a:gd name="T88" fmla="*/ 47 w 161"/>
              <a:gd name="T89" fmla="*/ 115 h 149"/>
              <a:gd name="T90" fmla="*/ 141 w 161"/>
              <a:gd name="T91" fmla="*/ 115 h 149"/>
              <a:gd name="T92" fmla="*/ 145 w 161"/>
              <a:gd name="T93" fmla="*/ 111 h 149"/>
              <a:gd name="T94" fmla="*/ 141 w 161"/>
              <a:gd name="T95" fmla="*/ 107 h 149"/>
              <a:gd name="T96" fmla="*/ 47 w 161"/>
              <a:gd name="T97" fmla="*/ 107 h 149"/>
              <a:gd name="T98" fmla="*/ 45 w 161"/>
              <a:gd name="T99" fmla="*/ 95 h 149"/>
              <a:gd name="T100" fmla="*/ 142 w 161"/>
              <a:gd name="T101" fmla="*/ 95 h 149"/>
              <a:gd name="T102" fmla="*/ 150 w 161"/>
              <a:gd name="T103" fmla="*/ 89 h 149"/>
              <a:gd name="T104" fmla="*/ 161 w 161"/>
              <a:gd name="T105" fmla="*/ 36 h 149"/>
              <a:gd name="T106" fmla="*/ 159 w 161"/>
              <a:gd name="T107" fmla="*/ 29 h 149"/>
              <a:gd name="T108" fmla="*/ 142 w 161"/>
              <a:gd name="T109" fmla="*/ 88 h 149"/>
              <a:gd name="T110" fmla="*/ 43 w 161"/>
              <a:gd name="T111" fmla="*/ 88 h 149"/>
              <a:gd name="T112" fmla="*/ 32 w 161"/>
              <a:gd name="T113" fmla="*/ 34 h 149"/>
              <a:gd name="T114" fmla="*/ 153 w 161"/>
              <a:gd name="T115" fmla="*/ 34 h 149"/>
              <a:gd name="T116" fmla="*/ 142 w 161"/>
              <a:gd name="T117" fmla="*/ 88 h 1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161" h="149">
                <a:moveTo>
                  <a:pt x="68" y="121"/>
                </a:moveTo>
                <a:cubicBezTo>
                  <a:pt x="60" y="121"/>
                  <a:pt x="54" y="127"/>
                  <a:pt x="54" y="135"/>
                </a:cubicBezTo>
                <a:cubicBezTo>
                  <a:pt x="54" y="143"/>
                  <a:pt x="60" y="149"/>
                  <a:pt x="68" y="149"/>
                </a:cubicBezTo>
                <a:cubicBezTo>
                  <a:pt x="76" y="149"/>
                  <a:pt x="82" y="143"/>
                  <a:pt x="82" y="135"/>
                </a:cubicBezTo>
                <a:cubicBezTo>
                  <a:pt x="82" y="127"/>
                  <a:pt x="76" y="121"/>
                  <a:pt x="68" y="121"/>
                </a:cubicBezTo>
                <a:close/>
                <a:moveTo>
                  <a:pt x="68" y="141"/>
                </a:moveTo>
                <a:cubicBezTo>
                  <a:pt x="65" y="141"/>
                  <a:pt x="62" y="138"/>
                  <a:pt x="62" y="135"/>
                </a:cubicBezTo>
                <a:cubicBezTo>
                  <a:pt x="62" y="132"/>
                  <a:pt x="65" y="129"/>
                  <a:pt x="68" y="129"/>
                </a:cubicBezTo>
                <a:cubicBezTo>
                  <a:pt x="72" y="129"/>
                  <a:pt x="74" y="132"/>
                  <a:pt x="74" y="135"/>
                </a:cubicBezTo>
                <a:cubicBezTo>
                  <a:pt x="74" y="138"/>
                  <a:pt x="72" y="141"/>
                  <a:pt x="68" y="141"/>
                </a:cubicBezTo>
                <a:close/>
                <a:moveTo>
                  <a:pt x="117" y="121"/>
                </a:moveTo>
                <a:cubicBezTo>
                  <a:pt x="110" y="121"/>
                  <a:pt x="103" y="127"/>
                  <a:pt x="103" y="135"/>
                </a:cubicBezTo>
                <a:cubicBezTo>
                  <a:pt x="103" y="143"/>
                  <a:pt x="110" y="149"/>
                  <a:pt x="117" y="149"/>
                </a:cubicBezTo>
                <a:cubicBezTo>
                  <a:pt x="125" y="149"/>
                  <a:pt x="132" y="143"/>
                  <a:pt x="132" y="135"/>
                </a:cubicBezTo>
                <a:cubicBezTo>
                  <a:pt x="132" y="127"/>
                  <a:pt x="125" y="121"/>
                  <a:pt x="117" y="121"/>
                </a:cubicBezTo>
                <a:close/>
                <a:moveTo>
                  <a:pt x="117" y="141"/>
                </a:moveTo>
                <a:cubicBezTo>
                  <a:pt x="114" y="141"/>
                  <a:pt x="111" y="138"/>
                  <a:pt x="111" y="135"/>
                </a:cubicBezTo>
                <a:cubicBezTo>
                  <a:pt x="111" y="132"/>
                  <a:pt x="114" y="129"/>
                  <a:pt x="117" y="129"/>
                </a:cubicBezTo>
                <a:cubicBezTo>
                  <a:pt x="121" y="129"/>
                  <a:pt x="124" y="132"/>
                  <a:pt x="124" y="135"/>
                </a:cubicBezTo>
                <a:cubicBezTo>
                  <a:pt x="124" y="138"/>
                  <a:pt x="121" y="141"/>
                  <a:pt x="117" y="141"/>
                </a:cubicBezTo>
                <a:close/>
                <a:moveTo>
                  <a:pt x="121" y="47"/>
                </a:moveTo>
                <a:cubicBezTo>
                  <a:pt x="65" y="47"/>
                  <a:pt x="65" y="47"/>
                  <a:pt x="65" y="47"/>
                </a:cubicBezTo>
                <a:cubicBezTo>
                  <a:pt x="62" y="47"/>
                  <a:pt x="61" y="49"/>
                  <a:pt x="61" y="51"/>
                </a:cubicBezTo>
                <a:cubicBezTo>
                  <a:pt x="61" y="53"/>
                  <a:pt x="62" y="55"/>
                  <a:pt x="65" y="55"/>
                </a:cubicBezTo>
                <a:cubicBezTo>
                  <a:pt x="121" y="55"/>
                  <a:pt x="121" y="55"/>
                  <a:pt x="121" y="55"/>
                </a:cubicBezTo>
                <a:cubicBezTo>
                  <a:pt x="123" y="55"/>
                  <a:pt x="125" y="53"/>
                  <a:pt x="125" y="51"/>
                </a:cubicBezTo>
                <a:cubicBezTo>
                  <a:pt x="125" y="49"/>
                  <a:pt x="123" y="47"/>
                  <a:pt x="121" y="47"/>
                </a:cubicBezTo>
                <a:close/>
                <a:moveTo>
                  <a:pt x="118" y="67"/>
                </a:moveTo>
                <a:cubicBezTo>
                  <a:pt x="68" y="67"/>
                  <a:pt x="68" y="67"/>
                  <a:pt x="68" y="67"/>
                </a:cubicBezTo>
                <a:cubicBezTo>
                  <a:pt x="66" y="67"/>
                  <a:pt x="64" y="69"/>
                  <a:pt x="64" y="71"/>
                </a:cubicBezTo>
                <a:cubicBezTo>
                  <a:pt x="64" y="73"/>
                  <a:pt x="66" y="75"/>
                  <a:pt x="68" y="75"/>
                </a:cubicBezTo>
                <a:cubicBezTo>
                  <a:pt x="118" y="75"/>
                  <a:pt x="118" y="75"/>
                  <a:pt x="118" y="75"/>
                </a:cubicBezTo>
                <a:cubicBezTo>
                  <a:pt x="120" y="75"/>
                  <a:pt x="122" y="73"/>
                  <a:pt x="122" y="71"/>
                </a:cubicBezTo>
                <a:cubicBezTo>
                  <a:pt x="122" y="69"/>
                  <a:pt x="120" y="67"/>
                  <a:pt x="118" y="67"/>
                </a:cubicBezTo>
                <a:close/>
                <a:moveTo>
                  <a:pt x="159" y="29"/>
                </a:moveTo>
                <a:cubicBezTo>
                  <a:pt x="158" y="27"/>
                  <a:pt x="156" y="26"/>
                  <a:pt x="153" y="26"/>
                </a:cubicBezTo>
                <a:cubicBezTo>
                  <a:pt x="31" y="26"/>
                  <a:pt x="31" y="26"/>
                  <a:pt x="31" y="26"/>
                </a:cubicBezTo>
                <a:cubicBezTo>
                  <a:pt x="28" y="14"/>
                  <a:pt x="28" y="14"/>
                  <a:pt x="28" y="14"/>
                </a:cubicBezTo>
                <a:cubicBezTo>
                  <a:pt x="28" y="12"/>
                  <a:pt x="26" y="10"/>
                  <a:pt x="24" y="9"/>
                </a:cubicBezTo>
                <a:cubicBezTo>
                  <a:pt x="6" y="1"/>
                  <a:pt x="6" y="1"/>
                  <a:pt x="6" y="1"/>
                </a:cubicBezTo>
                <a:cubicBezTo>
                  <a:pt x="5" y="0"/>
                  <a:pt x="2" y="1"/>
                  <a:pt x="1" y="3"/>
                </a:cubicBezTo>
                <a:cubicBezTo>
                  <a:pt x="0" y="5"/>
                  <a:pt x="1" y="8"/>
                  <a:pt x="3" y="9"/>
                </a:cubicBezTo>
                <a:cubicBezTo>
                  <a:pt x="21" y="16"/>
                  <a:pt x="21" y="16"/>
                  <a:pt x="21" y="16"/>
                </a:cubicBezTo>
                <a:cubicBezTo>
                  <a:pt x="40" y="108"/>
                  <a:pt x="40" y="108"/>
                  <a:pt x="40" y="108"/>
                </a:cubicBezTo>
                <a:cubicBezTo>
                  <a:pt x="40" y="112"/>
                  <a:pt x="44" y="115"/>
                  <a:pt x="47" y="115"/>
                </a:cubicBezTo>
                <a:cubicBezTo>
                  <a:pt x="141" y="115"/>
                  <a:pt x="141" y="115"/>
                  <a:pt x="141" y="115"/>
                </a:cubicBezTo>
                <a:cubicBezTo>
                  <a:pt x="144" y="115"/>
                  <a:pt x="145" y="113"/>
                  <a:pt x="145" y="111"/>
                </a:cubicBezTo>
                <a:cubicBezTo>
                  <a:pt x="145" y="108"/>
                  <a:pt x="144" y="107"/>
                  <a:pt x="141" y="107"/>
                </a:cubicBezTo>
                <a:cubicBezTo>
                  <a:pt x="47" y="107"/>
                  <a:pt x="47" y="107"/>
                  <a:pt x="47" y="107"/>
                </a:cubicBezTo>
                <a:cubicBezTo>
                  <a:pt x="45" y="95"/>
                  <a:pt x="45" y="95"/>
                  <a:pt x="45" y="95"/>
                </a:cubicBezTo>
                <a:cubicBezTo>
                  <a:pt x="142" y="95"/>
                  <a:pt x="142" y="95"/>
                  <a:pt x="142" y="95"/>
                </a:cubicBezTo>
                <a:cubicBezTo>
                  <a:pt x="146" y="95"/>
                  <a:pt x="149" y="93"/>
                  <a:pt x="150" y="89"/>
                </a:cubicBezTo>
                <a:cubicBezTo>
                  <a:pt x="161" y="36"/>
                  <a:pt x="161" y="36"/>
                  <a:pt x="161" y="36"/>
                </a:cubicBezTo>
                <a:cubicBezTo>
                  <a:pt x="161" y="34"/>
                  <a:pt x="161" y="31"/>
                  <a:pt x="159" y="29"/>
                </a:cubicBezTo>
                <a:close/>
                <a:moveTo>
                  <a:pt x="142" y="88"/>
                </a:moveTo>
                <a:cubicBezTo>
                  <a:pt x="43" y="88"/>
                  <a:pt x="43" y="88"/>
                  <a:pt x="43" y="88"/>
                </a:cubicBezTo>
                <a:cubicBezTo>
                  <a:pt x="32" y="34"/>
                  <a:pt x="32" y="34"/>
                  <a:pt x="32" y="34"/>
                </a:cubicBezTo>
                <a:cubicBezTo>
                  <a:pt x="153" y="34"/>
                  <a:pt x="153" y="34"/>
                  <a:pt x="153" y="34"/>
                </a:cubicBezTo>
                <a:lnTo>
                  <a:pt x="142" y="8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7" name="Freeform 147">
            <a:extLst>
              <a:ext uri="{FF2B5EF4-FFF2-40B4-BE49-F238E27FC236}">
                <a16:creationId xmlns:a16="http://schemas.microsoft.com/office/drawing/2014/main" xmlns="" id="{1AD9CA62-96AF-4289-A5B9-CFDA73A86757}"/>
              </a:ext>
            </a:extLst>
          </p:cNvPr>
          <p:cNvSpPr>
            <a:spLocks noEditPoints="1"/>
          </p:cNvSpPr>
          <p:nvPr/>
        </p:nvSpPr>
        <p:spPr bwMode="auto">
          <a:xfrm>
            <a:off x="9278938" y="3471863"/>
            <a:ext cx="327025" cy="550863"/>
          </a:xfrm>
          <a:custGeom>
            <a:avLst/>
            <a:gdLst>
              <a:gd name="T0" fmla="*/ 39 w 96"/>
              <a:gd name="T1" fmla="*/ 140 h 160"/>
              <a:gd name="T2" fmla="*/ 57 w 96"/>
              <a:gd name="T3" fmla="*/ 140 h 160"/>
              <a:gd name="T4" fmla="*/ 48 w 96"/>
              <a:gd name="T5" fmla="*/ 142 h 160"/>
              <a:gd name="T6" fmla="*/ 48 w 96"/>
              <a:gd name="T7" fmla="*/ 137 h 160"/>
              <a:gd name="T8" fmla="*/ 48 w 96"/>
              <a:gd name="T9" fmla="*/ 142 h 160"/>
              <a:gd name="T10" fmla="*/ 47 w 96"/>
              <a:gd name="T11" fmla="*/ 13 h 160"/>
              <a:gd name="T12" fmla="*/ 47 w 96"/>
              <a:gd name="T13" fmla="*/ 19 h 160"/>
              <a:gd name="T14" fmla="*/ 66 w 96"/>
              <a:gd name="T15" fmla="*/ 16 h 160"/>
              <a:gd name="T16" fmla="*/ 37 w 96"/>
              <a:gd name="T17" fmla="*/ 13 h 160"/>
              <a:gd name="T18" fmla="*/ 37 w 96"/>
              <a:gd name="T19" fmla="*/ 19 h 160"/>
              <a:gd name="T20" fmla="*/ 37 w 96"/>
              <a:gd name="T21" fmla="*/ 13 h 160"/>
              <a:gd name="T22" fmla="*/ 10 w 96"/>
              <a:gd name="T23" fmla="*/ 0 h 160"/>
              <a:gd name="T24" fmla="*/ 0 w 96"/>
              <a:gd name="T25" fmla="*/ 150 h 160"/>
              <a:gd name="T26" fmla="*/ 86 w 96"/>
              <a:gd name="T27" fmla="*/ 160 h 160"/>
              <a:gd name="T28" fmla="*/ 96 w 96"/>
              <a:gd name="T29" fmla="*/ 10 h 160"/>
              <a:gd name="T30" fmla="*/ 89 w 96"/>
              <a:gd name="T31" fmla="*/ 150 h 160"/>
              <a:gd name="T32" fmla="*/ 10 w 96"/>
              <a:gd name="T33" fmla="*/ 153 h 160"/>
              <a:gd name="T34" fmla="*/ 7 w 96"/>
              <a:gd name="T35" fmla="*/ 10 h 160"/>
              <a:gd name="T36" fmla="*/ 86 w 96"/>
              <a:gd name="T37" fmla="*/ 7 h 160"/>
              <a:gd name="T38" fmla="*/ 89 w 96"/>
              <a:gd name="T39" fmla="*/ 150 h 160"/>
              <a:gd name="T40" fmla="*/ 49 w 96"/>
              <a:gd name="T41" fmla="*/ 64 h 160"/>
              <a:gd name="T42" fmla="*/ 33 w 96"/>
              <a:gd name="T43" fmla="*/ 85 h 160"/>
              <a:gd name="T44" fmla="*/ 37 w 96"/>
              <a:gd name="T45" fmla="*/ 85 h 160"/>
              <a:gd name="T46" fmla="*/ 54 w 96"/>
              <a:gd name="T47" fmla="*/ 64 h 160"/>
              <a:gd name="T48" fmla="*/ 59 w 96"/>
              <a:gd name="T49" fmla="*/ 74 h 160"/>
              <a:gd name="T50" fmla="*/ 52 w 96"/>
              <a:gd name="T51" fmla="*/ 85 h 160"/>
              <a:gd name="T52" fmla="*/ 57 w 96"/>
              <a:gd name="T53" fmla="*/ 85 h 160"/>
              <a:gd name="T54" fmla="*/ 64 w 96"/>
              <a:gd name="T55" fmla="*/ 74 h 160"/>
              <a:gd name="T56" fmla="*/ 17 w 96"/>
              <a:gd name="T57" fmla="*/ 25 h 160"/>
              <a:gd name="T58" fmla="*/ 14 w 96"/>
              <a:gd name="T59" fmla="*/ 123 h 160"/>
              <a:gd name="T60" fmla="*/ 79 w 96"/>
              <a:gd name="T61" fmla="*/ 126 h 160"/>
              <a:gd name="T62" fmla="*/ 82 w 96"/>
              <a:gd name="T63" fmla="*/ 28 h 160"/>
              <a:gd name="T64" fmla="*/ 76 w 96"/>
              <a:gd name="T65" fmla="*/ 119 h 160"/>
              <a:gd name="T66" fmla="*/ 20 w 96"/>
              <a:gd name="T67" fmla="*/ 119 h 160"/>
              <a:gd name="T68" fmla="*/ 76 w 96"/>
              <a:gd name="T69" fmla="*/ 31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96" h="160">
                <a:moveTo>
                  <a:pt x="48" y="131"/>
                </a:moveTo>
                <a:cubicBezTo>
                  <a:pt x="43" y="131"/>
                  <a:pt x="39" y="135"/>
                  <a:pt x="39" y="140"/>
                </a:cubicBezTo>
                <a:cubicBezTo>
                  <a:pt x="39" y="144"/>
                  <a:pt x="43" y="148"/>
                  <a:pt x="48" y="148"/>
                </a:cubicBezTo>
                <a:cubicBezTo>
                  <a:pt x="53" y="148"/>
                  <a:pt x="57" y="144"/>
                  <a:pt x="57" y="140"/>
                </a:cubicBezTo>
                <a:cubicBezTo>
                  <a:pt x="57" y="135"/>
                  <a:pt x="53" y="131"/>
                  <a:pt x="48" y="131"/>
                </a:cubicBezTo>
                <a:close/>
                <a:moveTo>
                  <a:pt x="48" y="142"/>
                </a:moveTo>
                <a:cubicBezTo>
                  <a:pt x="47" y="142"/>
                  <a:pt x="45" y="141"/>
                  <a:pt x="45" y="140"/>
                </a:cubicBezTo>
                <a:cubicBezTo>
                  <a:pt x="45" y="138"/>
                  <a:pt x="47" y="137"/>
                  <a:pt x="48" y="137"/>
                </a:cubicBezTo>
                <a:cubicBezTo>
                  <a:pt x="50" y="137"/>
                  <a:pt x="51" y="138"/>
                  <a:pt x="51" y="140"/>
                </a:cubicBezTo>
                <a:cubicBezTo>
                  <a:pt x="51" y="141"/>
                  <a:pt x="50" y="142"/>
                  <a:pt x="48" y="142"/>
                </a:cubicBezTo>
                <a:close/>
                <a:moveTo>
                  <a:pt x="63" y="13"/>
                </a:moveTo>
                <a:cubicBezTo>
                  <a:pt x="47" y="13"/>
                  <a:pt x="47" y="13"/>
                  <a:pt x="47" y="13"/>
                </a:cubicBezTo>
                <a:cubicBezTo>
                  <a:pt x="45" y="13"/>
                  <a:pt x="44" y="14"/>
                  <a:pt x="44" y="16"/>
                </a:cubicBezTo>
                <a:cubicBezTo>
                  <a:pt x="44" y="18"/>
                  <a:pt x="45" y="19"/>
                  <a:pt x="47" y="19"/>
                </a:cubicBezTo>
                <a:cubicBezTo>
                  <a:pt x="63" y="19"/>
                  <a:pt x="63" y="19"/>
                  <a:pt x="63" y="19"/>
                </a:cubicBezTo>
                <a:cubicBezTo>
                  <a:pt x="64" y="19"/>
                  <a:pt x="66" y="18"/>
                  <a:pt x="66" y="16"/>
                </a:cubicBezTo>
                <a:cubicBezTo>
                  <a:pt x="66" y="14"/>
                  <a:pt x="64" y="13"/>
                  <a:pt x="63" y="13"/>
                </a:cubicBezTo>
                <a:close/>
                <a:moveTo>
                  <a:pt x="37" y="13"/>
                </a:moveTo>
                <a:cubicBezTo>
                  <a:pt x="39" y="13"/>
                  <a:pt x="40" y="14"/>
                  <a:pt x="40" y="16"/>
                </a:cubicBezTo>
                <a:cubicBezTo>
                  <a:pt x="40" y="18"/>
                  <a:pt x="39" y="19"/>
                  <a:pt x="37" y="19"/>
                </a:cubicBezTo>
                <a:cubicBezTo>
                  <a:pt x="35" y="19"/>
                  <a:pt x="34" y="18"/>
                  <a:pt x="34" y="16"/>
                </a:cubicBezTo>
                <a:cubicBezTo>
                  <a:pt x="34" y="14"/>
                  <a:pt x="35" y="13"/>
                  <a:pt x="37" y="13"/>
                </a:cubicBezTo>
                <a:close/>
                <a:moveTo>
                  <a:pt x="86" y="0"/>
                </a:moveTo>
                <a:cubicBezTo>
                  <a:pt x="10" y="0"/>
                  <a:pt x="10" y="0"/>
                  <a:pt x="10" y="0"/>
                </a:cubicBezTo>
                <a:cubicBezTo>
                  <a:pt x="5" y="0"/>
                  <a:pt x="0" y="5"/>
                  <a:pt x="0" y="10"/>
                </a:cubicBezTo>
                <a:cubicBezTo>
                  <a:pt x="0" y="150"/>
                  <a:pt x="0" y="150"/>
                  <a:pt x="0" y="150"/>
                </a:cubicBezTo>
                <a:cubicBezTo>
                  <a:pt x="0" y="155"/>
                  <a:pt x="5" y="160"/>
                  <a:pt x="10" y="160"/>
                </a:cubicBezTo>
                <a:cubicBezTo>
                  <a:pt x="86" y="160"/>
                  <a:pt x="86" y="160"/>
                  <a:pt x="86" y="160"/>
                </a:cubicBezTo>
                <a:cubicBezTo>
                  <a:pt x="92" y="160"/>
                  <a:pt x="96" y="155"/>
                  <a:pt x="96" y="150"/>
                </a:cubicBezTo>
                <a:cubicBezTo>
                  <a:pt x="96" y="10"/>
                  <a:pt x="96" y="10"/>
                  <a:pt x="96" y="10"/>
                </a:cubicBezTo>
                <a:cubicBezTo>
                  <a:pt x="96" y="5"/>
                  <a:pt x="92" y="0"/>
                  <a:pt x="86" y="0"/>
                </a:cubicBezTo>
                <a:close/>
                <a:moveTo>
                  <a:pt x="89" y="150"/>
                </a:moveTo>
                <a:cubicBezTo>
                  <a:pt x="89" y="152"/>
                  <a:pt x="88" y="153"/>
                  <a:pt x="86" y="153"/>
                </a:cubicBezTo>
                <a:cubicBezTo>
                  <a:pt x="10" y="153"/>
                  <a:pt x="10" y="153"/>
                  <a:pt x="10" y="153"/>
                </a:cubicBezTo>
                <a:cubicBezTo>
                  <a:pt x="8" y="153"/>
                  <a:pt x="7" y="152"/>
                  <a:pt x="7" y="150"/>
                </a:cubicBezTo>
                <a:cubicBezTo>
                  <a:pt x="7" y="10"/>
                  <a:pt x="7" y="10"/>
                  <a:pt x="7" y="10"/>
                </a:cubicBezTo>
                <a:cubicBezTo>
                  <a:pt x="7" y="8"/>
                  <a:pt x="8" y="7"/>
                  <a:pt x="10" y="7"/>
                </a:cubicBezTo>
                <a:cubicBezTo>
                  <a:pt x="86" y="7"/>
                  <a:pt x="86" y="7"/>
                  <a:pt x="86" y="7"/>
                </a:cubicBezTo>
                <a:cubicBezTo>
                  <a:pt x="88" y="7"/>
                  <a:pt x="89" y="8"/>
                  <a:pt x="89" y="10"/>
                </a:cubicBezTo>
                <a:cubicBezTo>
                  <a:pt x="89" y="150"/>
                  <a:pt x="89" y="150"/>
                  <a:pt x="89" y="150"/>
                </a:cubicBezTo>
                <a:close/>
                <a:moveTo>
                  <a:pt x="54" y="64"/>
                </a:moveTo>
                <a:cubicBezTo>
                  <a:pt x="53" y="63"/>
                  <a:pt x="50" y="63"/>
                  <a:pt x="49" y="64"/>
                </a:cubicBezTo>
                <a:cubicBezTo>
                  <a:pt x="33" y="81"/>
                  <a:pt x="33" y="81"/>
                  <a:pt x="33" y="81"/>
                </a:cubicBezTo>
                <a:cubicBezTo>
                  <a:pt x="31" y="82"/>
                  <a:pt x="31" y="84"/>
                  <a:pt x="33" y="85"/>
                </a:cubicBezTo>
                <a:cubicBezTo>
                  <a:pt x="33" y="86"/>
                  <a:pt x="34" y="86"/>
                  <a:pt x="35" y="86"/>
                </a:cubicBezTo>
                <a:cubicBezTo>
                  <a:pt x="36" y="86"/>
                  <a:pt x="37" y="86"/>
                  <a:pt x="37" y="85"/>
                </a:cubicBezTo>
                <a:cubicBezTo>
                  <a:pt x="54" y="69"/>
                  <a:pt x="54" y="69"/>
                  <a:pt x="54" y="69"/>
                </a:cubicBezTo>
                <a:cubicBezTo>
                  <a:pt x="55" y="68"/>
                  <a:pt x="55" y="65"/>
                  <a:pt x="54" y="64"/>
                </a:cubicBezTo>
                <a:close/>
                <a:moveTo>
                  <a:pt x="64" y="74"/>
                </a:moveTo>
                <a:cubicBezTo>
                  <a:pt x="62" y="72"/>
                  <a:pt x="60" y="72"/>
                  <a:pt x="59" y="74"/>
                </a:cubicBezTo>
                <a:cubicBezTo>
                  <a:pt x="52" y="80"/>
                  <a:pt x="52" y="80"/>
                  <a:pt x="52" y="80"/>
                </a:cubicBezTo>
                <a:cubicBezTo>
                  <a:pt x="51" y="82"/>
                  <a:pt x="51" y="84"/>
                  <a:pt x="52" y="85"/>
                </a:cubicBezTo>
                <a:cubicBezTo>
                  <a:pt x="53" y="86"/>
                  <a:pt x="54" y="86"/>
                  <a:pt x="55" y="86"/>
                </a:cubicBezTo>
                <a:cubicBezTo>
                  <a:pt x="55" y="86"/>
                  <a:pt x="56" y="86"/>
                  <a:pt x="57" y="85"/>
                </a:cubicBezTo>
                <a:cubicBezTo>
                  <a:pt x="64" y="78"/>
                  <a:pt x="64" y="78"/>
                  <a:pt x="64" y="78"/>
                </a:cubicBezTo>
                <a:cubicBezTo>
                  <a:pt x="65" y="77"/>
                  <a:pt x="65" y="75"/>
                  <a:pt x="64" y="74"/>
                </a:cubicBezTo>
                <a:close/>
                <a:moveTo>
                  <a:pt x="79" y="25"/>
                </a:moveTo>
                <a:cubicBezTo>
                  <a:pt x="17" y="25"/>
                  <a:pt x="17" y="25"/>
                  <a:pt x="17" y="25"/>
                </a:cubicBezTo>
                <a:cubicBezTo>
                  <a:pt x="15" y="25"/>
                  <a:pt x="14" y="27"/>
                  <a:pt x="14" y="28"/>
                </a:cubicBezTo>
                <a:cubicBezTo>
                  <a:pt x="14" y="123"/>
                  <a:pt x="14" y="123"/>
                  <a:pt x="14" y="123"/>
                </a:cubicBezTo>
                <a:cubicBezTo>
                  <a:pt x="14" y="124"/>
                  <a:pt x="15" y="126"/>
                  <a:pt x="17" y="126"/>
                </a:cubicBezTo>
                <a:cubicBezTo>
                  <a:pt x="79" y="126"/>
                  <a:pt x="79" y="126"/>
                  <a:pt x="79" y="126"/>
                </a:cubicBezTo>
                <a:cubicBezTo>
                  <a:pt x="81" y="126"/>
                  <a:pt x="82" y="124"/>
                  <a:pt x="82" y="123"/>
                </a:cubicBezTo>
                <a:cubicBezTo>
                  <a:pt x="82" y="28"/>
                  <a:pt x="82" y="28"/>
                  <a:pt x="82" y="28"/>
                </a:cubicBezTo>
                <a:cubicBezTo>
                  <a:pt x="82" y="27"/>
                  <a:pt x="81" y="25"/>
                  <a:pt x="79" y="25"/>
                </a:cubicBezTo>
                <a:close/>
                <a:moveTo>
                  <a:pt x="76" y="119"/>
                </a:moveTo>
                <a:cubicBezTo>
                  <a:pt x="76" y="119"/>
                  <a:pt x="76" y="119"/>
                  <a:pt x="76" y="119"/>
                </a:cubicBezTo>
                <a:cubicBezTo>
                  <a:pt x="20" y="119"/>
                  <a:pt x="20" y="119"/>
                  <a:pt x="20" y="119"/>
                </a:cubicBezTo>
                <a:cubicBezTo>
                  <a:pt x="20" y="31"/>
                  <a:pt x="20" y="31"/>
                  <a:pt x="20" y="31"/>
                </a:cubicBezTo>
                <a:cubicBezTo>
                  <a:pt x="76" y="31"/>
                  <a:pt x="76" y="31"/>
                  <a:pt x="76" y="31"/>
                </a:cubicBezTo>
                <a:lnTo>
                  <a:pt x="76" y="11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8" name="Freeform 148">
            <a:extLst>
              <a:ext uri="{FF2B5EF4-FFF2-40B4-BE49-F238E27FC236}">
                <a16:creationId xmlns:a16="http://schemas.microsoft.com/office/drawing/2014/main" xmlns="" id="{6CCB2441-5D1F-43BB-8C4B-7561168F04D1}"/>
              </a:ext>
            </a:extLst>
          </p:cNvPr>
          <p:cNvSpPr>
            <a:spLocks noEditPoints="1"/>
          </p:cNvSpPr>
          <p:nvPr/>
        </p:nvSpPr>
        <p:spPr bwMode="auto">
          <a:xfrm>
            <a:off x="9169400" y="4143375"/>
            <a:ext cx="546100" cy="433388"/>
          </a:xfrm>
          <a:custGeom>
            <a:avLst/>
            <a:gdLst>
              <a:gd name="T0" fmla="*/ 99 w 160"/>
              <a:gd name="T1" fmla="*/ 2 h 126"/>
              <a:gd name="T2" fmla="*/ 88 w 160"/>
              <a:gd name="T3" fmla="*/ 3 h 126"/>
              <a:gd name="T4" fmla="*/ 43 w 160"/>
              <a:gd name="T5" fmla="*/ 33 h 126"/>
              <a:gd name="T6" fmla="*/ 26 w 160"/>
              <a:gd name="T7" fmla="*/ 33 h 126"/>
              <a:gd name="T8" fmla="*/ 17 w 160"/>
              <a:gd name="T9" fmla="*/ 41 h 126"/>
              <a:gd name="T10" fmla="*/ 15 w 160"/>
              <a:gd name="T11" fmla="*/ 41 h 126"/>
              <a:gd name="T12" fmla="*/ 0 w 160"/>
              <a:gd name="T13" fmla="*/ 56 h 126"/>
              <a:gd name="T14" fmla="*/ 0 w 160"/>
              <a:gd name="T15" fmla="*/ 72 h 126"/>
              <a:gd name="T16" fmla="*/ 15 w 160"/>
              <a:gd name="T17" fmla="*/ 86 h 126"/>
              <a:gd name="T18" fmla="*/ 17 w 160"/>
              <a:gd name="T19" fmla="*/ 86 h 126"/>
              <a:gd name="T20" fmla="*/ 26 w 160"/>
              <a:gd name="T21" fmla="*/ 94 h 126"/>
              <a:gd name="T22" fmla="*/ 43 w 160"/>
              <a:gd name="T23" fmla="*/ 94 h 126"/>
              <a:gd name="T24" fmla="*/ 88 w 160"/>
              <a:gd name="T25" fmla="*/ 125 h 126"/>
              <a:gd name="T26" fmla="*/ 94 w 160"/>
              <a:gd name="T27" fmla="*/ 126 h 126"/>
              <a:gd name="T28" fmla="*/ 99 w 160"/>
              <a:gd name="T29" fmla="*/ 125 h 126"/>
              <a:gd name="T30" fmla="*/ 105 w 160"/>
              <a:gd name="T31" fmla="*/ 116 h 126"/>
              <a:gd name="T32" fmla="*/ 105 w 160"/>
              <a:gd name="T33" fmla="*/ 12 h 126"/>
              <a:gd name="T34" fmla="*/ 99 w 160"/>
              <a:gd name="T35" fmla="*/ 2 h 126"/>
              <a:gd name="T36" fmla="*/ 17 w 160"/>
              <a:gd name="T37" fmla="*/ 78 h 126"/>
              <a:gd name="T38" fmla="*/ 15 w 160"/>
              <a:gd name="T39" fmla="*/ 78 h 126"/>
              <a:gd name="T40" fmla="*/ 8 w 160"/>
              <a:gd name="T41" fmla="*/ 72 h 126"/>
              <a:gd name="T42" fmla="*/ 8 w 160"/>
              <a:gd name="T43" fmla="*/ 56 h 126"/>
              <a:gd name="T44" fmla="*/ 15 w 160"/>
              <a:gd name="T45" fmla="*/ 49 h 126"/>
              <a:gd name="T46" fmla="*/ 17 w 160"/>
              <a:gd name="T47" fmla="*/ 49 h 126"/>
              <a:gd name="T48" fmla="*/ 17 w 160"/>
              <a:gd name="T49" fmla="*/ 78 h 126"/>
              <a:gd name="T50" fmla="*/ 40 w 160"/>
              <a:gd name="T51" fmla="*/ 86 h 126"/>
              <a:gd name="T52" fmla="*/ 40 w 160"/>
              <a:gd name="T53" fmla="*/ 86 h 126"/>
              <a:gd name="T54" fmla="*/ 26 w 160"/>
              <a:gd name="T55" fmla="*/ 86 h 126"/>
              <a:gd name="T56" fmla="*/ 26 w 160"/>
              <a:gd name="T57" fmla="*/ 86 h 126"/>
              <a:gd name="T58" fmla="*/ 26 w 160"/>
              <a:gd name="T59" fmla="*/ 82 h 126"/>
              <a:gd name="T60" fmla="*/ 26 w 160"/>
              <a:gd name="T61" fmla="*/ 42 h 126"/>
              <a:gd name="T62" fmla="*/ 26 w 160"/>
              <a:gd name="T63" fmla="*/ 42 h 126"/>
              <a:gd name="T64" fmla="*/ 40 w 160"/>
              <a:gd name="T65" fmla="*/ 42 h 126"/>
              <a:gd name="T66" fmla="*/ 40 w 160"/>
              <a:gd name="T67" fmla="*/ 86 h 126"/>
              <a:gd name="T68" fmla="*/ 97 w 160"/>
              <a:gd name="T69" fmla="*/ 116 h 126"/>
              <a:gd name="T70" fmla="*/ 95 w 160"/>
              <a:gd name="T71" fmla="*/ 118 h 126"/>
              <a:gd name="T72" fmla="*/ 93 w 160"/>
              <a:gd name="T73" fmla="*/ 118 h 126"/>
              <a:gd name="T74" fmla="*/ 48 w 160"/>
              <a:gd name="T75" fmla="*/ 88 h 126"/>
              <a:gd name="T76" fmla="*/ 48 w 160"/>
              <a:gd name="T77" fmla="*/ 40 h 126"/>
              <a:gd name="T78" fmla="*/ 93 w 160"/>
              <a:gd name="T79" fmla="*/ 10 h 126"/>
              <a:gd name="T80" fmla="*/ 95 w 160"/>
              <a:gd name="T81" fmla="*/ 10 h 126"/>
              <a:gd name="T82" fmla="*/ 97 w 160"/>
              <a:gd name="T83" fmla="*/ 12 h 126"/>
              <a:gd name="T84" fmla="*/ 97 w 160"/>
              <a:gd name="T85" fmla="*/ 116 h 126"/>
              <a:gd name="T86" fmla="*/ 147 w 160"/>
              <a:gd name="T87" fmla="*/ 64 h 126"/>
              <a:gd name="T88" fmla="*/ 159 w 160"/>
              <a:gd name="T89" fmla="*/ 52 h 126"/>
              <a:gd name="T90" fmla="*/ 159 w 160"/>
              <a:gd name="T91" fmla="*/ 47 h 126"/>
              <a:gd name="T92" fmla="*/ 154 w 160"/>
              <a:gd name="T93" fmla="*/ 47 h 126"/>
              <a:gd name="T94" fmla="*/ 142 w 160"/>
              <a:gd name="T95" fmla="*/ 58 h 126"/>
              <a:gd name="T96" fmla="*/ 130 w 160"/>
              <a:gd name="T97" fmla="*/ 47 h 126"/>
              <a:gd name="T98" fmla="*/ 125 w 160"/>
              <a:gd name="T99" fmla="*/ 47 h 126"/>
              <a:gd name="T100" fmla="*/ 125 w 160"/>
              <a:gd name="T101" fmla="*/ 52 h 126"/>
              <a:gd name="T102" fmla="*/ 137 w 160"/>
              <a:gd name="T103" fmla="*/ 64 h 126"/>
              <a:gd name="T104" fmla="*/ 125 w 160"/>
              <a:gd name="T105" fmla="*/ 75 h 126"/>
              <a:gd name="T106" fmla="*/ 125 w 160"/>
              <a:gd name="T107" fmla="*/ 81 h 126"/>
              <a:gd name="T108" fmla="*/ 128 w 160"/>
              <a:gd name="T109" fmla="*/ 82 h 126"/>
              <a:gd name="T110" fmla="*/ 130 w 160"/>
              <a:gd name="T111" fmla="*/ 81 h 126"/>
              <a:gd name="T112" fmla="*/ 142 w 160"/>
              <a:gd name="T113" fmla="*/ 69 h 126"/>
              <a:gd name="T114" fmla="*/ 154 w 160"/>
              <a:gd name="T115" fmla="*/ 81 h 126"/>
              <a:gd name="T116" fmla="*/ 156 w 160"/>
              <a:gd name="T117" fmla="*/ 82 h 126"/>
              <a:gd name="T118" fmla="*/ 159 w 160"/>
              <a:gd name="T119" fmla="*/ 81 h 126"/>
              <a:gd name="T120" fmla="*/ 159 w 160"/>
              <a:gd name="T121" fmla="*/ 75 h 126"/>
              <a:gd name="T122" fmla="*/ 147 w 160"/>
              <a:gd name="T123" fmla="*/ 64 h 1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60" h="126">
                <a:moveTo>
                  <a:pt x="99" y="2"/>
                </a:moveTo>
                <a:cubicBezTo>
                  <a:pt x="96" y="0"/>
                  <a:pt x="92" y="1"/>
                  <a:pt x="88" y="3"/>
                </a:cubicBezTo>
                <a:cubicBezTo>
                  <a:pt x="43" y="33"/>
                  <a:pt x="43" y="33"/>
                  <a:pt x="43" y="33"/>
                </a:cubicBezTo>
                <a:cubicBezTo>
                  <a:pt x="26" y="33"/>
                  <a:pt x="26" y="33"/>
                  <a:pt x="26" y="33"/>
                </a:cubicBezTo>
                <a:cubicBezTo>
                  <a:pt x="21" y="33"/>
                  <a:pt x="18" y="37"/>
                  <a:pt x="17" y="41"/>
                </a:cubicBezTo>
                <a:cubicBezTo>
                  <a:pt x="15" y="41"/>
                  <a:pt x="15" y="41"/>
                  <a:pt x="15" y="41"/>
                </a:cubicBezTo>
                <a:cubicBezTo>
                  <a:pt x="7" y="41"/>
                  <a:pt x="0" y="48"/>
                  <a:pt x="0" y="56"/>
                </a:cubicBezTo>
                <a:cubicBezTo>
                  <a:pt x="0" y="72"/>
                  <a:pt x="0" y="72"/>
                  <a:pt x="0" y="72"/>
                </a:cubicBezTo>
                <a:cubicBezTo>
                  <a:pt x="0" y="80"/>
                  <a:pt x="7" y="86"/>
                  <a:pt x="15" y="86"/>
                </a:cubicBezTo>
                <a:cubicBezTo>
                  <a:pt x="17" y="86"/>
                  <a:pt x="17" y="86"/>
                  <a:pt x="17" y="86"/>
                </a:cubicBezTo>
                <a:cubicBezTo>
                  <a:pt x="18" y="91"/>
                  <a:pt x="21" y="94"/>
                  <a:pt x="26" y="94"/>
                </a:cubicBezTo>
                <a:cubicBezTo>
                  <a:pt x="43" y="94"/>
                  <a:pt x="43" y="94"/>
                  <a:pt x="43" y="94"/>
                </a:cubicBezTo>
                <a:cubicBezTo>
                  <a:pt x="88" y="125"/>
                  <a:pt x="88" y="125"/>
                  <a:pt x="88" y="125"/>
                </a:cubicBezTo>
                <a:cubicBezTo>
                  <a:pt x="90" y="126"/>
                  <a:pt x="92" y="126"/>
                  <a:pt x="94" y="126"/>
                </a:cubicBezTo>
                <a:cubicBezTo>
                  <a:pt x="96" y="126"/>
                  <a:pt x="98" y="126"/>
                  <a:pt x="99" y="125"/>
                </a:cubicBezTo>
                <a:cubicBezTo>
                  <a:pt x="103" y="123"/>
                  <a:pt x="105" y="120"/>
                  <a:pt x="105" y="116"/>
                </a:cubicBezTo>
                <a:cubicBezTo>
                  <a:pt x="105" y="12"/>
                  <a:pt x="105" y="12"/>
                  <a:pt x="105" y="12"/>
                </a:cubicBezTo>
                <a:cubicBezTo>
                  <a:pt x="105" y="8"/>
                  <a:pt x="103" y="4"/>
                  <a:pt x="99" y="2"/>
                </a:cubicBezTo>
                <a:close/>
                <a:moveTo>
                  <a:pt x="17" y="78"/>
                </a:moveTo>
                <a:cubicBezTo>
                  <a:pt x="15" y="78"/>
                  <a:pt x="15" y="78"/>
                  <a:pt x="15" y="78"/>
                </a:cubicBezTo>
                <a:cubicBezTo>
                  <a:pt x="11" y="78"/>
                  <a:pt x="8" y="75"/>
                  <a:pt x="8" y="72"/>
                </a:cubicBezTo>
                <a:cubicBezTo>
                  <a:pt x="8" y="56"/>
                  <a:pt x="8" y="56"/>
                  <a:pt x="8" y="56"/>
                </a:cubicBezTo>
                <a:cubicBezTo>
                  <a:pt x="8" y="52"/>
                  <a:pt x="11" y="49"/>
                  <a:pt x="15" y="49"/>
                </a:cubicBezTo>
                <a:cubicBezTo>
                  <a:pt x="17" y="49"/>
                  <a:pt x="17" y="49"/>
                  <a:pt x="17" y="49"/>
                </a:cubicBezTo>
                <a:lnTo>
                  <a:pt x="17" y="78"/>
                </a:lnTo>
                <a:close/>
                <a:moveTo>
                  <a:pt x="40" y="86"/>
                </a:moveTo>
                <a:cubicBezTo>
                  <a:pt x="40" y="86"/>
                  <a:pt x="40" y="86"/>
                  <a:pt x="40" y="86"/>
                </a:cubicBezTo>
                <a:cubicBezTo>
                  <a:pt x="26" y="86"/>
                  <a:pt x="26" y="86"/>
                  <a:pt x="26" y="86"/>
                </a:cubicBezTo>
                <a:cubicBezTo>
                  <a:pt x="26" y="86"/>
                  <a:pt x="26" y="86"/>
                  <a:pt x="26" y="86"/>
                </a:cubicBezTo>
                <a:cubicBezTo>
                  <a:pt x="26" y="82"/>
                  <a:pt x="26" y="82"/>
                  <a:pt x="26" y="82"/>
                </a:cubicBezTo>
                <a:cubicBezTo>
                  <a:pt x="26" y="42"/>
                  <a:pt x="26" y="42"/>
                  <a:pt x="26" y="42"/>
                </a:cubicBezTo>
                <a:cubicBezTo>
                  <a:pt x="26" y="42"/>
                  <a:pt x="26" y="42"/>
                  <a:pt x="26" y="42"/>
                </a:cubicBezTo>
                <a:cubicBezTo>
                  <a:pt x="40" y="42"/>
                  <a:pt x="40" y="42"/>
                  <a:pt x="40" y="42"/>
                </a:cubicBezTo>
                <a:lnTo>
                  <a:pt x="40" y="86"/>
                </a:lnTo>
                <a:close/>
                <a:moveTo>
                  <a:pt x="97" y="116"/>
                </a:moveTo>
                <a:cubicBezTo>
                  <a:pt x="97" y="117"/>
                  <a:pt x="96" y="118"/>
                  <a:pt x="95" y="118"/>
                </a:cubicBezTo>
                <a:cubicBezTo>
                  <a:pt x="95" y="118"/>
                  <a:pt x="94" y="118"/>
                  <a:pt x="93" y="118"/>
                </a:cubicBezTo>
                <a:cubicBezTo>
                  <a:pt x="48" y="88"/>
                  <a:pt x="48" y="88"/>
                  <a:pt x="48" y="88"/>
                </a:cubicBezTo>
                <a:cubicBezTo>
                  <a:pt x="48" y="40"/>
                  <a:pt x="48" y="40"/>
                  <a:pt x="48" y="40"/>
                </a:cubicBezTo>
                <a:cubicBezTo>
                  <a:pt x="93" y="10"/>
                  <a:pt x="93" y="10"/>
                  <a:pt x="93" y="10"/>
                </a:cubicBezTo>
                <a:cubicBezTo>
                  <a:pt x="94" y="9"/>
                  <a:pt x="95" y="9"/>
                  <a:pt x="95" y="10"/>
                </a:cubicBezTo>
                <a:cubicBezTo>
                  <a:pt x="96" y="10"/>
                  <a:pt x="97" y="10"/>
                  <a:pt x="97" y="12"/>
                </a:cubicBezTo>
                <a:lnTo>
                  <a:pt x="97" y="116"/>
                </a:lnTo>
                <a:close/>
                <a:moveTo>
                  <a:pt x="147" y="64"/>
                </a:moveTo>
                <a:cubicBezTo>
                  <a:pt x="159" y="52"/>
                  <a:pt x="159" y="52"/>
                  <a:pt x="159" y="52"/>
                </a:cubicBezTo>
                <a:cubicBezTo>
                  <a:pt x="160" y="51"/>
                  <a:pt x="160" y="48"/>
                  <a:pt x="159" y="47"/>
                </a:cubicBezTo>
                <a:cubicBezTo>
                  <a:pt x="157" y="45"/>
                  <a:pt x="155" y="45"/>
                  <a:pt x="154" y="47"/>
                </a:cubicBezTo>
                <a:cubicBezTo>
                  <a:pt x="142" y="58"/>
                  <a:pt x="142" y="58"/>
                  <a:pt x="142" y="58"/>
                </a:cubicBezTo>
                <a:cubicBezTo>
                  <a:pt x="130" y="47"/>
                  <a:pt x="130" y="47"/>
                  <a:pt x="130" y="47"/>
                </a:cubicBezTo>
                <a:cubicBezTo>
                  <a:pt x="129" y="45"/>
                  <a:pt x="127" y="45"/>
                  <a:pt x="125" y="47"/>
                </a:cubicBezTo>
                <a:cubicBezTo>
                  <a:pt x="124" y="48"/>
                  <a:pt x="124" y="51"/>
                  <a:pt x="125" y="52"/>
                </a:cubicBezTo>
                <a:cubicBezTo>
                  <a:pt x="137" y="64"/>
                  <a:pt x="137" y="64"/>
                  <a:pt x="137" y="64"/>
                </a:cubicBezTo>
                <a:cubicBezTo>
                  <a:pt x="125" y="75"/>
                  <a:pt x="125" y="75"/>
                  <a:pt x="125" y="75"/>
                </a:cubicBezTo>
                <a:cubicBezTo>
                  <a:pt x="124" y="77"/>
                  <a:pt x="124" y="79"/>
                  <a:pt x="125" y="81"/>
                </a:cubicBezTo>
                <a:cubicBezTo>
                  <a:pt x="126" y="81"/>
                  <a:pt x="127" y="82"/>
                  <a:pt x="128" y="82"/>
                </a:cubicBezTo>
                <a:cubicBezTo>
                  <a:pt x="129" y="82"/>
                  <a:pt x="130" y="81"/>
                  <a:pt x="130" y="81"/>
                </a:cubicBezTo>
                <a:cubicBezTo>
                  <a:pt x="142" y="69"/>
                  <a:pt x="142" y="69"/>
                  <a:pt x="142" y="69"/>
                </a:cubicBezTo>
                <a:cubicBezTo>
                  <a:pt x="154" y="81"/>
                  <a:pt x="154" y="81"/>
                  <a:pt x="154" y="81"/>
                </a:cubicBezTo>
                <a:cubicBezTo>
                  <a:pt x="154" y="81"/>
                  <a:pt x="155" y="82"/>
                  <a:pt x="156" y="82"/>
                </a:cubicBezTo>
                <a:cubicBezTo>
                  <a:pt x="157" y="82"/>
                  <a:pt x="158" y="81"/>
                  <a:pt x="159" y="81"/>
                </a:cubicBezTo>
                <a:cubicBezTo>
                  <a:pt x="160" y="79"/>
                  <a:pt x="160" y="77"/>
                  <a:pt x="159" y="75"/>
                </a:cubicBezTo>
                <a:lnTo>
                  <a:pt x="147" y="6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9" name="Freeform 149">
            <a:extLst>
              <a:ext uri="{FF2B5EF4-FFF2-40B4-BE49-F238E27FC236}">
                <a16:creationId xmlns:a16="http://schemas.microsoft.com/office/drawing/2014/main" xmlns="" id="{1C9096B6-6B84-4FF4-9592-52513A5CCFE3}"/>
              </a:ext>
            </a:extLst>
          </p:cNvPr>
          <p:cNvSpPr>
            <a:spLocks noEditPoints="1"/>
          </p:cNvSpPr>
          <p:nvPr/>
        </p:nvSpPr>
        <p:spPr bwMode="auto">
          <a:xfrm>
            <a:off x="9169400" y="4775200"/>
            <a:ext cx="546100" cy="409575"/>
          </a:xfrm>
          <a:custGeom>
            <a:avLst/>
            <a:gdLst>
              <a:gd name="T0" fmla="*/ 94 w 160"/>
              <a:gd name="T1" fmla="*/ 2 h 119"/>
              <a:gd name="T2" fmla="*/ 83 w 160"/>
              <a:gd name="T3" fmla="*/ 3 h 119"/>
              <a:gd name="T4" fmla="*/ 40 w 160"/>
              <a:gd name="T5" fmla="*/ 31 h 119"/>
              <a:gd name="T6" fmla="*/ 24 w 160"/>
              <a:gd name="T7" fmla="*/ 31 h 119"/>
              <a:gd name="T8" fmla="*/ 16 w 160"/>
              <a:gd name="T9" fmla="*/ 39 h 119"/>
              <a:gd name="T10" fmla="*/ 14 w 160"/>
              <a:gd name="T11" fmla="*/ 39 h 119"/>
              <a:gd name="T12" fmla="*/ 0 w 160"/>
              <a:gd name="T13" fmla="*/ 53 h 119"/>
              <a:gd name="T14" fmla="*/ 0 w 160"/>
              <a:gd name="T15" fmla="*/ 68 h 119"/>
              <a:gd name="T16" fmla="*/ 14 w 160"/>
              <a:gd name="T17" fmla="*/ 82 h 119"/>
              <a:gd name="T18" fmla="*/ 16 w 160"/>
              <a:gd name="T19" fmla="*/ 82 h 119"/>
              <a:gd name="T20" fmla="*/ 24 w 160"/>
              <a:gd name="T21" fmla="*/ 89 h 119"/>
              <a:gd name="T22" fmla="*/ 40 w 160"/>
              <a:gd name="T23" fmla="*/ 89 h 119"/>
              <a:gd name="T24" fmla="*/ 83 w 160"/>
              <a:gd name="T25" fmla="*/ 117 h 119"/>
              <a:gd name="T26" fmla="*/ 89 w 160"/>
              <a:gd name="T27" fmla="*/ 119 h 119"/>
              <a:gd name="T28" fmla="*/ 94 w 160"/>
              <a:gd name="T29" fmla="*/ 118 h 119"/>
              <a:gd name="T30" fmla="*/ 99 w 160"/>
              <a:gd name="T31" fmla="*/ 109 h 119"/>
              <a:gd name="T32" fmla="*/ 99 w 160"/>
              <a:gd name="T33" fmla="*/ 11 h 119"/>
              <a:gd name="T34" fmla="*/ 94 w 160"/>
              <a:gd name="T35" fmla="*/ 2 h 119"/>
              <a:gd name="T36" fmla="*/ 16 w 160"/>
              <a:gd name="T37" fmla="*/ 74 h 119"/>
              <a:gd name="T38" fmla="*/ 14 w 160"/>
              <a:gd name="T39" fmla="*/ 74 h 119"/>
              <a:gd name="T40" fmla="*/ 8 w 160"/>
              <a:gd name="T41" fmla="*/ 68 h 119"/>
              <a:gd name="T42" fmla="*/ 8 w 160"/>
              <a:gd name="T43" fmla="*/ 53 h 119"/>
              <a:gd name="T44" fmla="*/ 14 w 160"/>
              <a:gd name="T45" fmla="*/ 46 h 119"/>
              <a:gd name="T46" fmla="*/ 16 w 160"/>
              <a:gd name="T47" fmla="*/ 46 h 119"/>
              <a:gd name="T48" fmla="*/ 16 w 160"/>
              <a:gd name="T49" fmla="*/ 74 h 119"/>
              <a:gd name="T50" fmla="*/ 38 w 160"/>
              <a:gd name="T51" fmla="*/ 81 h 119"/>
              <a:gd name="T52" fmla="*/ 24 w 160"/>
              <a:gd name="T53" fmla="*/ 81 h 119"/>
              <a:gd name="T54" fmla="*/ 24 w 160"/>
              <a:gd name="T55" fmla="*/ 81 h 119"/>
              <a:gd name="T56" fmla="*/ 24 w 160"/>
              <a:gd name="T57" fmla="*/ 39 h 119"/>
              <a:gd name="T58" fmla="*/ 24 w 160"/>
              <a:gd name="T59" fmla="*/ 39 h 119"/>
              <a:gd name="T60" fmla="*/ 38 w 160"/>
              <a:gd name="T61" fmla="*/ 39 h 119"/>
              <a:gd name="T62" fmla="*/ 38 w 160"/>
              <a:gd name="T63" fmla="*/ 81 h 119"/>
              <a:gd name="T64" fmla="*/ 91 w 160"/>
              <a:gd name="T65" fmla="*/ 109 h 119"/>
              <a:gd name="T66" fmla="*/ 90 w 160"/>
              <a:gd name="T67" fmla="*/ 111 h 119"/>
              <a:gd name="T68" fmla="*/ 88 w 160"/>
              <a:gd name="T69" fmla="*/ 111 h 119"/>
              <a:gd name="T70" fmla="*/ 46 w 160"/>
              <a:gd name="T71" fmla="*/ 83 h 119"/>
              <a:gd name="T72" fmla="*/ 46 w 160"/>
              <a:gd name="T73" fmla="*/ 37 h 119"/>
              <a:gd name="T74" fmla="*/ 88 w 160"/>
              <a:gd name="T75" fmla="*/ 9 h 119"/>
              <a:gd name="T76" fmla="*/ 90 w 160"/>
              <a:gd name="T77" fmla="*/ 9 h 119"/>
              <a:gd name="T78" fmla="*/ 91 w 160"/>
              <a:gd name="T79" fmla="*/ 11 h 119"/>
              <a:gd name="T80" fmla="*/ 91 w 160"/>
              <a:gd name="T81" fmla="*/ 109 h 119"/>
              <a:gd name="T82" fmla="*/ 139 w 160"/>
              <a:gd name="T83" fmla="*/ 10 h 119"/>
              <a:gd name="T84" fmla="*/ 134 w 160"/>
              <a:gd name="T85" fmla="*/ 10 h 119"/>
              <a:gd name="T86" fmla="*/ 134 w 160"/>
              <a:gd name="T87" fmla="*/ 15 h 119"/>
              <a:gd name="T88" fmla="*/ 153 w 160"/>
              <a:gd name="T89" fmla="*/ 60 h 119"/>
              <a:gd name="T90" fmla="*/ 134 w 160"/>
              <a:gd name="T91" fmla="*/ 105 h 119"/>
              <a:gd name="T92" fmla="*/ 134 w 160"/>
              <a:gd name="T93" fmla="*/ 110 h 119"/>
              <a:gd name="T94" fmla="*/ 137 w 160"/>
              <a:gd name="T95" fmla="*/ 111 h 119"/>
              <a:gd name="T96" fmla="*/ 139 w 160"/>
              <a:gd name="T97" fmla="*/ 110 h 119"/>
              <a:gd name="T98" fmla="*/ 160 w 160"/>
              <a:gd name="T99" fmla="*/ 60 h 119"/>
              <a:gd name="T100" fmla="*/ 139 w 160"/>
              <a:gd name="T101" fmla="*/ 10 h 119"/>
              <a:gd name="T102" fmla="*/ 120 w 160"/>
              <a:gd name="T103" fmla="*/ 29 h 119"/>
              <a:gd name="T104" fmla="*/ 115 w 160"/>
              <a:gd name="T105" fmla="*/ 29 h 119"/>
              <a:gd name="T106" fmla="*/ 115 w 160"/>
              <a:gd name="T107" fmla="*/ 34 h 119"/>
              <a:gd name="T108" fmla="*/ 125 w 160"/>
              <a:gd name="T109" fmla="*/ 60 h 119"/>
              <a:gd name="T110" fmla="*/ 115 w 160"/>
              <a:gd name="T111" fmla="*/ 86 h 119"/>
              <a:gd name="T112" fmla="*/ 115 w 160"/>
              <a:gd name="T113" fmla="*/ 91 h 119"/>
              <a:gd name="T114" fmla="*/ 117 w 160"/>
              <a:gd name="T115" fmla="*/ 92 h 119"/>
              <a:gd name="T116" fmla="*/ 120 w 160"/>
              <a:gd name="T117" fmla="*/ 91 h 119"/>
              <a:gd name="T118" fmla="*/ 132 w 160"/>
              <a:gd name="T119" fmla="*/ 60 h 119"/>
              <a:gd name="T120" fmla="*/ 120 w 160"/>
              <a:gd name="T121" fmla="*/ 29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60" h="119">
                <a:moveTo>
                  <a:pt x="94" y="2"/>
                </a:moveTo>
                <a:cubicBezTo>
                  <a:pt x="90" y="0"/>
                  <a:pt x="86" y="1"/>
                  <a:pt x="83" y="3"/>
                </a:cubicBezTo>
                <a:cubicBezTo>
                  <a:pt x="40" y="31"/>
                  <a:pt x="40" y="31"/>
                  <a:pt x="40" y="31"/>
                </a:cubicBezTo>
                <a:cubicBezTo>
                  <a:pt x="24" y="31"/>
                  <a:pt x="24" y="31"/>
                  <a:pt x="24" y="31"/>
                </a:cubicBezTo>
                <a:cubicBezTo>
                  <a:pt x="20" y="31"/>
                  <a:pt x="17" y="34"/>
                  <a:pt x="16" y="39"/>
                </a:cubicBezTo>
                <a:cubicBezTo>
                  <a:pt x="14" y="39"/>
                  <a:pt x="14" y="39"/>
                  <a:pt x="14" y="39"/>
                </a:cubicBezTo>
                <a:cubicBezTo>
                  <a:pt x="6" y="39"/>
                  <a:pt x="0" y="45"/>
                  <a:pt x="0" y="53"/>
                </a:cubicBezTo>
                <a:cubicBezTo>
                  <a:pt x="0" y="68"/>
                  <a:pt x="0" y="68"/>
                  <a:pt x="0" y="68"/>
                </a:cubicBezTo>
                <a:cubicBezTo>
                  <a:pt x="0" y="75"/>
                  <a:pt x="6" y="82"/>
                  <a:pt x="14" y="82"/>
                </a:cubicBezTo>
                <a:cubicBezTo>
                  <a:pt x="16" y="82"/>
                  <a:pt x="16" y="82"/>
                  <a:pt x="16" y="82"/>
                </a:cubicBezTo>
                <a:cubicBezTo>
                  <a:pt x="17" y="86"/>
                  <a:pt x="20" y="89"/>
                  <a:pt x="24" y="89"/>
                </a:cubicBezTo>
                <a:cubicBezTo>
                  <a:pt x="40" y="89"/>
                  <a:pt x="40" y="89"/>
                  <a:pt x="40" y="89"/>
                </a:cubicBezTo>
                <a:cubicBezTo>
                  <a:pt x="83" y="117"/>
                  <a:pt x="83" y="117"/>
                  <a:pt x="83" y="117"/>
                </a:cubicBezTo>
                <a:cubicBezTo>
                  <a:pt x="85" y="119"/>
                  <a:pt x="87" y="119"/>
                  <a:pt x="89" y="119"/>
                </a:cubicBezTo>
                <a:cubicBezTo>
                  <a:pt x="90" y="119"/>
                  <a:pt x="92" y="119"/>
                  <a:pt x="94" y="118"/>
                </a:cubicBezTo>
                <a:cubicBezTo>
                  <a:pt x="97" y="116"/>
                  <a:pt x="99" y="113"/>
                  <a:pt x="99" y="109"/>
                </a:cubicBezTo>
                <a:cubicBezTo>
                  <a:pt x="99" y="11"/>
                  <a:pt x="99" y="11"/>
                  <a:pt x="99" y="11"/>
                </a:cubicBezTo>
                <a:cubicBezTo>
                  <a:pt x="99" y="7"/>
                  <a:pt x="97" y="4"/>
                  <a:pt x="94" y="2"/>
                </a:cubicBezTo>
                <a:close/>
                <a:moveTo>
                  <a:pt x="16" y="74"/>
                </a:moveTo>
                <a:cubicBezTo>
                  <a:pt x="14" y="74"/>
                  <a:pt x="14" y="74"/>
                  <a:pt x="14" y="74"/>
                </a:cubicBezTo>
                <a:cubicBezTo>
                  <a:pt x="11" y="74"/>
                  <a:pt x="8" y="71"/>
                  <a:pt x="8" y="68"/>
                </a:cubicBezTo>
                <a:cubicBezTo>
                  <a:pt x="8" y="53"/>
                  <a:pt x="8" y="53"/>
                  <a:pt x="8" y="53"/>
                </a:cubicBezTo>
                <a:cubicBezTo>
                  <a:pt x="8" y="49"/>
                  <a:pt x="11" y="46"/>
                  <a:pt x="14" y="46"/>
                </a:cubicBezTo>
                <a:cubicBezTo>
                  <a:pt x="16" y="46"/>
                  <a:pt x="16" y="46"/>
                  <a:pt x="16" y="46"/>
                </a:cubicBezTo>
                <a:lnTo>
                  <a:pt x="16" y="74"/>
                </a:lnTo>
                <a:close/>
                <a:moveTo>
                  <a:pt x="38" y="81"/>
                </a:moveTo>
                <a:cubicBezTo>
                  <a:pt x="24" y="81"/>
                  <a:pt x="24" y="81"/>
                  <a:pt x="24" y="81"/>
                </a:cubicBezTo>
                <a:cubicBezTo>
                  <a:pt x="24" y="81"/>
                  <a:pt x="24" y="81"/>
                  <a:pt x="24" y="81"/>
                </a:cubicBezTo>
                <a:cubicBezTo>
                  <a:pt x="24" y="39"/>
                  <a:pt x="24" y="39"/>
                  <a:pt x="24" y="39"/>
                </a:cubicBezTo>
                <a:cubicBezTo>
                  <a:pt x="24" y="39"/>
                  <a:pt x="24" y="39"/>
                  <a:pt x="24" y="39"/>
                </a:cubicBezTo>
                <a:cubicBezTo>
                  <a:pt x="38" y="39"/>
                  <a:pt x="38" y="39"/>
                  <a:pt x="38" y="39"/>
                </a:cubicBezTo>
                <a:lnTo>
                  <a:pt x="38" y="81"/>
                </a:lnTo>
                <a:close/>
                <a:moveTo>
                  <a:pt x="91" y="109"/>
                </a:moveTo>
                <a:cubicBezTo>
                  <a:pt x="91" y="110"/>
                  <a:pt x="90" y="111"/>
                  <a:pt x="90" y="111"/>
                </a:cubicBezTo>
                <a:cubicBezTo>
                  <a:pt x="90" y="111"/>
                  <a:pt x="89" y="111"/>
                  <a:pt x="88" y="111"/>
                </a:cubicBezTo>
                <a:cubicBezTo>
                  <a:pt x="46" y="83"/>
                  <a:pt x="46" y="83"/>
                  <a:pt x="46" y="83"/>
                </a:cubicBezTo>
                <a:cubicBezTo>
                  <a:pt x="46" y="37"/>
                  <a:pt x="46" y="37"/>
                  <a:pt x="46" y="37"/>
                </a:cubicBezTo>
                <a:cubicBezTo>
                  <a:pt x="88" y="9"/>
                  <a:pt x="88" y="9"/>
                  <a:pt x="88" y="9"/>
                </a:cubicBezTo>
                <a:cubicBezTo>
                  <a:pt x="89" y="9"/>
                  <a:pt x="90" y="9"/>
                  <a:pt x="90" y="9"/>
                </a:cubicBezTo>
                <a:cubicBezTo>
                  <a:pt x="90" y="9"/>
                  <a:pt x="91" y="10"/>
                  <a:pt x="91" y="11"/>
                </a:cubicBezTo>
                <a:lnTo>
                  <a:pt x="91" y="109"/>
                </a:lnTo>
                <a:close/>
                <a:moveTo>
                  <a:pt x="139" y="10"/>
                </a:moveTo>
                <a:cubicBezTo>
                  <a:pt x="138" y="8"/>
                  <a:pt x="136" y="8"/>
                  <a:pt x="134" y="10"/>
                </a:cubicBezTo>
                <a:cubicBezTo>
                  <a:pt x="133" y="11"/>
                  <a:pt x="133" y="14"/>
                  <a:pt x="134" y="15"/>
                </a:cubicBezTo>
                <a:cubicBezTo>
                  <a:pt x="146" y="27"/>
                  <a:pt x="153" y="43"/>
                  <a:pt x="153" y="60"/>
                </a:cubicBezTo>
                <a:cubicBezTo>
                  <a:pt x="153" y="77"/>
                  <a:pt x="146" y="93"/>
                  <a:pt x="134" y="105"/>
                </a:cubicBezTo>
                <a:cubicBezTo>
                  <a:pt x="133" y="107"/>
                  <a:pt x="133" y="109"/>
                  <a:pt x="134" y="110"/>
                </a:cubicBezTo>
                <a:cubicBezTo>
                  <a:pt x="135" y="111"/>
                  <a:pt x="136" y="111"/>
                  <a:pt x="137" y="111"/>
                </a:cubicBezTo>
                <a:cubicBezTo>
                  <a:pt x="138" y="111"/>
                  <a:pt x="139" y="111"/>
                  <a:pt x="139" y="110"/>
                </a:cubicBezTo>
                <a:cubicBezTo>
                  <a:pt x="153" y="97"/>
                  <a:pt x="160" y="79"/>
                  <a:pt x="160" y="60"/>
                </a:cubicBezTo>
                <a:cubicBezTo>
                  <a:pt x="160" y="41"/>
                  <a:pt x="153" y="23"/>
                  <a:pt x="139" y="10"/>
                </a:cubicBezTo>
                <a:close/>
                <a:moveTo>
                  <a:pt x="120" y="29"/>
                </a:moveTo>
                <a:cubicBezTo>
                  <a:pt x="118" y="28"/>
                  <a:pt x="116" y="28"/>
                  <a:pt x="115" y="29"/>
                </a:cubicBezTo>
                <a:cubicBezTo>
                  <a:pt x="113" y="31"/>
                  <a:pt x="113" y="33"/>
                  <a:pt x="115" y="34"/>
                </a:cubicBezTo>
                <a:cubicBezTo>
                  <a:pt x="121" y="41"/>
                  <a:pt x="125" y="50"/>
                  <a:pt x="125" y="60"/>
                </a:cubicBezTo>
                <a:cubicBezTo>
                  <a:pt x="125" y="70"/>
                  <a:pt x="121" y="79"/>
                  <a:pt x="115" y="86"/>
                </a:cubicBezTo>
                <a:cubicBezTo>
                  <a:pt x="113" y="87"/>
                  <a:pt x="113" y="89"/>
                  <a:pt x="115" y="91"/>
                </a:cubicBezTo>
                <a:cubicBezTo>
                  <a:pt x="115" y="91"/>
                  <a:pt x="116" y="92"/>
                  <a:pt x="117" y="92"/>
                </a:cubicBezTo>
                <a:cubicBezTo>
                  <a:pt x="118" y="92"/>
                  <a:pt x="119" y="91"/>
                  <a:pt x="120" y="91"/>
                </a:cubicBezTo>
                <a:cubicBezTo>
                  <a:pt x="128" y="82"/>
                  <a:pt x="132" y="72"/>
                  <a:pt x="132" y="60"/>
                </a:cubicBezTo>
                <a:cubicBezTo>
                  <a:pt x="132" y="48"/>
                  <a:pt x="128" y="38"/>
                  <a:pt x="120" y="2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0" name="Freeform 150">
            <a:extLst>
              <a:ext uri="{FF2B5EF4-FFF2-40B4-BE49-F238E27FC236}">
                <a16:creationId xmlns:a16="http://schemas.microsoft.com/office/drawing/2014/main" xmlns="" id="{F660E661-6F2C-427B-A6A9-EDFA90B59AC6}"/>
              </a:ext>
            </a:extLst>
          </p:cNvPr>
          <p:cNvSpPr>
            <a:spLocks noEditPoints="1"/>
          </p:cNvSpPr>
          <p:nvPr/>
        </p:nvSpPr>
        <p:spPr bwMode="auto">
          <a:xfrm>
            <a:off x="9210675" y="5329238"/>
            <a:ext cx="471488" cy="550863"/>
          </a:xfrm>
          <a:custGeom>
            <a:avLst/>
            <a:gdLst>
              <a:gd name="T0" fmla="*/ 135 w 138"/>
              <a:gd name="T1" fmla="*/ 15 h 160"/>
              <a:gd name="T2" fmla="*/ 92 w 138"/>
              <a:gd name="T3" fmla="*/ 15 h 160"/>
              <a:gd name="T4" fmla="*/ 92 w 138"/>
              <a:gd name="T5" fmla="*/ 7 h 160"/>
              <a:gd name="T6" fmla="*/ 84 w 138"/>
              <a:gd name="T7" fmla="*/ 0 h 160"/>
              <a:gd name="T8" fmla="*/ 54 w 138"/>
              <a:gd name="T9" fmla="*/ 0 h 160"/>
              <a:gd name="T10" fmla="*/ 47 w 138"/>
              <a:gd name="T11" fmla="*/ 7 h 160"/>
              <a:gd name="T12" fmla="*/ 47 w 138"/>
              <a:gd name="T13" fmla="*/ 15 h 160"/>
              <a:gd name="T14" fmla="*/ 4 w 138"/>
              <a:gd name="T15" fmla="*/ 15 h 160"/>
              <a:gd name="T16" fmla="*/ 0 w 138"/>
              <a:gd name="T17" fmla="*/ 19 h 160"/>
              <a:gd name="T18" fmla="*/ 4 w 138"/>
              <a:gd name="T19" fmla="*/ 23 h 160"/>
              <a:gd name="T20" fmla="*/ 11 w 138"/>
              <a:gd name="T21" fmla="*/ 23 h 160"/>
              <a:gd name="T22" fmla="*/ 16 w 138"/>
              <a:gd name="T23" fmla="*/ 146 h 160"/>
              <a:gd name="T24" fmla="*/ 30 w 138"/>
              <a:gd name="T25" fmla="*/ 160 h 160"/>
              <a:gd name="T26" fmla="*/ 109 w 138"/>
              <a:gd name="T27" fmla="*/ 160 h 160"/>
              <a:gd name="T28" fmla="*/ 123 w 138"/>
              <a:gd name="T29" fmla="*/ 146 h 160"/>
              <a:gd name="T30" fmla="*/ 128 w 138"/>
              <a:gd name="T31" fmla="*/ 23 h 160"/>
              <a:gd name="T32" fmla="*/ 135 w 138"/>
              <a:gd name="T33" fmla="*/ 23 h 160"/>
              <a:gd name="T34" fmla="*/ 138 w 138"/>
              <a:gd name="T35" fmla="*/ 19 h 160"/>
              <a:gd name="T36" fmla="*/ 135 w 138"/>
              <a:gd name="T37" fmla="*/ 15 h 160"/>
              <a:gd name="T38" fmla="*/ 54 w 138"/>
              <a:gd name="T39" fmla="*/ 8 h 160"/>
              <a:gd name="T40" fmla="*/ 84 w 138"/>
              <a:gd name="T41" fmla="*/ 8 h 160"/>
              <a:gd name="T42" fmla="*/ 84 w 138"/>
              <a:gd name="T43" fmla="*/ 15 h 160"/>
              <a:gd name="T44" fmla="*/ 54 w 138"/>
              <a:gd name="T45" fmla="*/ 15 h 160"/>
              <a:gd name="T46" fmla="*/ 54 w 138"/>
              <a:gd name="T47" fmla="*/ 8 h 160"/>
              <a:gd name="T48" fmla="*/ 115 w 138"/>
              <a:gd name="T49" fmla="*/ 146 h 160"/>
              <a:gd name="T50" fmla="*/ 109 w 138"/>
              <a:gd name="T51" fmla="*/ 152 h 160"/>
              <a:gd name="T52" fmla="*/ 30 w 138"/>
              <a:gd name="T53" fmla="*/ 152 h 160"/>
              <a:gd name="T54" fmla="*/ 23 w 138"/>
              <a:gd name="T55" fmla="*/ 146 h 160"/>
              <a:gd name="T56" fmla="*/ 18 w 138"/>
              <a:gd name="T57" fmla="*/ 23 h 160"/>
              <a:gd name="T58" fmla="*/ 120 w 138"/>
              <a:gd name="T59" fmla="*/ 23 h 160"/>
              <a:gd name="T60" fmla="*/ 115 w 138"/>
              <a:gd name="T61" fmla="*/ 146 h 160"/>
              <a:gd name="T62" fmla="*/ 46 w 138"/>
              <a:gd name="T63" fmla="*/ 57 h 160"/>
              <a:gd name="T64" fmla="*/ 43 w 138"/>
              <a:gd name="T65" fmla="*/ 53 h 160"/>
              <a:gd name="T66" fmla="*/ 42 w 138"/>
              <a:gd name="T67" fmla="*/ 53 h 160"/>
              <a:gd name="T68" fmla="*/ 39 w 138"/>
              <a:gd name="T69" fmla="*/ 57 h 160"/>
              <a:gd name="T70" fmla="*/ 40 w 138"/>
              <a:gd name="T71" fmla="*/ 118 h 160"/>
              <a:gd name="T72" fmla="*/ 44 w 138"/>
              <a:gd name="T73" fmla="*/ 122 h 160"/>
              <a:gd name="T74" fmla="*/ 44 w 138"/>
              <a:gd name="T75" fmla="*/ 122 h 160"/>
              <a:gd name="T76" fmla="*/ 47 w 138"/>
              <a:gd name="T77" fmla="*/ 118 h 160"/>
              <a:gd name="T78" fmla="*/ 46 w 138"/>
              <a:gd name="T79" fmla="*/ 57 h 160"/>
              <a:gd name="T80" fmla="*/ 69 w 138"/>
              <a:gd name="T81" fmla="*/ 53 h 160"/>
              <a:gd name="T82" fmla="*/ 65 w 138"/>
              <a:gd name="T83" fmla="*/ 57 h 160"/>
              <a:gd name="T84" fmla="*/ 65 w 138"/>
              <a:gd name="T85" fmla="*/ 118 h 160"/>
              <a:gd name="T86" fmla="*/ 69 w 138"/>
              <a:gd name="T87" fmla="*/ 122 h 160"/>
              <a:gd name="T88" fmla="*/ 73 w 138"/>
              <a:gd name="T89" fmla="*/ 118 h 160"/>
              <a:gd name="T90" fmla="*/ 73 w 138"/>
              <a:gd name="T91" fmla="*/ 57 h 160"/>
              <a:gd name="T92" fmla="*/ 69 w 138"/>
              <a:gd name="T93" fmla="*/ 53 h 160"/>
              <a:gd name="T94" fmla="*/ 96 w 138"/>
              <a:gd name="T95" fmla="*/ 53 h 160"/>
              <a:gd name="T96" fmla="*/ 92 w 138"/>
              <a:gd name="T97" fmla="*/ 57 h 160"/>
              <a:gd name="T98" fmla="*/ 91 w 138"/>
              <a:gd name="T99" fmla="*/ 118 h 160"/>
              <a:gd name="T100" fmla="*/ 95 w 138"/>
              <a:gd name="T101" fmla="*/ 122 h 160"/>
              <a:gd name="T102" fmla="*/ 95 w 138"/>
              <a:gd name="T103" fmla="*/ 122 h 160"/>
              <a:gd name="T104" fmla="*/ 98 w 138"/>
              <a:gd name="T105" fmla="*/ 118 h 160"/>
              <a:gd name="T106" fmla="*/ 100 w 138"/>
              <a:gd name="T107" fmla="*/ 57 h 160"/>
              <a:gd name="T108" fmla="*/ 96 w 138"/>
              <a:gd name="T109" fmla="*/ 53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138" h="160">
                <a:moveTo>
                  <a:pt x="135" y="15"/>
                </a:moveTo>
                <a:cubicBezTo>
                  <a:pt x="92" y="15"/>
                  <a:pt x="92" y="15"/>
                  <a:pt x="92" y="15"/>
                </a:cubicBezTo>
                <a:cubicBezTo>
                  <a:pt x="92" y="7"/>
                  <a:pt x="92" y="7"/>
                  <a:pt x="92" y="7"/>
                </a:cubicBezTo>
                <a:cubicBezTo>
                  <a:pt x="92" y="3"/>
                  <a:pt x="88" y="0"/>
                  <a:pt x="84" y="0"/>
                </a:cubicBezTo>
                <a:cubicBezTo>
                  <a:pt x="54" y="0"/>
                  <a:pt x="54" y="0"/>
                  <a:pt x="54" y="0"/>
                </a:cubicBezTo>
                <a:cubicBezTo>
                  <a:pt x="50" y="0"/>
                  <a:pt x="47" y="3"/>
                  <a:pt x="47" y="7"/>
                </a:cubicBezTo>
                <a:cubicBezTo>
                  <a:pt x="47" y="15"/>
                  <a:pt x="47" y="15"/>
                  <a:pt x="47" y="15"/>
                </a:cubicBezTo>
                <a:cubicBezTo>
                  <a:pt x="4" y="15"/>
                  <a:pt x="4" y="15"/>
                  <a:pt x="4" y="15"/>
                </a:cubicBezTo>
                <a:cubicBezTo>
                  <a:pt x="2" y="15"/>
                  <a:pt x="0" y="17"/>
                  <a:pt x="0" y="19"/>
                </a:cubicBezTo>
                <a:cubicBezTo>
                  <a:pt x="0" y="21"/>
                  <a:pt x="2" y="23"/>
                  <a:pt x="4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6" y="146"/>
                  <a:pt x="16" y="146"/>
                  <a:pt x="16" y="146"/>
                </a:cubicBezTo>
                <a:cubicBezTo>
                  <a:pt x="16" y="154"/>
                  <a:pt x="22" y="160"/>
                  <a:pt x="30" y="160"/>
                </a:cubicBezTo>
                <a:cubicBezTo>
                  <a:pt x="109" y="160"/>
                  <a:pt x="109" y="160"/>
                  <a:pt x="109" y="160"/>
                </a:cubicBezTo>
                <a:cubicBezTo>
                  <a:pt x="116" y="160"/>
                  <a:pt x="123" y="154"/>
                  <a:pt x="123" y="146"/>
                </a:cubicBezTo>
                <a:cubicBezTo>
                  <a:pt x="128" y="23"/>
                  <a:pt x="128" y="23"/>
                  <a:pt x="128" y="23"/>
                </a:cubicBezTo>
                <a:cubicBezTo>
                  <a:pt x="135" y="23"/>
                  <a:pt x="135" y="23"/>
                  <a:pt x="135" y="23"/>
                </a:cubicBezTo>
                <a:cubicBezTo>
                  <a:pt x="137" y="23"/>
                  <a:pt x="138" y="21"/>
                  <a:pt x="138" y="19"/>
                </a:cubicBezTo>
                <a:cubicBezTo>
                  <a:pt x="138" y="17"/>
                  <a:pt x="137" y="15"/>
                  <a:pt x="135" y="15"/>
                </a:cubicBezTo>
                <a:close/>
                <a:moveTo>
                  <a:pt x="54" y="8"/>
                </a:moveTo>
                <a:cubicBezTo>
                  <a:pt x="84" y="8"/>
                  <a:pt x="84" y="8"/>
                  <a:pt x="84" y="8"/>
                </a:cubicBezTo>
                <a:cubicBezTo>
                  <a:pt x="84" y="15"/>
                  <a:pt x="84" y="15"/>
                  <a:pt x="84" y="15"/>
                </a:cubicBezTo>
                <a:cubicBezTo>
                  <a:pt x="54" y="15"/>
                  <a:pt x="54" y="15"/>
                  <a:pt x="54" y="15"/>
                </a:cubicBezTo>
                <a:lnTo>
                  <a:pt x="54" y="8"/>
                </a:lnTo>
                <a:close/>
                <a:moveTo>
                  <a:pt x="115" y="146"/>
                </a:moveTo>
                <a:cubicBezTo>
                  <a:pt x="115" y="150"/>
                  <a:pt x="112" y="152"/>
                  <a:pt x="109" y="152"/>
                </a:cubicBezTo>
                <a:cubicBezTo>
                  <a:pt x="30" y="152"/>
                  <a:pt x="30" y="152"/>
                  <a:pt x="30" y="152"/>
                </a:cubicBezTo>
                <a:cubicBezTo>
                  <a:pt x="26" y="152"/>
                  <a:pt x="23" y="150"/>
                  <a:pt x="23" y="146"/>
                </a:cubicBezTo>
                <a:cubicBezTo>
                  <a:pt x="18" y="23"/>
                  <a:pt x="18" y="23"/>
                  <a:pt x="18" y="23"/>
                </a:cubicBezTo>
                <a:cubicBezTo>
                  <a:pt x="120" y="23"/>
                  <a:pt x="120" y="23"/>
                  <a:pt x="120" y="23"/>
                </a:cubicBezTo>
                <a:lnTo>
                  <a:pt x="115" y="146"/>
                </a:lnTo>
                <a:close/>
                <a:moveTo>
                  <a:pt x="46" y="57"/>
                </a:moveTo>
                <a:cubicBezTo>
                  <a:pt x="46" y="55"/>
                  <a:pt x="45" y="53"/>
                  <a:pt x="43" y="53"/>
                </a:cubicBezTo>
                <a:cubicBezTo>
                  <a:pt x="42" y="53"/>
                  <a:pt x="42" y="53"/>
                  <a:pt x="42" y="53"/>
                </a:cubicBezTo>
                <a:cubicBezTo>
                  <a:pt x="40" y="53"/>
                  <a:pt x="39" y="55"/>
                  <a:pt x="39" y="57"/>
                </a:cubicBezTo>
                <a:cubicBezTo>
                  <a:pt x="40" y="118"/>
                  <a:pt x="40" y="118"/>
                  <a:pt x="40" y="118"/>
                </a:cubicBezTo>
                <a:cubicBezTo>
                  <a:pt x="40" y="120"/>
                  <a:pt x="42" y="122"/>
                  <a:pt x="44" y="122"/>
                </a:cubicBezTo>
                <a:cubicBezTo>
                  <a:pt x="44" y="122"/>
                  <a:pt x="44" y="122"/>
                  <a:pt x="44" y="122"/>
                </a:cubicBezTo>
                <a:cubicBezTo>
                  <a:pt x="46" y="122"/>
                  <a:pt x="48" y="120"/>
                  <a:pt x="47" y="118"/>
                </a:cubicBezTo>
                <a:lnTo>
                  <a:pt x="46" y="57"/>
                </a:lnTo>
                <a:close/>
                <a:moveTo>
                  <a:pt x="69" y="53"/>
                </a:moveTo>
                <a:cubicBezTo>
                  <a:pt x="67" y="53"/>
                  <a:pt x="65" y="55"/>
                  <a:pt x="65" y="57"/>
                </a:cubicBezTo>
                <a:cubicBezTo>
                  <a:pt x="65" y="118"/>
                  <a:pt x="65" y="118"/>
                  <a:pt x="65" y="118"/>
                </a:cubicBezTo>
                <a:cubicBezTo>
                  <a:pt x="65" y="120"/>
                  <a:pt x="67" y="122"/>
                  <a:pt x="69" y="122"/>
                </a:cubicBezTo>
                <a:cubicBezTo>
                  <a:pt x="71" y="122"/>
                  <a:pt x="73" y="120"/>
                  <a:pt x="73" y="118"/>
                </a:cubicBezTo>
                <a:cubicBezTo>
                  <a:pt x="73" y="57"/>
                  <a:pt x="73" y="57"/>
                  <a:pt x="73" y="57"/>
                </a:cubicBezTo>
                <a:cubicBezTo>
                  <a:pt x="73" y="55"/>
                  <a:pt x="71" y="53"/>
                  <a:pt x="69" y="53"/>
                </a:cubicBezTo>
                <a:close/>
                <a:moveTo>
                  <a:pt x="96" y="53"/>
                </a:moveTo>
                <a:cubicBezTo>
                  <a:pt x="94" y="53"/>
                  <a:pt x="92" y="55"/>
                  <a:pt x="92" y="57"/>
                </a:cubicBezTo>
                <a:cubicBezTo>
                  <a:pt x="91" y="118"/>
                  <a:pt x="91" y="118"/>
                  <a:pt x="91" y="118"/>
                </a:cubicBezTo>
                <a:cubicBezTo>
                  <a:pt x="91" y="120"/>
                  <a:pt x="93" y="122"/>
                  <a:pt x="95" y="122"/>
                </a:cubicBezTo>
                <a:cubicBezTo>
                  <a:pt x="95" y="122"/>
                  <a:pt x="95" y="122"/>
                  <a:pt x="95" y="122"/>
                </a:cubicBezTo>
                <a:cubicBezTo>
                  <a:pt x="97" y="122"/>
                  <a:pt x="98" y="120"/>
                  <a:pt x="98" y="118"/>
                </a:cubicBezTo>
                <a:cubicBezTo>
                  <a:pt x="100" y="57"/>
                  <a:pt x="100" y="57"/>
                  <a:pt x="100" y="57"/>
                </a:cubicBezTo>
                <a:cubicBezTo>
                  <a:pt x="100" y="55"/>
                  <a:pt x="98" y="53"/>
                  <a:pt x="96" y="5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1" name="Freeform 151">
            <a:extLst>
              <a:ext uri="{FF2B5EF4-FFF2-40B4-BE49-F238E27FC236}">
                <a16:creationId xmlns:a16="http://schemas.microsoft.com/office/drawing/2014/main" xmlns="" id="{1EC0820B-6E17-43DB-A374-D2C71BAB68A0}"/>
              </a:ext>
            </a:extLst>
          </p:cNvPr>
          <p:cNvSpPr>
            <a:spLocks noEditPoints="1"/>
          </p:cNvSpPr>
          <p:nvPr/>
        </p:nvSpPr>
        <p:spPr bwMode="auto">
          <a:xfrm>
            <a:off x="9210675" y="5948363"/>
            <a:ext cx="468313" cy="550863"/>
          </a:xfrm>
          <a:custGeom>
            <a:avLst/>
            <a:gdLst>
              <a:gd name="T0" fmla="*/ 125 w 137"/>
              <a:gd name="T1" fmla="*/ 11 h 160"/>
              <a:gd name="T2" fmla="*/ 114 w 137"/>
              <a:gd name="T3" fmla="*/ 8 h 160"/>
              <a:gd name="T4" fmla="*/ 31 w 137"/>
              <a:gd name="T5" fmla="*/ 0 h 160"/>
              <a:gd name="T6" fmla="*/ 23 w 137"/>
              <a:gd name="T7" fmla="*/ 11 h 160"/>
              <a:gd name="T8" fmla="*/ 3 w 137"/>
              <a:gd name="T9" fmla="*/ 15 h 160"/>
              <a:gd name="T10" fmla="*/ 31 w 137"/>
              <a:gd name="T11" fmla="*/ 67 h 160"/>
              <a:gd name="T12" fmla="*/ 57 w 137"/>
              <a:gd name="T13" fmla="*/ 98 h 160"/>
              <a:gd name="T14" fmla="*/ 44 w 137"/>
              <a:gd name="T15" fmla="*/ 116 h 160"/>
              <a:gd name="T16" fmla="*/ 41 w 137"/>
              <a:gd name="T17" fmla="*/ 136 h 160"/>
              <a:gd name="T18" fmla="*/ 23 w 137"/>
              <a:gd name="T19" fmla="*/ 148 h 160"/>
              <a:gd name="T20" fmla="*/ 27 w 137"/>
              <a:gd name="T21" fmla="*/ 160 h 160"/>
              <a:gd name="T22" fmla="*/ 114 w 137"/>
              <a:gd name="T23" fmla="*/ 156 h 160"/>
              <a:gd name="T24" fmla="*/ 103 w 137"/>
              <a:gd name="T25" fmla="*/ 136 h 160"/>
              <a:gd name="T26" fmla="*/ 96 w 137"/>
              <a:gd name="T27" fmla="*/ 119 h 160"/>
              <a:gd name="T28" fmla="*/ 93 w 137"/>
              <a:gd name="T29" fmla="*/ 116 h 160"/>
              <a:gd name="T30" fmla="*/ 101 w 137"/>
              <a:gd name="T31" fmla="*/ 77 h 160"/>
              <a:gd name="T32" fmla="*/ 137 w 137"/>
              <a:gd name="T33" fmla="*/ 25 h 160"/>
              <a:gd name="T34" fmla="*/ 7 w 137"/>
              <a:gd name="T35" fmla="*/ 23 h 160"/>
              <a:gd name="T36" fmla="*/ 12 w 137"/>
              <a:gd name="T37" fmla="*/ 19 h 160"/>
              <a:gd name="T38" fmla="*/ 23 w 137"/>
              <a:gd name="T39" fmla="*/ 26 h 160"/>
              <a:gd name="T40" fmla="*/ 7 w 137"/>
              <a:gd name="T41" fmla="*/ 23 h 160"/>
              <a:gd name="T42" fmla="*/ 107 w 137"/>
              <a:gd name="T43" fmla="*/ 148 h 160"/>
              <a:gd name="T44" fmla="*/ 31 w 137"/>
              <a:gd name="T45" fmla="*/ 153 h 160"/>
              <a:gd name="T46" fmla="*/ 34 w 137"/>
              <a:gd name="T47" fmla="*/ 144 h 160"/>
              <a:gd name="T48" fmla="*/ 89 w 137"/>
              <a:gd name="T49" fmla="*/ 123 h 160"/>
              <a:gd name="T50" fmla="*/ 48 w 137"/>
              <a:gd name="T51" fmla="*/ 136 h 160"/>
              <a:gd name="T52" fmla="*/ 89 w 137"/>
              <a:gd name="T53" fmla="*/ 123 h 160"/>
              <a:gd name="T54" fmla="*/ 61 w 137"/>
              <a:gd name="T55" fmla="*/ 112 h 160"/>
              <a:gd name="T56" fmla="*/ 69 w 137"/>
              <a:gd name="T57" fmla="*/ 100 h 160"/>
              <a:gd name="T58" fmla="*/ 79 w 137"/>
              <a:gd name="T59" fmla="*/ 116 h 160"/>
              <a:gd name="T60" fmla="*/ 107 w 137"/>
              <a:gd name="T61" fmla="*/ 26 h 160"/>
              <a:gd name="T62" fmla="*/ 69 w 137"/>
              <a:gd name="T63" fmla="*/ 93 h 160"/>
              <a:gd name="T64" fmla="*/ 30 w 137"/>
              <a:gd name="T65" fmla="*/ 26 h 160"/>
              <a:gd name="T66" fmla="*/ 31 w 137"/>
              <a:gd name="T67" fmla="*/ 7 h 160"/>
              <a:gd name="T68" fmla="*/ 107 w 137"/>
              <a:gd name="T69" fmla="*/ 8 h 160"/>
              <a:gd name="T70" fmla="*/ 130 w 137"/>
              <a:gd name="T71" fmla="*/ 23 h 160"/>
              <a:gd name="T72" fmla="*/ 114 w 137"/>
              <a:gd name="T73" fmla="*/ 26 h 160"/>
              <a:gd name="T74" fmla="*/ 125 w 137"/>
              <a:gd name="T75" fmla="*/ 19 h 160"/>
              <a:gd name="T76" fmla="*/ 130 w 137"/>
              <a:gd name="T77" fmla="*/ 23 h 160"/>
              <a:gd name="T78" fmla="*/ 88 w 137"/>
              <a:gd name="T79" fmla="*/ 36 h 160"/>
              <a:gd name="T80" fmla="*/ 72 w 137"/>
              <a:gd name="T81" fmla="*/ 24 h 160"/>
              <a:gd name="T82" fmla="*/ 65 w 137"/>
              <a:gd name="T83" fmla="*/ 24 h 160"/>
              <a:gd name="T84" fmla="*/ 49 w 137"/>
              <a:gd name="T85" fmla="*/ 36 h 160"/>
              <a:gd name="T86" fmla="*/ 47 w 137"/>
              <a:gd name="T87" fmla="*/ 42 h 160"/>
              <a:gd name="T88" fmla="*/ 53 w 137"/>
              <a:gd name="T89" fmla="*/ 61 h 160"/>
              <a:gd name="T90" fmla="*/ 59 w 137"/>
              <a:gd name="T91" fmla="*/ 65 h 160"/>
              <a:gd name="T92" fmla="*/ 79 w 137"/>
              <a:gd name="T93" fmla="*/ 65 h 160"/>
              <a:gd name="T94" fmla="*/ 82 w 137"/>
              <a:gd name="T95" fmla="*/ 64 h 160"/>
              <a:gd name="T96" fmla="*/ 82 w 137"/>
              <a:gd name="T97" fmla="*/ 50 h 160"/>
              <a:gd name="T98" fmla="*/ 91 w 137"/>
              <a:gd name="T99" fmla="*/ 38 h 160"/>
              <a:gd name="T100" fmla="*/ 74 w 137"/>
              <a:gd name="T101" fmla="*/ 49 h 160"/>
              <a:gd name="T102" fmla="*/ 70 w 137"/>
              <a:gd name="T103" fmla="*/ 52 h 160"/>
              <a:gd name="T104" fmla="*/ 67 w 137"/>
              <a:gd name="T105" fmla="*/ 52 h 160"/>
              <a:gd name="T106" fmla="*/ 63 w 137"/>
              <a:gd name="T107" fmla="*/ 49 h 160"/>
              <a:gd name="T108" fmla="*/ 58 w 137"/>
              <a:gd name="T109" fmla="*/ 42 h 160"/>
              <a:gd name="T110" fmla="*/ 66 w 137"/>
              <a:gd name="T111" fmla="*/ 39 h 160"/>
              <a:gd name="T112" fmla="*/ 71 w 137"/>
              <a:gd name="T113" fmla="*/ 39 h 160"/>
              <a:gd name="T114" fmla="*/ 80 w 137"/>
              <a:gd name="T115" fmla="*/ 42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37" h="160">
                <a:moveTo>
                  <a:pt x="134" y="15"/>
                </a:moveTo>
                <a:cubicBezTo>
                  <a:pt x="132" y="13"/>
                  <a:pt x="129" y="11"/>
                  <a:pt x="125" y="11"/>
                </a:cubicBezTo>
                <a:cubicBezTo>
                  <a:pt x="114" y="11"/>
                  <a:pt x="114" y="11"/>
                  <a:pt x="114" y="11"/>
                </a:cubicBezTo>
                <a:cubicBezTo>
                  <a:pt x="114" y="8"/>
                  <a:pt x="114" y="8"/>
                  <a:pt x="114" y="8"/>
                </a:cubicBezTo>
                <a:cubicBezTo>
                  <a:pt x="114" y="4"/>
                  <a:pt x="111" y="0"/>
                  <a:pt x="106" y="0"/>
                </a:cubicBezTo>
                <a:cubicBezTo>
                  <a:pt x="31" y="0"/>
                  <a:pt x="31" y="0"/>
                  <a:pt x="31" y="0"/>
                </a:cubicBezTo>
                <a:cubicBezTo>
                  <a:pt x="26" y="0"/>
                  <a:pt x="23" y="4"/>
                  <a:pt x="23" y="8"/>
                </a:cubicBezTo>
                <a:cubicBezTo>
                  <a:pt x="23" y="11"/>
                  <a:pt x="23" y="11"/>
                  <a:pt x="23" y="11"/>
                </a:cubicBezTo>
                <a:cubicBezTo>
                  <a:pt x="12" y="11"/>
                  <a:pt x="12" y="11"/>
                  <a:pt x="12" y="11"/>
                </a:cubicBezTo>
                <a:cubicBezTo>
                  <a:pt x="8" y="11"/>
                  <a:pt x="5" y="13"/>
                  <a:pt x="3" y="15"/>
                </a:cubicBezTo>
                <a:cubicBezTo>
                  <a:pt x="1" y="18"/>
                  <a:pt x="0" y="21"/>
                  <a:pt x="0" y="25"/>
                </a:cubicBezTo>
                <a:cubicBezTo>
                  <a:pt x="3" y="43"/>
                  <a:pt x="14" y="59"/>
                  <a:pt x="31" y="67"/>
                </a:cubicBezTo>
                <a:cubicBezTo>
                  <a:pt x="32" y="71"/>
                  <a:pt x="34" y="74"/>
                  <a:pt x="36" y="77"/>
                </a:cubicBezTo>
                <a:cubicBezTo>
                  <a:pt x="42" y="87"/>
                  <a:pt x="49" y="94"/>
                  <a:pt x="57" y="98"/>
                </a:cubicBezTo>
                <a:cubicBezTo>
                  <a:pt x="58" y="106"/>
                  <a:pt x="52" y="114"/>
                  <a:pt x="44" y="116"/>
                </a:cubicBezTo>
                <a:cubicBezTo>
                  <a:pt x="44" y="116"/>
                  <a:pt x="44" y="116"/>
                  <a:pt x="44" y="116"/>
                </a:cubicBezTo>
                <a:cubicBezTo>
                  <a:pt x="42" y="116"/>
                  <a:pt x="41" y="118"/>
                  <a:pt x="41" y="119"/>
                </a:cubicBezTo>
                <a:cubicBezTo>
                  <a:pt x="41" y="136"/>
                  <a:pt x="41" y="136"/>
                  <a:pt x="41" y="136"/>
                </a:cubicBezTo>
                <a:cubicBezTo>
                  <a:pt x="34" y="136"/>
                  <a:pt x="34" y="136"/>
                  <a:pt x="34" y="136"/>
                </a:cubicBezTo>
                <a:cubicBezTo>
                  <a:pt x="28" y="136"/>
                  <a:pt x="23" y="141"/>
                  <a:pt x="23" y="148"/>
                </a:cubicBezTo>
                <a:cubicBezTo>
                  <a:pt x="23" y="156"/>
                  <a:pt x="23" y="156"/>
                  <a:pt x="23" y="156"/>
                </a:cubicBezTo>
                <a:cubicBezTo>
                  <a:pt x="23" y="158"/>
                  <a:pt x="25" y="160"/>
                  <a:pt x="27" y="160"/>
                </a:cubicBezTo>
                <a:cubicBezTo>
                  <a:pt x="111" y="160"/>
                  <a:pt x="111" y="160"/>
                  <a:pt x="111" y="160"/>
                </a:cubicBezTo>
                <a:cubicBezTo>
                  <a:pt x="113" y="160"/>
                  <a:pt x="114" y="158"/>
                  <a:pt x="114" y="156"/>
                </a:cubicBezTo>
                <a:cubicBezTo>
                  <a:pt x="114" y="148"/>
                  <a:pt x="114" y="148"/>
                  <a:pt x="114" y="148"/>
                </a:cubicBezTo>
                <a:cubicBezTo>
                  <a:pt x="114" y="141"/>
                  <a:pt x="109" y="136"/>
                  <a:pt x="103" y="136"/>
                </a:cubicBezTo>
                <a:cubicBezTo>
                  <a:pt x="96" y="136"/>
                  <a:pt x="96" y="136"/>
                  <a:pt x="96" y="136"/>
                </a:cubicBezTo>
                <a:cubicBezTo>
                  <a:pt x="96" y="119"/>
                  <a:pt x="96" y="119"/>
                  <a:pt x="96" y="119"/>
                </a:cubicBezTo>
                <a:cubicBezTo>
                  <a:pt x="96" y="118"/>
                  <a:pt x="95" y="116"/>
                  <a:pt x="93" y="116"/>
                </a:cubicBezTo>
                <a:cubicBezTo>
                  <a:pt x="93" y="116"/>
                  <a:pt x="93" y="116"/>
                  <a:pt x="93" y="116"/>
                </a:cubicBezTo>
                <a:cubicBezTo>
                  <a:pt x="85" y="114"/>
                  <a:pt x="79" y="106"/>
                  <a:pt x="80" y="98"/>
                </a:cubicBezTo>
                <a:cubicBezTo>
                  <a:pt x="88" y="94"/>
                  <a:pt x="96" y="87"/>
                  <a:pt x="101" y="77"/>
                </a:cubicBezTo>
                <a:cubicBezTo>
                  <a:pt x="103" y="74"/>
                  <a:pt x="105" y="71"/>
                  <a:pt x="106" y="67"/>
                </a:cubicBezTo>
                <a:cubicBezTo>
                  <a:pt x="123" y="59"/>
                  <a:pt x="134" y="43"/>
                  <a:pt x="137" y="25"/>
                </a:cubicBezTo>
                <a:cubicBezTo>
                  <a:pt x="137" y="21"/>
                  <a:pt x="136" y="18"/>
                  <a:pt x="134" y="15"/>
                </a:cubicBezTo>
                <a:close/>
                <a:moveTo>
                  <a:pt x="7" y="23"/>
                </a:moveTo>
                <a:cubicBezTo>
                  <a:pt x="7" y="22"/>
                  <a:pt x="8" y="21"/>
                  <a:pt x="8" y="20"/>
                </a:cubicBezTo>
                <a:cubicBezTo>
                  <a:pt x="9" y="19"/>
                  <a:pt x="10" y="19"/>
                  <a:pt x="12" y="19"/>
                </a:cubicBezTo>
                <a:cubicBezTo>
                  <a:pt x="23" y="19"/>
                  <a:pt x="23" y="19"/>
                  <a:pt x="23" y="19"/>
                </a:cubicBezTo>
                <a:cubicBezTo>
                  <a:pt x="23" y="26"/>
                  <a:pt x="23" y="26"/>
                  <a:pt x="23" y="26"/>
                </a:cubicBezTo>
                <a:cubicBezTo>
                  <a:pt x="23" y="36"/>
                  <a:pt x="24" y="47"/>
                  <a:pt x="27" y="56"/>
                </a:cubicBezTo>
                <a:cubicBezTo>
                  <a:pt x="17" y="48"/>
                  <a:pt x="10" y="36"/>
                  <a:pt x="7" y="23"/>
                </a:cubicBezTo>
                <a:close/>
                <a:moveTo>
                  <a:pt x="103" y="144"/>
                </a:moveTo>
                <a:cubicBezTo>
                  <a:pt x="105" y="144"/>
                  <a:pt x="107" y="145"/>
                  <a:pt x="107" y="148"/>
                </a:cubicBezTo>
                <a:cubicBezTo>
                  <a:pt x="107" y="153"/>
                  <a:pt x="107" y="153"/>
                  <a:pt x="107" y="153"/>
                </a:cubicBezTo>
                <a:cubicBezTo>
                  <a:pt x="31" y="153"/>
                  <a:pt x="31" y="153"/>
                  <a:pt x="31" y="153"/>
                </a:cubicBezTo>
                <a:cubicBezTo>
                  <a:pt x="31" y="148"/>
                  <a:pt x="31" y="148"/>
                  <a:pt x="31" y="148"/>
                </a:cubicBezTo>
                <a:cubicBezTo>
                  <a:pt x="31" y="145"/>
                  <a:pt x="32" y="144"/>
                  <a:pt x="34" y="144"/>
                </a:cubicBezTo>
                <a:lnTo>
                  <a:pt x="103" y="144"/>
                </a:lnTo>
                <a:close/>
                <a:moveTo>
                  <a:pt x="89" y="123"/>
                </a:moveTo>
                <a:cubicBezTo>
                  <a:pt x="89" y="136"/>
                  <a:pt x="89" y="136"/>
                  <a:pt x="89" y="136"/>
                </a:cubicBezTo>
                <a:cubicBezTo>
                  <a:pt x="48" y="136"/>
                  <a:pt x="48" y="136"/>
                  <a:pt x="48" y="136"/>
                </a:cubicBezTo>
                <a:cubicBezTo>
                  <a:pt x="48" y="123"/>
                  <a:pt x="48" y="123"/>
                  <a:pt x="48" y="123"/>
                </a:cubicBezTo>
                <a:lnTo>
                  <a:pt x="89" y="123"/>
                </a:lnTo>
                <a:close/>
                <a:moveTo>
                  <a:pt x="58" y="116"/>
                </a:moveTo>
                <a:cubicBezTo>
                  <a:pt x="59" y="115"/>
                  <a:pt x="60" y="114"/>
                  <a:pt x="61" y="112"/>
                </a:cubicBezTo>
                <a:cubicBezTo>
                  <a:pt x="63" y="109"/>
                  <a:pt x="64" y="104"/>
                  <a:pt x="65" y="100"/>
                </a:cubicBezTo>
                <a:cubicBezTo>
                  <a:pt x="66" y="100"/>
                  <a:pt x="67" y="100"/>
                  <a:pt x="69" y="100"/>
                </a:cubicBezTo>
                <a:cubicBezTo>
                  <a:pt x="70" y="100"/>
                  <a:pt x="71" y="100"/>
                  <a:pt x="73" y="100"/>
                </a:cubicBezTo>
                <a:cubicBezTo>
                  <a:pt x="73" y="106"/>
                  <a:pt x="75" y="111"/>
                  <a:pt x="79" y="116"/>
                </a:cubicBezTo>
                <a:cubicBezTo>
                  <a:pt x="58" y="116"/>
                  <a:pt x="58" y="116"/>
                  <a:pt x="58" y="116"/>
                </a:cubicBezTo>
                <a:close/>
                <a:moveTo>
                  <a:pt x="107" y="26"/>
                </a:moveTo>
                <a:cubicBezTo>
                  <a:pt x="107" y="44"/>
                  <a:pt x="103" y="61"/>
                  <a:pt x="95" y="74"/>
                </a:cubicBezTo>
                <a:cubicBezTo>
                  <a:pt x="88" y="86"/>
                  <a:pt x="78" y="93"/>
                  <a:pt x="69" y="93"/>
                </a:cubicBezTo>
                <a:cubicBezTo>
                  <a:pt x="59" y="93"/>
                  <a:pt x="49" y="86"/>
                  <a:pt x="42" y="74"/>
                </a:cubicBezTo>
                <a:cubicBezTo>
                  <a:pt x="34" y="61"/>
                  <a:pt x="30" y="44"/>
                  <a:pt x="30" y="26"/>
                </a:cubicBezTo>
                <a:cubicBezTo>
                  <a:pt x="30" y="8"/>
                  <a:pt x="30" y="8"/>
                  <a:pt x="30" y="8"/>
                </a:cubicBezTo>
                <a:cubicBezTo>
                  <a:pt x="30" y="8"/>
                  <a:pt x="30" y="7"/>
                  <a:pt x="31" y="7"/>
                </a:cubicBezTo>
                <a:cubicBezTo>
                  <a:pt x="106" y="7"/>
                  <a:pt x="106" y="7"/>
                  <a:pt x="106" y="7"/>
                </a:cubicBezTo>
                <a:cubicBezTo>
                  <a:pt x="107" y="7"/>
                  <a:pt x="107" y="8"/>
                  <a:pt x="107" y="8"/>
                </a:cubicBezTo>
                <a:lnTo>
                  <a:pt x="107" y="26"/>
                </a:lnTo>
                <a:close/>
                <a:moveTo>
                  <a:pt x="130" y="23"/>
                </a:moveTo>
                <a:cubicBezTo>
                  <a:pt x="127" y="36"/>
                  <a:pt x="120" y="48"/>
                  <a:pt x="110" y="56"/>
                </a:cubicBezTo>
                <a:cubicBezTo>
                  <a:pt x="113" y="47"/>
                  <a:pt x="114" y="36"/>
                  <a:pt x="114" y="26"/>
                </a:cubicBezTo>
                <a:cubicBezTo>
                  <a:pt x="114" y="19"/>
                  <a:pt x="114" y="19"/>
                  <a:pt x="114" y="19"/>
                </a:cubicBezTo>
                <a:cubicBezTo>
                  <a:pt x="125" y="19"/>
                  <a:pt x="125" y="19"/>
                  <a:pt x="125" y="19"/>
                </a:cubicBezTo>
                <a:cubicBezTo>
                  <a:pt x="127" y="19"/>
                  <a:pt x="128" y="19"/>
                  <a:pt x="129" y="20"/>
                </a:cubicBezTo>
                <a:cubicBezTo>
                  <a:pt x="129" y="21"/>
                  <a:pt x="130" y="22"/>
                  <a:pt x="130" y="23"/>
                </a:cubicBezTo>
                <a:close/>
                <a:moveTo>
                  <a:pt x="91" y="38"/>
                </a:moveTo>
                <a:cubicBezTo>
                  <a:pt x="91" y="37"/>
                  <a:pt x="89" y="36"/>
                  <a:pt x="88" y="36"/>
                </a:cubicBezTo>
                <a:cubicBezTo>
                  <a:pt x="77" y="34"/>
                  <a:pt x="77" y="34"/>
                  <a:pt x="77" y="34"/>
                </a:cubicBezTo>
                <a:cubicBezTo>
                  <a:pt x="72" y="24"/>
                  <a:pt x="72" y="24"/>
                  <a:pt x="72" y="24"/>
                </a:cubicBezTo>
                <a:cubicBezTo>
                  <a:pt x="71" y="22"/>
                  <a:pt x="70" y="22"/>
                  <a:pt x="69" y="22"/>
                </a:cubicBezTo>
                <a:cubicBezTo>
                  <a:pt x="67" y="22"/>
                  <a:pt x="66" y="22"/>
                  <a:pt x="65" y="24"/>
                </a:cubicBezTo>
                <a:cubicBezTo>
                  <a:pt x="60" y="34"/>
                  <a:pt x="60" y="34"/>
                  <a:pt x="60" y="34"/>
                </a:cubicBezTo>
                <a:cubicBezTo>
                  <a:pt x="49" y="36"/>
                  <a:pt x="49" y="36"/>
                  <a:pt x="49" y="36"/>
                </a:cubicBezTo>
                <a:cubicBezTo>
                  <a:pt x="48" y="36"/>
                  <a:pt x="46" y="37"/>
                  <a:pt x="46" y="38"/>
                </a:cubicBezTo>
                <a:cubicBezTo>
                  <a:pt x="46" y="39"/>
                  <a:pt x="46" y="41"/>
                  <a:pt x="47" y="42"/>
                </a:cubicBezTo>
                <a:cubicBezTo>
                  <a:pt x="55" y="50"/>
                  <a:pt x="55" y="50"/>
                  <a:pt x="55" y="50"/>
                </a:cubicBezTo>
                <a:cubicBezTo>
                  <a:pt x="53" y="61"/>
                  <a:pt x="53" y="61"/>
                  <a:pt x="53" y="61"/>
                </a:cubicBezTo>
                <a:cubicBezTo>
                  <a:pt x="53" y="62"/>
                  <a:pt x="53" y="64"/>
                  <a:pt x="55" y="64"/>
                </a:cubicBezTo>
                <a:cubicBezTo>
                  <a:pt x="56" y="65"/>
                  <a:pt x="57" y="65"/>
                  <a:pt x="59" y="65"/>
                </a:cubicBezTo>
                <a:cubicBezTo>
                  <a:pt x="69" y="59"/>
                  <a:pt x="69" y="59"/>
                  <a:pt x="69" y="59"/>
                </a:cubicBezTo>
                <a:cubicBezTo>
                  <a:pt x="79" y="65"/>
                  <a:pt x="79" y="65"/>
                  <a:pt x="79" y="65"/>
                </a:cubicBezTo>
                <a:cubicBezTo>
                  <a:pt x="79" y="65"/>
                  <a:pt x="80" y="65"/>
                  <a:pt x="80" y="65"/>
                </a:cubicBezTo>
                <a:cubicBezTo>
                  <a:pt x="81" y="65"/>
                  <a:pt x="82" y="65"/>
                  <a:pt x="82" y="64"/>
                </a:cubicBezTo>
                <a:cubicBezTo>
                  <a:pt x="84" y="64"/>
                  <a:pt x="84" y="62"/>
                  <a:pt x="84" y="61"/>
                </a:cubicBezTo>
                <a:cubicBezTo>
                  <a:pt x="82" y="50"/>
                  <a:pt x="82" y="50"/>
                  <a:pt x="82" y="50"/>
                </a:cubicBezTo>
                <a:cubicBezTo>
                  <a:pt x="90" y="42"/>
                  <a:pt x="90" y="42"/>
                  <a:pt x="90" y="42"/>
                </a:cubicBezTo>
                <a:cubicBezTo>
                  <a:pt x="91" y="41"/>
                  <a:pt x="91" y="39"/>
                  <a:pt x="91" y="38"/>
                </a:cubicBezTo>
                <a:close/>
                <a:moveTo>
                  <a:pt x="75" y="46"/>
                </a:moveTo>
                <a:cubicBezTo>
                  <a:pt x="75" y="47"/>
                  <a:pt x="74" y="48"/>
                  <a:pt x="74" y="49"/>
                </a:cubicBezTo>
                <a:cubicBezTo>
                  <a:pt x="75" y="55"/>
                  <a:pt x="75" y="55"/>
                  <a:pt x="75" y="55"/>
                </a:cubicBezTo>
                <a:cubicBezTo>
                  <a:pt x="70" y="52"/>
                  <a:pt x="70" y="52"/>
                  <a:pt x="70" y="52"/>
                </a:cubicBezTo>
                <a:cubicBezTo>
                  <a:pt x="70" y="52"/>
                  <a:pt x="69" y="52"/>
                  <a:pt x="69" y="52"/>
                </a:cubicBezTo>
                <a:cubicBezTo>
                  <a:pt x="68" y="52"/>
                  <a:pt x="67" y="52"/>
                  <a:pt x="67" y="52"/>
                </a:cubicBezTo>
                <a:cubicBezTo>
                  <a:pt x="62" y="55"/>
                  <a:pt x="62" y="55"/>
                  <a:pt x="62" y="55"/>
                </a:cubicBezTo>
                <a:cubicBezTo>
                  <a:pt x="63" y="49"/>
                  <a:pt x="63" y="49"/>
                  <a:pt x="63" y="49"/>
                </a:cubicBezTo>
                <a:cubicBezTo>
                  <a:pt x="63" y="48"/>
                  <a:pt x="62" y="47"/>
                  <a:pt x="62" y="46"/>
                </a:cubicBezTo>
                <a:cubicBezTo>
                  <a:pt x="58" y="42"/>
                  <a:pt x="58" y="42"/>
                  <a:pt x="58" y="42"/>
                </a:cubicBezTo>
                <a:cubicBezTo>
                  <a:pt x="63" y="41"/>
                  <a:pt x="63" y="41"/>
                  <a:pt x="63" y="41"/>
                </a:cubicBezTo>
                <a:cubicBezTo>
                  <a:pt x="64" y="41"/>
                  <a:pt x="65" y="40"/>
                  <a:pt x="66" y="39"/>
                </a:cubicBezTo>
                <a:cubicBezTo>
                  <a:pt x="69" y="34"/>
                  <a:pt x="69" y="34"/>
                  <a:pt x="69" y="34"/>
                </a:cubicBezTo>
                <a:cubicBezTo>
                  <a:pt x="71" y="39"/>
                  <a:pt x="71" y="39"/>
                  <a:pt x="71" y="39"/>
                </a:cubicBezTo>
                <a:cubicBezTo>
                  <a:pt x="72" y="40"/>
                  <a:pt x="73" y="41"/>
                  <a:pt x="74" y="41"/>
                </a:cubicBezTo>
                <a:cubicBezTo>
                  <a:pt x="80" y="42"/>
                  <a:pt x="80" y="42"/>
                  <a:pt x="80" y="42"/>
                </a:cubicBezTo>
                <a:lnTo>
                  <a:pt x="75" y="4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2" name="Freeform 152">
            <a:extLst>
              <a:ext uri="{FF2B5EF4-FFF2-40B4-BE49-F238E27FC236}">
                <a16:creationId xmlns:a16="http://schemas.microsoft.com/office/drawing/2014/main" xmlns="" id="{E016B9DF-DD56-4437-893C-59BFDE505237}"/>
              </a:ext>
            </a:extLst>
          </p:cNvPr>
          <p:cNvSpPr>
            <a:spLocks noEditPoints="1"/>
          </p:cNvSpPr>
          <p:nvPr/>
        </p:nvSpPr>
        <p:spPr bwMode="auto">
          <a:xfrm>
            <a:off x="10125075" y="400050"/>
            <a:ext cx="546100" cy="488950"/>
          </a:xfrm>
          <a:custGeom>
            <a:avLst/>
            <a:gdLst>
              <a:gd name="T0" fmla="*/ 156 w 160"/>
              <a:gd name="T1" fmla="*/ 98 h 142"/>
              <a:gd name="T2" fmla="*/ 152 w 160"/>
              <a:gd name="T3" fmla="*/ 102 h 142"/>
              <a:gd name="T4" fmla="*/ 152 w 160"/>
              <a:gd name="T5" fmla="*/ 117 h 142"/>
              <a:gd name="T6" fmla="*/ 136 w 160"/>
              <a:gd name="T7" fmla="*/ 133 h 142"/>
              <a:gd name="T8" fmla="*/ 24 w 160"/>
              <a:gd name="T9" fmla="*/ 133 h 142"/>
              <a:gd name="T10" fmla="*/ 8 w 160"/>
              <a:gd name="T11" fmla="*/ 117 h 142"/>
              <a:gd name="T12" fmla="*/ 8 w 160"/>
              <a:gd name="T13" fmla="*/ 102 h 142"/>
              <a:gd name="T14" fmla="*/ 4 w 160"/>
              <a:gd name="T15" fmla="*/ 98 h 142"/>
              <a:gd name="T16" fmla="*/ 0 w 160"/>
              <a:gd name="T17" fmla="*/ 102 h 142"/>
              <a:gd name="T18" fmla="*/ 0 w 160"/>
              <a:gd name="T19" fmla="*/ 117 h 142"/>
              <a:gd name="T20" fmla="*/ 24 w 160"/>
              <a:gd name="T21" fmla="*/ 142 h 142"/>
              <a:gd name="T22" fmla="*/ 136 w 160"/>
              <a:gd name="T23" fmla="*/ 142 h 142"/>
              <a:gd name="T24" fmla="*/ 160 w 160"/>
              <a:gd name="T25" fmla="*/ 117 h 142"/>
              <a:gd name="T26" fmla="*/ 160 w 160"/>
              <a:gd name="T27" fmla="*/ 102 h 142"/>
              <a:gd name="T28" fmla="*/ 156 w 160"/>
              <a:gd name="T29" fmla="*/ 98 h 142"/>
              <a:gd name="T30" fmla="*/ 131 w 160"/>
              <a:gd name="T31" fmla="*/ 114 h 142"/>
              <a:gd name="T32" fmla="*/ 29 w 160"/>
              <a:gd name="T33" fmla="*/ 114 h 142"/>
              <a:gd name="T34" fmla="*/ 25 w 160"/>
              <a:gd name="T35" fmla="*/ 118 h 142"/>
              <a:gd name="T36" fmla="*/ 29 w 160"/>
              <a:gd name="T37" fmla="*/ 122 h 142"/>
              <a:gd name="T38" fmla="*/ 131 w 160"/>
              <a:gd name="T39" fmla="*/ 122 h 142"/>
              <a:gd name="T40" fmla="*/ 135 w 160"/>
              <a:gd name="T41" fmla="*/ 118 h 142"/>
              <a:gd name="T42" fmla="*/ 131 w 160"/>
              <a:gd name="T43" fmla="*/ 114 h 142"/>
              <a:gd name="T44" fmla="*/ 121 w 160"/>
              <a:gd name="T45" fmla="*/ 34 h 142"/>
              <a:gd name="T46" fmla="*/ 87 w 160"/>
              <a:gd name="T47" fmla="*/ 4 h 142"/>
              <a:gd name="T48" fmla="*/ 73 w 160"/>
              <a:gd name="T49" fmla="*/ 4 h 142"/>
              <a:gd name="T50" fmla="*/ 39 w 160"/>
              <a:gd name="T51" fmla="*/ 34 h 142"/>
              <a:gd name="T52" fmla="*/ 39 w 160"/>
              <a:gd name="T53" fmla="*/ 40 h 142"/>
              <a:gd name="T54" fmla="*/ 45 w 160"/>
              <a:gd name="T55" fmla="*/ 40 h 142"/>
              <a:gd name="T56" fmla="*/ 76 w 160"/>
              <a:gd name="T57" fmla="*/ 12 h 142"/>
              <a:gd name="T58" fmla="*/ 76 w 160"/>
              <a:gd name="T59" fmla="*/ 91 h 142"/>
              <a:gd name="T60" fmla="*/ 80 w 160"/>
              <a:gd name="T61" fmla="*/ 95 h 142"/>
              <a:gd name="T62" fmla="*/ 84 w 160"/>
              <a:gd name="T63" fmla="*/ 91 h 142"/>
              <a:gd name="T64" fmla="*/ 84 w 160"/>
              <a:gd name="T65" fmla="*/ 12 h 142"/>
              <a:gd name="T66" fmla="*/ 115 w 160"/>
              <a:gd name="T67" fmla="*/ 40 h 142"/>
              <a:gd name="T68" fmla="*/ 118 w 160"/>
              <a:gd name="T69" fmla="*/ 41 h 142"/>
              <a:gd name="T70" fmla="*/ 121 w 160"/>
              <a:gd name="T71" fmla="*/ 40 h 142"/>
              <a:gd name="T72" fmla="*/ 121 w 160"/>
              <a:gd name="T73" fmla="*/ 34 h 1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60" h="142">
                <a:moveTo>
                  <a:pt x="156" y="98"/>
                </a:moveTo>
                <a:cubicBezTo>
                  <a:pt x="154" y="98"/>
                  <a:pt x="152" y="99"/>
                  <a:pt x="152" y="102"/>
                </a:cubicBezTo>
                <a:cubicBezTo>
                  <a:pt x="152" y="117"/>
                  <a:pt x="152" y="117"/>
                  <a:pt x="152" y="117"/>
                </a:cubicBezTo>
                <a:cubicBezTo>
                  <a:pt x="152" y="126"/>
                  <a:pt x="145" y="133"/>
                  <a:pt x="136" y="133"/>
                </a:cubicBezTo>
                <a:cubicBezTo>
                  <a:pt x="24" y="133"/>
                  <a:pt x="24" y="133"/>
                  <a:pt x="24" y="133"/>
                </a:cubicBezTo>
                <a:cubicBezTo>
                  <a:pt x="15" y="133"/>
                  <a:pt x="8" y="126"/>
                  <a:pt x="8" y="117"/>
                </a:cubicBezTo>
                <a:cubicBezTo>
                  <a:pt x="8" y="102"/>
                  <a:pt x="8" y="102"/>
                  <a:pt x="8" y="102"/>
                </a:cubicBezTo>
                <a:cubicBezTo>
                  <a:pt x="8" y="99"/>
                  <a:pt x="6" y="98"/>
                  <a:pt x="4" y="98"/>
                </a:cubicBezTo>
                <a:cubicBezTo>
                  <a:pt x="2" y="98"/>
                  <a:pt x="0" y="99"/>
                  <a:pt x="0" y="102"/>
                </a:cubicBezTo>
                <a:cubicBezTo>
                  <a:pt x="0" y="117"/>
                  <a:pt x="0" y="117"/>
                  <a:pt x="0" y="117"/>
                </a:cubicBezTo>
                <a:cubicBezTo>
                  <a:pt x="0" y="131"/>
                  <a:pt x="11" y="142"/>
                  <a:pt x="24" y="142"/>
                </a:cubicBezTo>
                <a:cubicBezTo>
                  <a:pt x="136" y="142"/>
                  <a:pt x="136" y="142"/>
                  <a:pt x="136" y="142"/>
                </a:cubicBezTo>
                <a:cubicBezTo>
                  <a:pt x="149" y="142"/>
                  <a:pt x="160" y="131"/>
                  <a:pt x="160" y="117"/>
                </a:cubicBezTo>
                <a:cubicBezTo>
                  <a:pt x="160" y="102"/>
                  <a:pt x="160" y="102"/>
                  <a:pt x="160" y="102"/>
                </a:cubicBezTo>
                <a:cubicBezTo>
                  <a:pt x="160" y="99"/>
                  <a:pt x="158" y="98"/>
                  <a:pt x="156" y="98"/>
                </a:cubicBezTo>
                <a:close/>
                <a:moveTo>
                  <a:pt x="131" y="114"/>
                </a:moveTo>
                <a:cubicBezTo>
                  <a:pt x="29" y="114"/>
                  <a:pt x="29" y="114"/>
                  <a:pt x="29" y="114"/>
                </a:cubicBezTo>
                <a:cubicBezTo>
                  <a:pt x="27" y="114"/>
                  <a:pt x="25" y="115"/>
                  <a:pt x="25" y="118"/>
                </a:cubicBezTo>
                <a:cubicBezTo>
                  <a:pt x="25" y="120"/>
                  <a:pt x="27" y="122"/>
                  <a:pt x="29" y="122"/>
                </a:cubicBezTo>
                <a:cubicBezTo>
                  <a:pt x="131" y="122"/>
                  <a:pt x="131" y="122"/>
                  <a:pt x="131" y="122"/>
                </a:cubicBezTo>
                <a:cubicBezTo>
                  <a:pt x="133" y="122"/>
                  <a:pt x="135" y="120"/>
                  <a:pt x="135" y="118"/>
                </a:cubicBezTo>
                <a:cubicBezTo>
                  <a:pt x="135" y="115"/>
                  <a:pt x="133" y="114"/>
                  <a:pt x="131" y="114"/>
                </a:cubicBezTo>
                <a:close/>
                <a:moveTo>
                  <a:pt x="121" y="34"/>
                </a:moveTo>
                <a:cubicBezTo>
                  <a:pt x="87" y="4"/>
                  <a:pt x="87" y="4"/>
                  <a:pt x="87" y="4"/>
                </a:cubicBezTo>
                <a:cubicBezTo>
                  <a:pt x="83" y="0"/>
                  <a:pt x="77" y="0"/>
                  <a:pt x="73" y="4"/>
                </a:cubicBezTo>
                <a:cubicBezTo>
                  <a:pt x="39" y="34"/>
                  <a:pt x="39" y="34"/>
                  <a:pt x="39" y="34"/>
                </a:cubicBezTo>
                <a:cubicBezTo>
                  <a:pt x="37" y="36"/>
                  <a:pt x="37" y="38"/>
                  <a:pt x="39" y="40"/>
                </a:cubicBezTo>
                <a:cubicBezTo>
                  <a:pt x="40" y="41"/>
                  <a:pt x="43" y="42"/>
                  <a:pt x="45" y="40"/>
                </a:cubicBezTo>
                <a:cubicBezTo>
                  <a:pt x="76" y="12"/>
                  <a:pt x="76" y="12"/>
                  <a:pt x="76" y="12"/>
                </a:cubicBezTo>
                <a:cubicBezTo>
                  <a:pt x="76" y="91"/>
                  <a:pt x="76" y="91"/>
                  <a:pt x="76" y="91"/>
                </a:cubicBezTo>
                <a:cubicBezTo>
                  <a:pt x="76" y="93"/>
                  <a:pt x="78" y="95"/>
                  <a:pt x="80" y="95"/>
                </a:cubicBezTo>
                <a:cubicBezTo>
                  <a:pt x="82" y="95"/>
                  <a:pt x="84" y="93"/>
                  <a:pt x="84" y="91"/>
                </a:cubicBezTo>
                <a:cubicBezTo>
                  <a:pt x="84" y="12"/>
                  <a:pt x="84" y="12"/>
                  <a:pt x="84" y="12"/>
                </a:cubicBezTo>
                <a:cubicBezTo>
                  <a:pt x="115" y="40"/>
                  <a:pt x="115" y="40"/>
                  <a:pt x="115" y="40"/>
                </a:cubicBezTo>
                <a:cubicBezTo>
                  <a:pt x="116" y="41"/>
                  <a:pt x="117" y="41"/>
                  <a:pt x="118" y="41"/>
                </a:cubicBezTo>
                <a:cubicBezTo>
                  <a:pt x="119" y="41"/>
                  <a:pt x="120" y="41"/>
                  <a:pt x="121" y="40"/>
                </a:cubicBezTo>
                <a:cubicBezTo>
                  <a:pt x="123" y="38"/>
                  <a:pt x="123" y="36"/>
                  <a:pt x="121" y="3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3" name="Freeform 153">
            <a:extLst>
              <a:ext uri="{FF2B5EF4-FFF2-40B4-BE49-F238E27FC236}">
                <a16:creationId xmlns:a16="http://schemas.microsoft.com/office/drawing/2014/main" xmlns="" id="{73B2972D-EAE2-4B55-A6E3-872B7BAC35B9}"/>
              </a:ext>
            </a:extLst>
          </p:cNvPr>
          <p:cNvSpPr>
            <a:spLocks noEditPoints="1"/>
          </p:cNvSpPr>
          <p:nvPr/>
        </p:nvSpPr>
        <p:spPr bwMode="auto">
          <a:xfrm>
            <a:off x="10193338" y="995363"/>
            <a:ext cx="417513" cy="550863"/>
          </a:xfrm>
          <a:custGeom>
            <a:avLst/>
            <a:gdLst>
              <a:gd name="T0" fmla="*/ 77 w 122"/>
              <a:gd name="T1" fmla="*/ 85 h 160"/>
              <a:gd name="T2" fmla="*/ 94 w 122"/>
              <a:gd name="T3" fmla="*/ 53 h 160"/>
              <a:gd name="T4" fmla="*/ 98 w 122"/>
              <a:gd name="T5" fmla="*/ 37 h 160"/>
              <a:gd name="T6" fmla="*/ 50 w 122"/>
              <a:gd name="T7" fmla="*/ 3 h 160"/>
              <a:gd name="T8" fmla="*/ 27 w 122"/>
              <a:gd name="T9" fmla="*/ 20 h 160"/>
              <a:gd name="T10" fmla="*/ 27 w 122"/>
              <a:gd name="T11" fmla="*/ 52 h 160"/>
              <a:gd name="T12" fmla="*/ 45 w 122"/>
              <a:gd name="T13" fmla="*/ 85 h 160"/>
              <a:gd name="T14" fmla="*/ 0 w 122"/>
              <a:gd name="T15" fmla="*/ 129 h 160"/>
              <a:gd name="T16" fmla="*/ 4 w 122"/>
              <a:gd name="T17" fmla="*/ 160 h 160"/>
              <a:gd name="T18" fmla="*/ 87 w 122"/>
              <a:gd name="T19" fmla="*/ 160 h 160"/>
              <a:gd name="T20" fmla="*/ 122 w 122"/>
              <a:gd name="T21" fmla="*/ 156 h 160"/>
              <a:gd name="T22" fmla="*/ 98 w 122"/>
              <a:gd name="T23" fmla="*/ 104 h 160"/>
              <a:gd name="T24" fmla="*/ 51 w 122"/>
              <a:gd name="T25" fmla="*/ 11 h 160"/>
              <a:gd name="T26" fmla="*/ 64 w 122"/>
              <a:gd name="T27" fmla="*/ 7 h 160"/>
              <a:gd name="T28" fmla="*/ 91 w 122"/>
              <a:gd name="T29" fmla="*/ 38 h 160"/>
              <a:gd name="T30" fmla="*/ 55 w 122"/>
              <a:gd name="T31" fmla="*/ 33 h 160"/>
              <a:gd name="T32" fmla="*/ 49 w 122"/>
              <a:gd name="T33" fmla="*/ 29 h 160"/>
              <a:gd name="T34" fmla="*/ 40 w 122"/>
              <a:gd name="T35" fmla="*/ 30 h 160"/>
              <a:gd name="T36" fmla="*/ 47 w 122"/>
              <a:gd name="T37" fmla="*/ 11 h 160"/>
              <a:gd name="T38" fmla="*/ 35 w 122"/>
              <a:gd name="T39" fmla="*/ 52 h 160"/>
              <a:gd name="T40" fmla="*/ 47 w 122"/>
              <a:gd name="T41" fmla="*/ 38 h 160"/>
              <a:gd name="T42" fmla="*/ 79 w 122"/>
              <a:gd name="T43" fmla="*/ 41 h 160"/>
              <a:gd name="T44" fmla="*/ 87 w 122"/>
              <a:gd name="T45" fmla="*/ 46 h 160"/>
              <a:gd name="T46" fmla="*/ 44 w 122"/>
              <a:gd name="T47" fmla="*/ 73 h 160"/>
              <a:gd name="T48" fmla="*/ 61 w 122"/>
              <a:gd name="T49" fmla="*/ 90 h 160"/>
              <a:gd name="T50" fmla="*/ 80 w 122"/>
              <a:gd name="T51" fmla="*/ 105 h 160"/>
              <a:gd name="T52" fmla="*/ 61 w 122"/>
              <a:gd name="T53" fmla="*/ 132 h 160"/>
              <a:gd name="T54" fmla="*/ 41 w 122"/>
              <a:gd name="T55" fmla="*/ 105 h 160"/>
              <a:gd name="T56" fmla="*/ 115 w 122"/>
              <a:gd name="T57" fmla="*/ 153 h 160"/>
              <a:gd name="T58" fmla="*/ 35 w 122"/>
              <a:gd name="T59" fmla="*/ 153 h 160"/>
              <a:gd name="T60" fmla="*/ 7 w 122"/>
              <a:gd name="T61" fmla="*/ 129 h 160"/>
              <a:gd name="T62" fmla="*/ 35 w 122"/>
              <a:gd name="T63" fmla="*/ 109 h 160"/>
              <a:gd name="T64" fmla="*/ 61 w 122"/>
              <a:gd name="T65" fmla="*/ 140 h 160"/>
              <a:gd name="T66" fmla="*/ 67 w 122"/>
              <a:gd name="T67" fmla="*/ 136 h 160"/>
              <a:gd name="T68" fmla="*/ 97 w 122"/>
              <a:gd name="T69" fmla="*/ 111 h 160"/>
              <a:gd name="T70" fmla="*/ 115 w 122"/>
              <a:gd name="T71" fmla="*/ 153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22" h="160">
                <a:moveTo>
                  <a:pt x="98" y="104"/>
                </a:moveTo>
                <a:cubicBezTo>
                  <a:pt x="98" y="104"/>
                  <a:pt x="79" y="104"/>
                  <a:pt x="77" y="85"/>
                </a:cubicBezTo>
                <a:cubicBezTo>
                  <a:pt x="80" y="83"/>
                  <a:pt x="82" y="80"/>
                  <a:pt x="85" y="76"/>
                </a:cubicBezTo>
                <a:cubicBezTo>
                  <a:pt x="90" y="70"/>
                  <a:pt x="93" y="62"/>
                  <a:pt x="94" y="53"/>
                </a:cubicBezTo>
                <a:cubicBezTo>
                  <a:pt x="94" y="53"/>
                  <a:pt x="95" y="52"/>
                  <a:pt x="95" y="52"/>
                </a:cubicBezTo>
                <a:cubicBezTo>
                  <a:pt x="97" y="47"/>
                  <a:pt x="98" y="42"/>
                  <a:pt x="98" y="37"/>
                </a:cubicBezTo>
                <a:cubicBezTo>
                  <a:pt x="98" y="16"/>
                  <a:pt x="83" y="0"/>
                  <a:pt x="64" y="0"/>
                </a:cubicBezTo>
                <a:cubicBezTo>
                  <a:pt x="59" y="0"/>
                  <a:pt x="54" y="1"/>
                  <a:pt x="50" y="3"/>
                </a:cubicBezTo>
                <a:cubicBezTo>
                  <a:pt x="48" y="3"/>
                  <a:pt x="46" y="4"/>
                  <a:pt x="45" y="4"/>
                </a:cubicBezTo>
                <a:cubicBezTo>
                  <a:pt x="37" y="6"/>
                  <a:pt x="31" y="12"/>
                  <a:pt x="27" y="20"/>
                </a:cubicBezTo>
                <a:cubicBezTo>
                  <a:pt x="24" y="28"/>
                  <a:pt x="23" y="37"/>
                  <a:pt x="25" y="46"/>
                </a:cubicBezTo>
                <a:cubicBezTo>
                  <a:pt x="26" y="48"/>
                  <a:pt x="26" y="50"/>
                  <a:pt x="27" y="52"/>
                </a:cubicBezTo>
                <a:cubicBezTo>
                  <a:pt x="27" y="52"/>
                  <a:pt x="28" y="53"/>
                  <a:pt x="28" y="53"/>
                </a:cubicBezTo>
                <a:cubicBezTo>
                  <a:pt x="30" y="67"/>
                  <a:pt x="36" y="78"/>
                  <a:pt x="45" y="85"/>
                </a:cubicBezTo>
                <a:cubicBezTo>
                  <a:pt x="42" y="104"/>
                  <a:pt x="24" y="104"/>
                  <a:pt x="24" y="104"/>
                </a:cubicBezTo>
                <a:cubicBezTo>
                  <a:pt x="11" y="104"/>
                  <a:pt x="0" y="115"/>
                  <a:pt x="0" y="129"/>
                </a:cubicBezTo>
                <a:cubicBezTo>
                  <a:pt x="0" y="156"/>
                  <a:pt x="0" y="156"/>
                  <a:pt x="0" y="156"/>
                </a:cubicBezTo>
                <a:cubicBezTo>
                  <a:pt x="0" y="158"/>
                  <a:pt x="2" y="160"/>
                  <a:pt x="4" y="160"/>
                </a:cubicBezTo>
                <a:cubicBezTo>
                  <a:pt x="35" y="160"/>
                  <a:pt x="35" y="160"/>
                  <a:pt x="35" y="160"/>
                </a:cubicBezTo>
                <a:cubicBezTo>
                  <a:pt x="87" y="160"/>
                  <a:pt x="87" y="160"/>
                  <a:pt x="87" y="160"/>
                </a:cubicBezTo>
                <a:cubicBezTo>
                  <a:pt x="118" y="160"/>
                  <a:pt x="118" y="160"/>
                  <a:pt x="118" y="160"/>
                </a:cubicBezTo>
                <a:cubicBezTo>
                  <a:pt x="120" y="160"/>
                  <a:pt x="122" y="158"/>
                  <a:pt x="122" y="156"/>
                </a:cubicBezTo>
                <a:cubicBezTo>
                  <a:pt x="122" y="129"/>
                  <a:pt x="122" y="129"/>
                  <a:pt x="122" y="129"/>
                </a:cubicBezTo>
                <a:cubicBezTo>
                  <a:pt x="122" y="115"/>
                  <a:pt x="111" y="104"/>
                  <a:pt x="98" y="104"/>
                </a:cubicBezTo>
                <a:close/>
                <a:moveTo>
                  <a:pt x="47" y="11"/>
                </a:moveTo>
                <a:cubicBezTo>
                  <a:pt x="48" y="11"/>
                  <a:pt x="50" y="11"/>
                  <a:pt x="51" y="11"/>
                </a:cubicBezTo>
                <a:cubicBezTo>
                  <a:pt x="51" y="10"/>
                  <a:pt x="52" y="10"/>
                  <a:pt x="52" y="10"/>
                </a:cubicBezTo>
                <a:cubicBezTo>
                  <a:pt x="56" y="8"/>
                  <a:pt x="60" y="7"/>
                  <a:pt x="64" y="7"/>
                </a:cubicBezTo>
                <a:cubicBezTo>
                  <a:pt x="79" y="7"/>
                  <a:pt x="91" y="20"/>
                  <a:pt x="91" y="37"/>
                </a:cubicBezTo>
                <a:cubicBezTo>
                  <a:pt x="91" y="37"/>
                  <a:pt x="91" y="38"/>
                  <a:pt x="91" y="38"/>
                </a:cubicBezTo>
                <a:cubicBezTo>
                  <a:pt x="88" y="35"/>
                  <a:pt x="84" y="33"/>
                  <a:pt x="79" y="33"/>
                </a:cubicBezTo>
                <a:cubicBezTo>
                  <a:pt x="55" y="33"/>
                  <a:pt x="55" y="33"/>
                  <a:pt x="55" y="33"/>
                </a:cubicBezTo>
                <a:cubicBezTo>
                  <a:pt x="53" y="33"/>
                  <a:pt x="52" y="33"/>
                  <a:pt x="51" y="32"/>
                </a:cubicBezTo>
                <a:cubicBezTo>
                  <a:pt x="50" y="31"/>
                  <a:pt x="49" y="30"/>
                  <a:pt x="49" y="29"/>
                </a:cubicBezTo>
                <a:cubicBezTo>
                  <a:pt x="48" y="27"/>
                  <a:pt x="46" y="26"/>
                  <a:pt x="44" y="26"/>
                </a:cubicBezTo>
                <a:cubicBezTo>
                  <a:pt x="42" y="27"/>
                  <a:pt x="41" y="28"/>
                  <a:pt x="40" y="30"/>
                </a:cubicBezTo>
                <a:cubicBezTo>
                  <a:pt x="39" y="35"/>
                  <a:pt x="36" y="40"/>
                  <a:pt x="32" y="44"/>
                </a:cubicBezTo>
                <a:cubicBezTo>
                  <a:pt x="28" y="29"/>
                  <a:pt x="35" y="15"/>
                  <a:pt x="47" y="11"/>
                </a:cubicBezTo>
                <a:close/>
                <a:moveTo>
                  <a:pt x="44" y="73"/>
                </a:moveTo>
                <a:cubicBezTo>
                  <a:pt x="39" y="68"/>
                  <a:pt x="36" y="60"/>
                  <a:pt x="35" y="52"/>
                </a:cubicBezTo>
                <a:cubicBezTo>
                  <a:pt x="39" y="48"/>
                  <a:pt x="43" y="42"/>
                  <a:pt x="45" y="37"/>
                </a:cubicBezTo>
                <a:cubicBezTo>
                  <a:pt x="46" y="37"/>
                  <a:pt x="46" y="38"/>
                  <a:pt x="47" y="38"/>
                </a:cubicBezTo>
                <a:cubicBezTo>
                  <a:pt x="49" y="40"/>
                  <a:pt x="52" y="41"/>
                  <a:pt x="55" y="41"/>
                </a:cubicBezTo>
                <a:cubicBezTo>
                  <a:pt x="79" y="41"/>
                  <a:pt x="79" y="41"/>
                  <a:pt x="79" y="41"/>
                </a:cubicBezTo>
                <a:cubicBezTo>
                  <a:pt x="83" y="41"/>
                  <a:pt x="86" y="43"/>
                  <a:pt x="87" y="46"/>
                </a:cubicBezTo>
                <a:cubicBezTo>
                  <a:pt x="87" y="46"/>
                  <a:pt x="87" y="46"/>
                  <a:pt x="87" y="46"/>
                </a:cubicBezTo>
                <a:cubicBezTo>
                  <a:pt x="87" y="66"/>
                  <a:pt x="75" y="83"/>
                  <a:pt x="61" y="83"/>
                </a:cubicBezTo>
                <a:cubicBezTo>
                  <a:pt x="55" y="83"/>
                  <a:pt x="48" y="79"/>
                  <a:pt x="44" y="73"/>
                </a:cubicBezTo>
                <a:close/>
                <a:moveTo>
                  <a:pt x="52" y="88"/>
                </a:moveTo>
                <a:cubicBezTo>
                  <a:pt x="55" y="89"/>
                  <a:pt x="58" y="90"/>
                  <a:pt x="61" y="90"/>
                </a:cubicBezTo>
                <a:cubicBezTo>
                  <a:pt x="64" y="90"/>
                  <a:pt x="67" y="89"/>
                  <a:pt x="70" y="88"/>
                </a:cubicBezTo>
                <a:cubicBezTo>
                  <a:pt x="71" y="95"/>
                  <a:pt x="75" y="101"/>
                  <a:pt x="80" y="105"/>
                </a:cubicBezTo>
                <a:cubicBezTo>
                  <a:pt x="61" y="132"/>
                  <a:pt x="61" y="132"/>
                  <a:pt x="61" y="132"/>
                </a:cubicBezTo>
                <a:cubicBezTo>
                  <a:pt x="61" y="132"/>
                  <a:pt x="61" y="132"/>
                  <a:pt x="61" y="132"/>
                </a:cubicBezTo>
                <a:cubicBezTo>
                  <a:pt x="61" y="132"/>
                  <a:pt x="61" y="132"/>
                  <a:pt x="60" y="132"/>
                </a:cubicBezTo>
                <a:cubicBezTo>
                  <a:pt x="41" y="105"/>
                  <a:pt x="41" y="105"/>
                  <a:pt x="41" y="105"/>
                </a:cubicBezTo>
                <a:cubicBezTo>
                  <a:pt x="47" y="101"/>
                  <a:pt x="51" y="95"/>
                  <a:pt x="52" y="88"/>
                </a:cubicBezTo>
                <a:close/>
                <a:moveTo>
                  <a:pt x="115" y="153"/>
                </a:moveTo>
                <a:cubicBezTo>
                  <a:pt x="87" y="153"/>
                  <a:pt x="87" y="153"/>
                  <a:pt x="87" y="153"/>
                </a:cubicBezTo>
                <a:cubicBezTo>
                  <a:pt x="35" y="153"/>
                  <a:pt x="35" y="153"/>
                  <a:pt x="35" y="153"/>
                </a:cubicBezTo>
                <a:cubicBezTo>
                  <a:pt x="7" y="153"/>
                  <a:pt x="7" y="153"/>
                  <a:pt x="7" y="153"/>
                </a:cubicBezTo>
                <a:cubicBezTo>
                  <a:pt x="7" y="129"/>
                  <a:pt x="7" y="129"/>
                  <a:pt x="7" y="129"/>
                </a:cubicBezTo>
                <a:cubicBezTo>
                  <a:pt x="7" y="119"/>
                  <a:pt x="15" y="111"/>
                  <a:pt x="25" y="111"/>
                </a:cubicBezTo>
                <a:cubicBezTo>
                  <a:pt x="25" y="111"/>
                  <a:pt x="31" y="111"/>
                  <a:pt x="35" y="109"/>
                </a:cubicBezTo>
                <a:cubicBezTo>
                  <a:pt x="55" y="136"/>
                  <a:pt x="55" y="136"/>
                  <a:pt x="55" y="136"/>
                </a:cubicBezTo>
                <a:cubicBezTo>
                  <a:pt x="56" y="138"/>
                  <a:pt x="58" y="140"/>
                  <a:pt x="61" y="140"/>
                </a:cubicBezTo>
                <a:cubicBezTo>
                  <a:pt x="61" y="140"/>
                  <a:pt x="61" y="140"/>
                  <a:pt x="61" y="140"/>
                </a:cubicBezTo>
                <a:cubicBezTo>
                  <a:pt x="63" y="140"/>
                  <a:pt x="66" y="138"/>
                  <a:pt x="67" y="136"/>
                </a:cubicBezTo>
                <a:cubicBezTo>
                  <a:pt x="87" y="109"/>
                  <a:pt x="87" y="109"/>
                  <a:pt x="87" y="109"/>
                </a:cubicBezTo>
                <a:cubicBezTo>
                  <a:pt x="92" y="111"/>
                  <a:pt x="97" y="111"/>
                  <a:pt x="97" y="111"/>
                </a:cubicBezTo>
                <a:cubicBezTo>
                  <a:pt x="107" y="111"/>
                  <a:pt x="115" y="119"/>
                  <a:pt x="115" y="129"/>
                </a:cubicBezTo>
                <a:lnTo>
                  <a:pt x="115" y="15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4" name="Freeform 154">
            <a:extLst>
              <a:ext uri="{FF2B5EF4-FFF2-40B4-BE49-F238E27FC236}">
                <a16:creationId xmlns:a16="http://schemas.microsoft.com/office/drawing/2014/main" xmlns="" id="{D7FE0642-A97C-4713-8F5D-B323F09D02EE}"/>
              </a:ext>
            </a:extLst>
          </p:cNvPr>
          <p:cNvSpPr>
            <a:spLocks noEditPoints="1"/>
          </p:cNvSpPr>
          <p:nvPr/>
        </p:nvSpPr>
        <p:spPr bwMode="auto">
          <a:xfrm>
            <a:off x="10193338" y="1614488"/>
            <a:ext cx="400050" cy="550863"/>
          </a:xfrm>
          <a:custGeom>
            <a:avLst/>
            <a:gdLst>
              <a:gd name="T0" fmla="*/ 74 w 117"/>
              <a:gd name="T1" fmla="*/ 88 h 160"/>
              <a:gd name="T2" fmla="*/ 88 w 117"/>
              <a:gd name="T3" fmla="*/ 70 h 160"/>
              <a:gd name="T4" fmla="*/ 92 w 117"/>
              <a:gd name="T5" fmla="*/ 73 h 160"/>
              <a:gd name="T6" fmla="*/ 104 w 117"/>
              <a:gd name="T7" fmla="*/ 43 h 160"/>
              <a:gd name="T8" fmla="*/ 69 w 117"/>
              <a:gd name="T9" fmla="*/ 3 h 160"/>
              <a:gd name="T10" fmla="*/ 52 w 117"/>
              <a:gd name="T11" fmla="*/ 0 h 160"/>
              <a:gd name="T12" fmla="*/ 15 w 117"/>
              <a:gd name="T13" fmla="*/ 48 h 160"/>
              <a:gd name="T14" fmla="*/ 20 w 117"/>
              <a:gd name="T15" fmla="*/ 69 h 160"/>
              <a:gd name="T16" fmla="*/ 26 w 117"/>
              <a:gd name="T17" fmla="*/ 69 h 160"/>
              <a:gd name="T18" fmla="*/ 28 w 117"/>
              <a:gd name="T19" fmla="*/ 66 h 160"/>
              <a:gd name="T20" fmla="*/ 43 w 117"/>
              <a:gd name="T21" fmla="*/ 88 h 160"/>
              <a:gd name="T22" fmla="*/ 0 w 117"/>
              <a:gd name="T23" fmla="*/ 130 h 160"/>
              <a:gd name="T24" fmla="*/ 4 w 117"/>
              <a:gd name="T25" fmla="*/ 160 h 160"/>
              <a:gd name="T26" fmla="*/ 117 w 117"/>
              <a:gd name="T27" fmla="*/ 156 h 160"/>
              <a:gd name="T28" fmla="*/ 94 w 117"/>
              <a:gd name="T29" fmla="*/ 106 h 160"/>
              <a:gd name="T30" fmla="*/ 24 w 117"/>
              <a:gd name="T31" fmla="*/ 60 h 160"/>
              <a:gd name="T32" fmla="*/ 22 w 117"/>
              <a:gd name="T33" fmla="*/ 48 h 160"/>
              <a:gd name="T34" fmla="*/ 52 w 117"/>
              <a:gd name="T35" fmla="*/ 7 h 160"/>
              <a:gd name="T36" fmla="*/ 67 w 117"/>
              <a:gd name="T37" fmla="*/ 10 h 160"/>
              <a:gd name="T38" fmla="*/ 88 w 117"/>
              <a:gd name="T39" fmla="*/ 20 h 160"/>
              <a:gd name="T40" fmla="*/ 94 w 117"/>
              <a:gd name="T41" fmla="*/ 59 h 160"/>
              <a:gd name="T42" fmla="*/ 71 w 117"/>
              <a:gd name="T43" fmla="*/ 34 h 160"/>
              <a:gd name="T44" fmla="*/ 67 w 117"/>
              <a:gd name="T45" fmla="*/ 36 h 160"/>
              <a:gd name="T46" fmla="*/ 51 w 117"/>
              <a:gd name="T47" fmla="*/ 48 h 160"/>
              <a:gd name="T48" fmla="*/ 38 w 117"/>
              <a:gd name="T49" fmla="*/ 50 h 160"/>
              <a:gd name="T50" fmla="*/ 34 w 117"/>
              <a:gd name="T51" fmla="*/ 60 h 160"/>
              <a:gd name="T52" fmla="*/ 49 w 117"/>
              <a:gd name="T53" fmla="*/ 55 h 160"/>
              <a:gd name="T54" fmla="*/ 71 w 117"/>
              <a:gd name="T55" fmla="*/ 44 h 160"/>
              <a:gd name="T56" fmla="*/ 83 w 117"/>
              <a:gd name="T57" fmla="*/ 54 h 160"/>
              <a:gd name="T58" fmla="*/ 75 w 117"/>
              <a:gd name="T59" fmla="*/ 77 h 160"/>
              <a:gd name="T60" fmla="*/ 34 w 117"/>
              <a:gd name="T61" fmla="*/ 60 h 160"/>
              <a:gd name="T62" fmla="*/ 58 w 117"/>
              <a:gd name="T63" fmla="*/ 93 h 160"/>
              <a:gd name="T64" fmla="*/ 81 w 117"/>
              <a:gd name="T65" fmla="*/ 110 h 160"/>
              <a:gd name="T66" fmla="*/ 36 w 117"/>
              <a:gd name="T67" fmla="*/ 110 h 160"/>
              <a:gd name="T68" fmla="*/ 7 w 117"/>
              <a:gd name="T69" fmla="*/ 153 h 160"/>
              <a:gd name="T70" fmla="*/ 24 w 117"/>
              <a:gd name="T71" fmla="*/ 113 h 160"/>
              <a:gd name="T72" fmla="*/ 58 w 117"/>
              <a:gd name="T73" fmla="*/ 135 h 160"/>
              <a:gd name="T74" fmla="*/ 93 w 117"/>
              <a:gd name="T75" fmla="*/ 113 h 160"/>
              <a:gd name="T76" fmla="*/ 110 w 117"/>
              <a:gd name="T77" fmla="*/ 153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17" h="160">
                <a:moveTo>
                  <a:pt x="94" y="106"/>
                </a:moveTo>
                <a:cubicBezTo>
                  <a:pt x="94" y="106"/>
                  <a:pt x="76" y="106"/>
                  <a:pt x="74" y="88"/>
                </a:cubicBezTo>
                <a:cubicBezTo>
                  <a:pt x="80" y="83"/>
                  <a:pt x="85" y="76"/>
                  <a:pt x="88" y="67"/>
                </a:cubicBezTo>
                <a:cubicBezTo>
                  <a:pt x="88" y="68"/>
                  <a:pt x="88" y="69"/>
                  <a:pt x="88" y="70"/>
                </a:cubicBezTo>
                <a:cubicBezTo>
                  <a:pt x="88" y="71"/>
                  <a:pt x="89" y="73"/>
                  <a:pt x="91" y="73"/>
                </a:cubicBezTo>
                <a:cubicBezTo>
                  <a:pt x="91" y="73"/>
                  <a:pt x="92" y="73"/>
                  <a:pt x="92" y="73"/>
                </a:cubicBezTo>
                <a:cubicBezTo>
                  <a:pt x="93" y="73"/>
                  <a:pt x="94" y="73"/>
                  <a:pt x="95" y="72"/>
                </a:cubicBezTo>
                <a:cubicBezTo>
                  <a:pt x="101" y="64"/>
                  <a:pt x="104" y="54"/>
                  <a:pt x="104" y="43"/>
                </a:cubicBezTo>
                <a:cubicBezTo>
                  <a:pt x="103" y="32"/>
                  <a:pt x="100" y="22"/>
                  <a:pt x="93" y="15"/>
                </a:cubicBezTo>
                <a:cubicBezTo>
                  <a:pt x="87" y="7"/>
                  <a:pt x="78" y="3"/>
                  <a:pt x="69" y="3"/>
                </a:cubicBezTo>
                <a:cubicBezTo>
                  <a:pt x="69" y="3"/>
                  <a:pt x="67" y="3"/>
                  <a:pt x="67" y="3"/>
                </a:cubicBezTo>
                <a:cubicBezTo>
                  <a:pt x="62" y="1"/>
                  <a:pt x="57" y="0"/>
                  <a:pt x="52" y="0"/>
                </a:cubicBezTo>
                <a:cubicBezTo>
                  <a:pt x="42" y="0"/>
                  <a:pt x="32" y="6"/>
                  <a:pt x="25" y="15"/>
                </a:cubicBezTo>
                <a:cubicBezTo>
                  <a:pt x="18" y="24"/>
                  <a:pt x="14" y="36"/>
                  <a:pt x="15" y="48"/>
                </a:cubicBezTo>
                <a:cubicBezTo>
                  <a:pt x="15" y="50"/>
                  <a:pt x="15" y="52"/>
                  <a:pt x="15" y="54"/>
                </a:cubicBezTo>
                <a:cubicBezTo>
                  <a:pt x="16" y="59"/>
                  <a:pt x="17" y="64"/>
                  <a:pt x="20" y="69"/>
                </a:cubicBezTo>
                <a:cubicBezTo>
                  <a:pt x="20" y="70"/>
                  <a:pt x="21" y="71"/>
                  <a:pt x="23" y="71"/>
                </a:cubicBezTo>
                <a:cubicBezTo>
                  <a:pt x="24" y="71"/>
                  <a:pt x="25" y="70"/>
                  <a:pt x="26" y="69"/>
                </a:cubicBezTo>
                <a:cubicBezTo>
                  <a:pt x="26" y="68"/>
                  <a:pt x="27" y="67"/>
                  <a:pt x="28" y="67"/>
                </a:cubicBezTo>
                <a:cubicBezTo>
                  <a:pt x="28" y="66"/>
                  <a:pt x="28" y="66"/>
                  <a:pt x="28" y="66"/>
                </a:cubicBezTo>
                <a:cubicBezTo>
                  <a:pt x="30" y="72"/>
                  <a:pt x="33" y="78"/>
                  <a:pt x="38" y="83"/>
                </a:cubicBezTo>
                <a:cubicBezTo>
                  <a:pt x="39" y="85"/>
                  <a:pt x="41" y="86"/>
                  <a:pt x="43" y="88"/>
                </a:cubicBezTo>
                <a:cubicBezTo>
                  <a:pt x="40" y="107"/>
                  <a:pt x="23" y="106"/>
                  <a:pt x="23" y="106"/>
                </a:cubicBezTo>
                <a:cubicBezTo>
                  <a:pt x="10" y="106"/>
                  <a:pt x="0" y="117"/>
                  <a:pt x="0" y="130"/>
                </a:cubicBezTo>
                <a:cubicBezTo>
                  <a:pt x="0" y="156"/>
                  <a:pt x="0" y="156"/>
                  <a:pt x="0" y="156"/>
                </a:cubicBezTo>
                <a:cubicBezTo>
                  <a:pt x="0" y="158"/>
                  <a:pt x="2" y="160"/>
                  <a:pt x="4" y="160"/>
                </a:cubicBezTo>
                <a:cubicBezTo>
                  <a:pt x="113" y="160"/>
                  <a:pt x="113" y="160"/>
                  <a:pt x="113" y="160"/>
                </a:cubicBezTo>
                <a:cubicBezTo>
                  <a:pt x="115" y="160"/>
                  <a:pt x="117" y="158"/>
                  <a:pt x="117" y="156"/>
                </a:cubicBezTo>
                <a:cubicBezTo>
                  <a:pt x="117" y="130"/>
                  <a:pt x="117" y="130"/>
                  <a:pt x="117" y="130"/>
                </a:cubicBezTo>
                <a:cubicBezTo>
                  <a:pt x="117" y="117"/>
                  <a:pt x="107" y="106"/>
                  <a:pt x="94" y="106"/>
                </a:cubicBezTo>
                <a:close/>
                <a:moveTo>
                  <a:pt x="28" y="56"/>
                </a:moveTo>
                <a:cubicBezTo>
                  <a:pt x="28" y="56"/>
                  <a:pt x="25" y="58"/>
                  <a:pt x="24" y="60"/>
                </a:cubicBezTo>
                <a:cubicBezTo>
                  <a:pt x="23" y="57"/>
                  <a:pt x="23" y="55"/>
                  <a:pt x="22" y="53"/>
                </a:cubicBezTo>
                <a:cubicBezTo>
                  <a:pt x="22" y="51"/>
                  <a:pt x="22" y="50"/>
                  <a:pt x="22" y="48"/>
                </a:cubicBezTo>
                <a:cubicBezTo>
                  <a:pt x="22" y="37"/>
                  <a:pt x="25" y="27"/>
                  <a:pt x="31" y="19"/>
                </a:cubicBezTo>
                <a:cubicBezTo>
                  <a:pt x="36" y="12"/>
                  <a:pt x="44" y="8"/>
                  <a:pt x="52" y="7"/>
                </a:cubicBezTo>
                <a:cubicBezTo>
                  <a:pt x="53" y="7"/>
                  <a:pt x="59" y="7"/>
                  <a:pt x="65" y="10"/>
                </a:cubicBezTo>
                <a:cubicBezTo>
                  <a:pt x="65" y="10"/>
                  <a:pt x="66" y="10"/>
                  <a:pt x="67" y="10"/>
                </a:cubicBezTo>
                <a:cubicBezTo>
                  <a:pt x="67" y="10"/>
                  <a:pt x="69" y="10"/>
                  <a:pt x="69" y="10"/>
                </a:cubicBezTo>
                <a:cubicBezTo>
                  <a:pt x="76" y="10"/>
                  <a:pt x="83" y="14"/>
                  <a:pt x="88" y="20"/>
                </a:cubicBezTo>
                <a:cubicBezTo>
                  <a:pt x="93" y="26"/>
                  <a:pt x="96" y="34"/>
                  <a:pt x="97" y="43"/>
                </a:cubicBezTo>
                <a:cubicBezTo>
                  <a:pt x="97" y="49"/>
                  <a:pt x="96" y="54"/>
                  <a:pt x="94" y="59"/>
                </a:cubicBezTo>
                <a:cubicBezTo>
                  <a:pt x="93" y="57"/>
                  <a:pt x="92" y="56"/>
                  <a:pt x="92" y="54"/>
                </a:cubicBezTo>
                <a:cubicBezTo>
                  <a:pt x="87" y="45"/>
                  <a:pt x="80" y="38"/>
                  <a:pt x="71" y="34"/>
                </a:cubicBezTo>
                <a:cubicBezTo>
                  <a:pt x="71" y="34"/>
                  <a:pt x="70" y="34"/>
                  <a:pt x="69" y="34"/>
                </a:cubicBezTo>
                <a:cubicBezTo>
                  <a:pt x="68" y="34"/>
                  <a:pt x="67" y="35"/>
                  <a:pt x="67" y="36"/>
                </a:cubicBezTo>
                <a:cubicBezTo>
                  <a:pt x="66" y="38"/>
                  <a:pt x="65" y="39"/>
                  <a:pt x="64" y="41"/>
                </a:cubicBezTo>
                <a:cubicBezTo>
                  <a:pt x="62" y="45"/>
                  <a:pt x="57" y="48"/>
                  <a:pt x="51" y="48"/>
                </a:cubicBezTo>
                <a:cubicBezTo>
                  <a:pt x="51" y="48"/>
                  <a:pt x="50" y="48"/>
                  <a:pt x="49" y="48"/>
                </a:cubicBezTo>
                <a:cubicBezTo>
                  <a:pt x="45" y="48"/>
                  <a:pt x="41" y="49"/>
                  <a:pt x="38" y="50"/>
                </a:cubicBezTo>
                <a:cubicBezTo>
                  <a:pt x="34" y="51"/>
                  <a:pt x="31" y="53"/>
                  <a:pt x="28" y="56"/>
                </a:cubicBezTo>
                <a:close/>
                <a:moveTo>
                  <a:pt x="34" y="60"/>
                </a:moveTo>
                <a:cubicBezTo>
                  <a:pt x="36" y="59"/>
                  <a:pt x="38" y="58"/>
                  <a:pt x="40" y="57"/>
                </a:cubicBezTo>
                <a:cubicBezTo>
                  <a:pt x="43" y="56"/>
                  <a:pt x="46" y="55"/>
                  <a:pt x="49" y="55"/>
                </a:cubicBezTo>
                <a:cubicBezTo>
                  <a:pt x="50" y="55"/>
                  <a:pt x="52" y="55"/>
                  <a:pt x="52" y="55"/>
                </a:cubicBezTo>
                <a:cubicBezTo>
                  <a:pt x="60" y="55"/>
                  <a:pt x="67" y="51"/>
                  <a:pt x="71" y="44"/>
                </a:cubicBezTo>
                <a:cubicBezTo>
                  <a:pt x="71" y="44"/>
                  <a:pt x="72" y="43"/>
                  <a:pt x="72" y="42"/>
                </a:cubicBezTo>
                <a:cubicBezTo>
                  <a:pt x="77" y="45"/>
                  <a:pt x="81" y="49"/>
                  <a:pt x="83" y="54"/>
                </a:cubicBezTo>
                <a:cubicBezTo>
                  <a:pt x="83" y="54"/>
                  <a:pt x="83" y="54"/>
                  <a:pt x="83" y="54"/>
                </a:cubicBezTo>
                <a:cubicBezTo>
                  <a:pt x="83" y="63"/>
                  <a:pt x="80" y="71"/>
                  <a:pt x="75" y="77"/>
                </a:cubicBezTo>
                <a:cubicBezTo>
                  <a:pt x="70" y="82"/>
                  <a:pt x="64" y="86"/>
                  <a:pt x="58" y="86"/>
                </a:cubicBezTo>
                <a:cubicBezTo>
                  <a:pt x="47" y="86"/>
                  <a:pt x="37" y="75"/>
                  <a:pt x="34" y="60"/>
                </a:cubicBezTo>
                <a:close/>
                <a:moveTo>
                  <a:pt x="50" y="91"/>
                </a:moveTo>
                <a:cubicBezTo>
                  <a:pt x="53" y="92"/>
                  <a:pt x="56" y="93"/>
                  <a:pt x="58" y="93"/>
                </a:cubicBezTo>
                <a:cubicBezTo>
                  <a:pt x="61" y="93"/>
                  <a:pt x="64" y="92"/>
                  <a:pt x="67" y="91"/>
                </a:cubicBezTo>
                <a:cubicBezTo>
                  <a:pt x="69" y="99"/>
                  <a:pt x="74" y="106"/>
                  <a:pt x="81" y="110"/>
                </a:cubicBezTo>
                <a:cubicBezTo>
                  <a:pt x="78" y="120"/>
                  <a:pt x="69" y="127"/>
                  <a:pt x="58" y="127"/>
                </a:cubicBezTo>
                <a:cubicBezTo>
                  <a:pt x="48" y="127"/>
                  <a:pt x="39" y="120"/>
                  <a:pt x="36" y="110"/>
                </a:cubicBezTo>
                <a:cubicBezTo>
                  <a:pt x="43" y="106"/>
                  <a:pt x="48" y="99"/>
                  <a:pt x="50" y="91"/>
                </a:cubicBezTo>
                <a:close/>
                <a:moveTo>
                  <a:pt x="7" y="153"/>
                </a:moveTo>
                <a:cubicBezTo>
                  <a:pt x="7" y="130"/>
                  <a:pt x="7" y="130"/>
                  <a:pt x="7" y="130"/>
                </a:cubicBezTo>
                <a:cubicBezTo>
                  <a:pt x="7" y="121"/>
                  <a:pt x="15" y="113"/>
                  <a:pt x="24" y="113"/>
                </a:cubicBezTo>
                <a:cubicBezTo>
                  <a:pt x="24" y="113"/>
                  <a:pt x="27" y="113"/>
                  <a:pt x="29" y="112"/>
                </a:cubicBezTo>
                <a:cubicBezTo>
                  <a:pt x="33" y="125"/>
                  <a:pt x="45" y="135"/>
                  <a:pt x="58" y="135"/>
                </a:cubicBezTo>
                <a:cubicBezTo>
                  <a:pt x="72" y="135"/>
                  <a:pt x="84" y="125"/>
                  <a:pt x="88" y="112"/>
                </a:cubicBezTo>
                <a:cubicBezTo>
                  <a:pt x="90" y="113"/>
                  <a:pt x="93" y="113"/>
                  <a:pt x="93" y="113"/>
                </a:cubicBezTo>
                <a:cubicBezTo>
                  <a:pt x="102" y="113"/>
                  <a:pt x="110" y="121"/>
                  <a:pt x="110" y="130"/>
                </a:cubicBezTo>
                <a:cubicBezTo>
                  <a:pt x="110" y="153"/>
                  <a:pt x="110" y="153"/>
                  <a:pt x="110" y="153"/>
                </a:cubicBezTo>
                <a:lnTo>
                  <a:pt x="7" y="15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5" name="Freeform 155">
            <a:extLst>
              <a:ext uri="{FF2B5EF4-FFF2-40B4-BE49-F238E27FC236}">
                <a16:creationId xmlns:a16="http://schemas.microsoft.com/office/drawing/2014/main" xmlns="" id="{C1D7EDD4-2C4E-4032-A18C-74BAFAEAA54F}"/>
              </a:ext>
            </a:extLst>
          </p:cNvPr>
          <p:cNvSpPr>
            <a:spLocks noEditPoints="1"/>
          </p:cNvSpPr>
          <p:nvPr/>
        </p:nvSpPr>
        <p:spPr bwMode="auto">
          <a:xfrm>
            <a:off x="10125075" y="2233613"/>
            <a:ext cx="546100" cy="550863"/>
          </a:xfrm>
          <a:custGeom>
            <a:avLst/>
            <a:gdLst>
              <a:gd name="T0" fmla="*/ 132 w 160"/>
              <a:gd name="T1" fmla="*/ 0 h 160"/>
              <a:gd name="T2" fmla="*/ 79 w 160"/>
              <a:gd name="T3" fmla="*/ 2 h 160"/>
              <a:gd name="T4" fmla="*/ 79 w 160"/>
              <a:gd name="T5" fmla="*/ 160 h 160"/>
              <a:gd name="T6" fmla="*/ 151 w 160"/>
              <a:gd name="T7" fmla="*/ 49 h 160"/>
              <a:gd name="T8" fmla="*/ 132 w 160"/>
              <a:gd name="T9" fmla="*/ 8 h 160"/>
              <a:gd name="T10" fmla="*/ 132 w 160"/>
              <a:gd name="T11" fmla="*/ 48 h 160"/>
              <a:gd name="T12" fmla="*/ 132 w 160"/>
              <a:gd name="T13" fmla="*/ 8 h 160"/>
              <a:gd name="T14" fmla="*/ 8 w 160"/>
              <a:gd name="T15" fmla="*/ 81 h 160"/>
              <a:gd name="T16" fmla="*/ 107 w 160"/>
              <a:gd name="T17" fmla="*/ 16 h 160"/>
              <a:gd name="T18" fmla="*/ 132 w 160"/>
              <a:gd name="T19" fmla="*/ 56 h 160"/>
              <a:gd name="T20" fmla="*/ 150 w 160"/>
              <a:gd name="T21" fmla="*/ 81 h 160"/>
              <a:gd name="T22" fmla="*/ 142 w 160"/>
              <a:gd name="T23" fmla="*/ 24 h 160"/>
              <a:gd name="T24" fmla="*/ 118 w 160"/>
              <a:gd name="T25" fmla="*/ 28 h 160"/>
              <a:gd name="T26" fmla="*/ 142 w 160"/>
              <a:gd name="T27" fmla="*/ 32 h 160"/>
              <a:gd name="T28" fmla="*/ 142 w 160"/>
              <a:gd name="T29" fmla="*/ 24 h 160"/>
              <a:gd name="T30" fmla="*/ 91 w 160"/>
              <a:gd name="T31" fmla="*/ 85 h 160"/>
              <a:gd name="T32" fmla="*/ 102 w 160"/>
              <a:gd name="T33" fmla="*/ 65 h 160"/>
              <a:gd name="T34" fmla="*/ 104 w 160"/>
              <a:gd name="T35" fmla="*/ 54 h 160"/>
              <a:gd name="T36" fmla="*/ 71 w 160"/>
              <a:gd name="T37" fmla="*/ 31 h 160"/>
              <a:gd name="T38" fmla="*/ 54 w 160"/>
              <a:gd name="T39" fmla="*/ 60 h 160"/>
              <a:gd name="T40" fmla="*/ 56 w 160"/>
              <a:gd name="T41" fmla="*/ 65 h 160"/>
              <a:gd name="T42" fmla="*/ 55 w 160"/>
              <a:gd name="T43" fmla="*/ 95 h 160"/>
              <a:gd name="T44" fmla="*/ 38 w 160"/>
              <a:gd name="T45" fmla="*/ 124 h 160"/>
              <a:gd name="T46" fmla="*/ 112 w 160"/>
              <a:gd name="T47" fmla="*/ 132 h 160"/>
              <a:gd name="T48" fmla="*/ 120 w 160"/>
              <a:gd name="T49" fmla="*/ 113 h 160"/>
              <a:gd name="T50" fmla="*/ 70 w 160"/>
              <a:gd name="T51" fmla="*/ 38 h 160"/>
              <a:gd name="T52" fmla="*/ 74 w 160"/>
              <a:gd name="T53" fmla="*/ 37 h 160"/>
              <a:gd name="T54" fmla="*/ 97 w 160"/>
              <a:gd name="T55" fmla="*/ 52 h 160"/>
              <a:gd name="T56" fmla="*/ 75 w 160"/>
              <a:gd name="T57" fmla="*/ 50 h 160"/>
              <a:gd name="T58" fmla="*/ 72 w 160"/>
              <a:gd name="T59" fmla="*/ 48 h 160"/>
              <a:gd name="T60" fmla="*/ 64 w 160"/>
              <a:gd name="T61" fmla="*/ 49 h 160"/>
              <a:gd name="T62" fmla="*/ 70 w 160"/>
              <a:gd name="T63" fmla="*/ 38 h 160"/>
              <a:gd name="T64" fmla="*/ 69 w 160"/>
              <a:gd name="T65" fmla="*/ 56 h 160"/>
              <a:gd name="T66" fmla="*/ 91 w 160"/>
              <a:gd name="T67" fmla="*/ 57 h 160"/>
              <a:gd name="T68" fmla="*/ 85 w 160"/>
              <a:gd name="T69" fmla="*/ 81 h 160"/>
              <a:gd name="T70" fmla="*/ 63 w 160"/>
              <a:gd name="T71" fmla="*/ 64 h 160"/>
              <a:gd name="T72" fmla="*/ 79 w 160"/>
              <a:gd name="T73" fmla="*/ 100 h 160"/>
              <a:gd name="T74" fmla="*/ 74 w 160"/>
              <a:gd name="T75" fmla="*/ 89 h 160"/>
              <a:gd name="T76" fmla="*/ 84 w 160"/>
              <a:gd name="T77" fmla="*/ 89 h 160"/>
              <a:gd name="T78" fmla="*/ 113 w 160"/>
              <a:gd name="T79" fmla="*/ 124 h 160"/>
              <a:gd name="T80" fmla="*/ 112 w 160"/>
              <a:gd name="T81" fmla="*/ 125 h 160"/>
              <a:gd name="T82" fmla="*/ 45 w 160"/>
              <a:gd name="T83" fmla="*/ 124 h 160"/>
              <a:gd name="T84" fmla="*/ 55 w 160"/>
              <a:gd name="T85" fmla="*/ 102 h 160"/>
              <a:gd name="T86" fmla="*/ 79 w 160"/>
              <a:gd name="T87" fmla="*/ 107 h 160"/>
              <a:gd name="T88" fmla="*/ 103 w 160"/>
              <a:gd name="T89" fmla="*/ 102 h 160"/>
              <a:gd name="T90" fmla="*/ 113 w 160"/>
              <a:gd name="T91" fmla="*/ 124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160" h="160">
                <a:moveTo>
                  <a:pt x="160" y="28"/>
                </a:moveTo>
                <a:cubicBezTo>
                  <a:pt x="160" y="13"/>
                  <a:pt x="147" y="0"/>
                  <a:pt x="132" y="0"/>
                </a:cubicBezTo>
                <a:cubicBezTo>
                  <a:pt x="124" y="0"/>
                  <a:pt x="116" y="4"/>
                  <a:pt x="111" y="9"/>
                </a:cubicBezTo>
                <a:cubicBezTo>
                  <a:pt x="101" y="4"/>
                  <a:pt x="90" y="2"/>
                  <a:pt x="79" y="2"/>
                </a:cubicBezTo>
                <a:cubicBezTo>
                  <a:pt x="35" y="2"/>
                  <a:pt x="0" y="38"/>
                  <a:pt x="0" y="81"/>
                </a:cubicBezTo>
                <a:cubicBezTo>
                  <a:pt x="0" y="125"/>
                  <a:pt x="35" y="160"/>
                  <a:pt x="79" y="160"/>
                </a:cubicBezTo>
                <a:cubicBezTo>
                  <a:pt x="122" y="160"/>
                  <a:pt x="158" y="125"/>
                  <a:pt x="158" y="81"/>
                </a:cubicBezTo>
                <a:cubicBezTo>
                  <a:pt x="158" y="70"/>
                  <a:pt x="156" y="59"/>
                  <a:pt x="151" y="49"/>
                </a:cubicBezTo>
                <a:cubicBezTo>
                  <a:pt x="157" y="44"/>
                  <a:pt x="160" y="36"/>
                  <a:pt x="160" y="28"/>
                </a:cubicBezTo>
                <a:close/>
                <a:moveTo>
                  <a:pt x="132" y="8"/>
                </a:moveTo>
                <a:cubicBezTo>
                  <a:pt x="143" y="8"/>
                  <a:pt x="152" y="17"/>
                  <a:pt x="152" y="28"/>
                </a:cubicBezTo>
                <a:cubicBezTo>
                  <a:pt x="152" y="39"/>
                  <a:pt x="143" y="48"/>
                  <a:pt x="132" y="48"/>
                </a:cubicBezTo>
                <a:cubicBezTo>
                  <a:pt x="121" y="48"/>
                  <a:pt x="112" y="39"/>
                  <a:pt x="112" y="28"/>
                </a:cubicBezTo>
                <a:cubicBezTo>
                  <a:pt x="112" y="17"/>
                  <a:pt x="121" y="8"/>
                  <a:pt x="132" y="8"/>
                </a:cubicBezTo>
                <a:close/>
                <a:moveTo>
                  <a:pt x="79" y="152"/>
                </a:moveTo>
                <a:cubicBezTo>
                  <a:pt x="40" y="152"/>
                  <a:pt x="8" y="120"/>
                  <a:pt x="8" y="81"/>
                </a:cubicBezTo>
                <a:cubicBezTo>
                  <a:pt x="8" y="42"/>
                  <a:pt x="40" y="10"/>
                  <a:pt x="79" y="10"/>
                </a:cubicBezTo>
                <a:cubicBezTo>
                  <a:pt x="89" y="10"/>
                  <a:pt x="98" y="12"/>
                  <a:pt x="107" y="16"/>
                </a:cubicBezTo>
                <a:cubicBezTo>
                  <a:pt x="105" y="19"/>
                  <a:pt x="104" y="24"/>
                  <a:pt x="104" y="28"/>
                </a:cubicBezTo>
                <a:cubicBezTo>
                  <a:pt x="104" y="44"/>
                  <a:pt x="116" y="56"/>
                  <a:pt x="132" y="56"/>
                </a:cubicBezTo>
                <a:cubicBezTo>
                  <a:pt x="136" y="56"/>
                  <a:pt x="141" y="55"/>
                  <a:pt x="144" y="53"/>
                </a:cubicBezTo>
                <a:cubicBezTo>
                  <a:pt x="148" y="62"/>
                  <a:pt x="150" y="71"/>
                  <a:pt x="150" y="81"/>
                </a:cubicBezTo>
                <a:cubicBezTo>
                  <a:pt x="150" y="120"/>
                  <a:pt x="118" y="152"/>
                  <a:pt x="79" y="152"/>
                </a:cubicBezTo>
                <a:close/>
                <a:moveTo>
                  <a:pt x="142" y="24"/>
                </a:moveTo>
                <a:cubicBezTo>
                  <a:pt x="121" y="24"/>
                  <a:pt x="121" y="24"/>
                  <a:pt x="121" y="24"/>
                </a:cubicBezTo>
                <a:cubicBezTo>
                  <a:pt x="119" y="24"/>
                  <a:pt x="118" y="26"/>
                  <a:pt x="118" y="28"/>
                </a:cubicBezTo>
                <a:cubicBezTo>
                  <a:pt x="118" y="30"/>
                  <a:pt x="119" y="32"/>
                  <a:pt x="121" y="32"/>
                </a:cubicBezTo>
                <a:cubicBezTo>
                  <a:pt x="142" y="32"/>
                  <a:pt x="142" y="32"/>
                  <a:pt x="142" y="32"/>
                </a:cubicBezTo>
                <a:cubicBezTo>
                  <a:pt x="145" y="32"/>
                  <a:pt x="146" y="30"/>
                  <a:pt x="146" y="28"/>
                </a:cubicBezTo>
                <a:cubicBezTo>
                  <a:pt x="146" y="26"/>
                  <a:pt x="145" y="24"/>
                  <a:pt x="142" y="24"/>
                </a:cubicBezTo>
                <a:close/>
                <a:moveTo>
                  <a:pt x="103" y="95"/>
                </a:moveTo>
                <a:cubicBezTo>
                  <a:pt x="103" y="95"/>
                  <a:pt x="94" y="96"/>
                  <a:pt x="91" y="85"/>
                </a:cubicBezTo>
                <a:cubicBezTo>
                  <a:pt x="92" y="84"/>
                  <a:pt x="94" y="82"/>
                  <a:pt x="96" y="80"/>
                </a:cubicBezTo>
                <a:cubicBezTo>
                  <a:pt x="99" y="76"/>
                  <a:pt x="101" y="71"/>
                  <a:pt x="102" y="65"/>
                </a:cubicBezTo>
                <a:cubicBezTo>
                  <a:pt x="102" y="65"/>
                  <a:pt x="102" y="64"/>
                  <a:pt x="102" y="64"/>
                </a:cubicBezTo>
                <a:cubicBezTo>
                  <a:pt x="104" y="61"/>
                  <a:pt x="104" y="57"/>
                  <a:pt x="104" y="54"/>
                </a:cubicBezTo>
                <a:cubicBezTo>
                  <a:pt x="104" y="40"/>
                  <a:pt x="94" y="28"/>
                  <a:pt x="81" y="28"/>
                </a:cubicBezTo>
                <a:cubicBezTo>
                  <a:pt x="78" y="28"/>
                  <a:pt x="74" y="29"/>
                  <a:pt x="71" y="31"/>
                </a:cubicBezTo>
                <a:cubicBezTo>
                  <a:pt x="70" y="31"/>
                  <a:pt x="69" y="31"/>
                  <a:pt x="68" y="31"/>
                </a:cubicBezTo>
                <a:cubicBezTo>
                  <a:pt x="57" y="34"/>
                  <a:pt x="51" y="47"/>
                  <a:pt x="54" y="60"/>
                </a:cubicBezTo>
                <a:cubicBezTo>
                  <a:pt x="55" y="62"/>
                  <a:pt x="55" y="63"/>
                  <a:pt x="56" y="64"/>
                </a:cubicBezTo>
                <a:cubicBezTo>
                  <a:pt x="56" y="64"/>
                  <a:pt x="56" y="65"/>
                  <a:pt x="56" y="65"/>
                </a:cubicBezTo>
                <a:cubicBezTo>
                  <a:pt x="57" y="74"/>
                  <a:pt x="62" y="81"/>
                  <a:pt x="67" y="85"/>
                </a:cubicBezTo>
                <a:cubicBezTo>
                  <a:pt x="64" y="96"/>
                  <a:pt x="55" y="95"/>
                  <a:pt x="55" y="95"/>
                </a:cubicBezTo>
                <a:cubicBezTo>
                  <a:pt x="45" y="95"/>
                  <a:pt x="38" y="103"/>
                  <a:pt x="38" y="113"/>
                </a:cubicBezTo>
                <a:cubicBezTo>
                  <a:pt x="38" y="124"/>
                  <a:pt x="38" y="124"/>
                  <a:pt x="38" y="124"/>
                </a:cubicBezTo>
                <a:cubicBezTo>
                  <a:pt x="38" y="128"/>
                  <a:pt x="41" y="132"/>
                  <a:pt x="46" y="132"/>
                </a:cubicBezTo>
                <a:cubicBezTo>
                  <a:pt x="112" y="132"/>
                  <a:pt x="112" y="132"/>
                  <a:pt x="112" y="132"/>
                </a:cubicBezTo>
                <a:cubicBezTo>
                  <a:pt x="117" y="132"/>
                  <a:pt x="120" y="128"/>
                  <a:pt x="120" y="124"/>
                </a:cubicBezTo>
                <a:cubicBezTo>
                  <a:pt x="120" y="113"/>
                  <a:pt x="120" y="113"/>
                  <a:pt x="120" y="113"/>
                </a:cubicBezTo>
                <a:cubicBezTo>
                  <a:pt x="120" y="103"/>
                  <a:pt x="113" y="95"/>
                  <a:pt x="103" y="95"/>
                </a:cubicBezTo>
                <a:close/>
                <a:moveTo>
                  <a:pt x="70" y="38"/>
                </a:moveTo>
                <a:cubicBezTo>
                  <a:pt x="71" y="38"/>
                  <a:pt x="72" y="38"/>
                  <a:pt x="72" y="38"/>
                </a:cubicBezTo>
                <a:cubicBezTo>
                  <a:pt x="73" y="38"/>
                  <a:pt x="74" y="37"/>
                  <a:pt x="74" y="37"/>
                </a:cubicBezTo>
                <a:cubicBezTo>
                  <a:pt x="76" y="36"/>
                  <a:pt x="79" y="35"/>
                  <a:pt x="81" y="35"/>
                </a:cubicBezTo>
                <a:cubicBezTo>
                  <a:pt x="89" y="35"/>
                  <a:pt x="96" y="43"/>
                  <a:pt x="97" y="52"/>
                </a:cubicBezTo>
                <a:cubicBezTo>
                  <a:pt x="95" y="51"/>
                  <a:pt x="93" y="50"/>
                  <a:pt x="91" y="50"/>
                </a:cubicBezTo>
                <a:cubicBezTo>
                  <a:pt x="75" y="50"/>
                  <a:pt x="75" y="50"/>
                  <a:pt x="75" y="50"/>
                </a:cubicBezTo>
                <a:cubicBezTo>
                  <a:pt x="74" y="50"/>
                  <a:pt x="74" y="50"/>
                  <a:pt x="73" y="50"/>
                </a:cubicBezTo>
                <a:cubicBezTo>
                  <a:pt x="73" y="49"/>
                  <a:pt x="72" y="49"/>
                  <a:pt x="72" y="48"/>
                </a:cubicBezTo>
                <a:cubicBezTo>
                  <a:pt x="71" y="47"/>
                  <a:pt x="70" y="46"/>
                  <a:pt x="68" y="46"/>
                </a:cubicBezTo>
                <a:cubicBezTo>
                  <a:pt x="66" y="46"/>
                  <a:pt x="65" y="47"/>
                  <a:pt x="64" y="49"/>
                </a:cubicBezTo>
                <a:cubicBezTo>
                  <a:pt x="64" y="51"/>
                  <a:pt x="62" y="54"/>
                  <a:pt x="61" y="56"/>
                </a:cubicBezTo>
                <a:cubicBezTo>
                  <a:pt x="60" y="48"/>
                  <a:pt x="64" y="40"/>
                  <a:pt x="70" y="38"/>
                </a:cubicBezTo>
                <a:close/>
                <a:moveTo>
                  <a:pt x="63" y="64"/>
                </a:moveTo>
                <a:cubicBezTo>
                  <a:pt x="66" y="61"/>
                  <a:pt x="68" y="59"/>
                  <a:pt x="69" y="56"/>
                </a:cubicBezTo>
                <a:cubicBezTo>
                  <a:pt x="71" y="57"/>
                  <a:pt x="73" y="57"/>
                  <a:pt x="75" y="57"/>
                </a:cubicBezTo>
                <a:cubicBezTo>
                  <a:pt x="91" y="57"/>
                  <a:pt x="91" y="57"/>
                  <a:pt x="91" y="57"/>
                </a:cubicBezTo>
                <a:cubicBezTo>
                  <a:pt x="93" y="57"/>
                  <a:pt x="94" y="58"/>
                  <a:pt x="95" y="60"/>
                </a:cubicBezTo>
                <a:cubicBezTo>
                  <a:pt x="95" y="69"/>
                  <a:pt x="91" y="77"/>
                  <a:pt x="85" y="81"/>
                </a:cubicBezTo>
                <a:cubicBezTo>
                  <a:pt x="85" y="81"/>
                  <a:pt x="83" y="82"/>
                  <a:pt x="79" y="82"/>
                </a:cubicBezTo>
                <a:cubicBezTo>
                  <a:pt x="71" y="82"/>
                  <a:pt x="65" y="74"/>
                  <a:pt x="63" y="64"/>
                </a:cubicBezTo>
                <a:close/>
                <a:moveTo>
                  <a:pt x="89" y="97"/>
                </a:moveTo>
                <a:cubicBezTo>
                  <a:pt x="86" y="99"/>
                  <a:pt x="83" y="100"/>
                  <a:pt x="79" y="100"/>
                </a:cubicBezTo>
                <a:cubicBezTo>
                  <a:pt x="75" y="100"/>
                  <a:pt x="71" y="99"/>
                  <a:pt x="68" y="97"/>
                </a:cubicBezTo>
                <a:cubicBezTo>
                  <a:pt x="71" y="95"/>
                  <a:pt x="73" y="92"/>
                  <a:pt x="74" y="89"/>
                </a:cubicBezTo>
                <a:cubicBezTo>
                  <a:pt x="75" y="89"/>
                  <a:pt x="77" y="90"/>
                  <a:pt x="79" y="90"/>
                </a:cubicBezTo>
                <a:cubicBezTo>
                  <a:pt x="81" y="90"/>
                  <a:pt x="83" y="89"/>
                  <a:pt x="84" y="89"/>
                </a:cubicBezTo>
                <a:cubicBezTo>
                  <a:pt x="85" y="92"/>
                  <a:pt x="87" y="95"/>
                  <a:pt x="89" y="97"/>
                </a:cubicBezTo>
                <a:close/>
                <a:moveTo>
                  <a:pt x="113" y="124"/>
                </a:moveTo>
                <a:cubicBezTo>
                  <a:pt x="113" y="124"/>
                  <a:pt x="113" y="124"/>
                  <a:pt x="113" y="124"/>
                </a:cubicBezTo>
                <a:cubicBezTo>
                  <a:pt x="113" y="124"/>
                  <a:pt x="113" y="125"/>
                  <a:pt x="112" y="125"/>
                </a:cubicBezTo>
                <a:cubicBezTo>
                  <a:pt x="46" y="125"/>
                  <a:pt x="46" y="125"/>
                  <a:pt x="46" y="125"/>
                </a:cubicBezTo>
                <a:cubicBezTo>
                  <a:pt x="45" y="125"/>
                  <a:pt x="45" y="124"/>
                  <a:pt x="45" y="124"/>
                </a:cubicBezTo>
                <a:cubicBezTo>
                  <a:pt x="45" y="113"/>
                  <a:pt x="45" y="113"/>
                  <a:pt x="45" y="113"/>
                </a:cubicBezTo>
                <a:cubicBezTo>
                  <a:pt x="45" y="107"/>
                  <a:pt x="50" y="102"/>
                  <a:pt x="55" y="102"/>
                </a:cubicBezTo>
                <a:cubicBezTo>
                  <a:pt x="55" y="102"/>
                  <a:pt x="60" y="102"/>
                  <a:pt x="62" y="101"/>
                </a:cubicBezTo>
                <a:cubicBezTo>
                  <a:pt x="67" y="105"/>
                  <a:pt x="73" y="107"/>
                  <a:pt x="79" y="107"/>
                </a:cubicBezTo>
                <a:cubicBezTo>
                  <a:pt x="85" y="107"/>
                  <a:pt x="91" y="105"/>
                  <a:pt x="96" y="101"/>
                </a:cubicBezTo>
                <a:cubicBezTo>
                  <a:pt x="99" y="102"/>
                  <a:pt x="103" y="102"/>
                  <a:pt x="103" y="102"/>
                </a:cubicBezTo>
                <a:cubicBezTo>
                  <a:pt x="108" y="102"/>
                  <a:pt x="113" y="107"/>
                  <a:pt x="113" y="113"/>
                </a:cubicBezTo>
                <a:lnTo>
                  <a:pt x="113" y="12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6" name="Freeform 156">
            <a:extLst>
              <a:ext uri="{FF2B5EF4-FFF2-40B4-BE49-F238E27FC236}">
                <a16:creationId xmlns:a16="http://schemas.microsoft.com/office/drawing/2014/main" xmlns="" id="{81E292E2-1F70-4E75-A701-18A10E518F09}"/>
              </a:ext>
            </a:extLst>
          </p:cNvPr>
          <p:cNvSpPr>
            <a:spLocks noEditPoints="1"/>
          </p:cNvSpPr>
          <p:nvPr/>
        </p:nvSpPr>
        <p:spPr bwMode="auto">
          <a:xfrm>
            <a:off x="10125075" y="2852738"/>
            <a:ext cx="546100" cy="550863"/>
          </a:xfrm>
          <a:custGeom>
            <a:avLst/>
            <a:gdLst>
              <a:gd name="T0" fmla="*/ 132 w 160"/>
              <a:gd name="T1" fmla="*/ 0 h 160"/>
              <a:gd name="T2" fmla="*/ 79 w 160"/>
              <a:gd name="T3" fmla="*/ 2 h 160"/>
              <a:gd name="T4" fmla="*/ 79 w 160"/>
              <a:gd name="T5" fmla="*/ 160 h 160"/>
              <a:gd name="T6" fmla="*/ 151 w 160"/>
              <a:gd name="T7" fmla="*/ 49 h 160"/>
              <a:gd name="T8" fmla="*/ 132 w 160"/>
              <a:gd name="T9" fmla="*/ 8 h 160"/>
              <a:gd name="T10" fmla="*/ 132 w 160"/>
              <a:gd name="T11" fmla="*/ 48 h 160"/>
              <a:gd name="T12" fmla="*/ 132 w 160"/>
              <a:gd name="T13" fmla="*/ 8 h 160"/>
              <a:gd name="T14" fmla="*/ 8 w 160"/>
              <a:gd name="T15" fmla="*/ 81 h 160"/>
              <a:gd name="T16" fmla="*/ 107 w 160"/>
              <a:gd name="T17" fmla="*/ 16 h 160"/>
              <a:gd name="T18" fmla="*/ 132 w 160"/>
              <a:gd name="T19" fmla="*/ 56 h 160"/>
              <a:gd name="T20" fmla="*/ 150 w 160"/>
              <a:gd name="T21" fmla="*/ 81 h 160"/>
              <a:gd name="T22" fmla="*/ 142 w 160"/>
              <a:gd name="T23" fmla="*/ 24 h 160"/>
              <a:gd name="T24" fmla="*/ 136 w 160"/>
              <a:gd name="T25" fmla="*/ 18 h 160"/>
              <a:gd name="T26" fmla="*/ 128 w 160"/>
              <a:gd name="T27" fmla="*/ 18 h 160"/>
              <a:gd name="T28" fmla="*/ 121 w 160"/>
              <a:gd name="T29" fmla="*/ 24 h 160"/>
              <a:gd name="T30" fmla="*/ 121 w 160"/>
              <a:gd name="T31" fmla="*/ 32 h 160"/>
              <a:gd name="T32" fmla="*/ 128 w 160"/>
              <a:gd name="T33" fmla="*/ 39 h 160"/>
              <a:gd name="T34" fmla="*/ 136 w 160"/>
              <a:gd name="T35" fmla="*/ 39 h 160"/>
              <a:gd name="T36" fmla="*/ 142 w 160"/>
              <a:gd name="T37" fmla="*/ 32 h 160"/>
              <a:gd name="T38" fmla="*/ 142 w 160"/>
              <a:gd name="T39" fmla="*/ 24 h 160"/>
              <a:gd name="T40" fmla="*/ 91 w 160"/>
              <a:gd name="T41" fmla="*/ 85 h 160"/>
              <a:gd name="T42" fmla="*/ 102 w 160"/>
              <a:gd name="T43" fmla="*/ 65 h 160"/>
              <a:gd name="T44" fmla="*/ 104 w 160"/>
              <a:gd name="T45" fmla="*/ 54 h 160"/>
              <a:gd name="T46" fmla="*/ 71 w 160"/>
              <a:gd name="T47" fmla="*/ 31 h 160"/>
              <a:gd name="T48" fmla="*/ 54 w 160"/>
              <a:gd name="T49" fmla="*/ 60 h 160"/>
              <a:gd name="T50" fmla="*/ 67 w 160"/>
              <a:gd name="T51" fmla="*/ 85 h 160"/>
              <a:gd name="T52" fmla="*/ 38 w 160"/>
              <a:gd name="T53" fmla="*/ 113 h 160"/>
              <a:gd name="T54" fmla="*/ 46 w 160"/>
              <a:gd name="T55" fmla="*/ 132 h 160"/>
              <a:gd name="T56" fmla="*/ 120 w 160"/>
              <a:gd name="T57" fmla="*/ 124 h 160"/>
              <a:gd name="T58" fmla="*/ 103 w 160"/>
              <a:gd name="T59" fmla="*/ 95 h 160"/>
              <a:gd name="T60" fmla="*/ 72 w 160"/>
              <a:gd name="T61" fmla="*/ 38 h 160"/>
              <a:gd name="T62" fmla="*/ 81 w 160"/>
              <a:gd name="T63" fmla="*/ 35 h 160"/>
              <a:gd name="T64" fmla="*/ 91 w 160"/>
              <a:gd name="T65" fmla="*/ 50 h 160"/>
              <a:gd name="T66" fmla="*/ 73 w 160"/>
              <a:gd name="T67" fmla="*/ 50 h 160"/>
              <a:gd name="T68" fmla="*/ 68 w 160"/>
              <a:gd name="T69" fmla="*/ 46 h 160"/>
              <a:gd name="T70" fmla="*/ 61 w 160"/>
              <a:gd name="T71" fmla="*/ 56 h 160"/>
              <a:gd name="T72" fmla="*/ 63 w 160"/>
              <a:gd name="T73" fmla="*/ 64 h 160"/>
              <a:gd name="T74" fmla="*/ 75 w 160"/>
              <a:gd name="T75" fmla="*/ 57 h 160"/>
              <a:gd name="T76" fmla="*/ 95 w 160"/>
              <a:gd name="T77" fmla="*/ 60 h 160"/>
              <a:gd name="T78" fmla="*/ 79 w 160"/>
              <a:gd name="T79" fmla="*/ 82 h 160"/>
              <a:gd name="T80" fmla="*/ 89 w 160"/>
              <a:gd name="T81" fmla="*/ 97 h 160"/>
              <a:gd name="T82" fmla="*/ 68 w 160"/>
              <a:gd name="T83" fmla="*/ 97 h 160"/>
              <a:gd name="T84" fmla="*/ 79 w 160"/>
              <a:gd name="T85" fmla="*/ 90 h 160"/>
              <a:gd name="T86" fmla="*/ 89 w 160"/>
              <a:gd name="T87" fmla="*/ 97 h 160"/>
              <a:gd name="T88" fmla="*/ 113 w 160"/>
              <a:gd name="T89" fmla="*/ 124 h 160"/>
              <a:gd name="T90" fmla="*/ 46 w 160"/>
              <a:gd name="T91" fmla="*/ 125 h 160"/>
              <a:gd name="T92" fmla="*/ 45 w 160"/>
              <a:gd name="T93" fmla="*/ 113 h 160"/>
              <a:gd name="T94" fmla="*/ 62 w 160"/>
              <a:gd name="T95" fmla="*/ 101 h 160"/>
              <a:gd name="T96" fmla="*/ 96 w 160"/>
              <a:gd name="T97" fmla="*/ 101 h 160"/>
              <a:gd name="T98" fmla="*/ 113 w 160"/>
              <a:gd name="T99" fmla="*/ 113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60" h="160">
                <a:moveTo>
                  <a:pt x="160" y="28"/>
                </a:moveTo>
                <a:cubicBezTo>
                  <a:pt x="160" y="13"/>
                  <a:pt x="147" y="0"/>
                  <a:pt x="132" y="0"/>
                </a:cubicBezTo>
                <a:cubicBezTo>
                  <a:pt x="124" y="0"/>
                  <a:pt x="116" y="4"/>
                  <a:pt x="111" y="9"/>
                </a:cubicBezTo>
                <a:cubicBezTo>
                  <a:pt x="101" y="4"/>
                  <a:pt x="90" y="2"/>
                  <a:pt x="79" y="2"/>
                </a:cubicBezTo>
                <a:cubicBezTo>
                  <a:pt x="35" y="2"/>
                  <a:pt x="0" y="38"/>
                  <a:pt x="0" y="81"/>
                </a:cubicBezTo>
                <a:cubicBezTo>
                  <a:pt x="0" y="125"/>
                  <a:pt x="35" y="160"/>
                  <a:pt x="79" y="160"/>
                </a:cubicBezTo>
                <a:cubicBezTo>
                  <a:pt x="122" y="160"/>
                  <a:pt x="158" y="125"/>
                  <a:pt x="158" y="81"/>
                </a:cubicBezTo>
                <a:cubicBezTo>
                  <a:pt x="158" y="70"/>
                  <a:pt x="156" y="59"/>
                  <a:pt x="151" y="49"/>
                </a:cubicBezTo>
                <a:cubicBezTo>
                  <a:pt x="157" y="44"/>
                  <a:pt x="160" y="36"/>
                  <a:pt x="160" y="28"/>
                </a:cubicBezTo>
                <a:close/>
                <a:moveTo>
                  <a:pt x="132" y="8"/>
                </a:moveTo>
                <a:cubicBezTo>
                  <a:pt x="143" y="8"/>
                  <a:pt x="152" y="17"/>
                  <a:pt x="152" y="28"/>
                </a:cubicBezTo>
                <a:cubicBezTo>
                  <a:pt x="152" y="39"/>
                  <a:pt x="143" y="48"/>
                  <a:pt x="132" y="48"/>
                </a:cubicBezTo>
                <a:cubicBezTo>
                  <a:pt x="121" y="48"/>
                  <a:pt x="112" y="39"/>
                  <a:pt x="112" y="28"/>
                </a:cubicBezTo>
                <a:cubicBezTo>
                  <a:pt x="112" y="17"/>
                  <a:pt x="121" y="8"/>
                  <a:pt x="132" y="8"/>
                </a:cubicBezTo>
                <a:close/>
                <a:moveTo>
                  <a:pt x="79" y="152"/>
                </a:moveTo>
                <a:cubicBezTo>
                  <a:pt x="40" y="152"/>
                  <a:pt x="8" y="120"/>
                  <a:pt x="8" y="81"/>
                </a:cubicBezTo>
                <a:cubicBezTo>
                  <a:pt x="8" y="42"/>
                  <a:pt x="40" y="10"/>
                  <a:pt x="79" y="10"/>
                </a:cubicBezTo>
                <a:cubicBezTo>
                  <a:pt x="89" y="10"/>
                  <a:pt x="98" y="12"/>
                  <a:pt x="107" y="16"/>
                </a:cubicBezTo>
                <a:cubicBezTo>
                  <a:pt x="105" y="19"/>
                  <a:pt x="104" y="24"/>
                  <a:pt x="104" y="28"/>
                </a:cubicBezTo>
                <a:cubicBezTo>
                  <a:pt x="104" y="44"/>
                  <a:pt x="116" y="56"/>
                  <a:pt x="132" y="56"/>
                </a:cubicBezTo>
                <a:cubicBezTo>
                  <a:pt x="136" y="56"/>
                  <a:pt x="141" y="55"/>
                  <a:pt x="144" y="53"/>
                </a:cubicBezTo>
                <a:cubicBezTo>
                  <a:pt x="148" y="62"/>
                  <a:pt x="150" y="71"/>
                  <a:pt x="150" y="81"/>
                </a:cubicBezTo>
                <a:cubicBezTo>
                  <a:pt x="150" y="120"/>
                  <a:pt x="118" y="152"/>
                  <a:pt x="79" y="152"/>
                </a:cubicBezTo>
                <a:close/>
                <a:moveTo>
                  <a:pt x="142" y="24"/>
                </a:moveTo>
                <a:cubicBezTo>
                  <a:pt x="136" y="24"/>
                  <a:pt x="136" y="24"/>
                  <a:pt x="136" y="24"/>
                </a:cubicBezTo>
                <a:cubicBezTo>
                  <a:pt x="136" y="18"/>
                  <a:pt x="136" y="18"/>
                  <a:pt x="136" y="18"/>
                </a:cubicBezTo>
                <a:cubicBezTo>
                  <a:pt x="136" y="15"/>
                  <a:pt x="134" y="14"/>
                  <a:pt x="132" y="14"/>
                </a:cubicBezTo>
                <a:cubicBezTo>
                  <a:pt x="130" y="14"/>
                  <a:pt x="128" y="15"/>
                  <a:pt x="128" y="18"/>
                </a:cubicBezTo>
                <a:cubicBezTo>
                  <a:pt x="128" y="24"/>
                  <a:pt x="128" y="24"/>
                  <a:pt x="128" y="24"/>
                </a:cubicBezTo>
                <a:cubicBezTo>
                  <a:pt x="121" y="24"/>
                  <a:pt x="121" y="24"/>
                  <a:pt x="121" y="24"/>
                </a:cubicBezTo>
                <a:cubicBezTo>
                  <a:pt x="119" y="24"/>
                  <a:pt x="118" y="26"/>
                  <a:pt x="118" y="28"/>
                </a:cubicBezTo>
                <a:cubicBezTo>
                  <a:pt x="118" y="30"/>
                  <a:pt x="119" y="32"/>
                  <a:pt x="121" y="32"/>
                </a:cubicBezTo>
                <a:cubicBezTo>
                  <a:pt x="128" y="32"/>
                  <a:pt x="128" y="32"/>
                  <a:pt x="128" y="32"/>
                </a:cubicBezTo>
                <a:cubicBezTo>
                  <a:pt x="128" y="39"/>
                  <a:pt x="128" y="39"/>
                  <a:pt x="128" y="39"/>
                </a:cubicBezTo>
                <a:cubicBezTo>
                  <a:pt x="128" y="41"/>
                  <a:pt x="130" y="42"/>
                  <a:pt x="132" y="42"/>
                </a:cubicBezTo>
                <a:cubicBezTo>
                  <a:pt x="134" y="42"/>
                  <a:pt x="136" y="41"/>
                  <a:pt x="136" y="39"/>
                </a:cubicBezTo>
                <a:cubicBezTo>
                  <a:pt x="136" y="32"/>
                  <a:pt x="136" y="32"/>
                  <a:pt x="136" y="32"/>
                </a:cubicBezTo>
                <a:cubicBezTo>
                  <a:pt x="142" y="32"/>
                  <a:pt x="142" y="32"/>
                  <a:pt x="142" y="32"/>
                </a:cubicBezTo>
                <a:cubicBezTo>
                  <a:pt x="145" y="32"/>
                  <a:pt x="146" y="30"/>
                  <a:pt x="146" y="28"/>
                </a:cubicBezTo>
                <a:cubicBezTo>
                  <a:pt x="146" y="26"/>
                  <a:pt x="145" y="24"/>
                  <a:pt x="142" y="24"/>
                </a:cubicBezTo>
                <a:close/>
                <a:moveTo>
                  <a:pt x="103" y="95"/>
                </a:moveTo>
                <a:cubicBezTo>
                  <a:pt x="103" y="95"/>
                  <a:pt x="93" y="96"/>
                  <a:pt x="91" y="85"/>
                </a:cubicBezTo>
                <a:cubicBezTo>
                  <a:pt x="92" y="84"/>
                  <a:pt x="94" y="82"/>
                  <a:pt x="96" y="80"/>
                </a:cubicBezTo>
                <a:cubicBezTo>
                  <a:pt x="99" y="76"/>
                  <a:pt x="101" y="71"/>
                  <a:pt x="102" y="65"/>
                </a:cubicBezTo>
                <a:cubicBezTo>
                  <a:pt x="102" y="65"/>
                  <a:pt x="102" y="64"/>
                  <a:pt x="102" y="64"/>
                </a:cubicBezTo>
                <a:cubicBezTo>
                  <a:pt x="104" y="61"/>
                  <a:pt x="104" y="57"/>
                  <a:pt x="104" y="54"/>
                </a:cubicBezTo>
                <a:cubicBezTo>
                  <a:pt x="104" y="40"/>
                  <a:pt x="94" y="28"/>
                  <a:pt x="81" y="28"/>
                </a:cubicBezTo>
                <a:cubicBezTo>
                  <a:pt x="78" y="28"/>
                  <a:pt x="74" y="29"/>
                  <a:pt x="71" y="31"/>
                </a:cubicBezTo>
                <a:cubicBezTo>
                  <a:pt x="70" y="31"/>
                  <a:pt x="69" y="31"/>
                  <a:pt x="68" y="31"/>
                </a:cubicBezTo>
                <a:cubicBezTo>
                  <a:pt x="57" y="34"/>
                  <a:pt x="51" y="47"/>
                  <a:pt x="54" y="60"/>
                </a:cubicBezTo>
                <a:cubicBezTo>
                  <a:pt x="55" y="62"/>
                  <a:pt x="56" y="64"/>
                  <a:pt x="56" y="65"/>
                </a:cubicBezTo>
                <a:cubicBezTo>
                  <a:pt x="57" y="74"/>
                  <a:pt x="62" y="81"/>
                  <a:pt x="67" y="85"/>
                </a:cubicBezTo>
                <a:cubicBezTo>
                  <a:pt x="64" y="96"/>
                  <a:pt x="55" y="95"/>
                  <a:pt x="55" y="95"/>
                </a:cubicBezTo>
                <a:cubicBezTo>
                  <a:pt x="45" y="95"/>
                  <a:pt x="38" y="103"/>
                  <a:pt x="38" y="113"/>
                </a:cubicBezTo>
                <a:cubicBezTo>
                  <a:pt x="38" y="124"/>
                  <a:pt x="38" y="124"/>
                  <a:pt x="38" y="124"/>
                </a:cubicBezTo>
                <a:cubicBezTo>
                  <a:pt x="38" y="128"/>
                  <a:pt x="41" y="132"/>
                  <a:pt x="46" y="132"/>
                </a:cubicBezTo>
                <a:cubicBezTo>
                  <a:pt x="112" y="132"/>
                  <a:pt x="112" y="132"/>
                  <a:pt x="112" y="132"/>
                </a:cubicBezTo>
                <a:cubicBezTo>
                  <a:pt x="117" y="132"/>
                  <a:pt x="120" y="128"/>
                  <a:pt x="120" y="124"/>
                </a:cubicBezTo>
                <a:cubicBezTo>
                  <a:pt x="120" y="113"/>
                  <a:pt x="120" y="113"/>
                  <a:pt x="120" y="113"/>
                </a:cubicBezTo>
                <a:cubicBezTo>
                  <a:pt x="120" y="103"/>
                  <a:pt x="113" y="95"/>
                  <a:pt x="103" y="95"/>
                </a:cubicBezTo>
                <a:close/>
                <a:moveTo>
                  <a:pt x="70" y="38"/>
                </a:moveTo>
                <a:cubicBezTo>
                  <a:pt x="71" y="38"/>
                  <a:pt x="72" y="38"/>
                  <a:pt x="72" y="38"/>
                </a:cubicBezTo>
                <a:cubicBezTo>
                  <a:pt x="73" y="38"/>
                  <a:pt x="74" y="37"/>
                  <a:pt x="74" y="37"/>
                </a:cubicBezTo>
                <a:cubicBezTo>
                  <a:pt x="76" y="36"/>
                  <a:pt x="79" y="35"/>
                  <a:pt x="81" y="35"/>
                </a:cubicBezTo>
                <a:cubicBezTo>
                  <a:pt x="89" y="35"/>
                  <a:pt x="96" y="43"/>
                  <a:pt x="97" y="52"/>
                </a:cubicBezTo>
                <a:cubicBezTo>
                  <a:pt x="95" y="51"/>
                  <a:pt x="93" y="50"/>
                  <a:pt x="91" y="50"/>
                </a:cubicBezTo>
                <a:cubicBezTo>
                  <a:pt x="75" y="50"/>
                  <a:pt x="75" y="50"/>
                  <a:pt x="75" y="50"/>
                </a:cubicBezTo>
                <a:cubicBezTo>
                  <a:pt x="74" y="50"/>
                  <a:pt x="74" y="50"/>
                  <a:pt x="73" y="50"/>
                </a:cubicBezTo>
                <a:cubicBezTo>
                  <a:pt x="73" y="49"/>
                  <a:pt x="72" y="49"/>
                  <a:pt x="72" y="48"/>
                </a:cubicBezTo>
                <a:cubicBezTo>
                  <a:pt x="71" y="47"/>
                  <a:pt x="70" y="46"/>
                  <a:pt x="68" y="46"/>
                </a:cubicBezTo>
                <a:cubicBezTo>
                  <a:pt x="66" y="46"/>
                  <a:pt x="65" y="47"/>
                  <a:pt x="64" y="49"/>
                </a:cubicBezTo>
                <a:cubicBezTo>
                  <a:pt x="64" y="51"/>
                  <a:pt x="62" y="54"/>
                  <a:pt x="61" y="56"/>
                </a:cubicBezTo>
                <a:cubicBezTo>
                  <a:pt x="60" y="48"/>
                  <a:pt x="64" y="40"/>
                  <a:pt x="70" y="38"/>
                </a:cubicBezTo>
                <a:close/>
                <a:moveTo>
                  <a:pt x="63" y="64"/>
                </a:moveTo>
                <a:cubicBezTo>
                  <a:pt x="66" y="61"/>
                  <a:pt x="68" y="59"/>
                  <a:pt x="69" y="56"/>
                </a:cubicBezTo>
                <a:cubicBezTo>
                  <a:pt x="71" y="57"/>
                  <a:pt x="73" y="57"/>
                  <a:pt x="75" y="57"/>
                </a:cubicBezTo>
                <a:cubicBezTo>
                  <a:pt x="91" y="57"/>
                  <a:pt x="91" y="57"/>
                  <a:pt x="91" y="57"/>
                </a:cubicBezTo>
                <a:cubicBezTo>
                  <a:pt x="93" y="57"/>
                  <a:pt x="94" y="58"/>
                  <a:pt x="95" y="60"/>
                </a:cubicBezTo>
                <a:cubicBezTo>
                  <a:pt x="95" y="69"/>
                  <a:pt x="91" y="77"/>
                  <a:pt x="85" y="81"/>
                </a:cubicBezTo>
                <a:cubicBezTo>
                  <a:pt x="85" y="81"/>
                  <a:pt x="83" y="82"/>
                  <a:pt x="79" y="82"/>
                </a:cubicBezTo>
                <a:cubicBezTo>
                  <a:pt x="71" y="82"/>
                  <a:pt x="65" y="74"/>
                  <a:pt x="63" y="64"/>
                </a:cubicBezTo>
                <a:close/>
                <a:moveTo>
                  <a:pt x="89" y="97"/>
                </a:moveTo>
                <a:cubicBezTo>
                  <a:pt x="86" y="99"/>
                  <a:pt x="83" y="100"/>
                  <a:pt x="79" y="100"/>
                </a:cubicBezTo>
                <a:cubicBezTo>
                  <a:pt x="75" y="100"/>
                  <a:pt x="71" y="99"/>
                  <a:pt x="68" y="97"/>
                </a:cubicBezTo>
                <a:cubicBezTo>
                  <a:pt x="71" y="95"/>
                  <a:pt x="73" y="92"/>
                  <a:pt x="74" y="89"/>
                </a:cubicBezTo>
                <a:cubicBezTo>
                  <a:pt x="75" y="89"/>
                  <a:pt x="77" y="90"/>
                  <a:pt x="79" y="90"/>
                </a:cubicBezTo>
                <a:cubicBezTo>
                  <a:pt x="81" y="90"/>
                  <a:pt x="83" y="89"/>
                  <a:pt x="84" y="89"/>
                </a:cubicBezTo>
                <a:cubicBezTo>
                  <a:pt x="85" y="92"/>
                  <a:pt x="87" y="95"/>
                  <a:pt x="89" y="97"/>
                </a:cubicBezTo>
                <a:close/>
                <a:moveTo>
                  <a:pt x="113" y="124"/>
                </a:moveTo>
                <a:cubicBezTo>
                  <a:pt x="113" y="124"/>
                  <a:pt x="113" y="124"/>
                  <a:pt x="113" y="124"/>
                </a:cubicBezTo>
                <a:cubicBezTo>
                  <a:pt x="113" y="124"/>
                  <a:pt x="113" y="125"/>
                  <a:pt x="112" y="125"/>
                </a:cubicBezTo>
                <a:cubicBezTo>
                  <a:pt x="46" y="125"/>
                  <a:pt x="46" y="125"/>
                  <a:pt x="46" y="125"/>
                </a:cubicBezTo>
                <a:cubicBezTo>
                  <a:pt x="45" y="125"/>
                  <a:pt x="45" y="124"/>
                  <a:pt x="45" y="124"/>
                </a:cubicBezTo>
                <a:cubicBezTo>
                  <a:pt x="45" y="113"/>
                  <a:pt x="45" y="113"/>
                  <a:pt x="45" y="113"/>
                </a:cubicBezTo>
                <a:cubicBezTo>
                  <a:pt x="45" y="107"/>
                  <a:pt x="50" y="102"/>
                  <a:pt x="55" y="102"/>
                </a:cubicBezTo>
                <a:cubicBezTo>
                  <a:pt x="55" y="102"/>
                  <a:pt x="59" y="102"/>
                  <a:pt x="62" y="101"/>
                </a:cubicBezTo>
                <a:cubicBezTo>
                  <a:pt x="67" y="105"/>
                  <a:pt x="73" y="107"/>
                  <a:pt x="79" y="107"/>
                </a:cubicBezTo>
                <a:cubicBezTo>
                  <a:pt x="85" y="107"/>
                  <a:pt x="91" y="105"/>
                  <a:pt x="96" y="101"/>
                </a:cubicBezTo>
                <a:cubicBezTo>
                  <a:pt x="99" y="102"/>
                  <a:pt x="103" y="102"/>
                  <a:pt x="103" y="102"/>
                </a:cubicBezTo>
                <a:cubicBezTo>
                  <a:pt x="108" y="102"/>
                  <a:pt x="113" y="107"/>
                  <a:pt x="113" y="113"/>
                </a:cubicBezTo>
                <a:cubicBezTo>
                  <a:pt x="113" y="124"/>
                  <a:pt x="113" y="124"/>
                  <a:pt x="113" y="12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7" name="Freeform 157">
            <a:extLst>
              <a:ext uri="{FF2B5EF4-FFF2-40B4-BE49-F238E27FC236}">
                <a16:creationId xmlns:a16="http://schemas.microsoft.com/office/drawing/2014/main" xmlns="" id="{7576A07D-7AB5-4D0A-B0DE-088814B1091E}"/>
              </a:ext>
            </a:extLst>
          </p:cNvPr>
          <p:cNvSpPr>
            <a:spLocks noEditPoints="1"/>
          </p:cNvSpPr>
          <p:nvPr/>
        </p:nvSpPr>
        <p:spPr bwMode="auto">
          <a:xfrm>
            <a:off x="10125075" y="3513138"/>
            <a:ext cx="546100" cy="460375"/>
          </a:xfrm>
          <a:custGeom>
            <a:avLst/>
            <a:gdLst>
              <a:gd name="T0" fmla="*/ 70 w 160"/>
              <a:gd name="T1" fmla="*/ 74 h 134"/>
              <a:gd name="T2" fmla="*/ 68 w 160"/>
              <a:gd name="T3" fmla="*/ 39 h 134"/>
              <a:gd name="T4" fmla="*/ 46 w 160"/>
              <a:gd name="T5" fmla="*/ 0 h 134"/>
              <a:gd name="T6" fmla="*/ 18 w 160"/>
              <a:gd name="T7" fmla="*/ 34 h 134"/>
              <a:gd name="T8" fmla="*/ 32 w 160"/>
              <a:gd name="T9" fmla="*/ 61 h 134"/>
              <a:gd name="T10" fmla="*/ 0 w 160"/>
              <a:gd name="T11" fmla="*/ 92 h 134"/>
              <a:gd name="T12" fmla="*/ 62 w 160"/>
              <a:gd name="T13" fmla="*/ 115 h 134"/>
              <a:gd name="T14" fmla="*/ 7 w 160"/>
              <a:gd name="T15" fmla="*/ 108 h 134"/>
              <a:gd name="T16" fmla="*/ 19 w 160"/>
              <a:gd name="T17" fmla="*/ 80 h 134"/>
              <a:gd name="T18" fmla="*/ 44 w 160"/>
              <a:gd name="T19" fmla="*/ 103 h 134"/>
              <a:gd name="T20" fmla="*/ 69 w 160"/>
              <a:gd name="T21" fmla="*/ 80 h 134"/>
              <a:gd name="T22" fmla="*/ 82 w 160"/>
              <a:gd name="T23" fmla="*/ 87 h 134"/>
              <a:gd name="T24" fmla="*/ 34 w 160"/>
              <a:gd name="T25" fmla="*/ 9 h 134"/>
              <a:gd name="T26" fmla="*/ 46 w 160"/>
              <a:gd name="T27" fmla="*/ 7 h 134"/>
              <a:gd name="T28" fmla="*/ 40 w 160"/>
              <a:gd name="T29" fmla="*/ 24 h 134"/>
              <a:gd name="T30" fmla="*/ 32 w 160"/>
              <a:gd name="T31" fmla="*/ 19 h 134"/>
              <a:gd name="T32" fmla="*/ 34 w 160"/>
              <a:gd name="T33" fmla="*/ 9 h 134"/>
              <a:gd name="T34" fmla="*/ 33 w 160"/>
              <a:gd name="T35" fmla="*/ 28 h 134"/>
              <a:gd name="T36" fmla="*/ 62 w 160"/>
              <a:gd name="T37" fmla="*/ 33 h 134"/>
              <a:gd name="T38" fmla="*/ 32 w 160"/>
              <a:gd name="T39" fmla="*/ 52 h 134"/>
              <a:gd name="T40" fmla="*/ 31 w 160"/>
              <a:gd name="T41" fmla="*/ 76 h 134"/>
              <a:gd name="T42" fmla="*/ 50 w 160"/>
              <a:gd name="T43" fmla="*/ 64 h 134"/>
              <a:gd name="T44" fmla="*/ 142 w 160"/>
              <a:gd name="T45" fmla="*/ 92 h 134"/>
              <a:gd name="T46" fmla="*/ 138 w 160"/>
              <a:gd name="T47" fmla="*/ 67 h 134"/>
              <a:gd name="T48" fmla="*/ 143 w 160"/>
              <a:gd name="T49" fmla="*/ 68 h 134"/>
              <a:gd name="T50" fmla="*/ 124 w 160"/>
              <a:gd name="T51" fmla="*/ 16 h 134"/>
              <a:gd name="T52" fmla="*/ 91 w 160"/>
              <a:gd name="T53" fmla="*/ 25 h 134"/>
              <a:gd name="T54" fmla="*/ 87 w 160"/>
              <a:gd name="T55" fmla="*/ 66 h 134"/>
              <a:gd name="T56" fmla="*/ 93 w 160"/>
              <a:gd name="T57" fmla="*/ 64 h 134"/>
              <a:gd name="T58" fmla="*/ 90 w 160"/>
              <a:gd name="T59" fmla="*/ 92 h 134"/>
              <a:gd name="T60" fmla="*/ 72 w 160"/>
              <a:gd name="T61" fmla="*/ 130 h 134"/>
              <a:gd name="T62" fmla="*/ 160 w 160"/>
              <a:gd name="T63" fmla="*/ 130 h 134"/>
              <a:gd name="T64" fmla="*/ 91 w 160"/>
              <a:gd name="T65" fmla="*/ 57 h 134"/>
              <a:gd name="T66" fmla="*/ 96 w 160"/>
              <a:gd name="T67" fmla="*/ 29 h 134"/>
              <a:gd name="T68" fmla="*/ 122 w 160"/>
              <a:gd name="T69" fmla="*/ 23 h 134"/>
              <a:gd name="T70" fmla="*/ 144 w 160"/>
              <a:gd name="T71" fmla="*/ 46 h 134"/>
              <a:gd name="T72" fmla="*/ 126 w 160"/>
              <a:gd name="T73" fmla="*/ 39 h 134"/>
              <a:gd name="T74" fmla="*/ 120 w 160"/>
              <a:gd name="T75" fmla="*/ 44 h 134"/>
              <a:gd name="T76" fmla="*/ 101 w 160"/>
              <a:gd name="T77" fmla="*/ 51 h 134"/>
              <a:gd name="T78" fmla="*/ 103 w 160"/>
              <a:gd name="T79" fmla="*/ 57 h 134"/>
              <a:gd name="T80" fmla="*/ 126 w 160"/>
              <a:gd name="T81" fmla="*/ 48 h 134"/>
              <a:gd name="T82" fmla="*/ 134 w 160"/>
              <a:gd name="T83" fmla="*/ 55 h 134"/>
              <a:gd name="T84" fmla="*/ 99 w 160"/>
              <a:gd name="T85" fmla="*/ 59 h 134"/>
              <a:gd name="T86" fmla="*/ 122 w 160"/>
              <a:gd name="T87" fmla="*/ 83 h 134"/>
              <a:gd name="T88" fmla="*/ 100 w 160"/>
              <a:gd name="T89" fmla="*/ 96 h 134"/>
              <a:gd name="T90" fmla="*/ 79 w 160"/>
              <a:gd name="T91" fmla="*/ 127 h 134"/>
              <a:gd name="T92" fmla="*/ 91 w 160"/>
              <a:gd name="T93" fmla="*/ 99 h 134"/>
              <a:gd name="T94" fmla="*/ 138 w 160"/>
              <a:gd name="T95" fmla="*/ 99 h 134"/>
              <a:gd name="T96" fmla="*/ 153 w 160"/>
              <a:gd name="T97" fmla="*/ 111 h 1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160" h="134">
                <a:moveTo>
                  <a:pt x="85" y="82"/>
                </a:moveTo>
                <a:cubicBezTo>
                  <a:pt x="81" y="77"/>
                  <a:pt x="76" y="74"/>
                  <a:pt x="70" y="74"/>
                </a:cubicBezTo>
                <a:cubicBezTo>
                  <a:pt x="70" y="74"/>
                  <a:pt x="70" y="74"/>
                  <a:pt x="70" y="74"/>
                </a:cubicBezTo>
                <a:cubicBezTo>
                  <a:pt x="63" y="74"/>
                  <a:pt x="57" y="68"/>
                  <a:pt x="56" y="61"/>
                </a:cubicBezTo>
                <a:cubicBezTo>
                  <a:pt x="58" y="60"/>
                  <a:pt x="60" y="58"/>
                  <a:pt x="62" y="56"/>
                </a:cubicBezTo>
                <a:cubicBezTo>
                  <a:pt x="65" y="51"/>
                  <a:pt x="67" y="45"/>
                  <a:pt x="68" y="39"/>
                </a:cubicBezTo>
                <a:cubicBezTo>
                  <a:pt x="68" y="38"/>
                  <a:pt x="69" y="38"/>
                  <a:pt x="69" y="38"/>
                </a:cubicBezTo>
                <a:cubicBezTo>
                  <a:pt x="70" y="34"/>
                  <a:pt x="71" y="31"/>
                  <a:pt x="71" y="27"/>
                </a:cubicBezTo>
                <a:cubicBezTo>
                  <a:pt x="71" y="12"/>
                  <a:pt x="60" y="0"/>
                  <a:pt x="46" y="0"/>
                </a:cubicBezTo>
                <a:cubicBezTo>
                  <a:pt x="43" y="0"/>
                  <a:pt x="39" y="1"/>
                  <a:pt x="36" y="2"/>
                </a:cubicBezTo>
                <a:cubicBezTo>
                  <a:pt x="35" y="2"/>
                  <a:pt x="34" y="3"/>
                  <a:pt x="32" y="3"/>
                </a:cubicBezTo>
                <a:cubicBezTo>
                  <a:pt x="21" y="6"/>
                  <a:pt x="14" y="20"/>
                  <a:pt x="18" y="34"/>
                </a:cubicBezTo>
                <a:cubicBezTo>
                  <a:pt x="18" y="35"/>
                  <a:pt x="19" y="37"/>
                  <a:pt x="19" y="38"/>
                </a:cubicBezTo>
                <a:cubicBezTo>
                  <a:pt x="19" y="38"/>
                  <a:pt x="20" y="39"/>
                  <a:pt x="20" y="39"/>
                </a:cubicBezTo>
                <a:cubicBezTo>
                  <a:pt x="21" y="49"/>
                  <a:pt x="26" y="57"/>
                  <a:pt x="32" y="61"/>
                </a:cubicBezTo>
                <a:cubicBezTo>
                  <a:pt x="31" y="68"/>
                  <a:pt x="25" y="74"/>
                  <a:pt x="18" y="74"/>
                </a:cubicBezTo>
                <a:cubicBezTo>
                  <a:pt x="18" y="74"/>
                  <a:pt x="18" y="74"/>
                  <a:pt x="18" y="74"/>
                </a:cubicBezTo>
                <a:cubicBezTo>
                  <a:pt x="8" y="74"/>
                  <a:pt x="0" y="82"/>
                  <a:pt x="0" y="92"/>
                </a:cubicBezTo>
                <a:cubicBezTo>
                  <a:pt x="0" y="112"/>
                  <a:pt x="0" y="112"/>
                  <a:pt x="0" y="112"/>
                </a:cubicBezTo>
                <a:cubicBezTo>
                  <a:pt x="0" y="114"/>
                  <a:pt x="1" y="115"/>
                  <a:pt x="3" y="115"/>
                </a:cubicBezTo>
                <a:cubicBezTo>
                  <a:pt x="62" y="115"/>
                  <a:pt x="62" y="115"/>
                  <a:pt x="62" y="115"/>
                </a:cubicBezTo>
                <a:cubicBezTo>
                  <a:pt x="64" y="115"/>
                  <a:pt x="66" y="114"/>
                  <a:pt x="66" y="112"/>
                </a:cubicBezTo>
                <a:cubicBezTo>
                  <a:pt x="66" y="110"/>
                  <a:pt x="64" y="108"/>
                  <a:pt x="62" y="108"/>
                </a:cubicBezTo>
                <a:cubicBezTo>
                  <a:pt x="7" y="108"/>
                  <a:pt x="7" y="108"/>
                  <a:pt x="7" y="108"/>
                </a:cubicBezTo>
                <a:cubicBezTo>
                  <a:pt x="7" y="92"/>
                  <a:pt x="7" y="92"/>
                  <a:pt x="7" y="92"/>
                </a:cubicBezTo>
                <a:cubicBezTo>
                  <a:pt x="7" y="86"/>
                  <a:pt x="12" y="80"/>
                  <a:pt x="18" y="80"/>
                </a:cubicBezTo>
                <a:cubicBezTo>
                  <a:pt x="18" y="80"/>
                  <a:pt x="19" y="80"/>
                  <a:pt x="19" y="80"/>
                </a:cubicBezTo>
                <a:cubicBezTo>
                  <a:pt x="21" y="80"/>
                  <a:pt x="23" y="80"/>
                  <a:pt x="25" y="79"/>
                </a:cubicBezTo>
                <a:cubicBezTo>
                  <a:pt x="41" y="102"/>
                  <a:pt x="41" y="102"/>
                  <a:pt x="41" y="102"/>
                </a:cubicBezTo>
                <a:cubicBezTo>
                  <a:pt x="42" y="103"/>
                  <a:pt x="43" y="103"/>
                  <a:pt x="44" y="103"/>
                </a:cubicBezTo>
                <a:cubicBezTo>
                  <a:pt x="45" y="103"/>
                  <a:pt x="46" y="103"/>
                  <a:pt x="47" y="102"/>
                </a:cubicBezTo>
                <a:cubicBezTo>
                  <a:pt x="63" y="79"/>
                  <a:pt x="63" y="79"/>
                  <a:pt x="63" y="79"/>
                </a:cubicBezTo>
                <a:cubicBezTo>
                  <a:pt x="65" y="80"/>
                  <a:pt x="67" y="80"/>
                  <a:pt x="69" y="80"/>
                </a:cubicBezTo>
                <a:cubicBezTo>
                  <a:pt x="69" y="80"/>
                  <a:pt x="70" y="80"/>
                  <a:pt x="70" y="80"/>
                </a:cubicBezTo>
                <a:cubicBezTo>
                  <a:pt x="73" y="80"/>
                  <a:pt x="77" y="82"/>
                  <a:pt x="79" y="85"/>
                </a:cubicBezTo>
                <a:cubicBezTo>
                  <a:pt x="80" y="86"/>
                  <a:pt x="81" y="87"/>
                  <a:pt x="82" y="87"/>
                </a:cubicBezTo>
                <a:cubicBezTo>
                  <a:pt x="83" y="87"/>
                  <a:pt x="83" y="87"/>
                  <a:pt x="84" y="86"/>
                </a:cubicBezTo>
                <a:cubicBezTo>
                  <a:pt x="85" y="85"/>
                  <a:pt x="86" y="83"/>
                  <a:pt x="85" y="82"/>
                </a:cubicBezTo>
                <a:close/>
                <a:moveTo>
                  <a:pt x="34" y="9"/>
                </a:moveTo>
                <a:cubicBezTo>
                  <a:pt x="35" y="9"/>
                  <a:pt x="36" y="9"/>
                  <a:pt x="37" y="9"/>
                </a:cubicBezTo>
                <a:cubicBezTo>
                  <a:pt x="37" y="9"/>
                  <a:pt x="38" y="9"/>
                  <a:pt x="38" y="9"/>
                </a:cubicBezTo>
                <a:cubicBezTo>
                  <a:pt x="41" y="7"/>
                  <a:pt x="43" y="7"/>
                  <a:pt x="46" y="7"/>
                </a:cubicBezTo>
                <a:cubicBezTo>
                  <a:pt x="56" y="7"/>
                  <a:pt x="64" y="15"/>
                  <a:pt x="64" y="26"/>
                </a:cubicBezTo>
                <a:cubicBezTo>
                  <a:pt x="62" y="25"/>
                  <a:pt x="60" y="24"/>
                  <a:pt x="57" y="24"/>
                </a:cubicBezTo>
                <a:cubicBezTo>
                  <a:pt x="40" y="24"/>
                  <a:pt x="40" y="24"/>
                  <a:pt x="40" y="24"/>
                </a:cubicBezTo>
                <a:cubicBezTo>
                  <a:pt x="39" y="24"/>
                  <a:pt x="38" y="23"/>
                  <a:pt x="37" y="23"/>
                </a:cubicBezTo>
                <a:cubicBezTo>
                  <a:pt x="37" y="22"/>
                  <a:pt x="36" y="22"/>
                  <a:pt x="36" y="21"/>
                </a:cubicBezTo>
                <a:cubicBezTo>
                  <a:pt x="35" y="20"/>
                  <a:pt x="34" y="19"/>
                  <a:pt x="32" y="19"/>
                </a:cubicBezTo>
                <a:cubicBezTo>
                  <a:pt x="30" y="19"/>
                  <a:pt x="29" y="20"/>
                  <a:pt x="29" y="22"/>
                </a:cubicBezTo>
                <a:cubicBezTo>
                  <a:pt x="28" y="25"/>
                  <a:pt x="26" y="28"/>
                  <a:pt x="24" y="31"/>
                </a:cubicBezTo>
                <a:cubicBezTo>
                  <a:pt x="22" y="21"/>
                  <a:pt x="27" y="12"/>
                  <a:pt x="34" y="9"/>
                </a:cubicBezTo>
                <a:close/>
                <a:moveTo>
                  <a:pt x="26" y="38"/>
                </a:moveTo>
                <a:cubicBezTo>
                  <a:pt x="29" y="35"/>
                  <a:pt x="32" y="32"/>
                  <a:pt x="33" y="28"/>
                </a:cubicBezTo>
                <a:cubicBezTo>
                  <a:pt x="33" y="28"/>
                  <a:pt x="33" y="28"/>
                  <a:pt x="33" y="28"/>
                </a:cubicBezTo>
                <a:cubicBezTo>
                  <a:pt x="35" y="30"/>
                  <a:pt x="37" y="30"/>
                  <a:pt x="40" y="30"/>
                </a:cubicBezTo>
                <a:cubicBezTo>
                  <a:pt x="57" y="30"/>
                  <a:pt x="57" y="30"/>
                  <a:pt x="57" y="30"/>
                </a:cubicBezTo>
                <a:cubicBezTo>
                  <a:pt x="59" y="30"/>
                  <a:pt x="61" y="32"/>
                  <a:pt x="62" y="33"/>
                </a:cubicBezTo>
                <a:cubicBezTo>
                  <a:pt x="62" y="40"/>
                  <a:pt x="60" y="47"/>
                  <a:pt x="56" y="52"/>
                </a:cubicBezTo>
                <a:cubicBezTo>
                  <a:pt x="53" y="56"/>
                  <a:pt x="49" y="59"/>
                  <a:pt x="44" y="59"/>
                </a:cubicBezTo>
                <a:cubicBezTo>
                  <a:pt x="40" y="59"/>
                  <a:pt x="36" y="56"/>
                  <a:pt x="32" y="52"/>
                </a:cubicBezTo>
                <a:cubicBezTo>
                  <a:pt x="29" y="49"/>
                  <a:pt x="27" y="43"/>
                  <a:pt x="26" y="38"/>
                </a:cubicBezTo>
                <a:close/>
                <a:moveTo>
                  <a:pt x="44" y="94"/>
                </a:moveTo>
                <a:cubicBezTo>
                  <a:pt x="31" y="76"/>
                  <a:pt x="31" y="76"/>
                  <a:pt x="31" y="76"/>
                </a:cubicBezTo>
                <a:cubicBezTo>
                  <a:pt x="35" y="73"/>
                  <a:pt x="37" y="69"/>
                  <a:pt x="38" y="64"/>
                </a:cubicBezTo>
                <a:cubicBezTo>
                  <a:pt x="40" y="65"/>
                  <a:pt x="42" y="65"/>
                  <a:pt x="44" y="65"/>
                </a:cubicBezTo>
                <a:cubicBezTo>
                  <a:pt x="46" y="65"/>
                  <a:pt x="48" y="65"/>
                  <a:pt x="50" y="64"/>
                </a:cubicBezTo>
                <a:cubicBezTo>
                  <a:pt x="51" y="69"/>
                  <a:pt x="53" y="73"/>
                  <a:pt x="57" y="76"/>
                </a:cubicBezTo>
                <a:lnTo>
                  <a:pt x="44" y="94"/>
                </a:lnTo>
                <a:close/>
                <a:moveTo>
                  <a:pt x="142" y="92"/>
                </a:moveTo>
                <a:cubicBezTo>
                  <a:pt x="142" y="92"/>
                  <a:pt x="142" y="92"/>
                  <a:pt x="142" y="92"/>
                </a:cubicBezTo>
                <a:cubicBezTo>
                  <a:pt x="135" y="92"/>
                  <a:pt x="129" y="87"/>
                  <a:pt x="128" y="80"/>
                </a:cubicBezTo>
                <a:cubicBezTo>
                  <a:pt x="132" y="77"/>
                  <a:pt x="135" y="72"/>
                  <a:pt x="138" y="67"/>
                </a:cubicBezTo>
                <a:cubicBezTo>
                  <a:pt x="138" y="68"/>
                  <a:pt x="139" y="69"/>
                  <a:pt x="140" y="69"/>
                </a:cubicBezTo>
                <a:cubicBezTo>
                  <a:pt x="140" y="69"/>
                  <a:pt x="140" y="69"/>
                  <a:pt x="141" y="69"/>
                </a:cubicBezTo>
                <a:cubicBezTo>
                  <a:pt x="142" y="69"/>
                  <a:pt x="143" y="69"/>
                  <a:pt x="143" y="68"/>
                </a:cubicBezTo>
                <a:cubicBezTo>
                  <a:pt x="148" y="62"/>
                  <a:pt x="151" y="54"/>
                  <a:pt x="150" y="46"/>
                </a:cubicBezTo>
                <a:cubicBezTo>
                  <a:pt x="150" y="38"/>
                  <a:pt x="147" y="31"/>
                  <a:pt x="142" y="25"/>
                </a:cubicBezTo>
                <a:cubicBezTo>
                  <a:pt x="137" y="19"/>
                  <a:pt x="131" y="16"/>
                  <a:pt x="124" y="16"/>
                </a:cubicBezTo>
                <a:cubicBezTo>
                  <a:pt x="124" y="16"/>
                  <a:pt x="123" y="16"/>
                  <a:pt x="122" y="16"/>
                </a:cubicBezTo>
                <a:cubicBezTo>
                  <a:pt x="119" y="14"/>
                  <a:pt x="115" y="14"/>
                  <a:pt x="111" y="14"/>
                </a:cubicBezTo>
                <a:cubicBezTo>
                  <a:pt x="103" y="14"/>
                  <a:pt x="96" y="18"/>
                  <a:pt x="91" y="25"/>
                </a:cubicBezTo>
                <a:cubicBezTo>
                  <a:pt x="85" y="32"/>
                  <a:pt x="83" y="41"/>
                  <a:pt x="83" y="50"/>
                </a:cubicBezTo>
                <a:cubicBezTo>
                  <a:pt x="83" y="51"/>
                  <a:pt x="83" y="53"/>
                  <a:pt x="83" y="54"/>
                </a:cubicBezTo>
                <a:cubicBezTo>
                  <a:pt x="84" y="58"/>
                  <a:pt x="85" y="62"/>
                  <a:pt x="87" y="66"/>
                </a:cubicBezTo>
                <a:cubicBezTo>
                  <a:pt x="87" y="67"/>
                  <a:pt x="88" y="67"/>
                  <a:pt x="89" y="68"/>
                </a:cubicBezTo>
                <a:cubicBezTo>
                  <a:pt x="91" y="68"/>
                  <a:pt x="92" y="67"/>
                  <a:pt x="92" y="66"/>
                </a:cubicBezTo>
                <a:cubicBezTo>
                  <a:pt x="93" y="66"/>
                  <a:pt x="93" y="65"/>
                  <a:pt x="93" y="64"/>
                </a:cubicBezTo>
                <a:cubicBezTo>
                  <a:pt x="95" y="69"/>
                  <a:pt x="97" y="73"/>
                  <a:pt x="100" y="76"/>
                </a:cubicBezTo>
                <a:cubicBezTo>
                  <a:pt x="101" y="78"/>
                  <a:pt x="103" y="79"/>
                  <a:pt x="104" y="80"/>
                </a:cubicBezTo>
                <a:cubicBezTo>
                  <a:pt x="103" y="87"/>
                  <a:pt x="97" y="92"/>
                  <a:pt x="90" y="92"/>
                </a:cubicBezTo>
                <a:cubicBezTo>
                  <a:pt x="90" y="92"/>
                  <a:pt x="90" y="92"/>
                  <a:pt x="90" y="92"/>
                </a:cubicBezTo>
                <a:cubicBezTo>
                  <a:pt x="80" y="93"/>
                  <a:pt x="72" y="101"/>
                  <a:pt x="72" y="111"/>
                </a:cubicBezTo>
                <a:cubicBezTo>
                  <a:pt x="72" y="130"/>
                  <a:pt x="72" y="130"/>
                  <a:pt x="72" y="130"/>
                </a:cubicBezTo>
                <a:cubicBezTo>
                  <a:pt x="72" y="132"/>
                  <a:pt x="73" y="134"/>
                  <a:pt x="75" y="134"/>
                </a:cubicBezTo>
                <a:cubicBezTo>
                  <a:pt x="157" y="134"/>
                  <a:pt x="157" y="134"/>
                  <a:pt x="157" y="134"/>
                </a:cubicBezTo>
                <a:cubicBezTo>
                  <a:pt x="159" y="134"/>
                  <a:pt x="160" y="132"/>
                  <a:pt x="160" y="130"/>
                </a:cubicBezTo>
                <a:cubicBezTo>
                  <a:pt x="160" y="111"/>
                  <a:pt x="160" y="111"/>
                  <a:pt x="160" y="111"/>
                </a:cubicBezTo>
                <a:cubicBezTo>
                  <a:pt x="160" y="101"/>
                  <a:pt x="152" y="93"/>
                  <a:pt x="142" y="92"/>
                </a:cubicBezTo>
                <a:close/>
                <a:moveTo>
                  <a:pt x="91" y="57"/>
                </a:moveTo>
                <a:cubicBezTo>
                  <a:pt x="90" y="56"/>
                  <a:pt x="90" y="55"/>
                  <a:pt x="90" y="53"/>
                </a:cubicBezTo>
                <a:cubicBezTo>
                  <a:pt x="90" y="52"/>
                  <a:pt x="90" y="51"/>
                  <a:pt x="90" y="50"/>
                </a:cubicBezTo>
                <a:cubicBezTo>
                  <a:pt x="89" y="42"/>
                  <a:pt x="92" y="35"/>
                  <a:pt x="96" y="29"/>
                </a:cubicBezTo>
                <a:cubicBezTo>
                  <a:pt x="100" y="24"/>
                  <a:pt x="106" y="21"/>
                  <a:pt x="111" y="20"/>
                </a:cubicBezTo>
                <a:cubicBezTo>
                  <a:pt x="112" y="20"/>
                  <a:pt x="116" y="20"/>
                  <a:pt x="120" y="22"/>
                </a:cubicBezTo>
                <a:cubicBezTo>
                  <a:pt x="121" y="23"/>
                  <a:pt x="121" y="23"/>
                  <a:pt x="122" y="23"/>
                </a:cubicBezTo>
                <a:cubicBezTo>
                  <a:pt x="122" y="23"/>
                  <a:pt x="124" y="23"/>
                  <a:pt x="124" y="23"/>
                </a:cubicBezTo>
                <a:cubicBezTo>
                  <a:pt x="129" y="23"/>
                  <a:pt x="134" y="25"/>
                  <a:pt x="137" y="29"/>
                </a:cubicBezTo>
                <a:cubicBezTo>
                  <a:pt x="141" y="34"/>
                  <a:pt x="143" y="40"/>
                  <a:pt x="144" y="46"/>
                </a:cubicBezTo>
                <a:cubicBezTo>
                  <a:pt x="144" y="50"/>
                  <a:pt x="143" y="53"/>
                  <a:pt x="142" y="56"/>
                </a:cubicBezTo>
                <a:cubicBezTo>
                  <a:pt x="142" y="56"/>
                  <a:pt x="142" y="55"/>
                  <a:pt x="141" y="54"/>
                </a:cubicBezTo>
                <a:cubicBezTo>
                  <a:pt x="138" y="47"/>
                  <a:pt x="132" y="42"/>
                  <a:pt x="126" y="39"/>
                </a:cubicBezTo>
                <a:cubicBezTo>
                  <a:pt x="125" y="39"/>
                  <a:pt x="124" y="39"/>
                  <a:pt x="123" y="39"/>
                </a:cubicBezTo>
                <a:cubicBezTo>
                  <a:pt x="122" y="39"/>
                  <a:pt x="122" y="40"/>
                  <a:pt x="121" y="41"/>
                </a:cubicBezTo>
                <a:cubicBezTo>
                  <a:pt x="121" y="42"/>
                  <a:pt x="120" y="43"/>
                  <a:pt x="120" y="44"/>
                </a:cubicBezTo>
                <a:cubicBezTo>
                  <a:pt x="118" y="47"/>
                  <a:pt x="115" y="49"/>
                  <a:pt x="111" y="49"/>
                </a:cubicBezTo>
                <a:cubicBezTo>
                  <a:pt x="110" y="49"/>
                  <a:pt x="109" y="49"/>
                  <a:pt x="109" y="49"/>
                </a:cubicBezTo>
                <a:cubicBezTo>
                  <a:pt x="106" y="49"/>
                  <a:pt x="103" y="50"/>
                  <a:pt x="101" y="51"/>
                </a:cubicBezTo>
                <a:cubicBezTo>
                  <a:pt x="98" y="52"/>
                  <a:pt x="93" y="54"/>
                  <a:pt x="91" y="57"/>
                </a:cubicBezTo>
                <a:close/>
                <a:moveTo>
                  <a:pt x="99" y="59"/>
                </a:moveTo>
                <a:cubicBezTo>
                  <a:pt x="100" y="58"/>
                  <a:pt x="101" y="58"/>
                  <a:pt x="103" y="57"/>
                </a:cubicBezTo>
                <a:cubicBezTo>
                  <a:pt x="105" y="56"/>
                  <a:pt x="107" y="56"/>
                  <a:pt x="109" y="56"/>
                </a:cubicBezTo>
                <a:cubicBezTo>
                  <a:pt x="110" y="56"/>
                  <a:pt x="110" y="56"/>
                  <a:pt x="110" y="56"/>
                </a:cubicBezTo>
                <a:cubicBezTo>
                  <a:pt x="117" y="56"/>
                  <a:pt x="123" y="53"/>
                  <a:pt x="126" y="48"/>
                </a:cubicBezTo>
                <a:cubicBezTo>
                  <a:pt x="126" y="47"/>
                  <a:pt x="126" y="47"/>
                  <a:pt x="126" y="47"/>
                </a:cubicBezTo>
                <a:cubicBezTo>
                  <a:pt x="129" y="48"/>
                  <a:pt x="132" y="51"/>
                  <a:pt x="134" y="54"/>
                </a:cubicBezTo>
                <a:cubicBezTo>
                  <a:pt x="134" y="54"/>
                  <a:pt x="134" y="55"/>
                  <a:pt x="134" y="55"/>
                </a:cubicBezTo>
                <a:cubicBezTo>
                  <a:pt x="133" y="61"/>
                  <a:pt x="131" y="67"/>
                  <a:pt x="128" y="71"/>
                </a:cubicBezTo>
                <a:cubicBezTo>
                  <a:pt x="124" y="75"/>
                  <a:pt x="120" y="77"/>
                  <a:pt x="116" y="77"/>
                </a:cubicBezTo>
                <a:cubicBezTo>
                  <a:pt x="108" y="77"/>
                  <a:pt x="101" y="70"/>
                  <a:pt x="99" y="59"/>
                </a:cubicBezTo>
                <a:close/>
                <a:moveTo>
                  <a:pt x="110" y="83"/>
                </a:moveTo>
                <a:cubicBezTo>
                  <a:pt x="112" y="84"/>
                  <a:pt x="114" y="84"/>
                  <a:pt x="116" y="84"/>
                </a:cubicBezTo>
                <a:cubicBezTo>
                  <a:pt x="118" y="84"/>
                  <a:pt x="120" y="84"/>
                  <a:pt x="122" y="83"/>
                </a:cubicBezTo>
                <a:cubicBezTo>
                  <a:pt x="123" y="89"/>
                  <a:pt x="127" y="93"/>
                  <a:pt x="132" y="96"/>
                </a:cubicBezTo>
                <a:cubicBezTo>
                  <a:pt x="130" y="103"/>
                  <a:pt x="123" y="108"/>
                  <a:pt x="116" y="108"/>
                </a:cubicBezTo>
                <a:cubicBezTo>
                  <a:pt x="109" y="108"/>
                  <a:pt x="102" y="103"/>
                  <a:pt x="100" y="96"/>
                </a:cubicBezTo>
                <a:cubicBezTo>
                  <a:pt x="105" y="93"/>
                  <a:pt x="109" y="89"/>
                  <a:pt x="110" y="83"/>
                </a:cubicBezTo>
                <a:close/>
                <a:moveTo>
                  <a:pt x="153" y="127"/>
                </a:moveTo>
                <a:cubicBezTo>
                  <a:pt x="79" y="127"/>
                  <a:pt x="79" y="127"/>
                  <a:pt x="79" y="127"/>
                </a:cubicBezTo>
                <a:cubicBezTo>
                  <a:pt x="79" y="111"/>
                  <a:pt x="79" y="111"/>
                  <a:pt x="79" y="111"/>
                </a:cubicBezTo>
                <a:cubicBezTo>
                  <a:pt x="79" y="104"/>
                  <a:pt x="84" y="99"/>
                  <a:pt x="90" y="99"/>
                </a:cubicBezTo>
                <a:cubicBezTo>
                  <a:pt x="90" y="99"/>
                  <a:pt x="91" y="99"/>
                  <a:pt x="91" y="99"/>
                </a:cubicBezTo>
                <a:cubicBezTo>
                  <a:pt x="92" y="99"/>
                  <a:pt x="93" y="99"/>
                  <a:pt x="94" y="99"/>
                </a:cubicBezTo>
                <a:cubicBezTo>
                  <a:pt x="97" y="108"/>
                  <a:pt x="106" y="115"/>
                  <a:pt x="116" y="115"/>
                </a:cubicBezTo>
                <a:cubicBezTo>
                  <a:pt x="126" y="115"/>
                  <a:pt x="135" y="108"/>
                  <a:pt x="138" y="99"/>
                </a:cubicBezTo>
                <a:cubicBezTo>
                  <a:pt x="139" y="99"/>
                  <a:pt x="140" y="99"/>
                  <a:pt x="141" y="99"/>
                </a:cubicBezTo>
                <a:cubicBezTo>
                  <a:pt x="141" y="99"/>
                  <a:pt x="142" y="99"/>
                  <a:pt x="142" y="99"/>
                </a:cubicBezTo>
                <a:cubicBezTo>
                  <a:pt x="148" y="99"/>
                  <a:pt x="153" y="104"/>
                  <a:pt x="153" y="111"/>
                </a:cubicBezTo>
                <a:lnTo>
                  <a:pt x="153" y="12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8" name="Freeform 158">
            <a:extLst>
              <a:ext uri="{FF2B5EF4-FFF2-40B4-BE49-F238E27FC236}">
                <a16:creationId xmlns:a16="http://schemas.microsoft.com/office/drawing/2014/main" xmlns="" id="{FB48A263-52B7-4969-84B4-A84E8EF56004}"/>
              </a:ext>
            </a:extLst>
          </p:cNvPr>
          <p:cNvSpPr>
            <a:spLocks noEditPoints="1"/>
          </p:cNvSpPr>
          <p:nvPr/>
        </p:nvSpPr>
        <p:spPr bwMode="auto">
          <a:xfrm>
            <a:off x="10152063" y="4090988"/>
            <a:ext cx="492125" cy="550863"/>
          </a:xfrm>
          <a:custGeom>
            <a:avLst/>
            <a:gdLst>
              <a:gd name="T0" fmla="*/ 139 w 144"/>
              <a:gd name="T1" fmla="*/ 59 h 160"/>
              <a:gd name="T2" fmla="*/ 116 w 144"/>
              <a:gd name="T3" fmla="*/ 60 h 160"/>
              <a:gd name="T4" fmla="*/ 106 w 144"/>
              <a:gd name="T5" fmla="*/ 57 h 160"/>
              <a:gd name="T6" fmla="*/ 86 w 144"/>
              <a:gd name="T7" fmla="*/ 0 h 160"/>
              <a:gd name="T8" fmla="*/ 37 w 144"/>
              <a:gd name="T9" fmla="*/ 16 h 160"/>
              <a:gd name="T10" fmla="*/ 19 w 144"/>
              <a:gd name="T11" fmla="*/ 57 h 160"/>
              <a:gd name="T12" fmla="*/ 13 w 144"/>
              <a:gd name="T13" fmla="*/ 60 h 160"/>
              <a:gd name="T14" fmla="*/ 4 w 144"/>
              <a:gd name="T15" fmla="*/ 77 h 160"/>
              <a:gd name="T16" fmla="*/ 0 w 144"/>
              <a:gd name="T17" fmla="*/ 94 h 160"/>
              <a:gd name="T18" fmla="*/ 13 w 144"/>
              <a:gd name="T19" fmla="*/ 98 h 160"/>
              <a:gd name="T20" fmla="*/ 16 w 144"/>
              <a:gd name="T21" fmla="*/ 118 h 160"/>
              <a:gd name="T22" fmla="*/ 39 w 144"/>
              <a:gd name="T23" fmla="*/ 155 h 160"/>
              <a:gd name="T24" fmla="*/ 42 w 144"/>
              <a:gd name="T25" fmla="*/ 160 h 160"/>
              <a:gd name="T26" fmla="*/ 64 w 144"/>
              <a:gd name="T27" fmla="*/ 122 h 160"/>
              <a:gd name="T28" fmla="*/ 86 w 144"/>
              <a:gd name="T29" fmla="*/ 160 h 160"/>
              <a:gd name="T30" fmla="*/ 89 w 144"/>
              <a:gd name="T31" fmla="*/ 155 h 160"/>
              <a:gd name="T32" fmla="*/ 112 w 144"/>
              <a:gd name="T33" fmla="*/ 118 h 160"/>
              <a:gd name="T34" fmla="*/ 116 w 144"/>
              <a:gd name="T35" fmla="*/ 103 h 160"/>
              <a:gd name="T36" fmla="*/ 141 w 144"/>
              <a:gd name="T37" fmla="*/ 116 h 160"/>
              <a:gd name="T38" fmla="*/ 144 w 144"/>
              <a:gd name="T39" fmla="*/ 113 h 160"/>
              <a:gd name="T40" fmla="*/ 142 w 144"/>
              <a:gd name="T41" fmla="*/ 59 h 160"/>
              <a:gd name="T42" fmla="*/ 7 w 144"/>
              <a:gd name="T43" fmla="*/ 91 h 160"/>
              <a:gd name="T44" fmla="*/ 13 w 144"/>
              <a:gd name="T45" fmla="*/ 84 h 160"/>
              <a:gd name="T46" fmla="*/ 86 w 144"/>
              <a:gd name="T47" fmla="*/ 7 h 160"/>
              <a:gd name="T48" fmla="*/ 86 w 144"/>
              <a:gd name="T49" fmla="*/ 57 h 160"/>
              <a:gd name="T50" fmla="*/ 86 w 144"/>
              <a:gd name="T51" fmla="*/ 7 h 160"/>
              <a:gd name="T52" fmla="*/ 66 w 144"/>
              <a:gd name="T53" fmla="*/ 57 h 160"/>
              <a:gd name="T54" fmla="*/ 59 w 144"/>
              <a:gd name="T55" fmla="*/ 49 h 160"/>
              <a:gd name="T56" fmla="*/ 54 w 144"/>
              <a:gd name="T57" fmla="*/ 40 h 160"/>
              <a:gd name="T58" fmla="*/ 20 w 144"/>
              <a:gd name="T59" fmla="*/ 40 h 160"/>
              <a:gd name="T60" fmla="*/ 109 w 144"/>
              <a:gd name="T61" fmla="*/ 77 h 160"/>
              <a:gd name="T62" fmla="*/ 109 w 144"/>
              <a:gd name="T63" fmla="*/ 111 h 160"/>
              <a:gd name="T64" fmla="*/ 64 w 144"/>
              <a:gd name="T65" fmla="*/ 111 h 160"/>
              <a:gd name="T66" fmla="*/ 64 w 144"/>
              <a:gd name="T67" fmla="*/ 111 h 160"/>
              <a:gd name="T68" fmla="*/ 20 w 144"/>
              <a:gd name="T69" fmla="*/ 94 h 160"/>
              <a:gd name="T70" fmla="*/ 20 w 144"/>
              <a:gd name="T71" fmla="*/ 64 h 160"/>
              <a:gd name="T72" fmla="*/ 109 w 144"/>
              <a:gd name="T73" fmla="*/ 77 h 160"/>
              <a:gd name="T74" fmla="*/ 116 w 144"/>
              <a:gd name="T75" fmla="*/ 95 h 160"/>
              <a:gd name="T76" fmla="*/ 137 w 144"/>
              <a:gd name="T77" fmla="*/ 68 h 160"/>
              <a:gd name="T78" fmla="*/ 37 w 144"/>
              <a:gd name="T79" fmla="*/ 29 h 160"/>
              <a:gd name="T80" fmla="*/ 37 w 144"/>
              <a:gd name="T81" fmla="*/ 51 h 160"/>
              <a:gd name="T82" fmla="*/ 37 w 144"/>
              <a:gd name="T83" fmla="*/ 29 h 160"/>
              <a:gd name="T84" fmla="*/ 32 w 144"/>
              <a:gd name="T85" fmla="*/ 40 h 160"/>
              <a:gd name="T86" fmla="*/ 41 w 144"/>
              <a:gd name="T87" fmla="*/ 40 h 160"/>
              <a:gd name="T88" fmla="*/ 86 w 144"/>
              <a:gd name="T89" fmla="*/ 16 h 160"/>
              <a:gd name="T90" fmla="*/ 86 w 144"/>
              <a:gd name="T91" fmla="*/ 48 h 160"/>
              <a:gd name="T92" fmla="*/ 86 w 144"/>
              <a:gd name="T93" fmla="*/ 16 h 160"/>
              <a:gd name="T94" fmla="*/ 78 w 144"/>
              <a:gd name="T95" fmla="*/ 32 h 160"/>
              <a:gd name="T96" fmla="*/ 95 w 144"/>
              <a:gd name="T97" fmla="*/ 32 h 160"/>
              <a:gd name="T98" fmla="*/ 75 w 144"/>
              <a:gd name="T99" fmla="*/ 74 h 160"/>
              <a:gd name="T100" fmla="*/ 33 w 144"/>
              <a:gd name="T101" fmla="*/ 78 h 160"/>
              <a:gd name="T102" fmla="*/ 36 w 144"/>
              <a:gd name="T103" fmla="*/ 100 h 160"/>
              <a:gd name="T104" fmla="*/ 78 w 144"/>
              <a:gd name="T105" fmla="*/ 97 h 160"/>
              <a:gd name="T106" fmla="*/ 75 w 144"/>
              <a:gd name="T107" fmla="*/ 74 h 160"/>
              <a:gd name="T108" fmla="*/ 39 w 144"/>
              <a:gd name="T109" fmla="*/ 93 h 160"/>
              <a:gd name="T110" fmla="*/ 71 w 144"/>
              <a:gd name="T111" fmla="*/ 81 h 160"/>
              <a:gd name="T112" fmla="*/ 93 w 144"/>
              <a:gd name="T113" fmla="*/ 78 h 160"/>
              <a:gd name="T114" fmla="*/ 93 w 144"/>
              <a:gd name="T115" fmla="*/ 85 h 160"/>
              <a:gd name="T116" fmla="*/ 93 w 144"/>
              <a:gd name="T117" fmla="*/ 78 h 160"/>
              <a:gd name="T118" fmla="*/ 97 w 144"/>
              <a:gd name="T119" fmla="*/ 93 h 160"/>
              <a:gd name="T120" fmla="*/ 90 w 144"/>
              <a:gd name="T121" fmla="*/ 93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44" h="160">
                <a:moveTo>
                  <a:pt x="142" y="59"/>
                </a:moveTo>
                <a:cubicBezTo>
                  <a:pt x="141" y="58"/>
                  <a:pt x="140" y="58"/>
                  <a:pt x="139" y="59"/>
                </a:cubicBezTo>
                <a:cubicBezTo>
                  <a:pt x="116" y="71"/>
                  <a:pt x="116" y="71"/>
                  <a:pt x="116" y="71"/>
                </a:cubicBezTo>
                <a:cubicBezTo>
                  <a:pt x="116" y="60"/>
                  <a:pt x="116" y="60"/>
                  <a:pt x="116" y="60"/>
                </a:cubicBezTo>
                <a:cubicBezTo>
                  <a:pt x="116" y="58"/>
                  <a:pt x="114" y="57"/>
                  <a:pt x="112" y="57"/>
                </a:cubicBezTo>
                <a:cubicBezTo>
                  <a:pt x="106" y="57"/>
                  <a:pt x="106" y="57"/>
                  <a:pt x="106" y="57"/>
                </a:cubicBezTo>
                <a:cubicBezTo>
                  <a:pt x="114" y="51"/>
                  <a:pt x="118" y="42"/>
                  <a:pt x="118" y="32"/>
                </a:cubicBezTo>
                <a:cubicBezTo>
                  <a:pt x="118" y="14"/>
                  <a:pt x="104" y="0"/>
                  <a:pt x="86" y="0"/>
                </a:cubicBezTo>
                <a:cubicBezTo>
                  <a:pt x="71" y="0"/>
                  <a:pt x="59" y="10"/>
                  <a:pt x="55" y="25"/>
                </a:cubicBezTo>
                <a:cubicBezTo>
                  <a:pt x="51" y="19"/>
                  <a:pt x="44" y="16"/>
                  <a:pt x="37" y="16"/>
                </a:cubicBezTo>
                <a:cubicBezTo>
                  <a:pt x="23" y="16"/>
                  <a:pt x="12" y="27"/>
                  <a:pt x="12" y="40"/>
                </a:cubicBezTo>
                <a:cubicBezTo>
                  <a:pt x="12" y="47"/>
                  <a:pt x="15" y="53"/>
                  <a:pt x="19" y="57"/>
                </a:cubicBezTo>
                <a:cubicBezTo>
                  <a:pt x="16" y="57"/>
                  <a:pt x="16" y="57"/>
                  <a:pt x="16" y="57"/>
                </a:cubicBezTo>
                <a:cubicBezTo>
                  <a:pt x="14" y="57"/>
                  <a:pt x="13" y="58"/>
                  <a:pt x="13" y="60"/>
                </a:cubicBezTo>
                <a:cubicBezTo>
                  <a:pt x="13" y="77"/>
                  <a:pt x="13" y="77"/>
                  <a:pt x="13" y="77"/>
                </a:cubicBezTo>
                <a:cubicBezTo>
                  <a:pt x="4" y="77"/>
                  <a:pt x="4" y="77"/>
                  <a:pt x="4" y="77"/>
                </a:cubicBezTo>
                <a:cubicBezTo>
                  <a:pt x="2" y="77"/>
                  <a:pt x="0" y="78"/>
                  <a:pt x="0" y="80"/>
                </a:cubicBezTo>
                <a:cubicBezTo>
                  <a:pt x="0" y="94"/>
                  <a:pt x="0" y="94"/>
                  <a:pt x="0" y="94"/>
                </a:cubicBezTo>
                <a:cubicBezTo>
                  <a:pt x="0" y="96"/>
                  <a:pt x="2" y="98"/>
                  <a:pt x="4" y="98"/>
                </a:cubicBezTo>
                <a:cubicBezTo>
                  <a:pt x="13" y="98"/>
                  <a:pt x="13" y="98"/>
                  <a:pt x="13" y="98"/>
                </a:cubicBezTo>
                <a:cubicBezTo>
                  <a:pt x="13" y="114"/>
                  <a:pt x="13" y="114"/>
                  <a:pt x="13" y="114"/>
                </a:cubicBezTo>
                <a:cubicBezTo>
                  <a:pt x="13" y="116"/>
                  <a:pt x="14" y="118"/>
                  <a:pt x="16" y="118"/>
                </a:cubicBezTo>
                <a:cubicBezTo>
                  <a:pt x="58" y="118"/>
                  <a:pt x="58" y="118"/>
                  <a:pt x="58" y="118"/>
                </a:cubicBezTo>
                <a:cubicBezTo>
                  <a:pt x="39" y="155"/>
                  <a:pt x="39" y="155"/>
                  <a:pt x="39" y="155"/>
                </a:cubicBezTo>
                <a:cubicBezTo>
                  <a:pt x="38" y="157"/>
                  <a:pt x="39" y="159"/>
                  <a:pt x="40" y="160"/>
                </a:cubicBezTo>
                <a:cubicBezTo>
                  <a:pt x="41" y="160"/>
                  <a:pt x="42" y="160"/>
                  <a:pt x="42" y="160"/>
                </a:cubicBezTo>
                <a:cubicBezTo>
                  <a:pt x="43" y="160"/>
                  <a:pt x="45" y="159"/>
                  <a:pt x="45" y="158"/>
                </a:cubicBezTo>
                <a:cubicBezTo>
                  <a:pt x="64" y="122"/>
                  <a:pt x="64" y="122"/>
                  <a:pt x="64" y="122"/>
                </a:cubicBezTo>
                <a:cubicBezTo>
                  <a:pt x="83" y="158"/>
                  <a:pt x="83" y="158"/>
                  <a:pt x="83" y="158"/>
                </a:cubicBezTo>
                <a:cubicBezTo>
                  <a:pt x="84" y="159"/>
                  <a:pt x="85" y="160"/>
                  <a:pt x="86" y="160"/>
                </a:cubicBezTo>
                <a:cubicBezTo>
                  <a:pt x="87" y="160"/>
                  <a:pt x="87" y="160"/>
                  <a:pt x="88" y="160"/>
                </a:cubicBezTo>
                <a:cubicBezTo>
                  <a:pt x="90" y="159"/>
                  <a:pt x="90" y="157"/>
                  <a:pt x="89" y="155"/>
                </a:cubicBezTo>
                <a:cubicBezTo>
                  <a:pt x="70" y="118"/>
                  <a:pt x="70" y="118"/>
                  <a:pt x="70" y="118"/>
                </a:cubicBezTo>
                <a:cubicBezTo>
                  <a:pt x="112" y="118"/>
                  <a:pt x="112" y="118"/>
                  <a:pt x="112" y="118"/>
                </a:cubicBezTo>
                <a:cubicBezTo>
                  <a:pt x="114" y="118"/>
                  <a:pt x="116" y="116"/>
                  <a:pt x="116" y="114"/>
                </a:cubicBezTo>
                <a:cubicBezTo>
                  <a:pt x="116" y="103"/>
                  <a:pt x="116" y="103"/>
                  <a:pt x="116" y="103"/>
                </a:cubicBezTo>
                <a:cubicBezTo>
                  <a:pt x="139" y="116"/>
                  <a:pt x="139" y="116"/>
                  <a:pt x="139" y="116"/>
                </a:cubicBezTo>
                <a:cubicBezTo>
                  <a:pt x="139" y="116"/>
                  <a:pt x="140" y="116"/>
                  <a:pt x="141" y="116"/>
                </a:cubicBezTo>
                <a:cubicBezTo>
                  <a:pt x="141" y="116"/>
                  <a:pt x="142" y="116"/>
                  <a:pt x="142" y="116"/>
                </a:cubicBezTo>
                <a:cubicBezTo>
                  <a:pt x="143" y="115"/>
                  <a:pt x="144" y="114"/>
                  <a:pt x="144" y="113"/>
                </a:cubicBezTo>
                <a:cubicBezTo>
                  <a:pt x="144" y="62"/>
                  <a:pt x="144" y="62"/>
                  <a:pt x="144" y="62"/>
                </a:cubicBezTo>
                <a:cubicBezTo>
                  <a:pt x="144" y="61"/>
                  <a:pt x="143" y="59"/>
                  <a:pt x="142" y="59"/>
                </a:cubicBezTo>
                <a:close/>
                <a:moveTo>
                  <a:pt x="13" y="91"/>
                </a:moveTo>
                <a:cubicBezTo>
                  <a:pt x="7" y="91"/>
                  <a:pt x="7" y="91"/>
                  <a:pt x="7" y="91"/>
                </a:cubicBezTo>
                <a:cubicBezTo>
                  <a:pt x="7" y="84"/>
                  <a:pt x="7" y="84"/>
                  <a:pt x="7" y="84"/>
                </a:cubicBezTo>
                <a:cubicBezTo>
                  <a:pt x="13" y="84"/>
                  <a:pt x="13" y="84"/>
                  <a:pt x="13" y="84"/>
                </a:cubicBezTo>
                <a:lnTo>
                  <a:pt x="13" y="91"/>
                </a:lnTo>
                <a:close/>
                <a:moveTo>
                  <a:pt x="86" y="7"/>
                </a:moveTo>
                <a:cubicBezTo>
                  <a:pt x="100" y="7"/>
                  <a:pt x="111" y="18"/>
                  <a:pt x="111" y="32"/>
                </a:cubicBezTo>
                <a:cubicBezTo>
                  <a:pt x="111" y="46"/>
                  <a:pt x="100" y="57"/>
                  <a:pt x="86" y="57"/>
                </a:cubicBezTo>
                <a:cubicBezTo>
                  <a:pt x="73" y="57"/>
                  <a:pt x="61" y="46"/>
                  <a:pt x="61" y="32"/>
                </a:cubicBezTo>
                <a:cubicBezTo>
                  <a:pt x="61" y="18"/>
                  <a:pt x="73" y="7"/>
                  <a:pt x="86" y="7"/>
                </a:cubicBezTo>
                <a:close/>
                <a:moveTo>
                  <a:pt x="59" y="49"/>
                </a:moveTo>
                <a:cubicBezTo>
                  <a:pt x="61" y="52"/>
                  <a:pt x="63" y="55"/>
                  <a:pt x="66" y="57"/>
                </a:cubicBezTo>
                <a:cubicBezTo>
                  <a:pt x="54" y="57"/>
                  <a:pt x="54" y="57"/>
                  <a:pt x="54" y="57"/>
                </a:cubicBezTo>
                <a:cubicBezTo>
                  <a:pt x="56" y="55"/>
                  <a:pt x="58" y="52"/>
                  <a:pt x="59" y="49"/>
                </a:cubicBezTo>
                <a:close/>
                <a:moveTo>
                  <a:pt x="37" y="23"/>
                </a:moveTo>
                <a:cubicBezTo>
                  <a:pt x="46" y="23"/>
                  <a:pt x="54" y="31"/>
                  <a:pt x="54" y="40"/>
                </a:cubicBezTo>
                <a:cubicBezTo>
                  <a:pt x="54" y="49"/>
                  <a:pt x="46" y="57"/>
                  <a:pt x="37" y="57"/>
                </a:cubicBezTo>
                <a:cubicBezTo>
                  <a:pt x="27" y="57"/>
                  <a:pt x="20" y="49"/>
                  <a:pt x="20" y="40"/>
                </a:cubicBezTo>
                <a:cubicBezTo>
                  <a:pt x="20" y="31"/>
                  <a:pt x="27" y="23"/>
                  <a:pt x="37" y="23"/>
                </a:cubicBezTo>
                <a:close/>
                <a:moveTo>
                  <a:pt x="109" y="77"/>
                </a:moveTo>
                <a:cubicBezTo>
                  <a:pt x="109" y="97"/>
                  <a:pt x="109" y="97"/>
                  <a:pt x="109" y="97"/>
                </a:cubicBezTo>
                <a:cubicBezTo>
                  <a:pt x="109" y="111"/>
                  <a:pt x="109" y="111"/>
                  <a:pt x="109" y="111"/>
                </a:cubicBezTo>
                <a:cubicBezTo>
                  <a:pt x="64" y="111"/>
                  <a:pt x="64" y="111"/>
                  <a:pt x="64" y="111"/>
                </a:cubicBezTo>
                <a:cubicBezTo>
                  <a:pt x="64" y="111"/>
                  <a:pt x="64" y="111"/>
                  <a:pt x="64" y="111"/>
                </a:cubicBezTo>
                <a:cubicBezTo>
                  <a:pt x="64" y="111"/>
                  <a:pt x="64" y="111"/>
                  <a:pt x="64" y="111"/>
                </a:cubicBezTo>
                <a:cubicBezTo>
                  <a:pt x="64" y="111"/>
                  <a:pt x="64" y="111"/>
                  <a:pt x="64" y="111"/>
                </a:cubicBezTo>
                <a:cubicBezTo>
                  <a:pt x="20" y="111"/>
                  <a:pt x="20" y="111"/>
                  <a:pt x="20" y="111"/>
                </a:cubicBezTo>
                <a:cubicBezTo>
                  <a:pt x="20" y="94"/>
                  <a:pt x="20" y="94"/>
                  <a:pt x="20" y="94"/>
                </a:cubicBezTo>
                <a:cubicBezTo>
                  <a:pt x="20" y="80"/>
                  <a:pt x="20" y="80"/>
                  <a:pt x="20" y="80"/>
                </a:cubicBezTo>
                <a:cubicBezTo>
                  <a:pt x="20" y="64"/>
                  <a:pt x="20" y="64"/>
                  <a:pt x="20" y="64"/>
                </a:cubicBezTo>
                <a:cubicBezTo>
                  <a:pt x="109" y="64"/>
                  <a:pt x="109" y="64"/>
                  <a:pt x="109" y="64"/>
                </a:cubicBezTo>
                <a:lnTo>
                  <a:pt x="109" y="77"/>
                </a:lnTo>
                <a:close/>
                <a:moveTo>
                  <a:pt x="137" y="107"/>
                </a:moveTo>
                <a:cubicBezTo>
                  <a:pt x="116" y="95"/>
                  <a:pt x="116" y="95"/>
                  <a:pt x="116" y="95"/>
                </a:cubicBezTo>
                <a:cubicBezTo>
                  <a:pt x="116" y="79"/>
                  <a:pt x="116" y="79"/>
                  <a:pt x="116" y="79"/>
                </a:cubicBezTo>
                <a:cubicBezTo>
                  <a:pt x="137" y="68"/>
                  <a:pt x="137" y="68"/>
                  <a:pt x="137" y="68"/>
                </a:cubicBezTo>
                <a:lnTo>
                  <a:pt x="137" y="107"/>
                </a:lnTo>
                <a:close/>
                <a:moveTo>
                  <a:pt x="37" y="29"/>
                </a:moveTo>
                <a:cubicBezTo>
                  <a:pt x="31" y="29"/>
                  <a:pt x="26" y="34"/>
                  <a:pt x="26" y="40"/>
                </a:cubicBezTo>
                <a:cubicBezTo>
                  <a:pt x="26" y="46"/>
                  <a:pt x="31" y="51"/>
                  <a:pt x="37" y="51"/>
                </a:cubicBezTo>
                <a:cubicBezTo>
                  <a:pt x="43" y="51"/>
                  <a:pt x="47" y="46"/>
                  <a:pt x="47" y="40"/>
                </a:cubicBezTo>
                <a:cubicBezTo>
                  <a:pt x="47" y="34"/>
                  <a:pt x="43" y="29"/>
                  <a:pt x="37" y="29"/>
                </a:cubicBezTo>
                <a:close/>
                <a:moveTo>
                  <a:pt x="37" y="44"/>
                </a:moveTo>
                <a:cubicBezTo>
                  <a:pt x="34" y="44"/>
                  <a:pt x="32" y="42"/>
                  <a:pt x="32" y="40"/>
                </a:cubicBezTo>
                <a:cubicBezTo>
                  <a:pt x="32" y="37"/>
                  <a:pt x="34" y="35"/>
                  <a:pt x="37" y="35"/>
                </a:cubicBezTo>
                <a:cubicBezTo>
                  <a:pt x="39" y="35"/>
                  <a:pt x="41" y="37"/>
                  <a:pt x="41" y="40"/>
                </a:cubicBezTo>
                <a:cubicBezTo>
                  <a:pt x="41" y="42"/>
                  <a:pt x="39" y="44"/>
                  <a:pt x="37" y="44"/>
                </a:cubicBezTo>
                <a:close/>
                <a:moveTo>
                  <a:pt x="86" y="16"/>
                </a:moveTo>
                <a:cubicBezTo>
                  <a:pt x="78" y="16"/>
                  <a:pt x="71" y="23"/>
                  <a:pt x="71" y="32"/>
                </a:cubicBezTo>
                <a:cubicBezTo>
                  <a:pt x="71" y="41"/>
                  <a:pt x="78" y="48"/>
                  <a:pt x="86" y="48"/>
                </a:cubicBezTo>
                <a:cubicBezTo>
                  <a:pt x="95" y="48"/>
                  <a:pt x="102" y="41"/>
                  <a:pt x="102" y="32"/>
                </a:cubicBezTo>
                <a:cubicBezTo>
                  <a:pt x="102" y="23"/>
                  <a:pt x="95" y="16"/>
                  <a:pt x="86" y="16"/>
                </a:cubicBezTo>
                <a:close/>
                <a:moveTo>
                  <a:pt x="86" y="40"/>
                </a:moveTo>
                <a:cubicBezTo>
                  <a:pt x="82" y="40"/>
                  <a:pt x="78" y="37"/>
                  <a:pt x="78" y="32"/>
                </a:cubicBezTo>
                <a:cubicBezTo>
                  <a:pt x="78" y="27"/>
                  <a:pt x="82" y="24"/>
                  <a:pt x="86" y="24"/>
                </a:cubicBezTo>
                <a:cubicBezTo>
                  <a:pt x="91" y="24"/>
                  <a:pt x="95" y="27"/>
                  <a:pt x="95" y="32"/>
                </a:cubicBezTo>
                <a:cubicBezTo>
                  <a:pt x="95" y="37"/>
                  <a:pt x="91" y="40"/>
                  <a:pt x="86" y="40"/>
                </a:cubicBezTo>
                <a:close/>
                <a:moveTo>
                  <a:pt x="75" y="74"/>
                </a:moveTo>
                <a:cubicBezTo>
                  <a:pt x="36" y="74"/>
                  <a:pt x="36" y="74"/>
                  <a:pt x="36" y="74"/>
                </a:cubicBezTo>
                <a:cubicBezTo>
                  <a:pt x="34" y="74"/>
                  <a:pt x="33" y="76"/>
                  <a:pt x="33" y="78"/>
                </a:cubicBezTo>
                <a:cubicBezTo>
                  <a:pt x="33" y="97"/>
                  <a:pt x="33" y="97"/>
                  <a:pt x="33" y="97"/>
                </a:cubicBezTo>
                <a:cubicBezTo>
                  <a:pt x="33" y="99"/>
                  <a:pt x="34" y="100"/>
                  <a:pt x="36" y="100"/>
                </a:cubicBezTo>
                <a:cubicBezTo>
                  <a:pt x="75" y="100"/>
                  <a:pt x="75" y="100"/>
                  <a:pt x="75" y="100"/>
                </a:cubicBezTo>
                <a:cubicBezTo>
                  <a:pt x="77" y="100"/>
                  <a:pt x="78" y="99"/>
                  <a:pt x="78" y="97"/>
                </a:cubicBezTo>
                <a:cubicBezTo>
                  <a:pt x="78" y="78"/>
                  <a:pt x="78" y="78"/>
                  <a:pt x="78" y="78"/>
                </a:cubicBezTo>
                <a:cubicBezTo>
                  <a:pt x="78" y="76"/>
                  <a:pt x="77" y="74"/>
                  <a:pt x="75" y="74"/>
                </a:cubicBezTo>
                <a:close/>
                <a:moveTo>
                  <a:pt x="71" y="93"/>
                </a:moveTo>
                <a:cubicBezTo>
                  <a:pt x="39" y="93"/>
                  <a:pt x="39" y="93"/>
                  <a:pt x="39" y="93"/>
                </a:cubicBezTo>
                <a:cubicBezTo>
                  <a:pt x="39" y="81"/>
                  <a:pt x="39" y="81"/>
                  <a:pt x="39" y="81"/>
                </a:cubicBezTo>
                <a:cubicBezTo>
                  <a:pt x="71" y="81"/>
                  <a:pt x="71" y="81"/>
                  <a:pt x="71" y="81"/>
                </a:cubicBezTo>
                <a:cubicBezTo>
                  <a:pt x="71" y="93"/>
                  <a:pt x="71" y="93"/>
                  <a:pt x="71" y="93"/>
                </a:cubicBezTo>
                <a:close/>
                <a:moveTo>
                  <a:pt x="93" y="78"/>
                </a:moveTo>
                <a:cubicBezTo>
                  <a:pt x="95" y="78"/>
                  <a:pt x="97" y="79"/>
                  <a:pt x="97" y="81"/>
                </a:cubicBezTo>
                <a:cubicBezTo>
                  <a:pt x="97" y="83"/>
                  <a:pt x="95" y="85"/>
                  <a:pt x="93" y="85"/>
                </a:cubicBezTo>
                <a:cubicBezTo>
                  <a:pt x="92" y="85"/>
                  <a:pt x="90" y="83"/>
                  <a:pt x="90" y="81"/>
                </a:cubicBezTo>
                <a:cubicBezTo>
                  <a:pt x="90" y="79"/>
                  <a:pt x="92" y="78"/>
                  <a:pt x="93" y="78"/>
                </a:cubicBezTo>
                <a:close/>
                <a:moveTo>
                  <a:pt x="93" y="90"/>
                </a:moveTo>
                <a:cubicBezTo>
                  <a:pt x="95" y="90"/>
                  <a:pt x="97" y="91"/>
                  <a:pt x="97" y="93"/>
                </a:cubicBezTo>
                <a:cubicBezTo>
                  <a:pt x="97" y="95"/>
                  <a:pt x="95" y="97"/>
                  <a:pt x="93" y="97"/>
                </a:cubicBezTo>
                <a:cubicBezTo>
                  <a:pt x="92" y="97"/>
                  <a:pt x="90" y="95"/>
                  <a:pt x="90" y="93"/>
                </a:cubicBezTo>
                <a:cubicBezTo>
                  <a:pt x="90" y="91"/>
                  <a:pt x="92" y="90"/>
                  <a:pt x="93" y="9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9" name="Freeform 159">
            <a:extLst>
              <a:ext uri="{FF2B5EF4-FFF2-40B4-BE49-F238E27FC236}">
                <a16:creationId xmlns:a16="http://schemas.microsoft.com/office/drawing/2014/main" xmlns="" id="{BF333F29-1933-4113-BF9A-5587DD8F91A4}"/>
              </a:ext>
            </a:extLst>
          </p:cNvPr>
          <p:cNvSpPr>
            <a:spLocks noEditPoints="1"/>
          </p:cNvSpPr>
          <p:nvPr/>
        </p:nvSpPr>
        <p:spPr bwMode="auto">
          <a:xfrm>
            <a:off x="10125075" y="4730750"/>
            <a:ext cx="546100" cy="474663"/>
          </a:xfrm>
          <a:custGeom>
            <a:avLst/>
            <a:gdLst>
              <a:gd name="T0" fmla="*/ 125 w 160"/>
              <a:gd name="T1" fmla="*/ 81 h 138"/>
              <a:gd name="T2" fmla="*/ 123 w 160"/>
              <a:gd name="T3" fmla="*/ 76 h 138"/>
              <a:gd name="T4" fmla="*/ 80 w 160"/>
              <a:gd name="T5" fmla="*/ 60 h 138"/>
              <a:gd name="T6" fmla="*/ 37 w 160"/>
              <a:gd name="T7" fmla="*/ 76 h 138"/>
              <a:gd name="T8" fmla="*/ 35 w 160"/>
              <a:gd name="T9" fmla="*/ 81 h 138"/>
              <a:gd name="T10" fmla="*/ 37 w 160"/>
              <a:gd name="T11" fmla="*/ 86 h 138"/>
              <a:gd name="T12" fmla="*/ 50 w 160"/>
              <a:gd name="T13" fmla="*/ 99 h 138"/>
              <a:gd name="T14" fmla="*/ 59 w 160"/>
              <a:gd name="T15" fmla="*/ 99 h 138"/>
              <a:gd name="T16" fmla="*/ 80 w 160"/>
              <a:gd name="T17" fmla="*/ 91 h 138"/>
              <a:gd name="T18" fmla="*/ 101 w 160"/>
              <a:gd name="T19" fmla="*/ 99 h 138"/>
              <a:gd name="T20" fmla="*/ 105 w 160"/>
              <a:gd name="T21" fmla="*/ 101 h 138"/>
              <a:gd name="T22" fmla="*/ 110 w 160"/>
              <a:gd name="T23" fmla="*/ 99 h 138"/>
              <a:gd name="T24" fmla="*/ 123 w 160"/>
              <a:gd name="T25" fmla="*/ 86 h 138"/>
              <a:gd name="T26" fmla="*/ 125 w 160"/>
              <a:gd name="T27" fmla="*/ 81 h 138"/>
              <a:gd name="T28" fmla="*/ 105 w 160"/>
              <a:gd name="T29" fmla="*/ 94 h 138"/>
              <a:gd name="T30" fmla="*/ 105 w 160"/>
              <a:gd name="T31" fmla="*/ 94 h 138"/>
              <a:gd name="T32" fmla="*/ 80 w 160"/>
              <a:gd name="T33" fmla="*/ 85 h 138"/>
              <a:gd name="T34" fmla="*/ 55 w 160"/>
              <a:gd name="T35" fmla="*/ 94 h 138"/>
              <a:gd name="T36" fmla="*/ 42 w 160"/>
              <a:gd name="T37" fmla="*/ 81 h 138"/>
              <a:gd name="T38" fmla="*/ 80 w 160"/>
              <a:gd name="T39" fmla="*/ 67 h 138"/>
              <a:gd name="T40" fmla="*/ 118 w 160"/>
              <a:gd name="T41" fmla="*/ 81 h 138"/>
              <a:gd name="T42" fmla="*/ 105 w 160"/>
              <a:gd name="T43" fmla="*/ 94 h 138"/>
              <a:gd name="T44" fmla="*/ 90 w 160"/>
              <a:gd name="T45" fmla="*/ 114 h 138"/>
              <a:gd name="T46" fmla="*/ 80 w 160"/>
              <a:gd name="T47" fmla="*/ 109 h 138"/>
              <a:gd name="T48" fmla="*/ 70 w 160"/>
              <a:gd name="T49" fmla="*/ 114 h 138"/>
              <a:gd name="T50" fmla="*/ 70 w 160"/>
              <a:gd name="T51" fmla="*/ 134 h 138"/>
              <a:gd name="T52" fmla="*/ 80 w 160"/>
              <a:gd name="T53" fmla="*/ 138 h 138"/>
              <a:gd name="T54" fmla="*/ 90 w 160"/>
              <a:gd name="T55" fmla="*/ 134 h 138"/>
              <a:gd name="T56" fmla="*/ 94 w 160"/>
              <a:gd name="T57" fmla="*/ 124 h 138"/>
              <a:gd name="T58" fmla="*/ 90 w 160"/>
              <a:gd name="T59" fmla="*/ 114 h 138"/>
              <a:gd name="T60" fmla="*/ 85 w 160"/>
              <a:gd name="T61" fmla="*/ 129 h 138"/>
              <a:gd name="T62" fmla="*/ 75 w 160"/>
              <a:gd name="T63" fmla="*/ 129 h 138"/>
              <a:gd name="T64" fmla="*/ 75 w 160"/>
              <a:gd name="T65" fmla="*/ 118 h 138"/>
              <a:gd name="T66" fmla="*/ 80 w 160"/>
              <a:gd name="T67" fmla="*/ 116 h 138"/>
              <a:gd name="T68" fmla="*/ 85 w 160"/>
              <a:gd name="T69" fmla="*/ 118 h 138"/>
              <a:gd name="T70" fmla="*/ 85 w 160"/>
              <a:gd name="T71" fmla="*/ 118 h 138"/>
              <a:gd name="T72" fmla="*/ 87 w 160"/>
              <a:gd name="T73" fmla="*/ 124 h 138"/>
              <a:gd name="T74" fmla="*/ 85 w 160"/>
              <a:gd name="T75" fmla="*/ 129 h 138"/>
              <a:gd name="T76" fmla="*/ 158 w 160"/>
              <a:gd name="T77" fmla="*/ 41 h 138"/>
              <a:gd name="T78" fmla="*/ 2 w 160"/>
              <a:gd name="T79" fmla="*/ 41 h 138"/>
              <a:gd name="T80" fmla="*/ 0 w 160"/>
              <a:gd name="T81" fmla="*/ 46 h 138"/>
              <a:gd name="T82" fmla="*/ 2 w 160"/>
              <a:gd name="T83" fmla="*/ 50 h 138"/>
              <a:gd name="T84" fmla="*/ 15 w 160"/>
              <a:gd name="T85" fmla="*/ 63 h 138"/>
              <a:gd name="T86" fmla="*/ 24 w 160"/>
              <a:gd name="T87" fmla="*/ 63 h 138"/>
              <a:gd name="T88" fmla="*/ 80 w 160"/>
              <a:gd name="T89" fmla="*/ 42 h 138"/>
              <a:gd name="T90" fmla="*/ 136 w 160"/>
              <a:gd name="T91" fmla="*/ 63 h 138"/>
              <a:gd name="T92" fmla="*/ 140 w 160"/>
              <a:gd name="T93" fmla="*/ 65 h 138"/>
              <a:gd name="T94" fmla="*/ 145 w 160"/>
              <a:gd name="T95" fmla="*/ 63 h 138"/>
              <a:gd name="T96" fmla="*/ 158 w 160"/>
              <a:gd name="T97" fmla="*/ 50 h 138"/>
              <a:gd name="T98" fmla="*/ 160 w 160"/>
              <a:gd name="T99" fmla="*/ 46 h 138"/>
              <a:gd name="T100" fmla="*/ 158 w 160"/>
              <a:gd name="T101" fmla="*/ 41 h 138"/>
              <a:gd name="T102" fmla="*/ 140 w 160"/>
              <a:gd name="T103" fmla="*/ 59 h 138"/>
              <a:gd name="T104" fmla="*/ 80 w 160"/>
              <a:gd name="T105" fmla="*/ 35 h 138"/>
              <a:gd name="T106" fmla="*/ 20 w 160"/>
              <a:gd name="T107" fmla="*/ 59 h 138"/>
              <a:gd name="T108" fmla="*/ 7 w 160"/>
              <a:gd name="T109" fmla="*/ 46 h 138"/>
              <a:gd name="T110" fmla="*/ 153 w 160"/>
              <a:gd name="T111" fmla="*/ 46 h 138"/>
              <a:gd name="T112" fmla="*/ 153 w 160"/>
              <a:gd name="T113" fmla="*/ 46 h 138"/>
              <a:gd name="T114" fmla="*/ 140 w 160"/>
              <a:gd name="T115" fmla="*/ 59 h 1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60" h="138">
                <a:moveTo>
                  <a:pt x="125" y="81"/>
                </a:moveTo>
                <a:cubicBezTo>
                  <a:pt x="125" y="79"/>
                  <a:pt x="124" y="77"/>
                  <a:pt x="123" y="76"/>
                </a:cubicBezTo>
                <a:cubicBezTo>
                  <a:pt x="111" y="65"/>
                  <a:pt x="96" y="60"/>
                  <a:pt x="80" y="60"/>
                </a:cubicBezTo>
                <a:cubicBezTo>
                  <a:pt x="64" y="60"/>
                  <a:pt x="49" y="65"/>
                  <a:pt x="37" y="76"/>
                </a:cubicBezTo>
                <a:cubicBezTo>
                  <a:pt x="36" y="77"/>
                  <a:pt x="35" y="79"/>
                  <a:pt x="35" y="81"/>
                </a:cubicBezTo>
                <a:cubicBezTo>
                  <a:pt x="35" y="83"/>
                  <a:pt x="36" y="84"/>
                  <a:pt x="37" y="86"/>
                </a:cubicBezTo>
                <a:cubicBezTo>
                  <a:pt x="50" y="99"/>
                  <a:pt x="50" y="99"/>
                  <a:pt x="50" y="99"/>
                </a:cubicBezTo>
                <a:cubicBezTo>
                  <a:pt x="53" y="101"/>
                  <a:pt x="56" y="101"/>
                  <a:pt x="59" y="99"/>
                </a:cubicBezTo>
                <a:cubicBezTo>
                  <a:pt x="65" y="94"/>
                  <a:pt x="72" y="91"/>
                  <a:pt x="80" y="91"/>
                </a:cubicBezTo>
                <a:cubicBezTo>
                  <a:pt x="88" y="91"/>
                  <a:pt x="95" y="94"/>
                  <a:pt x="101" y="99"/>
                </a:cubicBezTo>
                <a:cubicBezTo>
                  <a:pt x="102" y="100"/>
                  <a:pt x="104" y="101"/>
                  <a:pt x="105" y="101"/>
                </a:cubicBezTo>
                <a:cubicBezTo>
                  <a:pt x="107" y="101"/>
                  <a:pt x="109" y="100"/>
                  <a:pt x="110" y="99"/>
                </a:cubicBezTo>
                <a:cubicBezTo>
                  <a:pt x="123" y="86"/>
                  <a:pt x="123" y="86"/>
                  <a:pt x="123" y="86"/>
                </a:cubicBezTo>
                <a:cubicBezTo>
                  <a:pt x="124" y="84"/>
                  <a:pt x="125" y="83"/>
                  <a:pt x="125" y="81"/>
                </a:cubicBezTo>
                <a:close/>
                <a:moveTo>
                  <a:pt x="105" y="94"/>
                </a:moveTo>
                <a:cubicBezTo>
                  <a:pt x="105" y="94"/>
                  <a:pt x="105" y="94"/>
                  <a:pt x="105" y="94"/>
                </a:cubicBezTo>
                <a:cubicBezTo>
                  <a:pt x="98" y="88"/>
                  <a:pt x="89" y="85"/>
                  <a:pt x="80" y="85"/>
                </a:cubicBezTo>
                <a:cubicBezTo>
                  <a:pt x="71" y="85"/>
                  <a:pt x="62" y="88"/>
                  <a:pt x="55" y="94"/>
                </a:cubicBezTo>
                <a:cubicBezTo>
                  <a:pt x="42" y="81"/>
                  <a:pt x="42" y="81"/>
                  <a:pt x="42" y="81"/>
                </a:cubicBezTo>
                <a:cubicBezTo>
                  <a:pt x="52" y="72"/>
                  <a:pt x="66" y="67"/>
                  <a:pt x="80" y="67"/>
                </a:cubicBezTo>
                <a:cubicBezTo>
                  <a:pt x="94" y="67"/>
                  <a:pt x="108" y="72"/>
                  <a:pt x="118" y="81"/>
                </a:cubicBezTo>
                <a:lnTo>
                  <a:pt x="105" y="94"/>
                </a:lnTo>
                <a:close/>
                <a:moveTo>
                  <a:pt x="90" y="114"/>
                </a:moveTo>
                <a:cubicBezTo>
                  <a:pt x="87" y="111"/>
                  <a:pt x="84" y="109"/>
                  <a:pt x="80" y="109"/>
                </a:cubicBezTo>
                <a:cubicBezTo>
                  <a:pt x="76" y="109"/>
                  <a:pt x="73" y="111"/>
                  <a:pt x="70" y="114"/>
                </a:cubicBezTo>
                <a:cubicBezTo>
                  <a:pt x="64" y="119"/>
                  <a:pt x="64" y="128"/>
                  <a:pt x="70" y="134"/>
                </a:cubicBezTo>
                <a:cubicBezTo>
                  <a:pt x="73" y="137"/>
                  <a:pt x="76" y="138"/>
                  <a:pt x="80" y="138"/>
                </a:cubicBezTo>
                <a:cubicBezTo>
                  <a:pt x="84" y="138"/>
                  <a:pt x="87" y="137"/>
                  <a:pt x="90" y="134"/>
                </a:cubicBezTo>
                <a:cubicBezTo>
                  <a:pt x="93" y="131"/>
                  <a:pt x="94" y="128"/>
                  <a:pt x="94" y="124"/>
                </a:cubicBezTo>
                <a:cubicBezTo>
                  <a:pt x="94" y="120"/>
                  <a:pt x="93" y="116"/>
                  <a:pt x="90" y="114"/>
                </a:cubicBezTo>
                <a:close/>
                <a:moveTo>
                  <a:pt x="85" y="129"/>
                </a:moveTo>
                <a:cubicBezTo>
                  <a:pt x="82" y="132"/>
                  <a:pt x="78" y="132"/>
                  <a:pt x="75" y="129"/>
                </a:cubicBezTo>
                <a:cubicBezTo>
                  <a:pt x="72" y="126"/>
                  <a:pt x="72" y="121"/>
                  <a:pt x="75" y="118"/>
                </a:cubicBezTo>
                <a:cubicBezTo>
                  <a:pt x="76" y="117"/>
                  <a:pt x="78" y="116"/>
                  <a:pt x="80" y="116"/>
                </a:cubicBezTo>
                <a:cubicBezTo>
                  <a:pt x="82" y="116"/>
                  <a:pt x="84" y="117"/>
                  <a:pt x="85" y="118"/>
                </a:cubicBezTo>
                <a:cubicBezTo>
                  <a:pt x="85" y="118"/>
                  <a:pt x="85" y="118"/>
                  <a:pt x="85" y="118"/>
                </a:cubicBezTo>
                <a:cubicBezTo>
                  <a:pt x="87" y="120"/>
                  <a:pt x="87" y="122"/>
                  <a:pt x="87" y="124"/>
                </a:cubicBezTo>
                <a:cubicBezTo>
                  <a:pt x="87" y="126"/>
                  <a:pt x="87" y="128"/>
                  <a:pt x="85" y="129"/>
                </a:cubicBezTo>
                <a:close/>
                <a:moveTo>
                  <a:pt x="158" y="41"/>
                </a:moveTo>
                <a:cubicBezTo>
                  <a:pt x="114" y="0"/>
                  <a:pt x="46" y="0"/>
                  <a:pt x="2" y="41"/>
                </a:cubicBezTo>
                <a:cubicBezTo>
                  <a:pt x="1" y="42"/>
                  <a:pt x="0" y="44"/>
                  <a:pt x="0" y="46"/>
                </a:cubicBezTo>
                <a:cubicBezTo>
                  <a:pt x="0" y="47"/>
                  <a:pt x="1" y="49"/>
                  <a:pt x="2" y="50"/>
                </a:cubicBezTo>
                <a:cubicBezTo>
                  <a:pt x="15" y="63"/>
                  <a:pt x="15" y="63"/>
                  <a:pt x="15" y="63"/>
                </a:cubicBezTo>
                <a:cubicBezTo>
                  <a:pt x="17" y="66"/>
                  <a:pt x="22" y="66"/>
                  <a:pt x="24" y="63"/>
                </a:cubicBezTo>
                <a:cubicBezTo>
                  <a:pt x="39" y="49"/>
                  <a:pt x="59" y="42"/>
                  <a:pt x="80" y="42"/>
                </a:cubicBezTo>
                <a:cubicBezTo>
                  <a:pt x="101" y="42"/>
                  <a:pt x="121" y="49"/>
                  <a:pt x="136" y="63"/>
                </a:cubicBezTo>
                <a:cubicBezTo>
                  <a:pt x="137" y="65"/>
                  <a:pt x="139" y="65"/>
                  <a:pt x="140" y="65"/>
                </a:cubicBezTo>
                <a:cubicBezTo>
                  <a:pt x="142" y="65"/>
                  <a:pt x="144" y="65"/>
                  <a:pt x="145" y="63"/>
                </a:cubicBezTo>
                <a:cubicBezTo>
                  <a:pt x="158" y="50"/>
                  <a:pt x="158" y="50"/>
                  <a:pt x="158" y="50"/>
                </a:cubicBezTo>
                <a:cubicBezTo>
                  <a:pt x="159" y="49"/>
                  <a:pt x="160" y="47"/>
                  <a:pt x="160" y="46"/>
                </a:cubicBezTo>
                <a:cubicBezTo>
                  <a:pt x="160" y="44"/>
                  <a:pt x="159" y="42"/>
                  <a:pt x="158" y="41"/>
                </a:cubicBezTo>
                <a:close/>
                <a:moveTo>
                  <a:pt x="140" y="59"/>
                </a:moveTo>
                <a:cubicBezTo>
                  <a:pt x="124" y="43"/>
                  <a:pt x="103" y="35"/>
                  <a:pt x="80" y="35"/>
                </a:cubicBezTo>
                <a:cubicBezTo>
                  <a:pt x="57" y="35"/>
                  <a:pt x="36" y="43"/>
                  <a:pt x="20" y="59"/>
                </a:cubicBezTo>
                <a:cubicBezTo>
                  <a:pt x="7" y="46"/>
                  <a:pt x="7" y="46"/>
                  <a:pt x="7" y="46"/>
                </a:cubicBezTo>
                <a:cubicBezTo>
                  <a:pt x="48" y="7"/>
                  <a:pt x="112" y="7"/>
                  <a:pt x="153" y="46"/>
                </a:cubicBezTo>
                <a:cubicBezTo>
                  <a:pt x="153" y="46"/>
                  <a:pt x="153" y="46"/>
                  <a:pt x="153" y="46"/>
                </a:cubicBezTo>
                <a:lnTo>
                  <a:pt x="140" y="5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0" name="Freeform 160">
            <a:extLst>
              <a:ext uri="{FF2B5EF4-FFF2-40B4-BE49-F238E27FC236}">
                <a16:creationId xmlns:a16="http://schemas.microsoft.com/office/drawing/2014/main" xmlns="" id="{AF2E65F7-32F9-449D-B0B3-D25A04FF3684}"/>
              </a:ext>
            </a:extLst>
          </p:cNvPr>
          <p:cNvSpPr>
            <a:spLocks noEditPoints="1"/>
          </p:cNvSpPr>
          <p:nvPr/>
        </p:nvSpPr>
        <p:spPr bwMode="auto">
          <a:xfrm>
            <a:off x="10118725" y="5308600"/>
            <a:ext cx="573088" cy="571500"/>
          </a:xfrm>
          <a:custGeom>
            <a:avLst/>
            <a:gdLst>
              <a:gd name="T0" fmla="*/ 63 w 168"/>
              <a:gd name="T1" fmla="*/ 23 h 166"/>
              <a:gd name="T2" fmla="*/ 53 w 168"/>
              <a:gd name="T3" fmla="*/ 109 h 166"/>
              <a:gd name="T4" fmla="*/ 40 w 168"/>
              <a:gd name="T5" fmla="*/ 102 h 166"/>
              <a:gd name="T6" fmla="*/ 7 w 168"/>
              <a:gd name="T7" fmla="*/ 161 h 166"/>
              <a:gd name="T8" fmla="*/ 33 w 168"/>
              <a:gd name="T9" fmla="*/ 161 h 166"/>
              <a:gd name="T10" fmla="*/ 66 w 168"/>
              <a:gd name="T11" fmla="*/ 122 h 166"/>
              <a:gd name="T12" fmla="*/ 66 w 168"/>
              <a:gd name="T13" fmla="*/ 108 h 166"/>
              <a:gd name="T14" fmla="*/ 145 w 168"/>
              <a:gd name="T15" fmla="*/ 105 h 166"/>
              <a:gd name="T16" fmla="*/ 27 w 168"/>
              <a:gd name="T17" fmla="*/ 155 h 166"/>
              <a:gd name="T18" fmla="*/ 13 w 168"/>
              <a:gd name="T19" fmla="*/ 141 h 166"/>
              <a:gd name="T20" fmla="*/ 46 w 168"/>
              <a:gd name="T21" fmla="*/ 136 h 166"/>
              <a:gd name="T22" fmla="*/ 51 w 168"/>
              <a:gd name="T23" fmla="*/ 131 h 166"/>
              <a:gd name="T24" fmla="*/ 43 w 168"/>
              <a:gd name="T25" fmla="*/ 111 h 166"/>
              <a:gd name="T26" fmla="*/ 51 w 168"/>
              <a:gd name="T27" fmla="*/ 131 h 166"/>
              <a:gd name="T28" fmla="*/ 69 w 168"/>
              <a:gd name="T29" fmla="*/ 99 h 166"/>
              <a:gd name="T30" fmla="*/ 104 w 168"/>
              <a:gd name="T31" fmla="*/ 14 h 166"/>
              <a:gd name="T32" fmla="*/ 139 w 168"/>
              <a:gd name="T33" fmla="*/ 99 h 166"/>
              <a:gd name="T34" fmla="*/ 104 w 168"/>
              <a:gd name="T35" fmla="*/ 24 h 166"/>
              <a:gd name="T36" fmla="*/ 64 w 168"/>
              <a:gd name="T37" fmla="*/ 64 h 166"/>
              <a:gd name="T38" fmla="*/ 104 w 168"/>
              <a:gd name="T39" fmla="*/ 104 h 166"/>
              <a:gd name="T40" fmla="*/ 144 w 168"/>
              <a:gd name="T41" fmla="*/ 64 h 166"/>
              <a:gd name="T42" fmla="*/ 127 w 168"/>
              <a:gd name="T43" fmla="*/ 87 h 166"/>
              <a:gd name="T44" fmla="*/ 81 w 168"/>
              <a:gd name="T45" fmla="*/ 87 h 166"/>
              <a:gd name="T46" fmla="*/ 81 w 168"/>
              <a:gd name="T47" fmla="*/ 41 h 166"/>
              <a:gd name="T48" fmla="*/ 127 w 168"/>
              <a:gd name="T49" fmla="*/ 41 h 166"/>
              <a:gd name="T50" fmla="*/ 127 w 168"/>
              <a:gd name="T51" fmla="*/ 87 h 166"/>
              <a:gd name="T52" fmla="*/ 108 w 168"/>
              <a:gd name="T53" fmla="*/ 60 h 166"/>
              <a:gd name="T54" fmla="*/ 104 w 168"/>
              <a:gd name="T55" fmla="*/ 47 h 166"/>
              <a:gd name="T56" fmla="*/ 100 w 168"/>
              <a:gd name="T57" fmla="*/ 60 h 166"/>
              <a:gd name="T58" fmla="*/ 87 w 168"/>
              <a:gd name="T59" fmla="*/ 64 h 166"/>
              <a:gd name="T60" fmla="*/ 100 w 168"/>
              <a:gd name="T61" fmla="*/ 68 h 166"/>
              <a:gd name="T62" fmla="*/ 104 w 168"/>
              <a:gd name="T63" fmla="*/ 81 h 166"/>
              <a:gd name="T64" fmla="*/ 108 w 168"/>
              <a:gd name="T65" fmla="*/ 68 h 166"/>
              <a:gd name="T66" fmla="*/ 121 w 168"/>
              <a:gd name="T67" fmla="*/ 64 h 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68" h="166">
                <a:moveTo>
                  <a:pt x="145" y="23"/>
                </a:moveTo>
                <a:cubicBezTo>
                  <a:pt x="122" y="0"/>
                  <a:pt x="86" y="0"/>
                  <a:pt x="63" y="23"/>
                </a:cubicBezTo>
                <a:cubicBezTo>
                  <a:pt x="41" y="45"/>
                  <a:pt x="40" y="79"/>
                  <a:pt x="60" y="102"/>
                </a:cubicBezTo>
                <a:cubicBezTo>
                  <a:pt x="53" y="109"/>
                  <a:pt x="53" y="109"/>
                  <a:pt x="53" y="109"/>
                </a:cubicBezTo>
                <a:cubicBezTo>
                  <a:pt x="46" y="102"/>
                  <a:pt x="46" y="102"/>
                  <a:pt x="46" y="102"/>
                </a:cubicBezTo>
                <a:cubicBezTo>
                  <a:pt x="45" y="100"/>
                  <a:pt x="42" y="100"/>
                  <a:pt x="40" y="102"/>
                </a:cubicBezTo>
                <a:cubicBezTo>
                  <a:pt x="7" y="135"/>
                  <a:pt x="7" y="135"/>
                  <a:pt x="7" y="135"/>
                </a:cubicBezTo>
                <a:cubicBezTo>
                  <a:pt x="0" y="142"/>
                  <a:pt x="0" y="154"/>
                  <a:pt x="7" y="161"/>
                </a:cubicBezTo>
                <a:cubicBezTo>
                  <a:pt x="11" y="164"/>
                  <a:pt x="16" y="166"/>
                  <a:pt x="20" y="166"/>
                </a:cubicBezTo>
                <a:cubicBezTo>
                  <a:pt x="25" y="166"/>
                  <a:pt x="30" y="164"/>
                  <a:pt x="33" y="161"/>
                </a:cubicBezTo>
                <a:cubicBezTo>
                  <a:pt x="66" y="128"/>
                  <a:pt x="66" y="128"/>
                  <a:pt x="66" y="128"/>
                </a:cubicBezTo>
                <a:cubicBezTo>
                  <a:pt x="68" y="126"/>
                  <a:pt x="68" y="123"/>
                  <a:pt x="66" y="122"/>
                </a:cubicBezTo>
                <a:cubicBezTo>
                  <a:pt x="59" y="115"/>
                  <a:pt x="59" y="115"/>
                  <a:pt x="59" y="115"/>
                </a:cubicBezTo>
                <a:cubicBezTo>
                  <a:pt x="66" y="108"/>
                  <a:pt x="66" y="108"/>
                  <a:pt x="66" y="108"/>
                </a:cubicBezTo>
                <a:cubicBezTo>
                  <a:pt x="77" y="117"/>
                  <a:pt x="90" y="122"/>
                  <a:pt x="104" y="122"/>
                </a:cubicBezTo>
                <a:cubicBezTo>
                  <a:pt x="119" y="122"/>
                  <a:pt x="134" y="116"/>
                  <a:pt x="145" y="105"/>
                </a:cubicBezTo>
                <a:cubicBezTo>
                  <a:pt x="168" y="82"/>
                  <a:pt x="168" y="46"/>
                  <a:pt x="145" y="23"/>
                </a:cubicBezTo>
                <a:close/>
                <a:moveTo>
                  <a:pt x="27" y="155"/>
                </a:moveTo>
                <a:cubicBezTo>
                  <a:pt x="23" y="159"/>
                  <a:pt x="17" y="159"/>
                  <a:pt x="13" y="155"/>
                </a:cubicBezTo>
                <a:cubicBezTo>
                  <a:pt x="9" y="151"/>
                  <a:pt x="9" y="145"/>
                  <a:pt x="13" y="141"/>
                </a:cubicBezTo>
                <a:cubicBezTo>
                  <a:pt x="32" y="122"/>
                  <a:pt x="32" y="122"/>
                  <a:pt x="32" y="122"/>
                </a:cubicBezTo>
                <a:cubicBezTo>
                  <a:pt x="46" y="136"/>
                  <a:pt x="46" y="136"/>
                  <a:pt x="46" y="136"/>
                </a:cubicBezTo>
                <a:lnTo>
                  <a:pt x="27" y="155"/>
                </a:lnTo>
                <a:close/>
                <a:moveTo>
                  <a:pt x="51" y="131"/>
                </a:moveTo>
                <a:cubicBezTo>
                  <a:pt x="37" y="117"/>
                  <a:pt x="37" y="117"/>
                  <a:pt x="37" y="117"/>
                </a:cubicBezTo>
                <a:cubicBezTo>
                  <a:pt x="43" y="111"/>
                  <a:pt x="43" y="111"/>
                  <a:pt x="43" y="111"/>
                </a:cubicBezTo>
                <a:cubicBezTo>
                  <a:pt x="57" y="125"/>
                  <a:pt x="57" y="125"/>
                  <a:pt x="57" y="125"/>
                </a:cubicBezTo>
                <a:lnTo>
                  <a:pt x="51" y="131"/>
                </a:lnTo>
                <a:close/>
                <a:moveTo>
                  <a:pt x="139" y="99"/>
                </a:moveTo>
                <a:cubicBezTo>
                  <a:pt x="120" y="119"/>
                  <a:pt x="88" y="119"/>
                  <a:pt x="69" y="99"/>
                </a:cubicBezTo>
                <a:cubicBezTo>
                  <a:pt x="49" y="80"/>
                  <a:pt x="49" y="48"/>
                  <a:pt x="69" y="29"/>
                </a:cubicBezTo>
                <a:cubicBezTo>
                  <a:pt x="78" y="19"/>
                  <a:pt x="91" y="14"/>
                  <a:pt x="104" y="14"/>
                </a:cubicBezTo>
                <a:cubicBezTo>
                  <a:pt x="117" y="14"/>
                  <a:pt x="129" y="19"/>
                  <a:pt x="139" y="29"/>
                </a:cubicBezTo>
                <a:cubicBezTo>
                  <a:pt x="159" y="48"/>
                  <a:pt x="159" y="80"/>
                  <a:pt x="139" y="99"/>
                </a:cubicBezTo>
                <a:close/>
                <a:moveTo>
                  <a:pt x="132" y="36"/>
                </a:moveTo>
                <a:cubicBezTo>
                  <a:pt x="125" y="28"/>
                  <a:pt x="115" y="24"/>
                  <a:pt x="104" y="24"/>
                </a:cubicBezTo>
                <a:cubicBezTo>
                  <a:pt x="93" y="24"/>
                  <a:pt x="83" y="28"/>
                  <a:pt x="76" y="36"/>
                </a:cubicBezTo>
                <a:cubicBezTo>
                  <a:pt x="68" y="43"/>
                  <a:pt x="64" y="53"/>
                  <a:pt x="64" y="64"/>
                </a:cubicBezTo>
                <a:cubicBezTo>
                  <a:pt x="64" y="75"/>
                  <a:pt x="68" y="85"/>
                  <a:pt x="76" y="92"/>
                </a:cubicBezTo>
                <a:cubicBezTo>
                  <a:pt x="83" y="100"/>
                  <a:pt x="93" y="104"/>
                  <a:pt x="104" y="104"/>
                </a:cubicBezTo>
                <a:cubicBezTo>
                  <a:pt x="115" y="104"/>
                  <a:pt x="125" y="100"/>
                  <a:pt x="132" y="92"/>
                </a:cubicBezTo>
                <a:cubicBezTo>
                  <a:pt x="140" y="85"/>
                  <a:pt x="144" y="75"/>
                  <a:pt x="144" y="64"/>
                </a:cubicBezTo>
                <a:cubicBezTo>
                  <a:pt x="144" y="53"/>
                  <a:pt x="140" y="43"/>
                  <a:pt x="132" y="36"/>
                </a:cubicBezTo>
                <a:close/>
                <a:moveTo>
                  <a:pt x="127" y="87"/>
                </a:moveTo>
                <a:cubicBezTo>
                  <a:pt x="121" y="93"/>
                  <a:pt x="113" y="96"/>
                  <a:pt x="104" y="96"/>
                </a:cubicBezTo>
                <a:cubicBezTo>
                  <a:pt x="95" y="96"/>
                  <a:pt x="87" y="93"/>
                  <a:pt x="81" y="87"/>
                </a:cubicBezTo>
                <a:cubicBezTo>
                  <a:pt x="75" y="81"/>
                  <a:pt x="72" y="73"/>
                  <a:pt x="72" y="64"/>
                </a:cubicBezTo>
                <a:cubicBezTo>
                  <a:pt x="72" y="55"/>
                  <a:pt x="75" y="47"/>
                  <a:pt x="81" y="41"/>
                </a:cubicBezTo>
                <a:cubicBezTo>
                  <a:pt x="87" y="35"/>
                  <a:pt x="95" y="32"/>
                  <a:pt x="104" y="32"/>
                </a:cubicBezTo>
                <a:cubicBezTo>
                  <a:pt x="113" y="32"/>
                  <a:pt x="121" y="35"/>
                  <a:pt x="127" y="41"/>
                </a:cubicBezTo>
                <a:cubicBezTo>
                  <a:pt x="133" y="47"/>
                  <a:pt x="136" y="55"/>
                  <a:pt x="136" y="64"/>
                </a:cubicBezTo>
                <a:cubicBezTo>
                  <a:pt x="136" y="73"/>
                  <a:pt x="133" y="81"/>
                  <a:pt x="127" y="87"/>
                </a:cubicBezTo>
                <a:close/>
                <a:moveTo>
                  <a:pt x="116" y="60"/>
                </a:moveTo>
                <a:cubicBezTo>
                  <a:pt x="108" y="60"/>
                  <a:pt x="108" y="60"/>
                  <a:pt x="108" y="60"/>
                </a:cubicBezTo>
                <a:cubicBezTo>
                  <a:pt x="108" y="52"/>
                  <a:pt x="108" y="52"/>
                  <a:pt x="108" y="52"/>
                </a:cubicBezTo>
                <a:cubicBezTo>
                  <a:pt x="108" y="49"/>
                  <a:pt x="106" y="47"/>
                  <a:pt x="104" y="47"/>
                </a:cubicBezTo>
                <a:cubicBezTo>
                  <a:pt x="102" y="47"/>
                  <a:pt x="100" y="49"/>
                  <a:pt x="100" y="52"/>
                </a:cubicBezTo>
                <a:cubicBezTo>
                  <a:pt x="100" y="60"/>
                  <a:pt x="100" y="60"/>
                  <a:pt x="100" y="60"/>
                </a:cubicBezTo>
                <a:cubicBezTo>
                  <a:pt x="92" y="60"/>
                  <a:pt x="92" y="60"/>
                  <a:pt x="92" y="60"/>
                </a:cubicBezTo>
                <a:cubicBezTo>
                  <a:pt x="89" y="60"/>
                  <a:pt x="87" y="62"/>
                  <a:pt x="87" y="64"/>
                </a:cubicBezTo>
                <a:cubicBezTo>
                  <a:pt x="87" y="66"/>
                  <a:pt x="89" y="68"/>
                  <a:pt x="92" y="68"/>
                </a:cubicBezTo>
                <a:cubicBezTo>
                  <a:pt x="100" y="68"/>
                  <a:pt x="100" y="68"/>
                  <a:pt x="100" y="68"/>
                </a:cubicBezTo>
                <a:cubicBezTo>
                  <a:pt x="100" y="76"/>
                  <a:pt x="100" y="76"/>
                  <a:pt x="100" y="76"/>
                </a:cubicBezTo>
                <a:cubicBezTo>
                  <a:pt x="100" y="79"/>
                  <a:pt x="102" y="81"/>
                  <a:pt x="104" y="81"/>
                </a:cubicBezTo>
                <a:cubicBezTo>
                  <a:pt x="106" y="81"/>
                  <a:pt x="108" y="79"/>
                  <a:pt x="108" y="76"/>
                </a:cubicBezTo>
                <a:cubicBezTo>
                  <a:pt x="108" y="68"/>
                  <a:pt x="108" y="68"/>
                  <a:pt x="108" y="68"/>
                </a:cubicBezTo>
                <a:cubicBezTo>
                  <a:pt x="116" y="68"/>
                  <a:pt x="116" y="68"/>
                  <a:pt x="116" y="68"/>
                </a:cubicBezTo>
                <a:cubicBezTo>
                  <a:pt x="119" y="68"/>
                  <a:pt x="121" y="66"/>
                  <a:pt x="121" y="64"/>
                </a:cubicBezTo>
                <a:cubicBezTo>
                  <a:pt x="121" y="62"/>
                  <a:pt x="119" y="60"/>
                  <a:pt x="116" y="6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1" name="Freeform 161">
            <a:extLst>
              <a:ext uri="{FF2B5EF4-FFF2-40B4-BE49-F238E27FC236}">
                <a16:creationId xmlns:a16="http://schemas.microsoft.com/office/drawing/2014/main" xmlns="" id="{D3D4D75B-C57F-4D8A-879E-110C467544B1}"/>
              </a:ext>
            </a:extLst>
          </p:cNvPr>
          <p:cNvSpPr>
            <a:spLocks noEditPoints="1"/>
          </p:cNvSpPr>
          <p:nvPr/>
        </p:nvSpPr>
        <p:spPr bwMode="auto">
          <a:xfrm>
            <a:off x="10118725" y="5948363"/>
            <a:ext cx="552450" cy="550863"/>
          </a:xfrm>
          <a:custGeom>
            <a:avLst/>
            <a:gdLst>
              <a:gd name="T0" fmla="*/ 145 w 162"/>
              <a:gd name="T1" fmla="*/ 17 h 160"/>
              <a:gd name="T2" fmla="*/ 104 w 162"/>
              <a:gd name="T3" fmla="*/ 0 h 160"/>
              <a:gd name="T4" fmla="*/ 63 w 162"/>
              <a:gd name="T5" fmla="*/ 17 h 160"/>
              <a:gd name="T6" fmla="*/ 46 w 162"/>
              <a:gd name="T7" fmla="*/ 58 h 160"/>
              <a:gd name="T8" fmla="*/ 60 w 162"/>
              <a:gd name="T9" fmla="*/ 96 h 160"/>
              <a:gd name="T10" fmla="*/ 53 w 162"/>
              <a:gd name="T11" fmla="*/ 104 h 160"/>
              <a:gd name="T12" fmla="*/ 46 w 162"/>
              <a:gd name="T13" fmla="*/ 96 h 160"/>
              <a:gd name="T14" fmla="*/ 43 w 162"/>
              <a:gd name="T15" fmla="*/ 95 h 160"/>
              <a:gd name="T16" fmla="*/ 40 w 162"/>
              <a:gd name="T17" fmla="*/ 96 h 160"/>
              <a:gd name="T18" fmla="*/ 7 w 162"/>
              <a:gd name="T19" fmla="*/ 129 h 160"/>
              <a:gd name="T20" fmla="*/ 7 w 162"/>
              <a:gd name="T21" fmla="*/ 155 h 160"/>
              <a:gd name="T22" fmla="*/ 20 w 162"/>
              <a:gd name="T23" fmla="*/ 160 h 160"/>
              <a:gd name="T24" fmla="*/ 33 w 162"/>
              <a:gd name="T25" fmla="*/ 155 h 160"/>
              <a:gd name="T26" fmla="*/ 66 w 162"/>
              <a:gd name="T27" fmla="*/ 122 h 160"/>
              <a:gd name="T28" fmla="*/ 66 w 162"/>
              <a:gd name="T29" fmla="*/ 116 h 160"/>
              <a:gd name="T30" fmla="*/ 58 w 162"/>
              <a:gd name="T31" fmla="*/ 109 h 160"/>
              <a:gd name="T32" fmla="*/ 66 w 162"/>
              <a:gd name="T33" fmla="*/ 102 h 160"/>
              <a:gd name="T34" fmla="*/ 104 w 162"/>
              <a:gd name="T35" fmla="*/ 116 h 160"/>
              <a:gd name="T36" fmla="*/ 145 w 162"/>
              <a:gd name="T37" fmla="*/ 99 h 160"/>
              <a:gd name="T38" fmla="*/ 162 w 162"/>
              <a:gd name="T39" fmla="*/ 58 h 160"/>
              <a:gd name="T40" fmla="*/ 145 w 162"/>
              <a:gd name="T41" fmla="*/ 17 h 160"/>
              <a:gd name="T42" fmla="*/ 27 w 162"/>
              <a:gd name="T43" fmla="*/ 149 h 160"/>
              <a:gd name="T44" fmla="*/ 13 w 162"/>
              <a:gd name="T45" fmla="*/ 149 h 160"/>
              <a:gd name="T46" fmla="*/ 13 w 162"/>
              <a:gd name="T47" fmla="*/ 135 h 160"/>
              <a:gd name="T48" fmla="*/ 31 w 162"/>
              <a:gd name="T49" fmla="*/ 116 h 160"/>
              <a:gd name="T50" fmla="*/ 46 w 162"/>
              <a:gd name="T51" fmla="*/ 131 h 160"/>
              <a:gd name="T52" fmla="*/ 27 w 162"/>
              <a:gd name="T53" fmla="*/ 149 h 160"/>
              <a:gd name="T54" fmla="*/ 51 w 162"/>
              <a:gd name="T55" fmla="*/ 125 h 160"/>
              <a:gd name="T56" fmla="*/ 37 w 162"/>
              <a:gd name="T57" fmla="*/ 111 h 160"/>
              <a:gd name="T58" fmla="*/ 43 w 162"/>
              <a:gd name="T59" fmla="*/ 104 h 160"/>
              <a:gd name="T60" fmla="*/ 58 w 162"/>
              <a:gd name="T61" fmla="*/ 119 h 160"/>
              <a:gd name="T62" fmla="*/ 51 w 162"/>
              <a:gd name="T63" fmla="*/ 125 h 160"/>
              <a:gd name="T64" fmla="*/ 140 w 162"/>
              <a:gd name="T65" fmla="*/ 94 h 160"/>
              <a:gd name="T66" fmla="*/ 104 w 162"/>
              <a:gd name="T67" fmla="*/ 108 h 160"/>
              <a:gd name="T68" fmla="*/ 68 w 162"/>
              <a:gd name="T69" fmla="*/ 94 h 160"/>
              <a:gd name="T70" fmla="*/ 54 w 162"/>
              <a:gd name="T71" fmla="*/ 58 h 160"/>
              <a:gd name="T72" fmla="*/ 68 w 162"/>
              <a:gd name="T73" fmla="*/ 22 h 160"/>
              <a:gd name="T74" fmla="*/ 104 w 162"/>
              <a:gd name="T75" fmla="*/ 8 h 160"/>
              <a:gd name="T76" fmla="*/ 140 w 162"/>
              <a:gd name="T77" fmla="*/ 22 h 160"/>
              <a:gd name="T78" fmla="*/ 140 w 162"/>
              <a:gd name="T79" fmla="*/ 94 h 160"/>
              <a:gd name="T80" fmla="*/ 132 w 162"/>
              <a:gd name="T81" fmla="*/ 30 h 160"/>
              <a:gd name="T82" fmla="*/ 76 w 162"/>
              <a:gd name="T83" fmla="*/ 30 h 160"/>
              <a:gd name="T84" fmla="*/ 64 w 162"/>
              <a:gd name="T85" fmla="*/ 58 h 160"/>
              <a:gd name="T86" fmla="*/ 76 w 162"/>
              <a:gd name="T87" fmla="*/ 86 h 160"/>
              <a:gd name="T88" fmla="*/ 104 w 162"/>
              <a:gd name="T89" fmla="*/ 98 h 160"/>
              <a:gd name="T90" fmla="*/ 132 w 162"/>
              <a:gd name="T91" fmla="*/ 86 h 160"/>
              <a:gd name="T92" fmla="*/ 144 w 162"/>
              <a:gd name="T93" fmla="*/ 58 h 160"/>
              <a:gd name="T94" fmla="*/ 132 w 162"/>
              <a:gd name="T95" fmla="*/ 30 h 160"/>
              <a:gd name="T96" fmla="*/ 127 w 162"/>
              <a:gd name="T97" fmla="*/ 81 h 160"/>
              <a:gd name="T98" fmla="*/ 81 w 162"/>
              <a:gd name="T99" fmla="*/ 81 h 160"/>
              <a:gd name="T100" fmla="*/ 72 w 162"/>
              <a:gd name="T101" fmla="*/ 58 h 160"/>
              <a:gd name="T102" fmla="*/ 81 w 162"/>
              <a:gd name="T103" fmla="*/ 35 h 160"/>
              <a:gd name="T104" fmla="*/ 104 w 162"/>
              <a:gd name="T105" fmla="*/ 26 h 160"/>
              <a:gd name="T106" fmla="*/ 127 w 162"/>
              <a:gd name="T107" fmla="*/ 35 h 160"/>
              <a:gd name="T108" fmla="*/ 136 w 162"/>
              <a:gd name="T109" fmla="*/ 58 h 160"/>
              <a:gd name="T110" fmla="*/ 127 w 162"/>
              <a:gd name="T111" fmla="*/ 81 h 160"/>
              <a:gd name="T112" fmla="*/ 117 w 162"/>
              <a:gd name="T113" fmla="*/ 54 h 160"/>
              <a:gd name="T114" fmla="*/ 92 w 162"/>
              <a:gd name="T115" fmla="*/ 54 h 160"/>
              <a:gd name="T116" fmla="*/ 88 w 162"/>
              <a:gd name="T117" fmla="*/ 58 h 160"/>
              <a:gd name="T118" fmla="*/ 92 w 162"/>
              <a:gd name="T119" fmla="*/ 62 h 160"/>
              <a:gd name="T120" fmla="*/ 117 w 162"/>
              <a:gd name="T121" fmla="*/ 62 h 160"/>
              <a:gd name="T122" fmla="*/ 120 w 162"/>
              <a:gd name="T123" fmla="*/ 58 h 160"/>
              <a:gd name="T124" fmla="*/ 117 w 162"/>
              <a:gd name="T125" fmla="*/ 54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62" h="160">
                <a:moveTo>
                  <a:pt x="145" y="17"/>
                </a:moveTo>
                <a:cubicBezTo>
                  <a:pt x="134" y="6"/>
                  <a:pt x="120" y="0"/>
                  <a:pt x="104" y="0"/>
                </a:cubicBezTo>
                <a:cubicBezTo>
                  <a:pt x="89" y="0"/>
                  <a:pt x="74" y="6"/>
                  <a:pt x="63" y="17"/>
                </a:cubicBezTo>
                <a:cubicBezTo>
                  <a:pt x="52" y="28"/>
                  <a:pt x="46" y="42"/>
                  <a:pt x="46" y="58"/>
                </a:cubicBezTo>
                <a:cubicBezTo>
                  <a:pt x="46" y="72"/>
                  <a:pt x="51" y="86"/>
                  <a:pt x="60" y="96"/>
                </a:cubicBezTo>
                <a:cubicBezTo>
                  <a:pt x="53" y="104"/>
                  <a:pt x="53" y="104"/>
                  <a:pt x="53" y="104"/>
                </a:cubicBezTo>
                <a:cubicBezTo>
                  <a:pt x="46" y="96"/>
                  <a:pt x="46" y="96"/>
                  <a:pt x="46" y="96"/>
                </a:cubicBezTo>
                <a:cubicBezTo>
                  <a:pt x="45" y="96"/>
                  <a:pt x="44" y="95"/>
                  <a:pt x="43" y="95"/>
                </a:cubicBezTo>
                <a:cubicBezTo>
                  <a:pt x="42" y="95"/>
                  <a:pt x="41" y="96"/>
                  <a:pt x="40" y="96"/>
                </a:cubicBezTo>
                <a:cubicBezTo>
                  <a:pt x="7" y="129"/>
                  <a:pt x="7" y="129"/>
                  <a:pt x="7" y="129"/>
                </a:cubicBezTo>
                <a:cubicBezTo>
                  <a:pt x="0" y="136"/>
                  <a:pt x="0" y="148"/>
                  <a:pt x="7" y="155"/>
                </a:cubicBezTo>
                <a:cubicBezTo>
                  <a:pt x="11" y="158"/>
                  <a:pt x="15" y="160"/>
                  <a:pt x="20" y="160"/>
                </a:cubicBezTo>
                <a:cubicBezTo>
                  <a:pt x="25" y="160"/>
                  <a:pt x="29" y="158"/>
                  <a:pt x="33" y="155"/>
                </a:cubicBezTo>
                <a:cubicBezTo>
                  <a:pt x="66" y="122"/>
                  <a:pt x="66" y="122"/>
                  <a:pt x="66" y="122"/>
                </a:cubicBezTo>
                <a:cubicBezTo>
                  <a:pt x="67" y="120"/>
                  <a:pt x="67" y="118"/>
                  <a:pt x="66" y="116"/>
                </a:cubicBezTo>
                <a:cubicBezTo>
                  <a:pt x="58" y="109"/>
                  <a:pt x="58" y="109"/>
                  <a:pt x="58" y="109"/>
                </a:cubicBezTo>
                <a:cubicBezTo>
                  <a:pt x="66" y="102"/>
                  <a:pt x="66" y="102"/>
                  <a:pt x="66" y="102"/>
                </a:cubicBezTo>
                <a:cubicBezTo>
                  <a:pt x="76" y="111"/>
                  <a:pt x="90" y="116"/>
                  <a:pt x="104" y="116"/>
                </a:cubicBezTo>
                <a:cubicBezTo>
                  <a:pt x="120" y="116"/>
                  <a:pt x="134" y="110"/>
                  <a:pt x="145" y="99"/>
                </a:cubicBezTo>
                <a:cubicBezTo>
                  <a:pt x="156" y="88"/>
                  <a:pt x="162" y="73"/>
                  <a:pt x="162" y="58"/>
                </a:cubicBezTo>
                <a:cubicBezTo>
                  <a:pt x="162" y="42"/>
                  <a:pt x="156" y="28"/>
                  <a:pt x="145" y="17"/>
                </a:cubicBezTo>
                <a:close/>
                <a:moveTo>
                  <a:pt x="27" y="149"/>
                </a:moveTo>
                <a:cubicBezTo>
                  <a:pt x="23" y="153"/>
                  <a:pt x="17" y="153"/>
                  <a:pt x="13" y="149"/>
                </a:cubicBezTo>
                <a:cubicBezTo>
                  <a:pt x="9" y="145"/>
                  <a:pt x="9" y="139"/>
                  <a:pt x="13" y="135"/>
                </a:cubicBezTo>
                <a:cubicBezTo>
                  <a:pt x="31" y="116"/>
                  <a:pt x="31" y="116"/>
                  <a:pt x="31" y="116"/>
                </a:cubicBezTo>
                <a:cubicBezTo>
                  <a:pt x="46" y="131"/>
                  <a:pt x="46" y="131"/>
                  <a:pt x="46" y="131"/>
                </a:cubicBezTo>
                <a:lnTo>
                  <a:pt x="27" y="149"/>
                </a:lnTo>
                <a:close/>
                <a:moveTo>
                  <a:pt x="51" y="125"/>
                </a:moveTo>
                <a:cubicBezTo>
                  <a:pt x="37" y="111"/>
                  <a:pt x="37" y="111"/>
                  <a:pt x="37" y="111"/>
                </a:cubicBezTo>
                <a:cubicBezTo>
                  <a:pt x="43" y="104"/>
                  <a:pt x="43" y="104"/>
                  <a:pt x="43" y="104"/>
                </a:cubicBezTo>
                <a:cubicBezTo>
                  <a:pt x="58" y="119"/>
                  <a:pt x="58" y="119"/>
                  <a:pt x="58" y="119"/>
                </a:cubicBezTo>
                <a:lnTo>
                  <a:pt x="51" y="125"/>
                </a:lnTo>
                <a:close/>
                <a:moveTo>
                  <a:pt x="140" y="94"/>
                </a:moveTo>
                <a:cubicBezTo>
                  <a:pt x="130" y="103"/>
                  <a:pt x="117" y="108"/>
                  <a:pt x="104" y="108"/>
                </a:cubicBezTo>
                <a:cubicBezTo>
                  <a:pt x="91" y="108"/>
                  <a:pt x="78" y="103"/>
                  <a:pt x="68" y="94"/>
                </a:cubicBezTo>
                <a:cubicBezTo>
                  <a:pt x="59" y="84"/>
                  <a:pt x="54" y="71"/>
                  <a:pt x="54" y="58"/>
                </a:cubicBezTo>
                <a:cubicBezTo>
                  <a:pt x="54" y="45"/>
                  <a:pt x="59" y="32"/>
                  <a:pt x="68" y="22"/>
                </a:cubicBezTo>
                <a:cubicBezTo>
                  <a:pt x="78" y="13"/>
                  <a:pt x="91" y="8"/>
                  <a:pt x="104" y="8"/>
                </a:cubicBezTo>
                <a:cubicBezTo>
                  <a:pt x="117" y="8"/>
                  <a:pt x="130" y="13"/>
                  <a:pt x="140" y="22"/>
                </a:cubicBezTo>
                <a:cubicBezTo>
                  <a:pt x="159" y="42"/>
                  <a:pt x="159" y="74"/>
                  <a:pt x="140" y="94"/>
                </a:cubicBezTo>
                <a:close/>
                <a:moveTo>
                  <a:pt x="132" y="30"/>
                </a:moveTo>
                <a:cubicBezTo>
                  <a:pt x="117" y="14"/>
                  <a:pt x="91" y="14"/>
                  <a:pt x="76" y="30"/>
                </a:cubicBezTo>
                <a:cubicBezTo>
                  <a:pt x="68" y="37"/>
                  <a:pt x="64" y="47"/>
                  <a:pt x="64" y="58"/>
                </a:cubicBezTo>
                <a:cubicBezTo>
                  <a:pt x="64" y="69"/>
                  <a:pt x="68" y="79"/>
                  <a:pt x="76" y="86"/>
                </a:cubicBezTo>
                <a:cubicBezTo>
                  <a:pt x="84" y="94"/>
                  <a:pt x="94" y="98"/>
                  <a:pt x="104" y="98"/>
                </a:cubicBezTo>
                <a:cubicBezTo>
                  <a:pt x="114" y="98"/>
                  <a:pt x="125" y="94"/>
                  <a:pt x="132" y="86"/>
                </a:cubicBezTo>
                <a:cubicBezTo>
                  <a:pt x="140" y="79"/>
                  <a:pt x="144" y="69"/>
                  <a:pt x="144" y="58"/>
                </a:cubicBezTo>
                <a:cubicBezTo>
                  <a:pt x="144" y="47"/>
                  <a:pt x="140" y="37"/>
                  <a:pt x="132" y="30"/>
                </a:cubicBezTo>
                <a:close/>
                <a:moveTo>
                  <a:pt x="127" y="81"/>
                </a:moveTo>
                <a:cubicBezTo>
                  <a:pt x="114" y="94"/>
                  <a:pt x="94" y="94"/>
                  <a:pt x="81" y="81"/>
                </a:cubicBezTo>
                <a:cubicBezTo>
                  <a:pt x="75" y="75"/>
                  <a:pt x="72" y="67"/>
                  <a:pt x="72" y="58"/>
                </a:cubicBezTo>
                <a:cubicBezTo>
                  <a:pt x="72" y="49"/>
                  <a:pt x="75" y="41"/>
                  <a:pt x="81" y="35"/>
                </a:cubicBezTo>
                <a:cubicBezTo>
                  <a:pt x="87" y="29"/>
                  <a:pt x="96" y="26"/>
                  <a:pt x="104" y="26"/>
                </a:cubicBezTo>
                <a:cubicBezTo>
                  <a:pt x="112" y="26"/>
                  <a:pt x="121" y="29"/>
                  <a:pt x="127" y="35"/>
                </a:cubicBezTo>
                <a:cubicBezTo>
                  <a:pt x="133" y="41"/>
                  <a:pt x="136" y="49"/>
                  <a:pt x="136" y="58"/>
                </a:cubicBezTo>
                <a:cubicBezTo>
                  <a:pt x="136" y="67"/>
                  <a:pt x="133" y="75"/>
                  <a:pt x="127" y="81"/>
                </a:cubicBezTo>
                <a:close/>
                <a:moveTo>
                  <a:pt x="117" y="54"/>
                </a:moveTo>
                <a:cubicBezTo>
                  <a:pt x="92" y="54"/>
                  <a:pt x="92" y="54"/>
                  <a:pt x="92" y="54"/>
                </a:cubicBezTo>
                <a:cubicBezTo>
                  <a:pt x="89" y="54"/>
                  <a:pt x="88" y="56"/>
                  <a:pt x="88" y="58"/>
                </a:cubicBezTo>
                <a:cubicBezTo>
                  <a:pt x="88" y="60"/>
                  <a:pt x="89" y="62"/>
                  <a:pt x="92" y="62"/>
                </a:cubicBezTo>
                <a:cubicBezTo>
                  <a:pt x="117" y="62"/>
                  <a:pt x="117" y="62"/>
                  <a:pt x="117" y="62"/>
                </a:cubicBezTo>
                <a:cubicBezTo>
                  <a:pt x="119" y="62"/>
                  <a:pt x="120" y="60"/>
                  <a:pt x="120" y="58"/>
                </a:cubicBezTo>
                <a:cubicBezTo>
                  <a:pt x="120" y="56"/>
                  <a:pt x="119" y="54"/>
                  <a:pt x="117" y="5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12501040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80" name="Freeform 2068"/>
          <p:cNvSpPr>
            <a:spLocks noEditPoints="1"/>
          </p:cNvSpPr>
          <p:nvPr/>
        </p:nvSpPr>
        <p:spPr bwMode="auto">
          <a:xfrm>
            <a:off x="1524000" y="365125"/>
            <a:ext cx="546100" cy="550863"/>
          </a:xfrm>
          <a:custGeom>
            <a:avLst/>
            <a:gdLst>
              <a:gd name="T0" fmla="*/ 133 w 160"/>
              <a:gd name="T1" fmla="*/ 59 h 160"/>
              <a:gd name="T2" fmla="*/ 133 w 160"/>
              <a:gd name="T3" fmla="*/ 64 h 160"/>
              <a:gd name="T4" fmla="*/ 125 w 160"/>
              <a:gd name="T5" fmla="*/ 72 h 160"/>
              <a:gd name="T6" fmla="*/ 48 w 160"/>
              <a:gd name="T7" fmla="*/ 19 h 160"/>
              <a:gd name="T8" fmla="*/ 96 w 160"/>
              <a:gd name="T9" fmla="*/ 24 h 160"/>
              <a:gd name="T10" fmla="*/ 115 w 160"/>
              <a:gd name="T11" fmla="*/ 35 h 160"/>
              <a:gd name="T12" fmla="*/ 45 w 160"/>
              <a:gd name="T13" fmla="*/ 35 h 160"/>
              <a:gd name="T14" fmla="*/ 115 w 160"/>
              <a:gd name="T15" fmla="*/ 35 h 160"/>
              <a:gd name="T16" fmla="*/ 48 w 160"/>
              <a:gd name="T17" fmla="*/ 120 h 160"/>
              <a:gd name="T18" fmla="*/ 112 w 160"/>
              <a:gd name="T19" fmla="*/ 115 h 160"/>
              <a:gd name="T20" fmla="*/ 112 w 160"/>
              <a:gd name="T21" fmla="*/ 133 h 160"/>
              <a:gd name="T22" fmla="*/ 48 w 160"/>
              <a:gd name="T23" fmla="*/ 128 h 160"/>
              <a:gd name="T24" fmla="*/ 136 w 160"/>
              <a:gd name="T25" fmla="*/ 45 h 160"/>
              <a:gd name="T26" fmla="*/ 24 w 160"/>
              <a:gd name="T27" fmla="*/ 45 h 160"/>
              <a:gd name="T28" fmla="*/ 16 w 160"/>
              <a:gd name="T29" fmla="*/ 136 h 160"/>
              <a:gd name="T30" fmla="*/ 24 w 160"/>
              <a:gd name="T31" fmla="*/ 160 h 160"/>
              <a:gd name="T32" fmla="*/ 144 w 160"/>
              <a:gd name="T33" fmla="*/ 144 h 160"/>
              <a:gd name="T34" fmla="*/ 160 w 160"/>
              <a:gd name="T35" fmla="*/ 45 h 160"/>
              <a:gd name="T36" fmla="*/ 131 w 160"/>
              <a:gd name="T37" fmla="*/ 5 h 160"/>
              <a:gd name="T38" fmla="*/ 29 w 160"/>
              <a:gd name="T39" fmla="*/ 5 h 160"/>
              <a:gd name="T40" fmla="*/ 155 w 160"/>
              <a:gd name="T41" fmla="*/ 51 h 160"/>
              <a:gd name="T42" fmla="*/ 5 w 160"/>
              <a:gd name="T43" fmla="*/ 51 h 160"/>
              <a:gd name="T44" fmla="*/ 21 w 160"/>
              <a:gd name="T45" fmla="*/ 133 h 160"/>
              <a:gd name="T46" fmla="*/ 19 w 160"/>
              <a:gd name="T47" fmla="*/ 117 h 160"/>
              <a:gd name="T48" fmla="*/ 5 w 160"/>
              <a:gd name="T49" fmla="*/ 131 h 160"/>
              <a:gd name="T50" fmla="*/ 24 w 160"/>
              <a:gd name="T51" fmla="*/ 139 h 160"/>
              <a:gd name="T52" fmla="*/ 29 w 160"/>
              <a:gd name="T53" fmla="*/ 155 h 160"/>
              <a:gd name="T54" fmla="*/ 131 w 160"/>
              <a:gd name="T55" fmla="*/ 99 h 160"/>
              <a:gd name="T56" fmla="*/ 144 w 160"/>
              <a:gd name="T57" fmla="*/ 131 h 160"/>
              <a:gd name="T58" fmla="*/ 139 w 160"/>
              <a:gd name="T59" fmla="*/ 120 h 160"/>
              <a:gd name="T60" fmla="*/ 139 w 160"/>
              <a:gd name="T61" fmla="*/ 139 h 160"/>
              <a:gd name="T62" fmla="*/ 155 w 160"/>
              <a:gd name="T63" fmla="*/ 99 h 160"/>
              <a:gd name="T64" fmla="*/ 13 w 160"/>
              <a:gd name="T65" fmla="*/ 61 h 160"/>
              <a:gd name="T66" fmla="*/ 27 w 160"/>
              <a:gd name="T67" fmla="*/ 61 h 160"/>
              <a:gd name="T68" fmla="*/ 13 w 160"/>
              <a:gd name="T69" fmla="*/ 61 h 160"/>
              <a:gd name="T70" fmla="*/ 24 w 160"/>
              <a:gd name="T71" fmla="*/ 69 h 160"/>
              <a:gd name="T72" fmla="*/ 16 w 160"/>
              <a:gd name="T73" fmla="*/ 75 h 160"/>
              <a:gd name="T74" fmla="*/ 16 w 160"/>
              <a:gd name="T75" fmla="*/ 80 h 160"/>
              <a:gd name="T76" fmla="*/ 24 w 160"/>
              <a:gd name="T77" fmla="*/ 85 h 160"/>
              <a:gd name="T78" fmla="*/ 32 w 160"/>
              <a:gd name="T79" fmla="*/ 61 h 160"/>
              <a:gd name="T80" fmla="*/ 45 w 160"/>
              <a:gd name="T81" fmla="*/ 61 h 160"/>
              <a:gd name="T82" fmla="*/ 32 w 160"/>
              <a:gd name="T83" fmla="*/ 61 h 160"/>
              <a:gd name="T84" fmla="*/ 43 w 160"/>
              <a:gd name="T85" fmla="*/ 69 h 160"/>
              <a:gd name="T86" fmla="*/ 35 w 160"/>
              <a:gd name="T87" fmla="*/ 75 h 160"/>
              <a:gd name="T88" fmla="*/ 35 w 160"/>
              <a:gd name="T89" fmla="*/ 80 h 160"/>
              <a:gd name="T90" fmla="*/ 43 w 160"/>
              <a:gd name="T91" fmla="*/ 85 h 160"/>
              <a:gd name="T92" fmla="*/ 51 w 160"/>
              <a:gd name="T93" fmla="*/ 61 h 160"/>
              <a:gd name="T94" fmla="*/ 64 w 160"/>
              <a:gd name="T95" fmla="*/ 61 h 160"/>
              <a:gd name="T96" fmla="*/ 51 w 160"/>
              <a:gd name="T97" fmla="*/ 61 h 160"/>
              <a:gd name="T98" fmla="*/ 61 w 160"/>
              <a:gd name="T99" fmla="*/ 69 h 160"/>
              <a:gd name="T100" fmla="*/ 53 w 160"/>
              <a:gd name="T101" fmla="*/ 75 h 160"/>
              <a:gd name="T102" fmla="*/ 53 w 160"/>
              <a:gd name="T103" fmla="*/ 80 h 160"/>
              <a:gd name="T104" fmla="*/ 61 w 160"/>
              <a:gd name="T105" fmla="*/ 85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60" h="160">
                <a:moveTo>
                  <a:pt x="133" y="85"/>
                </a:moveTo>
                <a:cubicBezTo>
                  <a:pt x="141" y="85"/>
                  <a:pt x="147" y="79"/>
                  <a:pt x="147" y="72"/>
                </a:cubicBezTo>
                <a:cubicBezTo>
                  <a:pt x="147" y="65"/>
                  <a:pt x="141" y="59"/>
                  <a:pt x="133" y="59"/>
                </a:cubicBezTo>
                <a:cubicBezTo>
                  <a:pt x="126" y="59"/>
                  <a:pt x="120" y="65"/>
                  <a:pt x="120" y="72"/>
                </a:cubicBezTo>
                <a:cubicBezTo>
                  <a:pt x="120" y="79"/>
                  <a:pt x="126" y="85"/>
                  <a:pt x="133" y="85"/>
                </a:cubicBezTo>
                <a:close/>
                <a:moveTo>
                  <a:pt x="133" y="64"/>
                </a:moveTo>
                <a:cubicBezTo>
                  <a:pt x="138" y="64"/>
                  <a:pt x="141" y="68"/>
                  <a:pt x="141" y="72"/>
                </a:cubicBezTo>
                <a:cubicBezTo>
                  <a:pt x="141" y="76"/>
                  <a:pt x="138" y="80"/>
                  <a:pt x="133" y="80"/>
                </a:cubicBezTo>
                <a:cubicBezTo>
                  <a:pt x="129" y="80"/>
                  <a:pt x="125" y="76"/>
                  <a:pt x="125" y="72"/>
                </a:cubicBezTo>
                <a:cubicBezTo>
                  <a:pt x="125" y="68"/>
                  <a:pt x="129" y="64"/>
                  <a:pt x="133" y="64"/>
                </a:cubicBezTo>
                <a:close/>
                <a:moveTo>
                  <a:pt x="45" y="21"/>
                </a:moveTo>
                <a:cubicBezTo>
                  <a:pt x="45" y="20"/>
                  <a:pt x="47" y="19"/>
                  <a:pt x="48" y="19"/>
                </a:cubicBezTo>
                <a:cubicBezTo>
                  <a:pt x="96" y="19"/>
                  <a:pt x="96" y="19"/>
                  <a:pt x="96" y="19"/>
                </a:cubicBezTo>
                <a:cubicBezTo>
                  <a:pt x="97" y="19"/>
                  <a:pt x="99" y="20"/>
                  <a:pt x="99" y="21"/>
                </a:cubicBezTo>
                <a:cubicBezTo>
                  <a:pt x="99" y="23"/>
                  <a:pt x="97" y="24"/>
                  <a:pt x="96" y="24"/>
                </a:cubicBezTo>
                <a:cubicBezTo>
                  <a:pt x="48" y="24"/>
                  <a:pt x="48" y="24"/>
                  <a:pt x="48" y="24"/>
                </a:cubicBezTo>
                <a:cubicBezTo>
                  <a:pt x="47" y="24"/>
                  <a:pt x="45" y="23"/>
                  <a:pt x="45" y="21"/>
                </a:cubicBezTo>
                <a:close/>
                <a:moveTo>
                  <a:pt x="115" y="35"/>
                </a:moveTo>
                <a:cubicBezTo>
                  <a:pt x="115" y="36"/>
                  <a:pt x="113" y="37"/>
                  <a:pt x="112" y="37"/>
                </a:cubicBezTo>
                <a:cubicBezTo>
                  <a:pt x="48" y="37"/>
                  <a:pt x="48" y="37"/>
                  <a:pt x="48" y="37"/>
                </a:cubicBezTo>
                <a:cubicBezTo>
                  <a:pt x="47" y="37"/>
                  <a:pt x="45" y="36"/>
                  <a:pt x="45" y="35"/>
                </a:cubicBezTo>
                <a:cubicBezTo>
                  <a:pt x="45" y="33"/>
                  <a:pt x="47" y="32"/>
                  <a:pt x="48" y="32"/>
                </a:cubicBezTo>
                <a:cubicBezTo>
                  <a:pt x="112" y="32"/>
                  <a:pt x="112" y="32"/>
                  <a:pt x="112" y="32"/>
                </a:cubicBezTo>
                <a:cubicBezTo>
                  <a:pt x="113" y="32"/>
                  <a:pt x="115" y="33"/>
                  <a:pt x="115" y="35"/>
                </a:cubicBezTo>
                <a:close/>
                <a:moveTo>
                  <a:pt x="115" y="117"/>
                </a:moveTo>
                <a:cubicBezTo>
                  <a:pt x="115" y="119"/>
                  <a:pt x="113" y="120"/>
                  <a:pt x="112" y="120"/>
                </a:cubicBezTo>
                <a:cubicBezTo>
                  <a:pt x="48" y="120"/>
                  <a:pt x="48" y="120"/>
                  <a:pt x="48" y="120"/>
                </a:cubicBezTo>
                <a:cubicBezTo>
                  <a:pt x="47" y="120"/>
                  <a:pt x="45" y="119"/>
                  <a:pt x="45" y="117"/>
                </a:cubicBezTo>
                <a:cubicBezTo>
                  <a:pt x="45" y="116"/>
                  <a:pt x="47" y="115"/>
                  <a:pt x="48" y="115"/>
                </a:cubicBezTo>
                <a:cubicBezTo>
                  <a:pt x="112" y="115"/>
                  <a:pt x="112" y="115"/>
                  <a:pt x="112" y="115"/>
                </a:cubicBezTo>
                <a:cubicBezTo>
                  <a:pt x="113" y="115"/>
                  <a:pt x="115" y="116"/>
                  <a:pt x="115" y="117"/>
                </a:cubicBezTo>
                <a:close/>
                <a:moveTo>
                  <a:pt x="115" y="131"/>
                </a:moveTo>
                <a:cubicBezTo>
                  <a:pt x="115" y="132"/>
                  <a:pt x="113" y="133"/>
                  <a:pt x="112" y="133"/>
                </a:cubicBezTo>
                <a:cubicBezTo>
                  <a:pt x="48" y="133"/>
                  <a:pt x="48" y="133"/>
                  <a:pt x="48" y="133"/>
                </a:cubicBezTo>
                <a:cubicBezTo>
                  <a:pt x="47" y="133"/>
                  <a:pt x="45" y="132"/>
                  <a:pt x="45" y="131"/>
                </a:cubicBezTo>
                <a:cubicBezTo>
                  <a:pt x="45" y="129"/>
                  <a:pt x="47" y="128"/>
                  <a:pt x="48" y="128"/>
                </a:cubicBezTo>
                <a:cubicBezTo>
                  <a:pt x="112" y="128"/>
                  <a:pt x="112" y="128"/>
                  <a:pt x="112" y="128"/>
                </a:cubicBezTo>
                <a:cubicBezTo>
                  <a:pt x="113" y="128"/>
                  <a:pt x="115" y="129"/>
                  <a:pt x="115" y="131"/>
                </a:cubicBezTo>
                <a:close/>
                <a:moveTo>
                  <a:pt x="136" y="45"/>
                </a:moveTo>
                <a:cubicBezTo>
                  <a:pt x="136" y="0"/>
                  <a:pt x="136" y="0"/>
                  <a:pt x="136" y="0"/>
                </a:cubicBezTo>
                <a:cubicBezTo>
                  <a:pt x="24" y="0"/>
                  <a:pt x="24" y="0"/>
                  <a:pt x="24" y="0"/>
                </a:cubicBezTo>
                <a:cubicBezTo>
                  <a:pt x="24" y="45"/>
                  <a:pt x="24" y="45"/>
                  <a:pt x="24" y="45"/>
                </a:cubicBezTo>
                <a:cubicBezTo>
                  <a:pt x="0" y="45"/>
                  <a:pt x="0" y="45"/>
                  <a:pt x="0" y="45"/>
                </a:cubicBezTo>
                <a:cubicBezTo>
                  <a:pt x="0" y="136"/>
                  <a:pt x="0" y="136"/>
                  <a:pt x="0" y="136"/>
                </a:cubicBezTo>
                <a:cubicBezTo>
                  <a:pt x="16" y="136"/>
                  <a:pt x="16" y="136"/>
                  <a:pt x="16" y="136"/>
                </a:cubicBezTo>
                <a:cubicBezTo>
                  <a:pt x="16" y="144"/>
                  <a:pt x="16" y="144"/>
                  <a:pt x="16" y="144"/>
                </a:cubicBezTo>
                <a:cubicBezTo>
                  <a:pt x="24" y="144"/>
                  <a:pt x="24" y="144"/>
                  <a:pt x="24" y="144"/>
                </a:cubicBezTo>
                <a:cubicBezTo>
                  <a:pt x="24" y="160"/>
                  <a:pt x="24" y="160"/>
                  <a:pt x="24" y="160"/>
                </a:cubicBezTo>
                <a:cubicBezTo>
                  <a:pt x="136" y="160"/>
                  <a:pt x="136" y="160"/>
                  <a:pt x="136" y="160"/>
                </a:cubicBezTo>
                <a:cubicBezTo>
                  <a:pt x="136" y="144"/>
                  <a:pt x="136" y="144"/>
                  <a:pt x="136" y="144"/>
                </a:cubicBezTo>
                <a:cubicBezTo>
                  <a:pt x="144" y="144"/>
                  <a:pt x="144" y="144"/>
                  <a:pt x="144" y="144"/>
                </a:cubicBezTo>
                <a:cubicBezTo>
                  <a:pt x="144" y="136"/>
                  <a:pt x="144" y="136"/>
                  <a:pt x="144" y="136"/>
                </a:cubicBezTo>
                <a:cubicBezTo>
                  <a:pt x="160" y="136"/>
                  <a:pt x="160" y="136"/>
                  <a:pt x="160" y="136"/>
                </a:cubicBezTo>
                <a:cubicBezTo>
                  <a:pt x="160" y="45"/>
                  <a:pt x="160" y="45"/>
                  <a:pt x="160" y="45"/>
                </a:cubicBezTo>
                <a:lnTo>
                  <a:pt x="136" y="45"/>
                </a:lnTo>
                <a:close/>
                <a:moveTo>
                  <a:pt x="29" y="5"/>
                </a:moveTo>
                <a:cubicBezTo>
                  <a:pt x="131" y="5"/>
                  <a:pt x="131" y="5"/>
                  <a:pt x="131" y="5"/>
                </a:cubicBezTo>
                <a:cubicBezTo>
                  <a:pt x="131" y="45"/>
                  <a:pt x="131" y="45"/>
                  <a:pt x="131" y="45"/>
                </a:cubicBezTo>
                <a:cubicBezTo>
                  <a:pt x="29" y="45"/>
                  <a:pt x="29" y="45"/>
                  <a:pt x="29" y="45"/>
                </a:cubicBezTo>
                <a:lnTo>
                  <a:pt x="29" y="5"/>
                </a:lnTo>
                <a:close/>
                <a:moveTo>
                  <a:pt x="24" y="51"/>
                </a:moveTo>
                <a:cubicBezTo>
                  <a:pt x="136" y="51"/>
                  <a:pt x="136" y="51"/>
                  <a:pt x="136" y="51"/>
                </a:cubicBezTo>
                <a:cubicBezTo>
                  <a:pt x="155" y="51"/>
                  <a:pt x="155" y="51"/>
                  <a:pt x="155" y="51"/>
                </a:cubicBezTo>
                <a:cubicBezTo>
                  <a:pt x="155" y="93"/>
                  <a:pt x="155" y="93"/>
                  <a:pt x="155" y="93"/>
                </a:cubicBezTo>
                <a:cubicBezTo>
                  <a:pt x="5" y="93"/>
                  <a:pt x="5" y="93"/>
                  <a:pt x="5" y="93"/>
                </a:cubicBezTo>
                <a:cubicBezTo>
                  <a:pt x="5" y="51"/>
                  <a:pt x="5" y="51"/>
                  <a:pt x="5" y="51"/>
                </a:cubicBezTo>
                <a:lnTo>
                  <a:pt x="24" y="51"/>
                </a:lnTo>
                <a:close/>
                <a:moveTo>
                  <a:pt x="21" y="139"/>
                </a:moveTo>
                <a:cubicBezTo>
                  <a:pt x="21" y="133"/>
                  <a:pt x="21" y="133"/>
                  <a:pt x="21" y="133"/>
                </a:cubicBezTo>
                <a:cubicBezTo>
                  <a:pt x="21" y="131"/>
                  <a:pt x="21" y="131"/>
                  <a:pt x="21" y="131"/>
                </a:cubicBezTo>
                <a:cubicBezTo>
                  <a:pt x="21" y="120"/>
                  <a:pt x="21" y="120"/>
                  <a:pt x="21" y="120"/>
                </a:cubicBezTo>
                <a:cubicBezTo>
                  <a:pt x="21" y="119"/>
                  <a:pt x="20" y="117"/>
                  <a:pt x="19" y="117"/>
                </a:cubicBezTo>
                <a:cubicBezTo>
                  <a:pt x="17" y="117"/>
                  <a:pt x="16" y="119"/>
                  <a:pt x="16" y="120"/>
                </a:cubicBezTo>
                <a:cubicBezTo>
                  <a:pt x="16" y="131"/>
                  <a:pt x="16" y="131"/>
                  <a:pt x="16" y="131"/>
                </a:cubicBezTo>
                <a:cubicBezTo>
                  <a:pt x="5" y="131"/>
                  <a:pt x="5" y="131"/>
                  <a:pt x="5" y="131"/>
                </a:cubicBezTo>
                <a:cubicBezTo>
                  <a:pt x="5" y="99"/>
                  <a:pt x="5" y="99"/>
                  <a:pt x="5" y="99"/>
                </a:cubicBezTo>
                <a:cubicBezTo>
                  <a:pt x="24" y="99"/>
                  <a:pt x="24" y="99"/>
                  <a:pt x="24" y="99"/>
                </a:cubicBezTo>
                <a:cubicBezTo>
                  <a:pt x="24" y="139"/>
                  <a:pt x="24" y="139"/>
                  <a:pt x="24" y="139"/>
                </a:cubicBezTo>
                <a:lnTo>
                  <a:pt x="21" y="139"/>
                </a:lnTo>
                <a:close/>
                <a:moveTo>
                  <a:pt x="131" y="155"/>
                </a:moveTo>
                <a:cubicBezTo>
                  <a:pt x="29" y="155"/>
                  <a:pt x="29" y="155"/>
                  <a:pt x="29" y="155"/>
                </a:cubicBezTo>
                <a:cubicBezTo>
                  <a:pt x="29" y="144"/>
                  <a:pt x="29" y="144"/>
                  <a:pt x="29" y="144"/>
                </a:cubicBezTo>
                <a:cubicBezTo>
                  <a:pt x="29" y="99"/>
                  <a:pt x="29" y="99"/>
                  <a:pt x="29" y="99"/>
                </a:cubicBezTo>
                <a:cubicBezTo>
                  <a:pt x="131" y="99"/>
                  <a:pt x="131" y="99"/>
                  <a:pt x="131" y="99"/>
                </a:cubicBezTo>
                <a:cubicBezTo>
                  <a:pt x="131" y="144"/>
                  <a:pt x="131" y="144"/>
                  <a:pt x="131" y="144"/>
                </a:cubicBezTo>
                <a:lnTo>
                  <a:pt x="131" y="155"/>
                </a:lnTo>
                <a:close/>
                <a:moveTo>
                  <a:pt x="144" y="131"/>
                </a:moveTo>
                <a:cubicBezTo>
                  <a:pt x="144" y="120"/>
                  <a:pt x="144" y="120"/>
                  <a:pt x="144" y="120"/>
                </a:cubicBezTo>
                <a:cubicBezTo>
                  <a:pt x="144" y="119"/>
                  <a:pt x="143" y="117"/>
                  <a:pt x="141" y="117"/>
                </a:cubicBezTo>
                <a:cubicBezTo>
                  <a:pt x="140" y="117"/>
                  <a:pt x="139" y="119"/>
                  <a:pt x="139" y="120"/>
                </a:cubicBezTo>
                <a:cubicBezTo>
                  <a:pt x="139" y="131"/>
                  <a:pt x="139" y="131"/>
                  <a:pt x="139" y="131"/>
                </a:cubicBezTo>
                <a:cubicBezTo>
                  <a:pt x="139" y="133"/>
                  <a:pt x="139" y="133"/>
                  <a:pt x="139" y="133"/>
                </a:cubicBezTo>
                <a:cubicBezTo>
                  <a:pt x="139" y="139"/>
                  <a:pt x="139" y="139"/>
                  <a:pt x="139" y="139"/>
                </a:cubicBezTo>
                <a:cubicBezTo>
                  <a:pt x="136" y="139"/>
                  <a:pt x="136" y="139"/>
                  <a:pt x="136" y="139"/>
                </a:cubicBezTo>
                <a:cubicBezTo>
                  <a:pt x="136" y="99"/>
                  <a:pt x="136" y="99"/>
                  <a:pt x="136" y="99"/>
                </a:cubicBezTo>
                <a:cubicBezTo>
                  <a:pt x="155" y="99"/>
                  <a:pt x="155" y="99"/>
                  <a:pt x="155" y="99"/>
                </a:cubicBezTo>
                <a:cubicBezTo>
                  <a:pt x="155" y="131"/>
                  <a:pt x="155" y="131"/>
                  <a:pt x="155" y="131"/>
                </a:cubicBezTo>
                <a:lnTo>
                  <a:pt x="144" y="131"/>
                </a:lnTo>
                <a:close/>
                <a:moveTo>
                  <a:pt x="13" y="61"/>
                </a:moveTo>
                <a:cubicBezTo>
                  <a:pt x="13" y="60"/>
                  <a:pt x="15" y="59"/>
                  <a:pt x="16" y="59"/>
                </a:cubicBezTo>
                <a:cubicBezTo>
                  <a:pt x="24" y="59"/>
                  <a:pt x="24" y="59"/>
                  <a:pt x="24" y="59"/>
                </a:cubicBezTo>
                <a:cubicBezTo>
                  <a:pt x="25" y="59"/>
                  <a:pt x="27" y="60"/>
                  <a:pt x="27" y="61"/>
                </a:cubicBezTo>
                <a:cubicBezTo>
                  <a:pt x="27" y="63"/>
                  <a:pt x="25" y="64"/>
                  <a:pt x="24" y="64"/>
                </a:cubicBezTo>
                <a:cubicBezTo>
                  <a:pt x="16" y="64"/>
                  <a:pt x="16" y="64"/>
                  <a:pt x="16" y="64"/>
                </a:cubicBezTo>
                <a:cubicBezTo>
                  <a:pt x="15" y="64"/>
                  <a:pt x="13" y="63"/>
                  <a:pt x="13" y="61"/>
                </a:cubicBezTo>
                <a:close/>
                <a:moveTo>
                  <a:pt x="13" y="72"/>
                </a:moveTo>
                <a:cubicBezTo>
                  <a:pt x="13" y="71"/>
                  <a:pt x="15" y="69"/>
                  <a:pt x="16" y="69"/>
                </a:cubicBezTo>
                <a:cubicBezTo>
                  <a:pt x="24" y="69"/>
                  <a:pt x="24" y="69"/>
                  <a:pt x="24" y="69"/>
                </a:cubicBezTo>
                <a:cubicBezTo>
                  <a:pt x="25" y="69"/>
                  <a:pt x="27" y="71"/>
                  <a:pt x="27" y="72"/>
                </a:cubicBezTo>
                <a:cubicBezTo>
                  <a:pt x="27" y="73"/>
                  <a:pt x="25" y="75"/>
                  <a:pt x="24" y="75"/>
                </a:cubicBezTo>
                <a:cubicBezTo>
                  <a:pt x="16" y="75"/>
                  <a:pt x="16" y="75"/>
                  <a:pt x="16" y="75"/>
                </a:cubicBezTo>
                <a:cubicBezTo>
                  <a:pt x="15" y="75"/>
                  <a:pt x="13" y="73"/>
                  <a:pt x="13" y="72"/>
                </a:cubicBezTo>
                <a:close/>
                <a:moveTo>
                  <a:pt x="13" y="83"/>
                </a:moveTo>
                <a:cubicBezTo>
                  <a:pt x="13" y="81"/>
                  <a:pt x="15" y="80"/>
                  <a:pt x="16" y="80"/>
                </a:cubicBezTo>
                <a:cubicBezTo>
                  <a:pt x="24" y="80"/>
                  <a:pt x="24" y="80"/>
                  <a:pt x="24" y="80"/>
                </a:cubicBezTo>
                <a:cubicBezTo>
                  <a:pt x="25" y="80"/>
                  <a:pt x="27" y="81"/>
                  <a:pt x="27" y="83"/>
                </a:cubicBezTo>
                <a:cubicBezTo>
                  <a:pt x="27" y="84"/>
                  <a:pt x="25" y="85"/>
                  <a:pt x="24" y="85"/>
                </a:cubicBezTo>
                <a:cubicBezTo>
                  <a:pt x="16" y="85"/>
                  <a:pt x="16" y="85"/>
                  <a:pt x="16" y="85"/>
                </a:cubicBezTo>
                <a:cubicBezTo>
                  <a:pt x="15" y="85"/>
                  <a:pt x="13" y="84"/>
                  <a:pt x="13" y="83"/>
                </a:cubicBezTo>
                <a:close/>
                <a:moveTo>
                  <a:pt x="32" y="61"/>
                </a:moveTo>
                <a:cubicBezTo>
                  <a:pt x="32" y="60"/>
                  <a:pt x="33" y="59"/>
                  <a:pt x="35" y="59"/>
                </a:cubicBezTo>
                <a:cubicBezTo>
                  <a:pt x="43" y="59"/>
                  <a:pt x="43" y="59"/>
                  <a:pt x="43" y="59"/>
                </a:cubicBezTo>
                <a:cubicBezTo>
                  <a:pt x="44" y="59"/>
                  <a:pt x="45" y="60"/>
                  <a:pt x="45" y="61"/>
                </a:cubicBezTo>
                <a:cubicBezTo>
                  <a:pt x="45" y="63"/>
                  <a:pt x="44" y="64"/>
                  <a:pt x="43" y="64"/>
                </a:cubicBezTo>
                <a:cubicBezTo>
                  <a:pt x="35" y="64"/>
                  <a:pt x="35" y="64"/>
                  <a:pt x="35" y="64"/>
                </a:cubicBezTo>
                <a:cubicBezTo>
                  <a:pt x="33" y="64"/>
                  <a:pt x="32" y="63"/>
                  <a:pt x="32" y="61"/>
                </a:cubicBezTo>
                <a:close/>
                <a:moveTo>
                  <a:pt x="32" y="72"/>
                </a:moveTo>
                <a:cubicBezTo>
                  <a:pt x="32" y="71"/>
                  <a:pt x="33" y="69"/>
                  <a:pt x="35" y="69"/>
                </a:cubicBezTo>
                <a:cubicBezTo>
                  <a:pt x="43" y="69"/>
                  <a:pt x="43" y="69"/>
                  <a:pt x="43" y="69"/>
                </a:cubicBezTo>
                <a:cubicBezTo>
                  <a:pt x="44" y="69"/>
                  <a:pt x="45" y="71"/>
                  <a:pt x="45" y="72"/>
                </a:cubicBezTo>
                <a:cubicBezTo>
                  <a:pt x="45" y="73"/>
                  <a:pt x="44" y="75"/>
                  <a:pt x="43" y="75"/>
                </a:cubicBezTo>
                <a:cubicBezTo>
                  <a:pt x="35" y="75"/>
                  <a:pt x="35" y="75"/>
                  <a:pt x="35" y="75"/>
                </a:cubicBezTo>
                <a:cubicBezTo>
                  <a:pt x="33" y="75"/>
                  <a:pt x="32" y="73"/>
                  <a:pt x="32" y="72"/>
                </a:cubicBezTo>
                <a:close/>
                <a:moveTo>
                  <a:pt x="32" y="83"/>
                </a:moveTo>
                <a:cubicBezTo>
                  <a:pt x="32" y="81"/>
                  <a:pt x="33" y="80"/>
                  <a:pt x="35" y="80"/>
                </a:cubicBezTo>
                <a:cubicBezTo>
                  <a:pt x="43" y="80"/>
                  <a:pt x="43" y="80"/>
                  <a:pt x="43" y="80"/>
                </a:cubicBezTo>
                <a:cubicBezTo>
                  <a:pt x="44" y="80"/>
                  <a:pt x="45" y="81"/>
                  <a:pt x="45" y="83"/>
                </a:cubicBezTo>
                <a:cubicBezTo>
                  <a:pt x="45" y="84"/>
                  <a:pt x="44" y="85"/>
                  <a:pt x="43" y="85"/>
                </a:cubicBezTo>
                <a:cubicBezTo>
                  <a:pt x="35" y="85"/>
                  <a:pt x="35" y="85"/>
                  <a:pt x="35" y="85"/>
                </a:cubicBezTo>
                <a:cubicBezTo>
                  <a:pt x="33" y="85"/>
                  <a:pt x="32" y="84"/>
                  <a:pt x="32" y="83"/>
                </a:cubicBezTo>
                <a:close/>
                <a:moveTo>
                  <a:pt x="51" y="61"/>
                </a:moveTo>
                <a:cubicBezTo>
                  <a:pt x="51" y="60"/>
                  <a:pt x="52" y="59"/>
                  <a:pt x="53" y="59"/>
                </a:cubicBezTo>
                <a:cubicBezTo>
                  <a:pt x="61" y="59"/>
                  <a:pt x="61" y="59"/>
                  <a:pt x="61" y="59"/>
                </a:cubicBezTo>
                <a:cubicBezTo>
                  <a:pt x="63" y="59"/>
                  <a:pt x="64" y="60"/>
                  <a:pt x="64" y="61"/>
                </a:cubicBezTo>
                <a:cubicBezTo>
                  <a:pt x="64" y="63"/>
                  <a:pt x="63" y="64"/>
                  <a:pt x="61" y="64"/>
                </a:cubicBezTo>
                <a:cubicBezTo>
                  <a:pt x="53" y="64"/>
                  <a:pt x="53" y="64"/>
                  <a:pt x="53" y="64"/>
                </a:cubicBezTo>
                <a:cubicBezTo>
                  <a:pt x="52" y="64"/>
                  <a:pt x="51" y="63"/>
                  <a:pt x="51" y="61"/>
                </a:cubicBezTo>
                <a:close/>
                <a:moveTo>
                  <a:pt x="51" y="72"/>
                </a:moveTo>
                <a:cubicBezTo>
                  <a:pt x="51" y="71"/>
                  <a:pt x="52" y="69"/>
                  <a:pt x="53" y="69"/>
                </a:cubicBezTo>
                <a:cubicBezTo>
                  <a:pt x="61" y="69"/>
                  <a:pt x="61" y="69"/>
                  <a:pt x="61" y="69"/>
                </a:cubicBezTo>
                <a:cubicBezTo>
                  <a:pt x="63" y="69"/>
                  <a:pt x="64" y="71"/>
                  <a:pt x="64" y="72"/>
                </a:cubicBezTo>
                <a:cubicBezTo>
                  <a:pt x="64" y="73"/>
                  <a:pt x="63" y="75"/>
                  <a:pt x="61" y="75"/>
                </a:cubicBezTo>
                <a:cubicBezTo>
                  <a:pt x="53" y="75"/>
                  <a:pt x="53" y="75"/>
                  <a:pt x="53" y="75"/>
                </a:cubicBezTo>
                <a:cubicBezTo>
                  <a:pt x="52" y="75"/>
                  <a:pt x="51" y="73"/>
                  <a:pt x="51" y="72"/>
                </a:cubicBezTo>
                <a:close/>
                <a:moveTo>
                  <a:pt x="51" y="83"/>
                </a:moveTo>
                <a:cubicBezTo>
                  <a:pt x="51" y="81"/>
                  <a:pt x="52" y="80"/>
                  <a:pt x="53" y="80"/>
                </a:cubicBezTo>
                <a:cubicBezTo>
                  <a:pt x="61" y="80"/>
                  <a:pt x="61" y="80"/>
                  <a:pt x="61" y="80"/>
                </a:cubicBezTo>
                <a:cubicBezTo>
                  <a:pt x="63" y="80"/>
                  <a:pt x="64" y="81"/>
                  <a:pt x="64" y="83"/>
                </a:cubicBezTo>
                <a:cubicBezTo>
                  <a:pt x="64" y="84"/>
                  <a:pt x="63" y="85"/>
                  <a:pt x="61" y="85"/>
                </a:cubicBezTo>
                <a:cubicBezTo>
                  <a:pt x="53" y="85"/>
                  <a:pt x="53" y="85"/>
                  <a:pt x="53" y="85"/>
                </a:cubicBezTo>
                <a:cubicBezTo>
                  <a:pt x="52" y="85"/>
                  <a:pt x="51" y="84"/>
                  <a:pt x="51" y="8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81" name="Freeform 2069"/>
          <p:cNvSpPr>
            <a:spLocks noEditPoints="1"/>
          </p:cNvSpPr>
          <p:nvPr/>
        </p:nvSpPr>
        <p:spPr bwMode="auto">
          <a:xfrm>
            <a:off x="1577975" y="984250"/>
            <a:ext cx="438150" cy="550863"/>
          </a:xfrm>
          <a:custGeom>
            <a:avLst/>
            <a:gdLst>
              <a:gd name="T0" fmla="*/ 104 w 128"/>
              <a:gd name="T1" fmla="*/ 72 h 160"/>
              <a:gd name="T2" fmla="*/ 35 w 128"/>
              <a:gd name="T3" fmla="*/ 69 h 160"/>
              <a:gd name="T4" fmla="*/ 104 w 128"/>
              <a:gd name="T5" fmla="*/ 67 h 160"/>
              <a:gd name="T6" fmla="*/ 37 w 128"/>
              <a:gd name="T7" fmla="*/ 51 h 160"/>
              <a:gd name="T8" fmla="*/ 67 w 128"/>
              <a:gd name="T9" fmla="*/ 48 h 160"/>
              <a:gd name="T10" fmla="*/ 37 w 128"/>
              <a:gd name="T11" fmla="*/ 45 h 160"/>
              <a:gd name="T12" fmla="*/ 37 w 128"/>
              <a:gd name="T13" fmla="*/ 51 h 160"/>
              <a:gd name="T14" fmla="*/ 37 w 128"/>
              <a:gd name="T15" fmla="*/ 88 h 160"/>
              <a:gd name="T16" fmla="*/ 37 w 128"/>
              <a:gd name="T17" fmla="*/ 93 h 160"/>
              <a:gd name="T18" fmla="*/ 107 w 128"/>
              <a:gd name="T19" fmla="*/ 91 h 160"/>
              <a:gd name="T20" fmla="*/ 104 w 128"/>
              <a:gd name="T21" fmla="*/ 109 h 160"/>
              <a:gd name="T22" fmla="*/ 35 w 128"/>
              <a:gd name="T23" fmla="*/ 112 h 160"/>
              <a:gd name="T24" fmla="*/ 104 w 128"/>
              <a:gd name="T25" fmla="*/ 115 h 160"/>
              <a:gd name="T26" fmla="*/ 104 w 128"/>
              <a:gd name="T27" fmla="*/ 109 h 160"/>
              <a:gd name="T28" fmla="*/ 37 w 128"/>
              <a:gd name="T29" fmla="*/ 131 h 160"/>
              <a:gd name="T30" fmla="*/ 37 w 128"/>
              <a:gd name="T31" fmla="*/ 136 h 160"/>
              <a:gd name="T32" fmla="*/ 107 w 128"/>
              <a:gd name="T33" fmla="*/ 133 h 160"/>
              <a:gd name="T34" fmla="*/ 128 w 128"/>
              <a:gd name="T35" fmla="*/ 52 h 160"/>
              <a:gd name="T36" fmla="*/ 13 w 128"/>
              <a:gd name="T37" fmla="*/ 160 h 160"/>
              <a:gd name="T38" fmla="*/ 0 w 128"/>
              <a:gd name="T39" fmla="*/ 147 h 160"/>
              <a:gd name="T40" fmla="*/ 115 w 128"/>
              <a:gd name="T41" fmla="*/ 0 h 160"/>
              <a:gd name="T42" fmla="*/ 128 w 128"/>
              <a:gd name="T43" fmla="*/ 52 h 160"/>
              <a:gd name="T44" fmla="*/ 119 w 128"/>
              <a:gd name="T45" fmla="*/ 51 h 160"/>
              <a:gd name="T46" fmla="*/ 91 w 128"/>
              <a:gd name="T47" fmla="*/ 22 h 160"/>
              <a:gd name="T48" fmla="*/ 13 w 128"/>
              <a:gd name="T49" fmla="*/ 141 h 160"/>
              <a:gd name="T50" fmla="*/ 89 w 128"/>
              <a:gd name="T51" fmla="*/ 13 h 160"/>
              <a:gd name="T52" fmla="*/ 109 w 128"/>
              <a:gd name="T53" fmla="*/ 5 h 160"/>
              <a:gd name="T54" fmla="*/ 5 w 128"/>
              <a:gd name="T55" fmla="*/ 141 h 160"/>
              <a:gd name="T56" fmla="*/ 123 w 128"/>
              <a:gd name="T57" fmla="*/ 155 h 160"/>
              <a:gd name="T58" fmla="*/ 85 w 128"/>
              <a:gd name="T59" fmla="*/ 56 h 160"/>
              <a:gd name="T60" fmla="*/ 19 w 128"/>
              <a:gd name="T61" fmla="*/ 19 h 160"/>
              <a:gd name="T62" fmla="*/ 19 w 128"/>
              <a:gd name="T63" fmla="*/ 155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28" h="160">
                <a:moveTo>
                  <a:pt x="107" y="69"/>
                </a:moveTo>
                <a:cubicBezTo>
                  <a:pt x="107" y="71"/>
                  <a:pt x="105" y="72"/>
                  <a:pt x="104" y="72"/>
                </a:cubicBezTo>
                <a:cubicBezTo>
                  <a:pt x="37" y="72"/>
                  <a:pt x="37" y="72"/>
                  <a:pt x="37" y="72"/>
                </a:cubicBezTo>
                <a:cubicBezTo>
                  <a:pt x="36" y="72"/>
                  <a:pt x="35" y="71"/>
                  <a:pt x="35" y="69"/>
                </a:cubicBezTo>
                <a:cubicBezTo>
                  <a:pt x="35" y="68"/>
                  <a:pt x="36" y="67"/>
                  <a:pt x="37" y="67"/>
                </a:cubicBezTo>
                <a:cubicBezTo>
                  <a:pt x="104" y="67"/>
                  <a:pt x="104" y="67"/>
                  <a:pt x="104" y="67"/>
                </a:cubicBezTo>
                <a:cubicBezTo>
                  <a:pt x="105" y="67"/>
                  <a:pt x="107" y="68"/>
                  <a:pt x="107" y="69"/>
                </a:cubicBezTo>
                <a:close/>
                <a:moveTo>
                  <a:pt x="37" y="51"/>
                </a:moveTo>
                <a:cubicBezTo>
                  <a:pt x="64" y="51"/>
                  <a:pt x="64" y="51"/>
                  <a:pt x="64" y="51"/>
                </a:cubicBezTo>
                <a:cubicBezTo>
                  <a:pt x="65" y="51"/>
                  <a:pt x="67" y="49"/>
                  <a:pt x="67" y="48"/>
                </a:cubicBezTo>
                <a:cubicBezTo>
                  <a:pt x="67" y="47"/>
                  <a:pt x="65" y="45"/>
                  <a:pt x="64" y="45"/>
                </a:cubicBezTo>
                <a:cubicBezTo>
                  <a:pt x="37" y="45"/>
                  <a:pt x="37" y="45"/>
                  <a:pt x="37" y="45"/>
                </a:cubicBezTo>
                <a:cubicBezTo>
                  <a:pt x="36" y="45"/>
                  <a:pt x="35" y="47"/>
                  <a:pt x="35" y="48"/>
                </a:cubicBezTo>
                <a:cubicBezTo>
                  <a:pt x="35" y="49"/>
                  <a:pt x="36" y="51"/>
                  <a:pt x="37" y="51"/>
                </a:cubicBezTo>
                <a:close/>
                <a:moveTo>
                  <a:pt x="104" y="88"/>
                </a:moveTo>
                <a:cubicBezTo>
                  <a:pt x="37" y="88"/>
                  <a:pt x="37" y="88"/>
                  <a:pt x="37" y="88"/>
                </a:cubicBezTo>
                <a:cubicBezTo>
                  <a:pt x="36" y="88"/>
                  <a:pt x="35" y="89"/>
                  <a:pt x="35" y="91"/>
                </a:cubicBezTo>
                <a:cubicBezTo>
                  <a:pt x="35" y="92"/>
                  <a:pt x="36" y="93"/>
                  <a:pt x="37" y="93"/>
                </a:cubicBezTo>
                <a:cubicBezTo>
                  <a:pt x="104" y="93"/>
                  <a:pt x="104" y="93"/>
                  <a:pt x="104" y="93"/>
                </a:cubicBezTo>
                <a:cubicBezTo>
                  <a:pt x="105" y="93"/>
                  <a:pt x="107" y="92"/>
                  <a:pt x="107" y="91"/>
                </a:cubicBezTo>
                <a:cubicBezTo>
                  <a:pt x="107" y="89"/>
                  <a:pt x="105" y="88"/>
                  <a:pt x="104" y="88"/>
                </a:cubicBezTo>
                <a:close/>
                <a:moveTo>
                  <a:pt x="104" y="109"/>
                </a:moveTo>
                <a:cubicBezTo>
                  <a:pt x="37" y="109"/>
                  <a:pt x="37" y="109"/>
                  <a:pt x="37" y="109"/>
                </a:cubicBezTo>
                <a:cubicBezTo>
                  <a:pt x="36" y="109"/>
                  <a:pt x="35" y="111"/>
                  <a:pt x="35" y="112"/>
                </a:cubicBezTo>
                <a:cubicBezTo>
                  <a:pt x="35" y="113"/>
                  <a:pt x="36" y="115"/>
                  <a:pt x="37" y="115"/>
                </a:cubicBezTo>
                <a:cubicBezTo>
                  <a:pt x="104" y="115"/>
                  <a:pt x="104" y="115"/>
                  <a:pt x="104" y="115"/>
                </a:cubicBezTo>
                <a:cubicBezTo>
                  <a:pt x="105" y="115"/>
                  <a:pt x="107" y="113"/>
                  <a:pt x="107" y="112"/>
                </a:cubicBezTo>
                <a:cubicBezTo>
                  <a:pt x="107" y="111"/>
                  <a:pt x="105" y="109"/>
                  <a:pt x="104" y="109"/>
                </a:cubicBezTo>
                <a:close/>
                <a:moveTo>
                  <a:pt x="104" y="131"/>
                </a:moveTo>
                <a:cubicBezTo>
                  <a:pt x="37" y="131"/>
                  <a:pt x="37" y="131"/>
                  <a:pt x="37" y="131"/>
                </a:cubicBezTo>
                <a:cubicBezTo>
                  <a:pt x="36" y="131"/>
                  <a:pt x="35" y="132"/>
                  <a:pt x="35" y="133"/>
                </a:cubicBezTo>
                <a:cubicBezTo>
                  <a:pt x="35" y="135"/>
                  <a:pt x="36" y="136"/>
                  <a:pt x="37" y="136"/>
                </a:cubicBezTo>
                <a:cubicBezTo>
                  <a:pt x="104" y="136"/>
                  <a:pt x="104" y="136"/>
                  <a:pt x="104" y="136"/>
                </a:cubicBezTo>
                <a:cubicBezTo>
                  <a:pt x="105" y="136"/>
                  <a:pt x="107" y="135"/>
                  <a:pt x="107" y="133"/>
                </a:cubicBezTo>
                <a:cubicBezTo>
                  <a:pt x="107" y="132"/>
                  <a:pt x="105" y="131"/>
                  <a:pt x="104" y="131"/>
                </a:cubicBezTo>
                <a:close/>
                <a:moveTo>
                  <a:pt x="128" y="52"/>
                </a:moveTo>
                <a:cubicBezTo>
                  <a:pt x="128" y="160"/>
                  <a:pt x="128" y="160"/>
                  <a:pt x="128" y="160"/>
                </a:cubicBezTo>
                <a:cubicBezTo>
                  <a:pt x="13" y="160"/>
                  <a:pt x="13" y="160"/>
                  <a:pt x="13" y="160"/>
                </a:cubicBezTo>
                <a:cubicBezTo>
                  <a:pt x="13" y="147"/>
                  <a:pt x="13" y="147"/>
                  <a:pt x="13" y="147"/>
                </a:cubicBezTo>
                <a:cubicBezTo>
                  <a:pt x="0" y="147"/>
                  <a:pt x="0" y="147"/>
                  <a:pt x="0" y="147"/>
                </a:cubicBezTo>
                <a:cubicBezTo>
                  <a:pt x="0" y="0"/>
                  <a:pt x="0" y="0"/>
                  <a:pt x="0" y="0"/>
                </a:cubicBezTo>
                <a:cubicBezTo>
                  <a:pt x="115" y="0"/>
                  <a:pt x="115" y="0"/>
                  <a:pt x="115" y="0"/>
                </a:cubicBezTo>
                <a:cubicBezTo>
                  <a:pt x="115" y="39"/>
                  <a:pt x="115" y="39"/>
                  <a:pt x="115" y="39"/>
                </a:cubicBezTo>
                <a:lnTo>
                  <a:pt x="128" y="52"/>
                </a:lnTo>
                <a:close/>
                <a:moveTo>
                  <a:pt x="91" y="51"/>
                </a:moveTo>
                <a:cubicBezTo>
                  <a:pt x="119" y="51"/>
                  <a:pt x="119" y="51"/>
                  <a:pt x="119" y="51"/>
                </a:cubicBezTo>
                <a:cubicBezTo>
                  <a:pt x="115" y="46"/>
                  <a:pt x="115" y="46"/>
                  <a:pt x="115" y="46"/>
                </a:cubicBezTo>
                <a:cubicBezTo>
                  <a:pt x="91" y="22"/>
                  <a:pt x="91" y="22"/>
                  <a:pt x="91" y="22"/>
                </a:cubicBezTo>
                <a:lnTo>
                  <a:pt x="91" y="51"/>
                </a:lnTo>
                <a:close/>
                <a:moveTo>
                  <a:pt x="13" y="141"/>
                </a:moveTo>
                <a:cubicBezTo>
                  <a:pt x="13" y="13"/>
                  <a:pt x="13" y="13"/>
                  <a:pt x="13" y="13"/>
                </a:cubicBezTo>
                <a:cubicBezTo>
                  <a:pt x="89" y="13"/>
                  <a:pt x="89" y="13"/>
                  <a:pt x="89" y="13"/>
                </a:cubicBezTo>
                <a:cubicBezTo>
                  <a:pt x="109" y="34"/>
                  <a:pt x="109" y="34"/>
                  <a:pt x="109" y="34"/>
                </a:cubicBezTo>
                <a:cubicBezTo>
                  <a:pt x="109" y="5"/>
                  <a:pt x="109" y="5"/>
                  <a:pt x="109" y="5"/>
                </a:cubicBezTo>
                <a:cubicBezTo>
                  <a:pt x="5" y="5"/>
                  <a:pt x="5" y="5"/>
                  <a:pt x="5" y="5"/>
                </a:cubicBezTo>
                <a:cubicBezTo>
                  <a:pt x="5" y="141"/>
                  <a:pt x="5" y="141"/>
                  <a:pt x="5" y="141"/>
                </a:cubicBezTo>
                <a:lnTo>
                  <a:pt x="13" y="141"/>
                </a:lnTo>
                <a:close/>
                <a:moveTo>
                  <a:pt x="123" y="155"/>
                </a:moveTo>
                <a:cubicBezTo>
                  <a:pt x="123" y="56"/>
                  <a:pt x="123" y="56"/>
                  <a:pt x="123" y="56"/>
                </a:cubicBezTo>
                <a:cubicBezTo>
                  <a:pt x="85" y="56"/>
                  <a:pt x="85" y="56"/>
                  <a:pt x="85" y="56"/>
                </a:cubicBezTo>
                <a:cubicBezTo>
                  <a:pt x="85" y="19"/>
                  <a:pt x="85" y="19"/>
                  <a:pt x="85" y="19"/>
                </a:cubicBezTo>
                <a:cubicBezTo>
                  <a:pt x="19" y="19"/>
                  <a:pt x="19" y="19"/>
                  <a:pt x="19" y="19"/>
                </a:cubicBezTo>
                <a:cubicBezTo>
                  <a:pt x="19" y="147"/>
                  <a:pt x="19" y="147"/>
                  <a:pt x="19" y="147"/>
                </a:cubicBezTo>
                <a:cubicBezTo>
                  <a:pt x="19" y="155"/>
                  <a:pt x="19" y="155"/>
                  <a:pt x="19" y="155"/>
                </a:cubicBezTo>
                <a:lnTo>
                  <a:pt x="123" y="15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82" name="Freeform 2070"/>
          <p:cNvSpPr>
            <a:spLocks noEditPoints="1"/>
          </p:cNvSpPr>
          <p:nvPr/>
        </p:nvSpPr>
        <p:spPr bwMode="auto">
          <a:xfrm>
            <a:off x="1577975" y="1603375"/>
            <a:ext cx="438150" cy="550863"/>
          </a:xfrm>
          <a:custGeom>
            <a:avLst/>
            <a:gdLst>
              <a:gd name="T0" fmla="*/ 127 w 128"/>
              <a:gd name="T1" fmla="*/ 155 h 160"/>
              <a:gd name="T2" fmla="*/ 120 w 128"/>
              <a:gd name="T3" fmla="*/ 148 h 160"/>
              <a:gd name="T4" fmla="*/ 120 w 128"/>
              <a:gd name="T5" fmla="*/ 55 h 160"/>
              <a:gd name="T6" fmla="*/ 119 w 128"/>
              <a:gd name="T7" fmla="*/ 54 h 160"/>
              <a:gd name="T8" fmla="*/ 107 w 128"/>
              <a:gd name="T9" fmla="*/ 42 h 160"/>
              <a:gd name="T10" fmla="*/ 107 w 128"/>
              <a:gd name="T11" fmla="*/ 0 h 160"/>
              <a:gd name="T12" fmla="*/ 0 w 128"/>
              <a:gd name="T13" fmla="*/ 0 h 160"/>
              <a:gd name="T14" fmla="*/ 0 w 128"/>
              <a:gd name="T15" fmla="*/ 139 h 160"/>
              <a:gd name="T16" fmla="*/ 13 w 128"/>
              <a:gd name="T17" fmla="*/ 139 h 160"/>
              <a:gd name="T18" fmla="*/ 13 w 128"/>
              <a:gd name="T19" fmla="*/ 152 h 160"/>
              <a:gd name="T20" fmla="*/ 116 w 128"/>
              <a:gd name="T21" fmla="*/ 152 h 160"/>
              <a:gd name="T22" fmla="*/ 123 w 128"/>
              <a:gd name="T23" fmla="*/ 159 h 160"/>
              <a:gd name="T24" fmla="*/ 125 w 128"/>
              <a:gd name="T25" fmla="*/ 160 h 160"/>
              <a:gd name="T26" fmla="*/ 127 w 128"/>
              <a:gd name="T27" fmla="*/ 159 h 160"/>
              <a:gd name="T28" fmla="*/ 127 w 128"/>
              <a:gd name="T29" fmla="*/ 155 h 160"/>
              <a:gd name="T30" fmla="*/ 111 w 128"/>
              <a:gd name="T31" fmla="*/ 53 h 160"/>
              <a:gd name="T32" fmla="*/ 80 w 128"/>
              <a:gd name="T33" fmla="*/ 53 h 160"/>
              <a:gd name="T34" fmla="*/ 80 w 128"/>
              <a:gd name="T35" fmla="*/ 22 h 160"/>
              <a:gd name="T36" fmla="*/ 107 w 128"/>
              <a:gd name="T37" fmla="*/ 49 h 160"/>
              <a:gd name="T38" fmla="*/ 111 w 128"/>
              <a:gd name="T39" fmla="*/ 53 h 160"/>
              <a:gd name="T40" fmla="*/ 5 w 128"/>
              <a:gd name="T41" fmla="*/ 133 h 160"/>
              <a:gd name="T42" fmla="*/ 5 w 128"/>
              <a:gd name="T43" fmla="*/ 5 h 160"/>
              <a:gd name="T44" fmla="*/ 101 w 128"/>
              <a:gd name="T45" fmla="*/ 5 h 160"/>
              <a:gd name="T46" fmla="*/ 101 w 128"/>
              <a:gd name="T47" fmla="*/ 36 h 160"/>
              <a:gd name="T48" fmla="*/ 80 w 128"/>
              <a:gd name="T49" fmla="*/ 15 h 160"/>
              <a:gd name="T50" fmla="*/ 78 w 128"/>
              <a:gd name="T51" fmla="*/ 13 h 160"/>
              <a:gd name="T52" fmla="*/ 13 w 128"/>
              <a:gd name="T53" fmla="*/ 13 h 160"/>
              <a:gd name="T54" fmla="*/ 13 w 128"/>
              <a:gd name="T55" fmla="*/ 133 h 160"/>
              <a:gd name="T56" fmla="*/ 5 w 128"/>
              <a:gd name="T57" fmla="*/ 133 h 160"/>
              <a:gd name="T58" fmla="*/ 19 w 128"/>
              <a:gd name="T59" fmla="*/ 147 h 160"/>
              <a:gd name="T60" fmla="*/ 19 w 128"/>
              <a:gd name="T61" fmla="*/ 139 h 160"/>
              <a:gd name="T62" fmla="*/ 19 w 128"/>
              <a:gd name="T63" fmla="*/ 19 h 160"/>
              <a:gd name="T64" fmla="*/ 75 w 128"/>
              <a:gd name="T65" fmla="*/ 19 h 160"/>
              <a:gd name="T66" fmla="*/ 75 w 128"/>
              <a:gd name="T67" fmla="*/ 59 h 160"/>
              <a:gd name="T68" fmla="*/ 115 w 128"/>
              <a:gd name="T69" fmla="*/ 59 h 160"/>
              <a:gd name="T70" fmla="*/ 115 w 128"/>
              <a:gd name="T71" fmla="*/ 143 h 160"/>
              <a:gd name="T72" fmla="*/ 95 w 128"/>
              <a:gd name="T73" fmla="*/ 123 h 160"/>
              <a:gd name="T74" fmla="*/ 102 w 128"/>
              <a:gd name="T75" fmla="*/ 103 h 160"/>
              <a:gd name="T76" fmla="*/ 71 w 128"/>
              <a:gd name="T77" fmla="*/ 71 h 160"/>
              <a:gd name="T78" fmla="*/ 39 w 128"/>
              <a:gd name="T79" fmla="*/ 103 h 160"/>
              <a:gd name="T80" fmla="*/ 71 w 128"/>
              <a:gd name="T81" fmla="*/ 134 h 160"/>
              <a:gd name="T82" fmla="*/ 91 w 128"/>
              <a:gd name="T83" fmla="*/ 127 h 160"/>
              <a:gd name="T84" fmla="*/ 111 w 128"/>
              <a:gd name="T85" fmla="*/ 147 h 160"/>
              <a:gd name="T86" fmla="*/ 19 w 128"/>
              <a:gd name="T87" fmla="*/ 147 h 160"/>
              <a:gd name="T88" fmla="*/ 71 w 128"/>
              <a:gd name="T89" fmla="*/ 129 h 160"/>
              <a:gd name="T90" fmla="*/ 44 w 128"/>
              <a:gd name="T91" fmla="*/ 103 h 160"/>
              <a:gd name="T92" fmla="*/ 71 w 128"/>
              <a:gd name="T93" fmla="*/ 76 h 160"/>
              <a:gd name="T94" fmla="*/ 97 w 128"/>
              <a:gd name="T95" fmla="*/ 103 h 160"/>
              <a:gd name="T96" fmla="*/ 71 w 128"/>
              <a:gd name="T97" fmla="*/ 129 h 160"/>
              <a:gd name="T98" fmla="*/ 52 w 128"/>
              <a:gd name="T99" fmla="*/ 93 h 160"/>
              <a:gd name="T100" fmla="*/ 55 w 128"/>
              <a:gd name="T101" fmla="*/ 91 h 160"/>
              <a:gd name="T102" fmla="*/ 71 w 128"/>
              <a:gd name="T103" fmla="*/ 91 h 160"/>
              <a:gd name="T104" fmla="*/ 74 w 128"/>
              <a:gd name="T105" fmla="*/ 93 h 160"/>
              <a:gd name="T106" fmla="*/ 71 w 128"/>
              <a:gd name="T107" fmla="*/ 96 h 160"/>
              <a:gd name="T108" fmla="*/ 55 w 128"/>
              <a:gd name="T109" fmla="*/ 96 h 160"/>
              <a:gd name="T110" fmla="*/ 52 w 128"/>
              <a:gd name="T111" fmla="*/ 93 h 160"/>
              <a:gd name="T112" fmla="*/ 90 w 128"/>
              <a:gd name="T113" fmla="*/ 109 h 160"/>
              <a:gd name="T114" fmla="*/ 87 w 128"/>
              <a:gd name="T115" fmla="*/ 112 h 160"/>
              <a:gd name="T116" fmla="*/ 55 w 128"/>
              <a:gd name="T117" fmla="*/ 112 h 160"/>
              <a:gd name="T118" fmla="*/ 52 w 128"/>
              <a:gd name="T119" fmla="*/ 109 h 160"/>
              <a:gd name="T120" fmla="*/ 55 w 128"/>
              <a:gd name="T121" fmla="*/ 107 h 160"/>
              <a:gd name="T122" fmla="*/ 87 w 128"/>
              <a:gd name="T123" fmla="*/ 107 h 160"/>
              <a:gd name="T124" fmla="*/ 90 w 128"/>
              <a:gd name="T125" fmla="*/ 109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28" h="160">
                <a:moveTo>
                  <a:pt x="127" y="155"/>
                </a:moveTo>
                <a:cubicBezTo>
                  <a:pt x="120" y="148"/>
                  <a:pt x="120" y="148"/>
                  <a:pt x="120" y="148"/>
                </a:cubicBezTo>
                <a:cubicBezTo>
                  <a:pt x="120" y="55"/>
                  <a:pt x="120" y="55"/>
                  <a:pt x="120" y="55"/>
                </a:cubicBezTo>
                <a:cubicBezTo>
                  <a:pt x="119" y="54"/>
                  <a:pt x="119" y="54"/>
                  <a:pt x="119" y="54"/>
                </a:cubicBezTo>
                <a:cubicBezTo>
                  <a:pt x="107" y="42"/>
                  <a:pt x="107" y="42"/>
                  <a:pt x="107" y="42"/>
                </a:cubicBezTo>
                <a:cubicBezTo>
                  <a:pt x="107" y="0"/>
                  <a:pt x="107" y="0"/>
                  <a:pt x="107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39"/>
                  <a:pt x="0" y="139"/>
                  <a:pt x="0" y="139"/>
                </a:cubicBezTo>
                <a:cubicBezTo>
                  <a:pt x="13" y="139"/>
                  <a:pt x="13" y="139"/>
                  <a:pt x="13" y="139"/>
                </a:cubicBezTo>
                <a:cubicBezTo>
                  <a:pt x="13" y="152"/>
                  <a:pt x="13" y="152"/>
                  <a:pt x="13" y="152"/>
                </a:cubicBezTo>
                <a:cubicBezTo>
                  <a:pt x="116" y="152"/>
                  <a:pt x="116" y="152"/>
                  <a:pt x="116" y="152"/>
                </a:cubicBezTo>
                <a:cubicBezTo>
                  <a:pt x="123" y="159"/>
                  <a:pt x="123" y="159"/>
                  <a:pt x="123" y="159"/>
                </a:cubicBezTo>
                <a:cubicBezTo>
                  <a:pt x="124" y="160"/>
                  <a:pt x="125" y="160"/>
                  <a:pt x="125" y="160"/>
                </a:cubicBezTo>
                <a:cubicBezTo>
                  <a:pt x="126" y="160"/>
                  <a:pt x="127" y="160"/>
                  <a:pt x="127" y="159"/>
                </a:cubicBezTo>
                <a:cubicBezTo>
                  <a:pt x="128" y="158"/>
                  <a:pt x="128" y="156"/>
                  <a:pt x="127" y="155"/>
                </a:cubicBezTo>
                <a:close/>
                <a:moveTo>
                  <a:pt x="111" y="53"/>
                </a:moveTo>
                <a:cubicBezTo>
                  <a:pt x="80" y="53"/>
                  <a:pt x="80" y="53"/>
                  <a:pt x="80" y="53"/>
                </a:cubicBezTo>
                <a:cubicBezTo>
                  <a:pt x="80" y="22"/>
                  <a:pt x="80" y="22"/>
                  <a:pt x="80" y="22"/>
                </a:cubicBezTo>
                <a:cubicBezTo>
                  <a:pt x="107" y="49"/>
                  <a:pt x="107" y="49"/>
                  <a:pt x="107" y="49"/>
                </a:cubicBezTo>
                <a:lnTo>
                  <a:pt x="111" y="53"/>
                </a:lnTo>
                <a:close/>
                <a:moveTo>
                  <a:pt x="5" y="133"/>
                </a:moveTo>
                <a:cubicBezTo>
                  <a:pt x="5" y="5"/>
                  <a:pt x="5" y="5"/>
                  <a:pt x="5" y="5"/>
                </a:cubicBezTo>
                <a:cubicBezTo>
                  <a:pt x="101" y="5"/>
                  <a:pt x="101" y="5"/>
                  <a:pt x="101" y="5"/>
                </a:cubicBezTo>
                <a:cubicBezTo>
                  <a:pt x="101" y="36"/>
                  <a:pt x="101" y="36"/>
                  <a:pt x="101" y="36"/>
                </a:cubicBezTo>
                <a:cubicBezTo>
                  <a:pt x="80" y="15"/>
                  <a:pt x="80" y="15"/>
                  <a:pt x="80" y="15"/>
                </a:cubicBezTo>
                <a:cubicBezTo>
                  <a:pt x="78" y="13"/>
                  <a:pt x="78" y="13"/>
                  <a:pt x="78" y="13"/>
                </a:cubicBezTo>
                <a:cubicBezTo>
                  <a:pt x="13" y="13"/>
                  <a:pt x="13" y="13"/>
                  <a:pt x="13" y="13"/>
                </a:cubicBezTo>
                <a:cubicBezTo>
                  <a:pt x="13" y="133"/>
                  <a:pt x="13" y="133"/>
                  <a:pt x="13" y="133"/>
                </a:cubicBezTo>
                <a:lnTo>
                  <a:pt x="5" y="133"/>
                </a:lnTo>
                <a:close/>
                <a:moveTo>
                  <a:pt x="19" y="147"/>
                </a:moveTo>
                <a:cubicBezTo>
                  <a:pt x="19" y="139"/>
                  <a:pt x="19" y="139"/>
                  <a:pt x="19" y="139"/>
                </a:cubicBezTo>
                <a:cubicBezTo>
                  <a:pt x="19" y="19"/>
                  <a:pt x="19" y="19"/>
                  <a:pt x="19" y="19"/>
                </a:cubicBezTo>
                <a:cubicBezTo>
                  <a:pt x="75" y="19"/>
                  <a:pt x="75" y="19"/>
                  <a:pt x="75" y="19"/>
                </a:cubicBezTo>
                <a:cubicBezTo>
                  <a:pt x="75" y="59"/>
                  <a:pt x="75" y="59"/>
                  <a:pt x="75" y="59"/>
                </a:cubicBezTo>
                <a:cubicBezTo>
                  <a:pt x="115" y="59"/>
                  <a:pt x="115" y="59"/>
                  <a:pt x="115" y="59"/>
                </a:cubicBezTo>
                <a:cubicBezTo>
                  <a:pt x="115" y="143"/>
                  <a:pt x="115" y="143"/>
                  <a:pt x="115" y="143"/>
                </a:cubicBezTo>
                <a:cubicBezTo>
                  <a:pt x="95" y="123"/>
                  <a:pt x="95" y="123"/>
                  <a:pt x="95" y="123"/>
                </a:cubicBezTo>
                <a:cubicBezTo>
                  <a:pt x="99" y="117"/>
                  <a:pt x="102" y="110"/>
                  <a:pt x="102" y="103"/>
                </a:cubicBezTo>
                <a:cubicBezTo>
                  <a:pt x="102" y="85"/>
                  <a:pt x="88" y="71"/>
                  <a:pt x="71" y="71"/>
                </a:cubicBezTo>
                <a:cubicBezTo>
                  <a:pt x="53" y="71"/>
                  <a:pt x="39" y="85"/>
                  <a:pt x="39" y="103"/>
                </a:cubicBezTo>
                <a:cubicBezTo>
                  <a:pt x="39" y="120"/>
                  <a:pt x="53" y="134"/>
                  <a:pt x="71" y="134"/>
                </a:cubicBezTo>
                <a:cubicBezTo>
                  <a:pt x="78" y="134"/>
                  <a:pt x="85" y="131"/>
                  <a:pt x="91" y="127"/>
                </a:cubicBezTo>
                <a:cubicBezTo>
                  <a:pt x="111" y="147"/>
                  <a:pt x="111" y="147"/>
                  <a:pt x="111" y="147"/>
                </a:cubicBezTo>
                <a:lnTo>
                  <a:pt x="19" y="147"/>
                </a:lnTo>
                <a:close/>
                <a:moveTo>
                  <a:pt x="71" y="129"/>
                </a:moveTo>
                <a:cubicBezTo>
                  <a:pt x="56" y="129"/>
                  <a:pt x="44" y="117"/>
                  <a:pt x="44" y="103"/>
                </a:cubicBezTo>
                <a:cubicBezTo>
                  <a:pt x="44" y="88"/>
                  <a:pt x="56" y="76"/>
                  <a:pt x="71" y="76"/>
                </a:cubicBezTo>
                <a:cubicBezTo>
                  <a:pt x="85" y="76"/>
                  <a:pt x="97" y="88"/>
                  <a:pt x="97" y="103"/>
                </a:cubicBezTo>
                <a:cubicBezTo>
                  <a:pt x="97" y="117"/>
                  <a:pt x="85" y="129"/>
                  <a:pt x="71" y="129"/>
                </a:cubicBezTo>
                <a:close/>
                <a:moveTo>
                  <a:pt x="52" y="93"/>
                </a:moveTo>
                <a:cubicBezTo>
                  <a:pt x="52" y="92"/>
                  <a:pt x="54" y="91"/>
                  <a:pt x="55" y="91"/>
                </a:cubicBezTo>
                <a:cubicBezTo>
                  <a:pt x="71" y="91"/>
                  <a:pt x="71" y="91"/>
                  <a:pt x="71" y="91"/>
                </a:cubicBezTo>
                <a:cubicBezTo>
                  <a:pt x="72" y="91"/>
                  <a:pt x="74" y="92"/>
                  <a:pt x="74" y="93"/>
                </a:cubicBezTo>
                <a:cubicBezTo>
                  <a:pt x="74" y="95"/>
                  <a:pt x="72" y="96"/>
                  <a:pt x="71" y="96"/>
                </a:cubicBezTo>
                <a:cubicBezTo>
                  <a:pt x="55" y="96"/>
                  <a:pt x="55" y="96"/>
                  <a:pt x="55" y="96"/>
                </a:cubicBezTo>
                <a:cubicBezTo>
                  <a:pt x="54" y="96"/>
                  <a:pt x="52" y="95"/>
                  <a:pt x="52" y="93"/>
                </a:cubicBezTo>
                <a:close/>
                <a:moveTo>
                  <a:pt x="90" y="109"/>
                </a:moveTo>
                <a:cubicBezTo>
                  <a:pt x="90" y="111"/>
                  <a:pt x="88" y="112"/>
                  <a:pt x="87" y="112"/>
                </a:cubicBezTo>
                <a:cubicBezTo>
                  <a:pt x="55" y="112"/>
                  <a:pt x="55" y="112"/>
                  <a:pt x="55" y="112"/>
                </a:cubicBezTo>
                <a:cubicBezTo>
                  <a:pt x="54" y="112"/>
                  <a:pt x="52" y="111"/>
                  <a:pt x="52" y="109"/>
                </a:cubicBezTo>
                <a:cubicBezTo>
                  <a:pt x="52" y="108"/>
                  <a:pt x="54" y="107"/>
                  <a:pt x="55" y="107"/>
                </a:cubicBezTo>
                <a:cubicBezTo>
                  <a:pt x="87" y="107"/>
                  <a:pt x="87" y="107"/>
                  <a:pt x="87" y="107"/>
                </a:cubicBezTo>
                <a:cubicBezTo>
                  <a:pt x="88" y="107"/>
                  <a:pt x="90" y="108"/>
                  <a:pt x="90" y="10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83" name="Freeform 2071"/>
          <p:cNvSpPr>
            <a:spLocks noEditPoints="1"/>
          </p:cNvSpPr>
          <p:nvPr/>
        </p:nvSpPr>
        <p:spPr bwMode="auto">
          <a:xfrm>
            <a:off x="1577975" y="2222500"/>
            <a:ext cx="427038" cy="550863"/>
          </a:xfrm>
          <a:custGeom>
            <a:avLst/>
            <a:gdLst>
              <a:gd name="T0" fmla="*/ 99 w 125"/>
              <a:gd name="T1" fmla="*/ 61 h 160"/>
              <a:gd name="T2" fmla="*/ 96 w 125"/>
              <a:gd name="T3" fmla="*/ 64 h 160"/>
              <a:gd name="T4" fmla="*/ 29 w 125"/>
              <a:gd name="T5" fmla="*/ 64 h 160"/>
              <a:gd name="T6" fmla="*/ 27 w 125"/>
              <a:gd name="T7" fmla="*/ 61 h 160"/>
              <a:gd name="T8" fmla="*/ 29 w 125"/>
              <a:gd name="T9" fmla="*/ 59 h 160"/>
              <a:gd name="T10" fmla="*/ 96 w 125"/>
              <a:gd name="T11" fmla="*/ 59 h 160"/>
              <a:gd name="T12" fmla="*/ 99 w 125"/>
              <a:gd name="T13" fmla="*/ 61 h 160"/>
              <a:gd name="T14" fmla="*/ 29 w 125"/>
              <a:gd name="T15" fmla="*/ 43 h 160"/>
              <a:gd name="T16" fmla="*/ 56 w 125"/>
              <a:gd name="T17" fmla="*/ 43 h 160"/>
              <a:gd name="T18" fmla="*/ 59 w 125"/>
              <a:gd name="T19" fmla="*/ 40 h 160"/>
              <a:gd name="T20" fmla="*/ 56 w 125"/>
              <a:gd name="T21" fmla="*/ 37 h 160"/>
              <a:gd name="T22" fmla="*/ 29 w 125"/>
              <a:gd name="T23" fmla="*/ 37 h 160"/>
              <a:gd name="T24" fmla="*/ 27 w 125"/>
              <a:gd name="T25" fmla="*/ 40 h 160"/>
              <a:gd name="T26" fmla="*/ 29 w 125"/>
              <a:gd name="T27" fmla="*/ 43 h 160"/>
              <a:gd name="T28" fmla="*/ 96 w 125"/>
              <a:gd name="T29" fmla="*/ 80 h 160"/>
              <a:gd name="T30" fmla="*/ 29 w 125"/>
              <a:gd name="T31" fmla="*/ 80 h 160"/>
              <a:gd name="T32" fmla="*/ 27 w 125"/>
              <a:gd name="T33" fmla="*/ 83 h 160"/>
              <a:gd name="T34" fmla="*/ 29 w 125"/>
              <a:gd name="T35" fmla="*/ 85 h 160"/>
              <a:gd name="T36" fmla="*/ 96 w 125"/>
              <a:gd name="T37" fmla="*/ 85 h 160"/>
              <a:gd name="T38" fmla="*/ 99 w 125"/>
              <a:gd name="T39" fmla="*/ 83 h 160"/>
              <a:gd name="T40" fmla="*/ 96 w 125"/>
              <a:gd name="T41" fmla="*/ 80 h 160"/>
              <a:gd name="T42" fmla="*/ 96 w 125"/>
              <a:gd name="T43" fmla="*/ 101 h 160"/>
              <a:gd name="T44" fmla="*/ 29 w 125"/>
              <a:gd name="T45" fmla="*/ 101 h 160"/>
              <a:gd name="T46" fmla="*/ 27 w 125"/>
              <a:gd name="T47" fmla="*/ 104 h 160"/>
              <a:gd name="T48" fmla="*/ 29 w 125"/>
              <a:gd name="T49" fmla="*/ 107 h 160"/>
              <a:gd name="T50" fmla="*/ 96 w 125"/>
              <a:gd name="T51" fmla="*/ 107 h 160"/>
              <a:gd name="T52" fmla="*/ 99 w 125"/>
              <a:gd name="T53" fmla="*/ 104 h 160"/>
              <a:gd name="T54" fmla="*/ 96 w 125"/>
              <a:gd name="T55" fmla="*/ 101 h 160"/>
              <a:gd name="T56" fmla="*/ 96 w 125"/>
              <a:gd name="T57" fmla="*/ 123 h 160"/>
              <a:gd name="T58" fmla="*/ 29 w 125"/>
              <a:gd name="T59" fmla="*/ 123 h 160"/>
              <a:gd name="T60" fmla="*/ 27 w 125"/>
              <a:gd name="T61" fmla="*/ 125 h 160"/>
              <a:gd name="T62" fmla="*/ 29 w 125"/>
              <a:gd name="T63" fmla="*/ 128 h 160"/>
              <a:gd name="T64" fmla="*/ 96 w 125"/>
              <a:gd name="T65" fmla="*/ 128 h 160"/>
              <a:gd name="T66" fmla="*/ 99 w 125"/>
              <a:gd name="T67" fmla="*/ 125 h 160"/>
              <a:gd name="T68" fmla="*/ 96 w 125"/>
              <a:gd name="T69" fmla="*/ 123 h 160"/>
              <a:gd name="T70" fmla="*/ 125 w 125"/>
              <a:gd name="T71" fmla="*/ 39 h 160"/>
              <a:gd name="T72" fmla="*/ 125 w 125"/>
              <a:gd name="T73" fmla="*/ 160 h 160"/>
              <a:gd name="T74" fmla="*/ 0 w 125"/>
              <a:gd name="T75" fmla="*/ 160 h 160"/>
              <a:gd name="T76" fmla="*/ 0 w 125"/>
              <a:gd name="T77" fmla="*/ 0 h 160"/>
              <a:gd name="T78" fmla="*/ 86 w 125"/>
              <a:gd name="T79" fmla="*/ 0 h 160"/>
              <a:gd name="T80" fmla="*/ 125 w 125"/>
              <a:gd name="T81" fmla="*/ 39 h 160"/>
              <a:gd name="T82" fmla="*/ 88 w 125"/>
              <a:gd name="T83" fmla="*/ 37 h 160"/>
              <a:gd name="T84" fmla="*/ 116 w 125"/>
              <a:gd name="T85" fmla="*/ 37 h 160"/>
              <a:gd name="T86" fmla="*/ 88 w 125"/>
              <a:gd name="T87" fmla="*/ 9 h 160"/>
              <a:gd name="T88" fmla="*/ 88 w 125"/>
              <a:gd name="T89" fmla="*/ 37 h 160"/>
              <a:gd name="T90" fmla="*/ 120 w 125"/>
              <a:gd name="T91" fmla="*/ 155 h 160"/>
              <a:gd name="T92" fmla="*/ 120 w 125"/>
              <a:gd name="T93" fmla="*/ 43 h 160"/>
              <a:gd name="T94" fmla="*/ 83 w 125"/>
              <a:gd name="T95" fmla="*/ 43 h 160"/>
              <a:gd name="T96" fmla="*/ 83 w 125"/>
              <a:gd name="T97" fmla="*/ 5 h 160"/>
              <a:gd name="T98" fmla="*/ 5 w 125"/>
              <a:gd name="T99" fmla="*/ 5 h 160"/>
              <a:gd name="T100" fmla="*/ 5 w 125"/>
              <a:gd name="T101" fmla="*/ 155 h 160"/>
              <a:gd name="T102" fmla="*/ 120 w 125"/>
              <a:gd name="T103" fmla="*/ 155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125" h="160">
                <a:moveTo>
                  <a:pt x="99" y="61"/>
                </a:moveTo>
                <a:cubicBezTo>
                  <a:pt x="99" y="63"/>
                  <a:pt x="97" y="64"/>
                  <a:pt x="96" y="64"/>
                </a:cubicBezTo>
                <a:cubicBezTo>
                  <a:pt x="29" y="64"/>
                  <a:pt x="29" y="64"/>
                  <a:pt x="29" y="64"/>
                </a:cubicBezTo>
                <a:cubicBezTo>
                  <a:pt x="28" y="64"/>
                  <a:pt x="27" y="63"/>
                  <a:pt x="27" y="61"/>
                </a:cubicBezTo>
                <a:cubicBezTo>
                  <a:pt x="27" y="60"/>
                  <a:pt x="28" y="59"/>
                  <a:pt x="29" y="59"/>
                </a:cubicBezTo>
                <a:cubicBezTo>
                  <a:pt x="96" y="59"/>
                  <a:pt x="96" y="59"/>
                  <a:pt x="96" y="59"/>
                </a:cubicBezTo>
                <a:cubicBezTo>
                  <a:pt x="97" y="59"/>
                  <a:pt x="99" y="60"/>
                  <a:pt x="99" y="61"/>
                </a:cubicBezTo>
                <a:close/>
                <a:moveTo>
                  <a:pt x="29" y="43"/>
                </a:moveTo>
                <a:cubicBezTo>
                  <a:pt x="56" y="43"/>
                  <a:pt x="56" y="43"/>
                  <a:pt x="56" y="43"/>
                </a:cubicBezTo>
                <a:cubicBezTo>
                  <a:pt x="57" y="43"/>
                  <a:pt x="59" y="41"/>
                  <a:pt x="59" y="40"/>
                </a:cubicBezTo>
                <a:cubicBezTo>
                  <a:pt x="59" y="39"/>
                  <a:pt x="57" y="37"/>
                  <a:pt x="56" y="37"/>
                </a:cubicBezTo>
                <a:cubicBezTo>
                  <a:pt x="29" y="37"/>
                  <a:pt x="29" y="37"/>
                  <a:pt x="29" y="37"/>
                </a:cubicBezTo>
                <a:cubicBezTo>
                  <a:pt x="28" y="37"/>
                  <a:pt x="27" y="39"/>
                  <a:pt x="27" y="40"/>
                </a:cubicBezTo>
                <a:cubicBezTo>
                  <a:pt x="27" y="41"/>
                  <a:pt x="28" y="43"/>
                  <a:pt x="29" y="43"/>
                </a:cubicBezTo>
                <a:close/>
                <a:moveTo>
                  <a:pt x="96" y="80"/>
                </a:moveTo>
                <a:cubicBezTo>
                  <a:pt x="29" y="80"/>
                  <a:pt x="29" y="80"/>
                  <a:pt x="29" y="80"/>
                </a:cubicBezTo>
                <a:cubicBezTo>
                  <a:pt x="28" y="80"/>
                  <a:pt x="27" y="81"/>
                  <a:pt x="27" y="83"/>
                </a:cubicBezTo>
                <a:cubicBezTo>
                  <a:pt x="27" y="84"/>
                  <a:pt x="28" y="85"/>
                  <a:pt x="29" y="85"/>
                </a:cubicBezTo>
                <a:cubicBezTo>
                  <a:pt x="96" y="85"/>
                  <a:pt x="96" y="85"/>
                  <a:pt x="96" y="85"/>
                </a:cubicBezTo>
                <a:cubicBezTo>
                  <a:pt x="97" y="85"/>
                  <a:pt x="99" y="84"/>
                  <a:pt x="99" y="83"/>
                </a:cubicBezTo>
                <a:cubicBezTo>
                  <a:pt x="99" y="81"/>
                  <a:pt x="97" y="80"/>
                  <a:pt x="96" y="80"/>
                </a:cubicBezTo>
                <a:close/>
                <a:moveTo>
                  <a:pt x="96" y="101"/>
                </a:moveTo>
                <a:cubicBezTo>
                  <a:pt x="29" y="101"/>
                  <a:pt x="29" y="101"/>
                  <a:pt x="29" y="101"/>
                </a:cubicBezTo>
                <a:cubicBezTo>
                  <a:pt x="28" y="101"/>
                  <a:pt x="27" y="103"/>
                  <a:pt x="27" y="104"/>
                </a:cubicBezTo>
                <a:cubicBezTo>
                  <a:pt x="27" y="105"/>
                  <a:pt x="28" y="107"/>
                  <a:pt x="29" y="107"/>
                </a:cubicBezTo>
                <a:cubicBezTo>
                  <a:pt x="96" y="107"/>
                  <a:pt x="96" y="107"/>
                  <a:pt x="96" y="107"/>
                </a:cubicBezTo>
                <a:cubicBezTo>
                  <a:pt x="97" y="107"/>
                  <a:pt x="99" y="105"/>
                  <a:pt x="99" y="104"/>
                </a:cubicBezTo>
                <a:cubicBezTo>
                  <a:pt x="99" y="103"/>
                  <a:pt x="97" y="101"/>
                  <a:pt x="96" y="101"/>
                </a:cubicBezTo>
                <a:close/>
                <a:moveTo>
                  <a:pt x="96" y="123"/>
                </a:moveTo>
                <a:cubicBezTo>
                  <a:pt x="29" y="123"/>
                  <a:pt x="29" y="123"/>
                  <a:pt x="29" y="123"/>
                </a:cubicBezTo>
                <a:cubicBezTo>
                  <a:pt x="28" y="123"/>
                  <a:pt x="27" y="124"/>
                  <a:pt x="27" y="125"/>
                </a:cubicBezTo>
                <a:cubicBezTo>
                  <a:pt x="27" y="127"/>
                  <a:pt x="28" y="128"/>
                  <a:pt x="29" y="128"/>
                </a:cubicBezTo>
                <a:cubicBezTo>
                  <a:pt x="96" y="128"/>
                  <a:pt x="96" y="128"/>
                  <a:pt x="96" y="128"/>
                </a:cubicBezTo>
                <a:cubicBezTo>
                  <a:pt x="97" y="128"/>
                  <a:pt x="99" y="127"/>
                  <a:pt x="99" y="125"/>
                </a:cubicBezTo>
                <a:cubicBezTo>
                  <a:pt x="99" y="124"/>
                  <a:pt x="97" y="123"/>
                  <a:pt x="96" y="123"/>
                </a:cubicBezTo>
                <a:close/>
                <a:moveTo>
                  <a:pt x="125" y="39"/>
                </a:moveTo>
                <a:cubicBezTo>
                  <a:pt x="125" y="160"/>
                  <a:pt x="125" y="160"/>
                  <a:pt x="125" y="160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0"/>
                  <a:pt x="0" y="0"/>
                  <a:pt x="0" y="0"/>
                </a:cubicBezTo>
                <a:cubicBezTo>
                  <a:pt x="86" y="0"/>
                  <a:pt x="86" y="0"/>
                  <a:pt x="86" y="0"/>
                </a:cubicBezTo>
                <a:lnTo>
                  <a:pt x="125" y="39"/>
                </a:lnTo>
                <a:close/>
                <a:moveTo>
                  <a:pt x="88" y="37"/>
                </a:moveTo>
                <a:cubicBezTo>
                  <a:pt x="116" y="37"/>
                  <a:pt x="116" y="37"/>
                  <a:pt x="116" y="37"/>
                </a:cubicBezTo>
                <a:cubicBezTo>
                  <a:pt x="88" y="9"/>
                  <a:pt x="88" y="9"/>
                  <a:pt x="88" y="9"/>
                </a:cubicBezTo>
                <a:lnTo>
                  <a:pt x="88" y="37"/>
                </a:lnTo>
                <a:close/>
                <a:moveTo>
                  <a:pt x="120" y="155"/>
                </a:moveTo>
                <a:cubicBezTo>
                  <a:pt x="120" y="43"/>
                  <a:pt x="120" y="43"/>
                  <a:pt x="120" y="43"/>
                </a:cubicBezTo>
                <a:cubicBezTo>
                  <a:pt x="83" y="43"/>
                  <a:pt x="83" y="43"/>
                  <a:pt x="83" y="43"/>
                </a:cubicBezTo>
                <a:cubicBezTo>
                  <a:pt x="83" y="5"/>
                  <a:pt x="83" y="5"/>
                  <a:pt x="83" y="5"/>
                </a:cubicBezTo>
                <a:cubicBezTo>
                  <a:pt x="5" y="5"/>
                  <a:pt x="5" y="5"/>
                  <a:pt x="5" y="5"/>
                </a:cubicBezTo>
                <a:cubicBezTo>
                  <a:pt x="5" y="155"/>
                  <a:pt x="5" y="155"/>
                  <a:pt x="5" y="155"/>
                </a:cubicBezTo>
                <a:lnTo>
                  <a:pt x="120" y="15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84" name="Freeform 2072"/>
          <p:cNvSpPr>
            <a:spLocks noEditPoints="1"/>
          </p:cNvSpPr>
          <p:nvPr/>
        </p:nvSpPr>
        <p:spPr bwMode="auto">
          <a:xfrm>
            <a:off x="1524000" y="2841625"/>
            <a:ext cx="546100" cy="550863"/>
          </a:xfrm>
          <a:custGeom>
            <a:avLst/>
            <a:gdLst>
              <a:gd name="T0" fmla="*/ 79 w 160"/>
              <a:gd name="T1" fmla="*/ 0 h 160"/>
              <a:gd name="T2" fmla="*/ 160 w 160"/>
              <a:gd name="T3" fmla="*/ 157 h 160"/>
              <a:gd name="T4" fmla="*/ 79 w 160"/>
              <a:gd name="T5" fmla="*/ 152 h 160"/>
              <a:gd name="T6" fmla="*/ 146 w 160"/>
              <a:gd name="T7" fmla="*/ 79 h 160"/>
              <a:gd name="T8" fmla="*/ 141 w 160"/>
              <a:gd name="T9" fmla="*/ 79 h 160"/>
              <a:gd name="T10" fmla="*/ 106 w 160"/>
              <a:gd name="T11" fmla="*/ 60 h 160"/>
              <a:gd name="T12" fmla="*/ 101 w 160"/>
              <a:gd name="T13" fmla="*/ 63 h 160"/>
              <a:gd name="T14" fmla="*/ 95 w 160"/>
              <a:gd name="T15" fmla="*/ 70 h 160"/>
              <a:gd name="T16" fmla="*/ 92 w 160"/>
              <a:gd name="T17" fmla="*/ 76 h 160"/>
              <a:gd name="T18" fmla="*/ 93 w 160"/>
              <a:gd name="T19" fmla="*/ 85 h 160"/>
              <a:gd name="T20" fmla="*/ 98 w 160"/>
              <a:gd name="T21" fmla="*/ 92 h 160"/>
              <a:gd name="T22" fmla="*/ 103 w 160"/>
              <a:gd name="T23" fmla="*/ 96 h 160"/>
              <a:gd name="T24" fmla="*/ 111 w 160"/>
              <a:gd name="T25" fmla="*/ 98 h 160"/>
              <a:gd name="T26" fmla="*/ 104 w 160"/>
              <a:gd name="T27" fmla="*/ 90 h 160"/>
              <a:gd name="T28" fmla="*/ 100 w 160"/>
              <a:gd name="T29" fmla="*/ 86 h 160"/>
              <a:gd name="T30" fmla="*/ 98 w 160"/>
              <a:gd name="T31" fmla="*/ 79 h 160"/>
              <a:gd name="T32" fmla="*/ 100 w 160"/>
              <a:gd name="T33" fmla="*/ 71 h 160"/>
              <a:gd name="T34" fmla="*/ 104 w 160"/>
              <a:gd name="T35" fmla="*/ 67 h 160"/>
              <a:gd name="T36" fmla="*/ 114 w 160"/>
              <a:gd name="T37" fmla="*/ 79 h 160"/>
              <a:gd name="T38" fmla="*/ 61 w 160"/>
              <a:gd name="T39" fmla="*/ 90 h 160"/>
              <a:gd name="T40" fmla="*/ 64 w 160"/>
              <a:gd name="T41" fmla="*/ 85 h 160"/>
              <a:gd name="T42" fmla="*/ 65 w 160"/>
              <a:gd name="T43" fmla="*/ 75 h 160"/>
              <a:gd name="T44" fmla="*/ 61 w 160"/>
              <a:gd name="T45" fmla="*/ 67 h 160"/>
              <a:gd name="T46" fmla="*/ 57 w 160"/>
              <a:gd name="T47" fmla="*/ 63 h 160"/>
              <a:gd name="T48" fmla="*/ 49 w 160"/>
              <a:gd name="T49" fmla="*/ 60 h 160"/>
              <a:gd name="T50" fmla="*/ 49 w 160"/>
              <a:gd name="T51" fmla="*/ 97 h 160"/>
              <a:gd name="T52" fmla="*/ 54 w 160"/>
              <a:gd name="T53" fmla="*/ 96 h 160"/>
              <a:gd name="T54" fmla="*/ 61 w 160"/>
              <a:gd name="T55" fmla="*/ 90 h 160"/>
              <a:gd name="T56" fmla="*/ 57 w 160"/>
              <a:gd name="T57" fmla="*/ 86 h 160"/>
              <a:gd name="T58" fmla="*/ 53 w 160"/>
              <a:gd name="T59" fmla="*/ 90 h 160"/>
              <a:gd name="T60" fmla="*/ 54 w 160"/>
              <a:gd name="T61" fmla="*/ 68 h 160"/>
              <a:gd name="T62" fmla="*/ 58 w 160"/>
              <a:gd name="T63" fmla="*/ 73 h 160"/>
              <a:gd name="T64" fmla="*/ 59 w 160"/>
              <a:gd name="T65" fmla="*/ 81 h 160"/>
              <a:gd name="T66" fmla="*/ 46 w 160"/>
              <a:gd name="T67" fmla="*/ 92 h 160"/>
              <a:gd name="T68" fmla="*/ 60 w 160"/>
              <a:gd name="T69" fmla="*/ 51 h 160"/>
              <a:gd name="T70" fmla="*/ 65 w 160"/>
              <a:gd name="T71" fmla="*/ 59 h 160"/>
              <a:gd name="T72" fmla="*/ 70 w 160"/>
              <a:gd name="T73" fmla="*/ 63 h 160"/>
              <a:gd name="T74" fmla="*/ 79 w 160"/>
              <a:gd name="T75" fmla="*/ 65 h 160"/>
              <a:gd name="T76" fmla="*/ 88 w 160"/>
              <a:gd name="T77" fmla="*/ 63 h 160"/>
              <a:gd name="T78" fmla="*/ 93 w 160"/>
              <a:gd name="T79" fmla="*/ 59 h 160"/>
              <a:gd name="T80" fmla="*/ 97 w 160"/>
              <a:gd name="T81" fmla="*/ 51 h 160"/>
              <a:gd name="T82" fmla="*/ 79 w 160"/>
              <a:gd name="T83" fmla="*/ 27 h 160"/>
              <a:gd name="T84" fmla="*/ 89 w 160"/>
              <a:gd name="T85" fmla="*/ 55 h 160"/>
              <a:gd name="T86" fmla="*/ 83 w 160"/>
              <a:gd name="T87" fmla="*/ 59 h 160"/>
              <a:gd name="T88" fmla="*/ 75 w 160"/>
              <a:gd name="T89" fmla="*/ 59 h 160"/>
              <a:gd name="T90" fmla="*/ 69 w 160"/>
              <a:gd name="T91" fmla="*/ 56 h 160"/>
              <a:gd name="T92" fmla="*/ 91 w 160"/>
              <a:gd name="T93" fmla="*/ 52 h 160"/>
              <a:gd name="T94" fmla="*/ 65 w 160"/>
              <a:gd name="T95" fmla="*/ 46 h 160"/>
              <a:gd name="T96" fmla="*/ 97 w 160"/>
              <a:gd name="T97" fmla="*/ 106 h 160"/>
              <a:gd name="T98" fmla="*/ 93 w 160"/>
              <a:gd name="T99" fmla="*/ 99 h 160"/>
              <a:gd name="T100" fmla="*/ 88 w 160"/>
              <a:gd name="T101" fmla="*/ 94 h 160"/>
              <a:gd name="T102" fmla="*/ 79 w 160"/>
              <a:gd name="T103" fmla="*/ 92 h 160"/>
              <a:gd name="T104" fmla="*/ 70 w 160"/>
              <a:gd name="T105" fmla="*/ 94 h 160"/>
              <a:gd name="T106" fmla="*/ 65 w 160"/>
              <a:gd name="T107" fmla="*/ 99 h 160"/>
              <a:gd name="T108" fmla="*/ 60 w 160"/>
              <a:gd name="T109" fmla="*/ 106 h 160"/>
              <a:gd name="T110" fmla="*/ 79 w 160"/>
              <a:gd name="T111" fmla="*/ 130 h 160"/>
              <a:gd name="T112" fmla="*/ 68 w 160"/>
              <a:gd name="T113" fmla="*/ 103 h 160"/>
              <a:gd name="T114" fmla="*/ 73 w 160"/>
              <a:gd name="T115" fmla="*/ 99 h 160"/>
              <a:gd name="T116" fmla="*/ 81 w 160"/>
              <a:gd name="T117" fmla="*/ 98 h 160"/>
              <a:gd name="T118" fmla="*/ 86 w 160"/>
              <a:gd name="T119" fmla="*/ 100 h 160"/>
              <a:gd name="T120" fmla="*/ 91 w 160"/>
              <a:gd name="T121" fmla="*/ 106 h 160"/>
              <a:gd name="T122" fmla="*/ 65 w 160"/>
              <a:gd name="T123" fmla="*/ 111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60" h="160">
                <a:moveTo>
                  <a:pt x="157" y="155"/>
                </a:moveTo>
                <a:cubicBezTo>
                  <a:pt x="145" y="155"/>
                  <a:pt x="136" y="145"/>
                  <a:pt x="136" y="133"/>
                </a:cubicBezTo>
                <a:cubicBezTo>
                  <a:pt x="136" y="133"/>
                  <a:pt x="136" y="133"/>
                  <a:pt x="136" y="133"/>
                </a:cubicBezTo>
                <a:cubicBezTo>
                  <a:pt x="149" y="119"/>
                  <a:pt x="157" y="100"/>
                  <a:pt x="157" y="79"/>
                </a:cubicBezTo>
                <a:cubicBezTo>
                  <a:pt x="157" y="35"/>
                  <a:pt x="122" y="0"/>
                  <a:pt x="79" y="0"/>
                </a:cubicBezTo>
                <a:cubicBezTo>
                  <a:pt x="35" y="0"/>
                  <a:pt x="0" y="35"/>
                  <a:pt x="0" y="79"/>
                </a:cubicBezTo>
                <a:cubicBezTo>
                  <a:pt x="0" y="122"/>
                  <a:pt x="35" y="157"/>
                  <a:pt x="79" y="157"/>
                </a:cubicBezTo>
                <a:cubicBezTo>
                  <a:pt x="99" y="157"/>
                  <a:pt x="117" y="150"/>
                  <a:pt x="131" y="138"/>
                </a:cubicBezTo>
                <a:cubicBezTo>
                  <a:pt x="133" y="150"/>
                  <a:pt x="144" y="160"/>
                  <a:pt x="157" y="160"/>
                </a:cubicBezTo>
                <a:cubicBezTo>
                  <a:pt x="159" y="160"/>
                  <a:pt x="160" y="159"/>
                  <a:pt x="160" y="157"/>
                </a:cubicBezTo>
                <a:cubicBezTo>
                  <a:pt x="160" y="156"/>
                  <a:pt x="159" y="155"/>
                  <a:pt x="157" y="155"/>
                </a:cubicBezTo>
                <a:close/>
                <a:moveTo>
                  <a:pt x="5" y="79"/>
                </a:moveTo>
                <a:cubicBezTo>
                  <a:pt x="5" y="38"/>
                  <a:pt x="38" y="5"/>
                  <a:pt x="79" y="5"/>
                </a:cubicBezTo>
                <a:cubicBezTo>
                  <a:pt x="119" y="5"/>
                  <a:pt x="152" y="38"/>
                  <a:pt x="152" y="79"/>
                </a:cubicBezTo>
                <a:cubicBezTo>
                  <a:pt x="152" y="119"/>
                  <a:pt x="119" y="152"/>
                  <a:pt x="79" y="152"/>
                </a:cubicBezTo>
                <a:cubicBezTo>
                  <a:pt x="38" y="152"/>
                  <a:pt x="5" y="119"/>
                  <a:pt x="5" y="79"/>
                </a:cubicBezTo>
                <a:close/>
                <a:moveTo>
                  <a:pt x="79" y="11"/>
                </a:moveTo>
                <a:cubicBezTo>
                  <a:pt x="41" y="11"/>
                  <a:pt x="11" y="41"/>
                  <a:pt x="11" y="79"/>
                </a:cubicBezTo>
                <a:cubicBezTo>
                  <a:pt x="11" y="116"/>
                  <a:pt x="41" y="146"/>
                  <a:pt x="79" y="146"/>
                </a:cubicBezTo>
                <a:cubicBezTo>
                  <a:pt x="116" y="146"/>
                  <a:pt x="146" y="116"/>
                  <a:pt x="146" y="79"/>
                </a:cubicBezTo>
                <a:cubicBezTo>
                  <a:pt x="146" y="41"/>
                  <a:pt x="116" y="11"/>
                  <a:pt x="79" y="11"/>
                </a:cubicBezTo>
                <a:close/>
                <a:moveTo>
                  <a:pt x="79" y="141"/>
                </a:moveTo>
                <a:cubicBezTo>
                  <a:pt x="44" y="141"/>
                  <a:pt x="16" y="113"/>
                  <a:pt x="16" y="79"/>
                </a:cubicBezTo>
                <a:cubicBezTo>
                  <a:pt x="16" y="44"/>
                  <a:pt x="44" y="16"/>
                  <a:pt x="79" y="16"/>
                </a:cubicBezTo>
                <a:cubicBezTo>
                  <a:pt x="113" y="16"/>
                  <a:pt x="141" y="44"/>
                  <a:pt x="141" y="79"/>
                </a:cubicBezTo>
                <a:cubicBezTo>
                  <a:pt x="141" y="113"/>
                  <a:pt x="113" y="141"/>
                  <a:pt x="79" y="141"/>
                </a:cubicBezTo>
                <a:close/>
                <a:moveTo>
                  <a:pt x="111" y="60"/>
                </a:moveTo>
                <a:cubicBezTo>
                  <a:pt x="110" y="60"/>
                  <a:pt x="109" y="60"/>
                  <a:pt x="109" y="60"/>
                </a:cubicBezTo>
                <a:cubicBezTo>
                  <a:pt x="108" y="60"/>
                  <a:pt x="108" y="60"/>
                  <a:pt x="108" y="60"/>
                </a:cubicBezTo>
                <a:cubicBezTo>
                  <a:pt x="106" y="60"/>
                  <a:pt x="106" y="60"/>
                  <a:pt x="106" y="60"/>
                </a:cubicBezTo>
                <a:cubicBezTo>
                  <a:pt x="106" y="60"/>
                  <a:pt x="106" y="60"/>
                  <a:pt x="106" y="60"/>
                </a:cubicBezTo>
                <a:cubicBezTo>
                  <a:pt x="105" y="61"/>
                  <a:pt x="104" y="61"/>
                  <a:pt x="103" y="61"/>
                </a:cubicBezTo>
                <a:cubicBezTo>
                  <a:pt x="103" y="61"/>
                  <a:pt x="103" y="61"/>
                  <a:pt x="103" y="61"/>
                </a:cubicBezTo>
                <a:cubicBezTo>
                  <a:pt x="102" y="62"/>
                  <a:pt x="102" y="62"/>
                  <a:pt x="101" y="63"/>
                </a:cubicBezTo>
                <a:cubicBezTo>
                  <a:pt x="101" y="63"/>
                  <a:pt x="101" y="63"/>
                  <a:pt x="101" y="63"/>
                </a:cubicBezTo>
                <a:cubicBezTo>
                  <a:pt x="100" y="63"/>
                  <a:pt x="99" y="64"/>
                  <a:pt x="99" y="65"/>
                </a:cubicBezTo>
                <a:cubicBezTo>
                  <a:pt x="98" y="65"/>
                  <a:pt x="98" y="65"/>
                  <a:pt x="98" y="65"/>
                </a:cubicBezTo>
                <a:cubicBezTo>
                  <a:pt x="97" y="66"/>
                  <a:pt x="97" y="66"/>
                  <a:pt x="96" y="67"/>
                </a:cubicBezTo>
                <a:cubicBezTo>
                  <a:pt x="96" y="67"/>
                  <a:pt x="96" y="67"/>
                  <a:pt x="96" y="67"/>
                </a:cubicBezTo>
                <a:cubicBezTo>
                  <a:pt x="95" y="68"/>
                  <a:pt x="95" y="69"/>
                  <a:pt x="95" y="70"/>
                </a:cubicBezTo>
                <a:cubicBezTo>
                  <a:pt x="95" y="70"/>
                  <a:pt x="94" y="70"/>
                  <a:pt x="94" y="70"/>
                </a:cubicBezTo>
                <a:cubicBezTo>
                  <a:pt x="94" y="70"/>
                  <a:pt x="94" y="71"/>
                  <a:pt x="93" y="72"/>
                </a:cubicBezTo>
                <a:cubicBezTo>
                  <a:pt x="93" y="72"/>
                  <a:pt x="93" y="72"/>
                  <a:pt x="93" y="73"/>
                </a:cubicBezTo>
                <a:cubicBezTo>
                  <a:pt x="93" y="73"/>
                  <a:pt x="93" y="74"/>
                  <a:pt x="93" y="75"/>
                </a:cubicBezTo>
                <a:cubicBezTo>
                  <a:pt x="92" y="75"/>
                  <a:pt x="92" y="76"/>
                  <a:pt x="92" y="76"/>
                </a:cubicBezTo>
                <a:cubicBezTo>
                  <a:pt x="92" y="77"/>
                  <a:pt x="92" y="78"/>
                  <a:pt x="92" y="79"/>
                </a:cubicBezTo>
                <a:cubicBezTo>
                  <a:pt x="92" y="80"/>
                  <a:pt x="92" y="81"/>
                  <a:pt x="92" y="82"/>
                </a:cubicBezTo>
                <a:cubicBezTo>
                  <a:pt x="92" y="82"/>
                  <a:pt x="92" y="82"/>
                  <a:pt x="93" y="82"/>
                </a:cubicBezTo>
                <a:cubicBezTo>
                  <a:pt x="93" y="83"/>
                  <a:pt x="93" y="84"/>
                  <a:pt x="93" y="85"/>
                </a:cubicBezTo>
                <a:cubicBezTo>
                  <a:pt x="93" y="85"/>
                  <a:pt x="93" y="85"/>
                  <a:pt x="93" y="85"/>
                </a:cubicBezTo>
                <a:cubicBezTo>
                  <a:pt x="94" y="86"/>
                  <a:pt x="94" y="87"/>
                  <a:pt x="94" y="88"/>
                </a:cubicBezTo>
                <a:cubicBezTo>
                  <a:pt x="95" y="88"/>
                  <a:pt x="95" y="88"/>
                  <a:pt x="95" y="88"/>
                </a:cubicBezTo>
                <a:cubicBezTo>
                  <a:pt x="95" y="89"/>
                  <a:pt x="95" y="89"/>
                  <a:pt x="96" y="90"/>
                </a:cubicBezTo>
                <a:cubicBezTo>
                  <a:pt x="96" y="90"/>
                  <a:pt x="96" y="90"/>
                  <a:pt x="96" y="90"/>
                </a:cubicBezTo>
                <a:cubicBezTo>
                  <a:pt x="97" y="91"/>
                  <a:pt x="97" y="92"/>
                  <a:pt x="98" y="92"/>
                </a:cubicBezTo>
                <a:cubicBezTo>
                  <a:pt x="98" y="92"/>
                  <a:pt x="98" y="93"/>
                  <a:pt x="99" y="93"/>
                </a:cubicBezTo>
                <a:cubicBezTo>
                  <a:pt x="99" y="93"/>
                  <a:pt x="100" y="94"/>
                  <a:pt x="101" y="94"/>
                </a:cubicBezTo>
                <a:cubicBezTo>
                  <a:pt x="101" y="94"/>
                  <a:pt x="101" y="94"/>
                  <a:pt x="101" y="94"/>
                </a:cubicBezTo>
                <a:cubicBezTo>
                  <a:pt x="102" y="95"/>
                  <a:pt x="102" y="95"/>
                  <a:pt x="103" y="96"/>
                </a:cubicBezTo>
                <a:cubicBezTo>
                  <a:pt x="103" y="96"/>
                  <a:pt x="103" y="96"/>
                  <a:pt x="103" y="96"/>
                </a:cubicBezTo>
                <a:cubicBezTo>
                  <a:pt x="104" y="96"/>
                  <a:pt x="105" y="97"/>
                  <a:pt x="106" y="97"/>
                </a:cubicBezTo>
                <a:cubicBezTo>
                  <a:pt x="106" y="97"/>
                  <a:pt x="106" y="97"/>
                  <a:pt x="106" y="97"/>
                </a:cubicBezTo>
                <a:cubicBezTo>
                  <a:pt x="108" y="98"/>
                  <a:pt x="108" y="98"/>
                  <a:pt x="108" y="98"/>
                </a:cubicBezTo>
                <a:cubicBezTo>
                  <a:pt x="109" y="97"/>
                  <a:pt x="109" y="97"/>
                  <a:pt x="109" y="97"/>
                </a:cubicBezTo>
                <a:cubicBezTo>
                  <a:pt x="109" y="98"/>
                  <a:pt x="110" y="98"/>
                  <a:pt x="111" y="98"/>
                </a:cubicBezTo>
                <a:cubicBezTo>
                  <a:pt x="122" y="98"/>
                  <a:pt x="130" y="89"/>
                  <a:pt x="130" y="79"/>
                </a:cubicBezTo>
                <a:cubicBezTo>
                  <a:pt x="130" y="68"/>
                  <a:pt x="122" y="60"/>
                  <a:pt x="111" y="60"/>
                </a:cubicBezTo>
                <a:close/>
                <a:moveTo>
                  <a:pt x="108" y="79"/>
                </a:moveTo>
                <a:cubicBezTo>
                  <a:pt x="108" y="83"/>
                  <a:pt x="108" y="87"/>
                  <a:pt x="106" y="91"/>
                </a:cubicBezTo>
                <a:cubicBezTo>
                  <a:pt x="105" y="91"/>
                  <a:pt x="104" y="90"/>
                  <a:pt x="104" y="90"/>
                </a:cubicBezTo>
                <a:cubicBezTo>
                  <a:pt x="104" y="90"/>
                  <a:pt x="103" y="90"/>
                  <a:pt x="103" y="90"/>
                </a:cubicBezTo>
                <a:cubicBezTo>
                  <a:pt x="103" y="89"/>
                  <a:pt x="102" y="89"/>
                  <a:pt x="102" y="89"/>
                </a:cubicBezTo>
                <a:cubicBezTo>
                  <a:pt x="102" y="88"/>
                  <a:pt x="102" y="88"/>
                  <a:pt x="101" y="88"/>
                </a:cubicBezTo>
                <a:cubicBezTo>
                  <a:pt x="101" y="87"/>
                  <a:pt x="101" y="87"/>
                  <a:pt x="100" y="86"/>
                </a:cubicBezTo>
                <a:cubicBezTo>
                  <a:pt x="100" y="86"/>
                  <a:pt x="100" y="86"/>
                  <a:pt x="100" y="86"/>
                </a:cubicBezTo>
                <a:cubicBezTo>
                  <a:pt x="99" y="86"/>
                  <a:pt x="99" y="85"/>
                  <a:pt x="99" y="84"/>
                </a:cubicBezTo>
                <a:cubicBezTo>
                  <a:pt x="99" y="84"/>
                  <a:pt x="99" y="84"/>
                  <a:pt x="99" y="83"/>
                </a:cubicBezTo>
                <a:cubicBezTo>
                  <a:pt x="98" y="83"/>
                  <a:pt x="98" y="82"/>
                  <a:pt x="98" y="82"/>
                </a:cubicBezTo>
                <a:cubicBezTo>
                  <a:pt x="98" y="82"/>
                  <a:pt x="98" y="81"/>
                  <a:pt x="98" y="81"/>
                </a:cubicBezTo>
                <a:cubicBezTo>
                  <a:pt x="98" y="80"/>
                  <a:pt x="98" y="79"/>
                  <a:pt x="98" y="79"/>
                </a:cubicBezTo>
                <a:cubicBezTo>
                  <a:pt x="98" y="78"/>
                  <a:pt x="98" y="77"/>
                  <a:pt x="98" y="76"/>
                </a:cubicBezTo>
                <a:cubicBezTo>
                  <a:pt x="98" y="76"/>
                  <a:pt x="98" y="76"/>
                  <a:pt x="98" y="75"/>
                </a:cubicBezTo>
                <a:cubicBezTo>
                  <a:pt x="98" y="75"/>
                  <a:pt x="98" y="74"/>
                  <a:pt x="99" y="74"/>
                </a:cubicBezTo>
                <a:cubicBezTo>
                  <a:pt x="99" y="74"/>
                  <a:pt x="99" y="73"/>
                  <a:pt x="99" y="73"/>
                </a:cubicBezTo>
                <a:cubicBezTo>
                  <a:pt x="99" y="72"/>
                  <a:pt x="99" y="72"/>
                  <a:pt x="100" y="71"/>
                </a:cubicBezTo>
                <a:cubicBezTo>
                  <a:pt x="100" y="71"/>
                  <a:pt x="100" y="71"/>
                  <a:pt x="100" y="71"/>
                </a:cubicBezTo>
                <a:cubicBezTo>
                  <a:pt x="101" y="70"/>
                  <a:pt x="101" y="70"/>
                  <a:pt x="101" y="69"/>
                </a:cubicBezTo>
                <a:cubicBezTo>
                  <a:pt x="102" y="69"/>
                  <a:pt x="102" y="69"/>
                  <a:pt x="102" y="69"/>
                </a:cubicBezTo>
                <a:cubicBezTo>
                  <a:pt x="102" y="68"/>
                  <a:pt x="103" y="68"/>
                  <a:pt x="103" y="68"/>
                </a:cubicBezTo>
                <a:cubicBezTo>
                  <a:pt x="103" y="68"/>
                  <a:pt x="104" y="67"/>
                  <a:pt x="104" y="67"/>
                </a:cubicBezTo>
                <a:cubicBezTo>
                  <a:pt x="104" y="67"/>
                  <a:pt x="105" y="67"/>
                  <a:pt x="106" y="66"/>
                </a:cubicBezTo>
                <a:cubicBezTo>
                  <a:pt x="108" y="70"/>
                  <a:pt x="108" y="74"/>
                  <a:pt x="108" y="79"/>
                </a:cubicBezTo>
                <a:close/>
                <a:moveTo>
                  <a:pt x="111" y="92"/>
                </a:moveTo>
                <a:cubicBezTo>
                  <a:pt x="111" y="92"/>
                  <a:pt x="111" y="92"/>
                  <a:pt x="111" y="92"/>
                </a:cubicBezTo>
                <a:cubicBezTo>
                  <a:pt x="113" y="88"/>
                  <a:pt x="114" y="83"/>
                  <a:pt x="114" y="79"/>
                </a:cubicBezTo>
                <a:cubicBezTo>
                  <a:pt x="114" y="74"/>
                  <a:pt x="113" y="69"/>
                  <a:pt x="111" y="65"/>
                </a:cubicBezTo>
                <a:cubicBezTo>
                  <a:pt x="111" y="65"/>
                  <a:pt x="111" y="65"/>
                  <a:pt x="111" y="65"/>
                </a:cubicBezTo>
                <a:cubicBezTo>
                  <a:pt x="119" y="65"/>
                  <a:pt x="125" y="71"/>
                  <a:pt x="125" y="79"/>
                </a:cubicBezTo>
                <a:cubicBezTo>
                  <a:pt x="125" y="86"/>
                  <a:pt x="119" y="92"/>
                  <a:pt x="111" y="92"/>
                </a:cubicBezTo>
                <a:close/>
                <a:moveTo>
                  <a:pt x="61" y="90"/>
                </a:moveTo>
                <a:cubicBezTo>
                  <a:pt x="61" y="90"/>
                  <a:pt x="61" y="90"/>
                  <a:pt x="61" y="90"/>
                </a:cubicBezTo>
                <a:cubicBezTo>
                  <a:pt x="62" y="89"/>
                  <a:pt x="62" y="89"/>
                  <a:pt x="63" y="88"/>
                </a:cubicBezTo>
                <a:cubicBezTo>
                  <a:pt x="63" y="88"/>
                  <a:pt x="63" y="88"/>
                  <a:pt x="63" y="88"/>
                </a:cubicBezTo>
                <a:cubicBezTo>
                  <a:pt x="63" y="87"/>
                  <a:pt x="64" y="86"/>
                  <a:pt x="64" y="85"/>
                </a:cubicBezTo>
                <a:cubicBezTo>
                  <a:pt x="64" y="85"/>
                  <a:pt x="64" y="85"/>
                  <a:pt x="64" y="85"/>
                </a:cubicBezTo>
                <a:cubicBezTo>
                  <a:pt x="64" y="84"/>
                  <a:pt x="65" y="83"/>
                  <a:pt x="65" y="82"/>
                </a:cubicBezTo>
                <a:cubicBezTo>
                  <a:pt x="65" y="82"/>
                  <a:pt x="65" y="82"/>
                  <a:pt x="65" y="82"/>
                </a:cubicBezTo>
                <a:cubicBezTo>
                  <a:pt x="65" y="81"/>
                  <a:pt x="65" y="80"/>
                  <a:pt x="65" y="79"/>
                </a:cubicBezTo>
                <a:cubicBezTo>
                  <a:pt x="65" y="78"/>
                  <a:pt x="65" y="77"/>
                  <a:pt x="65" y="76"/>
                </a:cubicBezTo>
                <a:cubicBezTo>
                  <a:pt x="65" y="76"/>
                  <a:pt x="65" y="75"/>
                  <a:pt x="65" y="75"/>
                </a:cubicBezTo>
                <a:cubicBezTo>
                  <a:pt x="65" y="74"/>
                  <a:pt x="64" y="73"/>
                  <a:pt x="64" y="73"/>
                </a:cubicBezTo>
                <a:cubicBezTo>
                  <a:pt x="64" y="72"/>
                  <a:pt x="64" y="72"/>
                  <a:pt x="64" y="72"/>
                </a:cubicBezTo>
                <a:cubicBezTo>
                  <a:pt x="64" y="71"/>
                  <a:pt x="63" y="70"/>
                  <a:pt x="63" y="70"/>
                </a:cubicBezTo>
                <a:cubicBezTo>
                  <a:pt x="63" y="70"/>
                  <a:pt x="63" y="70"/>
                  <a:pt x="63" y="70"/>
                </a:cubicBezTo>
                <a:cubicBezTo>
                  <a:pt x="62" y="69"/>
                  <a:pt x="62" y="68"/>
                  <a:pt x="61" y="67"/>
                </a:cubicBezTo>
                <a:cubicBezTo>
                  <a:pt x="61" y="67"/>
                  <a:pt x="61" y="67"/>
                  <a:pt x="61" y="67"/>
                </a:cubicBezTo>
                <a:cubicBezTo>
                  <a:pt x="60" y="66"/>
                  <a:pt x="60" y="66"/>
                  <a:pt x="59" y="65"/>
                </a:cubicBezTo>
                <a:cubicBezTo>
                  <a:pt x="59" y="65"/>
                  <a:pt x="59" y="65"/>
                  <a:pt x="59" y="65"/>
                </a:cubicBezTo>
                <a:cubicBezTo>
                  <a:pt x="58" y="64"/>
                  <a:pt x="57" y="63"/>
                  <a:pt x="57" y="63"/>
                </a:cubicBezTo>
                <a:cubicBezTo>
                  <a:pt x="57" y="63"/>
                  <a:pt x="57" y="63"/>
                  <a:pt x="57" y="63"/>
                </a:cubicBezTo>
                <a:cubicBezTo>
                  <a:pt x="56" y="62"/>
                  <a:pt x="55" y="62"/>
                  <a:pt x="54" y="61"/>
                </a:cubicBezTo>
                <a:cubicBezTo>
                  <a:pt x="54" y="61"/>
                  <a:pt x="54" y="61"/>
                  <a:pt x="54" y="61"/>
                </a:cubicBezTo>
                <a:cubicBezTo>
                  <a:pt x="53" y="61"/>
                  <a:pt x="52" y="61"/>
                  <a:pt x="51" y="60"/>
                </a:cubicBezTo>
                <a:cubicBezTo>
                  <a:pt x="51" y="60"/>
                  <a:pt x="51" y="60"/>
                  <a:pt x="51" y="60"/>
                </a:cubicBezTo>
                <a:cubicBezTo>
                  <a:pt x="49" y="60"/>
                  <a:pt x="49" y="60"/>
                  <a:pt x="49" y="60"/>
                </a:cubicBezTo>
                <a:cubicBezTo>
                  <a:pt x="49" y="60"/>
                  <a:pt x="49" y="60"/>
                  <a:pt x="49" y="60"/>
                </a:cubicBezTo>
                <a:cubicBezTo>
                  <a:pt x="48" y="60"/>
                  <a:pt x="47" y="60"/>
                  <a:pt x="46" y="60"/>
                </a:cubicBezTo>
                <a:cubicBezTo>
                  <a:pt x="36" y="60"/>
                  <a:pt x="27" y="68"/>
                  <a:pt x="27" y="79"/>
                </a:cubicBezTo>
                <a:cubicBezTo>
                  <a:pt x="27" y="89"/>
                  <a:pt x="36" y="98"/>
                  <a:pt x="46" y="98"/>
                </a:cubicBezTo>
                <a:cubicBezTo>
                  <a:pt x="47" y="98"/>
                  <a:pt x="48" y="98"/>
                  <a:pt x="49" y="97"/>
                </a:cubicBezTo>
                <a:cubicBezTo>
                  <a:pt x="49" y="98"/>
                  <a:pt x="49" y="98"/>
                  <a:pt x="49" y="98"/>
                </a:cubicBezTo>
                <a:cubicBezTo>
                  <a:pt x="51" y="97"/>
                  <a:pt x="51" y="97"/>
                  <a:pt x="51" y="97"/>
                </a:cubicBezTo>
                <a:cubicBezTo>
                  <a:pt x="51" y="97"/>
                  <a:pt x="51" y="97"/>
                  <a:pt x="51" y="97"/>
                </a:cubicBezTo>
                <a:cubicBezTo>
                  <a:pt x="52" y="97"/>
                  <a:pt x="53" y="96"/>
                  <a:pt x="54" y="96"/>
                </a:cubicBezTo>
                <a:cubicBezTo>
                  <a:pt x="54" y="96"/>
                  <a:pt x="54" y="96"/>
                  <a:pt x="54" y="96"/>
                </a:cubicBezTo>
                <a:cubicBezTo>
                  <a:pt x="55" y="95"/>
                  <a:pt x="56" y="95"/>
                  <a:pt x="57" y="94"/>
                </a:cubicBezTo>
                <a:cubicBezTo>
                  <a:pt x="57" y="94"/>
                  <a:pt x="57" y="94"/>
                  <a:pt x="57" y="94"/>
                </a:cubicBezTo>
                <a:cubicBezTo>
                  <a:pt x="57" y="94"/>
                  <a:pt x="58" y="93"/>
                  <a:pt x="59" y="93"/>
                </a:cubicBezTo>
                <a:cubicBezTo>
                  <a:pt x="59" y="93"/>
                  <a:pt x="59" y="92"/>
                  <a:pt x="59" y="92"/>
                </a:cubicBezTo>
                <a:cubicBezTo>
                  <a:pt x="60" y="92"/>
                  <a:pt x="60" y="91"/>
                  <a:pt x="61" y="90"/>
                </a:cubicBezTo>
                <a:close/>
                <a:moveTo>
                  <a:pt x="59" y="81"/>
                </a:moveTo>
                <a:cubicBezTo>
                  <a:pt x="59" y="81"/>
                  <a:pt x="59" y="82"/>
                  <a:pt x="59" y="82"/>
                </a:cubicBezTo>
                <a:cubicBezTo>
                  <a:pt x="59" y="82"/>
                  <a:pt x="59" y="83"/>
                  <a:pt x="59" y="83"/>
                </a:cubicBezTo>
                <a:cubicBezTo>
                  <a:pt x="59" y="84"/>
                  <a:pt x="59" y="84"/>
                  <a:pt x="58" y="84"/>
                </a:cubicBezTo>
                <a:cubicBezTo>
                  <a:pt x="58" y="85"/>
                  <a:pt x="58" y="86"/>
                  <a:pt x="57" y="86"/>
                </a:cubicBezTo>
                <a:cubicBezTo>
                  <a:pt x="57" y="86"/>
                  <a:pt x="57" y="86"/>
                  <a:pt x="57" y="86"/>
                </a:cubicBezTo>
                <a:cubicBezTo>
                  <a:pt x="57" y="87"/>
                  <a:pt x="56" y="88"/>
                  <a:pt x="56" y="88"/>
                </a:cubicBezTo>
                <a:cubicBezTo>
                  <a:pt x="56" y="88"/>
                  <a:pt x="56" y="88"/>
                  <a:pt x="55" y="89"/>
                </a:cubicBezTo>
                <a:cubicBezTo>
                  <a:pt x="55" y="89"/>
                  <a:pt x="55" y="89"/>
                  <a:pt x="54" y="90"/>
                </a:cubicBezTo>
                <a:cubicBezTo>
                  <a:pt x="54" y="90"/>
                  <a:pt x="54" y="90"/>
                  <a:pt x="53" y="90"/>
                </a:cubicBezTo>
                <a:cubicBezTo>
                  <a:pt x="53" y="90"/>
                  <a:pt x="52" y="91"/>
                  <a:pt x="52" y="91"/>
                </a:cubicBezTo>
                <a:cubicBezTo>
                  <a:pt x="50" y="87"/>
                  <a:pt x="49" y="83"/>
                  <a:pt x="49" y="79"/>
                </a:cubicBezTo>
                <a:cubicBezTo>
                  <a:pt x="49" y="74"/>
                  <a:pt x="50" y="70"/>
                  <a:pt x="52" y="66"/>
                </a:cubicBezTo>
                <a:cubicBezTo>
                  <a:pt x="52" y="67"/>
                  <a:pt x="53" y="67"/>
                  <a:pt x="53" y="67"/>
                </a:cubicBezTo>
                <a:cubicBezTo>
                  <a:pt x="54" y="67"/>
                  <a:pt x="54" y="68"/>
                  <a:pt x="54" y="68"/>
                </a:cubicBezTo>
                <a:cubicBezTo>
                  <a:pt x="55" y="68"/>
                  <a:pt x="55" y="68"/>
                  <a:pt x="55" y="69"/>
                </a:cubicBezTo>
                <a:cubicBezTo>
                  <a:pt x="56" y="69"/>
                  <a:pt x="56" y="69"/>
                  <a:pt x="56" y="69"/>
                </a:cubicBezTo>
                <a:cubicBezTo>
                  <a:pt x="56" y="70"/>
                  <a:pt x="57" y="70"/>
                  <a:pt x="57" y="71"/>
                </a:cubicBezTo>
                <a:cubicBezTo>
                  <a:pt x="57" y="71"/>
                  <a:pt x="57" y="71"/>
                  <a:pt x="57" y="71"/>
                </a:cubicBezTo>
                <a:cubicBezTo>
                  <a:pt x="58" y="72"/>
                  <a:pt x="58" y="72"/>
                  <a:pt x="58" y="73"/>
                </a:cubicBezTo>
                <a:cubicBezTo>
                  <a:pt x="59" y="73"/>
                  <a:pt x="59" y="74"/>
                  <a:pt x="59" y="74"/>
                </a:cubicBezTo>
                <a:cubicBezTo>
                  <a:pt x="59" y="74"/>
                  <a:pt x="59" y="75"/>
                  <a:pt x="59" y="75"/>
                </a:cubicBezTo>
                <a:cubicBezTo>
                  <a:pt x="59" y="76"/>
                  <a:pt x="59" y="76"/>
                  <a:pt x="59" y="76"/>
                </a:cubicBezTo>
                <a:cubicBezTo>
                  <a:pt x="60" y="77"/>
                  <a:pt x="60" y="78"/>
                  <a:pt x="60" y="79"/>
                </a:cubicBezTo>
                <a:cubicBezTo>
                  <a:pt x="60" y="79"/>
                  <a:pt x="60" y="80"/>
                  <a:pt x="59" y="81"/>
                </a:cubicBezTo>
                <a:close/>
                <a:moveTo>
                  <a:pt x="33" y="79"/>
                </a:moveTo>
                <a:cubicBezTo>
                  <a:pt x="33" y="71"/>
                  <a:pt x="39" y="65"/>
                  <a:pt x="46" y="65"/>
                </a:cubicBezTo>
                <a:cubicBezTo>
                  <a:pt x="46" y="65"/>
                  <a:pt x="46" y="65"/>
                  <a:pt x="46" y="65"/>
                </a:cubicBezTo>
                <a:cubicBezTo>
                  <a:pt x="44" y="69"/>
                  <a:pt x="43" y="74"/>
                  <a:pt x="43" y="79"/>
                </a:cubicBezTo>
                <a:cubicBezTo>
                  <a:pt x="43" y="83"/>
                  <a:pt x="44" y="88"/>
                  <a:pt x="46" y="92"/>
                </a:cubicBezTo>
                <a:cubicBezTo>
                  <a:pt x="46" y="92"/>
                  <a:pt x="46" y="92"/>
                  <a:pt x="46" y="92"/>
                </a:cubicBezTo>
                <a:cubicBezTo>
                  <a:pt x="39" y="92"/>
                  <a:pt x="33" y="86"/>
                  <a:pt x="33" y="79"/>
                </a:cubicBezTo>
                <a:close/>
                <a:moveTo>
                  <a:pt x="60" y="49"/>
                </a:moveTo>
                <a:cubicBezTo>
                  <a:pt x="60" y="51"/>
                  <a:pt x="60" y="51"/>
                  <a:pt x="60" y="51"/>
                </a:cubicBezTo>
                <a:cubicBezTo>
                  <a:pt x="60" y="51"/>
                  <a:pt x="60" y="51"/>
                  <a:pt x="60" y="51"/>
                </a:cubicBezTo>
                <a:cubicBezTo>
                  <a:pt x="61" y="52"/>
                  <a:pt x="61" y="53"/>
                  <a:pt x="61" y="54"/>
                </a:cubicBezTo>
                <a:cubicBezTo>
                  <a:pt x="61" y="54"/>
                  <a:pt x="61" y="54"/>
                  <a:pt x="61" y="54"/>
                </a:cubicBezTo>
                <a:cubicBezTo>
                  <a:pt x="62" y="55"/>
                  <a:pt x="62" y="56"/>
                  <a:pt x="63" y="57"/>
                </a:cubicBezTo>
                <a:cubicBezTo>
                  <a:pt x="63" y="57"/>
                  <a:pt x="63" y="57"/>
                  <a:pt x="63" y="57"/>
                </a:cubicBezTo>
                <a:cubicBezTo>
                  <a:pt x="63" y="57"/>
                  <a:pt x="64" y="58"/>
                  <a:pt x="65" y="59"/>
                </a:cubicBezTo>
                <a:cubicBezTo>
                  <a:pt x="65" y="59"/>
                  <a:pt x="65" y="59"/>
                  <a:pt x="65" y="59"/>
                </a:cubicBezTo>
                <a:cubicBezTo>
                  <a:pt x="66" y="60"/>
                  <a:pt x="66" y="60"/>
                  <a:pt x="67" y="61"/>
                </a:cubicBezTo>
                <a:cubicBezTo>
                  <a:pt x="67" y="61"/>
                  <a:pt x="67" y="61"/>
                  <a:pt x="67" y="61"/>
                </a:cubicBezTo>
                <a:cubicBezTo>
                  <a:pt x="68" y="62"/>
                  <a:pt x="69" y="62"/>
                  <a:pt x="70" y="63"/>
                </a:cubicBezTo>
                <a:cubicBezTo>
                  <a:pt x="70" y="63"/>
                  <a:pt x="70" y="63"/>
                  <a:pt x="70" y="63"/>
                </a:cubicBezTo>
                <a:cubicBezTo>
                  <a:pt x="70" y="63"/>
                  <a:pt x="71" y="64"/>
                  <a:pt x="72" y="64"/>
                </a:cubicBezTo>
                <a:cubicBezTo>
                  <a:pt x="72" y="64"/>
                  <a:pt x="72" y="64"/>
                  <a:pt x="73" y="64"/>
                </a:cubicBezTo>
                <a:cubicBezTo>
                  <a:pt x="73" y="64"/>
                  <a:pt x="74" y="65"/>
                  <a:pt x="75" y="65"/>
                </a:cubicBezTo>
                <a:cubicBezTo>
                  <a:pt x="75" y="65"/>
                  <a:pt x="76" y="65"/>
                  <a:pt x="76" y="65"/>
                </a:cubicBezTo>
                <a:cubicBezTo>
                  <a:pt x="77" y="65"/>
                  <a:pt x="78" y="65"/>
                  <a:pt x="79" y="65"/>
                </a:cubicBezTo>
                <a:cubicBezTo>
                  <a:pt x="80" y="65"/>
                  <a:pt x="81" y="65"/>
                  <a:pt x="82" y="65"/>
                </a:cubicBezTo>
                <a:cubicBezTo>
                  <a:pt x="82" y="65"/>
                  <a:pt x="82" y="65"/>
                  <a:pt x="82" y="65"/>
                </a:cubicBezTo>
                <a:cubicBezTo>
                  <a:pt x="83" y="65"/>
                  <a:pt x="84" y="64"/>
                  <a:pt x="85" y="64"/>
                </a:cubicBezTo>
                <a:cubicBezTo>
                  <a:pt x="85" y="64"/>
                  <a:pt x="85" y="64"/>
                  <a:pt x="85" y="64"/>
                </a:cubicBezTo>
                <a:cubicBezTo>
                  <a:pt x="86" y="64"/>
                  <a:pt x="87" y="63"/>
                  <a:pt x="88" y="63"/>
                </a:cubicBezTo>
                <a:cubicBezTo>
                  <a:pt x="88" y="63"/>
                  <a:pt x="88" y="63"/>
                  <a:pt x="88" y="63"/>
                </a:cubicBezTo>
                <a:cubicBezTo>
                  <a:pt x="89" y="62"/>
                  <a:pt x="89" y="62"/>
                  <a:pt x="90" y="61"/>
                </a:cubicBezTo>
                <a:cubicBezTo>
                  <a:pt x="90" y="61"/>
                  <a:pt x="90" y="61"/>
                  <a:pt x="90" y="61"/>
                </a:cubicBezTo>
                <a:cubicBezTo>
                  <a:pt x="91" y="60"/>
                  <a:pt x="92" y="60"/>
                  <a:pt x="92" y="59"/>
                </a:cubicBezTo>
                <a:cubicBezTo>
                  <a:pt x="92" y="59"/>
                  <a:pt x="93" y="59"/>
                  <a:pt x="93" y="59"/>
                </a:cubicBezTo>
                <a:cubicBezTo>
                  <a:pt x="93" y="58"/>
                  <a:pt x="94" y="57"/>
                  <a:pt x="94" y="57"/>
                </a:cubicBezTo>
                <a:cubicBezTo>
                  <a:pt x="94" y="57"/>
                  <a:pt x="94" y="57"/>
                  <a:pt x="94" y="57"/>
                </a:cubicBezTo>
                <a:cubicBezTo>
                  <a:pt x="95" y="56"/>
                  <a:pt x="96" y="55"/>
                  <a:pt x="96" y="54"/>
                </a:cubicBezTo>
                <a:cubicBezTo>
                  <a:pt x="96" y="54"/>
                  <a:pt x="96" y="54"/>
                  <a:pt x="96" y="54"/>
                </a:cubicBezTo>
                <a:cubicBezTo>
                  <a:pt x="96" y="53"/>
                  <a:pt x="97" y="52"/>
                  <a:pt x="97" y="51"/>
                </a:cubicBezTo>
                <a:cubicBezTo>
                  <a:pt x="97" y="51"/>
                  <a:pt x="97" y="51"/>
                  <a:pt x="97" y="51"/>
                </a:cubicBezTo>
                <a:cubicBezTo>
                  <a:pt x="98" y="49"/>
                  <a:pt x="98" y="49"/>
                  <a:pt x="98" y="49"/>
                </a:cubicBezTo>
                <a:cubicBezTo>
                  <a:pt x="97" y="49"/>
                  <a:pt x="97" y="49"/>
                  <a:pt x="97" y="49"/>
                </a:cubicBezTo>
                <a:cubicBezTo>
                  <a:pt x="98" y="48"/>
                  <a:pt x="98" y="47"/>
                  <a:pt x="98" y="46"/>
                </a:cubicBezTo>
                <a:cubicBezTo>
                  <a:pt x="98" y="36"/>
                  <a:pt x="89" y="27"/>
                  <a:pt x="79" y="27"/>
                </a:cubicBezTo>
                <a:cubicBezTo>
                  <a:pt x="68" y="27"/>
                  <a:pt x="60" y="36"/>
                  <a:pt x="60" y="46"/>
                </a:cubicBezTo>
                <a:cubicBezTo>
                  <a:pt x="60" y="47"/>
                  <a:pt x="60" y="48"/>
                  <a:pt x="60" y="49"/>
                </a:cubicBezTo>
                <a:close/>
                <a:moveTo>
                  <a:pt x="90" y="53"/>
                </a:moveTo>
                <a:cubicBezTo>
                  <a:pt x="90" y="54"/>
                  <a:pt x="90" y="54"/>
                  <a:pt x="90" y="54"/>
                </a:cubicBezTo>
                <a:cubicBezTo>
                  <a:pt x="89" y="55"/>
                  <a:pt x="89" y="55"/>
                  <a:pt x="89" y="55"/>
                </a:cubicBezTo>
                <a:cubicBezTo>
                  <a:pt x="88" y="56"/>
                  <a:pt x="88" y="56"/>
                  <a:pt x="88" y="56"/>
                </a:cubicBezTo>
                <a:cubicBezTo>
                  <a:pt x="87" y="56"/>
                  <a:pt x="87" y="57"/>
                  <a:pt x="86" y="57"/>
                </a:cubicBezTo>
                <a:cubicBezTo>
                  <a:pt x="86" y="57"/>
                  <a:pt x="86" y="57"/>
                  <a:pt x="86" y="57"/>
                </a:cubicBezTo>
                <a:cubicBezTo>
                  <a:pt x="86" y="58"/>
                  <a:pt x="85" y="58"/>
                  <a:pt x="84" y="58"/>
                </a:cubicBezTo>
                <a:cubicBezTo>
                  <a:pt x="84" y="59"/>
                  <a:pt x="84" y="59"/>
                  <a:pt x="83" y="59"/>
                </a:cubicBezTo>
                <a:cubicBezTo>
                  <a:pt x="83" y="59"/>
                  <a:pt x="82" y="59"/>
                  <a:pt x="82" y="59"/>
                </a:cubicBezTo>
                <a:cubicBezTo>
                  <a:pt x="82" y="59"/>
                  <a:pt x="81" y="59"/>
                  <a:pt x="81" y="59"/>
                </a:cubicBezTo>
                <a:cubicBezTo>
                  <a:pt x="80" y="60"/>
                  <a:pt x="79" y="60"/>
                  <a:pt x="79" y="60"/>
                </a:cubicBezTo>
                <a:cubicBezTo>
                  <a:pt x="78" y="60"/>
                  <a:pt x="77" y="60"/>
                  <a:pt x="76" y="59"/>
                </a:cubicBezTo>
                <a:cubicBezTo>
                  <a:pt x="76" y="59"/>
                  <a:pt x="76" y="59"/>
                  <a:pt x="75" y="59"/>
                </a:cubicBezTo>
                <a:cubicBezTo>
                  <a:pt x="75" y="59"/>
                  <a:pt x="74" y="59"/>
                  <a:pt x="74" y="59"/>
                </a:cubicBezTo>
                <a:cubicBezTo>
                  <a:pt x="74" y="59"/>
                  <a:pt x="73" y="59"/>
                  <a:pt x="73" y="58"/>
                </a:cubicBezTo>
                <a:cubicBezTo>
                  <a:pt x="72" y="58"/>
                  <a:pt x="72" y="58"/>
                  <a:pt x="71" y="57"/>
                </a:cubicBezTo>
                <a:cubicBezTo>
                  <a:pt x="71" y="57"/>
                  <a:pt x="71" y="57"/>
                  <a:pt x="71" y="57"/>
                </a:cubicBezTo>
                <a:cubicBezTo>
                  <a:pt x="70" y="57"/>
                  <a:pt x="70" y="56"/>
                  <a:pt x="69" y="56"/>
                </a:cubicBezTo>
                <a:cubicBezTo>
                  <a:pt x="69" y="56"/>
                  <a:pt x="69" y="56"/>
                  <a:pt x="69" y="55"/>
                </a:cubicBezTo>
                <a:cubicBezTo>
                  <a:pt x="68" y="55"/>
                  <a:pt x="68" y="55"/>
                  <a:pt x="68" y="54"/>
                </a:cubicBezTo>
                <a:cubicBezTo>
                  <a:pt x="68" y="54"/>
                  <a:pt x="67" y="54"/>
                  <a:pt x="67" y="53"/>
                </a:cubicBezTo>
                <a:cubicBezTo>
                  <a:pt x="67" y="53"/>
                  <a:pt x="67" y="52"/>
                  <a:pt x="66" y="52"/>
                </a:cubicBezTo>
                <a:cubicBezTo>
                  <a:pt x="74" y="48"/>
                  <a:pt x="83" y="48"/>
                  <a:pt x="91" y="52"/>
                </a:cubicBezTo>
                <a:cubicBezTo>
                  <a:pt x="91" y="52"/>
                  <a:pt x="90" y="53"/>
                  <a:pt x="90" y="53"/>
                </a:cubicBezTo>
                <a:close/>
                <a:moveTo>
                  <a:pt x="79" y="33"/>
                </a:moveTo>
                <a:cubicBezTo>
                  <a:pt x="86" y="33"/>
                  <a:pt x="92" y="39"/>
                  <a:pt x="92" y="46"/>
                </a:cubicBezTo>
                <a:cubicBezTo>
                  <a:pt x="92" y="46"/>
                  <a:pt x="92" y="46"/>
                  <a:pt x="92" y="46"/>
                </a:cubicBezTo>
                <a:cubicBezTo>
                  <a:pt x="84" y="43"/>
                  <a:pt x="74" y="43"/>
                  <a:pt x="65" y="46"/>
                </a:cubicBezTo>
                <a:cubicBezTo>
                  <a:pt x="65" y="46"/>
                  <a:pt x="65" y="46"/>
                  <a:pt x="65" y="46"/>
                </a:cubicBezTo>
                <a:cubicBezTo>
                  <a:pt x="65" y="39"/>
                  <a:pt x="71" y="33"/>
                  <a:pt x="79" y="33"/>
                </a:cubicBezTo>
                <a:close/>
                <a:moveTo>
                  <a:pt x="98" y="108"/>
                </a:moveTo>
                <a:cubicBezTo>
                  <a:pt x="97" y="106"/>
                  <a:pt x="97" y="106"/>
                  <a:pt x="97" y="106"/>
                </a:cubicBezTo>
                <a:cubicBezTo>
                  <a:pt x="97" y="106"/>
                  <a:pt x="97" y="106"/>
                  <a:pt x="97" y="106"/>
                </a:cubicBezTo>
                <a:cubicBezTo>
                  <a:pt x="97" y="105"/>
                  <a:pt x="96" y="104"/>
                  <a:pt x="96" y="103"/>
                </a:cubicBezTo>
                <a:cubicBezTo>
                  <a:pt x="96" y="103"/>
                  <a:pt x="96" y="103"/>
                  <a:pt x="96" y="103"/>
                </a:cubicBezTo>
                <a:cubicBezTo>
                  <a:pt x="95" y="102"/>
                  <a:pt x="95" y="102"/>
                  <a:pt x="94" y="101"/>
                </a:cubicBezTo>
                <a:cubicBezTo>
                  <a:pt x="94" y="101"/>
                  <a:pt x="94" y="101"/>
                  <a:pt x="94" y="101"/>
                </a:cubicBezTo>
                <a:cubicBezTo>
                  <a:pt x="94" y="100"/>
                  <a:pt x="93" y="99"/>
                  <a:pt x="93" y="99"/>
                </a:cubicBezTo>
                <a:cubicBezTo>
                  <a:pt x="93" y="98"/>
                  <a:pt x="92" y="98"/>
                  <a:pt x="92" y="98"/>
                </a:cubicBezTo>
                <a:cubicBezTo>
                  <a:pt x="92" y="97"/>
                  <a:pt x="91" y="97"/>
                  <a:pt x="90" y="96"/>
                </a:cubicBezTo>
                <a:cubicBezTo>
                  <a:pt x="90" y="96"/>
                  <a:pt x="90" y="96"/>
                  <a:pt x="90" y="96"/>
                </a:cubicBezTo>
                <a:cubicBezTo>
                  <a:pt x="89" y="95"/>
                  <a:pt x="89" y="95"/>
                  <a:pt x="88" y="95"/>
                </a:cubicBezTo>
                <a:cubicBezTo>
                  <a:pt x="88" y="95"/>
                  <a:pt x="88" y="94"/>
                  <a:pt x="88" y="94"/>
                </a:cubicBezTo>
                <a:cubicBezTo>
                  <a:pt x="87" y="94"/>
                  <a:pt x="86" y="94"/>
                  <a:pt x="85" y="93"/>
                </a:cubicBezTo>
                <a:cubicBezTo>
                  <a:pt x="85" y="93"/>
                  <a:pt x="85" y="93"/>
                  <a:pt x="85" y="93"/>
                </a:cubicBezTo>
                <a:cubicBezTo>
                  <a:pt x="84" y="93"/>
                  <a:pt x="83" y="93"/>
                  <a:pt x="82" y="93"/>
                </a:cubicBezTo>
                <a:cubicBezTo>
                  <a:pt x="82" y="92"/>
                  <a:pt x="82" y="92"/>
                  <a:pt x="82" y="92"/>
                </a:cubicBezTo>
                <a:cubicBezTo>
                  <a:pt x="81" y="92"/>
                  <a:pt x="80" y="92"/>
                  <a:pt x="79" y="92"/>
                </a:cubicBezTo>
                <a:cubicBezTo>
                  <a:pt x="78" y="92"/>
                  <a:pt x="77" y="92"/>
                  <a:pt x="76" y="92"/>
                </a:cubicBezTo>
                <a:cubicBezTo>
                  <a:pt x="76" y="92"/>
                  <a:pt x="75" y="92"/>
                  <a:pt x="75" y="93"/>
                </a:cubicBezTo>
                <a:cubicBezTo>
                  <a:pt x="74" y="93"/>
                  <a:pt x="73" y="93"/>
                  <a:pt x="73" y="93"/>
                </a:cubicBezTo>
                <a:cubicBezTo>
                  <a:pt x="72" y="93"/>
                  <a:pt x="72" y="93"/>
                  <a:pt x="72" y="93"/>
                </a:cubicBezTo>
                <a:cubicBezTo>
                  <a:pt x="71" y="94"/>
                  <a:pt x="70" y="94"/>
                  <a:pt x="70" y="94"/>
                </a:cubicBezTo>
                <a:cubicBezTo>
                  <a:pt x="70" y="95"/>
                  <a:pt x="70" y="95"/>
                  <a:pt x="70" y="95"/>
                </a:cubicBezTo>
                <a:cubicBezTo>
                  <a:pt x="69" y="95"/>
                  <a:pt x="68" y="95"/>
                  <a:pt x="67" y="96"/>
                </a:cubicBezTo>
                <a:cubicBezTo>
                  <a:pt x="67" y="96"/>
                  <a:pt x="67" y="96"/>
                  <a:pt x="67" y="96"/>
                </a:cubicBezTo>
                <a:cubicBezTo>
                  <a:pt x="66" y="97"/>
                  <a:pt x="66" y="97"/>
                  <a:pt x="65" y="98"/>
                </a:cubicBezTo>
                <a:cubicBezTo>
                  <a:pt x="65" y="98"/>
                  <a:pt x="65" y="98"/>
                  <a:pt x="65" y="99"/>
                </a:cubicBezTo>
                <a:cubicBezTo>
                  <a:pt x="64" y="99"/>
                  <a:pt x="63" y="100"/>
                  <a:pt x="63" y="101"/>
                </a:cubicBezTo>
                <a:cubicBezTo>
                  <a:pt x="63" y="101"/>
                  <a:pt x="63" y="101"/>
                  <a:pt x="63" y="101"/>
                </a:cubicBezTo>
                <a:cubicBezTo>
                  <a:pt x="62" y="102"/>
                  <a:pt x="62" y="102"/>
                  <a:pt x="61" y="103"/>
                </a:cubicBezTo>
                <a:cubicBezTo>
                  <a:pt x="61" y="103"/>
                  <a:pt x="61" y="103"/>
                  <a:pt x="61" y="103"/>
                </a:cubicBezTo>
                <a:cubicBezTo>
                  <a:pt x="61" y="104"/>
                  <a:pt x="61" y="105"/>
                  <a:pt x="60" y="106"/>
                </a:cubicBezTo>
                <a:cubicBezTo>
                  <a:pt x="60" y="106"/>
                  <a:pt x="60" y="106"/>
                  <a:pt x="60" y="106"/>
                </a:cubicBezTo>
                <a:cubicBezTo>
                  <a:pt x="60" y="108"/>
                  <a:pt x="60" y="108"/>
                  <a:pt x="60" y="108"/>
                </a:cubicBezTo>
                <a:cubicBezTo>
                  <a:pt x="60" y="109"/>
                  <a:pt x="60" y="109"/>
                  <a:pt x="60" y="109"/>
                </a:cubicBezTo>
                <a:cubicBezTo>
                  <a:pt x="60" y="109"/>
                  <a:pt x="60" y="110"/>
                  <a:pt x="60" y="111"/>
                </a:cubicBezTo>
                <a:cubicBezTo>
                  <a:pt x="60" y="122"/>
                  <a:pt x="68" y="130"/>
                  <a:pt x="79" y="130"/>
                </a:cubicBezTo>
                <a:cubicBezTo>
                  <a:pt x="89" y="130"/>
                  <a:pt x="98" y="122"/>
                  <a:pt x="98" y="111"/>
                </a:cubicBezTo>
                <a:cubicBezTo>
                  <a:pt x="98" y="110"/>
                  <a:pt x="98" y="109"/>
                  <a:pt x="97" y="109"/>
                </a:cubicBezTo>
                <a:lnTo>
                  <a:pt x="98" y="108"/>
                </a:lnTo>
                <a:close/>
                <a:moveTo>
                  <a:pt x="67" y="104"/>
                </a:moveTo>
                <a:cubicBezTo>
                  <a:pt x="67" y="104"/>
                  <a:pt x="68" y="103"/>
                  <a:pt x="68" y="103"/>
                </a:cubicBezTo>
                <a:cubicBezTo>
                  <a:pt x="68" y="103"/>
                  <a:pt x="68" y="102"/>
                  <a:pt x="69" y="102"/>
                </a:cubicBezTo>
                <a:cubicBezTo>
                  <a:pt x="69" y="102"/>
                  <a:pt x="69" y="102"/>
                  <a:pt x="69" y="101"/>
                </a:cubicBezTo>
                <a:cubicBezTo>
                  <a:pt x="70" y="101"/>
                  <a:pt x="70" y="101"/>
                  <a:pt x="71" y="100"/>
                </a:cubicBezTo>
                <a:cubicBezTo>
                  <a:pt x="71" y="100"/>
                  <a:pt x="71" y="100"/>
                  <a:pt x="71" y="100"/>
                </a:cubicBezTo>
                <a:cubicBezTo>
                  <a:pt x="72" y="99"/>
                  <a:pt x="72" y="99"/>
                  <a:pt x="73" y="99"/>
                </a:cubicBezTo>
                <a:cubicBezTo>
                  <a:pt x="73" y="99"/>
                  <a:pt x="74" y="99"/>
                  <a:pt x="74" y="99"/>
                </a:cubicBezTo>
                <a:cubicBezTo>
                  <a:pt x="74" y="98"/>
                  <a:pt x="75" y="98"/>
                  <a:pt x="75" y="98"/>
                </a:cubicBezTo>
                <a:cubicBezTo>
                  <a:pt x="76" y="98"/>
                  <a:pt x="76" y="98"/>
                  <a:pt x="76" y="98"/>
                </a:cubicBezTo>
                <a:cubicBezTo>
                  <a:pt x="77" y="98"/>
                  <a:pt x="78" y="98"/>
                  <a:pt x="79" y="98"/>
                </a:cubicBezTo>
                <a:cubicBezTo>
                  <a:pt x="79" y="98"/>
                  <a:pt x="80" y="98"/>
                  <a:pt x="81" y="98"/>
                </a:cubicBezTo>
                <a:cubicBezTo>
                  <a:pt x="81" y="98"/>
                  <a:pt x="82" y="98"/>
                  <a:pt x="82" y="98"/>
                </a:cubicBezTo>
                <a:cubicBezTo>
                  <a:pt x="82" y="98"/>
                  <a:pt x="83" y="98"/>
                  <a:pt x="83" y="99"/>
                </a:cubicBezTo>
                <a:cubicBezTo>
                  <a:pt x="84" y="99"/>
                  <a:pt x="84" y="99"/>
                  <a:pt x="84" y="99"/>
                </a:cubicBezTo>
                <a:cubicBezTo>
                  <a:pt x="85" y="99"/>
                  <a:pt x="86" y="99"/>
                  <a:pt x="86" y="100"/>
                </a:cubicBezTo>
                <a:cubicBezTo>
                  <a:pt x="86" y="100"/>
                  <a:pt x="86" y="100"/>
                  <a:pt x="86" y="100"/>
                </a:cubicBezTo>
                <a:cubicBezTo>
                  <a:pt x="87" y="101"/>
                  <a:pt x="88" y="101"/>
                  <a:pt x="88" y="101"/>
                </a:cubicBezTo>
                <a:cubicBezTo>
                  <a:pt x="88" y="102"/>
                  <a:pt x="88" y="102"/>
                  <a:pt x="89" y="102"/>
                </a:cubicBezTo>
                <a:cubicBezTo>
                  <a:pt x="89" y="102"/>
                  <a:pt x="89" y="103"/>
                  <a:pt x="90" y="103"/>
                </a:cubicBezTo>
                <a:cubicBezTo>
                  <a:pt x="90" y="103"/>
                  <a:pt x="90" y="104"/>
                  <a:pt x="90" y="104"/>
                </a:cubicBezTo>
                <a:cubicBezTo>
                  <a:pt x="90" y="104"/>
                  <a:pt x="91" y="105"/>
                  <a:pt x="91" y="106"/>
                </a:cubicBezTo>
                <a:cubicBezTo>
                  <a:pt x="83" y="109"/>
                  <a:pt x="74" y="109"/>
                  <a:pt x="66" y="106"/>
                </a:cubicBezTo>
                <a:cubicBezTo>
                  <a:pt x="67" y="105"/>
                  <a:pt x="67" y="104"/>
                  <a:pt x="67" y="104"/>
                </a:cubicBezTo>
                <a:close/>
                <a:moveTo>
                  <a:pt x="79" y="125"/>
                </a:moveTo>
                <a:cubicBezTo>
                  <a:pt x="71" y="125"/>
                  <a:pt x="65" y="119"/>
                  <a:pt x="65" y="111"/>
                </a:cubicBezTo>
                <a:cubicBezTo>
                  <a:pt x="65" y="111"/>
                  <a:pt x="65" y="111"/>
                  <a:pt x="65" y="111"/>
                </a:cubicBezTo>
                <a:cubicBezTo>
                  <a:pt x="69" y="113"/>
                  <a:pt x="74" y="114"/>
                  <a:pt x="79" y="114"/>
                </a:cubicBezTo>
                <a:cubicBezTo>
                  <a:pt x="83" y="114"/>
                  <a:pt x="88" y="113"/>
                  <a:pt x="92" y="111"/>
                </a:cubicBezTo>
                <a:cubicBezTo>
                  <a:pt x="92" y="111"/>
                  <a:pt x="92" y="111"/>
                  <a:pt x="92" y="111"/>
                </a:cubicBezTo>
                <a:cubicBezTo>
                  <a:pt x="92" y="119"/>
                  <a:pt x="86" y="125"/>
                  <a:pt x="79" y="12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85" name="Freeform 2073"/>
          <p:cNvSpPr>
            <a:spLocks noEditPoints="1"/>
          </p:cNvSpPr>
          <p:nvPr/>
        </p:nvSpPr>
        <p:spPr bwMode="auto">
          <a:xfrm>
            <a:off x="1509713" y="3462338"/>
            <a:ext cx="542925" cy="549275"/>
          </a:xfrm>
          <a:custGeom>
            <a:avLst/>
            <a:gdLst>
              <a:gd name="T0" fmla="*/ 91 w 159"/>
              <a:gd name="T1" fmla="*/ 157 h 160"/>
              <a:gd name="T2" fmla="*/ 88 w 159"/>
              <a:gd name="T3" fmla="*/ 160 h 160"/>
              <a:gd name="T4" fmla="*/ 80 w 159"/>
              <a:gd name="T5" fmla="*/ 74 h 160"/>
              <a:gd name="T6" fmla="*/ 86 w 159"/>
              <a:gd name="T7" fmla="*/ 72 h 160"/>
              <a:gd name="T8" fmla="*/ 83 w 159"/>
              <a:gd name="T9" fmla="*/ 0 h 160"/>
              <a:gd name="T10" fmla="*/ 41 w 159"/>
              <a:gd name="T11" fmla="*/ 13 h 160"/>
              <a:gd name="T12" fmla="*/ 44 w 159"/>
              <a:gd name="T13" fmla="*/ 18 h 160"/>
              <a:gd name="T14" fmla="*/ 83 w 159"/>
              <a:gd name="T15" fmla="*/ 5 h 160"/>
              <a:gd name="T16" fmla="*/ 153 w 159"/>
              <a:gd name="T17" fmla="*/ 87 h 160"/>
              <a:gd name="T18" fmla="*/ 156 w 159"/>
              <a:gd name="T19" fmla="*/ 89 h 160"/>
              <a:gd name="T20" fmla="*/ 150 w 159"/>
              <a:gd name="T21" fmla="*/ 45 h 160"/>
              <a:gd name="T22" fmla="*/ 33 w 159"/>
              <a:gd name="T23" fmla="*/ 23 h 160"/>
              <a:gd name="T24" fmla="*/ 13 w 159"/>
              <a:gd name="T25" fmla="*/ 109 h 160"/>
              <a:gd name="T26" fmla="*/ 17 w 159"/>
              <a:gd name="T27" fmla="*/ 111 h 160"/>
              <a:gd name="T28" fmla="*/ 33 w 159"/>
              <a:gd name="T29" fmla="*/ 26 h 160"/>
              <a:gd name="T30" fmla="*/ 61 w 159"/>
              <a:gd name="T31" fmla="*/ 21 h 160"/>
              <a:gd name="T32" fmla="*/ 30 w 159"/>
              <a:gd name="T33" fmla="*/ 97 h 160"/>
              <a:gd name="T34" fmla="*/ 34 w 159"/>
              <a:gd name="T35" fmla="*/ 138 h 160"/>
              <a:gd name="T36" fmla="*/ 36 w 159"/>
              <a:gd name="T37" fmla="*/ 97 h 160"/>
              <a:gd name="T38" fmla="*/ 63 w 159"/>
              <a:gd name="T39" fmla="*/ 26 h 160"/>
              <a:gd name="T40" fmla="*/ 133 w 159"/>
              <a:gd name="T41" fmla="*/ 59 h 160"/>
              <a:gd name="T42" fmla="*/ 140 w 159"/>
              <a:gd name="T43" fmla="*/ 133 h 160"/>
              <a:gd name="T44" fmla="*/ 138 w 159"/>
              <a:gd name="T45" fmla="*/ 57 h 160"/>
              <a:gd name="T46" fmla="*/ 83 w 159"/>
              <a:gd name="T47" fmla="*/ 33 h 160"/>
              <a:gd name="T48" fmla="*/ 72 w 159"/>
              <a:gd name="T49" fmla="*/ 37 h 160"/>
              <a:gd name="T50" fmla="*/ 83 w 159"/>
              <a:gd name="T51" fmla="*/ 38 h 160"/>
              <a:gd name="T52" fmla="*/ 121 w 159"/>
              <a:gd name="T53" fmla="*/ 144 h 160"/>
              <a:gd name="T54" fmla="*/ 124 w 159"/>
              <a:gd name="T55" fmla="*/ 146 h 160"/>
              <a:gd name="T56" fmla="*/ 120 w 159"/>
              <a:gd name="T57" fmla="*/ 57 h 160"/>
              <a:gd name="T58" fmla="*/ 63 w 159"/>
              <a:gd name="T59" fmla="*/ 44 h 160"/>
              <a:gd name="T60" fmla="*/ 60 w 159"/>
              <a:gd name="T61" fmla="*/ 40 h 160"/>
              <a:gd name="T62" fmla="*/ 50 w 159"/>
              <a:gd name="T63" fmla="*/ 138 h 160"/>
              <a:gd name="T64" fmla="*/ 56 w 159"/>
              <a:gd name="T65" fmla="*/ 138 h 160"/>
              <a:gd name="T66" fmla="*/ 63 w 159"/>
              <a:gd name="T67" fmla="*/ 44 h 160"/>
              <a:gd name="T68" fmla="*/ 107 w 159"/>
              <a:gd name="T69" fmla="*/ 127 h 160"/>
              <a:gd name="T70" fmla="*/ 104 w 159"/>
              <a:gd name="T71" fmla="*/ 130 h 160"/>
              <a:gd name="T72" fmla="*/ 105 w 159"/>
              <a:gd name="T73" fmla="*/ 152 h 160"/>
              <a:gd name="T74" fmla="*/ 107 w 159"/>
              <a:gd name="T75" fmla="*/ 155 h 160"/>
              <a:gd name="T76" fmla="*/ 110 w 159"/>
              <a:gd name="T77" fmla="*/ 138 h 160"/>
              <a:gd name="T78" fmla="*/ 83 w 159"/>
              <a:gd name="T79" fmla="*/ 52 h 160"/>
              <a:gd name="T80" fmla="*/ 63 w 159"/>
              <a:gd name="T81" fmla="*/ 81 h 160"/>
              <a:gd name="T82" fmla="*/ 69 w 159"/>
              <a:gd name="T83" fmla="*/ 155 h 160"/>
              <a:gd name="T84" fmla="*/ 68 w 159"/>
              <a:gd name="T85" fmla="*/ 79 h 160"/>
              <a:gd name="T86" fmla="*/ 83 w 159"/>
              <a:gd name="T87" fmla="*/ 57 h 160"/>
              <a:gd name="T88" fmla="*/ 105 w 159"/>
              <a:gd name="T89" fmla="*/ 117 h 160"/>
              <a:gd name="T90" fmla="*/ 108 w 159"/>
              <a:gd name="T91" fmla="*/ 119 h 160"/>
              <a:gd name="T92" fmla="*/ 103 w 159"/>
              <a:gd name="T93" fmla="*/ 65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59" h="160">
                <a:moveTo>
                  <a:pt x="86" y="72"/>
                </a:moveTo>
                <a:cubicBezTo>
                  <a:pt x="86" y="74"/>
                  <a:pt x="93" y="99"/>
                  <a:pt x="91" y="157"/>
                </a:cubicBezTo>
                <a:cubicBezTo>
                  <a:pt x="91" y="159"/>
                  <a:pt x="90" y="160"/>
                  <a:pt x="88" y="160"/>
                </a:cubicBezTo>
                <a:cubicBezTo>
                  <a:pt x="88" y="160"/>
                  <a:pt x="88" y="160"/>
                  <a:pt x="88" y="160"/>
                </a:cubicBezTo>
                <a:cubicBezTo>
                  <a:pt x="87" y="160"/>
                  <a:pt x="86" y="159"/>
                  <a:pt x="86" y="157"/>
                </a:cubicBezTo>
                <a:cubicBezTo>
                  <a:pt x="88" y="100"/>
                  <a:pt x="80" y="74"/>
                  <a:pt x="80" y="74"/>
                </a:cubicBezTo>
                <a:cubicBezTo>
                  <a:pt x="80" y="73"/>
                  <a:pt x="81" y="71"/>
                  <a:pt x="82" y="71"/>
                </a:cubicBezTo>
                <a:cubicBezTo>
                  <a:pt x="84" y="70"/>
                  <a:pt x="85" y="71"/>
                  <a:pt x="86" y="72"/>
                </a:cubicBezTo>
                <a:close/>
                <a:moveTo>
                  <a:pt x="150" y="45"/>
                </a:moveTo>
                <a:cubicBezTo>
                  <a:pt x="139" y="18"/>
                  <a:pt x="112" y="0"/>
                  <a:pt x="83" y="0"/>
                </a:cubicBezTo>
                <a:cubicBezTo>
                  <a:pt x="73" y="0"/>
                  <a:pt x="64" y="2"/>
                  <a:pt x="55" y="6"/>
                </a:cubicBezTo>
                <a:cubicBezTo>
                  <a:pt x="50" y="8"/>
                  <a:pt x="45" y="10"/>
                  <a:pt x="41" y="13"/>
                </a:cubicBezTo>
                <a:cubicBezTo>
                  <a:pt x="40" y="14"/>
                  <a:pt x="39" y="15"/>
                  <a:pt x="40" y="17"/>
                </a:cubicBezTo>
                <a:cubicBezTo>
                  <a:pt x="41" y="18"/>
                  <a:pt x="42" y="18"/>
                  <a:pt x="44" y="18"/>
                </a:cubicBezTo>
                <a:cubicBezTo>
                  <a:pt x="48" y="15"/>
                  <a:pt x="52" y="13"/>
                  <a:pt x="57" y="11"/>
                </a:cubicBezTo>
                <a:cubicBezTo>
                  <a:pt x="65" y="7"/>
                  <a:pt x="74" y="5"/>
                  <a:pt x="83" y="5"/>
                </a:cubicBezTo>
                <a:cubicBezTo>
                  <a:pt x="110" y="5"/>
                  <a:pt x="135" y="22"/>
                  <a:pt x="145" y="47"/>
                </a:cubicBezTo>
                <a:cubicBezTo>
                  <a:pt x="150" y="57"/>
                  <a:pt x="152" y="77"/>
                  <a:pt x="153" y="87"/>
                </a:cubicBezTo>
                <a:cubicBezTo>
                  <a:pt x="153" y="88"/>
                  <a:pt x="155" y="89"/>
                  <a:pt x="156" y="89"/>
                </a:cubicBezTo>
                <a:cubicBezTo>
                  <a:pt x="156" y="89"/>
                  <a:pt x="156" y="89"/>
                  <a:pt x="156" y="89"/>
                </a:cubicBezTo>
                <a:cubicBezTo>
                  <a:pt x="158" y="89"/>
                  <a:pt x="159" y="88"/>
                  <a:pt x="159" y="87"/>
                </a:cubicBezTo>
                <a:cubicBezTo>
                  <a:pt x="157" y="73"/>
                  <a:pt x="155" y="55"/>
                  <a:pt x="150" y="45"/>
                </a:cubicBezTo>
                <a:close/>
                <a:moveTo>
                  <a:pt x="33" y="26"/>
                </a:moveTo>
                <a:cubicBezTo>
                  <a:pt x="34" y="25"/>
                  <a:pt x="34" y="24"/>
                  <a:pt x="33" y="23"/>
                </a:cubicBezTo>
                <a:cubicBezTo>
                  <a:pt x="32" y="21"/>
                  <a:pt x="30" y="21"/>
                  <a:pt x="29" y="22"/>
                </a:cubicBezTo>
                <a:cubicBezTo>
                  <a:pt x="14" y="37"/>
                  <a:pt x="0" y="64"/>
                  <a:pt x="13" y="109"/>
                </a:cubicBezTo>
                <a:cubicBezTo>
                  <a:pt x="14" y="110"/>
                  <a:pt x="15" y="111"/>
                  <a:pt x="16" y="111"/>
                </a:cubicBezTo>
                <a:cubicBezTo>
                  <a:pt x="16" y="111"/>
                  <a:pt x="17" y="111"/>
                  <a:pt x="17" y="111"/>
                </a:cubicBezTo>
                <a:cubicBezTo>
                  <a:pt x="18" y="111"/>
                  <a:pt x="19" y="109"/>
                  <a:pt x="19" y="108"/>
                </a:cubicBezTo>
                <a:cubicBezTo>
                  <a:pt x="8" y="74"/>
                  <a:pt x="13" y="45"/>
                  <a:pt x="33" y="26"/>
                </a:cubicBezTo>
                <a:close/>
                <a:moveTo>
                  <a:pt x="85" y="16"/>
                </a:moveTo>
                <a:cubicBezTo>
                  <a:pt x="77" y="16"/>
                  <a:pt x="69" y="17"/>
                  <a:pt x="61" y="21"/>
                </a:cubicBezTo>
                <a:cubicBezTo>
                  <a:pt x="34" y="32"/>
                  <a:pt x="20" y="61"/>
                  <a:pt x="28" y="89"/>
                </a:cubicBezTo>
                <a:cubicBezTo>
                  <a:pt x="29" y="91"/>
                  <a:pt x="30" y="94"/>
                  <a:pt x="30" y="97"/>
                </a:cubicBezTo>
                <a:cubicBezTo>
                  <a:pt x="31" y="104"/>
                  <a:pt x="31" y="116"/>
                  <a:pt x="31" y="136"/>
                </a:cubicBezTo>
                <a:cubicBezTo>
                  <a:pt x="31" y="137"/>
                  <a:pt x="32" y="138"/>
                  <a:pt x="34" y="138"/>
                </a:cubicBezTo>
                <a:cubicBezTo>
                  <a:pt x="35" y="138"/>
                  <a:pt x="37" y="137"/>
                  <a:pt x="37" y="136"/>
                </a:cubicBezTo>
                <a:cubicBezTo>
                  <a:pt x="37" y="115"/>
                  <a:pt x="37" y="104"/>
                  <a:pt x="36" y="97"/>
                </a:cubicBezTo>
                <a:cubicBezTo>
                  <a:pt x="35" y="93"/>
                  <a:pt x="34" y="90"/>
                  <a:pt x="33" y="87"/>
                </a:cubicBezTo>
                <a:cubicBezTo>
                  <a:pt x="26" y="62"/>
                  <a:pt x="39" y="36"/>
                  <a:pt x="63" y="26"/>
                </a:cubicBezTo>
                <a:cubicBezTo>
                  <a:pt x="70" y="23"/>
                  <a:pt x="77" y="21"/>
                  <a:pt x="85" y="22"/>
                </a:cubicBezTo>
                <a:cubicBezTo>
                  <a:pt x="104" y="22"/>
                  <a:pt x="126" y="39"/>
                  <a:pt x="133" y="59"/>
                </a:cubicBezTo>
                <a:cubicBezTo>
                  <a:pt x="138" y="76"/>
                  <a:pt x="138" y="104"/>
                  <a:pt x="138" y="130"/>
                </a:cubicBezTo>
                <a:cubicBezTo>
                  <a:pt x="138" y="132"/>
                  <a:pt x="139" y="133"/>
                  <a:pt x="140" y="133"/>
                </a:cubicBezTo>
                <a:cubicBezTo>
                  <a:pt x="142" y="133"/>
                  <a:pt x="143" y="132"/>
                  <a:pt x="143" y="130"/>
                </a:cubicBezTo>
                <a:cubicBezTo>
                  <a:pt x="144" y="104"/>
                  <a:pt x="144" y="75"/>
                  <a:pt x="138" y="57"/>
                </a:cubicBezTo>
                <a:cubicBezTo>
                  <a:pt x="130" y="35"/>
                  <a:pt x="107" y="17"/>
                  <a:pt x="85" y="16"/>
                </a:cubicBezTo>
                <a:close/>
                <a:moveTo>
                  <a:pt x="83" y="33"/>
                </a:moveTo>
                <a:cubicBezTo>
                  <a:pt x="80" y="33"/>
                  <a:pt x="77" y="33"/>
                  <a:pt x="74" y="33"/>
                </a:cubicBezTo>
                <a:cubicBezTo>
                  <a:pt x="73" y="34"/>
                  <a:pt x="72" y="35"/>
                  <a:pt x="72" y="37"/>
                </a:cubicBezTo>
                <a:cubicBezTo>
                  <a:pt x="72" y="38"/>
                  <a:pt x="74" y="39"/>
                  <a:pt x="75" y="39"/>
                </a:cubicBezTo>
                <a:cubicBezTo>
                  <a:pt x="78" y="38"/>
                  <a:pt x="80" y="38"/>
                  <a:pt x="83" y="38"/>
                </a:cubicBezTo>
                <a:cubicBezTo>
                  <a:pt x="97" y="38"/>
                  <a:pt x="110" y="46"/>
                  <a:pt x="115" y="59"/>
                </a:cubicBezTo>
                <a:cubicBezTo>
                  <a:pt x="122" y="75"/>
                  <a:pt x="122" y="100"/>
                  <a:pt x="121" y="144"/>
                </a:cubicBezTo>
                <a:cubicBezTo>
                  <a:pt x="121" y="145"/>
                  <a:pt x="122" y="146"/>
                  <a:pt x="124" y="146"/>
                </a:cubicBezTo>
                <a:cubicBezTo>
                  <a:pt x="124" y="146"/>
                  <a:pt x="124" y="146"/>
                  <a:pt x="124" y="146"/>
                </a:cubicBezTo>
                <a:cubicBezTo>
                  <a:pt x="125" y="146"/>
                  <a:pt x="126" y="145"/>
                  <a:pt x="126" y="144"/>
                </a:cubicBezTo>
                <a:cubicBezTo>
                  <a:pt x="128" y="98"/>
                  <a:pt x="127" y="74"/>
                  <a:pt x="120" y="57"/>
                </a:cubicBezTo>
                <a:cubicBezTo>
                  <a:pt x="114" y="42"/>
                  <a:pt x="99" y="33"/>
                  <a:pt x="83" y="33"/>
                </a:cubicBezTo>
                <a:close/>
                <a:moveTo>
                  <a:pt x="63" y="44"/>
                </a:moveTo>
                <a:cubicBezTo>
                  <a:pt x="64" y="43"/>
                  <a:pt x="64" y="42"/>
                  <a:pt x="63" y="41"/>
                </a:cubicBezTo>
                <a:cubicBezTo>
                  <a:pt x="63" y="39"/>
                  <a:pt x="61" y="39"/>
                  <a:pt x="60" y="40"/>
                </a:cubicBezTo>
                <a:cubicBezTo>
                  <a:pt x="46" y="50"/>
                  <a:pt x="40" y="69"/>
                  <a:pt x="45" y="87"/>
                </a:cubicBezTo>
                <a:cubicBezTo>
                  <a:pt x="45" y="87"/>
                  <a:pt x="50" y="107"/>
                  <a:pt x="50" y="138"/>
                </a:cubicBezTo>
                <a:cubicBezTo>
                  <a:pt x="50" y="140"/>
                  <a:pt x="51" y="141"/>
                  <a:pt x="53" y="141"/>
                </a:cubicBezTo>
                <a:cubicBezTo>
                  <a:pt x="54" y="141"/>
                  <a:pt x="56" y="140"/>
                  <a:pt x="56" y="138"/>
                </a:cubicBezTo>
                <a:cubicBezTo>
                  <a:pt x="56" y="106"/>
                  <a:pt x="50" y="86"/>
                  <a:pt x="50" y="85"/>
                </a:cubicBezTo>
                <a:cubicBezTo>
                  <a:pt x="45" y="69"/>
                  <a:pt x="51" y="53"/>
                  <a:pt x="63" y="44"/>
                </a:cubicBezTo>
                <a:close/>
                <a:moveTo>
                  <a:pt x="110" y="130"/>
                </a:moveTo>
                <a:cubicBezTo>
                  <a:pt x="110" y="129"/>
                  <a:pt x="109" y="127"/>
                  <a:pt x="107" y="127"/>
                </a:cubicBezTo>
                <a:cubicBezTo>
                  <a:pt x="107" y="127"/>
                  <a:pt x="107" y="127"/>
                  <a:pt x="107" y="127"/>
                </a:cubicBezTo>
                <a:cubicBezTo>
                  <a:pt x="106" y="127"/>
                  <a:pt x="104" y="129"/>
                  <a:pt x="104" y="130"/>
                </a:cubicBezTo>
                <a:cubicBezTo>
                  <a:pt x="104" y="132"/>
                  <a:pt x="104" y="135"/>
                  <a:pt x="105" y="138"/>
                </a:cubicBezTo>
                <a:cubicBezTo>
                  <a:pt x="105" y="143"/>
                  <a:pt x="105" y="148"/>
                  <a:pt x="105" y="152"/>
                </a:cubicBezTo>
                <a:cubicBezTo>
                  <a:pt x="105" y="153"/>
                  <a:pt x="106" y="155"/>
                  <a:pt x="107" y="155"/>
                </a:cubicBezTo>
                <a:cubicBezTo>
                  <a:pt x="107" y="155"/>
                  <a:pt x="107" y="155"/>
                  <a:pt x="107" y="155"/>
                </a:cubicBezTo>
                <a:cubicBezTo>
                  <a:pt x="109" y="155"/>
                  <a:pt x="110" y="153"/>
                  <a:pt x="110" y="152"/>
                </a:cubicBezTo>
                <a:cubicBezTo>
                  <a:pt x="110" y="148"/>
                  <a:pt x="110" y="143"/>
                  <a:pt x="110" y="138"/>
                </a:cubicBezTo>
                <a:cubicBezTo>
                  <a:pt x="110" y="135"/>
                  <a:pt x="110" y="132"/>
                  <a:pt x="110" y="130"/>
                </a:cubicBezTo>
                <a:close/>
                <a:moveTo>
                  <a:pt x="83" y="52"/>
                </a:moveTo>
                <a:cubicBezTo>
                  <a:pt x="80" y="52"/>
                  <a:pt x="77" y="52"/>
                  <a:pt x="75" y="53"/>
                </a:cubicBezTo>
                <a:cubicBezTo>
                  <a:pt x="64" y="58"/>
                  <a:pt x="59" y="70"/>
                  <a:pt x="63" y="81"/>
                </a:cubicBezTo>
                <a:cubicBezTo>
                  <a:pt x="65" y="87"/>
                  <a:pt x="66" y="120"/>
                  <a:pt x="66" y="152"/>
                </a:cubicBezTo>
                <a:cubicBezTo>
                  <a:pt x="66" y="153"/>
                  <a:pt x="68" y="155"/>
                  <a:pt x="69" y="155"/>
                </a:cubicBezTo>
                <a:cubicBezTo>
                  <a:pt x="71" y="155"/>
                  <a:pt x="72" y="153"/>
                  <a:pt x="72" y="152"/>
                </a:cubicBezTo>
                <a:cubicBezTo>
                  <a:pt x="72" y="123"/>
                  <a:pt x="70" y="87"/>
                  <a:pt x="68" y="79"/>
                </a:cubicBezTo>
                <a:cubicBezTo>
                  <a:pt x="65" y="71"/>
                  <a:pt x="69" y="62"/>
                  <a:pt x="77" y="58"/>
                </a:cubicBezTo>
                <a:cubicBezTo>
                  <a:pt x="79" y="57"/>
                  <a:pt x="81" y="57"/>
                  <a:pt x="83" y="57"/>
                </a:cubicBezTo>
                <a:cubicBezTo>
                  <a:pt x="89" y="57"/>
                  <a:pt x="95" y="61"/>
                  <a:pt x="98" y="67"/>
                </a:cubicBezTo>
                <a:cubicBezTo>
                  <a:pt x="103" y="79"/>
                  <a:pt x="105" y="101"/>
                  <a:pt x="105" y="117"/>
                </a:cubicBezTo>
                <a:cubicBezTo>
                  <a:pt x="105" y="118"/>
                  <a:pt x="106" y="119"/>
                  <a:pt x="108" y="119"/>
                </a:cubicBezTo>
                <a:cubicBezTo>
                  <a:pt x="108" y="119"/>
                  <a:pt x="108" y="119"/>
                  <a:pt x="108" y="119"/>
                </a:cubicBezTo>
                <a:cubicBezTo>
                  <a:pt x="109" y="119"/>
                  <a:pt x="110" y="118"/>
                  <a:pt x="110" y="117"/>
                </a:cubicBezTo>
                <a:cubicBezTo>
                  <a:pt x="110" y="100"/>
                  <a:pt x="108" y="78"/>
                  <a:pt x="103" y="65"/>
                </a:cubicBezTo>
                <a:cubicBezTo>
                  <a:pt x="100" y="57"/>
                  <a:pt x="92" y="52"/>
                  <a:pt x="83" y="5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86" name="Freeform 2074"/>
          <p:cNvSpPr>
            <a:spLocks noEditPoints="1"/>
          </p:cNvSpPr>
          <p:nvPr/>
        </p:nvSpPr>
        <p:spPr bwMode="auto">
          <a:xfrm>
            <a:off x="1577975" y="4081463"/>
            <a:ext cx="427038" cy="550863"/>
          </a:xfrm>
          <a:custGeom>
            <a:avLst/>
            <a:gdLst>
              <a:gd name="T0" fmla="*/ 123 w 125"/>
              <a:gd name="T1" fmla="*/ 8 h 160"/>
              <a:gd name="T2" fmla="*/ 5 w 125"/>
              <a:gd name="T3" fmla="*/ 8 h 160"/>
              <a:gd name="T4" fmla="*/ 5 w 125"/>
              <a:gd name="T5" fmla="*/ 3 h 160"/>
              <a:gd name="T6" fmla="*/ 3 w 125"/>
              <a:gd name="T7" fmla="*/ 0 h 160"/>
              <a:gd name="T8" fmla="*/ 0 w 125"/>
              <a:gd name="T9" fmla="*/ 3 h 160"/>
              <a:gd name="T10" fmla="*/ 0 w 125"/>
              <a:gd name="T11" fmla="*/ 11 h 160"/>
              <a:gd name="T12" fmla="*/ 0 w 125"/>
              <a:gd name="T13" fmla="*/ 88 h 160"/>
              <a:gd name="T14" fmla="*/ 0 w 125"/>
              <a:gd name="T15" fmla="*/ 96 h 160"/>
              <a:gd name="T16" fmla="*/ 0 w 125"/>
              <a:gd name="T17" fmla="*/ 157 h 160"/>
              <a:gd name="T18" fmla="*/ 3 w 125"/>
              <a:gd name="T19" fmla="*/ 160 h 160"/>
              <a:gd name="T20" fmla="*/ 5 w 125"/>
              <a:gd name="T21" fmla="*/ 157 h 160"/>
              <a:gd name="T22" fmla="*/ 5 w 125"/>
              <a:gd name="T23" fmla="*/ 99 h 160"/>
              <a:gd name="T24" fmla="*/ 123 w 125"/>
              <a:gd name="T25" fmla="*/ 99 h 160"/>
              <a:gd name="T26" fmla="*/ 125 w 125"/>
              <a:gd name="T27" fmla="*/ 96 h 160"/>
              <a:gd name="T28" fmla="*/ 125 w 125"/>
              <a:gd name="T29" fmla="*/ 11 h 160"/>
              <a:gd name="T30" fmla="*/ 123 w 125"/>
              <a:gd name="T31" fmla="*/ 8 h 160"/>
              <a:gd name="T32" fmla="*/ 120 w 125"/>
              <a:gd name="T33" fmla="*/ 93 h 160"/>
              <a:gd name="T34" fmla="*/ 5 w 125"/>
              <a:gd name="T35" fmla="*/ 93 h 160"/>
              <a:gd name="T36" fmla="*/ 5 w 125"/>
              <a:gd name="T37" fmla="*/ 88 h 160"/>
              <a:gd name="T38" fmla="*/ 5 w 125"/>
              <a:gd name="T39" fmla="*/ 13 h 160"/>
              <a:gd name="T40" fmla="*/ 120 w 125"/>
              <a:gd name="T41" fmla="*/ 13 h 160"/>
              <a:gd name="T42" fmla="*/ 120 w 125"/>
              <a:gd name="T43" fmla="*/ 93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125" h="160">
                <a:moveTo>
                  <a:pt x="123" y="8"/>
                </a:moveTo>
                <a:cubicBezTo>
                  <a:pt x="5" y="8"/>
                  <a:pt x="5" y="8"/>
                  <a:pt x="5" y="8"/>
                </a:cubicBezTo>
                <a:cubicBezTo>
                  <a:pt x="5" y="3"/>
                  <a:pt x="5" y="3"/>
                  <a:pt x="5" y="3"/>
                </a:cubicBezTo>
                <a:cubicBezTo>
                  <a:pt x="5" y="1"/>
                  <a:pt x="4" y="0"/>
                  <a:pt x="3" y="0"/>
                </a:cubicBezTo>
                <a:cubicBezTo>
                  <a:pt x="1" y="0"/>
                  <a:pt x="0" y="1"/>
                  <a:pt x="0" y="3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96"/>
                  <a:pt x="0" y="96"/>
                  <a:pt x="0" y="96"/>
                </a:cubicBezTo>
                <a:cubicBezTo>
                  <a:pt x="0" y="157"/>
                  <a:pt x="0" y="157"/>
                  <a:pt x="0" y="157"/>
                </a:cubicBezTo>
                <a:cubicBezTo>
                  <a:pt x="0" y="159"/>
                  <a:pt x="1" y="160"/>
                  <a:pt x="3" y="160"/>
                </a:cubicBezTo>
                <a:cubicBezTo>
                  <a:pt x="4" y="160"/>
                  <a:pt x="5" y="159"/>
                  <a:pt x="5" y="157"/>
                </a:cubicBezTo>
                <a:cubicBezTo>
                  <a:pt x="5" y="99"/>
                  <a:pt x="5" y="99"/>
                  <a:pt x="5" y="99"/>
                </a:cubicBezTo>
                <a:cubicBezTo>
                  <a:pt x="123" y="99"/>
                  <a:pt x="123" y="99"/>
                  <a:pt x="123" y="99"/>
                </a:cubicBezTo>
                <a:cubicBezTo>
                  <a:pt x="124" y="99"/>
                  <a:pt x="125" y="97"/>
                  <a:pt x="125" y="96"/>
                </a:cubicBezTo>
                <a:cubicBezTo>
                  <a:pt x="125" y="11"/>
                  <a:pt x="125" y="11"/>
                  <a:pt x="125" y="11"/>
                </a:cubicBezTo>
                <a:cubicBezTo>
                  <a:pt x="125" y="9"/>
                  <a:pt x="124" y="8"/>
                  <a:pt x="123" y="8"/>
                </a:cubicBezTo>
                <a:close/>
                <a:moveTo>
                  <a:pt x="120" y="93"/>
                </a:moveTo>
                <a:cubicBezTo>
                  <a:pt x="5" y="93"/>
                  <a:pt x="5" y="93"/>
                  <a:pt x="5" y="93"/>
                </a:cubicBezTo>
                <a:cubicBezTo>
                  <a:pt x="5" y="88"/>
                  <a:pt x="5" y="88"/>
                  <a:pt x="5" y="88"/>
                </a:cubicBezTo>
                <a:cubicBezTo>
                  <a:pt x="5" y="13"/>
                  <a:pt x="5" y="13"/>
                  <a:pt x="5" y="13"/>
                </a:cubicBezTo>
                <a:cubicBezTo>
                  <a:pt x="120" y="13"/>
                  <a:pt x="120" y="13"/>
                  <a:pt x="120" y="13"/>
                </a:cubicBezTo>
                <a:lnTo>
                  <a:pt x="120" y="9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87" name="Freeform 2075"/>
          <p:cNvSpPr>
            <a:spLocks noEditPoints="1"/>
          </p:cNvSpPr>
          <p:nvPr/>
        </p:nvSpPr>
        <p:spPr bwMode="auto">
          <a:xfrm>
            <a:off x="1592263" y="4689475"/>
            <a:ext cx="400050" cy="561975"/>
          </a:xfrm>
          <a:custGeom>
            <a:avLst/>
            <a:gdLst>
              <a:gd name="T0" fmla="*/ 116 w 117"/>
              <a:gd name="T1" fmla="*/ 11 h 163"/>
              <a:gd name="T2" fmla="*/ 63 w 117"/>
              <a:gd name="T3" fmla="*/ 12 h 163"/>
              <a:gd name="T4" fmla="*/ 5 w 117"/>
              <a:gd name="T5" fmla="*/ 12 h 163"/>
              <a:gd name="T6" fmla="*/ 5 w 117"/>
              <a:gd name="T7" fmla="*/ 6 h 163"/>
              <a:gd name="T8" fmla="*/ 3 w 117"/>
              <a:gd name="T9" fmla="*/ 3 h 163"/>
              <a:gd name="T10" fmla="*/ 0 w 117"/>
              <a:gd name="T11" fmla="*/ 6 h 163"/>
              <a:gd name="T12" fmla="*/ 0 w 117"/>
              <a:gd name="T13" fmla="*/ 14 h 163"/>
              <a:gd name="T14" fmla="*/ 0 w 117"/>
              <a:gd name="T15" fmla="*/ 14 h 163"/>
              <a:gd name="T16" fmla="*/ 0 w 117"/>
              <a:gd name="T17" fmla="*/ 14 h 163"/>
              <a:gd name="T18" fmla="*/ 0 w 117"/>
              <a:gd name="T19" fmla="*/ 91 h 163"/>
              <a:gd name="T20" fmla="*/ 0 w 117"/>
              <a:gd name="T21" fmla="*/ 94 h 163"/>
              <a:gd name="T22" fmla="*/ 0 w 117"/>
              <a:gd name="T23" fmla="*/ 160 h 163"/>
              <a:gd name="T24" fmla="*/ 3 w 117"/>
              <a:gd name="T25" fmla="*/ 163 h 163"/>
              <a:gd name="T26" fmla="*/ 5 w 117"/>
              <a:gd name="T27" fmla="*/ 160 h 163"/>
              <a:gd name="T28" fmla="*/ 5 w 117"/>
              <a:gd name="T29" fmla="*/ 97 h 163"/>
              <a:gd name="T30" fmla="*/ 38 w 117"/>
              <a:gd name="T31" fmla="*/ 102 h 163"/>
              <a:gd name="T32" fmla="*/ 65 w 117"/>
              <a:gd name="T33" fmla="*/ 96 h 163"/>
              <a:gd name="T34" fmla="*/ 114 w 117"/>
              <a:gd name="T35" fmla="*/ 96 h 163"/>
              <a:gd name="T36" fmla="*/ 116 w 117"/>
              <a:gd name="T37" fmla="*/ 96 h 163"/>
              <a:gd name="T38" fmla="*/ 117 w 117"/>
              <a:gd name="T39" fmla="*/ 94 h 163"/>
              <a:gd name="T40" fmla="*/ 117 w 117"/>
              <a:gd name="T41" fmla="*/ 14 h 163"/>
              <a:gd name="T42" fmla="*/ 116 w 117"/>
              <a:gd name="T43" fmla="*/ 11 h 163"/>
              <a:gd name="T44" fmla="*/ 112 w 117"/>
              <a:gd name="T45" fmla="*/ 90 h 163"/>
              <a:gd name="T46" fmla="*/ 63 w 117"/>
              <a:gd name="T47" fmla="*/ 92 h 163"/>
              <a:gd name="T48" fmla="*/ 5 w 117"/>
              <a:gd name="T49" fmla="*/ 92 h 163"/>
              <a:gd name="T50" fmla="*/ 5 w 117"/>
              <a:gd name="T51" fmla="*/ 91 h 163"/>
              <a:gd name="T52" fmla="*/ 5 w 117"/>
              <a:gd name="T53" fmla="*/ 17 h 163"/>
              <a:gd name="T54" fmla="*/ 65 w 117"/>
              <a:gd name="T55" fmla="*/ 16 h 163"/>
              <a:gd name="T56" fmla="*/ 112 w 117"/>
              <a:gd name="T57" fmla="*/ 16 h 163"/>
              <a:gd name="T58" fmla="*/ 112 w 117"/>
              <a:gd name="T59" fmla="*/ 90 h 1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17" h="163">
                <a:moveTo>
                  <a:pt x="116" y="11"/>
                </a:moveTo>
                <a:cubicBezTo>
                  <a:pt x="114" y="11"/>
                  <a:pt x="85" y="0"/>
                  <a:pt x="63" y="12"/>
                </a:cubicBezTo>
                <a:cubicBezTo>
                  <a:pt x="45" y="21"/>
                  <a:pt x="13" y="14"/>
                  <a:pt x="5" y="12"/>
                </a:cubicBezTo>
                <a:cubicBezTo>
                  <a:pt x="5" y="6"/>
                  <a:pt x="5" y="6"/>
                  <a:pt x="5" y="6"/>
                </a:cubicBezTo>
                <a:cubicBezTo>
                  <a:pt x="5" y="4"/>
                  <a:pt x="4" y="3"/>
                  <a:pt x="3" y="3"/>
                </a:cubicBezTo>
                <a:cubicBezTo>
                  <a:pt x="1" y="3"/>
                  <a:pt x="0" y="4"/>
                  <a:pt x="0" y="6"/>
                </a:cubicBezTo>
                <a:cubicBezTo>
                  <a:pt x="0" y="14"/>
                  <a:pt x="0" y="14"/>
                  <a:pt x="0" y="14"/>
                </a:cubicBezTo>
                <a:cubicBezTo>
                  <a:pt x="0" y="14"/>
                  <a:pt x="0" y="14"/>
                  <a:pt x="0" y="14"/>
                </a:cubicBezTo>
                <a:cubicBezTo>
                  <a:pt x="0" y="14"/>
                  <a:pt x="0" y="14"/>
                  <a:pt x="0" y="14"/>
                </a:cubicBezTo>
                <a:cubicBezTo>
                  <a:pt x="0" y="91"/>
                  <a:pt x="0" y="91"/>
                  <a:pt x="0" y="91"/>
                </a:cubicBezTo>
                <a:cubicBezTo>
                  <a:pt x="0" y="94"/>
                  <a:pt x="0" y="94"/>
                  <a:pt x="0" y="94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2"/>
                  <a:pt x="1" y="163"/>
                  <a:pt x="3" y="163"/>
                </a:cubicBezTo>
                <a:cubicBezTo>
                  <a:pt x="4" y="163"/>
                  <a:pt x="5" y="162"/>
                  <a:pt x="5" y="160"/>
                </a:cubicBezTo>
                <a:cubicBezTo>
                  <a:pt x="5" y="97"/>
                  <a:pt x="5" y="97"/>
                  <a:pt x="5" y="97"/>
                </a:cubicBezTo>
                <a:cubicBezTo>
                  <a:pt x="11" y="99"/>
                  <a:pt x="25" y="102"/>
                  <a:pt x="38" y="102"/>
                </a:cubicBezTo>
                <a:cubicBezTo>
                  <a:pt x="48" y="102"/>
                  <a:pt x="58" y="100"/>
                  <a:pt x="65" y="96"/>
                </a:cubicBezTo>
                <a:cubicBezTo>
                  <a:pt x="86" y="85"/>
                  <a:pt x="113" y="96"/>
                  <a:pt x="114" y="96"/>
                </a:cubicBezTo>
                <a:cubicBezTo>
                  <a:pt x="115" y="97"/>
                  <a:pt x="115" y="97"/>
                  <a:pt x="116" y="96"/>
                </a:cubicBezTo>
                <a:cubicBezTo>
                  <a:pt x="117" y="96"/>
                  <a:pt x="117" y="95"/>
                  <a:pt x="117" y="94"/>
                </a:cubicBezTo>
                <a:cubicBezTo>
                  <a:pt x="117" y="14"/>
                  <a:pt x="117" y="14"/>
                  <a:pt x="117" y="14"/>
                </a:cubicBezTo>
                <a:cubicBezTo>
                  <a:pt x="117" y="13"/>
                  <a:pt x="117" y="12"/>
                  <a:pt x="116" y="11"/>
                </a:cubicBezTo>
                <a:close/>
                <a:moveTo>
                  <a:pt x="112" y="90"/>
                </a:moveTo>
                <a:cubicBezTo>
                  <a:pt x="103" y="87"/>
                  <a:pt x="81" y="82"/>
                  <a:pt x="63" y="92"/>
                </a:cubicBezTo>
                <a:cubicBezTo>
                  <a:pt x="45" y="101"/>
                  <a:pt x="13" y="94"/>
                  <a:pt x="5" y="92"/>
                </a:cubicBezTo>
                <a:cubicBezTo>
                  <a:pt x="5" y="91"/>
                  <a:pt x="5" y="91"/>
                  <a:pt x="5" y="91"/>
                </a:cubicBezTo>
                <a:cubicBezTo>
                  <a:pt x="5" y="17"/>
                  <a:pt x="5" y="17"/>
                  <a:pt x="5" y="17"/>
                </a:cubicBezTo>
                <a:cubicBezTo>
                  <a:pt x="16" y="20"/>
                  <a:pt x="46" y="26"/>
                  <a:pt x="65" y="16"/>
                </a:cubicBezTo>
                <a:cubicBezTo>
                  <a:pt x="83" y="7"/>
                  <a:pt x="106" y="14"/>
                  <a:pt x="112" y="16"/>
                </a:cubicBezTo>
                <a:lnTo>
                  <a:pt x="112" y="9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88" name="Freeform 2076"/>
          <p:cNvSpPr>
            <a:spLocks noEditPoints="1"/>
          </p:cNvSpPr>
          <p:nvPr/>
        </p:nvSpPr>
        <p:spPr bwMode="auto">
          <a:xfrm>
            <a:off x="1577975" y="5319713"/>
            <a:ext cx="438150" cy="550863"/>
          </a:xfrm>
          <a:custGeom>
            <a:avLst/>
            <a:gdLst>
              <a:gd name="T0" fmla="*/ 102 w 128"/>
              <a:gd name="T1" fmla="*/ 53 h 160"/>
              <a:gd name="T2" fmla="*/ 128 w 128"/>
              <a:gd name="T3" fmla="*/ 12 h 160"/>
              <a:gd name="T4" fmla="*/ 128 w 128"/>
              <a:gd name="T5" fmla="*/ 9 h 160"/>
              <a:gd name="T6" fmla="*/ 125 w 128"/>
              <a:gd name="T7" fmla="*/ 8 h 160"/>
              <a:gd name="T8" fmla="*/ 5 w 128"/>
              <a:gd name="T9" fmla="*/ 8 h 160"/>
              <a:gd name="T10" fmla="*/ 5 w 128"/>
              <a:gd name="T11" fmla="*/ 3 h 160"/>
              <a:gd name="T12" fmla="*/ 3 w 128"/>
              <a:gd name="T13" fmla="*/ 0 h 160"/>
              <a:gd name="T14" fmla="*/ 0 w 128"/>
              <a:gd name="T15" fmla="*/ 3 h 160"/>
              <a:gd name="T16" fmla="*/ 0 w 128"/>
              <a:gd name="T17" fmla="*/ 11 h 160"/>
              <a:gd name="T18" fmla="*/ 0 w 128"/>
              <a:gd name="T19" fmla="*/ 88 h 160"/>
              <a:gd name="T20" fmla="*/ 0 w 128"/>
              <a:gd name="T21" fmla="*/ 96 h 160"/>
              <a:gd name="T22" fmla="*/ 0 w 128"/>
              <a:gd name="T23" fmla="*/ 157 h 160"/>
              <a:gd name="T24" fmla="*/ 3 w 128"/>
              <a:gd name="T25" fmla="*/ 160 h 160"/>
              <a:gd name="T26" fmla="*/ 5 w 128"/>
              <a:gd name="T27" fmla="*/ 157 h 160"/>
              <a:gd name="T28" fmla="*/ 5 w 128"/>
              <a:gd name="T29" fmla="*/ 99 h 160"/>
              <a:gd name="T30" fmla="*/ 125 w 128"/>
              <a:gd name="T31" fmla="*/ 99 h 160"/>
              <a:gd name="T32" fmla="*/ 128 w 128"/>
              <a:gd name="T33" fmla="*/ 97 h 160"/>
              <a:gd name="T34" fmla="*/ 128 w 128"/>
              <a:gd name="T35" fmla="*/ 95 h 160"/>
              <a:gd name="T36" fmla="*/ 102 w 128"/>
              <a:gd name="T37" fmla="*/ 53 h 160"/>
              <a:gd name="T38" fmla="*/ 5 w 128"/>
              <a:gd name="T39" fmla="*/ 93 h 160"/>
              <a:gd name="T40" fmla="*/ 5 w 128"/>
              <a:gd name="T41" fmla="*/ 88 h 160"/>
              <a:gd name="T42" fmla="*/ 5 w 128"/>
              <a:gd name="T43" fmla="*/ 13 h 160"/>
              <a:gd name="T44" fmla="*/ 121 w 128"/>
              <a:gd name="T45" fmla="*/ 13 h 160"/>
              <a:gd name="T46" fmla="*/ 96 w 128"/>
              <a:gd name="T47" fmla="*/ 52 h 160"/>
              <a:gd name="T48" fmla="*/ 96 w 128"/>
              <a:gd name="T49" fmla="*/ 55 h 160"/>
              <a:gd name="T50" fmla="*/ 121 w 128"/>
              <a:gd name="T51" fmla="*/ 93 h 160"/>
              <a:gd name="T52" fmla="*/ 5 w 128"/>
              <a:gd name="T53" fmla="*/ 93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28" h="160">
                <a:moveTo>
                  <a:pt x="102" y="53"/>
                </a:moveTo>
                <a:cubicBezTo>
                  <a:pt x="128" y="12"/>
                  <a:pt x="128" y="12"/>
                  <a:pt x="128" y="12"/>
                </a:cubicBezTo>
                <a:cubicBezTo>
                  <a:pt x="128" y="11"/>
                  <a:pt x="128" y="10"/>
                  <a:pt x="128" y="9"/>
                </a:cubicBezTo>
                <a:cubicBezTo>
                  <a:pt x="127" y="9"/>
                  <a:pt x="126" y="8"/>
                  <a:pt x="125" y="8"/>
                </a:cubicBezTo>
                <a:cubicBezTo>
                  <a:pt x="5" y="8"/>
                  <a:pt x="5" y="8"/>
                  <a:pt x="5" y="8"/>
                </a:cubicBezTo>
                <a:cubicBezTo>
                  <a:pt x="5" y="3"/>
                  <a:pt x="5" y="3"/>
                  <a:pt x="5" y="3"/>
                </a:cubicBezTo>
                <a:cubicBezTo>
                  <a:pt x="5" y="1"/>
                  <a:pt x="4" y="0"/>
                  <a:pt x="3" y="0"/>
                </a:cubicBezTo>
                <a:cubicBezTo>
                  <a:pt x="1" y="0"/>
                  <a:pt x="0" y="1"/>
                  <a:pt x="0" y="3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96"/>
                  <a:pt x="0" y="96"/>
                  <a:pt x="0" y="96"/>
                </a:cubicBezTo>
                <a:cubicBezTo>
                  <a:pt x="0" y="157"/>
                  <a:pt x="0" y="157"/>
                  <a:pt x="0" y="157"/>
                </a:cubicBezTo>
                <a:cubicBezTo>
                  <a:pt x="0" y="159"/>
                  <a:pt x="1" y="160"/>
                  <a:pt x="3" y="160"/>
                </a:cubicBezTo>
                <a:cubicBezTo>
                  <a:pt x="4" y="160"/>
                  <a:pt x="5" y="159"/>
                  <a:pt x="5" y="157"/>
                </a:cubicBezTo>
                <a:cubicBezTo>
                  <a:pt x="5" y="99"/>
                  <a:pt x="5" y="99"/>
                  <a:pt x="5" y="99"/>
                </a:cubicBezTo>
                <a:cubicBezTo>
                  <a:pt x="125" y="99"/>
                  <a:pt x="125" y="99"/>
                  <a:pt x="125" y="99"/>
                </a:cubicBezTo>
                <a:cubicBezTo>
                  <a:pt x="126" y="99"/>
                  <a:pt x="127" y="98"/>
                  <a:pt x="128" y="97"/>
                </a:cubicBezTo>
                <a:cubicBezTo>
                  <a:pt x="128" y="96"/>
                  <a:pt x="128" y="95"/>
                  <a:pt x="128" y="95"/>
                </a:cubicBezTo>
                <a:lnTo>
                  <a:pt x="102" y="53"/>
                </a:lnTo>
                <a:close/>
                <a:moveTo>
                  <a:pt x="5" y="93"/>
                </a:moveTo>
                <a:cubicBezTo>
                  <a:pt x="5" y="88"/>
                  <a:pt x="5" y="88"/>
                  <a:pt x="5" y="88"/>
                </a:cubicBezTo>
                <a:cubicBezTo>
                  <a:pt x="5" y="13"/>
                  <a:pt x="5" y="13"/>
                  <a:pt x="5" y="13"/>
                </a:cubicBezTo>
                <a:cubicBezTo>
                  <a:pt x="121" y="13"/>
                  <a:pt x="121" y="13"/>
                  <a:pt x="121" y="13"/>
                </a:cubicBezTo>
                <a:cubicBezTo>
                  <a:pt x="96" y="52"/>
                  <a:pt x="96" y="52"/>
                  <a:pt x="96" y="52"/>
                </a:cubicBezTo>
                <a:cubicBezTo>
                  <a:pt x="96" y="53"/>
                  <a:pt x="96" y="54"/>
                  <a:pt x="96" y="55"/>
                </a:cubicBezTo>
                <a:cubicBezTo>
                  <a:pt x="121" y="93"/>
                  <a:pt x="121" y="93"/>
                  <a:pt x="121" y="93"/>
                </a:cubicBezTo>
                <a:lnTo>
                  <a:pt x="5" y="9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89" name="Freeform 2077"/>
          <p:cNvSpPr>
            <a:spLocks noEditPoints="1"/>
          </p:cNvSpPr>
          <p:nvPr/>
        </p:nvSpPr>
        <p:spPr bwMode="auto">
          <a:xfrm>
            <a:off x="1550988" y="5938838"/>
            <a:ext cx="501650" cy="550863"/>
          </a:xfrm>
          <a:custGeom>
            <a:avLst/>
            <a:gdLst>
              <a:gd name="T0" fmla="*/ 118 w 147"/>
              <a:gd name="T1" fmla="*/ 67 h 160"/>
              <a:gd name="T2" fmla="*/ 146 w 147"/>
              <a:gd name="T3" fmla="*/ 26 h 160"/>
              <a:gd name="T4" fmla="*/ 146 w 147"/>
              <a:gd name="T5" fmla="*/ 23 h 160"/>
              <a:gd name="T6" fmla="*/ 144 w 147"/>
              <a:gd name="T7" fmla="*/ 21 h 160"/>
              <a:gd name="T8" fmla="*/ 64 w 147"/>
              <a:gd name="T9" fmla="*/ 21 h 160"/>
              <a:gd name="T10" fmla="*/ 64 w 147"/>
              <a:gd name="T11" fmla="*/ 11 h 160"/>
              <a:gd name="T12" fmla="*/ 61 w 147"/>
              <a:gd name="T13" fmla="*/ 8 h 160"/>
              <a:gd name="T14" fmla="*/ 5 w 147"/>
              <a:gd name="T15" fmla="*/ 8 h 160"/>
              <a:gd name="T16" fmla="*/ 5 w 147"/>
              <a:gd name="T17" fmla="*/ 3 h 160"/>
              <a:gd name="T18" fmla="*/ 3 w 147"/>
              <a:gd name="T19" fmla="*/ 0 h 160"/>
              <a:gd name="T20" fmla="*/ 0 w 147"/>
              <a:gd name="T21" fmla="*/ 3 h 160"/>
              <a:gd name="T22" fmla="*/ 0 w 147"/>
              <a:gd name="T23" fmla="*/ 11 h 160"/>
              <a:gd name="T24" fmla="*/ 0 w 147"/>
              <a:gd name="T25" fmla="*/ 88 h 160"/>
              <a:gd name="T26" fmla="*/ 0 w 147"/>
              <a:gd name="T27" fmla="*/ 157 h 160"/>
              <a:gd name="T28" fmla="*/ 3 w 147"/>
              <a:gd name="T29" fmla="*/ 160 h 160"/>
              <a:gd name="T30" fmla="*/ 5 w 147"/>
              <a:gd name="T31" fmla="*/ 157 h 160"/>
              <a:gd name="T32" fmla="*/ 5 w 147"/>
              <a:gd name="T33" fmla="*/ 91 h 160"/>
              <a:gd name="T34" fmla="*/ 35 w 147"/>
              <a:gd name="T35" fmla="*/ 91 h 160"/>
              <a:gd name="T36" fmla="*/ 32 w 147"/>
              <a:gd name="T37" fmla="*/ 99 h 160"/>
              <a:gd name="T38" fmla="*/ 45 w 147"/>
              <a:gd name="T39" fmla="*/ 112 h 160"/>
              <a:gd name="T40" fmla="*/ 144 w 147"/>
              <a:gd name="T41" fmla="*/ 112 h 160"/>
              <a:gd name="T42" fmla="*/ 146 w 147"/>
              <a:gd name="T43" fmla="*/ 111 h 160"/>
              <a:gd name="T44" fmla="*/ 146 w 147"/>
              <a:gd name="T45" fmla="*/ 108 h 160"/>
              <a:gd name="T46" fmla="*/ 118 w 147"/>
              <a:gd name="T47" fmla="*/ 67 h 160"/>
              <a:gd name="T48" fmla="*/ 5 w 147"/>
              <a:gd name="T49" fmla="*/ 13 h 160"/>
              <a:gd name="T50" fmla="*/ 59 w 147"/>
              <a:gd name="T51" fmla="*/ 13 h 160"/>
              <a:gd name="T52" fmla="*/ 59 w 147"/>
              <a:gd name="T53" fmla="*/ 24 h 160"/>
              <a:gd name="T54" fmla="*/ 59 w 147"/>
              <a:gd name="T55" fmla="*/ 85 h 160"/>
              <a:gd name="T56" fmla="*/ 45 w 147"/>
              <a:gd name="T57" fmla="*/ 85 h 160"/>
              <a:gd name="T58" fmla="*/ 5 w 147"/>
              <a:gd name="T59" fmla="*/ 85 h 160"/>
              <a:gd name="T60" fmla="*/ 5 w 147"/>
              <a:gd name="T61" fmla="*/ 13 h 160"/>
              <a:gd name="T62" fmla="*/ 45 w 147"/>
              <a:gd name="T63" fmla="*/ 107 h 160"/>
              <a:gd name="T64" fmla="*/ 37 w 147"/>
              <a:gd name="T65" fmla="*/ 99 h 160"/>
              <a:gd name="T66" fmla="*/ 45 w 147"/>
              <a:gd name="T67" fmla="*/ 91 h 160"/>
              <a:gd name="T68" fmla="*/ 61 w 147"/>
              <a:gd name="T69" fmla="*/ 91 h 160"/>
              <a:gd name="T70" fmla="*/ 64 w 147"/>
              <a:gd name="T71" fmla="*/ 88 h 160"/>
              <a:gd name="T72" fmla="*/ 64 w 147"/>
              <a:gd name="T73" fmla="*/ 27 h 160"/>
              <a:gd name="T74" fmla="*/ 139 w 147"/>
              <a:gd name="T75" fmla="*/ 27 h 160"/>
              <a:gd name="T76" fmla="*/ 112 w 147"/>
              <a:gd name="T77" fmla="*/ 65 h 160"/>
              <a:gd name="T78" fmla="*/ 112 w 147"/>
              <a:gd name="T79" fmla="*/ 68 h 160"/>
              <a:gd name="T80" fmla="*/ 139 w 147"/>
              <a:gd name="T81" fmla="*/ 107 h 160"/>
              <a:gd name="T82" fmla="*/ 45 w 147"/>
              <a:gd name="T83" fmla="*/ 107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47" h="160">
                <a:moveTo>
                  <a:pt x="118" y="67"/>
                </a:moveTo>
                <a:cubicBezTo>
                  <a:pt x="146" y="26"/>
                  <a:pt x="146" y="26"/>
                  <a:pt x="146" y="26"/>
                </a:cubicBezTo>
                <a:cubicBezTo>
                  <a:pt x="147" y="25"/>
                  <a:pt x="147" y="24"/>
                  <a:pt x="146" y="23"/>
                </a:cubicBezTo>
                <a:cubicBezTo>
                  <a:pt x="146" y="22"/>
                  <a:pt x="145" y="21"/>
                  <a:pt x="144" y="21"/>
                </a:cubicBezTo>
                <a:cubicBezTo>
                  <a:pt x="64" y="21"/>
                  <a:pt x="64" y="21"/>
                  <a:pt x="64" y="21"/>
                </a:cubicBezTo>
                <a:cubicBezTo>
                  <a:pt x="64" y="11"/>
                  <a:pt x="64" y="11"/>
                  <a:pt x="64" y="11"/>
                </a:cubicBezTo>
                <a:cubicBezTo>
                  <a:pt x="64" y="9"/>
                  <a:pt x="63" y="8"/>
                  <a:pt x="61" y="8"/>
                </a:cubicBezTo>
                <a:cubicBezTo>
                  <a:pt x="5" y="8"/>
                  <a:pt x="5" y="8"/>
                  <a:pt x="5" y="8"/>
                </a:cubicBezTo>
                <a:cubicBezTo>
                  <a:pt x="5" y="3"/>
                  <a:pt x="5" y="3"/>
                  <a:pt x="5" y="3"/>
                </a:cubicBezTo>
                <a:cubicBezTo>
                  <a:pt x="5" y="1"/>
                  <a:pt x="4" y="0"/>
                  <a:pt x="3" y="0"/>
                </a:cubicBezTo>
                <a:cubicBezTo>
                  <a:pt x="1" y="0"/>
                  <a:pt x="0" y="1"/>
                  <a:pt x="0" y="3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157"/>
                  <a:pt x="0" y="157"/>
                  <a:pt x="0" y="157"/>
                </a:cubicBezTo>
                <a:cubicBezTo>
                  <a:pt x="0" y="159"/>
                  <a:pt x="1" y="160"/>
                  <a:pt x="3" y="160"/>
                </a:cubicBezTo>
                <a:cubicBezTo>
                  <a:pt x="4" y="160"/>
                  <a:pt x="5" y="159"/>
                  <a:pt x="5" y="157"/>
                </a:cubicBezTo>
                <a:cubicBezTo>
                  <a:pt x="5" y="91"/>
                  <a:pt x="5" y="91"/>
                  <a:pt x="5" y="91"/>
                </a:cubicBezTo>
                <a:cubicBezTo>
                  <a:pt x="35" y="91"/>
                  <a:pt x="35" y="91"/>
                  <a:pt x="35" y="91"/>
                </a:cubicBezTo>
                <a:cubicBezTo>
                  <a:pt x="33" y="93"/>
                  <a:pt x="32" y="96"/>
                  <a:pt x="32" y="99"/>
                </a:cubicBezTo>
                <a:cubicBezTo>
                  <a:pt x="32" y="106"/>
                  <a:pt x="38" y="112"/>
                  <a:pt x="45" y="112"/>
                </a:cubicBezTo>
                <a:cubicBezTo>
                  <a:pt x="144" y="112"/>
                  <a:pt x="144" y="112"/>
                  <a:pt x="144" y="112"/>
                </a:cubicBezTo>
                <a:cubicBezTo>
                  <a:pt x="145" y="112"/>
                  <a:pt x="146" y="111"/>
                  <a:pt x="146" y="111"/>
                </a:cubicBezTo>
                <a:cubicBezTo>
                  <a:pt x="147" y="110"/>
                  <a:pt x="147" y="109"/>
                  <a:pt x="146" y="108"/>
                </a:cubicBezTo>
                <a:lnTo>
                  <a:pt x="118" y="67"/>
                </a:lnTo>
                <a:close/>
                <a:moveTo>
                  <a:pt x="5" y="13"/>
                </a:moveTo>
                <a:cubicBezTo>
                  <a:pt x="59" y="13"/>
                  <a:pt x="59" y="13"/>
                  <a:pt x="59" y="13"/>
                </a:cubicBezTo>
                <a:cubicBezTo>
                  <a:pt x="59" y="24"/>
                  <a:pt x="59" y="24"/>
                  <a:pt x="59" y="24"/>
                </a:cubicBezTo>
                <a:cubicBezTo>
                  <a:pt x="59" y="85"/>
                  <a:pt x="59" y="85"/>
                  <a:pt x="59" y="85"/>
                </a:cubicBezTo>
                <a:cubicBezTo>
                  <a:pt x="45" y="85"/>
                  <a:pt x="45" y="85"/>
                  <a:pt x="45" y="85"/>
                </a:cubicBezTo>
                <a:cubicBezTo>
                  <a:pt x="5" y="85"/>
                  <a:pt x="5" y="85"/>
                  <a:pt x="5" y="85"/>
                </a:cubicBezTo>
                <a:lnTo>
                  <a:pt x="5" y="13"/>
                </a:lnTo>
                <a:close/>
                <a:moveTo>
                  <a:pt x="45" y="107"/>
                </a:moveTo>
                <a:cubicBezTo>
                  <a:pt x="41" y="107"/>
                  <a:pt x="37" y="103"/>
                  <a:pt x="37" y="99"/>
                </a:cubicBezTo>
                <a:cubicBezTo>
                  <a:pt x="37" y="94"/>
                  <a:pt x="41" y="91"/>
                  <a:pt x="45" y="91"/>
                </a:cubicBezTo>
                <a:cubicBezTo>
                  <a:pt x="61" y="91"/>
                  <a:pt x="61" y="91"/>
                  <a:pt x="61" y="91"/>
                </a:cubicBezTo>
                <a:cubicBezTo>
                  <a:pt x="63" y="91"/>
                  <a:pt x="64" y="89"/>
                  <a:pt x="64" y="88"/>
                </a:cubicBezTo>
                <a:cubicBezTo>
                  <a:pt x="64" y="27"/>
                  <a:pt x="64" y="27"/>
                  <a:pt x="64" y="27"/>
                </a:cubicBezTo>
                <a:cubicBezTo>
                  <a:pt x="139" y="27"/>
                  <a:pt x="139" y="27"/>
                  <a:pt x="139" y="27"/>
                </a:cubicBezTo>
                <a:cubicBezTo>
                  <a:pt x="112" y="65"/>
                  <a:pt x="112" y="65"/>
                  <a:pt x="112" y="65"/>
                </a:cubicBezTo>
                <a:cubicBezTo>
                  <a:pt x="112" y="66"/>
                  <a:pt x="112" y="67"/>
                  <a:pt x="112" y="68"/>
                </a:cubicBezTo>
                <a:cubicBezTo>
                  <a:pt x="139" y="107"/>
                  <a:pt x="139" y="107"/>
                  <a:pt x="139" y="107"/>
                </a:cubicBezTo>
                <a:lnTo>
                  <a:pt x="45" y="10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90" name="Freeform 2078"/>
          <p:cNvSpPr>
            <a:spLocks noEditPoints="1"/>
          </p:cNvSpPr>
          <p:nvPr/>
        </p:nvSpPr>
        <p:spPr bwMode="auto">
          <a:xfrm>
            <a:off x="2547938" y="365125"/>
            <a:ext cx="400050" cy="550863"/>
          </a:xfrm>
          <a:custGeom>
            <a:avLst/>
            <a:gdLst>
              <a:gd name="T0" fmla="*/ 116 w 117"/>
              <a:gd name="T1" fmla="*/ 60 h 160"/>
              <a:gd name="T2" fmla="*/ 5 w 117"/>
              <a:gd name="T3" fmla="*/ 9 h 160"/>
              <a:gd name="T4" fmla="*/ 5 w 117"/>
              <a:gd name="T5" fmla="*/ 3 h 160"/>
              <a:gd name="T6" fmla="*/ 3 w 117"/>
              <a:gd name="T7" fmla="*/ 0 h 160"/>
              <a:gd name="T8" fmla="*/ 0 w 117"/>
              <a:gd name="T9" fmla="*/ 3 h 160"/>
              <a:gd name="T10" fmla="*/ 0 w 117"/>
              <a:gd name="T11" fmla="*/ 11 h 160"/>
              <a:gd name="T12" fmla="*/ 0 w 117"/>
              <a:gd name="T13" fmla="*/ 99 h 160"/>
              <a:gd name="T14" fmla="*/ 0 w 117"/>
              <a:gd name="T15" fmla="*/ 107 h 160"/>
              <a:gd name="T16" fmla="*/ 0 w 117"/>
              <a:gd name="T17" fmla="*/ 157 h 160"/>
              <a:gd name="T18" fmla="*/ 3 w 117"/>
              <a:gd name="T19" fmla="*/ 160 h 160"/>
              <a:gd name="T20" fmla="*/ 5 w 117"/>
              <a:gd name="T21" fmla="*/ 157 h 160"/>
              <a:gd name="T22" fmla="*/ 5 w 117"/>
              <a:gd name="T23" fmla="*/ 108 h 160"/>
              <a:gd name="T24" fmla="*/ 116 w 117"/>
              <a:gd name="T25" fmla="*/ 65 h 160"/>
              <a:gd name="T26" fmla="*/ 117 w 117"/>
              <a:gd name="T27" fmla="*/ 63 h 160"/>
              <a:gd name="T28" fmla="*/ 116 w 117"/>
              <a:gd name="T29" fmla="*/ 60 h 160"/>
              <a:gd name="T30" fmla="*/ 5 w 117"/>
              <a:gd name="T31" fmla="*/ 103 h 160"/>
              <a:gd name="T32" fmla="*/ 5 w 117"/>
              <a:gd name="T33" fmla="*/ 99 h 160"/>
              <a:gd name="T34" fmla="*/ 5 w 117"/>
              <a:gd name="T35" fmla="*/ 15 h 160"/>
              <a:gd name="T36" fmla="*/ 108 w 117"/>
              <a:gd name="T37" fmla="*/ 62 h 160"/>
              <a:gd name="T38" fmla="*/ 5 w 117"/>
              <a:gd name="T39" fmla="*/ 103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17" h="160">
                <a:moveTo>
                  <a:pt x="116" y="60"/>
                </a:moveTo>
                <a:cubicBezTo>
                  <a:pt x="5" y="9"/>
                  <a:pt x="5" y="9"/>
                  <a:pt x="5" y="9"/>
                </a:cubicBezTo>
                <a:cubicBezTo>
                  <a:pt x="5" y="3"/>
                  <a:pt x="5" y="3"/>
                  <a:pt x="5" y="3"/>
                </a:cubicBezTo>
                <a:cubicBezTo>
                  <a:pt x="5" y="1"/>
                  <a:pt x="4" y="0"/>
                  <a:pt x="3" y="0"/>
                </a:cubicBezTo>
                <a:cubicBezTo>
                  <a:pt x="1" y="0"/>
                  <a:pt x="0" y="1"/>
                  <a:pt x="0" y="3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99"/>
                  <a:pt x="0" y="99"/>
                  <a:pt x="0" y="99"/>
                </a:cubicBezTo>
                <a:cubicBezTo>
                  <a:pt x="0" y="107"/>
                  <a:pt x="0" y="107"/>
                  <a:pt x="0" y="107"/>
                </a:cubicBezTo>
                <a:cubicBezTo>
                  <a:pt x="0" y="157"/>
                  <a:pt x="0" y="157"/>
                  <a:pt x="0" y="157"/>
                </a:cubicBezTo>
                <a:cubicBezTo>
                  <a:pt x="0" y="159"/>
                  <a:pt x="1" y="160"/>
                  <a:pt x="3" y="160"/>
                </a:cubicBezTo>
                <a:cubicBezTo>
                  <a:pt x="4" y="160"/>
                  <a:pt x="5" y="159"/>
                  <a:pt x="5" y="157"/>
                </a:cubicBezTo>
                <a:cubicBezTo>
                  <a:pt x="5" y="108"/>
                  <a:pt x="5" y="108"/>
                  <a:pt x="5" y="108"/>
                </a:cubicBezTo>
                <a:cubicBezTo>
                  <a:pt x="116" y="65"/>
                  <a:pt x="116" y="65"/>
                  <a:pt x="116" y="65"/>
                </a:cubicBezTo>
                <a:cubicBezTo>
                  <a:pt x="117" y="65"/>
                  <a:pt x="117" y="64"/>
                  <a:pt x="117" y="63"/>
                </a:cubicBezTo>
                <a:cubicBezTo>
                  <a:pt x="117" y="62"/>
                  <a:pt x="117" y="61"/>
                  <a:pt x="116" y="60"/>
                </a:cubicBezTo>
                <a:close/>
                <a:moveTo>
                  <a:pt x="5" y="103"/>
                </a:moveTo>
                <a:cubicBezTo>
                  <a:pt x="5" y="99"/>
                  <a:pt x="5" y="99"/>
                  <a:pt x="5" y="99"/>
                </a:cubicBezTo>
                <a:cubicBezTo>
                  <a:pt x="5" y="15"/>
                  <a:pt x="5" y="15"/>
                  <a:pt x="5" y="15"/>
                </a:cubicBezTo>
                <a:cubicBezTo>
                  <a:pt x="108" y="62"/>
                  <a:pt x="108" y="62"/>
                  <a:pt x="108" y="62"/>
                </a:cubicBezTo>
                <a:lnTo>
                  <a:pt x="5" y="10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91" name="Freeform 2079"/>
          <p:cNvSpPr>
            <a:spLocks noEditPoints="1"/>
          </p:cNvSpPr>
          <p:nvPr/>
        </p:nvSpPr>
        <p:spPr bwMode="auto">
          <a:xfrm>
            <a:off x="2479675" y="984250"/>
            <a:ext cx="536575" cy="550863"/>
          </a:xfrm>
          <a:custGeom>
            <a:avLst/>
            <a:gdLst>
              <a:gd name="T0" fmla="*/ 136 w 157"/>
              <a:gd name="T1" fmla="*/ 58 h 160"/>
              <a:gd name="T2" fmla="*/ 79 w 157"/>
              <a:gd name="T3" fmla="*/ 35 h 160"/>
              <a:gd name="T4" fmla="*/ 21 w 157"/>
              <a:gd name="T5" fmla="*/ 58 h 160"/>
              <a:gd name="T6" fmla="*/ 0 w 157"/>
              <a:gd name="T7" fmla="*/ 80 h 160"/>
              <a:gd name="T8" fmla="*/ 21 w 157"/>
              <a:gd name="T9" fmla="*/ 100 h 160"/>
              <a:gd name="T10" fmla="*/ 78 w 157"/>
              <a:gd name="T11" fmla="*/ 124 h 160"/>
              <a:gd name="T12" fmla="*/ 136 w 157"/>
              <a:gd name="T13" fmla="*/ 100 h 160"/>
              <a:gd name="T14" fmla="*/ 157 w 157"/>
              <a:gd name="T15" fmla="*/ 79 h 160"/>
              <a:gd name="T16" fmla="*/ 136 w 157"/>
              <a:gd name="T17" fmla="*/ 58 h 160"/>
              <a:gd name="T18" fmla="*/ 132 w 157"/>
              <a:gd name="T19" fmla="*/ 96 h 160"/>
              <a:gd name="T20" fmla="*/ 78 w 157"/>
              <a:gd name="T21" fmla="*/ 119 h 160"/>
              <a:gd name="T22" fmla="*/ 24 w 157"/>
              <a:gd name="T23" fmla="*/ 96 h 160"/>
              <a:gd name="T24" fmla="*/ 8 w 157"/>
              <a:gd name="T25" fmla="*/ 80 h 160"/>
              <a:gd name="T26" fmla="*/ 25 w 157"/>
              <a:gd name="T27" fmla="*/ 62 h 160"/>
              <a:gd name="T28" fmla="*/ 79 w 157"/>
              <a:gd name="T29" fmla="*/ 40 h 160"/>
              <a:gd name="T30" fmla="*/ 132 w 157"/>
              <a:gd name="T31" fmla="*/ 62 h 160"/>
              <a:gd name="T32" fmla="*/ 149 w 157"/>
              <a:gd name="T33" fmla="*/ 79 h 160"/>
              <a:gd name="T34" fmla="*/ 132 w 157"/>
              <a:gd name="T35" fmla="*/ 96 h 160"/>
              <a:gd name="T36" fmla="*/ 77 w 157"/>
              <a:gd name="T37" fmla="*/ 45 h 160"/>
              <a:gd name="T38" fmla="*/ 43 w 157"/>
              <a:gd name="T39" fmla="*/ 79 h 160"/>
              <a:gd name="T40" fmla="*/ 77 w 157"/>
              <a:gd name="T41" fmla="*/ 114 h 160"/>
              <a:gd name="T42" fmla="*/ 112 w 157"/>
              <a:gd name="T43" fmla="*/ 79 h 160"/>
              <a:gd name="T44" fmla="*/ 77 w 157"/>
              <a:gd name="T45" fmla="*/ 45 h 160"/>
              <a:gd name="T46" fmla="*/ 77 w 157"/>
              <a:gd name="T47" fmla="*/ 108 h 160"/>
              <a:gd name="T48" fmla="*/ 49 w 157"/>
              <a:gd name="T49" fmla="*/ 79 h 160"/>
              <a:gd name="T50" fmla="*/ 77 w 157"/>
              <a:gd name="T51" fmla="*/ 51 h 160"/>
              <a:gd name="T52" fmla="*/ 106 w 157"/>
              <a:gd name="T53" fmla="*/ 79 h 160"/>
              <a:gd name="T54" fmla="*/ 77 w 157"/>
              <a:gd name="T55" fmla="*/ 108 h 160"/>
              <a:gd name="T56" fmla="*/ 66 w 157"/>
              <a:gd name="T57" fmla="*/ 21 h 160"/>
              <a:gd name="T58" fmla="*/ 66 w 157"/>
              <a:gd name="T59" fmla="*/ 17 h 160"/>
              <a:gd name="T60" fmla="*/ 70 w 157"/>
              <a:gd name="T61" fmla="*/ 17 h 160"/>
              <a:gd name="T62" fmla="*/ 76 w 157"/>
              <a:gd name="T63" fmla="*/ 23 h 160"/>
              <a:gd name="T64" fmla="*/ 76 w 157"/>
              <a:gd name="T65" fmla="*/ 3 h 160"/>
              <a:gd name="T66" fmla="*/ 78 w 157"/>
              <a:gd name="T67" fmla="*/ 0 h 160"/>
              <a:gd name="T68" fmla="*/ 81 w 157"/>
              <a:gd name="T69" fmla="*/ 3 h 160"/>
              <a:gd name="T70" fmla="*/ 81 w 157"/>
              <a:gd name="T71" fmla="*/ 23 h 160"/>
              <a:gd name="T72" fmla="*/ 87 w 157"/>
              <a:gd name="T73" fmla="*/ 17 h 160"/>
              <a:gd name="T74" fmla="*/ 91 w 157"/>
              <a:gd name="T75" fmla="*/ 17 h 160"/>
              <a:gd name="T76" fmla="*/ 91 w 157"/>
              <a:gd name="T77" fmla="*/ 21 h 160"/>
              <a:gd name="T78" fmla="*/ 80 w 157"/>
              <a:gd name="T79" fmla="*/ 31 h 160"/>
              <a:gd name="T80" fmla="*/ 79 w 157"/>
              <a:gd name="T81" fmla="*/ 32 h 160"/>
              <a:gd name="T82" fmla="*/ 78 w 157"/>
              <a:gd name="T83" fmla="*/ 32 h 160"/>
              <a:gd name="T84" fmla="*/ 77 w 157"/>
              <a:gd name="T85" fmla="*/ 32 h 160"/>
              <a:gd name="T86" fmla="*/ 76 w 157"/>
              <a:gd name="T87" fmla="*/ 31 h 160"/>
              <a:gd name="T88" fmla="*/ 66 w 157"/>
              <a:gd name="T89" fmla="*/ 21 h 160"/>
              <a:gd name="T90" fmla="*/ 91 w 157"/>
              <a:gd name="T91" fmla="*/ 139 h 160"/>
              <a:gd name="T92" fmla="*/ 91 w 157"/>
              <a:gd name="T93" fmla="*/ 143 h 160"/>
              <a:gd name="T94" fmla="*/ 89 w 157"/>
              <a:gd name="T95" fmla="*/ 144 h 160"/>
              <a:gd name="T96" fmla="*/ 87 w 157"/>
              <a:gd name="T97" fmla="*/ 143 h 160"/>
              <a:gd name="T98" fmla="*/ 81 w 157"/>
              <a:gd name="T99" fmla="*/ 137 h 160"/>
              <a:gd name="T100" fmla="*/ 81 w 157"/>
              <a:gd name="T101" fmla="*/ 157 h 160"/>
              <a:gd name="T102" fmla="*/ 78 w 157"/>
              <a:gd name="T103" fmla="*/ 160 h 160"/>
              <a:gd name="T104" fmla="*/ 76 w 157"/>
              <a:gd name="T105" fmla="*/ 157 h 160"/>
              <a:gd name="T106" fmla="*/ 76 w 157"/>
              <a:gd name="T107" fmla="*/ 137 h 160"/>
              <a:gd name="T108" fmla="*/ 70 w 157"/>
              <a:gd name="T109" fmla="*/ 143 h 160"/>
              <a:gd name="T110" fmla="*/ 68 w 157"/>
              <a:gd name="T111" fmla="*/ 144 h 160"/>
              <a:gd name="T112" fmla="*/ 66 w 157"/>
              <a:gd name="T113" fmla="*/ 143 h 160"/>
              <a:gd name="T114" fmla="*/ 66 w 157"/>
              <a:gd name="T115" fmla="*/ 139 h 160"/>
              <a:gd name="T116" fmla="*/ 76 w 157"/>
              <a:gd name="T117" fmla="*/ 129 h 160"/>
              <a:gd name="T118" fmla="*/ 77 w 157"/>
              <a:gd name="T119" fmla="*/ 128 h 160"/>
              <a:gd name="T120" fmla="*/ 79 w 157"/>
              <a:gd name="T121" fmla="*/ 128 h 160"/>
              <a:gd name="T122" fmla="*/ 80 w 157"/>
              <a:gd name="T123" fmla="*/ 129 h 160"/>
              <a:gd name="T124" fmla="*/ 91 w 157"/>
              <a:gd name="T125" fmla="*/ 139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57" h="160">
                <a:moveTo>
                  <a:pt x="136" y="58"/>
                </a:moveTo>
                <a:cubicBezTo>
                  <a:pt x="121" y="43"/>
                  <a:pt x="100" y="35"/>
                  <a:pt x="79" y="35"/>
                </a:cubicBezTo>
                <a:cubicBezTo>
                  <a:pt x="57" y="35"/>
                  <a:pt x="37" y="43"/>
                  <a:pt x="21" y="58"/>
                </a:cubicBezTo>
                <a:cubicBezTo>
                  <a:pt x="0" y="80"/>
                  <a:pt x="0" y="80"/>
                  <a:pt x="0" y="80"/>
                </a:cubicBezTo>
                <a:cubicBezTo>
                  <a:pt x="21" y="100"/>
                  <a:pt x="21" y="100"/>
                  <a:pt x="21" y="100"/>
                </a:cubicBezTo>
                <a:cubicBezTo>
                  <a:pt x="36" y="116"/>
                  <a:pt x="56" y="124"/>
                  <a:pt x="78" y="124"/>
                </a:cubicBezTo>
                <a:cubicBezTo>
                  <a:pt x="100" y="124"/>
                  <a:pt x="120" y="116"/>
                  <a:pt x="136" y="100"/>
                </a:cubicBezTo>
                <a:cubicBezTo>
                  <a:pt x="157" y="79"/>
                  <a:pt x="157" y="79"/>
                  <a:pt x="157" y="79"/>
                </a:cubicBezTo>
                <a:lnTo>
                  <a:pt x="136" y="58"/>
                </a:lnTo>
                <a:close/>
                <a:moveTo>
                  <a:pt x="132" y="96"/>
                </a:moveTo>
                <a:cubicBezTo>
                  <a:pt x="117" y="111"/>
                  <a:pt x="98" y="119"/>
                  <a:pt x="78" y="119"/>
                </a:cubicBezTo>
                <a:cubicBezTo>
                  <a:pt x="58" y="119"/>
                  <a:pt x="39" y="111"/>
                  <a:pt x="24" y="96"/>
                </a:cubicBezTo>
                <a:cubicBezTo>
                  <a:pt x="8" y="80"/>
                  <a:pt x="8" y="80"/>
                  <a:pt x="8" y="80"/>
                </a:cubicBezTo>
                <a:cubicBezTo>
                  <a:pt x="25" y="62"/>
                  <a:pt x="25" y="62"/>
                  <a:pt x="25" y="62"/>
                </a:cubicBezTo>
                <a:cubicBezTo>
                  <a:pt x="39" y="48"/>
                  <a:pt x="58" y="40"/>
                  <a:pt x="79" y="40"/>
                </a:cubicBezTo>
                <a:cubicBezTo>
                  <a:pt x="99" y="40"/>
                  <a:pt x="118" y="48"/>
                  <a:pt x="132" y="62"/>
                </a:cubicBezTo>
                <a:cubicBezTo>
                  <a:pt x="149" y="79"/>
                  <a:pt x="149" y="79"/>
                  <a:pt x="149" y="79"/>
                </a:cubicBezTo>
                <a:lnTo>
                  <a:pt x="132" y="96"/>
                </a:lnTo>
                <a:close/>
                <a:moveTo>
                  <a:pt x="77" y="45"/>
                </a:moveTo>
                <a:cubicBezTo>
                  <a:pt x="59" y="45"/>
                  <a:pt x="43" y="61"/>
                  <a:pt x="43" y="79"/>
                </a:cubicBezTo>
                <a:cubicBezTo>
                  <a:pt x="43" y="98"/>
                  <a:pt x="59" y="114"/>
                  <a:pt x="77" y="114"/>
                </a:cubicBezTo>
                <a:cubicBezTo>
                  <a:pt x="96" y="114"/>
                  <a:pt x="112" y="98"/>
                  <a:pt x="112" y="79"/>
                </a:cubicBezTo>
                <a:cubicBezTo>
                  <a:pt x="112" y="61"/>
                  <a:pt x="96" y="45"/>
                  <a:pt x="77" y="45"/>
                </a:cubicBezTo>
                <a:close/>
                <a:moveTo>
                  <a:pt x="77" y="108"/>
                </a:moveTo>
                <a:cubicBezTo>
                  <a:pt x="62" y="108"/>
                  <a:pt x="49" y="95"/>
                  <a:pt x="49" y="79"/>
                </a:cubicBezTo>
                <a:cubicBezTo>
                  <a:pt x="49" y="64"/>
                  <a:pt x="62" y="51"/>
                  <a:pt x="77" y="51"/>
                </a:cubicBezTo>
                <a:cubicBezTo>
                  <a:pt x="93" y="51"/>
                  <a:pt x="106" y="64"/>
                  <a:pt x="106" y="79"/>
                </a:cubicBezTo>
                <a:cubicBezTo>
                  <a:pt x="106" y="95"/>
                  <a:pt x="93" y="108"/>
                  <a:pt x="77" y="108"/>
                </a:cubicBezTo>
                <a:close/>
                <a:moveTo>
                  <a:pt x="66" y="21"/>
                </a:moveTo>
                <a:cubicBezTo>
                  <a:pt x="65" y="20"/>
                  <a:pt x="65" y="18"/>
                  <a:pt x="66" y="17"/>
                </a:cubicBezTo>
                <a:cubicBezTo>
                  <a:pt x="67" y="16"/>
                  <a:pt x="68" y="16"/>
                  <a:pt x="70" y="17"/>
                </a:cubicBezTo>
                <a:cubicBezTo>
                  <a:pt x="76" y="23"/>
                  <a:pt x="76" y="23"/>
                  <a:pt x="76" y="23"/>
                </a:cubicBezTo>
                <a:cubicBezTo>
                  <a:pt x="76" y="3"/>
                  <a:pt x="76" y="3"/>
                  <a:pt x="76" y="3"/>
                </a:cubicBezTo>
                <a:cubicBezTo>
                  <a:pt x="76" y="1"/>
                  <a:pt x="77" y="0"/>
                  <a:pt x="78" y="0"/>
                </a:cubicBezTo>
                <a:cubicBezTo>
                  <a:pt x="80" y="0"/>
                  <a:pt x="81" y="1"/>
                  <a:pt x="81" y="3"/>
                </a:cubicBezTo>
                <a:cubicBezTo>
                  <a:pt x="81" y="23"/>
                  <a:pt x="81" y="23"/>
                  <a:pt x="81" y="23"/>
                </a:cubicBezTo>
                <a:cubicBezTo>
                  <a:pt x="87" y="17"/>
                  <a:pt x="87" y="17"/>
                  <a:pt x="87" y="17"/>
                </a:cubicBezTo>
                <a:cubicBezTo>
                  <a:pt x="88" y="16"/>
                  <a:pt x="90" y="16"/>
                  <a:pt x="91" y="17"/>
                </a:cubicBezTo>
                <a:cubicBezTo>
                  <a:pt x="92" y="18"/>
                  <a:pt x="92" y="20"/>
                  <a:pt x="91" y="21"/>
                </a:cubicBezTo>
                <a:cubicBezTo>
                  <a:pt x="80" y="31"/>
                  <a:pt x="80" y="31"/>
                  <a:pt x="80" y="31"/>
                </a:cubicBezTo>
                <a:cubicBezTo>
                  <a:pt x="80" y="31"/>
                  <a:pt x="80" y="32"/>
                  <a:pt x="79" y="32"/>
                </a:cubicBezTo>
                <a:cubicBezTo>
                  <a:pt x="79" y="32"/>
                  <a:pt x="79" y="32"/>
                  <a:pt x="78" y="32"/>
                </a:cubicBezTo>
                <a:cubicBezTo>
                  <a:pt x="78" y="32"/>
                  <a:pt x="78" y="32"/>
                  <a:pt x="77" y="32"/>
                </a:cubicBezTo>
                <a:cubicBezTo>
                  <a:pt x="77" y="32"/>
                  <a:pt x="77" y="31"/>
                  <a:pt x="76" y="31"/>
                </a:cubicBezTo>
                <a:lnTo>
                  <a:pt x="66" y="21"/>
                </a:lnTo>
                <a:close/>
                <a:moveTo>
                  <a:pt x="91" y="139"/>
                </a:moveTo>
                <a:cubicBezTo>
                  <a:pt x="92" y="140"/>
                  <a:pt x="92" y="142"/>
                  <a:pt x="91" y="143"/>
                </a:cubicBezTo>
                <a:cubicBezTo>
                  <a:pt x="90" y="144"/>
                  <a:pt x="90" y="144"/>
                  <a:pt x="89" y="144"/>
                </a:cubicBezTo>
                <a:cubicBezTo>
                  <a:pt x="88" y="144"/>
                  <a:pt x="88" y="144"/>
                  <a:pt x="87" y="143"/>
                </a:cubicBezTo>
                <a:cubicBezTo>
                  <a:pt x="81" y="137"/>
                  <a:pt x="81" y="137"/>
                  <a:pt x="81" y="137"/>
                </a:cubicBezTo>
                <a:cubicBezTo>
                  <a:pt x="81" y="157"/>
                  <a:pt x="81" y="157"/>
                  <a:pt x="81" y="157"/>
                </a:cubicBezTo>
                <a:cubicBezTo>
                  <a:pt x="81" y="159"/>
                  <a:pt x="80" y="160"/>
                  <a:pt x="78" y="160"/>
                </a:cubicBezTo>
                <a:cubicBezTo>
                  <a:pt x="77" y="160"/>
                  <a:pt x="76" y="159"/>
                  <a:pt x="76" y="157"/>
                </a:cubicBezTo>
                <a:cubicBezTo>
                  <a:pt x="76" y="137"/>
                  <a:pt x="76" y="137"/>
                  <a:pt x="76" y="137"/>
                </a:cubicBezTo>
                <a:cubicBezTo>
                  <a:pt x="70" y="143"/>
                  <a:pt x="70" y="143"/>
                  <a:pt x="70" y="143"/>
                </a:cubicBezTo>
                <a:cubicBezTo>
                  <a:pt x="69" y="144"/>
                  <a:pt x="68" y="144"/>
                  <a:pt x="68" y="144"/>
                </a:cubicBezTo>
                <a:cubicBezTo>
                  <a:pt x="67" y="144"/>
                  <a:pt x="66" y="144"/>
                  <a:pt x="66" y="143"/>
                </a:cubicBezTo>
                <a:cubicBezTo>
                  <a:pt x="65" y="142"/>
                  <a:pt x="65" y="140"/>
                  <a:pt x="66" y="139"/>
                </a:cubicBezTo>
                <a:cubicBezTo>
                  <a:pt x="76" y="129"/>
                  <a:pt x="76" y="129"/>
                  <a:pt x="76" y="129"/>
                </a:cubicBezTo>
                <a:cubicBezTo>
                  <a:pt x="77" y="129"/>
                  <a:pt x="77" y="128"/>
                  <a:pt x="77" y="128"/>
                </a:cubicBezTo>
                <a:cubicBezTo>
                  <a:pt x="78" y="128"/>
                  <a:pt x="79" y="128"/>
                  <a:pt x="79" y="128"/>
                </a:cubicBezTo>
                <a:cubicBezTo>
                  <a:pt x="80" y="128"/>
                  <a:pt x="80" y="129"/>
                  <a:pt x="80" y="129"/>
                </a:cubicBezTo>
                <a:lnTo>
                  <a:pt x="91" y="13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92" name="Freeform 2080"/>
          <p:cNvSpPr>
            <a:spLocks noEditPoints="1"/>
          </p:cNvSpPr>
          <p:nvPr/>
        </p:nvSpPr>
        <p:spPr bwMode="auto">
          <a:xfrm>
            <a:off x="2479675" y="1630363"/>
            <a:ext cx="546100" cy="485775"/>
          </a:xfrm>
          <a:custGeom>
            <a:avLst/>
            <a:gdLst>
              <a:gd name="T0" fmla="*/ 71 w 160"/>
              <a:gd name="T1" fmla="*/ 19 h 141"/>
              <a:gd name="T2" fmla="*/ 58 w 160"/>
              <a:gd name="T3" fmla="*/ 1 h 141"/>
              <a:gd name="T4" fmla="*/ 57 w 160"/>
              <a:gd name="T5" fmla="*/ 0 h 141"/>
              <a:gd name="T6" fmla="*/ 0 w 160"/>
              <a:gd name="T7" fmla="*/ 0 h 141"/>
              <a:gd name="T8" fmla="*/ 0 w 160"/>
              <a:gd name="T9" fmla="*/ 141 h 141"/>
              <a:gd name="T10" fmla="*/ 160 w 160"/>
              <a:gd name="T11" fmla="*/ 141 h 141"/>
              <a:gd name="T12" fmla="*/ 160 w 160"/>
              <a:gd name="T13" fmla="*/ 19 h 141"/>
              <a:gd name="T14" fmla="*/ 71 w 160"/>
              <a:gd name="T15" fmla="*/ 19 h 141"/>
              <a:gd name="T16" fmla="*/ 155 w 160"/>
              <a:gd name="T17" fmla="*/ 24 h 141"/>
              <a:gd name="T18" fmla="*/ 155 w 160"/>
              <a:gd name="T19" fmla="*/ 37 h 141"/>
              <a:gd name="T20" fmla="*/ 84 w 160"/>
              <a:gd name="T21" fmla="*/ 37 h 141"/>
              <a:gd name="T22" fmla="*/ 75 w 160"/>
              <a:gd name="T23" fmla="*/ 24 h 141"/>
              <a:gd name="T24" fmla="*/ 155 w 160"/>
              <a:gd name="T25" fmla="*/ 24 h 141"/>
              <a:gd name="T26" fmla="*/ 5 w 160"/>
              <a:gd name="T27" fmla="*/ 136 h 141"/>
              <a:gd name="T28" fmla="*/ 5 w 160"/>
              <a:gd name="T29" fmla="*/ 5 h 141"/>
              <a:gd name="T30" fmla="*/ 55 w 160"/>
              <a:gd name="T31" fmla="*/ 5 h 141"/>
              <a:gd name="T32" fmla="*/ 68 w 160"/>
              <a:gd name="T33" fmla="*/ 24 h 141"/>
              <a:gd name="T34" fmla="*/ 68 w 160"/>
              <a:gd name="T35" fmla="*/ 24 h 141"/>
              <a:gd name="T36" fmla="*/ 80 w 160"/>
              <a:gd name="T37" fmla="*/ 41 h 141"/>
              <a:gd name="T38" fmla="*/ 83 w 160"/>
              <a:gd name="T39" fmla="*/ 43 h 141"/>
              <a:gd name="T40" fmla="*/ 83 w 160"/>
              <a:gd name="T41" fmla="*/ 43 h 141"/>
              <a:gd name="T42" fmla="*/ 155 w 160"/>
              <a:gd name="T43" fmla="*/ 43 h 141"/>
              <a:gd name="T44" fmla="*/ 155 w 160"/>
              <a:gd name="T45" fmla="*/ 136 h 141"/>
              <a:gd name="T46" fmla="*/ 5 w 160"/>
              <a:gd name="T47" fmla="*/ 136 h 141"/>
              <a:gd name="T48" fmla="*/ 48 w 160"/>
              <a:gd name="T49" fmla="*/ 69 h 141"/>
              <a:gd name="T50" fmla="*/ 51 w 160"/>
              <a:gd name="T51" fmla="*/ 67 h 141"/>
              <a:gd name="T52" fmla="*/ 88 w 160"/>
              <a:gd name="T53" fmla="*/ 67 h 141"/>
              <a:gd name="T54" fmla="*/ 91 w 160"/>
              <a:gd name="T55" fmla="*/ 69 h 141"/>
              <a:gd name="T56" fmla="*/ 88 w 160"/>
              <a:gd name="T57" fmla="*/ 72 h 141"/>
              <a:gd name="T58" fmla="*/ 51 w 160"/>
              <a:gd name="T59" fmla="*/ 72 h 141"/>
              <a:gd name="T60" fmla="*/ 48 w 160"/>
              <a:gd name="T61" fmla="*/ 69 h 141"/>
              <a:gd name="T62" fmla="*/ 112 w 160"/>
              <a:gd name="T63" fmla="*/ 85 h 141"/>
              <a:gd name="T64" fmla="*/ 109 w 160"/>
              <a:gd name="T65" fmla="*/ 88 h 141"/>
              <a:gd name="T66" fmla="*/ 51 w 160"/>
              <a:gd name="T67" fmla="*/ 88 h 141"/>
              <a:gd name="T68" fmla="*/ 48 w 160"/>
              <a:gd name="T69" fmla="*/ 85 h 141"/>
              <a:gd name="T70" fmla="*/ 51 w 160"/>
              <a:gd name="T71" fmla="*/ 83 h 141"/>
              <a:gd name="T72" fmla="*/ 109 w 160"/>
              <a:gd name="T73" fmla="*/ 83 h 141"/>
              <a:gd name="T74" fmla="*/ 112 w 160"/>
              <a:gd name="T75" fmla="*/ 85 h 141"/>
              <a:gd name="T76" fmla="*/ 112 w 160"/>
              <a:gd name="T77" fmla="*/ 101 h 141"/>
              <a:gd name="T78" fmla="*/ 109 w 160"/>
              <a:gd name="T79" fmla="*/ 104 h 141"/>
              <a:gd name="T80" fmla="*/ 51 w 160"/>
              <a:gd name="T81" fmla="*/ 104 h 141"/>
              <a:gd name="T82" fmla="*/ 48 w 160"/>
              <a:gd name="T83" fmla="*/ 101 h 141"/>
              <a:gd name="T84" fmla="*/ 51 w 160"/>
              <a:gd name="T85" fmla="*/ 99 h 141"/>
              <a:gd name="T86" fmla="*/ 109 w 160"/>
              <a:gd name="T87" fmla="*/ 99 h 141"/>
              <a:gd name="T88" fmla="*/ 112 w 160"/>
              <a:gd name="T89" fmla="*/ 101 h 1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160" h="141">
                <a:moveTo>
                  <a:pt x="71" y="19"/>
                </a:moveTo>
                <a:cubicBezTo>
                  <a:pt x="58" y="1"/>
                  <a:pt x="58" y="1"/>
                  <a:pt x="58" y="1"/>
                </a:cubicBezTo>
                <a:cubicBezTo>
                  <a:pt x="57" y="0"/>
                  <a:pt x="57" y="0"/>
                  <a:pt x="57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41"/>
                  <a:pt x="0" y="141"/>
                  <a:pt x="0" y="141"/>
                </a:cubicBezTo>
                <a:cubicBezTo>
                  <a:pt x="160" y="141"/>
                  <a:pt x="160" y="141"/>
                  <a:pt x="160" y="141"/>
                </a:cubicBezTo>
                <a:cubicBezTo>
                  <a:pt x="160" y="19"/>
                  <a:pt x="160" y="19"/>
                  <a:pt x="160" y="19"/>
                </a:cubicBezTo>
                <a:lnTo>
                  <a:pt x="71" y="19"/>
                </a:lnTo>
                <a:close/>
                <a:moveTo>
                  <a:pt x="155" y="24"/>
                </a:moveTo>
                <a:cubicBezTo>
                  <a:pt x="155" y="37"/>
                  <a:pt x="155" y="37"/>
                  <a:pt x="155" y="37"/>
                </a:cubicBezTo>
                <a:cubicBezTo>
                  <a:pt x="84" y="37"/>
                  <a:pt x="84" y="37"/>
                  <a:pt x="84" y="37"/>
                </a:cubicBezTo>
                <a:cubicBezTo>
                  <a:pt x="75" y="24"/>
                  <a:pt x="75" y="24"/>
                  <a:pt x="75" y="24"/>
                </a:cubicBezTo>
                <a:lnTo>
                  <a:pt x="155" y="24"/>
                </a:lnTo>
                <a:close/>
                <a:moveTo>
                  <a:pt x="5" y="136"/>
                </a:moveTo>
                <a:cubicBezTo>
                  <a:pt x="5" y="5"/>
                  <a:pt x="5" y="5"/>
                  <a:pt x="5" y="5"/>
                </a:cubicBezTo>
                <a:cubicBezTo>
                  <a:pt x="55" y="5"/>
                  <a:pt x="55" y="5"/>
                  <a:pt x="55" y="5"/>
                </a:cubicBezTo>
                <a:cubicBezTo>
                  <a:pt x="68" y="24"/>
                  <a:pt x="68" y="24"/>
                  <a:pt x="68" y="24"/>
                </a:cubicBezTo>
                <a:cubicBezTo>
                  <a:pt x="68" y="24"/>
                  <a:pt x="68" y="24"/>
                  <a:pt x="68" y="24"/>
                </a:cubicBezTo>
                <a:cubicBezTo>
                  <a:pt x="80" y="41"/>
                  <a:pt x="80" y="41"/>
                  <a:pt x="80" y="41"/>
                </a:cubicBezTo>
                <a:cubicBezTo>
                  <a:pt x="81" y="42"/>
                  <a:pt x="82" y="43"/>
                  <a:pt x="83" y="43"/>
                </a:cubicBezTo>
                <a:cubicBezTo>
                  <a:pt x="83" y="43"/>
                  <a:pt x="83" y="43"/>
                  <a:pt x="83" y="43"/>
                </a:cubicBezTo>
                <a:cubicBezTo>
                  <a:pt x="155" y="43"/>
                  <a:pt x="155" y="43"/>
                  <a:pt x="155" y="43"/>
                </a:cubicBezTo>
                <a:cubicBezTo>
                  <a:pt x="155" y="136"/>
                  <a:pt x="155" y="136"/>
                  <a:pt x="155" y="136"/>
                </a:cubicBezTo>
                <a:lnTo>
                  <a:pt x="5" y="136"/>
                </a:lnTo>
                <a:close/>
                <a:moveTo>
                  <a:pt x="48" y="69"/>
                </a:moveTo>
                <a:cubicBezTo>
                  <a:pt x="48" y="68"/>
                  <a:pt x="49" y="67"/>
                  <a:pt x="51" y="67"/>
                </a:cubicBezTo>
                <a:cubicBezTo>
                  <a:pt x="88" y="67"/>
                  <a:pt x="88" y="67"/>
                  <a:pt x="88" y="67"/>
                </a:cubicBezTo>
                <a:cubicBezTo>
                  <a:pt x="89" y="67"/>
                  <a:pt x="91" y="68"/>
                  <a:pt x="91" y="69"/>
                </a:cubicBezTo>
                <a:cubicBezTo>
                  <a:pt x="91" y="71"/>
                  <a:pt x="89" y="72"/>
                  <a:pt x="88" y="72"/>
                </a:cubicBezTo>
                <a:cubicBezTo>
                  <a:pt x="51" y="72"/>
                  <a:pt x="51" y="72"/>
                  <a:pt x="51" y="72"/>
                </a:cubicBezTo>
                <a:cubicBezTo>
                  <a:pt x="49" y="72"/>
                  <a:pt x="48" y="71"/>
                  <a:pt x="48" y="69"/>
                </a:cubicBezTo>
                <a:close/>
                <a:moveTo>
                  <a:pt x="112" y="85"/>
                </a:moveTo>
                <a:cubicBezTo>
                  <a:pt x="112" y="87"/>
                  <a:pt x="111" y="88"/>
                  <a:pt x="109" y="88"/>
                </a:cubicBezTo>
                <a:cubicBezTo>
                  <a:pt x="51" y="88"/>
                  <a:pt x="51" y="88"/>
                  <a:pt x="51" y="88"/>
                </a:cubicBezTo>
                <a:cubicBezTo>
                  <a:pt x="49" y="88"/>
                  <a:pt x="48" y="87"/>
                  <a:pt x="48" y="85"/>
                </a:cubicBezTo>
                <a:cubicBezTo>
                  <a:pt x="48" y="84"/>
                  <a:pt x="49" y="83"/>
                  <a:pt x="51" y="83"/>
                </a:cubicBezTo>
                <a:cubicBezTo>
                  <a:pt x="109" y="83"/>
                  <a:pt x="109" y="83"/>
                  <a:pt x="109" y="83"/>
                </a:cubicBezTo>
                <a:cubicBezTo>
                  <a:pt x="111" y="83"/>
                  <a:pt x="112" y="84"/>
                  <a:pt x="112" y="85"/>
                </a:cubicBezTo>
                <a:close/>
                <a:moveTo>
                  <a:pt x="112" y="101"/>
                </a:moveTo>
                <a:cubicBezTo>
                  <a:pt x="112" y="103"/>
                  <a:pt x="111" y="104"/>
                  <a:pt x="109" y="104"/>
                </a:cubicBezTo>
                <a:cubicBezTo>
                  <a:pt x="51" y="104"/>
                  <a:pt x="51" y="104"/>
                  <a:pt x="51" y="104"/>
                </a:cubicBezTo>
                <a:cubicBezTo>
                  <a:pt x="49" y="104"/>
                  <a:pt x="48" y="103"/>
                  <a:pt x="48" y="101"/>
                </a:cubicBezTo>
                <a:cubicBezTo>
                  <a:pt x="48" y="100"/>
                  <a:pt x="49" y="99"/>
                  <a:pt x="51" y="99"/>
                </a:cubicBezTo>
                <a:cubicBezTo>
                  <a:pt x="109" y="99"/>
                  <a:pt x="109" y="99"/>
                  <a:pt x="109" y="99"/>
                </a:cubicBezTo>
                <a:cubicBezTo>
                  <a:pt x="111" y="99"/>
                  <a:pt x="112" y="100"/>
                  <a:pt x="112" y="10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93" name="Freeform 2081"/>
          <p:cNvSpPr>
            <a:spLocks noEditPoints="1"/>
          </p:cNvSpPr>
          <p:nvPr/>
        </p:nvSpPr>
        <p:spPr bwMode="auto">
          <a:xfrm>
            <a:off x="2479675" y="2263775"/>
            <a:ext cx="546100" cy="450850"/>
          </a:xfrm>
          <a:custGeom>
            <a:avLst/>
            <a:gdLst>
              <a:gd name="T0" fmla="*/ 153 w 160"/>
              <a:gd name="T1" fmla="*/ 43 h 131"/>
              <a:gd name="T2" fmla="*/ 144 w 160"/>
              <a:gd name="T3" fmla="*/ 43 h 131"/>
              <a:gd name="T4" fmla="*/ 144 w 160"/>
              <a:gd name="T5" fmla="*/ 26 h 131"/>
              <a:gd name="T6" fmla="*/ 137 w 160"/>
              <a:gd name="T7" fmla="*/ 19 h 131"/>
              <a:gd name="T8" fmla="*/ 71 w 160"/>
              <a:gd name="T9" fmla="*/ 19 h 131"/>
              <a:gd name="T10" fmla="*/ 57 w 160"/>
              <a:gd name="T11" fmla="*/ 0 h 131"/>
              <a:gd name="T12" fmla="*/ 7 w 160"/>
              <a:gd name="T13" fmla="*/ 0 h 131"/>
              <a:gd name="T14" fmla="*/ 0 w 160"/>
              <a:gd name="T15" fmla="*/ 7 h 131"/>
              <a:gd name="T16" fmla="*/ 0 w 160"/>
              <a:gd name="T17" fmla="*/ 124 h 131"/>
              <a:gd name="T18" fmla="*/ 0 w 160"/>
              <a:gd name="T19" fmla="*/ 124 h 131"/>
              <a:gd name="T20" fmla="*/ 1 w 160"/>
              <a:gd name="T21" fmla="*/ 128 h 131"/>
              <a:gd name="T22" fmla="*/ 7 w 160"/>
              <a:gd name="T23" fmla="*/ 131 h 131"/>
              <a:gd name="T24" fmla="*/ 126 w 160"/>
              <a:gd name="T25" fmla="*/ 131 h 131"/>
              <a:gd name="T26" fmla="*/ 133 w 160"/>
              <a:gd name="T27" fmla="*/ 126 h 131"/>
              <a:gd name="T28" fmla="*/ 160 w 160"/>
              <a:gd name="T29" fmla="*/ 51 h 131"/>
              <a:gd name="T30" fmla="*/ 160 w 160"/>
              <a:gd name="T31" fmla="*/ 51 h 131"/>
              <a:gd name="T32" fmla="*/ 153 w 160"/>
              <a:gd name="T33" fmla="*/ 43 h 131"/>
              <a:gd name="T34" fmla="*/ 5 w 160"/>
              <a:gd name="T35" fmla="*/ 7 h 131"/>
              <a:gd name="T36" fmla="*/ 7 w 160"/>
              <a:gd name="T37" fmla="*/ 5 h 131"/>
              <a:gd name="T38" fmla="*/ 55 w 160"/>
              <a:gd name="T39" fmla="*/ 5 h 131"/>
              <a:gd name="T40" fmla="*/ 68 w 160"/>
              <a:gd name="T41" fmla="*/ 24 h 131"/>
              <a:gd name="T42" fmla="*/ 137 w 160"/>
              <a:gd name="T43" fmla="*/ 24 h 131"/>
              <a:gd name="T44" fmla="*/ 139 w 160"/>
              <a:gd name="T45" fmla="*/ 26 h 131"/>
              <a:gd name="T46" fmla="*/ 139 w 160"/>
              <a:gd name="T47" fmla="*/ 43 h 131"/>
              <a:gd name="T48" fmla="*/ 34 w 160"/>
              <a:gd name="T49" fmla="*/ 43 h 131"/>
              <a:gd name="T50" fmla="*/ 33 w 160"/>
              <a:gd name="T51" fmla="*/ 43 h 131"/>
              <a:gd name="T52" fmla="*/ 27 w 160"/>
              <a:gd name="T53" fmla="*/ 48 h 131"/>
              <a:gd name="T54" fmla="*/ 5 w 160"/>
              <a:gd name="T55" fmla="*/ 108 h 131"/>
              <a:gd name="T56" fmla="*/ 5 w 160"/>
              <a:gd name="T57" fmla="*/ 7 h 131"/>
              <a:gd name="T58" fmla="*/ 128 w 160"/>
              <a:gd name="T59" fmla="*/ 124 h 131"/>
              <a:gd name="T60" fmla="*/ 126 w 160"/>
              <a:gd name="T61" fmla="*/ 125 h 131"/>
              <a:gd name="T62" fmla="*/ 7 w 160"/>
              <a:gd name="T63" fmla="*/ 125 h 131"/>
              <a:gd name="T64" fmla="*/ 6 w 160"/>
              <a:gd name="T65" fmla="*/ 125 h 131"/>
              <a:gd name="T66" fmla="*/ 5 w 160"/>
              <a:gd name="T67" fmla="*/ 124 h 131"/>
              <a:gd name="T68" fmla="*/ 32 w 160"/>
              <a:gd name="T69" fmla="*/ 49 h 131"/>
              <a:gd name="T70" fmla="*/ 34 w 160"/>
              <a:gd name="T71" fmla="*/ 48 h 131"/>
              <a:gd name="T72" fmla="*/ 144 w 160"/>
              <a:gd name="T73" fmla="*/ 48 h 131"/>
              <a:gd name="T74" fmla="*/ 153 w 160"/>
              <a:gd name="T75" fmla="*/ 48 h 131"/>
              <a:gd name="T76" fmla="*/ 155 w 160"/>
              <a:gd name="T77" fmla="*/ 50 h 131"/>
              <a:gd name="T78" fmla="*/ 128 w 160"/>
              <a:gd name="T79" fmla="*/ 124 h 1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60" h="131">
                <a:moveTo>
                  <a:pt x="153" y="43"/>
                </a:moveTo>
                <a:cubicBezTo>
                  <a:pt x="144" y="43"/>
                  <a:pt x="144" y="43"/>
                  <a:pt x="144" y="43"/>
                </a:cubicBezTo>
                <a:cubicBezTo>
                  <a:pt x="144" y="26"/>
                  <a:pt x="144" y="26"/>
                  <a:pt x="144" y="26"/>
                </a:cubicBezTo>
                <a:cubicBezTo>
                  <a:pt x="144" y="22"/>
                  <a:pt x="141" y="19"/>
                  <a:pt x="137" y="19"/>
                </a:cubicBezTo>
                <a:cubicBezTo>
                  <a:pt x="71" y="19"/>
                  <a:pt x="71" y="19"/>
                  <a:pt x="71" y="19"/>
                </a:cubicBezTo>
                <a:cubicBezTo>
                  <a:pt x="57" y="0"/>
                  <a:pt x="57" y="0"/>
                  <a:pt x="57" y="0"/>
                </a:cubicBezTo>
                <a:cubicBezTo>
                  <a:pt x="7" y="0"/>
                  <a:pt x="7" y="0"/>
                  <a:pt x="7" y="0"/>
                </a:cubicBezTo>
                <a:cubicBezTo>
                  <a:pt x="3" y="0"/>
                  <a:pt x="0" y="3"/>
                  <a:pt x="0" y="7"/>
                </a:cubicBezTo>
                <a:cubicBezTo>
                  <a:pt x="0" y="124"/>
                  <a:pt x="0" y="124"/>
                  <a:pt x="0" y="124"/>
                </a:cubicBezTo>
                <a:cubicBezTo>
                  <a:pt x="0" y="124"/>
                  <a:pt x="0" y="124"/>
                  <a:pt x="0" y="124"/>
                </a:cubicBezTo>
                <a:cubicBezTo>
                  <a:pt x="0" y="125"/>
                  <a:pt x="0" y="127"/>
                  <a:pt x="1" y="128"/>
                </a:cubicBezTo>
                <a:cubicBezTo>
                  <a:pt x="3" y="130"/>
                  <a:pt x="5" y="131"/>
                  <a:pt x="7" y="131"/>
                </a:cubicBezTo>
                <a:cubicBezTo>
                  <a:pt x="126" y="131"/>
                  <a:pt x="126" y="131"/>
                  <a:pt x="126" y="131"/>
                </a:cubicBezTo>
                <a:cubicBezTo>
                  <a:pt x="129" y="131"/>
                  <a:pt x="132" y="129"/>
                  <a:pt x="133" y="126"/>
                </a:cubicBezTo>
                <a:cubicBezTo>
                  <a:pt x="160" y="51"/>
                  <a:pt x="160" y="51"/>
                  <a:pt x="160" y="51"/>
                </a:cubicBezTo>
                <a:cubicBezTo>
                  <a:pt x="160" y="51"/>
                  <a:pt x="160" y="51"/>
                  <a:pt x="160" y="51"/>
                </a:cubicBezTo>
                <a:cubicBezTo>
                  <a:pt x="160" y="46"/>
                  <a:pt x="157" y="43"/>
                  <a:pt x="153" y="43"/>
                </a:cubicBezTo>
                <a:close/>
                <a:moveTo>
                  <a:pt x="5" y="7"/>
                </a:moveTo>
                <a:cubicBezTo>
                  <a:pt x="5" y="6"/>
                  <a:pt x="6" y="5"/>
                  <a:pt x="7" y="5"/>
                </a:cubicBezTo>
                <a:cubicBezTo>
                  <a:pt x="55" y="5"/>
                  <a:pt x="55" y="5"/>
                  <a:pt x="55" y="5"/>
                </a:cubicBezTo>
                <a:cubicBezTo>
                  <a:pt x="68" y="24"/>
                  <a:pt x="68" y="24"/>
                  <a:pt x="68" y="24"/>
                </a:cubicBezTo>
                <a:cubicBezTo>
                  <a:pt x="137" y="24"/>
                  <a:pt x="137" y="24"/>
                  <a:pt x="137" y="24"/>
                </a:cubicBezTo>
                <a:cubicBezTo>
                  <a:pt x="138" y="24"/>
                  <a:pt x="139" y="25"/>
                  <a:pt x="139" y="26"/>
                </a:cubicBezTo>
                <a:cubicBezTo>
                  <a:pt x="139" y="43"/>
                  <a:pt x="139" y="43"/>
                  <a:pt x="139" y="43"/>
                </a:cubicBezTo>
                <a:cubicBezTo>
                  <a:pt x="34" y="43"/>
                  <a:pt x="34" y="43"/>
                  <a:pt x="34" y="43"/>
                </a:cubicBezTo>
                <a:cubicBezTo>
                  <a:pt x="34" y="43"/>
                  <a:pt x="33" y="43"/>
                  <a:pt x="33" y="43"/>
                </a:cubicBezTo>
                <a:cubicBezTo>
                  <a:pt x="30" y="43"/>
                  <a:pt x="28" y="45"/>
                  <a:pt x="27" y="48"/>
                </a:cubicBezTo>
                <a:cubicBezTo>
                  <a:pt x="5" y="108"/>
                  <a:pt x="5" y="108"/>
                  <a:pt x="5" y="108"/>
                </a:cubicBezTo>
                <a:lnTo>
                  <a:pt x="5" y="7"/>
                </a:lnTo>
                <a:close/>
                <a:moveTo>
                  <a:pt x="128" y="124"/>
                </a:moveTo>
                <a:cubicBezTo>
                  <a:pt x="127" y="125"/>
                  <a:pt x="127" y="125"/>
                  <a:pt x="126" y="125"/>
                </a:cubicBezTo>
                <a:cubicBezTo>
                  <a:pt x="7" y="125"/>
                  <a:pt x="7" y="125"/>
                  <a:pt x="7" y="125"/>
                </a:cubicBezTo>
                <a:cubicBezTo>
                  <a:pt x="6" y="125"/>
                  <a:pt x="6" y="125"/>
                  <a:pt x="6" y="125"/>
                </a:cubicBezTo>
                <a:cubicBezTo>
                  <a:pt x="5" y="125"/>
                  <a:pt x="5" y="124"/>
                  <a:pt x="5" y="124"/>
                </a:cubicBezTo>
                <a:cubicBezTo>
                  <a:pt x="32" y="49"/>
                  <a:pt x="32" y="49"/>
                  <a:pt x="32" y="49"/>
                </a:cubicBezTo>
                <a:cubicBezTo>
                  <a:pt x="33" y="48"/>
                  <a:pt x="33" y="48"/>
                  <a:pt x="34" y="48"/>
                </a:cubicBezTo>
                <a:cubicBezTo>
                  <a:pt x="144" y="48"/>
                  <a:pt x="144" y="48"/>
                  <a:pt x="144" y="48"/>
                </a:cubicBezTo>
                <a:cubicBezTo>
                  <a:pt x="153" y="48"/>
                  <a:pt x="153" y="48"/>
                  <a:pt x="153" y="48"/>
                </a:cubicBezTo>
                <a:cubicBezTo>
                  <a:pt x="154" y="48"/>
                  <a:pt x="155" y="49"/>
                  <a:pt x="155" y="50"/>
                </a:cubicBezTo>
                <a:lnTo>
                  <a:pt x="128" y="12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94" name="Freeform 2082"/>
          <p:cNvSpPr>
            <a:spLocks noEditPoints="1"/>
          </p:cNvSpPr>
          <p:nvPr/>
        </p:nvSpPr>
        <p:spPr bwMode="auto">
          <a:xfrm>
            <a:off x="2479675" y="2882900"/>
            <a:ext cx="546100" cy="450850"/>
          </a:xfrm>
          <a:custGeom>
            <a:avLst/>
            <a:gdLst>
              <a:gd name="T0" fmla="*/ 147 w 160"/>
              <a:gd name="T1" fmla="*/ 43 h 131"/>
              <a:gd name="T2" fmla="*/ 71 w 160"/>
              <a:gd name="T3" fmla="*/ 19 h 131"/>
              <a:gd name="T4" fmla="*/ 7 w 160"/>
              <a:gd name="T5" fmla="*/ 0 h 131"/>
              <a:gd name="T6" fmla="*/ 0 w 160"/>
              <a:gd name="T7" fmla="*/ 124 h 131"/>
              <a:gd name="T8" fmla="*/ 1 w 160"/>
              <a:gd name="T9" fmla="*/ 128 h 131"/>
              <a:gd name="T10" fmla="*/ 126 w 160"/>
              <a:gd name="T11" fmla="*/ 131 h 131"/>
              <a:gd name="T12" fmla="*/ 160 w 160"/>
              <a:gd name="T13" fmla="*/ 51 h 131"/>
              <a:gd name="T14" fmla="*/ 153 w 160"/>
              <a:gd name="T15" fmla="*/ 43 h 131"/>
              <a:gd name="T16" fmla="*/ 141 w 160"/>
              <a:gd name="T17" fmla="*/ 43 h 131"/>
              <a:gd name="T18" fmla="*/ 120 w 160"/>
              <a:gd name="T19" fmla="*/ 35 h 131"/>
              <a:gd name="T20" fmla="*/ 115 w 160"/>
              <a:gd name="T21" fmla="*/ 35 h 131"/>
              <a:gd name="T22" fmla="*/ 101 w 160"/>
              <a:gd name="T23" fmla="*/ 43 h 131"/>
              <a:gd name="T24" fmla="*/ 99 w 160"/>
              <a:gd name="T25" fmla="*/ 32 h 131"/>
              <a:gd name="T26" fmla="*/ 96 w 160"/>
              <a:gd name="T27" fmla="*/ 43 h 131"/>
              <a:gd name="T28" fmla="*/ 83 w 160"/>
              <a:gd name="T29" fmla="*/ 35 h 131"/>
              <a:gd name="T30" fmla="*/ 77 w 160"/>
              <a:gd name="T31" fmla="*/ 35 h 131"/>
              <a:gd name="T32" fmla="*/ 64 w 160"/>
              <a:gd name="T33" fmla="*/ 43 h 131"/>
              <a:gd name="T34" fmla="*/ 61 w 160"/>
              <a:gd name="T35" fmla="*/ 32 h 131"/>
              <a:gd name="T36" fmla="*/ 59 w 160"/>
              <a:gd name="T37" fmla="*/ 43 h 131"/>
              <a:gd name="T38" fmla="*/ 45 w 160"/>
              <a:gd name="T39" fmla="*/ 35 h 131"/>
              <a:gd name="T40" fmla="*/ 40 w 160"/>
              <a:gd name="T41" fmla="*/ 35 h 131"/>
              <a:gd name="T42" fmla="*/ 34 w 160"/>
              <a:gd name="T43" fmla="*/ 43 h 131"/>
              <a:gd name="T44" fmla="*/ 27 w 160"/>
              <a:gd name="T45" fmla="*/ 48 h 131"/>
              <a:gd name="T46" fmla="*/ 13 w 160"/>
              <a:gd name="T47" fmla="*/ 86 h 131"/>
              <a:gd name="T48" fmla="*/ 29 w 160"/>
              <a:gd name="T49" fmla="*/ 40 h 131"/>
              <a:gd name="T50" fmla="*/ 75 w 160"/>
              <a:gd name="T51" fmla="*/ 24 h 131"/>
              <a:gd name="T52" fmla="*/ 17 w 160"/>
              <a:gd name="T53" fmla="*/ 35 h 131"/>
              <a:gd name="T54" fmla="*/ 24 w 160"/>
              <a:gd name="T55" fmla="*/ 35 h 131"/>
              <a:gd name="T56" fmla="*/ 5 w 160"/>
              <a:gd name="T57" fmla="*/ 7 h 131"/>
              <a:gd name="T58" fmla="*/ 55 w 160"/>
              <a:gd name="T59" fmla="*/ 5 h 131"/>
              <a:gd name="T60" fmla="*/ 26 w 160"/>
              <a:gd name="T61" fmla="*/ 19 h 131"/>
              <a:gd name="T62" fmla="*/ 8 w 160"/>
              <a:gd name="T63" fmla="*/ 100 h 131"/>
              <a:gd name="T64" fmla="*/ 5 w 160"/>
              <a:gd name="T65" fmla="*/ 7 h 131"/>
              <a:gd name="T66" fmla="*/ 126 w 160"/>
              <a:gd name="T67" fmla="*/ 125 h 131"/>
              <a:gd name="T68" fmla="*/ 6 w 160"/>
              <a:gd name="T69" fmla="*/ 125 h 131"/>
              <a:gd name="T70" fmla="*/ 8 w 160"/>
              <a:gd name="T71" fmla="*/ 116 h 131"/>
              <a:gd name="T72" fmla="*/ 32 w 160"/>
              <a:gd name="T73" fmla="*/ 49 h 131"/>
              <a:gd name="T74" fmla="*/ 34 w 160"/>
              <a:gd name="T75" fmla="*/ 48 h 131"/>
              <a:gd name="T76" fmla="*/ 153 w 160"/>
              <a:gd name="T77" fmla="*/ 48 h 131"/>
              <a:gd name="T78" fmla="*/ 128 w 160"/>
              <a:gd name="T79" fmla="*/ 124 h 1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60" h="131">
                <a:moveTo>
                  <a:pt x="153" y="43"/>
                </a:moveTo>
                <a:cubicBezTo>
                  <a:pt x="147" y="43"/>
                  <a:pt x="147" y="43"/>
                  <a:pt x="147" y="43"/>
                </a:cubicBezTo>
                <a:cubicBezTo>
                  <a:pt x="147" y="19"/>
                  <a:pt x="147" y="19"/>
                  <a:pt x="147" y="19"/>
                </a:cubicBezTo>
                <a:cubicBezTo>
                  <a:pt x="71" y="19"/>
                  <a:pt x="71" y="19"/>
                  <a:pt x="71" y="19"/>
                </a:cubicBezTo>
                <a:cubicBezTo>
                  <a:pt x="57" y="0"/>
                  <a:pt x="57" y="0"/>
                  <a:pt x="57" y="0"/>
                </a:cubicBezTo>
                <a:cubicBezTo>
                  <a:pt x="7" y="0"/>
                  <a:pt x="7" y="0"/>
                  <a:pt x="7" y="0"/>
                </a:cubicBezTo>
                <a:cubicBezTo>
                  <a:pt x="3" y="0"/>
                  <a:pt x="0" y="3"/>
                  <a:pt x="0" y="7"/>
                </a:cubicBezTo>
                <a:cubicBezTo>
                  <a:pt x="0" y="124"/>
                  <a:pt x="0" y="124"/>
                  <a:pt x="0" y="124"/>
                </a:cubicBezTo>
                <a:cubicBezTo>
                  <a:pt x="0" y="124"/>
                  <a:pt x="0" y="124"/>
                  <a:pt x="0" y="124"/>
                </a:cubicBezTo>
                <a:cubicBezTo>
                  <a:pt x="0" y="125"/>
                  <a:pt x="0" y="127"/>
                  <a:pt x="1" y="128"/>
                </a:cubicBezTo>
                <a:cubicBezTo>
                  <a:pt x="3" y="130"/>
                  <a:pt x="5" y="131"/>
                  <a:pt x="7" y="131"/>
                </a:cubicBezTo>
                <a:cubicBezTo>
                  <a:pt x="126" y="131"/>
                  <a:pt x="126" y="131"/>
                  <a:pt x="126" y="131"/>
                </a:cubicBezTo>
                <a:cubicBezTo>
                  <a:pt x="129" y="131"/>
                  <a:pt x="132" y="129"/>
                  <a:pt x="133" y="126"/>
                </a:cubicBezTo>
                <a:cubicBezTo>
                  <a:pt x="160" y="51"/>
                  <a:pt x="160" y="51"/>
                  <a:pt x="160" y="51"/>
                </a:cubicBezTo>
                <a:cubicBezTo>
                  <a:pt x="160" y="51"/>
                  <a:pt x="160" y="51"/>
                  <a:pt x="160" y="51"/>
                </a:cubicBezTo>
                <a:cubicBezTo>
                  <a:pt x="160" y="46"/>
                  <a:pt x="157" y="43"/>
                  <a:pt x="153" y="43"/>
                </a:cubicBezTo>
                <a:close/>
                <a:moveTo>
                  <a:pt x="141" y="24"/>
                </a:moveTo>
                <a:cubicBezTo>
                  <a:pt x="141" y="43"/>
                  <a:pt x="141" y="43"/>
                  <a:pt x="141" y="43"/>
                </a:cubicBezTo>
                <a:cubicBezTo>
                  <a:pt x="120" y="43"/>
                  <a:pt x="120" y="43"/>
                  <a:pt x="120" y="43"/>
                </a:cubicBezTo>
                <a:cubicBezTo>
                  <a:pt x="120" y="35"/>
                  <a:pt x="120" y="35"/>
                  <a:pt x="120" y="35"/>
                </a:cubicBezTo>
                <a:cubicBezTo>
                  <a:pt x="120" y="33"/>
                  <a:pt x="119" y="32"/>
                  <a:pt x="117" y="32"/>
                </a:cubicBezTo>
                <a:cubicBezTo>
                  <a:pt x="116" y="32"/>
                  <a:pt x="115" y="33"/>
                  <a:pt x="115" y="35"/>
                </a:cubicBezTo>
                <a:cubicBezTo>
                  <a:pt x="115" y="43"/>
                  <a:pt x="115" y="43"/>
                  <a:pt x="115" y="43"/>
                </a:cubicBezTo>
                <a:cubicBezTo>
                  <a:pt x="101" y="43"/>
                  <a:pt x="101" y="43"/>
                  <a:pt x="101" y="43"/>
                </a:cubicBezTo>
                <a:cubicBezTo>
                  <a:pt x="101" y="35"/>
                  <a:pt x="101" y="35"/>
                  <a:pt x="101" y="35"/>
                </a:cubicBezTo>
                <a:cubicBezTo>
                  <a:pt x="101" y="33"/>
                  <a:pt x="100" y="32"/>
                  <a:pt x="99" y="32"/>
                </a:cubicBezTo>
                <a:cubicBezTo>
                  <a:pt x="97" y="32"/>
                  <a:pt x="96" y="33"/>
                  <a:pt x="96" y="35"/>
                </a:cubicBezTo>
                <a:cubicBezTo>
                  <a:pt x="96" y="43"/>
                  <a:pt x="96" y="43"/>
                  <a:pt x="96" y="43"/>
                </a:cubicBezTo>
                <a:cubicBezTo>
                  <a:pt x="83" y="43"/>
                  <a:pt x="83" y="43"/>
                  <a:pt x="83" y="43"/>
                </a:cubicBezTo>
                <a:cubicBezTo>
                  <a:pt x="83" y="35"/>
                  <a:pt x="83" y="35"/>
                  <a:pt x="83" y="35"/>
                </a:cubicBezTo>
                <a:cubicBezTo>
                  <a:pt x="83" y="33"/>
                  <a:pt x="81" y="32"/>
                  <a:pt x="80" y="32"/>
                </a:cubicBezTo>
                <a:cubicBezTo>
                  <a:pt x="79" y="32"/>
                  <a:pt x="77" y="33"/>
                  <a:pt x="77" y="35"/>
                </a:cubicBezTo>
                <a:cubicBezTo>
                  <a:pt x="77" y="43"/>
                  <a:pt x="77" y="43"/>
                  <a:pt x="77" y="43"/>
                </a:cubicBezTo>
                <a:cubicBezTo>
                  <a:pt x="64" y="43"/>
                  <a:pt x="64" y="43"/>
                  <a:pt x="64" y="43"/>
                </a:cubicBezTo>
                <a:cubicBezTo>
                  <a:pt x="64" y="35"/>
                  <a:pt x="64" y="35"/>
                  <a:pt x="64" y="35"/>
                </a:cubicBezTo>
                <a:cubicBezTo>
                  <a:pt x="64" y="33"/>
                  <a:pt x="63" y="32"/>
                  <a:pt x="61" y="32"/>
                </a:cubicBezTo>
                <a:cubicBezTo>
                  <a:pt x="60" y="32"/>
                  <a:pt x="59" y="33"/>
                  <a:pt x="59" y="35"/>
                </a:cubicBezTo>
                <a:cubicBezTo>
                  <a:pt x="59" y="43"/>
                  <a:pt x="59" y="43"/>
                  <a:pt x="59" y="43"/>
                </a:cubicBezTo>
                <a:cubicBezTo>
                  <a:pt x="45" y="43"/>
                  <a:pt x="45" y="43"/>
                  <a:pt x="45" y="43"/>
                </a:cubicBezTo>
                <a:cubicBezTo>
                  <a:pt x="45" y="35"/>
                  <a:pt x="45" y="35"/>
                  <a:pt x="45" y="35"/>
                </a:cubicBezTo>
                <a:cubicBezTo>
                  <a:pt x="45" y="33"/>
                  <a:pt x="44" y="32"/>
                  <a:pt x="43" y="32"/>
                </a:cubicBezTo>
                <a:cubicBezTo>
                  <a:pt x="41" y="32"/>
                  <a:pt x="40" y="33"/>
                  <a:pt x="40" y="35"/>
                </a:cubicBezTo>
                <a:cubicBezTo>
                  <a:pt x="40" y="43"/>
                  <a:pt x="40" y="43"/>
                  <a:pt x="40" y="43"/>
                </a:cubicBezTo>
                <a:cubicBezTo>
                  <a:pt x="34" y="43"/>
                  <a:pt x="34" y="43"/>
                  <a:pt x="34" y="43"/>
                </a:cubicBezTo>
                <a:cubicBezTo>
                  <a:pt x="34" y="43"/>
                  <a:pt x="33" y="43"/>
                  <a:pt x="33" y="43"/>
                </a:cubicBezTo>
                <a:cubicBezTo>
                  <a:pt x="30" y="43"/>
                  <a:pt x="28" y="45"/>
                  <a:pt x="27" y="48"/>
                </a:cubicBezTo>
                <a:cubicBezTo>
                  <a:pt x="27" y="50"/>
                  <a:pt x="27" y="50"/>
                  <a:pt x="27" y="50"/>
                </a:cubicBezTo>
                <a:cubicBezTo>
                  <a:pt x="13" y="86"/>
                  <a:pt x="13" y="86"/>
                  <a:pt x="13" y="86"/>
                </a:cubicBezTo>
                <a:cubicBezTo>
                  <a:pt x="13" y="40"/>
                  <a:pt x="13" y="40"/>
                  <a:pt x="13" y="40"/>
                </a:cubicBezTo>
                <a:cubicBezTo>
                  <a:pt x="29" y="40"/>
                  <a:pt x="29" y="40"/>
                  <a:pt x="29" y="40"/>
                </a:cubicBezTo>
                <a:cubicBezTo>
                  <a:pt x="29" y="24"/>
                  <a:pt x="29" y="24"/>
                  <a:pt x="29" y="24"/>
                </a:cubicBezTo>
                <a:cubicBezTo>
                  <a:pt x="75" y="24"/>
                  <a:pt x="75" y="24"/>
                  <a:pt x="75" y="24"/>
                </a:cubicBezTo>
                <a:lnTo>
                  <a:pt x="141" y="24"/>
                </a:lnTo>
                <a:close/>
                <a:moveTo>
                  <a:pt x="17" y="35"/>
                </a:moveTo>
                <a:cubicBezTo>
                  <a:pt x="24" y="28"/>
                  <a:pt x="24" y="28"/>
                  <a:pt x="24" y="28"/>
                </a:cubicBezTo>
                <a:cubicBezTo>
                  <a:pt x="24" y="35"/>
                  <a:pt x="24" y="35"/>
                  <a:pt x="24" y="35"/>
                </a:cubicBezTo>
                <a:lnTo>
                  <a:pt x="17" y="35"/>
                </a:lnTo>
                <a:close/>
                <a:moveTo>
                  <a:pt x="5" y="7"/>
                </a:moveTo>
                <a:cubicBezTo>
                  <a:pt x="5" y="6"/>
                  <a:pt x="6" y="5"/>
                  <a:pt x="7" y="5"/>
                </a:cubicBezTo>
                <a:cubicBezTo>
                  <a:pt x="55" y="5"/>
                  <a:pt x="55" y="5"/>
                  <a:pt x="55" y="5"/>
                </a:cubicBezTo>
                <a:cubicBezTo>
                  <a:pt x="64" y="19"/>
                  <a:pt x="64" y="19"/>
                  <a:pt x="64" y="19"/>
                </a:cubicBezTo>
                <a:cubicBezTo>
                  <a:pt x="26" y="19"/>
                  <a:pt x="26" y="19"/>
                  <a:pt x="26" y="19"/>
                </a:cubicBezTo>
                <a:cubicBezTo>
                  <a:pt x="8" y="36"/>
                  <a:pt x="8" y="36"/>
                  <a:pt x="8" y="36"/>
                </a:cubicBezTo>
                <a:cubicBezTo>
                  <a:pt x="8" y="100"/>
                  <a:pt x="8" y="100"/>
                  <a:pt x="8" y="100"/>
                </a:cubicBezTo>
                <a:cubicBezTo>
                  <a:pt x="5" y="108"/>
                  <a:pt x="5" y="108"/>
                  <a:pt x="5" y="108"/>
                </a:cubicBezTo>
                <a:lnTo>
                  <a:pt x="5" y="7"/>
                </a:lnTo>
                <a:close/>
                <a:moveTo>
                  <a:pt x="128" y="124"/>
                </a:moveTo>
                <a:cubicBezTo>
                  <a:pt x="127" y="125"/>
                  <a:pt x="127" y="125"/>
                  <a:pt x="126" y="125"/>
                </a:cubicBezTo>
                <a:cubicBezTo>
                  <a:pt x="7" y="125"/>
                  <a:pt x="7" y="125"/>
                  <a:pt x="7" y="125"/>
                </a:cubicBezTo>
                <a:cubicBezTo>
                  <a:pt x="6" y="125"/>
                  <a:pt x="6" y="125"/>
                  <a:pt x="6" y="125"/>
                </a:cubicBezTo>
                <a:cubicBezTo>
                  <a:pt x="5" y="125"/>
                  <a:pt x="5" y="124"/>
                  <a:pt x="5" y="124"/>
                </a:cubicBezTo>
                <a:cubicBezTo>
                  <a:pt x="8" y="116"/>
                  <a:pt x="8" y="116"/>
                  <a:pt x="8" y="116"/>
                </a:cubicBezTo>
                <a:cubicBezTo>
                  <a:pt x="8" y="116"/>
                  <a:pt x="8" y="116"/>
                  <a:pt x="8" y="116"/>
                </a:cubicBezTo>
                <a:cubicBezTo>
                  <a:pt x="32" y="49"/>
                  <a:pt x="32" y="49"/>
                  <a:pt x="32" y="49"/>
                </a:cubicBezTo>
                <a:cubicBezTo>
                  <a:pt x="32" y="49"/>
                  <a:pt x="32" y="49"/>
                  <a:pt x="32" y="49"/>
                </a:cubicBezTo>
                <a:cubicBezTo>
                  <a:pt x="33" y="48"/>
                  <a:pt x="33" y="48"/>
                  <a:pt x="34" y="48"/>
                </a:cubicBezTo>
                <a:cubicBezTo>
                  <a:pt x="147" y="48"/>
                  <a:pt x="147" y="48"/>
                  <a:pt x="147" y="48"/>
                </a:cubicBezTo>
                <a:cubicBezTo>
                  <a:pt x="153" y="48"/>
                  <a:pt x="153" y="48"/>
                  <a:pt x="153" y="48"/>
                </a:cubicBezTo>
                <a:cubicBezTo>
                  <a:pt x="154" y="48"/>
                  <a:pt x="155" y="49"/>
                  <a:pt x="155" y="50"/>
                </a:cubicBezTo>
                <a:lnTo>
                  <a:pt x="128" y="12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95" name="Freeform 2083"/>
          <p:cNvSpPr>
            <a:spLocks noEditPoints="1"/>
          </p:cNvSpPr>
          <p:nvPr/>
        </p:nvSpPr>
        <p:spPr bwMode="auto">
          <a:xfrm>
            <a:off x="2479675" y="3503613"/>
            <a:ext cx="546100" cy="449263"/>
          </a:xfrm>
          <a:custGeom>
            <a:avLst/>
            <a:gdLst>
              <a:gd name="T0" fmla="*/ 147 w 160"/>
              <a:gd name="T1" fmla="*/ 43 h 131"/>
              <a:gd name="T2" fmla="*/ 141 w 160"/>
              <a:gd name="T3" fmla="*/ 24 h 131"/>
              <a:gd name="T4" fmla="*/ 67 w 160"/>
              <a:gd name="T5" fmla="*/ 13 h 131"/>
              <a:gd name="T6" fmla="*/ 7 w 160"/>
              <a:gd name="T7" fmla="*/ 0 h 131"/>
              <a:gd name="T8" fmla="*/ 0 w 160"/>
              <a:gd name="T9" fmla="*/ 124 h 131"/>
              <a:gd name="T10" fmla="*/ 1 w 160"/>
              <a:gd name="T11" fmla="*/ 128 h 131"/>
              <a:gd name="T12" fmla="*/ 126 w 160"/>
              <a:gd name="T13" fmla="*/ 131 h 131"/>
              <a:gd name="T14" fmla="*/ 160 w 160"/>
              <a:gd name="T15" fmla="*/ 51 h 131"/>
              <a:gd name="T16" fmla="*/ 153 w 160"/>
              <a:gd name="T17" fmla="*/ 43 h 131"/>
              <a:gd name="T18" fmla="*/ 120 w 160"/>
              <a:gd name="T19" fmla="*/ 43 h 131"/>
              <a:gd name="T20" fmla="*/ 117 w 160"/>
              <a:gd name="T21" fmla="*/ 37 h 131"/>
              <a:gd name="T22" fmla="*/ 115 w 160"/>
              <a:gd name="T23" fmla="*/ 43 h 131"/>
              <a:gd name="T24" fmla="*/ 101 w 160"/>
              <a:gd name="T25" fmla="*/ 40 h 131"/>
              <a:gd name="T26" fmla="*/ 96 w 160"/>
              <a:gd name="T27" fmla="*/ 40 h 131"/>
              <a:gd name="T28" fmla="*/ 83 w 160"/>
              <a:gd name="T29" fmla="*/ 43 h 131"/>
              <a:gd name="T30" fmla="*/ 80 w 160"/>
              <a:gd name="T31" fmla="*/ 37 h 131"/>
              <a:gd name="T32" fmla="*/ 77 w 160"/>
              <a:gd name="T33" fmla="*/ 43 h 131"/>
              <a:gd name="T34" fmla="*/ 64 w 160"/>
              <a:gd name="T35" fmla="*/ 40 h 131"/>
              <a:gd name="T36" fmla="*/ 59 w 160"/>
              <a:gd name="T37" fmla="*/ 40 h 131"/>
              <a:gd name="T38" fmla="*/ 45 w 160"/>
              <a:gd name="T39" fmla="*/ 43 h 131"/>
              <a:gd name="T40" fmla="*/ 43 w 160"/>
              <a:gd name="T41" fmla="*/ 37 h 131"/>
              <a:gd name="T42" fmla="*/ 40 w 160"/>
              <a:gd name="T43" fmla="*/ 43 h 131"/>
              <a:gd name="T44" fmla="*/ 33 w 160"/>
              <a:gd name="T45" fmla="*/ 43 h 131"/>
              <a:gd name="T46" fmla="*/ 29 w 160"/>
              <a:gd name="T47" fmla="*/ 29 h 131"/>
              <a:gd name="T48" fmla="*/ 141 w 160"/>
              <a:gd name="T49" fmla="*/ 43 h 131"/>
              <a:gd name="T50" fmla="*/ 13 w 160"/>
              <a:gd name="T51" fmla="*/ 45 h 131"/>
              <a:gd name="T52" fmla="*/ 27 w 160"/>
              <a:gd name="T53" fmla="*/ 48 h 131"/>
              <a:gd name="T54" fmla="*/ 13 w 160"/>
              <a:gd name="T55" fmla="*/ 86 h 131"/>
              <a:gd name="T56" fmla="*/ 17 w 160"/>
              <a:gd name="T57" fmla="*/ 40 h 131"/>
              <a:gd name="T58" fmla="*/ 24 w 160"/>
              <a:gd name="T59" fmla="*/ 33 h 131"/>
              <a:gd name="T60" fmla="*/ 136 w 160"/>
              <a:gd name="T61" fmla="*/ 19 h 131"/>
              <a:gd name="T62" fmla="*/ 26 w 160"/>
              <a:gd name="T63" fmla="*/ 24 h 131"/>
              <a:gd name="T64" fmla="*/ 19 w 160"/>
              <a:gd name="T65" fmla="*/ 19 h 131"/>
              <a:gd name="T66" fmla="*/ 136 w 160"/>
              <a:gd name="T67" fmla="*/ 19 h 131"/>
              <a:gd name="T68" fmla="*/ 7 w 160"/>
              <a:gd name="T69" fmla="*/ 5 h 131"/>
              <a:gd name="T70" fmla="*/ 60 w 160"/>
              <a:gd name="T71" fmla="*/ 13 h 131"/>
              <a:gd name="T72" fmla="*/ 13 w 160"/>
              <a:gd name="T73" fmla="*/ 36 h 131"/>
              <a:gd name="T74" fmla="*/ 8 w 160"/>
              <a:gd name="T75" fmla="*/ 100 h 131"/>
              <a:gd name="T76" fmla="*/ 5 w 160"/>
              <a:gd name="T77" fmla="*/ 7 h 131"/>
              <a:gd name="T78" fmla="*/ 126 w 160"/>
              <a:gd name="T79" fmla="*/ 125 h 131"/>
              <a:gd name="T80" fmla="*/ 6 w 160"/>
              <a:gd name="T81" fmla="*/ 125 h 131"/>
              <a:gd name="T82" fmla="*/ 8 w 160"/>
              <a:gd name="T83" fmla="*/ 116 h 131"/>
              <a:gd name="T84" fmla="*/ 32 w 160"/>
              <a:gd name="T85" fmla="*/ 49 h 131"/>
              <a:gd name="T86" fmla="*/ 34 w 160"/>
              <a:gd name="T87" fmla="*/ 48 h 131"/>
              <a:gd name="T88" fmla="*/ 153 w 160"/>
              <a:gd name="T89" fmla="*/ 48 h 131"/>
              <a:gd name="T90" fmla="*/ 128 w 160"/>
              <a:gd name="T91" fmla="*/ 124 h 1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160" h="131">
                <a:moveTo>
                  <a:pt x="153" y="43"/>
                </a:moveTo>
                <a:cubicBezTo>
                  <a:pt x="147" y="43"/>
                  <a:pt x="147" y="43"/>
                  <a:pt x="147" y="43"/>
                </a:cubicBezTo>
                <a:cubicBezTo>
                  <a:pt x="147" y="24"/>
                  <a:pt x="147" y="24"/>
                  <a:pt x="147" y="24"/>
                </a:cubicBezTo>
                <a:cubicBezTo>
                  <a:pt x="141" y="24"/>
                  <a:pt x="141" y="24"/>
                  <a:pt x="141" y="24"/>
                </a:cubicBezTo>
                <a:cubicBezTo>
                  <a:pt x="141" y="13"/>
                  <a:pt x="141" y="13"/>
                  <a:pt x="141" y="13"/>
                </a:cubicBezTo>
                <a:cubicBezTo>
                  <a:pt x="67" y="13"/>
                  <a:pt x="67" y="13"/>
                  <a:pt x="67" y="13"/>
                </a:cubicBezTo>
                <a:cubicBezTo>
                  <a:pt x="57" y="0"/>
                  <a:pt x="57" y="0"/>
                  <a:pt x="57" y="0"/>
                </a:cubicBezTo>
                <a:cubicBezTo>
                  <a:pt x="7" y="0"/>
                  <a:pt x="7" y="0"/>
                  <a:pt x="7" y="0"/>
                </a:cubicBezTo>
                <a:cubicBezTo>
                  <a:pt x="3" y="0"/>
                  <a:pt x="0" y="3"/>
                  <a:pt x="0" y="7"/>
                </a:cubicBezTo>
                <a:cubicBezTo>
                  <a:pt x="0" y="124"/>
                  <a:pt x="0" y="124"/>
                  <a:pt x="0" y="124"/>
                </a:cubicBezTo>
                <a:cubicBezTo>
                  <a:pt x="0" y="124"/>
                  <a:pt x="0" y="124"/>
                  <a:pt x="0" y="124"/>
                </a:cubicBezTo>
                <a:cubicBezTo>
                  <a:pt x="0" y="125"/>
                  <a:pt x="0" y="127"/>
                  <a:pt x="1" y="128"/>
                </a:cubicBezTo>
                <a:cubicBezTo>
                  <a:pt x="3" y="130"/>
                  <a:pt x="5" y="131"/>
                  <a:pt x="7" y="131"/>
                </a:cubicBezTo>
                <a:cubicBezTo>
                  <a:pt x="126" y="131"/>
                  <a:pt x="126" y="131"/>
                  <a:pt x="126" y="131"/>
                </a:cubicBezTo>
                <a:cubicBezTo>
                  <a:pt x="129" y="131"/>
                  <a:pt x="132" y="129"/>
                  <a:pt x="133" y="126"/>
                </a:cubicBezTo>
                <a:cubicBezTo>
                  <a:pt x="160" y="51"/>
                  <a:pt x="160" y="51"/>
                  <a:pt x="160" y="51"/>
                </a:cubicBezTo>
                <a:cubicBezTo>
                  <a:pt x="160" y="51"/>
                  <a:pt x="160" y="51"/>
                  <a:pt x="160" y="51"/>
                </a:cubicBezTo>
                <a:cubicBezTo>
                  <a:pt x="160" y="46"/>
                  <a:pt x="157" y="43"/>
                  <a:pt x="153" y="43"/>
                </a:cubicBezTo>
                <a:close/>
                <a:moveTo>
                  <a:pt x="141" y="43"/>
                </a:moveTo>
                <a:cubicBezTo>
                  <a:pt x="120" y="43"/>
                  <a:pt x="120" y="43"/>
                  <a:pt x="120" y="43"/>
                </a:cubicBezTo>
                <a:cubicBezTo>
                  <a:pt x="120" y="40"/>
                  <a:pt x="120" y="40"/>
                  <a:pt x="120" y="40"/>
                </a:cubicBezTo>
                <a:cubicBezTo>
                  <a:pt x="120" y="39"/>
                  <a:pt x="119" y="37"/>
                  <a:pt x="117" y="37"/>
                </a:cubicBezTo>
                <a:cubicBezTo>
                  <a:pt x="116" y="37"/>
                  <a:pt x="115" y="39"/>
                  <a:pt x="115" y="40"/>
                </a:cubicBezTo>
                <a:cubicBezTo>
                  <a:pt x="115" y="43"/>
                  <a:pt x="115" y="43"/>
                  <a:pt x="115" y="43"/>
                </a:cubicBezTo>
                <a:cubicBezTo>
                  <a:pt x="101" y="43"/>
                  <a:pt x="101" y="43"/>
                  <a:pt x="101" y="43"/>
                </a:cubicBezTo>
                <a:cubicBezTo>
                  <a:pt x="101" y="40"/>
                  <a:pt x="101" y="40"/>
                  <a:pt x="101" y="40"/>
                </a:cubicBezTo>
                <a:cubicBezTo>
                  <a:pt x="101" y="39"/>
                  <a:pt x="100" y="37"/>
                  <a:pt x="99" y="37"/>
                </a:cubicBezTo>
                <a:cubicBezTo>
                  <a:pt x="97" y="37"/>
                  <a:pt x="96" y="39"/>
                  <a:pt x="96" y="40"/>
                </a:cubicBezTo>
                <a:cubicBezTo>
                  <a:pt x="96" y="43"/>
                  <a:pt x="96" y="43"/>
                  <a:pt x="96" y="43"/>
                </a:cubicBezTo>
                <a:cubicBezTo>
                  <a:pt x="83" y="43"/>
                  <a:pt x="83" y="43"/>
                  <a:pt x="83" y="43"/>
                </a:cubicBezTo>
                <a:cubicBezTo>
                  <a:pt x="83" y="40"/>
                  <a:pt x="83" y="40"/>
                  <a:pt x="83" y="40"/>
                </a:cubicBezTo>
                <a:cubicBezTo>
                  <a:pt x="83" y="39"/>
                  <a:pt x="81" y="37"/>
                  <a:pt x="80" y="37"/>
                </a:cubicBezTo>
                <a:cubicBezTo>
                  <a:pt x="79" y="37"/>
                  <a:pt x="77" y="39"/>
                  <a:pt x="77" y="40"/>
                </a:cubicBezTo>
                <a:cubicBezTo>
                  <a:pt x="77" y="43"/>
                  <a:pt x="77" y="43"/>
                  <a:pt x="77" y="43"/>
                </a:cubicBezTo>
                <a:cubicBezTo>
                  <a:pt x="64" y="43"/>
                  <a:pt x="64" y="43"/>
                  <a:pt x="64" y="43"/>
                </a:cubicBezTo>
                <a:cubicBezTo>
                  <a:pt x="64" y="40"/>
                  <a:pt x="64" y="40"/>
                  <a:pt x="64" y="40"/>
                </a:cubicBezTo>
                <a:cubicBezTo>
                  <a:pt x="64" y="39"/>
                  <a:pt x="63" y="37"/>
                  <a:pt x="61" y="37"/>
                </a:cubicBezTo>
                <a:cubicBezTo>
                  <a:pt x="60" y="37"/>
                  <a:pt x="59" y="39"/>
                  <a:pt x="59" y="40"/>
                </a:cubicBezTo>
                <a:cubicBezTo>
                  <a:pt x="59" y="43"/>
                  <a:pt x="59" y="43"/>
                  <a:pt x="59" y="43"/>
                </a:cubicBezTo>
                <a:cubicBezTo>
                  <a:pt x="45" y="43"/>
                  <a:pt x="45" y="43"/>
                  <a:pt x="45" y="43"/>
                </a:cubicBezTo>
                <a:cubicBezTo>
                  <a:pt x="45" y="40"/>
                  <a:pt x="45" y="40"/>
                  <a:pt x="45" y="40"/>
                </a:cubicBezTo>
                <a:cubicBezTo>
                  <a:pt x="45" y="39"/>
                  <a:pt x="44" y="37"/>
                  <a:pt x="43" y="37"/>
                </a:cubicBezTo>
                <a:cubicBezTo>
                  <a:pt x="41" y="37"/>
                  <a:pt x="40" y="39"/>
                  <a:pt x="40" y="40"/>
                </a:cubicBezTo>
                <a:cubicBezTo>
                  <a:pt x="40" y="43"/>
                  <a:pt x="40" y="43"/>
                  <a:pt x="40" y="43"/>
                </a:cubicBezTo>
                <a:cubicBezTo>
                  <a:pt x="34" y="43"/>
                  <a:pt x="34" y="43"/>
                  <a:pt x="34" y="43"/>
                </a:cubicBezTo>
                <a:cubicBezTo>
                  <a:pt x="34" y="43"/>
                  <a:pt x="33" y="43"/>
                  <a:pt x="33" y="43"/>
                </a:cubicBezTo>
                <a:cubicBezTo>
                  <a:pt x="31" y="43"/>
                  <a:pt x="30" y="44"/>
                  <a:pt x="29" y="44"/>
                </a:cubicBezTo>
                <a:cubicBezTo>
                  <a:pt x="29" y="29"/>
                  <a:pt x="29" y="29"/>
                  <a:pt x="29" y="29"/>
                </a:cubicBezTo>
                <a:cubicBezTo>
                  <a:pt x="141" y="29"/>
                  <a:pt x="141" y="29"/>
                  <a:pt x="141" y="29"/>
                </a:cubicBezTo>
                <a:lnTo>
                  <a:pt x="141" y="43"/>
                </a:lnTo>
                <a:close/>
                <a:moveTo>
                  <a:pt x="13" y="86"/>
                </a:moveTo>
                <a:cubicBezTo>
                  <a:pt x="13" y="45"/>
                  <a:pt x="13" y="45"/>
                  <a:pt x="13" y="45"/>
                </a:cubicBezTo>
                <a:cubicBezTo>
                  <a:pt x="29" y="45"/>
                  <a:pt x="29" y="45"/>
                  <a:pt x="29" y="45"/>
                </a:cubicBezTo>
                <a:cubicBezTo>
                  <a:pt x="28" y="46"/>
                  <a:pt x="28" y="47"/>
                  <a:pt x="27" y="48"/>
                </a:cubicBezTo>
                <a:cubicBezTo>
                  <a:pt x="27" y="50"/>
                  <a:pt x="27" y="50"/>
                  <a:pt x="27" y="50"/>
                </a:cubicBezTo>
                <a:lnTo>
                  <a:pt x="13" y="86"/>
                </a:lnTo>
                <a:close/>
                <a:moveTo>
                  <a:pt x="24" y="40"/>
                </a:moveTo>
                <a:cubicBezTo>
                  <a:pt x="17" y="40"/>
                  <a:pt x="17" y="40"/>
                  <a:pt x="17" y="40"/>
                </a:cubicBezTo>
                <a:cubicBezTo>
                  <a:pt x="19" y="38"/>
                  <a:pt x="19" y="38"/>
                  <a:pt x="19" y="38"/>
                </a:cubicBezTo>
                <a:cubicBezTo>
                  <a:pt x="24" y="33"/>
                  <a:pt x="24" y="33"/>
                  <a:pt x="24" y="33"/>
                </a:cubicBezTo>
                <a:lnTo>
                  <a:pt x="24" y="40"/>
                </a:lnTo>
                <a:close/>
                <a:moveTo>
                  <a:pt x="136" y="19"/>
                </a:moveTo>
                <a:cubicBezTo>
                  <a:pt x="136" y="24"/>
                  <a:pt x="136" y="24"/>
                  <a:pt x="136" y="24"/>
                </a:cubicBezTo>
                <a:cubicBezTo>
                  <a:pt x="26" y="24"/>
                  <a:pt x="26" y="24"/>
                  <a:pt x="26" y="24"/>
                </a:cubicBezTo>
                <a:cubicBezTo>
                  <a:pt x="19" y="31"/>
                  <a:pt x="19" y="31"/>
                  <a:pt x="19" y="31"/>
                </a:cubicBezTo>
                <a:cubicBezTo>
                  <a:pt x="19" y="19"/>
                  <a:pt x="19" y="19"/>
                  <a:pt x="19" y="19"/>
                </a:cubicBezTo>
                <a:cubicBezTo>
                  <a:pt x="71" y="19"/>
                  <a:pt x="71" y="19"/>
                  <a:pt x="71" y="19"/>
                </a:cubicBezTo>
                <a:lnTo>
                  <a:pt x="136" y="19"/>
                </a:lnTo>
                <a:close/>
                <a:moveTo>
                  <a:pt x="5" y="7"/>
                </a:moveTo>
                <a:cubicBezTo>
                  <a:pt x="5" y="6"/>
                  <a:pt x="6" y="5"/>
                  <a:pt x="7" y="5"/>
                </a:cubicBezTo>
                <a:cubicBezTo>
                  <a:pt x="55" y="5"/>
                  <a:pt x="55" y="5"/>
                  <a:pt x="55" y="5"/>
                </a:cubicBezTo>
                <a:cubicBezTo>
                  <a:pt x="60" y="13"/>
                  <a:pt x="60" y="13"/>
                  <a:pt x="60" y="13"/>
                </a:cubicBezTo>
                <a:cubicBezTo>
                  <a:pt x="13" y="13"/>
                  <a:pt x="13" y="13"/>
                  <a:pt x="13" y="13"/>
                </a:cubicBezTo>
                <a:cubicBezTo>
                  <a:pt x="13" y="36"/>
                  <a:pt x="13" y="36"/>
                  <a:pt x="13" y="36"/>
                </a:cubicBezTo>
                <a:cubicBezTo>
                  <a:pt x="8" y="42"/>
                  <a:pt x="8" y="42"/>
                  <a:pt x="8" y="42"/>
                </a:cubicBezTo>
                <a:cubicBezTo>
                  <a:pt x="8" y="100"/>
                  <a:pt x="8" y="100"/>
                  <a:pt x="8" y="100"/>
                </a:cubicBezTo>
                <a:cubicBezTo>
                  <a:pt x="5" y="108"/>
                  <a:pt x="5" y="108"/>
                  <a:pt x="5" y="108"/>
                </a:cubicBezTo>
                <a:lnTo>
                  <a:pt x="5" y="7"/>
                </a:lnTo>
                <a:close/>
                <a:moveTo>
                  <a:pt x="128" y="124"/>
                </a:moveTo>
                <a:cubicBezTo>
                  <a:pt x="127" y="125"/>
                  <a:pt x="127" y="125"/>
                  <a:pt x="126" y="125"/>
                </a:cubicBezTo>
                <a:cubicBezTo>
                  <a:pt x="7" y="125"/>
                  <a:pt x="7" y="125"/>
                  <a:pt x="7" y="125"/>
                </a:cubicBezTo>
                <a:cubicBezTo>
                  <a:pt x="6" y="125"/>
                  <a:pt x="6" y="125"/>
                  <a:pt x="6" y="125"/>
                </a:cubicBezTo>
                <a:cubicBezTo>
                  <a:pt x="5" y="125"/>
                  <a:pt x="5" y="124"/>
                  <a:pt x="5" y="124"/>
                </a:cubicBezTo>
                <a:cubicBezTo>
                  <a:pt x="8" y="116"/>
                  <a:pt x="8" y="116"/>
                  <a:pt x="8" y="116"/>
                </a:cubicBezTo>
                <a:cubicBezTo>
                  <a:pt x="8" y="116"/>
                  <a:pt x="8" y="116"/>
                  <a:pt x="8" y="116"/>
                </a:cubicBezTo>
                <a:cubicBezTo>
                  <a:pt x="32" y="49"/>
                  <a:pt x="32" y="49"/>
                  <a:pt x="32" y="49"/>
                </a:cubicBezTo>
                <a:cubicBezTo>
                  <a:pt x="32" y="49"/>
                  <a:pt x="32" y="49"/>
                  <a:pt x="32" y="49"/>
                </a:cubicBezTo>
                <a:cubicBezTo>
                  <a:pt x="33" y="48"/>
                  <a:pt x="33" y="48"/>
                  <a:pt x="34" y="48"/>
                </a:cubicBezTo>
                <a:cubicBezTo>
                  <a:pt x="147" y="48"/>
                  <a:pt x="147" y="48"/>
                  <a:pt x="147" y="48"/>
                </a:cubicBezTo>
                <a:cubicBezTo>
                  <a:pt x="153" y="48"/>
                  <a:pt x="153" y="48"/>
                  <a:pt x="153" y="48"/>
                </a:cubicBezTo>
                <a:cubicBezTo>
                  <a:pt x="154" y="48"/>
                  <a:pt x="155" y="49"/>
                  <a:pt x="155" y="50"/>
                </a:cubicBezTo>
                <a:lnTo>
                  <a:pt x="128" y="12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96" name="Freeform 2084"/>
          <p:cNvSpPr>
            <a:spLocks noEditPoints="1"/>
          </p:cNvSpPr>
          <p:nvPr/>
        </p:nvSpPr>
        <p:spPr bwMode="auto">
          <a:xfrm>
            <a:off x="2479675" y="4081463"/>
            <a:ext cx="546100" cy="550863"/>
          </a:xfrm>
          <a:custGeom>
            <a:avLst/>
            <a:gdLst>
              <a:gd name="T0" fmla="*/ 144 w 160"/>
              <a:gd name="T1" fmla="*/ 72 h 160"/>
              <a:gd name="T2" fmla="*/ 137 w 160"/>
              <a:gd name="T3" fmla="*/ 48 h 160"/>
              <a:gd name="T4" fmla="*/ 128 w 160"/>
              <a:gd name="T5" fmla="*/ 42 h 160"/>
              <a:gd name="T6" fmla="*/ 127 w 160"/>
              <a:gd name="T7" fmla="*/ 40 h 160"/>
              <a:gd name="T8" fmla="*/ 86 w 160"/>
              <a:gd name="T9" fmla="*/ 0 h 160"/>
              <a:gd name="T10" fmla="*/ 21 w 160"/>
              <a:gd name="T11" fmla="*/ 29 h 160"/>
              <a:gd name="T12" fmla="*/ 0 w 160"/>
              <a:gd name="T13" fmla="*/ 37 h 160"/>
              <a:gd name="T14" fmla="*/ 0 w 160"/>
              <a:gd name="T15" fmla="*/ 153 h 160"/>
              <a:gd name="T16" fmla="*/ 7 w 160"/>
              <a:gd name="T17" fmla="*/ 160 h 160"/>
              <a:gd name="T18" fmla="*/ 133 w 160"/>
              <a:gd name="T19" fmla="*/ 155 h 160"/>
              <a:gd name="T20" fmla="*/ 160 w 160"/>
              <a:gd name="T21" fmla="*/ 80 h 160"/>
              <a:gd name="T22" fmla="*/ 137 w 160"/>
              <a:gd name="T23" fmla="*/ 53 h 160"/>
              <a:gd name="T24" fmla="*/ 139 w 160"/>
              <a:gd name="T25" fmla="*/ 72 h 160"/>
              <a:gd name="T26" fmla="*/ 128 w 160"/>
              <a:gd name="T27" fmla="*/ 53 h 160"/>
              <a:gd name="T28" fmla="*/ 88 w 160"/>
              <a:gd name="T29" fmla="*/ 9 h 160"/>
              <a:gd name="T30" fmla="*/ 88 w 160"/>
              <a:gd name="T31" fmla="*/ 40 h 160"/>
              <a:gd name="T32" fmla="*/ 27 w 160"/>
              <a:gd name="T33" fmla="*/ 5 h 160"/>
              <a:gd name="T34" fmla="*/ 83 w 160"/>
              <a:gd name="T35" fmla="*/ 45 h 160"/>
              <a:gd name="T36" fmla="*/ 123 w 160"/>
              <a:gd name="T37" fmla="*/ 48 h 160"/>
              <a:gd name="T38" fmla="*/ 34 w 160"/>
              <a:gd name="T39" fmla="*/ 72 h 160"/>
              <a:gd name="T40" fmla="*/ 27 w 160"/>
              <a:gd name="T41" fmla="*/ 77 h 160"/>
              <a:gd name="T42" fmla="*/ 27 w 160"/>
              <a:gd name="T43" fmla="*/ 29 h 160"/>
              <a:gd name="T44" fmla="*/ 5 w 160"/>
              <a:gd name="T45" fmla="*/ 37 h 160"/>
              <a:gd name="T46" fmla="*/ 21 w 160"/>
              <a:gd name="T47" fmla="*/ 35 h 160"/>
              <a:gd name="T48" fmla="*/ 5 w 160"/>
              <a:gd name="T49" fmla="*/ 137 h 160"/>
              <a:gd name="T50" fmla="*/ 128 w 160"/>
              <a:gd name="T51" fmla="*/ 154 h 160"/>
              <a:gd name="T52" fmla="*/ 7 w 160"/>
              <a:gd name="T53" fmla="*/ 155 h 160"/>
              <a:gd name="T54" fmla="*/ 5 w 160"/>
              <a:gd name="T55" fmla="*/ 153 h 160"/>
              <a:gd name="T56" fmla="*/ 21 w 160"/>
              <a:gd name="T57" fmla="*/ 109 h 160"/>
              <a:gd name="T58" fmla="*/ 32 w 160"/>
              <a:gd name="T59" fmla="*/ 78 h 160"/>
              <a:gd name="T60" fmla="*/ 123 w 160"/>
              <a:gd name="T61" fmla="*/ 77 h 160"/>
              <a:gd name="T62" fmla="*/ 144 w 160"/>
              <a:gd name="T63" fmla="*/ 77 h 160"/>
              <a:gd name="T64" fmla="*/ 155 w 160"/>
              <a:gd name="T65" fmla="*/ 80 h 160"/>
              <a:gd name="T66" fmla="*/ 40 w 160"/>
              <a:gd name="T67" fmla="*/ 43 h 160"/>
              <a:gd name="T68" fmla="*/ 69 w 160"/>
              <a:gd name="T69" fmla="*/ 40 h 160"/>
              <a:gd name="T70" fmla="*/ 69 w 160"/>
              <a:gd name="T71" fmla="*/ 45 h 160"/>
              <a:gd name="T72" fmla="*/ 40 w 160"/>
              <a:gd name="T73" fmla="*/ 43 h 160"/>
              <a:gd name="T74" fmla="*/ 43 w 160"/>
              <a:gd name="T75" fmla="*/ 21 h 160"/>
              <a:gd name="T76" fmla="*/ 72 w 160"/>
              <a:gd name="T77" fmla="*/ 24 h 160"/>
              <a:gd name="T78" fmla="*/ 43 w 160"/>
              <a:gd name="T79" fmla="*/ 27 h 160"/>
              <a:gd name="T80" fmla="*/ 40 w 160"/>
              <a:gd name="T81" fmla="*/ 61 h 160"/>
              <a:gd name="T82" fmla="*/ 107 w 160"/>
              <a:gd name="T83" fmla="*/ 59 h 160"/>
              <a:gd name="T84" fmla="*/ 107 w 160"/>
              <a:gd name="T85" fmla="*/ 64 h 160"/>
              <a:gd name="T86" fmla="*/ 40 w 160"/>
              <a:gd name="T87" fmla="*/ 61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60" h="160">
                <a:moveTo>
                  <a:pt x="153" y="72"/>
                </a:moveTo>
                <a:cubicBezTo>
                  <a:pt x="144" y="72"/>
                  <a:pt x="144" y="72"/>
                  <a:pt x="144" y="72"/>
                </a:cubicBezTo>
                <a:cubicBezTo>
                  <a:pt x="144" y="55"/>
                  <a:pt x="144" y="55"/>
                  <a:pt x="144" y="55"/>
                </a:cubicBezTo>
                <a:cubicBezTo>
                  <a:pt x="144" y="51"/>
                  <a:pt x="141" y="48"/>
                  <a:pt x="137" y="48"/>
                </a:cubicBezTo>
                <a:cubicBezTo>
                  <a:pt x="128" y="48"/>
                  <a:pt x="128" y="48"/>
                  <a:pt x="128" y="48"/>
                </a:cubicBezTo>
                <a:cubicBezTo>
                  <a:pt x="128" y="42"/>
                  <a:pt x="128" y="42"/>
                  <a:pt x="128" y="42"/>
                </a:cubicBezTo>
                <a:cubicBezTo>
                  <a:pt x="127" y="40"/>
                  <a:pt x="127" y="40"/>
                  <a:pt x="127" y="40"/>
                </a:cubicBezTo>
                <a:cubicBezTo>
                  <a:pt x="127" y="40"/>
                  <a:pt x="127" y="40"/>
                  <a:pt x="127" y="40"/>
                </a:cubicBezTo>
                <a:cubicBezTo>
                  <a:pt x="107" y="21"/>
                  <a:pt x="107" y="21"/>
                  <a:pt x="107" y="21"/>
                </a:cubicBezTo>
                <a:cubicBezTo>
                  <a:pt x="86" y="0"/>
                  <a:pt x="86" y="0"/>
                  <a:pt x="86" y="0"/>
                </a:cubicBezTo>
                <a:cubicBezTo>
                  <a:pt x="21" y="0"/>
                  <a:pt x="21" y="0"/>
                  <a:pt x="21" y="0"/>
                </a:cubicBezTo>
                <a:cubicBezTo>
                  <a:pt x="21" y="29"/>
                  <a:pt x="21" y="29"/>
                  <a:pt x="21" y="29"/>
                </a:cubicBezTo>
                <a:cubicBezTo>
                  <a:pt x="7" y="29"/>
                  <a:pt x="7" y="29"/>
                  <a:pt x="7" y="29"/>
                </a:cubicBezTo>
                <a:cubicBezTo>
                  <a:pt x="3" y="29"/>
                  <a:pt x="0" y="33"/>
                  <a:pt x="0" y="37"/>
                </a:cubicBezTo>
                <a:cubicBezTo>
                  <a:pt x="0" y="153"/>
                  <a:pt x="0" y="153"/>
                  <a:pt x="0" y="153"/>
                </a:cubicBezTo>
                <a:cubicBezTo>
                  <a:pt x="0" y="153"/>
                  <a:pt x="0" y="153"/>
                  <a:pt x="0" y="153"/>
                </a:cubicBezTo>
                <a:cubicBezTo>
                  <a:pt x="0" y="155"/>
                  <a:pt x="0" y="156"/>
                  <a:pt x="1" y="157"/>
                </a:cubicBezTo>
                <a:cubicBezTo>
                  <a:pt x="3" y="159"/>
                  <a:pt x="5" y="160"/>
                  <a:pt x="7" y="160"/>
                </a:cubicBezTo>
                <a:cubicBezTo>
                  <a:pt x="126" y="160"/>
                  <a:pt x="126" y="160"/>
                  <a:pt x="126" y="160"/>
                </a:cubicBezTo>
                <a:cubicBezTo>
                  <a:pt x="129" y="160"/>
                  <a:pt x="132" y="158"/>
                  <a:pt x="133" y="155"/>
                </a:cubicBezTo>
                <a:cubicBezTo>
                  <a:pt x="160" y="80"/>
                  <a:pt x="160" y="80"/>
                  <a:pt x="160" y="80"/>
                </a:cubicBezTo>
                <a:cubicBezTo>
                  <a:pt x="160" y="80"/>
                  <a:pt x="160" y="80"/>
                  <a:pt x="160" y="80"/>
                </a:cubicBezTo>
                <a:cubicBezTo>
                  <a:pt x="160" y="75"/>
                  <a:pt x="157" y="72"/>
                  <a:pt x="153" y="72"/>
                </a:cubicBezTo>
                <a:close/>
                <a:moveTo>
                  <a:pt x="137" y="53"/>
                </a:moveTo>
                <a:cubicBezTo>
                  <a:pt x="138" y="53"/>
                  <a:pt x="139" y="54"/>
                  <a:pt x="139" y="55"/>
                </a:cubicBezTo>
                <a:cubicBezTo>
                  <a:pt x="139" y="72"/>
                  <a:pt x="139" y="72"/>
                  <a:pt x="139" y="72"/>
                </a:cubicBezTo>
                <a:cubicBezTo>
                  <a:pt x="128" y="72"/>
                  <a:pt x="128" y="72"/>
                  <a:pt x="128" y="72"/>
                </a:cubicBezTo>
                <a:cubicBezTo>
                  <a:pt x="128" y="53"/>
                  <a:pt x="128" y="53"/>
                  <a:pt x="128" y="53"/>
                </a:cubicBezTo>
                <a:lnTo>
                  <a:pt x="137" y="53"/>
                </a:lnTo>
                <a:close/>
                <a:moveTo>
                  <a:pt x="88" y="9"/>
                </a:moveTo>
                <a:cubicBezTo>
                  <a:pt x="119" y="40"/>
                  <a:pt x="119" y="40"/>
                  <a:pt x="119" y="40"/>
                </a:cubicBezTo>
                <a:cubicBezTo>
                  <a:pt x="88" y="40"/>
                  <a:pt x="88" y="40"/>
                  <a:pt x="88" y="40"/>
                </a:cubicBezTo>
                <a:lnTo>
                  <a:pt x="88" y="9"/>
                </a:lnTo>
                <a:close/>
                <a:moveTo>
                  <a:pt x="27" y="5"/>
                </a:moveTo>
                <a:cubicBezTo>
                  <a:pt x="83" y="5"/>
                  <a:pt x="83" y="5"/>
                  <a:pt x="83" y="5"/>
                </a:cubicBezTo>
                <a:cubicBezTo>
                  <a:pt x="83" y="45"/>
                  <a:pt x="83" y="45"/>
                  <a:pt x="83" y="45"/>
                </a:cubicBezTo>
                <a:cubicBezTo>
                  <a:pt x="123" y="45"/>
                  <a:pt x="123" y="45"/>
                  <a:pt x="123" y="45"/>
                </a:cubicBezTo>
                <a:cubicBezTo>
                  <a:pt x="123" y="48"/>
                  <a:pt x="123" y="48"/>
                  <a:pt x="123" y="48"/>
                </a:cubicBezTo>
                <a:cubicBezTo>
                  <a:pt x="123" y="72"/>
                  <a:pt x="123" y="72"/>
                  <a:pt x="123" y="72"/>
                </a:cubicBezTo>
                <a:cubicBezTo>
                  <a:pt x="34" y="72"/>
                  <a:pt x="34" y="72"/>
                  <a:pt x="34" y="72"/>
                </a:cubicBezTo>
                <a:cubicBezTo>
                  <a:pt x="34" y="72"/>
                  <a:pt x="33" y="72"/>
                  <a:pt x="33" y="72"/>
                </a:cubicBezTo>
                <a:cubicBezTo>
                  <a:pt x="30" y="73"/>
                  <a:pt x="28" y="74"/>
                  <a:pt x="27" y="77"/>
                </a:cubicBezTo>
                <a:cubicBezTo>
                  <a:pt x="27" y="79"/>
                  <a:pt x="27" y="79"/>
                  <a:pt x="27" y="79"/>
                </a:cubicBezTo>
                <a:cubicBezTo>
                  <a:pt x="27" y="29"/>
                  <a:pt x="27" y="29"/>
                  <a:pt x="27" y="29"/>
                </a:cubicBezTo>
                <a:lnTo>
                  <a:pt x="27" y="5"/>
                </a:lnTo>
                <a:close/>
                <a:moveTo>
                  <a:pt x="5" y="37"/>
                </a:moveTo>
                <a:cubicBezTo>
                  <a:pt x="5" y="36"/>
                  <a:pt x="6" y="35"/>
                  <a:pt x="7" y="35"/>
                </a:cubicBezTo>
                <a:cubicBezTo>
                  <a:pt x="21" y="35"/>
                  <a:pt x="21" y="35"/>
                  <a:pt x="21" y="35"/>
                </a:cubicBezTo>
                <a:cubicBezTo>
                  <a:pt x="21" y="93"/>
                  <a:pt x="21" y="93"/>
                  <a:pt x="21" y="93"/>
                </a:cubicBezTo>
                <a:cubicBezTo>
                  <a:pt x="5" y="137"/>
                  <a:pt x="5" y="137"/>
                  <a:pt x="5" y="137"/>
                </a:cubicBezTo>
                <a:lnTo>
                  <a:pt x="5" y="37"/>
                </a:lnTo>
                <a:close/>
                <a:moveTo>
                  <a:pt x="128" y="154"/>
                </a:moveTo>
                <a:cubicBezTo>
                  <a:pt x="127" y="154"/>
                  <a:pt x="127" y="155"/>
                  <a:pt x="126" y="155"/>
                </a:cubicBezTo>
                <a:cubicBezTo>
                  <a:pt x="7" y="155"/>
                  <a:pt x="7" y="155"/>
                  <a:pt x="7" y="155"/>
                </a:cubicBezTo>
                <a:cubicBezTo>
                  <a:pt x="6" y="155"/>
                  <a:pt x="6" y="154"/>
                  <a:pt x="6" y="154"/>
                </a:cubicBezTo>
                <a:cubicBezTo>
                  <a:pt x="5" y="154"/>
                  <a:pt x="5" y="153"/>
                  <a:pt x="5" y="153"/>
                </a:cubicBezTo>
                <a:cubicBezTo>
                  <a:pt x="21" y="109"/>
                  <a:pt x="21" y="109"/>
                  <a:pt x="21" y="109"/>
                </a:cubicBezTo>
                <a:cubicBezTo>
                  <a:pt x="21" y="109"/>
                  <a:pt x="21" y="109"/>
                  <a:pt x="21" y="109"/>
                </a:cubicBezTo>
                <a:cubicBezTo>
                  <a:pt x="32" y="79"/>
                  <a:pt x="32" y="79"/>
                  <a:pt x="32" y="79"/>
                </a:cubicBezTo>
                <a:cubicBezTo>
                  <a:pt x="32" y="78"/>
                  <a:pt x="32" y="78"/>
                  <a:pt x="32" y="78"/>
                </a:cubicBezTo>
                <a:cubicBezTo>
                  <a:pt x="33" y="78"/>
                  <a:pt x="33" y="77"/>
                  <a:pt x="34" y="77"/>
                </a:cubicBezTo>
                <a:cubicBezTo>
                  <a:pt x="123" y="77"/>
                  <a:pt x="123" y="77"/>
                  <a:pt x="123" y="77"/>
                </a:cubicBezTo>
                <a:cubicBezTo>
                  <a:pt x="128" y="77"/>
                  <a:pt x="128" y="77"/>
                  <a:pt x="128" y="77"/>
                </a:cubicBezTo>
                <a:cubicBezTo>
                  <a:pt x="144" y="77"/>
                  <a:pt x="144" y="77"/>
                  <a:pt x="144" y="77"/>
                </a:cubicBezTo>
                <a:cubicBezTo>
                  <a:pt x="153" y="77"/>
                  <a:pt x="153" y="77"/>
                  <a:pt x="153" y="77"/>
                </a:cubicBezTo>
                <a:cubicBezTo>
                  <a:pt x="154" y="77"/>
                  <a:pt x="155" y="79"/>
                  <a:pt x="155" y="80"/>
                </a:cubicBezTo>
                <a:lnTo>
                  <a:pt x="128" y="154"/>
                </a:lnTo>
                <a:close/>
                <a:moveTo>
                  <a:pt x="40" y="43"/>
                </a:moveTo>
                <a:cubicBezTo>
                  <a:pt x="40" y="41"/>
                  <a:pt x="41" y="40"/>
                  <a:pt x="43" y="40"/>
                </a:cubicBezTo>
                <a:cubicBezTo>
                  <a:pt x="69" y="40"/>
                  <a:pt x="69" y="40"/>
                  <a:pt x="69" y="40"/>
                </a:cubicBezTo>
                <a:cubicBezTo>
                  <a:pt x="71" y="40"/>
                  <a:pt x="72" y="41"/>
                  <a:pt x="72" y="43"/>
                </a:cubicBezTo>
                <a:cubicBezTo>
                  <a:pt x="72" y="44"/>
                  <a:pt x="71" y="45"/>
                  <a:pt x="69" y="45"/>
                </a:cubicBezTo>
                <a:cubicBezTo>
                  <a:pt x="43" y="45"/>
                  <a:pt x="43" y="45"/>
                  <a:pt x="43" y="45"/>
                </a:cubicBezTo>
                <a:cubicBezTo>
                  <a:pt x="41" y="45"/>
                  <a:pt x="40" y="44"/>
                  <a:pt x="40" y="43"/>
                </a:cubicBezTo>
                <a:close/>
                <a:moveTo>
                  <a:pt x="40" y="24"/>
                </a:moveTo>
                <a:cubicBezTo>
                  <a:pt x="40" y="23"/>
                  <a:pt x="41" y="21"/>
                  <a:pt x="43" y="21"/>
                </a:cubicBezTo>
                <a:cubicBezTo>
                  <a:pt x="69" y="21"/>
                  <a:pt x="69" y="21"/>
                  <a:pt x="69" y="21"/>
                </a:cubicBezTo>
                <a:cubicBezTo>
                  <a:pt x="71" y="21"/>
                  <a:pt x="72" y="23"/>
                  <a:pt x="72" y="24"/>
                </a:cubicBezTo>
                <a:cubicBezTo>
                  <a:pt x="72" y="25"/>
                  <a:pt x="71" y="27"/>
                  <a:pt x="69" y="27"/>
                </a:cubicBezTo>
                <a:cubicBezTo>
                  <a:pt x="43" y="27"/>
                  <a:pt x="43" y="27"/>
                  <a:pt x="43" y="27"/>
                </a:cubicBezTo>
                <a:cubicBezTo>
                  <a:pt x="41" y="27"/>
                  <a:pt x="40" y="25"/>
                  <a:pt x="40" y="24"/>
                </a:cubicBezTo>
                <a:close/>
                <a:moveTo>
                  <a:pt x="40" y="61"/>
                </a:moveTo>
                <a:cubicBezTo>
                  <a:pt x="40" y="60"/>
                  <a:pt x="41" y="59"/>
                  <a:pt x="43" y="59"/>
                </a:cubicBezTo>
                <a:cubicBezTo>
                  <a:pt x="107" y="59"/>
                  <a:pt x="107" y="59"/>
                  <a:pt x="107" y="59"/>
                </a:cubicBezTo>
                <a:cubicBezTo>
                  <a:pt x="108" y="59"/>
                  <a:pt x="109" y="60"/>
                  <a:pt x="109" y="61"/>
                </a:cubicBezTo>
                <a:cubicBezTo>
                  <a:pt x="109" y="63"/>
                  <a:pt x="108" y="64"/>
                  <a:pt x="107" y="64"/>
                </a:cubicBezTo>
                <a:cubicBezTo>
                  <a:pt x="43" y="64"/>
                  <a:pt x="43" y="64"/>
                  <a:pt x="43" y="64"/>
                </a:cubicBezTo>
                <a:cubicBezTo>
                  <a:pt x="41" y="64"/>
                  <a:pt x="40" y="63"/>
                  <a:pt x="40" y="6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97" name="Freeform 2085"/>
          <p:cNvSpPr>
            <a:spLocks noEditPoints="1"/>
          </p:cNvSpPr>
          <p:nvPr/>
        </p:nvSpPr>
        <p:spPr bwMode="auto">
          <a:xfrm>
            <a:off x="2479675" y="4700588"/>
            <a:ext cx="546100" cy="550863"/>
          </a:xfrm>
          <a:custGeom>
            <a:avLst/>
            <a:gdLst>
              <a:gd name="T0" fmla="*/ 144 w 160"/>
              <a:gd name="T1" fmla="*/ 72 h 160"/>
              <a:gd name="T2" fmla="*/ 137 w 160"/>
              <a:gd name="T3" fmla="*/ 48 h 160"/>
              <a:gd name="T4" fmla="*/ 133 w 160"/>
              <a:gd name="T5" fmla="*/ 0 h 160"/>
              <a:gd name="T6" fmla="*/ 27 w 160"/>
              <a:gd name="T7" fmla="*/ 5 h 160"/>
              <a:gd name="T8" fmla="*/ 19 w 160"/>
              <a:gd name="T9" fmla="*/ 11 h 160"/>
              <a:gd name="T10" fmla="*/ 11 w 160"/>
              <a:gd name="T11" fmla="*/ 29 h 160"/>
              <a:gd name="T12" fmla="*/ 0 w 160"/>
              <a:gd name="T13" fmla="*/ 37 h 160"/>
              <a:gd name="T14" fmla="*/ 0 w 160"/>
              <a:gd name="T15" fmla="*/ 153 h 160"/>
              <a:gd name="T16" fmla="*/ 7 w 160"/>
              <a:gd name="T17" fmla="*/ 160 h 160"/>
              <a:gd name="T18" fmla="*/ 133 w 160"/>
              <a:gd name="T19" fmla="*/ 155 h 160"/>
              <a:gd name="T20" fmla="*/ 160 w 160"/>
              <a:gd name="T21" fmla="*/ 80 h 160"/>
              <a:gd name="T22" fmla="*/ 137 w 160"/>
              <a:gd name="T23" fmla="*/ 53 h 160"/>
              <a:gd name="T24" fmla="*/ 139 w 160"/>
              <a:gd name="T25" fmla="*/ 72 h 160"/>
              <a:gd name="T26" fmla="*/ 133 w 160"/>
              <a:gd name="T27" fmla="*/ 53 h 160"/>
              <a:gd name="T28" fmla="*/ 128 w 160"/>
              <a:gd name="T29" fmla="*/ 5 h 160"/>
              <a:gd name="T30" fmla="*/ 128 w 160"/>
              <a:gd name="T31" fmla="*/ 72 h 160"/>
              <a:gd name="T32" fmla="*/ 32 w 160"/>
              <a:gd name="T33" fmla="*/ 72 h 160"/>
              <a:gd name="T34" fmla="*/ 32 w 160"/>
              <a:gd name="T35" fmla="*/ 5 h 160"/>
              <a:gd name="T36" fmla="*/ 27 w 160"/>
              <a:gd name="T37" fmla="*/ 11 h 160"/>
              <a:gd name="T38" fmla="*/ 26 w 160"/>
              <a:gd name="T39" fmla="*/ 79 h 160"/>
              <a:gd name="T40" fmla="*/ 24 w 160"/>
              <a:gd name="T41" fmla="*/ 11 h 160"/>
              <a:gd name="T42" fmla="*/ 16 w 160"/>
              <a:gd name="T43" fmla="*/ 16 h 160"/>
              <a:gd name="T44" fmla="*/ 19 w 160"/>
              <a:gd name="T45" fmla="*/ 101 h 160"/>
              <a:gd name="T46" fmla="*/ 16 w 160"/>
              <a:gd name="T47" fmla="*/ 29 h 160"/>
              <a:gd name="T48" fmla="*/ 5 w 160"/>
              <a:gd name="T49" fmla="*/ 37 h 160"/>
              <a:gd name="T50" fmla="*/ 11 w 160"/>
              <a:gd name="T51" fmla="*/ 35 h 160"/>
              <a:gd name="T52" fmla="*/ 5 w 160"/>
              <a:gd name="T53" fmla="*/ 137 h 160"/>
              <a:gd name="T54" fmla="*/ 128 w 160"/>
              <a:gd name="T55" fmla="*/ 154 h 160"/>
              <a:gd name="T56" fmla="*/ 7 w 160"/>
              <a:gd name="T57" fmla="*/ 155 h 160"/>
              <a:gd name="T58" fmla="*/ 5 w 160"/>
              <a:gd name="T59" fmla="*/ 153 h 160"/>
              <a:gd name="T60" fmla="*/ 11 w 160"/>
              <a:gd name="T61" fmla="*/ 138 h 160"/>
              <a:gd name="T62" fmla="*/ 19 w 160"/>
              <a:gd name="T63" fmla="*/ 116 h 160"/>
              <a:gd name="T64" fmla="*/ 27 w 160"/>
              <a:gd name="T65" fmla="*/ 94 h 160"/>
              <a:gd name="T66" fmla="*/ 32 w 160"/>
              <a:gd name="T67" fmla="*/ 80 h 160"/>
              <a:gd name="T68" fmla="*/ 32 w 160"/>
              <a:gd name="T69" fmla="*/ 79 h 160"/>
              <a:gd name="T70" fmla="*/ 34 w 160"/>
              <a:gd name="T71" fmla="*/ 77 h 160"/>
              <a:gd name="T72" fmla="*/ 133 w 160"/>
              <a:gd name="T73" fmla="*/ 77 h 160"/>
              <a:gd name="T74" fmla="*/ 153 w 160"/>
              <a:gd name="T75" fmla="*/ 77 h 160"/>
              <a:gd name="T76" fmla="*/ 128 w 160"/>
              <a:gd name="T77" fmla="*/ 154 h 160"/>
              <a:gd name="T78" fmla="*/ 48 w 160"/>
              <a:gd name="T79" fmla="*/ 40 h 160"/>
              <a:gd name="T80" fmla="*/ 115 w 160"/>
              <a:gd name="T81" fmla="*/ 43 h 160"/>
              <a:gd name="T82" fmla="*/ 48 w 160"/>
              <a:gd name="T83" fmla="*/ 45 h 160"/>
              <a:gd name="T84" fmla="*/ 45 w 160"/>
              <a:gd name="T85" fmla="*/ 24 h 160"/>
              <a:gd name="T86" fmla="*/ 75 w 160"/>
              <a:gd name="T87" fmla="*/ 21 h 160"/>
              <a:gd name="T88" fmla="*/ 75 w 160"/>
              <a:gd name="T89" fmla="*/ 27 h 160"/>
              <a:gd name="T90" fmla="*/ 45 w 160"/>
              <a:gd name="T91" fmla="*/ 24 h 160"/>
              <a:gd name="T92" fmla="*/ 48 w 160"/>
              <a:gd name="T93" fmla="*/ 59 h 160"/>
              <a:gd name="T94" fmla="*/ 115 w 160"/>
              <a:gd name="T95" fmla="*/ 61 h 160"/>
              <a:gd name="T96" fmla="*/ 48 w 160"/>
              <a:gd name="T97" fmla="*/ 64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160" h="160">
                <a:moveTo>
                  <a:pt x="153" y="72"/>
                </a:moveTo>
                <a:cubicBezTo>
                  <a:pt x="144" y="72"/>
                  <a:pt x="144" y="72"/>
                  <a:pt x="144" y="72"/>
                </a:cubicBezTo>
                <a:cubicBezTo>
                  <a:pt x="144" y="55"/>
                  <a:pt x="144" y="55"/>
                  <a:pt x="144" y="55"/>
                </a:cubicBezTo>
                <a:cubicBezTo>
                  <a:pt x="144" y="51"/>
                  <a:pt x="141" y="48"/>
                  <a:pt x="137" y="48"/>
                </a:cubicBezTo>
                <a:cubicBezTo>
                  <a:pt x="133" y="48"/>
                  <a:pt x="133" y="48"/>
                  <a:pt x="133" y="48"/>
                </a:cubicBezTo>
                <a:cubicBezTo>
                  <a:pt x="133" y="0"/>
                  <a:pt x="133" y="0"/>
                  <a:pt x="133" y="0"/>
                </a:cubicBezTo>
                <a:cubicBezTo>
                  <a:pt x="27" y="0"/>
                  <a:pt x="27" y="0"/>
                  <a:pt x="27" y="0"/>
                </a:cubicBezTo>
                <a:cubicBezTo>
                  <a:pt x="27" y="5"/>
                  <a:pt x="27" y="5"/>
                  <a:pt x="27" y="5"/>
                </a:cubicBezTo>
                <a:cubicBezTo>
                  <a:pt x="19" y="5"/>
                  <a:pt x="19" y="5"/>
                  <a:pt x="19" y="5"/>
                </a:cubicBezTo>
                <a:cubicBezTo>
                  <a:pt x="19" y="11"/>
                  <a:pt x="19" y="11"/>
                  <a:pt x="19" y="11"/>
                </a:cubicBezTo>
                <a:cubicBezTo>
                  <a:pt x="11" y="11"/>
                  <a:pt x="11" y="11"/>
                  <a:pt x="11" y="11"/>
                </a:cubicBezTo>
                <a:cubicBezTo>
                  <a:pt x="11" y="29"/>
                  <a:pt x="11" y="29"/>
                  <a:pt x="11" y="29"/>
                </a:cubicBezTo>
                <a:cubicBezTo>
                  <a:pt x="7" y="29"/>
                  <a:pt x="7" y="29"/>
                  <a:pt x="7" y="29"/>
                </a:cubicBezTo>
                <a:cubicBezTo>
                  <a:pt x="3" y="29"/>
                  <a:pt x="0" y="33"/>
                  <a:pt x="0" y="37"/>
                </a:cubicBezTo>
                <a:cubicBezTo>
                  <a:pt x="0" y="153"/>
                  <a:pt x="0" y="153"/>
                  <a:pt x="0" y="153"/>
                </a:cubicBezTo>
                <a:cubicBezTo>
                  <a:pt x="0" y="153"/>
                  <a:pt x="0" y="153"/>
                  <a:pt x="0" y="153"/>
                </a:cubicBezTo>
                <a:cubicBezTo>
                  <a:pt x="0" y="155"/>
                  <a:pt x="0" y="156"/>
                  <a:pt x="1" y="157"/>
                </a:cubicBezTo>
                <a:cubicBezTo>
                  <a:pt x="3" y="159"/>
                  <a:pt x="5" y="160"/>
                  <a:pt x="7" y="160"/>
                </a:cubicBezTo>
                <a:cubicBezTo>
                  <a:pt x="126" y="160"/>
                  <a:pt x="126" y="160"/>
                  <a:pt x="126" y="160"/>
                </a:cubicBezTo>
                <a:cubicBezTo>
                  <a:pt x="129" y="160"/>
                  <a:pt x="132" y="158"/>
                  <a:pt x="133" y="155"/>
                </a:cubicBezTo>
                <a:cubicBezTo>
                  <a:pt x="160" y="80"/>
                  <a:pt x="160" y="80"/>
                  <a:pt x="160" y="80"/>
                </a:cubicBezTo>
                <a:cubicBezTo>
                  <a:pt x="160" y="80"/>
                  <a:pt x="160" y="80"/>
                  <a:pt x="160" y="80"/>
                </a:cubicBezTo>
                <a:cubicBezTo>
                  <a:pt x="160" y="75"/>
                  <a:pt x="157" y="72"/>
                  <a:pt x="153" y="72"/>
                </a:cubicBezTo>
                <a:close/>
                <a:moveTo>
                  <a:pt x="137" y="53"/>
                </a:moveTo>
                <a:cubicBezTo>
                  <a:pt x="138" y="53"/>
                  <a:pt x="139" y="54"/>
                  <a:pt x="139" y="55"/>
                </a:cubicBezTo>
                <a:cubicBezTo>
                  <a:pt x="139" y="72"/>
                  <a:pt x="139" y="72"/>
                  <a:pt x="139" y="72"/>
                </a:cubicBezTo>
                <a:cubicBezTo>
                  <a:pt x="133" y="72"/>
                  <a:pt x="133" y="72"/>
                  <a:pt x="133" y="72"/>
                </a:cubicBezTo>
                <a:cubicBezTo>
                  <a:pt x="133" y="53"/>
                  <a:pt x="133" y="53"/>
                  <a:pt x="133" y="53"/>
                </a:cubicBezTo>
                <a:lnTo>
                  <a:pt x="137" y="53"/>
                </a:lnTo>
                <a:close/>
                <a:moveTo>
                  <a:pt x="128" y="5"/>
                </a:moveTo>
                <a:cubicBezTo>
                  <a:pt x="128" y="48"/>
                  <a:pt x="128" y="48"/>
                  <a:pt x="128" y="48"/>
                </a:cubicBezTo>
                <a:cubicBezTo>
                  <a:pt x="128" y="72"/>
                  <a:pt x="128" y="72"/>
                  <a:pt x="128" y="72"/>
                </a:cubicBezTo>
                <a:cubicBezTo>
                  <a:pt x="34" y="72"/>
                  <a:pt x="34" y="72"/>
                  <a:pt x="34" y="72"/>
                </a:cubicBezTo>
                <a:cubicBezTo>
                  <a:pt x="33" y="72"/>
                  <a:pt x="33" y="72"/>
                  <a:pt x="32" y="72"/>
                </a:cubicBezTo>
                <a:cubicBezTo>
                  <a:pt x="32" y="72"/>
                  <a:pt x="32" y="72"/>
                  <a:pt x="32" y="72"/>
                </a:cubicBezTo>
                <a:cubicBezTo>
                  <a:pt x="32" y="5"/>
                  <a:pt x="32" y="5"/>
                  <a:pt x="32" y="5"/>
                </a:cubicBezTo>
                <a:lnTo>
                  <a:pt x="128" y="5"/>
                </a:lnTo>
                <a:close/>
                <a:moveTo>
                  <a:pt x="27" y="11"/>
                </a:moveTo>
                <a:cubicBezTo>
                  <a:pt x="27" y="79"/>
                  <a:pt x="27" y="79"/>
                  <a:pt x="27" y="79"/>
                </a:cubicBezTo>
                <a:cubicBezTo>
                  <a:pt x="26" y="79"/>
                  <a:pt x="26" y="79"/>
                  <a:pt x="26" y="79"/>
                </a:cubicBezTo>
                <a:cubicBezTo>
                  <a:pt x="24" y="86"/>
                  <a:pt x="24" y="86"/>
                  <a:pt x="24" y="86"/>
                </a:cubicBezTo>
                <a:cubicBezTo>
                  <a:pt x="24" y="11"/>
                  <a:pt x="24" y="11"/>
                  <a:pt x="24" y="11"/>
                </a:cubicBezTo>
                <a:lnTo>
                  <a:pt x="27" y="11"/>
                </a:lnTo>
                <a:close/>
                <a:moveTo>
                  <a:pt x="16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01"/>
                  <a:pt x="19" y="101"/>
                  <a:pt x="19" y="101"/>
                </a:cubicBezTo>
                <a:cubicBezTo>
                  <a:pt x="16" y="108"/>
                  <a:pt x="16" y="108"/>
                  <a:pt x="16" y="108"/>
                </a:cubicBezTo>
                <a:cubicBezTo>
                  <a:pt x="16" y="29"/>
                  <a:pt x="16" y="29"/>
                  <a:pt x="16" y="29"/>
                </a:cubicBezTo>
                <a:lnTo>
                  <a:pt x="16" y="16"/>
                </a:lnTo>
                <a:close/>
                <a:moveTo>
                  <a:pt x="5" y="37"/>
                </a:moveTo>
                <a:cubicBezTo>
                  <a:pt x="5" y="36"/>
                  <a:pt x="6" y="35"/>
                  <a:pt x="7" y="35"/>
                </a:cubicBezTo>
                <a:cubicBezTo>
                  <a:pt x="11" y="35"/>
                  <a:pt x="11" y="35"/>
                  <a:pt x="11" y="35"/>
                </a:cubicBezTo>
                <a:cubicBezTo>
                  <a:pt x="11" y="123"/>
                  <a:pt x="11" y="123"/>
                  <a:pt x="11" y="123"/>
                </a:cubicBezTo>
                <a:cubicBezTo>
                  <a:pt x="5" y="137"/>
                  <a:pt x="5" y="137"/>
                  <a:pt x="5" y="137"/>
                </a:cubicBezTo>
                <a:lnTo>
                  <a:pt x="5" y="37"/>
                </a:lnTo>
                <a:close/>
                <a:moveTo>
                  <a:pt x="128" y="154"/>
                </a:moveTo>
                <a:cubicBezTo>
                  <a:pt x="127" y="154"/>
                  <a:pt x="127" y="155"/>
                  <a:pt x="126" y="155"/>
                </a:cubicBezTo>
                <a:cubicBezTo>
                  <a:pt x="7" y="155"/>
                  <a:pt x="7" y="155"/>
                  <a:pt x="7" y="155"/>
                </a:cubicBezTo>
                <a:cubicBezTo>
                  <a:pt x="6" y="155"/>
                  <a:pt x="6" y="154"/>
                  <a:pt x="6" y="154"/>
                </a:cubicBezTo>
                <a:cubicBezTo>
                  <a:pt x="5" y="154"/>
                  <a:pt x="5" y="153"/>
                  <a:pt x="5" y="153"/>
                </a:cubicBezTo>
                <a:cubicBezTo>
                  <a:pt x="11" y="138"/>
                  <a:pt x="11" y="138"/>
                  <a:pt x="11" y="138"/>
                </a:cubicBezTo>
                <a:cubicBezTo>
                  <a:pt x="11" y="138"/>
                  <a:pt x="11" y="138"/>
                  <a:pt x="11" y="138"/>
                </a:cubicBezTo>
                <a:cubicBezTo>
                  <a:pt x="19" y="116"/>
                  <a:pt x="19" y="116"/>
                  <a:pt x="19" y="116"/>
                </a:cubicBezTo>
                <a:cubicBezTo>
                  <a:pt x="19" y="116"/>
                  <a:pt x="19" y="116"/>
                  <a:pt x="19" y="116"/>
                </a:cubicBezTo>
                <a:cubicBezTo>
                  <a:pt x="27" y="94"/>
                  <a:pt x="27" y="94"/>
                  <a:pt x="27" y="94"/>
                </a:cubicBezTo>
                <a:cubicBezTo>
                  <a:pt x="27" y="94"/>
                  <a:pt x="27" y="94"/>
                  <a:pt x="27" y="94"/>
                </a:cubicBezTo>
                <a:cubicBezTo>
                  <a:pt x="32" y="80"/>
                  <a:pt x="32" y="80"/>
                  <a:pt x="32" y="80"/>
                </a:cubicBezTo>
                <a:cubicBezTo>
                  <a:pt x="32" y="80"/>
                  <a:pt x="32" y="80"/>
                  <a:pt x="32" y="80"/>
                </a:cubicBezTo>
                <a:cubicBezTo>
                  <a:pt x="32" y="80"/>
                  <a:pt x="32" y="80"/>
                  <a:pt x="32" y="80"/>
                </a:cubicBezTo>
                <a:cubicBezTo>
                  <a:pt x="32" y="79"/>
                  <a:pt x="32" y="79"/>
                  <a:pt x="32" y="79"/>
                </a:cubicBezTo>
                <a:cubicBezTo>
                  <a:pt x="32" y="78"/>
                  <a:pt x="32" y="78"/>
                  <a:pt x="32" y="78"/>
                </a:cubicBezTo>
                <a:cubicBezTo>
                  <a:pt x="33" y="78"/>
                  <a:pt x="33" y="77"/>
                  <a:pt x="34" y="77"/>
                </a:cubicBezTo>
                <a:cubicBezTo>
                  <a:pt x="128" y="77"/>
                  <a:pt x="128" y="77"/>
                  <a:pt x="128" y="77"/>
                </a:cubicBezTo>
                <a:cubicBezTo>
                  <a:pt x="133" y="77"/>
                  <a:pt x="133" y="77"/>
                  <a:pt x="133" y="77"/>
                </a:cubicBezTo>
                <a:cubicBezTo>
                  <a:pt x="144" y="77"/>
                  <a:pt x="144" y="77"/>
                  <a:pt x="144" y="77"/>
                </a:cubicBezTo>
                <a:cubicBezTo>
                  <a:pt x="153" y="77"/>
                  <a:pt x="153" y="77"/>
                  <a:pt x="153" y="77"/>
                </a:cubicBezTo>
                <a:cubicBezTo>
                  <a:pt x="154" y="77"/>
                  <a:pt x="155" y="79"/>
                  <a:pt x="155" y="80"/>
                </a:cubicBezTo>
                <a:lnTo>
                  <a:pt x="128" y="154"/>
                </a:lnTo>
                <a:close/>
                <a:moveTo>
                  <a:pt x="45" y="43"/>
                </a:moveTo>
                <a:cubicBezTo>
                  <a:pt x="45" y="41"/>
                  <a:pt x="47" y="40"/>
                  <a:pt x="48" y="40"/>
                </a:cubicBezTo>
                <a:cubicBezTo>
                  <a:pt x="112" y="40"/>
                  <a:pt x="112" y="40"/>
                  <a:pt x="112" y="40"/>
                </a:cubicBezTo>
                <a:cubicBezTo>
                  <a:pt x="113" y="40"/>
                  <a:pt x="115" y="41"/>
                  <a:pt x="115" y="43"/>
                </a:cubicBezTo>
                <a:cubicBezTo>
                  <a:pt x="115" y="44"/>
                  <a:pt x="113" y="45"/>
                  <a:pt x="112" y="45"/>
                </a:cubicBezTo>
                <a:cubicBezTo>
                  <a:pt x="48" y="45"/>
                  <a:pt x="48" y="45"/>
                  <a:pt x="48" y="45"/>
                </a:cubicBezTo>
                <a:cubicBezTo>
                  <a:pt x="47" y="45"/>
                  <a:pt x="45" y="44"/>
                  <a:pt x="45" y="43"/>
                </a:cubicBezTo>
                <a:close/>
                <a:moveTo>
                  <a:pt x="45" y="24"/>
                </a:moveTo>
                <a:cubicBezTo>
                  <a:pt x="45" y="23"/>
                  <a:pt x="47" y="21"/>
                  <a:pt x="48" y="21"/>
                </a:cubicBezTo>
                <a:cubicBezTo>
                  <a:pt x="75" y="21"/>
                  <a:pt x="75" y="21"/>
                  <a:pt x="75" y="21"/>
                </a:cubicBezTo>
                <a:cubicBezTo>
                  <a:pt x="76" y="21"/>
                  <a:pt x="77" y="23"/>
                  <a:pt x="77" y="24"/>
                </a:cubicBezTo>
                <a:cubicBezTo>
                  <a:pt x="77" y="25"/>
                  <a:pt x="76" y="27"/>
                  <a:pt x="75" y="27"/>
                </a:cubicBezTo>
                <a:cubicBezTo>
                  <a:pt x="48" y="27"/>
                  <a:pt x="48" y="27"/>
                  <a:pt x="48" y="27"/>
                </a:cubicBezTo>
                <a:cubicBezTo>
                  <a:pt x="47" y="27"/>
                  <a:pt x="45" y="25"/>
                  <a:pt x="45" y="24"/>
                </a:cubicBezTo>
                <a:close/>
                <a:moveTo>
                  <a:pt x="45" y="61"/>
                </a:moveTo>
                <a:cubicBezTo>
                  <a:pt x="45" y="60"/>
                  <a:pt x="47" y="59"/>
                  <a:pt x="48" y="59"/>
                </a:cubicBezTo>
                <a:cubicBezTo>
                  <a:pt x="112" y="59"/>
                  <a:pt x="112" y="59"/>
                  <a:pt x="112" y="59"/>
                </a:cubicBezTo>
                <a:cubicBezTo>
                  <a:pt x="113" y="59"/>
                  <a:pt x="115" y="60"/>
                  <a:pt x="115" y="61"/>
                </a:cubicBezTo>
                <a:cubicBezTo>
                  <a:pt x="115" y="63"/>
                  <a:pt x="113" y="64"/>
                  <a:pt x="112" y="64"/>
                </a:cubicBezTo>
                <a:cubicBezTo>
                  <a:pt x="48" y="64"/>
                  <a:pt x="48" y="64"/>
                  <a:pt x="48" y="64"/>
                </a:cubicBezTo>
                <a:cubicBezTo>
                  <a:pt x="47" y="64"/>
                  <a:pt x="45" y="63"/>
                  <a:pt x="45" y="6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98" name="Freeform 2086"/>
          <p:cNvSpPr>
            <a:spLocks noEditPoints="1"/>
          </p:cNvSpPr>
          <p:nvPr/>
        </p:nvSpPr>
        <p:spPr bwMode="auto">
          <a:xfrm>
            <a:off x="2479675" y="5346700"/>
            <a:ext cx="546100" cy="485775"/>
          </a:xfrm>
          <a:custGeom>
            <a:avLst/>
            <a:gdLst>
              <a:gd name="T0" fmla="*/ 71 w 160"/>
              <a:gd name="T1" fmla="*/ 19 h 141"/>
              <a:gd name="T2" fmla="*/ 58 w 160"/>
              <a:gd name="T3" fmla="*/ 1 h 141"/>
              <a:gd name="T4" fmla="*/ 58 w 160"/>
              <a:gd name="T5" fmla="*/ 1 h 141"/>
              <a:gd name="T6" fmla="*/ 57 w 160"/>
              <a:gd name="T7" fmla="*/ 0 h 141"/>
              <a:gd name="T8" fmla="*/ 0 w 160"/>
              <a:gd name="T9" fmla="*/ 0 h 141"/>
              <a:gd name="T10" fmla="*/ 0 w 160"/>
              <a:gd name="T11" fmla="*/ 141 h 141"/>
              <a:gd name="T12" fmla="*/ 160 w 160"/>
              <a:gd name="T13" fmla="*/ 141 h 141"/>
              <a:gd name="T14" fmla="*/ 160 w 160"/>
              <a:gd name="T15" fmla="*/ 19 h 141"/>
              <a:gd name="T16" fmla="*/ 71 w 160"/>
              <a:gd name="T17" fmla="*/ 19 h 141"/>
              <a:gd name="T18" fmla="*/ 155 w 160"/>
              <a:gd name="T19" fmla="*/ 24 h 141"/>
              <a:gd name="T20" fmla="*/ 155 w 160"/>
              <a:gd name="T21" fmla="*/ 37 h 141"/>
              <a:gd name="T22" fmla="*/ 84 w 160"/>
              <a:gd name="T23" fmla="*/ 37 h 141"/>
              <a:gd name="T24" fmla="*/ 75 w 160"/>
              <a:gd name="T25" fmla="*/ 24 h 141"/>
              <a:gd name="T26" fmla="*/ 155 w 160"/>
              <a:gd name="T27" fmla="*/ 24 h 141"/>
              <a:gd name="T28" fmla="*/ 5 w 160"/>
              <a:gd name="T29" fmla="*/ 136 h 141"/>
              <a:gd name="T30" fmla="*/ 5 w 160"/>
              <a:gd name="T31" fmla="*/ 5 h 141"/>
              <a:gd name="T32" fmla="*/ 55 w 160"/>
              <a:gd name="T33" fmla="*/ 5 h 141"/>
              <a:gd name="T34" fmla="*/ 68 w 160"/>
              <a:gd name="T35" fmla="*/ 24 h 141"/>
              <a:gd name="T36" fmla="*/ 68 w 160"/>
              <a:gd name="T37" fmla="*/ 24 h 141"/>
              <a:gd name="T38" fmla="*/ 80 w 160"/>
              <a:gd name="T39" fmla="*/ 41 h 141"/>
              <a:gd name="T40" fmla="*/ 83 w 160"/>
              <a:gd name="T41" fmla="*/ 43 h 141"/>
              <a:gd name="T42" fmla="*/ 83 w 160"/>
              <a:gd name="T43" fmla="*/ 43 h 141"/>
              <a:gd name="T44" fmla="*/ 155 w 160"/>
              <a:gd name="T45" fmla="*/ 43 h 141"/>
              <a:gd name="T46" fmla="*/ 155 w 160"/>
              <a:gd name="T47" fmla="*/ 136 h 141"/>
              <a:gd name="T48" fmla="*/ 5 w 160"/>
              <a:gd name="T49" fmla="*/ 136 h 141"/>
              <a:gd name="T50" fmla="*/ 99 w 160"/>
              <a:gd name="T51" fmla="*/ 89 h 141"/>
              <a:gd name="T52" fmla="*/ 103 w 160"/>
              <a:gd name="T53" fmla="*/ 93 h 141"/>
              <a:gd name="T54" fmla="*/ 80 w 160"/>
              <a:gd name="T55" fmla="*/ 116 h 141"/>
              <a:gd name="T56" fmla="*/ 57 w 160"/>
              <a:gd name="T57" fmla="*/ 93 h 141"/>
              <a:gd name="T58" fmla="*/ 61 w 160"/>
              <a:gd name="T59" fmla="*/ 89 h 141"/>
              <a:gd name="T60" fmla="*/ 77 w 160"/>
              <a:gd name="T61" fmla="*/ 106 h 141"/>
              <a:gd name="T62" fmla="*/ 77 w 160"/>
              <a:gd name="T63" fmla="*/ 59 h 141"/>
              <a:gd name="T64" fmla="*/ 83 w 160"/>
              <a:gd name="T65" fmla="*/ 59 h 141"/>
              <a:gd name="T66" fmla="*/ 83 w 160"/>
              <a:gd name="T67" fmla="*/ 106 h 141"/>
              <a:gd name="T68" fmla="*/ 99 w 160"/>
              <a:gd name="T69" fmla="*/ 89 h 1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60" h="141">
                <a:moveTo>
                  <a:pt x="71" y="19"/>
                </a:moveTo>
                <a:cubicBezTo>
                  <a:pt x="58" y="1"/>
                  <a:pt x="58" y="1"/>
                  <a:pt x="58" y="1"/>
                </a:cubicBezTo>
                <a:cubicBezTo>
                  <a:pt x="58" y="1"/>
                  <a:pt x="58" y="1"/>
                  <a:pt x="58" y="1"/>
                </a:cubicBezTo>
                <a:cubicBezTo>
                  <a:pt x="57" y="0"/>
                  <a:pt x="57" y="0"/>
                  <a:pt x="57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41"/>
                  <a:pt x="0" y="141"/>
                  <a:pt x="0" y="141"/>
                </a:cubicBezTo>
                <a:cubicBezTo>
                  <a:pt x="160" y="141"/>
                  <a:pt x="160" y="141"/>
                  <a:pt x="160" y="141"/>
                </a:cubicBezTo>
                <a:cubicBezTo>
                  <a:pt x="160" y="19"/>
                  <a:pt x="160" y="19"/>
                  <a:pt x="160" y="19"/>
                </a:cubicBezTo>
                <a:lnTo>
                  <a:pt x="71" y="19"/>
                </a:lnTo>
                <a:close/>
                <a:moveTo>
                  <a:pt x="155" y="24"/>
                </a:moveTo>
                <a:cubicBezTo>
                  <a:pt x="155" y="37"/>
                  <a:pt x="155" y="37"/>
                  <a:pt x="155" y="37"/>
                </a:cubicBezTo>
                <a:cubicBezTo>
                  <a:pt x="84" y="37"/>
                  <a:pt x="84" y="37"/>
                  <a:pt x="84" y="37"/>
                </a:cubicBezTo>
                <a:cubicBezTo>
                  <a:pt x="75" y="24"/>
                  <a:pt x="75" y="24"/>
                  <a:pt x="75" y="24"/>
                </a:cubicBezTo>
                <a:lnTo>
                  <a:pt x="155" y="24"/>
                </a:lnTo>
                <a:close/>
                <a:moveTo>
                  <a:pt x="5" y="136"/>
                </a:moveTo>
                <a:cubicBezTo>
                  <a:pt x="5" y="5"/>
                  <a:pt x="5" y="5"/>
                  <a:pt x="5" y="5"/>
                </a:cubicBezTo>
                <a:cubicBezTo>
                  <a:pt x="55" y="5"/>
                  <a:pt x="55" y="5"/>
                  <a:pt x="55" y="5"/>
                </a:cubicBezTo>
                <a:cubicBezTo>
                  <a:pt x="68" y="24"/>
                  <a:pt x="68" y="24"/>
                  <a:pt x="68" y="24"/>
                </a:cubicBezTo>
                <a:cubicBezTo>
                  <a:pt x="68" y="24"/>
                  <a:pt x="68" y="24"/>
                  <a:pt x="68" y="24"/>
                </a:cubicBezTo>
                <a:cubicBezTo>
                  <a:pt x="80" y="41"/>
                  <a:pt x="80" y="41"/>
                  <a:pt x="80" y="41"/>
                </a:cubicBezTo>
                <a:cubicBezTo>
                  <a:pt x="81" y="42"/>
                  <a:pt x="82" y="43"/>
                  <a:pt x="83" y="43"/>
                </a:cubicBezTo>
                <a:cubicBezTo>
                  <a:pt x="83" y="43"/>
                  <a:pt x="83" y="43"/>
                  <a:pt x="83" y="43"/>
                </a:cubicBezTo>
                <a:cubicBezTo>
                  <a:pt x="155" y="43"/>
                  <a:pt x="155" y="43"/>
                  <a:pt x="155" y="43"/>
                </a:cubicBezTo>
                <a:cubicBezTo>
                  <a:pt x="155" y="136"/>
                  <a:pt x="155" y="136"/>
                  <a:pt x="155" y="136"/>
                </a:cubicBezTo>
                <a:lnTo>
                  <a:pt x="5" y="136"/>
                </a:lnTo>
                <a:close/>
                <a:moveTo>
                  <a:pt x="99" y="89"/>
                </a:moveTo>
                <a:cubicBezTo>
                  <a:pt x="103" y="93"/>
                  <a:pt x="103" y="93"/>
                  <a:pt x="103" y="93"/>
                </a:cubicBezTo>
                <a:cubicBezTo>
                  <a:pt x="80" y="116"/>
                  <a:pt x="80" y="116"/>
                  <a:pt x="80" y="116"/>
                </a:cubicBezTo>
                <a:cubicBezTo>
                  <a:pt x="57" y="93"/>
                  <a:pt x="57" y="93"/>
                  <a:pt x="57" y="93"/>
                </a:cubicBezTo>
                <a:cubicBezTo>
                  <a:pt x="61" y="89"/>
                  <a:pt x="61" y="89"/>
                  <a:pt x="61" y="89"/>
                </a:cubicBezTo>
                <a:cubicBezTo>
                  <a:pt x="77" y="106"/>
                  <a:pt x="77" y="106"/>
                  <a:pt x="77" y="106"/>
                </a:cubicBezTo>
                <a:cubicBezTo>
                  <a:pt x="77" y="59"/>
                  <a:pt x="77" y="59"/>
                  <a:pt x="77" y="59"/>
                </a:cubicBezTo>
                <a:cubicBezTo>
                  <a:pt x="83" y="59"/>
                  <a:pt x="83" y="59"/>
                  <a:pt x="83" y="59"/>
                </a:cubicBezTo>
                <a:cubicBezTo>
                  <a:pt x="83" y="106"/>
                  <a:pt x="83" y="106"/>
                  <a:pt x="83" y="106"/>
                </a:cubicBezTo>
                <a:lnTo>
                  <a:pt x="99" y="8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99" name="Freeform 2087"/>
          <p:cNvSpPr>
            <a:spLocks noEditPoints="1"/>
          </p:cNvSpPr>
          <p:nvPr/>
        </p:nvSpPr>
        <p:spPr bwMode="auto">
          <a:xfrm>
            <a:off x="2479675" y="5967413"/>
            <a:ext cx="546100" cy="484188"/>
          </a:xfrm>
          <a:custGeom>
            <a:avLst/>
            <a:gdLst>
              <a:gd name="T0" fmla="*/ 71 w 160"/>
              <a:gd name="T1" fmla="*/ 19 h 141"/>
              <a:gd name="T2" fmla="*/ 58 w 160"/>
              <a:gd name="T3" fmla="*/ 1 h 141"/>
              <a:gd name="T4" fmla="*/ 58 w 160"/>
              <a:gd name="T5" fmla="*/ 1 h 141"/>
              <a:gd name="T6" fmla="*/ 57 w 160"/>
              <a:gd name="T7" fmla="*/ 0 h 141"/>
              <a:gd name="T8" fmla="*/ 0 w 160"/>
              <a:gd name="T9" fmla="*/ 0 h 141"/>
              <a:gd name="T10" fmla="*/ 0 w 160"/>
              <a:gd name="T11" fmla="*/ 141 h 141"/>
              <a:gd name="T12" fmla="*/ 160 w 160"/>
              <a:gd name="T13" fmla="*/ 141 h 141"/>
              <a:gd name="T14" fmla="*/ 160 w 160"/>
              <a:gd name="T15" fmla="*/ 19 h 141"/>
              <a:gd name="T16" fmla="*/ 71 w 160"/>
              <a:gd name="T17" fmla="*/ 19 h 141"/>
              <a:gd name="T18" fmla="*/ 155 w 160"/>
              <a:gd name="T19" fmla="*/ 24 h 141"/>
              <a:gd name="T20" fmla="*/ 155 w 160"/>
              <a:gd name="T21" fmla="*/ 37 h 141"/>
              <a:gd name="T22" fmla="*/ 84 w 160"/>
              <a:gd name="T23" fmla="*/ 37 h 141"/>
              <a:gd name="T24" fmla="*/ 75 w 160"/>
              <a:gd name="T25" fmla="*/ 24 h 141"/>
              <a:gd name="T26" fmla="*/ 155 w 160"/>
              <a:gd name="T27" fmla="*/ 24 h 141"/>
              <a:gd name="T28" fmla="*/ 5 w 160"/>
              <a:gd name="T29" fmla="*/ 136 h 141"/>
              <a:gd name="T30" fmla="*/ 5 w 160"/>
              <a:gd name="T31" fmla="*/ 5 h 141"/>
              <a:gd name="T32" fmla="*/ 55 w 160"/>
              <a:gd name="T33" fmla="*/ 5 h 141"/>
              <a:gd name="T34" fmla="*/ 68 w 160"/>
              <a:gd name="T35" fmla="*/ 24 h 141"/>
              <a:gd name="T36" fmla="*/ 68 w 160"/>
              <a:gd name="T37" fmla="*/ 24 h 141"/>
              <a:gd name="T38" fmla="*/ 80 w 160"/>
              <a:gd name="T39" fmla="*/ 41 h 141"/>
              <a:gd name="T40" fmla="*/ 83 w 160"/>
              <a:gd name="T41" fmla="*/ 43 h 141"/>
              <a:gd name="T42" fmla="*/ 83 w 160"/>
              <a:gd name="T43" fmla="*/ 43 h 141"/>
              <a:gd name="T44" fmla="*/ 155 w 160"/>
              <a:gd name="T45" fmla="*/ 43 h 141"/>
              <a:gd name="T46" fmla="*/ 155 w 160"/>
              <a:gd name="T47" fmla="*/ 136 h 141"/>
              <a:gd name="T48" fmla="*/ 5 w 160"/>
              <a:gd name="T49" fmla="*/ 136 h 141"/>
              <a:gd name="T50" fmla="*/ 80 w 160"/>
              <a:gd name="T51" fmla="*/ 55 h 141"/>
              <a:gd name="T52" fmla="*/ 103 w 160"/>
              <a:gd name="T53" fmla="*/ 78 h 141"/>
              <a:gd name="T54" fmla="*/ 99 w 160"/>
              <a:gd name="T55" fmla="*/ 82 h 141"/>
              <a:gd name="T56" fmla="*/ 83 w 160"/>
              <a:gd name="T57" fmla="*/ 65 h 141"/>
              <a:gd name="T58" fmla="*/ 83 w 160"/>
              <a:gd name="T59" fmla="*/ 112 h 141"/>
              <a:gd name="T60" fmla="*/ 77 w 160"/>
              <a:gd name="T61" fmla="*/ 112 h 141"/>
              <a:gd name="T62" fmla="*/ 77 w 160"/>
              <a:gd name="T63" fmla="*/ 65 h 141"/>
              <a:gd name="T64" fmla="*/ 61 w 160"/>
              <a:gd name="T65" fmla="*/ 82 h 141"/>
              <a:gd name="T66" fmla="*/ 57 w 160"/>
              <a:gd name="T67" fmla="*/ 78 h 141"/>
              <a:gd name="T68" fmla="*/ 80 w 160"/>
              <a:gd name="T69" fmla="*/ 55 h 1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60" h="141">
                <a:moveTo>
                  <a:pt x="71" y="19"/>
                </a:moveTo>
                <a:cubicBezTo>
                  <a:pt x="58" y="1"/>
                  <a:pt x="58" y="1"/>
                  <a:pt x="58" y="1"/>
                </a:cubicBezTo>
                <a:cubicBezTo>
                  <a:pt x="58" y="1"/>
                  <a:pt x="58" y="1"/>
                  <a:pt x="58" y="1"/>
                </a:cubicBezTo>
                <a:cubicBezTo>
                  <a:pt x="57" y="0"/>
                  <a:pt x="57" y="0"/>
                  <a:pt x="57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41"/>
                  <a:pt x="0" y="141"/>
                  <a:pt x="0" y="141"/>
                </a:cubicBezTo>
                <a:cubicBezTo>
                  <a:pt x="160" y="141"/>
                  <a:pt x="160" y="141"/>
                  <a:pt x="160" y="141"/>
                </a:cubicBezTo>
                <a:cubicBezTo>
                  <a:pt x="160" y="19"/>
                  <a:pt x="160" y="19"/>
                  <a:pt x="160" y="19"/>
                </a:cubicBezTo>
                <a:lnTo>
                  <a:pt x="71" y="19"/>
                </a:lnTo>
                <a:close/>
                <a:moveTo>
                  <a:pt x="155" y="24"/>
                </a:moveTo>
                <a:cubicBezTo>
                  <a:pt x="155" y="37"/>
                  <a:pt x="155" y="37"/>
                  <a:pt x="155" y="37"/>
                </a:cubicBezTo>
                <a:cubicBezTo>
                  <a:pt x="84" y="37"/>
                  <a:pt x="84" y="37"/>
                  <a:pt x="84" y="37"/>
                </a:cubicBezTo>
                <a:cubicBezTo>
                  <a:pt x="75" y="24"/>
                  <a:pt x="75" y="24"/>
                  <a:pt x="75" y="24"/>
                </a:cubicBezTo>
                <a:lnTo>
                  <a:pt x="155" y="24"/>
                </a:lnTo>
                <a:close/>
                <a:moveTo>
                  <a:pt x="5" y="136"/>
                </a:moveTo>
                <a:cubicBezTo>
                  <a:pt x="5" y="5"/>
                  <a:pt x="5" y="5"/>
                  <a:pt x="5" y="5"/>
                </a:cubicBezTo>
                <a:cubicBezTo>
                  <a:pt x="55" y="5"/>
                  <a:pt x="55" y="5"/>
                  <a:pt x="55" y="5"/>
                </a:cubicBezTo>
                <a:cubicBezTo>
                  <a:pt x="68" y="24"/>
                  <a:pt x="68" y="24"/>
                  <a:pt x="68" y="24"/>
                </a:cubicBezTo>
                <a:cubicBezTo>
                  <a:pt x="68" y="24"/>
                  <a:pt x="68" y="24"/>
                  <a:pt x="68" y="24"/>
                </a:cubicBezTo>
                <a:cubicBezTo>
                  <a:pt x="80" y="41"/>
                  <a:pt x="80" y="41"/>
                  <a:pt x="80" y="41"/>
                </a:cubicBezTo>
                <a:cubicBezTo>
                  <a:pt x="81" y="42"/>
                  <a:pt x="82" y="43"/>
                  <a:pt x="83" y="43"/>
                </a:cubicBezTo>
                <a:cubicBezTo>
                  <a:pt x="83" y="43"/>
                  <a:pt x="83" y="43"/>
                  <a:pt x="83" y="43"/>
                </a:cubicBezTo>
                <a:cubicBezTo>
                  <a:pt x="155" y="43"/>
                  <a:pt x="155" y="43"/>
                  <a:pt x="155" y="43"/>
                </a:cubicBezTo>
                <a:cubicBezTo>
                  <a:pt x="155" y="136"/>
                  <a:pt x="155" y="136"/>
                  <a:pt x="155" y="136"/>
                </a:cubicBezTo>
                <a:lnTo>
                  <a:pt x="5" y="136"/>
                </a:lnTo>
                <a:close/>
                <a:moveTo>
                  <a:pt x="80" y="55"/>
                </a:moveTo>
                <a:cubicBezTo>
                  <a:pt x="103" y="78"/>
                  <a:pt x="103" y="78"/>
                  <a:pt x="103" y="78"/>
                </a:cubicBezTo>
                <a:cubicBezTo>
                  <a:pt x="99" y="82"/>
                  <a:pt x="99" y="82"/>
                  <a:pt x="99" y="82"/>
                </a:cubicBezTo>
                <a:cubicBezTo>
                  <a:pt x="83" y="65"/>
                  <a:pt x="83" y="65"/>
                  <a:pt x="83" y="65"/>
                </a:cubicBezTo>
                <a:cubicBezTo>
                  <a:pt x="83" y="112"/>
                  <a:pt x="83" y="112"/>
                  <a:pt x="83" y="112"/>
                </a:cubicBezTo>
                <a:cubicBezTo>
                  <a:pt x="77" y="112"/>
                  <a:pt x="77" y="112"/>
                  <a:pt x="77" y="112"/>
                </a:cubicBezTo>
                <a:cubicBezTo>
                  <a:pt x="77" y="65"/>
                  <a:pt x="77" y="65"/>
                  <a:pt x="77" y="65"/>
                </a:cubicBezTo>
                <a:cubicBezTo>
                  <a:pt x="61" y="82"/>
                  <a:pt x="61" y="82"/>
                  <a:pt x="61" y="82"/>
                </a:cubicBezTo>
                <a:cubicBezTo>
                  <a:pt x="57" y="78"/>
                  <a:pt x="57" y="78"/>
                  <a:pt x="57" y="78"/>
                </a:cubicBezTo>
                <a:lnTo>
                  <a:pt x="80" y="5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00" name="Freeform 2088"/>
          <p:cNvSpPr>
            <a:spLocks noEditPoints="1"/>
          </p:cNvSpPr>
          <p:nvPr/>
        </p:nvSpPr>
        <p:spPr bwMode="auto">
          <a:xfrm>
            <a:off x="3435350" y="392113"/>
            <a:ext cx="546100" cy="485775"/>
          </a:xfrm>
          <a:custGeom>
            <a:avLst/>
            <a:gdLst>
              <a:gd name="T0" fmla="*/ 71 w 160"/>
              <a:gd name="T1" fmla="*/ 19 h 141"/>
              <a:gd name="T2" fmla="*/ 58 w 160"/>
              <a:gd name="T3" fmla="*/ 1 h 141"/>
              <a:gd name="T4" fmla="*/ 58 w 160"/>
              <a:gd name="T5" fmla="*/ 1 h 141"/>
              <a:gd name="T6" fmla="*/ 57 w 160"/>
              <a:gd name="T7" fmla="*/ 0 h 141"/>
              <a:gd name="T8" fmla="*/ 0 w 160"/>
              <a:gd name="T9" fmla="*/ 0 h 141"/>
              <a:gd name="T10" fmla="*/ 0 w 160"/>
              <a:gd name="T11" fmla="*/ 141 h 141"/>
              <a:gd name="T12" fmla="*/ 160 w 160"/>
              <a:gd name="T13" fmla="*/ 141 h 141"/>
              <a:gd name="T14" fmla="*/ 160 w 160"/>
              <a:gd name="T15" fmla="*/ 19 h 141"/>
              <a:gd name="T16" fmla="*/ 71 w 160"/>
              <a:gd name="T17" fmla="*/ 19 h 141"/>
              <a:gd name="T18" fmla="*/ 155 w 160"/>
              <a:gd name="T19" fmla="*/ 24 h 141"/>
              <a:gd name="T20" fmla="*/ 155 w 160"/>
              <a:gd name="T21" fmla="*/ 37 h 141"/>
              <a:gd name="T22" fmla="*/ 84 w 160"/>
              <a:gd name="T23" fmla="*/ 37 h 141"/>
              <a:gd name="T24" fmla="*/ 75 w 160"/>
              <a:gd name="T25" fmla="*/ 24 h 141"/>
              <a:gd name="T26" fmla="*/ 155 w 160"/>
              <a:gd name="T27" fmla="*/ 24 h 141"/>
              <a:gd name="T28" fmla="*/ 5 w 160"/>
              <a:gd name="T29" fmla="*/ 136 h 141"/>
              <a:gd name="T30" fmla="*/ 5 w 160"/>
              <a:gd name="T31" fmla="*/ 5 h 141"/>
              <a:gd name="T32" fmla="*/ 55 w 160"/>
              <a:gd name="T33" fmla="*/ 5 h 141"/>
              <a:gd name="T34" fmla="*/ 68 w 160"/>
              <a:gd name="T35" fmla="*/ 24 h 141"/>
              <a:gd name="T36" fmla="*/ 68 w 160"/>
              <a:gd name="T37" fmla="*/ 24 h 141"/>
              <a:gd name="T38" fmla="*/ 80 w 160"/>
              <a:gd name="T39" fmla="*/ 41 h 141"/>
              <a:gd name="T40" fmla="*/ 83 w 160"/>
              <a:gd name="T41" fmla="*/ 43 h 141"/>
              <a:gd name="T42" fmla="*/ 83 w 160"/>
              <a:gd name="T43" fmla="*/ 43 h 141"/>
              <a:gd name="T44" fmla="*/ 155 w 160"/>
              <a:gd name="T45" fmla="*/ 43 h 141"/>
              <a:gd name="T46" fmla="*/ 155 w 160"/>
              <a:gd name="T47" fmla="*/ 136 h 141"/>
              <a:gd name="T48" fmla="*/ 5 w 160"/>
              <a:gd name="T49" fmla="*/ 136 h 141"/>
              <a:gd name="T50" fmla="*/ 96 w 160"/>
              <a:gd name="T51" fmla="*/ 69 h 141"/>
              <a:gd name="T52" fmla="*/ 80 w 160"/>
              <a:gd name="T53" fmla="*/ 53 h 141"/>
              <a:gd name="T54" fmla="*/ 64 w 160"/>
              <a:gd name="T55" fmla="*/ 69 h 141"/>
              <a:gd name="T56" fmla="*/ 64 w 160"/>
              <a:gd name="T57" fmla="*/ 80 h 141"/>
              <a:gd name="T58" fmla="*/ 53 w 160"/>
              <a:gd name="T59" fmla="*/ 80 h 141"/>
              <a:gd name="T60" fmla="*/ 53 w 160"/>
              <a:gd name="T61" fmla="*/ 123 h 141"/>
              <a:gd name="T62" fmla="*/ 107 w 160"/>
              <a:gd name="T63" fmla="*/ 123 h 141"/>
              <a:gd name="T64" fmla="*/ 107 w 160"/>
              <a:gd name="T65" fmla="*/ 80 h 141"/>
              <a:gd name="T66" fmla="*/ 96 w 160"/>
              <a:gd name="T67" fmla="*/ 80 h 141"/>
              <a:gd name="T68" fmla="*/ 96 w 160"/>
              <a:gd name="T69" fmla="*/ 69 h 141"/>
              <a:gd name="T70" fmla="*/ 69 w 160"/>
              <a:gd name="T71" fmla="*/ 69 h 141"/>
              <a:gd name="T72" fmla="*/ 80 w 160"/>
              <a:gd name="T73" fmla="*/ 59 h 141"/>
              <a:gd name="T74" fmla="*/ 91 w 160"/>
              <a:gd name="T75" fmla="*/ 69 h 141"/>
              <a:gd name="T76" fmla="*/ 91 w 160"/>
              <a:gd name="T77" fmla="*/ 80 h 141"/>
              <a:gd name="T78" fmla="*/ 69 w 160"/>
              <a:gd name="T79" fmla="*/ 80 h 141"/>
              <a:gd name="T80" fmla="*/ 69 w 160"/>
              <a:gd name="T81" fmla="*/ 69 h 141"/>
              <a:gd name="T82" fmla="*/ 101 w 160"/>
              <a:gd name="T83" fmla="*/ 85 h 141"/>
              <a:gd name="T84" fmla="*/ 101 w 160"/>
              <a:gd name="T85" fmla="*/ 117 h 141"/>
              <a:gd name="T86" fmla="*/ 59 w 160"/>
              <a:gd name="T87" fmla="*/ 117 h 141"/>
              <a:gd name="T88" fmla="*/ 59 w 160"/>
              <a:gd name="T89" fmla="*/ 85 h 141"/>
              <a:gd name="T90" fmla="*/ 64 w 160"/>
              <a:gd name="T91" fmla="*/ 85 h 141"/>
              <a:gd name="T92" fmla="*/ 96 w 160"/>
              <a:gd name="T93" fmla="*/ 85 h 141"/>
              <a:gd name="T94" fmla="*/ 101 w 160"/>
              <a:gd name="T95" fmla="*/ 85 h 141"/>
              <a:gd name="T96" fmla="*/ 77 w 160"/>
              <a:gd name="T97" fmla="*/ 109 h 141"/>
              <a:gd name="T98" fmla="*/ 77 w 160"/>
              <a:gd name="T99" fmla="*/ 112 h 141"/>
              <a:gd name="T100" fmla="*/ 80 w 160"/>
              <a:gd name="T101" fmla="*/ 115 h 141"/>
              <a:gd name="T102" fmla="*/ 83 w 160"/>
              <a:gd name="T103" fmla="*/ 112 h 141"/>
              <a:gd name="T104" fmla="*/ 83 w 160"/>
              <a:gd name="T105" fmla="*/ 109 h 141"/>
              <a:gd name="T106" fmla="*/ 91 w 160"/>
              <a:gd name="T107" fmla="*/ 99 h 141"/>
              <a:gd name="T108" fmla="*/ 80 w 160"/>
              <a:gd name="T109" fmla="*/ 88 h 141"/>
              <a:gd name="T110" fmla="*/ 69 w 160"/>
              <a:gd name="T111" fmla="*/ 99 h 141"/>
              <a:gd name="T112" fmla="*/ 77 w 160"/>
              <a:gd name="T113" fmla="*/ 109 h 141"/>
              <a:gd name="T114" fmla="*/ 80 w 160"/>
              <a:gd name="T115" fmla="*/ 93 h 141"/>
              <a:gd name="T116" fmla="*/ 85 w 160"/>
              <a:gd name="T117" fmla="*/ 99 h 141"/>
              <a:gd name="T118" fmla="*/ 80 w 160"/>
              <a:gd name="T119" fmla="*/ 104 h 141"/>
              <a:gd name="T120" fmla="*/ 75 w 160"/>
              <a:gd name="T121" fmla="*/ 99 h 141"/>
              <a:gd name="T122" fmla="*/ 80 w 160"/>
              <a:gd name="T123" fmla="*/ 93 h 1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60" h="141">
                <a:moveTo>
                  <a:pt x="71" y="19"/>
                </a:moveTo>
                <a:cubicBezTo>
                  <a:pt x="58" y="1"/>
                  <a:pt x="58" y="1"/>
                  <a:pt x="58" y="1"/>
                </a:cubicBezTo>
                <a:cubicBezTo>
                  <a:pt x="58" y="1"/>
                  <a:pt x="58" y="1"/>
                  <a:pt x="58" y="1"/>
                </a:cubicBezTo>
                <a:cubicBezTo>
                  <a:pt x="57" y="0"/>
                  <a:pt x="57" y="0"/>
                  <a:pt x="57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41"/>
                  <a:pt x="0" y="141"/>
                  <a:pt x="0" y="141"/>
                </a:cubicBezTo>
                <a:cubicBezTo>
                  <a:pt x="160" y="141"/>
                  <a:pt x="160" y="141"/>
                  <a:pt x="160" y="141"/>
                </a:cubicBezTo>
                <a:cubicBezTo>
                  <a:pt x="160" y="19"/>
                  <a:pt x="160" y="19"/>
                  <a:pt x="160" y="19"/>
                </a:cubicBezTo>
                <a:lnTo>
                  <a:pt x="71" y="19"/>
                </a:lnTo>
                <a:close/>
                <a:moveTo>
                  <a:pt x="155" y="24"/>
                </a:moveTo>
                <a:cubicBezTo>
                  <a:pt x="155" y="37"/>
                  <a:pt x="155" y="37"/>
                  <a:pt x="155" y="37"/>
                </a:cubicBezTo>
                <a:cubicBezTo>
                  <a:pt x="84" y="37"/>
                  <a:pt x="84" y="37"/>
                  <a:pt x="84" y="37"/>
                </a:cubicBezTo>
                <a:cubicBezTo>
                  <a:pt x="75" y="24"/>
                  <a:pt x="75" y="24"/>
                  <a:pt x="75" y="24"/>
                </a:cubicBezTo>
                <a:lnTo>
                  <a:pt x="155" y="24"/>
                </a:lnTo>
                <a:close/>
                <a:moveTo>
                  <a:pt x="5" y="136"/>
                </a:moveTo>
                <a:cubicBezTo>
                  <a:pt x="5" y="5"/>
                  <a:pt x="5" y="5"/>
                  <a:pt x="5" y="5"/>
                </a:cubicBezTo>
                <a:cubicBezTo>
                  <a:pt x="55" y="5"/>
                  <a:pt x="55" y="5"/>
                  <a:pt x="55" y="5"/>
                </a:cubicBezTo>
                <a:cubicBezTo>
                  <a:pt x="68" y="24"/>
                  <a:pt x="68" y="24"/>
                  <a:pt x="68" y="24"/>
                </a:cubicBezTo>
                <a:cubicBezTo>
                  <a:pt x="68" y="24"/>
                  <a:pt x="68" y="24"/>
                  <a:pt x="68" y="24"/>
                </a:cubicBezTo>
                <a:cubicBezTo>
                  <a:pt x="80" y="41"/>
                  <a:pt x="80" y="41"/>
                  <a:pt x="80" y="41"/>
                </a:cubicBezTo>
                <a:cubicBezTo>
                  <a:pt x="81" y="42"/>
                  <a:pt x="82" y="43"/>
                  <a:pt x="83" y="43"/>
                </a:cubicBezTo>
                <a:cubicBezTo>
                  <a:pt x="83" y="43"/>
                  <a:pt x="83" y="43"/>
                  <a:pt x="83" y="43"/>
                </a:cubicBezTo>
                <a:cubicBezTo>
                  <a:pt x="155" y="43"/>
                  <a:pt x="155" y="43"/>
                  <a:pt x="155" y="43"/>
                </a:cubicBezTo>
                <a:cubicBezTo>
                  <a:pt x="155" y="136"/>
                  <a:pt x="155" y="136"/>
                  <a:pt x="155" y="136"/>
                </a:cubicBezTo>
                <a:lnTo>
                  <a:pt x="5" y="136"/>
                </a:lnTo>
                <a:close/>
                <a:moveTo>
                  <a:pt x="96" y="69"/>
                </a:moveTo>
                <a:cubicBezTo>
                  <a:pt x="96" y="61"/>
                  <a:pt x="89" y="53"/>
                  <a:pt x="80" y="53"/>
                </a:cubicBezTo>
                <a:cubicBezTo>
                  <a:pt x="71" y="53"/>
                  <a:pt x="64" y="61"/>
                  <a:pt x="64" y="69"/>
                </a:cubicBezTo>
                <a:cubicBezTo>
                  <a:pt x="64" y="80"/>
                  <a:pt x="64" y="80"/>
                  <a:pt x="64" y="80"/>
                </a:cubicBezTo>
                <a:cubicBezTo>
                  <a:pt x="53" y="80"/>
                  <a:pt x="53" y="80"/>
                  <a:pt x="53" y="80"/>
                </a:cubicBezTo>
                <a:cubicBezTo>
                  <a:pt x="53" y="123"/>
                  <a:pt x="53" y="123"/>
                  <a:pt x="53" y="123"/>
                </a:cubicBezTo>
                <a:cubicBezTo>
                  <a:pt x="107" y="123"/>
                  <a:pt x="107" y="123"/>
                  <a:pt x="107" y="123"/>
                </a:cubicBezTo>
                <a:cubicBezTo>
                  <a:pt x="107" y="80"/>
                  <a:pt x="107" y="80"/>
                  <a:pt x="107" y="80"/>
                </a:cubicBezTo>
                <a:cubicBezTo>
                  <a:pt x="96" y="80"/>
                  <a:pt x="96" y="80"/>
                  <a:pt x="96" y="80"/>
                </a:cubicBezTo>
                <a:lnTo>
                  <a:pt x="96" y="69"/>
                </a:lnTo>
                <a:close/>
                <a:moveTo>
                  <a:pt x="69" y="69"/>
                </a:moveTo>
                <a:cubicBezTo>
                  <a:pt x="69" y="63"/>
                  <a:pt x="74" y="59"/>
                  <a:pt x="80" y="59"/>
                </a:cubicBezTo>
                <a:cubicBezTo>
                  <a:pt x="86" y="59"/>
                  <a:pt x="91" y="63"/>
                  <a:pt x="91" y="69"/>
                </a:cubicBezTo>
                <a:cubicBezTo>
                  <a:pt x="91" y="80"/>
                  <a:pt x="91" y="80"/>
                  <a:pt x="91" y="80"/>
                </a:cubicBezTo>
                <a:cubicBezTo>
                  <a:pt x="69" y="80"/>
                  <a:pt x="69" y="80"/>
                  <a:pt x="69" y="80"/>
                </a:cubicBezTo>
                <a:lnTo>
                  <a:pt x="69" y="69"/>
                </a:lnTo>
                <a:close/>
                <a:moveTo>
                  <a:pt x="101" y="85"/>
                </a:moveTo>
                <a:cubicBezTo>
                  <a:pt x="101" y="117"/>
                  <a:pt x="101" y="117"/>
                  <a:pt x="101" y="117"/>
                </a:cubicBezTo>
                <a:cubicBezTo>
                  <a:pt x="59" y="117"/>
                  <a:pt x="59" y="117"/>
                  <a:pt x="59" y="117"/>
                </a:cubicBezTo>
                <a:cubicBezTo>
                  <a:pt x="59" y="85"/>
                  <a:pt x="59" y="85"/>
                  <a:pt x="59" y="85"/>
                </a:cubicBezTo>
                <a:cubicBezTo>
                  <a:pt x="64" y="85"/>
                  <a:pt x="64" y="85"/>
                  <a:pt x="64" y="85"/>
                </a:cubicBezTo>
                <a:cubicBezTo>
                  <a:pt x="96" y="85"/>
                  <a:pt x="96" y="85"/>
                  <a:pt x="96" y="85"/>
                </a:cubicBezTo>
                <a:lnTo>
                  <a:pt x="101" y="85"/>
                </a:lnTo>
                <a:close/>
                <a:moveTo>
                  <a:pt x="77" y="109"/>
                </a:moveTo>
                <a:cubicBezTo>
                  <a:pt x="77" y="112"/>
                  <a:pt x="77" y="112"/>
                  <a:pt x="77" y="112"/>
                </a:cubicBezTo>
                <a:cubicBezTo>
                  <a:pt x="77" y="113"/>
                  <a:pt x="79" y="115"/>
                  <a:pt x="80" y="115"/>
                </a:cubicBezTo>
                <a:cubicBezTo>
                  <a:pt x="81" y="115"/>
                  <a:pt x="83" y="113"/>
                  <a:pt x="83" y="112"/>
                </a:cubicBezTo>
                <a:cubicBezTo>
                  <a:pt x="83" y="109"/>
                  <a:pt x="83" y="109"/>
                  <a:pt x="83" y="109"/>
                </a:cubicBezTo>
                <a:cubicBezTo>
                  <a:pt x="87" y="108"/>
                  <a:pt x="91" y="104"/>
                  <a:pt x="91" y="99"/>
                </a:cubicBezTo>
                <a:cubicBezTo>
                  <a:pt x="91" y="93"/>
                  <a:pt x="86" y="88"/>
                  <a:pt x="80" y="88"/>
                </a:cubicBezTo>
                <a:cubicBezTo>
                  <a:pt x="74" y="88"/>
                  <a:pt x="69" y="93"/>
                  <a:pt x="69" y="99"/>
                </a:cubicBezTo>
                <a:cubicBezTo>
                  <a:pt x="69" y="104"/>
                  <a:pt x="73" y="108"/>
                  <a:pt x="77" y="109"/>
                </a:cubicBezTo>
                <a:close/>
                <a:moveTo>
                  <a:pt x="80" y="93"/>
                </a:moveTo>
                <a:cubicBezTo>
                  <a:pt x="83" y="93"/>
                  <a:pt x="85" y="96"/>
                  <a:pt x="85" y="99"/>
                </a:cubicBezTo>
                <a:cubicBezTo>
                  <a:pt x="85" y="102"/>
                  <a:pt x="83" y="104"/>
                  <a:pt x="80" y="104"/>
                </a:cubicBezTo>
                <a:cubicBezTo>
                  <a:pt x="77" y="104"/>
                  <a:pt x="75" y="102"/>
                  <a:pt x="75" y="99"/>
                </a:cubicBezTo>
                <a:cubicBezTo>
                  <a:pt x="75" y="96"/>
                  <a:pt x="77" y="93"/>
                  <a:pt x="80" y="9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01" name="Freeform 2089"/>
          <p:cNvSpPr>
            <a:spLocks noEditPoints="1"/>
          </p:cNvSpPr>
          <p:nvPr/>
        </p:nvSpPr>
        <p:spPr bwMode="auto">
          <a:xfrm>
            <a:off x="3435350" y="1011238"/>
            <a:ext cx="546100" cy="485775"/>
          </a:xfrm>
          <a:custGeom>
            <a:avLst/>
            <a:gdLst>
              <a:gd name="T0" fmla="*/ 71 w 160"/>
              <a:gd name="T1" fmla="*/ 19 h 141"/>
              <a:gd name="T2" fmla="*/ 58 w 160"/>
              <a:gd name="T3" fmla="*/ 1 h 141"/>
              <a:gd name="T4" fmla="*/ 58 w 160"/>
              <a:gd name="T5" fmla="*/ 1 h 141"/>
              <a:gd name="T6" fmla="*/ 57 w 160"/>
              <a:gd name="T7" fmla="*/ 0 h 141"/>
              <a:gd name="T8" fmla="*/ 0 w 160"/>
              <a:gd name="T9" fmla="*/ 0 h 141"/>
              <a:gd name="T10" fmla="*/ 0 w 160"/>
              <a:gd name="T11" fmla="*/ 141 h 141"/>
              <a:gd name="T12" fmla="*/ 160 w 160"/>
              <a:gd name="T13" fmla="*/ 141 h 141"/>
              <a:gd name="T14" fmla="*/ 160 w 160"/>
              <a:gd name="T15" fmla="*/ 19 h 141"/>
              <a:gd name="T16" fmla="*/ 71 w 160"/>
              <a:gd name="T17" fmla="*/ 19 h 141"/>
              <a:gd name="T18" fmla="*/ 155 w 160"/>
              <a:gd name="T19" fmla="*/ 24 h 141"/>
              <a:gd name="T20" fmla="*/ 155 w 160"/>
              <a:gd name="T21" fmla="*/ 37 h 141"/>
              <a:gd name="T22" fmla="*/ 84 w 160"/>
              <a:gd name="T23" fmla="*/ 37 h 141"/>
              <a:gd name="T24" fmla="*/ 75 w 160"/>
              <a:gd name="T25" fmla="*/ 24 h 141"/>
              <a:gd name="T26" fmla="*/ 155 w 160"/>
              <a:gd name="T27" fmla="*/ 24 h 141"/>
              <a:gd name="T28" fmla="*/ 5 w 160"/>
              <a:gd name="T29" fmla="*/ 136 h 141"/>
              <a:gd name="T30" fmla="*/ 5 w 160"/>
              <a:gd name="T31" fmla="*/ 5 h 141"/>
              <a:gd name="T32" fmla="*/ 55 w 160"/>
              <a:gd name="T33" fmla="*/ 5 h 141"/>
              <a:gd name="T34" fmla="*/ 68 w 160"/>
              <a:gd name="T35" fmla="*/ 24 h 141"/>
              <a:gd name="T36" fmla="*/ 68 w 160"/>
              <a:gd name="T37" fmla="*/ 24 h 141"/>
              <a:gd name="T38" fmla="*/ 80 w 160"/>
              <a:gd name="T39" fmla="*/ 41 h 141"/>
              <a:gd name="T40" fmla="*/ 83 w 160"/>
              <a:gd name="T41" fmla="*/ 43 h 141"/>
              <a:gd name="T42" fmla="*/ 83 w 160"/>
              <a:gd name="T43" fmla="*/ 43 h 141"/>
              <a:gd name="T44" fmla="*/ 155 w 160"/>
              <a:gd name="T45" fmla="*/ 43 h 141"/>
              <a:gd name="T46" fmla="*/ 155 w 160"/>
              <a:gd name="T47" fmla="*/ 136 h 141"/>
              <a:gd name="T48" fmla="*/ 5 w 160"/>
              <a:gd name="T49" fmla="*/ 136 h 141"/>
              <a:gd name="T50" fmla="*/ 96 w 160"/>
              <a:gd name="T51" fmla="*/ 69 h 141"/>
              <a:gd name="T52" fmla="*/ 80 w 160"/>
              <a:gd name="T53" fmla="*/ 53 h 141"/>
              <a:gd name="T54" fmla="*/ 64 w 160"/>
              <a:gd name="T55" fmla="*/ 69 h 141"/>
              <a:gd name="T56" fmla="*/ 67 w 160"/>
              <a:gd name="T57" fmla="*/ 72 h 141"/>
              <a:gd name="T58" fmla="*/ 69 w 160"/>
              <a:gd name="T59" fmla="*/ 69 h 141"/>
              <a:gd name="T60" fmla="*/ 80 w 160"/>
              <a:gd name="T61" fmla="*/ 59 h 141"/>
              <a:gd name="T62" fmla="*/ 91 w 160"/>
              <a:gd name="T63" fmla="*/ 69 h 141"/>
              <a:gd name="T64" fmla="*/ 91 w 160"/>
              <a:gd name="T65" fmla="*/ 80 h 141"/>
              <a:gd name="T66" fmla="*/ 53 w 160"/>
              <a:gd name="T67" fmla="*/ 80 h 141"/>
              <a:gd name="T68" fmla="*/ 53 w 160"/>
              <a:gd name="T69" fmla="*/ 123 h 141"/>
              <a:gd name="T70" fmla="*/ 107 w 160"/>
              <a:gd name="T71" fmla="*/ 123 h 141"/>
              <a:gd name="T72" fmla="*/ 107 w 160"/>
              <a:gd name="T73" fmla="*/ 80 h 141"/>
              <a:gd name="T74" fmla="*/ 96 w 160"/>
              <a:gd name="T75" fmla="*/ 80 h 141"/>
              <a:gd name="T76" fmla="*/ 96 w 160"/>
              <a:gd name="T77" fmla="*/ 69 h 141"/>
              <a:gd name="T78" fmla="*/ 101 w 160"/>
              <a:gd name="T79" fmla="*/ 117 h 141"/>
              <a:gd name="T80" fmla="*/ 59 w 160"/>
              <a:gd name="T81" fmla="*/ 117 h 141"/>
              <a:gd name="T82" fmla="*/ 59 w 160"/>
              <a:gd name="T83" fmla="*/ 85 h 141"/>
              <a:gd name="T84" fmla="*/ 101 w 160"/>
              <a:gd name="T85" fmla="*/ 85 h 141"/>
              <a:gd name="T86" fmla="*/ 101 w 160"/>
              <a:gd name="T87" fmla="*/ 117 h 141"/>
              <a:gd name="T88" fmla="*/ 80 w 160"/>
              <a:gd name="T89" fmla="*/ 88 h 141"/>
              <a:gd name="T90" fmla="*/ 69 w 160"/>
              <a:gd name="T91" fmla="*/ 99 h 141"/>
              <a:gd name="T92" fmla="*/ 77 w 160"/>
              <a:gd name="T93" fmla="*/ 109 h 141"/>
              <a:gd name="T94" fmla="*/ 77 w 160"/>
              <a:gd name="T95" fmla="*/ 112 h 141"/>
              <a:gd name="T96" fmla="*/ 80 w 160"/>
              <a:gd name="T97" fmla="*/ 115 h 141"/>
              <a:gd name="T98" fmla="*/ 83 w 160"/>
              <a:gd name="T99" fmla="*/ 112 h 141"/>
              <a:gd name="T100" fmla="*/ 83 w 160"/>
              <a:gd name="T101" fmla="*/ 109 h 141"/>
              <a:gd name="T102" fmla="*/ 91 w 160"/>
              <a:gd name="T103" fmla="*/ 99 h 141"/>
              <a:gd name="T104" fmla="*/ 80 w 160"/>
              <a:gd name="T105" fmla="*/ 88 h 141"/>
              <a:gd name="T106" fmla="*/ 80 w 160"/>
              <a:gd name="T107" fmla="*/ 104 h 141"/>
              <a:gd name="T108" fmla="*/ 75 w 160"/>
              <a:gd name="T109" fmla="*/ 99 h 141"/>
              <a:gd name="T110" fmla="*/ 80 w 160"/>
              <a:gd name="T111" fmla="*/ 93 h 141"/>
              <a:gd name="T112" fmla="*/ 85 w 160"/>
              <a:gd name="T113" fmla="*/ 99 h 141"/>
              <a:gd name="T114" fmla="*/ 80 w 160"/>
              <a:gd name="T115" fmla="*/ 104 h 1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60" h="141">
                <a:moveTo>
                  <a:pt x="71" y="19"/>
                </a:moveTo>
                <a:cubicBezTo>
                  <a:pt x="58" y="1"/>
                  <a:pt x="58" y="1"/>
                  <a:pt x="58" y="1"/>
                </a:cubicBezTo>
                <a:cubicBezTo>
                  <a:pt x="58" y="1"/>
                  <a:pt x="58" y="1"/>
                  <a:pt x="58" y="1"/>
                </a:cubicBezTo>
                <a:cubicBezTo>
                  <a:pt x="57" y="0"/>
                  <a:pt x="57" y="0"/>
                  <a:pt x="57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41"/>
                  <a:pt x="0" y="141"/>
                  <a:pt x="0" y="141"/>
                </a:cubicBezTo>
                <a:cubicBezTo>
                  <a:pt x="160" y="141"/>
                  <a:pt x="160" y="141"/>
                  <a:pt x="160" y="141"/>
                </a:cubicBezTo>
                <a:cubicBezTo>
                  <a:pt x="160" y="19"/>
                  <a:pt x="160" y="19"/>
                  <a:pt x="160" y="19"/>
                </a:cubicBezTo>
                <a:lnTo>
                  <a:pt x="71" y="19"/>
                </a:lnTo>
                <a:close/>
                <a:moveTo>
                  <a:pt x="155" y="24"/>
                </a:moveTo>
                <a:cubicBezTo>
                  <a:pt x="155" y="37"/>
                  <a:pt x="155" y="37"/>
                  <a:pt x="155" y="37"/>
                </a:cubicBezTo>
                <a:cubicBezTo>
                  <a:pt x="84" y="37"/>
                  <a:pt x="84" y="37"/>
                  <a:pt x="84" y="37"/>
                </a:cubicBezTo>
                <a:cubicBezTo>
                  <a:pt x="75" y="24"/>
                  <a:pt x="75" y="24"/>
                  <a:pt x="75" y="24"/>
                </a:cubicBezTo>
                <a:lnTo>
                  <a:pt x="155" y="24"/>
                </a:lnTo>
                <a:close/>
                <a:moveTo>
                  <a:pt x="5" y="136"/>
                </a:moveTo>
                <a:cubicBezTo>
                  <a:pt x="5" y="5"/>
                  <a:pt x="5" y="5"/>
                  <a:pt x="5" y="5"/>
                </a:cubicBezTo>
                <a:cubicBezTo>
                  <a:pt x="55" y="5"/>
                  <a:pt x="55" y="5"/>
                  <a:pt x="55" y="5"/>
                </a:cubicBezTo>
                <a:cubicBezTo>
                  <a:pt x="68" y="24"/>
                  <a:pt x="68" y="24"/>
                  <a:pt x="68" y="24"/>
                </a:cubicBezTo>
                <a:cubicBezTo>
                  <a:pt x="68" y="24"/>
                  <a:pt x="68" y="24"/>
                  <a:pt x="68" y="24"/>
                </a:cubicBezTo>
                <a:cubicBezTo>
                  <a:pt x="80" y="41"/>
                  <a:pt x="80" y="41"/>
                  <a:pt x="80" y="41"/>
                </a:cubicBezTo>
                <a:cubicBezTo>
                  <a:pt x="81" y="42"/>
                  <a:pt x="82" y="43"/>
                  <a:pt x="83" y="43"/>
                </a:cubicBezTo>
                <a:cubicBezTo>
                  <a:pt x="83" y="43"/>
                  <a:pt x="83" y="43"/>
                  <a:pt x="83" y="43"/>
                </a:cubicBezTo>
                <a:cubicBezTo>
                  <a:pt x="155" y="43"/>
                  <a:pt x="155" y="43"/>
                  <a:pt x="155" y="43"/>
                </a:cubicBezTo>
                <a:cubicBezTo>
                  <a:pt x="155" y="136"/>
                  <a:pt x="155" y="136"/>
                  <a:pt x="155" y="136"/>
                </a:cubicBezTo>
                <a:lnTo>
                  <a:pt x="5" y="136"/>
                </a:lnTo>
                <a:close/>
                <a:moveTo>
                  <a:pt x="96" y="69"/>
                </a:moveTo>
                <a:cubicBezTo>
                  <a:pt x="96" y="61"/>
                  <a:pt x="89" y="53"/>
                  <a:pt x="80" y="53"/>
                </a:cubicBezTo>
                <a:cubicBezTo>
                  <a:pt x="71" y="53"/>
                  <a:pt x="64" y="61"/>
                  <a:pt x="64" y="69"/>
                </a:cubicBezTo>
                <a:cubicBezTo>
                  <a:pt x="64" y="71"/>
                  <a:pt x="65" y="72"/>
                  <a:pt x="67" y="72"/>
                </a:cubicBezTo>
                <a:cubicBezTo>
                  <a:pt x="68" y="72"/>
                  <a:pt x="69" y="71"/>
                  <a:pt x="69" y="69"/>
                </a:cubicBezTo>
                <a:cubicBezTo>
                  <a:pt x="69" y="63"/>
                  <a:pt x="74" y="59"/>
                  <a:pt x="80" y="59"/>
                </a:cubicBezTo>
                <a:cubicBezTo>
                  <a:pt x="86" y="59"/>
                  <a:pt x="91" y="63"/>
                  <a:pt x="91" y="69"/>
                </a:cubicBezTo>
                <a:cubicBezTo>
                  <a:pt x="91" y="80"/>
                  <a:pt x="91" y="80"/>
                  <a:pt x="91" y="80"/>
                </a:cubicBezTo>
                <a:cubicBezTo>
                  <a:pt x="53" y="80"/>
                  <a:pt x="53" y="80"/>
                  <a:pt x="53" y="80"/>
                </a:cubicBezTo>
                <a:cubicBezTo>
                  <a:pt x="53" y="123"/>
                  <a:pt x="53" y="123"/>
                  <a:pt x="53" y="123"/>
                </a:cubicBezTo>
                <a:cubicBezTo>
                  <a:pt x="107" y="123"/>
                  <a:pt x="107" y="123"/>
                  <a:pt x="107" y="123"/>
                </a:cubicBezTo>
                <a:cubicBezTo>
                  <a:pt x="107" y="80"/>
                  <a:pt x="107" y="80"/>
                  <a:pt x="107" y="80"/>
                </a:cubicBezTo>
                <a:cubicBezTo>
                  <a:pt x="96" y="80"/>
                  <a:pt x="96" y="80"/>
                  <a:pt x="96" y="80"/>
                </a:cubicBezTo>
                <a:lnTo>
                  <a:pt x="96" y="69"/>
                </a:lnTo>
                <a:close/>
                <a:moveTo>
                  <a:pt x="101" y="117"/>
                </a:moveTo>
                <a:cubicBezTo>
                  <a:pt x="59" y="117"/>
                  <a:pt x="59" y="117"/>
                  <a:pt x="59" y="117"/>
                </a:cubicBezTo>
                <a:cubicBezTo>
                  <a:pt x="59" y="85"/>
                  <a:pt x="59" y="85"/>
                  <a:pt x="59" y="85"/>
                </a:cubicBezTo>
                <a:cubicBezTo>
                  <a:pt x="101" y="85"/>
                  <a:pt x="101" y="85"/>
                  <a:pt x="101" y="85"/>
                </a:cubicBezTo>
                <a:lnTo>
                  <a:pt x="101" y="117"/>
                </a:lnTo>
                <a:close/>
                <a:moveTo>
                  <a:pt x="80" y="88"/>
                </a:moveTo>
                <a:cubicBezTo>
                  <a:pt x="74" y="88"/>
                  <a:pt x="69" y="93"/>
                  <a:pt x="69" y="99"/>
                </a:cubicBezTo>
                <a:cubicBezTo>
                  <a:pt x="69" y="104"/>
                  <a:pt x="73" y="108"/>
                  <a:pt x="77" y="109"/>
                </a:cubicBezTo>
                <a:cubicBezTo>
                  <a:pt x="77" y="112"/>
                  <a:pt x="77" y="112"/>
                  <a:pt x="77" y="112"/>
                </a:cubicBezTo>
                <a:cubicBezTo>
                  <a:pt x="77" y="113"/>
                  <a:pt x="79" y="115"/>
                  <a:pt x="80" y="115"/>
                </a:cubicBezTo>
                <a:cubicBezTo>
                  <a:pt x="81" y="115"/>
                  <a:pt x="83" y="113"/>
                  <a:pt x="83" y="112"/>
                </a:cubicBezTo>
                <a:cubicBezTo>
                  <a:pt x="83" y="109"/>
                  <a:pt x="83" y="109"/>
                  <a:pt x="83" y="109"/>
                </a:cubicBezTo>
                <a:cubicBezTo>
                  <a:pt x="87" y="108"/>
                  <a:pt x="91" y="104"/>
                  <a:pt x="91" y="99"/>
                </a:cubicBezTo>
                <a:cubicBezTo>
                  <a:pt x="91" y="93"/>
                  <a:pt x="86" y="88"/>
                  <a:pt x="80" y="88"/>
                </a:cubicBezTo>
                <a:close/>
                <a:moveTo>
                  <a:pt x="80" y="104"/>
                </a:moveTo>
                <a:cubicBezTo>
                  <a:pt x="77" y="104"/>
                  <a:pt x="75" y="102"/>
                  <a:pt x="75" y="99"/>
                </a:cubicBezTo>
                <a:cubicBezTo>
                  <a:pt x="75" y="96"/>
                  <a:pt x="77" y="93"/>
                  <a:pt x="80" y="93"/>
                </a:cubicBezTo>
                <a:cubicBezTo>
                  <a:pt x="83" y="93"/>
                  <a:pt x="85" y="96"/>
                  <a:pt x="85" y="99"/>
                </a:cubicBezTo>
                <a:cubicBezTo>
                  <a:pt x="85" y="102"/>
                  <a:pt x="83" y="104"/>
                  <a:pt x="80" y="10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02" name="Freeform 2090"/>
          <p:cNvSpPr>
            <a:spLocks noEditPoints="1"/>
          </p:cNvSpPr>
          <p:nvPr/>
        </p:nvSpPr>
        <p:spPr bwMode="auto">
          <a:xfrm>
            <a:off x="3435350" y="1603375"/>
            <a:ext cx="546100" cy="550863"/>
          </a:xfrm>
          <a:custGeom>
            <a:avLst/>
            <a:gdLst>
              <a:gd name="T0" fmla="*/ 73 w 160"/>
              <a:gd name="T1" fmla="*/ 0 h 160"/>
              <a:gd name="T2" fmla="*/ 16 w 160"/>
              <a:gd name="T3" fmla="*/ 11 h 160"/>
              <a:gd name="T4" fmla="*/ 8 w 160"/>
              <a:gd name="T5" fmla="*/ 21 h 160"/>
              <a:gd name="T6" fmla="*/ 0 w 160"/>
              <a:gd name="T7" fmla="*/ 160 h 160"/>
              <a:gd name="T8" fmla="*/ 155 w 160"/>
              <a:gd name="T9" fmla="*/ 160 h 160"/>
              <a:gd name="T10" fmla="*/ 160 w 160"/>
              <a:gd name="T11" fmla="*/ 45 h 160"/>
              <a:gd name="T12" fmla="*/ 160 w 160"/>
              <a:gd name="T13" fmla="*/ 35 h 160"/>
              <a:gd name="T14" fmla="*/ 160 w 160"/>
              <a:gd name="T15" fmla="*/ 19 h 160"/>
              <a:gd name="T16" fmla="*/ 5 w 160"/>
              <a:gd name="T17" fmla="*/ 155 h 160"/>
              <a:gd name="T18" fmla="*/ 8 w 160"/>
              <a:gd name="T19" fmla="*/ 27 h 160"/>
              <a:gd name="T20" fmla="*/ 68 w 160"/>
              <a:gd name="T21" fmla="*/ 45 h 160"/>
              <a:gd name="T22" fmla="*/ 80 w 160"/>
              <a:gd name="T23" fmla="*/ 63 h 160"/>
              <a:gd name="T24" fmla="*/ 83 w 160"/>
              <a:gd name="T25" fmla="*/ 64 h 160"/>
              <a:gd name="T26" fmla="*/ 155 w 160"/>
              <a:gd name="T27" fmla="*/ 155 h 160"/>
              <a:gd name="T28" fmla="*/ 155 w 160"/>
              <a:gd name="T29" fmla="*/ 59 h 160"/>
              <a:gd name="T30" fmla="*/ 75 w 160"/>
              <a:gd name="T31" fmla="*/ 45 h 160"/>
              <a:gd name="T32" fmla="*/ 155 w 160"/>
              <a:gd name="T33" fmla="*/ 59 h 160"/>
              <a:gd name="T34" fmla="*/ 71 w 160"/>
              <a:gd name="T35" fmla="*/ 40 h 160"/>
              <a:gd name="T36" fmla="*/ 58 w 160"/>
              <a:gd name="T37" fmla="*/ 22 h 160"/>
              <a:gd name="T38" fmla="*/ 13 w 160"/>
              <a:gd name="T39" fmla="*/ 21 h 160"/>
              <a:gd name="T40" fmla="*/ 16 w 160"/>
              <a:gd name="T41" fmla="*/ 16 h 160"/>
              <a:gd name="T42" fmla="*/ 76 w 160"/>
              <a:gd name="T43" fmla="*/ 35 h 160"/>
              <a:gd name="T44" fmla="*/ 155 w 160"/>
              <a:gd name="T45" fmla="*/ 40 h 160"/>
              <a:gd name="T46" fmla="*/ 65 w 160"/>
              <a:gd name="T47" fmla="*/ 11 h 160"/>
              <a:gd name="T48" fmla="*/ 21 w 160"/>
              <a:gd name="T49" fmla="*/ 5 h 160"/>
              <a:gd name="T50" fmla="*/ 84 w 160"/>
              <a:gd name="T51" fmla="*/ 24 h 160"/>
              <a:gd name="T52" fmla="*/ 155 w 160"/>
              <a:gd name="T53" fmla="*/ 29 h 160"/>
              <a:gd name="T54" fmla="*/ 72 w 160"/>
              <a:gd name="T55" fmla="*/ 147 h 160"/>
              <a:gd name="T56" fmla="*/ 147 w 160"/>
              <a:gd name="T57" fmla="*/ 93 h 160"/>
              <a:gd name="T58" fmla="*/ 72 w 160"/>
              <a:gd name="T59" fmla="*/ 147 h 160"/>
              <a:gd name="T60" fmla="*/ 141 w 160"/>
              <a:gd name="T61" fmla="*/ 99 h 160"/>
              <a:gd name="T62" fmla="*/ 77 w 160"/>
              <a:gd name="T63" fmla="*/ 141 h 160"/>
              <a:gd name="T64" fmla="*/ 88 w 160"/>
              <a:gd name="T65" fmla="*/ 107 h 160"/>
              <a:gd name="T66" fmla="*/ 115 w 160"/>
              <a:gd name="T67" fmla="*/ 112 h 160"/>
              <a:gd name="T68" fmla="*/ 88 w 160"/>
              <a:gd name="T69" fmla="*/ 107 h 160"/>
              <a:gd name="T70" fmla="*/ 131 w 160"/>
              <a:gd name="T71" fmla="*/ 117 h 160"/>
              <a:gd name="T72" fmla="*/ 88 w 160"/>
              <a:gd name="T73" fmla="*/ 123 h 160"/>
              <a:gd name="T74" fmla="*/ 88 w 160"/>
              <a:gd name="T75" fmla="*/ 128 h 160"/>
              <a:gd name="T76" fmla="*/ 131 w 160"/>
              <a:gd name="T77" fmla="*/ 133 h 160"/>
              <a:gd name="T78" fmla="*/ 88 w 160"/>
              <a:gd name="T79" fmla="*/ 128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60" h="160">
                <a:moveTo>
                  <a:pt x="87" y="19"/>
                </a:moveTo>
                <a:cubicBezTo>
                  <a:pt x="73" y="0"/>
                  <a:pt x="73" y="0"/>
                  <a:pt x="73" y="0"/>
                </a:cubicBezTo>
                <a:cubicBezTo>
                  <a:pt x="16" y="0"/>
                  <a:pt x="16" y="0"/>
                  <a:pt x="16" y="0"/>
                </a:cubicBezTo>
                <a:cubicBezTo>
                  <a:pt x="16" y="11"/>
                  <a:pt x="16" y="11"/>
                  <a:pt x="16" y="11"/>
                </a:cubicBezTo>
                <a:cubicBezTo>
                  <a:pt x="8" y="11"/>
                  <a:pt x="8" y="11"/>
                  <a:pt x="8" y="11"/>
                </a:cubicBezTo>
                <a:cubicBezTo>
                  <a:pt x="8" y="21"/>
                  <a:pt x="8" y="21"/>
                  <a:pt x="8" y="21"/>
                </a:cubicBezTo>
                <a:cubicBezTo>
                  <a:pt x="0" y="21"/>
                  <a:pt x="0" y="21"/>
                  <a:pt x="0" y="21"/>
                </a:cubicBezTo>
                <a:cubicBezTo>
                  <a:pt x="0" y="160"/>
                  <a:pt x="0" y="160"/>
                  <a:pt x="0" y="160"/>
                </a:cubicBezTo>
                <a:cubicBezTo>
                  <a:pt x="5" y="160"/>
                  <a:pt x="5" y="160"/>
                  <a:pt x="5" y="160"/>
                </a:cubicBezTo>
                <a:cubicBezTo>
                  <a:pt x="155" y="160"/>
                  <a:pt x="155" y="160"/>
                  <a:pt x="155" y="160"/>
                </a:cubicBezTo>
                <a:cubicBezTo>
                  <a:pt x="160" y="160"/>
                  <a:pt x="160" y="160"/>
                  <a:pt x="160" y="160"/>
                </a:cubicBezTo>
                <a:cubicBezTo>
                  <a:pt x="160" y="45"/>
                  <a:pt x="160" y="45"/>
                  <a:pt x="160" y="45"/>
                </a:cubicBezTo>
                <a:cubicBezTo>
                  <a:pt x="160" y="40"/>
                  <a:pt x="160" y="40"/>
                  <a:pt x="160" y="40"/>
                </a:cubicBezTo>
                <a:cubicBezTo>
                  <a:pt x="160" y="35"/>
                  <a:pt x="160" y="35"/>
                  <a:pt x="160" y="35"/>
                </a:cubicBezTo>
                <a:cubicBezTo>
                  <a:pt x="160" y="29"/>
                  <a:pt x="160" y="29"/>
                  <a:pt x="160" y="29"/>
                </a:cubicBezTo>
                <a:cubicBezTo>
                  <a:pt x="160" y="19"/>
                  <a:pt x="160" y="19"/>
                  <a:pt x="160" y="19"/>
                </a:cubicBezTo>
                <a:lnTo>
                  <a:pt x="87" y="19"/>
                </a:lnTo>
                <a:close/>
                <a:moveTo>
                  <a:pt x="5" y="155"/>
                </a:moveTo>
                <a:cubicBezTo>
                  <a:pt x="5" y="27"/>
                  <a:pt x="5" y="27"/>
                  <a:pt x="5" y="27"/>
                </a:cubicBezTo>
                <a:cubicBezTo>
                  <a:pt x="8" y="27"/>
                  <a:pt x="8" y="27"/>
                  <a:pt x="8" y="27"/>
                </a:cubicBezTo>
                <a:cubicBezTo>
                  <a:pt x="55" y="27"/>
                  <a:pt x="55" y="27"/>
                  <a:pt x="55" y="27"/>
                </a:cubicBezTo>
                <a:cubicBezTo>
                  <a:pt x="68" y="45"/>
                  <a:pt x="68" y="45"/>
                  <a:pt x="68" y="45"/>
                </a:cubicBezTo>
                <a:cubicBezTo>
                  <a:pt x="68" y="45"/>
                  <a:pt x="68" y="45"/>
                  <a:pt x="68" y="45"/>
                </a:cubicBezTo>
                <a:cubicBezTo>
                  <a:pt x="80" y="63"/>
                  <a:pt x="80" y="63"/>
                  <a:pt x="80" y="63"/>
                </a:cubicBezTo>
                <a:cubicBezTo>
                  <a:pt x="81" y="64"/>
                  <a:pt x="82" y="64"/>
                  <a:pt x="83" y="64"/>
                </a:cubicBezTo>
                <a:cubicBezTo>
                  <a:pt x="83" y="64"/>
                  <a:pt x="83" y="64"/>
                  <a:pt x="83" y="64"/>
                </a:cubicBezTo>
                <a:cubicBezTo>
                  <a:pt x="155" y="64"/>
                  <a:pt x="155" y="64"/>
                  <a:pt x="155" y="64"/>
                </a:cubicBezTo>
                <a:cubicBezTo>
                  <a:pt x="155" y="155"/>
                  <a:pt x="155" y="155"/>
                  <a:pt x="155" y="155"/>
                </a:cubicBezTo>
                <a:lnTo>
                  <a:pt x="5" y="155"/>
                </a:lnTo>
                <a:close/>
                <a:moveTo>
                  <a:pt x="155" y="59"/>
                </a:moveTo>
                <a:cubicBezTo>
                  <a:pt x="84" y="59"/>
                  <a:pt x="84" y="59"/>
                  <a:pt x="84" y="59"/>
                </a:cubicBezTo>
                <a:cubicBezTo>
                  <a:pt x="75" y="45"/>
                  <a:pt x="75" y="45"/>
                  <a:pt x="75" y="45"/>
                </a:cubicBezTo>
                <a:cubicBezTo>
                  <a:pt x="155" y="45"/>
                  <a:pt x="155" y="45"/>
                  <a:pt x="155" y="45"/>
                </a:cubicBezTo>
                <a:lnTo>
                  <a:pt x="155" y="59"/>
                </a:lnTo>
                <a:close/>
                <a:moveTo>
                  <a:pt x="155" y="40"/>
                </a:moveTo>
                <a:cubicBezTo>
                  <a:pt x="71" y="40"/>
                  <a:pt x="71" y="40"/>
                  <a:pt x="71" y="40"/>
                </a:cubicBezTo>
                <a:cubicBezTo>
                  <a:pt x="58" y="22"/>
                  <a:pt x="58" y="22"/>
                  <a:pt x="58" y="22"/>
                </a:cubicBezTo>
                <a:cubicBezTo>
                  <a:pt x="58" y="22"/>
                  <a:pt x="58" y="22"/>
                  <a:pt x="58" y="22"/>
                </a:cubicBezTo>
                <a:cubicBezTo>
                  <a:pt x="57" y="21"/>
                  <a:pt x="57" y="21"/>
                  <a:pt x="57" y="21"/>
                </a:cubicBezTo>
                <a:cubicBezTo>
                  <a:pt x="13" y="21"/>
                  <a:pt x="13" y="21"/>
                  <a:pt x="13" y="21"/>
                </a:cubicBezTo>
                <a:cubicBezTo>
                  <a:pt x="13" y="16"/>
                  <a:pt x="13" y="16"/>
                  <a:pt x="13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63" y="16"/>
                  <a:pt x="63" y="16"/>
                  <a:pt x="63" y="16"/>
                </a:cubicBezTo>
                <a:cubicBezTo>
                  <a:pt x="76" y="35"/>
                  <a:pt x="76" y="35"/>
                  <a:pt x="76" y="35"/>
                </a:cubicBezTo>
                <a:cubicBezTo>
                  <a:pt x="155" y="35"/>
                  <a:pt x="155" y="35"/>
                  <a:pt x="155" y="35"/>
                </a:cubicBezTo>
                <a:lnTo>
                  <a:pt x="155" y="40"/>
                </a:lnTo>
                <a:close/>
                <a:moveTo>
                  <a:pt x="79" y="29"/>
                </a:moveTo>
                <a:cubicBezTo>
                  <a:pt x="65" y="11"/>
                  <a:pt x="65" y="11"/>
                  <a:pt x="65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5"/>
                  <a:pt x="21" y="5"/>
                  <a:pt x="21" y="5"/>
                </a:cubicBezTo>
                <a:cubicBezTo>
                  <a:pt x="71" y="5"/>
                  <a:pt x="71" y="5"/>
                  <a:pt x="71" y="5"/>
                </a:cubicBezTo>
                <a:cubicBezTo>
                  <a:pt x="84" y="24"/>
                  <a:pt x="84" y="24"/>
                  <a:pt x="84" y="24"/>
                </a:cubicBezTo>
                <a:cubicBezTo>
                  <a:pt x="155" y="24"/>
                  <a:pt x="155" y="24"/>
                  <a:pt x="155" y="24"/>
                </a:cubicBezTo>
                <a:cubicBezTo>
                  <a:pt x="155" y="29"/>
                  <a:pt x="155" y="29"/>
                  <a:pt x="155" y="29"/>
                </a:cubicBezTo>
                <a:lnTo>
                  <a:pt x="79" y="29"/>
                </a:lnTo>
                <a:close/>
                <a:moveTo>
                  <a:pt x="72" y="147"/>
                </a:moveTo>
                <a:cubicBezTo>
                  <a:pt x="147" y="147"/>
                  <a:pt x="147" y="147"/>
                  <a:pt x="147" y="147"/>
                </a:cubicBezTo>
                <a:cubicBezTo>
                  <a:pt x="147" y="93"/>
                  <a:pt x="147" y="93"/>
                  <a:pt x="147" y="93"/>
                </a:cubicBezTo>
                <a:cubicBezTo>
                  <a:pt x="72" y="93"/>
                  <a:pt x="72" y="93"/>
                  <a:pt x="72" y="93"/>
                </a:cubicBezTo>
                <a:lnTo>
                  <a:pt x="72" y="147"/>
                </a:lnTo>
                <a:close/>
                <a:moveTo>
                  <a:pt x="77" y="99"/>
                </a:moveTo>
                <a:cubicBezTo>
                  <a:pt x="141" y="99"/>
                  <a:pt x="141" y="99"/>
                  <a:pt x="141" y="99"/>
                </a:cubicBezTo>
                <a:cubicBezTo>
                  <a:pt x="141" y="141"/>
                  <a:pt x="141" y="141"/>
                  <a:pt x="141" y="141"/>
                </a:cubicBezTo>
                <a:cubicBezTo>
                  <a:pt x="77" y="141"/>
                  <a:pt x="77" y="141"/>
                  <a:pt x="77" y="141"/>
                </a:cubicBezTo>
                <a:lnTo>
                  <a:pt x="77" y="99"/>
                </a:lnTo>
                <a:close/>
                <a:moveTo>
                  <a:pt x="88" y="107"/>
                </a:moveTo>
                <a:cubicBezTo>
                  <a:pt x="115" y="107"/>
                  <a:pt x="115" y="107"/>
                  <a:pt x="115" y="107"/>
                </a:cubicBezTo>
                <a:cubicBezTo>
                  <a:pt x="115" y="112"/>
                  <a:pt x="115" y="112"/>
                  <a:pt x="115" y="112"/>
                </a:cubicBezTo>
                <a:cubicBezTo>
                  <a:pt x="88" y="112"/>
                  <a:pt x="88" y="112"/>
                  <a:pt x="88" y="112"/>
                </a:cubicBezTo>
                <a:lnTo>
                  <a:pt x="88" y="107"/>
                </a:lnTo>
                <a:close/>
                <a:moveTo>
                  <a:pt x="88" y="117"/>
                </a:moveTo>
                <a:cubicBezTo>
                  <a:pt x="131" y="117"/>
                  <a:pt x="131" y="117"/>
                  <a:pt x="131" y="117"/>
                </a:cubicBezTo>
                <a:cubicBezTo>
                  <a:pt x="131" y="123"/>
                  <a:pt x="131" y="123"/>
                  <a:pt x="131" y="123"/>
                </a:cubicBezTo>
                <a:cubicBezTo>
                  <a:pt x="88" y="123"/>
                  <a:pt x="88" y="123"/>
                  <a:pt x="88" y="123"/>
                </a:cubicBezTo>
                <a:lnTo>
                  <a:pt x="88" y="117"/>
                </a:lnTo>
                <a:close/>
                <a:moveTo>
                  <a:pt x="88" y="128"/>
                </a:moveTo>
                <a:cubicBezTo>
                  <a:pt x="131" y="128"/>
                  <a:pt x="131" y="128"/>
                  <a:pt x="131" y="128"/>
                </a:cubicBezTo>
                <a:cubicBezTo>
                  <a:pt x="131" y="133"/>
                  <a:pt x="131" y="133"/>
                  <a:pt x="131" y="133"/>
                </a:cubicBezTo>
                <a:cubicBezTo>
                  <a:pt x="88" y="133"/>
                  <a:pt x="88" y="133"/>
                  <a:pt x="88" y="133"/>
                </a:cubicBezTo>
                <a:lnTo>
                  <a:pt x="88" y="12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03" name="Freeform 2091"/>
          <p:cNvSpPr>
            <a:spLocks noEditPoints="1"/>
          </p:cNvSpPr>
          <p:nvPr/>
        </p:nvSpPr>
        <p:spPr bwMode="auto">
          <a:xfrm>
            <a:off x="3435350" y="2251075"/>
            <a:ext cx="546100" cy="484188"/>
          </a:xfrm>
          <a:custGeom>
            <a:avLst/>
            <a:gdLst>
              <a:gd name="T0" fmla="*/ 71 w 160"/>
              <a:gd name="T1" fmla="*/ 19 h 141"/>
              <a:gd name="T2" fmla="*/ 58 w 160"/>
              <a:gd name="T3" fmla="*/ 1 h 141"/>
              <a:gd name="T4" fmla="*/ 57 w 160"/>
              <a:gd name="T5" fmla="*/ 0 h 141"/>
              <a:gd name="T6" fmla="*/ 0 w 160"/>
              <a:gd name="T7" fmla="*/ 0 h 141"/>
              <a:gd name="T8" fmla="*/ 0 w 160"/>
              <a:gd name="T9" fmla="*/ 141 h 141"/>
              <a:gd name="T10" fmla="*/ 160 w 160"/>
              <a:gd name="T11" fmla="*/ 141 h 141"/>
              <a:gd name="T12" fmla="*/ 160 w 160"/>
              <a:gd name="T13" fmla="*/ 19 h 141"/>
              <a:gd name="T14" fmla="*/ 71 w 160"/>
              <a:gd name="T15" fmla="*/ 19 h 141"/>
              <a:gd name="T16" fmla="*/ 155 w 160"/>
              <a:gd name="T17" fmla="*/ 24 h 141"/>
              <a:gd name="T18" fmla="*/ 155 w 160"/>
              <a:gd name="T19" fmla="*/ 37 h 141"/>
              <a:gd name="T20" fmla="*/ 84 w 160"/>
              <a:gd name="T21" fmla="*/ 37 h 141"/>
              <a:gd name="T22" fmla="*/ 75 w 160"/>
              <a:gd name="T23" fmla="*/ 24 h 141"/>
              <a:gd name="T24" fmla="*/ 155 w 160"/>
              <a:gd name="T25" fmla="*/ 24 h 141"/>
              <a:gd name="T26" fmla="*/ 5 w 160"/>
              <a:gd name="T27" fmla="*/ 136 h 141"/>
              <a:gd name="T28" fmla="*/ 5 w 160"/>
              <a:gd name="T29" fmla="*/ 5 h 141"/>
              <a:gd name="T30" fmla="*/ 55 w 160"/>
              <a:gd name="T31" fmla="*/ 5 h 141"/>
              <a:gd name="T32" fmla="*/ 68 w 160"/>
              <a:gd name="T33" fmla="*/ 24 h 141"/>
              <a:gd name="T34" fmla="*/ 68 w 160"/>
              <a:gd name="T35" fmla="*/ 24 h 141"/>
              <a:gd name="T36" fmla="*/ 80 w 160"/>
              <a:gd name="T37" fmla="*/ 41 h 141"/>
              <a:gd name="T38" fmla="*/ 83 w 160"/>
              <a:gd name="T39" fmla="*/ 43 h 141"/>
              <a:gd name="T40" fmla="*/ 83 w 160"/>
              <a:gd name="T41" fmla="*/ 43 h 141"/>
              <a:gd name="T42" fmla="*/ 155 w 160"/>
              <a:gd name="T43" fmla="*/ 43 h 141"/>
              <a:gd name="T44" fmla="*/ 155 w 160"/>
              <a:gd name="T45" fmla="*/ 136 h 141"/>
              <a:gd name="T46" fmla="*/ 5 w 160"/>
              <a:gd name="T47" fmla="*/ 136 h 1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60" h="141">
                <a:moveTo>
                  <a:pt x="71" y="19"/>
                </a:moveTo>
                <a:cubicBezTo>
                  <a:pt x="58" y="1"/>
                  <a:pt x="58" y="1"/>
                  <a:pt x="58" y="1"/>
                </a:cubicBezTo>
                <a:cubicBezTo>
                  <a:pt x="57" y="0"/>
                  <a:pt x="57" y="0"/>
                  <a:pt x="57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41"/>
                  <a:pt x="0" y="141"/>
                  <a:pt x="0" y="141"/>
                </a:cubicBezTo>
                <a:cubicBezTo>
                  <a:pt x="160" y="141"/>
                  <a:pt x="160" y="141"/>
                  <a:pt x="160" y="141"/>
                </a:cubicBezTo>
                <a:cubicBezTo>
                  <a:pt x="160" y="19"/>
                  <a:pt x="160" y="19"/>
                  <a:pt x="160" y="19"/>
                </a:cubicBezTo>
                <a:lnTo>
                  <a:pt x="71" y="19"/>
                </a:lnTo>
                <a:close/>
                <a:moveTo>
                  <a:pt x="155" y="24"/>
                </a:moveTo>
                <a:cubicBezTo>
                  <a:pt x="155" y="37"/>
                  <a:pt x="155" y="37"/>
                  <a:pt x="155" y="37"/>
                </a:cubicBezTo>
                <a:cubicBezTo>
                  <a:pt x="84" y="37"/>
                  <a:pt x="84" y="37"/>
                  <a:pt x="84" y="37"/>
                </a:cubicBezTo>
                <a:cubicBezTo>
                  <a:pt x="75" y="24"/>
                  <a:pt x="75" y="24"/>
                  <a:pt x="75" y="24"/>
                </a:cubicBezTo>
                <a:lnTo>
                  <a:pt x="155" y="24"/>
                </a:lnTo>
                <a:close/>
                <a:moveTo>
                  <a:pt x="5" y="136"/>
                </a:moveTo>
                <a:cubicBezTo>
                  <a:pt x="5" y="5"/>
                  <a:pt x="5" y="5"/>
                  <a:pt x="5" y="5"/>
                </a:cubicBezTo>
                <a:cubicBezTo>
                  <a:pt x="55" y="5"/>
                  <a:pt x="55" y="5"/>
                  <a:pt x="55" y="5"/>
                </a:cubicBezTo>
                <a:cubicBezTo>
                  <a:pt x="68" y="24"/>
                  <a:pt x="68" y="24"/>
                  <a:pt x="68" y="24"/>
                </a:cubicBezTo>
                <a:cubicBezTo>
                  <a:pt x="68" y="24"/>
                  <a:pt x="68" y="24"/>
                  <a:pt x="68" y="24"/>
                </a:cubicBezTo>
                <a:cubicBezTo>
                  <a:pt x="80" y="41"/>
                  <a:pt x="80" y="41"/>
                  <a:pt x="80" y="41"/>
                </a:cubicBezTo>
                <a:cubicBezTo>
                  <a:pt x="81" y="42"/>
                  <a:pt x="82" y="43"/>
                  <a:pt x="83" y="43"/>
                </a:cubicBezTo>
                <a:cubicBezTo>
                  <a:pt x="83" y="43"/>
                  <a:pt x="83" y="43"/>
                  <a:pt x="83" y="43"/>
                </a:cubicBezTo>
                <a:cubicBezTo>
                  <a:pt x="155" y="43"/>
                  <a:pt x="155" y="43"/>
                  <a:pt x="155" y="43"/>
                </a:cubicBezTo>
                <a:cubicBezTo>
                  <a:pt x="155" y="136"/>
                  <a:pt x="155" y="136"/>
                  <a:pt x="155" y="136"/>
                </a:cubicBezTo>
                <a:lnTo>
                  <a:pt x="5" y="13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04" name="Freeform 2092"/>
          <p:cNvSpPr>
            <a:spLocks noEditPoints="1"/>
          </p:cNvSpPr>
          <p:nvPr/>
        </p:nvSpPr>
        <p:spPr bwMode="auto">
          <a:xfrm>
            <a:off x="3435350" y="2870200"/>
            <a:ext cx="546100" cy="484188"/>
          </a:xfrm>
          <a:custGeom>
            <a:avLst/>
            <a:gdLst>
              <a:gd name="T0" fmla="*/ 75 w 160"/>
              <a:gd name="T1" fmla="*/ 21 h 141"/>
              <a:gd name="T2" fmla="*/ 67 w 160"/>
              <a:gd name="T3" fmla="*/ 0 h 141"/>
              <a:gd name="T4" fmla="*/ 0 w 160"/>
              <a:gd name="T5" fmla="*/ 8 h 141"/>
              <a:gd name="T6" fmla="*/ 0 w 160"/>
              <a:gd name="T7" fmla="*/ 51 h 141"/>
              <a:gd name="T8" fmla="*/ 8 w 160"/>
              <a:gd name="T9" fmla="*/ 141 h 141"/>
              <a:gd name="T10" fmla="*/ 160 w 160"/>
              <a:gd name="T11" fmla="*/ 133 h 141"/>
              <a:gd name="T12" fmla="*/ 160 w 160"/>
              <a:gd name="T13" fmla="*/ 45 h 141"/>
              <a:gd name="T14" fmla="*/ 152 w 160"/>
              <a:gd name="T15" fmla="*/ 21 h 141"/>
              <a:gd name="T16" fmla="*/ 152 w 160"/>
              <a:gd name="T17" fmla="*/ 136 h 141"/>
              <a:gd name="T18" fmla="*/ 5 w 160"/>
              <a:gd name="T19" fmla="*/ 133 h 141"/>
              <a:gd name="T20" fmla="*/ 155 w 160"/>
              <a:gd name="T21" fmla="*/ 51 h 141"/>
              <a:gd name="T22" fmla="*/ 5 w 160"/>
              <a:gd name="T23" fmla="*/ 45 h 141"/>
              <a:gd name="T24" fmla="*/ 8 w 160"/>
              <a:gd name="T25" fmla="*/ 5 h 141"/>
              <a:gd name="T26" fmla="*/ 69 w 160"/>
              <a:gd name="T27" fmla="*/ 8 h 141"/>
              <a:gd name="T28" fmla="*/ 152 w 160"/>
              <a:gd name="T29" fmla="*/ 27 h 141"/>
              <a:gd name="T30" fmla="*/ 155 w 160"/>
              <a:gd name="T31" fmla="*/ 45 h 141"/>
              <a:gd name="T32" fmla="*/ 147 w 160"/>
              <a:gd name="T33" fmla="*/ 91 h 141"/>
              <a:gd name="T34" fmla="*/ 91 w 160"/>
              <a:gd name="T35" fmla="*/ 128 h 141"/>
              <a:gd name="T36" fmla="*/ 147 w 160"/>
              <a:gd name="T37" fmla="*/ 91 h 141"/>
              <a:gd name="T38" fmla="*/ 96 w 160"/>
              <a:gd name="T39" fmla="*/ 123 h 141"/>
              <a:gd name="T40" fmla="*/ 141 w 160"/>
              <a:gd name="T41" fmla="*/ 96 h 141"/>
              <a:gd name="T42" fmla="*/ 101 w 160"/>
              <a:gd name="T43" fmla="*/ 104 h 141"/>
              <a:gd name="T44" fmla="*/ 115 w 160"/>
              <a:gd name="T45" fmla="*/ 101 h 141"/>
              <a:gd name="T46" fmla="*/ 115 w 160"/>
              <a:gd name="T47" fmla="*/ 107 h 141"/>
              <a:gd name="T48" fmla="*/ 101 w 160"/>
              <a:gd name="T49" fmla="*/ 104 h 141"/>
              <a:gd name="T50" fmla="*/ 125 w 160"/>
              <a:gd name="T51" fmla="*/ 101 h 141"/>
              <a:gd name="T52" fmla="*/ 131 w 160"/>
              <a:gd name="T53" fmla="*/ 104 h 141"/>
              <a:gd name="T54" fmla="*/ 125 w 160"/>
              <a:gd name="T55" fmla="*/ 107 h 141"/>
              <a:gd name="T56" fmla="*/ 101 w 160"/>
              <a:gd name="T57" fmla="*/ 115 h 141"/>
              <a:gd name="T58" fmla="*/ 133 w 160"/>
              <a:gd name="T59" fmla="*/ 112 h 141"/>
              <a:gd name="T60" fmla="*/ 133 w 160"/>
              <a:gd name="T61" fmla="*/ 117 h 141"/>
              <a:gd name="T62" fmla="*/ 101 w 160"/>
              <a:gd name="T63" fmla="*/ 115 h 1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60" h="141">
                <a:moveTo>
                  <a:pt x="152" y="21"/>
                </a:moveTo>
                <a:cubicBezTo>
                  <a:pt x="75" y="21"/>
                  <a:pt x="75" y="21"/>
                  <a:pt x="75" y="21"/>
                </a:cubicBezTo>
                <a:cubicBezTo>
                  <a:pt x="75" y="8"/>
                  <a:pt x="75" y="8"/>
                  <a:pt x="75" y="8"/>
                </a:cubicBezTo>
                <a:cubicBezTo>
                  <a:pt x="75" y="4"/>
                  <a:pt x="71" y="0"/>
                  <a:pt x="67" y="0"/>
                </a:cubicBezTo>
                <a:cubicBezTo>
                  <a:pt x="8" y="0"/>
                  <a:pt x="8" y="0"/>
                  <a:pt x="8" y="0"/>
                </a:cubicBezTo>
                <a:cubicBezTo>
                  <a:pt x="4" y="0"/>
                  <a:pt x="0" y="4"/>
                  <a:pt x="0" y="8"/>
                </a:cubicBezTo>
                <a:cubicBezTo>
                  <a:pt x="0" y="45"/>
                  <a:pt x="0" y="45"/>
                  <a:pt x="0" y="45"/>
                </a:cubicBezTo>
                <a:cubicBezTo>
                  <a:pt x="0" y="51"/>
                  <a:pt x="0" y="51"/>
                  <a:pt x="0" y="51"/>
                </a:cubicBezTo>
                <a:cubicBezTo>
                  <a:pt x="0" y="133"/>
                  <a:pt x="0" y="133"/>
                  <a:pt x="0" y="133"/>
                </a:cubicBezTo>
                <a:cubicBezTo>
                  <a:pt x="0" y="138"/>
                  <a:pt x="4" y="141"/>
                  <a:pt x="8" y="141"/>
                </a:cubicBezTo>
                <a:cubicBezTo>
                  <a:pt x="152" y="141"/>
                  <a:pt x="152" y="141"/>
                  <a:pt x="152" y="141"/>
                </a:cubicBezTo>
                <a:cubicBezTo>
                  <a:pt x="156" y="141"/>
                  <a:pt x="160" y="138"/>
                  <a:pt x="160" y="133"/>
                </a:cubicBezTo>
                <a:cubicBezTo>
                  <a:pt x="160" y="51"/>
                  <a:pt x="160" y="51"/>
                  <a:pt x="160" y="51"/>
                </a:cubicBezTo>
                <a:cubicBezTo>
                  <a:pt x="160" y="45"/>
                  <a:pt x="160" y="45"/>
                  <a:pt x="160" y="45"/>
                </a:cubicBezTo>
                <a:cubicBezTo>
                  <a:pt x="160" y="29"/>
                  <a:pt x="160" y="29"/>
                  <a:pt x="160" y="29"/>
                </a:cubicBezTo>
                <a:cubicBezTo>
                  <a:pt x="160" y="25"/>
                  <a:pt x="156" y="21"/>
                  <a:pt x="152" y="21"/>
                </a:cubicBezTo>
                <a:close/>
                <a:moveTo>
                  <a:pt x="155" y="133"/>
                </a:moveTo>
                <a:cubicBezTo>
                  <a:pt x="155" y="135"/>
                  <a:pt x="153" y="136"/>
                  <a:pt x="152" y="136"/>
                </a:cubicBezTo>
                <a:cubicBezTo>
                  <a:pt x="8" y="136"/>
                  <a:pt x="8" y="136"/>
                  <a:pt x="8" y="136"/>
                </a:cubicBezTo>
                <a:cubicBezTo>
                  <a:pt x="7" y="136"/>
                  <a:pt x="5" y="135"/>
                  <a:pt x="5" y="133"/>
                </a:cubicBezTo>
                <a:cubicBezTo>
                  <a:pt x="5" y="51"/>
                  <a:pt x="5" y="51"/>
                  <a:pt x="5" y="51"/>
                </a:cubicBezTo>
                <a:cubicBezTo>
                  <a:pt x="155" y="51"/>
                  <a:pt x="155" y="51"/>
                  <a:pt x="155" y="51"/>
                </a:cubicBezTo>
                <a:lnTo>
                  <a:pt x="155" y="133"/>
                </a:lnTo>
                <a:close/>
                <a:moveTo>
                  <a:pt x="5" y="45"/>
                </a:moveTo>
                <a:cubicBezTo>
                  <a:pt x="5" y="8"/>
                  <a:pt x="5" y="8"/>
                  <a:pt x="5" y="8"/>
                </a:cubicBezTo>
                <a:cubicBezTo>
                  <a:pt x="5" y="7"/>
                  <a:pt x="7" y="5"/>
                  <a:pt x="8" y="5"/>
                </a:cubicBezTo>
                <a:cubicBezTo>
                  <a:pt x="67" y="5"/>
                  <a:pt x="67" y="5"/>
                  <a:pt x="67" y="5"/>
                </a:cubicBezTo>
                <a:cubicBezTo>
                  <a:pt x="68" y="5"/>
                  <a:pt x="69" y="7"/>
                  <a:pt x="69" y="8"/>
                </a:cubicBezTo>
                <a:cubicBezTo>
                  <a:pt x="69" y="27"/>
                  <a:pt x="69" y="27"/>
                  <a:pt x="69" y="27"/>
                </a:cubicBezTo>
                <a:cubicBezTo>
                  <a:pt x="152" y="27"/>
                  <a:pt x="152" y="27"/>
                  <a:pt x="152" y="27"/>
                </a:cubicBezTo>
                <a:cubicBezTo>
                  <a:pt x="153" y="27"/>
                  <a:pt x="155" y="28"/>
                  <a:pt x="155" y="29"/>
                </a:cubicBezTo>
                <a:cubicBezTo>
                  <a:pt x="155" y="45"/>
                  <a:pt x="155" y="45"/>
                  <a:pt x="155" y="45"/>
                </a:cubicBezTo>
                <a:lnTo>
                  <a:pt x="5" y="45"/>
                </a:lnTo>
                <a:close/>
                <a:moveTo>
                  <a:pt x="147" y="91"/>
                </a:moveTo>
                <a:cubicBezTo>
                  <a:pt x="91" y="91"/>
                  <a:pt x="91" y="91"/>
                  <a:pt x="91" y="91"/>
                </a:cubicBezTo>
                <a:cubicBezTo>
                  <a:pt x="91" y="128"/>
                  <a:pt x="91" y="128"/>
                  <a:pt x="91" y="128"/>
                </a:cubicBezTo>
                <a:cubicBezTo>
                  <a:pt x="147" y="128"/>
                  <a:pt x="147" y="128"/>
                  <a:pt x="147" y="128"/>
                </a:cubicBezTo>
                <a:lnTo>
                  <a:pt x="147" y="91"/>
                </a:lnTo>
                <a:close/>
                <a:moveTo>
                  <a:pt x="141" y="123"/>
                </a:moveTo>
                <a:cubicBezTo>
                  <a:pt x="96" y="123"/>
                  <a:pt x="96" y="123"/>
                  <a:pt x="96" y="123"/>
                </a:cubicBezTo>
                <a:cubicBezTo>
                  <a:pt x="96" y="96"/>
                  <a:pt x="96" y="96"/>
                  <a:pt x="96" y="96"/>
                </a:cubicBezTo>
                <a:cubicBezTo>
                  <a:pt x="141" y="96"/>
                  <a:pt x="141" y="96"/>
                  <a:pt x="141" y="96"/>
                </a:cubicBezTo>
                <a:lnTo>
                  <a:pt x="141" y="123"/>
                </a:lnTo>
                <a:close/>
                <a:moveTo>
                  <a:pt x="101" y="104"/>
                </a:moveTo>
                <a:cubicBezTo>
                  <a:pt x="101" y="103"/>
                  <a:pt x="103" y="101"/>
                  <a:pt x="104" y="101"/>
                </a:cubicBezTo>
                <a:cubicBezTo>
                  <a:pt x="115" y="101"/>
                  <a:pt x="115" y="101"/>
                  <a:pt x="115" y="101"/>
                </a:cubicBezTo>
                <a:cubicBezTo>
                  <a:pt x="116" y="101"/>
                  <a:pt x="117" y="103"/>
                  <a:pt x="117" y="104"/>
                </a:cubicBezTo>
                <a:cubicBezTo>
                  <a:pt x="117" y="105"/>
                  <a:pt x="116" y="107"/>
                  <a:pt x="115" y="107"/>
                </a:cubicBezTo>
                <a:cubicBezTo>
                  <a:pt x="104" y="107"/>
                  <a:pt x="104" y="107"/>
                  <a:pt x="104" y="107"/>
                </a:cubicBezTo>
                <a:cubicBezTo>
                  <a:pt x="103" y="107"/>
                  <a:pt x="101" y="105"/>
                  <a:pt x="101" y="104"/>
                </a:cubicBezTo>
                <a:close/>
                <a:moveTo>
                  <a:pt x="123" y="104"/>
                </a:moveTo>
                <a:cubicBezTo>
                  <a:pt x="123" y="103"/>
                  <a:pt x="124" y="101"/>
                  <a:pt x="125" y="101"/>
                </a:cubicBezTo>
                <a:cubicBezTo>
                  <a:pt x="128" y="101"/>
                  <a:pt x="128" y="101"/>
                  <a:pt x="128" y="101"/>
                </a:cubicBezTo>
                <a:cubicBezTo>
                  <a:pt x="129" y="101"/>
                  <a:pt x="131" y="103"/>
                  <a:pt x="131" y="104"/>
                </a:cubicBezTo>
                <a:cubicBezTo>
                  <a:pt x="131" y="105"/>
                  <a:pt x="129" y="107"/>
                  <a:pt x="128" y="107"/>
                </a:cubicBezTo>
                <a:cubicBezTo>
                  <a:pt x="125" y="107"/>
                  <a:pt x="125" y="107"/>
                  <a:pt x="125" y="107"/>
                </a:cubicBezTo>
                <a:cubicBezTo>
                  <a:pt x="124" y="107"/>
                  <a:pt x="123" y="105"/>
                  <a:pt x="123" y="104"/>
                </a:cubicBezTo>
                <a:close/>
                <a:moveTo>
                  <a:pt x="101" y="115"/>
                </a:moveTo>
                <a:cubicBezTo>
                  <a:pt x="101" y="113"/>
                  <a:pt x="103" y="112"/>
                  <a:pt x="104" y="112"/>
                </a:cubicBezTo>
                <a:cubicBezTo>
                  <a:pt x="133" y="112"/>
                  <a:pt x="133" y="112"/>
                  <a:pt x="133" y="112"/>
                </a:cubicBezTo>
                <a:cubicBezTo>
                  <a:pt x="135" y="112"/>
                  <a:pt x="136" y="113"/>
                  <a:pt x="136" y="115"/>
                </a:cubicBezTo>
                <a:cubicBezTo>
                  <a:pt x="136" y="116"/>
                  <a:pt x="135" y="117"/>
                  <a:pt x="133" y="117"/>
                </a:cubicBezTo>
                <a:cubicBezTo>
                  <a:pt x="104" y="117"/>
                  <a:pt x="104" y="117"/>
                  <a:pt x="104" y="117"/>
                </a:cubicBezTo>
                <a:cubicBezTo>
                  <a:pt x="103" y="117"/>
                  <a:pt x="101" y="116"/>
                  <a:pt x="101" y="11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05" name="Freeform 2093"/>
          <p:cNvSpPr>
            <a:spLocks noEditPoints="1"/>
          </p:cNvSpPr>
          <p:nvPr/>
        </p:nvSpPr>
        <p:spPr bwMode="auto">
          <a:xfrm>
            <a:off x="3435350" y="3489325"/>
            <a:ext cx="546100" cy="485775"/>
          </a:xfrm>
          <a:custGeom>
            <a:avLst/>
            <a:gdLst>
              <a:gd name="T0" fmla="*/ 152 w 160"/>
              <a:gd name="T1" fmla="*/ 21 h 141"/>
              <a:gd name="T2" fmla="*/ 75 w 160"/>
              <a:gd name="T3" fmla="*/ 21 h 141"/>
              <a:gd name="T4" fmla="*/ 75 w 160"/>
              <a:gd name="T5" fmla="*/ 8 h 141"/>
              <a:gd name="T6" fmla="*/ 67 w 160"/>
              <a:gd name="T7" fmla="*/ 0 h 141"/>
              <a:gd name="T8" fmla="*/ 8 w 160"/>
              <a:gd name="T9" fmla="*/ 0 h 141"/>
              <a:gd name="T10" fmla="*/ 0 w 160"/>
              <a:gd name="T11" fmla="*/ 8 h 141"/>
              <a:gd name="T12" fmla="*/ 0 w 160"/>
              <a:gd name="T13" fmla="*/ 45 h 141"/>
              <a:gd name="T14" fmla="*/ 0 w 160"/>
              <a:gd name="T15" fmla="*/ 51 h 141"/>
              <a:gd name="T16" fmla="*/ 0 w 160"/>
              <a:gd name="T17" fmla="*/ 133 h 141"/>
              <a:gd name="T18" fmla="*/ 8 w 160"/>
              <a:gd name="T19" fmla="*/ 141 h 141"/>
              <a:gd name="T20" fmla="*/ 152 w 160"/>
              <a:gd name="T21" fmla="*/ 141 h 141"/>
              <a:gd name="T22" fmla="*/ 160 w 160"/>
              <a:gd name="T23" fmla="*/ 133 h 141"/>
              <a:gd name="T24" fmla="*/ 160 w 160"/>
              <a:gd name="T25" fmla="*/ 51 h 141"/>
              <a:gd name="T26" fmla="*/ 160 w 160"/>
              <a:gd name="T27" fmla="*/ 45 h 141"/>
              <a:gd name="T28" fmla="*/ 160 w 160"/>
              <a:gd name="T29" fmla="*/ 29 h 141"/>
              <a:gd name="T30" fmla="*/ 152 w 160"/>
              <a:gd name="T31" fmla="*/ 21 h 141"/>
              <a:gd name="T32" fmla="*/ 155 w 160"/>
              <a:gd name="T33" fmla="*/ 133 h 141"/>
              <a:gd name="T34" fmla="*/ 152 w 160"/>
              <a:gd name="T35" fmla="*/ 136 h 141"/>
              <a:gd name="T36" fmla="*/ 8 w 160"/>
              <a:gd name="T37" fmla="*/ 136 h 141"/>
              <a:gd name="T38" fmla="*/ 5 w 160"/>
              <a:gd name="T39" fmla="*/ 133 h 141"/>
              <a:gd name="T40" fmla="*/ 5 w 160"/>
              <a:gd name="T41" fmla="*/ 51 h 141"/>
              <a:gd name="T42" fmla="*/ 155 w 160"/>
              <a:gd name="T43" fmla="*/ 51 h 141"/>
              <a:gd name="T44" fmla="*/ 155 w 160"/>
              <a:gd name="T45" fmla="*/ 133 h 141"/>
              <a:gd name="T46" fmla="*/ 5 w 160"/>
              <a:gd name="T47" fmla="*/ 45 h 141"/>
              <a:gd name="T48" fmla="*/ 5 w 160"/>
              <a:gd name="T49" fmla="*/ 8 h 141"/>
              <a:gd name="T50" fmla="*/ 8 w 160"/>
              <a:gd name="T51" fmla="*/ 5 h 141"/>
              <a:gd name="T52" fmla="*/ 67 w 160"/>
              <a:gd name="T53" fmla="*/ 5 h 141"/>
              <a:gd name="T54" fmla="*/ 69 w 160"/>
              <a:gd name="T55" fmla="*/ 8 h 141"/>
              <a:gd name="T56" fmla="*/ 69 w 160"/>
              <a:gd name="T57" fmla="*/ 27 h 141"/>
              <a:gd name="T58" fmla="*/ 152 w 160"/>
              <a:gd name="T59" fmla="*/ 27 h 141"/>
              <a:gd name="T60" fmla="*/ 155 w 160"/>
              <a:gd name="T61" fmla="*/ 29 h 141"/>
              <a:gd name="T62" fmla="*/ 155 w 160"/>
              <a:gd name="T63" fmla="*/ 45 h 141"/>
              <a:gd name="T64" fmla="*/ 5 w 160"/>
              <a:gd name="T65" fmla="*/ 45 h 141"/>
              <a:gd name="T66" fmla="*/ 48 w 160"/>
              <a:gd name="T67" fmla="*/ 77 h 141"/>
              <a:gd name="T68" fmla="*/ 51 w 160"/>
              <a:gd name="T69" fmla="*/ 75 h 141"/>
              <a:gd name="T70" fmla="*/ 88 w 160"/>
              <a:gd name="T71" fmla="*/ 75 h 141"/>
              <a:gd name="T72" fmla="*/ 91 w 160"/>
              <a:gd name="T73" fmla="*/ 77 h 141"/>
              <a:gd name="T74" fmla="*/ 88 w 160"/>
              <a:gd name="T75" fmla="*/ 80 h 141"/>
              <a:gd name="T76" fmla="*/ 51 w 160"/>
              <a:gd name="T77" fmla="*/ 80 h 141"/>
              <a:gd name="T78" fmla="*/ 48 w 160"/>
              <a:gd name="T79" fmla="*/ 77 h 141"/>
              <a:gd name="T80" fmla="*/ 48 w 160"/>
              <a:gd name="T81" fmla="*/ 93 h 141"/>
              <a:gd name="T82" fmla="*/ 51 w 160"/>
              <a:gd name="T83" fmla="*/ 91 h 141"/>
              <a:gd name="T84" fmla="*/ 109 w 160"/>
              <a:gd name="T85" fmla="*/ 91 h 141"/>
              <a:gd name="T86" fmla="*/ 112 w 160"/>
              <a:gd name="T87" fmla="*/ 93 h 141"/>
              <a:gd name="T88" fmla="*/ 109 w 160"/>
              <a:gd name="T89" fmla="*/ 96 h 141"/>
              <a:gd name="T90" fmla="*/ 51 w 160"/>
              <a:gd name="T91" fmla="*/ 96 h 141"/>
              <a:gd name="T92" fmla="*/ 48 w 160"/>
              <a:gd name="T93" fmla="*/ 93 h 141"/>
              <a:gd name="T94" fmla="*/ 48 w 160"/>
              <a:gd name="T95" fmla="*/ 109 h 141"/>
              <a:gd name="T96" fmla="*/ 51 w 160"/>
              <a:gd name="T97" fmla="*/ 107 h 141"/>
              <a:gd name="T98" fmla="*/ 109 w 160"/>
              <a:gd name="T99" fmla="*/ 107 h 141"/>
              <a:gd name="T100" fmla="*/ 112 w 160"/>
              <a:gd name="T101" fmla="*/ 109 h 141"/>
              <a:gd name="T102" fmla="*/ 109 w 160"/>
              <a:gd name="T103" fmla="*/ 112 h 141"/>
              <a:gd name="T104" fmla="*/ 51 w 160"/>
              <a:gd name="T105" fmla="*/ 112 h 141"/>
              <a:gd name="T106" fmla="*/ 48 w 160"/>
              <a:gd name="T107" fmla="*/ 109 h 1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60" h="141">
                <a:moveTo>
                  <a:pt x="152" y="21"/>
                </a:moveTo>
                <a:cubicBezTo>
                  <a:pt x="75" y="21"/>
                  <a:pt x="75" y="21"/>
                  <a:pt x="75" y="21"/>
                </a:cubicBezTo>
                <a:cubicBezTo>
                  <a:pt x="75" y="8"/>
                  <a:pt x="75" y="8"/>
                  <a:pt x="75" y="8"/>
                </a:cubicBezTo>
                <a:cubicBezTo>
                  <a:pt x="75" y="4"/>
                  <a:pt x="71" y="0"/>
                  <a:pt x="67" y="0"/>
                </a:cubicBezTo>
                <a:cubicBezTo>
                  <a:pt x="8" y="0"/>
                  <a:pt x="8" y="0"/>
                  <a:pt x="8" y="0"/>
                </a:cubicBezTo>
                <a:cubicBezTo>
                  <a:pt x="4" y="0"/>
                  <a:pt x="0" y="4"/>
                  <a:pt x="0" y="8"/>
                </a:cubicBezTo>
                <a:cubicBezTo>
                  <a:pt x="0" y="45"/>
                  <a:pt x="0" y="45"/>
                  <a:pt x="0" y="45"/>
                </a:cubicBezTo>
                <a:cubicBezTo>
                  <a:pt x="0" y="51"/>
                  <a:pt x="0" y="51"/>
                  <a:pt x="0" y="51"/>
                </a:cubicBezTo>
                <a:cubicBezTo>
                  <a:pt x="0" y="133"/>
                  <a:pt x="0" y="133"/>
                  <a:pt x="0" y="133"/>
                </a:cubicBezTo>
                <a:cubicBezTo>
                  <a:pt x="0" y="138"/>
                  <a:pt x="4" y="141"/>
                  <a:pt x="8" y="141"/>
                </a:cubicBezTo>
                <a:cubicBezTo>
                  <a:pt x="152" y="141"/>
                  <a:pt x="152" y="141"/>
                  <a:pt x="152" y="141"/>
                </a:cubicBezTo>
                <a:cubicBezTo>
                  <a:pt x="156" y="141"/>
                  <a:pt x="160" y="138"/>
                  <a:pt x="160" y="133"/>
                </a:cubicBezTo>
                <a:cubicBezTo>
                  <a:pt x="160" y="51"/>
                  <a:pt x="160" y="51"/>
                  <a:pt x="160" y="51"/>
                </a:cubicBezTo>
                <a:cubicBezTo>
                  <a:pt x="160" y="45"/>
                  <a:pt x="160" y="45"/>
                  <a:pt x="160" y="45"/>
                </a:cubicBezTo>
                <a:cubicBezTo>
                  <a:pt x="160" y="29"/>
                  <a:pt x="160" y="29"/>
                  <a:pt x="160" y="29"/>
                </a:cubicBezTo>
                <a:cubicBezTo>
                  <a:pt x="160" y="25"/>
                  <a:pt x="156" y="21"/>
                  <a:pt x="152" y="21"/>
                </a:cubicBezTo>
                <a:close/>
                <a:moveTo>
                  <a:pt x="155" y="133"/>
                </a:moveTo>
                <a:cubicBezTo>
                  <a:pt x="155" y="135"/>
                  <a:pt x="153" y="136"/>
                  <a:pt x="152" y="136"/>
                </a:cubicBezTo>
                <a:cubicBezTo>
                  <a:pt x="8" y="136"/>
                  <a:pt x="8" y="136"/>
                  <a:pt x="8" y="136"/>
                </a:cubicBezTo>
                <a:cubicBezTo>
                  <a:pt x="7" y="136"/>
                  <a:pt x="5" y="135"/>
                  <a:pt x="5" y="133"/>
                </a:cubicBezTo>
                <a:cubicBezTo>
                  <a:pt x="5" y="51"/>
                  <a:pt x="5" y="51"/>
                  <a:pt x="5" y="51"/>
                </a:cubicBezTo>
                <a:cubicBezTo>
                  <a:pt x="155" y="51"/>
                  <a:pt x="155" y="51"/>
                  <a:pt x="155" y="51"/>
                </a:cubicBezTo>
                <a:lnTo>
                  <a:pt x="155" y="133"/>
                </a:lnTo>
                <a:close/>
                <a:moveTo>
                  <a:pt x="5" y="45"/>
                </a:moveTo>
                <a:cubicBezTo>
                  <a:pt x="5" y="8"/>
                  <a:pt x="5" y="8"/>
                  <a:pt x="5" y="8"/>
                </a:cubicBezTo>
                <a:cubicBezTo>
                  <a:pt x="5" y="7"/>
                  <a:pt x="7" y="5"/>
                  <a:pt x="8" y="5"/>
                </a:cubicBezTo>
                <a:cubicBezTo>
                  <a:pt x="67" y="5"/>
                  <a:pt x="67" y="5"/>
                  <a:pt x="67" y="5"/>
                </a:cubicBezTo>
                <a:cubicBezTo>
                  <a:pt x="68" y="5"/>
                  <a:pt x="69" y="7"/>
                  <a:pt x="69" y="8"/>
                </a:cubicBezTo>
                <a:cubicBezTo>
                  <a:pt x="69" y="27"/>
                  <a:pt x="69" y="27"/>
                  <a:pt x="69" y="27"/>
                </a:cubicBezTo>
                <a:cubicBezTo>
                  <a:pt x="152" y="27"/>
                  <a:pt x="152" y="27"/>
                  <a:pt x="152" y="27"/>
                </a:cubicBezTo>
                <a:cubicBezTo>
                  <a:pt x="153" y="27"/>
                  <a:pt x="155" y="28"/>
                  <a:pt x="155" y="29"/>
                </a:cubicBezTo>
                <a:cubicBezTo>
                  <a:pt x="155" y="45"/>
                  <a:pt x="155" y="45"/>
                  <a:pt x="155" y="45"/>
                </a:cubicBezTo>
                <a:lnTo>
                  <a:pt x="5" y="45"/>
                </a:lnTo>
                <a:close/>
                <a:moveTo>
                  <a:pt x="48" y="77"/>
                </a:moveTo>
                <a:cubicBezTo>
                  <a:pt x="48" y="76"/>
                  <a:pt x="49" y="75"/>
                  <a:pt x="51" y="75"/>
                </a:cubicBezTo>
                <a:cubicBezTo>
                  <a:pt x="88" y="75"/>
                  <a:pt x="88" y="75"/>
                  <a:pt x="88" y="75"/>
                </a:cubicBezTo>
                <a:cubicBezTo>
                  <a:pt x="89" y="75"/>
                  <a:pt x="91" y="76"/>
                  <a:pt x="91" y="77"/>
                </a:cubicBezTo>
                <a:cubicBezTo>
                  <a:pt x="91" y="79"/>
                  <a:pt x="89" y="80"/>
                  <a:pt x="88" y="80"/>
                </a:cubicBezTo>
                <a:cubicBezTo>
                  <a:pt x="51" y="80"/>
                  <a:pt x="51" y="80"/>
                  <a:pt x="51" y="80"/>
                </a:cubicBezTo>
                <a:cubicBezTo>
                  <a:pt x="49" y="80"/>
                  <a:pt x="48" y="79"/>
                  <a:pt x="48" y="77"/>
                </a:cubicBezTo>
                <a:close/>
                <a:moveTo>
                  <a:pt x="48" y="93"/>
                </a:moveTo>
                <a:cubicBezTo>
                  <a:pt x="48" y="92"/>
                  <a:pt x="49" y="91"/>
                  <a:pt x="51" y="91"/>
                </a:cubicBezTo>
                <a:cubicBezTo>
                  <a:pt x="109" y="91"/>
                  <a:pt x="109" y="91"/>
                  <a:pt x="109" y="91"/>
                </a:cubicBezTo>
                <a:cubicBezTo>
                  <a:pt x="111" y="91"/>
                  <a:pt x="112" y="92"/>
                  <a:pt x="112" y="93"/>
                </a:cubicBezTo>
                <a:cubicBezTo>
                  <a:pt x="112" y="95"/>
                  <a:pt x="111" y="96"/>
                  <a:pt x="109" y="96"/>
                </a:cubicBezTo>
                <a:cubicBezTo>
                  <a:pt x="51" y="96"/>
                  <a:pt x="51" y="96"/>
                  <a:pt x="51" y="96"/>
                </a:cubicBezTo>
                <a:cubicBezTo>
                  <a:pt x="49" y="96"/>
                  <a:pt x="48" y="95"/>
                  <a:pt x="48" y="93"/>
                </a:cubicBezTo>
                <a:close/>
                <a:moveTo>
                  <a:pt x="48" y="109"/>
                </a:moveTo>
                <a:cubicBezTo>
                  <a:pt x="48" y="108"/>
                  <a:pt x="49" y="107"/>
                  <a:pt x="51" y="107"/>
                </a:cubicBezTo>
                <a:cubicBezTo>
                  <a:pt x="109" y="107"/>
                  <a:pt x="109" y="107"/>
                  <a:pt x="109" y="107"/>
                </a:cubicBezTo>
                <a:cubicBezTo>
                  <a:pt x="111" y="107"/>
                  <a:pt x="112" y="108"/>
                  <a:pt x="112" y="109"/>
                </a:cubicBezTo>
                <a:cubicBezTo>
                  <a:pt x="112" y="111"/>
                  <a:pt x="111" y="112"/>
                  <a:pt x="109" y="112"/>
                </a:cubicBezTo>
                <a:cubicBezTo>
                  <a:pt x="51" y="112"/>
                  <a:pt x="51" y="112"/>
                  <a:pt x="51" y="112"/>
                </a:cubicBezTo>
                <a:cubicBezTo>
                  <a:pt x="49" y="112"/>
                  <a:pt x="48" y="111"/>
                  <a:pt x="48" y="10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06" name="Freeform 2094"/>
          <p:cNvSpPr>
            <a:spLocks noEditPoints="1"/>
          </p:cNvSpPr>
          <p:nvPr/>
        </p:nvSpPr>
        <p:spPr bwMode="auto">
          <a:xfrm>
            <a:off x="3435350" y="4108450"/>
            <a:ext cx="546100" cy="485775"/>
          </a:xfrm>
          <a:custGeom>
            <a:avLst/>
            <a:gdLst>
              <a:gd name="T0" fmla="*/ 152 w 160"/>
              <a:gd name="T1" fmla="*/ 21 h 141"/>
              <a:gd name="T2" fmla="*/ 75 w 160"/>
              <a:gd name="T3" fmla="*/ 21 h 141"/>
              <a:gd name="T4" fmla="*/ 75 w 160"/>
              <a:gd name="T5" fmla="*/ 8 h 141"/>
              <a:gd name="T6" fmla="*/ 67 w 160"/>
              <a:gd name="T7" fmla="*/ 0 h 141"/>
              <a:gd name="T8" fmla="*/ 8 w 160"/>
              <a:gd name="T9" fmla="*/ 0 h 141"/>
              <a:gd name="T10" fmla="*/ 0 w 160"/>
              <a:gd name="T11" fmla="*/ 8 h 141"/>
              <a:gd name="T12" fmla="*/ 0 w 160"/>
              <a:gd name="T13" fmla="*/ 45 h 141"/>
              <a:gd name="T14" fmla="*/ 0 w 160"/>
              <a:gd name="T15" fmla="*/ 51 h 141"/>
              <a:gd name="T16" fmla="*/ 0 w 160"/>
              <a:gd name="T17" fmla="*/ 133 h 141"/>
              <a:gd name="T18" fmla="*/ 8 w 160"/>
              <a:gd name="T19" fmla="*/ 141 h 141"/>
              <a:gd name="T20" fmla="*/ 152 w 160"/>
              <a:gd name="T21" fmla="*/ 141 h 141"/>
              <a:gd name="T22" fmla="*/ 160 w 160"/>
              <a:gd name="T23" fmla="*/ 133 h 141"/>
              <a:gd name="T24" fmla="*/ 160 w 160"/>
              <a:gd name="T25" fmla="*/ 51 h 141"/>
              <a:gd name="T26" fmla="*/ 160 w 160"/>
              <a:gd name="T27" fmla="*/ 45 h 141"/>
              <a:gd name="T28" fmla="*/ 160 w 160"/>
              <a:gd name="T29" fmla="*/ 29 h 141"/>
              <a:gd name="T30" fmla="*/ 152 w 160"/>
              <a:gd name="T31" fmla="*/ 21 h 141"/>
              <a:gd name="T32" fmla="*/ 155 w 160"/>
              <a:gd name="T33" fmla="*/ 133 h 141"/>
              <a:gd name="T34" fmla="*/ 152 w 160"/>
              <a:gd name="T35" fmla="*/ 136 h 141"/>
              <a:gd name="T36" fmla="*/ 8 w 160"/>
              <a:gd name="T37" fmla="*/ 136 h 141"/>
              <a:gd name="T38" fmla="*/ 5 w 160"/>
              <a:gd name="T39" fmla="*/ 133 h 141"/>
              <a:gd name="T40" fmla="*/ 5 w 160"/>
              <a:gd name="T41" fmla="*/ 51 h 141"/>
              <a:gd name="T42" fmla="*/ 155 w 160"/>
              <a:gd name="T43" fmla="*/ 51 h 141"/>
              <a:gd name="T44" fmla="*/ 155 w 160"/>
              <a:gd name="T45" fmla="*/ 133 h 141"/>
              <a:gd name="T46" fmla="*/ 5 w 160"/>
              <a:gd name="T47" fmla="*/ 45 h 141"/>
              <a:gd name="T48" fmla="*/ 5 w 160"/>
              <a:gd name="T49" fmla="*/ 8 h 141"/>
              <a:gd name="T50" fmla="*/ 8 w 160"/>
              <a:gd name="T51" fmla="*/ 5 h 141"/>
              <a:gd name="T52" fmla="*/ 67 w 160"/>
              <a:gd name="T53" fmla="*/ 5 h 141"/>
              <a:gd name="T54" fmla="*/ 69 w 160"/>
              <a:gd name="T55" fmla="*/ 8 h 141"/>
              <a:gd name="T56" fmla="*/ 69 w 160"/>
              <a:gd name="T57" fmla="*/ 27 h 141"/>
              <a:gd name="T58" fmla="*/ 152 w 160"/>
              <a:gd name="T59" fmla="*/ 27 h 141"/>
              <a:gd name="T60" fmla="*/ 155 w 160"/>
              <a:gd name="T61" fmla="*/ 29 h 141"/>
              <a:gd name="T62" fmla="*/ 155 w 160"/>
              <a:gd name="T63" fmla="*/ 45 h 141"/>
              <a:gd name="T64" fmla="*/ 5 w 160"/>
              <a:gd name="T65" fmla="*/ 45 h 1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60" h="141">
                <a:moveTo>
                  <a:pt x="152" y="21"/>
                </a:moveTo>
                <a:cubicBezTo>
                  <a:pt x="75" y="21"/>
                  <a:pt x="75" y="21"/>
                  <a:pt x="75" y="21"/>
                </a:cubicBezTo>
                <a:cubicBezTo>
                  <a:pt x="75" y="8"/>
                  <a:pt x="75" y="8"/>
                  <a:pt x="75" y="8"/>
                </a:cubicBezTo>
                <a:cubicBezTo>
                  <a:pt x="75" y="4"/>
                  <a:pt x="71" y="0"/>
                  <a:pt x="67" y="0"/>
                </a:cubicBezTo>
                <a:cubicBezTo>
                  <a:pt x="8" y="0"/>
                  <a:pt x="8" y="0"/>
                  <a:pt x="8" y="0"/>
                </a:cubicBezTo>
                <a:cubicBezTo>
                  <a:pt x="4" y="0"/>
                  <a:pt x="0" y="4"/>
                  <a:pt x="0" y="8"/>
                </a:cubicBezTo>
                <a:cubicBezTo>
                  <a:pt x="0" y="45"/>
                  <a:pt x="0" y="45"/>
                  <a:pt x="0" y="45"/>
                </a:cubicBezTo>
                <a:cubicBezTo>
                  <a:pt x="0" y="51"/>
                  <a:pt x="0" y="51"/>
                  <a:pt x="0" y="51"/>
                </a:cubicBezTo>
                <a:cubicBezTo>
                  <a:pt x="0" y="133"/>
                  <a:pt x="0" y="133"/>
                  <a:pt x="0" y="133"/>
                </a:cubicBezTo>
                <a:cubicBezTo>
                  <a:pt x="0" y="138"/>
                  <a:pt x="4" y="141"/>
                  <a:pt x="8" y="141"/>
                </a:cubicBezTo>
                <a:cubicBezTo>
                  <a:pt x="152" y="141"/>
                  <a:pt x="152" y="141"/>
                  <a:pt x="152" y="141"/>
                </a:cubicBezTo>
                <a:cubicBezTo>
                  <a:pt x="156" y="141"/>
                  <a:pt x="160" y="138"/>
                  <a:pt x="160" y="133"/>
                </a:cubicBezTo>
                <a:cubicBezTo>
                  <a:pt x="160" y="51"/>
                  <a:pt x="160" y="51"/>
                  <a:pt x="160" y="51"/>
                </a:cubicBezTo>
                <a:cubicBezTo>
                  <a:pt x="160" y="45"/>
                  <a:pt x="160" y="45"/>
                  <a:pt x="160" y="45"/>
                </a:cubicBezTo>
                <a:cubicBezTo>
                  <a:pt x="160" y="29"/>
                  <a:pt x="160" y="29"/>
                  <a:pt x="160" y="29"/>
                </a:cubicBezTo>
                <a:cubicBezTo>
                  <a:pt x="160" y="25"/>
                  <a:pt x="156" y="21"/>
                  <a:pt x="152" y="21"/>
                </a:cubicBezTo>
                <a:close/>
                <a:moveTo>
                  <a:pt x="155" y="133"/>
                </a:moveTo>
                <a:cubicBezTo>
                  <a:pt x="155" y="135"/>
                  <a:pt x="153" y="136"/>
                  <a:pt x="152" y="136"/>
                </a:cubicBezTo>
                <a:cubicBezTo>
                  <a:pt x="8" y="136"/>
                  <a:pt x="8" y="136"/>
                  <a:pt x="8" y="136"/>
                </a:cubicBezTo>
                <a:cubicBezTo>
                  <a:pt x="7" y="136"/>
                  <a:pt x="5" y="135"/>
                  <a:pt x="5" y="133"/>
                </a:cubicBezTo>
                <a:cubicBezTo>
                  <a:pt x="5" y="51"/>
                  <a:pt x="5" y="51"/>
                  <a:pt x="5" y="51"/>
                </a:cubicBezTo>
                <a:cubicBezTo>
                  <a:pt x="155" y="51"/>
                  <a:pt x="155" y="51"/>
                  <a:pt x="155" y="51"/>
                </a:cubicBezTo>
                <a:lnTo>
                  <a:pt x="155" y="133"/>
                </a:lnTo>
                <a:close/>
                <a:moveTo>
                  <a:pt x="5" y="45"/>
                </a:moveTo>
                <a:cubicBezTo>
                  <a:pt x="5" y="8"/>
                  <a:pt x="5" y="8"/>
                  <a:pt x="5" y="8"/>
                </a:cubicBezTo>
                <a:cubicBezTo>
                  <a:pt x="5" y="7"/>
                  <a:pt x="7" y="5"/>
                  <a:pt x="8" y="5"/>
                </a:cubicBezTo>
                <a:cubicBezTo>
                  <a:pt x="67" y="5"/>
                  <a:pt x="67" y="5"/>
                  <a:pt x="67" y="5"/>
                </a:cubicBezTo>
                <a:cubicBezTo>
                  <a:pt x="68" y="5"/>
                  <a:pt x="69" y="7"/>
                  <a:pt x="69" y="8"/>
                </a:cubicBezTo>
                <a:cubicBezTo>
                  <a:pt x="69" y="27"/>
                  <a:pt x="69" y="27"/>
                  <a:pt x="69" y="27"/>
                </a:cubicBezTo>
                <a:cubicBezTo>
                  <a:pt x="152" y="27"/>
                  <a:pt x="152" y="27"/>
                  <a:pt x="152" y="27"/>
                </a:cubicBezTo>
                <a:cubicBezTo>
                  <a:pt x="153" y="27"/>
                  <a:pt x="155" y="28"/>
                  <a:pt x="155" y="29"/>
                </a:cubicBezTo>
                <a:cubicBezTo>
                  <a:pt x="155" y="45"/>
                  <a:pt x="155" y="45"/>
                  <a:pt x="155" y="45"/>
                </a:cubicBezTo>
                <a:lnTo>
                  <a:pt x="5" y="4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07" name="Freeform 2095"/>
          <p:cNvSpPr>
            <a:spLocks noEditPoints="1"/>
          </p:cNvSpPr>
          <p:nvPr/>
        </p:nvSpPr>
        <p:spPr bwMode="auto">
          <a:xfrm>
            <a:off x="3435350" y="4714875"/>
            <a:ext cx="546100" cy="515938"/>
          </a:xfrm>
          <a:custGeom>
            <a:avLst/>
            <a:gdLst>
              <a:gd name="T0" fmla="*/ 159 w 160"/>
              <a:gd name="T1" fmla="*/ 57 h 150"/>
              <a:gd name="T2" fmla="*/ 157 w 160"/>
              <a:gd name="T3" fmla="*/ 56 h 150"/>
              <a:gd name="T4" fmla="*/ 149 w 160"/>
              <a:gd name="T5" fmla="*/ 56 h 150"/>
              <a:gd name="T6" fmla="*/ 149 w 160"/>
              <a:gd name="T7" fmla="*/ 18 h 150"/>
              <a:gd name="T8" fmla="*/ 145 w 160"/>
              <a:gd name="T9" fmla="*/ 13 h 150"/>
              <a:gd name="T10" fmla="*/ 63 w 160"/>
              <a:gd name="T11" fmla="*/ 13 h 150"/>
              <a:gd name="T12" fmla="*/ 56 w 160"/>
              <a:gd name="T13" fmla="*/ 2 h 150"/>
              <a:gd name="T14" fmla="*/ 52 w 160"/>
              <a:gd name="T15" fmla="*/ 0 h 150"/>
              <a:gd name="T16" fmla="*/ 15 w 160"/>
              <a:gd name="T17" fmla="*/ 0 h 150"/>
              <a:gd name="T18" fmla="*/ 11 w 160"/>
              <a:gd name="T19" fmla="*/ 5 h 150"/>
              <a:gd name="T20" fmla="*/ 11 w 160"/>
              <a:gd name="T21" fmla="*/ 56 h 150"/>
              <a:gd name="T22" fmla="*/ 3 w 160"/>
              <a:gd name="T23" fmla="*/ 56 h 150"/>
              <a:gd name="T24" fmla="*/ 1 w 160"/>
              <a:gd name="T25" fmla="*/ 57 h 150"/>
              <a:gd name="T26" fmla="*/ 0 w 160"/>
              <a:gd name="T27" fmla="*/ 60 h 150"/>
              <a:gd name="T28" fmla="*/ 13 w 160"/>
              <a:gd name="T29" fmla="*/ 147 h 150"/>
              <a:gd name="T30" fmla="*/ 17 w 160"/>
              <a:gd name="T31" fmla="*/ 150 h 150"/>
              <a:gd name="T32" fmla="*/ 143 w 160"/>
              <a:gd name="T33" fmla="*/ 150 h 150"/>
              <a:gd name="T34" fmla="*/ 147 w 160"/>
              <a:gd name="T35" fmla="*/ 147 h 150"/>
              <a:gd name="T36" fmla="*/ 160 w 160"/>
              <a:gd name="T37" fmla="*/ 60 h 150"/>
              <a:gd name="T38" fmla="*/ 159 w 160"/>
              <a:gd name="T39" fmla="*/ 57 h 150"/>
              <a:gd name="T40" fmla="*/ 16 w 160"/>
              <a:gd name="T41" fmla="*/ 5 h 150"/>
              <a:gd name="T42" fmla="*/ 52 w 160"/>
              <a:gd name="T43" fmla="*/ 5 h 150"/>
              <a:gd name="T44" fmla="*/ 58 w 160"/>
              <a:gd name="T45" fmla="*/ 16 h 150"/>
              <a:gd name="T46" fmla="*/ 62 w 160"/>
              <a:gd name="T47" fmla="*/ 19 h 150"/>
              <a:gd name="T48" fmla="*/ 144 w 160"/>
              <a:gd name="T49" fmla="*/ 19 h 150"/>
              <a:gd name="T50" fmla="*/ 144 w 160"/>
              <a:gd name="T51" fmla="*/ 56 h 150"/>
              <a:gd name="T52" fmla="*/ 139 w 160"/>
              <a:gd name="T53" fmla="*/ 56 h 150"/>
              <a:gd name="T54" fmla="*/ 139 w 160"/>
              <a:gd name="T55" fmla="*/ 37 h 150"/>
              <a:gd name="T56" fmla="*/ 21 w 160"/>
              <a:gd name="T57" fmla="*/ 37 h 150"/>
              <a:gd name="T58" fmla="*/ 21 w 160"/>
              <a:gd name="T59" fmla="*/ 56 h 150"/>
              <a:gd name="T60" fmla="*/ 16 w 160"/>
              <a:gd name="T61" fmla="*/ 56 h 150"/>
              <a:gd name="T62" fmla="*/ 16 w 160"/>
              <a:gd name="T63" fmla="*/ 5 h 150"/>
              <a:gd name="T64" fmla="*/ 133 w 160"/>
              <a:gd name="T65" fmla="*/ 56 h 150"/>
              <a:gd name="T66" fmla="*/ 27 w 160"/>
              <a:gd name="T67" fmla="*/ 56 h 150"/>
              <a:gd name="T68" fmla="*/ 27 w 160"/>
              <a:gd name="T69" fmla="*/ 43 h 150"/>
              <a:gd name="T70" fmla="*/ 133 w 160"/>
              <a:gd name="T71" fmla="*/ 43 h 150"/>
              <a:gd name="T72" fmla="*/ 133 w 160"/>
              <a:gd name="T73" fmla="*/ 56 h 150"/>
              <a:gd name="T74" fmla="*/ 142 w 160"/>
              <a:gd name="T75" fmla="*/ 144 h 150"/>
              <a:gd name="T76" fmla="*/ 18 w 160"/>
              <a:gd name="T77" fmla="*/ 144 h 150"/>
              <a:gd name="T78" fmla="*/ 6 w 160"/>
              <a:gd name="T79" fmla="*/ 61 h 150"/>
              <a:gd name="T80" fmla="*/ 11 w 160"/>
              <a:gd name="T81" fmla="*/ 61 h 150"/>
              <a:gd name="T82" fmla="*/ 21 w 160"/>
              <a:gd name="T83" fmla="*/ 61 h 150"/>
              <a:gd name="T84" fmla="*/ 139 w 160"/>
              <a:gd name="T85" fmla="*/ 61 h 150"/>
              <a:gd name="T86" fmla="*/ 149 w 160"/>
              <a:gd name="T87" fmla="*/ 61 h 150"/>
              <a:gd name="T88" fmla="*/ 154 w 160"/>
              <a:gd name="T89" fmla="*/ 61 h 150"/>
              <a:gd name="T90" fmla="*/ 142 w 160"/>
              <a:gd name="T91" fmla="*/ 144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160" h="150">
                <a:moveTo>
                  <a:pt x="159" y="57"/>
                </a:moveTo>
                <a:cubicBezTo>
                  <a:pt x="159" y="57"/>
                  <a:pt x="158" y="56"/>
                  <a:pt x="157" y="56"/>
                </a:cubicBezTo>
                <a:cubicBezTo>
                  <a:pt x="149" y="56"/>
                  <a:pt x="149" y="56"/>
                  <a:pt x="149" y="56"/>
                </a:cubicBezTo>
                <a:cubicBezTo>
                  <a:pt x="149" y="18"/>
                  <a:pt x="149" y="18"/>
                  <a:pt x="149" y="18"/>
                </a:cubicBezTo>
                <a:cubicBezTo>
                  <a:pt x="149" y="15"/>
                  <a:pt x="147" y="13"/>
                  <a:pt x="145" y="13"/>
                </a:cubicBezTo>
                <a:cubicBezTo>
                  <a:pt x="63" y="13"/>
                  <a:pt x="63" y="13"/>
                  <a:pt x="63" y="13"/>
                </a:cubicBezTo>
                <a:cubicBezTo>
                  <a:pt x="56" y="2"/>
                  <a:pt x="56" y="2"/>
                  <a:pt x="56" y="2"/>
                </a:cubicBezTo>
                <a:cubicBezTo>
                  <a:pt x="55" y="1"/>
                  <a:pt x="54" y="0"/>
                  <a:pt x="52" y="0"/>
                </a:cubicBezTo>
                <a:cubicBezTo>
                  <a:pt x="15" y="0"/>
                  <a:pt x="15" y="0"/>
                  <a:pt x="15" y="0"/>
                </a:cubicBezTo>
                <a:cubicBezTo>
                  <a:pt x="13" y="0"/>
                  <a:pt x="11" y="2"/>
                  <a:pt x="11" y="5"/>
                </a:cubicBezTo>
                <a:cubicBezTo>
                  <a:pt x="11" y="56"/>
                  <a:pt x="11" y="56"/>
                  <a:pt x="11" y="56"/>
                </a:cubicBezTo>
                <a:cubicBezTo>
                  <a:pt x="3" y="56"/>
                  <a:pt x="3" y="56"/>
                  <a:pt x="3" y="56"/>
                </a:cubicBezTo>
                <a:cubicBezTo>
                  <a:pt x="2" y="56"/>
                  <a:pt x="1" y="57"/>
                  <a:pt x="1" y="57"/>
                </a:cubicBezTo>
                <a:cubicBezTo>
                  <a:pt x="0" y="58"/>
                  <a:pt x="0" y="59"/>
                  <a:pt x="0" y="60"/>
                </a:cubicBezTo>
                <a:cubicBezTo>
                  <a:pt x="13" y="147"/>
                  <a:pt x="13" y="147"/>
                  <a:pt x="13" y="147"/>
                </a:cubicBezTo>
                <a:cubicBezTo>
                  <a:pt x="13" y="148"/>
                  <a:pt x="15" y="150"/>
                  <a:pt x="17" y="150"/>
                </a:cubicBezTo>
                <a:cubicBezTo>
                  <a:pt x="143" y="150"/>
                  <a:pt x="143" y="150"/>
                  <a:pt x="143" y="150"/>
                </a:cubicBezTo>
                <a:cubicBezTo>
                  <a:pt x="145" y="150"/>
                  <a:pt x="147" y="148"/>
                  <a:pt x="147" y="147"/>
                </a:cubicBezTo>
                <a:cubicBezTo>
                  <a:pt x="160" y="60"/>
                  <a:pt x="160" y="60"/>
                  <a:pt x="160" y="60"/>
                </a:cubicBezTo>
                <a:cubicBezTo>
                  <a:pt x="160" y="59"/>
                  <a:pt x="160" y="58"/>
                  <a:pt x="159" y="57"/>
                </a:cubicBezTo>
                <a:close/>
                <a:moveTo>
                  <a:pt x="16" y="5"/>
                </a:moveTo>
                <a:cubicBezTo>
                  <a:pt x="52" y="5"/>
                  <a:pt x="52" y="5"/>
                  <a:pt x="52" y="5"/>
                </a:cubicBezTo>
                <a:cubicBezTo>
                  <a:pt x="58" y="16"/>
                  <a:pt x="58" y="16"/>
                  <a:pt x="58" y="16"/>
                </a:cubicBezTo>
                <a:cubicBezTo>
                  <a:pt x="59" y="18"/>
                  <a:pt x="61" y="19"/>
                  <a:pt x="62" y="19"/>
                </a:cubicBezTo>
                <a:cubicBezTo>
                  <a:pt x="144" y="19"/>
                  <a:pt x="144" y="19"/>
                  <a:pt x="144" y="19"/>
                </a:cubicBezTo>
                <a:cubicBezTo>
                  <a:pt x="144" y="56"/>
                  <a:pt x="144" y="56"/>
                  <a:pt x="144" y="56"/>
                </a:cubicBezTo>
                <a:cubicBezTo>
                  <a:pt x="139" y="56"/>
                  <a:pt x="139" y="56"/>
                  <a:pt x="139" y="56"/>
                </a:cubicBezTo>
                <a:cubicBezTo>
                  <a:pt x="139" y="37"/>
                  <a:pt x="139" y="37"/>
                  <a:pt x="139" y="37"/>
                </a:cubicBezTo>
                <a:cubicBezTo>
                  <a:pt x="21" y="37"/>
                  <a:pt x="21" y="37"/>
                  <a:pt x="21" y="37"/>
                </a:cubicBezTo>
                <a:cubicBezTo>
                  <a:pt x="21" y="56"/>
                  <a:pt x="21" y="56"/>
                  <a:pt x="21" y="56"/>
                </a:cubicBezTo>
                <a:cubicBezTo>
                  <a:pt x="16" y="56"/>
                  <a:pt x="16" y="56"/>
                  <a:pt x="16" y="56"/>
                </a:cubicBezTo>
                <a:lnTo>
                  <a:pt x="16" y="5"/>
                </a:lnTo>
                <a:close/>
                <a:moveTo>
                  <a:pt x="133" y="56"/>
                </a:moveTo>
                <a:cubicBezTo>
                  <a:pt x="27" y="56"/>
                  <a:pt x="27" y="56"/>
                  <a:pt x="27" y="56"/>
                </a:cubicBezTo>
                <a:cubicBezTo>
                  <a:pt x="27" y="43"/>
                  <a:pt x="27" y="43"/>
                  <a:pt x="27" y="43"/>
                </a:cubicBezTo>
                <a:cubicBezTo>
                  <a:pt x="133" y="43"/>
                  <a:pt x="133" y="43"/>
                  <a:pt x="133" y="43"/>
                </a:cubicBezTo>
                <a:lnTo>
                  <a:pt x="133" y="56"/>
                </a:lnTo>
                <a:close/>
                <a:moveTo>
                  <a:pt x="142" y="144"/>
                </a:moveTo>
                <a:cubicBezTo>
                  <a:pt x="18" y="144"/>
                  <a:pt x="18" y="144"/>
                  <a:pt x="18" y="144"/>
                </a:cubicBezTo>
                <a:cubicBezTo>
                  <a:pt x="6" y="61"/>
                  <a:pt x="6" y="61"/>
                  <a:pt x="6" y="61"/>
                </a:cubicBezTo>
                <a:cubicBezTo>
                  <a:pt x="11" y="61"/>
                  <a:pt x="11" y="61"/>
                  <a:pt x="11" y="61"/>
                </a:cubicBezTo>
                <a:cubicBezTo>
                  <a:pt x="21" y="61"/>
                  <a:pt x="21" y="61"/>
                  <a:pt x="21" y="61"/>
                </a:cubicBezTo>
                <a:cubicBezTo>
                  <a:pt x="139" y="61"/>
                  <a:pt x="139" y="61"/>
                  <a:pt x="139" y="61"/>
                </a:cubicBezTo>
                <a:cubicBezTo>
                  <a:pt x="149" y="61"/>
                  <a:pt x="149" y="61"/>
                  <a:pt x="149" y="61"/>
                </a:cubicBezTo>
                <a:cubicBezTo>
                  <a:pt x="154" y="61"/>
                  <a:pt x="154" y="61"/>
                  <a:pt x="154" y="61"/>
                </a:cubicBezTo>
                <a:lnTo>
                  <a:pt x="142" y="14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08" name="Freeform 2096"/>
          <p:cNvSpPr>
            <a:spLocks noEditPoints="1"/>
          </p:cNvSpPr>
          <p:nvPr/>
        </p:nvSpPr>
        <p:spPr bwMode="auto">
          <a:xfrm>
            <a:off x="3435350" y="5334000"/>
            <a:ext cx="546100" cy="515938"/>
          </a:xfrm>
          <a:custGeom>
            <a:avLst/>
            <a:gdLst>
              <a:gd name="T0" fmla="*/ 157 w 160"/>
              <a:gd name="T1" fmla="*/ 56 h 150"/>
              <a:gd name="T2" fmla="*/ 150 w 160"/>
              <a:gd name="T3" fmla="*/ 18 h 150"/>
              <a:gd name="T4" fmla="*/ 63 w 160"/>
              <a:gd name="T5" fmla="*/ 13 h 150"/>
              <a:gd name="T6" fmla="*/ 52 w 160"/>
              <a:gd name="T7" fmla="*/ 0 h 150"/>
              <a:gd name="T8" fmla="*/ 11 w 160"/>
              <a:gd name="T9" fmla="*/ 5 h 150"/>
              <a:gd name="T10" fmla="*/ 3 w 160"/>
              <a:gd name="T11" fmla="*/ 56 h 150"/>
              <a:gd name="T12" fmla="*/ 0 w 160"/>
              <a:gd name="T13" fmla="*/ 60 h 150"/>
              <a:gd name="T14" fmla="*/ 17 w 160"/>
              <a:gd name="T15" fmla="*/ 150 h 150"/>
              <a:gd name="T16" fmla="*/ 147 w 160"/>
              <a:gd name="T17" fmla="*/ 147 h 150"/>
              <a:gd name="T18" fmla="*/ 159 w 160"/>
              <a:gd name="T19" fmla="*/ 57 h 150"/>
              <a:gd name="T20" fmla="*/ 52 w 160"/>
              <a:gd name="T21" fmla="*/ 5 h 150"/>
              <a:gd name="T22" fmla="*/ 63 w 160"/>
              <a:gd name="T23" fmla="*/ 19 h 150"/>
              <a:gd name="T24" fmla="*/ 144 w 160"/>
              <a:gd name="T25" fmla="*/ 56 h 150"/>
              <a:gd name="T26" fmla="*/ 142 w 160"/>
              <a:gd name="T27" fmla="*/ 45 h 150"/>
              <a:gd name="T28" fmla="*/ 139 w 160"/>
              <a:gd name="T29" fmla="*/ 37 h 150"/>
              <a:gd name="T30" fmla="*/ 136 w 160"/>
              <a:gd name="T31" fmla="*/ 29 h 150"/>
              <a:gd name="T32" fmla="*/ 24 w 160"/>
              <a:gd name="T33" fmla="*/ 37 h 150"/>
              <a:gd name="T34" fmla="*/ 21 w 160"/>
              <a:gd name="T35" fmla="*/ 45 h 150"/>
              <a:gd name="T36" fmla="*/ 19 w 160"/>
              <a:gd name="T37" fmla="*/ 56 h 150"/>
              <a:gd name="T38" fmla="*/ 16 w 160"/>
              <a:gd name="T39" fmla="*/ 5 h 150"/>
              <a:gd name="T40" fmla="*/ 136 w 160"/>
              <a:gd name="T41" fmla="*/ 51 h 150"/>
              <a:gd name="T42" fmla="*/ 24 w 160"/>
              <a:gd name="T43" fmla="*/ 56 h 150"/>
              <a:gd name="T44" fmla="*/ 27 w 160"/>
              <a:gd name="T45" fmla="*/ 43 h 150"/>
              <a:gd name="T46" fmla="*/ 134 w 160"/>
              <a:gd name="T47" fmla="*/ 45 h 150"/>
              <a:gd name="T48" fmla="*/ 27 w 160"/>
              <a:gd name="T49" fmla="*/ 43 h 150"/>
              <a:gd name="T50" fmla="*/ 29 w 160"/>
              <a:gd name="T51" fmla="*/ 37 h 150"/>
              <a:gd name="T52" fmla="*/ 131 w 160"/>
              <a:gd name="T53" fmla="*/ 35 h 150"/>
              <a:gd name="T54" fmla="*/ 142 w 160"/>
              <a:gd name="T55" fmla="*/ 144 h 150"/>
              <a:gd name="T56" fmla="*/ 6 w 160"/>
              <a:gd name="T57" fmla="*/ 61 h 150"/>
              <a:gd name="T58" fmla="*/ 19 w 160"/>
              <a:gd name="T59" fmla="*/ 61 h 150"/>
              <a:gd name="T60" fmla="*/ 150 w 160"/>
              <a:gd name="T61" fmla="*/ 61 h 150"/>
              <a:gd name="T62" fmla="*/ 142 w 160"/>
              <a:gd name="T63" fmla="*/ 144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60" h="150">
                <a:moveTo>
                  <a:pt x="159" y="57"/>
                </a:moveTo>
                <a:cubicBezTo>
                  <a:pt x="159" y="57"/>
                  <a:pt x="158" y="56"/>
                  <a:pt x="157" y="56"/>
                </a:cubicBezTo>
                <a:cubicBezTo>
                  <a:pt x="150" y="56"/>
                  <a:pt x="150" y="56"/>
                  <a:pt x="150" y="56"/>
                </a:cubicBezTo>
                <a:cubicBezTo>
                  <a:pt x="150" y="18"/>
                  <a:pt x="150" y="18"/>
                  <a:pt x="150" y="18"/>
                </a:cubicBezTo>
                <a:cubicBezTo>
                  <a:pt x="150" y="15"/>
                  <a:pt x="147" y="13"/>
                  <a:pt x="145" y="13"/>
                </a:cubicBezTo>
                <a:cubicBezTo>
                  <a:pt x="63" y="13"/>
                  <a:pt x="63" y="13"/>
                  <a:pt x="63" y="13"/>
                </a:cubicBezTo>
                <a:cubicBezTo>
                  <a:pt x="56" y="2"/>
                  <a:pt x="56" y="2"/>
                  <a:pt x="56" y="2"/>
                </a:cubicBezTo>
                <a:cubicBezTo>
                  <a:pt x="55" y="1"/>
                  <a:pt x="54" y="0"/>
                  <a:pt x="52" y="0"/>
                </a:cubicBezTo>
                <a:cubicBezTo>
                  <a:pt x="15" y="0"/>
                  <a:pt x="15" y="0"/>
                  <a:pt x="15" y="0"/>
                </a:cubicBezTo>
                <a:cubicBezTo>
                  <a:pt x="13" y="0"/>
                  <a:pt x="11" y="2"/>
                  <a:pt x="11" y="5"/>
                </a:cubicBezTo>
                <a:cubicBezTo>
                  <a:pt x="11" y="56"/>
                  <a:pt x="11" y="56"/>
                  <a:pt x="11" y="56"/>
                </a:cubicBezTo>
                <a:cubicBezTo>
                  <a:pt x="3" y="56"/>
                  <a:pt x="3" y="56"/>
                  <a:pt x="3" y="56"/>
                </a:cubicBezTo>
                <a:cubicBezTo>
                  <a:pt x="2" y="56"/>
                  <a:pt x="1" y="57"/>
                  <a:pt x="1" y="57"/>
                </a:cubicBezTo>
                <a:cubicBezTo>
                  <a:pt x="0" y="58"/>
                  <a:pt x="0" y="59"/>
                  <a:pt x="0" y="60"/>
                </a:cubicBezTo>
                <a:cubicBezTo>
                  <a:pt x="13" y="147"/>
                  <a:pt x="13" y="147"/>
                  <a:pt x="13" y="147"/>
                </a:cubicBezTo>
                <a:cubicBezTo>
                  <a:pt x="13" y="148"/>
                  <a:pt x="15" y="150"/>
                  <a:pt x="17" y="150"/>
                </a:cubicBezTo>
                <a:cubicBezTo>
                  <a:pt x="143" y="150"/>
                  <a:pt x="143" y="150"/>
                  <a:pt x="143" y="150"/>
                </a:cubicBezTo>
                <a:cubicBezTo>
                  <a:pt x="145" y="150"/>
                  <a:pt x="147" y="148"/>
                  <a:pt x="147" y="147"/>
                </a:cubicBezTo>
                <a:cubicBezTo>
                  <a:pt x="160" y="60"/>
                  <a:pt x="160" y="60"/>
                  <a:pt x="160" y="60"/>
                </a:cubicBezTo>
                <a:cubicBezTo>
                  <a:pt x="160" y="59"/>
                  <a:pt x="160" y="58"/>
                  <a:pt x="159" y="57"/>
                </a:cubicBezTo>
                <a:close/>
                <a:moveTo>
                  <a:pt x="16" y="5"/>
                </a:moveTo>
                <a:cubicBezTo>
                  <a:pt x="52" y="5"/>
                  <a:pt x="52" y="5"/>
                  <a:pt x="52" y="5"/>
                </a:cubicBezTo>
                <a:cubicBezTo>
                  <a:pt x="59" y="16"/>
                  <a:pt x="59" y="16"/>
                  <a:pt x="59" y="16"/>
                </a:cubicBezTo>
                <a:cubicBezTo>
                  <a:pt x="59" y="18"/>
                  <a:pt x="61" y="19"/>
                  <a:pt x="63" y="19"/>
                </a:cubicBezTo>
                <a:cubicBezTo>
                  <a:pt x="144" y="19"/>
                  <a:pt x="144" y="19"/>
                  <a:pt x="144" y="19"/>
                </a:cubicBezTo>
                <a:cubicBezTo>
                  <a:pt x="144" y="56"/>
                  <a:pt x="144" y="56"/>
                  <a:pt x="144" y="56"/>
                </a:cubicBezTo>
                <a:cubicBezTo>
                  <a:pt x="142" y="56"/>
                  <a:pt x="142" y="56"/>
                  <a:pt x="142" y="56"/>
                </a:cubicBezTo>
                <a:cubicBezTo>
                  <a:pt x="142" y="45"/>
                  <a:pt x="142" y="45"/>
                  <a:pt x="142" y="45"/>
                </a:cubicBezTo>
                <a:cubicBezTo>
                  <a:pt x="139" y="45"/>
                  <a:pt x="139" y="45"/>
                  <a:pt x="139" y="45"/>
                </a:cubicBezTo>
                <a:cubicBezTo>
                  <a:pt x="139" y="37"/>
                  <a:pt x="139" y="37"/>
                  <a:pt x="139" y="37"/>
                </a:cubicBezTo>
                <a:cubicBezTo>
                  <a:pt x="136" y="37"/>
                  <a:pt x="136" y="37"/>
                  <a:pt x="136" y="37"/>
                </a:cubicBezTo>
                <a:cubicBezTo>
                  <a:pt x="136" y="29"/>
                  <a:pt x="136" y="29"/>
                  <a:pt x="136" y="29"/>
                </a:cubicBezTo>
                <a:cubicBezTo>
                  <a:pt x="24" y="29"/>
                  <a:pt x="24" y="29"/>
                  <a:pt x="24" y="29"/>
                </a:cubicBezTo>
                <a:cubicBezTo>
                  <a:pt x="24" y="37"/>
                  <a:pt x="24" y="37"/>
                  <a:pt x="24" y="37"/>
                </a:cubicBezTo>
                <a:cubicBezTo>
                  <a:pt x="21" y="37"/>
                  <a:pt x="21" y="37"/>
                  <a:pt x="21" y="37"/>
                </a:cubicBezTo>
                <a:cubicBezTo>
                  <a:pt x="21" y="45"/>
                  <a:pt x="21" y="45"/>
                  <a:pt x="21" y="45"/>
                </a:cubicBezTo>
                <a:cubicBezTo>
                  <a:pt x="19" y="45"/>
                  <a:pt x="19" y="45"/>
                  <a:pt x="19" y="45"/>
                </a:cubicBezTo>
                <a:cubicBezTo>
                  <a:pt x="19" y="56"/>
                  <a:pt x="19" y="56"/>
                  <a:pt x="19" y="56"/>
                </a:cubicBezTo>
                <a:cubicBezTo>
                  <a:pt x="16" y="56"/>
                  <a:pt x="16" y="56"/>
                  <a:pt x="16" y="56"/>
                </a:cubicBezTo>
                <a:lnTo>
                  <a:pt x="16" y="5"/>
                </a:lnTo>
                <a:close/>
                <a:moveTo>
                  <a:pt x="24" y="51"/>
                </a:moveTo>
                <a:cubicBezTo>
                  <a:pt x="136" y="51"/>
                  <a:pt x="136" y="51"/>
                  <a:pt x="136" y="51"/>
                </a:cubicBezTo>
                <a:cubicBezTo>
                  <a:pt x="136" y="56"/>
                  <a:pt x="136" y="56"/>
                  <a:pt x="136" y="56"/>
                </a:cubicBezTo>
                <a:cubicBezTo>
                  <a:pt x="24" y="56"/>
                  <a:pt x="24" y="56"/>
                  <a:pt x="24" y="56"/>
                </a:cubicBezTo>
                <a:lnTo>
                  <a:pt x="24" y="51"/>
                </a:lnTo>
                <a:close/>
                <a:moveTo>
                  <a:pt x="27" y="43"/>
                </a:moveTo>
                <a:cubicBezTo>
                  <a:pt x="134" y="43"/>
                  <a:pt x="134" y="43"/>
                  <a:pt x="134" y="43"/>
                </a:cubicBezTo>
                <a:cubicBezTo>
                  <a:pt x="134" y="45"/>
                  <a:pt x="134" y="45"/>
                  <a:pt x="134" y="45"/>
                </a:cubicBezTo>
                <a:cubicBezTo>
                  <a:pt x="27" y="45"/>
                  <a:pt x="27" y="45"/>
                  <a:pt x="27" y="45"/>
                </a:cubicBezTo>
                <a:lnTo>
                  <a:pt x="27" y="43"/>
                </a:lnTo>
                <a:close/>
                <a:moveTo>
                  <a:pt x="131" y="37"/>
                </a:moveTo>
                <a:cubicBezTo>
                  <a:pt x="29" y="37"/>
                  <a:pt x="29" y="37"/>
                  <a:pt x="29" y="37"/>
                </a:cubicBezTo>
                <a:cubicBezTo>
                  <a:pt x="29" y="35"/>
                  <a:pt x="29" y="35"/>
                  <a:pt x="29" y="35"/>
                </a:cubicBezTo>
                <a:cubicBezTo>
                  <a:pt x="131" y="35"/>
                  <a:pt x="131" y="35"/>
                  <a:pt x="131" y="35"/>
                </a:cubicBezTo>
                <a:lnTo>
                  <a:pt x="131" y="37"/>
                </a:lnTo>
                <a:close/>
                <a:moveTo>
                  <a:pt x="142" y="144"/>
                </a:moveTo>
                <a:cubicBezTo>
                  <a:pt x="18" y="144"/>
                  <a:pt x="18" y="144"/>
                  <a:pt x="18" y="144"/>
                </a:cubicBezTo>
                <a:cubicBezTo>
                  <a:pt x="6" y="61"/>
                  <a:pt x="6" y="61"/>
                  <a:pt x="6" y="61"/>
                </a:cubicBezTo>
                <a:cubicBezTo>
                  <a:pt x="11" y="61"/>
                  <a:pt x="11" y="61"/>
                  <a:pt x="11" y="61"/>
                </a:cubicBezTo>
                <a:cubicBezTo>
                  <a:pt x="19" y="61"/>
                  <a:pt x="19" y="61"/>
                  <a:pt x="19" y="61"/>
                </a:cubicBezTo>
                <a:cubicBezTo>
                  <a:pt x="142" y="61"/>
                  <a:pt x="142" y="61"/>
                  <a:pt x="142" y="61"/>
                </a:cubicBezTo>
                <a:cubicBezTo>
                  <a:pt x="150" y="61"/>
                  <a:pt x="150" y="61"/>
                  <a:pt x="150" y="61"/>
                </a:cubicBezTo>
                <a:cubicBezTo>
                  <a:pt x="154" y="61"/>
                  <a:pt x="154" y="61"/>
                  <a:pt x="154" y="61"/>
                </a:cubicBezTo>
                <a:lnTo>
                  <a:pt x="142" y="14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09" name="Freeform 2097"/>
          <p:cNvSpPr>
            <a:spLocks noEditPoints="1"/>
          </p:cNvSpPr>
          <p:nvPr/>
        </p:nvSpPr>
        <p:spPr bwMode="auto">
          <a:xfrm>
            <a:off x="3435350" y="5953125"/>
            <a:ext cx="546100" cy="515938"/>
          </a:xfrm>
          <a:custGeom>
            <a:avLst/>
            <a:gdLst>
              <a:gd name="T0" fmla="*/ 157 w 160"/>
              <a:gd name="T1" fmla="*/ 56 h 150"/>
              <a:gd name="T2" fmla="*/ 150 w 160"/>
              <a:gd name="T3" fmla="*/ 18 h 150"/>
              <a:gd name="T4" fmla="*/ 63 w 160"/>
              <a:gd name="T5" fmla="*/ 13 h 150"/>
              <a:gd name="T6" fmla="*/ 52 w 160"/>
              <a:gd name="T7" fmla="*/ 0 h 150"/>
              <a:gd name="T8" fmla="*/ 11 w 160"/>
              <a:gd name="T9" fmla="*/ 5 h 150"/>
              <a:gd name="T10" fmla="*/ 3 w 160"/>
              <a:gd name="T11" fmla="*/ 56 h 150"/>
              <a:gd name="T12" fmla="*/ 0 w 160"/>
              <a:gd name="T13" fmla="*/ 60 h 150"/>
              <a:gd name="T14" fmla="*/ 6 w 160"/>
              <a:gd name="T15" fmla="*/ 99 h 150"/>
              <a:gd name="T16" fmla="*/ 12 w 160"/>
              <a:gd name="T17" fmla="*/ 136 h 150"/>
              <a:gd name="T18" fmla="*/ 17 w 160"/>
              <a:gd name="T19" fmla="*/ 150 h 150"/>
              <a:gd name="T20" fmla="*/ 147 w 160"/>
              <a:gd name="T21" fmla="*/ 147 h 150"/>
              <a:gd name="T22" fmla="*/ 148 w 160"/>
              <a:gd name="T23" fmla="*/ 136 h 150"/>
              <a:gd name="T24" fmla="*/ 154 w 160"/>
              <a:gd name="T25" fmla="*/ 99 h 150"/>
              <a:gd name="T26" fmla="*/ 159 w 160"/>
              <a:gd name="T27" fmla="*/ 57 h 150"/>
              <a:gd name="T28" fmla="*/ 52 w 160"/>
              <a:gd name="T29" fmla="*/ 5 h 150"/>
              <a:gd name="T30" fmla="*/ 63 w 160"/>
              <a:gd name="T31" fmla="*/ 19 h 150"/>
              <a:gd name="T32" fmla="*/ 144 w 160"/>
              <a:gd name="T33" fmla="*/ 56 h 150"/>
              <a:gd name="T34" fmla="*/ 142 w 160"/>
              <a:gd name="T35" fmla="*/ 45 h 150"/>
              <a:gd name="T36" fmla="*/ 139 w 160"/>
              <a:gd name="T37" fmla="*/ 37 h 150"/>
              <a:gd name="T38" fmla="*/ 136 w 160"/>
              <a:gd name="T39" fmla="*/ 29 h 150"/>
              <a:gd name="T40" fmla="*/ 24 w 160"/>
              <a:gd name="T41" fmla="*/ 37 h 150"/>
              <a:gd name="T42" fmla="*/ 21 w 160"/>
              <a:gd name="T43" fmla="*/ 45 h 150"/>
              <a:gd name="T44" fmla="*/ 19 w 160"/>
              <a:gd name="T45" fmla="*/ 56 h 150"/>
              <a:gd name="T46" fmla="*/ 16 w 160"/>
              <a:gd name="T47" fmla="*/ 5 h 150"/>
              <a:gd name="T48" fmla="*/ 136 w 160"/>
              <a:gd name="T49" fmla="*/ 51 h 150"/>
              <a:gd name="T50" fmla="*/ 24 w 160"/>
              <a:gd name="T51" fmla="*/ 56 h 150"/>
              <a:gd name="T52" fmla="*/ 27 w 160"/>
              <a:gd name="T53" fmla="*/ 43 h 150"/>
              <a:gd name="T54" fmla="*/ 134 w 160"/>
              <a:gd name="T55" fmla="*/ 45 h 150"/>
              <a:gd name="T56" fmla="*/ 27 w 160"/>
              <a:gd name="T57" fmla="*/ 43 h 150"/>
              <a:gd name="T58" fmla="*/ 29 w 160"/>
              <a:gd name="T59" fmla="*/ 37 h 150"/>
              <a:gd name="T60" fmla="*/ 131 w 160"/>
              <a:gd name="T61" fmla="*/ 35 h 150"/>
              <a:gd name="T62" fmla="*/ 144 w 160"/>
              <a:gd name="T63" fmla="*/ 131 h 150"/>
              <a:gd name="T64" fmla="*/ 146 w 160"/>
              <a:gd name="T65" fmla="*/ 113 h 150"/>
              <a:gd name="T66" fmla="*/ 148 w 160"/>
              <a:gd name="T67" fmla="*/ 105 h 150"/>
              <a:gd name="T68" fmla="*/ 108 w 160"/>
              <a:gd name="T69" fmla="*/ 131 h 150"/>
              <a:gd name="T70" fmla="*/ 148 w 160"/>
              <a:gd name="T71" fmla="*/ 104 h 150"/>
              <a:gd name="T72" fmla="*/ 100 w 160"/>
              <a:gd name="T73" fmla="*/ 131 h 150"/>
              <a:gd name="T74" fmla="*/ 113 w 160"/>
              <a:gd name="T75" fmla="*/ 104 h 150"/>
              <a:gd name="T76" fmla="*/ 100 w 160"/>
              <a:gd name="T77" fmla="*/ 131 h 150"/>
              <a:gd name="T78" fmla="*/ 65 w 160"/>
              <a:gd name="T79" fmla="*/ 131 h 150"/>
              <a:gd name="T80" fmla="*/ 105 w 160"/>
              <a:gd name="T81" fmla="*/ 104 h 150"/>
              <a:gd name="T82" fmla="*/ 57 w 160"/>
              <a:gd name="T83" fmla="*/ 131 h 150"/>
              <a:gd name="T84" fmla="*/ 70 w 160"/>
              <a:gd name="T85" fmla="*/ 104 h 150"/>
              <a:gd name="T86" fmla="*/ 57 w 160"/>
              <a:gd name="T87" fmla="*/ 131 h 150"/>
              <a:gd name="T88" fmla="*/ 22 w 160"/>
              <a:gd name="T89" fmla="*/ 131 h 150"/>
              <a:gd name="T90" fmla="*/ 63 w 160"/>
              <a:gd name="T91" fmla="*/ 104 h 150"/>
              <a:gd name="T92" fmla="*/ 16 w 160"/>
              <a:gd name="T93" fmla="*/ 130 h 150"/>
              <a:gd name="T94" fmla="*/ 30 w 160"/>
              <a:gd name="T95" fmla="*/ 104 h 150"/>
              <a:gd name="T96" fmla="*/ 16 w 160"/>
              <a:gd name="T97" fmla="*/ 130 h 150"/>
              <a:gd name="T98" fmla="*/ 13 w 160"/>
              <a:gd name="T99" fmla="*/ 107 h 150"/>
              <a:gd name="T100" fmla="*/ 23 w 160"/>
              <a:gd name="T101" fmla="*/ 104 h 150"/>
              <a:gd name="T102" fmla="*/ 142 w 160"/>
              <a:gd name="T103" fmla="*/ 144 h 150"/>
              <a:gd name="T104" fmla="*/ 17 w 160"/>
              <a:gd name="T105" fmla="*/ 136 h 150"/>
              <a:gd name="T106" fmla="*/ 142 w 160"/>
              <a:gd name="T107" fmla="*/ 144 h 150"/>
              <a:gd name="T108" fmla="*/ 11 w 160"/>
              <a:gd name="T109" fmla="*/ 99 h 150"/>
              <a:gd name="T110" fmla="*/ 11 w 160"/>
              <a:gd name="T111" fmla="*/ 61 h 150"/>
              <a:gd name="T112" fmla="*/ 142 w 160"/>
              <a:gd name="T113" fmla="*/ 61 h 150"/>
              <a:gd name="T114" fmla="*/ 154 w 160"/>
              <a:gd name="T115" fmla="*/ 61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60" h="150">
                <a:moveTo>
                  <a:pt x="159" y="57"/>
                </a:moveTo>
                <a:cubicBezTo>
                  <a:pt x="159" y="57"/>
                  <a:pt x="158" y="56"/>
                  <a:pt x="157" y="56"/>
                </a:cubicBezTo>
                <a:cubicBezTo>
                  <a:pt x="150" y="56"/>
                  <a:pt x="150" y="56"/>
                  <a:pt x="150" y="56"/>
                </a:cubicBezTo>
                <a:cubicBezTo>
                  <a:pt x="150" y="18"/>
                  <a:pt x="150" y="18"/>
                  <a:pt x="150" y="18"/>
                </a:cubicBezTo>
                <a:cubicBezTo>
                  <a:pt x="150" y="15"/>
                  <a:pt x="147" y="13"/>
                  <a:pt x="145" y="13"/>
                </a:cubicBezTo>
                <a:cubicBezTo>
                  <a:pt x="63" y="13"/>
                  <a:pt x="63" y="13"/>
                  <a:pt x="63" y="13"/>
                </a:cubicBezTo>
                <a:cubicBezTo>
                  <a:pt x="56" y="2"/>
                  <a:pt x="56" y="2"/>
                  <a:pt x="56" y="2"/>
                </a:cubicBezTo>
                <a:cubicBezTo>
                  <a:pt x="55" y="1"/>
                  <a:pt x="54" y="0"/>
                  <a:pt x="52" y="0"/>
                </a:cubicBezTo>
                <a:cubicBezTo>
                  <a:pt x="15" y="0"/>
                  <a:pt x="15" y="0"/>
                  <a:pt x="15" y="0"/>
                </a:cubicBezTo>
                <a:cubicBezTo>
                  <a:pt x="13" y="0"/>
                  <a:pt x="11" y="2"/>
                  <a:pt x="11" y="5"/>
                </a:cubicBezTo>
                <a:cubicBezTo>
                  <a:pt x="11" y="56"/>
                  <a:pt x="11" y="56"/>
                  <a:pt x="11" y="56"/>
                </a:cubicBezTo>
                <a:cubicBezTo>
                  <a:pt x="3" y="56"/>
                  <a:pt x="3" y="56"/>
                  <a:pt x="3" y="56"/>
                </a:cubicBezTo>
                <a:cubicBezTo>
                  <a:pt x="2" y="56"/>
                  <a:pt x="1" y="57"/>
                  <a:pt x="1" y="57"/>
                </a:cubicBezTo>
                <a:cubicBezTo>
                  <a:pt x="0" y="58"/>
                  <a:pt x="0" y="59"/>
                  <a:pt x="0" y="60"/>
                </a:cubicBezTo>
                <a:cubicBezTo>
                  <a:pt x="6" y="99"/>
                  <a:pt x="6" y="99"/>
                  <a:pt x="6" y="99"/>
                </a:cubicBezTo>
                <a:cubicBezTo>
                  <a:pt x="6" y="99"/>
                  <a:pt x="6" y="99"/>
                  <a:pt x="6" y="99"/>
                </a:cubicBezTo>
                <a:cubicBezTo>
                  <a:pt x="12" y="136"/>
                  <a:pt x="12" y="136"/>
                  <a:pt x="12" y="136"/>
                </a:cubicBezTo>
                <a:cubicBezTo>
                  <a:pt x="12" y="136"/>
                  <a:pt x="12" y="136"/>
                  <a:pt x="12" y="136"/>
                </a:cubicBezTo>
                <a:cubicBezTo>
                  <a:pt x="13" y="147"/>
                  <a:pt x="13" y="147"/>
                  <a:pt x="13" y="147"/>
                </a:cubicBezTo>
                <a:cubicBezTo>
                  <a:pt x="13" y="148"/>
                  <a:pt x="15" y="150"/>
                  <a:pt x="17" y="150"/>
                </a:cubicBezTo>
                <a:cubicBezTo>
                  <a:pt x="143" y="150"/>
                  <a:pt x="143" y="150"/>
                  <a:pt x="143" y="150"/>
                </a:cubicBezTo>
                <a:cubicBezTo>
                  <a:pt x="145" y="150"/>
                  <a:pt x="147" y="148"/>
                  <a:pt x="147" y="147"/>
                </a:cubicBezTo>
                <a:cubicBezTo>
                  <a:pt x="148" y="136"/>
                  <a:pt x="148" y="136"/>
                  <a:pt x="148" y="136"/>
                </a:cubicBezTo>
                <a:cubicBezTo>
                  <a:pt x="148" y="136"/>
                  <a:pt x="148" y="136"/>
                  <a:pt x="148" y="136"/>
                </a:cubicBezTo>
                <a:cubicBezTo>
                  <a:pt x="154" y="99"/>
                  <a:pt x="154" y="99"/>
                  <a:pt x="154" y="99"/>
                </a:cubicBezTo>
                <a:cubicBezTo>
                  <a:pt x="154" y="99"/>
                  <a:pt x="154" y="99"/>
                  <a:pt x="154" y="99"/>
                </a:cubicBezTo>
                <a:cubicBezTo>
                  <a:pt x="160" y="60"/>
                  <a:pt x="160" y="60"/>
                  <a:pt x="160" y="60"/>
                </a:cubicBezTo>
                <a:cubicBezTo>
                  <a:pt x="160" y="59"/>
                  <a:pt x="160" y="58"/>
                  <a:pt x="159" y="57"/>
                </a:cubicBezTo>
                <a:close/>
                <a:moveTo>
                  <a:pt x="16" y="5"/>
                </a:moveTo>
                <a:cubicBezTo>
                  <a:pt x="52" y="5"/>
                  <a:pt x="52" y="5"/>
                  <a:pt x="52" y="5"/>
                </a:cubicBezTo>
                <a:cubicBezTo>
                  <a:pt x="59" y="16"/>
                  <a:pt x="59" y="16"/>
                  <a:pt x="59" y="16"/>
                </a:cubicBezTo>
                <a:cubicBezTo>
                  <a:pt x="59" y="18"/>
                  <a:pt x="61" y="19"/>
                  <a:pt x="63" y="19"/>
                </a:cubicBezTo>
                <a:cubicBezTo>
                  <a:pt x="144" y="19"/>
                  <a:pt x="144" y="19"/>
                  <a:pt x="144" y="19"/>
                </a:cubicBezTo>
                <a:cubicBezTo>
                  <a:pt x="144" y="56"/>
                  <a:pt x="144" y="56"/>
                  <a:pt x="144" y="56"/>
                </a:cubicBezTo>
                <a:cubicBezTo>
                  <a:pt x="142" y="56"/>
                  <a:pt x="142" y="56"/>
                  <a:pt x="142" y="56"/>
                </a:cubicBezTo>
                <a:cubicBezTo>
                  <a:pt x="142" y="45"/>
                  <a:pt x="142" y="45"/>
                  <a:pt x="142" y="45"/>
                </a:cubicBezTo>
                <a:cubicBezTo>
                  <a:pt x="139" y="45"/>
                  <a:pt x="139" y="45"/>
                  <a:pt x="139" y="45"/>
                </a:cubicBezTo>
                <a:cubicBezTo>
                  <a:pt x="139" y="37"/>
                  <a:pt x="139" y="37"/>
                  <a:pt x="139" y="37"/>
                </a:cubicBezTo>
                <a:cubicBezTo>
                  <a:pt x="136" y="37"/>
                  <a:pt x="136" y="37"/>
                  <a:pt x="136" y="37"/>
                </a:cubicBezTo>
                <a:cubicBezTo>
                  <a:pt x="136" y="29"/>
                  <a:pt x="136" y="29"/>
                  <a:pt x="136" y="29"/>
                </a:cubicBezTo>
                <a:cubicBezTo>
                  <a:pt x="24" y="29"/>
                  <a:pt x="24" y="29"/>
                  <a:pt x="24" y="29"/>
                </a:cubicBezTo>
                <a:cubicBezTo>
                  <a:pt x="24" y="37"/>
                  <a:pt x="24" y="37"/>
                  <a:pt x="24" y="37"/>
                </a:cubicBezTo>
                <a:cubicBezTo>
                  <a:pt x="21" y="37"/>
                  <a:pt x="21" y="37"/>
                  <a:pt x="21" y="37"/>
                </a:cubicBezTo>
                <a:cubicBezTo>
                  <a:pt x="21" y="45"/>
                  <a:pt x="21" y="45"/>
                  <a:pt x="21" y="45"/>
                </a:cubicBezTo>
                <a:cubicBezTo>
                  <a:pt x="19" y="45"/>
                  <a:pt x="19" y="45"/>
                  <a:pt x="19" y="45"/>
                </a:cubicBezTo>
                <a:cubicBezTo>
                  <a:pt x="19" y="56"/>
                  <a:pt x="19" y="56"/>
                  <a:pt x="19" y="56"/>
                </a:cubicBezTo>
                <a:cubicBezTo>
                  <a:pt x="16" y="56"/>
                  <a:pt x="16" y="56"/>
                  <a:pt x="16" y="56"/>
                </a:cubicBezTo>
                <a:lnTo>
                  <a:pt x="16" y="5"/>
                </a:lnTo>
                <a:close/>
                <a:moveTo>
                  <a:pt x="24" y="51"/>
                </a:moveTo>
                <a:cubicBezTo>
                  <a:pt x="136" y="51"/>
                  <a:pt x="136" y="51"/>
                  <a:pt x="136" y="51"/>
                </a:cubicBezTo>
                <a:cubicBezTo>
                  <a:pt x="136" y="56"/>
                  <a:pt x="136" y="56"/>
                  <a:pt x="136" y="56"/>
                </a:cubicBezTo>
                <a:cubicBezTo>
                  <a:pt x="24" y="56"/>
                  <a:pt x="24" y="56"/>
                  <a:pt x="24" y="56"/>
                </a:cubicBezTo>
                <a:lnTo>
                  <a:pt x="24" y="51"/>
                </a:lnTo>
                <a:close/>
                <a:moveTo>
                  <a:pt x="27" y="43"/>
                </a:moveTo>
                <a:cubicBezTo>
                  <a:pt x="134" y="43"/>
                  <a:pt x="134" y="43"/>
                  <a:pt x="134" y="43"/>
                </a:cubicBezTo>
                <a:cubicBezTo>
                  <a:pt x="134" y="45"/>
                  <a:pt x="134" y="45"/>
                  <a:pt x="134" y="45"/>
                </a:cubicBezTo>
                <a:cubicBezTo>
                  <a:pt x="27" y="45"/>
                  <a:pt x="27" y="45"/>
                  <a:pt x="27" y="45"/>
                </a:cubicBezTo>
                <a:lnTo>
                  <a:pt x="27" y="43"/>
                </a:lnTo>
                <a:close/>
                <a:moveTo>
                  <a:pt x="131" y="37"/>
                </a:moveTo>
                <a:cubicBezTo>
                  <a:pt x="29" y="37"/>
                  <a:pt x="29" y="37"/>
                  <a:pt x="29" y="37"/>
                </a:cubicBezTo>
                <a:cubicBezTo>
                  <a:pt x="29" y="35"/>
                  <a:pt x="29" y="35"/>
                  <a:pt x="29" y="35"/>
                </a:cubicBezTo>
                <a:cubicBezTo>
                  <a:pt x="131" y="35"/>
                  <a:pt x="131" y="35"/>
                  <a:pt x="131" y="35"/>
                </a:cubicBezTo>
                <a:lnTo>
                  <a:pt x="131" y="37"/>
                </a:lnTo>
                <a:close/>
                <a:moveTo>
                  <a:pt x="144" y="131"/>
                </a:moveTo>
                <a:cubicBezTo>
                  <a:pt x="129" y="131"/>
                  <a:pt x="129" y="131"/>
                  <a:pt x="129" y="131"/>
                </a:cubicBezTo>
                <a:cubicBezTo>
                  <a:pt x="146" y="113"/>
                  <a:pt x="146" y="113"/>
                  <a:pt x="146" y="113"/>
                </a:cubicBezTo>
                <a:lnTo>
                  <a:pt x="144" y="131"/>
                </a:lnTo>
                <a:close/>
                <a:moveTo>
                  <a:pt x="148" y="105"/>
                </a:moveTo>
                <a:cubicBezTo>
                  <a:pt x="122" y="131"/>
                  <a:pt x="122" y="131"/>
                  <a:pt x="122" y="131"/>
                </a:cubicBezTo>
                <a:cubicBezTo>
                  <a:pt x="108" y="131"/>
                  <a:pt x="108" y="131"/>
                  <a:pt x="108" y="131"/>
                </a:cubicBezTo>
                <a:cubicBezTo>
                  <a:pt x="134" y="104"/>
                  <a:pt x="134" y="104"/>
                  <a:pt x="134" y="104"/>
                </a:cubicBezTo>
                <a:cubicBezTo>
                  <a:pt x="148" y="104"/>
                  <a:pt x="148" y="104"/>
                  <a:pt x="148" y="104"/>
                </a:cubicBezTo>
                <a:lnTo>
                  <a:pt x="148" y="105"/>
                </a:lnTo>
                <a:close/>
                <a:moveTo>
                  <a:pt x="100" y="131"/>
                </a:moveTo>
                <a:cubicBezTo>
                  <a:pt x="86" y="131"/>
                  <a:pt x="86" y="131"/>
                  <a:pt x="86" y="131"/>
                </a:cubicBezTo>
                <a:cubicBezTo>
                  <a:pt x="113" y="104"/>
                  <a:pt x="113" y="104"/>
                  <a:pt x="113" y="104"/>
                </a:cubicBezTo>
                <a:cubicBezTo>
                  <a:pt x="127" y="104"/>
                  <a:pt x="127" y="104"/>
                  <a:pt x="127" y="104"/>
                </a:cubicBezTo>
                <a:lnTo>
                  <a:pt x="100" y="131"/>
                </a:lnTo>
                <a:close/>
                <a:moveTo>
                  <a:pt x="79" y="131"/>
                </a:moveTo>
                <a:cubicBezTo>
                  <a:pt x="65" y="131"/>
                  <a:pt x="65" y="131"/>
                  <a:pt x="65" y="131"/>
                </a:cubicBezTo>
                <a:cubicBezTo>
                  <a:pt x="92" y="104"/>
                  <a:pt x="92" y="104"/>
                  <a:pt x="92" y="104"/>
                </a:cubicBezTo>
                <a:cubicBezTo>
                  <a:pt x="105" y="104"/>
                  <a:pt x="105" y="104"/>
                  <a:pt x="105" y="104"/>
                </a:cubicBezTo>
                <a:lnTo>
                  <a:pt x="79" y="131"/>
                </a:lnTo>
                <a:close/>
                <a:moveTo>
                  <a:pt x="57" y="131"/>
                </a:moveTo>
                <a:cubicBezTo>
                  <a:pt x="44" y="131"/>
                  <a:pt x="44" y="131"/>
                  <a:pt x="44" y="131"/>
                </a:cubicBezTo>
                <a:cubicBezTo>
                  <a:pt x="70" y="104"/>
                  <a:pt x="70" y="104"/>
                  <a:pt x="70" y="104"/>
                </a:cubicBezTo>
                <a:cubicBezTo>
                  <a:pt x="84" y="104"/>
                  <a:pt x="84" y="104"/>
                  <a:pt x="84" y="104"/>
                </a:cubicBezTo>
                <a:lnTo>
                  <a:pt x="57" y="131"/>
                </a:lnTo>
                <a:close/>
                <a:moveTo>
                  <a:pt x="36" y="131"/>
                </a:moveTo>
                <a:cubicBezTo>
                  <a:pt x="22" y="131"/>
                  <a:pt x="22" y="131"/>
                  <a:pt x="22" y="131"/>
                </a:cubicBezTo>
                <a:cubicBezTo>
                  <a:pt x="49" y="104"/>
                  <a:pt x="49" y="104"/>
                  <a:pt x="49" y="104"/>
                </a:cubicBezTo>
                <a:cubicBezTo>
                  <a:pt x="63" y="104"/>
                  <a:pt x="63" y="104"/>
                  <a:pt x="63" y="104"/>
                </a:cubicBezTo>
                <a:lnTo>
                  <a:pt x="36" y="131"/>
                </a:lnTo>
                <a:close/>
                <a:moveTo>
                  <a:pt x="16" y="130"/>
                </a:moveTo>
                <a:cubicBezTo>
                  <a:pt x="15" y="120"/>
                  <a:pt x="15" y="120"/>
                  <a:pt x="15" y="120"/>
                </a:cubicBezTo>
                <a:cubicBezTo>
                  <a:pt x="30" y="104"/>
                  <a:pt x="30" y="104"/>
                  <a:pt x="30" y="104"/>
                </a:cubicBezTo>
                <a:cubicBezTo>
                  <a:pt x="41" y="104"/>
                  <a:pt x="41" y="104"/>
                  <a:pt x="41" y="104"/>
                </a:cubicBezTo>
                <a:lnTo>
                  <a:pt x="16" y="130"/>
                </a:lnTo>
                <a:close/>
                <a:moveTo>
                  <a:pt x="14" y="113"/>
                </a:moveTo>
                <a:cubicBezTo>
                  <a:pt x="13" y="107"/>
                  <a:pt x="13" y="107"/>
                  <a:pt x="13" y="107"/>
                </a:cubicBezTo>
                <a:cubicBezTo>
                  <a:pt x="12" y="104"/>
                  <a:pt x="12" y="104"/>
                  <a:pt x="12" y="104"/>
                </a:cubicBezTo>
                <a:cubicBezTo>
                  <a:pt x="23" y="104"/>
                  <a:pt x="23" y="104"/>
                  <a:pt x="23" y="104"/>
                </a:cubicBezTo>
                <a:lnTo>
                  <a:pt x="14" y="113"/>
                </a:lnTo>
                <a:close/>
                <a:moveTo>
                  <a:pt x="142" y="144"/>
                </a:moveTo>
                <a:cubicBezTo>
                  <a:pt x="18" y="144"/>
                  <a:pt x="18" y="144"/>
                  <a:pt x="18" y="144"/>
                </a:cubicBezTo>
                <a:cubicBezTo>
                  <a:pt x="17" y="136"/>
                  <a:pt x="17" y="136"/>
                  <a:pt x="17" y="136"/>
                </a:cubicBezTo>
                <a:cubicBezTo>
                  <a:pt x="143" y="136"/>
                  <a:pt x="143" y="136"/>
                  <a:pt x="143" y="136"/>
                </a:cubicBezTo>
                <a:lnTo>
                  <a:pt x="142" y="144"/>
                </a:lnTo>
                <a:close/>
                <a:moveTo>
                  <a:pt x="149" y="99"/>
                </a:moveTo>
                <a:cubicBezTo>
                  <a:pt x="11" y="99"/>
                  <a:pt x="11" y="99"/>
                  <a:pt x="11" y="99"/>
                </a:cubicBezTo>
                <a:cubicBezTo>
                  <a:pt x="6" y="61"/>
                  <a:pt x="6" y="61"/>
                  <a:pt x="6" y="61"/>
                </a:cubicBezTo>
                <a:cubicBezTo>
                  <a:pt x="11" y="61"/>
                  <a:pt x="11" y="61"/>
                  <a:pt x="11" y="61"/>
                </a:cubicBezTo>
                <a:cubicBezTo>
                  <a:pt x="19" y="61"/>
                  <a:pt x="19" y="61"/>
                  <a:pt x="19" y="61"/>
                </a:cubicBezTo>
                <a:cubicBezTo>
                  <a:pt x="142" y="61"/>
                  <a:pt x="142" y="61"/>
                  <a:pt x="142" y="61"/>
                </a:cubicBezTo>
                <a:cubicBezTo>
                  <a:pt x="150" y="61"/>
                  <a:pt x="150" y="61"/>
                  <a:pt x="150" y="61"/>
                </a:cubicBezTo>
                <a:cubicBezTo>
                  <a:pt x="154" y="61"/>
                  <a:pt x="154" y="61"/>
                  <a:pt x="154" y="61"/>
                </a:cubicBezTo>
                <a:lnTo>
                  <a:pt x="149" y="9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10" name="Freeform 2098"/>
          <p:cNvSpPr>
            <a:spLocks noEditPoints="1"/>
          </p:cNvSpPr>
          <p:nvPr/>
        </p:nvSpPr>
        <p:spPr bwMode="auto">
          <a:xfrm>
            <a:off x="4391025" y="377825"/>
            <a:ext cx="546100" cy="517525"/>
          </a:xfrm>
          <a:custGeom>
            <a:avLst/>
            <a:gdLst>
              <a:gd name="T0" fmla="*/ 157 w 160"/>
              <a:gd name="T1" fmla="*/ 56 h 150"/>
              <a:gd name="T2" fmla="*/ 150 w 160"/>
              <a:gd name="T3" fmla="*/ 18 h 150"/>
              <a:gd name="T4" fmla="*/ 63 w 160"/>
              <a:gd name="T5" fmla="*/ 13 h 150"/>
              <a:gd name="T6" fmla="*/ 52 w 160"/>
              <a:gd name="T7" fmla="*/ 0 h 150"/>
              <a:gd name="T8" fmla="*/ 11 w 160"/>
              <a:gd name="T9" fmla="*/ 5 h 150"/>
              <a:gd name="T10" fmla="*/ 3 w 160"/>
              <a:gd name="T11" fmla="*/ 56 h 150"/>
              <a:gd name="T12" fmla="*/ 0 w 160"/>
              <a:gd name="T13" fmla="*/ 60 h 150"/>
              <a:gd name="T14" fmla="*/ 17 w 160"/>
              <a:gd name="T15" fmla="*/ 150 h 150"/>
              <a:gd name="T16" fmla="*/ 147 w 160"/>
              <a:gd name="T17" fmla="*/ 147 h 150"/>
              <a:gd name="T18" fmla="*/ 159 w 160"/>
              <a:gd name="T19" fmla="*/ 57 h 150"/>
              <a:gd name="T20" fmla="*/ 52 w 160"/>
              <a:gd name="T21" fmla="*/ 5 h 150"/>
              <a:gd name="T22" fmla="*/ 63 w 160"/>
              <a:gd name="T23" fmla="*/ 19 h 150"/>
              <a:gd name="T24" fmla="*/ 144 w 160"/>
              <a:gd name="T25" fmla="*/ 56 h 150"/>
              <a:gd name="T26" fmla="*/ 142 w 160"/>
              <a:gd name="T27" fmla="*/ 45 h 150"/>
              <a:gd name="T28" fmla="*/ 139 w 160"/>
              <a:gd name="T29" fmla="*/ 37 h 150"/>
              <a:gd name="T30" fmla="*/ 136 w 160"/>
              <a:gd name="T31" fmla="*/ 29 h 150"/>
              <a:gd name="T32" fmla="*/ 24 w 160"/>
              <a:gd name="T33" fmla="*/ 37 h 150"/>
              <a:gd name="T34" fmla="*/ 21 w 160"/>
              <a:gd name="T35" fmla="*/ 45 h 150"/>
              <a:gd name="T36" fmla="*/ 19 w 160"/>
              <a:gd name="T37" fmla="*/ 56 h 150"/>
              <a:gd name="T38" fmla="*/ 16 w 160"/>
              <a:gd name="T39" fmla="*/ 5 h 150"/>
              <a:gd name="T40" fmla="*/ 136 w 160"/>
              <a:gd name="T41" fmla="*/ 51 h 150"/>
              <a:gd name="T42" fmla="*/ 24 w 160"/>
              <a:gd name="T43" fmla="*/ 56 h 150"/>
              <a:gd name="T44" fmla="*/ 27 w 160"/>
              <a:gd name="T45" fmla="*/ 43 h 150"/>
              <a:gd name="T46" fmla="*/ 134 w 160"/>
              <a:gd name="T47" fmla="*/ 45 h 150"/>
              <a:gd name="T48" fmla="*/ 27 w 160"/>
              <a:gd name="T49" fmla="*/ 43 h 150"/>
              <a:gd name="T50" fmla="*/ 29 w 160"/>
              <a:gd name="T51" fmla="*/ 37 h 150"/>
              <a:gd name="T52" fmla="*/ 131 w 160"/>
              <a:gd name="T53" fmla="*/ 35 h 150"/>
              <a:gd name="T54" fmla="*/ 142 w 160"/>
              <a:gd name="T55" fmla="*/ 144 h 150"/>
              <a:gd name="T56" fmla="*/ 6 w 160"/>
              <a:gd name="T57" fmla="*/ 61 h 150"/>
              <a:gd name="T58" fmla="*/ 19 w 160"/>
              <a:gd name="T59" fmla="*/ 61 h 150"/>
              <a:gd name="T60" fmla="*/ 150 w 160"/>
              <a:gd name="T61" fmla="*/ 61 h 150"/>
              <a:gd name="T62" fmla="*/ 142 w 160"/>
              <a:gd name="T63" fmla="*/ 144 h 150"/>
              <a:gd name="T64" fmla="*/ 128 w 160"/>
              <a:gd name="T65" fmla="*/ 131 h 150"/>
              <a:gd name="T66" fmla="*/ 72 w 160"/>
              <a:gd name="T67" fmla="*/ 93 h 150"/>
              <a:gd name="T68" fmla="*/ 77 w 160"/>
              <a:gd name="T69" fmla="*/ 99 h 150"/>
              <a:gd name="T70" fmla="*/ 123 w 160"/>
              <a:gd name="T71" fmla="*/ 126 h 150"/>
              <a:gd name="T72" fmla="*/ 77 w 160"/>
              <a:gd name="T73" fmla="*/ 99 h 150"/>
              <a:gd name="T74" fmla="*/ 85 w 160"/>
              <a:gd name="T75" fmla="*/ 104 h 150"/>
              <a:gd name="T76" fmla="*/ 99 w 160"/>
              <a:gd name="T77" fmla="*/ 107 h 150"/>
              <a:gd name="T78" fmla="*/ 85 w 160"/>
              <a:gd name="T79" fmla="*/ 109 h 150"/>
              <a:gd name="T80" fmla="*/ 104 w 160"/>
              <a:gd name="T81" fmla="*/ 107 h 150"/>
              <a:gd name="T82" fmla="*/ 109 w 160"/>
              <a:gd name="T83" fmla="*/ 104 h 150"/>
              <a:gd name="T84" fmla="*/ 109 w 160"/>
              <a:gd name="T85" fmla="*/ 109 h 150"/>
              <a:gd name="T86" fmla="*/ 104 w 160"/>
              <a:gd name="T87" fmla="*/ 107 h 150"/>
              <a:gd name="T88" fmla="*/ 115 w 160"/>
              <a:gd name="T89" fmla="*/ 120 h 150"/>
              <a:gd name="T90" fmla="*/ 83 w 160"/>
              <a:gd name="T91" fmla="*/ 118 h 150"/>
              <a:gd name="T92" fmla="*/ 115 w 160"/>
              <a:gd name="T93" fmla="*/ 115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60" h="150">
                <a:moveTo>
                  <a:pt x="159" y="57"/>
                </a:moveTo>
                <a:cubicBezTo>
                  <a:pt x="159" y="57"/>
                  <a:pt x="158" y="56"/>
                  <a:pt x="157" y="56"/>
                </a:cubicBezTo>
                <a:cubicBezTo>
                  <a:pt x="150" y="56"/>
                  <a:pt x="150" y="56"/>
                  <a:pt x="150" y="56"/>
                </a:cubicBezTo>
                <a:cubicBezTo>
                  <a:pt x="150" y="18"/>
                  <a:pt x="150" y="18"/>
                  <a:pt x="150" y="18"/>
                </a:cubicBezTo>
                <a:cubicBezTo>
                  <a:pt x="150" y="15"/>
                  <a:pt x="147" y="13"/>
                  <a:pt x="145" y="13"/>
                </a:cubicBezTo>
                <a:cubicBezTo>
                  <a:pt x="63" y="13"/>
                  <a:pt x="63" y="13"/>
                  <a:pt x="63" y="13"/>
                </a:cubicBezTo>
                <a:cubicBezTo>
                  <a:pt x="56" y="2"/>
                  <a:pt x="56" y="2"/>
                  <a:pt x="56" y="2"/>
                </a:cubicBezTo>
                <a:cubicBezTo>
                  <a:pt x="55" y="1"/>
                  <a:pt x="54" y="0"/>
                  <a:pt x="52" y="0"/>
                </a:cubicBezTo>
                <a:cubicBezTo>
                  <a:pt x="15" y="0"/>
                  <a:pt x="15" y="0"/>
                  <a:pt x="15" y="0"/>
                </a:cubicBezTo>
                <a:cubicBezTo>
                  <a:pt x="13" y="0"/>
                  <a:pt x="11" y="2"/>
                  <a:pt x="11" y="5"/>
                </a:cubicBezTo>
                <a:cubicBezTo>
                  <a:pt x="11" y="56"/>
                  <a:pt x="11" y="56"/>
                  <a:pt x="11" y="56"/>
                </a:cubicBezTo>
                <a:cubicBezTo>
                  <a:pt x="3" y="56"/>
                  <a:pt x="3" y="56"/>
                  <a:pt x="3" y="56"/>
                </a:cubicBezTo>
                <a:cubicBezTo>
                  <a:pt x="2" y="56"/>
                  <a:pt x="1" y="57"/>
                  <a:pt x="1" y="57"/>
                </a:cubicBezTo>
                <a:cubicBezTo>
                  <a:pt x="0" y="58"/>
                  <a:pt x="0" y="59"/>
                  <a:pt x="0" y="60"/>
                </a:cubicBezTo>
                <a:cubicBezTo>
                  <a:pt x="13" y="147"/>
                  <a:pt x="13" y="147"/>
                  <a:pt x="13" y="147"/>
                </a:cubicBezTo>
                <a:cubicBezTo>
                  <a:pt x="13" y="148"/>
                  <a:pt x="15" y="150"/>
                  <a:pt x="17" y="150"/>
                </a:cubicBezTo>
                <a:cubicBezTo>
                  <a:pt x="143" y="150"/>
                  <a:pt x="143" y="150"/>
                  <a:pt x="143" y="150"/>
                </a:cubicBezTo>
                <a:cubicBezTo>
                  <a:pt x="145" y="150"/>
                  <a:pt x="147" y="148"/>
                  <a:pt x="147" y="147"/>
                </a:cubicBezTo>
                <a:cubicBezTo>
                  <a:pt x="160" y="60"/>
                  <a:pt x="160" y="60"/>
                  <a:pt x="160" y="60"/>
                </a:cubicBezTo>
                <a:cubicBezTo>
                  <a:pt x="160" y="59"/>
                  <a:pt x="160" y="58"/>
                  <a:pt x="159" y="57"/>
                </a:cubicBezTo>
                <a:close/>
                <a:moveTo>
                  <a:pt x="16" y="5"/>
                </a:moveTo>
                <a:cubicBezTo>
                  <a:pt x="52" y="5"/>
                  <a:pt x="52" y="5"/>
                  <a:pt x="52" y="5"/>
                </a:cubicBezTo>
                <a:cubicBezTo>
                  <a:pt x="59" y="16"/>
                  <a:pt x="59" y="16"/>
                  <a:pt x="59" y="16"/>
                </a:cubicBezTo>
                <a:cubicBezTo>
                  <a:pt x="59" y="18"/>
                  <a:pt x="61" y="19"/>
                  <a:pt x="63" y="19"/>
                </a:cubicBezTo>
                <a:cubicBezTo>
                  <a:pt x="144" y="19"/>
                  <a:pt x="144" y="19"/>
                  <a:pt x="144" y="19"/>
                </a:cubicBezTo>
                <a:cubicBezTo>
                  <a:pt x="144" y="56"/>
                  <a:pt x="144" y="56"/>
                  <a:pt x="144" y="56"/>
                </a:cubicBezTo>
                <a:cubicBezTo>
                  <a:pt x="142" y="56"/>
                  <a:pt x="142" y="56"/>
                  <a:pt x="142" y="56"/>
                </a:cubicBezTo>
                <a:cubicBezTo>
                  <a:pt x="142" y="45"/>
                  <a:pt x="142" y="45"/>
                  <a:pt x="142" y="45"/>
                </a:cubicBezTo>
                <a:cubicBezTo>
                  <a:pt x="139" y="45"/>
                  <a:pt x="139" y="45"/>
                  <a:pt x="139" y="45"/>
                </a:cubicBezTo>
                <a:cubicBezTo>
                  <a:pt x="139" y="37"/>
                  <a:pt x="139" y="37"/>
                  <a:pt x="139" y="37"/>
                </a:cubicBezTo>
                <a:cubicBezTo>
                  <a:pt x="136" y="37"/>
                  <a:pt x="136" y="37"/>
                  <a:pt x="136" y="37"/>
                </a:cubicBezTo>
                <a:cubicBezTo>
                  <a:pt x="136" y="29"/>
                  <a:pt x="136" y="29"/>
                  <a:pt x="136" y="29"/>
                </a:cubicBezTo>
                <a:cubicBezTo>
                  <a:pt x="24" y="29"/>
                  <a:pt x="24" y="29"/>
                  <a:pt x="24" y="29"/>
                </a:cubicBezTo>
                <a:cubicBezTo>
                  <a:pt x="24" y="37"/>
                  <a:pt x="24" y="37"/>
                  <a:pt x="24" y="37"/>
                </a:cubicBezTo>
                <a:cubicBezTo>
                  <a:pt x="21" y="37"/>
                  <a:pt x="21" y="37"/>
                  <a:pt x="21" y="37"/>
                </a:cubicBezTo>
                <a:cubicBezTo>
                  <a:pt x="21" y="45"/>
                  <a:pt x="21" y="45"/>
                  <a:pt x="21" y="45"/>
                </a:cubicBezTo>
                <a:cubicBezTo>
                  <a:pt x="19" y="45"/>
                  <a:pt x="19" y="45"/>
                  <a:pt x="19" y="45"/>
                </a:cubicBezTo>
                <a:cubicBezTo>
                  <a:pt x="19" y="56"/>
                  <a:pt x="19" y="56"/>
                  <a:pt x="19" y="56"/>
                </a:cubicBezTo>
                <a:cubicBezTo>
                  <a:pt x="16" y="56"/>
                  <a:pt x="16" y="56"/>
                  <a:pt x="16" y="56"/>
                </a:cubicBezTo>
                <a:lnTo>
                  <a:pt x="16" y="5"/>
                </a:lnTo>
                <a:close/>
                <a:moveTo>
                  <a:pt x="24" y="51"/>
                </a:moveTo>
                <a:cubicBezTo>
                  <a:pt x="136" y="51"/>
                  <a:pt x="136" y="51"/>
                  <a:pt x="136" y="51"/>
                </a:cubicBezTo>
                <a:cubicBezTo>
                  <a:pt x="136" y="56"/>
                  <a:pt x="136" y="56"/>
                  <a:pt x="136" y="56"/>
                </a:cubicBezTo>
                <a:cubicBezTo>
                  <a:pt x="24" y="56"/>
                  <a:pt x="24" y="56"/>
                  <a:pt x="24" y="56"/>
                </a:cubicBezTo>
                <a:lnTo>
                  <a:pt x="24" y="51"/>
                </a:lnTo>
                <a:close/>
                <a:moveTo>
                  <a:pt x="27" y="43"/>
                </a:moveTo>
                <a:cubicBezTo>
                  <a:pt x="134" y="43"/>
                  <a:pt x="134" y="43"/>
                  <a:pt x="134" y="43"/>
                </a:cubicBezTo>
                <a:cubicBezTo>
                  <a:pt x="134" y="45"/>
                  <a:pt x="134" y="45"/>
                  <a:pt x="134" y="45"/>
                </a:cubicBezTo>
                <a:cubicBezTo>
                  <a:pt x="27" y="45"/>
                  <a:pt x="27" y="45"/>
                  <a:pt x="27" y="45"/>
                </a:cubicBezTo>
                <a:lnTo>
                  <a:pt x="27" y="43"/>
                </a:lnTo>
                <a:close/>
                <a:moveTo>
                  <a:pt x="131" y="37"/>
                </a:moveTo>
                <a:cubicBezTo>
                  <a:pt x="29" y="37"/>
                  <a:pt x="29" y="37"/>
                  <a:pt x="29" y="37"/>
                </a:cubicBezTo>
                <a:cubicBezTo>
                  <a:pt x="29" y="35"/>
                  <a:pt x="29" y="35"/>
                  <a:pt x="29" y="35"/>
                </a:cubicBezTo>
                <a:cubicBezTo>
                  <a:pt x="131" y="35"/>
                  <a:pt x="131" y="35"/>
                  <a:pt x="131" y="35"/>
                </a:cubicBezTo>
                <a:lnTo>
                  <a:pt x="131" y="37"/>
                </a:lnTo>
                <a:close/>
                <a:moveTo>
                  <a:pt x="142" y="144"/>
                </a:moveTo>
                <a:cubicBezTo>
                  <a:pt x="18" y="144"/>
                  <a:pt x="18" y="144"/>
                  <a:pt x="18" y="144"/>
                </a:cubicBezTo>
                <a:cubicBezTo>
                  <a:pt x="6" y="61"/>
                  <a:pt x="6" y="61"/>
                  <a:pt x="6" y="61"/>
                </a:cubicBezTo>
                <a:cubicBezTo>
                  <a:pt x="11" y="61"/>
                  <a:pt x="11" y="61"/>
                  <a:pt x="11" y="61"/>
                </a:cubicBezTo>
                <a:cubicBezTo>
                  <a:pt x="19" y="61"/>
                  <a:pt x="19" y="61"/>
                  <a:pt x="19" y="61"/>
                </a:cubicBezTo>
                <a:cubicBezTo>
                  <a:pt x="142" y="61"/>
                  <a:pt x="142" y="61"/>
                  <a:pt x="142" y="61"/>
                </a:cubicBezTo>
                <a:cubicBezTo>
                  <a:pt x="150" y="61"/>
                  <a:pt x="150" y="61"/>
                  <a:pt x="150" y="61"/>
                </a:cubicBezTo>
                <a:cubicBezTo>
                  <a:pt x="154" y="61"/>
                  <a:pt x="154" y="61"/>
                  <a:pt x="154" y="61"/>
                </a:cubicBezTo>
                <a:lnTo>
                  <a:pt x="142" y="144"/>
                </a:lnTo>
                <a:close/>
                <a:moveTo>
                  <a:pt x="72" y="131"/>
                </a:moveTo>
                <a:cubicBezTo>
                  <a:pt x="128" y="131"/>
                  <a:pt x="128" y="131"/>
                  <a:pt x="128" y="131"/>
                </a:cubicBezTo>
                <a:cubicBezTo>
                  <a:pt x="128" y="93"/>
                  <a:pt x="128" y="93"/>
                  <a:pt x="128" y="93"/>
                </a:cubicBezTo>
                <a:cubicBezTo>
                  <a:pt x="72" y="93"/>
                  <a:pt x="72" y="93"/>
                  <a:pt x="72" y="93"/>
                </a:cubicBezTo>
                <a:lnTo>
                  <a:pt x="72" y="131"/>
                </a:lnTo>
                <a:close/>
                <a:moveTo>
                  <a:pt x="77" y="99"/>
                </a:moveTo>
                <a:cubicBezTo>
                  <a:pt x="123" y="99"/>
                  <a:pt x="123" y="99"/>
                  <a:pt x="123" y="99"/>
                </a:cubicBezTo>
                <a:cubicBezTo>
                  <a:pt x="123" y="126"/>
                  <a:pt x="123" y="126"/>
                  <a:pt x="123" y="126"/>
                </a:cubicBezTo>
                <a:cubicBezTo>
                  <a:pt x="77" y="126"/>
                  <a:pt x="77" y="126"/>
                  <a:pt x="77" y="126"/>
                </a:cubicBezTo>
                <a:lnTo>
                  <a:pt x="77" y="99"/>
                </a:lnTo>
                <a:close/>
                <a:moveTo>
                  <a:pt x="83" y="107"/>
                </a:moveTo>
                <a:cubicBezTo>
                  <a:pt x="83" y="105"/>
                  <a:pt x="84" y="104"/>
                  <a:pt x="85" y="104"/>
                </a:cubicBezTo>
                <a:cubicBezTo>
                  <a:pt x="96" y="104"/>
                  <a:pt x="96" y="104"/>
                  <a:pt x="96" y="104"/>
                </a:cubicBezTo>
                <a:cubicBezTo>
                  <a:pt x="98" y="104"/>
                  <a:pt x="99" y="105"/>
                  <a:pt x="99" y="107"/>
                </a:cubicBezTo>
                <a:cubicBezTo>
                  <a:pt x="99" y="108"/>
                  <a:pt x="98" y="109"/>
                  <a:pt x="96" y="109"/>
                </a:cubicBezTo>
                <a:cubicBezTo>
                  <a:pt x="85" y="109"/>
                  <a:pt x="85" y="109"/>
                  <a:pt x="85" y="109"/>
                </a:cubicBezTo>
                <a:cubicBezTo>
                  <a:pt x="84" y="109"/>
                  <a:pt x="83" y="108"/>
                  <a:pt x="83" y="107"/>
                </a:cubicBezTo>
                <a:close/>
                <a:moveTo>
                  <a:pt x="104" y="107"/>
                </a:moveTo>
                <a:cubicBezTo>
                  <a:pt x="104" y="105"/>
                  <a:pt x="105" y="104"/>
                  <a:pt x="107" y="104"/>
                </a:cubicBezTo>
                <a:cubicBezTo>
                  <a:pt x="109" y="104"/>
                  <a:pt x="109" y="104"/>
                  <a:pt x="109" y="104"/>
                </a:cubicBezTo>
                <a:cubicBezTo>
                  <a:pt x="111" y="104"/>
                  <a:pt x="112" y="105"/>
                  <a:pt x="112" y="107"/>
                </a:cubicBezTo>
                <a:cubicBezTo>
                  <a:pt x="112" y="108"/>
                  <a:pt x="111" y="109"/>
                  <a:pt x="109" y="109"/>
                </a:cubicBezTo>
                <a:cubicBezTo>
                  <a:pt x="107" y="109"/>
                  <a:pt x="107" y="109"/>
                  <a:pt x="107" y="109"/>
                </a:cubicBezTo>
                <a:cubicBezTo>
                  <a:pt x="105" y="109"/>
                  <a:pt x="104" y="108"/>
                  <a:pt x="104" y="107"/>
                </a:cubicBezTo>
                <a:close/>
                <a:moveTo>
                  <a:pt x="117" y="118"/>
                </a:moveTo>
                <a:cubicBezTo>
                  <a:pt x="117" y="119"/>
                  <a:pt x="116" y="120"/>
                  <a:pt x="115" y="120"/>
                </a:cubicBezTo>
                <a:cubicBezTo>
                  <a:pt x="85" y="120"/>
                  <a:pt x="85" y="120"/>
                  <a:pt x="85" y="120"/>
                </a:cubicBezTo>
                <a:cubicBezTo>
                  <a:pt x="84" y="120"/>
                  <a:pt x="83" y="119"/>
                  <a:pt x="83" y="118"/>
                </a:cubicBezTo>
                <a:cubicBezTo>
                  <a:pt x="83" y="116"/>
                  <a:pt x="84" y="115"/>
                  <a:pt x="85" y="115"/>
                </a:cubicBezTo>
                <a:cubicBezTo>
                  <a:pt x="115" y="115"/>
                  <a:pt x="115" y="115"/>
                  <a:pt x="115" y="115"/>
                </a:cubicBezTo>
                <a:cubicBezTo>
                  <a:pt x="116" y="115"/>
                  <a:pt x="117" y="116"/>
                  <a:pt x="117" y="11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11" name="Freeform 2099"/>
          <p:cNvSpPr>
            <a:spLocks noEditPoints="1"/>
          </p:cNvSpPr>
          <p:nvPr/>
        </p:nvSpPr>
        <p:spPr bwMode="auto">
          <a:xfrm>
            <a:off x="4391025" y="1011238"/>
            <a:ext cx="546100" cy="485775"/>
          </a:xfrm>
          <a:custGeom>
            <a:avLst/>
            <a:gdLst>
              <a:gd name="T0" fmla="*/ 71 w 160"/>
              <a:gd name="T1" fmla="*/ 19 h 141"/>
              <a:gd name="T2" fmla="*/ 58 w 160"/>
              <a:gd name="T3" fmla="*/ 1 h 141"/>
              <a:gd name="T4" fmla="*/ 57 w 160"/>
              <a:gd name="T5" fmla="*/ 0 h 141"/>
              <a:gd name="T6" fmla="*/ 0 w 160"/>
              <a:gd name="T7" fmla="*/ 0 h 141"/>
              <a:gd name="T8" fmla="*/ 0 w 160"/>
              <a:gd name="T9" fmla="*/ 141 h 141"/>
              <a:gd name="T10" fmla="*/ 160 w 160"/>
              <a:gd name="T11" fmla="*/ 141 h 141"/>
              <a:gd name="T12" fmla="*/ 160 w 160"/>
              <a:gd name="T13" fmla="*/ 19 h 141"/>
              <a:gd name="T14" fmla="*/ 71 w 160"/>
              <a:gd name="T15" fmla="*/ 19 h 141"/>
              <a:gd name="T16" fmla="*/ 155 w 160"/>
              <a:gd name="T17" fmla="*/ 24 h 141"/>
              <a:gd name="T18" fmla="*/ 155 w 160"/>
              <a:gd name="T19" fmla="*/ 37 h 141"/>
              <a:gd name="T20" fmla="*/ 84 w 160"/>
              <a:gd name="T21" fmla="*/ 37 h 141"/>
              <a:gd name="T22" fmla="*/ 75 w 160"/>
              <a:gd name="T23" fmla="*/ 24 h 141"/>
              <a:gd name="T24" fmla="*/ 155 w 160"/>
              <a:gd name="T25" fmla="*/ 24 h 141"/>
              <a:gd name="T26" fmla="*/ 5 w 160"/>
              <a:gd name="T27" fmla="*/ 136 h 141"/>
              <a:gd name="T28" fmla="*/ 5 w 160"/>
              <a:gd name="T29" fmla="*/ 5 h 141"/>
              <a:gd name="T30" fmla="*/ 55 w 160"/>
              <a:gd name="T31" fmla="*/ 5 h 141"/>
              <a:gd name="T32" fmla="*/ 68 w 160"/>
              <a:gd name="T33" fmla="*/ 24 h 141"/>
              <a:gd name="T34" fmla="*/ 68 w 160"/>
              <a:gd name="T35" fmla="*/ 24 h 141"/>
              <a:gd name="T36" fmla="*/ 80 w 160"/>
              <a:gd name="T37" fmla="*/ 41 h 141"/>
              <a:gd name="T38" fmla="*/ 83 w 160"/>
              <a:gd name="T39" fmla="*/ 43 h 141"/>
              <a:gd name="T40" fmla="*/ 83 w 160"/>
              <a:gd name="T41" fmla="*/ 43 h 141"/>
              <a:gd name="T42" fmla="*/ 155 w 160"/>
              <a:gd name="T43" fmla="*/ 43 h 141"/>
              <a:gd name="T44" fmla="*/ 155 w 160"/>
              <a:gd name="T45" fmla="*/ 136 h 141"/>
              <a:gd name="T46" fmla="*/ 5 w 160"/>
              <a:gd name="T47" fmla="*/ 136 h 141"/>
              <a:gd name="T48" fmla="*/ 91 w 160"/>
              <a:gd name="T49" fmla="*/ 128 h 141"/>
              <a:gd name="T50" fmla="*/ 147 w 160"/>
              <a:gd name="T51" fmla="*/ 128 h 141"/>
              <a:gd name="T52" fmla="*/ 147 w 160"/>
              <a:gd name="T53" fmla="*/ 91 h 141"/>
              <a:gd name="T54" fmla="*/ 91 w 160"/>
              <a:gd name="T55" fmla="*/ 91 h 141"/>
              <a:gd name="T56" fmla="*/ 91 w 160"/>
              <a:gd name="T57" fmla="*/ 128 h 141"/>
              <a:gd name="T58" fmla="*/ 96 w 160"/>
              <a:gd name="T59" fmla="*/ 96 h 141"/>
              <a:gd name="T60" fmla="*/ 141 w 160"/>
              <a:gd name="T61" fmla="*/ 96 h 141"/>
              <a:gd name="T62" fmla="*/ 141 w 160"/>
              <a:gd name="T63" fmla="*/ 123 h 141"/>
              <a:gd name="T64" fmla="*/ 96 w 160"/>
              <a:gd name="T65" fmla="*/ 123 h 141"/>
              <a:gd name="T66" fmla="*/ 96 w 160"/>
              <a:gd name="T67" fmla="*/ 96 h 141"/>
              <a:gd name="T68" fmla="*/ 101 w 160"/>
              <a:gd name="T69" fmla="*/ 104 h 141"/>
              <a:gd name="T70" fmla="*/ 104 w 160"/>
              <a:gd name="T71" fmla="*/ 101 h 141"/>
              <a:gd name="T72" fmla="*/ 115 w 160"/>
              <a:gd name="T73" fmla="*/ 101 h 141"/>
              <a:gd name="T74" fmla="*/ 117 w 160"/>
              <a:gd name="T75" fmla="*/ 104 h 141"/>
              <a:gd name="T76" fmla="*/ 115 w 160"/>
              <a:gd name="T77" fmla="*/ 107 h 141"/>
              <a:gd name="T78" fmla="*/ 104 w 160"/>
              <a:gd name="T79" fmla="*/ 107 h 141"/>
              <a:gd name="T80" fmla="*/ 101 w 160"/>
              <a:gd name="T81" fmla="*/ 104 h 141"/>
              <a:gd name="T82" fmla="*/ 123 w 160"/>
              <a:gd name="T83" fmla="*/ 104 h 141"/>
              <a:gd name="T84" fmla="*/ 125 w 160"/>
              <a:gd name="T85" fmla="*/ 101 h 141"/>
              <a:gd name="T86" fmla="*/ 128 w 160"/>
              <a:gd name="T87" fmla="*/ 101 h 141"/>
              <a:gd name="T88" fmla="*/ 131 w 160"/>
              <a:gd name="T89" fmla="*/ 104 h 141"/>
              <a:gd name="T90" fmla="*/ 128 w 160"/>
              <a:gd name="T91" fmla="*/ 107 h 141"/>
              <a:gd name="T92" fmla="*/ 125 w 160"/>
              <a:gd name="T93" fmla="*/ 107 h 141"/>
              <a:gd name="T94" fmla="*/ 123 w 160"/>
              <a:gd name="T95" fmla="*/ 104 h 141"/>
              <a:gd name="T96" fmla="*/ 136 w 160"/>
              <a:gd name="T97" fmla="*/ 115 h 141"/>
              <a:gd name="T98" fmla="*/ 133 w 160"/>
              <a:gd name="T99" fmla="*/ 117 h 141"/>
              <a:gd name="T100" fmla="*/ 104 w 160"/>
              <a:gd name="T101" fmla="*/ 117 h 141"/>
              <a:gd name="T102" fmla="*/ 101 w 160"/>
              <a:gd name="T103" fmla="*/ 115 h 141"/>
              <a:gd name="T104" fmla="*/ 104 w 160"/>
              <a:gd name="T105" fmla="*/ 112 h 141"/>
              <a:gd name="T106" fmla="*/ 133 w 160"/>
              <a:gd name="T107" fmla="*/ 112 h 141"/>
              <a:gd name="T108" fmla="*/ 136 w 160"/>
              <a:gd name="T109" fmla="*/ 115 h 1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160" h="141">
                <a:moveTo>
                  <a:pt x="71" y="19"/>
                </a:moveTo>
                <a:cubicBezTo>
                  <a:pt x="58" y="1"/>
                  <a:pt x="58" y="1"/>
                  <a:pt x="58" y="1"/>
                </a:cubicBezTo>
                <a:cubicBezTo>
                  <a:pt x="57" y="0"/>
                  <a:pt x="57" y="0"/>
                  <a:pt x="57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41"/>
                  <a:pt x="0" y="141"/>
                  <a:pt x="0" y="141"/>
                </a:cubicBezTo>
                <a:cubicBezTo>
                  <a:pt x="160" y="141"/>
                  <a:pt x="160" y="141"/>
                  <a:pt x="160" y="141"/>
                </a:cubicBezTo>
                <a:cubicBezTo>
                  <a:pt x="160" y="19"/>
                  <a:pt x="160" y="19"/>
                  <a:pt x="160" y="19"/>
                </a:cubicBezTo>
                <a:lnTo>
                  <a:pt x="71" y="19"/>
                </a:lnTo>
                <a:close/>
                <a:moveTo>
                  <a:pt x="155" y="24"/>
                </a:moveTo>
                <a:cubicBezTo>
                  <a:pt x="155" y="37"/>
                  <a:pt x="155" y="37"/>
                  <a:pt x="155" y="37"/>
                </a:cubicBezTo>
                <a:cubicBezTo>
                  <a:pt x="84" y="37"/>
                  <a:pt x="84" y="37"/>
                  <a:pt x="84" y="37"/>
                </a:cubicBezTo>
                <a:cubicBezTo>
                  <a:pt x="75" y="24"/>
                  <a:pt x="75" y="24"/>
                  <a:pt x="75" y="24"/>
                </a:cubicBezTo>
                <a:lnTo>
                  <a:pt x="155" y="24"/>
                </a:lnTo>
                <a:close/>
                <a:moveTo>
                  <a:pt x="5" y="136"/>
                </a:moveTo>
                <a:cubicBezTo>
                  <a:pt x="5" y="5"/>
                  <a:pt x="5" y="5"/>
                  <a:pt x="5" y="5"/>
                </a:cubicBezTo>
                <a:cubicBezTo>
                  <a:pt x="55" y="5"/>
                  <a:pt x="55" y="5"/>
                  <a:pt x="55" y="5"/>
                </a:cubicBezTo>
                <a:cubicBezTo>
                  <a:pt x="68" y="24"/>
                  <a:pt x="68" y="24"/>
                  <a:pt x="68" y="24"/>
                </a:cubicBezTo>
                <a:cubicBezTo>
                  <a:pt x="68" y="24"/>
                  <a:pt x="68" y="24"/>
                  <a:pt x="68" y="24"/>
                </a:cubicBezTo>
                <a:cubicBezTo>
                  <a:pt x="80" y="41"/>
                  <a:pt x="80" y="41"/>
                  <a:pt x="80" y="41"/>
                </a:cubicBezTo>
                <a:cubicBezTo>
                  <a:pt x="81" y="42"/>
                  <a:pt x="82" y="43"/>
                  <a:pt x="83" y="43"/>
                </a:cubicBezTo>
                <a:cubicBezTo>
                  <a:pt x="83" y="43"/>
                  <a:pt x="83" y="43"/>
                  <a:pt x="83" y="43"/>
                </a:cubicBezTo>
                <a:cubicBezTo>
                  <a:pt x="155" y="43"/>
                  <a:pt x="155" y="43"/>
                  <a:pt x="155" y="43"/>
                </a:cubicBezTo>
                <a:cubicBezTo>
                  <a:pt x="155" y="136"/>
                  <a:pt x="155" y="136"/>
                  <a:pt x="155" y="136"/>
                </a:cubicBezTo>
                <a:lnTo>
                  <a:pt x="5" y="136"/>
                </a:lnTo>
                <a:close/>
                <a:moveTo>
                  <a:pt x="91" y="128"/>
                </a:moveTo>
                <a:cubicBezTo>
                  <a:pt x="147" y="128"/>
                  <a:pt x="147" y="128"/>
                  <a:pt x="147" y="128"/>
                </a:cubicBezTo>
                <a:cubicBezTo>
                  <a:pt x="147" y="91"/>
                  <a:pt x="147" y="91"/>
                  <a:pt x="147" y="91"/>
                </a:cubicBezTo>
                <a:cubicBezTo>
                  <a:pt x="91" y="91"/>
                  <a:pt x="91" y="91"/>
                  <a:pt x="91" y="91"/>
                </a:cubicBezTo>
                <a:lnTo>
                  <a:pt x="91" y="128"/>
                </a:lnTo>
                <a:close/>
                <a:moveTo>
                  <a:pt x="96" y="96"/>
                </a:moveTo>
                <a:cubicBezTo>
                  <a:pt x="141" y="96"/>
                  <a:pt x="141" y="96"/>
                  <a:pt x="141" y="96"/>
                </a:cubicBezTo>
                <a:cubicBezTo>
                  <a:pt x="141" y="123"/>
                  <a:pt x="141" y="123"/>
                  <a:pt x="141" y="123"/>
                </a:cubicBezTo>
                <a:cubicBezTo>
                  <a:pt x="96" y="123"/>
                  <a:pt x="96" y="123"/>
                  <a:pt x="96" y="123"/>
                </a:cubicBezTo>
                <a:lnTo>
                  <a:pt x="96" y="96"/>
                </a:lnTo>
                <a:close/>
                <a:moveTo>
                  <a:pt x="101" y="104"/>
                </a:moveTo>
                <a:cubicBezTo>
                  <a:pt x="101" y="103"/>
                  <a:pt x="103" y="101"/>
                  <a:pt x="104" y="101"/>
                </a:cubicBezTo>
                <a:cubicBezTo>
                  <a:pt x="115" y="101"/>
                  <a:pt x="115" y="101"/>
                  <a:pt x="115" y="101"/>
                </a:cubicBezTo>
                <a:cubicBezTo>
                  <a:pt x="116" y="101"/>
                  <a:pt x="117" y="103"/>
                  <a:pt x="117" y="104"/>
                </a:cubicBezTo>
                <a:cubicBezTo>
                  <a:pt x="117" y="105"/>
                  <a:pt x="116" y="107"/>
                  <a:pt x="115" y="107"/>
                </a:cubicBezTo>
                <a:cubicBezTo>
                  <a:pt x="104" y="107"/>
                  <a:pt x="104" y="107"/>
                  <a:pt x="104" y="107"/>
                </a:cubicBezTo>
                <a:cubicBezTo>
                  <a:pt x="103" y="107"/>
                  <a:pt x="101" y="105"/>
                  <a:pt x="101" y="104"/>
                </a:cubicBezTo>
                <a:close/>
                <a:moveTo>
                  <a:pt x="123" y="104"/>
                </a:moveTo>
                <a:cubicBezTo>
                  <a:pt x="123" y="103"/>
                  <a:pt x="124" y="101"/>
                  <a:pt x="125" y="101"/>
                </a:cubicBezTo>
                <a:cubicBezTo>
                  <a:pt x="128" y="101"/>
                  <a:pt x="128" y="101"/>
                  <a:pt x="128" y="101"/>
                </a:cubicBezTo>
                <a:cubicBezTo>
                  <a:pt x="129" y="101"/>
                  <a:pt x="131" y="103"/>
                  <a:pt x="131" y="104"/>
                </a:cubicBezTo>
                <a:cubicBezTo>
                  <a:pt x="131" y="105"/>
                  <a:pt x="129" y="107"/>
                  <a:pt x="128" y="107"/>
                </a:cubicBezTo>
                <a:cubicBezTo>
                  <a:pt x="125" y="107"/>
                  <a:pt x="125" y="107"/>
                  <a:pt x="125" y="107"/>
                </a:cubicBezTo>
                <a:cubicBezTo>
                  <a:pt x="124" y="107"/>
                  <a:pt x="123" y="105"/>
                  <a:pt x="123" y="104"/>
                </a:cubicBezTo>
                <a:close/>
                <a:moveTo>
                  <a:pt x="136" y="115"/>
                </a:moveTo>
                <a:cubicBezTo>
                  <a:pt x="136" y="116"/>
                  <a:pt x="135" y="117"/>
                  <a:pt x="133" y="117"/>
                </a:cubicBezTo>
                <a:cubicBezTo>
                  <a:pt x="104" y="117"/>
                  <a:pt x="104" y="117"/>
                  <a:pt x="104" y="117"/>
                </a:cubicBezTo>
                <a:cubicBezTo>
                  <a:pt x="103" y="117"/>
                  <a:pt x="101" y="116"/>
                  <a:pt x="101" y="115"/>
                </a:cubicBezTo>
                <a:cubicBezTo>
                  <a:pt x="101" y="113"/>
                  <a:pt x="103" y="112"/>
                  <a:pt x="104" y="112"/>
                </a:cubicBezTo>
                <a:cubicBezTo>
                  <a:pt x="133" y="112"/>
                  <a:pt x="133" y="112"/>
                  <a:pt x="133" y="112"/>
                </a:cubicBezTo>
                <a:cubicBezTo>
                  <a:pt x="135" y="112"/>
                  <a:pt x="136" y="113"/>
                  <a:pt x="136" y="11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12" name="Freeform 2100"/>
          <p:cNvSpPr>
            <a:spLocks noEditPoints="1"/>
          </p:cNvSpPr>
          <p:nvPr/>
        </p:nvSpPr>
        <p:spPr bwMode="auto">
          <a:xfrm>
            <a:off x="4364038" y="1562100"/>
            <a:ext cx="600075" cy="581025"/>
          </a:xfrm>
          <a:custGeom>
            <a:avLst/>
            <a:gdLst>
              <a:gd name="T0" fmla="*/ 145 w 176"/>
              <a:gd name="T1" fmla="*/ 31 h 169"/>
              <a:gd name="T2" fmla="*/ 31 w 176"/>
              <a:gd name="T3" fmla="*/ 31 h 169"/>
              <a:gd name="T4" fmla="*/ 31 w 176"/>
              <a:gd name="T5" fmla="*/ 145 h 169"/>
              <a:gd name="T6" fmla="*/ 88 w 176"/>
              <a:gd name="T7" fmla="*/ 168 h 169"/>
              <a:gd name="T8" fmla="*/ 145 w 176"/>
              <a:gd name="T9" fmla="*/ 145 h 169"/>
              <a:gd name="T10" fmla="*/ 145 w 176"/>
              <a:gd name="T11" fmla="*/ 31 h 169"/>
              <a:gd name="T12" fmla="*/ 36 w 176"/>
              <a:gd name="T13" fmla="*/ 36 h 169"/>
              <a:gd name="T14" fmla="*/ 88 w 176"/>
              <a:gd name="T15" fmla="*/ 14 h 169"/>
              <a:gd name="T16" fmla="*/ 138 w 176"/>
              <a:gd name="T17" fmla="*/ 34 h 169"/>
              <a:gd name="T18" fmla="*/ 34 w 176"/>
              <a:gd name="T19" fmla="*/ 138 h 169"/>
              <a:gd name="T20" fmla="*/ 36 w 176"/>
              <a:gd name="T21" fmla="*/ 36 h 169"/>
              <a:gd name="T22" fmla="*/ 140 w 176"/>
              <a:gd name="T23" fmla="*/ 140 h 169"/>
              <a:gd name="T24" fmla="*/ 38 w 176"/>
              <a:gd name="T25" fmla="*/ 142 h 169"/>
              <a:gd name="T26" fmla="*/ 142 w 176"/>
              <a:gd name="T27" fmla="*/ 38 h 169"/>
              <a:gd name="T28" fmla="*/ 140 w 176"/>
              <a:gd name="T29" fmla="*/ 140 h 1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76" h="169">
                <a:moveTo>
                  <a:pt x="145" y="31"/>
                </a:moveTo>
                <a:cubicBezTo>
                  <a:pt x="113" y="0"/>
                  <a:pt x="63" y="0"/>
                  <a:pt x="31" y="31"/>
                </a:cubicBezTo>
                <a:cubicBezTo>
                  <a:pt x="0" y="63"/>
                  <a:pt x="0" y="113"/>
                  <a:pt x="31" y="145"/>
                </a:cubicBezTo>
                <a:cubicBezTo>
                  <a:pt x="47" y="160"/>
                  <a:pt x="68" y="168"/>
                  <a:pt x="88" y="168"/>
                </a:cubicBezTo>
                <a:cubicBezTo>
                  <a:pt x="108" y="168"/>
                  <a:pt x="129" y="160"/>
                  <a:pt x="145" y="145"/>
                </a:cubicBezTo>
                <a:cubicBezTo>
                  <a:pt x="176" y="113"/>
                  <a:pt x="176" y="63"/>
                  <a:pt x="145" y="31"/>
                </a:cubicBezTo>
                <a:close/>
                <a:moveTo>
                  <a:pt x="36" y="36"/>
                </a:moveTo>
                <a:cubicBezTo>
                  <a:pt x="50" y="21"/>
                  <a:pt x="69" y="14"/>
                  <a:pt x="88" y="14"/>
                </a:cubicBezTo>
                <a:cubicBezTo>
                  <a:pt x="106" y="14"/>
                  <a:pt x="124" y="21"/>
                  <a:pt x="138" y="34"/>
                </a:cubicBezTo>
                <a:cubicBezTo>
                  <a:pt x="34" y="138"/>
                  <a:pt x="34" y="138"/>
                  <a:pt x="34" y="138"/>
                </a:cubicBezTo>
                <a:cubicBezTo>
                  <a:pt x="7" y="109"/>
                  <a:pt x="8" y="64"/>
                  <a:pt x="36" y="36"/>
                </a:cubicBezTo>
                <a:close/>
                <a:moveTo>
                  <a:pt x="140" y="140"/>
                </a:moveTo>
                <a:cubicBezTo>
                  <a:pt x="112" y="168"/>
                  <a:pt x="67" y="169"/>
                  <a:pt x="38" y="142"/>
                </a:cubicBezTo>
                <a:cubicBezTo>
                  <a:pt x="142" y="38"/>
                  <a:pt x="142" y="38"/>
                  <a:pt x="142" y="38"/>
                </a:cubicBezTo>
                <a:cubicBezTo>
                  <a:pt x="169" y="67"/>
                  <a:pt x="168" y="112"/>
                  <a:pt x="140" y="14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13" name="Freeform 2101"/>
          <p:cNvSpPr>
            <a:spLocks noEditPoints="1"/>
          </p:cNvSpPr>
          <p:nvPr/>
        </p:nvSpPr>
        <p:spPr bwMode="auto">
          <a:xfrm>
            <a:off x="4405313" y="2222500"/>
            <a:ext cx="525463" cy="550863"/>
          </a:xfrm>
          <a:custGeom>
            <a:avLst/>
            <a:gdLst>
              <a:gd name="T0" fmla="*/ 154 w 154"/>
              <a:gd name="T1" fmla="*/ 22 h 160"/>
              <a:gd name="T2" fmla="*/ 77 w 154"/>
              <a:gd name="T3" fmla="*/ 0 h 160"/>
              <a:gd name="T4" fmla="*/ 0 w 154"/>
              <a:gd name="T5" fmla="*/ 22 h 160"/>
              <a:gd name="T6" fmla="*/ 6 w 154"/>
              <a:gd name="T7" fmla="*/ 30 h 160"/>
              <a:gd name="T8" fmla="*/ 58 w 154"/>
              <a:gd name="T9" fmla="*/ 102 h 160"/>
              <a:gd name="T10" fmla="*/ 58 w 154"/>
              <a:gd name="T11" fmla="*/ 156 h 160"/>
              <a:gd name="T12" fmla="*/ 60 w 154"/>
              <a:gd name="T13" fmla="*/ 159 h 160"/>
              <a:gd name="T14" fmla="*/ 62 w 154"/>
              <a:gd name="T15" fmla="*/ 160 h 160"/>
              <a:gd name="T16" fmla="*/ 95 w 154"/>
              <a:gd name="T17" fmla="*/ 127 h 160"/>
              <a:gd name="T18" fmla="*/ 95 w 154"/>
              <a:gd name="T19" fmla="*/ 102 h 160"/>
              <a:gd name="T20" fmla="*/ 148 w 154"/>
              <a:gd name="T21" fmla="*/ 30 h 160"/>
              <a:gd name="T22" fmla="*/ 148 w 154"/>
              <a:gd name="T23" fmla="*/ 30 h 160"/>
              <a:gd name="T24" fmla="*/ 154 w 154"/>
              <a:gd name="T25" fmla="*/ 22 h 160"/>
              <a:gd name="T26" fmla="*/ 77 w 154"/>
              <a:gd name="T27" fmla="*/ 6 h 160"/>
              <a:gd name="T28" fmla="*/ 147 w 154"/>
              <a:gd name="T29" fmla="*/ 22 h 160"/>
              <a:gd name="T30" fmla="*/ 144 w 154"/>
              <a:gd name="T31" fmla="*/ 26 h 160"/>
              <a:gd name="T32" fmla="*/ 144 w 154"/>
              <a:gd name="T33" fmla="*/ 26 h 160"/>
              <a:gd name="T34" fmla="*/ 144 w 154"/>
              <a:gd name="T35" fmla="*/ 26 h 160"/>
              <a:gd name="T36" fmla="*/ 77 w 154"/>
              <a:gd name="T37" fmla="*/ 37 h 160"/>
              <a:gd name="T38" fmla="*/ 10 w 154"/>
              <a:gd name="T39" fmla="*/ 26 h 160"/>
              <a:gd name="T40" fmla="*/ 10 w 154"/>
              <a:gd name="T41" fmla="*/ 26 h 160"/>
              <a:gd name="T42" fmla="*/ 8 w 154"/>
              <a:gd name="T43" fmla="*/ 25 h 160"/>
              <a:gd name="T44" fmla="*/ 6 w 154"/>
              <a:gd name="T45" fmla="*/ 22 h 160"/>
              <a:gd name="T46" fmla="*/ 77 w 154"/>
              <a:gd name="T47" fmla="*/ 6 h 160"/>
              <a:gd name="T48" fmla="*/ 89 w 154"/>
              <a:gd name="T49" fmla="*/ 125 h 160"/>
              <a:gd name="T50" fmla="*/ 65 w 154"/>
              <a:gd name="T51" fmla="*/ 149 h 160"/>
              <a:gd name="T52" fmla="*/ 65 w 154"/>
              <a:gd name="T53" fmla="*/ 104 h 160"/>
              <a:gd name="T54" fmla="*/ 89 w 154"/>
              <a:gd name="T55" fmla="*/ 104 h 160"/>
              <a:gd name="T56" fmla="*/ 89 w 154"/>
              <a:gd name="T57" fmla="*/ 125 h 160"/>
              <a:gd name="T58" fmla="*/ 91 w 154"/>
              <a:gd name="T59" fmla="*/ 98 h 160"/>
              <a:gd name="T60" fmla="*/ 63 w 154"/>
              <a:gd name="T61" fmla="*/ 98 h 160"/>
              <a:gd name="T62" fmla="*/ 17 w 154"/>
              <a:gd name="T63" fmla="*/ 36 h 160"/>
              <a:gd name="T64" fmla="*/ 77 w 154"/>
              <a:gd name="T65" fmla="*/ 43 h 160"/>
              <a:gd name="T66" fmla="*/ 136 w 154"/>
              <a:gd name="T67" fmla="*/ 36 h 160"/>
              <a:gd name="T68" fmla="*/ 91 w 154"/>
              <a:gd name="T69" fmla="*/ 98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54" h="160">
                <a:moveTo>
                  <a:pt x="154" y="22"/>
                </a:moveTo>
                <a:cubicBezTo>
                  <a:pt x="154" y="7"/>
                  <a:pt x="115" y="0"/>
                  <a:pt x="77" y="0"/>
                </a:cubicBezTo>
                <a:cubicBezTo>
                  <a:pt x="39" y="0"/>
                  <a:pt x="0" y="7"/>
                  <a:pt x="0" y="22"/>
                </a:cubicBezTo>
                <a:cubicBezTo>
                  <a:pt x="0" y="25"/>
                  <a:pt x="2" y="28"/>
                  <a:pt x="6" y="30"/>
                </a:cubicBezTo>
                <a:cubicBezTo>
                  <a:pt x="58" y="102"/>
                  <a:pt x="58" y="102"/>
                  <a:pt x="58" y="102"/>
                </a:cubicBezTo>
                <a:cubicBezTo>
                  <a:pt x="58" y="156"/>
                  <a:pt x="58" y="156"/>
                  <a:pt x="58" y="156"/>
                </a:cubicBezTo>
                <a:cubicBezTo>
                  <a:pt x="58" y="158"/>
                  <a:pt x="59" y="159"/>
                  <a:pt x="60" y="159"/>
                </a:cubicBezTo>
                <a:cubicBezTo>
                  <a:pt x="62" y="160"/>
                  <a:pt x="62" y="160"/>
                  <a:pt x="62" y="160"/>
                </a:cubicBezTo>
                <a:cubicBezTo>
                  <a:pt x="95" y="127"/>
                  <a:pt x="95" y="127"/>
                  <a:pt x="95" y="127"/>
                </a:cubicBezTo>
                <a:cubicBezTo>
                  <a:pt x="95" y="102"/>
                  <a:pt x="95" y="102"/>
                  <a:pt x="95" y="102"/>
                </a:cubicBezTo>
                <a:cubicBezTo>
                  <a:pt x="148" y="30"/>
                  <a:pt x="148" y="30"/>
                  <a:pt x="148" y="30"/>
                </a:cubicBezTo>
                <a:cubicBezTo>
                  <a:pt x="148" y="30"/>
                  <a:pt x="148" y="30"/>
                  <a:pt x="148" y="30"/>
                </a:cubicBezTo>
                <a:cubicBezTo>
                  <a:pt x="152" y="28"/>
                  <a:pt x="154" y="25"/>
                  <a:pt x="154" y="22"/>
                </a:cubicBezTo>
                <a:close/>
                <a:moveTo>
                  <a:pt x="77" y="6"/>
                </a:moveTo>
                <a:cubicBezTo>
                  <a:pt x="120" y="6"/>
                  <a:pt x="147" y="15"/>
                  <a:pt x="147" y="22"/>
                </a:cubicBezTo>
                <a:cubicBezTo>
                  <a:pt x="147" y="23"/>
                  <a:pt x="146" y="24"/>
                  <a:pt x="144" y="26"/>
                </a:cubicBezTo>
                <a:cubicBezTo>
                  <a:pt x="144" y="26"/>
                  <a:pt x="144" y="26"/>
                  <a:pt x="144" y="26"/>
                </a:cubicBezTo>
                <a:cubicBezTo>
                  <a:pt x="144" y="26"/>
                  <a:pt x="144" y="26"/>
                  <a:pt x="144" y="26"/>
                </a:cubicBezTo>
                <a:cubicBezTo>
                  <a:pt x="135" y="31"/>
                  <a:pt x="111" y="37"/>
                  <a:pt x="77" y="37"/>
                </a:cubicBezTo>
                <a:cubicBezTo>
                  <a:pt x="43" y="37"/>
                  <a:pt x="18" y="31"/>
                  <a:pt x="10" y="26"/>
                </a:cubicBezTo>
                <a:cubicBezTo>
                  <a:pt x="10" y="26"/>
                  <a:pt x="10" y="26"/>
                  <a:pt x="10" y="26"/>
                </a:cubicBezTo>
                <a:cubicBezTo>
                  <a:pt x="8" y="25"/>
                  <a:pt x="8" y="25"/>
                  <a:pt x="8" y="25"/>
                </a:cubicBezTo>
                <a:cubicBezTo>
                  <a:pt x="7" y="24"/>
                  <a:pt x="6" y="23"/>
                  <a:pt x="6" y="22"/>
                </a:cubicBezTo>
                <a:cubicBezTo>
                  <a:pt x="6" y="15"/>
                  <a:pt x="34" y="6"/>
                  <a:pt x="77" y="6"/>
                </a:cubicBezTo>
                <a:close/>
                <a:moveTo>
                  <a:pt x="89" y="125"/>
                </a:moveTo>
                <a:cubicBezTo>
                  <a:pt x="65" y="149"/>
                  <a:pt x="65" y="149"/>
                  <a:pt x="65" y="149"/>
                </a:cubicBezTo>
                <a:cubicBezTo>
                  <a:pt x="65" y="104"/>
                  <a:pt x="65" y="104"/>
                  <a:pt x="65" y="104"/>
                </a:cubicBezTo>
                <a:cubicBezTo>
                  <a:pt x="89" y="104"/>
                  <a:pt x="89" y="104"/>
                  <a:pt x="89" y="104"/>
                </a:cubicBezTo>
                <a:lnTo>
                  <a:pt x="89" y="125"/>
                </a:lnTo>
                <a:close/>
                <a:moveTo>
                  <a:pt x="91" y="98"/>
                </a:moveTo>
                <a:cubicBezTo>
                  <a:pt x="63" y="98"/>
                  <a:pt x="63" y="98"/>
                  <a:pt x="63" y="98"/>
                </a:cubicBezTo>
                <a:cubicBezTo>
                  <a:pt x="17" y="36"/>
                  <a:pt x="17" y="36"/>
                  <a:pt x="17" y="36"/>
                </a:cubicBezTo>
                <a:cubicBezTo>
                  <a:pt x="32" y="40"/>
                  <a:pt x="54" y="43"/>
                  <a:pt x="77" y="43"/>
                </a:cubicBezTo>
                <a:cubicBezTo>
                  <a:pt x="99" y="43"/>
                  <a:pt x="122" y="40"/>
                  <a:pt x="136" y="36"/>
                </a:cubicBezTo>
                <a:lnTo>
                  <a:pt x="91" y="9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14" name="Freeform 2102"/>
          <p:cNvSpPr>
            <a:spLocks noEditPoints="1"/>
          </p:cNvSpPr>
          <p:nvPr/>
        </p:nvSpPr>
        <p:spPr bwMode="auto">
          <a:xfrm>
            <a:off x="4486275" y="2828925"/>
            <a:ext cx="368300" cy="550863"/>
          </a:xfrm>
          <a:custGeom>
            <a:avLst/>
            <a:gdLst>
              <a:gd name="T0" fmla="*/ 69 w 108"/>
              <a:gd name="T1" fmla="*/ 3 h 160"/>
              <a:gd name="T2" fmla="*/ 2 w 108"/>
              <a:gd name="T3" fmla="*/ 19 h 160"/>
              <a:gd name="T4" fmla="*/ 3 w 108"/>
              <a:gd name="T5" fmla="*/ 150 h 160"/>
              <a:gd name="T6" fmla="*/ 86 w 108"/>
              <a:gd name="T7" fmla="*/ 43 h 160"/>
              <a:gd name="T8" fmla="*/ 47 w 108"/>
              <a:gd name="T9" fmla="*/ 5 h 160"/>
              <a:gd name="T10" fmla="*/ 44 w 108"/>
              <a:gd name="T11" fmla="*/ 8 h 160"/>
              <a:gd name="T12" fmla="*/ 67 w 108"/>
              <a:gd name="T13" fmla="*/ 51 h 160"/>
              <a:gd name="T14" fmla="*/ 82 w 108"/>
              <a:gd name="T15" fmla="*/ 43 h 160"/>
              <a:gd name="T16" fmla="*/ 81 w 108"/>
              <a:gd name="T17" fmla="*/ 48 h 160"/>
              <a:gd name="T18" fmla="*/ 94 w 108"/>
              <a:gd name="T19" fmla="*/ 56 h 160"/>
              <a:gd name="T20" fmla="*/ 38 w 108"/>
              <a:gd name="T21" fmla="*/ 56 h 160"/>
              <a:gd name="T22" fmla="*/ 102 w 108"/>
              <a:gd name="T23" fmla="*/ 33 h 160"/>
              <a:gd name="T24" fmla="*/ 37 w 108"/>
              <a:gd name="T25" fmla="*/ 20 h 160"/>
              <a:gd name="T26" fmla="*/ 22 w 108"/>
              <a:gd name="T27" fmla="*/ 75 h 160"/>
              <a:gd name="T28" fmla="*/ 19 w 108"/>
              <a:gd name="T29" fmla="*/ 93 h 160"/>
              <a:gd name="T30" fmla="*/ 25 w 108"/>
              <a:gd name="T31" fmla="*/ 67 h 160"/>
              <a:gd name="T32" fmla="*/ 43 w 108"/>
              <a:gd name="T33" fmla="*/ 64 h 160"/>
              <a:gd name="T34" fmla="*/ 43 w 108"/>
              <a:gd name="T35" fmla="*/ 80 h 160"/>
              <a:gd name="T36" fmla="*/ 38 w 108"/>
              <a:gd name="T37" fmla="*/ 75 h 160"/>
              <a:gd name="T38" fmla="*/ 51 w 108"/>
              <a:gd name="T39" fmla="*/ 77 h 160"/>
              <a:gd name="T40" fmla="*/ 33 w 108"/>
              <a:gd name="T41" fmla="*/ 91 h 160"/>
              <a:gd name="T42" fmla="*/ 51 w 108"/>
              <a:gd name="T43" fmla="*/ 88 h 160"/>
              <a:gd name="T44" fmla="*/ 75 w 108"/>
              <a:gd name="T45" fmla="*/ 64 h 160"/>
              <a:gd name="T46" fmla="*/ 62 w 108"/>
              <a:gd name="T47" fmla="*/ 83 h 160"/>
              <a:gd name="T48" fmla="*/ 75 w 108"/>
              <a:gd name="T49" fmla="*/ 85 h 160"/>
              <a:gd name="T50" fmla="*/ 65 w 108"/>
              <a:gd name="T51" fmla="*/ 75 h 160"/>
              <a:gd name="T52" fmla="*/ 83 w 108"/>
              <a:gd name="T53" fmla="*/ 72 h 160"/>
              <a:gd name="T54" fmla="*/ 83 w 108"/>
              <a:gd name="T55" fmla="*/ 88 h 160"/>
              <a:gd name="T56" fmla="*/ 22 w 108"/>
              <a:gd name="T57" fmla="*/ 107 h 160"/>
              <a:gd name="T58" fmla="*/ 19 w 108"/>
              <a:gd name="T59" fmla="*/ 125 h 160"/>
              <a:gd name="T60" fmla="*/ 25 w 108"/>
              <a:gd name="T61" fmla="*/ 99 h 160"/>
              <a:gd name="T62" fmla="*/ 43 w 108"/>
              <a:gd name="T63" fmla="*/ 96 h 160"/>
              <a:gd name="T64" fmla="*/ 43 w 108"/>
              <a:gd name="T65" fmla="*/ 112 h 160"/>
              <a:gd name="T66" fmla="*/ 38 w 108"/>
              <a:gd name="T67" fmla="*/ 107 h 160"/>
              <a:gd name="T68" fmla="*/ 51 w 108"/>
              <a:gd name="T69" fmla="*/ 109 h 160"/>
              <a:gd name="T70" fmla="*/ 33 w 108"/>
              <a:gd name="T71" fmla="*/ 123 h 160"/>
              <a:gd name="T72" fmla="*/ 51 w 108"/>
              <a:gd name="T73" fmla="*/ 120 h 160"/>
              <a:gd name="T74" fmla="*/ 75 w 108"/>
              <a:gd name="T75" fmla="*/ 96 h 160"/>
              <a:gd name="T76" fmla="*/ 62 w 108"/>
              <a:gd name="T77" fmla="*/ 115 h 160"/>
              <a:gd name="T78" fmla="*/ 75 w 108"/>
              <a:gd name="T79" fmla="*/ 117 h 160"/>
              <a:gd name="T80" fmla="*/ 65 w 108"/>
              <a:gd name="T81" fmla="*/ 107 h 160"/>
              <a:gd name="T82" fmla="*/ 83 w 108"/>
              <a:gd name="T83" fmla="*/ 104 h 160"/>
              <a:gd name="T84" fmla="*/ 83 w 108"/>
              <a:gd name="T85" fmla="*/ 120 h 160"/>
              <a:gd name="T86" fmla="*/ 22 w 108"/>
              <a:gd name="T87" fmla="*/ 139 h 160"/>
              <a:gd name="T88" fmla="*/ 27 w 108"/>
              <a:gd name="T89" fmla="*/ 133 h 160"/>
              <a:gd name="T90" fmla="*/ 41 w 108"/>
              <a:gd name="T91" fmla="*/ 131 h 160"/>
              <a:gd name="T92" fmla="*/ 27 w 108"/>
              <a:gd name="T93" fmla="*/ 144 h 160"/>
              <a:gd name="T94" fmla="*/ 35 w 108"/>
              <a:gd name="T95" fmla="*/ 136 h 160"/>
              <a:gd name="T96" fmla="*/ 54 w 108"/>
              <a:gd name="T97" fmla="*/ 139 h 160"/>
              <a:gd name="T98" fmla="*/ 59 w 108"/>
              <a:gd name="T99" fmla="*/ 133 h 160"/>
              <a:gd name="T100" fmla="*/ 73 w 108"/>
              <a:gd name="T101" fmla="*/ 131 h 160"/>
              <a:gd name="T102" fmla="*/ 59 w 108"/>
              <a:gd name="T103" fmla="*/ 144 h 160"/>
              <a:gd name="T104" fmla="*/ 67 w 108"/>
              <a:gd name="T105" fmla="*/ 136 h 160"/>
              <a:gd name="T106" fmla="*/ 86 w 108"/>
              <a:gd name="T107" fmla="*/ 139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08" h="160">
                <a:moveTo>
                  <a:pt x="105" y="27"/>
                </a:moveTo>
                <a:cubicBezTo>
                  <a:pt x="104" y="25"/>
                  <a:pt x="102" y="24"/>
                  <a:pt x="99" y="24"/>
                </a:cubicBezTo>
                <a:cubicBezTo>
                  <a:pt x="74" y="20"/>
                  <a:pt x="74" y="20"/>
                  <a:pt x="74" y="20"/>
                </a:cubicBezTo>
                <a:cubicBezTo>
                  <a:pt x="75" y="12"/>
                  <a:pt x="75" y="12"/>
                  <a:pt x="75" y="12"/>
                </a:cubicBezTo>
                <a:cubicBezTo>
                  <a:pt x="76" y="10"/>
                  <a:pt x="75" y="8"/>
                  <a:pt x="74" y="6"/>
                </a:cubicBezTo>
                <a:cubicBezTo>
                  <a:pt x="73" y="4"/>
                  <a:pt x="71" y="3"/>
                  <a:pt x="69" y="3"/>
                </a:cubicBezTo>
                <a:cubicBezTo>
                  <a:pt x="47" y="0"/>
                  <a:pt x="47" y="0"/>
                  <a:pt x="47" y="0"/>
                </a:cubicBezTo>
                <a:cubicBezTo>
                  <a:pt x="45" y="0"/>
                  <a:pt x="43" y="0"/>
                  <a:pt x="42" y="2"/>
                </a:cubicBezTo>
                <a:cubicBezTo>
                  <a:pt x="40" y="3"/>
                  <a:pt x="39" y="5"/>
                  <a:pt x="38" y="7"/>
                </a:cubicBezTo>
                <a:cubicBezTo>
                  <a:pt x="37" y="15"/>
                  <a:pt x="37" y="15"/>
                  <a:pt x="37" y="15"/>
                </a:cubicBezTo>
                <a:cubicBezTo>
                  <a:pt x="12" y="11"/>
                  <a:pt x="12" y="11"/>
                  <a:pt x="12" y="11"/>
                </a:cubicBezTo>
                <a:cubicBezTo>
                  <a:pt x="7" y="11"/>
                  <a:pt x="2" y="14"/>
                  <a:pt x="2" y="19"/>
                </a:cubicBezTo>
                <a:cubicBezTo>
                  <a:pt x="0" y="31"/>
                  <a:pt x="0" y="31"/>
                  <a:pt x="0" y="31"/>
                </a:cubicBezTo>
                <a:cubicBezTo>
                  <a:pt x="22" y="34"/>
                  <a:pt x="22" y="34"/>
                  <a:pt x="22" y="34"/>
                </a:cubicBezTo>
                <a:cubicBezTo>
                  <a:pt x="7" y="50"/>
                  <a:pt x="7" y="50"/>
                  <a:pt x="7" y="50"/>
                </a:cubicBezTo>
                <a:cubicBezTo>
                  <a:pt x="6" y="50"/>
                  <a:pt x="6" y="50"/>
                  <a:pt x="6" y="51"/>
                </a:cubicBezTo>
                <a:cubicBezTo>
                  <a:pt x="3" y="51"/>
                  <a:pt x="3" y="51"/>
                  <a:pt x="3" y="51"/>
                </a:cubicBezTo>
                <a:cubicBezTo>
                  <a:pt x="3" y="150"/>
                  <a:pt x="3" y="150"/>
                  <a:pt x="3" y="150"/>
                </a:cubicBezTo>
                <a:cubicBezTo>
                  <a:pt x="3" y="156"/>
                  <a:pt x="8" y="160"/>
                  <a:pt x="13" y="160"/>
                </a:cubicBezTo>
                <a:cubicBezTo>
                  <a:pt x="89" y="160"/>
                  <a:pt x="89" y="160"/>
                  <a:pt x="89" y="160"/>
                </a:cubicBezTo>
                <a:cubicBezTo>
                  <a:pt x="95" y="160"/>
                  <a:pt x="99" y="156"/>
                  <a:pt x="99" y="150"/>
                </a:cubicBezTo>
                <a:cubicBezTo>
                  <a:pt x="99" y="51"/>
                  <a:pt x="99" y="51"/>
                  <a:pt x="99" y="51"/>
                </a:cubicBezTo>
                <a:cubicBezTo>
                  <a:pt x="86" y="51"/>
                  <a:pt x="86" y="51"/>
                  <a:pt x="86" y="51"/>
                </a:cubicBezTo>
                <a:cubicBezTo>
                  <a:pt x="86" y="43"/>
                  <a:pt x="86" y="43"/>
                  <a:pt x="86" y="43"/>
                </a:cubicBezTo>
                <a:cubicBezTo>
                  <a:pt x="106" y="46"/>
                  <a:pt x="106" y="46"/>
                  <a:pt x="106" y="46"/>
                </a:cubicBezTo>
                <a:cubicBezTo>
                  <a:pt x="107" y="34"/>
                  <a:pt x="107" y="34"/>
                  <a:pt x="107" y="34"/>
                </a:cubicBezTo>
                <a:cubicBezTo>
                  <a:pt x="108" y="32"/>
                  <a:pt x="107" y="29"/>
                  <a:pt x="105" y="27"/>
                </a:cubicBezTo>
                <a:close/>
                <a:moveTo>
                  <a:pt x="44" y="8"/>
                </a:moveTo>
                <a:cubicBezTo>
                  <a:pt x="44" y="7"/>
                  <a:pt x="44" y="6"/>
                  <a:pt x="45" y="6"/>
                </a:cubicBezTo>
                <a:cubicBezTo>
                  <a:pt x="45" y="5"/>
                  <a:pt x="46" y="5"/>
                  <a:pt x="47" y="5"/>
                </a:cubicBezTo>
                <a:cubicBezTo>
                  <a:pt x="68" y="8"/>
                  <a:pt x="68" y="8"/>
                  <a:pt x="68" y="8"/>
                </a:cubicBezTo>
                <a:cubicBezTo>
                  <a:pt x="69" y="8"/>
                  <a:pt x="69" y="9"/>
                  <a:pt x="70" y="9"/>
                </a:cubicBezTo>
                <a:cubicBezTo>
                  <a:pt x="70" y="10"/>
                  <a:pt x="70" y="11"/>
                  <a:pt x="70" y="11"/>
                </a:cubicBezTo>
                <a:cubicBezTo>
                  <a:pt x="69" y="19"/>
                  <a:pt x="69" y="19"/>
                  <a:pt x="69" y="19"/>
                </a:cubicBezTo>
                <a:cubicBezTo>
                  <a:pt x="43" y="16"/>
                  <a:pt x="43" y="16"/>
                  <a:pt x="43" y="16"/>
                </a:cubicBezTo>
                <a:lnTo>
                  <a:pt x="44" y="8"/>
                </a:lnTo>
                <a:close/>
                <a:moveTo>
                  <a:pt x="23" y="41"/>
                </a:moveTo>
                <a:cubicBezTo>
                  <a:pt x="33" y="51"/>
                  <a:pt x="33" y="51"/>
                  <a:pt x="33" y="51"/>
                </a:cubicBezTo>
                <a:cubicBezTo>
                  <a:pt x="13" y="51"/>
                  <a:pt x="13" y="51"/>
                  <a:pt x="13" y="51"/>
                </a:cubicBezTo>
                <a:lnTo>
                  <a:pt x="23" y="41"/>
                </a:lnTo>
                <a:close/>
                <a:moveTo>
                  <a:pt x="67" y="43"/>
                </a:moveTo>
                <a:cubicBezTo>
                  <a:pt x="67" y="51"/>
                  <a:pt x="67" y="51"/>
                  <a:pt x="67" y="51"/>
                </a:cubicBezTo>
                <a:cubicBezTo>
                  <a:pt x="65" y="51"/>
                  <a:pt x="65" y="51"/>
                  <a:pt x="65" y="51"/>
                </a:cubicBezTo>
                <a:cubicBezTo>
                  <a:pt x="65" y="43"/>
                  <a:pt x="65" y="43"/>
                  <a:pt x="65" y="43"/>
                </a:cubicBezTo>
                <a:cubicBezTo>
                  <a:pt x="38" y="43"/>
                  <a:pt x="38" y="43"/>
                  <a:pt x="38" y="43"/>
                </a:cubicBezTo>
                <a:cubicBezTo>
                  <a:pt x="38" y="49"/>
                  <a:pt x="38" y="49"/>
                  <a:pt x="38" y="49"/>
                </a:cubicBezTo>
                <a:cubicBezTo>
                  <a:pt x="24" y="34"/>
                  <a:pt x="24" y="34"/>
                  <a:pt x="24" y="34"/>
                </a:cubicBezTo>
                <a:cubicBezTo>
                  <a:pt x="82" y="43"/>
                  <a:pt x="82" y="43"/>
                  <a:pt x="82" y="43"/>
                </a:cubicBezTo>
                <a:lnTo>
                  <a:pt x="67" y="43"/>
                </a:lnTo>
                <a:close/>
                <a:moveTo>
                  <a:pt x="81" y="48"/>
                </a:moveTo>
                <a:cubicBezTo>
                  <a:pt x="81" y="51"/>
                  <a:pt x="81" y="51"/>
                  <a:pt x="81" y="51"/>
                </a:cubicBezTo>
                <a:cubicBezTo>
                  <a:pt x="73" y="51"/>
                  <a:pt x="73" y="51"/>
                  <a:pt x="73" y="51"/>
                </a:cubicBezTo>
                <a:cubicBezTo>
                  <a:pt x="73" y="48"/>
                  <a:pt x="73" y="48"/>
                  <a:pt x="73" y="48"/>
                </a:cubicBezTo>
                <a:lnTo>
                  <a:pt x="81" y="48"/>
                </a:lnTo>
                <a:close/>
                <a:moveTo>
                  <a:pt x="59" y="48"/>
                </a:moveTo>
                <a:cubicBezTo>
                  <a:pt x="59" y="51"/>
                  <a:pt x="59" y="51"/>
                  <a:pt x="59" y="51"/>
                </a:cubicBezTo>
                <a:cubicBezTo>
                  <a:pt x="43" y="51"/>
                  <a:pt x="43" y="51"/>
                  <a:pt x="43" y="51"/>
                </a:cubicBezTo>
                <a:cubicBezTo>
                  <a:pt x="43" y="48"/>
                  <a:pt x="43" y="48"/>
                  <a:pt x="43" y="48"/>
                </a:cubicBezTo>
                <a:lnTo>
                  <a:pt x="59" y="48"/>
                </a:lnTo>
                <a:close/>
                <a:moveTo>
                  <a:pt x="94" y="56"/>
                </a:moveTo>
                <a:cubicBezTo>
                  <a:pt x="94" y="150"/>
                  <a:pt x="94" y="150"/>
                  <a:pt x="94" y="150"/>
                </a:cubicBezTo>
                <a:cubicBezTo>
                  <a:pt x="94" y="153"/>
                  <a:pt x="92" y="155"/>
                  <a:pt x="89" y="155"/>
                </a:cubicBezTo>
                <a:cubicBezTo>
                  <a:pt x="13" y="155"/>
                  <a:pt x="13" y="155"/>
                  <a:pt x="13" y="155"/>
                </a:cubicBezTo>
                <a:cubicBezTo>
                  <a:pt x="11" y="155"/>
                  <a:pt x="9" y="153"/>
                  <a:pt x="9" y="150"/>
                </a:cubicBezTo>
                <a:cubicBezTo>
                  <a:pt x="9" y="56"/>
                  <a:pt x="9" y="56"/>
                  <a:pt x="9" y="56"/>
                </a:cubicBezTo>
                <a:cubicBezTo>
                  <a:pt x="38" y="56"/>
                  <a:pt x="38" y="56"/>
                  <a:pt x="38" y="56"/>
                </a:cubicBezTo>
                <a:cubicBezTo>
                  <a:pt x="38" y="56"/>
                  <a:pt x="38" y="56"/>
                  <a:pt x="38" y="56"/>
                </a:cubicBezTo>
                <a:cubicBezTo>
                  <a:pt x="65" y="56"/>
                  <a:pt x="65" y="56"/>
                  <a:pt x="65" y="56"/>
                </a:cubicBezTo>
                <a:cubicBezTo>
                  <a:pt x="67" y="56"/>
                  <a:pt x="67" y="56"/>
                  <a:pt x="67" y="56"/>
                </a:cubicBezTo>
                <a:cubicBezTo>
                  <a:pt x="86" y="56"/>
                  <a:pt x="86" y="56"/>
                  <a:pt x="86" y="56"/>
                </a:cubicBezTo>
                <a:lnTo>
                  <a:pt x="94" y="56"/>
                </a:lnTo>
                <a:close/>
                <a:moveTo>
                  <a:pt x="102" y="33"/>
                </a:moveTo>
                <a:cubicBezTo>
                  <a:pt x="101" y="40"/>
                  <a:pt x="101" y="40"/>
                  <a:pt x="101" y="40"/>
                </a:cubicBezTo>
                <a:cubicBezTo>
                  <a:pt x="6" y="27"/>
                  <a:pt x="6" y="27"/>
                  <a:pt x="6" y="27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18"/>
                  <a:pt x="9" y="16"/>
                  <a:pt x="12" y="17"/>
                </a:cubicBezTo>
                <a:cubicBezTo>
                  <a:pt x="37" y="20"/>
                  <a:pt x="37" y="20"/>
                  <a:pt x="37" y="20"/>
                </a:cubicBezTo>
                <a:cubicBezTo>
                  <a:pt x="37" y="20"/>
                  <a:pt x="37" y="20"/>
                  <a:pt x="37" y="20"/>
                </a:cubicBezTo>
                <a:cubicBezTo>
                  <a:pt x="59" y="23"/>
                  <a:pt x="59" y="23"/>
                  <a:pt x="59" y="23"/>
                </a:cubicBezTo>
                <a:cubicBezTo>
                  <a:pt x="98" y="29"/>
                  <a:pt x="98" y="29"/>
                  <a:pt x="98" y="29"/>
                </a:cubicBezTo>
                <a:cubicBezTo>
                  <a:pt x="100" y="29"/>
                  <a:pt x="101" y="30"/>
                  <a:pt x="101" y="30"/>
                </a:cubicBezTo>
                <a:cubicBezTo>
                  <a:pt x="102" y="31"/>
                  <a:pt x="102" y="32"/>
                  <a:pt x="102" y="33"/>
                </a:cubicBezTo>
                <a:close/>
                <a:moveTo>
                  <a:pt x="19" y="72"/>
                </a:moveTo>
                <a:cubicBezTo>
                  <a:pt x="21" y="72"/>
                  <a:pt x="22" y="73"/>
                  <a:pt x="22" y="75"/>
                </a:cubicBezTo>
                <a:cubicBezTo>
                  <a:pt x="22" y="76"/>
                  <a:pt x="21" y="77"/>
                  <a:pt x="19" y="77"/>
                </a:cubicBezTo>
                <a:cubicBezTo>
                  <a:pt x="18" y="77"/>
                  <a:pt x="17" y="76"/>
                  <a:pt x="17" y="75"/>
                </a:cubicBezTo>
                <a:cubicBezTo>
                  <a:pt x="17" y="73"/>
                  <a:pt x="18" y="72"/>
                  <a:pt x="19" y="72"/>
                </a:cubicBezTo>
                <a:close/>
                <a:moveTo>
                  <a:pt x="19" y="88"/>
                </a:moveTo>
                <a:cubicBezTo>
                  <a:pt x="21" y="88"/>
                  <a:pt x="22" y="89"/>
                  <a:pt x="22" y="91"/>
                </a:cubicBezTo>
                <a:cubicBezTo>
                  <a:pt x="22" y="92"/>
                  <a:pt x="21" y="93"/>
                  <a:pt x="19" y="93"/>
                </a:cubicBezTo>
                <a:cubicBezTo>
                  <a:pt x="18" y="93"/>
                  <a:pt x="17" y="92"/>
                  <a:pt x="17" y="91"/>
                </a:cubicBezTo>
                <a:cubicBezTo>
                  <a:pt x="17" y="89"/>
                  <a:pt x="18" y="88"/>
                  <a:pt x="19" y="88"/>
                </a:cubicBezTo>
                <a:close/>
                <a:moveTo>
                  <a:pt x="27" y="64"/>
                </a:moveTo>
                <a:cubicBezTo>
                  <a:pt x="29" y="64"/>
                  <a:pt x="30" y="65"/>
                  <a:pt x="30" y="67"/>
                </a:cubicBezTo>
                <a:cubicBezTo>
                  <a:pt x="30" y="68"/>
                  <a:pt x="29" y="69"/>
                  <a:pt x="27" y="69"/>
                </a:cubicBezTo>
                <a:cubicBezTo>
                  <a:pt x="26" y="69"/>
                  <a:pt x="25" y="68"/>
                  <a:pt x="25" y="67"/>
                </a:cubicBezTo>
                <a:cubicBezTo>
                  <a:pt x="25" y="65"/>
                  <a:pt x="26" y="64"/>
                  <a:pt x="27" y="64"/>
                </a:cubicBezTo>
                <a:close/>
                <a:moveTo>
                  <a:pt x="43" y="64"/>
                </a:moveTo>
                <a:cubicBezTo>
                  <a:pt x="45" y="64"/>
                  <a:pt x="46" y="65"/>
                  <a:pt x="46" y="67"/>
                </a:cubicBezTo>
                <a:cubicBezTo>
                  <a:pt x="46" y="68"/>
                  <a:pt x="45" y="69"/>
                  <a:pt x="43" y="69"/>
                </a:cubicBezTo>
                <a:cubicBezTo>
                  <a:pt x="42" y="69"/>
                  <a:pt x="41" y="68"/>
                  <a:pt x="41" y="67"/>
                </a:cubicBezTo>
                <a:cubicBezTo>
                  <a:pt x="41" y="65"/>
                  <a:pt x="42" y="64"/>
                  <a:pt x="43" y="64"/>
                </a:cubicBezTo>
                <a:close/>
                <a:moveTo>
                  <a:pt x="27" y="80"/>
                </a:moveTo>
                <a:cubicBezTo>
                  <a:pt x="29" y="80"/>
                  <a:pt x="30" y="81"/>
                  <a:pt x="30" y="83"/>
                </a:cubicBezTo>
                <a:cubicBezTo>
                  <a:pt x="30" y="84"/>
                  <a:pt x="29" y="85"/>
                  <a:pt x="27" y="85"/>
                </a:cubicBezTo>
                <a:cubicBezTo>
                  <a:pt x="26" y="85"/>
                  <a:pt x="25" y="84"/>
                  <a:pt x="25" y="83"/>
                </a:cubicBezTo>
                <a:cubicBezTo>
                  <a:pt x="25" y="81"/>
                  <a:pt x="26" y="80"/>
                  <a:pt x="27" y="80"/>
                </a:cubicBezTo>
                <a:close/>
                <a:moveTo>
                  <a:pt x="43" y="80"/>
                </a:moveTo>
                <a:cubicBezTo>
                  <a:pt x="45" y="80"/>
                  <a:pt x="46" y="81"/>
                  <a:pt x="46" y="83"/>
                </a:cubicBezTo>
                <a:cubicBezTo>
                  <a:pt x="46" y="84"/>
                  <a:pt x="45" y="85"/>
                  <a:pt x="43" y="85"/>
                </a:cubicBezTo>
                <a:cubicBezTo>
                  <a:pt x="42" y="85"/>
                  <a:pt x="41" y="84"/>
                  <a:pt x="41" y="83"/>
                </a:cubicBezTo>
                <a:cubicBezTo>
                  <a:pt x="41" y="81"/>
                  <a:pt x="42" y="80"/>
                  <a:pt x="43" y="80"/>
                </a:cubicBezTo>
                <a:close/>
                <a:moveTo>
                  <a:pt x="35" y="72"/>
                </a:moveTo>
                <a:cubicBezTo>
                  <a:pt x="37" y="72"/>
                  <a:pt x="38" y="73"/>
                  <a:pt x="38" y="75"/>
                </a:cubicBezTo>
                <a:cubicBezTo>
                  <a:pt x="38" y="76"/>
                  <a:pt x="37" y="77"/>
                  <a:pt x="35" y="77"/>
                </a:cubicBezTo>
                <a:cubicBezTo>
                  <a:pt x="34" y="77"/>
                  <a:pt x="33" y="76"/>
                  <a:pt x="33" y="75"/>
                </a:cubicBezTo>
                <a:cubicBezTo>
                  <a:pt x="33" y="73"/>
                  <a:pt x="34" y="72"/>
                  <a:pt x="35" y="72"/>
                </a:cubicBezTo>
                <a:close/>
                <a:moveTo>
                  <a:pt x="51" y="72"/>
                </a:moveTo>
                <a:cubicBezTo>
                  <a:pt x="53" y="72"/>
                  <a:pt x="54" y="73"/>
                  <a:pt x="54" y="75"/>
                </a:cubicBezTo>
                <a:cubicBezTo>
                  <a:pt x="54" y="76"/>
                  <a:pt x="53" y="77"/>
                  <a:pt x="51" y="77"/>
                </a:cubicBezTo>
                <a:cubicBezTo>
                  <a:pt x="50" y="77"/>
                  <a:pt x="49" y="76"/>
                  <a:pt x="49" y="75"/>
                </a:cubicBezTo>
                <a:cubicBezTo>
                  <a:pt x="49" y="73"/>
                  <a:pt x="50" y="72"/>
                  <a:pt x="51" y="72"/>
                </a:cubicBezTo>
                <a:close/>
                <a:moveTo>
                  <a:pt x="35" y="88"/>
                </a:moveTo>
                <a:cubicBezTo>
                  <a:pt x="37" y="88"/>
                  <a:pt x="38" y="89"/>
                  <a:pt x="38" y="91"/>
                </a:cubicBezTo>
                <a:cubicBezTo>
                  <a:pt x="38" y="92"/>
                  <a:pt x="37" y="93"/>
                  <a:pt x="35" y="93"/>
                </a:cubicBezTo>
                <a:cubicBezTo>
                  <a:pt x="34" y="93"/>
                  <a:pt x="33" y="92"/>
                  <a:pt x="33" y="91"/>
                </a:cubicBezTo>
                <a:cubicBezTo>
                  <a:pt x="33" y="89"/>
                  <a:pt x="34" y="88"/>
                  <a:pt x="35" y="88"/>
                </a:cubicBezTo>
                <a:close/>
                <a:moveTo>
                  <a:pt x="51" y="88"/>
                </a:moveTo>
                <a:cubicBezTo>
                  <a:pt x="53" y="88"/>
                  <a:pt x="54" y="89"/>
                  <a:pt x="54" y="91"/>
                </a:cubicBezTo>
                <a:cubicBezTo>
                  <a:pt x="54" y="92"/>
                  <a:pt x="53" y="93"/>
                  <a:pt x="51" y="93"/>
                </a:cubicBezTo>
                <a:cubicBezTo>
                  <a:pt x="50" y="93"/>
                  <a:pt x="49" y="92"/>
                  <a:pt x="49" y="91"/>
                </a:cubicBezTo>
                <a:cubicBezTo>
                  <a:pt x="49" y="89"/>
                  <a:pt x="50" y="88"/>
                  <a:pt x="51" y="88"/>
                </a:cubicBezTo>
                <a:close/>
                <a:moveTo>
                  <a:pt x="59" y="64"/>
                </a:moveTo>
                <a:cubicBezTo>
                  <a:pt x="61" y="64"/>
                  <a:pt x="62" y="65"/>
                  <a:pt x="62" y="67"/>
                </a:cubicBezTo>
                <a:cubicBezTo>
                  <a:pt x="62" y="68"/>
                  <a:pt x="61" y="69"/>
                  <a:pt x="59" y="69"/>
                </a:cubicBezTo>
                <a:cubicBezTo>
                  <a:pt x="58" y="69"/>
                  <a:pt x="57" y="68"/>
                  <a:pt x="57" y="67"/>
                </a:cubicBezTo>
                <a:cubicBezTo>
                  <a:pt x="57" y="65"/>
                  <a:pt x="58" y="64"/>
                  <a:pt x="59" y="64"/>
                </a:cubicBezTo>
                <a:close/>
                <a:moveTo>
                  <a:pt x="75" y="64"/>
                </a:moveTo>
                <a:cubicBezTo>
                  <a:pt x="77" y="64"/>
                  <a:pt x="78" y="65"/>
                  <a:pt x="78" y="67"/>
                </a:cubicBezTo>
                <a:cubicBezTo>
                  <a:pt x="78" y="68"/>
                  <a:pt x="77" y="69"/>
                  <a:pt x="75" y="69"/>
                </a:cubicBezTo>
                <a:cubicBezTo>
                  <a:pt x="74" y="69"/>
                  <a:pt x="73" y="68"/>
                  <a:pt x="73" y="67"/>
                </a:cubicBezTo>
                <a:cubicBezTo>
                  <a:pt x="73" y="65"/>
                  <a:pt x="74" y="64"/>
                  <a:pt x="75" y="64"/>
                </a:cubicBezTo>
                <a:close/>
                <a:moveTo>
                  <a:pt x="59" y="80"/>
                </a:moveTo>
                <a:cubicBezTo>
                  <a:pt x="61" y="80"/>
                  <a:pt x="62" y="81"/>
                  <a:pt x="62" y="83"/>
                </a:cubicBezTo>
                <a:cubicBezTo>
                  <a:pt x="62" y="84"/>
                  <a:pt x="61" y="85"/>
                  <a:pt x="59" y="85"/>
                </a:cubicBezTo>
                <a:cubicBezTo>
                  <a:pt x="58" y="85"/>
                  <a:pt x="57" y="84"/>
                  <a:pt x="57" y="83"/>
                </a:cubicBezTo>
                <a:cubicBezTo>
                  <a:pt x="57" y="81"/>
                  <a:pt x="58" y="80"/>
                  <a:pt x="59" y="80"/>
                </a:cubicBezTo>
                <a:close/>
                <a:moveTo>
                  <a:pt x="75" y="80"/>
                </a:moveTo>
                <a:cubicBezTo>
                  <a:pt x="77" y="80"/>
                  <a:pt x="78" y="81"/>
                  <a:pt x="78" y="83"/>
                </a:cubicBezTo>
                <a:cubicBezTo>
                  <a:pt x="78" y="84"/>
                  <a:pt x="77" y="85"/>
                  <a:pt x="75" y="85"/>
                </a:cubicBezTo>
                <a:cubicBezTo>
                  <a:pt x="74" y="85"/>
                  <a:pt x="73" y="84"/>
                  <a:pt x="73" y="83"/>
                </a:cubicBezTo>
                <a:cubicBezTo>
                  <a:pt x="73" y="81"/>
                  <a:pt x="74" y="80"/>
                  <a:pt x="75" y="80"/>
                </a:cubicBezTo>
                <a:close/>
                <a:moveTo>
                  <a:pt x="67" y="72"/>
                </a:moveTo>
                <a:cubicBezTo>
                  <a:pt x="69" y="72"/>
                  <a:pt x="70" y="73"/>
                  <a:pt x="70" y="75"/>
                </a:cubicBezTo>
                <a:cubicBezTo>
                  <a:pt x="70" y="76"/>
                  <a:pt x="69" y="77"/>
                  <a:pt x="67" y="77"/>
                </a:cubicBezTo>
                <a:cubicBezTo>
                  <a:pt x="66" y="77"/>
                  <a:pt x="65" y="76"/>
                  <a:pt x="65" y="75"/>
                </a:cubicBezTo>
                <a:cubicBezTo>
                  <a:pt x="65" y="73"/>
                  <a:pt x="66" y="72"/>
                  <a:pt x="67" y="72"/>
                </a:cubicBezTo>
                <a:close/>
                <a:moveTo>
                  <a:pt x="83" y="72"/>
                </a:moveTo>
                <a:cubicBezTo>
                  <a:pt x="85" y="72"/>
                  <a:pt x="86" y="73"/>
                  <a:pt x="86" y="75"/>
                </a:cubicBezTo>
                <a:cubicBezTo>
                  <a:pt x="86" y="76"/>
                  <a:pt x="85" y="77"/>
                  <a:pt x="83" y="77"/>
                </a:cubicBezTo>
                <a:cubicBezTo>
                  <a:pt x="82" y="77"/>
                  <a:pt x="81" y="76"/>
                  <a:pt x="81" y="75"/>
                </a:cubicBezTo>
                <a:cubicBezTo>
                  <a:pt x="81" y="73"/>
                  <a:pt x="82" y="72"/>
                  <a:pt x="83" y="72"/>
                </a:cubicBezTo>
                <a:close/>
                <a:moveTo>
                  <a:pt x="67" y="88"/>
                </a:moveTo>
                <a:cubicBezTo>
                  <a:pt x="69" y="88"/>
                  <a:pt x="70" y="89"/>
                  <a:pt x="70" y="91"/>
                </a:cubicBezTo>
                <a:cubicBezTo>
                  <a:pt x="70" y="92"/>
                  <a:pt x="69" y="93"/>
                  <a:pt x="67" y="93"/>
                </a:cubicBezTo>
                <a:cubicBezTo>
                  <a:pt x="66" y="93"/>
                  <a:pt x="65" y="92"/>
                  <a:pt x="65" y="91"/>
                </a:cubicBezTo>
                <a:cubicBezTo>
                  <a:pt x="65" y="89"/>
                  <a:pt x="66" y="88"/>
                  <a:pt x="67" y="88"/>
                </a:cubicBezTo>
                <a:close/>
                <a:moveTo>
                  <a:pt x="83" y="88"/>
                </a:moveTo>
                <a:cubicBezTo>
                  <a:pt x="85" y="88"/>
                  <a:pt x="86" y="89"/>
                  <a:pt x="86" y="91"/>
                </a:cubicBezTo>
                <a:cubicBezTo>
                  <a:pt x="86" y="92"/>
                  <a:pt x="85" y="93"/>
                  <a:pt x="83" y="93"/>
                </a:cubicBezTo>
                <a:cubicBezTo>
                  <a:pt x="82" y="93"/>
                  <a:pt x="81" y="92"/>
                  <a:pt x="81" y="91"/>
                </a:cubicBezTo>
                <a:cubicBezTo>
                  <a:pt x="81" y="89"/>
                  <a:pt x="82" y="88"/>
                  <a:pt x="83" y="88"/>
                </a:cubicBezTo>
                <a:close/>
                <a:moveTo>
                  <a:pt x="19" y="104"/>
                </a:moveTo>
                <a:cubicBezTo>
                  <a:pt x="21" y="104"/>
                  <a:pt x="22" y="105"/>
                  <a:pt x="22" y="107"/>
                </a:cubicBezTo>
                <a:cubicBezTo>
                  <a:pt x="22" y="108"/>
                  <a:pt x="21" y="109"/>
                  <a:pt x="19" y="109"/>
                </a:cubicBezTo>
                <a:cubicBezTo>
                  <a:pt x="18" y="109"/>
                  <a:pt x="17" y="108"/>
                  <a:pt x="17" y="107"/>
                </a:cubicBezTo>
                <a:cubicBezTo>
                  <a:pt x="17" y="105"/>
                  <a:pt x="18" y="104"/>
                  <a:pt x="19" y="104"/>
                </a:cubicBezTo>
                <a:close/>
                <a:moveTo>
                  <a:pt x="19" y="120"/>
                </a:moveTo>
                <a:cubicBezTo>
                  <a:pt x="21" y="120"/>
                  <a:pt x="22" y="121"/>
                  <a:pt x="22" y="123"/>
                </a:cubicBezTo>
                <a:cubicBezTo>
                  <a:pt x="22" y="124"/>
                  <a:pt x="21" y="125"/>
                  <a:pt x="19" y="125"/>
                </a:cubicBezTo>
                <a:cubicBezTo>
                  <a:pt x="18" y="125"/>
                  <a:pt x="17" y="124"/>
                  <a:pt x="17" y="123"/>
                </a:cubicBezTo>
                <a:cubicBezTo>
                  <a:pt x="17" y="121"/>
                  <a:pt x="18" y="120"/>
                  <a:pt x="19" y="120"/>
                </a:cubicBezTo>
                <a:close/>
                <a:moveTo>
                  <a:pt x="27" y="96"/>
                </a:moveTo>
                <a:cubicBezTo>
                  <a:pt x="29" y="96"/>
                  <a:pt x="30" y="97"/>
                  <a:pt x="30" y="99"/>
                </a:cubicBezTo>
                <a:cubicBezTo>
                  <a:pt x="30" y="100"/>
                  <a:pt x="29" y="101"/>
                  <a:pt x="27" y="101"/>
                </a:cubicBezTo>
                <a:cubicBezTo>
                  <a:pt x="26" y="101"/>
                  <a:pt x="25" y="100"/>
                  <a:pt x="25" y="99"/>
                </a:cubicBezTo>
                <a:cubicBezTo>
                  <a:pt x="25" y="97"/>
                  <a:pt x="26" y="96"/>
                  <a:pt x="27" y="96"/>
                </a:cubicBezTo>
                <a:close/>
                <a:moveTo>
                  <a:pt x="43" y="96"/>
                </a:moveTo>
                <a:cubicBezTo>
                  <a:pt x="45" y="96"/>
                  <a:pt x="46" y="97"/>
                  <a:pt x="46" y="99"/>
                </a:cubicBezTo>
                <a:cubicBezTo>
                  <a:pt x="46" y="100"/>
                  <a:pt x="45" y="101"/>
                  <a:pt x="43" y="101"/>
                </a:cubicBezTo>
                <a:cubicBezTo>
                  <a:pt x="42" y="101"/>
                  <a:pt x="41" y="100"/>
                  <a:pt x="41" y="99"/>
                </a:cubicBezTo>
                <a:cubicBezTo>
                  <a:pt x="41" y="97"/>
                  <a:pt x="42" y="96"/>
                  <a:pt x="43" y="96"/>
                </a:cubicBezTo>
                <a:close/>
                <a:moveTo>
                  <a:pt x="27" y="112"/>
                </a:moveTo>
                <a:cubicBezTo>
                  <a:pt x="29" y="112"/>
                  <a:pt x="30" y="113"/>
                  <a:pt x="30" y="115"/>
                </a:cubicBezTo>
                <a:cubicBezTo>
                  <a:pt x="30" y="116"/>
                  <a:pt x="29" y="117"/>
                  <a:pt x="27" y="117"/>
                </a:cubicBezTo>
                <a:cubicBezTo>
                  <a:pt x="26" y="117"/>
                  <a:pt x="25" y="116"/>
                  <a:pt x="25" y="115"/>
                </a:cubicBezTo>
                <a:cubicBezTo>
                  <a:pt x="25" y="113"/>
                  <a:pt x="26" y="112"/>
                  <a:pt x="27" y="112"/>
                </a:cubicBezTo>
                <a:close/>
                <a:moveTo>
                  <a:pt x="43" y="112"/>
                </a:moveTo>
                <a:cubicBezTo>
                  <a:pt x="45" y="112"/>
                  <a:pt x="46" y="113"/>
                  <a:pt x="46" y="115"/>
                </a:cubicBezTo>
                <a:cubicBezTo>
                  <a:pt x="46" y="116"/>
                  <a:pt x="45" y="117"/>
                  <a:pt x="43" y="117"/>
                </a:cubicBezTo>
                <a:cubicBezTo>
                  <a:pt x="42" y="117"/>
                  <a:pt x="41" y="116"/>
                  <a:pt x="41" y="115"/>
                </a:cubicBezTo>
                <a:cubicBezTo>
                  <a:pt x="41" y="113"/>
                  <a:pt x="42" y="112"/>
                  <a:pt x="43" y="112"/>
                </a:cubicBezTo>
                <a:close/>
                <a:moveTo>
                  <a:pt x="35" y="104"/>
                </a:moveTo>
                <a:cubicBezTo>
                  <a:pt x="37" y="104"/>
                  <a:pt x="38" y="105"/>
                  <a:pt x="38" y="107"/>
                </a:cubicBezTo>
                <a:cubicBezTo>
                  <a:pt x="38" y="108"/>
                  <a:pt x="37" y="109"/>
                  <a:pt x="35" y="109"/>
                </a:cubicBezTo>
                <a:cubicBezTo>
                  <a:pt x="34" y="109"/>
                  <a:pt x="33" y="108"/>
                  <a:pt x="33" y="107"/>
                </a:cubicBezTo>
                <a:cubicBezTo>
                  <a:pt x="33" y="105"/>
                  <a:pt x="34" y="104"/>
                  <a:pt x="35" y="104"/>
                </a:cubicBezTo>
                <a:close/>
                <a:moveTo>
                  <a:pt x="51" y="104"/>
                </a:moveTo>
                <a:cubicBezTo>
                  <a:pt x="53" y="104"/>
                  <a:pt x="54" y="105"/>
                  <a:pt x="54" y="107"/>
                </a:cubicBezTo>
                <a:cubicBezTo>
                  <a:pt x="54" y="108"/>
                  <a:pt x="53" y="109"/>
                  <a:pt x="51" y="109"/>
                </a:cubicBezTo>
                <a:cubicBezTo>
                  <a:pt x="50" y="109"/>
                  <a:pt x="49" y="108"/>
                  <a:pt x="49" y="107"/>
                </a:cubicBezTo>
                <a:cubicBezTo>
                  <a:pt x="49" y="105"/>
                  <a:pt x="50" y="104"/>
                  <a:pt x="51" y="104"/>
                </a:cubicBezTo>
                <a:close/>
                <a:moveTo>
                  <a:pt x="35" y="120"/>
                </a:moveTo>
                <a:cubicBezTo>
                  <a:pt x="37" y="120"/>
                  <a:pt x="38" y="121"/>
                  <a:pt x="38" y="123"/>
                </a:cubicBezTo>
                <a:cubicBezTo>
                  <a:pt x="38" y="124"/>
                  <a:pt x="37" y="125"/>
                  <a:pt x="35" y="125"/>
                </a:cubicBezTo>
                <a:cubicBezTo>
                  <a:pt x="34" y="125"/>
                  <a:pt x="33" y="124"/>
                  <a:pt x="33" y="123"/>
                </a:cubicBezTo>
                <a:cubicBezTo>
                  <a:pt x="33" y="121"/>
                  <a:pt x="34" y="120"/>
                  <a:pt x="35" y="120"/>
                </a:cubicBezTo>
                <a:close/>
                <a:moveTo>
                  <a:pt x="51" y="120"/>
                </a:moveTo>
                <a:cubicBezTo>
                  <a:pt x="53" y="120"/>
                  <a:pt x="54" y="121"/>
                  <a:pt x="54" y="123"/>
                </a:cubicBezTo>
                <a:cubicBezTo>
                  <a:pt x="54" y="124"/>
                  <a:pt x="53" y="125"/>
                  <a:pt x="51" y="125"/>
                </a:cubicBezTo>
                <a:cubicBezTo>
                  <a:pt x="50" y="125"/>
                  <a:pt x="49" y="124"/>
                  <a:pt x="49" y="123"/>
                </a:cubicBezTo>
                <a:cubicBezTo>
                  <a:pt x="49" y="121"/>
                  <a:pt x="50" y="120"/>
                  <a:pt x="51" y="120"/>
                </a:cubicBezTo>
                <a:close/>
                <a:moveTo>
                  <a:pt x="59" y="96"/>
                </a:moveTo>
                <a:cubicBezTo>
                  <a:pt x="61" y="96"/>
                  <a:pt x="62" y="97"/>
                  <a:pt x="62" y="99"/>
                </a:cubicBezTo>
                <a:cubicBezTo>
                  <a:pt x="62" y="100"/>
                  <a:pt x="61" y="101"/>
                  <a:pt x="59" y="101"/>
                </a:cubicBezTo>
                <a:cubicBezTo>
                  <a:pt x="58" y="101"/>
                  <a:pt x="57" y="100"/>
                  <a:pt x="57" y="99"/>
                </a:cubicBezTo>
                <a:cubicBezTo>
                  <a:pt x="57" y="97"/>
                  <a:pt x="58" y="96"/>
                  <a:pt x="59" y="96"/>
                </a:cubicBezTo>
                <a:close/>
                <a:moveTo>
                  <a:pt x="75" y="96"/>
                </a:moveTo>
                <a:cubicBezTo>
                  <a:pt x="77" y="96"/>
                  <a:pt x="78" y="97"/>
                  <a:pt x="78" y="99"/>
                </a:cubicBezTo>
                <a:cubicBezTo>
                  <a:pt x="78" y="100"/>
                  <a:pt x="77" y="101"/>
                  <a:pt x="75" y="101"/>
                </a:cubicBezTo>
                <a:cubicBezTo>
                  <a:pt x="74" y="101"/>
                  <a:pt x="73" y="100"/>
                  <a:pt x="73" y="99"/>
                </a:cubicBezTo>
                <a:cubicBezTo>
                  <a:pt x="73" y="97"/>
                  <a:pt x="74" y="96"/>
                  <a:pt x="75" y="96"/>
                </a:cubicBezTo>
                <a:close/>
                <a:moveTo>
                  <a:pt x="59" y="112"/>
                </a:moveTo>
                <a:cubicBezTo>
                  <a:pt x="61" y="112"/>
                  <a:pt x="62" y="113"/>
                  <a:pt x="62" y="115"/>
                </a:cubicBezTo>
                <a:cubicBezTo>
                  <a:pt x="62" y="116"/>
                  <a:pt x="61" y="117"/>
                  <a:pt x="59" y="117"/>
                </a:cubicBezTo>
                <a:cubicBezTo>
                  <a:pt x="58" y="117"/>
                  <a:pt x="57" y="116"/>
                  <a:pt x="57" y="115"/>
                </a:cubicBezTo>
                <a:cubicBezTo>
                  <a:pt x="57" y="113"/>
                  <a:pt x="58" y="112"/>
                  <a:pt x="59" y="112"/>
                </a:cubicBezTo>
                <a:close/>
                <a:moveTo>
                  <a:pt x="75" y="112"/>
                </a:moveTo>
                <a:cubicBezTo>
                  <a:pt x="77" y="112"/>
                  <a:pt x="78" y="113"/>
                  <a:pt x="78" y="115"/>
                </a:cubicBezTo>
                <a:cubicBezTo>
                  <a:pt x="78" y="116"/>
                  <a:pt x="77" y="117"/>
                  <a:pt x="75" y="117"/>
                </a:cubicBezTo>
                <a:cubicBezTo>
                  <a:pt x="74" y="117"/>
                  <a:pt x="73" y="116"/>
                  <a:pt x="73" y="115"/>
                </a:cubicBezTo>
                <a:cubicBezTo>
                  <a:pt x="73" y="113"/>
                  <a:pt x="74" y="112"/>
                  <a:pt x="75" y="112"/>
                </a:cubicBezTo>
                <a:close/>
                <a:moveTo>
                  <a:pt x="67" y="104"/>
                </a:moveTo>
                <a:cubicBezTo>
                  <a:pt x="69" y="104"/>
                  <a:pt x="70" y="105"/>
                  <a:pt x="70" y="107"/>
                </a:cubicBezTo>
                <a:cubicBezTo>
                  <a:pt x="70" y="108"/>
                  <a:pt x="69" y="109"/>
                  <a:pt x="67" y="109"/>
                </a:cubicBezTo>
                <a:cubicBezTo>
                  <a:pt x="66" y="109"/>
                  <a:pt x="65" y="108"/>
                  <a:pt x="65" y="107"/>
                </a:cubicBezTo>
                <a:cubicBezTo>
                  <a:pt x="65" y="105"/>
                  <a:pt x="66" y="104"/>
                  <a:pt x="67" y="104"/>
                </a:cubicBezTo>
                <a:close/>
                <a:moveTo>
                  <a:pt x="83" y="104"/>
                </a:moveTo>
                <a:cubicBezTo>
                  <a:pt x="85" y="104"/>
                  <a:pt x="86" y="105"/>
                  <a:pt x="86" y="107"/>
                </a:cubicBezTo>
                <a:cubicBezTo>
                  <a:pt x="86" y="108"/>
                  <a:pt x="85" y="109"/>
                  <a:pt x="83" y="109"/>
                </a:cubicBezTo>
                <a:cubicBezTo>
                  <a:pt x="82" y="109"/>
                  <a:pt x="81" y="108"/>
                  <a:pt x="81" y="107"/>
                </a:cubicBezTo>
                <a:cubicBezTo>
                  <a:pt x="81" y="105"/>
                  <a:pt x="82" y="104"/>
                  <a:pt x="83" y="104"/>
                </a:cubicBezTo>
                <a:close/>
                <a:moveTo>
                  <a:pt x="67" y="120"/>
                </a:moveTo>
                <a:cubicBezTo>
                  <a:pt x="69" y="120"/>
                  <a:pt x="70" y="121"/>
                  <a:pt x="70" y="123"/>
                </a:cubicBezTo>
                <a:cubicBezTo>
                  <a:pt x="70" y="124"/>
                  <a:pt x="69" y="125"/>
                  <a:pt x="67" y="125"/>
                </a:cubicBezTo>
                <a:cubicBezTo>
                  <a:pt x="66" y="125"/>
                  <a:pt x="65" y="124"/>
                  <a:pt x="65" y="123"/>
                </a:cubicBezTo>
                <a:cubicBezTo>
                  <a:pt x="65" y="121"/>
                  <a:pt x="66" y="120"/>
                  <a:pt x="67" y="120"/>
                </a:cubicBezTo>
                <a:close/>
                <a:moveTo>
                  <a:pt x="83" y="120"/>
                </a:moveTo>
                <a:cubicBezTo>
                  <a:pt x="85" y="120"/>
                  <a:pt x="86" y="121"/>
                  <a:pt x="86" y="123"/>
                </a:cubicBezTo>
                <a:cubicBezTo>
                  <a:pt x="86" y="124"/>
                  <a:pt x="85" y="125"/>
                  <a:pt x="83" y="125"/>
                </a:cubicBezTo>
                <a:cubicBezTo>
                  <a:pt x="82" y="125"/>
                  <a:pt x="81" y="124"/>
                  <a:pt x="81" y="123"/>
                </a:cubicBezTo>
                <a:cubicBezTo>
                  <a:pt x="81" y="121"/>
                  <a:pt x="82" y="120"/>
                  <a:pt x="83" y="120"/>
                </a:cubicBezTo>
                <a:close/>
                <a:moveTo>
                  <a:pt x="19" y="136"/>
                </a:moveTo>
                <a:cubicBezTo>
                  <a:pt x="21" y="136"/>
                  <a:pt x="22" y="137"/>
                  <a:pt x="22" y="139"/>
                </a:cubicBezTo>
                <a:cubicBezTo>
                  <a:pt x="22" y="140"/>
                  <a:pt x="21" y="141"/>
                  <a:pt x="19" y="141"/>
                </a:cubicBezTo>
                <a:cubicBezTo>
                  <a:pt x="18" y="141"/>
                  <a:pt x="17" y="140"/>
                  <a:pt x="17" y="139"/>
                </a:cubicBezTo>
                <a:cubicBezTo>
                  <a:pt x="17" y="137"/>
                  <a:pt x="18" y="136"/>
                  <a:pt x="19" y="136"/>
                </a:cubicBezTo>
                <a:close/>
                <a:moveTo>
                  <a:pt x="27" y="128"/>
                </a:moveTo>
                <a:cubicBezTo>
                  <a:pt x="29" y="128"/>
                  <a:pt x="30" y="129"/>
                  <a:pt x="30" y="131"/>
                </a:cubicBezTo>
                <a:cubicBezTo>
                  <a:pt x="30" y="132"/>
                  <a:pt x="29" y="133"/>
                  <a:pt x="27" y="133"/>
                </a:cubicBezTo>
                <a:cubicBezTo>
                  <a:pt x="26" y="133"/>
                  <a:pt x="25" y="132"/>
                  <a:pt x="25" y="131"/>
                </a:cubicBezTo>
                <a:cubicBezTo>
                  <a:pt x="25" y="129"/>
                  <a:pt x="26" y="128"/>
                  <a:pt x="27" y="128"/>
                </a:cubicBezTo>
                <a:close/>
                <a:moveTo>
                  <a:pt x="43" y="128"/>
                </a:moveTo>
                <a:cubicBezTo>
                  <a:pt x="45" y="128"/>
                  <a:pt x="46" y="129"/>
                  <a:pt x="46" y="131"/>
                </a:cubicBezTo>
                <a:cubicBezTo>
                  <a:pt x="46" y="132"/>
                  <a:pt x="45" y="133"/>
                  <a:pt x="43" y="133"/>
                </a:cubicBezTo>
                <a:cubicBezTo>
                  <a:pt x="42" y="133"/>
                  <a:pt x="41" y="132"/>
                  <a:pt x="41" y="131"/>
                </a:cubicBezTo>
                <a:cubicBezTo>
                  <a:pt x="41" y="129"/>
                  <a:pt x="42" y="128"/>
                  <a:pt x="43" y="128"/>
                </a:cubicBezTo>
                <a:close/>
                <a:moveTo>
                  <a:pt x="27" y="144"/>
                </a:moveTo>
                <a:cubicBezTo>
                  <a:pt x="29" y="144"/>
                  <a:pt x="30" y="145"/>
                  <a:pt x="30" y="147"/>
                </a:cubicBezTo>
                <a:cubicBezTo>
                  <a:pt x="30" y="148"/>
                  <a:pt x="29" y="149"/>
                  <a:pt x="27" y="149"/>
                </a:cubicBezTo>
                <a:cubicBezTo>
                  <a:pt x="26" y="149"/>
                  <a:pt x="25" y="148"/>
                  <a:pt x="25" y="147"/>
                </a:cubicBezTo>
                <a:cubicBezTo>
                  <a:pt x="25" y="145"/>
                  <a:pt x="26" y="144"/>
                  <a:pt x="27" y="144"/>
                </a:cubicBezTo>
                <a:close/>
                <a:moveTo>
                  <a:pt x="43" y="144"/>
                </a:moveTo>
                <a:cubicBezTo>
                  <a:pt x="45" y="144"/>
                  <a:pt x="46" y="145"/>
                  <a:pt x="46" y="147"/>
                </a:cubicBezTo>
                <a:cubicBezTo>
                  <a:pt x="46" y="148"/>
                  <a:pt x="45" y="149"/>
                  <a:pt x="43" y="149"/>
                </a:cubicBezTo>
                <a:cubicBezTo>
                  <a:pt x="42" y="149"/>
                  <a:pt x="41" y="148"/>
                  <a:pt x="41" y="147"/>
                </a:cubicBezTo>
                <a:cubicBezTo>
                  <a:pt x="41" y="145"/>
                  <a:pt x="42" y="144"/>
                  <a:pt x="43" y="144"/>
                </a:cubicBezTo>
                <a:close/>
                <a:moveTo>
                  <a:pt x="35" y="136"/>
                </a:moveTo>
                <a:cubicBezTo>
                  <a:pt x="37" y="136"/>
                  <a:pt x="38" y="137"/>
                  <a:pt x="38" y="139"/>
                </a:cubicBezTo>
                <a:cubicBezTo>
                  <a:pt x="38" y="140"/>
                  <a:pt x="37" y="141"/>
                  <a:pt x="35" y="141"/>
                </a:cubicBezTo>
                <a:cubicBezTo>
                  <a:pt x="34" y="141"/>
                  <a:pt x="33" y="140"/>
                  <a:pt x="33" y="139"/>
                </a:cubicBezTo>
                <a:cubicBezTo>
                  <a:pt x="33" y="137"/>
                  <a:pt x="34" y="136"/>
                  <a:pt x="35" y="136"/>
                </a:cubicBezTo>
                <a:close/>
                <a:moveTo>
                  <a:pt x="51" y="136"/>
                </a:moveTo>
                <a:cubicBezTo>
                  <a:pt x="53" y="136"/>
                  <a:pt x="54" y="137"/>
                  <a:pt x="54" y="139"/>
                </a:cubicBezTo>
                <a:cubicBezTo>
                  <a:pt x="54" y="140"/>
                  <a:pt x="53" y="141"/>
                  <a:pt x="51" y="141"/>
                </a:cubicBezTo>
                <a:cubicBezTo>
                  <a:pt x="50" y="141"/>
                  <a:pt x="49" y="140"/>
                  <a:pt x="49" y="139"/>
                </a:cubicBezTo>
                <a:cubicBezTo>
                  <a:pt x="49" y="137"/>
                  <a:pt x="50" y="136"/>
                  <a:pt x="51" y="136"/>
                </a:cubicBezTo>
                <a:close/>
                <a:moveTo>
                  <a:pt x="59" y="128"/>
                </a:moveTo>
                <a:cubicBezTo>
                  <a:pt x="61" y="128"/>
                  <a:pt x="62" y="129"/>
                  <a:pt x="62" y="131"/>
                </a:cubicBezTo>
                <a:cubicBezTo>
                  <a:pt x="62" y="132"/>
                  <a:pt x="61" y="133"/>
                  <a:pt x="59" y="133"/>
                </a:cubicBezTo>
                <a:cubicBezTo>
                  <a:pt x="58" y="133"/>
                  <a:pt x="57" y="132"/>
                  <a:pt x="57" y="131"/>
                </a:cubicBezTo>
                <a:cubicBezTo>
                  <a:pt x="57" y="129"/>
                  <a:pt x="58" y="128"/>
                  <a:pt x="59" y="128"/>
                </a:cubicBezTo>
                <a:close/>
                <a:moveTo>
                  <a:pt x="75" y="128"/>
                </a:moveTo>
                <a:cubicBezTo>
                  <a:pt x="77" y="128"/>
                  <a:pt x="78" y="129"/>
                  <a:pt x="78" y="131"/>
                </a:cubicBezTo>
                <a:cubicBezTo>
                  <a:pt x="78" y="132"/>
                  <a:pt x="77" y="133"/>
                  <a:pt x="75" y="133"/>
                </a:cubicBezTo>
                <a:cubicBezTo>
                  <a:pt x="74" y="133"/>
                  <a:pt x="73" y="132"/>
                  <a:pt x="73" y="131"/>
                </a:cubicBezTo>
                <a:cubicBezTo>
                  <a:pt x="73" y="129"/>
                  <a:pt x="74" y="128"/>
                  <a:pt x="75" y="128"/>
                </a:cubicBezTo>
                <a:close/>
                <a:moveTo>
                  <a:pt x="59" y="144"/>
                </a:moveTo>
                <a:cubicBezTo>
                  <a:pt x="61" y="144"/>
                  <a:pt x="62" y="145"/>
                  <a:pt x="62" y="147"/>
                </a:cubicBezTo>
                <a:cubicBezTo>
                  <a:pt x="62" y="148"/>
                  <a:pt x="61" y="149"/>
                  <a:pt x="59" y="149"/>
                </a:cubicBezTo>
                <a:cubicBezTo>
                  <a:pt x="58" y="149"/>
                  <a:pt x="57" y="148"/>
                  <a:pt x="57" y="147"/>
                </a:cubicBezTo>
                <a:cubicBezTo>
                  <a:pt x="57" y="145"/>
                  <a:pt x="58" y="144"/>
                  <a:pt x="59" y="144"/>
                </a:cubicBezTo>
                <a:close/>
                <a:moveTo>
                  <a:pt x="75" y="144"/>
                </a:moveTo>
                <a:cubicBezTo>
                  <a:pt x="77" y="144"/>
                  <a:pt x="78" y="145"/>
                  <a:pt x="78" y="147"/>
                </a:cubicBezTo>
                <a:cubicBezTo>
                  <a:pt x="78" y="148"/>
                  <a:pt x="77" y="149"/>
                  <a:pt x="75" y="149"/>
                </a:cubicBezTo>
                <a:cubicBezTo>
                  <a:pt x="74" y="149"/>
                  <a:pt x="73" y="148"/>
                  <a:pt x="73" y="147"/>
                </a:cubicBezTo>
                <a:cubicBezTo>
                  <a:pt x="73" y="145"/>
                  <a:pt x="74" y="144"/>
                  <a:pt x="75" y="144"/>
                </a:cubicBezTo>
                <a:close/>
                <a:moveTo>
                  <a:pt x="67" y="136"/>
                </a:moveTo>
                <a:cubicBezTo>
                  <a:pt x="69" y="136"/>
                  <a:pt x="70" y="137"/>
                  <a:pt x="70" y="139"/>
                </a:cubicBezTo>
                <a:cubicBezTo>
                  <a:pt x="70" y="140"/>
                  <a:pt x="69" y="141"/>
                  <a:pt x="67" y="141"/>
                </a:cubicBezTo>
                <a:cubicBezTo>
                  <a:pt x="66" y="141"/>
                  <a:pt x="65" y="140"/>
                  <a:pt x="65" y="139"/>
                </a:cubicBezTo>
                <a:cubicBezTo>
                  <a:pt x="65" y="137"/>
                  <a:pt x="66" y="136"/>
                  <a:pt x="67" y="136"/>
                </a:cubicBezTo>
                <a:close/>
                <a:moveTo>
                  <a:pt x="83" y="136"/>
                </a:moveTo>
                <a:cubicBezTo>
                  <a:pt x="85" y="136"/>
                  <a:pt x="86" y="137"/>
                  <a:pt x="86" y="139"/>
                </a:cubicBezTo>
                <a:cubicBezTo>
                  <a:pt x="86" y="140"/>
                  <a:pt x="85" y="141"/>
                  <a:pt x="83" y="141"/>
                </a:cubicBezTo>
                <a:cubicBezTo>
                  <a:pt x="82" y="141"/>
                  <a:pt x="81" y="140"/>
                  <a:pt x="81" y="139"/>
                </a:cubicBezTo>
                <a:cubicBezTo>
                  <a:pt x="81" y="137"/>
                  <a:pt x="82" y="136"/>
                  <a:pt x="83" y="13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15" name="Freeform 2103"/>
          <p:cNvSpPr>
            <a:spLocks noEditPoints="1"/>
          </p:cNvSpPr>
          <p:nvPr/>
        </p:nvSpPr>
        <p:spPr bwMode="auto">
          <a:xfrm>
            <a:off x="4445000" y="3462338"/>
            <a:ext cx="444500" cy="549275"/>
          </a:xfrm>
          <a:custGeom>
            <a:avLst/>
            <a:gdLst>
              <a:gd name="T0" fmla="*/ 62 w 130"/>
              <a:gd name="T1" fmla="*/ 136 h 160"/>
              <a:gd name="T2" fmla="*/ 62 w 130"/>
              <a:gd name="T3" fmla="*/ 46 h 160"/>
              <a:gd name="T4" fmla="*/ 65 w 130"/>
              <a:gd name="T5" fmla="*/ 43 h 160"/>
              <a:gd name="T6" fmla="*/ 68 w 130"/>
              <a:gd name="T7" fmla="*/ 46 h 160"/>
              <a:gd name="T8" fmla="*/ 68 w 130"/>
              <a:gd name="T9" fmla="*/ 136 h 160"/>
              <a:gd name="T10" fmla="*/ 65 w 130"/>
              <a:gd name="T11" fmla="*/ 138 h 160"/>
              <a:gd name="T12" fmla="*/ 62 w 130"/>
              <a:gd name="T13" fmla="*/ 136 h 160"/>
              <a:gd name="T14" fmla="*/ 38 w 130"/>
              <a:gd name="T15" fmla="*/ 138 h 160"/>
              <a:gd name="T16" fmla="*/ 41 w 130"/>
              <a:gd name="T17" fmla="*/ 136 h 160"/>
              <a:gd name="T18" fmla="*/ 41 w 130"/>
              <a:gd name="T19" fmla="*/ 46 h 160"/>
              <a:gd name="T20" fmla="*/ 38 w 130"/>
              <a:gd name="T21" fmla="*/ 43 h 160"/>
              <a:gd name="T22" fmla="*/ 35 w 130"/>
              <a:gd name="T23" fmla="*/ 46 h 160"/>
              <a:gd name="T24" fmla="*/ 35 w 130"/>
              <a:gd name="T25" fmla="*/ 136 h 160"/>
              <a:gd name="T26" fmla="*/ 38 w 130"/>
              <a:gd name="T27" fmla="*/ 138 h 160"/>
              <a:gd name="T28" fmla="*/ 92 w 130"/>
              <a:gd name="T29" fmla="*/ 138 h 160"/>
              <a:gd name="T30" fmla="*/ 95 w 130"/>
              <a:gd name="T31" fmla="*/ 136 h 160"/>
              <a:gd name="T32" fmla="*/ 95 w 130"/>
              <a:gd name="T33" fmla="*/ 46 h 160"/>
              <a:gd name="T34" fmla="*/ 92 w 130"/>
              <a:gd name="T35" fmla="*/ 43 h 160"/>
              <a:gd name="T36" fmla="*/ 89 w 130"/>
              <a:gd name="T37" fmla="*/ 46 h 160"/>
              <a:gd name="T38" fmla="*/ 89 w 130"/>
              <a:gd name="T39" fmla="*/ 136 h 160"/>
              <a:gd name="T40" fmla="*/ 92 w 130"/>
              <a:gd name="T41" fmla="*/ 138 h 160"/>
              <a:gd name="T42" fmla="*/ 130 w 130"/>
              <a:gd name="T43" fmla="*/ 19 h 160"/>
              <a:gd name="T44" fmla="*/ 127 w 130"/>
              <a:gd name="T45" fmla="*/ 22 h 160"/>
              <a:gd name="T46" fmla="*/ 122 w 130"/>
              <a:gd name="T47" fmla="*/ 22 h 160"/>
              <a:gd name="T48" fmla="*/ 117 w 130"/>
              <a:gd name="T49" fmla="*/ 147 h 160"/>
              <a:gd name="T50" fmla="*/ 103 w 130"/>
              <a:gd name="T51" fmla="*/ 160 h 160"/>
              <a:gd name="T52" fmla="*/ 27 w 130"/>
              <a:gd name="T53" fmla="*/ 160 h 160"/>
              <a:gd name="T54" fmla="*/ 13 w 130"/>
              <a:gd name="T55" fmla="*/ 147 h 160"/>
              <a:gd name="T56" fmla="*/ 8 w 130"/>
              <a:gd name="T57" fmla="*/ 22 h 160"/>
              <a:gd name="T58" fmla="*/ 3 w 130"/>
              <a:gd name="T59" fmla="*/ 22 h 160"/>
              <a:gd name="T60" fmla="*/ 0 w 130"/>
              <a:gd name="T61" fmla="*/ 19 h 160"/>
              <a:gd name="T62" fmla="*/ 3 w 130"/>
              <a:gd name="T63" fmla="*/ 16 h 160"/>
              <a:gd name="T64" fmla="*/ 35 w 130"/>
              <a:gd name="T65" fmla="*/ 16 h 160"/>
              <a:gd name="T66" fmla="*/ 40 w 130"/>
              <a:gd name="T67" fmla="*/ 3 h 160"/>
              <a:gd name="T68" fmla="*/ 49 w 130"/>
              <a:gd name="T69" fmla="*/ 0 h 160"/>
              <a:gd name="T70" fmla="*/ 76 w 130"/>
              <a:gd name="T71" fmla="*/ 0 h 160"/>
              <a:gd name="T72" fmla="*/ 84 w 130"/>
              <a:gd name="T73" fmla="*/ 3 h 160"/>
              <a:gd name="T74" fmla="*/ 89 w 130"/>
              <a:gd name="T75" fmla="*/ 16 h 160"/>
              <a:gd name="T76" fmla="*/ 127 w 130"/>
              <a:gd name="T77" fmla="*/ 16 h 160"/>
              <a:gd name="T78" fmla="*/ 130 w 130"/>
              <a:gd name="T79" fmla="*/ 19 h 160"/>
              <a:gd name="T80" fmla="*/ 41 w 130"/>
              <a:gd name="T81" fmla="*/ 16 h 160"/>
              <a:gd name="T82" fmla="*/ 84 w 130"/>
              <a:gd name="T83" fmla="*/ 16 h 160"/>
              <a:gd name="T84" fmla="*/ 81 w 130"/>
              <a:gd name="T85" fmla="*/ 7 h 160"/>
              <a:gd name="T86" fmla="*/ 76 w 130"/>
              <a:gd name="T87" fmla="*/ 5 h 160"/>
              <a:gd name="T88" fmla="*/ 49 w 130"/>
              <a:gd name="T89" fmla="*/ 5 h 160"/>
              <a:gd name="T90" fmla="*/ 44 w 130"/>
              <a:gd name="T91" fmla="*/ 7 h 160"/>
              <a:gd name="T92" fmla="*/ 41 w 130"/>
              <a:gd name="T93" fmla="*/ 16 h 160"/>
              <a:gd name="T94" fmla="*/ 116 w 130"/>
              <a:gd name="T95" fmla="*/ 22 h 160"/>
              <a:gd name="T96" fmla="*/ 14 w 130"/>
              <a:gd name="T97" fmla="*/ 22 h 160"/>
              <a:gd name="T98" fmla="*/ 19 w 130"/>
              <a:gd name="T99" fmla="*/ 146 h 160"/>
              <a:gd name="T100" fmla="*/ 27 w 130"/>
              <a:gd name="T101" fmla="*/ 155 h 160"/>
              <a:gd name="T102" fmla="*/ 103 w 130"/>
              <a:gd name="T103" fmla="*/ 155 h 160"/>
              <a:gd name="T104" fmla="*/ 111 w 130"/>
              <a:gd name="T105" fmla="*/ 146 h 160"/>
              <a:gd name="T106" fmla="*/ 116 w 130"/>
              <a:gd name="T107" fmla="*/ 22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30" h="160">
                <a:moveTo>
                  <a:pt x="62" y="136"/>
                </a:moveTo>
                <a:cubicBezTo>
                  <a:pt x="62" y="46"/>
                  <a:pt x="62" y="46"/>
                  <a:pt x="62" y="46"/>
                </a:cubicBezTo>
                <a:cubicBezTo>
                  <a:pt x="62" y="45"/>
                  <a:pt x="64" y="43"/>
                  <a:pt x="65" y="43"/>
                </a:cubicBezTo>
                <a:cubicBezTo>
                  <a:pt x="67" y="43"/>
                  <a:pt x="68" y="45"/>
                  <a:pt x="68" y="46"/>
                </a:cubicBezTo>
                <a:cubicBezTo>
                  <a:pt x="68" y="136"/>
                  <a:pt x="68" y="136"/>
                  <a:pt x="68" y="136"/>
                </a:cubicBezTo>
                <a:cubicBezTo>
                  <a:pt x="68" y="137"/>
                  <a:pt x="67" y="138"/>
                  <a:pt x="65" y="138"/>
                </a:cubicBezTo>
                <a:cubicBezTo>
                  <a:pt x="64" y="138"/>
                  <a:pt x="62" y="137"/>
                  <a:pt x="62" y="136"/>
                </a:cubicBezTo>
                <a:close/>
                <a:moveTo>
                  <a:pt x="38" y="138"/>
                </a:moveTo>
                <a:cubicBezTo>
                  <a:pt x="39" y="138"/>
                  <a:pt x="41" y="137"/>
                  <a:pt x="41" y="136"/>
                </a:cubicBezTo>
                <a:cubicBezTo>
                  <a:pt x="41" y="46"/>
                  <a:pt x="41" y="46"/>
                  <a:pt x="41" y="46"/>
                </a:cubicBezTo>
                <a:cubicBezTo>
                  <a:pt x="41" y="45"/>
                  <a:pt x="39" y="43"/>
                  <a:pt x="38" y="43"/>
                </a:cubicBezTo>
                <a:cubicBezTo>
                  <a:pt x="36" y="43"/>
                  <a:pt x="35" y="45"/>
                  <a:pt x="35" y="46"/>
                </a:cubicBezTo>
                <a:cubicBezTo>
                  <a:pt x="35" y="136"/>
                  <a:pt x="35" y="136"/>
                  <a:pt x="35" y="136"/>
                </a:cubicBezTo>
                <a:cubicBezTo>
                  <a:pt x="35" y="137"/>
                  <a:pt x="36" y="138"/>
                  <a:pt x="38" y="138"/>
                </a:cubicBezTo>
                <a:close/>
                <a:moveTo>
                  <a:pt x="92" y="138"/>
                </a:moveTo>
                <a:cubicBezTo>
                  <a:pt x="94" y="138"/>
                  <a:pt x="95" y="137"/>
                  <a:pt x="95" y="136"/>
                </a:cubicBezTo>
                <a:cubicBezTo>
                  <a:pt x="95" y="46"/>
                  <a:pt x="95" y="46"/>
                  <a:pt x="95" y="46"/>
                </a:cubicBezTo>
                <a:cubicBezTo>
                  <a:pt x="95" y="45"/>
                  <a:pt x="94" y="43"/>
                  <a:pt x="92" y="43"/>
                </a:cubicBezTo>
                <a:cubicBezTo>
                  <a:pt x="91" y="43"/>
                  <a:pt x="89" y="45"/>
                  <a:pt x="89" y="4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9" y="137"/>
                  <a:pt x="91" y="138"/>
                  <a:pt x="92" y="138"/>
                </a:cubicBezTo>
                <a:close/>
                <a:moveTo>
                  <a:pt x="130" y="19"/>
                </a:moveTo>
                <a:cubicBezTo>
                  <a:pt x="130" y="20"/>
                  <a:pt x="129" y="22"/>
                  <a:pt x="127" y="22"/>
                </a:cubicBezTo>
                <a:cubicBezTo>
                  <a:pt x="122" y="22"/>
                  <a:pt x="122" y="22"/>
                  <a:pt x="122" y="22"/>
                </a:cubicBezTo>
                <a:cubicBezTo>
                  <a:pt x="117" y="147"/>
                  <a:pt x="117" y="147"/>
                  <a:pt x="117" y="147"/>
                </a:cubicBezTo>
                <a:cubicBezTo>
                  <a:pt x="117" y="151"/>
                  <a:pt x="114" y="160"/>
                  <a:pt x="103" y="160"/>
                </a:cubicBezTo>
                <a:cubicBezTo>
                  <a:pt x="27" y="160"/>
                  <a:pt x="27" y="160"/>
                  <a:pt x="27" y="160"/>
                </a:cubicBezTo>
                <a:cubicBezTo>
                  <a:pt x="16" y="160"/>
                  <a:pt x="14" y="151"/>
                  <a:pt x="13" y="147"/>
                </a:cubicBezTo>
                <a:cubicBezTo>
                  <a:pt x="8" y="22"/>
                  <a:pt x="8" y="22"/>
                  <a:pt x="8" y="22"/>
                </a:cubicBezTo>
                <a:cubicBezTo>
                  <a:pt x="3" y="22"/>
                  <a:pt x="3" y="22"/>
                  <a:pt x="3" y="22"/>
                </a:cubicBezTo>
                <a:cubicBezTo>
                  <a:pt x="1" y="22"/>
                  <a:pt x="0" y="20"/>
                  <a:pt x="0" y="19"/>
                </a:cubicBezTo>
                <a:cubicBezTo>
                  <a:pt x="0" y="17"/>
                  <a:pt x="1" y="16"/>
                  <a:pt x="3" y="16"/>
                </a:cubicBezTo>
                <a:cubicBezTo>
                  <a:pt x="35" y="16"/>
                  <a:pt x="35" y="16"/>
                  <a:pt x="35" y="16"/>
                </a:cubicBezTo>
                <a:cubicBezTo>
                  <a:pt x="36" y="13"/>
                  <a:pt x="37" y="7"/>
                  <a:pt x="40" y="3"/>
                </a:cubicBezTo>
                <a:cubicBezTo>
                  <a:pt x="43" y="1"/>
                  <a:pt x="45" y="0"/>
                  <a:pt x="49" y="0"/>
                </a:cubicBezTo>
                <a:cubicBezTo>
                  <a:pt x="76" y="0"/>
                  <a:pt x="76" y="0"/>
                  <a:pt x="76" y="0"/>
                </a:cubicBezTo>
                <a:cubicBezTo>
                  <a:pt x="79" y="0"/>
                  <a:pt x="82" y="1"/>
                  <a:pt x="84" y="3"/>
                </a:cubicBezTo>
                <a:cubicBezTo>
                  <a:pt x="88" y="7"/>
                  <a:pt x="89" y="13"/>
                  <a:pt x="89" y="16"/>
                </a:cubicBezTo>
                <a:cubicBezTo>
                  <a:pt x="127" y="16"/>
                  <a:pt x="127" y="16"/>
                  <a:pt x="127" y="16"/>
                </a:cubicBezTo>
                <a:cubicBezTo>
                  <a:pt x="129" y="16"/>
                  <a:pt x="130" y="17"/>
                  <a:pt x="130" y="19"/>
                </a:cubicBezTo>
                <a:close/>
                <a:moveTo>
                  <a:pt x="41" y="16"/>
                </a:moveTo>
                <a:cubicBezTo>
                  <a:pt x="84" y="16"/>
                  <a:pt x="84" y="16"/>
                  <a:pt x="84" y="16"/>
                </a:cubicBezTo>
                <a:cubicBezTo>
                  <a:pt x="84" y="13"/>
                  <a:pt x="83" y="10"/>
                  <a:pt x="81" y="7"/>
                </a:cubicBezTo>
                <a:cubicBezTo>
                  <a:pt x="79" y="6"/>
                  <a:pt x="78" y="5"/>
                  <a:pt x="76" y="5"/>
                </a:cubicBezTo>
                <a:cubicBezTo>
                  <a:pt x="49" y="5"/>
                  <a:pt x="49" y="5"/>
                  <a:pt x="49" y="5"/>
                </a:cubicBezTo>
                <a:cubicBezTo>
                  <a:pt x="47" y="5"/>
                  <a:pt x="45" y="6"/>
                  <a:pt x="44" y="7"/>
                </a:cubicBezTo>
                <a:cubicBezTo>
                  <a:pt x="42" y="10"/>
                  <a:pt x="41" y="13"/>
                  <a:pt x="41" y="16"/>
                </a:cubicBezTo>
                <a:close/>
                <a:moveTo>
                  <a:pt x="116" y="22"/>
                </a:moveTo>
                <a:cubicBezTo>
                  <a:pt x="14" y="22"/>
                  <a:pt x="14" y="22"/>
                  <a:pt x="14" y="22"/>
                </a:cubicBezTo>
                <a:cubicBezTo>
                  <a:pt x="19" y="146"/>
                  <a:pt x="19" y="146"/>
                  <a:pt x="19" y="146"/>
                </a:cubicBezTo>
                <a:cubicBezTo>
                  <a:pt x="19" y="147"/>
                  <a:pt x="19" y="155"/>
                  <a:pt x="27" y="155"/>
                </a:cubicBezTo>
                <a:cubicBezTo>
                  <a:pt x="103" y="155"/>
                  <a:pt x="103" y="155"/>
                  <a:pt x="103" y="155"/>
                </a:cubicBezTo>
                <a:cubicBezTo>
                  <a:pt x="111" y="155"/>
                  <a:pt x="111" y="147"/>
                  <a:pt x="111" y="146"/>
                </a:cubicBezTo>
                <a:lnTo>
                  <a:pt x="116" y="2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16" name="Freeform 2104"/>
          <p:cNvSpPr>
            <a:spLocks noEditPoints="1"/>
          </p:cNvSpPr>
          <p:nvPr/>
        </p:nvSpPr>
        <p:spPr bwMode="auto">
          <a:xfrm>
            <a:off x="4459288" y="4081463"/>
            <a:ext cx="412750" cy="550863"/>
          </a:xfrm>
          <a:custGeom>
            <a:avLst/>
            <a:gdLst>
              <a:gd name="T0" fmla="*/ 72 w 121"/>
              <a:gd name="T1" fmla="*/ 0 h 160"/>
              <a:gd name="T2" fmla="*/ 0 w 121"/>
              <a:gd name="T3" fmla="*/ 29 h 160"/>
              <a:gd name="T4" fmla="*/ 103 w 121"/>
              <a:gd name="T5" fmla="*/ 160 h 160"/>
              <a:gd name="T6" fmla="*/ 45 w 121"/>
              <a:gd name="T7" fmla="*/ 9 h 160"/>
              <a:gd name="T8" fmla="*/ 45 w 121"/>
              <a:gd name="T9" fmla="*/ 18 h 160"/>
              <a:gd name="T10" fmla="*/ 12 w 121"/>
              <a:gd name="T11" fmla="*/ 149 h 160"/>
              <a:gd name="T12" fmla="*/ 6 w 121"/>
              <a:gd name="T13" fmla="*/ 36 h 160"/>
              <a:gd name="T14" fmla="*/ 110 w 121"/>
              <a:gd name="T15" fmla="*/ 24 h 160"/>
              <a:gd name="T16" fmla="*/ 24 w 121"/>
              <a:gd name="T17" fmla="*/ 66 h 160"/>
              <a:gd name="T18" fmla="*/ 24 w 121"/>
              <a:gd name="T19" fmla="*/ 85 h 160"/>
              <a:gd name="T20" fmla="*/ 33 w 121"/>
              <a:gd name="T21" fmla="*/ 57 h 160"/>
              <a:gd name="T22" fmla="*/ 51 w 121"/>
              <a:gd name="T23" fmla="*/ 57 h 160"/>
              <a:gd name="T24" fmla="*/ 33 w 121"/>
              <a:gd name="T25" fmla="*/ 75 h 160"/>
              <a:gd name="T26" fmla="*/ 51 w 121"/>
              <a:gd name="T27" fmla="*/ 75 h 160"/>
              <a:gd name="T28" fmla="*/ 42 w 121"/>
              <a:gd name="T29" fmla="*/ 66 h 160"/>
              <a:gd name="T30" fmla="*/ 60 w 121"/>
              <a:gd name="T31" fmla="*/ 66 h 160"/>
              <a:gd name="T32" fmla="*/ 42 w 121"/>
              <a:gd name="T33" fmla="*/ 85 h 160"/>
              <a:gd name="T34" fmla="*/ 60 w 121"/>
              <a:gd name="T35" fmla="*/ 85 h 160"/>
              <a:gd name="T36" fmla="*/ 69 w 121"/>
              <a:gd name="T37" fmla="*/ 57 h 160"/>
              <a:gd name="T38" fmla="*/ 88 w 121"/>
              <a:gd name="T39" fmla="*/ 57 h 160"/>
              <a:gd name="T40" fmla="*/ 69 w 121"/>
              <a:gd name="T41" fmla="*/ 75 h 160"/>
              <a:gd name="T42" fmla="*/ 88 w 121"/>
              <a:gd name="T43" fmla="*/ 75 h 160"/>
              <a:gd name="T44" fmla="*/ 78 w 121"/>
              <a:gd name="T45" fmla="*/ 66 h 160"/>
              <a:gd name="T46" fmla="*/ 97 w 121"/>
              <a:gd name="T47" fmla="*/ 66 h 160"/>
              <a:gd name="T48" fmla="*/ 78 w 121"/>
              <a:gd name="T49" fmla="*/ 85 h 160"/>
              <a:gd name="T50" fmla="*/ 97 w 121"/>
              <a:gd name="T51" fmla="*/ 85 h 160"/>
              <a:gd name="T52" fmla="*/ 24 w 121"/>
              <a:gd name="T53" fmla="*/ 103 h 160"/>
              <a:gd name="T54" fmla="*/ 24 w 121"/>
              <a:gd name="T55" fmla="*/ 121 h 160"/>
              <a:gd name="T56" fmla="*/ 33 w 121"/>
              <a:gd name="T57" fmla="*/ 94 h 160"/>
              <a:gd name="T58" fmla="*/ 51 w 121"/>
              <a:gd name="T59" fmla="*/ 94 h 160"/>
              <a:gd name="T60" fmla="*/ 33 w 121"/>
              <a:gd name="T61" fmla="*/ 112 h 160"/>
              <a:gd name="T62" fmla="*/ 51 w 121"/>
              <a:gd name="T63" fmla="*/ 112 h 160"/>
              <a:gd name="T64" fmla="*/ 42 w 121"/>
              <a:gd name="T65" fmla="*/ 103 h 160"/>
              <a:gd name="T66" fmla="*/ 60 w 121"/>
              <a:gd name="T67" fmla="*/ 103 h 160"/>
              <a:gd name="T68" fmla="*/ 42 w 121"/>
              <a:gd name="T69" fmla="*/ 121 h 160"/>
              <a:gd name="T70" fmla="*/ 60 w 121"/>
              <a:gd name="T71" fmla="*/ 121 h 160"/>
              <a:gd name="T72" fmla="*/ 69 w 121"/>
              <a:gd name="T73" fmla="*/ 94 h 160"/>
              <a:gd name="T74" fmla="*/ 88 w 121"/>
              <a:gd name="T75" fmla="*/ 94 h 160"/>
              <a:gd name="T76" fmla="*/ 69 w 121"/>
              <a:gd name="T77" fmla="*/ 112 h 160"/>
              <a:gd name="T78" fmla="*/ 88 w 121"/>
              <a:gd name="T79" fmla="*/ 112 h 160"/>
              <a:gd name="T80" fmla="*/ 78 w 121"/>
              <a:gd name="T81" fmla="*/ 103 h 160"/>
              <a:gd name="T82" fmla="*/ 97 w 121"/>
              <a:gd name="T83" fmla="*/ 103 h 160"/>
              <a:gd name="T84" fmla="*/ 78 w 121"/>
              <a:gd name="T85" fmla="*/ 121 h 160"/>
              <a:gd name="T86" fmla="*/ 97 w 121"/>
              <a:gd name="T87" fmla="*/ 121 h 160"/>
              <a:gd name="T88" fmla="*/ 24 w 121"/>
              <a:gd name="T89" fmla="*/ 139 h 160"/>
              <a:gd name="T90" fmla="*/ 33 w 121"/>
              <a:gd name="T91" fmla="*/ 130 h 160"/>
              <a:gd name="T92" fmla="*/ 51 w 121"/>
              <a:gd name="T93" fmla="*/ 130 h 160"/>
              <a:gd name="T94" fmla="*/ 33 w 121"/>
              <a:gd name="T95" fmla="*/ 148 h 160"/>
              <a:gd name="T96" fmla="*/ 51 w 121"/>
              <a:gd name="T97" fmla="*/ 148 h 160"/>
              <a:gd name="T98" fmla="*/ 42 w 121"/>
              <a:gd name="T99" fmla="*/ 139 h 160"/>
              <a:gd name="T100" fmla="*/ 60 w 121"/>
              <a:gd name="T101" fmla="*/ 139 h 160"/>
              <a:gd name="T102" fmla="*/ 69 w 121"/>
              <a:gd name="T103" fmla="*/ 130 h 160"/>
              <a:gd name="T104" fmla="*/ 88 w 121"/>
              <a:gd name="T105" fmla="*/ 130 h 160"/>
              <a:gd name="T106" fmla="*/ 69 w 121"/>
              <a:gd name="T107" fmla="*/ 148 h 160"/>
              <a:gd name="T108" fmla="*/ 88 w 121"/>
              <a:gd name="T109" fmla="*/ 148 h 160"/>
              <a:gd name="T110" fmla="*/ 78 w 121"/>
              <a:gd name="T111" fmla="*/ 139 h 160"/>
              <a:gd name="T112" fmla="*/ 97 w 121"/>
              <a:gd name="T113" fmla="*/ 139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21" h="160">
                <a:moveTo>
                  <a:pt x="121" y="29"/>
                </a:moveTo>
                <a:cubicBezTo>
                  <a:pt x="121" y="23"/>
                  <a:pt x="116" y="18"/>
                  <a:pt x="110" y="18"/>
                </a:cubicBezTo>
                <a:cubicBezTo>
                  <a:pt x="82" y="18"/>
                  <a:pt x="82" y="18"/>
                  <a:pt x="82" y="18"/>
                </a:cubicBezTo>
                <a:cubicBezTo>
                  <a:pt x="82" y="9"/>
                  <a:pt x="82" y="9"/>
                  <a:pt x="82" y="9"/>
                </a:cubicBezTo>
                <a:cubicBezTo>
                  <a:pt x="82" y="4"/>
                  <a:pt x="77" y="0"/>
                  <a:pt x="72" y="0"/>
                </a:cubicBezTo>
                <a:cubicBezTo>
                  <a:pt x="48" y="0"/>
                  <a:pt x="48" y="0"/>
                  <a:pt x="48" y="0"/>
                </a:cubicBezTo>
                <a:cubicBezTo>
                  <a:pt x="43" y="0"/>
                  <a:pt x="39" y="4"/>
                  <a:pt x="39" y="9"/>
                </a:cubicBezTo>
                <a:cubicBezTo>
                  <a:pt x="39" y="18"/>
                  <a:pt x="39" y="18"/>
                  <a:pt x="39" y="18"/>
                </a:cubicBezTo>
                <a:cubicBezTo>
                  <a:pt x="11" y="18"/>
                  <a:pt x="11" y="18"/>
                  <a:pt x="11" y="18"/>
                </a:cubicBezTo>
                <a:cubicBezTo>
                  <a:pt x="5" y="18"/>
                  <a:pt x="0" y="23"/>
                  <a:pt x="0" y="29"/>
                </a:cubicBezTo>
                <a:cubicBezTo>
                  <a:pt x="0" y="42"/>
                  <a:pt x="0" y="42"/>
                  <a:pt x="0" y="42"/>
                </a:cubicBezTo>
                <a:cubicBezTo>
                  <a:pt x="6" y="42"/>
                  <a:pt x="6" y="42"/>
                  <a:pt x="6" y="42"/>
                </a:cubicBezTo>
                <a:cubicBezTo>
                  <a:pt x="6" y="149"/>
                  <a:pt x="6" y="149"/>
                  <a:pt x="6" y="149"/>
                </a:cubicBezTo>
                <a:cubicBezTo>
                  <a:pt x="6" y="155"/>
                  <a:pt x="11" y="160"/>
                  <a:pt x="17" y="160"/>
                </a:cubicBezTo>
                <a:cubicBezTo>
                  <a:pt x="103" y="160"/>
                  <a:pt x="103" y="160"/>
                  <a:pt x="103" y="160"/>
                </a:cubicBezTo>
                <a:cubicBezTo>
                  <a:pt x="110" y="160"/>
                  <a:pt x="115" y="155"/>
                  <a:pt x="115" y="149"/>
                </a:cubicBezTo>
                <a:cubicBezTo>
                  <a:pt x="115" y="42"/>
                  <a:pt x="115" y="42"/>
                  <a:pt x="115" y="42"/>
                </a:cubicBezTo>
                <a:cubicBezTo>
                  <a:pt x="121" y="42"/>
                  <a:pt x="121" y="42"/>
                  <a:pt x="121" y="42"/>
                </a:cubicBezTo>
                <a:cubicBezTo>
                  <a:pt x="121" y="29"/>
                  <a:pt x="121" y="29"/>
                  <a:pt x="121" y="29"/>
                </a:cubicBezTo>
                <a:close/>
                <a:moveTo>
                  <a:pt x="45" y="9"/>
                </a:moveTo>
                <a:cubicBezTo>
                  <a:pt x="45" y="7"/>
                  <a:pt x="47" y="6"/>
                  <a:pt x="48" y="6"/>
                </a:cubicBezTo>
                <a:cubicBezTo>
                  <a:pt x="72" y="6"/>
                  <a:pt x="72" y="6"/>
                  <a:pt x="72" y="6"/>
                </a:cubicBezTo>
                <a:cubicBezTo>
                  <a:pt x="74" y="6"/>
                  <a:pt x="75" y="7"/>
                  <a:pt x="75" y="9"/>
                </a:cubicBezTo>
                <a:cubicBezTo>
                  <a:pt x="75" y="18"/>
                  <a:pt x="75" y="18"/>
                  <a:pt x="75" y="18"/>
                </a:cubicBezTo>
                <a:cubicBezTo>
                  <a:pt x="45" y="18"/>
                  <a:pt x="45" y="18"/>
                  <a:pt x="45" y="18"/>
                </a:cubicBezTo>
                <a:lnTo>
                  <a:pt x="45" y="9"/>
                </a:lnTo>
                <a:close/>
                <a:moveTo>
                  <a:pt x="109" y="149"/>
                </a:moveTo>
                <a:cubicBezTo>
                  <a:pt x="109" y="152"/>
                  <a:pt x="106" y="154"/>
                  <a:pt x="103" y="154"/>
                </a:cubicBezTo>
                <a:cubicBezTo>
                  <a:pt x="17" y="154"/>
                  <a:pt x="17" y="154"/>
                  <a:pt x="17" y="154"/>
                </a:cubicBezTo>
                <a:cubicBezTo>
                  <a:pt x="14" y="154"/>
                  <a:pt x="12" y="152"/>
                  <a:pt x="12" y="149"/>
                </a:cubicBezTo>
                <a:cubicBezTo>
                  <a:pt x="12" y="42"/>
                  <a:pt x="12" y="42"/>
                  <a:pt x="12" y="42"/>
                </a:cubicBezTo>
                <a:cubicBezTo>
                  <a:pt x="109" y="42"/>
                  <a:pt x="109" y="42"/>
                  <a:pt x="109" y="42"/>
                </a:cubicBezTo>
                <a:lnTo>
                  <a:pt x="109" y="149"/>
                </a:lnTo>
                <a:close/>
                <a:moveTo>
                  <a:pt x="115" y="36"/>
                </a:moveTo>
                <a:cubicBezTo>
                  <a:pt x="6" y="36"/>
                  <a:pt x="6" y="36"/>
                  <a:pt x="6" y="36"/>
                </a:cubicBezTo>
                <a:cubicBezTo>
                  <a:pt x="6" y="29"/>
                  <a:pt x="6" y="29"/>
                  <a:pt x="6" y="29"/>
                </a:cubicBezTo>
                <a:cubicBezTo>
                  <a:pt x="6" y="26"/>
                  <a:pt x="8" y="24"/>
                  <a:pt x="11" y="24"/>
                </a:cubicBezTo>
                <a:cubicBezTo>
                  <a:pt x="39" y="24"/>
                  <a:pt x="39" y="24"/>
                  <a:pt x="39" y="24"/>
                </a:cubicBezTo>
                <a:cubicBezTo>
                  <a:pt x="82" y="24"/>
                  <a:pt x="82" y="24"/>
                  <a:pt x="82" y="24"/>
                </a:cubicBezTo>
                <a:cubicBezTo>
                  <a:pt x="110" y="24"/>
                  <a:pt x="110" y="24"/>
                  <a:pt x="110" y="24"/>
                </a:cubicBezTo>
                <a:cubicBezTo>
                  <a:pt x="113" y="24"/>
                  <a:pt x="115" y="26"/>
                  <a:pt x="115" y="29"/>
                </a:cubicBezTo>
                <a:lnTo>
                  <a:pt x="115" y="36"/>
                </a:lnTo>
                <a:close/>
                <a:moveTo>
                  <a:pt x="24" y="60"/>
                </a:moveTo>
                <a:cubicBezTo>
                  <a:pt x="26" y="60"/>
                  <a:pt x="27" y="62"/>
                  <a:pt x="27" y="63"/>
                </a:cubicBezTo>
                <a:cubicBezTo>
                  <a:pt x="27" y="65"/>
                  <a:pt x="26" y="66"/>
                  <a:pt x="24" y="66"/>
                </a:cubicBezTo>
                <a:cubicBezTo>
                  <a:pt x="22" y="66"/>
                  <a:pt x="21" y="65"/>
                  <a:pt x="21" y="63"/>
                </a:cubicBezTo>
                <a:cubicBezTo>
                  <a:pt x="21" y="62"/>
                  <a:pt x="22" y="60"/>
                  <a:pt x="24" y="60"/>
                </a:cubicBezTo>
                <a:close/>
                <a:moveTo>
                  <a:pt x="24" y="78"/>
                </a:moveTo>
                <a:cubicBezTo>
                  <a:pt x="26" y="78"/>
                  <a:pt x="27" y="80"/>
                  <a:pt x="27" y="82"/>
                </a:cubicBezTo>
                <a:cubicBezTo>
                  <a:pt x="27" y="83"/>
                  <a:pt x="26" y="85"/>
                  <a:pt x="24" y="85"/>
                </a:cubicBezTo>
                <a:cubicBezTo>
                  <a:pt x="22" y="85"/>
                  <a:pt x="21" y="83"/>
                  <a:pt x="21" y="82"/>
                </a:cubicBezTo>
                <a:cubicBezTo>
                  <a:pt x="21" y="80"/>
                  <a:pt x="22" y="78"/>
                  <a:pt x="24" y="78"/>
                </a:cubicBezTo>
                <a:close/>
                <a:moveTo>
                  <a:pt x="33" y="51"/>
                </a:moveTo>
                <a:cubicBezTo>
                  <a:pt x="35" y="51"/>
                  <a:pt x="36" y="53"/>
                  <a:pt x="36" y="54"/>
                </a:cubicBezTo>
                <a:cubicBezTo>
                  <a:pt x="36" y="56"/>
                  <a:pt x="35" y="57"/>
                  <a:pt x="33" y="57"/>
                </a:cubicBezTo>
                <a:cubicBezTo>
                  <a:pt x="32" y="57"/>
                  <a:pt x="30" y="56"/>
                  <a:pt x="30" y="54"/>
                </a:cubicBezTo>
                <a:cubicBezTo>
                  <a:pt x="30" y="53"/>
                  <a:pt x="32" y="51"/>
                  <a:pt x="33" y="51"/>
                </a:cubicBezTo>
                <a:close/>
                <a:moveTo>
                  <a:pt x="51" y="51"/>
                </a:moveTo>
                <a:cubicBezTo>
                  <a:pt x="53" y="51"/>
                  <a:pt x="54" y="53"/>
                  <a:pt x="54" y="54"/>
                </a:cubicBezTo>
                <a:cubicBezTo>
                  <a:pt x="54" y="56"/>
                  <a:pt x="53" y="57"/>
                  <a:pt x="51" y="57"/>
                </a:cubicBezTo>
                <a:cubicBezTo>
                  <a:pt x="50" y="57"/>
                  <a:pt x="48" y="56"/>
                  <a:pt x="48" y="54"/>
                </a:cubicBezTo>
                <a:cubicBezTo>
                  <a:pt x="48" y="53"/>
                  <a:pt x="50" y="51"/>
                  <a:pt x="51" y="51"/>
                </a:cubicBezTo>
                <a:close/>
                <a:moveTo>
                  <a:pt x="33" y="69"/>
                </a:moveTo>
                <a:cubicBezTo>
                  <a:pt x="35" y="69"/>
                  <a:pt x="36" y="71"/>
                  <a:pt x="36" y="72"/>
                </a:cubicBezTo>
                <a:cubicBezTo>
                  <a:pt x="36" y="74"/>
                  <a:pt x="35" y="75"/>
                  <a:pt x="33" y="75"/>
                </a:cubicBezTo>
                <a:cubicBezTo>
                  <a:pt x="32" y="75"/>
                  <a:pt x="30" y="74"/>
                  <a:pt x="30" y="72"/>
                </a:cubicBezTo>
                <a:cubicBezTo>
                  <a:pt x="30" y="71"/>
                  <a:pt x="32" y="69"/>
                  <a:pt x="33" y="69"/>
                </a:cubicBezTo>
                <a:close/>
                <a:moveTo>
                  <a:pt x="51" y="69"/>
                </a:moveTo>
                <a:cubicBezTo>
                  <a:pt x="53" y="69"/>
                  <a:pt x="54" y="71"/>
                  <a:pt x="54" y="72"/>
                </a:cubicBezTo>
                <a:cubicBezTo>
                  <a:pt x="54" y="74"/>
                  <a:pt x="53" y="75"/>
                  <a:pt x="51" y="75"/>
                </a:cubicBezTo>
                <a:cubicBezTo>
                  <a:pt x="50" y="75"/>
                  <a:pt x="48" y="74"/>
                  <a:pt x="48" y="72"/>
                </a:cubicBezTo>
                <a:cubicBezTo>
                  <a:pt x="48" y="71"/>
                  <a:pt x="50" y="69"/>
                  <a:pt x="51" y="69"/>
                </a:cubicBezTo>
                <a:close/>
                <a:moveTo>
                  <a:pt x="42" y="60"/>
                </a:moveTo>
                <a:cubicBezTo>
                  <a:pt x="44" y="60"/>
                  <a:pt x="45" y="62"/>
                  <a:pt x="45" y="63"/>
                </a:cubicBezTo>
                <a:cubicBezTo>
                  <a:pt x="45" y="65"/>
                  <a:pt x="44" y="66"/>
                  <a:pt x="42" y="66"/>
                </a:cubicBezTo>
                <a:cubicBezTo>
                  <a:pt x="41" y="66"/>
                  <a:pt x="39" y="65"/>
                  <a:pt x="39" y="63"/>
                </a:cubicBezTo>
                <a:cubicBezTo>
                  <a:pt x="39" y="62"/>
                  <a:pt x="41" y="60"/>
                  <a:pt x="42" y="60"/>
                </a:cubicBezTo>
                <a:close/>
                <a:moveTo>
                  <a:pt x="60" y="60"/>
                </a:moveTo>
                <a:cubicBezTo>
                  <a:pt x="62" y="60"/>
                  <a:pt x="63" y="62"/>
                  <a:pt x="63" y="63"/>
                </a:cubicBezTo>
                <a:cubicBezTo>
                  <a:pt x="63" y="65"/>
                  <a:pt x="62" y="66"/>
                  <a:pt x="60" y="66"/>
                </a:cubicBezTo>
                <a:cubicBezTo>
                  <a:pt x="59" y="66"/>
                  <a:pt x="57" y="65"/>
                  <a:pt x="57" y="63"/>
                </a:cubicBezTo>
                <a:cubicBezTo>
                  <a:pt x="57" y="62"/>
                  <a:pt x="59" y="60"/>
                  <a:pt x="60" y="60"/>
                </a:cubicBezTo>
                <a:close/>
                <a:moveTo>
                  <a:pt x="42" y="78"/>
                </a:moveTo>
                <a:cubicBezTo>
                  <a:pt x="44" y="78"/>
                  <a:pt x="45" y="80"/>
                  <a:pt x="45" y="82"/>
                </a:cubicBezTo>
                <a:cubicBezTo>
                  <a:pt x="45" y="83"/>
                  <a:pt x="44" y="85"/>
                  <a:pt x="42" y="85"/>
                </a:cubicBezTo>
                <a:cubicBezTo>
                  <a:pt x="41" y="85"/>
                  <a:pt x="39" y="83"/>
                  <a:pt x="39" y="82"/>
                </a:cubicBezTo>
                <a:cubicBezTo>
                  <a:pt x="39" y="80"/>
                  <a:pt x="41" y="78"/>
                  <a:pt x="42" y="78"/>
                </a:cubicBezTo>
                <a:close/>
                <a:moveTo>
                  <a:pt x="60" y="78"/>
                </a:moveTo>
                <a:cubicBezTo>
                  <a:pt x="62" y="78"/>
                  <a:pt x="63" y="80"/>
                  <a:pt x="63" y="82"/>
                </a:cubicBezTo>
                <a:cubicBezTo>
                  <a:pt x="63" y="83"/>
                  <a:pt x="62" y="85"/>
                  <a:pt x="60" y="85"/>
                </a:cubicBezTo>
                <a:cubicBezTo>
                  <a:pt x="59" y="85"/>
                  <a:pt x="57" y="83"/>
                  <a:pt x="57" y="82"/>
                </a:cubicBezTo>
                <a:cubicBezTo>
                  <a:pt x="57" y="80"/>
                  <a:pt x="59" y="78"/>
                  <a:pt x="60" y="78"/>
                </a:cubicBezTo>
                <a:close/>
                <a:moveTo>
                  <a:pt x="69" y="51"/>
                </a:moveTo>
                <a:cubicBezTo>
                  <a:pt x="71" y="51"/>
                  <a:pt x="72" y="53"/>
                  <a:pt x="72" y="54"/>
                </a:cubicBezTo>
                <a:cubicBezTo>
                  <a:pt x="72" y="56"/>
                  <a:pt x="71" y="57"/>
                  <a:pt x="69" y="57"/>
                </a:cubicBezTo>
                <a:cubicBezTo>
                  <a:pt x="68" y="57"/>
                  <a:pt x="66" y="56"/>
                  <a:pt x="66" y="54"/>
                </a:cubicBezTo>
                <a:cubicBezTo>
                  <a:pt x="66" y="53"/>
                  <a:pt x="68" y="51"/>
                  <a:pt x="69" y="51"/>
                </a:cubicBezTo>
                <a:close/>
                <a:moveTo>
                  <a:pt x="88" y="51"/>
                </a:moveTo>
                <a:cubicBezTo>
                  <a:pt x="89" y="51"/>
                  <a:pt x="91" y="53"/>
                  <a:pt x="91" y="54"/>
                </a:cubicBezTo>
                <a:cubicBezTo>
                  <a:pt x="91" y="56"/>
                  <a:pt x="89" y="57"/>
                  <a:pt x="88" y="57"/>
                </a:cubicBezTo>
                <a:cubicBezTo>
                  <a:pt x="86" y="57"/>
                  <a:pt x="85" y="56"/>
                  <a:pt x="85" y="54"/>
                </a:cubicBezTo>
                <a:cubicBezTo>
                  <a:pt x="85" y="53"/>
                  <a:pt x="86" y="51"/>
                  <a:pt x="88" y="51"/>
                </a:cubicBezTo>
                <a:close/>
                <a:moveTo>
                  <a:pt x="69" y="69"/>
                </a:moveTo>
                <a:cubicBezTo>
                  <a:pt x="71" y="69"/>
                  <a:pt x="72" y="71"/>
                  <a:pt x="72" y="72"/>
                </a:cubicBezTo>
                <a:cubicBezTo>
                  <a:pt x="72" y="74"/>
                  <a:pt x="71" y="75"/>
                  <a:pt x="69" y="75"/>
                </a:cubicBezTo>
                <a:cubicBezTo>
                  <a:pt x="68" y="75"/>
                  <a:pt x="66" y="74"/>
                  <a:pt x="66" y="72"/>
                </a:cubicBezTo>
                <a:cubicBezTo>
                  <a:pt x="66" y="71"/>
                  <a:pt x="68" y="69"/>
                  <a:pt x="69" y="69"/>
                </a:cubicBezTo>
                <a:close/>
                <a:moveTo>
                  <a:pt x="88" y="69"/>
                </a:moveTo>
                <a:cubicBezTo>
                  <a:pt x="89" y="69"/>
                  <a:pt x="91" y="71"/>
                  <a:pt x="91" y="72"/>
                </a:cubicBezTo>
                <a:cubicBezTo>
                  <a:pt x="91" y="74"/>
                  <a:pt x="89" y="75"/>
                  <a:pt x="88" y="75"/>
                </a:cubicBezTo>
                <a:cubicBezTo>
                  <a:pt x="86" y="75"/>
                  <a:pt x="85" y="74"/>
                  <a:pt x="85" y="72"/>
                </a:cubicBezTo>
                <a:cubicBezTo>
                  <a:pt x="85" y="71"/>
                  <a:pt x="86" y="69"/>
                  <a:pt x="88" y="69"/>
                </a:cubicBezTo>
                <a:close/>
                <a:moveTo>
                  <a:pt x="78" y="60"/>
                </a:moveTo>
                <a:cubicBezTo>
                  <a:pt x="80" y="60"/>
                  <a:pt x="82" y="62"/>
                  <a:pt x="82" y="63"/>
                </a:cubicBezTo>
                <a:cubicBezTo>
                  <a:pt x="82" y="65"/>
                  <a:pt x="80" y="66"/>
                  <a:pt x="78" y="66"/>
                </a:cubicBezTo>
                <a:cubicBezTo>
                  <a:pt x="77" y="66"/>
                  <a:pt x="75" y="65"/>
                  <a:pt x="75" y="63"/>
                </a:cubicBezTo>
                <a:cubicBezTo>
                  <a:pt x="75" y="62"/>
                  <a:pt x="77" y="60"/>
                  <a:pt x="78" y="60"/>
                </a:cubicBezTo>
                <a:close/>
                <a:moveTo>
                  <a:pt x="97" y="60"/>
                </a:moveTo>
                <a:cubicBezTo>
                  <a:pt x="98" y="60"/>
                  <a:pt x="100" y="62"/>
                  <a:pt x="100" y="63"/>
                </a:cubicBezTo>
                <a:cubicBezTo>
                  <a:pt x="100" y="65"/>
                  <a:pt x="98" y="66"/>
                  <a:pt x="97" y="66"/>
                </a:cubicBezTo>
                <a:cubicBezTo>
                  <a:pt x="95" y="66"/>
                  <a:pt x="94" y="65"/>
                  <a:pt x="94" y="63"/>
                </a:cubicBezTo>
                <a:cubicBezTo>
                  <a:pt x="94" y="62"/>
                  <a:pt x="95" y="60"/>
                  <a:pt x="97" y="60"/>
                </a:cubicBezTo>
                <a:close/>
                <a:moveTo>
                  <a:pt x="78" y="78"/>
                </a:moveTo>
                <a:cubicBezTo>
                  <a:pt x="80" y="78"/>
                  <a:pt x="82" y="80"/>
                  <a:pt x="82" y="82"/>
                </a:cubicBezTo>
                <a:cubicBezTo>
                  <a:pt x="82" y="83"/>
                  <a:pt x="80" y="85"/>
                  <a:pt x="78" y="85"/>
                </a:cubicBezTo>
                <a:cubicBezTo>
                  <a:pt x="77" y="85"/>
                  <a:pt x="75" y="83"/>
                  <a:pt x="75" y="82"/>
                </a:cubicBezTo>
                <a:cubicBezTo>
                  <a:pt x="75" y="80"/>
                  <a:pt x="77" y="78"/>
                  <a:pt x="78" y="78"/>
                </a:cubicBezTo>
                <a:close/>
                <a:moveTo>
                  <a:pt x="97" y="78"/>
                </a:moveTo>
                <a:cubicBezTo>
                  <a:pt x="98" y="78"/>
                  <a:pt x="100" y="80"/>
                  <a:pt x="100" y="82"/>
                </a:cubicBezTo>
                <a:cubicBezTo>
                  <a:pt x="100" y="83"/>
                  <a:pt x="98" y="85"/>
                  <a:pt x="97" y="85"/>
                </a:cubicBezTo>
                <a:cubicBezTo>
                  <a:pt x="95" y="85"/>
                  <a:pt x="94" y="83"/>
                  <a:pt x="94" y="82"/>
                </a:cubicBezTo>
                <a:cubicBezTo>
                  <a:pt x="94" y="80"/>
                  <a:pt x="95" y="78"/>
                  <a:pt x="97" y="78"/>
                </a:cubicBezTo>
                <a:close/>
                <a:moveTo>
                  <a:pt x="24" y="97"/>
                </a:moveTo>
                <a:cubicBezTo>
                  <a:pt x="26" y="97"/>
                  <a:pt x="27" y="98"/>
                  <a:pt x="27" y="100"/>
                </a:cubicBezTo>
                <a:cubicBezTo>
                  <a:pt x="27" y="101"/>
                  <a:pt x="26" y="103"/>
                  <a:pt x="24" y="103"/>
                </a:cubicBezTo>
                <a:cubicBezTo>
                  <a:pt x="22" y="103"/>
                  <a:pt x="21" y="101"/>
                  <a:pt x="21" y="100"/>
                </a:cubicBezTo>
                <a:cubicBezTo>
                  <a:pt x="21" y="98"/>
                  <a:pt x="22" y="97"/>
                  <a:pt x="24" y="97"/>
                </a:cubicBezTo>
                <a:close/>
                <a:moveTo>
                  <a:pt x="24" y="115"/>
                </a:moveTo>
                <a:cubicBezTo>
                  <a:pt x="26" y="115"/>
                  <a:pt x="27" y="116"/>
                  <a:pt x="27" y="118"/>
                </a:cubicBezTo>
                <a:cubicBezTo>
                  <a:pt x="27" y="119"/>
                  <a:pt x="26" y="121"/>
                  <a:pt x="24" y="121"/>
                </a:cubicBezTo>
                <a:cubicBezTo>
                  <a:pt x="22" y="121"/>
                  <a:pt x="21" y="119"/>
                  <a:pt x="21" y="118"/>
                </a:cubicBezTo>
                <a:cubicBezTo>
                  <a:pt x="21" y="116"/>
                  <a:pt x="22" y="115"/>
                  <a:pt x="24" y="115"/>
                </a:cubicBezTo>
                <a:close/>
                <a:moveTo>
                  <a:pt x="33" y="88"/>
                </a:moveTo>
                <a:cubicBezTo>
                  <a:pt x="35" y="88"/>
                  <a:pt x="36" y="89"/>
                  <a:pt x="36" y="91"/>
                </a:cubicBezTo>
                <a:cubicBezTo>
                  <a:pt x="36" y="92"/>
                  <a:pt x="35" y="94"/>
                  <a:pt x="33" y="94"/>
                </a:cubicBezTo>
                <a:cubicBezTo>
                  <a:pt x="32" y="94"/>
                  <a:pt x="30" y="92"/>
                  <a:pt x="30" y="91"/>
                </a:cubicBezTo>
                <a:cubicBezTo>
                  <a:pt x="30" y="89"/>
                  <a:pt x="32" y="88"/>
                  <a:pt x="33" y="88"/>
                </a:cubicBezTo>
                <a:close/>
                <a:moveTo>
                  <a:pt x="51" y="88"/>
                </a:moveTo>
                <a:cubicBezTo>
                  <a:pt x="53" y="88"/>
                  <a:pt x="54" y="89"/>
                  <a:pt x="54" y="91"/>
                </a:cubicBezTo>
                <a:cubicBezTo>
                  <a:pt x="54" y="92"/>
                  <a:pt x="53" y="94"/>
                  <a:pt x="51" y="94"/>
                </a:cubicBezTo>
                <a:cubicBezTo>
                  <a:pt x="50" y="94"/>
                  <a:pt x="48" y="92"/>
                  <a:pt x="48" y="91"/>
                </a:cubicBezTo>
                <a:cubicBezTo>
                  <a:pt x="48" y="89"/>
                  <a:pt x="50" y="88"/>
                  <a:pt x="51" y="88"/>
                </a:cubicBezTo>
                <a:close/>
                <a:moveTo>
                  <a:pt x="33" y="106"/>
                </a:moveTo>
                <a:cubicBezTo>
                  <a:pt x="35" y="106"/>
                  <a:pt x="36" y="107"/>
                  <a:pt x="36" y="109"/>
                </a:cubicBezTo>
                <a:cubicBezTo>
                  <a:pt x="36" y="110"/>
                  <a:pt x="35" y="112"/>
                  <a:pt x="33" y="112"/>
                </a:cubicBezTo>
                <a:cubicBezTo>
                  <a:pt x="32" y="112"/>
                  <a:pt x="30" y="110"/>
                  <a:pt x="30" y="109"/>
                </a:cubicBezTo>
                <a:cubicBezTo>
                  <a:pt x="30" y="107"/>
                  <a:pt x="32" y="106"/>
                  <a:pt x="33" y="106"/>
                </a:cubicBezTo>
                <a:close/>
                <a:moveTo>
                  <a:pt x="51" y="106"/>
                </a:moveTo>
                <a:cubicBezTo>
                  <a:pt x="53" y="106"/>
                  <a:pt x="54" y="107"/>
                  <a:pt x="54" y="109"/>
                </a:cubicBezTo>
                <a:cubicBezTo>
                  <a:pt x="54" y="110"/>
                  <a:pt x="53" y="112"/>
                  <a:pt x="51" y="112"/>
                </a:cubicBezTo>
                <a:cubicBezTo>
                  <a:pt x="50" y="112"/>
                  <a:pt x="48" y="110"/>
                  <a:pt x="48" y="109"/>
                </a:cubicBezTo>
                <a:cubicBezTo>
                  <a:pt x="48" y="107"/>
                  <a:pt x="50" y="106"/>
                  <a:pt x="51" y="106"/>
                </a:cubicBezTo>
                <a:close/>
                <a:moveTo>
                  <a:pt x="42" y="97"/>
                </a:moveTo>
                <a:cubicBezTo>
                  <a:pt x="44" y="97"/>
                  <a:pt x="45" y="98"/>
                  <a:pt x="45" y="100"/>
                </a:cubicBezTo>
                <a:cubicBezTo>
                  <a:pt x="45" y="101"/>
                  <a:pt x="44" y="103"/>
                  <a:pt x="42" y="103"/>
                </a:cubicBezTo>
                <a:cubicBezTo>
                  <a:pt x="41" y="103"/>
                  <a:pt x="39" y="101"/>
                  <a:pt x="39" y="100"/>
                </a:cubicBezTo>
                <a:cubicBezTo>
                  <a:pt x="39" y="98"/>
                  <a:pt x="41" y="97"/>
                  <a:pt x="42" y="97"/>
                </a:cubicBezTo>
                <a:close/>
                <a:moveTo>
                  <a:pt x="60" y="97"/>
                </a:moveTo>
                <a:cubicBezTo>
                  <a:pt x="62" y="97"/>
                  <a:pt x="63" y="98"/>
                  <a:pt x="63" y="100"/>
                </a:cubicBezTo>
                <a:cubicBezTo>
                  <a:pt x="63" y="101"/>
                  <a:pt x="62" y="103"/>
                  <a:pt x="60" y="103"/>
                </a:cubicBezTo>
                <a:cubicBezTo>
                  <a:pt x="59" y="103"/>
                  <a:pt x="57" y="101"/>
                  <a:pt x="57" y="100"/>
                </a:cubicBezTo>
                <a:cubicBezTo>
                  <a:pt x="57" y="98"/>
                  <a:pt x="59" y="97"/>
                  <a:pt x="60" y="97"/>
                </a:cubicBezTo>
                <a:close/>
                <a:moveTo>
                  <a:pt x="42" y="115"/>
                </a:moveTo>
                <a:cubicBezTo>
                  <a:pt x="44" y="115"/>
                  <a:pt x="45" y="116"/>
                  <a:pt x="45" y="118"/>
                </a:cubicBezTo>
                <a:cubicBezTo>
                  <a:pt x="45" y="119"/>
                  <a:pt x="44" y="121"/>
                  <a:pt x="42" y="121"/>
                </a:cubicBezTo>
                <a:cubicBezTo>
                  <a:pt x="41" y="121"/>
                  <a:pt x="39" y="119"/>
                  <a:pt x="39" y="118"/>
                </a:cubicBezTo>
                <a:cubicBezTo>
                  <a:pt x="39" y="116"/>
                  <a:pt x="41" y="115"/>
                  <a:pt x="42" y="115"/>
                </a:cubicBezTo>
                <a:close/>
                <a:moveTo>
                  <a:pt x="60" y="115"/>
                </a:moveTo>
                <a:cubicBezTo>
                  <a:pt x="62" y="115"/>
                  <a:pt x="63" y="116"/>
                  <a:pt x="63" y="118"/>
                </a:cubicBezTo>
                <a:cubicBezTo>
                  <a:pt x="63" y="119"/>
                  <a:pt x="62" y="121"/>
                  <a:pt x="60" y="121"/>
                </a:cubicBezTo>
                <a:cubicBezTo>
                  <a:pt x="59" y="121"/>
                  <a:pt x="57" y="119"/>
                  <a:pt x="57" y="118"/>
                </a:cubicBezTo>
                <a:cubicBezTo>
                  <a:pt x="57" y="116"/>
                  <a:pt x="59" y="115"/>
                  <a:pt x="60" y="115"/>
                </a:cubicBezTo>
                <a:close/>
                <a:moveTo>
                  <a:pt x="69" y="88"/>
                </a:moveTo>
                <a:cubicBezTo>
                  <a:pt x="71" y="88"/>
                  <a:pt x="72" y="89"/>
                  <a:pt x="72" y="91"/>
                </a:cubicBezTo>
                <a:cubicBezTo>
                  <a:pt x="72" y="92"/>
                  <a:pt x="71" y="94"/>
                  <a:pt x="69" y="94"/>
                </a:cubicBezTo>
                <a:cubicBezTo>
                  <a:pt x="68" y="94"/>
                  <a:pt x="66" y="92"/>
                  <a:pt x="66" y="91"/>
                </a:cubicBezTo>
                <a:cubicBezTo>
                  <a:pt x="66" y="89"/>
                  <a:pt x="68" y="88"/>
                  <a:pt x="69" y="88"/>
                </a:cubicBezTo>
                <a:close/>
                <a:moveTo>
                  <a:pt x="88" y="88"/>
                </a:moveTo>
                <a:cubicBezTo>
                  <a:pt x="89" y="88"/>
                  <a:pt x="91" y="89"/>
                  <a:pt x="91" y="91"/>
                </a:cubicBezTo>
                <a:cubicBezTo>
                  <a:pt x="91" y="92"/>
                  <a:pt x="89" y="94"/>
                  <a:pt x="88" y="94"/>
                </a:cubicBezTo>
                <a:cubicBezTo>
                  <a:pt x="86" y="94"/>
                  <a:pt x="85" y="92"/>
                  <a:pt x="85" y="91"/>
                </a:cubicBezTo>
                <a:cubicBezTo>
                  <a:pt x="85" y="89"/>
                  <a:pt x="86" y="88"/>
                  <a:pt x="88" y="88"/>
                </a:cubicBezTo>
                <a:close/>
                <a:moveTo>
                  <a:pt x="69" y="106"/>
                </a:moveTo>
                <a:cubicBezTo>
                  <a:pt x="71" y="106"/>
                  <a:pt x="72" y="107"/>
                  <a:pt x="72" y="109"/>
                </a:cubicBezTo>
                <a:cubicBezTo>
                  <a:pt x="72" y="110"/>
                  <a:pt x="71" y="112"/>
                  <a:pt x="69" y="112"/>
                </a:cubicBezTo>
                <a:cubicBezTo>
                  <a:pt x="68" y="112"/>
                  <a:pt x="66" y="110"/>
                  <a:pt x="66" y="109"/>
                </a:cubicBezTo>
                <a:cubicBezTo>
                  <a:pt x="66" y="107"/>
                  <a:pt x="68" y="106"/>
                  <a:pt x="69" y="106"/>
                </a:cubicBezTo>
                <a:close/>
                <a:moveTo>
                  <a:pt x="88" y="106"/>
                </a:moveTo>
                <a:cubicBezTo>
                  <a:pt x="89" y="106"/>
                  <a:pt x="91" y="107"/>
                  <a:pt x="91" y="109"/>
                </a:cubicBezTo>
                <a:cubicBezTo>
                  <a:pt x="91" y="110"/>
                  <a:pt x="89" y="112"/>
                  <a:pt x="88" y="112"/>
                </a:cubicBezTo>
                <a:cubicBezTo>
                  <a:pt x="86" y="112"/>
                  <a:pt x="85" y="110"/>
                  <a:pt x="85" y="109"/>
                </a:cubicBezTo>
                <a:cubicBezTo>
                  <a:pt x="85" y="107"/>
                  <a:pt x="86" y="106"/>
                  <a:pt x="88" y="106"/>
                </a:cubicBezTo>
                <a:close/>
                <a:moveTo>
                  <a:pt x="78" y="97"/>
                </a:moveTo>
                <a:cubicBezTo>
                  <a:pt x="80" y="97"/>
                  <a:pt x="82" y="98"/>
                  <a:pt x="82" y="100"/>
                </a:cubicBezTo>
                <a:cubicBezTo>
                  <a:pt x="82" y="101"/>
                  <a:pt x="80" y="103"/>
                  <a:pt x="78" y="103"/>
                </a:cubicBezTo>
                <a:cubicBezTo>
                  <a:pt x="77" y="103"/>
                  <a:pt x="75" y="101"/>
                  <a:pt x="75" y="100"/>
                </a:cubicBezTo>
                <a:cubicBezTo>
                  <a:pt x="75" y="98"/>
                  <a:pt x="77" y="97"/>
                  <a:pt x="78" y="97"/>
                </a:cubicBezTo>
                <a:close/>
                <a:moveTo>
                  <a:pt x="97" y="97"/>
                </a:moveTo>
                <a:cubicBezTo>
                  <a:pt x="98" y="97"/>
                  <a:pt x="100" y="98"/>
                  <a:pt x="100" y="100"/>
                </a:cubicBezTo>
                <a:cubicBezTo>
                  <a:pt x="100" y="101"/>
                  <a:pt x="98" y="103"/>
                  <a:pt x="97" y="103"/>
                </a:cubicBezTo>
                <a:cubicBezTo>
                  <a:pt x="95" y="103"/>
                  <a:pt x="94" y="101"/>
                  <a:pt x="94" y="100"/>
                </a:cubicBezTo>
                <a:cubicBezTo>
                  <a:pt x="94" y="98"/>
                  <a:pt x="95" y="97"/>
                  <a:pt x="97" y="97"/>
                </a:cubicBezTo>
                <a:close/>
                <a:moveTo>
                  <a:pt x="78" y="115"/>
                </a:moveTo>
                <a:cubicBezTo>
                  <a:pt x="80" y="115"/>
                  <a:pt x="82" y="116"/>
                  <a:pt x="82" y="118"/>
                </a:cubicBezTo>
                <a:cubicBezTo>
                  <a:pt x="82" y="119"/>
                  <a:pt x="80" y="121"/>
                  <a:pt x="78" y="121"/>
                </a:cubicBezTo>
                <a:cubicBezTo>
                  <a:pt x="77" y="121"/>
                  <a:pt x="75" y="119"/>
                  <a:pt x="75" y="118"/>
                </a:cubicBezTo>
                <a:cubicBezTo>
                  <a:pt x="75" y="116"/>
                  <a:pt x="77" y="115"/>
                  <a:pt x="78" y="115"/>
                </a:cubicBezTo>
                <a:close/>
                <a:moveTo>
                  <a:pt x="97" y="115"/>
                </a:moveTo>
                <a:cubicBezTo>
                  <a:pt x="98" y="115"/>
                  <a:pt x="100" y="116"/>
                  <a:pt x="100" y="118"/>
                </a:cubicBezTo>
                <a:cubicBezTo>
                  <a:pt x="100" y="119"/>
                  <a:pt x="98" y="121"/>
                  <a:pt x="97" y="121"/>
                </a:cubicBezTo>
                <a:cubicBezTo>
                  <a:pt x="95" y="121"/>
                  <a:pt x="94" y="119"/>
                  <a:pt x="94" y="118"/>
                </a:cubicBezTo>
                <a:cubicBezTo>
                  <a:pt x="94" y="116"/>
                  <a:pt x="95" y="115"/>
                  <a:pt x="97" y="115"/>
                </a:cubicBezTo>
                <a:close/>
                <a:moveTo>
                  <a:pt x="24" y="133"/>
                </a:moveTo>
                <a:cubicBezTo>
                  <a:pt x="26" y="133"/>
                  <a:pt x="27" y="134"/>
                  <a:pt x="27" y="136"/>
                </a:cubicBezTo>
                <a:cubicBezTo>
                  <a:pt x="27" y="138"/>
                  <a:pt x="26" y="139"/>
                  <a:pt x="24" y="139"/>
                </a:cubicBezTo>
                <a:cubicBezTo>
                  <a:pt x="22" y="139"/>
                  <a:pt x="21" y="138"/>
                  <a:pt x="21" y="136"/>
                </a:cubicBezTo>
                <a:cubicBezTo>
                  <a:pt x="21" y="134"/>
                  <a:pt x="22" y="133"/>
                  <a:pt x="24" y="133"/>
                </a:cubicBezTo>
                <a:close/>
                <a:moveTo>
                  <a:pt x="33" y="124"/>
                </a:moveTo>
                <a:cubicBezTo>
                  <a:pt x="35" y="124"/>
                  <a:pt x="36" y="125"/>
                  <a:pt x="36" y="127"/>
                </a:cubicBezTo>
                <a:cubicBezTo>
                  <a:pt x="36" y="128"/>
                  <a:pt x="35" y="130"/>
                  <a:pt x="33" y="130"/>
                </a:cubicBezTo>
                <a:cubicBezTo>
                  <a:pt x="32" y="130"/>
                  <a:pt x="30" y="128"/>
                  <a:pt x="30" y="127"/>
                </a:cubicBezTo>
                <a:cubicBezTo>
                  <a:pt x="30" y="125"/>
                  <a:pt x="32" y="124"/>
                  <a:pt x="33" y="124"/>
                </a:cubicBezTo>
                <a:close/>
                <a:moveTo>
                  <a:pt x="51" y="124"/>
                </a:moveTo>
                <a:cubicBezTo>
                  <a:pt x="53" y="124"/>
                  <a:pt x="54" y="125"/>
                  <a:pt x="54" y="127"/>
                </a:cubicBezTo>
                <a:cubicBezTo>
                  <a:pt x="54" y="128"/>
                  <a:pt x="53" y="130"/>
                  <a:pt x="51" y="130"/>
                </a:cubicBezTo>
                <a:cubicBezTo>
                  <a:pt x="50" y="130"/>
                  <a:pt x="48" y="128"/>
                  <a:pt x="48" y="127"/>
                </a:cubicBezTo>
                <a:cubicBezTo>
                  <a:pt x="48" y="125"/>
                  <a:pt x="50" y="124"/>
                  <a:pt x="51" y="124"/>
                </a:cubicBezTo>
                <a:close/>
                <a:moveTo>
                  <a:pt x="33" y="142"/>
                </a:moveTo>
                <a:cubicBezTo>
                  <a:pt x="35" y="142"/>
                  <a:pt x="36" y="143"/>
                  <a:pt x="36" y="145"/>
                </a:cubicBezTo>
                <a:cubicBezTo>
                  <a:pt x="36" y="147"/>
                  <a:pt x="35" y="148"/>
                  <a:pt x="33" y="148"/>
                </a:cubicBezTo>
                <a:cubicBezTo>
                  <a:pt x="32" y="148"/>
                  <a:pt x="30" y="147"/>
                  <a:pt x="30" y="145"/>
                </a:cubicBezTo>
                <a:cubicBezTo>
                  <a:pt x="30" y="143"/>
                  <a:pt x="32" y="142"/>
                  <a:pt x="33" y="142"/>
                </a:cubicBezTo>
                <a:close/>
                <a:moveTo>
                  <a:pt x="51" y="142"/>
                </a:moveTo>
                <a:cubicBezTo>
                  <a:pt x="53" y="142"/>
                  <a:pt x="54" y="143"/>
                  <a:pt x="54" y="145"/>
                </a:cubicBezTo>
                <a:cubicBezTo>
                  <a:pt x="54" y="147"/>
                  <a:pt x="53" y="148"/>
                  <a:pt x="51" y="148"/>
                </a:cubicBezTo>
                <a:cubicBezTo>
                  <a:pt x="50" y="148"/>
                  <a:pt x="48" y="147"/>
                  <a:pt x="48" y="145"/>
                </a:cubicBezTo>
                <a:cubicBezTo>
                  <a:pt x="48" y="143"/>
                  <a:pt x="50" y="142"/>
                  <a:pt x="51" y="142"/>
                </a:cubicBezTo>
                <a:close/>
                <a:moveTo>
                  <a:pt x="42" y="133"/>
                </a:moveTo>
                <a:cubicBezTo>
                  <a:pt x="44" y="133"/>
                  <a:pt x="45" y="134"/>
                  <a:pt x="45" y="136"/>
                </a:cubicBezTo>
                <a:cubicBezTo>
                  <a:pt x="45" y="138"/>
                  <a:pt x="44" y="139"/>
                  <a:pt x="42" y="139"/>
                </a:cubicBezTo>
                <a:cubicBezTo>
                  <a:pt x="41" y="139"/>
                  <a:pt x="39" y="138"/>
                  <a:pt x="39" y="136"/>
                </a:cubicBezTo>
                <a:cubicBezTo>
                  <a:pt x="39" y="134"/>
                  <a:pt x="41" y="133"/>
                  <a:pt x="42" y="133"/>
                </a:cubicBezTo>
                <a:close/>
                <a:moveTo>
                  <a:pt x="60" y="133"/>
                </a:moveTo>
                <a:cubicBezTo>
                  <a:pt x="62" y="133"/>
                  <a:pt x="63" y="134"/>
                  <a:pt x="63" y="136"/>
                </a:cubicBezTo>
                <a:cubicBezTo>
                  <a:pt x="63" y="138"/>
                  <a:pt x="62" y="139"/>
                  <a:pt x="60" y="139"/>
                </a:cubicBezTo>
                <a:cubicBezTo>
                  <a:pt x="59" y="139"/>
                  <a:pt x="57" y="138"/>
                  <a:pt x="57" y="136"/>
                </a:cubicBezTo>
                <a:cubicBezTo>
                  <a:pt x="57" y="134"/>
                  <a:pt x="59" y="133"/>
                  <a:pt x="60" y="133"/>
                </a:cubicBezTo>
                <a:close/>
                <a:moveTo>
                  <a:pt x="69" y="124"/>
                </a:moveTo>
                <a:cubicBezTo>
                  <a:pt x="71" y="124"/>
                  <a:pt x="72" y="125"/>
                  <a:pt x="72" y="127"/>
                </a:cubicBezTo>
                <a:cubicBezTo>
                  <a:pt x="72" y="128"/>
                  <a:pt x="71" y="130"/>
                  <a:pt x="69" y="130"/>
                </a:cubicBezTo>
                <a:cubicBezTo>
                  <a:pt x="68" y="130"/>
                  <a:pt x="66" y="128"/>
                  <a:pt x="66" y="127"/>
                </a:cubicBezTo>
                <a:cubicBezTo>
                  <a:pt x="66" y="125"/>
                  <a:pt x="68" y="124"/>
                  <a:pt x="69" y="124"/>
                </a:cubicBezTo>
                <a:close/>
                <a:moveTo>
                  <a:pt x="88" y="124"/>
                </a:moveTo>
                <a:cubicBezTo>
                  <a:pt x="89" y="124"/>
                  <a:pt x="91" y="125"/>
                  <a:pt x="91" y="127"/>
                </a:cubicBezTo>
                <a:cubicBezTo>
                  <a:pt x="91" y="128"/>
                  <a:pt x="89" y="130"/>
                  <a:pt x="88" y="130"/>
                </a:cubicBezTo>
                <a:cubicBezTo>
                  <a:pt x="86" y="130"/>
                  <a:pt x="85" y="128"/>
                  <a:pt x="85" y="127"/>
                </a:cubicBezTo>
                <a:cubicBezTo>
                  <a:pt x="85" y="125"/>
                  <a:pt x="86" y="124"/>
                  <a:pt x="88" y="124"/>
                </a:cubicBezTo>
                <a:close/>
                <a:moveTo>
                  <a:pt x="69" y="142"/>
                </a:moveTo>
                <a:cubicBezTo>
                  <a:pt x="71" y="142"/>
                  <a:pt x="72" y="143"/>
                  <a:pt x="72" y="145"/>
                </a:cubicBezTo>
                <a:cubicBezTo>
                  <a:pt x="72" y="147"/>
                  <a:pt x="71" y="148"/>
                  <a:pt x="69" y="148"/>
                </a:cubicBezTo>
                <a:cubicBezTo>
                  <a:pt x="68" y="148"/>
                  <a:pt x="66" y="147"/>
                  <a:pt x="66" y="145"/>
                </a:cubicBezTo>
                <a:cubicBezTo>
                  <a:pt x="66" y="143"/>
                  <a:pt x="68" y="142"/>
                  <a:pt x="69" y="142"/>
                </a:cubicBezTo>
                <a:close/>
                <a:moveTo>
                  <a:pt x="88" y="142"/>
                </a:moveTo>
                <a:cubicBezTo>
                  <a:pt x="89" y="142"/>
                  <a:pt x="91" y="143"/>
                  <a:pt x="91" y="145"/>
                </a:cubicBezTo>
                <a:cubicBezTo>
                  <a:pt x="91" y="147"/>
                  <a:pt x="89" y="148"/>
                  <a:pt x="88" y="148"/>
                </a:cubicBezTo>
                <a:cubicBezTo>
                  <a:pt x="86" y="148"/>
                  <a:pt x="85" y="147"/>
                  <a:pt x="85" y="145"/>
                </a:cubicBezTo>
                <a:cubicBezTo>
                  <a:pt x="85" y="143"/>
                  <a:pt x="86" y="142"/>
                  <a:pt x="88" y="142"/>
                </a:cubicBezTo>
                <a:close/>
                <a:moveTo>
                  <a:pt x="78" y="133"/>
                </a:moveTo>
                <a:cubicBezTo>
                  <a:pt x="80" y="133"/>
                  <a:pt x="82" y="134"/>
                  <a:pt x="82" y="136"/>
                </a:cubicBezTo>
                <a:cubicBezTo>
                  <a:pt x="82" y="138"/>
                  <a:pt x="80" y="139"/>
                  <a:pt x="78" y="139"/>
                </a:cubicBezTo>
                <a:cubicBezTo>
                  <a:pt x="77" y="139"/>
                  <a:pt x="75" y="138"/>
                  <a:pt x="75" y="136"/>
                </a:cubicBezTo>
                <a:cubicBezTo>
                  <a:pt x="75" y="134"/>
                  <a:pt x="77" y="133"/>
                  <a:pt x="78" y="133"/>
                </a:cubicBezTo>
                <a:close/>
                <a:moveTo>
                  <a:pt x="97" y="133"/>
                </a:moveTo>
                <a:cubicBezTo>
                  <a:pt x="98" y="133"/>
                  <a:pt x="100" y="134"/>
                  <a:pt x="100" y="136"/>
                </a:cubicBezTo>
                <a:cubicBezTo>
                  <a:pt x="100" y="138"/>
                  <a:pt x="98" y="139"/>
                  <a:pt x="97" y="139"/>
                </a:cubicBezTo>
                <a:cubicBezTo>
                  <a:pt x="95" y="139"/>
                  <a:pt x="94" y="138"/>
                  <a:pt x="94" y="136"/>
                </a:cubicBezTo>
                <a:cubicBezTo>
                  <a:pt x="94" y="134"/>
                  <a:pt x="95" y="133"/>
                  <a:pt x="97" y="13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17" name="Freeform 2105"/>
          <p:cNvSpPr>
            <a:spLocks noEditPoints="1"/>
          </p:cNvSpPr>
          <p:nvPr/>
        </p:nvSpPr>
        <p:spPr bwMode="auto">
          <a:xfrm>
            <a:off x="4391025" y="4694238"/>
            <a:ext cx="546100" cy="536575"/>
          </a:xfrm>
          <a:custGeom>
            <a:avLst/>
            <a:gdLst>
              <a:gd name="T0" fmla="*/ 117 w 160"/>
              <a:gd name="T1" fmla="*/ 33 h 156"/>
              <a:gd name="T2" fmla="*/ 115 w 160"/>
              <a:gd name="T3" fmla="*/ 8 h 156"/>
              <a:gd name="T4" fmla="*/ 79 w 160"/>
              <a:gd name="T5" fmla="*/ 16 h 156"/>
              <a:gd name="T6" fmla="*/ 44 w 160"/>
              <a:gd name="T7" fmla="*/ 8 h 156"/>
              <a:gd name="T8" fmla="*/ 41 w 160"/>
              <a:gd name="T9" fmla="*/ 33 h 156"/>
              <a:gd name="T10" fmla="*/ 0 w 160"/>
              <a:gd name="T11" fmla="*/ 72 h 156"/>
              <a:gd name="T12" fmla="*/ 14 w 160"/>
              <a:gd name="T13" fmla="*/ 156 h 156"/>
              <a:gd name="T14" fmla="*/ 149 w 160"/>
              <a:gd name="T15" fmla="*/ 72 h 156"/>
              <a:gd name="T16" fmla="*/ 160 w 160"/>
              <a:gd name="T17" fmla="*/ 33 h 156"/>
              <a:gd name="T18" fmla="*/ 111 w 160"/>
              <a:gd name="T19" fmla="*/ 12 h 156"/>
              <a:gd name="T20" fmla="*/ 111 w 160"/>
              <a:gd name="T21" fmla="*/ 32 h 156"/>
              <a:gd name="T22" fmla="*/ 70 w 160"/>
              <a:gd name="T23" fmla="*/ 33 h 156"/>
              <a:gd name="T24" fmla="*/ 83 w 160"/>
              <a:gd name="T25" fmla="*/ 20 h 156"/>
              <a:gd name="T26" fmla="*/ 47 w 160"/>
              <a:gd name="T27" fmla="*/ 32 h 156"/>
              <a:gd name="T28" fmla="*/ 47 w 160"/>
              <a:gd name="T29" fmla="*/ 12 h 156"/>
              <a:gd name="T30" fmla="*/ 75 w 160"/>
              <a:gd name="T31" fmla="*/ 20 h 156"/>
              <a:gd name="T32" fmla="*/ 64 w 160"/>
              <a:gd name="T33" fmla="*/ 32 h 156"/>
              <a:gd name="T34" fmla="*/ 63 w 160"/>
              <a:gd name="T35" fmla="*/ 33 h 156"/>
              <a:gd name="T36" fmla="*/ 47 w 160"/>
              <a:gd name="T37" fmla="*/ 32 h 156"/>
              <a:gd name="T38" fmla="*/ 6 w 160"/>
              <a:gd name="T39" fmla="*/ 39 h 156"/>
              <a:gd name="T40" fmla="*/ 60 w 160"/>
              <a:gd name="T41" fmla="*/ 39 h 156"/>
              <a:gd name="T42" fmla="*/ 79 w 160"/>
              <a:gd name="T43" fmla="*/ 39 h 156"/>
              <a:gd name="T44" fmla="*/ 14 w 160"/>
              <a:gd name="T45" fmla="*/ 67 h 156"/>
              <a:gd name="T46" fmla="*/ 79 w 160"/>
              <a:gd name="T47" fmla="*/ 72 h 156"/>
              <a:gd name="T48" fmla="*/ 20 w 160"/>
              <a:gd name="T49" fmla="*/ 106 h 156"/>
              <a:gd name="T50" fmla="*/ 79 w 160"/>
              <a:gd name="T51" fmla="*/ 72 h 156"/>
              <a:gd name="T52" fmla="*/ 79 w 160"/>
              <a:gd name="T53" fmla="*/ 111 h 156"/>
              <a:gd name="T54" fmla="*/ 20 w 160"/>
              <a:gd name="T55" fmla="*/ 151 h 156"/>
              <a:gd name="T56" fmla="*/ 84 w 160"/>
              <a:gd name="T57" fmla="*/ 151 h 156"/>
              <a:gd name="T58" fmla="*/ 143 w 160"/>
              <a:gd name="T59" fmla="*/ 111 h 156"/>
              <a:gd name="T60" fmla="*/ 84 w 160"/>
              <a:gd name="T61" fmla="*/ 151 h 156"/>
              <a:gd name="T62" fmla="*/ 84 w 160"/>
              <a:gd name="T63" fmla="*/ 106 h 156"/>
              <a:gd name="T64" fmla="*/ 143 w 160"/>
              <a:gd name="T65" fmla="*/ 72 h 156"/>
              <a:gd name="T66" fmla="*/ 154 w 160"/>
              <a:gd name="T67" fmla="*/ 67 h 156"/>
              <a:gd name="T68" fmla="*/ 84 w 160"/>
              <a:gd name="T69" fmla="*/ 67 h 156"/>
              <a:gd name="T70" fmla="*/ 112 w 160"/>
              <a:gd name="T71" fmla="*/ 39 h 156"/>
              <a:gd name="T72" fmla="*/ 154 w 160"/>
              <a:gd name="T73" fmla="*/ 67 h 1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60" h="156">
                <a:moveTo>
                  <a:pt x="160" y="33"/>
                </a:moveTo>
                <a:cubicBezTo>
                  <a:pt x="117" y="33"/>
                  <a:pt x="117" y="33"/>
                  <a:pt x="117" y="33"/>
                </a:cubicBezTo>
                <a:cubicBezTo>
                  <a:pt x="119" y="30"/>
                  <a:pt x="121" y="26"/>
                  <a:pt x="121" y="22"/>
                </a:cubicBezTo>
                <a:cubicBezTo>
                  <a:pt x="121" y="16"/>
                  <a:pt x="119" y="11"/>
                  <a:pt x="115" y="8"/>
                </a:cubicBezTo>
                <a:cubicBezTo>
                  <a:pt x="107" y="0"/>
                  <a:pt x="95" y="0"/>
                  <a:pt x="87" y="8"/>
                </a:cubicBezTo>
                <a:cubicBezTo>
                  <a:pt x="79" y="16"/>
                  <a:pt x="79" y="16"/>
                  <a:pt x="79" y="16"/>
                </a:cubicBezTo>
                <a:cubicBezTo>
                  <a:pt x="71" y="8"/>
                  <a:pt x="71" y="8"/>
                  <a:pt x="71" y="8"/>
                </a:cubicBezTo>
                <a:cubicBezTo>
                  <a:pt x="64" y="0"/>
                  <a:pt x="51" y="0"/>
                  <a:pt x="44" y="8"/>
                </a:cubicBezTo>
                <a:cubicBezTo>
                  <a:pt x="40" y="11"/>
                  <a:pt x="38" y="16"/>
                  <a:pt x="38" y="22"/>
                </a:cubicBezTo>
                <a:cubicBezTo>
                  <a:pt x="38" y="26"/>
                  <a:pt x="39" y="30"/>
                  <a:pt x="41" y="33"/>
                </a:cubicBezTo>
                <a:cubicBezTo>
                  <a:pt x="0" y="33"/>
                  <a:pt x="0" y="33"/>
                  <a:pt x="0" y="33"/>
                </a:cubicBezTo>
                <a:cubicBezTo>
                  <a:pt x="0" y="72"/>
                  <a:pt x="0" y="72"/>
                  <a:pt x="0" y="72"/>
                </a:cubicBezTo>
                <a:cubicBezTo>
                  <a:pt x="14" y="72"/>
                  <a:pt x="14" y="72"/>
                  <a:pt x="14" y="72"/>
                </a:cubicBezTo>
                <a:cubicBezTo>
                  <a:pt x="14" y="156"/>
                  <a:pt x="14" y="156"/>
                  <a:pt x="14" y="156"/>
                </a:cubicBezTo>
                <a:cubicBezTo>
                  <a:pt x="149" y="156"/>
                  <a:pt x="149" y="156"/>
                  <a:pt x="149" y="156"/>
                </a:cubicBezTo>
                <a:cubicBezTo>
                  <a:pt x="149" y="72"/>
                  <a:pt x="149" y="72"/>
                  <a:pt x="149" y="72"/>
                </a:cubicBezTo>
                <a:cubicBezTo>
                  <a:pt x="160" y="72"/>
                  <a:pt x="160" y="72"/>
                  <a:pt x="160" y="72"/>
                </a:cubicBezTo>
                <a:lnTo>
                  <a:pt x="160" y="33"/>
                </a:lnTo>
                <a:close/>
                <a:moveTo>
                  <a:pt x="91" y="12"/>
                </a:moveTo>
                <a:cubicBezTo>
                  <a:pt x="97" y="6"/>
                  <a:pt x="106" y="6"/>
                  <a:pt x="111" y="12"/>
                </a:cubicBezTo>
                <a:cubicBezTo>
                  <a:pt x="114" y="14"/>
                  <a:pt x="115" y="18"/>
                  <a:pt x="115" y="22"/>
                </a:cubicBezTo>
                <a:cubicBezTo>
                  <a:pt x="115" y="25"/>
                  <a:pt x="114" y="29"/>
                  <a:pt x="111" y="32"/>
                </a:cubicBezTo>
                <a:cubicBezTo>
                  <a:pt x="110" y="33"/>
                  <a:pt x="110" y="33"/>
                  <a:pt x="110" y="33"/>
                </a:cubicBezTo>
                <a:cubicBezTo>
                  <a:pt x="70" y="33"/>
                  <a:pt x="70" y="33"/>
                  <a:pt x="70" y="33"/>
                </a:cubicBezTo>
                <a:cubicBezTo>
                  <a:pt x="83" y="20"/>
                  <a:pt x="83" y="20"/>
                  <a:pt x="83" y="20"/>
                </a:cubicBezTo>
                <a:cubicBezTo>
                  <a:pt x="83" y="20"/>
                  <a:pt x="83" y="20"/>
                  <a:pt x="83" y="20"/>
                </a:cubicBezTo>
                <a:lnTo>
                  <a:pt x="91" y="12"/>
                </a:lnTo>
                <a:close/>
                <a:moveTo>
                  <a:pt x="47" y="32"/>
                </a:moveTo>
                <a:cubicBezTo>
                  <a:pt x="45" y="29"/>
                  <a:pt x="43" y="25"/>
                  <a:pt x="43" y="22"/>
                </a:cubicBezTo>
                <a:cubicBezTo>
                  <a:pt x="43" y="18"/>
                  <a:pt x="45" y="14"/>
                  <a:pt x="47" y="12"/>
                </a:cubicBezTo>
                <a:cubicBezTo>
                  <a:pt x="53" y="6"/>
                  <a:pt x="62" y="6"/>
                  <a:pt x="67" y="12"/>
                </a:cubicBezTo>
                <a:cubicBezTo>
                  <a:pt x="75" y="20"/>
                  <a:pt x="75" y="20"/>
                  <a:pt x="75" y="20"/>
                </a:cubicBezTo>
                <a:cubicBezTo>
                  <a:pt x="65" y="30"/>
                  <a:pt x="65" y="30"/>
                  <a:pt x="65" y="30"/>
                </a:cubicBezTo>
                <a:cubicBezTo>
                  <a:pt x="65" y="30"/>
                  <a:pt x="64" y="31"/>
                  <a:pt x="64" y="32"/>
                </a:cubicBezTo>
                <a:cubicBezTo>
                  <a:pt x="64" y="32"/>
                  <a:pt x="63" y="32"/>
                  <a:pt x="63" y="32"/>
                </a:cubicBezTo>
                <a:cubicBezTo>
                  <a:pt x="63" y="32"/>
                  <a:pt x="63" y="33"/>
                  <a:pt x="63" y="33"/>
                </a:cubicBezTo>
                <a:cubicBezTo>
                  <a:pt x="49" y="33"/>
                  <a:pt x="49" y="33"/>
                  <a:pt x="49" y="33"/>
                </a:cubicBezTo>
                <a:lnTo>
                  <a:pt x="47" y="32"/>
                </a:lnTo>
                <a:close/>
                <a:moveTo>
                  <a:pt x="6" y="67"/>
                </a:moveTo>
                <a:cubicBezTo>
                  <a:pt x="6" y="39"/>
                  <a:pt x="6" y="39"/>
                  <a:pt x="6" y="39"/>
                </a:cubicBezTo>
                <a:cubicBezTo>
                  <a:pt x="46" y="39"/>
                  <a:pt x="46" y="39"/>
                  <a:pt x="46" y="39"/>
                </a:cubicBezTo>
                <a:cubicBezTo>
                  <a:pt x="60" y="39"/>
                  <a:pt x="60" y="39"/>
                  <a:pt x="60" y="39"/>
                </a:cubicBezTo>
                <a:cubicBezTo>
                  <a:pt x="66" y="39"/>
                  <a:pt x="66" y="39"/>
                  <a:pt x="66" y="39"/>
                </a:cubicBezTo>
                <a:cubicBezTo>
                  <a:pt x="79" y="39"/>
                  <a:pt x="79" y="39"/>
                  <a:pt x="79" y="39"/>
                </a:cubicBezTo>
                <a:cubicBezTo>
                  <a:pt x="79" y="67"/>
                  <a:pt x="79" y="67"/>
                  <a:pt x="79" y="67"/>
                </a:cubicBezTo>
                <a:cubicBezTo>
                  <a:pt x="14" y="67"/>
                  <a:pt x="14" y="67"/>
                  <a:pt x="14" y="67"/>
                </a:cubicBezTo>
                <a:lnTo>
                  <a:pt x="6" y="67"/>
                </a:lnTo>
                <a:close/>
                <a:moveTo>
                  <a:pt x="79" y="72"/>
                </a:moveTo>
                <a:cubicBezTo>
                  <a:pt x="79" y="106"/>
                  <a:pt x="79" y="106"/>
                  <a:pt x="79" y="106"/>
                </a:cubicBezTo>
                <a:cubicBezTo>
                  <a:pt x="20" y="106"/>
                  <a:pt x="20" y="106"/>
                  <a:pt x="20" y="106"/>
                </a:cubicBezTo>
                <a:cubicBezTo>
                  <a:pt x="20" y="72"/>
                  <a:pt x="20" y="72"/>
                  <a:pt x="20" y="72"/>
                </a:cubicBezTo>
                <a:lnTo>
                  <a:pt x="79" y="72"/>
                </a:lnTo>
                <a:close/>
                <a:moveTo>
                  <a:pt x="20" y="111"/>
                </a:moveTo>
                <a:cubicBezTo>
                  <a:pt x="79" y="111"/>
                  <a:pt x="79" y="111"/>
                  <a:pt x="79" y="111"/>
                </a:cubicBezTo>
                <a:cubicBezTo>
                  <a:pt x="79" y="151"/>
                  <a:pt x="79" y="151"/>
                  <a:pt x="79" y="151"/>
                </a:cubicBezTo>
                <a:cubicBezTo>
                  <a:pt x="20" y="151"/>
                  <a:pt x="20" y="151"/>
                  <a:pt x="20" y="151"/>
                </a:cubicBezTo>
                <a:lnTo>
                  <a:pt x="20" y="111"/>
                </a:lnTo>
                <a:close/>
                <a:moveTo>
                  <a:pt x="84" y="151"/>
                </a:moveTo>
                <a:cubicBezTo>
                  <a:pt x="84" y="111"/>
                  <a:pt x="84" y="111"/>
                  <a:pt x="84" y="111"/>
                </a:cubicBezTo>
                <a:cubicBezTo>
                  <a:pt x="143" y="111"/>
                  <a:pt x="143" y="111"/>
                  <a:pt x="143" y="111"/>
                </a:cubicBezTo>
                <a:cubicBezTo>
                  <a:pt x="143" y="151"/>
                  <a:pt x="143" y="151"/>
                  <a:pt x="143" y="151"/>
                </a:cubicBezTo>
                <a:lnTo>
                  <a:pt x="84" y="151"/>
                </a:lnTo>
                <a:close/>
                <a:moveTo>
                  <a:pt x="143" y="106"/>
                </a:moveTo>
                <a:cubicBezTo>
                  <a:pt x="84" y="106"/>
                  <a:pt x="84" y="106"/>
                  <a:pt x="84" y="106"/>
                </a:cubicBezTo>
                <a:cubicBezTo>
                  <a:pt x="84" y="72"/>
                  <a:pt x="84" y="72"/>
                  <a:pt x="84" y="72"/>
                </a:cubicBezTo>
                <a:cubicBezTo>
                  <a:pt x="143" y="72"/>
                  <a:pt x="143" y="72"/>
                  <a:pt x="143" y="72"/>
                </a:cubicBezTo>
                <a:lnTo>
                  <a:pt x="143" y="106"/>
                </a:lnTo>
                <a:close/>
                <a:moveTo>
                  <a:pt x="154" y="67"/>
                </a:moveTo>
                <a:cubicBezTo>
                  <a:pt x="149" y="67"/>
                  <a:pt x="149" y="67"/>
                  <a:pt x="149" y="67"/>
                </a:cubicBezTo>
                <a:cubicBezTo>
                  <a:pt x="84" y="67"/>
                  <a:pt x="84" y="67"/>
                  <a:pt x="84" y="67"/>
                </a:cubicBezTo>
                <a:cubicBezTo>
                  <a:pt x="84" y="39"/>
                  <a:pt x="84" y="39"/>
                  <a:pt x="84" y="39"/>
                </a:cubicBezTo>
                <a:cubicBezTo>
                  <a:pt x="112" y="39"/>
                  <a:pt x="112" y="39"/>
                  <a:pt x="112" y="39"/>
                </a:cubicBezTo>
                <a:cubicBezTo>
                  <a:pt x="154" y="39"/>
                  <a:pt x="154" y="39"/>
                  <a:pt x="154" y="39"/>
                </a:cubicBezTo>
                <a:lnTo>
                  <a:pt x="154" y="6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18" name="Freeform 2106"/>
          <p:cNvSpPr>
            <a:spLocks noEditPoints="1"/>
          </p:cNvSpPr>
          <p:nvPr/>
        </p:nvSpPr>
        <p:spPr bwMode="auto">
          <a:xfrm>
            <a:off x="4391025" y="5319713"/>
            <a:ext cx="546100" cy="550863"/>
          </a:xfrm>
          <a:custGeom>
            <a:avLst/>
            <a:gdLst>
              <a:gd name="T0" fmla="*/ 157 w 160"/>
              <a:gd name="T1" fmla="*/ 58 h 160"/>
              <a:gd name="T2" fmla="*/ 154 w 160"/>
              <a:gd name="T3" fmla="*/ 39 h 160"/>
              <a:gd name="T4" fmla="*/ 148 w 160"/>
              <a:gd name="T5" fmla="*/ 39 h 160"/>
              <a:gd name="T6" fmla="*/ 140 w 160"/>
              <a:gd name="T7" fmla="*/ 27 h 160"/>
              <a:gd name="T8" fmla="*/ 123 w 160"/>
              <a:gd name="T9" fmla="*/ 12 h 160"/>
              <a:gd name="T10" fmla="*/ 124 w 160"/>
              <a:gd name="T11" fmla="*/ 11 h 160"/>
              <a:gd name="T12" fmla="*/ 112 w 160"/>
              <a:gd name="T13" fmla="*/ 7 h 160"/>
              <a:gd name="T14" fmla="*/ 80 w 160"/>
              <a:gd name="T15" fmla="*/ 0 h 160"/>
              <a:gd name="T16" fmla="*/ 48 w 160"/>
              <a:gd name="T17" fmla="*/ 7 h 160"/>
              <a:gd name="T18" fmla="*/ 36 w 160"/>
              <a:gd name="T19" fmla="*/ 11 h 160"/>
              <a:gd name="T20" fmla="*/ 37 w 160"/>
              <a:gd name="T21" fmla="*/ 12 h 160"/>
              <a:gd name="T22" fmla="*/ 20 w 160"/>
              <a:gd name="T23" fmla="*/ 27 h 160"/>
              <a:gd name="T24" fmla="*/ 12 w 160"/>
              <a:gd name="T25" fmla="*/ 39 h 160"/>
              <a:gd name="T26" fmla="*/ 6 w 160"/>
              <a:gd name="T27" fmla="*/ 39 h 160"/>
              <a:gd name="T28" fmla="*/ 3 w 160"/>
              <a:gd name="T29" fmla="*/ 58 h 160"/>
              <a:gd name="T30" fmla="*/ 3 w 160"/>
              <a:gd name="T31" fmla="*/ 102 h 160"/>
              <a:gd name="T32" fmla="*/ 6 w 160"/>
              <a:gd name="T33" fmla="*/ 121 h 160"/>
              <a:gd name="T34" fmla="*/ 12 w 160"/>
              <a:gd name="T35" fmla="*/ 121 h 160"/>
              <a:gd name="T36" fmla="*/ 20 w 160"/>
              <a:gd name="T37" fmla="*/ 133 h 160"/>
              <a:gd name="T38" fmla="*/ 37 w 160"/>
              <a:gd name="T39" fmla="*/ 148 h 160"/>
              <a:gd name="T40" fmla="*/ 36 w 160"/>
              <a:gd name="T41" fmla="*/ 149 h 160"/>
              <a:gd name="T42" fmla="*/ 48 w 160"/>
              <a:gd name="T43" fmla="*/ 153 h 160"/>
              <a:gd name="T44" fmla="*/ 80 w 160"/>
              <a:gd name="T45" fmla="*/ 160 h 160"/>
              <a:gd name="T46" fmla="*/ 112 w 160"/>
              <a:gd name="T47" fmla="*/ 153 h 160"/>
              <a:gd name="T48" fmla="*/ 124 w 160"/>
              <a:gd name="T49" fmla="*/ 149 h 160"/>
              <a:gd name="T50" fmla="*/ 123 w 160"/>
              <a:gd name="T51" fmla="*/ 148 h 160"/>
              <a:gd name="T52" fmla="*/ 140 w 160"/>
              <a:gd name="T53" fmla="*/ 133 h 160"/>
              <a:gd name="T54" fmla="*/ 148 w 160"/>
              <a:gd name="T55" fmla="*/ 121 h 160"/>
              <a:gd name="T56" fmla="*/ 154 w 160"/>
              <a:gd name="T57" fmla="*/ 121 h 160"/>
              <a:gd name="T58" fmla="*/ 157 w 160"/>
              <a:gd name="T59" fmla="*/ 102 h 160"/>
              <a:gd name="T60" fmla="*/ 95 w 160"/>
              <a:gd name="T61" fmla="*/ 120 h 160"/>
              <a:gd name="T62" fmla="*/ 41 w 160"/>
              <a:gd name="T63" fmla="*/ 144 h 160"/>
              <a:gd name="T64" fmla="*/ 57 w 160"/>
              <a:gd name="T65" fmla="*/ 151 h 160"/>
              <a:gd name="T66" fmla="*/ 65 w 160"/>
              <a:gd name="T67" fmla="*/ 40 h 160"/>
              <a:gd name="T68" fmla="*/ 37 w 160"/>
              <a:gd name="T69" fmla="*/ 80 h 160"/>
              <a:gd name="T70" fmla="*/ 43 w 160"/>
              <a:gd name="T71" fmla="*/ 80 h 160"/>
              <a:gd name="T72" fmla="*/ 119 w 160"/>
              <a:gd name="T73" fmla="*/ 16 h 160"/>
              <a:gd name="T74" fmla="*/ 103 w 160"/>
              <a:gd name="T75" fmla="*/ 9 h 160"/>
              <a:gd name="T76" fmla="*/ 122 w 160"/>
              <a:gd name="T77" fmla="*/ 70 h 160"/>
              <a:gd name="T78" fmla="*/ 70 w 160"/>
              <a:gd name="T79" fmla="*/ 38 h 160"/>
              <a:gd name="T80" fmla="*/ 80 w 160"/>
              <a:gd name="T81" fmla="*/ 123 h 160"/>
              <a:gd name="T82" fmla="*/ 9 w 160"/>
              <a:gd name="T83" fmla="*/ 11 h 160"/>
              <a:gd name="T84" fmla="*/ 9 w 160"/>
              <a:gd name="T85" fmla="*/ 15 h 160"/>
              <a:gd name="T86" fmla="*/ 8 w 160"/>
              <a:gd name="T87" fmla="*/ 28 h 160"/>
              <a:gd name="T88" fmla="*/ 26 w 160"/>
              <a:gd name="T89" fmla="*/ 11 h 160"/>
              <a:gd name="T90" fmla="*/ 152 w 160"/>
              <a:gd name="T91" fmla="*/ 28 h 160"/>
              <a:gd name="T92" fmla="*/ 149 w 160"/>
              <a:gd name="T93" fmla="*/ 9 h 160"/>
              <a:gd name="T94" fmla="*/ 132 w 160"/>
              <a:gd name="T95" fmla="*/ 8 h 160"/>
              <a:gd name="T96" fmla="*/ 132 w 160"/>
              <a:gd name="T97" fmla="*/ 8 h 160"/>
              <a:gd name="T98" fmla="*/ 145 w 160"/>
              <a:gd name="T99" fmla="*/ 147 h 160"/>
              <a:gd name="T100" fmla="*/ 132 w 160"/>
              <a:gd name="T101" fmla="*/ 152 h 160"/>
              <a:gd name="T102" fmla="*/ 152 w 160"/>
              <a:gd name="T103" fmla="*/ 140 h 160"/>
              <a:gd name="T104" fmla="*/ 26 w 160"/>
              <a:gd name="T105" fmla="*/ 154 h 160"/>
              <a:gd name="T106" fmla="*/ 8 w 160"/>
              <a:gd name="T107" fmla="*/ 140 h 160"/>
              <a:gd name="T108" fmla="*/ 8 w 160"/>
              <a:gd name="T109" fmla="*/ 140 h 160"/>
              <a:gd name="T110" fmla="*/ 9 w 160"/>
              <a:gd name="T111" fmla="*/ 145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60" h="160">
                <a:moveTo>
                  <a:pt x="157" y="102"/>
                </a:moveTo>
                <a:cubicBezTo>
                  <a:pt x="157" y="102"/>
                  <a:pt x="157" y="102"/>
                  <a:pt x="157" y="102"/>
                </a:cubicBezTo>
                <a:cubicBezTo>
                  <a:pt x="159" y="95"/>
                  <a:pt x="160" y="87"/>
                  <a:pt x="160" y="80"/>
                </a:cubicBezTo>
                <a:cubicBezTo>
                  <a:pt x="160" y="73"/>
                  <a:pt x="159" y="65"/>
                  <a:pt x="157" y="58"/>
                </a:cubicBezTo>
                <a:cubicBezTo>
                  <a:pt x="157" y="58"/>
                  <a:pt x="157" y="58"/>
                  <a:pt x="157" y="58"/>
                </a:cubicBezTo>
                <a:cubicBezTo>
                  <a:pt x="157" y="58"/>
                  <a:pt x="157" y="58"/>
                  <a:pt x="157" y="58"/>
                </a:cubicBezTo>
                <a:cubicBezTo>
                  <a:pt x="156" y="56"/>
                  <a:pt x="155" y="53"/>
                  <a:pt x="154" y="51"/>
                </a:cubicBezTo>
                <a:cubicBezTo>
                  <a:pt x="154" y="50"/>
                  <a:pt x="154" y="50"/>
                  <a:pt x="154" y="50"/>
                </a:cubicBezTo>
                <a:cubicBezTo>
                  <a:pt x="154" y="49"/>
                  <a:pt x="154" y="48"/>
                  <a:pt x="153" y="48"/>
                </a:cubicBezTo>
                <a:cubicBezTo>
                  <a:pt x="152" y="45"/>
                  <a:pt x="151" y="43"/>
                  <a:pt x="150" y="41"/>
                </a:cubicBezTo>
                <a:cubicBezTo>
                  <a:pt x="150" y="42"/>
                  <a:pt x="151" y="42"/>
                  <a:pt x="152" y="42"/>
                </a:cubicBezTo>
                <a:cubicBezTo>
                  <a:pt x="153" y="42"/>
                  <a:pt x="154" y="41"/>
                  <a:pt x="154" y="39"/>
                </a:cubicBezTo>
                <a:cubicBezTo>
                  <a:pt x="154" y="36"/>
                  <a:pt x="154" y="36"/>
                  <a:pt x="154" y="36"/>
                </a:cubicBezTo>
                <a:cubicBezTo>
                  <a:pt x="154" y="35"/>
                  <a:pt x="153" y="34"/>
                  <a:pt x="152" y="34"/>
                </a:cubicBezTo>
                <a:cubicBezTo>
                  <a:pt x="150" y="34"/>
                  <a:pt x="149" y="35"/>
                  <a:pt x="149" y="36"/>
                </a:cubicBezTo>
                <a:cubicBezTo>
                  <a:pt x="149" y="39"/>
                  <a:pt x="149" y="39"/>
                  <a:pt x="149" y="39"/>
                </a:cubicBezTo>
                <a:cubicBezTo>
                  <a:pt x="149" y="39"/>
                  <a:pt x="149" y="39"/>
                  <a:pt x="149" y="40"/>
                </a:cubicBezTo>
                <a:cubicBezTo>
                  <a:pt x="149" y="39"/>
                  <a:pt x="149" y="39"/>
                  <a:pt x="148" y="39"/>
                </a:cubicBezTo>
                <a:cubicBezTo>
                  <a:pt x="148" y="39"/>
                  <a:pt x="148" y="39"/>
                  <a:pt x="148" y="38"/>
                </a:cubicBezTo>
                <a:cubicBezTo>
                  <a:pt x="148" y="38"/>
                  <a:pt x="148" y="38"/>
                  <a:pt x="148" y="38"/>
                </a:cubicBezTo>
                <a:cubicBezTo>
                  <a:pt x="148" y="37"/>
                  <a:pt x="148" y="37"/>
                  <a:pt x="148" y="37"/>
                </a:cubicBezTo>
                <a:cubicBezTo>
                  <a:pt x="146" y="35"/>
                  <a:pt x="144" y="32"/>
                  <a:pt x="142" y="29"/>
                </a:cubicBezTo>
                <a:cubicBezTo>
                  <a:pt x="142" y="29"/>
                  <a:pt x="142" y="29"/>
                  <a:pt x="142" y="29"/>
                </a:cubicBezTo>
                <a:cubicBezTo>
                  <a:pt x="141" y="29"/>
                  <a:pt x="141" y="28"/>
                  <a:pt x="140" y="27"/>
                </a:cubicBezTo>
                <a:cubicBezTo>
                  <a:pt x="140" y="27"/>
                  <a:pt x="140" y="27"/>
                  <a:pt x="140" y="27"/>
                </a:cubicBezTo>
                <a:cubicBezTo>
                  <a:pt x="138" y="25"/>
                  <a:pt x="135" y="22"/>
                  <a:pt x="133" y="20"/>
                </a:cubicBezTo>
                <a:cubicBezTo>
                  <a:pt x="133" y="20"/>
                  <a:pt x="133" y="20"/>
                  <a:pt x="133" y="20"/>
                </a:cubicBezTo>
                <a:cubicBezTo>
                  <a:pt x="132" y="19"/>
                  <a:pt x="131" y="19"/>
                  <a:pt x="131" y="18"/>
                </a:cubicBezTo>
                <a:cubicBezTo>
                  <a:pt x="131" y="18"/>
                  <a:pt x="131" y="18"/>
                  <a:pt x="131" y="18"/>
                </a:cubicBezTo>
                <a:cubicBezTo>
                  <a:pt x="128" y="16"/>
                  <a:pt x="125" y="14"/>
                  <a:pt x="123" y="12"/>
                </a:cubicBezTo>
                <a:cubicBezTo>
                  <a:pt x="123" y="12"/>
                  <a:pt x="123" y="12"/>
                  <a:pt x="122" y="12"/>
                </a:cubicBezTo>
                <a:cubicBezTo>
                  <a:pt x="122" y="12"/>
                  <a:pt x="122" y="12"/>
                  <a:pt x="122" y="12"/>
                </a:cubicBezTo>
                <a:cubicBezTo>
                  <a:pt x="121" y="12"/>
                  <a:pt x="121" y="12"/>
                  <a:pt x="121" y="12"/>
                </a:cubicBezTo>
                <a:cubicBezTo>
                  <a:pt x="121" y="11"/>
                  <a:pt x="121" y="11"/>
                  <a:pt x="120" y="11"/>
                </a:cubicBezTo>
                <a:cubicBezTo>
                  <a:pt x="121" y="11"/>
                  <a:pt x="121" y="11"/>
                  <a:pt x="121" y="11"/>
                </a:cubicBezTo>
                <a:cubicBezTo>
                  <a:pt x="124" y="11"/>
                  <a:pt x="124" y="11"/>
                  <a:pt x="124" y="11"/>
                </a:cubicBezTo>
                <a:cubicBezTo>
                  <a:pt x="125" y="11"/>
                  <a:pt x="126" y="10"/>
                  <a:pt x="126" y="8"/>
                </a:cubicBezTo>
                <a:cubicBezTo>
                  <a:pt x="126" y="7"/>
                  <a:pt x="125" y="6"/>
                  <a:pt x="124" y="6"/>
                </a:cubicBezTo>
                <a:cubicBezTo>
                  <a:pt x="121" y="6"/>
                  <a:pt x="121" y="6"/>
                  <a:pt x="121" y="6"/>
                </a:cubicBezTo>
                <a:cubicBezTo>
                  <a:pt x="119" y="6"/>
                  <a:pt x="118" y="7"/>
                  <a:pt x="118" y="8"/>
                </a:cubicBezTo>
                <a:cubicBezTo>
                  <a:pt x="118" y="9"/>
                  <a:pt x="118" y="10"/>
                  <a:pt x="119" y="10"/>
                </a:cubicBezTo>
                <a:cubicBezTo>
                  <a:pt x="117" y="9"/>
                  <a:pt x="115" y="8"/>
                  <a:pt x="112" y="7"/>
                </a:cubicBezTo>
                <a:cubicBezTo>
                  <a:pt x="112" y="6"/>
                  <a:pt x="111" y="6"/>
                  <a:pt x="110" y="6"/>
                </a:cubicBezTo>
                <a:cubicBezTo>
                  <a:pt x="109" y="6"/>
                  <a:pt x="109" y="6"/>
                  <a:pt x="109" y="6"/>
                </a:cubicBezTo>
                <a:cubicBezTo>
                  <a:pt x="107" y="5"/>
                  <a:pt x="104" y="4"/>
                  <a:pt x="102" y="3"/>
                </a:cubicBezTo>
                <a:cubicBezTo>
                  <a:pt x="102" y="3"/>
                  <a:pt x="102" y="3"/>
                  <a:pt x="102" y="3"/>
                </a:cubicBezTo>
                <a:cubicBezTo>
                  <a:pt x="102" y="3"/>
                  <a:pt x="102" y="3"/>
                  <a:pt x="102" y="3"/>
                </a:cubicBezTo>
                <a:cubicBezTo>
                  <a:pt x="95" y="1"/>
                  <a:pt x="87" y="0"/>
                  <a:pt x="80" y="0"/>
                </a:cubicBezTo>
                <a:cubicBezTo>
                  <a:pt x="73" y="0"/>
                  <a:pt x="65" y="1"/>
                  <a:pt x="58" y="3"/>
                </a:cubicBezTo>
                <a:cubicBezTo>
                  <a:pt x="58" y="3"/>
                  <a:pt x="58" y="3"/>
                  <a:pt x="58" y="3"/>
                </a:cubicBezTo>
                <a:cubicBezTo>
                  <a:pt x="58" y="3"/>
                  <a:pt x="58" y="3"/>
                  <a:pt x="58" y="3"/>
                </a:cubicBezTo>
                <a:cubicBezTo>
                  <a:pt x="56" y="4"/>
                  <a:pt x="53" y="5"/>
                  <a:pt x="51" y="6"/>
                </a:cubicBezTo>
                <a:cubicBezTo>
                  <a:pt x="50" y="6"/>
                  <a:pt x="50" y="6"/>
                  <a:pt x="50" y="6"/>
                </a:cubicBezTo>
                <a:cubicBezTo>
                  <a:pt x="49" y="6"/>
                  <a:pt x="48" y="6"/>
                  <a:pt x="48" y="7"/>
                </a:cubicBezTo>
                <a:cubicBezTo>
                  <a:pt x="45" y="8"/>
                  <a:pt x="43" y="9"/>
                  <a:pt x="41" y="10"/>
                </a:cubicBezTo>
                <a:cubicBezTo>
                  <a:pt x="42" y="10"/>
                  <a:pt x="42" y="9"/>
                  <a:pt x="42" y="8"/>
                </a:cubicBezTo>
                <a:cubicBezTo>
                  <a:pt x="42" y="7"/>
                  <a:pt x="41" y="6"/>
                  <a:pt x="39" y="6"/>
                </a:cubicBezTo>
                <a:cubicBezTo>
                  <a:pt x="36" y="6"/>
                  <a:pt x="36" y="6"/>
                  <a:pt x="36" y="6"/>
                </a:cubicBezTo>
                <a:cubicBezTo>
                  <a:pt x="35" y="6"/>
                  <a:pt x="34" y="7"/>
                  <a:pt x="34" y="8"/>
                </a:cubicBezTo>
                <a:cubicBezTo>
                  <a:pt x="34" y="10"/>
                  <a:pt x="35" y="11"/>
                  <a:pt x="36" y="11"/>
                </a:cubicBezTo>
                <a:cubicBezTo>
                  <a:pt x="39" y="11"/>
                  <a:pt x="39" y="11"/>
                  <a:pt x="39" y="11"/>
                </a:cubicBezTo>
                <a:cubicBezTo>
                  <a:pt x="39" y="11"/>
                  <a:pt x="39" y="11"/>
                  <a:pt x="40" y="11"/>
                </a:cubicBezTo>
                <a:cubicBezTo>
                  <a:pt x="39" y="11"/>
                  <a:pt x="39" y="11"/>
                  <a:pt x="39" y="12"/>
                </a:cubicBezTo>
                <a:cubicBezTo>
                  <a:pt x="39" y="12"/>
                  <a:pt x="39" y="12"/>
                  <a:pt x="38" y="12"/>
                </a:cubicBezTo>
                <a:cubicBezTo>
                  <a:pt x="38" y="12"/>
                  <a:pt x="38" y="12"/>
                  <a:pt x="38" y="12"/>
                </a:cubicBezTo>
                <a:cubicBezTo>
                  <a:pt x="37" y="12"/>
                  <a:pt x="37" y="12"/>
                  <a:pt x="37" y="12"/>
                </a:cubicBezTo>
                <a:cubicBezTo>
                  <a:pt x="35" y="14"/>
                  <a:pt x="32" y="16"/>
                  <a:pt x="29" y="18"/>
                </a:cubicBezTo>
                <a:cubicBezTo>
                  <a:pt x="29" y="18"/>
                  <a:pt x="29" y="18"/>
                  <a:pt x="29" y="18"/>
                </a:cubicBezTo>
                <a:cubicBezTo>
                  <a:pt x="29" y="19"/>
                  <a:pt x="28" y="19"/>
                  <a:pt x="27" y="20"/>
                </a:cubicBezTo>
                <a:cubicBezTo>
                  <a:pt x="27" y="20"/>
                  <a:pt x="27" y="20"/>
                  <a:pt x="27" y="20"/>
                </a:cubicBezTo>
                <a:cubicBezTo>
                  <a:pt x="25" y="22"/>
                  <a:pt x="22" y="25"/>
                  <a:pt x="20" y="27"/>
                </a:cubicBezTo>
                <a:cubicBezTo>
                  <a:pt x="20" y="27"/>
                  <a:pt x="20" y="27"/>
                  <a:pt x="20" y="27"/>
                </a:cubicBezTo>
                <a:cubicBezTo>
                  <a:pt x="19" y="28"/>
                  <a:pt x="19" y="29"/>
                  <a:pt x="18" y="29"/>
                </a:cubicBezTo>
                <a:cubicBezTo>
                  <a:pt x="18" y="29"/>
                  <a:pt x="18" y="29"/>
                  <a:pt x="18" y="29"/>
                </a:cubicBezTo>
                <a:cubicBezTo>
                  <a:pt x="16" y="32"/>
                  <a:pt x="14" y="35"/>
                  <a:pt x="12" y="37"/>
                </a:cubicBezTo>
                <a:cubicBezTo>
                  <a:pt x="12" y="37"/>
                  <a:pt x="12" y="38"/>
                  <a:pt x="12" y="38"/>
                </a:cubicBezTo>
                <a:cubicBezTo>
                  <a:pt x="12" y="38"/>
                  <a:pt x="12" y="38"/>
                  <a:pt x="12" y="39"/>
                </a:cubicBezTo>
                <a:cubicBezTo>
                  <a:pt x="12" y="39"/>
                  <a:pt x="12" y="39"/>
                  <a:pt x="12" y="39"/>
                </a:cubicBezTo>
                <a:cubicBezTo>
                  <a:pt x="11" y="39"/>
                  <a:pt x="11" y="39"/>
                  <a:pt x="11" y="40"/>
                </a:cubicBezTo>
                <a:cubicBezTo>
                  <a:pt x="11" y="39"/>
                  <a:pt x="11" y="39"/>
                  <a:pt x="11" y="39"/>
                </a:cubicBezTo>
                <a:cubicBezTo>
                  <a:pt x="11" y="36"/>
                  <a:pt x="11" y="36"/>
                  <a:pt x="11" y="36"/>
                </a:cubicBezTo>
                <a:cubicBezTo>
                  <a:pt x="11" y="35"/>
                  <a:pt x="10" y="34"/>
                  <a:pt x="8" y="34"/>
                </a:cubicBezTo>
                <a:cubicBezTo>
                  <a:pt x="7" y="34"/>
                  <a:pt x="6" y="35"/>
                  <a:pt x="6" y="36"/>
                </a:cubicBezTo>
                <a:cubicBezTo>
                  <a:pt x="6" y="39"/>
                  <a:pt x="6" y="39"/>
                  <a:pt x="6" y="39"/>
                </a:cubicBezTo>
                <a:cubicBezTo>
                  <a:pt x="6" y="41"/>
                  <a:pt x="7" y="42"/>
                  <a:pt x="8" y="42"/>
                </a:cubicBezTo>
                <a:cubicBezTo>
                  <a:pt x="9" y="42"/>
                  <a:pt x="10" y="42"/>
                  <a:pt x="10" y="41"/>
                </a:cubicBezTo>
                <a:cubicBezTo>
                  <a:pt x="9" y="43"/>
                  <a:pt x="8" y="45"/>
                  <a:pt x="7" y="48"/>
                </a:cubicBezTo>
                <a:cubicBezTo>
                  <a:pt x="6" y="48"/>
                  <a:pt x="6" y="49"/>
                  <a:pt x="6" y="50"/>
                </a:cubicBezTo>
                <a:cubicBezTo>
                  <a:pt x="6" y="51"/>
                  <a:pt x="6" y="51"/>
                  <a:pt x="6" y="51"/>
                </a:cubicBezTo>
                <a:cubicBezTo>
                  <a:pt x="5" y="53"/>
                  <a:pt x="4" y="56"/>
                  <a:pt x="3" y="58"/>
                </a:cubicBezTo>
                <a:cubicBezTo>
                  <a:pt x="3" y="58"/>
                  <a:pt x="3" y="58"/>
                  <a:pt x="3" y="58"/>
                </a:cubicBezTo>
                <a:cubicBezTo>
                  <a:pt x="3" y="58"/>
                  <a:pt x="3" y="58"/>
                  <a:pt x="3" y="58"/>
                </a:cubicBezTo>
                <a:cubicBezTo>
                  <a:pt x="1" y="65"/>
                  <a:pt x="0" y="73"/>
                  <a:pt x="0" y="80"/>
                </a:cubicBezTo>
                <a:cubicBezTo>
                  <a:pt x="0" y="87"/>
                  <a:pt x="1" y="95"/>
                  <a:pt x="3" y="102"/>
                </a:cubicBezTo>
                <a:cubicBezTo>
                  <a:pt x="3" y="102"/>
                  <a:pt x="3" y="102"/>
                  <a:pt x="3" y="102"/>
                </a:cubicBezTo>
                <a:cubicBezTo>
                  <a:pt x="3" y="102"/>
                  <a:pt x="3" y="102"/>
                  <a:pt x="3" y="102"/>
                </a:cubicBezTo>
                <a:cubicBezTo>
                  <a:pt x="4" y="104"/>
                  <a:pt x="5" y="107"/>
                  <a:pt x="6" y="109"/>
                </a:cubicBezTo>
                <a:cubicBezTo>
                  <a:pt x="6" y="110"/>
                  <a:pt x="6" y="110"/>
                  <a:pt x="6" y="110"/>
                </a:cubicBezTo>
                <a:cubicBezTo>
                  <a:pt x="6" y="111"/>
                  <a:pt x="6" y="112"/>
                  <a:pt x="7" y="112"/>
                </a:cubicBezTo>
                <a:cubicBezTo>
                  <a:pt x="8" y="115"/>
                  <a:pt x="9" y="117"/>
                  <a:pt x="10" y="119"/>
                </a:cubicBezTo>
                <a:cubicBezTo>
                  <a:pt x="10" y="118"/>
                  <a:pt x="9" y="118"/>
                  <a:pt x="8" y="118"/>
                </a:cubicBezTo>
                <a:cubicBezTo>
                  <a:pt x="7" y="118"/>
                  <a:pt x="6" y="119"/>
                  <a:pt x="6" y="121"/>
                </a:cubicBezTo>
                <a:cubicBezTo>
                  <a:pt x="6" y="124"/>
                  <a:pt x="6" y="124"/>
                  <a:pt x="6" y="124"/>
                </a:cubicBezTo>
                <a:cubicBezTo>
                  <a:pt x="6" y="125"/>
                  <a:pt x="7" y="126"/>
                  <a:pt x="8" y="126"/>
                </a:cubicBezTo>
                <a:cubicBezTo>
                  <a:pt x="10" y="126"/>
                  <a:pt x="11" y="125"/>
                  <a:pt x="11" y="124"/>
                </a:cubicBezTo>
                <a:cubicBezTo>
                  <a:pt x="11" y="121"/>
                  <a:pt x="11" y="121"/>
                  <a:pt x="11" y="121"/>
                </a:cubicBezTo>
                <a:cubicBezTo>
                  <a:pt x="11" y="121"/>
                  <a:pt x="11" y="121"/>
                  <a:pt x="11" y="120"/>
                </a:cubicBezTo>
                <a:cubicBezTo>
                  <a:pt x="11" y="121"/>
                  <a:pt x="11" y="121"/>
                  <a:pt x="12" y="121"/>
                </a:cubicBezTo>
                <a:cubicBezTo>
                  <a:pt x="12" y="121"/>
                  <a:pt x="12" y="121"/>
                  <a:pt x="12" y="121"/>
                </a:cubicBezTo>
                <a:cubicBezTo>
                  <a:pt x="12" y="122"/>
                  <a:pt x="12" y="122"/>
                  <a:pt x="12" y="122"/>
                </a:cubicBezTo>
                <a:cubicBezTo>
                  <a:pt x="12" y="123"/>
                  <a:pt x="12" y="123"/>
                  <a:pt x="12" y="123"/>
                </a:cubicBezTo>
                <a:cubicBezTo>
                  <a:pt x="14" y="125"/>
                  <a:pt x="16" y="128"/>
                  <a:pt x="18" y="131"/>
                </a:cubicBezTo>
                <a:cubicBezTo>
                  <a:pt x="18" y="131"/>
                  <a:pt x="18" y="131"/>
                  <a:pt x="18" y="131"/>
                </a:cubicBezTo>
                <a:cubicBezTo>
                  <a:pt x="19" y="132"/>
                  <a:pt x="19" y="132"/>
                  <a:pt x="20" y="133"/>
                </a:cubicBezTo>
                <a:cubicBezTo>
                  <a:pt x="20" y="133"/>
                  <a:pt x="20" y="133"/>
                  <a:pt x="20" y="133"/>
                </a:cubicBezTo>
                <a:cubicBezTo>
                  <a:pt x="22" y="135"/>
                  <a:pt x="25" y="138"/>
                  <a:pt x="27" y="140"/>
                </a:cubicBezTo>
                <a:cubicBezTo>
                  <a:pt x="27" y="140"/>
                  <a:pt x="27" y="140"/>
                  <a:pt x="27" y="140"/>
                </a:cubicBezTo>
                <a:cubicBezTo>
                  <a:pt x="28" y="141"/>
                  <a:pt x="29" y="141"/>
                  <a:pt x="29" y="142"/>
                </a:cubicBezTo>
                <a:cubicBezTo>
                  <a:pt x="29" y="142"/>
                  <a:pt x="29" y="142"/>
                  <a:pt x="29" y="142"/>
                </a:cubicBezTo>
                <a:cubicBezTo>
                  <a:pt x="32" y="144"/>
                  <a:pt x="35" y="146"/>
                  <a:pt x="37" y="148"/>
                </a:cubicBezTo>
                <a:cubicBezTo>
                  <a:pt x="37" y="148"/>
                  <a:pt x="38" y="148"/>
                  <a:pt x="38" y="148"/>
                </a:cubicBezTo>
                <a:cubicBezTo>
                  <a:pt x="38" y="148"/>
                  <a:pt x="38" y="148"/>
                  <a:pt x="38" y="148"/>
                </a:cubicBezTo>
                <a:cubicBezTo>
                  <a:pt x="39" y="148"/>
                  <a:pt x="39" y="148"/>
                  <a:pt x="39" y="148"/>
                </a:cubicBezTo>
                <a:cubicBezTo>
                  <a:pt x="39" y="149"/>
                  <a:pt x="39" y="149"/>
                  <a:pt x="40" y="149"/>
                </a:cubicBezTo>
                <a:cubicBezTo>
                  <a:pt x="39" y="149"/>
                  <a:pt x="39" y="149"/>
                  <a:pt x="39" y="149"/>
                </a:cubicBezTo>
                <a:cubicBezTo>
                  <a:pt x="36" y="149"/>
                  <a:pt x="36" y="149"/>
                  <a:pt x="36" y="149"/>
                </a:cubicBezTo>
                <a:cubicBezTo>
                  <a:pt x="35" y="149"/>
                  <a:pt x="34" y="150"/>
                  <a:pt x="34" y="152"/>
                </a:cubicBezTo>
                <a:cubicBezTo>
                  <a:pt x="34" y="153"/>
                  <a:pt x="35" y="154"/>
                  <a:pt x="36" y="154"/>
                </a:cubicBezTo>
                <a:cubicBezTo>
                  <a:pt x="39" y="154"/>
                  <a:pt x="39" y="154"/>
                  <a:pt x="39" y="154"/>
                </a:cubicBezTo>
                <a:cubicBezTo>
                  <a:pt x="41" y="154"/>
                  <a:pt x="42" y="153"/>
                  <a:pt x="42" y="152"/>
                </a:cubicBezTo>
                <a:cubicBezTo>
                  <a:pt x="42" y="151"/>
                  <a:pt x="42" y="150"/>
                  <a:pt x="41" y="150"/>
                </a:cubicBezTo>
                <a:cubicBezTo>
                  <a:pt x="43" y="151"/>
                  <a:pt x="45" y="152"/>
                  <a:pt x="48" y="153"/>
                </a:cubicBezTo>
                <a:cubicBezTo>
                  <a:pt x="48" y="154"/>
                  <a:pt x="49" y="154"/>
                  <a:pt x="50" y="154"/>
                </a:cubicBezTo>
                <a:cubicBezTo>
                  <a:pt x="51" y="154"/>
                  <a:pt x="51" y="154"/>
                  <a:pt x="51" y="154"/>
                </a:cubicBezTo>
                <a:cubicBezTo>
                  <a:pt x="53" y="155"/>
                  <a:pt x="56" y="156"/>
                  <a:pt x="58" y="157"/>
                </a:cubicBezTo>
                <a:cubicBezTo>
                  <a:pt x="58" y="157"/>
                  <a:pt x="58" y="157"/>
                  <a:pt x="58" y="157"/>
                </a:cubicBezTo>
                <a:cubicBezTo>
                  <a:pt x="58" y="157"/>
                  <a:pt x="58" y="157"/>
                  <a:pt x="58" y="157"/>
                </a:cubicBezTo>
                <a:cubicBezTo>
                  <a:pt x="65" y="159"/>
                  <a:pt x="73" y="160"/>
                  <a:pt x="80" y="160"/>
                </a:cubicBezTo>
                <a:cubicBezTo>
                  <a:pt x="87" y="160"/>
                  <a:pt x="95" y="159"/>
                  <a:pt x="102" y="157"/>
                </a:cubicBezTo>
                <a:cubicBezTo>
                  <a:pt x="102" y="157"/>
                  <a:pt x="102" y="157"/>
                  <a:pt x="102" y="157"/>
                </a:cubicBezTo>
                <a:cubicBezTo>
                  <a:pt x="102" y="157"/>
                  <a:pt x="102" y="157"/>
                  <a:pt x="102" y="157"/>
                </a:cubicBezTo>
                <a:cubicBezTo>
                  <a:pt x="104" y="156"/>
                  <a:pt x="107" y="155"/>
                  <a:pt x="109" y="154"/>
                </a:cubicBezTo>
                <a:cubicBezTo>
                  <a:pt x="110" y="154"/>
                  <a:pt x="110" y="154"/>
                  <a:pt x="110" y="154"/>
                </a:cubicBezTo>
                <a:cubicBezTo>
                  <a:pt x="111" y="154"/>
                  <a:pt x="112" y="154"/>
                  <a:pt x="112" y="153"/>
                </a:cubicBezTo>
                <a:cubicBezTo>
                  <a:pt x="115" y="152"/>
                  <a:pt x="117" y="151"/>
                  <a:pt x="119" y="150"/>
                </a:cubicBezTo>
                <a:cubicBezTo>
                  <a:pt x="118" y="150"/>
                  <a:pt x="118" y="151"/>
                  <a:pt x="118" y="152"/>
                </a:cubicBezTo>
                <a:cubicBezTo>
                  <a:pt x="118" y="153"/>
                  <a:pt x="119" y="154"/>
                  <a:pt x="121" y="154"/>
                </a:cubicBezTo>
                <a:cubicBezTo>
                  <a:pt x="124" y="154"/>
                  <a:pt x="124" y="154"/>
                  <a:pt x="124" y="154"/>
                </a:cubicBezTo>
                <a:cubicBezTo>
                  <a:pt x="125" y="154"/>
                  <a:pt x="126" y="153"/>
                  <a:pt x="126" y="152"/>
                </a:cubicBezTo>
                <a:cubicBezTo>
                  <a:pt x="126" y="150"/>
                  <a:pt x="125" y="149"/>
                  <a:pt x="124" y="149"/>
                </a:cubicBezTo>
                <a:cubicBezTo>
                  <a:pt x="121" y="149"/>
                  <a:pt x="121" y="149"/>
                  <a:pt x="121" y="149"/>
                </a:cubicBezTo>
                <a:cubicBezTo>
                  <a:pt x="121" y="149"/>
                  <a:pt x="121" y="149"/>
                  <a:pt x="120" y="149"/>
                </a:cubicBezTo>
                <a:cubicBezTo>
                  <a:pt x="121" y="149"/>
                  <a:pt x="121" y="149"/>
                  <a:pt x="121" y="148"/>
                </a:cubicBezTo>
                <a:cubicBezTo>
                  <a:pt x="121" y="148"/>
                  <a:pt x="121" y="148"/>
                  <a:pt x="122" y="148"/>
                </a:cubicBezTo>
                <a:cubicBezTo>
                  <a:pt x="122" y="148"/>
                  <a:pt x="122" y="148"/>
                  <a:pt x="122" y="148"/>
                </a:cubicBezTo>
                <a:cubicBezTo>
                  <a:pt x="123" y="148"/>
                  <a:pt x="123" y="148"/>
                  <a:pt x="123" y="148"/>
                </a:cubicBezTo>
                <a:cubicBezTo>
                  <a:pt x="125" y="146"/>
                  <a:pt x="128" y="144"/>
                  <a:pt x="131" y="142"/>
                </a:cubicBezTo>
                <a:cubicBezTo>
                  <a:pt x="131" y="142"/>
                  <a:pt x="131" y="142"/>
                  <a:pt x="131" y="142"/>
                </a:cubicBezTo>
                <a:cubicBezTo>
                  <a:pt x="132" y="141"/>
                  <a:pt x="132" y="141"/>
                  <a:pt x="133" y="140"/>
                </a:cubicBezTo>
                <a:cubicBezTo>
                  <a:pt x="133" y="140"/>
                  <a:pt x="133" y="140"/>
                  <a:pt x="133" y="140"/>
                </a:cubicBezTo>
                <a:cubicBezTo>
                  <a:pt x="135" y="138"/>
                  <a:pt x="138" y="135"/>
                  <a:pt x="140" y="133"/>
                </a:cubicBezTo>
                <a:cubicBezTo>
                  <a:pt x="140" y="133"/>
                  <a:pt x="140" y="133"/>
                  <a:pt x="140" y="133"/>
                </a:cubicBezTo>
                <a:cubicBezTo>
                  <a:pt x="141" y="132"/>
                  <a:pt x="141" y="131"/>
                  <a:pt x="142" y="131"/>
                </a:cubicBezTo>
                <a:cubicBezTo>
                  <a:pt x="142" y="131"/>
                  <a:pt x="142" y="131"/>
                  <a:pt x="142" y="131"/>
                </a:cubicBezTo>
                <a:cubicBezTo>
                  <a:pt x="144" y="128"/>
                  <a:pt x="146" y="125"/>
                  <a:pt x="148" y="123"/>
                </a:cubicBezTo>
                <a:cubicBezTo>
                  <a:pt x="148" y="123"/>
                  <a:pt x="148" y="123"/>
                  <a:pt x="148" y="122"/>
                </a:cubicBezTo>
                <a:cubicBezTo>
                  <a:pt x="148" y="122"/>
                  <a:pt x="148" y="122"/>
                  <a:pt x="148" y="121"/>
                </a:cubicBezTo>
                <a:cubicBezTo>
                  <a:pt x="148" y="121"/>
                  <a:pt x="148" y="121"/>
                  <a:pt x="148" y="121"/>
                </a:cubicBezTo>
                <a:cubicBezTo>
                  <a:pt x="149" y="121"/>
                  <a:pt x="149" y="121"/>
                  <a:pt x="149" y="120"/>
                </a:cubicBezTo>
                <a:cubicBezTo>
                  <a:pt x="149" y="121"/>
                  <a:pt x="149" y="121"/>
                  <a:pt x="149" y="121"/>
                </a:cubicBezTo>
                <a:cubicBezTo>
                  <a:pt x="149" y="124"/>
                  <a:pt x="149" y="124"/>
                  <a:pt x="149" y="124"/>
                </a:cubicBezTo>
                <a:cubicBezTo>
                  <a:pt x="149" y="125"/>
                  <a:pt x="150" y="126"/>
                  <a:pt x="152" y="126"/>
                </a:cubicBezTo>
                <a:cubicBezTo>
                  <a:pt x="153" y="126"/>
                  <a:pt x="154" y="125"/>
                  <a:pt x="154" y="124"/>
                </a:cubicBezTo>
                <a:cubicBezTo>
                  <a:pt x="154" y="121"/>
                  <a:pt x="154" y="121"/>
                  <a:pt x="154" y="121"/>
                </a:cubicBezTo>
                <a:cubicBezTo>
                  <a:pt x="154" y="119"/>
                  <a:pt x="153" y="118"/>
                  <a:pt x="152" y="118"/>
                </a:cubicBezTo>
                <a:cubicBezTo>
                  <a:pt x="151" y="118"/>
                  <a:pt x="150" y="118"/>
                  <a:pt x="150" y="119"/>
                </a:cubicBezTo>
                <a:cubicBezTo>
                  <a:pt x="151" y="117"/>
                  <a:pt x="152" y="115"/>
                  <a:pt x="153" y="112"/>
                </a:cubicBezTo>
                <a:cubicBezTo>
                  <a:pt x="154" y="112"/>
                  <a:pt x="154" y="111"/>
                  <a:pt x="154" y="110"/>
                </a:cubicBezTo>
                <a:cubicBezTo>
                  <a:pt x="154" y="109"/>
                  <a:pt x="154" y="109"/>
                  <a:pt x="154" y="109"/>
                </a:cubicBezTo>
                <a:cubicBezTo>
                  <a:pt x="155" y="107"/>
                  <a:pt x="156" y="104"/>
                  <a:pt x="157" y="102"/>
                </a:cubicBezTo>
                <a:cubicBezTo>
                  <a:pt x="157" y="102"/>
                  <a:pt x="157" y="102"/>
                  <a:pt x="157" y="102"/>
                </a:cubicBezTo>
                <a:close/>
                <a:moveTo>
                  <a:pt x="144" y="119"/>
                </a:moveTo>
                <a:cubicBezTo>
                  <a:pt x="137" y="129"/>
                  <a:pt x="129" y="137"/>
                  <a:pt x="119" y="144"/>
                </a:cubicBezTo>
                <a:cubicBezTo>
                  <a:pt x="119" y="144"/>
                  <a:pt x="119" y="144"/>
                  <a:pt x="118" y="144"/>
                </a:cubicBezTo>
                <a:cubicBezTo>
                  <a:pt x="114" y="147"/>
                  <a:pt x="108" y="149"/>
                  <a:pt x="103" y="151"/>
                </a:cubicBezTo>
                <a:cubicBezTo>
                  <a:pt x="95" y="120"/>
                  <a:pt x="95" y="120"/>
                  <a:pt x="95" y="120"/>
                </a:cubicBezTo>
                <a:cubicBezTo>
                  <a:pt x="107" y="116"/>
                  <a:pt x="116" y="107"/>
                  <a:pt x="120" y="95"/>
                </a:cubicBezTo>
                <a:cubicBezTo>
                  <a:pt x="151" y="103"/>
                  <a:pt x="151" y="103"/>
                  <a:pt x="151" y="103"/>
                </a:cubicBezTo>
                <a:cubicBezTo>
                  <a:pt x="149" y="108"/>
                  <a:pt x="147" y="114"/>
                  <a:pt x="144" y="119"/>
                </a:cubicBezTo>
                <a:cubicBezTo>
                  <a:pt x="144" y="119"/>
                  <a:pt x="144" y="119"/>
                  <a:pt x="144" y="119"/>
                </a:cubicBezTo>
                <a:close/>
                <a:moveTo>
                  <a:pt x="42" y="144"/>
                </a:moveTo>
                <a:cubicBezTo>
                  <a:pt x="41" y="144"/>
                  <a:pt x="41" y="144"/>
                  <a:pt x="41" y="144"/>
                </a:cubicBezTo>
                <a:cubicBezTo>
                  <a:pt x="31" y="137"/>
                  <a:pt x="23" y="129"/>
                  <a:pt x="16" y="119"/>
                </a:cubicBezTo>
                <a:cubicBezTo>
                  <a:pt x="16" y="119"/>
                  <a:pt x="16" y="119"/>
                  <a:pt x="16" y="119"/>
                </a:cubicBezTo>
                <a:cubicBezTo>
                  <a:pt x="13" y="114"/>
                  <a:pt x="11" y="108"/>
                  <a:pt x="9" y="103"/>
                </a:cubicBezTo>
                <a:cubicBezTo>
                  <a:pt x="40" y="95"/>
                  <a:pt x="40" y="95"/>
                  <a:pt x="40" y="95"/>
                </a:cubicBezTo>
                <a:cubicBezTo>
                  <a:pt x="44" y="107"/>
                  <a:pt x="53" y="116"/>
                  <a:pt x="65" y="120"/>
                </a:cubicBezTo>
                <a:cubicBezTo>
                  <a:pt x="57" y="151"/>
                  <a:pt x="57" y="151"/>
                  <a:pt x="57" y="151"/>
                </a:cubicBezTo>
                <a:cubicBezTo>
                  <a:pt x="52" y="149"/>
                  <a:pt x="46" y="147"/>
                  <a:pt x="42" y="144"/>
                </a:cubicBezTo>
                <a:close/>
                <a:moveTo>
                  <a:pt x="16" y="41"/>
                </a:moveTo>
                <a:cubicBezTo>
                  <a:pt x="23" y="31"/>
                  <a:pt x="31" y="23"/>
                  <a:pt x="41" y="16"/>
                </a:cubicBezTo>
                <a:cubicBezTo>
                  <a:pt x="41" y="16"/>
                  <a:pt x="41" y="16"/>
                  <a:pt x="42" y="16"/>
                </a:cubicBezTo>
                <a:cubicBezTo>
                  <a:pt x="46" y="13"/>
                  <a:pt x="52" y="11"/>
                  <a:pt x="57" y="9"/>
                </a:cubicBezTo>
                <a:cubicBezTo>
                  <a:pt x="65" y="40"/>
                  <a:pt x="65" y="40"/>
                  <a:pt x="65" y="40"/>
                </a:cubicBezTo>
                <a:cubicBezTo>
                  <a:pt x="53" y="44"/>
                  <a:pt x="44" y="53"/>
                  <a:pt x="40" y="65"/>
                </a:cubicBezTo>
                <a:cubicBezTo>
                  <a:pt x="9" y="57"/>
                  <a:pt x="9" y="57"/>
                  <a:pt x="9" y="57"/>
                </a:cubicBezTo>
                <a:cubicBezTo>
                  <a:pt x="11" y="52"/>
                  <a:pt x="13" y="46"/>
                  <a:pt x="16" y="41"/>
                </a:cubicBezTo>
                <a:cubicBezTo>
                  <a:pt x="16" y="41"/>
                  <a:pt x="16" y="41"/>
                  <a:pt x="16" y="41"/>
                </a:cubicBezTo>
                <a:close/>
                <a:moveTo>
                  <a:pt x="38" y="70"/>
                </a:moveTo>
                <a:cubicBezTo>
                  <a:pt x="38" y="73"/>
                  <a:pt x="37" y="77"/>
                  <a:pt x="37" y="80"/>
                </a:cubicBezTo>
                <a:cubicBezTo>
                  <a:pt x="37" y="83"/>
                  <a:pt x="38" y="87"/>
                  <a:pt x="38" y="90"/>
                </a:cubicBezTo>
                <a:cubicBezTo>
                  <a:pt x="8" y="98"/>
                  <a:pt x="8" y="98"/>
                  <a:pt x="8" y="98"/>
                </a:cubicBezTo>
                <a:cubicBezTo>
                  <a:pt x="6" y="92"/>
                  <a:pt x="6" y="86"/>
                  <a:pt x="6" y="80"/>
                </a:cubicBezTo>
                <a:cubicBezTo>
                  <a:pt x="6" y="74"/>
                  <a:pt x="6" y="68"/>
                  <a:pt x="8" y="62"/>
                </a:cubicBezTo>
                <a:lnTo>
                  <a:pt x="38" y="70"/>
                </a:lnTo>
                <a:close/>
                <a:moveTo>
                  <a:pt x="43" y="80"/>
                </a:moveTo>
                <a:cubicBezTo>
                  <a:pt x="43" y="59"/>
                  <a:pt x="59" y="43"/>
                  <a:pt x="80" y="43"/>
                </a:cubicBezTo>
                <a:cubicBezTo>
                  <a:pt x="101" y="43"/>
                  <a:pt x="117" y="59"/>
                  <a:pt x="117" y="80"/>
                </a:cubicBezTo>
                <a:cubicBezTo>
                  <a:pt x="117" y="101"/>
                  <a:pt x="101" y="117"/>
                  <a:pt x="80" y="117"/>
                </a:cubicBezTo>
                <a:cubicBezTo>
                  <a:pt x="59" y="117"/>
                  <a:pt x="43" y="101"/>
                  <a:pt x="43" y="80"/>
                </a:cubicBezTo>
                <a:close/>
                <a:moveTo>
                  <a:pt x="118" y="16"/>
                </a:moveTo>
                <a:cubicBezTo>
                  <a:pt x="119" y="16"/>
                  <a:pt x="119" y="16"/>
                  <a:pt x="119" y="16"/>
                </a:cubicBezTo>
                <a:cubicBezTo>
                  <a:pt x="129" y="23"/>
                  <a:pt x="137" y="31"/>
                  <a:pt x="144" y="41"/>
                </a:cubicBezTo>
                <a:cubicBezTo>
                  <a:pt x="144" y="41"/>
                  <a:pt x="144" y="41"/>
                  <a:pt x="144" y="42"/>
                </a:cubicBezTo>
                <a:cubicBezTo>
                  <a:pt x="147" y="46"/>
                  <a:pt x="149" y="52"/>
                  <a:pt x="151" y="57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16" y="53"/>
                  <a:pt x="107" y="44"/>
                  <a:pt x="95" y="40"/>
                </a:cubicBezTo>
                <a:cubicBezTo>
                  <a:pt x="103" y="9"/>
                  <a:pt x="103" y="9"/>
                  <a:pt x="103" y="9"/>
                </a:cubicBezTo>
                <a:cubicBezTo>
                  <a:pt x="108" y="11"/>
                  <a:pt x="114" y="13"/>
                  <a:pt x="118" y="16"/>
                </a:cubicBezTo>
                <a:close/>
                <a:moveTo>
                  <a:pt x="154" y="80"/>
                </a:moveTo>
                <a:cubicBezTo>
                  <a:pt x="154" y="86"/>
                  <a:pt x="154" y="92"/>
                  <a:pt x="152" y="98"/>
                </a:cubicBezTo>
                <a:cubicBezTo>
                  <a:pt x="122" y="90"/>
                  <a:pt x="122" y="90"/>
                  <a:pt x="122" y="90"/>
                </a:cubicBezTo>
                <a:cubicBezTo>
                  <a:pt x="122" y="87"/>
                  <a:pt x="123" y="83"/>
                  <a:pt x="123" y="80"/>
                </a:cubicBezTo>
                <a:cubicBezTo>
                  <a:pt x="123" y="77"/>
                  <a:pt x="122" y="73"/>
                  <a:pt x="122" y="70"/>
                </a:cubicBezTo>
                <a:cubicBezTo>
                  <a:pt x="152" y="62"/>
                  <a:pt x="152" y="62"/>
                  <a:pt x="152" y="62"/>
                </a:cubicBezTo>
                <a:cubicBezTo>
                  <a:pt x="154" y="68"/>
                  <a:pt x="154" y="74"/>
                  <a:pt x="154" y="80"/>
                </a:cubicBezTo>
                <a:close/>
                <a:moveTo>
                  <a:pt x="98" y="8"/>
                </a:moveTo>
                <a:cubicBezTo>
                  <a:pt x="90" y="38"/>
                  <a:pt x="90" y="38"/>
                  <a:pt x="90" y="38"/>
                </a:cubicBezTo>
                <a:cubicBezTo>
                  <a:pt x="87" y="38"/>
                  <a:pt x="83" y="37"/>
                  <a:pt x="80" y="37"/>
                </a:cubicBezTo>
                <a:cubicBezTo>
                  <a:pt x="77" y="37"/>
                  <a:pt x="73" y="38"/>
                  <a:pt x="70" y="38"/>
                </a:cubicBezTo>
                <a:cubicBezTo>
                  <a:pt x="62" y="8"/>
                  <a:pt x="62" y="8"/>
                  <a:pt x="62" y="8"/>
                </a:cubicBezTo>
                <a:cubicBezTo>
                  <a:pt x="68" y="6"/>
                  <a:pt x="74" y="6"/>
                  <a:pt x="80" y="6"/>
                </a:cubicBezTo>
                <a:cubicBezTo>
                  <a:pt x="86" y="6"/>
                  <a:pt x="92" y="6"/>
                  <a:pt x="98" y="8"/>
                </a:cubicBezTo>
                <a:close/>
                <a:moveTo>
                  <a:pt x="62" y="152"/>
                </a:moveTo>
                <a:cubicBezTo>
                  <a:pt x="70" y="122"/>
                  <a:pt x="70" y="122"/>
                  <a:pt x="70" y="122"/>
                </a:cubicBezTo>
                <a:cubicBezTo>
                  <a:pt x="73" y="122"/>
                  <a:pt x="77" y="123"/>
                  <a:pt x="80" y="123"/>
                </a:cubicBezTo>
                <a:cubicBezTo>
                  <a:pt x="83" y="123"/>
                  <a:pt x="87" y="122"/>
                  <a:pt x="90" y="122"/>
                </a:cubicBezTo>
                <a:cubicBezTo>
                  <a:pt x="98" y="152"/>
                  <a:pt x="98" y="152"/>
                  <a:pt x="98" y="152"/>
                </a:cubicBezTo>
                <a:cubicBezTo>
                  <a:pt x="92" y="154"/>
                  <a:pt x="86" y="154"/>
                  <a:pt x="80" y="154"/>
                </a:cubicBezTo>
                <a:cubicBezTo>
                  <a:pt x="74" y="154"/>
                  <a:pt x="68" y="154"/>
                  <a:pt x="62" y="152"/>
                </a:cubicBezTo>
                <a:close/>
                <a:moveTo>
                  <a:pt x="9" y="15"/>
                </a:moveTo>
                <a:cubicBezTo>
                  <a:pt x="8" y="14"/>
                  <a:pt x="8" y="12"/>
                  <a:pt x="9" y="11"/>
                </a:cubicBezTo>
                <a:cubicBezTo>
                  <a:pt x="9" y="10"/>
                  <a:pt x="10" y="9"/>
                  <a:pt x="11" y="9"/>
                </a:cubicBezTo>
                <a:cubicBezTo>
                  <a:pt x="12" y="8"/>
                  <a:pt x="14" y="8"/>
                  <a:pt x="15" y="9"/>
                </a:cubicBezTo>
                <a:cubicBezTo>
                  <a:pt x="16" y="10"/>
                  <a:pt x="16" y="12"/>
                  <a:pt x="15" y="13"/>
                </a:cubicBezTo>
                <a:cubicBezTo>
                  <a:pt x="14" y="13"/>
                  <a:pt x="14" y="14"/>
                  <a:pt x="13" y="15"/>
                </a:cubicBezTo>
                <a:cubicBezTo>
                  <a:pt x="13" y="15"/>
                  <a:pt x="12" y="16"/>
                  <a:pt x="11" y="16"/>
                </a:cubicBezTo>
                <a:cubicBezTo>
                  <a:pt x="10" y="16"/>
                  <a:pt x="10" y="15"/>
                  <a:pt x="9" y="15"/>
                </a:cubicBezTo>
                <a:close/>
                <a:moveTo>
                  <a:pt x="6" y="26"/>
                </a:moveTo>
                <a:cubicBezTo>
                  <a:pt x="6" y="23"/>
                  <a:pt x="6" y="23"/>
                  <a:pt x="6" y="23"/>
                </a:cubicBezTo>
                <a:cubicBezTo>
                  <a:pt x="6" y="21"/>
                  <a:pt x="7" y="20"/>
                  <a:pt x="8" y="20"/>
                </a:cubicBezTo>
                <a:cubicBezTo>
                  <a:pt x="10" y="20"/>
                  <a:pt x="11" y="21"/>
                  <a:pt x="11" y="23"/>
                </a:cubicBezTo>
                <a:cubicBezTo>
                  <a:pt x="11" y="26"/>
                  <a:pt x="11" y="26"/>
                  <a:pt x="11" y="26"/>
                </a:cubicBezTo>
                <a:cubicBezTo>
                  <a:pt x="11" y="27"/>
                  <a:pt x="10" y="28"/>
                  <a:pt x="8" y="28"/>
                </a:cubicBezTo>
                <a:cubicBezTo>
                  <a:pt x="7" y="28"/>
                  <a:pt x="6" y="27"/>
                  <a:pt x="6" y="26"/>
                </a:cubicBezTo>
                <a:close/>
                <a:moveTo>
                  <a:pt x="20" y="8"/>
                </a:moveTo>
                <a:cubicBezTo>
                  <a:pt x="20" y="7"/>
                  <a:pt x="21" y="6"/>
                  <a:pt x="23" y="6"/>
                </a:cubicBezTo>
                <a:cubicBezTo>
                  <a:pt x="26" y="6"/>
                  <a:pt x="26" y="6"/>
                  <a:pt x="26" y="6"/>
                </a:cubicBezTo>
                <a:cubicBezTo>
                  <a:pt x="27" y="6"/>
                  <a:pt x="28" y="7"/>
                  <a:pt x="28" y="8"/>
                </a:cubicBezTo>
                <a:cubicBezTo>
                  <a:pt x="28" y="10"/>
                  <a:pt x="27" y="11"/>
                  <a:pt x="26" y="11"/>
                </a:cubicBezTo>
                <a:cubicBezTo>
                  <a:pt x="23" y="11"/>
                  <a:pt x="23" y="11"/>
                  <a:pt x="23" y="11"/>
                </a:cubicBezTo>
                <a:cubicBezTo>
                  <a:pt x="21" y="11"/>
                  <a:pt x="20" y="10"/>
                  <a:pt x="20" y="8"/>
                </a:cubicBezTo>
                <a:close/>
                <a:moveTo>
                  <a:pt x="152" y="20"/>
                </a:moveTo>
                <a:cubicBezTo>
                  <a:pt x="153" y="20"/>
                  <a:pt x="154" y="21"/>
                  <a:pt x="154" y="23"/>
                </a:cubicBezTo>
                <a:cubicBezTo>
                  <a:pt x="154" y="26"/>
                  <a:pt x="154" y="26"/>
                  <a:pt x="154" y="26"/>
                </a:cubicBezTo>
                <a:cubicBezTo>
                  <a:pt x="154" y="27"/>
                  <a:pt x="153" y="28"/>
                  <a:pt x="152" y="28"/>
                </a:cubicBezTo>
                <a:cubicBezTo>
                  <a:pt x="150" y="28"/>
                  <a:pt x="149" y="27"/>
                  <a:pt x="149" y="26"/>
                </a:cubicBezTo>
                <a:cubicBezTo>
                  <a:pt x="149" y="23"/>
                  <a:pt x="149" y="23"/>
                  <a:pt x="149" y="23"/>
                </a:cubicBezTo>
                <a:cubicBezTo>
                  <a:pt x="149" y="21"/>
                  <a:pt x="150" y="20"/>
                  <a:pt x="152" y="20"/>
                </a:cubicBezTo>
                <a:close/>
                <a:moveTo>
                  <a:pt x="145" y="13"/>
                </a:moveTo>
                <a:cubicBezTo>
                  <a:pt x="144" y="12"/>
                  <a:pt x="144" y="10"/>
                  <a:pt x="145" y="9"/>
                </a:cubicBezTo>
                <a:cubicBezTo>
                  <a:pt x="146" y="8"/>
                  <a:pt x="148" y="8"/>
                  <a:pt x="149" y="9"/>
                </a:cubicBezTo>
                <a:cubicBezTo>
                  <a:pt x="150" y="9"/>
                  <a:pt x="151" y="10"/>
                  <a:pt x="151" y="11"/>
                </a:cubicBezTo>
                <a:cubicBezTo>
                  <a:pt x="152" y="12"/>
                  <a:pt x="152" y="14"/>
                  <a:pt x="151" y="15"/>
                </a:cubicBezTo>
                <a:cubicBezTo>
                  <a:pt x="150" y="15"/>
                  <a:pt x="150" y="16"/>
                  <a:pt x="149" y="16"/>
                </a:cubicBezTo>
                <a:cubicBezTo>
                  <a:pt x="148" y="16"/>
                  <a:pt x="147" y="15"/>
                  <a:pt x="147" y="15"/>
                </a:cubicBezTo>
                <a:cubicBezTo>
                  <a:pt x="147" y="14"/>
                  <a:pt x="146" y="14"/>
                  <a:pt x="145" y="13"/>
                </a:cubicBezTo>
                <a:close/>
                <a:moveTo>
                  <a:pt x="132" y="8"/>
                </a:moveTo>
                <a:cubicBezTo>
                  <a:pt x="132" y="7"/>
                  <a:pt x="133" y="6"/>
                  <a:pt x="134" y="6"/>
                </a:cubicBezTo>
                <a:cubicBezTo>
                  <a:pt x="137" y="6"/>
                  <a:pt x="137" y="6"/>
                  <a:pt x="137" y="6"/>
                </a:cubicBezTo>
                <a:cubicBezTo>
                  <a:pt x="139" y="6"/>
                  <a:pt x="140" y="7"/>
                  <a:pt x="140" y="8"/>
                </a:cubicBezTo>
                <a:cubicBezTo>
                  <a:pt x="140" y="10"/>
                  <a:pt x="139" y="11"/>
                  <a:pt x="137" y="11"/>
                </a:cubicBezTo>
                <a:cubicBezTo>
                  <a:pt x="134" y="11"/>
                  <a:pt x="134" y="11"/>
                  <a:pt x="134" y="11"/>
                </a:cubicBezTo>
                <a:cubicBezTo>
                  <a:pt x="133" y="11"/>
                  <a:pt x="132" y="10"/>
                  <a:pt x="132" y="8"/>
                </a:cubicBezTo>
                <a:close/>
                <a:moveTo>
                  <a:pt x="151" y="145"/>
                </a:moveTo>
                <a:cubicBezTo>
                  <a:pt x="152" y="146"/>
                  <a:pt x="152" y="148"/>
                  <a:pt x="151" y="149"/>
                </a:cubicBezTo>
                <a:cubicBezTo>
                  <a:pt x="151" y="150"/>
                  <a:pt x="150" y="151"/>
                  <a:pt x="149" y="151"/>
                </a:cubicBezTo>
                <a:cubicBezTo>
                  <a:pt x="148" y="152"/>
                  <a:pt x="148" y="152"/>
                  <a:pt x="147" y="152"/>
                </a:cubicBezTo>
                <a:cubicBezTo>
                  <a:pt x="146" y="152"/>
                  <a:pt x="146" y="152"/>
                  <a:pt x="145" y="151"/>
                </a:cubicBezTo>
                <a:cubicBezTo>
                  <a:pt x="144" y="150"/>
                  <a:pt x="144" y="148"/>
                  <a:pt x="145" y="147"/>
                </a:cubicBezTo>
                <a:cubicBezTo>
                  <a:pt x="146" y="147"/>
                  <a:pt x="146" y="146"/>
                  <a:pt x="147" y="145"/>
                </a:cubicBezTo>
                <a:cubicBezTo>
                  <a:pt x="148" y="144"/>
                  <a:pt x="150" y="144"/>
                  <a:pt x="151" y="145"/>
                </a:cubicBezTo>
                <a:close/>
                <a:moveTo>
                  <a:pt x="140" y="152"/>
                </a:moveTo>
                <a:cubicBezTo>
                  <a:pt x="140" y="153"/>
                  <a:pt x="139" y="154"/>
                  <a:pt x="137" y="154"/>
                </a:cubicBezTo>
                <a:cubicBezTo>
                  <a:pt x="134" y="154"/>
                  <a:pt x="134" y="154"/>
                  <a:pt x="134" y="154"/>
                </a:cubicBezTo>
                <a:cubicBezTo>
                  <a:pt x="133" y="154"/>
                  <a:pt x="132" y="153"/>
                  <a:pt x="132" y="152"/>
                </a:cubicBezTo>
                <a:cubicBezTo>
                  <a:pt x="132" y="150"/>
                  <a:pt x="133" y="149"/>
                  <a:pt x="134" y="149"/>
                </a:cubicBezTo>
                <a:cubicBezTo>
                  <a:pt x="137" y="149"/>
                  <a:pt x="137" y="149"/>
                  <a:pt x="137" y="149"/>
                </a:cubicBezTo>
                <a:cubicBezTo>
                  <a:pt x="139" y="149"/>
                  <a:pt x="140" y="150"/>
                  <a:pt x="140" y="152"/>
                </a:cubicBezTo>
                <a:close/>
                <a:moveTo>
                  <a:pt x="154" y="134"/>
                </a:moveTo>
                <a:cubicBezTo>
                  <a:pt x="154" y="137"/>
                  <a:pt x="154" y="137"/>
                  <a:pt x="154" y="137"/>
                </a:cubicBezTo>
                <a:cubicBezTo>
                  <a:pt x="154" y="139"/>
                  <a:pt x="153" y="140"/>
                  <a:pt x="152" y="140"/>
                </a:cubicBezTo>
                <a:cubicBezTo>
                  <a:pt x="150" y="140"/>
                  <a:pt x="149" y="139"/>
                  <a:pt x="149" y="137"/>
                </a:cubicBezTo>
                <a:cubicBezTo>
                  <a:pt x="149" y="134"/>
                  <a:pt x="149" y="134"/>
                  <a:pt x="149" y="134"/>
                </a:cubicBezTo>
                <a:cubicBezTo>
                  <a:pt x="149" y="133"/>
                  <a:pt x="150" y="132"/>
                  <a:pt x="152" y="132"/>
                </a:cubicBezTo>
                <a:cubicBezTo>
                  <a:pt x="153" y="132"/>
                  <a:pt x="154" y="133"/>
                  <a:pt x="154" y="134"/>
                </a:cubicBezTo>
                <a:close/>
                <a:moveTo>
                  <a:pt x="28" y="152"/>
                </a:moveTo>
                <a:cubicBezTo>
                  <a:pt x="28" y="153"/>
                  <a:pt x="27" y="154"/>
                  <a:pt x="26" y="154"/>
                </a:cubicBezTo>
                <a:cubicBezTo>
                  <a:pt x="23" y="154"/>
                  <a:pt x="23" y="154"/>
                  <a:pt x="23" y="154"/>
                </a:cubicBezTo>
                <a:cubicBezTo>
                  <a:pt x="21" y="154"/>
                  <a:pt x="20" y="153"/>
                  <a:pt x="20" y="152"/>
                </a:cubicBezTo>
                <a:cubicBezTo>
                  <a:pt x="20" y="150"/>
                  <a:pt x="21" y="149"/>
                  <a:pt x="23" y="149"/>
                </a:cubicBezTo>
                <a:cubicBezTo>
                  <a:pt x="26" y="149"/>
                  <a:pt x="26" y="149"/>
                  <a:pt x="26" y="149"/>
                </a:cubicBezTo>
                <a:cubicBezTo>
                  <a:pt x="27" y="149"/>
                  <a:pt x="28" y="150"/>
                  <a:pt x="28" y="152"/>
                </a:cubicBezTo>
                <a:close/>
                <a:moveTo>
                  <a:pt x="8" y="140"/>
                </a:moveTo>
                <a:cubicBezTo>
                  <a:pt x="7" y="140"/>
                  <a:pt x="6" y="139"/>
                  <a:pt x="6" y="137"/>
                </a:cubicBezTo>
                <a:cubicBezTo>
                  <a:pt x="6" y="134"/>
                  <a:pt x="6" y="134"/>
                  <a:pt x="6" y="134"/>
                </a:cubicBezTo>
                <a:cubicBezTo>
                  <a:pt x="6" y="133"/>
                  <a:pt x="7" y="132"/>
                  <a:pt x="8" y="132"/>
                </a:cubicBezTo>
                <a:cubicBezTo>
                  <a:pt x="10" y="132"/>
                  <a:pt x="11" y="133"/>
                  <a:pt x="11" y="134"/>
                </a:cubicBezTo>
                <a:cubicBezTo>
                  <a:pt x="11" y="137"/>
                  <a:pt x="11" y="137"/>
                  <a:pt x="11" y="137"/>
                </a:cubicBezTo>
                <a:cubicBezTo>
                  <a:pt x="11" y="139"/>
                  <a:pt x="10" y="140"/>
                  <a:pt x="8" y="140"/>
                </a:cubicBezTo>
                <a:close/>
                <a:moveTo>
                  <a:pt x="15" y="147"/>
                </a:moveTo>
                <a:cubicBezTo>
                  <a:pt x="16" y="148"/>
                  <a:pt x="16" y="150"/>
                  <a:pt x="15" y="151"/>
                </a:cubicBezTo>
                <a:cubicBezTo>
                  <a:pt x="14" y="151"/>
                  <a:pt x="14" y="152"/>
                  <a:pt x="13" y="152"/>
                </a:cubicBezTo>
                <a:cubicBezTo>
                  <a:pt x="12" y="152"/>
                  <a:pt x="12" y="152"/>
                  <a:pt x="11" y="151"/>
                </a:cubicBezTo>
                <a:cubicBezTo>
                  <a:pt x="10" y="151"/>
                  <a:pt x="9" y="150"/>
                  <a:pt x="9" y="149"/>
                </a:cubicBezTo>
                <a:cubicBezTo>
                  <a:pt x="8" y="148"/>
                  <a:pt x="8" y="146"/>
                  <a:pt x="9" y="145"/>
                </a:cubicBezTo>
                <a:cubicBezTo>
                  <a:pt x="10" y="144"/>
                  <a:pt x="12" y="144"/>
                  <a:pt x="13" y="145"/>
                </a:cubicBezTo>
                <a:cubicBezTo>
                  <a:pt x="13" y="146"/>
                  <a:pt x="14" y="146"/>
                  <a:pt x="15" y="14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19" name="Freeform 2107"/>
          <p:cNvSpPr>
            <a:spLocks noEditPoints="1"/>
          </p:cNvSpPr>
          <p:nvPr/>
        </p:nvSpPr>
        <p:spPr bwMode="auto">
          <a:xfrm>
            <a:off x="4391025" y="5980113"/>
            <a:ext cx="546100" cy="450850"/>
          </a:xfrm>
          <a:custGeom>
            <a:avLst/>
            <a:gdLst>
              <a:gd name="T0" fmla="*/ 24 w 160"/>
              <a:gd name="T1" fmla="*/ 92 h 131"/>
              <a:gd name="T2" fmla="*/ 0 w 160"/>
              <a:gd name="T3" fmla="*/ 68 h 131"/>
              <a:gd name="T4" fmla="*/ 25 w 160"/>
              <a:gd name="T5" fmla="*/ 43 h 131"/>
              <a:gd name="T6" fmla="*/ 105 w 160"/>
              <a:gd name="T7" fmla="*/ 24 h 131"/>
              <a:gd name="T8" fmla="*/ 107 w 160"/>
              <a:gd name="T9" fmla="*/ 28 h 131"/>
              <a:gd name="T10" fmla="*/ 104 w 160"/>
              <a:gd name="T11" fmla="*/ 30 h 131"/>
              <a:gd name="T12" fmla="*/ 28 w 160"/>
              <a:gd name="T13" fmla="*/ 47 h 131"/>
              <a:gd name="T14" fmla="*/ 8 w 160"/>
              <a:gd name="T15" fmla="*/ 68 h 131"/>
              <a:gd name="T16" fmla="*/ 28 w 160"/>
              <a:gd name="T17" fmla="*/ 88 h 131"/>
              <a:gd name="T18" fmla="*/ 34 w 160"/>
              <a:gd name="T19" fmla="*/ 94 h 131"/>
              <a:gd name="T20" fmla="*/ 34 w 160"/>
              <a:gd name="T21" fmla="*/ 97 h 131"/>
              <a:gd name="T22" fmla="*/ 32 w 160"/>
              <a:gd name="T23" fmla="*/ 98 h 131"/>
              <a:gd name="T24" fmla="*/ 31 w 160"/>
              <a:gd name="T25" fmla="*/ 98 h 131"/>
              <a:gd name="T26" fmla="*/ 24 w 160"/>
              <a:gd name="T27" fmla="*/ 92 h 131"/>
              <a:gd name="T28" fmla="*/ 136 w 160"/>
              <a:gd name="T29" fmla="*/ 43 h 131"/>
              <a:gd name="T30" fmla="*/ 124 w 160"/>
              <a:gd name="T31" fmla="*/ 34 h 131"/>
              <a:gd name="T32" fmla="*/ 120 w 160"/>
              <a:gd name="T33" fmla="*/ 34 h 131"/>
              <a:gd name="T34" fmla="*/ 121 w 160"/>
              <a:gd name="T35" fmla="*/ 38 h 131"/>
              <a:gd name="T36" fmla="*/ 132 w 160"/>
              <a:gd name="T37" fmla="*/ 47 h 131"/>
              <a:gd name="T38" fmla="*/ 152 w 160"/>
              <a:gd name="T39" fmla="*/ 67 h 131"/>
              <a:gd name="T40" fmla="*/ 132 w 160"/>
              <a:gd name="T41" fmla="*/ 88 h 131"/>
              <a:gd name="T42" fmla="*/ 55 w 160"/>
              <a:gd name="T43" fmla="*/ 105 h 131"/>
              <a:gd name="T44" fmla="*/ 51 w 160"/>
              <a:gd name="T45" fmla="*/ 107 h 131"/>
              <a:gd name="T46" fmla="*/ 53 w 160"/>
              <a:gd name="T47" fmla="*/ 110 h 131"/>
              <a:gd name="T48" fmla="*/ 80 w 160"/>
              <a:gd name="T49" fmla="*/ 115 h 131"/>
              <a:gd name="T50" fmla="*/ 135 w 160"/>
              <a:gd name="T51" fmla="*/ 92 h 131"/>
              <a:gd name="T52" fmla="*/ 160 w 160"/>
              <a:gd name="T53" fmla="*/ 67 h 131"/>
              <a:gd name="T54" fmla="*/ 136 w 160"/>
              <a:gd name="T55" fmla="*/ 43 h 131"/>
              <a:gd name="T56" fmla="*/ 83 w 160"/>
              <a:gd name="T57" fmla="*/ 99 h 131"/>
              <a:gd name="T58" fmla="*/ 66 w 160"/>
              <a:gd name="T59" fmla="*/ 94 h 131"/>
              <a:gd name="T60" fmla="*/ 63 w 160"/>
              <a:gd name="T61" fmla="*/ 95 h 131"/>
              <a:gd name="T62" fmla="*/ 63 w 160"/>
              <a:gd name="T63" fmla="*/ 99 h 131"/>
              <a:gd name="T64" fmla="*/ 83 w 160"/>
              <a:gd name="T65" fmla="*/ 104 h 131"/>
              <a:gd name="T66" fmla="*/ 119 w 160"/>
              <a:gd name="T67" fmla="*/ 68 h 131"/>
              <a:gd name="T68" fmla="*/ 113 w 160"/>
              <a:gd name="T69" fmla="*/ 47 h 131"/>
              <a:gd name="T70" fmla="*/ 109 w 160"/>
              <a:gd name="T71" fmla="*/ 47 h 131"/>
              <a:gd name="T72" fmla="*/ 109 w 160"/>
              <a:gd name="T73" fmla="*/ 50 h 131"/>
              <a:gd name="T74" fmla="*/ 114 w 160"/>
              <a:gd name="T75" fmla="*/ 68 h 131"/>
              <a:gd name="T76" fmla="*/ 83 w 160"/>
              <a:gd name="T77" fmla="*/ 99 h 131"/>
              <a:gd name="T78" fmla="*/ 83 w 160"/>
              <a:gd name="T79" fmla="*/ 37 h 131"/>
              <a:gd name="T80" fmla="*/ 99 w 160"/>
              <a:gd name="T81" fmla="*/ 41 h 131"/>
              <a:gd name="T82" fmla="*/ 102 w 160"/>
              <a:gd name="T83" fmla="*/ 40 h 131"/>
              <a:gd name="T84" fmla="*/ 101 w 160"/>
              <a:gd name="T85" fmla="*/ 36 h 131"/>
              <a:gd name="T86" fmla="*/ 83 w 160"/>
              <a:gd name="T87" fmla="*/ 31 h 131"/>
              <a:gd name="T88" fmla="*/ 46 w 160"/>
              <a:gd name="T89" fmla="*/ 68 h 131"/>
              <a:gd name="T90" fmla="*/ 50 w 160"/>
              <a:gd name="T91" fmla="*/ 84 h 131"/>
              <a:gd name="T92" fmla="*/ 52 w 160"/>
              <a:gd name="T93" fmla="*/ 85 h 131"/>
              <a:gd name="T94" fmla="*/ 54 w 160"/>
              <a:gd name="T95" fmla="*/ 85 h 131"/>
              <a:gd name="T96" fmla="*/ 55 w 160"/>
              <a:gd name="T97" fmla="*/ 81 h 131"/>
              <a:gd name="T98" fmla="*/ 52 w 160"/>
              <a:gd name="T99" fmla="*/ 68 h 131"/>
              <a:gd name="T100" fmla="*/ 83 w 160"/>
              <a:gd name="T101" fmla="*/ 37 h 131"/>
              <a:gd name="T102" fmla="*/ 148 w 160"/>
              <a:gd name="T103" fmla="*/ 1 h 131"/>
              <a:gd name="T104" fmla="*/ 144 w 160"/>
              <a:gd name="T105" fmla="*/ 1 h 131"/>
              <a:gd name="T106" fmla="*/ 18 w 160"/>
              <a:gd name="T107" fmla="*/ 127 h 131"/>
              <a:gd name="T108" fmla="*/ 18 w 160"/>
              <a:gd name="T109" fmla="*/ 131 h 131"/>
              <a:gd name="T110" fmla="*/ 20 w 160"/>
              <a:gd name="T111" fmla="*/ 131 h 131"/>
              <a:gd name="T112" fmla="*/ 22 w 160"/>
              <a:gd name="T113" fmla="*/ 131 h 131"/>
              <a:gd name="T114" fmla="*/ 148 w 160"/>
              <a:gd name="T115" fmla="*/ 5 h 131"/>
              <a:gd name="T116" fmla="*/ 148 w 160"/>
              <a:gd name="T117" fmla="*/ 1 h 1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160" h="131">
                <a:moveTo>
                  <a:pt x="24" y="92"/>
                </a:moveTo>
                <a:cubicBezTo>
                  <a:pt x="0" y="68"/>
                  <a:pt x="0" y="68"/>
                  <a:pt x="0" y="68"/>
                </a:cubicBezTo>
                <a:cubicBezTo>
                  <a:pt x="25" y="43"/>
                  <a:pt x="25" y="43"/>
                  <a:pt x="25" y="43"/>
                </a:cubicBezTo>
                <a:cubicBezTo>
                  <a:pt x="46" y="22"/>
                  <a:pt x="77" y="15"/>
                  <a:pt x="105" y="24"/>
                </a:cubicBezTo>
                <a:cubicBezTo>
                  <a:pt x="107" y="25"/>
                  <a:pt x="108" y="26"/>
                  <a:pt x="107" y="28"/>
                </a:cubicBezTo>
                <a:cubicBezTo>
                  <a:pt x="107" y="29"/>
                  <a:pt x="105" y="30"/>
                  <a:pt x="104" y="30"/>
                </a:cubicBezTo>
                <a:cubicBezTo>
                  <a:pt x="77" y="21"/>
                  <a:pt x="48" y="27"/>
                  <a:pt x="28" y="47"/>
                </a:cubicBezTo>
                <a:cubicBezTo>
                  <a:pt x="8" y="68"/>
                  <a:pt x="8" y="68"/>
                  <a:pt x="8" y="68"/>
                </a:cubicBezTo>
                <a:cubicBezTo>
                  <a:pt x="28" y="88"/>
                  <a:pt x="28" y="88"/>
                  <a:pt x="28" y="88"/>
                </a:cubicBezTo>
                <a:cubicBezTo>
                  <a:pt x="30" y="90"/>
                  <a:pt x="32" y="92"/>
                  <a:pt x="34" y="94"/>
                </a:cubicBezTo>
                <a:cubicBezTo>
                  <a:pt x="35" y="95"/>
                  <a:pt x="35" y="96"/>
                  <a:pt x="34" y="97"/>
                </a:cubicBezTo>
                <a:cubicBezTo>
                  <a:pt x="34" y="98"/>
                  <a:pt x="33" y="98"/>
                  <a:pt x="32" y="98"/>
                </a:cubicBezTo>
                <a:cubicBezTo>
                  <a:pt x="32" y="98"/>
                  <a:pt x="31" y="98"/>
                  <a:pt x="31" y="98"/>
                </a:cubicBezTo>
                <a:cubicBezTo>
                  <a:pt x="28" y="96"/>
                  <a:pt x="26" y="94"/>
                  <a:pt x="24" y="92"/>
                </a:cubicBezTo>
                <a:close/>
                <a:moveTo>
                  <a:pt x="136" y="43"/>
                </a:moveTo>
                <a:cubicBezTo>
                  <a:pt x="132" y="40"/>
                  <a:pt x="128" y="37"/>
                  <a:pt x="124" y="34"/>
                </a:cubicBezTo>
                <a:cubicBezTo>
                  <a:pt x="123" y="33"/>
                  <a:pt x="121" y="33"/>
                  <a:pt x="120" y="34"/>
                </a:cubicBezTo>
                <a:cubicBezTo>
                  <a:pt x="120" y="36"/>
                  <a:pt x="120" y="37"/>
                  <a:pt x="121" y="38"/>
                </a:cubicBezTo>
                <a:cubicBezTo>
                  <a:pt x="125" y="41"/>
                  <a:pt x="129" y="44"/>
                  <a:pt x="132" y="47"/>
                </a:cubicBezTo>
                <a:cubicBezTo>
                  <a:pt x="152" y="67"/>
                  <a:pt x="152" y="67"/>
                  <a:pt x="152" y="67"/>
                </a:cubicBezTo>
                <a:cubicBezTo>
                  <a:pt x="132" y="88"/>
                  <a:pt x="132" y="88"/>
                  <a:pt x="132" y="88"/>
                </a:cubicBezTo>
                <a:cubicBezTo>
                  <a:pt x="112" y="108"/>
                  <a:pt x="82" y="115"/>
                  <a:pt x="55" y="105"/>
                </a:cubicBezTo>
                <a:cubicBezTo>
                  <a:pt x="53" y="105"/>
                  <a:pt x="52" y="105"/>
                  <a:pt x="51" y="107"/>
                </a:cubicBezTo>
                <a:cubicBezTo>
                  <a:pt x="51" y="108"/>
                  <a:pt x="52" y="110"/>
                  <a:pt x="53" y="110"/>
                </a:cubicBezTo>
                <a:cubicBezTo>
                  <a:pt x="62" y="113"/>
                  <a:pt x="71" y="115"/>
                  <a:pt x="80" y="115"/>
                </a:cubicBezTo>
                <a:cubicBezTo>
                  <a:pt x="100" y="115"/>
                  <a:pt x="120" y="107"/>
                  <a:pt x="135" y="92"/>
                </a:cubicBezTo>
                <a:cubicBezTo>
                  <a:pt x="160" y="67"/>
                  <a:pt x="160" y="67"/>
                  <a:pt x="160" y="67"/>
                </a:cubicBezTo>
                <a:lnTo>
                  <a:pt x="136" y="43"/>
                </a:lnTo>
                <a:close/>
                <a:moveTo>
                  <a:pt x="83" y="99"/>
                </a:moveTo>
                <a:cubicBezTo>
                  <a:pt x="77" y="99"/>
                  <a:pt x="71" y="97"/>
                  <a:pt x="66" y="94"/>
                </a:cubicBezTo>
                <a:cubicBezTo>
                  <a:pt x="65" y="93"/>
                  <a:pt x="63" y="94"/>
                  <a:pt x="63" y="95"/>
                </a:cubicBezTo>
                <a:cubicBezTo>
                  <a:pt x="62" y="96"/>
                  <a:pt x="62" y="98"/>
                  <a:pt x="63" y="99"/>
                </a:cubicBezTo>
                <a:cubicBezTo>
                  <a:pt x="69" y="102"/>
                  <a:pt x="76" y="104"/>
                  <a:pt x="83" y="104"/>
                </a:cubicBezTo>
                <a:cubicBezTo>
                  <a:pt x="103" y="104"/>
                  <a:pt x="119" y="88"/>
                  <a:pt x="119" y="68"/>
                </a:cubicBezTo>
                <a:cubicBezTo>
                  <a:pt x="119" y="60"/>
                  <a:pt x="117" y="53"/>
                  <a:pt x="113" y="47"/>
                </a:cubicBezTo>
                <a:cubicBezTo>
                  <a:pt x="112" y="46"/>
                  <a:pt x="111" y="46"/>
                  <a:pt x="109" y="47"/>
                </a:cubicBezTo>
                <a:cubicBezTo>
                  <a:pt x="108" y="48"/>
                  <a:pt x="108" y="49"/>
                  <a:pt x="109" y="50"/>
                </a:cubicBezTo>
                <a:cubicBezTo>
                  <a:pt x="112" y="56"/>
                  <a:pt x="114" y="62"/>
                  <a:pt x="114" y="68"/>
                </a:cubicBezTo>
                <a:cubicBezTo>
                  <a:pt x="114" y="85"/>
                  <a:pt x="100" y="99"/>
                  <a:pt x="83" y="99"/>
                </a:cubicBezTo>
                <a:close/>
                <a:moveTo>
                  <a:pt x="83" y="37"/>
                </a:moveTo>
                <a:cubicBezTo>
                  <a:pt x="88" y="37"/>
                  <a:pt x="94" y="38"/>
                  <a:pt x="99" y="41"/>
                </a:cubicBezTo>
                <a:cubicBezTo>
                  <a:pt x="100" y="42"/>
                  <a:pt x="102" y="41"/>
                  <a:pt x="102" y="40"/>
                </a:cubicBezTo>
                <a:cubicBezTo>
                  <a:pt x="103" y="39"/>
                  <a:pt x="103" y="37"/>
                  <a:pt x="101" y="36"/>
                </a:cubicBezTo>
                <a:cubicBezTo>
                  <a:pt x="96" y="33"/>
                  <a:pt x="89" y="31"/>
                  <a:pt x="83" y="31"/>
                </a:cubicBezTo>
                <a:cubicBezTo>
                  <a:pt x="63" y="31"/>
                  <a:pt x="46" y="48"/>
                  <a:pt x="46" y="68"/>
                </a:cubicBezTo>
                <a:cubicBezTo>
                  <a:pt x="46" y="73"/>
                  <a:pt x="47" y="79"/>
                  <a:pt x="50" y="84"/>
                </a:cubicBezTo>
                <a:cubicBezTo>
                  <a:pt x="50" y="85"/>
                  <a:pt x="51" y="85"/>
                  <a:pt x="52" y="85"/>
                </a:cubicBezTo>
                <a:cubicBezTo>
                  <a:pt x="53" y="85"/>
                  <a:pt x="53" y="85"/>
                  <a:pt x="54" y="85"/>
                </a:cubicBezTo>
                <a:cubicBezTo>
                  <a:pt x="55" y="84"/>
                  <a:pt x="55" y="83"/>
                  <a:pt x="55" y="81"/>
                </a:cubicBezTo>
                <a:cubicBezTo>
                  <a:pt x="53" y="77"/>
                  <a:pt x="52" y="73"/>
                  <a:pt x="52" y="68"/>
                </a:cubicBezTo>
                <a:cubicBezTo>
                  <a:pt x="52" y="51"/>
                  <a:pt x="66" y="37"/>
                  <a:pt x="83" y="37"/>
                </a:cubicBezTo>
                <a:close/>
                <a:moveTo>
                  <a:pt x="148" y="1"/>
                </a:moveTo>
                <a:cubicBezTo>
                  <a:pt x="147" y="0"/>
                  <a:pt x="145" y="0"/>
                  <a:pt x="144" y="1"/>
                </a:cubicBezTo>
                <a:cubicBezTo>
                  <a:pt x="18" y="127"/>
                  <a:pt x="18" y="127"/>
                  <a:pt x="18" y="127"/>
                </a:cubicBezTo>
                <a:cubicBezTo>
                  <a:pt x="17" y="128"/>
                  <a:pt x="17" y="130"/>
                  <a:pt x="18" y="131"/>
                </a:cubicBezTo>
                <a:cubicBezTo>
                  <a:pt x="19" y="131"/>
                  <a:pt x="19" y="131"/>
                  <a:pt x="20" y="131"/>
                </a:cubicBezTo>
                <a:cubicBezTo>
                  <a:pt x="21" y="131"/>
                  <a:pt x="21" y="131"/>
                  <a:pt x="22" y="131"/>
                </a:cubicBezTo>
                <a:cubicBezTo>
                  <a:pt x="148" y="5"/>
                  <a:pt x="148" y="5"/>
                  <a:pt x="148" y="5"/>
                </a:cubicBezTo>
                <a:cubicBezTo>
                  <a:pt x="149" y="4"/>
                  <a:pt x="149" y="2"/>
                  <a:pt x="148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20" name="Freeform 2108"/>
          <p:cNvSpPr>
            <a:spLocks noEditPoints="1"/>
          </p:cNvSpPr>
          <p:nvPr/>
        </p:nvSpPr>
        <p:spPr bwMode="auto">
          <a:xfrm>
            <a:off x="5402263" y="365125"/>
            <a:ext cx="439738" cy="550863"/>
          </a:xfrm>
          <a:custGeom>
            <a:avLst/>
            <a:gdLst>
              <a:gd name="T0" fmla="*/ 122 w 129"/>
              <a:gd name="T1" fmla="*/ 70 h 160"/>
              <a:gd name="T2" fmla="*/ 108 w 129"/>
              <a:gd name="T3" fmla="*/ 75 h 160"/>
              <a:gd name="T4" fmla="*/ 89 w 129"/>
              <a:gd name="T5" fmla="*/ 94 h 160"/>
              <a:gd name="T6" fmla="*/ 89 w 129"/>
              <a:gd name="T7" fmla="*/ 90 h 160"/>
              <a:gd name="T8" fmla="*/ 79 w 129"/>
              <a:gd name="T9" fmla="*/ 19 h 160"/>
              <a:gd name="T10" fmla="*/ 68 w 129"/>
              <a:gd name="T11" fmla="*/ 72 h 160"/>
              <a:gd name="T12" fmla="*/ 65 w 129"/>
              <a:gd name="T13" fmla="*/ 72 h 160"/>
              <a:gd name="T14" fmla="*/ 54 w 129"/>
              <a:gd name="T15" fmla="*/ 0 h 160"/>
              <a:gd name="T16" fmla="*/ 43 w 129"/>
              <a:gd name="T17" fmla="*/ 72 h 160"/>
              <a:gd name="T18" fmla="*/ 41 w 129"/>
              <a:gd name="T19" fmla="*/ 72 h 160"/>
              <a:gd name="T20" fmla="*/ 31 w 129"/>
              <a:gd name="T21" fmla="*/ 14 h 160"/>
              <a:gd name="T22" fmla="*/ 22 w 129"/>
              <a:gd name="T23" fmla="*/ 77 h 160"/>
              <a:gd name="T24" fmla="*/ 19 w 129"/>
              <a:gd name="T25" fmla="*/ 77 h 160"/>
              <a:gd name="T26" fmla="*/ 9 w 129"/>
              <a:gd name="T27" fmla="*/ 34 h 160"/>
              <a:gd name="T28" fmla="*/ 0 w 129"/>
              <a:gd name="T29" fmla="*/ 117 h 160"/>
              <a:gd name="T30" fmla="*/ 92 w 129"/>
              <a:gd name="T31" fmla="*/ 136 h 160"/>
              <a:gd name="T32" fmla="*/ 116 w 129"/>
              <a:gd name="T33" fmla="*/ 98 h 160"/>
              <a:gd name="T34" fmla="*/ 128 w 129"/>
              <a:gd name="T35" fmla="*/ 82 h 160"/>
              <a:gd name="T36" fmla="*/ 123 w 129"/>
              <a:gd name="T37" fmla="*/ 79 h 160"/>
              <a:gd name="T38" fmla="*/ 111 w 129"/>
              <a:gd name="T39" fmla="*/ 96 h 160"/>
              <a:gd name="T40" fmla="*/ 87 w 129"/>
              <a:gd name="T41" fmla="*/ 133 h 160"/>
              <a:gd name="T42" fmla="*/ 5 w 129"/>
              <a:gd name="T43" fmla="*/ 117 h 160"/>
              <a:gd name="T44" fmla="*/ 10 w 129"/>
              <a:gd name="T45" fmla="*/ 39 h 160"/>
              <a:gd name="T46" fmla="*/ 14 w 129"/>
              <a:gd name="T47" fmla="*/ 77 h 160"/>
              <a:gd name="T48" fmla="*/ 27 w 129"/>
              <a:gd name="T49" fmla="*/ 77 h 160"/>
              <a:gd name="T50" fmla="*/ 31 w 129"/>
              <a:gd name="T51" fmla="*/ 19 h 160"/>
              <a:gd name="T52" fmla="*/ 35 w 129"/>
              <a:gd name="T53" fmla="*/ 72 h 160"/>
              <a:gd name="T54" fmla="*/ 49 w 129"/>
              <a:gd name="T55" fmla="*/ 72 h 160"/>
              <a:gd name="T56" fmla="*/ 54 w 129"/>
              <a:gd name="T57" fmla="*/ 5 h 160"/>
              <a:gd name="T58" fmla="*/ 60 w 129"/>
              <a:gd name="T59" fmla="*/ 72 h 160"/>
              <a:gd name="T60" fmla="*/ 73 w 129"/>
              <a:gd name="T61" fmla="*/ 72 h 160"/>
              <a:gd name="T62" fmla="*/ 79 w 129"/>
              <a:gd name="T63" fmla="*/ 24 h 160"/>
              <a:gd name="T64" fmla="*/ 84 w 129"/>
              <a:gd name="T65" fmla="*/ 90 h 160"/>
              <a:gd name="T66" fmla="*/ 85 w 129"/>
              <a:gd name="T67" fmla="*/ 98 h 160"/>
              <a:gd name="T68" fmla="*/ 98 w 129"/>
              <a:gd name="T69" fmla="*/ 94 h 160"/>
              <a:gd name="T70" fmla="*/ 122 w 129"/>
              <a:gd name="T71" fmla="*/ 76 h 160"/>
              <a:gd name="T72" fmla="*/ 123 w 129"/>
              <a:gd name="T73" fmla="*/ 76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29" h="160">
                <a:moveTo>
                  <a:pt x="127" y="73"/>
                </a:moveTo>
                <a:cubicBezTo>
                  <a:pt x="126" y="72"/>
                  <a:pt x="124" y="70"/>
                  <a:pt x="122" y="70"/>
                </a:cubicBezTo>
                <a:cubicBezTo>
                  <a:pt x="122" y="70"/>
                  <a:pt x="122" y="70"/>
                  <a:pt x="122" y="70"/>
                </a:cubicBezTo>
                <a:cubicBezTo>
                  <a:pt x="117" y="70"/>
                  <a:pt x="112" y="72"/>
                  <a:pt x="108" y="75"/>
                </a:cubicBezTo>
                <a:cubicBezTo>
                  <a:pt x="104" y="78"/>
                  <a:pt x="98" y="83"/>
                  <a:pt x="93" y="91"/>
                </a:cubicBezTo>
                <a:cubicBezTo>
                  <a:pt x="93" y="93"/>
                  <a:pt x="91" y="94"/>
                  <a:pt x="89" y="94"/>
                </a:cubicBezTo>
                <a:cubicBezTo>
                  <a:pt x="89" y="93"/>
                  <a:pt x="89" y="93"/>
                  <a:pt x="89" y="93"/>
                </a:cubicBezTo>
                <a:cubicBezTo>
                  <a:pt x="89" y="92"/>
                  <a:pt x="89" y="91"/>
                  <a:pt x="89" y="90"/>
                </a:cubicBezTo>
                <a:cubicBezTo>
                  <a:pt x="89" y="30"/>
                  <a:pt x="89" y="30"/>
                  <a:pt x="89" y="30"/>
                </a:cubicBezTo>
                <a:cubicBezTo>
                  <a:pt x="89" y="24"/>
                  <a:pt x="85" y="19"/>
                  <a:pt x="79" y="19"/>
                </a:cubicBezTo>
                <a:cubicBezTo>
                  <a:pt x="73" y="19"/>
                  <a:pt x="68" y="24"/>
                  <a:pt x="68" y="30"/>
                </a:cubicBezTo>
                <a:cubicBezTo>
                  <a:pt x="68" y="72"/>
                  <a:pt x="68" y="72"/>
                  <a:pt x="68" y="72"/>
                </a:cubicBezTo>
                <a:cubicBezTo>
                  <a:pt x="68" y="73"/>
                  <a:pt x="67" y="73"/>
                  <a:pt x="66" y="73"/>
                </a:cubicBezTo>
                <a:cubicBezTo>
                  <a:pt x="66" y="73"/>
                  <a:pt x="65" y="73"/>
                  <a:pt x="65" y="72"/>
                </a:cubicBezTo>
                <a:cubicBezTo>
                  <a:pt x="65" y="11"/>
                  <a:pt x="65" y="11"/>
                  <a:pt x="65" y="11"/>
                </a:cubicBezTo>
                <a:cubicBezTo>
                  <a:pt x="65" y="5"/>
                  <a:pt x="60" y="0"/>
                  <a:pt x="54" y="0"/>
                </a:cubicBezTo>
                <a:cubicBezTo>
                  <a:pt x="48" y="0"/>
                  <a:pt x="43" y="5"/>
                  <a:pt x="43" y="11"/>
                </a:cubicBezTo>
                <a:cubicBezTo>
                  <a:pt x="43" y="72"/>
                  <a:pt x="43" y="72"/>
                  <a:pt x="43" y="72"/>
                </a:cubicBezTo>
                <a:cubicBezTo>
                  <a:pt x="43" y="73"/>
                  <a:pt x="43" y="73"/>
                  <a:pt x="42" y="73"/>
                </a:cubicBezTo>
                <a:cubicBezTo>
                  <a:pt x="41" y="73"/>
                  <a:pt x="41" y="73"/>
                  <a:pt x="41" y="72"/>
                </a:cubicBezTo>
                <a:cubicBezTo>
                  <a:pt x="41" y="23"/>
                  <a:pt x="41" y="23"/>
                  <a:pt x="41" y="23"/>
                </a:cubicBezTo>
                <a:cubicBezTo>
                  <a:pt x="41" y="18"/>
                  <a:pt x="36" y="14"/>
                  <a:pt x="31" y="14"/>
                </a:cubicBezTo>
                <a:cubicBezTo>
                  <a:pt x="26" y="14"/>
                  <a:pt x="22" y="18"/>
                  <a:pt x="22" y="23"/>
                </a:cubicBezTo>
                <a:cubicBezTo>
                  <a:pt x="22" y="77"/>
                  <a:pt x="22" y="77"/>
                  <a:pt x="22" y="77"/>
                </a:cubicBezTo>
                <a:cubicBezTo>
                  <a:pt x="22" y="78"/>
                  <a:pt x="21" y="79"/>
                  <a:pt x="20" y="79"/>
                </a:cubicBezTo>
                <a:cubicBezTo>
                  <a:pt x="20" y="79"/>
                  <a:pt x="19" y="78"/>
                  <a:pt x="19" y="77"/>
                </a:cubicBezTo>
                <a:cubicBezTo>
                  <a:pt x="19" y="43"/>
                  <a:pt x="19" y="43"/>
                  <a:pt x="19" y="43"/>
                </a:cubicBezTo>
                <a:cubicBezTo>
                  <a:pt x="19" y="38"/>
                  <a:pt x="15" y="34"/>
                  <a:pt x="9" y="34"/>
                </a:cubicBezTo>
                <a:cubicBezTo>
                  <a:pt x="4" y="34"/>
                  <a:pt x="0" y="38"/>
                  <a:pt x="0" y="43"/>
                </a:cubicBezTo>
                <a:cubicBezTo>
                  <a:pt x="0" y="117"/>
                  <a:pt x="0" y="117"/>
                  <a:pt x="0" y="117"/>
                </a:cubicBezTo>
                <a:cubicBezTo>
                  <a:pt x="3" y="155"/>
                  <a:pt x="26" y="160"/>
                  <a:pt x="48" y="160"/>
                </a:cubicBezTo>
                <a:cubicBezTo>
                  <a:pt x="67" y="160"/>
                  <a:pt x="83" y="151"/>
                  <a:pt x="92" y="136"/>
                </a:cubicBezTo>
                <a:cubicBezTo>
                  <a:pt x="93" y="134"/>
                  <a:pt x="96" y="130"/>
                  <a:pt x="99" y="125"/>
                </a:cubicBezTo>
                <a:cubicBezTo>
                  <a:pt x="107" y="111"/>
                  <a:pt x="115" y="100"/>
                  <a:pt x="116" y="98"/>
                </a:cubicBezTo>
                <a:cubicBezTo>
                  <a:pt x="118" y="94"/>
                  <a:pt x="121" y="90"/>
                  <a:pt x="123" y="88"/>
                </a:cubicBezTo>
                <a:cubicBezTo>
                  <a:pt x="125" y="86"/>
                  <a:pt x="127" y="84"/>
                  <a:pt x="128" y="82"/>
                </a:cubicBezTo>
                <a:cubicBezTo>
                  <a:pt x="129" y="80"/>
                  <a:pt x="129" y="76"/>
                  <a:pt x="127" y="73"/>
                </a:cubicBezTo>
                <a:close/>
                <a:moveTo>
                  <a:pt x="123" y="79"/>
                </a:moveTo>
                <a:cubicBezTo>
                  <a:pt x="122" y="81"/>
                  <a:pt x="121" y="83"/>
                  <a:pt x="120" y="84"/>
                </a:cubicBezTo>
                <a:cubicBezTo>
                  <a:pt x="117" y="87"/>
                  <a:pt x="114" y="90"/>
                  <a:pt x="111" y="96"/>
                </a:cubicBezTo>
                <a:cubicBezTo>
                  <a:pt x="110" y="98"/>
                  <a:pt x="101" y="112"/>
                  <a:pt x="94" y="122"/>
                </a:cubicBezTo>
                <a:cubicBezTo>
                  <a:pt x="91" y="127"/>
                  <a:pt x="88" y="132"/>
                  <a:pt x="87" y="133"/>
                </a:cubicBezTo>
                <a:cubicBezTo>
                  <a:pt x="80" y="146"/>
                  <a:pt x="65" y="155"/>
                  <a:pt x="48" y="155"/>
                </a:cubicBezTo>
                <a:cubicBezTo>
                  <a:pt x="20" y="155"/>
                  <a:pt x="7" y="144"/>
                  <a:pt x="5" y="117"/>
                </a:cubicBezTo>
                <a:cubicBezTo>
                  <a:pt x="5" y="43"/>
                  <a:pt x="5" y="43"/>
                  <a:pt x="5" y="43"/>
                </a:cubicBezTo>
                <a:cubicBezTo>
                  <a:pt x="5" y="41"/>
                  <a:pt x="7" y="39"/>
                  <a:pt x="10" y="39"/>
                </a:cubicBezTo>
                <a:cubicBezTo>
                  <a:pt x="12" y="39"/>
                  <a:pt x="14" y="41"/>
                  <a:pt x="14" y="43"/>
                </a:cubicBezTo>
                <a:cubicBezTo>
                  <a:pt x="14" y="77"/>
                  <a:pt x="14" y="77"/>
                  <a:pt x="14" y="77"/>
                </a:cubicBezTo>
                <a:cubicBezTo>
                  <a:pt x="14" y="81"/>
                  <a:pt x="17" y="84"/>
                  <a:pt x="20" y="84"/>
                </a:cubicBezTo>
                <a:cubicBezTo>
                  <a:pt x="24" y="84"/>
                  <a:pt x="27" y="81"/>
                  <a:pt x="27" y="77"/>
                </a:cubicBezTo>
                <a:cubicBezTo>
                  <a:pt x="27" y="23"/>
                  <a:pt x="27" y="23"/>
                  <a:pt x="27" y="23"/>
                </a:cubicBezTo>
                <a:cubicBezTo>
                  <a:pt x="27" y="21"/>
                  <a:pt x="29" y="19"/>
                  <a:pt x="31" y="19"/>
                </a:cubicBezTo>
                <a:cubicBezTo>
                  <a:pt x="33" y="19"/>
                  <a:pt x="35" y="21"/>
                  <a:pt x="35" y="23"/>
                </a:cubicBezTo>
                <a:cubicBezTo>
                  <a:pt x="35" y="72"/>
                  <a:pt x="35" y="72"/>
                  <a:pt x="35" y="72"/>
                </a:cubicBezTo>
                <a:cubicBezTo>
                  <a:pt x="35" y="76"/>
                  <a:pt x="38" y="79"/>
                  <a:pt x="42" y="79"/>
                </a:cubicBezTo>
                <a:cubicBezTo>
                  <a:pt x="46" y="79"/>
                  <a:pt x="49" y="76"/>
                  <a:pt x="49" y="72"/>
                </a:cubicBezTo>
                <a:cubicBezTo>
                  <a:pt x="49" y="11"/>
                  <a:pt x="49" y="11"/>
                  <a:pt x="49" y="11"/>
                </a:cubicBezTo>
                <a:cubicBezTo>
                  <a:pt x="49" y="8"/>
                  <a:pt x="51" y="5"/>
                  <a:pt x="54" y="5"/>
                </a:cubicBezTo>
                <a:cubicBezTo>
                  <a:pt x="57" y="5"/>
                  <a:pt x="60" y="8"/>
                  <a:pt x="60" y="11"/>
                </a:cubicBezTo>
                <a:cubicBezTo>
                  <a:pt x="60" y="72"/>
                  <a:pt x="60" y="72"/>
                  <a:pt x="60" y="72"/>
                </a:cubicBezTo>
                <a:cubicBezTo>
                  <a:pt x="60" y="76"/>
                  <a:pt x="63" y="79"/>
                  <a:pt x="66" y="79"/>
                </a:cubicBezTo>
                <a:cubicBezTo>
                  <a:pt x="70" y="79"/>
                  <a:pt x="73" y="76"/>
                  <a:pt x="73" y="72"/>
                </a:cubicBezTo>
                <a:cubicBezTo>
                  <a:pt x="73" y="30"/>
                  <a:pt x="73" y="30"/>
                  <a:pt x="73" y="30"/>
                </a:cubicBezTo>
                <a:cubicBezTo>
                  <a:pt x="73" y="27"/>
                  <a:pt x="76" y="24"/>
                  <a:pt x="79" y="24"/>
                </a:cubicBezTo>
                <a:cubicBezTo>
                  <a:pt x="82" y="24"/>
                  <a:pt x="84" y="27"/>
                  <a:pt x="84" y="30"/>
                </a:cubicBezTo>
                <a:cubicBezTo>
                  <a:pt x="84" y="90"/>
                  <a:pt x="84" y="90"/>
                  <a:pt x="84" y="90"/>
                </a:cubicBezTo>
                <a:cubicBezTo>
                  <a:pt x="84" y="91"/>
                  <a:pt x="84" y="92"/>
                  <a:pt x="84" y="93"/>
                </a:cubicBezTo>
                <a:cubicBezTo>
                  <a:pt x="84" y="95"/>
                  <a:pt x="84" y="97"/>
                  <a:pt x="85" y="98"/>
                </a:cubicBezTo>
                <a:cubicBezTo>
                  <a:pt x="86" y="99"/>
                  <a:pt x="88" y="99"/>
                  <a:pt x="89" y="99"/>
                </a:cubicBezTo>
                <a:cubicBezTo>
                  <a:pt x="93" y="99"/>
                  <a:pt x="96" y="97"/>
                  <a:pt x="98" y="94"/>
                </a:cubicBezTo>
                <a:cubicBezTo>
                  <a:pt x="102" y="86"/>
                  <a:pt x="107" y="82"/>
                  <a:pt x="111" y="80"/>
                </a:cubicBezTo>
                <a:cubicBezTo>
                  <a:pt x="114" y="77"/>
                  <a:pt x="118" y="76"/>
                  <a:pt x="122" y="76"/>
                </a:cubicBezTo>
                <a:cubicBezTo>
                  <a:pt x="122" y="76"/>
                  <a:pt x="122" y="76"/>
                  <a:pt x="122" y="76"/>
                </a:cubicBezTo>
                <a:cubicBezTo>
                  <a:pt x="123" y="76"/>
                  <a:pt x="123" y="76"/>
                  <a:pt x="123" y="76"/>
                </a:cubicBezTo>
                <a:cubicBezTo>
                  <a:pt x="123" y="77"/>
                  <a:pt x="123" y="78"/>
                  <a:pt x="123" y="7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21" name="Freeform 2109"/>
          <p:cNvSpPr>
            <a:spLocks noEditPoints="1"/>
          </p:cNvSpPr>
          <p:nvPr/>
        </p:nvSpPr>
        <p:spPr bwMode="auto">
          <a:xfrm>
            <a:off x="5346700" y="984250"/>
            <a:ext cx="542925" cy="550863"/>
          </a:xfrm>
          <a:custGeom>
            <a:avLst/>
            <a:gdLst>
              <a:gd name="T0" fmla="*/ 158 w 159"/>
              <a:gd name="T1" fmla="*/ 73 h 160"/>
              <a:gd name="T2" fmla="*/ 79 w 159"/>
              <a:gd name="T3" fmla="*/ 0 h 160"/>
              <a:gd name="T4" fmla="*/ 1 w 159"/>
              <a:gd name="T5" fmla="*/ 73 h 160"/>
              <a:gd name="T6" fmla="*/ 1 w 159"/>
              <a:gd name="T7" fmla="*/ 77 h 160"/>
              <a:gd name="T8" fmla="*/ 5 w 159"/>
              <a:gd name="T9" fmla="*/ 77 h 160"/>
              <a:gd name="T10" fmla="*/ 14 w 159"/>
              <a:gd name="T11" fmla="*/ 69 h 160"/>
              <a:gd name="T12" fmla="*/ 14 w 159"/>
              <a:gd name="T13" fmla="*/ 160 h 160"/>
              <a:gd name="T14" fmla="*/ 58 w 159"/>
              <a:gd name="T15" fmla="*/ 160 h 160"/>
              <a:gd name="T16" fmla="*/ 101 w 159"/>
              <a:gd name="T17" fmla="*/ 160 h 160"/>
              <a:gd name="T18" fmla="*/ 145 w 159"/>
              <a:gd name="T19" fmla="*/ 160 h 160"/>
              <a:gd name="T20" fmla="*/ 145 w 159"/>
              <a:gd name="T21" fmla="*/ 69 h 160"/>
              <a:gd name="T22" fmla="*/ 154 w 159"/>
              <a:gd name="T23" fmla="*/ 77 h 160"/>
              <a:gd name="T24" fmla="*/ 156 w 159"/>
              <a:gd name="T25" fmla="*/ 78 h 160"/>
              <a:gd name="T26" fmla="*/ 158 w 159"/>
              <a:gd name="T27" fmla="*/ 77 h 160"/>
              <a:gd name="T28" fmla="*/ 158 w 159"/>
              <a:gd name="T29" fmla="*/ 73 h 160"/>
              <a:gd name="T30" fmla="*/ 63 w 159"/>
              <a:gd name="T31" fmla="*/ 155 h 160"/>
              <a:gd name="T32" fmla="*/ 63 w 159"/>
              <a:gd name="T33" fmla="*/ 111 h 160"/>
              <a:gd name="T34" fmla="*/ 79 w 159"/>
              <a:gd name="T35" fmla="*/ 94 h 160"/>
              <a:gd name="T36" fmla="*/ 96 w 159"/>
              <a:gd name="T37" fmla="*/ 111 h 160"/>
              <a:gd name="T38" fmla="*/ 96 w 159"/>
              <a:gd name="T39" fmla="*/ 155 h 160"/>
              <a:gd name="T40" fmla="*/ 63 w 159"/>
              <a:gd name="T41" fmla="*/ 155 h 160"/>
              <a:gd name="T42" fmla="*/ 140 w 159"/>
              <a:gd name="T43" fmla="*/ 155 h 160"/>
              <a:gd name="T44" fmla="*/ 101 w 159"/>
              <a:gd name="T45" fmla="*/ 155 h 160"/>
              <a:gd name="T46" fmla="*/ 101 w 159"/>
              <a:gd name="T47" fmla="*/ 111 h 160"/>
              <a:gd name="T48" fmla="*/ 79 w 159"/>
              <a:gd name="T49" fmla="*/ 89 h 160"/>
              <a:gd name="T50" fmla="*/ 58 w 159"/>
              <a:gd name="T51" fmla="*/ 111 h 160"/>
              <a:gd name="T52" fmla="*/ 58 w 159"/>
              <a:gd name="T53" fmla="*/ 155 h 160"/>
              <a:gd name="T54" fmla="*/ 19 w 159"/>
              <a:gd name="T55" fmla="*/ 155 h 160"/>
              <a:gd name="T56" fmla="*/ 19 w 159"/>
              <a:gd name="T57" fmla="*/ 63 h 160"/>
              <a:gd name="T58" fmla="*/ 79 w 159"/>
              <a:gd name="T59" fmla="*/ 7 h 160"/>
              <a:gd name="T60" fmla="*/ 140 w 159"/>
              <a:gd name="T61" fmla="*/ 63 h 160"/>
              <a:gd name="T62" fmla="*/ 140 w 159"/>
              <a:gd name="T63" fmla="*/ 155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59" h="160">
                <a:moveTo>
                  <a:pt x="158" y="73"/>
                </a:moveTo>
                <a:cubicBezTo>
                  <a:pt x="79" y="0"/>
                  <a:pt x="79" y="0"/>
                  <a:pt x="79" y="0"/>
                </a:cubicBezTo>
                <a:cubicBezTo>
                  <a:pt x="1" y="73"/>
                  <a:pt x="1" y="73"/>
                  <a:pt x="1" y="73"/>
                </a:cubicBezTo>
                <a:cubicBezTo>
                  <a:pt x="0" y="74"/>
                  <a:pt x="0" y="76"/>
                  <a:pt x="1" y="77"/>
                </a:cubicBezTo>
                <a:cubicBezTo>
                  <a:pt x="2" y="78"/>
                  <a:pt x="3" y="78"/>
                  <a:pt x="5" y="77"/>
                </a:cubicBezTo>
                <a:cubicBezTo>
                  <a:pt x="14" y="69"/>
                  <a:pt x="14" y="69"/>
                  <a:pt x="14" y="69"/>
                </a:cubicBezTo>
                <a:cubicBezTo>
                  <a:pt x="14" y="160"/>
                  <a:pt x="14" y="160"/>
                  <a:pt x="14" y="160"/>
                </a:cubicBezTo>
                <a:cubicBezTo>
                  <a:pt x="58" y="160"/>
                  <a:pt x="58" y="160"/>
                  <a:pt x="58" y="160"/>
                </a:cubicBezTo>
                <a:cubicBezTo>
                  <a:pt x="101" y="160"/>
                  <a:pt x="101" y="160"/>
                  <a:pt x="101" y="160"/>
                </a:cubicBezTo>
                <a:cubicBezTo>
                  <a:pt x="145" y="160"/>
                  <a:pt x="145" y="160"/>
                  <a:pt x="145" y="160"/>
                </a:cubicBezTo>
                <a:cubicBezTo>
                  <a:pt x="145" y="69"/>
                  <a:pt x="145" y="69"/>
                  <a:pt x="145" y="69"/>
                </a:cubicBezTo>
                <a:cubicBezTo>
                  <a:pt x="154" y="77"/>
                  <a:pt x="154" y="77"/>
                  <a:pt x="154" y="77"/>
                </a:cubicBezTo>
                <a:cubicBezTo>
                  <a:pt x="155" y="78"/>
                  <a:pt x="156" y="78"/>
                  <a:pt x="156" y="78"/>
                </a:cubicBezTo>
                <a:cubicBezTo>
                  <a:pt x="157" y="78"/>
                  <a:pt x="158" y="77"/>
                  <a:pt x="158" y="77"/>
                </a:cubicBezTo>
                <a:cubicBezTo>
                  <a:pt x="159" y="76"/>
                  <a:pt x="159" y="74"/>
                  <a:pt x="158" y="73"/>
                </a:cubicBezTo>
                <a:close/>
                <a:moveTo>
                  <a:pt x="63" y="155"/>
                </a:moveTo>
                <a:cubicBezTo>
                  <a:pt x="63" y="111"/>
                  <a:pt x="63" y="111"/>
                  <a:pt x="63" y="111"/>
                </a:cubicBezTo>
                <a:cubicBezTo>
                  <a:pt x="63" y="102"/>
                  <a:pt x="70" y="94"/>
                  <a:pt x="79" y="94"/>
                </a:cubicBezTo>
                <a:cubicBezTo>
                  <a:pt x="89" y="94"/>
                  <a:pt x="96" y="102"/>
                  <a:pt x="96" y="111"/>
                </a:cubicBezTo>
                <a:cubicBezTo>
                  <a:pt x="96" y="155"/>
                  <a:pt x="96" y="155"/>
                  <a:pt x="96" y="155"/>
                </a:cubicBezTo>
                <a:lnTo>
                  <a:pt x="63" y="155"/>
                </a:lnTo>
                <a:close/>
                <a:moveTo>
                  <a:pt x="140" y="155"/>
                </a:moveTo>
                <a:cubicBezTo>
                  <a:pt x="101" y="155"/>
                  <a:pt x="101" y="155"/>
                  <a:pt x="101" y="155"/>
                </a:cubicBezTo>
                <a:cubicBezTo>
                  <a:pt x="101" y="111"/>
                  <a:pt x="101" y="111"/>
                  <a:pt x="101" y="111"/>
                </a:cubicBezTo>
                <a:cubicBezTo>
                  <a:pt x="101" y="99"/>
                  <a:pt x="92" y="89"/>
                  <a:pt x="79" y="89"/>
                </a:cubicBezTo>
                <a:cubicBezTo>
                  <a:pt x="67" y="89"/>
                  <a:pt x="58" y="99"/>
                  <a:pt x="58" y="111"/>
                </a:cubicBezTo>
                <a:cubicBezTo>
                  <a:pt x="58" y="155"/>
                  <a:pt x="58" y="155"/>
                  <a:pt x="58" y="155"/>
                </a:cubicBezTo>
                <a:cubicBezTo>
                  <a:pt x="19" y="155"/>
                  <a:pt x="19" y="155"/>
                  <a:pt x="19" y="155"/>
                </a:cubicBezTo>
                <a:cubicBezTo>
                  <a:pt x="19" y="63"/>
                  <a:pt x="19" y="63"/>
                  <a:pt x="19" y="63"/>
                </a:cubicBezTo>
                <a:cubicBezTo>
                  <a:pt x="79" y="7"/>
                  <a:pt x="79" y="7"/>
                  <a:pt x="79" y="7"/>
                </a:cubicBezTo>
                <a:cubicBezTo>
                  <a:pt x="140" y="63"/>
                  <a:pt x="140" y="63"/>
                  <a:pt x="140" y="63"/>
                </a:cubicBezTo>
                <a:lnTo>
                  <a:pt x="140" y="15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22" name="Freeform 2110"/>
          <p:cNvSpPr>
            <a:spLocks noEditPoints="1"/>
          </p:cNvSpPr>
          <p:nvPr/>
        </p:nvSpPr>
        <p:spPr bwMode="auto">
          <a:xfrm>
            <a:off x="5346700" y="1603375"/>
            <a:ext cx="542925" cy="550863"/>
          </a:xfrm>
          <a:custGeom>
            <a:avLst/>
            <a:gdLst>
              <a:gd name="T0" fmla="*/ 158 w 159"/>
              <a:gd name="T1" fmla="*/ 73 h 160"/>
              <a:gd name="T2" fmla="*/ 79 w 159"/>
              <a:gd name="T3" fmla="*/ 0 h 160"/>
              <a:gd name="T4" fmla="*/ 1 w 159"/>
              <a:gd name="T5" fmla="*/ 73 h 160"/>
              <a:gd name="T6" fmla="*/ 1 w 159"/>
              <a:gd name="T7" fmla="*/ 77 h 160"/>
              <a:gd name="T8" fmla="*/ 5 w 159"/>
              <a:gd name="T9" fmla="*/ 77 h 160"/>
              <a:gd name="T10" fmla="*/ 14 w 159"/>
              <a:gd name="T11" fmla="*/ 69 h 160"/>
              <a:gd name="T12" fmla="*/ 14 w 159"/>
              <a:gd name="T13" fmla="*/ 160 h 160"/>
              <a:gd name="T14" fmla="*/ 145 w 159"/>
              <a:gd name="T15" fmla="*/ 160 h 160"/>
              <a:gd name="T16" fmla="*/ 145 w 159"/>
              <a:gd name="T17" fmla="*/ 69 h 160"/>
              <a:gd name="T18" fmla="*/ 154 w 159"/>
              <a:gd name="T19" fmla="*/ 77 h 160"/>
              <a:gd name="T20" fmla="*/ 156 w 159"/>
              <a:gd name="T21" fmla="*/ 78 h 160"/>
              <a:gd name="T22" fmla="*/ 158 w 159"/>
              <a:gd name="T23" fmla="*/ 77 h 160"/>
              <a:gd name="T24" fmla="*/ 158 w 159"/>
              <a:gd name="T25" fmla="*/ 73 h 160"/>
              <a:gd name="T26" fmla="*/ 140 w 159"/>
              <a:gd name="T27" fmla="*/ 155 h 160"/>
              <a:gd name="T28" fmla="*/ 19 w 159"/>
              <a:gd name="T29" fmla="*/ 155 h 160"/>
              <a:gd name="T30" fmla="*/ 19 w 159"/>
              <a:gd name="T31" fmla="*/ 63 h 160"/>
              <a:gd name="T32" fmla="*/ 79 w 159"/>
              <a:gd name="T33" fmla="*/ 7 h 160"/>
              <a:gd name="T34" fmla="*/ 140 w 159"/>
              <a:gd name="T35" fmla="*/ 63 h 160"/>
              <a:gd name="T36" fmla="*/ 140 w 159"/>
              <a:gd name="T37" fmla="*/ 155 h 160"/>
              <a:gd name="T38" fmla="*/ 36 w 159"/>
              <a:gd name="T39" fmla="*/ 97 h 160"/>
              <a:gd name="T40" fmla="*/ 74 w 159"/>
              <a:gd name="T41" fmla="*/ 97 h 160"/>
              <a:gd name="T42" fmla="*/ 74 w 159"/>
              <a:gd name="T43" fmla="*/ 59 h 160"/>
              <a:gd name="T44" fmla="*/ 36 w 159"/>
              <a:gd name="T45" fmla="*/ 59 h 160"/>
              <a:gd name="T46" fmla="*/ 36 w 159"/>
              <a:gd name="T47" fmla="*/ 97 h 160"/>
              <a:gd name="T48" fmla="*/ 41 w 159"/>
              <a:gd name="T49" fmla="*/ 64 h 160"/>
              <a:gd name="T50" fmla="*/ 69 w 159"/>
              <a:gd name="T51" fmla="*/ 64 h 160"/>
              <a:gd name="T52" fmla="*/ 69 w 159"/>
              <a:gd name="T53" fmla="*/ 91 h 160"/>
              <a:gd name="T54" fmla="*/ 41 w 159"/>
              <a:gd name="T55" fmla="*/ 91 h 160"/>
              <a:gd name="T56" fmla="*/ 41 w 159"/>
              <a:gd name="T57" fmla="*/ 64 h 160"/>
              <a:gd name="T58" fmla="*/ 123 w 159"/>
              <a:gd name="T59" fmla="*/ 59 h 160"/>
              <a:gd name="T60" fmla="*/ 85 w 159"/>
              <a:gd name="T61" fmla="*/ 59 h 160"/>
              <a:gd name="T62" fmla="*/ 85 w 159"/>
              <a:gd name="T63" fmla="*/ 97 h 160"/>
              <a:gd name="T64" fmla="*/ 123 w 159"/>
              <a:gd name="T65" fmla="*/ 97 h 160"/>
              <a:gd name="T66" fmla="*/ 123 w 159"/>
              <a:gd name="T67" fmla="*/ 59 h 160"/>
              <a:gd name="T68" fmla="*/ 118 w 159"/>
              <a:gd name="T69" fmla="*/ 91 h 160"/>
              <a:gd name="T70" fmla="*/ 90 w 159"/>
              <a:gd name="T71" fmla="*/ 91 h 160"/>
              <a:gd name="T72" fmla="*/ 90 w 159"/>
              <a:gd name="T73" fmla="*/ 64 h 160"/>
              <a:gd name="T74" fmla="*/ 118 w 159"/>
              <a:gd name="T75" fmla="*/ 64 h 160"/>
              <a:gd name="T76" fmla="*/ 118 w 159"/>
              <a:gd name="T77" fmla="*/ 91 h 160"/>
              <a:gd name="T78" fmla="*/ 36 w 159"/>
              <a:gd name="T79" fmla="*/ 146 h 160"/>
              <a:gd name="T80" fmla="*/ 74 w 159"/>
              <a:gd name="T81" fmla="*/ 146 h 160"/>
              <a:gd name="T82" fmla="*/ 74 w 159"/>
              <a:gd name="T83" fmla="*/ 108 h 160"/>
              <a:gd name="T84" fmla="*/ 36 w 159"/>
              <a:gd name="T85" fmla="*/ 108 h 160"/>
              <a:gd name="T86" fmla="*/ 36 w 159"/>
              <a:gd name="T87" fmla="*/ 146 h 160"/>
              <a:gd name="T88" fmla="*/ 41 w 159"/>
              <a:gd name="T89" fmla="*/ 113 h 160"/>
              <a:gd name="T90" fmla="*/ 69 w 159"/>
              <a:gd name="T91" fmla="*/ 113 h 160"/>
              <a:gd name="T92" fmla="*/ 69 w 159"/>
              <a:gd name="T93" fmla="*/ 141 h 160"/>
              <a:gd name="T94" fmla="*/ 41 w 159"/>
              <a:gd name="T95" fmla="*/ 141 h 160"/>
              <a:gd name="T96" fmla="*/ 41 w 159"/>
              <a:gd name="T97" fmla="*/ 113 h 160"/>
              <a:gd name="T98" fmla="*/ 123 w 159"/>
              <a:gd name="T99" fmla="*/ 108 h 160"/>
              <a:gd name="T100" fmla="*/ 85 w 159"/>
              <a:gd name="T101" fmla="*/ 108 h 160"/>
              <a:gd name="T102" fmla="*/ 85 w 159"/>
              <a:gd name="T103" fmla="*/ 146 h 160"/>
              <a:gd name="T104" fmla="*/ 123 w 159"/>
              <a:gd name="T105" fmla="*/ 146 h 160"/>
              <a:gd name="T106" fmla="*/ 123 w 159"/>
              <a:gd name="T107" fmla="*/ 108 h 160"/>
              <a:gd name="T108" fmla="*/ 118 w 159"/>
              <a:gd name="T109" fmla="*/ 141 h 160"/>
              <a:gd name="T110" fmla="*/ 90 w 159"/>
              <a:gd name="T111" fmla="*/ 141 h 160"/>
              <a:gd name="T112" fmla="*/ 90 w 159"/>
              <a:gd name="T113" fmla="*/ 113 h 160"/>
              <a:gd name="T114" fmla="*/ 118 w 159"/>
              <a:gd name="T115" fmla="*/ 113 h 160"/>
              <a:gd name="T116" fmla="*/ 118 w 159"/>
              <a:gd name="T117" fmla="*/ 141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159" h="160">
                <a:moveTo>
                  <a:pt x="158" y="73"/>
                </a:moveTo>
                <a:cubicBezTo>
                  <a:pt x="79" y="0"/>
                  <a:pt x="79" y="0"/>
                  <a:pt x="79" y="0"/>
                </a:cubicBezTo>
                <a:cubicBezTo>
                  <a:pt x="1" y="73"/>
                  <a:pt x="1" y="73"/>
                  <a:pt x="1" y="73"/>
                </a:cubicBezTo>
                <a:cubicBezTo>
                  <a:pt x="0" y="74"/>
                  <a:pt x="0" y="76"/>
                  <a:pt x="1" y="77"/>
                </a:cubicBezTo>
                <a:cubicBezTo>
                  <a:pt x="2" y="78"/>
                  <a:pt x="3" y="78"/>
                  <a:pt x="5" y="77"/>
                </a:cubicBezTo>
                <a:cubicBezTo>
                  <a:pt x="14" y="69"/>
                  <a:pt x="14" y="69"/>
                  <a:pt x="14" y="69"/>
                </a:cubicBezTo>
                <a:cubicBezTo>
                  <a:pt x="14" y="160"/>
                  <a:pt x="14" y="160"/>
                  <a:pt x="14" y="160"/>
                </a:cubicBezTo>
                <a:cubicBezTo>
                  <a:pt x="145" y="160"/>
                  <a:pt x="145" y="160"/>
                  <a:pt x="145" y="160"/>
                </a:cubicBezTo>
                <a:cubicBezTo>
                  <a:pt x="145" y="69"/>
                  <a:pt x="145" y="69"/>
                  <a:pt x="145" y="69"/>
                </a:cubicBezTo>
                <a:cubicBezTo>
                  <a:pt x="154" y="77"/>
                  <a:pt x="154" y="77"/>
                  <a:pt x="154" y="77"/>
                </a:cubicBezTo>
                <a:cubicBezTo>
                  <a:pt x="155" y="78"/>
                  <a:pt x="156" y="78"/>
                  <a:pt x="156" y="78"/>
                </a:cubicBezTo>
                <a:cubicBezTo>
                  <a:pt x="157" y="78"/>
                  <a:pt x="158" y="77"/>
                  <a:pt x="158" y="77"/>
                </a:cubicBezTo>
                <a:cubicBezTo>
                  <a:pt x="159" y="76"/>
                  <a:pt x="159" y="74"/>
                  <a:pt x="158" y="73"/>
                </a:cubicBezTo>
                <a:close/>
                <a:moveTo>
                  <a:pt x="140" y="155"/>
                </a:moveTo>
                <a:cubicBezTo>
                  <a:pt x="19" y="155"/>
                  <a:pt x="19" y="155"/>
                  <a:pt x="19" y="155"/>
                </a:cubicBezTo>
                <a:cubicBezTo>
                  <a:pt x="19" y="63"/>
                  <a:pt x="19" y="63"/>
                  <a:pt x="19" y="63"/>
                </a:cubicBezTo>
                <a:cubicBezTo>
                  <a:pt x="79" y="7"/>
                  <a:pt x="79" y="7"/>
                  <a:pt x="79" y="7"/>
                </a:cubicBezTo>
                <a:cubicBezTo>
                  <a:pt x="140" y="63"/>
                  <a:pt x="140" y="63"/>
                  <a:pt x="140" y="63"/>
                </a:cubicBezTo>
                <a:lnTo>
                  <a:pt x="140" y="155"/>
                </a:lnTo>
                <a:close/>
                <a:moveTo>
                  <a:pt x="36" y="97"/>
                </a:moveTo>
                <a:cubicBezTo>
                  <a:pt x="74" y="97"/>
                  <a:pt x="74" y="97"/>
                  <a:pt x="74" y="97"/>
                </a:cubicBezTo>
                <a:cubicBezTo>
                  <a:pt x="74" y="59"/>
                  <a:pt x="74" y="59"/>
                  <a:pt x="74" y="59"/>
                </a:cubicBezTo>
                <a:cubicBezTo>
                  <a:pt x="36" y="59"/>
                  <a:pt x="36" y="59"/>
                  <a:pt x="36" y="59"/>
                </a:cubicBezTo>
                <a:lnTo>
                  <a:pt x="36" y="97"/>
                </a:lnTo>
                <a:close/>
                <a:moveTo>
                  <a:pt x="41" y="64"/>
                </a:moveTo>
                <a:cubicBezTo>
                  <a:pt x="69" y="64"/>
                  <a:pt x="69" y="64"/>
                  <a:pt x="69" y="64"/>
                </a:cubicBezTo>
                <a:cubicBezTo>
                  <a:pt x="69" y="91"/>
                  <a:pt x="69" y="91"/>
                  <a:pt x="69" y="91"/>
                </a:cubicBezTo>
                <a:cubicBezTo>
                  <a:pt x="41" y="91"/>
                  <a:pt x="41" y="91"/>
                  <a:pt x="41" y="91"/>
                </a:cubicBezTo>
                <a:lnTo>
                  <a:pt x="41" y="64"/>
                </a:lnTo>
                <a:close/>
                <a:moveTo>
                  <a:pt x="123" y="59"/>
                </a:moveTo>
                <a:cubicBezTo>
                  <a:pt x="85" y="59"/>
                  <a:pt x="85" y="59"/>
                  <a:pt x="85" y="59"/>
                </a:cubicBezTo>
                <a:cubicBezTo>
                  <a:pt x="85" y="97"/>
                  <a:pt x="85" y="97"/>
                  <a:pt x="85" y="97"/>
                </a:cubicBezTo>
                <a:cubicBezTo>
                  <a:pt x="123" y="97"/>
                  <a:pt x="123" y="97"/>
                  <a:pt x="123" y="97"/>
                </a:cubicBezTo>
                <a:lnTo>
                  <a:pt x="123" y="59"/>
                </a:lnTo>
                <a:close/>
                <a:moveTo>
                  <a:pt x="118" y="91"/>
                </a:moveTo>
                <a:cubicBezTo>
                  <a:pt x="90" y="91"/>
                  <a:pt x="90" y="91"/>
                  <a:pt x="90" y="91"/>
                </a:cubicBezTo>
                <a:cubicBezTo>
                  <a:pt x="90" y="64"/>
                  <a:pt x="90" y="64"/>
                  <a:pt x="90" y="64"/>
                </a:cubicBezTo>
                <a:cubicBezTo>
                  <a:pt x="118" y="64"/>
                  <a:pt x="118" y="64"/>
                  <a:pt x="118" y="64"/>
                </a:cubicBezTo>
                <a:lnTo>
                  <a:pt x="118" y="91"/>
                </a:lnTo>
                <a:close/>
                <a:moveTo>
                  <a:pt x="36" y="146"/>
                </a:moveTo>
                <a:cubicBezTo>
                  <a:pt x="74" y="146"/>
                  <a:pt x="74" y="146"/>
                  <a:pt x="74" y="146"/>
                </a:cubicBezTo>
                <a:cubicBezTo>
                  <a:pt x="74" y="108"/>
                  <a:pt x="74" y="108"/>
                  <a:pt x="74" y="108"/>
                </a:cubicBezTo>
                <a:cubicBezTo>
                  <a:pt x="36" y="108"/>
                  <a:pt x="36" y="108"/>
                  <a:pt x="36" y="108"/>
                </a:cubicBezTo>
                <a:lnTo>
                  <a:pt x="36" y="146"/>
                </a:lnTo>
                <a:close/>
                <a:moveTo>
                  <a:pt x="41" y="113"/>
                </a:moveTo>
                <a:cubicBezTo>
                  <a:pt x="69" y="113"/>
                  <a:pt x="69" y="113"/>
                  <a:pt x="69" y="113"/>
                </a:cubicBezTo>
                <a:cubicBezTo>
                  <a:pt x="69" y="141"/>
                  <a:pt x="69" y="141"/>
                  <a:pt x="69" y="141"/>
                </a:cubicBezTo>
                <a:cubicBezTo>
                  <a:pt x="41" y="141"/>
                  <a:pt x="41" y="141"/>
                  <a:pt x="41" y="141"/>
                </a:cubicBezTo>
                <a:lnTo>
                  <a:pt x="41" y="113"/>
                </a:lnTo>
                <a:close/>
                <a:moveTo>
                  <a:pt x="123" y="108"/>
                </a:moveTo>
                <a:cubicBezTo>
                  <a:pt x="85" y="108"/>
                  <a:pt x="85" y="108"/>
                  <a:pt x="85" y="108"/>
                </a:cubicBezTo>
                <a:cubicBezTo>
                  <a:pt x="85" y="146"/>
                  <a:pt x="85" y="146"/>
                  <a:pt x="85" y="146"/>
                </a:cubicBezTo>
                <a:cubicBezTo>
                  <a:pt x="123" y="146"/>
                  <a:pt x="123" y="146"/>
                  <a:pt x="123" y="146"/>
                </a:cubicBezTo>
                <a:lnTo>
                  <a:pt x="123" y="108"/>
                </a:lnTo>
                <a:close/>
                <a:moveTo>
                  <a:pt x="118" y="141"/>
                </a:moveTo>
                <a:cubicBezTo>
                  <a:pt x="90" y="141"/>
                  <a:pt x="90" y="141"/>
                  <a:pt x="90" y="141"/>
                </a:cubicBezTo>
                <a:cubicBezTo>
                  <a:pt x="90" y="113"/>
                  <a:pt x="90" y="113"/>
                  <a:pt x="90" y="113"/>
                </a:cubicBezTo>
                <a:cubicBezTo>
                  <a:pt x="118" y="113"/>
                  <a:pt x="118" y="113"/>
                  <a:pt x="118" y="113"/>
                </a:cubicBezTo>
                <a:lnTo>
                  <a:pt x="118" y="14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23" name="Freeform 2111"/>
          <p:cNvSpPr>
            <a:spLocks noEditPoints="1"/>
          </p:cNvSpPr>
          <p:nvPr/>
        </p:nvSpPr>
        <p:spPr bwMode="auto">
          <a:xfrm>
            <a:off x="5346700" y="2222500"/>
            <a:ext cx="542925" cy="550863"/>
          </a:xfrm>
          <a:custGeom>
            <a:avLst/>
            <a:gdLst>
              <a:gd name="T0" fmla="*/ 158 w 159"/>
              <a:gd name="T1" fmla="*/ 73 h 160"/>
              <a:gd name="T2" fmla="*/ 134 w 159"/>
              <a:gd name="T3" fmla="*/ 51 h 160"/>
              <a:gd name="T4" fmla="*/ 134 w 159"/>
              <a:gd name="T5" fmla="*/ 15 h 160"/>
              <a:gd name="T6" fmla="*/ 107 w 159"/>
              <a:gd name="T7" fmla="*/ 15 h 160"/>
              <a:gd name="T8" fmla="*/ 107 w 159"/>
              <a:gd name="T9" fmla="*/ 25 h 160"/>
              <a:gd name="T10" fmla="*/ 79 w 159"/>
              <a:gd name="T11" fmla="*/ 0 h 160"/>
              <a:gd name="T12" fmla="*/ 1 w 159"/>
              <a:gd name="T13" fmla="*/ 73 h 160"/>
              <a:gd name="T14" fmla="*/ 1 w 159"/>
              <a:gd name="T15" fmla="*/ 77 h 160"/>
              <a:gd name="T16" fmla="*/ 5 w 159"/>
              <a:gd name="T17" fmla="*/ 77 h 160"/>
              <a:gd name="T18" fmla="*/ 14 w 159"/>
              <a:gd name="T19" fmla="*/ 69 h 160"/>
              <a:gd name="T20" fmla="*/ 14 w 159"/>
              <a:gd name="T21" fmla="*/ 160 h 160"/>
              <a:gd name="T22" fmla="*/ 58 w 159"/>
              <a:gd name="T23" fmla="*/ 160 h 160"/>
              <a:gd name="T24" fmla="*/ 101 w 159"/>
              <a:gd name="T25" fmla="*/ 160 h 160"/>
              <a:gd name="T26" fmla="*/ 145 w 159"/>
              <a:gd name="T27" fmla="*/ 160 h 160"/>
              <a:gd name="T28" fmla="*/ 145 w 159"/>
              <a:gd name="T29" fmla="*/ 69 h 160"/>
              <a:gd name="T30" fmla="*/ 154 w 159"/>
              <a:gd name="T31" fmla="*/ 77 h 160"/>
              <a:gd name="T32" fmla="*/ 156 w 159"/>
              <a:gd name="T33" fmla="*/ 78 h 160"/>
              <a:gd name="T34" fmla="*/ 158 w 159"/>
              <a:gd name="T35" fmla="*/ 77 h 160"/>
              <a:gd name="T36" fmla="*/ 158 w 159"/>
              <a:gd name="T37" fmla="*/ 73 h 160"/>
              <a:gd name="T38" fmla="*/ 112 w 159"/>
              <a:gd name="T39" fmla="*/ 20 h 160"/>
              <a:gd name="T40" fmla="*/ 129 w 159"/>
              <a:gd name="T41" fmla="*/ 20 h 160"/>
              <a:gd name="T42" fmla="*/ 129 w 159"/>
              <a:gd name="T43" fmla="*/ 46 h 160"/>
              <a:gd name="T44" fmla="*/ 112 w 159"/>
              <a:gd name="T45" fmla="*/ 31 h 160"/>
              <a:gd name="T46" fmla="*/ 112 w 159"/>
              <a:gd name="T47" fmla="*/ 20 h 160"/>
              <a:gd name="T48" fmla="*/ 63 w 159"/>
              <a:gd name="T49" fmla="*/ 155 h 160"/>
              <a:gd name="T50" fmla="*/ 63 w 159"/>
              <a:gd name="T51" fmla="*/ 97 h 160"/>
              <a:gd name="T52" fmla="*/ 66 w 159"/>
              <a:gd name="T53" fmla="*/ 94 h 160"/>
              <a:gd name="T54" fmla="*/ 93 w 159"/>
              <a:gd name="T55" fmla="*/ 94 h 160"/>
              <a:gd name="T56" fmla="*/ 96 w 159"/>
              <a:gd name="T57" fmla="*/ 97 h 160"/>
              <a:gd name="T58" fmla="*/ 96 w 159"/>
              <a:gd name="T59" fmla="*/ 155 h 160"/>
              <a:gd name="T60" fmla="*/ 63 w 159"/>
              <a:gd name="T61" fmla="*/ 155 h 160"/>
              <a:gd name="T62" fmla="*/ 140 w 159"/>
              <a:gd name="T63" fmla="*/ 155 h 160"/>
              <a:gd name="T64" fmla="*/ 101 w 159"/>
              <a:gd name="T65" fmla="*/ 155 h 160"/>
              <a:gd name="T66" fmla="*/ 101 w 159"/>
              <a:gd name="T67" fmla="*/ 97 h 160"/>
              <a:gd name="T68" fmla="*/ 93 w 159"/>
              <a:gd name="T69" fmla="*/ 89 h 160"/>
              <a:gd name="T70" fmla="*/ 66 w 159"/>
              <a:gd name="T71" fmla="*/ 89 h 160"/>
              <a:gd name="T72" fmla="*/ 58 w 159"/>
              <a:gd name="T73" fmla="*/ 97 h 160"/>
              <a:gd name="T74" fmla="*/ 58 w 159"/>
              <a:gd name="T75" fmla="*/ 155 h 160"/>
              <a:gd name="T76" fmla="*/ 19 w 159"/>
              <a:gd name="T77" fmla="*/ 155 h 160"/>
              <a:gd name="T78" fmla="*/ 19 w 159"/>
              <a:gd name="T79" fmla="*/ 63 h 160"/>
              <a:gd name="T80" fmla="*/ 79 w 159"/>
              <a:gd name="T81" fmla="*/ 7 h 160"/>
              <a:gd name="T82" fmla="*/ 119 w 159"/>
              <a:gd name="T83" fmla="*/ 44 h 160"/>
              <a:gd name="T84" fmla="*/ 134 w 159"/>
              <a:gd name="T85" fmla="*/ 58 h 160"/>
              <a:gd name="T86" fmla="*/ 134 w 159"/>
              <a:gd name="T87" fmla="*/ 58 h 160"/>
              <a:gd name="T88" fmla="*/ 140 w 159"/>
              <a:gd name="T89" fmla="*/ 63 h 160"/>
              <a:gd name="T90" fmla="*/ 140 w 159"/>
              <a:gd name="T91" fmla="*/ 155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159" h="160">
                <a:moveTo>
                  <a:pt x="158" y="73"/>
                </a:moveTo>
                <a:cubicBezTo>
                  <a:pt x="134" y="51"/>
                  <a:pt x="134" y="51"/>
                  <a:pt x="134" y="51"/>
                </a:cubicBezTo>
                <a:cubicBezTo>
                  <a:pt x="134" y="15"/>
                  <a:pt x="134" y="15"/>
                  <a:pt x="134" y="15"/>
                </a:cubicBezTo>
                <a:cubicBezTo>
                  <a:pt x="107" y="15"/>
                  <a:pt x="107" y="15"/>
                  <a:pt x="107" y="15"/>
                </a:cubicBezTo>
                <a:cubicBezTo>
                  <a:pt x="107" y="25"/>
                  <a:pt x="107" y="25"/>
                  <a:pt x="107" y="25"/>
                </a:cubicBezTo>
                <a:cubicBezTo>
                  <a:pt x="79" y="0"/>
                  <a:pt x="79" y="0"/>
                  <a:pt x="79" y="0"/>
                </a:cubicBezTo>
                <a:cubicBezTo>
                  <a:pt x="1" y="73"/>
                  <a:pt x="1" y="73"/>
                  <a:pt x="1" y="73"/>
                </a:cubicBezTo>
                <a:cubicBezTo>
                  <a:pt x="0" y="74"/>
                  <a:pt x="0" y="76"/>
                  <a:pt x="1" y="77"/>
                </a:cubicBezTo>
                <a:cubicBezTo>
                  <a:pt x="2" y="78"/>
                  <a:pt x="3" y="78"/>
                  <a:pt x="5" y="77"/>
                </a:cubicBezTo>
                <a:cubicBezTo>
                  <a:pt x="14" y="69"/>
                  <a:pt x="14" y="69"/>
                  <a:pt x="14" y="69"/>
                </a:cubicBezTo>
                <a:cubicBezTo>
                  <a:pt x="14" y="160"/>
                  <a:pt x="14" y="160"/>
                  <a:pt x="14" y="160"/>
                </a:cubicBezTo>
                <a:cubicBezTo>
                  <a:pt x="58" y="160"/>
                  <a:pt x="58" y="160"/>
                  <a:pt x="58" y="160"/>
                </a:cubicBezTo>
                <a:cubicBezTo>
                  <a:pt x="101" y="160"/>
                  <a:pt x="101" y="160"/>
                  <a:pt x="101" y="160"/>
                </a:cubicBezTo>
                <a:cubicBezTo>
                  <a:pt x="145" y="160"/>
                  <a:pt x="145" y="160"/>
                  <a:pt x="145" y="160"/>
                </a:cubicBezTo>
                <a:cubicBezTo>
                  <a:pt x="145" y="69"/>
                  <a:pt x="145" y="69"/>
                  <a:pt x="145" y="69"/>
                </a:cubicBezTo>
                <a:cubicBezTo>
                  <a:pt x="154" y="77"/>
                  <a:pt x="154" y="77"/>
                  <a:pt x="154" y="77"/>
                </a:cubicBezTo>
                <a:cubicBezTo>
                  <a:pt x="155" y="78"/>
                  <a:pt x="156" y="78"/>
                  <a:pt x="156" y="78"/>
                </a:cubicBezTo>
                <a:cubicBezTo>
                  <a:pt x="157" y="78"/>
                  <a:pt x="158" y="77"/>
                  <a:pt x="158" y="77"/>
                </a:cubicBezTo>
                <a:cubicBezTo>
                  <a:pt x="159" y="76"/>
                  <a:pt x="159" y="74"/>
                  <a:pt x="158" y="73"/>
                </a:cubicBezTo>
                <a:close/>
                <a:moveTo>
                  <a:pt x="112" y="20"/>
                </a:moveTo>
                <a:cubicBezTo>
                  <a:pt x="129" y="20"/>
                  <a:pt x="129" y="20"/>
                  <a:pt x="129" y="20"/>
                </a:cubicBezTo>
                <a:cubicBezTo>
                  <a:pt x="129" y="46"/>
                  <a:pt x="129" y="46"/>
                  <a:pt x="129" y="46"/>
                </a:cubicBezTo>
                <a:cubicBezTo>
                  <a:pt x="112" y="31"/>
                  <a:pt x="112" y="31"/>
                  <a:pt x="112" y="31"/>
                </a:cubicBezTo>
                <a:lnTo>
                  <a:pt x="112" y="20"/>
                </a:lnTo>
                <a:close/>
                <a:moveTo>
                  <a:pt x="63" y="155"/>
                </a:moveTo>
                <a:cubicBezTo>
                  <a:pt x="63" y="97"/>
                  <a:pt x="63" y="97"/>
                  <a:pt x="63" y="97"/>
                </a:cubicBezTo>
                <a:cubicBezTo>
                  <a:pt x="63" y="95"/>
                  <a:pt x="64" y="94"/>
                  <a:pt x="66" y="94"/>
                </a:cubicBezTo>
                <a:cubicBezTo>
                  <a:pt x="93" y="94"/>
                  <a:pt x="93" y="94"/>
                  <a:pt x="93" y="94"/>
                </a:cubicBezTo>
                <a:cubicBezTo>
                  <a:pt x="95" y="94"/>
                  <a:pt x="96" y="95"/>
                  <a:pt x="96" y="97"/>
                </a:cubicBezTo>
                <a:cubicBezTo>
                  <a:pt x="96" y="155"/>
                  <a:pt x="96" y="155"/>
                  <a:pt x="96" y="155"/>
                </a:cubicBezTo>
                <a:lnTo>
                  <a:pt x="63" y="155"/>
                </a:lnTo>
                <a:close/>
                <a:moveTo>
                  <a:pt x="140" y="155"/>
                </a:moveTo>
                <a:cubicBezTo>
                  <a:pt x="101" y="155"/>
                  <a:pt x="101" y="155"/>
                  <a:pt x="101" y="155"/>
                </a:cubicBezTo>
                <a:cubicBezTo>
                  <a:pt x="101" y="97"/>
                  <a:pt x="101" y="97"/>
                  <a:pt x="101" y="97"/>
                </a:cubicBezTo>
                <a:cubicBezTo>
                  <a:pt x="101" y="92"/>
                  <a:pt x="98" y="89"/>
                  <a:pt x="93" y="89"/>
                </a:cubicBezTo>
                <a:cubicBezTo>
                  <a:pt x="66" y="89"/>
                  <a:pt x="66" y="89"/>
                  <a:pt x="66" y="89"/>
                </a:cubicBezTo>
                <a:cubicBezTo>
                  <a:pt x="61" y="89"/>
                  <a:pt x="58" y="92"/>
                  <a:pt x="58" y="97"/>
                </a:cubicBezTo>
                <a:cubicBezTo>
                  <a:pt x="58" y="155"/>
                  <a:pt x="58" y="155"/>
                  <a:pt x="58" y="155"/>
                </a:cubicBezTo>
                <a:cubicBezTo>
                  <a:pt x="19" y="155"/>
                  <a:pt x="19" y="155"/>
                  <a:pt x="19" y="155"/>
                </a:cubicBezTo>
                <a:cubicBezTo>
                  <a:pt x="19" y="63"/>
                  <a:pt x="19" y="63"/>
                  <a:pt x="19" y="63"/>
                </a:cubicBezTo>
                <a:cubicBezTo>
                  <a:pt x="79" y="7"/>
                  <a:pt x="79" y="7"/>
                  <a:pt x="79" y="7"/>
                </a:cubicBezTo>
                <a:cubicBezTo>
                  <a:pt x="119" y="44"/>
                  <a:pt x="119" y="44"/>
                  <a:pt x="119" y="44"/>
                </a:cubicBezTo>
                <a:cubicBezTo>
                  <a:pt x="134" y="58"/>
                  <a:pt x="134" y="58"/>
                  <a:pt x="134" y="58"/>
                </a:cubicBezTo>
                <a:cubicBezTo>
                  <a:pt x="134" y="58"/>
                  <a:pt x="134" y="58"/>
                  <a:pt x="134" y="58"/>
                </a:cubicBezTo>
                <a:cubicBezTo>
                  <a:pt x="140" y="63"/>
                  <a:pt x="140" y="63"/>
                  <a:pt x="140" y="63"/>
                </a:cubicBezTo>
                <a:lnTo>
                  <a:pt x="140" y="15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24" name="Freeform 2112"/>
          <p:cNvSpPr>
            <a:spLocks noEditPoints="1"/>
          </p:cNvSpPr>
          <p:nvPr/>
        </p:nvSpPr>
        <p:spPr bwMode="auto">
          <a:xfrm>
            <a:off x="5387975" y="2841625"/>
            <a:ext cx="454025" cy="550863"/>
          </a:xfrm>
          <a:custGeom>
            <a:avLst/>
            <a:gdLst>
              <a:gd name="T0" fmla="*/ 123 w 133"/>
              <a:gd name="T1" fmla="*/ 155 h 160"/>
              <a:gd name="T2" fmla="*/ 109 w 133"/>
              <a:gd name="T3" fmla="*/ 144 h 160"/>
              <a:gd name="T4" fmla="*/ 100 w 133"/>
              <a:gd name="T5" fmla="*/ 99 h 160"/>
              <a:gd name="T6" fmla="*/ 100 w 133"/>
              <a:gd name="T7" fmla="*/ 61 h 160"/>
              <a:gd name="T8" fmla="*/ 109 w 133"/>
              <a:gd name="T9" fmla="*/ 16 h 160"/>
              <a:gd name="T10" fmla="*/ 123 w 133"/>
              <a:gd name="T11" fmla="*/ 5 h 160"/>
              <a:gd name="T12" fmla="*/ 133 w 133"/>
              <a:gd name="T13" fmla="*/ 3 h 160"/>
              <a:gd name="T14" fmla="*/ 123 w 133"/>
              <a:gd name="T15" fmla="*/ 0 h 160"/>
              <a:gd name="T16" fmla="*/ 13 w 133"/>
              <a:gd name="T17" fmla="*/ 0 h 160"/>
              <a:gd name="T18" fmla="*/ 3 w 133"/>
              <a:gd name="T19" fmla="*/ 0 h 160"/>
              <a:gd name="T20" fmla="*/ 3 w 133"/>
              <a:gd name="T21" fmla="*/ 5 h 160"/>
              <a:gd name="T22" fmla="*/ 11 w 133"/>
              <a:gd name="T23" fmla="*/ 16 h 160"/>
              <a:gd name="T24" fmla="*/ 24 w 133"/>
              <a:gd name="T25" fmla="*/ 43 h 160"/>
              <a:gd name="T26" fmla="*/ 62 w 133"/>
              <a:gd name="T27" fmla="*/ 80 h 160"/>
              <a:gd name="T28" fmla="*/ 24 w 133"/>
              <a:gd name="T29" fmla="*/ 117 h 160"/>
              <a:gd name="T30" fmla="*/ 11 w 133"/>
              <a:gd name="T31" fmla="*/ 144 h 160"/>
              <a:gd name="T32" fmla="*/ 3 w 133"/>
              <a:gd name="T33" fmla="*/ 155 h 160"/>
              <a:gd name="T34" fmla="*/ 3 w 133"/>
              <a:gd name="T35" fmla="*/ 160 h 160"/>
              <a:gd name="T36" fmla="*/ 13 w 133"/>
              <a:gd name="T37" fmla="*/ 160 h 160"/>
              <a:gd name="T38" fmla="*/ 123 w 133"/>
              <a:gd name="T39" fmla="*/ 160 h 160"/>
              <a:gd name="T40" fmla="*/ 133 w 133"/>
              <a:gd name="T41" fmla="*/ 157 h 160"/>
              <a:gd name="T42" fmla="*/ 16 w 133"/>
              <a:gd name="T43" fmla="*/ 11 h 160"/>
              <a:gd name="T44" fmla="*/ 117 w 133"/>
              <a:gd name="T45" fmla="*/ 5 h 160"/>
              <a:gd name="T46" fmla="*/ 109 w 133"/>
              <a:gd name="T47" fmla="*/ 11 h 160"/>
              <a:gd name="T48" fmla="*/ 16 w 133"/>
              <a:gd name="T49" fmla="*/ 11 h 160"/>
              <a:gd name="T50" fmla="*/ 29 w 133"/>
              <a:gd name="T51" fmla="*/ 43 h 160"/>
              <a:gd name="T52" fmla="*/ 104 w 133"/>
              <a:gd name="T53" fmla="*/ 16 h 160"/>
              <a:gd name="T54" fmla="*/ 97 w 133"/>
              <a:gd name="T55" fmla="*/ 57 h 160"/>
              <a:gd name="T56" fmla="*/ 37 w 133"/>
              <a:gd name="T57" fmla="*/ 57 h 160"/>
              <a:gd name="T58" fmla="*/ 37 w 133"/>
              <a:gd name="T59" fmla="*/ 103 h 160"/>
              <a:gd name="T60" fmla="*/ 97 w 133"/>
              <a:gd name="T61" fmla="*/ 103 h 160"/>
              <a:gd name="T62" fmla="*/ 104 w 133"/>
              <a:gd name="T63" fmla="*/ 144 h 160"/>
              <a:gd name="T64" fmla="*/ 29 w 133"/>
              <a:gd name="T65" fmla="*/ 117 h 160"/>
              <a:gd name="T66" fmla="*/ 24 w 133"/>
              <a:gd name="T67" fmla="*/ 149 h 160"/>
              <a:gd name="T68" fmla="*/ 117 w 133"/>
              <a:gd name="T69" fmla="*/ 149 h 160"/>
              <a:gd name="T70" fmla="*/ 16 w 133"/>
              <a:gd name="T71" fmla="*/ 155 h 160"/>
              <a:gd name="T72" fmla="*/ 55 w 133"/>
              <a:gd name="T73" fmla="*/ 56 h 160"/>
              <a:gd name="T74" fmla="*/ 53 w 133"/>
              <a:gd name="T75" fmla="*/ 61 h 160"/>
              <a:gd name="T76" fmla="*/ 39 w 133"/>
              <a:gd name="T77" fmla="*/ 52 h 160"/>
              <a:gd name="T78" fmla="*/ 35 w 133"/>
              <a:gd name="T79" fmla="*/ 37 h 160"/>
              <a:gd name="T80" fmla="*/ 40 w 133"/>
              <a:gd name="T81" fmla="*/ 37 h 160"/>
              <a:gd name="T82" fmla="*/ 42 w 133"/>
              <a:gd name="T83" fmla="*/ 48 h 160"/>
              <a:gd name="T84" fmla="*/ 99 w 133"/>
              <a:gd name="T85" fmla="*/ 119 h 160"/>
              <a:gd name="T86" fmla="*/ 96 w 133"/>
              <a:gd name="T87" fmla="*/ 128 h 160"/>
              <a:gd name="T88" fmla="*/ 93 w 133"/>
              <a:gd name="T89" fmla="*/ 119 h 160"/>
              <a:gd name="T90" fmla="*/ 79 w 133"/>
              <a:gd name="T91" fmla="*/ 106 h 160"/>
              <a:gd name="T92" fmla="*/ 81 w 133"/>
              <a:gd name="T93" fmla="*/ 102 h 160"/>
              <a:gd name="T94" fmla="*/ 99 w 133"/>
              <a:gd name="T95" fmla="*/ 119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33" h="160">
                <a:moveTo>
                  <a:pt x="131" y="155"/>
                </a:moveTo>
                <a:cubicBezTo>
                  <a:pt x="123" y="155"/>
                  <a:pt x="123" y="155"/>
                  <a:pt x="123" y="155"/>
                </a:cubicBezTo>
                <a:cubicBezTo>
                  <a:pt x="123" y="144"/>
                  <a:pt x="123" y="144"/>
                  <a:pt x="123" y="144"/>
                </a:cubicBezTo>
                <a:cubicBezTo>
                  <a:pt x="109" y="144"/>
                  <a:pt x="109" y="144"/>
                  <a:pt x="109" y="144"/>
                </a:cubicBezTo>
                <a:cubicBezTo>
                  <a:pt x="109" y="117"/>
                  <a:pt x="109" y="117"/>
                  <a:pt x="109" y="117"/>
                </a:cubicBezTo>
                <a:cubicBezTo>
                  <a:pt x="109" y="110"/>
                  <a:pt x="106" y="103"/>
                  <a:pt x="100" y="99"/>
                </a:cubicBezTo>
                <a:cubicBezTo>
                  <a:pt x="71" y="80"/>
                  <a:pt x="71" y="80"/>
                  <a:pt x="71" y="80"/>
                </a:cubicBezTo>
                <a:cubicBezTo>
                  <a:pt x="100" y="61"/>
                  <a:pt x="100" y="61"/>
                  <a:pt x="100" y="61"/>
                </a:cubicBezTo>
                <a:cubicBezTo>
                  <a:pt x="106" y="57"/>
                  <a:pt x="109" y="50"/>
                  <a:pt x="109" y="43"/>
                </a:cubicBezTo>
                <a:cubicBezTo>
                  <a:pt x="109" y="16"/>
                  <a:pt x="109" y="16"/>
                  <a:pt x="109" y="16"/>
                </a:cubicBezTo>
                <a:cubicBezTo>
                  <a:pt x="123" y="16"/>
                  <a:pt x="123" y="16"/>
                  <a:pt x="123" y="16"/>
                </a:cubicBezTo>
                <a:cubicBezTo>
                  <a:pt x="123" y="5"/>
                  <a:pt x="123" y="5"/>
                  <a:pt x="123" y="5"/>
                </a:cubicBezTo>
                <a:cubicBezTo>
                  <a:pt x="131" y="5"/>
                  <a:pt x="131" y="5"/>
                  <a:pt x="131" y="5"/>
                </a:cubicBezTo>
                <a:cubicBezTo>
                  <a:pt x="132" y="5"/>
                  <a:pt x="133" y="4"/>
                  <a:pt x="133" y="3"/>
                </a:cubicBezTo>
                <a:cubicBezTo>
                  <a:pt x="133" y="1"/>
                  <a:pt x="132" y="0"/>
                  <a:pt x="131" y="0"/>
                </a:cubicBezTo>
                <a:cubicBezTo>
                  <a:pt x="123" y="0"/>
                  <a:pt x="123" y="0"/>
                  <a:pt x="123" y="0"/>
                </a:cubicBezTo>
                <a:cubicBezTo>
                  <a:pt x="120" y="0"/>
                  <a:pt x="120" y="0"/>
                  <a:pt x="120" y="0"/>
                </a:cubicBezTo>
                <a:cubicBezTo>
                  <a:pt x="13" y="0"/>
                  <a:pt x="13" y="0"/>
                  <a:pt x="13" y="0"/>
                </a:cubicBezTo>
                <a:cubicBezTo>
                  <a:pt x="11" y="0"/>
                  <a:pt x="11" y="0"/>
                  <a:pt x="11" y="0"/>
                </a:cubicBezTo>
                <a:cubicBezTo>
                  <a:pt x="3" y="0"/>
                  <a:pt x="3" y="0"/>
                  <a:pt x="3" y="0"/>
                </a:cubicBezTo>
                <a:cubicBezTo>
                  <a:pt x="1" y="0"/>
                  <a:pt x="0" y="1"/>
                  <a:pt x="0" y="3"/>
                </a:cubicBezTo>
                <a:cubicBezTo>
                  <a:pt x="0" y="4"/>
                  <a:pt x="1" y="5"/>
                  <a:pt x="3" y="5"/>
                </a:cubicBezTo>
                <a:cubicBezTo>
                  <a:pt x="11" y="5"/>
                  <a:pt x="11" y="5"/>
                  <a:pt x="11" y="5"/>
                </a:cubicBezTo>
                <a:cubicBezTo>
                  <a:pt x="11" y="16"/>
                  <a:pt x="11" y="16"/>
                  <a:pt x="11" y="16"/>
                </a:cubicBezTo>
                <a:cubicBezTo>
                  <a:pt x="24" y="16"/>
                  <a:pt x="24" y="16"/>
                  <a:pt x="24" y="16"/>
                </a:cubicBezTo>
                <a:cubicBezTo>
                  <a:pt x="24" y="43"/>
                  <a:pt x="24" y="43"/>
                  <a:pt x="24" y="43"/>
                </a:cubicBezTo>
                <a:cubicBezTo>
                  <a:pt x="24" y="50"/>
                  <a:pt x="28" y="57"/>
                  <a:pt x="34" y="61"/>
                </a:cubicBezTo>
                <a:cubicBezTo>
                  <a:pt x="62" y="80"/>
                  <a:pt x="62" y="80"/>
                  <a:pt x="62" y="80"/>
                </a:cubicBezTo>
                <a:cubicBezTo>
                  <a:pt x="34" y="99"/>
                  <a:pt x="34" y="99"/>
                  <a:pt x="34" y="99"/>
                </a:cubicBezTo>
                <a:cubicBezTo>
                  <a:pt x="28" y="103"/>
                  <a:pt x="24" y="110"/>
                  <a:pt x="24" y="117"/>
                </a:cubicBezTo>
                <a:cubicBezTo>
                  <a:pt x="24" y="144"/>
                  <a:pt x="24" y="144"/>
                  <a:pt x="24" y="144"/>
                </a:cubicBezTo>
                <a:cubicBezTo>
                  <a:pt x="11" y="144"/>
                  <a:pt x="11" y="144"/>
                  <a:pt x="11" y="144"/>
                </a:cubicBezTo>
                <a:cubicBezTo>
                  <a:pt x="11" y="155"/>
                  <a:pt x="11" y="155"/>
                  <a:pt x="11" y="155"/>
                </a:cubicBezTo>
                <a:cubicBezTo>
                  <a:pt x="3" y="155"/>
                  <a:pt x="3" y="155"/>
                  <a:pt x="3" y="155"/>
                </a:cubicBezTo>
                <a:cubicBezTo>
                  <a:pt x="1" y="155"/>
                  <a:pt x="0" y="156"/>
                  <a:pt x="0" y="157"/>
                </a:cubicBezTo>
                <a:cubicBezTo>
                  <a:pt x="0" y="159"/>
                  <a:pt x="1" y="160"/>
                  <a:pt x="3" y="160"/>
                </a:cubicBezTo>
                <a:cubicBezTo>
                  <a:pt x="11" y="160"/>
                  <a:pt x="11" y="160"/>
                  <a:pt x="11" y="160"/>
                </a:cubicBezTo>
                <a:cubicBezTo>
                  <a:pt x="13" y="160"/>
                  <a:pt x="13" y="160"/>
                  <a:pt x="13" y="160"/>
                </a:cubicBezTo>
                <a:cubicBezTo>
                  <a:pt x="120" y="160"/>
                  <a:pt x="120" y="160"/>
                  <a:pt x="120" y="160"/>
                </a:cubicBezTo>
                <a:cubicBezTo>
                  <a:pt x="123" y="160"/>
                  <a:pt x="123" y="160"/>
                  <a:pt x="123" y="160"/>
                </a:cubicBezTo>
                <a:cubicBezTo>
                  <a:pt x="131" y="160"/>
                  <a:pt x="131" y="160"/>
                  <a:pt x="131" y="160"/>
                </a:cubicBezTo>
                <a:cubicBezTo>
                  <a:pt x="132" y="160"/>
                  <a:pt x="133" y="159"/>
                  <a:pt x="133" y="157"/>
                </a:cubicBezTo>
                <a:cubicBezTo>
                  <a:pt x="133" y="156"/>
                  <a:pt x="132" y="155"/>
                  <a:pt x="131" y="155"/>
                </a:cubicBezTo>
                <a:close/>
                <a:moveTo>
                  <a:pt x="16" y="11"/>
                </a:moveTo>
                <a:cubicBezTo>
                  <a:pt x="16" y="5"/>
                  <a:pt x="16" y="5"/>
                  <a:pt x="16" y="5"/>
                </a:cubicBezTo>
                <a:cubicBezTo>
                  <a:pt x="117" y="5"/>
                  <a:pt x="117" y="5"/>
                  <a:pt x="117" y="5"/>
                </a:cubicBezTo>
                <a:cubicBezTo>
                  <a:pt x="117" y="11"/>
                  <a:pt x="117" y="11"/>
                  <a:pt x="117" y="11"/>
                </a:cubicBezTo>
                <a:cubicBezTo>
                  <a:pt x="109" y="11"/>
                  <a:pt x="109" y="11"/>
                  <a:pt x="109" y="11"/>
                </a:cubicBezTo>
                <a:cubicBezTo>
                  <a:pt x="24" y="11"/>
                  <a:pt x="24" y="11"/>
                  <a:pt x="24" y="11"/>
                </a:cubicBezTo>
                <a:lnTo>
                  <a:pt x="16" y="11"/>
                </a:lnTo>
                <a:close/>
                <a:moveTo>
                  <a:pt x="37" y="57"/>
                </a:moveTo>
                <a:cubicBezTo>
                  <a:pt x="32" y="54"/>
                  <a:pt x="29" y="49"/>
                  <a:pt x="29" y="43"/>
                </a:cubicBezTo>
                <a:cubicBezTo>
                  <a:pt x="29" y="16"/>
                  <a:pt x="29" y="16"/>
                  <a:pt x="29" y="16"/>
                </a:cubicBezTo>
                <a:cubicBezTo>
                  <a:pt x="104" y="16"/>
                  <a:pt x="104" y="16"/>
                  <a:pt x="104" y="16"/>
                </a:cubicBezTo>
                <a:cubicBezTo>
                  <a:pt x="104" y="43"/>
                  <a:pt x="104" y="43"/>
                  <a:pt x="104" y="43"/>
                </a:cubicBezTo>
                <a:cubicBezTo>
                  <a:pt x="104" y="49"/>
                  <a:pt x="101" y="54"/>
                  <a:pt x="97" y="57"/>
                </a:cubicBezTo>
                <a:cubicBezTo>
                  <a:pt x="67" y="77"/>
                  <a:pt x="67" y="77"/>
                  <a:pt x="67" y="77"/>
                </a:cubicBezTo>
                <a:lnTo>
                  <a:pt x="37" y="57"/>
                </a:lnTo>
                <a:close/>
                <a:moveTo>
                  <a:pt x="29" y="117"/>
                </a:moveTo>
                <a:cubicBezTo>
                  <a:pt x="29" y="111"/>
                  <a:pt x="32" y="106"/>
                  <a:pt x="37" y="103"/>
                </a:cubicBezTo>
                <a:cubicBezTo>
                  <a:pt x="67" y="83"/>
                  <a:pt x="67" y="83"/>
                  <a:pt x="67" y="83"/>
                </a:cubicBezTo>
                <a:cubicBezTo>
                  <a:pt x="97" y="103"/>
                  <a:pt x="97" y="103"/>
                  <a:pt x="97" y="103"/>
                </a:cubicBezTo>
                <a:cubicBezTo>
                  <a:pt x="101" y="106"/>
                  <a:pt x="104" y="111"/>
                  <a:pt x="104" y="117"/>
                </a:cubicBezTo>
                <a:cubicBezTo>
                  <a:pt x="104" y="144"/>
                  <a:pt x="104" y="144"/>
                  <a:pt x="104" y="144"/>
                </a:cubicBezTo>
                <a:cubicBezTo>
                  <a:pt x="29" y="144"/>
                  <a:pt x="29" y="144"/>
                  <a:pt x="29" y="144"/>
                </a:cubicBezTo>
                <a:lnTo>
                  <a:pt x="29" y="117"/>
                </a:lnTo>
                <a:close/>
                <a:moveTo>
                  <a:pt x="16" y="149"/>
                </a:moveTo>
                <a:cubicBezTo>
                  <a:pt x="24" y="149"/>
                  <a:pt x="24" y="149"/>
                  <a:pt x="24" y="149"/>
                </a:cubicBezTo>
                <a:cubicBezTo>
                  <a:pt x="109" y="149"/>
                  <a:pt x="109" y="149"/>
                  <a:pt x="109" y="149"/>
                </a:cubicBezTo>
                <a:cubicBezTo>
                  <a:pt x="117" y="149"/>
                  <a:pt x="117" y="149"/>
                  <a:pt x="117" y="149"/>
                </a:cubicBezTo>
                <a:cubicBezTo>
                  <a:pt x="117" y="155"/>
                  <a:pt x="117" y="155"/>
                  <a:pt x="117" y="155"/>
                </a:cubicBezTo>
                <a:cubicBezTo>
                  <a:pt x="16" y="155"/>
                  <a:pt x="16" y="155"/>
                  <a:pt x="16" y="155"/>
                </a:cubicBezTo>
                <a:lnTo>
                  <a:pt x="16" y="149"/>
                </a:lnTo>
                <a:close/>
                <a:moveTo>
                  <a:pt x="55" y="56"/>
                </a:moveTo>
                <a:cubicBezTo>
                  <a:pt x="56" y="57"/>
                  <a:pt x="56" y="59"/>
                  <a:pt x="56" y="60"/>
                </a:cubicBezTo>
                <a:cubicBezTo>
                  <a:pt x="55" y="61"/>
                  <a:pt x="54" y="61"/>
                  <a:pt x="53" y="61"/>
                </a:cubicBezTo>
                <a:cubicBezTo>
                  <a:pt x="53" y="61"/>
                  <a:pt x="52" y="61"/>
                  <a:pt x="52" y="61"/>
                </a:cubicBezTo>
                <a:cubicBezTo>
                  <a:pt x="39" y="52"/>
                  <a:pt x="39" y="52"/>
                  <a:pt x="39" y="52"/>
                </a:cubicBezTo>
                <a:cubicBezTo>
                  <a:pt x="36" y="50"/>
                  <a:pt x="35" y="47"/>
                  <a:pt x="35" y="43"/>
                </a:cubicBezTo>
                <a:cubicBezTo>
                  <a:pt x="35" y="37"/>
                  <a:pt x="35" y="37"/>
                  <a:pt x="35" y="37"/>
                </a:cubicBezTo>
                <a:cubicBezTo>
                  <a:pt x="35" y="36"/>
                  <a:pt x="36" y="35"/>
                  <a:pt x="37" y="35"/>
                </a:cubicBezTo>
                <a:cubicBezTo>
                  <a:pt x="39" y="35"/>
                  <a:pt x="40" y="36"/>
                  <a:pt x="40" y="37"/>
                </a:cubicBezTo>
                <a:cubicBezTo>
                  <a:pt x="40" y="43"/>
                  <a:pt x="40" y="43"/>
                  <a:pt x="40" y="43"/>
                </a:cubicBezTo>
                <a:cubicBezTo>
                  <a:pt x="40" y="45"/>
                  <a:pt x="41" y="47"/>
                  <a:pt x="42" y="48"/>
                </a:cubicBezTo>
                <a:lnTo>
                  <a:pt x="55" y="56"/>
                </a:lnTo>
                <a:close/>
                <a:moveTo>
                  <a:pt x="99" y="119"/>
                </a:moveTo>
                <a:cubicBezTo>
                  <a:pt x="99" y="125"/>
                  <a:pt x="99" y="125"/>
                  <a:pt x="99" y="125"/>
                </a:cubicBezTo>
                <a:cubicBezTo>
                  <a:pt x="99" y="126"/>
                  <a:pt x="97" y="128"/>
                  <a:pt x="96" y="128"/>
                </a:cubicBezTo>
                <a:cubicBezTo>
                  <a:pt x="95" y="128"/>
                  <a:pt x="93" y="126"/>
                  <a:pt x="93" y="125"/>
                </a:cubicBezTo>
                <a:cubicBezTo>
                  <a:pt x="93" y="119"/>
                  <a:pt x="93" y="119"/>
                  <a:pt x="93" y="119"/>
                </a:cubicBezTo>
                <a:cubicBezTo>
                  <a:pt x="93" y="117"/>
                  <a:pt x="92" y="115"/>
                  <a:pt x="91" y="114"/>
                </a:cubicBezTo>
                <a:cubicBezTo>
                  <a:pt x="79" y="106"/>
                  <a:pt x="79" y="106"/>
                  <a:pt x="79" y="106"/>
                </a:cubicBezTo>
                <a:cubicBezTo>
                  <a:pt x="77" y="105"/>
                  <a:pt x="77" y="104"/>
                  <a:pt x="78" y="103"/>
                </a:cubicBezTo>
                <a:cubicBezTo>
                  <a:pt x="79" y="101"/>
                  <a:pt x="80" y="101"/>
                  <a:pt x="81" y="102"/>
                </a:cubicBezTo>
                <a:cubicBezTo>
                  <a:pt x="94" y="110"/>
                  <a:pt x="94" y="110"/>
                  <a:pt x="94" y="110"/>
                </a:cubicBezTo>
                <a:cubicBezTo>
                  <a:pt x="97" y="112"/>
                  <a:pt x="99" y="115"/>
                  <a:pt x="99" y="11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25" name="Freeform 2113"/>
          <p:cNvSpPr>
            <a:spLocks noEditPoints="1"/>
          </p:cNvSpPr>
          <p:nvPr/>
        </p:nvSpPr>
        <p:spPr bwMode="auto">
          <a:xfrm>
            <a:off x="5387975" y="3462338"/>
            <a:ext cx="454025" cy="549275"/>
          </a:xfrm>
          <a:custGeom>
            <a:avLst/>
            <a:gdLst>
              <a:gd name="T0" fmla="*/ 67 w 133"/>
              <a:gd name="T1" fmla="*/ 72 h 160"/>
              <a:gd name="T2" fmla="*/ 72 w 133"/>
              <a:gd name="T3" fmla="*/ 64 h 160"/>
              <a:gd name="T4" fmla="*/ 75 w 133"/>
              <a:gd name="T5" fmla="*/ 61 h 160"/>
              <a:gd name="T6" fmla="*/ 59 w 133"/>
              <a:gd name="T7" fmla="*/ 67 h 160"/>
              <a:gd name="T8" fmla="*/ 56 w 133"/>
              <a:gd name="T9" fmla="*/ 64 h 160"/>
              <a:gd name="T10" fmla="*/ 53 w 133"/>
              <a:gd name="T11" fmla="*/ 59 h 160"/>
              <a:gd name="T12" fmla="*/ 80 w 133"/>
              <a:gd name="T13" fmla="*/ 59 h 160"/>
              <a:gd name="T14" fmla="*/ 83 w 133"/>
              <a:gd name="T15" fmla="*/ 56 h 160"/>
              <a:gd name="T16" fmla="*/ 91 w 133"/>
              <a:gd name="T17" fmla="*/ 56 h 160"/>
              <a:gd name="T18" fmla="*/ 88 w 133"/>
              <a:gd name="T19" fmla="*/ 53 h 160"/>
              <a:gd name="T20" fmla="*/ 45 w 133"/>
              <a:gd name="T21" fmla="*/ 53 h 160"/>
              <a:gd name="T22" fmla="*/ 64 w 133"/>
              <a:gd name="T23" fmla="*/ 59 h 160"/>
              <a:gd name="T24" fmla="*/ 67 w 133"/>
              <a:gd name="T25" fmla="*/ 56 h 160"/>
              <a:gd name="T26" fmla="*/ 67 w 133"/>
              <a:gd name="T27" fmla="*/ 93 h 160"/>
              <a:gd name="T28" fmla="*/ 64 w 133"/>
              <a:gd name="T29" fmla="*/ 91 h 160"/>
              <a:gd name="T30" fmla="*/ 69 w 133"/>
              <a:gd name="T31" fmla="*/ 99 h 160"/>
              <a:gd name="T32" fmla="*/ 64 w 133"/>
              <a:gd name="T33" fmla="*/ 107 h 160"/>
              <a:gd name="T34" fmla="*/ 67 w 133"/>
              <a:gd name="T35" fmla="*/ 104 h 160"/>
              <a:gd name="T36" fmla="*/ 67 w 133"/>
              <a:gd name="T37" fmla="*/ 117 h 160"/>
              <a:gd name="T38" fmla="*/ 64 w 133"/>
              <a:gd name="T39" fmla="*/ 115 h 160"/>
              <a:gd name="T40" fmla="*/ 69 w 133"/>
              <a:gd name="T41" fmla="*/ 123 h 160"/>
              <a:gd name="T42" fmla="*/ 64 w 133"/>
              <a:gd name="T43" fmla="*/ 131 h 160"/>
              <a:gd name="T44" fmla="*/ 67 w 133"/>
              <a:gd name="T45" fmla="*/ 128 h 160"/>
              <a:gd name="T46" fmla="*/ 131 w 133"/>
              <a:gd name="T47" fmla="*/ 160 h 160"/>
              <a:gd name="T48" fmla="*/ 13 w 133"/>
              <a:gd name="T49" fmla="*/ 160 h 160"/>
              <a:gd name="T50" fmla="*/ 0 w 133"/>
              <a:gd name="T51" fmla="*/ 157 h 160"/>
              <a:gd name="T52" fmla="*/ 11 w 133"/>
              <a:gd name="T53" fmla="*/ 144 h 160"/>
              <a:gd name="T54" fmla="*/ 34 w 133"/>
              <a:gd name="T55" fmla="*/ 99 h 160"/>
              <a:gd name="T56" fmla="*/ 24 w 133"/>
              <a:gd name="T57" fmla="*/ 43 h 160"/>
              <a:gd name="T58" fmla="*/ 11 w 133"/>
              <a:gd name="T59" fmla="*/ 5 h 160"/>
              <a:gd name="T60" fmla="*/ 3 w 133"/>
              <a:gd name="T61" fmla="*/ 0 h 160"/>
              <a:gd name="T62" fmla="*/ 120 w 133"/>
              <a:gd name="T63" fmla="*/ 0 h 160"/>
              <a:gd name="T64" fmla="*/ 133 w 133"/>
              <a:gd name="T65" fmla="*/ 3 h 160"/>
              <a:gd name="T66" fmla="*/ 123 w 133"/>
              <a:gd name="T67" fmla="*/ 16 h 160"/>
              <a:gd name="T68" fmla="*/ 100 w 133"/>
              <a:gd name="T69" fmla="*/ 61 h 160"/>
              <a:gd name="T70" fmla="*/ 109 w 133"/>
              <a:gd name="T71" fmla="*/ 117 h 160"/>
              <a:gd name="T72" fmla="*/ 123 w 133"/>
              <a:gd name="T73" fmla="*/ 155 h 160"/>
              <a:gd name="T74" fmla="*/ 24 w 133"/>
              <a:gd name="T75" fmla="*/ 11 h 160"/>
              <a:gd name="T76" fmla="*/ 117 w 133"/>
              <a:gd name="T77" fmla="*/ 5 h 160"/>
              <a:gd name="T78" fmla="*/ 24 w 133"/>
              <a:gd name="T79" fmla="*/ 11 h 160"/>
              <a:gd name="T80" fmla="*/ 104 w 133"/>
              <a:gd name="T81" fmla="*/ 43 h 160"/>
              <a:gd name="T82" fmla="*/ 29 w 133"/>
              <a:gd name="T83" fmla="*/ 43 h 160"/>
              <a:gd name="T84" fmla="*/ 29 w 133"/>
              <a:gd name="T85" fmla="*/ 144 h 160"/>
              <a:gd name="T86" fmla="*/ 97 w 133"/>
              <a:gd name="T87" fmla="*/ 103 h 160"/>
              <a:gd name="T88" fmla="*/ 29 w 133"/>
              <a:gd name="T89" fmla="*/ 117 h 160"/>
              <a:gd name="T90" fmla="*/ 117 w 133"/>
              <a:gd name="T91" fmla="*/ 155 h 160"/>
              <a:gd name="T92" fmla="*/ 24 w 133"/>
              <a:gd name="T93" fmla="*/ 149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33" h="160">
                <a:moveTo>
                  <a:pt x="67" y="67"/>
                </a:moveTo>
                <a:cubicBezTo>
                  <a:pt x="68" y="67"/>
                  <a:pt x="69" y="68"/>
                  <a:pt x="69" y="69"/>
                </a:cubicBezTo>
                <a:cubicBezTo>
                  <a:pt x="69" y="71"/>
                  <a:pt x="68" y="72"/>
                  <a:pt x="67" y="72"/>
                </a:cubicBezTo>
                <a:cubicBezTo>
                  <a:pt x="65" y="72"/>
                  <a:pt x="64" y="71"/>
                  <a:pt x="64" y="69"/>
                </a:cubicBezTo>
                <a:cubicBezTo>
                  <a:pt x="64" y="68"/>
                  <a:pt x="65" y="67"/>
                  <a:pt x="67" y="67"/>
                </a:cubicBezTo>
                <a:close/>
                <a:moveTo>
                  <a:pt x="72" y="64"/>
                </a:moveTo>
                <a:cubicBezTo>
                  <a:pt x="72" y="65"/>
                  <a:pt x="73" y="67"/>
                  <a:pt x="75" y="67"/>
                </a:cubicBezTo>
                <a:cubicBezTo>
                  <a:pt x="76" y="67"/>
                  <a:pt x="77" y="65"/>
                  <a:pt x="77" y="64"/>
                </a:cubicBezTo>
                <a:cubicBezTo>
                  <a:pt x="77" y="63"/>
                  <a:pt x="76" y="61"/>
                  <a:pt x="75" y="61"/>
                </a:cubicBezTo>
                <a:cubicBezTo>
                  <a:pt x="73" y="61"/>
                  <a:pt x="72" y="63"/>
                  <a:pt x="72" y="64"/>
                </a:cubicBezTo>
                <a:close/>
                <a:moveTo>
                  <a:pt x="56" y="64"/>
                </a:moveTo>
                <a:cubicBezTo>
                  <a:pt x="56" y="65"/>
                  <a:pt x="57" y="67"/>
                  <a:pt x="59" y="67"/>
                </a:cubicBezTo>
                <a:cubicBezTo>
                  <a:pt x="60" y="67"/>
                  <a:pt x="61" y="65"/>
                  <a:pt x="61" y="64"/>
                </a:cubicBezTo>
                <a:cubicBezTo>
                  <a:pt x="61" y="63"/>
                  <a:pt x="60" y="61"/>
                  <a:pt x="59" y="61"/>
                </a:cubicBezTo>
                <a:cubicBezTo>
                  <a:pt x="57" y="61"/>
                  <a:pt x="56" y="63"/>
                  <a:pt x="56" y="64"/>
                </a:cubicBezTo>
                <a:close/>
                <a:moveTo>
                  <a:pt x="48" y="59"/>
                </a:moveTo>
                <a:cubicBezTo>
                  <a:pt x="48" y="60"/>
                  <a:pt x="49" y="61"/>
                  <a:pt x="51" y="61"/>
                </a:cubicBezTo>
                <a:cubicBezTo>
                  <a:pt x="52" y="61"/>
                  <a:pt x="53" y="60"/>
                  <a:pt x="53" y="59"/>
                </a:cubicBezTo>
                <a:cubicBezTo>
                  <a:pt x="53" y="57"/>
                  <a:pt x="52" y="56"/>
                  <a:pt x="51" y="56"/>
                </a:cubicBezTo>
                <a:cubicBezTo>
                  <a:pt x="49" y="56"/>
                  <a:pt x="48" y="57"/>
                  <a:pt x="48" y="59"/>
                </a:cubicBezTo>
                <a:close/>
                <a:moveTo>
                  <a:pt x="80" y="59"/>
                </a:moveTo>
                <a:cubicBezTo>
                  <a:pt x="80" y="60"/>
                  <a:pt x="81" y="61"/>
                  <a:pt x="83" y="61"/>
                </a:cubicBezTo>
                <a:cubicBezTo>
                  <a:pt x="84" y="61"/>
                  <a:pt x="85" y="60"/>
                  <a:pt x="85" y="59"/>
                </a:cubicBezTo>
                <a:cubicBezTo>
                  <a:pt x="85" y="57"/>
                  <a:pt x="84" y="56"/>
                  <a:pt x="83" y="56"/>
                </a:cubicBezTo>
                <a:cubicBezTo>
                  <a:pt x="81" y="56"/>
                  <a:pt x="80" y="57"/>
                  <a:pt x="80" y="59"/>
                </a:cubicBezTo>
                <a:close/>
                <a:moveTo>
                  <a:pt x="88" y="53"/>
                </a:moveTo>
                <a:cubicBezTo>
                  <a:pt x="88" y="55"/>
                  <a:pt x="89" y="56"/>
                  <a:pt x="91" y="56"/>
                </a:cubicBezTo>
                <a:cubicBezTo>
                  <a:pt x="92" y="56"/>
                  <a:pt x="93" y="55"/>
                  <a:pt x="93" y="53"/>
                </a:cubicBezTo>
                <a:cubicBezTo>
                  <a:pt x="93" y="52"/>
                  <a:pt x="92" y="51"/>
                  <a:pt x="91" y="51"/>
                </a:cubicBezTo>
                <a:cubicBezTo>
                  <a:pt x="89" y="51"/>
                  <a:pt x="88" y="52"/>
                  <a:pt x="88" y="53"/>
                </a:cubicBezTo>
                <a:close/>
                <a:moveTo>
                  <a:pt x="40" y="53"/>
                </a:moveTo>
                <a:cubicBezTo>
                  <a:pt x="40" y="55"/>
                  <a:pt x="41" y="56"/>
                  <a:pt x="43" y="56"/>
                </a:cubicBezTo>
                <a:cubicBezTo>
                  <a:pt x="44" y="56"/>
                  <a:pt x="45" y="55"/>
                  <a:pt x="45" y="53"/>
                </a:cubicBezTo>
                <a:cubicBezTo>
                  <a:pt x="45" y="52"/>
                  <a:pt x="44" y="51"/>
                  <a:pt x="43" y="51"/>
                </a:cubicBezTo>
                <a:cubicBezTo>
                  <a:pt x="41" y="51"/>
                  <a:pt x="40" y="52"/>
                  <a:pt x="40" y="53"/>
                </a:cubicBezTo>
                <a:close/>
                <a:moveTo>
                  <a:pt x="64" y="59"/>
                </a:moveTo>
                <a:cubicBezTo>
                  <a:pt x="64" y="60"/>
                  <a:pt x="65" y="61"/>
                  <a:pt x="67" y="61"/>
                </a:cubicBezTo>
                <a:cubicBezTo>
                  <a:pt x="68" y="61"/>
                  <a:pt x="69" y="60"/>
                  <a:pt x="69" y="59"/>
                </a:cubicBezTo>
                <a:cubicBezTo>
                  <a:pt x="69" y="57"/>
                  <a:pt x="68" y="56"/>
                  <a:pt x="67" y="56"/>
                </a:cubicBezTo>
                <a:cubicBezTo>
                  <a:pt x="65" y="56"/>
                  <a:pt x="64" y="57"/>
                  <a:pt x="64" y="59"/>
                </a:cubicBezTo>
                <a:close/>
                <a:moveTo>
                  <a:pt x="64" y="91"/>
                </a:moveTo>
                <a:cubicBezTo>
                  <a:pt x="64" y="92"/>
                  <a:pt x="65" y="93"/>
                  <a:pt x="67" y="93"/>
                </a:cubicBezTo>
                <a:cubicBezTo>
                  <a:pt x="68" y="93"/>
                  <a:pt x="69" y="92"/>
                  <a:pt x="69" y="91"/>
                </a:cubicBezTo>
                <a:cubicBezTo>
                  <a:pt x="69" y="89"/>
                  <a:pt x="68" y="88"/>
                  <a:pt x="67" y="88"/>
                </a:cubicBezTo>
                <a:cubicBezTo>
                  <a:pt x="65" y="88"/>
                  <a:pt x="64" y="89"/>
                  <a:pt x="64" y="91"/>
                </a:cubicBezTo>
                <a:close/>
                <a:moveTo>
                  <a:pt x="64" y="99"/>
                </a:moveTo>
                <a:cubicBezTo>
                  <a:pt x="64" y="100"/>
                  <a:pt x="65" y="101"/>
                  <a:pt x="67" y="101"/>
                </a:cubicBezTo>
                <a:cubicBezTo>
                  <a:pt x="68" y="101"/>
                  <a:pt x="69" y="100"/>
                  <a:pt x="69" y="99"/>
                </a:cubicBezTo>
                <a:cubicBezTo>
                  <a:pt x="69" y="97"/>
                  <a:pt x="68" y="96"/>
                  <a:pt x="67" y="96"/>
                </a:cubicBezTo>
                <a:cubicBezTo>
                  <a:pt x="65" y="96"/>
                  <a:pt x="64" y="97"/>
                  <a:pt x="64" y="99"/>
                </a:cubicBezTo>
                <a:close/>
                <a:moveTo>
                  <a:pt x="64" y="107"/>
                </a:moveTo>
                <a:cubicBezTo>
                  <a:pt x="64" y="108"/>
                  <a:pt x="65" y="109"/>
                  <a:pt x="67" y="109"/>
                </a:cubicBezTo>
                <a:cubicBezTo>
                  <a:pt x="68" y="109"/>
                  <a:pt x="69" y="108"/>
                  <a:pt x="69" y="107"/>
                </a:cubicBezTo>
                <a:cubicBezTo>
                  <a:pt x="69" y="105"/>
                  <a:pt x="68" y="104"/>
                  <a:pt x="67" y="104"/>
                </a:cubicBezTo>
                <a:cubicBezTo>
                  <a:pt x="65" y="104"/>
                  <a:pt x="64" y="105"/>
                  <a:pt x="64" y="107"/>
                </a:cubicBezTo>
                <a:close/>
                <a:moveTo>
                  <a:pt x="64" y="115"/>
                </a:moveTo>
                <a:cubicBezTo>
                  <a:pt x="64" y="116"/>
                  <a:pt x="65" y="117"/>
                  <a:pt x="67" y="117"/>
                </a:cubicBezTo>
                <a:cubicBezTo>
                  <a:pt x="68" y="117"/>
                  <a:pt x="69" y="116"/>
                  <a:pt x="69" y="115"/>
                </a:cubicBezTo>
                <a:cubicBezTo>
                  <a:pt x="69" y="113"/>
                  <a:pt x="68" y="112"/>
                  <a:pt x="67" y="112"/>
                </a:cubicBezTo>
                <a:cubicBezTo>
                  <a:pt x="65" y="112"/>
                  <a:pt x="64" y="113"/>
                  <a:pt x="64" y="115"/>
                </a:cubicBezTo>
                <a:close/>
                <a:moveTo>
                  <a:pt x="64" y="123"/>
                </a:moveTo>
                <a:cubicBezTo>
                  <a:pt x="64" y="124"/>
                  <a:pt x="65" y="125"/>
                  <a:pt x="67" y="125"/>
                </a:cubicBezTo>
                <a:cubicBezTo>
                  <a:pt x="68" y="125"/>
                  <a:pt x="69" y="124"/>
                  <a:pt x="69" y="123"/>
                </a:cubicBezTo>
                <a:cubicBezTo>
                  <a:pt x="69" y="121"/>
                  <a:pt x="68" y="120"/>
                  <a:pt x="67" y="120"/>
                </a:cubicBezTo>
                <a:cubicBezTo>
                  <a:pt x="65" y="120"/>
                  <a:pt x="64" y="121"/>
                  <a:pt x="64" y="123"/>
                </a:cubicBezTo>
                <a:close/>
                <a:moveTo>
                  <a:pt x="64" y="131"/>
                </a:moveTo>
                <a:cubicBezTo>
                  <a:pt x="64" y="132"/>
                  <a:pt x="65" y="133"/>
                  <a:pt x="67" y="133"/>
                </a:cubicBezTo>
                <a:cubicBezTo>
                  <a:pt x="68" y="133"/>
                  <a:pt x="69" y="132"/>
                  <a:pt x="69" y="131"/>
                </a:cubicBezTo>
                <a:cubicBezTo>
                  <a:pt x="69" y="129"/>
                  <a:pt x="68" y="128"/>
                  <a:pt x="67" y="128"/>
                </a:cubicBezTo>
                <a:cubicBezTo>
                  <a:pt x="65" y="128"/>
                  <a:pt x="64" y="129"/>
                  <a:pt x="64" y="131"/>
                </a:cubicBezTo>
                <a:close/>
                <a:moveTo>
                  <a:pt x="133" y="157"/>
                </a:moveTo>
                <a:cubicBezTo>
                  <a:pt x="133" y="159"/>
                  <a:pt x="132" y="160"/>
                  <a:pt x="131" y="160"/>
                </a:cubicBezTo>
                <a:cubicBezTo>
                  <a:pt x="123" y="160"/>
                  <a:pt x="123" y="160"/>
                  <a:pt x="123" y="160"/>
                </a:cubicBezTo>
                <a:cubicBezTo>
                  <a:pt x="120" y="160"/>
                  <a:pt x="120" y="160"/>
                  <a:pt x="120" y="160"/>
                </a:cubicBezTo>
                <a:cubicBezTo>
                  <a:pt x="13" y="160"/>
                  <a:pt x="13" y="160"/>
                  <a:pt x="13" y="160"/>
                </a:cubicBezTo>
                <a:cubicBezTo>
                  <a:pt x="11" y="160"/>
                  <a:pt x="11" y="160"/>
                  <a:pt x="11" y="160"/>
                </a:cubicBezTo>
                <a:cubicBezTo>
                  <a:pt x="3" y="160"/>
                  <a:pt x="3" y="160"/>
                  <a:pt x="3" y="160"/>
                </a:cubicBezTo>
                <a:cubicBezTo>
                  <a:pt x="1" y="160"/>
                  <a:pt x="0" y="159"/>
                  <a:pt x="0" y="157"/>
                </a:cubicBezTo>
                <a:cubicBezTo>
                  <a:pt x="0" y="156"/>
                  <a:pt x="1" y="155"/>
                  <a:pt x="3" y="155"/>
                </a:cubicBezTo>
                <a:cubicBezTo>
                  <a:pt x="11" y="155"/>
                  <a:pt x="11" y="155"/>
                  <a:pt x="11" y="155"/>
                </a:cubicBezTo>
                <a:cubicBezTo>
                  <a:pt x="11" y="144"/>
                  <a:pt x="11" y="144"/>
                  <a:pt x="11" y="144"/>
                </a:cubicBezTo>
                <a:cubicBezTo>
                  <a:pt x="24" y="144"/>
                  <a:pt x="24" y="144"/>
                  <a:pt x="24" y="144"/>
                </a:cubicBezTo>
                <a:cubicBezTo>
                  <a:pt x="24" y="117"/>
                  <a:pt x="24" y="117"/>
                  <a:pt x="24" y="117"/>
                </a:cubicBezTo>
                <a:cubicBezTo>
                  <a:pt x="24" y="110"/>
                  <a:pt x="28" y="103"/>
                  <a:pt x="34" y="99"/>
                </a:cubicBezTo>
                <a:cubicBezTo>
                  <a:pt x="62" y="80"/>
                  <a:pt x="62" y="80"/>
                  <a:pt x="62" y="80"/>
                </a:cubicBezTo>
                <a:cubicBezTo>
                  <a:pt x="34" y="61"/>
                  <a:pt x="34" y="61"/>
                  <a:pt x="34" y="61"/>
                </a:cubicBezTo>
                <a:cubicBezTo>
                  <a:pt x="28" y="57"/>
                  <a:pt x="24" y="50"/>
                  <a:pt x="24" y="43"/>
                </a:cubicBezTo>
                <a:cubicBezTo>
                  <a:pt x="24" y="16"/>
                  <a:pt x="24" y="16"/>
                  <a:pt x="24" y="16"/>
                </a:cubicBezTo>
                <a:cubicBezTo>
                  <a:pt x="11" y="16"/>
                  <a:pt x="11" y="16"/>
                  <a:pt x="11" y="16"/>
                </a:cubicBezTo>
                <a:cubicBezTo>
                  <a:pt x="11" y="5"/>
                  <a:pt x="11" y="5"/>
                  <a:pt x="11" y="5"/>
                </a:cubicBezTo>
                <a:cubicBezTo>
                  <a:pt x="3" y="5"/>
                  <a:pt x="3" y="5"/>
                  <a:pt x="3" y="5"/>
                </a:cubicBezTo>
                <a:cubicBezTo>
                  <a:pt x="1" y="5"/>
                  <a:pt x="0" y="4"/>
                  <a:pt x="0" y="3"/>
                </a:cubicBezTo>
                <a:cubicBezTo>
                  <a:pt x="0" y="1"/>
                  <a:pt x="1" y="0"/>
                  <a:pt x="3" y="0"/>
                </a:cubicBezTo>
                <a:cubicBezTo>
                  <a:pt x="11" y="0"/>
                  <a:pt x="11" y="0"/>
                  <a:pt x="11" y="0"/>
                </a:cubicBezTo>
                <a:cubicBezTo>
                  <a:pt x="13" y="0"/>
                  <a:pt x="13" y="0"/>
                  <a:pt x="13" y="0"/>
                </a:cubicBezTo>
                <a:cubicBezTo>
                  <a:pt x="120" y="0"/>
                  <a:pt x="120" y="0"/>
                  <a:pt x="120" y="0"/>
                </a:cubicBezTo>
                <a:cubicBezTo>
                  <a:pt x="123" y="0"/>
                  <a:pt x="123" y="0"/>
                  <a:pt x="123" y="0"/>
                </a:cubicBezTo>
                <a:cubicBezTo>
                  <a:pt x="131" y="0"/>
                  <a:pt x="131" y="0"/>
                  <a:pt x="131" y="0"/>
                </a:cubicBezTo>
                <a:cubicBezTo>
                  <a:pt x="132" y="0"/>
                  <a:pt x="133" y="1"/>
                  <a:pt x="133" y="3"/>
                </a:cubicBezTo>
                <a:cubicBezTo>
                  <a:pt x="133" y="4"/>
                  <a:pt x="132" y="5"/>
                  <a:pt x="131" y="5"/>
                </a:cubicBezTo>
                <a:cubicBezTo>
                  <a:pt x="123" y="5"/>
                  <a:pt x="123" y="5"/>
                  <a:pt x="123" y="5"/>
                </a:cubicBezTo>
                <a:cubicBezTo>
                  <a:pt x="123" y="16"/>
                  <a:pt x="123" y="16"/>
                  <a:pt x="123" y="16"/>
                </a:cubicBezTo>
                <a:cubicBezTo>
                  <a:pt x="109" y="16"/>
                  <a:pt x="109" y="16"/>
                  <a:pt x="109" y="16"/>
                </a:cubicBezTo>
                <a:cubicBezTo>
                  <a:pt x="109" y="43"/>
                  <a:pt x="109" y="43"/>
                  <a:pt x="109" y="43"/>
                </a:cubicBezTo>
                <a:cubicBezTo>
                  <a:pt x="109" y="50"/>
                  <a:pt x="106" y="57"/>
                  <a:pt x="100" y="61"/>
                </a:cubicBezTo>
                <a:cubicBezTo>
                  <a:pt x="71" y="80"/>
                  <a:pt x="71" y="80"/>
                  <a:pt x="71" y="80"/>
                </a:cubicBezTo>
                <a:cubicBezTo>
                  <a:pt x="100" y="99"/>
                  <a:pt x="100" y="99"/>
                  <a:pt x="100" y="99"/>
                </a:cubicBezTo>
                <a:cubicBezTo>
                  <a:pt x="106" y="103"/>
                  <a:pt x="109" y="110"/>
                  <a:pt x="109" y="117"/>
                </a:cubicBezTo>
                <a:cubicBezTo>
                  <a:pt x="109" y="144"/>
                  <a:pt x="109" y="144"/>
                  <a:pt x="109" y="144"/>
                </a:cubicBezTo>
                <a:cubicBezTo>
                  <a:pt x="123" y="144"/>
                  <a:pt x="123" y="144"/>
                  <a:pt x="123" y="144"/>
                </a:cubicBezTo>
                <a:cubicBezTo>
                  <a:pt x="123" y="155"/>
                  <a:pt x="123" y="155"/>
                  <a:pt x="123" y="155"/>
                </a:cubicBezTo>
                <a:cubicBezTo>
                  <a:pt x="131" y="155"/>
                  <a:pt x="131" y="155"/>
                  <a:pt x="131" y="155"/>
                </a:cubicBezTo>
                <a:cubicBezTo>
                  <a:pt x="132" y="155"/>
                  <a:pt x="133" y="156"/>
                  <a:pt x="133" y="157"/>
                </a:cubicBezTo>
                <a:close/>
                <a:moveTo>
                  <a:pt x="24" y="11"/>
                </a:moveTo>
                <a:cubicBezTo>
                  <a:pt x="109" y="11"/>
                  <a:pt x="109" y="11"/>
                  <a:pt x="109" y="11"/>
                </a:cubicBezTo>
                <a:cubicBezTo>
                  <a:pt x="117" y="11"/>
                  <a:pt x="117" y="11"/>
                  <a:pt x="117" y="11"/>
                </a:cubicBezTo>
                <a:cubicBezTo>
                  <a:pt x="117" y="5"/>
                  <a:pt x="117" y="5"/>
                  <a:pt x="117" y="5"/>
                </a:cubicBezTo>
                <a:cubicBezTo>
                  <a:pt x="16" y="5"/>
                  <a:pt x="16" y="5"/>
                  <a:pt x="16" y="5"/>
                </a:cubicBezTo>
                <a:cubicBezTo>
                  <a:pt x="16" y="11"/>
                  <a:pt x="16" y="11"/>
                  <a:pt x="16" y="11"/>
                </a:cubicBezTo>
                <a:lnTo>
                  <a:pt x="24" y="11"/>
                </a:lnTo>
                <a:close/>
                <a:moveTo>
                  <a:pt x="67" y="77"/>
                </a:moveTo>
                <a:cubicBezTo>
                  <a:pt x="97" y="57"/>
                  <a:pt x="97" y="57"/>
                  <a:pt x="97" y="57"/>
                </a:cubicBezTo>
                <a:cubicBezTo>
                  <a:pt x="101" y="54"/>
                  <a:pt x="104" y="49"/>
                  <a:pt x="104" y="43"/>
                </a:cubicBezTo>
                <a:cubicBezTo>
                  <a:pt x="104" y="16"/>
                  <a:pt x="104" y="16"/>
                  <a:pt x="104" y="16"/>
                </a:cubicBezTo>
                <a:cubicBezTo>
                  <a:pt x="29" y="16"/>
                  <a:pt x="29" y="16"/>
                  <a:pt x="29" y="16"/>
                </a:cubicBezTo>
                <a:cubicBezTo>
                  <a:pt x="29" y="43"/>
                  <a:pt x="29" y="43"/>
                  <a:pt x="29" y="43"/>
                </a:cubicBezTo>
                <a:cubicBezTo>
                  <a:pt x="29" y="49"/>
                  <a:pt x="32" y="54"/>
                  <a:pt x="37" y="57"/>
                </a:cubicBezTo>
                <a:lnTo>
                  <a:pt x="67" y="77"/>
                </a:lnTo>
                <a:close/>
                <a:moveTo>
                  <a:pt x="29" y="144"/>
                </a:moveTo>
                <a:cubicBezTo>
                  <a:pt x="104" y="144"/>
                  <a:pt x="104" y="144"/>
                  <a:pt x="104" y="144"/>
                </a:cubicBezTo>
                <a:cubicBezTo>
                  <a:pt x="104" y="117"/>
                  <a:pt x="104" y="117"/>
                  <a:pt x="104" y="117"/>
                </a:cubicBezTo>
                <a:cubicBezTo>
                  <a:pt x="104" y="111"/>
                  <a:pt x="101" y="106"/>
                  <a:pt x="97" y="103"/>
                </a:cubicBezTo>
                <a:cubicBezTo>
                  <a:pt x="67" y="83"/>
                  <a:pt x="67" y="83"/>
                  <a:pt x="67" y="83"/>
                </a:cubicBezTo>
                <a:cubicBezTo>
                  <a:pt x="37" y="103"/>
                  <a:pt x="37" y="103"/>
                  <a:pt x="37" y="103"/>
                </a:cubicBezTo>
                <a:cubicBezTo>
                  <a:pt x="32" y="106"/>
                  <a:pt x="29" y="111"/>
                  <a:pt x="29" y="117"/>
                </a:cubicBezTo>
                <a:lnTo>
                  <a:pt x="29" y="144"/>
                </a:lnTo>
                <a:close/>
                <a:moveTo>
                  <a:pt x="16" y="155"/>
                </a:moveTo>
                <a:cubicBezTo>
                  <a:pt x="117" y="155"/>
                  <a:pt x="117" y="155"/>
                  <a:pt x="117" y="155"/>
                </a:cubicBezTo>
                <a:cubicBezTo>
                  <a:pt x="117" y="149"/>
                  <a:pt x="117" y="149"/>
                  <a:pt x="117" y="149"/>
                </a:cubicBezTo>
                <a:cubicBezTo>
                  <a:pt x="109" y="149"/>
                  <a:pt x="109" y="149"/>
                  <a:pt x="109" y="149"/>
                </a:cubicBezTo>
                <a:cubicBezTo>
                  <a:pt x="24" y="149"/>
                  <a:pt x="24" y="149"/>
                  <a:pt x="24" y="149"/>
                </a:cubicBezTo>
                <a:cubicBezTo>
                  <a:pt x="16" y="149"/>
                  <a:pt x="16" y="149"/>
                  <a:pt x="16" y="149"/>
                </a:cubicBezTo>
                <a:lnTo>
                  <a:pt x="16" y="15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26" name="Freeform 2114"/>
          <p:cNvSpPr>
            <a:spLocks noEditPoints="1"/>
          </p:cNvSpPr>
          <p:nvPr/>
        </p:nvSpPr>
        <p:spPr bwMode="auto">
          <a:xfrm>
            <a:off x="5387975" y="4081463"/>
            <a:ext cx="474663" cy="550863"/>
          </a:xfrm>
          <a:custGeom>
            <a:avLst/>
            <a:gdLst>
              <a:gd name="T0" fmla="*/ 80 w 139"/>
              <a:gd name="T1" fmla="*/ 139 h 160"/>
              <a:gd name="T2" fmla="*/ 96 w 139"/>
              <a:gd name="T3" fmla="*/ 139 h 160"/>
              <a:gd name="T4" fmla="*/ 104 w 139"/>
              <a:gd name="T5" fmla="*/ 141 h 160"/>
              <a:gd name="T6" fmla="*/ 75 w 139"/>
              <a:gd name="T7" fmla="*/ 88 h 160"/>
              <a:gd name="T8" fmla="*/ 75 w 139"/>
              <a:gd name="T9" fmla="*/ 88 h 160"/>
              <a:gd name="T10" fmla="*/ 83 w 139"/>
              <a:gd name="T11" fmla="*/ 56 h 160"/>
              <a:gd name="T12" fmla="*/ 96 w 139"/>
              <a:gd name="T13" fmla="*/ 59 h 160"/>
              <a:gd name="T14" fmla="*/ 88 w 139"/>
              <a:gd name="T15" fmla="*/ 56 h 160"/>
              <a:gd name="T16" fmla="*/ 91 w 139"/>
              <a:gd name="T17" fmla="*/ 48 h 160"/>
              <a:gd name="T18" fmla="*/ 91 w 139"/>
              <a:gd name="T19" fmla="*/ 48 h 160"/>
              <a:gd name="T20" fmla="*/ 83 w 139"/>
              <a:gd name="T21" fmla="*/ 67 h 160"/>
              <a:gd name="T22" fmla="*/ 80 w 139"/>
              <a:gd name="T23" fmla="*/ 64 h 160"/>
              <a:gd name="T24" fmla="*/ 88 w 139"/>
              <a:gd name="T25" fmla="*/ 67 h 160"/>
              <a:gd name="T26" fmla="*/ 75 w 139"/>
              <a:gd name="T27" fmla="*/ 96 h 160"/>
              <a:gd name="T28" fmla="*/ 75 w 139"/>
              <a:gd name="T29" fmla="*/ 96 h 160"/>
              <a:gd name="T30" fmla="*/ 77 w 139"/>
              <a:gd name="T31" fmla="*/ 101 h 160"/>
              <a:gd name="T32" fmla="*/ 80 w 139"/>
              <a:gd name="T33" fmla="*/ 112 h 160"/>
              <a:gd name="T34" fmla="*/ 77 w 139"/>
              <a:gd name="T35" fmla="*/ 123 h 160"/>
              <a:gd name="T36" fmla="*/ 75 w 139"/>
              <a:gd name="T37" fmla="*/ 128 h 160"/>
              <a:gd name="T38" fmla="*/ 75 w 139"/>
              <a:gd name="T39" fmla="*/ 128 h 160"/>
              <a:gd name="T40" fmla="*/ 88 w 139"/>
              <a:gd name="T41" fmla="*/ 131 h 160"/>
              <a:gd name="T42" fmla="*/ 101 w 139"/>
              <a:gd name="T43" fmla="*/ 133 h 160"/>
              <a:gd name="T44" fmla="*/ 40 w 139"/>
              <a:gd name="T45" fmla="*/ 29 h 160"/>
              <a:gd name="T46" fmla="*/ 56 w 139"/>
              <a:gd name="T47" fmla="*/ 32 h 160"/>
              <a:gd name="T48" fmla="*/ 24 w 139"/>
              <a:gd name="T49" fmla="*/ 51 h 160"/>
              <a:gd name="T50" fmla="*/ 53 w 139"/>
              <a:gd name="T51" fmla="*/ 48 h 160"/>
              <a:gd name="T52" fmla="*/ 13 w 139"/>
              <a:gd name="T53" fmla="*/ 72 h 160"/>
              <a:gd name="T54" fmla="*/ 53 w 139"/>
              <a:gd name="T55" fmla="*/ 85 h 160"/>
              <a:gd name="T56" fmla="*/ 53 w 139"/>
              <a:gd name="T57" fmla="*/ 91 h 160"/>
              <a:gd name="T58" fmla="*/ 19 w 139"/>
              <a:gd name="T59" fmla="*/ 104 h 160"/>
              <a:gd name="T60" fmla="*/ 56 w 139"/>
              <a:gd name="T61" fmla="*/ 107 h 160"/>
              <a:gd name="T62" fmla="*/ 32 w 139"/>
              <a:gd name="T63" fmla="*/ 125 h 160"/>
              <a:gd name="T64" fmla="*/ 53 w 139"/>
              <a:gd name="T65" fmla="*/ 123 h 160"/>
              <a:gd name="T66" fmla="*/ 89 w 139"/>
              <a:gd name="T67" fmla="*/ 80 h 160"/>
              <a:gd name="T68" fmla="*/ 139 w 139"/>
              <a:gd name="T69" fmla="*/ 8 h 160"/>
              <a:gd name="T70" fmla="*/ 69 w 139"/>
              <a:gd name="T71" fmla="*/ 5 h 160"/>
              <a:gd name="T72" fmla="*/ 117 w 139"/>
              <a:gd name="T73" fmla="*/ 11 h 160"/>
              <a:gd name="T74" fmla="*/ 112 w 139"/>
              <a:gd name="T75" fmla="*/ 16 h 160"/>
              <a:gd name="T76" fmla="*/ 82 w 139"/>
              <a:gd name="T77" fmla="*/ 78 h 160"/>
              <a:gd name="T78" fmla="*/ 80 w 139"/>
              <a:gd name="T79" fmla="*/ 79 h 160"/>
              <a:gd name="T80" fmla="*/ 80 w 139"/>
              <a:gd name="T81" fmla="*/ 81 h 160"/>
              <a:gd name="T82" fmla="*/ 82 w 139"/>
              <a:gd name="T83" fmla="*/ 82 h 160"/>
              <a:gd name="T84" fmla="*/ 107 w 139"/>
              <a:gd name="T85" fmla="*/ 144 h 160"/>
              <a:gd name="T86" fmla="*/ 91 w 139"/>
              <a:gd name="T87" fmla="*/ 144 h 160"/>
              <a:gd name="T88" fmla="*/ 77 w 139"/>
              <a:gd name="T89" fmla="*/ 141 h 160"/>
              <a:gd name="T90" fmla="*/ 69 w 139"/>
              <a:gd name="T91" fmla="*/ 149 h 160"/>
              <a:gd name="T92" fmla="*/ 131 w 139"/>
              <a:gd name="T93" fmla="*/ 155 h 160"/>
              <a:gd name="T94" fmla="*/ 131 w 139"/>
              <a:gd name="T95" fmla="*/ 160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39" h="160">
                <a:moveTo>
                  <a:pt x="83" y="136"/>
                </a:moveTo>
                <a:cubicBezTo>
                  <a:pt x="84" y="136"/>
                  <a:pt x="85" y="137"/>
                  <a:pt x="85" y="139"/>
                </a:cubicBezTo>
                <a:cubicBezTo>
                  <a:pt x="85" y="140"/>
                  <a:pt x="84" y="141"/>
                  <a:pt x="83" y="141"/>
                </a:cubicBezTo>
                <a:cubicBezTo>
                  <a:pt x="81" y="141"/>
                  <a:pt x="80" y="140"/>
                  <a:pt x="80" y="139"/>
                </a:cubicBezTo>
                <a:cubicBezTo>
                  <a:pt x="80" y="137"/>
                  <a:pt x="81" y="136"/>
                  <a:pt x="83" y="136"/>
                </a:cubicBezTo>
                <a:close/>
                <a:moveTo>
                  <a:pt x="91" y="139"/>
                </a:moveTo>
                <a:cubicBezTo>
                  <a:pt x="91" y="140"/>
                  <a:pt x="92" y="141"/>
                  <a:pt x="93" y="141"/>
                </a:cubicBezTo>
                <a:cubicBezTo>
                  <a:pt x="95" y="141"/>
                  <a:pt x="96" y="140"/>
                  <a:pt x="96" y="139"/>
                </a:cubicBezTo>
                <a:cubicBezTo>
                  <a:pt x="96" y="137"/>
                  <a:pt x="95" y="136"/>
                  <a:pt x="93" y="136"/>
                </a:cubicBezTo>
                <a:cubicBezTo>
                  <a:pt x="92" y="136"/>
                  <a:pt x="91" y="137"/>
                  <a:pt x="91" y="139"/>
                </a:cubicBezTo>
                <a:close/>
                <a:moveTo>
                  <a:pt x="101" y="139"/>
                </a:moveTo>
                <a:cubicBezTo>
                  <a:pt x="101" y="140"/>
                  <a:pt x="103" y="141"/>
                  <a:pt x="104" y="141"/>
                </a:cubicBezTo>
                <a:cubicBezTo>
                  <a:pt x="105" y="141"/>
                  <a:pt x="107" y="140"/>
                  <a:pt x="107" y="139"/>
                </a:cubicBezTo>
                <a:cubicBezTo>
                  <a:pt x="107" y="137"/>
                  <a:pt x="105" y="136"/>
                  <a:pt x="104" y="136"/>
                </a:cubicBezTo>
                <a:cubicBezTo>
                  <a:pt x="103" y="136"/>
                  <a:pt x="101" y="137"/>
                  <a:pt x="101" y="139"/>
                </a:cubicBezTo>
                <a:close/>
                <a:moveTo>
                  <a:pt x="75" y="88"/>
                </a:moveTo>
                <a:cubicBezTo>
                  <a:pt x="75" y="89"/>
                  <a:pt x="76" y="91"/>
                  <a:pt x="77" y="91"/>
                </a:cubicBezTo>
                <a:cubicBezTo>
                  <a:pt x="79" y="91"/>
                  <a:pt x="80" y="89"/>
                  <a:pt x="80" y="88"/>
                </a:cubicBezTo>
                <a:cubicBezTo>
                  <a:pt x="80" y="87"/>
                  <a:pt x="79" y="85"/>
                  <a:pt x="77" y="85"/>
                </a:cubicBezTo>
                <a:cubicBezTo>
                  <a:pt x="76" y="85"/>
                  <a:pt x="75" y="87"/>
                  <a:pt x="75" y="88"/>
                </a:cubicBezTo>
                <a:close/>
                <a:moveTo>
                  <a:pt x="80" y="59"/>
                </a:moveTo>
                <a:cubicBezTo>
                  <a:pt x="80" y="60"/>
                  <a:pt x="81" y="61"/>
                  <a:pt x="83" y="61"/>
                </a:cubicBezTo>
                <a:cubicBezTo>
                  <a:pt x="84" y="61"/>
                  <a:pt x="85" y="60"/>
                  <a:pt x="85" y="59"/>
                </a:cubicBezTo>
                <a:cubicBezTo>
                  <a:pt x="85" y="57"/>
                  <a:pt x="84" y="56"/>
                  <a:pt x="83" y="56"/>
                </a:cubicBezTo>
                <a:cubicBezTo>
                  <a:pt x="81" y="56"/>
                  <a:pt x="80" y="57"/>
                  <a:pt x="80" y="59"/>
                </a:cubicBezTo>
                <a:close/>
                <a:moveTo>
                  <a:pt x="91" y="59"/>
                </a:moveTo>
                <a:cubicBezTo>
                  <a:pt x="91" y="60"/>
                  <a:pt x="92" y="61"/>
                  <a:pt x="93" y="61"/>
                </a:cubicBezTo>
                <a:cubicBezTo>
                  <a:pt x="95" y="61"/>
                  <a:pt x="96" y="60"/>
                  <a:pt x="96" y="59"/>
                </a:cubicBezTo>
                <a:cubicBezTo>
                  <a:pt x="96" y="57"/>
                  <a:pt x="95" y="56"/>
                  <a:pt x="93" y="56"/>
                </a:cubicBezTo>
                <a:cubicBezTo>
                  <a:pt x="92" y="56"/>
                  <a:pt x="91" y="57"/>
                  <a:pt x="91" y="59"/>
                </a:cubicBezTo>
                <a:close/>
                <a:moveTo>
                  <a:pt x="85" y="53"/>
                </a:moveTo>
                <a:cubicBezTo>
                  <a:pt x="85" y="55"/>
                  <a:pt x="87" y="56"/>
                  <a:pt x="88" y="56"/>
                </a:cubicBezTo>
                <a:cubicBezTo>
                  <a:pt x="89" y="56"/>
                  <a:pt x="91" y="55"/>
                  <a:pt x="91" y="53"/>
                </a:cubicBezTo>
                <a:cubicBezTo>
                  <a:pt x="91" y="52"/>
                  <a:pt x="89" y="51"/>
                  <a:pt x="88" y="51"/>
                </a:cubicBezTo>
                <a:cubicBezTo>
                  <a:pt x="87" y="51"/>
                  <a:pt x="85" y="52"/>
                  <a:pt x="85" y="53"/>
                </a:cubicBezTo>
                <a:close/>
                <a:moveTo>
                  <a:pt x="91" y="48"/>
                </a:moveTo>
                <a:cubicBezTo>
                  <a:pt x="91" y="49"/>
                  <a:pt x="92" y="51"/>
                  <a:pt x="93" y="51"/>
                </a:cubicBezTo>
                <a:cubicBezTo>
                  <a:pt x="95" y="51"/>
                  <a:pt x="96" y="49"/>
                  <a:pt x="96" y="48"/>
                </a:cubicBezTo>
                <a:cubicBezTo>
                  <a:pt x="96" y="47"/>
                  <a:pt x="95" y="45"/>
                  <a:pt x="93" y="45"/>
                </a:cubicBezTo>
                <a:cubicBezTo>
                  <a:pt x="92" y="45"/>
                  <a:pt x="91" y="47"/>
                  <a:pt x="91" y="48"/>
                </a:cubicBezTo>
                <a:close/>
                <a:moveTo>
                  <a:pt x="80" y="69"/>
                </a:moveTo>
                <a:cubicBezTo>
                  <a:pt x="80" y="71"/>
                  <a:pt x="81" y="72"/>
                  <a:pt x="83" y="72"/>
                </a:cubicBezTo>
                <a:cubicBezTo>
                  <a:pt x="84" y="72"/>
                  <a:pt x="85" y="71"/>
                  <a:pt x="85" y="69"/>
                </a:cubicBezTo>
                <a:cubicBezTo>
                  <a:pt x="85" y="68"/>
                  <a:pt x="84" y="67"/>
                  <a:pt x="83" y="67"/>
                </a:cubicBezTo>
                <a:cubicBezTo>
                  <a:pt x="81" y="67"/>
                  <a:pt x="80" y="68"/>
                  <a:pt x="80" y="69"/>
                </a:cubicBezTo>
                <a:close/>
                <a:moveTo>
                  <a:pt x="75" y="64"/>
                </a:moveTo>
                <a:cubicBezTo>
                  <a:pt x="75" y="65"/>
                  <a:pt x="76" y="67"/>
                  <a:pt x="77" y="67"/>
                </a:cubicBezTo>
                <a:cubicBezTo>
                  <a:pt x="79" y="67"/>
                  <a:pt x="80" y="65"/>
                  <a:pt x="80" y="64"/>
                </a:cubicBezTo>
                <a:cubicBezTo>
                  <a:pt x="80" y="63"/>
                  <a:pt x="79" y="61"/>
                  <a:pt x="77" y="61"/>
                </a:cubicBezTo>
                <a:cubicBezTo>
                  <a:pt x="76" y="61"/>
                  <a:pt x="75" y="63"/>
                  <a:pt x="75" y="64"/>
                </a:cubicBezTo>
                <a:close/>
                <a:moveTo>
                  <a:pt x="85" y="64"/>
                </a:moveTo>
                <a:cubicBezTo>
                  <a:pt x="85" y="65"/>
                  <a:pt x="87" y="67"/>
                  <a:pt x="88" y="67"/>
                </a:cubicBezTo>
                <a:cubicBezTo>
                  <a:pt x="89" y="67"/>
                  <a:pt x="91" y="65"/>
                  <a:pt x="91" y="64"/>
                </a:cubicBezTo>
                <a:cubicBezTo>
                  <a:pt x="91" y="63"/>
                  <a:pt x="89" y="61"/>
                  <a:pt x="88" y="61"/>
                </a:cubicBezTo>
                <a:cubicBezTo>
                  <a:pt x="87" y="61"/>
                  <a:pt x="85" y="63"/>
                  <a:pt x="85" y="64"/>
                </a:cubicBezTo>
                <a:close/>
                <a:moveTo>
                  <a:pt x="75" y="96"/>
                </a:moveTo>
                <a:cubicBezTo>
                  <a:pt x="75" y="97"/>
                  <a:pt x="76" y="99"/>
                  <a:pt x="77" y="99"/>
                </a:cubicBezTo>
                <a:cubicBezTo>
                  <a:pt x="79" y="99"/>
                  <a:pt x="80" y="97"/>
                  <a:pt x="80" y="96"/>
                </a:cubicBezTo>
                <a:cubicBezTo>
                  <a:pt x="80" y="95"/>
                  <a:pt x="79" y="93"/>
                  <a:pt x="77" y="93"/>
                </a:cubicBezTo>
                <a:cubicBezTo>
                  <a:pt x="76" y="93"/>
                  <a:pt x="75" y="95"/>
                  <a:pt x="75" y="96"/>
                </a:cubicBezTo>
                <a:close/>
                <a:moveTo>
                  <a:pt x="75" y="104"/>
                </a:moveTo>
                <a:cubicBezTo>
                  <a:pt x="75" y="105"/>
                  <a:pt x="76" y="107"/>
                  <a:pt x="77" y="107"/>
                </a:cubicBezTo>
                <a:cubicBezTo>
                  <a:pt x="79" y="107"/>
                  <a:pt x="80" y="105"/>
                  <a:pt x="80" y="104"/>
                </a:cubicBezTo>
                <a:cubicBezTo>
                  <a:pt x="80" y="103"/>
                  <a:pt x="79" y="101"/>
                  <a:pt x="77" y="101"/>
                </a:cubicBezTo>
                <a:cubicBezTo>
                  <a:pt x="76" y="101"/>
                  <a:pt x="75" y="103"/>
                  <a:pt x="75" y="104"/>
                </a:cubicBezTo>
                <a:close/>
                <a:moveTo>
                  <a:pt x="75" y="112"/>
                </a:moveTo>
                <a:cubicBezTo>
                  <a:pt x="75" y="113"/>
                  <a:pt x="76" y="115"/>
                  <a:pt x="77" y="115"/>
                </a:cubicBezTo>
                <a:cubicBezTo>
                  <a:pt x="79" y="115"/>
                  <a:pt x="80" y="113"/>
                  <a:pt x="80" y="112"/>
                </a:cubicBezTo>
                <a:cubicBezTo>
                  <a:pt x="80" y="111"/>
                  <a:pt x="79" y="109"/>
                  <a:pt x="77" y="109"/>
                </a:cubicBezTo>
                <a:cubicBezTo>
                  <a:pt x="76" y="109"/>
                  <a:pt x="75" y="111"/>
                  <a:pt x="75" y="112"/>
                </a:cubicBezTo>
                <a:close/>
                <a:moveTo>
                  <a:pt x="75" y="120"/>
                </a:moveTo>
                <a:cubicBezTo>
                  <a:pt x="75" y="121"/>
                  <a:pt x="76" y="123"/>
                  <a:pt x="77" y="123"/>
                </a:cubicBezTo>
                <a:cubicBezTo>
                  <a:pt x="79" y="123"/>
                  <a:pt x="80" y="121"/>
                  <a:pt x="80" y="120"/>
                </a:cubicBezTo>
                <a:cubicBezTo>
                  <a:pt x="80" y="119"/>
                  <a:pt x="79" y="117"/>
                  <a:pt x="77" y="117"/>
                </a:cubicBezTo>
                <a:cubicBezTo>
                  <a:pt x="76" y="117"/>
                  <a:pt x="75" y="119"/>
                  <a:pt x="75" y="120"/>
                </a:cubicBezTo>
                <a:close/>
                <a:moveTo>
                  <a:pt x="75" y="128"/>
                </a:moveTo>
                <a:cubicBezTo>
                  <a:pt x="75" y="129"/>
                  <a:pt x="76" y="131"/>
                  <a:pt x="77" y="131"/>
                </a:cubicBezTo>
                <a:cubicBezTo>
                  <a:pt x="79" y="131"/>
                  <a:pt x="80" y="129"/>
                  <a:pt x="80" y="128"/>
                </a:cubicBezTo>
                <a:cubicBezTo>
                  <a:pt x="80" y="127"/>
                  <a:pt x="79" y="125"/>
                  <a:pt x="77" y="125"/>
                </a:cubicBezTo>
                <a:cubicBezTo>
                  <a:pt x="76" y="125"/>
                  <a:pt x="75" y="127"/>
                  <a:pt x="75" y="128"/>
                </a:cubicBezTo>
                <a:close/>
                <a:moveTo>
                  <a:pt x="85" y="133"/>
                </a:moveTo>
                <a:cubicBezTo>
                  <a:pt x="85" y="135"/>
                  <a:pt x="87" y="136"/>
                  <a:pt x="88" y="136"/>
                </a:cubicBezTo>
                <a:cubicBezTo>
                  <a:pt x="89" y="136"/>
                  <a:pt x="91" y="135"/>
                  <a:pt x="91" y="133"/>
                </a:cubicBezTo>
                <a:cubicBezTo>
                  <a:pt x="91" y="132"/>
                  <a:pt x="89" y="131"/>
                  <a:pt x="88" y="131"/>
                </a:cubicBezTo>
                <a:cubicBezTo>
                  <a:pt x="87" y="131"/>
                  <a:pt x="85" y="132"/>
                  <a:pt x="85" y="133"/>
                </a:cubicBezTo>
                <a:close/>
                <a:moveTo>
                  <a:pt x="96" y="133"/>
                </a:moveTo>
                <a:cubicBezTo>
                  <a:pt x="96" y="135"/>
                  <a:pt x="97" y="136"/>
                  <a:pt x="99" y="136"/>
                </a:cubicBezTo>
                <a:cubicBezTo>
                  <a:pt x="100" y="136"/>
                  <a:pt x="101" y="135"/>
                  <a:pt x="101" y="133"/>
                </a:cubicBezTo>
                <a:cubicBezTo>
                  <a:pt x="101" y="132"/>
                  <a:pt x="100" y="131"/>
                  <a:pt x="99" y="131"/>
                </a:cubicBezTo>
                <a:cubicBezTo>
                  <a:pt x="97" y="131"/>
                  <a:pt x="96" y="132"/>
                  <a:pt x="96" y="133"/>
                </a:cubicBezTo>
                <a:close/>
                <a:moveTo>
                  <a:pt x="53" y="29"/>
                </a:moveTo>
                <a:cubicBezTo>
                  <a:pt x="40" y="29"/>
                  <a:pt x="40" y="29"/>
                  <a:pt x="40" y="29"/>
                </a:cubicBezTo>
                <a:cubicBezTo>
                  <a:pt x="39" y="29"/>
                  <a:pt x="37" y="31"/>
                  <a:pt x="37" y="32"/>
                </a:cubicBezTo>
                <a:cubicBezTo>
                  <a:pt x="37" y="33"/>
                  <a:pt x="39" y="35"/>
                  <a:pt x="40" y="35"/>
                </a:cubicBezTo>
                <a:cubicBezTo>
                  <a:pt x="53" y="35"/>
                  <a:pt x="53" y="35"/>
                  <a:pt x="53" y="35"/>
                </a:cubicBezTo>
                <a:cubicBezTo>
                  <a:pt x="55" y="35"/>
                  <a:pt x="56" y="33"/>
                  <a:pt x="56" y="32"/>
                </a:cubicBezTo>
                <a:cubicBezTo>
                  <a:pt x="56" y="31"/>
                  <a:pt x="55" y="29"/>
                  <a:pt x="53" y="29"/>
                </a:cubicBezTo>
                <a:close/>
                <a:moveTo>
                  <a:pt x="53" y="48"/>
                </a:moveTo>
                <a:cubicBezTo>
                  <a:pt x="27" y="48"/>
                  <a:pt x="27" y="48"/>
                  <a:pt x="27" y="48"/>
                </a:cubicBezTo>
                <a:cubicBezTo>
                  <a:pt x="25" y="48"/>
                  <a:pt x="24" y="49"/>
                  <a:pt x="24" y="51"/>
                </a:cubicBezTo>
                <a:cubicBezTo>
                  <a:pt x="24" y="52"/>
                  <a:pt x="25" y="53"/>
                  <a:pt x="27" y="53"/>
                </a:cubicBezTo>
                <a:cubicBezTo>
                  <a:pt x="53" y="53"/>
                  <a:pt x="53" y="53"/>
                  <a:pt x="53" y="53"/>
                </a:cubicBezTo>
                <a:cubicBezTo>
                  <a:pt x="55" y="53"/>
                  <a:pt x="56" y="52"/>
                  <a:pt x="56" y="51"/>
                </a:cubicBezTo>
                <a:cubicBezTo>
                  <a:pt x="56" y="49"/>
                  <a:pt x="55" y="48"/>
                  <a:pt x="53" y="48"/>
                </a:cubicBezTo>
                <a:close/>
                <a:moveTo>
                  <a:pt x="53" y="67"/>
                </a:moveTo>
                <a:cubicBezTo>
                  <a:pt x="13" y="67"/>
                  <a:pt x="13" y="67"/>
                  <a:pt x="13" y="67"/>
                </a:cubicBezTo>
                <a:cubicBezTo>
                  <a:pt x="12" y="67"/>
                  <a:pt x="11" y="68"/>
                  <a:pt x="11" y="69"/>
                </a:cubicBezTo>
                <a:cubicBezTo>
                  <a:pt x="11" y="71"/>
                  <a:pt x="12" y="72"/>
                  <a:pt x="13" y="72"/>
                </a:cubicBezTo>
                <a:cubicBezTo>
                  <a:pt x="53" y="72"/>
                  <a:pt x="53" y="72"/>
                  <a:pt x="53" y="72"/>
                </a:cubicBezTo>
                <a:cubicBezTo>
                  <a:pt x="55" y="72"/>
                  <a:pt x="56" y="71"/>
                  <a:pt x="56" y="69"/>
                </a:cubicBezTo>
                <a:cubicBezTo>
                  <a:pt x="56" y="68"/>
                  <a:pt x="55" y="67"/>
                  <a:pt x="53" y="67"/>
                </a:cubicBezTo>
                <a:close/>
                <a:moveTo>
                  <a:pt x="53" y="85"/>
                </a:moveTo>
                <a:cubicBezTo>
                  <a:pt x="3" y="85"/>
                  <a:pt x="3" y="85"/>
                  <a:pt x="3" y="85"/>
                </a:cubicBezTo>
                <a:cubicBezTo>
                  <a:pt x="1" y="85"/>
                  <a:pt x="0" y="87"/>
                  <a:pt x="0" y="88"/>
                </a:cubicBezTo>
                <a:cubicBezTo>
                  <a:pt x="0" y="89"/>
                  <a:pt x="1" y="91"/>
                  <a:pt x="3" y="91"/>
                </a:cubicBezTo>
                <a:cubicBezTo>
                  <a:pt x="53" y="91"/>
                  <a:pt x="53" y="91"/>
                  <a:pt x="53" y="91"/>
                </a:cubicBezTo>
                <a:cubicBezTo>
                  <a:pt x="55" y="91"/>
                  <a:pt x="56" y="89"/>
                  <a:pt x="56" y="88"/>
                </a:cubicBezTo>
                <a:cubicBezTo>
                  <a:pt x="56" y="87"/>
                  <a:pt x="55" y="85"/>
                  <a:pt x="53" y="85"/>
                </a:cubicBezTo>
                <a:close/>
                <a:moveTo>
                  <a:pt x="53" y="104"/>
                </a:moveTo>
                <a:cubicBezTo>
                  <a:pt x="19" y="104"/>
                  <a:pt x="19" y="104"/>
                  <a:pt x="19" y="104"/>
                </a:cubicBezTo>
                <a:cubicBezTo>
                  <a:pt x="17" y="104"/>
                  <a:pt x="16" y="105"/>
                  <a:pt x="16" y="107"/>
                </a:cubicBezTo>
                <a:cubicBezTo>
                  <a:pt x="16" y="108"/>
                  <a:pt x="17" y="109"/>
                  <a:pt x="19" y="109"/>
                </a:cubicBezTo>
                <a:cubicBezTo>
                  <a:pt x="53" y="109"/>
                  <a:pt x="53" y="109"/>
                  <a:pt x="53" y="109"/>
                </a:cubicBezTo>
                <a:cubicBezTo>
                  <a:pt x="55" y="109"/>
                  <a:pt x="56" y="108"/>
                  <a:pt x="56" y="107"/>
                </a:cubicBezTo>
                <a:cubicBezTo>
                  <a:pt x="56" y="105"/>
                  <a:pt x="55" y="104"/>
                  <a:pt x="53" y="104"/>
                </a:cubicBezTo>
                <a:close/>
                <a:moveTo>
                  <a:pt x="53" y="123"/>
                </a:moveTo>
                <a:cubicBezTo>
                  <a:pt x="35" y="123"/>
                  <a:pt x="35" y="123"/>
                  <a:pt x="35" y="123"/>
                </a:cubicBezTo>
                <a:cubicBezTo>
                  <a:pt x="33" y="123"/>
                  <a:pt x="32" y="124"/>
                  <a:pt x="32" y="125"/>
                </a:cubicBezTo>
                <a:cubicBezTo>
                  <a:pt x="32" y="127"/>
                  <a:pt x="33" y="128"/>
                  <a:pt x="35" y="128"/>
                </a:cubicBezTo>
                <a:cubicBezTo>
                  <a:pt x="53" y="128"/>
                  <a:pt x="53" y="128"/>
                  <a:pt x="53" y="128"/>
                </a:cubicBezTo>
                <a:cubicBezTo>
                  <a:pt x="55" y="128"/>
                  <a:pt x="56" y="127"/>
                  <a:pt x="56" y="125"/>
                </a:cubicBezTo>
                <a:cubicBezTo>
                  <a:pt x="56" y="124"/>
                  <a:pt x="55" y="123"/>
                  <a:pt x="53" y="123"/>
                </a:cubicBezTo>
                <a:close/>
                <a:moveTo>
                  <a:pt x="131" y="144"/>
                </a:moveTo>
                <a:cubicBezTo>
                  <a:pt x="117" y="144"/>
                  <a:pt x="117" y="144"/>
                  <a:pt x="117" y="144"/>
                </a:cubicBezTo>
                <a:cubicBezTo>
                  <a:pt x="117" y="128"/>
                  <a:pt x="117" y="128"/>
                  <a:pt x="117" y="128"/>
                </a:cubicBezTo>
                <a:cubicBezTo>
                  <a:pt x="117" y="108"/>
                  <a:pt x="106" y="89"/>
                  <a:pt x="89" y="80"/>
                </a:cubicBezTo>
                <a:cubicBezTo>
                  <a:pt x="106" y="71"/>
                  <a:pt x="117" y="52"/>
                  <a:pt x="117" y="32"/>
                </a:cubicBezTo>
                <a:cubicBezTo>
                  <a:pt x="117" y="16"/>
                  <a:pt x="117" y="16"/>
                  <a:pt x="117" y="16"/>
                </a:cubicBezTo>
                <a:cubicBezTo>
                  <a:pt x="131" y="16"/>
                  <a:pt x="131" y="16"/>
                  <a:pt x="131" y="16"/>
                </a:cubicBezTo>
                <a:cubicBezTo>
                  <a:pt x="135" y="16"/>
                  <a:pt x="139" y="12"/>
                  <a:pt x="139" y="8"/>
                </a:cubicBezTo>
                <a:cubicBezTo>
                  <a:pt x="139" y="4"/>
                  <a:pt x="135" y="0"/>
                  <a:pt x="131" y="0"/>
                </a:cubicBezTo>
                <a:cubicBezTo>
                  <a:pt x="69" y="0"/>
                  <a:pt x="69" y="0"/>
                  <a:pt x="69" y="0"/>
                </a:cubicBezTo>
                <a:cubicBezTo>
                  <a:pt x="68" y="0"/>
                  <a:pt x="67" y="1"/>
                  <a:pt x="67" y="3"/>
                </a:cubicBezTo>
                <a:cubicBezTo>
                  <a:pt x="67" y="4"/>
                  <a:pt x="68" y="5"/>
                  <a:pt x="69" y="5"/>
                </a:cubicBezTo>
                <a:cubicBezTo>
                  <a:pt x="131" y="5"/>
                  <a:pt x="131" y="5"/>
                  <a:pt x="131" y="5"/>
                </a:cubicBezTo>
                <a:cubicBezTo>
                  <a:pt x="132" y="5"/>
                  <a:pt x="133" y="7"/>
                  <a:pt x="133" y="8"/>
                </a:cubicBezTo>
                <a:cubicBezTo>
                  <a:pt x="133" y="9"/>
                  <a:pt x="132" y="11"/>
                  <a:pt x="131" y="11"/>
                </a:cubicBezTo>
                <a:cubicBezTo>
                  <a:pt x="117" y="11"/>
                  <a:pt x="117" y="11"/>
                  <a:pt x="117" y="11"/>
                </a:cubicBezTo>
                <a:cubicBezTo>
                  <a:pt x="69" y="11"/>
                  <a:pt x="69" y="11"/>
                  <a:pt x="69" y="11"/>
                </a:cubicBezTo>
                <a:cubicBezTo>
                  <a:pt x="68" y="11"/>
                  <a:pt x="67" y="12"/>
                  <a:pt x="67" y="13"/>
                </a:cubicBezTo>
                <a:cubicBezTo>
                  <a:pt x="67" y="15"/>
                  <a:pt x="68" y="16"/>
                  <a:pt x="69" y="16"/>
                </a:cubicBezTo>
                <a:cubicBezTo>
                  <a:pt x="112" y="16"/>
                  <a:pt x="112" y="16"/>
                  <a:pt x="112" y="16"/>
                </a:cubicBezTo>
                <a:cubicBezTo>
                  <a:pt x="112" y="32"/>
                  <a:pt x="112" y="32"/>
                  <a:pt x="112" y="32"/>
                </a:cubicBezTo>
                <a:cubicBezTo>
                  <a:pt x="112" y="52"/>
                  <a:pt x="100" y="70"/>
                  <a:pt x="82" y="78"/>
                </a:cubicBezTo>
                <a:cubicBezTo>
                  <a:pt x="82" y="78"/>
                  <a:pt x="82" y="78"/>
                  <a:pt x="82" y="78"/>
                </a:cubicBezTo>
                <a:cubicBezTo>
                  <a:pt x="82" y="78"/>
                  <a:pt x="82" y="78"/>
                  <a:pt x="82" y="78"/>
                </a:cubicBezTo>
                <a:cubicBezTo>
                  <a:pt x="82" y="78"/>
                  <a:pt x="82" y="78"/>
                  <a:pt x="82" y="78"/>
                </a:cubicBezTo>
                <a:cubicBezTo>
                  <a:pt x="81" y="78"/>
                  <a:pt x="81" y="78"/>
                  <a:pt x="81" y="78"/>
                </a:cubicBezTo>
                <a:cubicBezTo>
                  <a:pt x="81" y="78"/>
                  <a:pt x="80" y="79"/>
                  <a:pt x="80" y="79"/>
                </a:cubicBezTo>
                <a:cubicBezTo>
                  <a:pt x="80" y="79"/>
                  <a:pt x="80" y="79"/>
                  <a:pt x="80" y="79"/>
                </a:cubicBezTo>
                <a:cubicBezTo>
                  <a:pt x="80" y="79"/>
                  <a:pt x="80" y="79"/>
                  <a:pt x="80" y="79"/>
                </a:cubicBezTo>
                <a:cubicBezTo>
                  <a:pt x="80" y="79"/>
                  <a:pt x="80" y="80"/>
                  <a:pt x="80" y="80"/>
                </a:cubicBezTo>
                <a:cubicBezTo>
                  <a:pt x="80" y="80"/>
                  <a:pt x="80" y="81"/>
                  <a:pt x="80" y="81"/>
                </a:cubicBezTo>
                <a:cubicBezTo>
                  <a:pt x="80" y="81"/>
                  <a:pt x="80" y="81"/>
                  <a:pt x="80" y="81"/>
                </a:cubicBezTo>
                <a:cubicBezTo>
                  <a:pt x="80" y="81"/>
                  <a:pt x="81" y="82"/>
                  <a:pt x="81" y="82"/>
                </a:cubicBezTo>
                <a:cubicBezTo>
                  <a:pt x="81" y="82"/>
                  <a:pt x="81" y="82"/>
                  <a:pt x="81" y="82"/>
                </a:cubicBezTo>
                <a:cubicBezTo>
                  <a:pt x="81" y="82"/>
                  <a:pt x="81" y="82"/>
                  <a:pt x="82" y="82"/>
                </a:cubicBezTo>
                <a:cubicBezTo>
                  <a:pt x="82" y="82"/>
                  <a:pt x="82" y="82"/>
                  <a:pt x="82" y="82"/>
                </a:cubicBezTo>
                <a:cubicBezTo>
                  <a:pt x="100" y="90"/>
                  <a:pt x="112" y="108"/>
                  <a:pt x="112" y="128"/>
                </a:cubicBezTo>
                <a:cubicBezTo>
                  <a:pt x="112" y="144"/>
                  <a:pt x="112" y="144"/>
                  <a:pt x="112" y="144"/>
                </a:cubicBezTo>
                <a:cubicBezTo>
                  <a:pt x="112" y="143"/>
                  <a:pt x="111" y="141"/>
                  <a:pt x="109" y="141"/>
                </a:cubicBezTo>
                <a:cubicBezTo>
                  <a:pt x="108" y="141"/>
                  <a:pt x="107" y="143"/>
                  <a:pt x="107" y="144"/>
                </a:cubicBezTo>
                <a:cubicBezTo>
                  <a:pt x="101" y="144"/>
                  <a:pt x="101" y="144"/>
                  <a:pt x="101" y="144"/>
                </a:cubicBezTo>
                <a:cubicBezTo>
                  <a:pt x="101" y="143"/>
                  <a:pt x="100" y="141"/>
                  <a:pt x="99" y="141"/>
                </a:cubicBezTo>
                <a:cubicBezTo>
                  <a:pt x="97" y="141"/>
                  <a:pt x="96" y="143"/>
                  <a:pt x="96" y="144"/>
                </a:cubicBezTo>
                <a:cubicBezTo>
                  <a:pt x="91" y="144"/>
                  <a:pt x="91" y="144"/>
                  <a:pt x="91" y="144"/>
                </a:cubicBezTo>
                <a:cubicBezTo>
                  <a:pt x="91" y="143"/>
                  <a:pt x="89" y="141"/>
                  <a:pt x="88" y="141"/>
                </a:cubicBezTo>
                <a:cubicBezTo>
                  <a:pt x="87" y="141"/>
                  <a:pt x="85" y="143"/>
                  <a:pt x="85" y="144"/>
                </a:cubicBezTo>
                <a:cubicBezTo>
                  <a:pt x="80" y="144"/>
                  <a:pt x="80" y="144"/>
                  <a:pt x="80" y="144"/>
                </a:cubicBezTo>
                <a:cubicBezTo>
                  <a:pt x="80" y="143"/>
                  <a:pt x="79" y="141"/>
                  <a:pt x="77" y="141"/>
                </a:cubicBezTo>
                <a:cubicBezTo>
                  <a:pt x="76" y="141"/>
                  <a:pt x="75" y="143"/>
                  <a:pt x="75" y="144"/>
                </a:cubicBezTo>
                <a:cubicBezTo>
                  <a:pt x="69" y="144"/>
                  <a:pt x="69" y="144"/>
                  <a:pt x="69" y="144"/>
                </a:cubicBezTo>
                <a:cubicBezTo>
                  <a:pt x="68" y="144"/>
                  <a:pt x="67" y="145"/>
                  <a:pt x="67" y="147"/>
                </a:cubicBezTo>
                <a:cubicBezTo>
                  <a:pt x="67" y="148"/>
                  <a:pt x="68" y="149"/>
                  <a:pt x="69" y="149"/>
                </a:cubicBezTo>
                <a:cubicBezTo>
                  <a:pt x="117" y="149"/>
                  <a:pt x="117" y="149"/>
                  <a:pt x="117" y="149"/>
                </a:cubicBezTo>
                <a:cubicBezTo>
                  <a:pt x="131" y="149"/>
                  <a:pt x="131" y="149"/>
                  <a:pt x="131" y="149"/>
                </a:cubicBezTo>
                <a:cubicBezTo>
                  <a:pt x="132" y="149"/>
                  <a:pt x="133" y="151"/>
                  <a:pt x="133" y="152"/>
                </a:cubicBezTo>
                <a:cubicBezTo>
                  <a:pt x="133" y="153"/>
                  <a:pt x="132" y="155"/>
                  <a:pt x="131" y="155"/>
                </a:cubicBezTo>
                <a:cubicBezTo>
                  <a:pt x="69" y="155"/>
                  <a:pt x="69" y="155"/>
                  <a:pt x="69" y="155"/>
                </a:cubicBezTo>
                <a:cubicBezTo>
                  <a:pt x="68" y="155"/>
                  <a:pt x="67" y="156"/>
                  <a:pt x="67" y="157"/>
                </a:cubicBezTo>
                <a:cubicBezTo>
                  <a:pt x="67" y="159"/>
                  <a:pt x="68" y="160"/>
                  <a:pt x="69" y="160"/>
                </a:cubicBezTo>
                <a:cubicBezTo>
                  <a:pt x="131" y="160"/>
                  <a:pt x="131" y="160"/>
                  <a:pt x="131" y="160"/>
                </a:cubicBezTo>
                <a:cubicBezTo>
                  <a:pt x="135" y="160"/>
                  <a:pt x="139" y="156"/>
                  <a:pt x="139" y="152"/>
                </a:cubicBezTo>
                <a:cubicBezTo>
                  <a:pt x="139" y="148"/>
                  <a:pt x="135" y="144"/>
                  <a:pt x="131" y="14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27" name="Freeform 2115"/>
          <p:cNvSpPr>
            <a:spLocks noEditPoints="1"/>
          </p:cNvSpPr>
          <p:nvPr/>
        </p:nvSpPr>
        <p:spPr bwMode="auto">
          <a:xfrm>
            <a:off x="5414963" y="4700588"/>
            <a:ext cx="420688" cy="550863"/>
          </a:xfrm>
          <a:custGeom>
            <a:avLst/>
            <a:gdLst>
              <a:gd name="T0" fmla="*/ 73 w 123"/>
              <a:gd name="T1" fmla="*/ 80 h 160"/>
              <a:gd name="T2" fmla="*/ 123 w 123"/>
              <a:gd name="T3" fmla="*/ 8 h 160"/>
              <a:gd name="T4" fmla="*/ 8 w 123"/>
              <a:gd name="T5" fmla="*/ 16 h 160"/>
              <a:gd name="T6" fmla="*/ 21 w 123"/>
              <a:gd name="T7" fmla="*/ 128 h 160"/>
              <a:gd name="T8" fmla="*/ 8 w 123"/>
              <a:gd name="T9" fmla="*/ 160 h 160"/>
              <a:gd name="T10" fmla="*/ 8 w 123"/>
              <a:gd name="T11" fmla="*/ 11 h 160"/>
              <a:gd name="T12" fmla="*/ 117 w 123"/>
              <a:gd name="T13" fmla="*/ 8 h 160"/>
              <a:gd name="T14" fmla="*/ 8 w 123"/>
              <a:gd name="T15" fmla="*/ 11 h 160"/>
              <a:gd name="T16" fmla="*/ 96 w 123"/>
              <a:gd name="T17" fmla="*/ 32 h 160"/>
              <a:gd name="T18" fmla="*/ 27 w 123"/>
              <a:gd name="T19" fmla="*/ 128 h 160"/>
              <a:gd name="T20" fmla="*/ 96 w 123"/>
              <a:gd name="T21" fmla="*/ 144 h 160"/>
              <a:gd name="T22" fmla="*/ 83 w 123"/>
              <a:gd name="T23" fmla="*/ 141 h 160"/>
              <a:gd name="T24" fmla="*/ 69 w 123"/>
              <a:gd name="T25" fmla="*/ 144 h 160"/>
              <a:gd name="T26" fmla="*/ 53 w 123"/>
              <a:gd name="T27" fmla="*/ 144 h 160"/>
              <a:gd name="T28" fmla="*/ 40 w 123"/>
              <a:gd name="T29" fmla="*/ 141 h 160"/>
              <a:gd name="T30" fmla="*/ 27 w 123"/>
              <a:gd name="T31" fmla="*/ 144 h 160"/>
              <a:gd name="T32" fmla="*/ 5 w 123"/>
              <a:gd name="T33" fmla="*/ 152 h 160"/>
              <a:gd name="T34" fmla="*/ 115 w 123"/>
              <a:gd name="T35" fmla="*/ 149 h 160"/>
              <a:gd name="T36" fmla="*/ 37 w 123"/>
              <a:gd name="T37" fmla="*/ 139 h 160"/>
              <a:gd name="T38" fmla="*/ 45 w 123"/>
              <a:gd name="T39" fmla="*/ 136 h 160"/>
              <a:gd name="T40" fmla="*/ 45 w 123"/>
              <a:gd name="T41" fmla="*/ 136 h 160"/>
              <a:gd name="T42" fmla="*/ 53 w 123"/>
              <a:gd name="T43" fmla="*/ 139 h 160"/>
              <a:gd name="T44" fmla="*/ 67 w 123"/>
              <a:gd name="T45" fmla="*/ 141 h 160"/>
              <a:gd name="T46" fmla="*/ 80 w 123"/>
              <a:gd name="T47" fmla="*/ 139 h 160"/>
              <a:gd name="T48" fmla="*/ 88 w 123"/>
              <a:gd name="T49" fmla="*/ 136 h 160"/>
              <a:gd name="T50" fmla="*/ 88 w 123"/>
              <a:gd name="T51" fmla="*/ 136 h 160"/>
              <a:gd name="T52" fmla="*/ 37 w 123"/>
              <a:gd name="T53" fmla="*/ 133 h 160"/>
              <a:gd name="T54" fmla="*/ 51 w 123"/>
              <a:gd name="T55" fmla="*/ 136 h 160"/>
              <a:gd name="T56" fmla="*/ 64 w 123"/>
              <a:gd name="T57" fmla="*/ 88 h 160"/>
              <a:gd name="T58" fmla="*/ 45 w 123"/>
              <a:gd name="T59" fmla="*/ 56 h 160"/>
              <a:gd name="T60" fmla="*/ 45 w 123"/>
              <a:gd name="T61" fmla="*/ 56 h 160"/>
              <a:gd name="T62" fmla="*/ 53 w 123"/>
              <a:gd name="T63" fmla="*/ 59 h 160"/>
              <a:gd name="T64" fmla="*/ 67 w 123"/>
              <a:gd name="T65" fmla="*/ 61 h 160"/>
              <a:gd name="T66" fmla="*/ 80 w 123"/>
              <a:gd name="T67" fmla="*/ 59 h 160"/>
              <a:gd name="T68" fmla="*/ 72 w 123"/>
              <a:gd name="T69" fmla="*/ 51 h 160"/>
              <a:gd name="T70" fmla="*/ 72 w 123"/>
              <a:gd name="T71" fmla="*/ 51 h 160"/>
              <a:gd name="T72" fmla="*/ 75 w 123"/>
              <a:gd name="T73" fmla="*/ 48 h 160"/>
              <a:gd name="T74" fmla="*/ 51 w 123"/>
              <a:gd name="T75" fmla="*/ 56 h 160"/>
              <a:gd name="T76" fmla="*/ 64 w 123"/>
              <a:gd name="T77" fmla="*/ 53 h 160"/>
              <a:gd name="T78" fmla="*/ 45 w 123"/>
              <a:gd name="T79" fmla="*/ 45 h 160"/>
              <a:gd name="T80" fmla="*/ 45 w 123"/>
              <a:gd name="T81" fmla="*/ 45 h 160"/>
              <a:gd name="T82" fmla="*/ 48 w 123"/>
              <a:gd name="T83" fmla="*/ 64 h 160"/>
              <a:gd name="T84" fmla="*/ 56 w 123"/>
              <a:gd name="T85" fmla="*/ 72 h 160"/>
              <a:gd name="T86" fmla="*/ 69 w 123"/>
              <a:gd name="T87" fmla="*/ 69 h 160"/>
              <a:gd name="T88" fmla="*/ 61 w 123"/>
              <a:gd name="T89" fmla="*/ 61 h 160"/>
              <a:gd name="T90" fmla="*/ 61 w 123"/>
              <a:gd name="T91" fmla="*/ 61 h 160"/>
              <a:gd name="T92" fmla="*/ 69 w 123"/>
              <a:gd name="T93" fmla="*/ 64 h 160"/>
              <a:gd name="T94" fmla="*/ 61 w 123"/>
              <a:gd name="T95" fmla="*/ 99 h 160"/>
              <a:gd name="T96" fmla="*/ 64 w 123"/>
              <a:gd name="T97" fmla="*/ 104 h 160"/>
              <a:gd name="T98" fmla="*/ 61 w 123"/>
              <a:gd name="T99" fmla="*/ 109 h 160"/>
              <a:gd name="T100" fmla="*/ 61 w 123"/>
              <a:gd name="T101" fmla="*/ 109 h 160"/>
              <a:gd name="T102" fmla="*/ 59 w 123"/>
              <a:gd name="T103" fmla="*/ 120 h 160"/>
              <a:gd name="T104" fmla="*/ 61 w 123"/>
              <a:gd name="T105" fmla="*/ 131 h 160"/>
              <a:gd name="T106" fmla="*/ 75 w 123"/>
              <a:gd name="T107" fmla="*/ 133 h 160"/>
              <a:gd name="T108" fmla="*/ 83 w 123"/>
              <a:gd name="T109" fmla="*/ 131 h 160"/>
              <a:gd name="T110" fmla="*/ 83 w 123"/>
              <a:gd name="T111" fmla="*/ 131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23" h="160">
                <a:moveTo>
                  <a:pt x="115" y="144"/>
                </a:moveTo>
                <a:cubicBezTo>
                  <a:pt x="101" y="144"/>
                  <a:pt x="101" y="144"/>
                  <a:pt x="101" y="144"/>
                </a:cubicBezTo>
                <a:cubicBezTo>
                  <a:pt x="101" y="128"/>
                  <a:pt x="101" y="128"/>
                  <a:pt x="101" y="128"/>
                </a:cubicBezTo>
                <a:cubicBezTo>
                  <a:pt x="101" y="108"/>
                  <a:pt x="90" y="89"/>
                  <a:pt x="73" y="80"/>
                </a:cubicBezTo>
                <a:cubicBezTo>
                  <a:pt x="90" y="71"/>
                  <a:pt x="101" y="52"/>
                  <a:pt x="101" y="32"/>
                </a:cubicBezTo>
                <a:cubicBezTo>
                  <a:pt x="101" y="16"/>
                  <a:pt x="101" y="16"/>
                  <a:pt x="101" y="16"/>
                </a:cubicBezTo>
                <a:cubicBezTo>
                  <a:pt x="115" y="16"/>
                  <a:pt x="115" y="16"/>
                  <a:pt x="115" y="16"/>
                </a:cubicBezTo>
                <a:cubicBezTo>
                  <a:pt x="119" y="16"/>
                  <a:pt x="123" y="12"/>
                  <a:pt x="123" y="8"/>
                </a:cubicBezTo>
                <a:cubicBezTo>
                  <a:pt x="123" y="4"/>
                  <a:pt x="119" y="0"/>
                  <a:pt x="115" y="0"/>
                </a:cubicBezTo>
                <a:cubicBezTo>
                  <a:pt x="8" y="0"/>
                  <a:pt x="8" y="0"/>
                  <a:pt x="8" y="0"/>
                </a:cubicBezTo>
                <a:cubicBezTo>
                  <a:pt x="4" y="0"/>
                  <a:pt x="0" y="4"/>
                  <a:pt x="0" y="8"/>
                </a:cubicBezTo>
                <a:cubicBezTo>
                  <a:pt x="0" y="12"/>
                  <a:pt x="4" y="16"/>
                  <a:pt x="8" y="16"/>
                </a:cubicBezTo>
                <a:cubicBezTo>
                  <a:pt x="21" y="16"/>
                  <a:pt x="21" y="16"/>
                  <a:pt x="21" y="16"/>
                </a:cubicBezTo>
                <a:cubicBezTo>
                  <a:pt x="21" y="32"/>
                  <a:pt x="21" y="32"/>
                  <a:pt x="21" y="32"/>
                </a:cubicBezTo>
                <a:cubicBezTo>
                  <a:pt x="21" y="52"/>
                  <a:pt x="32" y="71"/>
                  <a:pt x="50" y="80"/>
                </a:cubicBezTo>
                <a:cubicBezTo>
                  <a:pt x="32" y="89"/>
                  <a:pt x="21" y="108"/>
                  <a:pt x="21" y="128"/>
                </a:cubicBezTo>
                <a:cubicBezTo>
                  <a:pt x="21" y="144"/>
                  <a:pt x="21" y="144"/>
                  <a:pt x="21" y="144"/>
                </a:cubicBezTo>
                <a:cubicBezTo>
                  <a:pt x="8" y="144"/>
                  <a:pt x="8" y="144"/>
                  <a:pt x="8" y="144"/>
                </a:cubicBezTo>
                <a:cubicBezTo>
                  <a:pt x="4" y="144"/>
                  <a:pt x="0" y="148"/>
                  <a:pt x="0" y="152"/>
                </a:cubicBezTo>
                <a:cubicBezTo>
                  <a:pt x="0" y="156"/>
                  <a:pt x="4" y="160"/>
                  <a:pt x="8" y="160"/>
                </a:cubicBezTo>
                <a:cubicBezTo>
                  <a:pt x="115" y="160"/>
                  <a:pt x="115" y="160"/>
                  <a:pt x="115" y="160"/>
                </a:cubicBezTo>
                <a:cubicBezTo>
                  <a:pt x="119" y="160"/>
                  <a:pt x="123" y="156"/>
                  <a:pt x="123" y="152"/>
                </a:cubicBezTo>
                <a:cubicBezTo>
                  <a:pt x="123" y="148"/>
                  <a:pt x="119" y="144"/>
                  <a:pt x="115" y="144"/>
                </a:cubicBezTo>
                <a:close/>
                <a:moveTo>
                  <a:pt x="8" y="11"/>
                </a:moveTo>
                <a:cubicBezTo>
                  <a:pt x="7" y="11"/>
                  <a:pt x="5" y="9"/>
                  <a:pt x="5" y="8"/>
                </a:cubicBezTo>
                <a:cubicBezTo>
                  <a:pt x="5" y="7"/>
                  <a:pt x="7" y="5"/>
                  <a:pt x="8" y="5"/>
                </a:cubicBezTo>
                <a:cubicBezTo>
                  <a:pt x="115" y="5"/>
                  <a:pt x="115" y="5"/>
                  <a:pt x="115" y="5"/>
                </a:cubicBezTo>
                <a:cubicBezTo>
                  <a:pt x="116" y="5"/>
                  <a:pt x="117" y="7"/>
                  <a:pt x="117" y="8"/>
                </a:cubicBezTo>
                <a:cubicBezTo>
                  <a:pt x="117" y="9"/>
                  <a:pt x="116" y="11"/>
                  <a:pt x="115" y="11"/>
                </a:cubicBezTo>
                <a:cubicBezTo>
                  <a:pt x="101" y="11"/>
                  <a:pt x="101" y="11"/>
                  <a:pt x="101" y="11"/>
                </a:cubicBezTo>
                <a:cubicBezTo>
                  <a:pt x="21" y="11"/>
                  <a:pt x="21" y="11"/>
                  <a:pt x="21" y="11"/>
                </a:cubicBezTo>
                <a:lnTo>
                  <a:pt x="8" y="11"/>
                </a:lnTo>
                <a:close/>
                <a:moveTo>
                  <a:pt x="27" y="32"/>
                </a:moveTo>
                <a:cubicBezTo>
                  <a:pt x="27" y="16"/>
                  <a:pt x="27" y="16"/>
                  <a:pt x="27" y="16"/>
                </a:cubicBezTo>
                <a:cubicBezTo>
                  <a:pt x="96" y="16"/>
                  <a:pt x="96" y="16"/>
                  <a:pt x="96" y="16"/>
                </a:cubicBezTo>
                <a:cubicBezTo>
                  <a:pt x="96" y="32"/>
                  <a:pt x="96" y="32"/>
                  <a:pt x="96" y="32"/>
                </a:cubicBezTo>
                <a:cubicBezTo>
                  <a:pt x="96" y="52"/>
                  <a:pt x="84" y="70"/>
                  <a:pt x="66" y="77"/>
                </a:cubicBezTo>
                <a:cubicBezTo>
                  <a:pt x="57" y="77"/>
                  <a:pt x="57" y="77"/>
                  <a:pt x="57" y="77"/>
                </a:cubicBezTo>
                <a:cubicBezTo>
                  <a:pt x="38" y="70"/>
                  <a:pt x="27" y="52"/>
                  <a:pt x="27" y="32"/>
                </a:cubicBezTo>
                <a:close/>
                <a:moveTo>
                  <a:pt x="27" y="128"/>
                </a:moveTo>
                <a:cubicBezTo>
                  <a:pt x="27" y="108"/>
                  <a:pt x="38" y="90"/>
                  <a:pt x="57" y="83"/>
                </a:cubicBezTo>
                <a:cubicBezTo>
                  <a:pt x="66" y="83"/>
                  <a:pt x="66" y="83"/>
                  <a:pt x="66" y="83"/>
                </a:cubicBezTo>
                <a:cubicBezTo>
                  <a:pt x="84" y="90"/>
                  <a:pt x="96" y="108"/>
                  <a:pt x="96" y="128"/>
                </a:cubicBezTo>
                <a:cubicBezTo>
                  <a:pt x="96" y="144"/>
                  <a:pt x="96" y="144"/>
                  <a:pt x="96" y="144"/>
                </a:cubicBezTo>
                <a:cubicBezTo>
                  <a:pt x="96" y="143"/>
                  <a:pt x="95" y="141"/>
                  <a:pt x="93" y="141"/>
                </a:cubicBezTo>
                <a:cubicBezTo>
                  <a:pt x="92" y="141"/>
                  <a:pt x="91" y="143"/>
                  <a:pt x="91" y="144"/>
                </a:cubicBezTo>
                <a:cubicBezTo>
                  <a:pt x="85" y="144"/>
                  <a:pt x="85" y="144"/>
                  <a:pt x="85" y="144"/>
                </a:cubicBezTo>
                <a:cubicBezTo>
                  <a:pt x="85" y="143"/>
                  <a:pt x="84" y="141"/>
                  <a:pt x="83" y="141"/>
                </a:cubicBezTo>
                <a:cubicBezTo>
                  <a:pt x="81" y="141"/>
                  <a:pt x="80" y="143"/>
                  <a:pt x="80" y="144"/>
                </a:cubicBezTo>
                <a:cubicBezTo>
                  <a:pt x="75" y="144"/>
                  <a:pt x="75" y="144"/>
                  <a:pt x="75" y="144"/>
                </a:cubicBezTo>
                <a:cubicBezTo>
                  <a:pt x="75" y="143"/>
                  <a:pt x="73" y="141"/>
                  <a:pt x="72" y="141"/>
                </a:cubicBezTo>
                <a:cubicBezTo>
                  <a:pt x="71" y="141"/>
                  <a:pt x="69" y="143"/>
                  <a:pt x="69" y="144"/>
                </a:cubicBezTo>
                <a:cubicBezTo>
                  <a:pt x="64" y="144"/>
                  <a:pt x="64" y="144"/>
                  <a:pt x="64" y="144"/>
                </a:cubicBezTo>
                <a:cubicBezTo>
                  <a:pt x="64" y="143"/>
                  <a:pt x="63" y="141"/>
                  <a:pt x="61" y="141"/>
                </a:cubicBezTo>
                <a:cubicBezTo>
                  <a:pt x="60" y="141"/>
                  <a:pt x="59" y="143"/>
                  <a:pt x="59" y="144"/>
                </a:cubicBezTo>
                <a:cubicBezTo>
                  <a:pt x="53" y="144"/>
                  <a:pt x="53" y="144"/>
                  <a:pt x="53" y="144"/>
                </a:cubicBezTo>
                <a:cubicBezTo>
                  <a:pt x="53" y="143"/>
                  <a:pt x="52" y="141"/>
                  <a:pt x="51" y="141"/>
                </a:cubicBezTo>
                <a:cubicBezTo>
                  <a:pt x="49" y="141"/>
                  <a:pt x="48" y="143"/>
                  <a:pt x="48" y="144"/>
                </a:cubicBezTo>
                <a:cubicBezTo>
                  <a:pt x="43" y="144"/>
                  <a:pt x="43" y="144"/>
                  <a:pt x="43" y="144"/>
                </a:cubicBezTo>
                <a:cubicBezTo>
                  <a:pt x="43" y="143"/>
                  <a:pt x="41" y="141"/>
                  <a:pt x="40" y="141"/>
                </a:cubicBezTo>
                <a:cubicBezTo>
                  <a:pt x="39" y="141"/>
                  <a:pt x="37" y="143"/>
                  <a:pt x="37" y="144"/>
                </a:cubicBezTo>
                <a:cubicBezTo>
                  <a:pt x="32" y="144"/>
                  <a:pt x="32" y="144"/>
                  <a:pt x="32" y="144"/>
                </a:cubicBezTo>
                <a:cubicBezTo>
                  <a:pt x="32" y="143"/>
                  <a:pt x="31" y="141"/>
                  <a:pt x="29" y="141"/>
                </a:cubicBezTo>
                <a:cubicBezTo>
                  <a:pt x="28" y="141"/>
                  <a:pt x="27" y="143"/>
                  <a:pt x="27" y="144"/>
                </a:cubicBezTo>
                <a:lnTo>
                  <a:pt x="27" y="128"/>
                </a:lnTo>
                <a:close/>
                <a:moveTo>
                  <a:pt x="115" y="155"/>
                </a:moveTo>
                <a:cubicBezTo>
                  <a:pt x="8" y="155"/>
                  <a:pt x="8" y="155"/>
                  <a:pt x="8" y="155"/>
                </a:cubicBezTo>
                <a:cubicBezTo>
                  <a:pt x="7" y="155"/>
                  <a:pt x="5" y="153"/>
                  <a:pt x="5" y="152"/>
                </a:cubicBezTo>
                <a:cubicBezTo>
                  <a:pt x="5" y="151"/>
                  <a:pt x="7" y="149"/>
                  <a:pt x="8" y="149"/>
                </a:cubicBezTo>
                <a:cubicBezTo>
                  <a:pt x="21" y="149"/>
                  <a:pt x="21" y="149"/>
                  <a:pt x="21" y="149"/>
                </a:cubicBezTo>
                <a:cubicBezTo>
                  <a:pt x="101" y="149"/>
                  <a:pt x="101" y="149"/>
                  <a:pt x="101" y="149"/>
                </a:cubicBezTo>
                <a:cubicBezTo>
                  <a:pt x="115" y="149"/>
                  <a:pt x="115" y="149"/>
                  <a:pt x="115" y="149"/>
                </a:cubicBezTo>
                <a:cubicBezTo>
                  <a:pt x="116" y="149"/>
                  <a:pt x="117" y="151"/>
                  <a:pt x="117" y="152"/>
                </a:cubicBezTo>
                <a:cubicBezTo>
                  <a:pt x="117" y="153"/>
                  <a:pt x="116" y="155"/>
                  <a:pt x="115" y="155"/>
                </a:cubicBezTo>
                <a:close/>
                <a:moveTo>
                  <a:pt x="35" y="136"/>
                </a:moveTo>
                <a:cubicBezTo>
                  <a:pt x="36" y="136"/>
                  <a:pt x="37" y="137"/>
                  <a:pt x="37" y="139"/>
                </a:cubicBezTo>
                <a:cubicBezTo>
                  <a:pt x="37" y="140"/>
                  <a:pt x="36" y="141"/>
                  <a:pt x="35" y="141"/>
                </a:cubicBezTo>
                <a:cubicBezTo>
                  <a:pt x="33" y="141"/>
                  <a:pt x="32" y="140"/>
                  <a:pt x="32" y="139"/>
                </a:cubicBezTo>
                <a:cubicBezTo>
                  <a:pt x="32" y="137"/>
                  <a:pt x="33" y="136"/>
                  <a:pt x="35" y="136"/>
                </a:cubicBezTo>
                <a:close/>
                <a:moveTo>
                  <a:pt x="45" y="136"/>
                </a:moveTo>
                <a:cubicBezTo>
                  <a:pt x="47" y="136"/>
                  <a:pt x="48" y="137"/>
                  <a:pt x="48" y="139"/>
                </a:cubicBezTo>
                <a:cubicBezTo>
                  <a:pt x="48" y="140"/>
                  <a:pt x="47" y="141"/>
                  <a:pt x="45" y="141"/>
                </a:cubicBezTo>
                <a:cubicBezTo>
                  <a:pt x="44" y="141"/>
                  <a:pt x="43" y="140"/>
                  <a:pt x="43" y="139"/>
                </a:cubicBezTo>
                <a:cubicBezTo>
                  <a:pt x="43" y="137"/>
                  <a:pt x="44" y="136"/>
                  <a:pt x="45" y="136"/>
                </a:cubicBezTo>
                <a:close/>
                <a:moveTo>
                  <a:pt x="56" y="136"/>
                </a:moveTo>
                <a:cubicBezTo>
                  <a:pt x="57" y="136"/>
                  <a:pt x="59" y="137"/>
                  <a:pt x="59" y="139"/>
                </a:cubicBezTo>
                <a:cubicBezTo>
                  <a:pt x="59" y="140"/>
                  <a:pt x="57" y="141"/>
                  <a:pt x="56" y="141"/>
                </a:cubicBezTo>
                <a:cubicBezTo>
                  <a:pt x="55" y="141"/>
                  <a:pt x="53" y="140"/>
                  <a:pt x="53" y="139"/>
                </a:cubicBezTo>
                <a:cubicBezTo>
                  <a:pt x="53" y="137"/>
                  <a:pt x="55" y="136"/>
                  <a:pt x="56" y="136"/>
                </a:cubicBezTo>
                <a:close/>
                <a:moveTo>
                  <a:pt x="67" y="136"/>
                </a:moveTo>
                <a:cubicBezTo>
                  <a:pt x="68" y="136"/>
                  <a:pt x="69" y="137"/>
                  <a:pt x="69" y="139"/>
                </a:cubicBezTo>
                <a:cubicBezTo>
                  <a:pt x="69" y="140"/>
                  <a:pt x="68" y="141"/>
                  <a:pt x="67" y="141"/>
                </a:cubicBezTo>
                <a:cubicBezTo>
                  <a:pt x="65" y="141"/>
                  <a:pt x="64" y="140"/>
                  <a:pt x="64" y="139"/>
                </a:cubicBezTo>
                <a:cubicBezTo>
                  <a:pt x="64" y="137"/>
                  <a:pt x="65" y="136"/>
                  <a:pt x="67" y="136"/>
                </a:cubicBezTo>
                <a:close/>
                <a:moveTo>
                  <a:pt x="77" y="136"/>
                </a:moveTo>
                <a:cubicBezTo>
                  <a:pt x="79" y="136"/>
                  <a:pt x="80" y="137"/>
                  <a:pt x="80" y="139"/>
                </a:cubicBezTo>
                <a:cubicBezTo>
                  <a:pt x="80" y="140"/>
                  <a:pt x="79" y="141"/>
                  <a:pt x="77" y="141"/>
                </a:cubicBezTo>
                <a:cubicBezTo>
                  <a:pt x="76" y="141"/>
                  <a:pt x="75" y="140"/>
                  <a:pt x="75" y="139"/>
                </a:cubicBezTo>
                <a:cubicBezTo>
                  <a:pt x="75" y="137"/>
                  <a:pt x="76" y="136"/>
                  <a:pt x="77" y="136"/>
                </a:cubicBezTo>
                <a:close/>
                <a:moveTo>
                  <a:pt x="88" y="136"/>
                </a:moveTo>
                <a:cubicBezTo>
                  <a:pt x="89" y="136"/>
                  <a:pt x="91" y="137"/>
                  <a:pt x="91" y="139"/>
                </a:cubicBezTo>
                <a:cubicBezTo>
                  <a:pt x="91" y="140"/>
                  <a:pt x="89" y="141"/>
                  <a:pt x="88" y="141"/>
                </a:cubicBezTo>
                <a:cubicBezTo>
                  <a:pt x="87" y="141"/>
                  <a:pt x="85" y="140"/>
                  <a:pt x="85" y="139"/>
                </a:cubicBezTo>
                <a:cubicBezTo>
                  <a:pt x="85" y="137"/>
                  <a:pt x="87" y="136"/>
                  <a:pt x="88" y="136"/>
                </a:cubicBezTo>
                <a:close/>
                <a:moveTo>
                  <a:pt x="40" y="131"/>
                </a:moveTo>
                <a:cubicBezTo>
                  <a:pt x="41" y="131"/>
                  <a:pt x="43" y="132"/>
                  <a:pt x="43" y="133"/>
                </a:cubicBezTo>
                <a:cubicBezTo>
                  <a:pt x="43" y="135"/>
                  <a:pt x="41" y="136"/>
                  <a:pt x="40" y="136"/>
                </a:cubicBezTo>
                <a:cubicBezTo>
                  <a:pt x="39" y="136"/>
                  <a:pt x="37" y="135"/>
                  <a:pt x="37" y="133"/>
                </a:cubicBezTo>
                <a:cubicBezTo>
                  <a:pt x="37" y="132"/>
                  <a:pt x="39" y="131"/>
                  <a:pt x="40" y="131"/>
                </a:cubicBezTo>
                <a:close/>
                <a:moveTo>
                  <a:pt x="51" y="131"/>
                </a:moveTo>
                <a:cubicBezTo>
                  <a:pt x="52" y="131"/>
                  <a:pt x="53" y="132"/>
                  <a:pt x="53" y="133"/>
                </a:cubicBezTo>
                <a:cubicBezTo>
                  <a:pt x="53" y="135"/>
                  <a:pt x="52" y="136"/>
                  <a:pt x="51" y="136"/>
                </a:cubicBezTo>
                <a:cubicBezTo>
                  <a:pt x="49" y="136"/>
                  <a:pt x="48" y="135"/>
                  <a:pt x="48" y="133"/>
                </a:cubicBezTo>
                <a:cubicBezTo>
                  <a:pt x="48" y="132"/>
                  <a:pt x="49" y="131"/>
                  <a:pt x="51" y="131"/>
                </a:cubicBezTo>
                <a:close/>
                <a:moveTo>
                  <a:pt x="61" y="85"/>
                </a:moveTo>
                <a:cubicBezTo>
                  <a:pt x="63" y="85"/>
                  <a:pt x="64" y="87"/>
                  <a:pt x="64" y="88"/>
                </a:cubicBezTo>
                <a:cubicBezTo>
                  <a:pt x="64" y="89"/>
                  <a:pt x="63" y="91"/>
                  <a:pt x="61" y="91"/>
                </a:cubicBezTo>
                <a:cubicBezTo>
                  <a:pt x="60" y="91"/>
                  <a:pt x="59" y="89"/>
                  <a:pt x="59" y="88"/>
                </a:cubicBezTo>
                <a:cubicBezTo>
                  <a:pt x="59" y="87"/>
                  <a:pt x="60" y="85"/>
                  <a:pt x="61" y="85"/>
                </a:cubicBezTo>
                <a:close/>
                <a:moveTo>
                  <a:pt x="45" y="56"/>
                </a:moveTo>
                <a:cubicBezTo>
                  <a:pt x="47" y="56"/>
                  <a:pt x="48" y="57"/>
                  <a:pt x="48" y="59"/>
                </a:cubicBezTo>
                <a:cubicBezTo>
                  <a:pt x="48" y="60"/>
                  <a:pt x="47" y="61"/>
                  <a:pt x="45" y="61"/>
                </a:cubicBezTo>
                <a:cubicBezTo>
                  <a:pt x="44" y="61"/>
                  <a:pt x="43" y="60"/>
                  <a:pt x="43" y="59"/>
                </a:cubicBezTo>
                <a:cubicBezTo>
                  <a:pt x="43" y="57"/>
                  <a:pt x="44" y="56"/>
                  <a:pt x="45" y="56"/>
                </a:cubicBezTo>
                <a:close/>
                <a:moveTo>
                  <a:pt x="56" y="56"/>
                </a:moveTo>
                <a:cubicBezTo>
                  <a:pt x="57" y="56"/>
                  <a:pt x="59" y="57"/>
                  <a:pt x="59" y="59"/>
                </a:cubicBezTo>
                <a:cubicBezTo>
                  <a:pt x="59" y="60"/>
                  <a:pt x="57" y="61"/>
                  <a:pt x="56" y="61"/>
                </a:cubicBezTo>
                <a:cubicBezTo>
                  <a:pt x="55" y="61"/>
                  <a:pt x="53" y="60"/>
                  <a:pt x="53" y="59"/>
                </a:cubicBezTo>
                <a:cubicBezTo>
                  <a:pt x="53" y="57"/>
                  <a:pt x="55" y="56"/>
                  <a:pt x="56" y="56"/>
                </a:cubicBezTo>
                <a:close/>
                <a:moveTo>
                  <a:pt x="67" y="56"/>
                </a:moveTo>
                <a:cubicBezTo>
                  <a:pt x="68" y="56"/>
                  <a:pt x="69" y="57"/>
                  <a:pt x="69" y="59"/>
                </a:cubicBezTo>
                <a:cubicBezTo>
                  <a:pt x="69" y="60"/>
                  <a:pt x="68" y="61"/>
                  <a:pt x="67" y="61"/>
                </a:cubicBezTo>
                <a:cubicBezTo>
                  <a:pt x="65" y="61"/>
                  <a:pt x="64" y="60"/>
                  <a:pt x="64" y="59"/>
                </a:cubicBezTo>
                <a:cubicBezTo>
                  <a:pt x="64" y="57"/>
                  <a:pt x="65" y="56"/>
                  <a:pt x="67" y="56"/>
                </a:cubicBezTo>
                <a:close/>
                <a:moveTo>
                  <a:pt x="77" y="56"/>
                </a:moveTo>
                <a:cubicBezTo>
                  <a:pt x="79" y="56"/>
                  <a:pt x="80" y="57"/>
                  <a:pt x="80" y="59"/>
                </a:cubicBezTo>
                <a:cubicBezTo>
                  <a:pt x="80" y="60"/>
                  <a:pt x="79" y="61"/>
                  <a:pt x="77" y="61"/>
                </a:cubicBezTo>
                <a:cubicBezTo>
                  <a:pt x="76" y="61"/>
                  <a:pt x="75" y="60"/>
                  <a:pt x="75" y="59"/>
                </a:cubicBezTo>
                <a:cubicBezTo>
                  <a:pt x="75" y="57"/>
                  <a:pt x="76" y="56"/>
                  <a:pt x="77" y="56"/>
                </a:cubicBezTo>
                <a:close/>
                <a:moveTo>
                  <a:pt x="72" y="51"/>
                </a:moveTo>
                <a:cubicBezTo>
                  <a:pt x="73" y="51"/>
                  <a:pt x="75" y="52"/>
                  <a:pt x="75" y="53"/>
                </a:cubicBezTo>
                <a:cubicBezTo>
                  <a:pt x="75" y="55"/>
                  <a:pt x="73" y="56"/>
                  <a:pt x="72" y="56"/>
                </a:cubicBezTo>
                <a:cubicBezTo>
                  <a:pt x="71" y="56"/>
                  <a:pt x="69" y="55"/>
                  <a:pt x="69" y="53"/>
                </a:cubicBezTo>
                <a:cubicBezTo>
                  <a:pt x="69" y="52"/>
                  <a:pt x="71" y="51"/>
                  <a:pt x="72" y="51"/>
                </a:cubicBezTo>
                <a:close/>
                <a:moveTo>
                  <a:pt x="77" y="45"/>
                </a:moveTo>
                <a:cubicBezTo>
                  <a:pt x="79" y="45"/>
                  <a:pt x="80" y="47"/>
                  <a:pt x="80" y="48"/>
                </a:cubicBezTo>
                <a:cubicBezTo>
                  <a:pt x="80" y="49"/>
                  <a:pt x="79" y="51"/>
                  <a:pt x="77" y="51"/>
                </a:cubicBezTo>
                <a:cubicBezTo>
                  <a:pt x="76" y="51"/>
                  <a:pt x="75" y="49"/>
                  <a:pt x="75" y="48"/>
                </a:cubicBezTo>
                <a:cubicBezTo>
                  <a:pt x="75" y="47"/>
                  <a:pt x="76" y="45"/>
                  <a:pt x="77" y="45"/>
                </a:cubicBezTo>
                <a:close/>
                <a:moveTo>
                  <a:pt x="51" y="51"/>
                </a:moveTo>
                <a:cubicBezTo>
                  <a:pt x="52" y="51"/>
                  <a:pt x="53" y="52"/>
                  <a:pt x="53" y="53"/>
                </a:cubicBezTo>
                <a:cubicBezTo>
                  <a:pt x="53" y="55"/>
                  <a:pt x="52" y="56"/>
                  <a:pt x="51" y="56"/>
                </a:cubicBezTo>
                <a:cubicBezTo>
                  <a:pt x="49" y="56"/>
                  <a:pt x="48" y="55"/>
                  <a:pt x="48" y="53"/>
                </a:cubicBezTo>
                <a:cubicBezTo>
                  <a:pt x="48" y="52"/>
                  <a:pt x="49" y="51"/>
                  <a:pt x="51" y="51"/>
                </a:cubicBezTo>
                <a:close/>
                <a:moveTo>
                  <a:pt x="61" y="51"/>
                </a:moveTo>
                <a:cubicBezTo>
                  <a:pt x="63" y="51"/>
                  <a:pt x="64" y="52"/>
                  <a:pt x="64" y="53"/>
                </a:cubicBezTo>
                <a:cubicBezTo>
                  <a:pt x="64" y="55"/>
                  <a:pt x="63" y="56"/>
                  <a:pt x="61" y="56"/>
                </a:cubicBezTo>
                <a:cubicBezTo>
                  <a:pt x="60" y="56"/>
                  <a:pt x="59" y="55"/>
                  <a:pt x="59" y="53"/>
                </a:cubicBezTo>
                <a:cubicBezTo>
                  <a:pt x="59" y="52"/>
                  <a:pt x="60" y="51"/>
                  <a:pt x="61" y="51"/>
                </a:cubicBezTo>
                <a:close/>
                <a:moveTo>
                  <a:pt x="45" y="45"/>
                </a:moveTo>
                <a:cubicBezTo>
                  <a:pt x="47" y="45"/>
                  <a:pt x="48" y="47"/>
                  <a:pt x="48" y="48"/>
                </a:cubicBezTo>
                <a:cubicBezTo>
                  <a:pt x="48" y="49"/>
                  <a:pt x="47" y="51"/>
                  <a:pt x="45" y="51"/>
                </a:cubicBezTo>
                <a:cubicBezTo>
                  <a:pt x="44" y="51"/>
                  <a:pt x="43" y="49"/>
                  <a:pt x="43" y="48"/>
                </a:cubicBezTo>
                <a:cubicBezTo>
                  <a:pt x="43" y="47"/>
                  <a:pt x="44" y="45"/>
                  <a:pt x="45" y="45"/>
                </a:cubicBezTo>
                <a:close/>
                <a:moveTo>
                  <a:pt x="51" y="61"/>
                </a:moveTo>
                <a:cubicBezTo>
                  <a:pt x="52" y="61"/>
                  <a:pt x="53" y="63"/>
                  <a:pt x="53" y="64"/>
                </a:cubicBezTo>
                <a:cubicBezTo>
                  <a:pt x="53" y="65"/>
                  <a:pt x="52" y="67"/>
                  <a:pt x="51" y="67"/>
                </a:cubicBezTo>
                <a:cubicBezTo>
                  <a:pt x="49" y="67"/>
                  <a:pt x="48" y="65"/>
                  <a:pt x="48" y="64"/>
                </a:cubicBezTo>
                <a:cubicBezTo>
                  <a:pt x="48" y="63"/>
                  <a:pt x="49" y="61"/>
                  <a:pt x="51" y="61"/>
                </a:cubicBezTo>
                <a:close/>
                <a:moveTo>
                  <a:pt x="56" y="67"/>
                </a:moveTo>
                <a:cubicBezTo>
                  <a:pt x="57" y="67"/>
                  <a:pt x="59" y="68"/>
                  <a:pt x="59" y="69"/>
                </a:cubicBezTo>
                <a:cubicBezTo>
                  <a:pt x="59" y="71"/>
                  <a:pt x="57" y="72"/>
                  <a:pt x="56" y="72"/>
                </a:cubicBezTo>
                <a:cubicBezTo>
                  <a:pt x="55" y="72"/>
                  <a:pt x="53" y="71"/>
                  <a:pt x="53" y="69"/>
                </a:cubicBezTo>
                <a:cubicBezTo>
                  <a:pt x="53" y="68"/>
                  <a:pt x="55" y="67"/>
                  <a:pt x="56" y="67"/>
                </a:cubicBezTo>
                <a:close/>
                <a:moveTo>
                  <a:pt x="67" y="67"/>
                </a:moveTo>
                <a:cubicBezTo>
                  <a:pt x="68" y="67"/>
                  <a:pt x="69" y="68"/>
                  <a:pt x="69" y="69"/>
                </a:cubicBezTo>
                <a:cubicBezTo>
                  <a:pt x="69" y="71"/>
                  <a:pt x="68" y="72"/>
                  <a:pt x="67" y="72"/>
                </a:cubicBezTo>
                <a:cubicBezTo>
                  <a:pt x="65" y="72"/>
                  <a:pt x="64" y="71"/>
                  <a:pt x="64" y="69"/>
                </a:cubicBezTo>
                <a:cubicBezTo>
                  <a:pt x="64" y="68"/>
                  <a:pt x="65" y="67"/>
                  <a:pt x="67" y="67"/>
                </a:cubicBezTo>
                <a:close/>
                <a:moveTo>
                  <a:pt x="61" y="61"/>
                </a:moveTo>
                <a:cubicBezTo>
                  <a:pt x="63" y="61"/>
                  <a:pt x="64" y="63"/>
                  <a:pt x="64" y="64"/>
                </a:cubicBezTo>
                <a:cubicBezTo>
                  <a:pt x="64" y="65"/>
                  <a:pt x="63" y="67"/>
                  <a:pt x="61" y="67"/>
                </a:cubicBezTo>
                <a:cubicBezTo>
                  <a:pt x="60" y="67"/>
                  <a:pt x="59" y="65"/>
                  <a:pt x="59" y="64"/>
                </a:cubicBezTo>
                <a:cubicBezTo>
                  <a:pt x="59" y="63"/>
                  <a:pt x="60" y="61"/>
                  <a:pt x="61" y="61"/>
                </a:cubicBezTo>
                <a:close/>
                <a:moveTo>
                  <a:pt x="72" y="61"/>
                </a:moveTo>
                <a:cubicBezTo>
                  <a:pt x="73" y="61"/>
                  <a:pt x="75" y="63"/>
                  <a:pt x="75" y="64"/>
                </a:cubicBezTo>
                <a:cubicBezTo>
                  <a:pt x="75" y="65"/>
                  <a:pt x="73" y="67"/>
                  <a:pt x="72" y="67"/>
                </a:cubicBezTo>
                <a:cubicBezTo>
                  <a:pt x="71" y="67"/>
                  <a:pt x="69" y="65"/>
                  <a:pt x="69" y="64"/>
                </a:cubicBezTo>
                <a:cubicBezTo>
                  <a:pt x="69" y="63"/>
                  <a:pt x="71" y="61"/>
                  <a:pt x="72" y="61"/>
                </a:cubicBezTo>
                <a:close/>
                <a:moveTo>
                  <a:pt x="61" y="93"/>
                </a:moveTo>
                <a:cubicBezTo>
                  <a:pt x="63" y="93"/>
                  <a:pt x="64" y="95"/>
                  <a:pt x="64" y="96"/>
                </a:cubicBezTo>
                <a:cubicBezTo>
                  <a:pt x="64" y="97"/>
                  <a:pt x="63" y="99"/>
                  <a:pt x="61" y="99"/>
                </a:cubicBezTo>
                <a:cubicBezTo>
                  <a:pt x="60" y="99"/>
                  <a:pt x="59" y="97"/>
                  <a:pt x="59" y="96"/>
                </a:cubicBezTo>
                <a:cubicBezTo>
                  <a:pt x="59" y="95"/>
                  <a:pt x="60" y="93"/>
                  <a:pt x="61" y="93"/>
                </a:cubicBezTo>
                <a:close/>
                <a:moveTo>
                  <a:pt x="61" y="101"/>
                </a:moveTo>
                <a:cubicBezTo>
                  <a:pt x="63" y="101"/>
                  <a:pt x="64" y="103"/>
                  <a:pt x="64" y="104"/>
                </a:cubicBezTo>
                <a:cubicBezTo>
                  <a:pt x="64" y="105"/>
                  <a:pt x="63" y="107"/>
                  <a:pt x="61" y="107"/>
                </a:cubicBezTo>
                <a:cubicBezTo>
                  <a:pt x="60" y="107"/>
                  <a:pt x="59" y="105"/>
                  <a:pt x="59" y="104"/>
                </a:cubicBezTo>
                <a:cubicBezTo>
                  <a:pt x="59" y="103"/>
                  <a:pt x="60" y="101"/>
                  <a:pt x="61" y="101"/>
                </a:cubicBezTo>
                <a:close/>
                <a:moveTo>
                  <a:pt x="61" y="109"/>
                </a:moveTo>
                <a:cubicBezTo>
                  <a:pt x="63" y="109"/>
                  <a:pt x="64" y="111"/>
                  <a:pt x="64" y="112"/>
                </a:cubicBezTo>
                <a:cubicBezTo>
                  <a:pt x="64" y="113"/>
                  <a:pt x="63" y="115"/>
                  <a:pt x="61" y="115"/>
                </a:cubicBezTo>
                <a:cubicBezTo>
                  <a:pt x="60" y="115"/>
                  <a:pt x="59" y="113"/>
                  <a:pt x="59" y="112"/>
                </a:cubicBezTo>
                <a:cubicBezTo>
                  <a:pt x="59" y="111"/>
                  <a:pt x="60" y="109"/>
                  <a:pt x="61" y="109"/>
                </a:cubicBezTo>
                <a:close/>
                <a:moveTo>
                  <a:pt x="61" y="117"/>
                </a:moveTo>
                <a:cubicBezTo>
                  <a:pt x="63" y="117"/>
                  <a:pt x="64" y="119"/>
                  <a:pt x="64" y="120"/>
                </a:cubicBezTo>
                <a:cubicBezTo>
                  <a:pt x="64" y="121"/>
                  <a:pt x="63" y="123"/>
                  <a:pt x="61" y="123"/>
                </a:cubicBezTo>
                <a:cubicBezTo>
                  <a:pt x="60" y="123"/>
                  <a:pt x="59" y="121"/>
                  <a:pt x="59" y="120"/>
                </a:cubicBezTo>
                <a:cubicBezTo>
                  <a:pt x="59" y="119"/>
                  <a:pt x="60" y="117"/>
                  <a:pt x="61" y="117"/>
                </a:cubicBezTo>
                <a:close/>
                <a:moveTo>
                  <a:pt x="61" y="125"/>
                </a:moveTo>
                <a:cubicBezTo>
                  <a:pt x="63" y="125"/>
                  <a:pt x="64" y="127"/>
                  <a:pt x="64" y="128"/>
                </a:cubicBezTo>
                <a:cubicBezTo>
                  <a:pt x="64" y="129"/>
                  <a:pt x="63" y="131"/>
                  <a:pt x="61" y="131"/>
                </a:cubicBezTo>
                <a:cubicBezTo>
                  <a:pt x="60" y="131"/>
                  <a:pt x="59" y="129"/>
                  <a:pt x="59" y="128"/>
                </a:cubicBezTo>
                <a:cubicBezTo>
                  <a:pt x="59" y="127"/>
                  <a:pt x="60" y="125"/>
                  <a:pt x="61" y="125"/>
                </a:cubicBezTo>
                <a:close/>
                <a:moveTo>
                  <a:pt x="72" y="131"/>
                </a:moveTo>
                <a:cubicBezTo>
                  <a:pt x="73" y="131"/>
                  <a:pt x="75" y="132"/>
                  <a:pt x="75" y="133"/>
                </a:cubicBezTo>
                <a:cubicBezTo>
                  <a:pt x="75" y="135"/>
                  <a:pt x="73" y="136"/>
                  <a:pt x="72" y="136"/>
                </a:cubicBezTo>
                <a:cubicBezTo>
                  <a:pt x="71" y="136"/>
                  <a:pt x="69" y="135"/>
                  <a:pt x="69" y="133"/>
                </a:cubicBezTo>
                <a:cubicBezTo>
                  <a:pt x="69" y="132"/>
                  <a:pt x="71" y="131"/>
                  <a:pt x="72" y="131"/>
                </a:cubicBezTo>
                <a:close/>
                <a:moveTo>
                  <a:pt x="83" y="131"/>
                </a:moveTo>
                <a:cubicBezTo>
                  <a:pt x="84" y="131"/>
                  <a:pt x="85" y="132"/>
                  <a:pt x="85" y="133"/>
                </a:cubicBezTo>
                <a:cubicBezTo>
                  <a:pt x="85" y="135"/>
                  <a:pt x="84" y="136"/>
                  <a:pt x="83" y="136"/>
                </a:cubicBezTo>
                <a:cubicBezTo>
                  <a:pt x="81" y="136"/>
                  <a:pt x="80" y="135"/>
                  <a:pt x="80" y="133"/>
                </a:cubicBezTo>
                <a:cubicBezTo>
                  <a:pt x="80" y="132"/>
                  <a:pt x="81" y="131"/>
                  <a:pt x="83" y="13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28" name="Freeform 2116"/>
          <p:cNvSpPr>
            <a:spLocks noEditPoints="1"/>
          </p:cNvSpPr>
          <p:nvPr/>
        </p:nvSpPr>
        <p:spPr bwMode="auto">
          <a:xfrm>
            <a:off x="5346700" y="5319713"/>
            <a:ext cx="546100" cy="536575"/>
          </a:xfrm>
          <a:custGeom>
            <a:avLst/>
            <a:gdLst>
              <a:gd name="T0" fmla="*/ 75 w 160"/>
              <a:gd name="T1" fmla="*/ 68 h 156"/>
              <a:gd name="T2" fmla="*/ 43 w 160"/>
              <a:gd name="T3" fmla="*/ 89 h 156"/>
              <a:gd name="T4" fmla="*/ 69 w 160"/>
              <a:gd name="T5" fmla="*/ 89 h 156"/>
              <a:gd name="T6" fmla="*/ 69 w 160"/>
              <a:gd name="T7" fmla="*/ 76 h 156"/>
              <a:gd name="T8" fmla="*/ 69 w 160"/>
              <a:gd name="T9" fmla="*/ 73 h 156"/>
              <a:gd name="T10" fmla="*/ 75 w 160"/>
              <a:gd name="T11" fmla="*/ 137 h 156"/>
              <a:gd name="T12" fmla="*/ 53 w 160"/>
              <a:gd name="T13" fmla="*/ 110 h 156"/>
              <a:gd name="T14" fmla="*/ 43 w 160"/>
              <a:gd name="T15" fmla="*/ 110 h 156"/>
              <a:gd name="T16" fmla="*/ 53 w 160"/>
              <a:gd name="T17" fmla="*/ 124 h 156"/>
              <a:gd name="T18" fmla="*/ 43 w 160"/>
              <a:gd name="T19" fmla="*/ 124 h 156"/>
              <a:gd name="T20" fmla="*/ 69 w 160"/>
              <a:gd name="T21" fmla="*/ 124 h 156"/>
              <a:gd name="T22" fmla="*/ 69 w 160"/>
              <a:gd name="T23" fmla="*/ 118 h 156"/>
              <a:gd name="T24" fmla="*/ 69 w 160"/>
              <a:gd name="T25" fmla="*/ 110 h 156"/>
              <a:gd name="T26" fmla="*/ 123 w 160"/>
              <a:gd name="T27" fmla="*/ 94 h 156"/>
              <a:gd name="T28" fmla="*/ 85 w 160"/>
              <a:gd name="T29" fmla="*/ 94 h 156"/>
              <a:gd name="T30" fmla="*/ 117 w 160"/>
              <a:gd name="T31" fmla="*/ 86 h 156"/>
              <a:gd name="T32" fmla="*/ 117 w 160"/>
              <a:gd name="T33" fmla="*/ 73 h 156"/>
              <a:gd name="T34" fmla="*/ 91 w 160"/>
              <a:gd name="T35" fmla="*/ 73 h 156"/>
              <a:gd name="T36" fmla="*/ 155 w 160"/>
              <a:gd name="T37" fmla="*/ 129 h 156"/>
              <a:gd name="T38" fmla="*/ 152 w 160"/>
              <a:gd name="T39" fmla="*/ 129 h 156"/>
              <a:gd name="T40" fmla="*/ 147 w 160"/>
              <a:gd name="T41" fmla="*/ 132 h 156"/>
              <a:gd name="T42" fmla="*/ 148 w 160"/>
              <a:gd name="T43" fmla="*/ 79 h 156"/>
              <a:gd name="T44" fmla="*/ 155 w 160"/>
              <a:gd name="T45" fmla="*/ 60 h 156"/>
              <a:gd name="T46" fmla="*/ 73 w 160"/>
              <a:gd name="T47" fmla="*/ 7 h 156"/>
              <a:gd name="T48" fmla="*/ 4 w 160"/>
              <a:gd name="T49" fmla="*/ 75 h 156"/>
              <a:gd name="T50" fmla="*/ 13 w 160"/>
              <a:gd name="T51" fmla="*/ 132 h 156"/>
              <a:gd name="T52" fmla="*/ 8 w 160"/>
              <a:gd name="T53" fmla="*/ 129 h 156"/>
              <a:gd name="T54" fmla="*/ 5 w 160"/>
              <a:gd name="T55" fmla="*/ 129 h 156"/>
              <a:gd name="T56" fmla="*/ 0 w 160"/>
              <a:gd name="T57" fmla="*/ 153 h 156"/>
              <a:gd name="T58" fmla="*/ 5 w 160"/>
              <a:gd name="T59" fmla="*/ 150 h 156"/>
              <a:gd name="T60" fmla="*/ 11 w 160"/>
              <a:gd name="T61" fmla="*/ 156 h 156"/>
              <a:gd name="T62" fmla="*/ 16 w 160"/>
              <a:gd name="T63" fmla="*/ 150 h 156"/>
              <a:gd name="T64" fmla="*/ 123 w 160"/>
              <a:gd name="T65" fmla="*/ 156 h 156"/>
              <a:gd name="T66" fmla="*/ 147 w 160"/>
              <a:gd name="T67" fmla="*/ 150 h 156"/>
              <a:gd name="T68" fmla="*/ 152 w 160"/>
              <a:gd name="T69" fmla="*/ 153 h 156"/>
              <a:gd name="T70" fmla="*/ 155 w 160"/>
              <a:gd name="T71" fmla="*/ 153 h 156"/>
              <a:gd name="T72" fmla="*/ 160 w 160"/>
              <a:gd name="T73" fmla="*/ 129 h 156"/>
              <a:gd name="T74" fmla="*/ 6 w 160"/>
              <a:gd name="T75" fmla="*/ 68 h 156"/>
              <a:gd name="T76" fmla="*/ 80 w 160"/>
              <a:gd name="T77" fmla="*/ 7 h 156"/>
              <a:gd name="T78" fmla="*/ 154 w 160"/>
              <a:gd name="T79" fmla="*/ 68 h 156"/>
              <a:gd name="T80" fmla="*/ 144 w 160"/>
              <a:gd name="T81" fmla="*/ 71 h 156"/>
              <a:gd name="T82" fmla="*/ 17 w 160"/>
              <a:gd name="T83" fmla="*/ 71 h 156"/>
              <a:gd name="T84" fmla="*/ 8 w 160"/>
              <a:gd name="T85" fmla="*/ 72 h 156"/>
              <a:gd name="T86" fmla="*/ 8 w 160"/>
              <a:gd name="T87" fmla="*/ 137 h 156"/>
              <a:gd name="T88" fmla="*/ 13 w 160"/>
              <a:gd name="T89" fmla="*/ 145 h 156"/>
              <a:gd name="T90" fmla="*/ 16 w 160"/>
              <a:gd name="T91" fmla="*/ 145 h 156"/>
              <a:gd name="T92" fmla="*/ 91 w 160"/>
              <a:gd name="T93" fmla="*/ 110 h 156"/>
              <a:gd name="T94" fmla="*/ 91 w 160"/>
              <a:gd name="T95" fmla="*/ 150 h 156"/>
              <a:gd name="T96" fmla="*/ 123 w 160"/>
              <a:gd name="T97" fmla="*/ 105 h 156"/>
              <a:gd name="T98" fmla="*/ 21 w 160"/>
              <a:gd name="T99" fmla="*/ 150 h 156"/>
              <a:gd name="T100" fmla="*/ 139 w 160"/>
              <a:gd name="T101" fmla="*/ 74 h 156"/>
              <a:gd name="T102" fmla="*/ 144 w 160"/>
              <a:gd name="T103" fmla="*/ 137 h 156"/>
              <a:gd name="T104" fmla="*/ 144 w 160"/>
              <a:gd name="T105" fmla="*/ 145 h 156"/>
              <a:gd name="T106" fmla="*/ 155 w 160"/>
              <a:gd name="T107" fmla="*/ 137 h 1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60" h="156">
                <a:moveTo>
                  <a:pt x="37" y="94"/>
                </a:moveTo>
                <a:cubicBezTo>
                  <a:pt x="75" y="94"/>
                  <a:pt x="75" y="94"/>
                  <a:pt x="75" y="94"/>
                </a:cubicBezTo>
                <a:cubicBezTo>
                  <a:pt x="75" y="68"/>
                  <a:pt x="75" y="68"/>
                  <a:pt x="75" y="68"/>
                </a:cubicBezTo>
                <a:cubicBezTo>
                  <a:pt x="37" y="68"/>
                  <a:pt x="37" y="68"/>
                  <a:pt x="37" y="68"/>
                </a:cubicBezTo>
                <a:lnTo>
                  <a:pt x="37" y="94"/>
                </a:lnTo>
                <a:close/>
                <a:moveTo>
                  <a:pt x="43" y="89"/>
                </a:moveTo>
                <a:cubicBezTo>
                  <a:pt x="43" y="81"/>
                  <a:pt x="43" y="81"/>
                  <a:pt x="43" y="81"/>
                </a:cubicBezTo>
                <a:cubicBezTo>
                  <a:pt x="69" y="81"/>
                  <a:pt x="69" y="81"/>
                  <a:pt x="69" y="81"/>
                </a:cubicBezTo>
                <a:cubicBezTo>
                  <a:pt x="69" y="89"/>
                  <a:pt x="69" y="89"/>
                  <a:pt x="69" y="89"/>
                </a:cubicBezTo>
                <a:lnTo>
                  <a:pt x="43" y="89"/>
                </a:lnTo>
                <a:close/>
                <a:moveTo>
                  <a:pt x="69" y="73"/>
                </a:moveTo>
                <a:cubicBezTo>
                  <a:pt x="69" y="76"/>
                  <a:pt x="69" y="76"/>
                  <a:pt x="69" y="76"/>
                </a:cubicBezTo>
                <a:cubicBezTo>
                  <a:pt x="43" y="76"/>
                  <a:pt x="43" y="76"/>
                  <a:pt x="43" y="76"/>
                </a:cubicBezTo>
                <a:cubicBezTo>
                  <a:pt x="43" y="73"/>
                  <a:pt x="43" y="73"/>
                  <a:pt x="43" y="73"/>
                </a:cubicBezTo>
                <a:lnTo>
                  <a:pt x="69" y="73"/>
                </a:lnTo>
                <a:close/>
                <a:moveTo>
                  <a:pt x="37" y="105"/>
                </a:moveTo>
                <a:cubicBezTo>
                  <a:pt x="37" y="137"/>
                  <a:pt x="37" y="137"/>
                  <a:pt x="37" y="137"/>
                </a:cubicBezTo>
                <a:cubicBezTo>
                  <a:pt x="75" y="137"/>
                  <a:pt x="75" y="137"/>
                  <a:pt x="75" y="137"/>
                </a:cubicBezTo>
                <a:cubicBezTo>
                  <a:pt x="75" y="105"/>
                  <a:pt x="75" y="105"/>
                  <a:pt x="75" y="105"/>
                </a:cubicBezTo>
                <a:lnTo>
                  <a:pt x="37" y="105"/>
                </a:lnTo>
                <a:close/>
                <a:moveTo>
                  <a:pt x="53" y="110"/>
                </a:moveTo>
                <a:cubicBezTo>
                  <a:pt x="53" y="118"/>
                  <a:pt x="53" y="118"/>
                  <a:pt x="53" y="118"/>
                </a:cubicBezTo>
                <a:cubicBezTo>
                  <a:pt x="43" y="118"/>
                  <a:pt x="43" y="118"/>
                  <a:pt x="43" y="118"/>
                </a:cubicBezTo>
                <a:cubicBezTo>
                  <a:pt x="43" y="110"/>
                  <a:pt x="43" y="110"/>
                  <a:pt x="43" y="110"/>
                </a:cubicBezTo>
                <a:lnTo>
                  <a:pt x="53" y="110"/>
                </a:lnTo>
                <a:close/>
                <a:moveTo>
                  <a:pt x="43" y="124"/>
                </a:moveTo>
                <a:cubicBezTo>
                  <a:pt x="53" y="124"/>
                  <a:pt x="53" y="124"/>
                  <a:pt x="53" y="124"/>
                </a:cubicBezTo>
                <a:cubicBezTo>
                  <a:pt x="53" y="132"/>
                  <a:pt x="53" y="132"/>
                  <a:pt x="53" y="132"/>
                </a:cubicBezTo>
                <a:cubicBezTo>
                  <a:pt x="43" y="132"/>
                  <a:pt x="43" y="132"/>
                  <a:pt x="43" y="132"/>
                </a:cubicBezTo>
                <a:lnTo>
                  <a:pt x="43" y="124"/>
                </a:lnTo>
                <a:close/>
                <a:moveTo>
                  <a:pt x="59" y="132"/>
                </a:moveTo>
                <a:cubicBezTo>
                  <a:pt x="59" y="124"/>
                  <a:pt x="59" y="124"/>
                  <a:pt x="59" y="124"/>
                </a:cubicBezTo>
                <a:cubicBezTo>
                  <a:pt x="69" y="124"/>
                  <a:pt x="69" y="124"/>
                  <a:pt x="69" y="124"/>
                </a:cubicBezTo>
                <a:cubicBezTo>
                  <a:pt x="69" y="132"/>
                  <a:pt x="69" y="132"/>
                  <a:pt x="69" y="132"/>
                </a:cubicBezTo>
                <a:lnTo>
                  <a:pt x="59" y="132"/>
                </a:lnTo>
                <a:close/>
                <a:moveTo>
                  <a:pt x="69" y="118"/>
                </a:moveTo>
                <a:cubicBezTo>
                  <a:pt x="59" y="118"/>
                  <a:pt x="59" y="118"/>
                  <a:pt x="59" y="118"/>
                </a:cubicBezTo>
                <a:cubicBezTo>
                  <a:pt x="59" y="110"/>
                  <a:pt x="59" y="110"/>
                  <a:pt x="59" y="110"/>
                </a:cubicBezTo>
                <a:cubicBezTo>
                  <a:pt x="69" y="110"/>
                  <a:pt x="69" y="110"/>
                  <a:pt x="69" y="110"/>
                </a:cubicBezTo>
                <a:lnTo>
                  <a:pt x="69" y="118"/>
                </a:lnTo>
                <a:close/>
                <a:moveTo>
                  <a:pt x="85" y="94"/>
                </a:moveTo>
                <a:cubicBezTo>
                  <a:pt x="123" y="94"/>
                  <a:pt x="123" y="94"/>
                  <a:pt x="123" y="94"/>
                </a:cubicBezTo>
                <a:cubicBezTo>
                  <a:pt x="123" y="68"/>
                  <a:pt x="123" y="68"/>
                  <a:pt x="123" y="68"/>
                </a:cubicBezTo>
                <a:cubicBezTo>
                  <a:pt x="85" y="68"/>
                  <a:pt x="85" y="68"/>
                  <a:pt x="85" y="68"/>
                </a:cubicBezTo>
                <a:lnTo>
                  <a:pt x="85" y="94"/>
                </a:lnTo>
                <a:close/>
                <a:moveTo>
                  <a:pt x="91" y="89"/>
                </a:moveTo>
                <a:cubicBezTo>
                  <a:pt x="91" y="86"/>
                  <a:pt x="91" y="86"/>
                  <a:pt x="91" y="86"/>
                </a:cubicBezTo>
                <a:cubicBezTo>
                  <a:pt x="117" y="86"/>
                  <a:pt x="117" y="86"/>
                  <a:pt x="117" y="86"/>
                </a:cubicBezTo>
                <a:cubicBezTo>
                  <a:pt x="117" y="89"/>
                  <a:pt x="117" y="89"/>
                  <a:pt x="117" y="89"/>
                </a:cubicBezTo>
                <a:lnTo>
                  <a:pt x="91" y="89"/>
                </a:lnTo>
                <a:close/>
                <a:moveTo>
                  <a:pt x="117" y="73"/>
                </a:moveTo>
                <a:cubicBezTo>
                  <a:pt x="117" y="81"/>
                  <a:pt x="117" y="81"/>
                  <a:pt x="117" y="81"/>
                </a:cubicBezTo>
                <a:cubicBezTo>
                  <a:pt x="91" y="81"/>
                  <a:pt x="91" y="81"/>
                  <a:pt x="91" y="81"/>
                </a:cubicBezTo>
                <a:cubicBezTo>
                  <a:pt x="91" y="73"/>
                  <a:pt x="91" y="73"/>
                  <a:pt x="91" y="73"/>
                </a:cubicBezTo>
                <a:lnTo>
                  <a:pt x="117" y="73"/>
                </a:lnTo>
                <a:close/>
                <a:moveTo>
                  <a:pt x="157" y="126"/>
                </a:moveTo>
                <a:cubicBezTo>
                  <a:pt x="156" y="126"/>
                  <a:pt x="155" y="128"/>
                  <a:pt x="155" y="129"/>
                </a:cubicBezTo>
                <a:cubicBezTo>
                  <a:pt x="155" y="132"/>
                  <a:pt x="155" y="132"/>
                  <a:pt x="155" y="132"/>
                </a:cubicBezTo>
                <a:cubicBezTo>
                  <a:pt x="152" y="132"/>
                  <a:pt x="152" y="132"/>
                  <a:pt x="152" y="132"/>
                </a:cubicBezTo>
                <a:cubicBezTo>
                  <a:pt x="152" y="129"/>
                  <a:pt x="152" y="129"/>
                  <a:pt x="152" y="129"/>
                </a:cubicBezTo>
                <a:cubicBezTo>
                  <a:pt x="152" y="128"/>
                  <a:pt x="151" y="126"/>
                  <a:pt x="149" y="126"/>
                </a:cubicBezTo>
                <a:cubicBezTo>
                  <a:pt x="148" y="126"/>
                  <a:pt x="147" y="128"/>
                  <a:pt x="147" y="129"/>
                </a:cubicBezTo>
                <a:cubicBezTo>
                  <a:pt x="147" y="132"/>
                  <a:pt x="147" y="132"/>
                  <a:pt x="147" y="132"/>
                </a:cubicBezTo>
                <a:cubicBezTo>
                  <a:pt x="144" y="132"/>
                  <a:pt x="144" y="132"/>
                  <a:pt x="144" y="132"/>
                </a:cubicBezTo>
                <a:cubicBezTo>
                  <a:pt x="144" y="78"/>
                  <a:pt x="144" y="78"/>
                  <a:pt x="144" y="78"/>
                </a:cubicBezTo>
                <a:cubicBezTo>
                  <a:pt x="145" y="78"/>
                  <a:pt x="147" y="79"/>
                  <a:pt x="148" y="79"/>
                </a:cubicBezTo>
                <a:cubicBezTo>
                  <a:pt x="151" y="79"/>
                  <a:pt x="154" y="78"/>
                  <a:pt x="156" y="75"/>
                </a:cubicBezTo>
                <a:cubicBezTo>
                  <a:pt x="158" y="73"/>
                  <a:pt x="159" y="70"/>
                  <a:pt x="159" y="67"/>
                </a:cubicBezTo>
                <a:cubicBezTo>
                  <a:pt x="159" y="64"/>
                  <a:pt x="157" y="61"/>
                  <a:pt x="155" y="60"/>
                </a:cubicBezTo>
                <a:cubicBezTo>
                  <a:pt x="87" y="7"/>
                  <a:pt x="87" y="7"/>
                  <a:pt x="87" y="7"/>
                </a:cubicBezTo>
                <a:cubicBezTo>
                  <a:pt x="80" y="0"/>
                  <a:pt x="80" y="0"/>
                  <a:pt x="80" y="0"/>
                </a:cubicBezTo>
                <a:cubicBezTo>
                  <a:pt x="73" y="7"/>
                  <a:pt x="73" y="7"/>
                  <a:pt x="73" y="7"/>
                </a:cubicBezTo>
                <a:cubicBezTo>
                  <a:pt x="5" y="60"/>
                  <a:pt x="5" y="60"/>
                  <a:pt x="5" y="60"/>
                </a:cubicBezTo>
                <a:cubicBezTo>
                  <a:pt x="3" y="61"/>
                  <a:pt x="1" y="64"/>
                  <a:pt x="1" y="67"/>
                </a:cubicBezTo>
                <a:cubicBezTo>
                  <a:pt x="1" y="70"/>
                  <a:pt x="2" y="73"/>
                  <a:pt x="4" y="75"/>
                </a:cubicBezTo>
                <a:cubicBezTo>
                  <a:pt x="7" y="79"/>
                  <a:pt x="12" y="80"/>
                  <a:pt x="16" y="78"/>
                </a:cubicBezTo>
                <a:cubicBezTo>
                  <a:pt x="16" y="132"/>
                  <a:pt x="16" y="132"/>
                  <a:pt x="16" y="132"/>
                </a:cubicBezTo>
                <a:cubicBezTo>
                  <a:pt x="13" y="132"/>
                  <a:pt x="13" y="132"/>
                  <a:pt x="13" y="132"/>
                </a:cubicBezTo>
                <a:cubicBezTo>
                  <a:pt x="13" y="129"/>
                  <a:pt x="13" y="129"/>
                  <a:pt x="13" y="129"/>
                </a:cubicBezTo>
                <a:cubicBezTo>
                  <a:pt x="13" y="128"/>
                  <a:pt x="12" y="126"/>
                  <a:pt x="11" y="126"/>
                </a:cubicBezTo>
                <a:cubicBezTo>
                  <a:pt x="9" y="126"/>
                  <a:pt x="8" y="128"/>
                  <a:pt x="8" y="129"/>
                </a:cubicBezTo>
                <a:cubicBezTo>
                  <a:pt x="8" y="132"/>
                  <a:pt x="8" y="132"/>
                  <a:pt x="8" y="132"/>
                </a:cubicBezTo>
                <a:cubicBezTo>
                  <a:pt x="5" y="132"/>
                  <a:pt x="5" y="132"/>
                  <a:pt x="5" y="132"/>
                </a:cubicBezTo>
                <a:cubicBezTo>
                  <a:pt x="5" y="129"/>
                  <a:pt x="5" y="129"/>
                  <a:pt x="5" y="129"/>
                </a:cubicBezTo>
                <a:cubicBezTo>
                  <a:pt x="5" y="128"/>
                  <a:pt x="4" y="126"/>
                  <a:pt x="3" y="126"/>
                </a:cubicBezTo>
                <a:cubicBezTo>
                  <a:pt x="1" y="126"/>
                  <a:pt x="0" y="128"/>
                  <a:pt x="0" y="129"/>
                </a:cubicBezTo>
                <a:cubicBezTo>
                  <a:pt x="0" y="153"/>
                  <a:pt x="0" y="153"/>
                  <a:pt x="0" y="153"/>
                </a:cubicBezTo>
                <a:cubicBezTo>
                  <a:pt x="0" y="154"/>
                  <a:pt x="1" y="156"/>
                  <a:pt x="3" y="156"/>
                </a:cubicBezTo>
                <a:cubicBezTo>
                  <a:pt x="4" y="156"/>
                  <a:pt x="5" y="154"/>
                  <a:pt x="5" y="153"/>
                </a:cubicBezTo>
                <a:cubicBezTo>
                  <a:pt x="5" y="150"/>
                  <a:pt x="5" y="150"/>
                  <a:pt x="5" y="150"/>
                </a:cubicBezTo>
                <a:cubicBezTo>
                  <a:pt x="8" y="150"/>
                  <a:pt x="8" y="150"/>
                  <a:pt x="8" y="150"/>
                </a:cubicBezTo>
                <a:cubicBezTo>
                  <a:pt x="8" y="153"/>
                  <a:pt x="8" y="153"/>
                  <a:pt x="8" y="153"/>
                </a:cubicBezTo>
                <a:cubicBezTo>
                  <a:pt x="8" y="154"/>
                  <a:pt x="9" y="156"/>
                  <a:pt x="11" y="156"/>
                </a:cubicBezTo>
                <a:cubicBezTo>
                  <a:pt x="12" y="156"/>
                  <a:pt x="13" y="154"/>
                  <a:pt x="13" y="153"/>
                </a:cubicBezTo>
                <a:cubicBezTo>
                  <a:pt x="13" y="150"/>
                  <a:pt x="13" y="150"/>
                  <a:pt x="13" y="150"/>
                </a:cubicBezTo>
                <a:cubicBezTo>
                  <a:pt x="16" y="150"/>
                  <a:pt x="16" y="150"/>
                  <a:pt x="16" y="150"/>
                </a:cubicBezTo>
                <a:cubicBezTo>
                  <a:pt x="16" y="156"/>
                  <a:pt x="16" y="156"/>
                  <a:pt x="16" y="156"/>
                </a:cubicBezTo>
                <a:cubicBezTo>
                  <a:pt x="85" y="156"/>
                  <a:pt x="85" y="156"/>
                  <a:pt x="85" y="156"/>
                </a:cubicBezTo>
                <a:cubicBezTo>
                  <a:pt x="123" y="156"/>
                  <a:pt x="123" y="156"/>
                  <a:pt x="123" y="156"/>
                </a:cubicBezTo>
                <a:cubicBezTo>
                  <a:pt x="144" y="156"/>
                  <a:pt x="144" y="156"/>
                  <a:pt x="144" y="156"/>
                </a:cubicBezTo>
                <a:cubicBezTo>
                  <a:pt x="144" y="150"/>
                  <a:pt x="144" y="150"/>
                  <a:pt x="144" y="150"/>
                </a:cubicBezTo>
                <a:cubicBezTo>
                  <a:pt x="147" y="150"/>
                  <a:pt x="147" y="150"/>
                  <a:pt x="147" y="150"/>
                </a:cubicBezTo>
                <a:cubicBezTo>
                  <a:pt x="147" y="153"/>
                  <a:pt x="147" y="153"/>
                  <a:pt x="147" y="153"/>
                </a:cubicBezTo>
                <a:cubicBezTo>
                  <a:pt x="147" y="154"/>
                  <a:pt x="148" y="156"/>
                  <a:pt x="149" y="156"/>
                </a:cubicBezTo>
                <a:cubicBezTo>
                  <a:pt x="151" y="156"/>
                  <a:pt x="152" y="154"/>
                  <a:pt x="152" y="153"/>
                </a:cubicBezTo>
                <a:cubicBezTo>
                  <a:pt x="152" y="150"/>
                  <a:pt x="152" y="150"/>
                  <a:pt x="152" y="150"/>
                </a:cubicBezTo>
                <a:cubicBezTo>
                  <a:pt x="155" y="150"/>
                  <a:pt x="155" y="150"/>
                  <a:pt x="155" y="150"/>
                </a:cubicBezTo>
                <a:cubicBezTo>
                  <a:pt x="155" y="153"/>
                  <a:pt x="155" y="153"/>
                  <a:pt x="155" y="153"/>
                </a:cubicBezTo>
                <a:cubicBezTo>
                  <a:pt x="155" y="154"/>
                  <a:pt x="156" y="156"/>
                  <a:pt x="157" y="156"/>
                </a:cubicBezTo>
                <a:cubicBezTo>
                  <a:pt x="159" y="156"/>
                  <a:pt x="160" y="154"/>
                  <a:pt x="160" y="153"/>
                </a:cubicBezTo>
                <a:cubicBezTo>
                  <a:pt x="160" y="129"/>
                  <a:pt x="160" y="129"/>
                  <a:pt x="160" y="129"/>
                </a:cubicBezTo>
                <a:cubicBezTo>
                  <a:pt x="160" y="128"/>
                  <a:pt x="159" y="126"/>
                  <a:pt x="157" y="126"/>
                </a:cubicBezTo>
                <a:close/>
                <a:moveTo>
                  <a:pt x="8" y="72"/>
                </a:moveTo>
                <a:cubicBezTo>
                  <a:pt x="7" y="71"/>
                  <a:pt x="6" y="69"/>
                  <a:pt x="6" y="68"/>
                </a:cubicBezTo>
                <a:cubicBezTo>
                  <a:pt x="6" y="66"/>
                  <a:pt x="7" y="65"/>
                  <a:pt x="8" y="64"/>
                </a:cubicBezTo>
                <a:cubicBezTo>
                  <a:pt x="76" y="11"/>
                  <a:pt x="76" y="11"/>
                  <a:pt x="76" y="11"/>
                </a:cubicBezTo>
                <a:cubicBezTo>
                  <a:pt x="80" y="7"/>
                  <a:pt x="80" y="7"/>
                  <a:pt x="80" y="7"/>
                </a:cubicBezTo>
                <a:cubicBezTo>
                  <a:pt x="84" y="11"/>
                  <a:pt x="84" y="11"/>
                  <a:pt x="84" y="11"/>
                </a:cubicBezTo>
                <a:cubicBezTo>
                  <a:pt x="152" y="64"/>
                  <a:pt x="152" y="64"/>
                  <a:pt x="152" y="64"/>
                </a:cubicBezTo>
                <a:cubicBezTo>
                  <a:pt x="153" y="65"/>
                  <a:pt x="154" y="66"/>
                  <a:pt x="154" y="68"/>
                </a:cubicBezTo>
                <a:cubicBezTo>
                  <a:pt x="154" y="69"/>
                  <a:pt x="153" y="71"/>
                  <a:pt x="152" y="72"/>
                </a:cubicBezTo>
                <a:cubicBezTo>
                  <a:pt x="150" y="74"/>
                  <a:pt x="147" y="74"/>
                  <a:pt x="145" y="72"/>
                </a:cubicBezTo>
                <a:cubicBezTo>
                  <a:pt x="144" y="71"/>
                  <a:pt x="144" y="71"/>
                  <a:pt x="144" y="71"/>
                </a:cubicBezTo>
                <a:cubicBezTo>
                  <a:pt x="144" y="71"/>
                  <a:pt x="144" y="71"/>
                  <a:pt x="144" y="71"/>
                </a:cubicBezTo>
                <a:cubicBezTo>
                  <a:pt x="80" y="22"/>
                  <a:pt x="80" y="22"/>
                  <a:pt x="80" y="22"/>
                </a:cubicBezTo>
                <a:cubicBezTo>
                  <a:pt x="17" y="71"/>
                  <a:pt x="17" y="71"/>
                  <a:pt x="17" y="71"/>
                </a:cubicBezTo>
                <a:cubicBezTo>
                  <a:pt x="17" y="71"/>
                  <a:pt x="17" y="71"/>
                  <a:pt x="17" y="71"/>
                </a:cubicBezTo>
                <a:cubicBezTo>
                  <a:pt x="15" y="72"/>
                  <a:pt x="15" y="72"/>
                  <a:pt x="15" y="72"/>
                </a:cubicBezTo>
                <a:cubicBezTo>
                  <a:pt x="13" y="74"/>
                  <a:pt x="10" y="74"/>
                  <a:pt x="8" y="72"/>
                </a:cubicBezTo>
                <a:close/>
                <a:moveTo>
                  <a:pt x="5" y="145"/>
                </a:moveTo>
                <a:cubicBezTo>
                  <a:pt x="5" y="137"/>
                  <a:pt x="5" y="137"/>
                  <a:pt x="5" y="137"/>
                </a:cubicBezTo>
                <a:cubicBezTo>
                  <a:pt x="8" y="137"/>
                  <a:pt x="8" y="137"/>
                  <a:pt x="8" y="137"/>
                </a:cubicBezTo>
                <a:cubicBezTo>
                  <a:pt x="8" y="145"/>
                  <a:pt x="8" y="145"/>
                  <a:pt x="8" y="145"/>
                </a:cubicBezTo>
                <a:lnTo>
                  <a:pt x="5" y="145"/>
                </a:lnTo>
                <a:close/>
                <a:moveTo>
                  <a:pt x="13" y="145"/>
                </a:moveTo>
                <a:cubicBezTo>
                  <a:pt x="13" y="137"/>
                  <a:pt x="13" y="137"/>
                  <a:pt x="13" y="137"/>
                </a:cubicBezTo>
                <a:cubicBezTo>
                  <a:pt x="16" y="137"/>
                  <a:pt x="16" y="137"/>
                  <a:pt x="16" y="137"/>
                </a:cubicBezTo>
                <a:cubicBezTo>
                  <a:pt x="16" y="145"/>
                  <a:pt x="16" y="145"/>
                  <a:pt x="16" y="145"/>
                </a:cubicBezTo>
                <a:lnTo>
                  <a:pt x="13" y="145"/>
                </a:lnTo>
                <a:close/>
                <a:moveTo>
                  <a:pt x="91" y="150"/>
                </a:moveTo>
                <a:cubicBezTo>
                  <a:pt x="91" y="110"/>
                  <a:pt x="91" y="110"/>
                  <a:pt x="91" y="110"/>
                </a:cubicBezTo>
                <a:cubicBezTo>
                  <a:pt x="117" y="110"/>
                  <a:pt x="117" y="110"/>
                  <a:pt x="117" y="110"/>
                </a:cubicBezTo>
                <a:cubicBezTo>
                  <a:pt x="117" y="150"/>
                  <a:pt x="117" y="150"/>
                  <a:pt x="117" y="150"/>
                </a:cubicBezTo>
                <a:lnTo>
                  <a:pt x="91" y="150"/>
                </a:lnTo>
                <a:close/>
                <a:moveTo>
                  <a:pt x="139" y="150"/>
                </a:moveTo>
                <a:cubicBezTo>
                  <a:pt x="123" y="150"/>
                  <a:pt x="123" y="150"/>
                  <a:pt x="123" y="150"/>
                </a:cubicBezTo>
                <a:cubicBezTo>
                  <a:pt x="123" y="105"/>
                  <a:pt x="123" y="105"/>
                  <a:pt x="123" y="105"/>
                </a:cubicBezTo>
                <a:cubicBezTo>
                  <a:pt x="85" y="105"/>
                  <a:pt x="85" y="105"/>
                  <a:pt x="85" y="105"/>
                </a:cubicBezTo>
                <a:cubicBezTo>
                  <a:pt x="85" y="150"/>
                  <a:pt x="85" y="150"/>
                  <a:pt x="85" y="150"/>
                </a:cubicBezTo>
                <a:cubicBezTo>
                  <a:pt x="21" y="150"/>
                  <a:pt x="21" y="150"/>
                  <a:pt x="21" y="150"/>
                </a:cubicBezTo>
                <a:cubicBezTo>
                  <a:pt x="21" y="74"/>
                  <a:pt x="21" y="74"/>
                  <a:pt x="21" y="74"/>
                </a:cubicBezTo>
                <a:cubicBezTo>
                  <a:pt x="80" y="29"/>
                  <a:pt x="80" y="29"/>
                  <a:pt x="80" y="29"/>
                </a:cubicBezTo>
                <a:cubicBezTo>
                  <a:pt x="139" y="74"/>
                  <a:pt x="139" y="74"/>
                  <a:pt x="139" y="74"/>
                </a:cubicBezTo>
                <a:lnTo>
                  <a:pt x="139" y="150"/>
                </a:lnTo>
                <a:close/>
                <a:moveTo>
                  <a:pt x="144" y="145"/>
                </a:moveTo>
                <a:cubicBezTo>
                  <a:pt x="144" y="137"/>
                  <a:pt x="144" y="137"/>
                  <a:pt x="144" y="137"/>
                </a:cubicBezTo>
                <a:cubicBezTo>
                  <a:pt x="147" y="137"/>
                  <a:pt x="147" y="137"/>
                  <a:pt x="147" y="137"/>
                </a:cubicBezTo>
                <a:cubicBezTo>
                  <a:pt x="147" y="145"/>
                  <a:pt x="147" y="145"/>
                  <a:pt x="147" y="145"/>
                </a:cubicBezTo>
                <a:lnTo>
                  <a:pt x="144" y="145"/>
                </a:lnTo>
                <a:close/>
                <a:moveTo>
                  <a:pt x="152" y="145"/>
                </a:moveTo>
                <a:cubicBezTo>
                  <a:pt x="152" y="137"/>
                  <a:pt x="152" y="137"/>
                  <a:pt x="152" y="137"/>
                </a:cubicBezTo>
                <a:cubicBezTo>
                  <a:pt x="155" y="137"/>
                  <a:pt x="155" y="137"/>
                  <a:pt x="155" y="137"/>
                </a:cubicBezTo>
                <a:cubicBezTo>
                  <a:pt x="155" y="145"/>
                  <a:pt x="155" y="145"/>
                  <a:pt x="155" y="145"/>
                </a:cubicBezTo>
                <a:lnTo>
                  <a:pt x="152" y="14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29" name="Freeform 2117"/>
          <p:cNvSpPr>
            <a:spLocks noEditPoints="1"/>
          </p:cNvSpPr>
          <p:nvPr/>
        </p:nvSpPr>
        <p:spPr bwMode="auto">
          <a:xfrm>
            <a:off x="5441950" y="5938838"/>
            <a:ext cx="365125" cy="550863"/>
          </a:xfrm>
          <a:custGeom>
            <a:avLst/>
            <a:gdLst>
              <a:gd name="T0" fmla="*/ 67 w 107"/>
              <a:gd name="T1" fmla="*/ 11 h 160"/>
              <a:gd name="T2" fmla="*/ 71 w 107"/>
              <a:gd name="T3" fmla="*/ 1 h 160"/>
              <a:gd name="T4" fmla="*/ 60 w 107"/>
              <a:gd name="T5" fmla="*/ 11 h 160"/>
              <a:gd name="T6" fmla="*/ 42 w 107"/>
              <a:gd name="T7" fmla="*/ 1 h 160"/>
              <a:gd name="T8" fmla="*/ 38 w 107"/>
              <a:gd name="T9" fmla="*/ 4 h 160"/>
              <a:gd name="T10" fmla="*/ 8 w 107"/>
              <a:gd name="T11" fmla="*/ 11 h 160"/>
              <a:gd name="T12" fmla="*/ 0 w 107"/>
              <a:gd name="T13" fmla="*/ 152 h 160"/>
              <a:gd name="T14" fmla="*/ 99 w 107"/>
              <a:gd name="T15" fmla="*/ 160 h 160"/>
              <a:gd name="T16" fmla="*/ 107 w 107"/>
              <a:gd name="T17" fmla="*/ 19 h 160"/>
              <a:gd name="T18" fmla="*/ 101 w 107"/>
              <a:gd name="T19" fmla="*/ 152 h 160"/>
              <a:gd name="T20" fmla="*/ 8 w 107"/>
              <a:gd name="T21" fmla="*/ 155 h 160"/>
              <a:gd name="T22" fmla="*/ 5 w 107"/>
              <a:gd name="T23" fmla="*/ 19 h 160"/>
              <a:gd name="T24" fmla="*/ 44 w 107"/>
              <a:gd name="T25" fmla="*/ 16 h 160"/>
              <a:gd name="T26" fmla="*/ 43 w 107"/>
              <a:gd name="T27" fmla="*/ 29 h 160"/>
              <a:gd name="T28" fmla="*/ 64 w 107"/>
              <a:gd name="T29" fmla="*/ 29 h 160"/>
              <a:gd name="T30" fmla="*/ 51 w 107"/>
              <a:gd name="T31" fmla="*/ 19 h 160"/>
              <a:gd name="T32" fmla="*/ 99 w 107"/>
              <a:gd name="T33" fmla="*/ 16 h 160"/>
              <a:gd name="T34" fmla="*/ 101 w 107"/>
              <a:gd name="T35" fmla="*/ 152 h 160"/>
              <a:gd name="T36" fmla="*/ 51 w 107"/>
              <a:gd name="T37" fmla="*/ 31 h 160"/>
              <a:gd name="T38" fmla="*/ 55 w 107"/>
              <a:gd name="T39" fmla="*/ 32 h 160"/>
              <a:gd name="T40" fmla="*/ 54 w 107"/>
              <a:gd name="T41" fmla="*/ 24 h 160"/>
              <a:gd name="T42" fmla="*/ 53 w 107"/>
              <a:gd name="T43" fmla="*/ 35 h 160"/>
              <a:gd name="T44" fmla="*/ 49 w 107"/>
              <a:gd name="T45" fmla="*/ 26 h 160"/>
              <a:gd name="T46" fmla="*/ 80 w 107"/>
              <a:gd name="T47" fmla="*/ 115 h 160"/>
              <a:gd name="T48" fmla="*/ 24 w 107"/>
              <a:gd name="T49" fmla="*/ 112 h 160"/>
              <a:gd name="T50" fmla="*/ 80 w 107"/>
              <a:gd name="T51" fmla="*/ 109 h 160"/>
              <a:gd name="T52" fmla="*/ 83 w 107"/>
              <a:gd name="T53" fmla="*/ 125 h 160"/>
              <a:gd name="T54" fmla="*/ 27 w 107"/>
              <a:gd name="T55" fmla="*/ 128 h 160"/>
              <a:gd name="T56" fmla="*/ 27 w 107"/>
              <a:gd name="T57" fmla="*/ 123 h 160"/>
              <a:gd name="T58" fmla="*/ 83 w 107"/>
              <a:gd name="T59" fmla="*/ 125 h 160"/>
              <a:gd name="T60" fmla="*/ 80 w 107"/>
              <a:gd name="T61" fmla="*/ 141 h 160"/>
              <a:gd name="T62" fmla="*/ 24 w 107"/>
              <a:gd name="T63" fmla="*/ 139 h 160"/>
              <a:gd name="T64" fmla="*/ 80 w 107"/>
              <a:gd name="T65" fmla="*/ 136 h 160"/>
              <a:gd name="T66" fmla="*/ 69 w 107"/>
              <a:gd name="T67" fmla="*/ 99 h 160"/>
              <a:gd name="T68" fmla="*/ 80 w 107"/>
              <a:gd name="T69" fmla="*/ 45 h 160"/>
              <a:gd name="T70" fmla="*/ 27 w 107"/>
              <a:gd name="T71" fmla="*/ 99 h 160"/>
              <a:gd name="T72" fmla="*/ 69 w 107"/>
              <a:gd name="T73" fmla="*/ 99 h 160"/>
              <a:gd name="T74" fmla="*/ 53 w 107"/>
              <a:gd name="T75" fmla="*/ 83 h 160"/>
              <a:gd name="T76" fmla="*/ 43 w 107"/>
              <a:gd name="T77" fmla="*/ 93 h 160"/>
              <a:gd name="T78" fmla="*/ 53 w 107"/>
              <a:gd name="T79" fmla="*/ 61 h 160"/>
              <a:gd name="T80" fmla="*/ 53 w 107"/>
              <a:gd name="T81" fmla="*/ 77 h 160"/>
              <a:gd name="T82" fmla="*/ 32 w 107"/>
              <a:gd name="T83" fmla="*/ 93 h 160"/>
              <a:gd name="T84" fmla="*/ 75 w 107"/>
              <a:gd name="T85" fmla="*/ 51 h 160"/>
              <a:gd name="T86" fmla="*/ 69 w 107"/>
              <a:gd name="T87" fmla="*/ 93 h 160"/>
              <a:gd name="T88" fmla="*/ 67 w 107"/>
              <a:gd name="T89" fmla="*/ 69 h 160"/>
              <a:gd name="T90" fmla="*/ 40 w 107"/>
              <a:gd name="T91" fmla="*/ 69 h 160"/>
              <a:gd name="T92" fmla="*/ 37 w 107"/>
              <a:gd name="T93" fmla="*/ 93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07" h="160">
                <a:moveTo>
                  <a:pt x="99" y="11"/>
                </a:moveTo>
                <a:cubicBezTo>
                  <a:pt x="67" y="11"/>
                  <a:pt x="67" y="11"/>
                  <a:pt x="67" y="11"/>
                </a:cubicBezTo>
                <a:cubicBezTo>
                  <a:pt x="71" y="4"/>
                  <a:pt x="71" y="4"/>
                  <a:pt x="71" y="4"/>
                </a:cubicBezTo>
                <a:cubicBezTo>
                  <a:pt x="72" y="3"/>
                  <a:pt x="72" y="1"/>
                  <a:pt x="71" y="1"/>
                </a:cubicBezTo>
                <a:cubicBezTo>
                  <a:pt x="70" y="0"/>
                  <a:pt x="68" y="0"/>
                  <a:pt x="67" y="1"/>
                </a:cubicBezTo>
                <a:cubicBezTo>
                  <a:pt x="60" y="11"/>
                  <a:pt x="60" y="11"/>
                  <a:pt x="60" y="11"/>
                </a:cubicBezTo>
                <a:cubicBezTo>
                  <a:pt x="47" y="11"/>
                  <a:pt x="47" y="11"/>
                  <a:pt x="47" y="11"/>
                </a:cubicBezTo>
                <a:cubicBezTo>
                  <a:pt x="42" y="1"/>
                  <a:pt x="42" y="1"/>
                  <a:pt x="42" y="1"/>
                </a:cubicBezTo>
                <a:cubicBezTo>
                  <a:pt x="42" y="0"/>
                  <a:pt x="40" y="0"/>
                  <a:pt x="39" y="0"/>
                </a:cubicBezTo>
                <a:cubicBezTo>
                  <a:pt x="37" y="1"/>
                  <a:pt x="37" y="3"/>
                  <a:pt x="38" y="4"/>
                </a:cubicBezTo>
                <a:cubicBezTo>
                  <a:pt x="41" y="11"/>
                  <a:pt x="41" y="11"/>
                  <a:pt x="41" y="11"/>
                </a:cubicBezTo>
                <a:cubicBezTo>
                  <a:pt x="8" y="11"/>
                  <a:pt x="8" y="11"/>
                  <a:pt x="8" y="11"/>
                </a:cubicBezTo>
                <a:cubicBezTo>
                  <a:pt x="4" y="11"/>
                  <a:pt x="0" y="14"/>
                  <a:pt x="0" y="19"/>
                </a:cubicBezTo>
                <a:cubicBezTo>
                  <a:pt x="0" y="152"/>
                  <a:pt x="0" y="152"/>
                  <a:pt x="0" y="152"/>
                </a:cubicBezTo>
                <a:cubicBezTo>
                  <a:pt x="0" y="156"/>
                  <a:pt x="4" y="160"/>
                  <a:pt x="8" y="160"/>
                </a:cubicBezTo>
                <a:cubicBezTo>
                  <a:pt x="99" y="160"/>
                  <a:pt x="99" y="160"/>
                  <a:pt x="99" y="160"/>
                </a:cubicBezTo>
                <a:cubicBezTo>
                  <a:pt x="103" y="160"/>
                  <a:pt x="107" y="156"/>
                  <a:pt x="107" y="152"/>
                </a:cubicBezTo>
                <a:cubicBezTo>
                  <a:pt x="107" y="19"/>
                  <a:pt x="107" y="19"/>
                  <a:pt x="107" y="19"/>
                </a:cubicBezTo>
                <a:cubicBezTo>
                  <a:pt x="107" y="14"/>
                  <a:pt x="103" y="11"/>
                  <a:pt x="99" y="11"/>
                </a:cubicBezTo>
                <a:close/>
                <a:moveTo>
                  <a:pt x="101" y="152"/>
                </a:moveTo>
                <a:cubicBezTo>
                  <a:pt x="101" y="153"/>
                  <a:pt x="100" y="155"/>
                  <a:pt x="99" y="155"/>
                </a:cubicBezTo>
                <a:cubicBezTo>
                  <a:pt x="8" y="155"/>
                  <a:pt x="8" y="155"/>
                  <a:pt x="8" y="155"/>
                </a:cubicBezTo>
                <a:cubicBezTo>
                  <a:pt x="7" y="155"/>
                  <a:pt x="5" y="153"/>
                  <a:pt x="5" y="152"/>
                </a:cubicBezTo>
                <a:cubicBezTo>
                  <a:pt x="5" y="19"/>
                  <a:pt x="5" y="19"/>
                  <a:pt x="5" y="19"/>
                </a:cubicBezTo>
                <a:cubicBezTo>
                  <a:pt x="5" y="17"/>
                  <a:pt x="7" y="16"/>
                  <a:pt x="8" y="16"/>
                </a:cubicBezTo>
                <a:cubicBezTo>
                  <a:pt x="44" y="16"/>
                  <a:pt x="44" y="16"/>
                  <a:pt x="44" y="16"/>
                </a:cubicBezTo>
                <a:cubicBezTo>
                  <a:pt x="46" y="21"/>
                  <a:pt x="46" y="21"/>
                  <a:pt x="46" y="21"/>
                </a:cubicBezTo>
                <a:cubicBezTo>
                  <a:pt x="44" y="23"/>
                  <a:pt x="43" y="26"/>
                  <a:pt x="43" y="29"/>
                </a:cubicBezTo>
                <a:cubicBezTo>
                  <a:pt x="43" y="35"/>
                  <a:pt x="47" y="40"/>
                  <a:pt x="53" y="40"/>
                </a:cubicBezTo>
                <a:cubicBezTo>
                  <a:pt x="59" y="40"/>
                  <a:pt x="64" y="35"/>
                  <a:pt x="64" y="29"/>
                </a:cubicBezTo>
                <a:cubicBezTo>
                  <a:pt x="64" y="23"/>
                  <a:pt x="59" y="19"/>
                  <a:pt x="53" y="19"/>
                </a:cubicBezTo>
                <a:cubicBezTo>
                  <a:pt x="53" y="19"/>
                  <a:pt x="52" y="19"/>
                  <a:pt x="51" y="19"/>
                </a:cubicBezTo>
                <a:cubicBezTo>
                  <a:pt x="50" y="16"/>
                  <a:pt x="50" y="16"/>
                  <a:pt x="50" y="16"/>
                </a:cubicBezTo>
                <a:cubicBezTo>
                  <a:pt x="99" y="16"/>
                  <a:pt x="99" y="16"/>
                  <a:pt x="99" y="16"/>
                </a:cubicBezTo>
                <a:cubicBezTo>
                  <a:pt x="100" y="16"/>
                  <a:pt x="101" y="17"/>
                  <a:pt x="101" y="19"/>
                </a:cubicBezTo>
                <a:lnTo>
                  <a:pt x="101" y="152"/>
                </a:lnTo>
                <a:close/>
                <a:moveTo>
                  <a:pt x="49" y="26"/>
                </a:moveTo>
                <a:cubicBezTo>
                  <a:pt x="51" y="31"/>
                  <a:pt x="51" y="31"/>
                  <a:pt x="51" y="31"/>
                </a:cubicBezTo>
                <a:cubicBezTo>
                  <a:pt x="51" y="31"/>
                  <a:pt x="52" y="32"/>
                  <a:pt x="53" y="32"/>
                </a:cubicBezTo>
                <a:cubicBezTo>
                  <a:pt x="54" y="32"/>
                  <a:pt x="54" y="32"/>
                  <a:pt x="55" y="32"/>
                </a:cubicBezTo>
                <a:cubicBezTo>
                  <a:pt x="56" y="31"/>
                  <a:pt x="56" y="29"/>
                  <a:pt x="56" y="28"/>
                </a:cubicBezTo>
                <a:cubicBezTo>
                  <a:pt x="54" y="24"/>
                  <a:pt x="54" y="24"/>
                  <a:pt x="54" y="24"/>
                </a:cubicBezTo>
                <a:cubicBezTo>
                  <a:pt x="56" y="24"/>
                  <a:pt x="59" y="27"/>
                  <a:pt x="59" y="29"/>
                </a:cubicBezTo>
                <a:cubicBezTo>
                  <a:pt x="59" y="32"/>
                  <a:pt x="56" y="35"/>
                  <a:pt x="53" y="35"/>
                </a:cubicBezTo>
                <a:cubicBezTo>
                  <a:pt x="50" y="35"/>
                  <a:pt x="48" y="32"/>
                  <a:pt x="48" y="29"/>
                </a:cubicBezTo>
                <a:cubicBezTo>
                  <a:pt x="48" y="28"/>
                  <a:pt x="48" y="27"/>
                  <a:pt x="49" y="26"/>
                </a:cubicBezTo>
                <a:close/>
                <a:moveTo>
                  <a:pt x="83" y="112"/>
                </a:moveTo>
                <a:cubicBezTo>
                  <a:pt x="83" y="113"/>
                  <a:pt x="81" y="115"/>
                  <a:pt x="80" y="115"/>
                </a:cubicBezTo>
                <a:cubicBezTo>
                  <a:pt x="27" y="115"/>
                  <a:pt x="27" y="115"/>
                  <a:pt x="27" y="115"/>
                </a:cubicBezTo>
                <a:cubicBezTo>
                  <a:pt x="25" y="115"/>
                  <a:pt x="24" y="113"/>
                  <a:pt x="24" y="112"/>
                </a:cubicBezTo>
                <a:cubicBezTo>
                  <a:pt x="24" y="111"/>
                  <a:pt x="25" y="109"/>
                  <a:pt x="27" y="109"/>
                </a:cubicBezTo>
                <a:cubicBezTo>
                  <a:pt x="80" y="109"/>
                  <a:pt x="80" y="109"/>
                  <a:pt x="80" y="109"/>
                </a:cubicBezTo>
                <a:cubicBezTo>
                  <a:pt x="81" y="109"/>
                  <a:pt x="83" y="111"/>
                  <a:pt x="83" y="112"/>
                </a:cubicBezTo>
                <a:close/>
                <a:moveTo>
                  <a:pt x="83" y="125"/>
                </a:moveTo>
                <a:cubicBezTo>
                  <a:pt x="83" y="127"/>
                  <a:pt x="81" y="128"/>
                  <a:pt x="80" y="128"/>
                </a:cubicBezTo>
                <a:cubicBezTo>
                  <a:pt x="27" y="128"/>
                  <a:pt x="27" y="128"/>
                  <a:pt x="27" y="128"/>
                </a:cubicBezTo>
                <a:cubicBezTo>
                  <a:pt x="25" y="128"/>
                  <a:pt x="24" y="127"/>
                  <a:pt x="24" y="125"/>
                </a:cubicBezTo>
                <a:cubicBezTo>
                  <a:pt x="24" y="124"/>
                  <a:pt x="25" y="123"/>
                  <a:pt x="27" y="123"/>
                </a:cubicBezTo>
                <a:cubicBezTo>
                  <a:pt x="80" y="123"/>
                  <a:pt x="80" y="123"/>
                  <a:pt x="80" y="123"/>
                </a:cubicBezTo>
                <a:cubicBezTo>
                  <a:pt x="81" y="123"/>
                  <a:pt x="83" y="124"/>
                  <a:pt x="83" y="125"/>
                </a:cubicBezTo>
                <a:close/>
                <a:moveTo>
                  <a:pt x="83" y="139"/>
                </a:moveTo>
                <a:cubicBezTo>
                  <a:pt x="83" y="140"/>
                  <a:pt x="81" y="141"/>
                  <a:pt x="80" y="141"/>
                </a:cubicBezTo>
                <a:cubicBezTo>
                  <a:pt x="27" y="141"/>
                  <a:pt x="27" y="141"/>
                  <a:pt x="27" y="141"/>
                </a:cubicBezTo>
                <a:cubicBezTo>
                  <a:pt x="25" y="141"/>
                  <a:pt x="24" y="140"/>
                  <a:pt x="24" y="139"/>
                </a:cubicBezTo>
                <a:cubicBezTo>
                  <a:pt x="24" y="137"/>
                  <a:pt x="25" y="136"/>
                  <a:pt x="27" y="136"/>
                </a:cubicBezTo>
                <a:cubicBezTo>
                  <a:pt x="80" y="136"/>
                  <a:pt x="80" y="136"/>
                  <a:pt x="80" y="136"/>
                </a:cubicBezTo>
                <a:cubicBezTo>
                  <a:pt x="81" y="136"/>
                  <a:pt x="83" y="137"/>
                  <a:pt x="83" y="139"/>
                </a:cubicBezTo>
                <a:close/>
                <a:moveTo>
                  <a:pt x="69" y="99"/>
                </a:moveTo>
                <a:cubicBezTo>
                  <a:pt x="80" y="99"/>
                  <a:pt x="80" y="99"/>
                  <a:pt x="80" y="99"/>
                </a:cubicBezTo>
                <a:cubicBezTo>
                  <a:pt x="80" y="45"/>
                  <a:pt x="80" y="45"/>
                  <a:pt x="80" y="45"/>
                </a:cubicBezTo>
                <a:cubicBezTo>
                  <a:pt x="27" y="45"/>
                  <a:pt x="27" y="45"/>
                  <a:pt x="27" y="45"/>
                </a:cubicBezTo>
                <a:cubicBezTo>
                  <a:pt x="27" y="99"/>
                  <a:pt x="27" y="99"/>
                  <a:pt x="27" y="99"/>
                </a:cubicBezTo>
                <a:cubicBezTo>
                  <a:pt x="37" y="99"/>
                  <a:pt x="37" y="99"/>
                  <a:pt x="37" y="99"/>
                </a:cubicBezTo>
                <a:lnTo>
                  <a:pt x="69" y="99"/>
                </a:lnTo>
                <a:close/>
                <a:moveTo>
                  <a:pt x="43" y="93"/>
                </a:moveTo>
                <a:cubicBezTo>
                  <a:pt x="43" y="87"/>
                  <a:pt x="47" y="83"/>
                  <a:pt x="53" y="83"/>
                </a:cubicBezTo>
                <a:cubicBezTo>
                  <a:pt x="59" y="83"/>
                  <a:pt x="64" y="87"/>
                  <a:pt x="64" y="93"/>
                </a:cubicBezTo>
                <a:lnTo>
                  <a:pt x="43" y="93"/>
                </a:lnTo>
                <a:close/>
                <a:moveTo>
                  <a:pt x="45" y="69"/>
                </a:moveTo>
                <a:cubicBezTo>
                  <a:pt x="45" y="65"/>
                  <a:pt x="49" y="61"/>
                  <a:pt x="53" y="61"/>
                </a:cubicBezTo>
                <a:cubicBezTo>
                  <a:pt x="58" y="61"/>
                  <a:pt x="61" y="65"/>
                  <a:pt x="61" y="69"/>
                </a:cubicBezTo>
                <a:cubicBezTo>
                  <a:pt x="61" y="74"/>
                  <a:pt x="58" y="77"/>
                  <a:pt x="53" y="77"/>
                </a:cubicBezTo>
                <a:cubicBezTo>
                  <a:pt x="49" y="77"/>
                  <a:pt x="45" y="74"/>
                  <a:pt x="45" y="69"/>
                </a:cubicBezTo>
                <a:close/>
                <a:moveTo>
                  <a:pt x="32" y="93"/>
                </a:moveTo>
                <a:cubicBezTo>
                  <a:pt x="32" y="51"/>
                  <a:pt x="32" y="51"/>
                  <a:pt x="32" y="51"/>
                </a:cubicBezTo>
                <a:cubicBezTo>
                  <a:pt x="75" y="51"/>
                  <a:pt x="75" y="51"/>
                  <a:pt x="75" y="51"/>
                </a:cubicBezTo>
                <a:cubicBezTo>
                  <a:pt x="75" y="93"/>
                  <a:pt x="75" y="93"/>
                  <a:pt x="75" y="93"/>
                </a:cubicBezTo>
                <a:cubicBezTo>
                  <a:pt x="69" y="93"/>
                  <a:pt x="69" y="93"/>
                  <a:pt x="69" y="93"/>
                </a:cubicBezTo>
                <a:cubicBezTo>
                  <a:pt x="69" y="88"/>
                  <a:pt x="66" y="82"/>
                  <a:pt x="62" y="80"/>
                </a:cubicBezTo>
                <a:cubicBezTo>
                  <a:pt x="65" y="77"/>
                  <a:pt x="67" y="74"/>
                  <a:pt x="67" y="69"/>
                </a:cubicBezTo>
                <a:cubicBezTo>
                  <a:pt x="67" y="62"/>
                  <a:pt x="61" y="56"/>
                  <a:pt x="53" y="56"/>
                </a:cubicBezTo>
                <a:cubicBezTo>
                  <a:pt x="46" y="56"/>
                  <a:pt x="40" y="62"/>
                  <a:pt x="40" y="69"/>
                </a:cubicBezTo>
                <a:cubicBezTo>
                  <a:pt x="40" y="74"/>
                  <a:pt x="42" y="77"/>
                  <a:pt x="45" y="80"/>
                </a:cubicBezTo>
                <a:cubicBezTo>
                  <a:pt x="40" y="82"/>
                  <a:pt x="37" y="88"/>
                  <a:pt x="37" y="93"/>
                </a:cubicBezTo>
                <a:lnTo>
                  <a:pt x="32" y="9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30" name="Freeform 2118"/>
          <p:cNvSpPr>
            <a:spLocks noEditPoints="1"/>
          </p:cNvSpPr>
          <p:nvPr/>
        </p:nvSpPr>
        <p:spPr bwMode="auto">
          <a:xfrm>
            <a:off x="6397625" y="365125"/>
            <a:ext cx="365125" cy="550863"/>
          </a:xfrm>
          <a:custGeom>
            <a:avLst/>
            <a:gdLst>
              <a:gd name="T0" fmla="*/ 71 w 107"/>
              <a:gd name="T1" fmla="*/ 4 h 160"/>
              <a:gd name="T2" fmla="*/ 60 w 107"/>
              <a:gd name="T3" fmla="*/ 11 h 160"/>
              <a:gd name="T4" fmla="*/ 39 w 107"/>
              <a:gd name="T5" fmla="*/ 0 h 160"/>
              <a:gd name="T6" fmla="*/ 8 w 107"/>
              <a:gd name="T7" fmla="*/ 11 h 160"/>
              <a:gd name="T8" fmla="*/ 8 w 107"/>
              <a:gd name="T9" fmla="*/ 160 h 160"/>
              <a:gd name="T10" fmla="*/ 107 w 107"/>
              <a:gd name="T11" fmla="*/ 19 h 160"/>
              <a:gd name="T12" fmla="*/ 44 w 107"/>
              <a:gd name="T13" fmla="*/ 16 h 160"/>
              <a:gd name="T14" fmla="*/ 53 w 107"/>
              <a:gd name="T15" fmla="*/ 40 h 160"/>
              <a:gd name="T16" fmla="*/ 51 w 107"/>
              <a:gd name="T17" fmla="*/ 19 h 160"/>
              <a:gd name="T18" fmla="*/ 101 w 107"/>
              <a:gd name="T19" fmla="*/ 19 h 160"/>
              <a:gd name="T20" fmla="*/ 74 w 107"/>
              <a:gd name="T21" fmla="*/ 99 h 160"/>
              <a:gd name="T22" fmla="*/ 73 w 107"/>
              <a:gd name="T23" fmla="*/ 82 h 160"/>
              <a:gd name="T24" fmla="*/ 74 w 107"/>
              <a:gd name="T25" fmla="*/ 66 h 160"/>
              <a:gd name="T26" fmla="*/ 43 w 107"/>
              <a:gd name="T27" fmla="*/ 49 h 160"/>
              <a:gd name="T28" fmla="*/ 35 w 107"/>
              <a:gd name="T29" fmla="*/ 49 h 160"/>
              <a:gd name="T30" fmla="*/ 34 w 107"/>
              <a:gd name="T31" fmla="*/ 59 h 160"/>
              <a:gd name="T32" fmla="*/ 29 w 107"/>
              <a:gd name="T33" fmla="*/ 75 h 160"/>
              <a:gd name="T34" fmla="*/ 43 w 107"/>
              <a:gd name="T35" fmla="*/ 94 h 160"/>
              <a:gd name="T36" fmla="*/ 5 w 107"/>
              <a:gd name="T37" fmla="*/ 107 h 160"/>
              <a:gd name="T38" fmla="*/ 49 w 107"/>
              <a:gd name="T39" fmla="*/ 26 h 160"/>
              <a:gd name="T40" fmla="*/ 55 w 107"/>
              <a:gd name="T41" fmla="*/ 32 h 160"/>
              <a:gd name="T42" fmla="*/ 59 w 107"/>
              <a:gd name="T43" fmla="*/ 29 h 160"/>
              <a:gd name="T44" fmla="*/ 49 w 107"/>
              <a:gd name="T45" fmla="*/ 26 h 160"/>
              <a:gd name="T46" fmla="*/ 48 w 107"/>
              <a:gd name="T47" fmla="*/ 90 h 160"/>
              <a:gd name="T48" fmla="*/ 38 w 107"/>
              <a:gd name="T49" fmla="*/ 78 h 160"/>
              <a:gd name="T50" fmla="*/ 35 w 107"/>
              <a:gd name="T51" fmla="*/ 72 h 160"/>
              <a:gd name="T52" fmla="*/ 38 w 107"/>
              <a:gd name="T53" fmla="*/ 68 h 160"/>
              <a:gd name="T54" fmla="*/ 41 w 107"/>
              <a:gd name="T55" fmla="*/ 54 h 160"/>
              <a:gd name="T56" fmla="*/ 69 w 107"/>
              <a:gd name="T57" fmla="*/ 68 h 160"/>
              <a:gd name="T58" fmla="*/ 72 w 107"/>
              <a:gd name="T59" fmla="*/ 72 h 160"/>
              <a:gd name="T60" fmla="*/ 69 w 107"/>
              <a:gd name="T61" fmla="*/ 78 h 160"/>
              <a:gd name="T62" fmla="*/ 59 w 107"/>
              <a:gd name="T63" fmla="*/ 90 h 160"/>
              <a:gd name="T64" fmla="*/ 71 w 107"/>
              <a:gd name="T65" fmla="*/ 104 h 160"/>
              <a:gd name="T66" fmla="*/ 35 w 107"/>
              <a:gd name="T67" fmla="*/ 104 h 160"/>
              <a:gd name="T68" fmla="*/ 8 w 107"/>
              <a:gd name="T69" fmla="*/ 155 h 160"/>
              <a:gd name="T70" fmla="*/ 27 w 107"/>
              <a:gd name="T71" fmla="*/ 112 h 160"/>
              <a:gd name="T72" fmla="*/ 101 w 107"/>
              <a:gd name="T73" fmla="*/ 152 h 160"/>
              <a:gd name="T74" fmla="*/ 77 w 107"/>
              <a:gd name="T75" fmla="*/ 136 h 160"/>
              <a:gd name="T76" fmla="*/ 29 w 107"/>
              <a:gd name="T77" fmla="*/ 131 h 160"/>
              <a:gd name="T78" fmla="*/ 37 w 107"/>
              <a:gd name="T79" fmla="*/ 123 h 160"/>
              <a:gd name="T80" fmla="*/ 69 w 107"/>
              <a:gd name="T81" fmla="*/ 123 h 160"/>
              <a:gd name="T82" fmla="*/ 37 w 107"/>
              <a:gd name="T83" fmla="*/ 123 h 160"/>
              <a:gd name="T84" fmla="*/ 29 w 107"/>
              <a:gd name="T85" fmla="*/ 147 h 160"/>
              <a:gd name="T86" fmla="*/ 32 w 107"/>
              <a:gd name="T87" fmla="*/ 141 h 160"/>
              <a:gd name="T88" fmla="*/ 48 w 107"/>
              <a:gd name="T89" fmla="*/ 147 h 160"/>
              <a:gd name="T90" fmla="*/ 43 w 107"/>
              <a:gd name="T91" fmla="*/ 141 h 160"/>
              <a:gd name="T92" fmla="*/ 64 w 107"/>
              <a:gd name="T93" fmla="*/ 144 h 160"/>
              <a:gd name="T94" fmla="*/ 56 w 107"/>
              <a:gd name="T95" fmla="*/ 144 h 160"/>
              <a:gd name="T96" fmla="*/ 64 w 107"/>
              <a:gd name="T97" fmla="*/ 144 h 160"/>
              <a:gd name="T98" fmla="*/ 72 w 107"/>
              <a:gd name="T99" fmla="*/ 147 h 160"/>
              <a:gd name="T100" fmla="*/ 77 w 107"/>
              <a:gd name="T101" fmla="*/ 141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07" h="160">
                <a:moveTo>
                  <a:pt x="99" y="11"/>
                </a:moveTo>
                <a:cubicBezTo>
                  <a:pt x="67" y="11"/>
                  <a:pt x="67" y="11"/>
                  <a:pt x="67" y="11"/>
                </a:cubicBezTo>
                <a:cubicBezTo>
                  <a:pt x="71" y="4"/>
                  <a:pt x="71" y="4"/>
                  <a:pt x="71" y="4"/>
                </a:cubicBezTo>
                <a:cubicBezTo>
                  <a:pt x="72" y="3"/>
                  <a:pt x="72" y="1"/>
                  <a:pt x="71" y="1"/>
                </a:cubicBezTo>
                <a:cubicBezTo>
                  <a:pt x="70" y="0"/>
                  <a:pt x="68" y="0"/>
                  <a:pt x="67" y="1"/>
                </a:cubicBezTo>
                <a:cubicBezTo>
                  <a:pt x="60" y="11"/>
                  <a:pt x="60" y="11"/>
                  <a:pt x="60" y="11"/>
                </a:cubicBezTo>
                <a:cubicBezTo>
                  <a:pt x="47" y="11"/>
                  <a:pt x="47" y="11"/>
                  <a:pt x="47" y="11"/>
                </a:cubicBezTo>
                <a:cubicBezTo>
                  <a:pt x="42" y="1"/>
                  <a:pt x="42" y="1"/>
                  <a:pt x="42" y="1"/>
                </a:cubicBezTo>
                <a:cubicBezTo>
                  <a:pt x="42" y="0"/>
                  <a:pt x="40" y="0"/>
                  <a:pt x="39" y="0"/>
                </a:cubicBezTo>
                <a:cubicBezTo>
                  <a:pt x="37" y="1"/>
                  <a:pt x="37" y="3"/>
                  <a:pt x="38" y="4"/>
                </a:cubicBezTo>
                <a:cubicBezTo>
                  <a:pt x="41" y="11"/>
                  <a:pt x="41" y="11"/>
                  <a:pt x="41" y="11"/>
                </a:cubicBezTo>
                <a:cubicBezTo>
                  <a:pt x="8" y="11"/>
                  <a:pt x="8" y="11"/>
                  <a:pt x="8" y="11"/>
                </a:cubicBezTo>
                <a:cubicBezTo>
                  <a:pt x="4" y="11"/>
                  <a:pt x="0" y="14"/>
                  <a:pt x="0" y="19"/>
                </a:cubicBezTo>
                <a:cubicBezTo>
                  <a:pt x="0" y="152"/>
                  <a:pt x="0" y="152"/>
                  <a:pt x="0" y="152"/>
                </a:cubicBezTo>
                <a:cubicBezTo>
                  <a:pt x="0" y="156"/>
                  <a:pt x="4" y="160"/>
                  <a:pt x="8" y="160"/>
                </a:cubicBezTo>
                <a:cubicBezTo>
                  <a:pt x="99" y="160"/>
                  <a:pt x="99" y="160"/>
                  <a:pt x="99" y="160"/>
                </a:cubicBezTo>
                <a:cubicBezTo>
                  <a:pt x="103" y="160"/>
                  <a:pt x="107" y="156"/>
                  <a:pt x="107" y="152"/>
                </a:cubicBezTo>
                <a:cubicBezTo>
                  <a:pt x="107" y="19"/>
                  <a:pt x="107" y="19"/>
                  <a:pt x="107" y="19"/>
                </a:cubicBezTo>
                <a:cubicBezTo>
                  <a:pt x="107" y="14"/>
                  <a:pt x="103" y="11"/>
                  <a:pt x="99" y="11"/>
                </a:cubicBezTo>
                <a:close/>
                <a:moveTo>
                  <a:pt x="8" y="16"/>
                </a:moveTo>
                <a:cubicBezTo>
                  <a:pt x="44" y="16"/>
                  <a:pt x="44" y="16"/>
                  <a:pt x="44" y="16"/>
                </a:cubicBezTo>
                <a:cubicBezTo>
                  <a:pt x="46" y="21"/>
                  <a:pt x="46" y="21"/>
                  <a:pt x="46" y="21"/>
                </a:cubicBezTo>
                <a:cubicBezTo>
                  <a:pt x="44" y="23"/>
                  <a:pt x="43" y="26"/>
                  <a:pt x="43" y="29"/>
                </a:cubicBezTo>
                <a:cubicBezTo>
                  <a:pt x="43" y="35"/>
                  <a:pt x="47" y="40"/>
                  <a:pt x="53" y="40"/>
                </a:cubicBezTo>
                <a:cubicBezTo>
                  <a:pt x="59" y="40"/>
                  <a:pt x="64" y="35"/>
                  <a:pt x="64" y="29"/>
                </a:cubicBezTo>
                <a:cubicBezTo>
                  <a:pt x="64" y="23"/>
                  <a:pt x="59" y="19"/>
                  <a:pt x="53" y="19"/>
                </a:cubicBezTo>
                <a:cubicBezTo>
                  <a:pt x="53" y="19"/>
                  <a:pt x="52" y="19"/>
                  <a:pt x="51" y="19"/>
                </a:cubicBezTo>
                <a:cubicBezTo>
                  <a:pt x="50" y="16"/>
                  <a:pt x="50" y="16"/>
                  <a:pt x="50" y="16"/>
                </a:cubicBezTo>
                <a:cubicBezTo>
                  <a:pt x="99" y="16"/>
                  <a:pt x="99" y="16"/>
                  <a:pt x="99" y="16"/>
                </a:cubicBezTo>
                <a:cubicBezTo>
                  <a:pt x="100" y="16"/>
                  <a:pt x="101" y="17"/>
                  <a:pt x="101" y="19"/>
                </a:cubicBezTo>
                <a:cubicBezTo>
                  <a:pt x="101" y="107"/>
                  <a:pt x="101" y="107"/>
                  <a:pt x="101" y="107"/>
                </a:cubicBezTo>
                <a:cubicBezTo>
                  <a:pt x="80" y="107"/>
                  <a:pt x="80" y="107"/>
                  <a:pt x="80" y="107"/>
                </a:cubicBezTo>
                <a:cubicBezTo>
                  <a:pt x="79" y="104"/>
                  <a:pt x="77" y="101"/>
                  <a:pt x="74" y="99"/>
                </a:cubicBezTo>
                <a:cubicBezTo>
                  <a:pt x="64" y="94"/>
                  <a:pt x="64" y="94"/>
                  <a:pt x="64" y="94"/>
                </a:cubicBezTo>
                <a:cubicBezTo>
                  <a:pt x="64" y="93"/>
                  <a:pt x="64" y="93"/>
                  <a:pt x="64" y="93"/>
                </a:cubicBezTo>
                <a:cubicBezTo>
                  <a:pt x="68" y="91"/>
                  <a:pt x="71" y="87"/>
                  <a:pt x="73" y="82"/>
                </a:cubicBezTo>
                <a:cubicBezTo>
                  <a:pt x="76" y="80"/>
                  <a:pt x="77" y="78"/>
                  <a:pt x="77" y="75"/>
                </a:cubicBezTo>
                <a:cubicBezTo>
                  <a:pt x="77" y="72"/>
                  <a:pt x="77" y="72"/>
                  <a:pt x="77" y="72"/>
                </a:cubicBezTo>
                <a:cubicBezTo>
                  <a:pt x="77" y="70"/>
                  <a:pt x="76" y="67"/>
                  <a:pt x="74" y="66"/>
                </a:cubicBezTo>
                <a:cubicBezTo>
                  <a:pt x="73" y="56"/>
                  <a:pt x="66" y="51"/>
                  <a:pt x="53" y="51"/>
                </a:cubicBezTo>
                <a:cubicBezTo>
                  <a:pt x="53" y="51"/>
                  <a:pt x="52" y="51"/>
                  <a:pt x="52" y="51"/>
                </a:cubicBezTo>
                <a:cubicBezTo>
                  <a:pt x="49" y="51"/>
                  <a:pt x="46" y="51"/>
                  <a:pt x="43" y="49"/>
                </a:cubicBezTo>
                <a:cubicBezTo>
                  <a:pt x="42" y="48"/>
                  <a:pt x="41" y="47"/>
                  <a:pt x="41" y="47"/>
                </a:cubicBezTo>
                <a:cubicBezTo>
                  <a:pt x="40" y="45"/>
                  <a:pt x="38" y="45"/>
                  <a:pt x="37" y="46"/>
                </a:cubicBezTo>
                <a:cubicBezTo>
                  <a:pt x="36" y="46"/>
                  <a:pt x="35" y="47"/>
                  <a:pt x="35" y="49"/>
                </a:cubicBezTo>
                <a:cubicBezTo>
                  <a:pt x="35" y="50"/>
                  <a:pt x="35" y="51"/>
                  <a:pt x="35" y="52"/>
                </a:cubicBezTo>
                <a:cubicBezTo>
                  <a:pt x="36" y="55"/>
                  <a:pt x="36" y="55"/>
                  <a:pt x="35" y="56"/>
                </a:cubicBezTo>
                <a:cubicBezTo>
                  <a:pt x="35" y="57"/>
                  <a:pt x="35" y="58"/>
                  <a:pt x="34" y="59"/>
                </a:cubicBezTo>
                <a:cubicBezTo>
                  <a:pt x="33" y="61"/>
                  <a:pt x="33" y="63"/>
                  <a:pt x="32" y="66"/>
                </a:cubicBezTo>
                <a:cubicBezTo>
                  <a:pt x="30" y="67"/>
                  <a:pt x="29" y="70"/>
                  <a:pt x="29" y="72"/>
                </a:cubicBezTo>
                <a:cubicBezTo>
                  <a:pt x="29" y="75"/>
                  <a:pt x="29" y="75"/>
                  <a:pt x="29" y="75"/>
                </a:cubicBezTo>
                <a:cubicBezTo>
                  <a:pt x="29" y="78"/>
                  <a:pt x="31" y="80"/>
                  <a:pt x="34" y="82"/>
                </a:cubicBezTo>
                <a:cubicBezTo>
                  <a:pt x="35" y="87"/>
                  <a:pt x="38" y="91"/>
                  <a:pt x="43" y="93"/>
                </a:cubicBezTo>
                <a:cubicBezTo>
                  <a:pt x="43" y="94"/>
                  <a:pt x="43" y="94"/>
                  <a:pt x="43" y="94"/>
                </a:cubicBezTo>
                <a:cubicBezTo>
                  <a:pt x="33" y="99"/>
                  <a:pt x="33" y="99"/>
                  <a:pt x="33" y="99"/>
                </a:cubicBezTo>
                <a:cubicBezTo>
                  <a:pt x="30" y="101"/>
                  <a:pt x="28" y="104"/>
                  <a:pt x="27" y="107"/>
                </a:cubicBezTo>
                <a:cubicBezTo>
                  <a:pt x="5" y="107"/>
                  <a:pt x="5" y="107"/>
                  <a:pt x="5" y="107"/>
                </a:cubicBezTo>
                <a:cubicBezTo>
                  <a:pt x="5" y="19"/>
                  <a:pt x="5" y="19"/>
                  <a:pt x="5" y="19"/>
                </a:cubicBezTo>
                <a:cubicBezTo>
                  <a:pt x="5" y="17"/>
                  <a:pt x="7" y="16"/>
                  <a:pt x="8" y="16"/>
                </a:cubicBezTo>
                <a:close/>
                <a:moveTo>
                  <a:pt x="49" y="26"/>
                </a:moveTo>
                <a:cubicBezTo>
                  <a:pt x="51" y="31"/>
                  <a:pt x="51" y="31"/>
                  <a:pt x="51" y="31"/>
                </a:cubicBezTo>
                <a:cubicBezTo>
                  <a:pt x="51" y="31"/>
                  <a:pt x="52" y="32"/>
                  <a:pt x="53" y="32"/>
                </a:cubicBezTo>
                <a:cubicBezTo>
                  <a:pt x="54" y="32"/>
                  <a:pt x="54" y="32"/>
                  <a:pt x="55" y="32"/>
                </a:cubicBezTo>
                <a:cubicBezTo>
                  <a:pt x="56" y="31"/>
                  <a:pt x="56" y="29"/>
                  <a:pt x="56" y="28"/>
                </a:cubicBezTo>
                <a:cubicBezTo>
                  <a:pt x="54" y="24"/>
                  <a:pt x="54" y="24"/>
                  <a:pt x="54" y="24"/>
                </a:cubicBezTo>
                <a:cubicBezTo>
                  <a:pt x="56" y="24"/>
                  <a:pt x="59" y="27"/>
                  <a:pt x="59" y="29"/>
                </a:cubicBezTo>
                <a:cubicBezTo>
                  <a:pt x="59" y="32"/>
                  <a:pt x="56" y="35"/>
                  <a:pt x="53" y="35"/>
                </a:cubicBezTo>
                <a:cubicBezTo>
                  <a:pt x="50" y="35"/>
                  <a:pt x="48" y="32"/>
                  <a:pt x="48" y="29"/>
                </a:cubicBezTo>
                <a:cubicBezTo>
                  <a:pt x="48" y="28"/>
                  <a:pt x="48" y="27"/>
                  <a:pt x="49" y="26"/>
                </a:cubicBezTo>
                <a:close/>
                <a:moveTo>
                  <a:pt x="45" y="99"/>
                </a:moveTo>
                <a:cubicBezTo>
                  <a:pt x="47" y="98"/>
                  <a:pt x="48" y="97"/>
                  <a:pt x="48" y="95"/>
                </a:cubicBezTo>
                <a:cubicBezTo>
                  <a:pt x="48" y="90"/>
                  <a:pt x="48" y="90"/>
                  <a:pt x="48" y="90"/>
                </a:cubicBezTo>
                <a:cubicBezTo>
                  <a:pt x="46" y="89"/>
                  <a:pt x="46" y="89"/>
                  <a:pt x="46" y="89"/>
                </a:cubicBezTo>
                <a:cubicBezTo>
                  <a:pt x="42" y="87"/>
                  <a:pt x="40" y="84"/>
                  <a:pt x="38" y="79"/>
                </a:cubicBezTo>
                <a:cubicBezTo>
                  <a:pt x="38" y="78"/>
                  <a:pt x="38" y="78"/>
                  <a:pt x="38" y="78"/>
                </a:cubicBezTo>
                <a:cubicBezTo>
                  <a:pt x="37" y="77"/>
                  <a:pt x="37" y="77"/>
                  <a:pt x="37" y="77"/>
                </a:cubicBezTo>
                <a:cubicBezTo>
                  <a:pt x="35" y="77"/>
                  <a:pt x="35" y="76"/>
                  <a:pt x="35" y="75"/>
                </a:cubicBezTo>
                <a:cubicBezTo>
                  <a:pt x="35" y="72"/>
                  <a:pt x="35" y="72"/>
                  <a:pt x="35" y="72"/>
                </a:cubicBezTo>
                <a:cubicBezTo>
                  <a:pt x="35" y="71"/>
                  <a:pt x="35" y="70"/>
                  <a:pt x="36" y="70"/>
                </a:cubicBezTo>
                <a:cubicBezTo>
                  <a:pt x="37" y="69"/>
                  <a:pt x="37" y="69"/>
                  <a:pt x="37" y="69"/>
                </a:cubicBezTo>
                <a:cubicBezTo>
                  <a:pt x="38" y="68"/>
                  <a:pt x="38" y="68"/>
                  <a:pt x="38" y="68"/>
                </a:cubicBezTo>
                <a:cubicBezTo>
                  <a:pt x="38" y="65"/>
                  <a:pt x="38" y="63"/>
                  <a:pt x="39" y="61"/>
                </a:cubicBezTo>
                <a:cubicBezTo>
                  <a:pt x="40" y="60"/>
                  <a:pt x="40" y="59"/>
                  <a:pt x="40" y="59"/>
                </a:cubicBezTo>
                <a:cubicBezTo>
                  <a:pt x="41" y="57"/>
                  <a:pt x="41" y="56"/>
                  <a:pt x="41" y="54"/>
                </a:cubicBezTo>
                <a:cubicBezTo>
                  <a:pt x="44" y="55"/>
                  <a:pt x="48" y="56"/>
                  <a:pt x="52" y="56"/>
                </a:cubicBezTo>
                <a:cubicBezTo>
                  <a:pt x="52" y="56"/>
                  <a:pt x="53" y="56"/>
                  <a:pt x="53" y="56"/>
                </a:cubicBezTo>
                <a:cubicBezTo>
                  <a:pt x="63" y="56"/>
                  <a:pt x="68" y="59"/>
                  <a:pt x="69" y="68"/>
                </a:cubicBezTo>
                <a:cubicBezTo>
                  <a:pt x="69" y="69"/>
                  <a:pt x="69" y="69"/>
                  <a:pt x="69" y="69"/>
                </a:cubicBezTo>
                <a:cubicBezTo>
                  <a:pt x="71" y="70"/>
                  <a:pt x="71" y="70"/>
                  <a:pt x="71" y="70"/>
                </a:cubicBezTo>
                <a:cubicBezTo>
                  <a:pt x="71" y="70"/>
                  <a:pt x="72" y="71"/>
                  <a:pt x="72" y="72"/>
                </a:cubicBezTo>
                <a:cubicBezTo>
                  <a:pt x="72" y="75"/>
                  <a:pt x="72" y="75"/>
                  <a:pt x="72" y="75"/>
                </a:cubicBezTo>
                <a:cubicBezTo>
                  <a:pt x="72" y="76"/>
                  <a:pt x="71" y="77"/>
                  <a:pt x="70" y="77"/>
                </a:cubicBezTo>
                <a:cubicBezTo>
                  <a:pt x="69" y="78"/>
                  <a:pt x="69" y="78"/>
                  <a:pt x="69" y="78"/>
                </a:cubicBezTo>
                <a:cubicBezTo>
                  <a:pt x="68" y="79"/>
                  <a:pt x="68" y="79"/>
                  <a:pt x="68" y="79"/>
                </a:cubicBezTo>
                <a:cubicBezTo>
                  <a:pt x="67" y="84"/>
                  <a:pt x="64" y="87"/>
                  <a:pt x="60" y="89"/>
                </a:cubicBezTo>
                <a:cubicBezTo>
                  <a:pt x="59" y="90"/>
                  <a:pt x="59" y="90"/>
                  <a:pt x="59" y="90"/>
                </a:cubicBezTo>
                <a:cubicBezTo>
                  <a:pt x="59" y="95"/>
                  <a:pt x="59" y="95"/>
                  <a:pt x="59" y="95"/>
                </a:cubicBezTo>
                <a:cubicBezTo>
                  <a:pt x="59" y="97"/>
                  <a:pt x="60" y="98"/>
                  <a:pt x="61" y="99"/>
                </a:cubicBezTo>
                <a:cubicBezTo>
                  <a:pt x="71" y="104"/>
                  <a:pt x="71" y="104"/>
                  <a:pt x="71" y="104"/>
                </a:cubicBezTo>
                <a:cubicBezTo>
                  <a:pt x="72" y="105"/>
                  <a:pt x="73" y="106"/>
                  <a:pt x="74" y="107"/>
                </a:cubicBezTo>
                <a:cubicBezTo>
                  <a:pt x="33" y="107"/>
                  <a:pt x="33" y="107"/>
                  <a:pt x="33" y="107"/>
                </a:cubicBezTo>
                <a:cubicBezTo>
                  <a:pt x="33" y="106"/>
                  <a:pt x="34" y="105"/>
                  <a:pt x="35" y="104"/>
                </a:cubicBezTo>
                <a:lnTo>
                  <a:pt x="45" y="99"/>
                </a:lnTo>
                <a:close/>
                <a:moveTo>
                  <a:pt x="99" y="155"/>
                </a:moveTo>
                <a:cubicBezTo>
                  <a:pt x="8" y="155"/>
                  <a:pt x="8" y="155"/>
                  <a:pt x="8" y="155"/>
                </a:cubicBezTo>
                <a:cubicBezTo>
                  <a:pt x="7" y="155"/>
                  <a:pt x="5" y="153"/>
                  <a:pt x="5" y="152"/>
                </a:cubicBezTo>
                <a:cubicBezTo>
                  <a:pt x="5" y="112"/>
                  <a:pt x="5" y="112"/>
                  <a:pt x="5" y="112"/>
                </a:cubicBezTo>
                <a:cubicBezTo>
                  <a:pt x="27" y="112"/>
                  <a:pt x="27" y="112"/>
                  <a:pt x="27" y="112"/>
                </a:cubicBezTo>
                <a:cubicBezTo>
                  <a:pt x="80" y="112"/>
                  <a:pt x="80" y="112"/>
                  <a:pt x="80" y="112"/>
                </a:cubicBezTo>
                <a:cubicBezTo>
                  <a:pt x="101" y="112"/>
                  <a:pt x="101" y="112"/>
                  <a:pt x="101" y="112"/>
                </a:cubicBezTo>
                <a:cubicBezTo>
                  <a:pt x="101" y="152"/>
                  <a:pt x="101" y="152"/>
                  <a:pt x="101" y="152"/>
                </a:cubicBezTo>
                <a:cubicBezTo>
                  <a:pt x="101" y="153"/>
                  <a:pt x="100" y="155"/>
                  <a:pt x="99" y="155"/>
                </a:cubicBezTo>
                <a:close/>
                <a:moveTo>
                  <a:pt x="80" y="133"/>
                </a:moveTo>
                <a:cubicBezTo>
                  <a:pt x="80" y="135"/>
                  <a:pt x="79" y="136"/>
                  <a:pt x="77" y="136"/>
                </a:cubicBezTo>
                <a:cubicBezTo>
                  <a:pt x="29" y="136"/>
                  <a:pt x="29" y="136"/>
                  <a:pt x="29" y="136"/>
                </a:cubicBezTo>
                <a:cubicBezTo>
                  <a:pt x="28" y="136"/>
                  <a:pt x="27" y="135"/>
                  <a:pt x="27" y="133"/>
                </a:cubicBezTo>
                <a:cubicBezTo>
                  <a:pt x="27" y="132"/>
                  <a:pt x="28" y="131"/>
                  <a:pt x="29" y="131"/>
                </a:cubicBezTo>
                <a:cubicBezTo>
                  <a:pt x="77" y="131"/>
                  <a:pt x="77" y="131"/>
                  <a:pt x="77" y="131"/>
                </a:cubicBezTo>
                <a:cubicBezTo>
                  <a:pt x="79" y="131"/>
                  <a:pt x="80" y="132"/>
                  <a:pt x="80" y="133"/>
                </a:cubicBezTo>
                <a:close/>
                <a:moveTo>
                  <a:pt x="37" y="123"/>
                </a:moveTo>
                <a:cubicBezTo>
                  <a:pt x="37" y="121"/>
                  <a:pt x="39" y="120"/>
                  <a:pt x="40" y="120"/>
                </a:cubicBezTo>
                <a:cubicBezTo>
                  <a:pt x="67" y="120"/>
                  <a:pt x="67" y="120"/>
                  <a:pt x="67" y="120"/>
                </a:cubicBezTo>
                <a:cubicBezTo>
                  <a:pt x="68" y="120"/>
                  <a:pt x="69" y="121"/>
                  <a:pt x="69" y="123"/>
                </a:cubicBezTo>
                <a:cubicBezTo>
                  <a:pt x="69" y="124"/>
                  <a:pt x="68" y="125"/>
                  <a:pt x="67" y="125"/>
                </a:cubicBezTo>
                <a:cubicBezTo>
                  <a:pt x="40" y="125"/>
                  <a:pt x="40" y="125"/>
                  <a:pt x="40" y="125"/>
                </a:cubicBezTo>
                <a:cubicBezTo>
                  <a:pt x="39" y="125"/>
                  <a:pt x="37" y="124"/>
                  <a:pt x="37" y="123"/>
                </a:cubicBezTo>
                <a:close/>
                <a:moveTo>
                  <a:pt x="35" y="144"/>
                </a:moveTo>
                <a:cubicBezTo>
                  <a:pt x="35" y="145"/>
                  <a:pt x="33" y="147"/>
                  <a:pt x="32" y="147"/>
                </a:cubicBezTo>
                <a:cubicBezTo>
                  <a:pt x="29" y="147"/>
                  <a:pt x="29" y="147"/>
                  <a:pt x="29" y="147"/>
                </a:cubicBezTo>
                <a:cubicBezTo>
                  <a:pt x="28" y="147"/>
                  <a:pt x="27" y="145"/>
                  <a:pt x="27" y="144"/>
                </a:cubicBezTo>
                <a:cubicBezTo>
                  <a:pt x="27" y="143"/>
                  <a:pt x="28" y="141"/>
                  <a:pt x="29" y="141"/>
                </a:cubicBezTo>
                <a:cubicBezTo>
                  <a:pt x="32" y="141"/>
                  <a:pt x="32" y="141"/>
                  <a:pt x="32" y="141"/>
                </a:cubicBezTo>
                <a:cubicBezTo>
                  <a:pt x="33" y="141"/>
                  <a:pt x="35" y="143"/>
                  <a:pt x="35" y="144"/>
                </a:cubicBezTo>
                <a:close/>
                <a:moveTo>
                  <a:pt x="51" y="144"/>
                </a:moveTo>
                <a:cubicBezTo>
                  <a:pt x="51" y="145"/>
                  <a:pt x="49" y="147"/>
                  <a:pt x="48" y="147"/>
                </a:cubicBezTo>
                <a:cubicBezTo>
                  <a:pt x="43" y="147"/>
                  <a:pt x="43" y="147"/>
                  <a:pt x="43" y="147"/>
                </a:cubicBezTo>
                <a:cubicBezTo>
                  <a:pt x="41" y="147"/>
                  <a:pt x="40" y="145"/>
                  <a:pt x="40" y="144"/>
                </a:cubicBezTo>
                <a:cubicBezTo>
                  <a:pt x="40" y="143"/>
                  <a:pt x="41" y="141"/>
                  <a:pt x="43" y="141"/>
                </a:cubicBezTo>
                <a:cubicBezTo>
                  <a:pt x="48" y="141"/>
                  <a:pt x="48" y="141"/>
                  <a:pt x="48" y="141"/>
                </a:cubicBezTo>
                <a:cubicBezTo>
                  <a:pt x="49" y="141"/>
                  <a:pt x="51" y="143"/>
                  <a:pt x="51" y="144"/>
                </a:cubicBezTo>
                <a:close/>
                <a:moveTo>
                  <a:pt x="64" y="144"/>
                </a:moveTo>
                <a:cubicBezTo>
                  <a:pt x="64" y="145"/>
                  <a:pt x="63" y="147"/>
                  <a:pt x="61" y="147"/>
                </a:cubicBezTo>
                <a:cubicBezTo>
                  <a:pt x="59" y="147"/>
                  <a:pt x="59" y="147"/>
                  <a:pt x="59" y="147"/>
                </a:cubicBezTo>
                <a:cubicBezTo>
                  <a:pt x="57" y="147"/>
                  <a:pt x="56" y="145"/>
                  <a:pt x="56" y="144"/>
                </a:cubicBezTo>
                <a:cubicBezTo>
                  <a:pt x="56" y="143"/>
                  <a:pt x="57" y="141"/>
                  <a:pt x="59" y="141"/>
                </a:cubicBezTo>
                <a:cubicBezTo>
                  <a:pt x="61" y="141"/>
                  <a:pt x="61" y="141"/>
                  <a:pt x="61" y="141"/>
                </a:cubicBezTo>
                <a:cubicBezTo>
                  <a:pt x="63" y="141"/>
                  <a:pt x="64" y="143"/>
                  <a:pt x="64" y="144"/>
                </a:cubicBezTo>
                <a:close/>
                <a:moveTo>
                  <a:pt x="80" y="144"/>
                </a:moveTo>
                <a:cubicBezTo>
                  <a:pt x="80" y="145"/>
                  <a:pt x="79" y="147"/>
                  <a:pt x="77" y="147"/>
                </a:cubicBezTo>
                <a:cubicBezTo>
                  <a:pt x="72" y="147"/>
                  <a:pt x="72" y="147"/>
                  <a:pt x="72" y="147"/>
                </a:cubicBezTo>
                <a:cubicBezTo>
                  <a:pt x="71" y="147"/>
                  <a:pt x="69" y="145"/>
                  <a:pt x="69" y="144"/>
                </a:cubicBezTo>
                <a:cubicBezTo>
                  <a:pt x="69" y="143"/>
                  <a:pt x="71" y="141"/>
                  <a:pt x="72" y="141"/>
                </a:cubicBezTo>
                <a:cubicBezTo>
                  <a:pt x="77" y="141"/>
                  <a:pt x="77" y="141"/>
                  <a:pt x="77" y="141"/>
                </a:cubicBezTo>
                <a:cubicBezTo>
                  <a:pt x="79" y="141"/>
                  <a:pt x="80" y="143"/>
                  <a:pt x="80" y="14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31" name="Freeform 2119"/>
          <p:cNvSpPr>
            <a:spLocks noEditPoints="1"/>
          </p:cNvSpPr>
          <p:nvPr/>
        </p:nvSpPr>
        <p:spPr bwMode="auto">
          <a:xfrm>
            <a:off x="6302375" y="1011238"/>
            <a:ext cx="546100" cy="479425"/>
          </a:xfrm>
          <a:custGeom>
            <a:avLst/>
            <a:gdLst>
              <a:gd name="T0" fmla="*/ 143 w 160"/>
              <a:gd name="T1" fmla="*/ 111 h 139"/>
              <a:gd name="T2" fmla="*/ 139 w 160"/>
              <a:gd name="T3" fmla="*/ 109 h 139"/>
              <a:gd name="T4" fmla="*/ 69 w 160"/>
              <a:gd name="T5" fmla="*/ 112 h 139"/>
              <a:gd name="T6" fmla="*/ 16 w 160"/>
              <a:gd name="T7" fmla="*/ 116 h 139"/>
              <a:gd name="T8" fmla="*/ 32 w 160"/>
              <a:gd name="T9" fmla="*/ 97 h 139"/>
              <a:gd name="T10" fmla="*/ 19 w 160"/>
              <a:gd name="T11" fmla="*/ 77 h 139"/>
              <a:gd name="T12" fmla="*/ 24 w 160"/>
              <a:gd name="T13" fmla="*/ 61 h 139"/>
              <a:gd name="T14" fmla="*/ 24 w 160"/>
              <a:gd name="T15" fmla="*/ 52 h 139"/>
              <a:gd name="T16" fmla="*/ 32 w 160"/>
              <a:gd name="T17" fmla="*/ 51 h 139"/>
              <a:gd name="T18" fmla="*/ 64 w 160"/>
              <a:gd name="T19" fmla="*/ 68 h 139"/>
              <a:gd name="T20" fmla="*/ 62 w 160"/>
              <a:gd name="T21" fmla="*/ 84 h 139"/>
              <a:gd name="T22" fmla="*/ 63 w 160"/>
              <a:gd name="T23" fmla="*/ 102 h 139"/>
              <a:gd name="T24" fmla="*/ 61 w 160"/>
              <a:gd name="T25" fmla="*/ 107 h 139"/>
              <a:gd name="T26" fmla="*/ 48 w 160"/>
              <a:gd name="T27" fmla="*/ 97 h 139"/>
              <a:gd name="T28" fmla="*/ 58 w 160"/>
              <a:gd name="T29" fmla="*/ 82 h 139"/>
              <a:gd name="T30" fmla="*/ 61 w 160"/>
              <a:gd name="T31" fmla="*/ 77 h 139"/>
              <a:gd name="T32" fmla="*/ 59 w 160"/>
              <a:gd name="T33" fmla="*/ 72 h 139"/>
              <a:gd name="T34" fmla="*/ 41 w 160"/>
              <a:gd name="T35" fmla="*/ 59 h 139"/>
              <a:gd name="T36" fmla="*/ 29 w 160"/>
              <a:gd name="T37" fmla="*/ 63 h 139"/>
              <a:gd name="T38" fmla="*/ 25 w 160"/>
              <a:gd name="T39" fmla="*/ 72 h 139"/>
              <a:gd name="T40" fmla="*/ 26 w 160"/>
              <a:gd name="T41" fmla="*/ 80 h 139"/>
              <a:gd name="T42" fmla="*/ 36 w 160"/>
              <a:gd name="T43" fmla="*/ 92 h 139"/>
              <a:gd name="T44" fmla="*/ 35 w 160"/>
              <a:gd name="T45" fmla="*/ 102 h 139"/>
              <a:gd name="T46" fmla="*/ 21 w 160"/>
              <a:gd name="T47" fmla="*/ 115 h 139"/>
              <a:gd name="T48" fmla="*/ 64 w 160"/>
              <a:gd name="T49" fmla="*/ 112 h 139"/>
              <a:gd name="T50" fmla="*/ 112 w 160"/>
              <a:gd name="T51" fmla="*/ 64 h 139"/>
              <a:gd name="T52" fmla="*/ 80 w 160"/>
              <a:gd name="T53" fmla="*/ 64 h 139"/>
              <a:gd name="T54" fmla="*/ 83 w 160"/>
              <a:gd name="T55" fmla="*/ 107 h 139"/>
              <a:gd name="T56" fmla="*/ 85 w 160"/>
              <a:gd name="T57" fmla="*/ 112 h 139"/>
              <a:gd name="T58" fmla="*/ 101 w 160"/>
              <a:gd name="T59" fmla="*/ 107 h 139"/>
              <a:gd name="T60" fmla="*/ 96 w 160"/>
              <a:gd name="T61" fmla="*/ 112 h 139"/>
              <a:gd name="T62" fmla="*/ 101 w 160"/>
              <a:gd name="T63" fmla="*/ 107 h 139"/>
              <a:gd name="T64" fmla="*/ 109 w 160"/>
              <a:gd name="T65" fmla="*/ 109 h 139"/>
              <a:gd name="T66" fmla="*/ 117 w 160"/>
              <a:gd name="T67" fmla="*/ 109 h 139"/>
              <a:gd name="T68" fmla="*/ 125 w 160"/>
              <a:gd name="T69" fmla="*/ 107 h 139"/>
              <a:gd name="T70" fmla="*/ 131 w 160"/>
              <a:gd name="T71" fmla="*/ 112 h 139"/>
              <a:gd name="T72" fmla="*/ 141 w 160"/>
              <a:gd name="T73" fmla="*/ 77 h 139"/>
              <a:gd name="T74" fmla="*/ 83 w 160"/>
              <a:gd name="T75" fmla="*/ 83 h 139"/>
              <a:gd name="T76" fmla="*/ 141 w 160"/>
              <a:gd name="T77" fmla="*/ 77 h 139"/>
              <a:gd name="T78" fmla="*/ 80 w 160"/>
              <a:gd name="T79" fmla="*/ 96 h 139"/>
              <a:gd name="T80" fmla="*/ 144 w 160"/>
              <a:gd name="T81" fmla="*/ 96 h 139"/>
              <a:gd name="T82" fmla="*/ 160 w 160"/>
              <a:gd name="T83" fmla="*/ 126 h 139"/>
              <a:gd name="T84" fmla="*/ 0 w 160"/>
              <a:gd name="T85" fmla="*/ 126 h 139"/>
              <a:gd name="T86" fmla="*/ 61 w 160"/>
              <a:gd name="T87" fmla="*/ 27 h 139"/>
              <a:gd name="T88" fmla="*/ 93 w 160"/>
              <a:gd name="T89" fmla="*/ 0 h 139"/>
              <a:gd name="T90" fmla="*/ 148 w 160"/>
              <a:gd name="T91" fmla="*/ 27 h 139"/>
              <a:gd name="T92" fmla="*/ 67 w 160"/>
              <a:gd name="T93" fmla="*/ 42 h 139"/>
              <a:gd name="T94" fmla="*/ 93 w 160"/>
              <a:gd name="T95" fmla="*/ 42 h 139"/>
              <a:gd name="T96" fmla="*/ 93 w 160"/>
              <a:gd name="T97" fmla="*/ 5 h 139"/>
              <a:gd name="T98" fmla="*/ 67 w 160"/>
              <a:gd name="T99" fmla="*/ 27 h 139"/>
              <a:gd name="T100" fmla="*/ 99 w 160"/>
              <a:gd name="T101" fmla="*/ 32 h 139"/>
              <a:gd name="T102" fmla="*/ 68 w 160"/>
              <a:gd name="T103" fmla="*/ 48 h 139"/>
              <a:gd name="T104" fmla="*/ 12 w 160"/>
              <a:gd name="T105" fmla="*/ 32 h 139"/>
              <a:gd name="T106" fmla="*/ 12 w 160"/>
              <a:gd name="T107" fmla="*/ 133 h 139"/>
              <a:gd name="T108" fmla="*/ 155 w 160"/>
              <a:gd name="T109" fmla="*/ 39 h 139"/>
              <a:gd name="T110" fmla="*/ 91 w 160"/>
              <a:gd name="T111" fmla="*/ 19 h 139"/>
              <a:gd name="T112" fmla="*/ 75 w 160"/>
              <a:gd name="T113" fmla="*/ 19 h 139"/>
              <a:gd name="T114" fmla="*/ 80 w 160"/>
              <a:gd name="T115" fmla="*/ 13 h 1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60" h="139">
                <a:moveTo>
                  <a:pt x="143" y="107"/>
                </a:moveTo>
                <a:cubicBezTo>
                  <a:pt x="144" y="108"/>
                  <a:pt x="144" y="109"/>
                  <a:pt x="144" y="109"/>
                </a:cubicBezTo>
                <a:cubicBezTo>
                  <a:pt x="144" y="110"/>
                  <a:pt x="144" y="111"/>
                  <a:pt x="143" y="111"/>
                </a:cubicBezTo>
                <a:cubicBezTo>
                  <a:pt x="143" y="112"/>
                  <a:pt x="142" y="112"/>
                  <a:pt x="141" y="112"/>
                </a:cubicBezTo>
                <a:cubicBezTo>
                  <a:pt x="141" y="112"/>
                  <a:pt x="140" y="112"/>
                  <a:pt x="139" y="111"/>
                </a:cubicBezTo>
                <a:cubicBezTo>
                  <a:pt x="139" y="111"/>
                  <a:pt x="139" y="110"/>
                  <a:pt x="139" y="109"/>
                </a:cubicBezTo>
                <a:cubicBezTo>
                  <a:pt x="139" y="109"/>
                  <a:pt x="139" y="108"/>
                  <a:pt x="139" y="107"/>
                </a:cubicBezTo>
                <a:cubicBezTo>
                  <a:pt x="140" y="106"/>
                  <a:pt x="142" y="106"/>
                  <a:pt x="143" y="107"/>
                </a:cubicBezTo>
                <a:close/>
                <a:moveTo>
                  <a:pt x="69" y="112"/>
                </a:moveTo>
                <a:cubicBezTo>
                  <a:pt x="69" y="116"/>
                  <a:pt x="69" y="116"/>
                  <a:pt x="69" y="116"/>
                </a:cubicBezTo>
                <a:cubicBezTo>
                  <a:pt x="69" y="118"/>
                  <a:pt x="69" y="123"/>
                  <a:pt x="43" y="123"/>
                </a:cubicBezTo>
                <a:cubicBezTo>
                  <a:pt x="16" y="123"/>
                  <a:pt x="16" y="118"/>
                  <a:pt x="16" y="116"/>
                </a:cubicBezTo>
                <a:cubicBezTo>
                  <a:pt x="16" y="112"/>
                  <a:pt x="16" y="112"/>
                  <a:pt x="16" y="112"/>
                </a:cubicBezTo>
                <a:cubicBezTo>
                  <a:pt x="16" y="108"/>
                  <a:pt x="18" y="104"/>
                  <a:pt x="22" y="102"/>
                </a:cubicBezTo>
                <a:cubicBezTo>
                  <a:pt x="32" y="97"/>
                  <a:pt x="32" y="97"/>
                  <a:pt x="32" y="97"/>
                </a:cubicBezTo>
                <a:cubicBezTo>
                  <a:pt x="32" y="96"/>
                  <a:pt x="32" y="96"/>
                  <a:pt x="32" y="96"/>
                </a:cubicBezTo>
                <a:cubicBezTo>
                  <a:pt x="28" y="94"/>
                  <a:pt x="25" y="90"/>
                  <a:pt x="23" y="84"/>
                </a:cubicBezTo>
                <a:cubicBezTo>
                  <a:pt x="20" y="83"/>
                  <a:pt x="19" y="80"/>
                  <a:pt x="19" y="77"/>
                </a:cubicBezTo>
                <a:cubicBezTo>
                  <a:pt x="19" y="75"/>
                  <a:pt x="19" y="75"/>
                  <a:pt x="19" y="75"/>
                </a:cubicBezTo>
                <a:cubicBezTo>
                  <a:pt x="19" y="72"/>
                  <a:pt x="20" y="70"/>
                  <a:pt x="22" y="68"/>
                </a:cubicBezTo>
                <a:cubicBezTo>
                  <a:pt x="22" y="66"/>
                  <a:pt x="23" y="64"/>
                  <a:pt x="24" y="61"/>
                </a:cubicBezTo>
                <a:cubicBezTo>
                  <a:pt x="24" y="60"/>
                  <a:pt x="24" y="60"/>
                  <a:pt x="25" y="59"/>
                </a:cubicBezTo>
                <a:cubicBezTo>
                  <a:pt x="25" y="58"/>
                  <a:pt x="25" y="58"/>
                  <a:pt x="25" y="55"/>
                </a:cubicBezTo>
                <a:cubicBezTo>
                  <a:pt x="25" y="54"/>
                  <a:pt x="24" y="53"/>
                  <a:pt x="24" y="52"/>
                </a:cubicBezTo>
                <a:cubicBezTo>
                  <a:pt x="24" y="50"/>
                  <a:pt x="25" y="49"/>
                  <a:pt x="26" y="48"/>
                </a:cubicBezTo>
                <a:cubicBezTo>
                  <a:pt x="28" y="48"/>
                  <a:pt x="29" y="48"/>
                  <a:pt x="30" y="49"/>
                </a:cubicBezTo>
                <a:cubicBezTo>
                  <a:pt x="30" y="50"/>
                  <a:pt x="31" y="51"/>
                  <a:pt x="32" y="51"/>
                </a:cubicBezTo>
                <a:cubicBezTo>
                  <a:pt x="35" y="53"/>
                  <a:pt x="39" y="54"/>
                  <a:pt x="41" y="53"/>
                </a:cubicBezTo>
                <a:cubicBezTo>
                  <a:pt x="42" y="53"/>
                  <a:pt x="42" y="53"/>
                  <a:pt x="43" y="53"/>
                </a:cubicBezTo>
                <a:cubicBezTo>
                  <a:pt x="55" y="53"/>
                  <a:pt x="62" y="58"/>
                  <a:pt x="64" y="68"/>
                </a:cubicBezTo>
                <a:cubicBezTo>
                  <a:pt x="66" y="70"/>
                  <a:pt x="67" y="72"/>
                  <a:pt x="67" y="75"/>
                </a:cubicBezTo>
                <a:cubicBezTo>
                  <a:pt x="67" y="77"/>
                  <a:pt x="67" y="77"/>
                  <a:pt x="67" y="77"/>
                </a:cubicBezTo>
                <a:cubicBezTo>
                  <a:pt x="67" y="80"/>
                  <a:pt x="65" y="83"/>
                  <a:pt x="62" y="84"/>
                </a:cubicBezTo>
                <a:cubicBezTo>
                  <a:pt x="61" y="90"/>
                  <a:pt x="58" y="94"/>
                  <a:pt x="53" y="96"/>
                </a:cubicBezTo>
                <a:cubicBezTo>
                  <a:pt x="53" y="97"/>
                  <a:pt x="53" y="97"/>
                  <a:pt x="53" y="97"/>
                </a:cubicBezTo>
                <a:cubicBezTo>
                  <a:pt x="63" y="102"/>
                  <a:pt x="63" y="102"/>
                  <a:pt x="63" y="102"/>
                </a:cubicBezTo>
                <a:cubicBezTo>
                  <a:pt x="67" y="104"/>
                  <a:pt x="69" y="108"/>
                  <a:pt x="69" y="112"/>
                </a:cubicBezTo>
                <a:close/>
                <a:moveTo>
                  <a:pt x="64" y="112"/>
                </a:moveTo>
                <a:cubicBezTo>
                  <a:pt x="64" y="110"/>
                  <a:pt x="63" y="108"/>
                  <a:pt x="61" y="107"/>
                </a:cubicBezTo>
                <a:cubicBezTo>
                  <a:pt x="61" y="107"/>
                  <a:pt x="61" y="107"/>
                  <a:pt x="61" y="107"/>
                </a:cubicBezTo>
                <a:cubicBezTo>
                  <a:pt x="51" y="102"/>
                  <a:pt x="51" y="102"/>
                  <a:pt x="51" y="102"/>
                </a:cubicBezTo>
                <a:cubicBezTo>
                  <a:pt x="49" y="101"/>
                  <a:pt x="48" y="99"/>
                  <a:pt x="48" y="97"/>
                </a:cubicBezTo>
                <a:cubicBezTo>
                  <a:pt x="48" y="93"/>
                  <a:pt x="48" y="93"/>
                  <a:pt x="48" y="93"/>
                </a:cubicBezTo>
                <a:cubicBezTo>
                  <a:pt x="50" y="92"/>
                  <a:pt x="50" y="92"/>
                  <a:pt x="50" y="92"/>
                </a:cubicBezTo>
                <a:cubicBezTo>
                  <a:pt x="54" y="90"/>
                  <a:pt x="56" y="87"/>
                  <a:pt x="58" y="82"/>
                </a:cubicBezTo>
                <a:cubicBezTo>
                  <a:pt x="58" y="80"/>
                  <a:pt x="58" y="80"/>
                  <a:pt x="58" y="80"/>
                </a:cubicBezTo>
                <a:cubicBezTo>
                  <a:pt x="59" y="80"/>
                  <a:pt x="59" y="80"/>
                  <a:pt x="59" y="80"/>
                </a:cubicBezTo>
                <a:cubicBezTo>
                  <a:pt x="61" y="80"/>
                  <a:pt x="61" y="79"/>
                  <a:pt x="61" y="77"/>
                </a:cubicBezTo>
                <a:cubicBezTo>
                  <a:pt x="61" y="75"/>
                  <a:pt x="61" y="75"/>
                  <a:pt x="61" y="75"/>
                </a:cubicBezTo>
                <a:cubicBezTo>
                  <a:pt x="61" y="74"/>
                  <a:pt x="61" y="73"/>
                  <a:pt x="60" y="72"/>
                </a:cubicBezTo>
                <a:cubicBezTo>
                  <a:pt x="59" y="72"/>
                  <a:pt x="59" y="72"/>
                  <a:pt x="59" y="72"/>
                </a:cubicBezTo>
                <a:cubicBezTo>
                  <a:pt x="58" y="70"/>
                  <a:pt x="58" y="70"/>
                  <a:pt x="58" y="70"/>
                </a:cubicBezTo>
                <a:cubicBezTo>
                  <a:pt x="58" y="62"/>
                  <a:pt x="53" y="59"/>
                  <a:pt x="43" y="59"/>
                </a:cubicBezTo>
                <a:cubicBezTo>
                  <a:pt x="42" y="59"/>
                  <a:pt x="42" y="59"/>
                  <a:pt x="41" y="59"/>
                </a:cubicBezTo>
                <a:cubicBezTo>
                  <a:pt x="37" y="59"/>
                  <a:pt x="34" y="58"/>
                  <a:pt x="30" y="56"/>
                </a:cubicBezTo>
                <a:cubicBezTo>
                  <a:pt x="31" y="58"/>
                  <a:pt x="30" y="59"/>
                  <a:pt x="29" y="61"/>
                </a:cubicBezTo>
                <a:cubicBezTo>
                  <a:pt x="29" y="62"/>
                  <a:pt x="29" y="63"/>
                  <a:pt x="29" y="63"/>
                </a:cubicBezTo>
                <a:cubicBezTo>
                  <a:pt x="28" y="65"/>
                  <a:pt x="27" y="68"/>
                  <a:pt x="27" y="70"/>
                </a:cubicBezTo>
                <a:cubicBezTo>
                  <a:pt x="27" y="72"/>
                  <a:pt x="27" y="72"/>
                  <a:pt x="27" y="72"/>
                </a:cubicBezTo>
                <a:cubicBezTo>
                  <a:pt x="25" y="72"/>
                  <a:pt x="25" y="72"/>
                  <a:pt x="25" y="72"/>
                </a:cubicBezTo>
                <a:cubicBezTo>
                  <a:pt x="25" y="73"/>
                  <a:pt x="24" y="74"/>
                  <a:pt x="24" y="75"/>
                </a:cubicBezTo>
                <a:cubicBezTo>
                  <a:pt x="24" y="77"/>
                  <a:pt x="24" y="77"/>
                  <a:pt x="24" y="77"/>
                </a:cubicBezTo>
                <a:cubicBezTo>
                  <a:pt x="24" y="79"/>
                  <a:pt x="25" y="80"/>
                  <a:pt x="26" y="80"/>
                </a:cubicBezTo>
                <a:cubicBezTo>
                  <a:pt x="27" y="80"/>
                  <a:pt x="27" y="80"/>
                  <a:pt x="27" y="80"/>
                </a:cubicBezTo>
                <a:cubicBezTo>
                  <a:pt x="28" y="82"/>
                  <a:pt x="28" y="82"/>
                  <a:pt x="28" y="82"/>
                </a:cubicBezTo>
                <a:cubicBezTo>
                  <a:pt x="29" y="87"/>
                  <a:pt x="32" y="90"/>
                  <a:pt x="36" y="92"/>
                </a:cubicBezTo>
                <a:cubicBezTo>
                  <a:pt x="37" y="93"/>
                  <a:pt x="37" y="93"/>
                  <a:pt x="37" y="93"/>
                </a:cubicBezTo>
                <a:cubicBezTo>
                  <a:pt x="37" y="97"/>
                  <a:pt x="37" y="97"/>
                  <a:pt x="37" y="97"/>
                </a:cubicBezTo>
                <a:cubicBezTo>
                  <a:pt x="37" y="99"/>
                  <a:pt x="36" y="101"/>
                  <a:pt x="35" y="102"/>
                </a:cubicBezTo>
                <a:cubicBezTo>
                  <a:pt x="24" y="107"/>
                  <a:pt x="24" y="107"/>
                  <a:pt x="24" y="107"/>
                </a:cubicBezTo>
                <a:cubicBezTo>
                  <a:pt x="23" y="108"/>
                  <a:pt x="21" y="110"/>
                  <a:pt x="21" y="112"/>
                </a:cubicBezTo>
                <a:cubicBezTo>
                  <a:pt x="21" y="115"/>
                  <a:pt x="21" y="115"/>
                  <a:pt x="21" y="115"/>
                </a:cubicBezTo>
                <a:cubicBezTo>
                  <a:pt x="23" y="116"/>
                  <a:pt x="30" y="117"/>
                  <a:pt x="43" y="117"/>
                </a:cubicBezTo>
                <a:cubicBezTo>
                  <a:pt x="56" y="117"/>
                  <a:pt x="62" y="116"/>
                  <a:pt x="64" y="115"/>
                </a:cubicBezTo>
                <a:lnTo>
                  <a:pt x="64" y="112"/>
                </a:lnTo>
                <a:close/>
                <a:moveTo>
                  <a:pt x="83" y="67"/>
                </a:moveTo>
                <a:cubicBezTo>
                  <a:pt x="109" y="67"/>
                  <a:pt x="109" y="67"/>
                  <a:pt x="109" y="67"/>
                </a:cubicBezTo>
                <a:cubicBezTo>
                  <a:pt x="111" y="67"/>
                  <a:pt x="112" y="66"/>
                  <a:pt x="112" y="64"/>
                </a:cubicBezTo>
                <a:cubicBezTo>
                  <a:pt x="112" y="63"/>
                  <a:pt x="111" y="61"/>
                  <a:pt x="109" y="61"/>
                </a:cubicBezTo>
                <a:cubicBezTo>
                  <a:pt x="83" y="61"/>
                  <a:pt x="83" y="61"/>
                  <a:pt x="83" y="61"/>
                </a:cubicBezTo>
                <a:cubicBezTo>
                  <a:pt x="81" y="61"/>
                  <a:pt x="80" y="63"/>
                  <a:pt x="80" y="64"/>
                </a:cubicBezTo>
                <a:cubicBezTo>
                  <a:pt x="80" y="66"/>
                  <a:pt x="81" y="67"/>
                  <a:pt x="83" y="67"/>
                </a:cubicBezTo>
                <a:close/>
                <a:moveTo>
                  <a:pt x="85" y="107"/>
                </a:moveTo>
                <a:cubicBezTo>
                  <a:pt x="83" y="107"/>
                  <a:pt x="83" y="107"/>
                  <a:pt x="83" y="107"/>
                </a:cubicBezTo>
                <a:cubicBezTo>
                  <a:pt x="81" y="107"/>
                  <a:pt x="80" y="108"/>
                  <a:pt x="80" y="109"/>
                </a:cubicBezTo>
                <a:cubicBezTo>
                  <a:pt x="80" y="111"/>
                  <a:pt x="81" y="112"/>
                  <a:pt x="83" y="112"/>
                </a:cubicBezTo>
                <a:cubicBezTo>
                  <a:pt x="85" y="112"/>
                  <a:pt x="85" y="112"/>
                  <a:pt x="85" y="112"/>
                </a:cubicBezTo>
                <a:cubicBezTo>
                  <a:pt x="87" y="112"/>
                  <a:pt x="88" y="111"/>
                  <a:pt x="88" y="109"/>
                </a:cubicBezTo>
                <a:cubicBezTo>
                  <a:pt x="88" y="108"/>
                  <a:pt x="87" y="107"/>
                  <a:pt x="85" y="107"/>
                </a:cubicBezTo>
                <a:close/>
                <a:moveTo>
                  <a:pt x="101" y="107"/>
                </a:moveTo>
                <a:cubicBezTo>
                  <a:pt x="96" y="107"/>
                  <a:pt x="96" y="107"/>
                  <a:pt x="96" y="107"/>
                </a:cubicBezTo>
                <a:cubicBezTo>
                  <a:pt x="95" y="107"/>
                  <a:pt x="93" y="108"/>
                  <a:pt x="93" y="109"/>
                </a:cubicBezTo>
                <a:cubicBezTo>
                  <a:pt x="93" y="111"/>
                  <a:pt x="95" y="112"/>
                  <a:pt x="96" y="112"/>
                </a:cubicBezTo>
                <a:cubicBezTo>
                  <a:pt x="101" y="112"/>
                  <a:pt x="101" y="112"/>
                  <a:pt x="101" y="112"/>
                </a:cubicBezTo>
                <a:cubicBezTo>
                  <a:pt x="103" y="112"/>
                  <a:pt x="104" y="111"/>
                  <a:pt x="104" y="109"/>
                </a:cubicBezTo>
                <a:cubicBezTo>
                  <a:pt x="104" y="108"/>
                  <a:pt x="103" y="107"/>
                  <a:pt x="101" y="107"/>
                </a:cubicBezTo>
                <a:close/>
                <a:moveTo>
                  <a:pt x="115" y="107"/>
                </a:moveTo>
                <a:cubicBezTo>
                  <a:pt x="112" y="107"/>
                  <a:pt x="112" y="107"/>
                  <a:pt x="112" y="107"/>
                </a:cubicBezTo>
                <a:cubicBezTo>
                  <a:pt x="111" y="107"/>
                  <a:pt x="109" y="108"/>
                  <a:pt x="109" y="109"/>
                </a:cubicBezTo>
                <a:cubicBezTo>
                  <a:pt x="109" y="111"/>
                  <a:pt x="111" y="112"/>
                  <a:pt x="112" y="112"/>
                </a:cubicBezTo>
                <a:cubicBezTo>
                  <a:pt x="115" y="112"/>
                  <a:pt x="115" y="112"/>
                  <a:pt x="115" y="112"/>
                </a:cubicBezTo>
                <a:cubicBezTo>
                  <a:pt x="116" y="112"/>
                  <a:pt x="117" y="111"/>
                  <a:pt x="117" y="109"/>
                </a:cubicBezTo>
                <a:cubicBezTo>
                  <a:pt x="117" y="108"/>
                  <a:pt x="116" y="107"/>
                  <a:pt x="115" y="107"/>
                </a:cubicBezTo>
                <a:close/>
                <a:moveTo>
                  <a:pt x="131" y="107"/>
                </a:moveTo>
                <a:cubicBezTo>
                  <a:pt x="125" y="107"/>
                  <a:pt x="125" y="107"/>
                  <a:pt x="125" y="107"/>
                </a:cubicBezTo>
                <a:cubicBezTo>
                  <a:pt x="124" y="107"/>
                  <a:pt x="123" y="108"/>
                  <a:pt x="123" y="109"/>
                </a:cubicBezTo>
                <a:cubicBezTo>
                  <a:pt x="123" y="111"/>
                  <a:pt x="124" y="112"/>
                  <a:pt x="125" y="112"/>
                </a:cubicBezTo>
                <a:cubicBezTo>
                  <a:pt x="131" y="112"/>
                  <a:pt x="131" y="112"/>
                  <a:pt x="131" y="112"/>
                </a:cubicBezTo>
                <a:cubicBezTo>
                  <a:pt x="132" y="112"/>
                  <a:pt x="133" y="111"/>
                  <a:pt x="133" y="109"/>
                </a:cubicBezTo>
                <a:cubicBezTo>
                  <a:pt x="133" y="108"/>
                  <a:pt x="132" y="107"/>
                  <a:pt x="131" y="107"/>
                </a:cubicBezTo>
                <a:close/>
                <a:moveTo>
                  <a:pt x="141" y="77"/>
                </a:moveTo>
                <a:cubicBezTo>
                  <a:pt x="83" y="77"/>
                  <a:pt x="83" y="77"/>
                  <a:pt x="83" y="77"/>
                </a:cubicBezTo>
                <a:cubicBezTo>
                  <a:pt x="81" y="77"/>
                  <a:pt x="80" y="79"/>
                  <a:pt x="80" y="80"/>
                </a:cubicBezTo>
                <a:cubicBezTo>
                  <a:pt x="80" y="82"/>
                  <a:pt x="81" y="83"/>
                  <a:pt x="83" y="83"/>
                </a:cubicBezTo>
                <a:cubicBezTo>
                  <a:pt x="141" y="83"/>
                  <a:pt x="141" y="83"/>
                  <a:pt x="141" y="83"/>
                </a:cubicBezTo>
                <a:cubicBezTo>
                  <a:pt x="143" y="83"/>
                  <a:pt x="144" y="82"/>
                  <a:pt x="144" y="80"/>
                </a:cubicBezTo>
                <a:cubicBezTo>
                  <a:pt x="144" y="79"/>
                  <a:pt x="143" y="77"/>
                  <a:pt x="141" y="77"/>
                </a:cubicBezTo>
                <a:close/>
                <a:moveTo>
                  <a:pt x="141" y="93"/>
                </a:moveTo>
                <a:cubicBezTo>
                  <a:pt x="83" y="93"/>
                  <a:pt x="83" y="93"/>
                  <a:pt x="83" y="93"/>
                </a:cubicBezTo>
                <a:cubicBezTo>
                  <a:pt x="81" y="93"/>
                  <a:pt x="80" y="95"/>
                  <a:pt x="80" y="96"/>
                </a:cubicBezTo>
                <a:cubicBezTo>
                  <a:pt x="80" y="98"/>
                  <a:pt x="81" y="99"/>
                  <a:pt x="83" y="99"/>
                </a:cubicBezTo>
                <a:cubicBezTo>
                  <a:pt x="141" y="99"/>
                  <a:pt x="141" y="99"/>
                  <a:pt x="141" y="99"/>
                </a:cubicBezTo>
                <a:cubicBezTo>
                  <a:pt x="143" y="99"/>
                  <a:pt x="144" y="98"/>
                  <a:pt x="144" y="96"/>
                </a:cubicBezTo>
                <a:cubicBezTo>
                  <a:pt x="144" y="95"/>
                  <a:pt x="143" y="93"/>
                  <a:pt x="141" y="93"/>
                </a:cubicBezTo>
                <a:close/>
                <a:moveTo>
                  <a:pt x="160" y="39"/>
                </a:moveTo>
                <a:cubicBezTo>
                  <a:pt x="160" y="126"/>
                  <a:pt x="160" y="126"/>
                  <a:pt x="160" y="126"/>
                </a:cubicBezTo>
                <a:cubicBezTo>
                  <a:pt x="160" y="133"/>
                  <a:pt x="154" y="139"/>
                  <a:pt x="148" y="139"/>
                </a:cubicBezTo>
                <a:cubicBezTo>
                  <a:pt x="12" y="139"/>
                  <a:pt x="12" y="139"/>
                  <a:pt x="12" y="139"/>
                </a:cubicBezTo>
                <a:cubicBezTo>
                  <a:pt x="6" y="139"/>
                  <a:pt x="0" y="133"/>
                  <a:pt x="0" y="126"/>
                </a:cubicBezTo>
                <a:cubicBezTo>
                  <a:pt x="0" y="39"/>
                  <a:pt x="0" y="39"/>
                  <a:pt x="0" y="39"/>
                </a:cubicBezTo>
                <a:cubicBezTo>
                  <a:pt x="0" y="32"/>
                  <a:pt x="6" y="27"/>
                  <a:pt x="12" y="27"/>
                </a:cubicBezTo>
                <a:cubicBezTo>
                  <a:pt x="61" y="27"/>
                  <a:pt x="61" y="27"/>
                  <a:pt x="61" y="27"/>
                </a:cubicBezTo>
                <a:cubicBezTo>
                  <a:pt x="61" y="6"/>
                  <a:pt x="61" y="6"/>
                  <a:pt x="61" y="6"/>
                </a:cubicBezTo>
                <a:cubicBezTo>
                  <a:pt x="61" y="3"/>
                  <a:pt x="64" y="0"/>
                  <a:pt x="68" y="0"/>
                </a:cubicBezTo>
                <a:cubicBezTo>
                  <a:pt x="93" y="0"/>
                  <a:pt x="93" y="0"/>
                  <a:pt x="93" y="0"/>
                </a:cubicBezTo>
                <a:cubicBezTo>
                  <a:pt x="96" y="0"/>
                  <a:pt x="99" y="3"/>
                  <a:pt x="99" y="6"/>
                </a:cubicBezTo>
                <a:cubicBezTo>
                  <a:pt x="99" y="27"/>
                  <a:pt x="99" y="27"/>
                  <a:pt x="99" y="27"/>
                </a:cubicBezTo>
                <a:cubicBezTo>
                  <a:pt x="148" y="27"/>
                  <a:pt x="148" y="27"/>
                  <a:pt x="148" y="27"/>
                </a:cubicBezTo>
                <a:cubicBezTo>
                  <a:pt x="154" y="27"/>
                  <a:pt x="160" y="32"/>
                  <a:pt x="160" y="39"/>
                </a:cubicBezTo>
                <a:close/>
                <a:moveTo>
                  <a:pt x="67" y="27"/>
                </a:moveTo>
                <a:cubicBezTo>
                  <a:pt x="67" y="42"/>
                  <a:pt x="67" y="42"/>
                  <a:pt x="67" y="42"/>
                </a:cubicBezTo>
                <a:cubicBezTo>
                  <a:pt x="67" y="42"/>
                  <a:pt x="67" y="43"/>
                  <a:pt x="68" y="43"/>
                </a:cubicBezTo>
                <a:cubicBezTo>
                  <a:pt x="93" y="43"/>
                  <a:pt x="93" y="43"/>
                  <a:pt x="93" y="43"/>
                </a:cubicBezTo>
                <a:cubicBezTo>
                  <a:pt x="93" y="43"/>
                  <a:pt x="93" y="42"/>
                  <a:pt x="93" y="42"/>
                </a:cubicBezTo>
                <a:cubicBezTo>
                  <a:pt x="93" y="27"/>
                  <a:pt x="93" y="27"/>
                  <a:pt x="93" y="27"/>
                </a:cubicBezTo>
                <a:cubicBezTo>
                  <a:pt x="93" y="6"/>
                  <a:pt x="93" y="6"/>
                  <a:pt x="93" y="6"/>
                </a:cubicBezTo>
                <a:cubicBezTo>
                  <a:pt x="93" y="6"/>
                  <a:pt x="93" y="5"/>
                  <a:pt x="93" y="5"/>
                </a:cubicBezTo>
                <a:cubicBezTo>
                  <a:pt x="68" y="5"/>
                  <a:pt x="68" y="5"/>
                  <a:pt x="68" y="5"/>
                </a:cubicBezTo>
                <a:cubicBezTo>
                  <a:pt x="67" y="5"/>
                  <a:pt x="67" y="6"/>
                  <a:pt x="67" y="6"/>
                </a:cubicBezTo>
                <a:lnTo>
                  <a:pt x="67" y="27"/>
                </a:lnTo>
                <a:close/>
                <a:moveTo>
                  <a:pt x="155" y="39"/>
                </a:moveTo>
                <a:cubicBezTo>
                  <a:pt x="155" y="35"/>
                  <a:pt x="151" y="32"/>
                  <a:pt x="148" y="32"/>
                </a:cubicBezTo>
                <a:cubicBezTo>
                  <a:pt x="99" y="32"/>
                  <a:pt x="99" y="32"/>
                  <a:pt x="99" y="32"/>
                </a:cubicBezTo>
                <a:cubicBezTo>
                  <a:pt x="99" y="42"/>
                  <a:pt x="99" y="42"/>
                  <a:pt x="99" y="42"/>
                </a:cubicBezTo>
                <a:cubicBezTo>
                  <a:pt x="99" y="45"/>
                  <a:pt x="96" y="48"/>
                  <a:pt x="93" y="48"/>
                </a:cubicBezTo>
                <a:cubicBezTo>
                  <a:pt x="68" y="48"/>
                  <a:pt x="68" y="48"/>
                  <a:pt x="68" y="48"/>
                </a:cubicBezTo>
                <a:cubicBezTo>
                  <a:pt x="64" y="48"/>
                  <a:pt x="61" y="45"/>
                  <a:pt x="61" y="42"/>
                </a:cubicBezTo>
                <a:cubicBezTo>
                  <a:pt x="61" y="32"/>
                  <a:pt x="61" y="32"/>
                  <a:pt x="61" y="32"/>
                </a:cubicBezTo>
                <a:cubicBezTo>
                  <a:pt x="12" y="32"/>
                  <a:pt x="12" y="32"/>
                  <a:pt x="12" y="32"/>
                </a:cubicBezTo>
                <a:cubicBezTo>
                  <a:pt x="9" y="32"/>
                  <a:pt x="5" y="35"/>
                  <a:pt x="5" y="39"/>
                </a:cubicBezTo>
                <a:cubicBezTo>
                  <a:pt x="5" y="126"/>
                  <a:pt x="5" y="126"/>
                  <a:pt x="5" y="126"/>
                </a:cubicBezTo>
                <a:cubicBezTo>
                  <a:pt x="5" y="130"/>
                  <a:pt x="9" y="133"/>
                  <a:pt x="12" y="133"/>
                </a:cubicBezTo>
                <a:cubicBezTo>
                  <a:pt x="148" y="133"/>
                  <a:pt x="148" y="133"/>
                  <a:pt x="148" y="133"/>
                </a:cubicBezTo>
                <a:cubicBezTo>
                  <a:pt x="151" y="133"/>
                  <a:pt x="155" y="130"/>
                  <a:pt x="155" y="126"/>
                </a:cubicBezTo>
                <a:lnTo>
                  <a:pt x="155" y="39"/>
                </a:lnTo>
                <a:close/>
                <a:moveTo>
                  <a:pt x="69" y="19"/>
                </a:moveTo>
                <a:cubicBezTo>
                  <a:pt x="69" y="13"/>
                  <a:pt x="74" y="8"/>
                  <a:pt x="80" y="8"/>
                </a:cubicBezTo>
                <a:cubicBezTo>
                  <a:pt x="86" y="8"/>
                  <a:pt x="91" y="13"/>
                  <a:pt x="91" y="19"/>
                </a:cubicBezTo>
                <a:cubicBezTo>
                  <a:pt x="91" y="25"/>
                  <a:pt x="86" y="29"/>
                  <a:pt x="80" y="29"/>
                </a:cubicBezTo>
                <a:cubicBezTo>
                  <a:pt x="74" y="29"/>
                  <a:pt x="69" y="25"/>
                  <a:pt x="69" y="19"/>
                </a:cubicBezTo>
                <a:close/>
                <a:moveTo>
                  <a:pt x="75" y="19"/>
                </a:moveTo>
                <a:cubicBezTo>
                  <a:pt x="75" y="22"/>
                  <a:pt x="77" y="24"/>
                  <a:pt x="80" y="24"/>
                </a:cubicBezTo>
                <a:cubicBezTo>
                  <a:pt x="83" y="24"/>
                  <a:pt x="85" y="22"/>
                  <a:pt x="85" y="19"/>
                </a:cubicBezTo>
                <a:cubicBezTo>
                  <a:pt x="85" y="16"/>
                  <a:pt x="83" y="13"/>
                  <a:pt x="80" y="13"/>
                </a:cubicBezTo>
                <a:cubicBezTo>
                  <a:pt x="77" y="13"/>
                  <a:pt x="75" y="16"/>
                  <a:pt x="75" y="1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32" name="Freeform 2120"/>
          <p:cNvSpPr>
            <a:spLocks noEditPoints="1"/>
          </p:cNvSpPr>
          <p:nvPr/>
        </p:nvSpPr>
        <p:spPr bwMode="auto">
          <a:xfrm>
            <a:off x="6302375" y="1671638"/>
            <a:ext cx="546100" cy="403225"/>
          </a:xfrm>
          <a:custGeom>
            <a:avLst/>
            <a:gdLst>
              <a:gd name="T0" fmla="*/ 0 w 160"/>
              <a:gd name="T1" fmla="*/ 11 h 117"/>
              <a:gd name="T2" fmla="*/ 149 w 160"/>
              <a:gd name="T3" fmla="*/ 117 h 117"/>
              <a:gd name="T4" fmla="*/ 149 w 160"/>
              <a:gd name="T5" fmla="*/ 0 h 117"/>
              <a:gd name="T6" fmla="*/ 11 w 160"/>
              <a:gd name="T7" fmla="*/ 112 h 117"/>
              <a:gd name="T8" fmla="*/ 11 w 160"/>
              <a:gd name="T9" fmla="*/ 5 h 117"/>
              <a:gd name="T10" fmla="*/ 155 w 160"/>
              <a:gd name="T11" fmla="*/ 106 h 117"/>
              <a:gd name="T12" fmla="*/ 51 w 160"/>
              <a:gd name="T13" fmla="*/ 69 h 117"/>
              <a:gd name="T14" fmla="*/ 64 w 160"/>
              <a:gd name="T15" fmla="*/ 48 h 117"/>
              <a:gd name="T16" fmla="*/ 38 w 160"/>
              <a:gd name="T17" fmla="*/ 27 h 117"/>
              <a:gd name="T18" fmla="*/ 24 w 160"/>
              <a:gd name="T19" fmla="*/ 22 h 117"/>
              <a:gd name="T20" fmla="*/ 22 w 160"/>
              <a:gd name="T21" fmla="*/ 32 h 117"/>
              <a:gd name="T22" fmla="*/ 16 w 160"/>
              <a:gd name="T23" fmla="*/ 48 h 117"/>
              <a:gd name="T24" fmla="*/ 29 w 160"/>
              <a:gd name="T25" fmla="*/ 69 h 117"/>
              <a:gd name="T26" fmla="*/ 13 w 160"/>
              <a:gd name="T27" fmla="*/ 85 h 117"/>
              <a:gd name="T28" fmla="*/ 67 w 160"/>
              <a:gd name="T29" fmla="*/ 89 h 117"/>
              <a:gd name="T30" fmla="*/ 61 w 160"/>
              <a:gd name="T31" fmla="*/ 88 h 117"/>
              <a:gd name="T32" fmla="*/ 19 w 160"/>
              <a:gd name="T33" fmla="*/ 85 h 117"/>
              <a:gd name="T34" fmla="*/ 35 w 160"/>
              <a:gd name="T35" fmla="*/ 71 h 117"/>
              <a:gd name="T36" fmla="*/ 25 w 160"/>
              <a:gd name="T37" fmla="*/ 55 h 117"/>
              <a:gd name="T38" fmla="*/ 21 w 160"/>
              <a:gd name="T39" fmla="*/ 51 h 117"/>
              <a:gd name="T40" fmla="*/ 24 w 160"/>
              <a:gd name="T41" fmla="*/ 45 h 117"/>
              <a:gd name="T42" fmla="*/ 27 w 160"/>
              <a:gd name="T43" fmla="*/ 35 h 117"/>
              <a:gd name="T44" fmla="*/ 40 w 160"/>
              <a:gd name="T45" fmla="*/ 32 h 117"/>
              <a:gd name="T46" fmla="*/ 57 w 160"/>
              <a:gd name="T47" fmla="*/ 46 h 117"/>
              <a:gd name="T48" fmla="*/ 57 w 160"/>
              <a:gd name="T49" fmla="*/ 53 h 117"/>
              <a:gd name="T50" fmla="*/ 47 w 160"/>
              <a:gd name="T51" fmla="*/ 65 h 117"/>
              <a:gd name="T52" fmla="*/ 48 w 160"/>
              <a:gd name="T53" fmla="*/ 75 h 117"/>
              <a:gd name="T54" fmla="*/ 61 w 160"/>
              <a:gd name="T55" fmla="*/ 88 h 117"/>
              <a:gd name="T56" fmla="*/ 107 w 160"/>
              <a:gd name="T57" fmla="*/ 35 h 117"/>
              <a:gd name="T58" fmla="*/ 80 w 160"/>
              <a:gd name="T59" fmla="*/ 40 h 117"/>
              <a:gd name="T60" fmla="*/ 117 w 160"/>
              <a:gd name="T61" fmla="*/ 35 h 117"/>
              <a:gd name="T62" fmla="*/ 120 w 160"/>
              <a:gd name="T63" fmla="*/ 40 h 117"/>
              <a:gd name="T64" fmla="*/ 85 w 160"/>
              <a:gd name="T65" fmla="*/ 83 h 117"/>
              <a:gd name="T66" fmla="*/ 77 w 160"/>
              <a:gd name="T67" fmla="*/ 83 h 117"/>
              <a:gd name="T68" fmla="*/ 85 w 160"/>
              <a:gd name="T69" fmla="*/ 83 h 117"/>
              <a:gd name="T70" fmla="*/ 93 w 160"/>
              <a:gd name="T71" fmla="*/ 85 h 117"/>
              <a:gd name="T72" fmla="*/ 99 w 160"/>
              <a:gd name="T73" fmla="*/ 80 h 117"/>
              <a:gd name="T74" fmla="*/ 112 w 160"/>
              <a:gd name="T75" fmla="*/ 85 h 117"/>
              <a:gd name="T76" fmla="*/ 109 w 160"/>
              <a:gd name="T77" fmla="*/ 80 h 117"/>
              <a:gd name="T78" fmla="*/ 131 w 160"/>
              <a:gd name="T79" fmla="*/ 83 h 117"/>
              <a:gd name="T80" fmla="*/ 120 w 160"/>
              <a:gd name="T81" fmla="*/ 83 h 117"/>
              <a:gd name="T82" fmla="*/ 131 w 160"/>
              <a:gd name="T83" fmla="*/ 83 h 117"/>
              <a:gd name="T84" fmla="*/ 141 w 160"/>
              <a:gd name="T85" fmla="*/ 85 h 117"/>
              <a:gd name="T86" fmla="*/ 136 w 160"/>
              <a:gd name="T87" fmla="*/ 83 h 117"/>
              <a:gd name="T88" fmla="*/ 141 w 160"/>
              <a:gd name="T89" fmla="*/ 53 h 117"/>
              <a:gd name="T90" fmla="*/ 77 w 160"/>
              <a:gd name="T91" fmla="*/ 53 h 117"/>
              <a:gd name="T92" fmla="*/ 141 w 160"/>
              <a:gd name="T93" fmla="*/ 53 h 117"/>
              <a:gd name="T94" fmla="*/ 80 w 160"/>
              <a:gd name="T95" fmla="*/ 72 h 117"/>
              <a:gd name="T96" fmla="*/ 139 w 160"/>
              <a:gd name="T97" fmla="*/ 67 h 1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160" h="117">
                <a:moveTo>
                  <a:pt x="149" y="0"/>
                </a:moveTo>
                <a:cubicBezTo>
                  <a:pt x="11" y="0"/>
                  <a:pt x="11" y="0"/>
                  <a:pt x="11" y="0"/>
                </a:cubicBezTo>
                <a:cubicBezTo>
                  <a:pt x="5" y="0"/>
                  <a:pt x="0" y="5"/>
                  <a:pt x="0" y="11"/>
                </a:cubicBezTo>
                <a:cubicBezTo>
                  <a:pt x="0" y="106"/>
                  <a:pt x="0" y="106"/>
                  <a:pt x="0" y="106"/>
                </a:cubicBezTo>
                <a:cubicBezTo>
                  <a:pt x="0" y="112"/>
                  <a:pt x="5" y="117"/>
                  <a:pt x="11" y="117"/>
                </a:cubicBezTo>
                <a:cubicBezTo>
                  <a:pt x="149" y="117"/>
                  <a:pt x="149" y="117"/>
                  <a:pt x="149" y="117"/>
                </a:cubicBezTo>
                <a:cubicBezTo>
                  <a:pt x="155" y="117"/>
                  <a:pt x="160" y="112"/>
                  <a:pt x="160" y="106"/>
                </a:cubicBezTo>
                <a:cubicBezTo>
                  <a:pt x="160" y="11"/>
                  <a:pt x="160" y="11"/>
                  <a:pt x="160" y="11"/>
                </a:cubicBezTo>
                <a:cubicBezTo>
                  <a:pt x="160" y="5"/>
                  <a:pt x="155" y="0"/>
                  <a:pt x="149" y="0"/>
                </a:cubicBezTo>
                <a:close/>
                <a:moveTo>
                  <a:pt x="155" y="106"/>
                </a:moveTo>
                <a:cubicBezTo>
                  <a:pt x="155" y="109"/>
                  <a:pt x="152" y="112"/>
                  <a:pt x="149" y="112"/>
                </a:cubicBezTo>
                <a:cubicBezTo>
                  <a:pt x="11" y="112"/>
                  <a:pt x="11" y="112"/>
                  <a:pt x="11" y="112"/>
                </a:cubicBezTo>
                <a:cubicBezTo>
                  <a:pt x="8" y="112"/>
                  <a:pt x="5" y="109"/>
                  <a:pt x="5" y="106"/>
                </a:cubicBezTo>
                <a:cubicBezTo>
                  <a:pt x="5" y="11"/>
                  <a:pt x="5" y="11"/>
                  <a:pt x="5" y="11"/>
                </a:cubicBezTo>
                <a:cubicBezTo>
                  <a:pt x="5" y="8"/>
                  <a:pt x="8" y="5"/>
                  <a:pt x="11" y="5"/>
                </a:cubicBezTo>
                <a:cubicBezTo>
                  <a:pt x="149" y="5"/>
                  <a:pt x="149" y="5"/>
                  <a:pt x="149" y="5"/>
                </a:cubicBezTo>
                <a:cubicBezTo>
                  <a:pt x="152" y="5"/>
                  <a:pt x="155" y="8"/>
                  <a:pt x="155" y="11"/>
                </a:cubicBezTo>
                <a:lnTo>
                  <a:pt x="155" y="106"/>
                </a:lnTo>
                <a:close/>
                <a:moveTo>
                  <a:pt x="60" y="75"/>
                </a:moveTo>
                <a:cubicBezTo>
                  <a:pt x="51" y="70"/>
                  <a:pt x="51" y="70"/>
                  <a:pt x="51" y="70"/>
                </a:cubicBezTo>
                <a:cubicBezTo>
                  <a:pt x="51" y="69"/>
                  <a:pt x="51" y="69"/>
                  <a:pt x="51" y="69"/>
                </a:cubicBezTo>
                <a:cubicBezTo>
                  <a:pt x="55" y="67"/>
                  <a:pt x="58" y="63"/>
                  <a:pt x="60" y="58"/>
                </a:cubicBezTo>
                <a:cubicBezTo>
                  <a:pt x="62" y="56"/>
                  <a:pt x="64" y="54"/>
                  <a:pt x="64" y="51"/>
                </a:cubicBezTo>
                <a:cubicBezTo>
                  <a:pt x="64" y="48"/>
                  <a:pt x="64" y="48"/>
                  <a:pt x="64" y="48"/>
                </a:cubicBezTo>
                <a:cubicBezTo>
                  <a:pt x="64" y="46"/>
                  <a:pt x="63" y="43"/>
                  <a:pt x="61" y="42"/>
                </a:cubicBezTo>
                <a:cubicBezTo>
                  <a:pt x="59" y="32"/>
                  <a:pt x="52" y="27"/>
                  <a:pt x="40" y="27"/>
                </a:cubicBezTo>
                <a:cubicBezTo>
                  <a:pt x="39" y="27"/>
                  <a:pt x="39" y="27"/>
                  <a:pt x="38" y="27"/>
                </a:cubicBezTo>
                <a:cubicBezTo>
                  <a:pt x="36" y="27"/>
                  <a:pt x="33" y="27"/>
                  <a:pt x="30" y="25"/>
                </a:cubicBezTo>
                <a:cubicBezTo>
                  <a:pt x="29" y="24"/>
                  <a:pt x="28" y="23"/>
                  <a:pt x="27" y="23"/>
                </a:cubicBezTo>
                <a:cubicBezTo>
                  <a:pt x="26" y="21"/>
                  <a:pt x="25" y="21"/>
                  <a:pt x="24" y="22"/>
                </a:cubicBezTo>
                <a:cubicBezTo>
                  <a:pt x="22" y="22"/>
                  <a:pt x="21" y="23"/>
                  <a:pt x="22" y="25"/>
                </a:cubicBezTo>
                <a:cubicBezTo>
                  <a:pt x="22" y="26"/>
                  <a:pt x="22" y="27"/>
                  <a:pt x="22" y="28"/>
                </a:cubicBezTo>
                <a:cubicBezTo>
                  <a:pt x="23" y="31"/>
                  <a:pt x="23" y="31"/>
                  <a:pt x="22" y="32"/>
                </a:cubicBezTo>
                <a:cubicBezTo>
                  <a:pt x="22" y="33"/>
                  <a:pt x="21" y="34"/>
                  <a:pt x="21" y="35"/>
                </a:cubicBezTo>
                <a:cubicBezTo>
                  <a:pt x="20" y="37"/>
                  <a:pt x="19" y="39"/>
                  <a:pt x="19" y="42"/>
                </a:cubicBezTo>
                <a:cubicBezTo>
                  <a:pt x="17" y="43"/>
                  <a:pt x="16" y="46"/>
                  <a:pt x="16" y="48"/>
                </a:cubicBezTo>
                <a:cubicBezTo>
                  <a:pt x="16" y="51"/>
                  <a:pt x="16" y="51"/>
                  <a:pt x="16" y="51"/>
                </a:cubicBezTo>
                <a:cubicBezTo>
                  <a:pt x="16" y="54"/>
                  <a:pt x="18" y="56"/>
                  <a:pt x="20" y="58"/>
                </a:cubicBezTo>
                <a:cubicBezTo>
                  <a:pt x="22" y="63"/>
                  <a:pt x="25" y="67"/>
                  <a:pt x="29" y="69"/>
                </a:cubicBezTo>
                <a:cubicBezTo>
                  <a:pt x="29" y="70"/>
                  <a:pt x="29" y="70"/>
                  <a:pt x="29" y="70"/>
                </a:cubicBezTo>
                <a:cubicBezTo>
                  <a:pt x="19" y="75"/>
                  <a:pt x="19" y="75"/>
                  <a:pt x="19" y="75"/>
                </a:cubicBezTo>
                <a:cubicBezTo>
                  <a:pt x="16" y="77"/>
                  <a:pt x="13" y="81"/>
                  <a:pt x="13" y="85"/>
                </a:cubicBezTo>
                <a:cubicBezTo>
                  <a:pt x="13" y="89"/>
                  <a:pt x="13" y="89"/>
                  <a:pt x="13" y="89"/>
                </a:cubicBezTo>
                <a:cubicBezTo>
                  <a:pt x="13" y="91"/>
                  <a:pt x="13" y="96"/>
                  <a:pt x="40" y="96"/>
                </a:cubicBezTo>
                <a:cubicBezTo>
                  <a:pt x="67" y="96"/>
                  <a:pt x="67" y="91"/>
                  <a:pt x="67" y="89"/>
                </a:cubicBezTo>
                <a:cubicBezTo>
                  <a:pt x="67" y="86"/>
                  <a:pt x="67" y="86"/>
                  <a:pt x="67" y="86"/>
                </a:cubicBezTo>
                <a:cubicBezTo>
                  <a:pt x="67" y="81"/>
                  <a:pt x="64" y="77"/>
                  <a:pt x="60" y="75"/>
                </a:cubicBezTo>
                <a:close/>
                <a:moveTo>
                  <a:pt x="61" y="88"/>
                </a:moveTo>
                <a:cubicBezTo>
                  <a:pt x="60" y="89"/>
                  <a:pt x="53" y="91"/>
                  <a:pt x="40" y="91"/>
                </a:cubicBezTo>
                <a:cubicBezTo>
                  <a:pt x="27" y="91"/>
                  <a:pt x="20" y="89"/>
                  <a:pt x="19" y="88"/>
                </a:cubicBezTo>
                <a:cubicBezTo>
                  <a:pt x="19" y="85"/>
                  <a:pt x="19" y="85"/>
                  <a:pt x="19" y="85"/>
                </a:cubicBezTo>
                <a:cubicBezTo>
                  <a:pt x="19" y="83"/>
                  <a:pt x="20" y="81"/>
                  <a:pt x="22" y="80"/>
                </a:cubicBezTo>
                <a:cubicBezTo>
                  <a:pt x="32" y="75"/>
                  <a:pt x="32" y="75"/>
                  <a:pt x="32" y="75"/>
                </a:cubicBezTo>
                <a:cubicBezTo>
                  <a:pt x="34" y="74"/>
                  <a:pt x="35" y="73"/>
                  <a:pt x="35" y="71"/>
                </a:cubicBezTo>
                <a:cubicBezTo>
                  <a:pt x="35" y="66"/>
                  <a:pt x="35" y="66"/>
                  <a:pt x="35" y="66"/>
                </a:cubicBezTo>
                <a:cubicBezTo>
                  <a:pt x="33" y="65"/>
                  <a:pt x="33" y="65"/>
                  <a:pt x="33" y="65"/>
                </a:cubicBezTo>
                <a:cubicBezTo>
                  <a:pt x="29" y="63"/>
                  <a:pt x="26" y="60"/>
                  <a:pt x="25" y="55"/>
                </a:cubicBezTo>
                <a:cubicBezTo>
                  <a:pt x="25" y="54"/>
                  <a:pt x="25" y="54"/>
                  <a:pt x="25" y="54"/>
                </a:cubicBezTo>
                <a:cubicBezTo>
                  <a:pt x="23" y="53"/>
                  <a:pt x="23" y="53"/>
                  <a:pt x="23" y="53"/>
                </a:cubicBezTo>
                <a:cubicBezTo>
                  <a:pt x="22" y="53"/>
                  <a:pt x="21" y="52"/>
                  <a:pt x="21" y="51"/>
                </a:cubicBezTo>
                <a:cubicBezTo>
                  <a:pt x="21" y="48"/>
                  <a:pt x="21" y="48"/>
                  <a:pt x="21" y="48"/>
                </a:cubicBezTo>
                <a:cubicBezTo>
                  <a:pt x="21" y="47"/>
                  <a:pt x="22" y="46"/>
                  <a:pt x="23" y="46"/>
                </a:cubicBezTo>
                <a:cubicBezTo>
                  <a:pt x="24" y="45"/>
                  <a:pt x="24" y="45"/>
                  <a:pt x="24" y="45"/>
                </a:cubicBezTo>
                <a:cubicBezTo>
                  <a:pt x="24" y="44"/>
                  <a:pt x="24" y="44"/>
                  <a:pt x="24" y="44"/>
                </a:cubicBezTo>
                <a:cubicBezTo>
                  <a:pt x="24" y="41"/>
                  <a:pt x="25" y="39"/>
                  <a:pt x="26" y="37"/>
                </a:cubicBezTo>
                <a:cubicBezTo>
                  <a:pt x="26" y="36"/>
                  <a:pt x="26" y="35"/>
                  <a:pt x="27" y="35"/>
                </a:cubicBezTo>
                <a:cubicBezTo>
                  <a:pt x="28" y="33"/>
                  <a:pt x="28" y="32"/>
                  <a:pt x="28" y="30"/>
                </a:cubicBezTo>
                <a:cubicBezTo>
                  <a:pt x="31" y="31"/>
                  <a:pt x="35" y="32"/>
                  <a:pt x="39" y="32"/>
                </a:cubicBezTo>
                <a:cubicBezTo>
                  <a:pt x="39" y="32"/>
                  <a:pt x="40" y="32"/>
                  <a:pt x="40" y="32"/>
                </a:cubicBezTo>
                <a:cubicBezTo>
                  <a:pt x="50" y="32"/>
                  <a:pt x="55" y="35"/>
                  <a:pt x="56" y="44"/>
                </a:cubicBezTo>
                <a:cubicBezTo>
                  <a:pt x="56" y="45"/>
                  <a:pt x="56" y="45"/>
                  <a:pt x="56" y="45"/>
                </a:cubicBezTo>
                <a:cubicBezTo>
                  <a:pt x="57" y="46"/>
                  <a:pt x="57" y="46"/>
                  <a:pt x="57" y="46"/>
                </a:cubicBezTo>
                <a:cubicBezTo>
                  <a:pt x="58" y="46"/>
                  <a:pt x="59" y="47"/>
                  <a:pt x="59" y="48"/>
                </a:cubicBezTo>
                <a:cubicBezTo>
                  <a:pt x="59" y="51"/>
                  <a:pt x="59" y="51"/>
                  <a:pt x="59" y="51"/>
                </a:cubicBezTo>
                <a:cubicBezTo>
                  <a:pt x="59" y="52"/>
                  <a:pt x="58" y="53"/>
                  <a:pt x="57" y="53"/>
                </a:cubicBezTo>
                <a:cubicBezTo>
                  <a:pt x="55" y="54"/>
                  <a:pt x="55" y="54"/>
                  <a:pt x="55" y="54"/>
                </a:cubicBezTo>
                <a:cubicBezTo>
                  <a:pt x="55" y="55"/>
                  <a:pt x="55" y="55"/>
                  <a:pt x="55" y="55"/>
                </a:cubicBezTo>
                <a:cubicBezTo>
                  <a:pt x="54" y="60"/>
                  <a:pt x="51" y="63"/>
                  <a:pt x="47" y="65"/>
                </a:cubicBezTo>
                <a:cubicBezTo>
                  <a:pt x="45" y="66"/>
                  <a:pt x="45" y="66"/>
                  <a:pt x="45" y="66"/>
                </a:cubicBezTo>
                <a:cubicBezTo>
                  <a:pt x="45" y="71"/>
                  <a:pt x="45" y="71"/>
                  <a:pt x="45" y="71"/>
                </a:cubicBezTo>
                <a:cubicBezTo>
                  <a:pt x="45" y="73"/>
                  <a:pt x="46" y="74"/>
                  <a:pt x="48" y="75"/>
                </a:cubicBezTo>
                <a:cubicBezTo>
                  <a:pt x="58" y="80"/>
                  <a:pt x="58" y="80"/>
                  <a:pt x="58" y="80"/>
                </a:cubicBezTo>
                <a:cubicBezTo>
                  <a:pt x="60" y="81"/>
                  <a:pt x="61" y="83"/>
                  <a:pt x="61" y="86"/>
                </a:cubicBezTo>
                <a:lnTo>
                  <a:pt x="61" y="88"/>
                </a:lnTo>
                <a:close/>
                <a:moveTo>
                  <a:pt x="77" y="37"/>
                </a:moveTo>
                <a:cubicBezTo>
                  <a:pt x="77" y="36"/>
                  <a:pt x="79" y="35"/>
                  <a:pt x="80" y="35"/>
                </a:cubicBezTo>
                <a:cubicBezTo>
                  <a:pt x="107" y="35"/>
                  <a:pt x="107" y="35"/>
                  <a:pt x="107" y="35"/>
                </a:cubicBezTo>
                <a:cubicBezTo>
                  <a:pt x="108" y="35"/>
                  <a:pt x="109" y="36"/>
                  <a:pt x="109" y="37"/>
                </a:cubicBezTo>
                <a:cubicBezTo>
                  <a:pt x="109" y="39"/>
                  <a:pt x="108" y="40"/>
                  <a:pt x="107" y="40"/>
                </a:cubicBezTo>
                <a:cubicBezTo>
                  <a:pt x="80" y="40"/>
                  <a:pt x="80" y="40"/>
                  <a:pt x="80" y="40"/>
                </a:cubicBezTo>
                <a:cubicBezTo>
                  <a:pt x="79" y="40"/>
                  <a:pt x="77" y="39"/>
                  <a:pt x="77" y="37"/>
                </a:cubicBezTo>
                <a:close/>
                <a:moveTo>
                  <a:pt x="115" y="37"/>
                </a:moveTo>
                <a:cubicBezTo>
                  <a:pt x="115" y="36"/>
                  <a:pt x="116" y="35"/>
                  <a:pt x="117" y="35"/>
                </a:cubicBezTo>
                <a:cubicBezTo>
                  <a:pt x="120" y="35"/>
                  <a:pt x="120" y="35"/>
                  <a:pt x="120" y="35"/>
                </a:cubicBezTo>
                <a:cubicBezTo>
                  <a:pt x="121" y="35"/>
                  <a:pt x="123" y="36"/>
                  <a:pt x="123" y="37"/>
                </a:cubicBezTo>
                <a:cubicBezTo>
                  <a:pt x="123" y="39"/>
                  <a:pt x="121" y="40"/>
                  <a:pt x="120" y="40"/>
                </a:cubicBezTo>
                <a:cubicBezTo>
                  <a:pt x="117" y="40"/>
                  <a:pt x="117" y="40"/>
                  <a:pt x="117" y="40"/>
                </a:cubicBezTo>
                <a:cubicBezTo>
                  <a:pt x="116" y="40"/>
                  <a:pt x="115" y="39"/>
                  <a:pt x="115" y="37"/>
                </a:cubicBezTo>
                <a:close/>
                <a:moveTo>
                  <a:pt x="85" y="83"/>
                </a:moveTo>
                <a:cubicBezTo>
                  <a:pt x="85" y="84"/>
                  <a:pt x="84" y="85"/>
                  <a:pt x="83" y="85"/>
                </a:cubicBezTo>
                <a:cubicBezTo>
                  <a:pt x="80" y="85"/>
                  <a:pt x="80" y="85"/>
                  <a:pt x="80" y="85"/>
                </a:cubicBezTo>
                <a:cubicBezTo>
                  <a:pt x="79" y="85"/>
                  <a:pt x="77" y="84"/>
                  <a:pt x="77" y="83"/>
                </a:cubicBezTo>
                <a:cubicBezTo>
                  <a:pt x="77" y="81"/>
                  <a:pt x="79" y="80"/>
                  <a:pt x="80" y="80"/>
                </a:cubicBezTo>
                <a:cubicBezTo>
                  <a:pt x="83" y="80"/>
                  <a:pt x="83" y="80"/>
                  <a:pt x="83" y="80"/>
                </a:cubicBezTo>
                <a:cubicBezTo>
                  <a:pt x="84" y="80"/>
                  <a:pt x="85" y="81"/>
                  <a:pt x="85" y="83"/>
                </a:cubicBezTo>
                <a:close/>
                <a:moveTo>
                  <a:pt x="101" y="83"/>
                </a:moveTo>
                <a:cubicBezTo>
                  <a:pt x="101" y="84"/>
                  <a:pt x="100" y="85"/>
                  <a:pt x="99" y="85"/>
                </a:cubicBezTo>
                <a:cubicBezTo>
                  <a:pt x="93" y="85"/>
                  <a:pt x="93" y="85"/>
                  <a:pt x="93" y="85"/>
                </a:cubicBezTo>
                <a:cubicBezTo>
                  <a:pt x="92" y="85"/>
                  <a:pt x="91" y="84"/>
                  <a:pt x="91" y="83"/>
                </a:cubicBezTo>
                <a:cubicBezTo>
                  <a:pt x="91" y="81"/>
                  <a:pt x="92" y="80"/>
                  <a:pt x="93" y="80"/>
                </a:cubicBezTo>
                <a:cubicBezTo>
                  <a:pt x="99" y="80"/>
                  <a:pt x="99" y="80"/>
                  <a:pt x="99" y="80"/>
                </a:cubicBezTo>
                <a:cubicBezTo>
                  <a:pt x="100" y="80"/>
                  <a:pt x="101" y="81"/>
                  <a:pt x="101" y="83"/>
                </a:cubicBezTo>
                <a:close/>
                <a:moveTo>
                  <a:pt x="115" y="83"/>
                </a:moveTo>
                <a:cubicBezTo>
                  <a:pt x="115" y="84"/>
                  <a:pt x="113" y="85"/>
                  <a:pt x="112" y="85"/>
                </a:cubicBezTo>
                <a:cubicBezTo>
                  <a:pt x="109" y="85"/>
                  <a:pt x="109" y="85"/>
                  <a:pt x="109" y="85"/>
                </a:cubicBezTo>
                <a:cubicBezTo>
                  <a:pt x="108" y="85"/>
                  <a:pt x="107" y="84"/>
                  <a:pt x="107" y="83"/>
                </a:cubicBezTo>
                <a:cubicBezTo>
                  <a:pt x="107" y="81"/>
                  <a:pt x="108" y="80"/>
                  <a:pt x="109" y="80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3" y="80"/>
                  <a:pt x="115" y="81"/>
                  <a:pt x="115" y="83"/>
                </a:cubicBezTo>
                <a:close/>
                <a:moveTo>
                  <a:pt x="131" y="83"/>
                </a:moveTo>
                <a:cubicBezTo>
                  <a:pt x="131" y="84"/>
                  <a:pt x="129" y="85"/>
                  <a:pt x="128" y="85"/>
                </a:cubicBezTo>
                <a:cubicBezTo>
                  <a:pt x="123" y="85"/>
                  <a:pt x="123" y="85"/>
                  <a:pt x="123" y="85"/>
                </a:cubicBezTo>
                <a:cubicBezTo>
                  <a:pt x="121" y="85"/>
                  <a:pt x="120" y="84"/>
                  <a:pt x="120" y="83"/>
                </a:cubicBezTo>
                <a:cubicBezTo>
                  <a:pt x="120" y="81"/>
                  <a:pt x="121" y="80"/>
                  <a:pt x="123" y="80"/>
                </a:cubicBezTo>
                <a:cubicBezTo>
                  <a:pt x="128" y="80"/>
                  <a:pt x="128" y="80"/>
                  <a:pt x="128" y="80"/>
                </a:cubicBezTo>
                <a:cubicBezTo>
                  <a:pt x="129" y="80"/>
                  <a:pt x="131" y="81"/>
                  <a:pt x="131" y="83"/>
                </a:cubicBezTo>
                <a:close/>
                <a:moveTo>
                  <a:pt x="141" y="81"/>
                </a:moveTo>
                <a:cubicBezTo>
                  <a:pt x="141" y="81"/>
                  <a:pt x="141" y="82"/>
                  <a:pt x="141" y="83"/>
                </a:cubicBezTo>
                <a:cubicBezTo>
                  <a:pt x="141" y="83"/>
                  <a:pt x="141" y="84"/>
                  <a:pt x="141" y="85"/>
                </a:cubicBezTo>
                <a:cubicBezTo>
                  <a:pt x="140" y="85"/>
                  <a:pt x="139" y="85"/>
                  <a:pt x="139" y="85"/>
                </a:cubicBezTo>
                <a:cubicBezTo>
                  <a:pt x="138" y="85"/>
                  <a:pt x="137" y="85"/>
                  <a:pt x="137" y="85"/>
                </a:cubicBezTo>
                <a:cubicBezTo>
                  <a:pt x="136" y="84"/>
                  <a:pt x="136" y="83"/>
                  <a:pt x="136" y="83"/>
                </a:cubicBezTo>
                <a:cubicBezTo>
                  <a:pt x="136" y="82"/>
                  <a:pt x="136" y="81"/>
                  <a:pt x="137" y="81"/>
                </a:cubicBezTo>
                <a:cubicBezTo>
                  <a:pt x="138" y="80"/>
                  <a:pt x="140" y="80"/>
                  <a:pt x="141" y="81"/>
                </a:cubicBezTo>
                <a:close/>
                <a:moveTo>
                  <a:pt x="141" y="53"/>
                </a:moveTo>
                <a:cubicBezTo>
                  <a:pt x="141" y="55"/>
                  <a:pt x="140" y="56"/>
                  <a:pt x="139" y="56"/>
                </a:cubicBezTo>
                <a:cubicBezTo>
                  <a:pt x="80" y="56"/>
                  <a:pt x="80" y="56"/>
                  <a:pt x="80" y="56"/>
                </a:cubicBezTo>
                <a:cubicBezTo>
                  <a:pt x="79" y="56"/>
                  <a:pt x="77" y="55"/>
                  <a:pt x="77" y="53"/>
                </a:cubicBezTo>
                <a:cubicBezTo>
                  <a:pt x="77" y="52"/>
                  <a:pt x="79" y="51"/>
                  <a:pt x="80" y="51"/>
                </a:cubicBezTo>
                <a:cubicBezTo>
                  <a:pt x="139" y="51"/>
                  <a:pt x="139" y="51"/>
                  <a:pt x="139" y="51"/>
                </a:cubicBezTo>
                <a:cubicBezTo>
                  <a:pt x="140" y="51"/>
                  <a:pt x="141" y="52"/>
                  <a:pt x="141" y="53"/>
                </a:cubicBezTo>
                <a:close/>
                <a:moveTo>
                  <a:pt x="141" y="69"/>
                </a:moveTo>
                <a:cubicBezTo>
                  <a:pt x="141" y="71"/>
                  <a:pt x="140" y="72"/>
                  <a:pt x="139" y="72"/>
                </a:cubicBezTo>
                <a:cubicBezTo>
                  <a:pt x="80" y="72"/>
                  <a:pt x="80" y="72"/>
                  <a:pt x="80" y="72"/>
                </a:cubicBezTo>
                <a:cubicBezTo>
                  <a:pt x="79" y="72"/>
                  <a:pt x="77" y="71"/>
                  <a:pt x="77" y="69"/>
                </a:cubicBezTo>
                <a:cubicBezTo>
                  <a:pt x="77" y="68"/>
                  <a:pt x="79" y="67"/>
                  <a:pt x="80" y="67"/>
                </a:cubicBezTo>
                <a:cubicBezTo>
                  <a:pt x="139" y="67"/>
                  <a:pt x="139" y="67"/>
                  <a:pt x="139" y="67"/>
                </a:cubicBezTo>
                <a:cubicBezTo>
                  <a:pt x="140" y="67"/>
                  <a:pt x="141" y="68"/>
                  <a:pt x="141" y="6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33" name="Freeform 2121"/>
          <p:cNvSpPr>
            <a:spLocks noEditPoints="1"/>
          </p:cNvSpPr>
          <p:nvPr/>
        </p:nvSpPr>
        <p:spPr bwMode="auto">
          <a:xfrm>
            <a:off x="6302375" y="2292350"/>
            <a:ext cx="546100" cy="401638"/>
          </a:xfrm>
          <a:custGeom>
            <a:avLst/>
            <a:gdLst>
              <a:gd name="T0" fmla="*/ 0 w 160"/>
              <a:gd name="T1" fmla="*/ 40 h 117"/>
              <a:gd name="T2" fmla="*/ 160 w 160"/>
              <a:gd name="T3" fmla="*/ 40 h 117"/>
              <a:gd name="T4" fmla="*/ 11 w 160"/>
              <a:gd name="T5" fmla="*/ 19 h 117"/>
              <a:gd name="T6" fmla="*/ 40 w 160"/>
              <a:gd name="T7" fmla="*/ 21 h 117"/>
              <a:gd name="T8" fmla="*/ 69 w 160"/>
              <a:gd name="T9" fmla="*/ 19 h 117"/>
              <a:gd name="T10" fmla="*/ 91 w 160"/>
              <a:gd name="T11" fmla="*/ 19 h 117"/>
              <a:gd name="T12" fmla="*/ 120 w 160"/>
              <a:gd name="T13" fmla="*/ 21 h 117"/>
              <a:gd name="T14" fmla="*/ 149 w 160"/>
              <a:gd name="T15" fmla="*/ 19 h 117"/>
              <a:gd name="T16" fmla="*/ 149 w 160"/>
              <a:gd name="T17" fmla="*/ 35 h 117"/>
              <a:gd name="T18" fmla="*/ 120 w 160"/>
              <a:gd name="T19" fmla="*/ 32 h 117"/>
              <a:gd name="T20" fmla="*/ 91 w 160"/>
              <a:gd name="T21" fmla="*/ 35 h 117"/>
              <a:gd name="T22" fmla="*/ 69 w 160"/>
              <a:gd name="T23" fmla="*/ 35 h 117"/>
              <a:gd name="T24" fmla="*/ 40 w 160"/>
              <a:gd name="T25" fmla="*/ 32 h 117"/>
              <a:gd name="T26" fmla="*/ 11 w 160"/>
              <a:gd name="T27" fmla="*/ 35 h 117"/>
              <a:gd name="T28" fmla="*/ 155 w 160"/>
              <a:gd name="T29" fmla="*/ 106 h 117"/>
              <a:gd name="T30" fmla="*/ 155 w 160"/>
              <a:gd name="T31" fmla="*/ 40 h 117"/>
              <a:gd name="T32" fmla="*/ 149 w 160"/>
              <a:gd name="T33" fmla="*/ 5 h 117"/>
              <a:gd name="T34" fmla="*/ 147 w 160"/>
              <a:gd name="T35" fmla="*/ 104 h 117"/>
              <a:gd name="T36" fmla="*/ 135 w 160"/>
              <a:gd name="T37" fmla="*/ 104 h 117"/>
              <a:gd name="T38" fmla="*/ 115 w 160"/>
              <a:gd name="T39" fmla="*/ 89 h 117"/>
              <a:gd name="T40" fmla="*/ 106 w 160"/>
              <a:gd name="T41" fmla="*/ 76 h 117"/>
              <a:gd name="T42" fmla="*/ 108 w 160"/>
              <a:gd name="T43" fmla="*/ 71 h 117"/>
              <a:gd name="T44" fmla="*/ 117 w 160"/>
              <a:gd name="T45" fmla="*/ 64 h 117"/>
              <a:gd name="T46" fmla="*/ 129 w 160"/>
              <a:gd name="T47" fmla="*/ 76 h 117"/>
              <a:gd name="T48" fmla="*/ 120 w 160"/>
              <a:gd name="T49" fmla="*/ 85 h 117"/>
              <a:gd name="T50" fmla="*/ 104 w 160"/>
              <a:gd name="T51" fmla="*/ 99 h 117"/>
              <a:gd name="T52" fmla="*/ 131 w 160"/>
              <a:gd name="T53" fmla="*/ 91 h 117"/>
              <a:gd name="T54" fmla="*/ 132 w 160"/>
              <a:gd name="T55" fmla="*/ 69 h 117"/>
              <a:gd name="T56" fmla="*/ 106 w 160"/>
              <a:gd name="T57" fmla="*/ 55 h 117"/>
              <a:gd name="T58" fmla="*/ 104 w 160"/>
              <a:gd name="T59" fmla="*/ 65 h 117"/>
              <a:gd name="T60" fmla="*/ 109 w 160"/>
              <a:gd name="T61" fmla="*/ 88 h 117"/>
              <a:gd name="T62" fmla="*/ 93 w 160"/>
              <a:gd name="T63" fmla="*/ 51 h 117"/>
              <a:gd name="T64" fmla="*/ 40 w 160"/>
              <a:gd name="T65" fmla="*/ 56 h 117"/>
              <a:gd name="T66" fmla="*/ 75 w 160"/>
              <a:gd name="T67" fmla="*/ 51 h 117"/>
              <a:gd name="T68" fmla="*/ 13 w 160"/>
              <a:gd name="T69" fmla="*/ 67 h 117"/>
              <a:gd name="T70" fmla="*/ 16 w 160"/>
              <a:gd name="T71" fmla="*/ 69 h 117"/>
              <a:gd name="T72" fmla="*/ 35 w 160"/>
              <a:gd name="T73" fmla="*/ 64 h 117"/>
              <a:gd name="T74" fmla="*/ 45 w 160"/>
              <a:gd name="T75" fmla="*/ 64 h 117"/>
              <a:gd name="T76" fmla="*/ 43 w 160"/>
              <a:gd name="T77" fmla="*/ 67 h 117"/>
              <a:gd name="T78" fmla="*/ 67 w 160"/>
              <a:gd name="T79" fmla="*/ 67 h 117"/>
              <a:gd name="T80" fmla="*/ 77 w 160"/>
              <a:gd name="T81" fmla="*/ 69 h 117"/>
              <a:gd name="T82" fmla="*/ 77 w 160"/>
              <a:gd name="T83" fmla="*/ 65 h 117"/>
              <a:gd name="T84" fmla="*/ 19 w 160"/>
              <a:gd name="T85" fmla="*/ 91 h 117"/>
              <a:gd name="T86" fmla="*/ 67 w 160"/>
              <a:gd name="T87" fmla="*/ 92 h 117"/>
              <a:gd name="T88" fmla="*/ 50 w 160"/>
              <a:gd name="T89" fmla="*/ 86 h 117"/>
              <a:gd name="T90" fmla="*/ 115 w 160"/>
              <a:gd name="T91" fmla="*/ 27 h 117"/>
              <a:gd name="T92" fmla="*/ 131 w 160"/>
              <a:gd name="T93" fmla="*/ 27 h 117"/>
              <a:gd name="T94" fmla="*/ 67 w 160"/>
              <a:gd name="T95" fmla="*/ 27 h 117"/>
              <a:gd name="T96" fmla="*/ 83 w 160"/>
              <a:gd name="T97" fmla="*/ 27 h 117"/>
              <a:gd name="T98" fmla="*/ 99 w 160"/>
              <a:gd name="T99" fmla="*/ 27 h 117"/>
              <a:gd name="T100" fmla="*/ 147 w 160"/>
              <a:gd name="T101" fmla="*/ 27 h 117"/>
              <a:gd name="T102" fmla="*/ 51 w 160"/>
              <a:gd name="T103" fmla="*/ 27 h 117"/>
              <a:gd name="T104" fmla="*/ 19 w 160"/>
              <a:gd name="T105" fmla="*/ 27 h 117"/>
              <a:gd name="T106" fmla="*/ 35 w 160"/>
              <a:gd name="T107" fmla="*/ 27 h 1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60" h="117">
                <a:moveTo>
                  <a:pt x="149" y="0"/>
                </a:moveTo>
                <a:cubicBezTo>
                  <a:pt x="11" y="0"/>
                  <a:pt x="11" y="0"/>
                  <a:pt x="11" y="0"/>
                </a:cubicBezTo>
                <a:cubicBezTo>
                  <a:pt x="5" y="0"/>
                  <a:pt x="0" y="5"/>
                  <a:pt x="0" y="11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40"/>
                  <a:pt x="0" y="40"/>
                  <a:pt x="0" y="40"/>
                </a:cubicBezTo>
                <a:cubicBezTo>
                  <a:pt x="0" y="106"/>
                  <a:pt x="0" y="106"/>
                  <a:pt x="0" y="106"/>
                </a:cubicBezTo>
                <a:cubicBezTo>
                  <a:pt x="0" y="112"/>
                  <a:pt x="5" y="117"/>
                  <a:pt x="11" y="117"/>
                </a:cubicBezTo>
                <a:cubicBezTo>
                  <a:pt x="149" y="117"/>
                  <a:pt x="149" y="117"/>
                  <a:pt x="149" y="117"/>
                </a:cubicBezTo>
                <a:cubicBezTo>
                  <a:pt x="155" y="117"/>
                  <a:pt x="160" y="112"/>
                  <a:pt x="160" y="106"/>
                </a:cubicBezTo>
                <a:cubicBezTo>
                  <a:pt x="160" y="40"/>
                  <a:pt x="160" y="40"/>
                  <a:pt x="160" y="40"/>
                </a:cubicBezTo>
                <a:cubicBezTo>
                  <a:pt x="160" y="13"/>
                  <a:pt x="160" y="13"/>
                  <a:pt x="160" y="13"/>
                </a:cubicBezTo>
                <a:cubicBezTo>
                  <a:pt x="160" y="11"/>
                  <a:pt x="160" y="11"/>
                  <a:pt x="160" y="11"/>
                </a:cubicBezTo>
                <a:cubicBezTo>
                  <a:pt x="160" y="5"/>
                  <a:pt x="155" y="0"/>
                  <a:pt x="149" y="0"/>
                </a:cubicBezTo>
                <a:close/>
                <a:moveTo>
                  <a:pt x="8" y="21"/>
                </a:moveTo>
                <a:cubicBezTo>
                  <a:pt x="9" y="21"/>
                  <a:pt x="11" y="20"/>
                  <a:pt x="11" y="19"/>
                </a:cubicBezTo>
                <a:cubicBezTo>
                  <a:pt x="21" y="19"/>
                  <a:pt x="21" y="19"/>
                  <a:pt x="21" y="19"/>
                </a:cubicBezTo>
                <a:cubicBezTo>
                  <a:pt x="21" y="20"/>
                  <a:pt x="23" y="21"/>
                  <a:pt x="24" y="21"/>
                </a:cubicBezTo>
                <a:cubicBezTo>
                  <a:pt x="25" y="21"/>
                  <a:pt x="27" y="20"/>
                  <a:pt x="27" y="19"/>
                </a:cubicBezTo>
                <a:cubicBezTo>
                  <a:pt x="37" y="19"/>
                  <a:pt x="37" y="19"/>
                  <a:pt x="37" y="19"/>
                </a:cubicBezTo>
                <a:cubicBezTo>
                  <a:pt x="37" y="20"/>
                  <a:pt x="39" y="21"/>
                  <a:pt x="40" y="21"/>
                </a:cubicBezTo>
                <a:cubicBezTo>
                  <a:pt x="41" y="21"/>
                  <a:pt x="43" y="20"/>
                  <a:pt x="43" y="19"/>
                </a:cubicBezTo>
                <a:cubicBezTo>
                  <a:pt x="53" y="19"/>
                  <a:pt x="53" y="19"/>
                  <a:pt x="53" y="19"/>
                </a:cubicBezTo>
                <a:cubicBezTo>
                  <a:pt x="53" y="20"/>
                  <a:pt x="55" y="21"/>
                  <a:pt x="56" y="21"/>
                </a:cubicBezTo>
                <a:cubicBezTo>
                  <a:pt x="57" y="21"/>
                  <a:pt x="59" y="20"/>
                  <a:pt x="59" y="19"/>
                </a:cubicBezTo>
                <a:cubicBezTo>
                  <a:pt x="69" y="19"/>
                  <a:pt x="69" y="19"/>
                  <a:pt x="69" y="19"/>
                </a:cubicBezTo>
                <a:cubicBezTo>
                  <a:pt x="69" y="20"/>
                  <a:pt x="71" y="21"/>
                  <a:pt x="72" y="21"/>
                </a:cubicBezTo>
                <a:cubicBezTo>
                  <a:pt x="73" y="21"/>
                  <a:pt x="75" y="20"/>
                  <a:pt x="75" y="19"/>
                </a:cubicBezTo>
                <a:cubicBezTo>
                  <a:pt x="85" y="19"/>
                  <a:pt x="85" y="19"/>
                  <a:pt x="85" y="19"/>
                </a:cubicBezTo>
                <a:cubicBezTo>
                  <a:pt x="85" y="20"/>
                  <a:pt x="87" y="21"/>
                  <a:pt x="88" y="21"/>
                </a:cubicBezTo>
                <a:cubicBezTo>
                  <a:pt x="89" y="21"/>
                  <a:pt x="91" y="20"/>
                  <a:pt x="91" y="19"/>
                </a:cubicBezTo>
                <a:cubicBezTo>
                  <a:pt x="101" y="19"/>
                  <a:pt x="101" y="19"/>
                  <a:pt x="101" y="19"/>
                </a:cubicBezTo>
                <a:cubicBezTo>
                  <a:pt x="101" y="20"/>
                  <a:pt x="103" y="21"/>
                  <a:pt x="104" y="21"/>
                </a:cubicBezTo>
                <a:cubicBezTo>
                  <a:pt x="105" y="21"/>
                  <a:pt x="107" y="20"/>
                  <a:pt x="107" y="19"/>
                </a:cubicBezTo>
                <a:cubicBezTo>
                  <a:pt x="117" y="19"/>
                  <a:pt x="117" y="19"/>
                  <a:pt x="117" y="19"/>
                </a:cubicBezTo>
                <a:cubicBezTo>
                  <a:pt x="117" y="20"/>
                  <a:pt x="119" y="21"/>
                  <a:pt x="120" y="21"/>
                </a:cubicBezTo>
                <a:cubicBezTo>
                  <a:pt x="121" y="21"/>
                  <a:pt x="123" y="20"/>
                  <a:pt x="123" y="19"/>
                </a:cubicBezTo>
                <a:cubicBezTo>
                  <a:pt x="133" y="19"/>
                  <a:pt x="133" y="19"/>
                  <a:pt x="133" y="19"/>
                </a:cubicBezTo>
                <a:cubicBezTo>
                  <a:pt x="133" y="20"/>
                  <a:pt x="135" y="21"/>
                  <a:pt x="136" y="21"/>
                </a:cubicBezTo>
                <a:cubicBezTo>
                  <a:pt x="137" y="21"/>
                  <a:pt x="139" y="20"/>
                  <a:pt x="139" y="19"/>
                </a:cubicBezTo>
                <a:cubicBezTo>
                  <a:pt x="149" y="19"/>
                  <a:pt x="149" y="19"/>
                  <a:pt x="149" y="19"/>
                </a:cubicBezTo>
                <a:cubicBezTo>
                  <a:pt x="149" y="20"/>
                  <a:pt x="151" y="21"/>
                  <a:pt x="152" y="21"/>
                </a:cubicBezTo>
                <a:cubicBezTo>
                  <a:pt x="153" y="21"/>
                  <a:pt x="155" y="20"/>
                  <a:pt x="155" y="19"/>
                </a:cubicBezTo>
                <a:cubicBezTo>
                  <a:pt x="155" y="35"/>
                  <a:pt x="155" y="35"/>
                  <a:pt x="155" y="35"/>
                </a:cubicBezTo>
                <a:cubicBezTo>
                  <a:pt x="155" y="33"/>
                  <a:pt x="153" y="32"/>
                  <a:pt x="152" y="32"/>
                </a:cubicBezTo>
                <a:cubicBezTo>
                  <a:pt x="151" y="32"/>
                  <a:pt x="149" y="33"/>
                  <a:pt x="149" y="35"/>
                </a:cubicBezTo>
                <a:cubicBezTo>
                  <a:pt x="139" y="35"/>
                  <a:pt x="139" y="35"/>
                  <a:pt x="139" y="35"/>
                </a:cubicBezTo>
                <a:cubicBezTo>
                  <a:pt x="139" y="33"/>
                  <a:pt x="137" y="32"/>
                  <a:pt x="136" y="32"/>
                </a:cubicBezTo>
                <a:cubicBezTo>
                  <a:pt x="135" y="32"/>
                  <a:pt x="133" y="33"/>
                  <a:pt x="133" y="35"/>
                </a:cubicBezTo>
                <a:cubicBezTo>
                  <a:pt x="123" y="35"/>
                  <a:pt x="123" y="35"/>
                  <a:pt x="123" y="35"/>
                </a:cubicBezTo>
                <a:cubicBezTo>
                  <a:pt x="123" y="33"/>
                  <a:pt x="121" y="32"/>
                  <a:pt x="120" y="32"/>
                </a:cubicBezTo>
                <a:cubicBezTo>
                  <a:pt x="119" y="32"/>
                  <a:pt x="117" y="33"/>
                  <a:pt x="117" y="35"/>
                </a:cubicBezTo>
                <a:cubicBezTo>
                  <a:pt x="107" y="35"/>
                  <a:pt x="107" y="35"/>
                  <a:pt x="107" y="35"/>
                </a:cubicBezTo>
                <a:cubicBezTo>
                  <a:pt x="107" y="33"/>
                  <a:pt x="105" y="32"/>
                  <a:pt x="104" y="32"/>
                </a:cubicBezTo>
                <a:cubicBezTo>
                  <a:pt x="103" y="32"/>
                  <a:pt x="101" y="33"/>
                  <a:pt x="101" y="35"/>
                </a:cubicBezTo>
                <a:cubicBezTo>
                  <a:pt x="91" y="35"/>
                  <a:pt x="91" y="35"/>
                  <a:pt x="91" y="35"/>
                </a:cubicBezTo>
                <a:cubicBezTo>
                  <a:pt x="91" y="33"/>
                  <a:pt x="89" y="32"/>
                  <a:pt x="88" y="32"/>
                </a:cubicBezTo>
                <a:cubicBezTo>
                  <a:pt x="87" y="32"/>
                  <a:pt x="85" y="33"/>
                  <a:pt x="85" y="35"/>
                </a:cubicBezTo>
                <a:cubicBezTo>
                  <a:pt x="75" y="35"/>
                  <a:pt x="75" y="35"/>
                  <a:pt x="75" y="35"/>
                </a:cubicBezTo>
                <a:cubicBezTo>
                  <a:pt x="75" y="33"/>
                  <a:pt x="73" y="32"/>
                  <a:pt x="72" y="32"/>
                </a:cubicBezTo>
                <a:cubicBezTo>
                  <a:pt x="71" y="32"/>
                  <a:pt x="69" y="33"/>
                  <a:pt x="69" y="35"/>
                </a:cubicBezTo>
                <a:cubicBezTo>
                  <a:pt x="59" y="35"/>
                  <a:pt x="59" y="35"/>
                  <a:pt x="59" y="35"/>
                </a:cubicBezTo>
                <a:cubicBezTo>
                  <a:pt x="59" y="33"/>
                  <a:pt x="57" y="32"/>
                  <a:pt x="56" y="32"/>
                </a:cubicBezTo>
                <a:cubicBezTo>
                  <a:pt x="55" y="32"/>
                  <a:pt x="53" y="33"/>
                  <a:pt x="53" y="35"/>
                </a:cubicBezTo>
                <a:cubicBezTo>
                  <a:pt x="43" y="35"/>
                  <a:pt x="43" y="35"/>
                  <a:pt x="43" y="35"/>
                </a:cubicBezTo>
                <a:cubicBezTo>
                  <a:pt x="43" y="33"/>
                  <a:pt x="41" y="32"/>
                  <a:pt x="40" y="32"/>
                </a:cubicBezTo>
                <a:cubicBezTo>
                  <a:pt x="39" y="32"/>
                  <a:pt x="37" y="33"/>
                  <a:pt x="37" y="35"/>
                </a:cubicBezTo>
                <a:cubicBezTo>
                  <a:pt x="27" y="35"/>
                  <a:pt x="27" y="35"/>
                  <a:pt x="27" y="35"/>
                </a:cubicBezTo>
                <a:cubicBezTo>
                  <a:pt x="27" y="33"/>
                  <a:pt x="25" y="32"/>
                  <a:pt x="24" y="32"/>
                </a:cubicBezTo>
                <a:cubicBezTo>
                  <a:pt x="23" y="32"/>
                  <a:pt x="21" y="33"/>
                  <a:pt x="21" y="35"/>
                </a:cubicBezTo>
                <a:cubicBezTo>
                  <a:pt x="11" y="35"/>
                  <a:pt x="11" y="35"/>
                  <a:pt x="11" y="35"/>
                </a:cubicBezTo>
                <a:cubicBezTo>
                  <a:pt x="11" y="33"/>
                  <a:pt x="9" y="32"/>
                  <a:pt x="8" y="32"/>
                </a:cubicBezTo>
                <a:cubicBezTo>
                  <a:pt x="7" y="32"/>
                  <a:pt x="5" y="33"/>
                  <a:pt x="5" y="35"/>
                </a:cubicBezTo>
                <a:cubicBezTo>
                  <a:pt x="5" y="19"/>
                  <a:pt x="5" y="19"/>
                  <a:pt x="5" y="19"/>
                </a:cubicBezTo>
                <a:cubicBezTo>
                  <a:pt x="5" y="20"/>
                  <a:pt x="7" y="21"/>
                  <a:pt x="8" y="21"/>
                </a:cubicBezTo>
                <a:close/>
                <a:moveTo>
                  <a:pt x="155" y="106"/>
                </a:moveTo>
                <a:cubicBezTo>
                  <a:pt x="155" y="109"/>
                  <a:pt x="152" y="112"/>
                  <a:pt x="149" y="112"/>
                </a:cubicBezTo>
                <a:cubicBezTo>
                  <a:pt x="11" y="112"/>
                  <a:pt x="11" y="112"/>
                  <a:pt x="11" y="112"/>
                </a:cubicBezTo>
                <a:cubicBezTo>
                  <a:pt x="8" y="112"/>
                  <a:pt x="5" y="109"/>
                  <a:pt x="5" y="106"/>
                </a:cubicBezTo>
                <a:cubicBezTo>
                  <a:pt x="5" y="40"/>
                  <a:pt x="5" y="40"/>
                  <a:pt x="5" y="40"/>
                </a:cubicBezTo>
                <a:cubicBezTo>
                  <a:pt x="155" y="40"/>
                  <a:pt x="155" y="40"/>
                  <a:pt x="155" y="40"/>
                </a:cubicBezTo>
                <a:lnTo>
                  <a:pt x="155" y="106"/>
                </a:lnTo>
                <a:close/>
                <a:moveTo>
                  <a:pt x="5" y="13"/>
                </a:moveTo>
                <a:cubicBezTo>
                  <a:pt x="5" y="11"/>
                  <a:pt x="5" y="11"/>
                  <a:pt x="5" y="11"/>
                </a:cubicBezTo>
                <a:cubicBezTo>
                  <a:pt x="5" y="8"/>
                  <a:pt x="8" y="5"/>
                  <a:pt x="11" y="5"/>
                </a:cubicBezTo>
                <a:cubicBezTo>
                  <a:pt x="149" y="5"/>
                  <a:pt x="149" y="5"/>
                  <a:pt x="149" y="5"/>
                </a:cubicBezTo>
                <a:cubicBezTo>
                  <a:pt x="152" y="5"/>
                  <a:pt x="155" y="8"/>
                  <a:pt x="155" y="11"/>
                </a:cubicBezTo>
                <a:cubicBezTo>
                  <a:pt x="155" y="13"/>
                  <a:pt x="155" y="13"/>
                  <a:pt x="155" y="13"/>
                </a:cubicBezTo>
                <a:lnTo>
                  <a:pt x="5" y="13"/>
                </a:lnTo>
                <a:close/>
                <a:moveTo>
                  <a:pt x="135" y="104"/>
                </a:moveTo>
                <a:cubicBezTo>
                  <a:pt x="147" y="104"/>
                  <a:pt x="147" y="104"/>
                  <a:pt x="147" y="104"/>
                </a:cubicBezTo>
                <a:cubicBezTo>
                  <a:pt x="147" y="45"/>
                  <a:pt x="147" y="45"/>
                  <a:pt x="147" y="45"/>
                </a:cubicBezTo>
                <a:cubicBezTo>
                  <a:pt x="88" y="45"/>
                  <a:pt x="88" y="45"/>
                  <a:pt x="88" y="45"/>
                </a:cubicBezTo>
                <a:cubicBezTo>
                  <a:pt x="88" y="104"/>
                  <a:pt x="88" y="104"/>
                  <a:pt x="88" y="104"/>
                </a:cubicBezTo>
                <a:cubicBezTo>
                  <a:pt x="100" y="104"/>
                  <a:pt x="100" y="104"/>
                  <a:pt x="100" y="104"/>
                </a:cubicBezTo>
                <a:lnTo>
                  <a:pt x="135" y="104"/>
                </a:lnTo>
                <a:close/>
                <a:moveTo>
                  <a:pt x="104" y="99"/>
                </a:moveTo>
                <a:cubicBezTo>
                  <a:pt x="104" y="99"/>
                  <a:pt x="104" y="99"/>
                  <a:pt x="104" y="99"/>
                </a:cubicBezTo>
                <a:cubicBezTo>
                  <a:pt x="104" y="97"/>
                  <a:pt x="105" y="96"/>
                  <a:pt x="106" y="96"/>
                </a:cubicBezTo>
                <a:cubicBezTo>
                  <a:pt x="112" y="93"/>
                  <a:pt x="112" y="93"/>
                  <a:pt x="112" y="93"/>
                </a:cubicBezTo>
                <a:cubicBezTo>
                  <a:pt x="114" y="92"/>
                  <a:pt x="115" y="90"/>
                  <a:pt x="115" y="89"/>
                </a:cubicBezTo>
                <a:cubicBezTo>
                  <a:pt x="115" y="85"/>
                  <a:pt x="115" y="85"/>
                  <a:pt x="115" y="85"/>
                </a:cubicBezTo>
                <a:cubicBezTo>
                  <a:pt x="113" y="84"/>
                  <a:pt x="113" y="84"/>
                  <a:pt x="113" y="84"/>
                </a:cubicBezTo>
                <a:cubicBezTo>
                  <a:pt x="111" y="83"/>
                  <a:pt x="109" y="81"/>
                  <a:pt x="108" y="78"/>
                </a:cubicBezTo>
                <a:cubicBezTo>
                  <a:pt x="108" y="77"/>
                  <a:pt x="108" y="77"/>
                  <a:pt x="108" y="77"/>
                </a:cubicBezTo>
                <a:cubicBezTo>
                  <a:pt x="106" y="76"/>
                  <a:pt x="106" y="76"/>
                  <a:pt x="106" y="76"/>
                </a:cubicBezTo>
                <a:cubicBezTo>
                  <a:pt x="106" y="76"/>
                  <a:pt x="106" y="76"/>
                  <a:pt x="106" y="76"/>
                </a:cubicBezTo>
                <a:cubicBezTo>
                  <a:pt x="106" y="74"/>
                  <a:pt x="106" y="74"/>
                  <a:pt x="106" y="74"/>
                </a:cubicBezTo>
                <a:cubicBezTo>
                  <a:pt x="106" y="73"/>
                  <a:pt x="106" y="73"/>
                  <a:pt x="106" y="73"/>
                </a:cubicBezTo>
                <a:cubicBezTo>
                  <a:pt x="108" y="72"/>
                  <a:pt x="108" y="72"/>
                  <a:pt x="108" y="72"/>
                </a:cubicBezTo>
                <a:cubicBezTo>
                  <a:pt x="108" y="71"/>
                  <a:pt x="108" y="71"/>
                  <a:pt x="108" y="71"/>
                </a:cubicBezTo>
                <a:cubicBezTo>
                  <a:pt x="108" y="69"/>
                  <a:pt x="108" y="68"/>
                  <a:pt x="109" y="67"/>
                </a:cubicBezTo>
                <a:cubicBezTo>
                  <a:pt x="109" y="66"/>
                  <a:pt x="109" y="66"/>
                  <a:pt x="109" y="65"/>
                </a:cubicBezTo>
                <a:cubicBezTo>
                  <a:pt x="110" y="64"/>
                  <a:pt x="110" y="64"/>
                  <a:pt x="110" y="63"/>
                </a:cubicBezTo>
                <a:cubicBezTo>
                  <a:pt x="112" y="64"/>
                  <a:pt x="114" y="64"/>
                  <a:pt x="117" y="64"/>
                </a:cubicBezTo>
                <a:cubicBezTo>
                  <a:pt x="117" y="64"/>
                  <a:pt x="117" y="64"/>
                  <a:pt x="117" y="64"/>
                </a:cubicBezTo>
                <a:cubicBezTo>
                  <a:pt x="125" y="64"/>
                  <a:pt x="127" y="67"/>
                  <a:pt x="127" y="71"/>
                </a:cubicBezTo>
                <a:cubicBezTo>
                  <a:pt x="127" y="72"/>
                  <a:pt x="127" y="72"/>
                  <a:pt x="127" y="72"/>
                </a:cubicBezTo>
                <a:cubicBezTo>
                  <a:pt x="128" y="73"/>
                  <a:pt x="128" y="73"/>
                  <a:pt x="128" y="73"/>
                </a:cubicBezTo>
                <a:cubicBezTo>
                  <a:pt x="129" y="73"/>
                  <a:pt x="129" y="73"/>
                  <a:pt x="129" y="74"/>
                </a:cubicBezTo>
                <a:cubicBezTo>
                  <a:pt x="129" y="76"/>
                  <a:pt x="129" y="76"/>
                  <a:pt x="129" y="76"/>
                </a:cubicBezTo>
                <a:cubicBezTo>
                  <a:pt x="129" y="76"/>
                  <a:pt x="129" y="76"/>
                  <a:pt x="128" y="76"/>
                </a:cubicBezTo>
                <a:cubicBezTo>
                  <a:pt x="127" y="77"/>
                  <a:pt x="127" y="77"/>
                  <a:pt x="127" y="77"/>
                </a:cubicBezTo>
                <a:cubicBezTo>
                  <a:pt x="126" y="78"/>
                  <a:pt x="126" y="78"/>
                  <a:pt x="126" y="78"/>
                </a:cubicBezTo>
                <a:cubicBezTo>
                  <a:pt x="126" y="81"/>
                  <a:pt x="124" y="83"/>
                  <a:pt x="122" y="84"/>
                </a:cubicBezTo>
                <a:cubicBezTo>
                  <a:pt x="120" y="85"/>
                  <a:pt x="120" y="85"/>
                  <a:pt x="120" y="85"/>
                </a:cubicBezTo>
                <a:cubicBezTo>
                  <a:pt x="120" y="89"/>
                  <a:pt x="120" y="89"/>
                  <a:pt x="120" y="89"/>
                </a:cubicBezTo>
                <a:cubicBezTo>
                  <a:pt x="120" y="90"/>
                  <a:pt x="121" y="92"/>
                  <a:pt x="122" y="93"/>
                </a:cubicBezTo>
                <a:cubicBezTo>
                  <a:pt x="129" y="96"/>
                  <a:pt x="129" y="96"/>
                  <a:pt x="129" y="96"/>
                </a:cubicBezTo>
                <a:cubicBezTo>
                  <a:pt x="130" y="96"/>
                  <a:pt x="131" y="98"/>
                  <a:pt x="131" y="99"/>
                </a:cubicBezTo>
                <a:cubicBezTo>
                  <a:pt x="104" y="99"/>
                  <a:pt x="104" y="99"/>
                  <a:pt x="104" y="99"/>
                </a:cubicBezTo>
                <a:close/>
                <a:moveTo>
                  <a:pt x="93" y="51"/>
                </a:moveTo>
                <a:cubicBezTo>
                  <a:pt x="141" y="51"/>
                  <a:pt x="141" y="51"/>
                  <a:pt x="141" y="51"/>
                </a:cubicBezTo>
                <a:cubicBezTo>
                  <a:pt x="141" y="99"/>
                  <a:pt x="141" y="99"/>
                  <a:pt x="141" y="99"/>
                </a:cubicBezTo>
                <a:cubicBezTo>
                  <a:pt x="136" y="99"/>
                  <a:pt x="136" y="99"/>
                  <a:pt x="136" y="99"/>
                </a:cubicBezTo>
                <a:cubicBezTo>
                  <a:pt x="136" y="95"/>
                  <a:pt x="134" y="93"/>
                  <a:pt x="131" y="91"/>
                </a:cubicBezTo>
                <a:cubicBezTo>
                  <a:pt x="126" y="88"/>
                  <a:pt x="126" y="88"/>
                  <a:pt x="126" y="88"/>
                </a:cubicBezTo>
                <a:cubicBezTo>
                  <a:pt x="128" y="87"/>
                  <a:pt x="130" y="84"/>
                  <a:pt x="131" y="81"/>
                </a:cubicBezTo>
                <a:cubicBezTo>
                  <a:pt x="133" y="80"/>
                  <a:pt x="134" y="78"/>
                  <a:pt x="134" y="76"/>
                </a:cubicBezTo>
                <a:cubicBezTo>
                  <a:pt x="134" y="74"/>
                  <a:pt x="134" y="74"/>
                  <a:pt x="134" y="74"/>
                </a:cubicBezTo>
                <a:cubicBezTo>
                  <a:pt x="134" y="72"/>
                  <a:pt x="133" y="70"/>
                  <a:pt x="132" y="69"/>
                </a:cubicBezTo>
                <a:cubicBezTo>
                  <a:pt x="131" y="64"/>
                  <a:pt x="128" y="59"/>
                  <a:pt x="117" y="59"/>
                </a:cubicBezTo>
                <a:cubicBezTo>
                  <a:pt x="117" y="59"/>
                  <a:pt x="117" y="59"/>
                  <a:pt x="116" y="59"/>
                </a:cubicBezTo>
                <a:cubicBezTo>
                  <a:pt x="115" y="59"/>
                  <a:pt x="113" y="59"/>
                  <a:pt x="111" y="57"/>
                </a:cubicBezTo>
                <a:cubicBezTo>
                  <a:pt x="110" y="57"/>
                  <a:pt x="110" y="57"/>
                  <a:pt x="110" y="56"/>
                </a:cubicBezTo>
                <a:cubicBezTo>
                  <a:pt x="109" y="55"/>
                  <a:pt x="107" y="55"/>
                  <a:pt x="106" y="55"/>
                </a:cubicBezTo>
                <a:cubicBezTo>
                  <a:pt x="105" y="56"/>
                  <a:pt x="104" y="57"/>
                  <a:pt x="104" y="58"/>
                </a:cubicBezTo>
                <a:cubicBezTo>
                  <a:pt x="104" y="59"/>
                  <a:pt x="104" y="60"/>
                  <a:pt x="105" y="61"/>
                </a:cubicBezTo>
                <a:cubicBezTo>
                  <a:pt x="105" y="62"/>
                  <a:pt x="105" y="62"/>
                  <a:pt x="105" y="62"/>
                </a:cubicBezTo>
                <a:cubicBezTo>
                  <a:pt x="105" y="62"/>
                  <a:pt x="105" y="63"/>
                  <a:pt x="104" y="63"/>
                </a:cubicBezTo>
                <a:cubicBezTo>
                  <a:pt x="104" y="63"/>
                  <a:pt x="104" y="64"/>
                  <a:pt x="104" y="65"/>
                </a:cubicBezTo>
                <a:cubicBezTo>
                  <a:pt x="103" y="66"/>
                  <a:pt x="103" y="68"/>
                  <a:pt x="103" y="69"/>
                </a:cubicBezTo>
                <a:cubicBezTo>
                  <a:pt x="101" y="70"/>
                  <a:pt x="100" y="72"/>
                  <a:pt x="100" y="74"/>
                </a:cubicBezTo>
                <a:cubicBezTo>
                  <a:pt x="100" y="76"/>
                  <a:pt x="100" y="76"/>
                  <a:pt x="100" y="76"/>
                </a:cubicBezTo>
                <a:cubicBezTo>
                  <a:pt x="100" y="78"/>
                  <a:pt x="102" y="80"/>
                  <a:pt x="103" y="81"/>
                </a:cubicBezTo>
                <a:cubicBezTo>
                  <a:pt x="105" y="84"/>
                  <a:pt x="106" y="87"/>
                  <a:pt x="109" y="88"/>
                </a:cubicBezTo>
                <a:cubicBezTo>
                  <a:pt x="103" y="91"/>
                  <a:pt x="103" y="91"/>
                  <a:pt x="103" y="91"/>
                </a:cubicBezTo>
                <a:cubicBezTo>
                  <a:pt x="100" y="93"/>
                  <a:pt x="99" y="96"/>
                  <a:pt x="99" y="99"/>
                </a:cubicBezTo>
                <a:cubicBezTo>
                  <a:pt x="99" y="99"/>
                  <a:pt x="99" y="99"/>
                  <a:pt x="99" y="99"/>
                </a:cubicBezTo>
                <a:cubicBezTo>
                  <a:pt x="93" y="99"/>
                  <a:pt x="93" y="99"/>
                  <a:pt x="93" y="99"/>
                </a:cubicBezTo>
                <a:lnTo>
                  <a:pt x="93" y="51"/>
                </a:lnTo>
                <a:close/>
                <a:moveTo>
                  <a:pt x="13" y="53"/>
                </a:moveTo>
                <a:cubicBezTo>
                  <a:pt x="13" y="52"/>
                  <a:pt x="15" y="51"/>
                  <a:pt x="16" y="51"/>
                </a:cubicBezTo>
                <a:cubicBezTo>
                  <a:pt x="40" y="51"/>
                  <a:pt x="40" y="51"/>
                  <a:pt x="40" y="51"/>
                </a:cubicBezTo>
                <a:cubicBezTo>
                  <a:pt x="41" y="51"/>
                  <a:pt x="43" y="52"/>
                  <a:pt x="43" y="53"/>
                </a:cubicBezTo>
                <a:cubicBezTo>
                  <a:pt x="43" y="55"/>
                  <a:pt x="41" y="56"/>
                  <a:pt x="40" y="56"/>
                </a:cubicBezTo>
                <a:cubicBezTo>
                  <a:pt x="16" y="56"/>
                  <a:pt x="16" y="56"/>
                  <a:pt x="16" y="56"/>
                </a:cubicBezTo>
                <a:cubicBezTo>
                  <a:pt x="15" y="56"/>
                  <a:pt x="13" y="55"/>
                  <a:pt x="13" y="53"/>
                </a:cubicBezTo>
                <a:close/>
                <a:moveTo>
                  <a:pt x="48" y="53"/>
                </a:moveTo>
                <a:cubicBezTo>
                  <a:pt x="48" y="52"/>
                  <a:pt x="49" y="51"/>
                  <a:pt x="51" y="51"/>
                </a:cubicBezTo>
                <a:cubicBezTo>
                  <a:pt x="75" y="51"/>
                  <a:pt x="75" y="51"/>
                  <a:pt x="75" y="51"/>
                </a:cubicBezTo>
                <a:cubicBezTo>
                  <a:pt x="76" y="51"/>
                  <a:pt x="77" y="52"/>
                  <a:pt x="77" y="53"/>
                </a:cubicBezTo>
                <a:cubicBezTo>
                  <a:pt x="77" y="55"/>
                  <a:pt x="76" y="56"/>
                  <a:pt x="75" y="56"/>
                </a:cubicBezTo>
                <a:cubicBezTo>
                  <a:pt x="51" y="56"/>
                  <a:pt x="51" y="56"/>
                  <a:pt x="51" y="56"/>
                </a:cubicBezTo>
                <a:cubicBezTo>
                  <a:pt x="49" y="56"/>
                  <a:pt x="48" y="55"/>
                  <a:pt x="48" y="53"/>
                </a:cubicBezTo>
                <a:close/>
                <a:moveTo>
                  <a:pt x="13" y="67"/>
                </a:moveTo>
                <a:cubicBezTo>
                  <a:pt x="13" y="65"/>
                  <a:pt x="15" y="64"/>
                  <a:pt x="16" y="64"/>
                </a:cubicBezTo>
                <a:cubicBezTo>
                  <a:pt x="19" y="64"/>
                  <a:pt x="19" y="64"/>
                  <a:pt x="19" y="64"/>
                </a:cubicBezTo>
                <a:cubicBezTo>
                  <a:pt x="20" y="64"/>
                  <a:pt x="21" y="65"/>
                  <a:pt x="21" y="67"/>
                </a:cubicBezTo>
                <a:cubicBezTo>
                  <a:pt x="21" y="68"/>
                  <a:pt x="20" y="69"/>
                  <a:pt x="19" y="69"/>
                </a:cubicBezTo>
                <a:cubicBezTo>
                  <a:pt x="16" y="69"/>
                  <a:pt x="16" y="69"/>
                  <a:pt x="16" y="69"/>
                </a:cubicBezTo>
                <a:cubicBezTo>
                  <a:pt x="15" y="69"/>
                  <a:pt x="13" y="68"/>
                  <a:pt x="13" y="67"/>
                </a:cubicBezTo>
                <a:close/>
                <a:moveTo>
                  <a:pt x="29" y="69"/>
                </a:moveTo>
                <a:cubicBezTo>
                  <a:pt x="28" y="69"/>
                  <a:pt x="27" y="68"/>
                  <a:pt x="27" y="67"/>
                </a:cubicBezTo>
                <a:cubicBezTo>
                  <a:pt x="27" y="65"/>
                  <a:pt x="28" y="64"/>
                  <a:pt x="29" y="64"/>
                </a:cubicBezTo>
                <a:cubicBezTo>
                  <a:pt x="35" y="64"/>
                  <a:pt x="35" y="64"/>
                  <a:pt x="35" y="64"/>
                </a:cubicBezTo>
                <a:cubicBezTo>
                  <a:pt x="36" y="64"/>
                  <a:pt x="37" y="65"/>
                  <a:pt x="37" y="67"/>
                </a:cubicBezTo>
                <a:cubicBezTo>
                  <a:pt x="37" y="68"/>
                  <a:pt x="36" y="69"/>
                  <a:pt x="35" y="69"/>
                </a:cubicBezTo>
                <a:lnTo>
                  <a:pt x="29" y="69"/>
                </a:lnTo>
                <a:close/>
                <a:moveTo>
                  <a:pt x="43" y="67"/>
                </a:moveTo>
                <a:cubicBezTo>
                  <a:pt x="43" y="65"/>
                  <a:pt x="44" y="64"/>
                  <a:pt x="45" y="64"/>
                </a:cubicBezTo>
                <a:cubicBezTo>
                  <a:pt x="48" y="64"/>
                  <a:pt x="48" y="64"/>
                  <a:pt x="48" y="64"/>
                </a:cubicBezTo>
                <a:cubicBezTo>
                  <a:pt x="49" y="64"/>
                  <a:pt x="51" y="65"/>
                  <a:pt x="51" y="67"/>
                </a:cubicBezTo>
                <a:cubicBezTo>
                  <a:pt x="51" y="68"/>
                  <a:pt x="49" y="69"/>
                  <a:pt x="48" y="69"/>
                </a:cubicBezTo>
                <a:cubicBezTo>
                  <a:pt x="45" y="69"/>
                  <a:pt x="45" y="69"/>
                  <a:pt x="45" y="69"/>
                </a:cubicBezTo>
                <a:cubicBezTo>
                  <a:pt x="44" y="69"/>
                  <a:pt x="43" y="68"/>
                  <a:pt x="43" y="67"/>
                </a:cubicBezTo>
                <a:close/>
                <a:moveTo>
                  <a:pt x="59" y="69"/>
                </a:moveTo>
                <a:cubicBezTo>
                  <a:pt x="57" y="69"/>
                  <a:pt x="56" y="68"/>
                  <a:pt x="56" y="67"/>
                </a:cubicBezTo>
                <a:cubicBezTo>
                  <a:pt x="56" y="65"/>
                  <a:pt x="57" y="64"/>
                  <a:pt x="59" y="64"/>
                </a:cubicBezTo>
                <a:cubicBezTo>
                  <a:pt x="64" y="64"/>
                  <a:pt x="64" y="64"/>
                  <a:pt x="64" y="64"/>
                </a:cubicBezTo>
                <a:cubicBezTo>
                  <a:pt x="65" y="64"/>
                  <a:pt x="67" y="65"/>
                  <a:pt x="67" y="67"/>
                </a:cubicBezTo>
                <a:cubicBezTo>
                  <a:pt x="67" y="68"/>
                  <a:pt x="65" y="69"/>
                  <a:pt x="64" y="69"/>
                </a:cubicBezTo>
                <a:lnTo>
                  <a:pt x="59" y="69"/>
                </a:lnTo>
                <a:close/>
                <a:moveTo>
                  <a:pt x="77" y="65"/>
                </a:moveTo>
                <a:cubicBezTo>
                  <a:pt x="77" y="65"/>
                  <a:pt x="77" y="66"/>
                  <a:pt x="77" y="67"/>
                </a:cubicBezTo>
                <a:cubicBezTo>
                  <a:pt x="77" y="67"/>
                  <a:pt x="77" y="68"/>
                  <a:pt x="77" y="69"/>
                </a:cubicBezTo>
                <a:cubicBezTo>
                  <a:pt x="76" y="69"/>
                  <a:pt x="75" y="69"/>
                  <a:pt x="75" y="69"/>
                </a:cubicBezTo>
                <a:cubicBezTo>
                  <a:pt x="74" y="69"/>
                  <a:pt x="73" y="69"/>
                  <a:pt x="73" y="69"/>
                </a:cubicBezTo>
                <a:cubicBezTo>
                  <a:pt x="72" y="68"/>
                  <a:pt x="72" y="67"/>
                  <a:pt x="72" y="67"/>
                </a:cubicBezTo>
                <a:cubicBezTo>
                  <a:pt x="72" y="66"/>
                  <a:pt x="72" y="65"/>
                  <a:pt x="73" y="65"/>
                </a:cubicBezTo>
                <a:cubicBezTo>
                  <a:pt x="74" y="64"/>
                  <a:pt x="76" y="64"/>
                  <a:pt x="77" y="65"/>
                </a:cubicBezTo>
                <a:close/>
                <a:moveTo>
                  <a:pt x="34" y="83"/>
                </a:moveTo>
                <a:cubicBezTo>
                  <a:pt x="28" y="86"/>
                  <a:pt x="28" y="93"/>
                  <a:pt x="28" y="99"/>
                </a:cubicBezTo>
                <a:cubicBezTo>
                  <a:pt x="27" y="101"/>
                  <a:pt x="25" y="102"/>
                  <a:pt x="23" y="101"/>
                </a:cubicBezTo>
                <a:cubicBezTo>
                  <a:pt x="20" y="98"/>
                  <a:pt x="18" y="96"/>
                  <a:pt x="15" y="94"/>
                </a:cubicBezTo>
                <a:cubicBezTo>
                  <a:pt x="13" y="92"/>
                  <a:pt x="17" y="88"/>
                  <a:pt x="19" y="91"/>
                </a:cubicBezTo>
                <a:cubicBezTo>
                  <a:pt x="20" y="91"/>
                  <a:pt x="21" y="92"/>
                  <a:pt x="23" y="93"/>
                </a:cubicBezTo>
                <a:cubicBezTo>
                  <a:pt x="23" y="87"/>
                  <a:pt x="25" y="81"/>
                  <a:pt x="31" y="78"/>
                </a:cubicBezTo>
                <a:cubicBezTo>
                  <a:pt x="34" y="77"/>
                  <a:pt x="37" y="81"/>
                  <a:pt x="34" y="83"/>
                </a:cubicBezTo>
                <a:close/>
                <a:moveTo>
                  <a:pt x="72" y="89"/>
                </a:moveTo>
                <a:cubicBezTo>
                  <a:pt x="74" y="92"/>
                  <a:pt x="69" y="95"/>
                  <a:pt x="67" y="92"/>
                </a:cubicBezTo>
                <a:cubicBezTo>
                  <a:pt x="66" y="91"/>
                  <a:pt x="58" y="95"/>
                  <a:pt x="56" y="94"/>
                </a:cubicBezTo>
                <a:cubicBezTo>
                  <a:pt x="54" y="94"/>
                  <a:pt x="52" y="93"/>
                  <a:pt x="51" y="92"/>
                </a:cubicBezTo>
                <a:cubicBezTo>
                  <a:pt x="45" y="95"/>
                  <a:pt x="39" y="96"/>
                  <a:pt x="34" y="91"/>
                </a:cubicBezTo>
                <a:cubicBezTo>
                  <a:pt x="31" y="88"/>
                  <a:pt x="35" y="85"/>
                  <a:pt x="38" y="87"/>
                </a:cubicBezTo>
                <a:cubicBezTo>
                  <a:pt x="41" y="91"/>
                  <a:pt x="46" y="88"/>
                  <a:pt x="50" y="86"/>
                </a:cubicBezTo>
                <a:cubicBezTo>
                  <a:pt x="51" y="85"/>
                  <a:pt x="53" y="85"/>
                  <a:pt x="54" y="87"/>
                </a:cubicBezTo>
                <a:cubicBezTo>
                  <a:pt x="57" y="92"/>
                  <a:pt x="63" y="86"/>
                  <a:pt x="66" y="86"/>
                </a:cubicBezTo>
                <a:cubicBezTo>
                  <a:pt x="69" y="86"/>
                  <a:pt x="70" y="87"/>
                  <a:pt x="72" y="89"/>
                </a:cubicBezTo>
                <a:close/>
                <a:moveTo>
                  <a:pt x="112" y="24"/>
                </a:moveTo>
                <a:cubicBezTo>
                  <a:pt x="113" y="24"/>
                  <a:pt x="115" y="25"/>
                  <a:pt x="115" y="27"/>
                </a:cubicBezTo>
                <a:cubicBezTo>
                  <a:pt x="115" y="28"/>
                  <a:pt x="113" y="29"/>
                  <a:pt x="112" y="29"/>
                </a:cubicBezTo>
                <a:cubicBezTo>
                  <a:pt x="111" y="29"/>
                  <a:pt x="109" y="28"/>
                  <a:pt x="109" y="27"/>
                </a:cubicBezTo>
                <a:cubicBezTo>
                  <a:pt x="109" y="25"/>
                  <a:pt x="111" y="24"/>
                  <a:pt x="112" y="24"/>
                </a:cubicBezTo>
                <a:close/>
                <a:moveTo>
                  <a:pt x="128" y="24"/>
                </a:moveTo>
                <a:cubicBezTo>
                  <a:pt x="129" y="24"/>
                  <a:pt x="131" y="25"/>
                  <a:pt x="131" y="27"/>
                </a:cubicBezTo>
                <a:cubicBezTo>
                  <a:pt x="131" y="28"/>
                  <a:pt x="129" y="29"/>
                  <a:pt x="128" y="29"/>
                </a:cubicBezTo>
                <a:cubicBezTo>
                  <a:pt x="127" y="29"/>
                  <a:pt x="125" y="28"/>
                  <a:pt x="125" y="27"/>
                </a:cubicBezTo>
                <a:cubicBezTo>
                  <a:pt x="125" y="25"/>
                  <a:pt x="127" y="24"/>
                  <a:pt x="128" y="24"/>
                </a:cubicBezTo>
                <a:close/>
                <a:moveTo>
                  <a:pt x="64" y="24"/>
                </a:moveTo>
                <a:cubicBezTo>
                  <a:pt x="65" y="24"/>
                  <a:pt x="67" y="25"/>
                  <a:pt x="67" y="27"/>
                </a:cubicBezTo>
                <a:cubicBezTo>
                  <a:pt x="67" y="28"/>
                  <a:pt x="65" y="29"/>
                  <a:pt x="64" y="29"/>
                </a:cubicBezTo>
                <a:cubicBezTo>
                  <a:pt x="63" y="29"/>
                  <a:pt x="61" y="28"/>
                  <a:pt x="61" y="27"/>
                </a:cubicBezTo>
                <a:cubicBezTo>
                  <a:pt x="61" y="25"/>
                  <a:pt x="63" y="24"/>
                  <a:pt x="64" y="24"/>
                </a:cubicBezTo>
                <a:close/>
                <a:moveTo>
                  <a:pt x="80" y="24"/>
                </a:moveTo>
                <a:cubicBezTo>
                  <a:pt x="81" y="24"/>
                  <a:pt x="83" y="25"/>
                  <a:pt x="83" y="27"/>
                </a:cubicBezTo>
                <a:cubicBezTo>
                  <a:pt x="83" y="28"/>
                  <a:pt x="81" y="29"/>
                  <a:pt x="80" y="29"/>
                </a:cubicBezTo>
                <a:cubicBezTo>
                  <a:pt x="79" y="29"/>
                  <a:pt x="77" y="28"/>
                  <a:pt x="77" y="27"/>
                </a:cubicBezTo>
                <a:cubicBezTo>
                  <a:pt x="77" y="25"/>
                  <a:pt x="79" y="24"/>
                  <a:pt x="80" y="24"/>
                </a:cubicBezTo>
                <a:close/>
                <a:moveTo>
                  <a:pt x="96" y="24"/>
                </a:moveTo>
                <a:cubicBezTo>
                  <a:pt x="97" y="24"/>
                  <a:pt x="99" y="25"/>
                  <a:pt x="99" y="27"/>
                </a:cubicBezTo>
                <a:cubicBezTo>
                  <a:pt x="99" y="28"/>
                  <a:pt x="97" y="29"/>
                  <a:pt x="96" y="29"/>
                </a:cubicBezTo>
                <a:cubicBezTo>
                  <a:pt x="95" y="29"/>
                  <a:pt x="93" y="28"/>
                  <a:pt x="93" y="27"/>
                </a:cubicBezTo>
                <a:cubicBezTo>
                  <a:pt x="93" y="25"/>
                  <a:pt x="95" y="24"/>
                  <a:pt x="96" y="24"/>
                </a:cubicBezTo>
                <a:close/>
                <a:moveTo>
                  <a:pt x="144" y="24"/>
                </a:moveTo>
                <a:cubicBezTo>
                  <a:pt x="145" y="24"/>
                  <a:pt x="147" y="25"/>
                  <a:pt x="147" y="27"/>
                </a:cubicBezTo>
                <a:cubicBezTo>
                  <a:pt x="147" y="28"/>
                  <a:pt x="145" y="29"/>
                  <a:pt x="144" y="29"/>
                </a:cubicBezTo>
                <a:cubicBezTo>
                  <a:pt x="143" y="29"/>
                  <a:pt x="141" y="28"/>
                  <a:pt x="141" y="27"/>
                </a:cubicBezTo>
                <a:cubicBezTo>
                  <a:pt x="141" y="25"/>
                  <a:pt x="143" y="24"/>
                  <a:pt x="144" y="24"/>
                </a:cubicBezTo>
                <a:close/>
                <a:moveTo>
                  <a:pt x="48" y="24"/>
                </a:moveTo>
                <a:cubicBezTo>
                  <a:pt x="49" y="24"/>
                  <a:pt x="51" y="25"/>
                  <a:pt x="51" y="27"/>
                </a:cubicBezTo>
                <a:cubicBezTo>
                  <a:pt x="51" y="28"/>
                  <a:pt x="49" y="29"/>
                  <a:pt x="48" y="29"/>
                </a:cubicBezTo>
                <a:cubicBezTo>
                  <a:pt x="47" y="29"/>
                  <a:pt x="45" y="28"/>
                  <a:pt x="45" y="27"/>
                </a:cubicBezTo>
                <a:cubicBezTo>
                  <a:pt x="45" y="25"/>
                  <a:pt x="47" y="24"/>
                  <a:pt x="48" y="24"/>
                </a:cubicBezTo>
                <a:close/>
                <a:moveTo>
                  <a:pt x="16" y="24"/>
                </a:moveTo>
                <a:cubicBezTo>
                  <a:pt x="17" y="24"/>
                  <a:pt x="19" y="25"/>
                  <a:pt x="19" y="27"/>
                </a:cubicBezTo>
                <a:cubicBezTo>
                  <a:pt x="19" y="28"/>
                  <a:pt x="17" y="29"/>
                  <a:pt x="16" y="29"/>
                </a:cubicBezTo>
                <a:cubicBezTo>
                  <a:pt x="15" y="29"/>
                  <a:pt x="13" y="28"/>
                  <a:pt x="13" y="27"/>
                </a:cubicBezTo>
                <a:cubicBezTo>
                  <a:pt x="13" y="25"/>
                  <a:pt x="15" y="24"/>
                  <a:pt x="16" y="24"/>
                </a:cubicBezTo>
                <a:close/>
                <a:moveTo>
                  <a:pt x="32" y="24"/>
                </a:moveTo>
                <a:cubicBezTo>
                  <a:pt x="33" y="24"/>
                  <a:pt x="35" y="25"/>
                  <a:pt x="35" y="27"/>
                </a:cubicBezTo>
                <a:cubicBezTo>
                  <a:pt x="35" y="28"/>
                  <a:pt x="33" y="29"/>
                  <a:pt x="32" y="29"/>
                </a:cubicBezTo>
                <a:cubicBezTo>
                  <a:pt x="31" y="29"/>
                  <a:pt x="29" y="28"/>
                  <a:pt x="29" y="27"/>
                </a:cubicBezTo>
                <a:cubicBezTo>
                  <a:pt x="29" y="25"/>
                  <a:pt x="31" y="24"/>
                  <a:pt x="32" y="2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34" name="Freeform 2122"/>
          <p:cNvSpPr>
            <a:spLocks noEditPoints="1"/>
          </p:cNvSpPr>
          <p:nvPr/>
        </p:nvSpPr>
        <p:spPr bwMode="auto">
          <a:xfrm>
            <a:off x="6397625" y="2841625"/>
            <a:ext cx="365125" cy="550863"/>
          </a:xfrm>
          <a:custGeom>
            <a:avLst/>
            <a:gdLst>
              <a:gd name="T0" fmla="*/ 71 w 107"/>
              <a:gd name="T1" fmla="*/ 1 h 160"/>
              <a:gd name="T2" fmla="*/ 42 w 107"/>
              <a:gd name="T3" fmla="*/ 1 h 160"/>
              <a:gd name="T4" fmla="*/ 8 w 107"/>
              <a:gd name="T5" fmla="*/ 11 h 160"/>
              <a:gd name="T6" fmla="*/ 99 w 107"/>
              <a:gd name="T7" fmla="*/ 160 h 160"/>
              <a:gd name="T8" fmla="*/ 101 w 107"/>
              <a:gd name="T9" fmla="*/ 152 h 160"/>
              <a:gd name="T10" fmla="*/ 5 w 107"/>
              <a:gd name="T11" fmla="*/ 19 h 160"/>
              <a:gd name="T12" fmla="*/ 43 w 107"/>
              <a:gd name="T13" fmla="*/ 29 h 160"/>
              <a:gd name="T14" fmla="*/ 51 w 107"/>
              <a:gd name="T15" fmla="*/ 19 h 160"/>
              <a:gd name="T16" fmla="*/ 101 w 107"/>
              <a:gd name="T17" fmla="*/ 152 h 160"/>
              <a:gd name="T18" fmla="*/ 55 w 107"/>
              <a:gd name="T19" fmla="*/ 32 h 160"/>
              <a:gd name="T20" fmla="*/ 53 w 107"/>
              <a:gd name="T21" fmla="*/ 35 h 160"/>
              <a:gd name="T22" fmla="*/ 19 w 107"/>
              <a:gd name="T23" fmla="*/ 96 h 160"/>
              <a:gd name="T24" fmla="*/ 26 w 107"/>
              <a:gd name="T25" fmla="*/ 117 h 160"/>
              <a:gd name="T26" fmla="*/ 31 w 107"/>
              <a:gd name="T27" fmla="*/ 123 h 160"/>
              <a:gd name="T28" fmla="*/ 39 w 107"/>
              <a:gd name="T29" fmla="*/ 128 h 160"/>
              <a:gd name="T30" fmla="*/ 46 w 107"/>
              <a:gd name="T31" fmla="*/ 130 h 160"/>
              <a:gd name="T32" fmla="*/ 57 w 107"/>
              <a:gd name="T33" fmla="*/ 130 h 160"/>
              <a:gd name="T34" fmla="*/ 64 w 107"/>
              <a:gd name="T35" fmla="*/ 129 h 160"/>
              <a:gd name="T36" fmla="*/ 71 w 107"/>
              <a:gd name="T37" fmla="*/ 126 h 160"/>
              <a:gd name="T38" fmla="*/ 78 w 107"/>
              <a:gd name="T39" fmla="*/ 120 h 160"/>
              <a:gd name="T40" fmla="*/ 83 w 107"/>
              <a:gd name="T41" fmla="*/ 114 h 160"/>
              <a:gd name="T42" fmla="*/ 45 w 107"/>
              <a:gd name="T43" fmla="*/ 108 h 160"/>
              <a:gd name="T44" fmla="*/ 64 w 107"/>
              <a:gd name="T45" fmla="*/ 91 h 160"/>
              <a:gd name="T46" fmla="*/ 74 w 107"/>
              <a:gd name="T47" fmla="*/ 116 h 160"/>
              <a:gd name="T48" fmla="*/ 70 w 107"/>
              <a:gd name="T49" fmla="*/ 120 h 160"/>
              <a:gd name="T50" fmla="*/ 37 w 107"/>
              <a:gd name="T51" fmla="*/ 120 h 160"/>
              <a:gd name="T52" fmla="*/ 32 w 107"/>
              <a:gd name="T53" fmla="*/ 116 h 160"/>
              <a:gd name="T54" fmla="*/ 68 w 107"/>
              <a:gd name="T55" fmla="*/ 109 h 160"/>
              <a:gd name="T56" fmla="*/ 37 w 107"/>
              <a:gd name="T57" fmla="*/ 91 h 160"/>
              <a:gd name="T58" fmla="*/ 24 w 107"/>
              <a:gd name="T59" fmla="*/ 96 h 160"/>
              <a:gd name="T60" fmla="*/ 94 w 107"/>
              <a:gd name="T61" fmla="*/ 48 h 160"/>
              <a:gd name="T62" fmla="*/ 94 w 107"/>
              <a:gd name="T63" fmla="*/ 48 h 160"/>
              <a:gd name="T64" fmla="*/ 41 w 107"/>
              <a:gd name="T65" fmla="*/ 51 h 160"/>
              <a:gd name="T66" fmla="*/ 23 w 107"/>
              <a:gd name="T67" fmla="*/ 53 h 160"/>
              <a:gd name="T68" fmla="*/ 15 w 107"/>
              <a:gd name="T69" fmla="*/ 51 h 160"/>
              <a:gd name="T70" fmla="*/ 33 w 107"/>
              <a:gd name="T71" fmla="*/ 48 h 160"/>
              <a:gd name="T72" fmla="*/ 33 w 107"/>
              <a:gd name="T73" fmla="*/ 48 h 160"/>
              <a:gd name="T74" fmla="*/ 51 w 107"/>
              <a:gd name="T75" fmla="*/ 51 h 160"/>
              <a:gd name="T76" fmla="*/ 84 w 107"/>
              <a:gd name="T77" fmla="*/ 53 h 160"/>
              <a:gd name="T78" fmla="*/ 76 w 107"/>
              <a:gd name="T79" fmla="*/ 51 h 160"/>
              <a:gd name="T80" fmla="*/ 63 w 107"/>
              <a:gd name="T81" fmla="*/ 48 h 160"/>
              <a:gd name="T82" fmla="*/ 63 w 107"/>
              <a:gd name="T83" fmla="*/ 48 h 160"/>
              <a:gd name="T84" fmla="*/ 10 w 107"/>
              <a:gd name="T85" fmla="*/ 144 h 160"/>
              <a:gd name="T86" fmla="*/ 33 w 107"/>
              <a:gd name="T87" fmla="*/ 147 h 160"/>
              <a:gd name="T88" fmla="*/ 86 w 107"/>
              <a:gd name="T89" fmla="*/ 144 h 160"/>
              <a:gd name="T90" fmla="*/ 74 w 107"/>
              <a:gd name="T91" fmla="*/ 141 h 160"/>
              <a:gd name="T92" fmla="*/ 74 w 107"/>
              <a:gd name="T93" fmla="*/ 141 h 160"/>
              <a:gd name="T94" fmla="*/ 91 w 107"/>
              <a:gd name="T95" fmla="*/ 144 h 160"/>
              <a:gd name="T96" fmla="*/ 53 w 107"/>
              <a:gd name="T97" fmla="*/ 147 h 160"/>
              <a:gd name="T98" fmla="*/ 46 w 107"/>
              <a:gd name="T99" fmla="*/ 144 h 160"/>
              <a:gd name="T100" fmla="*/ 63 w 107"/>
              <a:gd name="T101" fmla="*/ 141 h 160"/>
              <a:gd name="T102" fmla="*/ 63 w 107"/>
              <a:gd name="T103" fmla="*/ 141 h 160"/>
              <a:gd name="T104" fmla="*/ 20 w 107"/>
              <a:gd name="T105" fmla="*/ 144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07" h="160">
                <a:moveTo>
                  <a:pt x="99" y="11"/>
                </a:moveTo>
                <a:cubicBezTo>
                  <a:pt x="67" y="11"/>
                  <a:pt x="67" y="11"/>
                  <a:pt x="67" y="11"/>
                </a:cubicBezTo>
                <a:cubicBezTo>
                  <a:pt x="71" y="4"/>
                  <a:pt x="71" y="4"/>
                  <a:pt x="71" y="4"/>
                </a:cubicBezTo>
                <a:cubicBezTo>
                  <a:pt x="72" y="3"/>
                  <a:pt x="72" y="1"/>
                  <a:pt x="71" y="1"/>
                </a:cubicBezTo>
                <a:cubicBezTo>
                  <a:pt x="70" y="0"/>
                  <a:pt x="68" y="0"/>
                  <a:pt x="67" y="1"/>
                </a:cubicBezTo>
                <a:cubicBezTo>
                  <a:pt x="60" y="11"/>
                  <a:pt x="60" y="11"/>
                  <a:pt x="60" y="11"/>
                </a:cubicBezTo>
                <a:cubicBezTo>
                  <a:pt x="47" y="11"/>
                  <a:pt x="47" y="11"/>
                  <a:pt x="47" y="11"/>
                </a:cubicBezTo>
                <a:cubicBezTo>
                  <a:pt x="42" y="1"/>
                  <a:pt x="42" y="1"/>
                  <a:pt x="42" y="1"/>
                </a:cubicBezTo>
                <a:cubicBezTo>
                  <a:pt x="42" y="0"/>
                  <a:pt x="40" y="0"/>
                  <a:pt x="39" y="0"/>
                </a:cubicBezTo>
                <a:cubicBezTo>
                  <a:pt x="37" y="1"/>
                  <a:pt x="37" y="3"/>
                  <a:pt x="38" y="4"/>
                </a:cubicBezTo>
                <a:cubicBezTo>
                  <a:pt x="41" y="11"/>
                  <a:pt x="41" y="11"/>
                  <a:pt x="41" y="11"/>
                </a:cubicBezTo>
                <a:cubicBezTo>
                  <a:pt x="8" y="11"/>
                  <a:pt x="8" y="11"/>
                  <a:pt x="8" y="11"/>
                </a:cubicBezTo>
                <a:cubicBezTo>
                  <a:pt x="4" y="11"/>
                  <a:pt x="0" y="14"/>
                  <a:pt x="0" y="19"/>
                </a:cubicBezTo>
                <a:cubicBezTo>
                  <a:pt x="0" y="152"/>
                  <a:pt x="0" y="152"/>
                  <a:pt x="0" y="152"/>
                </a:cubicBezTo>
                <a:cubicBezTo>
                  <a:pt x="0" y="156"/>
                  <a:pt x="4" y="160"/>
                  <a:pt x="8" y="160"/>
                </a:cubicBezTo>
                <a:cubicBezTo>
                  <a:pt x="99" y="160"/>
                  <a:pt x="99" y="160"/>
                  <a:pt x="99" y="160"/>
                </a:cubicBezTo>
                <a:cubicBezTo>
                  <a:pt x="103" y="160"/>
                  <a:pt x="107" y="156"/>
                  <a:pt x="107" y="152"/>
                </a:cubicBezTo>
                <a:cubicBezTo>
                  <a:pt x="107" y="19"/>
                  <a:pt x="107" y="19"/>
                  <a:pt x="107" y="19"/>
                </a:cubicBezTo>
                <a:cubicBezTo>
                  <a:pt x="107" y="14"/>
                  <a:pt x="103" y="11"/>
                  <a:pt x="99" y="11"/>
                </a:cubicBezTo>
                <a:close/>
                <a:moveTo>
                  <a:pt x="101" y="152"/>
                </a:moveTo>
                <a:cubicBezTo>
                  <a:pt x="101" y="153"/>
                  <a:pt x="100" y="155"/>
                  <a:pt x="99" y="155"/>
                </a:cubicBezTo>
                <a:cubicBezTo>
                  <a:pt x="8" y="155"/>
                  <a:pt x="8" y="155"/>
                  <a:pt x="8" y="155"/>
                </a:cubicBezTo>
                <a:cubicBezTo>
                  <a:pt x="7" y="155"/>
                  <a:pt x="5" y="153"/>
                  <a:pt x="5" y="152"/>
                </a:cubicBezTo>
                <a:cubicBezTo>
                  <a:pt x="5" y="19"/>
                  <a:pt x="5" y="19"/>
                  <a:pt x="5" y="19"/>
                </a:cubicBezTo>
                <a:cubicBezTo>
                  <a:pt x="5" y="17"/>
                  <a:pt x="7" y="16"/>
                  <a:pt x="8" y="16"/>
                </a:cubicBezTo>
                <a:cubicBezTo>
                  <a:pt x="44" y="16"/>
                  <a:pt x="44" y="16"/>
                  <a:pt x="44" y="16"/>
                </a:cubicBezTo>
                <a:cubicBezTo>
                  <a:pt x="46" y="21"/>
                  <a:pt x="46" y="21"/>
                  <a:pt x="46" y="21"/>
                </a:cubicBezTo>
                <a:cubicBezTo>
                  <a:pt x="44" y="23"/>
                  <a:pt x="43" y="26"/>
                  <a:pt x="43" y="29"/>
                </a:cubicBezTo>
                <a:cubicBezTo>
                  <a:pt x="43" y="35"/>
                  <a:pt x="47" y="40"/>
                  <a:pt x="53" y="40"/>
                </a:cubicBezTo>
                <a:cubicBezTo>
                  <a:pt x="59" y="40"/>
                  <a:pt x="64" y="35"/>
                  <a:pt x="64" y="29"/>
                </a:cubicBezTo>
                <a:cubicBezTo>
                  <a:pt x="64" y="23"/>
                  <a:pt x="59" y="19"/>
                  <a:pt x="53" y="19"/>
                </a:cubicBezTo>
                <a:cubicBezTo>
                  <a:pt x="53" y="19"/>
                  <a:pt x="52" y="19"/>
                  <a:pt x="51" y="19"/>
                </a:cubicBezTo>
                <a:cubicBezTo>
                  <a:pt x="50" y="16"/>
                  <a:pt x="50" y="16"/>
                  <a:pt x="50" y="16"/>
                </a:cubicBezTo>
                <a:cubicBezTo>
                  <a:pt x="99" y="16"/>
                  <a:pt x="99" y="16"/>
                  <a:pt x="99" y="16"/>
                </a:cubicBezTo>
                <a:cubicBezTo>
                  <a:pt x="100" y="16"/>
                  <a:pt x="101" y="17"/>
                  <a:pt x="101" y="19"/>
                </a:cubicBezTo>
                <a:lnTo>
                  <a:pt x="101" y="152"/>
                </a:lnTo>
                <a:close/>
                <a:moveTo>
                  <a:pt x="49" y="26"/>
                </a:moveTo>
                <a:cubicBezTo>
                  <a:pt x="51" y="31"/>
                  <a:pt x="51" y="31"/>
                  <a:pt x="51" y="31"/>
                </a:cubicBezTo>
                <a:cubicBezTo>
                  <a:pt x="51" y="31"/>
                  <a:pt x="52" y="32"/>
                  <a:pt x="53" y="32"/>
                </a:cubicBezTo>
                <a:cubicBezTo>
                  <a:pt x="54" y="32"/>
                  <a:pt x="54" y="32"/>
                  <a:pt x="55" y="32"/>
                </a:cubicBezTo>
                <a:cubicBezTo>
                  <a:pt x="56" y="31"/>
                  <a:pt x="56" y="29"/>
                  <a:pt x="56" y="28"/>
                </a:cubicBezTo>
                <a:cubicBezTo>
                  <a:pt x="54" y="24"/>
                  <a:pt x="54" y="24"/>
                  <a:pt x="54" y="24"/>
                </a:cubicBezTo>
                <a:cubicBezTo>
                  <a:pt x="56" y="24"/>
                  <a:pt x="59" y="27"/>
                  <a:pt x="59" y="29"/>
                </a:cubicBezTo>
                <a:cubicBezTo>
                  <a:pt x="59" y="32"/>
                  <a:pt x="56" y="35"/>
                  <a:pt x="53" y="35"/>
                </a:cubicBezTo>
                <a:cubicBezTo>
                  <a:pt x="50" y="35"/>
                  <a:pt x="48" y="32"/>
                  <a:pt x="48" y="29"/>
                </a:cubicBezTo>
                <a:cubicBezTo>
                  <a:pt x="48" y="28"/>
                  <a:pt x="48" y="27"/>
                  <a:pt x="49" y="26"/>
                </a:cubicBezTo>
                <a:close/>
                <a:moveTo>
                  <a:pt x="53" y="61"/>
                </a:moveTo>
                <a:cubicBezTo>
                  <a:pt x="34" y="61"/>
                  <a:pt x="19" y="77"/>
                  <a:pt x="19" y="96"/>
                </a:cubicBezTo>
                <a:cubicBezTo>
                  <a:pt x="19" y="102"/>
                  <a:pt x="20" y="109"/>
                  <a:pt x="24" y="114"/>
                </a:cubicBezTo>
                <a:cubicBezTo>
                  <a:pt x="23" y="114"/>
                  <a:pt x="23" y="114"/>
                  <a:pt x="23" y="114"/>
                </a:cubicBezTo>
                <a:cubicBezTo>
                  <a:pt x="26" y="117"/>
                  <a:pt x="26" y="117"/>
                  <a:pt x="26" y="117"/>
                </a:cubicBezTo>
                <a:cubicBezTo>
                  <a:pt x="26" y="117"/>
                  <a:pt x="26" y="117"/>
                  <a:pt x="26" y="117"/>
                </a:cubicBezTo>
                <a:cubicBezTo>
                  <a:pt x="27" y="118"/>
                  <a:pt x="27" y="119"/>
                  <a:pt x="28" y="120"/>
                </a:cubicBezTo>
                <a:cubicBezTo>
                  <a:pt x="28" y="120"/>
                  <a:pt x="28" y="120"/>
                  <a:pt x="28" y="120"/>
                </a:cubicBezTo>
                <a:cubicBezTo>
                  <a:pt x="29" y="121"/>
                  <a:pt x="30" y="122"/>
                  <a:pt x="31" y="122"/>
                </a:cubicBezTo>
                <a:cubicBezTo>
                  <a:pt x="31" y="123"/>
                  <a:pt x="31" y="123"/>
                  <a:pt x="31" y="123"/>
                </a:cubicBezTo>
                <a:cubicBezTo>
                  <a:pt x="32" y="123"/>
                  <a:pt x="33" y="124"/>
                  <a:pt x="34" y="125"/>
                </a:cubicBezTo>
                <a:cubicBezTo>
                  <a:pt x="35" y="125"/>
                  <a:pt x="35" y="125"/>
                  <a:pt x="36" y="126"/>
                </a:cubicBezTo>
                <a:cubicBezTo>
                  <a:pt x="36" y="126"/>
                  <a:pt x="37" y="126"/>
                  <a:pt x="37" y="127"/>
                </a:cubicBezTo>
                <a:cubicBezTo>
                  <a:pt x="38" y="127"/>
                  <a:pt x="38" y="127"/>
                  <a:pt x="39" y="128"/>
                </a:cubicBezTo>
                <a:cubicBezTo>
                  <a:pt x="40" y="128"/>
                  <a:pt x="40" y="128"/>
                  <a:pt x="41" y="128"/>
                </a:cubicBezTo>
                <a:cubicBezTo>
                  <a:pt x="41" y="128"/>
                  <a:pt x="42" y="129"/>
                  <a:pt x="42" y="129"/>
                </a:cubicBezTo>
                <a:cubicBezTo>
                  <a:pt x="43" y="129"/>
                  <a:pt x="44" y="129"/>
                  <a:pt x="44" y="129"/>
                </a:cubicBezTo>
                <a:cubicBezTo>
                  <a:pt x="45" y="130"/>
                  <a:pt x="45" y="130"/>
                  <a:pt x="46" y="130"/>
                </a:cubicBezTo>
                <a:cubicBezTo>
                  <a:pt x="47" y="130"/>
                  <a:pt x="47" y="130"/>
                  <a:pt x="48" y="130"/>
                </a:cubicBezTo>
                <a:cubicBezTo>
                  <a:pt x="49" y="130"/>
                  <a:pt x="49" y="130"/>
                  <a:pt x="50" y="130"/>
                </a:cubicBezTo>
                <a:cubicBezTo>
                  <a:pt x="51" y="131"/>
                  <a:pt x="52" y="131"/>
                  <a:pt x="53" y="131"/>
                </a:cubicBezTo>
                <a:cubicBezTo>
                  <a:pt x="55" y="131"/>
                  <a:pt x="56" y="131"/>
                  <a:pt x="57" y="130"/>
                </a:cubicBezTo>
                <a:cubicBezTo>
                  <a:pt x="58" y="130"/>
                  <a:pt x="58" y="130"/>
                  <a:pt x="59" y="130"/>
                </a:cubicBezTo>
                <a:cubicBezTo>
                  <a:pt x="59" y="130"/>
                  <a:pt x="60" y="130"/>
                  <a:pt x="61" y="130"/>
                </a:cubicBezTo>
                <a:cubicBezTo>
                  <a:pt x="61" y="130"/>
                  <a:pt x="62" y="130"/>
                  <a:pt x="63" y="129"/>
                </a:cubicBezTo>
                <a:cubicBezTo>
                  <a:pt x="63" y="129"/>
                  <a:pt x="64" y="129"/>
                  <a:pt x="64" y="129"/>
                </a:cubicBezTo>
                <a:cubicBezTo>
                  <a:pt x="65" y="129"/>
                  <a:pt x="66" y="128"/>
                  <a:pt x="66" y="128"/>
                </a:cubicBezTo>
                <a:cubicBezTo>
                  <a:pt x="67" y="128"/>
                  <a:pt x="67" y="128"/>
                  <a:pt x="68" y="128"/>
                </a:cubicBezTo>
                <a:cubicBezTo>
                  <a:pt x="68" y="127"/>
                  <a:pt x="69" y="127"/>
                  <a:pt x="69" y="127"/>
                </a:cubicBezTo>
                <a:cubicBezTo>
                  <a:pt x="70" y="126"/>
                  <a:pt x="70" y="126"/>
                  <a:pt x="71" y="126"/>
                </a:cubicBezTo>
                <a:cubicBezTo>
                  <a:pt x="72" y="125"/>
                  <a:pt x="72" y="125"/>
                  <a:pt x="73" y="125"/>
                </a:cubicBezTo>
                <a:cubicBezTo>
                  <a:pt x="74" y="124"/>
                  <a:pt x="74" y="123"/>
                  <a:pt x="75" y="123"/>
                </a:cubicBezTo>
                <a:cubicBezTo>
                  <a:pt x="75" y="123"/>
                  <a:pt x="76" y="123"/>
                  <a:pt x="76" y="122"/>
                </a:cubicBezTo>
                <a:cubicBezTo>
                  <a:pt x="77" y="122"/>
                  <a:pt x="77" y="121"/>
                  <a:pt x="78" y="120"/>
                </a:cubicBezTo>
                <a:cubicBezTo>
                  <a:pt x="78" y="120"/>
                  <a:pt x="79" y="120"/>
                  <a:pt x="79" y="120"/>
                </a:cubicBezTo>
                <a:cubicBezTo>
                  <a:pt x="79" y="119"/>
                  <a:pt x="80" y="118"/>
                  <a:pt x="81" y="117"/>
                </a:cubicBezTo>
                <a:cubicBezTo>
                  <a:pt x="81" y="117"/>
                  <a:pt x="81" y="117"/>
                  <a:pt x="81" y="117"/>
                </a:cubicBezTo>
                <a:cubicBezTo>
                  <a:pt x="83" y="114"/>
                  <a:pt x="83" y="114"/>
                  <a:pt x="83" y="114"/>
                </a:cubicBezTo>
                <a:cubicBezTo>
                  <a:pt x="83" y="114"/>
                  <a:pt x="83" y="114"/>
                  <a:pt x="83" y="114"/>
                </a:cubicBezTo>
                <a:cubicBezTo>
                  <a:pt x="86" y="109"/>
                  <a:pt x="88" y="102"/>
                  <a:pt x="88" y="96"/>
                </a:cubicBezTo>
                <a:cubicBezTo>
                  <a:pt x="88" y="77"/>
                  <a:pt x="72" y="61"/>
                  <a:pt x="53" y="61"/>
                </a:cubicBezTo>
                <a:close/>
                <a:moveTo>
                  <a:pt x="45" y="108"/>
                </a:moveTo>
                <a:cubicBezTo>
                  <a:pt x="44" y="106"/>
                  <a:pt x="43" y="104"/>
                  <a:pt x="43" y="101"/>
                </a:cubicBezTo>
                <a:cubicBezTo>
                  <a:pt x="43" y="91"/>
                  <a:pt x="43" y="91"/>
                  <a:pt x="43" y="91"/>
                </a:cubicBezTo>
                <a:cubicBezTo>
                  <a:pt x="43" y="85"/>
                  <a:pt x="47" y="80"/>
                  <a:pt x="53" y="80"/>
                </a:cubicBezTo>
                <a:cubicBezTo>
                  <a:pt x="59" y="80"/>
                  <a:pt x="64" y="85"/>
                  <a:pt x="64" y="91"/>
                </a:cubicBezTo>
                <a:cubicBezTo>
                  <a:pt x="64" y="101"/>
                  <a:pt x="64" y="101"/>
                  <a:pt x="64" y="101"/>
                </a:cubicBezTo>
                <a:cubicBezTo>
                  <a:pt x="64" y="104"/>
                  <a:pt x="63" y="106"/>
                  <a:pt x="61" y="108"/>
                </a:cubicBezTo>
                <a:cubicBezTo>
                  <a:pt x="59" y="111"/>
                  <a:pt x="59" y="111"/>
                  <a:pt x="59" y="111"/>
                </a:cubicBezTo>
                <a:cubicBezTo>
                  <a:pt x="74" y="116"/>
                  <a:pt x="74" y="116"/>
                  <a:pt x="74" y="116"/>
                </a:cubicBezTo>
                <a:cubicBezTo>
                  <a:pt x="74" y="117"/>
                  <a:pt x="73" y="118"/>
                  <a:pt x="72" y="118"/>
                </a:cubicBezTo>
                <a:cubicBezTo>
                  <a:pt x="72" y="118"/>
                  <a:pt x="72" y="118"/>
                  <a:pt x="72" y="119"/>
                </a:cubicBezTo>
                <a:cubicBezTo>
                  <a:pt x="72" y="119"/>
                  <a:pt x="71" y="119"/>
                  <a:pt x="71" y="120"/>
                </a:cubicBezTo>
                <a:cubicBezTo>
                  <a:pt x="70" y="120"/>
                  <a:pt x="70" y="120"/>
                  <a:pt x="70" y="120"/>
                </a:cubicBezTo>
                <a:cubicBezTo>
                  <a:pt x="70" y="120"/>
                  <a:pt x="70" y="120"/>
                  <a:pt x="70" y="120"/>
                </a:cubicBezTo>
                <a:cubicBezTo>
                  <a:pt x="65" y="124"/>
                  <a:pt x="59" y="125"/>
                  <a:pt x="53" y="125"/>
                </a:cubicBezTo>
                <a:cubicBezTo>
                  <a:pt x="47" y="125"/>
                  <a:pt x="42" y="124"/>
                  <a:pt x="37" y="120"/>
                </a:cubicBezTo>
                <a:cubicBezTo>
                  <a:pt x="37" y="120"/>
                  <a:pt x="37" y="120"/>
                  <a:pt x="37" y="120"/>
                </a:cubicBezTo>
                <a:cubicBezTo>
                  <a:pt x="37" y="120"/>
                  <a:pt x="36" y="120"/>
                  <a:pt x="36" y="120"/>
                </a:cubicBezTo>
                <a:cubicBezTo>
                  <a:pt x="35" y="119"/>
                  <a:pt x="35" y="119"/>
                  <a:pt x="35" y="119"/>
                </a:cubicBezTo>
                <a:cubicBezTo>
                  <a:pt x="34" y="118"/>
                  <a:pt x="34" y="118"/>
                  <a:pt x="34" y="118"/>
                </a:cubicBezTo>
                <a:cubicBezTo>
                  <a:pt x="34" y="118"/>
                  <a:pt x="33" y="117"/>
                  <a:pt x="32" y="116"/>
                </a:cubicBezTo>
                <a:cubicBezTo>
                  <a:pt x="48" y="111"/>
                  <a:pt x="48" y="111"/>
                  <a:pt x="48" y="111"/>
                </a:cubicBezTo>
                <a:lnTo>
                  <a:pt x="45" y="108"/>
                </a:lnTo>
                <a:close/>
                <a:moveTo>
                  <a:pt x="78" y="112"/>
                </a:moveTo>
                <a:cubicBezTo>
                  <a:pt x="68" y="109"/>
                  <a:pt x="68" y="109"/>
                  <a:pt x="68" y="109"/>
                </a:cubicBezTo>
                <a:cubicBezTo>
                  <a:pt x="69" y="106"/>
                  <a:pt x="69" y="104"/>
                  <a:pt x="69" y="101"/>
                </a:cubicBezTo>
                <a:cubicBezTo>
                  <a:pt x="69" y="91"/>
                  <a:pt x="69" y="91"/>
                  <a:pt x="69" y="91"/>
                </a:cubicBezTo>
                <a:cubicBezTo>
                  <a:pt x="69" y="82"/>
                  <a:pt x="62" y="75"/>
                  <a:pt x="53" y="75"/>
                </a:cubicBezTo>
                <a:cubicBezTo>
                  <a:pt x="45" y="75"/>
                  <a:pt x="37" y="82"/>
                  <a:pt x="37" y="91"/>
                </a:cubicBezTo>
                <a:cubicBezTo>
                  <a:pt x="37" y="101"/>
                  <a:pt x="37" y="101"/>
                  <a:pt x="37" y="101"/>
                </a:cubicBezTo>
                <a:cubicBezTo>
                  <a:pt x="37" y="104"/>
                  <a:pt x="38" y="106"/>
                  <a:pt x="39" y="109"/>
                </a:cubicBezTo>
                <a:cubicBezTo>
                  <a:pt x="29" y="112"/>
                  <a:pt x="29" y="112"/>
                  <a:pt x="29" y="112"/>
                </a:cubicBezTo>
                <a:cubicBezTo>
                  <a:pt x="26" y="107"/>
                  <a:pt x="24" y="102"/>
                  <a:pt x="24" y="96"/>
                </a:cubicBezTo>
                <a:cubicBezTo>
                  <a:pt x="24" y="80"/>
                  <a:pt x="37" y="67"/>
                  <a:pt x="53" y="67"/>
                </a:cubicBezTo>
                <a:cubicBezTo>
                  <a:pt x="70" y="67"/>
                  <a:pt x="83" y="80"/>
                  <a:pt x="83" y="96"/>
                </a:cubicBezTo>
                <a:cubicBezTo>
                  <a:pt x="83" y="102"/>
                  <a:pt x="81" y="107"/>
                  <a:pt x="78" y="112"/>
                </a:cubicBezTo>
                <a:close/>
                <a:moveTo>
                  <a:pt x="94" y="48"/>
                </a:moveTo>
                <a:cubicBezTo>
                  <a:pt x="95" y="48"/>
                  <a:pt x="97" y="49"/>
                  <a:pt x="97" y="51"/>
                </a:cubicBezTo>
                <a:cubicBezTo>
                  <a:pt x="97" y="52"/>
                  <a:pt x="95" y="53"/>
                  <a:pt x="94" y="53"/>
                </a:cubicBezTo>
                <a:cubicBezTo>
                  <a:pt x="92" y="53"/>
                  <a:pt x="91" y="52"/>
                  <a:pt x="91" y="51"/>
                </a:cubicBezTo>
                <a:cubicBezTo>
                  <a:pt x="91" y="49"/>
                  <a:pt x="92" y="48"/>
                  <a:pt x="94" y="48"/>
                </a:cubicBezTo>
                <a:close/>
                <a:moveTo>
                  <a:pt x="43" y="48"/>
                </a:moveTo>
                <a:cubicBezTo>
                  <a:pt x="45" y="48"/>
                  <a:pt x="46" y="49"/>
                  <a:pt x="46" y="51"/>
                </a:cubicBezTo>
                <a:cubicBezTo>
                  <a:pt x="46" y="52"/>
                  <a:pt x="45" y="53"/>
                  <a:pt x="43" y="53"/>
                </a:cubicBezTo>
                <a:cubicBezTo>
                  <a:pt x="42" y="53"/>
                  <a:pt x="41" y="52"/>
                  <a:pt x="41" y="51"/>
                </a:cubicBezTo>
                <a:cubicBezTo>
                  <a:pt x="41" y="49"/>
                  <a:pt x="42" y="48"/>
                  <a:pt x="43" y="48"/>
                </a:cubicBezTo>
                <a:close/>
                <a:moveTo>
                  <a:pt x="23" y="48"/>
                </a:moveTo>
                <a:cubicBezTo>
                  <a:pt x="24" y="48"/>
                  <a:pt x="26" y="49"/>
                  <a:pt x="26" y="51"/>
                </a:cubicBezTo>
                <a:cubicBezTo>
                  <a:pt x="26" y="52"/>
                  <a:pt x="24" y="53"/>
                  <a:pt x="23" y="53"/>
                </a:cubicBezTo>
                <a:cubicBezTo>
                  <a:pt x="21" y="53"/>
                  <a:pt x="20" y="52"/>
                  <a:pt x="20" y="51"/>
                </a:cubicBezTo>
                <a:cubicBezTo>
                  <a:pt x="20" y="49"/>
                  <a:pt x="21" y="48"/>
                  <a:pt x="23" y="48"/>
                </a:cubicBezTo>
                <a:close/>
                <a:moveTo>
                  <a:pt x="13" y="48"/>
                </a:moveTo>
                <a:cubicBezTo>
                  <a:pt x="14" y="48"/>
                  <a:pt x="15" y="49"/>
                  <a:pt x="15" y="51"/>
                </a:cubicBezTo>
                <a:cubicBezTo>
                  <a:pt x="15" y="52"/>
                  <a:pt x="14" y="53"/>
                  <a:pt x="13" y="53"/>
                </a:cubicBezTo>
                <a:cubicBezTo>
                  <a:pt x="11" y="53"/>
                  <a:pt x="10" y="52"/>
                  <a:pt x="10" y="51"/>
                </a:cubicBezTo>
                <a:cubicBezTo>
                  <a:pt x="10" y="49"/>
                  <a:pt x="11" y="48"/>
                  <a:pt x="13" y="48"/>
                </a:cubicBezTo>
                <a:close/>
                <a:moveTo>
                  <a:pt x="33" y="48"/>
                </a:moveTo>
                <a:cubicBezTo>
                  <a:pt x="35" y="48"/>
                  <a:pt x="36" y="49"/>
                  <a:pt x="36" y="51"/>
                </a:cubicBezTo>
                <a:cubicBezTo>
                  <a:pt x="36" y="52"/>
                  <a:pt x="35" y="53"/>
                  <a:pt x="33" y="53"/>
                </a:cubicBezTo>
                <a:cubicBezTo>
                  <a:pt x="32" y="53"/>
                  <a:pt x="30" y="52"/>
                  <a:pt x="30" y="51"/>
                </a:cubicBezTo>
                <a:cubicBezTo>
                  <a:pt x="30" y="49"/>
                  <a:pt x="32" y="48"/>
                  <a:pt x="33" y="48"/>
                </a:cubicBezTo>
                <a:close/>
                <a:moveTo>
                  <a:pt x="53" y="48"/>
                </a:moveTo>
                <a:cubicBezTo>
                  <a:pt x="55" y="48"/>
                  <a:pt x="56" y="49"/>
                  <a:pt x="56" y="51"/>
                </a:cubicBezTo>
                <a:cubicBezTo>
                  <a:pt x="56" y="52"/>
                  <a:pt x="55" y="53"/>
                  <a:pt x="53" y="53"/>
                </a:cubicBezTo>
                <a:cubicBezTo>
                  <a:pt x="52" y="53"/>
                  <a:pt x="51" y="52"/>
                  <a:pt x="51" y="51"/>
                </a:cubicBezTo>
                <a:cubicBezTo>
                  <a:pt x="51" y="49"/>
                  <a:pt x="52" y="48"/>
                  <a:pt x="53" y="48"/>
                </a:cubicBezTo>
                <a:close/>
                <a:moveTo>
                  <a:pt x="84" y="48"/>
                </a:moveTo>
                <a:cubicBezTo>
                  <a:pt x="85" y="48"/>
                  <a:pt x="86" y="49"/>
                  <a:pt x="86" y="51"/>
                </a:cubicBezTo>
                <a:cubicBezTo>
                  <a:pt x="86" y="52"/>
                  <a:pt x="85" y="53"/>
                  <a:pt x="84" y="53"/>
                </a:cubicBezTo>
                <a:cubicBezTo>
                  <a:pt x="82" y="53"/>
                  <a:pt x="81" y="52"/>
                  <a:pt x="81" y="51"/>
                </a:cubicBezTo>
                <a:cubicBezTo>
                  <a:pt x="81" y="49"/>
                  <a:pt x="82" y="48"/>
                  <a:pt x="84" y="48"/>
                </a:cubicBezTo>
                <a:close/>
                <a:moveTo>
                  <a:pt x="74" y="48"/>
                </a:moveTo>
                <a:cubicBezTo>
                  <a:pt x="75" y="48"/>
                  <a:pt x="76" y="49"/>
                  <a:pt x="76" y="51"/>
                </a:cubicBezTo>
                <a:cubicBezTo>
                  <a:pt x="76" y="52"/>
                  <a:pt x="75" y="53"/>
                  <a:pt x="74" y="53"/>
                </a:cubicBezTo>
                <a:cubicBezTo>
                  <a:pt x="72" y="53"/>
                  <a:pt x="71" y="52"/>
                  <a:pt x="71" y="51"/>
                </a:cubicBezTo>
                <a:cubicBezTo>
                  <a:pt x="71" y="49"/>
                  <a:pt x="72" y="48"/>
                  <a:pt x="74" y="48"/>
                </a:cubicBezTo>
                <a:close/>
                <a:moveTo>
                  <a:pt x="63" y="48"/>
                </a:moveTo>
                <a:cubicBezTo>
                  <a:pt x="65" y="48"/>
                  <a:pt x="66" y="49"/>
                  <a:pt x="66" y="51"/>
                </a:cubicBezTo>
                <a:cubicBezTo>
                  <a:pt x="66" y="52"/>
                  <a:pt x="65" y="53"/>
                  <a:pt x="63" y="53"/>
                </a:cubicBezTo>
                <a:cubicBezTo>
                  <a:pt x="62" y="53"/>
                  <a:pt x="61" y="52"/>
                  <a:pt x="61" y="51"/>
                </a:cubicBezTo>
                <a:cubicBezTo>
                  <a:pt x="61" y="49"/>
                  <a:pt x="62" y="48"/>
                  <a:pt x="63" y="48"/>
                </a:cubicBezTo>
                <a:close/>
                <a:moveTo>
                  <a:pt x="13" y="141"/>
                </a:moveTo>
                <a:cubicBezTo>
                  <a:pt x="14" y="141"/>
                  <a:pt x="15" y="143"/>
                  <a:pt x="15" y="144"/>
                </a:cubicBezTo>
                <a:cubicBezTo>
                  <a:pt x="15" y="145"/>
                  <a:pt x="14" y="147"/>
                  <a:pt x="13" y="147"/>
                </a:cubicBezTo>
                <a:cubicBezTo>
                  <a:pt x="11" y="147"/>
                  <a:pt x="10" y="145"/>
                  <a:pt x="10" y="144"/>
                </a:cubicBezTo>
                <a:cubicBezTo>
                  <a:pt x="10" y="143"/>
                  <a:pt x="11" y="141"/>
                  <a:pt x="13" y="141"/>
                </a:cubicBezTo>
                <a:close/>
                <a:moveTo>
                  <a:pt x="33" y="141"/>
                </a:moveTo>
                <a:cubicBezTo>
                  <a:pt x="35" y="141"/>
                  <a:pt x="36" y="143"/>
                  <a:pt x="36" y="144"/>
                </a:cubicBezTo>
                <a:cubicBezTo>
                  <a:pt x="36" y="145"/>
                  <a:pt x="35" y="147"/>
                  <a:pt x="33" y="147"/>
                </a:cubicBezTo>
                <a:cubicBezTo>
                  <a:pt x="32" y="147"/>
                  <a:pt x="30" y="145"/>
                  <a:pt x="30" y="144"/>
                </a:cubicBezTo>
                <a:cubicBezTo>
                  <a:pt x="30" y="143"/>
                  <a:pt x="32" y="141"/>
                  <a:pt x="33" y="141"/>
                </a:cubicBezTo>
                <a:close/>
                <a:moveTo>
                  <a:pt x="84" y="141"/>
                </a:moveTo>
                <a:cubicBezTo>
                  <a:pt x="85" y="141"/>
                  <a:pt x="86" y="143"/>
                  <a:pt x="86" y="144"/>
                </a:cubicBezTo>
                <a:cubicBezTo>
                  <a:pt x="86" y="145"/>
                  <a:pt x="85" y="147"/>
                  <a:pt x="84" y="147"/>
                </a:cubicBezTo>
                <a:cubicBezTo>
                  <a:pt x="82" y="147"/>
                  <a:pt x="81" y="145"/>
                  <a:pt x="81" y="144"/>
                </a:cubicBezTo>
                <a:cubicBezTo>
                  <a:pt x="81" y="143"/>
                  <a:pt x="82" y="141"/>
                  <a:pt x="84" y="141"/>
                </a:cubicBezTo>
                <a:close/>
                <a:moveTo>
                  <a:pt x="74" y="141"/>
                </a:moveTo>
                <a:cubicBezTo>
                  <a:pt x="75" y="141"/>
                  <a:pt x="76" y="143"/>
                  <a:pt x="76" y="144"/>
                </a:cubicBezTo>
                <a:cubicBezTo>
                  <a:pt x="76" y="145"/>
                  <a:pt x="75" y="147"/>
                  <a:pt x="74" y="147"/>
                </a:cubicBezTo>
                <a:cubicBezTo>
                  <a:pt x="72" y="147"/>
                  <a:pt x="71" y="145"/>
                  <a:pt x="71" y="144"/>
                </a:cubicBezTo>
                <a:cubicBezTo>
                  <a:pt x="71" y="143"/>
                  <a:pt x="72" y="141"/>
                  <a:pt x="74" y="141"/>
                </a:cubicBezTo>
                <a:close/>
                <a:moveTo>
                  <a:pt x="94" y="141"/>
                </a:moveTo>
                <a:cubicBezTo>
                  <a:pt x="95" y="141"/>
                  <a:pt x="97" y="143"/>
                  <a:pt x="97" y="144"/>
                </a:cubicBezTo>
                <a:cubicBezTo>
                  <a:pt x="97" y="145"/>
                  <a:pt x="95" y="147"/>
                  <a:pt x="94" y="147"/>
                </a:cubicBezTo>
                <a:cubicBezTo>
                  <a:pt x="92" y="147"/>
                  <a:pt x="91" y="145"/>
                  <a:pt x="91" y="144"/>
                </a:cubicBezTo>
                <a:cubicBezTo>
                  <a:pt x="91" y="143"/>
                  <a:pt x="92" y="141"/>
                  <a:pt x="94" y="141"/>
                </a:cubicBezTo>
                <a:close/>
                <a:moveTo>
                  <a:pt x="53" y="141"/>
                </a:moveTo>
                <a:cubicBezTo>
                  <a:pt x="55" y="141"/>
                  <a:pt x="56" y="143"/>
                  <a:pt x="56" y="144"/>
                </a:cubicBezTo>
                <a:cubicBezTo>
                  <a:pt x="56" y="145"/>
                  <a:pt x="55" y="147"/>
                  <a:pt x="53" y="147"/>
                </a:cubicBezTo>
                <a:cubicBezTo>
                  <a:pt x="52" y="147"/>
                  <a:pt x="51" y="145"/>
                  <a:pt x="51" y="144"/>
                </a:cubicBezTo>
                <a:cubicBezTo>
                  <a:pt x="51" y="143"/>
                  <a:pt x="52" y="141"/>
                  <a:pt x="53" y="141"/>
                </a:cubicBezTo>
                <a:close/>
                <a:moveTo>
                  <a:pt x="43" y="141"/>
                </a:moveTo>
                <a:cubicBezTo>
                  <a:pt x="45" y="141"/>
                  <a:pt x="46" y="143"/>
                  <a:pt x="46" y="144"/>
                </a:cubicBezTo>
                <a:cubicBezTo>
                  <a:pt x="46" y="145"/>
                  <a:pt x="45" y="147"/>
                  <a:pt x="43" y="147"/>
                </a:cubicBezTo>
                <a:cubicBezTo>
                  <a:pt x="42" y="147"/>
                  <a:pt x="41" y="145"/>
                  <a:pt x="41" y="144"/>
                </a:cubicBezTo>
                <a:cubicBezTo>
                  <a:pt x="41" y="143"/>
                  <a:pt x="42" y="141"/>
                  <a:pt x="43" y="141"/>
                </a:cubicBezTo>
                <a:close/>
                <a:moveTo>
                  <a:pt x="63" y="141"/>
                </a:moveTo>
                <a:cubicBezTo>
                  <a:pt x="65" y="141"/>
                  <a:pt x="66" y="143"/>
                  <a:pt x="66" y="144"/>
                </a:cubicBezTo>
                <a:cubicBezTo>
                  <a:pt x="66" y="145"/>
                  <a:pt x="65" y="147"/>
                  <a:pt x="63" y="147"/>
                </a:cubicBezTo>
                <a:cubicBezTo>
                  <a:pt x="62" y="147"/>
                  <a:pt x="61" y="145"/>
                  <a:pt x="61" y="144"/>
                </a:cubicBezTo>
                <a:cubicBezTo>
                  <a:pt x="61" y="143"/>
                  <a:pt x="62" y="141"/>
                  <a:pt x="63" y="141"/>
                </a:cubicBezTo>
                <a:close/>
                <a:moveTo>
                  <a:pt x="23" y="141"/>
                </a:moveTo>
                <a:cubicBezTo>
                  <a:pt x="24" y="141"/>
                  <a:pt x="26" y="143"/>
                  <a:pt x="26" y="144"/>
                </a:cubicBezTo>
                <a:cubicBezTo>
                  <a:pt x="26" y="145"/>
                  <a:pt x="24" y="147"/>
                  <a:pt x="23" y="147"/>
                </a:cubicBezTo>
                <a:cubicBezTo>
                  <a:pt x="21" y="147"/>
                  <a:pt x="20" y="145"/>
                  <a:pt x="20" y="144"/>
                </a:cubicBezTo>
                <a:cubicBezTo>
                  <a:pt x="20" y="143"/>
                  <a:pt x="21" y="141"/>
                  <a:pt x="23" y="14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35" name="Freeform 2123"/>
          <p:cNvSpPr>
            <a:spLocks noEditPoints="1"/>
          </p:cNvSpPr>
          <p:nvPr/>
        </p:nvSpPr>
        <p:spPr bwMode="auto">
          <a:xfrm>
            <a:off x="6316663" y="3462338"/>
            <a:ext cx="504825" cy="549275"/>
          </a:xfrm>
          <a:custGeom>
            <a:avLst/>
            <a:gdLst>
              <a:gd name="T0" fmla="*/ 24 w 148"/>
              <a:gd name="T1" fmla="*/ 74 h 160"/>
              <a:gd name="T2" fmla="*/ 56 w 148"/>
              <a:gd name="T3" fmla="*/ 148 h 160"/>
              <a:gd name="T4" fmla="*/ 62 w 148"/>
              <a:gd name="T5" fmla="*/ 151 h 160"/>
              <a:gd name="T6" fmla="*/ 65 w 148"/>
              <a:gd name="T7" fmla="*/ 160 h 160"/>
              <a:gd name="T8" fmla="*/ 86 w 148"/>
              <a:gd name="T9" fmla="*/ 157 h 160"/>
              <a:gd name="T10" fmla="*/ 89 w 148"/>
              <a:gd name="T11" fmla="*/ 151 h 160"/>
              <a:gd name="T12" fmla="*/ 92 w 148"/>
              <a:gd name="T13" fmla="*/ 121 h 160"/>
              <a:gd name="T14" fmla="*/ 74 w 148"/>
              <a:gd name="T15" fmla="*/ 24 h 160"/>
              <a:gd name="T16" fmla="*/ 80 w 148"/>
              <a:gd name="T17" fmla="*/ 148 h 160"/>
              <a:gd name="T18" fmla="*/ 68 w 148"/>
              <a:gd name="T19" fmla="*/ 154 h 160"/>
              <a:gd name="T20" fmla="*/ 65 w 148"/>
              <a:gd name="T21" fmla="*/ 145 h 160"/>
              <a:gd name="T22" fmla="*/ 62 w 148"/>
              <a:gd name="T23" fmla="*/ 130 h 160"/>
              <a:gd name="T24" fmla="*/ 86 w 148"/>
              <a:gd name="T25" fmla="*/ 145 h 160"/>
              <a:gd name="T26" fmla="*/ 88 w 148"/>
              <a:gd name="T27" fmla="*/ 116 h 160"/>
              <a:gd name="T28" fmla="*/ 86 w 148"/>
              <a:gd name="T29" fmla="*/ 124 h 160"/>
              <a:gd name="T30" fmla="*/ 62 w 148"/>
              <a:gd name="T31" fmla="*/ 119 h 160"/>
              <a:gd name="T32" fmla="*/ 30 w 148"/>
              <a:gd name="T33" fmla="*/ 74 h 160"/>
              <a:gd name="T34" fmla="*/ 119 w 148"/>
              <a:gd name="T35" fmla="*/ 74 h 160"/>
              <a:gd name="T36" fmla="*/ 71 w 148"/>
              <a:gd name="T37" fmla="*/ 15 h 160"/>
              <a:gd name="T38" fmla="*/ 74 w 148"/>
              <a:gd name="T39" fmla="*/ 0 h 160"/>
              <a:gd name="T40" fmla="*/ 77 w 148"/>
              <a:gd name="T41" fmla="*/ 15 h 160"/>
              <a:gd name="T42" fmla="*/ 71 w 148"/>
              <a:gd name="T43" fmla="*/ 15 h 160"/>
              <a:gd name="T44" fmla="*/ 145 w 148"/>
              <a:gd name="T45" fmla="*/ 77 h 160"/>
              <a:gd name="T46" fmla="*/ 130 w 148"/>
              <a:gd name="T47" fmla="*/ 74 h 160"/>
              <a:gd name="T48" fmla="*/ 145 w 148"/>
              <a:gd name="T49" fmla="*/ 71 h 160"/>
              <a:gd name="T50" fmla="*/ 18 w 148"/>
              <a:gd name="T51" fmla="*/ 74 h 160"/>
              <a:gd name="T52" fmla="*/ 3 w 148"/>
              <a:gd name="T53" fmla="*/ 77 h 160"/>
              <a:gd name="T54" fmla="*/ 3 w 148"/>
              <a:gd name="T55" fmla="*/ 71 h 160"/>
              <a:gd name="T56" fmla="*/ 18 w 148"/>
              <a:gd name="T57" fmla="*/ 74 h 160"/>
              <a:gd name="T58" fmla="*/ 126 w 148"/>
              <a:gd name="T59" fmla="*/ 26 h 160"/>
              <a:gd name="T60" fmla="*/ 116 w 148"/>
              <a:gd name="T61" fmla="*/ 35 h 160"/>
              <a:gd name="T62" fmla="*/ 114 w 148"/>
              <a:gd name="T63" fmla="*/ 30 h 160"/>
              <a:gd name="T64" fmla="*/ 126 w 148"/>
              <a:gd name="T65" fmla="*/ 22 h 160"/>
              <a:gd name="T66" fmla="*/ 34 w 148"/>
              <a:gd name="T67" fmla="*/ 118 h 160"/>
              <a:gd name="T68" fmla="*/ 24 w 148"/>
              <a:gd name="T69" fmla="*/ 127 h 160"/>
              <a:gd name="T70" fmla="*/ 22 w 148"/>
              <a:gd name="T71" fmla="*/ 122 h 160"/>
              <a:gd name="T72" fmla="*/ 34 w 148"/>
              <a:gd name="T73" fmla="*/ 114 h 160"/>
              <a:gd name="T74" fmla="*/ 126 w 148"/>
              <a:gd name="T75" fmla="*/ 126 h 160"/>
              <a:gd name="T76" fmla="*/ 122 w 148"/>
              <a:gd name="T77" fmla="*/ 126 h 160"/>
              <a:gd name="T78" fmla="*/ 114 w 148"/>
              <a:gd name="T79" fmla="*/ 114 h 160"/>
              <a:gd name="T80" fmla="*/ 126 w 148"/>
              <a:gd name="T81" fmla="*/ 122 h 160"/>
              <a:gd name="T82" fmla="*/ 22 w 148"/>
              <a:gd name="T83" fmla="*/ 22 h 160"/>
              <a:gd name="T84" fmla="*/ 34 w 148"/>
              <a:gd name="T85" fmla="*/ 30 h 160"/>
              <a:gd name="T86" fmla="*/ 32 w 148"/>
              <a:gd name="T87" fmla="*/ 35 h 160"/>
              <a:gd name="T88" fmla="*/ 22 w 148"/>
              <a:gd name="T89" fmla="*/ 26 h 160"/>
              <a:gd name="T90" fmla="*/ 74 w 148"/>
              <a:gd name="T91" fmla="*/ 44 h 160"/>
              <a:gd name="T92" fmla="*/ 41 w 148"/>
              <a:gd name="T93" fmla="*/ 77 h 160"/>
              <a:gd name="T94" fmla="*/ 74 w 148"/>
              <a:gd name="T95" fmla="*/ 39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48" h="160">
                <a:moveTo>
                  <a:pt x="74" y="24"/>
                </a:moveTo>
                <a:cubicBezTo>
                  <a:pt x="46" y="24"/>
                  <a:pt x="24" y="46"/>
                  <a:pt x="24" y="74"/>
                </a:cubicBezTo>
                <a:cubicBezTo>
                  <a:pt x="24" y="95"/>
                  <a:pt x="37" y="114"/>
                  <a:pt x="56" y="121"/>
                </a:cubicBezTo>
                <a:cubicBezTo>
                  <a:pt x="56" y="148"/>
                  <a:pt x="56" y="148"/>
                  <a:pt x="56" y="148"/>
                </a:cubicBezTo>
                <a:cubicBezTo>
                  <a:pt x="56" y="150"/>
                  <a:pt x="58" y="151"/>
                  <a:pt x="59" y="151"/>
                </a:cubicBezTo>
                <a:cubicBezTo>
                  <a:pt x="62" y="151"/>
                  <a:pt x="62" y="151"/>
                  <a:pt x="62" y="151"/>
                </a:cubicBezTo>
                <a:cubicBezTo>
                  <a:pt x="62" y="157"/>
                  <a:pt x="62" y="157"/>
                  <a:pt x="62" y="157"/>
                </a:cubicBezTo>
                <a:cubicBezTo>
                  <a:pt x="62" y="159"/>
                  <a:pt x="64" y="160"/>
                  <a:pt x="65" y="160"/>
                </a:cubicBezTo>
                <a:cubicBezTo>
                  <a:pt x="83" y="160"/>
                  <a:pt x="83" y="160"/>
                  <a:pt x="83" y="160"/>
                </a:cubicBezTo>
                <a:cubicBezTo>
                  <a:pt x="85" y="160"/>
                  <a:pt x="86" y="159"/>
                  <a:pt x="86" y="157"/>
                </a:cubicBezTo>
                <a:cubicBezTo>
                  <a:pt x="86" y="151"/>
                  <a:pt x="86" y="151"/>
                  <a:pt x="86" y="151"/>
                </a:cubicBezTo>
                <a:cubicBezTo>
                  <a:pt x="89" y="151"/>
                  <a:pt x="89" y="151"/>
                  <a:pt x="89" y="151"/>
                </a:cubicBezTo>
                <a:cubicBezTo>
                  <a:pt x="91" y="151"/>
                  <a:pt x="92" y="150"/>
                  <a:pt x="92" y="148"/>
                </a:cubicBezTo>
                <a:cubicBezTo>
                  <a:pt x="92" y="121"/>
                  <a:pt x="92" y="121"/>
                  <a:pt x="92" y="121"/>
                </a:cubicBezTo>
                <a:cubicBezTo>
                  <a:pt x="111" y="114"/>
                  <a:pt x="124" y="95"/>
                  <a:pt x="124" y="74"/>
                </a:cubicBezTo>
                <a:cubicBezTo>
                  <a:pt x="124" y="46"/>
                  <a:pt x="102" y="24"/>
                  <a:pt x="74" y="24"/>
                </a:cubicBezTo>
                <a:close/>
                <a:moveTo>
                  <a:pt x="83" y="145"/>
                </a:moveTo>
                <a:cubicBezTo>
                  <a:pt x="81" y="145"/>
                  <a:pt x="80" y="147"/>
                  <a:pt x="80" y="148"/>
                </a:cubicBezTo>
                <a:cubicBezTo>
                  <a:pt x="80" y="154"/>
                  <a:pt x="80" y="154"/>
                  <a:pt x="80" y="154"/>
                </a:cubicBezTo>
                <a:cubicBezTo>
                  <a:pt x="68" y="154"/>
                  <a:pt x="68" y="154"/>
                  <a:pt x="68" y="154"/>
                </a:cubicBezTo>
                <a:cubicBezTo>
                  <a:pt x="68" y="148"/>
                  <a:pt x="68" y="148"/>
                  <a:pt x="68" y="148"/>
                </a:cubicBezTo>
                <a:cubicBezTo>
                  <a:pt x="68" y="147"/>
                  <a:pt x="67" y="145"/>
                  <a:pt x="65" y="145"/>
                </a:cubicBezTo>
                <a:cubicBezTo>
                  <a:pt x="62" y="145"/>
                  <a:pt x="62" y="145"/>
                  <a:pt x="62" y="145"/>
                </a:cubicBezTo>
                <a:cubicBezTo>
                  <a:pt x="62" y="130"/>
                  <a:pt x="62" y="130"/>
                  <a:pt x="62" y="130"/>
                </a:cubicBezTo>
                <a:cubicBezTo>
                  <a:pt x="86" y="130"/>
                  <a:pt x="86" y="130"/>
                  <a:pt x="86" y="130"/>
                </a:cubicBezTo>
                <a:cubicBezTo>
                  <a:pt x="86" y="145"/>
                  <a:pt x="86" y="145"/>
                  <a:pt x="86" y="145"/>
                </a:cubicBezTo>
                <a:lnTo>
                  <a:pt x="83" y="145"/>
                </a:lnTo>
                <a:close/>
                <a:moveTo>
                  <a:pt x="88" y="116"/>
                </a:moveTo>
                <a:cubicBezTo>
                  <a:pt x="87" y="117"/>
                  <a:pt x="86" y="118"/>
                  <a:pt x="86" y="119"/>
                </a:cubicBezTo>
                <a:cubicBezTo>
                  <a:pt x="86" y="124"/>
                  <a:pt x="86" y="124"/>
                  <a:pt x="86" y="124"/>
                </a:cubicBezTo>
                <a:cubicBezTo>
                  <a:pt x="62" y="124"/>
                  <a:pt x="62" y="124"/>
                  <a:pt x="62" y="124"/>
                </a:cubicBezTo>
                <a:cubicBezTo>
                  <a:pt x="62" y="119"/>
                  <a:pt x="62" y="119"/>
                  <a:pt x="62" y="119"/>
                </a:cubicBezTo>
                <a:cubicBezTo>
                  <a:pt x="62" y="118"/>
                  <a:pt x="61" y="117"/>
                  <a:pt x="60" y="116"/>
                </a:cubicBezTo>
                <a:cubicBezTo>
                  <a:pt x="42" y="110"/>
                  <a:pt x="30" y="93"/>
                  <a:pt x="30" y="74"/>
                </a:cubicBezTo>
                <a:cubicBezTo>
                  <a:pt x="30" y="50"/>
                  <a:pt x="50" y="30"/>
                  <a:pt x="74" y="30"/>
                </a:cubicBezTo>
                <a:cubicBezTo>
                  <a:pt x="99" y="30"/>
                  <a:pt x="119" y="50"/>
                  <a:pt x="119" y="74"/>
                </a:cubicBezTo>
                <a:cubicBezTo>
                  <a:pt x="119" y="93"/>
                  <a:pt x="106" y="110"/>
                  <a:pt x="88" y="116"/>
                </a:cubicBezTo>
                <a:close/>
                <a:moveTo>
                  <a:pt x="71" y="15"/>
                </a:moveTo>
                <a:cubicBezTo>
                  <a:pt x="71" y="3"/>
                  <a:pt x="71" y="3"/>
                  <a:pt x="71" y="3"/>
                </a:cubicBezTo>
                <a:cubicBezTo>
                  <a:pt x="71" y="1"/>
                  <a:pt x="72" y="0"/>
                  <a:pt x="74" y="0"/>
                </a:cubicBezTo>
                <a:cubicBezTo>
                  <a:pt x="76" y="0"/>
                  <a:pt x="77" y="1"/>
                  <a:pt x="77" y="3"/>
                </a:cubicBezTo>
                <a:cubicBezTo>
                  <a:pt x="77" y="15"/>
                  <a:pt x="77" y="15"/>
                  <a:pt x="77" y="15"/>
                </a:cubicBezTo>
                <a:cubicBezTo>
                  <a:pt x="77" y="16"/>
                  <a:pt x="76" y="18"/>
                  <a:pt x="74" y="18"/>
                </a:cubicBezTo>
                <a:cubicBezTo>
                  <a:pt x="72" y="18"/>
                  <a:pt x="71" y="16"/>
                  <a:pt x="71" y="15"/>
                </a:cubicBezTo>
                <a:close/>
                <a:moveTo>
                  <a:pt x="148" y="74"/>
                </a:moveTo>
                <a:cubicBezTo>
                  <a:pt x="148" y="76"/>
                  <a:pt x="147" y="77"/>
                  <a:pt x="145" y="77"/>
                </a:cubicBezTo>
                <a:cubicBezTo>
                  <a:pt x="133" y="77"/>
                  <a:pt x="133" y="77"/>
                  <a:pt x="133" y="77"/>
                </a:cubicBezTo>
                <a:cubicBezTo>
                  <a:pt x="132" y="77"/>
                  <a:pt x="130" y="76"/>
                  <a:pt x="130" y="74"/>
                </a:cubicBezTo>
                <a:cubicBezTo>
                  <a:pt x="130" y="72"/>
                  <a:pt x="132" y="71"/>
                  <a:pt x="133" y="71"/>
                </a:cubicBezTo>
                <a:cubicBezTo>
                  <a:pt x="145" y="71"/>
                  <a:pt x="145" y="71"/>
                  <a:pt x="145" y="71"/>
                </a:cubicBezTo>
                <a:cubicBezTo>
                  <a:pt x="147" y="71"/>
                  <a:pt x="148" y="72"/>
                  <a:pt x="148" y="74"/>
                </a:cubicBezTo>
                <a:close/>
                <a:moveTo>
                  <a:pt x="18" y="74"/>
                </a:moveTo>
                <a:cubicBezTo>
                  <a:pt x="18" y="76"/>
                  <a:pt x="16" y="77"/>
                  <a:pt x="15" y="77"/>
                </a:cubicBezTo>
                <a:cubicBezTo>
                  <a:pt x="3" y="77"/>
                  <a:pt x="3" y="77"/>
                  <a:pt x="3" y="77"/>
                </a:cubicBezTo>
                <a:cubicBezTo>
                  <a:pt x="1" y="77"/>
                  <a:pt x="0" y="76"/>
                  <a:pt x="0" y="74"/>
                </a:cubicBezTo>
                <a:cubicBezTo>
                  <a:pt x="0" y="72"/>
                  <a:pt x="1" y="71"/>
                  <a:pt x="3" y="71"/>
                </a:cubicBezTo>
                <a:cubicBezTo>
                  <a:pt x="15" y="71"/>
                  <a:pt x="15" y="71"/>
                  <a:pt x="15" y="71"/>
                </a:cubicBezTo>
                <a:cubicBezTo>
                  <a:pt x="16" y="71"/>
                  <a:pt x="18" y="72"/>
                  <a:pt x="18" y="74"/>
                </a:cubicBezTo>
                <a:close/>
                <a:moveTo>
                  <a:pt x="126" y="22"/>
                </a:moveTo>
                <a:cubicBezTo>
                  <a:pt x="128" y="23"/>
                  <a:pt x="128" y="25"/>
                  <a:pt x="126" y="26"/>
                </a:cubicBezTo>
                <a:cubicBezTo>
                  <a:pt x="118" y="34"/>
                  <a:pt x="118" y="34"/>
                  <a:pt x="118" y="34"/>
                </a:cubicBezTo>
                <a:cubicBezTo>
                  <a:pt x="117" y="35"/>
                  <a:pt x="117" y="35"/>
                  <a:pt x="116" y="35"/>
                </a:cubicBezTo>
                <a:cubicBezTo>
                  <a:pt x="115" y="35"/>
                  <a:pt x="114" y="35"/>
                  <a:pt x="114" y="34"/>
                </a:cubicBezTo>
                <a:cubicBezTo>
                  <a:pt x="113" y="33"/>
                  <a:pt x="113" y="31"/>
                  <a:pt x="114" y="30"/>
                </a:cubicBezTo>
                <a:cubicBezTo>
                  <a:pt x="122" y="22"/>
                  <a:pt x="122" y="22"/>
                  <a:pt x="122" y="22"/>
                </a:cubicBezTo>
                <a:cubicBezTo>
                  <a:pt x="123" y="21"/>
                  <a:pt x="125" y="21"/>
                  <a:pt x="126" y="22"/>
                </a:cubicBezTo>
                <a:close/>
                <a:moveTo>
                  <a:pt x="34" y="114"/>
                </a:moveTo>
                <a:cubicBezTo>
                  <a:pt x="35" y="115"/>
                  <a:pt x="35" y="117"/>
                  <a:pt x="34" y="118"/>
                </a:cubicBezTo>
                <a:cubicBezTo>
                  <a:pt x="26" y="126"/>
                  <a:pt x="26" y="126"/>
                  <a:pt x="26" y="126"/>
                </a:cubicBezTo>
                <a:cubicBezTo>
                  <a:pt x="25" y="127"/>
                  <a:pt x="25" y="127"/>
                  <a:pt x="24" y="127"/>
                </a:cubicBezTo>
                <a:cubicBezTo>
                  <a:pt x="23" y="127"/>
                  <a:pt x="22" y="127"/>
                  <a:pt x="22" y="126"/>
                </a:cubicBezTo>
                <a:cubicBezTo>
                  <a:pt x="21" y="125"/>
                  <a:pt x="21" y="123"/>
                  <a:pt x="22" y="122"/>
                </a:cubicBezTo>
                <a:cubicBezTo>
                  <a:pt x="30" y="114"/>
                  <a:pt x="30" y="114"/>
                  <a:pt x="30" y="114"/>
                </a:cubicBezTo>
                <a:cubicBezTo>
                  <a:pt x="31" y="113"/>
                  <a:pt x="33" y="113"/>
                  <a:pt x="34" y="114"/>
                </a:cubicBezTo>
                <a:close/>
                <a:moveTo>
                  <a:pt x="126" y="122"/>
                </a:moveTo>
                <a:cubicBezTo>
                  <a:pt x="128" y="123"/>
                  <a:pt x="128" y="125"/>
                  <a:pt x="126" y="126"/>
                </a:cubicBezTo>
                <a:cubicBezTo>
                  <a:pt x="126" y="127"/>
                  <a:pt x="125" y="127"/>
                  <a:pt x="124" y="127"/>
                </a:cubicBezTo>
                <a:cubicBezTo>
                  <a:pt x="124" y="127"/>
                  <a:pt x="123" y="127"/>
                  <a:pt x="122" y="126"/>
                </a:cubicBezTo>
                <a:cubicBezTo>
                  <a:pt x="114" y="118"/>
                  <a:pt x="114" y="118"/>
                  <a:pt x="114" y="118"/>
                </a:cubicBezTo>
                <a:cubicBezTo>
                  <a:pt x="113" y="117"/>
                  <a:pt x="113" y="115"/>
                  <a:pt x="114" y="114"/>
                </a:cubicBezTo>
                <a:cubicBezTo>
                  <a:pt x="115" y="113"/>
                  <a:pt x="117" y="113"/>
                  <a:pt x="118" y="114"/>
                </a:cubicBezTo>
                <a:lnTo>
                  <a:pt x="126" y="122"/>
                </a:lnTo>
                <a:close/>
                <a:moveTo>
                  <a:pt x="22" y="26"/>
                </a:moveTo>
                <a:cubicBezTo>
                  <a:pt x="21" y="25"/>
                  <a:pt x="21" y="23"/>
                  <a:pt x="22" y="22"/>
                </a:cubicBezTo>
                <a:cubicBezTo>
                  <a:pt x="23" y="21"/>
                  <a:pt x="25" y="21"/>
                  <a:pt x="26" y="22"/>
                </a:cubicBezTo>
                <a:cubicBezTo>
                  <a:pt x="34" y="30"/>
                  <a:pt x="34" y="30"/>
                  <a:pt x="34" y="30"/>
                </a:cubicBezTo>
                <a:cubicBezTo>
                  <a:pt x="35" y="31"/>
                  <a:pt x="35" y="33"/>
                  <a:pt x="34" y="34"/>
                </a:cubicBezTo>
                <a:cubicBezTo>
                  <a:pt x="34" y="35"/>
                  <a:pt x="33" y="35"/>
                  <a:pt x="32" y="35"/>
                </a:cubicBezTo>
                <a:cubicBezTo>
                  <a:pt x="31" y="35"/>
                  <a:pt x="31" y="35"/>
                  <a:pt x="30" y="34"/>
                </a:cubicBezTo>
                <a:lnTo>
                  <a:pt x="22" y="26"/>
                </a:lnTo>
                <a:close/>
                <a:moveTo>
                  <a:pt x="77" y="41"/>
                </a:moveTo>
                <a:cubicBezTo>
                  <a:pt x="77" y="43"/>
                  <a:pt x="76" y="44"/>
                  <a:pt x="74" y="44"/>
                </a:cubicBezTo>
                <a:cubicBezTo>
                  <a:pt x="58" y="44"/>
                  <a:pt x="44" y="58"/>
                  <a:pt x="44" y="74"/>
                </a:cubicBezTo>
                <a:cubicBezTo>
                  <a:pt x="44" y="76"/>
                  <a:pt x="43" y="77"/>
                  <a:pt x="41" y="77"/>
                </a:cubicBezTo>
                <a:cubicBezTo>
                  <a:pt x="40" y="77"/>
                  <a:pt x="39" y="76"/>
                  <a:pt x="39" y="74"/>
                </a:cubicBezTo>
                <a:cubicBezTo>
                  <a:pt x="39" y="54"/>
                  <a:pt x="54" y="39"/>
                  <a:pt x="74" y="39"/>
                </a:cubicBezTo>
                <a:cubicBezTo>
                  <a:pt x="76" y="39"/>
                  <a:pt x="77" y="40"/>
                  <a:pt x="77" y="4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36" name="Freeform 2124"/>
          <p:cNvSpPr>
            <a:spLocks noEditPoints="1"/>
          </p:cNvSpPr>
          <p:nvPr/>
        </p:nvSpPr>
        <p:spPr bwMode="auto">
          <a:xfrm>
            <a:off x="6302375" y="4122738"/>
            <a:ext cx="546100" cy="457200"/>
          </a:xfrm>
          <a:custGeom>
            <a:avLst/>
            <a:gdLst>
              <a:gd name="T0" fmla="*/ 156 w 160"/>
              <a:gd name="T1" fmla="*/ 29 h 133"/>
              <a:gd name="T2" fmla="*/ 133 w 160"/>
              <a:gd name="T3" fmla="*/ 12 h 133"/>
              <a:gd name="T4" fmla="*/ 133 w 160"/>
              <a:gd name="T5" fmla="*/ 0 h 133"/>
              <a:gd name="T6" fmla="*/ 0 w 160"/>
              <a:gd name="T7" fmla="*/ 0 h 133"/>
              <a:gd name="T8" fmla="*/ 0 w 160"/>
              <a:gd name="T9" fmla="*/ 133 h 133"/>
              <a:gd name="T10" fmla="*/ 133 w 160"/>
              <a:gd name="T11" fmla="*/ 133 h 133"/>
              <a:gd name="T12" fmla="*/ 133 w 160"/>
              <a:gd name="T13" fmla="*/ 31 h 133"/>
              <a:gd name="T14" fmla="*/ 153 w 160"/>
              <a:gd name="T15" fmla="*/ 33 h 133"/>
              <a:gd name="T16" fmla="*/ 160 w 160"/>
              <a:gd name="T17" fmla="*/ 35 h 133"/>
              <a:gd name="T18" fmla="*/ 156 w 160"/>
              <a:gd name="T19" fmla="*/ 29 h 133"/>
              <a:gd name="T20" fmla="*/ 127 w 160"/>
              <a:gd name="T21" fmla="*/ 127 h 133"/>
              <a:gd name="T22" fmla="*/ 6 w 160"/>
              <a:gd name="T23" fmla="*/ 127 h 133"/>
              <a:gd name="T24" fmla="*/ 6 w 160"/>
              <a:gd name="T25" fmla="*/ 6 h 133"/>
              <a:gd name="T26" fmla="*/ 127 w 160"/>
              <a:gd name="T27" fmla="*/ 6 h 133"/>
              <a:gd name="T28" fmla="*/ 127 w 160"/>
              <a:gd name="T29" fmla="*/ 10 h 133"/>
              <a:gd name="T30" fmla="*/ 119 w 160"/>
              <a:gd name="T31" fmla="*/ 8 h 133"/>
              <a:gd name="T32" fmla="*/ 118 w 160"/>
              <a:gd name="T33" fmla="*/ 8 h 133"/>
              <a:gd name="T34" fmla="*/ 114 w 160"/>
              <a:gd name="T35" fmla="*/ 8 h 133"/>
              <a:gd name="T36" fmla="*/ 110 w 160"/>
              <a:gd name="T37" fmla="*/ 9 h 133"/>
              <a:gd name="T38" fmla="*/ 81 w 160"/>
              <a:gd name="T39" fmla="*/ 24 h 133"/>
              <a:gd name="T40" fmla="*/ 64 w 160"/>
              <a:gd name="T41" fmla="*/ 7 h 133"/>
              <a:gd name="T42" fmla="*/ 64 w 160"/>
              <a:gd name="T43" fmla="*/ 64 h 133"/>
              <a:gd name="T44" fmla="*/ 120 w 160"/>
              <a:gd name="T45" fmla="*/ 64 h 133"/>
              <a:gd name="T46" fmla="*/ 103 w 160"/>
              <a:gd name="T47" fmla="*/ 46 h 133"/>
              <a:gd name="T48" fmla="*/ 104 w 160"/>
              <a:gd name="T49" fmla="*/ 46 h 133"/>
              <a:gd name="T50" fmla="*/ 104 w 160"/>
              <a:gd name="T51" fmla="*/ 45 h 133"/>
              <a:gd name="T52" fmla="*/ 105 w 160"/>
              <a:gd name="T53" fmla="*/ 44 h 133"/>
              <a:gd name="T54" fmla="*/ 106 w 160"/>
              <a:gd name="T55" fmla="*/ 44 h 133"/>
              <a:gd name="T56" fmla="*/ 107 w 160"/>
              <a:gd name="T57" fmla="*/ 43 h 133"/>
              <a:gd name="T58" fmla="*/ 108 w 160"/>
              <a:gd name="T59" fmla="*/ 42 h 133"/>
              <a:gd name="T60" fmla="*/ 110 w 160"/>
              <a:gd name="T61" fmla="*/ 40 h 133"/>
              <a:gd name="T62" fmla="*/ 111 w 160"/>
              <a:gd name="T63" fmla="*/ 39 h 133"/>
              <a:gd name="T64" fmla="*/ 112 w 160"/>
              <a:gd name="T65" fmla="*/ 38 h 133"/>
              <a:gd name="T66" fmla="*/ 113 w 160"/>
              <a:gd name="T67" fmla="*/ 38 h 133"/>
              <a:gd name="T68" fmla="*/ 115 w 160"/>
              <a:gd name="T69" fmla="*/ 37 h 133"/>
              <a:gd name="T70" fmla="*/ 117 w 160"/>
              <a:gd name="T71" fmla="*/ 36 h 133"/>
              <a:gd name="T72" fmla="*/ 120 w 160"/>
              <a:gd name="T73" fmla="*/ 34 h 133"/>
              <a:gd name="T74" fmla="*/ 122 w 160"/>
              <a:gd name="T75" fmla="*/ 34 h 133"/>
              <a:gd name="T76" fmla="*/ 124 w 160"/>
              <a:gd name="T77" fmla="*/ 33 h 133"/>
              <a:gd name="T78" fmla="*/ 126 w 160"/>
              <a:gd name="T79" fmla="*/ 32 h 133"/>
              <a:gd name="T80" fmla="*/ 127 w 160"/>
              <a:gd name="T81" fmla="*/ 32 h 133"/>
              <a:gd name="T82" fmla="*/ 127 w 160"/>
              <a:gd name="T83" fmla="*/ 127 h 133"/>
              <a:gd name="T84" fmla="*/ 133 w 160"/>
              <a:gd name="T85" fmla="*/ 26 h 133"/>
              <a:gd name="T86" fmla="*/ 133 w 160"/>
              <a:gd name="T87" fmla="*/ 26 h 133"/>
              <a:gd name="T88" fmla="*/ 130 w 160"/>
              <a:gd name="T89" fmla="*/ 26 h 133"/>
              <a:gd name="T90" fmla="*/ 97 w 160"/>
              <a:gd name="T91" fmla="*/ 45 h 133"/>
              <a:gd name="T92" fmla="*/ 97 w 160"/>
              <a:gd name="T93" fmla="*/ 45 h 133"/>
              <a:gd name="T94" fmla="*/ 96 w 160"/>
              <a:gd name="T95" fmla="*/ 47 h 133"/>
              <a:gd name="T96" fmla="*/ 107 w 160"/>
              <a:gd name="T97" fmla="*/ 58 h 133"/>
              <a:gd name="T98" fmla="*/ 69 w 160"/>
              <a:gd name="T99" fmla="*/ 58 h 133"/>
              <a:gd name="T100" fmla="*/ 69 w 160"/>
              <a:gd name="T101" fmla="*/ 20 h 133"/>
              <a:gd name="T102" fmla="*/ 81 w 160"/>
              <a:gd name="T103" fmla="*/ 32 h 133"/>
              <a:gd name="T104" fmla="*/ 83 w 160"/>
              <a:gd name="T105" fmla="*/ 30 h 133"/>
              <a:gd name="T106" fmla="*/ 110 w 160"/>
              <a:gd name="T107" fmla="*/ 14 h 133"/>
              <a:gd name="T108" fmla="*/ 115 w 160"/>
              <a:gd name="T109" fmla="*/ 14 h 133"/>
              <a:gd name="T110" fmla="*/ 115 w 160"/>
              <a:gd name="T111" fmla="*/ 14 h 133"/>
              <a:gd name="T112" fmla="*/ 129 w 160"/>
              <a:gd name="T113" fmla="*/ 16 h 133"/>
              <a:gd name="T114" fmla="*/ 132 w 160"/>
              <a:gd name="T115" fmla="*/ 17 h 133"/>
              <a:gd name="T116" fmla="*/ 146 w 160"/>
              <a:gd name="T117" fmla="*/ 26 h 133"/>
              <a:gd name="T118" fmla="*/ 133 w 160"/>
              <a:gd name="T119" fmla="*/ 26 h 1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60" h="133">
                <a:moveTo>
                  <a:pt x="156" y="29"/>
                </a:moveTo>
                <a:cubicBezTo>
                  <a:pt x="155" y="28"/>
                  <a:pt x="148" y="17"/>
                  <a:pt x="133" y="12"/>
                </a:cubicBezTo>
                <a:cubicBezTo>
                  <a:pt x="133" y="0"/>
                  <a:pt x="133" y="0"/>
                  <a:pt x="133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33"/>
                  <a:pt x="0" y="133"/>
                  <a:pt x="0" y="133"/>
                </a:cubicBezTo>
                <a:cubicBezTo>
                  <a:pt x="133" y="133"/>
                  <a:pt x="133" y="133"/>
                  <a:pt x="133" y="133"/>
                </a:cubicBezTo>
                <a:cubicBezTo>
                  <a:pt x="133" y="31"/>
                  <a:pt x="133" y="31"/>
                  <a:pt x="133" y="31"/>
                </a:cubicBezTo>
                <a:cubicBezTo>
                  <a:pt x="139" y="31"/>
                  <a:pt x="145" y="31"/>
                  <a:pt x="153" y="33"/>
                </a:cubicBezTo>
                <a:cubicBezTo>
                  <a:pt x="160" y="35"/>
                  <a:pt x="160" y="35"/>
                  <a:pt x="160" y="35"/>
                </a:cubicBezTo>
                <a:lnTo>
                  <a:pt x="156" y="29"/>
                </a:lnTo>
                <a:close/>
                <a:moveTo>
                  <a:pt x="127" y="127"/>
                </a:moveTo>
                <a:cubicBezTo>
                  <a:pt x="6" y="127"/>
                  <a:pt x="6" y="127"/>
                  <a:pt x="6" y="127"/>
                </a:cubicBezTo>
                <a:cubicBezTo>
                  <a:pt x="6" y="6"/>
                  <a:pt x="6" y="6"/>
                  <a:pt x="6" y="6"/>
                </a:cubicBezTo>
                <a:cubicBezTo>
                  <a:pt x="127" y="6"/>
                  <a:pt x="127" y="6"/>
                  <a:pt x="127" y="6"/>
                </a:cubicBezTo>
                <a:cubicBezTo>
                  <a:pt x="127" y="10"/>
                  <a:pt x="127" y="10"/>
                  <a:pt x="127" y="10"/>
                </a:cubicBezTo>
                <a:cubicBezTo>
                  <a:pt x="125" y="9"/>
                  <a:pt x="122" y="9"/>
                  <a:pt x="119" y="8"/>
                </a:cubicBezTo>
                <a:cubicBezTo>
                  <a:pt x="119" y="8"/>
                  <a:pt x="118" y="8"/>
                  <a:pt x="118" y="8"/>
                </a:cubicBezTo>
                <a:cubicBezTo>
                  <a:pt x="117" y="8"/>
                  <a:pt x="116" y="8"/>
                  <a:pt x="114" y="8"/>
                </a:cubicBezTo>
                <a:cubicBezTo>
                  <a:pt x="113" y="8"/>
                  <a:pt x="111" y="8"/>
                  <a:pt x="110" y="9"/>
                </a:cubicBezTo>
                <a:cubicBezTo>
                  <a:pt x="109" y="9"/>
                  <a:pt x="96" y="9"/>
                  <a:pt x="81" y="24"/>
                </a:cubicBezTo>
                <a:cubicBezTo>
                  <a:pt x="64" y="7"/>
                  <a:pt x="64" y="7"/>
                  <a:pt x="64" y="7"/>
                </a:cubicBezTo>
                <a:cubicBezTo>
                  <a:pt x="64" y="64"/>
                  <a:pt x="64" y="64"/>
                  <a:pt x="64" y="64"/>
                </a:cubicBezTo>
                <a:cubicBezTo>
                  <a:pt x="120" y="64"/>
                  <a:pt x="120" y="64"/>
                  <a:pt x="120" y="64"/>
                </a:cubicBezTo>
                <a:cubicBezTo>
                  <a:pt x="103" y="46"/>
                  <a:pt x="103" y="46"/>
                  <a:pt x="103" y="46"/>
                </a:cubicBezTo>
                <a:cubicBezTo>
                  <a:pt x="103" y="46"/>
                  <a:pt x="103" y="46"/>
                  <a:pt x="104" y="46"/>
                </a:cubicBezTo>
                <a:cubicBezTo>
                  <a:pt x="104" y="46"/>
                  <a:pt x="104" y="45"/>
                  <a:pt x="104" y="45"/>
                </a:cubicBezTo>
                <a:cubicBezTo>
                  <a:pt x="104" y="45"/>
                  <a:pt x="105" y="45"/>
                  <a:pt x="105" y="44"/>
                </a:cubicBezTo>
                <a:cubicBezTo>
                  <a:pt x="105" y="44"/>
                  <a:pt x="105" y="44"/>
                  <a:pt x="106" y="44"/>
                </a:cubicBezTo>
                <a:cubicBezTo>
                  <a:pt x="106" y="43"/>
                  <a:pt x="106" y="43"/>
                  <a:pt x="107" y="43"/>
                </a:cubicBezTo>
                <a:cubicBezTo>
                  <a:pt x="107" y="42"/>
                  <a:pt x="107" y="42"/>
                  <a:pt x="108" y="42"/>
                </a:cubicBezTo>
                <a:cubicBezTo>
                  <a:pt x="108" y="41"/>
                  <a:pt x="109" y="41"/>
                  <a:pt x="110" y="40"/>
                </a:cubicBezTo>
                <a:cubicBezTo>
                  <a:pt x="110" y="40"/>
                  <a:pt x="110" y="40"/>
                  <a:pt x="111" y="39"/>
                </a:cubicBezTo>
                <a:cubicBezTo>
                  <a:pt x="111" y="39"/>
                  <a:pt x="112" y="39"/>
                  <a:pt x="112" y="38"/>
                </a:cubicBezTo>
                <a:cubicBezTo>
                  <a:pt x="113" y="38"/>
                  <a:pt x="113" y="38"/>
                  <a:pt x="113" y="38"/>
                </a:cubicBezTo>
                <a:cubicBezTo>
                  <a:pt x="114" y="37"/>
                  <a:pt x="115" y="37"/>
                  <a:pt x="115" y="37"/>
                </a:cubicBezTo>
                <a:cubicBezTo>
                  <a:pt x="116" y="36"/>
                  <a:pt x="116" y="36"/>
                  <a:pt x="117" y="36"/>
                </a:cubicBezTo>
                <a:cubicBezTo>
                  <a:pt x="118" y="35"/>
                  <a:pt x="119" y="35"/>
                  <a:pt x="120" y="34"/>
                </a:cubicBezTo>
                <a:cubicBezTo>
                  <a:pt x="121" y="34"/>
                  <a:pt x="121" y="34"/>
                  <a:pt x="122" y="34"/>
                </a:cubicBezTo>
                <a:cubicBezTo>
                  <a:pt x="123" y="33"/>
                  <a:pt x="123" y="33"/>
                  <a:pt x="124" y="33"/>
                </a:cubicBezTo>
                <a:cubicBezTo>
                  <a:pt x="125" y="33"/>
                  <a:pt x="125" y="33"/>
                  <a:pt x="126" y="32"/>
                </a:cubicBezTo>
                <a:cubicBezTo>
                  <a:pt x="127" y="32"/>
                  <a:pt x="127" y="32"/>
                  <a:pt x="127" y="32"/>
                </a:cubicBezTo>
                <a:lnTo>
                  <a:pt x="127" y="127"/>
                </a:lnTo>
                <a:close/>
                <a:moveTo>
                  <a:pt x="133" y="26"/>
                </a:moveTo>
                <a:cubicBezTo>
                  <a:pt x="133" y="26"/>
                  <a:pt x="133" y="26"/>
                  <a:pt x="133" y="26"/>
                </a:cubicBezTo>
                <a:cubicBezTo>
                  <a:pt x="130" y="26"/>
                  <a:pt x="130" y="26"/>
                  <a:pt x="130" y="26"/>
                </a:cubicBezTo>
                <a:cubicBezTo>
                  <a:pt x="108" y="29"/>
                  <a:pt x="98" y="44"/>
                  <a:pt x="97" y="45"/>
                </a:cubicBezTo>
                <a:cubicBezTo>
                  <a:pt x="97" y="45"/>
                  <a:pt x="97" y="45"/>
                  <a:pt x="97" y="45"/>
                </a:cubicBezTo>
                <a:cubicBezTo>
                  <a:pt x="96" y="47"/>
                  <a:pt x="96" y="47"/>
                  <a:pt x="96" y="47"/>
                </a:cubicBezTo>
                <a:cubicBezTo>
                  <a:pt x="107" y="58"/>
                  <a:pt x="107" y="58"/>
                  <a:pt x="107" y="58"/>
                </a:cubicBezTo>
                <a:cubicBezTo>
                  <a:pt x="69" y="58"/>
                  <a:pt x="69" y="58"/>
                  <a:pt x="69" y="58"/>
                </a:cubicBezTo>
                <a:cubicBezTo>
                  <a:pt x="69" y="20"/>
                  <a:pt x="69" y="20"/>
                  <a:pt x="69" y="20"/>
                </a:cubicBezTo>
                <a:cubicBezTo>
                  <a:pt x="81" y="32"/>
                  <a:pt x="81" y="32"/>
                  <a:pt x="81" y="32"/>
                </a:cubicBezTo>
                <a:cubicBezTo>
                  <a:pt x="83" y="30"/>
                  <a:pt x="83" y="30"/>
                  <a:pt x="83" y="30"/>
                </a:cubicBezTo>
                <a:cubicBezTo>
                  <a:pt x="97" y="15"/>
                  <a:pt x="110" y="14"/>
                  <a:pt x="110" y="14"/>
                </a:cubicBezTo>
                <a:cubicBezTo>
                  <a:pt x="112" y="14"/>
                  <a:pt x="113" y="14"/>
                  <a:pt x="115" y="14"/>
                </a:cubicBezTo>
                <a:cubicBezTo>
                  <a:pt x="115" y="14"/>
                  <a:pt x="115" y="14"/>
                  <a:pt x="115" y="14"/>
                </a:cubicBezTo>
                <a:cubicBezTo>
                  <a:pt x="120" y="14"/>
                  <a:pt x="125" y="15"/>
                  <a:pt x="129" y="16"/>
                </a:cubicBezTo>
                <a:cubicBezTo>
                  <a:pt x="132" y="17"/>
                  <a:pt x="132" y="17"/>
                  <a:pt x="132" y="17"/>
                </a:cubicBezTo>
                <a:cubicBezTo>
                  <a:pt x="138" y="20"/>
                  <a:pt x="143" y="23"/>
                  <a:pt x="146" y="26"/>
                </a:cubicBezTo>
                <a:cubicBezTo>
                  <a:pt x="141" y="26"/>
                  <a:pt x="137" y="25"/>
                  <a:pt x="133" y="2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37" name="Freeform 2125"/>
          <p:cNvSpPr>
            <a:spLocks/>
          </p:cNvSpPr>
          <p:nvPr/>
        </p:nvSpPr>
        <p:spPr bwMode="auto">
          <a:xfrm>
            <a:off x="6302375" y="4824413"/>
            <a:ext cx="546100" cy="285750"/>
          </a:xfrm>
          <a:custGeom>
            <a:avLst/>
            <a:gdLst>
              <a:gd name="T0" fmla="*/ 160 w 160"/>
              <a:gd name="T1" fmla="*/ 41 h 83"/>
              <a:gd name="T2" fmla="*/ 119 w 160"/>
              <a:gd name="T3" fmla="*/ 83 h 83"/>
              <a:gd name="T4" fmla="*/ 89 w 160"/>
              <a:gd name="T5" fmla="*/ 71 h 83"/>
              <a:gd name="T6" fmla="*/ 89 w 160"/>
              <a:gd name="T7" fmla="*/ 67 h 83"/>
              <a:gd name="T8" fmla="*/ 93 w 160"/>
              <a:gd name="T9" fmla="*/ 67 h 83"/>
              <a:gd name="T10" fmla="*/ 119 w 160"/>
              <a:gd name="T11" fmla="*/ 77 h 83"/>
              <a:gd name="T12" fmla="*/ 155 w 160"/>
              <a:gd name="T13" fmla="*/ 41 h 83"/>
              <a:gd name="T14" fmla="*/ 119 w 160"/>
              <a:gd name="T15" fmla="*/ 5 h 83"/>
              <a:gd name="T16" fmla="*/ 83 w 160"/>
              <a:gd name="T17" fmla="*/ 41 h 83"/>
              <a:gd name="T18" fmla="*/ 41 w 160"/>
              <a:gd name="T19" fmla="*/ 83 h 83"/>
              <a:gd name="T20" fmla="*/ 0 w 160"/>
              <a:gd name="T21" fmla="*/ 41 h 83"/>
              <a:gd name="T22" fmla="*/ 41 w 160"/>
              <a:gd name="T23" fmla="*/ 0 h 83"/>
              <a:gd name="T24" fmla="*/ 64 w 160"/>
              <a:gd name="T25" fmla="*/ 7 h 83"/>
              <a:gd name="T26" fmla="*/ 71 w 160"/>
              <a:gd name="T27" fmla="*/ 12 h 83"/>
              <a:gd name="T28" fmla="*/ 71 w 160"/>
              <a:gd name="T29" fmla="*/ 16 h 83"/>
              <a:gd name="T30" fmla="*/ 67 w 160"/>
              <a:gd name="T31" fmla="*/ 16 h 83"/>
              <a:gd name="T32" fmla="*/ 61 w 160"/>
              <a:gd name="T33" fmla="*/ 11 h 83"/>
              <a:gd name="T34" fmla="*/ 41 w 160"/>
              <a:gd name="T35" fmla="*/ 5 h 83"/>
              <a:gd name="T36" fmla="*/ 5 w 160"/>
              <a:gd name="T37" fmla="*/ 41 h 83"/>
              <a:gd name="T38" fmla="*/ 41 w 160"/>
              <a:gd name="T39" fmla="*/ 77 h 83"/>
              <a:gd name="T40" fmla="*/ 77 w 160"/>
              <a:gd name="T41" fmla="*/ 41 h 83"/>
              <a:gd name="T42" fmla="*/ 119 w 160"/>
              <a:gd name="T43" fmla="*/ 0 h 83"/>
              <a:gd name="T44" fmla="*/ 160 w 160"/>
              <a:gd name="T45" fmla="*/ 41 h 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160" h="83">
                <a:moveTo>
                  <a:pt x="160" y="41"/>
                </a:moveTo>
                <a:cubicBezTo>
                  <a:pt x="160" y="64"/>
                  <a:pt x="141" y="83"/>
                  <a:pt x="119" y="83"/>
                </a:cubicBezTo>
                <a:cubicBezTo>
                  <a:pt x="108" y="83"/>
                  <a:pt x="97" y="78"/>
                  <a:pt x="89" y="71"/>
                </a:cubicBezTo>
                <a:cubicBezTo>
                  <a:pt x="88" y="70"/>
                  <a:pt x="88" y="68"/>
                  <a:pt x="89" y="67"/>
                </a:cubicBezTo>
                <a:cubicBezTo>
                  <a:pt x="90" y="66"/>
                  <a:pt x="92" y="66"/>
                  <a:pt x="93" y="67"/>
                </a:cubicBezTo>
                <a:cubicBezTo>
                  <a:pt x="100" y="74"/>
                  <a:pt x="109" y="77"/>
                  <a:pt x="119" y="77"/>
                </a:cubicBezTo>
                <a:cubicBezTo>
                  <a:pt x="139" y="77"/>
                  <a:pt x="155" y="61"/>
                  <a:pt x="155" y="41"/>
                </a:cubicBezTo>
                <a:cubicBezTo>
                  <a:pt x="155" y="21"/>
                  <a:pt x="139" y="5"/>
                  <a:pt x="119" y="5"/>
                </a:cubicBezTo>
                <a:cubicBezTo>
                  <a:pt x="99" y="5"/>
                  <a:pt x="83" y="21"/>
                  <a:pt x="83" y="41"/>
                </a:cubicBezTo>
                <a:cubicBezTo>
                  <a:pt x="83" y="64"/>
                  <a:pt x="64" y="83"/>
                  <a:pt x="41" y="83"/>
                </a:cubicBezTo>
                <a:cubicBezTo>
                  <a:pt x="19" y="83"/>
                  <a:pt x="0" y="64"/>
                  <a:pt x="0" y="41"/>
                </a:cubicBezTo>
                <a:cubicBezTo>
                  <a:pt x="0" y="19"/>
                  <a:pt x="19" y="0"/>
                  <a:pt x="41" y="0"/>
                </a:cubicBezTo>
                <a:cubicBezTo>
                  <a:pt x="50" y="0"/>
                  <a:pt x="58" y="2"/>
                  <a:pt x="64" y="7"/>
                </a:cubicBezTo>
                <a:cubicBezTo>
                  <a:pt x="67" y="8"/>
                  <a:pt x="69" y="10"/>
                  <a:pt x="71" y="12"/>
                </a:cubicBezTo>
                <a:cubicBezTo>
                  <a:pt x="72" y="13"/>
                  <a:pt x="72" y="15"/>
                  <a:pt x="71" y="16"/>
                </a:cubicBezTo>
                <a:cubicBezTo>
                  <a:pt x="70" y="17"/>
                  <a:pt x="68" y="17"/>
                  <a:pt x="67" y="16"/>
                </a:cubicBezTo>
                <a:cubicBezTo>
                  <a:pt x="65" y="14"/>
                  <a:pt x="63" y="13"/>
                  <a:pt x="61" y="11"/>
                </a:cubicBezTo>
                <a:cubicBezTo>
                  <a:pt x="55" y="7"/>
                  <a:pt x="49" y="5"/>
                  <a:pt x="41" y="5"/>
                </a:cubicBezTo>
                <a:cubicBezTo>
                  <a:pt x="21" y="5"/>
                  <a:pt x="5" y="21"/>
                  <a:pt x="5" y="41"/>
                </a:cubicBezTo>
                <a:cubicBezTo>
                  <a:pt x="5" y="61"/>
                  <a:pt x="21" y="77"/>
                  <a:pt x="41" y="77"/>
                </a:cubicBezTo>
                <a:cubicBezTo>
                  <a:pt x="61" y="77"/>
                  <a:pt x="77" y="61"/>
                  <a:pt x="77" y="41"/>
                </a:cubicBezTo>
                <a:cubicBezTo>
                  <a:pt x="77" y="19"/>
                  <a:pt x="96" y="0"/>
                  <a:pt x="119" y="0"/>
                </a:cubicBezTo>
                <a:cubicBezTo>
                  <a:pt x="141" y="0"/>
                  <a:pt x="160" y="19"/>
                  <a:pt x="160" y="4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38" name="Freeform 2126"/>
          <p:cNvSpPr>
            <a:spLocks noEditPoints="1"/>
          </p:cNvSpPr>
          <p:nvPr/>
        </p:nvSpPr>
        <p:spPr bwMode="auto">
          <a:xfrm>
            <a:off x="6302375" y="5319713"/>
            <a:ext cx="546100" cy="550863"/>
          </a:xfrm>
          <a:custGeom>
            <a:avLst/>
            <a:gdLst>
              <a:gd name="T0" fmla="*/ 80 w 160"/>
              <a:gd name="T1" fmla="*/ 0 h 160"/>
              <a:gd name="T2" fmla="*/ 0 w 160"/>
              <a:gd name="T3" fmla="*/ 80 h 160"/>
              <a:gd name="T4" fmla="*/ 80 w 160"/>
              <a:gd name="T5" fmla="*/ 160 h 160"/>
              <a:gd name="T6" fmla="*/ 160 w 160"/>
              <a:gd name="T7" fmla="*/ 80 h 160"/>
              <a:gd name="T8" fmla="*/ 80 w 160"/>
              <a:gd name="T9" fmla="*/ 0 h 160"/>
              <a:gd name="T10" fmla="*/ 80 w 160"/>
              <a:gd name="T11" fmla="*/ 154 h 160"/>
              <a:gd name="T12" fmla="*/ 6 w 160"/>
              <a:gd name="T13" fmla="*/ 80 h 160"/>
              <a:gd name="T14" fmla="*/ 80 w 160"/>
              <a:gd name="T15" fmla="*/ 6 h 160"/>
              <a:gd name="T16" fmla="*/ 154 w 160"/>
              <a:gd name="T17" fmla="*/ 80 h 160"/>
              <a:gd name="T18" fmla="*/ 80 w 160"/>
              <a:gd name="T19" fmla="*/ 154 h 160"/>
              <a:gd name="T20" fmla="*/ 83 w 160"/>
              <a:gd name="T21" fmla="*/ 117 h 160"/>
              <a:gd name="T22" fmla="*/ 83 w 160"/>
              <a:gd name="T23" fmla="*/ 123 h 160"/>
              <a:gd name="T24" fmla="*/ 80 w 160"/>
              <a:gd name="T25" fmla="*/ 126 h 160"/>
              <a:gd name="T26" fmla="*/ 77 w 160"/>
              <a:gd name="T27" fmla="*/ 123 h 160"/>
              <a:gd name="T28" fmla="*/ 77 w 160"/>
              <a:gd name="T29" fmla="*/ 117 h 160"/>
              <a:gd name="T30" fmla="*/ 80 w 160"/>
              <a:gd name="T31" fmla="*/ 114 h 160"/>
              <a:gd name="T32" fmla="*/ 83 w 160"/>
              <a:gd name="T33" fmla="*/ 117 h 160"/>
              <a:gd name="T34" fmla="*/ 105 w 160"/>
              <a:gd name="T35" fmla="*/ 52 h 160"/>
              <a:gd name="T36" fmla="*/ 93 w 160"/>
              <a:gd name="T37" fmla="*/ 73 h 160"/>
              <a:gd name="T38" fmla="*/ 83 w 160"/>
              <a:gd name="T39" fmla="*/ 93 h 160"/>
              <a:gd name="T40" fmla="*/ 83 w 160"/>
              <a:gd name="T41" fmla="*/ 102 h 160"/>
              <a:gd name="T42" fmla="*/ 80 w 160"/>
              <a:gd name="T43" fmla="*/ 105 h 160"/>
              <a:gd name="T44" fmla="*/ 77 w 160"/>
              <a:gd name="T45" fmla="*/ 102 h 160"/>
              <a:gd name="T46" fmla="*/ 77 w 160"/>
              <a:gd name="T47" fmla="*/ 93 h 160"/>
              <a:gd name="T48" fmla="*/ 90 w 160"/>
              <a:gd name="T49" fmla="*/ 68 h 160"/>
              <a:gd name="T50" fmla="*/ 98 w 160"/>
              <a:gd name="T51" fmla="*/ 52 h 160"/>
              <a:gd name="T52" fmla="*/ 80 w 160"/>
              <a:gd name="T53" fmla="*/ 34 h 160"/>
              <a:gd name="T54" fmla="*/ 67 w 160"/>
              <a:gd name="T55" fmla="*/ 39 h 160"/>
              <a:gd name="T56" fmla="*/ 62 w 160"/>
              <a:gd name="T57" fmla="*/ 52 h 160"/>
              <a:gd name="T58" fmla="*/ 58 w 160"/>
              <a:gd name="T59" fmla="*/ 55 h 160"/>
              <a:gd name="T60" fmla="*/ 55 w 160"/>
              <a:gd name="T61" fmla="*/ 52 h 160"/>
              <a:gd name="T62" fmla="*/ 63 w 160"/>
              <a:gd name="T63" fmla="*/ 35 h 160"/>
              <a:gd name="T64" fmla="*/ 80 w 160"/>
              <a:gd name="T65" fmla="*/ 28 h 160"/>
              <a:gd name="T66" fmla="*/ 80 w 160"/>
              <a:gd name="T67" fmla="*/ 28 h 160"/>
              <a:gd name="T68" fmla="*/ 105 w 160"/>
              <a:gd name="T69" fmla="*/ 52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60" h="160">
                <a:moveTo>
                  <a:pt x="80" y="0"/>
                </a:moveTo>
                <a:cubicBezTo>
                  <a:pt x="36" y="0"/>
                  <a:pt x="0" y="36"/>
                  <a:pt x="0" y="80"/>
                </a:cubicBezTo>
                <a:cubicBezTo>
                  <a:pt x="0" y="124"/>
                  <a:pt x="36" y="160"/>
                  <a:pt x="80" y="160"/>
                </a:cubicBezTo>
                <a:cubicBezTo>
                  <a:pt x="124" y="160"/>
                  <a:pt x="160" y="124"/>
                  <a:pt x="160" y="80"/>
                </a:cubicBezTo>
                <a:cubicBezTo>
                  <a:pt x="160" y="36"/>
                  <a:pt x="124" y="0"/>
                  <a:pt x="80" y="0"/>
                </a:cubicBezTo>
                <a:close/>
                <a:moveTo>
                  <a:pt x="80" y="154"/>
                </a:moveTo>
                <a:cubicBezTo>
                  <a:pt x="39" y="154"/>
                  <a:pt x="6" y="121"/>
                  <a:pt x="6" y="80"/>
                </a:cubicBezTo>
                <a:cubicBezTo>
                  <a:pt x="6" y="39"/>
                  <a:pt x="39" y="6"/>
                  <a:pt x="80" y="6"/>
                </a:cubicBezTo>
                <a:cubicBezTo>
                  <a:pt x="121" y="6"/>
                  <a:pt x="154" y="39"/>
                  <a:pt x="154" y="80"/>
                </a:cubicBezTo>
                <a:cubicBezTo>
                  <a:pt x="154" y="121"/>
                  <a:pt x="121" y="154"/>
                  <a:pt x="80" y="154"/>
                </a:cubicBezTo>
                <a:close/>
                <a:moveTo>
                  <a:pt x="83" y="117"/>
                </a:moveTo>
                <a:cubicBezTo>
                  <a:pt x="83" y="123"/>
                  <a:pt x="83" y="123"/>
                  <a:pt x="83" y="123"/>
                </a:cubicBezTo>
                <a:cubicBezTo>
                  <a:pt x="83" y="125"/>
                  <a:pt x="82" y="126"/>
                  <a:pt x="80" y="126"/>
                </a:cubicBezTo>
                <a:cubicBezTo>
                  <a:pt x="78" y="126"/>
                  <a:pt x="77" y="125"/>
                  <a:pt x="77" y="123"/>
                </a:cubicBezTo>
                <a:cubicBezTo>
                  <a:pt x="77" y="117"/>
                  <a:pt x="77" y="117"/>
                  <a:pt x="77" y="117"/>
                </a:cubicBezTo>
                <a:cubicBezTo>
                  <a:pt x="77" y="115"/>
                  <a:pt x="78" y="114"/>
                  <a:pt x="80" y="114"/>
                </a:cubicBezTo>
                <a:cubicBezTo>
                  <a:pt x="82" y="114"/>
                  <a:pt x="83" y="115"/>
                  <a:pt x="83" y="117"/>
                </a:cubicBezTo>
                <a:close/>
                <a:moveTo>
                  <a:pt x="105" y="52"/>
                </a:moveTo>
                <a:cubicBezTo>
                  <a:pt x="105" y="61"/>
                  <a:pt x="101" y="68"/>
                  <a:pt x="93" y="73"/>
                </a:cubicBezTo>
                <a:cubicBezTo>
                  <a:pt x="87" y="77"/>
                  <a:pt x="83" y="85"/>
                  <a:pt x="83" y="93"/>
                </a:cubicBezTo>
                <a:cubicBezTo>
                  <a:pt x="83" y="102"/>
                  <a:pt x="83" y="102"/>
                  <a:pt x="83" y="102"/>
                </a:cubicBezTo>
                <a:cubicBezTo>
                  <a:pt x="83" y="103"/>
                  <a:pt x="82" y="105"/>
                  <a:pt x="80" y="105"/>
                </a:cubicBezTo>
                <a:cubicBezTo>
                  <a:pt x="78" y="105"/>
                  <a:pt x="77" y="103"/>
                  <a:pt x="77" y="102"/>
                </a:cubicBezTo>
                <a:cubicBezTo>
                  <a:pt x="77" y="93"/>
                  <a:pt x="77" y="93"/>
                  <a:pt x="77" y="93"/>
                </a:cubicBezTo>
                <a:cubicBezTo>
                  <a:pt x="77" y="82"/>
                  <a:pt x="82" y="73"/>
                  <a:pt x="90" y="68"/>
                </a:cubicBezTo>
                <a:cubicBezTo>
                  <a:pt x="95" y="64"/>
                  <a:pt x="99" y="58"/>
                  <a:pt x="98" y="52"/>
                </a:cubicBezTo>
                <a:cubicBezTo>
                  <a:pt x="98" y="42"/>
                  <a:pt x="90" y="34"/>
                  <a:pt x="80" y="34"/>
                </a:cubicBezTo>
                <a:cubicBezTo>
                  <a:pt x="75" y="34"/>
                  <a:pt x="71" y="36"/>
                  <a:pt x="67" y="39"/>
                </a:cubicBezTo>
                <a:cubicBezTo>
                  <a:pt x="63" y="43"/>
                  <a:pt x="62" y="47"/>
                  <a:pt x="62" y="52"/>
                </a:cubicBezTo>
                <a:cubicBezTo>
                  <a:pt x="62" y="54"/>
                  <a:pt x="60" y="55"/>
                  <a:pt x="58" y="55"/>
                </a:cubicBezTo>
                <a:cubicBezTo>
                  <a:pt x="57" y="55"/>
                  <a:pt x="55" y="54"/>
                  <a:pt x="55" y="52"/>
                </a:cubicBezTo>
                <a:cubicBezTo>
                  <a:pt x="55" y="46"/>
                  <a:pt x="58" y="39"/>
                  <a:pt x="63" y="35"/>
                </a:cubicBezTo>
                <a:cubicBezTo>
                  <a:pt x="67" y="30"/>
                  <a:pt x="73" y="28"/>
                  <a:pt x="80" y="28"/>
                </a:cubicBezTo>
                <a:cubicBezTo>
                  <a:pt x="80" y="28"/>
                  <a:pt x="80" y="28"/>
                  <a:pt x="80" y="28"/>
                </a:cubicBezTo>
                <a:cubicBezTo>
                  <a:pt x="94" y="28"/>
                  <a:pt x="104" y="39"/>
                  <a:pt x="105" y="5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39" name="Freeform 2127"/>
          <p:cNvSpPr>
            <a:spLocks noEditPoints="1"/>
          </p:cNvSpPr>
          <p:nvPr/>
        </p:nvSpPr>
        <p:spPr bwMode="auto">
          <a:xfrm>
            <a:off x="6302375" y="5938838"/>
            <a:ext cx="546100" cy="550863"/>
          </a:xfrm>
          <a:custGeom>
            <a:avLst/>
            <a:gdLst>
              <a:gd name="T0" fmla="*/ 160 w 160"/>
              <a:gd name="T1" fmla="*/ 80 h 160"/>
              <a:gd name="T2" fmla="*/ 138 w 160"/>
              <a:gd name="T3" fmla="*/ 25 h 160"/>
              <a:gd name="T4" fmla="*/ 83 w 160"/>
              <a:gd name="T5" fmla="*/ 0 h 160"/>
              <a:gd name="T6" fmla="*/ 81 w 160"/>
              <a:gd name="T7" fmla="*/ 0 h 160"/>
              <a:gd name="T8" fmla="*/ 79 w 160"/>
              <a:gd name="T9" fmla="*/ 0 h 160"/>
              <a:gd name="T10" fmla="*/ 77 w 160"/>
              <a:gd name="T11" fmla="*/ 0 h 160"/>
              <a:gd name="T12" fmla="*/ 22 w 160"/>
              <a:gd name="T13" fmla="*/ 25 h 160"/>
              <a:gd name="T14" fmla="*/ 0 w 160"/>
              <a:gd name="T15" fmla="*/ 80 h 160"/>
              <a:gd name="T16" fmla="*/ 20 w 160"/>
              <a:gd name="T17" fmla="*/ 133 h 160"/>
              <a:gd name="T18" fmla="*/ 77 w 160"/>
              <a:gd name="T19" fmla="*/ 160 h 160"/>
              <a:gd name="T20" fmla="*/ 79 w 160"/>
              <a:gd name="T21" fmla="*/ 160 h 160"/>
              <a:gd name="T22" fmla="*/ 81 w 160"/>
              <a:gd name="T23" fmla="*/ 160 h 160"/>
              <a:gd name="T24" fmla="*/ 83 w 160"/>
              <a:gd name="T25" fmla="*/ 160 h 160"/>
              <a:gd name="T26" fmla="*/ 140 w 160"/>
              <a:gd name="T27" fmla="*/ 133 h 160"/>
              <a:gd name="T28" fmla="*/ 6 w 160"/>
              <a:gd name="T29" fmla="*/ 83 h 160"/>
              <a:gd name="T30" fmla="*/ 45 w 160"/>
              <a:gd name="T31" fmla="*/ 116 h 160"/>
              <a:gd name="T32" fmla="*/ 6 w 160"/>
              <a:gd name="T33" fmla="*/ 83 h 160"/>
              <a:gd name="T34" fmla="*/ 46 w 160"/>
              <a:gd name="T35" fmla="*/ 41 h 160"/>
              <a:gd name="T36" fmla="*/ 6 w 160"/>
              <a:gd name="T37" fmla="*/ 77 h 160"/>
              <a:gd name="T38" fmla="*/ 154 w 160"/>
              <a:gd name="T39" fmla="*/ 77 h 160"/>
              <a:gd name="T40" fmla="*/ 114 w 160"/>
              <a:gd name="T41" fmla="*/ 41 h 160"/>
              <a:gd name="T42" fmla="*/ 154 w 160"/>
              <a:gd name="T43" fmla="*/ 77 h 160"/>
              <a:gd name="T44" fmla="*/ 54 w 160"/>
              <a:gd name="T45" fmla="*/ 38 h 160"/>
              <a:gd name="T46" fmla="*/ 77 w 160"/>
              <a:gd name="T47" fmla="*/ 41 h 160"/>
              <a:gd name="T48" fmla="*/ 77 w 160"/>
              <a:gd name="T49" fmla="*/ 77 h 160"/>
              <a:gd name="T50" fmla="*/ 52 w 160"/>
              <a:gd name="T51" fmla="*/ 43 h 160"/>
              <a:gd name="T52" fmla="*/ 83 w 160"/>
              <a:gd name="T53" fmla="*/ 47 h 160"/>
              <a:gd name="T54" fmla="*/ 116 w 160"/>
              <a:gd name="T55" fmla="*/ 77 h 160"/>
              <a:gd name="T56" fmla="*/ 83 w 160"/>
              <a:gd name="T57" fmla="*/ 47 h 160"/>
              <a:gd name="T58" fmla="*/ 83 w 160"/>
              <a:gd name="T59" fmla="*/ 7 h 160"/>
              <a:gd name="T60" fmla="*/ 83 w 160"/>
              <a:gd name="T61" fmla="*/ 41 h 160"/>
              <a:gd name="T62" fmla="*/ 90 w 160"/>
              <a:gd name="T63" fmla="*/ 6 h 160"/>
              <a:gd name="T64" fmla="*/ 111 w 160"/>
              <a:gd name="T65" fmla="*/ 36 h 160"/>
              <a:gd name="T66" fmla="*/ 28 w 160"/>
              <a:gd name="T67" fmla="*/ 26 h 160"/>
              <a:gd name="T68" fmla="*/ 49 w 160"/>
              <a:gd name="T69" fmla="*/ 36 h 160"/>
              <a:gd name="T70" fmla="*/ 77 w 160"/>
              <a:gd name="T71" fmla="*/ 83 h 160"/>
              <a:gd name="T72" fmla="*/ 51 w 160"/>
              <a:gd name="T73" fmla="*/ 115 h 160"/>
              <a:gd name="T74" fmla="*/ 77 w 160"/>
              <a:gd name="T75" fmla="*/ 116 h 160"/>
              <a:gd name="T76" fmla="*/ 53 w 160"/>
              <a:gd name="T77" fmla="*/ 120 h 160"/>
              <a:gd name="T78" fmla="*/ 83 w 160"/>
              <a:gd name="T79" fmla="*/ 153 h 160"/>
              <a:gd name="T80" fmla="*/ 107 w 160"/>
              <a:gd name="T81" fmla="*/ 120 h 160"/>
              <a:gd name="T82" fmla="*/ 83 w 160"/>
              <a:gd name="T83" fmla="*/ 110 h 160"/>
              <a:gd name="T84" fmla="*/ 116 w 160"/>
              <a:gd name="T85" fmla="*/ 83 h 160"/>
              <a:gd name="T86" fmla="*/ 83 w 160"/>
              <a:gd name="T87" fmla="*/ 110 h 160"/>
              <a:gd name="T88" fmla="*/ 154 w 160"/>
              <a:gd name="T89" fmla="*/ 83 h 160"/>
              <a:gd name="T90" fmla="*/ 115 w 160"/>
              <a:gd name="T91" fmla="*/ 116 h 160"/>
              <a:gd name="T92" fmla="*/ 27 w 160"/>
              <a:gd name="T93" fmla="*/ 132 h 160"/>
              <a:gd name="T94" fmla="*/ 70 w 160"/>
              <a:gd name="T95" fmla="*/ 154 h 160"/>
              <a:gd name="T96" fmla="*/ 90 w 160"/>
              <a:gd name="T97" fmla="*/ 154 h 160"/>
              <a:gd name="T98" fmla="*/ 133 w 160"/>
              <a:gd name="T99" fmla="*/ 132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60" h="160">
                <a:moveTo>
                  <a:pt x="140" y="133"/>
                </a:moveTo>
                <a:cubicBezTo>
                  <a:pt x="152" y="119"/>
                  <a:pt x="160" y="100"/>
                  <a:pt x="160" y="80"/>
                </a:cubicBezTo>
                <a:cubicBezTo>
                  <a:pt x="160" y="59"/>
                  <a:pt x="152" y="40"/>
                  <a:pt x="138" y="25"/>
                </a:cubicBezTo>
                <a:cubicBezTo>
                  <a:pt x="138" y="25"/>
                  <a:pt x="138" y="25"/>
                  <a:pt x="138" y="25"/>
                </a:cubicBezTo>
                <a:cubicBezTo>
                  <a:pt x="138" y="25"/>
                  <a:pt x="138" y="25"/>
                  <a:pt x="138" y="25"/>
                </a:cubicBezTo>
                <a:cubicBezTo>
                  <a:pt x="124" y="10"/>
                  <a:pt x="105" y="1"/>
                  <a:pt x="83" y="0"/>
                </a:cubicBezTo>
                <a:cubicBezTo>
                  <a:pt x="83" y="0"/>
                  <a:pt x="83" y="0"/>
                  <a:pt x="83" y="0"/>
                </a:cubicBezTo>
                <a:cubicBezTo>
                  <a:pt x="81" y="0"/>
                  <a:pt x="81" y="0"/>
                  <a:pt x="81" y="0"/>
                </a:cubicBezTo>
                <a:cubicBezTo>
                  <a:pt x="81" y="0"/>
                  <a:pt x="80" y="0"/>
                  <a:pt x="80" y="0"/>
                </a:cubicBezTo>
                <a:cubicBezTo>
                  <a:pt x="80" y="0"/>
                  <a:pt x="79" y="0"/>
                  <a:pt x="79" y="0"/>
                </a:cubicBezTo>
                <a:cubicBezTo>
                  <a:pt x="77" y="0"/>
                  <a:pt x="77" y="0"/>
                  <a:pt x="77" y="0"/>
                </a:cubicBezTo>
                <a:cubicBezTo>
                  <a:pt x="77" y="0"/>
                  <a:pt x="77" y="0"/>
                  <a:pt x="77" y="0"/>
                </a:cubicBezTo>
                <a:cubicBezTo>
                  <a:pt x="55" y="1"/>
                  <a:pt x="36" y="10"/>
                  <a:pt x="22" y="25"/>
                </a:cubicBezTo>
                <a:cubicBezTo>
                  <a:pt x="22" y="25"/>
                  <a:pt x="22" y="25"/>
                  <a:pt x="22" y="25"/>
                </a:cubicBezTo>
                <a:cubicBezTo>
                  <a:pt x="22" y="25"/>
                  <a:pt x="22" y="25"/>
                  <a:pt x="22" y="25"/>
                </a:cubicBezTo>
                <a:cubicBezTo>
                  <a:pt x="8" y="40"/>
                  <a:pt x="0" y="59"/>
                  <a:pt x="0" y="80"/>
                </a:cubicBezTo>
                <a:cubicBezTo>
                  <a:pt x="0" y="100"/>
                  <a:pt x="8" y="119"/>
                  <a:pt x="20" y="133"/>
                </a:cubicBezTo>
                <a:cubicBezTo>
                  <a:pt x="20" y="133"/>
                  <a:pt x="20" y="133"/>
                  <a:pt x="20" y="133"/>
                </a:cubicBezTo>
                <a:cubicBezTo>
                  <a:pt x="20" y="133"/>
                  <a:pt x="20" y="133"/>
                  <a:pt x="20" y="133"/>
                </a:cubicBezTo>
                <a:cubicBezTo>
                  <a:pt x="34" y="149"/>
                  <a:pt x="55" y="159"/>
                  <a:pt x="77" y="160"/>
                </a:cubicBezTo>
                <a:cubicBezTo>
                  <a:pt x="77" y="160"/>
                  <a:pt x="77" y="160"/>
                  <a:pt x="77" y="160"/>
                </a:cubicBezTo>
                <a:cubicBezTo>
                  <a:pt x="79" y="160"/>
                  <a:pt x="79" y="160"/>
                  <a:pt x="79" y="160"/>
                </a:cubicBezTo>
                <a:cubicBezTo>
                  <a:pt x="79" y="160"/>
                  <a:pt x="80" y="160"/>
                  <a:pt x="80" y="160"/>
                </a:cubicBezTo>
                <a:cubicBezTo>
                  <a:pt x="80" y="160"/>
                  <a:pt x="81" y="160"/>
                  <a:pt x="81" y="160"/>
                </a:cubicBezTo>
                <a:cubicBezTo>
                  <a:pt x="83" y="160"/>
                  <a:pt x="83" y="160"/>
                  <a:pt x="83" y="160"/>
                </a:cubicBezTo>
                <a:cubicBezTo>
                  <a:pt x="83" y="160"/>
                  <a:pt x="83" y="160"/>
                  <a:pt x="83" y="160"/>
                </a:cubicBezTo>
                <a:cubicBezTo>
                  <a:pt x="105" y="159"/>
                  <a:pt x="126" y="149"/>
                  <a:pt x="140" y="133"/>
                </a:cubicBezTo>
                <a:cubicBezTo>
                  <a:pt x="140" y="133"/>
                  <a:pt x="140" y="133"/>
                  <a:pt x="140" y="133"/>
                </a:cubicBezTo>
                <a:cubicBezTo>
                  <a:pt x="140" y="133"/>
                  <a:pt x="140" y="133"/>
                  <a:pt x="140" y="133"/>
                </a:cubicBezTo>
                <a:close/>
                <a:moveTo>
                  <a:pt x="6" y="83"/>
                </a:moveTo>
                <a:cubicBezTo>
                  <a:pt x="39" y="83"/>
                  <a:pt x="39" y="83"/>
                  <a:pt x="39" y="83"/>
                </a:cubicBezTo>
                <a:cubicBezTo>
                  <a:pt x="39" y="94"/>
                  <a:pt x="41" y="106"/>
                  <a:pt x="45" y="116"/>
                </a:cubicBezTo>
                <a:cubicBezTo>
                  <a:pt x="38" y="119"/>
                  <a:pt x="30" y="123"/>
                  <a:pt x="23" y="128"/>
                </a:cubicBezTo>
                <a:cubicBezTo>
                  <a:pt x="13" y="116"/>
                  <a:pt x="6" y="100"/>
                  <a:pt x="6" y="83"/>
                </a:cubicBezTo>
                <a:close/>
                <a:moveTo>
                  <a:pt x="24" y="30"/>
                </a:moveTo>
                <a:cubicBezTo>
                  <a:pt x="31" y="35"/>
                  <a:pt x="39" y="38"/>
                  <a:pt x="46" y="41"/>
                </a:cubicBezTo>
                <a:cubicBezTo>
                  <a:pt x="42" y="52"/>
                  <a:pt x="39" y="65"/>
                  <a:pt x="39" y="77"/>
                </a:cubicBezTo>
                <a:cubicBezTo>
                  <a:pt x="6" y="77"/>
                  <a:pt x="6" y="77"/>
                  <a:pt x="6" y="77"/>
                </a:cubicBezTo>
                <a:cubicBezTo>
                  <a:pt x="6" y="59"/>
                  <a:pt x="13" y="43"/>
                  <a:pt x="24" y="30"/>
                </a:cubicBezTo>
                <a:close/>
                <a:moveTo>
                  <a:pt x="154" y="77"/>
                </a:moveTo>
                <a:cubicBezTo>
                  <a:pt x="121" y="77"/>
                  <a:pt x="121" y="77"/>
                  <a:pt x="121" y="77"/>
                </a:cubicBezTo>
                <a:cubicBezTo>
                  <a:pt x="121" y="65"/>
                  <a:pt x="118" y="52"/>
                  <a:pt x="114" y="41"/>
                </a:cubicBezTo>
                <a:cubicBezTo>
                  <a:pt x="121" y="38"/>
                  <a:pt x="129" y="35"/>
                  <a:pt x="136" y="30"/>
                </a:cubicBezTo>
                <a:cubicBezTo>
                  <a:pt x="147" y="43"/>
                  <a:pt x="154" y="59"/>
                  <a:pt x="154" y="77"/>
                </a:cubicBezTo>
                <a:close/>
                <a:moveTo>
                  <a:pt x="77" y="41"/>
                </a:moveTo>
                <a:cubicBezTo>
                  <a:pt x="69" y="41"/>
                  <a:pt x="61" y="40"/>
                  <a:pt x="54" y="38"/>
                </a:cubicBezTo>
                <a:cubicBezTo>
                  <a:pt x="59" y="26"/>
                  <a:pt x="67" y="16"/>
                  <a:pt x="77" y="7"/>
                </a:cubicBezTo>
                <a:lnTo>
                  <a:pt x="77" y="41"/>
                </a:lnTo>
                <a:close/>
                <a:moveTo>
                  <a:pt x="77" y="47"/>
                </a:moveTo>
                <a:cubicBezTo>
                  <a:pt x="77" y="77"/>
                  <a:pt x="77" y="77"/>
                  <a:pt x="77" y="77"/>
                </a:cubicBezTo>
                <a:cubicBezTo>
                  <a:pt x="44" y="77"/>
                  <a:pt x="44" y="77"/>
                  <a:pt x="44" y="77"/>
                </a:cubicBezTo>
                <a:cubicBezTo>
                  <a:pt x="45" y="65"/>
                  <a:pt x="47" y="54"/>
                  <a:pt x="52" y="43"/>
                </a:cubicBezTo>
                <a:cubicBezTo>
                  <a:pt x="60" y="45"/>
                  <a:pt x="68" y="47"/>
                  <a:pt x="77" y="47"/>
                </a:cubicBezTo>
                <a:close/>
                <a:moveTo>
                  <a:pt x="83" y="47"/>
                </a:moveTo>
                <a:cubicBezTo>
                  <a:pt x="92" y="47"/>
                  <a:pt x="100" y="45"/>
                  <a:pt x="108" y="43"/>
                </a:cubicBezTo>
                <a:cubicBezTo>
                  <a:pt x="113" y="54"/>
                  <a:pt x="115" y="65"/>
                  <a:pt x="116" y="77"/>
                </a:cubicBezTo>
                <a:cubicBezTo>
                  <a:pt x="83" y="77"/>
                  <a:pt x="83" y="77"/>
                  <a:pt x="83" y="77"/>
                </a:cubicBezTo>
                <a:lnTo>
                  <a:pt x="83" y="47"/>
                </a:lnTo>
                <a:close/>
                <a:moveTo>
                  <a:pt x="83" y="41"/>
                </a:moveTo>
                <a:cubicBezTo>
                  <a:pt x="83" y="7"/>
                  <a:pt x="83" y="7"/>
                  <a:pt x="83" y="7"/>
                </a:cubicBezTo>
                <a:cubicBezTo>
                  <a:pt x="93" y="16"/>
                  <a:pt x="101" y="26"/>
                  <a:pt x="106" y="38"/>
                </a:cubicBezTo>
                <a:cubicBezTo>
                  <a:pt x="99" y="40"/>
                  <a:pt x="91" y="41"/>
                  <a:pt x="83" y="41"/>
                </a:cubicBezTo>
                <a:close/>
                <a:moveTo>
                  <a:pt x="111" y="36"/>
                </a:moveTo>
                <a:cubicBezTo>
                  <a:pt x="106" y="25"/>
                  <a:pt x="99" y="15"/>
                  <a:pt x="90" y="6"/>
                </a:cubicBezTo>
                <a:cubicBezTo>
                  <a:pt x="106" y="8"/>
                  <a:pt x="120" y="16"/>
                  <a:pt x="132" y="26"/>
                </a:cubicBezTo>
                <a:cubicBezTo>
                  <a:pt x="125" y="30"/>
                  <a:pt x="119" y="34"/>
                  <a:pt x="111" y="36"/>
                </a:cubicBezTo>
                <a:close/>
                <a:moveTo>
                  <a:pt x="49" y="36"/>
                </a:moveTo>
                <a:cubicBezTo>
                  <a:pt x="42" y="34"/>
                  <a:pt x="35" y="30"/>
                  <a:pt x="28" y="26"/>
                </a:cubicBezTo>
                <a:cubicBezTo>
                  <a:pt x="40" y="16"/>
                  <a:pt x="54" y="8"/>
                  <a:pt x="70" y="6"/>
                </a:cubicBezTo>
                <a:cubicBezTo>
                  <a:pt x="61" y="15"/>
                  <a:pt x="54" y="25"/>
                  <a:pt x="49" y="36"/>
                </a:cubicBezTo>
                <a:close/>
                <a:moveTo>
                  <a:pt x="44" y="83"/>
                </a:moveTo>
                <a:cubicBezTo>
                  <a:pt x="77" y="83"/>
                  <a:pt x="77" y="83"/>
                  <a:pt x="77" y="83"/>
                </a:cubicBezTo>
                <a:cubicBezTo>
                  <a:pt x="77" y="110"/>
                  <a:pt x="77" y="110"/>
                  <a:pt x="77" y="110"/>
                </a:cubicBezTo>
                <a:cubicBezTo>
                  <a:pt x="68" y="111"/>
                  <a:pt x="59" y="112"/>
                  <a:pt x="51" y="115"/>
                </a:cubicBezTo>
                <a:cubicBezTo>
                  <a:pt x="47" y="105"/>
                  <a:pt x="45" y="94"/>
                  <a:pt x="44" y="83"/>
                </a:cubicBezTo>
                <a:close/>
                <a:moveTo>
                  <a:pt x="77" y="116"/>
                </a:moveTo>
                <a:cubicBezTo>
                  <a:pt x="77" y="153"/>
                  <a:pt x="77" y="153"/>
                  <a:pt x="77" y="153"/>
                </a:cubicBezTo>
                <a:cubicBezTo>
                  <a:pt x="67" y="143"/>
                  <a:pt x="58" y="132"/>
                  <a:pt x="53" y="120"/>
                </a:cubicBezTo>
                <a:cubicBezTo>
                  <a:pt x="61" y="118"/>
                  <a:pt x="69" y="116"/>
                  <a:pt x="77" y="116"/>
                </a:cubicBezTo>
                <a:close/>
                <a:moveTo>
                  <a:pt x="83" y="153"/>
                </a:moveTo>
                <a:cubicBezTo>
                  <a:pt x="83" y="116"/>
                  <a:pt x="83" y="116"/>
                  <a:pt x="83" y="116"/>
                </a:cubicBezTo>
                <a:cubicBezTo>
                  <a:pt x="91" y="116"/>
                  <a:pt x="99" y="118"/>
                  <a:pt x="107" y="120"/>
                </a:cubicBezTo>
                <a:cubicBezTo>
                  <a:pt x="102" y="132"/>
                  <a:pt x="93" y="143"/>
                  <a:pt x="83" y="153"/>
                </a:cubicBezTo>
                <a:close/>
                <a:moveTo>
                  <a:pt x="83" y="110"/>
                </a:moveTo>
                <a:cubicBezTo>
                  <a:pt x="83" y="83"/>
                  <a:pt x="83" y="83"/>
                  <a:pt x="83" y="83"/>
                </a:cubicBezTo>
                <a:cubicBezTo>
                  <a:pt x="116" y="83"/>
                  <a:pt x="116" y="83"/>
                  <a:pt x="116" y="83"/>
                </a:cubicBezTo>
                <a:cubicBezTo>
                  <a:pt x="115" y="94"/>
                  <a:pt x="113" y="105"/>
                  <a:pt x="109" y="115"/>
                </a:cubicBezTo>
                <a:cubicBezTo>
                  <a:pt x="101" y="112"/>
                  <a:pt x="92" y="111"/>
                  <a:pt x="83" y="110"/>
                </a:cubicBezTo>
                <a:close/>
                <a:moveTo>
                  <a:pt x="121" y="83"/>
                </a:moveTo>
                <a:cubicBezTo>
                  <a:pt x="154" y="83"/>
                  <a:pt x="154" y="83"/>
                  <a:pt x="154" y="83"/>
                </a:cubicBezTo>
                <a:cubicBezTo>
                  <a:pt x="154" y="100"/>
                  <a:pt x="147" y="116"/>
                  <a:pt x="137" y="128"/>
                </a:cubicBezTo>
                <a:cubicBezTo>
                  <a:pt x="130" y="123"/>
                  <a:pt x="122" y="119"/>
                  <a:pt x="115" y="116"/>
                </a:cubicBezTo>
                <a:cubicBezTo>
                  <a:pt x="119" y="106"/>
                  <a:pt x="121" y="94"/>
                  <a:pt x="121" y="83"/>
                </a:cubicBezTo>
                <a:close/>
                <a:moveTo>
                  <a:pt x="27" y="132"/>
                </a:moveTo>
                <a:cubicBezTo>
                  <a:pt x="33" y="128"/>
                  <a:pt x="40" y="124"/>
                  <a:pt x="47" y="122"/>
                </a:cubicBezTo>
                <a:cubicBezTo>
                  <a:pt x="53" y="134"/>
                  <a:pt x="61" y="145"/>
                  <a:pt x="70" y="154"/>
                </a:cubicBezTo>
                <a:cubicBezTo>
                  <a:pt x="53" y="152"/>
                  <a:pt x="38" y="144"/>
                  <a:pt x="27" y="132"/>
                </a:cubicBezTo>
                <a:close/>
                <a:moveTo>
                  <a:pt x="90" y="154"/>
                </a:moveTo>
                <a:cubicBezTo>
                  <a:pt x="99" y="145"/>
                  <a:pt x="107" y="134"/>
                  <a:pt x="113" y="122"/>
                </a:cubicBezTo>
                <a:cubicBezTo>
                  <a:pt x="120" y="124"/>
                  <a:pt x="127" y="128"/>
                  <a:pt x="133" y="132"/>
                </a:cubicBezTo>
                <a:cubicBezTo>
                  <a:pt x="122" y="144"/>
                  <a:pt x="107" y="152"/>
                  <a:pt x="90" y="15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40" name="Freeform 2128"/>
          <p:cNvSpPr>
            <a:spLocks noEditPoints="1"/>
          </p:cNvSpPr>
          <p:nvPr/>
        </p:nvSpPr>
        <p:spPr bwMode="auto">
          <a:xfrm>
            <a:off x="7258050" y="365125"/>
            <a:ext cx="546100" cy="550863"/>
          </a:xfrm>
          <a:custGeom>
            <a:avLst/>
            <a:gdLst>
              <a:gd name="T0" fmla="*/ 114 w 160"/>
              <a:gd name="T1" fmla="*/ 0 h 160"/>
              <a:gd name="T2" fmla="*/ 69 w 160"/>
              <a:gd name="T3" fmla="*/ 46 h 160"/>
              <a:gd name="T4" fmla="*/ 76 w 160"/>
              <a:gd name="T5" fmla="*/ 71 h 160"/>
              <a:gd name="T6" fmla="*/ 1 w 160"/>
              <a:gd name="T7" fmla="*/ 147 h 160"/>
              <a:gd name="T8" fmla="*/ 1 w 160"/>
              <a:gd name="T9" fmla="*/ 151 h 160"/>
              <a:gd name="T10" fmla="*/ 3 w 160"/>
              <a:gd name="T11" fmla="*/ 151 h 160"/>
              <a:gd name="T12" fmla="*/ 5 w 160"/>
              <a:gd name="T13" fmla="*/ 151 h 160"/>
              <a:gd name="T14" fmla="*/ 17 w 160"/>
              <a:gd name="T15" fmla="*/ 138 h 160"/>
              <a:gd name="T16" fmla="*/ 38 w 160"/>
              <a:gd name="T17" fmla="*/ 159 h 160"/>
              <a:gd name="T18" fmla="*/ 40 w 160"/>
              <a:gd name="T19" fmla="*/ 160 h 160"/>
              <a:gd name="T20" fmla="*/ 42 w 160"/>
              <a:gd name="T21" fmla="*/ 159 h 160"/>
              <a:gd name="T22" fmla="*/ 42 w 160"/>
              <a:gd name="T23" fmla="*/ 155 h 160"/>
              <a:gd name="T24" fmla="*/ 21 w 160"/>
              <a:gd name="T25" fmla="*/ 134 h 160"/>
              <a:gd name="T26" fmla="*/ 31 w 160"/>
              <a:gd name="T27" fmla="*/ 124 h 160"/>
              <a:gd name="T28" fmla="*/ 47 w 160"/>
              <a:gd name="T29" fmla="*/ 139 h 160"/>
              <a:gd name="T30" fmla="*/ 49 w 160"/>
              <a:gd name="T31" fmla="*/ 140 h 160"/>
              <a:gd name="T32" fmla="*/ 51 w 160"/>
              <a:gd name="T33" fmla="*/ 139 h 160"/>
              <a:gd name="T34" fmla="*/ 51 w 160"/>
              <a:gd name="T35" fmla="*/ 135 h 160"/>
              <a:gd name="T36" fmla="*/ 35 w 160"/>
              <a:gd name="T37" fmla="*/ 120 h 160"/>
              <a:gd name="T38" fmla="*/ 46 w 160"/>
              <a:gd name="T39" fmla="*/ 110 h 160"/>
              <a:gd name="T40" fmla="*/ 67 w 160"/>
              <a:gd name="T41" fmla="*/ 131 h 160"/>
              <a:gd name="T42" fmla="*/ 69 w 160"/>
              <a:gd name="T43" fmla="*/ 131 h 160"/>
              <a:gd name="T44" fmla="*/ 71 w 160"/>
              <a:gd name="T45" fmla="*/ 131 h 160"/>
              <a:gd name="T46" fmla="*/ 71 w 160"/>
              <a:gd name="T47" fmla="*/ 127 h 160"/>
              <a:gd name="T48" fmla="*/ 50 w 160"/>
              <a:gd name="T49" fmla="*/ 106 h 160"/>
              <a:gd name="T50" fmla="*/ 80 w 160"/>
              <a:gd name="T51" fmla="*/ 76 h 160"/>
              <a:gd name="T52" fmla="*/ 114 w 160"/>
              <a:gd name="T53" fmla="*/ 91 h 160"/>
              <a:gd name="T54" fmla="*/ 160 w 160"/>
              <a:gd name="T55" fmla="*/ 46 h 160"/>
              <a:gd name="T56" fmla="*/ 114 w 160"/>
              <a:gd name="T57" fmla="*/ 0 h 160"/>
              <a:gd name="T58" fmla="*/ 114 w 160"/>
              <a:gd name="T59" fmla="*/ 86 h 160"/>
              <a:gd name="T60" fmla="*/ 74 w 160"/>
              <a:gd name="T61" fmla="*/ 46 h 160"/>
              <a:gd name="T62" fmla="*/ 114 w 160"/>
              <a:gd name="T63" fmla="*/ 6 h 160"/>
              <a:gd name="T64" fmla="*/ 154 w 160"/>
              <a:gd name="T65" fmla="*/ 46 h 160"/>
              <a:gd name="T66" fmla="*/ 114 w 160"/>
              <a:gd name="T67" fmla="*/ 86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60" h="160">
                <a:moveTo>
                  <a:pt x="114" y="0"/>
                </a:moveTo>
                <a:cubicBezTo>
                  <a:pt x="89" y="0"/>
                  <a:pt x="69" y="21"/>
                  <a:pt x="69" y="46"/>
                </a:cubicBezTo>
                <a:cubicBezTo>
                  <a:pt x="69" y="55"/>
                  <a:pt x="71" y="64"/>
                  <a:pt x="76" y="71"/>
                </a:cubicBezTo>
                <a:cubicBezTo>
                  <a:pt x="1" y="147"/>
                  <a:pt x="1" y="147"/>
                  <a:pt x="1" y="147"/>
                </a:cubicBezTo>
                <a:cubicBezTo>
                  <a:pt x="0" y="148"/>
                  <a:pt x="0" y="149"/>
                  <a:pt x="1" y="151"/>
                </a:cubicBezTo>
                <a:cubicBezTo>
                  <a:pt x="1" y="151"/>
                  <a:pt x="2" y="151"/>
                  <a:pt x="3" y="151"/>
                </a:cubicBezTo>
                <a:cubicBezTo>
                  <a:pt x="4" y="151"/>
                  <a:pt x="4" y="151"/>
                  <a:pt x="5" y="151"/>
                </a:cubicBezTo>
                <a:cubicBezTo>
                  <a:pt x="17" y="138"/>
                  <a:pt x="17" y="138"/>
                  <a:pt x="17" y="138"/>
                </a:cubicBezTo>
                <a:cubicBezTo>
                  <a:pt x="38" y="159"/>
                  <a:pt x="38" y="159"/>
                  <a:pt x="38" y="159"/>
                </a:cubicBezTo>
                <a:cubicBezTo>
                  <a:pt x="39" y="160"/>
                  <a:pt x="39" y="160"/>
                  <a:pt x="40" y="160"/>
                </a:cubicBezTo>
                <a:cubicBezTo>
                  <a:pt x="41" y="160"/>
                  <a:pt x="41" y="160"/>
                  <a:pt x="42" y="159"/>
                </a:cubicBezTo>
                <a:cubicBezTo>
                  <a:pt x="43" y="158"/>
                  <a:pt x="43" y="156"/>
                  <a:pt x="42" y="155"/>
                </a:cubicBezTo>
                <a:cubicBezTo>
                  <a:pt x="21" y="134"/>
                  <a:pt x="21" y="134"/>
                  <a:pt x="21" y="134"/>
                </a:cubicBezTo>
                <a:cubicBezTo>
                  <a:pt x="31" y="124"/>
                  <a:pt x="31" y="124"/>
                  <a:pt x="31" y="124"/>
                </a:cubicBezTo>
                <a:cubicBezTo>
                  <a:pt x="47" y="139"/>
                  <a:pt x="47" y="139"/>
                  <a:pt x="47" y="139"/>
                </a:cubicBezTo>
                <a:cubicBezTo>
                  <a:pt x="47" y="140"/>
                  <a:pt x="48" y="140"/>
                  <a:pt x="49" y="140"/>
                </a:cubicBezTo>
                <a:cubicBezTo>
                  <a:pt x="49" y="140"/>
                  <a:pt x="50" y="140"/>
                  <a:pt x="51" y="139"/>
                </a:cubicBezTo>
                <a:cubicBezTo>
                  <a:pt x="52" y="138"/>
                  <a:pt x="52" y="136"/>
                  <a:pt x="51" y="135"/>
                </a:cubicBezTo>
                <a:cubicBezTo>
                  <a:pt x="35" y="120"/>
                  <a:pt x="35" y="120"/>
                  <a:pt x="35" y="120"/>
                </a:cubicBezTo>
                <a:cubicBezTo>
                  <a:pt x="46" y="110"/>
                  <a:pt x="46" y="110"/>
                  <a:pt x="46" y="110"/>
                </a:cubicBezTo>
                <a:cubicBezTo>
                  <a:pt x="67" y="131"/>
                  <a:pt x="67" y="131"/>
                  <a:pt x="67" y="131"/>
                </a:cubicBezTo>
                <a:cubicBezTo>
                  <a:pt x="67" y="131"/>
                  <a:pt x="68" y="131"/>
                  <a:pt x="69" y="131"/>
                </a:cubicBezTo>
                <a:cubicBezTo>
                  <a:pt x="69" y="131"/>
                  <a:pt x="70" y="131"/>
                  <a:pt x="71" y="131"/>
                </a:cubicBezTo>
                <a:cubicBezTo>
                  <a:pt x="72" y="129"/>
                  <a:pt x="72" y="128"/>
                  <a:pt x="71" y="127"/>
                </a:cubicBezTo>
                <a:cubicBezTo>
                  <a:pt x="50" y="106"/>
                  <a:pt x="50" y="106"/>
                  <a:pt x="50" y="106"/>
                </a:cubicBezTo>
                <a:cubicBezTo>
                  <a:pt x="80" y="76"/>
                  <a:pt x="80" y="76"/>
                  <a:pt x="80" y="76"/>
                </a:cubicBezTo>
                <a:cubicBezTo>
                  <a:pt x="88" y="85"/>
                  <a:pt x="101" y="91"/>
                  <a:pt x="114" y="91"/>
                </a:cubicBezTo>
                <a:cubicBezTo>
                  <a:pt x="139" y="91"/>
                  <a:pt x="160" y="71"/>
                  <a:pt x="160" y="46"/>
                </a:cubicBezTo>
                <a:cubicBezTo>
                  <a:pt x="160" y="21"/>
                  <a:pt x="139" y="0"/>
                  <a:pt x="114" y="0"/>
                </a:cubicBezTo>
                <a:close/>
                <a:moveTo>
                  <a:pt x="114" y="86"/>
                </a:moveTo>
                <a:cubicBezTo>
                  <a:pt x="92" y="86"/>
                  <a:pt x="74" y="68"/>
                  <a:pt x="74" y="46"/>
                </a:cubicBezTo>
                <a:cubicBezTo>
                  <a:pt x="74" y="24"/>
                  <a:pt x="92" y="6"/>
                  <a:pt x="114" y="6"/>
                </a:cubicBezTo>
                <a:cubicBezTo>
                  <a:pt x="136" y="6"/>
                  <a:pt x="154" y="24"/>
                  <a:pt x="154" y="46"/>
                </a:cubicBezTo>
                <a:cubicBezTo>
                  <a:pt x="154" y="68"/>
                  <a:pt x="136" y="86"/>
                  <a:pt x="114" y="8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41" name="Freeform 2129"/>
          <p:cNvSpPr>
            <a:spLocks noEditPoints="1"/>
          </p:cNvSpPr>
          <p:nvPr/>
        </p:nvSpPr>
        <p:spPr bwMode="auto">
          <a:xfrm>
            <a:off x="7272338" y="984250"/>
            <a:ext cx="522288" cy="550863"/>
          </a:xfrm>
          <a:custGeom>
            <a:avLst/>
            <a:gdLst>
              <a:gd name="T0" fmla="*/ 153 w 153"/>
              <a:gd name="T1" fmla="*/ 123 h 160"/>
              <a:gd name="T2" fmla="*/ 153 w 153"/>
              <a:gd name="T3" fmla="*/ 123 h 160"/>
              <a:gd name="T4" fmla="*/ 153 w 153"/>
              <a:gd name="T5" fmla="*/ 120 h 160"/>
              <a:gd name="T6" fmla="*/ 136 w 153"/>
              <a:gd name="T7" fmla="*/ 21 h 160"/>
              <a:gd name="T8" fmla="*/ 43 w 153"/>
              <a:gd name="T9" fmla="*/ 21 h 160"/>
              <a:gd name="T10" fmla="*/ 43 w 153"/>
              <a:gd name="T11" fmla="*/ 16 h 160"/>
              <a:gd name="T12" fmla="*/ 54 w 153"/>
              <a:gd name="T13" fmla="*/ 5 h 160"/>
              <a:gd name="T14" fmla="*/ 65 w 153"/>
              <a:gd name="T15" fmla="*/ 16 h 160"/>
              <a:gd name="T16" fmla="*/ 67 w 153"/>
              <a:gd name="T17" fmla="*/ 19 h 160"/>
              <a:gd name="T18" fmla="*/ 70 w 153"/>
              <a:gd name="T19" fmla="*/ 16 h 160"/>
              <a:gd name="T20" fmla="*/ 54 w 153"/>
              <a:gd name="T21" fmla="*/ 0 h 160"/>
              <a:gd name="T22" fmla="*/ 38 w 153"/>
              <a:gd name="T23" fmla="*/ 16 h 160"/>
              <a:gd name="T24" fmla="*/ 38 w 153"/>
              <a:gd name="T25" fmla="*/ 21 h 160"/>
              <a:gd name="T26" fmla="*/ 17 w 153"/>
              <a:gd name="T27" fmla="*/ 21 h 160"/>
              <a:gd name="T28" fmla="*/ 1 w 153"/>
              <a:gd name="T29" fmla="*/ 120 h 160"/>
              <a:gd name="T30" fmla="*/ 0 w 153"/>
              <a:gd name="T31" fmla="*/ 123 h 160"/>
              <a:gd name="T32" fmla="*/ 0 w 153"/>
              <a:gd name="T33" fmla="*/ 123 h 160"/>
              <a:gd name="T34" fmla="*/ 65 w 153"/>
              <a:gd name="T35" fmla="*/ 123 h 160"/>
              <a:gd name="T36" fmla="*/ 65 w 153"/>
              <a:gd name="T37" fmla="*/ 147 h 160"/>
              <a:gd name="T38" fmla="*/ 57 w 153"/>
              <a:gd name="T39" fmla="*/ 147 h 160"/>
              <a:gd name="T40" fmla="*/ 57 w 153"/>
              <a:gd name="T41" fmla="*/ 160 h 160"/>
              <a:gd name="T42" fmla="*/ 97 w 153"/>
              <a:gd name="T43" fmla="*/ 160 h 160"/>
              <a:gd name="T44" fmla="*/ 97 w 153"/>
              <a:gd name="T45" fmla="*/ 147 h 160"/>
              <a:gd name="T46" fmla="*/ 89 w 153"/>
              <a:gd name="T47" fmla="*/ 147 h 160"/>
              <a:gd name="T48" fmla="*/ 89 w 153"/>
              <a:gd name="T49" fmla="*/ 123 h 160"/>
              <a:gd name="T50" fmla="*/ 153 w 153"/>
              <a:gd name="T51" fmla="*/ 123 h 160"/>
              <a:gd name="T52" fmla="*/ 22 w 153"/>
              <a:gd name="T53" fmla="*/ 27 h 160"/>
              <a:gd name="T54" fmla="*/ 38 w 153"/>
              <a:gd name="T55" fmla="*/ 27 h 160"/>
              <a:gd name="T56" fmla="*/ 38 w 153"/>
              <a:gd name="T57" fmla="*/ 45 h 160"/>
              <a:gd name="T58" fmla="*/ 41 w 153"/>
              <a:gd name="T59" fmla="*/ 48 h 160"/>
              <a:gd name="T60" fmla="*/ 43 w 153"/>
              <a:gd name="T61" fmla="*/ 45 h 160"/>
              <a:gd name="T62" fmla="*/ 43 w 153"/>
              <a:gd name="T63" fmla="*/ 27 h 160"/>
              <a:gd name="T64" fmla="*/ 132 w 153"/>
              <a:gd name="T65" fmla="*/ 27 h 160"/>
              <a:gd name="T66" fmla="*/ 144 w 153"/>
              <a:gd name="T67" fmla="*/ 99 h 160"/>
              <a:gd name="T68" fmla="*/ 10 w 153"/>
              <a:gd name="T69" fmla="*/ 99 h 160"/>
              <a:gd name="T70" fmla="*/ 22 w 153"/>
              <a:gd name="T71" fmla="*/ 27 h 160"/>
              <a:gd name="T72" fmla="*/ 7 w 153"/>
              <a:gd name="T73" fmla="*/ 117 h 160"/>
              <a:gd name="T74" fmla="*/ 9 w 153"/>
              <a:gd name="T75" fmla="*/ 104 h 160"/>
              <a:gd name="T76" fmla="*/ 144 w 153"/>
              <a:gd name="T77" fmla="*/ 104 h 160"/>
              <a:gd name="T78" fmla="*/ 147 w 153"/>
              <a:gd name="T79" fmla="*/ 117 h 160"/>
              <a:gd name="T80" fmla="*/ 89 w 153"/>
              <a:gd name="T81" fmla="*/ 117 h 160"/>
              <a:gd name="T82" fmla="*/ 65 w 153"/>
              <a:gd name="T83" fmla="*/ 117 h 160"/>
              <a:gd name="T84" fmla="*/ 7 w 153"/>
              <a:gd name="T85" fmla="*/ 117 h 160"/>
              <a:gd name="T86" fmla="*/ 91 w 153"/>
              <a:gd name="T87" fmla="*/ 152 h 160"/>
              <a:gd name="T88" fmla="*/ 91 w 153"/>
              <a:gd name="T89" fmla="*/ 155 h 160"/>
              <a:gd name="T90" fmla="*/ 62 w 153"/>
              <a:gd name="T91" fmla="*/ 155 h 160"/>
              <a:gd name="T92" fmla="*/ 62 w 153"/>
              <a:gd name="T93" fmla="*/ 152 h 160"/>
              <a:gd name="T94" fmla="*/ 65 w 153"/>
              <a:gd name="T95" fmla="*/ 152 h 160"/>
              <a:gd name="T96" fmla="*/ 89 w 153"/>
              <a:gd name="T97" fmla="*/ 152 h 160"/>
              <a:gd name="T98" fmla="*/ 91 w 153"/>
              <a:gd name="T99" fmla="*/ 152 h 160"/>
              <a:gd name="T100" fmla="*/ 83 w 153"/>
              <a:gd name="T101" fmla="*/ 147 h 160"/>
              <a:gd name="T102" fmla="*/ 70 w 153"/>
              <a:gd name="T103" fmla="*/ 147 h 160"/>
              <a:gd name="T104" fmla="*/ 70 w 153"/>
              <a:gd name="T105" fmla="*/ 123 h 160"/>
              <a:gd name="T106" fmla="*/ 83 w 153"/>
              <a:gd name="T107" fmla="*/ 123 h 160"/>
              <a:gd name="T108" fmla="*/ 83 w 153"/>
              <a:gd name="T109" fmla="*/ 147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153" h="160">
                <a:moveTo>
                  <a:pt x="153" y="123"/>
                </a:moveTo>
                <a:cubicBezTo>
                  <a:pt x="153" y="123"/>
                  <a:pt x="153" y="123"/>
                  <a:pt x="153" y="123"/>
                </a:cubicBezTo>
                <a:cubicBezTo>
                  <a:pt x="153" y="120"/>
                  <a:pt x="153" y="120"/>
                  <a:pt x="153" y="120"/>
                </a:cubicBezTo>
                <a:cubicBezTo>
                  <a:pt x="136" y="21"/>
                  <a:pt x="136" y="21"/>
                  <a:pt x="136" y="21"/>
                </a:cubicBezTo>
                <a:cubicBezTo>
                  <a:pt x="43" y="21"/>
                  <a:pt x="43" y="21"/>
                  <a:pt x="43" y="21"/>
                </a:cubicBezTo>
                <a:cubicBezTo>
                  <a:pt x="43" y="16"/>
                  <a:pt x="43" y="16"/>
                  <a:pt x="43" y="16"/>
                </a:cubicBezTo>
                <a:cubicBezTo>
                  <a:pt x="43" y="10"/>
                  <a:pt x="48" y="5"/>
                  <a:pt x="54" y="5"/>
                </a:cubicBezTo>
                <a:cubicBezTo>
                  <a:pt x="60" y="5"/>
                  <a:pt x="65" y="10"/>
                  <a:pt x="65" y="16"/>
                </a:cubicBezTo>
                <a:cubicBezTo>
                  <a:pt x="65" y="17"/>
                  <a:pt x="66" y="19"/>
                  <a:pt x="67" y="19"/>
                </a:cubicBezTo>
                <a:cubicBezTo>
                  <a:pt x="69" y="19"/>
                  <a:pt x="70" y="17"/>
                  <a:pt x="70" y="16"/>
                </a:cubicBezTo>
                <a:cubicBezTo>
                  <a:pt x="70" y="7"/>
                  <a:pt x="63" y="0"/>
                  <a:pt x="54" y="0"/>
                </a:cubicBezTo>
                <a:cubicBezTo>
                  <a:pt x="45" y="0"/>
                  <a:pt x="38" y="7"/>
                  <a:pt x="38" y="16"/>
                </a:cubicBezTo>
                <a:cubicBezTo>
                  <a:pt x="38" y="21"/>
                  <a:pt x="38" y="21"/>
                  <a:pt x="38" y="21"/>
                </a:cubicBezTo>
                <a:cubicBezTo>
                  <a:pt x="17" y="21"/>
                  <a:pt x="17" y="21"/>
                  <a:pt x="17" y="21"/>
                </a:cubicBezTo>
                <a:cubicBezTo>
                  <a:pt x="1" y="120"/>
                  <a:pt x="1" y="120"/>
                  <a:pt x="1" y="120"/>
                </a:cubicBezTo>
                <a:cubicBezTo>
                  <a:pt x="0" y="123"/>
                  <a:pt x="0" y="123"/>
                  <a:pt x="0" y="123"/>
                </a:cubicBezTo>
                <a:cubicBezTo>
                  <a:pt x="0" y="123"/>
                  <a:pt x="0" y="123"/>
                  <a:pt x="0" y="123"/>
                </a:cubicBezTo>
                <a:cubicBezTo>
                  <a:pt x="65" y="123"/>
                  <a:pt x="65" y="123"/>
                  <a:pt x="65" y="123"/>
                </a:cubicBezTo>
                <a:cubicBezTo>
                  <a:pt x="65" y="147"/>
                  <a:pt x="65" y="147"/>
                  <a:pt x="65" y="147"/>
                </a:cubicBezTo>
                <a:cubicBezTo>
                  <a:pt x="57" y="147"/>
                  <a:pt x="57" y="147"/>
                  <a:pt x="57" y="147"/>
                </a:cubicBezTo>
                <a:cubicBezTo>
                  <a:pt x="57" y="160"/>
                  <a:pt x="57" y="160"/>
                  <a:pt x="57" y="160"/>
                </a:cubicBezTo>
                <a:cubicBezTo>
                  <a:pt x="97" y="160"/>
                  <a:pt x="97" y="160"/>
                  <a:pt x="97" y="160"/>
                </a:cubicBezTo>
                <a:cubicBezTo>
                  <a:pt x="97" y="147"/>
                  <a:pt x="97" y="147"/>
                  <a:pt x="97" y="147"/>
                </a:cubicBezTo>
                <a:cubicBezTo>
                  <a:pt x="89" y="147"/>
                  <a:pt x="89" y="147"/>
                  <a:pt x="89" y="147"/>
                </a:cubicBezTo>
                <a:cubicBezTo>
                  <a:pt x="89" y="123"/>
                  <a:pt x="89" y="123"/>
                  <a:pt x="89" y="123"/>
                </a:cubicBezTo>
                <a:lnTo>
                  <a:pt x="153" y="123"/>
                </a:lnTo>
                <a:close/>
                <a:moveTo>
                  <a:pt x="22" y="27"/>
                </a:moveTo>
                <a:cubicBezTo>
                  <a:pt x="38" y="27"/>
                  <a:pt x="38" y="27"/>
                  <a:pt x="38" y="27"/>
                </a:cubicBezTo>
                <a:cubicBezTo>
                  <a:pt x="38" y="45"/>
                  <a:pt x="38" y="45"/>
                  <a:pt x="38" y="45"/>
                </a:cubicBezTo>
                <a:cubicBezTo>
                  <a:pt x="38" y="47"/>
                  <a:pt x="39" y="48"/>
                  <a:pt x="41" y="48"/>
                </a:cubicBezTo>
                <a:cubicBezTo>
                  <a:pt x="42" y="48"/>
                  <a:pt x="43" y="47"/>
                  <a:pt x="43" y="45"/>
                </a:cubicBezTo>
                <a:cubicBezTo>
                  <a:pt x="43" y="27"/>
                  <a:pt x="43" y="27"/>
                  <a:pt x="43" y="27"/>
                </a:cubicBezTo>
                <a:cubicBezTo>
                  <a:pt x="132" y="27"/>
                  <a:pt x="132" y="27"/>
                  <a:pt x="132" y="27"/>
                </a:cubicBezTo>
                <a:cubicBezTo>
                  <a:pt x="144" y="99"/>
                  <a:pt x="144" y="99"/>
                  <a:pt x="144" y="99"/>
                </a:cubicBezTo>
                <a:cubicBezTo>
                  <a:pt x="10" y="99"/>
                  <a:pt x="10" y="99"/>
                  <a:pt x="10" y="99"/>
                </a:cubicBezTo>
                <a:lnTo>
                  <a:pt x="22" y="27"/>
                </a:lnTo>
                <a:close/>
                <a:moveTo>
                  <a:pt x="7" y="117"/>
                </a:moveTo>
                <a:cubicBezTo>
                  <a:pt x="9" y="104"/>
                  <a:pt x="9" y="104"/>
                  <a:pt x="9" y="104"/>
                </a:cubicBezTo>
                <a:cubicBezTo>
                  <a:pt x="144" y="104"/>
                  <a:pt x="144" y="104"/>
                  <a:pt x="144" y="104"/>
                </a:cubicBezTo>
                <a:cubicBezTo>
                  <a:pt x="147" y="117"/>
                  <a:pt x="147" y="117"/>
                  <a:pt x="147" y="117"/>
                </a:cubicBezTo>
                <a:cubicBezTo>
                  <a:pt x="89" y="117"/>
                  <a:pt x="89" y="117"/>
                  <a:pt x="89" y="117"/>
                </a:cubicBezTo>
                <a:cubicBezTo>
                  <a:pt x="65" y="117"/>
                  <a:pt x="65" y="117"/>
                  <a:pt x="65" y="117"/>
                </a:cubicBezTo>
                <a:lnTo>
                  <a:pt x="7" y="117"/>
                </a:lnTo>
                <a:close/>
                <a:moveTo>
                  <a:pt x="91" y="152"/>
                </a:moveTo>
                <a:cubicBezTo>
                  <a:pt x="91" y="155"/>
                  <a:pt x="91" y="155"/>
                  <a:pt x="91" y="155"/>
                </a:cubicBezTo>
                <a:cubicBezTo>
                  <a:pt x="62" y="155"/>
                  <a:pt x="62" y="155"/>
                  <a:pt x="62" y="155"/>
                </a:cubicBezTo>
                <a:cubicBezTo>
                  <a:pt x="62" y="152"/>
                  <a:pt x="62" y="152"/>
                  <a:pt x="62" y="152"/>
                </a:cubicBezTo>
                <a:cubicBezTo>
                  <a:pt x="65" y="152"/>
                  <a:pt x="65" y="152"/>
                  <a:pt x="65" y="152"/>
                </a:cubicBezTo>
                <a:cubicBezTo>
                  <a:pt x="89" y="152"/>
                  <a:pt x="89" y="152"/>
                  <a:pt x="89" y="152"/>
                </a:cubicBezTo>
                <a:lnTo>
                  <a:pt x="91" y="152"/>
                </a:lnTo>
                <a:close/>
                <a:moveTo>
                  <a:pt x="83" y="147"/>
                </a:moveTo>
                <a:cubicBezTo>
                  <a:pt x="70" y="147"/>
                  <a:pt x="70" y="147"/>
                  <a:pt x="70" y="147"/>
                </a:cubicBezTo>
                <a:cubicBezTo>
                  <a:pt x="70" y="123"/>
                  <a:pt x="70" y="123"/>
                  <a:pt x="70" y="123"/>
                </a:cubicBezTo>
                <a:cubicBezTo>
                  <a:pt x="83" y="123"/>
                  <a:pt x="83" y="123"/>
                  <a:pt x="83" y="123"/>
                </a:cubicBezTo>
                <a:lnTo>
                  <a:pt x="83" y="14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42" name="Freeform 2130"/>
          <p:cNvSpPr>
            <a:spLocks noEditPoints="1"/>
          </p:cNvSpPr>
          <p:nvPr/>
        </p:nvSpPr>
        <p:spPr bwMode="auto">
          <a:xfrm>
            <a:off x="7258050" y="1603375"/>
            <a:ext cx="546100" cy="533400"/>
          </a:xfrm>
          <a:custGeom>
            <a:avLst/>
            <a:gdLst>
              <a:gd name="T0" fmla="*/ 131 w 160"/>
              <a:gd name="T1" fmla="*/ 76 h 155"/>
              <a:gd name="T2" fmla="*/ 23 w 160"/>
              <a:gd name="T3" fmla="*/ 73 h 155"/>
              <a:gd name="T4" fmla="*/ 26 w 160"/>
              <a:gd name="T5" fmla="*/ 70 h 155"/>
              <a:gd name="T6" fmla="*/ 35 w 160"/>
              <a:gd name="T7" fmla="*/ 85 h 155"/>
              <a:gd name="T8" fmla="*/ 32 w 160"/>
              <a:gd name="T9" fmla="*/ 82 h 155"/>
              <a:gd name="T10" fmla="*/ 55 w 160"/>
              <a:gd name="T11" fmla="*/ 82 h 155"/>
              <a:gd name="T12" fmla="*/ 41 w 160"/>
              <a:gd name="T13" fmla="*/ 91 h 155"/>
              <a:gd name="T14" fmla="*/ 44 w 160"/>
              <a:gd name="T15" fmla="*/ 88 h 155"/>
              <a:gd name="T16" fmla="*/ 61 w 160"/>
              <a:gd name="T17" fmla="*/ 94 h 155"/>
              <a:gd name="T18" fmla="*/ 58 w 160"/>
              <a:gd name="T19" fmla="*/ 91 h 155"/>
              <a:gd name="T20" fmla="*/ 73 w 160"/>
              <a:gd name="T21" fmla="*/ 99 h 155"/>
              <a:gd name="T22" fmla="*/ 84 w 160"/>
              <a:gd name="T23" fmla="*/ 99 h 155"/>
              <a:gd name="T24" fmla="*/ 87 w 160"/>
              <a:gd name="T25" fmla="*/ 97 h 155"/>
              <a:gd name="T26" fmla="*/ 96 w 160"/>
              <a:gd name="T27" fmla="*/ 94 h 155"/>
              <a:gd name="T28" fmla="*/ 93 w 160"/>
              <a:gd name="T29" fmla="*/ 91 h 155"/>
              <a:gd name="T30" fmla="*/ 82 w 160"/>
              <a:gd name="T31" fmla="*/ 108 h 155"/>
              <a:gd name="T32" fmla="*/ 102 w 160"/>
              <a:gd name="T33" fmla="*/ 82 h 155"/>
              <a:gd name="T34" fmla="*/ 105 w 160"/>
              <a:gd name="T35" fmla="*/ 79 h 155"/>
              <a:gd name="T36" fmla="*/ 122 w 160"/>
              <a:gd name="T37" fmla="*/ 85 h 155"/>
              <a:gd name="T38" fmla="*/ 119 w 160"/>
              <a:gd name="T39" fmla="*/ 82 h 155"/>
              <a:gd name="T40" fmla="*/ 117 w 160"/>
              <a:gd name="T41" fmla="*/ 91 h 155"/>
              <a:gd name="T42" fmla="*/ 132 w 160"/>
              <a:gd name="T43" fmla="*/ 93 h 155"/>
              <a:gd name="T44" fmla="*/ 80 w 160"/>
              <a:gd name="T45" fmla="*/ 155 h 155"/>
              <a:gd name="T46" fmla="*/ 0 w 160"/>
              <a:gd name="T47" fmla="*/ 77 h 155"/>
              <a:gd name="T48" fmla="*/ 80 w 160"/>
              <a:gd name="T49" fmla="*/ 0 h 155"/>
              <a:gd name="T50" fmla="*/ 160 w 160"/>
              <a:gd name="T51" fmla="*/ 77 h 155"/>
              <a:gd name="T52" fmla="*/ 12 w 160"/>
              <a:gd name="T53" fmla="*/ 45 h 155"/>
              <a:gd name="T54" fmla="*/ 126 w 160"/>
              <a:gd name="T55" fmla="*/ 58 h 155"/>
              <a:gd name="T56" fmla="*/ 12 w 160"/>
              <a:gd name="T57" fmla="*/ 45 h 155"/>
              <a:gd name="T58" fmla="*/ 18 w 160"/>
              <a:gd name="T59" fmla="*/ 79 h 155"/>
              <a:gd name="T60" fmla="*/ 50 w 160"/>
              <a:gd name="T61" fmla="*/ 99 h 155"/>
              <a:gd name="T62" fmla="*/ 54 w 160"/>
              <a:gd name="T63" fmla="*/ 102 h 155"/>
              <a:gd name="T64" fmla="*/ 64 w 160"/>
              <a:gd name="T65" fmla="*/ 107 h 155"/>
              <a:gd name="T66" fmla="*/ 93 w 160"/>
              <a:gd name="T67" fmla="*/ 108 h 155"/>
              <a:gd name="T68" fmla="*/ 105 w 160"/>
              <a:gd name="T69" fmla="*/ 102 h 155"/>
              <a:gd name="T70" fmla="*/ 108 w 160"/>
              <a:gd name="T71" fmla="*/ 99 h 155"/>
              <a:gd name="T72" fmla="*/ 126 w 160"/>
              <a:gd name="T73" fmla="*/ 90 h 155"/>
              <a:gd name="T74" fmla="*/ 140 w 160"/>
              <a:gd name="T75" fmla="*/ 79 h 155"/>
              <a:gd name="T76" fmla="*/ 126 w 160"/>
              <a:gd name="T77" fmla="*/ 65 h 155"/>
              <a:gd name="T78" fmla="*/ 122 w 160"/>
              <a:gd name="T79" fmla="*/ 67 h 155"/>
              <a:gd name="T80" fmla="*/ 114 w 160"/>
              <a:gd name="T81" fmla="*/ 76 h 155"/>
              <a:gd name="T82" fmla="*/ 82 w 160"/>
              <a:gd name="T83" fmla="*/ 91 h 155"/>
              <a:gd name="T84" fmla="*/ 76 w 160"/>
              <a:gd name="T85" fmla="*/ 89 h 155"/>
              <a:gd name="T86" fmla="*/ 44 w 160"/>
              <a:gd name="T87" fmla="*/ 76 h 155"/>
              <a:gd name="T88" fmla="*/ 37 w 160"/>
              <a:gd name="T89" fmla="*/ 67 h 155"/>
              <a:gd name="T90" fmla="*/ 12 w 160"/>
              <a:gd name="T91" fmla="*/ 77 h 155"/>
              <a:gd name="T92" fmla="*/ 34 w 160"/>
              <a:gd name="T93" fmla="*/ 97 h 155"/>
              <a:gd name="T94" fmla="*/ 148 w 160"/>
              <a:gd name="T95" fmla="*/ 110 h 1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60" h="155">
                <a:moveTo>
                  <a:pt x="131" y="70"/>
                </a:moveTo>
                <a:cubicBezTo>
                  <a:pt x="133" y="70"/>
                  <a:pt x="134" y="72"/>
                  <a:pt x="134" y="73"/>
                </a:cubicBezTo>
                <a:cubicBezTo>
                  <a:pt x="134" y="75"/>
                  <a:pt x="133" y="76"/>
                  <a:pt x="131" y="76"/>
                </a:cubicBezTo>
                <a:cubicBezTo>
                  <a:pt x="129" y="76"/>
                  <a:pt x="128" y="75"/>
                  <a:pt x="128" y="73"/>
                </a:cubicBezTo>
                <a:cubicBezTo>
                  <a:pt x="128" y="72"/>
                  <a:pt x="129" y="70"/>
                  <a:pt x="131" y="70"/>
                </a:cubicBezTo>
                <a:close/>
                <a:moveTo>
                  <a:pt x="23" y="73"/>
                </a:moveTo>
                <a:cubicBezTo>
                  <a:pt x="23" y="75"/>
                  <a:pt x="25" y="76"/>
                  <a:pt x="26" y="76"/>
                </a:cubicBezTo>
                <a:cubicBezTo>
                  <a:pt x="28" y="76"/>
                  <a:pt x="29" y="75"/>
                  <a:pt x="29" y="73"/>
                </a:cubicBezTo>
                <a:cubicBezTo>
                  <a:pt x="29" y="72"/>
                  <a:pt x="28" y="70"/>
                  <a:pt x="26" y="70"/>
                </a:cubicBezTo>
                <a:cubicBezTo>
                  <a:pt x="25" y="70"/>
                  <a:pt x="23" y="72"/>
                  <a:pt x="23" y="73"/>
                </a:cubicBezTo>
                <a:close/>
                <a:moveTo>
                  <a:pt x="32" y="82"/>
                </a:moveTo>
                <a:cubicBezTo>
                  <a:pt x="32" y="84"/>
                  <a:pt x="33" y="85"/>
                  <a:pt x="35" y="85"/>
                </a:cubicBezTo>
                <a:cubicBezTo>
                  <a:pt x="37" y="85"/>
                  <a:pt x="38" y="84"/>
                  <a:pt x="38" y="82"/>
                </a:cubicBezTo>
                <a:cubicBezTo>
                  <a:pt x="38" y="80"/>
                  <a:pt x="37" y="79"/>
                  <a:pt x="35" y="79"/>
                </a:cubicBezTo>
                <a:cubicBezTo>
                  <a:pt x="33" y="79"/>
                  <a:pt x="32" y="80"/>
                  <a:pt x="32" y="82"/>
                </a:cubicBezTo>
                <a:close/>
                <a:moveTo>
                  <a:pt x="50" y="82"/>
                </a:moveTo>
                <a:cubicBezTo>
                  <a:pt x="50" y="84"/>
                  <a:pt x="51" y="85"/>
                  <a:pt x="52" y="85"/>
                </a:cubicBezTo>
                <a:cubicBezTo>
                  <a:pt x="54" y="85"/>
                  <a:pt x="55" y="84"/>
                  <a:pt x="55" y="82"/>
                </a:cubicBezTo>
                <a:cubicBezTo>
                  <a:pt x="55" y="80"/>
                  <a:pt x="54" y="79"/>
                  <a:pt x="52" y="79"/>
                </a:cubicBezTo>
                <a:cubicBezTo>
                  <a:pt x="51" y="79"/>
                  <a:pt x="50" y="80"/>
                  <a:pt x="50" y="82"/>
                </a:cubicBezTo>
                <a:close/>
                <a:moveTo>
                  <a:pt x="41" y="91"/>
                </a:moveTo>
                <a:cubicBezTo>
                  <a:pt x="41" y="92"/>
                  <a:pt x="42" y="94"/>
                  <a:pt x="44" y="94"/>
                </a:cubicBezTo>
                <a:cubicBezTo>
                  <a:pt x="45" y="94"/>
                  <a:pt x="47" y="92"/>
                  <a:pt x="47" y="91"/>
                </a:cubicBezTo>
                <a:cubicBezTo>
                  <a:pt x="47" y="89"/>
                  <a:pt x="45" y="88"/>
                  <a:pt x="44" y="88"/>
                </a:cubicBezTo>
                <a:cubicBezTo>
                  <a:pt x="42" y="88"/>
                  <a:pt x="41" y="89"/>
                  <a:pt x="41" y="91"/>
                </a:cubicBezTo>
                <a:close/>
                <a:moveTo>
                  <a:pt x="58" y="91"/>
                </a:moveTo>
                <a:cubicBezTo>
                  <a:pt x="58" y="92"/>
                  <a:pt x="60" y="94"/>
                  <a:pt x="61" y="94"/>
                </a:cubicBezTo>
                <a:cubicBezTo>
                  <a:pt x="63" y="94"/>
                  <a:pt x="64" y="92"/>
                  <a:pt x="64" y="91"/>
                </a:cubicBezTo>
                <a:cubicBezTo>
                  <a:pt x="64" y="89"/>
                  <a:pt x="63" y="88"/>
                  <a:pt x="61" y="88"/>
                </a:cubicBezTo>
                <a:cubicBezTo>
                  <a:pt x="60" y="88"/>
                  <a:pt x="58" y="89"/>
                  <a:pt x="58" y="91"/>
                </a:cubicBezTo>
                <a:close/>
                <a:moveTo>
                  <a:pt x="67" y="99"/>
                </a:moveTo>
                <a:cubicBezTo>
                  <a:pt x="67" y="101"/>
                  <a:pt x="68" y="102"/>
                  <a:pt x="70" y="102"/>
                </a:cubicBezTo>
                <a:cubicBezTo>
                  <a:pt x="72" y="102"/>
                  <a:pt x="73" y="101"/>
                  <a:pt x="73" y="99"/>
                </a:cubicBezTo>
                <a:cubicBezTo>
                  <a:pt x="73" y="98"/>
                  <a:pt x="72" y="97"/>
                  <a:pt x="70" y="97"/>
                </a:cubicBezTo>
                <a:cubicBezTo>
                  <a:pt x="68" y="97"/>
                  <a:pt x="67" y="98"/>
                  <a:pt x="67" y="99"/>
                </a:cubicBezTo>
                <a:close/>
                <a:moveTo>
                  <a:pt x="84" y="99"/>
                </a:moveTo>
                <a:cubicBezTo>
                  <a:pt x="84" y="101"/>
                  <a:pt x="86" y="102"/>
                  <a:pt x="87" y="102"/>
                </a:cubicBezTo>
                <a:cubicBezTo>
                  <a:pt x="89" y="102"/>
                  <a:pt x="90" y="101"/>
                  <a:pt x="90" y="99"/>
                </a:cubicBezTo>
                <a:cubicBezTo>
                  <a:pt x="90" y="98"/>
                  <a:pt x="89" y="97"/>
                  <a:pt x="87" y="97"/>
                </a:cubicBezTo>
                <a:cubicBezTo>
                  <a:pt x="86" y="97"/>
                  <a:pt x="84" y="98"/>
                  <a:pt x="84" y="99"/>
                </a:cubicBezTo>
                <a:close/>
                <a:moveTo>
                  <a:pt x="93" y="91"/>
                </a:moveTo>
                <a:cubicBezTo>
                  <a:pt x="93" y="92"/>
                  <a:pt x="95" y="94"/>
                  <a:pt x="96" y="94"/>
                </a:cubicBezTo>
                <a:cubicBezTo>
                  <a:pt x="98" y="94"/>
                  <a:pt x="99" y="92"/>
                  <a:pt x="99" y="91"/>
                </a:cubicBezTo>
                <a:cubicBezTo>
                  <a:pt x="99" y="89"/>
                  <a:pt x="98" y="88"/>
                  <a:pt x="96" y="88"/>
                </a:cubicBezTo>
                <a:cubicBezTo>
                  <a:pt x="95" y="88"/>
                  <a:pt x="93" y="89"/>
                  <a:pt x="93" y="91"/>
                </a:cubicBezTo>
                <a:close/>
                <a:moveTo>
                  <a:pt x="76" y="108"/>
                </a:moveTo>
                <a:cubicBezTo>
                  <a:pt x="76" y="110"/>
                  <a:pt x="77" y="111"/>
                  <a:pt x="79" y="111"/>
                </a:cubicBezTo>
                <a:cubicBezTo>
                  <a:pt x="80" y="111"/>
                  <a:pt x="82" y="110"/>
                  <a:pt x="82" y="108"/>
                </a:cubicBezTo>
                <a:cubicBezTo>
                  <a:pt x="82" y="107"/>
                  <a:pt x="80" y="105"/>
                  <a:pt x="79" y="105"/>
                </a:cubicBezTo>
                <a:cubicBezTo>
                  <a:pt x="77" y="105"/>
                  <a:pt x="76" y="107"/>
                  <a:pt x="76" y="108"/>
                </a:cubicBezTo>
                <a:close/>
                <a:moveTo>
                  <a:pt x="102" y="82"/>
                </a:moveTo>
                <a:cubicBezTo>
                  <a:pt x="102" y="84"/>
                  <a:pt x="103" y="85"/>
                  <a:pt x="105" y="85"/>
                </a:cubicBezTo>
                <a:cubicBezTo>
                  <a:pt x="106" y="85"/>
                  <a:pt x="108" y="84"/>
                  <a:pt x="108" y="82"/>
                </a:cubicBezTo>
                <a:cubicBezTo>
                  <a:pt x="108" y="80"/>
                  <a:pt x="106" y="79"/>
                  <a:pt x="105" y="79"/>
                </a:cubicBezTo>
                <a:cubicBezTo>
                  <a:pt x="103" y="79"/>
                  <a:pt x="102" y="80"/>
                  <a:pt x="102" y="82"/>
                </a:cubicBezTo>
                <a:close/>
                <a:moveTo>
                  <a:pt x="119" y="82"/>
                </a:moveTo>
                <a:cubicBezTo>
                  <a:pt x="119" y="84"/>
                  <a:pt x="121" y="85"/>
                  <a:pt x="122" y="85"/>
                </a:cubicBezTo>
                <a:cubicBezTo>
                  <a:pt x="124" y="85"/>
                  <a:pt x="125" y="84"/>
                  <a:pt x="125" y="82"/>
                </a:cubicBezTo>
                <a:cubicBezTo>
                  <a:pt x="125" y="80"/>
                  <a:pt x="124" y="79"/>
                  <a:pt x="122" y="79"/>
                </a:cubicBezTo>
                <a:cubicBezTo>
                  <a:pt x="121" y="79"/>
                  <a:pt x="119" y="80"/>
                  <a:pt x="119" y="82"/>
                </a:cubicBezTo>
                <a:close/>
                <a:moveTo>
                  <a:pt x="111" y="91"/>
                </a:moveTo>
                <a:cubicBezTo>
                  <a:pt x="111" y="92"/>
                  <a:pt x="112" y="94"/>
                  <a:pt x="114" y="94"/>
                </a:cubicBezTo>
                <a:cubicBezTo>
                  <a:pt x="115" y="94"/>
                  <a:pt x="117" y="92"/>
                  <a:pt x="117" y="91"/>
                </a:cubicBezTo>
                <a:cubicBezTo>
                  <a:pt x="117" y="89"/>
                  <a:pt x="115" y="88"/>
                  <a:pt x="114" y="88"/>
                </a:cubicBezTo>
                <a:cubicBezTo>
                  <a:pt x="112" y="88"/>
                  <a:pt x="111" y="89"/>
                  <a:pt x="111" y="91"/>
                </a:cubicBezTo>
                <a:close/>
                <a:moveTo>
                  <a:pt x="132" y="93"/>
                </a:moveTo>
                <a:cubicBezTo>
                  <a:pt x="132" y="94"/>
                  <a:pt x="132" y="94"/>
                  <a:pt x="132" y="94"/>
                </a:cubicBezTo>
                <a:cubicBezTo>
                  <a:pt x="160" y="109"/>
                  <a:pt x="160" y="109"/>
                  <a:pt x="160" y="109"/>
                </a:cubicBezTo>
                <a:cubicBezTo>
                  <a:pt x="80" y="155"/>
                  <a:pt x="80" y="155"/>
                  <a:pt x="80" y="155"/>
                </a:cubicBezTo>
                <a:cubicBezTo>
                  <a:pt x="0" y="109"/>
                  <a:pt x="0" y="109"/>
                  <a:pt x="0" y="109"/>
                </a:cubicBezTo>
                <a:cubicBezTo>
                  <a:pt x="28" y="94"/>
                  <a:pt x="28" y="94"/>
                  <a:pt x="28" y="94"/>
                </a:cubicBezTo>
                <a:cubicBezTo>
                  <a:pt x="0" y="77"/>
                  <a:pt x="0" y="77"/>
                  <a:pt x="0" y="77"/>
                </a:cubicBezTo>
                <a:cubicBezTo>
                  <a:pt x="28" y="61"/>
                  <a:pt x="28" y="61"/>
                  <a:pt x="28" y="61"/>
                </a:cubicBezTo>
                <a:cubicBezTo>
                  <a:pt x="0" y="45"/>
                  <a:pt x="0" y="45"/>
                  <a:pt x="0" y="45"/>
                </a:cubicBezTo>
                <a:cubicBezTo>
                  <a:pt x="80" y="0"/>
                  <a:pt x="80" y="0"/>
                  <a:pt x="80" y="0"/>
                </a:cubicBezTo>
                <a:cubicBezTo>
                  <a:pt x="160" y="45"/>
                  <a:pt x="160" y="45"/>
                  <a:pt x="160" y="45"/>
                </a:cubicBezTo>
                <a:cubicBezTo>
                  <a:pt x="132" y="61"/>
                  <a:pt x="132" y="61"/>
                  <a:pt x="132" y="61"/>
                </a:cubicBezTo>
                <a:cubicBezTo>
                  <a:pt x="160" y="77"/>
                  <a:pt x="160" y="77"/>
                  <a:pt x="160" y="77"/>
                </a:cubicBezTo>
                <a:cubicBezTo>
                  <a:pt x="133" y="93"/>
                  <a:pt x="133" y="93"/>
                  <a:pt x="133" y="93"/>
                </a:cubicBezTo>
                <a:cubicBezTo>
                  <a:pt x="132" y="93"/>
                  <a:pt x="132" y="93"/>
                  <a:pt x="132" y="93"/>
                </a:cubicBezTo>
                <a:close/>
                <a:moveTo>
                  <a:pt x="12" y="45"/>
                </a:moveTo>
                <a:cubicBezTo>
                  <a:pt x="80" y="84"/>
                  <a:pt x="80" y="84"/>
                  <a:pt x="80" y="84"/>
                </a:cubicBezTo>
                <a:cubicBezTo>
                  <a:pt x="126" y="58"/>
                  <a:pt x="126" y="58"/>
                  <a:pt x="126" y="58"/>
                </a:cubicBezTo>
                <a:cubicBezTo>
                  <a:pt x="126" y="58"/>
                  <a:pt x="126" y="58"/>
                  <a:pt x="126" y="58"/>
                </a:cubicBezTo>
                <a:cubicBezTo>
                  <a:pt x="148" y="45"/>
                  <a:pt x="148" y="45"/>
                  <a:pt x="148" y="45"/>
                </a:cubicBezTo>
                <a:cubicBezTo>
                  <a:pt x="80" y="7"/>
                  <a:pt x="80" y="7"/>
                  <a:pt x="80" y="7"/>
                </a:cubicBezTo>
                <a:lnTo>
                  <a:pt x="12" y="45"/>
                </a:lnTo>
                <a:close/>
                <a:moveTo>
                  <a:pt x="12" y="77"/>
                </a:moveTo>
                <a:cubicBezTo>
                  <a:pt x="16" y="80"/>
                  <a:pt x="16" y="80"/>
                  <a:pt x="16" y="80"/>
                </a:cubicBezTo>
                <a:cubicBezTo>
                  <a:pt x="16" y="79"/>
                  <a:pt x="17" y="79"/>
                  <a:pt x="18" y="79"/>
                </a:cubicBezTo>
                <a:cubicBezTo>
                  <a:pt x="19" y="79"/>
                  <a:pt x="20" y="80"/>
                  <a:pt x="20" y="82"/>
                </a:cubicBezTo>
                <a:cubicBezTo>
                  <a:pt x="20" y="82"/>
                  <a:pt x="20" y="82"/>
                  <a:pt x="20" y="82"/>
                </a:cubicBezTo>
                <a:cubicBezTo>
                  <a:pt x="50" y="99"/>
                  <a:pt x="50" y="99"/>
                  <a:pt x="50" y="99"/>
                </a:cubicBezTo>
                <a:cubicBezTo>
                  <a:pt x="50" y="98"/>
                  <a:pt x="51" y="97"/>
                  <a:pt x="52" y="97"/>
                </a:cubicBezTo>
                <a:cubicBezTo>
                  <a:pt x="54" y="97"/>
                  <a:pt x="55" y="98"/>
                  <a:pt x="55" y="99"/>
                </a:cubicBezTo>
                <a:cubicBezTo>
                  <a:pt x="55" y="100"/>
                  <a:pt x="55" y="101"/>
                  <a:pt x="54" y="102"/>
                </a:cubicBezTo>
                <a:cubicBezTo>
                  <a:pt x="61" y="105"/>
                  <a:pt x="61" y="105"/>
                  <a:pt x="61" y="105"/>
                </a:cubicBezTo>
                <a:cubicBezTo>
                  <a:pt x="61" y="105"/>
                  <a:pt x="61" y="105"/>
                  <a:pt x="61" y="105"/>
                </a:cubicBezTo>
                <a:cubicBezTo>
                  <a:pt x="63" y="105"/>
                  <a:pt x="64" y="106"/>
                  <a:pt x="64" y="107"/>
                </a:cubicBezTo>
                <a:cubicBezTo>
                  <a:pt x="80" y="116"/>
                  <a:pt x="80" y="116"/>
                  <a:pt x="80" y="116"/>
                </a:cubicBezTo>
                <a:cubicBezTo>
                  <a:pt x="93" y="109"/>
                  <a:pt x="93" y="109"/>
                  <a:pt x="93" y="109"/>
                </a:cubicBezTo>
                <a:cubicBezTo>
                  <a:pt x="93" y="109"/>
                  <a:pt x="93" y="108"/>
                  <a:pt x="93" y="108"/>
                </a:cubicBezTo>
                <a:cubicBezTo>
                  <a:pt x="93" y="107"/>
                  <a:pt x="95" y="105"/>
                  <a:pt x="96" y="105"/>
                </a:cubicBezTo>
                <a:cubicBezTo>
                  <a:pt x="97" y="105"/>
                  <a:pt x="98" y="106"/>
                  <a:pt x="98" y="106"/>
                </a:cubicBezTo>
                <a:cubicBezTo>
                  <a:pt x="105" y="102"/>
                  <a:pt x="105" y="102"/>
                  <a:pt x="105" y="102"/>
                </a:cubicBezTo>
                <a:cubicBezTo>
                  <a:pt x="103" y="102"/>
                  <a:pt x="102" y="101"/>
                  <a:pt x="102" y="99"/>
                </a:cubicBezTo>
                <a:cubicBezTo>
                  <a:pt x="102" y="98"/>
                  <a:pt x="103" y="97"/>
                  <a:pt x="105" y="97"/>
                </a:cubicBezTo>
                <a:cubicBezTo>
                  <a:pt x="106" y="97"/>
                  <a:pt x="108" y="98"/>
                  <a:pt x="108" y="99"/>
                </a:cubicBezTo>
                <a:cubicBezTo>
                  <a:pt x="108" y="100"/>
                  <a:pt x="108" y="100"/>
                  <a:pt x="107" y="101"/>
                </a:cubicBezTo>
                <a:cubicBezTo>
                  <a:pt x="126" y="90"/>
                  <a:pt x="126" y="90"/>
                  <a:pt x="126" y="90"/>
                </a:cubicBezTo>
                <a:cubicBezTo>
                  <a:pt x="126" y="90"/>
                  <a:pt x="126" y="90"/>
                  <a:pt x="126" y="90"/>
                </a:cubicBezTo>
                <a:cubicBezTo>
                  <a:pt x="137" y="84"/>
                  <a:pt x="137" y="84"/>
                  <a:pt x="137" y="84"/>
                </a:cubicBezTo>
                <a:cubicBezTo>
                  <a:pt x="137" y="83"/>
                  <a:pt x="137" y="83"/>
                  <a:pt x="137" y="82"/>
                </a:cubicBezTo>
                <a:cubicBezTo>
                  <a:pt x="137" y="80"/>
                  <a:pt x="138" y="79"/>
                  <a:pt x="140" y="79"/>
                </a:cubicBezTo>
                <a:cubicBezTo>
                  <a:pt x="141" y="79"/>
                  <a:pt x="142" y="80"/>
                  <a:pt x="142" y="81"/>
                </a:cubicBezTo>
                <a:cubicBezTo>
                  <a:pt x="148" y="77"/>
                  <a:pt x="148" y="77"/>
                  <a:pt x="148" y="77"/>
                </a:cubicBezTo>
                <a:cubicBezTo>
                  <a:pt x="126" y="65"/>
                  <a:pt x="126" y="65"/>
                  <a:pt x="126" y="65"/>
                </a:cubicBezTo>
                <a:cubicBezTo>
                  <a:pt x="125" y="65"/>
                  <a:pt x="125" y="65"/>
                  <a:pt x="125" y="65"/>
                </a:cubicBezTo>
                <a:cubicBezTo>
                  <a:pt x="125" y="67"/>
                  <a:pt x="124" y="67"/>
                  <a:pt x="122" y="67"/>
                </a:cubicBezTo>
                <a:cubicBezTo>
                  <a:pt x="122" y="67"/>
                  <a:pt x="122" y="67"/>
                  <a:pt x="122" y="67"/>
                </a:cubicBezTo>
                <a:cubicBezTo>
                  <a:pt x="115" y="71"/>
                  <a:pt x="115" y="71"/>
                  <a:pt x="115" y="71"/>
                </a:cubicBezTo>
                <a:cubicBezTo>
                  <a:pt x="116" y="71"/>
                  <a:pt x="117" y="72"/>
                  <a:pt x="117" y="73"/>
                </a:cubicBezTo>
                <a:cubicBezTo>
                  <a:pt x="117" y="75"/>
                  <a:pt x="115" y="76"/>
                  <a:pt x="114" y="76"/>
                </a:cubicBezTo>
                <a:cubicBezTo>
                  <a:pt x="112" y="76"/>
                  <a:pt x="111" y="75"/>
                  <a:pt x="111" y="74"/>
                </a:cubicBezTo>
                <a:cubicBezTo>
                  <a:pt x="82" y="90"/>
                  <a:pt x="82" y="90"/>
                  <a:pt x="82" y="90"/>
                </a:cubicBezTo>
                <a:cubicBezTo>
                  <a:pt x="82" y="90"/>
                  <a:pt x="82" y="91"/>
                  <a:pt x="82" y="91"/>
                </a:cubicBezTo>
                <a:cubicBezTo>
                  <a:pt x="82" y="92"/>
                  <a:pt x="80" y="94"/>
                  <a:pt x="79" y="94"/>
                </a:cubicBezTo>
                <a:cubicBezTo>
                  <a:pt x="77" y="94"/>
                  <a:pt x="76" y="92"/>
                  <a:pt x="76" y="91"/>
                </a:cubicBezTo>
                <a:cubicBezTo>
                  <a:pt x="76" y="90"/>
                  <a:pt x="76" y="90"/>
                  <a:pt x="76" y="89"/>
                </a:cubicBezTo>
                <a:cubicBezTo>
                  <a:pt x="46" y="72"/>
                  <a:pt x="46" y="72"/>
                  <a:pt x="46" y="72"/>
                </a:cubicBezTo>
                <a:cubicBezTo>
                  <a:pt x="46" y="72"/>
                  <a:pt x="47" y="73"/>
                  <a:pt x="47" y="73"/>
                </a:cubicBezTo>
                <a:cubicBezTo>
                  <a:pt x="47" y="75"/>
                  <a:pt x="45" y="76"/>
                  <a:pt x="44" y="76"/>
                </a:cubicBezTo>
                <a:cubicBezTo>
                  <a:pt x="42" y="76"/>
                  <a:pt x="41" y="75"/>
                  <a:pt x="41" y="73"/>
                </a:cubicBezTo>
                <a:cubicBezTo>
                  <a:pt x="41" y="72"/>
                  <a:pt x="42" y="70"/>
                  <a:pt x="44" y="70"/>
                </a:cubicBezTo>
                <a:cubicBezTo>
                  <a:pt x="37" y="67"/>
                  <a:pt x="37" y="67"/>
                  <a:pt x="37" y="67"/>
                </a:cubicBezTo>
                <a:cubicBezTo>
                  <a:pt x="36" y="67"/>
                  <a:pt x="36" y="67"/>
                  <a:pt x="35" y="67"/>
                </a:cubicBezTo>
                <a:cubicBezTo>
                  <a:pt x="34" y="67"/>
                  <a:pt x="33" y="67"/>
                  <a:pt x="32" y="66"/>
                </a:cubicBezTo>
                <a:lnTo>
                  <a:pt x="12" y="77"/>
                </a:lnTo>
                <a:close/>
                <a:moveTo>
                  <a:pt x="126" y="97"/>
                </a:moveTo>
                <a:cubicBezTo>
                  <a:pt x="80" y="123"/>
                  <a:pt x="80" y="123"/>
                  <a:pt x="80" y="123"/>
                </a:cubicBezTo>
                <a:cubicBezTo>
                  <a:pt x="34" y="97"/>
                  <a:pt x="34" y="97"/>
                  <a:pt x="34" y="97"/>
                </a:cubicBezTo>
                <a:cubicBezTo>
                  <a:pt x="12" y="110"/>
                  <a:pt x="12" y="110"/>
                  <a:pt x="12" y="110"/>
                </a:cubicBezTo>
                <a:cubicBezTo>
                  <a:pt x="80" y="148"/>
                  <a:pt x="80" y="148"/>
                  <a:pt x="80" y="148"/>
                </a:cubicBezTo>
                <a:cubicBezTo>
                  <a:pt x="148" y="110"/>
                  <a:pt x="148" y="110"/>
                  <a:pt x="148" y="110"/>
                </a:cubicBezTo>
                <a:lnTo>
                  <a:pt x="126" y="9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43" name="Freeform 2131"/>
          <p:cNvSpPr>
            <a:spLocks noEditPoints="1"/>
          </p:cNvSpPr>
          <p:nvPr/>
        </p:nvSpPr>
        <p:spPr bwMode="auto">
          <a:xfrm>
            <a:off x="7258050" y="2222500"/>
            <a:ext cx="546100" cy="533400"/>
          </a:xfrm>
          <a:custGeom>
            <a:avLst/>
            <a:gdLst>
              <a:gd name="T0" fmla="*/ 284 w 344"/>
              <a:gd name="T1" fmla="*/ 132 h 336"/>
              <a:gd name="T2" fmla="*/ 344 w 344"/>
              <a:gd name="T3" fmla="*/ 98 h 336"/>
              <a:gd name="T4" fmla="*/ 172 w 344"/>
              <a:gd name="T5" fmla="*/ 0 h 336"/>
              <a:gd name="T6" fmla="*/ 0 w 344"/>
              <a:gd name="T7" fmla="*/ 98 h 336"/>
              <a:gd name="T8" fmla="*/ 60 w 344"/>
              <a:gd name="T9" fmla="*/ 132 h 336"/>
              <a:gd name="T10" fmla="*/ 0 w 344"/>
              <a:gd name="T11" fmla="*/ 167 h 336"/>
              <a:gd name="T12" fmla="*/ 60 w 344"/>
              <a:gd name="T13" fmla="*/ 204 h 336"/>
              <a:gd name="T14" fmla="*/ 0 w 344"/>
              <a:gd name="T15" fmla="*/ 236 h 336"/>
              <a:gd name="T16" fmla="*/ 172 w 344"/>
              <a:gd name="T17" fmla="*/ 336 h 336"/>
              <a:gd name="T18" fmla="*/ 344 w 344"/>
              <a:gd name="T19" fmla="*/ 236 h 336"/>
              <a:gd name="T20" fmla="*/ 284 w 344"/>
              <a:gd name="T21" fmla="*/ 204 h 336"/>
              <a:gd name="T22" fmla="*/ 344 w 344"/>
              <a:gd name="T23" fmla="*/ 167 h 336"/>
              <a:gd name="T24" fmla="*/ 284 w 344"/>
              <a:gd name="T25" fmla="*/ 132 h 336"/>
              <a:gd name="T26" fmla="*/ 172 w 344"/>
              <a:gd name="T27" fmla="*/ 15 h 336"/>
              <a:gd name="T28" fmla="*/ 318 w 344"/>
              <a:gd name="T29" fmla="*/ 98 h 336"/>
              <a:gd name="T30" fmla="*/ 172 w 344"/>
              <a:gd name="T31" fmla="*/ 182 h 336"/>
              <a:gd name="T32" fmla="*/ 26 w 344"/>
              <a:gd name="T33" fmla="*/ 98 h 336"/>
              <a:gd name="T34" fmla="*/ 172 w 344"/>
              <a:gd name="T35" fmla="*/ 15 h 336"/>
              <a:gd name="T36" fmla="*/ 73 w 344"/>
              <a:gd name="T37" fmla="*/ 141 h 336"/>
              <a:gd name="T38" fmla="*/ 172 w 344"/>
              <a:gd name="T39" fmla="*/ 197 h 336"/>
              <a:gd name="T40" fmla="*/ 271 w 344"/>
              <a:gd name="T41" fmla="*/ 141 h 336"/>
              <a:gd name="T42" fmla="*/ 318 w 344"/>
              <a:gd name="T43" fmla="*/ 167 h 336"/>
              <a:gd name="T44" fmla="*/ 172 w 344"/>
              <a:gd name="T45" fmla="*/ 252 h 336"/>
              <a:gd name="T46" fmla="*/ 26 w 344"/>
              <a:gd name="T47" fmla="*/ 167 h 336"/>
              <a:gd name="T48" fmla="*/ 73 w 344"/>
              <a:gd name="T49" fmla="*/ 141 h 336"/>
              <a:gd name="T50" fmla="*/ 318 w 344"/>
              <a:gd name="T51" fmla="*/ 239 h 336"/>
              <a:gd name="T52" fmla="*/ 172 w 344"/>
              <a:gd name="T53" fmla="*/ 321 h 336"/>
              <a:gd name="T54" fmla="*/ 26 w 344"/>
              <a:gd name="T55" fmla="*/ 239 h 336"/>
              <a:gd name="T56" fmla="*/ 73 w 344"/>
              <a:gd name="T57" fmla="*/ 210 h 336"/>
              <a:gd name="T58" fmla="*/ 172 w 344"/>
              <a:gd name="T59" fmla="*/ 267 h 336"/>
              <a:gd name="T60" fmla="*/ 271 w 344"/>
              <a:gd name="T61" fmla="*/ 210 h 336"/>
              <a:gd name="T62" fmla="*/ 318 w 344"/>
              <a:gd name="T63" fmla="*/ 239 h 3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344" h="336">
                <a:moveTo>
                  <a:pt x="284" y="132"/>
                </a:moveTo>
                <a:lnTo>
                  <a:pt x="344" y="98"/>
                </a:lnTo>
                <a:lnTo>
                  <a:pt x="172" y="0"/>
                </a:lnTo>
                <a:lnTo>
                  <a:pt x="0" y="98"/>
                </a:lnTo>
                <a:lnTo>
                  <a:pt x="60" y="132"/>
                </a:lnTo>
                <a:lnTo>
                  <a:pt x="0" y="167"/>
                </a:lnTo>
                <a:lnTo>
                  <a:pt x="60" y="204"/>
                </a:lnTo>
                <a:lnTo>
                  <a:pt x="0" y="236"/>
                </a:lnTo>
                <a:lnTo>
                  <a:pt x="172" y="336"/>
                </a:lnTo>
                <a:lnTo>
                  <a:pt x="344" y="236"/>
                </a:lnTo>
                <a:lnTo>
                  <a:pt x="284" y="204"/>
                </a:lnTo>
                <a:lnTo>
                  <a:pt x="344" y="167"/>
                </a:lnTo>
                <a:lnTo>
                  <a:pt x="284" y="132"/>
                </a:lnTo>
                <a:close/>
                <a:moveTo>
                  <a:pt x="172" y="15"/>
                </a:moveTo>
                <a:lnTo>
                  <a:pt x="318" y="98"/>
                </a:lnTo>
                <a:lnTo>
                  <a:pt x="172" y="182"/>
                </a:lnTo>
                <a:lnTo>
                  <a:pt x="26" y="98"/>
                </a:lnTo>
                <a:lnTo>
                  <a:pt x="172" y="15"/>
                </a:lnTo>
                <a:close/>
                <a:moveTo>
                  <a:pt x="73" y="141"/>
                </a:moveTo>
                <a:lnTo>
                  <a:pt x="172" y="197"/>
                </a:lnTo>
                <a:lnTo>
                  <a:pt x="271" y="141"/>
                </a:lnTo>
                <a:lnTo>
                  <a:pt x="318" y="167"/>
                </a:lnTo>
                <a:lnTo>
                  <a:pt x="172" y="252"/>
                </a:lnTo>
                <a:lnTo>
                  <a:pt x="26" y="167"/>
                </a:lnTo>
                <a:lnTo>
                  <a:pt x="73" y="141"/>
                </a:lnTo>
                <a:close/>
                <a:moveTo>
                  <a:pt x="318" y="239"/>
                </a:moveTo>
                <a:lnTo>
                  <a:pt x="172" y="321"/>
                </a:lnTo>
                <a:lnTo>
                  <a:pt x="26" y="239"/>
                </a:lnTo>
                <a:lnTo>
                  <a:pt x="73" y="210"/>
                </a:lnTo>
                <a:lnTo>
                  <a:pt x="172" y="267"/>
                </a:lnTo>
                <a:lnTo>
                  <a:pt x="271" y="210"/>
                </a:lnTo>
                <a:lnTo>
                  <a:pt x="318" y="23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44" name="Freeform 2132"/>
          <p:cNvSpPr>
            <a:spLocks noEditPoints="1"/>
          </p:cNvSpPr>
          <p:nvPr/>
        </p:nvSpPr>
        <p:spPr bwMode="auto">
          <a:xfrm>
            <a:off x="7254875" y="2855913"/>
            <a:ext cx="552450" cy="512763"/>
          </a:xfrm>
          <a:custGeom>
            <a:avLst/>
            <a:gdLst>
              <a:gd name="T0" fmla="*/ 161 w 162"/>
              <a:gd name="T1" fmla="*/ 44 h 149"/>
              <a:gd name="T2" fmla="*/ 117 w 162"/>
              <a:gd name="T3" fmla="*/ 0 h 149"/>
              <a:gd name="T4" fmla="*/ 81 w 162"/>
              <a:gd name="T5" fmla="*/ 21 h 149"/>
              <a:gd name="T6" fmla="*/ 45 w 162"/>
              <a:gd name="T7" fmla="*/ 0 h 149"/>
              <a:gd name="T8" fmla="*/ 1 w 162"/>
              <a:gd name="T9" fmla="*/ 44 h 149"/>
              <a:gd name="T10" fmla="*/ 3 w 162"/>
              <a:gd name="T11" fmla="*/ 61 h 149"/>
              <a:gd name="T12" fmla="*/ 25 w 162"/>
              <a:gd name="T13" fmla="*/ 98 h 149"/>
              <a:gd name="T14" fmla="*/ 81 w 162"/>
              <a:gd name="T15" fmla="*/ 149 h 149"/>
              <a:gd name="T16" fmla="*/ 137 w 162"/>
              <a:gd name="T17" fmla="*/ 98 h 149"/>
              <a:gd name="T18" fmla="*/ 159 w 162"/>
              <a:gd name="T19" fmla="*/ 61 h 149"/>
              <a:gd name="T20" fmla="*/ 161 w 162"/>
              <a:gd name="T21" fmla="*/ 44 h 149"/>
              <a:gd name="T22" fmla="*/ 153 w 162"/>
              <a:gd name="T23" fmla="*/ 60 h 149"/>
              <a:gd name="T24" fmla="*/ 133 w 162"/>
              <a:gd name="T25" fmla="*/ 94 h 149"/>
              <a:gd name="T26" fmla="*/ 81 w 162"/>
              <a:gd name="T27" fmla="*/ 140 h 149"/>
              <a:gd name="T28" fmla="*/ 29 w 162"/>
              <a:gd name="T29" fmla="*/ 94 h 149"/>
              <a:gd name="T30" fmla="*/ 9 w 162"/>
              <a:gd name="T31" fmla="*/ 60 h 149"/>
              <a:gd name="T32" fmla="*/ 7 w 162"/>
              <a:gd name="T33" fmla="*/ 45 h 149"/>
              <a:gd name="T34" fmla="*/ 7 w 162"/>
              <a:gd name="T35" fmla="*/ 45 h 149"/>
              <a:gd name="T36" fmla="*/ 45 w 162"/>
              <a:gd name="T37" fmla="*/ 6 h 149"/>
              <a:gd name="T38" fmla="*/ 78 w 162"/>
              <a:gd name="T39" fmla="*/ 29 h 149"/>
              <a:gd name="T40" fmla="*/ 81 w 162"/>
              <a:gd name="T41" fmla="*/ 36 h 149"/>
              <a:gd name="T42" fmla="*/ 83 w 162"/>
              <a:gd name="T43" fmla="*/ 29 h 149"/>
              <a:gd name="T44" fmla="*/ 117 w 162"/>
              <a:gd name="T45" fmla="*/ 6 h 149"/>
              <a:gd name="T46" fmla="*/ 155 w 162"/>
              <a:gd name="T47" fmla="*/ 45 h 149"/>
              <a:gd name="T48" fmla="*/ 153 w 162"/>
              <a:gd name="T49" fmla="*/ 60 h 1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62" h="149">
                <a:moveTo>
                  <a:pt x="161" y="44"/>
                </a:moveTo>
                <a:cubicBezTo>
                  <a:pt x="158" y="19"/>
                  <a:pt x="140" y="0"/>
                  <a:pt x="117" y="0"/>
                </a:cubicBezTo>
                <a:cubicBezTo>
                  <a:pt x="102" y="0"/>
                  <a:pt x="88" y="8"/>
                  <a:pt x="81" y="21"/>
                </a:cubicBezTo>
                <a:cubicBezTo>
                  <a:pt x="73" y="8"/>
                  <a:pt x="59" y="0"/>
                  <a:pt x="45" y="0"/>
                </a:cubicBezTo>
                <a:cubicBezTo>
                  <a:pt x="22" y="0"/>
                  <a:pt x="4" y="19"/>
                  <a:pt x="1" y="44"/>
                </a:cubicBezTo>
                <a:cubicBezTo>
                  <a:pt x="1" y="45"/>
                  <a:pt x="0" y="51"/>
                  <a:pt x="3" y="61"/>
                </a:cubicBezTo>
                <a:cubicBezTo>
                  <a:pt x="6" y="75"/>
                  <a:pt x="14" y="88"/>
                  <a:pt x="25" y="98"/>
                </a:cubicBezTo>
                <a:cubicBezTo>
                  <a:pt x="81" y="149"/>
                  <a:pt x="81" y="149"/>
                  <a:pt x="81" y="149"/>
                </a:cubicBezTo>
                <a:cubicBezTo>
                  <a:pt x="137" y="98"/>
                  <a:pt x="137" y="98"/>
                  <a:pt x="137" y="98"/>
                </a:cubicBezTo>
                <a:cubicBezTo>
                  <a:pt x="148" y="88"/>
                  <a:pt x="156" y="75"/>
                  <a:pt x="159" y="61"/>
                </a:cubicBezTo>
                <a:cubicBezTo>
                  <a:pt x="162" y="51"/>
                  <a:pt x="161" y="45"/>
                  <a:pt x="161" y="44"/>
                </a:cubicBezTo>
                <a:close/>
                <a:moveTo>
                  <a:pt x="153" y="60"/>
                </a:moveTo>
                <a:cubicBezTo>
                  <a:pt x="150" y="73"/>
                  <a:pt x="143" y="84"/>
                  <a:pt x="133" y="94"/>
                </a:cubicBezTo>
                <a:cubicBezTo>
                  <a:pt x="81" y="140"/>
                  <a:pt x="81" y="140"/>
                  <a:pt x="81" y="140"/>
                </a:cubicBezTo>
                <a:cubicBezTo>
                  <a:pt x="29" y="94"/>
                  <a:pt x="29" y="94"/>
                  <a:pt x="29" y="94"/>
                </a:cubicBezTo>
                <a:cubicBezTo>
                  <a:pt x="19" y="84"/>
                  <a:pt x="12" y="73"/>
                  <a:pt x="9" y="60"/>
                </a:cubicBezTo>
                <a:cubicBezTo>
                  <a:pt x="6" y="51"/>
                  <a:pt x="7" y="45"/>
                  <a:pt x="7" y="45"/>
                </a:cubicBezTo>
                <a:cubicBezTo>
                  <a:pt x="7" y="45"/>
                  <a:pt x="7" y="45"/>
                  <a:pt x="7" y="45"/>
                </a:cubicBezTo>
                <a:cubicBezTo>
                  <a:pt x="9" y="23"/>
                  <a:pt x="25" y="6"/>
                  <a:pt x="45" y="6"/>
                </a:cubicBezTo>
                <a:cubicBezTo>
                  <a:pt x="59" y="6"/>
                  <a:pt x="72" y="15"/>
                  <a:pt x="78" y="29"/>
                </a:cubicBezTo>
                <a:cubicBezTo>
                  <a:pt x="81" y="36"/>
                  <a:pt x="81" y="36"/>
                  <a:pt x="81" y="36"/>
                </a:cubicBezTo>
                <a:cubicBezTo>
                  <a:pt x="83" y="29"/>
                  <a:pt x="83" y="29"/>
                  <a:pt x="83" y="29"/>
                </a:cubicBezTo>
                <a:cubicBezTo>
                  <a:pt x="89" y="15"/>
                  <a:pt x="103" y="6"/>
                  <a:pt x="117" y="6"/>
                </a:cubicBezTo>
                <a:cubicBezTo>
                  <a:pt x="137" y="6"/>
                  <a:pt x="153" y="23"/>
                  <a:pt x="155" y="45"/>
                </a:cubicBezTo>
                <a:cubicBezTo>
                  <a:pt x="155" y="45"/>
                  <a:pt x="156" y="51"/>
                  <a:pt x="153" y="6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45" name="Freeform 2133"/>
          <p:cNvSpPr>
            <a:spLocks noEditPoints="1"/>
          </p:cNvSpPr>
          <p:nvPr/>
        </p:nvSpPr>
        <p:spPr bwMode="auto">
          <a:xfrm>
            <a:off x="7254875" y="3475038"/>
            <a:ext cx="552450" cy="512763"/>
          </a:xfrm>
          <a:custGeom>
            <a:avLst/>
            <a:gdLst>
              <a:gd name="T0" fmla="*/ 161 w 162"/>
              <a:gd name="T1" fmla="*/ 44 h 149"/>
              <a:gd name="T2" fmla="*/ 117 w 162"/>
              <a:gd name="T3" fmla="*/ 0 h 149"/>
              <a:gd name="T4" fmla="*/ 81 w 162"/>
              <a:gd name="T5" fmla="*/ 21 h 149"/>
              <a:gd name="T6" fmla="*/ 45 w 162"/>
              <a:gd name="T7" fmla="*/ 0 h 149"/>
              <a:gd name="T8" fmla="*/ 1 w 162"/>
              <a:gd name="T9" fmla="*/ 44 h 149"/>
              <a:gd name="T10" fmla="*/ 3 w 162"/>
              <a:gd name="T11" fmla="*/ 61 h 149"/>
              <a:gd name="T12" fmla="*/ 25 w 162"/>
              <a:gd name="T13" fmla="*/ 98 h 149"/>
              <a:gd name="T14" fmla="*/ 81 w 162"/>
              <a:gd name="T15" fmla="*/ 149 h 149"/>
              <a:gd name="T16" fmla="*/ 137 w 162"/>
              <a:gd name="T17" fmla="*/ 98 h 149"/>
              <a:gd name="T18" fmla="*/ 159 w 162"/>
              <a:gd name="T19" fmla="*/ 61 h 149"/>
              <a:gd name="T20" fmla="*/ 161 w 162"/>
              <a:gd name="T21" fmla="*/ 44 h 149"/>
              <a:gd name="T22" fmla="*/ 153 w 162"/>
              <a:gd name="T23" fmla="*/ 60 h 149"/>
              <a:gd name="T24" fmla="*/ 133 w 162"/>
              <a:gd name="T25" fmla="*/ 94 h 149"/>
              <a:gd name="T26" fmla="*/ 81 w 162"/>
              <a:gd name="T27" fmla="*/ 140 h 149"/>
              <a:gd name="T28" fmla="*/ 29 w 162"/>
              <a:gd name="T29" fmla="*/ 94 h 149"/>
              <a:gd name="T30" fmla="*/ 9 w 162"/>
              <a:gd name="T31" fmla="*/ 60 h 149"/>
              <a:gd name="T32" fmla="*/ 7 w 162"/>
              <a:gd name="T33" fmla="*/ 45 h 149"/>
              <a:gd name="T34" fmla="*/ 7 w 162"/>
              <a:gd name="T35" fmla="*/ 45 h 149"/>
              <a:gd name="T36" fmla="*/ 45 w 162"/>
              <a:gd name="T37" fmla="*/ 6 h 149"/>
              <a:gd name="T38" fmla="*/ 78 w 162"/>
              <a:gd name="T39" fmla="*/ 29 h 149"/>
              <a:gd name="T40" fmla="*/ 81 w 162"/>
              <a:gd name="T41" fmla="*/ 36 h 149"/>
              <a:gd name="T42" fmla="*/ 83 w 162"/>
              <a:gd name="T43" fmla="*/ 29 h 149"/>
              <a:gd name="T44" fmla="*/ 117 w 162"/>
              <a:gd name="T45" fmla="*/ 6 h 149"/>
              <a:gd name="T46" fmla="*/ 155 w 162"/>
              <a:gd name="T47" fmla="*/ 45 h 149"/>
              <a:gd name="T48" fmla="*/ 153 w 162"/>
              <a:gd name="T49" fmla="*/ 60 h 149"/>
              <a:gd name="T50" fmla="*/ 53 w 162"/>
              <a:gd name="T51" fmla="*/ 22 h 149"/>
              <a:gd name="T52" fmla="*/ 50 w 162"/>
              <a:gd name="T53" fmla="*/ 25 h 149"/>
              <a:gd name="T54" fmla="*/ 26 w 162"/>
              <a:gd name="T55" fmla="*/ 49 h 149"/>
              <a:gd name="T56" fmla="*/ 23 w 162"/>
              <a:gd name="T57" fmla="*/ 53 h 149"/>
              <a:gd name="T58" fmla="*/ 19 w 162"/>
              <a:gd name="T59" fmla="*/ 49 h 149"/>
              <a:gd name="T60" fmla="*/ 50 w 162"/>
              <a:gd name="T61" fmla="*/ 19 h 149"/>
              <a:gd name="T62" fmla="*/ 53 w 162"/>
              <a:gd name="T63" fmla="*/ 22 h 1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62" h="149">
                <a:moveTo>
                  <a:pt x="161" y="44"/>
                </a:moveTo>
                <a:cubicBezTo>
                  <a:pt x="158" y="19"/>
                  <a:pt x="140" y="0"/>
                  <a:pt x="117" y="0"/>
                </a:cubicBezTo>
                <a:cubicBezTo>
                  <a:pt x="102" y="0"/>
                  <a:pt x="88" y="8"/>
                  <a:pt x="81" y="21"/>
                </a:cubicBezTo>
                <a:cubicBezTo>
                  <a:pt x="73" y="8"/>
                  <a:pt x="59" y="0"/>
                  <a:pt x="45" y="0"/>
                </a:cubicBezTo>
                <a:cubicBezTo>
                  <a:pt x="22" y="0"/>
                  <a:pt x="4" y="19"/>
                  <a:pt x="1" y="44"/>
                </a:cubicBezTo>
                <a:cubicBezTo>
                  <a:pt x="1" y="45"/>
                  <a:pt x="0" y="51"/>
                  <a:pt x="3" y="61"/>
                </a:cubicBezTo>
                <a:cubicBezTo>
                  <a:pt x="6" y="75"/>
                  <a:pt x="14" y="88"/>
                  <a:pt x="25" y="98"/>
                </a:cubicBezTo>
                <a:cubicBezTo>
                  <a:pt x="81" y="149"/>
                  <a:pt x="81" y="149"/>
                  <a:pt x="81" y="149"/>
                </a:cubicBezTo>
                <a:cubicBezTo>
                  <a:pt x="137" y="98"/>
                  <a:pt x="137" y="98"/>
                  <a:pt x="137" y="98"/>
                </a:cubicBezTo>
                <a:cubicBezTo>
                  <a:pt x="148" y="88"/>
                  <a:pt x="156" y="75"/>
                  <a:pt x="159" y="61"/>
                </a:cubicBezTo>
                <a:cubicBezTo>
                  <a:pt x="162" y="51"/>
                  <a:pt x="161" y="45"/>
                  <a:pt x="161" y="44"/>
                </a:cubicBezTo>
                <a:close/>
                <a:moveTo>
                  <a:pt x="153" y="60"/>
                </a:moveTo>
                <a:cubicBezTo>
                  <a:pt x="150" y="73"/>
                  <a:pt x="143" y="84"/>
                  <a:pt x="133" y="94"/>
                </a:cubicBezTo>
                <a:cubicBezTo>
                  <a:pt x="81" y="140"/>
                  <a:pt x="81" y="140"/>
                  <a:pt x="81" y="140"/>
                </a:cubicBezTo>
                <a:cubicBezTo>
                  <a:pt x="29" y="94"/>
                  <a:pt x="29" y="94"/>
                  <a:pt x="29" y="94"/>
                </a:cubicBezTo>
                <a:cubicBezTo>
                  <a:pt x="19" y="84"/>
                  <a:pt x="12" y="73"/>
                  <a:pt x="9" y="60"/>
                </a:cubicBezTo>
                <a:cubicBezTo>
                  <a:pt x="6" y="51"/>
                  <a:pt x="7" y="45"/>
                  <a:pt x="7" y="45"/>
                </a:cubicBezTo>
                <a:cubicBezTo>
                  <a:pt x="7" y="45"/>
                  <a:pt x="7" y="45"/>
                  <a:pt x="7" y="45"/>
                </a:cubicBezTo>
                <a:cubicBezTo>
                  <a:pt x="9" y="23"/>
                  <a:pt x="25" y="6"/>
                  <a:pt x="45" y="6"/>
                </a:cubicBezTo>
                <a:cubicBezTo>
                  <a:pt x="59" y="6"/>
                  <a:pt x="72" y="15"/>
                  <a:pt x="78" y="29"/>
                </a:cubicBezTo>
                <a:cubicBezTo>
                  <a:pt x="81" y="36"/>
                  <a:pt x="81" y="36"/>
                  <a:pt x="81" y="36"/>
                </a:cubicBezTo>
                <a:cubicBezTo>
                  <a:pt x="83" y="29"/>
                  <a:pt x="83" y="29"/>
                  <a:pt x="83" y="29"/>
                </a:cubicBezTo>
                <a:cubicBezTo>
                  <a:pt x="89" y="15"/>
                  <a:pt x="103" y="6"/>
                  <a:pt x="117" y="6"/>
                </a:cubicBezTo>
                <a:cubicBezTo>
                  <a:pt x="137" y="6"/>
                  <a:pt x="153" y="23"/>
                  <a:pt x="155" y="45"/>
                </a:cubicBezTo>
                <a:cubicBezTo>
                  <a:pt x="155" y="45"/>
                  <a:pt x="156" y="51"/>
                  <a:pt x="153" y="60"/>
                </a:cubicBezTo>
                <a:close/>
                <a:moveTo>
                  <a:pt x="53" y="22"/>
                </a:moveTo>
                <a:cubicBezTo>
                  <a:pt x="53" y="23"/>
                  <a:pt x="52" y="25"/>
                  <a:pt x="50" y="25"/>
                </a:cubicBezTo>
                <a:cubicBezTo>
                  <a:pt x="37" y="25"/>
                  <a:pt x="26" y="36"/>
                  <a:pt x="26" y="49"/>
                </a:cubicBezTo>
                <a:cubicBezTo>
                  <a:pt x="26" y="51"/>
                  <a:pt x="24" y="53"/>
                  <a:pt x="23" y="53"/>
                </a:cubicBezTo>
                <a:cubicBezTo>
                  <a:pt x="21" y="53"/>
                  <a:pt x="19" y="51"/>
                  <a:pt x="19" y="49"/>
                </a:cubicBezTo>
                <a:cubicBezTo>
                  <a:pt x="19" y="33"/>
                  <a:pt x="33" y="19"/>
                  <a:pt x="50" y="19"/>
                </a:cubicBezTo>
                <a:cubicBezTo>
                  <a:pt x="52" y="19"/>
                  <a:pt x="53" y="20"/>
                  <a:pt x="53" y="2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46" name="Freeform 2134"/>
          <p:cNvSpPr>
            <a:spLocks noEditPoints="1"/>
          </p:cNvSpPr>
          <p:nvPr/>
        </p:nvSpPr>
        <p:spPr bwMode="auto">
          <a:xfrm>
            <a:off x="7272338" y="4081463"/>
            <a:ext cx="519113" cy="550863"/>
          </a:xfrm>
          <a:custGeom>
            <a:avLst/>
            <a:gdLst>
              <a:gd name="T0" fmla="*/ 8 w 152"/>
              <a:gd name="T1" fmla="*/ 132 h 160"/>
              <a:gd name="T2" fmla="*/ 36 w 152"/>
              <a:gd name="T3" fmla="*/ 132 h 160"/>
              <a:gd name="T4" fmla="*/ 22 w 152"/>
              <a:gd name="T5" fmla="*/ 141 h 160"/>
              <a:gd name="T6" fmla="*/ 22 w 152"/>
              <a:gd name="T7" fmla="*/ 124 h 160"/>
              <a:gd name="T8" fmla="*/ 22 w 152"/>
              <a:gd name="T9" fmla="*/ 141 h 160"/>
              <a:gd name="T10" fmla="*/ 144 w 152"/>
              <a:gd name="T11" fmla="*/ 85 h 160"/>
              <a:gd name="T12" fmla="*/ 135 w 152"/>
              <a:gd name="T13" fmla="*/ 61 h 160"/>
              <a:gd name="T14" fmla="*/ 98 w 152"/>
              <a:gd name="T15" fmla="*/ 51 h 160"/>
              <a:gd name="T16" fmla="*/ 79 w 152"/>
              <a:gd name="T17" fmla="*/ 0 h 160"/>
              <a:gd name="T18" fmla="*/ 66 w 152"/>
              <a:gd name="T19" fmla="*/ 19 h 160"/>
              <a:gd name="T20" fmla="*/ 47 w 152"/>
              <a:gd name="T21" fmla="*/ 61 h 160"/>
              <a:gd name="T22" fmla="*/ 44 w 152"/>
              <a:gd name="T23" fmla="*/ 55 h 160"/>
              <a:gd name="T24" fmla="*/ 0 w 152"/>
              <a:gd name="T25" fmla="*/ 160 h 160"/>
              <a:gd name="T26" fmla="*/ 44 w 152"/>
              <a:gd name="T27" fmla="*/ 154 h 160"/>
              <a:gd name="T28" fmla="*/ 135 w 152"/>
              <a:gd name="T29" fmla="*/ 141 h 160"/>
              <a:gd name="T30" fmla="*/ 143 w 152"/>
              <a:gd name="T31" fmla="*/ 119 h 160"/>
              <a:gd name="T32" fmla="*/ 152 w 152"/>
              <a:gd name="T33" fmla="*/ 97 h 160"/>
              <a:gd name="T34" fmla="*/ 6 w 152"/>
              <a:gd name="T35" fmla="*/ 61 h 160"/>
              <a:gd name="T36" fmla="*/ 39 w 152"/>
              <a:gd name="T37" fmla="*/ 154 h 160"/>
              <a:gd name="T38" fmla="*/ 138 w 152"/>
              <a:gd name="T39" fmla="*/ 105 h 160"/>
              <a:gd name="T40" fmla="*/ 108 w 152"/>
              <a:gd name="T41" fmla="*/ 105 h 160"/>
              <a:gd name="T42" fmla="*/ 108 w 152"/>
              <a:gd name="T43" fmla="*/ 110 h 160"/>
              <a:gd name="T44" fmla="*/ 138 w 152"/>
              <a:gd name="T45" fmla="*/ 119 h 160"/>
              <a:gd name="T46" fmla="*/ 124 w 152"/>
              <a:gd name="T47" fmla="*/ 127 h 160"/>
              <a:gd name="T48" fmla="*/ 102 w 152"/>
              <a:gd name="T49" fmla="*/ 127 h 160"/>
              <a:gd name="T50" fmla="*/ 102 w 152"/>
              <a:gd name="T51" fmla="*/ 132 h 160"/>
              <a:gd name="T52" fmla="*/ 130 w 152"/>
              <a:gd name="T53" fmla="*/ 141 h 160"/>
              <a:gd name="T54" fmla="*/ 44 w 152"/>
              <a:gd name="T55" fmla="*/ 149 h 160"/>
              <a:gd name="T56" fmla="*/ 47 w 152"/>
              <a:gd name="T57" fmla="*/ 66 h 160"/>
              <a:gd name="T58" fmla="*/ 72 w 152"/>
              <a:gd name="T59" fmla="*/ 19 h 160"/>
              <a:gd name="T60" fmla="*/ 79 w 152"/>
              <a:gd name="T61" fmla="*/ 6 h 160"/>
              <a:gd name="T62" fmla="*/ 92 w 152"/>
              <a:gd name="T63" fmla="*/ 50 h 160"/>
              <a:gd name="T64" fmla="*/ 135 w 152"/>
              <a:gd name="T65" fmla="*/ 66 h 160"/>
              <a:gd name="T66" fmla="*/ 135 w 152"/>
              <a:gd name="T67" fmla="*/ 83 h 160"/>
              <a:gd name="T68" fmla="*/ 127 w 152"/>
              <a:gd name="T69" fmla="*/ 83 h 160"/>
              <a:gd name="T70" fmla="*/ 105 w 152"/>
              <a:gd name="T71" fmla="*/ 86 h 160"/>
              <a:gd name="T72" fmla="*/ 127 w 152"/>
              <a:gd name="T73" fmla="*/ 88 h 160"/>
              <a:gd name="T74" fmla="*/ 146 w 152"/>
              <a:gd name="T75" fmla="*/ 97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52" h="160">
                <a:moveTo>
                  <a:pt x="22" y="119"/>
                </a:moveTo>
                <a:cubicBezTo>
                  <a:pt x="14" y="119"/>
                  <a:pt x="8" y="125"/>
                  <a:pt x="8" y="132"/>
                </a:cubicBezTo>
                <a:cubicBezTo>
                  <a:pt x="8" y="140"/>
                  <a:pt x="14" y="146"/>
                  <a:pt x="22" y="146"/>
                </a:cubicBezTo>
                <a:cubicBezTo>
                  <a:pt x="30" y="146"/>
                  <a:pt x="36" y="140"/>
                  <a:pt x="36" y="132"/>
                </a:cubicBezTo>
                <a:cubicBezTo>
                  <a:pt x="36" y="125"/>
                  <a:pt x="30" y="119"/>
                  <a:pt x="22" y="119"/>
                </a:cubicBezTo>
                <a:close/>
                <a:moveTo>
                  <a:pt x="22" y="141"/>
                </a:moveTo>
                <a:cubicBezTo>
                  <a:pt x="18" y="141"/>
                  <a:pt x="14" y="137"/>
                  <a:pt x="14" y="132"/>
                </a:cubicBezTo>
                <a:cubicBezTo>
                  <a:pt x="14" y="128"/>
                  <a:pt x="18" y="124"/>
                  <a:pt x="22" y="124"/>
                </a:cubicBezTo>
                <a:cubicBezTo>
                  <a:pt x="27" y="124"/>
                  <a:pt x="30" y="128"/>
                  <a:pt x="30" y="132"/>
                </a:cubicBezTo>
                <a:cubicBezTo>
                  <a:pt x="30" y="137"/>
                  <a:pt x="27" y="141"/>
                  <a:pt x="22" y="141"/>
                </a:cubicBezTo>
                <a:close/>
                <a:moveTo>
                  <a:pt x="152" y="97"/>
                </a:moveTo>
                <a:cubicBezTo>
                  <a:pt x="152" y="90"/>
                  <a:pt x="148" y="86"/>
                  <a:pt x="144" y="85"/>
                </a:cubicBezTo>
                <a:cubicBezTo>
                  <a:pt x="147" y="82"/>
                  <a:pt x="149" y="79"/>
                  <a:pt x="149" y="74"/>
                </a:cubicBezTo>
                <a:cubicBezTo>
                  <a:pt x="149" y="67"/>
                  <a:pt x="143" y="61"/>
                  <a:pt x="135" y="61"/>
                </a:cubicBezTo>
                <a:cubicBezTo>
                  <a:pt x="96" y="61"/>
                  <a:pt x="96" y="61"/>
                  <a:pt x="96" y="61"/>
                </a:cubicBezTo>
                <a:cubicBezTo>
                  <a:pt x="98" y="51"/>
                  <a:pt x="98" y="51"/>
                  <a:pt x="98" y="51"/>
                </a:cubicBezTo>
                <a:cubicBezTo>
                  <a:pt x="100" y="39"/>
                  <a:pt x="98" y="24"/>
                  <a:pt x="98" y="20"/>
                </a:cubicBezTo>
                <a:cubicBezTo>
                  <a:pt x="96" y="11"/>
                  <a:pt x="88" y="0"/>
                  <a:pt x="79" y="0"/>
                </a:cubicBezTo>
                <a:cubicBezTo>
                  <a:pt x="78" y="0"/>
                  <a:pt x="78" y="0"/>
                  <a:pt x="78" y="0"/>
                </a:cubicBezTo>
                <a:cubicBezTo>
                  <a:pt x="74" y="0"/>
                  <a:pt x="66" y="3"/>
                  <a:pt x="66" y="19"/>
                </a:cubicBezTo>
                <a:cubicBezTo>
                  <a:pt x="66" y="41"/>
                  <a:pt x="61" y="52"/>
                  <a:pt x="56" y="56"/>
                </a:cubicBezTo>
                <a:cubicBezTo>
                  <a:pt x="52" y="61"/>
                  <a:pt x="47" y="61"/>
                  <a:pt x="47" y="61"/>
                </a:cubicBezTo>
                <a:cubicBezTo>
                  <a:pt x="44" y="61"/>
                  <a:pt x="44" y="61"/>
                  <a:pt x="44" y="61"/>
                </a:cubicBezTo>
                <a:cubicBezTo>
                  <a:pt x="44" y="55"/>
                  <a:pt x="44" y="55"/>
                  <a:pt x="44" y="55"/>
                </a:cubicBezTo>
                <a:cubicBezTo>
                  <a:pt x="0" y="55"/>
                  <a:pt x="0" y="55"/>
                  <a:pt x="0" y="55"/>
                </a:cubicBezTo>
                <a:cubicBezTo>
                  <a:pt x="0" y="160"/>
                  <a:pt x="0" y="160"/>
                  <a:pt x="0" y="160"/>
                </a:cubicBezTo>
                <a:cubicBezTo>
                  <a:pt x="44" y="160"/>
                  <a:pt x="44" y="160"/>
                  <a:pt x="44" y="160"/>
                </a:cubicBezTo>
                <a:cubicBezTo>
                  <a:pt x="44" y="154"/>
                  <a:pt x="44" y="154"/>
                  <a:pt x="44" y="154"/>
                </a:cubicBezTo>
                <a:cubicBezTo>
                  <a:pt x="121" y="154"/>
                  <a:pt x="121" y="154"/>
                  <a:pt x="121" y="154"/>
                </a:cubicBezTo>
                <a:cubicBezTo>
                  <a:pt x="129" y="154"/>
                  <a:pt x="135" y="148"/>
                  <a:pt x="135" y="141"/>
                </a:cubicBezTo>
                <a:cubicBezTo>
                  <a:pt x="135" y="137"/>
                  <a:pt x="134" y="135"/>
                  <a:pt x="132" y="132"/>
                </a:cubicBezTo>
                <a:cubicBezTo>
                  <a:pt x="139" y="131"/>
                  <a:pt x="143" y="125"/>
                  <a:pt x="143" y="119"/>
                </a:cubicBezTo>
                <a:cubicBezTo>
                  <a:pt x="143" y="115"/>
                  <a:pt x="142" y="112"/>
                  <a:pt x="141" y="110"/>
                </a:cubicBezTo>
                <a:cubicBezTo>
                  <a:pt x="147" y="109"/>
                  <a:pt x="152" y="103"/>
                  <a:pt x="152" y="97"/>
                </a:cubicBezTo>
                <a:close/>
                <a:moveTo>
                  <a:pt x="6" y="154"/>
                </a:moveTo>
                <a:cubicBezTo>
                  <a:pt x="6" y="61"/>
                  <a:pt x="6" y="61"/>
                  <a:pt x="6" y="61"/>
                </a:cubicBezTo>
                <a:cubicBezTo>
                  <a:pt x="39" y="61"/>
                  <a:pt x="39" y="61"/>
                  <a:pt x="39" y="61"/>
                </a:cubicBezTo>
                <a:cubicBezTo>
                  <a:pt x="39" y="154"/>
                  <a:pt x="39" y="154"/>
                  <a:pt x="39" y="154"/>
                </a:cubicBezTo>
                <a:lnTo>
                  <a:pt x="6" y="154"/>
                </a:lnTo>
                <a:close/>
                <a:moveTo>
                  <a:pt x="138" y="105"/>
                </a:moveTo>
                <a:cubicBezTo>
                  <a:pt x="130" y="105"/>
                  <a:pt x="130" y="105"/>
                  <a:pt x="130" y="105"/>
                </a:cubicBezTo>
                <a:cubicBezTo>
                  <a:pt x="108" y="105"/>
                  <a:pt x="108" y="105"/>
                  <a:pt x="108" y="105"/>
                </a:cubicBezTo>
                <a:cubicBezTo>
                  <a:pt x="106" y="105"/>
                  <a:pt x="105" y="106"/>
                  <a:pt x="105" y="108"/>
                </a:cubicBezTo>
                <a:cubicBezTo>
                  <a:pt x="105" y="109"/>
                  <a:pt x="106" y="110"/>
                  <a:pt x="108" y="110"/>
                </a:cubicBezTo>
                <a:cubicBezTo>
                  <a:pt x="130" y="110"/>
                  <a:pt x="130" y="110"/>
                  <a:pt x="130" y="110"/>
                </a:cubicBezTo>
                <a:cubicBezTo>
                  <a:pt x="134" y="110"/>
                  <a:pt x="138" y="114"/>
                  <a:pt x="138" y="119"/>
                </a:cubicBezTo>
                <a:cubicBezTo>
                  <a:pt x="138" y="123"/>
                  <a:pt x="134" y="127"/>
                  <a:pt x="130" y="127"/>
                </a:cubicBezTo>
                <a:cubicBezTo>
                  <a:pt x="124" y="127"/>
                  <a:pt x="124" y="127"/>
                  <a:pt x="124" y="127"/>
                </a:cubicBezTo>
                <a:cubicBezTo>
                  <a:pt x="121" y="127"/>
                  <a:pt x="121" y="127"/>
                  <a:pt x="121" y="127"/>
                </a:cubicBezTo>
                <a:cubicBezTo>
                  <a:pt x="102" y="127"/>
                  <a:pt x="102" y="127"/>
                  <a:pt x="102" y="127"/>
                </a:cubicBezTo>
                <a:cubicBezTo>
                  <a:pt x="101" y="127"/>
                  <a:pt x="99" y="128"/>
                  <a:pt x="99" y="130"/>
                </a:cubicBezTo>
                <a:cubicBezTo>
                  <a:pt x="99" y="131"/>
                  <a:pt x="101" y="132"/>
                  <a:pt x="102" y="132"/>
                </a:cubicBezTo>
                <a:cubicBezTo>
                  <a:pt x="121" y="132"/>
                  <a:pt x="121" y="132"/>
                  <a:pt x="121" y="132"/>
                </a:cubicBezTo>
                <a:cubicBezTo>
                  <a:pt x="126" y="132"/>
                  <a:pt x="130" y="136"/>
                  <a:pt x="130" y="141"/>
                </a:cubicBezTo>
                <a:cubicBezTo>
                  <a:pt x="130" y="145"/>
                  <a:pt x="126" y="149"/>
                  <a:pt x="121" y="149"/>
                </a:cubicBezTo>
                <a:cubicBezTo>
                  <a:pt x="44" y="149"/>
                  <a:pt x="44" y="149"/>
                  <a:pt x="44" y="149"/>
                </a:cubicBezTo>
                <a:cubicBezTo>
                  <a:pt x="44" y="66"/>
                  <a:pt x="44" y="66"/>
                  <a:pt x="44" y="66"/>
                </a:cubicBezTo>
                <a:cubicBezTo>
                  <a:pt x="47" y="66"/>
                  <a:pt x="47" y="66"/>
                  <a:pt x="47" y="66"/>
                </a:cubicBezTo>
                <a:cubicBezTo>
                  <a:pt x="47" y="66"/>
                  <a:pt x="53" y="66"/>
                  <a:pt x="60" y="60"/>
                </a:cubicBezTo>
                <a:cubicBezTo>
                  <a:pt x="68" y="53"/>
                  <a:pt x="72" y="39"/>
                  <a:pt x="72" y="19"/>
                </a:cubicBezTo>
                <a:cubicBezTo>
                  <a:pt x="72" y="14"/>
                  <a:pt x="73" y="6"/>
                  <a:pt x="78" y="6"/>
                </a:cubicBezTo>
                <a:cubicBezTo>
                  <a:pt x="79" y="6"/>
                  <a:pt x="79" y="6"/>
                  <a:pt x="79" y="6"/>
                </a:cubicBezTo>
                <a:cubicBezTo>
                  <a:pt x="85" y="6"/>
                  <a:pt x="91" y="14"/>
                  <a:pt x="92" y="21"/>
                </a:cubicBezTo>
                <a:cubicBezTo>
                  <a:pt x="93" y="25"/>
                  <a:pt x="95" y="38"/>
                  <a:pt x="92" y="50"/>
                </a:cubicBezTo>
                <a:cubicBezTo>
                  <a:pt x="89" y="66"/>
                  <a:pt x="89" y="66"/>
                  <a:pt x="89" y="66"/>
                </a:cubicBezTo>
                <a:cubicBezTo>
                  <a:pt x="135" y="66"/>
                  <a:pt x="135" y="66"/>
                  <a:pt x="135" y="66"/>
                </a:cubicBezTo>
                <a:cubicBezTo>
                  <a:pt x="140" y="66"/>
                  <a:pt x="143" y="70"/>
                  <a:pt x="143" y="74"/>
                </a:cubicBezTo>
                <a:cubicBezTo>
                  <a:pt x="143" y="79"/>
                  <a:pt x="140" y="83"/>
                  <a:pt x="135" y="83"/>
                </a:cubicBezTo>
                <a:cubicBezTo>
                  <a:pt x="130" y="83"/>
                  <a:pt x="130" y="83"/>
                  <a:pt x="130" y="83"/>
                </a:cubicBezTo>
                <a:cubicBezTo>
                  <a:pt x="127" y="83"/>
                  <a:pt x="127" y="83"/>
                  <a:pt x="127" y="83"/>
                </a:cubicBezTo>
                <a:cubicBezTo>
                  <a:pt x="108" y="83"/>
                  <a:pt x="108" y="83"/>
                  <a:pt x="108" y="83"/>
                </a:cubicBezTo>
                <a:cubicBezTo>
                  <a:pt x="106" y="83"/>
                  <a:pt x="105" y="84"/>
                  <a:pt x="105" y="86"/>
                </a:cubicBezTo>
                <a:cubicBezTo>
                  <a:pt x="105" y="87"/>
                  <a:pt x="106" y="88"/>
                  <a:pt x="108" y="88"/>
                </a:cubicBezTo>
                <a:cubicBezTo>
                  <a:pt x="127" y="88"/>
                  <a:pt x="127" y="88"/>
                  <a:pt x="127" y="88"/>
                </a:cubicBezTo>
                <a:cubicBezTo>
                  <a:pt x="129" y="88"/>
                  <a:pt x="135" y="88"/>
                  <a:pt x="138" y="89"/>
                </a:cubicBezTo>
                <a:cubicBezTo>
                  <a:pt x="145" y="90"/>
                  <a:pt x="146" y="93"/>
                  <a:pt x="146" y="97"/>
                </a:cubicBezTo>
                <a:cubicBezTo>
                  <a:pt x="146" y="101"/>
                  <a:pt x="142" y="105"/>
                  <a:pt x="138" y="10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47" name="Freeform 2135"/>
          <p:cNvSpPr>
            <a:spLocks noEditPoints="1"/>
          </p:cNvSpPr>
          <p:nvPr/>
        </p:nvSpPr>
        <p:spPr bwMode="auto">
          <a:xfrm>
            <a:off x="7248525" y="4689475"/>
            <a:ext cx="566738" cy="561975"/>
          </a:xfrm>
          <a:custGeom>
            <a:avLst/>
            <a:gdLst>
              <a:gd name="T0" fmla="*/ 153 w 166"/>
              <a:gd name="T1" fmla="*/ 13 h 163"/>
              <a:gd name="T2" fmla="*/ 106 w 166"/>
              <a:gd name="T3" fmla="*/ 13 h 163"/>
              <a:gd name="T4" fmla="*/ 81 w 166"/>
              <a:gd name="T5" fmla="*/ 38 h 163"/>
              <a:gd name="T6" fmla="*/ 74 w 166"/>
              <a:gd name="T7" fmla="*/ 74 h 163"/>
              <a:gd name="T8" fmla="*/ 61 w 166"/>
              <a:gd name="T9" fmla="*/ 71 h 163"/>
              <a:gd name="T10" fmla="*/ 38 w 166"/>
              <a:gd name="T11" fmla="*/ 81 h 163"/>
              <a:gd name="T12" fmla="*/ 13 w 166"/>
              <a:gd name="T13" fmla="*/ 106 h 163"/>
              <a:gd name="T14" fmla="*/ 13 w 166"/>
              <a:gd name="T15" fmla="*/ 153 h 163"/>
              <a:gd name="T16" fmla="*/ 36 w 166"/>
              <a:gd name="T17" fmla="*/ 163 h 163"/>
              <a:gd name="T18" fmla="*/ 60 w 166"/>
              <a:gd name="T19" fmla="*/ 153 h 163"/>
              <a:gd name="T20" fmla="*/ 85 w 166"/>
              <a:gd name="T21" fmla="*/ 128 h 163"/>
              <a:gd name="T22" fmla="*/ 92 w 166"/>
              <a:gd name="T23" fmla="*/ 92 h 163"/>
              <a:gd name="T24" fmla="*/ 105 w 166"/>
              <a:gd name="T25" fmla="*/ 95 h 163"/>
              <a:gd name="T26" fmla="*/ 128 w 166"/>
              <a:gd name="T27" fmla="*/ 85 h 163"/>
              <a:gd name="T28" fmla="*/ 153 w 166"/>
              <a:gd name="T29" fmla="*/ 60 h 163"/>
              <a:gd name="T30" fmla="*/ 153 w 166"/>
              <a:gd name="T31" fmla="*/ 13 h 163"/>
              <a:gd name="T32" fmla="*/ 81 w 166"/>
              <a:gd name="T33" fmla="*/ 124 h 163"/>
              <a:gd name="T34" fmla="*/ 56 w 166"/>
              <a:gd name="T35" fmla="*/ 149 h 163"/>
              <a:gd name="T36" fmla="*/ 17 w 166"/>
              <a:gd name="T37" fmla="*/ 149 h 163"/>
              <a:gd name="T38" fmla="*/ 17 w 166"/>
              <a:gd name="T39" fmla="*/ 110 h 163"/>
              <a:gd name="T40" fmla="*/ 42 w 166"/>
              <a:gd name="T41" fmla="*/ 85 h 163"/>
              <a:gd name="T42" fmla="*/ 61 w 166"/>
              <a:gd name="T43" fmla="*/ 77 h 163"/>
              <a:gd name="T44" fmla="*/ 79 w 166"/>
              <a:gd name="T45" fmla="*/ 83 h 163"/>
              <a:gd name="T46" fmla="*/ 55 w 166"/>
              <a:gd name="T47" fmla="*/ 107 h 163"/>
              <a:gd name="T48" fmla="*/ 55 w 166"/>
              <a:gd name="T49" fmla="*/ 111 h 163"/>
              <a:gd name="T50" fmla="*/ 57 w 166"/>
              <a:gd name="T51" fmla="*/ 112 h 163"/>
              <a:gd name="T52" fmla="*/ 59 w 166"/>
              <a:gd name="T53" fmla="*/ 111 h 163"/>
              <a:gd name="T54" fmla="*/ 83 w 166"/>
              <a:gd name="T55" fmla="*/ 87 h 163"/>
              <a:gd name="T56" fmla="*/ 81 w 166"/>
              <a:gd name="T57" fmla="*/ 124 h 163"/>
              <a:gd name="T58" fmla="*/ 149 w 166"/>
              <a:gd name="T59" fmla="*/ 56 h 163"/>
              <a:gd name="T60" fmla="*/ 124 w 166"/>
              <a:gd name="T61" fmla="*/ 81 h 163"/>
              <a:gd name="T62" fmla="*/ 105 w 166"/>
              <a:gd name="T63" fmla="*/ 89 h 163"/>
              <a:gd name="T64" fmla="*/ 87 w 166"/>
              <a:gd name="T65" fmla="*/ 83 h 163"/>
              <a:gd name="T66" fmla="*/ 111 w 166"/>
              <a:gd name="T67" fmla="*/ 59 h 163"/>
              <a:gd name="T68" fmla="*/ 111 w 166"/>
              <a:gd name="T69" fmla="*/ 55 h 163"/>
              <a:gd name="T70" fmla="*/ 107 w 166"/>
              <a:gd name="T71" fmla="*/ 55 h 163"/>
              <a:gd name="T72" fmla="*/ 83 w 166"/>
              <a:gd name="T73" fmla="*/ 79 h 163"/>
              <a:gd name="T74" fmla="*/ 85 w 166"/>
              <a:gd name="T75" fmla="*/ 42 h 163"/>
              <a:gd name="T76" fmla="*/ 110 w 166"/>
              <a:gd name="T77" fmla="*/ 17 h 163"/>
              <a:gd name="T78" fmla="*/ 130 w 166"/>
              <a:gd name="T79" fmla="*/ 9 h 163"/>
              <a:gd name="T80" fmla="*/ 149 w 166"/>
              <a:gd name="T81" fmla="*/ 17 h 163"/>
              <a:gd name="T82" fmla="*/ 149 w 166"/>
              <a:gd name="T83" fmla="*/ 56 h 1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66" h="163">
                <a:moveTo>
                  <a:pt x="153" y="13"/>
                </a:moveTo>
                <a:cubicBezTo>
                  <a:pt x="140" y="0"/>
                  <a:pt x="119" y="0"/>
                  <a:pt x="106" y="13"/>
                </a:cubicBezTo>
                <a:cubicBezTo>
                  <a:pt x="81" y="38"/>
                  <a:pt x="81" y="38"/>
                  <a:pt x="81" y="38"/>
                </a:cubicBezTo>
                <a:cubicBezTo>
                  <a:pt x="71" y="48"/>
                  <a:pt x="69" y="62"/>
                  <a:pt x="74" y="74"/>
                </a:cubicBezTo>
                <a:cubicBezTo>
                  <a:pt x="70" y="72"/>
                  <a:pt x="66" y="71"/>
                  <a:pt x="61" y="71"/>
                </a:cubicBezTo>
                <a:cubicBezTo>
                  <a:pt x="53" y="71"/>
                  <a:pt x="44" y="75"/>
                  <a:pt x="38" y="81"/>
                </a:cubicBezTo>
                <a:cubicBezTo>
                  <a:pt x="13" y="106"/>
                  <a:pt x="13" y="106"/>
                  <a:pt x="13" y="106"/>
                </a:cubicBezTo>
                <a:cubicBezTo>
                  <a:pt x="0" y="119"/>
                  <a:pt x="0" y="140"/>
                  <a:pt x="13" y="153"/>
                </a:cubicBezTo>
                <a:cubicBezTo>
                  <a:pt x="19" y="160"/>
                  <a:pt x="28" y="163"/>
                  <a:pt x="36" y="163"/>
                </a:cubicBezTo>
                <a:cubicBezTo>
                  <a:pt x="45" y="163"/>
                  <a:pt x="53" y="160"/>
                  <a:pt x="60" y="153"/>
                </a:cubicBezTo>
                <a:cubicBezTo>
                  <a:pt x="85" y="128"/>
                  <a:pt x="85" y="128"/>
                  <a:pt x="85" y="128"/>
                </a:cubicBezTo>
                <a:cubicBezTo>
                  <a:pt x="95" y="118"/>
                  <a:pt x="97" y="104"/>
                  <a:pt x="92" y="92"/>
                </a:cubicBezTo>
                <a:cubicBezTo>
                  <a:pt x="96" y="94"/>
                  <a:pt x="100" y="95"/>
                  <a:pt x="105" y="95"/>
                </a:cubicBezTo>
                <a:cubicBezTo>
                  <a:pt x="113" y="95"/>
                  <a:pt x="122" y="91"/>
                  <a:pt x="128" y="85"/>
                </a:cubicBezTo>
                <a:cubicBezTo>
                  <a:pt x="153" y="60"/>
                  <a:pt x="153" y="60"/>
                  <a:pt x="153" y="60"/>
                </a:cubicBezTo>
                <a:cubicBezTo>
                  <a:pt x="166" y="47"/>
                  <a:pt x="166" y="26"/>
                  <a:pt x="153" y="13"/>
                </a:cubicBezTo>
                <a:close/>
                <a:moveTo>
                  <a:pt x="81" y="124"/>
                </a:moveTo>
                <a:cubicBezTo>
                  <a:pt x="56" y="149"/>
                  <a:pt x="56" y="149"/>
                  <a:pt x="56" y="149"/>
                </a:cubicBezTo>
                <a:cubicBezTo>
                  <a:pt x="45" y="160"/>
                  <a:pt x="27" y="160"/>
                  <a:pt x="17" y="149"/>
                </a:cubicBezTo>
                <a:cubicBezTo>
                  <a:pt x="6" y="139"/>
                  <a:pt x="6" y="121"/>
                  <a:pt x="17" y="110"/>
                </a:cubicBezTo>
                <a:cubicBezTo>
                  <a:pt x="42" y="85"/>
                  <a:pt x="42" y="85"/>
                  <a:pt x="42" y="85"/>
                </a:cubicBezTo>
                <a:cubicBezTo>
                  <a:pt x="47" y="80"/>
                  <a:pt x="54" y="77"/>
                  <a:pt x="61" y="77"/>
                </a:cubicBezTo>
                <a:cubicBezTo>
                  <a:pt x="68" y="77"/>
                  <a:pt x="74" y="79"/>
                  <a:pt x="79" y="83"/>
                </a:cubicBezTo>
                <a:cubicBezTo>
                  <a:pt x="55" y="107"/>
                  <a:pt x="55" y="107"/>
                  <a:pt x="55" y="107"/>
                </a:cubicBezTo>
                <a:cubicBezTo>
                  <a:pt x="54" y="108"/>
                  <a:pt x="54" y="110"/>
                  <a:pt x="55" y="111"/>
                </a:cubicBezTo>
                <a:cubicBezTo>
                  <a:pt x="56" y="111"/>
                  <a:pt x="56" y="112"/>
                  <a:pt x="57" y="112"/>
                </a:cubicBezTo>
                <a:cubicBezTo>
                  <a:pt x="58" y="112"/>
                  <a:pt x="59" y="111"/>
                  <a:pt x="59" y="111"/>
                </a:cubicBezTo>
                <a:cubicBezTo>
                  <a:pt x="83" y="87"/>
                  <a:pt x="83" y="87"/>
                  <a:pt x="83" y="87"/>
                </a:cubicBezTo>
                <a:cubicBezTo>
                  <a:pt x="92" y="98"/>
                  <a:pt x="91" y="114"/>
                  <a:pt x="81" y="124"/>
                </a:cubicBezTo>
                <a:close/>
                <a:moveTo>
                  <a:pt x="149" y="56"/>
                </a:moveTo>
                <a:cubicBezTo>
                  <a:pt x="124" y="81"/>
                  <a:pt x="124" y="81"/>
                  <a:pt x="124" y="81"/>
                </a:cubicBezTo>
                <a:cubicBezTo>
                  <a:pt x="119" y="86"/>
                  <a:pt x="112" y="89"/>
                  <a:pt x="105" y="89"/>
                </a:cubicBezTo>
                <a:cubicBezTo>
                  <a:pt x="98" y="89"/>
                  <a:pt x="92" y="87"/>
                  <a:pt x="87" y="83"/>
                </a:cubicBezTo>
                <a:cubicBezTo>
                  <a:pt x="111" y="59"/>
                  <a:pt x="111" y="59"/>
                  <a:pt x="111" y="59"/>
                </a:cubicBezTo>
                <a:cubicBezTo>
                  <a:pt x="112" y="58"/>
                  <a:pt x="112" y="56"/>
                  <a:pt x="111" y="55"/>
                </a:cubicBezTo>
                <a:cubicBezTo>
                  <a:pt x="110" y="54"/>
                  <a:pt x="108" y="54"/>
                  <a:pt x="107" y="55"/>
                </a:cubicBezTo>
                <a:cubicBezTo>
                  <a:pt x="83" y="79"/>
                  <a:pt x="83" y="79"/>
                  <a:pt x="83" y="79"/>
                </a:cubicBezTo>
                <a:cubicBezTo>
                  <a:pt x="74" y="68"/>
                  <a:pt x="75" y="52"/>
                  <a:pt x="85" y="42"/>
                </a:cubicBezTo>
                <a:cubicBezTo>
                  <a:pt x="110" y="17"/>
                  <a:pt x="110" y="17"/>
                  <a:pt x="110" y="17"/>
                </a:cubicBezTo>
                <a:cubicBezTo>
                  <a:pt x="116" y="11"/>
                  <a:pt x="123" y="9"/>
                  <a:pt x="130" y="9"/>
                </a:cubicBezTo>
                <a:cubicBezTo>
                  <a:pt x="137" y="9"/>
                  <a:pt x="144" y="11"/>
                  <a:pt x="149" y="17"/>
                </a:cubicBezTo>
                <a:cubicBezTo>
                  <a:pt x="160" y="27"/>
                  <a:pt x="160" y="45"/>
                  <a:pt x="149" y="5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48" name="Freeform 2136"/>
          <p:cNvSpPr>
            <a:spLocks noEditPoints="1"/>
          </p:cNvSpPr>
          <p:nvPr/>
        </p:nvSpPr>
        <p:spPr bwMode="auto">
          <a:xfrm>
            <a:off x="7258050" y="5319713"/>
            <a:ext cx="546100" cy="550863"/>
          </a:xfrm>
          <a:custGeom>
            <a:avLst/>
            <a:gdLst>
              <a:gd name="T0" fmla="*/ 62 w 160"/>
              <a:gd name="T1" fmla="*/ 40 h 160"/>
              <a:gd name="T2" fmla="*/ 128 w 160"/>
              <a:gd name="T3" fmla="*/ 43 h 160"/>
              <a:gd name="T4" fmla="*/ 62 w 160"/>
              <a:gd name="T5" fmla="*/ 45 h 160"/>
              <a:gd name="T6" fmla="*/ 62 w 160"/>
              <a:gd name="T7" fmla="*/ 85 h 160"/>
              <a:gd name="T8" fmla="*/ 128 w 160"/>
              <a:gd name="T9" fmla="*/ 83 h 160"/>
              <a:gd name="T10" fmla="*/ 62 w 160"/>
              <a:gd name="T11" fmla="*/ 80 h 160"/>
              <a:gd name="T12" fmla="*/ 62 w 160"/>
              <a:gd name="T13" fmla="*/ 85 h 160"/>
              <a:gd name="T14" fmla="*/ 125 w 160"/>
              <a:gd name="T15" fmla="*/ 125 h 160"/>
              <a:gd name="T16" fmla="*/ 125 w 160"/>
              <a:gd name="T17" fmla="*/ 120 h 160"/>
              <a:gd name="T18" fmla="*/ 60 w 160"/>
              <a:gd name="T19" fmla="*/ 123 h 160"/>
              <a:gd name="T20" fmla="*/ 160 w 160"/>
              <a:gd name="T21" fmla="*/ 3 h 160"/>
              <a:gd name="T22" fmla="*/ 157 w 160"/>
              <a:gd name="T23" fmla="*/ 160 h 160"/>
              <a:gd name="T24" fmla="*/ 0 w 160"/>
              <a:gd name="T25" fmla="*/ 157 h 160"/>
              <a:gd name="T26" fmla="*/ 3 w 160"/>
              <a:gd name="T27" fmla="*/ 0 h 160"/>
              <a:gd name="T28" fmla="*/ 160 w 160"/>
              <a:gd name="T29" fmla="*/ 3 h 160"/>
              <a:gd name="T30" fmla="*/ 5 w 160"/>
              <a:gd name="T31" fmla="*/ 5 h 160"/>
              <a:gd name="T32" fmla="*/ 155 w 160"/>
              <a:gd name="T33" fmla="*/ 155 h 160"/>
              <a:gd name="T34" fmla="*/ 33 w 160"/>
              <a:gd name="T35" fmla="*/ 49 h 160"/>
              <a:gd name="T36" fmla="*/ 46 w 160"/>
              <a:gd name="T37" fmla="*/ 49 h 160"/>
              <a:gd name="T38" fmla="*/ 50 w 160"/>
              <a:gd name="T39" fmla="*/ 37 h 160"/>
              <a:gd name="T40" fmla="*/ 40 w 160"/>
              <a:gd name="T41" fmla="*/ 29 h 160"/>
              <a:gd name="T42" fmla="*/ 29 w 160"/>
              <a:gd name="T43" fmla="*/ 37 h 160"/>
              <a:gd name="T44" fmla="*/ 33 w 160"/>
              <a:gd name="T45" fmla="*/ 49 h 160"/>
              <a:gd name="T46" fmla="*/ 40 w 160"/>
              <a:gd name="T47" fmla="*/ 86 h 160"/>
              <a:gd name="T48" fmla="*/ 45 w 160"/>
              <a:gd name="T49" fmla="*/ 82 h 160"/>
              <a:gd name="T50" fmla="*/ 43 w 160"/>
              <a:gd name="T51" fmla="*/ 76 h 160"/>
              <a:gd name="T52" fmla="*/ 37 w 160"/>
              <a:gd name="T53" fmla="*/ 76 h 160"/>
              <a:gd name="T54" fmla="*/ 35 w 160"/>
              <a:gd name="T55" fmla="*/ 82 h 160"/>
              <a:gd name="T56" fmla="*/ 33 w 160"/>
              <a:gd name="T57" fmla="*/ 131 h 160"/>
              <a:gd name="T58" fmla="*/ 46 w 160"/>
              <a:gd name="T59" fmla="*/ 131 h 160"/>
              <a:gd name="T60" fmla="*/ 50 w 160"/>
              <a:gd name="T61" fmla="*/ 118 h 160"/>
              <a:gd name="T62" fmla="*/ 40 w 160"/>
              <a:gd name="T63" fmla="*/ 111 h 160"/>
              <a:gd name="T64" fmla="*/ 29 w 160"/>
              <a:gd name="T65" fmla="*/ 118 h 160"/>
              <a:gd name="T66" fmla="*/ 33 w 160"/>
              <a:gd name="T67" fmla="*/ 131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60" h="160">
                <a:moveTo>
                  <a:pt x="60" y="43"/>
                </a:moveTo>
                <a:cubicBezTo>
                  <a:pt x="60" y="41"/>
                  <a:pt x="61" y="40"/>
                  <a:pt x="62" y="40"/>
                </a:cubicBezTo>
                <a:cubicBezTo>
                  <a:pt x="125" y="40"/>
                  <a:pt x="125" y="40"/>
                  <a:pt x="125" y="40"/>
                </a:cubicBezTo>
                <a:cubicBezTo>
                  <a:pt x="127" y="40"/>
                  <a:pt x="128" y="41"/>
                  <a:pt x="128" y="43"/>
                </a:cubicBezTo>
                <a:cubicBezTo>
                  <a:pt x="128" y="44"/>
                  <a:pt x="127" y="45"/>
                  <a:pt x="125" y="45"/>
                </a:cubicBezTo>
                <a:cubicBezTo>
                  <a:pt x="62" y="45"/>
                  <a:pt x="62" y="45"/>
                  <a:pt x="62" y="45"/>
                </a:cubicBezTo>
                <a:cubicBezTo>
                  <a:pt x="61" y="45"/>
                  <a:pt x="60" y="44"/>
                  <a:pt x="60" y="43"/>
                </a:cubicBezTo>
                <a:close/>
                <a:moveTo>
                  <a:pt x="62" y="85"/>
                </a:moveTo>
                <a:cubicBezTo>
                  <a:pt x="125" y="85"/>
                  <a:pt x="125" y="85"/>
                  <a:pt x="125" y="85"/>
                </a:cubicBezTo>
                <a:cubicBezTo>
                  <a:pt x="127" y="85"/>
                  <a:pt x="128" y="84"/>
                  <a:pt x="128" y="83"/>
                </a:cubicBezTo>
                <a:cubicBezTo>
                  <a:pt x="128" y="81"/>
                  <a:pt x="127" y="80"/>
                  <a:pt x="125" y="80"/>
                </a:cubicBezTo>
                <a:cubicBezTo>
                  <a:pt x="62" y="80"/>
                  <a:pt x="62" y="80"/>
                  <a:pt x="62" y="80"/>
                </a:cubicBezTo>
                <a:cubicBezTo>
                  <a:pt x="61" y="80"/>
                  <a:pt x="60" y="81"/>
                  <a:pt x="60" y="83"/>
                </a:cubicBezTo>
                <a:cubicBezTo>
                  <a:pt x="60" y="84"/>
                  <a:pt x="61" y="85"/>
                  <a:pt x="62" y="85"/>
                </a:cubicBezTo>
                <a:close/>
                <a:moveTo>
                  <a:pt x="62" y="125"/>
                </a:moveTo>
                <a:cubicBezTo>
                  <a:pt x="125" y="125"/>
                  <a:pt x="125" y="125"/>
                  <a:pt x="125" y="125"/>
                </a:cubicBezTo>
                <a:cubicBezTo>
                  <a:pt x="127" y="125"/>
                  <a:pt x="128" y="124"/>
                  <a:pt x="128" y="123"/>
                </a:cubicBezTo>
                <a:cubicBezTo>
                  <a:pt x="128" y="121"/>
                  <a:pt x="127" y="120"/>
                  <a:pt x="125" y="120"/>
                </a:cubicBezTo>
                <a:cubicBezTo>
                  <a:pt x="62" y="120"/>
                  <a:pt x="62" y="120"/>
                  <a:pt x="62" y="120"/>
                </a:cubicBezTo>
                <a:cubicBezTo>
                  <a:pt x="61" y="120"/>
                  <a:pt x="60" y="121"/>
                  <a:pt x="60" y="123"/>
                </a:cubicBezTo>
                <a:cubicBezTo>
                  <a:pt x="60" y="124"/>
                  <a:pt x="61" y="125"/>
                  <a:pt x="62" y="125"/>
                </a:cubicBezTo>
                <a:close/>
                <a:moveTo>
                  <a:pt x="160" y="3"/>
                </a:moveTo>
                <a:cubicBezTo>
                  <a:pt x="160" y="157"/>
                  <a:pt x="160" y="157"/>
                  <a:pt x="160" y="157"/>
                </a:cubicBezTo>
                <a:cubicBezTo>
                  <a:pt x="160" y="159"/>
                  <a:pt x="159" y="160"/>
                  <a:pt x="157" y="160"/>
                </a:cubicBezTo>
                <a:cubicBezTo>
                  <a:pt x="3" y="160"/>
                  <a:pt x="3" y="160"/>
                  <a:pt x="3" y="160"/>
                </a:cubicBezTo>
                <a:cubicBezTo>
                  <a:pt x="1" y="160"/>
                  <a:pt x="0" y="159"/>
                  <a:pt x="0" y="157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3" y="0"/>
                </a:cubicBezTo>
                <a:cubicBezTo>
                  <a:pt x="157" y="0"/>
                  <a:pt x="157" y="0"/>
                  <a:pt x="157" y="0"/>
                </a:cubicBezTo>
                <a:cubicBezTo>
                  <a:pt x="159" y="0"/>
                  <a:pt x="160" y="1"/>
                  <a:pt x="160" y="3"/>
                </a:cubicBezTo>
                <a:close/>
                <a:moveTo>
                  <a:pt x="155" y="5"/>
                </a:moveTo>
                <a:cubicBezTo>
                  <a:pt x="5" y="5"/>
                  <a:pt x="5" y="5"/>
                  <a:pt x="5" y="5"/>
                </a:cubicBezTo>
                <a:cubicBezTo>
                  <a:pt x="5" y="155"/>
                  <a:pt x="5" y="155"/>
                  <a:pt x="5" y="155"/>
                </a:cubicBezTo>
                <a:cubicBezTo>
                  <a:pt x="155" y="155"/>
                  <a:pt x="155" y="155"/>
                  <a:pt x="155" y="155"/>
                </a:cubicBezTo>
                <a:lnTo>
                  <a:pt x="155" y="5"/>
                </a:lnTo>
                <a:close/>
                <a:moveTo>
                  <a:pt x="33" y="49"/>
                </a:moveTo>
                <a:cubicBezTo>
                  <a:pt x="40" y="46"/>
                  <a:pt x="40" y="46"/>
                  <a:pt x="40" y="46"/>
                </a:cubicBezTo>
                <a:cubicBezTo>
                  <a:pt x="46" y="49"/>
                  <a:pt x="46" y="49"/>
                  <a:pt x="46" y="49"/>
                </a:cubicBezTo>
                <a:cubicBezTo>
                  <a:pt x="45" y="42"/>
                  <a:pt x="45" y="42"/>
                  <a:pt x="45" y="42"/>
                </a:cubicBezTo>
                <a:cubicBezTo>
                  <a:pt x="50" y="37"/>
                  <a:pt x="50" y="37"/>
                  <a:pt x="50" y="37"/>
                </a:cubicBezTo>
                <a:cubicBezTo>
                  <a:pt x="43" y="36"/>
                  <a:pt x="43" y="36"/>
                  <a:pt x="43" y="36"/>
                </a:cubicBezTo>
                <a:cubicBezTo>
                  <a:pt x="40" y="29"/>
                  <a:pt x="40" y="29"/>
                  <a:pt x="40" y="29"/>
                </a:cubicBezTo>
                <a:cubicBezTo>
                  <a:pt x="37" y="36"/>
                  <a:pt x="37" y="36"/>
                  <a:pt x="37" y="36"/>
                </a:cubicBezTo>
                <a:cubicBezTo>
                  <a:pt x="29" y="37"/>
                  <a:pt x="29" y="37"/>
                  <a:pt x="29" y="37"/>
                </a:cubicBezTo>
                <a:cubicBezTo>
                  <a:pt x="35" y="42"/>
                  <a:pt x="35" y="42"/>
                  <a:pt x="35" y="42"/>
                </a:cubicBezTo>
                <a:lnTo>
                  <a:pt x="33" y="49"/>
                </a:lnTo>
                <a:close/>
                <a:moveTo>
                  <a:pt x="33" y="89"/>
                </a:moveTo>
                <a:cubicBezTo>
                  <a:pt x="40" y="86"/>
                  <a:pt x="40" y="86"/>
                  <a:pt x="40" y="86"/>
                </a:cubicBezTo>
                <a:cubicBezTo>
                  <a:pt x="46" y="89"/>
                  <a:pt x="46" y="89"/>
                  <a:pt x="46" y="89"/>
                </a:cubicBezTo>
                <a:cubicBezTo>
                  <a:pt x="45" y="82"/>
                  <a:pt x="45" y="82"/>
                  <a:pt x="45" y="82"/>
                </a:cubicBezTo>
                <a:cubicBezTo>
                  <a:pt x="50" y="77"/>
                  <a:pt x="50" y="77"/>
                  <a:pt x="50" y="77"/>
                </a:cubicBezTo>
                <a:cubicBezTo>
                  <a:pt x="43" y="76"/>
                  <a:pt x="43" y="76"/>
                  <a:pt x="43" y="76"/>
                </a:cubicBezTo>
                <a:cubicBezTo>
                  <a:pt x="40" y="70"/>
                  <a:pt x="40" y="70"/>
                  <a:pt x="40" y="70"/>
                </a:cubicBezTo>
                <a:cubicBezTo>
                  <a:pt x="37" y="76"/>
                  <a:pt x="37" y="76"/>
                  <a:pt x="37" y="76"/>
                </a:cubicBezTo>
                <a:cubicBezTo>
                  <a:pt x="29" y="77"/>
                  <a:pt x="29" y="77"/>
                  <a:pt x="29" y="77"/>
                </a:cubicBezTo>
                <a:cubicBezTo>
                  <a:pt x="35" y="82"/>
                  <a:pt x="35" y="82"/>
                  <a:pt x="35" y="82"/>
                </a:cubicBezTo>
                <a:lnTo>
                  <a:pt x="33" y="89"/>
                </a:lnTo>
                <a:close/>
                <a:moveTo>
                  <a:pt x="33" y="131"/>
                </a:moveTo>
                <a:cubicBezTo>
                  <a:pt x="40" y="127"/>
                  <a:pt x="40" y="127"/>
                  <a:pt x="40" y="127"/>
                </a:cubicBezTo>
                <a:cubicBezTo>
                  <a:pt x="46" y="131"/>
                  <a:pt x="46" y="131"/>
                  <a:pt x="46" y="131"/>
                </a:cubicBezTo>
                <a:cubicBezTo>
                  <a:pt x="45" y="123"/>
                  <a:pt x="45" y="123"/>
                  <a:pt x="45" y="123"/>
                </a:cubicBezTo>
                <a:cubicBezTo>
                  <a:pt x="50" y="118"/>
                  <a:pt x="50" y="118"/>
                  <a:pt x="50" y="118"/>
                </a:cubicBezTo>
                <a:cubicBezTo>
                  <a:pt x="43" y="117"/>
                  <a:pt x="43" y="117"/>
                  <a:pt x="43" y="117"/>
                </a:cubicBezTo>
                <a:cubicBezTo>
                  <a:pt x="40" y="111"/>
                  <a:pt x="40" y="111"/>
                  <a:pt x="40" y="111"/>
                </a:cubicBezTo>
                <a:cubicBezTo>
                  <a:pt x="37" y="117"/>
                  <a:pt x="37" y="117"/>
                  <a:pt x="37" y="117"/>
                </a:cubicBezTo>
                <a:cubicBezTo>
                  <a:pt x="29" y="118"/>
                  <a:pt x="29" y="118"/>
                  <a:pt x="29" y="118"/>
                </a:cubicBezTo>
                <a:cubicBezTo>
                  <a:pt x="35" y="123"/>
                  <a:pt x="35" y="123"/>
                  <a:pt x="35" y="123"/>
                </a:cubicBezTo>
                <a:lnTo>
                  <a:pt x="33" y="13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49" name="Freeform 2137"/>
          <p:cNvSpPr>
            <a:spLocks noEditPoints="1"/>
          </p:cNvSpPr>
          <p:nvPr/>
        </p:nvSpPr>
        <p:spPr bwMode="auto">
          <a:xfrm>
            <a:off x="7313613" y="5938838"/>
            <a:ext cx="425450" cy="550863"/>
          </a:xfrm>
          <a:custGeom>
            <a:avLst/>
            <a:gdLst>
              <a:gd name="T0" fmla="*/ 0 w 125"/>
              <a:gd name="T1" fmla="*/ 0 h 160"/>
              <a:gd name="T2" fmla="*/ 125 w 125"/>
              <a:gd name="T3" fmla="*/ 160 h 160"/>
              <a:gd name="T4" fmla="*/ 86 w 125"/>
              <a:gd name="T5" fmla="*/ 0 h 160"/>
              <a:gd name="T6" fmla="*/ 116 w 125"/>
              <a:gd name="T7" fmla="*/ 37 h 160"/>
              <a:gd name="T8" fmla="*/ 88 w 125"/>
              <a:gd name="T9" fmla="*/ 9 h 160"/>
              <a:gd name="T10" fmla="*/ 5 w 125"/>
              <a:gd name="T11" fmla="*/ 5 h 160"/>
              <a:gd name="T12" fmla="*/ 83 w 125"/>
              <a:gd name="T13" fmla="*/ 43 h 160"/>
              <a:gd name="T14" fmla="*/ 120 w 125"/>
              <a:gd name="T15" fmla="*/ 155 h 160"/>
              <a:gd name="T16" fmla="*/ 99 w 125"/>
              <a:gd name="T17" fmla="*/ 59 h 160"/>
              <a:gd name="T18" fmla="*/ 53 w 125"/>
              <a:gd name="T19" fmla="*/ 61 h 160"/>
              <a:gd name="T20" fmla="*/ 53 w 125"/>
              <a:gd name="T21" fmla="*/ 56 h 160"/>
              <a:gd name="T22" fmla="*/ 99 w 125"/>
              <a:gd name="T23" fmla="*/ 59 h 160"/>
              <a:gd name="T24" fmla="*/ 47 w 125"/>
              <a:gd name="T25" fmla="*/ 53 h 160"/>
              <a:gd name="T26" fmla="*/ 32 w 125"/>
              <a:gd name="T27" fmla="*/ 64 h 160"/>
              <a:gd name="T28" fmla="*/ 25 w 125"/>
              <a:gd name="T29" fmla="*/ 58 h 160"/>
              <a:gd name="T30" fmla="*/ 29 w 125"/>
              <a:gd name="T31" fmla="*/ 54 h 160"/>
              <a:gd name="T32" fmla="*/ 44 w 125"/>
              <a:gd name="T33" fmla="*/ 49 h 160"/>
              <a:gd name="T34" fmla="*/ 99 w 125"/>
              <a:gd name="T35" fmla="*/ 88 h 160"/>
              <a:gd name="T36" fmla="*/ 53 w 125"/>
              <a:gd name="T37" fmla="*/ 91 h 160"/>
              <a:gd name="T38" fmla="*/ 53 w 125"/>
              <a:gd name="T39" fmla="*/ 85 h 160"/>
              <a:gd name="T40" fmla="*/ 99 w 125"/>
              <a:gd name="T41" fmla="*/ 88 h 160"/>
              <a:gd name="T42" fmla="*/ 47 w 125"/>
              <a:gd name="T43" fmla="*/ 82 h 160"/>
              <a:gd name="T44" fmla="*/ 32 w 125"/>
              <a:gd name="T45" fmla="*/ 93 h 160"/>
              <a:gd name="T46" fmla="*/ 25 w 125"/>
              <a:gd name="T47" fmla="*/ 87 h 160"/>
              <a:gd name="T48" fmla="*/ 29 w 125"/>
              <a:gd name="T49" fmla="*/ 83 h 160"/>
              <a:gd name="T50" fmla="*/ 44 w 125"/>
              <a:gd name="T51" fmla="*/ 78 h 160"/>
              <a:gd name="T52" fmla="*/ 99 w 125"/>
              <a:gd name="T53" fmla="*/ 117 h 160"/>
              <a:gd name="T54" fmla="*/ 53 w 125"/>
              <a:gd name="T55" fmla="*/ 120 h 160"/>
              <a:gd name="T56" fmla="*/ 53 w 125"/>
              <a:gd name="T57" fmla="*/ 115 h 160"/>
              <a:gd name="T58" fmla="*/ 99 w 125"/>
              <a:gd name="T59" fmla="*/ 117 h 160"/>
              <a:gd name="T60" fmla="*/ 47 w 125"/>
              <a:gd name="T61" fmla="*/ 111 h 160"/>
              <a:gd name="T62" fmla="*/ 32 w 125"/>
              <a:gd name="T63" fmla="*/ 123 h 160"/>
              <a:gd name="T64" fmla="*/ 25 w 125"/>
              <a:gd name="T65" fmla="*/ 117 h 160"/>
              <a:gd name="T66" fmla="*/ 29 w 125"/>
              <a:gd name="T67" fmla="*/ 113 h 160"/>
              <a:gd name="T68" fmla="*/ 44 w 125"/>
              <a:gd name="T69" fmla="*/ 107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25" h="160">
                <a:moveTo>
                  <a:pt x="86" y="0"/>
                </a:moveTo>
                <a:cubicBezTo>
                  <a:pt x="0" y="0"/>
                  <a:pt x="0" y="0"/>
                  <a:pt x="0" y="0"/>
                </a:cubicBezTo>
                <a:cubicBezTo>
                  <a:pt x="0" y="160"/>
                  <a:pt x="0" y="160"/>
                  <a:pt x="0" y="160"/>
                </a:cubicBezTo>
                <a:cubicBezTo>
                  <a:pt x="125" y="160"/>
                  <a:pt x="125" y="160"/>
                  <a:pt x="125" y="160"/>
                </a:cubicBezTo>
                <a:cubicBezTo>
                  <a:pt x="125" y="39"/>
                  <a:pt x="125" y="39"/>
                  <a:pt x="125" y="39"/>
                </a:cubicBezTo>
                <a:lnTo>
                  <a:pt x="86" y="0"/>
                </a:lnTo>
                <a:close/>
                <a:moveTo>
                  <a:pt x="88" y="9"/>
                </a:moveTo>
                <a:cubicBezTo>
                  <a:pt x="116" y="37"/>
                  <a:pt x="116" y="37"/>
                  <a:pt x="116" y="37"/>
                </a:cubicBezTo>
                <a:cubicBezTo>
                  <a:pt x="88" y="37"/>
                  <a:pt x="88" y="37"/>
                  <a:pt x="88" y="37"/>
                </a:cubicBezTo>
                <a:lnTo>
                  <a:pt x="88" y="9"/>
                </a:lnTo>
                <a:close/>
                <a:moveTo>
                  <a:pt x="5" y="155"/>
                </a:moveTo>
                <a:cubicBezTo>
                  <a:pt x="5" y="5"/>
                  <a:pt x="5" y="5"/>
                  <a:pt x="5" y="5"/>
                </a:cubicBezTo>
                <a:cubicBezTo>
                  <a:pt x="83" y="5"/>
                  <a:pt x="83" y="5"/>
                  <a:pt x="83" y="5"/>
                </a:cubicBezTo>
                <a:cubicBezTo>
                  <a:pt x="83" y="43"/>
                  <a:pt x="83" y="43"/>
                  <a:pt x="83" y="43"/>
                </a:cubicBezTo>
                <a:cubicBezTo>
                  <a:pt x="120" y="43"/>
                  <a:pt x="120" y="43"/>
                  <a:pt x="120" y="43"/>
                </a:cubicBezTo>
                <a:cubicBezTo>
                  <a:pt x="120" y="155"/>
                  <a:pt x="120" y="155"/>
                  <a:pt x="120" y="155"/>
                </a:cubicBezTo>
                <a:lnTo>
                  <a:pt x="5" y="155"/>
                </a:lnTo>
                <a:close/>
                <a:moveTo>
                  <a:pt x="99" y="59"/>
                </a:moveTo>
                <a:cubicBezTo>
                  <a:pt x="99" y="60"/>
                  <a:pt x="97" y="61"/>
                  <a:pt x="96" y="61"/>
                </a:cubicBezTo>
                <a:cubicBezTo>
                  <a:pt x="53" y="61"/>
                  <a:pt x="53" y="61"/>
                  <a:pt x="53" y="61"/>
                </a:cubicBezTo>
                <a:cubicBezTo>
                  <a:pt x="52" y="61"/>
                  <a:pt x="51" y="60"/>
                  <a:pt x="51" y="59"/>
                </a:cubicBezTo>
                <a:cubicBezTo>
                  <a:pt x="51" y="57"/>
                  <a:pt x="52" y="56"/>
                  <a:pt x="53" y="56"/>
                </a:cubicBezTo>
                <a:cubicBezTo>
                  <a:pt x="96" y="56"/>
                  <a:pt x="96" y="56"/>
                  <a:pt x="96" y="56"/>
                </a:cubicBezTo>
                <a:cubicBezTo>
                  <a:pt x="97" y="56"/>
                  <a:pt x="99" y="57"/>
                  <a:pt x="99" y="59"/>
                </a:cubicBezTo>
                <a:close/>
                <a:moveTo>
                  <a:pt x="47" y="49"/>
                </a:moveTo>
                <a:cubicBezTo>
                  <a:pt x="48" y="50"/>
                  <a:pt x="48" y="52"/>
                  <a:pt x="47" y="53"/>
                </a:cubicBezTo>
                <a:cubicBezTo>
                  <a:pt x="34" y="63"/>
                  <a:pt x="34" y="63"/>
                  <a:pt x="34" y="63"/>
                </a:cubicBezTo>
                <a:cubicBezTo>
                  <a:pt x="33" y="64"/>
                  <a:pt x="33" y="64"/>
                  <a:pt x="32" y="64"/>
                </a:cubicBezTo>
                <a:cubicBezTo>
                  <a:pt x="31" y="64"/>
                  <a:pt x="31" y="64"/>
                  <a:pt x="30" y="63"/>
                </a:cubicBezTo>
                <a:cubicBezTo>
                  <a:pt x="25" y="58"/>
                  <a:pt x="25" y="58"/>
                  <a:pt x="25" y="58"/>
                </a:cubicBezTo>
                <a:cubicBezTo>
                  <a:pt x="24" y="57"/>
                  <a:pt x="24" y="55"/>
                  <a:pt x="25" y="54"/>
                </a:cubicBezTo>
                <a:cubicBezTo>
                  <a:pt x="26" y="53"/>
                  <a:pt x="28" y="53"/>
                  <a:pt x="29" y="54"/>
                </a:cubicBezTo>
                <a:cubicBezTo>
                  <a:pt x="32" y="58"/>
                  <a:pt x="32" y="58"/>
                  <a:pt x="32" y="58"/>
                </a:cubicBezTo>
                <a:cubicBezTo>
                  <a:pt x="44" y="49"/>
                  <a:pt x="44" y="49"/>
                  <a:pt x="44" y="49"/>
                </a:cubicBezTo>
                <a:cubicBezTo>
                  <a:pt x="45" y="48"/>
                  <a:pt x="46" y="48"/>
                  <a:pt x="47" y="49"/>
                </a:cubicBezTo>
                <a:close/>
                <a:moveTo>
                  <a:pt x="99" y="88"/>
                </a:moveTo>
                <a:cubicBezTo>
                  <a:pt x="99" y="89"/>
                  <a:pt x="97" y="91"/>
                  <a:pt x="96" y="91"/>
                </a:cubicBezTo>
                <a:cubicBezTo>
                  <a:pt x="53" y="91"/>
                  <a:pt x="53" y="91"/>
                  <a:pt x="53" y="91"/>
                </a:cubicBezTo>
                <a:cubicBezTo>
                  <a:pt x="52" y="91"/>
                  <a:pt x="51" y="89"/>
                  <a:pt x="51" y="88"/>
                </a:cubicBezTo>
                <a:cubicBezTo>
                  <a:pt x="51" y="87"/>
                  <a:pt x="52" y="85"/>
                  <a:pt x="53" y="85"/>
                </a:cubicBezTo>
                <a:cubicBezTo>
                  <a:pt x="96" y="85"/>
                  <a:pt x="96" y="85"/>
                  <a:pt x="96" y="85"/>
                </a:cubicBezTo>
                <a:cubicBezTo>
                  <a:pt x="97" y="85"/>
                  <a:pt x="99" y="87"/>
                  <a:pt x="99" y="88"/>
                </a:cubicBezTo>
                <a:close/>
                <a:moveTo>
                  <a:pt x="47" y="78"/>
                </a:moveTo>
                <a:cubicBezTo>
                  <a:pt x="48" y="79"/>
                  <a:pt x="48" y="81"/>
                  <a:pt x="47" y="82"/>
                </a:cubicBezTo>
                <a:cubicBezTo>
                  <a:pt x="34" y="93"/>
                  <a:pt x="34" y="93"/>
                  <a:pt x="34" y="93"/>
                </a:cubicBezTo>
                <a:cubicBezTo>
                  <a:pt x="33" y="93"/>
                  <a:pt x="33" y="93"/>
                  <a:pt x="32" y="93"/>
                </a:cubicBezTo>
                <a:cubicBezTo>
                  <a:pt x="31" y="93"/>
                  <a:pt x="31" y="93"/>
                  <a:pt x="30" y="93"/>
                </a:cubicBezTo>
                <a:cubicBezTo>
                  <a:pt x="25" y="87"/>
                  <a:pt x="25" y="87"/>
                  <a:pt x="25" y="87"/>
                </a:cubicBezTo>
                <a:cubicBezTo>
                  <a:pt x="24" y="86"/>
                  <a:pt x="24" y="84"/>
                  <a:pt x="25" y="83"/>
                </a:cubicBezTo>
                <a:cubicBezTo>
                  <a:pt x="26" y="82"/>
                  <a:pt x="28" y="82"/>
                  <a:pt x="29" y="83"/>
                </a:cubicBezTo>
                <a:cubicBezTo>
                  <a:pt x="32" y="87"/>
                  <a:pt x="32" y="87"/>
                  <a:pt x="32" y="87"/>
                </a:cubicBezTo>
                <a:cubicBezTo>
                  <a:pt x="44" y="78"/>
                  <a:pt x="44" y="78"/>
                  <a:pt x="44" y="78"/>
                </a:cubicBezTo>
                <a:cubicBezTo>
                  <a:pt x="45" y="77"/>
                  <a:pt x="46" y="77"/>
                  <a:pt x="47" y="78"/>
                </a:cubicBezTo>
                <a:close/>
                <a:moveTo>
                  <a:pt x="99" y="117"/>
                </a:moveTo>
                <a:cubicBezTo>
                  <a:pt x="99" y="119"/>
                  <a:pt x="97" y="120"/>
                  <a:pt x="96" y="120"/>
                </a:cubicBezTo>
                <a:cubicBezTo>
                  <a:pt x="53" y="120"/>
                  <a:pt x="53" y="120"/>
                  <a:pt x="53" y="120"/>
                </a:cubicBezTo>
                <a:cubicBezTo>
                  <a:pt x="52" y="120"/>
                  <a:pt x="51" y="119"/>
                  <a:pt x="51" y="117"/>
                </a:cubicBezTo>
                <a:cubicBezTo>
                  <a:pt x="51" y="116"/>
                  <a:pt x="52" y="115"/>
                  <a:pt x="53" y="115"/>
                </a:cubicBezTo>
                <a:cubicBezTo>
                  <a:pt x="96" y="115"/>
                  <a:pt x="96" y="115"/>
                  <a:pt x="96" y="115"/>
                </a:cubicBezTo>
                <a:cubicBezTo>
                  <a:pt x="97" y="115"/>
                  <a:pt x="99" y="116"/>
                  <a:pt x="99" y="117"/>
                </a:cubicBezTo>
                <a:close/>
                <a:moveTo>
                  <a:pt x="47" y="108"/>
                </a:moveTo>
                <a:cubicBezTo>
                  <a:pt x="48" y="109"/>
                  <a:pt x="48" y="110"/>
                  <a:pt x="47" y="111"/>
                </a:cubicBezTo>
                <a:cubicBezTo>
                  <a:pt x="34" y="122"/>
                  <a:pt x="34" y="122"/>
                  <a:pt x="34" y="122"/>
                </a:cubicBezTo>
                <a:cubicBezTo>
                  <a:pt x="33" y="122"/>
                  <a:pt x="33" y="123"/>
                  <a:pt x="32" y="123"/>
                </a:cubicBezTo>
                <a:cubicBezTo>
                  <a:pt x="31" y="123"/>
                  <a:pt x="31" y="122"/>
                  <a:pt x="30" y="122"/>
                </a:cubicBezTo>
                <a:cubicBezTo>
                  <a:pt x="25" y="117"/>
                  <a:pt x="25" y="117"/>
                  <a:pt x="25" y="117"/>
                </a:cubicBezTo>
                <a:cubicBezTo>
                  <a:pt x="24" y="116"/>
                  <a:pt x="24" y="114"/>
                  <a:pt x="25" y="113"/>
                </a:cubicBezTo>
                <a:cubicBezTo>
                  <a:pt x="26" y="112"/>
                  <a:pt x="28" y="112"/>
                  <a:pt x="29" y="113"/>
                </a:cubicBezTo>
                <a:cubicBezTo>
                  <a:pt x="32" y="116"/>
                  <a:pt x="32" y="116"/>
                  <a:pt x="32" y="116"/>
                </a:cubicBezTo>
                <a:cubicBezTo>
                  <a:pt x="44" y="107"/>
                  <a:pt x="44" y="107"/>
                  <a:pt x="44" y="107"/>
                </a:cubicBezTo>
                <a:cubicBezTo>
                  <a:pt x="45" y="106"/>
                  <a:pt x="46" y="107"/>
                  <a:pt x="47" y="10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50" name="Freeform 2138"/>
          <p:cNvSpPr>
            <a:spLocks noEditPoints="1"/>
          </p:cNvSpPr>
          <p:nvPr/>
        </p:nvSpPr>
        <p:spPr bwMode="auto">
          <a:xfrm>
            <a:off x="8240713" y="365125"/>
            <a:ext cx="492125" cy="550863"/>
          </a:xfrm>
          <a:custGeom>
            <a:avLst/>
            <a:gdLst>
              <a:gd name="T0" fmla="*/ 88 w 144"/>
              <a:gd name="T1" fmla="*/ 37 h 160"/>
              <a:gd name="T2" fmla="*/ 72 w 144"/>
              <a:gd name="T3" fmla="*/ 21 h 160"/>
              <a:gd name="T4" fmla="*/ 56 w 144"/>
              <a:gd name="T5" fmla="*/ 37 h 160"/>
              <a:gd name="T6" fmla="*/ 56 w 144"/>
              <a:gd name="T7" fmla="*/ 40 h 160"/>
              <a:gd name="T8" fmla="*/ 59 w 144"/>
              <a:gd name="T9" fmla="*/ 43 h 160"/>
              <a:gd name="T10" fmla="*/ 61 w 144"/>
              <a:gd name="T11" fmla="*/ 40 h 160"/>
              <a:gd name="T12" fmla="*/ 61 w 144"/>
              <a:gd name="T13" fmla="*/ 37 h 160"/>
              <a:gd name="T14" fmla="*/ 72 w 144"/>
              <a:gd name="T15" fmla="*/ 27 h 160"/>
              <a:gd name="T16" fmla="*/ 83 w 144"/>
              <a:gd name="T17" fmla="*/ 37 h 160"/>
              <a:gd name="T18" fmla="*/ 83 w 144"/>
              <a:gd name="T19" fmla="*/ 56 h 160"/>
              <a:gd name="T20" fmla="*/ 43 w 144"/>
              <a:gd name="T21" fmla="*/ 56 h 160"/>
              <a:gd name="T22" fmla="*/ 43 w 144"/>
              <a:gd name="T23" fmla="*/ 107 h 160"/>
              <a:gd name="T24" fmla="*/ 101 w 144"/>
              <a:gd name="T25" fmla="*/ 107 h 160"/>
              <a:gd name="T26" fmla="*/ 101 w 144"/>
              <a:gd name="T27" fmla="*/ 56 h 160"/>
              <a:gd name="T28" fmla="*/ 88 w 144"/>
              <a:gd name="T29" fmla="*/ 56 h 160"/>
              <a:gd name="T30" fmla="*/ 88 w 144"/>
              <a:gd name="T31" fmla="*/ 37 h 160"/>
              <a:gd name="T32" fmla="*/ 96 w 144"/>
              <a:gd name="T33" fmla="*/ 101 h 160"/>
              <a:gd name="T34" fmla="*/ 48 w 144"/>
              <a:gd name="T35" fmla="*/ 101 h 160"/>
              <a:gd name="T36" fmla="*/ 48 w 144"/>
              <a:gd name="T37" fmla="*/ 61 h 160"/>
              <a:gd name="T38" fmla="*/ 96 w 144"/>
              <a:gd name="T39" fmla="*/ 61 h 160"/>
              <a:gd name="T40" fmla="*/ 96 w 144"/>
              <a:gd name="T41" fmla="*/ 101 h 160"/>
              <a:gd name="T42" fmla="*/ 72 w 144"/>
              <a:gd name="T43" fmla="*/ 67 h 160"/>
              <a:gd name="T44" fmla="*/ 61 w 144"/>
              <a:gd name="T45" fmla="*/ 77 h 160"/>
              <a:gd name="T46" fmla="*/ 69 w 144"/>
              <a:gd name="T47" fmla="*/ 88 h 160"/>
              <a:gd name="T48" fmla="*/ 69 w 144"/>
              <a:gd name="T49" fmla="*/ 93 h 160"/>
              <a:gd name="T50" fmla="*/ 72 w 144"/>
              <a:gd name="T51" fmla="*/ 96 h 160"/>
              <a:gd name="T52" fmla="*/ 75 w 144"/>
              <a:gd name="T53" fmla="*/ 93 h 160"/>
              <a:gd name="T54" fmla="*/ 75 w 144"/>
              <a:gd name="T55" fmla="*/ 88 h 160"/>
              <a:gd name="T56" fmla="*/ 83 w 144"/>
              <a:gd name="T57" fmla="*/ 77 h 160"/>
              <a:gd name="T58" fmla="*/ 72 w 144"/>
              <a:gd name="T59" fmla="*/ 67 h 160"/>
              <a:gd name="T60" fmla="*/ 72 w 144"/>
              <a:gd name="T61" fmla="*/ 83 h 160"/>
              <a:gd name="T62" fmla="*/ 67 w 144"/>
              <a:gd name="T63" fmla="*/ 77 h 160"/>
              <a:gd name="T64" fmla="*/ 72 w 144"/>
              <a:gd name="T65" fmla="*/ 72 h 160"/>
              <a:gd name="T66" fmla="*/ 77 w 144"/>
              <a:gd name="T67" fmla="*/ 77 h 160"/>
              <a:gd name="T68" fmla="*/ 72 w 144"/>
              <a:gd name="T69" fmla="*/ 83 h 160"/>
              <a:gd name="T70" fmla="*/ 144 w 144"/>
              <a:gd name="T71" fmla="*/ 72 h 160"/>
              <a:gd name="T72" fmla="*/ 123 w 144"/>
              <a:gd name="T73" fmla="*/ 123 h 160"/>
              <a:gd name="T74" fmla="*/ 119 w 144"/>
              <a:gd name="T75" fmla="*/ 123 h 160"/>
              <a:gd name="T76" fmla="*/ 119 w 144"/>
              <a:gd name="T77" fmla="*/ 119 h 160"/>
              <a:gd name="T78" fmla="*/ 139 w 144"/>
              <a:gd name="T79" fmla="*/ 72 h 160"/>
              <a:gd name="T80" fmla="*/ 72 w 144"/>
              <a:gd name="T81" fmla="*/ 5 h 160"/>
              <a:gd name="T82" fmla="*/ 5 w 144"/>
              <a:gd name="T83" fmla="*/ 72 h 160"/>
              <a:gd name="T84" fmla="*/ 65 w 144"/>
              <a:gd name="T85" fmla="*/ 138 h 160"/>
              <a:gd name="T86" fmla="*/ 54 w 144"/>
              <a:gd name="T87" fmla="*/ 127 h 160"/>
              <a:gd name="T88" fmla="*/ 54 w 144"/>
              <a:gd name="T89" fmla="*/ 123 h 160"/>
              <a:gd name="T90" fmla="*/ 58 w 144"/>
              <a:gd name="T91" fmla="*/ 123 h 160"/>
              <a:gd name="T92" fmla="*/ 74 w 144"/>
              <a:gd name="T93" fmla="*/ 139 h 160"/>
              <a:gd name="T94" fmla="*/ 74 w 144"/>
              <a:gd name="T95" fmla="*/ 140 h 160"/>
              <a:gd name="T96" fmla="*/ 74 w 144"/>
              <a:gd name="T97" fmla="*/ 142 h 160"/>
              <a:gd name="T98" fmla="*/ 74 w 144"/>
              <a:gd name="T99" fmla="*/ 143 h 160"/>
              <a:gd name="T100" fmla="*/ 58 w 144"/>
              <a:gd name="T101" fmla="*/ 159 h 160"/>
              <a:gd name="T102" fmla="*/ 56 w 144"/>
              <a:gd name="T103" fmla="*/ 160 h 160"/>
              <a:gd name="T104" fmla="*/ 54 w 144"/>
              <a:gd name="T105" fmla="*/ 159 h 160"/>
              <a:gd name="T106" fmla="*/ 54 w 144"/>
              <a:gd name="T107" fmla="*/ 155 h 160"/>
              <a:gd name="T108" fmla="*/ 66 w 144"/>
              <a:gd name="T109" fmla="*/ 144 h 160"/>
              <a:gd name="T110" fmla="*/ 0 w 144"/>
              <a:gd name="T111" fmla="*/ 72 h 160"/>
              <a:gd name="T112" fmla="*/ 72 w 144"/>
              <a:gd name="T113" fmla="*/ 0 h 160"/>
              <a:gd name="T114" fmla="*/ 144 w 144"/>
              <a:gd name="T115" fmla="*/ 72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44" h="160">
                <a:moveTo>
                  <a:pt x="88" y="37"/>
                </a:moveTo>
                <a:cubicBezTo>
                  <a:pt x="88" y="29"/>
                  <a:pt x="81" y="21"/>
                  <a:pt x="72" y="21"/>
                </a:cubicBezTo>
                <a:cubicBezTo>
                  <a:pt x="63" y="21"/>
                  <a:pt x="56" y="29"/>
                  <a:pt x="56" y="37"/>
                </a:cubicBezTo>
                <a:cubicBezTo>
                  <a:pt x="56" y="40"/>
                  <a:pt x="56" y="40"/>
                  <a:pt x="56" y="40"/>
                </a:cubicBezTo>
                <a:cubicBezTo>
                  <a:pt x="56" y="41"/>
                  <a:pt x="57" y="43"/>
                  <a:pt x="59" y="43"/>
                </a:cubicBezTo>
                <a:cubicBezTo>
                  <a:pt x="60" y="43"/>
                  <a:pt x="61" y="41"/>
                  <a:pt x="61" y="40"/>
                </a:cubicBezTo>
                <a:cubicBezTo>
                  <a:pt x="61" y="37"/>
                  <a:pt x="61" y="37"/>
                  <a:pt x="61" y="37"/>
                </a:cubicBezTo>
                <a:cubicBezTo>
                  <a:pt x="61" y="31"/>
                  <a:pt x="66" y="27"/>
                  <a:pt x="72" y="27"/>
                </a:cubicBezTo>
                <a:cubicBezTo>
                  <a:pt x="78" y="27"/>
                  <a:pt x="83" y="31"/>
                  <a:pt x="83" y="37"/>
                </a:cubicBezTo>
                <a:cubicBezTo>
                  <a:pt x="83" y="56"/>
                  <a:pt x="83" y="56"/>
                  <a:pt x="83" y="56"/>
                </a:cubicBezTo>
                <a:cubicBezTo>
                  <a:pt x="43" y="56"/>
                  <a:pt x="43" y="56"/>
                  <a:pt x="43" y="56"/>
                </a:cubicBezTo>
                <a:cubicBezTo>
                  <a:pt x="43" y="107"/>
                  <a:pt x="43" y="107"/>
                  <a:pt x="43" y="107"/>
                </a:cubicBezTo>
                <a:cubicBezTo>
                  <a:pt x="101" y="107"/>
                  <a:pt x="101" y="107"/>
                  <a:pt x="101" y="107"/>
                </a:cubicBezTo>
                <a:cubicBezTo>
                  <a:pt x="101" y="56"/>
                  <a:pt x="101" y="56"/>
                  <a:pt x="101" y="56"/>
                </a:cubicBezTo>
                <a:cubicBezTo>
                  <a:pt x="88" y="56"/>
                  <a:pt x="88" y="56"/>
                  <a:pt x="88" y="56"/>
                </a:cubicBezTo>
                <a:lnTo>
                  <a:pt x="88" y="37"/>
                </a:lnTo>
                <a:close/>
                <a:moveTo>
                  <a:pt x="96" y="101"/>
                </a:moveTo>
                <a:cubicBezTo>
                  <a:pt x="48" y="101"/>
                  <a:pt x="48" y="101"/>
                  <a:pt x="48" y="101"/>
                </a:cubicBezTo>
                <a:cubicBezTo>
                  <a:pt x="48" y="61"/>
                  <a:pt x="48" y="61"/>
                  <a:pt x="48" y="61"/>
                </a:cubicBezTo>
                <a:cubicBezTo>
                  <a:pt x="96" y="61"/>
                  <a:pt x="96" y="61"/>
                  <a:pt x="96" y="61"/>
                </a:cubicBezTo>
                <a:lnTo>
                  <a:pt x="96" y="101"/>
                </a:lnTo>
                <a:close/>
                <a:moveTo>
                  <a:pt x="72" y="67"/>
                </a:moveTo>
                <a:cubicBezTo>
                  <a:pt x="66" y="67"/>
                  <a:pt x="61" y="71"/>
                  <a:pt x="61" y="77"/>
                </a:cubicBezTo>
                <a:cubicBezTo>
                  <a:pt x="61" y="82"/>
                  <a:pt x="65" y="86"/>
                  <a:pt x="69" y="88"/>
                </a:cubicBezTo>
                <a:cubicBezTo>
                  <a:pt x="69" y="93"/>
                  <a:pt x="69" y="93"/>
                  <a:pt x="69" y="93"/>
                </a:cubicBezTo>
                <a:cubicBezTo>
                  <a:pt x="69" y="95"/>
                  <a:pt x="71" y="96"/>
                  <a:pt x="72" y="96"/>
                </a:cubicBezTo>
                <a:cubicBezTo>
                  <a:pt x="73" y="96"/>
                  <a:pt x="75" y="95"/>
                  <a:pt x="75" y="93"/>
                </a:cubicBezTo>
                <a:cubicBezTo>
                  <a:pt x="75" y="88"/>
                  <a:pt x="75" y="88"/>
                  <a:pt x="75" y="88"/>
                </a:cubicBezTo>
                <a:cubicBezTo>
                  <a:pt x="79" y="86"/>
                  <a:pt x="83" y="82"/>
                  <a:pt x="83" y="77"/>
                </a:cubicBezTo>
                <a:cubicBezTo>
                  <a:pt x="83" y="71"/>
                  <a:pt x="78" y="67"/>
                  <a:pt x="72" y="67"/>
                </a:cubicBezTo>
                <a:close/>
                <a:moveTo>
                  <a:pt x="72" y="83"/>
                </a:moveTo>
                <a:cubicBezTo>
                  <a:pt x="69" y="83"/>
                  <a:pt x="67" y="80"/>
                  <a:pt x="67" y="77"/>
                </a:cubicBezTo>
                <a:cubicBezTo>
                  <a:pt x="67" y="74"/>
                  <a:pt x="69" y="72"/>
                  <a:pt x="72" y="72"/>
                </a:cubicBezTo>
                <a:cubicBezTo>
                  <a:pt x="75" y="72"/>
                  <a:pt x="77" y="74"/>
                  <a:pt x="77" y="77"/>
                </a:cubicBezTo>
                <a:cubicBezTo>
                  <a:pt x="77" y="80"/>
                  <a:pt x="75" y="83"/>
                  <a:pt x="72" y="83"/>
                </a:cubicBezTo>
                <a:close/>
                <a:moveTo>
                  <a:pt x="144" y="72"/>
                </a:moveTo>
                <a:cubicBezTo>
                  <a:pt x="144" y="91"/>
                  <a:pt x="137" y="109"/>
                  <a:pt x="123" y="123"/>
                </a:cubicBezTo>
                <a:cubicBezTo>
                  <a:pt x="122" y="124"/>
                  <a:pt x="120" y="124"/>
                  <a:pt x="119" y="123"/>
                </a:cubicBezTo>
                <a:cubicBezTo>
                  <a:pt x="118" y="122"/>
                  <a:pt x="118" y="120"/>
                  <a:pt x="119" y="119"/>
                </a:cubicBezTo>
                <a:cubicBezTo>
                  <a:pt x="132" y="106"/>
                  <a:pt x="139" y="90"/>
                  <a:pt x="139" y="72"/>
                </a:cubicBezTo>
                <a:cubicBezTo>
                  <a:pt x="139" y="35"/>
                  <a:pt x="109" y="5"/>
                  <a:pt x="72" y="5"/>
                </a:cubicBezTo>
                <a:cubicBezTo>
                  <a:pt x="35" y="5"/>
                  <a:pt x="5" y="35"/>
                  <a:pt x="5" y="72"/>
                </a:cubicBezTo>
                <a:cubicBezTo>
                  <a:pt x="5" y="106"/>
                  <a:pt x="32" y="135"/>
                  <a:pt x="65" y="138"/>
                </a:cubicBezTo>
                <a:cubicBezTo>
                  <a:pt x="54" y="127"/>
                  <a:pt x="54" y="127"/>
                  <a:pt x="54" y="127"/>
                </a:cubicBezTo>
                <a:cubicBezTo>
                  <a:pt x="53" y="126"/>
                  <a:pt x="53" y="124"/>
                  <a:pt x="54" y="123"/>
                </a:cubicBezTo>
                <a:cubicBezTo>
                  <a:pt x="55" y="122"/>
                  <a:pt x="57" y="122"/>
                  <a:pt x="58" y="123"/>
                </a:cubicBezTo>
                <a:cubicBezTo>
                  <a:pt x="74" y="139"/>
                  <a:pt x="74" y="139"/>
                  <a:pt x="74" y="139"/>
                </a:cubicBezTo>
                <a:cubicBezTo>
                  <a:pt x="74" y="140"/>
                  <a:pt x="74" y="140"/>
                  <a:pt x="74" y="140"/>
                </a:cubicBezTo>
                <a:cubicBezTo>
                  <a:pt x="75" y="141"/>
                  <a:pt x="75" y="142"/>
                  <a:pt x="74" y="142"/>
                </a:cubicBezTo>
                <a:cubicBezTo>
                  <a:pt x="74" y="143"/>
                  <a:pt x="74" y="143"/>
                  <a:pt x="74" y="143"/>
                </a:cubicBezTo>
                <a:cubicBezTo>
                  <a:pt x="58" y="159"/>
                  <a:pt x="58" y="159"/>
                  <a:pt x="58" y="159"/>
                </a:cubicBezTo>
                <a:cubicBezTo>
                  <a:pt x="57" y="160"/>
                  <a:pt x="57" y="160"/>
                  <a:pt x="56" y="160"/>
                </a:cubicBezTo>
                <a:cubicBezTo>
                  <a:pt x="55" y="160"/>
                  <a:pt x="55" y="160"/>
                  <a:pt x="54" y="159"/>
                </a:cubicBezTo>
                <a:cubicBezTo>
                  <a:pt x="53" y="158"/>
                  <a:pt x="53" y="156"/>
                  <a:pt x="54" y="155"/>
                </a:cubicBezTo>
                <a:cubicBezTo>
                  <a:pt x="66" y="144"/>
                  <a:pt x="66" y="144"/>
                  <a:pt x="66" y="144"/>
                </a:cubicBezTo>
                <a:cubicBezTo>
                  <a:pt x="29" y="141"/>
                  <a:pt x="0" y="110"/>
                  <a:pt x="0" y="72"/>
                </a:cubicBezTo>
                <a:cubicBezTo>
                  <a:pt x="0" y="32"/>
                  <a:pt x="32" y="0"/>
                  <a:pt x="72" y="0"/>
                </a:cubicBezTo>
                <a:cubicBezTo>
                  <a:pt x="112" y="0"/>
                  <a:pt x="144" y="32"/>
                  <a:pt x="144" y="7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51" name="Freeform 2139"/>
          <p:cNvSpPr>
            <a:spLocks noEditPoints="1"/>
          </p:cNvSpPr>
          <p:nvPr/>
        </p:nvSpPr>
        <p:spPr bwMode="auto">
          <a:xfrm>
            <a:off x="8240713" y="984250"/>
            <a:ext cx="492125" cy="550863"/>
          </a:xfrm>
          <a:custGeom>
            <a:avLst/>
            <a:gdLst>
              <a:gd name="T0" fmla="*/ 88 w 144"/>
              <a:gd name="T1" fmla="*/ 43 h 160"/>
              <a:gd name="T2" fmla="*/ 72 w 144"/>
              <a:gd name="T3" fmla="*/ 27 h 160"/>
              <a:gd name="T4" fmla="*/ 56 w 144"/>
              <a:gd name="T5" fmla="*/ 43 h 160"/>
              <a:gd name="T6" fmla="*/ 56 w 144"/>
              <a:gd name="T7" fmla="*/ 56 h 160"/>
              <a:gd name="T8" fmla="*/ 43 w 144"/>
              <a:gd name="T9" fmla="*/ 56 h 160"/>
              <a:gd name="T10" fmla="*/ 43 w 144"/>
              <a:gd name="T11" fmla="*/ 107 h 160"/>
              <a:gd name="T12" fmla="*/ 101 w 144"/>
              <a:gd name="T13" fmla="*/ 107 h 160"/>
              <a:gd name="T14" fmla="*/ 101 w 144"/>
              <a:gd name="T15" fmla="*/ 56 h 160"/>
              <a:gd name="T16" fmla="*/ 88 w 144"/>
              <a:gd name="T17" fmla="*/ 56 h 160"/>
              <a:gd name="T18" fmla="*/ 88 w 144"/>
              <a:gd name="T19" fmla="*/ 43 h 160"/>
              <a:gd name="T20" fmla="*/ 61 w 144"/>
              <a:gd name="T21" fmla="*/ 43 h 160"/>
              <a:gd name="T22" fmla="*/ 72 w 144"/>
              <a:gd name="T23" fmla="*/ 32 h 160"/>
              <a:gd name="T24" fmla="*/ 83 w 144"/>
              <a:gd name="T25" fmla="*/ 43 h 160"/>
              <a:gd name="T26" fmla="*/ 83 w 144"/>
              <a:gd name="T27" fmla="*/ 56 h 160"/>
              <a:gd name="T28" fmla="*/ 61 w 144"/>
              <a:gd name="T29" fmla="*/ 56 h 160"/>
              <a:gd name="T30" fmla="*/ 61 w 144"/>
              <a:gd name="T31" fmla="*/ 43 h 160"/>
              <a:gd name="T32" fmla="*/ 96 w 144"/>
              <a:gd name="T33" fmla="*/ 61 h 160"/>
              <a:gd name="T34" fmla="*/ 96 w 144"/>
              <a:gd name="T35" fmla="*/ 101 h 160"/>
              <a:gd name="T36" fmla="*/ 48 w 144"/>
              <a:gd name="T37" fmla="*/ 101 h 160"/>
              <a:gd name="T38" fmla="*/ 48 w 144"/>
              <a:gd name="T39" fmla="*/ 61 h 160"/>
              <a:gd name="T40" fmla="*/ 56 w 144"/>
              <a:gd name="T41" fmla="*/ 61 h 160"/>
              <a:gd name="T42" fmla="*/ 88 w 144"/>
              <a:gd name="T43" fmla="*/ 61 h 160"/>
              <a:gd name="T44" fmla="*/ 96 w 144"/>
              <a:gd name="T45" fmla="*/ 61 h 160"/>
              <a:gd name="T46" fmla="*/ 69 w 144"/>
              <a:gd name="T47" fmla="*/ 88 h 160"/>
              <a:gd name="T48" fmla="*/ 69 w 144"/>
              <a:gd name="T49" fmla="*/ 93 h 160"/>
              <a:gd name="T50" fmla="*/ 72 w 144"/>
              <a:gd name="T51" fmla="*/ 96 h 160"/>
              <a:gd name="T52" fmla="*/ 75 w 144"/>
              <a:gd name="T53" fmla="*/ 93 h 160"/>
              <a:gd name="T54" fmla="*/ 75 w 144"/>
              <a:gd name="T55" fmla="*/ 88 h 160"/>
              <a:gd name="T56" fmla="*/ 83 w 144"/>
              <a:gd name="T57" fmla="*/ 77 h 160"/>
              <a:gd name="T58" fmla="*/ 72 w 144"/>
              <a:gd name="T59" fmla="*/ 67 h 160"/>
              <a:gd name="T60" fmla="*/ 61 w 144"/>
              <a:gd name="T61" fmla="*/ 77 h 160"/>
              <a:gd name="T62" fmla="*/ 69 w 144"/>
              <a:gd name="T63" fmla="*/ 88 h 160"/>
              <a:gd name="T64" fmla="*/ 72 w 144"/>
              <a:gd name="T65" fmla="*/ 72 h 160"/>
              <a:gd name="T66" fmla="*/ 77 w 144"/>
              <a:gd name="T67" fmla="*/ 77 h 160"/>
              <a:gd name="T68" fmla="*/ 72 w 144"/>
              <a:gd name="T69" fmla="*/ 83 h 160"/>
              <a:gd name="T70" fmla="*/ 67 w 144"/>
              <a:gd name="T71" fmla="*/ 77 h 160"/>
              <a:gd name="T72" fmla="*/ 72 w 144"/>
              <a:gd name="T73" fmla="*/ 72 h 160"/>
              <a:gd name="T74" fmla="*/ 144 w 144"/>
              <a:gd name="T75" fmla="*/ 72 h 160"/>
              <a:gd name="T76" fmla="*/ 123 w 144"/>
              <a:gd name="T77" fmla="*/ 123 h 160"/>
              <a:gd name="T78" fmla="*/ 119 w 144"/>
              <a:gd name="T79" fmla="*/ 123 h 160"/>
              <a:gd name="T80" fmla="*/ 119 w 144"/>
              <a:gd name="T81" fmla="*/ 119 h 160"/>
              <a:gd name="T82" fmla="*/ 139 w 144"/>
              <a:gd name="T83" fmla="*/ 72 h 160"/>
              <a:gd name="T84" fmla="*/ 72 w 144"/>
              <a:gd name="T85" fmla="*/ 5 h 160"/>
              <a:gd name="T86" fmla="*/ 5 w 144"/>
              <a:gd name="T87" fmla="*/ 72 h 160"/>
              <a:gd name="T88" fmla="*/ 65 w 144"/>
              <a:gd name="T89" fmla="*/ 138 h 160"/>
              <a:gd name="T90" fmla="*/ 54 w 144"/>
              <a:gd name="T91" fmla="*/ 127 h 160"/>
              <a:gd name="T92" fmla="*/ 54 w 144"/>
              <a:gd name="T93" fmla="*/ 123 h 160"/>
              <a:gd name="T94" fmla="*/ 58 w 144"/>
              <a:gd name="T95" fmla="*/ 123 h 160"/>
              <a:gd name="T96" fmla="*/ 74 w 144"/>
              <a:gd name="T97" fmla="*/ 139 h 160"/>
              <a:gd name="T98" fmla="*/ 74 w 144"/>
              <a:gd name="T99" fmla="*/ 140 h 160"/>
              <a:gd name="T100" fmla="*/ 74 w 144"/>
              <a:gd name="T101" fmla="*/ 142 h 160"/>
              <a:gd name="T102" fmla="*/ 74 w 144"/>
              <a:gd name="T103" fmla="*/ 143 h 160"/>
              <a:gd name="T104" fmla="*/ 58 w 144"/>
              <a:gd name="T105" fmla="*/ 159 h 160"/>
              <a:gd name="T106" fmla="*/ 56 w 144"/>
              <a:gd name="T107" fmla="*/ 160 h 160"/>
              <a:gd name="T108" fmla="*/ 54 w 144"/>
              <a:gd name="T109" fmla="*/ 159 h 160"/>
              <a:gd name="T110" fmla="*/ 54 w 144"/>
              <a:gd name="T111" fmla="*/ 155 h 160"/>
              <a:gd name="T112" fmla="*/ 66 w 144"/>
              <a:gd name="T113" fmla="*/ 144 h 160"/>
              <a:gd name="T114" fmla="*/ 0 w 144"/>
              <a:gd name="T115" fmla="*/ 72 h 160"/>
              <a:gd name="T116" fmla="*/ 72 w 144"/>
              <a:gd name="T117" fmla="*/ 0 h 160"/>
              <a:gd name="T118" fmla="*/ 144 w 144"/>
              <a:gd name="T119" fmla="*/ 72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44" h="160">
                <a:moveTo>
                  <a:pt x="88" y="43"/>
                </a:moveTo>
                <a:cubicBezTo>
                  <a:pt x="88" y="34"/>
                  <a:pt x="81" y="27"/>
                  <a:pt x="72" y="27"/>
                </a:cubicBezTo>
                <a:cubicBezTo>
                  <a:pt x="63" y="27"/>
                  <a:pt x="56" y="34"/>
                  <a:pt x="56" y="43"/>
                </a:cubicBezTo>
                <a:cubicBezTo>
                  <a:pt x="56" y="56"/>
                  <a:pt x="56" y="56"/>
                  <a:pt x="56" y="56"/>
                </a:cubicBezTo>
                <a:cubicBezTo>
                  <a:pt x="43" y="56"/>
                  <a:pt x="43" y="56"/>
                  <a:pt x="43" y="56"/>
                </a:cubicBezTo>
                <a:cubicBezTo>
                  <a:pt x="43" y="107"/>
                  <a:pt x="43" y="107"/>
                  <a:pt x="43" y="107"/>
                </a:cubicBezTo>
                <a:cubicBezTo>
                  <a:pt x="101" y="107"/>
                  <a:pt x="101" y="107"/>
                  <a:pt x="101" y="107"/>
                </a:cubicBezTo>
                <a:cubicBezTo>
                  <a:pt x="101" y="56"/>
                  <a:pt x="101" y="56"/>
                  <a:pt x="101" y="56"/>
                </a:cubicBezTo>
                <a:cubicBezTo>
                  <a:pt x="88" y="56"/>
                  <a:pt x="88" y="56"/>
                  <a:pt x="88" y="56"/>
                </a:cubicBezTo>
                <a:lnTo>
                  <a:pt x="88" y="43"/>
                </a:lnTo>
                <a:close/>
                <a:moveTo>
                  <a:pt x="61" y="43"/>
                </a:moveTo>
                <a:cubicBezTo>
                  <a:pt x="61" y="37"/>
                  <a:pt x="66" y="32"/>
                  <a:pt x="72" y="32"/>
                </a:cubicBezTo>
                <a:cubicBezTo>
                  <a:pt x="78" y="32"/>
                  <a:pt x="83" y="37"/>
                  <a:pt x="83" y="43"/>
                </a:cubicBezTo>
                <a:cubicBezTo>
                  <a:pt x="83" y="56"/>
                  <a:pt x="83" y="56"/>
                  <a:pt x="83" y="56"/>
                </a:cubicBezTo>
                <a:cubicBezTo>
                  <a:pt x="61" y="56"/>
                  <a:pt x="61" y="56"/>
                  <a:pt x="61" y="56"/>
                </a:cubicBezTo>
                <a:lnTo>
                  <a:pt x="61" y="43"/>
                </a:lnTo>
                <a:close/>
                <a:moveTo>
                  <a:pt x="96" y="61"/>
                </a:moveTo>
                <a:cubicBezTo>
                  <a:pt x="96" y="101"/>
                  <a:pt x="96" y="101"/>
                  <a:pt x="96" y="101"/>
                </a:cubicBezTo>
                <a:cubicBezTo>
                  <a:pt x="48" y="101"/>
                  <a:pt x="48" y="101"/>
                  <a:pt x="48" y="101"/>
                </a:cubicBezTo>
                <a:cubicBezTo>
                  <a:pt x="48" y="61"/>
                  <a:pt x="48" y="61"/>
                  <a:pt x="48" y="61"/>
                </a:cubicBezTo>
                <a:cubicBezTo>
                  <a:pt x="56" y="61"/>
                  <a:pt x="56" y="61"/>
                  <a:pt x="56" y="61"/>
                </a:cubicBezTo>
                <a:cubicBezTo>
                  <a:pt x="88" y="61"/>
                  <a:pt x="88" y="61"/>
                  <a:pt x="88" y="61"/>
                </a:cubicBezTo>
                <a:lnTo>
                  <a:pt x="96" y="61"/>
                </a:lnTo>
                <a:close/>
                <a:moveTo>
                  <a:pt x="69" y="88"/>
                </a:moveTo>
                <a:cubicBezTo>
                  <a:pt x="69" y="93"/>
                  <a:pt x="69" y="93"/>
                  <a:pt x="69" y="93"/>
                </a:cubicBezTo>
                <a:cubicBezTo>
                  <a:pt x="69" y="95"/>
                  <a:pt x="71" y="96"/>
                  <a:pt x="72" y="96"/>
                </a:cubicBezTo>
                <a:cubicBezTo>
                  <a:pt x="73" y="96"/>
                  <a:pt x="75" y="95"/>
                  <a:pt x="75" y="93"/>
                </a:cubicBezTo>
                <a:cubicBezTo>
                  <a:pt x="75" y="88"/>
                  <a:pt x="75" y="88"/>
                  <a:pt x="75" y="88"/>
                </a:cubicBezTo>
                <a:cubicBezTo>
                  <a:pt x="79" y="86"/>
                  <a:pt x="83" y="82"/>
                  <a:pt x="83" y="77"/>
                </a:cubicBezTo>
                <a:cubicBezTo>
                  <a:pt x="83" y="71"/>
                  <a:pt x="78" y="67"/>
                  <a:pt x="72" y="67"/>
                </a:cubicBezTo>
                <a:cubicBezTo>
                  <a:pt x="66" y="67"/>
                  <a:pt x="61" y="71"/>
                  <a:pt x="61" y="77"/>
                </a:cubicBezTo>
                <a:cubicBezTo>
                  <a:pt x="61" y="82"/>
                  <a:pt x="65" y="86"/>
                  <a:pt x="69" y="88"/>
                </a:cubicBezTo>
                <a:close/>
                <a:moveTo>
                  <a:pt x="72" y="72"/>
                </a:moveTo>
                <a:cubicBezTo>
                  <a:pt x="75" y="72"/>
                  <a:pt x="77" y="74"/>
                  <a:pt x="77" y="77"/>
                </a:cubicBezTo>
                <a:cubicBezTo>
                  <a:pt x="77" y="80"/>
                  <a:pt x="75" y="83"/>
                  <a:pt x="72" y="83"/>
                </a:cubicBezTo>
                <a:cubicBezTo>
                  <a:pt x="69" y="83"/>
                  <a:pt x="67" y="80"/>
                  <a:pt x="67" y="77"/>
                </a:cubicBezTo>
                <a:cubicBezTo>
                  <a:pt x="67" y="74"/>
                  <a:pt x="69" y="72"/>
                  <a:pt x="72" y="72"/>
                </a:cubicBezTo>
                <a:close/>
                <a:moveTo>
                  <a:pt x="144" y="72"/>
                </a:moveTo>
                <a:cubicBezTo>
                  <a:pt x="144" y="91"/>
                  <a:pt x="137" y="109"/>
                  <a:pt x="123" y="123"/>
                </a:cubicBezTo>
                <a:cubicBezTo>
                  <a:pt x="122" y="124"/>
                  <a:pt x="120" y="124"/>
                  <a:pt x="119" y="123"/>
                </a:cubicBezTo>
                <a:cubicBezTo>
                  <a:pt x="118" y="122"/>
                  <a:pt x="118" y="120"/>
                  <a:pt x="119" y="119"/>
                </a:cubicBezTo>
                <a:cubicBezTo>
                  <a:pt x="132" y="106"/>
                  <a:pt x="139" y="90"/>
                  <a:pt x="139" y="72"/>
                </a:cubicBezTo>
                <a:cubicBezTo>
                  <a:pt x="139" y="35"/>
                  <a:pt x="109" y="5"/>
                  <a:pt x="72" y="5"/>
                </a:cubicBezTo>
                <a:cubicBezTo>
                  <a:pt x="35" y="5"/>
                  <a:pt x="5" y="35"/>
                  <a:pt x="5" y="72"/>
                </a:cubicBezTo>
                <a:cubicBezTo>
                  <a:pt x="5" y="106"/>
                  <a:pt x="32" y="135"/>
                  <a:pt x="65" y="138"/>
                </a:cubicBezTo>
                <a:cubicBezTo>
                  <a:pt x="54" y="127"/>
                  <a:pt x="54" y="127"/>
                  <a:pt x="54" y="127"/>
                </a:cubicBezTo>
                <a:cubicBezTo>
                  <a:pt x="53" y="126"/>
                  <a:pt x="53" y="124"/>
                  <a:pt x="54" y="123"/>
                </a:cubicBezTo>
                <a:cubicBezTo>
                  <a:pt x="55" y="122"/>
                  <a:pt x="57" y="122"/>
                  <a:pt x="58" y="123"/>
                </a:cubicBezTo>
                <a:cubicBezTo>
                  <a:pt x="74" y="139"/>
                  <a:pt x="74" y="139"/>
                  <a:pt x="74" y="139"/>
                </a:cubicBezTo>
                <a:cubicBezTo>
                  <a:pt x="74" y="140"/>
                  <a:pt x="74" y="140"/>
                  <a:pt x="74" y="140"/>
                </a:cubicBezTo>
                <a:cubicBezTo>
                  <a:pt x="75" y="141"/>
                  <a:pt x="75" y="142"/>
                  <a:pt x="74" y="142"/>
                </a:cubicBezTo>
                <a:cubicBezTo>
                  <a:pt x="74" y="143"/>
                  <a:pt x="74" y="143"/>
                  <a:pt x="74" y="143"/>
                </a:cubicBezTo>
                <a:cubicBezTo>
                  <a:pt x="58" y="159"/>
                  <a:pt x="58" y="159"/>
                  <a:pt x="58" y="159"/>
                </a:cubicBezTo>
                <a:cubicBezTo>
                  <a:pt x="57" y="160"/>
                  <a:pt x="57" y="160"/>
                  <a:pt x="56" y="160"/>
                </a:cubicBezTo>
                <a:cubicBezTo>
                  <a:pt x="55" y="160"/>
                  <a:pt x="55" y="160"/>
                  <a:pt x="54" y="159"/>
                </a:cubicBezTo>
                <a:cubicBezTo>
                  <a:pt x="53" y="158"/>
                  <a:pt x="53" y="156"/>
                  <a:pt x="54" y="155"/>
                </a:cubicBezTo>
                <a:cubicBezTo>
                  <a:pt x="66" y="144"/>
                  <a:pt x="66" y="144"/>
                  <a:pt x="66" y="144"/>
                </a:cubicBezTo>
                <a:cubicBezTo>
                  <a:pt x="29" y="141"/>
                  <a:pt x="0" y="110"/>
                  <a:pt x="0" y="72"/>
                </a:cubicBezTo>
                <a:cubicBezTo>
                  <a:pt x="0" y="32"/>
                  <a:pt x="32" y="0"/>
                  <a:pt x="72" y="0"/>
                </a:cubicBezTo>
                <a:cubicBezTo>
                  <a:pt x="112" y="0"/>
                  <a:pt x="144" y="32"/>
                  <a:pt x="144" y="7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52" name="Freeform 2140"/>
          <p:cNvSpPr>
            <a:spLocks noEditPoints="1"/>
          </p:cNvSpPr>
          <p:nvPr/>
        </p:nvSpPr>
        <p:spPr bwMode="auto">
          <a:xfrm>
            <a:off x="8281988" y="1603375"/>
            <a:ext cx="423863" cy="550863"/>
          </a:xfrm>
          <a:custGeom>
            <a:avLst/>
            <a:gdLst>
              <a:gd name="T0" fmla="*/ 95 w 124"/>
              <a:gd name="T1" fmla="*/ 65 h 160"/>
              <a:gd name="T2" fmla="*/ 95 w 124"/>
              <a:gd name="T3" fmla="*/ 33 h 160"/>
              <a:gd name="T4" fmla="*/ 60 w 124"/>
              <a:gd name="T5" fmla="*/ 0 h 160"/>
              <a:gd name="T6" fmla="*/ 25 w 124"/>
              <a:gd name="T7" fmla="*/ 33 h 160"/>
              <a:gd name="T8" fmla="*/ 25 w 124"/>
              <a:gd name="T9" fmla="*/ 42 h 160"/>
              <a:gd name="T10" fmla="*/ 28 w 124"/>
              <a:gd name="T11" fmla="*/ 44 h 160"/>
              <a:gd name="T12" fmla="*/ 31 w 124"/>
              <a:gd name="T13" fmla="*/ 42 h 160"/>
              <a:gd name="T14" fmla="*/ 31 w 124"/>
              <a:gd name="T15" fmla="*/ 33 h 160"/>
              <a:gd name="T16" fmla="*/ 60 w 124"/>
              <a:gd name="T17" fmla="*/ 6 h 160"/>
              <a:gd name="T18" fmla="*/ 90 w 124"/>
              <a:gd name="T19" fmla="*/ 33 h 160"/>
              <a:gd name="T20" fmla="*/ 90 w 124"/>
              <a:gd name="T21" fmla="*/ 65 h 160"/>
              <a:gd name="T22" fmla="*/ 0 w 124"/>
              <a:gd name="T23" fmla="*/ 65 h 160"/>
              <a:gd name="T24" fmla="*/ 0 w 124"/>
              <a:gd name="T25" fmla="*/ 138 h 160"/>
              <a:gd name="T26" fmla="*/ 0 w 124"/>
              <a:gd name="T27" fmla="*/ 160 h 160"/>
              <a:gd name="T28" fmla="*/ 124 w 124"/>
              <a:gd name="T29" fmla="*/ 160 h 160"/>
              <a:gd name="T30" fmla="*/ 124 w 124"/>
              <a:gd name="T31" fmla="*/ 138 h 160"/>
              <a:gd name="T32" fmla="*/ 124 w 124"/>
              <a:gd name="T33" fmla="*/ 65 h 160"/>
              <a:gd name="T34" fmla="*/ 95 w 124"/>
              <a:gd name="T35" fmla="*/ 65 h 160"/>
              <a:gd name="T36" fmla="*/ 118 w 124"/>
              <a:gd name="T37" fmla="*/ 154 h 160"/>
              <a:gd name="T38" fmla="*/ 6 w 124"/>
              <a:gd name="T39" fmla="*/ 154 h 160"/>
              <a:gd name="T40" fmla="*/ 6 w 124"/>
              <a:gd name="T41" fmla="*/ 143 h 160"/>
              <a:gd name="T42" fmla="*/ 118 w 124"/>
              <a:gd name="T43" fmla="*/ 143 h 160"/>
              <a:gd name="T44" fmla="*/ 118 w 124"/>
              <a:gd name="T45" fmla="*/ 154 h 160"/>
              <a:gd name="T46" fmla="*/ 6 w 124"/>
              <a:gd name="T47" fmla="*/ 138 h 160"/>
              <a:gd name="T48" fmla="*/ 6 w 124"/>
              <a:gd name="T49" fmla="*/ 70 h 160"/>
              <a:gd name="T50" fmla="*/ 118 w 124"/>
              <a:gd name="T51" fmla="*/ 70 h 160"/>
              <a:gd name="T52" fmla="*/ 118 w 124"/>
              <a:gd name="T53" fmla="*/ 138 h 160"/>
              <a:gd name="T54" fmla="*/ 6 w 124"/>
              <a:gd name="T55" fmla="*/ 138 h 160"/>
              <a:gd name="T56" fmla="*/ 62 w 124"/>
              <a:gd name="T57" fmla="*/ 87 h 160"/>
              <a:gd name="T58" fmla="*/ 51 w 124"/>
              <a:gd name="T59" fmla="*/ 98 h 160"/>
              <a:gd name="T60" fmla="*/ 51 w 124"/>
              <a:gd name="T61" fmla="*/ 115 h 160"/>
              <a:gd name="T62" fmla="*/ 62 w 124"/>
              <a:gd name="T63" fmla="*/ 126 h 160"/>
              <a:gd name="T64" fmla="*/ 73 w 124"/>
              <a:gd name="T65" fmla="*/ 115 h 160"/>
              <a:gd name="T66" fmla="*/ 73 w 124"/>
              <a:gd name="T67" fmla="*/ 98 h 160"/>
              <a:gd name="T68" fmla="*/ 62 w 124"/>
              <a:gd name="T69" fmla="*/ 87 h 160"/>
              <a:gd name="T70" fmla="*/ 67 w 124"/>
              <a:gd name="T71" fmla="*/ 115 h 160"/>
              <a:gd name="T72" fmla="*/ 62 w 124"/>
              <a:gd name="T73" fmla="*/ 121 h 160"/>
              <a:gd name="T74" fmla="*/ 56 w 124"/>
              <a:gd name="T75" fmla="*/ 115 h 160"/>
              <a:gd name="T76" fmla="*/ 56 w 124"/>
              <a:gd name="T77" fmla="*/ 98 h 160"/>
              <a:gd name="T78" fmla="*/ 62 w 124"/>
              <a:gd name="T79" fmla="*/ 93 h 160"/>
              <a:gd name="T80" fmla="*/ 67 w 124"/>
              <a:gd name="T81" fmla="*/ 98 h 160"/>
              <a:gd name="T82" fmla="*/ 67 w 124"/>
              <a:gd name="T83" fmla="*/ 115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24" h="160">
                <a:moveTo>
                  <a:pt x="95" y="65"/>
                </a:moveTo>
                <a:cubicBezTo>
                  <a:pt x="95" y="33"/>
                  <a:pt x="95" y="33"/>
                  <a:pt x="95" y="33"/>
                </a:cubicBezTo>
                <a:cubicBezTo>
                  <a:pt x="95" y="15"/>
                  <a:pt x="80" y="0"/>
                  <a:pt x="60" y="0"/>
                </a:cubicBezTo>
                <a:cubicBezTo>
                  <a:pt x="41" y="0"/>
                  <a:pt x="25" y="15"/>
                  <a:pt x="25" y="33"/>
                </a:cubicBezTo>
                <a:cubicBezTo>
                  <a:pt x="25" y="42"/>
                  <a:pt x="25" y="42"/>
                  <a:pt x="25" y="42"/>
                </a:cubicBezTo>
                <a:cubicBezTo>
                  <a:pt x="25" y="43"/>
                  <a:pt x="27" y="44"/>
                  <a:pt x="28" y="44"/>
                </a:cubicBezTo>
                <a:cubicBezTo>
                  <a:pt x="30" y="44"/>
                  <a:pt x="31" y="43"/>
                  <a:pt x="31" y="42"/>
                </a:cubicBezTo>
                <a:cubicBezTo>
                  <a:pt x="31" y="33"/>
                  <a:pt x="31" y="33"/>
                  <a:pt x="31" y="33"/>
                </a:cubicBezTo>
                <a:cubicBezTo>
                  <a:pt x="31" y="18"/>
                  <a:pt x="44" y="6"/>
                  <a:pt x="60" y="6"/>
                </a:cubicBezTo>
                <a:cubicBezTo>
                  <a:pt x="77" y="6"/>
                  <a:pt x="90" y="18"/>
                  <a:pt x="90" y="33"/>
                </a:cubicBezTo>
                <a:cubicBezTo>
                  <a:pt x="90" y="65"/>
                  <a:pt x="90" y="65"/>
                  <a:pt x="90" y="65"/>
                </a:cubicBezTo>
                <a:cubicBezTo>
                  <a:pt x="0" y="65"/>
                  <a:pt x="0" y="65"/>
                  <a:pt x="0" y="65"/>
                </a:cubicBezTo>
                <a:cubicBezTo>
                  <a:pt x="0" y="138"/>
                  <a:pt x="0" y="138"/>
                  <a:pt x="0" y="138"/>
                </a:cubicBezTo>
                <a:cubicBezTo>
                  <a:pt x="0" y="160"/>
                  <a:pt x="0" y="160"/>
                  <a:pt x="0" y="160"/>
                </a:cubicBezTo>
                <a:cubicBezTo>
                  <a:pt x="124" y="160"/>
                  <a:pt x="124" y="160"/>
                  <a:pt x="124" y="160"/>
                </a:cubicBezTo>
                <a:cubicBezTo>
                  <a:pt x="124" y="138"/>
                  <a:pt x="124" y="138"/>
                  <a:pt x="124" y="138"/>
                </a:cubicBezTo>
                <a:cubicBezTo>
                  <a:pt x="124" y="65"/>
                  <a:pt x="124" y="65"/>
                  <a:pt x="124" y="65"/>
                </a:cubicBezTo>
                <a:lnTo>
                  <a:pt x="95" y="65"/>
                </a:lnTo>
                <a:close/>
                <a:moveTo>
                  <a:pt x="118" y="154"/>
                </a:moveTo>
                <a:cubicBezTo>
                  <a:pt x="6" y="154"/>
                  <a:pt x="6" y="154"/>
                  <a:pt x="6" y="154"/>
                </a:cubicBezTo>
                <a:cubicBezTo>
                  <a:pt x="6" y="143"/>
                  <a:pt x="6" y="143"/>
                  <a:pt x="6" y="143"/>
                </a:cubicBezTo>
                <a:cubicBezTo>
                  <a:pt x="118" y="143"/>
                  <a:pt x="118" y="143"/>
                  <a:pt x="118" y="143"/>
                </a:cubicBezTo>
                <a:lnTo>
                  <a:pt x="118" y="154"/>
                </a:lnTo>
                <a:close/>
                <a:moveTo>
                  <a:pt x="6" y="138"/>
                </a:moveTo>
                <a:cubicBezTo>
                  <a:pt x="6" y="70"/>
                  <a:pt x="6" y="70"/>
                  <a:pt x="6" y="70"/>
                </a:cubicBezTo>
                <a:cubicBezTo>
                  <a:pt x="118" y="70"/>
                  <a:pt x="118" y="70"/>
                  <a:pt x="118" y="70"/>
                </a:cubicBezTo>
                <a:cubicBezTo>
                  <a:pt x="118" y="138"/>
                  <a:pt x="118" y="138"/>
                  <a:pt x="118" y="138"/>
                </a:cubicBezTo>
                <a:lnTo>
                  <a:pt x="6" y="138"/>
                </a:lnTo>
                <a:close/>
                <a:moveTo>
                  <a:pt x="62" y="87"/>
                </a:moveTo>
                <a:cubicBezTo>
                  <a:pt x="56" y="87"/>
                  <a:pt x="51" y="92"/>
                  <a:pt x="51" y="98"/>
                </a:cubicBezTo>
                <a:cubicBezTo>
                  <a:pt x="51" y="115"/>
                  <a:pt x="51" y="115"/>
                  <a:pt x="51" y="115"/>
                </a:cubicBezTo>
                <a:cubicBezTo>
                  <a:pt x="51" y="121"/>
                  <a:pt x="56" y="126"/>
                  <a:pt x="62" y="126"/>
                </a:cubicBezTo>
                <a:cubicBezTo>
                  <a:pt x="68" y="126"/>
                  <a:pt x="73" y="121"/>
                  <a:pt x="73" y="115"/>
                </a:cubicBezTo>
                <a:cubicBezTo>
                  <a:pt x="73" y="98"/>
                  <a:pt x="73" y="98"/>
                  <a:pt x="73" y="98"/>
                </a:cubicBezTo>
                <a:cubicBezTo>
                  <a:pt x="73" y="92"/>
                  <a:pt x="68" y="87"/>
                  <a:pt x="62" y="87"/>
                </a:cubicBezTo>
                <a:close/>
                <a:moveTo>
                  <a:pt x="67" y="115"/>
                </a:moveTo>
                <a:cubicBezTo>
                  <a:pt x="67" y="118"/>
                  <a:pt x="65" y="121"/>
                  <a:pt x="62" y="121"/>
                </a:cubicBezTo>
                <a:cubicBezTo>
                  <a:pt x="59" y="121"/>
                  <a:pt x="56" y="118"/>
                  <a:pt x="56" y="115"/>
                </a:cubicBezTo>
                <a:cubicBezTo>
                  <a:pt x="56" y="98"/>
                  <a:pt x="56" y="98"/>
                  <a:pt x="56" y="98"/>
                </a:cubicBezTo>
                <a:cubicBezTo>
                  <a:pt x="56" y="95"/>
                  <a:pt x="59" y="93"/>
                  <a:pt x="62" y="93"/>
                </a:cubicBezTo>
                <a:cubicBezTo>
                  <a:pt x="65" y="93"/>
                  <a:pt x="67" y="95"/>
                  <a:pt x="67" y="98"/>
                </a:cubicBezTo>
                <a:lnTo>
                  <a:pt x="67" y="11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53" name="Freeform 2141"/>
          <p:cNvSpPr>
            <a:spLocks noEditPoints="1"/>
          </p:cNvSpPr>
          <p:nvPr/>
        </p:nvSpPr>
        <p:spPr bwMode="auto">
          <a:xfrm>
            <a:off x="8281988" y="2222500"/>
            <a:ext cx="423863" cy="550863"/>
          </a:xfrm>
          <a:custGeom>
            <a:avLst/>
            <a:gdLst>
              <a:gd name="T0" fmla="*/ 25 w 124"/>
              <a:gd name="T1" fmla="*/ 33 h 160"/>
              <a:gd name="T2" fmla="*/ 0 w 124"/>
              <a:gd name="T3" fmla="*/ 160 h 160"/>
              <a:gd name="T4" fmla="*/ 95 w 124"/>
              <a:gd name="T5" fmla="*/ 65 h 160"/>
              <a:gd name="T6" fmla="*/ 90 w 124"/>
              <a:gd name="T7" fmla="*/ 65 h 160"/>
              <a:gd name="T8" fmla="*/ 27 w 124"/>
              <a:gd name="T9" fmla="*/ 126 h 160"/>
              <a:gd name="T10" fmla="*/ 35 w 124"/>
              <a:gd name="T11" fmla="*/ 126 h 160"/>
              <a:gd name="T12" fmla="*/ 8 w 124"/>
              <a:gd name="T13" fmla="*/ 154 h 160"/>
              <a:gd name="T14" fmla="*/ 69 w 124"/>
              <a:gd name="T15" fmla="*/ 126 h 160"/>
              <a:gd name="T16" fmla="*/ 100 w 124"/>
              <a:gd name="T17" fmla="*/ 154 h 160"/>
              <a:gd name="T18" fmla="*/ 108 w 124"/>
              <a:gd name="T19" fmla="*/ 154 h 160"/>
              <a:gd name="T20" fmla="*/ 6 w 124"/>
              <a:gd name="T21" fmla="*/ 121 h 160"/>
              <a:gd name="T22" fmla="*/ 118 w 124"/>
              <a:gd name="T23" fmla="*/ 70 h 160"/>
              <a:gd name="T24" fmla="*/ 115 w 124"/>
              <a:gd name="T25" fmla="*/ 87 h 160"/>
              <a:gd name="T26" fmla="*/ 112 w 124"/>
              <a:gd name="T27" fmla="*/ 101 h 160"/>
              <a:gd name="T28" fmla="*/ 112 w 124"/>
              <a:gd name="T29" fmla="*/ 101 h 160"/>
              <a:gd name="T30" fmla="*/ 59 w 124"/>
              <a:gd name="T31" fmla="*/ 87 h 160"/>
              <a:gd name="T32" fmla="*/ 70 w 124"/>
              <a:gd name="T33" fmla="*/ 81 h 160"/>
              <a:gd name="T34" fmla="*/ 73 w 124"/>
              <a:gd name="T35" fmla="*/ 95 h 160"/>
              <a:gd name="T36" fmla="*/ 79 w 124"/>
              <a:gd name="T37" fmla="*/ 84 h 160"/>
              <a:gd name="T38" fmla="*/ 79 w 124"/>
              <a:gd name="T39" fmla="*/ 84 h 160"/>
              <a:gd name="T40" fmla="*/ 93 w 124"/>
              <a:gd name="T41" fmla="*/ 87 h 160"/>
              <a:gd name="T42" fmla="*/ 87 w 124"/>
              <a:gd name="T43" fmla="*/ 81 h 160"/>
              <a:gd name="T44" fmla="*/ 107 w 124"/>
              <a:gd name="T45" fmla="*/ 79 h 160"/>
              <a:gd name="T46" fmla="*/ 87 w 124"/>
              <a:gd name="T47" fmla="*/ 93 h 160"/>
              <a:gd name="T48" fmla="*/ 87 w 124"/>
              <a:gd name="T49" fmla="*/ 93 h 160"/>
              <a:gd name="T50" fmla="*/ 101 w 124"/>
              <a:gd name="T51" fmla="*/ 95 h 160"/>
              <a:gd name="T52" fmla="*/ 62 w 124"/>
              <a:gd name="T53" fmla="*/ 107 h 160"/>
              <a:gd name="T54" fmla="*/ 73 w 124"/>
              <a:gd name="T55" fmla="*/ 112 h 160"/>
              <a:gd name="T56" fmla="*/ 79 w 124"/>
              <a:gd name="T57" fmla="*/ 101 h 160"/>
              <a:gd name="T58" fmla="*/ 79 w 124"/>
              <a:gd name="T59" fmla="*/ 101 h 160"/>
              <a:gd name="T60" fmla="*/ 93 w 124"/>
              <a:gd name="T61" fmla="*/ 104 h 160"/>
              <a:gd name="T62" fmla="*/ 87 w 124"/>
              <a:gd name="T63" fmla="*/ 115 h 160"/>
              <a:gd name="T64" fmla="*/ 107 w 124"/>
              <a:gd name="T65" fmla="*/ 112 h 160"/>
              <a:gd name="T66" fmla="*/ 45 w 124"/>
              <a:gd name="T67" fmla="*/ 84 h 160"/>
              <a:gd name="T68" fmla="*/ 45 w 124"/>
              <a:gd name="T69" fmla="*/ 84 h 160"/>
              <a:gd name="T70" fmla="*/ 51 w 124"/>
              <a:gd name="T71" fmla="*/ 79 h 160"/>
              <a:gd name="T72" fmla="*/ 53 w 124"/>
              <a:gd name="T73" fmla="*/ 98 h 160"/>
              <a:gd name="T74" fmla="*/ 48 w 124"/>
              <a:gd name="T75" fmla="*/ 104 h 160"/>
              <a:gd name="T76" fmla="*/ 53 w 124"/>
              <a:gd name="T77" fmla="*/ 109 h 160"/>
              <a:gd name="T78" fmla="*/ 53 w 124"/>
              <a:gd name="T79" fmla="*/ 109 h 160"/>
              <a:gd name="T80" fmla="*/ 8 w 124"/>
              <a:gd name="T81" fmla="*/ 87 h 160"/>
              <a:gd name="T82" fmla="*/ 28 w 124"/>
              <a:gd name="T83" fmla="*/ 90 h 160"/>
              <a:gd name="T84" fmla="*/ 22 w 124"/>
              <a:gd name="T85" fmla="*/ 79 h 160"/>
              <a:gd name="T86" fmla="*/ 36 w 124"/>
              <a:gd name="T87" fmla="*/ 76 h 160"/>
              <a:gd name="T88" fmla="*/ 36 w 124"/>
              <a:gd name="T89" fmla="*/ 76 h 160"/>
              <a:gd name="T90" fmla="*/ 17 w 124"/>
              <a:gd name="T91" fmla="*/ 95 h 160"/>
              <a:gd name="T92" fmla="*/ 36 w 124"/>
              <a:gd name="T93" fmla="*/ 98 h 160"/>
              <a:gd name="T94" fmla="*/ 14 w 124"/>
              <a:gd name="T95" fmla="*/ 104 h 160"/>
              <a:gd name="T96" fmla="*/ 28 w 124"/>
              <a:gd name="T97" fmla="*/ 101 h 160"/>
              <a:gd name="T98" fmla="*/ 28 w 124"/>
              <a:gd name="T99" fmla="*/ 101 h 160"/>
              <a:gd name="T100" fmla="*/ 17 w 124"/>
              <a:gd name="T101" fmla="*/ 112 h 160"/>
              <a:gd name="T102" fmla="*/ 36 w 124"/>
              <a:gd name="T103" fmla="*/ 115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124" h="160">
                <a:moveTo>
                  <a:pt x="95" y="65"/>
                </a:moveTo>
                <a:cubicBezTo>
                  <a:pt x="95" y="33"/>
                  <a:pt x="95" y="33"/>
                  <a:pt x="95" y="33"/>
                </a:cubicBezTo>
                <a:cubicBezTo>
                  <a:pt x="95" y="15"/>
                  <a:pt x="80" y="0"/>
                  <a:pt x="60" y="0"/>
                </a:cubicBezTo>
                <a:cubicBezTo>
                  <a:pt x="41" y="0"/>
                  <a:pt x="25" y="15"/>
                  <a:pt x="25" y="33"/>
                </a:cubicBezTo>
                <a:cubicBezTo>
                  <a:pt x="25" y="65"/>
                  <a:pt x="25" y="65"/>
                  <a:pt x="25" y="65"/>
                </a:cubicBezTo>
                <a:cubicBezTo>
                  <a:pt x="0" y="65"/>
                  <a:pt x="0" y="65"/>
                  <a:pt x="0" y="65"/>
                </a:cubicBezTo>
                <a:cubicBezTo>
                  <a:pt x="0" y="121"/>
                  <a:pt x="0" y="121"/>
                  <a:pt x="0" y="121"/>
                </a:cubicBezTo>
                <a:cubicBezTo>
                  <a:pt x="0" y="160"/>
                  <a:pt x="0" y="160"/>
                  <a:pt x="0" y="160"/>
                </a:cubicBezTo>
                <a:cubicBezTo>
                  <a:pt x="124" y="160"/>
                  <a:pt x="124" y="160"/>
                  <a:pt x="124" y="160"/>
                </a:cubicBezTo>
                <a:cubicBezTo>
                  <a:pt x="124" y="121"/>
                  <a:pt x="124" y="121"/>
                  <a:pt x="124" y="121"/>
                </a:cubicBezTo>
                <a:cubicBezTo>
                  <a:pt x="124" y="65"/>
                  <a:pt x="124" y="65"/>
                  <a:pt x="124" y="65"/>
                </a:cubicBezTo>
                <a:lnTo>
                  <a:pt x="95" y="65"/>
                </a:lnTo>
                <a:close/>
                <a:moveTo>
                  <a:pt x="31" y="33"/>
                </a:moveTo>
                <a:cubicBezTo>
                  <a:pt x="31" y="18"/>
                  <a:pt x="44" y="6"/>
                  <a:pt x="60" y="6"/>
                </a:cubicBezTo>
                <a:cubicBezTo>
                  <a:pt x="77" y="6"/>
                  <a:pt x="90" y="18"/>
                  <a:pt x="90" y="33"/>
                </a:cubicBezTo>
                <a:cubicBezTo>
                  <a:pt x="90" y="65"/>
                  <a:pt x="90" y="65"/>
                  <a:pt x="90" y="65"/>
                </a:cubicBezTo>
                <a:cubicBezTo>
                  <a:pt x="31" y="65"/>
                  <a:pt x="31" y="65"/>
                  <a:pt x="31" y="65"/>
                </a:cubicBezTo>
                <a:lnTo>
                  <a:pt x="31" y="33"/>
                </a:lnTo>
                <a:close/>
                <a:moveTo>
                  <a:pt x="6" y="126"/>
                </a:moveTo>
                <a:cubicBezTo>
                  <a:pt x="27" y="126"/>
                  <a:pt x="27" y="126"/>
                  <a:pt x="27" y="126"/>
                </a:cubicBezTo>
                <a:cubicBezTo>
                  <a:pt x="6" y="148"/>
                  <a:pt x="6" y="148"/>
                  <a:pt x="6" y="148"/>
                </a:cubicBezTo>
                <a:lnTo>
                  <a:pt x="6" y="126"/>
                </a:lnTo>
                <a:close/>
                <a:moveTo>
                  <a:pt x="8" y="154"/>
                </a:moveTo>
                <a:cubicBezTo>
                  <a:pt x="35" y="126"/>
                  <a:pt x="35" y="126"/>
                  <a:pt x="35" y="126"/>
                </a:cubicBezTo>
                <a:cubicBezTo>
                  <a:pt x="61" y="126"/>
                  <a:pt x="61" y="126"/>
                  <a:pt x="61" y="126"/>
                </a:cubicBezTo>
                <a:cubicBezTo>
                  <a:pt x="33" y="154"/>
                  <a:pt x="33" y="154"/>
                  <a:pt x="33" y="154"/>
                </a:cubicBezTo>
                <a:cubicBezTo>
                  <a:pt x="6" y="154"/>
                  <a:pt x="6" y="154"/>
                  <a:pt x="6" y="154"/>
                </a:cubicBezTo>
                <a:cubicBezTo>
                  <a:pt x="6" y="154"/>
                  <a:pt x="7" y="154"/>
                  <a:pt x="8" y="154"/>
                </a:cubicBezTo>
                <a:close/>
                <a:moveTo>
                  <a:pt x="94" y="126"/>
                </a:moveTo>
                <a:cubicBezTo>
                  <a:pt x="66" y="154"/>
                  <a:pt x="66" y="154"/>
                  <a:pt x="66" y="154"/>
                </a:cubicBezTo>
                <a:cubicBezTo>
                  <a:pt x="40" y="154"/>
                  <a:pt x="40" y="154"/>
                  <a:pt x="40" y="154"/>
                </a:cubicBezTo>
                <a:cubicBezTo>
                  <a:pt x="69" y="126"/>
                  <a:pt x="69" y="126"/>
                  <a:pt x="69" y="126"/>
                </a:cubicBezTo>
                <a:lnTo>
                  <a:pt x="94" y="126"/>
                </a:lnTo>
                <a:close/>
                <a:moveTo>
                  <a:pt x="118" y="126"/>
                </a:moveTo>
                <a:cubicBezTo>
                  <a:pt x="118" y="136"/>
                  <a:pt x="118" y="136"/>
                  <a:pt x="118" y="136"/>
                </a:cubicBezTo>
                <a:cubicBezTo>
                  <a:pt x="100" y="154"/>
                  <a:pt x="100" y="154"/>
                  <a:pt x="100" y="154"/>
                </a:cubicBezTo>
                <a:cubicBezTo>
                  <a:pt x="74" y="154"/>
                  <a:pt x="74" y="154"/>
                  <a:pt x="74" y="154"/>
                </a:cubicBezTo>
                <a:cubicBezTo>
                  <a:pt x="102" y="126"/>
                  <a:pt x="102" y="126"/>
                  <a:pt x="102" y="126"/>
                </a:cubicBezTo>
                <a:lnTo>
                  <a:pt x="118" y="126"/>
                </a:lnTo>
                <a:close/>
                <a:moveTo>
                  <a:pt x="108" y="154"/>
                </a:moveTo>
                <a:cubicBezTo>
                  <a:pt x="118" y="144"/>
                  <a:pt x="118" y="144"/>
                  <a:pt x="118" y="144"/>
                </a:cubicBezTo>
                <a:cubicBezTo>
                  <a:pt x="118" y="154"/>
                  <a:pt x="118" y="154"/>
                  <a:pt x="118" y="154"/>
                </a:cubicBezTo>
                <a:lnTo>
                  <a:pt x="108" y="154"/>
                </a:lnTo>
                <a:close/>
                <a:moveTo>
                  <a:pt x="6" y="121"/>
                </a:moveTo>
                <a:cubicBezTo>
                  <a:pt x="6" y="70"/>
                  <a:pt x="6" y="70"/>
                  <a:pt x="6" y="70"/>
                </a:cubicBezTo>
                <a:cubicBezTo>
                  <a:pt x="25" y="70"/>
                  <a:pt x="25" y="70"/>
                  <a:pt x="25" y="70"/>
                </a:cubicBezTo>
                <a:cubicBezTo>
                  <a:pt x="95" y="70"/>
                  <a:pt x="95" y="70"/>
                  <a:pt x="95" y="70"/>
                </a:cubicBezTo>
                <a:cubicBezTo>
                  <a:pt x="118" y="70"/>
                  <a:pt x="118" y="70"/>
                  <a:pt x="118" y="70"/>
                </a:cubicBezTo>
                <a:cubicBezTo>
                  <a:pt x="118" y="121"/>
                  <a:pt x="118" y="121"/>
                  <a:pt x="118" y="121"/>
                </a:cubicBezTo>
                <a:lnTo>
                  <a:pt x="6" y="121"/>
                </a:lnTo>
                <a:close/>
                <a:moveTo>
                  <a:pt x="112" y="84"/>
                </a:moveTo>
                <a:cubicBezTo>
                  <a:pt x="114" y="84"/>
                  <a:pt x="115" y="85"/>
                  <a:pt x="115" y="87"/>
                </a:cubicBezTo>
                <a:cubicBezTo>
                  <a:pt x="115" y="89"/>
                  <a:pt x="114" y="90"/>
                  <a:pt x="112" y="90"/>
                </a:cubicBezTo>
                <a:cubicBezTo>
                  <a:pt x="111" y="90"/>
                  <a:pt x="109" y="89"/>
                  <a:pt x="109" y="87"/>
                </a:cubicBezTo>
                <a:cubicBezTo>
                  <a:pt x="109" y="85"/>
                  <a:pt x="111" y="84"/>
                  <a:pt x="112" y="84"/>
                </a:cubicBezTo>
                <a:close/>
                <a:moveTo>
                  <a:pt x="112" y="101"/>
                </a:moveTo>
                <a:cubicBezTo>
                  <a:pt x="114" y="101"/>
                  <a:pt x="115" y="102"/>
                  <a:pt x="115" y="104"/>
                </a:cubicBezTo>
                <a:cubicBezTo>
                  <a:pt x="115" y="105"/>
                  <a:pt x="114" y="107"/>
                  <a:pt x="112" y="107"/>
                </a:cubicBezTo>
                <a:cubicBezTo>
                  <a:pt x="111" y="107"/>
                  <a:pt x="109" y="105"/>
                  <a:pt x="109" y="104"/>
                </a:cubicBezTo>
                <a:cubicBezTo>
                  <a:pt x="109" y="102"/>
                  <a:pt x="111" y="101"/>
                  <a:pt x="112" y="101"/>
                </a:cubicBezTo>
                <a:close/>
                <a:moveTo>
                  <a:pt x="62" y="84"/>
                </a:moveTo>
                <a:cubicBezTo>
                  <a:pt x="63" y="84"/>
                  <a:pt x="65" y="85"/>
                  <a:pt x="65" y="87"/>
                </a:cubicBezTo>
                <a:cubicBezTo>
                  <a:pt x="65" y="89"/>
                  <a:pt x="63" y="90"/>
                  <a:pt x="62" y="90"/>
                </a:cubicBezTo>
                <a:cubicBezTo>
                  <a:pt x="60" y="90"/>
                  <a:pt x="59" y="89"/>
                  <a:pt x="59" y="87"/>
                </a:cubicBezTo>
                <a:cubicBezTo>
                  <a:pt x="59" y="85"/>
                  <a:pt x="60" y="84"/>
                  <a:pt x="62" y="84"/>
                </a:cubicBezTo>
                <a:close/>
                <a:moveTo>
                  <a:pt x="70" y="76"/>
                </a:moveTo>
                <a:cubicBezTo>
                  <a:pt x="72" y="76"/>
                  <a:pt x="73" y="77"/>
                  <a:pt x="73" y="79"/>
                </a:cubicBezTo>
                <a:cubicBezTo>
                  <a:pt x="73" y="80"/>
                  <a:pt x="72" y="81"/>
                  <a:pt x="70" y="81"/>
                </a:cubicBezTo>
                <a:cubicBezTo>
                  <a:pt x="69" y="81"/>
                  <a:pt x="67" y="80"/>
                  <a:pt x="67" y="79"/>
                </a:cubicBezTo>
                <a:cubicBezTo>
                  <a:pt x="67" y="77"/>
                  <a:pt x="69" y="76"/>
                  <a:pt x="70" y="76"/>
                </a:cubicBezTo>
                <a:close/>
                <a:moveTo>
                  <a:pt x="70" y="93"/>
                </a:moveTo>
                <a:cubicBezTo>
                  <a:pt x="72" y="93"/>
                  <a:pt x="73" y="94"/>
                  <a:pt x="73" y="95"/>
                </a:cubicBezTo>
                <a:cubicBezTo>
                  <a:pt x="73" y="97"/>
                  <a:pt x="72" y="98"/>
                  <a:pt x="70" y="98"/>
                </a:cubicBezTo>
                <a:cubicBezTo>
                  <a:pt x="69" y="98"/>
                  <a:pt x="67" y="97"/>
                  <a:pt x="67" y="95"/>
                </a:cubicBezTo>
                <a:cubicBezTo>
                  <a:pt x="67" y="94"/>
                  <a:pt x="69" y="93"/>
                  <a:pt x="70" y="93"/>
                </a:cubicBezTo>
                <a:close/>
                <a:moveTo>
                  <a:pt x="79" y="84"/>
                </a:moveTo>
                <a:cubicBezTo>
                  <a:pt x="80" y="84"/>
                  <a:pt x="81" y="85"/>
                  <a:pt x="81" y="87"/>
                </a:cubicBezTo>
                <a:cubicBezTo>
                  <a:pt x="81" y="89"/>
                  <a:pt x="80" y="90"/>
                  <a:pt x="79" y="90"/>
                </a:cubicBezTo>
                <a:cubicBezTo>
                  <a:pt x="77" y="90"/>
                  <a:pt x="76" y="89"/>
                  <a:pt x="76" y="87"/>
                </a:cubicBezTo>
                <a:cubicBezTo>
                  <a:pt x="76" y="85"/>
                  <a:pt x="77" y="84"/>
                  <a:pt x="79" y="84"/>
                </a:cubicBezTo>
                <a:close/>
                <a:moveTo>
                  <a:pt x="95" y="84"/>
                </a:moveTo>
                <a:cubicBezTo>
                  <a:pt x="97" y="84"/>
                  <a:pt x="98" y="85"/>
                  <a:pt x="98" y="87"/>
                </a:cubicBezTo>
                <a:cubicBezTo>
                  <a:pt x="98" y="89"/>
                  <a:pt x="97" y="90"/>
                  <a:pt x="95" y="90"/>
                </a:cubicBezTo>
                <a:cubicBezTo>
                  <a:pt x="94" y="90"/>
                  <a:pt x="93" y="89"/>
                  <a:pt x="93" y="87"/>
                </a:cubicBezTo>
                <a:cubicBezTo>
                  <a:pt x="93" y="85"/>
                  <a:pt x="94" y="84"/>
                  <a:pt x="95" y="84"/>
                </a:cubicBezTo>
                <a:close/>
                <a:moveTo>
                  <a:pt x="87" y="76"/>
                </a:moveTo>
                <a:cubicBezTo>
                  <a:pt x="89" y="76"/>
                  <a:pt x="90" y="77"/>
                  <a:pt x="90" y="79"/>
                </a:cubicBezTo>
                <a:cubicBezTo>
                  <a:pt x="90" y="80"/>
                  <a:pt x="89" y="81"/>
                  <a:pt x="87" y="81"/>
                </a:cubicBezTo>
                <a:cubicBezTo>
                  <a:pt x="85" y="81"/>
                  <a:pt x="84" y="80"/>
                  <a:pt x="84" y="79"/>
                </a:cubicBezTo>
                <a:cubicBezTo>
                  <a:pt x="84" y="77"/>
                  <a:pt x="85" y="76"/>
                  <a:pt x="87" y="76"/>
                </a:cubicBezTo>
                <a:close/>
                <a:moveTo>
                  <a:pt x="104" y="76"/>
                </a:moveTo>
                <a:cubicBezTo>
                  <a:pt x="105" y="76"/>
                  <a:pt x="107" y="77"/>
                  <a:pt x="107" y="79"/>
                </a:cubicBezTo>
                <a:cubicBezTo>
                  <a:pt x="107" y="80"/>
                  <a:pt x="105" y="81"/>
                  <a:pt x="104" y="81"/>
                </a:cubicBezTo>
                <a:cubicBezTo>
                  <a:pt x="102" y="81"/>
                  <a:pt x="101" y="80"/>
                  <a:pt x="101" y="79"/>
                </a:cubicBezTo>
                <a:cubicBezTo>
                  <a:pt x="101" y="77"/>
                  <a:pt x="102" y="76"/>
                  <a:pt x="104" y="76"/>
                </a:cubicBezTo>
                <a:close/>
                <a:moveTo>
                  <a:pt x="87" y="93"/>
                </a:moveTo>
                <a:cubicBezTo>
                  <a:pt x="89" y="93"/>
                  <a:pt x="90" y="94"/>
                  <a:pt x="90" y="95"/>
                </a:cubicBezTo>
                <a:cubicBezTo>
                  <a:pt x="90" y="97"/>
                  <a:pt x="89" y="98"/>
                  <a:pt x="87" y="98"/>
                </a:cubicBezTo>
                <a:cubicBezTo>
                  <a:pt x="85" y="98"/>
                  <a:pt x="84" y="97"/>
                  <a:pt x="84" y="95"/>
                </a:cubicBezTo>
                <a:cubicBezTo>
                  <a:pt x="84" y="94"/>
                  <a:pt x="85" y="93"/>
                  <a:pt x="87" y="93"/>
                </a:cubicBezTo>
                <a:close/>
                <a:moveTo>
                  <a:pt x="104" y="93"/>
                </a:moveTo>
                <a:cubicBezTo>
                  <a:pt x="105" y="93"/>
                  <a:pt x="107" y="94"/>
                  <a:pt x="107" y="95"/>
                </a:cubicBezTo>
                <a:cubicBezTo>
                  <a:pt x="107" y="97"/>
                  <a:pt x="105" y="98"/>
                  <a:pt x="104" y="98"/>
                </a:cubicBezTo>
                <a:cubicBezTo>
                  <a:pt x="102" y="98"/>
                  <a:pt x="101" y="97"/>
                  <a:pt x="101" y="95"/>
                </a:cubicBezTo>
                <a:cubicBezTo>
                  <a:pt x="101" y="94"/>
                  <a:pt x="102" y="93"/>
                  <a:pt x="104" y="93"/>
                </a:cubicBezTo>
                <a:close/>
                <a:moveTo>
                  <a:pt x="62" y="101"/>
                </a:moveTo>
                <a:cubicBezTo>
                  <a:pt x="63" y="101"/>
                  <a:pt x="65" y="102"/>
                  <a:pt x="65" y="104"/>
                </a:cubicBezTo>
                <a:cubicBezTo>
                  <a:pt x="65" y="105"/>
                  <a:pt x="63" y="107"/>
                  <a:pt x="62" y="107"/>
                </a:cubicBezTo>
                <a:cubicBezTo>
                  <a:pt x="60" y="107"/>
                  <a:pt x="59" y="105"/>
                  <a:pt x="59" y="104"/>
                </a:cubicBezTo>
                <a:cubicBezTo>
                  <a:pt x="59" y="102"/>
                  <a:pt x="60" y="101"/>
                  <a:pt x="62" y="101"/>
                </a:cubicBezTo>
                <a:close/>
                <a:moveTo>
                  <a:pt x="70" y="109"/>
                </a:moveTo>
                <a:cubicBezTo>
                  <a:pt x="72" y="109"/>
                  <a:pt x="73" y="111"/>
                  <a:pt x="73" y="112"/>
                </a:cubicBezTo>
                <a:cubicBezTo>
                  <a:pt x="73" y="114"/>
                  <a:pt x="72" y="115"/>
                  <a:pt x="70" y="115"/>
                </a:cubicBezTo>
                <a:cubicBezTo>
                  <a:pt x="69" y="115"/>
                  <a:pt x="67" y="114"/>
                  <a:pt x="67" y="112"/>
                </a:cubicBezTo>
                <a:cubicBezTo>
                  <a:pt x="67" y="111"/>
                  <a:pt x="69" y="109"/>
                  <a:pt x="70" y="109"/>
                </a:cubicBezTo>
                <a:close/>
                <a:moveTo>
                  <a:pt x="79" y="101"/>
                </a:moveTo>
                <a:cubicBezTo>
                  <a:pt x="80" y="101"/>
                  <a:pt x="81" y="102"/>
                  <a:pt x="81" y="104"/>
                </a:cubicBezTo>
                <a:cubicBezTo>
                  <a:pt x="81" y="105"/>
                  <a:pt x="80" y="107"/>
                  <a:pt x="79" y="107"/>
                </a:cubicBezTo>
                <a:cubicBezTo>
                  <a:pt x="77" y="107"/>
                  <a:pt x="76" y="105"/>
                  <a:pt x="76" y="104"/>
                </a:cubicBezTo>
                <a:cubicBezTo>
                  <a:pt x="76" y="102"/>
                  <a:pt x="77" y="101"/>
                  <a:pt x="79" y="101"/>
                </a:cubicBezTo>
                <a:close/>
                <a:moveTo>
                  <a:pt x="95" y="101"/>
                </a:moveTo>
                <a:cubicBezTo>
                  <a:pt x="97" y="101"/>
                  <a:pt x="98" y="102"/>
                  <a:pt x="98" y="104"/>
                </a:cubicBezTo>
                <a:cubicBezTo>
                  <a:pt x="98" y="105"/>
                  <a:pt x="97" y="107"/>
                  <a:pt x="95" y="107"/>
                </a:cubicBezTo>
                <a:cubicBezTo>
                  <a:pt x="94" y="107"/>
                  <a:pt x="93" y="105"/>
                  <a:pt x="93" y="104"/>
                </a:cubicBezTo>
                <a:cubicBezTo>
                  <a:pt x="93" y="102"/>
                  <a:pt x="94" y="101"/>
                  <a:pt x="95" y="101"/>
                </a:cubicBezTo>
                <a:close/>
                <a:moveTo>
                  <a:pt x="87" y="109"/>
                </a:moveTo>
                <a:cubicBezTo>
                  <a:pt x="89" y="109"/>
                  <a:pt x="90" y="111"/>
                  <a:pt x="90" y="112"/>
                </a:cubicBezTo>
                <a:cubicBezTo>
                  <a:pt x="90" y="114"/>
                  <a:pt x="89" y="115"/>
                  <a:pt x="87" y="115"/>
                </a:cubicBezTo>
                <a:cubicBezTo>
                  <a:pt x="85" y="115"/>
                  <a:pt x="84" y="114"/>
                  <a:pt x="84" y="112"/>
                </a:cubicBezTo>
                <a:cubicBezTo>
                  <a:pt x="84" y="111"/>
                  <a:pt x="85" y="109"/>
                  <a:pt x="87" y="109"/>
                </a:cubicBezTo>
                <a:close/>
                <a:moveTo>
                  <a:pt x="104" y="109"/>
                </a:moveTo>
                <a:cubicBezTo>
                  <a:pt x="105" y="109"/>
                  <a:pt x="107" y="111"/>
                  <a:pt x="107" y="112"/>
                </a:cubicBezTo>
                <a:cubicBezTo>
                  <a:pt x="107" y="114"/>
                  <a:pt x="105" y="115"/>
                  <a:pt x="104" y="115"/>
                </a:cubicBezTo>
                <a:cubicBezTo>
                  <a:pt x="102" y="115"/>
                  <a:pt x="101" y="114"/>
                  <a:pt x="101" y="112"/>
                </a:cubicBezTo>
                <a:cubicBezTo>
                  <a:pt x="101" y="111"/>
                  <a:pt x="102" y="109"/>
                  <a:pt x="104" y="109"/>
                </a:cubicBezTo>
                <a:close/>
                <a:moveTo>
                  <a:pt x="45" y="84"/>
                </a:moveTo>
                <a:cubicBezTo>
                  <a:pt x="46" y="84"/>
                  <a:pt x="48" y="85"/>
                  <a:pt x="48" y="87"/>
                </a:cubicBezTo>
                <a:cubicBezTo>
                  <a:pt x="48" y="89"/>
                  <a:pt x="46" y="90"/>
                  <a:pt x="45" y="90"/>
                </a:cubicBezTo>
                <a:cubicBezTo>
                  <a:pt x="43" y="90"/>
                  <a:pt x="42" y="89"/>
                  <a:pt x="42" y="87"/>
                </a:cubicBezTo>
                <a:cubicBezTo>
                  <a:pt x="42" y="85"/>
                  <a:pt x="43" y="84"/>
                  <a:pt x="45" y="84"/>
                </a:cubicBezTo>
                <a:close/>
                <a:moveTo>
                  <a:pt x="53" y="76"/>
                </a:moveTo>
                <a:cubicBezTo>
                  <a:pt x="55" y="76"/>
                  <a:pt x="56" y="77"/>
                  <a:pt x="56" y="79"/>
                </a:cubicBezTo>
                <a:cubicBezTo>
                  <a:pt x="56" y="80"/>
                  <a:pt x="55" y="81"/>
                  <a:pt x="53" y="81"/>
                </a:cubicBezTo>
                <a:cubicBezTo>
                  <a:pt x="52" y="81"/>
                  <a:pt x="51" y="80"/>
                  <a:pt x="51" y="79"/>
                </a:cubicBezTo>
                <a:cubicBezTo>
                  <a:pt x="51" y="77"/>
                  <a:pt x="52" y="76"/>
                  <a:pt x="53" y="76"/>
                </a:cubicBezTo>
                <a:close/>
                <a:moveTo>
                  <a:pt x="53" y="93"/>
                </a:moveTo>
                <a:cubicBezTo>
                  <a:pt x="55" y="93"/>
                  <a:pt x="56" y="94"/>
                  <a:pt x="56" y="95"/>
                </a:cubicBezTo>
                <a:cubicBezTo>
                  <a:pt x="56" y="97"/>
                  <a:pt x="55" y="98"/>
                  <a:pt x="53" y="98"/>
                </a:cubicBezTo>
                <a:cubicBezTo>
                  <a:pt x="52" y="98"/>
                  <a:pt x="51" y="97"/>
                  <a:pt x="51" y="95"/>
                </a:cubicBezTo>
                <a:cubicBezTo>
                  <a:pt x="51" y="94"/>
                  <a:pt x="52" y="93"/>
                  <a:pt x="53" y="93"/>
                </a:cubicBezTo>
                <a:close/>
                <a:moveTo>
                  <a:pt x="45" y="101"/>
                </a:moveTo>
                <a:cubicBezTo>
                  <a:pt x="46" y="101"/>
                  <a:pt x="48" y="102"/>
                  <a:pt x="48" y="104"/>
                </a:cubicBezTo>
                <a:cubicBezTo>
                  <a:pt x="48" y="105"/>
                  <a:pt x="46" y="107"/>
                  <a:pt x="45" y="107"/>
                </a:cubicBezTo>
                <a:cubicBezTo>
                  <a:pt x="43" y="107"/>
                  <a:pt x="42" y="105"/>
                  <a:pt x="42" y="104"/>
                </a:cubicBezTo>
                <a:cubicBezTo>
                  <a:pt x="42" y="102"/>
                  <a:pt x="43" y="101"/>
                  <a:pt x="45" y="101"/>
                </a:cubicBezTo>
                <a:close/>
                <a:moveTo>
                  <a:pt x="53" y="109"/>
                </a:moveTo>
                <a:cubicBezTo>
                  <a:pt x="55" y="109"/>
                  <a:pt x="56" y="111"/>
                  <a:pt x="56" y="112"/>
                </a:cubicBezTo>
                <a:cubicBezTo>
                  <a:pt x="56" y="114"/>
                  <a:pt x="55" y="115"/>
                  <a:pt x="53" y="115"/>
                </a:cubicBezTo>
                <a:cubicBezTo>
                  <a:pt x="52" y="115"/>
                  <a:pt x="51" y="114"/>
                  <a:pt x="51" y="112"/>
                </a:cubicBezTo>
                <a:cubicBezTo>
                  <a:pt x="51" y="111"/>
                  <a:pt x="52" y="109"/>
                  <a:pt x="53" y="109"/>
                </a:cubicBezTo>
                <a:close/>
                <a:moveTo>
                  <a:pt x="11" y="84"/>
                </a:moveTo>
                <a:cubicBezTo>
                  <a:pt x="13" y="84"/>
                  <a:pt x="14" y="85"/>
                  <a:pt x="14" y="87"/>
                </a:cubicBezTo>
                <a:cubicBezTo>
                  <a:pt x="14" y="89"/>
                  <a:pt x="13" y="90"/>
                  <a:pt x="11" y="90"/>
                </a:cubicBezTo>
                <a:cubicBezTo>
                  <a:pt x="10" y="90"/>
                  <a:pt x="8" y="89"/>
                  <a:pt x="8" y="87"/>
                </a:cubicBezTo>
                <a:cubicBezTo>
                  <a:pt x="8" y="85"/>
                  <a:pt x="10" y="84"/>
                  <a:pt x="11" y="84"/>
                </a:cubicBezTo>
                <a:close/>
                <a:moveTo>
                  <a:pt x="28" y="84"/>
                </a:moveTo>
                <a:cubicBezTo>
                  <a:pt x="30" y="84"/>
                  <a:pt x="31" y="85"/>
                  <a:pt x="31" y="87"/>
                </a:cubicBezTo>
                <a:cubicBezTo>
                  <a:pt x="31" y="89"/>
                  <a:pt x="30" y="90"/>
                  <a:pt x="28" y="90"/>
                </a:cubicBezTo>
                <a:cubicBezTo>
                  <a:pt x="27" y="90"/>
                  <a:pt x="25" y="89"/>
                  <a:pt x="25" y="87"/>
                </a:cubicBezTo>
                <a:cubicBezTo>
                  <a:pt x="25" y="85"/>
                  <a:pt x="27" y="84"/>
                  <a:pt x="28" y="84"/>
                </a:cubicBezTo>
                <a:close/>
                <a:moveTo>
                  <a:pt x="20" y="76"/>
                </a:moveTo>
                <a:cubicBezTo>
                  <a:pt x="21" y="76"/>
                  <a:pt x="22" y="77"/>
                  <a:pt x="22" y="79"/>
                </a:cubicBezTo>
                <a:cubicBezTo>
                  <a:pt x="22" y="80"/>
                  <a:pt x="21" y="81"/>
                  <a:pt x="20" y="81"/>
                </a:cubicBezTo>
                <a:cubicBezTo>
                  <a:pt x="18" y="81"/>
                  <a:pt x="17" y="80"/>
                  <a:pt x="17" y="79"/>
                </a:cubicBezTo>
                <a:cubicBezTo>
                  <a:pt x="17" y="77"/>
                  <a:pt x="18" y="76"/>
                  <a:pt x="20" y="76"/>
                </a:cubicBezTo>
                <a:close/>
                <a:moveTo>
                  <a:pt x="36" y="76"/>
                </a:moveTo>
                <a:cubicBezTo>
                  <a:pt x="38" y="76"/>
                  <a:pt x="39" y="77"/>
                  <a:pt x="39" y="79"/>
                </a:cubicBezTo>
                <a:cubicBezTo>
                  <a:pt x="39" y="80"/>
                  <a:pt x="38" y="81"/>
                  <a:pt x="36" y="81"/>
                </a:cubicBezTo>
                <a:cubicBezTo>
                  <a:pt x="35" y="81"/>
                  <a:pt x="34" y="80"/>
                  <a:pt x="34" y="79"/>
                </a:cubicBezTo>
                <a:cubicBezTo>
                  <a:pt x="34" y="77"/>
                  <a:pt x="35" y="76"/>
                  <a:pt x="36" y="76"/>
                </a:cubicBezTo>
                <a:close/>
                <a:moveTo>
                  <a:pt x="20" y="93"/>
                </a:moveTo>
                <a:cubicBezTo>
                  <a:pt x="21" y="93"/>
                  <a:pt x="22" y="94"/>
                  <a:pt x="22" y="95"/>
                </a:cubicBezTo>
                <a:cubicBezTo>
                  <a:pt x="22" y="97"/>
                  <a:pt x="21" y="98"/>
                  <a:pt x="20" y="98"/>
                </a:cubicBezTo>
                <a:cubicBezTo>
                  <a:pt x="18" y="98"/>
                  <a:pt x="17" y="97"/>
                  <a:pt x="17" y="95"/>
                </a:cubicBezTo>
                <a:cubicBezTo>
                  <a:pt x="17" y="94"/>
                  <a:pt x="18" y="93"/>
                  <a:pt x="20" y="93"/>
                </a:cubicBezTo>
                <a:close/>
                <a:moveTo>
                  <a:pt x="36" y="93"/>
                </a:moveTo>
                <a:cubicBezTo>
                  <a:pt x="38" y="93"/>
                  <a:pt x="39" y="94"/>
                  <a:pt x="39" y="95"/>
                </a:cubicBezTo>
                <a:cubicBezTo>
                  <a:pt x="39" y="97"/>
                  <a:pt x="38" y="98"/>
                  <a:pt x="36" y="98"/>
                </a:cubicBezTo>
                <a:cubicBezTo>
                  <a:pt x="35" y="98"/>
                  <a:pt x="34" y="97"/>
                  <a:pt x="34" y="95"/>
                </a:cubicBezTo>
                <a:cubicBezTo>
                  <a:pt x="34" y="94"/>
                  <a:pt x="35" y="93"/>
                  <a:pt x="36" y="93"/>
                </a:cubicBezTo>
                <a:close/>
                <a:moveTo>
                  <a:pt x="11" y="101"/>
                </a:moveTo>
                <a:cubicBezTo>
                  <a:pt x="13" y="101"/>
                  <a:pt x="14" y="102"/>
                  <a:pt x="14" y="104"/>
                </a:cubicBezTo>
                <a:cubicBezTo>
                  <a:pt x="14" y="105"/>
                  <a:pt x="13" y="107"/>
                  <a:pt x="11" y="107"/>
                </a:cubicBezTo>
                <a:cubicBezTo>
                  <a:pt x="10" y="107"/>
                  <a:pt x="8" y="105"/>
                  <a:pt x="8" y="104"/>
                </a:cubicBezTo>
                <a:cubicBezTo>
                  <a:pt x="8" y="102"/>
                  <a:pt x="10" y="101"/>
                  <a:pt x="11" y="101"/>
                </a:cubicBezTo>
                <a:close/>
                <a:moveTo>
                  <a:pt x="28" y="101"/>
                </a:moveTo>
                <a:cubicBezTo>
                  <a:pt x="30" y="101"/>
                  <a:pt x="31" y="102"/>
                  <a:pt x="31" y="104"/>
                </a:cubicBezTo>
                <a:cubicBezTo>
                  <a:pt x="31" y="105"/>
                  <a:pt x="30" y="107"/>
                  <a:pt x="28" y="107"/>
                </a:cubicBezTo>
                <a:cubicBezTo>
                  <a:pt x="27" y="107"/>
                  <a:pt x="25" y="105"/>
                  <a:pt x="25" y="104"/>
                </a:cubicBezTo>
                <a:cubicBezTo>
                  <a:pt x="25" y="102"/>
                  <a:pt x="27" y="101"/>
                  <a:pt x="28" y="101"/>
                </a:cubicBezTo>
                <a:close/>
                <a:moveTo>
                  <a:pt x="20" y="109"/>
                </a:moveTo>
                <a:cubicBezTo>
                  <a:pt x="21" y="109"/>
                  <a:pt x="22" y="111"/>
                  <a:pt x="22" y="112"/>
                </a:cubicBezTo>
                <a:cubicBezTo>
                  <a:pt x="22" y="114"/>
                  <a:pt x="21" y="115"/>
                  <a:pt x="20" y="115"/>
                </a:cubicBezTo>
                <a:cubicBezTo>
                  <a:pt x="18" y="115"/>
                  <a:pt x="17" y="114"/>
                  <a:pt x="17" y="112"/>
                </a:cubicBezTo>
                <a:cubicBezTo>
                  <a:pt x="17" y="111"/>
                  <a:pt x="18" y="109"/>
                  <a:pt x="20" y="109"/>
                </a:cubicBezTo>
                <a:close/>
                <a:moveTo>
                  <a:pt x="36" y="109"/>
                </a:moveTo>
                <a:cubicBezTo>
                  <a:pt x="38" y="109"/>
                  <a:pt x="39" y="111"/>
                  <a:pt x="39" y="112"/>
                </a:cubicBezTo>
                <a:cubicBezTo>
                  <a:pt x="39" y="114"/>
                  <a:pt x="38" y="115"/>
                  <a:pt x="36" y="115"/>
                </a:cubicBezTo>
                <a:cubicBezTo>
                  <a:pt x="35" y="115"/>
                  <a:pt x="34" y="114"/>
                  <a:pt x="34" y="112"/>
                </a:cubicBezTo>
                <a:cubicBezTo>
                  <a:pt x="34" y="111"/>
                  <a:pt x="35" y="109"/>
                  <a:pt x="36" y="10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54" name="Freeform 2142"/>
          <p:cNvSpPr>
            <a:spLocks noEditPoints="1"/>
          </p:cNvSpPr>
          <p:nvPr/>
        </p:nvSpPr>
        <p:spPr bwMode="auto">
          <a:xfrm>
            <a:off x="8281988" y="2841625"/>
            <a:ext cx="423863" cy="550863"/>
          </a:xfrm>
          <a:custGeom>
            <a:avLst/>
            <a:gdLst>
              <a:gd name="T0" fmla="*/ 22 w 124"/>
              <a:gd name="T1" fmla="*/ 33 h 160"/>
              <a:gd name="T2" fmla="*/ 28 w 124"/>
              <a:gd name="T3" fmla="*/ 33 h 160"/>
              <a:gd name="T4" fmla="*/ 0 w 124"/>
              <a:gd name="T5" fmla="*/ 65 h 160"/>
              <a:gd name="T6" fmla="*/ 124 w 124"/>
              <a:gd name="T7" fmla="*/ 121 h 160"/>
              <a:gd name="T8" fmla="*/ 27 w 124"/>
              <a:gd name="T9" fmla="*/ 126 h 160"/>
              <a:gd name="T10" fmla="*/ 35 w 124"/>
              <a:gd name="T11" fmla="*/ 126 h 160"/>
              <a:gd name="T12" fmla="*/ 8 w 124"/>
              <a:gd name="T13" fmla="*/ 154 h 160"/>
              <a:gd name="T14" fmla="*/ 69 w 124"/>
              <a:gd name="T15" fmla="*/ 126 h 160"/>
              <a:gd name="T16" fmla="*/ 100 w 124"/>
              <a:gd name="T17" fmla="*/ 154 h 160"/>
              <a:gd name="T18" fmla="*/ 108 w 124"/>
              <a:gd name="T19" fmla="*/ 154 h 160"/>
              <a:gd name="T20" fmla="*/ 6 w 124"/>
              <a:gd name="T21" fmla="*/ 121 h 160"/>
              <a:gd name="T22" fmla="*/ 6 w 124"/>
              <a:gd name="T23" fmla="*/ 121 h 160"/>
              <a:gd name="T24" fmla="*/ 109 w 124"/>
              <a:gd name="T25" fmla="*/ 87 h 160"/>
              <a:gd name="T26" fmla="*/ 112 w 124"/>
              <a:gd name="T27" fmla="*/ 107 h 160"/>
              <a:gd name="T28" fmla="*/ 65 w 124"/>
              <a:gd name="T29" fmla="*/ 87 h 160"/>
              <a:gd name="T30" fmla="*/ 70 w 124"/>
              <a:gd name="T31" fmla="*/ 76 h 160"/>
              <a:gd name="T32" fmla="*/ 70 w 124"/>
              <a:gd name="T33" fmla="*/ 76 h 160"/>
              <a:gd name="T34" fmla="*/ 67 w 124"/>
              <a:gd name="T35" fmla="*/ 95 h 160"/>
              <a:gd name="T36" fmla="*/ 79 w 124"/>
              <a:gd name="T37" fmla="*/ 90 h 160"/>
              <a:gd name="T38" fmla="*/ 98 w 124"/>
              <a:gd name="T39" fmla="*/ 87 h 160"/>
              <a:gd name="T40" fmla="*/ 87 w 124"/>
              <a:gd name="T41" fmla="*/ 76 h 160"/>
              <a:gd name="T42" fmla="*/ 87 w 124"/>
              <a:gd name="T43" fmla="*/ 76 h 160"/>
              <a:gd name="T44" fmla="*/ 101 w 124"/>
              <a:gd name="T45" fmla="*/ 79 h 160"/>
              <a:gd name="T46" fmla="*/ 87 w 124"/>
              <a:gd name="T47" fmla="*/ 98 h 160"/>
              <a:gd name="T48" fmla="*/ 107 w 124"/>
              <a:gd name="T49" fmla="*/ 95 h 160"/>
              <a:gd name="T50" fmla="*/ 62 w 124"/>
              <a:gd name="T51" fmla="*/ 101 h 160"/>
              <a:gd name="T52" fmla="*/ 62 w 124"/>
              <a:gd name="T53" fmla="*/ 101 h 160"/>
              <a:gd name="T54" fmla="*/ 67 w 124"/>
              <a:gd name="T55" fmla="*/ 112 h 160"/>
              <a:gd name="T56" fmla="*/ 79 w 124"/>
              <a:gd name="T57" fmla="*/ 107 h 160"/>
              <a:gd name="T58" fmla="*/ 98 w 124"/>
              <a:gd name="T59" fmla="*/ 104 h 160"/>
              <a:gd name="T60" fmla="*/ 87 w 124"/>
              <a:gd name="T61" fmla="*/ 109 h 160"/>
              <a:gd name="T62" fmla="*/ 87 w 124"/>
              <a:gd name="T63" fmla="*/ 109 h 160"/>
              <a:gd name="T64" fmla="*/ 101 w 124"/>
              <a:gd name="T65" fmla="*/ 112 h 160"/>
              <a:gd name="T66" fmla="*/ 45 w 124"/>
              <a:gd name="T67" fmla="*/ 90 h 160"/>
              <a:gd name="T68" fmla="*/ 56 w 124"/>
              <a:gd name="T69" fmla="*/ 79 h 160"/>
              <a:gd name="T70" fmla="*/ 53 w 124"/>
              <a:gd name="T71" fmla="*/ 93 h 160"/>
              <a:gd name="T72" fmla="*/ 53 w 124"/>
              <a:gd name="T73" fmla="*/ 93 h 160"/>
              <a:gd name="T74" fmla="*/ 42 w 124"/>
              <a:gd name="T75" fmla="*/ 104 h 160"/>
              <a:gd name="T76" fmla="*/ 53 w 124"/>
              <a:gd name="T77" fmla="*/ 115 h 160"/>
              <a:gd name="T78" fmla="*/ 14 w 124"/>
              <a:gd name="T79" fmla="*/ 87 h 160"/>
              <a:gd name="T80" fmla="*/ 28 w 124"/>
              <a:gd name="T81" fmla="*/ 84 h 160"/>
              <a:gd name="T82" fmla="*/ 28 w 124"/>
              <a:gd name="T83" fmla="*/ 84 h 160"/>
              <a:gd name="T84" fmla="*/ 17 w 124"/>
              <a:gd name="T85" fmla="*/ 79 h 160"/>
              <a:gd name="T86" fmla="*/ 36 w 124"/>
              <a:gd name="T87" fmla="*/ 81 h 160"/>
              <a:gd name="T88" fmla="*/ 22 w 124"/>
              <a:gd name="T89" fmla="*/ 95 h 160"/>
              <a:gd name="T90" fmla="*/ 36 w 124"/>
              <a:gd name="T91" fmla="*/ 93 h 160"/>
              <a:gd name="T92" fmla="*/ 36 w 124"/>
              <a:gd name="T93" fmla="*/ 93 h 160"/>
              <a:gd name="T94" fmla="*/ 8 w 124"/>
              <a:gd name="T95" fmla="*/ 104 h 160"/>
              <a:gd name="T96" fmla="*/ 28 w 124"/>
              <a:gd name="T97" fmla="*/ 107 h 160"/>
              <a:gd name="T98" fmla="*/ 22 w 124"/>
              <a:gd name="T99" fmla="*/ 112 h 160"/>
              <a:gd name="T100" fmla="*/ 36 w 124"/>
              <a:gd name="T101" fmla="*/ 109 h 160"/>
              <a:gd name="T102" fmla="*/ 36 w 124"/>
              <a:gd name="T103" fmla="*/ 109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124" h="160">
                <a:moveTo>
                  <a:pt x="93" y="65"/>
                </a:moveTo>
                <a:cubicBezTo>
                  <a:pt x="93" y="33"/>
                  <a:pt x="93" y="33"/>
                  <a:pt x="93" y="33"/>
                </a:cubicBezTo>
                <a:cubicBezTo>
                  <a:pt x="93" y="15"/>
                  <a:pt x="77" y="0"/>
                  <a:pt x="58" y="0"/>
                </a:cubicBezTo>
                <a:cubicBezTo>
                  <a:pt x="38" y="0"/>
                  <a:pt x="22" y="15"/>
                  <a:pt x="22" y="33"/>
                </a:cubicBezTo>
                <a:cubicBezTo>
                  <a:pt x="22" y="42"/>
                  <a:pt x="22" y="42"/>
                  <a:pt x="22" y="42"/>
                </a:cubicBezTo>
                <a:cubicBezTo>
                  <a:pt x="22" y="43"/>
                  <a:pt x="24" y="44"/>
                  <a:pt x="25" y="44"/>
                </a:cubicBezTo>
                <a:cubicBezTo>
                  <a:pt x="27" y="44"/>
                  <a:pt x="28" y="43"/>
                  <a:pt x="28" y="42"/>
                </a:cubicBezTo>
                <a:cubicBezTo>
                  <a:pt x="28" y="33"/>
                  <a:pt x="28" y="33"/>
                  <a:pt x="28" y="33"/>
                </a:cubicBezTo>
                <a:cubicBezTo>
                  <a:pt x="28" y="18"/>
                  <a:pt x="41" y="6"/>
                  <a:pt x="58" y="6"/>
                </a:cubicBezTo>
                <a:cubicBezTo>
                  <a:pt x="74" y="6"/>
                  <a:pt x="87" y="18"/>
                  <a:pt x="87" y="33"/>
                </a:cubicBezTo>
                <a:cubicBezTo>
                  <a:pt x="87" y="65"/>
                  <a:pt x="87" y="65"/>
                  <a:pt x="87" y="65"/>
                </a:cubicBezTo>
                <a:cubicBezTo>
                  <a:pt x="0" y="65"/>
                  <a:pt x="0" y="65"/>
                  <a:pt x="0" y="65"/>
                </a:cubicBezTo>
                <a:cubicBezTo>
                  <a:pt x="0" y="121"/>
                  <a:pt x="0" y="121"/>
                  <a:pt x="0" y="121"/>
                </a:cubicBezTo>
                <a:cubicBezTo>
                  <a:pt x="0" y="160"/>
                  <a:pt x="0" y="160"/>
                  <a:pt x="0" y="160"/>
                </a:cubicBezTo>
                <a:cubicBezTo>
                  <a:pt x="124" y="160"/>
                  <a:pt x="124" y="160"/>
                  <a:pt x="124" y="160"/>
                </a:cubicBezTo>
                <a:cubicBezTo>
                  <a:pt x="124" y="121"/>
                  <a:pt x="124" y="121"/>
                  <a:pt x="124" y="121"/>
                </a:cubicBezTo>
                <a:cubicBezTo>
                  <a:pt x="124" y="65"/>
                  <a:pt x="124" y="65"/>
                  <a:pt x="124" y="65"/>
                </a:cubicBezTo>
                <a:lnTo>
                  <a:pt x="93" y="65"/>
                </a:lnTo>
                <a:close/>
                <a:moveTo>
                  <a:pt x="6" y="126"/>
                </a:moveTo>
                <a:cubicBezTo>
                  <a:pt x="27" y="126"/>
                  <a:pt x="27" y="126"/>
                  <a:pt x="27" y="126"/>
                </a:cubicBezTo>
                <a:cubicBezTo>
                  <a:pt x="6" y="148"/>
                  <a:pt x="6" y="148"/>
                  <a:pt x="6" y="148"/>
                </a:cubicBezTo>
                <a:lnTo>
                  <a:pt x="6" y="126"/>
                </a:lnTo>
                <a:close/>
                <a:moveTo>
                  <a:pt x="8" y="154"/>
                </a:moveTo>
                <a:cubicBezTo>
                  <a:pt x="35" y="126"/>
                  <a:pt x="35" y="126"/>
                  <a:pt x="35" y="126"/>
                </a:cubicBezTo>
                <a:cubicBezTo>
                  <a:pt x="61" y="126"/>
                  <a:pt x="61" y="126"/>
                  <a:pt x="61" y="126"/>
                </a:cubicBezTo>
                <a:cubicBezTo>
                  <a:pt x="33" y="154"/>
                  <a:pt x="33" y="154"/>
                  <a:pt x="33" y="154"/>
                </a:cubicBezTo>
                <a:cubicBezTo>
                  <a:pt x="6" y="154"/>
                  <a:pt x="6" y="154"/>
                  <a:pt x="6" y="154"/>
                </a:cubicBezTo>
                <a:cubicBezTo>
                  <a:pt x="6" y="154"/>
                  <a:pt x="7" y="154"/>
                  <a:pt x="8" y="154"/>
                </a:cubicBezTo>
                <a:close/>
                <a:moveTo>
                  <a:pt x="94" y="126"/>
                </a:moveTo>
                <a:cubicBezTo>
                  <a:pt x="66" y="154"/>
                  <a:pt x="66" y="154"/>
                  <a:pt x="66" y="154"/>
                </a:cubicBezTo>
                <a:cubicBezTo>
                  <a:pt x="40" y="154"/>
                  <a:pt x="40" y="154"/>
                  <a:pt x="40" y="154"/>
                </a:cubicBezTo>
                <a:cubicBezTo>
                  <a:pt x="69" y="126"/>
                  <a:pt x="69" y="126"/>
                  <a:pt x="69" y="126"/>
                </a:cubicBezTo>
                <a:lnTo>
                  <a:pt x="94" y="126"/>
                </a:lnTo>
                <a:close/>
                <a:moveTo>
                  <a:pt x="118" y="126"/>
                </a:moveTo>
                <a:cubicBezTo>
                  <a:pt x="118" y="136"/>
                  <a:pt x="118" y="136"/>
                  <a:pt x="118" y="136"/>
                </a:cubicBezTo>
                <a:cubicBezTo>
                  <a:pt x="100" y="154"/>
                  <a:pt x="100" y="154"/>
                  <a:pt x="100" y="154"/>
                </a:cubicBezTo>
                <a:cubicBezTo>
                  <a:pt x="74" y="154"/>
                  <a:pt x="74" y="154"/>
                  <a:pt x="74" y="154"/>
                </a:cubicBezTo>
                <a:cubicBezTo>
                  <a:pt x="102" y="126"/>
                  <a:pt x="102" y="126"/>
                  <a:pt x="102" y="126"/>
                </a:cubicBezTo>
                <a:lnTo>
                  <a:pt x="118" y="126"/>
                </a:lnTo>
                <a:close/>
                <a:moveTo>
                  <a:pt x="108" y="154"/>
                </a:moveTo>
                <a:cubicBezTo>
                  <a:pt x="118" y="144"/>
                  <a:pt x="118" y="144"/>
                  <a:pt x="118" y="144"/>
                </a:cubicBezTo>
                <a:cubicBezTo>
                  <a:pt x="118" y="154"/>
                  <a:pt x="118" y="154"/>
                  <a:pt x="118" y="154"/>
                </a:cubicBezTo>
                <a:lnTo>
                  <a:pt x="108" y="154"/>
                </a:lnTo>
                <a:close/>
                <a:moveTo>
                  <a:pt x="6" y="121"/>
                </a:moveTo>
                <a:cubicBezTo>
                  <a:pt x="6" y="70"/>
                  <a:pt x="6" y="70"/>
                  <a:pt x="6" y="70"/>
                </a:cubicBezTo>
                <a:cubicBezTo>
                  <a:pt x="118" y="70"/>
                  <a:pt x="118" y="70"/>
                  <a:pt x="118" y="70"/>
                </a:cubicBezTo>
                <a:cubicBezTo>
                  <a:pt x="118" y="121"/>
                  <a:pt x="118" y="121"/>
                  <a:pt x="118" y="121"/>
                </a:cubicBezTo>
                <a:lnTo>
                  <a:pt x="6" y="121"/>
                </a:lnTo>
                <a:close/>
                <a:moveTo>
                  <a:pt x="112" y="84"/>
                </a:moveTo>
                <a:cubicBezTo>
                  <a:pt x="114" y="84"/>
                  <a:pt x="115" y="85"/>
                  <a:pt x="115" y="87"/>
                </a:cubicBezTo>
                <a:cubicBezTo>
                  <a:pt x="115" y="89"/>
                  <a:pt x="114" y="90"/>
                  <a:pt x="112" y="90"/>
                </a:cubicBezTo>
                <a:cubicBezTo>
                  <a:pt x="111" y="90"/>
                  <a:pt x="109" y="89"/>
                  <a:pt x="109" y="87"/>
                </a:cubicBezTo>
                <a:cubicBezTo>
                  <a:pt x="109" y="85"/>
                  <a:pt x="111" y="84"/>
                  <a:pt x="112" y="84"/>
                </a:cubicBezTo>
                <a:close/>
                <a:moveTo>
                  <a:pt x="112" y="101"/>
                </a:moveTo>
                <a:cubicBezTo>
                  <a:pt x="114" y="101"/>
                  <a:pt x="115" y="102"/>
                  <a:pt x="115" y="104"/>
                </a:cubicBezTo>
                <a:cubicBezTo>
                  <a:pt x="115" y="105"/>
                  <a:pt x="114" y="107"/>
                  <a:pt x="112" y="107"/>
                </a:cubicBezTo>
                <a:cubicBezTo>
                  <a:pt x="111" y="107"/>
                  <a:pt x="109" y="105"/>
                  <a:pt x="109" y="104"/>
                </a:cubicBezTo>
                <a:cubicBezTo>
                  <a:pt x="109" y="102"/>
                  <a:pt x="111" y="101"/>
                  <a:pt x="112" y="101"/>
                </a:cubicBezTo>
                <a:close/>
                <a:moveTo>
                  <a:pt x="62" y="84"/>
                </a:moveTo>
                <a:cubicBezTo>
                  <a:pt x="63" y="84"/>
                  <a:pt x="65" y="85"/>
                  <a:pt x="65" y="87"/>
                </a:cubicBezTo>
                <a:cubicBezTo>
                  <a:pt x="65" y="89"/>
                  <a:pt x="63" y="90"/>
                  <a:pt x="62" y="90"/>
                </a:cubicBezTo>
                <a:cubicBezTo>
                  <a:pt x="60" y="90"/>
                  <a:pt x="59" y="89"/>
                  <a:pt x="59" y="87"/>
                </a:cubicBezTo>
                <a:cubicBezTo>
                  <a:pt x="59" y="85"/>
                  <a:pt x="60" y="84"/>
                  <a:pt x="62" y="84"/>
                </a:cubicBezTo>
                <a:close/>
                <a:moveTo>
                  <a:pt x="70" y="76"/>
                </a:moveTo>
                <a:cubicBezTo>
                  <a:pt x="72" y="76"/>
                  <a:pt x="73" y="77"/>
                  <a:pt x="73" y="79"/>
                </a:cubicBezTo>
                <a:cubicBezTo>
                  <a:pt x="73" y="80"/>
                  <a:pt x="72" y="81"/>
                  <a:pt x="70" y="81"/>
                </a:cubicBezTo>
                <a:cubicBezTo>
                  <a:pt x="69" y="81"/>
                  <a:pt x="67" y="80"/>
                  <a:pt x="67" y="79"/>
                </a:cubicBezTo>
                <a:cubicBezTo>
                  <a:pt x="67" y="77"/>
                  <a:pt x="69" y="76"/>
                  <a:pt x="70" y="76"/>
                </a:cubicBezTo>
                <a:close/>
                <a:moveTo>
                  <a:pt x="70" y="93"/>
                </a:moveTo>
                <a:cubicBezTo>
                  <a:pt x="72" y="93"/>
                  <a:pt x="73" y="94"/>
                  <a:pt x="73" y="95"/>
                </a:cubicBezTo>
                <a:cubicBezTo>
                  <a:pt x="73" y="97"/>
                  <a:pt x="72" y="98"/>
                  <a:pt x="70" y="98"/>
                </a:cubicBezTo>
                <a:cubicBezTo>
                  <a:pt x="69" y="98"/>
                  <a:pt x="67" y="97"/>
                  <a:pt x="67" y="95"/>
                </a:cubicBezTo>
                <a:cubicBezTo>
                  <a:pt x="67" y="94"/>
                  <a:pt x="69" y="93"/>
                  <a:pt x="70" y="93"/>
                </a:cubicBezTo>
                <a:close/>
                <a:moveTo>
                  <a:pt x="79" y="84"/>
                </a:moveTo>
                <a:cubicBezTo>
                  <a:pt x="80" y="84"/>
                  <a:pt x="81" y="85"/>
                  <a:pt x="81" y="87"/>
                </a:cubicBezTo>
                <a:cubicBezTo>
                  <a:pt x="81" y="89"/>
                  <a:pt x="80" y="90"/>
                  <a:pt x="79" y="90"/>
                </a:cubicBezTo>
                <a:cubicBezTo>
                  <a:pt x="77" y="90"/>
                  <a:pt x="76" y="89"/>
                  <a:pt x="76" y="87"/>
                </a:cubicBezTo>
                <a:cubicBezTo>
                  <a:pt x="76" y="85"/>
                  <a:pt x="77" y="84"/>
                  <a:pt x="79" y="84"/>
                </a:cubicBezTo>
                <a:close/>
                <a:moveTo>
                  <a:pt x="95" y="84"/>
                </a:moveTo>
                <a:cubicBezTo>
                  <a:pt x="97" y="84"/>
                  <a:pt x="98" y="85"/>
                  <a:pt x="98" y="87"/>
                </a:cubicBezTo>
                <a:cubicBezTo>
                  <a:pt x="98" y="89"/>
                  <a:pt x="97" y="90"/>
                  <a:pt x="95" y="90"/>
                </a:cubicBezTo>
                <a:cubicBezTo>
                  <a:pt x="94" y="90"/>
                  <a:pt x="93" y="89"/>
                  <a:pt x="93" y="87"/>
                </a:cubicBezTo>
                <a:cubicBezTo>
                  <a:pt x="93" y="85"/>
                  <a:pt x="94" y="84"/>
                  <a:pt x="95" y="84"/>
                </a:cubicBezTo>
                <a:close/>
                <a:moveTo>
                  <a:pt x="87" y="76"/>
                </a:moveTo>
                <a:cubicBezTo>
                  <a:pt x="89" y="76"/>
                  <a:pt x="90" y="77"/>
                  <a:pt x="90" y="79"/>
                </a:cubicBezTo>
                <a:cubicBezTo>
                  <a:pt x="90" y="80"/>
                  <a:pt x="89" y="81"/>
                  <a:pt x="87" y="81"/>
                </a:cubicBezTo>
                <a:cubicBezTo>
                  <a:pt x="85" y="81"/>
                  <a:pt x="84" y="80"/>
                  <a:pt x="84" y="79"/>
                </a:cubicBezTo>
                <a:cubicBezTo>
                  <a:pt x="84" y="77"/>
                  <a:pt x="85" y="76"/>
                  <a:pt x="87" y="76"/>
                </a:cubicBezTo>
                <a:close/>
                <a:moveTo>
                  <a:pt x="104" y="76"/>
                </a:moveTo>
                <a:cubicBezTo>
                  <a:pt x="105" y="76"/>
                  <a:pt x="107" y="77"/>
                  <a:pt x="107" y="79"/>
                </a:cubicBezTo>
                <a:cubicBezTo>
                  <a:pt x="107" y="80"/>
                  <a:pt x="105" y="81"/>
                  <a:pt x="104" y="81"/>
                </a:cubicBezTo>
                <a:cubicBezTo>
                  <a:pt x="102" y="81"/>
                  <a:pt x="101" y="80"/>
                  <a:pt x="101" y="79"/>
                </a:cubicBezTo>
                <a:cubicBezTo>
                  <a:pt x="101" y="77"/>
                  <a:pt x="102" y="76"/>
                  <a:pt x="104" y="76"/>
                </a:cubicBezTo>
                <a:close/>
                <a:moveTo>
                  <a:pt x="87" y="93"/>
                </a:moveTo>
                <a:cubicBezTo>
                  <a:pt x="89" y="93"/>
                  <a:pt x="90" y="94"/>
                  <a:pt x="90" y="95"/>
                </a:cubicBezTo>
                <a:cubicBezTo>
                  <a:pt x="90" y="97"/>
                  <a:pt x="89" y="98"/>
                  <a:pt x="87" y="98"/>
                </a:cubicBezTo>
                <a:cubicBezTo>
                  <a:pt x="85" y="98"/>
                  <a:pt x="84" y="97"/>
                  <a:pt x="84" y="95"/>
                </a:cubicBezTo>
                <a:cubicBezTo>
                  <a:pt x="84" y="94"/>
                  <a:pt x="85" y="93"/>
                  <a:pt x="87" y="93"/>
                </a:cubicBezTo>
                <a:close/>
                <a:moveTo>
                  <a:pt x="104" y="93"/>
                </a:moveTo>
                <a:cubicBezTo>
                  <a:pt x="105" y="93"/>
                  <a:pt x="107" y="94"/>
                  <a:pt x="107" y="95"/>
                </a:cubicBezTo>
                <a:cubicBezTo>
                  <a:pt x="107" y="97"/>
                  <a:pt x="105" y="98"/>
                  <a:pt x="104" y="98"/>
                </a:cubicBezTo>
                <a:cubicBezTo>
                  <a:pt x="102" y="98"/>
                  <a:pt x="101" y="97"/>
                  <a:pt x="101" y="95"/>
                </a:cubicBezTo>
                <a:cubicBezTo>
                  <a:pt x="101" y="94"/>
                  <a:pt x="102" y="93"/>
                  <a:pt x="104" y="93"/>
                </a:cubicBezTo>
                <a:close/>
                <a:moveTo>
                  <a:pt x="62" y="101"/>
                </a:moveTo>
                <a:cubicBezTo>
                  <a:pt x="63" y="101"/>
                  <a:pt x="65" y="102"/>
                  <a:pt x="65" y="104"/>
                </a:cubicBezTo>
                <a:cubicBezTo>
                  <a:pt x="65" y="105"/>
                  <a:pt x="63" y="107"/>
                  <a:pt x="62" y="107"/>
                </a:cubicBezTo>
                <a:cubicBezTo>
                  <a:pt x="60" y="107"/>
                  <a:pt x="59" y="105"/>
                  <a:pt x="59" y="104"/>
                </a:cubicBezTo>
                <a:cubicBezTo>
                  <a:pt x="59" y="102"/>
                  <a:pt x="60" y="101"/>
                  <a:pt x="62" y="101"/>
                </a:cubicBezTo>
                <a:close/>
                <a:moveTo>
                  <a:pt x="70" y="109"/>
                </a:moveTo>
                <a:cubicBezTo>
                  <a:pt x="72" y="109"/>
                  <a:pt x="73" y="111"/>
                  <a:pt x="73" y="112"/>
                </a:cubicBezTo>
                <a:cubicBezTo>
                  <a:pt x="73" y="114"/>
                  <a:pt x="72" y="115"/>
                  <a:pt x="70" y="115"/>
                </a:cubicBezTo>
                <a:cubicBezTo>
                  <a:pt x="69" y="115"/>
                  <a:pt x="67" y="114"/>
                  <a:pt x="67" y="112"/>
                </a:cubicBezTo>
                <a:cubicBezTo>
                  <a:pt x="67" y="111"/>
                  <a:pt x="69" y="109"/>
                  <a:pt x="70" y="109"/>
                </a:cubicBezTo>
                <a:close/>
                <a:moveTo>
                  <a:pt x="79" y="101"/>
                </a:moveTo>
                <a:cubicBezTo>
                  <a:pt x="80" y="101"/>
                  <a:pt x="81" y="102"/>
                  <a:pt x="81" y="104"/>
                </a:cubicBezTo>
                <a:cubicBezTo>
                  <a:pt x="81" y="105"/>
                  <a:pt x="80" y="107"/>
                  <a:pt x="79" y="107"/>
                </a:cubicBezTo>
                <a:cubicBezTo>
                  <a:pt x="77" y="107"/>
                  <a:pt x="76" y="105"/>
                  <a:pt x="76" y="104"/>
                </a:cubicBezTo>
                <a:cubicBezTo>
                  <a:pt x="76" y="102"/>
                  <a:pt x="77" y="101"/>
                  <a:pt x="79" y="101"/>
                </a:cubicBezTo>
                <a:close/>
                <a:moveTo>
                  <a:pt x="95" y="101"/>
                </a:moveTo>
                <a:cubicBezTo>
                  <a:pt x="97" y="101"/>
                  <a:pt x="98" y="102"/>
                  <a:pt x="98" y="104"/>
                </a:cubicBezTo>
                <a:cubicBezTo>
                  <a:pt x="98" y="105"/>
                  <a:pt x="97" y="107"/>
                  <a:pt x="95" y="107"/>
                </a:cubicBezTo>
                <a:cubicBezTo>
                  <a:pt x="94" y="107"/>
                  <a:pt x="93" y="105"/>
                  <a:pt x="93" y="104"/>
                </a:cubicBezTo>
                <a:cubicBezTo>
                  <a:pt x="93" y="102"/>
                  <a:pt x="94" y="101"/>
                  <a:pt x="95" y="101"/>
                </a:cubicBezTo>
                <a:close/>
                <a:moveTo>
                  <a:pt x="87" y="109"/>
                </a:moveTo>
                <a:cubicBezTo>
                  <a:pt x="89" y="109"/>
                  <a:pt x="90" y="111"/>
                  <a:pt x="90" y="112"/>
                </a:cubicBezTo>
                <a:cubicBezTo>
                  <a:pt x="90" y="114"/>
                  <a:pt x="89" y="115"/>
                  <a:pt x="87" y="115"/>
                </a:cubicBezTo>
                <a:cubicBezTo>
                  <a:pt x="85" y="115"/>
                  <a:pt x="84" y="114"/>
                  <a:pt x="84" y="112"/>
                </a:cubicBezTo>
                <a:cubicBezTo>
                  <a:pt x="84" y="111"/>
                  <a:pt x="85" y="109"/>
                  <a:pt x="87" y="109"/>
                </a:cubicBezTo>
                <a:close/>
                <a:moveTo>
                  <a:pt x="104" y="109"/>
                </a:moveTo>
                <a:cubicBezTo>
                  <a:pt x="105" y="109"/>
                  <a:pt x="107" y="111"/>
                  <a:pt x="107" y="112"/>
                </a:cubicBezTo>
                <a:cubicBezTo>
                  <a:pt x="107" y="114"/>
                  <a:pt x="105" y="115"/>
                  <a:pt x="104" y="115"/>
                </a:cubicBezTo>
                <a:cubicBezTo>
                  <a:pt x="102" y="115"/>
                  <a:pt x="101" y="114"/>
                  <a:pt x="101" y="112"/>
                </a:cubicBezTo>
                <a:cubicBezTo>
                  <a:pt x="101" y="111"/>
                  <a:pt x="102" y="109"/>
                  <a:pt x="104" y="109"/>
                </a:cubicBezTo>
                <a:close/>
                <a:moveTo>
                  <a:pt x="45" y="84"/>
                </a:moveTo>
                <a:cubicBezTo>
                  <a:pt x="46" y="84"/>
                  <a:pt x="48" y="85"/>
                  <a:pt x="48" y="87"/>
                </a:cubicBezTo>
                <a:cubicBezTo>
                  <a:pt x="48" y="89"/>
                  <a:pt x="46" y="90"/>
                  <a:pt x="45" y="90"/>
                </a:cubicBezTo>
                <a:cubicBezTo>
                  <a:pt x="43" y="90"/>
                  <a:pt x="42" y="89"/>
                  <a:pt x="42" y="87"/>
                </a:cubicBezTo>
                <a:cubicBezTo>
                  <a:pt x="42" y="85"/>
                  <a:pt x="43" y="84"/>
                  <a:pt x="45" y="84"/>
                </a:cubicBezTo>
                <a:close/>
                <a:moveTo>
                  <a:pt x="53" y="76"/>
                </a:moveTo>
                <a:cubicBezTo>
                  <a:pt x="55" y="76"/>
                  <a:pt x="56" y="77"/>
                  <a:pt x="56" y="79"/>
                </a:cubicBezTo>
                <a:cubicBezTo>
                  <a:pt x="56" y="80"/>
                  <a:pt x="55" y="81"/>
                  <a:pt x="53" y="81"/>
                </a:cubicBezTo>
                <a:cubicBezTo>
                  <a:pt x="52" y="81"/>
                  <a:pt x="51" y="80"/>
                  <a:pt x="51" y="79"/>
                </a:cubicBezTo>
                <a:cubicBezTo>
                  <a:pt x="51" y="77"/>
                  <a:pt x="52" y="76"/>
                  <a:pt x="53" y="76"/>
                </a:cubicBezTo>
                <a:close/>
                <a:moveTo>
                  <a:pt x="53" y="93"/>
                </a:moveTo>
                <a:cubicBezTo>
                  <a:pt x="55" y="93"/>
                  <a:pt x="56" y="94"/>
                  <a:pt x="56" y="95"/>
                </a:cubicBezTo>
                <a:cubicBezTo>
                  <a:pt x="56" y="97"/>
                  <a:pt x="55" y="98"/>
                  <a:pt x="53" y="98"/>
                </a:cubicBezTo>
                <a:cubicBezTo>
                  <a:pt x="52" y="98"/>
                  <a:pt x="51" y="97"/>
                  <a:pt x="51" y="95"/>
                </a:cubicBezTo>
                <a:cubicBezTo>
                  <a:pt x="51" y="94"/>
                  <a:pt x="52" y="93"/>
                  <a:pt x="53" y="93"/>
                </a:cubicBezTo>
                <a:close/>
                <a:moveTo>
                  <a:pt x="45" y="101"/>
                </a:moveTo>
                <a:cubicBezTo>
                  <a:pt x="46" y="101"/>
                  <a:pt x="48" y="102"/>
                  <a:pt x="48" y="104"/>
                </a:cubicBezTo>
                <a:cubicBezTo>
                  <a:pt x="48" y="105"/>
                  <a:pt x="46" y="107"/>
                  <a:pt x="45" y="107"/>
                </a:cubicBezTo>
                <a:cubicBezTo>
                  <a:pt x="43" y="107"/>
                  <a:pt x="42" y="105"/>
                  <a:pt x="42" y="104"/>
                </a:cubicBezTo>
                <a:cubicBezTo>
                  <a:pt x="42" y="102"/>
                  <a:pt x="43" y="101"/>
                  <a:pt x="45" y="101"/>
                </a:cubicBezTo>
                <a:close/>
                <a:moveTo>
                  <a:pt x="53" y="109"/>
                </a:moveTo>
                <a:cubicBezTo>
                  <a:pt x="55" y="109"/>
                  <a:pt x="56" y="111"/>
                  <a:pt x="56" y="112"/>
                </a:cubicBezTo>
                <a:cubicBezTo>
                  <a:pt x="56" y="114"/>
                  <a:pt x="55" y="115"/>
                  <a:pt x="53" y="115"/>
                </a:cubicBezTo>
                <a:cubicBezTo>
                  <a:pt x="52" y="115"/>
                  <a:pt x="51" y="114"/>
                  <a:pt x="51" y="112"/>
                </a:cubicBezTo>
                <a:cubicBezTo>
                  <a:pt x="51" y="111"/>
                  <a:pt x="52" y="109"/>
                  <a:pt x="53" y="109"/>
                </a:cubicBezTo>
                <a:close/>
                <a:moveTo>
                  <a:pt x="11" y="84"/>
                </a:moveTo>
                <a:cubicBezTo>
                  <a:pt x="13" y="84"/>
                  <a:pt x="14" y="85"/>
                  <a:pt x="14" y="87"/>
                </a:cubicBezTo>
                <a:cubicBezTo>
                  <a:pt x="14" y="89"/>
                  <a:pt x="13" y="90"/>
                  <a:pt x="11" y="90"/>
                </a:cubicBezTo>
                <a:cubicBezTo>
                  <a:pt x="10" y="90"/>
                  <a:pt x="8" y="89"/>
                  <a:pt x="8" y="87"/>
                </a:cubicBezTo>
                <a:cubicBezTo>
                  <a:pt x="8" y="85"/>
                  <a:pt x="10" y="84"/>
                  <a:pt x="11" y="84"/>
                </a:cubicBezTo>
                <a:close/>
                <a:moveTo>
                  <a:pt x="28" y="84"/>
                </a:moveTo>
                <a:cubicBezTo>
                  <a:pt x="30" y="84"/>
                  <a:pt x="31" y="85"/>
                  <a:pt x="31" y="87"/>
                </a:cubicBezTo>
                <a:cubicBezTo>
                  <a:pt x="31" y="89"/>
                  <a:pt x="30" y="90"/>
                  <a:pt x="28" y="90"/>
                </a:cubicBezTo>
                <a:cubicBezTo>
                  <a:pt x="27" y="90"/>
                  <a:pt x="25" y="89"/>
                  <a:pt x="25" y="87"/>
                </a:cubicBezTo>
                <a:cubicBezTo>
                  <a:pt x="25" y="85"/>
                  <a:pt x="27" y="84"/>
                  <a:pt x="28" y="84"/>
                </a:cubicBezTo>
                <a:close/>
                <a:moveTo>
                  <a:pt x="20" y="76"/>
                </a:moveTo>
                <a:cubicBezTo>
                  <a:pt x="21" y="76"/>
                  <a:pt x="22" y="77"/>
                  <a:pt x="22" y="79"/>
                </a:cubicBezTo>
                <a:cubicBezTo>
                  <a:pt x="22" y="80"/>
                  <a:pt x="21" y="81"/>
                  <a:pt x="20" y="81"/>
                </a:cubicBezTo>
                <a:cubicBezTo>
                  <a:pt x="18" y="81"/>
                  <a:pt x="17" y="80"/>
                  <a:pt x="17" y="79"/>
                </a:cubicBezTo>
                <a:cubicBezTo>
                  <a:pt x="17" y="77"/>
                  <a:pt x="18" y="76"/>
                  <a:pt x="20" y="76"/>
                </a:cubicBezTo>
                <a:close/>
                <a:moveTo>
                  <a:pt x="36" y="76"/>
                </a:moveTo>
                <a:cubicBezTo>
                  <a:pt x="38" y="76"/>
                  <a:pt x="39" y="77"/>
                  <a:pt x="39" y="79"/>
                </a:cubicBezTo>
                <a:cubicBezTo>
                  <a:pt x="39" y="80"/>
                  <a:pt x="38" y="81"/>
                  <a:pt x="36" y="81"/>
                </a:cubicBezTo>
                <a:cubicBezTo>
                  <a:pt x="35" y="81"/>
                  <a:pt x="34" y="80"/>
                  <a:pt x="34" y="79"/>
                </a:cubicBezTo>
                <a:cubicBezTo>
                  <a:pt x="34" y="77"/>
                  <a:pt x="35" y="76"/>
                  <a:pt x="36" y="76"/>
                </a:cubicBezTo>
                <a:close/>
                <a:moveTo>
                  <a:pt x="20" y="93"/>
                </a:moveTo>
                <a:cubicBezTo>
                  <a:pt x="21" y="93"/>
                  <a:pt x="22" y="94"/>
                  <a:pt x="22" y="95"/>
                </a:cubicBezTo>
                <a:cubicBezTo>
                  <a:pt x="22" y="97"/>
                  <a:pt x="21" y="98"/>
                  <a:pt x="20" y="98"/>
                </a:cubicBezTo>
                <a:cubicBezTo>
                  <a:pt x="18" y="98"/>
                  <a:pt x="17" y="97"/>
                  <a:pt x="17" y="95"/>
                </a:cubicBezTo>
                <a:cubicBezTo>
                  <a:pt x="17" y="94"/>
                  <a:pt x="18" y="93"/>
                  <a:pt x="20" y="93"/>
                </a:cubicBezTo>
                <a:close/>
                <a:moveTo>
                  <a:pt x="36" y="93"/>
                </a:moveTo>
                <a:cubicBezTo>
                  <a:pt x="38" y="93"/>
                  <a:pt x="39" y="94"/>
                  <a:pt x="39" y="95"/>
                </a:cubicBezTo>
                <a:cubicBezTo>
                  <a:pt x="39" y="97"/>
                  <a:pt x="38" y="98"/>
                  <a:pt x="36" y="98"/>
                </a:cubicBezTo>
                <a:cubicBezTo>
                  <a:pt x="35" y="98"/>
                  <a:pt x="34" y="97"/>
                  <a:pt x="34" y="95"/>
                </a:cubicBezTo>
                <a:cubicBezTo>
                  <a:pt x="34" y="94"/>
                  <a:pt x="35" y="93"/>
                  <a:pt x="36" y="93"/>
                </a:cubicBezTo>
                <a:close/>
                <a:moveTo>
                  <a:pt x="11" y="101"/>
                </a:moveTo>
                <a:cubicBezTo>
                  <a:pt x="13" y="101"/>
                  <a:pt x="14" y="102"/>
                  <a:pt x="14" y="104"/>
                </a:cubicBezTo>
                <a:cubicBezTo>
                  <a:pt x="14" y="105"/>
                  <a:pt x="13" y="107"/>
                  <a:pt x="11" y="107"/>
                </a:cubicBezTo>
                <a:cubicBezTo>
                  <a:pt x="10" y="107"/>
                  <a:pt x="8" y="105"/>
                  <a:pt x="8" y="104"/>
                </a:cubicBezTo>
                <a:cubicBezTo>
                  <a:pt x="8" y="102"/>
                  <a:pt x="10" y="101"/>
                  <a:pt x="11" y="101"/>
                </a:cubicBezTo>
                <a:close/>
                <a:moveTo>
                  <a:pt x="28" y="101"/>
                </a:moveTo>
                <a:cubicBezTo>
                  <a:pt x="30" y="101"/>
                  <a:pt x="31" y="102"/>
                  <a:pt x="31" y="104"/>
                </a:cubicBezTo>
                <a:cubicBezTo>
                  <a:pt x="31" y="105"/>
                  <a:pt x="30" y="107"/>
                  <a:pt x="28" y="107"/>
                </a:cubicBezTo>
                <a:cubicBezTo>
                  <a:pt x="27" y="107"/>
                  <a:pt x="25" y="105"/>
                  <a:pt x="25" y="104"/>
                </a:cubicBezTo>
                <a:cubicBezTo>
                  <a:pt x="25" y="102"/>
                  <a:pt x="27" y="101"/>
                  <a:pt x="28" y="101"/>
                </a:cubicBezTo>
                <a:close/>
                <a:moveTo>
                  <a:pt x="20" y="109"/>
                </a:moveTo>
                <a:cubicBezTo>
                  <a:pt x="21" y="109"/>
                  <a:pt x="22" y="111"/>
                  <a:pt x="22" y="112"/>
                </a:cubicBezTo>
                <a:cubicBezTo>
                  <a:pt x="22" y="114"/>
                  <a:pt x="21" y="115"/>
                  <a:pt x="20" y="115"/>
                </a:cubicBezTo>
                <a:cubicBezTo>
                  <a:pt x="18" y="115"/>
                  <a:pt x="17" y="114"/>
                  <a:pt x="17" y="112"/>
                </a:cubicBezTo>
                <a:cubicBezTo>
                  <a:pt x="17" y="111"/>
                  <a:pt x="18" y="109"/>
                  <a:pt x="20" y="109"/>
                </a:cubicBezTo>
                <a:close/>
                <a:moveTo>
                  <a:pt x="36" y="109"/>
                </a:moveTo>
                <a:cubicBezTo>
                  <a:pt x="38" y="109"/>
                  <a:pt x="39" y="111"/>
                  <a:pt x="39" y="112"/>
                </a:cubicBezTo>
                <a:cubicBezTo>
                  <a:pt x="39" y="114"/>
                  <a:pt x="38" y="115"/>
                  <a:pt x="36" y="115"/>
                </a:cubicBezTo>
                <a:cubicBezTo>
                  <a:pt x="35" y="115"/>
                  <a:pt x="34" y="114"/>
                  <a:pt x="34" y="112"/>
                </a:cubicBezTo>
                <a:cubicBezTo>
                  <a:pt x="34" y="111"/>
                  <a:pt x="35" y="109"/>
                  <a:pt x="36" y="10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55" name="Freeform 2143"/>
          <p:cNvSpPr>
            <a:spLocks noEditPoints="1"/>
          </p:cNvSpPr>
          <p:nvPr/>
        </p:nvSpPr>
        <p:spPr bwMode="auto">
          <a:xfrm>
            <a:off x="8269288" y="3462338"/>
            <a:ext cx="442913" cy="549275"/>
          </a:xfrm>
          <a:custGeom>
            <a:avLst/>
            <a:gdLst>
              <a:gd name="T0" fmla="*/ 113 w 130"/>
              <a:gd name="T1" fmla="*/ 60 h 160"/>
              <a:gd name="T2" fmla="*/ 113 w 130"/>
              <a:gd name="T3" fmla="*/ 43 h 160"/>
              <a:gd name="T4" fmla="*/ 65 w 130"/>
              <a:gd name="T5" fmla="*/ 0 h 160"/>
              <a:gd name="T6" fmla="*/ 18 w 130"/>
              <a:gd name="T7" fmla="*/ 43 h 160"/>
              <a:gd name="T8" fmla="*/ 18 w 130"/>
              <a:gd name="T9" fmla="*/ 60 h 160"/>
              <a:gd name="T10" fmla="*/ 0 w 130"/>
              <a:gd name="T11" fmla="*/ 81 h 160"/>
              <a:gd name="T12" fmla="*/ 0 w 130"/>
              <a:gd name="T13" fmla="*/ 139 h 160"/>
              <a:gd name="T14" fmla="*/ 21 w 130"/>
              <a:gd name="T15" fmla="*/ 160 h 160"/>
              <a:gd name="T16" fmla="*/ 109 w 130"/>
              <a:gd name="T17" fmla="*/ 160 h 160"/>
              <a:gd name="T18" fmla="*/ 130 w 130"/>
              <a:gd name="T19" fmla="*/ 139 h 160"/>
              <a:gd name="T20" fmla="*/ 130 w 130"/>
              <a:gd name="T21" fmla="*/ 81 h 160"/>
              <a:gd name="T22" fmla="*/ 113 w 130"/>
              <a:gd name="T23" fmla="*/ 60 h 160"/>
              <a:gd name="T24" fmla="*/ 24 w 130"/>
              <a:gd name="T25" fmla="*/ 43 h 160"/>
              <a:gd name="T26" fmla="*/ 65 w 130"/>
              <a:gd name="T27" fmla="*/ 6 h 160"/>
              <a:gd name="T28" fmla="*/ 107 w 130"/>
              <a:gd name="T29" fmla="*/ 43 h 160"/>
              <a:gd name="T30" fmla="*/ 107 w 130"/>
              <a:gd name="T31" fmla="*/ 59 h 160"/>
              <a:gd name="T32" fmla="*/ 24 w 130"/>
              <a:gd name="T33" fmla="*/ 59 h 160"/>
              <a:gd name="T34" fmla="*/ 24 w 130"/>
              <a:gd name="T35" fmla="*/ 43 h 160"/>
              <a:gd name="T36" fmla="*/ 124 w 130"/>
              <a:gd name="T37" fmla="*/ 139 h 160"/>
              <a:gd name="T38" fmla="*/ 109 w 130"/>
              <a:gd name="T39" fmla="*/ 154 h 160"/>
              <a:gd name="T40" fmla="*/ 21 w 130"/>
              <a:gd name="T41" fmla="*/ 154 h 160"/>
              <a:gd name="T42" fmla="*/ 6 w 130"/>
              <a:gd name="T43" fmla="*/ 139 h 160"/>
              <a:gd name="T44" fmla="*/ 6 w 130"/>
              <a:gd name="T45" fmla="*/ 81 h 160"/>
              <a:gd name="T46" fmla="*/ 21 w 130"/>
              <a:gd name="T47" fmla="*/ 65 h 160"/>
              <a:gd name="T48" fmla="*/ 109 w 130"/>
              <a:gd name="T49" fmla="*/ 65 h 160"/>
              <a:gd name="T50" fmla="*/ 124 w 130"/>
              <a:gd name="T51" fmla="*/ 81 h 160"/>
              <a:gd name="T52" fmla="*/ 124 w 130"/>
              <a:gd name="T53" fmla="*/ 139 h 160"/>
              <a:gd name="T54" fmla="*/ 65 w 130"/>
              <a:gd name="T55" fmla="*/ 83 h 160"/>
              <a:gd name="T56" fmla="*/ 53 w 130"/>
              <a:gd name="T57" fmla="*/ 95 h 160"/>
              <a:gd name="T58" fmla="*/ 53 w 130"/>
              <a:gd name="T59" fmla="*/ 113 h 160"/>
              <a:gd name="T60" fmla="*/ 65 w 130"/>
              <a:gd name="T61" fmla="*/ 124 h 160"/>
              <a:gd name="T62" fmla="*/ 77 w 130"/>
              <a:gd name="T63" fmla="*/ 113 h 160"/>
              <a:gd name="T64" fmla="*/ 77 w 130"/>
              <a:gd name="T65" fmla="*/ 95 h 160"/>
              <a:gd name="T66" fmla="*/ 65 w 130"/>
              <a:gd name="T67" fmla="*/ 83 h 160"/>
              <a:gd name="T68" fmla="*/ 71 w 130"/>
              <a:gd name="T69" fmla="*/ 113 h 160"/>
              <a:gd name="T70" fmla="*/ 65 w 130"/>
              <a:gd name="T71" fmla="*/ 119 h 160"/>
              <a:gd name="T72" fmla="*/ 59 w 130"/>
              <a:gd name="T73" fmla="*/ 113 h 160"/>
              <a:gd name="T74" fmla="*/ 59 w 130"/>
              <a:gd name="T75" fmla="*/ 95 h 160"/>
              <a:gd name="T76" fmla="*/ 65 w 130"/>
              <a:gd name="T77" fmla="*/ 89 h 160"/>
              <a:gd name="T78" fmla="*/ 71 w 130"/>
              <a:gd name="T79" fmla="*/ 95 h 160"/>
              <a:gd name="T80" fmla="*/ 71 w 130"/>
              <a:gd name="T81" fmla="*/ 113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130" h="160">
                <a:moveTo>
                  <a:pt x="113" y="60"/>
                </a:moveTo>
                <a:cubicBezTo>
                  <a:pt x="113" y="43"/>
                  <a:pt x="113" y="43"/>
                  <a:pt x="113" y="43"/>
                </a:cubicBezTo>
                <a:cubicBezTo>
                  <a:pt x="113" y="19"/>
                  <a:pt x="91" y="0"/>
                  <a:pt x="65" y="0"/>
                </a:cubicBezTo>
                <a:cubicBezTo>
                  <a:pt x="39" y="0"/>
                  <a:pt x="18" y="19"/>
                  <a:pt x="18" y="43"/>
                </a:cubicBezTo>
                <a:cubicBezTo>
                  <a:pt x="18" y="60"/>
                  <a:pt x="18" y="60"/>
                  <a:pt x="18" y="60"/>
                </a:cubicBezTo>
                <a:cubicBezTo>
                  <a:pt x="8" y="61"/>
                  <a:pt x="0" y="70"/>
                  <a:pt x="0" y="81"/>
                </a:cubicBezTo>
                <a:cubicBezTo>
                  <a:pt x="0" y="139"/>
                  <a:pt x="0" y="139"/>
                  <a:pt x="0" y="139"/>
                </a:cubicBezTo>
                <a:cubicBezTo>
                  <a:pt x="0" y="150"/>
                  <a:pt x="10" y="160"/>
                  <a:pt x="21" y="160"/>
                </a:cubicBezTo>
                <a:cubicBezTo>
                  <a:pt x="109" y="160"/>
                  <a:pt x="109" y="160"/>
                  <a:pt x="109" y="160"/>
                </a:cubicBezTo>
                <a:cubicBezTo>
                  <a:pt x="121" y="160"/>
                  <a:pt x="130" y="150"/>
                  <a:pt x="130" y="139"/>
                </a:cubicBezTo>
                <a:cubicBezTo>
                  <a:pt x="130" y="81"/>
                  <a:pt x="130" y="81"/>
                  <a:pt x="130" y="81"/>
                </a:cubicBezTo>
                <a:cubicBezTo>
                  <a:pt x="130" y="70"/>
                  <a:pt x="123" y="61"/>
                  <a:pt x="113" y="60"/>
                </a:cubicBezTo>
                <a:close/>
                <a:moveTo>
                  <a:pt x="24" y="43"/>
                </a:moveTo>
                <a:cubicBezTo>
                  <a:pt x="24" y="23"/>
                  <a:pt x="42" y="6"/>
                  <a:pt x="65" y="6"/>
                </a:cubicBezTo>
                <a:cubicBezTo>
                  <a:pt x="88" y="6"/>
                  <a:pt x="107" y="23"/>
                  <a:pt x="107" y="43"/>
                </a:cubicBezTo>
                <a:cubicBezTo>
                  <a:pt x="107" y="59"/>
                  <a:pt x="107" y="59"/>
                  <a:pt x="107" y="59"/>
                </a:cubicBezTo>
                <a:cubicBezTo>
                  <a:pt x="24" y="59"/>
                  <a:pt x="24" y="59"/>
                  <a:pt x="24" y="59"/>
                </a:cubicBezTo>
                <a:lnTo>
                  <a:pt x="24" y="43"/>
                </a:lnTo>
                <a:close/>
                <a:moveTo>
                  <a:pt x="124" y="139"/>
                </a:moveTo>
                <a:cubicBezTo>
                  <a:pt x="124" y="147"/>
                  <a:pt x="117" y="154"/>
                  <a:pt x="109" y="154"/>
                </a:cubicBezTo>
                <a:cubicBezTo>
                  <a:pt x="21" y="154"/>
                  <a:pt x="21" y="154"/>
                  <a:pt x="21" y="154"/>
                </a:cubicBezTo>
                <a:cubicBezTo>
                  <a:pt x="13" y="154"/>
                  <a:pt x="6" y="147"/>
                  <a:pt x="6" y="139"/>
                </a:cubicBezTo>
                <a:cubicBezTo>
                  <a:pt x="6" y="81"/>
                  <a:pt x="6" y="81"/>
                  <a:pt x="6" y="81"/>
                </a:cubicBezTo>
                <a:cubicBezTo>
                  <a:pt x="6" y="72"/>
                  <a:pt x="13" y="65"/>
                  <a:pt x="21" y="65"/>
                </a:cubicBezTo>
                <a:cubicBezTo>
                  <a:pt x="109" y="65"/>
                  <a:pt x="109" y="65"/>
                  <a:pt x="109" y="65"/>
                </a:cubicBezTo>
                <a:cubicBezTo>
                  <a:pt x="117" y="65"/>
                  <a:pt x="124" y="72"/>
                  <a:pt x="124" y="81"/>
                </a:cubicBezTo>
                <a:lnTo>
                  <a:pt x="124" y="139"/>
                </a:lnTo>
                <a:close/>
                <a:moveTo>
                  <a:pt x="65" y="83"/>
                </a:moveTo>
                <a:cubicBezTo>
                  <a:pt x="59" y="83"/>
                  <a:pt x="53" y="88"/>
                  <a:pt x="53" y="95"/>
                </a:cubicBezTo>
                <a:cubicBezTo>
                  <a:pt x="53" y="113"/>
                  <a:pt x="53" y="113"/>
                  <a:pt x="53" y="113"/>
                </a:cubicBezTo>
                <a:cubicBezTo>
                  <a:pt x="53" y="119"/>
                  <a:pt x="59" y="124"/>
                  <a:pt x="65" y="124"/>
                </a:cubicBezTo>
                <a:cubicBezTo>
                  <a:pt x="72" y="124"/>
                  <a:pt x="77" y="119"/>
                  <a:pt x="77" y="113"/>
                </a:cubicBezTo>
                <a:cubicBezTo>
                  <a:pt x="77" y="95"/>
                  <a:pt x="77" y="95"/>
                  <a:pt x="77" y="95"/>
                </a:cubicBezTo>
                <a:cubicBezTo>
                  <a:pt x="77" y="88"/>
                  <a:pt x="72" y="83"/>
                  <a:pt x="65" y="83"/>
                </a:cubicBezTo>
                <a:close/>
                <a:moveTo>
                  <a:pt x="71" y="113"/>
                </a:moveTo>
                <a:cubicBezTo>
                  <a:pt x="71" y="116"/>
                  <a:pt x="68" y="119"/>
                  <a:pt x="65" y="119"/>
                </a:cubicBezTo>
                <a:cubicBezTo>
                  <a:pt x="62" y="119"/>
                  <a:pt x="59" y="116"/>
                  <a:pt x="59" y="113"/>
                </a:cubicBezTo>
                <a:cubicBezTo>
                  <a:pt x="59" y="95"/>
                  <a:pt x="59" y="95"/>
                  <a:pt x="59" y="95"/>
                </a:cubicBezTo>
                <a:cubicBezTo>
                  <a:pt x="59" y="92"/>
                  <a:pt x="62" y="89"/>
                  <a:pt x="65" y="89"/>
                </a:cubicBezTo>
                <a:cubicBezTo>
                  <a:pt x="68" y="89"/>
                  <a:pt x="71" y="92"/>
                  <a:pt x="71" y="95"/>
                </a:cubicBezTo>
                <a:lnTo>
                  <a:pt x="71" y="11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56" name="Freeform 2144"/>
          <p:cNvSpPr>
            <a:spLocks noEditPoints="1"/>
          </p:cNvSpPr>
          <p:nvPr/>
        </p:nvSpPr>
        <p:spPr bwMode="auto">
          <a:xfrm>
            <a:off x="8296275" y="4081463"/>
            <a:ext cx="374650" cy="550863"/>
          </a:xfrm>
          <a:custGeom>
            <a:avLst/>
            <a:gdLst>
              <a:gd name="T0" fmla="*/ 44 w 110"/>
              <a:gd name="T1" fmla="*/ 94 h 160"/>
              <a:gd name="T2" fmla="*/ 55 w 110"/>
              <a:gd name="T3" fmla="*/ 121 h 160"/>
              <a:gd name="T4" fmla="*/ 66 w 110"/>
              <a:gd name="T5" fmla="*/ 94 h 160"/>
              <a:gd name="T6" fmla="*/ 61 w 110"/>
              <a:gd name="T7" fmla="*/ 110 h 160"/>
              <a:gd name="T8" fmla="*/ 50 w 110"/>
              <a:gd name="T9" fmla="*/ 110 h 160"/>
              <a:gd name="T10" fmla="*/ 55 w 110"/>
              <a:gd name="T11" fmla="*/ 88 h 160"/>
              <a:gd name="T12" fmla="*/ 61 w 110"/>
              <a:gd name="T13" fmla="*/ 110 h 160"/>
              <a:gd name="T14" fmla="*/ 86 w 110"/>
              <a:gd name="T15" fmla="*/ 28 h 160"/>
              <a:gd name="T16" fmla="*/ 25 w 110"/>
              <a:gd name="T17" fmla="*/ 28 h 160"/>
              <a:gd name="T18" fmla="*/ 0 w 110"/>
              <a:gd name="T19" fmla="*/ 105 h 160"/>
              <a:gd name="T20" fmla="*/ 110 w 110"/>
              <a:gd name="T21" fmla="*/ 105 h 160"/>
              <a:gd name="T22" fmla="*/ 30 w 110"/>
              <a:gd name="T23" fmla="*/ 56 h 160"/>
              <a:gd name="T24" fmla="*/ 55 w 110"/>
              <a:gd name="T25" fmla="*/ 6 h 160"/>
              <a:gd name="T26" fmla="*/ 80 w 110"/>
              <a:gd name="T27" fmla="*/ 56 h 160"/>
              <a:gd name="T28" fmla="*/ 75 w 110"/>
              <a:gd name="T29" fmla="*/ 53 h 160"/>
              <a:gd name="T30" fmla="*/ 71 w 110"/>
              <a:gd name="T31" fmla="*/ 52 h 160"/>
              <a:gd name="T32" fmla="*/ 66 w 110"/>
              <a:gd name="T33" fmla="*/ 51 h 160"/>
              <a:gd name="T34" fmla="*/ 60 w 110"/>
              <a:gd name="T35" fmla="*/ 50 h 160"/>
              <a:gd name="T36" fmla="*/ 50 w 110"/>
              <a:gd name="T37" fmla="*/ 50 h 160"/>
              <a:gd name="T38" fmla="*/ 45 w 110"/>
              <a:gd name="T39" fmla="*/ 51 h 160"/>
              <a:gd name="T40" fmla="*/ 40 w 110"/>
              <a:gd name="T41" fmla="*/ 52 h 160"/>
              <a:gd name="T42" fmla="*/ 35 w 110"/>
              <a:gd name="T43" fmla="*/ 53 h 160"/>
              <a:gd name="T44" fmla="*/ 30 w 110"/>
              <a:gd name="T45" fmla="*/ 56 h 160"/>
              <a:gd name="T46" fmla="*/ 6 w 110"/>
              <a:gd name="T47" fmla="*/ 105 h 160"/>
              <a:gd name="T48" fmla="*/ 38 w 110"/>
              <a:gd name="T49" fmla="*/ 58 h 160"/>
              <a:gd name="T50" fmla="*/ 41 w 110"/>
              <a:gd name="T51" fmla="*/ 57 h 160"/>
              <a:gd name="T52" fmla="*/ 46 w 110"/>
              <a:gd name="T53" fmla="*/ 56 h 160"/>
              <a:gd name="T54" fmla="*/ 51 w 110"/>
              <a:gd name="T55" fmla="*/ 55 h 160"/>
              <a:gd name="T56" fmla="*/ 60 w 110"/>
              <a:gd name="T57" fmla="*/ 55 h 160"/>
              <a:gd name="T58" fmla="*/ 64 w 110"/>
              <a:gd name="T59" fmla="*/ 56 h 160"/>
              <a:gd name="T60" fmla="*/ 69 w 110"/>
              <a:gd name="T61" fmla="*/ 57 h 160"/>
              <a:gd name="T62" fmla="*/ 73 w 110"/>
              <a:gd name="T63" fmla="*/ 58 h 160"/>
              <a:gd name="T64" fmla="*/ 105 w 110"/>
              <a:gd name="T65" fmla="*/ 105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10" h="160">
                <a:moveTo>
                  <a:pt x="55" y="83"/>
                </a:moveTo>
                <a:cubicBezTo>
                  <a:pt x="49" y="83"/>
                  <a:pt x="44" y="88"/>
                  <a:pt x="44" y="94"/>
                </a:cubicBezTo>
                <a:cubicBezTo>
                  <a:pt x="44" y="110"/>
                  <a:pt x="44" y="110"/>
                  <a:pt x="44" y="110"/>
                </a:cubicBezTo>
                <a:cubicBezTo>
                  <a:pt x="44" y="116"/>
                  <a:pt x="49" y="121"/>
                  <a:pt x="55" y="121"/>
                </a:cubicBezTo>
                <a:cubicBezTo>
                  <a:pt x="61" y="121"/>
                  <a:pt x="66" y="116"/>
                  <a:pt x="66" y="110"/>
                </a:cubicBezTo>
                <a:cubicBezTo>
                  <a:pt x="66" y="94"/>
                  <a:pt x="66" y="94"/>
                  <a:pt x="66" y="94"/>
                </a:cubicBezTo>
                <a:cubicBezTo>
                  <a:pt x="66" y="88"/>
                  <a:pt x="61" y="83"/>
                  <a:pt x="55" y="83"/>
                </a:cubicBezTo>
                <a:close/>
                <a:moveTo>
                  <a:pt x="61" y="110"/>
                </a:moveTo>
                <a:cubicBezTo>
                  <a:pt x="61" y="113"/>
                  <a:pt x="58" y="116"/>
                  <a:pt x="55" y="116"/>
                </a:cubicBezTo>
                <a:cubicBezTo>
                  <a:pt x="52" y="116"/>
                  <a:pt x="50" y="113"/>
                  <a:pt x="50" y="110"/>
                </a:cubicBezTo>
                <a:cubicBezTo>
                  <a:pt x="50" y="94"/>
                  <a:pt x="50" y="94"/>
                  <a:pt x="50" y="94"/>
                </a:cubicBezTo>
                <a:cubicBezTo>
                  <a:pt x="50" y="91"/>
                  <a:pt x="52" y="88"/>
                  <a:pt x="55" y="88"/>
                </a:cubicBezTo>
                <a:cubicBezTo>
                  <a:pt x="58" y="88"/>
                  <a:pt x="61" y="91"/>
                  <a:pt x="61" y="94"/>
                </a:cubicBezTo>
                <a:lnTo>
                  <a:pt x="61" y="110"/>
                </a:lnTo>
                <a:close/>
                <a:moveTo>
                  <a:pt x="86" y="59"/>
                </a:moveTo>
                <a:cubicBezTo>
                  <a:pt x="86" y="28"/>
                  <a:pt x="86" y="28"/>
                  <a:pt x="86" y="28"/>
                </a:cubicBezTo>
                <a:cubicBezTo>
                  <a:pt x="86" y="13"/>
                  <a:pt x="72" y="0"/>
                  <a:pt x="55" y="0"/>
                </a:cubicBezTo>
                <a:cubicBezTo>
                  <a:pt x="38" y="0"/>
                  <a:pt x="25" y="13"/>
                  <a:pt x="25" y="28"/>
                </a:cubicBezTo>
                <a:cubicBezTo>
                  <a:pt x="25" y="59"/>
                  <a:pt x="25" y="59"/>
                  <a:pt x="25" y="59"/>
                </a:cubicBezTo>
                <a:cubicBezTo>
                  <a:pt x="10" y="69"/>
                  <a:pt x="0" y="86"/>
                  <a:pt x="0" y="105"/>
                </a:cubicBezTo>
                <a:cubicBezTo>
                  <a:pt x="0" y="135"/>
                  <a:pt x="25" y="160"/>
                  <a:pt x="55" y="160"/>
                </a:cubicBezTo>
                <a:cubicBezTo>
                  <a:pt x="86" y="160"/>
                  <a:pt x="110" y="135"/>
                  <a:pt x="110" y="105"/>
                </a:cubicBezTo>
                <a:cubicBezTo>
                  <a:pt x="110" y="86"/>
                  <a:pt x="100" y="69"/>
                  <a:pt x="86" y="59"/>
                </a:cubicBezTo>
                <a:close/>
                <a:moveTo>
                  <a:pt x="30" y="56"/>
                </a:moveTo>
                <a:cubicBezTo>
                  <a:pt x="30" y="28"/>
                  <a:pt x="30" y="28"/>
                  <a:pt x="30" y="28"/>
                </a:cubicBezTo>
                <a:cubicBezTo>
                  <a:pt x="30" y="16"/>
                  <a:pt x="41" y="6"/>
                  <a:pt x="55" y="6"/>
                </a:cubicBezTo>
                <a:cubicBezTo>
                  <a:pt x="69" y="6"/>
                  <a:pt x="80" y="16"/>
                  <a:pt x="80" y="28"/>
                </a:cubicBezTo>
                <a:cubicBezTo>
                  <a:pt x="80" y="56"/>
                  <a:pt x="80" y="56"/>
                  <a:pt x="80" y="56"/>
                </a:cubicBezTo>
                <a:cubicBezTo>
                  <a:pt x="79" y="55"/>
                  <a:pt x="79" y="55"/>
                  <a:pt x="78" y="55"/>
                </a:cubicBezTo>
                <a:cubicBezTo>
                  <a:pt x="77" y="54"/>
                  <a:pt x="76" y="54"/>
                  <a:pt x="75" y="53"/>
                </a:cubicBezTo>
                <a:cubicBezTo>
                  <a:pt x="74" y="53"/>
                  <a:pt x="74" y="53"/>
                  <a:pt x="73" y="53"/>
                </a:cubicBezTo>
                <a:cubicBezTo>
                  <a:pt x="72" y="52"/>
                  <a:pt x="72" y="52"/>
                  <a:pt x="71" y="52"/>
                </a:cubicBezTo>
                <a:cubicBezTo>
                  <a:pt x="70" y="52"/>
                  <a:pt x="68" y="51"/>
                  <a:pt x="67" y="51"/>
                </a:cubicBezTo>
                <a:cubicBezTo>
                  <a:pt x="67" y="51"/>
                  <a:pt x="66" y="51"/>
                  <a:pt x="66" y="51"/>
                </a:cubicBezTo>
                <a:cubicBezTo>
                  <a:pt x="64" y="50"/>
                  <a:pt x="63" y="50"/>
                  <a:pt x="61" y="50"/>
                </a:cubicBezTo>
                <a:cubicBezTo>
                  <a:pt x="61" y="50"/>
                  <a:pt x="61" y="50"/>
                  <a:pt x="60" y="50"/>
                </a:cubicBezTo>
                <a:cubicBezTo>
                  <a:pt x="59" y="50"/>
                  <a:pt x="57" y="50"/>
                  <a:pt x="55" y="50"/>
                </a:cubicBezTo>
                <a:cubicBezTo>
                  <a:pt x="53" y="50"/>
                  <a:pt x="52" y="50"/>
                  <a:pt x="50" y="50"/>
                </a:cubicBezTo>
                <a:cubicBezTo>
                  <a:pt x="50" y="50"/>
                  <a:pt x="49" y="50"/>
                  <a:pt x="49" y="50"/>
                </a:cubicBezTo>
                <a:cubicBezTo>
                  <a:pt x="48" y="50"/>
                  <a:pt x="46" y="50"/>
                  <a:pt x="45" y="51"/>
                </a:cubicBezTo>
                <a:cubicBezTo>
                  <a:pt x="44" y="51"/>
                  <a:pt x="44" y="51"/>
                  <a:pt x="43" y="51"/>
                </a:cubicBezTo>
                <a:cubicBezTo>
                  <a:pt x="42" y="51"/>
                  <a:pt x="41" y="52"/>
                  <a:pt x="40" y="52"/>
                </a:cubicBezTo>
                <a:cubicBezTo>
                  <a:pt x="39" y="52"/>
                  <a:pt x="38" y="52"/>
                  <a:pt x="37" y="53"/>
                </a:cubicBezTo>
                <a:cubicBezTo>
                  <a:pt x="37" y="53"/>
                  <a:pt x="36" y="53"/>
                  <a:pt x="35" y="53"/>
                </a:cubicBezTo>
                <a:cubicBezTo>
                  <a:pt x="34" y="54"/>
                  <a:pt x="33" y="54"/>
                  <a:pt x="32" y="55"/>
                </a:cubicBezTo>
                <a:cubicBezTo>
                  <a:pt x="31" y="55"/>
                  <a:pt x="31" y="55"/>
                  <a:pt x="30" y="56"/>
                </a:cubicBezTo>
                <a:close/>
                <a:moveTo>
                  <a:pt x="55" y="154"/>
                </a:moveTo>
                <a:cubicBezTo>
                  <a:pt x="28" y="154"/>
                  <a:pt x="6" y="132"/>
                  <a:pt x="6" y="105"/>
                </a:cubicBezTo>
                <a:cubicBezTo>
                  <a:pt x="6" y="87"/>
                  <a:pt x="15" y="71"/>
                  <a:pt x="30" y="62"/>
                </a:cubicBezTo>
                <a:cubicBezTo>
                  <a:pt x="32" y="61"/>
                  <a:pt x="35" y="60"/>
                  <a:pt x="38" y="58"/>
                </a:cubicBezTo>
                <a:cubicBezTo>
                  <a:pt x="38" y="58"/>
                  <a:pt x="39" y="58"/>
                  <a:pt x="39" y="58"/>
                </a:cubicBezTo>
                <a:cubicBezTo>
                  <a:pt x="40" y="58"/>
                  <a:pt x="41" y="57"/>
                  <a:pt x="41" y="57"/>
                </a:cubicBezTo>
                <a:cubicBezTo>
                  <a:pt x="42" y="57"/>
                  <a:pt x="43" y="57"/>
                  <a:pt x="44" y="56"/>
                </a:cubicBezTo>
                <a:cubicBezTo>
                  <a:pt x="45" y="56"/>
                  <a:pt x="46" y="56"/>
                  <a:pt x="46" y="56"/>
                </a:cubicBezTo>
                <a:cubicBezTo>
                  <a:pt x="47" y="56"/>
                  <a:pt x="48" y="56"/>
                  <a:pt x="49" y="56"/>
                </a:cubicBezTo>
                <a:cubicBezTo>
                  <a:pt x="50" y="55"/>
                  <a:pt x="50" y="55"/>
                  <a:pt x="51" y="55"/>
                </a:cubicBezTo>
                <a:cubicBezTo>
                  <a:pt x="52" y="55"/>
                  <a:pt x="54" y="55"/>
                  <a:pt x="55" y="55"/>
                </a:cubicBezTo>
                <a:cubicBezTo>
                  <a:pt x="57" y="55"/>
                  <a:pt x="58" y="55"/>
                  <a:pt x="60" y="55"/>
                </a:cubicBezTo>
                <a:cubicBezTo>
                  <a:pt x="60" y="55"/>
                  <a:pt x="61" y="55"/>
                  <a:pt x="61" y="56"/>
                </a:cubicBezTo>
                <a:cubicBezTo>
                  <a:pt x="62" y="56"/>
                  <a:pt x="63" y="56"/>
                  <a:pt x="64" y="56"/>
                </a:cubicBezTo>
                <a:cubicBezTo>
                  <a:pt x="65" y="56"/>
                  <a:pt x="65" y="56"/>
                  <a:pt x="66" y="56"/>
                </a:cubicBezTo>
                <a:cubicBezTo>
                  <a:pt x="67" y="57"/>
                  <a:pt x="68" y="57"/>
                  <a:pt x="69" y="57"/>
                </a:cubicBezTo>
                <a:cubicBezTo>
                  <a:pt x="70" y="57"/>
                  <a:pt x="71" y="58"/>
                  <a:pt x="71" y="58"/>
                </a:cubicBezTo>
                <a:cubicBezTo>
                  <a:pt x="72" y="58"/>
                  <a:pt x="72" y="58"/>
                  <a:pt x="73" y="58"/>
                </a:cubicBezTo>
                <a:cubicBezTo>
                  <a:pt x="76" y="60"/>
                  <a:pt x="78" y="61"/>
                  <a:pt x="81" y="62"/>
                </a:cubicBezTo>
                <a:cubicBezTo>
                  <a:pt x="95" y="71"/>
                  <a:pt x="105" y="87"/>
                  <a:pt x="105" y="105"/>
                </a:cubicBezTo>
                <a:cubicBezTo>
                  <a:pt x="105" y="132"/>
                  <a:pt x="83" y="154"/>
                  <a:pt x="55" y="15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57" name="Freeform 2145"/>
          <p:cNvSpPr>
            <a:spLocks noEditPoints="1"/>
          </p:cNvSpPr>
          <p:nvPr/>
        </p:nvSpPr>
        <p:spPr bwMode="auto">
          <a:xfrm>
            <a:off x="8296275" y="4700588"/>
            <a:ext cx="374650" cy="550863"/>
          </a:xfrm>
          <a:custGeom>
            <a:avLst/>
            <a:gdLst>
              <a:gd name="T0" fmla="*/ 86 w 110"/>
              <a:gd name="T1" fmla="*/ 28 h 160"/>
              <a:gd name="T2" fmla="*/ 25 w 110"/>
              <a:gd name="T3" fmla="*/ 28 h 160"/>
              <a:gd name="T4" fmla="*/ 0 w 110"/>
              <a:gd name="T5" fmla="*/ 105 h 160"/>
              <a:gd name="T6" fmla="*/ 110 w 110"/>
              <a:gd name="T7" fmla="*/ 105 h 160"/>
              <a:gd name="T8" fmla="*/ 30 w 110"/>
              <a:gd name="T9" fmla="*/ 56 h 160"/>
              <a:gd name="T10" fmla="*/ 55 w 110"/>
              <a:gd name="T11" fmla="*/ 6 h 160"/>
              <a:gd name="T12" fmla="*/ 80 w 110"/>
              <a:gd name="T13" fmla="*/ 56 h 160"/>
              <a:gd name="T14" fmla="*/ 75 w 110"/>
              <a:gd name="T15" fmla="*/ 53 h 160"/>
              <a:gd name="T16" fmla="*/ 71 w 110"/>
              <a:gd name="T17" fmla="*/ 52 h 160"/>
              <a:gd name="T18" fmla="*/ 66 w 110"/>
              <a:gd name="T19" fmla="*/ 51 h 160"/>
              <a:gd name="T20" fmla="*/ 60 w 110"/>
              <a:gd name="T21" fmla="*/ 50 h 160"/>
              <a:gd name="T22" fmla="*/ 50 w 110"/>
              <a:gd name="T23" fmla="*/ 50 h 160"/>
              <a:gd name="T24" fmla="*/ 45 w 110"/>
              <a:gd name="T25" fmla="*/ 51 h 160"/>
              <a:gd name="T26" fmla="*/ 40 w 110"/>
              <a:gd name="T27" fmla="*/ 52 h 160"/>
              <a:gd name="T28" fmla="*/ 35 w 110"/>
              <a:gd name="T29" fmla="*/ 53 h 160"/>
              <a:gd name="T30" fmla="*/ 30 w 110"/>
              <a:gd name="T31" fmla="*/ 56 h 160"/>
              <a:gd name="T32" fmla="*/ 6 w 110"/>
              <a:gd name="T33" fmla="*/ 105 h 160"/>
              <a:gd name="T34" fmla="*/ 38 w 110"/>
              <a:gd name="T35" fmla="*/ 58 h 160"/>
              <a:gd name="T36" fmla="*/ 41 w 110"/>
              <a:gd name="T37" fmla="*/ 57 h 160"/>
              <a:gd name="T38" fmla="*/ 46 w 110"/>
              <a:gd name="T39" fmla="*/ 56 h 160"/>
              <a:gd name="T40" fmla="*/ 51 w 110"/>
              <a:gd name="T41" fmla="*/ 55 h 160"/>
              <a:gd name="T42" fmla="*/ 60 w 110"/>
              <a:gd name="T43" fmla="*/ 55 h 160"/>
              <a:gd name="T44" fmla="*/ 64 w 110"/>
              <a:gd name="T45" fmla="*/ 56 h 160"/>
              <a:gd name="T46" fmla="*/ 69 w 110"/>
              <a:gd name="T47" fmla="*/ 57 h 160"/>
              <a:gd name="T48" fmla="*/ 73 w 110"/>
              <a:gd name="T49" fmla="*/ 58 h 160"/>
              <a:gd name="T50" fmla="*/ 105 w 110"/>
              <a:gd name="T51" fmla="*/ 105 h 160"/>
              <a:gd name="T52" fmla="*/ 88 w 110"/>
              <a:gd name="T53" fmla="*/ 102 h 160"/>
              <a:gd name="T54" fmla="*/ 75 w 110"/>
              <a:gd name="T55" fmla="*/ 89 h 160"/>
              <a:gd name="T56" fmla="*/ 81 w 110"/>
              <a:gd name="T57" fmla="*/ 79 h 160"/>
              <a:gd name="T58" fmla="*/ 71 w 110"/>
              <a:gd name="T59" fmla="*/ 85 h 160"/>
              <a:gd name="T60" fmla="*/ 58 w 110"/>
              <a:gd name="T61" fmla="*/ 72 h 160"/>
              <a:gd name="T62" fmla="*/ 52 w 110"/>
              <a:gd name="T63" fmla="*/ 72 h 160"/>
              <a:gd name="T64" fmla="*/ 40 w 110"/>
              <a:gd name="T65" fmla="*/ 85 h 160"/>
              <a:gd name="T66" fmla="*/ 30 w 110"/>
              <a:gd name="T67" fmla="*/ 79 h 160"/>
              <a:gd name="T68" fmla="*/ 36 w 110"/>
              <a:gd name="T69" fmla="*/ 89 h 160"/>
              <a:gd name="T70" fmla="*/ 22 w 110"/>
              <a:gd name="T71" fmla="*/ 102 h 160"/>
              <a:gd name="T72" fmla="*/ 22 w 110"/>
              <a:gd name="T73" fmla="*/ 108 h 160"/>
              <a:gd name="T74" fmla="*/ 36 w 110"/>
              <a:gd name="T75" fmla="*/ 120 h 160"/>
              <a:gd name="T76" fmla="*/ 30 w 110"/>
              <a:gd name="T77" fmla="*/ 130 h 160"/>
              <a:gd name="T78" fmla="*/ 34 w 110"/>
              <a:gd name="T79" fmla="*/ 130 h 160"/>
              <a:gd name="T80" fmla="*/ 52 w 110"/>
              <a:gd name="T81" fmla="*/ 129 h 160"/>
              <a:gd name="T82" fmla="*/ 55 w 110"/>
              <a:gd name="T83" fmla="*/ 141 h 160"/>
              <a:gd name="T84" fmla="*/ 58 w 110"/>
              <a:gd name="T85" fmla="*/ 129 h 160"/>
              <a:gd name="T86" fmla="*/ 77 w 110"/>
              <a:gd name="T87" fmla="*/ 130 h 160"/>
              <a:gd name="T88" fmla="*/ 81 w 110"/>
              <a:gd name="T89" fmla="*/ 130 h 160"/>
              <a:gd name="T90" fmla="*/ 75 w 110"/>
              <a:gd name="T91" fmla="*/ 120 h 160"/>
              <a:gd name="T92" fmla="*/ 88 w 110"/>
              <a:gd name="T93" fmla="*/ 108 h 160"/>
              <a:gd name="T94" fmla="*/ 88 w 110"/>
              <a:gd name="T95" fmla="*/ 102 h 160"/>
              <a:gd name="T96" fmla="*/ 36 w 110"/>
              <a:gd name="T97" fmla="*/ 105 h 160"/>
              <a:gd name="T98" fmla="*/ 74 w 110"/>
              <a:gd name="T99" fmla="*/ 105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10" h="160">
                <a:moveTo>
                  <a:pt x="86" y="59"/>
                </a:moveTo>
                <a:cubicBezTo>
                  <a:pt x="86" y="28"/>
                  <a:pt x="86" y="28"/>
                  <a:pt x="86" y="28"/>
                </a:cubicBezTo>
                <a:cubicBezTo>
                  <a:pt x="86" y="13"/>
                  <a:pt x="72" y="0"/>
                  <a:pt x="55" y="0"/>
                </a:cubicBezTo>
                <a:cubicBezTo>
                  <a:pt x="38" y="0"/>
                  <a:pt x="25" y="13"/>
                  <a:pt x="25" y="28"/>
                </a:cubicBezTo>
                <a:cubicBezTo>
                  <a:pt x="25" y="59"/>
                  <a:pt x="25" y="59"/>
                  <a:pt x="25" y="59"/>
                </a:cubicBezTo>
                <a:cubicBezTo>
                  <a:pt x="10" y="69"/>
                  <a:pt x="0" y="86"/>
                  <a:pt x="0" y="105"/>
                </a:cubicBezTo>
                <a:cubicBezTo>
                  <a:pt x="0" y="135"/>
                  <a:pt x="25" y="160"/>
                  <a:pt x="55" y="160"/>
                </a:cubicBezTo>
                <a:cubicBezTo>
                  <a:pt x="86" y="160"/>
                  <a:pt x="110" y="135"/>
                  <a:pt x="110" y="105"/>
                </a:cubicBezTo>
                <a:cubicBezTo>
                  <a:pt x="110" y="86"/>
                  <a:pt x="100" y="69"/>
                  <a:pt x="86" y="59"/>
                </a:cubicBezTo>
                <a:close/>
                <a:moveTo>
                  <a:pt x="30" y="56"/>
                </a:moveTo>
                <a:cubicBezTo>
                  <a:pt x="30" y="28"/>
                  <a:pt x="30" y="28"/>
                  <a:pt x="30" y="28"/>
                </a:cubicBezTo>
                <a:cubicBezTo>
                  <a:pt x="30" y="16"/>
                  <a:pt x="41" y="6"/>
                  <a:pt x="55" y="6"/>
                </a:cubicBezTo>
                <a:cubicBezTo>
                  <a:pt x="69" y="6"/>
                  <a:pt x="80" y="16"/>
                  <a:pt x="80" y="28"/>
                </a:cubicBezTo>
                <a:cubicBezTo>
                  <a:pt x="80" y="56"/>
                  <a:pt x="80" y="56"/>
                  <a:pt x="80" y="56"/>
                </a:cubicBezTo>
                <a:cubicBezTo>
                  <a:pt x="79" y="55"/>
                  <a:pt x="79" y="55"/>
                  <a:pt x="78" y="55"/>
                </a:cubicBezTo>
                <a:cubicBezTo>
                  <a:pt x="77" y="54"/>
                  <a:pt x="76" y="54"/>
                  <a:pt x="75" y="53"/>
                </a:cubicBezTo>
                <a:cubicBezTo>
                  <a:pt x="74" y="53"/>
                  <a:pt x="74" y="53"/>
                  <a:pt x="73" y="53"/>
                </a:cubicBezTo>
                <a:cubicBezTo>
                  <a:pt x="72" y="52"/>
                  <a:pt x="72" y="52"/>
                  <a:pt x="71" y="52"/>
                </a:cubicBezTo>
                <a:cubicBezTo>
                  <a:pt x="70" y="52"/>
                  <a:pt x="68" y="51"/>
                  <a:pt x="67" y="51"/>
                </a:cubicBezTo>
                <a:cubicBezTo>
                  <a:pt x="67" y="51"/>
                  <a:pt x="66" y="51"/>
                  <a:pt x="66" y="51"/>
                </a:cubicBezTo>
                <a:cubicBezTo>
                  <a:pt x="64" y="50"/>
                  <a:pt x="63" y="50"/>
                  <a:pt x="61" y="50"/>
                </a:cubicBezTo>
                <a:cubicBezTo>
                  <a:pt x="61" y="50"/>
                  <a:pt x="61" y="50"/>
                  <a:pt x="60" y="50"/>
                </a:cubicBezTo>
                <a:cubicBezTo>
                  <a:pt x="59" y="50"/>
                  <a:pt x="57" y="50"/>
                  <a:pt x="55" y="50"/>
                </a:cubicBezTo>
                <a:cubicBezTo>
                  <a:pt x="53" y="50"/>
                  <a:pt x="52" y="50"/>
                  <a:pt x="50" y="50"/>
                </a:cubicBezTo>
                <a:cubicBezTo>
                  <a:pt x="50" y="50"/>
                  <a:pt x="49" y="50"/>
                  <a:pt x="49" y="50"/>
                </a:cubicBezTo>
                <a:cubicBezTo>
                  <a:pt x="48" y="50"/>
                  <a:pt x="46" y="50"/>
                  <a:pt x="45" y="51"/>
                </a:cubicBezTo>
                <a:cubicBezTo>
                  <a:pt x="44" y="51"/>
                  <a:pt x="44" y="51"/>
                  <a:pt x="43" y="51"/>
                </a:cubicBezTo>
                <a:cubicBezTo>
                  <a:pt x="42" y="51"/>
                  <a:pt x="41" y="52"/>
                  <a:pt x="40" y="52"/>
                </a:cubicBezTo>
                <a:cubicBezTo>
                  <a:pt x="39" y="52"/>
                  <a:pt x="38" y="52"/>
                  <a:pt x="37" y="53"/>
                </a:cubicBezTo>
                <a:cubicBezTo>
                  <a:pt x="37" y="53"/>
                  <a:pt x="36" y="53"/>
                  <a:pt x="35" y="53"/>
                </a:cubicBezTo>
                <a:cubicBezTo>
                  <a:pt x="34" y="54"/>
                  <a:pt x="33" y="54"/>
                  <a:pt x="32" y="55"/>
                </a:cubicBezTo>
                <a:cubicBezTo>
                  <a:pt x="31" y="55"/>
                  <a:pt x="31" y="55"/>
                  <a:pt x="30" y="56"/>
                </a:cubicBezTo>
                <a:close/>
                <a:moveTo>
                  <a:pt x="55" y="154"/>
                </a:moveTo>
                <a:cubicBezTo>
                  <a:pt x="28" y="154"/>
                  <a:pt x="6" y="132"/>
                  <a:pt x="6" y="105"/>
                </a:cubicBezTo>
                <a:cubicBezTo>
                  <a:pt x="6" y="87"/>
                  <a:pt x="15" y="71"/>
                  <a:pt x="30" y="62"/>
                </a:cubicBezTo>
                <a:cubicBezTo>
                  <a:pt x="32" y="61"/>
                  <a:pt x="35" y="60"/>
                  <a:pt x="38" y="58"/>
                </a:cubicBezTo>
                <a:cubicBezTo>
                  <a:pt x="38" y="58"/>
                  <a:pt x="39" y="58"/>
                  <a:pt x="39" y="58"/>
                </a:cubicBezTo>
                <a:cubicBezTo>
                  <a:pt x="40" y="58"/>
                  <a:pt x="41" y="57"/>
                  <a:pt x="41" y="57"/>
                </a:cubicBezTo>
                <a:cubicBezTo>
                  <a:pt x="42" y="57"/>
                  <a:pt x="43" y="57"/>
                  <a:pt x="44" y="56"/>
                </a:cubicBezTo>
                <a:cubicBezTo>
                  <a:pt x="45" y="56"/>
                  <a:pt x="46" y="56"/>
                  <a:pt x="46" y="56"/>
                </a:cubicBezTo>
                <a:cubicBezTo>
                  <a:pt x="47" y="56"/>
                  <a:pt x="48" y="56"/>
                  <a:pt x="49" y="56"/>
                </a:cubicBezTo>
                <a:cubicBezTo>
                  <a:pt x="50" y="55"/>
                  <a:pt x="50" y="55"/>
                  <a:pt x="51" y="55"/>
                </a:cubicBezTo>
                <a:cubicBezTo>
                  <a:pt x="52" y="55"/>
                  <a:pt x="54" y="55"/>
                  <a:pt x="55" y="55"/>
                </a:cubicBezTo>
                <a:cubicBezTo>
                  <a:pt x="57" y="55"/>
                  <a:pt x="58" y="55"/>
                  <a:pt x="60" y="55"/>
                </a:cubicBezTo>
                <a:cubicBezTo>
                  <a:pt x="60" y="55"/>
                  <a:pt x="61" y="55"/>
                  <a:pt x="61" y="56"/>
                </a:cubicBezTo>
                <a:cubicBezTo>
                  <a:pt x="62" y="56"/>
                  <a:pt x="63" y="56"/>
                  <a:pt x="64" y="56"/>
                </a:cubicBezTo>
                <a:cubicBezTo>
                  <a:pt x="65" y="56"/>
                  <a:pt x="65" y="56"/>
                  <a:pt x="66" y="56"/>
                </a:cubicBezTo>
                <a:cubicBezTo>
                  <a:pt x="67" y="57"/>
                  <a:pt x="68" y="57"/>
                  <a:pt x="69" y="57"/>
                </a:cubicBezTo>
                <a:cubicBezTo>
                  <a:pt x="70" y="57"/>
                  <a:pt x="71" y="58"/>
                  <a:pt x="71" y="58"/>
                </a:cubicBezTo>
                <a:cubicBezTo>
                  <a:pt x="72" y="58"/>
                  <a:pt x="72" y="58"/>
                  <a:pt x="73" y="58"/>
                </a:cubicBezTo>
                <a:cubicBezTo>
                  <a:pt x="76" y="60"/>
                  <a:pt x="78" y="61"/>
                  <a:pt x="81" y="62"/>
                </a:cubicBezTo>
                <a:cubicBezTo>
                  <a:pt x="95" y="71"/>
                  <a:pt x="105" y="87"/>
                  <a:pt x="105" y="105"/>
                </a:cubicBezTo>
                <a:cubicBezTo>
                  <a:pt x="105" y="132"/>
                  <a:pt x="83" y="154"/>
                  <a:pt x="55" y="154"/>
                </a:cubicBezTo>
                <a:close/>
                <a:moveTo>
                  <a:pt x="88" y="102"/>
                </a:moveTo>
                <a:cubicBezTo>
                  <a:pt x="80" y="102"/>
                  <a:pt x="80" y="102"/>
                  <a:pt x="80" y="102"/>
                </a:cubicBezTo>
                <a:cubicBezTo>
                  <a:pt x="79" y="97"/>
                  <a:pt x="77" y="93"/>
                  <a:pt x="75" y="89"/>
                </a:cubicBezTo>
                <a:cubicBezTo>
                  <a:pt x="81" y="83"/>
                  <a:pt x="81" y="83"/>
                  <a:pt x="81" y="83"/>
                </a:cubicBezTo>
                <a:cubicBezTo>
                  <a:pt x="82" y="82"/>
                  <a:pt x="82" y="81"/>
                  <a:pt x="81" y="79"/>
                </a:cubicBezTo>
                <a:cubicBezTo>
                  <a:pt x="79" y="78"/>
                  <a:pt x="78" y="78"/>
                  <a:pt x="77" y="79"/>
                </a:cubicBezTo>
                <a:cubicBezTo>
                  <a:pt x="71" y="85"/>
                  <a:pt x="71" y="85"/>
                  <a:pt x="71" y="85"/>
                </a:cubicBezTo>
                <a:cubicBezTo>
                  <a:pt x="67" y="83"/>
                  <a:pt x="63" y="81"/>
                  <a:pt x="58" y="80"/>
                </a:cubicBezTo>
                <a:cubicBezTo>
                  <a:pt x="58" y="72"/>
                  <a:pt x="58" y="72"/>
                  <a:pt x="58" y="72"/>
                </a:cubicBezTo>
                <a:cubicBezTo>
                  <a:pt x="58" y="70"/>
                  <a:pt x="57" y="69"/>
                  <a:pt x="55" y="69"/>
                </a:cubicBezTo>
                <a:cubicBezTo>
                  <a:pt x="54" y="69"/>
                  <a:pt x="52" y="70"/>
                  <a:pt x="52" y="72"/>
                </a:cubicBezTo>
                <a:cubicBezTo>
                  <a:pt x="52" y="80"/>
                  <a:pt x="52" y="80"/>
                  <a:pt x="52" y="80"/>
                </a:cubicBezTo>
                <a:cubicBezTo>
                  <a:pt x="48" y="81"/>
                  <a:pt x="43" y="83"/>
                  <a:pt x="40" y="85"/>
                </a:cubicBezTo>
                <a:cubicBezTo>
                  <a:pt x="34" y="79"/>
                  <a:pt x="34" y="79"/>
                  <a:pt x="34" y="79"/>
                </a:cubicBezTo>
                <a:cubicBezTo>
                  <a:pt x="33" y="78"/>
                  <a:pt x="31" y="78"/>
                  <a:pt x="30" y="79"/>
                </a:cubicBezTo>
                <a:cubicBezTo>
                  <a:pt x="29" y="81"/>
                  <a:pt x="29" y="82"/>
                  <a:pt x="30" y="83"/>
                </a:cubicBezTo>
                <a:cubicBezTo>
                  <a:pt x="36" y="89"/>
                  <a:pt x="36" y="89"/>
                  <a:pt x="36" y="89"/>
                </a:cubicBezTo>
                <a:cubicBezTo>
                  <a:pt x="33" y="93"/>
                  <a:pt x="31" y="97"/>
                  <a:pt x="31" y="102"/>
                </a:cubicBezTo>
                <a:cubicBezTo>
                  <a:pt x="22" y="102"/>
                  <a:pt x="22" y="102"/>
                  <a:pt x="22" y="102"/>
                </a:cubicBezTo>
                <a:cubicBezTo>
                  <a:pt x="21" y="102"/>
                  <a:pt x="19" y="103"/>
                  <a:pt x="19" y="105"/>
                </a:cubicBezTo>
                <a:cubicBezTo>
                  <a:pt x="19" y="106"/>
                  <a:pt x="21" y="108"/>
                  <a:pt x="22" y="108"/>
                </a:cubicBezTo>
                <a:cubicBezTo>
                  <a:pt x="31" y="108"/>
                  <a:pt x="31" y="108"/>
                  <a:pt x="31" y="108"/>
                </a:cubicBezTo>
                <a:cubicBezTo>
                  <a:pt x="31" y="112"/>
                  <a:pt x="33" y="117"/>
                  <a:pt x="36" y="120"/>
                </a:cubicBezTo>
                <a:cubicBezTo>
                  <a:pt x="30" y="126"/>
                  <a:pt x="30" y="126"/>
                  <a:pt x="30" y="126"/>
                </a:cubicBezTo>
                <a:cubicBezTo>
                  <a:pt x="29" y="127"/>
                  <a:pt x="29" y="129"/>
                  <a:pt x="30" y="130"/>
                </a:cubicBezTo>
                <a:cubicBezTo>
                  <a:pt x="30" y="131"/>
                  <a:pt x="31" y="131"/>
                  <a:pt x="32" y="131"/>
                </a:cubicBezTo>
                <a:cubicBezTo>
                  <a:pt x="32" y="131"/>
                  <a:pt x="33" y="131"/>
                  <a:pt x="34" y="130"/>
                </a:cubicBezTo>
                <a:cubicBezTo>
                  <a:pt x="40" y="124"/>
                  <a:pt x="40" y="124"/>
                  <a:pt x="40" y="124"/>
                </a:cubicBezTo>
                <a:cubicBezTo>
                  <a:pt x="43" y="127"/>
                  <a:pt x="48" y="129"/>
                  <a:pt x="52" y="129"/>
                </a:cubicBezTo>
                <a:cubicBezTo>
                  <a:pt x="52" y="138"/>
                  <a:pt x="52" y="138"/>
                  <a:pt x="52" y="138"/>
                </a:cubicBezTo>
                <a:cubicBezTo>
                  <a:pt x="52" y="139"/>
                  <a:pt x="54" y="141"/>
                  <a:pt x="55" y="141"/>
                </a:cubicBezTo>
                <a:cubicBezTo>
                  <a:pt x="57" y="141"/>
                  <a:pt x="58" y="139"/>
                  <a:pt x="58" y="138"/>
                </a:cubicBezTo>
                <a:cubicBezTo>
                  <a:pt x="58" y="129"/>
                  <a:pt x="58" y="129"/>
                  <a:pt x="58" y="129"/>
                </a:cubicBezTo>
                <a:cubicBezTo>
                  <a:pt x="63" y="129"/>
                  <a:pt x="67" y="127"/>
                  <a:pt x="71" y="124"/>
                </a:cubicBezTo>
                <a:cubicBezTo>
                  <a:pt x="77" y="130"/>
                  <a:pt x="77" y="130"/>
                  <a:pt x="77" y="130"/>
                </a:cubicBezTo>
                <a:cubicBezTo>
                  <a:pt x="77" y="131"/>
                  <a:pt x="78" y="131"/>
                  <a:pt x="79" y="131"/>
                </a:cubicBezTo>
                <a:cubicBezTo>
                  <a:pt x="79" y="131"/>
                  <a:pt x="80" y="131"/>
                  <a:pt x="81" y="130"/>
                </a:cubicBezTo>
                <a:cubicBezTo>
                  <a:pt x="82" y="129"/>
                  <a:pt x="82" y="127"/>
                  <a:pt x="81" y="126"/>
                </a:cubicBezTo>
                <a:cubicBezTo>
                  <a:pt x="75" y="120"/>
                  <a:pt x="75" y="120"/>
                  <a:pt x="75" y="120"/>
                </a:cubicBezTo>
                <a:cubicBezTo>
                  <a:pt x="77" y="117"/>
                  <a:pt x="79" y="112"/>
                  <a:pt x="80" y="108"/>
                </a:cubicBezTo>
                <a:cubicBezTo>
                  <a:pt x="88" y="108"/>
                  <a:pt x="88" y="108"/>
                  <a:pt x="88" y="108"/>
                </a:cubicBezTo>
                <a:cubicBezTo>
                  <a:pt x="90" y="108"/>
                  <a:pt x="91" y="106"/>
                  <a:pt x="91" y="105"/>
                </a:cubicBezTo>
                <a:cubicBezTo>
                  <a:pt x="91" y="103"/>
                  <a:pt x="90" y="102"/>
                  <a:pt x="88" y="102"/>
                </a:cubicBezTo>
                <a:close/>
                <a:moveTo>
                  <a:pt x="55" y="124"/>
                </a:moveTo>
                <a:cubicBezTo>
                  <a:pt x="45" y="124"/>
                  <a:pt x="36" y="115"/>
                  <a:pt x="36" y="105"/>
                </a:cubicBezTo>
                <a:cubicBezTo>
                  <a:pt x="36" y="94"/>
                  <a:pt x="45" y="86"/>
                  <a:pt x="55" y="86"/>
                </a:cubicBezTo>
                <a:cubicBezTo>
                  <a:pt x="66" y="86"/>
                  <a:pt x="74" y="94"/>
                  <a:pt x="74" y="105"/>
                </a:cubicBezTo>
                <a:cubicBezTo>
                  <a:pt x="74" y="115"/>
                  <a:pt x="66" y="124"/>
                  <a:pt x="55" y="12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58" name="Freeform 2146"/>
          <p:cNvSpPr>
            <a:spLocks noEditPoints="1"/>
          </p:cNvSpPr>
          <p:nvPr/>
        </p:nvSpPr>
        <p:spPr bwMode="auto">
          <a:xfrm>
            <a:off x="8281988" y="5319713"/>
            <a:ext cx="423863" cy="550863"/>
          </a:xfrm>
          <a:custGeom>
            <a:avLst/>
            <a:gdLst>
              <a:gd name="T0" fmla="*/ 95 w 124"/>
              <a:gd name="T1" fmla="*/ 65 h 160"/>
              <a:gd name="T2" fmla="*/ 95 w 124"/>
              <a:gd name="T3" fmla="*/ 33 h 160"/>
              <a:gd name="T4" fmla="*/ 60 w 124"/>
              <a:gd name="T5" fmla="*/ 0 h 160"/>
              <a:gd name="T6" fmla="*/ 25 w 124"/>
              <a:gd name="T7" fmla="*/ 33 h 160"/>
              <a:gd name="T8" fmla="*/ 25 w 124"/>
              <a:gd name="T9" fmla="*/ 65 h 160"/>
              <a:gd name="T10" fmla="*/ 0 w 124"/>
              <a:gd name="T11" fmla="*/ 65 h 160"/>
              <a:gd name="T12" fmla="*/ 0 w 124"/>
              <a:gd name="T13" fmla="*/ 138 h 160"/>
              <a:gd name="T14" fmla="*/ 0 w 124"/>
              <a:gd name="T15" fmla="*/ 160 h 160"/>
              <a:gd name="T16" fmla="*/ 124 w 124"/>
              <a:gd name="T17" fmla="*/ 160 h 160"/>
              <a:gd name="T18" fmla="*/ 124 w 124"/>
              <a:gd name="T19" fmla="*/ 138 h 160"/>
              <a:gd name="T20" fmla="*/ 124 w 124"/>
              <a:gd name="T21" fmla="*/ 65 h 160"/>
              <a:gd name="T22" fmla="*/ 95 w 124"/>
              <a:gd name="T23" fmla="*/ 65 h 160"/>
              <a:gd name="T24" fmla="*/ 31 w 124"/>
              <a:gd name="T25" fmla="*/ 33 h 160"/>
              <a:gd name="T26" fmla="*/ 60 w 124"/>
              <a:gd name="T27" fmla="*/ 6 h 160"/>
              <a:gd name="T28" fmla="*/ 90 w 124"/>
              <a:gd name="T29" fmla="*/ 33 h 160"/>
              <a:gd name="T30" fmla="*/ 90 w 124"/>
              <a:gd name="T31" fmla="*/ 65 h 160"/>
              <a:gd name="T32" fmla="*/ 31 w 124"/>
              <a:gd name="T33" fmla="*/ 65 h 160"/>
              <a:gd name="T34" fmla="*/ 31 w 124"/>
              <a:gd name="T35" fmla="*/ 33 h 160"/>
              <a:gd name="T36" fmla="*/ 118 w 124"/>
              <a:gd name="T37" fmla="*/ 154 h 160"/>
              <a:gd name="T38" fmla="*/ 6 w 124"/>
              <a:gd name="T39" fmla="*/ 154 h 160"/>
              <a:gd name="T40" fmla="*/ 6 w 124"/>
              <a:gd name="T41" fmla="*/ 143 h 160"/>
              <a:gd name="T42" fmla="*/ 118 w 124"/>
              <a:gd name="T43" fmla="*/ 143 h 160"/>
              <a:gd name="T44" fmla="*/ 118 w 124"/>
              <a:gd name="T45" fmla="*/ 154 h 160"/>
              <a:gd name="T46" fmla="*/ 6 w 124"/>
              <a:gd name="T47" fmla="*/ 138 h 160"/>
              <a:gd name="T48" fmla="*/ 6 w 124"/>
              <a:gd name="T49" fmla="*/ 70 h 160"/>
              <a:gd name="T50" fmla="*/ 25 w 124"/>
              <a:gd name="T51" fmla="*/ 70 h 160"/>
              <a:gd name="T52" fmla="*/ 95 w 124"/>
              <a:gd name="T53" fmla="*/ 70 h 160"/>
              <a:gd name="T54" fmla="*/ 118 w 124"/>
              <a:gd name="T55" fmla="*/ 70 h 160"/>
              <a:gd name="T56" fmla="*/ 118 w 124"/>
              <a:gd name="T57" fmla="*/ 138 h 160"/>
              <a:gd name="T58" fmla="*/ 6 w 124"/>
              <a:gd name="T59" fmla="*/ 138 h 160"/>
              <a:gd name="T60" fmla="*/ 62 w 124"/>
              <a:gd name="T61" fmla="*/ 87 h 160"/>
              <a:gd name="T62" fmla="*/ 51 w 124"/>
              <a:gd name="T63" fmla="*/ 98 h 160"/>
              <a:gd name="T64" fmla="*/ 51 w 124"/>
              <a:gd name="T65" fmla="*/ 115 h 160"/>
              <a:gd name="T66" fmla="*/ 62 w 124"/>
              <a:gd name="T67" fmla="*/ 126 h 160"/>
              <a:gd name="T68" fmla="*/ 73 w 124"/>
              <a:gd name="T69" fmla="*/ 115 h 160"/>
              <a:gd name="T70" fmla="*/ 73 w 124"/>
              <a:gd name="T71" fmla="*/ 98 h 160"/>
              <a:gd name="T72" fmla="*/ 62 w 124"/>
              <a:gd name="T73" fmla="*/ 87 h 160"/>
              <a:gd name="T74" fmla="*/ 67 w 124"/>
              <a:gd name="T75" fmla="*/ 115 h 160"/>
              <a:gd name="T76" fmla="*/ 62 w 124"/>
              <a:gd name="T77" fmla="*/ 121 h 160"/>
              <a:gd name="T78" fmla="*/ 56 w 124"/>
              <a:gd name="T79" fmla="*/ 115 h 160"/>
              <a:gd name="T80" fmla="*/ 56 w 124"/>
              <a:gd name="T81" fmla="*/ 98 h 160"/>
              <a:gd name="T82" fmla="*/ 62 w 124"/>
              <a:gd name="T83" fmla="*/ 93 h 160"/>
              <a:gd name="T84" fmla="*/ 67 w 124"/>
              <a:gd name="T85" fmla="*/ 98 h 160"/>
              <a:gd name="T86" fmla="*/ 67 w 124"/>
              <a:gd name="T87" fmla="*/ 115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24" h="160">
                <a:moveTo>
                  <a:pt x="95" y="65"/>
                </a:moveTo>
                <a:cubicBezTo>
                  <a:pt x="95" y="33"/>
                  <a:pt x="95" y="33"/>
                  <a:pt x="95" y="33"/>
                </a:cubicBezTo>
                <a:cubicBezTo>
                  <a:pt x="95" y="15"/>
                  <a:pt x="80" y="0"/>
                  <a:pt x="60" y="0"/>
                </a:cubicBezTo>
                <a:cubicBezTo>
                  <a:pt x="41" y="0"/>
                  <a:pt x="25" y="15"/>
                  <a:pt x="25" y="33"/>
                </a:cubicBezTo>
                <a:cubicBezTo>
                  <a:pt x="25" y="65"/>
                  <a:pt x="25" y="65"/>
                  <a:pt x="25" y="65"/>
                </a:cubicBezTo>
                <a:cubicBezTo>
                  <a:pt x="0" y="65"/>
                  <a:pt x="0" y="65"/>
                  <a:pt x="0" y="65"/>
                </a:cubicBezTo>
                <a:cubicBezTo>
                  <a:pt x="0" y="138"/>
                  <a:pt x="0" y="138"/>
                  <a:pt x="0" y="138"/>
                </a:cubicBezTo>
                <a:cubicBezTo>
                  <a:pt x="0" y="160"/>
                  <a:pt x="0" y="160"/>
                  <a:pt x="0" y="160"/>
                </a:cubicBezTo>
                <a:cubicBezTo>
                  <a:pt x="124" y="160"/>
                  <a:pt x="124" y="160"/>
                  <a:pt x="124" y="160"/>
                </a:cubicBezTo>
                <a:cubicBezTo>
                  <a:pt x="124" y="138"/>
                  <a:pt x="124" y="138"/>
                  <a:pt x="124" y="138"/>
                </a:cubicBezTo>
                <a:cubicBezTo>
                  <a:pt x="124" y="65"/>
                  <a:pt x="124" y="65"/>
                  <a:pt x="124" y="65"/>
                </a:cubicBezTo>
                <a:lnTo>
                  <a:pt x="95" y="65"/>
                </a:lnTo>
                <a:close/>
                <a:moveTo>
                  <a:pt x="31" y="33"/>
                </a:moveTo>
                <a:cubicBezTo>
                  <a:pt x="31" y="18"/>
                  <a:pt x="44" y="6"/>
                  <a:pt x="60" y="6"/>
                </a:cubicBezTo>
                <a:cubicBezTo>
                  <a:pt x="77" y="6"/>
                  <a:pt x="90" y="18"/>
                  <a:pt x="90" y="33"/>
                </a:cubicBezTo>
                <a:cubicBezTo>
                  <a:pt x="90" y="65"/>
                  <a:pt x="90" y="65"/>
                  <a:pt x="90" y="65"/>
                </a:cubicBezTo>
                <a:cubicBezTo>
                  <a:pt x="31" y="65"/>
                  <a:pt x="31" y="65"/>
                  <a:pt x="31" y="65"/>
                </a:cubicBezTo>
                <a:lnTo>
                  <a:pt x="31" y="33"/>
                </a:lnTo>
                <a:close/>
                <a:moveTo>
                  <a:pt x="118" y="154"/>
                </a:moveTo>
                <a:cubicBezTo>
                  <a:pt x="6" y="154"/>
                  <a:pt x="6" y="154"/>
                  <a:pt x="6" y="154"/>
                </a:cubicBezTo>
                <a:cubicBezTo>
                  <a:pt x="6" y="143"/>
                  <a:pt x="6" y="143"/>
                  <a:pt x="6" y="143"/>
                </a:cubicBezTo>
                <a:cubicBezTo>
                  <a:pt x="118" y="143"/>
                  <a:pt x="118" y="143"/>
                  <a:pt x="118" y="143"/>
                </a:cubicBezTo>
                <a:lnTo>
                  <a:pt x="118" y="154"/>
                </a:lnTo>
                <a:close/>
                <a:moveTo>
                  <a:pt x="6" y="138"/>
                </a:moveTo>
                <a:cubicBezTo>
                  <a:pt x="6" y="70"/>
                  <a:pt x="6" y="70"/>
                  <a:pt x="6" y="70"/>
                </a:cubicBezTo>
                <a:cubicBezTo>
                  <a:pt x="25" y="70"/>
                  <a:pt x="25" y="70"/>
                  <a:pt x="25" y="70"/>
                </a:cubicBezTo>
                <a:cubicBezTo>
                  <a:pt x="95" y="70"/>
                  <a:pt x="95" y="70"/>
                  <a:pt x="95" y="70"/>
                </a:cubicBezTo>
                <a:cubicBezTo>
                  <a:pt x="118" y="70"/>
                  <a:pt x="118" y="70"/>
                  <a:pt x="118" y="70"/>
                </a:cubicBezTo>
                <a:cubicBezTo>
                  <a:pt x="118" y="138"/>
                  <a:pt x="118" y="138"/>
                  <a:pt x="118" y="138"/>
                </a:cubicBezTo>
                <a:lnTo>
                  <a:pt x="6" y="138"/>
                </a:lnTo>
                <a:close/>
                <a:moveTo>
                  <a:pt x="62" y="87"/>
                </a:moveTo>
                <a:cubicBezTo>
                  <a:pt x="56" y="87"/>
                  <a:pt x="51" y="92"/>
                  <a:pt x="51" y="98"/>
                </a:cubicBezTo>
                <a:cubicBezTo>
                  <a:pt x="51" y="115"/>
                  <a:pt x="51" y="115"/>
                  <a:pt x="51" y="115"/>
                </a:cubicBezTo>
                <a:cubicBezTo>
                  <a:pt x="51" y="121"/>
                  <a:pt x="56" y="126"/>
                  <a:pt x="62" y="126"/>
                </a:cubicBezTo>
                <a:cubicBezTo>
                  <a:pt x="68" y="126"/>
                  <a:pt x="73" y="121"/>
                  <a:pt x="73" y="115"/>
                </a:cubicBezTo>
                <a:cubicBezTo>
                  <a:pt x="73" y="98"/>
                  <a:pt x="73" y="98"/>
                  <a:pt x="73" y="98"/>
                </a:cubicBezTo>
                <a:cubicBezTo>
                  <a:pt x="73" y="92"/>
                  <a:pt x="68" y="87"/>
                  <a:pt x="62" y="87"/>
                </a:cubicBezTo>
                <a:close/>
                <a:moveTo>
                  <a:pt x="67" y="115"/>
                </a:moveTo>
                <a:cubicBezTo>
                  <a:pt x="67" y="118"/>
                  <a:pt x="65" y="121"/>
                  <a:pt x="62" y="121"/>
                </a:cubicBezTo>
                <a:cubicBezTo>
                  <a:pt x="59" y="121"/>
                  <a:pt x="56" y="118"/>
                  <a:pt x="56" y="115"/>
                </a:cubicBezTo>
                <a:cubicBezTo>
                  <a:pt x="56" y="98"/>
                  <a:pt x="56" y="98"/>
                  <a:pt x="56" y="98"/>
                </a:cubicBezTo>
                <a:cubicBezTo>
                  <a:pt x="56" y="95"/>
                  <a:pt x="59" y="93"/>
                  <a:pt x="62" y="93"/>
                </a:cubicBezTo>
                <a:cubicBezTo>
                  <a:pt x="65" y="93"/>
                  <a:pt x="67" y="95"/>
                  <a:pt x="67" y="98"/>
                </a:cubicBezTo>
                <a:lnTo>
                  <a:pt x="67" y="11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59" name="Freeform 2147"/>
          <p:cNvSpPr>
            <a:spLocks noEditPoints="1"/>
          </p:cNvSpPr>
          <p:nvPr/>
        </p:nvSpPr>
        <p:spPr bwMode="auto">
          <a:xfrm>
            <a:off x="8255000" y="5938838"/>
            <a:ext cx="468313" cy="550863"/>
          </a:xfrm>
          <a:custGeom>
            <a:avLst/>
            <a:gdLst>
              <a:gd name="T0" fmla="*/ 90 w 137"/>
              <a:gd name="T1" fmla="*/ 83 h 160"/>
              <a:gd name="T2" fmla="*/ 3 w 137"/>
              <a:gd name="T3" fmla="*/ 83 h 160"/>
              <a:gd name="T4" fmla="*/ 0 w 137"/>
              <a:gd name="T5" fmla="*/ 80 h 160"/>
              <a:gd name="T6" fmla="*/ 3 w 137"/>
              <a:gd name="T7" fmla="*/ 77 h 160"/>
              <a:gd name="T8" fmla="*/ 90 w 137"/>
              <a:gd name="T9" fmla="*/ 77 h 160"/>
              <a:gd name="T10" fmla="*/ 61 w 137"/>
              <a:gd name="T11" fmla="*/ 48 h 160"/>
              <a:gd name="T12" fmla="*/ 61 w 137"/>
              <a:gd name="T13" fmla="*/ 44 h 160"/>
              <a:gd name="T14" fmla="*/ 65 w 137"/>
              <a:gd name="T15" fmla="*/ 44 h 160"/>
              <a:gd name="T16" fmla="*/ 99 w 137"/>
              <a:gd name="T17" fmla="*/ 78 h 160"/>
              <a:gd name="T18" fmla="*/ 100 w 137"/>
              <a:gd name="T19" fmla="*/ 79 h 160"/>
              <a:gd name="T20" fmla="*/ 100 w 137"/>
              <a:gd name="T21" fmla="*/ 81 h 160"/>
              <a:gd name="T22" fmla="*/ 99 w 137"/>
              <a:gd name="T23" fmla="*/ 82 h 160"/>
              <a:gd name="T24" fmla="*/ 65 w 137"/>
              <a:gd name="T25" fmla="*/ 116 h 160"/>
              <a:gd name="T26" fmla="*/ 63 w 137"/>
              <a:gd name="T27" fmla="*/ 117 h 160"/>
              <a:gd name="T28" fmla="*/ 61 w 137"/>
              <a:gd name="T29" fmla="*/ 116 h 160"/>
              <a:gd name="T30" fmla="*/ 61 w 137"/>
              <a:gd name="T31" fmla="*/ 112 h 160"/>
              <a:gd name="T32" fmla="*/ 90 w 137"/>
              <a:gd name="T33" fmla="*/ 83 h 160"/>
              <a:gd name="T34" fmla="*/ 134 w 137"/>
              <a:gd name="T35" fmla="*/ 0 h 160"/>
              <a:gd name="T36" fmla="*/ 29 w 137"/>
              <a:gd name="T37" fmla="*/ 0 h 160"/>
              <a:gd name="T38" fmla="*/ 26 w 137"/>
              <a:gd name="T39" fmla="*/ 3 h 160"/>
              <a:gd name="T40" fmla="*/ 26 w 137"/>
              <a:gd name="T41" fmla="*/ 63 h 160"/>
              <a:gd name="T42" fmla="*/ 29 w 137"/>
              <a:gd name="T43" fmla="*/ 66 h 160"/>
              <a:gd name="T44" fmla="*/ 31 w 137"/>
              <a:gd name="T45" fmla="*/ 63 h 160"/>
              <a:gd name="T46" fmla="*/ 31 w 137"/>
              <a:gd name="T47" fmla="*/ 6 h 160"/>
              <a:gd name="T48" fmla="*/ 131 w 137"/>
              <a:gd name="T49" fmla="*/ 6 h 160"/>
              <a:gd name="T50" fmla="*/ 131 w 137"/>
              <a:gd name="T51" fmla="*/ 154 h 160"/>
              <a:gd name="T52" fmla="*/ 31 w 137"/>
              <a:gd name="T53" fmla="*/ 154 h 160"/>
              <a:gd name="T54" fmla="*/ 31 w 137"/>
              <a:gd name="T55" fmla="*/ 97 h 160"/>
              <a:gd name="T56" fmla="*/ 29 w 137"/>
              <a:gd name="T57" fmla="*/ 94 h 160"/>
              <a:gd name="T58" fmla="*/ 26 w 137"/>
              <a:gd name="T59" fmla="*/ 97 h 160"/>
              <a:gd name="T60" fmla="*/ 26 w 137"/>
              <a:gd name="T61" fmla="*/ 157 h 160"/>
              <a:gd name="T62" fmla="*/ 29 w 137"/>
              <a:gd name="T63" fmla="*/ 160 h 160"/>
              <a:gd name="T64" fmla="*/ 134 w 137"/>
              <a:gd name="T65" fmla="*/ 160 h 160"/>
              <a:gd name="T66" fmla="*/ 137 w 137"/>
              <a:gd name="T67" fmla="*/ 157 h 160"/>
              <a:gd name="T68" fmla="*/ 137 w 137"/>
              <a:gd name="T69" fmla="*/ 3 h 160"/>
              <a:gd name="T70" fmla="*/ 134 w 137"/>
              <a:gd name="T71" fmla="*/ 0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37" h="160">
                <a:moveTo>
                  <a:pt x="90" y="83"/>
                </a:moveTo>
                <a:cubicBezTo>
                  <a:pt x="3" y="83"/>
                  <a:pt x="3" y="83"/>
                  <a:pt x="3" y="83"/>
                </a:cubicBezTo>
                <a:cubicBezTo>
                  <a:pt x="1" y="83"/>
                  <a:pt x="0" y="82"/>
                  <a:pt x="0" y="80"/>
                </a:cubicBezTo>
                <a:cubicBezTo>
                  <a:pt x="0" y="78"/>
                  <a:pt x="1" y="77"/>
                  <a:pt x="3" y="77"/>
                </a:cubicBezTo>
                <a:cubicBezTo>
                  <a:pt x="90" y="77"/>
                  <a:pt x="90" y="77"/>
                  <a:pt x="90" y="77"/>
                </a:cubicBezTo>
                <a:cubicBezTo>
                  <a:pt x="61" y="48"/>
                  <a:pt x="61" y="48"/>
                  <a:pt x="61" y="48"/>
                </a:cubicBezTo>
                <a:cubicBezTo>
                  <a:pt x="60" y="47"/>
                  <a:pt x="60" y="45"/>
                  <a:pt x="61" y="44"/>
                </a:cubicBezTo>
                <a:cubicBezTo>
                  <a:pt x="62" y="43"/>
                  <a:pt x="64" y="43"/>
                  <a:pt x="65" y="44"/>
                </a:cubicBezTo>
                <a:cubicBezTo>
                  <a:pt x="99" y="78"/>
                  <a:pt x="99" y="78"/>
                  <a:pt x="99" y="78"/>
                </a:cubicBezTo>
                <a:cubicBezTo>
                  <a:pt x="99" y="78"/>
                  <a:pt x="100" y="79"/>
                  <a:pt x="100" y="79"/>
                </a:cubicBezTo>
                <a:cubicBezTo>
                  <a:pt x="100" y="80"/>
                  <a:pt x="100" y="80"/>
                  <a:pt x="100" y="81"/>
                </a:cubicBezTo>
                <a:cubicBezTo>
                  <a:pt x="100" y="81"/>
                  <a:pt x="99" y="82"/>
                  <a:pt x="99" y="82"/>
                </a:cubicBezTo>
                <a:cubicBezTo>
                  <a:pt x="65" y="116"/>
                  <a:pt x="65" y="116"/>
                  <a:pt x="65" y="116"/>
                </a:cubicBezTo>
                <a:cubicBezTo>
                  <a:pt x="64" y="117"/>
                  <a:pt x="64" y="117"/>
                  <a:pt x="63" y="117"/>
                </a:cubicBezTo>
                <a:cubicBezTo>
                  <a:pt x="62" y="117"/>
                  <a:pt x="61" y="117"/>
                  <a:pt x="61" y="116"/>
                </a:cubicBezTo>
                <a:cubicBezTo>
                  <a:pt x="60" y="115"/>
                  <a:pt x="60" y="113"/>
                  <a:pt x="61" y="112"/>
                </a:cubicBezTo>
                <a:lnTo>
                  <a:pt x="90" y="83"/>
                </a:lnTo>
                <a:close/>
                <a:moveTo>
                  <a:pt x="134" y="0"/>
                </a:moveTo>
                <a:cubicBezTo>
                  <a:pt x="29" y="0"/>
                  <a:pt x="29" y="0"/>
                  <a:pt x="29" y="0"/>
                </a:cubicBezTo>
                <a:cubicBezTo>
                  <a:pt x="27" y="0"/>
                  <a:pt x="26" y="1"/>
                  <a:pt x="26" y="3"/>
                </a:cubicBezTo>
                <a:cubicBezTo>
                  <a:pt x="26" y="63"/>
                  <a:pt x="26" y="63"/>
                  <a:pt x="26" y="63"/>
                </a:cubicBezTo>
                <a:cubicBezTo>
                  <a:pt x="26" y="64"/>
                  <a:pt x="27" y="66"/>
                  <a:pt x="29" y="66"/>
                </a:cubicBezTo>
                <a:cubicBezTo>
                  <a:pt x="30" y="66"/>
                  <a:pt x="31" y="64"/>
                  <a:pt x="31" y="63"/>
                </a:cubicBezTo>
                <a:cubicBezTo>
                  <a:pt x="31" y="6"/>
                  <a:pt x="31" y="6"/>
                  <a:pt x="31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154"/>
                  <a:pt x="131" y="154"/>
                  <a:pt x="131" y="154"/>
                </a:cubicBezTo>
                <a:cubicBezTo>
                  <a:pt x="31" y="154"/>
                  <a:pt x="31" y="154"/>
                  <a:pt x="31" y="154"/>
                </a:cubicBezTo>
                <a:cubicBezTo>
                  <a:pt x="31" y="97"/>
                  <a:pt x="31" y="97"/>
                  <a:pt x="31" y="97"/>
                </a:cubicBezTo>
                <a:cubicBezTo>
                  <a:pt x="31" y="96"/>
                  <a:pt x="30" y="94"/>
                  <a:pt x="29" y="94"/>
                </a:cubicBezTo>
                <a:cubicBezTo>
                  <a:pt x="27" y="94"/>
                  <a:pt x="26" y="96"/>
                  <a:pt x="26" y="97"/>
                </a:cubicBezTo>
                <a:cubicBezTo>
                  <a:pt x="26" y="157"/>
                  <a:pt x="26" y="157"/>
                  <a:pt x="26" y="157"/>
                </a:cubicBezTo>
                <a:cubicBezTo>
                  <a:pt x="26" y="159"/>
                  <a:pt x="27" y="160"/>
                  <a:pt x="29" y="160"/>
                </a:cubicBezTo>
                <a:cubicBezTo>
                  <a:pt x="134" y="160"/>
                  <a:pt x="134" y="160"/>
                  <a:pt x="134" y="160"/>
                </a:cubicBezTo>
                <a:cubicBezTo>
                  <a:pt x="136" y="160"/>
                  <a:pt x="137" y="159"/>
                  <a:pt x="137" y="157"/>
                </a:cubicBezTo>
                <a:cubicBezTo>
                  <a:pt x="137" y="3"/>
                  <a:pt x="137" y="3"/>
                  <a:pt x="137" y="3"/>
                </a:cubicBezTo>
                <a:cubicBezTo>
                  <a:pt x="137" y="1"/>
                  <a:pt x="136" y="0"/>
                  <a:pt x="134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60" name="Freeform 2148"/>
          <p:cNvSpPr>
            <a:spLocks noEditPoints="1"/>
          </p:cNvSpPr>
          <p:nvPr/>
        </p:nvSpPr>
        <p:spPr bwMode="auto">
          <a:xfrm>
            <a:off x="9169400" y="365125"/>
            <a:ext cx="542925" cy="550863"/>
          </a:xfrm>
          <a:custGeom>
            <a:avLst/>
            <a:gdLst>
              <a:gd name="T0" fmla="*/ 87 w 159"/>
              <a:gd name="T1" fmla="*/ 61 h 160"/>
              <a:gd name="T2" fmla="*/ 0 w 159"/>
              <a:gd name="T3" fmla="*/ 148 h 160"/>
              <a:gd name="T4" fmla="*/ 126 w 159"/>
              <a:gd name="T5" fmla="*/ 46 h 160"/>
              <a:gd name="T6" fmla="*/ 87 w 159"/>
              <a:gd name="T7" fmla="*/ 61 h 160"/>
              <a:gd name="T8" fmla="*/ 8 w 159"/>
              <a:gd name="T9" fmla="*/ 148 h 160"/>
              <a:gd name="T10" fmla="*/ 93 w 159"/>
              <a:gd name="T11" fmla="*/ 71 h 160"/>
              <a:gd name="T12" fmla="*/ 97 w 159"/>
              <a:gd name="T13" fmla="*/ 67 h 160"/>
              <a:gd name="T14" fmla="*/ 114 w 159"/>
              <a:gd name="T15" fmla="*/ 42 h 160"/>
              <a:gd name="T16" fmla="*/ 97 w 159"/>
              <a:gd name="T17" fmla="*/ 67 h 160"/>
              <a:gd name="T18" fmla="*/ 111 w 159"/>
              <a:gd name="T19" fmla="*/ 3 h 160"/>
              <a:gd name="T20" fmla="*/ 117 w 159"/>
              <a:gd name="T21" fmla="*/ 3 h 160"/>
              <a:gd name="T22" fmla="*/ 114 w 159"/>
              <a:gd name="T23" fmla="*/ 25 h 160"/>
              <a:gd name="T24" fmla="*/ 117 w 159"/>
              <a:gd name="T25" fmla="*/ 68 h 160"/>
              <a:gd name="T26" fmla="*/ 114 w 159"/>
              <a:gd name="T27" fmla="*/ 90 h 160"/>
              <a:gd name="T28" fmla="*/ 111 w 159"/>
              <a:gd name="T29" fmla="*/ 68 h 160"/>
              <a:gd name="T30" fmla="*/ 117 w 159"/>
              <a:gd name="T31" fmla="*/ 68 h 160"/>
              <a:gd name="T32" fmla="*/ 157 w 159"/>
              <a:gd name="T33" fmla="*/ 48 h 160"/>
              <a:gd name="T34" fmla="*/ 134 w 159"/>
              <a:gd name="T35" fmla="*/ 45 h 160"/>
              <a:gd name="T36" fmla="*/ 157 w 159"/>
              <a:gd name="T37" fmla="*/ 42 h 160"/>
              <a:gd name="T38" fmla="*/ 69 w 159"/>
              <a:gd name="T39" fmla="*/ 45 h 160"/>
              <a:gd name="T40" fmla="*/ 92 w 159"/>
              <a:gd name="T41" fmla="*/ 42 h 160"/>
              <a:gd name="T42" fmla="*/ 92 w 159"/>
              <a:gd name="T43" fmla="*/ 48 h 160"/>
              <a:gd name="T44" fmla="*/ 69 w 159"/>
              <a:gd name="T45" fmla="*/ 45 h 160"/>
              <a:gd name="T46" fmla="*/ 129 w 159"/>
              <a:gd name="T47" fmla="*/ 26 h 160"/>
              <a:gd name="T48" fmla="*/ 147 w 159"/>
              <a:gd name="T49" fmla="*/ 12 h 160"/>
              <a:gd name="T50" fmla="*/ 133 w 159"/>
              <a:gd name="T51" fmla="*/ 30 h 160"/>
              <a:gd name="T52" fmla="*/ 129 w 159"/>
              <a:gd name="T53" fmla="*/ 30 h 160"/>
              <a:gd name="T54" fmla="*/ 147 w 159"/>
              <a:gd name="T55" fmla="*/ 78 h 160"/>
              <a:gd name="T56" fmla="*/ 143 w 159"/>
              <a:gd name="T57" fmla="*/ 78 h 160"/>
              <a:gd name="T58" fmla="*/ 129 w 159"/>
              <a:gd name="T59" fmla="*/ 60 h 160"/>
              <a:gd name="T60" fmla="*/ 147 w 159"/>
              <a:gd name="T61" fmla="*/ 74 h 160"/>
              <a:gd name="T62" fmla="*/ 81 w 159"/>
              <a:gd name="T63" fmla="*/ 12 h 160"/>
              <a:gd name="T64" fmla="*/ 99 w 159"/>
              <a:gd name="T65" fmla="*/ 26 h 160"/>
              <a:gd name="T66" fmla="*/ 97 w 159"/>
              <a:gd name="T67" fmla="*/ 31 h 160"/>
              <a:gd name="T68" fmla="*/ 81 w 159"/>
              <a:gd name="T69" fmla="*/ 16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59" h="160">
                <a:moveTo>
                  <a:pt x="87" y="61"/>
                </a:moveTo>
                <a:cubicBezTo>
                  <a:pt x="87" y="61"/>
                  <a:pt x="87" y="61"/>
                  <a:pt x="87" y="61"/>
                </a:cubicBezTo>
                <a:cubicBezTo>
                  <a:pt x="87" y="61"/>
                  <a:pt x="87" y="61"/>
                  <a:pt x="87" y="61"/>
                </a:cubicBezTo>
                <a:cubicBezTo>
                  <a:pt x="0" y="148"/>
                  <a:pt x="0" y="148"/>
                  <a:pt x="0" y="148"/>
                </a:cubicBezTo>
                <a:cubicBezTo>
                  <a:pt x="12" y="160"/>
                  <a:pt x="12" y="160"/>
                  <a:pt x="12" y="160"/>
                </a:cubicBezTo>
                <a:cubicBezTo>
                  <a:pt x="126" y="46"/>
                  <a:pt x="126" y="46"/>
                  <a:pt x="126" y="46"/>
                </a:cubicBezTo>
                <a:cubicBezTo>
                  <a:pt x="114" y="34"/>
                  <a:pt x="114" y="34"/>
                  <a:pt x="114" y="34"/>
                </a:cubicBezTo>
                <a:lnTo>
                  <a:pt x="87" y="61"/>
                </a:lnTo>
                <a:close/>
                <a:moveTo>
                  <a:pt x="12" y="152"/>
                </a:moveTo>
                <a:cubicBezTo>
                  <a:pt x="8" y="148"/>
                  <a:pt x="8" y="148"/>
                  <a:pt x="8" y="148"/>
                </a:cubicBezTo>
                <a:cubicBezTo>
                  <a:pt x="89" y="67"/>
                  <a:pt x="89" y="67"/>
                  <a:pt x="89" y="67"/>
                </a:cubicBezTo>
                <a:cubicBezTo>
                  <a:pt x="93" y="71"/>
                  <a:pt x="93" y="71"/>
                  <a:pt x="93" y="71"/>
                </a:cubicBezTo>
                <a:lnTo>
                  <a:pt x="12" y="152"/>
                </a:lnTo>
                <a:close/>
                <a:moveTo>
                  <a:pt x="97" y="67"/>
                </a:moveTo>
                <a:cubicBezTo>
                  <a:pt x="93" y="63"/>
                  <a:pt x="93" y="63"/>
                  <a:pt x="93" y="63"/>
                </a:cubicBezTo>
                <a:cubicBezTo>
                  <a:pt x="114" y="42"/>
                  <a:pt x="114" y="42"/>
                  <a:pt x="114" y="42"/>
                </a:cubicBezTo>
                <a:cubicBezTo>
                  <a:pt x="118" y="46"/>
                  <a:pt x="118" y="46"/>
                  <a:pt x="118" y="46"/>
                </a:cubicBezTo>
                <a:lnTo>
                  <a:pt x="97" y="67"/>
                </a:lnTo>
                <a:close/>
                <a:moveTo>
                  <a:pt x="111" y="23"/>
                </a:moveTo>
                <a:cubicBezTo>
                  <a:pt x="111" y="3"/>
                  <a:pt x="111" y="3"/>
                  <a:pt x="111" y="3"/>
                </a:cubicBezTo>
                <a:cubicBezTo>
                  <a:pt x="111" y="1"/>
                  <a:pt x="113" y="0"/>
                  <a:pt x="114" y="0"/>
                </a:cubicBezTo>
                <a:cubicBezTo>
                  <a:pt x="116" y="0"/>
                  <a:pt x="117" y="1"/>
                  <a:pt x="117" y="3"/>
                </a:cubicBezTo>
                <a:cubicBezTo>
                  <a:pt x="117" y="23"/>
                  <a:pt x="117" y="23"/>
                  <a:pt x="117" y="23"/>
                </a:cubicBezTo>
                <a:cubicBezTo>
                  <a:pt x="117" y="24"/>
                  <a:pt x="116" y="25"/>
                  <a:pt x="114" y="25"/>
                </a:cubicBezTo>
                <a:cubicBezTo>
                  <a:pt x="113" y="25"/>
                  <a:pt x="111" y="24"/>
                  <a:pt x="111" y="23"/>
                </a:cubicBezTo>
                <a:close/>
                <a:moveTo>
                  <a:pt x="117" y="68"/>
                </a:moveTo>
                <a:cubicBezTo>
                  <a:pt x="117" y="88"/>
                  <a:pt x="117" y="88"/>
                  <a:pt x="117" y="88"/>
                </a:cubicBezTo>
                <a:cubicBezTo>
                  <a:pt x="117" y="89"/>
                  <a:pt x="116" y="90"/>
                  <a:pt x="114" y="90"/>
                </a:cubicBezTo>
                <a:cubicBezTo>
                  <a:pt x="113" y="90"/>
                  <a:pt x="111" y="89"/>
                  <a:pt x="111" y="88"/>
                </a:cubicBezTo>
                <a:cubicBezTo>
                  <a:pt x="111" y="68"/>
                  <a:pt x="111" y="68"/>
                  <a:pt x="111" y="68"/>
                </a:cubicBezTo>
                <a:cubicBezTo>
                  <a:pt x="111" y="66"/>
                  <a:pt x="113" y="65"/>
                  <a:pt x="114" y="65"/>
                </a:cubicBezTo>
                <a:cubicBezTo>
                  <a:pt x="116" y="65"/>
                  <a:pt x="117" y="66"/>
                  <a:pt x="117" y="68"/>
                </a:cubicBezTo>
                <a:close/>
                <a:moveTo>
                  <a:pt x="159" y="45"/>
                </a:moveTo>
                <a:cubicBezTo>
                  <a:pt x="159" y="47"/>
                  <a:pt x="158" y="48"/>
                  <a:pt x="157" y="48"/>
                </a:cubicBezTo>
                <a:cubicBezTo>
                  <a:pt x="137" y="48"/>
                  <a:pt x="137" y="48"/>
                  <a:pt x="137" y="48"/>
                </a:cubicBezTo>
                <a:cubicBezTo>
                  <a:pt x="135" y="48"/>
                  <a:pt x="134" y="47"/>
                  <a:pt x="134" y="45"/>
                </a:cubicBezTo>
                <a:cubicBezTo>
                  <a:pt x="134" y="44"/>
                  <a:pt x="135" y="42"/>
                  <a:pt x="137" y="42"/>
                </a:cubicBezTo>
                <a:cubicBezTo>
                  <a:pt x="157" y="42"/>
                  <a:pt x="157" y="42"/>
                  <a:pt x="157" y="42"/>
                </a:cubicBezTo>
                <a:cubicBezTo>
                  <a:pt x="158" y="42"/>
                  <a:pt x="159" y="44"/>
                  <a:pt x="159" y="45"/>
                </a:cubicBezTo>
                <a:close/>
                <a:moveTo>
                  <a:pt x="69" y="45"/>
                </a:moveTo>
                <a:cubicBezTo>
                  <a:pt x="69" y="44"/>
                  <a:pt x="70" y="42"/>
                  <a:pt x="72" y="42"/>
                </a:cubicBezTo>
                <a:cubicBezTo>
                  <a:pt x="92" y="42"/>
                  <a:pt x="92" y="42"/>
                  <a:pt x="92" y="42"/>
                </a:cubicBezTo>
                <a:cubicBezTo>
                  <a:pt x="93" y="42"/>
                  <a:pt x="94" y="44"/>
                  <a:pt x="94" y="45"/>
                </a:cubicBezTo>
                <a:cubicBezTo>
                  <a:pt x="94" y="47"/>
                  <a:pt x="93" y="48"/>
                  <a:pt x="92" y="48"/>
                </a:cubicBezTo>
                <a:cubicBezTo>
                  <a:pt x="72" y="48"/>
                  <a:pt x="72" y="48"/>
                  <a:pt x="72" y="48"/>
                </a:cubicBezTo>
                <a:cubicBezTo>
                  <a:pt x="70" y="48"/>
                  <a:pt x="69" y="47"/>
                  <a:pt x="69" y="45"/>
                </a:cubicBezTo>
                <a:close/>
                <a:moveTo>
                  <a:pt x="129" y="30"/>
                </a:moveTo>
                <a:cubicBezTo>
                  <a:pt x="128" y="29"/>
                  <a:pt x="128" y="27"/>
                  <a:pt x="129" y="26"/>
                </a:cubicBezTo>
                <a:cubicBezTo>
                  <a:pt x="143" y="12"/>
                  <a:pt x="143" y="12"/>
                  <a:pt x="143" y="12"/>
                </a:cubicBezTo>
                <a:cubicBezTo>
                  <a:pt x="144" y="11"/>
                  <a:pt x="146" y="11"/>
                  <a:pt x="147" y="12"/>
                </a:cubicBezTo>
                <a:cubicBezTo>
                  <a:pt x="148" y="13"/>
                  <a:pt x="148" y="15"/>
                  <a:pt x="147" y="16"/>
                </a:cubicBezTo>
                <a:cubicBezTo>
                  <a:pt x="133" y="30"/>
                  <a:pt x="133" y="30"/>
                  <a:pt x="133" y="30"/>
                </a:cubicBezTo>
                <a:cubicBezTo>
                  <a:pt x="133" y="31"/>
                  <a:pt x="132" y="31"/>
                  <a:pt x="131" y="31"/>
                </a:cubicBezTo>
                <a:cubicBezTo>
                  <a:pt x="130" y="31"/>
                  <a:pt x="130" y="31"/>
                  <a:pt x="129" y="30"/>
                </a:cubicBezTo>
                <a:close/>
                <a:moveTo>
                  <a:pt x="147" y="74"/>
                </a:moveTo>
                <a:cubicBezTo>
                  <a:pt x="148" y="75"/>
                  <a:pt x="148" y="77"/>
                  <a:pt x="147" y="78"/>
                </a:cubicBezTo>
                <a:cubicBezTo>
                  <a:pt x="147" y="79"/>
                  <a:pt x="146" y="79"/>
                  <a:pt x="145" y="79"/>
                </a:cubicBezTo>
                <a:cubicBezTo>
                  <a:pt x="144" y="79"/>
                  <a:pt x="144" y="79"/>
                  <a:pt x="143" y="78"/>
                </a:cubicBezTo>
                <a:cubicBezTo>
                  <a:pt x="129" y="64"/>
                  <a:pt x="129" y="64"/>
                  <a:pt x="129" y="64"/>
                </a:cubicBezTo>
                <a:cubicBezTo>
                  <a:pt x="128" y="63"/>
                  <a:pt x="128" y="61"/>
                  <a:pt x="129" y="60"/>
                </a:cubicBezTo>
                <a:cubicBezTo>
                  <a:pt x="130" y="59"/>
                  <a:pt x="132" y="59"/>
                  <a:pt x="133" y="60"/>
                </a:cubicBezTo>
                <a:lnTo>
                  <a:pt x="147" y="74"/>
                </a:lnTo>
                <a:close/>
                <a:moveTo>
                  <a:pt x="81" y="16"/>
                </a:moveTo>
                <a:cubicBezTo>
                  <a:pt x="80" y="15"/>
                  <a:pt x="80" y="13"/>
                  <a:pt x="81" y="12"/>
                </a:cubicBezTo>
                <a:cubicBezTo>
                  <a:pt x="82" y="11"/>
                  <a:pt x="84" y="11"/>
                  <a:pt x="85" y="12"/>
                </a:cubicBezTo>
                <a:cubicBezTo>
                  <a:pt x="99" y="26"/>
                  <a:pt x="99" y="26"/>
                  <a:pt x="99" y="26"/>
                </a:cubicBezTo>
                <a:cubicBezTo>
                  <a:pt x="100" y="27"/>
                  <a:pt x="100" y="29"/>
                  <a:pt x="99" y="30"/>
                </a:cubicBezTo>
                <a:cubicBezTo>
                  <a:pt x="99" y="31"/>
                  <a:pt x="98" y="31"/>
                  <a:pt x="97" y="31"/>
                </a:cubicBezTo>
                <a:cubicBezTo>
                  <a:pt x="97" y="31"/>
                  <a:pt x="96" y="31"/>
                  <a:pt x="95" y="30"/>
                </a:cubicBezTo>
                <a:lnTo>
                  <a:pt x="81" y="1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61" name="Freeform 2149"/>
          <p:cNvSpPr>
            <a:spLocks noEditPoints="1"/>
          </p:cNvSpPr>
          <p:nvPr/>
        </p:nvSpPr>
        <p:spPr bwMode="auto">
          <a:xfrm>
            <a:off x="9169400" y="1011238"/>
            <a:ext cx="546100" cy="495300"/>
          </a:xfrm>
          <a:custGeom>
            <a:avLst/>
            <a:gdLst>
              <a:gd name="T0" fmla="*/ 72 w 160"/>
              <a:gd name="T1" fmla="*/ 144 h 144"/>
              <a:gd name="T2" fmla="*/ 72 w 160"/>
              <a:gd name="T3" fmla="*/ 101 h 144"/>
              <a:gd name="T4" fmla="*/ 128 w 160"/>
              <a:gd name="T5" fmla="*/ 43 h 144"/>
              <a:gd name="T6" fmla="*/ 123 w 160"/>
              <a:gd name="T7" fmla="*/ 139 h 144"/>
              <a:gd name="T8" fmla="*/ 123 w 160"/>
              <a:gd name="T9" fmla="*/ 107 h 144"/>
              <a:gd name="T10" fmla="*/ 72 w 160"/>
              <a:gd name="T11" fmla="*/ 107 h 144"/>
              <a:gd name="T12" fmla="*/ 72 w 160"/>
              <a:gd name="T13" fmla="*/ 139 h 144"/>
              <a:gd name="T14" fmla="*/ 99 w 160"/>
              <a:gd name="T15" fmla="*/ 5 h 144"/>
              <a:gd name="T16" fmla="*/ 37 w 160"/>
              <a:gd name="T17" fmla="*/ 72 h 144"/>
              <a:gd name="T18" fmla="*/ 104 w 160"/>
              <a:gd name="T19" fmla="*/ 5 h 144"/>
              <a:gd name="T20" fmla="*/ 141 w 160"/>
              <a:gd name="T21" fmla="*/ 11 h 144"/>
              <a:gd name="T22" fmla="*/ 149 w 160"/>
              <a:gd name="T23" fmla="*/ 11 h 144"/>
              <a:gd name="T24" fmla="*/ 141 w 160"/>
              <a:gd name="T25" fmla="*/ 11 h 144"/>
              <a:gd name="T26" fmla="*/ 136 w 160"/>
              <a:gd name="T27" fmla="*/ 8 h 144"/>
              <a:gd name="T28" fmla="*/ 133 w 160"/>
              <a:gd name="T29" fmla="*/ 13 h 144"/>
              <a:gd name="T30" fmla="*/ 155 w 160"/>
              <a:gd name="T31" fmla="*/ 8 h 144"/>
              <a:gd name="T32" fmla="*/ 157 w 160"/>
              <a:gd name="T33" fmla="*/ 13 h 144"/>
              <a:gd name="T34" fmla="*/ 149 w 160"/>
              <a:gd name="T35" fmla="*/ 32 h 144"/>
              <a:gd name="T36" fmla="*/ 141 w 160"/>
              <a:gd name="T37" fmla="*/ 32 h 144"/>
              <a:gd name="T38" fmla="*/ 149 w 160"/>
              <a:gd name="T39" fmla="*/ 32 h 144"/>
              <a:gd name="T40" fmla="*/ 136 w 160"/>
              <a:gd name="T41" fmla="*/ 29 h 144"/>
              <a:gd name="T42" fmla="*/ 133 w 160"/>
              <a:gd name="T43" fmla="*/ 35 h 144"/>
              <a:gd name="T44" fmla="*/ 157 w 160"/>
              <a:gd name="T45" fmla="*/ 35 h 144"/>
              <a:gd name="T46" fmla="*/ 155 w 160"/>
              <a:gd name="T47" fmla="*/ 29 h 144"/>
              <a:gd name="T48" fmla="*/ 139 w 160"/>
              <a:gd name="T49" fmla="*/ 19 h 144"/>
              <a:gd name="T50" fmla="*/ 141 w 160"/>
              <a:gd name="T51" fmla="*/ 24 h 144"/>
              <a:gd name="T52" fmla="*/ 139 w 160"/>
              <a:gd name="T53" fmla="*/ 19 h 144"/>
              <a:gd name="T54" fmla="*/ 155 w 160"/>
              <a:gd name="T55" fmla="*/ 21 h 144"/>
              <a:gd name="T56" fmla="*/ 147 w 160"/>
              <a:gd name="T57" fmla="*/ 21 h 144"/>
              <a:gd name="T58" fmla="*/ 147 w 160"/>
              <a:gd name="T59" fmla="*/ 117 h 144"/>
              <a:gd name="T60" fmla="*/ 144 w 160"/>
              <a:gd name="T61" fmla="*/ 112 h 144"/>
              <a:gd name="T62" fmla="*/ 131 w 160"/>
              <a:gd name="T63" fmla="*/ 115 h 144"/>
              <a:gd name="T64" fmla="*/ 139 w 160"/>
              <a:gd name="T65" fmla="*/ 115 h 144"/>
              <a:gd name="T66" fmla="*/ 131 w 160"/>
              <a:gd name="T67" fmla="*/ 115 h 144"/>
              <a:gd name="T68" fmla="*/ 155 w 160"/>
              <a:gd name="T69" fmla="*/ 117 h 144"/>
              <a:gd name="T70" fmla="*/ 157 w 160"/>
              <a:gd name="T71" fmla="*/ 112 h 144"/>
              <a:gd name="T72" fmla="*/ 147 w 160"/>
              <a:gd name="T73" fmla="*/ 139 h 144"/>
              <a:gd name="T74" fmla="*/ 144 w 160"/>
              <a:gd name="T75" fmla="*/ 133 h 144"/>
              <a:gd name="T76" fmla="*/ 139 w 160"/>
              <a:gd name="T77" fmla="*/ 136 h 144"/>
              <a:gd name="T78" fmla="*/ 131 w 160"/>
              <a:gd name="T79" fmla="*/ 136 h 144"/>
              <a:gd name="T80" fmla="*/ 139 w 160"/>
              <a:gd name="T81" fmla="*/ 136 h 144"/>
              <a:gd name="T82" fmla="*/ 155 w 160"/>
              <a:gd name="T83" fmla="*/ 139 h 144"/>
              <a:gd name="T84" fmla="*/ 157 w 160"/>
              <a:gd name="T85" fmla="*/ 133 h 144"/>
              <a:gd name="T86" fmla="*/ 139 w 160"/>
              <a:gd name="T87" fmla="*/ 128 h 144"/>
              <a:gd name="T88" fmla="*/ 141 w 160"/>
              <a:gd name="T89" fmla="*/ 123 h 144"/>
              <a:gd name="T90" fmla="*/ 152 w 160"/>
              <a:gd name="T91" fmla="*/ 128 h 144"/>
              <a:gd name="T92" fmla="*/ 149 w 160"/>
              <a:gd name="T93" fmla="*/ 123 h 144"/>
              <a:gd name="T94" fmla="*/ 152 w 160"/>
              <a:gd name="T95" fmla="*/ 128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60" h="144">
                <a:moveTo>
                  <a:pt x="72" y="0"/>
                </a:moveTo>
                <a:cubicBezTo>
                  <a:pt x="32" y="0"/>
                  <a:pt x="0" y="32"/>
                  <a:pt x="0" y="72"/>
                </a:cubicBezTo>
                <a:cubicBezTo>
                  <a:pt x="0" y="112"/>
                  <a:pt x="32" y="144"/>
                  <a:pt x="72" y="144"/>
                </a:cubicBezTo>
                <a:cubicBezTo>
                  <a:pt x="128" y="144"/>
                  <a:pt x="128" y="144"/>
                  <a:pt x="128" y="144"/>
                </a:cubicBezTo>
                <a:cubicBezTo>
                  <a:pt x="128" y="101"/>
                  <a:pt x="128" y="101"/>
                  <a:pt x="128" y="101"/>
                </a:cubicBezTo>
                <a:cubicBezTo>
                  <a:pt x="72" y="101"/>
                  <a:pt x="72" y="101"/>
                  <a:pt x="72" y="101"/>
                </a:cubicBezTo>
                <a:cubicBezTo>
                  <a:pt x="56" y="101"/>
                  <a:pt x="43" y="88"/>
                  <a:pt x="43" y="72"/>
                </a:cubicBezTo>
                <a:cubicBezTo>
                  <a:pt x="43" y="56"/>
                  <a:pt x="56" y="43"/>
                  <a:pt x="72" y="43"/>
                </a:cubicBezTo>
                <a:cubicBezTo>
                  <a:pt x="128" y="43"/>
                  <a:pt x="128" y="43"/>
                  <a:pt x="128" y="43"/>
                </a:cubicBezTo>
                <a:cubicBezTo>
                  <a:pt x="128" y="0"/>
                  <a:pt x="128" y="0"/>
                  <a:pt x="128" y="0"/>
                </a:cubicBezTo>
                <a:lnTo>
                  <a:pt x="72" y="0"/>
                </a:lnTo>
                <a:close/>
                <a:moveTo>
                  <a:pt x="123" y="139"/>
                </a:moveTo>
                <a:cubicBezTo>
                  <a:pt x="104" y="139"/>
                  <a:pt x="104" y="139"/>
                  <a:pt x="104" y="139"/>
                </a:cubicBezTo>
                <a:cubicBezTo>
                  <a:pt x="104" y="107"/>
                  <a:pt x="104" y="107"/>
                  <a:pt x="104" y="107"/>
                </a:cubicBezTo>
                <a:cubicBezTo>
                  <a:pt x="123" y="107"/>
                  <a:pt x="123" y="107"/>
                  <a:pt x="123" y="107"/>
                </a:cubicBezTo>
                <a:lnTo>
                  <a:pt x="123" y="139"/>
                </a:lnTo>
                <a:close/>
                <a:moveTo>
                  <a:pt x="37" y="72"/>
                </a:moveTo>
                <a:cubicBezTo>
                  <a:pt x="37" y="91"/>
                  <a:pt x="53" y="107"/>
                  <a:pt x="72" y="107"/>
                </a:cubicBezTo>
                <a:cubicBezTo>
                  <a:pt x="99" y="107"/>
                  <a:pt x="99" y="107"/>
                  <a:pt x="99" y="107"/>
                </a:cubicBezTo>
                <a:cubicBezTo>
                  <a:pt x="99" y="139"/>
                  <a:pt x="99" y="139"/>
                  <a:pt x="99" y="139"/>
                </a:cubicBezTo>
                <a:cubicBezTo>
                  <a:pt x="72" y="139"/>
                  <a:pt x="72" y="139"/>
                  <a:pt x="72" y="139"/>
                </a:cubicBezTo>
                <a:cubicBezTo>
                  <a:pt x="35" y="139"/>
                  <a:pt x="5" y="109"/>
                  <a:pt x="5" y="72"/>
                </a:cubicBezTo>
                <a:cubicBezTo>
                  <a:pt x="5" y="35"/>
                  <a:pt x="35" y="5"/>
                  <a:pt x="72" y="5"/>
                </a:cubicBezTo>
                <a:cubicBezTo>
                  <a:pt x="99" y="5"/>
                  <a:pt x="99" y="5"/>
                  <a:pt x="99" y="5"/>
                </a:cubicBezTo>
                <a:cubicBezTo>
                  <a:pt x="99" y="37"/>
                  <a:pt x="99" y="37"/>
                  <a:pt x="99" y="37"/>
                </a:cubicBezTo>
                <a:cubicBezTo>
                  <a:pt x="72" y="37"/>
                  <a:pt x="72" y="37"/>
                  <a:pt x="72" y="37"/>
                </a:cubicBezTo>
                <a:cubicBezTo>
                  <a:pt x="53" y="37"/>
                  <a:pt x="37" y="53"/>
                  <a:pt x="37" y="72"/>
                </a:cubicBezTo>
                <a:close/>
                <a:moveTo>
                  <a:pt x="123" y="37"/>
                </a:moveTo>
                <a:cubicBezTo>
                  <a:pt x="104" y="37"/>
                  <a:pt x="104" y="37"/>
                  <a:pt x="104" y="37"/>
                </a:cubicBezTo>
                <a:cubicBezTo>
                  <a:pt x="104" y="5"/>
                  <a:pt x="104" y="5"/>
                  <a:pt x="104" y="5"/>
                </a:cubicBezTo>
                <a:cubicBezTo>
                  <a:pt x="123" y="5"/>
                  <a:pt x="123" y="5"/>
                  <a:pt x="123" y="5"/>
                </a:cubicBezTo>
                <a:lnTo>
                  <a:pt x="123" y="37"/>
                </a:lnTo>
                <a:close/>
                <a:moveTo>
                  <a:pt x="141" y="11"/>
                </a:moveTo>
                <a:cubicBezTo>
                  <a:pt x="141" y="9"/>
                  <a:pt x="143" y="8"/>
                  <a:pt x="144" y="8"/>
                </a:cubicBezTo>
                <a:cubicBezTo>
                  <a:pt x="147" y="8"/>
                  <a:pt x="147" y="8"/>
                  <a:pt x="147" y="8"/>
                </a:cubicBezTo>
                <a:cubicBezTo>
                  <a:pt x="148" y="8"/>
                  <a:pt x="149" y="9"/>
                  <a:pt x="149" y="11"/>
                </a:cubicBezTo>
                <a:cubicBezTo>
                  <a:pt x="149" y="12"/>
                  <a:pt x="148" y="13"/>
                  <a:pt x="147" y="13"/>
                </a:cubicBezTo>
                <a:cubicBezTo>
                  <a:pt x="144" y="13"/>
                  <a:pt x="144" y="13"/>
                  <a:pt x="144" y="13"/>
                </a:cubicBezTo>
                <a:cubicBezTo>
                  <a:pt x="143" y="13"/>
                  <a:pt x="141" y="12"/>
                  <a:pt x="141" y="11"/>
                </a:cubicBezTo>
                <a:close/>
                <a:moveTo>
                  <a:pt x="131" y="11"/>
                </a:moveTo>
                <a:cubicBezTo>
                  <a:pt x="131" y="9"/>
                  <a:pt x="132" y="8"/>
                  <a:pt x="133" y="8"/>
                </a:cubicBezTo>
                <a:cubicBezTo>
                  <a:pt x="136" y="8"/>
                  <a:pt x="136" y="8"/>
                  <a:pt x="136" y="8"/>
                </a:cubicBezTo>
                <a:cubicBezTo>
                  <a:pt x="137" y="8"/>
                  <a:pt x="139" y="9"/>
                  <a:pt x="139" y="11"/>
                </a:cubicBezTo>
                <a:cubicBezTo>
                  <a:pt x="139" y="12"/>
                  <a:pt x="137" y="13"/>
                  <a:pt x="136" y="13"/>
                </a:cubicBezTo>
                <a:cubicBezTo>
                  <a:pt x="133" y="13"/>
                  <a:pt x="133" y="13"/>
                  <a:pt x="133" y="13"/>
                </a:cubicBezTo>
                <a:cubicBezTo>
                  <a:pt x="132" y="13"/>
                  <a:pt x="131" y="12"/>
                  <a:pt x="131" y="11"/>
                </a:cubicBezTo>
                <a:close/>
                <a:moveTo>
                  <a:pt x="152" y="11"/>
                </a:moveTo>
                <a:cubicBezTo>
                  <a:pt x="152" y="9"/>
                  <a:pt x="153" y="8"/>
                  <a:pt x="155" y="8"/>
                </a:cubicBezTo>
                <a:cubicBezTo>
                  <a:pt x="157" y="8"/>
                  <a:pt x="157" y="8"/>
                  <a:pt x="157" y="8"/>
                </a:cubicBezTo>
                <a:cubicBezTo>
                  <a:pt x="159" y="8"/>
                  <a:pt x="160" y="9"/>
                  <a:pt x="160" y="11"/>
                </a:cubicBezTo>
                <a:cubicBezTo>
                  <a:pt x="160" y="12"/>
                  <a:pt x="159" y="13"/>
                  <a:pt x="157" y="13"/>
                </a:cubicBezTo>
                <a:cubicBezTo>
                  <a:pt x="155" y="13"/>
                  <a:pt x="155" y="13"/>
                  <a:pt x="155" y="13"/>
                </a:cubicBezTo>
                <a:cubicBezTo>
                  <a:pt x="153" y="13"/>
                  <a:pt x="152" y="12"/>
                  <a:pt x="152" y="11"/>
                </a:cubicBezTo>
                <a:close/>
                <a:moveTo>
                  <a:pt x="149" y="32"/>
                </a:moveTo>
                <a:cubicBezTo>
                  <a:pt x="149" y="33"/>
                  <a:pt x="148" y="35"/>
                  <a:pt x="147" y="35"/>
                </a:cubicBezTo>
                <a:cubicBezTo>
                  <a:pt x="144" y="35"/>
                  <a:pt x="144" y="35"/>
                  <a:pt x="144" y="35"/>
                </a:cubicBezTo>
                <a:cubicBezTo>
                  <a:pt x="143" y="35"/>
                  <a:pt x="141" y="33"/>
                  <a:pt x="141" y="32"/>
                </a:cubicBezTo>
                <a:cubicBezTo>
                  <a:pt x="141" y="31"/>
                  <a:pt x="143" y="29"/>
                  <a:pt x="144" y="29"/>
                </a:cubicBezTo>
                <a:cubicBezTo>
                  <a:pt x="147" y="29"/>
                  <a:pt x="147" y="29"/>
                  <a:pt x="147" y="29"/>
                </a:cubicBezTo>
                <a:cubicBezTo>
                  <a:pt x="148" y="29"/>
                  <a:pt x="149" y="31"/>
                  <a:pt x="149" y="32"/>
                </a:cubicBezTo>
                <a:close/>
                <a:moveTo>
                  <a:pt x="131" y="32"/>
                </a:moveTo>
                <a:cubicBezTo>
                  <a:pt x="131" y="31"/>
                  <a:pt x="132" y="29"/>
                  <a:pt x="133" y="29"/>
                </a:cubicBezTo>
                <a:cubicBezTo>
                  <a:pt x="136" y="29"/>
                  <a:pt x="136" y="29"/>
                  <a:pt x="136" y="29"/>
                </a:cubicBezTo>
                <a:cubicBezTo>
                  <a:pt x="137" y="29"/>
                  <a:pt x="139" y="31"/>
                  <a:pt x="139" y="32"/>
                </a:cubicBezTo>
                <a:cubicBezTo>
                  <a:pt x="139" y="33"/>
                  <a:pt x="137" y="35"/>
                  <a:pt x="136" y="35"/>
                </a:cubicBezTo>
                <a:cubicBezTo>
                  <a:pt x="133" y="35"/>
                  <a:pt x="133" y="35"/>
                  <a:pt x="133" y="35"/>
                </a:cubicBezTo>
                <a:cubicBezTo>
                  <a:pt x="132" y="35"/>
                  <a:pt x="131" y="33"/>
                  <a:pt x="131" y="32"/>
                </a:cubicBezTo>
                <a:close/>
                <a:moveTo>
                  <a:pt x="160" y="32"/>
                </a:moveTo>
                <a:cubicBezTo>
                  <a:pt x="160" y="33"/>
                  <a:pt x="159" y="35"/>
                  <a:pt x="157" y="35"/>
                </a:cubicBezTo>
                <a:cubicBezTo>
                  <a:pt x="155" y="35"/>
                  <a:pt x="155" y="35"/>
                  <a:pt x="155" y="35"/>
                </a:cubicBezTo>
                <a:cubicBezTo>
                  <a:pt x="153" y="35"/>
                  <a:pt x="152" y="33"/>
                  <a:pt x="152" y="32"/>
                </a:cubicBezTo>
                <a:cubicBezTo>
                  <a:pt x="152" y="31"/>
                  <a:pt x="153" y="29"/>
                  <a:pt x="155" y="29"/>
                </a:cubicBezTo>
                <a:cubicBezTo>
                  <a:pt x="157" y="29"/>
                  <a:pt x="157" y="29"/>
                  <a:pt x="157" y="29"/>
                </a:cubicBezTo>
                <a:cubicBezTo>
                  <a:pt x="159" y="29"/>
                  <a:pt x="160" y="31"/>
                  <a:pt x="160" y="32"/>
                </a:cubicBezTo>
                <a:close/>
                <a:moveTo>
                  <a:pt x="139" y="19"/>
                </a:moveTo>
                <a:cubicBezTo>
                  <a:pt x="141" y="19"/>
                  <a:pt x="141" y="19"/>
                  <a:pt x="141" y="19"/>
                </a:cubicBezTo>
                <a:cubicBezTo>
                  <a:pt x="143" y="19"/>
                  <a:pt x="144" y="20"/>
                  <a:pt x="144" y="21"/>
                </a:cubicBezTo>
                <a:cubicBezTo>
                  <a:pt x="144" y="23"/>
                  <a:pt x="143" y="24"/>
                  <a:pt x="141" y="24"/>
                </a:cubicBezTo>
                <a:cubicBezTo>
                  <a:pt x="139" y="24"/>
                  <a:pt x="139" y="24"/>
                  <a:pt x="139" y="24"/>
                </a:cubicBezTo>
                <a:cubicBezTo>
                  <a:pt x="137" y="24"/>
                  <a:pt x="136" y="23"/>
                  <a:pt x="136" y="21"/>
                </a:cubicBezTo>
                <a:cubicBezTo>
                  <a:pt x="136" y="20"/>
                  <a:pt x="137" y="19"/>
                  <a:pt x="139" y="19"/>
                </a:cubicBezTo>
                <a:close/>
                <a:moveTo>
                  <a:pt x="149" y="19"/>
                </a:moveTo>
                <a:cubicBezTo>
                  <a:pt x="152" y="19"/>
                  <a:pt x="152" y="19"/>
                  <a:pt x="152" y="19"/>
                </a:cubicBezTo>
                <a:cubicBezTo>
                  <a:pt x="153" y="19"/>
                  <a:pt x="155" y="20"/>
                  <a:pt x="155" y="21"/>
                </a:cubicBezTo>
                <a:cubicBezTo>
                  <a:pt x="155" y="23"/>
                  <a:pt x="153" y="24"/>
                  <a:pt x="152" y="24"/>
                </a:cubicBezTo>
                <a:cubicBezTo>
                  <a:pt x="149" y="24"/>
                  <a:pt x="149" y="24"/>
                  <a:pt x="149" y="24"/>
                </a:cubicBezTo>
                <a:cubicBezTo>
                  <a:pt x="148" y="24"/>
                  <a:pt x="147" y="23"/>
                  <a:pt x="147" y="21"/>
                </a:cubicBezTo>
                <a:cubicBezTo>
                  <a:pt x="147" y="20"/>
                  <a:pt x="148" y="19"/>
                  <a:pt x="149" y="19"/>
                </a:cubicBezTo>
                <a:close/>
                <a:moveTo>
                  <a:pt x="149" y="115"/>
                </a:moveTo>
                <a:cubicBezTo>
                  <a:pt x="149" y="116"/>
                  <a:pt x="148" y="117"/>
                  <a:pt x="147" y="117"/>
                </a:cubicBezTo>
                <a:cubicBezTo>
                  <a:pt x="144" y="117"/>
                  <a:pt x="144" y="117"/>
                  <a:pt x="144" y="117"/>
                </a:cubicBezTo>
                <a:cubicBezTo>
                  <a:pt x="143" y="117"/>
                  <a:pt x="141" y="116"/>
                  <a:pt x="141" y="115"/>
                </a:cubicBezTo>
                <a:cubicBezTo>
                  <a:pt x="141" y="113"/>
                  <a:pt x="143" y="112"/>
                  <a:pt x="144" y="112"/>
                </a:cubicBezTo>
                <a:cubicBezTo>
                  <a:pt x="147" y="112"/>
                  <a:pt x="147" y="112"/>
                  <a:pt x="147" y="112"/>
                </a:cubicBezTo>
                <a:cubicBezTo>
                  <a:pt x="148" y="112"/>
                  <a:pt x="149" y="113"/>
                  <a:pt x="149" y="115"/>
                </a:cubicBezTo>
                <a:close/>
                <a:moveTo>
                  <a:pt x="131" y="115"/>
                </a:moveTo>
                <a:cubicBezTo>
                  <a:pt x="131" y="113"/>
                  <a:pt x="132" y="112"/>
                  <a:pt x="133" y="112"/>
                </a:cubicBezTo>
                <a:cubicBezTo>
                  <a:pt x="136" y="112"/>
                  <a:pt x="136" y="112"/>
                  <a:pt x="136" y="112"/>
                </a:cubicBezTo>
                <a:cubicBezTo>
                  <a:pt x="137" y="112"/>
                  <a:pt x="139" y="113"/>
                  <a:pt x="139" y="115"/>
                </a:cubicBezTo>
                <a:cubicBezTo>
                  <a:pt x="139" y="116"/>
                  <a:pt x="137" y="117"/>
                  <a:pt x="136" y="117"/>
                </a:cubicBezTo>
                <a:cubicBezTo>
                  <a:pt x="133" y="117"/>
                  <a:pt x="133" y="117"/>
                  <a:pt x="133" y="117"/>
                </a:cubicBezTo>
                <a:cubicBezTo>
                  <a:pt x="132" y="117"/>
                  <a:pt x="131" y="116"/>
                  <a:pt x="131" y="115"/>
                </a:cubicBezTo>
                <a:close/>
                <a:moveTo>
                  <a:pt x="160" y="115"/>
                </a:moveTo>
                <a:cubicBezTo>
                  <a:pt x="160" y="116"/>
                  <a:pt x="159" y="117"/>
                  <a:pt x="157" y="117"/>
                </a:cubicBezTo>
                <a:cubicBezTo>
                  <a:pt x="155" y="117"/>
                  <a:pt x="155" y="117"/>
                  <a:pt x="155" y="117"/>
                </a:cubicBezTo>
                <a:cubicBezTo>
                  <a:pt x="153" y="117"/>
                  <a:pt x="152" y="116"/>
                  <a:pt x="152" y="115"/>
                </a:cubicBezTo>
                <a:cubicBezTo>
                  <a:pt x="152" y="113"/>
                  <a:pt x="153" y="112"/>
                  <a:pt x="155" y="112"/>
                </a:cubicBezTo>
                <a:cubicBezTo>
                  <a:pt x="157" y="112"/>
                  <a:pt x="157" y="112"/>
                  <a:pt x="157" y="112"/>
                </a:cubicBezTo>
                <a:cubicBezTo>
                  <a:pt x="159" y="112"/>
                  <a:pt x="160" y="113"/>
                  <a:pt x="160" y="115"/>
                </a:cubicBezTo>
                <a:close/>
                <a:moveTo>
                  <a:pt x="149" y="136"/>
                </a:moveTo>
                <a:cubicBezTo>
                  <a:pt x="149" y="137"/>
                  <a:pt x="148" y="139"/>
                  <a:pt x="147" y="139"/>
                </a:cubicBezTo>
                <a:cubicBezTo>
                  <a:pt x="144" y="139"/>
                  <a:pt x="144" y="139"/>
                  <a:pt x="144" y="139"/>
                </a:cubicBezTo>
                <a:cubicBezTo>
                  <a:pt x="143" y="139"/>
                  <a:pt x="141" y="137"/>
                  <a:pt x="141" y="136"/>
                </a:cubicBezTo>
                <a:cubicBezTo>
                  <a:pt x="141" y="135"/>
                  <a:pt x="143" y="133"/>
                  <a:pt x="144" y="133"/>
                </a:cubicBezTo>
                <a:cubicBezTo>
                  <a:pt x="147" y="133"/>
                  <a:pt x="147" y="133"/>
                  <a:pt x="147" y="133"/>
                </a:cubicBezTo>
                <a:cubicBezTo>
                  <a:pt x="148" y="133"/>
                  <a:pt x="149" y="135"/>
                  <a:pt x="149" y="136"/>
                </a:cubicBezTo>
                <a:close/>
                <a:moveTo>
                  <a:pt x="139" y="136"/>
                </a:moveTo>
                <a:cubicBezTo>
                  <a:pt x="139" y="137"/>
                  <a:pt x="137" y="139"/>
                  <a:pt x="136" y="139"/>
                </a:cubicBezTo>
                <a:cubicBezTo>
                  <a:pt x="133" y="139"/>
                  <a:pt x="133" y="139"/>
                  <a:pt x="133" y="139"/>
                </a:cubicBezTo>
                <a:cubicBezTo>
                  <a:pt x="132" y="139"/>
                  <a:pt x="131" y="137"/>
                  <a:pt x="131" y="136"/>
                </a:cubicBezTo>
                <a:cubicBezTo>
                  <a:pt x="131" y="135"/>
                  <a:pt x="132" y="133"/>
                  <a:pt x="133" y="133"/>
                </a:cubicBezTo>
                <a:cubicBezTo>
                  <a:pt x="136" y="133"/>
                  <a:pt x="136" y="133"/>
                  <a:pt x="136" y="133"/>
                </a:cubicBezTo>
                <a:cubicBezTo>
                  <a:pt x="137" y="133"/>
                  <a:pt x="139" y="135"/>
                  <a:pt x="139" y="136"/>
                </a:cubicBezTo>
                <a:close/>
                <a:moveTo>
                  <a:pt x="160" y="136"/>
                </a:moveTo>
                <a:cubicBezTo>
                  <a:pt x="160" y="137"/>
                  <a:pt x="159" y="139"/>
                  <a:pt x="157" y="139"/>
                </a:cubicBezTo>
                <a:cubicBezTo>
                  <a:pt x="155" y="139"/>
                  <a:pt x="155" y="139"/>
                  <a:pt x="155" y="139"/>
                </a:cubicBezTo>
                <a:cubicBezTo>
                  <a:pt x="153" y="139"/>
                  <a:pt x="152" y="137"/>
                  <a:pt x="152" y="136"/>
                </a:cubicBezTo>
                <a:cubicBezTo>
                  <a:pt x="152" y="135"/>
                  <a:pt x="153" y="133"/>
                  <a:pt x="155" y="133"/>
                </a:cubicBezTo>
                <a:cubicBezTo>
                  <a:pt x="157" y="133"/>
                  <a:pt x="157" y="133"/>
                  <a:pt x="157" y="133"/>
                </a:cubicBezTo>
                <a:cubicBezTo>
                  <a:pt x="159" y="133"/>
                  <a:pt x="160" y="135"/>
                  <a:pt x="160" y="136"/>
                </a:cubicBezTo>
                <a:close/>
                <a:moveTo>
                  <a:pt x="141" y="128"/>
                </a:moveTo>
                <a:cubicBezTo>
                  <a:pt x="139" y="128"/>
                  <a:pt x="139" y="128"/>
                  <a:pt x="139" y="128"/>
                </a:cubicBezTo>
                <a:cubicBezTo>
                  <a:pt x="137" y="128"/>
                  <a:pt x="136" y="127"/>
                  <a:pt x="136" y="125"/>
                </a:cubicBezTo>
                <a:cubicBezTo>
                  <a:pt x="136" y="124"/>
                  <a:pt x="137" y="123"/>
                  <a:pt x="139" y="123"/>
                </a:cubicBezTo>
                <a:cubicBezTo>
                  <a:pt x="141" y="123"/>
                  <a:pt x="141" y="123"/>
                  <a:pt x="141" y="123"/>
                </a:cubicBezTo>
                <a:cubicBezTo>
                  <a:pt x="143" y="123"/>
                  <a:pt x="144" y="124"/>
                  <a:pt x="144" y="125"/>
                </a:cubicBezTo>
                <a:cubicBezTo>
                  <a:pt x="144" y="127"/>
                  <a:pt x="143" y="128"/>
                  <a:pt x="141" y="128"/>
                </a:cubicBezTo>
                <a:close/>
                <a:moveTo>
                  <a:pt x="152" y="128"/>
                </a:moveTo>
                <a:cubicBezTo>
                  <a:pt x="149" y="128"/>
                  <a:pt x="149" y="128"/>
                  <a:pt x="149" y="128"/>
                </a:cubicBezTo>
                <a:cubicBezTo>
                  <a:pt x="148" y="128"/>
                  <a:pt x="147" y="127"/>
                  <a:pt x="147" y="125"/>
                </a:cubicBezTo>
                <a:cubicBezTo>
                  <a:pt x="147" y="124"/>
                  <a:pt x="148" y="123"/>
                  <a:pt x="149" y="123"/>
                </a:cubicBezTo>
                <a:cubicBezTo>
                  <a:pt x="152" y="123"/>
                  <a:pt x="152" y="123"/>
                  <a:pt x="152" y="123"/>
                </a:cubicBezTo>
                <a:cubicBezTo>
                  <a:pt x="153" y="123"/>
                  <a:pt x="155" y="124"/>
                  <a:pt x="155" y="125"/>
                </a:cubicBezTo>
                <a:cubicBezTo>
                  <a:pt x="155" y="127"/>
                  <a:pt x="153" y="128"/>
                  <a:pt x="152" y="12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62" name="Freeform 2150"/>
          <p:cNvSpPr>
            <a:spLocks noEditPoints="1"/>
          </p:cNvSpPr>
          <p:nvPr/>
        </p:nvSpPr>
        <p:spPr bwMode="auto">
          <a:xfrm>
            <a:off x="9169400" y="1630363"/>
            <a:ext cx="546100" cy="496888"/>
          </a:xfrm>
          <a:custGeom>
            <a:avLst/>
            <a:gdLst>
              <a:gd name="T0" fmla="*/ 72 w 160"/>
              <a:gd name="T1" fmla="*/ 43 h 144"/>
              <a:gd name="T2" fmla="*/ 160 w 160"/>
              <a:gd name="T3" fmla="*/ 43 h 144"/>
              <a:gd name="T4" fmla="*/ 160 w 160"/>
              <a:gd name="T5" fmla="*/ 0 h 144"/>
              <a:gd name="T6" fmla="*/ 72 w 160"/>
              <a:gd name="T7" fmla="*/ 0 h 144"/>
              <a:gd name="T8" fmla="*/ 0 w 160"/>
              <a:gd name="T9" fmla="*/ 72 h 144"/>
              <a:gd name="T10" fmla="*/ 72 w 160"/>
              <a:gd name="T11" fmla="*/ 144 h 144"/>
              <a:gd name="T12" fmla="*/ 160 w 160"/>
              <a:gd name="T13" fmla="*/ 144 h 144"/>
              <a:gd name="T14" fmla="*/ 160 w 160"/>
              <a:gd name="T15" fmla="*/ 101 h 144"/>
              <a:gd name="T16" fmla="*/ 72 w 160"/>
              <a:gd name="T17" fmla="*/ 101 h 144"/>
              <a:gd name="T18" fmla="*/ 43 w 160"/>
              <a:gd name="T19" fmla="*/ 72 h 144"/>
              <a:gd name="T20" fmla="*/ 72 w 160"/>
              <a:gd name="T21" fmla="*/ 43 h 144"/>
              <a:gd name="T22" fmla="*/ 155 w 160"/>
              <a:gd name="T23" fmla="*/ 37 h 144"/>
              <a:gd name="T24" fmla="*/ 123 w 160"/>
              <a:gd name="T25" fmla="*/ 37 h 144"/>
              <a:gd name="T26" fmla="*/ 123 w 160"/>
              <a:gd name="T27" fmla="*/ 5 h 144"/>
              <a:gd name="T28" fmla="*/ 155 w 160"/>
              <a:gd name="T29" fmla="*/ 5 h 144"/>
              <a:gd name="T30" fmla="*/ 155 w 160"/>
              <a:gd name="T31" fmla="*/ 37 h 144"/>
              <a:gd name="T32" fmla="*/ 155 w 160"/>
              <a:gd name="T33" fmla="*/ 139 h 144"/>
              <a:gd name="T34" fmla="*/ 123 w 160"/>
              <a:gd name="T35" fmla="*/ 139 h 144"/>
              <a:gd name="T36" fmla="*/ 123 w 160"/>
              <a:gd name="T37" fmla="*/ 107 h 144"/>
              <a:gd name="T38" fmla="*/ 155 w 160"/>
              <a:gd name="T39" fmla="*/ 107 h 144"/>
              <a:gd name="T40" fmla="*/ 155 w 160"/>
              <a:gd name="T41" fmla="*/ 139 h 144"/>
              <a:gd name="T42" fmla="*/ 37 w 160"/>
              <a:gd name="T43" fmla="*/ 72 h 144"/>
              <a:gd name="T44" fmla="*/ 72 w 160"/>
              <a:gd name="T45" fmla="*/ 107 h 144"/>
              <a:gd name="T46" fmla="*/ 117 w 160"/>
              <a:gd name="T47" fmla="*/ 107 h 144"/>
              <a:gd name="T48" fmla="*/ 117 w 160"/>
              <a:gd name="T49" fmla="*/ 139 h 144"/>
              <a:gd name="T50" fmla="*/ 72 w 160"/>
              <a:gd name="T51" fmla="*/ 139 h 144"/>
              <a:gd name="T52" fmla="*/ 5 w 160"/>
              <a:gd name="T53" fmla="*/ 72 h 144"/>
              <a:gd name="T54" fmla="*/ 72 w 160"/>
              <a:gd name="T55" fmla="*/ 5 h 144"/>
              <a:gd name="T56" fmla="*/ 117 w 160"/>
              <a:gd name="T57" fmla="*/ 5 h 144"/>
              <a:gd name="T58" fmla="*/ 117 w 160"/>
              <a:gd name="T59" fmla="*/ 37 h 144"/>
              <a:gd name="T60" fmla="*/ 72 w 160"/>
              <a:gd name="T61" fmla="*/ 37 h 144"/>
              <a:gd name="T62" fmla="*/ 37 w 160"/>
              <a:gd name="T63" fmla="*/ 72 h 144"/>
              <a:gd name="T64" fmla="*/ 128 w 160"/>
              <a:gd name="T65" fmla="*/ 21 h 144"/>
              <a:gd name="T66" fmla="*/ 131 w 160"/>
              <a:gd name="T67" fmla="*/ 19 h 144"/>
              <a:gd name="T68" fmla="*/ 136 w 160"/>
              <a:gd name="T69" fmla="*/ 19 h 144"/>
              <a:gd name="T70" fmla="*/ 136 w 160"/>
              <a:gd name="T71" fmla="*/ 13 h 144"/>
              <a:gd name="T72" fmla="*/ 139 w 160"/>
              <a:gd name="T73" fmla="*/ 11 h 144"/>
              <a:gd name="T74" fmla="*/ 141 w 160"/>
              <a:gd name="T75" fmla="*/ 13 h 144"/>
              <a:gd name="T76" fmla="*/ 141 w 160"/>
              <a:gd name="T77" fmla="*/ 19 h 144"/>
              <a:gd name="T78" fmla="*/ 147 w 160"/>
              <a:gd name="T79" fmla="*/ 19 h 144"/>
              <a:gd name="T80" fmla="*/ 149 w 160"/>
              <a:gd name="T81" fmla="*/ 21 h 144"/>
              <a:gd name="T82" fmla="*/ 147 w 160"/>
              <a:gd name="T83" fmla="*/ 24 h 144"/>
              <a:gd name="T84" fmla="*/ 141 w 160"/>
              <a:gd name="T85" fmla="*/ 24 h 144"/>
              <a:gd name="T86" fmla="*/ 141 w 160"/>
              <a:gd name="T87" fmla="*/ 29 h 144"/>
              <a:gd name="T88" fmla="*/ 139 w 160"/>
              <a:gd name="T89" fmla="*/ 32 h 144"/>
              <a:gd name="T90" fmla="*/ 136 w 160"/>
              <a:gd name="T91" fmla="*/ 29 h 144"/>
              <a:gd name="T92" fmla="*/ 136 w 160"/>
              <a:gd name="T93" fmla="*/ 24 h 144"/>
              <a:gd name="T94" fmla="*/ 131 w 160"/>
              <a:gd name="T95" fmla="*/ 24 h 144"/>
              <a:gd name="T96" fmla="*/ 128 w 160"/>
              <a:gd name="T97" fmla="*/ 21 h 144"/>
              <a:gd name="T98" fmla="*/ 128 w 160"/>
              <a:gd name="T99" fmla="*/ 123 h 144"/>
              <a:gd name="T100" fmla="*/ 131 w 160"/>
              <a:gd name="T101" fmla="*/ 120 h 144"/>
              <a:gd name="T102" fmla="*/ 147 w 160"/>
              <a:gd name="T103" fmla="*/ 120 h 144"/>
              <a:gd name="T104" fmla="*/ 149 w 160"/>
              <a:gd name="T105" fmla="*/ 123 h 144"/>
              <a:gd name="T106" fmla="*/ 147 w 160"/>
              <a:gd name="T107" fmla="*/ 125 h 144"/>
              <a:gd name="T108" fmla="*/ 131 w 160"/>
              <a:gd name="T109" fmla="*/ 125 h 144"/>
              <a:gd name="T110" fmla="*/ 128 w 160"/>
              <a:gd name="T111" fmla="*/ 123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60" h="144">
                <a:moveTo>
                  <a:pt x="72" y="43"/>
                </a:moveTo>
                <a:cubicBezTo>
                  <a:pt x="160" y="43"/>
                  <a:pt x="160" y="43"/>
                  <a:pt x="160" y="43"/>
                </a:cubicBezTo>
                <a:cubicBezTo>
                  <a:pt x="160" y="0"/>
                  <a:pt x="160" y="0"/>
                  <a:pt x="160" y="0"/>
                </a:cubicBezTo>
                <a:cubicBezTo>
                  <a:pt x="72" y="0"/>
                  <a:pt x="72" y="0"/>
                  <a:pt x="72" y="0"/>
                </a:cubicBezTo>
                <a:cubicBezTo>
                  <a:pt x="32" y="0"/>
                  <a:pt x="0" y="32"/>
                  <a:pt x="0" y="72"/>
                </a:cubicBezTo>
                <a:cubicBezTo>
                  <a:pt x="0" y="112"/>
                  <a:pt x="32" y="144"/>
                  <a:pt x="72" y="144"/>
                </a:cubicBezTo>
                <a:cubicBezTo>
                  <a:pt x="160" y="144"/>
                  <a:pt x="160" y="144"/>
                  <a:pt x="160" y="144"/>
                </a:cubicBezTo>
                <a:cubicBezTo>
                  <a:pt x="160" y="101"/>
                  <a:pt x="160" y="101"/>
                  <a:pt x="160" y="101"/>
                </a:cubicBezTo>
                <a:cubicBezTo>
                  <a:pt x="72" y="101"/>
                  <a:pt x="72" y="101"/>
                  <a:pt x="72" y="101"/>
                </a:cubicBezTo>
                <a:cubicBezTo>
                  <a:pt x="56" y="101"/>
                  <a:pt x="43" y="88"/>
                  <a:pt x="43" y="72"/>
                </a:cubicBezTo>
                <a:cubicBezTo>
                  <a:pt x="43" y="56"/>
                  <a:pt x="56" y="43"/>
                  <a:pt x="72" y="43"/>
                </a:cubicBezTo>
                <a:close/>
                <a:moveTo>
                  <a:pt x="155" y="37"/>
                </a:moveTo>
                <a:cubicBezTo>
                  <a:pt x="123" y="37"/>
                  <a:pt x="123" y="37"/>
                  <a:pt x="123" y="37"/>
                </a:cubicBezTo>
                <a:cubicBezTo>
                  <a:pt x="123" y="5"/>
                  <a:pt x="123" y="5"/>
                  <a:pt x="123" y="5"/>
                </a:cubicBezTo>
                <a:cubicBezTo>
                  <a:pt x="155" y="5"/>
                  <a:pt x="155" y="5"/>
                  <a:pt x="155" y="5"/>
                </a:cubicBezTo>
                <a:lnTo>
                  <a:pt x="155" y="37"/>
                </a:lnTo>
                <a:close/>
                <a:moveTo>
                  <a:pt x="155" y="139"/>
                </a:moveTo>
                <a:cubicBezTo>
                  <a:pt x="123" y="139"/>
                  <a:pt x="123" y="139"/>
                  <a:pt x="123" y="139"/>
                </a:cubicBezTo>
                <a:cubicBezTo>
                  <a:pt x="123" y="107"/>
                  <a:pt x="123" y="107"/>
                  <a:pt x="123" y="107"/>
                </a:cubicBezTo>
                <a:cubicBezTo>
                  <a:pt x="155" y="107"/>
                  <a:pt x="155" y="107"/>
                  <a:pt x="155" y="107"/>
                </a:cubicBezTo>
                <a:lnTo>
                  <a:pt x="155" y="139"/>
                </a:lnTo>
                <a:close/>
                <a:moveTo>
                  <a:pt x="37" y="72"/>
                </a:moveTo>
                <a:cubicBezTo>
                  <a:pt x="37" y="91"/>
                  <a:pt x="53" y="107"/>
                  <a:pt x="72" y="107"/>
                </a:cubicBezTo>
                <a:cubicBezTo>
                  <a:pt x="117" y="107"/>
                  <a:pt x="117" y="107"/>
                  <a:pt x="117" y="107"/>
                </a:cubicBezTo>
                <a:cubicBezTo>
                  <a:pt x="117" y="139"/>
                  <a:pt x="117" y="139"/>
                  <a:pt x="117" y="139"/>
                </a:cubicBezTo>
                <a:cubicBezTo>
                  <a:pt x="72" y="139"/>
                  <a:pt x="72" y="139"/>
                  <a:pt x="72" y="139"/>
                </a:cubicBezTo>
                <a:cubicBezTo>
                  <a:pt x="35" y="139"/>
                  <a:pt x="5" y="109"/>
                  <a:pt x="5" y="72"/>
                </a:cubicBezTo>
                <a:cubicBezTo>
                  <a:pt x="5" y="35"/>
                  <a:pt x="35" y="5"/>
                  <a:pt x="72" y="5"/>
                </a:cubicBezTo>
                <a:cubicBezTo>
                  <a:pt x="117" y="5"/>
                  <a:pt x="117" y="5"/>
                  <a:pt x="117" y="5"/>
                </a:cubicBezTo>
                <a:cubicBezTo>
                  <a:pt x="117" y="37"/>
                  <a:pt x="117" y="37"/>
                  <a:pt x="117" y="37"/>
                </a:cubicBezTo>
                <a:cubicBezTo>
                  <a:pt x="72" y="37"/>
                  <a:pt x="72" y="37"/>
                  <a:pt x="72" y="37"/>
                </a:cubicBezTo>
                <a:cubicBezTo>
                  <a:pt x="53" y="37"/>
                  <a:pt x="37" y="53"/>
                  <a:pt x="37" y="72"/>
                </a:cubicBezTo>
                <a:close/>
                <a:moveTo>
                  <a:pt x="128" y="21"/>
                </a:moveTo>
                <a:cubicBezTo>
                  <a:pt x="128" y="20"/>
                  <a:pt x="129" y="19"/>
                  <a:pt x="131" y="19"/>
                </a:cubicBezTo>
                <a:cubicBezTo>
                  <a:pt x="136" y="19"/>
                  <a:pt x="136" y="19"/>
                  <a:pt x="136" y="19"/>
                </a:cubicBezTo>
                <a:cubicBezTo>
                  <a:pt x="136" y="13"/>
                  <a:pt x="136" y="13"/>
                  <a:pt x="136" y="13"/>
                </a:cubicBezTo>
                <a:cubicBezTo>
                  <a:pt x="136" y="12"/>
                  <a:pt x="137" y="11"/>
                  <a:pt x="139" y="11"/>
                </a:cubicBezTo>
                <a:cubicBezTo>
                  <a:pt x="140" y="11"/>
                  <a:pt x="141" y="12"/>
                  <a:pt x="141" y="13"/>
                </a:cubicBezTo>
                <a:cubicBezTo>
                  <a:pt x="141" y="19"/>
                  <a:pt x="141" y="19"/>
                  <a:pt x="141" y="19"/>
                </a:cubicBezTo>
                <a:cubicBezTo>
                  <a:pt x="147" y="19"/>
                  <a:pt x="147" y="19"/>
                  <a:pt x="147" y="19"/>
                </a:cubicBezTo>
                <a:cubicBezTo>
                  <a:pt x="148" y="19"/>
                  <a:pt x="149" y="20"/>
                  <a:pt x="149" y="21"/>
                </a:cubicBezTo>
                <a:cubicBezTo>
                  <a:pt x="149" y="23"/>
                  <a:pt x="148" y="24"/>
                  <a:pt x="147" y="24"/>
                </a:cubicBezTo>
                <a:cubicBezTo>
                  <a:pt x="141" y="24"/>
                  <a:pt x="141" y="24"/>
                  <a:pt x="141" y="24"/>
                </a:cubicBezTo>
                <a:cubicBezTo>
                  <a:pt x="141" y="29"/>
                  <a:pt x="141" y="29"/>
                  <a:pt x="141" y="29"/>
                </a:cubicBezTo>
                <a:cubicBezTo>
                  <a:pt x="141" y="31"/>
                  <a:pt x="140" y="32"/>
                  <a:pt x="139" y="32"/>
                </a:cubicBezTo>
                <a:cubicBezTo>
                  <a:pt x="137" y="32"/>
                  <a:pt x="136" y="31"/>
                  <a:pt x="136" y="29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1" y="24"/>
                  <a:pt x="131" y="24"/>
                  <a:pt x="131" y="24"/>
                </a:cubicBezTo>
                <a:cubicBezTo>
                  <a:pt x="129" y="24"/>
                  <a:pt x="128" y="23"/>
                  <a:pt x="128" y="21"/>
                </a:cubicBezTo>
                <a:close/>
                <a:moveTo>
                  <a:pt x="128" y="123"/>
                </a:moveTo>
                <a:cubicBezTo>
                  <a:pt x="128" y="121"/>
                  <a:pt x="129" y="120"/>
                  <a:pt x="131" y="120"/>
                </a:cubicBezTo>
                <a:cubicBezTo>
                  <a:pt x="147" y="120"/>
                  <a:pt x="147" y="120"/>
                  <a:pt x="147" y="120"/>
                </a:cubicBezTo>
                <a:cubicBezTo>
                  <a:pt x="148" y="120"/>
                  <a:pt x="149" y="121"/>
                  <a:pt x="149" y="123"/>
                </a:cubicBezTo>
                <a:cubicBezTo>
                  <a:pt x="149" y="124"/>
                  <a:pt x="148" y="125"/>
                  <a:pt x="147" y="125"/>
                </a:cubicBezTo>
                <a:cubicBezTo>
                  <a:pt x="131" y="125"/>
                  <a:pt x="131" y="125"/>
                  <a:pt x="131" y="125"/>
                </a:cubicBezTo>
                <a:cubicBezTo>
                  <a:pt x="129" y="125"/>
                  <a:pt x="128" y="124"/>
                  <a:pt x="128" y="12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63" name="Freeform 2151"/>
          <p:cNvSpPr>
            <a:spLocks noEditPoints="1"/>
          </p:cNvSpPr>
          <p:nvPr/>
        </p:nvSpPr>
        <p:spPr bwMode="auto">
          <a:xfrm>
            <a:off x="9169400" y="2251075"/>
            <a:ext cx="546100" cy="495300"/>
          </a:xfrm>
          <a:custGeom>
            <a:avLst/>
            <a:gdLst>
              <a:gd name="T0" fmla="*/ 72 w 160"/>
              <a:gd name="T1" fmla="*/ 43 h 144"/>
              <a:gd name="T2" fmla="*/ 109 w 160"/>
              <a:gd name="T3" fmla="*/ 43 h 144"/>
              <a:gd name="T4" fmla="*/ 125 w 160"/>
              <a:gd name="T5" fmla="*/ 43 h 144"/>
              <a:gd name="T6" fmla="*/ 160 w 160"/>
              <a:gd name="T7" fmla="*/ 43 h 144"/>
              <a:gd name="T8" fmla="*/ 160 w 160"/>
              <a:gd name="T9" fmla="*/ 0 h 144"/>
              <a:gd name="T10" fmla="*/ 125 w 160"/>
              <a:gd name="T11" fmla="*/ 0 h 144"/>
              <a:gd name="T12" fmla="*/ 109 w 160"/>
              <a:gd name="T13" fmla="*/ 0 h 144"/>
              <a:gd name="T14" fmla="*/ 72 w 160"/>
              <a:gd name="T15" fmla="*/ 0 h 144"/>
              <a:gd name="T16" fmla="*/ 0 w 160"/>
              <a:gd name="T17" fmla="*/ 72 h 144"/>
              <a:gd name="T18" fmla="*/ 72 w 160"/>
              <a:gd name="T19" fmla="*/ 144 h 144"/>
              <a:gd name="T20" fmla="*/ 109 w 160"/>
              <a:gd name="T21" fmla="*/ 144 h 144"/>
              <a:gd name="T22" fmla="*/ 125 w 160"/>
              <a:gd name="T23" fmla="*/ 144 h 144"/>
              <a:gd name="T24" fmla="*/ 160 w 160"/>
              <a:gd name="T25" fmla="*/ 144 h 144"/>
              <a:gd name="T26" fmla="*/ 160 w 160"/>
              <a:gd name="T27" fmla="*/ 101 h 144"/>
              <a:gd name="T28" fmla="*/ 125 w 160"/>
              <a:gd name="T29" fmla="*/ 101 h 144"/>
              <a:gd name="T30" fmla="*/ 109 w 160"/>
              <a:gd name="T31" fmla="*/ 101 h 144"/>
              <a:gd name="T32" fmla="*/ 72 w 160"/>
              <a:gd name="T33" fmla="*/ 101 h 144"/>
              <a:gd name="T34" fmla="*/ 43 w 160"/>
              <a:gd name="T35" fmla="*/ 72 h 144"/>
              <a:gd name="T36" fmla="*/ 72 w 160"/>
              <a:gd name="T37" fmla="*/ 43 h 144"/>
              <a:gd name="T38" fmla="*/ 155 w 160"/>
              <a:gd name="T39" fmla="*/ 5 h 144"/>
              <a:gd name="T40" fmla="*/ 155 w 160"/>
              <a:gd name="T41" fmla="*/ 37 h 144"/>
              <a:gd name="T42" fmla="*/ 125 w 160"/>
              <a:gd name="T43" fmla="*/ 37 h 144"/>
              <a:gd name="T44" fmla="*/ 125 w 160"/>
              <a:gd name="T45" fmla="*/ 5 h 144"/>
              <a:gd name="T46" fmla="*/ 155 w 160"/>
              <a:gd name="T47" fmla="*/ 5 h 144"/>
              <a:gd name="T48" fmla="*/ 120 w 160"/>
              <a:gd name="T49" fmla="*/ 5 h 144"/>
              <a:gd name="T50" fmla="*/ 120 w 160"/>
              <a:gd name="T51" fmla="*/ 37 h 144"/>
              <a:gd name="T52" fmla="*/ 115 w 160"/>
              <a:gd name="T53" fmla="*/ 37 h 144"/>
              <a:gd name="T54" fmla="*/ 115 w 160"/>
              <a:gd name="T55" fmla="*/ 5 h 144"/>
              <a:gd name="T56" fmla="*/ 120 w 160"/>
              <a:gd name="T57" fmla="*/ 5 h 144"/>
              <a:gd name="T58" fmla="*/ 155 w 160"/>
              <a:gd name="T59" fmla="*/ 107 h 144"/>
              <a:gd name="T60" fmla="*/ 155 w 160"/>
              <a:gd name="T61" fmla="*/ 139 h 144"/>
              <a:gd name="T62" fmla="*/ 125 w 160"/>
              <a:gd name="T63" fmla="*/ 139 h 144"/>
              <a:gd name="T64" fmla="*/ 125 w 160"/>
              <a:gd name="T65" fmla="*/ 107 h 144"/>
              <a:gd name="T66" fmla="*/ 155 w 160"/>
              <a:gd name="T67" fmla="*/ 107 h 144"/>
              <a:gd name="T68" fmla="*/ 120 w 160"/>
              <a:gd name="T69" fmla="*/ 107 h 144"/>
              <a:gd name="T70" fmla="*/ 120 w 160"/>
              <a:gd name="T71" fmla="*/ 139 h 144"/>
              <a:gd name="T72" fmla="*/ 115 w 160"/>
              <a:gd name="T73" fmla="*/ 139 h 144"/>
              <a:gd name="T74" fmla="*/ 115 w 160"/>
              <a:gd name="T75" fmla="*/ 107 h 144"/>
              <a:gd name="T76" fmla="*/ 120 w 160"/>
              <a:gd name="T77" fmla="*/ 107 h 144"/>
              <a:gd name="T78" fmla="*/ 37 w 160"/>
              <a:gd name="T79" fmla="*/ 72 h 144"/>
              <a:gd name="T80" fmla="*/ 72 w 160"/>
              <a:gd name="T81" fmla="*/ 107 h 144"/>
              <a:gd name="T82" fmla="*/ 109 w 160"/>
              <a:gd name="T83" fmla="*/ 107 h 144"/>
              <a:gd name="T84" fmla="*/ 109 w 160"/>
              <a:gd name="T85" fmla="*/ 139 h 144"/>
              <a:gd name="T86" fmla="*/ 72 w 160"/>
              <a:gd name="T87" fmla="*/ 139 h 144"/>
              <a:gd name="T88" fmla="*/ 5 w 160"/>
              <a:gd name="T89" fmla="*/ 72 h 144"/>
              <a:gd name="T90" fmla="*/ 72 w 160"/>
              <a:gd name="T91" fmla="*/ 5 h 144"/>
              <a:gd name="T92" fmla="*/ 109 w 160"/>
              <a:gd name="T93" fmla="*/ 5 h 144"/>
              <a:gd name="T94" fmla="*/ 109 w 160"/>
              <a:gd name="T95" fmla="*/ 37 h 144"/>
              <a:gd name="T96" fmla="*/ 72 w 160"/>
              <a:gd name="T97" fmla="*/ 37 h 144"/>
              <a:gd name="T98" fmla="*/ 37 w 160"/>
              <a:gd name="T99" fmla="*/ 72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60" h="144">
                <a:moveTo>
                  <a:pt x="72" y="43"/>
                </a:moveTo>
                <a:cubicBezTo>
                  <a:pt x="109" y="43"/>
                  <a:pt x="109" y="43"/>
                  <a:pt x="109" y="43"/>
                </a:cubicBezTo>
                <a:cubicBezTo>
                  <a:pt x="125" y="43"/>
                  <a:pt x="125" y="43"/>
                  <a:pt x="125" y="43"/>
                </a:cubicBezTo>
                <a:cubicBezTo>
                  <a:pt x="160" y="43"/>
                  <a:pt x="160" y="43"/>
                  <a:pt x="160" y="43"/>
                </a:cubicBezTo>
                <a:cubicBezTo>
                  <a:pt x="160" y="0"/>
                  <a:pt x="160" y="0"/>
                  <a:pt x="160" y="0"/>
                </a:cubicBezTo>
                <a:cubicBezTo>
                  <a:pt x="125" y="0"/>
                  <a:pt x="125" y="0"/>
                  <a:pt x="125" y="0"/>
                </a:cubicBezTo>
                <a:cubicBezTo>
                  <a:pt x="109" y="0"/>
                  <a:pt x="109" y="0"/>
                  <a:pt x="109" y="0"/>
                </a:cubicBezTo>
                <a:cubicBezTo>
                  <a:pt x="72" y="0"/>
                  <a:pt x="72" y="0"/>
                  <a:pt x="72" y="0"/>
                </a:cubicBezTo>
                <a:cubicBezTo>
                  <a:pt x="32" y="0"/>
                  <a:pt x="0" y="32"/>
                  <a:pt x="0" y="72"/>
                </a:cubicBezTo>
                <a:cubicBezTo>
                  <a:pt x="0" y="112"/>
                  <a:pt x="32" y="144"/>
                  <a:pt x="72" y="144"/>
                </a:cubicBezTo>
                <a:cubicBezTo>
                  <a:pt x="109" y="144"/>
                  <a:pt x="109" y="144"/>
                  <a:pt x="109" y="144"/>
                </a:cubicBezTo>
                <a:cubicBezTo>
                  <a:pt x="125" y="144"/>
                  <a:pt x="125" y="144"/>
                  <a:pt x="125" y="144"/>
                </a:cubicBezTo>
                <a:cubicBezTo>
                  <a:pt x="160" y="144"/>
                  <a:pt x="160" y="144"/>
                  <a:pt x="160" y="144"/>
                </a:cubicBezTo>
                <a:cubicBezTo>
                  <a:pt x="160" y="101"/>
                  <a:pt x="160" y="101"/>
                  <a:pt x="160" y="101"/>
                </a:cubicBezTo>
                <a:cubicBezTo>
                  <a:pt x="125" y="101"/>
                  <a:pt x="125" y="101"/>
                  <a:pt x="125" y="101"/>
                </a:cubicBezTo>
                <a:cubicBezTo>
                  <a:pt x="109" y="101"/>
                  <a:pt x="109" y="101"/>
                  <a:pt x="109" y="101"/>
                </a:cubicBezTo>
                <a:cubicBezTo>
                  <a:pt x="72" y="101"/>
                  <a:pt x="72" y="101"/>
                  <a:pt x="72" y="101"/>
                </a:cubicBezTo>
                <a:cubicBezTo>
                  <a:pt x="56" y="101"/>
                  <a:pt x="43" y="88"/>
                  <a:pt x="43" y="72"/>
                </a:cubicBezTo>
                <a:cubicBezTo>
                  <a:pt x="43" y="56"/>
                  <a:pt x="56" y="43"/>
                  <a:pt x="72" y="43"/>
                </a:cubicBezTo>
                <a:close/>
                <a:moveTo>
                  <a:pt x="155" y="5"/>
                </a:moveTo>
                <a:cubicBezTo>
                  <a:pt x="155" y="37"/>
                  <a:pt x="155" y="37"/>
                  <a:pt x="155" y="37"/>
                </a:cubicBezTo>
                <a:cubicBezTo>
                  <a:pt x="125" y="37"/>
                  <a:pt x="125" y="37"/>
                  <a:pt x="125" y="37"/>
                </a:cubicBezTo>
                <a:cubicBezTo>
                  <a:pt x="125" y="5"/>
                  <a:pt x="125" y="5"/>
                  <a:pt x="125" y="5"/>
                </a:cubicBezTo>
                <a:lnTo>
                  <a:pt x="155" y="5"/>
                </a:lnTo>
                <a:close/>
                <a:moveTo>
                  <a:pt x="120" y="5"/>
                </a:moveTo>
                <a:cubicBezTo>
                  <a:pt x="120" y="37"/>
                  <a:pt x="120" y="37"/>
                  <a:pt x="120" y="37"/>
                </a:cubicBezTo>
                <a:cubicBezTo>
                  <a:pt x="115" y="37"/>
                  <a:pt x="115" y="37"/>
                  <a:pt x="115" y="37"/>
                </a:cubicBezTo>
                <a:cubicBezTo>
                  <a:pt x="115" y="5"/>
                  <a:pt x="115" y="5"/>
                  <a:pt x="115" y="5"/>
                </a:cubicBezTo>
                <a:lnTo>
                  <a:pt x="120" y="5"/>
                </a:lnTo>
                <a:close/>
                <a:moveTo>
                  <a:pt x="155" y="107"/>
                </a:moveTo>
                <a:cubicBezTo>
                  <a:pt x="155" y="139"/>
                  <a:pt x="155" y="139"/>
                  <a:pt x="155" y="139"/>
                </a:cubicBezTo>
                <a:cubicBezTo>
                  <a:pt x="125" y="139"/>
                  <a:pt x="125" y="139"/>
                  <a:pt x="125" y="139"/>
                </a:cubicBezTo>
                <a:cubicBezTo>
                  <a:pt x="125" y="107"/>
                  <a:pt x="125" y="107"/>
                  <a:pt x="125" y="107"/>
                </a:cubicBezTo>
                <a:lnTo>
                  <a:pt x="155" y="107"/>
                </a:lnTo>
                <a:close/>
                <a:moveTo>
                  <a:pt x="120" y="107"/>
                </a:moveTo>
                <a:cubicBezTo>
                  <a:pt x="120" y="139"/>
                  <a:pt x="120" y="139"/>
                  <a:pt x="120" y="139"/>
                </a:cubicBezTo>
                <a:cubicBezTo>
                  <a:pt x="115" y="139"/>
                  <a:pt x="115" y="139"/>
                  <a:pt x="115" y="139"/>
                </a:cubicBezTo>
                <a:cubicBezTo>
                  <a:pt x="115" y="107"/>
                  <a:pt x="115" y="107"/>
                  <a:pt x="115" y="107"/>
                </a:cubicBezTo>
                <a:lnTo>
                  <a:pt x="120" y="107"/>
                </a:lnTo>
                <a:close/>
                <a:moveTo>
                  <a:pt x="37" y="72"/>
                </a:moveTo>
                <a:cubicBezTo>
                  <a:pt x="37" y="91"/>
                  <a:pt x="53" y="107"/>
                  <a:pt x="72" y="107"/>
                </a:cubicBezTo>
                <a:cubicBezTo>
                  <a:pt x="109" y="107"/>
                  <a:pt x="109" y="107"/>
                  <a:pt x="109" y="107"/>
                </a:cubicBezTo>
                <a:cubicBezTo>
                  <a:pt x="109" y="139"/>
                  <a:pt x="109" y="139"/>
                  <a:pt x="109" y="139"/>
                </a:cubicBezTo>
                <a:cubicBezTo>
                  <a:pt x="72" y="139"/>
                  <a:pt x="72" y="139"/>
                  <a:pt x="72" y="139"/>
                </a:cubicBezTo>
                <a:cubicBezTo>
                  <a:pt x="35" y="139"/>
                  <a:pt x="5" y="109"/>
                  <a:pt x="5" y="72"/>
                </a:cubicBezTo>
                <a:cubicBezTo>
                  <a:pt x="5" y="35"/>
                  <a:pt x="35" y="5"/>
                  <a:pt x="72" y="5"/>
                </a:cubicBezTo>
                <a:cubicBezTo>
                  <a:pt x="109" y="5"/>
                  <a:pt x="109" y="5"/>
                  <a:pt x="109" y="5"/>
                </a:cubicBezTo>
                <a:cubicBezTo>
                  <a:pt x="109" y="37"/>
                  <a:pt x="109" y="37"/>
                  <a:pt x="109" y="37"/>
                </a:cubicBezTo>
                <a:cubicBezTo>
                  <a:pt x="72" y="37"/>
                  <a:pt x="72" y="37"/>
                  <a:pt x="72" y="37"/>
                </a:cubicBezTo>
                <a:cubicBezTo>
                  <a:pt x="53" y="37"/>
                  <a:pt x="37" y="53"/>
                  <a:pt x="37" y="7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64" name="Freeform 2152"/>
          <p:cNvSpPr>
            <a:spLocks noEditPoints="1"/>
          </p:cNvSpPr>
          <p:nvPr/>
        </p:nvSpPr>
        <p:spPr bwMode="auto">
          <a:xfrm>
            <a:off x="9169400" y="2841625"/>
            <a:ext cx="546100" cy="530225"/>
          </a:xfrm>
          <a:custGeom>
            <a:avLst/>
            <a:gdLst>
              <a:gd name="T0" fmla="*/ 107 w 160"/>
              <a:gd name="T1" fmla="*/ 26 h 154"/>
              <a:gd name="T2" fmla="*/ 57 w 160"/>
              <a:gd name="T3" fmla="*/ 0 h 154"/>
              <a:gd name="T4" fmla="*/ 56 w 160"/>
              <a:gd name="T5" fmla="*/ 0 h 154"/>
              <a:gd name="T6" fmla="*/ 55 w 160"/>
              <a:gd name="T7" fmla="*/ 0 h 154"/>
              <a:gd name="T8" fmla="*/ 0 w 160"/>
              <a:gd name="T9" fmla="*/ 148 h 154"/>
              <a:gd name="T10" fmla="*/ 4 w 160"/>
              <a:gd name="T11" fmla="*/ 151 h 154"/>
              <a:gd name="T12" fmla="*/ 106 w 160"/>
              <a:gd name="T13" fmla="*/ 154 h 154"/>
              <a:gd name="T14" fmla="*/ 108 w 160"/>
              <a:gd name="T15" fmla="*/ 154 h 154"/>
              <a:gd name="T16" fmla="*/ 160 w 160"/>
              <a:gd name="T17" fmla="*/ 124 h 154"/>
              <a:gd name="T18" fmla="*/ 6 w 160"/>
              <a:gd name="T19" fmla="*/ 23 h 154"/>
              <a:gd name="T20" fmla="*/ 50 w 160"/>
              <a:gd name="T21" fmla="*/ 88 h 154"/>
              <a:gd name="T22" fmla="*/ 51 w 160"/>
              <a:gd name="T23" fmla="*/ 94 h 154"/>
              <a:gd name="T24" fmla="*/ 6 w 160"/>
              <a:gd name="T25" fmla="*/ 144 h 154"/>
              <a:gd name="T26" fmla="*/ 62 w 160"/>
              <a:gd name="T27" fmla="*/ 92 h 154"/>
              <a:gd name="T28" fmla="*/ 62 w 160"/>
              <a:gd name="T29" fmla="*/ 86 h 154"/>
              <a:gd name="T30" fmla="*/ 104 w 160"/>
              <a:gd name="T31" fmla="*/ 31 h 154"/>
              <a:gd name="T32" fmla="*/ 94 w 160"/>
              <a:gd name="T33" fmla="*/ 96 h 154"/>
              <a:gd name="T34" fmla="*/ 104 w 160"/>
              <a:gd name="T35" fmla="*/ 147 h 154"/>
              <a:gd name="T36" fmla="*/ 154 w 160"/>
              <a:gd name="T37" fmla="*/ 123 h 154"/>
              <a:gd name="T38" fmla="*/ 111 w 160"/>
              <a:gd name="T39" fmla="*/ 97 h 154"/>
              <a:gd name="T40" fmla="*/ 154 w 160"/>
              <a:gd name="T41" fmla="*/ 8 h 154"/>
              <a:gd name="T42" fmla="*/ 18 w 160"/>
              <a:gd name="T43" fmla="*/ 39 h 154"/>
              <a:gd name="T44" fmla="*/ 33 w 160"/>
              <a:gd name="T45" fmla="*/ 62 h 154"/>
              <a:gd name="T46" fmla="*/ 47 w 160"/>
              <a:gd name="T47" fmla="*/ 39 h 154"/>
              <a:gd name="T48" fmla="*/ 24 w 160"/>
              <a:gd name="T49" fmla="*/ 39 h 154"/>
              <a:gd name="T50" fmla="*/ 33 w 160"/>
              <a:gd name="T51" fmla="*/ 47 h 154"/>
              <a:gd name="T52" fmla="*/ 138 w 160"/>
              <a:gd name="T53" fmla="*/ 62 h 154"/>
              <a:gd name="T54" fmla="*/ 135 w 160"/>
              <a:gd name="T55" fmla="*/ 79 h 154"/>
              <a:gd name="T56" fmla="*/ 42 w 160"/>
              <a:gd name="T57" fmla="*/ 94 h 154"/>
              <a:gd name="T58" fmla="*/ 31 w 160"/>
              <a:gd name="T59" fmla="*/ 106 h 154"/>
              <a:gd name="T60" fmla="*/ 38 w 160"/>
              <a:gd name="T61" fmla="*/ 93 h 154"/>
              <a:gd name="T62" fmla="*/ 24 w 160"/>
              <a:gd name="T63" fmla="*/ 125 h 154"/>
              <a:gd name="T64" fmla="*/ 18 w 160"/>
              <a:gd name="T65" fmla="*/ 124 h 154"/>
              <a:gd name="T66" fmla="*/ 27 w 160"/>
              <a:gd name="T67" fmla="*/ 114 h 154"/>
              <a:gd name="T68" fmla="*/ 127 w 160"/>
              <a:gd name="T69" fmla="*/ 85 h 154"/>
              <a:gd name="T70" fmla="*/ 121 w 160"/>
              <a:gd name="T71" fmla="*/ 97 h 154"/>
              <a:gd name="T72" fmla="*/ 88 w 160"/>
              <a:gd name="T73" fmla="*/ 94 h 154"/>
              <a:gd name="T74" fmla="*/ 82 w 160"/>
              <a:gd name="T75" fmla="*/ 95 h 154"/>
              <a:gd name="T76" fmla="*/ 74 w 160"/>
              <a:gd name="T77" fmla="*/ 87 h 154"/>
              <a:gd name="T78" fmla="*/ 86 w 160"/>
              <a:gd name="T79" fmla="*/ 90 h 154"/>
              <a:gd name="T80" fmla="*/ 137 w 160"/>
              <a:gd name="T81" fmla="*/ 44 h 154"/>
              <a:gd name="T82" fmla="*/ 142 w 160"/>
              <a:gd name="T83" fmla="*/ 41 h 154"/>
              <a:gd name="T84" fmla="*/ 139 w 160"/>
              <a:gd name="T85" fmla="*/ 56 h 154"/>
              <a:gd name="T86" fmla="*/ 25 w 160"/>
              <a:gd name="T87" fmla="*/ 78 h 154"/>
              <a:gd name="T88" fmla="*/ 25 w 160"/>
              <a:gd name="T89" fmla="*/ 66 h 154"/>
              <a:gd name="T90" fmla="*/ 36 w 160"/>
              <a:gd name="T91" fmla="*/ 66 h 154"/>
              <a:gd name="T92" fmla="*/ 37 w 160"/>
              <a:gd name="T93" fmla="*/ 74 h 154"/>
              <a:gd name="T94" fmla="*/ 39 w 160"/>
              <a:gd name="T95" fmla="*/ 83 h 154"/>
              <a:gd name="T96" fmla="*/ 29 w 160"/>
              <a:gd name="T97" fmla="*/ 82 h 154"/>
              <a:gd name="T98" fmla="*/ 25 w 160"/>
              <a:gd name="T99" fmla="*/ 78 h 1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60" h="154">
                <a:moveTo>
                  <a:pt x="159" y="0"/>
                </a:moveTo>
                <a:cubicBezTo>
                  <a:pt x="158" y="0"/>
                  <a:pt x="157" y="0"/>
                  <a:pt x="156" y="0"/>
                </a:cubicBezTo>
                <a:cubicBezTo>
                  <a:pt x="107" y="26"/>
                  <a:pt x="107" y="26"/>
                  <a:pt x="107" y="26"/>
                </a:cubicBezTo>
                <a:cubicBezTo>
                  <a:pt x="58" y="0"/>
                  <a:pt x="58" y="0"/>
                  <a:pt x="58" y="0"/>
                </a:cubicBezTo>
                <a:cubicBezTo>
                  <a:pt x="58" y="0"/>
                  <a:pt x="58" y="0"/>
                  <a:pt x="58" y="0"/>
                </a:cubicBezTo>
                <a:cubicBezTo>
                  <a:pt x="57" y="0"/>
                  <a:pt x="57" y="0"/>
                  <a:pt x="57" y="0"/>
                </a:cubicBezTo>
                <a:cubicBezTo>
                  <a:pt x="57" y="0"/>
                  <a:pt x="57" y="0"/>
                  <a:pt x="57" y="0"/>
                </a:cubicBezTo>
                <a:cubicBezTo>
                  <a:pt x="57" y="0"/>
                  <a:pt x="57" y="0"/>
                  <a:pt x="56" y="0"/>
                </a:cubicBezTo>
                <a:cubicBezTo>
                  <a:pt x="56" y="0"/>
                  <a:pt x="56" y="0"/>
                  <a:pt x="56" y="0"/>
                </a:cubicBezTo>
                <a:cubicBezTo>
                  <a:pt x="56" y="0"/>
                  <a:pt x="56" y="0"/>
                  <a:pt x="56" y="0"/>
                </a:cubicBezTo>
                <a:cubicBezTo>
                  <a:pt x="56" y="0"/>
                  <a:pt x="56" y="0"/>
                  <a:pt x="55" y="0"/>
                </a:cubicBezTo>
                <a:cubicBezTo>
                  <a:pt x="55" y="0"/>
                  <a:pt x="55" y="0"/>
                  <a:pt x="55" y="0"/>
                </a:cubicBezTo>
                <a:cubicBezTo>
                  <a:pt x="2" y="18"/>
                  <a:pt x="2" y="18"/>
                  <a:pt x="2" y="18"/>
                </a:cubicBezTo>
                <a:cubicBezTo>
                  <a:pt x="1" y="18"/>
                  <a:pt x="0" y="19"/>
                  <a:pt x="0" y="21"/>
                </a:cubicBezTo>
                <a:cubicBezTo>
                  <a:pt x="0" y="148"/>
                  <a:pt x="0" y="148"/>
                  <a:pt x="0" y="148"/>
                </a:cubicBezTo>
                <a:cubicBezTo>
                  <a:pt x="0" y="149"/>
                  <a:pt x="0" y="150"/>
                  <a:pt x="1" y="151"/>
                </a:cubicBezTo>
                <a:cubicBezTo>
                  <a:pt x="2" y="151"/>
                  <a:pt x="2" y="151"/>
                  <a:pt x="3" y="151"/>
                </a:cubicBezTo>
                <a:cubicBezTo>
                  <a:pt x="3" y="151"/>
                  <a:pt x="4" y="151"/>
                  <a:pt x="4" y="151"/>
                </a:cubicBezTo>
                <a:cubicBezTo>
                  <a:pt x="56" y="134"/>
                  <a:pt x="56" y="134"/>
                  <a:pt x="56" y="134"/>
                </a:cubicBezTo>
                <a:cubicBezTo>
                  <a:pt x="106" y="154"/>
                  <a:pt x="106" y="154"/>
                  <a:pt x="106" y="154"/>
                </a:cubicBezTo>
                <a:cubicBezTo>
                  <a:pt x="106" y="154"/>
                  <a:pt x="106" y="154"/>
                  <a:pt x="106" y="154"/>
                </a:cubicBezTo>
                <a:cubicBezTo>
                  <a:pt x="106" y="154"/>
                  <a:pt x="106" y="154"/>
                  <a:pt x="107" y="154"/>
                </a:cubicBezTo>
                <a:cubicBezTo>
                  <a:pt x="107" y="154"/>
                  <a:pt x="107" y="154"/>
                  <a:pt x="107" y="154"/>
                </a:cubicBezTo>
                <a:cubicBezTo>
                  <a:pt x="108" y="154"/>
                  <a:pt x="108" y="154"/>
                  <a:pt x="108" y="154"/>
                </a:cubicBezTo>
                <a:cubicBezTo>
                  <a:pt x="108" y="154"/>
                  <a:pt x="108" y="154"/>
                  <a:pt x="108" y="154"/>
                </a:cubicBezTo>
                <a:cubicBezTo>
                  <a:pt x="158" y="127"/>
                  <a:pt x="158" y="127"/>
                  <a:pt x="158" y="127"/>
                </a:cubicBezTo>
                <a:cubicBezTo>
                  <a:pt x="159" y="127"/>
                  <a:pt x="160" y="126"/>
                  <a:pt x="160" y="124"/>
                </a:cubicBezTo>
                <a:cubicBezTo>
                  <a:pt x="160" y="3"/>
                  <a:pt x="160" y="3"/>
                  <a:pt x="160" y="3"/>
                </a:cubicBezTo>
                <a:cubicBezTo>
                  <a:pt x="160" y="2"/>
                  <a:pt x="159" y="1"/>
                  <a:pt x="159" y="0"/>
                </a:cubicBezTo>
                <a:close/>
                <a:moveTo>
                  <a:pt x="6" y="23"/>
                </a:moveTo>
                <a:cubicBezTo>
                  <a:pt x="53" y="7"/>
                  <a:pt x="53" y="7"/>
                  <a:pt x="53" y="7"/>
                </a:cubicBezTo>
                <a:cubicBezTo>
                  <a:pt x="53" y="87"/>
                  <a:pt x="53" y="87"/>
                  <a:pt x="53" y="87"/>
                </a:cubicBezTo>
                <a:cubicBezTo>
                  <a:pt x="52" y="87"/>
                  <a:pt x="51" y="88"/>
                  <a:pt x="50" y="88"/>
                </a:cubicBezTo>
                <a:cubicBezTo>
                  <a:pt x="48" y="88"/>
                  <a:pt x="47" y="90"/>
                  <a:pt x="47" y="91"/>
                </a:cubicBezTo>
                <a:cubicBezTo>
                  <a:pt x="48" y="93"/>
                  <a:pt x="49" y="94"/>
                  <a:pt x="50" y="94"/>
                </a:cubicBezTo>
                <a:cubicBezTo>
                  <a:pt x="51" y="94"/>
                  <a:pt x="51" y="94"/>
                  <a:pt x="51" y="94"/>
                </a:cubicBezTo>
                <a:cubicBezTo>
                  <a:pt x="52" y="93"/>
                  <a:pt x="53" y="93"/>
                  <a:pt x="53" y="93"/>
                </a:cubicBezTo>
                <a:cubicBezTo>
                  <a:pt x="53" y="128"/>
                  <a:pt x="53" y="128"/>
                  <a:pt x="53" y="128"/>
                </a:cubicBezTo>
                <a:cubicBezTo>
                  <a:pt x="6" y="144"/>
                  <a:pt x="6" y="144"/>
                  <a:pt x="6" y="144"/>
                </a:cubicBezTo>
                <a:lnTo>
                  <a:pt x="6" y="23"/>
                </a:lnTo>
                <a:close/>
                <a:moveTo>
                  <a:pt x="59" y="92"/>
                </a:moveTo>
                <a:cubicBezTo>
                  <a:pt x="60" y="92"/>
                  <a:pt x="61" y="92"/>
                  <a:pt x="62" y="92"/>
                </a:cubicBezTo>
                <a:cubicBezTo>
                  <a:pt x="64" y="92"/>
                  <a:pt x="65" y="91"/>
                  <a:pt x="65" y="89"/>
                </a:cubicBezTo>
                <a:cubicBezTo>
                  <a:pt x="65" y="87"/>
                  <a:pt x="64" y="86"/>
                  <a:pt x="62" y="86"/>
                </a:cubicBezTo>
                <a:cubicBezTo>
                  <a:pt x="62" y="86"/>
                  <a:pt x="62" y="86"/>
                  <a:pt x="62" y="86"/>
                </a:cubicBezTo>
                <a:cubicBezTo>
                  <a:pt x="61" y="86"/>
                  <a:pt x="60" y="86"/>
                  <a:pt x="59" y="86"/>
                </a:cubicBezTo>
                <a:cubicBezTo>
                  <a:pt x="59" y="8"/>
                  <a:pt x="59" y="8"/>
                  <a:pt x="59" y="8"/>
                </a:cubicBezTo>
                <a:cubicBezTo>
                  <a:pt x="104" y="31"/>
                  <a:pt x="104" y="31"/>
                  <a:pt x="104" y="31"/>
                </a:cubicBezTo>
                <a:cubicBezTo>
                  <a:pt x="104" y="94"/>
                  <a:pt x="104" y="94"/>
                  <a:pt x="104" y="94"/>
                </a:cubicBezTo>
                <a:cubicBezTo>
                  <a:pt x="102" y="94"/>
                  <a:pt x="99" y="94"/>
                  <a:pt x="97" y="93"/>
                </a:cubicBezTo>
                <a:cubicBezTo>
                  <a:pt x="96" y="93"/>
                  <a:pt x="94" y="94"/>
                  <a:pt x="94" y="96"/>
                </a:cubicBezTo>
                <a:cubicBezTo>
                  <a:pt x="93" y="97"/>
                  <a:pt x="94" y="99"/>
                  <a:pt x="96" y="99"/>
                </a:cubicBezTo>
                <a:cubicBezTo>
                  <a:pt x="99" y="100"/>
                  <a:pt x="101" y="100"/>
                  <a:pt x="104" y="100"/>
                </a:cubicBezTo>
                <a:cubicBezTo>
                  <a:pt x="104" y="147"/>
                  <a:pt x="104" y="147"/>
                  <a:pt x="104" y="147"/>
                </a:cubicBezTo>
                <a:cubicBezTo>
                  <a:pt x="59" y="128"/>
                  <a:pt x="59" y="128"/>
                  <a:pt x="59" y="128"/>
                </a:cubicBezTo>
                <a:lnTo>
                  <a:pt x="59" y="92"/>
                </a:lnTo>
                <a:close/>
                <a:moveTo>
                  <a:pt x="154" y="123"/>
                </a:moveTo>
                <a:cubicBezTo>
                  <a:pt x="110" y="146"/>
                  <a:pt x="110" y="146"/>
                  <a:pt x="110" y="146"/>
                </a:cubicBezTo>
                <a:cubicBezTo>
                  <a:pt x="110" y="100"/>
                  <a:pt x="110" y="100"/>
                  <a:pt x="110" y="100"/>
                </a:cubicBezTo>
                <a:cubicBezTo>
                  <a:pt x="111" y="99"/>
                  <a:pt x="111" y="98"/>
                  <a:pt x="111" y="97"/>
                </a:cubicBezTo>
                <a:cubicBezTo>
                  <a:pt x="111" y="96"/>
                  <a:pt x="111" y="95"/>
                  <a:pt x="110" y="94"/>
                </a:cubicBezTo>
                <a:cubicBezTo>
                  <a:pt x="110" y="31"/>
                  <a:pt x="110" y="31"/>
                  <a:pt x="110" y="31"/>
                </a:cubicBezTo>
                <a:cubicBezTo>
                  <a:pt x="154" y="8"/>
                  <a:pt x="154" y="8"/>
                  <a:pt x="154" y="8"/>
                </a:cubicBezTo>
                <a:lnTo>
                  <a:pt x="154" y="123"/>
                </a:lnTo>
                <a:close/>
                <a:moveTo>
                  <a:pt x="33" y="24"/>
                </a:moveTo>
                <a:cubicBezTo>
                  <a:pt x="24" y="24"/>
                  <a:pt x="18" y="30"/>
                  <a:pt x="18" y="39"/>
                </a:cubicBezTo>
                <a:cubicBezTo>
                  <a:pt x="18" y="46"/>
                  <a:pt x="23" y="52"/>
                  <a:pt x="30" y="53"/>
                </a:cubicBezTo>
                <a:cubicBezTo>
                  <a:pt x="30" y="59"/>
                  <a:pt x="30" y="59"/>
                  <a:pt x="30" y="59"/>
                </a:cubicBezTo>
                <a:cubicBezTo>
                  <a:pt x="30" y="61"/>
                  <a:pt x="31" y="62"/>
                  <a:pt x="33" y="62"/>
                </a:cubicBezTo>
                <a:cubicBezTo>
                  <a:pt x="34" y="62"/>
                  <a:pt x="36" y="61"/>
                  <a:pt x="36" y="59"/>
                </a:cubicBezTo>
                <a:cubicBezTo>
                  <a:pt x="36" y="53"/>
                  <a:pt x="36" y="53"/>
                  <a:pt x="36" y="53"/>
                </a:cubicBezTo>
                <a:cubicBezTo>
                  <a:pt x="42" y="52"/>
                  <a:pt x="47" y="46"/>
                  <a:pt x="47" y="39"/>
                </a:cubicBezTo>
                <a:cubicBezTo>
                  <a:pt x="47" y="30"/>
                  <a:pt x="41" y="24"/>
                  <a:pt x="33" y="24"/>
                </a:cubicBezTo>
                <a:close/>
                <a:moveTo>
                  <a:pt x="33" y="47"/>
                </a:moveTo>
                <a:cubicBezTo>
                  <a:pt x="28" y="47"/>
                  <a:pt x="24" y="43"/>
                  <a:pt x="24" y="39"/>
                </a:cubicBezTo>
                <a:cubicBezTo>
                  <a:pt x="24" y="34"/>
                  <a:pt x="28" y="30"/>
                  <a:pt x="33" y="30"/>
                </a:cubicBezTo>
                <a:cubicBezTo>
                  <a:pt x="37" y="30"/>
                  <a:pt x="41" y="34"/>
                  <a:pt x="41" y="39"/>
                </a:cubicBezTo>
                <a:cubicBezTo>
                  <a:pt x="41" y="43"/>
                  <a:pt x="37" y="47"/>
                  <a:pt x="33" y="47"/>
                </a:cubicBezTo>
                <a:close/>
                <a:moveTo>
                  <a:pt x="132" y="75"/>
                </a:moveTo>
                <a:cubicBezTo>
                  <a:pt x="133" y="72"/>
                  <a:pt x="134" y="68"/>
                  <a:pt x="135" y="64"/>
                </a:cubicBezTo>
                <a:cubicBezTo>
                  <a:pt x="135" y="63"/>
                  <a:pt x="137" y="62"/>
                  <a:pt x="138" y="62"/>
                </a:cubicBezTo>
                <a:cubicBezTo>
                  <a:pt x="140" y="62"/>
                  <a:pt x="141" y="64"/>
                  <a:pt x="141" y="65"/>
                </a:cubicBezTo>
                <a:cubicBezTo>
                  <a:pt x="140" y="70"/>
                  <a:pt x="139" y="74"/>
                  <a:pt x="137" y="77"/>
                </a:cubicBezTo>
                <a:cubicBezTo>
                  <a:pt x="137" y="79"/>
                  <a:pt x="136" y="79"/>
                  <a:pt x="135" y="79"/>
                </a:cubicBezTo>
                <a:cubicBezTo>
                  <a:pt x="134" y="79"/>
                  <a:pt x="134" y="79"/>
                  <a:pt x="134" y="79"/>
                </a:cubicBezTo>
                <a:cubicBezTo>
                  <a:pt x="132" y="78"/>
                  <a:pt x="131" y="77"/>
                  <a:pt x="132" y="75"/>
                </a:cubicBezTo>
                <a:close/>
                <a:moveTo>
                  <a:pt x="42" y="94"/>
                </a:moveTo>
                <a:cubicBezTo>
                  <a:pt x="43" y="95"/>
                  <a:pt x="42" y="97"/>
                  <a:pt x="41" y="98"/>
                </a:cubicBezTo>
                <a:cubicBezTo>
                  <a:pt x="38" y="100"/>
                  <a:pt x="35" y="102"/>
                  <a:pt x="33" y="105"/>
                </a:cubicBezTo>
                <a:cubicBezTo>
                  <a:pt x="32" y="106"/>
                  <a:pt x="31" y="106"/>
                  <a:pt x="31" y="106"/>
                </a:cubicBezTo>
                <a:cubicBezTo>
                  <a:pt x="30" y="106"/>
                  <a:pt x="29" y="106"/>
                  <a:pt x="29" y="105"/>
                </a:cubicBezTo>
                <a:cubicBezTo>
                  <a:pt x="27" y="104"/>
                  <a:pt x="27" y="102"/>
                  <a:pt x="28" y="101"/>
                </a:cubicBezTo>
                <a:cubicBezTo>
                  <a:pt x="31" y="98"/>
                  <a:pt x="34" y="95"/>
                  <a:pt x="38" y="93"/>
                </a:cubicBezTo>
                <a:cubicBezTo>
                  <a:pt x="39" y="92"/>
                  <a:pt x="41" y="92"/>
                  <a:pt x="42" y="94"/>
                </a:cubicBezTo>
                <a:close/>
                <a:moveTo>
                  <a:pt x="27" y="114"/>
                </a:moveTo>
                <a:cubicBezTo>
                  <a:pt x="24" y="120"/>
                  <a:pt x="24" y="125"/>
                  <a:pt x="24" y="125"/>
                </a:cubicBezTo>
                <a:cubicBezTo>
                  <a:pt x="23" y="126"/>
                  <a:pt x="22" y="127"/>
                  <a:pt x="21" y="127"/>
                </a:cubicBezTo>
                <a:cubicBezTo>
                  <a:pt x="21" y="127"/>
                  <a:pt x="20" y="127"/>
                  <a:pt x="20" y="127"/>
                </a:cubicBezTo>
                <a:cubicBezTo>
                  <a:pt x="19" y="127"/>
                  <a:pt x="18" y="126"/>
                  <a:pt x="18" y="124"/>
                </a:cubicBezTo>
                <a:cubicBezTo>
                  <a:pt x="18" y="124"/>
                  <a:pt x="19" y="118"/>
                  <a:pt x="22" y="112"/>
                </a:cubicBezTo>
                <a:cubicBezTo>
                  <a:pt x="22" y="110"/>
                  <a:pt x="24" y="110"/>
                  <a:pt x="26" y="110"/>
                </a:cubicBezTo>
                <a:cubicBezTo>
                  <a:pt x="27" y="111"/>
                  <a:pt x="28" y="113"/>
                  <a:pt x="27" y="114"/>
                </a:cubicBezTo>
                <a:close/>
                <a:moveTo>
                  <a:pt x="117" y="95"/>
                </a:moveTo>
                <a:cubicBezTo>
                  <a:pt x="116" y="94"/>
                  <a:pt x="117" y="92"/>
                  <a:pt x="118" y="91"/>
                </a:cubicBezTo>
                <a:cubicBezTo>
                  <a:pt x="121" y="90"/>
                  <a:pt x="124" y="88"/>
                  <a:pt x="127" y="85"/>
                </a:cubicBezTo>
                <a:cubicBezTo>
                  <a:pt x="128" y="83"/>
                  <a:pt x="129" y="83"/>
                  <a:pt x="131" y="84"/>
                </a:cubicBezTo>
                <a:cubicBezTo>
                  <a:pt x="132" y="85"/>
                  <a:pt x="132" y="87"/>
                  <a:pt x="131" y="88"/>
                </a:cubicBezTo>
                <a:cubicBezTo>
                  <a:pt x="128" y="92"/>
                  <a:pt x="125" y="95"/>
                  <a:pt x="121" y="97"/>
                </a:cubicBezTo>
                <a:cubicBezTo>
                  <a:pt x="121" y="97"/>
                  <a:pt x="120" y="97"/>
                  <a:pt x="120" y="97"/>
                </a:cubicBezTo>
                <a:cubicBezTo>
                  <a:pt x="119" y="97"/>
                  <a:pt x="118" y="96"/>
                  <a:pt x="117" y="95"/>
                </a:cubicBezTo>
                <a:close/>
                <a:moveTo>
                  <a:pt x="88" y="94"/>
                </a:moveTo>
                <a:cubicBezTo>
                  <a:pt x="88" y="95"/>
                  <a:pt x="86" y="96"/>
                  <a:pt x="85" y="96"/>
                </a:cubicBezTo>
                <a:cubicBezTo>
                  <a:pt x="85" y="96"/>
                  <a:pt x="85" y="96"/>
                  <a:pt x="84" y="96"/>
                </a:cubicBezTo>
                <a:cubicBezTo>
                  <a:pt x="83" y="95"/>
                  <a:pt x="82" y="95"/>
                  <a:pt x="82" y="95"/>
                </a:cubicBezTo>
                <a:cubicBezTo>
                  <a:pt x="79" y="94"/>
                  <a:pt x="76" y="93"/>
                  <a:pt x="73" y="93"/>
                </a:cubicBezTo>
                <a:cubicBezTo>
                  <a:pt x="72" y="93"/>
                  <a:pt x="71" y="91"/>
                  <a:pt x="71" y="90"/>
                </a:cubicBezTo>
                <a:cubicBezTo>
                  <a:pt x="71" y="88"/>
                  <a:pt x="73" y="87"/>
                  <a:pt x="74" y="87"/>
                </a:cubicBezTo>
                <a:cubicBezTo>
                  <a:pt x="77" y="88"/>
                  <a:pt x="80" y="88"/>
                  <a:pt x="84" y="89"/>
                </a:cubicBezTo>
                <a:cubicBezTo>
                  <a:pt x="84" y="89"/>
                  <a:pt x="84" y="89"/>
                  <a:pt x="84" y="89"/>
                </a:cubicBezTo>
                <a:cubicBezTo>
                  <a:pt x="84" y="89"/>
                  <a:pt x="85" y="90"/>
                  <a:pt x="86" y="90"/>
                </a:cubicBezTo>
                <a:cubicBezTo>
                  <a:pt x="88" y="91"/>
                  <a:pt x="89" y="93"/>
                  <a:pt x="88" y="94"/>
                </a:cubicBezTo>
                <a:close/>
                <a:moveTo>
                  <a:pt x="136" y="53"/>
                </a:moveTo>
                <a:cubicBezTo>
                  <a:pt x="136" y="50"/>
                  <a:pt x="137" y="47"/>
                  <a:pt x="137" y="44"/>
                </a:cubicBezTo>
                <a:cubicBezTo>
                  <a:pt x="137" y="43"/>
                  <a:pt x="137" y="42"/>
                  <a:pt x="136" y="41"/>
                </a:cubicBezTo>
                <a:cubicBezTo>
                  <a:pt x="136" y="40"/>
                  <a:pt x="138" y="38"/>
                  <a:pt x="139" y="38"/>
                </a:cubicBezTo>
                <a:cubicBezTo>
                  <a:pt x="141" y="38"/>
                  <a:pt x="142" y="40"/>
                  <a:pt x="142" y="41"/>
                </a:cubicBezTo>
                <a:cubicBezTo>
                  <a:pt x="142" y="42"/>
                  <a:pt x="142" y="43"/>
                  <a:pt x="142" y="44"/>
                </a:cubicBezTo>
                <a:cubicBezTo>
                  <a:pt x="142" y="47"/>
                  <a:pt x="142" y="50"/>
                  <a:pt x="142" y="53"/>
                </a:cubicBezTo>
                <a:cubicBezTo>
                  <a:pt x="142" y="55"/>
                  <a:pt x="141" y="56"/>
                  <a:pt x="139" y="56"/>
                </a:cubicBezTo>
                <a:cubicBezTo>
                  <a:pt x="139" y="56"/>
                  <a:pt x="139" y="56"/>
                  <a:pt x="139" y="56"/>
                </a:cubicBezTo>
                <a:cubicBezTo>
                  <a:pt x="137" y="56"/>
                  <a:pt x="136" y="55"/>
                  <a:pt x="136" y="53"/>
                </a:cubicBezTo>
                <a:close/>
                <a:moveTo>
                  <a:pt x="25" y="78"/>
                </a:moveTo>
                <a:cubicBezTo>
                  <a:pt x="28" y="74"/>
                  <a:pt x="28" y="74"/>
                  <a:pt x="28" y="74"/>
                </a:cubicBezTo>
                <a:cubicBezTo>
                  <a:pt x="25" y="70"/>
                  <a:pt x="25" y="70"/>
                  <a:pt x="25" y="70"/>
                </a:cubicBezTo>
                <a:cubicBezTo>
                  <a:pt x="23" y="69"/>
                  <a:pt x="23" y="67"/>
                  <a:pt x="25" y="66"/>
                </a:cubicBezTo>
                <a:cubicBezTo>
                  <a:pt x="26" y="65"/>
                  <a:pt x="28" y="65"/>
                  <a:pt x="29" y="66"/>
                </a:cubicBezTo>
                <a:cubicBezTo>
                  <a:pt x="33" y="70"/>
                  <a:pt x="33" y="70"/>
                  <a:pt x="33" y="70"/>
                </a:cubicBezTo>
                <a:cubicBezTo>
                  <a:pt x="36" y="66"/>
                  <a:pt x="36" y="66"/>
                  <a:pt x="36" y="66"/>
                </a:cubicBezTo>
                <a:cubicBezTo>
                  <a:pt x="38" y="65"/>
                  <a:pt x="39" y="65"/>
                  <a:pt x="41" y="66"/>
                </a:cubicBezTo>
                <a:cubicBezTo>
                  <a:pt x="42" y="67"/>
                  <a:pt x="42" y="69"/>
                  <a:pt x="41" y="70"/>
                </a:cubicBezTo>
                <a:cubicBezTo>
                  <a:pt x="37" y="74"/>
                  <a:pt x="37" y="74"/>
                  <a:pt x="37" y="74"/>
                </a:cubicBezTo>
                <a:cubicBezTo>
                  <a:pt x="41" y="78"/>
                  <a:pt x="41" y="78"/>
                  <a:pt x="41" y="78"/>
                </a:cubicBezTo>
                <a:cubicBezTo>
                  <a:pt x="42" y="79"/>
                  <a:pt x="42" y="81"/>
                  <a:pt x="41" y="82"/>
                </a:cubicBezTo>
                <a:cubicBezTo>
                  <a:pt x="40" y="83"/>
                  <a:pt x="39" y="83"/>
                  <a:pt x="39" y="83"/>
                </a:cubicBezTo>
                <a:cubicBezTo>
                  <a:pt x="38" y="83"/>
                  <a:pt x="37" y="83"/>
                  <a:pt x="36" y="82"/>
                </a:cubicBezTo>
                <a:cubicBezTo>
                  <a:pt x="33" y="78"/>
                  <a:pt x="33" y="78"/>
                  <a:pt x="33" y="78"/>
                </a:cubicBezTo>
                <a:cubicBezTo>
                  <a:pt x="29" y="82"/>
                  <a:pt x="29" y="82"/>
                  <a:pt x="29" y="82"/>
                </a:cubicBezTo>
                <a:cubicBezTo>
                  <a:pt x="28" y="83"/>
                  <a:pt x="27" y="83"/>
                  <a:pt x="27" y="83"/>
                </a:cubicBezTo>
                <a:cubicBezTo>
                  <a:pt x="26" y="83"/>
                  <a:pt x="25" y="83"/>
                  <a:pt x="25" y="82"/>
                </a:cubicBezTo>
                <a:cubicBezTo>
                  <a:pt x="23" y="81"/>
                  <a:pt x="23" y="79"/>
                  <a:pt x="25" y="7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65" name="Freeform 2153"/>
          <p:cNvSpPr>
            <a:spLocks noEditPoints="1"/>
          </p:cNvSpPr>
          <p:nvPr/>
        </p:nvSpPr>
        <p:spPr bwMode="auto">
          <a:xfrm>
            <a:off x="9169400" y="3503613"/>
            <a:ext cx="546100" cy="466725"/>
          </a:xfrm>
          <a:custGeom>
            <a:avLst/>
            <a:gdLst>
              <a:gd name="T0" fmla="*/ 158 w 160"/>
              <a:gd name="T1" fmla="*/ 19 h 136"/>
              <a:gd name="T2" fmla="*/ 118 w 160"/>
              <a:gd name="T3" fmla="*/ 0 h 136"/>
              <a:gd name="T4" fmla="*/ 118 w 160"/>
              <a:gd name="T5" fmla="*/ 0 h 136"/>
              <a:gd name="T6" fmla="*/ 118 w 160"/>
              <a:gd name="T7" fmla="*/ 0 h 136"/>
              <a:gd name="T8" fmla="*/ 118 w 160"/>
              <a:gd name="T9" fmla="*/ 0 h 136"/>
              <a:gd name="T10" fmla="*/ 117 w 160"/>
              <a:gd name="T11" fmla="*/ 0 h 136"/>
              <a:gd name="T12" fmla="*/ 117 w 160"/>
              <a:gd name="T13" fmla="*/ 0 h 136"/>
              <a:gd name="T14" fmla="*/ 117 w 160"/>
              <a:gd name="T15" fmla="*/ 0 h 136"/>
              <a:gd name="T16" fmla="*/ 116 w 160"/>
              <a:gd name="T17" fmla="*/ 0 h 136"/>
              <a:gd name="T18" fmla="*/ 116 w 160"/>
              <a:gd name="T19" fmla="*/ 0 h 136"/>
              <a:gd name="T20" fmla="*/ 80 w 160"/>
              <a:gd name="T21" fmla="*/ 16 h 136"/>
              <a:gd name="T22" fmla="*/ 44 w 160"/>
              <a:gd name="T23" fmla="*/ 0 h 136"/>
              <a:gd name="T24" fmla="*/ 44 w 160"/>
              <a:gd name="T25" fmla="*/ 0 h 136"/>
              <a:gd name="T26" fmla="*/ 43 w 160"/>
              <a:gd name="T27" fmla="*/ 0 h 136"/>
              <a:gd name="T28" fmla="*/ 43 w 160"/>
              <a:gd name="T29" fmla="*/ 0 h 136"/>
              <a:gd name="T30" fmla="*/ 43 w 160"/>
              <a:gd name="T31" fmla="*/ 0 h 136"/>
              <a:gd name="T32" fmla="*/ 42 w 160"/>
              <a:gd name="T33" fmla="*/ 0 h 136"/>
              <a:gd name="T34" fmla="*/ 42 w 160"/>
              <a:gd name="T35" fmla="*/ 0 h 136"/>
              <a:gd name="T36" fmla="*/ 42 w 160"/>
              <a:gd name="T37" fmla="*/ 0 h 136"/>
              <a:gd name="T38" fmla="*/ 42 w 160"/>
              <a:gd name="T39" fmla="*/ 0 h 136"/>
              <a:gd name="T40" fmla="*/ 2 w 160"/>
              <a:gd name="T41" fmla="*/ 16 h 136"/>
              <a:gd name="T42" fmla="*/ 0 w 160"/>
              <a:gd name="T43" fmla="*/ 19 h 136"/>
              <a:gd name="T44" fmla="*/ 0 w 160"/>
              <a:gd name="T45" fmla="*/ 133 h 136"/>
              <a:gd name="T46" fmla="*/ 1 w 160"/>
              <a:gd name="T47" fmla="*/ 136 h 136"/>
              <a:gd name="T48" fmla="*/ 3 w 160"/>
              <a:gd name="T49" fmla="*/ 136 h 136"/>
              <a:gd name="T50" fmla="*/ 4 w 160"/>
              <a:gd name="T51" fmla="*/ 136 h 136"/>
              <a:gd name="T52" fmla="*/ 43 w 160"/>
              <a:gd name="T53" fmla="*/ 120 h 136"/>
              <a:gd name="T54" fmla="*/ 79 w 160"/>
              <a:gd name="T55" fmla="*/ 136 h 136"/>
              <a:gd name="T56" fmla="*/ 79 w 160"/>
              <a:gd name="T57" fmla="*/ 136 h 136"/>
              <a:gd name="T58" fmla="*/ 80 w 160"/>
              <a:gd name="T59" fmla="*/ 136 h 136"/>
              <a:gd name="T60" fmla="*/ 81 w 160"/>
              <a:gd name="T61" fmla="*/ 136 h 136"/>
              <a:gd name="T62" fmla="*/ 81 w 160"/>
              <a:gd name="T63" fmla="*/ 136 h 136"/>
              <a:gd name="T64" fmla="*/ 117 w 160"/>
              <a:gd name="T65" fmla="*/ 120 h 136"/>
              <a:gd name="T66" fmla="*/ 156 w 160"/>
              <a:gd name="T67" fmla="*/ 136 h 136"/>
              <a:gd name="T68" fmla="*/ 157 w 160"/>
              <a:gd name="T69" fmla="*/ 136 h 136"/>
              <a:gd name="T70" fmla="*/ 159 w 160"/>
              <a:gd name="T71" fmla="*/ 136 h 136"/>
              <a:gd name="T72" fmla="*/ 160 w 160"/>
              <a:gd name="T73" fmla="*/ 133 h 136"/>
              <a:gd name="T74" fmla="*/ 160 w 160"/>
              <a:gd name="T75" fmla="*/ 21 h 136"/>
              <a:gd name="T76" fmla="*/ 158 w 160"/>
              <a:gd name="T77" fmla="*/ 19 h 136"/>
              <a:gd name="T78" fmla="*/ 5 w 160"/>
              <a:gd name="T79" fmla="*/ 20 h 136"/>
              <a:gd name="T80" fmla="*/ 40 w 160"/>
              <a:gd name="T81" fmla="*/ 7 h 136"/>
              <a:gd name="T82" fmla="*/ 40 w 160"/>
              <a:gd name="T83" fmla="*/ 116 h 136"/>
              <a:gd name="T84" fmla="*/ 5 w 160"/>
              <a:gd name="T85" fmla="*/ 129 h 136"/>
              <a:gd name="T86" fmla="*/ 5 w 160"/>
              <a:gd name="T87" fmla="*/ 20 h 136"/>
              <a:gd name="T88" fmla="*/ 45 w 160"/>
              <a:gd name="T89" fmla="*/ 7 h 136"/>
              <a:gd name="T90" fmla="*/ 77 w 160"/>
              <a:gd name="T91" fmla="*/ 20 h 136"/>
              <a:gd name="T92" fmla="*/ 77 w 160"/>
              <a:gd name="T93" fmla="*/ 129 h 136"/>
              <a:gd name="T94" fmla="*/ 45 w 160"/>
              <a:gd name="T95" fmla="*/ 116 h 136"/>
              <a:gd name="T96" fmla="*/ 45 w 160"/>
              <a:gd name="T97" fmla="*/ 7 h 136"/>
              <a:gd name="T98" fmla="*/ 83 w 160"/>
              <a:gd name="T99" fmla="*/ 20 h 136"/>
              <a:gd name="T100" fmla="*/ 115 w 160"/>
              <a:gd name="T101" fmla="*/ 7 h 136"/>
              <a:gd name="T102" fmla="*/ 115 w 160"/>
              <a:gd name="T103" fmla="*/ 116 h 136"/>
              <a:gd name="T104" fmla="*/ 83 w 160"/>
              <a:gd name="T105" fmla="*/ 129 h 136"/>
              <a:gd name="T106" fmla="*/ 83 w 160"/>
              <a:gd name="T107" fmla="*/ 20 h 136"/>
              <a:gd name="T108" fmla="*/ 155 w 160"/>
              <a:gd name="T109" fmla="*/ 129 h 136"/>
              <a:gd name="T110" fmla="*/ 120 w 160"/>
              <a:gd name="T111" fmla="*/ 116 h 136"/>
              <a:gd name="T112" fmla="*/ 120 w 160"/>
              <a:gd name="T113" fmla="*/ 7 h 136"/>
              <a:gd name="T114" fmla="*/ 155 w 160"/>
              <a:gd name="T115" fmla="*/ 23 h 136"/>
              <a:gd name="T116" fmla="*/ 155 w 160"/>
              <a:gd name="T117" fmla="*/ 129 h 1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160" h="136">
                <a:moveTo>
                  <a:pt x="158" y="19"/>
                </a:moveTo>
                <a:cubicBezTo>
                  <a:pt x="118" y="0"/>
                  <a:pt x="118" y="0"/>
                  <a:pt x="118" y="0"/>
                </a:cubicBezTo>
                <a:cubicBezTo>
                  <a:pt x="118" y="0"/>
                  <a:pt x="118" y="0"/>
                  <a:pt x="118" y="0"/>
                </a:cubicBezTo>
                <a:cubicBezTo>
                  <a:pt x="118" y="0"/>
                  <a:pt x="118" y="0"/>
                  <a:pt x="118" y="0"/>
                </a:cubicBezTo>
                <a:cubicBezTo>
                  <a:pt x="118" y="0"/>
                  <a:pt x="118" y="0"/>
                  <a:pt x="118" y="0"/>
                </a:cubicBezTo>
                <a:cubicBezTo>
                  <a:pt x="118" y="0"/>
                  <a:pt x="117" y="0"/>
                  <a:pt x="117" y="0"/>
                </a:cubicBezTo>
                <a:cubicBezTo>
                  <a:pt x="117" y="0"/>
                  <a:pt x="117" y="0"/>
                  <a:pt x="117" y="0"/>
                </a:cubicBezTo>
                <a:cubicBezTo>
                  <a:pt x="117" y="0"/>
                  <a:pt x="117" y="0"/>
                  <a:pt x="117" y="0"/>
                </a:cubicBezTo>
                <a:cubicBezTo>
                  <a:pt x="117" y="0"/>
                  <a:pt x="117" y="0"/>
                  <a:pt x="116" y="0"/>
                </a:cubicBezTo>
                <a:cubicBezTo>
                  <a:pt x="116" y="0"/>
                  <a:pt x="116" y="0"/>
                  <a:pt x="116" y="0"/>
                </a:cubicBezTo>
                <a:cubicBezTo>
                  <a:pt x="80" y="16"/>
                  <a:pt x="80" y="16"/>
                  <a:pt x="80" y="16"/>
                </a:cubicBezTo>
                <a:cubicBezTo>
                  <a:pt x="44" y="0"/>
                  <a:pt x="44" y="0"/>
                  <a:pt x="44" y="0"/>
                </a:cubicBezTo>
                <a:cubicBezTo>
                  <a:pt x="44" y="0"/>
                  <a:pt x="44" y="0"/>
                  <a:pt x="44" y="0"/>
                </a:cubicBezTo>
                <a:cubicBezTo>
                  <a:pt x="44" y="0"/>
                  <a:pt x="43" y="0"/>
                  <a:pt x="43" y="0"/>
                </a:cubicBezTo>
                <a:cubicBezTo>
                  <a:pt x="43" y="0"/>
                  <a:pt x="43" y="0"/>
                  <a:pt x="43" y="0"/>
                </a:cubicBezTo>
                <a:cubicBezTo>
                  <a:pt x="43" y="0"/>
                  <a:pt x="43" y="0"/>
                  <a:pt x="43" y="0"/>
                </a:cubicBezTo>
                <a:cubicBezTo>
                  <a:pt x="43" y="0"/>
                  <a:pt x="42" y="0"/>
                  <a:pt x="42" y="0"/>
                </a:cubicBezTo>
                <a:cubicBezTo>
                  <a:pt x="42" y="0"/>
                  <a:pt x="42" y="0"/>
                  <a:pt x="42" y="0"/>
                </a:cubicBezTo>
                <a:cubicBezTo>
                  <a:pt x="42" y="0"/>
                  <a:pt x="42" y="0"/>
                  <a:pt x="42" y="0"/>
                </a:cubicBezTo>
                <a:cubicBezTo>
                  <a:pt x="42" y="0"/>
                  <a:pt x="42" y="0"/>
                  <a:pt x="42" y="0"/>
                </a:cubicBezTo>
                <a:cubicBezTo>
                  <a:pt x="2" y="16"/>
                  <a:pt x="2" y="16"/>
                  <a:pt x="2" y="16"/>
                </a:cubicBezTo>
                <a:cubicBezTo>
                  <a:pt x="1" y="17"/>
                  <a:pt x="0" y="18"/>
                  <a:pt x="0" y="19"/>
                </a:cubicBezTo>
                <a:cubicBezTo>
                  <a:pt x="0" y="133"/>
                  <a:pt x="0" y="133"/>
                  <a:pt x="0" y="133"/>
                </a:cubicBezTo>
                <a:cubicBezTo>
                  <a:pt x="0" y="134"/>
                  <a:pt x="0" y="135"/>
                  <a:pt x="1" y="136"/>
                </a:cubicBezTo>
                <a:cubicBezTo>
                  <a:pt x="2" y="136"/>
                  <a:pt x="2" y="136"/>
                  <a:pt x="3" y="136"/>
                </a:cubicBezTo>
                <a:cubicBezTo>
                  <a:pt x="3" y="136"/>
                  <a:pt x="3" y="136"/>
                  <a:pt x="4" y="136"/>
                </a:cubicBezTo>
                <a:cubicBezTo>
                  <a:pt x="43" y="120"/>
                  <a:pt x="43" y="120"/>
                  <a:pt x="43" y="120"/>
                </a:cubicBezTo>
                <a:cubicBezTo>
                  <a:pt x="79" y="136"/>
                  <a:pt x="79" y="136"/>
                  <a:pt x="79" y="136"/>
                </a:cubicBezTo>
                <a:cubicBezTo>
                  <a:pt x="79" y="136"/>
                  <a:pt x="79" y="136"/>
                  <a:pt x="79" y="136"/>
                </a:cubicBezTo>
                <a:cubicBezTo>
                  <a:pt x="79" y="136"/>
                  <a:pt x="80" y="136"/>
                  <a:pt x="80" y="136"/>
                </a:cubicBezTo>
                <a:cubicBezTo>
                  <a:pt x="80" y="136"/>
                  <a:pt x="81" y="136"/>
                  <a:pt x="81" y="136"/>
                </a:cubicBezTo>
                <a:cubicBezTo>
                  <a:pt x="81" y="136"/>
                  <a:pt x="81" y="136"/>
                  <a:pt x="81" y="136"/>
                </a:cubicBezTo>
                <a:cubicBezTo>
                  <a:pt x="117" y="120"/>
                  <a:pt x="117" y="120"/>
                  <a:pt x="117" y="120"/>
                </a:cubicBezTo>
                <a:cubicBezTo>
                  <a:pt x="156" y="136"/>
                  <a:pt x="156" y="136"/>
                  <a:pt x="156" y="136"/>
                </a:cubicBezTo>
                <a:cubicBezTo>
                  <a:pt x="157" y="136"/>
                  <a:pt x="157" y="136"/>
                  <a:pt x="157" y="136"/>
                </a:cubicBezTo>
                <a:cubicBezTo>
                  <a:pt x="158" y="136"/>
                  <a:pt x="158" y="136"/>
                  <a:pt x="159" y="136"/>
                </a:cubicBezTo>
                <a:cubicBezTo>
                  <a:pt x="160" y="135"/>
                  <a:pt x="160" y="134"/>
                  <a:pt x="160" y="133"/>
                </a:cubicBezTo>
                <a:cubicBezTo>
                  <a:pt x="160" y="21"/>
                  <a:pt x="160" y="21"/>
                  <a:pt x="160" y="21"/>
                </a:cubicBezTo>
                <a:cubicBezTo>
                  <a:pt x="160" y="20"/>
                  <a:pt x="159" y="19"/>
                  <a:pt x="158" y="19"/>
                </a:cubicBezTo>
                <a:close/>
                <a:moveTo>
                  <a:pt x="5" y="20"/>
                </a:moveTo>
                <a:cubicBezTo>
                  <a:pt x="40" y="7"/>
                  <a:pt x="40" y="7"/>
                  <a:pt x="40" y="7"/>
                </a:cubicBezTo>
                <a:cubicBezTo>
                  <a:pt x="40" y="116"/>
                  <a:pt x="40" y="116"/>
                  <a:pt x="40" y="116"/>
                </a:cubicBezTo>
                <a:cubicBezTo>
                  <a:pt x="5" y="129"/>
                  <a:pt x="5" y="129"/>
                  <a:pt x="5" y="129"/>
                </a:cubicBezTo>
                <a:lnTo>
                  <a:pt x="5" y="20"/>
                </a:lnTo>
                <a:close/>
                <a:moveTo>
                  <a:pt x="45" y="7"/>
                </a:moveTo>
                <a:cubicBezTo>
                  <a:pt x="77" y="20"/>
                  <a:pt x="77" y="20"/>
                  <a:pt x="77" y="20"/>
                </a:cubicBezTo>
                <a:cubicBezTo>
                  <a:pt x="77" y="129"/>
                  <a:pt x="77" y="129"/>
                  <a:pt x="77" y="129"/>
                </a:cubicBezTo>
                <a:cubicBezTo>
                  <a:pt x="45" y="116"/>
                  <a:pt x="45" y="116"/>
                  <a:pt x="45" y="116"/>
                </a:cubicBezTo>
                <a:lnTo>
                  <a:pt x="45" y="7"/>
                </a:lnTo>
                <a:close/>
                <a:moveTo>
                  <a:pt x="83" y="20"/>
                </a:moveTo>
                <a:cubicBezTo>
                  <a:pt x="115" y="7"/>
                  <a:pt x="115" y="7"/>
                  <a:pt x="115" y="7"/>
                </a:cubicBezTo>
                <a:cubicBezTo>
                  <a:pt x="115" y="116"/>
                  <a:pt x="115" y="116"/>
                  <a:pt x="115" y="116"/>
                </a:cubicBezTo>
                <a:cubicBezTo>
                  <a:pt x="83" y="129"/>
                  <a:pt x="83" y="129"/>
                  <a:pt x="83" y="129"/>
                </a:cubicBezTo>
                <a:lnTo>
                  <a:pt x="83" y="20"/>
                </a:lnTo>
                <a:close/>
                <a:moveTo>
                  <a:pt x="155" y="129"/>
                </a:moveTo>
                <a:cubicBezTo>
                  <a:pt x="120" y="116"/>
                  <a:pt x="120" y="116"/>
                  <a:pt x="120" y="116"/>
                </a:cubicBezTo>
                <a:cubicBezTo>
                  <a:pt x="120" y="7"/>
                  <a:pt x="120" y="7"/>
                  <a:pt x="120" y="7"/>
                </a:cubicBezTo>
                <a:cubicBezTo>
                  <a:pt x="155" y="23"/>
                  <a:pt x="155" y="23"/>
                  <a:pt x="155" y="23"/>
                </a:cubicBezTo>
                <a:lnTo>
                  <a:pt x="155" y="12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66" name="Freeform 2154"/>
          <p:cNvSpPr>
            <a:spLocks noEditPoints="1"/>
          </p:cNvSpPr>
          <p:nvPr/>
        </p:nvSpPr>
        <p:spPr bwMode="auto">
          <a:xfrm>
            <a:off x="9169400" y="4081463"/>
            <a:ext cx="546100" cy="528638"/>
          </a:xfrm>
          <a:custGeom>
            <a:avLst/>
            <a:gdLst>
              <a:gd name="T0" fmla="*/ 11 w 160"/>
              <a:gd name="T1" fmla="*/ 64 h 154"/>
              <a:gd name="T2" fmla="*/ 43 w 160"/>
              <a:gd name="T3" fmla="*/ 70 h 154"/>
              <a:gd name="T4" fmla="*/ 154 w 160"/>
              <a:gd name="T5" fmla="*/ 148 h 154"/>
              <a:gd name="T6" fmla="*/ 116 w 160"/>
              <a:gd name="T7" fmla="*/ 67 h 154"/>
              <a:gd name="T8" fmla="*/ 160 w 160"/>
              <a:gd name="T9" fmla="*/ 154 h 154"/>
              <a:gd name="T10" fmla="*/ 81 w 160"/>
              <a:gd name="T11" fmla="*/ 0 h 154"/>
              <a:gd name="T12" fmla="*/ 84 w 160"/>
              <a:gd name="T13" fmla="*/ 111 h 154"/>
              <a:gd name="T14" fmla="*/ 79 w 160"/>
              <a:gd name="T15" fmla="*/ 116 h 154"/>
              <a:gd name="T16" fmla="*/ 74 w 160"/>
              <a:gd name="T17" fmla="*/ 117 h 154"/>
              <a:gd name="T18" fmla="*/ 78 w 160"/>
              <a:gd name="T19" fmla="*/ 110 h 154"/>
              <a:gd name="T20" fmla="*/ 81 w 160"/>
              <a:gd name="T21" fmla="*/ 105 h 154"/>
              <a:gd name="T22" fmla="*/ 81 w 160"/>
              <a:gd name="T23" fmla="*/ 6 h 154"/>
              <a:gd name="T24" fmla="*/ 59 w 160"/>
              <a:gd name="T25" fmla="*/ 34 h 154"/>
              <a:gd name="T26" fmla="*/ 81 w 160"/>
              <a:gd name="T27" fmla="*/ 55 h 154"/>
              <a:gd name="T28" fmla="*/ 81 w 160"/>
              <a:gd name="T29" fmla="*/ 49 h 154"/>
              <a:gd name="T30" fmla="*/ 65 w 160"/>
              <a:gd name="T31" fmla="*/ 34 h 154"/>
              <a:gd name="T32" fmla="*/ 92 w 160"/>
              <a:gd name="T33" fmla="*/ 111 h 154"/>
              <a:gd name="T34" fmla="*/ 101 w 160"/>
              <a:gd name="T35" fmla="*/ 107 h 154"/>
              <a:gd name="T36" fmla="*/ 106 w 160"/>
              <a:gd name="T37" fmla="*/ 106 h 154"/>
              <a:gd name="T38" fmla="*/ 115 w 160"/>
              <a:gd name="T39" fmla="*/ 109 h 154"/>
              <a:gd name="T40" fmla="*/ 109 w 160"/>
              <a:gd name="T41" fmla="*/ 103 h 154"/>
              <a:gd name="T42" fmla="*/ 61 w 160"/>
              <a:gd name="T43" fmla="*/ 123 h 154"/>
              <a:gd name="T44" fmla="*/ 64 w 160"/>
              <a:gd name="T45" fmla="*/ 128 h 154"/>
              <a:gd name="T46" fmla="*/ 65 w 160"/>
              <a:gd name="T47" fmla="*/ 120 h 154"/>
              <a:gd name="T48" fmla="*/ 124 w 160"/>
              <a:gd name="T49" fmla="*/ 106 h 154"/>
              <a:gd name="T50" fmla="*/ 133 w 160"/>
              <a:gd name="T51" fmla="*/ 105 h 154"/>
              <a:gd name="T52" fmla="*/ 130 w 160"/>
              <a:gd name="T53" fmla="*/ 100 h 154"/>
              <a:gd name="T54" fmla="*/ 24 w 160"/>
              <a:gd name="T55" fmla="*/ 120 h 154"/>
              <a:gd name="T56" fmla="*/ 19 w 160"/>
              <a:gd name="T57" fmla="*/ 127 h 154"/>
              <a:gd name="T58" fmla="*/ 23 w 160"/>
              <a:gd name="T59" fmla="*/ 131 h 154"/>
              <a:gd name="T60" fmla="*/ 25 w 160"/>
              <a:gd name="T61" fmla="*/ 126 h 154"/>
              <a:gd name="T62" fmla="*/ 123 w 160"/>
              <a:gd name="T63" fmla="*/ 78 h 154"/>
              <a:gd name="T64" fmla="*/ 125 w 160"/>
              <a:gd name="T65" fmla="*/ 84 h 154"/>
              <a:gd name="T66" fmla="*/ 130 w 160"/>
              <a:gd name="T67" fmla="*/ 78 h 154"/>
              <a:gd name="T68" fmla="*/ 139 w 160"/>
              <a:gd name="T69" fmla="*/ 96 h 154"/>
              <a:gd name="T70" fmla="*/ 142 w 160"/>
              <a:gd name="T71" fmla="*/ 91 h 154"/>
              <a:gd name="T72" fmla="*/ 136 w 160"/>
              <a:gd name="T73" fmla="*/ 89 h 154"/>
              <a:gd name="T74" fmla="*/ 136 w 160"/>
              <a:gd name="T75" fmla="*/ 92 h 154"/>
              <a:gd name="T76" fmla="*/ 44 w 160"/>
              <a:gd name="T77" fmla="*/ 134 h 154"/>
              <a:gd name="T78" fmla="*/ 53 w 160"/>
              <a:gd name="T79" fmla="*/ 134 h 154"/>
              <a:gd name="T80" fmla="*/ 30 w 160"/>
              <a:gd name="T81" fmla="*/ 116 h 154"/>
              <a:gd name="T82" fmla="*/ 35 w 160"/>
              <a:gd name="T83" fmla="*/ 115 h 154"/>
              <a:gd name="T84" fmla="*/ 33 w 160"/>
              <a:gd name="T85" fmla="*/ 109 h 154"/>
              <a:gd name="T86" fmla="*/ 30 w 160"/>
              <a:gd name="T87" fmla="*/ 116 h 154"/>
              <a:gd name="T88" fmla="*/ 33 w 160"/>
              <a:gd name="T89" fmla="*/ 140 h 154"/>
              <a:gd name="T90" fmla="*/ 35 w 160"/>
              <a:gd name="T91" fmla="*/ 134 h 154"/>
              <a:gd name="T92" fmla="*/ 27 w 160"/>
              <a:gd name="T93" fmla="*/ 136 h 1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60" h="154">
                <a:moveTo>
                  <a:pt x="160" y="154"/>
                </a:moveTo>
                <a:cubicBezTo>
                  <a:pt x="0" y="154"/>
                  <a:pt x="0" y="154"/>
                  <a:pt x="0" y="154"/>
                </a:cubicBezTo>
                <a:cubicBezTo>
                  <a:pt x="11" y="64"/>
                  <a:pt x="11" y="64"/>
                  <a:pt x="11" y="64"/>
                </a:cubicBezTo>
                <a:cubicBezTo>
                  <a:pt x="43" y="64"/>
                  <a:pt x="43" y="64"/>
                  <a:pt x="43" y="64"/>
                </a:cubicBezTo>
                <a:cubicBezTo>
                  <a:pt x="45" y="64"/>
                  <a:pt x="46" y="65"/>
                  <a:pt x="46" y="67"/>
                </a:cubicBezTo>
                <a:cubicBezTo>
                  <a:pt x="46" y="69"/>
                  <a:pt x="45" y="70"/>
                  <a:pt x="43" y="70"/>
                </a:cubicBezTo>
                <a:cubicBezTo>
                  <a:pt x="16" y="70"/>
                  <a:pt x="16" y="70"/>
                  <a:pt x="16" y="70"/>
                </a:cubicBezTo>
                <a:cubicBezTo>
                  <a:pt x="7" y="148"/>
                  <a:pt x="7" y="148"/>
                  <a:pt x="7" y="148"/>
                </a:cubicBezTo>
                <a:cubicBezTo>
                  <a:pt x="154" y="148"/>
                  <a:pt x="154" y="148"/>
                  <a:pt x="154" y="148"/>
                </a:cubicBezTo>
                <a:cubicBezTo>
                  <a:pt x="145" y="70"/>
                  <a:pt x="145" y="70"/>
                  <a:pt x="145" y="70"/>
                </a:cubicBezTo>
                <a:cubicBezTo>
                  <a:pt x="119" y="70"/>
                  <a:pt x="119" y="70"/>
                  <a:pt x="119" y="70"/>
                </a:cubicBezTo>
                <a:cubicBezTo>
                  <a:pt x="117" y="70"/>
                  <a:pt x="116" y="69"/>
                  <a:pt x="116" y="67"/>
                </a:cubicBezTo>
                <a:cubicBezTo>
                  <a:pt x="116" y="65"/>
                  <a:pt x="117" y="64"/>
                  <a:pt x="119" y="64"/>
                </a:cubicBezTo>
                <a:cubicBezTo>
                  <a:pt x="150" y="64"/>
                  <a:pt x="150" y="64"/>
                  <a:pt x="150" y="64"/>
                </a:cubicBezTo>
                <a:lnTo>
                  <a:pt x="160" y="154"/>
                </a:lnTo>
                <a:close/>
                <a:moveTo>
                  <a:pt x="47" y="49"/>
                </a:moveTo>
                <a:cubicBezTo>
                  <a:pt x="46" y="42"/>
                  <a:pt x="46" y="36"/>
                  <a:pt x="46" y="29"/>
                </a:cubicBezTo>
                <a:cubicBezTo>
                  <a:pt x="49" y="10"/>
                  <a:pt x="61" y="0"/>
                  <a:pt x="81" y="0"/>
                </a:cubicBezTo>
                <a:cubicBezTo>
                  <a:pt x="101" y="0"/>
                  <a:pt x="113" y="10"/>
                  <a:pt x="115" y="29"/>
                </a:cubicBezTo>
                <a:cubicBezTo>
                  <a:pt x="116" y="36"/>
                  <a:pt x="116" y="42"/>
                  <a:pt x="114" y="49"/>
                </a:cubicBezTo>
                <a:cubicBezTo>
                  <a:pt x="107" y="84"/>
                  <a:pt x="89" y="105"/>
                  <a:pt x="84" y="111"/>
                </a:cubicBezTo>
                <a:cubicBezTo>
                  <a:pt x="84" y="111"/>
                  <a:pt x="84" y="111"/>
                  <a:pt x="84" y="111"/>
                </a:cubicBezTo>
                <a:cubicBezTo>
                  <a:pt x="84" y="112"/>
                  <a:pt x="84" y="114"/>
                  <a:pt x="82" y="114"/>
                </a:cubicBezTo>
                <a:cubicBezTo>
                  <a:pt x="81" y="115"/>
                  <a:pt x="80" y="115"/>
                  <a:pt x="79" y="116"/>
                </a:cubicBezTo>
                <a:cubicBezTo>
                  <a:pt x="79" y="116"/>
                  <a:pt x="78" y="117"/>
                  <a:pt x="78" y="117"/>
                </a:cubicBezTo>
                <a:cubicBezTo>
                  <a:pt x="77" y="118"/>
                  <a:pt x="77" y="118"/>
                  <a:pt x="76" y="118"/>
                </a:cubicBezTo>
                <a:cubicBezTo>
                  <a:pt x="75" y="118"/>
                  <a:pt x="74" y="117"/>
                  <a:pt x="74" y="117"/>
                </a:cubicBezTo>
                <a:cubicBezTo>
                  <a:pt x="73" y="115"/>
                  <a:pt x="73" y="113"/>
                  <a:pt x="74" y="112"/>
                </a:cubicBezTo>
                <a:cubicBezTo>
                  <a:pt x="75" y="112"/>
                  <a:pt x="76" y="112"/>
                  <a:pt x="76" y="111"/>
                </a:cubicBezTo>
                <a:cubicBezTo>
                  <a:pt x="77" y="111"/>
                  <a:pt x="77" y="111"/>
                  <a:pt x="78" y="110"/>
                </a:cubicBezTo>
                <a:cubicBezTo>
                  <a:pt x="72" y="105"/>
                  <a:pt x="55" y="84"/>
                  <a:pt x="47" y="49"/>
                </a:cubicBezTo>
                <a:close/>
                <a:moveTo>
                  <a:pt x="53" y="48"/>
                </a:moveTo>
                <a:cubicBezTo>
                  <a:pt x="60" y="79"/>
                  <a:pt x="75" y="99"/>
                  <a:pt x="81" y="105"/>
                </a:cubicBezTo>
                <a:cubicBezTo>
                  <a:pt x="86" y="99"/>
                  <a:pt x="102" y="79"/>
                  <a:pt x="108" y="48"/>
                </a:cubicBezTo>
                <a:cubicBezTo>
                  <a:pt x="110" y="42"/>
                  <a:pt x="110" y="36"/>
                  <a:pt x="109" y="30"/>
                </a:cubicBezTo>
                <a:cubicBezTo>
                  <a:pt x="107" y="14"/>
                  <a:pt x="98" y="6"/>
                  <a:pt x="81" y="6"/>
                </a:cubicBezTo>
                <a:cubicBezTo>
                  <a:pt x="64" y="6"/>
                  <a:pt x="54" y="14"/>
                  <a:pt x="52" y="30"/>
                </a:cubicBezTo>
                <a:cubicBezTo>
                  <a:pt x="51" y="36"/>
                  <a:pt x="52" y="42"/>
                  <a:pt x="53" y="48"/>
                </a:cubicBezTo>
                <a:close/>
                <a:moveTo>
                  <a:pt x="59" y="34"/>
                </a:moveTo>
                <a:cubicBezTo>
                  <a:pt x="59" y="22"/>
                  <a:pt x="69" y="12"/>
                  <a:pt x="81" y="12"/>
                </a:cubicBezTo>
                <a:cubicBezTo>
                  <a:pt x="92" y="12"/>
                  <a:pt x="102" y="22"/>
                  <a:pt x="102" y="34"/>
                </a:cubicBezTo>
                <a:cubicBezTo>
                  <a:pt x="102" y="45"/>
                  <a:pt x="92" y="55"/>
                  <a:pt x="81" y="55"/>
                </a:cubicBezTo>
                <a:cubicBezTo>
                  <a:pt x="69" y="55"/>
                  <a:pt x="59" y="45"/>
                  <a:pt x="59" y="34"/>
                </a:cubicBezTo>
                <a:close/>
                <a:moveTo>
                  <a:pt x="65" y="34"/>
                </a:moveTo>
                <a:cubicBezTo>
                  <a:pt x="65" y="42"/>
                  <a:pt x="72" y="49"/>
                  <a:pt x="81" y="49"/>
                </a:cubicBezTo>
                <a:cubicBezTo>
                  <a:pt x="89" y="49"/>
                  <a:pt x="96" y="42"/>
                  <a:pt x="96" y="34"/>
                </a:cubicBezTo>
                <a:cubicBezTo>
                  <a:pt x="96" y="25"/>
                  <a:pt x="89" y="18"/>
                  <a:pt x="81" y="18"/>
                </a:cubicBezTo>
                <a:cubicBezTo>
                  <a:pt x="72" y="18"/>
                  <a:pt x="65" y="25"/>
                  <a:pt x="65" y="34"/>
                </a:cubicBezTo>
                <a:close/>
                <a:moveTo>
                  <a:pt x="91" y="105"/>
                </a:moveTo>
                <a:cubicBezTo>
                  <a:pt x="90" y="106"/>
                  <a:pt x="89" y="107"/>
                  <a:pt x="89" y="109"/>
                </a:cubicBezTo>
                <a:cubicBezTo>
                  <a:pt x="89" y="110"/>
                  <a:pt x="91" y="111"/>
                  <a:pt x="92" y="111"/>
                </a:cubicBezTo>
                <a:cubicBezTo>
                  <a:pt x="92" y="111"/>
                  <a:pt x="92" y="111"/>
                  <a:pt x="93" y="111"/>
                </a:cubicBezTo>
                <a:cubicBezTo>
                  <a:pt x="94" y="111"/>
                  <a:pt x="96" y="110"/>
                  <a:pt x="98" y="110"/>
                </a:cubicBezTo>
                <a:cubicBezTo>
                  <a:pt x="100" y="110"/>
                  <a:pt x="101" y="108"/>
                  <a:pt x="101" y="107"/>
                </a:cubicBezTo>
                <a:cubicBezTo>
                  <a:pt x="100" y="105"/>
                  <a:pt x="99" y="104"/>
                  <a:pt x="97" y="104"/>
                </a:cubicBezTo>
                <a:cubicBezTo>
                  <a:pt x="95" y="104"/>
                  <a:pt x="93" y="105"/>
                  <a:pt x="91" y="105"/>
                </a:cubicBezTo>
                <a:close/>
                <a:moveTo>
                  <a:pt x="106" y="106"/>
                </a:moveTo>
                <a:cubicBezTo>
                  <a:pt x="107" y="108"/>
                  <a:pt x="108" y="109"/>
                  <a:pt x="109" y="109"/>
                </a:cubicBezTo>
                <a:cubicBezTo>
                  <a:pt x="109" y="109"/>
                  <a:pt x="109" y="109"/>
                  <a:pt x="109" y="109"/>
                </a:cubicBezTo>
                <a:cubicBezTo>
                  <a:pt x="115" y="109"/>
                  <a:pt x="115" y="109"/>
                  <a:pt x="115" y="109"/>
                </a:cubicBezTo>
                <a:cubicBezTo>
                  <a:pt x="117" y="109"/>
                  <a:pt x="118" y="107"/>
                  <a:pt x="118" y="106"/>
                </a:cubicBezTo>
                <a:cubicBezTo>
                  <a:pt x="118" y="104"/>
                  <a:pt x="116" y="103"/>
                  <a:pt x="115" y="103"/>
                </a:cubicBezTo>
                <a:cubicBezTo>
                  <a:pt x="109" y="103"/>
                  <a:pt x="109" y="103"/>
                  <a:pt x="109" y="103"/>
                </a:cubicBezTo>
                <a:cubicBezTo>
                  <a:pt x="108" y="103"/>
                  <a:pt x="106" y="105"/>
                  <a:pt x="106" y="106"/>
                </a:cubicBezTo>
                <a:close/>
                <a:moveTo>
                  <a:pt x="65" y="120"/>
                </a:moveTo>
                <a:cubicBezTo>
                  <a:pt x="64" y="121"/>
                  <a:pt x="62" y="122"/>
                  <a:pt x="61" y="123"/>
                </a:cubicBezTo>
                <a:cubicBezTo>
                  <a:pt x="59" y="124"/>
                  <a:pt x="59" y="126"/>
                  <a:pt x="60" y="127"/>
                </a:cubicBezTo>
                <a:cubicBezTo>
                  <a:pt x="60" y="128"/>
                  <a:pt x="61" y="128"/>
                  <a:pt x="62" y="128"/>
                </a:cubicBezTo>
                <a:cubicBezTo>
                  <a:pt x="63" y="128"/>
                  <a:pt x="63" y="128"/>
                  <a:pt x="64" y="128"/>
                </a:cubicBezTo>
                <a:cubicBezTo>
                  <a:pt x="65" y="127"/>
                  <a:pt x="67" y="126"/>
                  <a:pt x="69" y="124"/>
                </a:cubicBezTo>
                <a:cubicBezTo>
                  <a:pt x="70" y="123"/>
                  <a:pt x="70" y="122"/>
                  <a:pt x="69" y="120"/>
                </a:cubicBezTo>
                <a:cubicBezTo>
                  <a:pt x="68" y="119"/>
                  <a:pt x="67" y="119"/>
                  <a:pt x="65" y="120"/>
                </a:cubicBezTo>
                <a:close/>
                <a:moveTo>
                  <a:pt x="130" y="101"/>
                </a:moveTo>
                <a:cubicBezTo>
                  <a:pt x="129" y="101"/>
                  <a:pt x="128" y="102"/>
                  <a:pt x="126" y="102"/>
                </a:cubicBezTo>
                <a:cubicBezTo>
                  <a:pt x="125" y="102"/>
                  <a:pt x="124" y="104"/>
                  <a:pt x="124" y="106"/>
                </a:cubicBezTo>
                <a:cubicBezTo>
                  <a:pt x="124" y="107"/>
                  <a:pt x="125" y="108"/>
                  <a:pt x="127" y="108"/>
                </a:cubicBezTo>
                <a:cubicBezTo>
                  <a:pt x="127" y="108"/>
                  <a:pt x="127" y="108"/>
                  <a:pt x="127" y="108"/>
                </a:cubicBezTo>
                <a:cubicBezTo>
                  <a:pt x="130" y="107"/>
                  <a:pt x="132" y="106"/>
                  <a:pt x="133" y="105"/>
                </a:cubicBezTo>
                <a:cubicBezTo>
                  <a:pt x="134" y="105"/>
                  <a:pt x="134" y="105"/>
                  <a:pt x="134" y="105"/>
                </a:cubicBezTo>
                <a:cubicBezTo>
                  <a:pt x="135" y="104"/>
                  <a:pt x="135" y="102"/>
                  <a:pt x="134" y="101"/>
                </a:cubicBezTo>
                <a:cubicBezTo>
                  <a:pt x="133" y="100"/>
                  <a:pt x="132" y="99"/>
                  <a:pt x="130" y="100"/>
                </a:cubicBezTo>
                <a:lnTo>
                  <a:pt x="130" y="101"/>
                </a:lnTo>
                <a:close/>
                <a:moveTo>
                  <a:pt x="26" y="123"/>
                </a:moveTo>
                <a:cubicBezTo>
                  <a:pt x="26" y="122"/>
                  <a:pt x="25" y="120"/>
                  <a:pt x="24" y="120"/>
                </a:cubicBezTo>
                <a:cubicBezTo>
                  <a:pt x="22" y="119"/>
                  <a:pt x="21" y="120"/>
                  <a:pt x="20" y="122"/>
                </a:cubicBezTo>
                <a:cubicBezTo>
                  <a:pt x="20" y="123"/>
                  <a:pt x="20" y="125"/>
                  <a:pt x="20" y="126"/>
                </a:cubicBezTo>
                <a:cubicBezTo>
                  <a:pt x="19" y="126"/>
                  <a:pt x="19" y="127"/>
                  <a:pt x="19" y="127"/>
                </a:cubicBezTo>
                <a:cubicBezTo>
                  <a:pt x="19" y="127"/>
                  <a:pt x="20" y="128"/>
                  <a:pt x="20" y="129"/>
                </a:cubicBezTo>
                <a:cubicBezTo>
                  <a:pt x="20" y="130"/>
                  <a:pt x="21" y="131"/>
                  <a:pt x="22" y="131"/>
                </a:cubicBezTo>
                <a:cubicBezTo>
                  <a:pt x="23" y="131"/>
                  <a:pt x="23" y="131"/>
                  <a:pt x="23" y="131"/>
                </a:cubicBezTo>
                <a:cubicBezTo>
                  <a:pt x="24" y="131"/>
                  <a:pt x="26" y="130"/>
                  <a:pt x="25" y="128"/>
                </a:cubicBezTo>
                <a:cubicBezTo>
                  <a:pt x="25" y="128"/>
                  <a:pt x="25" y="127"/>
                  <a:pt x="25" y="127"/>
                </a:cubicBezTo>
                <a:cubicBezTo>
                  <a:pt x="25" y="127"/>
                  <a:pt x="25" y="126"/>
                  <a:pt x="25" y="126"/>
                </a:cubicBezTo>
                <a:cubicBezTo>
                  <a:pt x="25" y="125"/>
                  <a:pt x="26" y="124"/>
                  <a:pt x="26" y="123"/>
                </a:cubicBezTo>
                <a:close/>
                <a:moveTo>
                  <a:pt x="130" y="78"/>
                </a:moveTo>
                <a:cubicBezTo>
                  <a:pt x="128" y="78"/>
                  <a:pt x="125" y="78"/>
                  <a:pt x="123" y="78"/>
                </a:cubicBezTo>
                <a:cubicBezTo>
                  <a:pt x="122" y="79"/>
                  <a:pt x="121" y="81"/>
                  <a:pt x="121" y="82"/>
                </a:cubicBezTo>
                <a:cubicBezTo>
                  <a:pt x="121" y="83"/>
                  <a:pt x="123" y="84"/>
                  <a:pt x="124" y="84"/>
                </a:cubicBezTo>
                <a:cubicBezTo>
                  <a:pt x="124" y="84"/>
                  <a:pt x="124" y="84"/>
                  <a:pt x="125" y="84"/>
                </a:cubicBezTo>
                <a:cubicBezTo>
                  <a:pt x="126" y="84"/>
                  <a:pt x="128" y="84"/>
                  <a:pt x="129" y="84"/>
                </a:cubicBezTo>
                <a:cubicBezTo>
                  <a:pt x="131" y="84"/>
                  <a:pt x="132" y="83"/>
                  <a:pt x="132" y="81"/>
                </a:cubicBezTo>
                <a:cubicBezTo>
                  <a:pt x="133" y="80"/>
                  <a:pt x="132" y="78"/>
                  <a:pt x="130" y="78"/>
                </a:cubicBezTo>
                <a:close/>
                <a:moveTo>
                  <a:pt x="136" y="92"/>
                </a:moveTo>
                <a:cubicBezTo>
                  <a:pt x="135" y="94"/>
                  <a:pt x="136" y="96"/>
                  <a:pt x="138" y="96"/>
                </a:cubicBezTo>
                <a:cubicBezTo>
                  <a:pt x="138" y="96"/>
                  <a:pt x="138" y="96"/>
                  <a:pt x="139" y="96"/>
                </a:cubicBezTo>
                <a:cubicBezTo>
                  <a:pt x="140" y="96"/>
                  <a:pt x="141" y="95"/>
                  <a:pt x="141" y="94"/>
                </a:cubicBezTo>
                <a:cubicBezTo>
                  <a:pt x="142" y="93"/>
                  <a:pt x="142" y="92"/>
                  <a:pt x="142" y="91"/>
                </a:cubicBezTo>
                <a:cubicBezTo>
                  <a:pt x="142" y="91"/>
                  <a:pt x="142" y="91"/>
                  <a:pt x="142" y="91"/>
                </a:cubicBezTo>
                <a:cubicBezTo>
                  <a:pt x="142" y="89"/>
                  <a:pt x="142" y="88"/>
                  <a:pt x="141" y="87"/>
                </a:cubicBezTo>
                <a:cubicBezTo>
                  <a:pt x="141" y="85"/>
                  <a:pt x="139" y="84"/>
                  <a:pt x="137" y="85"/>
                </a:cubicBezTo>
                <a:cubicBezTo>
                  <a:pt x="136" y="85"/>
                  <a:pt x="135" y="87"/>
                  <a:pt x="136" y="89"/>
                </a:cubicBezTo>
                <a:cubicBezTo>
                  <a:pt x="136" y="89"/>
                  <a:pt x="136" y="90"/>
                  <a:pt x="136" y="91"/>
                </a:cubicBezTo>
                <a:cubicBezTo>
                  <a:pt x="136" y="91"/>
                  <a:pt x="136" y="91"/>
                  <a:pt x="136" y="91"/>
                </a:cubicBezTo>
                <a:cubicBezTo>
                  <a:pt x="136" y="91"/>
                  <a:pt x="136" y="92"/>
                  <a:pt x="136" y="92"/>
                </a:cubicBezTo>
                <a:close/>
                <a:moveTo>
                  <a:pt x="51" y="128"/>
                </a:moveTo>
                <a:cubicBezTo>
                  <a:pt x="49" y="129"/>
                  <a:pt x="47" y="130"/>
                  <a:pt x="46" y="131"/>
                </a:cubicBezTo>
                <a:cubicBezTo>
                  <a:pt x="44" y="131"/>
                  <a:pt x="43" y="133"/>
                  <a:pt x="44" y="134"/>
                </a:cubicBezTo>
                <a:cubicBezTo>
                  <a:pt x="44" y="136"/>
                  <a:pt x="46" y="136"/>
                  <a:pt x="47" y="136"/>
                </a:cubicBezTo>
                <a:cubicBezTo>
                  <a:pt x="47" y="136"/>
                  <a:pt x="47" y="136"/>
                  <a:pt x="48" y="136"/>
                </a:cubicBezTo>
                <a:cubicBezTo>
                  <a:pt x="50" y="135"/>
                  <a:pt x="51" y="135"/>
                  <a:pt x="53" y="134"/>
                </a:cubicBezTo>
                <a:cubicBezTo>
                  <a:pt x="55" y="133"/>
                  <a:pt x="55" y="131"/>
                  <a:pt x="55" y="130"/>
                </a:cubicBezTo>
                <a:cubicBezTo>
                  <a:pt x="54" y="128"/>
                  <a:pt x="52" y="128"/>
                  <a:pt x="51" y="128"/>
                </a:cubicBezTo>
                <a:close/>
                <a:moveTo>
                  <a:pt x="30" y="116"/>
                </a:moveTo>
                <a:cubicBezTo>
                  <a:pt x="30" y="116"/>
                  <a:pt x="31" y="116"/>
                  <a:pt x="31" y="116"/>
                </a:cubicBezTo>
                <a:cubicBezTo>
                  <a:pt x="32" y="116"/>
                  <a:pt x="33" y="115"/>
                  <a:pt x="34" y="115"/>
                </a:cubicBezTo>
                <a:cubicBezTo>
                  <a:pt x="34" y="115"/>
                  <a:pt x="35" y="115"/>
                  <a:pt x="35" y="115"/>
                </a:cubicBezTo>
                <a:cubicBezTo>
                  <a:pt x="37" y="115"/>
                  <a:pt x="38" y="114"/>
                  <a:pt x="38" y="113"/>
                </a:cubicBezTo>
                <a:cubicBezTo>
                  <a:pt x="38" y="111"/>
                  <a:pt x="37" y="110"/>
                  <a:pt x="36" y="109"/>
                </a:cubicBezTo>
                <a:cubicBezTo>
                  <a:pt x="35" y="109"/>
                  <a:pt x="34" y="109"/>
                  <a:pt x="33" y="109"/>
                </a:cubicBezTo>
                <a:cubicBezTo>
                  <a:pt x="31" y="110"/>
                  <a:pt x="30" y="110"/>
                  <a:pt x="28" y="111"/>
                </a:cubicBezTo>
                <a:cubicBezTo>
                  <a:pt x="27" y="112"/>
                  <a:pt x="26" y="113"/>
                  <a:pt x="27" y="115"/>
                </a:cubicBezTo>
                <a:cubicBezTo>
                  <a:pt x="28" y="116"/>
                  <a:pt x="29" y="116"/>
                  <a:pt x="30" y="116"/>
                </a:cubicBezTo>
                <a:close/>
                <a:moveTo>
                  <a:pt x="29" y="139"/>
                </a:moveTo>
                <a:cubicBezTo>
                  <a:pt x="30" y="139"/>
                  <a:pt x="30" y="139"/>
                  <a:pt x="31" y="139"/>
                </a:cubicBezTo>
                <a:cubicBezTo>
                  <a:pt x="32" y="140"/>
                  <a:pt x="32" y="140"/>
                  <a:pt x="33" y="140"/>
                </a:cubicBezTo>
                <a:cubicBezTo>
                  <a:pt x="34" y="140"/>
                  <a:pt x="35" y="140"/>
                  <a:pt x="36" y="139"/>
                </a:cubicBezTo>
                <a:cubicBezTo>
                  <a:pt x="38" y="139"/>
                  <a:pt x="39" y="138"/>
                  <a:pt x="38" y="136"/>
                </a:cubicBezTo>
                <a:cubicBezTo>
                  <a:pt x="38" y="135"/>
                  <a:pt x="37" y="133"/>
                  <a:pt x="35" y="134"/>
                </a:cubicBezTo>
                <a:cubicBezTo>
                  <a:pt x="34" y="134"/>
                  <a:pt x="33" y="134"/>
                  <a:pt x="32" y="134"/>
                </a:cubicBezTo>
                <a:cubicBezTo>
                  <a:pt x="31" y="134"/>
                  <a:pt x="31" y="134"/>
                  <a:pt x="31" y="134"/>
                </a:cubicBezTo>
                <a:cubicBezTo>
                  <a:pt x="29" y="133"/>
                  <a:pt x="27" y="134"/>
                  <a:pt x="27" y="136"/>
                </a:cubicBezTo>
                <a:cubicBezTo>
                  <a:pt x="27" y="137"/>
                  <a:pt x="28" y="139"/>
                  <a:pt x="29" y="13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67" name="Freeform 2155"/>
          <p:cNvSpPr>
            <a:spLocks noEditPoints="1"/>
          </p:cNvSpPr>
          <p:nvPr/>
        </p:nvSpPr>
        <p:spPr bwMode="auto">
          <a:xfrm>
            <a:off x="9169400" y="4714875"/>
            <a:ext cx="546100" cy="508000"/>
          </a:xfrm>
          <a:custGeom>
            <a:avLst/>
            <a:gdLst>
              <a:gd name="T0" fmla="*/ 159 w 160"/>
              <a:gd name="T1" fmla="*/ 1 h 148"/>
              <a:gd name="T2" fmla="*/ 156 w 160"/>
              <a:gd name="T3" fmla="*/ 0 h 148"/>
              <a:gd name="T4" fmla="*/ 105 w 160"/>
              <a:gd name="T5" fmla="*/ 17 h 148"/>
              <a:gd name="T6" fmla="*/ 56 w 160"/>
              <a:gd name="T7" fmla="*/ 6 h 148"/>
              <a:gd name="T8" fmla="*/ 56 w 160"/>
              <a:gd name="T9" fmla="*/ 6 h 148"/>
              <a:gd name="T10" fmla="*/ 55 w 160"/>
              <a:gd name="T11" fmla="*/ 6 h 148"/>
              <a:gd name="T12" fmla="*/ 2 w 160"/>
              <a:gd name="T13" fmla="*/ 18 h 148"/>
              <a:gd name="T14" fmla="*/ 0 w 160"/>
              <a:gd name="T15" fmla="*/ 20 h 148"/>
              <a:gd name="T16" fmla="*/ 0 w 160"/>
              <a:gd name="T17" fmla="*/ 145 h 148"/>
              <a:gd name="T18" fmla="*/ 1 w 160"/>
              <a:gd name="T19" fmla="*/ 148 h 148"/>
              <a:gd name="T20" fmla="*/ 3 w 160"/>
              <a:gd name="T21" fmla="*/ 148 h 148"/>
              <a:gd name="T22" fmla="*/ 4 w 160"/>
              <a:gd name="T23" fmla="*/ 148 h 148"/>
              <a:gd name="T24" fmla="*/ 55 w 160"/>
              <a:gd name="T25" fmla="*/ 137 h 148"/>
              <a:gd name="T26" fmla="*/ 104 w 160"/>
              <a:gd name="T27" fmla="*/ 145 h 148"/>
              <a:gd name="T28" fmla="*/ 105 w 160"/>
              <a:gd name="T29" fmla="*/ 145 h 148"/>
              <a:gd name="T30" fmla="*/ 106 w 160"/>
              <a:gd name="T31" fmla="*/ 145 h 148"/>
              <a:gd name="T32" fmla="*/ 106 w 160"/>
              <a:gd name="T33" fmla="*/ 145 h 148"/>
              <a:gd name="T34" fmla="*/ 158 w 160"/>
              <a:gd name="T35" fmla="*/ 125 h 148"/>
              <a:gd name="T36" fmla="*/ 160 w 160"/>
              <a:gd name="T37" fmla="*/ 122 h 148"/>
              <a:gd name="T38" fmla="*/ 160 w 160"/>
              <a:gd name="T39" fmla="*/ 3 h 148"/>
              <a:gd name="T40" fmla="*/ 159 w 160"/>
              <a:gd name="T41" fmla="*/ 1 h 148"/>
              <a:gd name="T42" fmla="*/ 6 w 160"/>
              <a:gd name="T43" fmla="*/ 23 h 148"/>
              <a:gd name="T44" fmla="*/ 52 w 160"/>
              <a:gd name="T45" fmla="*/ 12 h 148"/>
              <a:gd name="T46" fmla="*/ 52 w 160"/>
              <a:gd name="T47" fmla="*/ 131 h 148"/>
              <a:gd name="T48" fmla="*/ 6 w 160"/>
              <a:gd name="T49" fmla="*/ 142 h 148"/>
              <a:gd name="T50" fmla="*/ 6 w 160"/>
              <a:gd name="T51" fmla="*/ 23 h 148"/>
              <a:gd name="T52" fmla="*/ 58 w 160"/>
              <a:gd name="T53" fmla="*/ 12 h 148"/>
              <a:gd name="T54" fmla="*/ 102 w 160"/>
              <a:gd name="T55" fmla="*/ 23 h 148"/>
              <a:gd name="T56" fmla="*/ 102 w 160"/>
              <a:gd name="T57" fmla="*/ 139 h 148"/>
              <a:gd name="T58" fmla="*/ 58 w 160"/>
              <a:gd name="T59" fmla="*/ 131 h 148"/>
              <a:gd name="T60" fmla="*/ 58 w 160"/>
              <a:gd name="T61" fmla="*/ 12 h 148"/>
              <a:gd name="T62" fmla="*/ 154 w 160"/>
              <a:gd name="T63" fmla="*/ 120 h 148"/>
              <a:gd name="T64" fmla="*/ 108 w 160"/>
              <a:gd name="T65" fmla="*/ 138 h 148"/>
              <a:gd name="T66" fmla="*/ 108 w 160"/>
              <a:gd name="T67" fmla="*/ 22 h 148"/>
              <a:gd name="T68" fmla="*/ 154 w 160"/>
              <a:gd name="T69" fmla="*/ 7 h 148"/>
              <a:gd name="T70" fmla="*/ 154 w 160"/>
              <a:gd name="T71" fmla="*/ 120 h 1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60" h="148">
                <a:moveTo>
                  <a:pt x="159" y="1"/>
                </a:moveTo>
                <a:cubicBezTo>
                  <a:pt x="158" y="0"/>
                  <a:pt x="157" y="0"/>
                  <a:pt x="156" y="0"/>
                </a:cubicBezTo>
                <a:cubicBezTo>
                  <a:pt x="105" y="17"/>
                  <a:pt x="105" y="17"/>
                  <a:pt x="105" y="17"/>
                </a:cubicBezTo>
                <a:cubicBezTo>
                  <a:pt x="56" y="6"/>
                  <a:pt x="56" y="6"/>
                  <a:pt x="56" y="6"/>
                </a:cubicBezTo>
                <a:cubicBezTo>
                  <a:pt x="56" y="6"/>
                  <a:pt x="56" y="6"/>
                  <a:pt x="56" y="6"/>
                </a:cubicBezTo>
                <a:cubicBezTo>
                  <a:pt x="55" y="6"/>
                  <a:pt x="55" y="6"/>
                  <a:pt x="55" y="6"/>
                </a:cubicBezTo>
                <a:cubicBezTo>
                  <a:pt x="2" y="18"/>
                  <a:pt x="2" y="18"/>
                  <a:pt x="2" y="18"/>
                </a:cubicBezTo>
                <a:cubicBezTo>
                  <a:pt x="1" y="18"/>
                  <a:pt x="0" y="19"/>
                  <a:pt x="0" y="20"/>
                </a:cubicBezTo>
                <a:cubicBezTo>
                  <a:pt x="0" y="145"/>
                  <a:pt x="0" y="145"/>
                  <a:pt x="0" y="145"/>
                </a:cubicBezTo>
                <a:cubicBezTo>
                  <a:pt x="0" y="146"/>
                  <a:pt x="0" y="147"/>
                  <a:pt x="1" y="148"/>
                </a:cubicBezTo>
                <a:cubicBezTo>
                  <a:pt x="2" y="148"/>
                  <a:pt x="2" y="148"/>
                  <a:pt x="3" y="148"/>
                </a:cubicBezTo>
                <a:cubicBezTo>
                  <a:pt x="3" y="148"/>
                  <a:pt x="3" y="148"/>
                  <a:pt x="4" y="148"/>
                </a:cubicBezTo>
                <a:cubicBezTo>
                  <a:pt x="55" y="137"/>
                  <a:pt x="55" y="137"/>
                  <a:pt x="55" y="137"/>
                </a:cubicBezTo>
                <a:cubicBezTo>
                  <a:pt x="104" y="145"/>
                  <a:pt x="104" y="145"/>
                  <a:pt x="104" y="145"/>
                </a:cubicBezTo>
                <a:cubicBezTo>
                  <a:pt x="104" y="145"/>
                  <a:pt x="105" y="145"/>
                  <a:pt x="105" y="145"/>
                </a:cubicBezTo>
                <a:cubicBezTo>
                  <a:pt x="105" y="145"/>
                  <a:pt x="105" y="145"/>
                  <a:pt x="106" y="145"/>
                </a:cubicBezTo>
                <a:cubicBezTo>
                  <a:pt x="106" y="145"/>
                  <a:pt x="106" y="145"/>
                  <a:pt x="106" y="145"/>
                </a:cubicBezTo>
                <a:cubicBezTo>
                  <a:pt x="158" y="125"/>
                  <a:pt x="158" y="125"/>
                  <a:pt x="158" y="125"/>
                </a:cubicBezTo>
                <a:cubicBezTo>
                  <a:pt x="159" y="124"/>
                  <a:pt x="160" y="123"/>
                  <a:pt x="160" y="122"/>
                </a:cubicBezTo>
                <a:cubicBezTo>
                  <a:pt x="160" y="3"/>
                  <a:pt x="160" y="3"/>
                  <a:pt x="160" y="3"/>
                </a:cubicBezTo>
                <a:cubicBezTo>
                  <a:pt x="160" y="2"/>
                  <a:pt x="160" y="1"/>
                  <a:pt x="159" y="1"/>
                </a:cubicBezTo>
                <a:close/>
                <a:moveTo>
                  <a:pt x="6" y="23"/>
                </a:moveTo>
                <a:cubicBezTo>
                  <a:pt x="52" y="12"/>
                  <a:pt x="52" y="12"/>
                  <a:pt x="52" y="12"/>
                </a:cubicBezTo>
                <a:cubicBezTo>
                  <a:pt x="52" y="131"/>
                  <a:pt x="52" y="131"/>
                  <a:pt x="52" y="131"/>
                </a:cubicBezTo>
                <a:cubicBezTo>
                  <a:pt x="6" y="142"/>
                  <a:pt x="6" y="142"/>
                  <a:pt x="6" y="142"/>
                </a:cubicBezTo>
                <a:lnTo>
                  <a:pt x="6" y="23"/>
                </a:lnTo>
                <a:close/>
                <a:moveTo>
                  <a:pt x="58" y="12"/>
                </a:moveTo>
                <a:cubicBezTo>
                  <a:pt x="102" y="23"/>
                  <a:pt x="102" y="23"/>
                  <a:pt x="102" y="23"/>
                </a:cubicBezTo>
                <a:cubicBezTo>
                  <a:pt x="102" y="139"/>
                  <a:pt x="102" y="139"/>
                  <a:pt x="102" y="139"/>
                </a:cubicBezTo>
                <a:cubicBezTo>
                  <a:pt x="58" y="131"/>
                  <a:pt x="58" y="131"/>
                  <a:pt x="58" y="131"/>
                </a:cubicBezTo>
                <a:lnTo>
                  <a:pt x="58" y="12"/>
                </a:lnTo>
                <a:close/>
                <a:moveTo>
                  <a:pt x="154" y="120"/>
                </a:moveTo>
                <a:cubicBezTo>
                  <a:pt x="108" y="138"/>
                  <a:pt x="108" y="138"/>
                  <a:pt x="108" y="138"/>
                </a:cubicBezTo>
                <a:cubicBezTo>
                  <a:pt x="108" y="22"/>
                  <a:pt x="108" y="22"/>
                  <a:pt x="108" y="22"/>
                </a:cubicBezTo>
                <a:cubicBezTo>
                  <a:pt x="154" y="7"/>
                  <a:pt x="154" y="7"/>
                  <a:pt x="154" y="7"/>
                </a:cubicBezTo>
                <a:lnTo>
                  <a:pt x="154" y="12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68" name="Freeform 2156"/>
          <p:cNvSpPr>
            <a:spLocks noEditPoints="1"/>
          </p:cNvSpPr>
          <p:nvPr/>
        </p:nvSpPr>
        <p:spPr bwMode="auto">
          <a:xfrm>
            <a:off x="9169400" y="5402263"/>
            <a:ext cx="546100" cy="368300"/>
          </a:xfrm>
          <a:custGeom>
            <a:avLst/>
            <a:gdLst>
              <a:gd name="T0" fmla="*/ 101 w 160"/>
              <a:gd name="T1" fmla="*/ 14 h 107"/>
              <a:gd name="T2" fmla="*/ 0 w 160"/>
              <a:gd name="T3" fmla="*/ 41 h 107"/>
              <a:gd name="T4" fmla="*/ 19 w 160"/>
              <a:gd name="T5" fmla="*/ 67 h 107"/>
              <a:gd name="T6" fmla="*/ 28 w 160"/>
              <a:gd name="T7" fmla="*/ 83 h 107"/>
              <a:gd name="T8" fmla="*/ 61 w 160"/>
              <a:gd name="T9" fmla="*/ 93 h 107"/>
              <a:gd name="T10" fmla="*/ 101 w 160"/>
              <a:gd name="T11" fmla="*/ 93 h 107"/>
              <a:gd name="T12" fmla="*/ 123 w 160"/>
              <a:gd name="T13" fmla="*/ 96 h 107"/>
              <a:gd name="T14" fmla="*/ 65 w 160"/>
              <a:gd name="T15" fmla="*/ 85 h 107"/>
              <a:gd name="T16" fmla="*/ 27 w 160"/>
              <a:gd name="T17" fmla="*/ 73 h 107"/>
              <a:gd name="T18" fmla="*/ 65 w 160"/>
              <a:gd name="T19" fmla="*/ 85 h 107"/>
              <a:gd name="T20" fmla="*/ 5 w 160"/>
              <a:gd name="T21" fmla="*/ 65 h 107"/>
              <a:gd name="T22" fmla="*/ 13 w 160"/>
              <a:gd name="T23" fmla="*/ 41 h 107"/>
              <a:gd name="T24" fmla="*/ 19 w 160"/>
              <a:gd name="T25" fmla="*/ 61 h 107"/>
              <a:gd name="T26" fmla="*/ 101 w 160"/>
              <a:gd name="T27" fmla="*/ 87 h 107"/>
              <a:gd name="T28" fmla="*/ 112 w 160"/>
              <a:gd name="T29" fmla="*/ 101 h 107"/>
              <a:gd name="T30" fmla="*/ 107 w 160"/>
              <a:gd name="T31" fmla="*/ 12 h 107"/>
              <a:gd name="T32" fmla="*/ 117 w 160"/>
              <a:gd name="T33" fmla="*/ 11 h 107"/>
              <a:gd name="T34" fmla="*/ 147 w 160"/>
              <a:gd name="T35" fmla="*/ 56 h 107"/>
              <a:gd name="T36" fmla="*/ 144 w 160"/>
              <a:gd name="T37" fmla="*/ 51 h 107"/>
              <a:gd name="T38" fmla="*/ 131 w 160"/>
              <a:gd name="T39" fmla="*/ 53 h 107"/>
              <a:gd name="T40" fmla="*/ 139 w 160"/>
              <a:gd name="T41" fmla="*/ 53 h 107"/>
              <a:gd name="T42" fmla="*/ 131 w 160"/>
              <a:gd name="T43" fmla="*/ 53 h 107"/>
              <a:gd name="T44" fmla="*/ 155 w 160"/>
              <a:gd name="T45" fmla="*/ 56 h 107"/>
              <a:gd name="T46" fmla="*/ 157 w 160"/>
              <a:gd name="T47" fmla="*/ 51 h 107"/>
              <a:gd name="T48" fmla="*/ 139 w 160"/>
              <a:gd name="T49" fmla="*/ 13 h 107"/>
              <a:gd name="T50" fmla="*/ 145 w 160"/>
              <a:gd name="T51" fmla="*/ 15 h 107"/>
              <a:gd name="T52" fmla="*/ 139 w 160"/>
              <a:gd name="T53" fmla="*/ 17 h 107"/>
              <a:gd name="T54" fmla="*/ 148 w 160"/>
              <a:gd name="T55" fmla="*/ 3 h 107"/>
              <a:gd name="T56" fmla="*/ 150 w 160"/>
              <a:gd name="T57" fmla="*/ 9 h 107"/>
              <a:gd name="T58" fmla="*/ 131 w 160"/>
              <a:gd name="T59" fmla="*/ 24 h 107"/>
              <a:gd name="T60" fmla="*/ 137 w 160"/>
              <a:gd name="T61" fmla="*/ 19 h 107"/>
              <a:gd name="T62" fmla="*/ 133 w 160"/>
              <a:gd name="T63" fmla="*/ 25 h 107"/>
              <a:gd name="T64" fmla="*/ 137 w 160"/>
              <a:gd name="T65" fmla="*/ 40 h 107"/>
              <a:gd name="T66" fmla="*/ 131 w 160"/>
              <a:gd name="T67" fmla="*/ 39 h 107"/>
              <a:gd name="T68" fmla="*/ 138 w 160"/>
              <a:gd name="T69" fmla="*/ 37 h 107"/>
              <a:gd name="T70" fmla="*/ 145 w 160"/>
              <a:gd name="T71" fmla="*/ 32 h 107"/>
              <a:gd name="T72" fmla="*/ 144 w 160"/>
              <a:gd name="T73" fmla="*/ 37 h 107"/>
              <a:gd name="T74" fmla="*/ 153 w 160"/>
              <a:gd name="T75" fmla="*/ 29 h 107"/>
              <a:gd name="T76" fmla="*/ 157 w 160"/>
              <a:gd name="T77" fmla="*/ 33 h 107"/>
              <a:gd name="T78" fmla="*/ 151 w 160"/>
              <a:gd name="T79" fmla="*/ 32 h 107"/>
              <a:gd name="T80" fmla="*/ 152 w 160"/>
              <a:gd name="T81" fmla="*/ 103 h 107"/>
              <a:gd name="T82" fmla="*/ 147 w 160"/>
              <a:gd name="T83" fmla="*/ 101 h 107"/>
              <a:gd name="T84" fmla="*/ 152 w 160"/>
              <a:gd name="T85" fmla="*/ 99 h 107"/>
              <a:gd name="T86" fmla="*/ 143 w 160"/>
              <a:gd name="T87" fmla="*/ 96 h 107"/>
              <a:gd name="T88" fmla="*/ 139 w 160"/>
              <a:gd name="T89" fmla="*/ 90 h 107"/>
              <a:gd name="T90" fmla="*/ 137 w 160"/>
              <a:gd name="T91" fmla="*/ 84 h 107"/>
              <a:gd name="T92" fmla="*/ 133 w 160"/>
              <a:gd name="T93" fmla="*/ 88 h 107"/>
              <a:gd name="T94" fmla="*/ 135 w 160"/>
              <a:gd name="T95" fmla="*/ 82 h 107"/>
              <a:gd name="T96" fmla="*/ 144 w 160"/>
              <a:gd name="T97" fmla="*/ 69 h 107"/>
              <a:gd name="T98" fmla="*/ 146 w 160"/>
              <a:gd name="T99" fmla="*/ 75 h 107"/>
              <a:gd name="T100" fmla="*/ 141 w 160"/>
              <a:gd name="T101" fmla="*/ 71 h 107"/>
              <a:gd name="T102" fmla="*/ 135 w 160"/>
              <a:gd name="T103" fmla="*/ 72 h 107"/>
              <a:gd name="T104" fmla="*/ 134 w 160"/>
              <a:gd name="T105" fmla="*/ 66 h 107"/>
              <a:gd name="T106" fmla="*/ 159 w 160"/>
              <a:gd name="T107" fmla="*/ 77 h 107"/>
              <a:gd name="T108" fmla="*/ 153 w 160"/>
              <a:gd name="T109" fmla="*/ 78 h 107"/>
              <a:gd name="T110" fmla="*/ 157 w 160"/>
              <a:gd name="T111" fmla="*/ 73 h 1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60" h="107">
                <a:moveTo>
                  <a:pt x="112" y="0"/>
                </a:moveTo>
                <a:cubicBezTo>
                  <a:pt x="106" y="0"/>
                  <a:pt x="101" y="5"/>
                  <a:pt x="101" y="11"/>
                </a:cubicBezTo>
                <a:cubicBezTo>
                  <a:pt x="101" y="14"/>
                  <a:pt x="101" y="14"/>
                  <a:pt x="101" y="14"/>
                </a:cubicBezTo>
                <a:cubicBezTo>
                  <a:pt x="19" y="40"/>
                  <a:pt x="19" y="40"/>
                  <a:pt x="19" y="40"/>
                </a:cubicBezTo>
                <a:cubicBezTo>
                  <a:pt x="18" y="36"/>
                  <a:pt x="14" y="32"/>
                  <a:pt x="9" y="32"/>
                </a:cubicBezTo>
                <a:cubicBezTo>
                  <a:pt x="4" y="32"/>
                  <a:pt x="0" y="36"/>
                  <a:pt x="0" y="41"/>
                </a:cubicBezTo>
                <a:cubicBezTo>
                  <a:pt x="0" y="65"/>
                  <a:pt x="0" y="65"/>
                  <a:pt x="0" y="65"/>
                </a:cubicBezTo>
                <a:cubicBezTo>
                  <a:pt x="0" y="70"/>
                  <a:pt x="4" y="75"/>
                  <a:pt x="9" y="75"/>
                </a:cubicBezTo>
                <a:cubicBezTo>
                  <a:pt x="14" y="75"/>
                  <a:pt x="18" y="71"/>
                  <a:pt x="19" y="67"/>
                </a:cubicBezTo>
                <a:cubicBezTo>
                  <a:pt x="24" y="68"/>
                  <a:pt x="24" y="68"/>
                  <a:pt x="24" y="68"/>
                </a:cubicBezTo>
                <a:cubicBezTo>
                  <a:pt x="23" y="69"/>
                  <a:pt x="23" y="70"/>
                  <a:pt x="22" y="72"/>
                </a:cubicBezTo>
                <a:cubicBezTo>
                  <a:pt x="21" y="76"/>
                  <a:pt x="23" y="81"/>
                  <a:pt x="28" y="83"/>
                </a:cubicBezTo>
                <a:cubicBezTo>
                  <a:pt x="59" y="93"/>
                  <a:pt x="59" y="93"/>
                  <a:pt x="59" y="93"/>
                </a:cubicBezTo>
                <a:cubicBezTo>
                  <a:pt x="59" y="93"/>
                  <a:pt x="59" y="93"/>
                  <a:pt x="59" y="93"/>
                </a:cubicBezTo>
                <a:cubicBezTo>
                  <a:pt x="60" y="93"/>
                  <a:pt x="60" y="93"/>
                  <a:pt x="61" y="93"/>
                </a:cubicBezTo>
                <a:cubicBezTo>
                  <a:pt x="65" y="93"/>
                  <a:pt x="69" y="91"/>
                  <a:pt x="70" y="87"/>
                </a:cubicBezTo>
                <a:cubicBezTo>
                  <a:pt x="70" y="86"/>
                  <a:pt x="71" y="84"/>
                  <a:pt x="70" y="83"/>
                </a:cubicBezTo>
                <a:cubicBezTo>
                  <a:pt x="101" y="93"/>
                  <a:pt x="101" y="93"/>
                  <a:pt x="101" y="93"/>
                </a:cubicBezTo>
                <a:cubicBezTo>
                  <a:pt x="101" y="96"/>
                  <a:pt x="101" y="96"/>
                  <a:pt x="101" y="96"/>
                </a:cubicBezTo>
                <a:cubicBezTo>
                  <a:pt x="101" y="102"/>
                  <a:pt x="106" y="107"/>
                  <a:pt x="112" y="107"/>
                </a:cubicBezTo>
                <a:cubicBezTo>
                  <a:pt x="118" y="107"/>
                  <a:pt x="123" y="102"/>
                  <a:pt x="123" y="96"/>
                </a:cubicBezTo>
                <a:cubicBezTo>
                  <a:pt x="123" y="11"/>
                  <a:pt x="123" y="11"/>
                  <a:pt x="123" y="11"/>
                </a:cubicBezTo>
                <a:cubicBezTo>
                  <a:pt x="123" y="5"/>
                  <a:pt x="118" y="0"/>
                  <a:pt x="112" y="0"/>
                </a:cubicBezTo>
                <a:close/>
                <a:moveTo>
                  <a:pt x="65" y="85"/>
                </a:moveTo>
                <a:cubicBezTo>
                  <a:pt x="64" y="87"/>
                  <a:pt x="62" y="88"/>
                  <a:pt x="60" y="88"/>
                </a:cubicBezTo>
                <a:cubicBezTo>
                  <a:pt x="30" y="78"/>
                  <a:pt x="30" y="78"/>
                  <a:pt x="30" y="78"/>
                </a:cubicBezTo>
                <a:cubicBezTo>
                  <a:pt x="28" y="77"/>
                  <a:pt x="27" y="75"/>
                  <a:pt x="27" y="73"/>
                </a:cubicBezTo>
                <a:cubicBezTo>
                  <a:pt x="28" y="71"/>
                  <a:pt x="30" y="70"/>
                  <a:pt x="32" y="71"/>
                </a:cubicBezTo>
                <a:cubicBezTo>
                  <a:pt x="63" y="81"/>
                  <a:pt x="63" y="81"/>
                  <a:pt x="63" y="81"/>
                </a:cubicBezTo>
                <a:cubicBezTo>
                  <a:pt x="64" y="81"/>
                  <a:pt x="66" y="83"/>
                  <a:pt x="65" y="85"/>
                </a:cubicBezTo>
                <a:close/>
                <a:moveTo>
                  <a:pt x="13" y="65"/>
                </a:moveTo>
                <a:cubicBezTo>
                  <a:pt x="13" y="68"/>
                  <a:pt x="12" y="69"/>
                  <a:pt x="9" y="69"/>
                </a:cubicBezTo>
                <a:cubicBezTo>
                  <a:pt x="7" y="69"/>
                  <a:pt x="5" y="68"/>
                  <a:pt x="5" y="65"/>
                </a:cubicBezTo>
                <a:cubicBezTo>
                  <a:pt x="5" y="41"/>
                  <a:pt x="5" y="41"/>
                  <a:pt x="5" y="41"/>
                </a:cubicBezTo>
                <a:cubicBezTo>
                  <a:pt x="5" y="39"/>
                  <a:pt x="7" y="37"/>
                  <a:pt x="9" y="37"/>
                </a:cubicBezTo>
                <a:cubicBezTo>
                  <a:pt x="12" y="37"/>
                  <a:pt x="13" y="39"/>
                  <a:pt x="13" y="41"/>
                </a:cubicBezTo>
                <a:cubicBezTo>
                  <a:pt x="13" y="42"/>
                  <a:pt x="13" y="42"/>
                  <a:pt x="13" y="42"/>
                </a:cubicBezTo>
                <a:cubicBezTo>
                  <a:pt x="13" y="65"/>
                  <a:pt x="13" y="65"/>
                  <a:pt x="13" y="65"/>
                </a:cubicBezTo>
                <a:close/>
                <a:moveTo>
                  <a:pt x="19" y="61"/>
                </a:moveTo>
                <a:cubicBezTo>
                  <a:pt x="19" y="46"/>
                  <a:pt x="19" y="46"/>
                  <a:pt x="19" y="46"/>
                </a:cubicBezTo>
                <a:cubicBezTo>
                  <a:pt x="101" y="20"/>
                  <a:pt x="101" y="20"/>
                  <a:pt x="101" y="20"/>
                </a:cubicBezTo>
                <a:cubicBezTo>
                  <a:pt x="101" y="87"/>
                  <a:pt x="101" y="87"/>
                  <a:pt x="101" y="87"/>
                </a:cubicBezTo>
                <a:lnTo>
                  <a:pt x="19" y="61"/>
                </a:lnTo>
                <a:close/>
                <a:moveTo>
                  <a:pt x="117" y="96"/>
                </a:moveTo>
                <a:cubicBezTo>
                  <a:pt x="117" y="99"/>
                  <a:pt x="115" y="101"/>
                  <a:pt x="112" y="101"/>
                </a:cubicBezTo>
                <a:cubicBezTo>
                  <a:pt x="109" y="101"/>
                  <a:pt x="107" y="99"/>
                  <a:pt x="107" y="96"/>
                </a:cubicBezTo>
                <a:cubicBezTo>
                  <a:pt x="107" y="94"/>
                  <a:pt x="107" y="94"/>
                  <a:pt x="107" y="94"/>
                </a:cubicBezTo>
                <a:cubicBezTo>
                  <a:pt x="107" y="12"/>
                  <a:pt x="107" y="12"/>
                  <a:pt x="107" y="12"/>
                </a:cubicBezTo>
                <a:cubicBezTo>
                  <a:pt x="107" y="11"/>
                  <a:pt x="107" y="11"/>
                  <a:pt x="107" y="11"/>
                </a:cubicBezTo>
                <a:cubicBezTo>
                  <a:pt x="107" y="8"/>
                  <a:pt x="109" y="5"/>
                  <a:pt x="112" y="5"/>
                </a:cubicBezTo>
                <a:cubicBezTo>
                  <a:pt x="115" y="5"/>
                  <a:pt x="117" y="8"/>
                  <a:pt x="117" y="11"/>
                </a:cubicBezTo>
                <a:lnTo>
                  <a:pt x="117" y="96"/>
                </a:lnTo>
                <a:close/>
                <a:moveTo>
                  <a:pt x="149" y="53"/>
                </a:moveTo>
                <a:cubicBezTo>
                  <a:pt x="149" y="55"/>
                  <a:pt x="148" y="56"/>
                  <a:pt x="147" y="56"/>
                </a:cubicBezTo>
                <a:cubicBezTo>
                  <a:pt x="144" y="56"/>
                  <a:pt x="144" y="56"/>
                  <a:pt x="144" y="56"/>
                </a:cubicBezTo>
                <a:cubicBezTo>
                  <a:pt x="143" y="56"/>
                  <a:pt x="141" y="55"/>
                  <a:pt x="141" y="53"/>
                </a:cubicBezTo>
                <a:cubicBezTo>
                  <a:pt x="141" y="52"/>
                  <a:pt x="143" y="51"/>
                  <a:pt x="144" y="51"/>
                </a:cubicBezTo>
                <a:cubicBezTo>
                  <a:pt x="147" y="51"/>
                  <a:pt x="147" y="51"/>
                  <a:pt x="147" y="51"/>
                </a:cubicBezTo>
                <a:cubicBezTo>
                  <a:pt x="148" y="51"/>
                  <a:pt x="149" y="52"/>
                  <a:pt x="149" y="53"/>
                </a:cubicBezTo>
                <a:close/>
                <a:moveTo>
                  <a:pt x="131" y="53"/>
                </a:moveTo>
                <a:cubicBezTo>
                  <a:pt x="131" y="52"/>
                  <a:pt x="132" y="51"/>
                  <a:pt x="133" y="51"/>
                </a:cubicBezTo>
                <a:cubicBezTo>
                  <a:pt x="136" y="51"/>
                  <a:pt x="136" y="51"/>
                  <a:pt x="136" y="51"/>
                </a:cubicBezTo>
                <a:cubicBezTo>
                  <a:pt x="137" y="51"/>
                  <a:pt x="139" y="52"/>
                  <a:pt x="139" y="53"/>
                </a:cubicBezTo>
                <a:cubicBezTo>
                  <a:pt x="139" y="55"/>
                  <a:pt x="137" y="56"/>
                  <a:pt x="136" y="56"/>
                </a:cubicBezTo>
                <a:cubicBezTo>
                  <a:pt x="133" y="56"/>
                  <a:pt x="133" y="56"/>
                  <a:pt x="133" y="56"/>
                </a:cubicBezTo>
                <a:cubicBezTo>
                  <a:pt x="132" y="56"/>
                  <a:pt x="131" y="55"/>
                  <a:pt x="131" y="53"/>
                </a:cubicBezTo>
                <a:close/>
                <a:moveTo>
                  <a:pt x="160" y="53"/>
                </a:moveTo>
                <a:cubicBezTo>
                  <a:pt x="160" y="55"/>
                  <a:pt x="159" y="56"/>
                  <a:pt x="157" y="56"/>
                </a:cubicBezTo>
                <a:cubicBezTo>
                  <a:pt x="155" y="56"/>
                  <a:pt x="155" y="56"/>
                  <a:pt x="155" y="56"/>
                </a:cubicBezTo>
                <a:cubicBezTo>
                  <a:pt x="153" y="56"/>
                  <a:pt x="152" y="55"/>
                  <a:pt x="152" y="53"/>
                </a:cubicBezTo>
                <a:cubicBezTo>
                  <a:pt x="152" y="52"/>
                  <a:pt x="153" y="51"/>
                  <a:pt x="155" y="51"/>
                </a:cubicBezTo>
                <a:cubicBezTo>
                  <a:pt x="157" y="51"/>
                  <a:pt x="157" y="51"/>
                  <a:pt x="157" y="51"/>
                </a:cubicBezTo>
                <a:cubicBezTo>
                  <a:pt x="159" y="51"/>
                  <a:pt x="160" y="52"/>
                  <a:pt x="160" y="53"/>
                </a:cubicBezTo>
                <a:close/>
                <a:moveTo>
                  <a:pt x="139" y="17"/>
                </a:moveTo>
                <a:cubicBezTo>
                  <a:pt x="138" y="16"/>
                  <a:pt x="138" y="14"/>
                  <a:pt x="139" y="13"/>
                </a:cubicBezTo>
                <a:cubicBezTo>
                  <a:pt x="141" y="11"/>
                  <a:pt x="141" y="11"/>
                  <a:pt x="141" y="11"/>
                </a:cubicBezTo>
                <a:cubicBezTo>
                  <a:pt x="142" y="10"/>
                  <a:pt x="144" y="10"/>
                  <a:pt x="145" y="11"/>
                </a:cubicBezTo>
                <a:cubicBezTo>
                  <a:pt x="146" y="12"/>
                  <a:pt x="146" y="14"/>
                  <a:pt x="145" y="15"/>
                </a:cubicBezTo>
                <a:cubicBezTo>
                  <a:pt x="143" y="17"/>
                  <a:pt x="143" y="17"/>
                  <a:pt x="143" y="17"/>
                </a:cubicBezTo>
                <a:cubicBezTo>
                  <a:pt x="142" y="17"/>
                  <a:pt x="142" y="17"/>
                  <a:pt x="141" y="17"/>
                </a:cubicBezTo>
                <a:cubicBezTo>
                  <a:pt x="140" y="17"/>
                  <a:pt x="140" y="17"/>
                  <a:pt x="139" y="17"/>
                </a:cubicBezTo>
                <a:close/>
                <a:moveTo>
                  <a:pt x="147" y="9"/>
                </a:moveTo>
                <a:cubicBezTo>
                  <a:pt x="145" y="8"/>
                  <a:pt x="145" y="6"/>
                  <a:pt x="147" y="5"/>
                </a:cubicBezTo>
                <a:cubicBezTo>
                  <a:pt x="148" y="3"/>
                  <a:pt x="148" y="3"/>
                  <a:pt x="148" y="3"/>
                </a:cubicBezTo>
                <a:cubicBezTo>
                  <a:pt x="149" y="2"/>
                  <a:pt x="151" y="2"/>
                  <a:pt x="152" y="3"/>
                </a:cubicBezTo>
                <a:cubicBezTo>
                  <a:pt x="153" y="4"/>
                  <a:pt x="153" y="6"/>
                  <a:pt x="152" y="7"/>
                </a:cubicBezTo>
                <a:cubicBezTo>
                  <a:pt x="150" y="9"/>
                  <a:pt x="150" y="9"/>
                  <a:pt x="150" y="9"/>
                </a:cubicBezTo>
                <a:cubicBezTo>
                  <a:pt x="150" y="10"/>
                  <a:pt x="149" y="10"/>
                  <a:pt x="148" y="10"/>
                </a:cubicBezTo>
                <a:cubicBezTo>
                  <a:pt x="148" y="10"/>
                  <a:pt x="147" y="10"/>
                  <a:pt x="147" y="9"/>
                </a:cubicBezTo>
                <a:close/>
                <a:moveTo>
                  <a:pt x="131" y="24"/>
                </a:moveTo>
                <a:cubicBezTo>
                  <a:pt x="130" y="23"/>
                  <a:pt x="130" y="21"/>
                  <a:pt x="131" y="20"/>
                </a:cubicBezTo>
                <a:cubicBezTo>
                  <a:pt x="133" y="19"/>
                  <a:pt x="133" y="19"/>
                  <a:pt x="133" y="19"/>
                </a:cubicBezTo>
                <a:cubicBezTo>
                  <a:pt x="134" y="17"/>
                  <a:pt x="136" y="17"/>
                  <a:pt x="137" y="19"/>
                </a:cubicBezTo>
                <a:cubicBezTo>
                  <a:pt x="138" y="20"/>
                  <a:pt x="138" y="21"/>
                  <a:pt x="137" y="22"/>
                </a:cubicBezTo>
                <a:cubicBezTo>
                  <a:pt x="135" y="24"/>
                  <a:pt x="135" y="24"/>
                  <a:pt x="135" y="24"/>
                </a:cubicBezTo>
                <a:cubicBezTo>
                  <a:pt x="135" y="25"/>
                  <a:pt x="134" y="25"/>
                  <a:pt x="133" y="25"/>
                </a:cubicBezTo>
                <a:cubicBezTo>
                  <a:pt x="133" y="25"/>
                  <a:pt x="132" y="25"/>
                  <a:pt x="131" y="24"/>
                </a:cubicBezTo>
                <a:close/>
                <a:moveTo>
                  <a:pt x="138" y="37"/>
                </a:moveTo>
                <a:cubicBezTo>
                  <a:pt x="139" y="38"/>
                  <a:pt x="138" y="40"/>
                  <a:pt x="137" y="40"/>
                </a:cubicBezTo>
                <a:cubicBezTo>
                  <a:pt x="134" y="41"/>
                  <a:pt x="134" y="41"/>
                  <a:pt x="134" y="41"/>
                </a:cubicBezTo>
                <a:cubicBezTo>
                  <a:pt x="134" y="41"/>
                  <a:pt x="134" y="41"/>
                  <a:pt x="133" y="41"/>
                </a:cubicBezTo>
                <a:cubicBezTo>
                  <a:pt x="132" y="41"/>
                  <a:pt x="131" y="40"/>
                  <a:pt x="131" y="39"/>
                </a:cubicBezTo>
                <a:cubicBezTo>
                  <a:pt x="130" y="38"/>
                  <a:pt x="131" y="36"/>
                  <a:pt x="132" y="36"/>
                </a:cubicBezTo>
                <a:cubicBezTo>
                  <a:pt x="135" y="35"/>
                  <a:pt x="135" y="35"/>
                  <a:pt x="135" y="35"/>
                </a:cubicBezTo>
                <a:cubicBezTo>
                  <a:pt x="136" y="34"/>
                  <a:pt x="138" y="35"/>
                  <a:pt x="138" y="37"/>
                </a:cubicBezTo>
                <a:close/>
                <a:moveTo>
                  <a:pt x="141" y="36"/>
                </a:moveTo>
                <a:cubicBezTo>
                  <a:pt x="140" y="34"/>
                  <a:pt x="141" y="33"/>
                  <a:pt x="143" y="32"/>
                </a:cubicBezTo>
                <a:cubicBezTo>
                  <a:pt x="145" y="32"/>
                  <a:pt x="145" y="32"/>
                  <a:pt x="145" y="32"/>
                </a:cubicBezTo>
                <a:cubicBezTo>
                  <a:pt x="147" y="31"/>
                  <a:pt x="148" y="32"/>
                  <a:pt x="149" y="33"/>
                </a:cubicBezTo>
                <a:cubicBezTo>
                  <a:pt x="149" y="35"/>
                  <a:pt x="148" y="36"/>
                  <a:pt x="147" y="37"/>
                </a:cubicBezTo>
                <a:cubicBezTo>
                  <a:pt x="144" y="37"/>
                  <a:pt x="144" y="37"/>
                  <a:pt x="144" y="37"/>
                </a:cubicBezTo>
                <a:cubicBezTo>
                  <a:pt x="144" y="38"/>
                  <a:pt x="144" y="38"/>
                  <a:pt x="143" y="38"/>
                </a:cubicBezTo>
                <a:cubicBezTo>
                  <a:pt x="142" y="38"/>
                  <a:pt x="141" y="37"/>
                  <a:pt x="141" y="36"/>
                </a:cubicBezTo>
                <a:close/>
                <a:moveTo>
                  <a:pt x="153" y="29"/>
                </a:moveTo>
                <a:cubicBezTo>
                  <a:pt x="155" y="28"/>
                  <a:pt x="155" y="28"/>
                  <a:pt x="155" y="28"/>
                </a:cubicBezTo>
                <a:cubicBezTo>
                  <a:pt x="157" y="28"/>
                  <a:pt x="158" y="28"/>
                  <a:pt x="159" y="30"/>
                </a:cubicBezTo>
                <a:cubicBezTo>
                  <a:pt x="159" y="31"/>
                  <a:pt x="158" y="33"/>
                  <a:pt x="157" y="33"/>
                </a:cubicBezTo>
                <a:cubicBezTo>
                  <a:pt x="154" y="34"/>
                  <a:pt x="154" y="34"/>
                  <a:pt x="154" y="34"/>
                </a:cubicBezTo>
                <a:cubicBezTo>
                  <a:pt x="154" y="34"/>
                  <a:pt x="154" y="34"/>
                  <a:pt x="154" y="34"/>
                </a:cubicBezTo>
                <a:cubicBezTo>
                  <a:pt x="152" y="34"/>
                  <a:pt x="151" y="34"/>
                  <a:pt x="151" y="32"/>
                </a:cubicBezTo>
                <a:cubicBezTo>
                  <a:pt x="151" y="31"/>
                  <a:pt x="151" y="29"/>
                  <a:pt x="153" y="29"/>
                </a:cubicBezTo>
                <a:close/>
                <a:moveTo>
                  <a:pt x="152" y="99"/>
                </a:moveTo>
                <a:cubicBezTo>
                  <a:pt x="153" y="100"/>
                  <a:pt x="153" y="102"/>
                  <a:pt x="152" y="103"/>
                </a:cubicBezTo>
                <a:cubicBezTo>
                  <a:pt x="152" y="104"/>
                  <a:pt x="151" y="104"/>
                  <a:pt x="150" y="104"/>
                </a:cubicBezTo>
                <a:cubicBezTo>
                  <a:pt x="150" y="104"/>
                  <a:pt x="149" y="104"/>
                  <a:pt x="148" y="103"/>
                </a:cubicBezTo>
                <a:cubicBezTo>
                  <a:pt x="147" y="101"/>
                  <a:pt x="147" y="101"/>
                  <a:pt x="147" y="101"/>
                </a:cubicBezTo>
                <a:cubicBezTo>
                  <a:pt x="145" y="100"/>
                  <a:pt x="145" y="99"/>
                  <a:pt x="147" y="98"/>
                </a:cubicBezTo>
                <a:cubicBezTo>
                  <a:pt x="148" y="97"/>
                  <a:pt x="149" y="97"/>
                  <a:pt x="150" y="98"/>
                </a:cubicBezTo>
                <a:lnTo>
                  <a:pt x="152" y="99"/>
                </a:lnTo>
                <a:close/>
                <a:moveTo>
                  <a:pt x="145" y="92"/>
                </a:moveTo>
                <a:cubicBezTo>
                  <a:pt x="146" y="93"/>
                  <a:pt x="146" y="95"/>
                  <a:pt x="145" y="96"/>
                </a:cubicBezTo>
                <a:cubicBezTo>
                  <a:pt x="144" y="96"/>
                  <a:pt x="143" y="96"/>
                  <a:pt x="143" y="96"/>
                </a:cubicBezTo>
                <a:cubicBezTo>
                  <a:pt x="142" y="96"/>
                  <a:pt x="141" y="96"/>
                  <a:pt x="141" y="96"/>
                </a:cubicBezTo>
                <a:cubicBezTo>
                  <a:pt x="139" y="94"/>
                  <a:pt x="139" y="94"/>
                  <a:pt x="139" y="94"/>
                </a:cubicBezTo>
                <a:cubicBezTo>
                  <a:pt x="138" y="93"/>
                  <a:pt x="138" y="91"/>
                  <a:pt x="139" y="90"/>
                </a:cubicBezTo>
                <a:cubicBezTo>
                  <a:pt x="140" y="89"/>
                  <a:pt x="142" y="89"/>
                  <a:pt x="143" y="90"/>
                </a:cubicBezTo>
                <a:lnTo>
                  <a:pt x="145" y="92"/>
                </a:lnTo>
                <a:close/>
                <a:moveTo>
                  <a:pt x="137" y="84"/>
                </a:moveTo>
                <a:cubicBezTo>
                  <a:pt x="138" y="85"/>
                  <a:pt x="138" y="87"/>
                  <a:pt x="137" y="88"/>
                </a:cubicBezTo>
                <a:cubicBezTo>
                  <a:pt x="137" y="89"/>
                  <a:pt x="136" y="89"/>
                  <a:pt x="135" y="89"/>
                </a:cubicBezTo>
                <a:cubicBezTo>
                  <a:pt x="135" y="89"/>
                  <a:pt x="134" y="89"/>
                  <a:pt x="133" y="88"/>
                </a:cubicBezTo>
                <a:cubicBezTo>
                  <a:pt x="131" y="86"/>
                  <a:pt x="131" y="86"/>
                  <a:pt x="131" y="86"/>
                </a:cubicBezTo>
                <a:cubicBezTo>
                  <a:pt x="130" y="85"/>
                  <a:pt x="130" y="84"/>
                  <a:pt x="131" y="82"/>
                </a:cubicBezTo>
                <a:cubicBezTo>
                  <a:pt x="132" y="81"/>
                  <a:pt x="134" y="81"/>
                  <a:pt x="135" y="82"/>
                </a:cubicBezTo>
                <a:lnTo>
                  <a:pt x="137" y="84"/>
                </a:lnTo>
                <a:close/>
                <a:moveTo>
                  <a:pt x="141" y="71"/>
                </a:moveTo>
                <a:cubicBezTo>
                  <a:pt x="141" y="69"/>
                  <a:pt x="143" y="69"/>
                  <a:pt x="144" y="69"/>
                </a:cubicBezTo>
                <a:cubicBezTo>
                  <a:pt x="147" y="70"/>
                  <a:pt x="147" y="70"/>
                  <a:pt x="147" y="70"/>
                </a:cubicBezTo>
                <a:cubicBezTo>
                  <a:pt x="148" y="71"/>
                  <a:pt x="149" y="72"/>
                  <a:pt x="149" y="73"/>
                </a:cubicBezTo>
                <a:cubicBezTo>
                  <a:pt x="148" y="75"/>
                  <a:pt x="147" y="75"/>
                  <a:pt x="146" y="75"/>
                </a:cubicBezTo>
                <a:cubicBezTo>
                  <a:pt x="146" y="75"/>
                  <a:pt x="145" y="75"/>
                  <a:pt x="145" y="75"/>
                </a:cubicBezTo>
                <a:cubicBezTo>
                  <a:pt x="143" y="74"/>
                  <a:pt x="143" y="74"/>
                  <a:pt x="143" y="74"/>
                </a:cubicBezTo>
                <a:cubicBezTo>
                  <a:pt x="141" y="74"/>
                  <a:pt x="140" y="72"/>
                  <a:pt x="141" y="71"/>
                </a:cubicBezTo>
                <a:close/>
                <a:moveTo>
                  <a:pt x="138" y="70"/>
                </a:moveTo>
                <a:cubicBezTo>
                  <a:pt x="138" y="71"/>
                  <a:pt x="137" y="72"/>
                  <a:pt x="136" y="72"/>
                </a:cubicBezTo>
                <a:cubicBezTo>
                  <a:pt x="136" y="72"/>
                  <a:pt x="135" y="72"/>
                  <a:pt x="135" y="72"/>
                </a:cubicBezTo>
                <a:cubicBezTo>
                  <a:pt x="132" y="71"/>
                  <a:pt x="132" y="71"/>
                  <a:pt x="132" y="71"/>
                </a:cubicBezTo>
                <a:cubicBezTo>
                  <a:pt x="131" y="70"/>
                  <a:pt x="130" y="69"/>
                  <a:pt x="131" y="68"/>
                </a:cubicBezTo>
                <a:cubicBezTo>
                  <a:pt x="131" y="66"/>
                  <a:pt x="133" y="65"/>
                  <a:pt x="134" y="66"/>
                </a:cubicBezTo>
                <a:cubicBezTo>
                  <a:pt x="137" y="67"/>
                  <a:pt x="137" y="67"/>
                  <a:pt x="137" y="67"/>
                </a:cubicBezTo>
                <a:cubicBezTo>
                  <a:pt x="138" y="67"/>
                  <a:pt x="139" y="69"/>
                  <a:pt x="138" y="70"/>
                </a:cubicBezTo>
                <a:close/>
                <a:moveTo>
                  <a:pt x="159" y="77"/>
                </a:moveTo>
                <a:cubicBezTo>
                  <a:pt x="158" y="78"/>
                  <a:pt x="157" y="79"/>
                  <a:pt x="156" y="79"/>
                </a:cubicBezTo>
                <a:cubicBezTo>
                  <a:pt x="156" y="79"/>
                  <a:pt x="156" y="79"/>
                  <a:pt x="155" y="78"/>
                </a:cubicBezTo>
                <a:cubicBezTo>
                  <a:pt x="153" y="78"/>
                  <a:pt x="153" y="78"/>
                  <a:pt x="153" y="78"/>
                </a:cubicBezTo>
                <a:cubicBezTo>
                  <a:pt x="151" y="77"/>
                  <a:pt x="151" y="76"/>
                  <a:pt x="151" y="74"/>
                </a:cubicBezTo>
                <a:cubicBezTo>
                  <a:pt x="152" y="73"/>
                  <a:pt x="153" y="72"/>
                  <a:pt x="154" y="73"/>
                </a:cubicBezTo>
                <a:cubicBezTo>
                  <a:pt x="157" y="73"/>
                  <a:pt x="157" y="73"/>
                  <a:pt x="157" y="73"/>
                </a:cubicBezTo>
                <a:cubicBezTo>
                  <a:pt x="158" y="74"/>
                  <a:pt x="159" y="75"/>
                  <a:pt x="159" y="7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69" name="Freeform 2157"/>
          <p:cNvSpPr>
            <a:spLocks noEditPoints="1"/>
          </p:cNvSpPr>
          <p:nvPr/>
        </p:nvSpPr>
        <p:spPr bwMode="auto">
          <a:xfrm>
            <a:off x="9169400" y="5967413"/>
            <a:ext cx="546100" cy="490538"/>
          </a:xfrm>
          <a:custGeom>
            <a:avLst/>
            <a:gdLst>
              <a:gd name="T0" fmla="*/ 146 w 160"/>
              <a:gd name="T1" fmla="*/ 0 h 143"/>
              <a:gd name="T2" fmla="*/ 132 w 160"/>
              <a:gd name="T3" fmla="*/ 14 h 143"/>
              <a:gd name="T4" fmla="*/ 132 w 160"/>
              <a:gd name="T5" fmla="*/ 20 h 143"/>
              <a:gd name="T6" fmla="*/ 22 w 160"/>
              <a:gd name="T7" fmla="*/ 55 h 143"/>
              <a:gd name="T8" fmla="*/ 11 w 160"/>
              <a:gd name="T9" fmla="*/ 45 h 143"/>
              <a:gd name="T10" fmla="*/ 0 w 160"/>
              <a:gd name="T11" fmla="*/ 56 h 143"/>
              <a:gd name="T12" fmla="*/ 0 w 160"/>
              <a:gd name="T13" fmla="*/ 87 h 143"/>
              <a:gd name="T14" fmla="*/ 11 w 160"/>
              <a:gd name="T15" fmla="*/ 98 h 143"/>
              <a:gd name="T16" fmla="*/ 22 w 160"/>
              <a:gd name="T17" fmla="*/ 88 h 143"/>
              <a:gd name="T18" fmla="*/ 32 w 160"/>
              <a:gd name="T19" fmla="*/ 91 h 143"/>
              <a:gd name="T20" fmla="*/ 29 w 160"/>
              <a:gd name="T21" fmla="*/ 96 h 143"/>
              <a:gd name="T22" fmla="*/ 29 w 160"/>
              <a:gd name="T23" fmla="*/ 104 h 143"/>
              <a:gd name="T24" fmla="*/ 36 w 160"/>
              <a:gd name="T25" fmla="*/ 110 h 143"/>
              <a:gd name="T26" fmla="*/ 76 w 160"/>
              <a:gd name="T27" fmla="*/ 123 h 143"/>
              <a:gd name="T28" fmla="*/ 79 w 160"/>
              <a:gd name="T29" fmla="*/ 124 h 143"/>
              <a:gd name="T30" fmla="*/ 84 w 160"/>
              <a:gd name="T31" fmla="*/ 122 h 143"/>
              <a:gd name="T32" fmla="*/ 90 w 160"/>
              <a:gd name="T33" fmla="*/ 116 h 143"/>
              <a:gd name="T34" fmla="*/ 90 w 160"/>
              <a:gd name="T35" fmla="*/ 110 h 143"/>
              <a:gd name="T36" fmla="*/ 132 w 160"/>
              <a:gd name="T37" fmla="*/ 123 h 143"/>
              <a:gd name="T38" fmla="*/ 132 w 160"/>
              <a:gd name="T39" fmla="*/ 129 h 143"/>
              <a:gd name="T40" fmla="*/ 146 w 160"/>
              <a:gd name="T41" fmla="*/ 143 h 143"/>
              <a:gd name="T42" fmla="*/ 160 w 160"/>
              <a:gd name="T43" fmla="*/ 129 h 143"/>
              <a:gd name="T44" fmla="*/ 160 w 160"/>
              <a:gd name="T45" fmla="*/ 14 h 143"/>
              <a:gd name="T46" fmla="*/ 146 w 160"/>
              <a:gd name="T47" fmla="*/ 0 h 143"/>
              <a:gd name="T48" fmla="*/ 85 w 160"/>
              <a:gd name="T49" fmla="*/ 114 h 143"/>
              <a:gd name="T50" fmla="*/ 82 w 160"/>
              <a:gd name="T51" fmla="*/ 117 h 143"/>
              <a:gd name="T52" fmla="*/ 78 w 160"/>
              <a:gd name="T53" fmla="*/ 118 h 143"/>
              <a:gd name="T54" fmla="*/ 38 w 160"/>
              <a:gd name="T55" fmla="*/ 105 h 143"/>
              <a:gd name="T56" fmla="*/ 34 w 160"/>
              <a:gd name="T57" fmla="*/ 102 h 143"/>
              <a:gd name="T58" fmla="*/ 34 w 160"/>
              <a:gd name="T59" fmla="*/ 98 h 143"/>
              <a:gd name="T60" fmla="*/ 39 w 160"/>
              <a:gd name="T61" fmla="*/ 94 h 143"/>
              <a:gd name="T62" fmla="*/ 41 w 160"/>
              <a:gd name="T63" fmla="*/ 94 h 143"/>
              <a:gd name="T64" fmla="*/ 81 w 160"/>
              <a:gd name="T65" fmla="*/ 107 h 143"/>
              <a:gd name="T66" fmla="*/ 85 w 160"/>
              <a:gd name="T67" fmla="*/ 114 h 143"/>
              <a:gd name="T68" fmla="*/ 17 w 160"/>
              <a:gd name="T69" fmla="*/ 87 h 143"/>
              <a:gd name="T70" fmla="*/ 11 w 160"/>
              <a:gd name="T71" fmla="*/ 93 h 143"/>
              <a:gd name="T72" fmla="*/ 6 w 160"/>
              <a:gd name="T73" fmla="*/ 87 h 143"/>
              <a:gd name="T74" fmla="*/ 6 w 160"/>
              <a:gd name="T75" fmla="*/ 56 h 143"/>
              <a:gd name="T76" fmla="*/ 11 w 160"/>
              <a:gd name="T77" fmla="*/ 51 h 143"/>
              <a:gd name="T78" fmla="*/ 17 w 160"/>
              <a:gd name="T79" fmla="*/ 56 h 143"/>
              <a:gd name="T80" fmla="*/ 17 w 160"/>
              <a:gd name="T81" fmla="*/ 57 h 143"/>
              <a:gd name="T82" fmla="*/ 17 w 160"/>
              <a:gd name="T83" fmla="*/ 86 h 143"/>
              <a:gd name="T84" fmla="*/ 17 w 160"/>
              <a:gd name="T85" fmla="*/ 87 h 143"/>
              <a:gd name="T86" fmla="*/ 22 w 160"/>
              <a:gd name="T87" fmla="*/ 82 h 143"/>
              <a:gd name="T88" fmla="*/ 22 w 160"/>
              <a:gd name="T89" fmla="*/ 61 h 143"/>
              <a:gd name="T90" fmla="*/ 132 w 160"/>
              <a:gd name="T91" fmla="*/ 26 h 143"/>
              <a:gd name="T92" fmla="*/ 132 w 160"/>
              <a:gd name="T93" fmla="*/ 117 h 143"/>
              <a:gd name="T94" fmla="*/ 22 w 160"/>
              <a:gd name="T95" fmla="*/ 82 h 143"/>
              <a:gd name="T96" fmla="*/ 154 w 160"/>
              <a:gd name="T97" fmla="*/ 129 h 143"/>
              <a:gd name="T98" fmla="*/ 146 w 160"/>
              <a:gd name="T99" fmla="*/ 138 h 143"/>
              <a:gd name="T100" fmla="*/ 138 w 160"/>
              <a:gd name="T101" fmla="*/ 129 h 143"/>
              <a:gd name="T102" fmla="*/ 138 w 160"/>
              <a:gd name="T103" fmla="*/ 125 h 143"/>
              <a:gd name="T104" fmla="*/ 138 w 160"/>
              <a:gd name="T105" fmla="*/ 19 h 143"/>
              <a:gd name="T106" fmla="*/ 138 w 160"/>
              <a:gd name="T107" fmla="*/ 14 h 143"/>
              <a:gd name="T108" fmla="*/ 146 w 160"/>
              <a:gd name="T109" fmla="*/ 6 h 143"/>
              <a:gd name="T110" fmla="*/ 154 w 160"/>
              <a:gd name="T111" fmla="*/ 14 h 143"/>
              <a:gd name="T112" fmla="*/ 154 w 160"/>
              <a:gd name="T113" fmla="*/ 129 h 1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60" h="143">
                <a:moveTo>
                  <a:pt x="146" y="0"/>
                </a:moveTo>
                <a:cubicBezTo>
                  <a:pt x="138" y="0"/>
                  <a:pt x="132" y="6"/>
                  <a:pt x="132" y="14"/>
                </a:cubicBezTo>
                <a:cubicBezTo>
                  <a:pt x="132" y="20"/>
                  <a:pt x="132" y="20"/>
                  <a:pt x="132" y="20"/>
                </a:cubicBezTo>
                <a:cubicBezTo>
                  <a:pt x="22" y="55"/>
                  <a:pt x="22" y="55"/>
                  <a:pt x="22" y="55"/>
                </a:cubicBezTo>
                <a:cubicBezTo>
                  <a:pt x="22" y="49"/>
                  <a:pt x="17" y="45"/>
                  <a:pt x="11" y="45"/>
                </a:cubicBezTo>
                <a:cubicBezTo>
                  <a:pt x="5" y="45"/>
                  <a:pt x="0" y="50"/>
                  <a:pt x="0" y="56"/>
                </a:cubicBezTo>
                <a:cubicBezTo>
                  <a:pt x="0" y="87"/>
                  <a:pt x="0" y="87"/>
                  <a:pt x="0" y="87"/>
                </a:cubicBezTo>
                <a:cubicBezTo>
                  <a:pt x="0" y="93"/>
                  <a:pt x="5" y="98"/>
                  <a:pt x="11" y="98"/>
                </a:cubicBezTo>
                <a:cubicBezTo>
                  <a:pt x="17" y="98"/>
                  <a:pt x="22" y="94"/>
                  <a:pt x="22" y="88"/>
                </a:cubicBezTo>
                <a:cubicBezTo>
                  <a:pt x="32" y="91"/>
                  <a:pt x="32" y="91"/>
                  <a:pt x="32" y="91"/>
                </a:cubicBezTo>
                <a:cubicBezTo>
                  <a:pt x="30" y="92"/>
                  <a:pt x="29" y="94"/>
                  <a:pt x="29" y="96"/>
                </a:cubicBezTo>
                <a:cubicBezTo>
                  <a:pt x="28" y="99"/>
                  <a:pt x="28" y="102"/>
                  <a:pt x="29" y="104"/>
                </a:cubicBezTo>
                <a:cubicBezTo>
                  <a:pt x="31" y="107"/>
                  <a:pt x="33" y="109"/>
                  <a:pt x="36" y="110"/>
                </a:cubicBezTo>
                <a:cubicBezTo>
                  <a:pt x="76" y="123"/>
                  <a:pt x="76" y="123"/>
                  <a:pt x="76" y="123"/>
                </a:cubicBezTo>
                <a:cubicBezTo>
                  <a:pt x="77" y="123"/>
                  <a:pt x="78" y="124"/>
                  <a:pt x="79" y="124"/>
                </a:cubicBezTo>
                <a:cubicBezTo>
                  <a:pt x="81" y="124"/>
                  <a:pt x="83" y="123"/>
                  <a:pt x="84" y="122"/>
                </a:cubicBezTo>
                <a:cubicBezTo>
                  <a:pt x="87" y="121"/>
                  <a:pt x="89" y="119"/>
                  <a:pt x="90" y="116"/>
                </a:cubicBezTo>
                <a:cubicBezTo>
                  <a:pt x="91" y="114"/>
                  <a:pt x="91" y="112"/>
                  <a:pt x="90" y="110"/>
                </a:cubicBezTo>
                <a:cubicBezTo>
                  <a:pt x="132" y="123"/>
                  <a:pt x="132" y="123"/>
                  <a:pt x="132" y="123"/>
                </a:cubicBezTo>
                <a:cubicBezTo>
                  <a:pt x="132" y="129"/>
                  <a:pt x="132" y="129"/>
                  <a:pt x="132" y="129"/>
                </a:cubicBezTo>
                <a:cubicBezTo>
                  <a:pt x="132" y="137"/>
                  <a:pt x="138" y="143"/>
                  <a:pt x="146" y="143"/>
                </a:cubicBezTo>
                <a:cubicBezTo>
                  <a:pt x="154" y="143"/>
                  <a:pt x="160" y="137"/>
                  <a:pt x="160" y="129"/>
                </a:cubicBezTo>
                <a:cubicBezTo>
                  <a:pt x="160" y="14"/>
                  <a:pt x="160" y="14"/>
                  <a:pt x="160" y="14"/>
                </a:cubicBezTo>
                <a:cubicBezTo>
                  <a:pt x="160" y="6"/>
                  <a:pt x="154" y="0"/>
                  <a:pt x="146" y="0"/>
                </a:cubicBezTo>
                <a:close/>
                <a:moveTo>
                  <a:pt x="85" y="114"/>
                </a:moveTo>
                <a:cubicBezTo>
                  <a:pt x="84" y="115"/>
                  <a:pt x="83" y="117"/>
                  <a:pt x="82" y="117"/>
                </a:cubicBezTo>
                <a:cubicBezTo>
                  <a:pt x="81" y="118"/>
                  <a:pt x="79" y="118"/>
                  <a:pt x="78" y="118"/>
                </a:cubicBezTo>
                <a:cubicBezTo>
                  <a:pt x="38" y="105"/>
                  <a:pt x="38" y="105"/>
                  <a:pt x="38" y="105"/>
                </a:cubicBezTo>
                <a:cubicBezTo>
                  <a:pt x="36" y="104"/>
                  <a:pt x="35" y="103"/>
                  <a:pt x="34" y="102"/>
                </a:cubicBezTo>
                <a:cubicBezTo>
                  <a:pt x="34" y="101"/>
                  <a:pt x="33" y="99"/>
                  <a:pt x="34" y="98"/>
                </a:cubicBezTo>
                <a:cubicBezTo>
                  <a:pt x="35" y="95"/>
                  <a:pt x="37" y="94"/>
                  <a:pt x="39" y="94"/>
                </a:cubicBezTo>
                <a:cubicBezTo>
                  <a:pt x="40" y="94"/>
                  <a:pt x="40" y="94"/>
                  <a:pt x="41" y="94"/>
                </a:cubicBezTo>
                <a:cubicBezTo>
                  <a:pt x="81" y="107"/>
                  <a:pt x="81" y="107"/>
                  <a:pt x="81" y="107"/>
                </a:cubicBezTo>
                <a:cubicBezTo>
                  <a:pt x="84" y="108"/>
                  <a:pt x="86" y="111"/>
                  <a:pt x="85" y="114"/>
                </a:cubicBezTo>
                <a:close/>
                <a:moveTo>
                  <a:pt x="17" y="87"/>
                </a:moveTo>
                <a:cubicBezTo>
                  <a:pt x="17" y="90"/>
                  <a:pt x="14" y="93"/>
                  <a:pt x="11" y="93"/>
                </a:cubicBezTo>
                <a:cubicBezTo>
                  <a:pt x="8" y="93"/>
                  <a:pt x="6" y="90"/>
                  <a:pt x="6" y="87"/>
                </a:cubicBezTo>
                <a:cubicBezTo>
                  <a:pt x="6" y="56"/>
                  <a:pt x="6" y="56"/>
                  <a:pt x="6" y="56"/>
                </a:cubicBezTo>
                <a:cubicBezTo>
                  <a:pt x="6" y="53"/>
                  <a:pt x="8" y="51"/>
                  <a:pt x="11" y="51"/>
                </a:cubicBezTo>
                <a:cubicBezTo>
                  <a:pt x="14" y="51"/>
                  <a:pt x="17" y="53"/>
                  <a:pt x="17" y="56"/>
                </a:cubicBezTo>
                <a:cubicBezTo>
                  <a:pt x="17" y="57"/>
                  <a:pt x="17" y="57"/>
                  <a:pt x="17" y="57"/>
                </a:cubicBezTo>
                <a:cubicBezTo>
                  <a:pt x="17" y="86"/>
                  <a:pt x="17" y="86"/>
                  <a:pt x="17" y="86"/>
                </a:cubicBezTo>
                <a:lnTo>
                  <a:pt x="17" y="87"/>
                </a:lnTo>
                <a:close/>
                <a:moveTo>
                  <a:pt x="22" y="82"/>
                </a:moveTo>
                <a:cubicBezTo>
                  <a:pt x="22" y="61"/>
                  <a:pt x="22" y="61"/>
                  <a:pt x="22" y="61"/>
                </a:cubicBezTo>
                <a:cubicBezTo>
                  <a:pt x="132" y="26"/>
                  <a:pt x="132" y="26"/>
                  <a:pt x="132" y="26"/>
                </a:cubicBezTo>
                <a:cubicBezTo>
                  <a:pt x="132" y="117"/>
                  <a:pt x="132" y="117"/>
                  <a:pt x="132" y="117"/>
                </a:cubicBezTo>
                <a:lnTo>
                  <a:pt x="22" y="82"/>
                </a:lnTo>
                <a:close/>
                <a:moveTo>
                  <a:pt x="154" y="129"/>
                </a:moveTo>
                <a:cubicBezTo>
                  <a:pt x="154" y="134"/>
                  <a:pt x="151" y="138"/>
                  <a:pt x="146" y="138"/>
                </a:cubicBezTo>
                <a:cubicBezTo>
                  <a:pt x="141" y="138"/>
                  <a:pt x="138" y="134"/>
                  <a:pt x="138" y="129"/>
                </a:cubicBezTo>
                <a:cubicBezTo>
                  <a:pt x="138" y="125"/>
                  <a:pt x="138" y="125"/>
                  <a:pt x="138" y="125"/>
                </a:cubicBezTo>
                <a:cubicBezTo>
                  <a:pt x="138" y="19"/>
                  <a:pt x="138" y="19"/>
                  <a:pt x="138" y="19"/>
                </a:cubicBezTo>
                <a:cubicBezTo>
                  <a:pt x="138" y="14"/>
                  <a:pt x="138" y="14"/>
                  <a:pt x="138" y="14"/>
                </a:cubicBezTo>
                <a:cubicBezTo>
                  <a:pt x="138" y="9"/>
                  <a:pt x="141" y="6"/>
                  <a:pt x="146" y="6"/>
                </a:cubicBezTo>
                <a:cubicBezTo>
                  <a:pt x="151" y="6"/>
                  <a:pt x="154" y="9"/>
                  <a:pt x="154" y="14"/>
                </a:cubicBezTo>
                <a:lnTo>
                  <a:pt x="154" y="12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70" name="Freeform 2158"/>
          <p:cNvSpPr>
            <a:spLocks noEditPoints="1"/>
          </p:cNvSpPr>
          <p:nvPr/>
        </p:nvSpPr>
        <p:spPr bwMode="auto">
          <a:xfrm>
            <a:off x="10125075" y="365125"/>
            <a:ext cx="546100" cy="550863"/>
          </a:xfrm>
          <a:custGeom>
            <a:avLst/>
            <a:gdLst>
              <a:gd name="T0" fmla="*/ 80 w 160"/>
              <a:gd name="T1" fmla="*/ 0 h 160"/>
              <a:gd name="T2" fmla="*/ 0 w 160"/>
              <a:gd name="T3" fmla="*/ 80 h 160"/>
              <a:gd name="T4" fmla="*/ 80 w 160"/>
              <a:gd name="T5" fmla="*/ 160 h 160"/>
              <a:gd name="T6" fmla="*/ 160 w 160"/>
              <a:gd name="T7" fmla="*/ 80 h 160"/>
              <a:gd name="T8" fmla="*/ 80 w 160"/>
              <a:gd name="T9" fmla="*/ 0 h 160"/>
              <a:gd name="T10" fmla="*/ 80 w 160"/>
              <a:gd name="T11" fmla="*/ 154 h 160"/>
              <a:gd name="T12" fmla="*/ 6 w 160"/>
              <a:gd name="T13" fmla="*/ 80 h 160"/>
              <a:gd name="T14" fmla="*/ 80 w 160"/>
              <a:gd name="T15" fmla="*/ 6 h 160"/>
              <a:gd name="T16" fmla="*/ 154 w 160"/>
              <a:gd name="T17" fmla="*/ 80 h 160"/>
              <a:gd name="T18" fmla="*/ 80 w 160"/>
              <a:gd name="T19" fmla="*/ 154 h 160"/>
              <a:gd name="T20" fmla="*/ 117 w 160"/>
              <a:gd name="T21" fmla="*/ 49 h 160"/>
              <a:gd name="T22" fmla="*/ 114 w 160"/>
              <a:gd name="T23" fmla="*/ 51 h 160"/>
              <a:gd name="T24" fmla="*/ 46 w 160"/>
              <a:gd name="T25" fmla="*/ 51 h 160"/>
              <a:gd name="T26" fmla="*/ 43 w 160"/>
              <a:gd name="T27" fmla="*/ 49 h 160"/>
              <a:gd name="T28" fmla="*/ 46 w 160"/>
              <a:gd name="T29" fmla="*/ 46 h 160"/>
              <a:gd name="T30" fmla="*/ 114 w 160"/>
              <a:gd name="T31" fmla="*/ 46 h 160"/>
              <a:gd name="T32" fmla="*/ 117 w 160"/>
              <a:gd name="T33" fmla="*/ 49 h 160"/>
              <a:gd name="T34" fmla="*/ 117 w 160"/>
              <a:gd name="T35" fmla="*/ 80 h 160"/>
              <a:gd name="T36" fmla="*/ 114 w 160"/>
              <a:gd name="T37" fmla="*/ 83 h 160"/>
              <a:gd name="T38" fmla="*/ 46 w 160"/>
              <a:gd name="T39" fmla="*/ 83 h 160"/>
              <a:gd name="T40" fmla="*/ 43 w 160"/>
              <a:gd name="T41" fmla="*/ 80 h 160"/>
              <a:gd name="T42" fmla="*/ 46 w 160"/>
              <a:gd name="T43" fmla="*/ 77 h 160"/>
              <a:gd name="T44" fmla="*/ 114 w 160"/>
              <a:gd name="T45" fmla="*/ 77 h 160"/>
              <a:gd name="T46" fmla="*/ 117 w 160"/>
              <a:gd name="T47" fmla="*/ 80 h 160"/>
              <a:gd name="T48" fmla="*/ 117 w 160"/>
              <a:gd name="T49" fmla="*/ 111 h 160"/>
              <a:gd name="T50" fmla="*/ 114 w 160"/>
              <a:gd name="T51" fmla="*/ 114 h 160"/>
              <a:gd name="T52" fmla="*/ 46 w 160"/>
              <a:gd name="T53" fmla="*/ 114 h 160"/>
              <a:gd name="T54" fmla="*/ 43 w 160"/>
              <a:gd name="T55" fmla="*/ 111 h 160"/>
              <a:gd name="T56" fmla="*/ 46 w 160"/>
              <a:gd name="T57" fmla="*/ 109 h 160"/>
              <a:gd name="T58" fmla="*/ 114 w 160"/>
              <a:gd name="T59" fmla="*/ 109 h 160"/>
              <a:gd name="T60" fmla="*/ 117 w 160"/>
              <a:gd name="T61" fmla="*/ 111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160" h="160">
                <a:moveTo>
                  <a:pt x="80" y="0"/>
                </a:moveTo>
                <a:cubicBezTo>
                  <a:pt x="36" y="0"/>
                  <a:pt x="0" y="36"/>
                  <a:pt x="0" y="80"/>
                </a:cubicBezTo>
                <a:cubicBezTo>
                  <a:pt x="0" y="124"/>
                  <a:pt x="36" y="160"/>
                  <a:pt x="80" y="160"/>
                </a:cubicBezTo>
                <a:cubicBezTo>
                  <a:pt x="124" y="160"/>
                  <a:pt x="160" y="124"/>
                  <a:pt x="160" y="80"/>
                </a:cubicBezTo>
                <a:cubicBezTo>
                  <a:pt x="160" y="36"/>
                  <a:pt x="124" y="0"/>
                  <a:pt x="80" y="0"/>
                </a:cubicBezTo>
                <a:close/>
                <a:moveTo>
                  <a:pt x="80" y="154"/>
                </a:moveTo>
                <a:cubicBezTo>
                  <a:pt x="39" y="154"/>
                  <a:pt x="6" y="121"/>
                  <a:pt x="6" y="80"/>
                </a:cubicBezTo>
                <a:cubicBezTo>
                  <a:pt x="6" y="39"/>
                  <a:pt x="39" y="6"/>
                  <a:pt x="80" y="6"/>
                </a:cubicBezTo>
                <a:cubicBezTo>
                  <a:pt x="121" y="6"/>
                  <a:pt x="154" y="39"/>
                  <a:pt x="154" y="80"/>
                </a:cubicBezTo>
                <a:cubicBezTo>
                  <a:pt x="154" y="121"/>
                  <a:pt x="121" y="154"/>
                  <a:pt x="80" y="154"/>
                </a:cubicBezTo>
                <a:close/>
                <a:moveTo>
                  <a:pt x="117" y="49"/>
                </a:moveTo>
                <a:cubicBezTo>
                  <a:pt x="117" y="50"/>
                  <a:pt x="116" y="51"/>
                  <a:pt x="114" y="51"/>
                </a:cubicBezTo>
                <a:cubicBezTo>
                  <a:pt x="46" y="51"/>
                  <a:pt x="46" y="51"/>
                  <a:pt x="46" y="51"/>
                </a:cubicBezTo>
                <a:cubicBezTo>
                  <a:pt x="44" y="51"/>
                  <a:pt x="43" y="50"/>
                  <a:pt x="43" y="49"/>
                </a:cubicBezTo>
                <a:cubicBezTo>
                  <a:pt x="43" y="47"/>
                  <a:pt x="44" y="46"/>
                  <a:pt x="46" y="46"/>
                </a:cubicBezTo>
                <a:cubicBezTo>
                  <a:pt x="114" y="46"/>
                  <a:pt x="114" y="46"/>
                  <a:pt x="114" y="46"/>
                </a:cubicBezTo>
                <a:cubicBezTo>
                  <a:pt x="116" y="46"/>
                  <a:pt x="117" y="47"/>
                  <a:pt x="117" y="49"/>
                </a:cubicBezTo>
                <a:close/>
                <a:moveTo>
                  <a:pt x="117" y="80"/>
                </a:moveTo>
                <a:cubicBezTo>
                  <a:pt x="117" y="82"/>
                  <a:pt x="116" y="83"/>
                  <a:pt x="114" y="83"/>
                </a:cubicBezTo>
                <a:cubicBezTo>
                  <a:pt x="46" y="83"/>
                  <a:pt x="46" y="83"/>
                  <a:pt x="46" y="83"/>
                </a:cubicBezTo>
                <a:cubicBezTo>
                  <a:pt x="44" y="83"/>
                  <a:pt x="43" y="82"/>
                  <a:pt x="43" y="80"/>
                </a:cubicBezTo>
                <a:cubicBezTo>
                  <a:pt x="43" y="78"/>
                  <a:pt x="44" y="77"/>
                  <a:pt x="46" y="77"/>
                </a:cubicBezTo>
                <a:cubicBezTo>
                  <a:pt x="114" y="77"/>
                  <a:pt x="114" y="77"/>
                  <a:pt x="114" y="77"/>
                </a:cubicBezTo>
                <a:cubicBezTo>
                  <a:pt x="116" y="77"/>
                  <a:pt x="117" y="78"/>
                  <a:pt x="117" y="80"/>
                </a:cubicBezTo>
                <a:close/>
                <a:moveTo>
                  <a:pt x="117" y="111"/>
                </a:moveTo>
                <a:cubicBezTo>
                  <a:pt x="117" y="113"/>
                  <a:pt x="116" y="114"/>
                  <a:pt x="114" y="114"/>
                </a:cubicBezTo>
                <a:cubicBezTo>
                  <a:pt x="46" y="114"/>
                  <a:pt x="46" y="114"/>
                  <a:pt x="46" y="114"/>
                </a:cubicBezTo>
                <a:cubicBezTo>
                  <a:pt x="44" y="114"/>
                  <a:pt x="43" y="113"/>
                  <a:pt x="43" y="111"/>
                </a:cubicBezTo>
                <a:cubicBezTo>
                  <a:pt x="43" y="110"/>
                  <a:pt x="44" y="109"/>
                  <a:pt x="46" y="109"/>
                </a:cubicBezTo>
                <a:cubicBezTo>
                  <a:pt x="114" y="109"/>
                  <a:pt x="114" y="109"/>
                  <a:pt x="114" y="109"/>
                </a:cubicBezTo>
                <a:cubicBezTo>
                  <a:pt x="116" y="109"/>
                  <a:pt x="117" y="110"/>
                  <a:pt x="117" y="11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71" name="Freeform 2159"/>
          <p:cNvSpPr>
            <a:spLocks noEditPoints="1"/>
          </p:cNvSpPr>
          <p:nvPr/>
        </p:nvSpPr>
        <p:spPr bwMode="auto">
          <a:xfrm>
            <a:off x="10125075" y="1011238"/>
            <a:ext cx="546100" cy="485775"/>
          </a:xfrm>
          <a:custGeom>
            <a:avLst/>
            <a:gdLst>
              <a:gd name="T0" fmla="*/ 0 w 344"/>
              <a:gd name="T1" fmla="*/ 0 h 306"/>
              <a:gd name="T2" fmla="*/ 344 w 344"/>
              <a:gd name="T3" fmla="*/ 0 h 306"/>
              <a:gd name="T4" fmla="*/ 344 w 344"/>
              <a:gd name="T5" fmla="*/ 13 h 306"/>
              <a:gd name="T6" fmla="*/ 0 w 344"/>
              <a:gd name="T7" fmla="*/ 13 h 306"/>
              <a:gd name="T8" fmla="*/ 0 w 344"/>
              <a:gd name="T9" fmla="*/ 0 h 306"/>
              <a:gd name="T10" fmla="*/ 0 w 344"/>
              <a:gd name="T11" fmla="*/ 111 h 306"/>
              <a:gd name="T12" fmla="*/ 344 w 344"/>
              <a:gd name="T13" fmla="*/ 111 h 306"/>
              <a:gd name="T14" fmla="*/ 344 w 344"/>
              <a:gd name="T15" fmla="*/ 98 h 306"/>
              <a:gd name="T16" fmla="*/ 0 w 344"/>
              <a:gd name="T17" fmla="*/ 98 h 306"/>
              <a:gd name="T18" fmla="*/ 0 w 344"/>
              <a:gd name="T19" fmla="*/ 111 h 306"/>
              <a:gd name="T20" fmla="*/ 0 w 344"/>
              <a:gd name="T21" fmla="*/ 208 h 306"/>
              <a:gd name="T22" fmla="*/ 344 w 344"/>
              <a:gd name="T23" fmla="*/ 208 h 306"/>
              <a:gd name="T24" fmla="*/ 344 w 344"/>
              <a:gd name="T25" fmla="*/ 195 h 306"/>
              <a:gd name="T26" fmla="*/ 0 w 344"/>
              <a:gd name="T27" fmla="*/ 195 h 306"/>
              <a:gd name="T28" fmla="*/ 0 w 344"/>
              <a:gd name="T29" fmla="*/ 208 h 306"/>
              <a:gd name="T30" fmla="*/ 0 w 344"/>
              <a:gd name="T31" fmla="*/ 306 h 306"/>
              <a:gd name="T32" fmla="*/ 344 w 344"/>
              <a:gd name="T33" fmla="*/ 306 h 306"/>
              <a:gd name="T34" fmla="*/ 344 w 344"/>
              <a:gd name="T35" fmla="*/ 291 h 306"/>
              <a:gd name="T36" fmla="*/ 0 w 344"/>
              <a:gd name="T37" fmla="*/ 291 h 306"/>
              <a:gd name="T38" fmla="*/ 0 w 344"/>
              <a:gd name="T39" fmla="*/ 306 h 3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344" h="306">
                <a:moveTo>
                  <a:pt x="0" y="0"/>
                </a:moveTo>
                <a:lnTo>
                  <a:pt x="344" y="0"/>
                </a:lnTo>
                <a:lnTo>
                  <a:pt x="344" y="13"/>
                </a:lnTo>
                <a:lnTo>
                  <a:pt x="0" y="13"/>
                </a:lnTo>
                <a:lnTo>
                  <a:pt x="0" y="0"/>
                </a:lnTo>
                <a:close/>
                <a:moveTo>
                  <a:pt x="0" y="111"/>
                </a:moveTo>
                <a:lnTo>
                  <a:pt x="344" y="111"/>
                </a:lnTo>
                <a:lnTo>
                  <a:pt x="344" y="98"/>
                </a:lnTo>
                <a:lnTo>
                  <a:pt x="0" y="98"/>
                </a:lnTo>
                <a:lnTo>
                  <a:pt x="0" y="111"/>
                </a:lnTo>
                <a:close/>
                <a:moveTo>
                  <a:pt x="0" y="208"/>
                </a:moveTo>
                <a:lnTo>
                  <a:pt x="344" y="208"/>
                </a:lnTo>
                <a:lnTo>
                  <a:pt x="344" y="195"/>
                </a:lnTo>
                <a:lnTo>
                  <a:pt x="0" y="195"/>
                </a:lnTo>
                <a:lnTo>
                  <a:pt x="0" y="208"/>
                </a:lnTo>
                <a:close/>
                <a:moveTo>
                  <a:pt x="0" y="306"/>
                </a:moveTo>
                <a:lnTo>
                  <a:pt x="344" y="306"/>
                </a:lnTo>
                <a:lnTo>
                  <a:pt x="344" y="291"/>
                </a:lnTo>
                <a:lnTo>
                  <a:pt x="0" y="291"/>
                </a:lnTo>
                <a:lnTo>
                  <a:pt x="0" y="30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72" name="Freeform 2160"/>
          <p:cNvSpPr>
            <a:spLocks noEditPoints="1"/>
          </p:cNvSpPr>
          <p:nvPr/>
        </p:nvSpPr>
        <p:spPr bwMode="auto">
          <a:xfrm>
            <a:off x="10125075" y="1603375"/>
            <a:ext cx="546100" cy="550863"/>
          </a:xfrm>
          <a:custGeom>
            <a:avLst/>
            <a:gdLst>
              <a:gd name="T0" fmla="*/ 54 w 344"/>
              <a:gd name="T1" fmla="*/ 72 h 347"/>
              <a:gd name="T2" fmla="*/ 290 w 344"/>
              <a:gd name="T3" fmla="*/ 72 h 347"/>
              <a:gd name="T4" fmla="*/ 290 w 344"/>
              <a:gd name="T5" fmla="*/ 85 h 347"/>
              <a:gd name="T6" fmla="*/ 54 w 344"/>
              <a:gd name="T7" fmla="*/ 85 h 347"/>
              <a:gd name="T8" fmla="*/ 54 w 344"/>
              <a:gd name="T9" fmla="*/ 72 h 347"/>
              <a:gd name="T10" fmla="*/ 54 w 344"/>
              <a:gd name="T11" fmla="*/ 180 h 347"/>
              <a:gd name="T12" fmla="*/ 290 w 344"/>
              <a:gd name="T13" fmla="*/ 180 h 347"/>
              <a:gd name="T14" fmla="*/ 290 w 344"/>
              <a:gd name="T15" fmla="*/ 167 h 347"/>
              <a:gd name="T16" fmla="*/ 54 w 344"/>
              <a:gd name="T17" fmla="*/ 167 h 347"/>
              <a:gd name="T18" fmla="*/ 54 w 344"/>
              <a:gd name="T19" fmla="*/ 180 h 347"/>
              <a:gd name="T20" fmla="*/ 54 w 344"/>
              <a:gd name="T21" fmla="*/ 275 h 347"/>
              <a:gd name="T22" fmla="*/ 290 w 344"/>
              <a:gd name="T23" fmla="*/ 275 h 347"/>
              <a:gd name="T24" fmla="*/ 290 w 344"/>
              <a:gd name="T25" fmla="*/ 262 h 347"/>
              <a:gd name="T26" fmla="*/ 54 w 344"/>
              <a:gd name="T27" fmla="*/ 262 h 347"/>
              <a:gd name="T28" fmla="*/ 54 w 344"/>
              <a:gd name="T29" fmla="*/ 275 h 347"/>
              <a:gd name="T30" fmla="*/ 344 w 344"/>
              <a:gd name="T31" fmla="*/ 0 h 347"/>
              <a:gd name="T32" fmla="*/ 344 w 344"/>
              <a:gd name="T33" fmla="*/ 347 h 347"/>
              <a:gd name="T34" fmla="*/ 0 w 344"/>
              <a:gd name="T35" fmla="*/ 347 h 347"/>
              <a:gd name="T36" fmla="*/ 0 w 344"/>
              <a:gd name="T37" fmla="*/ 0 h 347"/>
              <a:gd name="T38" fmla="*/ 344 w 344"/>
              <a:gd name="T39" fmla="*/ 0 h 347"/>
              <a:gd name="T40" fmla="*/ 331 w 344"/>
              <a:gd name="T41" fmla="*/ 13 h 347"/>
              <a:gd name="T42" fmla="*/ 13 w 344"/>
              <a:gd name="T43" fmla="*/ 13 h 347"/>
              <a:gd name="T44" fmla="*/ 13 w 344"/>
              <a:gd name="T45" fmla="*/ 334 h 347"/>
              <a:gd name="T46" fmla="*/ 331 w 344"/>
              <a:gd name="T47" fmla="*/ 334 h 347"/>
              <a:gd name="T48" fmla="*/ 331 w 344"/>
              <a:gd name="T49" fmla="*/ 13 h 3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344" h="347">
                <a:moveTo>
                  <a:pt x="54" y="72"/>
                </a:moveTo>
                <a:lnTo>
                  <a:pt x="290" y="72"/>
                </a:lnTo>
                <a:lnTo>
                  <a:pt x="290" y="85"/>
                </a:lnTo>
                <a:lnTo>
                  <a:pt x="54" y="85"/>
                </a:lnTo>
                <a:lnTo>
                  <a:pt x="54" y="72"/>
                </a:lnTo>
                <a:close/>
                <a:moveTo>
                  <a:pt x="54" y="180"/>
                </a:moveTo>
                <a:lnTo>
                  <a:pt x="290" y="180"/>
                </a:lnTo>
                <a:lnTo>
                  <a:pt x="290" y="167"/>
                </a:lnTo>
                <a:lnTo>
                  <a:pt x="54" y="167"/>
                </a:lnTo>
                <a:lnTo>
                  <a:pt x="54" y="180"/>
                </a:lnTo>
                <a:close/>
                <a:moveTo>
                  <a:pt x="54" y="275"/>
                </a:moveTo>
                <a:lnTo>
                  <a:pt x="290" y="275"/>
                </a:lnTo>
                <a:lnTo>
                  <a:pt x="290" y="262"/>
                </a:lnTo>
                <a:lnTo>
                  <a:pt x="54" y="262"/>
                </a:lnTo>
                <a:lnTo>
                  <a:pt x="54" y="275"/>
                </a:lnTo>
                <a:close/>
                <a:moveTo>
                  <a:pt x="344" y="0"/>
                </a:moveTo>
                <a:lnTo>
                  <a:pt x="344" y="347"/>
                </a:lnTo>
                <a:lnTo>
                  <a:pt x="0" y="347"/>
                </a:lnTo>
                <a:lnTo>
                  <a:pt x="0" y="0"/>
                </a:lnTo>
                <a:lnTo>
                  <a:pt x="344" y="0"/>
                </a:lnTo>
                <a:close/>
                <a:moveTo>
                  <a:pt x="331" y="13"/>
                </a:moveTo>
                <a:lnTo>
                  <a:pt x="13" y="13"/>
                </a:lnTo>
                <a:lnTo>
                  <a:pt x="13" y="334"/>
                </a:lnTo>
                <a:lnTo>
                  <a:pt x="331" y="334"/>
                </a:lnTo>
                <a:lnTo>
                  <a:pt x="331" y="1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73" name="Freeform 2161"/>
          <p:cNvSpPr>
            <a:spLocks noEditPoints="1"/>
          </p:cNvSpPr>
          <p:nvPr/>
        </p:nvSpPr>
        <p:spPr bwMode="auto">
          <a:xfrm>
            <a:off x="10125075" y="2222500"/>
            <a:ext cx="546100" cy="550863"/>
          </a:xfrm>
          <a:custGeom>
            <a:avLst/>
            <a:gdLst>
              <a:gd name="T0" fmla="*/ 0 w 160"/>
              <a:gd name="T1" fmla="*/ 137 h 160"/>
              <a:gd name="T2" fmla="*/ 46 w 160"/>
              <a:gd name="T3" fmla="*/ 137 h 160"/>
              <a:gd name="T4" fmla="*/ 23 w 160"/>
              <a:gd name="T5" fmla="*/ 154 h 160"/>
              <a:gd name="T6" fmla="*/ 23 w 160"/>
              <a:gd name="T7" fmla="*/ 120 h 160"/>
              <a:gd name="T8" fmla="*/ 23 w 160"/>
              <a:gd name="T9" fmla="*/ 154 h 160"/>
              <a:gd name="T10" fmla="*/ 57 w 160"/>
              <a:gd name="T11" fmla="*/ 137 h 160"/>
              <a:gd name="T12" fmla="*/ 103 w 160"/>
              <a:gd name="T13" fmla="*/ 137 h 160"/>
              <a:gd name="T14" fmla="*/ 80 w 160"/>
              <a:gd name="T15" fmla="*/ 154 h 160"/>
              <a:gd name="T16" fmla="*/ 80 w 160"/>
              <a:gd name="T17" fmla="*/ 120 h 160"/>
              <a:gd name="T18" fmla="*/ 80 w 160"/>
              <a:gd name="T19" fmla="*/ 154 h 160"/>
              <a:gd name="T20" fmla="*/ 114 w 160"/>
              <a:gd name="T21" fmla="*/ 137 h 160"/>
              <a:gd name="T22" fmla="*/ 160 w 160"/>
              <a:gd name="T23" fmla="*/ 137 h 160"/>
              <a:gd name="T24" fmla="*/ 137 w 160"/>
              <a:gd name="T25" fmla="*/ 154 h 160"/>
              <a:gd name="T26" fmla="*/ 137 w 160"/>
              <a:gd name="T27" fmla="*/ 120 h 160"/>
              <a:gd name="T28" fmla="*/ 137 w 160"/>
              <a:gd name="T29" fmla="*/ 154 h 160"/>
              <a:gd name="T30" fmla="*/ 0 w 160"/>
              <a:gd name="T31" fmla="*/ 80 h 160"/>
              <a:gd name="T32" fmla="*/ 46 w 160"/>
              <a:gd name="T33" fmla="*/ 80 h 160"/>
              <a:gd name="T34" fmla="*/ 23 w 160"/>
              <a:gd name="T35" fmla="*/ 97 h 160"/>
              <a:gd name="T36" fmla="*/ 23 w 160"/>
              <a:gd name="T37" fmla="*/ 63 h 160"/>
              <a:gd name="T38" fmla="*/ 23 w 160"/>
              <a:gd name="T39" fmla="*/ 97 h 160"/>
              <a:gd name="T40" fmla="*/ 57 w 160"/>
              <a:gd name="T41" fmla="*/ 80 h 160"/>
              <a:gd name="T42" fmla="*/ 103 w 160"/>
              <a:gd name="T43" fmla="*/ 80 h 160"/>
              <a:gd name="T44" fmla="*/ 80 w 160"/>
              <a:gd name="T45" fmla="*/ 97 h 160"/>
              <a:gd name="T46" fmla="*/ 80 w 160"/>
              <a:gd name="T47" fmla="*/ 63 h 160"/>
              <a:gd name="T48" fmla="*/ 80 w 160"/>
              <a:gd name="T49" fmla="*/ 97 h 160"/>
              <a:gd name="T50" fmla="*/ 114 w 160"/>
              <a:gd name="T51" fmla="*/ 80 h 160"/>
              <a:gd name="T52" fmla="*/ 160 w 160"/>
              <a:gd name="T53" fmla="*/ 80 h 160"/>
              <a:gd name="T54" fmla="*/ 137 w 160"/>
              <a:gd name="T55" fmla="*/ 97 h 160"/>
              <a:gd name="T56" fmla="*/ 137 w 160"/>
              <a:gd name="T57" fmla="*/ 63 h 160"/>
              <a:gd name="T58" fmla="*/ 137 w 160"/>
              <a:gd name="T59" fmla="*/ 97 h 160"/>
              <a:gd name="T60" fmla="*/ 0 w 160"/>
              <a:gd name="T61" fmla="*/ 23 h 160"/>
              <a:gd name="T62" fmla="*/ 46 w 160"/>
              <a:gd name="T63" fmla="*/ 23 h 160"/>
              <a:gd name="T64" fmla="*/ 23 w 160"/>
              <a:gd name="T65" fmla="*/ 40 h 160"/>
              <a:gd name="T66" fmla="*/ 23 w 160"/>
              <a:gd name="T67" fmla="*/ 6 h 160"/>
              <a:gd name="T68" fmla="*/ 23 w 160"/>
              <a:gd name="T69" fmla="*/ 40 h 160"/>
              <a:gd name="T70" fmla="*/ 57 w 160"/>
              <a:gd name="T71" fmla="*/ 23 h 160"/>
              <a:gd name="T72" fmla="*/ 103 w 160"/>
              <a:gd name="T73" fmla="*/ 23 h 160"/>
              <a:gd name="T74" fmla="*/ 80 w 160"/>
              <a:gd name="T75" fmla="*/ 40 h 160"/>
              <a:gd name="T76" fmla="*/ 80 w 160"/>
              <a:gd name="T77" fmla="*/ 6 h 160"/>
              <a:gd name="T78" fmla="*/ 80 w 160"/>
              <a:gd name="T79" fmla="*/ 40 h 160"/>
              <a:gd name="T80" fmla="*/ 160 w 160"/>
              <a:gd name="T81" fmla="*/ 23 h 160"/>
              <a:gd name="T82" fmla="*/ 114 w 160"/>
              <a:gd name="T83" fmla="*/ 23 h 160"/>
              <a:gd name="T84" fmla="*/ 137 w 160"/>
              <a:gd name="T85" fmla="*/ 6 h 160"/>
              <a:gd name="T86" fmla="*/ 137 w 160"/>
              <a:gd name="T87" fmla="*/ 40 h 160"/>
              <a:gd name="T88" fmla="*/ 137 w 160"/>
              <a:gd name="T89" fmla="*/ 6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160" h="160">
                <a:moveTo>
                  <a:pt x="23" y="114"/>
                </a:moveTo>
                <a:cubicBezTo>
                  <a:pt x="10" y="114"/>
                  <a:pt x="0" y="125"/>
                  <a:pt x="0" y="137"/>
                </a:cubicBezTo>
                <a:cubicBezTo>
                  <a:pt x="0" y="150"/>
                  <a:pt x="10" y="160"/>
                  <a:pt x="23" y="160"/>
                </a:cubicBezTo>
                <a:cubicBezTo>
                  <a:pt x="35" y="160"/>
                  <a:pt x="46" y="150"/>
                  <a:pt x="46" y="137"/>
                </a:cubicBezTo>
                <a:cubicBezTo>
                  <a:pt x="46" y="125"/>
                  <a:pt x="35" y="114"/>
                  <a:pt x="23" y="114"/>
                </a:cubicBezTo>
                <a:close/>
                <a:moveTo>
                  <a:pt x="23" y="154"/>
                </a:moveTo>
                <a:cubicBezTo>
                  <a:pt x="13" y="154"/>
                  <a:pt x="6" y="147"/>
                  <a:pt x="6" y="137"/>
                </a:cubicBezTo>
                <a:cubicBezTo>
                  <a:pt x="6" y="128"/>
                  <a:pt x="13" y="120"/>
                  <a:pt x="23" y="120"/>
                </a:cubicBezTo>
                <a:cubicBezTo>
                  <a:pt x="32" y="120"/>
                  <a:pt x="40" y="128"/>
                  <a:pt x="40" y="137"/>
                </a:cubicBezTo>
                <a:cubicBezTo>
                  <a:pt x="40" y="147"/>
                  <a:pt x="32" y="154"/>
                  <a:pt x="23" y="154"/>
                </a:cubicBezTo>
                <a:close/>
                <a:moveTo>
                  <a:pt x="80" y="114"/>
                </a:moveTo>
                <a:cubicBezTo>
                  <a:pt x="67" y="114"/>
                  <a:pt x="57" y="125"/>
                  <a:pt x="57" y="137"/>
                </a:cubicBezTo>
                <a:cubicBezTo>
                  <a:pt x="57" y="150"/>
                  <a:pt x="67" y="160"/>
                  <a:pt x="80" y="160"/>
                </a:cubicBezTo>
                <a:cubicBezTo>
                  <a:pt x="93" y="160"/>
                  <a:pt x="103" y="150"/>
                  <a:pt x="103" y="137"/>
                </a:cubicBezTo>
                <a:cubicBezTo>
                  <a:pt x="103" y="125"/>
                  <a:pt x="93" y="114"/>
                  <a:pt x="80" y="114"/>
                </a:cubicBezTo>
                <a:close/>
                <a:moveTo>
                  <a:pt x="80" y="154"/>
                </a:moveTo>
                <a:cubicBezTo>
                  <a:pt x="71" y="154"/>
                  <a:pt x="63" y="147"/>
                  <a:pt x="63" y="137"/>
                </a:cubicBezTo>
                <a:cubicBezTo>
                  <a:pt x="63" y="128"/>
                  <a:pt x="71" y="120"/>
                  <a:pt x="80" y="120"/>
                </a:cubicBezTo>
                <a:cubicBezTo>
                  <a:pt x="89" y="120"/>
                  <a:pt x="97" y="128"/>
                  <a:pt x="97" y="137"/>
                </a:cubicBezTo>
                <a:cubicBezTo>
                  <a:pt x="97" y="147"/>
                  <a:pt x="89" y="154"/>
                  <a:pt x="80" y="154"/>
                </a:cubicBezTo>
                <a:close/>
                <a:moveTo>
                  <a:pt x="137" y="114"/>
                </a:moveTo>
                <a:cubicBezTo>
                  <a:pt x="125" y="114"/>
                  <a:pt x="114" y="125"/>
                  <a:pt x="114" y="137"/>
                </a:cubicBezTo>
                <a:cubicBezTo>
                  <a:pt x="114" y="150"/>
                  <a:pt x="125" y="160"/>
                  <a:pt x="137" y="160"/>
                </a:cubicBezTo>
                <a:cubicBezTo>
                  <a:pt x="150" y="160"/>
                  <a:pt x="160" y="150"/>
                  <a:pt x="160" y="137"/>
                </a:cubicBezTo>
                <a:cubicBezTo>
                  <a:pt x="160" y="125"/>
                  <a:pt x="150" y="114"/>
                  <a:pt x="137" y="114"/>
                </a:cubicBezTo>
                <a:close/>
                <a:moveTo>
                  <a:pt x="137" y="154"/>
                </a:moveTo>
                <a:cubicBezTo>
                  <a:pt x="128" y="154"/>
                  <a:pt x="120" y="147"/>
                  <a:pt x="120" y="137"/>
                </a:cubicBezTo>
                <a:cubicBezTo>
                  <a:pt x="120" y="128"/>
                  <a:pt x="128" y="120"/>
                  <a:pt x="137" y="120"/>
                </a:cubicBezTo>
                <a:cubicBezTo>
                  <a:pt x="147" y="120"/>
                  <a:pt x="154" y="128"/>
                  <a:pt x="154" y="137"/>
                </a:cubicBezTo>
                <a:cubicBezTo>
                  <a:pt x="154" y="147"/>
                  <a:pt x="147" y="154"/>
                  <a:pt x="137" y="154"/>
                </a:cubicBezTo>
                <a:close/>
                <a:moveTo>
                  <a:pt x="23" y="57"/>
                </a:moveTo>
                <a:cubicBezTo>
                  <a:pt x="10" y="57"/>
                  <a:pt x="0" y="67"/>
                  <a:pt x="0" y="80"/>
                </a:cubicBezTo>
                <a:cubicBezTo>
                  <a:pt x="0" y="93"/>
                  <a:pt x="10" y="103"/>
                  <a:pt x="23" y="103"/>
                </a:cubicBezTo>
                <a:cubicBezTo>
                  <a:pt x="35" y="103"/>
                  <a:pt x="46" y="93"/>
                  <a:pt x="46" y="80"/>
                </a:cubicBezTo>
                <a:cubicBezTo>
                  <a:pt x="46" y="67"/>
                  <a:pt x="35" y="57"/>
                  <a:pt x="23" y="57"/>
                </a:cubicBezTo>
                <a:close/>
                <a:moveTo>
                  <a:pt x="23" y="97"/>
                </a:moveTo>
                <a:cubicBezTo>
                  <a:pt x="13" y="97"/>
                  <a:pt x="6" y="89"/>
                  <a:pt x="6" y="80"/>
                </a:cubicBezTo>
                <a:cubicBezTo>
                  <a:pt x="6" y="71"/>
                  <a:pt x="13" y="63"/>
                  <a:pt x="23" y="63"/>
                </a:cubicBezTo>
                <a:cubicBezTo>
                  <a:pt x="32" y="63"/>
                  <a:pt x="40" y="71"/>
                  <a:pt x="40" y="80"/>
                </a:cubicBezTo>
                <a:cubicBezTo>
                  <a:pt x="40" y="89"/>
                  <a:pt x="32" y="97"/>
                  <a:pt x="23" y="97"/>
                </a:cubicBezTo>
                <a:close/>
                <a:moveTo>
                  <a:pt x="80" y="57"/>
                </a:moveTo>
                <a:cubicBezTo>
                  <a:pt x="67" y="57"/>
                  <a:pt x="57" y="67"/>
                  <a:pt x="57" y="80"/>
                </a:cubicBezTo>
                <a:cubicBezTo>
                  <a:pt x="57" y="93"/>
                  <a:pt x="67" y="103"/>
                  <a:pt x="80" y="103"/>
                </a:cubicBezTo>
                <a:cubicBezTo>
                  <a:pt x="93" y="103"/>
                  <a:pt x="103" y="93"/>
                  <a:pt x="103" y="80"/>
                </a:cubicBezTo>
                <a:cubicBezTo>
                  <a:pt x="103" y="67"/>
                  <a:pt x="93" y="57"/>
                  <a:pt x="80" y="57"/>
                </a:cubicBezTo>
                <a:close/>
                <a:moveTo>
                  <a:pt x="80" y="97"/>
                </a:moveTo>
                <a:cubicBezTo>
                  <a:pt x="71" y="97"/>
                  <a:pt x="63" y="89"/>
                  <a:pt x="63" y="80"/>
                </a:cubicBezTo>
                <a:cubicBezTo>
                  <a:pt x="63" y="71"/>
                  <a:pt x="71" y="63"/>
                  <a:pt x="80" y="63"/>
                </a:cubicBezTo>
                <a:cubicBezTo>
                  <a:pt x="89" y="63"/>
                  <a:pt x="97" y="71"/>
                  <a:pt x="97" y="80"/>
                </a:cubicBezTo>
                <a:cubicBezTo>
                  <a:pt x="97" y="89"/>
                  <a:pt x="89" y="97"/>
                  <a:pt x="80" y="97"/>
                </a:cubicBezTo>
                <a:close/>
                <a:moveTo>
                  <a:pt x="137" y="57"/>
                </a:moveTo>
                <a:cubicBezTo>
                  <a:pt x="125" y="57"/>
                  <a:pt x="114" y="67"/>
                  <a:pt x="114" y="80"/>
                </a:cubicBezTo>
                <a:cubicBezTo>
                  <a:pt x="114" y="93"/>
                  <a:pt x="125" y="103"/>
                  <a:pt x="137" y="103"/>
                </a:cubicBezTo>
                <a:cubicBezTo>
                  <a:pt x="150" y="103"/>
                  <a:pt x="160" y="93"/>
                  <a:pt x="160" y="80"/>
                </a:cubicBezTo>
                <a:cubicBezTo>
                  <a:pt x="160" y="67"/>
                  <a:pt x="150" y="57"/>
                  <a:pt x="137" y="57"/>
                </a:cubicBezTo>
                <a:close/>
                <a:moveTo>
                  <a:pt x="137" y="97"/>
                </a:moveTo>
                <a:cubicBezTo>
                  <a:pt x="128" y="97"/>
                  <a:pt x="120" y="89"/>
                  <a:pt x="120" y="80"/>
                </a:cubicBezTo>
                <a:cubicBezTo>
                  <a:pt x="120" y="71"/>
                  <a:pt x="128" y="63"/>
                  <a:pt x="137" y="63"/>
                </a:cubicBezTo>
                <a:cubicBezTo>
                  <a:pt x="147" y="63"/>
                  <a:pt x="154" y="71"/>
                  <a:pt x="154" y="80"/>
                </a:cubicBezTo>
                <a:cubicBezTo>
                  <a:pt x="154" y="89"/>
                  <a:pt x="147" y="97"/>
                  <a:pt x="137" y="97"/>
                </a:cubicBezTo>
                <a:close/>
                <a:moveTo>
                  <a:pt x="23" y="0"/>
                </a:moveTo>
                <a:cubicBezTo>
                  <a:pt x="10" y="0"/>
                  <a:pt x="0" y="10"/>
                  <a:pt x="0" y="23"/>
                </a:cubicBezTo>
                <a:cubicBezTo>
                  <a:pt x="0" y="35"/>
                  <a:pt x="10" y="46"/>
                  <a:pt x="23" y="46"/>
                </a:cubicBezTo>
                <a:cubicBezTo>
                  <a:pt x="35" y="46"/>
                  <a:pt x="46" y="35"/>
                  <a:pt x="46" y="23"/>
                </a:cubicBezTo>
                <a:cubicBezTo>
                  <a:pt x="46" y="10"/>
                  <a:pt x="35" y="0"/>
                  <a:pt x="23" y="0"/>
                </a:cubicBezTo>
                <a:close/>
                <a:moveTo>
                  <a:pt x="23" y="40"/>
                </a:moveTo>
                <a:cubicBezTo>
                  <a:pt x="13" y="40"/>
                  <a:pt x="6" y="32"/>
                  <a:pt x="6" y="23"/>
                </a:cubicBezTo>
                <a:cubicBezTo>
                  <a:pt x="6" y="13"/>
                  <a:pt x="13" y="6"/>
                  <a:pt x="23" y="6"/>
                </a:cubicBezTo>
                <a:cubicBezTo>
                  <a:pt x="32" y="6"/>
                  <a:pt x="40" y="13"/>
                  <a:pt x="40" y="23"/>
                </a:cubicBezTo>
                <a:cubicBezTo>
                  <a:pt x="40" y="32"/>
                  <a:pt x="32" y="40"/>
                  <a:pt x="23" y="40"/>
                </a:cubicBezTo>
                <a:close/>
                <a:moveTo>
                  <a:pt x="80" y="0"/>
                </a:moveTo>
                <a:cubicBezTo>
                  <a:pt x="67" y="0"/>
                  <a:pt x="57" y="10"/>
                  <a:pt x="57" y="23"/>
                </a:cubicBezTo>
                <a:cubicBezTo>
                  <a:pt x="57" y="35"/>
                  <a:pt x="67" y="46"/>
                  <a:pt x="80" y="46"/>
                </a:cubicBezTo>
                <a:cubicBezTo>
                  <a:pt x="93" y="46"/>
                  <a:pt x="103" y="35"/>
                  <a:pt x="103" y="23"/>
                </a:cubicBezTo>
                <a:cubicBezTo>
                  <a:pt x="103" y="10"/>
                  <a:pt x="93" y="0"/>
                  <a:pt x="80" y="0"/>
                </a:cubicBezTo>
                <a:close/>
                <a:moveTo>
                  <a:pt x="80" y="40"/>
                </a:moveTo>
                <a:cubicBezTo>
                  <a:pt x="71" y="40"/>
                  <a:pt x="63" y="32"/>
                  <a:pt x="63" y="23"/>
                </a:cubicBezTo>
                <a:cubicBezTo>
                  <a:pt x="63" y="13"/>
                  <a:pt x="71" y="6"/>
                  <a:pt x="80" y="6"/>
                </a:cubicBezTo>
                <a:cubicBezTo>
                  <a:pt x="89" y="6"/>
                  <a:pt x="97" y="13"/>
                  <a:pt x="97" y="23"/>
                </a:cubicBezTo>
                <a:cubicBezTo>
                  <a:pt x="97" y="32"/>
                  <a:pt x="89" y="40"/>
                  <a:pt x="80" y="40"/>
                </a:cubicBezTo>
                <a:close/>
                <a:moveTo>
                  <a:pt x="137" y="46"/>
                </a:moveTo>
                <a:cubicBezTo>
                  <a:pt x="150" y="46"/>
                  <a:pt x="160" y="35"/>
                  <a:pt x="160" y="23"/>
                </a:cubicBezTo>
                <a:cubicBezTo>
                  <a:pt x="160" y="10"/>
                  <a:pt x="150" y="0"/>
                  <a:pt x="137" y="0"/>
                </a:cubicBezTo>
                <a:cubicBezTo>
                  <a:pt x="125" y="0"/>
                  <a:pt x="114" y="10"/>
                  <a:pt x="114" y="23"/>
                </a:cubicBezTo>
                <a:cubicBezTo>
                  <a:pt x="114" y="35"/>
                  <a:pt x="125" y="46"/>
                  <a:pt x="137" y="46"/>
                </a:cubicBezTo>
                <a:close/>
                <a:moveTo>
                  <a:pt x="137" y="6"/>
                </a:moveTo>
                <a:cubicBezTo>
                  <a:pt x="147" y="6"/>
                  <a:pt x="154" y="13"/>
                  <a:pt x="154" y="23"/>
                </a:cubicBezTo>
                <a:cubicBezTo>
                  <a:pt x="154" y="32"/>
                  <a:pt x="147" y="40"/>
                  <a:pt x="137" y="40"/>
                </a:cubicBezTo>
                <a:cubicBezTo>
                  <a:pt x="128" y="40"/>
                  <a:pt x="120" y="32"/>
                  <a:pt x="120" y="23"/>
                </a:cubicBezTo>
                <a:cubicBezTo>
                  <a:pt x="120" y="13"/>
                  <a:pt x="128" y="6"/>
                  <a:pt x="137" y="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74" name="Freeform 2162"/>
          <p:cNvSpPr>
            <a:spLocks noEditPoints="1"/>
          </p:cNvSpPr>
          <p:nvPr/>
        </p:nvSpPr>
        <p:spPr bwMode="auto">
          <a:xfrm>
            <a:off x="10125075" y="2841625"/>
            <a:ext cx="546100" cy="550863"/>
          </a:xfrm>
          <a:custGeom>
            <a:avLst/>
            <a:gdLst>
              <a:gd name="T0" fmla="*/ 80 w 160"/>
              <a:gd name="T1" fmla="*/ 0 h 160"/>
              <a:gd name="T2" fmla="*/ 0 w 160"/>
              <a:gd name="T3" fmla="*/ 80 h 160"/>
              <a:gd name="T4" fmla="*/ 80 w 160"/>
              <a:gd name="T5" fmla="*/ 160 h 160"/>
              <a:gd name="T6" fmla="*/ 160 w 160"/>
              <a:gd name="T7" fmla="*/ 80 h 160"/>
              <a:gd name="T8" fmla="*/ 80 w 160"/>
              <a:gd name="T9" fmla="*/ 0 h 160"/>
              <a:gd name="T10" fmla="*/ 80 w 160"/>
              <a:gd name="T11" fmla="*/ 154 h 160"/>
              <a:gd name="T12" fmla="*/ 6 w 160"/>
              <a:gd name="T13" fmla="*/ 80 h 160"/>
              <a:gd name="T14" fmla="*/ 80 w 160"/>
              <a:gd name="T15" fmla="*/ 6 h 160"/>
              <a:gd name="T16" fmla="*/ 154 w 160"/>
              <a:gd name="T17" fmla="*/ 80 h 160"/>
              <a:gd name="T18" fmla="*/ 80 w 160"/>
              <a:gd name="T19" fmla="*/ 154 h 160"/>
              <a:gd name="T20" fmla="*/ 40 w 160"/>
              <a:gd name="T21" fmla="*/ 46 h 160"/>
              <a:gd name="T22" fmla="*/ 43 w 160"/>
              <a:gd name="T23" fmla="*/ 43 h 160"/>
              <a:gd name="T24" fmla="*/ 117 w 160"/>
              <a:gd name="T25" fmla="*/ 43 h 160"/>
              <a:gd name="T26" fmla="*/ 120 w 160"/>
              <a:gd name="T27" fmla="*/ 46 h 160"/>
              <a:gd name="T28" fmla="*/ 117 w 160"/>
              <a:gd name="T29" fmla="*/ 49 h 160"/>
              <a:gd name="T30" fmla="*/ 43 w 160"/>
              <a:gd name="T31" fmla="*/ 49 h 160"/>
              <a:gd name="T32" fmla="*/ 40 w 160"/>
              <a:gd name="T33" fmla="*/ 46 h 160"/>
              <a:gd name="T34" fmla="*/ 131 w 160"/>
              <a:gd name="T35" fmla="*/ 91 h 160"/>
              <a:gd name="T36" fmla="*/ 129 w 160"/>
              <a:gd name="T37" fmla="*/ 94 h 160"/>
              <a:gd name="T38" fmla="*/ 31 w 160"/>
              <a:gd name="T39" fmla="*/ 94 h 160"/>
              <a:gd name="T40" fmla="*/ 29 w 160"/>
              <a:gd name="T41" fmla="*/ 91 h 160"/>
              <a:gd name="T42" fmla="*/ 31 w 160"/>
              <a:gd name="T43" fmla="*/ 89 h 160"/>
              <a:gd name="T44" fmla="*/ 129 w 160"/>
              <a:gd name="T45" fmla="*/ 89 h 160"/>
              <a:gd name="T46" fmla="*/ 131 w 160"/>
              <a:gd name="T47" fmla="*/ 91 h 160"/>
              <a:gd name="T48" fmla="*/ 131 w 160"/>
              <a:gd name="T49" fmla="*/ 69 h 160"/>
              <a:gd name="T50" fmla="*/ 129 w 160"/>
              <a:gd name="T51" fmla="*/ 71 h 160"/>
              <a:gd name="T52" fmla="*/ 31 w 160"/>
              <a:gd name="T53" fmla="*/ 71 h 160"/>
              <a:gd name="T54" fmla="*/ 29 w 160"/>
              <a:gd name="T55" fmla="*/ 69 h 160"/>
              <a:gd name="T56" fmla="*/ 31 w 160"/>
              <a:gd name="T57" fmla="*/ 66 h 160"/>
              <a:gd name="T58" fmla="*/ 129 w 160"/>
              <a:gd name="T59" fmla="*/ 66 h 160"/>
              <a:gd name="T60" fmla="*/ 131 w 160"/>
              <a:gd name="T61" fmla="*/ 69 h 160"/>
              <a:gd name="T62" fmla="*/ 120 w 160"/>
              <a:gd name="T63" fmla="*/ 114 h 160"/>
              <a:gd name="T64" fmla="*/ 117 w 160"/>
              <a:gd name="T65" fmla="*/ 117 h 160"/>
              <a:gd name="T66" fmla="*/ 43 w 160"/>
              <a:gd name="T67" fmla="*/ 117 h 160"/>
              <a:gd name="T68" fmla="*/ 40 w 160"/>
              <a:gd name="T69" fmla="*/ 114 h 160"/>
              <a:gd name="T70" fmla="*/ 43 w 160"/>
              <a:gd name="T71" fmla="*/ 111 h 160"/>
              <a:gd name="T72" fmla="*/ 117 w 160"/>
              <a:gd name="T73" fmla="*/ 111 h 160"/>
              <a:gd name="T74" fmla="*/ 120 w 160"/>
              <a:gd name="T75" fmla="*/ 114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60" h="160">
                <a:moveTo>
                  <a:pt x="80" y="0"/>
                </a:moveTo>
                <a:cubicBezTo>
                  <a:pt x="36" y="0"/>
                  <a:pt x="0" y="36"/>
                  <a:pt x="0" y="80"/>
                </a:cubicBezTo>
                <a:cubicBezTo>
                  <a:pt x="0" y="124"/>
                  <a:pt x="36" y="160"/>
                  <a:pt x="80" y="160"/>
                </a:cubicBezTo>
                <a:cubicBezTo>
                  <a:pt x="124" y="160"/>
                  <a:pt x="160" y="124"/>
                  <a:pt x="160" y="80"/>
                </a:cubicBezTo>
                <a:cubicBezTo>
                  <a:pt x="160" y="36"/>
                  <a:pt x="124" y="0"/>
                  <a:pt x="80" y="0"/>
                </a:cubicBezTo>
                <a:close/>
                <a:moveTo>
                  <a:pt x="80" y="154"/>
                </a:moveTo>
                <a:cubicBezTo>
                  <a:pt x="39" y="154"/>
                  <a:pt x="6" y="121"/>
                  <a:pt x="6" y="80"/>
                </a:cubicBezTo>
                <a:cubicBezTo>
                  <a:pt x="6" y="39"/>
                  <a:pt x="39" y="6"/>
                  <a:pt x="80" y="6"/>
                </a:cubicBezTo>
                <a:cubicBezTo>
                  <a:pt x="121" y="6"/>
                  <a:pt x="154" y="39"/>
                  <a:pt x="154" y="80"/>
                </a:cubicBezTo>
                <a:cubicBezTo>
                  <a:pt x="154" y="121"/>
                  <a:pt x="121" y="154"/>
                  <a:pt x="80" y="154"/>
                </a:cubicBezTo>
                <a:close/>
                <a:moveTo>
                  <a:pt x="40" y="46"/>
                </a:moveTo>
                <a:cubicBezTo>
                  <a:pt x="40" y="44"/>
                  <a:pt x="41" y="43"/>
                  <a:pt x="43" y="43"/>
                </a:cubicBezTo>
                <a:cubicBezTo>
                  <a:pt x="117" y="43"/>
                  <a:pt x="117" y="43"/>
                  <a:pt x="117" y="43"/>
                </a:cubicBezTo>
                <a:cubicBezTo>
                  <a:pt x="119" y="43"/>
                  <a:pt x="120" y="44"/>
                  <a:pt x="120" y="46"/>
                </a:cubicBezTo>
                <a:cubicBezTo>
                  <a:pt x="120" y="47"/>
                  <a:pt x="119" y="49"/>
                  <a:pt x="117" y="49"/>
                </a:cubicBezTo>
                <a:cubicBezTo>
                  <a:pt x="43" y="49"/>
                  <a:pt x="43" y="49"/>
                  <a:pt x="43" y="49"/>
                </a:cubicBezTo>
                <a:cubicBezTo>
                  <a:pt x="41" y="49"/>
                  <a:pt x="40" y="47"/>
                  <a:pt x="40" y="46"/>
                </a:cubicBezTo>
                <a:close/>
                <a:moveTo>
                  <a:pt x="131" y="91"/>
                </a:moveTo>
                <a:cubicBezTo>
                  <a:pt x="131" y="93"/>
                  <a:pt x="130" y="94"/>
                  <a:pt x="129" y="94"/>
                </a:cubicBezTo>
                <a:cubicBezTo>
                  <a:pt x="31" y="94"/>
                  <a:pt x="31" y="94"/>
                  <a:pt x="31" y="94"/>
                </a:cubicBezTo>
                <a:cubicBezTo>
                  <a:pt x="30" y="94"/>
                  <a:pt x="29" y="93"/>
                  <a:pt x="29" y="91"/>
                </a:cubicBezTo>
                <a:cubicBezTo>
                  <a:pt x="29" y="90"/>
                  <a:pt x="30" y="89"/>
                  <a:pt x="31" y="89"/>
                </a:cubicBezTo>
                <a:cubicBezTo>
                  <a:pt x="129" y="89"/>
                  <a:pt x="129" y="89"/>
                  <a:pt x="129" y="89"/>
                </a:cubicBezTo>
                <a:cubicBezTo>
                  <a:pt x="130" y="89"/>
                  <a:pt x="131" y="90"/>
                  <a:pt x="131" y="91"/>
                </a:cubicBezTo>
                <a:close/>
                <a:moveTo>
                  <a:pt x="131" y="69"/>
                </a:moveTo>
                <a:cubicBezTo>
                  <a:pt x="131" y="70"/>
                  <a:pt x="130" y="71"/>
                  <a:pt x="129" y="71"/>
                </a:cubicBezTo>
                <a:cubicBezTo>
                  <a:pt x="31" y="71"/>
                  <a:pt x="31" y="71"/>
                  <a:pt x="31" y="71"/>
                </a:cubicBezTo>
                <a:cubicBezTo>
                  <a:pt x="30" y="71"/>
                  <a:pt x="29" y="70"/>
                  <a:pt x="29" y="69"/>
                </a:cubicBezTo>
                <a:cubicBezTo>
                  <a:pt x="29" y="67"/>
                  <a:pt x="30" y="66"/>
                  <a:pt x="31" y="66"/>
                </a:cubicBezTo>
                <a:cubicBezTo>
                  <a:pt x="129" y="66"/>
                  <a:pt x="129" y="66"/>
                  <a:pt x="129" y="66"/>
                </a:cubicBezTo>
                <a:cubicBezTo>
                  <a:pt x="130" y="66"/>
                  <a:pt x="131" y="67"/>
                  <a:pt x="131" y="69"/>
                </a:cubicBezTo>
                <a:close/>
                <a:moveTo>
                  <a:pt x="120" y="114"/>
                </a:moveTo>
                <a:cubicBezTo>
                  <a:pt x="120" y="116"/>
                  <a:pt x="119" y="117"/>
                  <a:pt x="117" y="117"/>
                </a:cubicBezTo>
                <a:cubicBezTo>
                  <a:pt x="43" y="117"/>
                  <a:pt x="43" y="117"/>
                  <a:pt x="43" y="117"/>
                </a:cubicBezTo>
                <a:cubicBezTo>
                  <a:pt x="41" y="117"/>
                  <a:pt x="40" y="116"/>
                  <a:pt x="40" y="114"/>
                </a:cubicBezTo>
                <a:cubicBezTo>
                  <a:pt x="40" y="113"/>
                  <a:pt x="41" y="111"/>
                  <a:pt x="43" y="111"/>
                </a:cubicBezTo>
                <a:cubicBezTo>
                  <a:pt x="117" y="111"/>
                  <a:pt x="117" y="111"/>
                  <a:pt x="117" y="111"/>
                </a:cubicBezTo>
                <a:cubicBezTo>
                  <a:pt x="119" y="111"/>
                  <a:pt x="120" y="113"/>
                  <a:pt x="120" y="11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75" name="Freeform 2163"/>
          <p:cNvSpPr>
            <a:spLocks noEditPoints="1"/>
          </p:cNvSpPr>
          <p:nvPr/>
        </p:nvSpPr>
        <p:spPr bwMode="auto">
          <a:xfrm>
            <a:off x="10248900" y="3462338"/>
            <a:ext cx="300038" cy="549275"/>
          </a:xfrm>
          <a:custGeom>
            <a:avLst/>
            <a:gdLst>
              <a:gd name="T0" fmla="*/ 47 w 88"/>
              <a:gd name="T1" fmla="*/ 154 h 160"/>
              <a:gd name="T2" fmla="*/ 28 w 88"/>
              <a:gd name="T3" fmla="*/ 160 h 160"/>
              <a:gd name="T4" fmla="*/ 41 w 88"/>
              <a:gd name="T5" fmla="*/ 141 h 160"/>
              <a:gd name="T6" fmla="*/ 6 w 88"/>
              <a:gd name="T7" fmla="*/ 80 h 160"/>
              <a:gd name="T8" fmla="*/ 83 w 88"/>
              <a:gd name="T9" fmla="*/ 80 h 160"/>
              <a:gd name="T10" fmla="*/ 14 w 88"/>
              <a:gd name="T11" fmla="*/ 30 h 160"/>
              <a:gd name="T12" fmla="*/ 44 w 88"/>
              <a:gd name="T13" fmla="*/ 127 h 160"/>
              <a:gd name="T14" fmla="*/ 21 w 88"/>
              <a:gd name="T15" fmla="*/ 21 h 160"/>
              <a:gd name="T16" fmla="*/ 19 w 88"/>
              <a:gd name="T17" fmla="*/ 39 h 160"/>
              <a:gd name="T18" fmla="*/ 19 w 88"/>
              <a:gd name="T19" fmla="*/ 66 h 160"/>
              <a:gd name="T20" fmla="*/ 22 w 88"/>
              <a:gd name="T21" fmla="*/ 86 h 160"/>
              <a:gd name="T22" fmla="*/ 22 w 88"/>
              <a:gd name="T23" fmla="*/ 102 h 160"/>
              <a:gd name="T24" fmla="*/ 36 w 88"/>
              <a:gd name="T25" fmla="*/ 116 h 160"/>
              <a:gd name="T26" fmla="*/ 50 w 88"/>
              <a:gd name="T27" fmla="*/ 121 h 160"/>
              <a:gd name="T28" fmla="*/ 55 w 88"/>
              <a:gd name="T29" fmla="*/ 119 h 160"/>
              <a:gd name="T30" fmla="*/ 69 w 88"/>
              <a:gd name="T31" fmla="*/ 97 h 160"/>
              <a:gd name="T32" fmla="*/ 69 w 88"/>
              <a:gd name="T33" fmla="*/ 72 h 160"/>
              <a:gd name="T34" fmla="*/ 66 w 88"/>
              <a:gd name="T35" fmla="*/ 52 h 160"/>
              <a:gd name="T36" fmla="*/ 69 w 88"/>
              <a:gd name="T37" fmla="*/ 33 h 160"/>
              <a:gd name="T38" fmla="*/ 66 w 88"/>
              <a:gd name="T39" fmla="*/ 19 h 160"/>
              <a:gd name="T40" fmla="*/ 58 w 88"/>
              <a:gd name="T41" fmla="*/ 10 h 160"/>
              <a:gd name="T42" fmla="*/ 28 w 88"/>
              <a:gd name="T43" fmla="*/ 14 h 160"/>
              <a:gd name="T44" fmla="*/ 44 w 88"/>
              <a:gd name="T45" fmla="*/ 14 h 160"/>
              <a:gd name="T46" fmla="*/ 33 w 88"/>
              <a:gd name="T47" fmla="*/ 19 h 160"/>
              <a:gd name="T48" fmla="*/ 33 w 88"/>
              <a:gd name="T49" fmla="*/ 19 h 160"/>
              <a:gd name="T50" fmla="*/ 36 w 88"/>
              <a:gd name="T51" fmla="*/ 33 h 160"/>
              <a:gd name="T52" fmla="*/ 30 w 88"/>
              <a:gd name="T53" fmla="*/ 28 h 160"/>
              <a:gd name="T54" fmla="*/ 44 w 88"/>
              <a:gd name="T55" fmla="*/ 30 h 160"/>
              <a:gd name="T56" fmla="*/ 25 w 88"/>
              <a:gd name="T57" fmla="*/ 44 h 160"/>
              <a:gd name="T58" fmla="*/ 25 w 88"/>
              <a:gd name="T59" fmla="*/ 44 h 160"/>
              <a:gd name="T60" fmla="*/ 44 w 88"/>
              <a:gd name="T61" fmla="*/ 41 h 160"/>
              <a:gd name="T62" fmla="*/ 55 w 88"/>
              <a:gd name="T63" fmla="*/ 19 h 160"/>
              <a:gd name="T64" fmla="*/ 52 w 88"/>
              <a:gd name="T65" fmla="*/ 39 h 160"/>
              <a:gd name="T66" fmla="*/ 58 w 88"/>
              <a:gd name="T67" fmla="*/ 28 h 160"/>
              <a:gd name="T68" fmla="*/ 58 w 88"/>
              <a:gd name="T69" fmla="*/ 28 h 160"/>
              <a:gd name="T70" fmla="*/ 61 w 88"/>
              <a:gd name="T71" fmla="*/ 41 h 160"/>
              <a:gd name="T72" fmla="*/ 39 w 88"/>
              <a:gd name="T73" fmla="*/ 52 h 160"/>
              <a:gd name="T74" fmla="*/ 36 w 88"/>
              <a:gd name="T75" fmla="*/ 72 h 160"/>
              <a:gd name="T76" fmla="*/ 25 w 88"/>
              <a:gd name="T77" fmla="*/ 61 h 160"/>
              <a:gd name="T78" fmla="*/ 25 w 88"/>
              <a:gd name="T79" fmla="*/ 61 h 160"/>
              <a:gd name="T80" fmla="*/ 44 w 88"/>
              <a:gd name="T81" fmla="*/ 58 h 160"/>
              <a:gd name="T82" fmla="*/ 30 w 88"/>
              <a:gd name="T83" fmla="*/ 77 h 160"/>
              <a:gd name="T84" fmla="*/ 44 w 88"/>
              <a:gd name="T85" fmla="*/ 80 h 160"/>
              <a:gd name="T86" fmla="*/ 50 w 88"/>
              <a:gd name="T87" fmla="*/ 52 h 160"/>
              <a:gd name="T88" fmla="*/ 50 w 88"/>
              <a:gd name="T89" fmla="*/ 52 h 160"/>
              <a:gd name="T90" fmla="*/ 52 w 88"/>
              <a:gd name="T91" fmla="*/ 66 h 160"/>
              <a:gd name="T92" fmla="*/ 63 w 88"/>
              <a:gd name="T93" fmla="*/ 61 h 160"/>
              <a:gd name="T94" fmla="*/ 61 w 88"/>
              <a:gd name="T95" fmla="*/ 80 h 160"/>
              <a:gd name="T96" fmla="*/ 33 w 88"/>
              <a:gd name="T97" fmla="*/ 86 h 160"/>
              <a:gd name="T98" fmla="*/ 33 w 88"/>
              <a:gd name="T99" fmla="*/ 86 h 160"/>
              <a:gd name="T100" fmla="*/ 36 w 88"/>
              <a:gd name="T101" fmla="*/ 99 h 160"/>
              <a:gd name="T102" fmla="*/ 30 w 88"/>
              <a:gd name="T103" fmla="*/ 94 h 160"/>
              <a:gd name="T104" fmla="*/ 44 w 88"/>
              <a:gd name="T105" fmla="*/ 97 h 160"/>
              <a:gd name="T106" fmla="*/ 25 w 88"/>
              <a:gd name="T107" fmla="*/ 110 h 160"/>
              <a:gd name="T108" fmla="*/ 25 w 88"/>
              <a:gd name="T109" fmla="*/ 110 h 160"/>
              <a:gd name="T110" fmla="*/ 44 w 88"/>
              <a:gd name="T111" fmla="*/ 108 h 160"/>
              <a:gd name="T112" fmla="*/ 55 w 88"/>
              <a:gd name="T113" fmla="*/ 86 h 160"/>
              <a:gd name="T114" fmla="*/ 52 w 88"/>
              <a:gd name="T115" fmla="*/ 105 h 160"/>
              <a:gd name="T116" fmla="*/ 58 w 88"/>
              <a:gd name="T117" fmla="*/ 94 h 160"/>
              <a:gd name="T118" fmla="*/ 58 w 88"/>
              <a:gd name="T119" fmla="*/ 94 h 160"/>
              <a:gd name="T120" fmla="*/ 61 w 88"/>
              <a:gd name="T121" fmla="*/ 108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88" h="160">
                <a:moveTo>
                  <a:pt x="88" y="80"/>
                </a:moveTo>
                <a:cubicBezTo>
                  <a:pt x="88" y="97"/>
                  <a:pt x="88" y="97"/>
                  <a:pt x="88" y="97"/>
                </a:cubicBezTo>
                <a:cubicBezTo>
                  <a:pt x="88" y="120"/>
                  <a:pt x="70" y="139"/>
                  <a:pt x="47" y="141"/>
                </a:cubicBezTo>
                <a:cubicBezTo>
                  <a:pt x="47" y="154"/>
                  <a:pt x="47" y="154"/>
                  <a:pt x="47" y="154"/>
                </a:cubicBezTo>
                <a:cubicBezTo>
                  <a:pt x="61" y="154"/>
                  <a:pt x="61" y="154"/>
                  <a:pt x="61" y="154"/>
                </a:cubicBezTo>
                <a:cubicBezTo>
                  <a:pt x="62" y="154"/>
                  <a:pt x="63" y="156"/>
                  <a:pt x="63" y="157"/>
                </a:cubicBezTo>
                <a:cubicBezTo>
                  <a:pt x="63" y="159"/>
                  <a:pt x="62" y="160"/>
                  <a:pt x="61" y="160"/>
                </a:cubicBezTo>
                <a:cubicBezTo>
                  <a:pt x="28" y="160"/>
                  <a:pt x="28" y="160"/>
                  <a:pt x="28" y="160"/>
                </a:cubicBezTo>
                <a:cubicBezTo>
                  <a:pt x="26" y="160"/>
                  <a:pt x="25" y="159"/>
                  <a:pt x="25" y="157"/>
                </a:cubicBezTo>
                <a:cubicBezTo>
                  <a:pt x="25" y="156"/>
                  <a:pt x="26" y="154"/>
                  <a:pt x="28" y="154"/>
                </a:cubicBezTo>
                <a:cubicBezTo>
                  <a:pt x="41" y="154"/>
                  <a:pt x="41" y="154"/>
                  <a:pt x="41" y="154"/>
                </a:cubicBezTo>
                <a:cubicBezTo>
                  <a:pt x="41" y="141"/>
                  <a:pt x="41" y="141"/>
                  <a:pt x="41" y="141"/>
                </a:cubicBezTo>
                <a:cubicBezTo>
                  <a:pt x="18" y="139"/>
                  <a:pt x="0" y="120"/>
                  <a:pt x="0" y="97"/>
                </a:cubicBezTo>
                <a:cubicBezTo>
                  <a:pt x="0" y="80"/>
                  <a:pt x="0" y="80"/>
                  <a:pt x="0" y="80"/>
                </a:cubicBezTo>
                <a:cubicBezTo>
                  <a:pt x="0" y="78"/>
                  <a:pt x="1" y="77"/>
                  <a:pt x="3" y="77"/>
                </a:cubicBezTo>
                <a:cubicBezTo>
                  <a:pt x="4" y="77"/>
                  <a:pt x="6" y="78"/>
                  <a:pt x="6" y="80"/>
                </a:cubicBezTo>
                <a:cubicBezTo>
                  <a:pt x="6" y="97"/>
                  <a:pt x="6" y="97"/>
                  <a:pt x="6" y="97"/>
                </a:cubicBezTo>
                <a:cubicBezTo>
                  <a:pt x="6" y="118"/>
                  <a:pt x="23" y="135"/>
                  <a:pt x="44" y="135"/>
                </a:cubicBezTo>
                <a:cubicBezTo>
                  <a:pt x="65" y="135"/>
                  <a:pt x="83" y="118"/>
                  <a:pt x="83" y="97"/>
                </a:cubicBezTo>
                <a:cubicBezTo>
                  <a:pt x="83" y="80"/>
                  <a:pt x="83" y="80"/>
                  <a:pt x="83" y="80"/>
                </a:cubicBezTo>
                <a:cubicBezTo>
                  <a:pt x="83" y="78"/>
                  <a:pt x="84" y="77"/>
                  <a:pt x="86" y="77"/>
                </a:cubicBezTo>
                <a:cubicBezTo>
                  <a:pt x="87" y="77"/>
                  <a:pt x="88" y="78"/>
                  <a:pt x="88" y="80"/>
                </a:cubicBezTo>
                <a:close/>
                <a:moveTo>
                  <a:pt x="14" y="97"/>
                </a:moveTo>
                <a:cubicBezTo>
                  <a:pt x="14" y="30"/>
                  <a:pt x="14" y="30"/>
                  <a:pt x="14" y="30"/>
                </a:cubicBezTo>
                <a:cubicBezTo>
                  <a:pt x="14" y="14"/>
                  <a:pt x="27" y="0"/>
                  <a:pt x="44" y="0"/>
                </a:cubicBezTo>
                <a:cubicBezTo>
                  <a:pt x="61" y="0"/>
                  <a:pt x="74" y="14"/>
                  <a:pt x="74" y="30"/>
                </a:cubicBezTo>
                <a:cubicBezTo>
                  <a:pt x="74" y="97"/>
                  <a:pt x="74" y="97"/>
                  <a:pt x="74" y="97"/>
                </a:cubicBezTo>
                <a:cubicBezTo>
                  <a:pt x="74" y="113"/>
                  <a:pt x="61" y="127"/>
                  <a:pt x="44" y="127"/>
                </a:cubicBezTo>
                <a:cubicBezTo>
                  <a:pt x="27" y="127"/>
                  <a:pt x="14" y="113"/>
                  <a:pt x="14" y="97"/>
                </a:cubicBezTo>
                <a:close/>
                <a:moveTo>
                  <a:pt x="22" y="19"/>
                </a:moveTo>
                <a:cubicBezTo>
                  <a:pt x="22" y="19"/>
                  <a:pt x="22" y="19"/>
                  <a:pt x="22" y="19"/>
                </a:cubicBezTo>
                <a:cubicBezTo>
                  <a:pt x="22" y="20"/>
                  <a:pt x="22" y="21"/>
                  <a:pt x="21" y="21"/>
                </a:cubicBezTo>
                <a:cubicBezTo>
                  <a:pt x="20" y="24"/>
                  <a:pt x="19" y="27"/>
                  <a:pt x="19" y="30"/>
                </a:cubicBezTo>
                <a:cubicBezTo>
                  <a:pt x="19" y="33"/>
                  <a:pt x="19" y="33"/>
                  <a:pt x="19" y="33"/>
                </a:cubicBezTo>
                <a:cubicBezTo>
                  <a:pt x="21" y="33"/>
                  <a:pt x="22" y="34"/>
                  <a:pt x="22" y="36"/>
                </a:cubicBezTo>
                <a:cubicBezTo>
                  <a:pt x="22" y="37"/>
                  <a:pt x="21" y="39"/>
                  <a:pt x="19" y="39"/>
                </a:cubicBezTo>
                <a:cubicBezTo>
                  <a:pt x="19" y="50"/>
                  <a:pt x="19" y="50"/>
                  <a:pt x="19" y="50"/>
                </a:cubicBezTo>
                <a:cubicBezTo>
                  <a:pt x="21" y="50"/>
                  <a:pt x="22" y="51"/>
                  <a:pt x="22" y="52"/>
                </a:cubicBezTo>
                <a:cubicBezTo>
                  <a:pt x="22" y="54"/>
                  <a:pt x="21" y="55"/>
                  <a:pt x="19" y="55"/>
                </a:cubicBezTo>
                <a:cubicBezTo>
                  <a:pt x="19" y="66"/>
                  <a:pt x="19" y="66"/>
                  <a:pt x="19" y="66"/>
                </a:cubicBezTo>
                <a:cubicBezTo>
                  <a:pt x="21" y="66"/>
                  <a:pt x="22" y="67"/>
                  <a:pt x="22" y="69"/>
                </a:cubicBezTo>
                <a:cubicBezTo>
                  <a:pt x="22" y="70"/>
                  <a:pt x="21" y="72"/>
                  <a:pt x="19" y="72"/>
                </a:cubicBezTo>
                <a:cubicBezTo>
                  <a:pt x="19" y="83"/>
                  <a:pt x="19" y="83"/>
                  <a:pt x="19" y="83"/>
                </a:cubicBezTo>
                <a:cubicBezTo>
                  <a:pt x="21" y="83"/>
                  <a:pt x="22" y="84"/>
                  <a:pt x="22" y="86"/>
                </a:cubicBezTo>
                <a:cubicBezTo>
                  <a:pt x="22" y="87"/>
                  <a:pt x="21" y="88"/>
                  <a:pt x="19" y="88"/>
                </a:cubicBezTo>
                <a:cubicBezTo>
                  <a:pt x="19" y="97"/>
                  <a:pt x="19" y="97"/>
                  <a:pt x="19" y="97"/>
                </a:cubicBezTo>
                <a:cubicBezTo>
                  <a:pt x="19" y="98"/>
                  <a:pt x="19" y="98"/>
                  <a:pt x="19" y="99"/>
                </a:cubicBezTo>
                <a:cubicBezTo>
                  <a:pt x="21" y="99"/>
                  <a:pt x="22" y="101"/>
                  <a:pt x="22" y="102"/>
                </a:cubicBezTo>
                <a:cubicBezTo>
                  <a:pt x="22" y="103"/>
                  <a:pt x="21" y="104"/>
                  <a:pt x="21" y="104"/>
                </a:cubicBezTo>
                <a:cubicBezTo>
                  <a:pt x="23" y="111"/>
                  <a:pt x="27" y="116"/>
                  <a:pt x="33" y="119"/>
                </a:cubicBezTo>
                <a:cubicBezTo>
                  <a:pt x="33" y="119"/>
                  <a:pt x="33" y="119"/>
                  <a:pt x="33" y="119"/>
                </a:cubicBezTo>
                <a:cubicBezTo>
                  <a:pt x="33" y="117"/>
                  <a:pt x="34" y="116"/>
                  <a:pt x="36" y="116"/>
                </a:cubicBezTo>
                <a:cubicBezTo>
                  <a:pt x="37" y="116"/>
                  <a:pt x="39" y="117"/>
                  <a:pt x="39" y="119"/>
                </a:cubicBezTo>
                <a:cubicBezTo>
                  <a:pt x="39" y="119"/>
                  <a:pt x="38" y="120"/>
                  <a:pt x="38" y="121"/>
                </a:cubicBezTo>
                <a:cubicBezTo>
                  <a:pt x="40" y="121"/>
                  <a:pt x="42" y="121"/>
                  <a:pt x="44" y="121"/>
                </a:cubicBezTo>
                <a:cubicBezTo>
                  <a:pt x="46" y="121"/>
                  <a:pt x="48" y="121"/>
                  <a:pt x="50" y="121"/>
                </a:cubicBezTo>
                <a:cubicBezTo>
                  <a:pt x="50" y="120"/>
                  <a:pt x="50" y="119"/>
                  <a:pt x="50" y="119"/>
                </a:cubicBezTo>
                <a:cubicBezTo>
                  <a:pt x="50" y="117"/>
                  <a:pt x="51" y="116"/>
                  <a:pt x="52" y="116"/>
                </a:cubicBezTo>
                <a:cubicBezTo>
                  <a:pt x="54" y="116"/>
                  <a:pt x="55" y="117"/>
                  <a:pt x="55" y="119"/>
                </a:cubicBezTo>
                <a:cubicBezTo>
                  <a:pt x="55" y="119"/>
                  <a:pt x="55" y="119"/>
                  <a:pt x="55" y="119"/>
                </a:cubicBezTo>
                <a:cubicBezTo>
                  <a:pt x="61" y="116"/>
                  <a:pt x="66" y="111"/>
                  <a:pt x="68" y="104"/>
                </a:cubicBezTo>
                <a:cubicBezTo>
                  <a:pt x="67" y="104"/>
                  <a:pt x="66" y="103"/>
                  <a:pt x="66" y="102"/>
                </a:cubicBezTo>
                <a:cubicBezTo>
                  <a:pt x="66" y="101"/>
                  <a:pt x="67" y="99"/>
                  <a:pt x="69" y="99"/>
                </a:cubicBezTo>
                <a:cubicBezTo>
                  <a:pt x="69" y="98"/>
                  <a:pt x="69" y="98"/>
                  <a:pt x="69" y="97"/>
                </a:cubicBezTo>
                <a:cubicBezTo>
                  <a:pt x="69" y="88"/>
                  <a:pt x="69" y="88"/>
                  <a:pt x="69" y="88"/>
                </a:cubicBezTo>
                <a:cubicBezTo>
                  <a:pt x="67" y="88"/>
                  <a:pt x="66" y="87"/>
                  <a:pt x="66" y="86"/>
                </a:cubicBezTo>
                <a:cubicBezTo>
                  <a:pt x="66" y="84"/>
                  <a:pt x="67" y="83"/>
                  <a:pt x="69" y="83"/>
                </a:cubicBezTo>
                <a:cubicBezTo>
                  <a:pt x="69" y="72"/>
                  <a:pt x="69" y="72"/>
                  <a:pt x="69" y="72"/>
                </a:cubicBezTo>
                <a:cubicBezTo>
                  <a:pt x="67" y="72"/>
                  <a:pt x="66" y="70"/>
                  <a:pt x="66" y="69"/>
                </a:cubicBezTo>
                <a:cubicBezTo>
                  <a:pt x="66" y="67"/>
                  <a:pt x="67" y="66"/>
                  <a:pt x="69" y="66"/>
                </a:cubicBezTo>
                <a:cubicBezTo>
                  <a:pt x="69" y="55"/>
                  <a:pt x="69" y="55"/>
                  <a:pt x="69" y="55"/>
                </a:cubicBezTo>
                <a:cubicBezTo>
                  <a:pt x="67" y="55"/>
                  <a:pt x="66" y="54"/>
                  <a:pt x="66" y="52"/>
                </a:cubicBezTo>
                <a:cubicBezTo>
                  <a:pt x="66" y="51"/>
                  <a:pt x="67" y="50"/>
                  <a:pt x="69" y="50"/>
                </a:cubicBezTo>
                <a:cubicBezTo>
                  <a:pt x="69" y="39"/>
                  <a:pt x="69" y="39"/>
                  <a:pt x="69" y="39"/>
                </a:cubicBezTo>
                <a:cubicBezTo>
                  <a:pt x="67" y="39"/>
                  <a:pt x="66" y="37"/>
                  <a:pt x="66" y="36"/>
                </a:cubicBezTo>
                <a:cubicBezTo>
                  <a:pt x="66" y="34"/>
                  <a:pt x="67" y="33"/>
                  <a:pt x="69" y="33"/>
                </a:cubicBezTo>
                <a:cubicBezTo>
                  <a:pt x="69" y="30"/>
                  <a:pt x="69" y="30"/>
                  <a:pt x="69" y="30"/>
                </a:cubicBezTo>
                <a:cubicBezTo>
                  <a:pt x="69" y="27"/>
                  <a:pt x="68" y="24"/>
                  <a:pt x="67" y="21"/>
                </a:cubicBezTo>
                <a:cubicBezTo>
                  <a:pt x="67" y="21"/>
                  <a:pt x="66" y="20"/>
                  <a:pt x="66" y="19"/>
                </a:cubicBezTo>
                <a:cubicBezTo>
                  <a:pt x="66" y="19"/>
                  <a:pt x="66" y="19"/>
                  <a:pt x="66" y="19"/>
                </a:cubicBezTo>
                <a:cubicBezTo>
                  <a:pt x="65" y="17"/>
                  <a:pt x="64" y="15"/>
                  <a:pt x="62" y="13"/>
                </a:cubicBezTo>
                <a:cubicBezTo>
                  <a:pt x="62" y="14"/>
                  <a:pt x="61" y="14"/>
                  <a:pt x="61" y="14"/>
                </a:cubicBezTo>
                <a:cubicBezTo>
                  <a:pt x="59" y="14"/>
                  <a:pt x="58" y="13"/>
                  <a:pt x="58" y="11"/>
                </a:cubicBezTo>
                <a:cubicBezTo>
                  <a:pt x="58" y="11"/>
                  <a:pt x="58" y="10"/>
                  <a:pt x="58" y="10"/>
                </a:cubicBezTo>
                <a:cubicBezTo>
                  <a:pt x="54" y="7"/>
                  <a:pt x="49" y="6"/>
                  <a:pt x="44" y="6"/>
                </a:cubicBezTo>
                <a:cubicBezTo>
                  <a:pt x="39" y="6"/>
                  <a:pt x="34" y="7"/>
                  <a:pt x="30" y="10"/>
                </a:cubicBezTo>
                <a:cubicBezTo>
                  <a:pt x="30" y="10"/>
                  <a:pt x="30" y="11"/>
                  <a:pt x="30" y="11"/>
                </a:cubicBezTo>
                <a:cubicBezTo>
                  <a:pt x="30" y="13"/>
                  <a:pt x="29" y="14"/>
                  <a:pt x="28" y="14"/>
                </a:cubicBezTo>
                <a:cubicBezTo>
                  <a:pt x="27" y="14"/>
                  <a:pt x="27" y="14"/>
                  <a:pt x="26" y="13"/>
                </a:cubicBezTo>
                <a:cubicBezTo>
                  <a:pt x="24" y="15"/>
                  <a:pt x="23" y="17"/>
                  <a:pt x="22" y="19"/>
                </a:cubicBezTo>
                <a:close/>
                <a:moveTo>
                  <a:pt x="41" y="11"/>
                </a:moveTo>
                <a:cubicBezTo>
                  <a:pt x="41" y="13"/>
                  <a:pt x="43" y="14"/>
                  <a:pt x="44" y="14"/>
                </a:cubicBezTo>
                <a:cubicBezTo>
                  <a:pt x="46" y="14"/>
                  <a:pt x="47" y="13"/>
                  <a:pt x="47" y="11"/>
                </a:cubicBezTo>
                <a:cubicBezTo>
                  <a:pt x="47" y="10"/>
                  <a:pt x="46" y="8"/>
                  <a:pt x="44" y="8"/>
                </a:cubicBezTo>
                <a:cubicBezTo>
                  <a:pt x="43" y="8"/>
                  <a:pt x="41" y="10"/>
                  <a:pt x="41" y="11"/>
                </a:cubicBezTo>
                <a:close/>
                <a:moveTo>
                  <a:pt x="33" y="19"/>
                </a:moveTo>
                <a:cubicBezTo>
                  <a:pt x="33" y="21"/>
                  <a:pt x="34" y="22"/>
                  <a:pt x="36" y="22"/>
                </a:cubicBezTo>
                <a:cubicBezTo>
                  <a:pt x="37" y="22"/>
                  <a:pt x="39" y="21"/>
                  <a:pt x="39" y="19"/>
                </a:cubicBezTo>
                <a:cubicBezTo>
                  <a:pt x="39" y="18"/>
                  <a:pt x="37" y="17"/>
                  <a:pt x="36" y="17"/>
                </a:cubicBezTo>
                <a:cubicBezTo>
                  <a:pt x="34" y="17"/>
                  <a:pt x="33" y="18"/>
                  <a:pt x="33" y="19"/>
                </a:cubicBezTo>
                <a:close/>
                <a:moveTo>
                  <a:pt x="33" y="36"/>
                </a:moveTo>
                <a:cubicBezTo>
                  <a:pt x="33" y="37"/>
                  <a:pt x="34" y="39"/>
                  <a:pt x="36" y="39"/>
                </a:cubicBezTo>
                <a:cubicBezTo>
                  <a:pt x="37" y="39"/>
                  <a:pt x="39" y="37"/>
                  <a:pt x="39" y="36"/>
                </a:cubicBezTo>
                <a:cubicBezTo>
                  <a:pt x="39" y="34"/>
                  <a:pt x="37" y="33"/>
                  <a:pt x="36" y="33"/>
                </a:cubicBezTo>
                <a:cubicBezTo>
                  <a:pt x="34" y="33"/>
                  <a:pt x="33" y="34"/>
                  <a:pt x="33" y="36"/>
                </a:cubicBezTo>
                <a:close/>
                <a:moveTo>
                  <a:pt x="25" y="28"/>
                </a:moveTo>
                <a:cubicBezTo>
                  <a:pt x="25" y="29"/>
                  <a:pt x="26" y="30"/>
                  <a:pt x="28" y="30"/>
                </a:cubicBezTo>
                <a:cubicBezTo>
                  <a:pt x="29" y="30"/>
                  <a:pt x="30" y="29"/>
                  <a:pt x="30" y="28"/>
                </a:cubicBezTo>
                <a:cubicBezTo>
                  <a:pt x="30" y="26"/>
                  <a:pt x="29" y="25"/>
                  <a:pt x="28" y="25"/>
                </a:cubicBezTo>
                <a:cubicBezTo>
                  <a:pt x="26" y="25"/>
                  <a:pt x="25" y="26"/>
                  <a:pt x="25" y="28"/>
                </a:cubicBezTo>
                <a:close/>
                <a:moveTo>
                  <a:pt x="41" y="28"/>
                </a:moveTo>
                <a:cubicBezTo>
                  <a:pt x="41" y="29"/>
                  <a:pt x="43" y="30"/>
                  <a:pt x="44" y="30"/>
                </a:cubicBezTo>
                <a:cubicBezTo>
                  <a:pt x="46" y="30"/>
                  <a:pt x="47" y="29"/>
                  <a:pt x="47" y="28"/>
                </a:cubicBezTo>
                <a:cubicBezTo>
                  <a:pt x="47" y="26"/>
                  <a:pt x="46" y="25"/>
                  <a:pt x="44" y="25"/>
                </a:cubicBezTo>
                <a:cubicBezTo>
                  <a:pt x="43" y="25"/>
                  <a:pt x="41" y="26"/>
                  <a:pt x="41" y="28"/>
                </a:cubicBezTo>
                <a:close/>
                <a:moveTo>
                  <a:pt x="25" y="44"/>
                </a:moveTo>
                <a:cubicBezTo>
                  <a:pt x="25" y="46"/>
                  <a:pt x="26" y="47"/>
                  <a:pt x="28" y="47"/>
                </a:cubicBezTo>
                <a:cubicBezTo>
                  <a:pt x="29" y="47"/>
                  <a:pt x="30" y="46"/>
                  <a:pt x="30" y="44"/>
                </a:cubicBezTo>
                <a:cubicBezTo>
                  <a:pt x="30" y="43"/>
                  <a:pt x="29" y="41"/>
                  <a:pt x="28" y="41"/>
                </a:cubicBezTo>
                <a:cubicBezTo>
                  <a:pt x="26" y="41"/>
                  <a:pt x="25" y="43"/>
                  <a:pt x="25" y="44"/>
                </a:cubicBezTo>
                <a:close/>
                <a:moveTo>
                  <a:pt x="41" y="44"/>
                </a:moveTo>
                <a:cubicBezTo>
                  <a:pt x="41" y="46"/>
                  <a:pt x="43" y="47"/>
                  <a:pt x="44" y="47"/>
                </a:cubicBezTo>
                <a:cubicBezTo>
                  <a:pt x="46" y="47"/>
                  <a:pt x="47" y="46"/>
                  <a:pt x="47" y="44"/>
                </a:cubicBezTo>
                <a:cubicBezTo>
                  <a:pt x="47" y="43"/>
                  <a:pt x="46" y="41"/>
                  <a:pt x="44" y="41"/>
                </a:cubicBezTo>
                <a:cubicBezTo>
                  <a:pt x="43" y="41"/>
                  <a:pt x="41" y="43"/>
                  <a:pt x="41" y="44"/>
                </a:cubicBezTo>
                <a:close/>
                <a:moveTo>
                  <a:pt x="50" y="19"/>
                </a:moveTo>
                <a:cubicBezTo>
                  <a:pt x="50" y="21"/>
                  <a:pt x="51" y="22"/>
                  <a:pt x="52" y="22"/>
                </a:cubicBezTo>
                <a:cubicBezTo>
                  <a:pt x="54" y="22"/>
                  <a:pt x="55" y="21"/>
                  <a:pt x="55" y="19"/>
                </a:cubicBezTo>
                <a:cubicBezTo>
                  <a:pt x="55" y="18"/>
                  <a:pt x="54" y="17"/>
                  <a:pt x="52" y="17"/>
                </a:cubicBezTo>
                <a:cubicBezTo>
                  <a:pt x="51" y="17"/>
                  <a:pt x="50" y="18"/>
                  <a:pt x="50" y="19"/>
                </a:cubicBezTo>
                <a:close/>
                <a:moveTo>
                  <a:pt x="50" y="36"/>
                </a:moveTo>
                <a:cubicBezTo>
                  <a:pt x="50" y="37"/>
                  <a:pt x="51" y="39"/>
                  <a:pt x="52" y="39"/>
                </a:cubicBezTo>
                <a:cubicBezTo>
                  <a:pt x="54" y="39"/>
                  <a:pt x="55" y="37"/>
                  <a:pt x="55" y="36"/>
                </a:cubicBezTo>
                <a:cubicBezTo>
                  <a:pt x="55" y="34"/>
                  <a:pt x="54" y="33"/>
                  <a:pt x="52" y="33"/>
                </a:cubicBezTo>
                <a:cubicBezTo>
                  <a:pt x="51" y="33"/>
                  <a:pt x="50" y="34"/>
                  <a:pt x="50" y="36"/>
                </a:cubicBezTo>
                <a:close/>
                <a:moveTo>
                  <a:pt x="58" y="28"/>
                </a:moveTo>
                <a:cubicBezTo>
                  <a:pt x="58" y="29"/>
                  <a:pt x="59" y="30"/>
                  <a:pt x="61" y="30"/>
                </a:cubicBezTo>
                <a:cubicBezTo>
                  <a:pt x="62" y="30"/>
                  <a:pt x="63" y="29"/>
                  <a:pt x="63" y="28"/>
                </a:cubicBezTo>
                <a:cubicBezTo>
                  <a:pt x="63" y="26"/>
                  <a:pt x="62" y="25"/>
                  <a:pt x="61" y="25"/>
                </a:cubicBezTo>
                <a:cubicBezTo>
                  <a:pt x="59" y="25"/>
                  <a:pt x="58" y="26"/>
                  <a:pt x="58" y="28"/>
                </a:cubicBezTo>
                <a:close/>
                <a:moveTo>
                  <a:pt x="58" y="44"/>
                </a:moveTo>
                <a:cubicBezTo>
                  <a:pt x="58" y="46"/>
                  <a:pt x="59" y="47"/>
                  <a:pt x="61" y="47"/>
                </a:cubicBezTo>
                <a:cubicBezTo>
                  <a:pt x="62" y="47"/>
                  <a:pt x="63" y="46"/>
                  <a:pt x="63" y="44"/>
                </a:cubicBezTo>
                <a:cubicBezTo>
                  <a:pt x="63" y="43"/>
                  <a:pt x="62" y="41"/>
                  <a:pt x="61" y="41"/>
                </a:cubicBezTo>
                <a:cubicBezTo>
                  <a:pt x="59" y="41"/>
                  <a:pt x="58" y="43"/>
                  <a:pt x="58" y="44"/>
                </a:cubicBezTo>
                <a:close/>
                <a:moveTo>
                  <a:pt x="33" y="52"/>
                </a:moveTo>
                <a:cubicBezTo>
                  <a:pt x="33" y="54"/>
                  <a:pt x="34" y="55"/>
                  <a:pt x="36" y="55"/>
                </a:cubicBezTo>
                <a:cubicBezTo>
                  <a:pt x="37" y="55"/>
                  <a:pt x="39" y="54"/>
                  <a:pt x="39" y="52"/>
                </a:cubicBezTo>
                <a:cubicBezTo>
                  <a:pt x="39" y="51"/>
                  <a:pt x="37" y="50"/>
                  <a:pt x="36" y="50"/>
                </a:cubicBezTo>
                <a:cubicBezTo>
                  <a:pt x="34" y="50"/>
                  <a:pt x="33" y="51"/>
                  <a:pt x="33" y="52"/>
                </a:cubicBezTo>
                <a:close/>
                <a:moveTo>
                  <a:pt x="33" y="69"/>
                </a:moveTo>
                <a:cubicBezTo>
                  <a:pt x="33" y="70"/>
                  <a:pt x="34" y="72"/>
                  <a:pt x="36" y="72"/>
                </a:cubicBezTo>
                <a:cubicBezTo>
                  <a:pt x="37" y="72"/>
                  <a:pt x="39" y="70"/>
                  <a:pt x="39" y="69"/>
                </a:cubicBezTo>
                <a:cubicBezTo>
                  <a:pt x="39" y="67"/>
                  <a:pt x="37" y="66"/>
                  <a:pt x="36" y="66"/>
                </a:cubicBezTo>
                <a:cubicBezTo>
                  <a:pt x="34" y="66"/>
                  <a:pt x="33" y="67"/>
                  <a:pt x="33" y="69"/>
                </a:cubicBezTo>
                <a:close/>
                <a:moveTo>
                  <a:pt x="25" y="61"/>
                </a:moveTo>
                <a:cubicBezTo>
                  <a:pt x="25" y="62"/>
                  <a:pt x="26" y="63"/>
                  <a:pt x="28" y="63"/>
                </a:cubicBezTo>
                <a:cubicBezTo>
                  <a:pt x="29" y="63"/>
                  <a:pt x="30" y="62"/>
                  <a:pt x="30" y="61"/>
                </a:cubicBezTo>
                <a:cubicBezTo>
                  <a:pt x="30" y="59"/>
                  <a:pt x="29" y="58"/>
                  <a:pt x="28" y="58"/>
                </a:cubicBezTo>
                <a:cubicBezTo>
                  <a:pt x="26" y="58"/>
                  <a:pt x="25" y="59"/>
                  <a:pt x="25" y="61"/>
                </a:cubicBezTo>
                <a:close/>
                <a:moveTo>
                  <a:pt x="41" y="61"/>
                </a:moveTo>
                <a:cubicBezTo>
                  <a:pt x="41" y="62"/>
                  <a:pt x="43" y="63"/>
                  <a:pt x="44" y="63"/>
                </a:cubicBezTo>
                <a:cubicBezTo>
                  <a:pt x="46" y="63"/>
                  <a:pt x="47" y="62"/>
                  <a:pt x="47" y="61"/>
                </a:cubicBezTo>
                <a:cubicBezTo>
                  <a:pt x="47" y="59"/>
                  <a:pt x="46" y="58"/>
                  <a:pt x="44" y="58"/>
                </a:cubicBezTo>
                <a:cubicBezTo>
                  <a:pt x="43" y="58"/>
                  <a:pt x="41" y="59"/>
                  <a:pt x="41" y="61"/>
                </a:cubicBezTo>
                <a:close/>
                <a:moveTo>
                  <a:pt x="25" y="77"/>
                </a:moveTo>
                <a:cubicBezTo>
                  <a:pt x="25" y="79"/>
                  <a:pt x="26" y="80"/>
                  <a:pt x="28" y="80"/>
                </a:cubicBezTo>
                <a:cubicBezTo>
                  <a:pt x="29" y="80"/>
                  <a:pt x="30" y="79"/>
                  <a:pt x="30" y="77"/>
                </a:cubicBezTo>
                <a:cubicBezTo>
                  <a:pt x="30" y="76"/>
                  <a:pt x="29" y="74"/>
                  <a:pt x="28" y="74"/>
                </a:cubicBezTo>
                <a:cubicBezTo>
                  <a:pt x="26" y="74"/>
                  <a:pt x="25" y="76"/>
                  <a:pt x="25" y="77"/>
                </a:cubicBezTo>
                <a:close/>
                <a:moveTo>
                  <a:pt x="41" y="77"/>
                </a:moveTo>
                <a:cubicBezTo>
                  <a:pt x="41" y="79"/>
                  <a:pt x="43" y="80"/>
                  <a:pt x="44" y="80"/>
                </a:cubicBezTo>
                <a:cubicBezTo>
                  <a:pt x="46" y="80"/>
                  <a:pt x="47" y="79"/>
                  <a:pt x="47" y="77"/>
                </a:cubicBezTo>
                <a:cubicBezTo>
                  <a:pt x="47" y="76"/>
                  <a:pt x="46" y="74"/>
                  <a:pt x="44" y="74"/>
                </a:cubicBezTo>
                <a:cubicBezTo>
                  <a:pt x="43" y="74"/>
                  <a:pt x="41" y="76"/>
                  <a:pt x="41" y="77"/>
                </a:cubicBezTo>
                <a:close/>
                <a:moveTo>
                  <a:pt x="50" y="52"/>
                </a:moveTo>
                <a:cubicBezTo>
                  <a:pt x="50" y="54"/>
                  <a:pt x="51" y="55"/>
                  <a:pt x="52" y="55"/>
                </a:cubicBezTo>
                <a:cubicBezTo>
                  <a:pt x="54" y="55"/>
                  <a:pt x="55" y="54"/>
                  <a:pt x="55" y="52"/>
                </a:cubicBezTo>
                <a:cubicBezTo>
                  <a:pt x="55" y="51"/>
                  <a:pt x="54" y="50"/>
                  <a:pt x="52" y="50"/>
                </a:cubicBezTo>
                <a:cubicBezTo>
                  <a:pt x="51" y="50"/>
                  <a:pt x="50" y="51"/>
                  <a:pt x="50" y="52"/>
                </a:cubicBezTo>
                <a:close/>
                <a:moveTo>
                  <a:pt x="50" y="69"/>
                </a:moveTo>
                <a:cubicBezTo>
                  <a:pt x="50" y="70"/>
                  <a:pt x="51" y="72"/>
                  <a:pt x="52" y="72"/>
                </a:cubicBezTo>
                <a:cubicBezTo>
                  <a:pt x="54" y="72"/>
                  <a:pt x="55" y="70"/>
                  <a:pt x="55" y="69"/>
                </a:cubicBezTo>
                <a:cubicBezTo>
                  <a:pt x="55" y="67"/>
                  <a:pt x="54" y="66"/>
                  <a:pt x="52" y="66"/>
                </a:cubicBezTo>
                <a:cubicBezTo>
                  <a:pt x="51" y="66"/>
                  <a:pt x="50" y="67"/>
                  <a:pt x="50" y="69"/>
                </a:cubicBezTo>
                <a:close/>
                <a:moveTo>
                  <a:pt x="58" y="61"/>
                </a:moveTo>
                <a:cubicBezTo>
                  <a:pt x="58" y="62"/>
                  <a:pt x="59" y="63"/>
                  <a:pt x="61" y="63"/>
                </a:cubicBezTo>
                <a:cubicBezTo>
                  <a:pt x="62" y="63"/>
                  <a:pt x="63" y="62"/>
                  <a:pt x="63" y="61"/>
                </a:cubicBezTo>
                <a:cubicBezTo>
                  <a:pt x="63" y="59"/>
                  <a:pt x="62" y="58"/>
                  <a:pt x="61" y="58"/>
                </a:cubicBezTo>
                <a:cubicBezTo>
                  <a:pt x="59" y="58"/>
                  <a:pt x="58" y="59"/>
                  <a:pt x="58" y="61"/>
                </a:cubicBezTo>
                <a:close/>
                <a:moveTo>
                  <a:pt x="58" y="77"/>
                </a:moveTo>
                <a:cubicBezTo>
                  <a:pt x="58" y="79"/>
                  <a:pt x="59" y="80"/>
                  <a:pt x="61" y="80"/>
                </a:cubicBezTo>
                <a:cubicBezTo>
                  <a:pt x="62" y="80"/>
                  <a:pt x="63" y="79"/>
                  <a:pt x="63" y="77"/>
                </a:cubicBezTo>
                <a:cubicBezTo>
                  <a:pt x="63" y="76"/>
                  <a:pt x="62" y="74"/>
                  <a:pt x="61" y="74"/>
                </a:cubicBezTo>
                <a:cubicBezTo>
                  <a:pt x="59" y="74"/>
                  <a:pt x="58" y="76"/>
                  <a:pt x="58" y="77"/>
                </a:cubicBezTo>
                <a:close/>
                <a:moveTo>
                  <a:pt x="33" y="86"/>
                </a:moveTo>
                <a:cubicBezTo>
                  <a:pt x="33" y="87"/>
                  <a:pt x="34" y="88"/>
                  <a:pt x="36" y="88"/>
                </a:cubicBezTo>
                <a:cubicBezTo>
                  <a:pt x="37" y="88"/>
                  <a:pt x="39" y="87"/>
                  <a:pt x="39" y="86"/>
                </a:cubicBezTo>
                <a:cubicBezTo>
                  <a:pt x="39" y="84"/>
                  <a:pt x="37" y="83"/>
                  <a:pt x="36" y="83"/>
                </a:cubicBezTo>
                <a:cubicBezTo>
                  <a:pt x="34" y="83"/>
                  <a:pt x="33" y="84"/>
                  <a:pt x="33" y="86"/>
                </a:cubicBezTo>
                <a:close/>
                <a:moveTo>
                  <a:pt x="33" y="102"/>
                </a:moveTo>
                <a:cubicBezTo>
                  <a:pt x="33" y="104"/>
                  <a:pt x="34" y="105"/>
                  <a:pt x="36" y="105"/>
                </a:cubicBezTo>
                <a:cubicBezTo>
                  <a:pt x="37" y="105"/>
                  <a:pt x="39" y="104"/>
                  <a:pt x="39" y="102"/>
                </a:cubicBezTo>
                <a:cubicBezTo>
                  <a:pt x="39" y="101"/>
                  <a:pt x="37" y="99"/>
                  <a:pt x="36" y="99"/>
                </a:cubicBezTo>
                <a:cubicBezTo>
                  <a:pt x="34" y="99"/>
                  <a:pt x="33" y="101"/>
                  <a:pt x="33" y="102"/>
                </a:cubicBezTo>
                <a:close/>
                <a:moveTo>
                  <a:pt x="25" y="94"/>
                </a:moveTo>
                <a:cubicBezTo>
                  <a:pt x="25" y="95"/>
                  <a:pt x="26" y="97"/>
                  <a:pt x="28" y="97"/>
                </a:cubicBezTo>
                <a:cubicBezTo>
                  <a:pt x="29" y="97"/>
                  <a:pt x="30" y="95"/>
                  <a:pt x="30" y="94"/>
                </a:cubicBezTo>
                <a:cubicBezTo>
                  <a:pt x="30" y="92"/>
                  <a:pt x="29" y="91"/>
                  <a:pt x="28" y="91"/>
                </a:cubicBezTo>
                <a:cubicBezTo>
                  <a:pt x="26" y="91"/>
                  <a:pt x="25" y="92"/>
                  <a:pt x="25" y="94"/>
                </a:cubicBezTo>
                <a:close/>
                <a:moveTo>
                  <a:pt x="41" y="94"/>
                </a:moveTo>
                <a:cubicBezTo>
                  <a:pt x="41" y="95"/>
                  <a:pt x="43" y="97"/>
                  <a:pt x="44" y="97"/>
                </a:cubicBezTo>
                <a:cubicBezTo>
                  <a:pt x="46" y="97"/>
                  <a:pt x="47" y="95"/>
                  <a:pt x="47" y="94"/>
                </a:cubicBezTo>
                <a:cubicBezTo>
                  <a:pt x="47" y="92"/>
                  <a:pt x="46" y="91"/>
                  <a:pt x="44" y="91"/>
                </a:cubicBezTo>
                <a:cubicBezTo>
                  <a:pt x="43" y="91"/>
                  <a:pt x="41" y="92"/>
                  <a:pt x="41" y="94"/>
                </a:cubicBezTo>
                <a:close/>
                <a:moveTo>
                  <a:pt x="25" y="110"/>
                </a:moveTo>
                <a:cubicBezTo>
                  <a:pt x="25" y="112"/>
                  <a:pt x="26" y="113"/>
                  <a:pt x="28" y="113"/>
                </a:cubicBezTo>
                <a:cubicBezTo>
                  <a:pt x="29" y="113"/>
                  <a:pt x="30" y="112"/>
                  <a:pt x="30" y="110"/>
                </a:cubicBezTo>
                <a:cubicBezTo>
                  <a:pt x="30" y="109"/>
                  <a:pt x="29" y="108"/>
                  <a:pt x="28" y="108"/>
                </a:cubicBezTo>
                <a:cubicBezTo>
                  <a:pt x="26" y="108"/>
                  <a:pt x="25" y="109"/>
                  <a:pt x="25" y="110"/>
                </a:cubicBezTo>
                <a:close/>
                <a:moveTo>
                  <a:pt x="41" y="110"/>
                </a:moveTo>
                <a:cubicBezTo>
                  <a:pt x="41" y="112"/>
                  <a:pt x="43" y="113"/>
                  <a:pt x="44" y="113"/>
                </a:cubicBezTo>
                <a:cubicBezTo>
                  <a:pt x="46" y="113"/>
                  <a:pt x="47" y="112"/>
                  <a:pt x="47" y="110"/>
                </a:cubicBezTo>
                <a:cubicBezTo>
                  <a:pt x="47" y="109"/>
                  <a:pt x="46" y="108"/>
                  <a:pt x="44" y="108"/>
                </a:cubicBezTo>
                <a:cubicBezTo>
                  <a:pt x="43" y="108"/>
                  <a:pt x="41" y="109"/>
                  <a:pt x="41" y="110"/>
                </a:cubicBezTo>
                <a:close/>
                <a:moveTo>
                  <a:pt x="50" y="86"/>
                </a:moveTo>
                <a:cubicBezTo>
                  <a:pt x="50" y="87"/>
                  <a:pt x="51" y="88"/>
                  <a:pt x="52" y="88"/>
                </a:cubicBezTo>
                <a:cubicBezTo>
                  <a:pt x="54" y="88"/>
                  <a:pt x="55" y="87"/>
                  <a:pt x="55" y="86"/>
                </a:cubicBezTo>
                <a:cubicBezTo>
                  <a:pt x="55" y="84"/>
                  <a:pt x="54" y="83"/>
                  <a:pt x="52" y="83"/>
                </a:cubicBezTo>
                <a:cubicBezTo>
                  <a:pt x="51" y="83"/>
                  <a:pt x="50" y="84"/>
                  <a:pt x="50" y="86"/>
                </a:cubicBezTo>
                <a:close/>
                <a:moveTo>
                  <a:pt x="50" y="102"/>
                </a:moveTo>
                <a:cubicBezTo>
                  <a:pt x="50" y="104"/>
                  <a:pt x="51" y="105"/>
                  <a:pt x="52" y="105"/>
                </a:cubicBezTo>
                <a:cubicBezTo>
                  <a:pt x="54" y="105"/>
                  <a:pt x="55" y="104"/>
                  <a:pt x="55" y="102"/>
                </a:cubicBezTo>
                <a:cubicBezTo>
                  <a:pt x="55" y="101"/>
                  <a:pt x="54" y="99"/>
                  <a:pt x="52" y="99"/>
                </a:cubicBezTo>
                <a:cubicBezTo>
                  <a:pt x="51" y="99"/>
                  <a:pt x="50" y="101"/>
                  <a:pt x="50" y="102"/>
                </a:cubicBezTo>
                <a:close/>
                <a:moveTo>
                  <a:pt x="58" y="94"/>
                </a:moveTo>
                <a:cubicBezTo>
                  <a:pt x="58" y="95"/>
                  <a:pt x="59" y="97"/>
                  <a:pt x="61" y="97"/>
                </a:cubicBezTo>
                <a:cubicBezTo>
                  <a:pt x="62" y="97"/>
                  <a:pt x="63" y="95"/>
                  <a:pt x="63" y="94"/>
                </a:cubicBezTo>
                <a:cubicBezTo>
                  <a:pt x="63" y="92"/>
                  <a:pt x="62" y="91"/>
                  <a:pt x="61" y="91"/>
                </a:cubicBezTo>
                <a:cubicBezTo>
                  <a:pt x="59" y="91"/>
                  <a:pt x="58" y="92"/>
                  <a:pt x="58" y="94"/>
                </a:cubicBezTo>
                <a:close/>
                <a:moveTo>
                  <a:pt x="58" y="110"/>
                </a:moveTo>
                <a:cubicBezTo>
                  <a:pt x="58" y="112"/>
                  <a:pt x="59" y="113"/>
                  <a:pt x="61" y="113"/>
                </a:cubicBezTo>
                <a:cubicBezTo>
                  <a:pt x="62" y="113"/>
                  <a:pt x="63" y="112"/>
                  <a:pt x="63" y="110"/>
                </a:cubicBezTo>
                <a:cubicBezTo>
                  <a:pt x="63" y="109"/>
                  <a:pt x="62" y="108"/>
                  <a:pt x="61" y="108"/>
                </a:cubicBezTo>
                <a:cubicBezTo>
                  <a:pt x="59" y="108"/>
                  <a:pt x="58" y="109"/>
                  <a:pt x="58" y="11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76" name="Freeform 2164"/>
          <p:cNvSpPr>
            <a:spLocks noEditPoints="1"/>
          </p:cNvSpPr>
          <p:nvPr/>
        </p:nvSpPr>
        <p:spPr bwMode="auto">
          <a:xfrm>
            <a:off x="10248900" y="4081463"/>
            <a:ext cx="300038" cy="550863"/>
          </a:xfrm>
          <a:custGeom>
            <a:avLst/>
            <a:gdLst>
              <a:gd name="T0" fmla="*/ 88 w 88"/>
              <a:gd name="T1" fmla="*/ 80 h 160"/>
              <a:gd name="T2" fmla="*/ 88 w 88"/>
              <a:gd name="T3" fmla="*/ 97 h 160"/>
              <a:gd name="T4" fmla="*/ 47 w 88"/>
              <a:gd name="T5" fmla="*/ 141 h 160"/>
              <a:gd name="T6" fmla="*/ 47 w 88"/>
              <a:gd name="T7" fmla="*/ 154 h 160"/>
              <a:gd name="T8" fmla="*/ 61 w 88"/>
              <a:gd name="T9" fmla="*/ 154 h 160"/>
              <a:gd name="T10" fmla="*/ 63 w 88"/>
              <a:gd name="T11" fmla="*/ 157 h 160"/>
              <a:gd name="T12" fmla="*/ 61 w 88"/>
              <a:gd name="T13" fmla="*/ 160 h 160"/>
              <a:gd name="T14" fmla="*/ 28 w 88"/>
              <a:gd name="T15" fmla="*/ 160 h 160"/>
              <a:gd name="T16" fmla="*/ 25 w 88"/>
              <a:gd name="T17" fmla="*/ 157 h 160"/>
              <a:gd name="T18" fmla="*/ 28 w 88"/>
              <a:gd name="T19" fmla="*/ 154 h 160"/>
              <a:gd name="T20" fmla="*/ 41 w 88"/>
              <a:gd name="T21" fmla="*/ 154 h 160"/>
              <a:gd name="T22" fmla="*/ 41 w 88"/>
              <a:gd name="T23" fmla="*/ 141 h 160"/>
              <a:gd name="T24" fmla="*/ 0 w 88"/>
              <a:gd name="T25" fmla="*/ 97 h 160"/>
              <a:gd name="T26" fmla="*/ 0 w 88"/>
              <a:gd name="T27" fmla="*/ 80 h 160"/>
              <a:gd name="T28" fmla="*/ 3 w 88"/>
              <a:gd name="T29" fmla="*/ 77 h 160"/>
              <a:gd name="T30" fmla="*/ 6 w 88"/>
              <a:gd name="T31" fmla="*/ 80 h 160"/>
              <a:gd name="T32" fmla="*/ 6 w 88"/>
              <a:gd name="T33" fmla="*/ 97 h 160"/>
              <a:gd name="T34" fmla="*/ 44 w 88"/>
              <a:gd name="T35" fmla="*/ 135 h 160"/>
              <a:gd name="T36" fmla="*/ 83 w 88"/>
              <a:gd name="T37" fmla="*/ 97 h 160"/>
              <a:gd name="T38" fmla="*/ 83 w 88"/>
              <a:gd name="T39" fmla="*/ 80 h 160"/>
              <a:gd name="T40" fmla="*/ 86 w 88"/>
              <a:gd name="T41" fmla="*/ 77 h 160"/>
              <a:gd name="T42" fmla="*/ 88 w 88"/>
              <a:gd name="T43" fmla="*/ 80 h 160"/>
              <a:gd name="T44" fmla="*/ 14 w 88"/>
              <a:gd name="T45" fmla="*/ 97 h 160"/>
              <a:gd name="T46" fmla="*/ 14 w 88"/>
              <a:gd name="T47" fmla="*/ 30 h 160"/>
              <a:gd name="T48" fmla="*/ 44 w 88"/>
              <a:gd name="T49" fmla="*/ 0 h 160"/>
              <a:gd name="T50" fmla="*/ 74 w 88"/>
              <a:gd name="T51" fmla="*/ 30 h 160"/>
              <a:gd name="T52" fmla="*/ 74 w 88"/>
              <a:gd name="T53" fmla="*/ 97 h 160"/>
              <a:gd name="T54" fmla="*/ 44 w 88"/>
              <a:gd name="T55" fmla="*/ 127 h 160"/>
              <a:gd name="T56" fmla="*/ 14 w 88"/>
              <a:gd name="T57" fmla="*/ 97 h 160"/>
              <a:gd name="T58" fmla="*/ 19 w 88"/>
              <a:gd name="T59" fmla="*/ 97 h 160"/>
              <a:gd name="T60" fmla="*/ 44 w 88"/>
              <a:gd name="T61" fmla="*/ 121 h 160"/>
              <a:gd name="T62" fmla="*/ 69 w 88"/>
              <a:gd name="T63" fmla="*/ 97 h 160"/>
              <a:gd name="T64" fmla="*/ 69 w 88"/>
              <a:gd name="T65" fmla="*/ 30 h 160"/>
              <a:gd name="T66" fmla="*/ 44 w 88"/>
              <a:gd name="T67" fmla="*/ 6 h 160"/>
              <a:gd name="T68" fmla="*/ 19 w 88"/>
              <a:gd name="T69" fmla="*/ 30 h 160"/>
              <a:gd name="T70" fmla="*/ 19 w 88"/>
              <a:gd name="T71" fmla="*/ 97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88" h="160">
                <a:moveTo>
                  <a:pt x="88" y="80"/>
                </a:moveTo>
                <a:cubicBezTo>
                  <a:pt x="88" y="97"/>
                  <a:pt x="88" y="97"/>
                  <a:pt x="88" y="97"/>
                </a:cubicBezTo>
                <a:cubicBezTo>
                  <a:pt x="88" y="120"/>
                  <a:pt x="70" y="139"/>
                  <a:pt x="47" y="141"/>
                </a:cubicBezTo>
                <a:cubicBezTo>
                  <a:pt x="47" y="154"/>
                  <a:pt x="47" y="154"/>
                  <a:pt x="47" y="154"/>
                </a:cubicBezTo>
                <a:cubicBezTo>
                  <a:pt x="61" y="154"/>
                  <a:pt x="61" y="154"/>
                  <a:pt x="61" y="154"/>
                </a:cubicBezTo>
                <a:cubicBezTo>
                  <a:pt x="62" y="154"/>
                  <a:pt x="63" y="156"/>
                  <a:pt x="63" y="157"/>
                </a:cubicBezTo>
                <a:cubicBezTo>
                  <a:pt x="63" y="159"/>
                  <a:pt x="62" y="160"/>
                  <a:pt x="61" y="160"/>
                </a:cubicBezTo>
                <a:cubicBezTo>
                  <a:pt x="28" y="160"/>
                  <a:pt x="28" y="160"/>
                  <a:pt x="28" y="160"/>
                </a:cubicBezTo>
                <a:cubicBezTo>
                  <a:pt x="26" y="160"/>
                  <a:pt x="25" y="159"/>
                  <a:pt x="25" y="157"/>
                </a:cubicBezTo>
                <a:cubicBezTo>
                  <a:pt x="25" y="156"/>
                  <a:pt x="26" y="154"/>
                  <a:pt x="28" y="154"/>
                </a:cubicBezTo>
                <a:cubicBezTo>
                  <a:pt x="41" y="154"/>
                  <a:pt x="41" y="154"/>
                  <a:pt x="41" y="154"/>
                </a:cubicBezTo>
                <a:cubicBezTo>
                  <a:pt x="41" y="141"/>
                  <a:pt x="41" y="141"/>
                  <a:pt x="41" y="141"/>
                </a:cubicBezTo>
                <a:cubicBezTo>
                  <a:pt x="18" y="139"/>
                  <a:pt x="0" y="120"/>
                  <a:pt x="0" y="97"/>
                </a:cubicBezTo>
                <a:cubicBezTo>
                  <a:pt x="0" y="80"/>
                  <a:pt x="0" y="80"/>
                  <a:pt x="0" y="80"/>
                </a:cubicBezTo>
                <a:cubicBezTo>
                  <a:pt x="0" y="78"/>
                  <a:pt x="1" y="77"/>
                  <a:pt x="3" y="77"/>
                </a:cubicBezTo>
                <a:cubicBezTo>
                  <a:pt x="4" y="77"/>
                  <a:pt x="6" y="78"/>
                  <a:pt x="6" y="80"/>
                </a:cubicBezTo>
                <a:cubicBezTo>
                  <a:pt x="6" y="97"/>
                  <a:pt x="6" y="97"/>
                  <a:pt x="6" y="97"/>
                </a:cubicBezTo>
                <a:cubicBezTo>
                  <a:pt x="6" y="118"/>
                  <a:pt x="23" y="135"/>
                  <a:pt x="44" y="135"/>
                </a:cubicBezTo>
                <a:cubicBezTo>
                  <a:pt x="65" y="135"/>
                  <a:pt x="83" y="118"/>
                  <a:pt x="83" y="97"/>
                </a:cubicBezTo>
                <a:cubicBezTo>
                  <a:pt x="83" y="80"/>
                  <a:pt x="83" y="80"/>
                  <a:pt x="83" y="80"/>
                </a:cubicBezTo>
                <a:cubicBezTo>
                  <a:pt x="83" y="78"/>
                  <a:pt x="84" y="77"/>
                  <a:pt x="86" y="77"/>
                </a:cubicBezTo>
                <a:cubicBezTo>
                  <a:pt x="87" y="77"/>
                  <a:pt x="88" y="78"/>
                  <a:pt x="88" y="80"/>
                </a:cubicBezTo>
                <a:close/>
                <a:moveTo>
                  <a:pt x="14" y="97"/>
                </a:moveTo>
                <a:cubicBezTo>
                  <a:pt x="14" y="30"/>
                  <a:pt x="14" y="30"/>
                  <a:pt x="14" y="30"/>
                </a:cubicBezTo>
                <a:cubicBezTo>
                  <a:pt x="14" y="14"/>
                  <a:pt x="27" y="0"/>
                  <a:pt x="44" y="0"/>
                </a:cubicBezTo>
                <a:cubicBezTo>
                  <a:pt x="61" y="0"/>
                  <a:pt x="74" y="14"/>
                  <a:pt x="74" y="30"/>
                </a:cubicBezTo>
                <a:cubicBezTo>
                  <a:pt x="74" y="97"/>
                  <a:pt x="74" y="97"/>
                  <a:pt x="74" y="97"/>
                </a:cubicBezTo>
                <a:cubicBezTo>
                  <a:pt x="74" y="113"/>
                  <a:pt x="61" y="127"/>
                  <a:pt x="44" y="127"/>
                </a:cubicBezTo>
                <a:cubicBezTo>
                  <a:pt x="27" y="127"/>
                  <a:pt x="14" y="113"/>
                  <a:pt x="14" y="97"/>
                </a:cubicBezTo>
                <a:close/>
                <a:moveTo>
                  <a:pt x="19" y="97"/>
                </a:moveTo>
                <a:cubicBezTo>
                  <a:pt x="19" y="110"/>
                  <a:pt x="30" y="121"/>
                  <a:pt x="44" y="121"/>
                </a:cubicBezTo>
                <a:cubicBezTo>
                  <a:pt x="58" y="121"/>
                  <a:pt x="69" y="110"/>
                  <a:pt x="69" y="97"/>
                </a:cubicBezTo>
                <a:cubicBezTo>
                  <a:pt x="69" y="30"/>
                  <a:pt x="69" y="30"/>
                  <a:pt x="69" y="30"/>
                </a:cubicBezTo>
                <a:cubicBezTo>
                  <a:pt x="69" y="17"/>
                  <a:pt x="58" y="6"/>
                  <a:pt x="44" y="6"/>
                </a:cubicBezTo>
                <a:cubicBezTo>
                  <a:pt x="30" y="6"/>
                  <a:pt x="19" y="17"/>
                  <a:pt x="19" y="30"/>
                </a:cubicBezTo>
                <a:lnTo>
                  <a:pt x="19" y="9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77" name="Freeform 2165"/>
          <p:cNvSpPr>
            <a:spLocks noEditPoints="1"/>
          </p:cNvSpPr>
          <p:nvPr/>
        </p:nvSpPr>
        <p:spPr bwMode="auto">
          <a:xfrm>
            <a:off x="10125075" y="4892675"/>
            <a:ext cx="546100" cy="152400"/>
          </a:xfrm>
          <a:custGeom>
            <a:avLst/>
            <a:gdLst>
              <a:gd name="T0" fmla="*/ 138 w 160"/>
              <a:gd name="T1" fmla="*/ 44 h 44"/>
              <a:gd name="T2" fmla="*/ 22 w 160"/>
              <a:gd name="T3" fmla="*/ 44 h 44"/>
              <a:gd name="T4" fmla="*/ 0 w 160"/>
              <a:gd name="T5" fmla="*/ 22 h 44"/>
              <a:gd name="T6" fmla="*/ 22 w 160"/>
              <a:gd name="T7" fmla="*/ 0 h 44"/>
              <a:gd name="T8" fmla="*/ 138 w 160"/>
              <a:gd name="T9" fmla="*/ 0 h 44"/>
              <a:gd name="T10" fmla="*/ 160 w 160"/>
              <a:gd name="T11" fmla="*/ 22 h 44"/>
              <a:gd name="T12" fmla="*/ 138 w 160"/>
              <a:gd name="T13" fmla="*/ 44 h 44"/>
              <a:gd name="T14" fmla="*/ 22 w 160"/>
              <a:gd name="T15" fmla="*/ 7 h 44"/>
              <a:gd name="T16" fmla="*/ 7 w 160"/>
              <a:gd name="T17" fmla="*/ 22 h 44"/>
              <a:gd name="T18" fmla="*/ 22 w 160"/>
              <a:gd name="T19" fmla="*/ 36 h 44"/>
              <a:gd name="T20" fmla="*/ 138 w 160"/>
              <a:gd name="T21" fmla="*/ 36 h 44"/>
              <a:gd name="T22" fmla="*/ 153 w 160"/>
              <a:gd name="T23" fmla="*/ 22 h 44"/>
              <a:gd name="T24" fmla="*/ 138 w 160"/>
              <a:gd name="T25" fmla="*/ 7 h 44"/>
              <a:gd name="T26" fmla="*/ 22 w 160"/>
              <a:gd name="T27" fmla="*/ 7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60" h="44">
                <a:moveTo>
                  <a:pt x="138" y="44"/>
                </a:moveTo>
                <a:cubicBezTo>
                  <a:pt x="22" y="44"/>
                  <a:pt x="22" y="44"/>
                  <a:pt x="22" y="44"/>
                </a:cubicBezTo>
                <a:cubicBezTo>
                  <a:pt x="10" y="44"/>
                  <a:pt x="0" y="34"/>
                  <a:pt x="0" y="22"/>
                </a:cubicBezTo>
                <a:cubicBezTo>
                  <a:pt x="0" y="10"/>
                  <a:pt x="10" y="0"/>
                  <a:pt x="22" y="0"/>
                </a:cubicBezTo>
                <a:cubicBezTo>
                  <a:pt x="138" y="0"/>
                  <a:pt x="138" y="0"/>
                  <a:pt x="138" y="0"/>
                </a:cubicBezTo>
                <a:cubicBezTo>
                  <a:pt x="150" y="0"/>
                  <a:pt x="160" y="10"/>
                  <a:pt x="160" y="22"/>
                </a:cubicBezTo>
                <a:cubicBezTo>
                  <a:pt x="160" y="34"/>
                  <a:pt x="150" y="44"/>
                  <a:pt x="138" y="44"/>
                </a:cubicBezTo>
                <a:close/>
                <a:moveTo>
                  <a:pt x="22" y="7"/>
                </a:moveTo>
                <a:cubicBezTo>
                  <a:pt x="14" y="7"/>
                  <a:pt x="7" y="14"/>
                  <a:pt x="7" y="22"/>
                </a:cubicBezTo>
                <a:cubicBezTo>
                  <a:pt x="7" y="30"/>
                  <a:pt x="14" y="36"/>
                  <a:pt x="22" y="36"/>
                </a:cubicBezTo>
                <a:cubicBezTo>
                  <a:pt x="138" y="36"/>
                  <a:pt x="138" y="36"/>
                  <a:pt x="138" y="36"/>
                </a:cubicBezTo>
                <a:cubicBezTo>
                  <a:pt x="146" y="36"/>
                  <a:pt x="153" y="30"/>
                  <a:pt x="153" y="22"/>
                </a:cubicBezTo>
                <a:cubicBezTo>
                  <a:pt x="153" y="14"/>
                  <a:pt x="146" y="7"/>
                  <a:pt x="138" y="7"/>
                </a:cubicBezTo>
                <a:lnTo>
                  <a:pt x="22" y="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78" name="Freeform 2166"/>
          <p:cNvSpPr>
            <a:spLocks noEditPoints="1"/>
          </p:cNvSpPr>
          <p:nvPr/>
        </p:nvSpPr>
        <p:spPr bwMode="auto">
          <a:xfrm>
            <a:off x="10125075" y="5319713"/>
            <a:ext cx="546100" cy="550863"/>
          </a:xfrm>
          <a:custGeom>
            <a:avLst/>
            <a:gdLst>
              <a:gd name="T0" fmla="*/ 80 w 160"/>
              <a:gd name="T1" fmla="*/ 0 h 160"/>
              <a:gd name="T2" fmla="*/ 0 w 160"/>
              <a:gd name="T3" fmla="*/ 80 h 160"/>
              <a:gd name="T4" fmla="*/ 80 w 160"/>
              <a:gd name="T5" fmla="*/ 160 h 160"/>
              <a:gd name="T6" fmla="*/ 160 w 160"/>
              <a:gd name="T7" fmla="*/ 80 h 160"/>
              <a:gd name="T8" fmla="*/ 80 w 160"/>
              <a:gd name="T9" fmla="*/ 0 h 160"/>
              <a:gd name="T10" fmla="*/ 80 w 160"/>
              <a:gd name="T11" fmla="*/ 154 h 160"/>
              <a:gd name="T12" fmla="*/ 6 w 160"/>
              <a:gd name="T13" fmla="*/ 80 h 160"/>
              <a:gd name="T14" fmla="*/ 80 w 160"/>
              <a:gd name="T15" fmla="*/ 6 h 160"/>
              <a:gd name="T16" fmla="*/ 154 w 160"/>
              <a:gd name="T17" fmla="*/ 80 h 160"/>
              <a:gd name="T18" fmla="*/ 80 w 160"/>
              <a:gd name="T19" fmla="*/ 154 h 160"/>
              <a:gd name="T20" fmla="*/ 123 w 160"/>
              <a:gd name="T21" fmla="*/ 80 h 160"/>
              <a:gd name="T22" fmla="*/ 120 w 160"/>
              <a:gd name="T23" fmla="*/ 83 h 160"/>
              <a:gd name="T24" fmla="*/ 40 w 160"/>
              <a:gd name="T25" fmla="*/ 83 h 160"/>
              <a:gd name="T26" fmla="*/ 37 w 160"/>
              <a:gd name="T27" fmla="*/ 80 h 160"/>
              <a:gd name="T28" fmla="*/ 40 w 160"/>
              <a:gd name="T29" fmla="*/ 77 h 160"/>
              <a:gd name="T30" fmla="*/ 120 w 160"/>
              <a:gd name="T31" fmla="*/ 77 h 160"/>
              <a:gd name="T32" fmla="*/ 123 w 160"/>
              <a:gd name="T33" fmla="*/ 80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60" h="160">
                <a:moveTo>
                  <a:pt x="80" y="0"/>
                </a:moveTo>
                <a:cubicBezTo>
                  <a:pt x="36" y="0"/>
                  <a:pt x="0" y="36"/>
                  <a:pt x="0" y="80"/>
                </a:cubicBezTo>
                <a:cubicBezTo>
                  <a:pt x="0" y="124"/>
                  <a:pt x="36" y="160"/>
                  <a:pt x="80" y="160"/>
                </a:cubicBezTo>
                <a:cubicBezTo>
                  <a:pt x="124" y="160"/>
                  <a:pt x="160" y="124"/>
                  <a:pt x="160" y="80"/>
                </a:cubicBezTo>
                <a:cubicBezTo>
                  <a:pt x="160" y="36"/>
                  <a:pt x="124" y="0"/>
                  <a:pt x="80" y="0"/>
                </a:cubicBezTo>
                <a:close/>
                <a:moveTo>
                  <a:pt x="80" y="154"/>
                </a:moveTo>
                <a:cubicBezTo>
                  <a:pt x="39" y="154"/>
                  <a:pt x="6" y="121"/>
                  <a:pt x="6" y="80"/>
                </a:cubicBezTo>
                <a:cubicBezTo>
                  <a:pt x="6" y="39"/>
                  <a:pt x="39" y="6"/>
                  <a:pt x="80" y="6"/>
                </a:cubicBezTo>
                <a:cubicBezTo>
                  <a:pt x="121" y="6"/>
                  <a:pt x="154" y="39"/>
                  <a:pt x="154" y="80"/>
                </a:cubicBezTo>
                <a:cubicBezTo>
                  <a:pt x="154" y="121"/>
                  <a:pt x="121" y="154"/>
                  <a:pt x="80" y="154"/>
                </a:cubicBezTo>
                <a:close/>
                <a:moveTo>
                  <a:pt x="123" y="80"/>
                </a:moveTo>
                <a:cubicBezTo>
                  <a:pt x="123" y="82"/>
                  <a:pt x="122" y="83"/>
                  <a:pt x="120" y="83"/>
                </a:cubicBezTo>
                <a:cubicBezTo>
                  <a:pt x="40" y="83"/>
                  <a:pt x="40" y="83"/>
                  <a:pt x="40" y="83"/>
                </a:cubicBezTo>
                <a:cubicBezTo>
                  <a:pt x="38" y="83"/>
                  <a:pt x="37" y="82"/>
                  <a:pt x="37" y="80"/>
                </a:cubicBezTo>
                <a:cubicBezTo>
                  <a:pt x="37" y="78"/>
                  <a:pt x="38" y="77"/>
                  <a:pt x="40" y="77"/>
                </a:cubicBezTo>
                <a:cubicBezTo>
                  <a:pt x="120" y="77"/>
                  <a:pt x="120" y="77"/>
                  <a:pt x="120" y="77"/>
                </a:cubicBezTo>
                <a:cubicBezTo>
                  <a:pt x="122" y="77"/>
                  <a:pt x="123" y="78"/>
                  <a:pt x="123" y="8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79" name="Freeform 2167"/>
          <p:cNvSpPr>
            <a:spLocks noEditPoints="1"/>
          </p:cNvSpPr>
          <p:nvPr/>
        </p:nvSpPr>
        <p:spPr bwMode="auto">
          <a:xfrm>
            <a:off x="10125075" y="6132513"/>
            <a:ext cx="546100" cy="147638"/>
          </a:xfrm>
          <a:custGeom>
            <a:avLst/>
            <a:gdLst>
              <a:gd name="T0" fmla="*/ 21 w 160"/>
              <a:gd name="T1" fmla="*/ 0 h 43"/>
              <a:gd name="T2" fmla="*/ 0 w 160"/>
              <a:gd name="T3" fmla="*/ 21 h 43"/>
              <a:gd name="T4" fmla="*/ 21 w 160"/>
              <a:gd name="T5" fmla="*/ 43 h 43"/>
              <a:gd name="T6" fmla="*/ 43 w 160"/>
              <a:gd name="T7" fmla="*/ 21 h 43"/>
              <a:gd name="T8" fmla="*/ 21 w 160"/>
              <a:gd name="T9" fmla="*/ 0 h 43"/>
              <a:gd name="T10" fmla="*/ 21 w 160"/>
              <a:gd name="T11" fmla="*/ 37 h 43"/>
              <a:gd name="T12" fmla="*/ 5 w 160"/>
              <a:gd name="T13" fmla="*/ 21 h 43"/>
              <a:gd name="T14" fmla="*/ 21 w 160"/>
              <a:gd name="T15" fmla="*/ 5 h 43"/>
              <a:gd name="T16" fmla="*/ 37 w 160"/>
              <a:gd name="T17" fmla="*/ 21 h 43"/>
              <a:gd name="T18" fmla="*/ 21 w 160"/>
              <a:gd name="T19" fmla="*/ 37 h 43"/>
              <a:gd name="T20" fmla="*/ 139 w 160"/>
              <a:gd name="T21" fmla="*/ 0 h 43"/>
              <a:gd name="T22" fmla="*/ 117 w 160"/>
              <a:gd name="T23" fmla="*/ 21 h 43"/>
              <a:gd name="T24" fmla="*/ 139 w 160"/>
              <a:gd name="T25" fmla="*/ 43 h 43"/>
              <a:gd name="T26" fmla="*/ 160 w 160"/>
              <a:gd name="T27" fmla="*/ 21 h 43"/>
              <a:gd name="T28" fmla="*/ 139 w 160"/>
              <a:gd name="T29" fmla="*/ 0 h 43"/>
              <a:gd name="T30" fmla="*/ 139 w 160"/>
              <a:gd name="T31" fmla="*/ 37 h 43"/>
              <a:gd name="T32" fmla="*/ 123 w 160"/>
              <a:gd name="T33" fmla="*/ 21 h 43"/>
              <a:gd name="T34" fmla="*/ 139 w 160"/>
              <a:gd name="T35" fmla="*/ 5 h 43"/>
              <a:gd name="T36" fmla="*/ 155 w 160"/>
              <a:gd name="T37" fmla="*/ 21 h 43"/>
              <a:gd name="T38" fmla="*/ 139 w 160"/>
              <a:gd name="T39" fmla="*/ 37 h 43"/>
              <a:gd name="T40" fmla="*/ 80 w 160"/>
              <a:gd name="T41" fmla="*/ 0 h 43"/>
              <a:gd name="T42" fmla="*/ 59 w 160"/>
              <a:gd name="T43" fmla="*/ 21 h 43"/>
              <a:gd name="T44" fmla="*/ 80 w 160"/>
              <a:gd name="T45" fmla="*/ 43 h 43"/>
              <a:gd name="T46" fmla="*/ 101 w 160"/>
              <a:gd name="T47" fmla="*/ 21 h 43"/>
              <a:gd name="T48" fmla="*/ 80 w 160"/>
              <a:gd name="T49" fmla="*/ 0 h 43"/>
              <a:gd name="T50" fmla="*/ 80 w 160"/>
              <a:gd name="T51" fmla="*/ 37 h 43"/>
              <a:gd name="T52" fmla="*/ 64 w 160"/>
              <a:gd name="T53" fmla="*/ 21 h 43"/>
              <a:gd name="T54" fmla="*/ 80 w 160"/>
              <a:gd name="T55" fmla="*/ 5 h 43"/>
              <a:gd name="T56" fmla="*/ 96 w 160"/>
              <a:gd name="T57" fmla="*/ 21 h 43"/>
              <a:gd name="T58" fmla="*/ 80 w 160"/>
              <a:gd name="T59" fmla="*/ 37 h 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60" h="43">
                <a:moveTo>
                  <a:pt x="21" y="0"/>
                </a:moveTo>
                <a:cubicBezTo>
                  <a:pt x="10" y="0"/>
                  <a:pt x="0" y="10"/>
                  <a:pt x="0" y="21"/>
                </a:cubicBezTo>
                <a:cubicBezTo>
                  <a:pt x="0" y="33"/>
                  <a:pt x="10" y="43"/>
                  <a:pt x="21" y="43"/>
                </a:cubicBezTo>
                <a:cubicBezTo>
                  <a:pt x="33" y="43"/>
                  <a:pt x="43" y="33"/>
                  <a:pt x="43" y="21"/>
                </a:cubicBezTo>
                <a:cubicBezTo>
                  <a:pt x="43" y="10"/>
                  <a:pt x="33" y="0"/>
                  <a:pt x="21" y="0"/>
                </a:cubicBezTo>
                <a:close/>
                <a:moveTo>
                  <a:pt x="21" y="37"/>
                </a:moveTo>
                <a:cubicBezTo>
                  <a:pt x="13" y="37"/>
                  <a:pt x="5" y="30"/>
                  <a:pt x="5" y="21"/>
                </a:cubicBezTo>
                <a:cubicBezTo>
                  <a:pt x="5" y="13"/>
                  <a:pt x="13" y="5"/>
                  <a:pt x="21" y="5"/>
                </a:cubicBezTo>
                <a:cubicBezTo>
                  <a:pt x="30" y="5"/>
                  <a:pt x="37" y="13"/>
                  <a:pt x="37" y="21"/>
                </a:cubicBezTo>
                <a:cubicBezTo>
                  <a:pt x="37" y="30"/>
                  <a:pt x="30" y="37"/>
                  <a:pt x="21" y="37"/>
                </a:cubicBezTo>
                <a:close/>
                <a:moveTo>
                  <a:pt x="139" y="0"/>
                </a:moveTo>
                <a:cubicBezTo>
                  <a:pt x="127" y="0"/>
                  <a:pt x="117" y="10"/>
                  <a:pt x="117" y="21"/>
                </a:cubicBezTo>
                <a:cubicBezTo>
                  <a:pt x="117" y="33"/>
                  <a:pt x="127" y="43"/>
                  <a:pt x="139" y="43"/>
                </a:cubicBezTo>
                <a:cubicBezTo>
                  <a:pt x="150" y="43"/>
                  <a:pt x="160" y="33"/>
                  <a:pt x="160" y="21"/>
                </a:cubicBezTo>
                <a:cubicBezTo>
                  <a:pt x="160" y="10"/>
                  <a:pt x="150" y="0"/>
                  <a:pt x="139" y="0"/>
                </a:cubicBezTo>
                <a:close/>
                <a:moveTo>
                  <a:pt x="139" y="37"/>
                </a:moveTo>
                <a:cubicBezTo>
                  <a:pt x="130" y="37"/>
                  <a:pt x="123" y="30"/>
                  <a:pt x="123" y="21"/>
                </a:cubicBezTo>
                <a:cubicBezTo>
                  <a:pt x="123" y="13"/>
                  <a:pt x="130" y="5"/>
                  <a:pt x="139" y="5"/>
                </a:cubicBezTo>
                <a:cubicBezTo>
                  <a:pt x="147" y="5"/>
                  <a:pt x="155" y="13"/>
                  <a:pt x="155" y="21"/>
                </a:cubicBezTo>
                <a:cubicBezTo>
                  <a:pt x="155" y="30"/>
                  <a:pt x="147" y="37"/>
                  <a:pt x="139" y="37"/>
                </a:cubicBezTo>
                <a:close/>
                <a:moveTo>
                  <a:pt x="80" y="0"/>
                </a:moveTo>
                <a:cubicBezTo>
                  <a:pt x="68" y="0"/>
                  <a:pt x="59" y="10"/>
                  <a:pt x="59" y="21"/>
                </a:cubicBezTo>
                <a:cubicBezTo>
                  <a:pt x="59" y="33"/>
                  <a:pt x="68" y="43"/>
                  <a:pt x="80" y="43"/>
                </a:cubicBezTo>
                <a:cubicBezTo>
                  <a:pt x="92" y="43"/>
                  <a:pt x="101" y="33"/>
                  <a:pt x="101" y="21"/>
                </a:cubicBezTo>
                <a:cubicBezTo>
                  <a:pt x="101" y="10"/>
                  <a:pt x="92" y="0"/>
                  <a:pt x="80" y="0"/>
                </a:cubicBezTo>
                <a:close/>
                <a:moveTo>
                  <a:pt x="80" y="37"/>
                </a:moveTo>
                <a:cubicBezTo>
                  <a:pt x="71" y="37"/>
                  <a:pt x="64" y="30"/>
                  <a:pt x="64" y="21"/>
                </a:cubicBezTo>
                <a:cubicBezTo>
                  <a:pt x="64" y="13"/>
                  <a:pt x="71" y="5"/>
                  <a:pt x="80" y="5"/>
                </a:cubicBezTo>
                <a:cubicBezTo>
                  <a:pt x="89" y="5"/>
                  <a:pt x="96" y="13"/>
                  <a:pt x="96" y="21"/>
                </a:cubicBezTo>
                <a:cubicBezTo>
                  <a:pt x="96" y="30"/>
                  <a:pt x="89" y="37"/>
                  <a:pt x="80" y="3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6174853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>
            <a:extLst>
              <a:ext uri="{FF2B5EF4-FFF2-40B4-BE49-F238E27FC236}">
                <a16:creationId xmlns:a16="http://schemas.microsoft.com/office/drawing/2014/main" xmlns="" id="{9E287CBC-352A-48D8-88A1-79563D42AD0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524000" y="368726"/>
            <a:ext cx="9144000" cy="612054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08149717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reeform 5">
            <a:extLst>
              <a:ext uri="{FF2B5EF4-FFF2-40B4-BE49-F238E27FC236}">
                <a16:creationId xmlns:a16="http://schemas.microsoft.com/office/drawing/2014/main" xmlns="" id="{384A8527-AFA0-4391-8E0F-83CE460E716D}"/>
              </a:ext>
            </a:extLst>
          </p:cNvPr>
          <p:cNvSpPr>
            <a:spLocks noEditPoints="1"/>
          </p:cNvSpPr>
          <p:nvPr/>
        </p:nvSpPr>
        <p:spPr bwMode="auto">
          <a:xfrm>
            <a:off x="1568450" y="376238"/>
            <a:ext cx="454025" cy="549275"/>
          </a:xfrm>
          <a:custGeom>
            <a:avLst/>
            <a:gdLst>
              <a:gd name="T0" fmla="*/ 67 w 133"/>
              <a:gd name="T1" fmla="*/ 0 h 160"/>
              <a:gd name="T2" fmla="*/ 0 w 133"/>
              <a:gd name="T3" fmla="*/ 70 h 160"/>
              <a:gd name="T4" fmla="*/ 67 w 133"/>
              <a:gd name="T5" fmla="*/ 160 h 160"/>
              <a:gd name="T6" fmla="*/ 133 w 133"/>
              <a:gd name="T7" fmla="*/ 70 h 160"/>
              <a:gd name="T8" fmla="*/ 67 w 133"/>
              <a:gd name="T9" fmla="*/ 0 h 160"/>
              <a:gd name="T10" fmla="*/ 67 w 133"/>
              <a:gd name="T11" fmla="*/ 155 h 160"/>
              <a:gd name="T12" fmla="*/ 5 w 133"/>
              <a:gd name="T13" fmla="*/ 70 h 160"/>
              <a:gd name="T14" fmla="*/ 67 w 133"/>
              <a:gd name="T15" fmla="*/ 5 h 160"/>
              <a:gd name="T16" fmla="*/ 128 w 133"/>
              <a:gd name="T17" fmla="*/ 70 h 160"/>
              <a:gd name="T18" fmla="*/ 67 w 133"/>
              <a:gd name="T19" fmla="*/ 155 h 160"/>
              <a:gd name="T20" fmla="*/ 88 w 133"/>
              <a:gd name="T21" fmla="*/ 55 h 160"/>
              <a:gd name="T22" fmla="*/ 78 w 133"/>
              <a:gd name="T23" fmla="*/ 63 h 160"/>
              <a:gd name="T24" fmla="*/ 76 w 133"/>
              <a:gd name="T25" fmla="*/ 74 h 160"/>
              <a:gd name="T26" fmla="*/ 85 w 133"/>
              <a:gd name="T27" fmla="*/ 82 h 160"/>
              <a:gd name="T28" fmla="*/ 91 w 133"/>
              <a:gd name="T29" fmla="*/ 83 h 160"/>
              <a:gd name="T30" fmla="*/ 98 w 133"/>
              <a:gd name="T31" fmla="*/ 82 h 160"/>
              <a:gd name="T32" fmla="*/ 109 w 133"/>
              <a:gd name="T33" fmla="*/ 62 h 160"/>
              <a:gd name="T34" fmla="*/ 88 w 133"/>
              <a:gd name="T35" fmla="*/ 55 h 160"/>
              <a:gd name="T36" fmla="*/ 96 w 133"/>
              <a:gd name="T37" fmla="*/ 77 h 160"/>
              <a:gd name="T38" fmla="*/ 86 w 133"/>
              <a:gd name="T39" fmla="*/ 77 h 160"/>
              <a:gd name="T40" fmla="*/ 81 w 133"/>
              <a:gd name="T41" fmla="*/ 73 h 160"/>
              <a:gd name="T42" fmla="*/ 82 w 133"/>
              <a:gd name="T43" fmla="*/ 65 h 160"/>
              <a:gd name="T44" fmla="*/ 89 w 133"/>
              <a:gd name="T45" fmla="*/ 59 h 160"/>
              <a:gd name="T46" fmla="*/ 95 w 133"/>
              <a:gd name="T47" fmla="*/ 58 h 160"/>
              <a:gd name="T48" fmla="*/ 104 w 133"/>
              <a:gd name="T49" fmla="*/ 64 h 160"/>
              <a:gd name="T50" fmla="*/ 96 w 133"/>
              <a:gd name="T51" fmla="*/ 77 h 160"/>
              <a:gd name="T52" fmla="*/ 55 w 133"/>
              <a:gd name="T53" fmla="*/ 63 h 160"/>
              <a:gd name="T54" fmla="*/ 45 w 133"/>
              <a:gd name="T55" fmla="*/ 55 h 160"/>
              <a:gd name="T56" fmla="*/ 24 w 133"/>
              <a:gd name="T57" fmla="*/ 62 h 160"/>
              <a:gd name="T58" fmla="*/ 36 w 133"/>
              <a:gd name="T59" fmla="*/ 82 h 160"/>
              <a:gd name="T60" fmla="*/ 43 w 133"/>
              <a:gd name="T61" fmla="*/ 83 h 160"/>
              <a:gd name="T62" fmla="*/ 48 w 133"/>
              <a:gd name="T63" fmla="*/ 82 h 160"/>
              <a:gd name="T64" fmla="*/ 57 w 133"/>
              <a:gd name="T65" fmla="*/ 74 h 160"/>
              <a:gd name="T66" fmla="*/ 55 w 133"/>
              <a:gd name="T67" fmla="*/ 63 h 160"/>
              <a:gd name="T68" fmla="*/ 52 w 133"/>
              <a:gd name="T69" fmla="*/ 73 h 160"/>
              <a:gd name="T70" fmla="*/ 47 w 133"/>
              <a:gd name="T71" fmla="*/ 77 h 160"/>
              <a:gd name="T72" fmla="*/ 37 w 133"/>
              <a:gd name="T73" fmla="*/ 77 h 160"/>
              <a:gd name="T74" fmla="*/ 29 w 133"/>
              <a:gd name="T75" fmla="*/ 64 h 160"/>
              <a:gd name="T76" fmla="*/ 44 w 133"/>
              <a:gd name="T77" fmla="*/ 59 h 160"/>
              <a:gd name="T78" fmla="*/ 51 w 133"/>
              <a:gd name="T79" fmla="*/ 65 h 160"/>
              <a:gd name="T80" fmla="*/ 52 w 133"/>
              <a:gd name="T81" fmla="*/ 73 h 160"/>
              <a:gd name="T82" fmla="*/ 69 w 133"/>
              <a:gd name="T83" fmla="*/ 99 h 160"/>
              <a:gd name="T84" fmla="*/ 57 w 133"/>
              <a:gd name="T85" fmla="*/ 111 h 160"/>
              <a:gd name="T86" fmla="*/ 69 w 133"/>
              <a:gd name="T87" fmla="*/ 123 h 160"/>
              <a:gd name="T88" fmla="*/ 81 w 133"/>
              <a:gd name="T89" fmla="*/ 111 h 160"/>
              <a:gd name="T90" fmla="*/ 69 w 133"/>
              <a:gd name="T91" fmla="*/ 99 h 160"/>
              <a:gd name="T92" fmla="*/ 69 w 133"/>
              <a:gd name="T93" fmla="*/ 118 h 160"/>
              <a:gd name="T94" fmla="*/ 62 w 133"/>
              <a:gd name="T95" fmla="*/ 111 h 160"/>
              <a:gd name="T96" fmla="*/ 69 w 133"/>
              <a:gd name="T97" fmla="*/ 104 h 160"/>
              <a:gd name="T98" fmla="*/ 76 w 133"/>
              <a:gd name="T99" fmla="*/ 111 h 160"/>
              <a:gd name="T100" fmla="*/ 69 w 133"/>
              <a:gd name="T101" fmla="*/ 118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33" h="160">
                <a:moveTo>
                  <a:pt x="67" y="0"/>
                </a:moveTo>
                <a:cubicBezTo>
                  <a:pt x="27" y="0"/>
                  <a:pt x="0" y="29"/>
                  <a:pt x="0" y="70"/>
                </a:cubicBezTo>
                <a:cubicBezTo>
                  <a:pt x="0" y="114"/>
                  <a:pt x="49" y="160"/>
                  <a:pt x="67" y="160"/>
                </a:cubicBezTo>
                <a:cubicBezTo>
                  <a:pt x="84" y="160"/>
                  <a:pt x="133" y="114"/>
                  <a:pt x="133" y="70"/>
                </a:cubicBezTo>
                <a:cubicBezTo>
                  <a:pt x="133" y="29"/>
                  <a:pt x="106" y="0"/>
                  <a:pt x="67" y="0"/>
                </a:cubicBezTo>
                <a:close/>
                <a:moveTo>
                  <a:pt x="67" y="155"/>
                </a:moveTo>
                <a:cubicBezTo>
                  <a:pt x="51" y="155"/>
                  <a:pt x="5" y="111"/>
                  <a:pt x="5" y="70"/>
                </a:cubicBezTo>
                <a:cubicBezTo>
                  <a:pt x="5" y="31"/>
                  <a:pt x="30" y="5"/>
                  <a:pt x="67" y="5"/>
                </a:cubicBezTo>
                <a:cubicBezTo>
                  <a:pt x="104" y="5"/>
                  <a:pt x="128" y="31"/>
                  <a:pt x="128" y="70"/>
                </a:cubicBezTo>
                <a:cubicBezTo>
                  <a:pt x="128" y="111"/>
                  <a:pt x="82" y="155"/>
                  <a:pt x="67" y="155"/>
                </a:cubicBezTo>
                <a:close/>
                <a:moveTo>
                  <a:pt x="88" y="55"/>
                </a:moveTo>
                <a:cubicBezTo>
                  <a:pt x="84" y="56"/>
                  <a:pt x="80" y="59"/>
                  <a:pt x="78" y="63"/>
                </a:cubicBezTo>
                <a:cubicBezTo>
                  <a:pt x="76" y="66"/>
                  <a:pt x="75" y="71"/>
                  <a:pt x="76" y="74"/>
                </a:cubicBezTo>
                <a:cubicBezTo>
                  <a:pt x="78" y="78"/>
                  <a:pt x="81" y="81"/>
                  <a:pt x="85" y="82"/>
                </a:cubicBezTo>
                <a:cubicBezTo>
                  <a:pt x="87" y="83"/>
                  <a:pt x="89" y="83"/>
                  <a:pt x="91" y="83"/>
                </a:cubicBezTo>
                <a:cubicBezTo>
                  <a:pt x="93" y="83"/>
                  <a:pt x="95" y="82"/>
                  <a:pt x="98" y="82"/>
                </a:cubicBezTo>
                <a:cubicBezTo>
                  <a:pt x="107" y="78"/>
                  <a:pt x="112" y="70"/>
                  <a:pt x="109" y="62"/>
                </a:cubicBezTo>
                <a:cubicBezTo>
                  <a:pt x="106" y="55"/>
                  <a:pt x="97" y="51"/>
                  <a:pt x="88" y="55"/>
                </a:cubicBezTo>
                <a:close/>
                <a:moveTo>
                  <a:pt x="96" y="77"/>
                </a:moveTo>
                <a:cubicBezTo>
                  <a:pt x="93" y="78"/>
                  <a:pt x="89" y="78"/>
                  <a:pt x="86" y="77"/>
                </a:cubicBezTo>
                <a:cubicBezTo>
                  <a:pt x="84" y="77"/>
                  <a:pt x="82" y="75"/>
                  <a:pt x="81" y="73"/>
                </a:cubicBezTo>
                <a:cubicBezTo>
                  <a:pt x="80" y="70"/>
                  <a:pt x="81" y="68"/>
                  <a:pt x="82" y="65"/>
                </a:cubicBezTo>
                <a:cubicBezTo>
                  <a:pt x="84" y="63"/>
                  <a:pt x="86" y="61"/>
                  <a:pt x="89" y="59"/>
                </a:cubicBezTo>
                <a:cubicBezTo>
                  <a:pt x="91" y="59"/>
                  <a:pt x="93" y="58"/>
                  <a:pt x="95" y="58"/>
                </a:cubicBezTo>
                <a:cubicBezTo>
                  <a:pt x="99" y="58"/>
                  <a:pt x="103" y="60"/>
                  <a:pt x="104" y="64"/>
                </a:cubicBezTo>
                <a:cubicBezTo>
                  <a:pt x="106" y="69"/>
                  <a:pt x="102" y="75"/>
                  <a:pt x="96" y="77"/>
                </a:cubicBezTo>
                <a:close/>
                <a:moveTo>
                  <a:pt x="55" y="63"/>
                </a:moveTo>
                <a:cubicBezTo>
                  <a:pt x="53" y="59"/>
                  <a:pt x="50" y="56"/>
                  <a:pt x="45" y="55"/>
                </a:cubicBezTo>
                <a:cubicBezTo>
                  <a:pt x="36" y="52"/>
                  <a:pt x="27" y="55"/>
                  <a:pt x="24" y="62"/>
                </a:cubicBezTo>
                <a:cubicBezTo>
                  <a:pt x="21" y="70"/>
                  <a:pt x="27" y="78"/>
                  <a:pt x="36" y="82"/>
                </a:cubicBezTo>
                <a:cubicBezTo>
                  <a:pt x="38" y="82"/>
                  <a:pt x="40" y="83"/>
                  <a:pt x="43" y="83"/>
                </a:cubicBezTo>
                <a:cubicBezTo>
                  <a:pt x="45" y="83"/>
                  <a:pt x="47" y="83"/>
                  <a:pt x="48" y="82"/>
                </a:cubicBezTo>
                <a:cubicBezTo>
                  <a:pt x="52" y="81"/>
                  <a:pt x="55" y="78"/>
                  <a:pt x="57" y="74"/>
                </a:cubicBezTo>
                <a:cubicBezTo>
                  <a:pt x="58" y="71"/>
                  <a:pt x="58" y="66"/>
                  <a:pt x="55" y="63"/>
                </a:cubicBezTo>
                <a:close/>
                <a:moveTo>
                  <a:pt x="52" y="73"/>
                </a:moveTo>
                <a:cubicBezTo>
                  <a:pt x="51" y="75"/>
                  <a:pt x="49" y="77"/>
                  <a:pt x="47" y="77"/>
                </a:cubicBezTo>
                <a:cubicBezTo>
                  <a:pt x="44" y="78"/>
                  <a:pt x="40" y="78"/>
                  <a:pt x="37" y="77"/>
                </a:cubicBezTo>
                <a:cubicBezTo>
                  <a:pt x="31" y="75"/>
                  <a:pt x="27" y="69"/>
                  <a:pt x="29" y="64"/>
                </a:cubicBezTo>
                <a:cubicBezTo>
                  <a:pt x="31" y="59"/>
                  <a:pt x="37" y="57"/>
                  <a:pt x="44" y="59"/>
                </a:cubicBezTo>
                <a:cubicBezTo>
                  <a:pt x="47" y="61"/>
                  <a:pt x="50" y="63"/>
                  <a:pt x="51" y="65"/>
                </a:cubicBezTo>
                <a:cubicBezTo>
                  <a:pt x="53" y="68"/>
                  <a:pt x="53" y="70"/>
                  <a:pt x="52" y="73"/>
                </a:cubicBezTo>
                <a:close/>
                <a:moveTo>
                  <a:pt x="69" y="99"/>
                </a:moveTo>
                <a:cubicBezTo>
                  <a:pt x="62" y="99"/>
                  <a:pt x="57" y="105"/>
                  <a:pt x="57" y="111"/>
                </a:cubicBezTo>
                <a:cubicBezTo>
                  <a:pt x="57" y="118"/>
                  <a:pt x="62" y="123"/>
                  <a:pt x="69" y="123"/>
                </a:cubicBezTo>
                <a:cubicBezTo>
                  <a:pt x="75" y="123"/>
                  <a:pt x="81" y="118"/>
                  <a:pt x="81" y="111"/>
                </a:cubicBezTo>
                <a:cubicBezTo>
                  <a:pt x="81" y="105"/>
                  <a:pt x="75" y="99"/>
                  <a:pt x="69" y="99"/>
                </a:cubicBezTo>
                <a:close/>
                <a:moveTo>
                  <a:pt x="69" y="118"/>
                </a:moveTo>
                <a:cubicBezTo>
                  <a:pt x="65" y="118"/>
                  <a:pt x="62" y="115"/>
                  <a:pt x="62" y="111"/>
                </a:cubicBezTo>
                <a:cubicBezTo>
                  <a:pt x="62" y="107"/>
                  <a:pt x="65" y="104"/>
                  <a:pt x="69" y="104"/>
                </a:cubicBezTo>
                <a:cubicBezTo>
                  <a:pt x="73" y="104"/>
                  <a:pt x="76" y="107"/>
                  <a:pt x="76" y="111"/>
                </a:cubicBezTo>
                <a:cubicBezTo>
                  <a:pt x="76" y="115"/>
                  <a:pt x="73" y="118"/>
                  <a:pt x="69" y="118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" name="Freeform 6">
            <a:extLst>
              <a:ext uri="{FF2B5EF4-FFF2-40B4-BE49-F238E27FC236}">
                <a16:creationId xmlns:a16="http://schemas.microsoft.com/office/drawing/2014/main" xmlns="" id="{C9540532-B95C-47F4-B70B-C4FAE41FB1AD}"/>
              </a:ext>
            </a:extLst>
          </p:cNvPr>
          <p:cNvSpPr>
            <a:spLocks noEditPoints="1"/>
          </p:cNvSpPr>
          <p:nvPr/>
        </p:nvSpPr>
        <p:spPr bwMode="auto">
          <a:xfrm>
            <a:off x="1527175" y="1063625"/>
            <a:ext cx="546100" cy="398463"/>
          </a:xfrm>
          <a:custGeom>
            <a:avLst/>
            <a:gdLst>
              <a:gd name="T0" fmla="*/ 143 w 160"/>
              <a:gd name="T1" fmla="*/ 56 h 116"/>
              <a:gd name="T2" fmla="*/ 119 w 160"/>
              <a:gd name="T3" fmla="*/ 26 h 116"/>
              <a:gd name="T4" fmla="*/ 113 w 160"/>
              <a:gd name="T5" fmla="*/ 25 h 116"/>
              <a:gd name="T6" fmla="*/ 91 w 160"/>
              <a:gd name="T7" fmla="*/ 25 h 116"/>
              <a:gd name="T8" fmla="*/ 13 w 160"/>
              <a:gd name="T9" fmla="*/ 26 h 116"/>
              <a:gd name="T10" fmla="*/ 0 w 160"/>
              <a:gd name="T11" fmla="*/ 90 h 116"/>
              <a:gd name="T12" fmla="*/ 21 w 160"/>
              <a:gd name="T13" fmla="*/ 103 h 116"/>
              <a:gd name="T14" fmla="*/ 54 w 160"/>
              <a:gd name="T15" fmla="*/ 103 h 116"/>
              <a:gd name="T16" fmla="*/ 124 w 160"/>
              <a:gd name="T17" fmla="*/ 116 h 116"/>
              <a:gd name="T18" fmla="*/ 148 w 160"/>
              <a:gd name="T19" fmla="*/ 103 h 116"/>
              <a:gd name="T20" fmla="*/ 160 w 160"/>
              <a:gd name="T21" fmla="*/ 80 h 116"/>
              <a:gd name="T22" fmla="*/ 96 w 160"/>
              <a:gd name="T23" fmla="*/ 25 h 116"/>
              <a:gd name="T24" fmla="*/ 108 w 160"/>
              <a:gd name="T25" fmla="*/ 25 h 116"/>
              <a:gd name="T26" fmla="*/ 96 w 160"/>
              <a:gd name="T27" fmla="*/ 26 h 116"/>
              <a:gd name="T28" fmla="*/ 38 w 160"/>
              <a:gd name="T29" fmla="*/ 111 h 116"/>
              <a:gd name="T30" fmla="*/ 38 w 160"/>
              <a:gd name="T31" fmla="*/ 89 h 116"/>
              <a:gd name="T32" fmla="*/ 38 w 160"/>
              <a:gd name="T33" fmla="*/ 111 h 116"/>
              <a:gd name="T34" fmla="*/ 112 w 160"/>
              <a:gd name="T35" fmla="*/ 100 h 116"/>
              <a:gd name="T36" fmla="*/ 112 w 160"/>
              <a:gd name="T37" fmla="*/ 100 h 116"/>
              <a:gd name="T38" fmla="*/ 135 w 160"/>
              <a:gd name="T39" fmla="*/ 100 h 116"/>
              <a:gd name="T40" fmla="*/ 135 w 160"/>
              <a:gd name="T41" fmla="*/ 100 h 116"/>
              <a:gd name="T42" fmla="*/ 155 w 160"/>
              <a:gd name="T43" fmla="*/ 90 h 116"/>
              <a:gd name="T44" fmla="*/ 140 w 160"/>
              <a:gd name="T45" fmla="*/ 97 h 116"/>
              <a:gd name="T46" fmla="*/ 107 w 160"/>
              <a:gd name="T47" fmla="*/ 97 h 116"/>
              <a:gd name="T48" fmla="*/ 38 w 160"/>
              <a:gd name="T49" fmla="*/ 84 h 116"/>
              <a:gd name="T50" fmla="*/ 12 w 160"/>
              <a:gd name="T51" fmla="*/ 97 h 116"/>
              <a:gd name="T52" fmla="*/ 5 w 160"/>
              <a:gd name="T53" fmla="*/ 39 h 116"/>
              <a:gd name="T54" fmla="*/ 119 w 160"/>
              <a:gd name="T55" fmla="*/ 31 h 116"/>
              <a:gd name="T56" fmla="*/ 139 w 160"/>
              <a:gd name="T57" fmla="*/ 58 h 116"/>
              <a:gd name="T58" fmla="*/ 151 w 160"/>
              <a:gd name="T59" fmla="*/ 71 h 116"/>
              <a:gd name="T60" fmla="*/ 155 w 160"/>
              <a:gd name="T61" fmla="*/ 90 h 116"/>
              <a:gd name="T62" fmla="*/ 121 w 160"/>
              <a:gd name="T63" fmla="*/ 67 h 116"/>
              <a:gd name="T64" fmla="*/ 65 w 160"/>
              <a:gd name="T65" fmla="*/ 65 h 116"/>
              <a:gd name="T66" fmla="*/ 121 w 160"/>
              <a:gd name="T67" fmla="*/ 62 h 116"/>
              <a:gd name="T68" fmla="*/ 49 w 160"/>
              <a:gd name="T69" fmla="*/ 55 h 116"/>
              <a:gd name="T70" fmla="*/ 39 w 160"/>
              <a:gd name="T71" fmla="*/ 57 h 116"/>
              <a:gd name="T72" fmla="*/ 37 w 160"/>
              <a:gd name="T73" fmla="*/ 67 h 116"/>
              <a:gd name="T74" fmla="*/ 34 w 160"/>
              <a:gd name="T75" fmla="*/ 57 h 116"/>
              <a:gd name="T76" fmla="*/ 25 w 160"/>
              <a:gd name="T77" fmla="*/ 55 h 116"/>
              <a:gd name="T78" fmla="*/ 34 w 160"/>
              <a:gd name="T79" fmla="*/ 52 h 116"/>
              <a:gd name="T80" fmla="*/ 37 w 160"/>
              <a:gd name="T81" fmla="*/ 43 h 116"/>
              <a:gd name="T82" fmla="*/ 39 w 160"/>
              <a:gd name="T83" fmla="*/ 52 h 116"/>
              <a:gd name="T84" fmla="*/ 49 w 160"/>
              <a:gd name="T85" fmla="*/ 55 h 116"/>
              <a:gd name="T86" fmla="*/ 99 w 160"/>
              <a:gd name="T87" fmla="*/ 3 h 116"/>
              <a:gd name="T88" fmla="*/ 105 w 160"/>
              <a:gd name="T89" fmla="*/ 3 h 116"/>
              <a:gd name="T90" fmla="*/ 102 w 160"/>
              <a:gd name="T91" fmla="*/ 11 h 116"/>
              <a:gd name="T92" fmla="*/ 110 w 160"/>
              <a:gd name="T93" fmla="*/ 14 h 116"/>
              <a:gd name="T94" fmla="*/ 114 w 160"/>
              <a:gd name="T95" fmla="*/ 6 h 116"/>
              <a:gd name="T96" fmla="*/ 118 w 160"/>
              <a:gd name="T97" fmla="*/ 10 h 116"/>
              <a:gd name="T98" fmla="*/ 112 w 160"/>
              <a:gd name="T99" fmla="*/ 15 h 116"/>
              <a:gd name="T100" fmla="*/ 86 w 160"/>
              <a:gd name="T101" fmla="*/ 10 h 116"/>
              <a:gd name="T102" fmla="*/ 90 w 160"/>
              <a:gd name="T103" fmla="*/ 6 h 116"/>
              <a:gd name="T104" fmla="*/ 94 w 160"/>
              <a:gd name="T105" fmla="*/ 14 h 116"/>
              <a:gd name="T106" fmla="*/ 90 w 160"/>
              <a:gd name="T107" fmla="*/ 14 h 1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60" h="116">
                <a:moveTo>
                  <a:pt x="154" y="67"/>
                </a:moveTo>
                <a:cubicBezTo>
                  <a:pt x="143" y="56"/>
                  <a:pt x="143" y="56"/>
                  <a:pt x="143" y="56"/>
                </a:cubicBezTo>
                <a:cubicBezTo>
                  <a:pt x="134" y="36"/>
                  <a:pt x="134" y="36"/>
                  <a:pt x="134" y="36"/>
                </a:cubicBezTo>
                <a:cubicBezTo>
                  <a:pt x="131" y="30"/>
                  <a:pt x="125" y="26"/>
                  <a:pt x="119" y="26"/>
                </a:cubicBezTo>
                <a:cubicBezTo>
                  <a:pt x="113" y="26"/>
                  <a:pt x="113" y="26"/>
                  <a:pt x="113" y="26"/>
                </a:cubicBezTo>
                <a:cubicBezTo>
                  <a:pt x="113" y="25"/>
                  <a:pt x="113" y="25"/>
                  <a:pt x="113" y="25"/>
                </a:cubicBezTo>
                <a:cubicBezTo>
                  <a:pt x="113" y="19"/>
                  <a:pt x="108" y="14"/>
                  <a:pt x="102" y="14"/>
                </a:cubicBezTo>
                <a:cubicBezTo>
                  <a:pt x="96" y="14"/>
                  <a:pt x="91" y="19"/>
                  <a:pt x="91" y="25"/>
                </a:cubicBezTo>
                <a:cubicBezTo>
                  <a:pt x="91" y="26"/>
                  <a:pt x="91" y="26"/>
                  <a:pt x="91" y="26"/>
                </a:cubicBezTo>
                <a:cubicBezTo>
                  <a:pt x="13" y="26"/>
                  <a:pt x="13" y="26"/>
                  <a:pt x="13" y="26"/>
                </a:cubicBezTo>
                <a:cubicBezTo>
                  <a:pt x="6" y="26"/>
                  <a:pt x="0" y="32"/>
                  <a:pt x="0" y="39"/>
                </a:cubicBezTo>
                <a:cubicBezTo>
                  <a:pt x="0" y="90"/>
                  <a:pt x="0" y="90"/>
                  <a:pt x="0" y="90"/>
                </a:cubicBezTo>
                <a:cubicBezTo>
                  <a:pt x="0" y="97"/>
                  <a:pt x="5" y="103"/>
                  <a:pt x="12" y="103"/>
                </a:cubicBezTo>
                <a:cubicBezTo>
                  <a:pt x="21" y="103"/>
                  <a:pt x="21" y="103"/>
                  <a:pt x="21" y="103"/>
                </a:cubicBezTo>
                <a:cubicBezTo>
                  <a:pt x="23" y="110"/>
                  <a:pt x="29" y="116"/>
                  <a:pt x="38" y="116"/>
                </a:cubicBezTo>
                <a:cubicBezTo>
                  <a:pt x="46" y="116"/>
                  <a:pt x="53" y="110"/>
                  <a:pt x="54" y="103"/>
                </a:cubicBezTo>
                <a:cubicBezTo>
                  <a:pt x="107" y="103"/>
                  <a:pt x="107" y="103"/>
                  <a:pt x="107" y="103"/>
                </a:cubicBezTo>
                <a:cubicBezTo>
                  <a:pt x="109" y="110"/>
                  <a:pt x="115" y="116"/>
                  <a:pt x="124" y="116"/>
                </a:cubicBezTo>
                <a:cubicBezTo>
                  <a:pt x="132" y="116"/>
                  <a:pt x="139" y="110"/>
                  <a:pt x="140" y="103"/>
                </a:cubicBezTo>
                <a:cubicBezTo>
                  <a:pt x="148" y="103"/>
                  <a:pt x="148" y="103"/>
                  <a:pt x="148" y="103"/>
                </a:cubicBezTo>
                <a:cubicBezTo>
                  <a:pt x="155" y="103"/>
                  <a:pt x="160" y="97"/>
                  <a:pt x="160" y="90"/>
                </a:cubicBezTo>
                <a:cubicBezTo>
                  <a:pt x="160" y="80"/>
                  <a:pt x="160" y="80"/>
                  <a:pt x="160" y="80"/>
                </a:cubicBezTo>
                <a:cubicBezTo>
                  <a:pt x="160" y="75"/>
                  <a:pt x="158" y="71"/>
                  <a:pt x="154" y="67"/>
                </a:cubicBezTo>
                <a:close/>
                <a:moveTo>
                  <a:pt x="96" y="25"/>
                </a:moveTo>
                <a:cubicBezTo>
                  <a:pt x="96" y="22"/>
                  <a:pt x="99" y="20"/>
                  <a:pt x="102" y="20"/>
                </a:cubicBezTo>
                <a:cubicBezTo>
                  <a:pt x="105" y="20"/>
                  <a:pt x="108" y="22"/>
                  <a:pt x="108" y="25"/>
                </a:cubicBezTo>
                <a:cubicBezTo>
                  <a:pt x="108" y="26"/>
                  <a:pt x="108" y="26"/>
                  <a:pt x="108" y="26"/>
                </a:cubicBezTo>
                <a:cubicBezTo>
                  <a:pt x="96" y="26"/>
                  <a:pt x="96" y="26"/>
                  <a:pt x="96" y="26"/>
                </a:cubicBezTo>
                <a:lnTo>
                  <a:pt x="96" y="25"/>
                </a:lnTo>
                <a:close/>
                <a:moveTo>
                  <a:pt x="38" y="111"/>
                </a:moveTo>
                <a:cubicBezTo>
                  <a:pt x="31" y="111"/>
                  <a:pt x="26" y="106"/>
                  <a:pt x="26" y="100"/>
                </a:cubicBezTo>
                <a:cubicBezTo>
                  <a:pt x="26" y="94"/>
                  <a:pt x="31" y="89"/>
                  <a:pt x="38" y="89"/>
                </a:cubicBezTo>
                <a:cubicBezTo>
                  <a:pt x="44" y="89"/>
                  <a:pt x="49" y="94"/>
                  <a:pt x="49" y="100"/>
                </a:cubicBezTo>
                <a:cubicBezTo>
                  <a:pt x="49" y="106"/>
                  <a:pt x="44" y="111"/>
                  <a:pt x="38" y="111"/>
                </a:cubicBezTo>
                <a:close/>
                <a:moveTo>
                  <a:pt x="124" y="111"/>
                </a:moveTo>
                <a:cubicBezTo>
                  <a:pt x="117" y="111"/>
                  <a:pt x="112" y="106"/>
                  <a:pt x="112" y="100"/>
                </a:cubicBezTo>
                <a:cubicBezTo>
                  <a:pt x="112" y="100"/>
                  <a:pt x="112" y="100"/>
                  <a:pt x="112" y="100"/>
                </a:cubicBezTo>
                <a:cubicBezTo>
                  <a:pt x="112" y="100"/>
                  <a:pt x="112" y="100"/>
                  <a:pt x="112" y="100"/>
                </a:cubicBezTo>
                <a:cubicBezTo>
                  <a:pt x="112" y="94"/>
                  <a:pt x="117" y="89"/>
                  <a:pt x="124" y="89"/>
                </a:cubicBezTo>
                <a:cubicBezTo>
                  <a:pt x="130" y="89"/>
                  <a:pt x="135" y="94"/>
                  <a:pt x="135" y="100"/>
                </a:cubicBezTo>
                <a:cubicBezTo>
                  <a:pt x="135" y="100"/>
                  <a:pt x="135" y="100"/>
                  <a:pt x="135" y="100"/>
                </a:cubicBezTo>
                <a:cubicBezTo>
                  <a:pt x="135" y="100"/>
                  <a:pt x="135" y="100"/>
                  <a:pt x="135" y="100"/>
                </a:cubicBezTo>
                <a:cubicBezTo>
                  <a:pt x="135" y="106"/>
                  <a:pt x="130" y="111"/>
                  <a:pt x="124" y="111"/>
                </a:cubicBezTo>
                <a:close/>
                <a:moveTo>
                  <a:pt x="155" y="90"/>
                </a:moveTo>
                <a:cubicBezTo>
                  <a:pt x="155" y="94"/>
                  <a:pt x="152" y="97"/>
                  <a:pt x="148" y="97"/>
                </a:cubicBezTo>
                <a:cubicBezTo>
                  <a:pt x="140" y="97"/>
                  <a:pt x="140" y="97"/>
                  <a:pt x="140" y="97"/>
                </a:cubicBezTo>
                <a:cubicBezTo>
                  <a:pt x="139" y="90"/>
                  <a:pt x="132" y="84"/>
                  <a:pt x="124" y="84"/>
                </a:cubicBezTo>
                <a:cubicBezTo>
                  <a:pt x="115" y="84"/>
                  <a:pt x="109" y="90"/>
                  <a:pt x="107" y="97"/>
                </a:cubicBezTo>
                <a:cubicBezTo>
                  <a:pt x="54" y="97"/>
                  <a:pt x="54" y="97"/>
                  <a:pt x="54" y="97"/>
                </a:cubicBezTo>
                <a:cubicBezTo>
                  <a:pt x="53" y="90"/>
                  <a:pt x="46" y="84"/>
                  <a:pt x="38" y="84"/>
                </a:cubicBezTo>
                <a:cubicBezTo>
                  <a:pt x="29" y="84"/>
                  <a:pt x="23" y="90"/>
                  <a:pt x="21" y="97"/>
                </a:cubicBezTo>
                <a:cubicBezTo>
                  <a:pt x="12" y="97"/>
                  <a:pt x="12" y="97"/>
                  <a:pt x="12" y="97"/>
                </a:cubicBezTo>
                <a:cubicBezTo>
                  <a:pt x="8" y="97"/>
                  <a:pt x="5" y="94"/>
                  <a:pt x="5" y="90"/>
                </a:cubicBezTo>
                <a:cubicBezTo>
                  <a:pt x="5" y="39"/>
                  <a:pt x="5" y="39"/>
                  <a:pt x="5" y="39"/>
                </a:cubicBezTo>
                <a:cubicBezTo>
                  <a:pt x="5" y="35"/>
                  <a:pt x="9" y="31"/>
                  <a:pt x="13" y="31"/>
                </a:cubicBezTo>
                <a:cubicBezTo>
                  <a:pt x="119" y="31"/>
                  <a:pt x="119" y="31"/>
                  <a:pt x="119" y="31"/>
                </a:cubicBezTo>
                <a:cubicBezTo>
                  <a:pt x="123" y="31"/>
                  <a:pt x="127" y="34"/>
                  <a:pt x="129" y="38"/>
                </a:cubicBezTo>
                <a:cubicBezTo>
                  <a:pt x="139" y="58"/>
                  <a:pt x="139" y="58"/>
                  <a:pt x="139" y="58"/>
                </a:cubicBezTo>
                <a:cubicBezTo>
                  <a:pt x="139" y="59"/>
                  <a:pt x="139" y="59"/>
                  <a:pt x="139" y="59"/>
                </a:cubicBezTo>
                <a:cubicBezTo>
                  <a:pt x="151" y="71"/>
                  <a:pt x="151" y="71"/>
                  <a:pt x="151" y="71"/>
                </a:cubicBezTo>
                <a:cubicBezTo>
                  <a:pt x="153" y="73"/>
                  <a:pt x="155" y="77"/>
                  <a:pt x="155" y="80"/>
                </a:cubicBezTo>
                <a:lnTo>
                  <a:pt x="155" y="90"/>
                </a:lnTo>
                <a:close/>
                <a:moveTo>
                  <a:pt x="124" y="65"/>
                </a:moveTo>
                <a:cubicBezTo>
                  <a:pt x="124" y="66"/>
                  <a:pt x="122" y="67"/>
                  <a:pt x="121" y="67"/>
                </a:cubicBezTo>
                <a:cubicBezTo>
                  <a:pt x="68" y="67"/>
                  <a:pt x="68" y="67"/>
                  <a:pt x="68" y="67"/>
                </a:cubicBezTo>
                <a:cubicBezTo>
                  <a:pt x="66" y="67"/>
                  <a:pt x="65" y="66"/>
                  <a:pt x="65" y="65"/>
                </a:cubicBezTo>
                <a:cubicBezTo>
                  <a:pt x="65" y="63"/>
                  <a:pt x="66" y="62"/>
                  <a:pt x="68" y="62"/>
                </a:cubicBezTo>
                <a:cubicBezTo>
                  <a:pt x="121" y="62"/>
                  <a:pt x="121" y="62"/>
                  <a:pt x="121" y="62"/>
                </a:cubicBezTo>
                <a:cubicBezTo>
                  <a:pt x="122" y="62"/>
                  <a:pt x="124" y="63"/>
                  <a:pt x="124" y="65"/>
                </a:cubicBezTo>
                <a:close/>
                <a:moveTo>
                  <a:pt x="49" y="55"/>
                </a:moveTo>
                <a:cubicBezTo>
                  <a:pt x="49" y="56"/>
                  <a:pt x="48" y="57"/>
                  <a:pt x="46" y="57"/>
                </a:cubicBezTo>
                <a:cubicBezTo>
                  <a:pt x="39" y="57"/>
                  <a:pt x="39" y="57"/>
                  <a:pt x="39" y="57"/>
                </a:cubicBezTo>
                <a:cubicBezTo>
                  <a:pt x="39" y="64"/>
                  <a:pt x="39" y="64"/>
                  <a:pt x="39" y="64"/>
                </a:cubicBezTo>
                <a:cubicBezTo>
                  <a:pt x="39" y="66"/>
                  <a:pt x="38" y="67"/>
                  <a:pt x="37" y="67"/>
                </a:cubicBezTo>
                <a:cubicBezTo>
                  <a:pt x="35" y="67"/>
                  <a:pt x="34" y="66"/>
                  <a:pt x="34" y="64"/>
                </a:cubicBezTo>
                <a:cubicBezTo>
                  <a:pt x="34" y="57"/>
                  <a:pt x="34" y="57"/>
                  <a:pt x="34" y="57"/>
                </a:cubicBezTo>
                <a:cubicBezTo>
                  <a:pt x="27" y="57"/>
                  <a:pt x="27" y="57"/>
                  <a:pt x="27" y="57"/>
                </a:cubicBezTo>
                <a:cubicBezTo>
                  <a:pt x="26" y="57"/>
                  <a:pt x="25" y="56"/>
                  <a:pt x="25" y="55"/>
                </a:cubicBezTo>
                <a:cubicBezTo>
                  <a:pt x="25" y="53"/>
                  <a:pt x="26" y="52"/>
                  <a:pt x="27" y="52"/>
                </a:cubicBezTo>
                <a:cubicBezTo>
                  <a:pt x="34" y="52"/>
                  <a:pt x="34" y="52"/>
                  <a:pt x="34" y="52"/>
                </a:cubicBezTo>
                <a:cubicBezTo>
                  <a:pt x="34" y="45"/>
                  <a:pt x="34" y="45"/>
                  <a:pt x="34" y="45"/>
                </a:cubicBezTo>
                <a:cubicBezTo>
                  <a:pt x="34" y="44"/>
                  <a:pt x="35" y="43"/>
                  <a:pt x="37" y="43"/>
                </a:cubicBezTo>
                <a:cubicBezTo>
                  <a:pt x="38" y="43"/>
                  <a:pt x="39" y="44"/>
                  <a:pt x="39" y="45"/>
                </a:cubicBezTo>
                <a:cubicBezTo>
                  <a:pt x="39" y="52"/>
                  <a:pt x="39" y="52"/>
                  <a:pt x="39" y="52"/>
                </a:cubicBezTo>
                <a:cubicBezTo>
                  <a:pt x="46" y="52"/>
                  <a:pt x="46" y="52"/>
                  <a:pt x="46" y="52"/>
                </a:cubicBezTo>
                <a:cubicBezTo>
                  <a:pt x="48" y="52"/>
                  <a:pt x="49" y="53"/>
                  <a:pt x="49" y="55"/>
                </a:cubicBezTo>
                <a:close/>
                <a:moveTo>
                  <a:pt x="99" y="8"/>
                </a:moveTo>
                <a:cubicBezTo>
                  <a:pt x="99" y="3"/>
                  <a:pt x="99" y="3"/>
                  <a:pt x="99" y="3"/>
                </a:cubicBezTo>
                <a:cubicBezTo>
                  <a:pt x="99" y="1"/>
                  <a:pt x="101" y="0"/>
                  <a:pt x="102" y="0"/>
                </a:cubicBezTo>
                <a:cubicBezTo>
                  <a:pt x="103" y="0"/>
                  <a:pt x="105" y="1"/>
                  <a:pt x="105" y="3"/>
                </a:cubicBezTo>
                <a:cubicBezTo>
                  <a:pt x="105" y="8"/>
                  <a:pt x="105" y="8"/>
                  <a:pt x="105" y="8"/>
                </a:cubicBezTo>
                <a:cubicBezTo>
                  <a:pt x="105" y="10"/>
                  <a:pt x="103" y="11"/>
                  <a:pt x="102" y="11"/>
                </a:cubicBezTo>
                <a:cubicBezTo>
                  <a:pt x="101" y="11"/>
                  <a:pt x="99" y="10"/>
                  <a:pt x="99" y="8"/>
                </a:cubicBezTo>
                <a:close/>
                <a:moveTo>
                  <a:pt x="110" y="14"/>
                </a:moveTo>
                <a:cubicBezTo>
                  <a:pt x="109" y="13"/>
                  <a:pt x="109" y="11"/>
                  <a:pt x="110" y="10"/>
                </a:cubicBezTo>
                <a:cubicBezTo>
                  <a:pt x="114" y="6"/>
                  <a:pt x="114" y="6"/>
                  <a:pt x="114" y="6"/>
                </a:cubicBezTo>
                <a:cubicBezTo>
                  <a:pt x="115" y="5"/>
                  <a:pt x="117" y="5"/>
                  <a:pt x="118" y="6"/>
                </a:cubicBezTo>
                <a:cubicBezTo>
                  <a:pt x="119" y="7"/>
                  <a:pt x="119" y="9"/>
                  <a:pt x="118" y="10"/>
                </a:cubicBezTo>
                <a:cubicBezTo>
                  <a:pt x="114" y="14"/>
                  <a:pt x="114" y="14"/>
                  <a:pt x="114" y="14"/>
                </a:cubicBezTo>
                <a:cubicBezTo>
                  <a:pt x="114" y="15"/>
                  <a:pt x="113" y="15"/>
                  <a:pt x="112" y="15"/>
                </a:cubicBezTo>
                <a:cubicBezTo>
                  <a:pt x="112" y="15"/>
                  <a:pt x="111" y="15"/>
                  <a:pt x="110" y="14"/>
                </a:cubicBezTo>
                <a:close/>
                <a:moveTo>
                  <a:pt x="86" y="10"/>
                </a:moveTo>
                <a:cubicBezTo>
                  <a:pt x="85" y="9"/>
                  <a:pt x="85" y="7"/>
                  <a:pt x="86" y="6"/>
                </a:cubicBezTo>
                <a:cubicBezTo>
                  <a:pt x="87" y="5"/>
                  <a:pt x="89" y="5"/>
                  <a:pt x="90" y="6"/>
                </a:cubicBezTo>
                <a:cubicBezTo>
                  <a:pt x="94" y="10"/>
                  <a:pt x="94" y="10"/>
                  <a:pt x="94" y="10"/>
                </a:cubicBezTo>
                <a:cubicBezTo>
                  <a:pt x="95" y="11"/>
                  <a:pt x="95" y="13"/>
                  <a:pt x="94" y="14"/>
                </a:cubicBezTo>
                <a:cubicBezTo>
                  <a:pt x="93" y="15"/>
                  <a:pt x="93" y="15"/>
                  <a:pt x="92" y="15"/>
                </a:cubicBezTo>
                <a:cubicBezTo>
                  <a:pt x="91" y="15"/>
                  <a:pt x="91" y="15"/>
                  <a:pt x="90" y="14"/>
                </a:cubicBezTo>
                <a:lnTo>
                  <a:pt x="86" y="10"/>
                </a:ln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" name="Freeform 7">
            <a:extLst>
              <a:ext uri="{FF2B5EF4-FFF2-40B4-BE49-F238E27FC236}">
                <a16:creationId xmlns:a16="http://schemas.microsoft.com/office/drawing/2014/main" xmlns="" id="{55DE74B1-00B7-4E92-BA2E-00BFC14289A9}"/>
              </a:ext>
            </a:extLst>
          </p:cNvPr>
          <p:cNvSpPr>
            <a:spLocks noEditPoints="1"/>
          </p:cNvSpPr>
          <p:nvPr/>
        </p:nvSpPr>
        <p:spPr bwMode="auto">
          <a:xfrm>
            <a:off x="1527175" y="1668463"/>
            <a:ext cx="546100" cy="428625"/>
          </a:xfrm>
          <a:custGeom>
            <a:avLst/>
            <a:gdLst>
              <a:gd name="T0" fmla="*/ 146 w 160"/>
              <a:gd name="T1" fmla="*/ 66 h 125"/>
              <a:gd name="T2" fmla="*/ 118 w 160"/>
              <a:gd name="T3" fmla="*/ 28 h 125"/>
              <a:gd name="T4" fmla="*/ 91 w 160"/>
              <a:gd name="T5" fmla="*/ 15 h 125"/>
              <a:gd name="T6" fmla="*/ 58 w 160"/>
              <a:gd name="T7" fmla="*/ 13 h 125"/>
              <a:gd name="T8" fmla="*/ 46 w 160"/>
              <a:gd name="T9" fmla="*/ 0 h 125"/>
              <a:gd name="T10" fmla="*/ 34 w 160"/>
              <a:gd name="T11" fmla="*/ 13 h 125"/>
              <a:gd name="T12" fmla="*/ 0 w 160"/>
              <a:gd name="T13" fmla="*/ 21 h 125"/>
              <a:gd name="T14" fmla="*/ 9 w 160"/>
              <a:gd name="T15" fmla="*/ 112 h 125"/>
              <a:gd name="T16" fmla="*/ 38 w 160"/>
              <a:gd name="T17" fmla="*/ 125 h 125"/>
              <a:gd name="T18" fmla="*/ 105 w 160"/>
              <a:gd name="T19" fmla="*/ 112 h 125"/>
              <a:gd name="T20" fmla="*/ 136 w 160"/>
              <a:gd name="T21" fmla="*/ 112 h 125"/>
              <a:gd name="T22" fmla="*/ 160 w 160"/>
              <a:gd name="T23" fmla="*/ 103 h 125"/>
              <a:gd name="T24" fmla="*/ 150 w 160"/>
              <a:gd name="T25" fmla="*/ 66 h 125"/>
              <a:gd name="T26" fmla="*/ 46 w 160"/>
              <a:gd name="T27" fmla="*/ 5 h 125"/>
              <a:gd name="T28" fmla="*/ 39 w 160"/>
              <a:gd name="T29" fmla="*/ 12 h 125"/>
              <a:gd name="T30" fmla="*/ 140 w 160"/>
              <a:gd name="T31" fmla="*/ 66 h 125"/>
              <a:gd name="T32" fmla="*/ 91 w 160"/>
              <a:gd name="T33" fmla="*/ 32 h 125"/>
              <a:gd name="T34" fmla="*/ 38 w 160"/>
              <a:gd name="T35" fmla="*/ 120 h 125"/>
              <a:gd name="T36" fmla="*/ 38 w 160"/>
              <a:gd name="T37" fmla="*/ 98 h 125"/>
              <a:gd name="T38" fmla="*/ 38 w 160"/>
              <a:gd name="T39" fmla="*/ 120 h 125"/>
              <a:gd name="T40" fmla="*/ 110 w 160"/>
              <a:gd name="T41" fmla="*/ 109 h 125"/>
              <a:gd name="T42" fmla="*/ 132 w 160"/>
              <a:gd name="T43" fmla="*/ 109 h 125"/>
              <a:gd name="T44" fmla="*/ 155 w 160"/>
              <a:gd name="T45" fmla="*/ 103 h 125"/>
              <a:gd name="T46" fmla="*/ 136 w 160"/>
              <a:gd name="T47" fmla="*/ 107 h 125"/>
              <a:gd name="T48" fmla="*/ 105 w 160"/>
              <a:gd name="T49" fmla="*/ 107 h 125"/>
              <a:gd name="T50" fmla="*/ 38 w 160"/>
              <a:gd name="T51" fmla="*/ 93 h 125"/>
              <a:gd name="T52" fmla="*/ 9 w 160"/>
              <a:gd name="T53" fmla="*/ 107 h 125"/>
              <a:gd name="T54" fmla="*/ 5 w 160"/>
              <a:gd name="T55" fmla="*/ 21 h 125"/>
              <a:gd name="T56" fmla="*/ 86 w 160"/>
              <a:gd name="T57" fmla="*/ 18 h 125"/>
              <a:gd name="T58" fmla="*/ 88 w 160"/>
              <a:gd name="T59" fmla="*/ 71 h 125"/>
              <a:gd name="T60" fmla="*/ 145 w 160"/>
              <a:gd name="T61" fmla="*/ 71 h 125"/>
              <a:gd name="T62" fmla="*/ 150 w 160"/>
              <a:gd name="T63" fmla="*/ 71 h 125"/>
              <a:gd name="T64" fmla="*/ 155 w 160"/>
              <a:gd name="T65" fmla="*/ 103 h 125"/>
              <a:gd name="T66" fmla="*/ 66 w 160"/>
              <a:gd name="T67" fmla="*/ 52 h 125"/>
              <a:gd name="T68" fmla="*/ 49 w 160"/>
              <a:gd name="T69" fmla="*/ 69 h 125"/>
              <a:gd name="T70" fmla="*/ 44 w 160"/>
              <a:gd name="T71" fmla="*/ 69 h 125"/>
              <a:gd name="T72" fmla="*/ 28 w 160"/>
              <a:gd name="T73" fmla="*/ 52 h 125"/>
              <a:gd name="T74" fmla="*/ 28 w 160"/>
              <a:gd name="T75" fmla="*/ 48 h 125"/>
              <a:gd name="T76" fmla="*/ 44 w 160"/>
              <a:gd name="T77" fmla="*/ 31 h 125"/>
              <a:gd name="T78" fmla="*/ 49 w 160"/>
              <a:gd name="T79" fmla="*/ 31 h 125"/>
              <a:gd name="T80" fmla="*/ 66 w 160"/>
              <a:gd name="T81" fmla="*/ 48 h 1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160" h="125">
                <a:moveTo>
                  <a:pt x="150" y="66"/>
                </a:moveTo>
                <a:cubicBezTo>
                  <a:pt x="146" y="66"/>
                  <a:pt x="146" y="66"/>
                  <a:pt x="146" y="66"/>
                </a:cubicBezTo>
                <a:cubicBezTo>
                  <a:pt x="120" y="29"/>
                  <a:pt x="120" y="29"/>
                  <a:pt x="120" y="29"/>
                </a:cubicBezTo>
                <a:cubicBezTo>
                  <a:pt x="119" y="28"/>
                  <a:pt x="119" y="28"/>
                  <a:pt x="118" y="28"/>
                </a:cubicBezTo>
                <a:cubicBezTo>
                  <a:pt x="91" y="28"/>
                  <a:pt x="91" y="28"/>
                  <a:pt x="91" y="28"/>
                </a:cubicBezTo>
                <a:cubicBezTo>
                  <a:pt x="91" y="15"/>
                  <a:pt x="91" y="15"/>
                  <a:pt x="91" y="15"/>
                </a:cubicBezTo>
                <a:cubicBezTo>
                  <a:pt x="91" y="14"/>
                  <a:pt x="90" y="13"/>
                  <a:pt x="88" y="13"/>
                </a:cubicBezTo>
                <a:cubicBezTo>
                  <a:pt x="58" y="13"/>
                  <a:pt x="58" y="13"/>
                  <a:pt x="58" y="13"/>
                </a:cubicBezTo>
                <a:cubicBezTo>
                  <a:pt x="58" y="12"/>
                  <a:pt x="58" y="12"/>
                  <a:pt x="58" y="12"/>
                </a:cubicBezTo>
                <a:cubicBezTo>
                  <a:pt x="58" y="5"/>
                  <a:pt x="53" y="0"/>
                  <a:pt x="46" y="0"/>
                </a:cubicBezTo>
                <a:cubicBezTo>
                  <a:pt x="39" y="0"/>
                  <a:pt x="34" y="5"/>
                  <a:pt x="34" y="12"/>
                </a:cubicBezTo>
                <a:cubicBezTo>
                  <a:pt x="34" y="13"/>
                  <a:pt x="34" y="13"/>
                  <a:pt x="34" y="13"/>
                </a:cubicBezTo>
                <a:cubicBezTo>
                  <a:pt x="9" y="13"/>
                  <a:pt x="9" y="13"/>
                  <a:pt x="9" y="13"/>
                </a:cubicBezTo>
                <a:cubicBezTo>
                  <a:pt x="4" y="13"/>
                  <a:pt x="0" y="17"/>
                  <a:pt x="0" y="21"/>
                </a:cubicBezTo>
                <a:cubicBezTo>
                  <a:pt x="0" y="103"/>
                  <a:pt x="0" y="103"/>
                  <a:pt x="0" y="103"/>
                </a:cubicBezTo>
                <a:cubicBezTo>
                  <a:pt x="0" y="108"/>
                  <a:pt x="4" y="112"/>
                  <a:pt x="9" y="112"/>
                </a:cubicBezTo>
                <a:cubicBezTo>
                  <a:pt x="22" y="112"/>
                  <a:pt x="22" y="112"/>
                  <a:pt x="22" y="112"/>
                </a:cubicBezTo>
                <a:cubicBezTo>
                  <a:pt x="23" y="119"/>
                  <a:pt x="30" y="125"/>
                  <a:pt x="38" y="125"/>
                </a:cubicBezTo>
                <a:cubicBezTo>
                  <a:pt x="46" y="125"/>
                  <a:pt x="52" y="119"/>
                  <a:pt x="53" y="112"/>
                </a:cubicBezTo>
                <a:cubicBezTo>
                  <a:pt x="105" y="112"/>
                  <a:pt x="105" y="112"/>
                  <a:pt x="105" y="112"/>
                </a:cubicBezTo>
                <a:cubicBezTo>
                  <a:pt x="106" y="119"/>
                  <a:pt x="113" y="125"/>
                  <a:pt x="121" y="125"/>
                </a:cubicBezTo>
                <a:cubicBezTo>
                  <a:pt x="129" y="125"/>
                  <a:pt x="135" y="119"/>
                  <a:pt x="136" y="112"/>
                </a:cubicBezTo>
                <a:cubicBezTo>
                  <a:pt x="151" y="112"/>
                  <a:pt x="151" y="112"/>
                  <a:pt x="151" y="112"/>
                </a:cubicBezTo>
                <a:cubicBezTo>
                  <a:pt x="156" y="112"/>
                  <a:pt x="160" y="108"/>
                  <a:pt x="160" y="103"/>
                </a:cubicBezTo>
                <a:cubicBezTo>
                  <a:pt x="160" y="76"/>
                  <a:pt x="160" y="76"/>
                  <a:pt x="160" y="76"/>
                </a:cubicBezTo>
                <a:cubicBezTo>
                  <a:pt x="160" y="71"/>
                  <a:pt x="155" y="66"/>
                  <a:pt x="150" y="66"/>
                </a:cubicBezTo>
                <a:close/>
                <a:moveTo>
                  <a:pt x="39" y="12"/>
                </a:moveTo>
                <a:cubicBezTo>
                  <a:pt x="39" y="8"/>
                  <a:pt x="42" y="5"/>
                  <a:pt x="46" y="5"/>
                </a:cubicBezTo>
                <a:cubicBezTo>
                  <a:pt x="50" y="5"/>
                  <a:pt x="53" y="8"/>
                  <a:pt x="53" y="12"/>
                </a:cubicBezTo>
                <a:cubicBezTo>
                  <a:pt x="39" y="12"/>
                  <a:pt x="39" y="12"/>
                  <a:pt x="39" y="12"/>
                </a:cubicBezTo>
                <a:close/>
                <a:moveTo>
                  <a:pt x="116" y="32"/>
                </a:moveTo>
                <a:cubicBezTo>
                  <a:pt x="140" y="66"/>
                  <a:pt x="140" y="66"/>
                  <a:pt x="140" y="66"/>
                </a:cubicBezTo>
                <a:cubicBezTo>
                  <a:pt x="91" y="66"/>
                  <a:pt x="91" y="66"/>
                  <a:pt x="91" y="66"/>
                </a:cubicBezTo>
                <a:cubicBezTo>
                  <a:pt x="91" y="32"/>
                  <a:pt x="91" y="32"/>
                  <a:pt x="91" y="32"/>
                </a:cubicBezTo>
                <a:lnTo>
                  <a:pt x="116" y="32"/>
                </a:lnTo>
                <a:close/>
                <a:moveTo>
                  <a:pt x="38" y="120"/>
                </a:moveTo>
                <a:cubicBezTo>
                  <a:pt x="32" y="120"/>
                  <a:pt x="27" y="115"/>
                  <a:pt x="27" y="109"/>
                </a:cubicBezTo>
                <a:cubicBezTo>
                  <a:pt x="27" y="103"/>
                  <a:pt x="32" y="98"/>
                  <a:pt x="38" y="98"/>
                </a:cubicBezTo>
                <a:cubicBezTo>
                  <a:pt x="44" y="98"/>
                  <a:pt x="49" y="103"/>
                  <a:pt x="49" y="109"/>
                </a:cubicBezTo>
                <a:cubicBezTo>
                  <a:pt x="49" y="115"/>
                  <a:pt x="44" y="120"/>
                  <a:pt x="38" y="120"/>
                </a:cubicBezTo>
                <a:close/>
                <a:moveTo>
                  <a:pt x="121" y="120"/>
                </a:moveTo>
                <a:cubicBezTo>
                  <a:pt x="115" y="120"/>
                  <a:pt x="110" y="115"/>
                  <a:pt x="110" y="109"/>
                </a:cubicBezTo>
                <a:cubicBezTo>
                  <a:pt x="110" y="103"/>
                  <a:pt x="115" y="98"/>
                  <a:pt x="121" y="98"/>
                </a:cubicBezTo>
                <a:cubicBezTo>
                  <a:pt x="127" y="98"/>
                  <a:pt x="132" y="103"/>
                  <a:pt x="132" y="109"/>
                </a:cubicBezTo>
                <a:cubicBezTo>
                  <a:pt x="132" y="115"/>
                  <a:pt x="127" y="120"/>
                  <a:pt x="121" y="120"/>
                </a:cubicBezTo>
                <a:close/>
                <a:moveTo>
                  <a:pt x="155" y="103"/>
                </a:moveTo>
                <a:cubicBezTo>
                  <a:pt x="155" y="105"/>
                  <a:pt x="154" y="107"/>
                  <a:pt x="151" y="107"/>
                </a:cubicBezTo>
                <a:cubicBezTo>
                  <a:pt x="136" y="107"/>
                  <a:pt x="136" y="107"/>
                  <a:pt x="136" y="107"/>
                </a:cubicBezTo>
                <a:cubicBezTo>
                  <a:pt x="135" y="99"/>
                  <a:pt x="129" y="93"/>
                  <a:pt x="121" y="93"/>
                </a:cubicBezTo>
                <a:cubicBezTo>
                  <a:pt x="113" y="93"/>
                  <a:pt x="106" y="99"/>
                  <a:pt x="105" y="107"/>
                </a:cubicBezTo>
                <a:cubicBezTo>
                  <a:pt x="53" y="107"/>
                  <a:pt x="53" y="107"/>
                  <a:pt x="53" y="107"/>
                </a:cubicBezTo>
                <a:cubicBezTo>
                  <a:pt x="52" y="99"/>
                  <a:pt x="46" y="93"/>
                  <a:pt x="38" y="93"/>
                </a:cubicBezTo>
                <a:cubicBezTo>
                  <a:pt x="30" y="93"/>
                  <a:pt x="23" y="99"/>
                  <a:pt x="22" y="107"/>
                </a:cubicBezTo>
                <a:cubicBezTo>
                  <a:pt x="9" y="107"/>
                  <a:pt x="9" y="107"/>
                  <a:pt x="9" y="107"/>
                </a:cubicBezTo>
                <a:cubicBezTo>
                  <a:pt x="7" y="107"/>
                  <a:pt x="5" y="105"/>
                  <a:pt x="5" y="103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19"/>
                  <a:pt x="7" y="18"/>
                  <a:pt x="9" y="18"/>
                </a:cubicBezTo>
                <a:cubicBezTo>
                  <a:pt x="86" y="18"/>
                  <a:pt x="86" y="18"/>
                  <a:pt x="86" y="18"/>
                </a:cubicBezTo>
                <a:cubicBezTo>
                  <a:pt x="86" y="68"/>
                  <a:pt x="86" y="68"/>
                  <a:pt x="86" y="68"/>
                </a:cubicBezTo>
                <a:cubicBezTo>
                  <a:pt x="86" y="70"/>
                  <a:pt x="87" y="71"/>
                  <a:pt x="88" y="71"/>
                </a:cubicBezTo>
                <a:cubicBezTo>
                  <a:pt x="145" y="71"/>
                  <a:pt x="145" y="71"/>
                  <a:pt x="145" y="71"/>
                </a:cubicBezTo>
                <a:cubicBezTo>
                  <a:pt x="145" y="71"/>
                  <a:pt x="145" y="71"/>
                  <a:pt x="145" y="71"/>
                </a:cubicBezTo>
                <a:cubicBezTo>
                  <a:pt x="145" y="71"/>
                  <a:pt x="145" y="71"/>
                  <a:pt x="145" y="71"/>
                </a:cubicBezTo>
                <a:cubicBezTo>
                  <a:pt x="150" y="71"/>
                  <a:pt x="150" y="71"/>
                  <a:pt x="150" y="71"/>
                </a:cubicBezTo>
                <a:cubicBezTo>
                  <a:pt x="153" y="71"/>
                  <a:pt x="155" y="73"/>
                  <a:pt x="155" y="76"/>
                </a:cubicBezTo>
                <a:lnTo>
                  <a:pt x="155" y="103"/>
                </a:lnTo>
                <a:close/>
                <a:moveTo>
                  <a:pt x="68" y="50"/>
                </a:moveTo>
                <a:cubicBezTo>
                  <a:pt x="68" y="51"/>
                  <a:pt x="67" y="52"/>
                  <a:pt x="66" y="52"/>
                </a:cubicBezTo>
                <a:cubicBezTo>
                  <a:pt x="49" y="52"/>
                  <a:pt x="49" y="52"/>
                  <a:pt x="49" y="52"/>
                </a:cubicBezTo>
                <a:cubicBezTo>
                  <a:pt x="49" y="69"/>
                  <a:pt x="49" y="69"/>
                  <a:pt x="49" y="69"/>
                </a:cubicBezTo>
                <a:cubicBezTo>
                  <a:pt x="49" y="70"/>
                  <a:pt x="48" y="71"/>
                  <a:pt x="47" y="71"/>
                </a:cubicBezTo>
                <a:cubicBezTo>
                  <a:pt x="45" y="71"/>
                  <a:pt x="44" y="70"/>
                  <a:pt x="44" y="69"/>
                </a:cubicBezTo>
                <a:cubicBezTo>
                  <a:pt x="44" y="52"/>
                  <a:pt x="44" y="52"/>
                  <a:pt x="44" y="52"/>
                </a:cubicBezTo>
                <a:cubicBezTo>
                  <a:pt x="28" y="52"/>
                  <a:pt x="28" y="52"/>
                  <a:pt x="28" y="52"/>
                </a:cubicBezTo>
                <a:cubicBezTo>
                  <a:pt x="26" y="52"/>
                  <a:pt x="25" y="51"/>
                  <a:pt x="25" y="50"/>
                </a:cubicBezTo>
                <a:cubicBezTo>
                  <a:pt x="25" y="49"/>
                  <a:pt x="26" y="48"/>
                  <a:pt x="28" y="48"/>
                </a:cubicBezTo>
                <a:cubicBezTo>
                  <a:pt x="44" y="48"/>
                  <a:pt x="44" y="48"/>
                  <a:pt x="44" y="48"/>
                </a:cubicBezTo>
                <a:cubicBezTo>
                  <a:pt x="44" y="31"/>
                  <a:pt x="44" y="31"/>
                  <a:pt x="44" y="31"/>
                </a:cubicBezTo>
                <a:cubicBezTo>
                  <a:pt x="44" y="30"/>
                  <a:pt x="45" y="29"/>
                  <a:pt x="47" y="29"/>
                </a:cubicBezTo>
                <a:cubicBezTo>
                  <a:pt x="48" y="29"/>
                  <a:pt x="49" y="30"/>
                  <a:pt x="49" y="31"/>
                </a:cubicBezTo>
                <a:cubicBezTo>
                  <a:pt x="49" y="48"/>
                  <a:pt x="49" y="48"/>
                  <a:pt x="49" y="48"/>
                </a:cubicBezTo>
                <a:cubicBezTo>
                  <a:pt x="66" y="48"/>
                  <a:pt x="66" y="48"/>
                  <a:pt x="66" y="48"/>
                </a:cubicBezTo>
                <a:cubicBezTo>
                  <a:pt x="67" y="48"/>
                  <a:pt x="68" y="49"/>
                  <a:pt x="68" y="50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" name="Freeform 8">
            <a:extLst>
              <a:ext uri="{FF2B5EF4-FFF2-40B4-BE49-F238E27FC236}">
                <a16:creationId xmlns:a16="http://schemas.microsoft.com/office/drawing/2014/main" xmlns="" id="{58AEAFB9-BBCD-4C1B-B835-9C6FE67902D2}"/>
              </a:ext>
            </a:extLst>
          </p:cNvPr>
          <p:cNvSpPr>
            <a:spLocks/>
          </p:cNvSpPr>
          <p:nvPr/>
        </p:nvSpPr>
        <p:spPr bwMode="auto">
          <a:xfrm>
            <a:off x="1541463" y="2232025"/>
            <a:ext cx="528638" cy="549275"/>
          </a:xfrm>
          <a:custGeom>
            <a:avLst/>
            <a:gdLst>
              <a:gd name="T0" fmla="*/ 155 w 155"/>
              <a:gd name="T1" fmla="*/ 40 h 160"/>
              <a:gd name="T2" fmla="*/ 115 w 155"/>
              <a:gd name="T3" fmla="*/ 80 h 160"/>
              <a:gd name="T4" fmla="*/ 112 w 155"/>
              <a:gd name="T5" fmla="*/ 77 h 160"/>
              <a:gd name="T6" fmla="*/ 115 w 155"/>
              <a:gd name="T7" fmla="*/ 75 h 160"/>
              <a:gd name="T8" fmla="*/ 150 w 155"/>
              <a:gd name="T9" fmla="*/ 40 h 160"/>
              <a:gd name="T10" fmla="*/ 115 w 155"/>
              <a:gd name="T11" fmla="*/ 5 h 160"/>
              <a:gd name="T12" fmla="*/ 80 w 155"/>
              <a:gd name="T13" fmla="*/ 40 h 160"/>
              <a:gd name="T14" fmla="*/ 80 w 155"/>
              <a:gd name="T15" fmla="*/ 157 h 160"/>
              <a:gd name="T16" fmla="*/ 77 w 155"/>
              <a:gd name="T17" fmla="*/ 160 h 160"/>
              <a:gd name="T18" fmla="*/ 75 w 155"/>
              <a:gd name="T19" fmla="*/ 157 h 160"/>
              <a:gd name="T20" fmla="*/ 75 w 155"/>
              <a:gd name="T21" fmla="*/ 40 h 160"/>
              <a:gd name="T22" fmla="*/ 40 w 155"/>
              <a:gd name="T23" fmla="*/ 5 h 160"/>
              <a:gd name="T24" fmla="*/ 5 w 155"/>
              <a:gd name="T25" fmla="*/ 40 h 160"/>
              <a:gd name="T26" fmla="*/ 40 w 155"/>
              <a:gd name="T27" fmla="*/ 75 h 160"/>
              <a:gd name="T28" fmla="*/ 43 w 155"/>
              <a:gd name="T29" fmla="*/ 77 h 160"/>
              <a:gd name="T30" fmla="*/ 40 w 155"/>
              <a:gd name="T31" fmla="*/ 80 h 160"/>
              <a:gd name="T32" fmla="*/ 0 w 155"/>
              <a:gd name="T33" fmla="*/ 40 h 160"/>
              <a:gd name="T34" fmla="*/ 40 w 155"/>
              <a:gd name="T35" fmla="*/ 0 h 160"/>
              <a:gd name="T36" fmla="*/ 77 w 155"/>
              <a:gd name="T37" fmla="*/ 26 h 160"/>
              <a:gd name="T38" fmla="*/ 115 w 155"/>
              <a:gd name="T39" fmla="*/ 0 h 160"/>
              <a:gd name="T40" fmla="*/ 155 w 155"/>
              <a:gd name="T41" fmla="*/ 40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55" h="160">
                <a:moveTo>
                  <a:pt x="155" y="40"/>
                </a:moveTo>
                <a:cubicBezTo>
                  <a:pt x="155" y="62"/>
                  <a:pt x="137" y="80"/>
                  <a:pt x="115" y="80"/>
                </a:cubicBezTo>
                <a:cubicBezTo>
                  <a:pt x="113" y="80"/>
                  <a:pt x="112" y="79"/>
                  <a:pt x="112" y="77"/>
                </a:cubicBezTo>
                <a:cubicBezTo>
                  <a:pt x="112" y="76"/>
                  <a:pt x="113" y="75"/>
                  <a:pt x="115" y="75"/>
                </a:cubicBezTo>
                <a:cubicBezTo>
                  <a:pt x="134" y="75"/>
                  <a:pt x="150" y="59"/>
                  <a:pt x="150" y="40"/>
                </a:cubicBezTo>
                <a:cubicBezTo>
                  <a:pt x="150" y="21"/>
                  <a:pt x="134" y="5"/>
                  <a:pt x="115" y="5"/>
                </a:cubicBezTo>
                <a:cubicBezTo>
                  <a:pt x="96" y="5"/>
                  <a:pt x="80" y="21"/>
                  <a:pt x="80" y="40"/>
                </a:cubicBezTo>
                <a:cubicBezTo>
                  <a:pt x="80" y="157"/>
                  <a:pt x="80" y="157"/>
                  <a:pt x="80" y="157"/>
                </a:cubicBezTo>
                <a:cubicBezTo>
                  <a:pt x="80" y="159"/>
                  <a:pt x="79" y="160"/>
                  <a:pt x="77" y="160"/>
                </a:cubicBezTo>
                <a:cubicBezTo>
                  <a:pt x="76" y="160"/>
                  <a:pt x="75" y="159"/>
                  <a:pt x="75" y="157"/>
                </a:cubicBezTo>
                <a:cubicBezTo>
                  <a:pt x="75" y="40"/>
                  <a:pt x="75" y="40"/>
                  <a:pt x="75" y="40"/>
                </a:cubicBezTo>
                <a:cubicBezTo>
                  <a:pt x="75" y="21"/>
                  <a:pt x="59" y="5"/>
                  <a:pt x="40" y="5"/>
                </a:cubicBezTo>
                <a:cubicBezTo>
                  <a:pt x="21" y="5"/>
                  <a:pt x="5" y="21"/>
                  <a:pt x="5" y="40"/>
                </a:cubicBezTo>
                <a:cubicBezTo>
                  <a:pt x="5" y="59"/>
                  <a:pt x="21" y="75"/>
                  <a:pt x="40" y="75"/>
                </a:cubicBezTo>
                <a:cubicBezTo>
                  <a:pt x="41" y="75"/>
                  <a:pt x="43" y="76"/>
                  <a:pt x="43" y="77"/>
                </a:cubicBezTo>
                <a:cubicBezTo>
                  <a:pt x="43" y="79"/>
                  <a:pt x="41" y="80"/>
                  <a:pt x="40" y="80"/>
                </a:cubicBezTo>
                <a:cubicBezTo>
                  <a:pt x="18" y="80"/>
                  <a:pt x="0" y="62"/>
                  <a:pt x="0" y="40"/>
                </a:cubicBezTo>
                <a:cubicBezTo>
                  <a:pt x="0" y="18"/>
                  <a:pt x="18" y="0"/>
                  <a:pt x="40" y="0"/>
                </a:cubicBezTo>
                <a:cubicBezTo>
                  <a:pt x="57" y="0"/>
                  <a:pt x="72" y="11"/>
                  <a:pt x="77" y="26"/>
                </a:cubicBezTo>
                <a:cubicBezTo>
                  <a:pt x="83" y="11"/>
                  <a:pt x="98" y="0"/>
                  <a:pt x="115" y="0"/>
                </a:cubicBezTo>
                <a:cubicBezTo>
                  <a:pt x="137" y="0"/>
                  <a:pt x="155" y="18"/>
                  <a:pt x="155" y="40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" name="Freeform 9">
            <a:extLst>
              <a:ext uri="{FF2B5EF4-FFF2-40B4-BE49-F238E27FC236}">
                <a16:creationId xmlns:a16="http://schemas.microsoft.com/office/drawing/2014/main" xmlns="" id="{9FC33D4A-9235-43DE-8FAD-C2484244F199}"/>
              </a:ext>
            </a:extLst>
          </p:cNvPr>
          <p:cNvSpPr>
            <a:spLocks noEditPoints="1"/>
          </p:cNvSpPr>
          <p:nvPr/>
        </p:nvSpPr>
        <p:spPr bwMode="auto">
          <a:xfrm>
            <a:off x="1527175" y="2878138"/>
            <a:ext cx="546100" cy="481013"/>
          </a:xfrm>
          <a:custGeom>
            <a:avLst/>
            <a:gdLst>
              <a:gd name="T0" fmla="*/ 140 w 160"/>
              <a:gd name="T1" fmla="*/ 42 h 140"/>
              <a:gd name="T2" fmla="*/ 136 w 160"/>
              <a:gd name="T3" fmla="*/ 29 h 140"/>
              <a:gd name="T4" fmla="*/ 53 w 160"/>
              <a:gd name="T5" fmla="*/ 0 h 140"/>
              <a:gd name="T6" fmla="*/ 24 w 160"/>
              <a:gd name="T7" fmla="*/ 43 h 140"/>
              <a:gd name="T8" fmla="*/ 0 w 160"/>
              <a:gd name="T9" fmla="*/ 62 h 140"/>
              <a:gd name="T10" fmla="*/ 14 w 160"/>
              <a:gd name="T11" fmla="*/ 122 h 140"/>
              <a:gd name="T12" fmla="*/ 40 w 160"/>
              <a:gd name="T13" fmla="*/ 132 h 140"/>
              <a:gd name="T14" fmla="*/ 43 w 160"/>
              <a:gd name="T15" fmla="*/ 140 h 140"/>
              <a:gd name="T16" fmla="*/ 45 w 160"/>
              <a:gd name="T17" fmla="*/ 132 h 140"/>
              <a:gd name="T18" fmla="*/ 115 w 160"/>
              <a:gd name="T19" fmla="*/ 137 h 140"/>
              <a:gd name="T20" fmla="*/ 120 w 160"/>
              <a:gd name="T21" fmla="*/ 137 h 140"/>
              <a:gd name="T22" fmla="*/ 136 w 160"/>
              <a:gd name="T23" fmla="*/ 132 h 140"/>
              <a:gd name="T24" fmla="*/ 146 w 160"/>
              <a:gd name="T25" fmla="*/ 79 h 140"/>
              <a:gd name="T26" fmla="*/ 29 w 160"/>
              <a:gd name="T27" fmla="*/ 29 h 140"/>
              <a:gd name="T28" fmla="*/ 107 w 160"/>
              <a:gd name="T29" fmla="*/ 5 h 140"/>
              <a:gd name="T30" fmla="*/ 131 w 160"/>
              <a:gd name="T31" fmla="*/ 44 h 140"/>
              <a:gd name="T32" fmla="*/ 115 w 160"/>
              <a:gd name="T33" fmla="*/ 83 h 140"/>
              <a:gd name="T34" fmla="*/ 45 w 160"/>
              <a:gd name="T35" fmla="*/ 67 h 140"/>
              <a:gd name="T36" fmla="*/ 29 w 160"/>
              <a:gd name="T37" fmla="*/ 29 h 140"/>
              <a:gd name="T38" fmla="*/ 115 w 160"/>
              <a:gd name="T39" fmla="*/ 88 h 140"/>
              <a:gd name="T40" fmla="*/ 45 w 160"/>
              <a:gd name="T41" fmla="*/ 104 h 140"/>
              <a:gd name="T42" fmla="*/ 143 w 160"/>
              <a:gd name="T43" fmla="*/ 74 h 140"/>
              <a:gd name="T44" fmla="*/ 141 w 160"/>
              <a:gd name="T45" fmla="*/ 59 h 140"/>
              <a:gd name="T46" fmla="*/ 141 w 160"/>
              <a:gd name="T47" fmla="*/ 54 h 140"/>
              <a:gd name="T48" fmla="*/ 141 w 160"/>
              <a:gd name="T49" fmla="*/ 79 h 140"/>
              <a:gd name="T50" fmla="*/ 136 w 160"/>
              <a:gd name="T51" fmla="*/ 127 h 140"/>
              <a:gd name="T52" fmla="*/ 19 w 160"/>
              <a:gd name="T53" fmla="*/ 122 h 140"/>
              <a:gd name="T54" fmla="*/ 31 w 160"/>
              <a:gd name="T55" fmla="*/ 65 h 140"/>
              <a:gd name="T56" fmla="*/ 17 w 160"/>
              <a:gd name="T57" fmla="*/ 56 h 140"/>
              <a:gd name="T58" fmla="*/ 26 w 160"/>
              <a:gd name="T59" fmla="*/ 65 h 140"/>
              <a:gd name="T60" fmla="*/ 5 w 160"/>
              <a:gd name="T61" fmla="*/ 62 h 140"/>
              <a:gd name="T62" fmla="*/ 40 w 160"/>
              <a:gd name="T63" fmla="*/ 67 h 140"/>
              <a:gd name="T64" fmla="*/ 43 w 160"/>
              <a:gd name="T65" fmla="*/ 109 h 140"/>
              <a:gd name="T66" fmla="*/ 120 w 160"/>
              <a:gd name="T67" fmla="*/ 106 h 140"/>
              <a:gd name="T68" fmla="*/ 120 w 160"/>
              <a:gd name="T69" fmla="*/ 86 h 140"/>
              <a:gd name="T70" fmla="*/ 120 w 160"/>
              <a:gd name="T71" fmla="*/ 67 h 140"/>
              <a:gd name="T72" fmla="*/ 155 w 160"/>
              <a:gd name="T73" fmla="*/ 62 h 1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60" h="140">
                <a:moveTo>
                  <a:pt x="160" y="62"/>
                </a:moveTo>
                <a:cubicBezTo>
                  <a:pt x="160" y="51"/>
                  <a:pt x="151" y="42"/>
                  <a:pt x="140" y="42"/>
                </a:cubicBezTo>
                <a:cubicBezTo>
                  <a:pt x="138" y="42"/>
                  <a:pt x="137" y="42"/>
                  <a:pt x="136" y="42"/>
                </a:cubicBezTo>
                <a:cubicBezTo>
                  <a:pt x="136" y="29"/>
                  <a:pt x="136" y="29"/>
                  <a:pt x="136" y="29"/>
                </a:cubicBezTo>
                <a:cubicBezTo>
                  <a:pt x="136" y="13"/>
                  <a:pt x="123" y="0"/>
                  <a:pt x="107" y="0"/>
                </a:cubicBezTo>
                <a:cubicBezTo>
                  <a:pt x="53" y="0"/>
                  <a:pt x="53" y="0"/>
                  <a:pt x="53" y="0"/>
                </a:cubicBezTo>
                <a:cubicBezTo>
                  <a:pt x="37" y="0"/>
                  <a:pt x="24" y="13"/>
                  <a:pt x="24" y="29"/>
                </a:cubicBezTo>
                <a:cubicBezTo>
                  <a:pt x="24" y="43"/>
                  <a:pt x="24" y="43"/>
                  <a:pt x="24" y="43"/>
                </a:cubicBezTo>
                <a:cubicBezTo>
                  <a:pt x="23" y="42"/>
                  <a:pt x="22" y="42"/>
                  <a:pt x="20" y="42"/>
                </a:cubicBezTo>
                <a:cubicBezTo>
                  <a:pt x="9" y="42"/>
                  <a:pt x="0" y="51"/>
                  <a:pt x="0" y="62"/>
                </a:cubicBezTo>
                <a:cubicBezTo>
                  <a:pt x="0" y="71"/>
                  <a:pt x="6" y="78"/>
                  <a:pt x="14" y="79"/>
                </a:cubicBezTo>
                <a:cubicBezTo>
                  <a:pt x="14" y="122"/>
                  <a:pt x="14" y="122"/>
                  <a:pt x="14" y="122"/>
                </a:cubicBezTo>
                <a:cubicBezTo>
                  <a:pt x="14" y="128"/>
                  <a:pt x="19" y="132"/>
                  <a:pt x="24" y="132"/>
                </a:cubicBezTo>
                <a:cubicBezTo>
                  <a:pt x="40" y="132"/>
                  <a:pt x="40" y="132"/>
                  <a:pt x="40" y="132"/>
                </a:cubicBezTo>
                <a:cubicBezTo>
                  <a:pt x="40" y="137"/>
                  <a:pt x="40" y="137"/>
                  <a:pt x="40" y="137"/>
                </a:cubicBezTo>
                <a:cubicBezTo>
                  <a:pt x="40" y="139"/>
                  <a:pt x="41" y="140"/>
                  <a:pt x="43" y="140"/>
                </a:cubicBezTo>
                <a:cubicBezTo>
                  <a:pt x="44" y="140"/>
                  <a:pt x="45" y="139"/>
                  <a:pt x="45" y="137"/>
                </a:cubicBezTo>
                <a:cubicBezTo>
                  <a:pt x="45" y="132"/>
                  <a:pt x="45" y="132"/>
                  <a:pt x="45" y="132"/>
                </a:cubicBezTo>
                <a:cubicBezTo>
                  <a:pt x="115" y="132"/>
                  <a:pt x="115" y="132"/>
                  <a:pt x="115" y="132"/>
                </a:cubicBezTo>
                <a:cubicBezTo>
                  <a:pt x="115" y="137"/>
                  <a:pt x="115" y="137"/>
                  <a:pt x="115" y="137"/>
                </a:cubicBezTo>
                <a:cubicBezTo>
                  <a:pt x="115" y="139"/>
                  <a:pt x="116" y="140"/>
                  <a:pt x="117" y="140"/>
                </a:cubicBezTo>
                <a:cubicBezTo>
                  <a:pt x="119" y="140"/>
                  <a:pt x="120" y="139"/>
                  <a:pt x="120" y="137"/>
                </a:cubicBezTo>
                <a:cubicBezTo>
                  <a:pt x="120" y="132"/>
                  <a:pt x="120" y="132"/>
                  <a:pt x="120" y="132"/>
                </a:cubicBezTo>
                <a:cubicBezTo>
                  <a:pt x="136" y="132"/>
                  <a:pt x="136" y="132"/>
                  <a:pt x="136" y="132"/>
                </a:cubicBezTo>
                <a:cubicBezTo>
                  <a:pt x="142" y="132"/>
                  <a:pt x="146" y="128"/>
                  <a:pt x="146" y="122"/>
                </a:cubicBezTo>
                <a:cubicBezTo>
                  <a:pt x="146" y="79"/>
                  <a:pt x="146" y="79"/>
                  <a:pt x="146" y="79"/>
                </a:cubicBezTo>
                <a:cubicBezTo>
                  <a:pt x="154" y="78"/>
                  <a:pt x="160" y="71"/>
                  <a:pt x="160" y="62"/>
                </a:cubicBezTo>
                <a:close/>
                <a:moveTo>
                  <a:pt x="29" y="29"/>
                </a:moveTo>
                <a:cubicBezTo>
                  <a:pt x="29" y="16"/>
                  <a:pt x="40" y="5"/>
                  <a:pt x="53" y="5"/>
                </a:cubicBezTo>
                <a:cubicBezTo>
                  <a:pt x="107" y="5"/>
                  <a:pt x="107" y="5"/>
                  <a:pt x="107" y="5"/>
                </a:cubicBezTo>
                <a:cubicBezTo>
                  <a:pt x="120" y="5"/>
                  <a:pt x="131" y="16"/>
                  <a:pt x="131" y="29"/>
                </a:cubicBezTo>
                <a:cubicBezTo>
                  <a:pt x="131" y="44"/>
                  <a:pt x="131" y="44"/>
                  <a:pt x="131" y="44"/>
                </a:cubicBezTo>
                <a:cubicBezTo>
                  <a:pt x="122" y="47"/>
                  <a:pt x="115" y="56"/>
                  <a:pt x="115" y="67"/>
                </a:cubicBezTo>
                <a:cubicBezTo>
                  <a:pt x="115" y="83"/>
                  <a:pt x="115" y="83"/>
                  <a:pt x="115" y="83"/>
                </a:cubicBezTo>
                <a:cubicBezTo>
                  <a:pt x="45" y="83"/>
                  <a:pt x="45" y="83"/>
                  <a:pt x="45" y="83"/>
                </a:cubicBezTo>
                <a:cubicBezTo>
                  <a:pt x="45" y="67"/>
                  <a:pt x="45" y="67"/>
                  <a:pt x="45" y="67"/>
                </a:cubicBezTo>
                <a:cubicBezTo>
                  <a:pt x="45" y="56"/>
                  <a:pt x="39" y="47"/>
                  <a:pt x="29" y="44"/>
                </a:cubicBezTo>
                <a:lnTo>
                  <a:pt x="29" y="29"/>
                </a:lnTo>
                <a:close/>
                <a:moveTo>
                  <a:pt x="45" y="88"/>
                </a:moveTo>
                <a:cubicBezTo>
                  <a:pt x="115" y="88"/>
                  <a:pt x="115" y="88"/>
                  <a:pt x="115" y="88"/>
                </a:cubicBezTo>
                <a:cubicBezTo>
                  <a:pt x="115" y="104"/>
                  <a:pt x="115" y="104"/>
                  <a:pt x="115" y="104"/>
                </a:cubicBezTo>
                <a:cubicBezTo>
                  <a:pt x="45" y="104"/>
                  <a:pt x="45" y="104"/>
                  <a:pt x="45" y="104"/>
                </a:cubicBezTo>
                <a:lnTo>
                  <a:pt x="45" y="88"/>
                </a:lnTo>
                <a:close/>
                <a:moveTo>
                  <a:pt x="143" y="74"/>
                </a:moveTo>
                <a:cubicBezTo>
                  <a:pt x="138" y="74"/>
                  <a:pt x="134" y="70"/>
                  <a:pt x="134" y="65"/>
                </a:cubicBezTo>
                <a:cubicBezTo>
                  <a:pt x="134" y="62"/>
                  <a:pt x="137" y="59"/>
                  <a:pt x="141" y="59"/>
                </a:cubicBezTo>
                <a:cubicBezTo>
                  <a:pt x="142" y="59"/>
                  <a:pt x="143" y="58"/>
                  <a:pt x="143" y="56"/>
                </a:cubicBezTo>
                <a:cubicBezTo>
                  <a:pt x="143" y="55"/>
                  <a:pt x="142" y="54"/>
                  <a:pt x="141" y="54"/>
                </a:cubicBezTo>
                <a:cubicBezTo>
                  <a:pt x="135" y="54"/>
                  <a:pt x="129" y="59"/>
                  <a:pt x="129" y="65"/>
                </a:cubicBezTo>
                <a:cubicBezTo>
                  <a:pt x="129" y="72"/>
                  <a:pt x="135" y="78"/>
                  <a:pt x="141" y="79"/>
                </a:cubicBezTo>
                <a:cubicBezTo>
                  <a:pt x="141" y="122"/>
                  <a:pt x="141" y="122"/>
                  <a:pt x="141" y="122"/>
                </a:cubicBezTo>
                <a:cubicBezTo>
                  <a:pt x="141" y="125"/>
                  <a:pt x="139" y="127"/>
                  <a:pt x="136" y="127"/>
                </a:cubicBezTo>
                <a:cubicBezTo>
                  <a:pt x="24" y="127"/>
                  <a:pt x="24" y="127"/>
                  <a:pt x="24" y="127"/>
                </a:cubicBezTo>
                <a:cubicBezTo>
                  <a:pt x="21" y="127"/>
                  <a:pt x="19" y="125"/>
                  <a:pt x="19" y="122"/>
                </a:cubicBezTo>
                <a:cubicBezTo>
                  <a:pt x="19" y="79"/>
                  <a:pt x="19" y="79"/>
                  <a:pt x="19" y="79"/>
                </a:cubicBezTo>
                <a:cubicBezTo>
                  <a:pt x="26" y="78"/>
                  <a:pt x="31" y="72"/>
                  <a:pt x="31" y="65"/>
                </a:cubicBezTo>
                <a:cubicBezTo>
                  <a:pt x="31" y="59"/>
                  <a:pt x="25" y="54"/>
                  <a:pt x="19" y="54"/>
                </a:cubicBezTo>
                <a:cubicBezTo>
                  <a:pt x="18" y="54"/>
                  <a:pt x="17" y="55"/>
                  <a:pt x="17" y="56"/>
                </a:cubicBezTo>
                <a:cubicBezTo>
                  <a:pt x="17" y="58"/>
                  <a:pt x="18" y="59"/>
                  <a:pt x="19" y="59"/>
                </a:cubicBezTo>
                <a:cubicBezTo>
                  <a:pt x="23" y="59"/>
                  <a:pt x="26" y="62"/>
                  <a:pt x="26" y="65"/>
                </a:cubicBezTo>
                <a:cubicBezTo>
                  <a:pt x="26" y="70"/>
                  <a:pt x="22" y="74"/>
                  <a:pt x="17" y="74"/>
                </a:cubicBezTo>
                <a:cubicBezTo>
                  <a:pt x="10" y="74"/>
                  <a:pt x="5" y="69"/>
                  <a:pt x="5" y="62"/>
                </a:cubicBezTo>
                <a:cubicBezTo>
                  <a:pt x="5" y="54"/>
                  <a:pt x="12" y="47"/>
                  <a:pt x="20" y="47"/>
                </a:cubicBezTo>
                <a:cubicBezTo>
                  <a:pt x="31" y="47"/>
                  <a:pt x="40" y="56"/>
                  <a:pt x="40" y="67"/>
                </a:cubicBezTo>
                <a:cubicBezTo>
                  <a:pt x="40" y="106"/>
                  <a:pt x="40" y="106"/>
                  <a:pt x="40" y="106"/>
                </a:cubicBezTo>
                <a:cubicBezTo>
                  <a:pt x="40" y="108"/>
                  <a:pt x="41" y="109"/>
                  <a:pt x="43" y="109"/>
                </a:cubicBezTo>
                <a:cubicBezTo>
                  <a:pt x="117" y="109"/>
                  <a:pt x="117" y="109"/>
                  <a:pt x="117" y="109"/>
                </a:cubicBezTo>
                <a:cubicBezTo>
                  <a:pt x="119" y="109"/>
                  <a:pt x="120" y="108"/>
                  <a:pt x="120" y="106"/>
                </a:cubicBezTo>
                <a:cubicBezTo>
                  <a:pt x="120" y="86"/>
                  <a:pt x="120" y="86"/>
                  <a:pt x="120" y="86"/>
                </a:cubicBezTo>
                <a:cubicBezTo>
                  <a:pt x="120" y="86"/>
                  <a:pt x="120" y="86"/>
                  <a:pt x="120" y="86"/>
                </a:cubicBezTo>
                <a:cubicBezTo>
                  <a:pt x="120" y="86"/>
                  <a:pt x="120" y="86"/>
                  <a:pt x="120" y="86"/>
                </a:cubicBezTo>
                <a:cubicBezTo>
                  <a:pt x="120" y="67"/>
                  <a:pt x="120" y="67"/>
                  <a:pt x="120" y="67"/>
                </a:cubicBezTo>
                <a:cubicBezTo>
                  <a:pt x="120" y="56"/>
                  <a:pt x="129" y="47"/>
                  <a:pt x="140" y="47"/>
                </a:cubicBezTo>
                <a:cubicBezTo>
                  <a:pt x="148" y="47"/>
                  <a:pt x="155" y="54"/>
                  <a:pt x="155" y="62"/>
                </a:cubicBezTo>
                <a:cubicBezTo>
                  <a:pt x="155" y="69"/>
                  <a:pt x="150" y="74"/>
                  <a:pt x="143" y="74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" name="Freeform 10">
            <a:extLst>
              <a:ext uri="{FF2B5EF4-FFF2-40B4-BE49-F238E27FC236}">
                <a16:creationId xmlns:a16="http://schemas.microsoft.com/office/drawing/2014/main" xmlns="" id="{5A696371-7156-4959-AFD2-4694F6206262}"/>
              </a:ext>
            </a:extLst>
          </p:cNvPr>
          <p:cNvSpPr>
            <a:spLocks noEditPoints="1"/>
          </p:cNvSpPr>
          <p:nvPr/>
        </p:nvSpPr>
        <p:spPr bwMode="auto">
          <a:xfrm>
            <a:off x="1527175" y="3468688"/>
            <a:ext cx="546100" cy="539750"/>
          </a:xfrm>
          <a:custGeom>
            <a:avLst/>
            <a:gdLst>
              <a:gd name="T0" fmla="*/ 141 w 160"/>
              <a:gd name="T1" fmla="*/ 75 h 157"/>
              <a:gd name="T2" fmla="*/ 69 w 160"/>
              <a:gd name="T3" fmla="*/ 18 h 157"/>
              <a:gd name="T4" fmla="*/ 91 w 160"/>
              <a:gd name="T5" fmla="*/ 15 h 157"/>
              <a:gd name="T6" fmla="*/ 79 w 160"/>
              <a:gd name="T7" fmla="*/ 17 h 157"/>
              <a:gd name="T8" fmla="*/ 74 w 160"/>
              <a:gd name="T9" fmla="*/ 17 h 157"/>
              <a:gd name="T10" fmla="*/ 96 w 160"/>
              <a:gd name="T11" fmla="*/ 15 h 157"/>
              <a:gd name="T12" fmla="*/ 64 w 160"/>
              <a:gd name="T13" fmla="*/ 18 h 157"/>
              <a:gd name="T14" fmla="*/ 19 w 160"/>
              <a:gd name="T15" fmla="*/ 75 h 157"/>
              <a:gd name="T16" fmla="*/ 0 w 160"/>
              <a:gd name="T17" fmla="*/ 92 h 157"/>
              <a:gd name="T18" fmla="*/ 80 w 160"/>
              <a:gd name="T19" fmla="*/ 157 h 157"/>
              <a:gd name="T20" fmla="*/ 160 w 160"/>
              <a:gd name="T21" fmla="*/ 92 h 157"/>
              <a:gd name="T22" fmla="*/ 143 w 160"/>
              <a:gd name="T23" fmla="*/ 105 h 157"/>
              <a:gd name="T24" fmla="*/ 139 w 160"/>
              <a:gd name="T25" fmla="*/ 107 h 157"/>
              <a:gd name="T26" fmla="*/ 21 w 160"/>
              <a:gd name="T27" fmla="*/ 107 h 157"/>
              <a:gd name="T28" fmla="*/ 17 w 160"/>
              <a:gd name="T29" fmla="*/ 105 h 157"/>
              <a:gd name="T30" fmla="*/ 17 w 160"/>
              <a:gd name="T31" fmla="*/ 80 h 157"/>
              <a:gd name="T32" fmla="*/ 23 w 160"/>
              <a:gd name="T33" fmla="*/ 78 h 157"/>
              <a:gd name="T34" fmla="*/ 84 w 160"/>
              <a:gd name="T35" fmla="*/ 39 h 157"/>
              <a:gd name="T36" fmla="*/ 86 w 160"/>
              <a:gd name="T37" fmla="*/ 39 h 157"/>
              <a:gd name="T38" fmla="*/ 139 w 160"/>
              <a:gd name="T39" fmla="*/ 80 h 157"/>
              <a:gd name="T40" fmla="*/ 155 w 160"/>
              <a:gd name="T41" fmla="*/ 92 h 157"/>
              <a:gd name="T42" fmla="*/ 106 w 160"/>
              <a:gd name="T43" fmla="*/ 102 h 157"/>
              <a:gd name="T44" fmla="*/ 94 w 160"/>
              <a:gd name="T45" fmla="*/ 102 h 157"/>
              <a:gd name="T46" fmla="*/ 106 w 160"/>
              <a:gd name="T47" fmla="*/ 102 h 157"/>
              <a:gd name="T48" fmla="*/ 56 w 160"/>
              <a:gd name="T49" fmla="*/ 102 h 157"/>
              <a:gd name="T50" fmla="*/ 68 w 160"/>
              <a:gd name="T51" fmla="*/ 102 h 157"/>
              <a:gd name="T52" fmla="*/ 99 w 160"/>
              <a:gd name="T53" fmla="*/ 125 h 157"/>
              <a:gd name="T54" fmla="*/ 97 w 160"/>
              <a:gd name="T55" fmla="*/ 129 h 157"/>
              <a:gd name="T56" fmla="*/ 63 w 160"/>
              <a:gd name="T57" fmla="*/ 129 h 157"/>
              <a:gd name="T58" fmla="*/ 61 w 160"/>
              <a:gd name="T59" fmla="*/ 125 h 157"/>
              <a:gd name="T60" fmla="*/ 65 w 160"/>
              <a:gd name="T61" fmla="*/ 124 h 157"/>
              <a:gd name="T62" fmla="*/ 96 w 160"/>
              <a:gd name="T63" fmla="*/ 124 h 1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60" h="157">
                <a:moveTo>
                  <a:pt x="143" y="75"/>
                </a:moveTo>
                <a:cubicBezTo>
                  <a:pt x="141" y="75"/>
                  <a:pt x="141" y="75"/>
                  <a:pt x="141" y="75"/>
                </a:cubicBezTo>
                <a:cubicBezTo>
                  <a:pt x="132" y="51"/>
                  <a:pt x="110" y="35"/>
                  <a:pt x="83" y="34"/>
                </a:cubicBezTo>
                <a:cubicBezTo>
                  <a:pt x="75" y="33"/>
                  <a:pt x="69" y="26"/>
                  <a:pt x="69" y="18"/>
                </a:cubicBezTo>
                <a:cubicBezTo>
                  <a:pt x="69" y="11"/>
                  <a:pt x="74" y="5"/>
                  <a:pt x="82" y="5"/>
                </a:cubicBezTo>
                <a:cubicBezTo>
                  <a:pt x="87" y="5"/>
                  <a:pt x="91" y="9"/>
                  <a:pt x="91" y="15"/>
                </a:cubicBezTo>
                <a:cubicBezTo>
                  <a:pt x="91" y="19"/>
                  <a:pt x="88" y="22"/>
                  <a:pt x="84" y="22"/>
                </a:cubicBezTo>
                <a:cubicBezTo>
                  <a:pt x="81" y="22"/>
                  <a:pt x="79" y="20"/>
                  <a:pt x="79" y="17"/>
                </a:cubicBezTo>
                <a:cubicBezTo>
                  <a:pt x="79" y="15"/>
                  <a:pt x="78" y="14"/>
                  <a:pt x="76" y="14"/>
                </a:cubicBezTo>
                <a:cubicBezTo>
                  <a:pt x="75" y="14"/>
                  <a:pt x="74" y="15"/>
                  <a:pt x="74" y="17"/>
                </a:cubicBezTo>
                <a:cubicBezTo>
                  <a:pt x="74" y="22"/>
                  <a:pt x="78" y="27"/>
                  <a:pt x="84" y="27"/>
                </a:cubicBezTo>
                <a:cubicBezTo>
                  <a:pt x="91" y="27"/>
                  <a:pt x="96" y="21"/>
                  <a:pt x="96" y="15"/>
                </a:cubicBezTo>
                <a:cubicBezTo>
                  <a:pt x="96" y="7"/>
                  <a:pt x="90" y="0"/>
                  <a:pt x="82" y="0"/>
                </a:cubicBezTo>
                <a:cubicBezTo>
                  <a:pt x="72" y="0"/>
                  <a:pt x="64" y="8"/>
                  <a:pt x="64" y="18"/>
                </a:cubicBezTo>
                <a:cubicBezTo>
                  <a:pt x="64" y="24"/>
                  <a:pt x="67" y="31"/>
                  <a:pt x="72" y="34"/>
                </a:cubicBezTo>
                <a:cubicBezTo>
                  <a:pt x="48" y="37"/>
                  <a:pt x="27" y="53"/>
                  <a:pt x="19" y="75"/>
                </a:cubicBezTo>
                <a:cubicBezTo>
                  <a:pt x="17" y="75"/>
                  <a:pt x="17" y="75"/>
                  <a:pt x="17" y="75"/>
                </a:cubicBezTo>
                <a:cubicBezTo>
                  <a:pt x="8" y="75"/>
                  <a:pt x="0" y="83"/>
                  <a:pt x="0" y="92"/>
                </a:cubicBezTo>
                <a:cubicBezTo>
                  <a:pt x="0" y="102"/>
                  <a:pt x="8" y="110"/>
                  <a:pt x="17" y="110"/>
                </a:cubicBezTo>
                <a:cubicBezTo>
                  <a:pt x="24" y="137"/>
                  <a:pt x="50" y="157"/>
                  <a:pt x="80" y="157"/>
                </a:cubicBezTo>
                <a:cubicBezTo>
                  <a:pt x="110" y="157"/>
                  <a:pt x="136" y="137"/>
                  <a:pt x="143" y="110"/>
                </a:cubicBezTo>
                <a:cubicBezTo>
                  <a:pt x="152" y="110"/>
                  <a:pt x="160" y="102"/>
                  <a:pt x="160" y="92"/>
                </a:cubicBezTo>
                <a:cubicBezTo>
                  <a:pt x="160" y="83"/>
                  <a:pt x="152" y="75"/>
                  <a:pt x="143" y="75"/>
                </a:cubicBezTo>
                <a:close/>
                <a:moveTo>
                  <a:pt x="143" y="105"/>
                </a:moveTo>
                <a:cubicBezTo>
                  <a:pt x="141" y="105"/>
                  <a:pt x="141" y="105"/>
                  <a:pt x="141" y="105"/>
                </a:cubicBezTo>
                <a:cubicBezTo>
                  <a:pt x="140" y="105"/>
                  <a:pt x="139" y="106"/>
                  <a:pt x="139" y="107"/>
                </a:cubicBezTo>
                <a:cubicBezTo>
                  <a:pt x="133" y="133"/>
                  <a:pt x="108" y="152"/>
                  <a:pt x="80" y="152"/>
                </a:cubicBezTo>
                <a:cubicBezTo>
                  <a:pt x="52" y="152"/>
                  <a:pt x="27" y="133"/>
                  <a:pt x="21" y="107"/>
                </a:cubicBezTo>
                <a:cubicBezTo>
                  <a:pt x="21" y="106"/>
                  <a:pt x="20" y="105"/>
                  <a:pt x="19" y="105"/>
                </a:cubicBezTo>
                <a:cubicBezTo>
                  <a:pt x="17" y="105"/>
                  <a:pt x="17" y="105"/>
                  <a:pt x="17" y="105"/>
                </a:cubicBezTo>
                <a:cubicBezTo>
                  <a:pt x="10" y="105"/>
                  <a:pt x="5" y="99"/>
                  <a:pt x="5" y="92"/>
                </a:cubicBezTo>
                <a:cubicBezTo>
                  <a:pt x="5" y="85"/>
                  <a:pt x="10" y="80"/>
                  <a:pt x="17" y="80"/>
                </a:cubicBezTo>
                <a:cubicBezTo>
                  <a:pt x="21" y="80"/>
                  <a:pt x="21" y="80"/>
                  <a:pt x="21" y="80"/>
                </a:cubicBezTo>
                <a:cubicBezTo>
                  <a:pt x="22" y="80"/>
                  <a:pt x="23" y="79"/>
                  <a:pt x="23" y="78"/>
                </a:cubicBezTo>
                <a:cubicBezTo>
                  <a:pt x="31" y="55"/>
                  <a:pt x="54" y="39"/>
                  <a:pt x="80" y="39"/>
                </a:cubicBezTo>
                <a:cubicBezTo>
                  <a:pt x="81" y="39"/>
                  <a:pt x="82" y="39"/>
                  <a:pt x="84" y="39"/>
                </a:cubicBezTo>
                <a:cubicBezTo>
                  <a:pt x="84" y="39"/>
                  <a:pt x="85" y="39"/>
                  <a:pt x="85" y="39"/>
                </a:cubicBezTo>
                <a:cubicBezTo>
                  <a:pt x="85" y="39"/>
                  <a:pt x="85" y="39"/>
                  <a:pt x="86" y="39"/>
                </a:cubicBezTo>
                <a:cubicBezTo>
                  <a:pt x="109" y="41"/>
                  <a:pt x="130" y="56"/>
                  <a:pt x="137" y="78"/>
                </a:cubicBezTo>
                <a:cubicBezTo>
                  <a:pt x="137" y="79"/>
                  <a:pt x="138" y="80"/>
                  <a:pt x="139" y="80"/>
                </a:cubicBezTo>
                <a:cubicBezTo>
                  <a:pt x="143" y="80"/>
                  <a:pt x="143" y="80"/>
                  <a:pt x="143" y="80"/>
                </a:cubicBezTo>
                <a:cubicBezTo>
                  <a:pt x="150" y="80"/>
                  <a:pt x="155" y="85"/>
                  <a:pt x="155" y="92"/>
                </a:cubicBezTo>
                <a:cubicBezTo>
                  <a:pt x="155" y="99"/>
                  <a:pt x="150" y="105"/>
                  <a:pt x="143" y="105"/>
                </a:cubicBezTo>
                <a:close/>
                <a:moveTo>
                  <a:pt x="106" y="102"/>
                </a:moveTo>
                <a:cubicBezTo>
                  <a:pt x="106" y="105"/>
                  <a:pt x="104" y="108"/>
                  <a:pt x="100" y="108"/>
                </a:cubicBezTo>
                <a:cubicBezTo>
                  <a:pt x="97" y="108"/>
                  <a:pt x="94" y="105"/>
                  <a:pt x="94" y="102"/>
                </a:cubicBezTo>
                <a:cubicBezTo>
                  <a:pt x="94" y="99"/>
                  <a:pt x="97" y="96"/>
                  <a:pt x="100" y="96"/>
                </a:cubicBezTo>
                <a:cubicBezTo>
                  <a:pt x="104" y="96"/>
                  <a:pt x="106" y="99"/>
                  <a:pt x="106" y="102"/>
                </a:cubicBezTo>
                <a:close/>
                <a:moveTo>
                  <a:pt x="62" y="108"/>
                </a:moveTo>
                <a:cubicBezTo>
                  <a:pt x="59" y="108"/>
                  <a:pt x="56" y="105"/>
                  <a:pt x="56" y="102"/>
                </a:cubicBezTo>
                <a:cubicBezTo>
                  <a:pt x="56" y="99"/>
                  <a:pt x="59" y="96"/>
                  <a:pt x="62" y="96"/>
                </a:cubicBezTo>
                <a:cubicBezTo>
                  <a:pt x="65" y="96"/>
                  <a:pt x="68" y="99"/>
                  <a:pt x="68" y="102"/>
                </a:cubicBezTo>
                <a:cubicBezTo>
                  <a:pt x="68" y="105"/>
                  <a:pt x="65" y="108"/>
                  <a:pt x="62" y="108"/>
                </a:cubicBezTo>
                <a:close/>
                <a:moveTo>
                  <a:pt x="99" y="125"/>
                </a:moveTo>
                <a:cubicBezTo>
                  <a:pt x="100" y="126"/>
                  <a:pt x="99" y="127"/>
                  <a:pt x="98" y="128"/>
                </a:cubicBezTo>
                <a:cubicBezTo>
                  <a:pt x="97" y="129"/>
                  <a:pt x="97" y="129"/>
                  <a:pt x="97" y="129"/>
                </a:cubicBezTo>
                <a:cubicBezTo>
                  <a:pt x="92" y="132"/>
                  <a:pt x="86" y="133"/>
                  <a:pt x="80" y="133"/>
                </a:cubicBezTo>
                <a:cubicBezTo>
                  <a:pt x="74" y="133"/>
                  <a:pt x="68" y="132"/>
                  <a:pt x="63" y="129"/>
                </a:cubicBezTo>
                <a:cubicBezTo>
                  <a:pt x="62" y="128"/>
                  <a:pt x="62" y="128"/>
                  <a:pt x="62" y="128"/>
                </a:cubicBezTo>
                <a:cubicBezTo>
                  <a:pt x="61" y="127"/>
                  <a:pt x="60" y="126"/>
                  <a:pt x="61" y="125"/>
                </a:cubicBezTo>
                <a:cubicBezTo>
                  <a:pt x="62" y="123"/>
                  <a:pt x="63" y="123"/>
                  <a:pt x="64" y="124"/>
                </a:cubicBezTo>
                <a:cubicBezTo>
                  <a:pt x="65" y="124"/>
                  <a:pt x="65" y="124"/>
                  <a:pt x="65" y="124"/>
                </a:cubicBezTo>
                <a:cubicBezTo>
                  <a:pt x="74" y="130"/>
                  <a:pt x="86" y="130"/>
                  <a:pt x="95" y="124"/>
                </a:cubicBezTo>
                <a:cubicBezTo>
                  <a:pt x="96" y="124"/>
                  <a:pt x="96" y="124"/>
                  <a:pt x="96" y="124"/>
                </a:cubicBezTo>
                <a:cubicBezTo>
                  <a:pt x="97" y="123"/>
                  <a:pt x="98" y="123"/>
                  <a:pt x="99" y="125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" name="Freeform 11">
            <a:extLst>
              <a:ext uri="{FF2B5EF4-FFF2-40B4-BE49-F238E27FC236}">
                <a16:creationId xmlns:a16="http://schemas.microsoft.com/office/drawing/2014/main" xmlns="" id="{71E8349C-5CEF-4379-A3CB-934B851AB5D4}"/>
              </a:ext>
            </a:extLst>
          </p:cNvPr>
          <p:cNvSpPr>
            <a:spLocks noEditPoints="1"/>
          </p:cNvSpPr>
          <p:nvPr/>
        </p:nvSpPr>
        <p:spPr bwMode="auto">
          <a:xfrm>
            <a:off x="1527175" y="4111625"/>
            <a:ext cx="546100" cy="490538"/>
          </a:xfrm>
          <a:custGeom>
            <a:avLst/>
            <a:gdLst>
              <a:gd name="T0" fmla="*/ 141 w 160"/>
              <a:gd name="T1" fmla="*/ 61 h 143"/>
              <a:gd name="T2" fmla="*/ 119 w 160"/>
              <a:gd name="T3" fmla="*/ 13 h 143"/>
              <a:gd name="T4" fmla="*/ 104 w 160"/>
              <a:gd name="T5" fmla="*/ 2 h 143"/>
              <a:gd name="T6" fmla="*/ 56 w 160"/>
              <a:gd name="T7" fmla="*/ 2 h 143"/>
              <a:gd name="T8" fmla="*/ 41 w 160"/>
              <a:gd name="T9" fmla="*/ 13 h 143"/>
              <a:gd name="T10" fmla="*/ 19 w 160"/>
              <a:gd name="T11" fmla="*/ 61 h 143"/>
              <a:gd name="T12" fmla="*/ 0 w 160"/>
              <a:gd name="T13" fmla="*/ 79 h 143"/>
              <a:gd name="T14" fmla="*/ 80 w 160"/>
              <a:gd name="T15" fmla="*/ 143 h 143"/>
              <a:gd name="T16" fmla="*/ 160 w 160"/>
              <a:gd name="T17" fmla="*/ 79 h 143"/>
              <a:gd name="T18" fmla="*/ 105 w 160"/>
              <a:gd name="T19" fmla="*/ 6 h 143"/>
              <a:gd name="T20" fmla="*/ 114 w 160"/>
              <a:gd name="T21" fmla="*/ 13 h 143"/>
              <a:gd name="T22" fmla="*/ 112 w 160"/>
              <a:gd name="T23" fmla="*/ 39 h 143"/>
              <a:gd name="T24" fmla="*/ 87 w 160"/>
              <a:gd name="T25" fmla="*/ 32 h 143"/>
              <a:gd name="T26" fmla="*/ 87 w 160"/>
              <a:gd name="T27" fmla="*/ 14 h 143"/>
              <a:gd name="T28" fmla="*/ 80 w 160"/>
              <a:gd name="T29" fmla="*/ 16 h 143"/>
              <a:gd name="T30" fmla="*/ 80 w 160"/>
              <a:gd name="T31" fmla="*/ 16 h 143"/>
              <a:gd name="T32" fmla="*/ 80 w 160"/>
              <a:gd name="T33" fmla="*/ 29 h 143"/>
              <a:gd name="T34" fmla="*/ 80 w 160"/>
              <a:gd name="T35" fmla="*/ 16 h 143"/>
              <a:gd name="T36" fmla="*/ 48 w 160"/>
              <a:gd name="T37" fmla="*/ 7 h 143"/>
              <a:gd name="T38" fmla="*/ 73 w 160"/>
              <a:gd name="T39" fmla="*/ 14 h 143"/>
              <a:gd name="T40" fmla="*/ 73 w 160"/>
              <a:gd name="T41" fmla="*/ 32 h 143"/>
              <a:gd name="T42" fmla="*/ 48 w 160"/>
              <a:gd name="T43" fmla="*/ 39 h 143"/>
              <a:gd name="T44" fmla="*/ 46 w 160"/>
              <a:gd name="T45" fmla="*/ 13 h 143"/>
              <a:gd name="T46" fmla="*/ 141 w 160"/>
              <a:gd name="T47" fmla="*/ 91 h 143"/>
              <a:gd name="T48" fmla="*/ 80 w 160"/>
              <a:gd name="T49" fmla="*/ 138 h 143"/>
              <a:gd name="T50" fmla="*/ 19 w 160"/>
              <a:gd name="T51" fmla="*/ 91 h 143"/>
              <a:gd name="T52" fmla="*/ 5 w 160"/>
              <a:gd name="T53" fmla="*/ 79 h 143"/>
              <a:gd name="T54" fmla="*/ 21 w 160"/>
              <a:gd name="T55" fmla="*/ 66 h 143"/>
              <a:gd name="T56" fmla="*/ 42 w 160"/>
              <a:gd name="T57" fmla="*/ 38 h 143"/>
              <a:gd name="T58" fmla="*/ 52 w 160"/>
              <a:gd name="T59" fmla="*/ 45 h 143"/>
              <a:gd name="T60" fmla="*/ 80 w 160"/>
              <a:gd name="T61" fmla="*/ 34 h 143"/>
              <a:gd name="T62" fmla="*/ 108 w 160"/>
              <a:gd name="T63" fmla="*/ 45 h 143"/>
              <a:gd name="T64" fmla="*/ 118 w 160"/>
              <a:gd name="T65" fmla="*/ 38 h 143"/>
              <a:gd name="T66" fmla="*/ 139 w 160"/>
              <a:gd name="T67" fmla="*/ 66 h 143"/>
              <a:gd name="T68" fmla="*/ 155 w 160"/>
              <a:gd name="T69" fmla="*/ 79 h 143"/>
              <a:gd name="T70" fmla="*/ 106 w 160"/>
              <a:gd name="T71" fmla="*/ 88 h 143"/>
              <a:gd name="T72" fmla="*/ 94 w 160"/>
              <a:gd name="T73" fmla="*/ 88 h 143"/>
              <a:gd name="T74" fmla="*/ 106 w 160"/>
              <a:gd name="T75" fmla="*/ 88 h 143"/>
              <a:gd name="T76" fmla="*/ 56 w 160"/>
              <a:gd name="T77" fmla="*/ 88 h 143"/>
              <a:gd name="T78" fmla="*/ 68 w 160"/>
              <a:gd name="T79" fmla="*/ 88 h 143"/>
              <a:gd name="T80" fmla="*/ 99 w 160"/>
              <a:gd name="T81" fmla="*/ 111 h 143"/>
              <a:gd name="T82" fmla="*/ 97 w 160"/>
              <a:gd name="T83" fmla="*/ 115 h 143"/>
              <a:gd name="T84" fmla="*/ 63 w 160"/>
              <a:gd name="T85" fmla="*/ 115 h 143"/>
              <a:gd name="T86" fmla="*/ 61 w 160"/>
              <a:gd name="T87" fmla="*/ 111 h 143"/>
              <a:gd name="T88" fmla="*/ 65 w 160"/>
              <a:gd name="T89" fmla="*/ 111 h 143"/>
              <a:gd name="T90" fmla="*/ 96 w 160"/>
              <a:gd name="T91" fmla="*/ 110 h 1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160" h="143">
                <a:moveTo>
                  <a:pt x="143" y="61"/>
                </a:moveTo>
                <a:cubicBezTo>
                  <a:pt x="141" y="61"/>
                  <a:pt x="141" y="61"/>
                  <a:pt x="141" y="61"/>
                </a:cubicBezTo>
                <a:cubicBezTo>
                  <a:pt x="137" y="50"/>
                  <a:pt x="129" y="40"/>
                  <a:pt x="119" y="33"/>
                </a:cubicBezTo>
                <a:cubicBezTo>
                  <a:pt x="119" y="13"/>
                  <a:pt x="119" y="13"/>
                  <a:pt x="119" y="13"/>
                </a:cubicBezTo>
                <a:cubicBezTo>
                  <a:pt x="119" y="9"/>
                  <a:pt x="117" y="5"/>
                  <a:pt x="114" y="3"/>
                </a:cubicBezTo>
                <a:cubicBezTo>
                  <a:pt x="111" y="1"/>
                  <a:pt x="107" y="0"/>
                  <a:pt x="104" y="2"/>
                </a:cubicBezTo>
                <a:cubicBezTo>
                  <a:pt x="80" y="11"/>
                  <a:pt x="80" y="11"/>
                  <a:pt x="80" y="11"/>
                </a:cubicBezTo>
                <a:cubicBezTo>
                  <a:pt x="56" y="2"/>
                  <a:pt x="56" y="2"/>
                  <a:pt x="56" y="2"/>
                </a:cubicBezTo>
                <a:cubicBezTo>
                  <a:pt x="53" y="0"/>
                  <a:pt x="49" y="1"/>
                  <a:pt x="46" y="3"/>
                </a:cubicBezTo>
                <a:cubicBezTo>
                  <a:pt x="43" y="5"/>
                  <a:pt x="41" y="9"/>
                  <a:pt x="41" y="13"/>
                </a:cubicBezTo>
                <a:cubicBezTo>
                  <a:pt x="41" y="33"/>
                  <a:pt x="41" y="33"/>
                  <a:pt x="41" y="33"/>
                </a:cubicBezTo>
                <a:cubicBezTo>
                  <a:pt x="31" y="40"/>
                  <a:pt x="23" y="50"/>
                  <a:pt x="19" y="61"/>
                </a:cubicBezTo>
                <a:cubicBezTo>
                  <a:pt x="17" y="61"/>
                  <a:pt x="17" y="61"/>
                  <a:pt x="17" y="61"/>
                </a:cubicBezTo>
                <a:cubicBezTo>
                  <a:pt x="8" y="61"/>
                  <a:pt x="0" y="69"/>
                  <a:pt x="0" y="79"/>
                </a:cubicBezTo>
                <a:cubicBezTo>
                  <a:pt x="0" y="88"/>
                  <a:pt x="8" y="96"/>
                  <a:pt x="17" y="96"/>
                </a:cubicBezTo>
                <a:cubicBezTo>
                  <a:pt x="24" y="123"/>
                  <a:pt x="50" y="143"/>
                  <a:pt x="80" y="143"/>
                </a:cubicBezTo>
                <a:cubicBezTo>
                  <a:pt x="110" y="143"/>
                  <a:pt x="136" y="123"/>
                  <a:pt x="143" y="96"/>
                </a:cubicBezTo>
                <a:cubicBezTo>
                  <a:pt x="152" y="96"/>
                  <a:pt x="160" y="88"/>
                  <a:pt x="160" y="79"/>
                </a:cubicBezTo>
                <a:cubicBezTo>
                  <a:pt x="160" y="69"/>
                  <a:pt x="152" y="61"/>
                  <a:pt x="143" y="61"/>
                </a:cubicBezTo>
                <a:close/>
                <a:moveTo>
                  <a:pt x="105" y="6"/>
                </a:moveTo>
                <a:cubicBezTo>
                  <a:pt x="107" y="5"/>
                  <a:pt x="110" y="6"/>
                  <a:pt x="112" y="7"/>
                </a:cubicBezTo>
                <a:cubicBezTo>
                  <a:pt x="113" y="8"/>
                  <a:pt x="114" y="10"/>
                  <a:pt x="114" y="13"/>
                </a:cubicBezTo>
                <a:cubicBezTo>
                  <a:pt x="114" y="33"/>
                  <a:pt x="114" y="33"/>
                  <a:pt x="114" y="33"/>
                </a:cubicBezTo>
                <a:cubicBezTo>
                  <a:pt x="114" y="35"/>
                  <a:pt x="113" y="37"/>
                  <a:pt x="112" y="39"/>
                </a:cubicBezTo>
                <a:cubicBezTo>
                  <a:pt x="110" y="40"/>
                  <a:pt x="107" y="40"/>
                  <a:pt x="105" y="39"/>
                </a:cubicBezTo>
                <a:cubicBezTo>
                  <a:pt x="87" y="32"/>
                  <a:pt x="87" y="32"/>
                  <a:pt x="87" y="32"/>
                </a:cubicBezTo>
                <a:cubicBezTo>
                  <a:pt x="90" y="30"/>
                  <a:pt x="92" y="27"/>
                  <a:pt x="92" y="23"/>
                </a:cubicBezTo>
                <a:cubicBezTo>
                  <a:pt x="92" y="19"/>
                  <a:pt x="90" y="16"/>
                  <a:pt x="87" y="14"/>
                </a:cubicBezTo>
                <a:lnTo>
                  <a:pt x="105" y="6"/>
                </a:lnTo>
                <a:close/>
                <a:moveTo>
                  <a:pt x="80" y="16"/>
                </a:moveTo>
                <a:cubicBezTo>
                  <a:pt x="80" y="16"/>
                  <a:pt x="80" y="16"/>
                  <a:pt x="80" y="16"/>
                </a:cubicBezTo>
                <a:cubicBezTo>
                  <a:pt x="80" y="16"/>
                  <a:pt x="80" y="16"/>
                  <a:pt x="80" y="16"/>
                </a:cubicBezTo>
                <a:cubicBezTo>
                  <a:pt x="84" y="16"/>
                  <a:pt x="87" y="19"/>
                  <a:pt x="87" y="23"/>
                </a:cubicBezTo>
                <a:cubicBezTo>
                  <a:pt x="87" y="26"/>
                  <a:pt x="84" y="29"/>
                  <a:pt x="80" y="29"/>
                </a:cubicBezTo>
                <a:cubicBezTo>
                  <a:pt x="76" y="29"/>
                  <a:pt x="73" y="26"/>
                  <a:pt x="73" y="23"/>
                </a:cubicBezTo>
                <a:cubicBezTo>
                  <a:pt x="73" y="19"/>
                  <a:pt x="76" y="16"/>
                  <a:pt x="80" y="16"/>
                </a:cubicBezTo>
                <a:close/>
                <a:moveTo>
                  <a:pt x="46" y="13"/>
                </a:moveTo>
                <a:cubicBezTo>
                  <a:pt x="46" y="10"/>
                  <a:pt x="47" y="8"/>
                  <a:pt x="48" y="7"/>
                </a:cubicBezTo>
                <a:cubicBezTo>
                  <a:pt x="50" y="6"/>
                  <a:pt x="53" y="5"/>
                  <a:pt x="55" y="6"/>
                </a:cubicBezTo>
                <a:cubicBezTo>
                  <a:pt x="73" y="14"/>
                  <a:pt x="73" y="14"/>
                  <a:pt x="73" y="14"/>
                </a:cubicBezTo>
                <a:cubicBezTo>
                  <a:pt x="70" y="16"/>
                  <a:pt x="68" y="19"/>
                  <a:pt x="68" y="23"/>
                </a:cubicBezTo>
                <a:cubicBezTo>
                  <a:pt x="68" y="27"/>
                  <a:pt x="70" y="30"/>
                  <a:pt x="73" y="32"/>
                </a:cubicBezTo>
                <a:cubicBezTo>
                  <a:pt x="55" y="39"/>
                  <a:pt x="55" y="39"/>
                  <a:pt x="55" y="39"/>
                </a:cubicBezTo>
                <a:cubicBezTo>
                  <a:pt x="53" y="40"/>
                  <a:pt x="50" y="40"/>
                  <a:pt x="48" y="39"/>
                </a:cubicBezTo>
                <a:cubicBezTo>
                  <a:pt x="47" y="37"/>
                  <a:pt x="46" y="35"/>
                  <a:pt x="46" y="33"/>
                </a:cubicBezTo>
                <a:lnTo>
                  <a:pt x="46" y="13"/>
                </a:lnTo>
                <a:close/>
                <a:moveTo>
                  <a:pt x="143" y="91"/>
                </a:moveTo>
                <a:cubicBezTo>
                  <a:pt x="141" y="91"/>
                  <a:pt x="141" y="91"/>
                  <a:pt x="141" y="91"/>
                </a:cubicBezTo>
                <a:cubicBezTo>
                  <a:pt x="140" y="91"/>
                  <a:pt x="139" y="92"/>
                  <a:pt x="139" y="93"/>
                </a:cubicBezTo>
                <a:cubicBezTo>
                  <a:pt x="133" y="119"/>
                  <a:pt x="108" y="138"/>
                  <a:pt x="80" y="138"/>
                </a:cubicBezTo>
                <a:cubicBezTo>
                  <a:pt x="52" y="138"/>
                  <a:pt x="27" y="119"/>
                  <a:pt x="21" y="93"/>
                </a:cubicBezTo>
                <a:cubicBezTo>
                  <a:pt x="21" y="92"/>
                  <a:pt x="20" y="91"/>
                  <a:pt x="19" y="91"/>
                </a:cubicBezTo>
                <a:cubicBezTo>
                  <a:pt x="17" y="91"/>
                  <a:pt x="17" y="91"/>
                  <a:pt x="17" y="91"/>
                </a:cubicBezTo>
                <a:cubicBezTo>
                  <a:pt x="10" y="91"/>
                  <a:pt x="5" y="86"/>
                  <a:pt x="5" y="79"/>
                </a:cubicBezTo>
                <a:cubicBezTo>
                  <a:pt x="5" y="72"/>
                  <a:pt x="10" y="66"/>
                  <a:pt x="17" y="66"/>
                </a:cubicBezTo>
                <a:cubicBezTo>
                  <a:pt x="21" y="66"/>
                  <a:pt x="21" y="66"/>
                  <a:pt x="21" y="66"/>
                </a:cubicBezTo>
                <a:cubicBezTo>
                  <a:pt x="22" y="66"/>
                  <a:pt x="23" y="66"/>
                  <a:pt x="23" y="65"/>
                </a:cubicBezTo>
                <a:cubicBezTo>
                  <a:pt x="26" y="54"/>
                  <a:pt x="33" y="45"/>
                  <a:pt x="42" y="38"/>
                </a:cubicBezTo>
                <a:cubicBezTo>
                  <a:pt x="43" y="40"/>
                  <a:pt x="44" y="41"/>
                  <a:pt x="46" y="43"/>
                </a:cubicBezTo>
                <a:cubicBezTo>
                  <a:pt x="48" y="44"/>
                  <a:pt x="50" y="45"/>
                  <a:pt x="52" y="45"/>
                </a:cubicBezTo>
                <a:cubicBezTo>
                  <a:pt x="54" y="45"/>
                  <a:pt x="55" y="44"/>
                  <a:pt x="56" y="44"/>
                </a:cubicBezTo>
                <a:cubicBezTo>
                  <a:pt x="80" y="34"/>
                  <a:pt x="80" y="34"/>
                  <a:pt x="80" y="34"/>
                </a:cubicBezTo>
                <a:cubicBezTo>
                  <a:pt x="104" y="44"/>
                  <a:pt x="104" y="44"/>
                  <a:pt x="104" y="44"/>
                </a:cubicBezTo>
                <a:cubicBezTo>
                  <a:pt x="105" y="44"/>
                  <a:pt x="106" y="45"/>
                  <a:pt x="108" y="45"/>
                </a:cubicBezTo>
                <a:cubicBezTo>
                  <a:pt x="110" y="45"/>
                  <a:pt x="112" y="44"/>
                  <a:pt x="114" y="43"/>
                </a:cubicBezTo>
                <a:cubicBezTo>
                  <a:pt x="116" y="41"/>
                  <a:pt x="117" y="40"/>
                  <a:pt x="118" y="38"/>
                </a:cubicBezTo>
                <a:cubicBezTo>
                  <a:pt x="127" y="45"/>
                  <a:pt x="134" y="54"/>
                  <a:pt x="137" y="65"/>
                </a:cubicBezTo>
                <a:cubicBezTo>
                  <a:pt x="137" y="66"/>
                  <a:pt x="138" y="66"/>
                  <a:pt x="139" y="66"/>
                </a:cubicBezTo>
                <a:cubicBezTo>
                  <a:pt x="143" y="66"/>
                  <a:pt x="143" y="66"/>
                  <a:pt x="143" y="66"/>
                </a:cubicBezTo>
                <a:cubicBezTo>
                  <a:pt x="150" y="66"/>
                  <a:pt x="155" y="72"/>
                  <a:pt x="155" y="79"/>
                </a:cubicBezTo>
                <a:cubicBezTo>
                  <a:pt x="155" y="86"/>
                  <a:pt x="150" y="91"/>
                  <a:pt x="143" y="91"/>
                </a:cubicBezTo>
                <a:close/>
                <a:moveTo>
                  <a:pt x="106" y="88"/>
                </a:moveTo>
                <a:cubicBezTo>
                  <a:pt x="106" y="91"/>
                  <a:pt x="104" y="94"/>
                  <a:pt x="100" y="94"/>
                </a:cubicBezTo>
                <a:cubicBezTo>
                  <a:pt x="97" y="94"/>
                  <a:pt x="94" y="91"/>
                  <a:pt x="94" y="88"/>
                </a:cubicBezTo>
                <a:cubicBezTo>
                  <a:pt x="94" y="85"/>
                  <a:pt x="97" y="82"/>
                  <a:pt x="100" y="82"/>
                </a:cubicBezTo>
                <a:cubicBezTo>
                  <a:pt x="104" y="82"/>
                  <a:pt x="106" y="85"/>
                  <a:pt x="106" y="88"/>
                </a:cubicBezTo>
                <a:close/>
                <a:moveTo>
                  <a:pt x="62" y="94"/>
                </a:moveTo>
                <a:cubicBezTo>
                  <a:pt x="59" y="94"/>
                  <a:pt x="56" y="91"/>
                  <a:pt x="56" y="88"/>
                </a:cubicBezTo>
                <a:cubicBezTo>
                  <a:pt x="56" y="85"/>
                  <a:pt x="59" y="82"/>
                  <a:pt x="62" y="82"/>
                </a:cubicBezTo>
                <a:cubicBezTo>
                  <a:pt x="65" y="82"/>
                  <a:pt x="68" y="85"/>
                  <a:pt x="68" y="88"/>
                </a:cubicBezTo>
                <a:cubicBezTo>
                  <a:pt x="68" y="91"/>
                  <a:pt x="65" y="94"/>
                  <a:pt x="62" y="94"/>
                </a:cubicBezTo>
                <a:close/>
                <a:moveTo>
                  <a:pt x="99" y="111"/>
                </a:moveTo>
                <a:cubicBezTo>
                  <a:pt x="100" y="112"/>
                  <a:pt x="99" y="114"/>
                  <a:pt x="98" y="114"/>
                </a:cubicBezTo>
                <a:cubicBezTo>
                  <a:pt x="97" y="115"/>
                  <a:pt x="97" y="115"/>
                  <a:pt x="97" y="115"/>
                </a:cubicBezTo>
                <a:cubicBezTo>
                  <a:pt x="92" y="118"/>
                  <a:pt x="86" y="120"/>
                  <a:pt x="80" y="120"/>
                </a:cubicBezTo>
                <a:cubicBezTo>
                  <a:pt x="74" y="120"/>
                  <a:pt x="68" y="118"/>
                  <a:pt x="63" y="115"/>
                </a:cubicBezTo>
                <a:cubicBezTo>
                  <a:pt x="62" y="114"/>
                  <a:pt x="62" y="114"/>
                  <a:pt x="62" y="114"/>
                </a:cubicBezTo>
                <a:cubicBezTo>
                  <a:pt x="61" y="114"/>
                  <a:pt x="60" y="112"/>
                  <a:pt x="61" y="111"/>
                </a:cubicBezTo>
                <a:cubicBezTo>
                  <a:pt x="62" y="110"/>
                  <a:pt x="63" y="110"/>
                  <a:pt x="64" y="110"/>
                </a:cubicBezTo>
                <a:cubicBezTo>
                  <a:pt x="65" y="111"/>
                  <a:pt x="65" y="111"/>
                  <a:pt x="65" y="111"/>
                </a:cubicBezTo>
                <a:cubicBezTo>
                  <a:pt x="74" y="116"/>
                  <a:pt x="86" y="116"/>
                  <a:pt x="95" y="111"/>
                </a:cubicBezTo>
                <a:cubicBezTo>
                  <a:pt x="96" y="110"/>
                  <a:pt x="96" y="110"/>
                  <a:pt x="96" y="110"/>
                </a:cubicBezTo>
                <a:cubicBezTo>
                  <a:pt x="97" y="110"/>
                  <a:pt x="98" y="110"/>
                  <a:pt x="99" y="111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" name="Freeform 12">
            <a:extLst>
              <a:ext uri="{FF2B5EF4-FFF2-40B4-BE49-F238E27FC236}">
                <a16:creationId xmlns:a16="http://schemas.microsoft.com/office/drawing/2014/main" xmlns="" id="{82411A1E-2029-4203-BB58-404FA01589CC}"/>
              </a:ext>
            </a:extLst>
          </p:cNvPr>
          <p:cNvSpPr>
            <a:spLocks noEditPoints="1"/>
          </p:cNvSpPr>
          <p:nvPr/>
        </p:nvSpPr>
        <p:spPr bwMode="auto">
          <a:xfrm>
            <a:off x="1527175" y="4760913"/>
            <a:ext cx="546100" cy="422275"/>
          </a:xfrm>
          <a:custGeom>
            <a:avLst/>
            <a:gdLst>
              <a:gd name="T0" fmla="*/ 143 w 160"/>
              <a:gd name="T1" fmla="*/ 41 h 123"/>
              <a:gd name="T2" fmla="*/ 141 w 160"/>
              <a:gd name="T3" fmla="*/ 41 h 123"/>
              <a:gd name="T4" fmla="*/ 80 w 160"/>
              <a:gd name="T5" fmla="*/ 0 h 123"/>
              <a:gd name="T6" fmla="*/ 19 w 160"/>
              <a:gd name="T7" fmla="*/ 41 h 123"/>
              <a:gd name="T8" fmla="*/ 17 w 160"/>
              <a:gd name="T9" fmla="*/ 41 h 123"/>
              <a:gd name="T10" fmla="*/ 0 w 160"/>
              <a:gd name="T11" fmla="*/ 58 h 123"/>
              <a:gd name="T12" fmla="*/ 17 w 160"/>
              <a:gd name="T13" fmla="*/ 76 h 123"/>
              <a:gd name="T14" fmla="*/ 80 w 160"/>
              <a:gd name="T15" fmla="*/ 123 h 123"/>
              <a:gd name="T16" fmla="*/ 143 w 160"/>
              <a:gd name="T17" fmla="*/ 76 h 123"/>
              <a:gd name="T18" fmla="*/ 160 w 160"/>
              <a:gd name="T19" fmla="*/ 58 h 123"/>
              <a:gd name="T20" fmla="*/ 143 w 160"/>
              <a:gd name="T21" fmla="*/ 41 h 123"/>
              <a:gd name="T22" fmla="*/ 143 w 160"/>
              <a:gd name="T23" fmla="*/ 71 h 123"/>
              <a:gd name="T24" fmla="*/ 141 w 160"/>
              <a:gd name="T25" fmla="*/ 71 h 123"/>
              <a:gd name="T26" fmla="*/ 139 w 160"/>
              <a:gd name="T27" fmla="*/ 73 h 123"/>
              <a:gd name="T28" fmla="*/ 80 w 160"/>
              <a:gd name="T29" fmla="*/ 118 h 123"/>
              <a:gd name="T30" fmla="*/ 21 w 160"/>
              <a:gd name="T31" fmla="*/ 73 h 123"/>
              <a:gd name="T32" fmla="*/ 19 w 160"/>
              <a:gd name="T33" fmla="*/ 71 h 123"/>
              <a:gd name="T34" fmla="*/ 17 w 160"/>
              <a:gd name="T35" fmla="*/ 71 h 123"/>
              <a:gd name="T36" fmla="*/ 5 w 160"/>
              <a:gd name="T37" fmla="*/ 58 h 123"/>
              <a:gd name="T38" fmla="*/ 17 w 160"/>
              <a:gd name="T39" fmla="*/ 46 h 123"/>
              <a:gd name="T40" fmla="*/ 21 w 160"/>
              <a:gd name="T41" fmla="*/ 46 h 123"/>
              <a:gd name="T42" fmla="*/ 23 w 160"/>
              <a:gd name="T43" fmla="*/ 44 h 123"/>
              <a:gd name="T44" fmla="*/ 80 w 160"/>
              <a:gd name="T45" fmla="*/ 5 h 123"/>
              <a:gd name="T46" fmla="*/ 137 w 160"/>
              <a:gd name="T47" fmla="*/ 44 h 123"/>
              <a:gd name="T48" fmla="*/ 139 w 160"/>
              <a:gd name="T49" fmla="*/ 46 h 123"/>
              <a:gd name="T50" fmla="*/ 143 w 160"/>
              <a:gd name="T51" fmla="*/ 46 h 123"/>
              <a:gd name="T52" fmla="*/ 155 w 160"/>
              <a:gd name="T53" fmla="*/ 58 h 123"/>
              <a:gd name="T54" fmla="*/ 143 w 160"/>
              <a:gd name="T55" fmla="*/ 71 h 123"/>
              <a:gd name="T56" fmla="*/ 106 w 160"/>
              <a:gd name="T57" fmla="*/ 68 h 123"/>
              <a:gd name="T58" fmla="*/ 100 w 160"/>
              <a:gd name="T59" fmla="*/ 74 h 123"/>
              <a:gd name="T60" fmla="*/ 94 w 160"/>
              <a:gd name="T61" fmla="*/ 68 h 123"/>
              <a:gd name="T62" fmla="*/ 100 w 160"/>
              <a:gd name="T63" fmla="*/ 62 h 123"/>
              <a:gd name="T64" fmla="*/ 106 w 160"/>
              <a:gd name="T65" fmla="*/ 68 h 123"/>
              <a:gd name="T66" fmla="*/ 62 w 160"/>
              <a:gd name="T67" fmla="*/ 74 h 123"/>
              <a:gd name="T68" fmla="*/ 56 w 160"/>
              <a:gd name="T69" fmla="*/ 68 h 123"/>
              <a:gd name="T70" fmla="*/ 62 w 160"/>
              <a:gd name="T71" fmla="*/ 62 h 123"/>
              <a:gd name="T72" fmla="*/ 68 w 160"/>
              <a:gd name="T73" fmla="*/ 68 h 123"/>
              <a:gd name="T74" fmla="*/ 62 w 160"/>
              <a:gd name="T75" fmla="*/ 74 h 123"/>
              <a:gd name="T76" fmla="*/ 99 w 160"/>
              <a:gd name="T77" fmla="*/ 91 h 123"/>
              <a:gd name="T78" fmla="*/ 98 w 160"/>
              <a:gd name="T79" fmla="*/ 94 h 123"/>
              <a:gd name="T80" fmla="*/ 97 w 160"/>
              <a:gd name="T81" fmla="*/ 95 h 123"/>
              <a:gd name="T82" fmla="*/ 80 w 160"/>
              <a:gd name="T83" fmla="*/ 99 h 123"/>
              <a:gd name="T84" fmla="*/ 63 w 160"/>
              <a:gd name="T85" fmla="*/ 95 h 123"/>
              <a:gd name="T86" fmla="*/ 62 w 160"/>
              <a:gd name="T87" fmla="*/ 94 h 123"/>
              <a:gd name="T88" fmla="*/ 61 w 160"/>
              <a:gd name="T89" fmla="*/ 91 h 123"/>
              <a:gd name="T90" fmla="*/ 64 w 160"/>
              <a:gd name="T91" fmla="*/ 90 h 123"/>
              <a:gd name="T92" fmla="*/ 65 w 160"/>
              <a:gd name="T93" fmla="*/ 90 h 123"/>
              <a:gd name="T94" fmla="*/ 95 w 160"/>
              <a:gd name="T95" fmla="*/ 90 h 123"/>
              <a:gd name="T96" fmla="*/ 96 w 160"/>
              <a:gd name="T97" fmla="*/ 90 h 123"/>
              <a:gd name="T98" fmla="*/ 99 w 160"/>
              <a:gd name="T99" fmla="*/ 91 h 1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60" h="123">
                <a:moveTo>
                  <a:pt x="143" y="41"/>
                </a:moveTo>
                <a:cubicBezTo>
                  <a:pt x="141" y="41"/>
                  <a:pt x="141" y="41"/>
                  <a:pt x="141" y="41"/>
                </a:cubicBezTo>
                <a:cubicBezTo>
                  <a:pt x="132" y="16"/>
                  <a:pt x="108" y="0"/>
                  <a:pt x="80" y="0"/>
                </a:cubicBezTo>
                <a:cubicBezTo>
                  <a:pt x="52" y="0"/>
                  <a:pt x="28" y="16"/>
                  <a:pt x="19" y="41"/>
                </a:cubicBezTo>
                <a:cubicBezTo>
                  <a:pt x="17" y="41"/>
                  <a:pt x="17" y="41"/>
                  <a:pt x="17" y="41"/>
                </a:cubicBezTo>
                <a:cubicBezTo>
                  <a:pt x="8" y="41"/>
                  <a:pt x="0" y="49"/>
                  <a:pt x="0" y="58"/>
                </a:cubicBezTo>
                <a:cubicBezTo>
                  <a:pt x="0" y="68"/>
                  <a:pt x="8" y="76"/>
                  <a:pt x="17" y="76"/>
                </a:cubicBezTo>
                <a:cubicBezTo>
                  <a:pt x="24" y="103"/>
                  <a:pt x="50" y="123"/>
                  <a:pt x="80" y="123"/>
                </a:cubicBezTo>
                <a:cubicBezTo>
                  <a:pt x="110" y="123"/>
                  <a:pt x="136" y="103"/>
                  <a:pt x="143" y="76"/>
                </a:cubicBezTo>
                <a:cubicBezTo>
                  <a:pt x="152" y="76"/>
                  <a:pt x="160" y="68"/>
                  <a:pt x="160" y="58"/>
                </a:cubicBezTo>
                <a:cubicBezTo>
                  <a:pt x="160" y="49"/>
                  <a:pt x="152" y="41"/>
                  <a:pt x="143" y="41"/>
                </a:cubicBezTo>
                <a:close/>
                <a:moveTo>
                  <a:pt x="143" y="71"/>
                </a:moveTo>
                <a:cubicBezTo>
                  <a:pt x="141" y="71"/>
                  <a:pt x="141" y="71"/>
                  <a:pt x="141" y="71"/>
                </a:cubicBezTo>
                <a:cubicBezTo>
                  <a:pt x="140" y="71"/>
                  <a:pt x="139" y="72"/>
                  <a:pt x="139" y="73"/>
                </a:cubicBezTo>
                <a:cubicBezTo>
                  <a:pt x="133" y="99"/>
                  <a:pt x="108" y="118"/>
                  <a:pt x="80" y="118"/>
                </a:cubicBezTo>
                <a:cubicBezTo>
                  <a:pt x="52" y="118"/>
                  <a:pt x="27" y="99"/>
                  <a:pt x="21" y="73"/>
                </a:cubicBezTo>
                <a:cubicBezTo>
                  <a:pt x="21" y="72"/>
                  <a:pt x="20" y="71"/>
                  <a:pt x="19" y="71"/>
                </a:cubicBezTo>
                <a:cubicBezTo>
                  <a:pt x="17" y="71"/>
                  <a:pt x="17" y="71"/>
                  <a:pt x="17" y="71"/>
                </a:cubicBezTo>
                <a:cubicBezTo>
                  <a:pt x="10" y="71"/>
                  <a:pt x="5" y="65"/>
                  <a:pt x="5" y="58"/>
                </a:cubicBezTo>
                <a:cubicBezTo>
                  <a:pt x="5" y="52"/>
                  <a:pt x="10" y="46"/>
                  <a:pt x="17" y="46"/>
                </a:cubicBezTo>
                <a:cubicBezTo>
                  <a:pt x="21" y="46"/>
                  <a:pt x="21" y="46"/>
                  <a:pt x="21" y="46"/>
                </a:cubicBezTo>
                <a:cubicBezTo>
                  <a:pt x="22" y="46"/>
                  <a:pt x="23" y="45"/>
                  <a:pt x="23" y="44"/>
                </a:cubicBezTo>
                <a:cubicBezTo>
                  <a:pt x="31" y="21"/>
                  <a:pt x="54" y="5"/>
                  <a:pt x="80" y="5"/>
                </a:cubicBezTo>
                <a:cubicBezTo>
                  <a:pt x="106" y="5"/>
                  <a:pt x="129" y="21"/>
                  <a:pt x="137" y="44"/>
                </a:cubicBezTo>
                <a:cubicBezTo>
                  <a:pt x="137" y="45"/>
                  <a:pt x="138" y="46"/>
                  <a:pt x="139" y="46"/>
                </a:cubicBezTo>
                <a:cubicBezTo>
                  <a:pt x="143" y="46"/>
                  <a:pt x="143" y="46"/>
                  <a:pt x="143" y="46"/>
                </a:cubicBezTo>
                <a:cubicBezTo>
                  <a:pt x="150" y="46"/>
                  <a:pt x="155" y="52"/>
                  <a:pt x="155" y="58"/>
                </a:cubicBezTo>
                <a:cubicBezTo>
                  <a:pt x="155" y="65"/>
                  <a:pt x="150" y="71"/>
                  <a:pt x="143" y="71"/>
                </a:cubicBezTo>
                <a:close/>
                <a:moveTo>
                  <a:pt x="106" y="68"/>
                </a:moveTo>
                <a:cubicBezTo>
                  <a:pt x="106" y="71"/>
                  <a:pt x="104" y="74"/>
                  <a:pt x="100" y="74"/>
                </a:cubicBezTo>
                <a:cubicBezTo>
                  <a:pt x="97" y="74"/>
                  <a:pt x="94" y="71"/>
                  <a:pt x="94" y="68"/>
                </a:cubicBezTo>
                <a:cubicBezTo>
                  <a:pt x="94" y="65"/>
                  <a:pt x="97" y="62"/>
                  <a:pt x="100" y="62"/>
                </a:cubicBezTo>
                <a:cubicBezTo>
                  <a:pt x="104" y="62"/>
                  <a:pt x="106" y="65"/>
                  <a:pt x="106" y="68"/>
                </a:cubicBezTo>
                <a:close/>
                <a:moveTo>
                  <a:pt x="62" y="74"/>
                </a:moveTo>
                <a:cubicBezTo>
                  <a:pt x="59" y="74"/>
                  <a:pt x="56" y="71"/>
                  <a:pt x="56" y="68"/>
                </a:cubicBezTo>
                <a:cubicBezTo>
                  <a:pt x="56" y="65"/>
                  <a:pt x="59" y="62"/>
                  <a:pt x="62" y="62"/>
                </a:cubicBezTo>
                <a:cubicBezTo>
                  <a:pt x="65" y="62"/>
                  <a:pt x="68" y="65"/>
                  <a:pt x="68" y="68"/>
                </a:cubicBezTo>
                <a:cubicBezTo>
                  <a:pt x="68" y="71"/>
                  <a:pt x="65" y="74"/>
                  <a:pt x="62" y="74"/>
                </a:cubicBezTo>
                <a:close/>
                <a:moveTo>
                  <a:pt x="99" y="91"/>
                </a:moveTo>
                <a:cubicBezTo>
                  <a:pt x="100" y="92"/>
                  <a:pt x="99" y="93"/>
                  <a:pt x="98" y="94"/>
                </a:cubicBezTo>
                <a:cubicBezTo>
                  <a:pt x="97" y="95"/>
                  <a:pt x="97" y="95"/>
                  <a:pt x="97" y="95"/>
                </a:cubicBezTo>
                <a:cubicBezTo>
                  <a:pt x="92" y="98"/>
                  <a:pt x="86" y="99"/>
                  <a:pt x="80" y="99"/>
                </a:cubicBezTo>
                <a:cubicBezTo>
                  <a:pt x="74" y="99"/>
                  <a:pt x="68" y="98"/>
                  <a:pt x="63" y="95"/>
                </a:cubicBezTo>
                <a:cubicBezTo>
                  <a:pt x="62" y="94"/>
                  <a:pt x="62" y="94"/>
                  <a:pt x="62" y="94"/>
                </a:cubicBezTo>
                <a:cubicBezTo>
                  <a:pt x="61" y="93"/>
                  <a:pt x="60" y="92"/>
                  <a:pt x="61" y="91"/>
                </a:cubicBezTo>
                <a:cubicBezTo>
                  <a:pt x="62" y="90"/>
                  <a:pt x="63" y="89"/>
                  <a:pt x="64" y="90"/>
                </a:cubicBezTo>
                <a:cubicBezTo>
                  <a:pt x="65" y="90"/>
                  <a:pt x="65" y="90"/>
                  <a:pt x="65" y="90"/>
                </a:cubicBezTo>
                <a:cubicBezTo>
                  <a:pt x="74" y="96"/>
                  <a:pt x="86" y="96"/>
                  <a:pt x="95" y="90"/>
                </a:cubicBezTo>
                <a:cubicBezTo>
                  <a:pt x="96" y="90"/>
                  <a:pt x="96" y="90"/>
                  <a:pt x="96" y="90"/>
                </a:cubicBezTo>
                <a:cubicBezTo>
                  <a:pt x="97" y="89"/>
                  <a:pt x="98" y="90"/>
                  <a:pt x="99" y="91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" name="Freeform 13">
            <a:extLst>
              <a:ext uri="{FF2B5EF4-FFF2-40B4-BE49-F238E27FC236}">
                <a16:creationId xmlns:a16="http://schemas.microsoft.com/office/drawing/2014/main" xmlns="" id="{45506306-FF73-4696-BAFB-A6A7AE49A7B5}"/>
              </a:ext>
            </a:extLst>
          </p:cNvPr>
          <p:cNvSpPr>
            <a:spLocks/>
          </p:cNvSpPr>
          <p:nvPr/>
        </p:nvSpPr>
        <p:spPr bwMode="auto">
          <a:xfrm>
            <a:off x="1527175" y="5378450"/>
            <a:ext cx="546100" cy="439738"/>
          </a:xfrm>
          <a:custGeom>
            <a:avLst/>
            <a:gdLst>
              <a:gd name="T0" fmla="*/ 160 w 160"/>
              <a:gd name="T1" fmla="*/ 64 h 128"/>
              <a:gd name="T2" fmla="*/ 158 w 160"/>
              <a:gd name="T3" fmla="*/ 66 h 128"/>
              <a:gd name="T4" fmla="*/ 8 w 160"/>
              <a:gd name="T5" fmla="*/ 66 h 128"/>
              <a:gd name="T6" fmla="*/ 66 w 160"/>
              <a:gd name="T7" fmla="*/ 124 h 128"/>
              <a:gd name="T8" fmla="*/ 66 w 160"/>
              <a:gd name="T9" fmla="*/ 127 h 128"/>
              <a:gd name="T10" fmla="*/ 64 w 160"/>
              <a:gd name="T11" fmla="*/ 128 h 128"/>
              <a:gd name="T12" fmla="*/ 62 w 160"/>
              <a:gd name="T13" fmla="*/ 127 h 128"/>
              <a:gd name="T14" fmla="*/ 1 w 160"/>
              <a:gd name="T15" fmla="*/ 66 h 128"/>
              <a:gd name="T16" fmla="*/ 0 w 160"/>
              <a:gd name="T17" fmla="*/ 65 h 128"/>
              <a:gd name="T18" fmla="*/ 0 w 160"/>
              <a:gd name="T19" fmla="*/ 64 h 128"/>
              <a:gd name="T20" fmla="*/ 0 w 160"/>
              <a:gd name="T21" fmla="*/ 64 h 128"/>
              <a:gd name="T22" fmla="*/ 0 w 160"/>
              <a:gd name="T23" fmla="*/ 64 h 128"/>
              <a:gd name="T24" fmla="*/ 0 w 160"/>
              <a:gd name="T25" fmla="*/ 64 h 128"/>
              <a:gd name="T26" fmla="*/ 1 w 160"/>
              <a:gd name="T27" fmla="*/ 62 h 128"/>
              <a:gd name="T28" fmla="*/ 62 w 160"/>
              <a:gd name="T29" fmla="*/ 1 h 128"/>
              <a:gd name="T30" fmla="*/ 66 w 160"/>
              <a:gd name="T31" fmla="*/ 1 h 128"/>
              <a:gd name="T32" fmla="*/ 66 w 160"/>
              <a:gd name="T33" fmla="*/ 4 h 128"/>
              <a:gd name="T34" fmla="*/ 8 w 160"/>
              <a:gd name="T35" fmla="*/ 61 h 128"/>
              <a:gd name="T36" fmla="*/ 158 w 160"/>
              <a:gd name="T37" fmla="*/ 61 h 128"/>
              <a:gd name="T38" fmla="*/ 160 w 160"/>
              <a:gd name="T39" fmla="*/ 64 h 1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60" h="128">
                <a:moveTo>
                  <a:pt x="160" y="64"/>
                </a:moveTo>
                <a:cubicBezTo>
                  <a:pt x="160" y="65"/>
                  <a:pt x="159" y="66"/>
                  <a:pt x="158" y="66"/>
                </a:cubicBezTo>
                <a:cubicBezTo>
                  <a:pt x="8" y="66"/>
                  <a:pt x="8" y="66"/>
                  <a:pt x="8" y="66"/>
                </a:cubicBezTo>
                <a:cubicBezTo>
                  <a:pt x="66" y="124"/>
                  <a:pt x="66" y="124"/>
                  <a:pt x="66" y="124"/>
                </a:cubicBezTo>
                <a:cubicBezTo>
                  <a:pt x="67" y="125"/>
                  <a:pt x="67" y="126"/>
                  <a:pt x="66" y="127"/>
                </a:cubicBezTo>
                <a:cubicBezTo>
                  <a:pt x="65" y="128"/>
                  <a:pt x="65" y="128"/>
                  <a:pt x="64" y="128"/>
                </a:cubicBezTo>
                <a:cubicBezTo>
                  <a:pt x="63" y="128"/>
                  <a:pt x="63" y="128"/>
                  <a:pt x="62" y="127"/>
                </a:cubicBezTo>
                <a:cubicBezTo>
                  <a:pt x="1" y="66"/>
                  <a:pt x="1" y="66"/>
                  <a:pt x="1" y="66"/>
                </a:cubicBezTo>
                <a:cubicBezTo>
                  <a:pt x="0" y="65"/>
                  <a:pt x="0" y="65"/>
                  <a:pt x="0" y="65"/>
                </a:cubicBezTo>
                <a:cubicBezTo>
                  <a:pt x="0" y="65"/>
                  <a:pt x="0" y="65"/>
                  <a:pt x="0" y="64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63"/>
                  <a:pt x="0" y="63"/>
                  <a:pt x="1" y="62"/>
                </a:cubicBezTo>
                <a:cubicBezTo>
                  <a:pt x="62" y="1"/>
                  <a:pt x="62" y="1"/>
                  <a:pt x="62" y="1"/>
                </a:cubicBezTo>
                <a:cubicBezTo>
                  <a:pt x="63" y="0"/>
                  <a:pt x="65" y="0"/>
                  <a:pt x="66" y="1"/>
                </a:cubicBezTo>
                <a:cubicBezTo>
                  <a:pt x="67" y="2"/>
                  <a:pt x="67" y="3"/>
                  <a:pt x="66" y="4"/>
                </a:cubicBezTo>
                <a:cubicBezTo>
                  <a:pt x="8" y="61"/>
                  <a:pt x="8" y="61"/>
                  <a:pt x="8" y="61"/>
                </a:cubicBezTo>
                <a:cubicBezTo>
                  <a:pt x="158" y="61"/>
                  <a:pt x="158" y="61"/>
                  <a:pt x="158" y="61"/>
                </a:cubicBezTo>
                <a:cubicBezTo>
                  <a:pt x="159" y="61"/>
                  <a:pt x="160" y="63"/>
                  <a:pt x="160" y="64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" name="Freeform 14">
            <a:extLst>
              <a:ext uri="{FF2B5EF4-FFF2-40B4-BE49-F238E27FC236}">
                <a16:creationId xmlns:a16="http://schemas.microsoft.com/office/drawing/2014/main" xmlns="" id="{363974F2-E4D2-40D7-8062-020BCC0B1D99}"/>
              </a:ext>
            </a:extLst>
          </p:cNvPr>
          <p:cNvSpPr>
            <a:spLocks noEditPoints="1"/>
          </p:cNvSpPr>
          <p:nvPr/>
        </p:nvSpPr>
        <p:spPr bwMode="auto">
          <a:xfrm>
            <a:off x="1527175" y="5983288"/>
            <a:ext cx="546100" cy="450850"/>
          </a:xfrm>
          <a:custGeom>
            <a:avLst/>
            <a:gdLst>
              <a:gd name="T0" fmla="*/ 160 w 160"/>
              <a:gd name="T1" fmla="*/ 68 h 131"/>
              <a:gd name="T2" fmla="*/ 160 w 160"/>
              <a:gd name="T3" fmla="*/ 68 h 131"/>
              <a:gd name="T4" fmla="*/ 148 w 160"/>
              <a:gd name="T5" fmla="*/ 14 h 131"/>
              <a:gd name="T6" fmla="*/ 147 w 160"/>
              <a:gd name="T7" fmla="*/ 9 h 131"/>
              <a:gd name="T8" fmla="*/ 82 w 160"/>
              <a:gd name="T9" fmla="*/ 6 h 131"/>
              <a:gd name="T10" fmla="*/ 80 w 160"/>
              <a:gd name="T11" fmla="*/ 0 h 131"/>
              <a:gd name="T12" fmla="*/ 78 w 160"/>
              <a:gd name="T13" fmla="*/ 6 h 131"/>
              <a:gd name="T14" fmla="*/ 63 w 160"/>
              <a:gd name="T15" fmla="*/ 24 h 131"/>
              <a:gd name="T16" fmla="*/ 10 w 160"/>
              <a:gd name="T17" fmla="*/ 35 h 131"/>
              <a:gd name="T18" fmla="*/ 13 w 160"/>
              <a:gd name="T19" fmla="*/ 37 h 131"/>
              <a:gd name="T20" fmla="*/ 0 w 160"/>
              <a:gd name="T21" fmla="*/ 83 h 131"/>
              <a:gd name="T22" fmla="*/ 0 w 160"/>
              <a:gd name="T23" fmla="*/ 84 h 131"/>
              <a:gd name="T24" fmla="*/ 0 w 160"/>
              <a:gd name="T25" fmla="*/ 85 h 131"/>
              <a:gd name="T26" fmla="*/ 60 w 160"/>
              <a:gd name="T27" fmla="*/ 85 h 131"/>
              <a:gd name="T28" fmla="*/ 60 w 160"/>
              <a:gd name="T29" fmla="*/ 84 h 131"/>
              <a:gd name="T30" fmla="*/ 59 w 160"/>
              <a:gd name="T31" fmla="*/ 83 h 131"/>
              <a:gd name="T32" fmla="*/ 64 w 160"/>
              <a:gd name="T33" fmla="*/ 28 h 131"/>
              <a:gd name="T34" fmla="*/ 78 w 160"/>
              <a:gd name="T35" fmla="*/ 127 h 131"/>
              <a:gd name="T36" fmla="*/ 46 w 160"/>
              <a:gd name="T37" fmla="*/ 129 h 131"/>
              <a:gd name="T38" fmla="*/ 112 w 160"/>
              <a:gd name="T39" fmla="*/ 131 h 131"/>
              <a:gd name="T40" fmla="*/ 112 w 160"/>
              <a:gd name="T41" fmla="*/ 127 h 131"/>
              <a:gd name="T42" fmla="*/ 82 w 160"/>
              <a:gd name="T43" fmla="*/ 40 h 131"/>
              <a:gd name="T44" fmla="*/ 97 w 160"/>
              <a:gd name="T45" fmla="*/ 23 h 131"/>
              <a:gd name="T46" fmla="*/ 101 w 160"/>
              <a:gd name="T47" fmla="*/ 68 h 131"/>
              <a:gd name="T48" fmla="*/ 100 w 160"/>
              <a:gd name="T49" fmla="*/ 68 h 131"/>
              <a:gd name="T50" fmla="*/ 100 w 160"/>
              <a:gd name="T51" fmla="*/ 69 h 131"/>
              <a:gd name="T52" fmla="*/ 160 w 160"/>
              <a:gd name="T53" fmla="*/ 69 h 131"/>
              <a:gd name="T54" fmla="*/ 30 w 160"/>
              <a:gd name="T55" fmla="*/ 37 h 131"/>
              <a:gd name="T56" fmla="*/ 6 w 160"/>
              <a:gd name="T57" fmla="*/ 82 h 131"/>
              <a:gd name="T58" fmla="*/ 30 w 160"/>
              <a:gd name="T59" fmla="*/ 110 h 131"/>
              <a:gd name="T60" fmla="*/ 55 w 160"/>
              <a:gd name="T61" fmla="*/ 87 h 131"/>
              <a:gd name="T62" fmla="*/ 80 w 160"/>
              <a:gd name="T63" fmla="*/ 35 h 131"/>
              <a:gd name="T64" fmla="*/ 80 w 160"/>
              <a:gd name="T65" fmla="*/ 35 h 131"/>
              <a:gd name="T66" fmla="*/ 68 w 160"/>
              <a:gd name="T67" fmla="*/ 25 h 131"/>
              <a:gd name="T68" fmla="*/ 68 w 160"/>
              <a:gd name="T69" fmla="*/ 23 h 131"/>
              <a:gd name="T70" fmla="*/ 92 w 160"/>
              <a:gd name="T71" fmla="*/ 23 h 131"/>
              <a:gd name="T72" fmla="*/ 154 w 160"/>
              <a:gd name="T73" fmla="*/ 66 h 131"/>
              <a:gd name="T74" fmla="*/ 130 w 160"/>
              <a:gd name="T75" fmla="*/ 21 h 131"/>
              <a:gd name="T76" fmla="*/ 130 w 160"/>
              <a:gd name="T77" fmla="*/ 94 h 131"/>
              <a:gd name="T78" fmla="*/ 155 w 160"/>
              <a:gd name="T79" fmla="*/ 71 h 1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60" h="131">
                <a:moveTo>
                  <a:pt x="160" y="69"/>
                </a:moveTo>
                <a:cubicBezTo>
                  <a:pt x="160" y="69"/>
                  <a:pt x="160" y="68"/>
                  <a:pt x="160" y="68"/>
                </a:cubicBezTo>
                <a:cubicBezTo>
                  <a:pt x="160" y="68"/>
                  <a:pt x="160" y="68"/>
                  <a:pt x="160" y="68"/>
                </a:cubicBezTo>
                <a:cubicBezTo>
                  <a:pt x="160" y="68"/>
                  <a:pt x="160" y="68"/>
                  <a:pt x="160" y="68"/>
                </a:cubicBezTo>
                <a:cubicBezTo>
                  <a:pt x="133" y="17"/>
                  <a:pt x="133" y="17"/>
                  <a:pt x="133" y="17"/>
                </a:cubicBezTo>
                <a:cubicBezTo>
                  <a:pt x="148" y="14"/>
                  <a:pt x="148" y="14"/>
                  <a:pt x="148" y="14"/>
                </a:cubicBezTo>
                <a:cubicBezTo>
                  <a:pt x="149" y="14"/>
                  <a:pt x="150" y="13"/>
                  <a:pt x="150" y="11"/>
                </a:cubicBezTo>
                <a:cubicBezTo>
                  <a:pt x="149" y="10"/>
                  <a:pt x="148" y="9"/>
                  <a:pt x="147" y="9"/>
                </a:cubicBezTo>
                <a:cubicBezTo>
                  <a:pt x="96" y="18"/>
                  <a:pt x="96" y="18"/>
                  <a:pt x="96" y="18"/>
                </a:cubicBezTo>
                <a:cubicBezTo>
                  <a:pt x="94" y="12"/>
                  <a:pt x="89" y="7"/>
                  <a:pt x="82" y="6"/>
                </a:cubicBezTo>
                <a:cubicBezTo>
                  <a:pt x="82" y="2"/>
                  <a:pt x="82" y="2"/>
                  <a:pt x="82" y="2"/>
                </a:cubicBezTo>
                <a:cubicBezTo>
                  <a:pt x="82" y="1"/>
                  <a:pt x="81" y="0"/>
                  <a:pt x="80" y="0"/>
                </a:cubicBezTo>
                <a:cubicBezTo>
                  <a:pt x="79" y="0"/>
                  <a:pt x="78" y="1"/>
                  <a:pt x="78" y="2"/>
                </a:cubicBezTo>
                <a:cubicBezTo>
                  <a:pt x="78" y="6"/>
                  <a:pt x="78" y="6"/>
                  <a:pt x="78" y="6"/>
                </a:cubicBezTo>
                <a:cubicBezTo>
                  <a:pt x="69" y="7"/>
                  <a:pt x="63" y="14"/>
                  <a:pt x="63" y="23"/>
                </a:cubicBezTo>
                <a:cubicBezTo>
                  <a:pt x="63" y="23"/>
                  <a:pt x="63" y="23"/>
                  <a:pt x="63" y="24"/>
                </a:cubicBezTo>
                <a:cubicBezTo>
                  <a:pt x="12" y="32"/>
                  <a:pt x="12" y="32"/>
                  <a:pt x="12" y="32"/>
                </a:cubicBezTo>
                <a:cubicBezTo>
                  <a:pt x="11" y="32"/>
                  <a:pt x="10" y="33"/>
                  <a:pt x="10" y="35"/>
                </a:cubicBezTo>
                <a:cubicBezTo>
                  <a:pt x="10" y="36"/>
                  <a:pt x="12" y="37"/>
                  <a:pt x="13" y="37"/>
                </a:cubicBezTo>
                <a:cubicBezTo>
                  <a:pt x="13" y="37"/>
                  <a:pt x="13" y="37"/>
                  <a:pt x="13" y="37"/>
                </a:cubicBezTo>
                <a:cubicBezTo>
                  <a:pt x="26" y="35"/>
                  <a:pt x="26" y="35"/>
                  <a:pt x="26" y="35"/>
                </a:cubicBezTo>
                <a:cubicBezTo>
                  <a:pt x="0" y="83"/>
                  <a:pt x="0" y="83"/>
                  <a:pt x="0" y="83"/>
                </a:cubicBezTo>
                <a:cubicBezTo>
                  <a:pt x="0" y="83"/>
                  <a:pt x="0" y="83"/>
                  <a:pt x="0" y="84"/>
                </a:cubicBezTo>
                <a:cubicBezTo>
                  <a:pt x="0" y="84"/>
                  <a:pt x="0" y="84"/>
                  <a:pt x="0" y="84"/>
                </a:cubicBezTo>
                <a:cubicBezTo>
                  <a:pt x="0" y="84"/>
                  <a:pt x="0" y="84"/>
                  <a:pt x="0" y="84"/>
                </a:cubicBezTo>
                <a:cubicBezTo>
                  <a:pt x="0" y="84"/>
                  <a:pt x="0" y="85"/>
                  <a:pt x="0" y="85"/>
                </a:cubicBezTo>
                <a:cubicBezTo>
                  <a:pt x="0" y="101"/>
                  <a:pt x="13" y="114"/>
                  <a:pt x="30" y="114"/>
                </a:cubicBezTo>
                <a:cubicBezTo>
                  <a:pt x="46" y="114"/>
                  <a:pt x="60" y="101"/>
                  <a:pt x="60" y="85"/>
                </a:cubicBezTo>
                <a:cubicBezTo>
                  <a:pt x="60" y="85"/>
                  <a:pt x="60" y="84"/>
                  <a:pt x="60" y="84"/>
                </a:cubicBezTo>
                <a:cubicBezTo>
                  <a:pt x="60" y="84"/>
                  <a:pt x="60" y="84"/>
                  <a:pt x="60" y="84"/>
                </a:cubicBezTo>
                <a:cubicBezTo>
                  <a:pt x="60" y="84"/>
                  <a:pt x="60" y="84"/>
                  <a:pt x="60" y="84"/>
                </a:cubicBezTo>
                <a:cubicBezTo>
                  <a:pt x="60" y="83"/>
                  <a:pt x="60" y="83"/>
                  <a:pt x="59" y="83"/>
                </a:cubicBezTo>
                <a:cubicBezTo>
                  <a:pt x="33" y="33"/>
                  <a:pt x="33" y="33"/>
                  <a:pt x="33" y="33"/>
                </a:cubicBezTo>
                <a:cubicBezTo>
                  <a:pt x="64" y="28"/>
                  <a:pt x="64" y="28"/>
                  <a:pt x="64" y="28"/>
                </a:cubicBezTo>
                <a:cubicBezTo>
                  <a:pt x="66" y="34"/>
                  <a:pt x="71" y="39"/>
                  <a:pt x="78" y="40"/>
                </a:cubicBezTo>
                <a:cubicBezTo>
                  <a:pt x="78" y="127"/>
                  <a:pt x="78" y="127"/>
                  <a:pt x="78" y="127"/>
                </a:cubicBezTo>
                <a:cubicBezTo>
                  <a:pt x="48" y="127"/>
                  <a:pt x="48" y="127"/>
                  <a:pt x="48" y="127"/>
                </a:cubicBezTo>
                <a:cubicBezTo>
                  <a:pt x="47" y="127"/>
                  <a:pt x="46" y="128"/>
                  <a:pt x="46" y="129"/>
                </a:cubicBezTo>
                <a:cubicBezTo>
                  <a:pt x="46" y="130"/>
                  <a:pt x="47" y="131"/>
                  <a:pt x="48" y="131"/>
                </a:cubicBezTo>
                <a:cubicBezTo>
                  <a:pt x="112" y="131"/>
                  <a:pt x="112" y="131"/>
                  <a:pt x="112" y="131"/>
                </a:cubicBezTo>
                <a:cubicBezTo>
                  <a:pt x="113" y="131"/>
                  <a:pt x="114" y="130"/>
                  <a:pt x="114" y="129"/>
                </a:cubicBezTo>
                <a:cubicBezTo>
                  <a:pt x="114" y="128"/>
                  <a:pt x="113" y="127"/>
                  <a:pt x="112" y="127"/>
                </a:cubicBezTo>
                <a:cubicBezTo>
                  <a:pt x="82" y="127"/>
                  <a:pt x="82" y="127"/>
                  <a:pt x="82" y="127"/>
                </a:cubicBezTo>
                <a:cubicBezTo>
                  <a:pt x="82" y="40"/>
                  <a:pt x="82" y="40"/>
                  <a:pt x="82" y="40"/>
                </a:cubicBezTo>
                <a:cubicBezTo>
                  <a:pt x="91" y="39"/>
                  <a:pt x="97" y="32"/>
                  <a:pt x="97" y="23"/>
                </a:cubicBezTo>
                <a:cubicBezTo>
                  <a:pt x="97" y="23"/>
                  <a:pt x="97" y="23"/>
                  <a:pt x="97" y="23"/>
                </a:cubicBezTo>
                <a:cubicBezTo>
                  <a:pt x="127" y="18"/>
                  <a:pt x="127" y="18"/>
                  <a:pt x="127" y="18"/>
                </a:cubicBezTo>
                <a:cubicBezTo>
                  <a:pt x="101" y="68"/>
                  <a:pt x="101" y="68"/>
                  <a:pt x="101" y="68"/>
                </a:cubicBezTo>
                <a:cubicBezTo>
                  <a:pt x="100" y="68"/>
                  <a:pt x="100" y="68"/>
                  <a:pt x="100" y="68"/>
                </a:cubicBezTo>
                <a:cubicBezTo>
                  <a:pt x="100" y="68"/>
                  <a:pt x="100" y="68"/>
                  <a:pt x="100" y="68"/>
                </a:cubicBezTo>
                <a:cubicBezTo>
                  <a:pt x="100" y="68"/>
                  <a:pt x="100" y="69"/>
                  <a:pt x="100" y="69"/>
                </a:cubicBezTo>
                <a:cubicBezTo>
                  <a:pt x="100" y="69"/>
                  <a:pt x="100" y="69"/>
                  <a:pt x="100" y="69"/>
                </a:cubicBezTo>
                <a:cubicBezTo>
                  <a:pt x="100" y="85"/>
                  <a:pt x="114" y="99"/>
                  <a:pt x="130" y="99"/>
                </a:cubicBezTo>
                <a:cubicBezTo>
                  <a:pt x="147" y="99"/>
                  <a:pt x="160" y="85"/>
                  <a:pt x="160" y="69"/>
                </a:cubicBezTo>
                <a:cubicBezTo>
                  <a:pt x="160" y="69"/>
                  <a:pt x="160" y="69"/>
                  <a:pt x="160" y="69"/>
                </a:cubicBezTo>
                <a:close/>
                <a:moveTo>
                  <a:pt x="30" y="37"/>
                </a:moveTo>
                <a:cubicBezTo>
                  <a:pt x="53" y="82"/>
                  <a:pt x="53" y="82"/>
                  <a:pt x="53" y="82"/>
                </a:cubicBezTo>
                <a:cubicBezTo>
                  <a:pt x="6" y="82"/>
                  <a:pt x="6" y="82"/>
                  <a:pt x="6" y="82"/>
                </a:cubicBezTo>
                <a:lnTo>
                  <a:pt x="30" y="37"/>
                </a:lnTo>
                <a:close/>
                <a:moveTo>
                  <a:pt x="30" y="110"/>
                </a:moveTo>
                <a:cubicBezTo>
                  <a:pt x="17" y="110"/>
                  <a:pt x="6" y="100"/>
                  <a:pt x="5" y="87"/>
                </a:cubicBezTo>
                <a:cubicBezTo>
                  <a:pt x="55" y="87"/>
                  <a:pt x="55" y="87"/>
                  <a:pt x="55" y="87"/>
                </a:cubicBezTo>
                <a:cubicBezTo>
                  <a:pt x="54" y="100"/>
                  <a:pt x="43" y="110"/>
                  <a:pt x="30" y="110"/>
                </a:cubicBezTo>
                <a:close/>
                <a:moveTo>
                  <a:pt x="80" y="35"/>
                </a:moveTo>
                <a:cubicBezTo>
                  <a:pt x="80" y="35"/>
                  <a:pt x="80" y="35"/>
                  <a:pt x="80" y="35"/>
                </a:cubicBezTo>
                <a:cubicBezTo>
                  <a:pt x="80" y="35"/>
                  <a:pt x="80" y="35"/>
                  <a:pt x="80" y="35"/>
                </a:cubicBezTo>
                <a:cubicBezTo>
                  <a:pt x="74" y="35"/>
                  <a:pt x="69" y="31"/>
                  <a:pt x="68" y="26"/>
                </a:cubicBezTo>
                <a:cubicBezTo>
                  <a:pt x="68" y="25"/>
                  <a:pt x="68" y="25"/>
                  <a:pt x="68" y="25"/>
                </a:cubicBezTo>
                <a:cubicBezTo>
                  <a:pt x="68" y="25"/>
                  <a:pt x="68" y="25"/>
                  <a:pt x="68" y="25"/>
                </a:cubicBezTo>
                <a:cubicBezTo>
                  <a:pt x="68" y="24"/>
                  <a:pt x="68" y="24"/>
                  <a:pt x="68" y="23"/>
                </a:cubicBezTo>
                <a:cubicBezTo>
                  <a:pt x="68" y="16"/>
                  <a:pt x="73" y="11"/>
                  <a:pt x="80" y="11"/>
                </a:cubicBezTo>
                <a:cubicBezTo>
                  <a:pt x="87" y="11"/>
                  <a:pt x="92" y="16"/>
                  <a:pt x="92" y="23"/>
                </a:cubicBezTo>
                <a:cubicBezTo>
                  <a:pt x="92" y="30"/>
                  <a:pt x="87" y="35"/>
                  <a:pt x="80" y="35"/>
                </a:cubicBezTo>
                <a:close/>
                <a:moveTo>
                  <a:pt x="154" y="66"/>
                </a:moveTo>
                <a:cubicBezTo>
                  <a:pt x="107" y="66"/>
                  <a:pt x="107" y="66"/>
                  <a:pt x="107" y="66"/>
                </a:cubicBezTo>
                <a:cubicBezTo>
                  <a:pt x="130" y="21"/>
                  <a:pt x="130" y="21"/>
                  <a:pt x="130" y="21"/>
                </a:cubicBezTo>
                <a:lnTo>
                  <a:pt x="154" y="66"/>
                </a:lnTo>
                <a:close/>
                <a:moveTo>
                  <a:pt x="130" y="94"/>
                </a:moveTo>
                <a:cubicBezTo>
                  <a:pt x="117" y="94"/>
                  <a:pt x="106" y="84"/>
                  <a:pt x="105" y="71"/>
                </a:cubicBezTo>
                <a:cubicBezTo>
                  <a:pt x="155" y="71"/>
                  <a:pt x="155" y="71"/>
                  <a:pt x="155" y="71"/>
                </a:cubicBezTo>
                <a:cubicBezTo>
                  <a:pt x="154" y="84"/>
                  <a:pt x="143" y="94"/>
                  <a:pt x="130" y="94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" name="Freeform 15">
            <a:extLst>
              <a:ext uri="{FF2B5EF4-FFF2-40B4-BE49-F238E27FC236}">
                <a16:creationId xmlns:a16="http://schemas.microsoft.com/office/drawing/2014/main" xmlns="" id="{DFE21524-EABD-4583-9C2D-018317568849}"/>
              </a:ext>
            </a:extLst>
          </p:cNvPr>
          <p:cNvSpPr>
            <a:spLocks noEditPoints="1"/>
          </p:cNvSpPr>
          <p:nvPr/>
        </p:nvSpPr>
        <p:spPr bwMode="auto">
          <a:xfrm>
            <a:off x="2549525" y="361950"/>
            <a:ext cx="412750" cy="549275"/>
          </a:xfrm>
          <a:custGeom>
            <a:avLst/>
            <a:gdLst>
              <a:gd name="T0" fmla="*/ 99 w 121"/>
              <a:gd name="T1" fmla="*/ 21 h 160"/>
              <a:gd name="T2" fmla="*/ 99 w 121"/>
              <a:gd name="T3" fmla="*/ 25 h 160"/>
              <a:gd name="T4" fmla="*/ 97 w 121"/>
              <a:gd name="T5" fmla="*/ 25 h 160"/>
              <a:gd name="T6" fmla="*/ 95 w 121"/>
              <a:gd name="T7" fmla="*/ 25 h 160"/>
              <a:gd name="T8" fmla="*/ 83 w 121"/>
              <a:gd name="T9" fmla="*/ 9 h 160"/>
              <a:gd name="T10" fmla="*/ 2 w 121"/>
              <a:gd name="T11" fmla="*/ 83 h 160"/>
              <a:gd name="T12" fmla="*/ 0 w 121"/>
              <a:gd name="T13" fmla="*/ 81 h 160"/>
              <a:gd name="T14" fmla="*/ 2 w 121"/>
              <a:gd name="T15" fmla="*/ 78 h 160"/>
              <a:gd name="T16" fmla="*/ 78 w 121"/>
              <a:gd name="T17" fmla="*/ 8 h 160"/>
              <a:gd name="T18" fmla="*/ 62 w 121"/>
              <a:gd name="T19" fmla="*/ 21 h 160"/>
              <a:gd name="T20" fmla="*/ 58 w 121"/>
              <a:gd name="T21" fmla="*/ 20 h 160"/>
              <a:gd name="T22" fmla="*/ 59 w 121"/>
              <a:gd name="T23" fmla="*/ 17 h 160"/>
              <a:gd name="T24" fmla="*/ 79 w 121"/>
              <a:gd name="T25" fmla="*/ 1 h 160"/>
              <a:gd name="T26" fmla="*/ 80 w 121"/>
              <a:gd name="T27" fmla="*/ 0 h 160"/>
              <a:gd name="T28" fmla="*/ 80 w 121"/>
              <a:gd name="T29" fmla="*/ 0 h 160"/>
              <a:gd name="T30" fmla="*/ 80 w 121"/>
              <a:gd name="T31" fmla="*/ 0 h 160"/>
              <a:gd name="T32" fmla="*/ 81 w 121"/>
              <a:gd name="T33" fmla="*/ 0 h 160"/>
              <a:gd name="T34" fmla="*/ 81 w 121"/>
              <a:gd name="T35" fmla="*/ 0 h 160"/>
              <a:gd name="T36" fmla="*/ 81 w 121"/>
              <a:gd name="T37" fmla="*/ 0 h 160"/>
              <a:gd name="T38" fmla="*/ 82 w 121"/>
              <a:gd name="T39" fmla="*/ 0 h 160"/>
              <a:gd name="T40" fmla="*/ 82 w 121"/>
              <a:gd name="T41" fmla="*/ 1 h 160"/>
              <a:gd name="T42" fmla="*/ 83 w 121"/>
              <a:gd name="T43" fmla="*/ 1 h 160"/>
              <a:gd name="T44" fmla="*/ 83 w 121"/>
              <a:gd name="T45" fmla="*/ 1 h 160"/>
              <a:gd name="T46" fmla="*/ 99 w 121"/>
              <a:gd name="T47" fmla="*/ 21 h 160"/>
              <a:gd name="T48" fmla="*/ 2 w 121"/>
              <a:gd name="T49" fmla="*/ 118 h 160"/>
              <a:gd name="T50" fmla="*/ 0 w 121"/>
              <a:gd name="T51" fmla="*/ 120 h 160"/>
              <a:gd name="T52" fmla="*/ 0 w 121"/>
              <a:gd name="T53" fmla="*/ 158 h 160"/>
              <a:gd name="T54" fmla="*/ 2 w 121"/>
              <a:gd name="T55" fmla="*/ 160 h 160"/>
              <a:gd name="T56" fmla="*/ 5 w 121"/>
              <a:gd name="T57" fmla="*/ 158 h 160"/>
              <a:gd name="T58" fmla="*/ 5 w 121"/>
              <a:gd name="T59" fmla="*/ 120 h 160"/>
              <a:gd name="T60" fmla="*/ 2 w 121"/>
              <a:gd name="T61" fmla="*/ 118 h 160"/>
              <a:gd name="T62" fmla="*/ 41 w 121"/>
              <a:gd name="T63" fmla="*/ 94 h 160"/>
              <a:gd name="T64" fmla="*/ 39 w 121"/>
              <a:gd name="T65" fmla="*/ 97 h 160"/>
              <a:gd name="T66" fmla="*/ 39 w 121"/>
              <a:gd name="T67" fmla="*/ 158 h 160"/>
              <a:gd name="T68" fmla="*/ 41 w 121"/>
              <a:gd name="T69" fmla="*/ 160 h 160"/>
              <a:gd name="T70" fmla="*/ 44 w 121"/>
              <a:gd name="T71" fmla="*/ 158 h 160"/>
              <a:gd name="T72" fmla="*/ 44 w 121"/>
              <a:gd name="T73" fmla="*/ 97 h 160"/>
              <a:gd name="T74" fmla="*/ 41 w 121"/>
              <a:gd name="T75" fmla="*/ 94 h 160"/>
              <a:gd name="T76" fmla="*/ 80 w 121"/>
              <a:gd name="T77" fmla="*/ 77 h 160"/>
              <a:gd name="T78" fmla="*/ 78 w 121"/>
              <a:gd name="T79" fmla="*/ 80 h 160"/>
              <a:gd name="T80" fmla="*/ 78 w 121"/>
              <a:gd name="T81" fmla="*/ 158 h 160"/>
              <a:gd name="T82" fmla="*/ 80 w 121"/>
              <a:gd name="T83" fmla="*/ 160 h 160"/>
              <a:gd name="T84" fmla="*/ 82 w 121"/>
              <a:gd name="T85" fmla="*/ 158 h 160"/>
              <a:gd name="T86" fmla="*/ 82 w 121"/>
              <a:gd name="T87" fmla="*/ 80 h 160"/>
              <a:gd name="T88" fmla="*/ 80 w 121"/>
              <a:gd name="T89" fmla="*/ 77 h 160"/>
              <a:gd name="T90" fmla="*/ 119 w 121"/>
              <a:gd name="T91" fmla="*/ 53 h 160"/>
              <a:gd name="T92" fmla="*/ 116 w 121"/>
              <a:gd name="T93" fmla="*/ 55 h 160"/>
              <a:gd name="T94" fmla="*/ 116 w 121"/>
              <a:gd name="T95" fmla="*/ 158 h 160"/>
              <a:gd name="T96" fmla="*/ 119 w 121"/>
              <a:gd name="T97" fmla="*/ 160 h 160"/>
              <a:gd name="T98" fmla="*/ 121 w 121"/>
              <a:gd name="T99" fmla="*/ 158 h 160"/>
              <a:gd name="T100" fmla="*/ 121 w 121"/>
              <a:gd name="T101" fmla="*/ 55 h 160"/>
              <a:gd name="T102" fmla="*/ 119 w 121"/>
              <a:gd name="T103" fmla="*/ 53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121" h="160">
                <a:moveTo>
                  <a:pt x="99" y="21"/>
                </a:moveTo>
                <a:cubicBezTo>
                  <a:pt x="100" y="23"/>
                  <a:pt x="100" y="24"/>
                  <a:pt x="99" y="25"/>
                </a:cubicBezTo>
                <a:cubicBezTo>
                  <a:pt x="98" y="25"/>
                  <a:pt x="98" y="25"/>
                  <a:pt x="97" y="25"/>
                </a:cubicBezTo>
                <a:cubicBezTo>
                  <a:pt x="96" y="25"/>
                  <a:pt x="96" y="25"/>
                  <a:pt x="95" y="25"/>
                </a:cubicBezTo>
                <a:cubicBezTo>
                  <a:pt x="83" y="9"/>
                  <a:pt x="83" y="9"/>
                  <a:pt x="83" y="9"/>
                </a:cubicBezTo>
                <a:cubicBezTo>
                  <a:pt x="80" y="50"/>
                  <a:pt x="45" y="83"/>
                  <a:pt x="2" y="83"/>
                </a:cubicBezTo>
                <a:cubicBezTo>
                  <a:pt x="1" y="83"/>
                  <a:pt x="0" y="82"/>
                  <a:pt x="0" y="81"/>
                </a:cubicBezTo>
                <a:cubicBezTo>
                  <a:pt x="0" y="79"/>
                  <a:pt x="1" y="78"/>
                  <a:pt x="2" y="78"/>
                </a:cubicBezTo>
                <a:cubicBezTo>
                  <a:pt x="43" y="78"/>
                  <a:pt x="75" y="47"/>
                  <a:pt x="78" y="8"/>
                </a:cubicBezTo>
                <a:cubicBezTo>
                  <a:pt x="62" y="21"/>
                  <a:pt x="62" y="21"/>
                  <a:pt x="62" y="21"/>
                </a:cubicBezTo>
                <a:cubicBezTo>
                  <a:pt x="61" y="22"/>
                  <a:pt x="59" y="21"/>
                  <a:pt x="58" y="20"/>
                </a:cubicBezTo>
                <a:cubicBezTo>
                  <a:pt x="57" y="19"/>
                  <a:pt x="58" y="18"/>
                  <a:pt x="59" y="17"/>
                </a:cubicBezTo>
                <a:cubicBezTo>
                  <a:pt x="79" y="1"/>
                  <a:pt x="79" y="1"/>
                  <a:pt x="79" y="1"/>
                </a:cubicBezTo>
                <a:cubicBezTo>
                  <a:pt x="79" y="0"/>
                  <a:pt x="79" y="0"/>
                  <a:pt x="80" y="0"/>
                </a:cubicBezTo>
                <a:cubicBezTo>
                  <a:pt x="80" y="0"/>
                  <a:pt x="80" y="0"/>
                  <a:pt x="80" y="0"/>
                </a:cubicBezTo>
                <a:cubicBezTo>
                  <a:pt x="80" y="0"/>
                  <a:pt x="80" y="0"/>
                  <a:pt x="80" y="0"/>
                </a:cubicBezTo>
                <a:cubicBezTo>
                  <a:pt x="81" y="0"/>
                  <a:pt x="81" y="0"/>
                  <a:pt x="81" y="0"/>
                </a:cubicBezTo>
                <a:cubicBezTo>
                  <a:pt x="81" y="0"/>
                  <a:pt x="81" y="0"/>
                  <a:pt x="81" y="0"/>
                </a:cubicBezTo>
                <a:cubicBezTo>
                  <a:pt x="81" y="0"/>
                  <a:pt x="81" y="0"/>
                  <a:pt x="81" y="0"/>
                </a:cubicBezTo>
                <a:cubicBezTo>
                  <a:pt x="82" y="0"/>
                  <a:pt x="82" y="0"/>
                  <a:pt x="82" y="0"/>
                </a:cubicBezTo>
                <a:cubicBezTo>
                  <a:pt x="82" y="0"/>
                  <a:pt x="82" y="0"/>
                  <a:pt x="82" y="1"/>
                </a:cubicBezTo>
                <a:cubicBezTo>
                  <a:pt x="82" y="1"/>
                  <a:pt x="82" y="1"/>
                  <a:pt x="83" y="1"/>
                </a:cubicBezTo>
                <a:cubicBezTo>
                  <a:pt x="83" y="1"/>
                  <a:pt x="83" y="1"/>
                  <a:pt x="83" y="1"/>
                </a:cubicBezTo>
                <a:lnTo>
                  <a:pt x="99" y="21"/>
                </a:lnTo>
                <a:close/>
                <a:moveTo>
                  <a:pt x="2" y="118"/>
                </a:moveTo>
                <a:cubicBezTo>
                  <a:pt x="1" y="118"/>
                  <a:pt x="0" y="119"/>
                  <a:pt x="0" y="120"/>
                </a:cubicBezTo>
                <a:cubicBezTo>
                  <a:pt x="0" y="158"/>
                  <a:pt x="0" y="158"/>
                  <a:pt x="0" y="158"/>
                </a:cubicBezTo>
                <a:cubicBezTo>
                  <a:pt x="0" y="159"/>
                  <a:pt x="1" y="160"/>
                  <a:pt x="2" y="160"/>
                </a:cubicBezTo>
                <a:cubicBezTo>
                  <a:pt x="4" y="160"/>
                  <a:pt x="5" y="159"/>
                  <a:pt x="5" y="158"/>
                </a:cubicBezTo>
                <a:cubicBezTo>
                  <a:pt x="5" y="120"/>
                  <a:pt x="5" y="120"/>
                  <a:pt x="5" y="120"/>
                </a:cubicBezTo>
                <a:cubicBezTo>
                  <a:pt x="5" y="119"/>
                  <a:pt x="4" y="118"/>
                  <a:pt x="2" y="118"/>
                </a:cubicBezTo>
                <a:close/>
                <a:moveTo>
                  <a:pt x="41" y="94"/>
                </a:moveTo>
                <a:cubicBezTo>
                  <a:pt x="40" y="94"/>
                  <a:pt x="39" y="95"/>
                  <a:pt x="39" y="97"/>
                </a:cubicBezTo>
                <a:cubicBezTo>
                  <a:pt x="39" y="158"/>
                  <a:pt x="39" y="158"/>
                  <a:pt x="39" y="158"/>
                </a:cubicBezTo>
                <a:cubicBezTo>
                  <a:pt x="39" y="159"/>
                  <a:pt x="40" y="160"/>
                  <a:pt x="41" y="160"/>
                </a:cubicBezTo>
                <a:cubicBezTo>
                  <a:pt x="43" y="160"/>
                  <a:pt x="44" y="159"/>
                  <a:pt x="44" y="158"/>
                </a:cubicBezTo>
                <a:cubicBezTo>
                  <a:pt x="44" y="97"/>
                  <a:pt x="44" y="97"/>
                  <a:pt x="44" y="97"/>
                </a:cubicBezTo>
                <a:cubicBezTo>
                  <a:pt x="44" y="95"/>
                  <a:pt x="43" y="94"/>
                  <a:pt x="41" y="94"/>
                </a:cubicBezTo>
                <a:close/>
                <a:moveTo>
                  <a:pt x="80" y="77"/>
                </a:moveTo>
                <a:cubicBezTo>
                  <a:pt x="79" y="77"/>
                  <a:pt x="78" y="79"/>
                  <a:pt x="78" y="80"/>
                </a:cubicBezTo>
                <a:cubicBezTo>
                  <a:pt x="78" y="158"/>
                  <a:pt x="78" y="158"/>
                  <a:pt x="78" y="158"/>
                </a:cubicBezTo>
                <a:cubicBezTo>
                  <a:pt x="78" y="159"/>
                  <a:pt x="79" y="160"/>
                  <a:pt x="80" y="160"/>
                </a:cubicBezTo>
                <a:cubicBezTo>
                  <a:pt x="81" y="160"/>
                  <a:pt x="82" y="159"/>
                  <a:pt x="82" y="158"/>
                </a:cubicBezTo>
                <a:cubicBezTo>
                  <a:pt x="82" y="80"/>
                  <a:pt x="82" y="80"/>
                  <a:pt x="82" y="80"/>
                </a:cubicBezTo>
                <a:cubicBezTo>
                  <a:pt x="82" y="79"/>
                  <a:pt x="81" y="77"/>
                  <a:pt x="80" y="77"/>
                </a:cubicBezTo>
                <a:close/>
                <a:moveTo>
                  <a:pt x="119" y="53"/>
                </a:moveTo>
                <a:cubicBezTo>
                  <a:pt x="117" y="53"/>
                  <a:pt x="116" y="54"/>
                  <a:pt x="116" y="55"/>
                </a:cubicBezTo>
                <a:cubicBezTo>
                  <a:pt x="116" y="158"/>
                  <a:pt x="116" y="158"/>
                  <a:pt x="116" y="158"/>
                </a:cubicBezTo>
                <a:cubicBezTo>
                  <a:pt x="116" y="159"/>
                  <a:pt x="117" y="160"/>
                  <a:pt x="119" y="160"/>
                </a:cubicBezTo>
                <a:cubicBezTo>
                  <a:pt x="120" y="160"/>
                  <a:pt x="121" y="159"/>
                  <a:pt x="121" y="158"/>
                </a:cubicBezTo>
                <a:cubicBezTo>
                  <a:pt x="121" y="55"/>
                  <a:pt x="121" y="55"/>
                  <a:pt x="121" y="55"/>
                </a:cubicBezTo>
                <a:cubicBezTo>
                  <a:pt x="121" y="54"/>
                  <a:pt x="120" y="53"/>
                  <a:pt x="119" y="53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" name="Freeform 16">
            <a:extLst>
              <a:ext uri="{FF2B5EF4-FFF2-40B4-BE49-F238E27FC236}">
                <a16:creationId xmlns:a16="http://schemas.microsoft.com/office/drawing/2014/main" xmlns="" id="{1470E458-558E-4EC5-B27C-DC720B255D47}"/>
              </a:ext>
            </a:extLst>
          </p:cNvPr>
          <p:cNvSpPr>
            <a:spLocks noEditPoints="1"/>
          </p:cNvSpPr>
          <p:nvPr/>
        </p:nvSpPr>
        <p:spPr bwMode="auto">
          <a:xfrm>
            <a:off x="2495550" y="993775"/>
            <a:ext cx="514350" cy="550863"/>
          </a:xfrm>
          <a:custGeom>
            <a:avLst/>
            <a:gdLst>
              <a:gd name="T0" fmla="*/ 29 w 151"/>
              <a:gd name="T1" fmla="*/ 69 h 160"/>
              <a:gd name="T2" fmla="*/ 2 w 151"/>
              <a:gd name="T3" fmla="*/ 69 h 160"/>
              <a:gd name="T4" fmla="*/ 0 w 151"/>
              <a:gd name="T5" fmla="*/ 72 h 160"/>
              <a:gd name="T6" fmla="*/ 0 w 151"/>
              <a:gd name="T7" fmla="*/ 158 h 160"/>
              <a:gd name="T8" fmla="*/ 2 w 151"/>
              <a:gd name="T9" fmla="*/ 160 h 160"/>
              <a:gd name="T10" fmla="*/ 29 w 151"/>
              <a:gd name="T11" fmla="*/ 160 h 160"/>
              <a:gd name="T12" fmla="*/ 31 w 151"/>
              <a:gd name="T13" fmla="*/ 158 h 160"/>
              <a:gd name="T14" fmla="*/ 31 w 151"/>
              <a:gd name="T15" fmla="*/ 72 h 160"/>
              <a:gd name="T16" fmla="*/ 29 w 151"/>
              <a:gd name="T17" fmla="*/ 69 h 160"/>
              <a:gd name="T18" fmla="*/ 27 w 151"/>
              <a:gd name="T19" fmla="*/ 155 h 160"/>
              <a:gd name="T20" fmla="*/ 5 w 151"/>
              <a:gd name="T21" fmla="*/ 155 h 160"/>
              <a:gd name="T22" fmla="*/ 5 w 151"/>
              <a:gd name="T23" fmla="*/ 74 h 160"/>
              <a:gd name="T24" fmla="*/ 27 w 151"/>
              <a:gd name="T25" fmla="*/ 74 h 160"/>
              <a:gd name="T26" fmla="*/ 27 w 151"/>
              <a:gd name="T27" fmla="*/ 155 h 160"/>
              <a:gd name="T28" fmla="*/ 89 w 151"/>
              <a:gd name="T29" fmla="*/ 31 h 160"/>
              <a:gd name="T30" fmla="*/ 62 w 151"/>
              <a:gd name="T31" fmla="*/ 31 h 160"/>
              <a:gd name="T32" fmla="*/ 60 w 151"/>
              <a:gd name="T33" fmla="*/ 33 h 160"/>
              <a:gd name="T34" fmla="*/ 60 w 151"/>
              <a:gd name="T35" fmla="*/ 158 h 160"/>
              <a:gd name="T36" fmla="*/ 62 w 151"/>
              <a:gd name="T37" fmla="*/ 160 h 160"/>
              <a:gd name="T38" fmla="*/ 89 w 151"/>
              <a:gd name="T39" fmla="*/ 160 h 160"/>
              <a:gd name="T40" fmla="*/ 91 w 151"/>
              <a:gd name="T41" fmla="*/ 158 h 160"/>
              <a:gd name="T42" fmla="*/ 91 w 151"/>
              <a:gd name="T43" fmla="*/ 33 h 160"/>
              <a:gd name="T44" fmla="*/ 89 w 151"/>
              <a:gd name="T45" fmla="*/ 31 h 160"/>
              <a:gd name="T46" fmla="*/ 86 w 151"/>
              <a:gd name="T47" fmla="*/ 155 h 160"/>
              <a:gd name="T48" fmla="*/ 65 w 151"/>
              <a:gd name="T49" fmla="*/ 155 h 160"/>
              <a:gd name="T50" fmla="*/ 65 w 151"/>
              <a:gd name="T51" fmla="*/ 36 h 160"/>
              <a:gd name="T52" fmla="*/ 86 w 151"/>
              <a:gd name="T53" fmla="*/ 36 h 160"/>
              <a:gd name="T54" fmla="*/ 86 w 151"/>
              <a:gd name="T55" fmla="*/ 155 h 160"/>
              <a:gd name="T56" fmla="*/ 149 w 151"/>
              <a:gd name="T57" fmla="*/ 0 h 160"/>
              <a:gd name="T58" fmla="*/ 122 w 151"/>
              <a:gd name="T59" fmla="*/ 0 h 160"/>
              <a:gd name="T60" fmla="*/ 120 w 151"/>
              <a:gd name="T61" fmla="*/ 2 h 160"/>
              <a:gd name="T62" fmla="*/ 120 w 151"/>
              <a:gd name="T63" fmla="*/ 158 h 160"/>
              <a:gd name="T64" fmla="*/ 122 w 151"/>
              <a:gd name="T65" fmla="*/ 160 h 160"/>
              <a:gd name="T66" fmla="*/ 149 w 151"/>
              <a:gd name="T67" fmla="*/ 160 h 160"/>
              <a:gd name="T68" fmla="*/ 151 w 151"/>
              <a:gd name="T69" fmla="*/ 158 h 160"/>
              <a:gd name="T70" fmla="*/ 151 w 151"/>
              <a:gd name="T71" fmla="*/ 2 h 160"/>
              <a:gd name="T72" fmla="*/ 149 w 151"/>
              <a:gd name="T73" fmla="*/ 0 h 160"/>
              <a:gd name="T74" fmla="*/ 146 w 151"/>
              <a:gd name="T75" fmla="*/ 155 h 160"/>
              <a:gd name="T76" fmla="*/ 125 w 151"/>
              <a:gd name="T77" fmla="*/ 155 h 160"/>
              <a:gd name="T78" fmla="*/ 125 w 151"/>
              <a:gd name="T79" fmla="*/ 5 h 160"/>
              <a:gd name="T80" fmla="*/ 146 w 151"/>
              <a:gd name="T81" fmla="*/ 5 h 160"/>
              <a:gd name="T82" fmla="*/ 146 w 151"/>
              <a:gd name="T83" fmla="*/ 155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51" h="160">
                <a:moveTo>
                  <a:pt x="29" y="69"/>
                </a:moveTo>
                <a:cubicBezTo>
                  <a:pt x="2" y="69"/>
                  <a:pt x="2" y="69"/>
                  <a:pt x="2" y="69"/>
                </a:cubicBezTo>
                <a:cubicBezTo>
                  <a:pt x="1" y="69"/>
                  <a:pt x="0" y="71"/>
                  <a:pt x="0" y="72"/>
                </a:cubicBezTo>
                <a:cubicBezTo>
                  <a:pt x="0" y="158"/>
                  <a:pt x="0" y="158"/>
                  <a:pt x="0" y="158"/>
                </a:cubicBezTo>
                <a:cubicBezTo>
                  <a:pt x="0" y="159"/>
                  <a:pt x="1" y="160"/>
                  <a:pt x="2" y="160"/>
                </a:cubicBezTo>
                <a:cubicBezTo>
                  <a:pt x="29" y="160"/>
                  <a:pt x="29" y="160"/>
                  <a:pt x="29" y="160"/>
                </a:cubicBezTo>
                <a:cubicBezTo>
                  <a:pt x="30" y="160"/>
                  <a:pt x="31" y="159"/>
                  <a:pt x="31" y="158"/>
                </a:cubicBezTo>
                <a:cubicBezTo>
                  <a:pt x="31" y="72"/>
                  <a:pt x="31" y="72"/>
                  <a:pt x="31" y="72"/>
                </a:cubicBezTo>
                <a:cubicBezTo>
                  <a:pt x="31" y="71"/>
                  <a:pt x="30" y="69"/>
                  <a:pt x="29" y="69"/>
                </a:cubicBezTo>
                <a:close/>
                <a:moveTo>
                  <a:pt x="27" y="155"/>
                </a:moveTo>
                <a:cubicBezTo>
                  <a:pt x="5" y="155"/>
                  <a:pt x="5" y="155"/>
                  <a:pt x="5" y="155"/>
                </a:cubicBezTo>
                <a:cubicBezTo>
                  <a:pt x="5" y="74"/>
                  <a:pt x="5" y="74"/>
                  <a:pt x="5" y="74"/>
                </a:cubicBezTo>
                <a:cubicBezTo>
                  <a:pt x="27" y="74"/>
                  <a:pt x="27" y="74"/>
                  <a:pt x="27" y="74"/>
                </a:cubicBezTo>
                <a:lnTo>
                  <a:pt x="27" y="155"/>
                </a:lnTo>
                <a:close/>
                <a:moveTo>
                  <a:pt x="89" y="31"/>
                </a:moveTo>
                <a:cubicBezTo>
                  <a:pt x="62" y="31"/>
                  <a:pt x="62" y="31"/>
                  <a:pt x="62" y="31"/>
                </a:cubicBezTo>
                <a:cubicBezTo>
                  <a:pt x="61" y="31"/>
                  <a:pt x="60" y="32"/>
                  <a:pt x="60" y="33"/>
                </a:cubicBezTo>
                <a:cubicBezTo>
                  <a:pt x="60" y="158"/>
                  <a:pt x="60" y="158"/>
                  <a:pt x="60" y="158"/>
                </a:cubicBezTo>
                <a:cubicBezTo>
                  <a:pt x="60" y="159"/>
                  <a:pt x="61" y="160"/>
                  <a:pt x="62" y="160"/>
                </a:cubicBezTo>
                <a:cubicBezTo>
                  <a:pt x="89" y="160"/>
                  <a:pt x="89" y="160"/>
                  <a:pt x="89" y="160"/>
                </a:cubicBezTo>
                <a:cubicBezTo>
                  <a:pt x="90" y="160"/>
                  <a:pt x="91" y="159"/>
                  <a:pt x="91" y="158"/>
                </a:cubicBezTo>
                <a:cubicBezTo>
                  <a:pt x="91" y="33"/>
                  <a:pt x="91" y="33"/>
                  <a:pt x="91" y="33"/>
                </a:cubicBezTo>
                <a:cubicBezTo>
                  <a:pt x="91" y="32"/>
                  <a:pt x="90" y="31"/>
                  <a:pt x="89" y="31"/>
                </a:cubicBezTo>
                <a:close/>
                <a:moveTo>
                  <a:pt x="86" y="155"/>
                </a:moveTo>
                <a:cubicBezTo>
                  <a:pt x="65" y="155"/>
                  <a:pt x="65" y="155"/>
                  <a:pt x="65" y="155"/>
                </a:cubicBezTo>
                <a:cubicBezTo>
                  <a:pt x="65" y="36"/>
                  <a:pt x="65" y="36"/>
                  <a:pt x="65" y="36"/>
                </a:cubicBezTo>
                <a:cubicBezTo>
                  <a:pt x="86" y="36"/>
                  <a:pt x="86" y="36"/>
                  <a:pt x="86" y="36"/>
                </a:cubicBezTo>
                <a:lnTo>
                  <a:pt x="86" y="155"/>
                </a:lnTo>
                <a:close/>
                <a:moveTo>
                  <a:pt x="149" y="0"/>
                </a:moveTo>
                <a:cubicBezTo>
                  <a:pt x="122" y="0"/>
                  <a:pt x="122" y="0"/>
                  <a:pt x="122" y="0"/>
                </a:cubicBezTo>
                <a:cubicBezTo>
                  <a:pt x="121" y="0"/>
                  <a:pt x="120" y="1"/>
                  <a:pt x="120" y="2"/>
                </a:cubicBezTo>
                <a:cubicBezTo>
                  <a:pt x="120" y="158"/>
                  <a:pt x="120" y="158"/>
                  <a:pt x="120" y="158"/>
                </a:cubicBezTo>
                <a:cubicBezTo>
                  <a:pt x="120" y="159"/>
                  <a:pt x="121" y="160"/>
                  <a:pt x="122" y="160"/>
                </a:cubicBezTo>
                <a:cubicBezTo>
                  <a:pt x="149" y="160"/>
                  <a:pt x="149" y="160"/>
                  <a:pt x="149" y="160"/>
                </a:cubicBezTo>
                <a:cubicBezTo>
                  <a:pt x="150" y="160"/>
                  <a:pt x="151" y="159"/>
                  <a:pt x="151" y="158"/>
                </a:cubicBezTo>
                <a:cubicBezTo>
                  <a:pt x="151" y="2"/>
                  <a:pt x="151" y="2"/>
                  <a:pt x="151" y="2"/>
                </a:cubicBezTo>
                <a:cubicBezTo>
                  <a:pt x="151" y="1"/>
                  <a:pt x="150" y="0"/>
                  <a:pt x="149" y="0"/>
                </a:cubicBezTo>
                <a:close/>
                <a:moveTo>
                  <a:pt x="146" y="155"/>
                </a:moveTo>
                <a:cubicBezTo>
                  <a:pt x="125" y="155"/>
                  <a:pt x="125" y="155"/>
                  <a:pt x="125" y="155"/>
                </a:cubicBezTo>
                <a:cubicBezTo>
                  <a:pt x="125" y="5"/>
                  <a:pt x="125" y="5"/>
                  <a:pt x="125" y="5"/>
                </a:cubicBezTo>
                <a:cubicBezTo>
                  <a:pt x="146" y="5"/>
                  <a:pt x="146" y="5"/>
                  <a:pt x="146" y="5"/>
                </a:cubicBezTo>
                <a:lnTo>
                  <a:pt x="146" y="155"/>
                </a:ln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" name="Freeform 17">
            <a:extLst>
              <a:ext uri="{FF2B5EF4-FFF2-40B4-BE49-F238E27FC236}">
                <a16:creationId xmlns:a16="http://schemas.microsoft.com/office/drawing/2014/main" xmlns="" id="{D0897BC4-1B1F-42B5-A859-4202D9E50821}"/>
              </a:ext>
            </a:extLst>
          </p:cNvPr>
          <p:cNvSpPr>
            <a:spLocks noEditPoints="1"/>
          </p:cNvSpPr>
          <p:nvPr/>
        </p:nvSpPr>
        <p:spPr bwMode="auto">
          <a:xfrm>
            <a:off x="2578100" y="1612900"/>
            <a:ext cx="347663" cy="549275"/>
          </a:xfrm>
          <a:custGeom>
            <a:avLst/>
            <a:gdLst>
              <a:gd name="T0" fmla="*/ 90 w 102"/>
              <a:gd name="T1" fmla="*/ 19 h 160"/>
              <a:gd name="T2" fmla="*/ 69 w 102"/>
              <a:gd name="T3" fmla="*/ 19 h 160"/>
              <a:gd name="T4" fmla="*/ 69 w 102"/>
              <a:gd name="T5" fmla="*/ 2 h 160"/>
              <a:gd name="T6" fmla="*/ 67 w 102"/>
              <a:gd name="T7" fmla="*/ 0 h 160"/>
              <a:gd name="T8" fmla="*/ 35 w 102"/>
              <a:gd name="T9" fmla="*/ 0 h 160"/>
              <a:gd name="T10" fmla="*/ 33 w 102"/>
              <a:gd name="T11" fmla="*/ 2 h 160"/>
              <a:gd name="T12" fmla="*/ 33 w 102"/>
              <a:gd name="T13" fmla="*/ 19 h 160"/>
              <a:gd name="T14" fmla="*/ 12 w 102"/>
              <a:gd name="T15" fmla="*/ 19 h 160"/>
              <a:gd name="T16" fmla="*/ 0 w 102"/>
              <a:gd name="T17" fmla="*/ 32 h 160"/>
              <a:gd name="T18" fmla="*/ 0 w 102"/>
              <a:gd name="T19" fmla="*/ 148 h 160"/>
              <a:gd name="T20" fmla="*/ 12 w 102"/>
              <a:gd name="T21" fmla="*/ 160 h 160"/>
              <a:gd name="T22" fmla="*/ 90 w 102"/>
              <a:gd name="T23" fmla="*/ 160 h 160"/>
              <a:gd name="T24" fmla="*/ 102 w 102"/>
              <a:gd name="T25" fmla="*/ 148 h 160"/>
              <a:gd name="T26" fmla="*/ 102 w 102"/>
              <a:gd name="T27" fmla="*/ 32 h 160"/>
              <a:gd name="T28" fmla="*/ 90 w 102"/>
              <a:gd name="T29" fmla="*/ 19 h 160"/>
              <a:gd name="T30" fmla="*/ 38 w 102"/>
              <a:gd name="T31" fmla="*/ 5 h 160"/>
              <a:gd name="T32" fmla="*/ 64 w 102"/>
              <a:gd name="T33" fmla="*/ 5 h 160"/>
              <a:gd name="T34" fmla="*/ 64 w 102"/>
              <a:gd name="T35" fmla="*/ 19 h 160"/>
              <a:gd name="T36" fmla="*/ 38 w 102"/>
              <a:gd name="T37" fmla="*/ 19 h 160"/>
              <a:gd name="T38" fmla="*/ 38 w 102"/>
              <a:gd name="T39" fmla="*/ 5 h 160"/>
              <a:gd name="T40" fmla="*/ 97 w 102"/>
              <a:gd name="T41" fmla="*/ 148 h 160"/>
              <a:gd name="T42" fmla="*/ 90 w 102"/>
              <a:gd name="T43" fmla="*/ 155 h 160"/>
              <a:gd name="T44" fmla="*/ 12 w 102"/>
              <a:gd name="T45" fmla="*/ 155 h 160"/>
              <a:gd name="T46" fmla="*/ 5 w 102"/>
              <a:gd name="T47" fmla="*/ 148 h 160"/>
              <a:gd name="T48" fmla="*/ 5 w 102"/>
              <a:gd name="T49" fmla="*/ 32 h 160"/>
              <a:gd name="T50" fmla="*/ 12 w 102"/>
              <a:gd name="T51" fmla="*/ 24 h 160"/>
              <a:gd name="T52" fmla="*/ 35 w 102"/>
              <a:gd name="T53" fmla="*/ 24 h 160"/>
              <a:gd name="T54" fmla="*/ 67 w 102"/>
              <a:gd name="T55" fmla="*/ 24 h 160"/>
              <a:gd name="T56" fmla="*/ 90 w 102"/>
              <a:gd name="T57" fmla="*/ 24 h 160"/>
              <a:gd name="T58" fmla="*/ 97 w 102"/>
              <a:gd name="T59" fmla="*/ 32 h 160"/>
              <a:gd name="T60" fmla="*/ 97 w 102"/>
              <a:gd name="T61" fmla="*/ 148 h 160"/>
              <a:gd name="T62" fmla="*/ 82 w 102"/>
              <a:gd name="T63" fmla="*/ 138 h 160"/>
              <a:gd name="T64" fmla="*/ 80 w 102"/>
              <a:gd name="T65" fmla="*/ 140 h 160"/>
              <a:gd name="T66" fmla="*/ 22 w 102"/>
              <a:gd name="T67" fmla="*/ 140 h 160"/>
              <a:gd name="T68" fmla="*/ 19 w 102"/>
              <a:gd name="T69" fmla="*/ 138 h 160"/>
              <a:gd name="T70" fmla="*/ 22 w 102"/>
              <a:gd name="T71" fmla="*/ 135 h 160"/>
              <a:gd name="T72" fmla="*/ 80 w 102"/>
              <a:gd name="T73" fmla="*/ 135 h 160"/>
              <a:gd name="T74" fmla="*/ 82 w 102"/>
              <a:gd name="T75" fmla="*/ 138 h 160"/>
              <a:gd name="T76" fmla="*/ 82 w 102"/>
              <a:gd name="T77" fmla="*/ 114 h 160"/>
              <a:gd name="T78" fmla="*/ 80 w 102"/>
              <a:gd name="T79" fmla="*/ 116 h 160"/>
              <a:gd name="T80" fmla="*/ 22 w 102"/>
              <a:gd name="T81" fmla="*/ 116 h 160"/>
              <a:gd name="T82" fmla="*/ 19 w 102"/>
              <a:gd name="T83" fmla="*/ 114 h 160"/>
              <a:gd name="T84" fmla="*/ 22 w 102"/>
              <a:gd name="T85" fmla="*/ 111 h 160"/>
              <a:gd name="T86" fmla="*/ 80 w 102"/>
              <a:gd name="T87" fmla="*/ 111 h 160"/>
              <a:gd name="T88" fmla="*/ 82 w 102"/>
              <a:gd name="T89" fmla="*/ 114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102" h="160">
                <a:moveTo>
                  <a:pt x="90" y="19"/>
                </a:moveTo>
                <a:cubicBezTo>
                  <a:pt x="69" y="19"/>
                  <a:pt x="69" y="19"/>
                  <a:pt x="69" y="19"/>
                </a:cubicBezTo>
                <a:cubicBezTo>
                  <a:pt x="69" y="2"/>
                  <a:pt x="69" y="2"/>
                  <a:pt x="69" y="2"/>
                </a:cubicBezTo>
                <a:cubicBezTo>
                  <a:pt x="69" y="1"/>
                  <a:pt x="68" y="0"/>
                  <a:pt x="67" y="0"/>
                </a:cubicBezTo>
                <a:cubicBezTo>
                  <a:pt x="35" y="0"/>
                  <a:pt x="35" y="0"/>
                  <a:pt x="35" y="0"/>
                </a:cubicBezTo>
                <a:cubicBezTo>
                  <a:pt x="34" y="0"/>
                  <a:pt x="33" y="1"/>
                  <a:pt x="33" y="2"/>
                </a:cubicBezTo>
                <a:cubicBezTo>
                  <a:pt x="33" y="19"/>
                  <a:pt x="33" y="19"/>
                  <a:pt x="33" y="19"/>
                </a:cubicBezTo>
                <a:cubicBezTo>
                  <a:pt x="12" y="19"/>
                  <a:pt x="12" y="19"/>
                  <a:pt x="12" y="19"/>
                </a:cubicBezTo>
                <a:cubicBezTo>
                  <a:pt x="5" y="19"/>
                  <a:pt x="0" y="25"/>
                  <a:pt x="0" y="32"/>
                </a:cubicBezTo>
                <a:cubicBezTo>
                  <a:pt x="0" y="148"/>
                  <a:pt x="0" y="148"/>
                  <a:pt x="0" y="148"/>
                </a:cubicBezTo>
                <a:cubicBezTo>
                  <a:pt x="0" y="155"/>
                  <a:pt x="5" y="160"/>
                  <a:pt x="12" y="160"/>
                </a:cubicBezTo>
                <a:cubicBezTo>
                  <a:pt x="90" y="160"/>
                  <a:pt x="90" y="160"/>
                  <a:pt x="90" y="160"/>
                </a:cubicBezTo>
                <a:cubicBezTo>
                  <a:pt x="96" y="160"/>
                  <a:pt x="102" y="155"/>
                  <a:pt x="102" y="148"/>
                </a:cubicBezTo>
                <a:cubicBezTo>
                  <a:pt x="102" y="32"/>
                  <a:pt x="102" y="32"/>
                  <a:pt x="102" y="32"/>
                </a:cubicBezTo>
                <a:cubicBezTo>
                  <a:pt x="102" y="25"/>
                  <a:pt x="96" y="19"/>
                  <a:pt x="90" y="19"/>
                </a:cubicBezTo>
                <a:close/>
                <a:moveTo>
                  <a:pt x="38" y="5"/>
                </a:moveTo>
                <a:cubicBezTo>
                  <a:pt x="64" y="5"/>
                  <a:pt x="64" y="5"/>
                  <a:pt x="64" y="5"/>
                </a:cubicBezTo>
                <a:cubicBezTo>
                  <a:pt x="64" y="19"/>
                  <a:pt x="64" y="19"/>
                  <a:pt x="64" y="19"/>
                </a:cubicBezTo>
                <a:cubicBezTo>
                  <a:pt x="38" y="19"/>
                  <a:pt x="38" y="19"/>
                  <a:pt x="38" y="19"/>
                </a:cubicBezTo>
                <a:lnTo>
                  <a:pt x="38" y="5"/>
                </a:lnTo>
                <a:close/>
                <a:moveTo>
                  <a:pt x="97" y="148"/>
                </a:moveTo>
                <a:cubicBezTo>
                  <a:pt x="97" y="152"/>
                  <a:pt x="94" y="155"/>
                  <a:pt x="90" y="155"/>
                </a:cubicBezTo>
                <a:cubicBezTo>
                  <a:pt x="12" y="155"/>
                  <a:pt x="12" y="155"/>
                  <a:pt x="12" y="155"/>
                </a:cubicBezTo>
                <a:cubicBezTo>
                  <a:pt x="8" y="155"/>
                  <a:pt x="5" y="152"/>
                  <a:pt x="5" y="148"/>
                </a:cubicBezTo>
                <a:cubicBezTo>
                  <a:pt x="5" y="32"/>
                  <a:pt x="5" y="32"/>
                  <a:pt x="5" y="32"/>
                </a:cubicBezTo>
                <a:cubicBezTo>
                  <a:pt x="5" y="28"/>
                  <a:pt x="8" y="24"/>
                  <a:pt x="12" y="24"/>
                </a:cubicBezTo>
                <a:cubicBezTo>
                  <a:pt x="35" y="24"/>
                  <a:pt x="35" y="24"/>
                  <a:pt x="35" y="24"/>
                </a:cubicBezTo>
                <a:cubicBezTo>
                  <a:pt x="67" y="24"/>
                  <a:pt x="67" y="24"/>
                  <a:pt x="67" y="24"/>
                </a:cubicBezTo>
                <a:cubicBezTo>
                  <a:pt x="90" y="24"/>
                  <a:pt x="90" y="24"/>
                  <a:pt x="90" y="24"/>
                </a:cubicBezTo>
                <a:cubicBezTo>
                  <a:pt x="94" y="24"/>
                  <a:pt x="97" y="28"/>
                  <a:pt x="97" y="32"/>
                </a:cubicBezTo>
                <a:lnTo>
                  <a:pt x="97" y="148"/>
                </a:lnTo>
                <a:close/>
                <a:moveTo>
                  <a:pt x="82" y="138"/>
                </a:moveTo>
                <a:cubicBezTo>
                  <a:pt x="82" y="139"/>
                  <a:pt x="81" y="140"/>
                  <a:pt x="80" y="140"/>
                </a:cubicBezTo>
                <a:cubicBezTo>
                  <a:pt x="22" y="140"/>
                  <a:pt x="22" y="140"/>
                  <a:pt x="22" y="140"/>
                </a:cubicBezTo>
                <a:cubicBezTo>
                  <a:pt x="20" y="140"/>
                  <a:pt x="19" y="139"/>
                  <a:pt x="19" y="138"/>
                </a:cubicBezTo>
                <a:cubicBezTo>
                  <a:pt x="19" y="136"/>
                  <a:pt x="20" y="135"/>
                  <a:pt x="22" y="135"/>
                </a:cubicBezTo>
                <a:cubicBezTo>
                  <a:pt x="80" y="135"/>
                  <a:pt x="80" y="135"/>
                  <a:pt x="80" y="135"/>
                </a:cubicBezTo>
                <a:cubicBezTo>
                  <a:pt x="81" y="135"/>
                  <a:pt x="82" y="136"/>
                  <a:pt x="82" y="138"/>
                </a:cubicBezTo>
                <a:close/>
                <a:moveTo>
                  <a:pt x="82" y="114"/>
                </a:moveTo>
                <a:cubicBezTo>
                  <a:pt x="82" y="115"/>
                  <a:pt x="81" y="116"/>
                  <a:pt x="80" y="116"/>
                </a:cubicBezTo>
                <a:cubicBezTo>
                  <a:pt x="22" y="116"/>
                  <a:pt x="22" y="116"/>
                  <a:pt x="22" y="116"/>
                </a:cubicBezTo>
                <a:cubicBezTo>
                  <a:pt x="20" y="116"/>
                  <a:pt x="19" y="115"/>
                  <a:pt x="19" y="114"/>
                </a:cubicBezTo>
                <a:cubicBezTo>
                  <a:pt x="19" y="112"/>
                  <a:pt x="20" y="111"/>
                  <a:pt x="22" y="111"/>
                </a:cubicBezTo>
                <a:cubicBezTo>
                  <a:pt x="80" y="111"/>
                  <a:pt x="80" y="111"/>
                  <a:pt x="80" y="111"/>
                </a:cubicBezTo>
                <a:cubicBezTo>
                  <a:pt x="81" y="111"/>
                  <a:pt x="82" y="112"/>
                  <a:pt x="82" y="114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8" name="Freeform 18">
            <a:extLst>
              <a:ext uri="{FF2B5EF4-FFF2-40B4-BE49-F238E27FC236}">
                <a16:creationId xmlns:a16="http://schemas.microsoft.com/office/drawing/2014/main" xmlns="" id="{D1CEFA1D-E68D-48E2-9914-6D09C23795A1}"/>
              </a:ext>
            </a:extLst>
          </p:cNvPr>
          <p:cNvSpPr>
            <a:spLocks noEditPoints="1"/>
          </p:cNvSpPr>
          <p:nvPr/>
        </p:nvSpPr>
        <p:spPr bwMode="auto">
          <a:xfrm>
            <a:off x="2578100" y="2232025"/>
            <a:ext cx="347663" cy="549275"/>
          </a:xfrm>
          <a:custGeom>
            <a:avLst/>
            <a:gdLst>
              <a:gd name="T0" fmla="*/ 90 w 102"/>
              <a:gd name="T1" fmla="*/ 19 h 160"/>
              <a:gd name="T2" fmla="*/ 69 w 102"/>
              <a:gd name="T3" fmla="*/ 19 h 160"/>
              <a:gd name="T4" fmla="*/ 69 w 102"/>
              <a:gd name="T5" fmla="*/ 2 h 160"/>
              <a:gd name="T6" fmla="*/ 67 w 102"/>
              <a:gd name="T7" fmla="*/ 0 h 160"/>
              <a:gd name="T8" fmla="*/ 35 w 102"/>
              <a:gd name="T9" fmla="*/ 0 h 160"/>
              <a:gd name="T10" fmla="*/ 33 w 102"/>
              <a:gd name="T11" fmla="*/ 2 h 160"/>
              <a:gd name="T12" fmla="*/ 33 w 102"/>
              <a:gd name="T13" fmla="*/ 19 h 160"/>
              <a:gd name="T14" fmla="*/ 12 w 102"/>
              <a:gd name="T15" fmla="*/ 19 h 160"/>
              <a:gd name="T16" fmla="*/ 0 w 102"/>
              <a:gd name="T17" fmla="*/ 32 h 160"/>
              <a:gd name="T18" fmla="*/ 0 w 102"/>
              <a:gd name="T19" fmla="*/ 148 h 160"/>
              <a:gd name="T20" fmla="*/ 12 w 102"/>
              <a:gd name="T21" fmla="*/ 160 h 160"/>
              <a:gd name="T22" fmla="*/ 90 w 102"/>
              <a:gd name="T23" fmla="*/ 160 h 160"/>
              <a:gd name="T24" fmla="*/ 102 w 102"/>
              <a:gd name="T25" fmla="*/ 148 h 160"/>
              <a:gd name="T26" fmla="*/ 102 w 102"/>
              <a:gd name="T27" fmla="*/ 32 h 160"/>
              <a:gd name="T28" fmla="*/ 90 w 102"/>
              <a:gd name="T29" fmla="*/ 19 h 160"/>
              <a:gd name="T30" fmla="*/ 38 w 102"/>
              <a:gd name="T31" fmla="*/ 5 h 160"/>
              <a:gd name="T32" fmla="*/ 64 w 102"/>
              <a:gd name="T33" fmla="*/ 5 h 160"/>
              <a:gd name="T34" fmla="*/ 64 w 102"/>
              <a:gd name="T35" fmla="*/ 19 h 160"/>
              <a:gd name="T36" fmla="*/ 38 w 102"/>
              <a:gd name="T37" fmla="*/ 19 h 160"/>
              <a:gd name="T38" fmla="*/ 38 w 102"/>
              <a:gd name="T39" fmla="*/ 5 h 160"/>
              <a:gd name="T40" fmla="*/ 97 w 102"/>
              <a:gd name="T41" fmla="*/ 148 h 160"/>
              <a:gd name="T42" fmla="*/ 90 w 102"/>
              <a:gd name="T43" fmla="*/ 155 h 160"/>
              <a:gd name="T44" fmla="*/ 12 w 102"/>
              <a:gd name="T45" fmla="*/ 155 h 160"/>
              <a:gd name="T46" fmla="*/ 5 w 102"/>
              <a:gd name="T47" fmla="*/ 148 h 160"/>
              <a:gd name="T48" fmla="*/ 5 w 102"/>
              <a:gd name="T49" fmla="*/ 32 h 160"/>
              <a:gd name="T50" fmla="*/ 12 w 102"/>
              <a:gd name="T51" fmla="*/ 24 h 160"/>
              <a:gd name="T52" fmla="*/ 35 w 102"/>
              <a:gd name="T53" fmla="*/ 24 h 160"/>
              <a:gd name="T54" fmla="*/ 67 w 102"/>
              <a:gd name="T55" fmla="*/ 24 h 160"/>
              <a:gd name="T56" fmla="*/ 90 w 102"/>
              <a:gd name="T57" fmla="*/ 24 h 160"/>
              <a:gd name="T58" fmla="*/ 97 w 102"/>
              <a:gd name="T59" fmla="*/ 32 h 160"/>
              <a:gd name="T60" fmla="*/ 97 w 102"/>
              <a:gd name="T61" fmla="*/ 148 h 160"/>
              <a:gd name="T62" fmla="*/ 82 w 102"/>
              <a:gd name="T63" fmla="*/ 138 h 160"/>
              <a:gd name="T64" fmla="*/ 80 w 102"/>
              <a:gd name="T65" fmla="*/ 140 h 160"/>
              <a:gd name="T66" fmla="*/ 22 w 102"/>
              <a:gd name="T67" fmla="*/ 140 h 160"/>
              <a:gd name="T68" fmla="*/ 19 w 102"/>
              <a:gd name="T69" fmla="*/ 138 h 160"/>
              <a:gd name="T70" fmla="*/ 22 w 102"/>
              <a:gd name="T71" fmla="*/ 135 h 160"/>
              <a:gd name="T72" fmla="*/ 80 w 102"/>
              <a:gd name="T73" fmla="*/ 135 h 160"/>
              <a:gd name="T74" fmla="*/ 82 w 102"/>
              <a:gd name="T75" fmla="*/ 138 h 160"/>
              <a:gd name="T76" fmla="*/ 82 w 102"/>
              <a:gd name="T77" fmla="*/ 114 h 160"/>
              <a:gd name="T78" fmla="*/ 80 w 102"/>
              <a:gd name="T79" fmla="*/ 116 h 160"/>
              <a:gd name="T80" fmla="*/ 22 w 102"/>
              <a:gd name="T81" fmla="*/ 116 h 160"/>
              <a:gd name="T82" fmla="*/ 19 w 102"/>
              <a:gd name="T83" fmla="*/ 114 h 160"/>
              <a:gd name="T84" fmla="*/ 22 w 102"/>
              <a:gd name="T85" fmla="*/ 111 h 160"/>
              <a:gd name="T86" fmla="*/ 80 w 102"/>
              <a:gd name="T87" fmla="*/ 111 h 160"/>
              <a:gd name="T88" fmla="*/ 82 w 102"/>
              <a:gd name="T89" fmla="*/ 114 h 160"/>
              <a:gd name="T90" fmla="*/ 82 w 102"/>
              <a:gd name="T91" fmla="*/ 89 h 160"/>
              <a:gd name="T92" fmla="*/ 80 w 102"/>
              <a:gd name="T93" fmla="*/ 92 h 160"/>
              <a:gd name="T94" fmla="*/ 22 w 102"/>
              <a:gd name="T95" fmla="*/ 92 h 160"/>
              <a:gd name="T96" fmla="*/ 19 w 102"/>
              <a:gd name="T97" fmla="*/ 89 h 160"/>
              <a:gd name="T98" fmla="*/ 22 w 102"/>
              <a:gd name="T99" fmla="*/ 87 h 160"/>
              <a:gd name="T100" fmla="*/ 80 w 102"/>
              <a:gd name="T101" fmla="*/ 87 h 160"/>
              <a:gd name="T102" fmla="*/ 82 w 102"/>
              <a:gd name="T103" fmla="*/ 89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102" h="160">
                <a:moveTo>
                  <a:pt x="90" y="19"/>
                </a:moveTo>
                <a:cubicBezTo>
                  <a:pt x="69" y="19"/>
                  <a:pt x="69" y="19"/>
                  <a:pt x="69" y="19"/>
                </a:cubicBezTo>
                <a:cubicBezTo>
                  <a:pt x="69" y="2"/>
                  <a:pt x="69" y="2"/>
                  <a:pt x="69" y="2"/>
                </a:cubicBezTo>
                <a:cubicBezTo>
                  <a:pt x="69" y="1"/>
                  <a:pt x="68" y="0"/>
                  <a:pt x="67" y="0"/>
                </a:cubicBezTo>
                <a:cubicBezTo>
                  <a:pt x="35" y="0"/>
                  <a:pt x="35" y="0"/>
                  <a:pt x="35" y="0"/>
                </a:cubicBezTo>
                <a:cubicBezTo>
                  <a:pt x="34" y="0"/>
                  <a:pt x="33" y="1"/>
                  <a:pt x="33" y="2"/>
                </a:cubicBezTo>
                <a:cubicBezTo>
                  <a:pt x="33" y="19"/>
                  <a:pt x="33" y="19"/>
                  <a:pt x="33" y="19"/>
                </a:cubicBezTo>
                <a:cubicBezTo>
                  <a:pt x="12" y="19"/>
                  <a:pt x="12" y="19"/>
                  <a:pt x="12" y="19"/>
                </a:cubicBezTo>
                <a:cubicBezTo>
                  <a:pt x="5" y="19"/>
                  <a:pt x="0" y="25"/>
                  <a:pt x="0" y="32"/>
                </a:cubicBezTo>
                <a:cubicBezTo>
                  <a:pt x="0" y="148"/>
                  <a:pt x="0" y="148"/>
                  <a:pt x="0" y="148"/>
                </a:cubicBezTo>
                <a:cubicBezTo>
                  <a:pt x="0" y="155"/>
                  <a:pt x="5" y="160"/>
                  <a:pt x="12" y="160"/>
                </a:cubicBezTo>
                <a:cubicBezTo>
                  <a:pt x="90" y="160"/>
                  <a:pt x="90" y="160"/>
                  <a:pt x="90" y="160"/>
                </a:cubicBezTo>
                <a:cubicBezTo>
                  <a:pt x="96" y="160"/>
                  <a:pt x="102" y="155"/>
                  <a:pt x="102" y="148"/>
                </a:cubicBezTo>
                <a:cubicBezTo>
                  <a:pt x="102" y="32"/>
                  <a:pt x="102" y="32"/>
                  <a:pt x="102" y="32"/>
                </a:cubicBezTo>
                <a:cubicBezTo>
                  <a:pt x="102" y="25"/>
                  <a:pt x="96" y="19"/>
                  <a:pt x="90" y="19"/>
                </a:cubicBezTo>
                <a:close/>
                <a:moveTo>
                  <a:pt x="38" y="5"/>
                </a:moveTo>
                <a:cubicBezTo>
                  <a:pt x="64" y="5"/>
                  <a:pt x="64" y="5"/>
                  <a:pt x="64" y="5"/>
                </a:cubicBezTo>
                <a:cubicBezTo>
                  <a:pt x="64" y="19"/>
                  <a:pt x="64" y="19"/>
                  <a:pt x="64" y="19"/>
                </a:cubicBezTo>
                <a:cubicBezTo>
                  <a:pt x="38" y="19"/>
                  <a:pt x="38" y="19"/>
                  <a:pt x="38" y="19"/>
                </a:cubicBezTo>
                <a:lnTo>
                  <a:pt x="38" y="5"/>
                </a:lnTo>
                <a:close/>
                <a:moveTo>
                  <a:pt x="97" y="148"/>
                </a:moveTo>
                <a:cubicBezTo>
                  <a:pt x="97" y="152"/>
                  <a:pt x="94" y="155"/>
                  <a:pt x="90" y="155"/>
                </a:cubicBezTo>
                <a:cubicBezTo>
                  <a:pt x="12" y="155"/>
                  <a:pt x="12" y="155"/>
                  <a:pt x="12" y="155"/>
                </a:cubicBezTo>
                <a:cubicBezTo>
                  <a:pt x="8" y="155"/>
                  <a:pt x="5" y="152"/>
                  <a:pt x="5" y="148"/>
                </a:cubicBezTo>
                <a:cubicBezTo>
                  <a:pt x="5" y="32"/>
                  <a:pt x="5" y="32"/>
                  <a:pt x="5" y="32"/>
                </a:cubicBezTo>
                <a:cubicBezTo>
                  <a:pt x="5" y="28"/>
                  <a:pt x="8" y="24"/>
                  <a:pt x="12" y="24"/>
                </a:cubicBezTo>
                <a:cubicBezTo>
                  <a:pt x="35" y="24"/>
                  <a:pt x="35" y="24"/>
                  <a:pt x="35" y="24"/>
                </a:cubicBezTo>
                <a:cubicBezTo>
                  <a:pt x="67" y="24"/>
                  <a:pt x="67" y="24"/>
                  <a:pt x="67" y="24"/>
                </a:cubicBezTo>
                <a:cubicBezTo>
                  <a:pt x="90" y="24"/>
                  <a:pt x="90" y="24"/>
                  <a:pt x="90" y="24"/>
                </a:cubicBezTo>
                <a:cubicBezTo>
                  <a:pt x="94" y="24"/>
                  <a:pt x="97" y="28"/>
                  <a:pt x="97" y="32"/>
                </a:cubicBezTo>
                <a:lnTo>
                  <a:pt x="97" y="148"/>
                </a:lnTo>
                <a:close/>
                <a:moveTo>
                  <a:pt x="82" y="138"/>
                </a:moveTo>
                <a:cubicBezTo>
                  <a:pt x="82" y="139"/>
                  <a:pt x="81" y="140"/>
                  <a:pt x="80" y="140"/>
                </a:cubicBezTo>
                <a:cubicBezTo>
                  <a:pt x="22" y="140"/>
                  <a:pt x="22" y="140"/>
                  <a:pt x="22" y="140"/>
                </a:cubicBezTo>
                <a:cubicBezTo>
                  <a:pt x="20" y="140"/>
                  <a:pt x="19" y="139"/>
                  <a:pt x="19" y="138"/>
                </a:cubicBezTo>
                <a:cubicBezTo>
                  <a:pt x="19" y="136"/>
                  <a:pt x="20" y="135"/>
                  <a:pt x="22" y="135"/>
                </a:cubicBezTo>
                <a:cubicBezTo>
                  <a:pt x="80" y="135"/>
                  <a:pt x="80" y="135"/>
                  <a:pt x="80" y="135"/>
                </a:cubicBezTo>
                <a:cubicBezTo>
                  <a:pt x="81" y="135"/>
                  <a:pt x="82" y="136"/>
                  <a:pt x="82" y="138"/>
                </a:cubicBezTo>
                <a:close/>
                <a:moveTo>
                  <a:pt x="82" y="114"/>
                </a:moveTo>
                <a:cubicBezTo>
                  <a:pt x="82" y="115"/>
                  <a:pt x="81" y="116"/>
                  <a:pt x="80" y="116"/>
                </a:cubicBezTo>
                <a:cubicBezTo>
                  <a:pt x="22" y="116"/>
                  <a:pt x="22" y="116"/>
                  <a:pt x="22" y="116"/>
                </a:cubicBezTo>
                <a:cubicBezTo>
                  <a:pt x="20" y="116"/>
                  <a:pt x="19" y="115"/>
                  <a:pt x="19" y="114"/>
                </a:cubicBezTo>
                <a:cubicBezTo>
                  <a:pt x="19" y="112"/>
                  <a:pt x="20" y="111"/>
                  <a:pt x="22" y="111"/>
                </a:cubicBezTo>
                <a:cubicBezTo>
                  <a:pt x="80" y="111"/>
                  <a:pt x="80" y="111"/>
                  <a:pt x="80" y="111"/>
                </a:cubicBezTo>
                <a:cubicBezTo>
                  <a:pt x="81" y="111"/>
                  <a:pt x="82" y="112"/>
                  <a:pt x="82" y="114"/>
                </a:cubicBezTo>
                <a:close/>
                <a:moveTo>
                  <a:pt x="82" y="89"/>
                </a:moveTo>
                <a:cubicBezTo>
                  <a:pt x="82" y="91"/>
                  <a:pt x="81" y="92"/>
                  <a:pt x="80" y="92"/>
                </a:cubicBezTo>
                <a:cubicBezTo>
                  <a:pt x="22" y="92"/>
                  <a:pt x="22" y="92"/>
                  <a:pt x="22" y="92"/>
                </a:cubicBezTo>
                <a:cubicBezTo>
                  <a:pt x="20" y="92"/>
                  <a:pt x="19" y="91"/>
                  <a:pt x="19" y="89"/>
                </a:cubicBezTo>
                <a:cubicBezTo>
                  <a:pt x="19" y="88"/>
                  <a:pt x="20" y="87"/>
                  <a:pt x="22" y="87"/>
                </a:cubicBezTo>
                <a:cubicBezTo>
                  <a:pt x="80" y="87"/>
                  <a:pt x="80" y="87"/>
                  <a:pt x="80" y="87"/>
                </a:cubicBezTo>
                <a:cubicBezTo>
                  <a:pt x="81" y="87"/>
                  <a:pt x="82" y="88"/>
                  <a:pt x="82" y="89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" name="Freeform 19">
            <a:extLst>
              <a:ext uri="{FF2B5EF4-FFF2-40B4-BE49-F238E27FC236}">
                <a16:creationId xmlns:a16="http://schemas.microsoft.com/office/drawing/2014/main" xmlns="" id="{FB2C058E-26E3-48E2-9D71-30F4E060BA89}"/>
              </a:ext>
            </a:extLst>
          </p:cNvPr>
          <p:cNvSpPr>
            <a:spLocks noEditPoints="1"/>
          </p:cNvSpPr>
          <p:nvPr/>
        </p:nvSpPr>
        <p:spPr bwMode="auto">
          <a:xfrm>
            <a:off x="2578100" y="2849563"/>
            <a:ext cx="347663" cy="550863"/>
          </a:xfrm>
          <a:custGeom>
            <a:avLst/>
            <a:gdLst>
              <a:gd name="T0" fmla="*/ 90 w 102"/>
              <a:gd name="T1" fmla="*/ 19 h 160"/>
              <a:gd name="T2" fmla="*/ 69 w 102"/>
              <a:gd name="T3" fmla="*/ 19 h 160"/>
              <a:gd name="T4" fmla="*/ 69 w 102"/>
              <a:gd name="T5" fmla="*/ 2 h 160"/>
              <a:gd name="T6" fmla="*/ 67 w 102"/>
              <a:gd name="T7" fmla="*/ 0 h 160"/>
              <a:gd name="T8" fmla="*/ 35 w 102"/>
              <a:gd name="T9" fmla="*/ 0 h 160"/>
              <a:gd name="T10" fmla="*/ 33 w 102"/>
              <a:gd name="T11" fmla="*/ 2 h 160"/>
              <a:gd name="T12" fmla="*/ 33 w 102"/>
              <a:gd name="T13" fmla="*/ 19 h 160"/>
              <a:gd name="T14" fmla="*/ 12 w 102"/>
              <a:gd name="T15" fmla="*/ 19 h 160"/>
              <a:gd name="T16" fmla="*/ 0 w 102"/>
              <a:gd name="T17" fmla="*/ 32 h 160"/>
              <a:gd name="T18" fmla="*/ 0 w 102"/>
              <a:gd name="T19" fmla="*/ 148 h 160"/>
              <a:gd name="T20" fmla="*/ 12 w 102"/>
              <a:gd name="T21" fmla="*/ 160 h 160"/>
              <a:gd name="T22" fmla="*/ 90 w 102"/>
              <a:gd name="T23" fmla="*/ 160 h 160"/>
              <a:gd name="T24" fmla="*/ 102 w 102"/>
              <a:gd name="T25" fmla="*/ 148 h 160"/>
              <a:gd name="T26" fmla="*/ 102 w 102"/>
              <a:gd name="T27" fmla="*/ 32 h 160"/>
              <a:gd name="T28" fmla="*/ 90 w 102"/>
              <a:gd name="T29" fmla="*/ 19 h 160"/>
              <a:gd name="T30" fmla="*/ 38 w 102"/>
              <a:gd name="T31" fmla="*/ 5 h 160"/>
              <a:gd name="T32" fmla="*/ 64 w 102"/>
              <a:gd name="T33" fmla="*/ 5 h 160"/>
              <a:gd name="T34" fmla="*/ 64 w 102"/>
              <a:gd name="T35" fmla="*/ 19 h 160"/>
              <a:gd name="T36" fmla="*/ 38 w 102"/>
              <a:gd name="T37" fmla="*/ 19 h 160"/>
              <a:gd name="T38" fmla="*/ 38 w 102"/>
              <a:gd name="T39" fmla="*/ 5 h 160"/>
              <a:gd name="T40" fmla="*/ 97 w 102"/>
              <a:gd name="T41" fmla="*/ 148 h 160"/>
              <a:gd name="T42" fmla="*/ 90 w 102"/>
              <a:gd name="T43" fmla="*/ 155 h 160"/>
              <a:gd name="T44" fmla="*/ 12 w 102"/>
              <a:gd name="T45" fmla="*/ 155 h 160"/>
              <a:gd name="T46" fmla="*/ 5 w 102"/>
              <a:gd name="T47" fmla="*/ 148 h 160"/>
              <a:gd name="T48" fmla="*/ 5 w 102"/>
              <a:gd name="T49" fmla="*/ 32 h 160"/>
              <a:gd name="T50" fmla="*/ 12 w 102"/>
              <a:gd name="T51" fmla="*/ 24 h 160"/>
              <a:gd name="T52" fmla="*/ 35 w 102"/>
              <a:gd name="T53" fmla="*/ 24 h 160"/>
              <a:gd name="T54" fmla="*/ 67 w 102"/>
              <a:gd name="T55" fmla="*/ 24 h 160"/>
              <a:gd name="T56" fmla="*/ 90 w 102"/>
              <a:gd name="T57" fmla="*/ 24 h 160"/>
              <a:gd name="T58" fmla="*/ 97 w 102"/>
              <a:gd name="T59" fmla="*/ 32 h 160"/>
              <a:gd name="T60" fmla="*/ 97 w 102"/>
              <a:gd name="T61" fmla="*/ 148 h 160"/>
              <a:gd name="T62" fmla="*/ 82 w 102"/>
              <a:gd name="T63" fmla="*/ 138 h 160"/>
              <a:gd name="T64" fmla="*/ 80 w 102"/>
              <a:gd name="T65" fmla="*/ 140 h 160"/>
              <a:gd name="T66" fmla="*/ 22 w 102"/>
              <a:gd name="T67" fmla="*/ 140 h 160"/>
              <a:gd name="T68" fmla="*/ 19 w 102"/>
              <a:gd name="T69" fmla="*/ 138 h 160"/>
              <a:gd name="T70" fmla="*/ 22 w 102"/>
              <a:gd name="T71" fmla="*/ 135 h 160"/>
              <a:gd name="T72" fmla="*/ 80 w 102"/>
              <a:gd name="T73" fmla="*/ 135 h 160"/>
              <a:gd name="T74" fmla="*/ 82 w 102"/>
              <a:gd name="T75" fmla="*/ 138 h 160"/>
              <a:gd name="T76" fmla="*/ 82 w 102"/>
              <a:gd name="T77" fmla="*/ 114 h 160"/>
              <a:gd name="T78" fmla="*/ 80 w 102"/>
              <a:gd name="T79" fmla="*/ 116 h 160"/>
              <a:gd name="T80" fmla="*/ 22 w 102"/>
              <a:gd name="T81" fmla="*/ 116 h 160"/>
              <a:gd name="T82" fmla="*/ 19 w 102"/>
              <a:gd name="T83" fmla="*/ 114 h 160"/>
              <a:gd name="T84" fmla="*/ 22 w 102"/>
              <a:gd name="T85" fmla="*/ 111 h 160"/>
              <a:gd name="T86" fmla="*/ 80 w 102"/>
              <a:gd name="T87" fmla="*/ 111 h 160"/>
              <a:gd name="T88" fmla="*/ 82 w 102"/>
              <a:gd name="T89" fmla="*/ 114 h 160"/>
              <a:gd name="T90" fmla="*/ 82 w 102"/>
              <a:gd name="T91" fmla="*/ 89 h 160"/>
              <a:gd name="T92" fmla="*/ 80 w 102"/>
              <a:gd name="T93" fmla="*/ 92 h 160"/>
              <a:gd name="T94" fmla="*/ 22 w 102"/>
              <a:gd name="T95" fmla="*/ 92 h 160"/>
              <a:gd name="T96" fmla="*/ 19 w 102"/>
              <a:gd name="T97" fmla="*/ 89 h 160"/>
              <a:gd name="T98" fmla="*/ 22 w 102"/>
              <a:gd name="T99" fmla="*/ 87 h 160"/>
              <a:gd name="T100" fmla="*/ 80 w 102"/>
              <a:gd name="T101" fmla="*/ 87 h 160"/>
              <a:gd name="T102" fmla="*/ 82 w 102"/>
              <a:gd name="T103" fmla="*/ 89 h 160"/>
              <a:gd name="T104" fmla="*/ 82 w 102"/>
              <a:gd name="T105" fmla="*/ 65 h 160"/>
              <a:gd name="T106" fmla="*/ 80 w 102"/>
              <a:gd name="T107" fmla="*/ 68 h 160"/>
              <a:gd name="T108" fmla="*/ 22 w 102"/>
              <a:gd name="T109" fmla="*/ 68 h 160"/>
              <a:gd name="T110" fmla="*/ 19 w 102"/>
              <a:gd name="T111" fmla="*/ 65 h 160"/>
              <a:gd name="T112" fmla="*/ 22 w 102"/>
              <a:gd name="T113" fmla="*/ 63 h 160"/>
              <a:gd name="T114" fmla="*/ 80 w 102"/>
              <a:gd name="T115" fmla="*/ 63 h 160"/>
              <a:gd name="T116" fmla="*/ 82 w 102"/>
              <a:gd name="T117" fmla="*/ 65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102" h="160">
                <a:moveTo>
                  <a:pt x="90" y="19"/>
                </a:moveTo>
                <a:cubicBezTo>
                  <a:pt x="69" y="19"/>
                  <a:pt x="69" y="19"/>
                  <a:pt x="69" y="19"/>
                </a:cubicBezTo>
                <a:cubicBezTo>
                  <a:pt x="69" y="2"/>
                  <a:pt x="69" y="2"/>
                  <a:pt x="69" y="2"/>
                </a:cubicBezTo>
                <a:cubicBezTo>
                  <a:pt x="69" y="1"/>
                  <a:pt x="68" y="0"/>
                  <a:pt x="67" y="0"/>
                </a:cubicBezTo>
                <a:cubicBezTo>
                  <a:pt x="35" y="0"/>
                  <a:pt x="35" y="0"/>
                  <a:pt x="35" y="0"/>
                </a:cubicBezTo>
                <a:cubicBezTo>
                  <a:pt x="34" y="0"/>
                  <a:pt x="33" y="1"/>
                  <a:pt x="33" y="2"/>
                </a:cubicBezTo>
                <a:cubicBezTo>
                  <a:pt x="33" y="19"/>
                  <a:pt x="33" y="19"/>
                  <a:pt x="33" y="19"/>
                </a:cubicBezTo>
                <a:cubicBezTo>
                  <a:pt x="12" y="19"/>
                  <a:pt x="12" y="19"/>
                  <a:pt x="12" y="19"/>
                </a:cubicBezTo>
                <a:cubicBezTo>
                  <a:pt x="5" y="19"/>
                  <a:pt x="0" y="25"/>
                  <a:pt x="0" y="32"/>
                </a:cubicBezTo>
                <a:cubicBezTo>
                  <a:pt x="0" y="148"/>
                  <a:pt x="0" y="148"/>
                  <a:pt x="0" y="148"/>
                </a:cubicBezTo>
                <a:cubicBezTo>
                  <a:pt x="0" y="155"/>
                  <a:pt x="5" y="160"/>
                  <a:pt x="12" y="160"/>
                </a:cubicBezTo>
                <a:cubicBezTo>
                  <a:pt x="90" y="160"/>
                  <a:pt x="90" y="160"/>
                  <a:pt x="90" y="160"/>
                </a:cubicBezTo>
                <a:cubicBezTo>
                  <a:pt x="96" y="160"/>
                  <a:pt x="102" y="155"/>
                  <a:pt x="102" y="148"/>
                </a:cubicBezTo>
                <a:cubicBezTo>
                  <a:pt x="102" y="32"/>
                  <a:pt x="102" y="32"/>
                  <a:pt x="102" y="32"/>
                </a:cubicBezTo>
                <a:cubicBezTo>
                  <a:pt x="102" y="25"/>
                  <a:pt x="96" y="19"/>
                  <a:pt x="90" y="19"/>
                </a:cubicBezTo>
                <a:close/>
                <a:moveTo>
                  <a:pt x="38" y="5"/>
                </a:moveTo>
                <a:cubicBezTo>
                  <a:pt x="64" y="5"/>
                  <a:pt x="64" y="5"/>
                  <a:pt x="64" y="5"/>
                </a:cubicBezTo>
                <a:cubicBezTo>
                  <a:pt x="64" y="19"/>
                  <a:pt x="64" y="19"/>
                  <a:pt x="64" y="19"/>
                </a:cubicBezTo>
                <a:cubicBezTo>
                  <a:pt x="38" y="19"/>
                  <a:pt x="38" y="19"/>
                  <a:pt x="38" y="19"/>
                </a:cubicBezTo>
                <a:lnTo>
                  <a:pt x="38" y="5"/>
                </a:lnTo>
                <a:close/>
                <a:moveTo>
                  <a:pt x="97" y="148"/>
                </a:moveTo>
                <a:cubicBezTo>
                  <a:pt x="97" y="152"/>
                  <a:pt x="94" y="155"/>
                  <a:pt x="90" y="155"/>
                </a:cubicBezTo>
                <a:cubicBezTo>
                  <a:pt x="12" y="155"/>
                  <a:pt x="12" y="155"/>
                  <a:pt x="12" y="155"/>
                </a:cubicBezTo>
                <a:cubicBezTo>
                  <a:pt x="8" y="155"/>
                  <a:pt x="5" y="152"/>
                  <a:pt x="5" y="148"/>
                </a:cubicBezTo>
                <a:cubicBezTo>
                  <a:pt x="5" y="32"/>
                  <a:pt x="5" y="32"/>
                  <a:pt x="5" y="32"/>
                </a:cubicBezTo>
                <a:cubicBezTo>
                  <a:pt x="5" y="28"/>
                  <a:pt x="8" y="24"/>
                  <a:pt x="12" y="24"/>
                </a:cubicBezTo>
                <a:cubicBezTo>
                  <a:pt x="35" y="24"/>
                  <a:pt x="35" y="24"/>
                  <a:pt x="35" y="24"/>
                </a:cubicBezTo>
                <a:cubicBezTo>
                  <a:pt x="67" y="24"/>
                  <a:pt x="67" y="24"/>
                  <a:pt x="67" y="24"/>
                </a:cubicBezTo>
                <a:cubicBezTo>
                  <a:pt x="90" y="24"/>
                  <a:pt x="90" y="24"/>
                  <a:pt x="90" y="24"/>
                </a:cubicBezTo>
                <a:cubicBezTo>
                  <a:pt x="94" y="24"/>
                  <a:pt x="97" y="28"/>
                  <a:pt x="97" y="32"/>
                </a:cubicBezTo>
                <a:lnTo>
                  <a:pt x="97" y="148"/>
                </a:lnTo>
                <a:close/>
                <a:moveTo>
                  <a:pt x="82" y="138"/>
                </a:moveTo>
                <a:cubicBezTo>
                  <a:pt x="82" y="139"/>
                  <a:pt x="81" y="140"/>
                  <a:pt x="80" y="140"/>
                </a:cubicBezTo>
                <a:cubicBezTo>
                  <a:pt x="22" y="140"/>
                  <a:pt x="22" y="140"/>
                  <a:pt x="22" y="140"/>
                </a:cubicBezTo>
                <a:cubicBezTo>
                  <a:pt x="20" y="140"/>
                  <a:pt x="19" y="139"/>
                  <a:pt x="19" y="138"/>
                </a:cubicBezTo>
                <a:cubicBezTo>
                  <a:pt x="19" y="136"/>
                  <a:pt x="20" y="135"/>
                  <a:pt x="22" y="135"/>
                </a:cubicBezTo>
                <a:cubicBezTo>
                  <a:pt x="80" y="135"/>
                  <a:pt x="80" y="135"/>
                  <a:pt x="80" y="135"/>
                </a:cubicBezTo>
                <a:cubicBezTo>
                  <a:pt x="81" y="135"/>
                  <a:pt x="82" y="136"/>
                  <a:pt x="82" y="138"/>
                </a:cubicBezTo>
                <a:close/>
                <a:moveTo>
                  <a:pt x="82" y="114"/>
                </a:moveTo>
                <a:cubicBezTo>
                  <a:pt x="82" y="115"/>
                  <a:pt x="81" y="116"/>
                  <a:pt x="80" y="116"/>
                </a:cubicBezTo>
                <a:cubicBezTo>
                  <a:pt x="22" y="116"/>
                  <a:pt x="22" y="116"/>
                  <a:pt x="22" y="116"/>
                </a:cubicBezTo>
                <a:cubicBezTo>
                  <a:pt x="20" y="116"/>
                  <a:pt x="19" y="115"/>
                  <a:pt x="19" y="114"/>
                </a:cubicBezTo>
                <a:cubicBezTo>
                  <a:pt x="19" y="112"/>
                  <a:pt x="20" y="111"/>
                  <a:pt x="22" y="111"/>
                </a:cubicBezTo>
                <a:cubicBezTo>
                  <a:pt x="80" y="111"/>
                  <a:pt x="80" y="111"/>
                  <a:pt x="80" y="111"/>
                </a:cubicBezTo>
                <a:cubicBezTo>
                  <a:pt x="81" y="111"/>
                  <a:pt x="82" y="112"/>
                  <a:pt x="82" y="114"/>
                </a:cubicBezTo>
                <a:close/>
                <a:moveTo>
                  <a:pt x="82" y="89"/>
                </a:moveTo>
                <a:cubicBezTo>
                  <a:pt x="82" y="91"/>
                  <a:pt x="81" y="92"/>
                  <a:pt x="80" y="92"/>
                </a:cubicBezTo>
                <a:cubicBezTo>
                  <a:pt x="22" y="92"/>
                  <a:pt x="22" y="92"/>
                  <a:pt x="22" y="92"/>
                </a:cubicBezTo>
                <a:cubicBezTo>
                  <a:pt x="20" y="92"/>
                  <a:pt x="19" y="91"/>
                  <a:pt x="19" y="89"/>
                </a:cubicBezTo>
                <a:cubicBezTo>
                  <a:pt x="19" y="88"/>
                  <a:pt x="20" y="87"/>
                  <a:pt x="22" y="87"/>
                </a:cubicBezTo>
                <a:cubicBezTo>
                  <a:pt x="80" y="87"/>
                  <a:pt x="80" y="87"/>
                  <a:pt x="80" y="87"/>
                </a:cubicBezTo>
                <a:cubicBezTo>
                  <a:pt x="81" y="87"/>
                  <a:pt x="82" y="88"/>
                  <a:pt x="82" y="89"/>
                </a:cubicBezTo>
                <a:close/>
                <a:moveTo>
                  <a:pt x="82" y="65"/>
                </a:moveTo>
                <a:cubicBezTo>
                  <a:pt x="82" y="67"/>
                  <a:pt x="81" y="68"/>
                  <a:pt x="80" y="68"/>
                </a:cubicBezTo>
                <a:cubicBezTo>
                  <a:pt x="22" y="68"/>
                  <a:pt x="22" y="68"/>
                  <a:pt x="22" y="68"/>
                </a:cubicBezTo>
                <a:cubicBezTo>
                  <a:pt x="20" y="68"/>
                  <a:pt x="19" y="67"/>
                  <a:pt x="19" y="65"/>
                </a:cubicBezTo>
                <a:cubicBezTo>
                  <a:pt x="19" y="64"/>
                  <a:pt x="20" y="63"/>
                  <a:pt x="22" y="63"/>
                </a:cubicBezTo>
                <a:cubicBezTo>
                  <a:pt x="80" y="63"/>
                  <a:pt x="80" y="63"/>
                  <a:pt x="80" y="63"/>
                </a:cubicBezTo>
                <a:cubicBezTo>
                  <a:pt x="81" y="63"/>
                  <a:pt x="82" y="64"/>
                  <a:pt x="82" y="65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" name="Freeform 20">
            <a:extLst>
              <a:ext uri="{FF2B5EF4-FFF2-40B4-BE49-F238E27FC236}">
                <a16:creationId xmlns:a16="http://schemas.microsoft.com/office/drawing/2014/main" xmlns="" id="{5F76ADA3-AB13-4BD8-AFAF-A0E6D65742A8}"/>
              </a:ext>
            </a:extLst>
          </p:cNvPr>
          <p:cNvSpPr>
            <a:spLocks noEditPoints="1"/>
          </p:cNvSpPr>
          <p:nvPr/>
        </p:nvSpPr>
        <p:spPr bwMode="auto">
          <a:xfrm>
            <a:off x="2578100" y="3468688"/>
            <a:ext cx="347663" cy="549275"/>
          </a:xfrm>
          <a:custGeom>
            <a:avLst/>
            <a:gdLst>
              <a:gd name="T0" fmla="*/ 69 w 102"/>
              <a:gd name="T1" fmla="*/ 19 h 160"/>
              <a:gd name="T2" fmla="*/ 67 w 102"/>
              <a:gd name="T3" fmla="*/ 0 h 160"/>
              <a:gd name="T4" fmla="*/ 33 w 102"/>
              <a:gd name="T5" fmla="*/ 2 h 160"/>
              <a:gd name="T6" fmla="*/ 12 w 102"/>
              <a:gd name="T7" fmla="*/ 19 h 160"/>
              <a:gd name="T8" fmla="*/ 0 w 102"/>
              <a:gd name="T9" fmla="*/ 148 h 160"/>
              <a:gd name="T10" fmla="*/ 90 w 102"/>
              <a:gd name="T11" fmla="*/ 160 h 160"/>
              <a:gd name="T12" fmla="*/ 102 w 102"/>
              <a:gd name="T13" fmla="*/ 32 h 160"/>
              <a:gd name="T14" fmla="*/ 38 w 102"/>
              <a:gd name="T15" fmla="*/ 5 h 160"/>
              <a:gd name="T16" fmla="*/ 64 w 102"/>
              <a:gd name="T17" fmla="*/ 19 h 160"/>
              <a:gd name="T18" fmla="*/ 38 w 102"/>
              <a:gd name="T19" fmla="*/ 5 h 160"/>
              <a:gd name="T20" fmla="*/ 90 w 102"/>
              <a:gd name="T21" fmla="*/ 155 h 160"/>
              <a:gd name="T22" fmla="*/ 5 w 102"/>
              <a:gd name="T23" fmla="*/ 148 h 160"/>
              <a:gd name="T24" fmla="*/ 12 w 102"/>
              <a:gd name="T25" fmla="*/ 24 h 160"/>
              <a:gd name="T26" fmla="*/ 67 w 102"/>
              <a:gd name="T27" fmla="*/ 24 h 160"/>
              <a:gd name="T28" fmla="*/ 97 w 102"/>
              <a:gd name="T29" fmla="*/ 32 h 160"/>
              <a:gd name="T30" fmla="*/ 82 w 102"/>
              <a:gd name="T31" fmla="*/ 138 h 160"/>
              <a:gd name="T32" fmla="*/ 22 w 102"/>
              <a:gd name="T33" fmla="*/ 140 h 160"/>
              <a:gd name="T34" fmla="*/ 22 w 102"/>
              <a:gd name="T35" fmla="*/ 135 h 160"/>
              <a:gd name="T36" fmla="*/ 82 w 102"/>
              <a:gd name="T37" fmla="*/ 138 h 160"/>
              <a:gd name="T38" fmla="*/ 80 w 102"/>
              <a:gd name="T39" fmla="*/ 116 h 160"/>
              <a:gd name="T40" fmla="*/ 19 w 102"/>
              <a:gd name="T41" fmla="*/ 114 h 160"/>
              <a:gd name="T42" fmla="*/ 80 w 102"/>
              <a:gd name="T43" fmla="*/ 111 h 160"/>
              <a:gd name="T44" fmla="*/ 82 w 102"/>
              <a:gd name="T45" fmla="*/ 89 h 160"/>
              <a:gd name="T46" fmla="*/ 22 w 102"/>
              <a:gd name="T47" fmla="*/ 92 h 160"/>
              <a:gd name="T48" fmla="*/ 22 w 102"/>
              <a:gd name="T49" fmla="*/ 87 h 160"/>
              <a:gd name="T50" fmla="*/ 82 w 102"/>
              <a:gd name="T51" fmla="*/ 89 h 160"/>
              <a:gd name="T52" fmla="*/ 80 w 102"/>
              <a:gd name="T53" fmla="*/ 68 h 160"/>
              <a:gd name="T54" fmla="*/ 19 w 102"/>
              <a:gd name="T55" fmla="*/ 65 h 160"/>
              <a:gd name="T56" fmla="*/ 80 w 102"/>
              <a:gd name="T57" fmla="*/ 63 h 160"/>
              <a:gd name="T58" fmla="*/ 82 w 102"/>
              <a:gd name="T59" fmla="*/ 41 h 160"/>
              <a:gd name="T60" fmla="*/ 22 w 102"/>
              <a:gd name="T61" fmla="*/ 44 h 160"/>
              <a:gd name="T62" fmla="*/ 22 w 102"/>
              <a:gd name="T63" fmla="*/ 39 h 160"/>
              <a:gd name="T64" fmla="*/ 82 w 102"/>
              <a:gd name="T65" fmla="*/ 41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02" h="160">
                <a:moveTo>
                  <a:pt x="90" y="19"/>
                </a:moveTo>
                <a:cubicBezTo>
                  <a:pt x="69" y="19"/>
                  <a:pt x="69" y="19"/>
                  <a:pt x="69" y="19"/>
                </a:cubicBezTo>
                <a:cubicBezTo>
                  <a:pt x="69" y="2"/>
                  <a:pt x="69" y="2"/>
                  <a:pt x="69" y="2"/>
                </a:cubicBezTo>
                <a:cubicBezTo>
                  <a:pt x="69" y="1"/>
                  <a:pt x="68" y="0"/>
                  <a:pt x="67" y="0"/>
                </a:cubicBezTo>
                <a:cubicBezTo>
                  <a:pt x="35" y="0"/>
                  <a:pt x="35" y="0"/>
                  <a:pt x="35" y="0"/>
                </a:cubicBezTo>
                <a:cubicBezTo>
                  <a:pt x="34" y="0"/>
                  <a:pt x="33" y="1"/>
                  <a:pt x="33" y="2"/>
                </a:cubicBezTo>
                <a:cubicBezTo>
                  <a:pt x="33" y="19"/>
                  <a:pt x="33" y="19"/>
                  <a:pt x="33" y="19"/>
                </a:cubicBezTo>
                <a:cubicBezTo>
                  <a:pt x="12" y="19"/>
                  <a:pt x="12" y="19"/>
                  <a:pt x="12" y="19"/>
                </a:cubicBezTo>
                <a:cubicBezTo>
                  <a:pt x="5" y="19"/>
                  <a:pt x="0" y="25"/>
                  <a:pt x="0" y="32"/>
                </a:cubicBezTo>
                <a:cubicBezTo>
                  <a:pt x="0" y="148"/>
                  <a:pt x="0" y="148"/>
                  <a:pt x="0" y="148"/>
                </a:cubicBezTo>
                <a:cubicBezTo>
                  <a:pt x="0" y="155"/>
                  <a:pt x="5" y="160"/>
                  <a:pt x="12" y="160"/>
                </a:cubicBezTo>
                <a:cubicBezTo>
                  <a:pt x="90" y="160"/>
                  <a:pt x="90" y="160"/>
                  <a:pt x="90" y="160"/>
                </a:cubicBezTo>
                <a:cubicBezTo>
                  <a:pt x="96" y="160"/>
                  <a:pt x="102" y="155"/>
                  <a:pt x="102" y="148"/>
                </a:cubicBezTo>
                <a:cubicBezTo>
                  <a:pt x="102" y="32"/>
                  <a:pt x="102" y="32"/>
                  <a:pt x="102" y="32"/>
                </a:cubicBezTo>
                <a:cubicBezTo>
                  <a:pt x="102" y="25"/>
                  <a:pt x="96" y="19"/>
                  <a:pt x="90" y="19"/>
                </a:cubicBezTo>
                <a:close/>
                <a:moveTo>
                  <a:pt x="38" y="5"/>
                </a:moveTo>
                <a:cubicBezTo>
                  <a:pt x="64" y="5"/>
                  <a:pt x="64" y="5"/>
                  <a:pt x="64" y="5"/>
                </a:cubicBezTo>
                <a:cubicBezTo>
                  <a:pt x="64" y="19"/>
                  <a:pt x="64" y="19"/>
                  <a:pt x="64" y="19"/>
                </a:cubicBezTo>
                <a:cubicBezTo>
                  <a:pt x="38" y="19"/>
                  <a:pt x="38" y="19"/>
                  <a:pt x="38" y="19"/>
                </a:cubicBezTo>
                <a:lnTo>
                  <a:pt x="38" y="5"/>
                </a:lnTo>
                <a:close/>
                <a:moveTo>
                  <a:pt x="97" y="148"/>
                </a:moveTo>
                <a:cubicBezTo>
                  <a:pt x="97" y="152"/>
                  <a:pt x="94" y="155"/>
                  <a:pt x="90" y="155"/>
                </a:cubicBezTo>
                <a:cubicBezTo>
                  <a:pt x="12" y="155"/>
                  <a:pt x="12" y="155"/>
                  <a:pt x="12" y="155"/>
                </a:cubicBezTo>
                <a:cubicBezTo>
                  <a:pt x="8" y="155"/>
                  <a:pt x="5" y="152"/>
                  <a:pt x="5" y="148"/>
                </a:cubicBezTo>
                <a:cubicBezTo>
                  <a:pt x="5" y="32"/>
                  <a:pt x="5" y="32"/>
                  <a:pt x="5" y="32"/>
                </a:cubicBezTo>
                <a:cubicBezTo>
                  <a:pt x="5" y="28"/>
                  <a:pt x="8" y="24"/>
                  <a:pt x="12" y="24"/>
                </a:cubicBezTo>
                <a:cubicBezTo>
                  <a:pt x="35" y="24"/>
                  <a:pt x="35" y="24"/>
                  <a:pt x="35" y="24"/>
                </a:cubicBezTo>
                <a:cubicBezTo>
                  <a:pt x="67" y="24"/>
                  <a:pt x="67" y="24"/>
                  <a:pt x="67" y="24"/>
                </a:cubicBezTo>
                <a:cubicBezTo>
                  <a:pt x="90" y="24"/>
                  <a:pt x="90" y="24"/>
                  <a:pt x="90" y="24"/>
                </a:cubicBezTo>
                <a:cubicBezTo>
                  <a:pt x="94" y="24"/>
                  <a:pt x="97" y="28"/>
                  <a:pt x="97" y="32"/>
                </a:cubicBezTo>
                <a:lnTo>
                  <a:pt x="97" y="148"/>
                </a:lnTo>
                <a:close/>
                <a:moveTo>
                  <a:pt x="82" y="138"/>
                </a:moveTo>
                <a:cubicBezTo>
                  <a:pt x="82" y="139"/>
                  <a:pt x="81" y="140"/>
                  <a:pt x="80" y="140"/>
                </a:cubicBezTo>
                <a:cubicBezTo>
                  <a:pt x="22" y="140"/>
                  <a:pt x="22" y="140"/>
                  <a:pt x="22" y="140"/>
                </a:cubicBezTo>
                <a:cubicBezTo>
                  <a:pt x="20" y="140"/>
                  <a:pt x="19" y="139"/>
                  <a:pt x="19" y="138"/>
                </a:cubicBezTo>
                <a:cubicBezTo>
                  <a:pt x="19" y="136"/>
                  <a:pt x="20" y="135"/>
                  <a:pt x="22" y="135"/>
                </a:cubicBezTo>
                <a:cubicBezTo>
                  <a:pt x="80" y="135"/>
                  <a:pt x="80" y="135"/>
                  <a:pt x="80" y="135"/>
                </a:cubicBezTo>
                <a:cubicBezTo>
                  <a:pt x="81" y="135"/>
                  <a:pt x="82" y="136"/>
                  <a:pt x="82" y="138"/>
                </a:cubicBezTo>
                <a:close/>
                <a:moveTo>
                  <a:pt x="82" y="114"/>
                </a:moveTo>
                <a:cubicBezTo>
                  <a:pt x="82" y="115"/>
                  <a:pt x="81" y="116"/>
                  <a:pt x="80" y="116"/>
                </a:cubicBezTo>
                <a:cubicBezTo>
                  <a:pt x="22" y="116"/>
                  <a:pt x="22" y="116"/>
                  <a:pt x="22" y="116"/>
                </a:cubicBezTo>
                <a:cubicBezTo>
                  <a:pt x="20" y="116"/>
                  <a:pt x="19" y="115"/>
                  <a:pt x="19" y="114"/>
                </a:cubicBezTo>
                <a:cubicBezTo>
                  <a:pt x="19" y="112"/>
                  <a:pt x="20" y="111"/>
                  <a:pt x="22" y="111"/>
                </a:cubicBezTo>
                <a:cubicBezTo>
                  <a:pt x="80" y="111"/>
                  <a:pt x="80" y="111"/>
                  <a:pt x="80" y="111"/>
                </a:cubicBezTo>
                <a:cubicBezTo>
                  <a:pt x="81" y="111"/>
                  <a:pt x="82" y="112"/>
                  <a:pt x="82" y="114"/>
                </a:cubicBezTo>
                <a:close/>
                <a:moveTo>
                  <a:pt x="82" y="89"/>
                </a:moveTo>
                <a:cubicBezTo>
                  <a:pt x="82" y="91"/>
                  <a:pt x="81" y="92"/>
                  <a:pt x="80" y="92"/>
                </a:cubicBezTo>
                <a:cubicBezTo>
                  <a:pt x="22" y="92"/>
                  <a:pt x="22" y="92"/>
                  <a:pt x="22" y="92"/>
                </a:cubicBezTo>
                <a:cubicBezTo>
                  <a:pt x="20" y="92"/>
                  <a:pt x="19" y="91"/>
                  <a:pt x="19" y="89"/>
                </a:cubicBezTo>
                <a:cubicBezTo>
                  <a:pt x="19" y="88"/>
                  <a:pt x="20" y="87"/>
                  <a:pt x="22" y="87"/>
                </a:cubicBezTo>
                <a:cubicBezTo>
                  <a:pt x="80" y="87"/>
                  <a:pt x="80" y="87"/>
                  <a:pt x="80" y="87"/>
                </a:cubicBezTo>
                <a:cubicBezTo>
                  <a:pt x="81" y="87"/>
                  <a:pt x="82" y="88"/>
                  <a:pt x="82" y="89"/>
                </a:cubicBezTo>
                <a:close/>
                <a:moveTo>
                  <a:pt x="82" y="65"/>
                </a:moveTo>
                <a:cubicBezTo>
                  <a:pt x="82" y="67"/>
                  <a:pt x="81" y="68"/>
                  <a:pt x="80" y="68"/>
                </a:cubicBezTo>
                <a:cubicBezTo>
                  <a:pt x="22" y="68"/>
                  <a:pt x="22" y="68"/>
                  <a:pt x="22" y="68"/>
                </a:cubicBezTo>
                <a:cubicBezTo>
                  <a:pt x="20" y="68"/>
                  <a:pt x="19" y="67"/>
                  <a:pt x="19" y="65"/>
                </a:cubicBezTo>
                <a:cubicBezTo>
                  <a:pt x="19" y="64"/>
                  <a:pt x="20" y="63"/>
                  <a:pt x="22" y="63"/>
                </a:cubicBezTo>
                <a:cubicBezTo>
                  <a:pt x="80" y="63"/>
                  <a:pt x="80" y="63"/>
                  <a:pt x="80" y="63"/>
                </a:cubicBezTo>
                <a:cubicBezTo>
                  <a:pt x="81" y="63"/>
                  <a:pt x="82" y="64"/>
                  <a:pt x="82" y="65"/>
                </a:cubicBezTo>
                <a:close/>
                <a:moveTo>
                  <a:pt x="82" y="41"/>
                </a:moveTo>
                <a:cubicBezTo>
                  <a:pt x="82" y="42"/>
                  <a:pt x="81" y="44"/>
                  <a:pt x="80" y="44"/>
                </a:cubicBezTo>
                <a:cubicBezTo>
                  <a:pt x="22" y="44"/>
                  <a:pt x="22" y="44"/>
                  <a:pt x="22" y="44"/>
                </a:cubicBezTo>
                <a:cubicBezTo>
                  <a:pt x="20" y="44"/>
                  <a:pt x="19" y="42"/>
                  <a:pt x="19" y="41"/>
                </a:cubicBezTo>
                <a:cubicBezTo>
                  <a:pt x="19" y="40"/>
                  <a:pt x="20" y="39"/>
                  <a:pt x="22" y="39"/>
                </a:cubicBezTo>
                <a:cubicBezTo>
                  <a:pt x="80" y="39"/>
                  <a:pt x="80" y="39"/>
                  <a:pt x="80" y="39"/>
                </a:cubicBezTo>
                <a:cubicBezTo>
                  <a:pt x="81" y="39"/>
                  <a:pt x="82" y="40"/>
                  <a:pt x="82" y="41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" name="Freeform 21">
            <a:extLst>
              <a:ext uri="{FF2B5EF4-FFF2-40B4-BE49-F238E27FC236}">
                <a16:creationId xmlns:a16="http://schemas.microsoft.com/office/drawing/2014/main" xmlns="" id="{B6EC7B1F-61E9-4395-9FC3-39B130560796}"/>
              </a:ext>
            </a:extLst>
          </p:cNvPr>
          <p:cNvSpPr>
            <a:spLocks noEditPoints="1"/>
          </p:cNvSpPr>
          <p:nvPr/>
        </p:nvSpPr>
        <p:spPr bwMode="auto">
          <a:xfrm>
            <a:off x="2578100" y="4087813"/>
            <a:ext cx="347663" cy="549275"/>
          </a:xfrm>
          <a:custGeom>
            <a:avLst/>
            <a:gdLst>
              <a:gd name="T0" fmla="*/ 90 w 102"/>
              <a:gd name="T1" fmla="*/ 19 h 160"/>
              <a:gd name="T2" fmla="*/ 69 w 102"/>
              <a:gd name="T3" fmla="*/ 19 h 160"/>
              <a:gd name="T4" fmla="*/ 69 w 102"/>
              <a:gd name="T5" fmla="*/ 2 h 160"/>
              <a:gd name="T6" fmla="*/ 67 w 102"/>
              <a:gd name="T7" fmla="*/ 0 h 160"/>
              <a:gd name="T8" fmla="*/ 35 w 102"/>
              <a:gd name="T9" fmla="*/ 0 h 160"/>
              <a:gd name="T10" fmla="*/ 33 w 102"/>
              <a:gd name="T11" fmla="*/ 2 h 160"/>
              <a:gd name="T12" fmla="*/ 33 w 102"/>
              <a:gd name="T13" fmla="*/ 19 h 160"/>
              <a:gd name="T14" fmla="*/ 12 w 102"/>
              <a:gd name="T15" fmla="*/ 19 h 160"/>
              <a:gd name="T16" fmla="*/ 0 w 102"/>
              <a:gd name="T17" fmla="*/ 32 h 160"/>
              <a:gd name="T18" fmla="*/ 0 w 102"/>
              <a:gd name="T19" fmla="*/ 148 h 160"/>
              <a:gd name="T20" fmla="*/ 12 w 102"/>
              <a:gd name="T21" fmla="*/ 160 h 160"/>
              <a:gd name="T22" fmla="*/ 90 w 102"/>
              <a:gd name="T23" fmla="*/ 160 h 160"/>
              <a:gd name="T24" fmla="*/ 102 w 102"/>
              <a:gd name="T25" fmla="*/ 148 h 160"/>
              <a:gd name="T26" fmla="*/ 102 w 102"/>
              <a:gd name="T27" fmla="*/ 32 h 160"/>
              <a:gd name="T28" fmla="*/ 90 w 102"/>
              <a:gd name="T29" fmla="*/ 19 h 160"/>
              <a:gd name="T30" fmla="*/ 38 w 102"/>
              <a:gd name="T31" fmla="*/ 5 h 160"/>
              <a:gd name="T32" fmla="*/ 64 w 102"/>
              <a:gd name="T33" fmla="*/ 5 h 160"/>
              <a:gd name="T34" fmla="*/ 64 w 102"/>
              <a:gd name="T35" fmla="*/ 19 h 160"/>
              <a:gd name="T36" fmla="*/ 38 w 102"/>
              <a:gd name="T37" fmla="*/ 19 h 160"/>
              <a:gd name="T38" fmla="*/ 38 w 102"/>
              <a:gd name="T39" fmla="*/ 5 h 160"/>
              <a:gd name="T40" fmla="*/ 97 w 102"/>
              <a:gd name="T41" fmla="*/ 148 h 160"/>
              <a:gd name="T42" fmla="*/ 90 w 102"/>
              <a:gd name="T43" fmla="*/ 155 h 160"/>
              <a:gd name="T44" fmla="*/ 12 w 102"/>
              <a:gd name="T45" fmla="*/ 155 h 160"/>
              <a:gd name="T46" fmla="*/ 5 w 102"/>
              <a:gd name="T47" fmla="*/ 148 h 160"/>
              <a:gd name="T48" fmla="*/ 5 w 102"/>
              <a:gd name="T49" fmla="*/ 32 h 160"/>
              <a:gd name="T50" fmla="*/ 12 w 102"/>
              <a:gd name="T51" fmla="*/ 24 h 160"/>
              <a:gd name="T52" fmla="*/ 35 w 102"/>
              <a:gd name="T53" fmla="*/ 24 h 160"/>
              <a:gd name="T54" fmla="*/ 67 w 102"/>
              <a:gd name="T55" fmla="*/ 24 h 160"/>
              <a:gd name="T56" fmla="*/ 90 w 102"/>
              <a:gd name="T57" fmla="*/ 24 h 160"/>
              <a:gd name="T58" fmla="*/ 97 w 102"/>
              <a:gd name="T59" fmla="*/ 32 h 160"/>
              <a:gd name="T60" fmla="*/ 97 w 102"/>
              <a:gd name="T61" fmla="*/ 148 h 160"/>
              <a:gd name="T62" fmla="*/ 70 w 102"/>
              <a:gd name="T63" fmla="*/ 86 h 160"/>
              <a:gd name="T64" fmla="*/ 56 w 102"/>
              <a:gd name="T65" fmla="*/ 82 h 160"/>
              <a:gd name="T66" fmla="*/ 64 w 102"/>
              <a:gd name="T67" fmla="*/ 54 h 160"/>
              <a:gd name="T68" fmla="*/ 63 w 102"/>
              <a:gd name="T69" fmla="*/ 51 h 160"/>
              <a:gd name="T70" fmla="*/ 60 w 102"/>
              <a:gd name="T71" fmla="*/ 51 h 160"/>
              <a:gd name="T72" fmla="*/ 31 w 102"/>
              <a:gd name="T73" fmla="*/ 86 h 160"/>
              <a:gd name="T74" fmla="*/ 30 w 102"/>
              <a:gd name="T75" fmla="*/ 89 h 160"/>
              <a:gd name="T76" fmla="*/ 32 w 102"/>
              <a:gd name="T77" fmla="*/ 90 h 160"/>
              <a:gd name="T78" fmla="*/ 45 w 102"/>
              <a:gd name="T79" fmla="*/ 94 h 160"/>
              <a:gd name="T80" fmla="*/ 34 w 102"/>
              <a:gd name="T81" fmla="*/ 126 h 160"/>
              <a:gd name="T82" fmla="*/ 35 w 102"/>
              <a:gd name="T83" fmla="*/ 128 h 160"/>
              <a:gd name="T84" fmla="*/ 36 w 102"/>
              <a:gd name="T85" fmla="*/ 129 h 160"/>
              <a:gd name="T86" fmla="*/ 38 w 102"/>
              <a:gd name="T87" fmla="*/ 128 h 160"/>
              <a:gd name="T88" fmla="*/ 71 w 102"/>
              <a:gd name="T89" fmla="*/ 90 h 160"/>
              <a:gd name="T90" fmla="*/ 71 w 102"/>
              <a:gd name="T91" fmla="*/ 87 h 160"/>
              <a:gd name="T92" fmla="*/ 70 w 102"/>
              <a:gd name="T93" fmla="*/ 86 h 160"/>
              <a:gd name="T94" fmla="*/ 43 w 102"/>
              <a:gd name="T95" fmla="*/ 115 h 160"/>
              <a:gd name="T96" fmla="*/ 51 w 102"/>
              <a:gd name="T97" fmla="*/ 93 h 160"/>
              <a:gd name="T98" fmla="*/ 51 w 102"/>
              <a:gd name="T99" fmla="*/ 91 h 160"/>
              <a:gd name="T100" fmla="*/ 49 w 102"/>
              <a:gd name="T101" fmla="*/ 90 h 160"/>
              <a:gd name="T102" fmla="*/ 37 w 102"/>
              <a:gd name="T103" fmla="*/ 87 h 160"/>
              <a:gd name="T104" fmla="*/ 57 w 102"/>
              <a:gd name="T105" fmla="*/ 63 h 160"/>
              <a:gd name="T106" fmla="*/ 51 w 102"/>
              <a:gd name="T107" fmla="*/ 83 h 160"/>
              <a:gd name="T108" fmla="*/ 51 w 102"/>
              <a:gd name="T109" fmla="*/ 85 h 160"/>
              <a:gd name="T110" fmla="*/ 53 w 102"/>
              <a:gd name="T111" fmla="*/ 86 h 160"/>
              <a:gd name="T112" fmla="*/ 65 w 102"/>
              <a:gd name="T113" fmla="*/ 89 h 160"/>
              <a:gd name="T114" fmla="*/ 43 w 102"/>
              <a:gd name="T115" fmla="*/ 115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02" h="160">
                <a:moveTo>
                  <a:pt x="90" y="19"/>
                </a:moveTo>
                <a:cubicBezTo>
                  <a:pt x="69" y="19"/>
                  <a:pt x="69" y="19"/>
                  <a:pt x="69" y="19"/>
                </a:cubicBezTo>
                <a:cubicBezTo>
                  <a:pt x="69" y="2"/>
                  <a:pt x="69" y="2"/>
                  <a:pt x="69" y="2"/>
                </a:cubicBezTo>
                <a:cubicBezTo>
                  <a:pt x="69" y="1"/>
                  <a:pt x="68" y="0"/>
                  <a:pt x="67" y="0"/>
                </a:cubicBezTo>
                <a:cubicBezTo>
                  <a:pt x="35" y="0"/>
                  <a:pt x="35" y="0"/>
                  <a:pt x="35" y="0"/>
                </a:cubicBezTo>
                <a:cubicBezTo>
                  <a:pt x="34" y="0"/>
                  <a:pt x="33" y="1"/>
                  <a:pt x="33" y="2"/>
                </a:cubicBezTo>
                <a:cubicBezTo>
                  <a:pt x="33" y="19"/>
                  <a:pt x="33" y="19"/>
                  <a:pt x="33" y="19"/>
                </a:cubicBezTo>
                <a:cubicBezTo>
                  <a:pt x="12" y="19"/>
                  <a:pt x="12" y="19"/>
                  <a:pt x="12" y="19"/>
                </a:cubicBezTo>
                <a:cubicBezTo>
                  <a:pt x="5" y="19"/>
                  <a:pt x="0" y="25"/>
                  <a:pt x="0" y="32"/>
                </a:cubicBezTo>
                <a:cubicBezTo>
                  <a:pt x="0" y="148"/>
                  <a:pt x="0" y="148"/>
                  <a:pt x="0" y="148"/>
                </a:cubicBezTo>
                <a:cubicBezTo>
                  <a:pt x="0" y="155"/>
                  <a:pt x="5" y="160"/>
                  <a:pt x="12" y="160"/>
                </a:cubicBezTo>
                <a:cubicBezTo>
                  <a:pt x="90" y="160"/>
                  <a:pt x="90" y="160"/>
                  <a:pt x="90" y="160"/>
                </a:cubicBezTo>
                <a:cubicBezTo>
                  <a:pt x="96" y="160"/>
                  <a:pt x="102" y="155"/>
                  <a:pt x="102" y="148"/>
                </a:cubicBezTo>
                <a:cubicBezTo>
                  <a:pt x="102" y="32"/>
                  <a:pt x="102" y="32"/>
                  <a:pt x="102" y="32"/>
                </a:cubicBezTo>
                <a:cubicBezTo>
                  <a:pt x="102" y="25"/>
                  <a:pt x="96" y="19"/>
                  <a:pt x="90" y="19"/>
                </a:cubicBezTo>
                <a:close/>
                <a:moveTo>
                  <a:pt x="38" y="5"/>
                </a:moveTo>
                <a:cubicBezTo>
                  <a:pt x="64" y="5"/>
                  <a:pt x="64" y="5"/>
                  <a:pt x="64" y="5"/>
                </a:cubicBezTo>
                <a:cubicBezTo>
                  <a:pt x="64" y="19"/>
                  <a:pt x="64" y="19"/>
                  <a:pt x="64" y="19"/>
                </a:cubicBezTo>
                <a:cubicBezTo>
                  <a:pt x="38" y="19"/>
                  <a:pt x="38" y="19"/>
                  <a:pt x="38" y="19"/>
                </a:cubicBezTo>
                <a:lnTo>
                  <a:pt x="38" y="5"/>
                </a:lnTo>
                <a:close/>
                <a:moveTo>
                  <a:pt x="97" y="148"/>
                </a:moveTo>
                <a:cubicBezTo>
                  <a:pt x="97" y="152"/>
                  <a:pt x="94" y="155"/>
                  <a:pt x="90" y="155"/>
                </a:cubicBezTo>
                <a:cubicBezTo>
                  <a:pt x="12" y="155"/>
                  <a:pt x="12" y="155"/>
                  <a:pt x="12" y="155"/>
                </a:cubicBezTo>
                <a:cubicBezTo>
                  <a:pt x="8" y="155"/>
                  <a:pt x="5" y="152"/>
                  <a:pt x="5" y="148"/>
                </a:cubicBezTo>
                <a:cubicBezTo>
                  <a:pt x="5" y="32"/>
                  <a:pt x="5" y="32"/>
                  <a:pt x="5" y="32"/>
                </a:cubicBezTo>
                <a:cubicBezTo>
                  <a:pt x="5" y="28"/>
                  <a:pt x="8" y="24"/>
                  <a:pt x="12" y="24"/>
                </a:cubicBezTo>
                <a:cubicBezTo>
                  <a:pt x="35" y="24"/>
                  <a:pt x="35" y="24"/>
                  <a:pt x="35" y="24"/>
                </a:cubicBezTo>
                <a:cubicBezTo>
                  <a:pt x="67" y="24"/>
                  <a:pt x="67" y="24"/>
                  <a:pt x="67" y="24"/>
                </a:cubicBezTo>
                <a:cubicBezTo>
                  <a:pt x="90" y="24"/>
                  <a:pt x="90" y="24"/>
                  <a:pt x="90" y="24"/>
                </a:cubicBezTo>
                <a:cubicBezTo>
                  <a:pt x="94" y="24"/>
                  <a:pt x="97" y="28"/>
                  <a:pt x="97" y="32"/>
                </a:cubicBezTo>
                <a:lnTo>
                  <a:pt x="97" y="148"/>
                </a:lnTo>
                <a:close/>
                <a:moveTo>
                  <a:pt x="70" y="86"/>
                </a:moveTo>
                <a:cubicBezTo>
                  <a:pt x="56" y="82"/>
                  <a:pt x="56" y="82"/>
                  <a:pt x="56" y="82"/>
                </a:cubicBezTo>
                <a:cubicBezTo>
                  <a:pt x="64" y="54"/>
                  <a:pt x="64" y="54"/>
                  <a:pt x="64" y="54"/>
                </a:cubicBezTo>
                <a:cubicBezTo>
                  <a:pt x="65" y="53"/>
                  <a:pt x="64" y="51"/>
                  <a:pt x="63" y="51"/>
                </a:cubicBezTo>
                <a:cubicBezTo>
                  <a:pt x="62" y="50"/>
                  <a:pt x="61" y="51"/>
                  <a:pt x="60" y="51"/>
                </a:cubicBezTo>
                <a:cubicBezTo>
                  <a:pt x="31" y="86"/>
                  <a:pt x="31" y="86"/>
                  <a:pt x="31" y="86"/>
                </a:cubicBezTo>
                <a:cubicBezTo>
                  <a:pt x="30" y="87"/>
                  <a:pt x="30" y="88"/>
                  <a:pt x="30" y="89"/>
                </a:cubicBezTo>
                <a:cubicBezTo>
                  <a:pt x="31" y="89"/>
                  <a:pt x="31" y="90"/>
                  <a:pt x="32" y="90"/>
                </a:cubicBezTo>
                <a:cubicBezTo>
                  <a:pt x="45" y="94"/>
                  <a:pt x="45" y="94"/>
                  <a:pt x="45" y="94"/>
                </a:cubicBezTo>
                <a:cubicBezTo>
                  <a:pt x="34" y="126"/>
                  <a:pt x="34" y="126"/>
                  <a:pt x="34" y="126"/>
                </a:cubicBezTo>
                <a:cubicBezTo>
                  <a:pt x="33" y="127"/>
                  <a:pt x="34" y="128"/>
                  <a:pt x="35" y="128"/>
                </a:cubicBezTo>
                <a:cubicBezTo>
                  <a:pt x="35" y="129"/>
                  <a:pt x="36" y="129"/>
                  <a:pt x="36" y="129"/>
                </a:cubicBezTo>
                <a:cubicBezTo>
                  <a:pt x="37" y="129"/>
                  <a:pt x="37" y="129"/>
                  <a:pt x="38" y="128"/>
                </a:cubicBezTo>
                <a:cubicBezTo>
                  <a:pt x="71" y="90"/>
                  <a:pt x="71" y="90"/>
                  <a:pt x="71" y="90"/>
                </a:cubicBezTo>
                <a:cubicBezTo>
                  <a:pt x="71" y="89"/>
                  <a:pt x="72" y="88"/>
                  <a:pt x="71" y="87"/>
                </a:cubicBezTo>
                <a:cubicBezTo>
                  <a:pt x="71" y="86"/>
                  <a:pt x="70" y="86"/>
                  <a:pt x="70" y="86"/>
                </a:cubicBezTo>
                <a:close/>
                <a:moveTo>
                  <a:pt x="43" y="115"/>
                </a:moveTo>
                <a:cubicBezTo>
                  <a:pt x="51" y="93"/>
                  <a:pt x="51" y="93"/>
                  <a:pt x="51" y="93"/>
                </a:cubicBezTo>
                <a:cubicBezTo>
                  <a:pt x="51" y="93"/>
                  <a:pt x="51" y="92"/>
                  <a:pt x="51" y="91"/>
                </a:cubicBezTo>
                <a:cubicBezTo>
                  <a:pt x="50" y="91"/>
                  <a:pt x="50" y="90"/>
                  <a:pt x="49" y="90"/>
                </a:cubicBezTo>
                <a:cubicBezTo>
                  <a:pt x="37" y="87"/>
                  <a:pt x="37" y="87"/>
                  <a:pt x="37" y="87"/>
                </a:cubicBezTo>
                <a:cubicBezTo>
                  <a:pt x="57" y="63"/>
                  <a:pt x="57" y="63"/>
                  <a:pt x="57" y="63"/>
                </a:cubicBezTo>
                <a:cubicBezTo>
                  <a:pt x="51" y="83"/>
                  <a:pt x="51" y="83"/>
                  <a:pt x="51" y="83"/>
                </a:cubicBezTo>
                <a:cubicBezTo>
                  <a:pt x="51" y="83"/>
                  <a:pt x="51" y="84"/>
                  <a:pt x="51" y="85"/>
                </a:cubicBezTo>
                <a:cubicBezTo>
                  <a:pt x="52" y="85"/>
                  <a:pt x="52" y="86"/>
                  <a:pt x="53" y="86"/>
                </a:cubicBezTo>
                <a:cubicBezTo>
                  <a:pt x="65" y="89"/>
                  <a:pt x="65" y="89"/>
                  <a:pt x="65" y="89"/>
                </a:cubicBezTo>
                <a:lnTo>
                  <a:pt x="43" y="115"/>
                </a:ln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2" name="Freeform 22">
            <a:extLst>
              <a:ext uri="{FF2B5EF4-FFF2-40B4-BE49-F238E27FC236}">
                <a16:creationId xmlns:a16="http://schemas.microsoft.com/office/drawing/2014/main" xmlns="" id="{B9A8063F-18C4-4EF1-B262-8D3263CAE0FF}"/>
              </a:ext>
            </a:extLst>
          </p:cNvPr>
          <p:cNvSpPr>
            <a:spLocks noEditPoints="1"/>
          </p:cNvSpPr>
          <p:nvPr/>
        </p:nvSpPr>
        <p:spPr bwMode="auto">
          <a:xfrm>
            <a:off x="2549525" y="4705350"/>
            <a:ext cx="403225" cy="549275"/>
          </a:xfrm>
          <a:custGeom>
            <a:avLst/>
            <a:gdLst>
              <a:gd name="T0" fmla="*/ 118 w 118"/>
              <a:gd name="T1" fmla="*/ 73 h 160"/>
              <a:gd name="T2" fmla="*/ 65 w 118"/>
              <a:gd name="T3" fmla="*/ 63 h 160"/>
              <a:gd name="T4" fmla="*/ 63 w 118"/>
              <a:gd name="T5" fmla="*/ 53 h 160"/>
              <a:gd name="T6" fmla="*/ 49 w 118"/>
              <a:gd name="T7" fmla="*/ 31 h 160"/>
              <a:gd name="T8" fmla="*/ 57 w 118"/>
              <a:gd name="T9" fmla="*/ 37 h 160"/>
              <a:gd name="T10" fmla="*/ 62 w 118"/>
              <a:gd name="T11" fmla="*/ 37 h 160"/>
              <a:gd name="T12" fmla="*/ 68 w 118"/>
              <a:gd name="T13" fmla="*/ 31 h 160"/>
              <a:gd name="T14" fmla="*/ 70 w 118"/>
              <a:gd name="T15" fmla="*/ 28 h 160"/>
              <a:gd name="T16" fmla="*/ 60 w 118"/>
              <a:gd name="T17" fmla="*/ 0 h 160"/>
              <a:gd name="T18" fmla="*/ 31 w 118"/>
              <a:gd name="T19" fmla="*/ 2 h 160"/>
              <a:gd name="T20" fmla="*/ 23 w 118"/>
              <a:gd name="T21" fmla="*/ 30 h 160"/>
              <a:gd name="T22" fmla="*/ 44 w 118"/>
              <a:gd name="T23" fmla="*/ 31 h 160"/>
              <a:gd name="T24" fmla="*/ 31 w 118"/>
              <a:gd name="T25" fmla="*/ 53 h 160"/>
              <a:gd name="T26" fmla="*/ 28 w 118"/>
              <a:gd name="T27" fmla="*/ 63 h 160"/>
              <a:gd name="T28" fmla="*/ 0 w 118"/>
              <a:gd name="T29" fmla="*/ 73 h 160"/>
              <a:gd name="T30" fmla="*/ 0 w 118"/>
              <a:gd name="T31" fmla="*/ 106 h 160"/>
              <a:gd name="T32" fmla="*/ 10 w 118"/>
              <a:gd name="T33" fmla="*/ 148 h 160"/>
              <a:gd name="T34" fmla="*/ 16 w 118"/>
              <a:gd name="T35" fmla="*/ 157 h 160"/>
              <a:gd name="T36" fmla="*/ 18 w 118"/>
              <a:gd name="T37" fmla="*/ 160 h 160"/>
              <a:gd name="T38" fmla="*/ 25 w 118"/>
              <a:gd name="T39" fmla="*/ 148 h 160"/>
              <a:gd name="T40" fmla="*/ 98 w 118"/>
              <a:gd name="T41" fmla="*/ 159 h 160"/>
              <a:gd name="T42" fmla="*/ 101 w 118"/>
              <a:gd name="T43" fmla="*/ 160 h 160"/>
              <a:gd name="T44" fmla="*/ 99 w 118"/>
              <a:gd name="T45" fmla="*/ 148 h 160"/>
              <a:gd name="T46" fmla="*/ 118 w 118"/>
              <a:gd name="T47" fmla="*/ 138 h 160"/>
              <a:gd name="T48" fmla="*/ 118 w 118"/>
              <a:gd name="T49" fmla="*/ 105 h 160"/>
              <a:gd name="T50" fmla="*/ 58 w 118"/>
              <a:gd name="T51" fmla="*/ 5 h 160"/>
              <a:gd name="T52" fmla="*/ 29 w 118"/>
              <a:gd name="T53" fmla="*/ 26 h 160"/>
              <a:gd name="T54" fmla="*/ 33 w 118"/>
              <a:gd name="T55" fmla="*/ 58 h 160"/>
              <a:gd name="T56" fmla="*/ 60 w 118"/>
              <a:gd name="T57" fmla="*/ 63 h 160"/>
              <a:gd name="T58" fmla="*/ 33 w 118"/>
              <a:gd name="T59" fmla="*/ 58 h 160"/>
              <a:gd name="T60" fmla="*/ 31 w 118"/>
              <a:gd name="T61" fmla="*/ 68 h 160"/>
              <a:gd name="T62" fmla="*/ 108 w 118"/>
              <a:gd name="T63" fmla="*/ 68 h 160"/>
              <a:gd name="T64" fmla="*/ 113 w 118"/>
              <a:gd name="T65" fmla="*/ 103 h 160"/>
              <a:gd name="T66" fmla="*/ 5 w 118"/>
              <a:gd name="T67" fmla="*/ 73 h 160"/>
              <a:gd name="T68" fmla="*/ 108 w 118"/>
              <a:gd name="T69" fmla="*/ 143 h 160"/>
              <a:gd name="T70" fmla="*/ 95 w 118"/>
              <a:gd name="T71" fmla="*/ 143 h 160"/>
              <a:gd name="T72" fmla="*/ 23 w 118"/>
              <a:gd name="T73" fmla="*/ 143 h 160"/>
              <a:gd name="T74" fmla="*/ 5 w 118"/>
              <a:gd name="T75" fmla="*/ 138 h 160"/>
              <a:gd name="T76" fmla="*/ 113 w 118"/>
              <a:gd name="T77" fmla="*/ 108 h 160"/>
              <a:gd name="T78" fmla="*/ 108 w 118"/>
              <a:gd name="T79" fmla="*/ 143 h 160"/>
              <a:gd name="T80" fmla="*/ 53 w 118"/>
              <a:gd name="T81" fmla="*/ 78 h 160"/>
              <a:gd name="T82" fmla="*/ 67 w 118"/>
              <a:gd name="T83" fmla="*/ 80 h 160"/>
              <a:gd name="T84" fmla="*/ 53 w 118"/>
              <a:gd name="T85" fmla="*/ 83 h 160"/>
              <a:gd name="T86" fmla="*/ 67 w 118"/>
              <a:gd name="T87" fmla="*/ 120 h 160"/>
              <a:gd name="T88" fmla="*/ 53 w 118"/>
              <a:gd name="T89" fmla="*/ 123 h 160"/>
              <a:gd name="T90" fmla="*/ 53 w 118"/>
              <a:gd name="T91" fmla="*/ 118 h 160"/>
              <a:gd name="T92" fmla="*/ 67 w 118"/>
              <a:gd name="T93" fmla="*/ 120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18" h="160">
                <a:moveTo>
                  <a:pt x="118" y="105"/>
                </a:moveTo>
                <a:cubicBezTo>
                  <a:pt x="118" y="73"/>
                  <a:pt x="118" y="73"/>
                  <a:pt x="118" y="73"/>
                </a:cubicBezTo>
                <a:cubicBezTo>
                  <a:pt x="118" y="67"/>
                  <a:pt x="114" y="63"/>
                  <a:pt x="108" y="63"/>
                </a:cubicBezTo>
                <a:cubicBezTo>
                  <a:pt x="65" y="63"/>
                  <a:pt x="65" y="63"/>
                  <a:pt x="65" y="63"/>
                </a:cubicBezTo>
                <a:cubicBezTo>
                  <a:pt x="65" y="55"/>
                  <a:pt x="65" y="55"/>
                  <a:pt x="65" y="55"/>
                </a:cubicBezTo>
                <a:cubicBezTo>
                  <a:pt x="65" y="54"/>
                  <a:pt x="64" y="53"/>
                  <a:pt x="63" y="53"/>
                </a:cubicBezTo>
                <a:cubicBezTo>
                  <a:pt x="49" y="53"/>
                  <a:pt x="49" y="53"/>
                  <a:pt x="49" y="53"/>
                </a:cubicBezTo>
                <a:cubicBezTo>
                  <a:pt x="49" y="31"/>
                  <a:pt x="49" y="31"/>
                  <a:pt x="49" y="31"/>
                </a:cubicBezTo>
                <a:cubicBezTo>
                  <a:pt x="57" y="31"/>
                  <a:pt x="57" y="31"/>
                  <a:pt x="57" y="31"/>
                </a:cubicBezTo>
                <a:cubicBezTo>
                  <a:pt x="57" y="37"/>
                  <a:pt x="57" y="37"/>
                  <a:pt x="57" y="37"/>
                </a:cubicBezTo>
                <a:cubicBezTo>
                  <a:pt x="57" y="38"/>
                  <a:pt x="58" y="39"/>
                  <a:pt x="59" y="39"/>
                </a:cubicBezTo>
                <a:cubicBezTo>
                  <a:pt x="60" y="39"/>
                  <a:pt x="62" y="38"/>
                  <a:pt x="62" y="37"/>
                </a:cubicBezTo>
                <a:cubicBezTo>
                  <a:pt x="62" y="31"/>
                  <a:pt x="62" y="31"/>
                  <a:pt x="62" y="31"/>
                </a:cubicBezTo>
                <a:cubicBezTo>
                  <a:pt x="68" y="31"/>
                  <a:pt x="68" y="31"/>
                  <a:pt x="68" y="31"/>
                </a:cubicBezTo>
                <a:cubicBezTo>
                  <a:pt x="69" y="31"/>
                  <a:pt x="69" y="30"/>
                  <a:pt x="70" y="30"/>
                </a:cubicBezTo>
                <a:cubicBezTo>
                  <a:pt x="70" y="29"/>
                  <a:pt x="70" y="28"/>
                  <a:pt x="70" y="28"/>
                </a:cubicBezTo>
                <a:cubicBezTo>
                  <a:pt x="62" y="2"/>
                  <a:pt x="62" y="2"/>
                  <a:pt x="62" y="2"/>
                </a:cubicBezTo>
                <a:cubicBezTo>
                  <a:pt x="62" y="1"/>
                  <a:pt x="61" y="0"/>
                  <a:pt x="60" y="0"/>
                </a:cubicBezTo>
                <a:cubicBezTo>
                  <a:pt x="34" y="0"/>
                  <a:pt x="34" y="0"/>
                  <a:pt x="34" y="0"/>
                </a:cubicBezTo>
                <a:cubicBezTo>
                  <a:pt x="33" y="0"/>
                  <a:pt x="32" y="1"/>
                  <a:pt x="31" y="2"/>
                </a:cubicBezTo>
                <a:cubicBezTo>
                  <a:pt x="23" y="28"/>
                  <a:pt x="23" y="28"/>
                  <a:pt x="23" y="28"/>
                </a:cubicBezTo>
                <a:cubicBezTo>
                  <a:pt x="23" y="28"/>
                  <a:pt x="23" y="29"/>
                  <a:pt x="23" y="30"/>
                </a:cubicBezTo>
                <a:cubicBezTo>
                  <a:pt x="24" y="30"/>
                  <a:pt x="25" y="31"/>
                  <a:pt x="25" y="31"/>
                </a:cubicBezTo>
                <a:cubicBezTo>
                  <a:pt x="44" y="31"/>
                  <a:pt x="44" y="31"/>
                  <a:pt x="44" y="31"/>
                </a:cubicBezTo>
                <a:cubicBezTo>
                  <a:pt x="44" y="53"/>
                  <a:pt x="44" y="53"/>
                  <a:pt x="44" y="53"/>
                </a:cubicBezTo>
                <a:cubicBezTo>
                  <a:pt x="31" y="53"/>
                  <a:pt x="31" y="53"/>
                  <a:pt x="31" y="53"/>
                </a:cubicBezTo>
                <a:cubicBezTo>
                  <a:pt x="29" y="53"/>
                  <a:pt x="28" y="54"/>
                  <a:pt x="28" y="55"/>
                </a:cubicBezTo>
                <a:cubicBezTo>
                  <a:pt x="28" y="63"/>
                  <a:pt x="28" y="63"/>
                  <a:pt x="28" y="63"/>
                </a:cubicBezTo>
                <a:cubicBezTo>
                  <a:pt x="10" y="63"/>
                  <a:pt x="10" y="63"/>
                  <a:pt x="10" y="63"/>
                </a:cubicBezTo>
                <a:cubicBezTo>
                  <a:pt x="4" y="63"/>
                  <a:pt x="0" y="67"/>
                  <a:pt x="0" y="73"/>
                </a:cubicBezTo>
                <a:cubicBezTo>
                  <a:pt x="0" y="106"/>
                  <a:pt x="0" y="106"/>
                  <a:pt x="0" y="106"/>
                </a:cubicBezTo>
                <a:cubicBezTo>
                  <a:pt x="0" y="106"/>
                  <a:pt x="0" y="106"/>
                  <a:pt x="0" y="106"/>
                </a:cubicBezTo>
                <a:cubicBezTo>
                  <a:pt x="0" y="138"/>
                  <a:pt x="0" y="138"/>
                  <a:pt x="0" y="138"/>
                </a:cubicBezTo>
                <a:cubicBezTo>
                  <a:pt x="0" y="143"/>
                  <a:pt x="4" y="148"/>
                  <a:pt x="10" y="148"/>
                </a:cubicBezTo>
                <a:cubicBezTo>
                  <a:pt x="19" y="148"/>
                  <a:pt x="19" y="148"/>
                  <a:pt x="19" y="148"/>
                </a:cubicBezTo>
                <a:cubicBezTo>
                  <a:pt x="16" y="157"/>
                  <a:pt x="16" y="157"/>
                  <a:pt x="16" y="157"/>
                </a:cubicBezTo>
                <a:cubicBezTo>
                  <a:pt x="15" y="158"/>
                  <a:pt x="16" y="159"/>
                  <a:pt x="17" y="160"/>
                </a:cubicBezTo>
                <a:cubicBezTo>
                  <a:pt x="17" y="160"/>
                  <a:pt x="18" y="160"/>
                  <a:pt x="18" y="160"/>
                </a:cubicBezTo>
                <a:cubicBezTo>
                  <a:pt x="19" y="160"/>
                  <a:pt x="20" y="159"/>
                  <a:pt x="20" y="159"/>
                </a:cubicBezTo>
                <a:cubicBezTo>
                  <a:pt x="25" y="148"/>
                  <a:pt x="25" y="148"/>
                  <a:pt x="25" y="148"/>
                </a:cubicBezTo>
                <a:cubicBezTo>
                  <a:pt x="94" y="148"/>
                  <a:pt x="94" y="148"/>
                  <a:pt x="94" y="148"/>
                </a:cubicBezTo>
                <a:cubicBezTo>
                  <a:pt x="98" y="159"/>
                  <a:pt x="98" y="159"/>
                  <a:pt x="98" y="159"/>
                </a:cubicBezTo>
                <a:cubicBezTo>
                  <a:pt x="98" y="159"/>
                  <a:pt x="99" y="160"/>
                  <a:pt x="100" y="160"/>
                </a:cubicBezTo>
                <a:cubicBezTo>
                  <a:pt x="100" y="160"/>
                  <a:pt x="101" y="160"/>
                  <a:pt x="101" y="160"/>
                </a:cubicBezTo>
                <a:cubicBezTo>
                  <a:pt x="102" y="159"/>
                  <a:pt x="103" y="158"/>
                  <a:pt x="102" y="157"/>
                </a:cubicBezTo>
                <a:cubicBezTo>
                  <a:pt x="99" y="148"/>
                  <a:pt x="99" y="148"/>
                  <a:pt x="99" y="148"/>
                </a:cubicBezTo>
                <a:cubicBezTo>
                  <a:pt x="108" y="148"/>
                  <a:pt x="108" y="148"/>
                  <a:pt x="108" y="148"/>
                </a:cubicBezTo>
                <a:cubicBezTo>
                  <a:pt x="114" y="148"/>
                  <a:pt x="118" y="143"/>
                  <a:pt x="118" y="138"/>
                </a:cubicBezTo>
                <a:cubicBezTo>
                  <a:pt x="118" y="105"/>
                  <a:pt x="118" y="105"/>
                  <a:pt x="118" y="105"/>
                </a:cubicBezTo>
                <a:cubicBezTo>
                  <a:pt x="118" y="105"/>
                  <a:pt x="118" y="105"/>
                  <a:pt x="118" y="105"/>
                </a:cubicBezTo>
                <a:close/>
                <a:moveTo>
                  <a:pt x="35" y="5"/>
                </a:moveTo>
                <a:cubicBezTo>
                  <a:pt x="58" y="5"/>
                  <a:pt x="58" y="5"/>
                  <a:pt x="58" y="5"/>
                </a:cubicBezTo>
                <a:cubicBezTo>
                  <a:pt x="65" y="26"/>
                  <a:pt x="65" y="26"/>
                  <a:pt x="65" y="26"/>
                </a:cubicBezTo>
                <a:cubicBezTo>
                  <a:pt x="29" y="26"/>
                  <a:pt x="29" y="26"/>
                  <a:pt x="29" y="26"/>
                </a:cubicBezTo>
                <a:lnTo>
                  <a:pt x="35" y="5"/>
                </a:lnTo>
                <a:close/>
                <a:moveTo>
                  <a:pt x="33" y="58"/>
                </a:moveTo>
                <a:cubicBezTo>
                  <a:pt x="60" y="58"/>
                  <a:pt x="60" y="58"/>
                  <a:pt x="60" y="58"/>
                </a:cubicBezTo>
                <a:cubicBezTo>
                  <a:pt x="60" y="63"/>
                  <a:pt x="60" y="63"/>
                  <a:pt x="60" y="63"/>
                </a:cubicBezTo>
                <a:cubicBezTo>
                  <a:pt x="33" y="63"/>
                  <a:pt x="33" y="63"/>
                  <a:pt x="33" y="63"/>
                </a:cubicBezTo>
                <a:lnTo>
                  <a:pt x="33" y="58"/>
                </a:lnTo>
                <a:close/>
                <a:moveTo>
                  <a:pt x="10" y="68"/>
                </a:moveTo>
                <a:cubicBezTo>
                  <a:pt x="31" y="68"/>
                  <a:pt x="31" y="68"/>
                  <a:pt x="31" y="68"/>
                </a:cubicBezTo>
                <a:cubicBezTo>
                  <a:pt x="63" y="68"/>
                  <a:pt x="63" y="68"/>
                  <a:pt x="63" y="68"/>
                </a:cubicBezTo>
                <a:cubicBezTo>
                  <a:pt x="108" y="68"/>
                  <a:pt x="108" y="68"/>
                  <a:pt x="108" y="68"/>
                </a:cubicBezTo>
                <a:cubicBezTo>
                  <a:pt x="111" y="68"/>
                  <a:pt x="113" y="70"/>
                  <a:pt x="113" y="73"/>
                </a:cubicBezTo>
                <a:cubicBezTo>
                  <a:pt x="113" y="103"/>
                  <a:pt x="113" y="103"/>
                  <a:pt x="113" y="103"/>
                </a:cubicBezTo>
                <a:cubicBezTo>
                  <a:pt x="5" y="103"/>
                  <a:pt x="5" y="103"/>
                  <a:pt x="5" y="103"/>
                </a:cubicBezTo>
                <a:cubicBezTo>
                  <a:pt x="5" y="73"/>
                  <a:pt x="5" y="73"/>
                  <a:pt x="5" y="73"/>
                </a:cubicBezTo>
                <a:cubicBezTo>
                  <a:pt x="5" y="70"/>
                  <a:pt x="7" y="68"/>
                  <a:pt x="10" y="68"/>
                </a:cubicBezTo>
                <a:close/>
                <a:moveTo>
                  <a:pt x="108" y="143"/>
                </a:moveTo>
                <a:cubicBezTo>
                  <a:pt x="95" y="143"/>
                  <a:pt x="95" y="143"/>
                  <a:pt x="95" y="143"/>
                </a:cubicBezTo>
                <a:cubicBezTo>
                  <a:pt x="95" y="143"/>
                  <a:pt x="95" y="143"/>
                  <a:pt x="95" y="143"/>
                </a:cubicBezTo>
                <a:cubicBezTo>
                  <a:pt x="23" y="143"/>
                  <a:pt x="23" y="143"/>
                  <a:pt x="23" y="143"/>
                </a:cubicBezTo>
                <a:cubicBezTo>
                  <a:pt x="23" y="143"/>
                  <a:pt x="23" y="143"/>
                  <a:pt x="23" y="143"/>
                </a:cubicBezTo>
                <a:cubicBezTo>
                  <a:pt x="10" y="143"/>
                  <a:pt x="10" y="143"/>
                  <a:pt x="10" y="143"/>
                </a:cubicBezTo>
                <a:cubicBezTo>
                  <a:pt x="7" y="143"/>
                  <a:pt x="5" y="141"/>
                  <a:pt x="5" y="138"/>
                </a:cubicBezTo>
                <a:cubicBezTo>
                  <a:pt x="5" y="108"/>
                  <a:pt x="5" y="108"/>
                  <a:pt x="5" y="108"/>
                </a:cubicBezTo>
                <a:cubicBezTo>
                  <a:pt x="113" y="108"/>
                  <a:pt x="113" y="108"/>
                  <a:pt x="113" y="108"/>
                </a:cubicBezTo>
                <a:cubicBezTo>
                  <a:pt x="113" y="138"/>
                  <a:pt x="113" y="138"/>
                  <a:pt x="113" y="138"/>
                </a:cubicBezTo>
                <a:cubicBezTo>
                  <a:pt x="113" y="141"/>
                  <a:pt x="111" y="143"/>
                  <a:pt x="108" y="143"/>
                </a:cubicBezTo>
                <a:close/>
                <a:moveTo>
                  <a:pt x="51" y="80"/>
                </a:moveTo>
                <a:cubicBezTo>
                  <a:pt x="51" y="79"/>
                  <a:pt x="52" y="78"/>
                  <a:pt x="53" y="78"/>
                </a:cubicBezTo>
                <a:cubicBezTo>
                  <a:pt x="65" y="78"/>
                  <a:pt x="65" y="78"/>
                  <a:pt x="65" y="78"/>
                </a:cubicBezTo>
                <a:cubicBezTo>
                  <a:pt x="66" y="78"/>
                  <a:pt x="67" y="79"/>
                  <a:pt x="67" y="80"/>
                </a:cubicBezTo>
                <a:cubicBezTo>
                  <a:pt x="67" y="82"/>
                  <a:pt x="66" y="83"/>
                  <a:pt x="65" y="83"/>
                </a:cubicBezTo>
                <a:cubicBezTo>
                  <a:pt x="53" y="83"/>
                  <a:pt x="53" y="83"/>
                  <a:pt x="53" y="83"/>
                </a:cubicBezTo>
                <a:cubicBezTo>
                  <a:pt x="52" y="83"/>
                  <a:pt x="51" y="82"/>
                  <a:pt x="51" y="80"/>
                </a:cubicBezTo>
                <a:close/>
                <a:moveTo>
                  <a:pt x="67" y="120"/>
                </a:moveTo>
                <a:cubicBezTo>
                  <a:pt x="67" y="122"/>
                  <a:pt x="66" y="123"/>
                  <a:pt x="65" y="123"/>
                </a:cubicBezTo>
                <a:cubicBezTo>
                  <a:pt x="53" y="123"/>
                  <a:pt x="53" y="123"/>
                  <a:pt x="53" y="123"/>
                </a:cubicBezTo>
                <a:cubicBezTo>
                  <a:pt x="52" y="123"/>
                  <a:pt x="51" y="122"/>
                  <a:pt x="51" y="120"/>
                </a:cubicBezTo>
                <a:cubicBezTo>
                  <a:pt x="51" y="119"/>
                  <a:pt x="52" y="118"/>
                  <a:pt x="53" y="118"/>
                </a:cubicBezTo>
                <a:cubicBezTo>
                  <a:pt x="65" y="118"/>
                  <a:pt x="65" y="118"/>
                  <a:pt x="65" y="118"/>
                </a:cubicBezTo>
                <a:cubicBezTo>
                  <a:pt x="66" y="118"/>
                  <a:pt x="67" y="119"/>
                  <a:pt x="67" y="120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" name="Freeform 23">
            <a:extLst>
              <a:ext uri="{FF2B5EF4-FFF2-40B4-BE49-F238E27FC236}">
                <a16:creationId xmlns:a16="http://schemas.microsoft.com/office/drawing/2014/main" xmlns="" id="{10D88938-28B1-457B-9C16-5D1084FF5994}"/>
              </a:ext>
            </a:extLst>
          </p:cNvPr>
          <p:cNvSpPr>
            <a:spLocks noEditPoints="1"/>
          </p:cNvSpPr>
          <p:nvPr/>
        </p:nvSpPr>
        <p:spPr bwMode="auto">
          <a:xfrm>
            <a:off x="2549525" y="5324475"/>
            <a:ext cx="409575" cy="549275"/>
          </a:xfrm>
          <a:custGeom>
            <a:avLst/>
            <a:gdLst>
              <a:gd name="T0" fmla="*/ 99 w 120"/>
              <a:gd name="T1" fmla="*/ 74 h 160"/>
              <a:gd name="T2" fmla="*/ 111 w 120"/>
              <a:gd name="T3" fmla="*/ 41 h 160"/>
              <a:gd name="T4" fmla="*/ 94 w 120"/>
              <a:gd name="T5" fmla="*/ 25 h 160"/>
              <a:gd name="T6" fmla="*/ 68 w 120"/>
              <a:gd name="T7" fmla="*/ 11 h 160"/>
              <a:gd name="T8" fmla="*/ 17 w 120"/>
              <a:gd name="T9" fmla="*/ 25 h 160"/>
              <a:gd name="T10" fmla="*/ 0 w 120"/>
              <a:gd name="T11" fmla="*/ 41 h 160"/>
              <a:gd name="T12" fmla="*/ 12 w 120"/>
              <a:gd name="T13" fmla="*/ 139 h 160"/>
              <a:gd name="T14" fmla="*/ 78 w 120"/>
              <a:gd name="T15" fmla="*/ 160 h 160"/>
              <a:gd name="T16" fmla="*/ 99 w 120"/>
              <a:gd name="T17" fmla="*/ 124 h 160"/>
              <a:gd name="T18" fmla="*/ 120 w 120"/>
              <a:gd name="T19" fmla="*/ 110 h 160"/>
              <a:gd name="T20" fmla="*/ 107 w 120"/>
              <a:gd name="T21" fmla="*/ 74 h 160"/>
              <a:gd name="T22" fmla="*/ 16 w 120"/>
              <a:gd name="T23" fmla="*/ 30 h 160"/>
              <a:gd name="T24" fmla="*/ 22 w 120"/>
              <a:gd name="T25" fmla="*/ 28 h 160"/>
              <a:gd name="T26" fmla="*/ 65 w 120"/>
              <a:gd name="T27" fmla="*/ 15 h 160"/>
              <a:gd name="T28" fmla="*/ 75 w 120"/>
              <a:gd name="T29" fmla="*/ 14 h 160"/>
              <a:gd name="T30" fmla="*/ 92 w 120"/>
              <a:gd name="T31" fmla="*/ 30 h 160"/>
              <a:gd name="T32" fmla="*/ 106 w 120"/>
              <a:gd name="T33" fmla="*/ 41 h 160"/>
              <a:gd name="T34" fmla="*/ 16 w 120"/>
              <a:gd name="T35" fmla="*/ 52 h 160"/>
              <a:gd name="T36" fmla="*/ 94 w 120"/>
              <a:gd name="T37" fmla="*/ 139 h 160"/>
              <a:gd name="T38" fmla="*/ 33 w 120"/>
              <a:gd name="T39" fmla="*/ 155 h 160"/>
              <a:gd name="T40" fmla="*/ 17 w 120"/>
              <a:gd name="T41" fmla="*/ 57 h 160"/>
              <a:gd name="T42" fmla="*/ 94 w 120"/>
              <a:gd name="T43" fmla="*/ 139 h 160"/>
              <a:gd name="T44" fmla="*/ 107 w 120"/>
              <a:gd name="T45" fmla="*/ 119 h 160"/>
              <a:gd name="T46" fmla="*/ 99 w 120"/>
              <a:gd name="T47" fmla="*/ 79 h 160"/>
              <a:gd name="T48" fmla="*/ 116 w 120"/>
              <a:gd name="T49" fmla="*/ 88 h 160"/>
              <a:gd name="T50" fmla="*/ 38 w 120"/>
              <a:gd name="T51" fmla="*/ 76 h 160"/>
              <a:gd name="T52" fmla="*/ 35 w 120"/>
              <a:gd name="T53" fmla="*/ 138 h 160"/>
              <a:gd name="T54" fmla="*/ 33 w 120"/>
              <a:gd name="T55" fmla="*/ 76 h 160"/>
              <a:gd name="T56" fmla="*/ 38 w 120"/>
              <a:gd name="T57" fmla="*/ 76 h 160"/>
              <a:gd name="T58" fmla="*/ 78 w 120"/>
              <a:gd name="T59" fmla="*/ 135 h 160"/>
              <a:gd name="T60" fmla="*/ 73 w 120"/>
              <a:gd name="T61" fmla="*/ 135 h 160"/>
              <a:gd name="T62" fmla="*/ 76 w 120"/>
              <a:gd name="T63" fmla="*/ 74 h 160"/>
              <a:gd name="T64" fmla="*/ 58 w 120"/>
              <a:gd name="T65" fmla="*/ 76 h 160"/>
              <a:gd name="T66" fmla="*/ 56 w 120"/>
              <a:gd name="T67" fmla="*/ 138 h 160"/>
              <a:gd name="T68" fmla="*/ 53 w 120"/>
              <a:gd name="T69" fmla="*/ 76 h 160"/>
              <a:gd name="T70" fmla="*/ 58 w 120"/>
              <a:gd name="T71" fmla="*/ 76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20" h="160">
                <a:moveTo>
                  <a:pt x="107" y="74"/>
                </a:moveTo>
                <a:cubicBezTo>
                  <a:pt x="99" y="74"/>
                  <a:pt x="99" y="74"/>
                  <a:pt x="99" y="74"/>
                </a:cubicBezTo>
                <a:cubicBezTo>
                  <a:pt x="99" y="57"/>
                  <a:pt x="99" y="57"/>
                  <a:pt x="99" y="57"/>
                </a:cubicBezTo>
                <a:cubicBezTo>
                  <a:pt x="106" y="55"/>
                  <a:pt x="111" y="49"/>
                  <a:pt x="111" y="41"/>
                </a:cubicBezTo>
                <a:cubicBezTo>
                  <a:pt x="111" y="32"/>
                  <a:pt x="104" y="25"/>
                  <a:pt x="95" y="25"/>
                </a:cubicBezTo>
                <a:cubicBezTo>
                  <a:pt x="94" y="25"/>
                  <a:pt x="94" y="25"/>
                  <a:pt x="94" y="25"/>
                </a:cubicBezTo>
                <a:cubicBezTo>
                  <a:pt x="92" y="16"/>
                  <a:pt x="84" y="9"/>
                  <a:pt x="75" y="9"/>
                </a:cubicBezTo>
                <a:cubicBezTo>
                  <a:pt x="72" y="9"/>
                  <a:pt x="70" y="10"/>
                  <a:pt x="68" y="11"/>
                </a:cubicBezTo>
                <a:cubicBezTo>
                  <a:pt x="62" y="4"/>
                  <a:pt x="54" y="0"/>
                  <a:pt x="45" y="0"/>
                </a:cubicBezTo>
                <a:cubicBezTo>
                  <a:pt x="31" y="0"/>
                  <a:pt x="19" y="11"/>
                  <a:pt x="17" y="25"/>
                </a:cubicBezTo>
                <a:cubicBezTo>
                  <a:pt x="16" y="25"/>
                  <a:pt x="16" y="25"/>
                  <a:pt x="16" y="25"/>
                </a:cubicBezTo>
                <a:cubicBezTo>
                  <a:pt x="7" y="25"/>
                  <a:pt x="0" y="32"/>
                  <a:pt x="0" y="41"/>
                </a:cubicBezTo>
                <a:cubicBezTo>
                  <a:pt x="0" y="49"/>
                  <a:pt x="5" y="55"/>
                  <a:pt x="12" y="57"/>
                </a:cubicBezTo>
                <a:cubicBezTo>
                  <a:pt x="12" y="139"/>
                  <a:pt x="12" y="139"/>
                  <a:pt x="12" y="139"/>
                </a:cubicBezTo>
                <a:cubicBezTo>
                  <a:pt x="12" y="151"/>
                  <a:pt x="22" y="160"/>
                  <a:pt x="33" y="160"/>
                </a:cubicBezTo>
                <a:cubicBezTo>
                  <a:pt x="78" y="160"/>
                  <a:pt x="78" y="160"/>
                  <a:pt x="78" y="160"/>
                </a:cubicBezTo>
                <a:cubicBezTo>
                  <a:pt x="89" y="160"/>
                  <a:pt x="99" y="151"/>
                  <a:pt x="99" y="139"/>
                </a:cubicBezTo>
                <a:cubicBezTo>
                  <a:pt x="99" y="124"/>
                  <a:pt x="99" y="124"/>
                  <a:pt x="99" y="124"/>
                </a:cubicBezTo>
                <a:cubicBezTo>
                  <a:pt x="107" y="124"/>
                  <a:pt x="107" y="124"/>
                  <a:pt x="107" y="124"/>
                </a:cubicBezTo>
                <a:cubicBezTo>
                  <a:pt x="114" y="124"/>
                  <a:pt x="120" y="118"/>
                  <a:pt x="120" y="110"/>
                </a:cubicBezTo>
                <a:cubicBezTo>
                  <a:pt x="120" y="88"/>
                  <a:pt x="120" y="88"/>
                  <a:pt x="120" y="88"/>
                </a:cubicBezTo>
                <a:cubicBezTo>
                  <a:pt x="120" y="80"/>
                  <a:pt x="114" y="74"/>
                  <a:pt x="107" y="74"/>
                </a:cubicBezTo>
                <a:close/>
                <a:moveTo>
                  <a:pt x="5" y="41"/>
                </a:moveTo>
                <a:cubicBezTo>
                  <a:pt x="5" y="35"/>
                  <a:pt x="10" y="30"/>
                  <a:pt x="16" y="30"/>
                </a:cubicBezTo>
                <a:cubicBezTo>
                  <a:pt x="19" y="30"/>
                  <a:pt x="19" y="30"/>
                  <a:pt x="19" y="30"/>
                </a:cubicBezTo>
                <a:cubicBezTo>
                  <a:pt x="21" y="30"/>
                  <a:pt x="22" y="29"/>
                  <a:pt x="22" y="28"/>
                </a:cubicBezTo>
                <a:cubicBezTo>
                  <a:pt x="22" y="15"/>
                  <a:pt x="33" y="5"/>
                  <a:pt x="45" y="5"/>
                </a:cubicBezTo>
                <a:cubicBezTo>
                  <a:pt x="53" y="5"/>
                  <a:pt x="60" y="9"/>
                  <a:pt x="65" y="15"/>
                </a:cubicBezTo>
                <a:cubicBezTo>
                  <a:pt x="66" y="16"/>
                  <a:pt x="67" y="17"/>
                  <a:pt x="68" y="16"/>
                </a:cubicBezTo>
                <a:cubicBezTo>
                  <a:pt x="70" y="15"/>
                  <a:pt x="73" y="14"/>
                  <a:pt x="75" y="14"/>
                </a:cubicBezTo>
                <a:cubicBezTo>
                  <a:pt x="83" y="14"/>
                  <a:pt x="89" y="20"/>
                  <a:pt x="89" y="28"/>
                </a:cubicBezTo>
                <a:cubicBezTo>
                  <a:pt x="89" y="29"/>
                  <a:pt x="90" y="30"/>
                  <a:pt x="92" y="30"/>
                </a:cubicBezTo>
                <a:cubicBezTo>
                  <a:pt x="95" y="30"/>
                  <a:pt x="95" y="30"/>
                  <a:pt x="95" y="30"/>
                </a:cubicBezTo>
                <a:cubicBezTo>
                  <a:pt x="101" y="30"/>
                  <a:pt x="106" y="35"/>
                  <a:pt x="106" y="41"/>
                </a:cubicBezTo>
                <a:cubicBezTo>
                  <a:pt x="106" y="47"/>
                  <a:pt x="101" y="52"/>
                  <a:pt x="95" y="52"/>
                </a:cubicBezTo>
                <a:cubicBezTo>
                  <a:pt x="16" y="52"/>
                  <a:pt x="16" y="52"/>
                  <a:pt x="16" y="52"/>
                </a:cubicBezTo>
                <a:cubicBezTo>
                  <a:pt x="10" y="52"/>
                  <a:pt x="5" y="47"/>
                  <a:pt x="5" y="41"/>
                </a:cubicBezTo>
                <a:close/>
                <a:moveTo>
                  <a:pt x="94" y="139"/>
                </a:moveTo>
                <a:cubicBezTo>
                  <a:pt x="94" y="148"/>
                  <a:pt x="87" y="155"/>
                  <a:pt x="78" y="155"/>
                </a:cubicBezTo>
                <a:cubicBezTo>
                  <a:pt x="33" y="155"/>
                  <a:pt x="33" y="155"/>
                  <a:pt x="33" y="155"/>
                </a:cubicBezTo>
                <a:cubicBezTo>
                  <a:pt x="24" y="155"/>
                  <a:pt x="17" y="148"/>
                  <a:pt x="17" y="139"/>
                </a:cubicBezTo>
                <a:cubicBezTo>
                  <a:pt x="17" y="57"/>
                  <a:pt x="17" y="57"/>
                  <a:pt x="17" y="57"/>
                </a:cubicBezTo>
                <a:cubicBezTo>
                  <a:pt x="94" y="57"/>
                  <a:pt x="94" y="57"/>
                  <a:pt x="94" y="57"/>
                </a:cubicBezTo>
                <a:lnTo>
                  <a:pt x="94" y="139"/>
                </a:lnTo>
                <a:close/>
                <a:moveTo>
                  <a:pt x="116" y="110"/>
                </a:moveTo>
                <a:cubicBezTo>
                  <a:pt x="116" y="115"/>
                  <a:pt x="112" y="119"/>
                  <a:pt x="107" y="119"/>
                </a:cubicBezTo>
                <a:cubicBezTo>
                  <a:pt x="99" y="119"/>
                  <a:pt x="99" y="119"/>
                  <a:pt x="99" y="119"/>
                </a:cubicBezTo>
                <a:cubicBezTo>
                  <a:pt x="99" y="79"/>
                  <a:pt x="99" y="79"/>
                  <a:pt x="99" y="79"/>
                </a:cubicBezTo>
                <a:cubicBezTo>
                  <a:pt x="107" y="79"/>
                  <a:pt x="107" y="79"/>
                  <a:pt x="107" y="79"/>
                </a:cubicBezTo>
                <a:cubicBezTo>
                  <a:pt x="112" y="79"/>
                  <a:pt x="116" y="83"/>
                  <a:pt x="116" y="88"/>
                </a:cubicBezTo>
                <a:lnTo>
                  <a:pt x="116" y="110"/>
                </a:lnTo>
                <a:close/>
                <a:moveTo>
                  <a:pt x="38" y="76"/>
                </a:moveTo>
                <a:cubicBezTo>
                  <a:pt x="38" y="135"/>
                  <a:pt x="38" y="135"/>
                  <a:pt x="38" y="135"/>
                </a:cubicBezTo>
                <a:cubicBezTo>
                  <a:pt x="38" y="136"/>
                  <a:pt x="37" y="138"/>
                  <a:pt x="35" y="138"/>
                </a:cubicBezTo>
                <a:cubicBezTo>
                  <a:pt x="34" y="138"/>
                  <a:pt x="33" y="136"/>
                  <a:pt x="33" y="135"/>
                </a:cubicBezTo>
                <a:cubicBezTo>
                  <a:pt x="33" y="76"/>
                  <a:pt x="33" y="76"/>
                  <a:pt x="33" y="76"/>
                </a:cubicBezTo>
                <a:cubicBezTo>
                  <a:pt x="33" y="75"/>
                  <a:pt x="34" y="74"/>
                  <a:pt x="35" y="74"/>
                </a:cubicBezTo>
                <a:cubicBezTo>
                  <a:pt x="37" y="74"/>
                  <a:pt x="38" y="75"/>
                  <a:pt x="38" y="76"/>
                </a:cubicBezTo>
                <a:close/>
                <a:moveTo>
                  <a:pt x="78" y="76"/>
                </a:moveTo>
                <a:cubicBezTo>
                  <a:pt x="78" y="135"/>
                  <a:pt x="78" y="135"/>
                  <a:pt x="78" y="135"/>
                </a:cubicBezTo>
                <a:cubicBezTo>
                  <a:pt x="78" y="136"/>
                  <a:pt x="77" y="138"/>
                  <a:pt x="76" y="138"/>
                </a:cubicBezTo>
                <a:cubicBezTo>
                  <a:pt x="74" y="138"/>
                  <a:pt x="73" y="136"/>
                  <a:pt x="73" y="135"/>
                </a:cubicBezTo>
                <a:cubicBezTo>
                  <a:pt x="73" y="76"/>
                  <a:pt x="73" y="76"/>
                  <a:pt x="73" y="76"/>
                </a:cubicBezTo>
                <a:cubicBezTo>
                  <a:pt x="73" y="75"/>
                  <a:pt x="74" y="74"/>
                  <a:pt x="76" y="74"/>
                </a:cubicBezTo>
                <a:cubicBezTo>
                  <a:pt x="77" y="74"/>
                  <a:pt x="78" y="75"/>
                  <a:pt x="78" y="76"/>
                </a:cubicBezTo>
                <a:close/>
                <a:moveTo>
                  <a:pt x="58" y="76"/>
                </a:moveTo>
                <a:cubicBezTo>
                  <a:pt x="58" y="135"/>
                  <a:pt x="58" y="135"/>
                  <a:pt x="58" y="135"/>
                </a:cubicBezTo>
                <a:cubicBezTo>
                  <a:pt x="58" y="136"/>
                  <a:pt x="57" y="138"/>
                  <a:pt x="56" y="138"/>
                </a:cubicBezTo>
                <a:cubicBezTo>
                  <a:pt x="54" y="138"/>
                  <a:pt x="53" y="136"/>
                  <a:pt x="53" y="135"/>
                </a:cubicBezTo>
                <a:cubicBezTo>
                  <a:pt x="53" y="76"/>
                  <a:pt x="53" y="76"/>
                  <a:pt x="53" y="76"/>
                </a:cubicBezTo>
                <a:cubicBezTo>
                  <a:pt x="53" y="75"/>
                  <a:pt x="54" y="74"/>
                  <a:pt x="56" y="74"/>
                </a:cubicBezTo>
                <a:cubicBezTo>
                  <a:pt x="57" y="74"/>
                  <a:pt x="58" y="75"/>
                  <a:pt x="58" y="76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" name="Freeform 24">
            <a:extLst>
              <a:ext uri="{FF2B5EF4-FFF2-40B4-BE49-F238E27FC236}">
                <a16:creationId xmlns:a16="http://schemas.microsoft.com/office/drawing/2014/main" xmlns="" id="{6B7BDEFE-542A-4C50-9020-CD8CEE62D981}"/>
              </a:ext>
            </a:extLst>
          </p:cNvPr>
          <p:cNvSpPr>
            <a:spLocks noEditPoints="1"/>
          </p:cNvSpPr>
          <p:nvPr/>
        </p:nvSpPr>
        <p:spPr bwMode="auto">
          <a:xfrm>
            <a:off x="2482850" y="5983288"/>
            <a:ext cx="544513" cy="468313"/>
          </a:xfrm>
          <a:custGeom>
            <a:avLst/>
            <a:gdLst>
              <a:gd name="T0" fmla="*/ 158 w 160"/>
              <a:gd name="T1" fmla="*/ 90 h 136"/>
              <a:gd name="T2" fmla="*/ 157 w 160"/>
              <a:gd name="T3" fmla="*/ 88 h 136"/>
              <a:gd name="T4" fmla="*/ 136 w 160"/>
              <a:gd name="T5" fmla="*/ 32 h 136"/>
              <a:gd name="T6" fmla="*/ 123 w 160"/>
              <a:gd name="T7" fmla="*/ 17 h 136"/>
              <a:gd name="T8" fmla="*/ 119 w 160"/>
              <a:gd name="T9" fmla="*/ 8 h 136"/>
              <a:gd name="T10" fmla="*/ 119 w 160"/>
              <a:gd name="T11" fmla="*/ 8 h 136"/>
              <a:gd name="T12" fmla="*/ 96 w 160"/>
              <a:gd name="T13" fmla="*/ 12 h 136"/>
              <a:gd name="T14" fmla="*/ 96 w 160"/>
              <a:gd name="T15" fmla="*/ 24 h 136"/>
              <a:gd name="T16" fmla="*/ 91 w 160"/>
              <a:gd name="T17" fmla="*/ 45 h 136"/>
              <a:gd name="T18" fmla="*/ 69 w 160"/>
              <a:gd name="T19" fmla="*/ 39 h 136"/>
              <a:gd name="T20" fmla="*/ 64 w 160"/>
              <a:gd name="T21" fmla="*/ 24 h 136"/>
              <a:gd name="T22" fmla="*/ 64 w 160"/>
              <a:gd name="T23" fmla="*/ 12 h 136"/>
              <a:gd name="T24" fmla="*/ 41 w 160"/>
              <a:gd name="T25" fmla="*/ 8 h 136"/>
              <a:gd name="T26" fmla="*/ 41 w 160"/>
              <a:gd name="T27" fmla="*/ 8 h 136"/>
              <a:gd name="T28" fmla="*/ 38 w 160"/>
              <a:gd name="T29" fmla="*/ 17 h 136"/>
              <a:gd name="T30" fmla="*/ 24 w 160"/>
              <a:gd name="T31" fmla="*/ 32 h 136"/>
              <a:gd name="T32" fmla="*/ 3 w 160"/>
              <a:gd name="T33" fmla="*/ 88 h 136"/>
              <a:gd name="T34" fmla="*/ 2 w 160"/>
              <a:gd name="T35" fmla="*/ 90 h 136"/>
              <a:gd name="T36" fmla="*/ 0 w 160"/>
              <a:gd name="T37" fmla="*/ 101 h 136"/>
              <a:gd name="T38" fmla="*/ 69 w 160"/>
              <a:gd name="T39" fmla="*/ 101 h 136"/>
              <a:gd name="T40" fmla="*/ 91 w 160"/>
              <a:gd name="T41" fmla="*/ 75 h 136"/>
              <a:gd name="T42" fmla="*/ 125 w 160"/>
              <a:gd name="T43" fmla="*/ 136 h 136"/>
              <a:gd name="T44" fmla="*/ 158 w 160"/>
              <a:gd name="T45" fmla="*/ 90 h 136"/>
              <a:gd name="T46" fmla="*/ 114 w 160"/>
              <a:gd name="T47" fmla="*/ 10 h 136"/>
              <a:gd name="T48" fmla="*/ 115 w 160"/>
              <a:gd name="T49" fmla="*/ 10 h 136"/>
              <a:gd name="T50" fmla="*/ 114 w 160"/>
              <a:gd name="T51" fmla="*/ 16 h 136"/>
              <a:gd name="T52" fmla="*/ 101 w 160"/>
              <a:gd name="T53" fmla="*/ 12 h 136"/>
              <a:gd name="T54" fmla="*/ 108 w 160"/>
              <a:gd name="T55" fmla="*/ 5 h 136"/>
              <a:gd name="T56" fmla="*/ 45 w 160"/>
              <a:gd name="T57" fmla="*/ 10 h 136"/>
              <a:gd name="T58" fmla="*/ 52 w 160"/>
              <a:gd name="T59" fmla="*/ 5 h 136"/>
              <a:gd name="T60" fmla="*/ 59 w 160"/>
              <a:gd name="T61" fmla="*/ 20 h 136"/>
              <a:gd name="T62" fmla="*/ 43 w 160"/>
              <a:gd name="T63" fmla="*/ 16 h 136"/>
              <a:gd name="T64" fmla="*/ 35 w 160"/>
              <a:gd name="T65" fmla="*/ 131 h 136"/>
              <a:gd name="T66" fmla="*/ 7 w 160"/>
              <a:gd name="T67" fmla="*/ 91 h 136"/>
              <a:gd name="T68" fmla="*/ 35 w 160"/>
              <a:gd name="T69" fmla="*/ 71 h 136"/>
              <a:gd name="T70" fmla="*/ 35 w 160"/>
              <a:gd name="T71" fmla="*/ 131 h 136"/>
              <a:gd name="T72" fmla="*/ 13 w 160"/>
              <a:gd name="T73" fmla="*/ 74 h 136"/>
              <a:gd name="T74" fmla="*/ 29 w 160"/>
              <a:gd name="T75" fmla="*/ 33 h 136"/>
              <a:gd name="T76" fmla="*/ 46 w 160"/>
              <a:gd name="T77" fmla="*/ 20 h 136"/>
              <a:gd name="T78" fmla="*/ 65 w 160"/>
              <a:gd name="T79" fmla="*/ 84 h 136"/>
              <a:gd name="T80" fmla="*/ 69 w 160"/>
              <a:gd name="T81" fmla="*/ 71 h 136"/>
              <a:gd name="T82" fmla="*/ 91 w 160"/>
              <a:gd name="T83" fmla="*/ 50 h 136"/>
              <a:gd name="T84" fmla="*/ 69 w 160"/>
              <a:gd name="T85" fmla="*/ 71 h 136"/>
              <a:gd name="T86" fmla="*/ 95 w 160"/>
              <a:gd name="T87" fmla="*/ 48 h 136"/>
              <a:gd name="T88" fmla="*/ 95 w 160"/>
              <a:gd name="T89" fmla="*/ 39 h 136"/>
              <a:gd name="T90" fmla="*/ 131 w 160"/>
              <a:gd name="T91" fmla="*/ 33 h 136"/>
              <a:gd name="T92" fmla="*/ 132 w 160"/>
              <a:gd name="T93" fmla="*/ 34 h 136"/>
              <a:gd name="T94" fmla="*/ 125 w 160"/>
              <a:gd name="T95" fmla="*/ 66 h 136"/>
              <a:gd name="T96" fmla="*/ 95 w 160"/>
              <a:gd name="T97" fmla="*/ 73 h 136"/>
              <a:gd name="T98" fmla="*/ 95 w 160"/>
              <a:gd name="T99" fmla="*/ 101 h 136"/>
              <a:gd name="T100" fmla="*/ 153 w 160"/>
              <a:gd name="T101" fmla="*/ 89 h 136"/>
              <a:gd name="T102" fmla="*/ 155 w 160"/>
              <a:gd name="T103" fmla="*/ 101 h 1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160" h="136">
                <a:moveTo>
                  <a:pt x="158" y="90"/>
                </a:moveTo>
                <a:cubicBezTo>
                  <a:pt x="158" y="90"/>
                  <a:pt x="158" y="90"/>
                  <a:pt x="158" y="90"/>
                </a:cubicBezTo>
                <a:cubicBezTo>
                  <a:pt x="158" y="89"/>
                  <a:pt x="158" y="89"/>
                  <a:pt x="158" y="89"/>
                </a:cubicBezTo>
                <a:cubicBezTo>
                  <a:pt x="157" y="88"/>
                  <a:pt x="157" y="88"/>
                  <a:pt x="157" y="88"/>
                </a:cubicBezTo>
                <a:cubicBezTo>
                  <a:pt x="136" y="32"/>
                  <a:pt x="136" y="32"/>
                  <a:pt x="136" y="32"/>
                </a:cubicBezTo>
                <a:cubicBezTo>
                  <a:pt x="136" y="32"/>
                  <a:pt x="136" y="32"/>
                  <a:pt x="136" y="32"/>
                </a:cubicBezTo>
                <a:cubicBezTo>
                  <a:pt x="136" y="31"/>
                  <a:pt x="136" y="31"/>
                  <a:pt x="136" y="31"/>
                </a:cubicBezTo>
                <a:cubicBezTo>
                  <a:pt x="133" y="25"/>
                  <a:pt x="129" y="20"/>
                  <a:pt x="123" y="17"/>
                </a:cubicBezTo>
                <a:cubicBezTo>
                  <a:pt x="122" y="17"/>
                  <a:pt x="122" y="17"/>
                  <a:pt x="122" y="17"/>
                </a:cubicBezTo>
                <a:cubicBezTo>
                  <a:pt x="119" y="8"/>
                  <a:pt x="119" y="8"/>
                  <a:pt x="119" y="8"/>
                </a:cubicBezTo>
                <a:cubicBezTo>
                  <a:pt x="119" y="8"/>
                  <a:pt x="119" y="8"/>
                  <a:pt x="119" y="8"/>
                </a:cubicBezTo>
                <a:cubicBezTo>
                  <a:pt x="119" y="8"/>
                  <a:pt x="119" y="8"/>
                  <a:pt x="119" y="8"/>
                </a:cubicBezTo>
                <a:cubicBezTo>
                  <a:pt x="117" y="3"/>
                  <a:pt x="113" y="0"/>
                  <a:pt x="108" y="0"/>
                </a:cubicBezTo>
                <a:cubicBezTo>
                  <a:pt x="101" y="0"/>
                  <a:pt x="96" y="5"/>
                  <a:pt x="96" y="12"/>
                </a:cubicBezTo>
                <a:cubicBezTo>
                  <a:pt x="96" y="22"/>
                  <a:pt x="96" y="22"/>
                  <a:pt x="96" y="22"/>
                </a:cubicBezTo>
                <a:cubicBezTo>
                  <a:pt x="96" y="23"/>
                  <a:pt x="96" y="23"/>
                  <a:pt x="96" y="24"/>
                </a:cubicBezTo>
                <a:cubicBezTo>
                  <a:pt x="93" y="28"/>
                  <a:pt x="91" y="33"/>
                  <a:pt x="91" y="39"/>
                </a:cubicBezTo>
                <a:cubicBezTo>
                  <a:pt x="91" y="45"/>
                  <a:pt x="91" y="45"/>
                  <a:pt x="91" y="45"/>
                </a:cubicBezTo>
                <a:cubicBezTo>
                  <a:pt x="69" y="45"/>
                  <a:pt x="69" y="45"/>
                  <a:pt x="69" y="45"/>
                </a:cubicBezTo>
                <a:cubicBezTo>
                  <a:pt x="69" y="39"/>
                  <a:pt x="69" y="39"/>
                  <a:pt x="69" y="39"/>
                </a:cubicBezTo>
                <a:cubicBezTo>
                  <a:pt x="69" y="39"/>
                  <a:pt x="69" y="39"/>
                  <a:pt x="69" y="39"/>
                </a:cubicBezTo>
                <a:cubicBezTo>
                  <a:pt x="69" y="33"/>
                  <a:pt x="67" y="28"/>
                  <a:pt x="64" y="24"/>
                </a:cubicBezTo>
                <a:cubicBezTo>
                  <a:pt x="64" y="23"/>
                  <a:pt x="64" y="23"/>
                  <a:pt x="64" y="22"/>
                </a:cubicBezTo>
                <a:cubicBezTo>
                  <a:pt x="64" y="12"/>
                  <a:pt x="64" y="12"/>
                  <a:pt x="64" y="12"/>
                </a:cubicBezTo>
                <a:cubicBezTo>
                  <a:pt x="64" y="5"/>
                  <a:pt x="59" y="0"/>
                  <a:pt x="52" y="0"/>
                </a:cubicBezTo>
                <a:cubicBezTo>
                  <a:pt x="47" y="0"/>
                  <a:pt x="43" y="3"/>
                  <a:pt x="41" y="8"/>
                </a:cubicBezTo>
                <a:cubicBezTo>
                  <a:pt x="41" y="8"/>
                  <a:pt x="41" y="8"/>
                  <a:pt x="41" y="8"/>
                </a:cubicBezTo>
                <a:cubicBezTo>
                  <a:pt x="41" y="8"/>
                  <a:pt x="41" y="8"/>
                  <a:pt x="41" y="8"/>
                </a:cubicBezTo>
                <a:cubicBezTo>
                  <a:pt x="38" y="17"/>
                  <a:pt x="38" y="17"/>
                  <a:pt x="38" y="17"/>
                </a:cubicBezTo>
                <a:cubicBezTo>
                  <a:pt x="38" y="17"/>
                  <a:pt x="38" y="17"/>
                  <a:pt x="38" y="17"/>
                </a:cubicBezTo>
                <a:cubicBezTo>
                  <a:pt x="31" y="20"/>
                  <a:pt x="27" y="25"/>
                  <a:pt x="24" y="31"/>
                </a:cubicBezTo>
                <a:cubicBezTo>
                  <a:pt x="24" y="31"/>
                  <a:pt x="24" y="31"/>
                  <a:pt x="24" y="32"/>
                </a:cubicBezTo>
                <a:cubicBezTo>
                  <a:pt x="24" y="32"/>
                  <a:pt x="24" y="32"/>
                  <a:pt x="24" y="32"/>
                </a:cubicBezTo>
                <a:cubicBezTo>
                  <a:pt x="3" y="88"/>
                  <a:pt x="3" y="88"/>
                  <a:pt x="3" y="88"/>
                </a:cubicBezTo>
                <a:cubicBezTo>
                  <a:pt x="3" y="88"/>
                  <a:pt x="3" y="88"/>
                  <a:pt x="2" y="88"/>
                </a:cubicBezTo>
                <a:cubicBezTo>
                  <a:pt x="2" y="90"/>
                  <a:pt x="2" y="90"/>
                  <a:pt x="2" y="90"/>
                </a:cubicBezTo>
                <a:cubicBezTo>
                  <a:pt x="2" y="90"/>
                  <a:pt x="2" y="90"/>
                  <a:pt x="2" y="90"/>
                </a:cubicBezTo>
                <a:cubicBezTo>
                  <a:pt x="1" y="94"/>
                  <a:pt x="0" y="97"/>
                  <a:pt x="0" y="101"/>
                </a:cubicBezTo>
                <a:cubicBezTo>
                  <a:pt x="0" y="120"/>
                  <a:pt x="16" y="136"/>
                  <a:pt x="35" y="136"/>
                </a:cubicBezTo>
                <a:cubicBezTo>
                  <a:pt x="54" y="136"/>
                  <a:pt x="69" y="120"/>
                  <a:pt x="69" y="101"/>
                </a:cubicBezTo>
                <a:cubicBezTo>
                  <a:pt x="69" y="75"/>
                  <a:pt x="69" y="75"/>
                  <a:pt x="69" y="75"/>
                </a:cubicBezTo>
                <a:cubicBezTo>
                  <a:pt x="91" y="75"/>
                  <a:pt x="91" y="75"/>
                  <a:pt x="91" y="75"/>
                </a:cubicBezTo>
                <a:cubicBezTo>
                  <a:pt x="91" y="101"/>
                  <a:pt x="91" y="101"/>
                  <a:pt x="91" y="101"/>
                </a:cubicBezTo>
                <a:cubicBezTo>
                  <a:pt x="91" y="120"/>
                  <a:pt x="106" y="136"/>
                  <a:pt x="125" y="136"/>
                </a:cubicBezTo>
                <a:cubicBezTo>
                  <a:pt x="144" y="136"/>
                  <a:pt x="160" y="120"/>
                  <a:pt x="160" y="101"/>
                </a:cubicBezTo>
                <a:cubicBezTo>
                  <a:pt x="160" y="97"/>
                  <a:pt x="159" y="94"/>
                  <a:pt x="158" y="90"/>
                </a:cubicBezTo>
                <a:close/>
                <a:moveTo>
                  <a:pt x="108" y="5"/>
                </a:moveTo>
                <a:cubicBezTo>
                  <a:pt x="111" y="5"/>
                  <a:pt x="113" y="7"/>
                  <a:pt x="114" y="10"/>
                </a:cubicBezTo>
                <a:cubicBezTo>
                  <a:pt x="115" y="10"/>
                  <a:pt x="115" y="10"/>
                  <a:pt x="115" y="10"/>
                </a:cubicBezTo>
                <a:cubicBezTo>
                  <a:pt x="115" y="10"/>
                  <a:pt x="115" y="10"/>
                  <a:pt x="115" y="10"/>
                </a:cubicBezTo>
                <a:cubicBezTo>
                  <a:pt x="117" y="16"/>
                  <a:pt x="117" y="16"/>
                  <a:pt x="117" y="16"/>
                </a:cubicBezTo>
                <a:cubicBezTo>
                  <a:pt x="116" y="16"/>
                  <a:pt x="115" y="16"/>
                  <a:pt x="114" y="16"/>
                </a:cubicBezTo>
                <a:cubicBezTo>
                  <a:pt x="109" y="16"/>
                  <a:pt x="104" y="17"/>
                  <a:pt x="101" y="20"/>
                </a:cubicBezTo>
                <a:cubicBezTo>
                  <a:pt x="101" y="12"/>
                  <a:pt x="101" y="12"/>
                  <a:pt x="101" y="12"/>
                </a:cubicBezTo>
                <a:cubicBezTo>
                  <a:pt x="101" y="12"/>
                  <a:pt x="101" y="12"/>
                  <a:pt x="101" y="12"/>
                </a:cubicBezTo>
                <a:cubicBezTo>
                  <a:pt x="101" y="8"/>
                  <a:pt x="104" y="5"/>
                  <a:pt x="108" y="5"/>
                </a:cubicBezTo>
                <a:close/>
                <a:moveTo>
                  <a:pt x="45" y="10"/>
                </a:moveTo>
                <a:cubicBezTo>
                  <a:pt x="45" y="10"/>
                  <a:pt x="45" y="10"/>
                  <a:pt x="45" y="10"/>
                </a:cubicBezTo>
                <a:cubicBezTo>
                  <a:pt x="45" y="10"/>
                  <a:pt x="45" y="10"/>
                  <a:pt x="46" y="10"/>
                </a:cubicBezTo>
                <a:cubicBezTo>
                  <a:pt x="47" y="7"/>
                  <a:pt x="49" y="5"/>
                  <a:pt x="52" y="5"/>
                </a:cubicBezTo>
                <a:cubicBezTo>
                  <a:pt x="56" y="5"/>
                  <a:pt x="59" y="8"/>
                  <a:pt x="59" y="12"/>
                </a:cubicBezTo>
                <a:cubicBezTo>
                  <a:pt x="59" y="20"/>
                  <a:pt x="59" y="20"/>
                  <a:pt x="59" y="20"/>
                </a:cubicBezTo>
                <a:cubicBezTo>
                  <a:pt x="56" y="17"/>
                  <a:pt x="51" y="16"/>
                  <a:pt x="46" y="16"/>
                </a:cubicBezTo>
                <a:cubicBezTo>
                  <a:pt x="45" y="16"/>
                  <a:pt x="44" y="16"/>
                  <a:pt x="43" y="16"/>
                </a:cubicBezTo>
                <a:lnTo>
                  <a:pt x="45" y="10"/>
                </a:lnTo>
                <a:close/>
                <a:moveTo>
                  <a:pt x="35" y="131"/>
                </a:moveTo>
                <a:cubicBezTo>
                  <a:pt x="18" y="131"/>
                  <a:pt x="5" y="118"/>
                  <a:pt x="5" y="101"/>
                </a:cubicBezTo>
                <a:cubicBezTo>
                  <a:pt x="5" y="98"/>
                  <a:pt x="6" y="94"/>
                  <a:pt x="7" y="91"/>
                </a:cubicBezTo>
                <a:cubicBezTo>
                  <a:pt x="7" y="89"/>
                  <a:pt x="7" y="89"/>
                  <a:pt x="7" y="89"/>
                </a:cubicBezTo>
                <a:cubicBezTo>
                  <a:pt x="12" y="79"/>
                  <a:pt x="22" y="71"/>
                  <a:pt x="35" y="71"/>
                </a:cubicBezTo>
                <a:cubicBezTo>
                  <a:pt x="51" y="71"/>
                  <a:pt x="65" y="85"/>
                  <a:pt x="65" y="101"/>
                </a:cubicBezTo>
                <a:cubicBezTo>
                  <a:pt x="65" y="118"/>
                  <a:pt x="51" y="131"/>
                  <a:pt x="35" y="131"/>
                </a:cubicBezTo>
                <a:close/>
                <a:moveTo>
                  <a:pt x="35" y="66"/>
                </a:moveTo>
                <a:cubicBezTo>
                  <a:pt x="27" y="66"/>
                  <a:pt x="19" y="69"/>
                  <a:pt x="13" y="74"/>
                </a:cubicBezTo>
                <a:cubicBezTo>
                  <a:pt x="28" y="34"/>
                  <a:pt x="28" y="34"/>
                  <a:pt x="28" y="34"/>
                </a:cubicBezTo>
                <a:cubicBezTo>
                  <a:pt x="29" y="33"/>
                  <a:pt x="29" y="33"/>
                  <a:pt x="29" y="33"/>
                </a:cubicBezTo>
                <a:cubicBezTo>
                  <a:pt x="29" y="33"/>
                  <a:pt x="29" y="33"/>
                  <a:pt x="29" y="33"/>
                </a:cubicBezTo>
                <a:cubicBezTo>
                  <a:pt x="31" y="25"/>
                  <a:pt x="38" y="20"/>
                  <a:pt x="46" y="20"/>
                </a:cubicBezTo>
                <a:cubicBezTo>
                  <a:pt x="56" y="20"/>
                  <a:pt x="65" y="29"/>
                  <a:pt x="65" y="39"/>
                </a:cubicBezTo>
                <a:cubicBezTo>
                  <a:pt x="65" y="84"/>
                  <a:pt x="65" y="84"/>
                  <a:pt x="65" y="84"/>
                </a:cubicBezTo>
                <a:cubicBezTo>
                  <a:pt x="59" y="73"/>
                  <a:pt x="47" y="66"/>
                  <a:pt x="35" y="66"/>
                </a:cubicBezTo>
                <a:close/>
                <a:moveTo>
                  <a:pt x="69" y="71"/>
                </a:moveTo>
                <a:cubicBezTo>
                  <a:pt x="69" y="50"/>
                  <a:pt x="69" y="50"/>
                  <a:pt x="69" y="50"/>
                </a:cubicBezTo>
                <a:cubicBezTo>
                  <a:pt x="91" y="50"/>
                  <a:pt x="91" y="50"/>
                  <a:pt x="91" y="50"/>
                </a:cubicBezTo>
                <a:cubicBezTo>
                  <a:pt x="91" y="71"/>
                  <a:pt x="91" y="71"/>
                  <a:pt x="91" y="71"/>
                </a:cubicBezTo>
                <a:lnTo>
                  <a:pt x="69" y="71"/>
                </a:lnTo>
                <a:close/>
                <a:moveTo>
                  <a:pt x="95" y="73"/>
                </a:moveTo>
                <a:cubicBezTo>
                  <a:pt x="95" y="48"/>
                  <a:pt x="95" y="48"/>
                  <a:pt x="95" y="48"/>
                </a:cubicBezTo>
                <a:cubicBezTo>
                  <a:pt x="95" y="39"/>
                  <a:pt x="95" y="39"/>
                  <a:pt x="95" y="39"/>
                </a:cubicBezTo>
                <a:cubicBezTo>
                  <a:pt x="95" y="39"/>
                  <a:pt x="95" y="39"/>
                  <a:pt x="95" y="39"/>
                </a:cubicBezTo>
                <a:cubicBezTo>
                  <a:pt x="95" y="29"/>
                  <a:pt x="104" y="20"/>
                  <a:pt x="114" y="20"/>
                </a:cubicBezTo>
                <a:cubicBezTo>
                  <a:pt x="122" y="20"/>
                  <a:pt x="129" y="25"/>
                  <a:pt x="131" y="33"/>
                </a:cubicBezTo>
                <a:cubicBezTo>
                  <a:pt x="131" y="33"/>
                  <a:pt x="131" y="33"/>
                  <a:pt x="131" y="33"/>
                </a:cubicBezTo>
                <a:cubicBezTo>
                  <a:pt x="131" y="33"/>
                  <a:pt x="131" y="33"/>
                  <a:pt x="132" y="34"/>
                </a:cubicBezTo>
                <a:cubicBezTo>
                  <a:pt x="147" y="74"/>
                  <a:pt x="147" y="74"/>
                  <a:pt x="147" y="74"/>
                </a:cubicBezTo>
                <a:cubicBezTo>
                  <a:pt x="141" y="69"/>
                  <a:pt x="133" y="66"/>
                  <a:pt x="125" y="66"/>
                </a:cubicBezTo>
                <a:cubicBezTo>
                  <a:pt x="113" y="66"/>
                  <a:pt x="101" y="73"/>
                  <a:pt x="95" y="84"/>
                </a:cubicBezTo>
                <a:lnTo>
                  <a:pt x="95" y="73"/>
                </a:lnTo>
                <a:close/>
                <a:moveTo>
                  <a:pt x="125" y="131"/>
                </a:moveTo>
                <a:cubicBezTo>
                  <a:pt x="109" y="131"/>
                  <a:pt x="95" y="118"/>
                  <a:pt x="95" y="101"/>
                </a:cubicBezTo>
                <a:cubicBezTo>
                  <a:pt x="95" y="85"/>
                  <a:pt x="109" y="71"/>
                  <a:pt x="125" y="71"/>
                </a:cubicBezTo>
                <a:cubicBezTo>
                  <a:pt x="138" y="71"/>
                  <a:pt x="148" y="79"/>
                  <a:pt x="153" y="89"/>
                </a:cubicBezTo>
                <a:cubicBezTo>
                  <a:pt x="153" y="91"/>
                  <a:pt x="153" y="91"/>
                  <a:pt x="153" y="91"/>
                </a:cubicBezTo>
                <a:cubicBezTo>
                  <a:pt x="154" y="94"/>
                  <a:pt x="155" y="97"/>
                  <a:pt x="155" y="101"/>
                </a:cubicBezTo>
                <a:cubicBezTo>
                  <a:pt x="155" y="118"/>
                  <a:pt x="142" y="131"/>
                  <a:pt x="125" y="131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" name="Freeform 25">
            <a:extLst>
              <a:ext uri="{FF2B5EF4-FFF2-40B4-BE49-F238E27FC236}">
                <a16:creationId xmlns:a16="http://schemas.microsoft.com/office/drawing/2014/main" xmlns="" id="{A8DEA772-68DA-415B-81BF-60DA16C166D5}"/>
              </a:ext>
            </a:extLst>
          </p:cNvPr>
          <p:cNvSpPr>
            <a:spLocks noEditPoints="1"/>
          </p:cNvSpPr>
          <p:nvPr/>
        </p:nvSpPr>
        <p:spPr bwMode="auto">
          <a:xfrm>
            <a:off x="3436938" y="417513"/>
            <a:ext cx="544513" cy="460375"/>
          </a:xfrm>
          <a:custGeom>
            <a:avLst/>
            <a:gdLst>
              <a:gd name="T0" fmla="*/ 149 w 160"/>
              <a:gd name="T1" fmla="*/ 1 h 134"/>
              <a:gd name="T2" fmla="*/ 146 w 160"/>
              <a:gd name="T3" fmla="*/ 1 h 134"/>
              <a:gd name="T4" fmla="*/ 120 w 160"/>
              <a:gd name="T5" fmla="*/ 26 h 134"/>
              <a:gd name="T6" fmla="*/ 80 w 160"/>
              <a:gd name="T7" fmla="*/ 15 h 134"/>
              <a:gd name="T8" fmla="*/ 0 w 160"/>
              <a:gd name="T9" fmla="*/ 69 h 134"/>
              <a:gd name="T10" fmla="*/ 0 w 160"/>
              <a:gd name="T11" fmla="*/ 70 h 134"/>
              <a:gd name="T12" fmla="*/ 0 w 160"/>
              <a:gd name="T13" fmla="*/ 70 h 134"/>
              <a:gd name="T14" fmla="*/ 0 w 160"/>
              <a:gd name="T15" fmla="*/ 71 h 134"/>
              <a:gd name="T16" fmla="*/ 36 w 160"/>
              <a:gd name="T17" fmla="*/ 111 h 134"/>
              <a:gd name="T18" fmla="*/ 15 w 160"/>
              <a:gd name="T19" fmla="*/ 131 h 134"/>
              <a:gd name="T20" fmla="*/ 15 w 160"/>
              <a:gd name="T21" fmla="*/ 134 h 134"/>
              <a:gd name="T22" fmla="*/ 17 w 160"/>
              <a:gd name="T23" fmla="*/ 134 h 134"/>
              <a:gd name="T24" fmla="*/ 18 w 160"/>
              <a:gd name="T25" fmla="*/ 134 h 134"/>
              <a:gd name="T26" fmla="*/ 149 w 160"/>
              <a:gd name="T27" fmla="*/ 3 h 134"/>
              <a:gd name="T28" fmla="*/ 149 w 160"/>
              <a:gd name="T29" fmla="*/ 1 h 134"/>
              <a:gd name="T30" fmla="*/ 4 w 160"/>
              <a:gd name="T31" fmla="*/ 70 h 134"/>
              <a:gd name="T32" fmla="*/ 80 w 160"/>
              <a:gd name="T33" fmla="*/ 20 h 134"/>
              <a:gd name="T34" fmla="*/ 117 w 160"/>
              <a:gd name="T35" fmla="*/ 29 h 134"/>
              <a:gd name="T36" fmla="*/ 96 w 160"/>
              <a:gd name="T37" fmla="*/ 50 h 134"/>
              <a:gd name="T38" fmla="*/ 80 w 160"/>
              <a:gd name="T39" fmla="*/ 44 h 134"/>
              <a:gd name="T40" fmla="*/ 54 w 160"/>
              <a:gd name="T41" fmla="*/ 70 h 134"/>
              <a:gd name="T42" fmla="*/ 60 w 160"/>
              <a:gd name="T43" fmla="*/ 86 h 134"/>
              <a:gd name="T44" fmla="*/ 39 w 160"/>
              <a:gd name="T45" fmla="*/ 108 h 134"/>
              <a:gd name="T46" fmla="*/ 4 w 160"/>
              <a:gd name="T47" fmla="*/ 70 h 134"/>
              <a:gd name="T48" fmla="*/ 63 w 160"/>
              <a:gd name="T49" fmla="*/ 84 h 134"/>
              <a:gd name="T50" fmla="*/ 58 w 160"/>
              <a:gd name="T51" fmla="*/ 70 h 134"/>
              <a:gd name="T52" fmla="*/ 80 w 160"/>
              <a:gd name="T53" fmla="*/ 48 h 134"/>
              <a:gd name="T54" fmla="*/ 93 w 160"/>
              <a:gd name="T55" fmla="*/ 53 h 134"/>
              <a:gd name="T56" fmla="*/ 63 w 160"/>
              <a:gd name="T57" fmla="*/ 84 h 134"/>
              <a:gd name="T58" fmla="*/ 160 w 160"/>
              <a:gd name="T59" fmla="*/ 70 h 134"/>
              <a:gd name="T60" fmla="*/ 160 w 160"/>
              <a:gd name="T61" fmla="*/ 70 h 134"/>
              <a:gd name="T62" fmla="*/ 160 w 160"/>
              <a:gd name="T63" fmla="*/ 71 h 134"/>
              <a:gd name="T64" fmla="*/ 80 w 160"/>
              <a:gd name="T65" fmla="*/ 124 h 134"/>
              <a:gd name="T66" fmla="*/ 54 w 160"/>
              <a:gd name="T67" fmla="*/ 120 h 134"/>
              <a:gd name="T68" fmla="*/ 53 w 160"/>
              <a:gd name="T69" fmla="*/ 117 h 134"/>
              <a:gd name="T70" fmla="*/ 55 w 160"/>
              <a:gd name="T71" fmla="*/ 116 h 134"/>
              <a:gd name="T72" fmla="*/ 80 w 160"/>
              <a:gd name="T73" fmla="*/ 120 h 134"/>
              <a:gd name="T74" fmla="*/ 156 w 160"/>
              <a:gd name="T75" fmla="*/ 70 h 134"/>
              <a:gd name="T76" fmla="*/ 132 w 160"/>
              <a:gd name="T77" fmla="*/ 40 h 134"/>
              <a:gd name="T78" fmla="*/ 132 w 160"/>
              <a:gd name="T79" fmla="*/ 37 h 134"/>
              <a:gd name="T80" fmla="*/ 134 w 160"/>
              <a:gd name="T81" fmla="*/ 37 h 134"/>
              <a:gd name="T82" fmla="*/ 160 w 160"/>
              <a:gd name="T83" fmla="*/ 69 h 134"/>
              <a:gd name="T84" fmla="*/ 160 w 160"/>
              <a:gd name="T85" fmla="*/ 70 h 134"/>
              <a:gd name="T86" fmla="*/ 104 w 160"/>
              <a:gd name="T87" fmla="*/ 68 h 134"/>
              <a:gd name="T88" fmla="*/ 106 w 160"/>
              <a:gd name="T89" fmla="*/ 70 h 134"/>
              <a:gd name="T90" fmla="*/ 80 w 160"/>
              <a:gd name="T91" fmla="*/ 96 h 134"/>
              <a:gd name="T92" fmla="*/ 77 w 160"/>
              <a:gd name="T93" fmla="*/ 96 h 134"/>
              <a:gd name="T94" fmla="*/ 76 w 160"/>
              <a:gd name="T95" fmla="*/ 94 h 134"/>
              <a:gd name="T96" fmla="*/ 78 w 160"/>
              <a:gd name="T97" fmla="*/ 92 h 134"/>
              <a:gd name="T98" fmla="*/ 80 w 160"/>
              <a:gd name="T99" fmla="*/ 92 h 134"/>
              <a:gd name="T100" fmla="*/ 102 w 160"/>
              <a:gd name="T101" fmla="*/ 70 h 134"/>
              <a:gd name="T102" fmla="*/ 104 w 160"/>
              <a:gd name="T103" fmla="*/ 68 h 1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160" h="134">
                <a:moveTo>
                  <a:pt x="149" y="1"/>
                </a:moveTo>
                <a:cubicBezTo>
                  <a:pt x="148" y="0"/>
                  <a:pt x="147" y="0"/>
                  <a:pt x="146" y="1"/>
                </a:cubicBezTo>
                <a:cubicBezTo>
                  <a:pt x="120" y="26"/>
                  <a:pt x="120" y="26"/>
                  <a:pt x="120" y="26"/>
                </a:cubicBezTo>
                <a:cubicBezTo>
                  <a:pt x="107" y="19"/>
                  <a:pt x="94" y="15"/>
                  <a:pt x="80" y="15"/>
                </a:cubicBezTo>
                <a:cubicBezTo>
                  <a:pt x="27" y="15"/>
                  <a:pt x="0" y="68"/>
                  <a:pt x="0" y="69"/>
                </a:cubicBezTo>
                <a:cubicBezTo>
                  <a:pt x="0" y="69"/>
                  <a:pt x="0" y="69"/>
                  <a:pt x="0" y="70"/>
                </a:cubicBezTo>
                <a:cubicBezTo>
                  <a:pt x="0" y="70"/>
                  <a:pt x="0" y="70"/>
                  <a:pt x="0" y="70"/>
                </a:cubicBezTo>
                <a:cubicBezTo>
                  <a:pt x="0" y="70"/>
                  <a:pt x="0" y="71"/>
                  <a:pt x="0" y="71"/>
                </a:cubicBezTo>
                <a:cubicBezTo>
                  <a:pt x="1" y="72"/>
                  <a:pt x="12" y="95"/>
                  <a:pt x="36" y="111"/>
                </a:cubicBezTo>
                <a:cubicBezTo>
                  <a:pt x="15" y="131"/>
                  <a:pt x="15" y="131"/>
                  <a:pt x="15" y="131"/>
                </a:cubicBezTo>
                <a:cubicBezTo>
                  <a:pt x="15" y="132"/>
                  <a:pt x="15" y="133"/>
                  <a:pt x="15" y="134"/>
                </a:cubicBezTo>
                <a:cubicBezTo>
                  <a:pt x="16" y="134"/>
                  <a:pt x="16" y="134"/>
                  <a:pt x="17" y="134"/>
                </a:cubicBezTo>
                <a:cubicBezTo>
                  <a:pt x="17" y="134"/>
                  <a:pt x="18" y="134"/>
                  <a:pt x="18" y="134"/>
                </a:cubicBezTo>
                <a:cubicBezTo>
                  <a:pt x="149" y="3"/>
                  <a:pt x="149" y="3"/>
                  <a:pt x="149" y="3"/>
                </a:cubicBezTo>
                <a:cubicBezTo>
                  <a:pt x="149" y="3"/>
                  <a:pt x="149" y="1"/>
                  <a:pt x="149" y="1"/>
                </a:cubicBezTo>
                <a:close/>
                <a:moveTo>
                  <a:pt x="4" y="70"/>
                </a:moveTo>
                <a:cubicBezTo>
                  <a:pt x="7" y="64"/>
                  <a:pt x="33" y="20"/>
                  <a:pt x="80" y="20"/>
                </a:cubicBezTo>
                <a:cubicBezTo>
                  <a:pt x="93" y="20"/>
                  <a:pt x="105" y="23"/>
                  <a:pt x="117" y="29"/>
                </a:cubicBezTo>
                <a:cubicBezTo>
                  <a:pt x="96" y="50"/>
                  <a:pt x="96" y="50"/>
                  <a:pt x="96" y="50"/>
                </a:cubicBezTo>
                <a:cubicBezTo>
                  <a:pt x="92" y="46"/>
                  <a:pt x="86" y="44"/>
                  <a:pt x="80" y="44"/>
                </a:cubicBezTo>
                <a:cubicBezTo>
                  <a:pt x="66" y="44"/>
                  <a:pt x="54" y="56"/>
                  <a:pt x="54" y="70"/>
                </a:cubicBezTo>
                <a:cubicBezTo>
                  <a:pt x="54" y="76"/>
                  <a:pt x="56" y="82"/>
                  <a:pt x="60" y="86"/>
                </a:cubicBezTo>
                <a:cubicBezTo>
                  <a:pt x="39" y="108"/>
                  <a:pt x="39" y="108"/>
                  <a:pt x="39" y="108"/>
                </a:cubicBezTo>
                <a:cubicBezTo>
                  <a:pt x="18" y="94"/>
                  <a:pt x="6" y="74"/>
                  <a:pt x="4" y="70"/>
                </a:cubicBezTo>
                <a:close/>
                <a:moveTo>
                  <a:pt x="63" y="84"/>
                </a:moveTo>
                <a:cubicBezTo>
                  <a:pt x="60" y="80"/>
                  <a:pt x="58" y="75"/>
                  <a:pt x="58" y="70"/>
                </a:cubicBezTo>
                <a:cubicBezTo>
                  <a:pt x="58" y="58"/>
                  <a:pt x="68" y="48"/>
                  <a:pt x="80" y="48"/>
                </a:cubicBezTo>
                <a:cubicBezTo>
                  <a:pt x="85" y="48"/>
                  <a:pt x="90" y="50"/>
                  <a:pt x="93" y="53"/>
                </a:cubicBezTo>
                <a:lnTo>
                  <a:pt x="63" y="84"/>
                </a:lnTo>
                <a:close/>
                <a:moveTo>
                  <a:pt x="160" y="70"/>
                </a:moveTo>
                <a:cubicBezTo>
                  <a:pt x="160" y="70"/>
                  <a:pt x="160" y="70"/>
                  <a:pt x="160" y="70"/>
                </a:cubicBezTo>
                <a:cubicBezTo>
                  <a:pt x="160" y="70"/>
                  <a:pt x="160" y="71"/>
                  <a:pt x="160" y="71"/>
                </a:cubicBezTo>
                <a:cubicBezTo>
                  <a:pt x="160" y="72"/>
                  <a:pt x="133" y="124"/>
                  <a:pt x="80" y="124"/>
                </a:cubicBezTo>
                <a:cubicBezTo>
                  <a:pt x="71" y="124"/>
                  <a:pt x="62" y="123"/>
                  <a:pt x="54" y="120"/>
                </a:cubicBezTo>
                <a:cubicBezTo>
                  <a:pt x="53" y="119"/>
                  <a:pt x="52" y="118"/>
                  <a:pt x="53" y="117"/>
                </a:cubicBezTo>
                <a:cubicBezTo>
                  <a:pt x="53" y="116"/>
                  <a:pt x="54" y="115"/>
                  <a:pt x="55" y="116"/>
                </a:cubicBezTo>
                <a:cubicBezTo>
                  <a:pt x="63" y="119"/>
                  <a:pt x="71" y="120"/>
                  <a:pt x="80" y="120"/>
                </a:cubicBezTo>
                <a:cubicBezTo>
                  <a:pt x="127" y="120"/>
                  <a:pt x="153" y="76"/>
                  <a:pt x="156" y="70"/>
                </a:cubicBezTo>
                <a:cubicBezTo>
                  <a:pt x="154" y="67"/>
                  <a:pt x="146" y="52"/>
                  <a:pt x="132" y="40"/>
                </a:cubicBezTo>
                <a:cubicBezTo>
                  <a:pt x="131" y="39"/>
                  <a:pt x="131" y="38"/>
                  <a:pt x="132" y="37"/>
                </a:cubicBezTo>
                <a:cubicBezTo>
                  <a:pt x="132" y="36"/>
                  <a:pt x="134" y="36"/>
                  <a:pt x="134" y="37"/>
                </a:cubicBezTo>
                <a:cubicBezTo>
                  <a:pt x="151" y="51"/>
                  <a:pt x="159" y="68"/>
                  <a:pt x="160" y="69"/>
                </a:cubicBezTo>
                <a:cubicBezTo>
                  <a:pt x="160" y="69"/>
                  <a:pt x="160" y="69"/>
                  <a:pt x="160" y="70"/>
                </a:cubicBezTo>
                <a:close/>
                <a:moveTo>
                  <a:pt x="104" y="68"/>
                </a:moveTo>
                <a:cubicBezTo>
                  <a:pt x="105" y="68"/>
                  <a:pt x="106" y="69"/>
                  <a:pt x="106" y="70"/>
                </a:cubicBezTo>
                <a:cubicBezTo>
                  <a:pt x="106" y="84"/>
                  <a:pt x="94" y="96"/>
                  <a:pt x="80" y="96"/>
                </a:cubicBezTo>
                <a:cubicBezTo>
                  <a:pt x="79" y="96"/>
                  <a:pt x="78" y="96"/>
                  <a:pt x="77" y="96"/>
                </a:cubicBezTo>
                <a:cubicBezTo>
                  <a:pt x="76" y="96"/>
                  <a:pt x="75" y="95"/>
                  <a:pt x="76" y="94"/>
                </a:cubicBezTo>
                <a:cubicBezTo>
                  <a:pt x="76" y="93"/>
                  <a:pt x="77" y="92"/>
                  <a:pt x="78" y="92"/>
                </a:cubicBezTo>
                <a:cubicBezTo>
                  <a:pt x="78" y="92"/>
                  <a:pt x="79" y="92"/>
                  <a:pt x="80" y="92"/>
                </a:cubicBezTo>
                <a:cubicBezTo>
                  <a:pt x="92" y="92"/>
                  <a:pt x="102" y="82"/>
                  <a:pt x="102" y="70"/>
                </a:cubicBezTo>
                <a:cubicBezTo>
                  <a:pt x="102" y="69"/>
                  <a:pt x="103" y="68"/>
                  <a:pt x="104" y="68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" name="Freeform 26">
            <a:extLst>
              <a:ext uri="{FF2B5EF4-FFF2-40B4-BE49-F238E27FC236}">
                <a16:creationId xmlns:a16="http://schemas.microsoft.com/office/drawing/2014/main" xmlns="" id="{18BD2DDD-E153-4585-A3E0-4D6BE84AAA71}"/>
              </a:ext>
            </a:extLst>
          </p:cNvPr>
          <p:cNvSpPr>
            <a:spLocks noEditPoints="1"/>
          </p:cNvSpPr>
          <p:nvPr/>
        </p:nvSpPr>
        <p:spPr bwMode="auto">
          <a:xfrm>
            <a:off x="3505200" y="993775"/>
            <a:ext cx="412750" cy="550863"/>
          </a:xfrm>
          <a:custGeom>
            <a:avLst/>
            <a:gdLst>
              <a:gd name="T0" fmla="*/ 121 w 121"/>
              <a:gd name="T1" fmla="*/ 27 h 160"/>
              <a:gd name="T2" fmla="*/ 119 w 121"/>
              <a:gd name="T3" fmla="*/ 24 h 160"/>
              <a:gd name="T4" fmla="*/ 17 w 121"/>
              <a:gd name="T5" fmla="*/ 24 h 160"/>
              <a:gd name="T6" fmla="*/ 5 w 121"/>
              <a:gd name="T7" fmla="*/ 14 h 160"/>
              <a:gd name="T8" fmla="*/ 17 w 121"/>
              <a:gd name="T9" fmla="*/ 5 h 160"/>
              <a:gd name="T10" fmla="*/ 104 w 121"/>
              <a:gd name="T11" fmla="*/ 5 h 160"/>
              <a:gd name="T12" fmla="*/ 118 w 121"/>
              <a:gd name="T13" fmla="*/ 5 h 160"/>
              <a:gd name="T14" fmla="*/ 121 w 121"/>
              <a:gd name="T15" fmla="*/ 3 h 160"/>
              <a:gd name="T16" fmla="*/ 104 w 121"/>
              <a:gd name="T17" fmla="*/ 0 h 160"/>
              <a:gd name="T18" fmla="*/ 17 w 121"/>
              <a:gd name="T19" fmla="*/ 0 h 160"/>
              <a:gd name="T20" fmla="*/ 0 w 121"/>
              <a:gd name="T21" fmla="*/ 14 h 160"/>
              <a:gd name="T22" fmla="*/ 0 w 121"/>
              <a:gd name="T23" fmla="*/ 15 h 160"/>
              <a:gd name="T24" fmla="*/ 0 w 121"/>
              <a:gd name="T25" fmla="*/ 15 h 160"/>
              <a:gd name="T26" fmla="*/ 0 w 121"/>
              <a:gd name="T27" fmla="*/ 138 h 160"/>
              <a:gd name="T28" fmla="*/ 22 w 121"/>
              <a:gd name="T29" fmla="*/ 160 h 160"/>
              <a:gd name="T30" fmla="*/ 119 w 121"/>
              <a:gd name="T31" fmla="*/ 160 h 160"/>
              <a:gd name="T32" fmla="*/ 121 w 121"/>
              <a:gd name="T33" fmla="*/ 158 h 160"/>
              <a:gd name="T34" fmla="*/ 121 w 121"/>
              <a:gd name="T35" fmla="*/ 158 h 160"/>
              <a:gd name="T36" fmla="*/ 121 w 121"/>
              <a:gd name="T37" fmla="*/ 27 h 160"/>
              <a:gd name="T38" fmla="*/ 121 w 121"/>
              <a:gd name="T39" fmla="*/ 27 h 160"/>
              <a:gd name="T40" fmla="*/ 5 w 121"/>
              <a:gd name="T41" fmla="*/ 138 h 160"/>
              <a:gd name="T42" fmla="*/ 5 w 121"/>
              <a:gd name="T43" fmla="*/ 25 h 160"/>
              <a:gd name="T44" fmla="*/ 17 w 121"/>
              <a:gd name="T45" fmla="*/ 29 h 160"/>
              <a:gd name="T46" fmla="*/ 116 w 121"/>
              <a:gd name="T47" fmla="*/ 29 h 160"/>
              <a:gd name="T48" fmla="*/ 116 w 121"/>
              <a:gd name="T49" fmla="*/ 155 h 160"/>
              <a:gd name="T50" fmla="*/ 22 w 121"/>
              <a:gd name="T51" fmla="*/ 155 h 160"/>
              <a:gd name="T52" fmla="*/ 5 w 121"/>
              <a:gd name="T53" fmla="*/ 138 h 160"/>
              <a:gd name="T54" fmla="*/ 87 w 121"/>
              <a:gd name="T55" fmla="*/ 92 h 160"/>
              <a:gd name="T56" fmla="*/ 84 w 121"/>
              <a:gd name="T57" fmla="*/ 94 h 160"/>
              <a:gd name="T58" fmla="*/ 63 w 121"/>
              <a:gd name="T59" fmla="*/ 94 h 160"/>
              <a:gd name="T60" fmla="*/ 63 w 121"/>
              <a:gd name="T61" fmla="*/ 116 h 160"/>
              <a:gd name="T62" fmla="*/ 61 w 121"/>
              <a:gd name="T63" fmla="*/ 118 h 160"/>
              <a:gd name="T64" fmla="*/ 58 w 121"/>
              <a:gd name="T65" fmla="*/ 116 h 160"/>
              <a:gd name="T66" fmla="*/ 58 w 121"/>
              <a:gd name="T67" fmla="*/ 94 h 160"/>
              <a:gd name="T68" fmla="*/ 37 w 121"/>
              <a:gd name="T69" fmla="*/ 94 h 160"/>
              <a:gd name="T70" fmla="*/ 34 w 121"/>
              <a:gd name="T71" fmla="*/ 92 h 160"/>
              <a:gd name="T72" fmla="*/ 37 w 121"/>
              <a:gd name="T73" fmla="*/ 90 h 160"/>
              <a:gd name="T74" fmla="*/ 58 w 121"/>
              <a:gd name="T75" fmla="*/ 90 h 160"/>
              <a:gd name="T76" fmla="*/ 58 w 121"/>
              <a:gd name="T77" fmla="*/ 68 h 160"/>
              <a:gd name="T78" fmla="*/ 61 w 121"/>
              <a:gd name="T79" fmla="*/ 66 h 160"/>
              <a:gd name="T80" fmla="*/ 63 w 121"/>
              <a:gd name="T81" fmla="*/ 68 h 160"/>
              <a:gd name="T82" fmla="*/ 63 w 121"/>
              <a:gd name="T83" fmla="*/ 90 h 160"/>
              <a:gd name="T84" fmla="*/ 84 w 121"/>
              <a:gd name="T85" fmla="*/ 90 h 160"/>
              <a:gd name="T86" fmla="*/ 87 w 121"/>
              <a:gd name="T87" fmla="*/ 92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21" h="160">
                <a:moveTo>
                  <a:pt x="121" y="27"/>
                </a:moveTo>
                <a:cubicBezTo>
                  <a:pt x="121" y="25"/>
                  <a:pt x="120" y="24"/>
                  <a:pt x="119" y="24"/>
                </a:cubicBezTo>
                <a:cubicBezTo>
                  <a:pt x="17" y="24"/>
                  <a:pt x="17" y="24"/>
                  <a:pt x="17" y="24"/>
                </a:cubicBezTo>
                <a:cubicBezTo>
                  <a:pt x="10" y="24"/>
                  <a:pt x="5" y="20"/>
                  <a:pt x="5" y="14"/>
                </a:cubicBezTo>
                <a:cubicBezTo>
                  <a:pt x="5" y="9"/>
                  <a:pt x="10" y="5"/>
                  <a:pt x="17" y="5"/>
                </a:cubicBezTo>
                <a:cubicBezTo>
                  <a:pt x="104" y="5"/>
                  <a:pt x="104" y="5"/>
                  <a:pt x="104" y="5"/>
                </a:cubicBezTo>
                <a:cubicBezTo>
                  <a:pt x="111" y="5"/>
                  <a:pt x="116" y="5"/>
                  <a:pt x="118" y="5"/>
                </a:cubicBezTo>
                <a:cubicBezTo>
                  <a:pt x="119" y="5"/>
                  <a:pt x="121" y="4"/>
                  <a:pt x="121" y="3"/>
                </a:cubicBezTo>
                <a:cubicBezTo>
                  <a:pt x="121" y="0"/>
                  <a:pt x="121" y="0"/>
                  <a:pt x="104" y="0"/>
                </a:cubicBezTo>
                <a:cubicBezTo>
                  <a:pt x="17" y="0"/>
                  <a:pt x="17" y="0"/>
                  <a:pt x="17" y="0"/>
                </a:cubicBezTo>
                <a:cubicBezTo>
                  <a:pt x="8" y="0"/>
                  <a:pt x="0" y="6"/>
                  <a:pt x="0" y="14"/>
                </a:cubicBezTo>
                <a:cubicBezTo>
                  <a:pt x="0" y="15"/>
                  <a:pt x="0" y="15"/>
                  <a:pt x="0" y="15"/>
                </a:cubicBezTo>
                <a:cubicBezTo>
                  <a:pt x="0" y="15"/>
                  <a:pt x="0" y="15"/>
                  <a:pt x="0" y="15"/>
                </a:cubicBezTo>
                <a:cubicBezTo>
                  <a:pt x="0" y="138"/>
                  <a:pt x="0" y="138"/>
                  <a:pt x="0" y="138"/>
                </a:cubicBezTo>
                <a:cubicBezTo>
                  <a:pt x="0" y="150"/>
                  <a:pt x="10" y="160"/>
                  <a:pt x="22" y="160"/>
                </a:cubicBezTo>
                <a:cubicBezTo>
                  <a:pt x="119" y="160"/>
                  <a:pt x="119" y="160"/>
                  <a:pt x="119" y="160"/>
                </a:cubicBezTo>
                <a:cubicBezTo>
                  <a:pt x="120" y="160"/>
                  <a:pt x="121" y="159"/>
                  <a:pt x="121" y="158"/>
                </a:cubicBezTo>
                <a:cubicBezTo>
                  <a:pt x="121" y="158"/>
                  <a:pt x="121" y="158"/>
                  <a:pt x="121" y="158"/>
                </a:cubicBezTo>
                <a:cubicBezTo>
                  <a:pt x="121" y="27"/>
                  <a:pt x="121" y="27"/>
                  <a:pt x="121" y="27"/>
                </a:cubicBezTo>
                <a:cubicBezTo>
                  <a:pt x="121" y="27"/>
                  <a:pt x="121" y="27"/>
                  <a:pt x="121" y="27"/>
                </a:cubicBezTo>
                <a:close/>
                <a:moveTo>
                  <a:pt x="5" y="138"/>
                </a:moveTo>
                <a:cubicBezTo>
                  <a:pt x="5" y="25"/>
                  <a:pt x="5" y="25"/>
                  <a:pt x="5" y="25"/>
                </a:cubicBezTo>
                <a:cubicBezTo>
                  <a:pt x="8" y="27"/>
                  <a:pt x="12" y="29"/>
                  <a:pt x="17" y="29"/>
                </a:cubicBezTo>
                <a:cubicBezTo>
                  <a:pt x="116" y="29"/>
                  <a:pt x="116" y="29"/>
                  <a:pt x="116" y="29"/>
                </a:cubicBezTo>
                <a:cubicBezTo>
                  <a:pt x="116" y="155"/>
                  <a:pt x="116" y="155"/>
                  <a:pt x="116" y="155"/>
                </a:cubicBezTo>
                <a:cubicBezTo>
                  <a:pt x="22" y="155"/>
                  <a:pt x="22" y="155"/>
                  <a:pt x="22" y="155"/>
                </a:cubicBezTo>
                <a:cubicBezTo>
                  <a:pt x="13" y="155"/>
                  <a:pt x="5" y="147"/>
                  <a:pt x="5" y="138"/>
                </a:cubicBezTo>
                <a:close/>
                <a:moveTo>
                  <a:pt x="87" y="92"/>
                </a:moveTo>
                <a:cubicBezTo>
                  <a:pt x="87" y="93"/>
                  <a:pt x="86" y="94"/>
                  <a:pt x="84" y="94"/>
                </a:cubicBezTo>
                <a:cubicBezTo>
                  <a:pt x="63" y="94"/>
                  <a:pt x="63" y="94"/>
                  <a:pt x="63" y="94"/>
                </a:cubicBezTo>
                <a:cubicBezTo>
                  <a:pt x="63" y="116"/>
                  <a:pt x="63" y="116"/>
                  <a:pt x="63" y="116"/>
                </a:cubicBezTo>
                <a:cubicBezTo>
                  <a:pt x="63" y="117"/>
                  <a:pt x="62" y="118"/>
                  <a:pt x="61" y="118"/>
                </a:cubicBezTo>
                <a:cubicBezTo>
                  <a:pt x="59" y="118"/>
                  <a:pt x="58" y="117"/>
                  <a:pt x="58" y="116"/>
                </a:cubicBezTo>
                <a:cubicBezTo>
                  <a:pt x="58" y="94"/>
                  <a:pt x="58" y="94"/>
                  <a:pt x="58" y="94"/>
                </a:cubicBezTo>
                <a:cubicBezTo>
                  <a:pt x="37" y="94"/>
                  <a:pt x="37" y="94"/>
                  <a:pt x="37" y="94"/>
                </a:cubicBezTo>
                <a:cubicBezTo>
                  <a:pt x="35" y="94"/>
                  <a:pt x="34" y="93"/>
                  <a:pt x="34" y="92"/>
                </a:cubicBezTo>
                <a:cubicBezTo>
                  <a:pt x="34" y="91"/>
                  <a:pt x="35" y="90"/>
                  <a:pt x="37" y="90"/>
                </a:cubicBezTo>
                <a:cubicBezTo>
                  <a:pt x="58" y="90"/>
                  <a:pt x="58" y="90"/>
                  <a:pt x="58" y="90"/>
                </a:cubicBezTo>
                <a:cubicBezTo>
                  <a:pt x="58" y="68"/>
                  <a:pt x="58" y="68"/>
                  <a:pt x="58" y="68"/>
                </a:cubicBezTo>
                <a:cubicBezTo>
                  <a:pt x="58" y="67"/>
                  <a:pt x="59" y="66"/>
                  <a:pt x="61" y="66"/>
                </a:cubicBezTo>
                <a:cubicBezTo>
                  <a:pt x="62" y="66"/>
                  <a:pt x="63" y="67"/>
                  <a:pt x="63" y="68"/>
                </a:cubicBezTo>
                <a:cubicBezTo>
                  <a:pt x="63" y="90"/>
                  <a:pt x="63" y="90"/>
                  <a:pt x="63" y="90"/>
                </a:cubicBezTo>
                <a:cubicBezTo>
                  <a:pt x="84" y="90"/>
                  <a:pt x="84" y="90"/>
                  <a:pt x="84" y="90"/>
                </a:cubicBezTo>
                <a:cubicBezTo>
                  <a:pt x="86" y="90"/>
                  <a:pt x="87" y="91"/>
                  <a:pt x="87" y="92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7" name="Freeform 27">
            <a:extLst>
              <a:ext uri="{FF2B5EF4-FFF2-40B4-BE49-F238E27FC236}">
                <a16:creationId xmlns:a16="http://schemas.microsoft.com/office/drawing/2014/main" xmlns="" id="{D373275F-6C4E-44FE-A7DB-02A24E82C429}"/>
              </a:ext>
            </a:extLst>
          </p:cNvPr>
          <p:cNvSpPr>
            <a:spLocks noEditPoints="1"/>
          </p:cNvSpPr>
          <p:nvPr/>
        </p:nvSpPr>
        <p:spPr bwMode="auto">
          <a:xfrm>
            <a:off x="3436938" y="1568450"/>
            <a:ext cx="538163" cy="590550"/>
          </a:xfrm>
          <a:custGeom>
            <a:avLst/>
            <a:gdLst>
              <a:gd name="T0" fmla="*/ 118 w 158"/>
              <a:gd name="T1" fmla="*/ 78 h 172"/>
              <a:gd name="T2" fmla="*/ 93 w 158"/>
              <a:gd name="T3" fmla="*/ 88 h 172"/>
              <a:gd name="T4" fmla="*/ 93 w 158"/>
              <a:gd name="T5" fmla="*/ 140 h 172"/>
              <a:gd name="T6" fmla="*/ 118 w 158"/>
              <a:gd name="T7" fmla="*/ 150 h 172"/>
              <a:gd name="T8" fmla="*/ 123 w 158"/>
              <a:gd name="T9" fmla="*/ 150 h 172"/>
              <a:gd name="T10" fmla="*/ 8 w 158"/>
              <a:gd name="T11" fmla="*/ 137 h 172"/>
              <a:gd name="T12" fmla="*/ 5 w 158"/>
              <a:gd name="T13" fmla="*/ 137 h 172"/>
              <a:gd name="T14" fmla="*/ 5 w 158"/>
              <a:gd name="T15" fmla="*/ 140 h 172"/>
              <a:gd name="T16" fmla="*/ 74 w 158"/>
              <a:gd name="T17" fmla="*/ 169 h 172"/>
              <a:gd name="T18" fmla="*/ 141 w 158"/>
              <a:gd name="T19" fmla="*/ 142 h 172"/>
              <a:gd name="T20" fmla="*/ 144 w 158"/>
              <a:gd name="T21" fmla="*/ 140 h 172"/>
              <a:gd name="T22" fmla="*/ 144 w 158"/>
              <a:gd name="T23" fmla="*/ 88 h 172"/>
              <a:gd name="T24" fmla="*/ 118 w 158"/>
              <a:gd name="T25" fmla="*/ 78 h 172"/>
              <a:gd name="T26" fmla="*/ 140 w 158"/>
              <a:gd name="T27" fmla="*/ 136 h 172"/>
              <a:gd name="T28" fmla="*/ 140 w 158"/>
              <a:gd name="T29" fmla="*/ 137 h 172"/>
              <a:gd name="T30" fmla="*/ 140 w 158"/>
              <a:gd name="T31" fmla="*/ 137 h 172"/>
              <a:gd name="T32" fmla="*/ 138 w 158"/>
              <a:gd name="T33" fmla="*/ 138 h 172"/>
              <a:gd name="T34" fmla="*/ 96 w 158"/>
              <a:gd name="T35" fmla="*/ 136 h 172"/>
              <a:gd name="T36" fmla="*/ 96 w 158"/>
              <a:gd name="T37" fmla="*/ 92 h 172"/>
              <a:gd name="T38" fmla="*/ 118 w 158"/>
              <a:gd name="T39" fmla="*/ 83 h 172"/>
              <a:gd name="T40" fmla="*/ 140 w 158"/>
              <a:gd name="T41" fmla="*/ 92 h 172"/>
              <a:gd name="T42" fmla="*/ 140 w 158"/>
              <a:gd name="T43" fmla="*/ 136 h 172"/>
              <a:gd name="T44" fmla="*/ 40 w 158"/>
              <a:gd name="T45" fmla="*/ 100 h 172"/>
              <a:gd name="T46" fmla="*/ 66 w 158"/>
              <a:gd name="T47" fmla="*/ 90 h 172"/>
              <a:gd name="T48" fmla="*/ 66 w 158"/>
              <a:gd name="T49" fmla="*/ 38 h 172"/>
              <a:gd name="T50" fmla="*/ 40 w 158"/>
              <a:gd name="T51" fmla="*/ 28 h 172"/>
              <a:gd name="T52" fmla="*/ 36 w 158"/>
              <a:gd name="T53" fmla="*/ 28 h 172"/>
              <a:gd name="T54" fmla="*/ 150 w 158"/>
              <a:gd name="T55" fmla="*/ 41 h 172"/>
              <a:gd name="T56" fmla="*/ 152 w 158"/>
              <a:gd name="T57" fmla="*/ 42 h 172"/>
              <a:gd name="T58" fmla="*/ 154 w 158"/>
              <a:gd name="T59" fmla="*/ 41 h 172"/>
              <a:gd name="T60" fmla="*/ 154 w 158"/>
              <a:gd name="T61" fmla="*/ 38 h 172"/>
              <a:gd name="T62" fmla="*/ 18 w 158"/>
              <a:gd name="T63" fmla="*/ 36 h 172"/>
              <a:gd name="T64" fmla="*/ 15 w 158"/>
              <a:gd name="T65" fmla="*/ 38 h 172"/>
              <a:gd name="T66" fmla="*/ 15 w 158"/>
              <a:gd name="T67" fmla="*/ 90 h 172"/>
              <a:gd name="T68" fmla="*/ 40 w 158"/>
              <a:gd name="T69" fmla="*/ 100 h 172"/>
              <a:gd name="T70" fmla="*/ 18 w 158"/>
              <a:gd name="T71" fmla="*/ 42 h 172"/>
              <a:gd name="T72" fmla="*/ 19 w 158"/>
              <a:gd name="T73" fmla="*/ 41 h 172"/>
              <a:gd name="T74" fmla="*/ 19 w 158"/>
              <a:gd name="T75" fmla="*/ 41 h 172"/>
              <a:gd name="T76" fmla="*/ 21 w 158"/>
              <a:gd name="T77" fmla="*/ 40 h 172"/>
              <a:gd name="T78" fmla="*/ 40 w 158"/>
              <a:gd name="T79" fmla="*/ 33 h 172"/>
              <a:gd name="T80" fmla="*/ 62 w 158"/>
              <a:gd name="T81" fmla="*/ 42 h 172"/>
              <a:gd name="T82" fmla="*/ 62 w 158"/>
              <a:gd name="T83" fmla="*/ 86 h 172"/>
              <a:gd name="T84" fmla="*/ 18 w 158"/>
              <a:gd name="T85" fmla="*/ 86 h 172"/>
              <a:gd name="T86" fmla="*/ 18 w 158"/>
              <a:gd name="T87" fmla="*/ 42 h 1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58" h="172">
                <a:moveTo>
                  <a:pt x="118" y="78"/>
                </a:moveTo>
                <a:cubicBezTo>
                  <a:pt x="109" y="78"/>
                  <a:pt x="100" y="82"/>
                  <a:pt x="93" y="88"/>
                </a:cubicBezTo>
                <a:cubicBezTo>
                  <a:pt x="79" y="103"/>
                  <a:pt x="79" y="126"/>
                  <a:pt x="93" y="140"/>
                </a:cubicBezTo>
                <a:cubicBezTo>
                  <a:pt x="100" y="147"/>
                  <a:pt x="109" y="150"/>
                  <a:pt x="118" y="150"/>
                </a:cubicBezTo>
                <a:cubicBezTo>
                  <a:pt x="120" y="150"/>
                  <a:pt x="121" y="150"/>
                  <a:pt x="123" y="150"/>
                </a:cubicBezTo>
                <a:cubicBezTo>
                  <a:pt x="87" y="172"/>
                  <a:pt x="39" y="168"/>
                  <a:pt x="8" y="137"/>
                </a:cubicBezTo>
                <a:cubicBezTo>
                  <a:pt x="7" y="136"/>
                  <a:pt x="6" y="136"/>
                  <a:pt x="5" y="137"/>
                </a:cubicBezTo>
                <a:cubicBezTo>
                  <a:pt x="4" y="138"/>
                  <a:pt x="4" y="139"/>
                  <a:pt x="5" y="140"/>
                </a:cubicBezTo>
                <a:cubicBezTo>
                  <a:pt x="24" y="159"/>
                  <a:pt x="49" y="169"/>
                  <a:pt x="74" y="169"/>
                </a:cubicBezTo>
                <a:cubicBezTo>
                  <a:pt x="98" y="169"/>
                  <a:pt x="122" y="160"/>
                  <a:pt x="141" y="142"/>
                </a:cubicBezTo>
                <a:cubicBezTo>
                  <a:pt x="142" y="141"/>
                  <a:pt x="143" y="141"/>
                  <a:pt x="144" y="140"/>
                </a:cubicBezTo>
                <a:cubicBezTo>
                  <a:pt x="158" y="126"/>
                  <a:pt x="158" y="103"/>
                  <a:pt x="144" y="88"/>
                </a:cubicBezTo>
                <a:cubicBezTo>
                  <a:pt x="137" y="82"/>
                  <a:pt x="128" y="78"/>
                  <a:pt x="118" y="78"/>
                </a:cubicBezTo>
                <a:close/>
                <a:moveTo>
                  <a:pt x="140" y="136"/>
                </a:moveTo>
                <a:cubicBezTo>
                  <a:pt x="140" y="136"/>
                  <a:pt x="140" y="136"/>
                  <a:pt x="140" y="137"/>
                </a:cubicBezTo>
                <a:cubicBezTo>
                  <a:pt x="140" y="137"/>
                  <a:pt x="140" y="137"/>
                  <a:pt x="140" y="137"/>
                </a:cubicBezTo>
                <a:cubicBezTo>
                  <a:pt x="139" y="137"/>
                  <a:pt x="138" y="138"/>
                  <a:pt x="138" y="138"/>
                </a:cubicBezTo>
                <a:cubicBezTo>
                  <a:pt x="126" y="148"/>
                  <a:pt x="108" y="147"/>
                  <a:pt x="96" y="136"/>
                </a:cubicBezTo>
                <a:cubicBezTo>
                  <a:pt x="84" y="124"/>
                  <a:pt x="84" y="104"/>
                  <a:pt x="96" y="92"/>
                </a:cubicBezTo>
                <a:cubicBezTo>
                  <a:pt x="102" y="86"/>
                  <a:pt x="110" y="83"/>
                  <a:pt x="118" y="83"/>
                </a:cubicBezTo>
                <a:cubicBezTo>
                  <a:pt x="127" y="83"/>
                  <a:pt x="134" y="86"/>
                  <a:pt x="140" y="92"/>
                </a:cubicBezTo>
                <a:cubicBezTo>
                  <a:pt x="152" y="104"/>
                  <a:pt x="152" y="124"/>
                  <a:pt x="140" y="136"/>
                </a:cubicBezTo>
                <a:close/>
                <a:moveTo>
                  <a:pt x="40" y="100"/>
                </a:moveTo>
                <a:cubicBezTo>
                  <a:pt x="50" y="100"/>
                  <a:pt x="59" y="97"/>
                  <a:pt x="66" y="90"/>
                </a:cubicBezTo>
                <a:cubicBezTo>
                  <a:pt x="80" y="75"/>
                  <a:pt x="80" y="52"/>
                  <a:pt x="66" y="38"/>
                </a:cubicBezTo>
                <a:cubicBezTo>
                  <a:pt x="59" y="31"/>
                  <a:pt x="50" y="28"/>
                  <a:pt x="40" y="28"/>
                </a:cubicBezTo>
                <a:cubicBezTo>
                  <a:pt x="39" y="28"/>
                  <a:pt x="37" y="28"/>
                  <a:pt x="36" y="28"/>
                </a:cubicBezTo>
                <a:cubicBezTo>
                  <a:pt x="72" y="6"/>
                  <a:pt x="119" y="10"/>
                  <a:pt x="150" y="41"/>
                </a:cubicBezTo>
                <a:cubicBezTo>
                  <a:pt x="151" y="42"/>
                  <a:pt x="151" y="42"/>
                  <a:pt x="152" y="42"/>
                </a:cubicBezTo>
                <a:cubicBezTo>
                  <a:pt x="153" y="42"/>
                  <a:pt x="153" y="42"/>
                  <a:pt x="154" y="41"/>
                </a:cubicBezTo>
                <a:cubicBezTo>
                  <a:pt x="155" y="40"/>
                  <a:pt x="155" y="39"/>
                  <a:pt x="154" y="38"/>
                </a:cubicBezTo>
                <a:cubicBezTo>
                  <a:pt x="116" y="0"/>
                  <a:pt x="56" y="0"/>
                  <a:pt x="18" y="36"/>
                </a:cubicBezTo>
                <a:cubicBezTo>
                  <a:pt x="17" y="36"/>
                  <a:pt x="16" y="37"/>
                  <a:pt x="15" y="38"/>
                </a:cubicBezTo>
                <a:cubicBezTo>
                  <a:pt x="0" y="52"/>
                  <a:pt x="0" y="75"/>
                  <a:pt x="15" y="90"/>
                </a:cubicBezTo>
                <a:cubicBezTo>
                  <a:pt x="22" y="97"/>
                  <a:pt x="31" y="100"/>
                  <a:pt x="40" y="100"/>
                </a:cubicBezTo>
                <a:close/>
                <a:moveTo>
                  <a:pt x="18" y="42"/>
                </a:moveTo>
                <a:cubicBezTo>
                  <a:pt x="18" y="42"/>
                  <a:pt x="19" y="42"/>
                  <a:pt x="19" y="41"/>
                </a:cubicBezTo>
                <a:cubicBezTo>
                  <a:pt x="19" y="41"/>
                  <a:pt x="19" y="41"/>
                  <a:pt x="19" y="41"/>
                </a:cubicBezTo>
                <a:cubicBezTo>
                  <a:pt x="20" y="41"/>
                  <a:pt x="20" y="40"/>
                  <a:pt x="21" y="40"/>
                </a:cubicBezTo>
                <a:cubicBezTo>
                  <a:pt x="26" y="35"/>
                  <a:pt x="33" y="33"/>
                  <a:pt x="40" y="33"/>
                </a:cubicBezTo>
                <a:cubicBezTo>
                  <a:pt x="49" y="33"/>
                  <a:pt x="56" y="36"/>
                  <a:pt x="62" y="42"/>
                </a:cubicBezTo>
                <a:cubicBezTo>
                  <a:pt x="74" y="54"/>
                  <a:pt x="74" y="74"/>
                  <a:pt x="62" y="86"/>
                </a:cubicBezTo>
                <a:cubicBezTo>
                  <a:pt x="50" y="98"/>
                  <a:pt x="30" y="98"/>
                  <a:pt x="18" y="86"/>
                </a:cubicBezTo>
                <a:cubicBezTo>
                  <a:pt x="6" y="74"/>
                  <a:pt x="6" y="54"/>
                  <a:pt x="18" y="42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" name="Freeform 28">
            <a:extLst>
              <a:ext uri="{FF2B5EF4-FFF2-40B4-BE49-F238E27FC236}">
                <a16:creationId xmlns:a16="http://schemas.microsoft.com/office/drawing/2014/main" xmlns="" id="{1F83B18A-C2A3-4977-8A79-008E8CEE6871}"/>
              </a:ext>
            </a:extLst>
          </p:cNvPr>
          <p:cNvSpPr>
            <a:spLocks noEditPoints="1"/>
          </p:cNvSpPr>
          <p:nvPr/>
        </p:nvSpPr>
        <p:spPr bwMode="auto">
          <a:xfrm>
            <a:off x="3433763" y="2368550"/>
            <a:ext cx="547688" cy="261938"/>
          </a:xfrm>
          <a:custGeom>
            <a:avLst/>
            <a:gdLst>
              <a:gd name="T0" fmla="*/ 153 w 161"/>
              <a:gd name="T1" fmla="*/ 30 h 76"/>
              <a:gd name="T2" fmla="*/ 97 w 161"/>
              <a:gd name="T3" fmla="*/ 3 h 76"/>
              <a:gd name="T4" fmla="*/ 44 w 161"/>
              <a:gd name="T5" fmla="*/ 0 h 76"/>
              <a:gd name="T6" fmla="*/ 22 w 161"/>
              <a:gd name="T7" fmla="*/ 24 h 76"/>
              <a:gd name="T8" fmla="*/ 1 w 161"/>
              <a:gd name="T9" fmla="*/ 39 h 76"/>
              <a:gd name="T10" fmla="*/ 16 w 161"/>
              <a:gd name="T11" fmla="*/ 64 h 76"/>
              <a:gd name="T12" fmla="*/ 48 w 161"/>
              <a:gd name="T13" fmla="*/ 76 h 76"/>
              <a:gd name="T14" fmla="*/ 110 w 161"/>
              <a:gd name="T15" fmla="*/ 64 h 76"/>
              <a:gd name="T16" fmla="*/ 139 w 161"/>
              <a:gd name="T17" fmla="*/ 64 h 76"/>
              <a:gd name="T18" fmla="*/ 158 w 161"/>
              <a:gd name="T19" fmla="*/ 55 h 76"/>
              <a:gd name="T20" fmla="*/ 159 w 161"/>
              <a:gd name="T21" fmla="*/ 33 h 76"/>
              <a:gd name="T22" fmla="*/ 37 w 161"/>
              <a:gd name="T23" fmla="*/ 62 h 76"/>
              <a:gd name="T24" fmla="*/ 58 w 161"/>
              <a:gd name="T25" fmla="*/ 62 h 76"/>
              <a:gd name="T26" fmla="*/ 58 w 161"/>
              <a:gd name="T27" fmla="*/ 62 h 76"/>
              <a:gd name="T28" fmla="*/ 125 w 161"/>
              <a:gd name="T29" fmla="*/ 72 h 76"/>
              <a:gd name="T30" fmla="*/ 115 w 161"/>
              <a:gd name="T31" fmla="*/ 62 h 76"/>
              <a:gd name="T32" fmla="*/ 125 w 161"/>
              <a:gd name="T33" fmla="*/ 52 h 76"/>
              <a:gd name="T34" fmla="*/ 135 w 161"/>
              <a:gd name="T35" fmla="*/ 62 h 76"/>
              <a:gd name="T36" fmla="*/ 125 w 161"/>
              <a:gd name="T37" fmla="*/ 72 h 76"/>
              <a:gd name="T38" fmla="*/ 148 w 161"/>
              <a:gd name="T39" fmla="*/ 59 h 76"/>
              <a:gd name="T40" fmla="*/ 125 w 161"/>
              <a:gd name="T41" fmla="*/ 47 h 76"/>
              <a:gd name="T42" fmla="*/ 62 w 161"/>
              <a:gd name="T43" fmla="*/ 59 h 76"/>
              <a:gd name="T44" fmla="*/ 33 w 161"/>
              <a:gd name="T45" fmla="*/ 59 h 76"/>
              <a:gd name="T46" fmla="*/ 8 w 161"/>
              <a:gd name="T47" fmla="*/ 53 h 76"/>
              <a:gd name="T48" fmla="*/ 9 w 161"/>
              <a:gd name="T49" fmla="*/ 33 h 76"/>
              <a:gd name="T50" fmla="*/ 26 w 161"/>
              <a:gd name="T51" fmla="*/ 28 h 76"/>
              <a:gd name="T52" fmla="*/ 44 w 161"/>
              <a:gd name="T53" fmla="*/ 5 h 76"/>
              <a:gd name="T54" fmla="*/ 94 w 161"/>
              <a:gd name="T55" fmla="*/ 7 h 76"/>
              <a:gd name="T56" fmla="*/ 122 w 161"/>
              <a:gd name="T57" fmla="*/ 31 h 76"/>
              <a:gd name="T58" fmla="*/ 156 w 161"/>
              <a:gd name="T59" fmla="*/ 36 h 76"/>
              <a:gd name="T60" fmla="*/ 154 w 161"/>
              <a:gd name="T61" fmla="*/ 55 h 76"/>
              <a:gd name="T62" fmla="*/ 98 w 161"/>
              <a:gd name="T63" fmla="*/ 32 h 76"/>
              <a:gd name="T64" fmla="*/ 43 w 161"/>
              <a:gd name="T65" fmla="*/ 30 h 76"/>
              <a:gd name="T66" fmla="*/ 98 w 161"/>
              <a:gd name="T67" fmla="*/ 28 h 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61" h="76">
                <a:moveTo>
                  <a:pt x="159" y="33"/>
                </a:moveTo>
                <a:cubicBezTo>
                  <a:pt x="158" y="31"/>
                  <a:pt x="156" y="30"/>
                  <a:pt x="153" y="30"/>
                </a:cubicBezTo>
                <a:cubicBezTo>
                  <a:pt x="124" y="26"/>
                  <a:pt x="124" y="26"/>
                  <a:pt x="124" y="26"/>
                </a:cubicBezTo>
                <a:cubicBezTo>
                  <a:pt x="97" y="3"/>
                  <a:pt x="97" y="3"/>
                  <a:pt x="97" y="3"/>
                </a:cubicBezTo>
                <a:cubicBezTo>
                  <a:pt x="94" y="1"/>
                  <a:pt x="91" y="0"/>
                  <a:pt x="87" y="0"/>
                </a:cubicBezTo>
                <a:cubicBezTo>
                  <a:pt x="44" y="0"/>
                  <a:pt x="44" y="0"/>
                  <a:pt x="44" y="0"/>
                </a:cubicBezTo>
                <a:cubicBezTo>
                  <a:pt x="40" y="0"/>
                  <a:pt x="37" y="2"/>
                  <a:pt x="35" y="5"/>
                </a:cubicBezTo>
                <a:cubicBezTo>
                  <a:pt x="22" y="24"/>
                  <a:pt x="22" y="24"/>
                  <a:pt x="22" y="24"/>
                </a:cubicBezTo>
                <a:cubicBezTo>
                  <a:pt x="8" y="29"/>
                  <a:pt x="8" y="29"/>
                  <a:pt x="8" y="29"/>
                </a:cubicBezTo>
                <a:cubicBezTo>
                  <a:pt x="3" y="30"/>
                  <a:pt x="0" y="35"/>
                  <a:pt x="1" y="39"/>
                </a:cubicBezTo>
                <a:cubicBezTo>
                  <a:pt x="3" y="53"/>
                  <a:pt x="3" y="53"/>
                  <a:pt x="3" y="53"/>
                </a:cubicBezTo>
                <a:cubicBezTo>
                  <a:pt x="4" y="60"/>
                  <a:pt x="10" y="64"/>
                  <a:pt x="16" y="64"/>
                </a:cubicBezTo>
                <a:cubicBezTo>
                  <a:pt x="33" y="64"/>
                  <a:pt x="33" y="64"/>
                  <a:pt x="33" y="64"/>
                </a:cubicBezTo>
                <a:cubicBezTo>
                  <a:pt x="34" y="71"/>
                  <a:pt x="40" y="76"/>
                  <a:pt x="48" y="76"/>
                </a:cubicBezTo>
                <a:cubicBezTo>
                  <a:pt x="55" y="76"/>
                  <a:pt x="61" y="71"/>
                  <a:pt x="62" y="64"/>
                </a:cubicBezTo>
                <a:cubicBezTo>
                  <a:pt x="110" y="64"/>
                  <a:pt x="110" y="64"/>
                  <a:pt x="110" y="64"/>
                </a:cubicBezTo>
                <a:cubicBezTo>
                  <a:pt x="111" y="71"/>
                  <a:pt x="118" y="76"/>
                  <a:pt x="125" y="76"/>
                </a:cubicBezTo>
                <a:cubicBezTo>
                  <a:pt x="132" y="76"/>
                  <a:pt x="138" y="71"/>
                  <a:pt x="139" y="64"/>
                </a:cubicBezTo>
                <a:cubicBezTo>
                  <a:pt x="148" y="64"/>
                  <a:pt x="148" y="64"/>
                  <a:pt x="148" y="64"/>
                </a:cubicBezTo>
                <a:cubicBezTo>
                  <a:pt x="153" y="64"/>
                  <a:pt x="158" y="60"/>
                  <a:pt x="158" y="55"/>
                </a:cubicBezTo>
                <a:cubicBezTo>
                  <a:pt x="161" y="40"/>
                  <a:pt x="161" y="40"/>
                  <a:pt x="161" y="40"/>
                </a:cubicBezTo>
                <a:cubicBezTo>
                  <a:pt x="161" y="37"/>
                  <a:pt x="161" y="35"/>
                  <a:pt x="159" y="33"/>
                </a:cubicBezTo>
                <a:close/>
                <a:moveTo>
                  <a:pt x="48" y="72"/>
                </a:moveTo>
                <a:cubicBezTo>
                  <a:pt x="42" y="72"/>
                  <a:pt x="37" y="67"/>
                  <a:pt x="37" y="62"/>
                </a:cubicBezTo>
                <a:cubicBezTo>
                  <a:pt x="37" y="56"/>
                  <a:pt x="42" y="52"/>
                  <a:pt x="48" y="52"/>
                </a:cubicBezTo>
                <a:cubicBezTo>
                  <a:pt x="53" y="52"/>
                  <a:pt x="58" y="56"/>
                  <a:pt x="58" y="62"/>
                </a:cubicBezTo>
                <a:cubicBezTo>
                  <a:pt x="58" y="62"/>
                  <a:pt x="58" y="62"/>
                  <a:pt x="58" y="62"/>
                </a:cubicBezTo>
                <a:cubicBezTo>
                  <a:pt x="58" y="62"/>
                  <a:pt x="58" y="62"/>
                  <a:pt x="58" y="62"/>
                </a:cubicBezTo>
                <a:cubicBezTo>
                  <a:pt x="58" y="67"/>
                  <a:pt x="53" y="72"/>
                  <a:pt x="48" y="72"/>
                </a:cubicBezTo>
                <a:close/>
                <a:moveTo>
                  <a:pt x="125" y="72"/>
                </a:moveTo>
                <a:cubicBezTo>
                  <a:pt x="119" y="72"/>
                  <a:pt x="115" y="67"/>
                  <a:pt x="115" y="62"/>
                </a:cubicBezTo>
                <a:cubicBezTo>
                  <a:pt x="115" y="62"/>
                  <a:pt x="115" y="62"/>
                  <a:pt x="115" y="62"/>
                </a:cubicBezTo>
                <a:cubicBezTo>
                  <a:pt x="115" y="62"/>
                  <a:pt x="115" y="62"/>
                  <a:pt x="115" y="62"/>
                </a:cubicBezTo>
                <a:cubicBezTo>
                  <a:pt x="115" y="56"/>
                  <a:pt x="119" y="52"/>
                  <a:pt x="125" y="52"/>
                </a:cubicBezTo>
                <a:cubicBezTo>
                  <a:pt x="130" y="52"/>
                  <a:pt x="135" y="56"/>
                  <a:pt x="135" y="62"/>
                </a:cubicBezTo>
                <a:cubicBezTo>
                  <a:pt x="135" y="62"/>
                  <a:pt x="135" y="62"/>
                  <a:pt x="135" y="62"/>
                </a:cubicBezTo>
                <a:cubicBezTo>
                  <a:pt x="135" y="62"/>
                  <a:pt x="135" y="62"/>
                  <a:pt x="135" y="62"/>
                </a:cubicBezTo>
                <a:cubicBezTo>
                  <a:pt x="135" y="67"/>
                  <a:pt x="130" y="72"/>
                  <a:pt x="125" y="72"/>
                </a:cubicBezTo>
                <a:close/>
                <a:moveTo>
                  <a:pt x="154" y="55"/>
                </a:moveTo>
                <a:cubicBezTo>
                  <a:pt x="154" y="57"/>
                  <a:pt x="151" y="59"/>
                  <a:pt x="148" y="59"/>
                </a:cubicBezTo>
                <a:cubicBezTo>
                  <a:pt x="139" y="59"/>
                  <a:pt x="139" y="59"/>
                  <a:pt x="139" y="59"/>
                </a:cubicBezTo>
                <a:cubicBezTo>
                  <a:pt x="138" y="52"/>
                  <a:pt x="132" y="47"/>
                  <a:pt x="125" y="47"/>
                </a:cubicBezTo>
                <a:cubicBezTo>
                  <a:pt x="117" y="47"/>
                  <a:pt x="111" y="52"/>
                  <a:pt x="110" y="59"/>
                </a:cubicBezTo>
                <a:cubicBezTo>
                  <a:pt x="62" y="59"/>
                  <a:pt x="62" y="59"/>
                  <a:pt x="62" y="59"/>
                </a:cubicBezTo>
                <a:cubicBezTo>
                  <a:pt x="61" y="52"/>
                  <a:pt x="55" y="47"/>
                  <a:pt x="48" y="47"/>
                </a:cubicBezTo>
                <a:cubicBezTo>
                  <a:pt x="40" y="47"/>
                  <a:pt x="34" y="52"/>
                  <a:pt x="33" y="59"/>
                </a:cubicBezTo>
                <a:cubicBezTo>
                  <a:pt x="16" y="59"/>
                  <a:pt x="16" y="59"/>
                  <a:pt x="16" y="59"/>
                </a:cubicBezTo>
                <a:cubicBezTo>
                  <a:pt x="12" y="59"/>
                  <a:pt x="8" y="57"/>
                  <a:pt x="8" y="53"/>
                </a:cubicBezTo>
                <a:cubicBezTo>
                  <a:pt x="6" y="39"/>
                  <a:pt x="6" y="39"/>
                  <a:pt x="6" y="39"/>
                </a:cubicBezTo>
                <a:cubicBezTo>
                  <a:pt x="5" y="36"/>
                  <a:pt x="7" y="34"/>
                  <a:pt x="9" y="33"/>
                </a:cubicBezTo>
                <a:cubicBezTo>
                  <a:pt x="25" y="29"/>
                  <a:pt x="25" y="29"/>
                  <a:pt x="25" y="29"/>
                </a:cubicBezTo>
                <a:cubicBezTo>
                  <a:pt x="25" y="28"/>
                  <a:pt x="26" y="28"/>
                  <a:pt x="26" y="28"/>
                </a:cubicBezTo>
                <a:cubicBezTo>
                  <a:pt x="39" y="7"/>
                  <a:pt x="39" y="7"/>
                  <a:pt x="39" y="7"/>
                </a:cubicBezTo>
                <a:cubicBezTo>
                  <a:pt x="40" y="6"/>
                  <a:pt x="42" y="5"/>
                  <a:pt x="44" y="5"/>
                </a:cubicBezTo>
                <a:cubicBezTo>
                  <a:pt x="87" y="5"/>
                  <a:pt x="87" y="5"/>
                  <a:pt x="87" y="5"/>
                </a:cubicBezTo>
                <a:cubicBezTo>
                  <a:pt x="89" y="5"/>
                  <a:pt x="92" y="5"/>
                  <a:pt x="94" y="7"/>
                </a:cubicBezTo>
                <a:cubicBezTo>
                  <a:pt x="121" y="30"/>
                  <a:pt x="121" y="30"/>
                  <a:pt x="121" y="30"/>
                </a:cubicBezTo>
                <a:cubicBezTo>
                  <a:pt x="122" y="30"/>
                  <a:pt x="122" y="31"/>
                  <a:pt x="122" y="31"/>
                </a:cubicBezTo>
                <a:cubicBezTo>
                  <a:pt x="153" y="34"/>
                  <a:pt x="153" y="34"/>
                  <a:pt x="153" y="34"/>
                </a:cubicBezTo>
                <a:cubicBezTo>
                  <a:pt x="154" y="34"/>
                  <a:pt x="155" y="35"/>
                  <a:pt x="156" y="36"/>
                </a:cubicBezTo>
                <a:cubicBezTo>
                  <a:pt x="156" y="37"/>
                  <a:pt x="157" y="38"/>
                  <a:pt x="156" y="39"/>
                </a:cubicBezTo>
                <a:lnTo>
                  <a:pt x="154" y="55"/>
                </a:lnTo>
                <a:close/>
                <a:moveTo>
                  <a:pt x="100" y="30"/>
                </a:moveTo>
                <a:cubicBezTo>
                  <a:pt x="100" y="31"/>
                  <a:pt x="99" y="32"/>
                  <a:pt x="98" y="32"/>
                </a:cubicBezTo>
                <a:cubicBezTo>
                  <a:pt x="45" y="32"/>
                  <a:pt x="45" y="32"/>
                  <a:pt x="45" y="32"/>
                </a:cubicBezTo>
                <a:cubicBezTo>
                  <a:pt x="44" y="32"/>
                  <a:pt x="43" y="31"/>
                  <a:pt x="43" y="30"/>
                </a:cubicBezTo>
                <a:cubicBezTo>
                  <a:pt x="43" y="29"/>
                  <a:pt x="44" y="28"/>
                  <a:pt x="45" y="28"/>
                </a:cubicBezTo>
                <a:cubicBezTo>
                  <a:pt x="98" y="28"/>
                  <a:pt x="98" y="28"/>
                  <a:pt x="98" y="28"/>
                </a:cubicBezTo>
                <a:cubicBezTo>
                  <a:pt x="99" y="28"/>
                  <a:pt x="100" y="29"/>
                  <a:pt x="100" y="30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" name="Freeform 29">
            <a:extLst>
              <a:ext uri="{FF2B5EF4-FFF2-40B4-BE49-F238E27FC236}">
                <a16:creationId xmlns:a16="http://schemas.microsoft.com/office/drawing/2014/main" xmlns="" id="{4DF51A28-72C2-48D3-8587-C4FC3312EA9C}"/>
              </a:ext>
            </a:extLst>
          </p:cNvPr>
          <p:cNvSpPr>
            <a:spLocks noEditPoints="1"/>
          </p:cNvSpPr>
          <p:nvPr/>
        </p:nvSpPr>
        <p:spPr bwMode="auto">
          <a:xfrm>
            <a:off x="3436938" y="2973388"/>
            <a:ext cx="544513" cy="277813"/>
          </a:xfrm>
          <a:custGeom>
            <a:avLst/>
            <a:gdLst>
              <a:gd name="T0" fmla="*/ 150 w 160"/>
              <a:gd name="T1" fmla="*/ 31 h 81"/>
              <a:gd name="T2" fmla="*/ 87 w 160"/>
              <a:gd name="T3" fmla="*/ 4 h 81"/>
              <a:gd name="T4" fmla="*/ 29 w 160"/>
              <a:gd name="T5" fmla="*/ 0 h 81"/>
              <a:gd name="T6" fmla="*/ 2 w 160"/>
              <a:gd name="T7" fmla="*/ 31 h 81"/>
              <a:gd name="T8" fmla="*/ 3 w 160"/>
              <a:gd name="T9" fmla="*/ 59 h 81"/>
              <a:gd name="T10" fmla="*/ 25 w 160"/>
              <a:gd name="T11" fmla="*/ 68 h 81"/>
              <a:gd name="T12" fmla="*/ 56 w 160"/>
              <a:gd name="T13" fmla="*/ 68 h 81"/>
              <a:gd name="T14" fmla="*/ 122 w 160"/>
              <a:gd name="T15" fmla="*/ 81 h 81"/>
              <a:gd name="T16" fmla="*/ 147 w 160"/>
              <a:gd name="T17" fmla="*/ 68 h 81"/>
              <a:gd name="T18" fmla="*/ 160 w 160"/>
              <a:gd name="T19" fmla="*/ 44 h 81"/>
              <a:gd name="T20" fmla="*/ 40 w 160"/>
              <a:gd name="T21" fmla="*/ 76 h 81"/>
              <a:gd name="T22" fmla="*/ 40 w 160"/>
              <a:gd name="T23" fmla="*/ 55 h 81"/>
              <a:gd name="T24" fmla="*/ 51 w 160"/>
              <a:gd name="T25" fmla="*/ 65 h 81"/>
              <a:gd name="T26" fmla="*/ 40 w 160"/>
              <a:gd name="T27" fmla="*/ 76 h 81"/>
              <a:gd name="T28" fmla="*/ 111 w 160"/>
              <a:gd name="T29" fmla="*/ 65 h 81"/>
              <a:gd name="T30" fmla="*/ 111 w 160"/>
              <a:gd name="T31" fmla="*/ 65 h 81"/>
              <a:gd name="T32" fmla="*/ 133 w 160"/>
              <a:gd name="T33" fmla="*/ 65 h 81"/>
              <a:gd name="T34" fmla="*/ 133 w 160"/>
              <a:gd name="T35" fmla="*/ 65 h 81"/>
              <a:gd name="T36" fmla="*/ 155 w 160"/>
              <a:gd name="T37" fmla="*/ 43 h 81"/>
              <a:gd name="T38" fmla="*/ 147 w 160"/>
              <a:gd name="T39" fmla="*/ 63 h 81"/>
              <a:gd name="T40" fmla="*/ 122 w 160"/>
              <a:gd name="T41" fmla="*/ 50 h 81"/>
              <a:gd name="T42" fmla="*/ 56 w 160"/>
              <a:gd name="T43" fmla="*/ 63 h 81"/>
              <a:gd name="T44" fmla="*/ 25 w 160"/>
              <a:gd name="T45" fmla="*/ 63 h 81"/>
              <a:gd name="T46" fmla="*/ 8 w 160"/>
              <a:gd name="T47" fmla="*/ 58 h 81"/>
              <a:gd name="T48" fmla="*/ 6 w 160"/>
              <a:gd name="T49" fmla="*/ 33 h 81"/>
              <a:gd name="T50" fmla="*/ 29 w 160"/>
              <a:gd name="T51" fmla="*/ 5 h 81"/>
              <a:gd name="T52" fmla="*/ 84 w 160"/>
              <a:gd name="T53" fmla="*/ 7 h 81"/>
              <a:gd name="T54" fmla="*/ 115 w 160"/>
              <a:gd name="T55" fmla="*/ 32 h 81"/>
              <a:gd name="T56" fmla="*/ 154 w 160"/>
              <a:gd name="T57" fmla="*/ 39 h 81"/>
              <a:gd name="T58" fmla="*/ 96 w 160"/>
              <a:gd name="T59" fmla="*/ 32 h 81"/>
              <a:gd name="T60" fmla="*/ 23 w 160"/>
              <a:gd name="T61" fmla="*/ 34 h 81"/>
              <a:gd name="T62" fmla="*/ 23 w 160"/>
              <a:gd name="T63" fmla="*/ 29 h 81"/>
              <a:gd name="T64" fmla="*/ 96 w 160"/>
              <a:gd name="T65" fmla="*/ 32 h 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60" h="81">
                <a:moveTo>
                  <a:pt x="158" y="36"/>
                </a:moveTo>
                <a:cubicBezTo>
                  <a:pt x="156" y="33"/>
                  <a:pt x="153" y="32"/>
                  <a:pt x="150" y="31"/>
                </a:cubicBezTo>
                <a:cubicBezTo>
                  <a:pt x="116" y="28"/>
                  <a:pt x="116" y="28"/>
                  <a:pt x="116" y="28"/>
                </a:cubicBezTo>
                <a:cubicBezTo>
                  <a:pt x="87" y="4"/>
                  <a:pt x="87" y="4"/>
                  <a:pt x="87" y="4"/>
                </a:cubicBezTo>
                <a:cubicBezTo>
                  <a:pt x="84" y="1"/>
                  <a:pt x="81" y="0"/>
                  <a:pt x="77" y="0"/>
                </a:cubicBezTo>
                <a:cubicBezTo>
                  <a:pt x="29" y="0"/>
                  <a:pt x="29" y="0"/>
                  <a:pt x="29" y="0"/>
                </a:cubicBezTo>
                <a:cubicBezTo>
                  <a:pt x="25" y="0"/>
                  <a:pt x="22" y="2"/>
                  <a:pt x="20" y="5"/>
                </a:cubicBezTo>
                <a:cubicBezTo>
                  <a:pt x="2" y="31"/>
                  <a:pt x="2" y="31"/>
                  <a:pt x="2" y="31"/>
                </a:cubicBezTo>
                <a:cubicBezTo>
                  <a:pt x="0" y="33"/>
                  <a:pt x="0" y="36"/>
                  <a:pt x="0" y="39"/>
                </a:cubicBezTo>
                <a:cubicBezTo>
                  <a:pt x="3" y="59"/>
                  <a:pt x="3" y="59"/>
                  <a:pt x="3" y="59"/>
                </a:cubicBezTo>
                <a:cubicBezTo>
                  <a:pt x="4" y="64"/>
                  <a:pt x="9" y="68"/>
                  <a:pt x="14" y="68"/>
                </a:cubicBezTo>
                <a:cubicBezTo>
                  <a:pt x="25" y="68"/>
                  <a:pt x="25" y="68"/>
                  <a:pt x="25" y="68"/>
                </a:cubicBezTo>
                <a:cubicBezTo>
                  <a:pt x="26" y="75"/>
                  <a:pt x="32" y="81"/>
                  <a:pt x="40" y="81"/>
                </a:cubicBezTo>
                <a:cubicBezTo>
                  <a:pt x="48" y="81"/>
                  <a:pt x="54" y="75"/>
                  <a:pt x="56" y="68"/>
                </a:cubicBezTo>
                <a:cubicBezTo>
                  <a:pt x="107" y="68"/>
                  <a:pt x="107" y="68"/>
                  <a:pt x="107" y="68"/>
                </a:cubicBezTo>
                <a:cubicBezTo>
                  <a:pt x="108" y="75"/>
                  <a:pt x="114" y="81"/>
                  <a:pt x="122" y="81"/>
                </a:cubicBezTo>
                <a:cubicBezTo>
                  <a:pt x="130" y="81"/>
                  <a:pt x="136" y="75"/>
                  <a:pt x="137" y="68"/>
                </a:cubicBezTo>
                <a:cubicBezTo>
                  <a:pt x="147" y="68"/>
                  <a:pt x="147" y="68"/>
                  <a:pt x="147" y="68"/>
                </a:cubicBezTo>
                <a:cubicBezTo>
                  <a:pt x="152" y="68"/>
                  <a:pt x="157" y="64"/>
                  <a:pt x="158" y="59"/>
                </a:cubicBezTo>
                <a:cubicBezTo>
                  <a:pt x="160" y="44"/>
                  <a:pt x="160" y="44"/>
                  <a:pt x="160" y="44"/>
                </a:cubicBezTo>
                <a:cubicBezTo>
                  <a:pt x="160" y="41"/>
                  <a:pt x="160" y="38"/>
                  <a:pt x="158" y="36"/>
                </a:cubicBezTo>
                <a:close/>
                <a:moveTo>
                  <a:pt x="40" y="76"/>
                </a:moveTo>
                <a:cubicBezTo>
                  <a:pt x="34" y="76"/>
                  <a:pt x="29" y="71"/>
                  <a:pt x="29" y="65"/>
                </a:cubicBezTo>
                <a:cubicBezTo>
                  <a:pt x="29" y="59"/>
                  <a:pt x="34" y="55"/>
                  <a:pt x="40" y="55"/>
                </a:cubicBezTo>
                <a:cubicBezTo>
                  <a:pt x="46" y="55"/>
                  <a:pt x="51" y="59"/>
                  <a:pt x="51" y="65"/>
                </a:cubicBezTo>
                <a:cubicBezTo>
                  <a:pt x="51" y="65"/>
                  <a:pt x="51" y="65"/>
                  <a:pt x="51" y="65"/>
                </a:cubicBezTo>
                <a:cubicBezTo>
                  <a:pt x="51" y="65"/>
                  <a:pt x="51" y="65"/>
                  <a:pt x="51" y="65"/>
                </a:cubicBezTo>
                <a:cubicBezTo>
                  <a:pt x="51" y="71"/>
                  <a:pt x="46" y="76"/>
                  <a:pt x="40" y="76"/>
                </a:cubicBezTo>
                <a:close/>
                <a:moveTo>
                  <a:pt x="122" y="76"/>
                </a:moveTo>
                <a:cubicBezTo>
                  <a:pt x="116" y="76"/>
                  <a:pt x="111" y="71"/>
                  <a:pt x="111" y="65"/>
                </a:cubicBezTo>
                <a:cubicBezTo>
                  <a:pt x="111" y="65"/>
                  <a:pt x="111" y="65"/>
                  <a:pt x="111" y="65"/>
                </a:cubicBezTo>
                <a:cubicBezTo>
                  <a:pt x="111" y="65"/>
                  <a:pt x="111" y="65"/>
                  <a:pt x="111" y="65"/>
                </a:cubicBezTo>
                <a:cubicBezTo>
                  <a:pt x="111" y="59"/>
                  <a:pt x="116" y="55"/>
                  <a:pt x="122" y="55"/>
                </a:cubicBezTo>
                <a:cubicBezTo>
                  <a:pt x="128" y="55"/>
                  <a:pt x="133" y="59"/>
                  <a:pt x="133" y="65"/>
                </a:cubicBezTo>
                <a:cubicBezTo>
                  <a:pt x="133" y="65"/>
                  <a:pt x="133" y="65"/>
                  <a:pt x="133" y="65"/>
                </a:cubicBezTo>
                <a:cubicBezTo>
                  <a:pt x="133" y="65"/>
                  <a:pt x="133" y="65"/>
                  <a:pt x="133" y="65"/>
                </a:cubicBezTo>
                <a:cubicBezTo>
                  <a:pt x="133" y="71"/>
                  <a:pt x="128" y="76"/>
                  <a:pt x="122" y="76"/>
                </a:cubicBezTo>
                <a:close/>
                <a:moveTo>
                  <a:pt x="155" y="43"/>
                </a:moveTo>
                <a:cubicBezTo>
                  <a:pt x="153" y="58"/>
                  <a:pt x="153" y="58"/>
                  <a:pt x="153" y="58"/>
                </a:cubicBezTo>
                <a:cubicBezTo>
                  <a:pt x="152" y="61"/>
                  <a:pt x="150" y="63"/>
                  <a:pt x="147" y="63"/>
                </a:cubicBezTo>
                <a:cubicBezTo>
                  <a:pt x="137" y="63"/>
                  <a:pt x="137" y="63"/>
                  <a:pt x="137" y="63"/>
                </a:cubicBezTo>
                <a:cubicBezTo>
                  <a:pt x="136" y="55"/>
                  <a:pt x="130" y="50"/>
                  <a:pt x="122" y="50"/>
                </a:cubicBezTo>
                <a:cubicBezTo>
                  <a:pt x="114" y="50"/>
                  <a:pt x="108" y="55"/>
                  <a:pt x="107" y="63"/>
                </a:cubicBezTo>
                <a:cubicBezTo>
                  <a:pt x="56" y="63"/>
                  <a:pt x="56" y="63"/>
                  <a:pt x="56" y="63"/>
                </a:cubicBezTo>
                <a:cubicBezTo>
                  <a:pt x="54" y="55"/>
                  <a:pt x="48" y="50"/>
                  <a:pt x="40" y="50"/>
                </a:cubicBezTo>
                <a:cubicBezTo>
                  <a:pt x="32" y="50"/>
                  <a:pt x="26" y="55"/>
                  <a:pt x="25" y="63"/>
                </a:cubicBezTo>
                <a:cubicBezTo>
                  <a:pt x="14" y="63"/>
                  <a:pt x="14" y="63"/>
                  <a:pt x="14" y="63"/>
                </a:cubicBezTo>
                <a:cubicBezTo>
                  <a:pt x="11" y="63"/>
                  <a:pt x="9" y="61"/>
                  <a:pt x="8" y="58"/>
                </a:cubicBezTo>
                <a:cubicBezTo>
                  <a:pt x="5" y="38"/>
                  <a:pt x="5" y="38"/>
                  <a:pt x="5" y="38"/>
                </a:cubicBezTo>
                <a:cubicBezTo>
                  <a:pt x="5" y="36"/>
                  <a:pt x="5" y="35"/>
                  <a:pt x="6" y="33"/>
                </a:cubicBezTo>
                <a:cubicBezTo>
                  <a:pt x="23" y="8"/>
                  <a:pt x="23" y="8"/>
                  <a:pt x="23" y="8"/>
                </a:cubicBezTo>
                <a:cubicBezTo>
                  <a:pt x="25" y="6"/>
                  <a:pt x="27" y="5"/>
                  <a:pt x="29" y="5"/>
                </a:cubicBezTo>
                <a:cubicBezTo>
                  <a:pt x="77" y="5"/>
                  <a:pt x="77" y="5"/>
                  <a:pt x="77" y="5"/>
                </a:cubicBezTo>
                <a:cubicBezTo>
                  <a:pt x="80" y="5"/>
                  <a:pt x="82" y="6"/>
                  <a:pt x="84" y="7"/>
                </a:cubicBezTo>
                <a:cubicBezTo>
                  <a:pt x="113" y="32"/>
                  <a:pt x="113" y="32"/>
                  <a:pt x="113" y="32"/>
                </a:cubicBezTo>
                <a:cubicBezTo>
                  <a:pt x="114" y="32"/>
                  <a:pt x="114" y="32"/>
                  <a:pt x="115" y="32"/>
                </a:cubicBezTo>
                <a:cubicBezTo>
                  <a:pt x="150" y="36"/>
                  <a:pt x="150" y="36"/>
                  <a:pt x="150" y="36"/>
                </a:cubicBezTo>
                <a:cubicBezTo>
                  <a:pt x="151" y="36"/>
                  <a:pt x="153" y="37"/>
                  <a:pt x="154" y="39"/>
                </a:cubicBezTo>
                <a:cubicBezTo>
                  <a:pt x="155" y="40"/>
                  <a:pt x="155" y="42"/>
                  <a:pt x="155" y="43"/>
                </a:cubicBezTo>
                <a:close/>
                <a:moveTo>
                  <a:pt x="96" y="32"/>
                </a:moveTo>
                <a:cubicBezTo>
                  <a:pt x="96" y="33"/>
                  <a:pt x="95" y="34"/>
                  <a:pt x="93" y="34"/>
                </a:cubicBezTo>
                <a:cubicBezTo>
                  <a:pt x="23" y="34"/>
                  <a:pt x="23" y="34"/>
                  <a:pt x="23" y="34"/>
                </a:cubicBezTo>
                <a:cubicBezTo>
                  <a:pt x="22" y="34"/>
                  <a:pt x="21" y="33"/>
                  <a:pt x="21" y="32"/>
                </a:cubicBezTo>
                <a:cubicBezTo>
                  <a:pt x="21" y="31"/>
                  <a:pt x="22" y="29"/>
                  <a:pt x="23" y="29"/>
                </a:cubicBezTo>
                <a:cubicBezTo>
                  <a:pt x="93" y="29"/>
                  <a:pt x="93" y="29"/>
                  <a:pt x="93" y="29"/>
                </a:cubicBezTo>
                <a:cubicBezTo>
                  <a:pt x="95" y="29"/>
                  <a:pt x="96" y="31"/>
                  <a:pt x="96" y="32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0" name="Freeform 30">
            <a:extLst>
              <a:ext uri="{FF2B5EF4-FFF2-40B4-BE49-F238E27FC236}">
                <a16:creationId xmlns:a16="http://schemas.microsoft.com/office/drawing/2014/main" xmlns="" id="{8AB87999-4755-4E7B-A682-1D488317D17B}"/>
              </a:ext>
            </a:extLst>
          </p:cNvPr>
          <p:cNvSpPr>
            <a:spLocks noEditPoints="1"/>
          </p:cNvSpPr>
          <p:nvPr/>
        </p:nvSpPr>
        <p:spPr bwMode="auto">
          <a:xfrm>
            <a:off x="3436938" y="3592513"/>
            <a:ext cx="544513" cy="295275"/>
          </a:xfrm>
          <a:custGeom>
            <a:avLst/>
            <a:gdLst>
              <a:gd name="T0" fmla="*/ 150 w 160"/>
              <a:gd name="T1" fmla="*/ 36 h 86"/>
              <a:gd name="T2" fmla="*/ 93 w 160"/>
              <a:gd name="T3" fmla="*/ 5 h 86"/>
              <a:gd name="T4" fmla="*/ 20 w 160"/>
              <a:gd name="T5" fmla="*/ 0 h 86"/>
              <a:gd name="T6" fmla="*/ 5 w 160"/>
              <a:gd name="T7" fmla="*/ 42 h 86"/>
              <a:gd name="T8" fmla="*/ 0 w 160"/>
              <a:gd name="T9" fmla="*/ 53 h 86"/>
              <a:gd name="T10" fmla="*/ 8 w 160"/>
              <a:gd name="T11" fmla="*/ 72 h 86"/>
              <a:gd name="T12" fmla="*/ 41 w 160"/>
              <a:gd name="T13" fmla="*/ 86 h 86"/>
              <a:gd name="T14" fmla="*/ 107 w 160"/>
              <a:gd name="T15" fmla="*/ 72 h 86"/>
              <a:gd name="T16" fmla="*/ 137 w 160"/>
              <a:gd name="T17" fmla="*/ 72 h 86"/>
              <a:gd name="T18" fmla="*/ 158 w 160"/>
              <a:gd name="T19" fmla="*/ 63 h 86"/>
              <a:gd name="T20" fmla="*/ 158 w 160"/>
              <a:gd name="T21" fmla="*/ 40 h 86"/>
              <a:gd name="T22" fmla="*/ 30 w 160"/>
              <a:gd name="T23" fmla="*/ 70 h 86"/>
              <a:gd name="T24" fmla="*/ 51 w 160"/>
              <a:gd name="T25" fmla="*/ 70 h 86"/>
              <a:gd name="T26" fmla="*/ 122 w 160"/>
              <a:gd name="T27" fmla="*/ 81 h 86"/>
              <a:gd name="T28" fmla="*/ 111 w 160"/>
              <a:gd name="T29" fmla="*/ 70 h 86"/>
              <a:gd name="T30" fmla="*/ 122 w 160"/>
              <a:gd name="T31" fmla="*/ 59 h 86"/>
              <a:gd name="T32" fmla="*/ 133 w 160"/>
              <a:gd name="T33" fmla="*/ 70 h 86"/>
              <a:gd name="T34" fmla="*/ 122 w 160"/>
              <a:gd name="T35" fmla="*/ 81 h 86"/>
              <a:gd name="T36" fmla="*/ 153 w 160"/>
              <a:gd name="T37" fmla="*/ 62 h 86"/>
              <a:gd name="T38" fmla="*/ 137 w 160"/>
              <a:gd name="T39" fmla="*/ 68 h 86"/>
              <a:gd name="T40" fmla="*/ 107 w 160"/>
              <a:gd name="T41" fmla="*/ 68 h 86"/>
              <a:gd name="T42" fmla="*/ 41 w 160"/>
              <a:gd name="T43" fmla="*/ 54 h 86"/>
              <a:gd name="T44" fmla="*/ 8 w 160"/>
              <a:gd name="T45" fmla="*/ 68 h 86"/>
              <a:gd name="T46" fmla="*/ 5 w 160"/>
              <a:gd name="T47" fmla="*/ 53 h 86"/>
              <a:gd name="T48" fmla="*/ 9 w 160"/>
              <a:gd name="T49" fmla="*/ 45 h 86"/>
              <a:gd name="T50" fmla="*/ 12 w 160"/>
              <a:gd name="T51" fmla="*/ 12 h 86"/>
              <a:gd name="T52" fmla="*/ 80 w 160"/>
              <a:gd name="T53" fmla="*/ 5 h 86"/>
              <a:gd name="T54" fmla="*/ 118 w 160"/>
              <a:gd name="T55" fmla="*/ 36 h 86"/>
              <a:gd name="T56" fmla="*/ 150 w 160"/>
              <a:gd name="T57" fmla="*/ 41 h 86"/>
              <a:gd name="T58" fmla="*/ 155 w 160"/>
              <a:gd name="T59" fmla="*/ 48 h 86"/>
              <a:gd name="T60" fmla="*/ 94 w 160"/>
              <a:gd name="T61" fmla="*/ 39 h 86"/>
              <a:gd name="T62" fmla="*/ 21 w 160"/>
              <a:gd name="T63" fmla="*/ 37 h 86"/>
              <a:gd name="T64" fmla="*/ 94 w 160"/>
              <a:gd name="T65" fmla="*/ 34 h 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60" h="86">
                <a:moveTo>
                  <a:pt x="158" y="40"/>
                </a:moveTo>
                <a:cubicBezTo>
                  <a:pt x="156" y="38"/>
                  <a:pt x="153" y="36"/>
                  <a:pt x="150" y="36"/>
                </a:cubicBezTo>
                <a:cubicBezTo>
                  <a:pt x="121" y="32"/>
                  <a:pt x="121" y="32"/>
                  <a:pt x="121" y="32"/>
                </a:cubicBezTo>
                <a:cubicBezTo>
                  <a:pt x="93" y="5"/>
                  <a:pt x="93" y="5"/>
                  <a:pt x="93" y="5"/>
                </a:cubicBezTo>
                <a:cubicBezTo>
                  <a:pt x="90" y="2"/>
                  <a:pt x="85" y="0"/>
                  <a:pt x="80" y="0"/>
                </a:cubicBezTo>
                <a:cubicBezTo>
                  <a:pt x="20" y="0"/>
                  <a:pt x="20" y="0"/>
                  <a:pt x="20" y="0"/>
                </a:cubicBezTo>
                <a:cubicBezTo>
                  <a:pt x="13" y="0"/>
                  <a:pt x="8" y="5"/>
                  <a:pt x="7" y="12"/>
                </a:cubicBezTo>
                <a:cubicBezTo>
                  <a:pt x="5" y="42"/>
                  <a:pt x="5" y="42"/>
                  <a:pt x="5" y="42"/>
                </a:cubicBezTo>
                <a:cubicBezTo>
                  <a:pt x="3" y="44"/>
                  <a:pt x="3" y="44"/>
                  <a:pt x="3" y="44"/>
                </a:cubicBezTo>
                <a:cubicBezTo>
                  <a:pt x="1" y="47"/>
                  <a:pt x="0" y="50"/>
                  <a:pt x="0" y="53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69"/>
                  <a:pt x="4" y="72"/>
                  <a:pt x="8" y="72"/>
                </a:cubicBezTo>
                <a:cubicBezTo>
                  <a:pt x="25" y="72"/>
                  <a:pt x="25" y="72"/>
                  <a:pt x="25" y="72"/>
                </a:cubicBezTo>
                <a:cubicBezTo>
                  <a:pt x="26" y="80"/>
                  <a:pt x="33" y="86"/>
                  <a:pt x="41" y="86"/>
                </a:cubicBezTo>
                <a:cubicBezTo>
                  <a:pt x="48" y="86"/>
                  <a:pt x="55" y="80"/>
                  <a:pt x="56" y="72"/>
                </a:cubicBezTo>
                <a:cubicBezTo>
                  <a:pt x="107" y="72"/>
                  <a:pt x="107" y="72"/>
                  <a:pt x="107" y="72"/>
                </a:cubicBezTo>
                <a:cubicBezTo>
                  <a:pt x="108" y="80"/>
                  <a:pt x="114" y="86"/>
                  <a:pt x="122" y="86"/>
                </a:cubicBezTo>
                <a:cubicBezTo>
                  <a:pt x="130" y="86"/>
                  <a:pt x="136" y="80"/>
                  <a:pt x="137" y="72"/>
                </a:cubicBezTo>
                <a:cubicBezTo>
                  <a:pt x="147" y="72"/>
                  <a:pt x="147" y="72"/>
                  <a:pt x="147" y="72"/>
                </a:cubicBezTo>
                <a:cubicBezTo>
                  <a:pt x="152" y="72"/>
                  <a:pt x="157" y="69"/>
                  <a:pt x="158" y="63"/>
                </a:cubicBezTo>
                <a:cubicBezTo>
                  <a:pt x="160" y="49"/>
                  <a:pt x="160" y="49"/>
                  <a:pt x="160" y="49"/>
                </a:cubicBezTo>
                <a:cubicBezTo>
                  <a:pt x="160" y="46"/>
                  <a:pt x="160" y="43"/>
                  <a:pt x="158" y="40"/>
                </a:cubicBezTo>
                <a:close/>
                <a:moveTo>
                  <a:pt x="41" y="81"/>
                </a:moveTo>
                <a:cubicBezTo>
                  <a:pt x="35" y="81"/>
                  <a:pt x="30" y="76"/>
                  <a:pt x="30" y="70"/>
                </a:cubicBezTo>
                <a:cubicBezTo>
                  <a:pt x="30" y="64"/>
                  <a:pt x="35" y="59"/>
                  <a:pt x="41" y="59"/>
                </a:cubicBezTo>
                <a:cubicBezTo>
                  <a:pt x="46" y="59"/>
                  <a:pt x="51" y="64"/>
                  <a:pt x="51" y="70"/>
                </a:cubicBezTo>
                <a:cubicBezTo>
                  <a:pt x="51" y="76"/>
                  <a:pt x="46" y="81"/>
                  <a:pt x="41" y="81"/>
                </a:cubicBezTo>
                <a:close/>
                <a:moveTo>
                  <a:pt x="122" y="81"/>
                </a:moveTo>
                <a:cubicBezTo>
                  <a:pt x="116" y="81"/>
                  <a:pt x="111" y="76"/>
                  <a:pt x="111" y="70"/>
                </a:cubicBezTo>
                <a:cubicBezTo>
                  <a:pt x="111" y="70"/>
                  <a:pt x="111" y="70"/>
                  <a:pt x="111" y="70"/>
                </a:cubicBezTo>
                <a:cubicBezTo>
                  <a:pt x="111" y="70"/>
                  <a:pt x="111" y="70"/>
                  <a:pt x="111" y="70"/>
                </a:cubicBezTo>
                <a:cubicBezTo>
                  <a:pt x="111" y="64"/>
                  <a:pt x="116" y="59"/>
                  <a:pt x="122" y="59"/>
                </a:cubicBezTo>
                <a:cubicBezTo>
                  <a:pt x="128" y="59"/>
                  <a:pt x="133" y="64"/>
                  <a:pt x="133" y="70"/>
                </a:cubicBezTo>
                <a:cubicBezTo>
                  <a:pt x="133" y="70"/>
                  <a:pt x="133" y="70"/>
                  <a:pt x="133" y="70"/>
                </a:cubicBezTo>
                <a:cubicBezTo>
                  <a:pt x="133" y="70"/>
                  <a:pt x="133" y="70"/>
                  <a:pt x="133" y="70"/>
                </a:cubicBezTo>
                <a:cubicBezTo>
                  <a:pt x="133" y="76"/>
                  <a:pt x="128" y="81"/>
                  <a:pt x="122" y="81"/>
                </a:cubicBezTo>
                <a:close/>
                <a:moveTo>
                  <a:pt x="155" y="48"/>
                </a:moveTo>
                <a:cubicBezTo>
                  <a:pt x="153" y="62"/>
                  <a:pt x="153" y="62"/>
                  <a:pt x="153" y="62"/>
                </a:cubicBezTo>
                <a:cubicBezTo>
                  <a:pt x="152" y="65"/>
                  <a:pt x="150" y="68"/>
                  <a:pt x="147" y="68"/>
                </a:cubicBezTo>
                <a:cubicBezTo>
                  <a:pt x="137" y="68"/>
                  <a:pt x="137" y="68"/>
                  <a:pt x="137" y="68"/>
                </a:cubicBezTo>
                <a:cubicBezTo>
                  <a:pt x="136" y="60"/>
                  <a:pt x="130" y="54"/>
                  <a:pt x="122" y="54"/>
                </a:cubicBezTo>
                <a:cubicBezTo>
                  <a:pt x="114" y="54"/>
                  <a:pt x="108" y="60"/>
                  <a:pt x="107" y="68"/>
                </a:cubicBezTo>
                <a:cubicBezTo>
                  <a:pt x="56" y="68"/>
                  <a:pt x="56" y="68"/>
                  <a:pt x="56" y="68"/>
                </a:cubicBezTo>
                <a:cubicBezTo>
                  <a:pt x="55" y="60"/>
                  <a:pt x="48" y="54"/>
                  <a:pt x="41" y="54"/>
                </a:cubicBezTo>
                <a:cubicBezTo>
                  <a:pt x="33" y="54"/>
                  <a:pt x="26" y="60"/>
                  <a:pt x="25" y="68"/>
                </a:cubicBezTo>
                <a:cubicBezTo>
                  <a:pt x="8" y="68"/>
                  <a:pt x="8" y="68"/>
                  <a:pt x="8" y="68"/>
                </a:cubicBezTo>
                <a:cubicBezTo>
                  <a:pt x="6" y="68"/>
                  <a:pt x="5" y="66"/>
                  <a:pt x="5" y="64"/>
                </a:cubicBezTo>
                <a:cubicBezTo>
                  <a:pt x="5" y="53"/>
                  <a:pt x="5" y="53"/>
                  <a:pt x="5" y="53"/>
                </a:cubicBezTo>
                <a:cubicBezTo>
                  <a:pt x="5" y="51"/>
                  <a:pt x="6" y="49"/>
                  <a:pt x="7" y="48"/>
                </a:cubicBezTo>
                <a:cubicBezTo>
                  <a:pt x="9" y="45"/>
                  <a:pt x="9" y="45"/>
                  <a:pt x="9" y="45"/>
                </a:cubicBezTo>
                <a:cubicBezTo>
                  <a:pt x="10" y="45"/>
                  <a:pt x="10" y="44"/>
                  <a:pt x="10" y="43"/>
                </a:cubicBezTo>
                <a:cubicBezTo>
                  <a:pt x="12" y="12"/>
                  <a:pt x="12" y="12"/>
                  <a:pt x="12" y="12"/>
                </a:cubicBezTo>
                <a:cubicBezTo>
                  <a:pt x="12" y="8"/>
                  <a:pt x="16" y="5"/>
                  <a:pt x="20" y="5"/>
                </a:cubicBezTo>
                <a:cubicBezTo>
                  <a:pt x="80" y="5"/>
                  <a:pt x="80" y="5"/>
                  <a:pt x="80" y="5"/>
                </a:cubicBezTo>
                <a:cubicBezTo>
                  <a:pt x="84" y="5"/>
                  <a:pt x="87" y="6"/>
                  <a:pt x="90" y="9"/>
                </a:cubicBezTo>
                <a:cubicBezTo>
                  <a:pt x="118" y="36"/>
                  <a:pt x="118" y="36"/>
                  <a:pt x="118" y="36"/>
                </a:cubicBezTo>
                <a:cubicBezTo>
                  <a:pt x="118" y="37"/>
                  <a:pt x="119" y="37"/>
                  <a:pt x="119" y="37"/>
                </a:cubicBezTo>
                <a:cubicBezTo>
                  <a:pt x="150" y="41"/>
                  <a:pt x="150" y="41"/>
                  <a:pt x="150" y="41"/>
                </a:cubicBezTo>
                <a:cubicBezTo>
                  <a:pt x="151" y="41"/>
                  <a:pt x="153" y="42"/>
                  <a:pt x="154" y="43"/>
                </a:cubicBezTo>
                <a:cubicBezTo>
                  <a:pt x="155" y="45"/>
                  <a:pt x="155" y="46"/>
                  <a:pt x="155" y="48"/>
                </a:cubicBezTo>
                <a:close/>
                <a:moveTo>
                  <a:pt x="96" y="37"/>
                </a:moveTo>
                <a:cubicBezTo>
                  <a:pt x="96" y="38"/>
                  <a:pt x="95" y="39"/>
                  <a:pt x="94" y="39"/>
                </a:cubicBezTo>
                <a:cubicBezTo>
                  <a:pt x="24" y="39"/>
                  <a:pt x="24" y="39"/>
                  <a:pt x="24" y="39"/>
                </a:cubicBezTo>
                <a:cubicBezTo>
                  <a:pt x="22" y="39"/>
                  <a:pt x="21" y="38"/>
                  <a:pt x="21" y="37"/>
                </a:cubicBezTo>
                <a:cubicBezTo>
                  <a:pt x="21" y="35"/>
                  <a:pt x="22" y="34"/>
                  <a:pt x="24" y="34"/>
                </a:cubicBezTo>
                <a:cubicBezTo>
                  <a:pt x="94" y="34"/>
                  <a:pt x="94" y="34"/>
                  <a:pt x="94" y="34"/>
                </a:cubicBezTo>
                <a:cubicBezTo>
                  <a:pt x="95" y="34"/>
                  <a:pt x="96" y="35"/>
                  <a:pt x="96" y="37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" name="Freeform 31">
            <a:extLst>
              <a:ext uri="{FF2B5EF4-FFF2-40B4-BE49-F238E27FC236}">
                <a16:creationId xmlns:a16="http://schemas.microsoft.com/office/drawing/2014/main" xmlns="" id="{B23E164D-BE35-4AD2-A236-53B3E44A4DCC}"/>
              </a:ext>
            </a:extLst>
          </p:cNvPr>
          <p:cNvSpPr>
            <a:spLocks noEditPoints="1"/>
          </p:cNvSpPr>
          <p:nvPr/>
        </p:nvSpPr>
        <p:spPr bwMode="auto">
          <a:xfrm>
            <a:off x="3436938" y="4087813"/>
            <a:ext cx="544513" cy="546100"/>
          </a:xfrm>
          <a:custGeom>
            <a:avLst/>
            <a:gdLst>
              <a:gd name="T0" fmla="*/ 122 w 160"/>
              <a:gd name="T1" fmla="*/ 155 h 159"/>
              <a:gd name="T2" fmla="*/ 118 w 160"/>
              <a:gd name="T3" fmla="*/ 159 h 159"/>
              <a:gd name="T4" fmla="*/ 42 w 160"/>
              <a:gd name="T5" fmla="*/ 159 h 159"/>
              <a:gd name="T6" fmla="*/ 38 w 160"/>
              <a:gd name="T7" fmla="*/ 155 h 159"/>
              <a:gd name="T8" fmla="*/ 42 w 160"/>
              <a:gd name="T9" fmla="*/ 152 h 159"/>
              <a:gd name="T10" fmla="*/ 118 w 160"/>
              <a:gd name="T11" fmla="*/ 152 h 159"/>
              <a:gd name="T12" fmla="*/ 122 w 160"/>
              <a:gd name="T13" fmla="*/ 155 h 159"/>
              <a:gd name="T14" fmla="*/ 157 w 160"/>
              <a:gd name="T15" fmla="*/ 101 h 159"/>
              <a:gd name="T16" fmla="*/ 3 w 160"/>
              <a:gd name="T17" fmla="*/ 101 h 159"/>
              <a:gd name="T18" fmla="*/ 0 w 160"/>
              <a:gd name="T19" fmla="*/ 105 h 159"/>
              <a:gd name="T20" fmla="*/ 3 w 160"/>
              <a:gd name="T21" fmla="*/ 108 h 159"/>
              <a:gd name="T22" fmla="*/ 157 w 160"/>
              <a:gd name="T23" fmla="*/ 108 h 159"/>
              <a:gd name="T24" fmla="*/ 160 w 160"/>
              <a:gd name="T25" fmla="*/ 105 h 159"/>
              <a:gd name="T26" fmla="*/ 157 w 160"/>
              <a:gd name="T27" fmla="*/ 101 h 159"/>
              <a:gd name="T28" fmla="*/ 157 w 160"/>
              <a:gd name="T29" fmla="*/ 51 h 159"/>
              <a:gd name="T30" fmla="*/ 3 w 160"/>
              <a:gd name="T31" fmla="*/ 51 h 159"/>
              <a:gd name="T32" fmla="*/ 0 w 160"/>
              <a:gd name="T33" fmla="*/ 54 h 159"/>
              <a:gd name="T34" fmla="*/ 3 w 160"/>
              <a:gd name="T35" fmla="*/ 58 h 159"/>
              <a:gd name="T36" fmla="*/ 157 w 160"/>
              <a:gd name="T37" fmla="*/ 58 h 159"/>
              <a:gd name="T38" fmla="*/ 160 w 160"/>
              <a:gd name="T39" fmla="*/ 54 h 159"/>
              <a:gd name="T40" fmla="*/ 157 w 160"/>
              <a:gd name="T41" fmla="*/ 51 h 159"/>
              <a:gd name="T42" fmla="*/ 3 w 160"/>
              <a:gd name="T43" fmla="*/ 7 h 159"/>
              <a:gd name="T44" fmla="*/ 157 w 160"/>
              <a:gd name="T45" fmla="*/ 7 h 159"/>
              <a:gd name="T46" fmla="*/ 160 w 160"/>
              <a:gd name="T47" fmla="*/ 3 h 159"/>
              <a:gd name="T48" fmla="*/ 157 w 160"/>
              <a:gd name="T49" fmla="*/ 0 h 159"/>
              <a:gd name="T50" fmla="*/ 3 w 160"/>
              <a:gd name="T51" fmla="*/ 0 h 159"/>
              <a:gd name="T52" fmla="*/ 0 w 160"/>
              <a:gd name="T53" fmla="*/ 3 h 159"/>
              <a:gd name="T54" fmla="*/ 3 w 160"/>
              <a:gd name="T55" fmla="*/ 7 h 1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60" h="159">
                <a:moveTo>
                  <a:pt x="122" y="155"/>
                </a:moveTo>
                <a:cubicBezTo>
                  <a:pt x="122" y="157"/>
                  <a:pt x="120" y="159"/>
                  <a:pt x="118" y="159"/>
                </a:cubicBezTo>
                <a:cubicBezTo>
                  <a:pt x="42" y="159"/>
                  <a:pt x="42" y="159"/>
                  <a:pt x="42" y="159"/>
                </a:cubicBezTo>
                <a:cubicBezTo>
                  <a:pt x="40" y="159"/>
                  <a:pt x="38" y="157"/>
                  <a:pt x="38" y="155"/>
                </a:cubicBezTo>
                <a:cubicBezTo>
                  <a:pt x="38" y="153"/>
                  <a:pt x="40" y="152"/>
                  <a:pt x="42" y="152"/>
                </a:cubicBezTo>
                <a:cubicBezTo>
                  <a:pt x="118" y="152"/>
                  <a:pt x="118" y="152"/>
                  <a:pt x="118" y="152"/>
                </a:cubicBezTo>
                <a:cubicBezTo>
                  <a:pt x="120" y="152"/>
                  <a:pt x="122" y="153"/>
                  <a:pt x="122" y="155"/>
                </a:cubicBezTo>
                <a:close/>
                <a:moveTo>
                  <a:pt x="157" y="101"/>
                </a:moveTo>
                <a:cubicBezTo>
                  <a:pt x="3" y="101"/>
                  <a:pt x="3" y="101"/>
                  <a:pt x="3" y="101"/>
                </a:cubicBezTo>
                <a:cubicBezTo>
                  <a:pt x="2" y="101"/>
                  <a:pt x="0" y="103"/>
                  <a:pt x="0" y="105"/>
                </a:cubicBezTo>
                <a:cubicBezTo>
                  <a:pt x="0" y="107"/>
                  <a:pt x="2" y="108"/>
                  <a:pt x="3" y="108"/>
                </a:cubicBezTo>
                <a:cubicBezTo>
                  <a:pt x="157" y="108"/>
                  <a:pt x="157" y="108"/>
                  <a:pt x="157" y="108"/>
                </a:cubicBezTo>
                <a:cubicBezTo>
                  <a:pt x="158" y="108"/>
                  <a:pt x="160" y="107"/>
                  <a:pt x="160" y="105"/>
                </a:cubicBezTo>
                <a:cubicBezTo>
                  <a:pt x="160" y="103"/>
                  <a:pt x="158" y="101"/>
                  <a:pt x="157" y="101"/>
                </a:cubicBezTo>
                <a:close/>
                <a:moveTo>
                  <a:pt x="157" y="51"/>
                </a:moveTo>
                <a:cubicBezTo>
                  <a:pt x="3" y="51"/>
                  <a:pt x="3" y="51"/>
                  <a:pt x="3" y="51"/>
                </a:cubicBezTo>
                <a:cubicBezTo>
                  <a:pt x="2" y="51"/>
                  <a:pt x="0" y="52"/>
                  <a:pt x="0" y="54"/>
                </a:cubicBezTo>
                <a:cubicBezTo>
                  <a:pt x="0" y="56"/>
                  <a:pt x="2" y="58"/>
                  <a:pt x="3" y="58"/>
                </a:cubicBezTo>
                <a:cubicBezTo>
                  <a:pt x="157" y="58"/>
                  <a:pt x="157" y="58"/>
                  <a:pt x="157" y="58"/>
                </a:cubicBezTo>
                <a:cubicBezTo>
                  <a:pt x="158" y="58"/>
                  <a:pt x="160" y="56"/>
                  <a:pt x="160" y="54"/>
                </a:cubicBezTo>
                <a:cubicBezTo>
                  <a:pt x="160" y="52"/>
                  <a:pt x="158" y="51"/>
                  <a:pt x="157" y="51"/>
                </a:cubicBezTo>
                <a:close/>
                <a:moveTo>
                  <a:pt x="3" y="7"/>
                </a:moveTo>
                <a:cubicBezTo>
                  <a:pt x="157" y="7"/>
                  <a:pt x="157" y="7"/>
                  <a:pt x="157" y="7"/>
                </a:cubicBezTo>
                <a:cubicBezTo>
                  <a:pt x="158" y="7"/>
                  <a:pt x="160" y="5"/>
                  <a:pt x="160" y="3"/>
                </a:cubicBezTo>
                <a:cubicBezTo>
                  <a:pt x="160" y="2"/>
                  <a:pt x="158" y="0"/>
                  <a:pt x="157" y="0"/>
                </a:cubicBezTo>
                <a:cubicBezTo>
                  <a:pt x="3" y="0"/>
                  <a:pt x="3" y="0"/>
                  <a:pt x="3" y="0"/>
                </a:cubicBezTo>
                <a:cubicBezTo>
                  <a:pt x="2" y="0"/>
                  <a:pt x="0" y="2"/>
                  <a:pt x="0" y="3"/>
                </a:cubicBezTo>
                <a:cubicBezTo>
                  <a:pt x="0" y="5"/>
                  <a:pt x="2" y="7"/>
                  <a:pt x="3" y="7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2" name="Freeform 32">
            <a:extLst>
              <a:ext uri="{FF2B5EF4-FFF2-40B4-BE49-F238E27FC236}">
                <a16:creationId xmlns:a16="http://schemas.microsoft.com/office/drawing/2014/main" xmlns="" id="{48DA73C2-D30E-4CAB-B834-01A82BB25667}"/>
              </a:ext>
            </a:extLst>
          </p:cNvPr>
          <p:cNvSpPr>
            <a:spLocks noEditPoints="1"/>
          </p:cNvSpPr>
          <p:nvPr/>
        </p:nvSpPr>
        <p:spPr bwMode="auto">
          <a:xfrm>
            <a:off x="3436938" y="4705350"/>
            <a:ext cx="544513" cy="546100"/>
          </a:xfrm>
          <a:custGeom>
            <a:avLst/>
            <a:gdLst>
              <a:gd name="T0" fmla="*/ 127 w 160"/>
              <a:gd name="T1" fmla="*/ 155 h 159"/>
              <a:gd name="T2" fmla="*/ 124 w 160"/>
              <a:gd name="T3" fmla="*/ 159 h 159"/>
              <a:gd name="T4" fmla="*/ 36 w 160"/>
              <a:gd name="T5" fmla="*/ 159 h 159"/>
              <a:gd name="T6" fmla="*/ 33 w 160"/>
              <a:gd name="T7" fmla="*/ 155 h 159"/>
              <a:gd name="T8" fmla="*/ 36 w 160"/>
              <a:gd name="T9" fmla="*/ 152 h 159"/>
              <a:gd name="T10" fmla="*/ 124 w 160"/>
              <a:gd name="T11" fmla="*/ 152 h 159"/>
              <a:gd name="T12" fmla="*/ 127 w 160"/>
              <a:gd name="T13" fmla="*/ 155 h 159"/>
              <a:gd name="T14" fmla="*/ 157 w 160"/>
              <a:gd name="T15" fmla="*/ 101 h 159"/>
              <a:gd name="T16" fmla="*/ 3 w 160"/>
              <a:gd name="T17" fmla="*/ 101 h 159"/>
              <a:gd name="T18" fmla="*/ 0 w 160"/>
              <a:gd name="T19" fmla="*/ 105 h 159"/>
              <a:gd name="T20" fmla="*/ 3 w 160"/>
              <a:gd name="T21" fmla="*/ 108 h 159"/>
              <a:gd name="T22" fmla="*/ 157 w 160"/>
              <a:gd name="T23" fmla="*/ 108 h 159"/>
              <a:gd name="T24" fmla="*/ 160 w 160"/>
              <a:gd name="T25" fmla="*/ 105 h 159"/>
              <a:gd name="T26" fmla="*/ 157 w 160"/>
              <a:gd name="T27" fmla="*/ 101 h 159"/>
              <a:gd name="T28" fmla="*/ 36 w 160"/>
              <a:gd name="T29" fmla="*/ 51 h 159"/>
              <a:gd name="T30" fmla="*/ 33 w 160"/>
              <a:gd name="T31" fmla="*/ 54 h 159"/>
              <a:gd name="T32" fmla="*/ 36 w 160"/>
              <a:gd name="T33" fmla="*/ 58 h 159"/>
              <a:gd name="T34" fmla="*/ 124 w 160"/>
              <a:gd name="T35" fmla="*/ 58 h 159"/>
              <a:gd name="T36" fmla="*/ 127 w 160"/>
              <a:gd name="T37" fmla="*/ 54 h 159"/>
              <a:gd name="T38" fmla="*/ 124 w 160"/>
              <a:gd name="T39" fmla="*/ 51 h 159"/>
              <a:gd name="T40" fmla="*/ 36 w 160"/>
              <a:gd name="T41" fmla="*/ 51 h 159"/>
              <a:gd name="T42" fmla="*/ 3 w 160"/>
              <a:gd name="T43" fmla="*/ 7 h 159"/>
              <a:gd name="T44" fmla="*/ 157 w 160"/>
              <a:gd name="T45" fmla="*/ 7 h 159"/>
              <a:gd name="T46" fmla="*/ 160 w 160"/>
              <a:gd name="T47" fmla="*/ 3 h 159"/>
              <a:gd name="T48" fmla="*/ 157 w 160"/>
              <a:gd name="T49" fmla="*/ 0 h 159"/>
              <a:gd name="T50" fmla="*/ 3 w 160"/>
              <a:gd name="T51" fmla="*/ 0 h 159"/>
              <a:gd name="T52" fmla="*/ 0 w 160"/>
              <a:gd name="T53" fmla="*/ 3 h 159"/>
              <a:gd name="T54" fmla="*/ 3 w 160"/>
              <a:gd name="T55" fmla="*/ 7 h 1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60" h="159">
                <a:moveTo>
                  <a:pt x="127" y="155"/>
                </a:moveTo>
                <a:cubicBezTo>
                  <a:pt x="127" y="157"/>
                  <a:pt x="126" y="159"/>
                  <a:pt x="124" y="159"/>
                </a:cubicBezTo>
                <a:cubicBezTo>
                  <a:pt x="36" y="159"/>
                  <a:pt x="36" y="159"/>
                  <a:pt x="36" y="159"/>
                </a:cubicBezTo>
                <a:cubicBezTo>
                  <a:pt x="34" y="159"/>
                  <a:pt x="33" y="157"/>
                  <a:pt x="33" y="155"/>
                </a:cubicBezTo>
                <a:cubicBezTo>
                  <a:pt x="33" y="153"/>
                  <a:pt x="34" y="152"/>
                  <a:pt x="36" y="152"/>
                </a:cubicBezTo>
                <a:cubicBezTo>
                  <a:pt x="124" y="152"/>
                  <a:pt x="124" y="152"/>
                  <a:pt x="124" y="152"/>
                </a:cubicBezTo>
                <a:cubicBezTo>
                  <a:pt x="126" y="152"/>
                  <a:pt x="127" y="153"/>
                  <a:pt x="127" y="155"/>
                </a:cubicBezTo>
                <a:close/>
                <a:moveTo>
                  <a:pt x="157" y="101"/>
                </a:moveTo>
                <a:cubicBezTo>
                  <a:pt x="3" y="101"/>
                  <a:pt x="3" y="101"/>
                  <a:pt x="3" y="101"/>
                </a:cubicBezTo>
                <a:cubicBezTo>
                  <a:pt x="2" y="101"/>
                  <a:pt x="0" y="103"/>
                  <a:pt x="0" y="105"/>
                </a:cubicBezTo>
                <a:cubicBezTo>
                  <a:pt x="0" y="107"/>
                  <a:pt x="2" y="108"/>
                  <a:pt x="3" y="108"/>
                </a:cubicBezTo>
                <a:cubicBezTo>
                  <a:pt x="157" y="108"/>
                  <a:pt x="157" y="108"/>
                  <a:pt x="157" y="108"/>
                </a:cubicBezTo>
                <a:cubicBezTo>
                  <a:pt x="158" y="108"/>
                  <a:pt x="160" y="107"/>
                  <a:pt x="160" y="105"/>
                </a:cubicBezTo>
                <a:cubicBezTo>
                  <a:pt x="160" y="103"/>
                  <a:pt x="158" y="101"/>
                  <a:pt x="157" y="101"/>
                </a:cubicBezTo>
                <a:close/>
                <a:moveTo>
                  <a:pt x="36" y="51"/>
                </a:moveTo>
                <a:cubicBezTo>
                  <a:pt x="34" y="51"/>
                  <a:pt x="33" y="52"/>
                  <a:pt x="33" y="54"/>
                </a:cubicBezTo>
                <a:cubicBezTo>
                  <a:pt x="33" y="56"/>
                  <a:pt x="34" y="58"/>
                  <a:pt x="36" y="58"/>
                </a:cubicBezTo>
                <a:cubicBezTo>
                  <a:pt x="124" y="58"/>
                  <a:pt x="124" y="58"/>
                  <a:pt x="124" y="58"/>
                </a:cubicBezTo>
                <a:cubicBezTo>
                  <a:pt x="126" y="58"/>
                  <a:pt x="127" y="56"/>
                  <a:pt x="127" y="54"/>
                </a:cubicBezTo>
                <a:cubicBezTo>
                  <a:pt x="127" y="52"/>
                  <a:pt x="126" y="51"/>
                  <a:pt x="124" y="51"/>
                </a:cubicBezTo>
                <a:lnTo>
                  <a:pt x="36" y="51"/>
                </a:lnTo>
                <a:close/>
                <a:moveTo>
                  <a:pt x="3" y="7"/>
                </a:moveTo>
                <a:cubicBezTo>
                  <a:pt x="157" y="7"/>
                  <a:pt x="157" y="7"/>
                  <a:pt x="157" y="7"/>
                </a:cubicBezTo>
                <a:cubicBezTo>
                  <a:pt x="158" y="7"/>
                  <a:pt x="160" y="5"/>
                  <a:pt x="160" y="3"/>
                </a:cubicBezTo>
                <a:cubicBezTo>
                  <a:pt x="160" y="2"/>
                  <a:pt x="158" y="0"/>
                  <a:pt x="157" y="0"/>
                </a:cubicBezTo>
                <a:cubicBezTo>
                  <a:pt x="3" y="0"/>
                  <a:pt x="3" y="0"/>
                  <a:pt x="3" y="0"/>
                </a:cubicBezTo>
                <a:cubicBezTo>
                  <a:pt x="2" y="0"/>
                  <a:pt x="0" y="2"/>
                  <a:pt x="0" y="3"/>
                </a:cubicBezTo>
                <a:cubicBezTo>
                  <a:pt x="0" y="5"/>
                  <a:pt x="2" y="7"/>
                  <a:pt x="3" y="7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" name="Freeform 33">
            <a:extLst>
              <a:ext uri="{FF2B5EF4-FFF2-40B4-BE49-F238E27FC236}">
                <a16:creationId xmlns:a16="http://schemas.microsoft.com/office/drawing/2014/main" xmlns="" id="{EDCFCC24-5343-4C75-A154-0768DA93F42A}"/>
              </a:ext>
            </a:extLst>
          </p:cNvPr>
          <p:cNvSpPr>
            <a:spLocks noEditPoints="1"/>
          </p:cNvSpPr>
          <p:nvPr/>
        </p:nvSpPr>
        <p:spPr bwMode="auto">
          <a:xfrm>
            <a:off x="3436938" y="5378450"/>
            <a:ext cx="544513" cy="436563"/>
          </a:xfrm>
          <a:custGeom>
            <a:avLst/>
            <a:gdLst>
              <a:gd name="T0" fmla="*/ 144 w 160"/>
              <a:gd name="T1" fmla="*/ 57 h 127"/>
              <a:gd name="T2" fmla="*/ 110 w 160"/>
              <a:gd name="T3" fmla="*/ 73 h 127"/>
              <a:gd name="T4" fmla="*/ 0 w 160"/>
              <a:gd name="T5" fmla="*/ 84 h 127"/>
              <a:gd name="T6" fmla="*/ 110 w 160"/>
              <a:gd name="T7" fmla="*/ 96 h 127"/>
              <a:gd name="T8" fmla="*/ 144 w 160"/>
              <a:gd name="T9" fmla="*/ 111 h 127"/>
              <a:gd name="T10" fmla="*/ 156 w 160"/>
              <a:gd name="T11" fmla="*/ 84 h 127"/>
              <a:gd name="T12" fmla="*/ 43 w 160"/>
              <a:gd name="T13" fmla="*/ 122 h 127"/>
              <a:gd name="T14" fmla="*/ 43 w 160"/>
              <a:gd name="T15" fmla="*/ 46 h 127"/>
              <a:gd name="T16" fmla="*/ 43 w 160"/>
              <a:gd name="T17" fmla="*/ 122 h 127"/>
              <a:gd name="T18" fmla="*/ 155 w 160"/>
              <a:gd name="T19" fmla="*/ 95 h 127"/>
              <a:gd name="T20" fmla="*/ 133 w 160"/>
              <a:gd name="T21" fmla="*/ 95 h 127"/>
              <a:gd name="T22" fmla="*/ 132 w 160"/>
              <a:gd name="T23" fmla="*/ 92 h 127"/>
              <a:gd name="T24" fmla="*/ 112 w 160"/>
              <a:gd name="T25" fmla="*/ 91 h 127"/>
              <a:gd name="T26" fmla="*/ 112 w 160"/>
              <a:gd name="T27" fmla="*/ 78 h 127"/>
              <a:gd name="T28" fmla="*/ 132 w 160"/>
              <a:gd name="T29" fmla="*/ 77 h 127"/>
              <a:gd name="T30" fmla="*/ 133 w 160"/>
              <a:gd name="T31" fmla="*/ 73 h 127"/>
              <a:gd name="T32" fmla="*/ 155 w 160"/>
              <a:gd name="T33" fmla="*/ 73 h 127"/>
              <a:gd name="T34" fmla="*/ 150 w 160"/>
              <a:gd name="T35" fmla="*/ 84 h 127"/>
              <a:gd name="T36" fmla="*/ 31 w 160"/>
              <a:gd name="T37" fmla="*/ 61 h 127"/>
              <a:gd name="T38" fmla="*/ 19 w 160"/>
              <a:gd name="T39" fmla="*/ 76 h 127"/>
              <a:gd name="T40" fmla="*/ 16 w 160"/>
              <a:gd name="T41" fmla="*/ 77 h 127"/>
              <a:gd name="T42" fmla="*/ 28 w 160"/>
              <a:gd name="T43" fmla="*/ 59 h 127"/>
              <a:gd name="T44" fmla="*/ 69 w 160"/>
              <a:gd name="T45" fmla="*/ 14 h 127"/>
              <a:gd name="T46" fmla="*/ 69 w 160"/>
              <a:gd name="T47" fmla="*/ 1 h 127"/>
              <a:gd name="T48" fmla="*/ 73 w 160"/>
              <a:gd name="T49" fmla="*/ 17 h 127"/>
              <a:gd name="T50" fmla="*/ 72 w 160"/>
              <a:gd name="T51" fmla="*/ 31 h 127"/>
              <a:gd name="T52" fmla="*/ 69 w 160"/>
              <a:gd name="T53" fmla="*/ 31 h 127"/>
              <a:gd name="T54" fmla="*/ 47 w 160"/>
              <a:gd name="T55" fmla="*/ 14 h 127"/>
              <a:gd name="T56" fmla="*/ 47 w 160"/>
              <a:gd name="T57" fmla="*/ 1 h 127"/>
              <a:gd name="T58" fmla="*/ 51 w 160"/>
              <a:gd name="T59" fmla="*/ 17 h 127"/>
              <a:gd name="T60" fmla="*/ 50 w 160"/>
              <a:gd name="T61" fmla="*/ 31 h 127"/>
              <a:gd name="T62" fmla="*/ 47 w 160"/>
              <a:gd name="T63" fmla="*/ 31 h 127"/>
              <a:gd name="T64" fmla="*/ 25 w 160"/>
              <a:gd name="T65" fmla="*/ 14 h 127"/>
              <a:gd name="T66" fmla="*/ 25 w 160"/>
              <a:gd name="T67" fmla="*/ 1 h 127"/>
              <a:gd name="T68" fmla="*/ 29 w 160"/>
              <a:gd name="T69" fmla="*/ 17 h 127"/>
              <a:gd name="T70" fmla="*/ 29 w 160"/>
              <a:gd name="T71" fmla="*/ 31 h 127"/>
              <a:gd name="T72" fmla="*/ 25 w 160"/>
              <a:gd name="T73" fmla="*/ 31 h 1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60" h="127">
                <a:moveTo>
                  <a:pt x="160" y="73"/>
                </a:moveTo>
                <a:cubicBezTo>
                  <a:pt x="160" y="65"/>
                  <a:pt x="153" y="57"/>
                  <a:pt x="144" y="57"/>
                </a:cubicBezTo>
                <a:cubicBezTo>
                  <a:pt x="135" y="57"/>
                  <a:pt x="128" y="64"/>
                  <a:pt x="128" y="73"/>
                </a:cubicBezTo>
                <a:cubicBezTo>
                  <a:pt x="110" y="73"/>
                  <a:pt x="110" y="73"/>
                  <a:pt x="110" y="73"/>
                </a:cubicBezTo>
                <a:cubicBezTo>
                  <a:pt x="99" y="54"/>
                  <a:pt x="62" y="41"/>
                  <a:pt x="43" y="41"/>
                </a:cubicBezTo>
                <a:cubicBezTo>
                  <a:pt x="19" y="41"/>
                  <a:pt x="0" y="61"/>
                  <a:pt x="0" y="84"/>
                </a:cubicBezTo>
                <a:cubicBezTo>
                  <a:pt x="0" y="108"/>
                  <a:pt x="19" y="127"/>
                  <a:pt x="43" y="127"/>
                </a:cubicBezTo>
                <a:cubicBezTo>
                  <a:pt x="62" y="127"/>
                  <a:pt x="99" y="114"/>
                  <a:pt x="110" y="96"/>
                </a:cubicBezTo>
                <a:cubicBezTo>
                  <a:pt x="128" y="96"/>
                  <a:pt x="128" y="96"/>
                  <a:pt x="128" y="96"/>
                </a:cubicBezTo>
                <a:cubicBezTo>
                  <a:pt x="128" y="104"/>
                  <a:pt x="135" y="111"/>
                  <a:pt x="144" y="111"/>
                </a:cubicBezTo>
                <a:cubicBezTo>
                  <a:pt x="153" y="111"/>
                  <a:pt x="160" y="104"/>
                  <a:pt x="160" y="95"/>
                </a:cubicBezTo>
                <a:cubicBezTo>
                  <a:pt x="160" y="91"/>
                  <a:pt x="158" y="87"/>
                  <a:pt x="156" y="84"/>
                </a:cubicBezTo>
                <a:cubicBezTo>
                  <a:pt x="158" y="81"/>
                  <a:pt x="160" y="77"/>
                  <a:pt x="160" y="73"/>
                </a:cubicBezTo>
                <a:close/>
                <a:moveTo>
                  <a:pt x="43" y="122"/>
                </a:moveTo>
                <a:cubicBezTo>
                  <a:pt x="22" y="122"/>
                  <a:pt x="5" y="105"/>
                  <a:pt x="5" y="84"/>
                </a:cubicBezTo>
                <a:cubicBezTo>
                  <a:pt x="5" y="63"/>
                  <a:pt x="22" y="46"/>
                  <a:pt x="43" y="46"/>
                </a:cubicBezTo>
                <a:cubicBezTo>
                  <a:pt x="64" y="46"/>
                  <a:pt x="109" y="64"/>
                  <a:pt x="109" y="84"/>
                </a:cubicBezTo>
                <a:cubicBezTo>
                  <a:pt x="109" y="105"/>
                  <a:pt x="64" y="122"/>
                  <a:pt x="43" y="122"/>
                </a:cubicBezTo>
                <a:close/>
                <a:moveTo>
                  <a:pt x="151" y="86"/>
                </a:moveTo>
                <a:cubicBezTo>
                  <a:pt x="154" y="88"/>
                  <a:pt x="155" y="91"/>
                  <a:pt x="155" y="95"/>
                </a:cubicBezTo>
                <a:cubicBezTo>
                  <a:pt x="155" y="101"/>
                  <a:pt x="150" y="106"/>
                  <a:pt x="144" y="106"/>
                </a:cubicBezTo>
                <a:cubicBezTo>
                  <a:pt x="138" y="106"/>
                  <a:pt x="133" y="101"/>
                  <a:pt x="133" y="95"/>
                </a:cubicBezTo>
                <a:cubicBezTo>
                  <a:pt x="133" y="95"/>
                  <a:pt x="133" y="94"/>
                  <a:pt x="133" y="93"/>
                </a:cubicBezTo>
                <a:cubicBezTo>
                  <a:pt x="133" y="93"/>
                  <a:pt x="133" y="92"/>
                  <a:pt x="132" y="92"/>
                </a:cubicBezTo>
                <a:cubicBezTo>
                  <a:pt x="132" y="91"/>
                  <a:pt x="131" y="91"/>
                  <a:pt x="131" y="91"/>
                </a:cubicBezTo>
                <a:cubicBezTo>
                  <a:pt x="112" y="91"/>
                  <a:pt x="112" y="91"/>
                  <a:pt x="112" y="91"/>
                </a:cubicBezTo>
                <a:cubicBezTo>
                  <a:pt x="113" y="89"/>
                  <a:pt x="113" y="86"/>
                  <a:pt x="113" y="84"/>
                </a:cubicBezTo>
                <a:cubicBezTo>
                  <a:pt x="113" y="82"/>
                  <a:pt x="113" y="80"/>
                  <a:pt x="112" y="78"/>
                </a:cubicBezTo>
                <a:cubicBezTo>
                  <a:pt x="131" y="78"/>
                  <a:pt x="131" y="78"/>
                  <a:pt x="131" y="78"/>
                </a:cubicBezTo>
                <a:cubicBezTo>
                  <a:pt x="131" y="78"/>
                  <a:pt x="132" y="77"/>
                  <a:pt x="132" y="77"/>
                </a:cubicBezTo>
                <a:cubicBezTo>
                  <a:pt x="133" y="76"/>
                  <a:pt x="133" y="75"/>
                  <a:pt x="133" y="75"/>
                </a:cubicBezTo>
                <a:cubicBezTo>
                  <a:pt x="133" y="74"/>
                  <a:pt x="133" y="74"/>
                  <a:pt x="133" y="73"/>
                </a:cubicBezTo>
                <a:cubicBezTo>
                  <a:pt x="133" y="67"/>
                  <a:pt x="138" y="62"/>
                  <a:pt x="144" y="62"/>
                </a:cubicBezTo>
                <a:cubicBezTo>
                  <a:pt x="150" y="62"/>
                  <a:pt x="155" y="67"/>
                  <a:pt x="155" y="73"/>
                </a:cubicBezTo>
                <a:cubicBezTo>
                  <a:pt x="155" y="77"/>
                  <a:pt x="154" y="80"/>
                  <a:pt x="151" y="82"/>
                </a:cubicBezTo>
                <a:cubicBezTo>
                  <a:pt x="150" y="83"/>
                  <a:pt x="150" y="83"/>
                  <a:pt x="150" y="84"/>
                </a:cubicBezTo>
                <a:cubicBezTo>
                  <a:pt x="150" y="85"/>
                  <a:pt x="150" y="86"/>
                  <a:pt x="151" y="86"/>
                </a:cubicBezTo>
                <a:close/>
                <a:moveTo>
                  <a:pt x="31" y="61"/>
                </a:moveTo>
                <a:cubicBezTo>
                  <a:pt x="31" y="62"/>
                  <a:pt x="31" y="64"/>
                  <a:pt x="29" y="64"/>
                </a:cubicBezTo>
                <a:cubicBezTo>
                  <a:pt x="29" y="64"/>
                  <a:pt x="22" y="66"/>
                  <a:pt x="19" y="76"/>
                </a:cubicBezTo>
                <a:cubicBezTo>
                  <a:pt x="19" y="77"/>
                  <a:pt x="18" y="78"/>
                  <a:pt x="17" y="78"/>
                </a:cubicBezTo>
                <a:cubicBezTo>
                  <a:pt x="17" y="78"/>
                  <a:pt x="17" y="77"/>
                  <a:pt x="16" y="77"/>
                </a:cubicBezTo>
                <a:cubicBezTo>
                  <a:pt x="15" y="77"/>
                  <a:pt x="14" y="76"/>
                  <a:pt x="15" y="74"/>
                </a:cubicBezTo>
                <a:cubicBezTo>
                  <a:pt x="18" y="62"/>
                  <a:pt x="28" y="59"/>
                  <a:pt x="28" y="59"/>
                </a:cubicBezTo>
                <a:cubicBezTo>
                  <a:pt x="29" y="59"/>
                  <a:pt x="31" y="60"/>
                  <a:pt x="31" y="61"/>
                </a:cubicBezTo>
                <a:close/>
                <a:moveTo>
                  <a:pt x="69" y="14"/>
                </a:moveTo>
                <a:cubicBezTo>
                  <a:pt x="71" y="11"/>
                  <a:pt x="71" y="7"/>
                  <a:pt x="69" y="4"/>
                </a:cubicBezTo>
                <a:cubicBezTo>
                  <a:pt x="68" y="3"/>
                  <a:pt x="68" y="1"/>
                  <a:pt x="69" y="1"/>
                </a:cubicBezTo>
                <a:cubicBezTo>
                  <a:pt x="70" y="0"/>
                  <a:pt x="72" y="0"/>
                  <a:pt x="73" y="1"/>
                </a:cubicBezTo>
                <a:cubicBezTo>
                  <a:pt x="77" y="6"/>
                  <a:pt x="77" y="13"/>
                  <a:pt x="73" y="17"/>
                </a:cubicBezTo>
                <a:cubicBezTo>
                  <a:pt x="70" y="20"/>
                  <a:pt x="70" y="25"/>
                  <a:pt x="73" y="28"/>
                </a:cubicBezTo>
                <a:cubicBezTo>
                  <a:pt x="73" y="29"/>
                  <a:pt x="73" y="30"/>
                  <a:pt x="72" y="31"/>
                </a:cubicBezTo>
                <a:cubicBezTo>
                  <a:pt x="72" y="31"/>
                  <a:pt x="71" y="32"/>
                  <a:pt x="71" y="32"/>
                </a:cubicBezTo>
                <a:cubicBezTo>
                  <a:pt x="70" y="32"/>
                  <a:pt x="69" y="31"/>
                  <a:pt x="69" y="31"/>
                </a:cubicBezTo>
                <a:cubicBezTo>
                  <a:pt x="65" y="26"/>
                  <a:pt x="65" y="19"/>
                  <a:pt x="69" y="14"/>
                </a:cubicBezTo>
                <a:close/>
                <a:moveTo>
                  <a:pt x="47" y="14"/>
                </a:moveTo>
                <a:cubicBezTo>
                  <a:pt x="50" y="11"/>
                  <a:pt x="50" y="7"/>
                  <a:pt x="47" y="4"/>
                </a:cubicBezTo>
                <a:cubicBezTo>
                  <a:pt x="46" y="3"/>
                  <a:pt x="46" y="1"/>
                  <a:pt x="47" y="1"/>
                </a:cubicBezTo>
                <a:cubicBezTo>
                  <a:pt x="48" y="0"/>
                  <a:pt x="50" y="0"/>
                  <a:pt x="51" y="1"/>
                </a:cubicBezTo>
                <a:cubicBezTo>
                  <a:pt x="55" y="6"/>
                  <a:pt x="55" y="13"/>
                  <a:pt x="51" y="17"/>
                </a:cubicBezTo>
                <a:cubicBezTo>
                  <a:pt x="48" y="20"/>
                  <a:pt x="48" y="25"/>
                  <a:pt x="51" y="28"/>
                </a:cubicBezTo>
                <a:cubicBezTo>
                  <a:pt x="52" y="29"/>
                  <a:pt x="51" y="30"/>
                  <a:pt x="50" y="31"/>
                </a:cubicBezTo>
                <a:cubicBezTo>
                  <a:pt x="50" y="31"/>
                  <a:pt x="49" y="32"/>
                  <a:pt x="49" y="32"/>
                </a:cubicBezTo>
                <a:cubicBezTo>
                  <a:pt x="48" y="32"/>
                  <a:pt x="47" y="31"/>
                  <a:pt x="47" y="31"/>
                </a:cubicBezTo>
                <a:cubicBezTo>
                  <a:pt x="43" y="26"/>
                  <a:pt x="43" y="19"/>
                  <a:pt x="47" y="14"/>
                </a:cubicBezTo>
                <a:close/>
                <a:moveTo>
                  <a:pt x="25" y="14"/>
                </a:moveTo>
                <a:cubicBezTo>
                  <a:pt x="28" y="11"/>
                  <a:pt x="28" y="7"/>
                  <a:pt x="25" y="4"/>
                </a:cubicBezTo>
                <a:cubicBezTo>
                  <a:pt x="24" y="3"/>
                  <a:pt x="24" y="1"/>
                  <a:pt x="25" y="1"/>
                </a:cubicBezTo>
                <a:cubicBezTo>
                  <a:pt x="26" y="0"/>
                  <a:pt x="28" y="0"/>
                  <a:pt x="29" y="1"/>
                </a:cubicBezTo>
                <a:cubicBezTo>
                  <a:pt x="33" y="6"/>
                  <a:pt x="33" y="13"/>
                  <a:pt x="29" y="17"/>
                </a:cubicBezTo>
                <a:cubicBezTo>
                  <a:pt x="26" y="20"/>
                  <a:pt x="26" y="25"/>
                  <a:pt x="29" y="28"/>
                </a:cubicBezTo>
                <a:cubicBezTo>
                  <a:pt x="30" y="29"/>
                  <a:pt x="30" y="30"/>
                  <a:pt x="29" y="31"/>
                </a:cubicBezTo>
                <a:cubicBezTo>
                  <a:pt x="28" y="31"/>
                  <a:pt x="27" y="32"/>
                  <a:pt x="27" y="32"/>
                </a:cubicBezTo>
                <a:cubicBezTo>
                  <a:pt x="26" y="32"/>
                  <a:pt x="26" y="31"/>
                  <a:pt x="25" y="31"/>
                </a:cubicBezTo>
                <a:cubicBezTo>
                  <a:pt x="21" y="26"/>
                  <a:pt x="21" y="19"/>
                  <a:pt x="25" y="14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4" name="Freeform 34">
            <a:extLst>
              <a:ext uri="{FF2B5EF4-FFF2-40B4-BE49-F238E27FC236}">
                <a16:creationId xmlns:a16="http://schemas.microsoft.com/office/drawing/2014/main" xmlns="" id="{BC480F9C-8611-4A80-92FE-01FAE4E7A8F2}"/>
              </a:ext>
            </a:extLst>
          </p:cNvPr>
          <p:cNvSpPr>
            <a:spLocks noEditPoints="1"/>
          </p:cNvSpPr>
          <p:nvPr/>
        </p:nvSpPr>
        <p:spPr bwMode="auto">
          <a:xfrm>
            <a:off x="3436938" y="5926138"/>
            <a:ext cx="561975" cy="566738"/>
          </a:xfrm>
          <a:custGeom>
            <a:avLst/>
            <a:gdLst>
              <a:gd name="T0" fmla="*/ 146 w 165"/>
              <a:gd name="T1" fmla="*/ 20 h 165"/>
              <a:gd name="T2" fmla="*/ 75 w 165"/>
              <a:gd name="T3" fmla="*/ 20 h 165"/>
              <a:gd name="T4" fmla="*/ 46 w 165"/>
              <a:gd name="T5" fmla="*/ 100 h 165"/>
              <a:gd name="T6" fmla="*/ 31 w 165"/>
              <a:gd name="T7" fmla="*/ 115 h 165"/>
              <a:gd name="T8" fmla="*/ 5 w 165"/>
              <a:gd name="T9" fmla="*/ 116 h 165"/>
              <a:gd name="T10" fmla="*/ 0 w 165"/>
              <a:gd name="T11" fmla="*/ 129 h 165"/>
              <a:gd name="T12" fmla="*/ 5 w 165"/>
              <a:gd name="T13" fmla="*/ 142 h 165"/>
              <a:gd name="T14" fmla="*/ 18 w 165"/>
              <a:gd name="T15" fmla="*/ 147 h 165"/>
              <a:gd name="T16" fmla="*/ 23 w 165"/>
              <a:gd name="T17" fmla="*/ 160 h 165"/>
              <a:gd name="T18" fmla="*/ 36 w 165"/>
              <a:gd name="T19" fmla="*/ 165 h 165"/>
              <a:gd name="T20" fmla="*/ 49 w 165"/>
              <a:gd name="T21" fmla="*/ 160 h 165"/>
              <a:gd name="T22" fmla="*/ 50 w 165"/>
              <a:gd name="T23" fmla="*/ 134 h 165"/>
              <a:gd name="T24" fmla="*/ 65 w 165"/>
              <a:gd name="T25" fmla="*/ 119 h 165"/>
              <a:gd name="T26" fmla="*/ 75 w 165"/>
              <a:gd name="T27" fmla="*/ 120 h 165"/>
              <a:gd name="T28" fmla="*/ 146 w 165"/>
              <a:gd name="T29" fmla="*/ 90 h 165"/>
              <a:gd name="T30" fmla="*/ 146 w 165"/>
              <a:gd name="T31" fmla="*/ 20 h 165"/>
              <a:gd name="T32" fmla="*/ 44 w 165"/>
              <a:gd name="T33" fmla="*/ 132 h 165"/>
              <a:gd name="T34" fmla="*/ 43 w 165"/>
              <a:gd name="T35" fmla="*/ 134 h 165"/>
              <a:gd name="T36" fmla="*/ 44 w 165"/>
              <a:gd name="T37" fmla="*/ 136 h 165"/>
              <a:gd name="T38" fmla="*/ 45 w 165"/>
              <a:gd name="T39" fmla="*/ 137 h 165"/>
              <a:gd name="T40" fmla="*/ 45 w 165"/>
              <a:gd name="T41" fmla="*/ 156 h 165"/>
              <a:gd name="T42" fmla="*/ 27 w 165"/>
              <a:gd name="T43" fmla="*/ 156 h 165"/>
              <a:gd name="T44" fmla="*/ 24 w 165"/>
              <a:gd name="T45" fmla="*/ 145 h 165"/>
              <a:gd name="T46" fmla="*/ 23 w 165"/>
              <a:gd name="T47" fmla="*/ 142 h 165"/>
              <a:gd name="T48" fmla="*/ 20 w 165"/>
              <a:gd name="T49" fmla="*/ 141 h 165"/>
              <a:gd name="T50" fmla="*/ 9 w 165"/>
              <a:gd name="T51" fmla="*/ 138 h 165"/>
              <a:gd name="T52" fmla="*/ 6 w 165"/>
              <a:gd name="T53" fmla="*/ 129 h 165"/>
              <a:gd name="T54" fmla="*/ 9 w 165"/>
              <a:gd name="T55" fmla="*/ 120 h 165"/>
              <a:gd name="T56" fmla="*/ 28 w 165"/>
              <a:gd name="T57" fmla="*/ 120 h 165"/>
              <a:gd name="T58" fmla="*/ 29 w 165"/>
              <a:gd name="T59" fmla="*/ 121 h 165"/>
              <a:gd name="T60" fmla="*/ 31 w 165"/>
              <a:gd name="T61" fmla="*/ 122 h 165"/>
              <a:gd name="T62" fmla="*/ 33 w 165"/>
              <a:gd name="T63" fmla="*/ 121 h 165"/>
              <a:gd name="T64" fmla="*/ 48 w 165"/>
              <a:gd name="T65" fmla="*/ 106 h 165"/>
              <a:gd name="T66" fmla="*/ 52 w 165"/>
              <a:gd name="T67" fmla="*/ 113 h 165"/>
              <a:gd name="T68" fmla="*/ 59 w 165"/>
              <a:gd name="T69" fmla="*/ 117 h 165"/>
              <a:gd name="T70" fmla="*/ 44 w 165"/>
              <a:gd name="T71" fmla="*/ 132 h 165"/>
              <a:gd name="T72" fmla="*/ 142 w 165"/>
              <a:gd name="T73" fmla="*/ 86 h 165"/>
              <a:gd name="T74" fmla="*/ 56 w 165"/>
              <a:gd name="T75" fmla="*/ 109 h 165"/>
              <a:gd name="T76" fmla="*/ 79 w 165"/>
              <a:gd name="T77" fmla="*/ 23 h 165"/>
              <a:gd name="T78" fmla="*/ 142 w 165"/>
              <a:gd name="T79" fmla="*/ 23 h 165"/>
              <a:gd name="T80" fmla="*/ 142 w 165"/>
              <a:gd name="T81" fmla="*/ 86 h 165"/>
              <a:gd name="T82" fmla="*/ 143 w 165"/>
              <a:gd name="T83" fmla="*/ 63 h 165"/>
              <a:gd name="T84" fmla="*/ 140 w 165"/>
              <a:gd name="T85" fmla="*/ 64 h 165"/>
              <a:gd name="T86" fmla="*/ 139 w 165"/>
              <a:gd name="T87" fmla="*/ 64 h 165"/>
              <a:gd name="T88" fmla="*/ 138 w 165"/>
              <a:gd name="T89" fmla="*/ 60 h 165"/>
              <a:gd name="T90" fmla="*/ 136 w 165"/>
              <a:gd name="T91" fmla="*/ 42 h 165"/>
              <a:gd name="T92" fmla="*/ 138 w 165"/>
              <a:gd name="T93" fmla="*/ 38 h 165"/>
              <a:gd name="T94" fmla="*/ 141 w 165"/>
              <a:gd name="T95" fmla="*/ 40 h 165"/>
              <a:gd name="T96" fmla="*/ 143 w 165"/>
              <a:gd name="T97" fmla="*/ 63 h 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165" h="165">
                <a:moveTo>
                  <a:pt x="146" y="20"/>
                </a:moveTo>
                <a:cubicBezTo>
                  <a:pt x="126" y="0"/>
                  <a:pt x="95" y="0"/>
                  <a:pt x="75" y="20"/>
                </a:cubicBezTo>
                <a:cubicBezTo>
                  <a:pt x="59" y="36"/>
                  <a:pt x="40" y="76"/>
                  <a:pt x="46" y="100"/>
                </a:cubicBezTo>
                <a:cubicBezTo>
                  <a:pt x="31" y="115"/>
                  <a:pt x="31" y="115"/>
                  <a:pt x="31" y="115"/>
                </a:cubicBezTo>
                <a:cubicBezTo>
                  <a:pt x="24" y="109"/>
                  <a:pt x="12" y="109"/>
                  <a:pt x="5" y="116"/>
                </a:cubicBezTo>
                <a:cubicBezTo>
                  <a:pt x="2" y="119"/>
                  <a:pt x="0" y="124"/>
                  <a:pt x="0" y="129"/>
                </a:cubicBezTo>
                <a:cubicBezTo>
                  <a:pt x="0" y="134"/>
                  <a:pt x="2" y="138"/>
                  <a:pt x="5" y="142"/>
                </a:cubicBezTo>
                <a:cubicBezTo>
                  <a:pt x="9" y="145"/>
                  <a:pt x="13" y="147"/>
                  <a:pt x="18" y="147"/>
                </a:cubicBezTo>
                <a:cubicBezTo>
                  <a:pt x="18" y="152"/>
                  <a:pt x="20" y="156"/>
                  <a:pt x="23" y="160"/>
                </a:cubicBezTo>
                <a:cubicBezTo>
                  <a:pt x="27" y="163"/>
                  <a:pt x="32" y="165"/>
                  <a:pt x="36" y="165"/>
                </a:cubicBezTo>
                <a:cubicBezTo>
                  <a:pt x="41" y="165"/>
                  <a:pt x="46" y="163"/>
                  <a:pt x="49" y="160"/>
                </a:cubicBezTo>
                <a:cubicBezTo>
                  <a:pt x="56" y="153"/>
                  <a:pt x="57" y="141"/>
                  <a:pt x="50" y="134"/>
                </a:cubicBezTo>
                <a:cubicBezTo>
                  <a:pt x="65" y="119"/>
                  <a:pt x="65" y="119"/>
                  <a:pt x="65" y="119"/>
                </a:cubicBezTo>
                <a:cubicBezTo>
                  <a:pt x="68" y="120"/>
                  <a:pt x="71" y="120"/>
                  <a:pt x="75" y="120"/>
                </a:cubicBezTo>
                <a:cubicBezTo>
                  <a:pt x="99" y="120"/>
                  <a:pt x="131" y="104"/>
                  <a:pt x="146" y="90"/>
                </a:cubicBezTo>
                <a:cubicBezTo>
                  <a:pt x="165" y="70"/>
                  <a:pt x="165" y="39"/>
                  <a:pt x="146" y="20"/>
                </a:cubicBezTo>
                <a:close/>
                <a:moveTo>
                  <a:pt x="44" y="132"/>
                </a:moveTo>
                <a:cubicBezTo>
                  <a:pt x="43" y="133"/>
                  <a:pt x="43" y="133"/>
                  <a:pt x="43" y="134"/>
                </a:cubicBezTo>
                <a:cubicBezTo>
                  <a:pt x="43" y="135"/>
                  <a:pt x="44" y="136"/>
                  <a:pt x="44" y="136"/>
                </a:cubicBezTo>
                <a:cubicBezTo>
                  <a:pt x="45" y="137"/>
                  <a:pt x="45" y="137"/>
                  <a:pt x="45" y="137"/>
                </a:cubicBezTo>
                <a:cubicBezTo>
                  <a:pt x="50" y="142"/>
                  <a:pt x="50" y="151"/>
                  <a:pt x="45" y="156"/>
                </a:cubicBezTo>
                <a:cubicBezTo>
                  <a:pt x="40" y="161"/>
                  <a:pt x="32" y="161"/>
                  <a:pt x="27" y="156"/>
                </a:cubicBezTo>
                <a:cubicBezTo>
                  <a:pt x="24" y="153"/>
                  <a:pt x="23" y="149"/>
                  <a:pt x="24" y="145"/>
                </a:cubicBezTo>
                <a:cubicBezTo>
                  <a:pt x="24" y="144"/>
                  <a:pt x="23" y="143"/>
                  <a:pt x="23" y="142"/>
                </a:cubicBezTo>
                <a:cubicBezTo>
                  <a:pt x="22" y="142"/>
                  <a:pt x="21" y="141"/>
                  <a:pt x="20" y="141"/>
                </a:cubicBezTo>
                <a:cubicBezTo>
                  <a:pt x="16" y="142"/>
                  <a:pt x="12" y="141"/>
                  <a:pt x="9" y="138"/>
                </a:cubicBezTo>
                <a:cubicBezTo>
                  <a:pt x="7" y="135"/>
                  <a:pt x="6" y="132"/>
                  <a:pt x="6" y="129"/>
                </a:cubicBezTo>
                <a:cubicBezTo>
                  <a:pt x="6" y="125"/>
                  <a:pt x="7" y="122"/>
                  <a:pt x="9" y="120"/>
                </a:cubicBezTo>
                <a:cubicBezTo>
                  <a:pt x="14" y="115"/>
                  <a:pt x="23" y="115"/>
                  <a:pt x="28" y="120"/>
                </a:cubicBezTo>
                <a:cubicBezTo>
                  <a:pt x="28" y="120"/>
                  <a:pt x="28" y="120"/>
                  <a:pt x="29" y="121"/>
                </a:cubicBezTo>
                <a:cubicBezTo>
                  <a:pt x="29" y="122"/>
                  <a:pt x="30" y="122"/>
                  <a:pt x="31" y="122"/>
                </a:cubicBezTo>
                <a:cubicBezTo>
                  <a:pt x="32" y="122"/>
                  <a:pt x="32" y="122"/>
                  <a:pt x="33" y="121"/>
                </a:cubicBezTo>
                <a:cubicBezTo>
                  <a:pt x="48" y="106"/>
                  <a:pt x="48" y="106"/>
                  <a:pt x="48" y="106"/>
                </a:cubicBezTo>
                <a:cubicBezTo>
                  <a:pt x="49" y="109"/>
                  <a:pt x="51" y="111"/>
                  <a:pt x="52" y="113"/>
                </a:cubicBezTo>
                <a:cubicBezTo>
                  <a:pt x="54" y="114"/>
                  <a:pt x="56" y="116"/>
                  <a:pt x="59" y="117"/>
                </a:cubicBezTo>
                <a:lnTo>
                  <a:pt x="44" y="132"/>
                </a:lnTo>
                <a:close/>
                <a:moveTo>
                  <a:pt x="142" y="86"/>
                </a:moveTo>
                <a:cubicBezTo>
                  <a:pt x="124" y="103"/>
                  <a:pt x="73" y="125"/>
                  <a:pt x="56" y="109"/>
                </a:cubicBezTo>
                <a:cubicBezTo>
                  <a:pt x="40" y="92"/>
                  <a:pt x="62" y="41"/>
                  <a:pt x="79" y="23"/>
                </a:cubicBezTo>
                <a:cubicBezTo>
                  <a:pt x="96" y="6"/>
                  <a:pt x="124" y="6"/>
                  <a:pt x="142" y="23"/>
                </a:cubicBezTo>
                <a:cubicBezTo>
                  <a:pt x="159" y="41"/>
                  <a:pt x="159" y="69"/>
                  <a:pt x="142" y="86"/>
                </a:cubicBezTo>
                <a:close/>
                <a:moveTo>
                  <a:pt x="143" y="63"/>
                </a:moveTo>
                <a:cubicBezTo>
                  <a:pt x="142" y="64"/>
                  <a:pt x="141" y="64"/>
                  <a:pt x="140" y="64"/>
                </a:cubicBezTo>
                <a:cubicBezTo>
                  <a:pt x="140" y="64"/>
                  <a:pt x="140" y="64"/>
                  <a:pt x="139" y="64"/>
                </a:cubicBezTo>
                <a:cubicBezTo>
                  <a:pt x="138" y="63"/>
                  <a:pt x="137" y="61"/>
                  <a:pt x="138" y="60"/>
                </a:cubicBezTo>
                <a:cubicBezTo>
                  <a:pt x="138" y="60"/>
                  <a:pt x="142" y="52"/>
                  <a:pt x="136" y="42"/>
                </a:cubicBezTo>
                <a:cubicBezTo>
                  <a:pt x="136" y="41"/>
                  <a:pt x="136" y="39"/>
                  <a:pt x="138" y="38"/>
                </a:cubicBezTo>
                <a:cubicBezTo>
                  <a:pt x="139" y="38"/>
                  <a:pt x="141" y="38"/>
                  <a:pt x="141" y="40"/>
                </a:cubicBezTo>
                <a:cubicBezTo>
                  <a:pt x="148" y="52"/>
                  <a:pt x="143" y="62"/>
                  <a:pt x="143" y="63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" name="Freeform 35">
            <a:extLst>
              <a:ext uri="{FF2B5EF4-FFF2-40B4-BE49-F238E27FC236}">
                <a16:creationId xmlns:a16="http://schemas.microsoft.com/office/drawing/2014/main" xmlns="" id="{69E4D873-DA15-490D-9496-8A45FAE77DB3}"/>
              </a:ext>
            </a:extLst>
          </p:cNvPr>
          <p:cNvSpPr>
            <a:spLocks noEditPoints="1"/>
          </p:cNvSpPr>
          <p:nvPr/>
        </p:nvSpPr>
        <p:spPr bwMode="auto">
          <a:xfrm>
            <a:off x="4391025" y="482600"/>
            <a:ext cx="546100" cy="312738"/>
          </a:xfrm>
          <a:custGeom>
            <a:avLst/>
            <a:gdLst>
              <a:gd name="T0" fmla="*/ 141 w 160"/>
              <a:gd name="T1" fmla="*/ 18 h 91"/>
              <a:gd name="T2" fmla="*/ 116 w 160"/>
              <a:gd name="T3" fmla="*/ 26 h 91"/>
              <a:gd name="T4" fmla="*/ 116 w 160"/>
              <a:gd name="T5" fmla="*/ 24 h 91"/>
              <a:gd name="T6" fmla="*/ 132 w 160"/>
              <a:gd name="T7" fmla="*/ 19 h 91"/>
              <a:gd name="T8" fmla="*/ 129 w 160"/>
              <a:gd name="T9" fmla="*/ 1 h 91"/>
              <a:gd name="T10" fmla="*/ 111 w 160"/>
              <a:gd name="T11" fmla="*/ 14 h 91"/>
              <a:gd name="T12" fmla="*/ 78 w 160"/>
              <a:gd name="T13" fmla="*/ 14 h 91"/>
              <a:gd name="T14" fmla="*/ 57 w 160"/>
              <a:gd name="T15" fmla="*/ 11 h 91"/>
              <a:gd name="T16" fmla="*/ 0 w 160"/>
              <a:gd name="T17" fmla="*/ 56 h 91"/>
              <a:gd name="T18" fmla="*/ 31 w 160"/>
              <a:gd name="T19" fmla="*/ 91 h 91"/>
              <a:gd name="T20" fmla="*/ 122 w 160"/>
              <a:gd name="T21" fmla="*/ 76 h 91"/>
              <a:gd name="T22" fmla="*/ 133 w 160"/>
              <a:gd name="T23" fmla="*/ 44 h 91"/>
              <a:gd name="T24" fmla="*/ 148 w 160"/>
              <a:gd name="T25" fmla="*/ 33 h 91"/>
              <a:gd name="T26" fmla="*/ 160 w 160"/>
              <a:gd name="T27" fmla="*/ 22 h 91"/>
              <a:gd name="T28" fmla="*/ 93 w 160"/>
              <a:gd name="T29" fmla="*/ 19 h 91"/>
              <a:gd name="T30" fmla="*/ 122 w 160"/>
              <a:gd name="T31" fmla="*/ 10 h 91"/>
              <a:gd name="T32" fmla="*/ 133 w 160"/>
              <a:gd name="T33" fmla="*/ 11 h 91"/>
              <a:gd name="T34" fmla="*/ 123 w 160"/>
              <a:gd name="T35" fmla="*/ 17 h 91"/>
              <a:gd name="T36" fmla="*/ 107 w 160"/>
              <a:gd name="T37" fmla="*/ 26 h 91"/>
              <a:gd name="T38" fmla="*/ 88 w 160"/>
              <a:gd name="T39" fmla="*/ 19 h 91"/>
              <a:gd name="T40" fmla="*/ 153 w 160"/>
              <a:gd name="T41" fmla="*/ 26 h 91"/>
              <a:gd name="T42" fmla="*/ 136 w 160"/>
              <a:gd name="T43" fmla="*/ 33 h 91"/>
              <a:gd name="T44" fmla="*/ 87 w 160"/>
              <a:gd name="T45" fmla="*/ 75 h 91"/>
              <a:gd name="T46" fmla="*/ 88 w 160"/>
              <a:gd name="T47" fmla="*/ 79 h 91"/>
              <a:gd name="T48" fmla="*/ 116 w 160"/>
              <a:gd name="T49" fmla="*/ 62 h 91"/>
              <a:gd name="T50" fmla="*/ 107 w 160"/>
              <a:gd name="T51" fmla="*/ 87 h 91"/>
              <a:gd name="T52" fmla="*/ 4 w 160"/>
              <a:gd name="T53" fmla="*/ 60 h 91"/>
              <a:gd name="T54" fmla="*/ 45 w 160"/>
              <a:gd name="T55" fmla="*/ 15 h 91"/>
              <a:gd name="T56" fmla="*/ 92 w 160"/>
              <a:gd name="T57" fmla="*/ 27 h 91"/>
              <a:gd name="T58" fmla="*/ 72 w 160"/>
              <a:gd name="T59" fmla="*/ 36 h 91"/>
              <a:gd name="T60" fmla="*/ 116 w 160"/>
              <a:gd name="T61" fmla="*/ 31 h 91"/>
              <a:gd name="T62" fmla="*/ 145 w 160"/>
              <a:gd name="T63" fmla="*/ 21 h 91"/>
              <a:gd name="T64" fmla="*/ 156 w 160"/>
              <a:gd name="T65" fmla="*/ 22 h 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60" h="91">
                <a:moveTo>
                  <a:pt x="152" y="13"/>
                </a:moveTo>
                <a:cubicBezTo>
                  <a:pt x="147" y="11"/>
                  <a:pt x="144" y="15"/>
                  <a:pt x="141" y="18"/>
                </a:cubicBezTo>
                <a:cubicBezTo>
                  <a:pt x="139" y="21"/>
                  <a:pt x="137" y="24"/>
                  <a:pt x="134" y="26"/>
                </a:cubicBezTo>
                <a:cubicBezTo>
                  <a:pt x="131" y="27"/>
                  <a:pt x="124" y="27"/>
                  <a:pt x="116" y="26"/>
                </a:cubicBezTo>
                <a:cubicBezTo>
                  <a:pt x="115" y="26"/>
                  <a:pt x="114" y="26"/>
                  <a:pt x="112" y="26"/>
                </a:cubicBezTo>
                <a:cubicBezTo>
                  <a:pt x="114" y="25"/>
                  <a:pt x="115" y="24"/>
                  <a:pt x="116" y="24"/>
                </a:cubicBezTo>
                <a:cubicBezTo>
                  <a:pt x="118" y="22"/>
                  <a:pt x="121" y="22"/>
                  <a:pt x="124" y="21"/>
                </a:cubicBezTo>
                <a:cubicBezTo>
                  <a:pt x="127" y="20"/>
                  <a:pt x="129" y="20"/>
                  <a:pt x="132" y="19"/>
                </a:cubicBezTo>
                <a:cubicBezTo>
                  <a:pt x="136" y="17"/>
                  <a:pt x="138" y="14"/>
                  <a:pt x="137" y="10"/>
                </a:cubicBezTo>
                <a:cubicBezTo>
                  <a:pt x="137" y="6"/>
                  <a:pt x="134" y="2"/>
                  <a:pt x="129" y="1"/>
                </a:cubicBezTo>
                <a:cubicBezTo>
                  <a:pt x="124" y="0"/>
                  <a:pt x="121" y="4"/>
                  <a:pt x="119" y="7"/>
                </a:cubicBezTo>
                <a:cubicBezTo>
                  <a:pt x="117" y="10"/>
                  <a:pt x="114" y="12"/>
                  <a:pt x="111" y="14"/>
                </a:cubicBezTo>
                <a:cubicBezTo>
                  <a:pt x="108" y="16"/>
                  <a:pt x="101" y="15"/>
                  <a:pt x="94" y="15"/>
                </a:cubicBezTo>
                <a:cubicBezTo>
                  <a:pt x="89" y="15"/>
                  <a:pt x="84" y="14"/>
                  <a:pt x="78" y="14"/>
                </a:cubicBezTo>
                <a:cubicBezTo>
                  <a:pt x="78" y="15"/>
                  <a:pt x="78" y="15"/>
                  <a:pt x="78" y="15"/>
                </a:cubicBezTo>
                <a:cubicBezTo>
                  <a:pt x="71" y="12"/>
                  <a:pt x="64" y="11"/>
                  <a:pt x="57" y="11"/>
                </a:cubicBezTo>
                <a:cubicBezTo>
                  <a:pt x="45" y="11"/>
                  <a:pt x="45" y="11"/>
                  <a:pt x="45" y="11"/>
                </a:cubicBezTo>
                <a:cubicBezTo>
                  <a:pt x="20" y="11"/>
                  <a:pt x="0" y="31"/>
                  <a:pt x="0" y="56"/>
                </a:cubicBezTo>
                <a:cubicBezTo>
                  <a:pt x="0" y="60"/>
                  <a:pt x="0" y="60"/>
                  <a:pt x="0" y="60"/>
                </a:cubicBezTo>
                <a:cubicBezTo>
                  <a:pt x="0" y="77"/>
                  <a:pt x="14" y="91"/>
                  <a:pt x="31" y="91"/>
                </a:cubicBezTo>
                <a:cubicBezTo>
                  <a:pt x="107" y="91"/>
                  <a:pt x="107" y="91"/>
                  <a:pt x="107" y="91"/>
                </a:cubicBezTo>
                <a:cubicBezTo>
                  <a:pt x="116" y="91"/>
                  <a:pt x="122" y="85"/>
                  <a:pt x="122" y="76"/>
                </a:cubicBezTo>
                <a:cubicBezTo>
                  <a:pt x="122" y="70"/>
                  <a:pt x="121" y="65"/>
                  <a:pt x="120" y="59"/>
                </a:cubicBezTo>
                <a:cubicBezTo>
                  <a:pt x="125" y="53"/>
                  <a:pt x="130" y="48"/>
                  <a:pt x="133" y="44"/>
                </a:cubicBezTo>
                <a:cubicBezTo>
                  <a:pt x="135" y="41"/>
                  <a:pt x="138" y="38"/>
                  <a:pt x="139" y="37"/>
                </a:cubicBezTo>
                <a:cubicBezTo>
                  <a:pt x="142" y="35"/>
                  <a:pt x="145" y="34"/>
                  <a:pt x="148" y="33"/>
                </a:cubicBezTo>
                <a:cubicBezTo>
                  <a:pt x="151" y="32"/>
                  <a:pt x="153" y="31"/>
                  <a:pt x="155" y="30"/>
                </a:cubicBezTo>
                <a:cubicBezTo>
                  <a:pt x="158" y="29"/>
                  <a:pt x="160" y="25"/>
                  <a:pt x="160" y="22"/>
                </a:cubicBezTo>
                <a:cubicBezTo>
                  <a:pt x="160" y="17"/>
                  <a:pt x="156" y="14"/>
                  <a:pt x="152" y="13"/>
                </a:cubicBezTo>
                <a:close/>
                <a:moveTo>
                  <a:pt x="93" y="19"/>
                </a:moveTo>
                <a:cubicBezTo>
                  <a:pt x="102" y="20"/>
                  <a:pt x="109" y="20"/>
                  <a:pt x="113" y="18"/>
                </a:cubicBezTo>
                <a:cubicBezTo>
                  <a:pt x="117" y="16"/>
                  <a:pt x="120" y="12"/>
                  <a:pt x="122" y="10"/>
                </a:cubicBezTo>
                <a:cubicBezTo>
                  <a:pt x="125" y="6"/>
                  <a:pt x="126" y="5"/>
                  <a:pt x="128" y="5"/>
                </a:cubicBezTo>
                <a:cubicBezTo>
                  <a:pt x="131" y="6"/>
                  <a:pt x="133" y="9"/>
                  <a:pt x="133" y="11"/>
                </a:cubicBezTo>
                <a:cubicBezTo>
                  <a:pt x="133" y="12"/>
                  <a:pt x="133" y="14"/>
                  <a:pt x="131" y="15"/>
                </a:cubicBezTo>
                <a:cubicBezTo>
                  <a:pt x="128" y="16"/>
                  <a:pt x="125" y="16"/>
                  <a:pt x="123" y="17"/>
                </a:cubicBezTo>
                <a:cubicBezTo>
                  <a:pt x="120" y="17"/>
                  <a:pt x="117" y="18"/>
                  <a:pt x="114" y="20"/>
                </a:cubicBezTo>
                <a:cubicBezTo>
                  <a:pt x="112" y="21"/>
                  <a:pt x="109" y="23"/>
                  <a:pt x="107" y="26"/>
                </a:cubicBezTo>
                <a:cubicBezTo>
                  <a:pt x="104" y="26"/>
                  <a:pt x="101" y="26"/>
                  <a:pt x="99" y="26"/>
                </a:cubicBezTo>
                <a:cubicBezTo>
                  <a:pt x="95" y="23"/>
                  <a:pt x="92" y="21"/>
                  <a:pt x="88" y="19"/>
                </a:cubicBezTo>
                <a:cubicBezTo>
                  <a:pt x="90" y="19"/>
                  <a:pt x="92" y="19"/>
                  <a:pt x="93" y="19"/>
                </a:cubicBezTo>
                <a:close/>
                <a:moveTo>
                  <a:pt x="153" y="26"/>
                </a:moveTo>
                <a:cubicBezTo>
                  <a:pt x="151" y="27"/>
                  <a:pt x="149" y="28"/>
                  <a:pt x="147" y="29"/>
                </a:cubicBezTo>
                <a:cubicBezTo>
                  <a:pt x="143" y="30"/>
                  <a:pt x="140" y="31"/>
                  <a:pt x="136" y="33"/>
                </a:cubicBezTo>
                <a:cubicBezTo>
                  <a:pt x="135" y="34"/>
                  <a:pt x="133" y="37"/>
                  <a:pt x="129" y="41"/>
                </a:cubicBezTo>
                <a:cubicBezTo>
                  <a:pt x="121" y="52"/>
                  <a:pt x="107" y="69"/>
                  <a:pt x="87" y="75"/>
                </a:cubicBezTo>
                <a:cubicBezTo>
                  <a:pt x="86" y="76"/>
                  <a:pt x="86" y="77"/>
                  <a:pt x="86" y="78"/>
                </a:cubicBezTo>
                <a:cubicBezTo>
                  <a:pt x="86" y="79"/>
                  <a:pt x="87" y="79"/>
                  <a:pt x="88" y="79"/>
                </a:cubicBezTo>
                <a:cubicBezTo>
                  <a:pt x="88" y="79"/>
                  <a:pt x="88" y="79"/>
                  <a:pt x="89" y="79"/>
                </a:cubicBezTo>
                <a:cubicBezTo>
                  <a:pt x="100" y="76"/>
                  <a:pt x="109" y="69"/>
                  <a:pt x="116" y="62"/>
                </a:cubicBezTo>
                <a:cubicBezTo>
                  <a:pt x="117" y="67"/>
                  <a:pt x="118" y="72"/>
                  <a:pt x="118" y="76"/>
                </a:cubicBezTo>
                <a:cubicBezTo>
                  <a:pt x="118" y="82"/>
                  <a:pt x="113" y="87"/>
                  <a:pt x="107" y="87"/>
                </a:cubicBezTo>
                <a:cubicBezTo>
                  <a:pt x="31" y="87"/>
                  <a:pt x="31" y="87"/>
                  <a:pt x="31" y="87"/>
                </a:cubicBezTo>
                <a:cubicBezTo>
                  <a:pt x="17" y="87"/>
                  <a:pt x="4" y="75"/>
                  <a:pt x="4" y="60"/>
                </a:cubicBezTo>
                <a:cubicBezTo>
                  <a:pt x="4" y="56"/>
                  <a:pt x="4" y="56"/>
                  <a:pt x="4" y="56"/>
                </a:cubicBezTo>
                <a:cubicBezTo>
                  <a:pt x="4" y="34"/>
                  <a:pt x="23" y="15"/>
                  <a:pt x="45" y="15"/>
                </a:cubicBezTo>
                <a:cubicBezTo>
                  <a:pt x="57" y="15"/>
                  <a:pt x="57" y="15"/>
                  <a:pt x="57" y="15"/>
                </a:cubicBezTo>
                <a:cubicBezTo>
                  <a:pt x="70" y="15"/>
                  <a:pt x="82" y="19"/>
                  <a:pt x="92" y="27"/>
                </a:cubicBezTo>
                <a:cubicBezTo>
                  <a:pt x="85" y="27"/>
                  <a:pt x="78" y="29"/>
                  <a:pt x="72" y="33"/>
                </a:cubicBezTo>
                <a:cubicBezTo>
                  <a:pt x="71" y="33"/>
                  <a:pt x="71" y="35"/>
                  <a:pt x="72" y="36"/>
                </a:cubicBezTo>
                <a:cubicBezTo>
                  <a:pt x="72" y="37"/>
                  <a:pt x="74" y="37"/>
                  <a:pt x="75" y="36"/>
                </a:cubicBezTo>
                <a:cubicBezTo>
                  <a:pt x="86" y="29"/>
                  <a:pt x="103" y="30"/>
                  <a:pt x="116" y="31"/>
                </a:cubicBezTo>
                <a:cubicBezTo>
                  <a:pt x="125" y="31"/>
                  <a:pt x="132" y="31"/>
                  <a:pt x="136" y="29"/>
                </a:cubicBezTo>
                <a:cubicBezTo>
                  <a:pt x="140" y="27"/>
                  <a:pt x="143" y="24"/>
                  <a:pt x="145" y="21"/>
                </a:cubicBezTo>
                <a:cubicBezTo>
                  <a:pt x="148" y="18"/>
                  <a:pt x="149" y="16"/>
                  <a:pt x="151" y="17"/>
                </a:cubicBezTo>
                <a:cubicBezTo>
                  <a:pt x="154" y="18"/>
                  <a:pt x="155" y="20"/>
                  <a:pt x="156" y="22"/>
                </a:cubicBezTo>
                <a:cubicBezTo>
                  <a:pt x="156" y="23"/>
                  <a:pt x="156" y="25"/>
                  <a:pt x="153" y="26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6" name="Freeform 36">
            <a:extLst>
              <a:ext uri="{FF2B5EF4-FFF2-40B4-BE49-F238E27FC236}">
                <a16:creationId xmlns:a16="http://schemas.microsoft.com/office/drawing/2014/main" xmlns="" id="{758AAA1A-8484-4193-9719-C78EDCEB4FDD}"/>
              </a:ext>
            </a:extLst>
          </p:cNvPr>
          <p:cNvSpPr>
            <a:spLocks noEditPoints="1"/>
          </p:cNvSpPr>
          <p:nvPr/>
        </p:nvSpPr>
        <p:spPr bwMode="auto">
          <a:xfrm>
            <a:off x="4391025" y="993775"/>
            <a:ext cx="546100" cy="550863"/>
          </a:xfrm>
          <a:custGeom>
            <a:avLst/>
            <a:gdLst>
              <a:gd name="T0" fmla="*/ 80 w 160"/>
              <a:gd name="T1" fmla="*/ 0 h 160"/>
              <a:gd name="T2" fmla="*/ 0 w 160"/>
              <a:gd name="T3" fmla="*/ 80 h 160"/>
              <a:gd name="T4" fmla="*/ 80 w 160"/>
              <a:gd name="T5" fmla="*/ 160 h 160"/>
              <a:gd name="T6" fmla="*/ 160 w 160"/>
              <a:gd name="T7" fmla="*/ 80 h 160"/>
              <a:gd name="T8" fmla="*/ 80 w 160"/>
              <a:gd name="T9" fmla="*/ 0 h 160"/>
              <a:gd name="T10" fmla="*/ 80 w 160"/>
              <a:gd name="T11" fmla="*/ 155 h 160"/>
              <a:gd name="T12" fmla="*/ 5 w 160"/>
              <a:gd name="T13" fmla="*/ 80 h 160"/>
              <a:gd name="T14" fmla="*/ 80 w 160"/>
              <a:gd name="T15" fmla="*/ 5 h 160"/>
              <a:gd name="T16" fmla="*/ 155 w 160"/>
              <a:gd name="T17" fmla="*/ 80 h 160"/>
              <a:gd name="T18" fmla="*/ 80 w 160"/>
              <a:gd name="T19" fmla="*/ 155 h 160"/>
              <a:gd name="T20" fmla="*/ 82 w 160"/>
              <a:gd name="T21" fmla="*/ 33 h 160"/>
              <a:gd name="T22" fmla="*/ 82 w 160"/>
              <a:gd name="T23" fmla="*/ 80 h 160"/>
              <a:gd name="T24" fmla="*/ 82 w 160"/>
              <a:gd name="T25" fmla="*/ 82 h 160"/>
              <a:gd name="T26" fmla="*/ 59 w 160"/>
              <a:gd name="T27" fmla="*/ 110 h 160"/>
              <a:gd name="T28" fmla="*/ 57 w 160"/>
              <a:gd name="T29" fmla="*/ 111 h 160"/>
              <a:gd name="T30" fmla="*/ 55 w 160"/>
              <a:gd name="T31" fmla="*/ 110 h 160"/>
              <a:gd name="T32" fmla="*/ 55 w 160"/>
              <a:gd name="T33" fmla="*/ 107 h 160"/>
              <a:gd name="T34" fmla="*/ 78 w 160"/>
              <a:gd name="T35" fmla="*/ 79 h 160"/>
              <a:gd name="T36" fmla="*/ 78 w 160"/>
              <a:gd name="T37" fmla="*/ 33 h 160"/>
              <a:gd name="T38" fmla="*/ 80 w 160"/>
              <a:gd name="T39" fmla="*/ 31 h 160"/>
              <a:gd name="T40" fmla="*/ 82 w 160"/>
              <a:gd name="T41" fmla="*/ 33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60" h="160">
                <a:moveTo>
                  <a:pt x="80" y="0"/>
                </a:moveTo>
                <a:cubicBezTo>
                  <a:pt x="36" y="0"/>
                  <a:pt x="0" y="36"/>
                  <a:pt x="0" y="80"/>
                </a:cubicBezTo>
                <a:cubicBezTo>
                  <a:pt x="0" y="124"/>
                  <a:pt x="36" y="160"/>
                  <a:pt x="80" y="160"/>
                </a:cubicBezTo>
                <a:cubicBezTo>
                  <a:pt x="124" y="160"/>
                  <a:pt x="160" y="124"/>
                  <a:pt x="160" y="80"/>
                </a:cubicBezTo>
                <a:cubicBezTo>
                  <a:pt x="160" y="36"/>
                  <a:pt x="124" y="0"/>
                  <a:pt x="80" y="0"/>
                </a:cubicBezTo>
                <a:close/>
                <a:moveTo>
                  <a:pt x="80" y="155"/>
                </a:moveTo>
                <a:cubicBezTo>
                  <a:pt x="39" y="155"/>
                  <a:pt x="5" y="121"/>
                  <a:pt x="5" y="80"/>
                </a:cubicBezTo>
                <a:cubicBezTo>
                  <a:pt x="5" y="39"/>
                  <a:pt x="39" y="5"/>
                  <a:pt x="80" y="5"/>
                </a:cubicBezTo>
                <a:cubicBezTo>
                  <a:pt x="121" y="5"/>
                  <a:pt x="155" y="39"/>
                  <a:pt x="155" y="80"/>
                </a:cubicBezTo>
                <a:cubicBezTo>
                  <a:pt x="155" y="121"/>
                  <a:pt x="121" y="155"/>
                  <a:pt x="80" y="155"/>
                </a:cubicBezTo>
                <a:close/>
                <a:moveTo>
                  <a:pt x="82" y="33"/>
                </a:moveTo>
                <a:cubicBezTo>
                  <a:pt x="82" y="80"/>
                  <a:pt x="82" y="80"/>
                  <a:pt x="82" y="80"/>
                </a:cubicBezTo>
                <a:cubicBezTo>
                  <a:pt x="82" y="81"/>
                  <a:pt x="82" y="81"/>
                  <a:pt x="82" y="82"/>
                </a:cubicBezTo>
                <a:cubicBezTo>
                  <a:pt x="59" y="110"/>
                  <a:pt x="59" y="110"/>
                  <a:pt x="59" y="110"/>
                </a:cubicBezTo>
                <a:cubicBezTo>
                  <a:pt x="58" y="110"/>
                  <a:pt x="57" y="111"/>
                  <a:pt x="57" y="111"/>
                </a:cubicBezTo>
                <a:cubicBezTo>
                  <a:pt x="56" y="111"/>
                  <a:pt x="56" y="110"/>
                  <a:pt x="55" y="110"/>
                </a:cubicBezTo>
                <a:cubicBezTo>
                  <a:pt x="54" y="109"/>
                  <a:pt x="54" y="108"/>
                  <a:pt x="55" y="107"/>
                </a:cubicBezTo>
                <a:cubicBezTo>
                  <a:pt x="78" y="79"/>
                  <a:pt x="78" y="79"/>
                  <a:pt x="78" y="79"/>
                </a:cubicBezTo>
                <a:cubicBezTo>
                  <a:pt x="78" y="33"/>
                  <a:pt x="78" y="33"/>
                  <a:pt x="78" y="33"/>
                </a:cubicBezTo>
                <a:cubicBezTo>
                  <a:pt x="78" y="32"/>
                  <a:pt x="79" y="31"/>
                  <a:pt x="80" y="31"/>
                </a:cubicBezTo>
                <a:cubicBezTo>
                  <a:pt x="81" y="31"/>
                  <a:pt x="82" y="32"/>
                  <a:pt x="82" y="33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7" name="Freeform 37">
            <a:extLst>
              <a:ext uri="{FF2B5EF4-FFF2-40B4-BE49-F238E27FC236}">
                <a16:creationId xmlns:a16="http://schemas.microsoft.com/office/drawing/2014/main" xmlns="" id="{9175857A-AFD2-443E-B987-A9DB99E77C0E}"/>
              </a:ext>
            </a:extLst>
          </p:cNvPr>
          <p:cNvSpPr>
            <a:spLocks noEditPoints="1"/>
          </p:cNvSpPr>
          <p:nvPr/>
        </p:nvSpPr>
        <p:spPr bwMode="auto">
          <a:xfrm>
            <a:off x="4391025" y="1612900"/>
            <a:ext cx="546100" cy="549275"/>
          </a:xfrm>
          <a:custGeom>
            <a:avLst/>
            <a:gdLst>
              <a:gd name="T0" fmla="*/ 80 w 160"/>
              <a:gd name="T1" fmla="*/ 0 h 160"/>
              <a:gd name="T2" fmla="*/ 0 w 160"/>
              <a:gd name="T3" fmla="*/ 80 h 160"/>
              <a:gd name="T4" fmla="*/ 80 w 160"/>
              <a:gd name="T5" fmla="*/ 160 h 160"/>
              <a:gd name="T6" fmla="*/ 160 w 160"/>
              <a:gd name="T7" fmla="*/ 80 h 160"/>
              <a:gd name="T8" fmla="*/ 80 w 160"/>
              <a:gd name="T9" fmla="*/ 0 h 160"/>
              <a:gd name="T10" fmla="*/ 80 w 160"/>
              <a:gd name="T11" fmla="*/ 155 h 160"/>
              <a:gd name="T12" fmla="*/ 5 w 160"/>
              <a:gd name="T13" fmla="*/ 80 h 160"/>
              <a:gd name="T14" fmla="*/ 80 w 160"/>
              <a:gd name="T15" fmla="*/ 5 h 160"/>
              <a:gd name="T16" fmla="*/ 155 w 160"/>
              <a:gd name="T17" fmla="*/ 80 h 160"/>
              <a:gd name="T18" fmla="*/ 80 w 160"/>
              <a:gd name="T19" fmla="*/ 155 h 160"/>
              <a:gd name="T20" fmla="*/ 82 w 160"/>
              <a:gd name="T21" fmla="*/ 33 h 160"/>
              <a:gd name="T22" fmla="*/ 82 w 160"/>
              <a:gd name="T23" fmla="*/ 80 h 160"/>
              <a:gd name="T24" fmla="*/ 80 w 160"/>
              <a:gd name="T25" fmla="*/ 82 h 160"/>
              <a:gd name="T26" fmla="*/ 49 w 160"/>
              <a:gd name="T27" fmla="*/ 82 h 160"/>
              <a:gd name="T28" fmla="*/ 47 w 160"/>
              <a:gd name="T29" fmla="*/ 80 h 160"/>
              <a:gd name="T30" fmla="*/ 49 w 160"/>
              <a:gd name="T31" fmla="*/ 78 h 160"/>
              <a:gd name="T32" fmla="*/ 78 w 160"/>
              <a:gd name="T33" fmla="*/ 78 h 160"/>
              <a:gd name="T34" fmla="*/ 78 w 160"/>
              <a:gd name="T35" fmla="*/ 33 h 160"/>
              <a:gd name="T36" fmla="*/ 80 w 160"/>
              <a:gd name="T37" fmla="*/ 31 h 160"/>
              <a:gd name="T38" fmla="*/ 82 w 160"/>
              <a:gd name="T39" fmla="*/ 33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60" h="160">
                <a:moveTo>
                  <a:pt x="80" y="0"/>
                </a:moveTo>
                <a:cubicBezTo>
                  <a:pt x="36" y="0"/>
                  <a:pt x="0" y="36"/>
                  <a:pt x="0" y="80"/>
                </a:cubicBezTo>
                <a:cubicBezTo>
                  <a:pt x="0" y="124"/>
                  <a:pt x="36" y="160"/>
                  <a:pt x="80" y="160"/>
                </a:cubicBezTo>
                <a:cubicBezTo>
                  <a:pt x="124" y="160"/>
                  <a:pt x="160" y="124"/>
                  <a:pt x="160" y="80"/>
                </a:cubicBezTo>
                <a:cubicBezTo>
                  <a:pt x="160" y="36"/>
                  <a:pt x="124" y="0"/>
                  <a:pt x="80" y="0"/>
                </a:cubicBezTo>
                <a:close/>
                <a:moveTo>
                  <a:pt x="80" y="155"/>
                </a:moveTo>
                <a:cubicBezTo>
                  <a:pt x="39" y="155"/>
                  <a:pt x="5" y="121"/>
                  <a:pt x="5" y="80"/>
                </a:cubicBezTo>
                <a:cubicBezTo>
                  <a:pt x="5" y="39"/>
                  <a:pt x="39" y="5"/>
                  <a:pt x="80" y="5"/>
                </a:cubicBezTo>
                <a:cubicBezTo>
                  <a:pt x="121" y="5"/>
                  <a:pt x="155" y="39"/>
                  <a:pt x="155" y="80"/>
                </a:cubicBezTo>
                <a:cubicBezTo>
                  <a:pt x="155" y="121"/>
                  <a:pt x="121" y="155"/>
                  <a:pt x="80" y="155"/>
                </a:cubicBezTo>
                <a:close/>
                <a:moveTo>
                  <a:pt x="82" y="33"/>
                </a:moveTo>
                <a:cubicBezTo>
                  <a:pt x="82" y="80"/>
                  <a:pt x="82" y="80"/>
                  <a:pt x="82" y="80"/>
                </a:cubicBezTo>
                <a:cubicBezTo>
                  <a:pt x="82" y="81"/>
                  <a:pt x="81" y="82"/>
                  <a:pt x="80" y="82"/>
                </a:cubicBezTo>
                <a:cubicBezTo>
                  <a:pt x="49" y="82"/>
                  <a:pt x="49" y="82"/>
                  <a:pt x="49" y="82"/>
                </a:cubicBezTo>
                <a:cubicBezTo>
                  <a:pt x="48" y="82"/>
                  <a:pt x="47" y="81"/>
                  <a:pt x="47" y="80"/>
                </a:cubicBezTo>
                <a:cubicBezTo>
                  <a:pt x="47" y="79"/>
                  <a:pt x="48" y="78"/>
                  <a:pt x="49" y="78"/>
                </a:cubicBezTo>
                <a:cubicBezTo>
                  <a:pt x="78" y="78"/>
                  <a:pt x="78" y="78"/>
                  <a:pt x="78" y="78"/>
                </a:cubicBezTo>
                <a:cubicBezTo>
                  <a:pt x="78" y="33"/>
                  <a:pt x="78" y="33"/>
                  <a:pt x="78" y="33"/>
                </a:cubicBezTo>
                <a:cubicBezTo>
                  <a:pt x="78" y="32"/>
                  <a:pt x="79" y="31"/>
                  <a:pt x="80" y="31"/>
                </a:cubicBezTo>
                <a:cubicBezTo>
                  <a:pt x="81" y="31"/>
                  <a:pt x="82" y="32"/>
                  <a:pt x="82" y="33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8" name="Freeform 38">
            <a:extLst>
              <a:ext uri="{FF2B5EF4-FFF2-40B4-BE49-F238E27FC236}">
                <a16:creationId xmlns:a16="http://schemas.microsoft.com/office/drawing/2014/main" xmlns="" id="{4FAA647B-B93D-452F-93DD-3AACAADAD389}"/>
              </a:ext>
            </a:extLst>
          </p:cNvPr>
          <p:cNvSpPr>
            <a:spLocks noEditPoints="1"/>
          </p:cNvSpPr>
          <p:nvPr/>
        </p:nvSpPr>
        <p:spPr bwMode="auto">
          <a:xfrm>
            <a:off x="4391025" y="2232025"/>
            <a:ext cx="546100" cy="549275"/>
          </a:xfrm>
          <a:custGeom>
            <a:avLst/>
            <a:gdLst>
              <a:gd name="T0" fmla="*/ 80 w 160"/>
              <a:gd name="T1" fmla="*/ 0 h 160"/>
              <a:gd name="T2" fmla="*/ 0 w 160"/>
              <a:gd name="T3" fmla="*/ 80 h 160"/>
              <a:gd name="T4" fmla="*/ 80 w 160"/>
              <a:gd name="T5" fmla="*/ 160 h 160"/>
              <a:gd name="T6" fmla="*/ 160 w 160"/>
              <a:gd name="T7" fmla="*/ 80 h 160"/>
              <a:gd name="T8" fmla="*/ 80 w 160"/>
              <a:gd name="T9" fmla="*/ 0 h 160"/>
              <a:gd name="T10" fmla="*/ 80 w 160"/>
              <a:gd name="T11" fmla="*/ 155 h 160"/>
              <a:gd name="T12" fmla="*/ 5 w 160"/>
              <a:gd name="T13" fmla="*/ 80 h 160"/>
              <a:gd name="T14" fmla="*/ 80 w 160"/>
              <a:gd name="T15" fmla="*/ 5 h 160"/>
              <a:gd name="T16" fmla="*/ 155 w 160"/>
              <a:gd name="T17" fmla="*/ 80 h 160"/>
              <a:gd name="T18" fmla="*/ 80 w 160"/>
              <a:gd name="T19" fmla="*/ 155 h 160"/>
              <a:gd name="T20" fmla="*/ 113 w 160"/>
              <a:gd name="T21" fmla="*/ 80 h 160"/>
              <a:gd name="T22" fmla="*/ 111 w 160"/>
              <a:gd name="T23" fmla="*/ 82 h 160"/>
              <a:gd name="T24" fmla="*/ 80 w 160"/>
              <a:gd name="T25" fmla="*/ 82 h 160"/>
              <a:gd name="T26" fmla="*/ 78 w 160"/>
              <a:gd name="T27" fmla="*/ 80 h 160"/>
              <a:gd name="T28" fmla="*/ 78 w 160"/>
              <a:gd name="T29" fmla="*/ 33 h 160"/>
              <a:gd name="T30" fmla="*/ 80 w 160"/>
              <a:gd name="T31" fmla="*/ 31 h 160"/>
              <a:gd name="T32" fmla="*/ 82 w 160"/>
              <a:gd name="T33" fmla="*/ 33 h 160"/>
              <a:gd name="T34" fmla="*/ 82 w 160"/>
              <a:gd name="T35" fmla="*/ 78 h 160"/>
              <a:gd name="T36" fmla="*/ 111 w 160"/>
              <a:gd name="T37" fmla="*/ 78 h 160"/>
              <a:gd name="T38" fmla="*/ 113 w 160"/>
              <a:gd name="T39" fmla="*/ 80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60" h="160">
                <a:moveTo>
                  <a:pt x="80" y="0"/>
                </a:moveTo>
                <a:cubicBezTo>
                  <a:pt x="36" y="0"/>
                  <a:pt x="0" y="36"/>
                  <a:pt x="0" y="80"/>
                </a:cubicBezTo>
                <a:cubicBezTo>
                  <a:pt x="0" y="124"/>
                  <a:pt x="36" y="160"/>
                  <a:pt x="80" y="160"/>
                </a:cubicBezTo>
                <a:cubicBezTo>
                  <a:pt x="124" y="160"/>
                  <a:pt x="160" y="124"/>
                  <a:pt x="160" y="80"/>
                </a:cubicBezTo>
                <a:cubicBezTo>
                  <a:pt x="160" y="36"/>
                  <a:pt x="124" y="0"/>
                  <a:pt x="80" y="0"/>
                </a:cubicBezTo>
                <a:close/>
                <a:moveTo>
                  <a:pt x="80" y="155"/>
                </a:moveTo>
                <a:cubicBezTo>
                  <a:pt x="39" y="155"/>
                  <a:pt x="5" y="121"/>
                  <a:pt x="5" y="80"/>
                </a:cubicBezTo>
                <a:cubicBezTo>
                  <a:pt x="5" y="39"/>
                  <a:pt x="39" y="5"/>
                  <a:pt x="80" y="5"/>
                </a:cubicBezTo>
                <a:cubicBezTo>
                  <a:pt x="121" y="5"/>
                  <a:pt x="155" y="39"/>
                  <a:pt x="155" y="80"/>
                </a:cubicBezTo>
                <a:cubicBezTo>
                  <a:pt x="155" y="121"/>
                  <a:pt x="121" y="155"/>
                  <a:pt x="80" y="155"/>
                </a:cubicBezTo>
                <a:close/>
                <a:moveTo>
                  <a:pt x="113" y="80"/>
                </a:moveTo>
                <a:cubicBezTo>
                  <a:pt x="113" y="81"/>
                  <a:pt x="112" y="82"/>
                  <a:pt x="111" y="82"/>
                </a:cubicBezTo>
                <a:cubicBezTo>
                  <a:pt x="80" y="82"/>
                  <a:pt x="80" y="82"/>
                  <a:pt x="80" y="82"/>
                </a:cubicBezTo>
                <a:cubicBezTo>
                  <a:pt x="79" y="82"/>
                  <a:pt x="78" y="81"/>
                  <a:pt x="78" y="80"/>
                </a:cubicBezTo>
                <a:cubicBezTo>
                  <a:pt x="78" y="33"/>
                  <a:pt x="78" y="33"/>
                  <a:pt x="78" y="33"/>
                </a:cubicBezTo>
                <a:cubicBezTo>
                  <a:pt x="78" y="32"/>
                  <a:pt x="79" y="31"/>
                  <a:pt x="80" y="31"/>
                </a:cubicBezTo>
                <a:cubicBezTo>
                  <a:pt x="81" y="31"/>
                  <a:pt x="82" y="32"/>
                  <a:pt x="82" y="33"/>
                </a:cubicBezTo>
                <a:cubicBezTo>
                  <a:pt x="82" y="78"/>
                  <a:pt x="82" y="78"/>
                  <a:pt x="82" y="78"/>
                </a:cubicBezTo>
                <a:cubicBezTo>
                  <a:pt x="111" y="78"/>
                  <a:pt x="111" y="78"/>
                  <a:pt x="111" y="78"/>
                </a:cubicBezTo>
                <a:cubicBezTo>
                  <a:pt x="112" y="78"/>
                  <a:pt x="113" y="79"/>
                  <a:pt x="113" y="80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9" name="Freeform 39">
            <a:extLst>
              <a:ext uri="{FF2B5EF4-FFF2-40B4-BE49-F238E27FC236}">
                <a16:creationId xmlns:a16="http://schemas.microsoft.com/office/drawing/2014/main" xmlns="" id="{8A2FC71A-24FF-44A8-A780-B500B86A3803}"/>
              </a:ext>
            </a:extLst>
          </p:cNvPr>
          <p:cNvSpPr>
            <a:spLocks noEditPoints="1"/>
          </p:cNvSpPr>
          <p:nvPr/>
        </p:nvSpPr>
        <p:spPr bwMode="auto">
          <a:xfrm>
            <a:off x="4391025" y="2849563"/>
            <a:ext cx="546100" cy="550863"/>
          </a:xfrm>
          <a:custGeom>
            <a:avLst/>
            <a:gdLst>
              <a:gd name="T0" fmla="*/ 80 w 160"/>
              <a:gd name="T1" fmla="*/ 0 h 160"/>
              <a:gd name="T2" fmla="*/ 0 w 160"/>
              <a:gd name="T3" fmla="*/ 80 h 160"/>
              <a:gd name="T4" fmla="*/ 80 w 160"/>
              <a:gd name="T5" fmla="*/ 160 h 160"/>
              <a:gd name="T6" fmla="*/ 160 w 160"/>
              <a:gd name="T7" fmla="*/ 80 h 160"/>
              <a:gd name="T8" fmla="*/ 80 w 160"/>
              <a:gd name="T9" fmla="*/ 0 h 160"/>
              <a:gd name="T10" fmla="*/ 80 w 160"/>
              <a:gd name="T11" fmla="*/ 155 h 160"/>
              <a:gd name="T12" fmla="*/ 5 w 160"/>
              <a:gd name="T13" fmla="*/ 80 h 160"/>
              <a:gd name="T14" fmla="*/ 80 w 160"/>
              <a:gd name="T15" fmla="*/ 5 h 160"/>
              <a:gd name="T16" fmla="*/ 155 w 160"/>
              <a:gd name="T17" fmla="*/ 80 h 160"/>
              <a:gd name="T18" fmla="*/ 80 w 160"/>
              <a:gd name="T19" fmla="*/ 155 h 160"/>
              <a:gd name="T20" fmla="*/ 105 w 160"/>
              <a:gd name="T21" fmla="*/ 107 h 160"/>
              <a:gd name="T22" fmla="*/ 105 w 160"/>
              <a:gd name="T23" fmla="*/ 110 h 160"/>
              <a:gd name="T24" fmla="*/ 103 w 160"/>
              <a:gd name="T25" fmla="*/ 111 h 160"/>
              <a:gd name="T26" fmla="*/ 101 w 160"/>
              <a:gd name="T27" fmla="*/ 110 h 160"/>
              <a:gd name="T28" fmla="*/ 78 w 160"/>
              <a:gd name="T29" fmla="*/ 82 h 160"/>
              <a:gd name="T30" fmla="*/ 78 w 160"/>
              <a:gd name="T31" fmla="*/ 80 h 160"/>
              <a:gd name="T32" fmla="*/ 78 w 160"/>
              <a:gd name="T33" fmla="*/ 33 h 160"/>
              <a:gd name="T34" fmla="*/ 80 w 160"/>
              <a:gd name="T35" fmla="*/ 31 h 160"/>
              <a:gd name="T36" fmla="*/ 82 w 160"/>
              <a:gd name="T37" fmla="*/ 33 h 160"/>
              <a:gd name="T38" fmla="*/ 82 w 160"/>
              <a:gd name="T39" fmla="*/ 79 h 160"/>
              <a:gd name="T40" fmla="*/ 105 w 160"/>
              <a:gd name="T41" fmla="*/ 107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60" h="160">
                <a:moveTo>
                  <a:pt x="80" y="0"/>
                </a:moveTo>
                <a:cubicBezTo>
                  <a:pt x="36" y="0"/>
                  <a:pt x="0" y="36"/>
                  <a:pt x="0" y="80"/>
                </a:cubicBezTo>
                <a:cubicBezTo>
                  <a:pt x="0" y="124"/>
                  <a:pt x="36" y="160"/>
                  <a:pt x="80" y="160"/>
                </a:cubicBezTo>
                <a:cubicBezTo>
                  <a:pt x="124" y="160"/>
                  <a:pt x="160" y="124"/>
                  <a:pt x="160" y="80"/>
                </a:cubicBezTo>
                <a:cubicBezTo>
                  <a:pt x="160" y="36"/>
                  <a:pt x="124" y="0"/>
                  <a:pt x="80" y="0"/>
                </a:cubicBezTo>
                <a:close/>
                <a:moveTo>
                  <a:pt x="80" y="155"/>
                </a:moveTo>
                <a:cubicBezTo>
                  <a:pt x="39" y="155"/>
                  <a:pt x="5" y="121"/>
                  <a:pt x="5" y="80"/>
                </a:cubicBezTo>
                <a:cubicBezTo>
                  <a:pt x="5" y="39"/>
                  <a:pt x="39" y="5"/>
                  <a:pt x="80" y="5"/>
                </a:cubicBezTo>
                <a:cubicBezTo>
                  <a:pt x="121" y="5"/>
                  <a:pt x="155" y="39"/>
                  <a:pt x="155" y="80"/>
                </a:cubicBezTo>
                <a:cubicBezTo>
                  <a:pt x="155" y="121"/>
                  <a:pt x="121" y="155"/>
                  <a:pt x="80" y="155"/>
                </a:cubicBezTo>
                <a:close/>
                <a:moveTo>
                  <a:pt x="105" y="107"/>
                </a:moveTo>
                <a:cubicBezTo>
                  <a:pt x="106" y="108"/>
                  <a:pt x="106" y="109"/>
                  <a:pt x="105" y="110"/>
                </a:cubicBezTo>
                <a:cubicBezTo>
                  <a:pt x="104" y="110"/>
                  <a:pt x="104" y="111"/>
                  <a:pt x="103" y="111"/>
                </a:cubicBezTo>
                <a:cubicBezTo>
                  <a:pt x="103" y="111"/>
                  <a:pt x="102" y="110"/>
                  <a:pt x="101" y="110"/>
                </a:cubicBezTo>
                <a:cubicBezTo>
                  <a:pt x="78" y="82"/>
                  <a:pt x="78" y="82"/>
                  <a:pt x="78" y="82"/>
                </a:cubicBezTo>
                <a:cubicBezTo>
                  <a:pt x="78" y="81"/>
                  <a:pt x="78" y="81"/>
                  <a:pt x="78" y="80"/>
                </a:cubicBezTo>
                <a:cubicBezTo>
                  <a:pt x="78" y="33"/>
                  <a:pt x="78" y="33"/>
                  <a:pt x="78" y="33"/>
                </a:cubicBezTo>
                <a:cubicBezTo>
                  <a:pt x="78" y="32"/>
                  <a:pt x="79" y="31"/>
                  <a:pt x="80" y="31"/>
                </a:cubicBezTo>
                <a:cubicBezTo>
                  <a:pt x="81" y="31"/>
                  <a:pt x="82" y="32"/>
                  <a:pt x="82" y="33"/>
                </a:cubicBezTo>
                <a:cubicBezTo>
                  <a:pt x="82" y="79"/>
                  <a:pt x="82" y="79"/>
                  <a:pt x="82" y="79"/>
                </a:cubicBezTo>
                <a:lnTo>
                  <a:pt x="105" y="107"/>
                </a:ln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0" name="Freeform 40">
            <a:extLst>
              <a:ext uri="{FF2B5EF4-FFF2-40B4-BE49-F238E27FC236}">
                <a16:creationId xmlns:a16="http://schemas.microsoft.com/office/drawing/2014/main" xmlns="" id="{0BA861FA-C95C-4656-A709-319EF9F85953}"/>
              </a:ext>
            </a:extLst>
          </p:cNvPr>
          <p:cNvSpPr>
            <a:spLocks noEditPoints="1"/>
          </p:cNvSpPr>
          <p:nvPr/>
        </p:nvSpPr>
        <p:spPr bwMode="auto">
          <a:xfrm>
            <a:off x="4391025" y="3495675"/>
            <a:ext cx="546100" cy="495300"/>
          </a:xfrm>
          <a:custGeom>
            <a:avLst/>
            <a:gdLst>
              <a:gd name="T0" fmla="*/ 160 w 160"/>
              <a:gd name="T1" fmla="*/ 72 h 144"/>
              <a:gd name="T2" fmla="*/ 88 w 160"/>
              <a:gd name="T3" fmla="*/ 144 h 144"/>
              <a:gd name="T4" fmla="*/ 29 w 160"/>
              <a:gd name="T5" fmla="*/ 112 h 144"/>
              <a:gd name="T6" fmla="*/ 29 w 160"/>
              <a:gd name="T7" fmla="*/ 109 h 144"/>
              <a:gd name="T8" fmla="*/ 32 w 160"/>
              <a:gd name="T9" fmla="*/ 109 h 144"/>
              <a:gd name="T10" fmla="*/ 88 w 160"/>
              <a:gd name="T11" fmla="*/ 139 h 144"/>
              <a:gd name="T12" fmla="*/ 155 w 160"/>
              <a:gd name="T13" fmla="*/ 72 h 144"/>
              <a:gd name="T14" fmla="*/ 88 w 160"/>
              <a:gd name="T15" fmla="*/ 5 h 144"/>
              <a:gd name="T16" fmla="*/ 21 w 160"/>
              <a:gd name="T17" fmla="*/ 67 h 144"/>
              <a:gd name="T18" fmla="*/ 41 w 160"/>
              <a:gd name="T19" fmla="*/ 54 h 144"/>
              <a:gd name="T20" fmla="*/ 45 w 160"/>
              <a:gd name="T21" fmla="*/ 54 h 144"/>
              <a:gd name="T22" fmla="*/ 44 w 160"/>
              <a:gd name="T23" fmla="*/ 57 h 144"/>
              <a:gd name="T24" fmla="*/ 20 w 160"/>
              <a:gd name="T25" fmla="*/ 74 h 144"/>
              <a:gd name="T26" fmla="*/ 20 w 160"/>
              <a:gd name="T27" fmla="*/ 74 h 144"/>
              <a:gd name="T28" fmla="*/ 19 w 160"/>
              <a:gd name="T29" fmla="*/ 74 h 144"/>
              <a:gd name="T30" fmla="*/ 19 w 160"/>
              <a:gd name="T31" fmla="*/ 74 h 144"/>
              <a:gd name="T32" fmla="*/ 18 w 160"/>
              <a:gd name="T33" fmla="*/ 74 h 144"/>
              <a:gd name="T34" fmla="*/ 18 w 160"/>
              <a:gd name="T35" fmla="*/ 74 h 144"/>
              <a:gd name="T36" fmla="*/ 18 w 160"/>
              <a:gd name="T37" fmla="*/ 74 h 144"/>
              <a:gd name="T38" fmla="*/ 17 w 160"/>
              <a:gd name="T39" fmla="*/ 74 h 144"/>
              <a:gd name="T40" fmla="*/ 17 w 160"/>
              <a:gd name="T41" fmla="*/ 73 h 144"/>
              <a:gd name="T42" fmla="*/ 17 w 160"/>
              <a:gd name="T43" fmla="*/ 73 h 144"/>
              <a:gd name="T44" fmla="*/ 0 w 160"/>
              <a:gd name="T45" fmla="*/ 49 h 144"/>
              <a:gd name="T46" fmla="*/ 1 w 160"/>
              <a:gd name="T47" fmla="*/ 46 h 144"/>
              <a:gd name="T48" fmla="*/ 4 w 160"/>
              <a:gd name="T49" fmla="*/ 47 h 144"/>
              <a:gd name="T50" fmla="*/ 17 w 160"/>
              <a:gd name="T51" fmla="*/ 65 h 144"/>
              <a:gd name="T52" fmla="*/ 88 w 160"/>
              <a:gd name="T53" fmla="*/ 0 h 144"/>
              <a:gd name="T54" fmla="*/ 160 w 160"/>
              <a:gd name="T55" fmla="*/ 72 h 144"/>
              <a:gd name="T56" fmla="*/ 88 w 160"/>
              <a:gd name="T57" fmla="*/ 26 h 144"/>
              <a:gd name="T58" fmla="*/ 86 w 160"/>
              <a:gd name="T59" fmla="*/ 28 h 144"/>
              <a:gd name="T60" fmla="*/ 86 w 160"/>
              <a:gd name="T61" fmla="*/ 72 h 144"/>
              <a:gd name="T62" fmla="*/ 86 w 160"/>
              <a:gd name="T63" fmla="*/ 73 h 144"/>
              <a:gd name="T64" fmla="*/ 108 w 160"/>
              <a:gd name="T65" fmla="*/ 99 h 144"/>
              <a:gd name="T66" fmla="*/ 110 w 160"/>
              <a:gd name="T67" fmla="*/ 100 h 144"/>
              <a:gd name="T68" fmla="*/ 111 w 160"/>
              <a:gd name="T69" fmla="*/ 100 h 144"/>
              <a:gd name="T70" fmla="*/ 112 w 160"/>
              <a:gd name="T71" fmla="*/ 97 h 144"/>
              <a:gd name="T72" fmla="*/ 90 w 160"/>
              <a:gd name="T73" fmla="*/ 71 h 144"/>
              <a:gd name="T74" fmla="*/ 90 w 160"/>
              <a:gd name="T75" fmla="*/ 28 h 144"/>
              <a:gd name="T76" fmla="*/ 88 w 160"/>
              <a:gd name="T77" fmla="*/ 26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60" h="144">
                <a:moveTo>
                  <a:pt x="160" y="72"/>
                </a:moveTo>
                <a:cubicBezTo>
                  <a:pt x="160" y="111"/>
                  <a:pt x="128" y="144"/>
                  <a:pt x="88" y="144"/>
                </a:cubicBezTo>
                <a:cubicBezTo>
                  <a:pt x="64" y="144"/>
                  <a:pt x="42" y="132"/>
                  <a:pt x="29" y="112"/>
                </a:cubicBezTo>
                <a:cubicBezTo>
                  <a:pt x="28" y="111"/>
                  <a:pt x="28" y="110"/>
                  <a:pt x="29" y="109"/>
                </a:cubicBezTo>
                <a:cubicBezTo>
                  <a:pt x="30" y="108"/>
                  <a:pt x="32" y="108"/>
                  <a:pt x="32" y="109"/>
                </a:cubicBezTo>
                <a:cubicBezTo>
                  <a:pt x="45" y="128"/>
                  <a:pt x="66" y="139"/>
                  <a:pt x="88" y="139"/>
                </a:cubicBezTo>
                <a:cubicBezTo>
                  <a:pt x="125" y="139"/>
                  <a:pt x="155" y="109"/>
                  <a:pt x="155" y="72"/>
                </a:cubicBezTo>
                <a:cubicBezTo>
                  <a:pt x="155" y="35"/>
                  <a:pt x="125" y="5"/>
                  <a:pt x="88" y="5"/>
                </a:cubicBezTo>
                <a:cubicBezTo>
                  <a:pt x="53" y="5"/>
                  <a:pt x="23" y="32"/>
                  <a:pt x="21" y="67"/>
                </a:cubicBezTo>
                <a:cubicBezTo>
                  <a:pt x="41" y="54"/>
                  <a:pt x="41" y="54"/>
                  <a:pt x="41" y="54"/>
                </a:cubicBezTo>
                <a:cubicBezTo>
                  <a:pt x="42" y="53"/>
                  <a:pt x="44" y="53"/>
                  <a:pt x="45" y="54"/>
                </a:cubicBezTo>
                <a:cubicBezTo>
                  <a:pt x="45" y="55"/>
                  <a:pt x="45" y="57"/>
                  <a:pt x="44" y="57"/>
                </a:cubicBezTo>
                <a:cubicBezTo>
                  <a:pt x="20" y="74"/>
                  <a:pt x="20" y="74"/>
                  <a:pt x="20" y="74"/>
                </a:cubicBezTo>
                <a:cubicBezTo>
                  <a:pt x="20" y="74"/>
                  <a:pt x="20" y="74"/>
                  <a:pt x="20" y="74"/>
                </a:cubicBezTo>
                <a:cubicBezTo>
                  <a:pt x="19" y="74"/>
                  <a:pt x="19" y="74"/>
                  <a:pt x="19" y="74"/>
                </a:cubicBezTo>
                <a:cubicBezTo>
                  <a:pt x="19" y="74"/>
                  <a:pt x="19" y="74"/>
                  <a:pt x="19" y="74"/>
                </a:cubicBezTo>
                <a:cubicBezTo>
                  <a:pt x="18" y="74"/>
                  <a:pt x="18" y="74"/>
                  <a:pt x="18" y="74"/>
                </a:cubicBezTo>
                <a:cubicBezTo>
                  <a:pt x="18" y="74"/>
                  <a:pt x="18" y="74"/>
                  <a:pt x="18" y="74"/>
                </a:cubicBezTo>
                <a:cubicBezTo>
                  <a:pt x="18" y="74"/>
                  <a:pt x="18" y="74"/>
                  <a:pt x="18" y="74"/>
                </a:cubicBezTo>
                <a:cubicBezTo>
                  <a:pt x="17" y="74"/>
                  <a:pt x="17" y="74"/>
                  <a:pt x="17" y="74"/>
                </a:cubicBezTo>
                <a:cubicBezTo>
                  <a:pt x="17" y="73"/>
                  <a:pt x="17" y="73"/>
                  <a:pt x="17" y="73"/>
                </a:cubicBezTo>
                <a:cubicBezTo>
                  <a:pt x="17" y="73"/>
                  <a:pt x="17" y="73"/>
                  <a:pt x="17" y="73"/>
                </a:cubicBezTo>
                <a:cubicBezTo>
                  <a:pt x="0" y="49"/>
                  <a:pt x="0" y="49"/>
                  <a:pt x="0" y="49"/>
                </a:cubicBezTo>
                <a:cubicBezTo>
                  <a:pt x="0" y="48"/>
                  <a:pt x="0" y="47"/>
                  <a:pt x="1" y="46"/>
                </a:cubicBezTo>
                <a:cubicBezTo>
                  <a:pt x="2" y="45"/>
                  <a:pt x="3" y="45"/>
                  <a:pt x="4" y="47"/>
                </a:cubicBezTo>
                <a:cubicBezTo>
                  <a:pt x="17" y="65"/>
                  <a:pt x="17" y="65"/>
                  <a:pt x="17" y="65"/>
                </a:cubicBezTo>
                <a:cubicBezTo>
                  <a:pt x="20" y="29"/>
                  <a:pt x="51" y="0"/>
                  <a:pt x="88" y="0"/>
                </a:cubicBezTo>
                <a:cubicBezTo>
                  <a:pt x="128" y="0"/>
                  <a:pt x="160" y="32"/>
                  <a:pt x="160" y="72"/>
                </a:cubicBezTo>
                <a:close/>
                <a:moveTo>
                  <a:pt x="88" y="26"/>
                </a:moveTo>
                <a:cubicBezTo>
                  <a:pt x="87" y="26"/>
                  <a:pt x="86" y="27"/>
                  <a:pt x="86" y="28"/>
                </a:cubicBezTo>
                <a:cubicBezTo>
                  <a:pt x="86" y="72"/>
                  <a:pt x="86" y="72"/>
                  <a:pt x="86" y="72"/>
                </a:cubicBezTo>
                <a:cubicBezTo>
                  <a:pt x="86" y="72"/>
                  <a:pt x="86" y="73"/>
                  <a:pt x="86" y="73"/>
                </a:cubicBezTo>
                <a:cubicBezTo>
                  <a:pt x="108" y="99"/>
                  <a:pt x="108" y="99"/>
                  <a:pt x="108" y="99"/>
                </a:cubicBezTo>
                <a:cubicBezTo>
                  <a:pt x="109" y="100"/>
                  <a:pt x="109" y="100"/>
                  <a:pt x="110" y="100"/>
                </a:cubicBezTo>
                <a:cubicBezTo>
                  <a:pt x="110" y="100"/>
                  <a:pt x="111" y="100"/>
                  <a:pt x="111" y="100"/>
                </a:cubicBezTo>
                <a:cubicBezTo>
                  <a:pt x="112" y="99"/>
                  <a:pt x="112" y="98"/>
                  <a:pt x="112" y="97"/>
                </a:cubicBezTo>
                <a:cubicBezTo>
                  <a:pt x="90" y="71"/>
                  <a:pt x="90" y="71"/>
                  <a:pt x="90" y="71"/>
                </a:cubicBezTo>
                <a:cubicBezTo>
                  <a:pt x="90" y="28"/>
                  <a:pt x="90" y="28"/>
                  <a:pt x="90" y="28"/>
                </a:cubicBezTo>
                <a:cubicBezTo>
                  <a:pt x="90" y="27"/>
                  <a:pt x="89" y="26"/>
                  <a:pt x="88" y="26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1" name="Freeform 41">
            <a:extLst>
              <a:ext uri="{FF2B5EF4-FFF2-40B4-BE49-F238E27FC236}">
                <a16:creationId xmlns:a16="http://schemas.microsoft.com/office/drawing/2014/main" xmlns="" id="{9DFC443F-7E3F-4CFD-AE6B-60427B41E3C2}"/>
              </a:ext>
            </a:extLst>
          </p:cNvPr>
          <p:cNvSpPr>
            <a:spLocks noEditPoints="1"/>
          </p:cNvSpPr>
          <p:nvPr/>
        </p:nvSpPr>
        <p:spPr bwMode="auto">
          <a:xfrm>
            <a:off x="4391025" y="4156075"/>
            <a:ext cx="546100" cy="384175"/>
          </a:xfrm>
          <a:custGeom>
            <a:avLst/>
            <a:gdLst>
              <a:gd name="T0" fmla="*/ 88 w 160"/>
              <a:gd name="T1" fmla="*/ 61 h 112"/>
              <a:gd name="T2" fmla="*/ 85 w 160"/>
              <a:gd name="T3" fmla="*/ 61 h 112"/>
              <a:gd name="T4" fmla="*/ 22 w 160"/>
              <a:gd name="T5" fmla="*/ 68 h 112"/>
              <a:gd name="T6" fmla="*/ 22 w 160"/>
              <a:gd name="T7" fmla="*/ 112 h 112"/>
              <a:gd name="T8" fmla="*/ 96 w 160"/>
              <a:gd name="T9" fmla="*/ 111 h 112"/>
              <a:gd name="T10" fmla="*/ 106 w 160"/>
              <a:gd name="T11" fmla="*/ 69 h 112"/>
              <a:gd name="T12" fmla="*/ 22 w 160"/>
              <a:gd name="T13" fmla="*/ 72 h 112"/>
              <a:gd name="T14" fmla="*/ 25 w 160"/>
              <a:gd name="T15" fmla="*/ 70 h 112"/>
              <a:gd name="T16" fmla="*/ 82 w 160"/>
              <a:gd name="T17" fmla="*/ 62 h 112"/>
              <a:gd name="T18" fmla="*/ 69 w 160"/>
              <a:gd name="T19" fmla="*/ 72 h 112"/>
              <a:gd name="T20" fmla="*/ 85 w 160"/>
              <a:gd name="T21" fmla="*/ 65 h 112"/>
              <a:gd name="T22" fmla="*/ 88 w 160"/>
              <a:gd name="T23" fmla="*/ 65 h 112"/>
              <a:gd name="T24" fmla="*/ 88 w 160"/>
              <a:gd name="T25" fmla="*/ 109 h 112"/>
              <a:gd name="T26" fmla="*/ 3 w 160"/>
              <a:gd name="T27" fmla="*/ 90 h 112"/>
              <a:gd name="T28" fmla="*/ 125 w 160"/>
              <a:gd name="T29" fmla="*/ 78 h 112"/>
              <a:gd name="T30" fmla="*/ 123 w 160"/>
              <a:gd name="T31" fmla="*/ 78 h 112"/>
              <a:gd name="T32" fmla="*/ 130 w 160"/>
              <a:gd name="T33" fmla="*/ 56 h 112"/>
              <a:gd name="T34" fmla="*/ 83 w 160"/>
              <a:gd name="T35" fmla="*/ 39 h 112"/>
              <a:gd name="T36" fmla="*/ 81 w 160"/>
              <a:gd name="T37" fmla="*/ 37 h 112"/>
              <a:gd name="T38" fmla="*/ 134 w 160"/>
              <a:gd name="T39" fmla="*/ 56 h 112"/>
              <a:gd name="T40" fmla="*/ 102 w 160"/>
              <a:gd name="T41" fmla="*/ 2 h 112"/>
              <a:gd name="T42" fmla="*/ 105 w 160"/>
              <a:gd name="T43" fmla="*/ 2 h 112"/>
              <a:gd name="T44" fmla="*/ 104 w 160"/>
              <a:gd name="T45" fmla="*/ 16 h 112"/>
              <a:gd name="T46" fmla="*/ 160 w 160"/>
              <a:gd name="T47" fmla="*/ 56 h 112"/>
              <a:gd name="T48" fmla="*/ 145 w 160"/>
              <a:gd name="T49" fmla="*/ 58 h 112"/>
              <a:gd name="T50" fmla="*/ 145 w 160"/>
              <a:gd name="T51" fmla="*/ 55 h 112"/>
              <a:gd name="T52" fmla="*/ 160 w 160"/>
              <a:gd name="T53" fmla="*/ 56 h 112"/>
              <a:gd name="T54" fmla="*/ 132 w 160"/>
              <a:gd name="T55" fmla="*/ 26 h 112"/>
              <a:gd name="T56" fmla="*/ 143 w 160"/>
              <a:gd name="T57" fmla="*/ 17 h 112"/>
              <a:gd name="T58" fmla="*/ 134 w 160"/>
              <a:gd name="T59" fmla="*/ 28 h 112"/>
              <a:gd name="T60" fmla="*/ 132 w 160"/>
              <a:gd name="T61" fmla="*/ 28 h 112"/>
              <a:gd name="T62" fmla="*/ 143 w 160"/>
              <a:gd name="T63" fmla="*/ 96 h 112"/>
              <a:gd name="T64" fmla="*/ 141 w 160"/>
              <a:gd name="T65" fmla="*/ 96 h 112"/>
              <a:gd name="T66" fmla="*/ 132 w 160"/>
              <a:gd name="T67" fmla="*/ 85 h 112"/>
              <a:gd name="T68" fmla="*/ 143 w 160"/>
              <a:gd name="T69" fmla="*/ 94 h 112"/>
              <a:gd name="T70" fmla="*/ 64 w 160"/>
              <a:gd name="T71" fmla="*/ 17 h 112"/>
              <a:gd name="T72" fmla="*/ 75 w 160"/>
              <a:gd name="T73" fmla="*/ 26 h 112"/>
              <a:gd name="T74" fmla="*/ 74 w 160"/>
              <a:gd name="T75" fmla="*/ 29 h 112"/>
              <a:gd name="T76" fmla="*/ 64 w 160"/>
              <a:gd name="T77" fmla="*/ 19 h 1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60" h="112">
                <a:moveTo>
                  <a:pt x="106" y="69"/>
                </a:moveTo>
                <a:cubicBezTo>
                  <a:pt x="101" y="64"/>
                  <a:pt x="95" y="61"/>
                  <a:pt x="88" y="61"/>
                </a:cubicBezTo>
                <a:cubicBezTo>
                  <a:pt x="88" y="61"/>
                  <a:pt x="87" y="61"/>
                  <a:pt x="87" y="61"/>
                </a:cubicBezTo>
                <a:cubicBezTo>
                  <a:pt x="87" y="61"/>
                  <a:pt x="86" y="61"/>
                  <a:pt x="85" y="61"/>
                </a:cubicBezTo>
                <a:cubicBezTo>
                  <a:pt x="79" y="50"/>
                  <a:pt x="68" y="43"/>
                  <a:pt x="55" y="43"/>
                </a:cubicBezTo>
                <a:cubicBezTo>
                  <a:pt x="39" y="43"/>
                  <a:pt x="26" y="53"/>
                  <a:pt x="22" y="68"/>
                </a:cubicBezTo>
                <a:cubicBezTo>
                  <a:pt x="10" y="68"/>
                  <a:pt x="0" y="78"/>
                  <a:pt x="0" y="90"/>
                </a:cubicBezTo>
                <a:cubicBezTo>
                  <a:pt x="0" y="102"/>
                  <a:pt x="10" y="112"/>
                  <a:pt x="22" y="112"/>
                </a:cubicBezTo>
                <a:cubicBezTo>
                  <a:pt x="88" y="112"/>
                  <a:pt x="88" y="112"/>
                  <a:pt x="88" y="112"/>
                </a:cubicBezTo>
                <a:cubicBezTo>
                  <a:pt x="91" y="112"/>
                  <a:pt x="93" y="112"/>
                  <a:pt x="96" y="111"/>
                </a:cubicBezTo>
                <a:cubicBezTo>
                  <a:pt x="106" y="108"/>
                  <a:pt x="114" y="98"/>
                  <a:pt x="114" y="87"/>
                </a:cubicBezTo>
                <a:cubicBezTo>
                  <a:pt x="114" y="80"/>
                  <a:pt x="111" y="73"/>
                  <a:pt x="106" y="69"/>
                </a:cubicBezTo>
                <a:close/>
                <a:moveTo>
                  <a:pt x="3" y="90"/>
                </a:moveTo>
                <a:cubicBezTo>
                  <a:pt x="3" y="80"/>
                  <a:pt x="12" y="72"/>
                  <a:pt x="22" y="72"/>
                </a:cubicBezTo>
                <a:cubicBezTo>
                  <a:pt x="23" y="72"/>
                  <a:pt x="23" y="72"/>
                  <a:pt x="23" y="72"/>
                </a:cubicBezTo>
                <a:cubicBezTo>
                  <a:pt x="24" y="72"/>
                  <a:pt x="24" y="71"/>
                  <a:pt x="25" y="70"/>
                </a:cubicBezTo>
                <a:cubicBezTo>
                  <a:pt x="28" y="56"/>
                  <a:pt x="40" y="47"/>
                  <a:pt x="55" y="47"/>
                </a:cubicBezTo>
                <a:cubicBezTo>
                  <a:pt x="66" y="47"/>
                  <a:pt x="76" y="52"/>
                  <a:pt x="82" y="62"/>
                </a:cubicBezTo>
                <a:cubicBezTo>
                  <a:pt x="77" y="63"/>
                  <a:pt x="72" y="66"/>
                  <a:pt x="69" y="70"/>
                </a:cubicBezTo>
                <a:cubicBezTo>
                  <a:pt x="68" y="71"/>
                  <a:pt x="68" y="72"/>
                  <a:pt x="69" y="72"/>
                </a:cubicBezTo>
                <a:cubicBezTo>
                  <a:pt x="70" y="73"/>
                  <a:pt x="71" y="73"/>
                  <a:pt x="71" y="72"/>
                </a:cubicBezTo>
                <a:cubicBezTo>
                  <a:pt x="75" y="68"/>
                  <a:pt x="80" y="66"/>
                  <a:pt x="85" y="65"/>
                </a:cubicBezTo>
                <a:cubicBezTo>
                  <a:pt x="85" y="65"/>
                  <a:pt x="86" y="65"/>
                  <a:pt x="86" y="65"/>
                </a:cubicBezTo>
                <a:cubicBezTo>
                  <a:pt x="87" y="65"/>
                  <a:pt x="87" y="65"/>
                  <a:pt x="88" y="65"/>
                </a:cubicBezTo>
                <a:cubicBezTo>
                  <a:pt x="100" y="65"/>
                  <a:pt x="110" y="75"/>
                  <a:pt x="110" y="87"/>
                </a:cubicBezTo>
                <a:cubicBezTo>
                  <a:pt x="110" y="99"/>
                  <a:pt x="100" y="109"/>
                  <a:pt x="88" y="109"/>
                </a:cubicBezTo>
                <a:cubicBezTo>
                  <a:pt x="22" y="109"/>
                  <a:pt x="22" y="109"/>
                  <a:pt x="22" y="109"/>
                </a:cubicBezTo>
                <a:cubicBezTo>
                  <a:pt x="12" y="109"/>
                  <a:pt x="3" y="101"/>
                  <a:pt x="3" y="90"/>
                </a:cubicBezTo>
                <a:close/>
                <a:moveTo>
                  <a:pt x="134" y="56"/>
                </a:moveTo>
                <a:cubicBezTo>
                  <a:pt x="134" y="65"/>
                  <a:pt x="131" y="72"/>
                  <a:pt x="125" y="78"/>
                </a:cubicBezTo>
                <a:cubicBezTo>
                  <a:pt x="125" y="78"/>
                  <a:pt x="124" y="79"/>
                  <a:pt x="124" y="79"/>
                </a:cubicBezTo>
                <a:cubicBezTo>
                  <a:pt x="123" y="79"/>
                  <a:pt x="123" y="78"/>
                  <a:pt x="123" y="78"/>
                </a:cubicBezTo>
                <a:cubicBezTo>
                  <a:pt x="122" y="77"/>
                  <a:pt x="122" y="76"/>
                  <a:pt x="123" y="76"/>
                </a:cubicBezTo>
                <a:cubicBezTo>
                  <a:pt x="128" y="70"/>
                  <a:pt x="130" y="64"/>
                  <a:pt x="130" y="56"/>
                </a:cubicBezTo>
                <a:cubicBezTo>
                  <a:pt x="130" y="42"/>
                  <a:pt x="118" y="30"/>
                  <a:pt x="104" y="30"/>
                </a:cubicBezTo>
                <a:cubicBezTo>
                  <a:pt x="96" y="30"/>
                  <a:pt x="88" y="33"/>
                  <a:pt x="83" y="39"/>
                </a:cubicBezTo>
                <a:cubicBezTo>
                  <a:pt x="83" y="40"/>
                  <a:pt x="81" y="40"/>
                  <a:pt x="81" y="39"/>
                </a:cubicBezTo>
                <a:cubicBezTo>
                  <a:pt x="80" y="38"/>
                  <a:pt x="80" y="37"/>
                  <a:pt x="81" y="37"/>
                </a:cubicBezTo>
                <a:cubicBezTo>
                  <a:pt x="86" y="30"/>
                  <a:pt x="95" y="26"/>
                  <a:pt x="104" y="26"/>
                </a:cubicBezTo>
                <a:cubicBezTo>
                  <a:pt x="120" y="26"/>
                  <a:pt x="134" y="40"/>
                  <a:pt x="134" y="56"/>
                </a:cubicBezTo>
                <a:close/>
                <a:moveTo>
                  <a:pt x="102" y="15"/>
                </a:moveTo>
                <a:cubicBezTo>
                  <a:pt x="102" y="2"/>
                  <a:pt x="102" y="2"/>
                  <a:pt x="102" y="2"/>
                </a:cubicBezTo>
                <a:cubicBezTo>
                  <a:pt x="102" y="1"/>
                  <a:pt x="103" y="0"/>
                  <a:pt x="104" y="0"/>
                </a:cubicBezTo>
                <a:cubicBezTo>
                  <a:pt x="104" y="0"/>
                  <a:pt x="105" y="1"/>
                  <a:pt x="105" y="2"/>
                </a:cubicBezTo>
                <a:cubicBezTo>
                  <a:pt x="105" y="15"/>
                  <a:pt x="105" y="15"/>
                  <a:pt x="105" y="15"/>
                </a:cubicBezTo>
                <a:cubicBezTo>
                  <a:pt x="105" y="16"/>
                  <a:pt x="104" y="16"/>
                  <a:pt x="104" y="16"/>
                </a:cubicBezTo>
                <a:cubicBezTo>
                  <a:pt x="103" y="16"/>
                  <a:pt x="102" y="16"/>
                  <a:pt x="102" y="15"/>
                </a:cubicBezTo>
                <a:close/>
                <a:moveTo>
                  <a:pt x="160" y="56"/>
                </a:moveTo>
                <a:cubicBezTo>
                  <a:pt x="160" y="57"/>
                  <a:pt x="159" y="58"/>
                  <a:pt x="158" y="58"/>
                </a:cubicBezTo>
                <a:cubicBezTo>
                  <a:pt x="145" y="58"/>
                  <a:pt x="145" y="58"/>
                  <a:pt x="145" y="58"/>
                </a:cubicBezTo>
                <a:cubicBezTo>
                  <a:pt x="144" y="58"/>
                  <a:pt x="144" y="57"/>
                  <a:pt x="144" y="56"/>
                </a:cubicBezTo>
                <a:cubicBezTo>
                  <a:pt x="144" y="56"/>
                  <a:pt x="144" y="55"/>
                  <a:pt x="145" y="55"/>
                </a:cubicBezTo>
                <a:cubicBezTo>
                  <a:pt x="158" y="55"/>
                  <a:pt x="158" y="55"/>
                  <a:pt x="158" y="55"/>
                </a:cubicBezTo>
                <a:cubicBezTo>
                  <a:pt x="159" y="55"/>
                  <a:pt x="160" y="56"/>
                  <a:pt x="160" y="56"/>
                </a:cubicBezTo>
                <a:close/>
                <a:moveTo>
                  <a:pt x="132" y="28"/>
                </a:moveTo>
                <a:cubicBezTo>
                  <a:pt x="131" y="27"/>
                  <a:pt x="131" y="26"/>
                  <a:pt x="132" y="26"/>
                </a:cubicBezTo>
                <a:cubicBezTo>
                  <a:pt x="141" y="17"/>
                  <a:pt x="141" y="17"/>
                  <a:pt x="141" y="17"/>
                </a:cubicBezTo>
                <a:cubicBezTo>
                  <a:pt x="142" y="16"/>
                  <a:pt x="143" y="16"/>
                  <a:pt x="143" y="17"/>
                </a:cubicBezTo>
                <a:cubicBezTo>
                  <a:pt x="144" y="17"/>
                  <a:pt x="144" y="18"/>
                  <a:pt x="143" y="19"/>
                </a:cubicBezTo>
                <a:cubicBezTo>
                  <a:pt x="134" y="28"/>
                  <a:pt x="134" y="28"/>
                  <a:pt x="134" y="28"/>
                </a:cubicBezTo>
                <a:cubicBezTo>
                  <a:pt x="134" y="28"/>
                  <a:pt x="134" y="29"/>
                  <a:pt x="133" y="29"/>
                </a:cubicBezTo>
                <a:cubicBezTo>
                  <a:pt x="133" y="29"/>
                  <a:pt x="132" y="28"/>
                  <a:pt x="132" y="28"/>
                </a:cubicBezTo>
                <a:close/>
                <a:moveTo>
                  <a:pt x="143" y="94"/>
                </a:moveTo>
                <a:cubicBezTo>
                  <a:pt x="144" y="95"/>
                  <a:pt x="144" y="96"/>
                  <a:pt x="143" y="96"/>
                </a:cubicBezTo>
                <a:cubicBezTo>
                  <a:pt x="143" y="97"/>
                  <a:pt x="143" y="97"/>
                  <a:pt x="142" y="97"/>
                </a:cubicBezTo>
                <a:cubicBezTo>
                  <a:pt x="142" y="97"/>
                  <a:pt x="141" y="97"/>
                  <a:pt x="141" y="96"/>
                </a:cubicBezTo>
                <a:cubicBezTo>
                  <a:pt x="132" y="87"/>
                  <a:pt x="132" y="87"/>
                  <a:pt x="132" y="87"/>
                </a:cubicBezTo>
                <a:cubicBezTo>
                  <a:pt x="131" y="87"/>
                  <a:pt x="131" y="86"/>
                  <a:pt x="132" y="85"/>
                </a:cubicBezTo>
                <a:cubicBezTo>
                  <a:pt x="133" y="84"/>
                  <a:pt x="134" y="84"/>
                  <a:pt x="134" y="85"/>
                </a:cubicBezTo>
                <a:lnTo>
                  <a:pt x="143" y="94"/>
                </a:lnTo>
                <a:close/>
                <a:moveTo>
                  <a:pt x="64" y="19"/>
                </a:moveTo>
                <a:cubicBezTo>
                  <a:pt x="63" y="18"/>
                  <a:pt x="63" y="17"/>
                  <a:pt x="64" y="17"/>
                </a:cubicBezTo>
                <a:cubicBezTo>
                  <a:pt x="64" y="16"/>
                  <a:pt x="65" y="16"/>
                  <a:pt x="66" y="17"/>
                </a:cubicBezTo>
                <a:cubicBezTo>
                  <a:pt x="75" y="26"/>
                  <a:pt x="75" y="26"/>
                  <a:pt x="75" y="26"/>
                </a:cubicBezTo>
                <a:cubicBezTo>
                  <a:pt x="76" y="26"/>
                  <a:pt x="76" y="27"/>
                  <a:pt x="75" y="28"/>
                </a:cubicBezTo>
                <a:cubicBezTo>
                  <a:pt x="75" y="28"/>
                  <a:pt x="74" y="29"/>
                  <a:pt x="74" y="29"/>
                </a:cubicBezTo>
                <a:cubicBezTo>
                  <a:pt x="73" y="29"/>
                  <a:pt x="73" y="28"/>
                  <a:pt x="73" y="28"/>
                </a:cubicBezTo>
                <a:lnTo>
                  <a:pt x="64" y="19"/>
                </a:ln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2" name="Freeform 42">
            <a:extLst>
              <a:ext uri="{FF2B5EF4-FFF2-40B4-BE49-F238E27FC236}">
                <a16:creationId xmlns:a16="http://schemas.microsoft.com/office/drawing/2014/main" xmlns="" id="{4588C6D8-9272-42D1-B12A-892787AB51E2}"/>
              </a:ext>
            </a:extLst>
          </p:cNvPr>
          <p:cNvSpPr>
            <a:spLocks noEditPoints="1"/>
          </p:cNvSpPr>
          <p:nvPr/>
        </p:nvSpPr>
        <p:spPr bwMode="auto">
          <a:xfrm>
            <a:off x="4391025" y="4802188"/>
            <a:ext cx="546100" cy="336550"/>
          </a:xfrm>
          <a:custGeom>
            <a:avLst/>
            <a:gdLst>
              <a:gd name="T0" fmla="*/ 124 w 160"/>
              <a:gd name="T1" fmla="*/ 25 h 98"/>
              <a:gd name="T2" fmla="*/ 120 w 160"/>
              <a:gd name="T3" fmla="*/ 26 h 98"/>
              <a:gd name="T4" fmla="*/ 77 w 160"/>
              <a:gd name="T5" fmla="*/ 0 h 98"/>
              <a:gd name="T6" fmla="*/ 30 w 160"/>
              <a:gd name="T7" fmla="*/ 35 h 98"/>
              <a:gd name="T8" fmla="*/ 0 w 160"/>
              <a:gd name="T9" fmla="*/ 66 h 98"/>
              <a:gd name="T10" fmla="*/ 31 w 160"/>
              <a:gd name="T11" fmla="*/ 98 h 98"/>
              <a:gd name="T12" fmla="*/ 124 w 160"/>
              <a:gd name="T13" fmla="*/ 98 h 98"/>
              <a:gd name="T14" fmla="*/ 160 w 160"/>
              <a:gd name="T15" fmla="*/ 62 h 98"/>
              <a:gd name="T16" fmla="*/ 124 w 160"/>
              <a:gd name="T17" fmla="*/ 25 h 98"/>
              <a:gd name="T18" fmla="*/ 124 w 160"/>
              <a:gd name="T19" fmla="*/ 93 h 98"/>
              <a:gd name="T20" fmla="*/ 31 w 160"/>
              <a:gd name="T21" fmla="*/ 93 h 98"/>
              <a:gd name="T22" fmla="*/ 5 w 160"/>
              <a:gd name="T23" fmla="*/ 66 h 98"/>
              <a:gd name="T24" fmla="*/ 32 w 160"/>
              <a:gd name="T25" fmla="*/ 40 h 98"/>
              <a:gd name="T26" fmla="*/ 32 w 160"/>
              <a:gd name="T27" fmla="*/ 40 h 98"/>
              <a:gd name="T28" fmla="*/ 32 w 160"/>
              <a:gd name="T29" fmla="*/ 40 h 98"/>
              <a:gd name="T30" fmla="*/ 35 w 160"/>
              <a:gd name="T31" fmla="*/ 38 h 98"/>
              <a:gd name="T32" fmla="*/ 77 w 160"/>
              <a:gd name="T33" fmla="*/ 5 h 98"/>
              <a:gd name="T34" fmla="*/ 117 w 160"/>
              <a:gd name="T35" fmla="*/ 29 h 98"/>
              <a:gd name="T36" fmla="*/ 119 w 160"/>
              <a:gd name="T37" fmla="*/ 31 h 98"/>
              <a:gd name="T38" fmla="*/ 124 w 160"/>
              <a:gd name="T39" fmla="*/ 30 h 98"/>
              <a:gd name="T40" fmla="*/ 155 w 160"/>
              <a:gd name="T41" fmla="*/ 62 h 98"/>
              <a:gd name="T42" fmla="*/ 124 w 160"/>
              <a:gd name="T43" fmla="*/ 93 h 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160" h="98">
                <a:moveTo>
                  <a:pt x="124" y="25"/>
                </a:moveTo>
                <a:cubicBezTo>
                  <a:pt x="123" y="25"/>
                  <a:pt x="121" y="26"/>
                  <a:pt x="120" y="26"/>
                </a:cubicBezTo>
                <a:cubicBezTo>
                  <a:pt x="112" y="10"/>
                  <a:pt x="95" y="0"/>
                  <a:pt x="77" y="0"/>
                </a:cubicBezTo>
                <a:cubicBezTo>
                  <a:pt x="55" y="0"/>
                  <a:pt x="36" y="14"/>
                  <a:pt x="30" y="35"/>
                </a:cubicBezTo>
                <a:cubicBezTo>
                  <a:pt x="14" y="36"/>
                  <a:pt x="0" y="49"/>
                  <a:pt x="0" y="66"/>
                </a:cubicBezTo>
                <a:cubicBezTo>
                  <a:pt x="0" y="84"/>
                  <a:pt x="14" y="98"/>
                  <a:pt x="31" y="98"/>
                </a:cubicBezTo>
                <a:cubicBezTo>
                  <a:pt x="124" y="98"/>
                  <a:pt x="124" y="98"/>
                  <a:pt x="124" y="98"/>
                </a:cubicBezTo>
                <a:cubicBezTo>
                  <a:pt x="144" y="98"/>
                  <a:pt x="160" y="81"/>
                  <a:pt x="160" y="62"/>
                </a:cubicBezTo>
                <a:cubicBezTo>
                  <a:pt x="160" y="42"/>
                  <a:pt x="144" y="25"/>
                  <a:pt x="124" y="25"/>
                </a:cubicBezTo>
                <a:close/>
                <a:moveTo>
                  <a:pt x="124" y="93"/>
                </a:moveTo>
                <a:cubicBezTo>
                  <a:pt x="31" y="93"/>
                  <a:pt x="31" y="93"/>
                  <a:pt x="31" y="93"/>
                </a:cubicBezTo>
                <a:cubicBezTo>
                  <a:pt x="17" y="93"/>
                  <a:pt x="5" y="81"/>
                  <a:pt x="5" y="66"/>
                </a:cubicBezTo>
                <a:cubicBezTo>
                  <a:pt x="5" y="52"/>
                  <a:pt x="17" y="40"/>
                  <a:pt x="32" y="40"/>
                </a:cubicBezTo>
                <a:cubicBezTo>
                  <a:pt x="32" y="40"/>
                  <a:pt x="32" y="40"/>
                  <a:pt x="32" y="40"/>
                </a:cubicBezTo>
                <a:cubicBezTo>
                  <a:pt x="32" y="40"/>
                  <a:pt x="32" y="40"/>
                  <a:pt x="32" y="40"/>
                </a:cubicBezTo>
                <a:cubicBezTo>
                  <a:pt x="33" y="40"/>
                  <a:pt x="34" y="39"/>
                  <a:pt x="35" y="38"/>
                </a:cubicBezTo>
                <a:cubicBezTo>
                  <a:pt x="40" y="19"/>
                  <a:pt x="57" y="5"/>
                  <a:pt x="77" y="5"/>
                </a:cubicBezTo>
                <a:cubicBezTo>
                  <a:pt x="94" y="5"/>
                  <a:pt x="109" y="14"/>
                  <a:pt x="117" y="29"/>
                </a:cubicBezTo>
                <a:cubicBezTo>
                  <a:pt x="117" y="30"/>
                  <a:pt x="118" y="31"/>
                  <a:pt x="119" y="31"/>
                </a:cubicBezTo>
                <a:cubicBezTo>
                  <a:pt x="121" y="30"/>
                  <a:pt x="122" y="30"/>
                  <a:pt x="124" y="30"/>
                </a:cubicBezTo>
                <a:cubicBezTo>
                  <a:pt x="141" y="30"/>
                  <a:pt x="155" y="44"/>
                  <a:pt x="155" y="62"/>
                </a:cubicBezTo>
                <a:cubicBezTo>
                  <a:pt x="155" y="79"/>
                  <a:pt x="141" y="93"/>
                  <a:pt x="124" y="93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3" name="Freeform 43">
            <a:extLst>
              <a:ext uri="{FF2B5EF4-FFF2-40B4-BE49-F238E27FC236}">
                <a16:creationId xmlns:a16="http://schemas.microsoft.com/office/drawing/2014/main" xmlns="" id="{E56B6A6D-3F98-4BAD-85C9-A25F73E43411}"/>
              </a:ext>
            </a:extLst>
          </p:cNvPr>
          <p:cNvSpPr>
            <a:spLocks noEditPoints="1"/>
          </p:cNvSpPr>
          <p:nvPr/>
        </p:nvSpPr>
        <p:spPr bwMode="auto">
          <a:xfrm>
            <a:off x="4391025" y="5419725"/>
            <a:ext cx="546100" cy="338138"/>
          </a:xfrm>
          <a:custGeom>
            <a:avLst/>
            <a:gdLst>
              <a:gd name="T0" fmla="*/ 124 w 160"/>
              <a:gd name="T1" fmla="*/ 25 h 98"/>
              <a:gd name="T2" fmla="*/ 120 w 160"/>
              <a:gd name="T3" fmla="*/ 26 h 98"/>
              <a:gd name="T4" fmla="*/ 77 w 160"/>
              <a:gd name="T5" fmla="*/ 0 h 98"/>
              <a:gd name="T6" fmla="*/ 30 w 160"/>
              <a:gd name="T7" fmla="*/ 35 h 98"/>
              <a:gd name="T8" fmla="*/ 0 w 160"/>
              <a:gd name="T9" fmla="*/ 66 h 98"/>
              <a:gd name="T10" fmla="*/ 31 w 160"/>
              <a:gd name="T11" fmla="*/ 98 h 98"/>
              <a:gd name="T12" fmla="*/ 124 w 160"/>
              <a:gd name="T13" fmla="*/ 98 h 98"/>
              <a:gd name="T14" fmla="*/ 160 w 160"/>
              <a:gd name="T15" fmla="*/ 62 h 98"/>
              <a:gd name="T16" fmla="*/ 124 w 160"/>
              <a:gd name="T17" fmla="*/ 25 h 98"/>
              <a:gd name="T18" fmla="*/ 124 w 160"/>
              <a:gd name="T19" fmla="*/ 93 h 98"/>
              <a:gd name="T20" fmla="*/ 31 w 160"/>
              <a:gd name="T21" fmla="*/ 93 h 98"/>
              <a:gd name="T22" fmla="*/ 5 w 160"/>
              <a:gd name="T23" fmla="*/ 66 h 98"/>
              <a:gd name="T24" fmla="*/ 32 w 160"/>
              <a:gd name="T25" fmla="*/ 40 h 98"/>
              <a:gd name="T26" fmla="*/ 32 w 160"/>
              <a:gd name="T27" fmla="*/ 40 h 98"/>
              <a:gd name="T28" fmla="*/ 32 w 160"/>
              <a:gd name="T29" fmla="*/ 40 h 98"/>
              <a:gd name="T30" fmla="*/ 32 w 160"/>
              <a:gd name="T31" fmla="*/ 40 h 98"/>
              <a:gd name="T32" fmla="*/ 35 w 160"/>
              <a:gd name="T33" fmla="*/ 38 h 98"/>
              <a:gd name="T34" fmla="*/ 77 w 160"/>
              <a:gd name="T35" fmla="*/ 5 h 98"/>
              <a:gd name="T36" fmla="*/ 117 w 160"/>
              <a:gd name="T37" fmla="*/ 29 h 98"/>
              <a:gd name="T38" fmla="*/ 119 w 160"/>
              <a:gd name="T39" fmla="*/ 31 h 98"/>
              <a:gd name="T40" fmla="*/ 124 w 160"/>
              <a:gd name="T41" fmla="*/ 30 h 98"/>
              <a:gd name="T42" fmla="*/ 155 w 160"/>
              <a:gd name="T43" fmla="*/ 62 h 98"/>
              <a:gd name="T44" fmla="*/ 124 w 160"/>
              <a:gd name="T45" fmla="*/ 93 h 98"/>
              <a:gd name="T46" fmla="*/ 92 w 160"/>
              <a:gd name="T47" fmla="*/ 44 h 98"/>
              <a:gd name="T48" fmla="*/ 92 w 160"/>
              <a:gd name="T49" fmla="*/ 44 h 98"/>
              <a:gd name="T50" fmla="*/ 92 w 160"/>
              <a:gd name="T51" fmla="*/ 42 h 98"/>
              <a:gd name="T52" fmla="*/ 80 w 160"/>
              <a:gd name="T53" fmla="*/ 30 h 98"/>
              <a:gd name="T54" fmla="*/ 68 w 160"/>
              <a:gd name="T55" fmla="*/ 42 h 98"/>
              <a:gd name="T56" fmla="*/ 68 w 160"/>
              <a:gd name="T57" fmla="*/ 44 h 98"/>
              <a:gd name="T58" fmla="*/ 67 w 160"/>
              <a:gd name="T59" fmla="*/ 44 h 98"/>
              <a:gd name="T60" fmla="*/ 63 w 160"/>
              <a:gd name="T61" fmla="*/ 49 h 98"/>
              <a:gd name="T62" fmla="*/ 63 w 160"/>
              <a:gd name="T63" fmla="*/ 69 h 98"/>
              <a:gd name="T64" fmla="*/ 67 w 160"/>
              <a:gd name="T65" fmla="*/ 73 h 98"/>
              <a:gd name="T66" fmla="*/ 92 w 160"/>
              <a:gd name="T67" fmla="*/ 73 h 98"/>
              <a:gd name="T68" fmla="*/ 96 w 160"/>
              <a:gd name="T69" fmla="*/ 69 h 98"/>
              <a:gd name="T70" fmla="*/ 96 w 160"/>
              <a:gd name="T71" fmla="*/ 49 h 98"/>
              <a:gd name="T72" fmla="*/ 92 w 160"/>
              <a:gd name="T73" fmla="*/ 44 h 98"/>
              <a:gd name="T74" fmla="*/ 73 w 160"/>
              <a:gd name="T75" fmla="*/ 42 h 98"/>
              <a:gd name="T76" fmla="*/ 80 w 160"/>
              <a:gd name="T77" fmla="*/ 35 h 98"/>
              <a:gd name="T78" fmla="*/ 87 w 160"/>
              <a:gd name="T79" fmla="*/ 42 h 98"/>
              <a:gd name="T80" fmla="*/ 87 w 160"/>
              <a:gd name="T81" fmla="*/ 44 h 98"/>
              <a:gd name="T82" fmla="*/ 73 w 160"/>
              <a:gd name="T83" fmla="*/ 44 h 98"/>
              <a:gd name="T84" fmla="*/ 73 w 160"/>
              <a:gd name="T85" fmla="*/ 42 h 98"/>
              <a:gd name="T86" fmla="*/ 92 w 160"/>
              <a:gd name="T87" fmla="*/ 69 h 98"/>
              <a:gd name="T88" fmla="*/ 68 w 160"/>
              <a:gd name="T89" fmla="*/ 69 h 98"/>
              <a:gd name="T90" fmla="*/ 68 w 160"/>
              <a:gd name="T91" fmla="*/ 49 h 98"/>
              <a:gd name="T92" fmla="*/ 92 w 160"/>
              <a:gd name="T93" fmla="*/ 49 h 98"/>
              <a:gd name="T94" fmla="*/ 92 w 160"/>
              <a:gd name="T95" fmla="*/ 69 h 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60" h="98">
                <a:moveTo>
                  <a:pt x="124" y="25"/>
                </a:moveTo>
                <a:cubicBezTo>
                  <a:pt x="123" y="25"/>
                  <a:pt x="121" y="26"/>
                  <a:pt x="120" y="26"/>
                </a:cubicBezTo>
                <a:cubicBezTo>
                  <a:pt x="112" y="10"/>
                  <a:pt x="95" y="0"/>
                  <a:pt x="77" y="0"/>
                </a:cubicBezTo>
                <a:cubicBezTo>
                  <a:pt x="55" y="0"/>
                  <a:pt x="36" y="14"/>
                  <a:pt x="30" y="35"/>
                </a:cubicBezTo>
                <a:cubicBezTo>
                  <a:pt x="14" y="36"/>
                  <a:pt x="0" y="49"/>
                  <a:pt x="0" y="66"/>
                </a:cubicBezTo>
                <a:cubicBezTo>
                  <a:pt x="0" y="84"/>
                  <a:pt x="14" y="98"/>
                  <a:pt x="31" y="98"/>
                </a:cubicBezTo>
                <a:cubicBezTo>
                  <a:pt x="124" y="98"/>
                  <a:pt x="124" y="98"/>
                  <a:pt x="124" y="98"/>
                </a:cubicBezTo>
                <a:cubicBezTo>
                  <a:pt x="144" y="98"/>
                  <a:pt x="160" y="81"/>
                  <a:pt x="160" y="62"/>
                </a:cubicBezTo>
                <a:cubicBezTo>
                  <a:pt x="160" y="42"/>
                  <a:pt x="144" y="25"/>
                  <a:pt x="124" y="25"/>
                </a:cubicBezTo>
                <a:close/>
                <a:moveTo>
                  <a:pt x="124" y="93"/>
                </a:moveTo>
                <a:cubicBezTo>
                  <a:pt x="31" y="93"/>
                  <a:pt x="31" y="93"/>
                  <a:pt x="31" y="93"/>
                </a:cubicBezTo>
                <a:cubicBezTo>
                  <a:pt x="17" y="93"/>
                  <a:pt x="5" y="81"/>
                  <a:pt x="5" y="66"/>
                </a:cubicBezTo>
                <a:cubicBezTo>
                  <a:pt x="5" y="52"/>
                  <a:pt x="17" y="40"/>
                  <a:pt x="32" y="40"/>
                </a:cubicBezTo>
                <a:cubicBezTo>
                  <a:pt x="32" y="40"/>
                  <a:pt x="32" y="40"/>
                  <a:pt x="32" y="40"/>
                </a:cubicBezTo>
                <a:cubicBezTo>
                  <a:pt x="32" y="40"/>
                  <a:pt x="32" y="40"/>
                  <a:pt x="32" y="40"/>
                </a:cubicBezTo>
                <a:cubicBezTo>
                  <a:pt x="32" y="40"/>
                  <a:pt x="32" y="40"/>
                  <a:pt x="32" y="40"/>
                </a:cubicBezTo>
                <a:cubicBezTo>
                  <a:pt x="33" y="40"/>
                  <a:pt x="34" y="39"/>
                  <a:pt x="35" y="38"/>
                </a:cubicBezTo>
                <a:cubicBezTo>
                  <a:pt x="39" y="19"/>
                  <a:pt x="57" y="5"/>
                  <a:pt x="77" y="5"/>
                </a:cubicBezTo>
                <a:cubicBezTo>
                  <a:pt x="94" y="5"/>
                  <a:pt x="109" y="14"/>
                  <a:pt x="117" y="29"/>
                </a:cubicBezTo>
                <a:cubicBezTo>
                  <a:pt x="117" y="30"/>
                  <a:pt x="118" y="31"/>
                  <a:pt x="119" y="31"/>
                </a:cubicBezTo>
                <a:cubicBezTo>
                  <a:pt x="121" y="30"/>
                  <a:pt x="122" y="30"/>
                  <a:pt x="124" y="30"/>
                </a:cubicBezTo>
                <a:cubicBezTo>
                  <a:pt x="141" y="30"/>
                  <a:pt x="155" y="44"/>
                  <a:pt x="155" y="62"/>
                </a:cubicBezTo>
                <a:cubicBezTo>
                  <a:pt x="155" y="79"/>
                  <a:pt x="141" y="93"/>
                  <a:pt x="124" y="93"/>
                </a:cubicBezTo>
                <a:close/>
                <a:moveTo>
                  <a:pt x="92" y="44"/>
                </a:moveTo>
                <a:cubicBezTo>
                  <a:pt x="92" y="44"/>
                  <a:pt x="92" y="44"/>
                  <a:pt x="92" y="44"/>
                </a:cubicBezTo>
                <a:cubicBezTo>
                  <a:pt x="92" y="42"/>
                  <a:pt x="92" y="42"/>
                  <a:pt x="92" y="42"/>
                </a:cubicBezTo>
                <a:cubicBezTo>
                  <a:pt x="92" y="35"/>
                  <a:pt x="86" y="30"/>
                  <a:pt x="80" y="30"/>
                </a:cubicBezTo>
                <a:cubicBezTo>
                  <a:pt x="73" y="30"/>
                  <a:pt x="68" y="35"/>
                  <a:pt x="68" y="42"/>
                </a:cubicBezTo>
                <a:cubicBezTo>
                  <a:pt x="68" y="44"/>
                  <a:pt x="68" y="44"/>
                  <a:pt x="68" y="44"/>
                </a:cubicBezTo>
                <a:cubicBezTo>
                  <a:pt x="67" y="44"/>
                  <a:pt x="67" y="44"/>
                  <a:pt x="67" y="44"/>
                </a:cubicBezTo>
                <a:cubicBezTo>
                  <a:pt x="65" y="44"/>
                  <a:pt x="63" y="46"/>
                  <a:pt x="63" y="49"/>
                </a:cubicBezTo>
                <a:cubicBezTo>
                  <a:pt x="63" y="69"/>
                  <a:pt x="63" y="69"/>
                  <a:pt x="63" y="69"/>
                </a:cubicBezTo>
                <a:cubicBezTo>
                  <a:pt x="63" y="71"/>
                  <a:pt x="65" y="73"/>
                  <a:pt x="67" y="73"/>
                </a:cubicBezTo>
                <a:cubicBezTo>
                  <a:pt x="92" y="73"/>
                  <a:pt x="92" y="73"/>
                  <a:pt x="92" y="73"/>
                </a:cubicBezTo>
                <a:cubicBezTo>
                  <a:pt x="94" y="73"/>
                  <a:pt x="96" y="71"/>
                  <a:pt x="96" y="69"/>
                </a:cubicBezTo>
                <a:cubicBezTo>
                  <a:pt x="96" y="49"/>
                  <a:pt x="96" y="49"/>
                  <a:pt x="96" y="49"/>
                </a:cubicBezTo>
                <a:cubicBezTo>
                  <a:pt x="96" y="46"/>
                  <a:pt x="94" y="44"/>
                  <a:pt x="92" y="44"/>
                </a:cubicBezTo>
                <a:close/>
                <a:moveTo>
                  <a:pt x="73" y="42"/>
                </a:moveTo>
                <a:cubicBezTo>
                  <a:pt x="73" y="38"/>
                  <a:pt x="76" y="35"/>
                  <a:pt x="80" y="35"/>
                </a:cubicBezTo>
                <a:cubicBezTo>
                  <a:pt x="84" y="35"/>
                  <a:pt x="87" y="38"/>
                  <a:pt x="87" y="42"/>
                </a:cubicBezTo>
                <a:cubicBezTo>
                  <a:pt x="87" y="44"/>
                  <a:pt x="87" y="44"/>
                  <a:pt x="87" y="44"/>
                </a:cubicBezTo>
                <a:cubicBezTo>
                  <a:pt x="73" y="44"/>
                  <a:pt x="73" y="44"/>
                  <a:pt x="73" y="44"/>
                </a:cubicBezTo>
                <a:lnTo>
                  <a:pt x="73" y="42"/>
                </a:lnTo>
                <a:close/>
                <a:moveTo>
                  <a:pt x="92" y="69"/>
                </a:moveTo>
                <a:cubicBezTo>
                  <a:pt x="68" y="69"/>
                  <a:pt x="68" y="69"/>
                  <a:pt x="68" y="69"/>
                </a:cubicBezTo>
                <a:cubicBezTo>
                  <a:pt x="68" y="49"/>
                  <a:pt x="68" y="49"/>
                  <a:pt x="68" y="49"/>
                </a:cubicBezTo>
                <a:cubicBezTo>
                  <a:pt x="92" y="49"/>
                  <a:pt x="92" y="49"/>
                  <a:pt x="92" y="49"/>
                </a:cubicBezTo>
                <a:lnTo>
                  <a:pt x="92" y="69"/>
                </a:ln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4" name="Freeform 44">
            <a:extLst>
              <a:ext uri="{FF2B5EF4-FFF2-40B4-BE49-F238E27FC236}">
                <a16:creationId xmlns:a16="http://schemas.microsoft.com/office/drawing/2014/main" xmlns="" id="{6D0F9A5F-B8F7-4E34-B8B8-34E45B3F5E76}"/>
              </a:ext>
            </a:extLst>
          </p:cNvPr>
          <p:cNvSpPr>
            <a:spLocks noEditPoints="1"/>
          </p:cNvSpPr>
          <p:nvPr/>
        </p:nvSpPr>
        <p:spPr bwMode="auto">
          <a:xfrm>
            <a:off x="4391025" y="6038850"/>
            <a:ext cx="546100" cy="336550"/>
          </a:xfrm>
          <a:custGeom>
            <a:avLst/>
            <a:gdLst>
              <a:gd name="T0" fmla="*/ 157 w 160"/>
              <a:gd name="T1" fmla="*/ 48 h 98"/>
              <a:gd name="T2" fmla="*/ 124 w 160"/>
              <a:gd name="T3" fmla="*/ 25 h 98"/>
              <a:gd name="T4" fmla="*/ 122 w 160"/>
              <a:gd name="T5" fmla="*/ 26 h 98"/>
              <a:gd name="T6" fmla="*/ 120 w 160"/>
              <a:gd name="T7" fmla="*/ 26 h 98"/>
              <a:gd name="T8" fmla="*/ 77 w 160"/>
              <a:gd name="T9" fmla="*/ 0 h 98"/>
              <a:gd name="T10" fmla="*/ 30 w 160"/>
              <a:gd name="T11" fmla="*/ 35 h 98"/>
              <a:gd name="T12" fmla="*/ 0 w 160"/>
              <a:gd name="T13" fmla="*/ 66 h 98"/>
              <a:gd name="T14" fmla="*/ 31 w 160"/>
              <a:gd name="T15" fmla="*/ 98 h 98"/>
              <a:gd name="T16" fmla="*/ 124 w 160"/>
              <a:gd name="T17" fmla="*/ 98 h 98"/>
              <a:gd name="T18" fmla="*/ 131 w 160"/>
              <a:gd name="T19" fmla="*/ 97 h 98"/>
              <a:gd name="T20" fmla="*/ 160 w 160"/>
              <a:gd name="T21" fmla="*/ 62 h 98"/>
              <a:gd name="T22" fmla="*/ 157 w 160"/>
              <a:gd name="T23" fmla="*/ 48 h 98"/>
              <a:gd name="T24" fmla="*/ 5 w 160"/>
              <a:gd name="T25" fmla="*/ 66 h 98"/>
              <a:gd name="T26" fmla="*/ 31 w 160"/>
              <a:gd name="T27" fmla="*/ 40 h 98"/>
              <a:gd name="T28" fmla="*/ 32 w 160"/>
              <a:gd name="T29" fmla="*/ 40 h 98"/>
              <a:gd name="T30" fmla="*/ 35 w 160"/>
              <a:gd name="T31" fmla="*/ 38 h 98"/>
              <a:gd name="T32" fmla="*/ 77 w 160"/>
              <a:gd name="T33" fmla="*/ 5 h 98"/>
              <a:gd name="T34" fmla="*/ 115 w 160"/>
              <a:gd name="T35" fmla="*/ 27 h 98"/>
              <a:gd name="T36" fmla="*/ 97 w 160"/>
              <a:gd name="T37" fmla="*/ 38 h 98"/>
              <a:gd name="T38" fmla="*/ 97 w 160"/>
              <a:gd name="T39" fmla="*/ 41 h 98"/>
              <a:gd name="T40" fmla="*/ 100 w 160"/>
              <a:gd name="T41" fmla="*/ 41 h 98"/>
              <a:gd name="T42" fmla="*/ 120 w 160"/>
              <a:gd name="T43" fmla="*/ 31 h 98"/>
              <a:gd name="T44" fmla="*/ 121 w 160"/>
              <a:gd name="T45" fmla="*/ 30 h 98"/>
              <a:gd name="T46" fmla="*/ 124 w 160"/>
              <a:gd name="T47" fmla="*/ 30 h 98"/>
              <a:gd name="T48" fmla="*/ 155 w 160"/>
              <a:gd name="T49" fmla="*/ 62 h 98"/>
              <a:gd name="T50" fmla="*/ 124 w 160"/>
              <a:gd name="T51" fmla="*/ 93 h 98"/>
              <a:gd name="T52" fmla="*/ 31 w 160"/>
              <a:gd name="T53" fmla="*/ 93 h 98"/>
              <a:gd name="T54" fmla="*/ 5 w 160"/>
              <a:gd name="T55" fmla="*/ 66 h 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60" h="98">
                <a:moveTo>
                  <a:pt x="157" y="48"/>
                </a:moveTo>
                <a:cubicBezTo>
                  <a:pt x="152" y="35"/>
                  <a:pt x="139" y="25"/>
                  <a:pt x="124" y="25"/>
                </a:cubicBezTo>
                <a:cubicBezTo>
                  <a:pt x="123" y="25"/>
                  <a:pt x="122" y="26"/>
                  <a:pt x="122" y="26"/>
                </a:cubicBezTo>
                <a:cubicBezTo>
                  <a:pt x="121" y="26"/>
                  <a:pt x="121" y="26"/>
                  <a:pt x="120" y="26"/>
                </a:cubicBezTo>
                <a:cubicBezTo>
                  <a:pt x="112" y="10"/>
                  <a:pt x="95" y="0"/>
                  <a:pt x="77" y="0"/>
                </a:cubicBezTo>
                <a:cubicBezTo>
                  <a:pt x="55" y="0"/>
                  <a:pt x="36" y="14"/>
                  <a:pt x="30" y="35"/>
                </a:cubicBezTo>
                <a:cubicBezTo>
                  <a:pt x="14" y="36"/>
                  <a:pt x="0" y="49"/>
                  <a:pt x="0" y="66"/>
                </a:cubicBezTo>
                <a:cubicBezTo>
                  <a:pt x="0" y="84"/>
                  <a:pt x="14" y="98"/>
                  <a:pt x="31" y="98"/>
                </a:cubicBezTo>
                <a:cubicBezTo>
                  <a:pt x="124" y="98"/>
                  <a:pt x="124" y="98"/>
                  <a:pt x="124" y="98"/>
                </a:cubicBezTo>
                <a:cubicBezTo>
                  <a:pt x="126" y="98"/>
                  <a:pt x="129" y="97"/>
                  <a:pt x="131" y="97"/>
                </a:cubicBezTo>
                <a:cubicBezTo>
                  <a:pt x="148" y="93"/>
                  <a:pt x="160" y="79"/>
                  <a:pt x="160" y="62"/>
                </a:cubicBezTo>
                <a:cubicBezTo>
                  <a:pt x="160" y="57"/>
                  <a:pt x="159" y="52"/>
                  <a:pt x="157" y="48"/>
                </a:cubicBezTo>
                <a:close/>
                <a:moveTo>
                  <a:pt x="5" y="66"/>
                </a:moveTo>
                <a:cubicBezTo>
                  <a:pt x="5" y="52"/>
                  <a:pt x="17" y="40"/>
                  <a:pt x="31" y="40"/>
                </a:cubicBezTo>
                <a:cubicBezTo>
                  <a:pt x="32" y="40"/>
                  <a:pt x="32" y="40"/>
                  <a:pt x="32" y="40"/>
                </a:cubicBezTo>
                <a:cubicBezTo>
                  <a:pt x="33" y="40"/>
                  <a:pt x="34" y="39"/>
                  <a:pt x="35" y="38"/>
                </a:cubicBezTo>
                <a:cubicBezTo>
                  <a:pt x="39" y="19"/>
                  <a:pt x="57" y="5"/>
                  <a:pt x="77" y="5"/>
                </a:cubicBezTo>
                <a:cubicBezTo>
                  <a:pt x="93" y="5"/>
                  <a:pt x="107" y="13"/>
                  <a:pt x="115" y="27"/>
                </a:cubicBezTo>
                <a:cubicBezTo>
                  <a:pt x="108" y="28"/>
                  <a:pt x="102" y="32"/>
                  <a:pt x="97" y="38"/>
                </a:cubicBezTo>
                <a:cubicBezTo>
                  <a:pt x="96" y="39"/>
                  <a:pt x="96" y="40"/>
                  <a:pt x="97" y="41"/>
                </a:cubicBezTo>
                <a:cubicBezTo>
                  <a:pt x="98" y="42"/>
                  <a:pt x="100" y="42"/>
                  <a:pt x="100" y="41"/>
                </a:cubicBezTo>
                <a:cubicBezTo>
                  <a:pt x="105" y="35"/>
                  <a:pt x="112" y="32"/>
                  <a:pt x="120" y="31"/>
                </a:cubicBezTo>
                <a:cubicBezTo>
                  <a:pt x="120" y="31"/>
                  <a:pt x="121" y="31"/>
                  <a:pt x="121" y="30"/>
                </a:cubicBezTo>
                <a:cubicBezTo>
                  <a:pt x="122" y="30"/>
                  <a:pt x="123" y="30"/>
                  <a:pt x="124" y="30"/>
                </a:cubicBezTo>
                <a:cubicBezTo>
                  <a:pt x="141" y="30"/>
                  <a:pt x="155" y="44"/>
                  <a:pt x="155" y="62"/>
                </a:cubicBezTo>
                <a:cubicBezTo>
                  <a:pt x="155" y="79"/>
                  <a:pt x="141" y="93"/>
                  <a:pt x="124" y="93"/>
                </a:cubicBezTo>
                <a:cubicBezTo>
                  <a:pt x="31" y="93"/>
                  <a:pt x="31" y="93"/>
                  <a:pt x="31" y="93"/>
                </a:cubicBezTo>
                <a:cubicBezTo>
                  <a:pt x="17" y="93"/>
                  <a:pt x="5" y="81"/>
                  <a:pt x="5" y="66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5" name="Freeform 45">
            <a:extLst>
              <a:ext uri="{FF2B5EF4-FFF2-40B4-BE49-F238E27FC236}">
                <a16:creationId xmlns:a16="http://schemas.microsoft.com/office/drawing/2014/main" xmlns="" id="{A0384E92-A2BE-485B-A85D-7BF2EFD8EDCA}"/>
              </a:ext>
            </a:extLst>
          </p:cNvPr>
          <p:cNvSpPr>
            <a:spLocks noEditPoints="1"/>
          </p:cNvSpPr>
          <p:nvPr/>
        </p:nvSpPr>
        <p:spPr bwMode="auto">
          <a:xfrm>
            <a:off x="5346700" y="458788"/>
            <a:ext cx="544513" cy="369888"/>
          </a:xfrm>
          <a:custGeom>
            <a:avLst/>
            <a:gdLst>
              <a:gd name="T0" fmla="*/ 130 w 160"/>
              <a:gd name="T1" fmla="*/ 21 h 108"/>
              <a:gd name="T2" fmla="*/ 130 w 160"/>
              <a:gd name="T3" fmla="*/ 21 h 108"/>
              <a:gd name="T4" fmla="*/ 130 w 160"/>
              <a:gd name="T5" fmla="*/ 21 h 108"/>
              <a:gd name="T6" fmla="*/ 130 w 160"/>
              <a:gd name="T7" fmla="*/ 21 h 108"/>
              <a:gd name="T8" fmla="*/ 127 w 160"/>
              <a:gd name="T9" fmla="*/ 21 h 108"/>
              <a:gd name="T10" fmla="*/ 92 w 160"/>
              <a:gd name="T11" fmla="*/ 0 h 108"/>
              <a:gd name="T12" fmla="*/ 53 w 160"/>
              <a:gd name="T13" fmla="*/ 29 h 108"/>
              <a:gd name="T14" fmla="*/ 53 w 160"/>
              <a:gd name="T15" fmla="*/ 30 h 108"/>
              <a:gd name="T16" fmla="*/ 25 w 160"/>
              <a:gd name="T17" fmla="*/ 57 h 108"/>
              <a:gd name="T18" fmla="*/ 0 w 160"/>
              <a:gd name="T19" fmla="*/ 83 h 108"/>
              <a:gd name="T20" fmla="*/ 26 w 160"/>
              <a:gd name="T21" fmla="*/ 108 h 108"/>
              <a:gd name="T22" fmla="*/ 102 w 160"/>
              <a:gd name="T23" fmla="*/ 108 h 108"/>
              <a:gd name="T24" fmla="*/ 114 w 160"/>
              <a:gd name="T25" fmla="*/ 106 h 108"/>
              <a:gd name="T26" fmla="*/ 132 w 160"/>
              <a:gd name="T27" fmla="*/ 80 h 108"/>
              <a:gd name="T28" fmla="*/ 142 w 160"/>
              <a:gd name="T29" fmla="*/ 78 h 108"/>
              <a:gd name="T30" fmla="*/ 160 w 160"/>
              <a:gd name="T31" fmla="*/ 51 h 108"/>
              <a:gd name="T32" fmla="*/ 130 w 160"/>
              <a:gd name="T33" fmla="*/ 21 h 108"/>
              <a:gd name="T34" fmla="*/ 4 w 160"/>
              <a:gd name="T35" fmla="*/ 83 h 108"/>
              <a:gd name="T36" fmla="*/ 26 w 160"/>
              <a:gd name="T37" fmla="*/ 61 h 108"/>
              <a:gd name="T38" fmla="*/ 27 w 160"/>
              <a:gd name="T39" fmla="*/ 61 h 108"/>
              <a:gd name="T40" fmla="*/ 29 w 160"/>
              <a:gd name="T41" fmla="*/ 60 h 108"/>
              <a:gd name="T42" fmla="*/ 64 w 160"/>
              <a:gd name="T43" fmla="*/ 32 h 108"/>
              <a:gd name="T44" fmla="*/ 95 w 160"/>
              <a:gd name="T45" fmla="*/ 50 h 108"/>
              <a:gd name="T46" fmla="*/ 80 w 160"/>
              <a:gd name="T47" fmla="*/ 59 h 108"/>
              <a:gd name="T48" fmla="*/ 80 w 160"/>
              <a:gd name="T49" fmla="*/ 62 h 108"/>
              <a:gd name="T50" fmla="*/ 83 w 160"/>
              <a:gd name="T51" fmla="*/ 62 h 108"/>
              <a:gd name="T52" fmla="*/ 99 w 160"/>
              <a:gd name="T53" fmla="*/ 53 h 108"/>
              <a:gd name="T54" fmla="*/ 100 w 160"/>
              <a:gd name="T55" fmla="*/ 53 h 108"/>
              <a:gd name="T56" fmla="*/ 102 w 160"/>
              <a:gd name="T57" fmla="*/ 53 h 108"/>
              <a:gd name="T58" fmla="*/ 128 w 160"/>
              <a:gd name="T59" fmla="*/ 79 h 108"/>
              <a:gd name="T60" fmla="*/ 102 w 160"/>
              <a:gd name="T61" fmla="*/ 104 h 108"/>
              <a:gd name="T62" fmla="*/ 26 w 160"/>
              <a:gd name="T63" fmla="*/ 104 h 108"/>
              <a:gd name="T64" fmla="*/ 4 w 160"/>
              <a:gd name="T65" fmla="*/ 83 h 108"/>
              <a:gd name="T66" fmla="*/ 132 w 160"/>
              <a:gd name="T67" fmla="*/ 76 h 108"/>
              <a:gd name="T68" fmla="*/ 128 w 160"/>
              <a:gd name="T69" fmla="*/ 65 h 108"/>
              <a:gd name="T70" fmla="*/ 102 w 160"/>
              <a:gd name="T71" fmla="*/ 49 h 108"/>
              <a:gd name="T72" fmla="*/ 101 w 160"/>
              <a:gd name="T73" fmla="*/ 49 h 108"/>
              <a:gd name="T74" fmla="*/ 99 w 160"/>
              <a:gd name="T75" fmla="*/ 49 h 108"/>
              <a:gd name="T76" fmla="*/ 64 w 160"/>
              <a:gd name="T77" fmla="*/ 28 h 108"/>
              <a:gd name="T78" fmla="*/ 57 w 160"/>
              <a:gd name="T79" fmla="*/ 28 h 108"/>
              <a:gd name="T80" fmla="*/ 92 w 160"/>
              <a:gd name="T81" fmla="*/ 4 h 108"/>
              <a:gd name="T82" fmla="*/ 123 w 160"/>
              <a:gd name="T83" fmla="*/ 22 h 108"/>
              <a:gd name="T84" fmla="*/ 108 w 160"/>
              <a:gd name="T85" fmla="*/ 31 h 108"/>
              <a:gd name="T86" fmla="*/ 108 w 160"/>
              <a:gd name="T87" fmla="*/ 34 h 108"/>
              <a:gd name="T88" fmla="*/ 111 w 160"/>
              <a:gd name="T89" fmla="*/ 34 h 108"/>
              <a:gd name="T90" fmla="*/ 127 w 160"/>
              <a:gd name="T91" fmla="*/ 25 h 108"/>
              <a:gd name="T92" fmla="*/ 128 w 160"/>
              <a:gd name="T93" fmla="*/ 25 h 108"/>
              <a:gd name="T94" fmla="*/ 130 w 160"/>
              <a:gd name="T95" fmla="*/ 25 h 108"/>
              <a:gd name="T96" fmla="*/ 156 w 160"/>
              <a:gd name="T97" fmla="*/ 51 h 108"/>
              <a:gd name="T98" fmla="*/ 132 w 160"/>
              <a:gd name="T99" fmla="*/ 76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60" h="108">
                <a:moveTo>
                  <a:pt x="130" y="21"/>
                </a:moveTo>
                <a:cubicBezTo>
                  <a:pt x="130" y="21"/>
                  <a:pt x="130" y="21"/>
                  <a:pt x="130" y="21"/>
                </a:cubicBezTo>
                <a:cubicBezTo>
                  <a:pt x="130" y="21"/>
                  <a:pt x="130" y="21"/>
                  <a:pt x="130" y="21"/>
                </a:cubicBezTo>
                <a:cubicBezTo>
                  <a:pt x="130" y="21"/>
                  <a:pt x="130" y="21"/>
                  <a:pt x="130" y="21"/>
                </a:cubicBezTo>
                <a:cubicBezTo>
                  <a:pt x="129" y="21"/>
                  <a:pt x="128" y="21"/>
                  <a:pt x="127" y="21"/>
                </a:cubicBezTo>
                <a:cubicBezTo>
                  <a:pt x="120" y="8"/>
                  <a:pt x="107" y="0"/>
                  <a:pt x="92" y="0"/>
                </a:cubicBezTo>
                <a:cubicBezTo>
                  <a:pt x="74" y="0"/>
                  <a:pt x="58" y="12"/>
                  <a:pt x="53" y="29"/>
                </a:cubicBezTo>
                <a:cubicBezTo>
                  <a:pt x="53" y="29"/>
                  <a:pt x="53" y="29"/>
                  <a:pt x="53" y="30"/>
                </a:cubicBezTo>
                <a:cubicBezTo>
                  <a:pt x="40" y="33"/>
                  <a:pt x="29" y="44"/>
                  <a:pt x="25" y="57"/>
                </a:cubicBezTo>
                <a:cubicBezTo>
                  <a:pt x="11" y="57"/>
                  <a:pt x="0" y="69"/>
                  <a:pt x="0" y="83"/>
                </a:cubicBezTo>
                <a:cubicBezTo>
                  <a:pt x="0" y="97"/>
                  <a:pt x="12" y="108"/>
                  <a:pt x="26" y="108"/>
                </a:cubicBezTo>
                <a:cubicBezTo>
                  <a:pt x="102" y="108"/>
                  <a:pt x="102" y="108"/>
                  <a:pt x="102" y="108"/>
                </a:cubicBezTo>
                <a:cubicBezTo>
                  <a:pt x="106" y="108"/>
                  <a:pt x="110" y="108"/>
                  <a:pt x="114" y="106"/>
                </a:cubicBezTo>
                <a:cubicBezTo>
                  <a:pt x="124" y="102"/>
                  <a:pt x="131" y="92"/>
                  <a:pt x="132" y="80"/>
                </a:cubicBezTo>
                <a:cubicBezTo>
                  <a:pt x="135" y="80"/>
                  <a:pt x="139" y="79"/>
                  <a:pt x="142" y="78"/>
                </a:cubicBezTo>
                <a:cubicBezTo>
                  <a:pt x="152" y="74"/>
                  <a:pt x="160" y="63"/>
                  <a:pt x="160" y="51"/>
                </a:cubicBezTo>
                <a:cubicBezTo>
                  <a:pt x="160" y="34"/>
                  <a:pt x="147" y="21"/>
                  <a:pt x="130" y="21"/>
                </a:cubicBezTo>
                <a:close/>
                <a:moveTo>
                  <a:pt x="4" y="83"/>
                </a:moveTo>
                <a:cubicBezTo>
                  <a:pt x="4" y="71"/>
                  <a:pt x="14" y="61"/>
                  <a:pt x="26" y="61"/>
                </a:cubicBezTo>
                <a:cubicBezTo>
                  <a:pt x="27" y="61"/>
                  <a:pt x="27" y="61"/>
                  <a:pt x="27" y="61"/>
                </a:cubicBezTo>
                <a:cubicBezTo>
                  <a:pt x="28" y="61"/>
                  <a:pt x="28" y="60"/>
                  <a:pt x="29" y="60"/>
                </a:cubicBezTo>
                <a:cubicBezTo>
                  <a:pt x="33" y="43"/>
                  <a:pt x="47" y="32"/>
                  <a:pt x="64" y="32"/>
                </a:cubicBezTo>
                <a:cubicBezTo>
                  <a:pt x="77" y="32"/>
                  <a:pt x="88" y="39"/>
                  <a:pt x="95" y="50"/>
                </a:cubicBezTo>
                <a:cubicBezTo>
                  <a:pt x="89" y="51"/>
                  <a:pt x="84" y="55"/>
                  <a:pt x="80" y="59"/>
                </a:cubicBezTo>
                <a:cubicBezTo>
                  <a:pt x="79" y="60"/>
                  <a:pt x="79" y="61"/>
                  <a:pt x="80" y="62"/>
                </a:cubicBezTo>
                <a:cubicBezTo>
                  <a:pt x="81" y="63"/>
                  <a:pt x="82" y="63"/>
                  <a:pt x="83" y="62"/>
                </a:cubicBezTo>
                <a:cubicBezTo>
                  <a:pt x="87" y="57"/>
                  <a:pt x="93" y="54"/>
                  <a:pt x="99" y="53"/>
                </a:cubicBezTo>
                <a:cubicBezTo>
                  <a:pt x="99" y="53"/>
                  <a:pt x="100" y="53"/>
                  <a:pt x="100" y="53"/>
                </a:cubicBezTo>
                <a:cubicBezTo>
                  <a:pt x="101" y="53"/>
                  <a:pt x="102" y="53"/>
                  <a:pt x="102" y="53"/>
                </a:cubicBezTo>
                <a:cubicBezTo>
                  <a:pt x="116" y="53"/>
                  <a:pt x="128" y="65"/>
                  <a:pt x="128" y="79"/>
                </a:cubicBezTo>
                <a:cubicBezTo>
                  <a:pt x="128" y="93"/>
                  <a:pt x="117" y="104"/>
                  <a:pt x="102" y="104"/>
                </a:cubicBezTo>
                <a:cubicBezTo>
                  <a:pt x="26" y="104"/>
                  <a:pt x="26" y="104"/>
                  <a:pt x="26" y="104"/>
                </a:cubicBezTo>
                <a:cubicBezTo>
                  <a:pt x="14" y="104"/>
                  <a:pt x="4" y="95"/>
                  <a:pt x="4" y="83"/>
                </a:cubicBezTo>
                <a:close/>
                <a:moveTo>
                  <a:pt x="132" y="76"/>
                </a:moveTo>
                <a:cubicBezTo>
                  <a:pt x="132" y="72"/>
                  <a:pt x="130" y="68"/>
                  <a:pt x="128" y="65"/>
                </a:cubicBezTo>
                <a:cubicBezTo>
                  <a:pt x="123" y="55"/>
                  <a:pt x="114" y="49"/>
                  <a:pt x="102" y="49"/>
                </a:cubicBezTo>
                <a:cubicBezTo>
                  <a:pt x="102" y="49"/>
                  <a:pt x="101" y="49"/>
                  <a:pt x="101" y="49"/>
                </a:cubicBezTo>
                <a:cubicBezTo>
                  <a:pt x="100" y="49"/>
                  <a:pt x="100" y="49"/>
                  <a:pt x="99" y="49"/>
                </a:cubicBezTo>
                <a:cubicBezTo>
                  <a:pt x="92" y="36"/>
                  <a:pt x="79" y="28"/>
                  <a:pt x="64" y="28"/>
                </a:cubicBezTo>
                <a:cubicBezTo>
                  <a:pt x="62" y="28"/>
                  <a:pt x="60" y="28"/>
                  <a:pt x="57" y="28"/>
                </a:cubicBezTo>
                <a:cubicBezTo>
                  <a:pt x="62" y="14"/>
                  <a:pt x="76" y="4"/>
                  <a:pt x="92" y="4"/>
                </a:cubicBezTo>
                <a:cubicBezTo>
                  <a:pt x="105" y="4"/>
                  <a:pt x="116" y="11"/>
                  <a:pt x="123" y="22"/>
                </a:cubicBezTo>
                <a:cubicBezTo>
                  <a:pt x="117" y="23"/>
                  <a:pt x="112" y="27"/>
                  <a:pt x="108" y="31"/>
                </a:cubicBezTo>
                <a:cubicBezTo>
                  <a:pt x="107" y="32"/>
                  <a:pt x="107" y="33"/>
                  <a:pt x="108" y="34"/>
                </a:cubicBezTo>
                <a:cubicBezTo>
                  <a:pt x="109" y="35"/>
                  <a:pt x="110" y="35"/>
                  <a:pt x="111" y="34"/>
                </a:cubicBezTo>
                <a:cubicBezTo>
                  <a:pt x="115" y="29"/>
                  <a:pt x="121" y="26"/>
                  <a:pt x="127" y="25"/>
                </a:cubicBezTo>
                <a:cubicBezTo>
                  <a:pt x="127" y="25"/>
                  <a:pt x="128" y="25"/>
                  <a:pt x="128" y="25"/>
                </a:cubicBezTo>
                <a:cubicBezTo>
                  <a:pt x="129" y="25"/>
                  <a:pt x="130" y="25"/>
                  <a:pt x="130" y="25"/>
                </a:cubicBezTo>
                <a:cubicBezTo>
                  <a:pt x="144" y="25"/>
                  <a:pt x="156" y="37"/>
                  <a:pt x="156" y="51"/>
                </a:cubicBezTo>
                <a:cubicBezTo>
                  <a:pt x="156" y="64"/>
                  <a:pt x="145" y="76"/>
                  <a:pt x="132" y="76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6" name="Freeform 46">
            <a:extLst>
              <a:ext uri="{FF2B5EF4-FFF2-40B4-BE49-F238E27FC236}">
                <a16:creationId xmlns:a16="http://schemas.microsoft.com/office/drawing/2014/main" xmlns="" id="{8D8BF971-F40F-4837-995A-17238C7099D6}"/>
              </a:ext>
            </a:extLst>
          </p:cNvPr>
          <p:cNvSpPr>
            <a:spLocks noEditPoints="1"/>
          </p:cNvSpPr>
          <p:nvPr/>
        </p:nvSpPr>
        <p:spPr bwMode="auto">
          <a:xfrm>
            <a:off x="5346700" y="1022350"/>
            <a:ext cx="544513" cy="476250"/>
          </a:xfrm>
          <a:custGeom>
            <a:avLst/>
            <a:gdLst>
              <a:gd name="T0" fmla="*/ 159 w 160"/>
              <a:gd name="T1" fmla="*/ 111 h 139"/>
              <a:gd name="T2" fmla="*/ 105 w 160"/>
              <a:gd name="T3" fmla="*/ 57 h 139"/>
              <a:gd name="T4" fmla="*/ 101 w 160"/>
              <a:gd name="T5" fmla="*/ 57 h 139"/>
              <a:gd name="T6" fmla="*/ 82 w 160"/>
              <a:gd name="T7" fmla="*/ 76 h 139"/>
              <a:gd name="T8" fmla="*/ 82 w 160"/>
              <a:gd name="T9" fmla="*/ 69 h 139"/>
              <a:gd name="T10" fmla="*/ 82 w 160"/>
              <a:gd name="T11" fmla="*/ 69 h 139"/>
              <a:gd name="T12" fmla="*/ 82 w 160"/>
              <a:gd name="T13" fmla="*/ 36 h 139"/>
              <a:gd name="T14" fmla="*/ 82 w 160"/>
              <a:gd name="T15" fmla="*/ 3 h 139"/>
              <a:gd name="T16" fmla="*/ 79 w 160"/>
              <a:gd name="T17" fmla="*/ 0 h 139"/>
              <a:gd name="T18" fmla="*/ 3 w 160"/>
              <a:gd name="T19" fmla="*/ 0 h 139"/>
              <a:gd name="T20" fmla="*/ 0 w 160"/>
              <a:gd name="T21" fmla="*/ 3 h 139"/>
              <a:gd name="T22" fmla="*/ 0 w 160"/>
              <a:gd name="T23" fmla="*/ 36 h 139"/>
              <a:gd name="T24" fmla="*/ 0 w 160"/>
              <a:gd name="T25" fmla="*/ 69 h 139"/>
              <a:gd name="T26" fmla="*/ 0 w 160"/>
              <a:gd name="T27" fmla="*/ 103 h 139"/>
              <a:gd name="T28" fmla="*/ 0 w 160"/>
              <a:gd name="T29" fmla="*/ 136 h 139"/>
              <a:gd name="T30" fmla="*/ 3 w 160"/>
              <a:gd name="T31" fmla="*/ 139 h 139"/>
              <a:gd name="T32" fmla="*/ 79 w 160"/>
              <a:gd name="T33" fmla="*/ 139 h 139"/>
              <a:gd name="T34" fmla="*/ 82 w 160"/>
              <a:gd name="T35" fmla="*/ 136 h 139"/>
              <a:gd name="T36" fmla="*/ 82 w 160"/>
              <a:gd name="T37" fmla="*/ 103 h 139"/>
              <a:gd name="T38" fmla="*/ 82 w 160"/>
              <a:gd name="T39" fmla="*/ 88 h 139"/>
              <a:gd name="T40" fmla="*/ 132 w 160"/>
              <a:gd name="T41" fmla="*/ 138 h 139"/>
              <a:gd name="T42" fmla="*/ 134 w 160"/>
              <a:gd name="T43" fmla="*/ 139 h 139"/>
              <a:gd name="T44" fmla="*/ 136 w 160"/>
              <a:gd name="T45" fmla="*/ 138 h 139"/>
              <a:gd name="T46" fmla="*/ 159 w 160"/>
              <a:gd name="T47" fmla="*/ 115 h 139"/>
              <a:gd name="T48" fmla="*/ 159 w 160"/>
              <a:gd name="T49" fmla="*/ 111 h 139"/>
              <a:gd name="T50" fmla="*/ 77 w 160"/>
              <a:gd name="T51" fmla="*/ 100 h 139"/>
              <a:gd name="T52" fmla="*/ 5 w 160"/>
              <a:gd name="T53" fmla="*/ 100 h 139"/>
              <a:gd name="T54" fmla="*/ 5 w 160"/>
              <a:gd name="T55" fmla="*/ 72 h 139"/>
              <a:gd name="T56" fmla="*/ 77 w 160"/>
              <a:gd name="T57" fmla="*/ 72 h 139"/>
              <a:gd name="T58" fmla="*/ 77 w 160"/>
              <a:gd name="T59" fmla="*/ 100 h 139"/>
              <a:gd name="T60" fmla="*/ 77 w 160"/>
              <a:gd name="T61" fmla="*/ 67 h 139"/>
              <a:gd name="T62" fmla="*/ 5 w 160"/>
              <a:gd name="T63" fmla="*/ 67 h 139"/>
              <a:gd name="T64" fmla="*/ 5 w 160"/>
              <a:gd name="T65" fmla="*/ 39 h 139"/>
              <a:gd name="T66" fmla="*/ 77 w 160"/>
              <a:gd name="T67" fmla="*/ 39 h 139"/>
              <a:gd name="T68" fmla="*/ 77 w 160"/>
              <a:gd name="T69" fmla="*/ 67 h 139"/>
              <a:gd name="T70" fmla="*/ 5 w 160"/>
              <a:gd name="T71" fmla="*/ 5 h 139"/>
              <a:gd name="T72" fmla="*/ 77 w 160"/>
              <a:gd name="T73" fmla="*/ 5 h 139"/>
              <a:gd name="T74" fmla="*/ 77 w 160"/>
              <a:gd name="T75" fmla="*/ 33 h 139"/>
              <a:gd name="T76" fmla="*/ 5 w 160"/>
              <a:gd name="T77" fmla="*/ 33 h 139"/>
              <a:gd name="T78" fmla="*/ 5 w 160"/>
              <a:gd name="T79" fmla="*/ 5 h 139"/>
              <a:gd name="T80" fmla="*/ 77 w 160"/>
              <a:gd name="T81" fmla="*/ 134 h 139"/>
              <a:gd name="T82" fmla="*/ 5 w 160"/>
              <a:gd name="T83" fmla="*/ 134 h 139"/>
              <a:gd name="T84" fmla="*/ 5 w 160"/>
              <a:gd name="T85" fmla="*/ 106 h 139"/>
              <a:gd name="T86" fmla="*/ 77 w 160"/>
              <a:gd name="T87" fmla="*/ 106 h 139"/>
              <a:gd name="T88" fmla="*/ 77 w 160"/>
              <a:gd name="T89" fmla="*/ 134 h 139"/>
              <a:gd name="T90" fmla="*/ 134 w 160"/>
              <a:gd name="T91" fmla="*/ 133 h 139"/>
              <a:gd name="T92" fmla="*/ 83 w 160"/>
              <a:gd name="T93" fmla="*/ 82 h 139"/>
              <a:gd name="T94" fmla="*/ 103 w 160"/>
              <a:gd name="T95" fmla="*/ 62 h 139"/>
              <a:gd name="T96" fmla="*/ 154 w 160"/>
              <a:gd name="T97" fmla="*/ 113 h 139"/>
              <a:gd name="T98" fmla="*/ 134 w 160"/>
              <a:gd name="T99" fmla="*/ 133 h 1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60" h="139">
                <a:moveTo>
                  <a:pt x="159" y="111"/>
                </a:moveTo>
                <a:cubicBezTo>
                  <a:pt x="105" y="57"/>
                  <a:pt x="105" y="57"/>
                  <a:pt x="105" y="57"/>
                </a:cubicBezTo>
                <a:cubicBezTo>
                  <a:pt x="104" y="56"/>
                  <a:pt x="102" y="56"/>
                  <a:pt x="101" y="57"/>
                </a:cubicBezTo>
                <a:cubicBezTo>
                  <a:pt x="82" y="76"/>
                  <a:pt x="82" y="76"/>
                  <a:pt x="82" y="76"/>
                </a:cubicBezTo>
                <a:cubicBezTo>
                  <a:pt x="82" y="69"/>
                  <a:pt x="82" y="69"/>
                  <a:pt x="82" y="69"/>
                </a:cubicBezTo>
                <a:cubicBezTo>
                  <a:pt x="82" y="69"/>
                  <a:pt x="82" y="69"/>
                  <a:pt x="82" y="69"/>
                </a:cubicBezTo>
                <a:cubicBezTo>
                  <a:pt x="82" y="36"/>
                  <a:pt x="82" y="36"/>
                  <a:pt x="82" y="36"/>
                </a:cubicBezTo>
                <a:cubicBezTo>
                  <a:pt x="82" y="3"/>
                  <a:pt x="82" y="3"/>
                  <a:pt x="82" y="3"/>
                </a:cubicBezTo>
                <a:cubicBezTo>
                  <a:pt x="82" y="1"/>
                  <a:pt x="81" y="0"/>
                  <a:pt x="79" y="0"/>
                </a:cubicBezTo>
                <a:cubicBezTo>
                  <a:pt x="3" y="0"/>
                  <a:pt x="3" y="0"/>
                  <a:pt x="3" y="0"/>
                </a:cubicBezTo>
                <a:cubicBezTo>
                  <a:pt x="1" y="0"/>
                  <a:pt x="0" y="1"/>
                  <a:pt x="0" y="3"/>
                </a:cubicBezTo>
                <a:cubicBezTo>
                  <a:pt x="0" y="36"/>
                  <a:pt x="0" y="36"/>
                  <a:pt x="0" y="36"/>
                </a:cubicBezTo>
                <a:cubicBezTo>
                  <a:pt x="0" y="69"/>
                  <a:pt x="0" y="69"/>
                  <a:pt x="0" y="69"/>
                </a:cubicBezTo>
                <a:cubicBezTo>
                  <a:pt x="0" y="103"/>
                  <a:pt x="0" y="103"/>
                  <a:pt x="0" y="103"/>
                </a:cubicBezTo>
                <a:cubicBezTo>
                  <a:pt x="0" y="136"/>
                  <a:pt x="0" y="136"/>
                  <a:pt x="0" y="136"/>
                </a:cubicBezTo>
                <a:cubicBezTo>
                  <a:pt x="0" y="138"/>
                  <a:pt x="1" y="139"/>
                  <a:pt x="3" y="139"/>
                </a:cubicBezTo>
                <a:cubicBezTo>
                  <a:pt x="79" y="139"/>
                  <a:pt x="79" y="139"/>
                  <a:pt x="79" y="139"/>
                </a:cubicBezTo>
                <a:cubicBezTo>
                  <a:pt x="81" y="139"/>
                  <a:pt x="82" y="138"/>
                  <a:pt x="82" y="136"/>
                </a:cubicBezTo>
                <a:cubicBezTo>
                  <a:pt x="82" y="103"/>
                  <a:pt x="82" y="103"/>
                  <a:pt x="82" y="103"/>
                </a:cubicBezTo>
                <a:cubicBezTo>
                  <a:pt x="82" y="88"/>
                  <a:pt x="82" y="88"/>
                  <a:pt x="82" y="88"/>
                </a:cubicBezTo>
                <a:cubicBezTo>
                  <a:pt x="132" y="138"/>
                  <a:pt x="132" y="138"/>
                  <a:pt x="132" y="138"/>
                </a:cubicBezTo>
                <a:cubicBezTo>
                  <a:pt x="132" y="139"/>
                  <a:pt x="133" y="139"/>
                  <a:pt x="134" y="139"/>
                </a:cubicBezTo>
                <a:cubicBezTo>
                  <a:pt x="134" y="139"/>
                  <a:pt x="135" y="139"/>
                  <a:pt x="136" y="138"/>
                </a:cubicBezTo>
                <a:cubicBezTo>
                  <a:pt x="159" y="115"/>
                  <a:pt x="159" y="115"/>
                  <a:pt x="159" y="115"/>
                </a:cubicBezTo>
                <a:cubicBezTo>
                  <a:pt x="160" y="114"/>
                  <a:pt x="160" y="112"/>
                  <a:pt x="159" y="111"/>
                </a:cubicBezTo>
                <a:close/>
                <a:moveTo>
                  <a:pt x="77" y="100"/>
                </a:moveTo>
                <a:cubicBezTo>
                  <a:pt x="5" y="100"/>
                  <a:pt x="5" y="100"/>
                  <a:pt x="5" y="100"/>
                </a:cubicBezTo>
                <a:cubicBezTo>
                  <a:pt x="5" y="72"/>
                  <a:pt x="5" y="72"/>
                  <a:pt x="5" y="72"/>
                </a:cubicBezTo>
                <a:cubicBezTo>
                  <a:pt x="77" y="72"/>
                  <a:pt x="77" y="72"/>
                  <a:pt x="77" y="72"/>
                </a:cubicBezTo>
                <a:lnTo>
                  <a:pt x="77" y="100"/>
                </a:lnTo>
                <a:close/>
                <a:moveTo>
                  <a:pt x="77" y="67"/>
                </a:moveTo>
                <a:cubicBezTo>
                  <a:pt x="5" y="67"/>
                  <a:pt x="5" y="67"/>
                  <a:pt x="5" y="67"/>
                </a:cubicBezTo>
                <a:cubicBezTo>
                  <a:pt x="5" y="39"/>
                  <a:pt x="5" y="39"/>
                  <a:pt x="5" y="39"/>
                </a:cubicBezTo>
                <a:cubicBezTo>
                  <a:pt x="77" y="39"/>
                  <a:pt x="77" y="39"/>
                  <a:pt x="77" y="39"/>
                </a:cubicBezTo>
                <a:lnTo>
                  <a:pt x="77" y="67"/>
                </a:lnTo>
                <a:close/>
                <a:moveTo>
                  <a:pt x="5" y="5"/>
                </a:moveTo>
                <a:cubicBezTo>
                  <a:pt x="77" y="5"/>
                  <a:pt x="77" y="5"/>
                  <a:pt x="77" y="5"/>
                </a:cubicBezTo>
                <a:cubicBezTo>
                  <a:pt x="77" y="33"/>
                  <a:pt x="77" y="33"/>
                  <a:pt x="77" y="33"/>
                </a:cubicBezTo>
                <a:cubicBezTo>
                  <a:pt x="5" y="33"/>
                  <a:pt x="5" y="33"/>
                  <a:pt x="5" y="33"/>
                </a:cubicBezTo>
                <a:lnTo>
                  <a:pt x="5" y="5"/>
                </a:lnTo>
                <a:close/>
                <a:moveTo>
                  <a:pt x="77" y="134"/>
                </a:moveTo>
                <a:cubicBezTo>
                  <a:pt x="5" y="134"/>
                  <a:pt x="5" y="134"/>
                  <a:pt x="5" y="134"/>
                </a:cubicBezTo>
                <a:cubicBezTo>
                  <a:pt x="5" y="106"/>
                  <a:pt x="5" y="106"/>
                  <a:pt x="5" y="106"/>
                </a:cubicBezTo>
                <a:cubicBezTo>
                  <a:pt x="77" y="106"/>
                  <a:pt x="77" y="106"/>
                  <a:pt x="77" y="106"/>
                </a:cubicBezTo>
                <a:lnTo>
                  <a:pt x="77" y="134"/>
                </a:lnTo>
                <a:close/>
                <a:moveTo>
                  <a:pt x="134" y="133"/>
                </a:moveTo>
                <a:cubicBezTo>
                  <a:pt x="83" y="82"/>
                  <a:pt x="83" y="82"/>
                  <a:pt x="83" y="82"/>
                </a:cubicBezTo>
                <a:cubicBezTo>
                  <a:pt x="103" y="62"/>
                  <a:pt x="103" y="62"/>
                  <a:pt x="103" y="62"/>
                </a:cubicBezTo>
                <a:cubicBezTo>
                  <a:pt x="154" y="113"/>
                  <a:pt x="154" y="113"/>
                  <a:pt x="154" y="113"/>
                </a:cubicBezTo>
                <a:lnTo>
                  <a:pt x="134" y="133"/>
                </a:ln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7" name="Freeform 47">
            <a:extLst>
              <a:ext uri="{FF2B5EF4-FFF2-40B4-BE49-F238E27FC236}">
                <a16:creationId xmlns:a16="http://schemas.microsoft.com/office/drawing/2014/main" xmlns="" id="{C63E3CE9-C104-4ADA-AD3A-07CE586ADAFE}"/>
              </a:ext>
            </a:extLst>
          </p:cNvPr>
          <p:cNvSpPr>
            <a:spLocks noEditPoints="1"/>
          </p:cNvSpPr>
          <p:nvPr/>
        </p:nvSpPr>
        <p:spPr bwMode="auto">
          <a:xfrm>
            <a:off x="5346700" y="1612900"/>
            <a:ext cx="544513" cy="549275"/>
          </a:xfrm>
          <a:custGeom>
            <a:avLst/>
            <a:gdLst>
              <a:gd name="T0" fmla="*/ 159 w 160"/>
              <a:gd name="T1" fmla="*/ 78 h 160"/>
              <a:gd name="T2" fmla="*/ 3 w 160"/>
              <a:gd name="T3" fmla="*/ 0 h 160"/>
              <a:gd name="T4" fmla="*/ 1 w 160"/>
              <a:gd name="T5" fmla="*/ 1 h 160"/>
              <a:gd name="T6" fmla="*/ 0 w 160"/>
              <a:gd name="T7" fmla="*/ 3 h 160"/>
              <a:gd name="T8" fmla="*/ 78 w 160"/>
              <a:gd name="T9" fmla="*/ 159 h 160"/>
              <a:gd name="T10" fmla="*/ 80 w 160"/>
              <a:gd name="T11" fmla="*/ 160 h 160"/>
              <a:gd name="T12" fmla="*/ 80 w 160"/>
              <a:gd name="T13" fmla="*/ 160 h 160"/>
              <a:gd name="T14" fmla="*/ 82 w 160"/>
              <a:gd name="T15" fmla="*/ 158 h 160"/>
              <a:gd name="T16" fmla="*/ 83 w 160"/>
              <a:gd name="T17" fmla="*/ 83 h 160"/>
              <a:gd name="T18" fmla="*/ 158 w 160"/>
              <a:gd name="T19" fmla="*/ 82 h 160"/>
              <a:gd name="T20" fmla="*/ 160 w 160"/>
              <a:gd name="T21" fmla="*/ 80 h 160"/>
              <a:gd name="T22" fmla="*/ 159 w 160"/>
              <a:gd name="T23" fmla="*/ 78 h 160"/>
              <a:gd name="T24" fmla="*/ 80 w 160"/>
              <a:gd name="T25" fmla="*/ 78 h 160"/>
              <a:gd name="T26" fmla="*/ 78 w 160"/>
              <a:gd name="T27" fmla="*/ 80 h 160"/>
              <a:gd name="T28" fmla="*/ 77 w 160"/>
              <a:gd name="T29" fmla="*/ 148 h 160"/>
              <a:gd name="T30" fmla="*/ 8 w 160"/>
              <a:gd name="T31" fmla="*/ 8 h 160"/>
              <a:gd name="T32" fmla="*/ 148 w 160"/>
              <a:gd name="T33" fmla="*/ 77 h 160"/>
              <a:gd name="T34" fmla="*/ 80 w 160"/>
              <a:gd name="T35" fmla="*/ 78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60" h="160">
                <a:moveTo>
                  <a:pt x="159" y="78"/>
                </a:moveTo>
                <a:cubicBezTo>
                  <a:pt x="3" y="0"/>
                  <a:pt x="3" y="0"/>
                  <a:pt x="3" y="0"/>
                </a:cubicBezTo>
                <a:cubicBezTo>
                  <a:pt x="3" y="0"/>
                  <a:pt x="1" y="0"/>
                  <a:pt x="1" y="1"/>
                </a:cubicBezTo>
                <a:cubicBezTo>
                  <a:pt x="0" y="1"/>
                  <a:pt x="0" y="3"/>
                  <a:pt x="0" y="3"/>
                </a:cubicBezTo>
                <a:cubicBezTo>
                  <a:pt x="78" y="159"/>
                  <a:pt x="78" y="159"/>
                  <a:pt x="78" y="159"/>
                </a:cubicBezTo>
                <a:cubicBezTo>
                  <a:pt x="78" y="159"/>
                  <a:pt x="79" y="160"/>
                  <a:pt x="80" y="160"/>
                </a:cubicBezTo>
                <a:cubicBezTo>
                  <a:pt x="80" y="160"/>
                  <a:pt x="80" y="160"/>
                  <a:pt x="80" y="160"/>
                </a:cubicBezTo>
                <a:cubicBezTo>
                  <a:pt x="81" y="160"/>
                  <a:pt x="82" y="159"/>
                  <a:pt x="82" y="158"/>
                </a:cubicBezTo>
                <a:cubicBezTo>
                  <a:pt x="83" y="83"/>
                  <a:pt x="83" y="83"/>
                  <a:pt x="83" y="83"/>
                </a:cubicBezTo>
                <a:cubicBezTo>
                  <a:pt x="158" y="82"/>
                  <a:pt x="158" y="82"/>
                  <a:pt x="158" y="82"/>
                </a:cubicBezTo>
                <a:cubicBezTo>
                  <a:pt x="159" y="82"/>
                  <a:pt x="160" y="81"/>
                  <a:pt x="160" y="80"/>
                </a:cubicBezTo>
                <a:cubicBezTo>
                  <a:pt x="160" y="79"/>
                  <a:pt x="160" y="78"/>
                  <a:pt x="159" y="78"/>
                </a:cubicBezTo>
                <a:close/>
                <a:moveTo>
                  <a:pt x="80" y="78"/>
                </a:moveTo>
                <a:cubicBezTo>
                  <a:pt x="79" y="78"/>
                  <a:pt x="78" y="79"/>
                  <a:pt x="78" y="80"/>
                </a:cubicBezTo>
                <a:cubicBezTo>
                  <a:pt x="77" y="148"/>
                  <a:pt x="77" y="148"/>
                  <a:pt x="77" y="148"/>
                </a:cubicBezTo>
                <a:cubicBezTo>
                  <a:pt x="8" y="8"/>
                  <a:pt x="8" y="8"/>
                  <a:pt x="8" y="8"/>
                </a:cubicBezTo>
                <a:cubicBezTo>
                  <a:pt x="148" y="77"/>
                  <a:pt x="148" y="77"/>
                  <a:pt x="148" y="77"/>
                </a:cubicBezTo>
                <a:lnTo>
                  <a:pt x="80" y="78"/>
                </a:ln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8" name="Freeform 48">
            <a:extLst>
              <a:ext uri="{FF2B5EF4-FFF2-40B4-BE49-F238E27FC236}">
                <a16:creationId xmlns:a16="http://schemas.microsoft.com/office/drawing/2014/main" xmlns="" id="{E7159F3B-3537-411C-A5BC-551536BB2911}"/>
              </a:ext>
            </a:extLst>
          </p:cNvPr>
          <p:cNvSpPr>
            <a:spLocks noEditPoints="1"/>
          </p:cNvSpPr>
          <p:nvPr/>
        </p:nvSpPr>
        <p:spPr bwMode="auto">
          <a:xfrm>
            <a:off x="5434013" y="2232025"/>
            <a:ext cx="368300" cy="549275"/>
          </a:xfrm>
          <a:custGeom>
            <a:avLst/>
            <a:gdLst>
              <a:gd name="T0" fmla="*/ 105 w 108"/>
              <a:gd name="T1" fmla="*/ 29 h 160"/>
              <a:gd name="T2" fmla="*/ 101 w 108"/>
              <a:gd name="T3" fmla="*/ 17 h 160"/>
              <a:gd name="T4" fmla="*/ 7 w 108"/>
              <a:gd name="T5" fmla="*/ 17 h 160"/>
              <a:gd name="T6" fmla="*/ 3 w 108"/>
              <a:gd name="T7" fmla="*/ 29 h 160"/>
              <a:gd name="T8" fmla="*/ 3 w 108"/>
              <a:gd name="T9" fmla="*/ 87 h 160"/>
              <a:gd name="T10" fmla="*/ 25 w 108"/>
              <a:gd name="T11" fmla="*/ 152 h 160"/>
              <a:gd name="T12" fmla="*/ 85 w 108"/>
              <a:gd name="T13" fmla="*/ 152 h 160"/>
              <a:gd name="T14" fmla="*/ 107 w 108"/>
              <a:gd name="T15" fmla="*/ 87 h 160"/>
              <a:gd name="T16" fmla="*/ 54 w 108"/>
              <a:gd name="T17" fmla="*/ 4 h 160"/>
              <a:gd name="T18" fmla="*/ 54 w 108"/>
              <a:gd name="T19" fmla="*/ 37 h 160"/>
              <a:gd name="T20" fmla="*/ 54 w 108"/>
              <a:gd name="T21" fmla="*/ 4 h 160"/>
              <a:gd name="T22" fmla="*/ 54 w 108"/>
              <a:gd name="T23" fmla="*/ 42 h 160"/>
              <a:gd name="T24" fmla="*/ 101 w 108"/>
              <a:gd name="T25" fmla="*/ 28 h 160"/>
              <a:gd name="T26" fmla="*/ 8 w 108"/>
              <a:gd name="T27" fmla="*/ 28 h 160"/>
              <a:gd name="T28" fmla="*/ 82 w 108"/>
              <a:gd name="T29" fmla="*/ 74 h 160"/>
              <a:gd name="T30" fmla="*/ 79 w 108"/>
              <a:gd name="T31" fmla="*/ 74 h 160"/>
              <a:gd name="T32" fmla="*/ 82 w 108"/>
              <a:gd name="T33" fmla="*/ 74 h 160"/>
              <a:gd name="T34" fmla="*/ 27 w 108"/>
              <a:gd name="T35" fmla="*/ 76 h 160"/>
              <a:gd name="T36" fmla="*/ 27 w 108"/>
              <a:gd name="T37" fmla="*/ 73 h 160"/>
              <a:gd name="T38" fmla="*/ 101 w 108"/>
              <a:gd name="T39" fmla="*/ 87 h 160"/>
              <a:gd name="T40" fmla="*/ 79 w 108"/>
              <a:gd name="T41" fmla="*/ 149 h 160"/>
              <a:gd name="T42" fmla="*/ 29 w 108"/>
              <a:gd name="T43" fmla="*/ 149 h 160"/>
              <a:gd name="T44" fmla="*/ 7 w 108"/>
              <a:gd name="T45" fmla="*/ 87 h 160"/>
              <a:gd name="T46" fmla="*/ 25 w 108"/>
              <a:gd name="T47" fmla="*/ 46 h 160"/>
              <a:gd name="T48" fmla="*/ 21 w 108"/>
              <a:gd name="T49" fmla="*/ 74 h 160"/>
              <a:gd name="T50" fmla="*/ 34 w 108"/>
              <a:gd name="T51" fmla="*/ 74 h 160"/>
              <a:gd name="T52" fmla="*/ 30 w 108"/>
              <a:gd name="T53" fmla="*/ 47 h 160"/>
              <a:gd name="T54" fmla="*/ 78 w 108"/>
              <a:gd name="T55" fmla="*/ 47 h 160"/>
              <a:gd name="T56" fmla="*/ 74 w 108"/>
              <a:gd name="T57" fmla="*/ 74 h 160"/>
              <a:gd name="T58" fmla="*/ 87 w 108"/>
              <a:gd name="T59" fmla="*/ 74 h 160"/>
              <a:gd name="T60" fmla="*/ 83 w 108"/>
              <a:gd name="T61" fmla="*/ 46 h 160"/>
              <a:gd name="T62" fmla="*/ 101 w 108"/>
              <a:gd name="T63" fmla="*/ 87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08" h="160">
                <a:moveTo>
                  <a:pt x="104" y="32"/>
                </a:moveTo>
                <a:cubicBezTo>
                  <a:pt x="105" y="31"/>
                  <a:pt x="105" y="30"/>
                  <a:pt x="105" y="29"/>
                </a:cubicBezTo>
                <a:cubicBezTo>
                  <a:pt x="105" y="28"/>
                  <a:pt x="105" y="26"/>
                  <a:pt x="104" y="25"/>
                </a:cubicBezTo>
                <a:cubicBezTo>
                  <a:pt x="101" y="17"/>
                  <a:pt x="101" y="17"/>
                  <a:pt x="101" y="17"/>
                </a:cubicBezTo>
                <a:cubicBezTo>
                  <a:pt x="97" y="7"/>
                  <a:pt x="78" y="0"/>
                  <a:pt x="54" y="0"/>
                </a:cubicBezTo>
                <a:cubicBezTo>
                  <a:pt x="31" y="0"/>
                  <a:pt x="11" y="7"/>
                  <a:pt x="7" y="17"/>
                </a:cubicBezTo>
                <a:cubicBezTo>
                  <a:pt x="4" y="25"/>
                  <a:pt x="4" y="25"/>
                  <a:pt x="4" y="25"/>
                </a:cubicBezTo>
                <a:cubicBezTo>
                  <a:pt x="3" y="26"/>
                  <a:pt x="3" y="28"/>
                  <a:pt x="3" y="29"/>
                </a:cubicBezTo>
                <a:cubicBezTo>
                  <a:pt x="3" y="30"/>
                  <a:pt x="4" y="31"/>
                  <a:pt x="4" y="32"/>
                </a:cubicBezTo>
                <a:cubicBezTo>
                  <a:pt x="4" y="32"/>
                  <a:pt x="0" y="58"/>
                  <a:pt x="3" y="87"/>
                </a:cubicBezTo>
                <a:cubicBezTo>
                  <a:pt x="5" y="107"/>
                  <a:pt x="13" y="130"/>
                  <a:pt x="25" y="151"/>
                </a:cubicBezTo>
                <a:cubicBezTo>
                  <a:pt x="25" y="152"/>
                  <a:pt x="25" y="152"/>
                  <a:pt x="25" y="152"/>
                </a:cubicBezTo>
                <a:cubicBezTo>
                  <a:pt x="28" y="157"/>
                  <a:pt x="47" y="160"/>
                  <a:pt x="55" y="160"/>
                </a:cubicBezTo>
                <a:cubicBezTo>
                  <a:pt x="63" y="160"/>
                  <a:pt x="82" y="157"/>
                  <a:pt x="85" y="152"/>
                </a:cubicBezTo>
                <a:cubicBezTo>
                  <a:pt x="85" y="151"/>
                  <a:pt x="85" y="151"/>
                  <a:pt x="85" y="151"/>
                </a:cubicBezTo>
                <a:cubicBezTo>
                  <a:pt x="97" y="130"/>
                  <a:pt x="105" y="108"/>
                  <a:pt x="107" y="87"/>
                </a:cubicBezTo>
                <a:cubicBezTo>
                  <a:pt x="108" y="58"/>
                  <a:pt x="104" y="32"/>
                  <a:pt x="104" y="32"/>
                </a:cubicBezTo>
                <a:close/>
                <a:moveTo>
                  <a:pt x="54" y="4"/>
                </a:moveTo>
                <a:cubicBezTo>
                  <a:pt x="79" y="4"/>
                  <a:pt x="97" y="13"/>
                  <a:pt x="97" y="21"/>
                </a:cubicBezTo>
                <a:cubicBezTo>
                  <a:pt x="97" y="29"/>
                  <a:pt x="79" y="37"/>
                  <a:pt x="54" y="37"/>
                </a:cubicBezTo>
                <a:cubicBezTo>
                  <a:pt x="29" y="37"/>
                  <a:pt x="11" y="29"/>
                  <a:pt x="11" y="21"/>
                </a:cubicBezTo>
                <a:cubicBezTo>
                  <a:pt x="11" y="13"/>
                  <a:pt x="29" y="4"/>
                  <a:pt x="54" y="4"/>
                </a:cubicBezTo>
                <a:close/>
                <a:moveTo>
                  <a:pt x="8" y="27"/>
                </a:moveTo>
                <a:cubicBezTo>
                  <a:pt x="14" y="35"/>
                  <a:pt x="32" y="42"/>
                  <a:pt x="54" y="42"/>
                </a:cubicBezTo>
                <a:cubicBezTo>
                  <a:pt x="77" y="42"/>
                  <a:pt x="95" y="36"/>
                  <a:pt x="101" y="27"/>
                </a:cubicBezTo>
                <a:cubicBezTo>
                  <a:pt x="101" y="27"/>
                  <a:pt x="101" y="28"/>
                  <a:pt x="101" y="28"/>
                </a:cubicBezTo>
                <a:cubicBezTo>
                  <a:pt x="100" y="36"/>
                  <a:pt x="81" y="45"/>
                  <a:pt x="54" y="45"/>
                </a:cubicBezTo>
                <a:cubicBezTo>
                  <a:pt x="27" y="45"/>
                  <a:pt x="8" y="36"/>
                  <a:pt x="8" y="28"/>
                </a:cubicBezTo>
                <a:cubicBezTo>
                  <a:pt x="8" y="28"/>
                  <a:pt x="8" y="27"/>
                  <a:pt x="8" y="27"/>
                </a:cubicBezTo>
                <a:close/>
                <a:moveTo>
                  <a:pt x="82" y="74"/>
                </a:moveTo>
                <a:cubicBezTo>
                  <a:pt x="82" y="75"/>
                  <a:pt x="82" y="76"/>
                  <a:pt x="81" y="76"/>
                </a:cubicBezTo>
                <a:cubicBezTo>
                  <a:pt x="80" y="76"/>
                  <a:pt x="79" y="75"/>
                  <a:pt x="79" y="74"/>
                </a:cubicBezTo>
                <a:cubicBezTo>
                  <a:pt x="79" y="73"/>
                  <a:pt x="80" y="73"/>
                  <a:pt x="81" y="73"/>
                </a:cubicBezTo>
                <a:cubicBezTo>
                  <a:pt x="82" y="72"/>
                  <a:pt x="82" y="73"/>
                  <a:pt x="82" y="74"/>
                </a:cubicBezTo>
                <a:close/>
                <a:moveTo>
                  <a:pt x="29" y="74"/>
                </a:moveTo>
                <a:cubicBezTo>
                  <a:pt x="29" y="75"/>
                  <a:pt x="28" y="76"/>
                  <a:pt x="27" y="76"/>
                </a:cubicBezTo>
                <a:cubicBezTo>
                  <a:pt x="26" y="76"/>
                  <a:pt x="26" y="75"/>
                  <a:pt x="26" y="74"/>
                </a:cubicBezTo>
                <a:cubicBezTo>
                  <a:pt x="26" y="73"/>
                  <a:pt x="26" y="73"/>
                  <a:pt x="27" y="73"/>
                </a:cubicBezTo>
                <a:cubicBezTo>
                  <a:pt x="28" y="72"/>
                  <a:pt x="29" y="73"/>
                  <a:pt x="29" y="74"/>
                </a:cubicBezTo>
                <a:close/>
                <a:moveTo>
                  <a:pt x="101" y="87"/>
                </a:moveTo>
                <a:cubicBezTo>
                  <a:pt x="99" y="106"/>
                  <a:pt x="91" y="128"/>
                  <a:pt x="80" y="148"/>
                </a:cubicBezTo>
                <a:cubicBezTo>
                  <a:pt x="79" y="149"/>
                  <a:pt x="79" y="149"/>
                  <a:pt x="79" y="149"/>
                </a:cubicBezTo>
                <a:cubicBezTo>
                  <a:pt x="78" y="151"/>
                  <a:pt x="63" y="155"/>
                  <a:pt x="54" y="155"/>
                </a:cubicBezTo>
                <a:cubicBezTo>
                  <a:pt x="45" y="155"/>
                  <a:pt x="30" y="152"/>
                  <a:pt x="29" y="149"/>
                </a:cubicBezTo>
                <a:cubicBezTo>
                  <a:pt x="28" y="148"/>
                  <a:pt x="28" y="148"/>
                  <a:pt x="28" y="148"/>
                </a:cubicBezTo>
                <a:cubicBezTo>
                  <a:pt x="17" y="128"/>
                  <a:pt x="9" y="106"/>
                  <a:pt x="7" y="87"/>
                </a:cubicBezTo>
                <a:cubicBezTo>
                  <a:pt x="6" y="65"/>
                  <a:pt x="7" y="46"/>
                  <a:pt x="8" y="38"/>
                </a:cubicBezTo>
                <a:cubicBezTo>
                  <a:pt x="12" y="41"/>
                  <a:pt x="18" y="44"/>
                  <a:pt x="25" y="46"/>
                </a:cubicBezTo>
                <a:cubicBezTo>
                  <a:pt x="25" y="68"/>
                  <a:pt x="25" y="68"/>
                  <a:pt x="25" y="68"/>
                </a:cubicBezTo>
                <a:cubicBezTo>
                  <a:pt x="22" y="69"/>
                  <a:pt x="21" y="71"/>
                  <a:pt x="21" y="74"/>
                </a:cubicBezTo>
                <a:cubicBezTo>
                  <a:pt x="21" y="77"/>
                  <a:pt x="24" y="80"/>
                  <a:pt x="27" y="80"/>
                </a:cubicBezTo>
                <a:cubicBezTo>
                  <a:pt x="31" y="80"/>
                  <a:pt x="34" y="77"/>
                  <a:pt x="34" y="74"/>
                </a:cubicBezTo>
                <a:cubicBezTo>
                  <a:pt x="34" y="71"/>
                  <a:pt x="32" y="69"/>
                  <a:pt x="30" y="68"/>
                </a:cubicBezTo>
                <a:cubicBezTo>
                  <a:pt x="30" y="47"/>
                  <a:pt x="30" y="47"/>
                  <a:pt x="30" y="47"/>
                </a:cubicBezTo>
                <a:cubicBezTo>
                  <a:pt x="37" y="48"/>
                  <a:pt x="45" y="49"/>
                  <a:pt x="54" y="49"/>
                </a:cubicBezTo>
                <a:cubicBezTo>
                  <a:pt x="63" y="49"/>
                  <a:pt x="71" y="48"/>
                  <a:pt x="78" y="47"/>
                </a:cubicBezTo>
                <a:cubicBezTo>
                  <a:pt x="78" y="68"/>
                  <a:pt x="78" y="68"/>
                  <a:pt x="78" y="68"/>
                </a:cubicBezTo>
                <a:cubicBezTo>
                  <a:pt x="76" y="69"/>
                  <a:pt x="74" y="71"/>
                  <a:pt x="74" y="74"/>
                </a:cubicBezTo>
                <a:cubicBezTo>
                  <a:pt x="74" y="77"/>
                  <a:pt x="77" y="80"/>
                  <a:pt x="81" y="80"/>
                </a:cubicBezTo>
                <a:cubicBezTo>
                  <a:pt x="84" y="80"/>
                  <a:pt x="87" y="77"/>
                  <a:pt x="87" y="74"/>
                </a:cubicBezTo>
                <a:cubicBezTo>
                  <a:pt x="87" y="71"/>
                  <a:pt x="86" y="69"/>
                  <a:pt x="83" y="68"/>
                </a:cubicBezTo>
                <a:cubicBezTo>
                  <a:pt x="83" y="46"/>
                  <a:pt x="83" y="46"/>
                  <a:pt x="83" y="46"/>
                </a:cubicBezTo>
                <a:cubicBezTo>
                  <a:pt x="90" y="44"/>
                  <a:pt x="96" y="41"/>
                  <a:pt x="100" y="38"/>
                </a:cubicBezTo>
                <a:cubicBezTo>
                  <a:pt x="101" y="47"/>
                  <a:pt x="103" y="65"/>
                  <a:pt x="101" y="87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9" name="Freeform 49">
            <a:extLst>
              <a:ext uri="{FF2B5EF4-FFF2-40B4-BE49-F238E27FC236}">
                <a16:creationId xmlns:a16="http://schemas.microsoft.com/office/drawing/2014/main" xmlns="" id="{F22B05A2-E1C9-4364-AA85-0066D02E5F51}"/>
              </a:ext>
            </a:extLst>
          </p:cNvPr>
          <p:cNvSpPr>
            <a:spLocks noEditPoints="1"/>
          </p:cNvSpPr>
          <p:nvPr/>
        </p:nvSpPr>
        <p:spPr bwMode="auto">
          <a:xfrm>
            <a:off x="5386388" y="2849563"/>
            <a:ext cx="450850" cy="550863"/>
          </a:xfrm>
          <a:custGeom>
            <a:avLst/>
            <a:gdLst>
              <a:gd name="T0" fmla="*/ 132 w 132"/>
              <a:gd name="T1" fmla="*/ 35 h 160"/>
              <a:gd name="T2" fmla="*/ 132 w 132"/>
              <a:gd name="T3" fmla="*/ 35 h 160"/>
              <a:gd name="T4" fmla="*/ 132 w 132"/>
              <a:gd name="T5" fmla="*/ 34 h 160"/>
              <a:gd name="T6" fmla="*/ 132 w 132"/>
              <a:gd name="T7" fmla="*/ 34 h 160"/>
              <a:gd name="T8" fmla="*/ 99 w 132"/>
              <a:gd name="T9" fmla="*/ 1 h 160"/>
              <a:gd name="T10" fmla="*/ 99 w 132"/>
              <a:gd name="T11" fmla="*/ 1 h 160"/>
              <a:gd name="T12" fmla="*/ 98 w 132"/>
              <a:gd name="T13" fmla="*/ 0 h 160"/>
              <a:gd name="T14" fmla="*/ 98 w 132"/>
              <a:gd name="T15" fmla="*/ 0 h 160"/>
              <a:gd name="T16" fmla="*/ 98 w 132"/>
              <a:gd name="T17" fmla="*/ 0 h 160"/>
              <a:gd name="T18" fmla="*/ 35 w 132"/>
              <a:gd name="T19" fmla="*/ 0 h 160"/>
              <a:gd name="T20" fmla="*/ 23 w 132"/>
              <a:gd name="T21" fmla="*/ 12 h 160"/>
              <a:gd name="T22" fmla="*/ 23 w 132"/>
              <a:gd name="T23" fmla="*/ 25 h 160"/>
              <a:gd name="T24" fmla="*/ 23 w 132"/>
              <a:gd name="T25" fmla="*/ 25 h 160"/>
              <a:gd name="T26" fmla="*/ 12 w 132"/>
              <a:gd name="T27" fmla="*/ 25 h 160"/>
              <a:gd name="T28" fmla="*/ 0 w 132"/>
              <a:gd name="T29" fmla="*/ 36 h 160"/>
              <a:gd name="T30" fmla="*/ 0 w 132"/>
              <a:gd name="T31" fmla="*/ 148 h 160"/>
              <a:gd name="T32" fmla="*/ 12 w 132"/>
              <a:gd name="T33" fmla="*/ 160 h 160"/>
              <a:gd name="T34" fmla="*/ 98 w 132"/>
              <a:gd name="T35" fmla="*/ 160 h 160"/>
              <a:gd name="T36" fmla="*/ 109 w 132"/>
              <a:gd name="T37" fmla="*/ 148 h 160"/>
              <a:gd name="T38" fmla="*/ 109 w 132"/>
              <a:gd name="T39" fmla="*/ 137 h 160"/>
              <a:gd name="T40" fmla="*/ 107 w 132"/>
              <a:gd name="T41" fmla="*/ 135 h 160"/>
              <a:gd name="T42" fmla="*/ 105 w 132"/>
              <a:gd name="T43" fmla="*/ 137 h 160"/>
              <a:gd name="T44" fmla="*/ 105 w 132"/>
              <a:gd name="T45" fmla="*/ 148 h 160"/>
              <a:gd name="T46" fmla="*/ 98 w 132"/>
              <a:gd name="T47" fmla="*/ 155 h 160"/>
              <a:gd name="T48" fmla="*/ 12 w 132"/>
              <a:gd name="T49" fmla="*/ 155 h 160"/>
              <a:gd name="T50" fmla="*/ 5 w 132"/>
              <a:gd name="T51" fmla="*/ 148 h 160"/>
              <a:gd name="T52" fmla="*/ 5 w 132"/>
              <a:gd name="T53" fmla="*/ 36 h 160"/>
              <a:gd name="T54" fmla="*/ 12 w 132"/>
              <a:gd name="T55" fmla="*/ 29 h 160"/>
              <a:gd name="T56" fmla="*/ 23 w 132"/>
              <a:gd name="T57" fmla="*/ 29 h 160"/>
              <a:gd name="T58" fmla="*/ 23 w 132"/>
              <a:gd name="T59" fmla="*/ 29 h 160"/>
              <a:gd name="T60" fmla="*/ 23 w 132"/>
              <a:gd name="T61" fmla="*/ 124 h 160"/>
              <a:gd name="T62" fmla="*/ 35 w 132"/>
              <a:gd name="T63" fmla="*/ 135 h 160"/>
              <a:gd name="T64" fmla="*/ 107 w 132"/>
              <a:gd name="T65" fmla="*/ 135 h 160"/>
              <a:gd name="T66" fmla="*/ 121 w 132"/>
              <a:gd name="T67" fmla="*/ 135 h 160"/>
              <a:gd name="T68" fmla="*/ 132 w 132"/>
              <a:gd name="T69" fmla="*/ 124 h 160"/>
              <a:gd name="T70" fmla="*/ 132 w 132"/>
              <a:gd name="T71" fmla="*/ 35 h 160"/>
              <a:gd name="T72" fmla="*/ 132 w 132"/>
              <a:gd name="T73" fmla="*/ 35 h 160"/>
              <a:gd name="T74" fmla="*/ 100 w 132"/>
              <a:gd name="T75" fmla="*/ 8 h 160"/>
              <a:gd name="T76" fmla="*/ 125 w 132"/>
              <a:gd name="T77" fmla="*/ 33 h 160"/>
              <a:gd name="T78" fmla="*/ 100 w 132"/>
              <a:gd name="T79" fmla="*/ 33 h 160"/>
              <a:gd name="T80" fmla="*/ 100 w 132"/>
              <a:gd name="T81" fmla="*/ 8 h 160"/>
              <a:gd name="T82" fmla="*/ 121 w 132"/>
              <a:gd name="T83" fmla="*/ 131 h 160"/>
              <a:gd name="T84" fmla="*/ 35 w 132"/>
              <a:gd name="T85" fmla="*/ 131 h 160"/>
              <a:gd name="T86" fmla="*/ 28 w 132"/>
              <a:gd name="T87" fmla="*/ 124 h 160"/>
              <a:gd name="T88" fmla="*/ 28 w 132"/>
              <a:gd name="T89" fmla="*/ 12 h 160"/>
              <a:gd name="T90" fmla="*/ 35 w 132"/>
              <a:gd name="T91" fmla="*/ 5 h 160"/>
              <a:gd name="T92" fmla="*/ 95 w 132"/>
              <a:gd name="T93" fmla="*/ 5 h 160"/>
              <a:gd name="T94" fmla="*/ 95 w 132"/>
              <a:gd name="T95" fmla="*/ 35 h 160"/>
              <a:gd name="T96" fmla="*/ 98 w 132"/>
              <a:gd name="T97" fmla="*/ 38 h 160"/>
              <a:gd name="T98" fmla="*/ 128 w 132"/>
              <a:gd name="T99" fmla="*/ 38 h 160"/>
              <a:gd name="T100" fmla="*/ 128 w 132"/>
              <a:gd name="T101" fmla="*/ 124 h 160"/>
              <a:gd name="T102" fmla="*/ 121 w 132"/>
              <a:gd name="T103" fmla="*/ 131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132" h="160">
                <a:moveTo>
                  <a:pt x="132" y="35"/>
                </a:moveTo>
                <a:cubicBezTo>
                  <a:pt x="132" y="35"/>
                  <a:pt x="132" y="35"/>
                  <a:pt x="132" y="35"/>
                </a:cubicBezTo>
                <a:cubicBezTo>
                  <a:pt x="132" y="34"/>
                  <a:pt x="132" y="34"/>
                  <a:pt x="132" y="34"/>
                </a:cubicBezTo>
                <a:cubicBezTo>
                  <a:pt x="132" y="34"/>
                  <a:pt x="132" y="34"/>
                  <a:pt x="132" y="34"/>
                </a:cubicBezTo>
                <a:cubicBezTo>
                  <a:pt x="99" y="1"/>
                  <a:pt x="99" y="1"/>
                  <a:pt x="99" y="1"/>
                </a:cubicBezTo>
                <a:cubicBezTo>
                  <a:pt x="99" y="1"/>
                  <a:pt x="99" y="1"/>
                  <a:pt x="99" y="1"/>
                </a:cubicBezTo>
                <a:cubicBezTo>
                  <a:pt x="99" y="0"/>
                  <a:pt x="98" y="0"/>
                  <a:pt x="98" y="0"/>
                </a:cubicBezTo>
                <a:cubicBezTo>
                  <a:pt x="98" y="0"/>
                  <a:pt x="98" y="0"/>
                  <a:pt x="98" y="0"/>
                </a:cubicBezTo>
                <a:cubicBezTo>
                  <a:pt x="98" y="0"/>
                  <a:pt x="98" y="0"/>
                  <a:pt x="98" y="0"/>
                </a:cubicBezTo>
                <a:cubicBezTo>
                  <a:pt x="35" y="0"/>
                  <a:pt x="35" y="0"/>
                  <a:pt x="35" y="0"/>
                </a:cubicBezTo>
                <a:cubicBezTo>
                  <a:pt x="28" y="0"/>
                  <a:pt x="23" y="5"/>
                  <a:pt x="23" y="12"/>
                </a:cubicBezTo>
                <a:cubicBezTo>
                  <a:pt x="23" y="25"/>
                  <a:pt x="23" y="25"/>
                  <a:pt x="23" y="25"/>
                </a:cubicBezTo>
                <a:cubicBezTo>
                  <a:pt x="23" y="25"/>
                  <a:pt x="23" y="25"/>
                  <a:pt x="23" y="25"/>
                </a:cubicBezTo>
                <a:cubicBezTo>
                  <a:pt x="12" y="25"/>
                  <a:pt x="12" y="25"/>
                  <a:pt x="12" y="25"/>
                </a:cubicBezTo>
                <a:cubicBezTo>
                  <a:pt x="5" y="25"/>
                  <a:pt x="0" y="30"/>
                  <a:pt x="0" y="36"/>
                </a:cubicBezTo>
                <a:cubicBezTo>
                  <a:pt x="0" y="148"/>
                  <a:pt x="0" y="148"/>
                  <a:pt x="0" y="148"/>
                </a:cubicBezTo>
                <a:cubicBezTo>
                  <a:pt x="0" y="155"/>
                  <a:pt x="5" y="160"/>
                  <a:pt x="12" y="160"/>
                </a:cubicBezTo>
                <a:cubicBezTo>
                  <a:pt x="98" y="160"/>
                  <a:pt x="98" y="160"/>
                  <a:pt x="98" y="160"/>
                </a:cubicBezTo>
                <a:cubicBezTo>
                  <a:pt x="104" y="160"/>
                  <a:pt x="109" y="155"/>
                  <a:pt x="109" y="148"/>
                </a:cubicBezTo>
                <a:cubicBezTo>
                  <a:pt x="109" y="137"/>
                  <a:pt x="109" y="137"/>
                  <a:pt x="109" y="137"/>
                </a:cubicBezTo>
                <a:cubicBezTo>
                  <a:pt x="109" y="136"/>
                  <a:pt x="108" y="135"/>
                  <a:pt x="107" y="135"/>
                </a:cubicBezTo>
                <a:cubicBezTo>
                  <a:pt x="106" y="135"/>
                  <a:pt x="105" y="136"/>
                  <a:pt x="105" y="137"/>
                </a:cubicBezTo>
                <a:cubicBezTo>
                  <a:pt x="105" y="148"/>
                  <a:pt x="105" y="148"/>
                  <a:pt x="105" y="148"/>
                </a:cubicBezTo>
                <a:cubicBezTo>
                  <a:pt x="105" y="152"/>
                  <a:pt x="101" y="155"/>
                  <a:pt x="98" y="155"/>
                </a:cubicBezTo>
                <a:cubicBezTo>
                  <a:pt x="12" y="155"/>
                  <a:pt x="12" y="155"/>
                  <a:pt x="12" y="155"/>
                </a:cubicBezTo>
                <a:cubicBezTo>
                  <a:pt x="8" y="155"/>
                  <a:pt x="5" y="152"/>
                  <a:pt x="5" y="148"/>
                </a:cubicBezTo>
                <a:cubicBezTo>
                  <a:pt x="5" y="36"/>
                  <a:pt x="5" y="36"/>
                  <a:pt x="5" y="36"/>
                </a:cubicBezTo>
                <a:cubicBezTo>
                  <a:pt x="5" y="33"/>
                  <a:pt x="8" y="29"/>
                  <a:pt x="12" y="29"/>
                </a:cubicBezTo>
                <a:cubicBezTo>
                  <a:pt x="23" y="29"/>
                  <a:pt x="23" y="29"/>
                  <a:pt x="23" y="29"/>
                </a:cubicBezTo>
                <a:cubicBezTo>
                  <a:pt x="23" y="29"/>
                  <a:pt x="23" y="29"/>
                  <a:pt x="23" y="29"/>
                </a:cubicBezTo>
                <a:cubicBezTo>
                  <a:pt x="23" y="124"/>
                  <a:pt x="23" y="124"/>
                  <a:pt x="23" y="124"/>
                </a:cubicBezTo>
                <a:cubicBezTo>
                  <a:pt x="23" y="130"/>
                  <a:pt x="28" y="135"/>
                  <a:pt x="35" y="135"/>
                </a:cubicBezTo>
                <a:cubicBezTo>
                  <a:pt x="107" y="135"/>
                  <a:pt x="107" y="135"/>
                  <a:pt x="107" y="135"/>
                </a:cubicBezTo>
                <a:cubicBezTo>
                  <a:pt x="121" y="135"/>
                  <a:pt x="121" y="135"/>
                  <a:pt x="121" y="135"/>
                </a:cubicBezTo>
                <a:cubicBezTo>
                  <a:pt x="127" y="135"/>
                  <a:pt x="132" y="130"/>
                  <a:pt x="132" y="124"/>
                </a:cubicBezTo>
                <a:cubicBezTo>
                  <a:pt x="132" y="35"/>
                  <a:pt x="132" y="35"/>
                  <a:pt x="132" y="35"/>
                </a:cubicBezTo>
                <a:cubicBezTo>
                  <a:pt x="132" y="35"/>
                  <a:pt x="132" y="35"/>
                  <a:pt x="132" y="35"/>
                </a:cubicBezTo>
                <a:close/>
                <a:moveTo>
                  <a:pt x="100" y="8"/>
                </a:moveTo>
                <a:cubicBezTo>
                  <a:pt x="125" y="33"/>
                  <a:pt x="125" y="33"/>
                  <a:pt x="125" y="33"/>
                </a:cubicBezTo>
                <a:cubicBezTo>
                  <a:pt x="100" y="33"/>
                  <a:pt x="100" y="33"/>
                  <a:pt x="100" y="33"/>
                </a:cubicBezTo>
                <a:lnTo>
                  <a:pt x="100" y="8"/>
                </a:lnTo>
                <a:close/>
                <a:moveTo>
                  <a:pt x="121" y="131"/>
                </a:moveTo>
                <a:cubicBezTo>
                  <a:pt x="35" y="131"/>
                  <a:pt x="35" y="131"/>
                  <a:pt x="35" y="131"/>
                </a:cubicBezTo>
                <a:cubicBezTo>
                  <a:pt x="31" y="131"/>
                  <a:pt x="28" y="127"/>
                  <a:pt x="28" y="124"/>
                </a:cubicBezTo>
                <a:cubicBezTo>
                  <a:pt x="28" y="12"/>
                  <a:pt x="28" y="12"/>
                  <a:pt x="28" y="12"/>
                </a:cubicBezTo>
                <a:cubicBezTo>
                  <a:pt x="28" y="8"/>
                  <a:pt x="31" y="5"/>
                  <a:pt x="35" y="5"/>
                </a:cubicBezTo>
                <a:cubicBezTo>
                  <a:pt x="95" y="5"/>
                  <a:pt x="95" y="5"/>
                  <a:pt x="95" y="5"/>
                </a:cubicBezTo>
                <a:cubicBezTo>
                  <a:pt x="95" y="35"/>
                  <a:pt x="95" y="35"/>
                  <a:pt x="95" y="35"/>
                </a:cubicBezTo>
                <a:cubicBezTo>
                  <a:pt x="95" y="37"/>
                  <a:pt x="96" y="38"/>
                  <a:pt x="98" y="38"/>
                </a:cubicBezTo>
                <a:cubicBezTo>
                  <a:pt x="128" y="38"/>
                  <a:pt x="128" y="38"/>
                  <a:pt x="128" y="38"/>
                </a:cubicBezTo>
                <a:cubicBezTo>
                  <a:pt x="128" y="124"/>
                  <a:pt x="128" y="124"/>
                  <a:pt x="128" y="124"/>
                </a:cubicBezTo>
                <a:cubicBezTo>
                  <a:pt x="128" y="127"/>
                  <a:pt x="125" y="131"/>
                  <a:pt x="121" y="131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0" name="Freeform 50">
            <a:extLst>
              <a:ext uri="{FF2B5EF4-FFF2-40B4-BE49-F238E27FC236}">
                <a16:creationId xmlns:a16="http://schemas.microsoft.com/office/drawing/2014/main" xmlns="" id="{FEF158AE-F934-4792-91A7-B514E6C5051D}"/>
              </a:ext>
            </a:extLst>
          </p:cNvPr>
          <p:cNvSpPr>
            <a:spLocks noEditPoints="1"/>
          </p:cNvSpPr>
          <p:nvPr/>
        </p:nvSpPr>
        <p:spPr bwMode="auto">
          <a:xfrm>
            <a:off x="5346700" y="3468688"/>
            <a:ext cx="544513" cy="549275"/>
          </a:xfrm>
          <a:custGeom>
            <a:avLst/>
            <a:gdLst>
              <a:gd name="T0" fmla="*/ 151 w 160"/>
              <a:gd name="T1" fmla="*/ 9 h 160"/>
              <a:gd name="T2" fmla="*/ 128 w 160"/>
              <a:gd name="T3" fmla="*/ 0 h 160"/>
              <a:gd name="T4" fmla="*/ 106 w 160"/>
              <a:gd name="T5" fmla="*/ 9 h 160"/>
              <a:gd name="T6" fmla="*/ 42 w 160"/>
              <a:gd name="T7" fmla="*/ 73 h 160"/>
              <a:gd name="T8" fmla="*/ 33 w 160"/>
              <a:gd name="T9" fmla="*/ 96 h 160"/>
              <a:gd name="T10" fmla="*/ 40 w 160"/>
              <a:gd name="T11" fmla="*/ 116 h 160"/>
              <a:gd name="T12" fmla="*/ 1 w 160"/>
              <a:gd name="T13" fmla="*/ 156 h 160"/>
              <a:gd name="T14" fmla="*/ 1 w 160"/>
              <a:gd name="T15" fmla="*/ 159 h 160"/>
              <a:gd name="T16" fmla="*/ 2 w 160"/>
              <a:gd name="T17" fmla="*/ 160 h 160"/>
              <a:gd name="T18" fmla="*/ 4 w 160"/>
              <a:gd name="T19" fmla="*/ 159 h 160"/>
              <a:gd name="T20" fmla="*/ 44 w 160"/>
              <a:gd name="T21" fmla="*/ 120 h 160"/>
              <a:gd name="T22" fmla="*/ 64 w 160"/>
              <a:gd name="T23" fmla="*/ 127 h 160"/>
              <a:gd name="T24" fmla="*/ 87 w 160"/>
              <a:gd name="T25" fmla="*/ 118 h 160"/>
              <a:gd name="T26" fmla="*/ 151 w 160"/>
              <a:gd name="T27" fmla="*/ 54 h 160"/>
              <a:gd name="T28" fmla="*/ 160 w 160"/>
              <a:gd name="T29" fmla="*/ 32 h 160"/>
              <a:gd name="T30" fmla="*/ 151 w 160"/>
              <a:gd name="T31" fmla="*/ 9 h 160"/>
              <a:gd name="T32" fmla="*/ 147 w 160"/>
              <a:gd name="T33" fmla="*/ 51 h 160"/>
              <a:gd name="T34" fmla="*/ 83 w 160"/>
              <a:gd name="T35" fmla="*/ 115 h 160"/>
              <a:gd name="T36" fmla="*/ 45 w 160"/>
              <a:gd name="T37" fmla="*/ 115 h 160"/>
              <a:gd name="T38" fmla="*/ 45 w 160"/>
              <a:gd name="T39" fmla="*/ 77 h 160"/>
              <a:gd name="T40" fmla="*/ 109 w 160"/>
              <a:gd name="T41" fmla="*/ 13 h 160"/>
              <a:gd name="T42" fmla="*/ 128 w 160"/>
              <a:gd name="T43" fmla="*/ 5 h 160"/>
              <a:gd name="T44" fmla="*/ 147 w 160"/>
              <a:gd name="T45" fmla="*/ 13 h 160"/>
              <a:gd name="T46" fmla="*/ 147 w 160"/>
              <a:gd name="T47" fmla="*/ 51 h 160"/>
              <a:gd name="T48" fmla="*/ 138 w 160"/>
              <a:gd name="T49" fmla="*/ 29 h 160"/>
              <a:gd name="T50" fmla="*/ 138 w 160"/>
              <a:gd name="T51" fmla="*/ 33 h 160"/>
              <a:gd name="T52" fmla="*/ 126 w 160"/>
              <a:gd name="T53" fmla="*/ 36 h 160"/>
              <a:gd name="T54" fmla="*/ 119 w 160"/>
              <a:gd name="T55" fmla="*/ 38 h 160"/>
              <a:gd name="T56" fmla="*/ 117 w 160"/>
              <a:gd name="T57" fmla="*/ 45 h 160"/>
              <a:gd name="T58" fmla="*/ 114 w 160"/>
              <a:gd name="T59" fmla="*/ 57 h 160"/>
              <a:gd name="T60" fmla="*/ 102 w 160"/>
              <a:gd name="T61" fmla="*/ 60 h 160"/>
              <a:gd name="T62" fmla="*/ 95 w 160"/>
              <a:gd name="T63" fmla="*/ 62 h 160"/>
              <a:gd name="T64" fmla="*/ 93 w 160"/>
              <a:gd name="T65" fmla="*/ 69 h 160"/>
              <a:gd name="T66" fmla="*/ 89 w 160"/>
              <a:gd name="T67" fmla="*/ 81 h 160"/>
              <a:gd name="T68" fmla="*/ 78 w 160"/>
              <a:gd name="T69" fmla="*/ 84 h 160"/>
              <a:gd name="T70" fmla="*/ 71 w 160"/>
              <a:gd name="T71" fmla="*/ 86 h 160"/>
              <a:gd name="T72" fmla="*/ 69 w 160"/>
              <a:gd name="T73" fmla="*/ 94 h 160"/>
              <a:gd name="T74" fmla="*/ 65 w 160"/>
              <a:gd name="T75" fmla="*/ 105 h 160"/>
              <a:gd name="T76" fmla="*/ 64 w 160"/>
              <a:gd name="T77" fmla="*/ 106 h 160"/>
              <a:gd name="T78" fmla="*/ 62 w 160"/>
              <a:gd name="T79" fmla="*/ 105 h 160"/>
              <a:gd name="T80" fmla="*/ 62 w 160"/>
              <a:gd name="T81" fmla="*/ 101 h 160"/>
              <a:gd name="T82" fmla="*/ 64 w 160"/>
              <a:gd name="T83" fmla="*/ 94 h 160"/>
              <a:gd name="T84" fmla="*/ 67 w 160"/>
              <a:gd name="T85" fmla="*/ 83 h 160"/>
              <a:gd name="T86" fmla="*/ 78 w 160"/>
              <a:gd name="T87" fmla="*/ 79 h 160"/>
              <a:gd name="T88" fmla="*/ 86 w 160"/>
              <a:gd name="T89" fmla="*/ 77 h 160"/>
              <a:gd name="T90" fmla="*/ 88 w 160"/>
              <a:gd name="T91" fmla="*/ 70 h 160"/>
              <a:gd name="T92" fmla="*/ 91 w 160"/>
              <a:gd name="T93" fmla="*/ 58 h 160"/>
              <a:gd name="T94" fmla="*/ 103 w 160"/>
              <a:gd name="T95" fmla="*/ 55 h 160"/>
              <a:gd name="T96" fmla="*/ 110 w 160"/>
              <a:gd name="T97" fmla="*/ 53 h 160"/>
              <a:gd name="T98" fmla="*/ 112 w 160"/>
              <a:gd name="T99" fmla="*/ 46 h 160"/>
              <a:gd name="T100" fmla="*/ 115 w 160"/>
              <a:gd name="T101" fmla="*/ 34 h 160"/>
              <a:gd name="T102" fmla="*/ 127 w 160"/>
              <a:gd name="T103" fmla="*/ 31 h 160"/>
              <a:gd name="T104" fmla="*/ 134 w 160"/>
              <a:gd name="T105" fmla="*/ 29 h 160"/>
              <a:gd name="T106" fmla="*/ 138 w 160"/>
              <a:gd name="T107" fmla="*/ 29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60" h="160">
                <a:moveTo>
                  <a:pt x="151" y="9"/>
                </a:moveTo>
                <a:cubicBezTo>
                  <a:pt x="145" y="3"/>
                  <a:pt x="137" y="0"/>
                  <a:pt x="128" y="0"/>
                </a:cubicBezTo>
                <a:cubicBezTo>
                  <a:pt x="120" y="0"/>
                  <a:pt x="112" y="3"/>
                  <a:pt x="106" y="9"/>
                </a:cubicBezTo>
                <a:cubicBezTo>
                  <a:pt x="42" y="73"/>
                  <a:pt x="42" y="73"/>
                  <a:pt x="42" y="73"/>
                </a:cubicBezTo>
                <a:cubicBezTo>
                  <a:pt x="36" y="79"/>
                  <a:pt x="33" y="87"/>
                  <a:pt x="33" y="96"/>
                </a:cubicBezTo>
                <a:cubicBezTo>
                  <a:pt x="33" y="103"/>
                  <a:pt x="35" y="111"/>
                  <a:pt x="40" y="116"/>
                </a:cubicBezTo>
                <a:cubicBezTo>
                  <a:pt x="1" y="156"/>
                  <a:pt x="1" y="156"/>
                  <a:pt x="1" y="156"/>
                </a:cubicBezTo>
                <a:cubicBezTo>
                  <a:pt x="0" y="157"/>
                  <a:pt x="0" y="158"/>
                  <a:pt x="1" y="159"/>
                </a:cubicBezTo>
                <a:cubicBezTo>
                  <a:pt x="1" y="160"/>
                  <a:pt x="2" y="160"/>
                  <a:pt x="2" y="160"/>
                </a:cubicBezTo>
                <a:cubicBezTo>
                  <a:pt x="3" y="160"/>
                  <a:pt x="4" y="160"/>
                  <a:pt x="4" y="159"/>
                </a:cubicBezTo>
                <a:cubicBezTo>
                  <a:pt x="44" y="120"/>
                  <a:pt x="44" y="120"/>
                  <a:pt x="44" y="120"/>
                </a:cubicBezTo>
                <a:cubicBezTo>
                  <a:pt x="49" y="125"/>
                  <a:pt x="57" y="127"/>
                  <a:pt x="64" y="127"/>
                </a:cubicBezTo>
                <a:cubicBezTo>
                  <a:pt x="73" y="127"/>
                  <a:pt x="81" y="124"/>
                  <a:pt x="87" y="118"/>
                </a:cubicBezTo>
                <a:cubicBezTo>
                  <a:pt x="151" y="54"/>
                  <a:pt x="151" y="54"/>
                  <a:pt x="151" y="54"/>
                </a:cubicBezTo>
                <a:cubicBezTo>
                  <a:pt x="157" y="48"/>
                  <a:pt x="160" y="40"/>
                  <a:pt x="160" y="32"/>
                </a:cubicBezTo>
                <a:cubicBezTo>
                  <a:pt x="160" y="23"/>
                  <a:pt x="157" y="15"/>
                  <a:pt x="151" y="9"/>
                </a:cubicBezTo>
                <a:close/>
                <a:moveTo>
                  <a:pt x="147" y="51"/>
                </a:moveTo>
                <a:cubicBezTo>
                  <a:pt x="83" y="115"/>
                  <a:pt x="83" y="115"/>
                  <a:pt x="83" y="115"/>
                </a:cubicBezTo>
                <a:cubicBezTo>
                  <a:pt x="73" y="125"/>
                  <a:pt x="56" y="125"/>
                  <a:pt x="45" y="115"/>
                </a:cubicBezTo>
                <a:cubicBezTo>
                  <a:pt x="35" y="104"/>
                  <a:pt x="35" y="87"/>
                  <a:pt x="45" y="77"/>
                </a:cubicBezTo>
                <a:cubicBezTo>
                  <a:pt x="109" y="13"/>
                  <a:pt x="109" y="13"/>
                  <a:pt x="109" y="13"/>
                </a:cubicBezTo>
                <a:cubicBezTo>
                  <a:pt x="115" y="7"/>
                  <a:pt x="121" y="5"/>
                  <a:pt x="128" y="5"/>
                </a:cubicBezTo>
                <a:cubicBezTo>
                  <a:pt x="135" y="5"/>
                  <a:pt x="142" y="7"/>
                  <a:pt x="147" y="13"/>
                </a:cubicBezTo>
                <a:cubicBezTo>
                  <a:pt x="158" y="23"/>
                  <a:pt x="158" y="40"/>
                  <a:pt x="147" y="51"/>
                </a:cubicBezTo>
                <a:close/>
                <a:moveTo>
                  <a:pt x="138" y="29"/>
                </a:moveTo>
                <a:cubicBezTo>
                  <a:pt x="139" y="30"/>
                  <a:pt x="139" y="32"/>
                  <a:pt x="138" y="33"/>
                </a:cubicBezTo>
                <a:cubicBezTo>
                  <a:pt x="134" y="37"/>
                  <a:pt x="130" y="36"/>
                  <a:pt x="126" y="36"/>
                </a:cubicBezTo>
                <a:cubicBezTo>
                  <a:pt x="123" y="36"/>
                  <a:pt x="121" y="36"/>
                  <a:pt x="119" y="38"/>
                </a:cubicBezTo>
                <a:cubicBezTo>
                  <a:pt x="117" y="40"/>
                  <a:pt x="117" y="42"/>
                  <a:pt x="117" y="45"/>
                </a:cubicBezTo>
                <a:cubicBezTo>
                  <a:pt x="117" y="49"/>
                  <a:pt x="117" y="53"/>
                  <a:pt x="114" y="57"/>
                </a:cubicBezTo>
                <a:cubicBezTo>
                  <a:pt x="110" y="61"/>
                  <a:pt x="106" y="60"/>
                  <a:pt x="102" y="60"/>
                </a:cubicBezTo>
                <a:cubicBezTo>
                  <a:pt x="99" y="60"/>
                  <a:pt x="97" y="60"/>
                  <a:pt x="95" y="62"/>
                </a:cubicBezTo>
                <a:cubicBezTo>
                  <a:pt x="93" y="64"/>
                  <a:pt x="93" y="66"/>
                  <a:pt x="93" y="69"/>
                </a:cubicBezTo>
                <a:cubicBezTo>
                  <a:pt x="93" y="73"/>
                  <a:pt x="93" y="77"/>
                  <a:pt x="89" y="81"/>
                </a:cubicBezTo>
                <a:cubicBezTo>
                  <a:pt x="86" y="85"/>
                  <a:pt x="82" y="84"/>
                  <a:pt x="78" y="84"/>
                </a:cubicBezTo>
                <a:cubicBezTo>
                  <a:pt x="75" y="84"/>
                  <a:pt x="73" y="84"/>
                  <a:pt x="71" y="86"/>
                </a:cubicBezTo>
                <a:cubicBezTo>
                  <a:pt x="68" y="88"/>
                  <a:pt x="68" y="90"/>
                  <a:pt x="69" y="94"/>
                </a:cubicBezTo>
                <a:cubicBezTo>
                  <a:pt x="69" y="97"/>
                  <a:pt x="69" y="101"/>
                  <a:pt x="65" y="105"/>
                </a:cubicBezTo>
                <a:cubicBezTo>
                  <a:pt x="65" y="105"/>
                  <a:pt x="64" y="106"/>
                  <a:pt x="64" y="106"/>
                </a:cubicBezTo>
                <a:cubicBezTo>
                  <a:pt x="63" y="106"/>
                  <a:pt x="62" y="105"/>
                  <a:pt x="62" y="105"/>
                </a:cubicBezTo>
                <a:cubicBezTo>
                  <a:pt x="61" y="104"/>
                  <a:pt x="61" y="102"/>
                  <a:pt x="62" y="101"/>
                </a:cubicBezTo>
                <a:cubicBezTo>
                  <a:pt x="64" y="99"/>
                  <a:pt x="64" y="97"/>
                  <a:pt x="64" y="94"/>
                </a:cubicBezTo>
                <a:cubicBezTo>
                  <a:pt x="64" y="91"/>
                  <a:pt x="63" y="86"/>
                  <a:pt x="67" y="83"/>
                </a:cubicBezTo>
                <a:cubicBezTo>
                  <a:pt x="71" y="79"/>
                  <a:pt x="75" y="79"/>
                  <a:pt x="78" y="79"/>
                </a:cubicBezTo>
                <a:cubicBezTo>
                  <a:pt x="82" y="79"/>
                  <a:pt x="84" y="80"/>
                  <a:pt x="86" y="77"/>
                </a:cubicBezTo>
                <a:cubicBezTo>
                  <a:pt x="88" y="75"/>
                  <a:pt x="88" y="73"/>
                  <a:pt x="88" y="70"/>
                </a:cubicBezTo>
                <a:cubicBezTo>
                  <a:pt x="88" y="66"/>
                  <a:pt x="87" y="62"/>
                  <a:pt x="91" y="58"/>
                </a:cubicBezTo>
                <a:cubicBezTo>
                  <a:pt x="95" y="55"/>
                  <a:pt x="99" y="55"/>
                  <a:pt x="103" y="55"/>
                </a:cubicBezTo>
                <a:cubicBezTo>
                  <a:pt x="106" y="55"/>
                  <a:pt x="108" y="55"/>
                  <a:pt x="110" y="53"/>
                </a:cubicBezTo>
                <a:cubicBezTo>
                  <a:pt x="112" y="51"/>
                  <a:pt x="112" y="49"/>
                  <a:pt x="112" y="46"/>
                </a:cubicBezTo>
                <a:cubicBezTo>
                  <a:pt x="112" y="42"/>
                  <a:pt x="111" y="38"/>
                  <a:pt x="115" y="34"/>
                </a:cubicBezTo>
                <a:cubicBezTo>
                  <a:pt x="119" y="31"/>
                  <a:pt x="123" y="31"/>
                  <a:pt x="127" y="31"/>
                </a:cubicBezTo>
                <a:cubicBezTo>
                  <a:pt x="130" y="31"/>
                  <a:pt x="132" y="31"/>
                  <a:pt x="134" y="29"/>
                </a:cubicBezTo>
                <a:cubicBezTo>
                  <a:pt x="135" y="28"/>
                  <a:pt x="137" y="28"/>
                  <a:pt x="138" y="29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1" name="Freeform 51">
            <a:extLst>
              <a:ext uri="{FF2B5EF4-FFF2-40B4-BE49-F238E27FC236}">
                <a16:creationId xmlns:a16="http://schemas.microsoft.com/office/drawing/2014/main" xmlns="" id="{DC2D2B8B-F219-44BA-9025-C220C337BC53}"/>
              </a:ext>
            </a:extLst>
          </p:cNvPr>
          <p:cNvSpPr>
            <a:spLocks noEditPoints="1"/>
          </p:cNvSpPr>
          <p:nvPr/>
        </p:nvSpPr>
        <p:spPr bwMode="auto">
          <a:xfrm>
            <a:off x="5338763" y="4127500"/>
            <a:ext cx="552450" cy="457200"/>
          </a:xfrm>
          <a:custGeom>
            <a:avLst/>
            <a:gdLst>
              <a:gd name="T0" fmla="*/ 28 w 162"/>
              <a:gd name="T1" fmla="*/ 27 h 133"/>
              <a:gd name="T2" fmla="*/ 26 w 162"/>
              <a:gd name="T3" fmla="*/ 24 h 133"/>
              <a:gd name="T4" fmla="*/ 26 w 162"/>
              <a:gd name="T5" fmla="*/ 24 h 133"/>
              <a:gd name="T6" fmla="*/ 155 w 162"/>
              <a:gd name="T7" fmla="*/ 70 h 133"/>
              <a:gd name="T8" fmla="*/ 121 w 162"/>
              <a:gd name="T9" fmla="*/ 20 h 133"/>
              <a:gd name="T10" fmla="*/ 72 w 162"/>
              <a:gd name="T11" fmla="*/ 22 h 133"/>
              <a:gd name="T12" fmla="*/ 54 w 162"/>
              <a:gd name="T13" fmla="*/ 0 h 133"/>
              <a:gd name="T14" fmla="*/ 30 w 162"/>
              <a:gd name="T15" fmla="*/ 3 h 133"/>
              <a:gd name="T16" fmla="*/ 10 w 162"/>
              <a:gd name="T17" fmla="*/ 22 h 133"/>
              <a:gd name="T18" fmla="*/ 16 w 162"/>
              <a:gd name="T19" fmla="*/ 45 h 133"/>
              <a:gd name="T20" fmla="*/ 28 w 162"/>
              <a:gd name="T21" fmla="*/ 44 h 133"/>
              <a:gd name="T22" fmla="*/ 39 w 162"/>
              <a:gd name="T23" fmla="*/ 55 h 133"/>
              <a:gd name="T24" fmla="*/ 48 w 162"/>
              <a:gd name="T25" fmla="*/ 85 h 133"/>
              <a:gd name="T26" fmla="*/ 65 w 162"/>
              <a:gd name="T27" fmla="*/ 108 h 133"/>
              <a:gd name="T28" fmla="*/ 66 w 162"/>
              <a:gd name="T29" fmla="*/ 133 h 133"/>
              <a:gd name="T30" fmla="*/ 78 w 162"/>
              <a:gd name="T31" fmla="*/ 108 h 133"/>
              <a:gd name="T32" fmla="*/ 95 w 162"/>
              <a:gd name="T33" fmla="*/ 87 h 133"/>
              <a:gd name="T34" fmla="*/ 116 w 162"/>
              <a:gd name="T35" fmla="*/ 95 h 133"/>
              <a:gd name="T36" fmla="*/ 118 w 162"/>
              <a:gd name="T37" fmla="*/ 132 h 133"/>
              <a:gd name="T38" fmla="*/ 130 w 162"/>
              <a:gd name="T39" fmla="*/ 132 h 133"/>
              <a:gd name="T40" fmla="*/ 131 w 162"/>
              <a:gd name="T41" fmla="*/ 110 h 133"/>
              <a:gd name="T42" fmla="*/ 142 w 162"/>
              <a:gd name="T43" fmla="*/ 74 h 133"/>
              <a:gd name="T44" fmla="*/ 150 w 162"/>
              <a:gd name="T45" fmla="*/ 51 h 133"/>
              <a:gd name="T46" fmla="*/ 148 w 162"/>
              <a:gd name="T47" fmla="*/ 84 h 133"/>
              <a:gd name="T48" fmla="*/ 155 w 162"/>
              <a:gd name="T49" fmla="*/ 106 h 133"/>
              <a:gd name="T50" fmla="*/ 162 w 162"/>
              <a:gd name="T51" fmla="*/ 94 h 133"/>
              <a:gd name="T52" fmla="*/ 133 w 162"/>
              <a:gd name="T53" fmla="*/ 80 h 133"/>
              <a:gd name="T54" fmla="*/ 126 w 162"/>
              <a:gd name="T55" fmla="*/ 122 h 133"/>
              <a:gd name="T56" fmla="*/ 123 w 162"/>
              <a:gd name="T57" fmla="*/ 108 h 133"/>
              <a:gd name="T58" fmla="*/ 118 w 162"/>
              <a:gd name="T59" fmla="*/ 86 h 133"/>
              <a:gd name="T60" fmla="*/ 107 w 162"/>
              <a:gd name="T61" fmla="*/ 68 h 133"/>
              <a:gd name="T62" fmla="*/ 81 w 162"/>
              <a:gd name="T63" fmla="*/ 86 h 133"/>
              <a:gd name="T64" fmla="*/ 77 w 162"/>
              <a:gd name="T65" fmla="*/ 77 h 133"/>
              <a:gd name="T66" fmla="*/ 75 w 162"/>
              <a:gd name="T67" fmla="*/ 96 h 133"/>
              <a:gd name="T68" fmla="*/ 68 w 162"/>
              <a:gd name="T69" fmla="*/ 128 h 133"/>
              <a:gd name="T70" fmla="*/ 64 w 162"/>
              <a:gd name="T71" fmla="*/ 85 h 133"/>
              <a:gd name="T72" fmla="*/ 55 w 162"/>
              <a:gd name="T73" fmla="*/ 76 h 133"/>
              <a:gd name="T74" fmla="*/ 52 w 162"/>
              <a:gd name="T75" fmla="*/ 83 h 133"/>
              <a:gd name="T76" fmla="*/ 43 w 162"/>
              <a:gd name="T77" fmla="*/ 53 h 133"/>
              <a:gd name="T78" fmla="*/ 51 w 162"/>
              <a:gd name="T79" fmla="*/ 30 h 133"/>
              <a:gd name="T80" fmla="*/ 17 w 162"/>
              <a:gd name="T81" fmla="*/ 40 h 133"/>
              <a:gd name="T82" fmla="*/ 7 w 162"/>
              <a:gd name="T83" fmla="*/ 33 h 133"/>
              <a:gd name="T84" fmla="*/ 25 w 162"/>
              <a:gd name="T85" fmla="*/ 14 h 133"/>
              <a:gd name="T86" fmla="*/ 39 w 162"/>
              <a:gd name="T87" fmla="*/ 9 h 133"/>
              <a:gd name="T88" fmla="*/ 52 w 162"/>
              <a:gd name="T89" fmla="*/ 5 h 133"/>
              <a:gd name="T90" fmla="*/ 46 w 162"/>
              <a:gd name="T91" fmla="*/ 16 h 133"/>
              <a:gd name="T92" fmla="*/ 47 w 162"/>
              <a:gd name="T93" fmla="*/ 21 h 133"/>
              <a:gd name="T94" fmla="*/ 97 w 162"/>
              <a:gd name="T95" fmla="*/ 30 h 133"/>
              <a:gd name="T96" fmla="*/ 140 w 162"/>
              <a:gd name="T97" fmla="*/ 44 h 133"/>
              <a:gd name="T98" fmla="*/ 155 w 162"/>
              <a:gd name="T99" fmla="*/ 99 h 133"/>
              <a:gd name="T100" fmla="*/ 153 w 162"/>
              <a:gd name="T101" fmla="*/ 85 h 133"/>
              <a:gd name="T102" fmla="*/ 157 w 162"/>
              <a:gd name="T103" fmla="*/ 93 h 1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162" h="133">
                <a:moveTo>
                  <a:pt x="28" y="20"/>
                </a:moveTo>
                <a:cubicBezTo>
                  <a:pt x="26" y="20"/>
                  <a:pt x="24" y="22"/>
                  <a:pt x="24" y="24"/>
                </a:cubicBezTo>
                <a:cubicBezTo>
                  <a:pt x="24" y="26"/>
                  <a:pt x="26" y="27"/>
                  <a:pt x="28" y="27"/>
                </a:cubicBezTo>
                <a:cubicBezTo>
                  <a:pt x="30" y="27"/>
                  <a:pt x="31" y="26"/>
                  <a:pt x="31" y="24"/>
                </a:cubicBezTo>
                <a:cubicBezTo>
                  <a:pt x="31" y="22"/>
                  <a:pt x="30" y="20"/>
                  <a:pt x="28" y="20"/>
                </a:cubicBezTo>
                <a:close/>
                <a:moveTo>
                  <a:pt x="26" y="24"/>
                </a:moveTo>
                <a:cubicBezTo>
                  <a:pt x="26" y="23"/>
                  <a:pt x="27" y="22"/>
                  <a:pt x="28" y="22"/>
                </a:cubicBezTo>
                <a:cubicBezTo>
                  <a:pt x="29" y="22"/>
                  <a:pt x="29" y="23"/>
                  <a:pt x="29" y="24"/>
                </a:cubicBezTo>
                <a:cubicBezTo>
                  <a:pt x="29" y="25"/>
                  <a:pt x="26" y="25"/>
                  <a:pt x="26" y="24"/>
                </a:cubicBezTo>
                <a:close/>
                <a:moveTo>
                  <a:pt x="160" y="82"/>
                </a:moveTo>
                <a:cubicBezTo>
                  <a:pt x="159" y="81"/>
                  <a:pt x="157" y="80"/>
                  <a:pt x="156" y="80"/>
                </a:cubicBezTo>
                <a:cubicBezTo>
                  <a:pt x="156" y="78"/>
                  <a:pt x="155" y="74"/>
                  <a:pt x="155" y="70"/>
                </a:cubicBezTo>
                <a:cubicBezTo>
                  <a:pt x="155" y="63"/>
                  <a:pt x="155" y="56"/>
                  <a:pt x="155" y="51"/>
                </a:cubicBezTo>
                <a:cubicBezTo>
                  <a:pt x="154" y="41"/>
                  <a:pt x="145" y="33"/>
                  <a:pt x="139" y="31"/>
                </a:cubicBezTo>
                <a:cubicBezTo>
                  <a:pt x="135" y="26"/>
                  <a:pt x="129" y="22"/>
                  <a:pt x="121" y="20"/>
                </a:cubicBezTo>
                <a:cubicBezTo>
                  <a:pt x="114" y="19"/>
                  <a:pt x="109" y="21"/>
                  <a:pt x="104" y="23"/>
                </a:cubicBezTo>
                <a:cubicBezTo>
                  <a:pt x="102" y="24"/>
                  <a:pt x="99" y="25"/>
                  <a:pt x="97" y="25"/>
                </a:cubicBezTo>
                <a:cubicBezTo>
                  <a:pt x="90" y="25"/>
                  <a:pt x="78" y="24"/>
                  <a:pt x="72" y="22"/>
                </a:cubicBezTo>
                <a:cubicBezTo>
                  <a:pt x="67" y="21"/>
                  <a:pt x="58" y="17"/>
                  <a:pt x="55" y="15"/>
                </a:cubicBezTo>
                <a:cubicBezTo>
                  <a:pt x="57" y="13"/>
                  <a:pt x="58" y="10"/>
                  <a:pt x="58" y="7"/>
                </a:cubicBezTo>
                <a:cubicBezTo>
                  <a:pt x="57" y="4"/>
                  <a:pt x="56" y="1"/>
                  <a:pt x="54" y="0"/>
                </a:cubicBezTo>
                <a:cubicBezTo>
                  <a:pt x="53" y="0"/>
                  <a:pt x="51" y="0"/>
                  <a:pt x="48" y="2"/>
                </a:cubicBezTo>
                <a:cubicBezTo>
                  <a:pt x="47" y="3"/>
                  <a:pt x="46" y="4"/>
                  <a:pt x="44" y="5"/>
                </a:cubicBezTo>
                <a:cubicBezTo>
                  <a:pt x="39" y="1"/>
                  <a:pt x="33" y="2"/>
                  <a:pt x="30" y="3"/>
                </a:cubicBezTo>
                <a:cubicBezTo>
                  <a:pt x="26" y="4"/>
                  <a:pt x="23" y="7"/>
                  <a:pt x="21" y="11"/>
                </a:cubicBezTo>
                <a:cubicBezTo>
                  <a:pt x="20" y="12"/>
                  <a:pt x="19" y="13"/>
                  <a:pt x="19" y="14"/>
                </a:cubicBezTo>
                <a:cubicBezTo>
                  <a:pt x="17" y="16"/>
                  <a:pt x="13" y="19"/>
                  <a:pt x="10" y="22"/>
                </a:cubicBezTo>
                <a:cubicBezTo>
                  <a:pt x="5" y="27"/>
                  <a:pt x="3" y="29"/>
                  <a:pt x="3" y="30"/>
                </a:cubicBezTo>
                <a:cubicBezTo>
                  <a:pt x="0" y="35"/>
                  <a:pt x="7" y="41"/>
                  <a:pt x="7" y="41"/>
                </a:cubicBezTo>
                <a:cubicBezTo>
                  <a:pt x="9" y="43"/>
                  <a:pt x="13" y="45"/>
                  <a:pt x="16" y="45"/>
                </a:cubicBezTo>
                <a:cubicBezTo>
                  <a:pt x="16" y="45"/>
                  <a:pt x="17" y="45"/>
                  <a:pt x="17" y="45"/>
                </a:cubicBezTo>
                <a:cubicBezTo>
                  <a:pt x="17" y="45"/>
                  <a:pt x="18" y="45"/>
                  <a:pt x="18" y="44"/>
                </a:cubicBezTo>
                <a:cubicBezTo>
                  <a:pt x="21" y="43"/>
                  <a:pt x="24" y="42"/>
                  <a:pt x="28" y="44"/>
                </a:cubicBezTo>
                <a:cubicBezTo>
                  <a:pt x="29" y="44"/>
                  <a:pt x="31" y="44"/>
                  <a:pt x="33" y="44"/>
                </a:cubicBezTo>
                <a:cubicBezTo>
                  <a:pt x="33" y="44"/>
                  <a:pt x="33" y="44"/>
                  <a:pt x="33" y="44"/>
                </a:cubicBezTo>
                <a:cubicBezTo>
                  <a:pt x="36" y="47"/>
                  <a:pt x="37" y="50"/>
                  <a:pt x="39" y="55"/>
                </a:cubicBezTo>
                <a:cubicBezTo>
                  <a:pt x="39" y="57"/>
                  <a:pt x="40" y="59"/>
                  <a:pt x="41" y="61"/>
                </a:cubicBezTo>
                <a:cubicBezTo>
                  <a:pt x="43" y="66"/>
                  <a:pt x="44" y="71"/>
                  <a:pt x="45" y="75"/>
                </a:cubicBezTo>
                <a:cubicBezTo>
                  <a:pt x="46" y="78"/>
                  <a:pt x="47" y="81"/>
                  <a:pt x="48" y="85"/>
                </a:cubicBezTo>
                <a:cubicBezTo>
                  <a:pt x="50" y="92"/>
                  <a:pt x="56" y="94"/>
                  <a:pt x="62" y="94"/>
                </a:cubicBezTo>
                <a:cubicBezTo>
                  <a:pt x="62" y="94"/>
                  <a:pt x="63" y="94"/>
                  <a:pt x="64" y="94"/>
                </a:cubicBezTo>
                <a:cubicBezTo>
                  <a:pt x="65" y="98"/>
                  <a:pt x="65" y="103"/>
                  <a:pt x="65" y="108"/>
                </a:cubicBezTo>
                <a:cubicBezTo>
                  <a:pt x="65" y="113"/>
                  <a:pt x="63" y="130"/>
                  <a:pt x="63" y="130"/>
                </a:cubicBezTo>
                <a:cubicBezTo>
                  <a:pt x="63" y="131"/>
                  <a:pt x="63" y="131"/>
                  <a:pt x="64" y="132"/>
                </a:cubicBezTo>
                <a:cubicBezTo>
                  <a:pt x="64" y="132"/>
                  <a:pt x="65" y="133"/>
                  <a:pt x="66" y="133"/>
                </a:cubicBezTo>
                <a:cubicBezTo>
                  <a:pt x="75" y="133"/>
                  <a:pt x="75" y="133"/>
                  <a:pt x="75" y="133"/>
                </a:cubicBezTo>
                <a:cubicBezTo>
                  <a:pt x="76" y="133"/>
                  <a:pt x="77" y="132"/>
                  <a:pt x="77" y="130"/>
                </a:cubicBezTo>
                <a:cubicBezTo>
                  <a:pt x="77" y="129"/>
                  <a:pt x="77" y="117"/>
                  <a:pt x="78" y="108"/>
                </a:cubicBezTo>
                <a:cubicBezTo>
                  <a:pt x="79" y="105"/>
                  <a:pt x="79" y="101"/>
                  <a:pt x="80" y="96"/>
                </a:cubicBezTo>
                <a:cubicBezTo>
                  <a:pt x="80" y="95"/>
                  <a:pt x="80" y="94"/>
                  <a:pt x="80" y="92"/>
                </a:cubicBezTo>
                <a:cubicBezTo>
                  <a:pt x="83" y="90"/>
                  <a:pt x="89" y="87"/>
                  <a:pt x="95" y="87"/>
                </a:cubicBezTo>
                <a:cubicBezTo>
                  <a:pt x="104" y="87"/>
                  <a:pt x="113" y="90"/>
                  <a:pt x="115" y="93"/>
                </a:cubicBezTo>
                <a:cubicBezTo>
                  <a:pt x="115" y="93"/>
                  <a:pt x="116" y="93"/>
                  <a:pt x="116" y="94"/>
                </a:cubicBezTo>
                <a:cubicBezTo>
                  <a:pt x="116" y="95"/>
                  <a:pt x="116" y="95"/>
                  <a:pt x="116" y="95"/>
                </a:cubicBezTo>
                <a:cubicBezTo>
                  <a:pt x="117" y="99"/>
                  <a:pt x="118" y="105"/>
                  <a:pt x="119" y="109"/>
                </a:cubicBezTo>
                <a:cubicBezTo>
                  <a:pt x="119" y="113"/>
                  <a:pt x="118" y="126"/>
                  <a:pt x="118" y="130"/>
                </a:cubicBezTo>
                <a:cubicBezTo>
                  <a:pt x="118" y="131"/>
                  <a:pt x="118" y="131"/>
                  <a:pt x="118" y="132"/>
                </a:cubicBezTo>
                <a:cubicBezTo>
                  <a:pt x="119" y="132"/>
                  <a:pt x="119" y="133"/>
                  <a:pt x="120" y="133"/>
                </a:cubicBezTo>
                <a:cubicBezTo>
                  <a:pt x="128" y="133"/>
                  <a:pt x="128" y="133"/>
                  <a:pt x="128" y="133"/>
                </a:cubicBezTo>
                <a:cubicBezTo>
                  <a:pt x="129" y="133"/>
                  <a:pt x="129" y="132"/>
                  <a:pt x="130" y="132"/>
                </a:cubicBezTo>
                <a:cubicBezTo>
                  <a:pt x="130" y="131"/>
                  <a:pt x="131" y="131"/>
                  <a:pt x="131" y="130"/>
                </a:cubicBezTo>
                <a:cubicBezTo>
                  <a:pt x="130" y="129"/>
                  <a:pt x="131" y="126"/>
                  <a:pt x="131" y="123"/>
                </a:cubicBezTo>
                <a:cubicBezTo>
                  <a:pt x="131" y="118"/>
                  <a:pt x="131" y="112"/>
                  <a:pt x="131" y="110"/>
                </a:cubicBezTo>
                <a:cubicBezTo>
                  <a:pt x="131" y="107"/>
                  <a:pt x="131" y="93"/>
                  <a:pt x="132" y="90"/>
                </a:cubicBezTo>
                <a:cubicBezTo>
                  <a:pt x="132" y="89"/>
                  <a:pt x="135" y="85"/>
                  <a:pt x="137" y="83"/>
                </a:cubicBezTo>
                <a:cubicBezTo>
                  <a:pt x="139" y="80"/>
                  <a:pt x="141" y="77"/>
                  <a:pt x="142" y="74"/>
                </a:cubicBezTo>
                <a:cubicBezTo>
                  <a:pt x="146" y="68"/>
                  <a:pt x="147" y="53"/>
                  <a:pt x="145" y="43"/>
                </a:cubicBezTo>
                <a:cubicBezTo>
                  <a:pt x="145" y="42"/>
                  <a:pt x="144" y="41"/>
                  <a:pt x="144" y="41"/>
                </a:cubicBezTo>
                <a:cubicBezTo>
                  <a:pt x="147" y="43"/>
                  <a:pt x="149" y="47"/>
                  <a:pt x="150" y="51"/>
                </a:cubicBezTo>
                <a:cubicBezTo>
                  <a:pt x="151" y="56"/>
                  <a:pt x="151" y="63"/>
                  <a:pt x="151" y="70"/>
                </a:cubicBezTo>
                <a:cubicBezTo>
                  <a:pt x="151" y="74"/>
                  <a:pt x="151" y="78"/>
                  <a:pt x="151" y="81"/>
                </a:cubicBezTo>
                <a:cubicBezTo>
                  <a:pt x="149" y="81"/>
                  <a:pt x="148" y="83"/>
                  <a:pt x="148" y="84"/>
                </a:cubicBezTo>
                <a:cubicBezTo>
                  <a:pt x="145" y="88"/>
                  <a:pt x="148" y="95"/>
                  <a:pt x="149" y="98"/>
                </a:cubicBezTo>
                <a:cubicBezTo>
                  <a:pt x="151" y="102"/>
                  <a:pt x="153" y="105"/>
                  <a:pt x="153" y="105"/>
                </a:cubicBezTo>
                <a:cubicBezTo>
                  <a:pt x="153" y="106"/>
                  <a:pt x="154" y="106"/>
                  <a:pt x="155" y="106"/>
                </a:cubicBezTo>
                <a:cubicBezTo>
                  <a:pt x="155" y="106"/>
                  <a:pt x="155" y="106"/>
                  <a:pt x="155" y="106"/>
                </a:cubicBezTo>
                <a:cubicBezTo>
                  <a:pt x="156" y="106"/>
                  <a:pt x="156" y="106"/>
                  <a:pt x="157" y="105"/>
                </a:cubicBezTo>
                <a:cubicBezTo>
                  <a:pt x="157" y="105"/>
                  <a:pt x="161" y="101"/>
                  <a:pt x="162" y="94"/>
                </a:cubicBezTo>
                <a:cubicBezTo>
                  <a:pt x="162" y="90"/>
                  <a:pt x="162" y="85"/>
                  <a:pt x="160" y="82"/>
                </a:cubicBezTo>
                <a:close/>
                <a:moveTo>
                  <a:pt x="138" y="72"/>
                </a:moveTo>
                <a:cubicBezTo>
                  <a:pt x="137" y="74"/>
                  <a:pt x="135" y="77"/>
                  <a:pt x="133" y="80"/>
                </a:cubicBezTo>
                <a:cubicBezTo>
                  <a:pt x="129" y="84"/>
                  <a:pt x="127" y="87"/>
                  <a:pt x="127" y="89"/>
                </a:cubicBezTo>
                <a:cubicBezTo>
                  <a:pt x="127" y="92"/>
                  <a:pt x="126" y="106"/>
                  <a:pt x="127" y="110"/>
                </a:cubicBezTo>
                <a:cubicBezTo>
                  <a:pt x="127" y="112"/>
                  <a:pt x="126" y="118"/>
                  <a:pt x="126" y="122"/>
                </a:cubicBezTo>
                <a:cubicBezTo>
                  <a:pt x="126" y="125"/>
                  <a:pt x="126" y="127"/>
                  <a:pt x="126" y="128"/>
                </a:cubicBezTo>
                <a:cubicBezTo>
                  <a:pt x="123" y="128"/>
                  <a:pt x="123" y="128"/>
                  <a:pt x="123" y="128"/>
                </a:cubicBezTo>
                <a:cubicBezTo>
                  <a:pt x="123" y="123"/>
                  <a:pt x="124" y="112"/>
                  <a:pt x="123" y="108"/>
                </a:cubicBezTo>
                <a:cubicBezTo>
                  <a:pt x="123" y="104"/>
                  <a:pt x="122" y="98"/>
                  <a:pt x="121" y="94"/>
                </a:cubicBezTo>
                <a:cubicBezTo>
                  <a:pt x="120" y="91"/>
                  <a:pt x="120" y="91"/>
                  <a:pt x="120" y="91"/>
                </a:cubicBezTo>
                <a:cubicBezTo>
                  <a:pt x="120" y="90"/>
                  <a:pt x="119" y="88"/>
                  <a:pt x="118" y="86"/>
                </a:cubicBezTo>
                <a:cubicBezTo>
                  <a:pt x="115" y="81"/>
                  <a:pt x="111" y="75"/>
                  <a:pt x="112" y="68"/>
                </a:cubicBezTo>
                <a:cubicBezTo>
                  <a:pt x="112" y="67"/>
                  <a:pt x="111" y="66"/>
                  <a:pt x="110" y="66"/>
                </a:cubicBezTo>
                <a:cubicBezTo>
                  <a:pt x="109" y="65"/>
                  <a:pt x="107" y="66"/>
                  <a:pt x="107" y="68"/>
                </a:cubicBezTo>
                <a:cubicBezTo>
                  <a:pt x="106" y="74"/>
                  <a:pt x="109" y="80"/>
                  <a:pt x="112" y="85"/>
                </a:cubicBezTo>
                <a:cubicBezTo>
                  <a:pt x="107" y="83"/>
                  <a:pt x="100" y="82"/>
                  <a:pt x="95" y="82"/>
                </a:cubicBezTo>
                <a:cubicBezTo>
                  <a:pt x="90" y="82"/>
                  <a:pt x="85" y="84"/>
                  <a:pt x="81" y="86"/>
                </a:cubicBezTo>
                <a:cubicBezTo>
                  <a:pt x="81" y="82"/>
                  <a:pt x="81" y="79"/>
                  <a:pt x="82" y="78"/>
                </a:cubicBezTo>
                <a:cubicBezTo>
                  <a:pt x="82" y="77"/>
                  <a:pt x="82" y="75"/>
                  <a:pt x="80" y="75"/>
                </a:cubicBezTo>
                <a:cubicBezTo>
                  <a:pt x="79" y="75"/>
                  <a:pt x="78" y="75"/>
                  <a:pt x="77" y="77"/>
                </a:cubicBezTo>
                <a:cubicBezTo>
                  <a:pt x="77" y="79"/>
                  <a:pt x="76" y="84"/>
                  <a:pt x="75" y="91"/>
                </a:cubicBezTo>
                <a:cubicBezTo>
                  <a:pt x="75" y="91"/>
                  <a:pt x="75" y="91"/>
                  <a:pt x="75" y="91"/>
                </a:cubicBezTo>
                <a:cubicBezTo>
                  <a:pt x="75" y="92"/>
                  <a:pt x="75" y="94"/>
                  <a:pt x="75" y="96"/>
                </a:cubicBezTo>
                <a:cubicBezTo>
                  <a:pt x="74" y="100"/>
                  <a:pt x="74" y="104"/>
                  <a:pt x="74" y="107"/>
                </a:cubicBezTo>
                <a:cubicBezTo>
                  <a:pt x="73" y="114"/>
                  <a:pt x="72" y="124"/>
                  <a:pt x="72" y="128"/>
                </a:cubicBezTo>
                <a:cubicBezTo>
                  <a:pt x="68" y="128"/>
                  <a:pt x="68" y="128"/>
                  <a:pt x="68" y="128"/>
                </a:cubicBezTo>
                <a:cubicBezTo>
                  <a:pt x="69" y="123"/>
                  <a:pt x="70" y="112"/>
                  <a:pt x="70" y="107"/>
                </a:cubicBezTo>
                <a:cubicBezTo>
                  <a:pt x="70" y="102"/>
                  <a:pt x="69" y="93"/>
                  <a:pt x="67" y="90"/>
                </a:cubicBezTo>
                <a:cubicBezTo>
                  <a:pt x="67" y="88"/>
                  <a:pt x="66" y="87"/>
                  <a:pt x="64" y="85"/>
                </a:cubicBezTo>
                <a:cubicBezTo>
                  <a:pt x="62" y="82"/>
                  <a:pt x="60" y="78"/>
                  <a:pt x="59" y="76"/>
                </a:cubicBezTo>
                <a:cubicBezTo>
                  <a:pt x="59" y="74"/>
                  <a:pt x="58" y="73"/>
                  <a:pt x="57" y="74"/>
                </a:cubicBezTo>
                <a:cubicBezTo>
                  <a:pt x="55" y="74"/>
                  <a:pt x="54" y="75"/>
                  <a:pt x="55" y="76"/>
                </a:cubicBezTo>
                <a:cubicBezTo>
                  <a:pt x="55" y="80"/>
                  <a:pt x="58" y="84"/>
                  <a:pt x="60" y="87"/>
                </a:cubicBezTo>
                <a:cubicBezTo>
                  <a:pt x="61" y="88"/>
                  <a:pt x="61" y="89"/>
                  <a:pt x="62" y="89"/>
                </a:cubicBezTo>
                <a:cubicBezTo>
                  <a:pt x="58" y="89"/>
                  <a:pt x="54" y="88"/>
                  <a:pt x="52" y="83"/>
                </a:cubicBezTo>
                <a:cubicBezTo>
                  <a:pt x="51" y="80"/>
                  <a:pt x="51" y="77"/>
                  <a:pt x="50" y="74"/>
                </a:cubicBezTo>
                <a:cubicBezTo>
                  <a:pt x="49" y="70"/>
                  <a:pt x="48" y="65"/>
                  <a:pt x="46" y="59"/>
                </a:cubicBezTo>
                <a:cubicBezTo>
                  <a:pt x="44" y="57"/>
                  <a:pt x="44" y="55"/>
                  <a:pt x="43" y="53"/>
                </a:cubicBezTo>
                <a:cubicBezTo>
                  <a:pt x="42" y="49"/>
                  <a:pt x="41" y="46"/>
                  <a:pt x="38" y="43"/>
                </a:cubicBezTo>
                <a:cubicBezTo>
                  <a:pt x="43" y="41"/>
                  <a:pt x="48" y="38"/>
                  <a:pt x="51" y="33"/>
                </a:cubicBezTo>
                <a:cubicBezTo>
                  <a:pt x="52" y="32"/>
                  <a:pt x="52" y="30"/>
                  <a:pt x="51" y="30"/>
                </a:cubicBezTo>
                <a:cubicBezTo>
                  <a:pt x="49" y="29"/>
                  <a:pt x="48" y="29"/>
                  <a:pt x="47" y="30"/>
                </a:cubicBezTo>
                <a:cubicBezTo>
                  <a:pt x="43" y="37"/>
                  <a:pt x="34" y="41"/>
                  <a:pt x="30" y="39"/>
                </a:cubicBezTo>
                <a:cubicBezTo>
                  <a:pt x="24" y="37"/>
                  <a:pt x="19" y="39"/>
                  <a:pt x="17" y="40"/>
                </a:cubicBezTo>
                <a:cubicBezTo>
                  <a:pt x="16" y="40"/>
                  <a:pt x="16" y="40"/>
                  <a:pt x="16" y="40"/>
                </a:cubicBezTo>
                <a:cubicBezTo>
                  <a:pt x="15" y="40"/>
                  <a:pt x="12" y="39"/>
                  <a:pt x="11" y="38"/>
                </a:cubicBezTo>
                <a:cubicBezTo>
                  <a:pt x="9" y="36"/>
                  <a:pt x="7" y="33"/>
                  <a:pt x="7" y="33"/>
                </a:cubicBezTo>
                <a:cubicBezTo>
                  <a:pt x="7" y="32"/>
                  <a:pt x="11" y="28"/>
                  <a:pt x="13" y="26"/>
                </a:cubicBezTo>
                <a:cubicBezTo>
                  <a:pt x="17" y="23"/>
                  <a:pt x="21" y="19"/>
                  <a:pt x="22" y="17"/>
                </a:cubicBezTo>
                <a:cubicBezTo>
                  <a:pt x="23" y="16"/>
                  <a:pt x="24" y="15"/>
                  <a:pt x="25" y="14"/>
                </a:cubicBezTo>
                <a:cubicBezTo>
                  <a:pt x="27" y="11"/>
                  <a:pt x="29" y="8"/>
                  <a:pt x="31" y="8"/>
                </a:cubicBezTo>
                <a:cubicBezTo>
                  <a:pt x="35" y="7"/>
                  <a:pt x="38" y="6"/>
                  <a:pt x="40" y="8"/>
                </a:cubicBezTo>
                <a:cubicBezTo>
                  <a:pt x="40" y="9"/>
                  <a:pt x="39" y="9"/>
                  <a:pt x="39" y="9"/>
                </a:cubicBezTo>
                <a:cubicBezTo>
                  <a:pt x="38" y="10"/>
                  <a:pt x="38" y="11"/>
                  <a:pt x="38" y="12"/>
                </a:cubicBezTo>
                <a:cubicBezTo>
                  <a:pt x="39" y="14"/>
                  <a:pt x="40" y="14"/>
                  <a:pt x="42" y="13"/>
                </a:cubicBezTo>
                <a:cubicBezTo>
                  <a:pt x="43" y="12"/>
                  <a:pt x="48" y="9"/>
                  <a:pt x="52" y="5"/>
                </a:cubicBezTo>
                <a:cubicBezTo>
                  <a:pt x="52" y="5"/>
                  <a:pt x="52" y="5"/>
                  <a:pt x="52" y="5"/>
                </a:cubicBezTo>
                <a:cubicBezTo>
                  <a:pt x="52" y="5"/>
                  <a:pt x="53" y="6"/>
                  <a:pt x="53" y="7"/>
                </a:cubicBezTo>
                <a:cubicBezTo>
                  <a:pt x="53" y="10"/>
                  <a:pt x="49" y="15"/>
                  <a:pt x="46" y="16"/>
                </a:cubicBezTo>
                <a:cubicBezTo>
                  <a:pt x="44" y="16"/>
                  <a:pt x="44" y="18"/>
                  <a:pt x="44" y="19"/>
                </a:cubicBezTo>
                <a:cubicBezTo>
                  <a:pt x="44" y="20"/>
                  <a:pt x="45" y="21"/>
                  <a:pt x="46" y="21"/>
                </a:cubicBezTo>
                <a:cubicBezTo>
                  <a:pt x="46" y="21"/>
                  <a:pt x="47" y="21"/>
                  <a:pt x="47" y="21"/>
                </a:cubicBezTo>
                <a:cubicBezTo>
                  <a:pt x="48" y="20"/>
                  <a:pt x="50" y="19"/>
                  <a:pt x="51" y="18"/>
                </a:cubicBezTo>
                <a:cubicBezTo>
                  <a:pt x="55" y="21"/>
                  <a:pt x="65" y="26"/>
                  <a:pt x="71" y="27"/>
                </a:cubicBezTo>
                <a:cubicBezTo>
                  <a:pt x="77" y="29"/>
                  <a:pt x="90" y="30"/>
                  <a:pt x="97" y="30"/>
                </a:cubicBezTo>
                <a:cubicBezTo>
                  <a:pt x="100" y="30"/>
                  <a:pt x="103" y="28"/>
                  <a:pt x="106" y="27"/>
                </a:cubicBezTo>
                <a:cubicBezTo>
                  <a:pt x="110" y="26"/>
                  <a:pt x="115" y="24"/>
                  <a:pt x="121" y="25"/>
                </a:cubicBezTo>
                <a:cubicBezTo>
                  <a:pt x="130" y="27"/>
                  <a:pt x="138" y="34"/>
                  <a:pt x="140" y="44"/>
                </a:cubicBezTo>
                <a:cubicBezTo>
                  <a:pt x="142" y="54"/>
                  <a:pt x="141" y="67"/>
                  <a:pt x="138" y="72"/>
                </a:cubicBezTo>
                <a:close/>
                <a:moveTo>
                  <a:pt x="157" y="93"/>
                </a:moveTo>
                <a:cubicBezTo>
                  <a:pt x="157" y="95"/>
                  <a:pt x="156" y="97"/>
                  <a:pt x="155" y="99"/>
                </a:cubicBezTo>
                <a:cubicBezTo>
                  <a:pt x="155" y="98"/>
                  <a:pt x="154" y="97"/>
                  <a:pt x="153" y="96"/>
                </a:cubicBezTo>
                <a:cubicBezTo>
                  <a:pt x="152" y="92"/>
                  <a:pt x="151" y="88"/>
                  <a:pt x="152" y="86"/>
                </a:cubicBezTo>
                <a:cubicBezTo>
                  <a:pt x="152" y="85"/>
                  <a:pt x="152" y="85"/>
                  <a:pt x="153" y="85"/>
                </a:cubicBezTo>
                <a:cubicBezTo>
                  <a:pt x="154" y="85"/>
                  <a:pt x="154" y="85"/>
                  <a:pt x="154" y="85"/>
                </a:cubicBezTo>
                <a:cubicBezTo>
                  <a:pt x="155" y="85"/>
                  <a:pt x="156" y="85"/>
                  <a:pt x="156" y="85"/>
                </a:cubicBezTo>
                <a:cubicBezTo>
                  <a:pt x="157" y="86"/>
                  <a:pt x="158" y="88"/>
                  <a:pt x="157" y="93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2" name="Freeform 52">
            <a:extLst>
              <a:ext uri="{FF2B5EF4-FFF2-40B4-BE49-F238E27FC236}">
                <a16:creationId xmlns:a16="http://schemas.microsoft.com/office/drawing/2014/main" xmlns="" id="{67A39E23-B3A0-45E6-BCD0-0083D3E2877D}"/>
              </a:ext>
            </a:extLst>
          </p:cNvPr>
          <p:cNvSpPr>
            <a:spLocks noEditPoints="1"/>
          </p:cNvSpPr>
          <p:nvPr/>
        </p:nvSpPr>
        <p:spPr bwMode="auto">
          <a:xfrm>
            <a:off x="5341938" y="4705350"/>
            <a:ext cx="542925" cy="549275"/>
          </a:xfrm>
          <a:custGeom>
            <a:avLst/>
            <a:gdLst>
              <a:gd name="T0" fmla="*/ 159 w 159"/>
              <a:gd name="T1" fmla="*/ 67 h 160"/>
              <a:gd name="T2" fmla="*/ 59 w 159"/>
              <a:gd name="T3" fmla="*/ 8 h 160"/>
              <a:gd name="T4" fmla="*/ 62 w 159"/>
              <a:gd name="T5" fmla="*/ 12 h 160"/>
              <a:gd name="T6" fmla="*/ 154 w 159"/>
              <a:gd name="T7" fmla="*/ 67 h 160"/>
              <a:gd name="T8" fmla="*/ 130 w 159"/>
              <a:gd name="T9" fmla="*/ 116 h 160"/>
              <a:gd name="T10" fmla="*/ 94 w 159"/>
              <a:gd name="T11" fmla="*/ 119 h 160"/>
              <a:gd name="T12" fmla="*/ 62 w 159"/>
              <a:gd name="T13" fmla="*/ 99 h 160"/>
              <a:gd name="T14" fmla="*/ 44 w 159"/>
              <a:gd name="T15" fmla="*/ 65 h 160"/>
              <a:gd name="T16" fmla="*/ 27 w 159"/>
              <a:gd name="T17" fmla="*/ 20 h 160"/>
              <a:gd name="T18" fmla="*/ 5 w 159"/>
              <a:gd name="T19" fmla="*/ 34 h 160"/>
              <a:gd name="T20" fmla="*/ 41 w 159"/>
              <a:gd name="T21" fmla="*/ 120 h 160"/>
              <a:gd name="T22" fmla="*/ 114 w 159"/>
              <a:gd name="T23" fmla="*/ 160 h 160"/>
              <a:gd name="T24" fmla="*/ 130 w 159"/>
              <a:gd name="T25" fmla="*/ 153 h 160"/>
              <a:gd name="T26" fmla="*/ 133 w 159"/>
              <a:gd name="T27" fmla="*/ 120 h 160"/>
              <a:gd name="T28" fmla="*/ 137 w 159"/>
              <a:gd name="T29" fmla="*/ 134 h 160"/>
              <a:gd name="T30" fmla="*/ 124 w 159"/>
              <a:gd name="T31" fmla="*/ 152 h 160"/>
              <a:gd name="T32" fmla="*/ 44 w 159"/>
              <a:gd name="T33" fmla="*/ 117 h 160"/>
              <a:gd name="T34" fmla="*/ 9 w 159"/>
              <a:gd name="T35" fmla="*/ 37 h 160"/>
              <a:gd name="T36" fmla="*/ 27 w 159"/>
              <a:gd name="T37" fmla="*/ 24 h 160"/>
              <a:gd name="T38" fmla="*/ 40 w 159"/>
              <a:gd name="T39" fmla="*/ 33 h 160"/>
              <a:gd name="T40" fmla="*/ 39 w 159"/>
              <a:gd name="T41" fmla="*/ 63 h 160"/>
              <a:gd name="T42" fmla="*/ 80 w 159"/>
              <a:gd name="T43" fmla="*/ 120 h 160"/>
              <a:gd name="T44" fmla="*/ 99 w 159"/>
              <a:gd name="T45" fmla="*/ 120 h 160"/>
              <a:gd name="T46" fmla="*/ 137 w 159"/>
              <a:gd name="T47" fmla="*/ 134 h 160"/>
              <a:gd name="T48" fmla="*/ 87 w 159"/>
              <a:gd name="T49" fmla="*/ 46 h 160"/>
              <a:gd name="T50" fmla="*/ 77 w 159"/>
              <a:gd name="T51" fmla="*/ 48 h 160"/>
              <a:gd name="T52" fmla="*/ 75 w 159"/>
              <a:gd name="T53" fmla="*/ 43 h 160"/>
              <a:gd name="T54" fmla="*/ 78 w 159"/>
              <a:gd name="T55" fmla="*/ 42 h 160"/>
              <a:gd name="T56" fmla="*/ 99 w 159"/>
              <a:gd name="T57" fmla="*/ 50 h 160"/>
              <a:gd name="T58" fmla="*/ 84 w 159"/>
              <a:gd name="T59" fmla="*/ 65 h 160"/>
              <a:gd name="T60" fmla="*/ 98 w 159"/>
              <a:gd name="T61" fmla="*/ 73 h 160"/>
              <a:gd name="T62" fmla="*/ 98 w 159"/>
              <a:gd name="T63" fmla="*/ 77 h 160"/>
              <a:gd name="T64" fmla="*/ 75 w 159"/>
              <a:gd name="T65" fmla="*/ 78 h 160"/>
              <a:gd name="T66" fmla="*/ 74 w 159"/>
              <a:gd name="T67" fmla="*/ 75 h 160"/>
              <a:gd name="T68" fmla="*/ 90 w 159"/>
              <a:gd name="T69" fmla="*/ 55 h 160"/>
              <a:gd name="T70" fmla="*/ 127 w 159"/>
              <a:gd name="T71" fmla="*/ 41 h 160"/>
              <a:gd name="T72" fmla="*/ 120 w 159"/>
              <a:gd name="T73" fmla="*/ 41 h 160"/>
              <a:gd name="T74" fmla="*/ 107 w 159"/>
              <a:gd name="T75" fmla="*/ 58 h 160"/>
              <a:gd name="T76" fmla="*/ 103 w 159"/>
              <a:gd name="T77" fmla="*/ 63 h 160"/>
              <a:gd name="T78" fmla="*/ 104 w 159"/>
              <a:gd name="T79" fmla="*/ 68 h 160"/>
              <a:gd name="T80" fmla="*/ 122 w 159"/>
              <a:gd name="T81" fmla="*/ 77 h 160"/>
              <a:gd name="T82" fmla="*/ 127 w 159"/>
              <a:gd name="T83" fmla="*/ 78 h 160"/>
              <a:gd name="T84" fmla="*/ 128 w 159"/>
              <a:gd name="T85" fmla="*/ 68 h 160"/>
              <a:gd name="T86" fmla="*/ 132 w 159"/>
              <a:gd name="T87" fmla="*/ 68 h 160"/>
              <a:gd name="T88" fmla="*/ 132 w 159"/>
              <a:gd name="T89" fmla="*/ 64 h 160"/>
              <a:gd name="T90" fmla="*/ 128 w 159"/>
              <a:gd name="T91" fmla="*/ 63 h 160"/>
              <a:gd name="T92" fmla="*/ 127 w 159"/>
              <a:gd name="T93" fmla="*/ 41 h 160"/>
              <a:gd name="T94" fmla="*/ 122 w 159"/>
              <a:gd name="T95" fmla="*/ 63 h 160"/>
              <a:gd name="T96" fmla="*/ 110 w 159"/>
              <a:gd name="T97" fmla="*/ 62 h 160"/>
              <a:gd name="T98" fmla="*/ 121 w 159"/>
              <a:gd name="T99" fmla="*/ 48 h 160"/>
              <a:gd name="T100" fmla="*/ 122 w 159"/>
              <a:gd name="T101" fmla="*/ 54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59" h="160">
                <a:moveTo>
                  <a:pt x="145" y="108"/>
                </a:moveTo>
                <a:cubicBezTo>
                  <a:pt x="154" y="96"/>
                  <a:pt x="159" y="82"/>
                  <a:pt x="159" y="67"/>
                </a:cubicBezTo>
                <a:cubicBezTo>
                  <a:pt x="159" y="30"/>
                  <a:pt x="128" y="0"/>
                  <a:pt x="91" y="0"/>
                </a:cubicBezTo>
                <a:cubicBezTo>
                  <a:pt x="80" y="0"/>
                  <a:pt x="69" y="3"/>
                  <a:pt x="59" y="8"/>
                </a:cubicBezTo>
                <a:cubicBezTo>
                  <a:pt x="58" y="9"/>
                  <a:pt x="58" y="10"/>
                  <a:pt x="58" y="11"/>
                </a:cubicBezTo>
                <a:cubicBezTo>
                  <a:pt x="59" y="13"/>
                  <a:pt x="60" y="13"/>
                  <a:pt x="62" y="12"/>
                </a:cubicBezTo>
                <a:cubicBezTo>
                  <a:pt x="71" y="7"/>
                  <a:pt x="81" y="5"/>
                  <a:pt x="91" y="5"/>
                </a:cubicBezTo>
                <a:cubicBezTo>
                  <a:pt x="126" y="5"/>
                  <a:pt x="154" y="33"/>
                  <a:pt x="154" y="67"/>
                </a:cubicBezTo>
                <a:cubicBezTo>
                  <a:pt x="154" y="81"/>
                  <a:pt x="149" y="94"/>
                  <a:pt x="141" y="105"/>
                </a:cubicBezTo>
                <a:cubicBezTo>
                  <a:pt x="138" y="109"/>
                  <a:pt x="134" y="113"/>
                  <a:pt x="130" y="116"/>
                </a:cubicBezTo>
                <a:cubicBezTo>
                  <a:pt x="111" y="102"/>
                  <a:pt x="104" y="109"/>
                  <a:pt x="96" y="117"/>
                </a:cubicBezTo>
                <a:cubicBezTo>
                  <a:pt x="94" y="119"/>
                  <a:pt x="94" y="119"/>
                  <a:pt x="94" y="119"/>
                </a:cubicBezTo>
                <a:cubicBezTo>
                  <a:pt x="92" y="121"/>
                  <a:pt x="86" y="118"/>
                  <a:pt x="82" y="116"/>
                </a:cubicBezTo>
                <a:cubicBezTo>
                  <a:pt x="77" y="112"/>
                  <a:pt x="70" y="106"/>
                  <a:pt x="62" y="99"/>
                </a:cubicBezTo>
                <a:cubicBezTo>
                  <a:pt x="38" y="74"/>
                  <a:pt x="41" y="68"/>
                  <a:pt x="42" y="67"/>
                </a:cubicBezTo>
                <a:cubicBezTo>
                  <a:pt x="44" y="65"/>
                  <a:pt x="44" y="65"/>
                  <a:pt x="44" y="65"/>
                </a:cubicBezTo>
                <a:cubicBezTo>
                  <a:pt x="52" y="57"/>
                  <a:pt x="59" y="50"/>
                  <a:pt x="43" y="30"/>
                </a:cubicBezTo>
                <a:cubicBezTo>
                  <a:pt x="38" y="23"/>
                  <a:pt x="33" y="20"/>
                  <a:pt x="27" y="20"/>
                </a:cubicBezTo>
                <a:cubicBezTo>
                  <a:pt x="19" y="19"/>
                  <a:pt x="13" y="26"/>
                  <a:pt x="8" y="31"/>
                </a:cubicBezTo>
                <a:cubicBezTo>
                  <a:pt x="7" y="32"/>
                  <a:pt x="6" y="33"/>
                  <a:pt x="5" y="34"/>
                </a:cubicBezTo>
                <a:cubicBezTo>
                  <a:pt x="0" y="40"/>
                  <a:pt x="0" y="52"/>
                  <a:pt x="5" y="68"/>
                </a:cubicBezTo>
                <a:cubicBezTo>
                  <a:pt x="12" y="85"/>
                  <a:pt x="24" y="103"/>
                  <a:pt x="41" y="120"/>
                </a:cubicBezTo>
                <a:cubicBezTo>
                  <a:pt x="58" y="137"/>
                  <a:pt x="76" y="149"/>
                  <a:pt x="93" y="156"/>
                </a:cubicBezTo>
                <a:cubicBezTo>
                  <a:pt x="101" y="159"/>
                  <a:pt x="108" y="160"/>
                  <a:pt x="114" y="160"/>
                </a:cubicBezTo>
                <a:cubicBezTo>
                  <a:pt x="120" y="160"/>
                  <a:pt x="124" y="159"/>
                  <a:pt x="127" y="156"/>
                </a:cubicBezTo>
                <a:cubicBezTo>
                  <a:pt x="128" y="155"/>
                  <a:pt x="129" y="154"/>
                  <a:pt x="130" y="153"/>
                </a:cubicBezTo>
                <a:cubicBezTo>
                  <a:pt x="135" y="148"/>
                  <a:pt x="142" y="142"/>
                  <a:pt x="141" y="134"/>
                </a:cubicBezTo>
                <a:cubicBezTo>
                  <a:pt x="141" y="129"/>
                  <a:pt x="139" y="124"/>
                  <a:pt x="133" y="120"/>
                </a:cubicBezTo>
                <a:cubicBezTo>
                  <a:pt x="138" y="116"/>
                  <a:pt x="142" y="112"/>
                  <a:pt x="145" y="108"/>
                </a:cubicBezTo>
                <a:close/>
                <a:moveTo>
                  <a:pt x="137" y="134"/>
                </a:moveTo>
                <a:cubicBezTo>
                  <a:pt x="137" y="140"/>
                  <a:pt x="131" y="145"/>
                  <a:pt x="127" y="150"/>
                </a:cubicBezTo>
                <a:cubicBezTo>
                  <a:pt x="126" y="151"/>
                  <a:pt x="125" y="151"/>
                  <a:pt x="124" y="152"/>
                </a:cubicBezTo>
                <a:cubicBezTo>
                  <a:pt x="120" y="157"/>
                  <a:pt x="108" y="156"/>
                  <a:pt x="95" y="151"/>
                </a:cubicBezTo>
                <a:cubicBezTo>
                  <a:pt x="78" y="145"/>
                  <a:pt x="61" y="133"/>
                  <a:pt x="44" y="117"/>
                </a:cubicBezTo>
                <a:cubicBezTo>
                  <a:pt x="28" y="100"/>
                  <a:pt x="16" y="83"/>
                  <a:pt x="10" y="66"/>
                </a:cubicBezTo>
                <a:cubicBezTo>
                  <a:pt x="5" y="53"/>
                  <a:pt x="4" y="41"/>
                  <a:pt x="9" y="37"/>
                </a:cubicBezTo>
                <a:cubicBezTo>
                  <a:pt x="10" y="36"/>
                  <a:pt x="10" y="35"/>
                  <a:pt x="11" y="34"/>
                </a:cubicBezTo>
                <a:cubicBezTo>
                  <a:pt x="16" y="30"/>
                  <a:pt x="21" y="24"/>
                  <a:pt x="27" y="24"/>
                </a:cubicBezTo>
                <a:cubicBezTo>
                  <a:pt x="27" y="24"/>
                  <a:pt x="27" y="24"/>
                  <a:pt x="27" y="24"/>
                </a:cubicBezTo>
                <a:cubicBezTo>
                  <a:pt x="31" y="24"/>
                  <a:pt x="35" y="27"/>
                  <a:pt x="40" y="33"/>
                </a:cubicBezTo>
                <a:cubicBezTo>
                  <a:pt x="53" y="50"/>
                  <a:pt x="48" y="54"/>
                  <a:pt x="41" y="62"/>
                </a:cubicBezTo>
                <a:cubicBezTo>
                  <a:pt x="39" y="63"/>
                  <a:pt x="39" y="63"/>
                  <a:pt x="39" y="63"/>
                </a:cubicBezTo>
                <a:cubicBezTo>
                  <a:pt x="33" y="70"/>
                  <a:pt x="39" y="82"/>
                  <a:pt x="59" y="102"/>
                </a:cubicBezTo>
                <a:cubicBezTo>
                  <a:pt x="67" y="110"/>
                  <a:pt x="74" y="116"/>
                  <a:pt x="80" y="120"/>
                </a:cubicBezTo>
                <a:cubicBezTo>
                  <a:pt x="88" y="125"/>
                  <a:pt x="94" y="126"/>
                  <a:pt x="98" y="122"/>
                </a:cubicBezTo>
                <a:cubicBezTo>
                  <a:pt x="99" y="120"/>
                  <a:pt x="99" y="120"/>
                  <a:pt x="99" y="120"/>
                </a:cubicBezTo>
                <a:cubicBezTo>
                  <a:pt x="107" y="113"/>
                  <a:pt x="111" y="108"/>
                  <a:pt x="128" y="121"/>
                </a:cubicBezTo>
                <a:cubicBezTo>
                  <a:pt x="134" y="126"/>
                  <a:pt x="137" y="130"/>
                  <a:pt x="137" y="134"/>
                </a:cubicBezTo>
                <a:close/>
                <a:moveTo>
                  <a:pt x="93" y="50"/>
                </a:moveTo>
                <a:cubicBezTo>
                  <a:pt x="93" y="47"/>
                  <a:pt x="91" y="46"/>
                  <a:pt x="87" y="46"/>
                </a:cubicBezTo>
                <a:cubicBezTo>
                  <a:pt x="84" y="46"/>
                  <a:pt x="82" y="46"/>
                  <a:pt x="80" y="47"/>
                </a:cubicBezTo>
                <a:cubicBezTo>
                  <a:pt x="77" y="48"/>
                  <a:pt x="77" y="48"/>
                  <a:pt x="77" y="48"/>
                </a:cubicBezTo>
                <a:cubicBezTo>
                  <a:pt x="77" y="48"/>
                  <a:pt x="76" y="48"/>
                  <a:pt x="76" y="47"/>
                </a:cubicBezTo>
                <a:cubicBezTo>
                  <a:pt x="75" y="43"/>
                  <a:pt x="75" y="43"/>
                  <a:pt x="75" y="43"/>
                </a:cubicBezTo>
                <a:cubicBezTo>
                  <a:pt x="75" y="43"/>
                  <a:pt x="75" y="43"/>
                  <a:pt x="75" y="43"/>
                </a:cubicBezTo>
                <a:cubicBezTo>
                  <a:pt x="78" y="42"/>
                  <a:pt x="78" y="42"/>
                  <a:pt x="78" y="42"/>
                </a:cubicBezTo>
                <a:cubicBezTo>
                  <a:pt x="81" y="41"/>
                  <a:pt x="84" y="40"/>
                  <a:pt x="87" y="40"/>
                </a:cubicBezTo>
                <a:cubicBezTo>
                  <a:pt x="94" y="40"/>
                  <a:pt x="99" y="44"/>
                  <a:pt x="99" y="50"/>
                </a:cubicBezTo>
                <a:cubicBezTo>
                  <a:pt x="99" y="54"/>
                  <a:pt x="97" y="57"/>
                  <a:pt x="93" y="59"/>
                </a:cubicBezTo>
                <a:cubicBezTo>
                  <a:pt x="84" y="65"/>
                  <a:pt x="84" y="65"/>
                  <a:pt x="84" y="65"/>
                </a:cubicBezTo>
                <a:cubicBezTo>
                  <a:pt x="82" y="67"/>
                  <a:pt x="80" y="70"/>
                  <a:pt x="80" y="73"/>
                </a:cubicBezTo>
                <a:cubicBezTo>
                  <a:pt x="98" y="73"/>
                  <a:pt x="98" y="73"/>
                  <a:pt x="98" y="73"/>
                </a:cubicBezTo>
                <a:cubicBezTo>
                  <a:pt x="98" y="73"/>
                  <a:pt x="98" y="73"/>
                  <a:pt x="98" y="73"/>
                </a:cubicBezTo>
                <a:cubicBezTo>
                  <a:pt x="98" y="77"/>
                  <a:pt x="98" y="77"/>
                  <a:pt x="98" y="77"/>
                </a:cubicBezTo>
                <a:cubicBezTo>
                  <a:pt x="98" y="78"/>
                  <a:pt x="98" y="78"/>
                  <a:pt x="98" y="78"/>
                </a:cubicBezTo>
                <a:cubicBezTo>
                  <a:pt x="75" y="78"/>
                  <a:pt x="75" y="78"/>
                  <a:pt x="75" y="78"/>
                </a:cubicBezTo>
                <a:cubicBezTo>
                  <a:pt x="75" y="78"/>
                  <a:pt x="74" y="78"/>
                  <a:pt x="74" y="77"/>
                </a:cubicBezTo>
                <a:cubicBezTo>
                  <a:pt x="74" y="75"/>
                  <a:pt x="74" y="75"/>
                  <a:pt x="74" y="75"/>
                </a:cubicBezTo>
                <a:cubicBezTo>
                  <a:pt x="74" y="68"/>
                  <a:pt x="77" y="64"/>
                  <a:pt x="81" y="60"/>
                </a:cubicBezTo>
                <a:cubicBezTo>
                  <a:pt x="90" y="55"/>
                  <a:pt x="90" y="55"/>
                  <a:pt x="90" y="55"/>
                </a:cubicBezTo>
                <a:cubicBezTo>
                  <a:pt x="92" y="53"/>
                  <a:pt x="93" y="52"/>
                  <a:pt x="93" y="50"/>
                </a:cubicBezTo>
                <a:close/>
                <a:moveTo>
                  <a:pt x="127" y="41"/>
                </a:moveTo>
                <a:cubicBezTo>
                  <a:pt x="121" y="41"/>
                  <a:pt x="121" y="41"/>
                  <a:pt x="121" y="41"/>
                </a:cubicBezTo>
                <a:cubicBezTo>
                  <a:pt x="120" y="41"/>
                  <a:pt x="120" y="41"/>
                  <a:pt x="120" y="41"/>
                </a:cubicBezTo>
                <a:cubicBezTo>
                  <a:pt x="119" y="43"/>
                  <a:pt x="118" y="44"/>
                  <a:pt x="117" y="45"/>
                </a:cubicBezTo>
                <a:cubicBezTo>
                  <a:pt x="107" y="58"/>
                  <a:pt x="107" y="58"/>
                  <a:pt x="107" y="58"/>
                </a:cubicBezTo>
                <a:cubicBezTo>
                  <a:pt x="106" y="60"/>
                  <a:pt x="105" y="61"/>
                  <a:pt x="104" y="63"/>
                </a:cubicBezTo>
                <a:cubicBezTo>
                  <a:pt x="103" y="63"/>
                  <a:pt x="103" y="63"/>
                  <a:pt x="103" y="63"/>
                </a:cubicBezTo>
                <a:cubicBezTo>
                  <a:pt x="103" y="68"/>
                  <a:pt x="103" y="68"/>
                  <a:pt x="103" y="68"/>
                </a:cubicBezTo>
                <a:cubicBezTo>
                  <a:pt x="103" y="68"/>
                  <a:pt x="104" y="68"/>
                  <a:pt x="104" y="68"/>
                </a:cubicBezTo>
                <a:cubicBezTo>
                  <a:pt x="122" y="68"/>
                  <a:pt x="122" y="68"/>
                  <a:pt x="122" y="68"/>
                </a:cubicBezTo>
                <a:cubicBezTo>
                  <a:pt x="122" y="77"/>
                  <a:pt x="122" y="77"/>
                  <a:pt x="122" y="77"/>
                </a:cubicBezTo>
                <a:cubicBezTo>
                  <a:pt x="122" y="78"/>
                  <a:pt x="122" y="78"/>
                  <a:pt x="122" y="78"/>
                </a:cubicBezTo>
                <a:cubicBezTo>
                  <a:pt x="127" y="78"/>
                  <a:pt x="127" y="78"/>
                  <a:pt x="127" y="78"/>
                </a:cubicBezTo>
                <a:cubicBezTo>
                  <a:pt x="128" y="78"/>
                  <a:pt x="128" y="78"/>
                  <a:pt x="128" y="77"/>
                </a:cubicBezTo>
                <a:cubicBezTo>
                  <a:pt x="128" y="68"/>
                  <a:pt x="128" y="68"/>
                  <a:pt x="128" y="68"/>
                </a:cubicBezTo>
                <a:cubicBezTo>
                  <a:pt x="131" y="68"/>
                  <a:pt x="131" y="68"/>
                  <a:pt x="131" y="68"/>
                </a:cubicBezTo>
                <a:cubicBezTo>
                  <a:pt x="131" y="68"/>
                  <a:pt x="132" y="68"/>
                  <a:pt x="132" y="68"/>
                </a:cubicBezTo>
                <a:cubicBezTo>
                  <a:pt x="132" y="68"/>
                  <a:pt x="132" y="68"/>
                  <a:pt x="132" y="68"/>
                </a:cubicBezTo>
                <a:cubicBezTo>
                  <a:pt x="132" y="64"/>
                  <a:pt x="132" y="64"/>
                  <a:pt x="132" y="64"/>
                </a:cubicBezTo>
                <a:cubicBezTo>
                  <a:pt x="132" y="63"/>
                  <a:pt x="131" y="63"/>
                  <a:pt x="131" y="63"/>
                </a:cubicBezTo>
                <a:cubicBezTo>
                  <a:pt x="128" y="63"/>
                  <a:pt x="128" y="63"/>
                  <a:pt x="128" y="63"/>
                </a:cubicBezTo>
                <a:cubicBezTo>
                  <a:pt x="128" y="41"/>
                  <a:pt x="128" y="41"/>
                  <a:pt x="128" y="41"/>
                </a:cubicBezTo>
                <a:cubicBezTo>
                  <a:pt x="128" y="41"/>
                  <a:pt x="128" y="41"/>
                  <a:pt x="127" y="41"/>
                </a:cubicBezTo>
                <a:close/>
                <a:moveTo>
                  <a:pt x="122" y="54"/>
                </a:moveTo>
                <a:cubicBezTo>
                  <a:pt x="122" y="63"/>
                  <a:pt x="122" y="63"/>
                  <a:pt x="122" y="63"/>
                </a:cubicBezTo>
                <a:cubicBezTo>
                  <a:pt x="111" y="63"/>
                  <a:pt x="111" y="63"/>
                  <a:pt x="111" y="63"/>
                </a:cubicBezTo>
                <a:cubicBezTo>
                  <a:pt x="110" y="63"/>
                  <a:pt x="110" y="63"/>
                  <a:pt x="110" y="62"/>
                </a:cubicBezTo>
                <a:cubicBezTo>
                  <a:pt x="111" y="62"/>
                  <a:pt x="112" y="60"/>
                  <a:pt x="113" y="59"/>
                </a:cubicBezTo>
                <a:cubicBezTo>
                  <a:pt x="121" y="48"/>
                  <a:pt x="121" y="48"/>
                  <a:pt x="121" y="48"/>
                </a:cubicBezTo>
                <a:cubicBezTo>
                  <a:pt x="122" y="48"/>
                  <a:pt x="122" y="48"/>
                  <a:pt x="122" y="49"/>
                </a:cubicBezTo>
                <a:cubicBezTo>
                  <a:pt x="122" y="51"/>
                  <a:pt x="122" y="52"/>
                  <a:pt x="122" y="54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3" name="Freeform 53">
            <a:extLst>
              <a:ext uri="{FF2B5EF4-FFF2-40B4-BE49-F238E27FC236}">
                <a16:creationId xmlns:a16="http://schemas.microsoft.com/office/drawing/2014/main" xmlns="" id="{4A6FAAF0-2AF5-4F47-8597-B16872DB80E2}"/>
              </a:ext>
            </a:extLst>
          </p:cNvPr>
          <p:cNvSpPr>
            <a:spLocks noEditPoints="1"/>
          </p:cNvSpPr>
          <p:nvPr/>
        </p:nvSpPr>
        <p:spPr bwMode="auto">
          <a:xfrm>
            <a:off x="5413375" y="5324475"/>
            <a:ext cx="420688" cy="549275"/>
          </a:xfrm>
          <a:custGeom>
            <a:avLst/>
            <a:gdLst>
              <a:gd name="T0" fmla="*/ 96 w 123"/>
              <a:gd name="T1" fmla="*/ 0 h 160"/>
              <a:gd name="T2" fmla="*/ 87 w 123"/>
              <a:gd name="T3" fmla="*/ 67 h 160"/>
              <a:gd name="T4" fmla="*/ 96 w 123"/>
              <a:gd name="T5" fmla="*/ 160 h 160"/>
              <a:gd name="T6" fmla="*/ 106 w 123"/>
              <a:gd name="T7" fmla="*/ 67 h 160"/>
              <a:gd name="T8" fmla="*/ 102 w 123"/>
              <a:gd name="T9" fmla="*/ 63 h 160"/>
              <a:gd name="T10" fmla="*/ 104 w 123"/>
              <a:gd name="T11" fmla="*/ 147 h 160"/>
              <a:gd name="T12" fmla="*/ 88 w 123"/>
              <a:gd name="T13" fmla="*/ 147 h 160"/>
              <a:gd name="T14" fmla="*/ 90 w 123"/>
              <a:gd name="T15" fmla="*/ 63 h 160"/>
              <a:gd name="T16" fmla="*/ 96 w 123"/>
              <a:gd name="T17" fmla="*/ 5 h 160"/>
              <a:gd name="T18" fmla="*/ 102 w 123"/>
              <a:gd name="T19" fmla="*/ 63 h 160"/>
              <a:gd name="T20" fmla="*/ 40 w 123"/>
              <a:gd name="T21" fmla="*/ 0 h 160"/>
              <a:gd name="T22" fmla="*/ 37 w 123"/>
              <a:gd name="T23" fmla="*/ 37 h 160"/>
              <a:gd name="T24" fmla="*/ 35 w 123"/>
              <a:gd name="T25" fmla="*/ 3 h 160"/>
              <a:gd name="T26" fmla="*/ 22 w 123"/>
              <a:gd name="T27" fmla="*/ 0 h 160"/>
              <a:gd name="T28" fmla="*/ 19 w 123"/>
              <a:gd name="T29" fmla="*/ 37 h 160"/>
              <a:gd name="T30" fmla="*/ 16 w 123"/>
              <a:gd name="T31" fmla="*/ 3 h 160"/>
              <a:gd name="T32" fmla="*/ 3 w 123"/>
              <a:gd name="T33" fmla="*/ 0 h 160"/>
              <a:gd name="T34" fmla="*/ 0 w 123"/>
              <a:gd name="T35" fmla="*/ 42 h 160"/>
              <a:gd name="T36" fmla="*/ 14 w 123"/>
              <a:gd name="T37" fmla="*/ 147 h 160"/>
              <a:gd name="T38" fmla="*/ 40 w 123"/>
              <a:gd name="T39" fmla="*/ 147 h 160"/>
              <a:gd name="T40" fmla="*/ 54 w 123"/>
              <a:gd name="T41" fmla="*/ 42 h 160"/>
              <a:gd name="T42" fmla="*/ 51 w 123"/>
              <a:gd name="T43" fmla="*/ 0 h 160"/>
              <a:gd name="T44" fmla="*/ 33 w 123"/>
              <a:gd name="T45" fmla="*/ 63 h 160"/>
              <a:gd name="T46" fmla="*/ 35 w 123"/>
              <a:gd name="T47" fmla="*/ 147 h 160"/>
              <a:gd name="T48" fmla="*/ 19 w 123"/>
              <a:gd name="T49" fmla="*/ 147 h 160"/>
              <a:gd name="T50" fmla="*/ 21 w 123"/>
              <a:gd name="T51" fmla="*/ 63 h 160"/>
              <a:gd name="T52" fmla="*/ 5 w 123"/>
              <a:gd name="T53" fmla="*/ 5 h 160"/>
              <a:gd name="T54" fmla="*/ 11 w 123"/>
              <a:gd name="T55" fmla="*/ 39 h 160"/>
              <a:gd name="T56" fmla="*/ 22 w 123"/>
              <a:gd name="T57" fmla="*/ 42 h 160"/>
              <a:gd name="T58" fmla="*/ 24 w 123"/>
              <a:gd name="T59" fmla="*/ 5 h 160"/>
              <a:gd name="T60" fmla="*/ 30 w 123"/>
              <a:gd name="T61" fmla="*/ 39 h 160"/>
              <a:gd name="T62" fmla="*/ 40 w 123"/>
              <a:gd name="T63" fmla="*/ 42 h 160"/>
              <a:gd name="T64" fmla="*/ 43 w 123"/>
              <a:gd name="T65" fmla="*/ 5 h 160"/>
              <a:gd name="T66" fmla="*/ 49 w 123"/>
              <a:gd name="T67" fmla="*/ 42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23" h="160">
                <a:moveTo>
                  <a:pt x="123" y="34"/>
                </a:moveTo>
                <a:cubicBezTo>
                  <a:pt x="123" y="15"/>
                  <a:pt x="111" y="0"/>
                  <a:pt x="96" y="0"/>
                </a:cubicBezTo>
                <a:cubicBezTo>
                  <a:pt x="82" y="0"/>
                  <a:pt x="69" y="15"/>
                  <a:pt x="69" y="34"/>
                </a:cubicBezTo>
                <a:cubicBezTo>
                  <a:pt x="69" y="51"/>
                  <a:pt x="76" y="63"/>
                  <a:pt x="87" y="67"/>
                </a:cubicBezTo>
                <a:cubicBezTo>
                  <a:pt x="83" y="147"/>
                  <a:pt x="83" y="147"/>
                  <a:pt x="83" y="147"/>
                </a:cubicBezTo>
                <a:cubicBezTo>
                  <a:pt x="83" y="154"/>
                  <a:pt x="89" y="160"/>
                  <a:pt x="96" y="160"/>
                </a:cubicBezTo>
                <a:cubicBezTo>
                  <a:pt x="104" y="160"/>
                  <a:pt x="110" y="154"/>
                  <a:pt x="110" y="147"/>
                </a:cubicBezTo>
                <a:cubicBezTo>
                  <a:pt x="106" y="67"/>
                  <a:pt x="106" y="67"/>
                  <a:pt x="106" y="67"/>
                </a:cubicBezTo>
                <a:cubicBezTo>
                  <a:pt x="117" y="63"/>
                  <a:pt x="123" y="51"/>
                  <a:pt x="123" y="34"/>
                </a:cubicBezTo>
                <a:close/>
                <a:moveTo>
                  <a:pt x="102" y="63"/>
                </a:moveTo>
                <a:cubicBezTo>
                  <a:pt x="101" y="63"/>
                  <a:pt x="101" y="64"/>
                  <a:pt x="101" y="65"/>
                </a:cubicBezTo>
                <a:cubicBezTo>
                  <a:pt x="104" y="147"/>
                  <a:pt x="104" y="147"/>
                  <a:pt x="104" y="147"/>
                </a:cubicBezTo>
                <a:cubicBezTo>
                  <a:pt x="104" y="151"/>
                  <a:pt x="101" y="155"/>
                  <a:pt x="96" y="155"/>
                </a:cubicBezTo>
                <a:cubicBezTo>
                  <a:pt x="92" y="155"/>
                  <a:pt x="88" y="151"/>
                  <a:pt x="88" y="147"/>
                </a:cubicBezTo>
                <a:cubicBezTo>
                  <a:pt x="92" y="65"/>
                  <a:pt x="92" y="65"/>
                  <a:pt x="92" y="65"/>
                </a:cubicBezTo>
                <a:cubicBezTo>
                  <a:pt x="92" y="64"/>
                  <a:pt x="91" y="63"/>
                  <a:pt x="90" y="63"/>
                </a:cubicBezTo>
                <a:cubicBezTo>
                  <a:pt x="80" y="60"/>
                  <a:pt x="75" y="49"/>
                  <a:pt x="75" y="34"/>
                </a:cubicBezTo>
                <a:cubicBezTo>
                  <a:pt x="75" y="18"/>
                  <a:pt x="84" y="5"/>
                  <a:pt x="96" y="5"/>
                </a:cubicBezTo>
                <a:cubicBezTo>
                  <a:pt x="108" y="5"/>
                  <a:pt x="118" y="18"/>
                  <a:pt x="118" y="34"/>
                </a:cubicBezTo>
                <a:cubicBezTo>
                  <a:pt x="118" y="49"/>
                  <a:pt x="112" y="60"/>
                  <a:pt x="102" y="63"/>
                </a:cubicBezTo>
                <a:close/>
                <a:moveTo>
                  <a:pt x="51" y="0"/>
                </a:moveTo>
                <a:cubicBezTo>
                  <a:pt x="40" y="0"/>
                  <a:pt x="40" y="0"/>
                  <a:pt x="40" y="0"/>
                </a:cubicBezTo>
                <a:cubicBezTo>
                  <a:pt x="39" y="0"/>
                  <a:pt x="37" y="1"/>
                  <a:pt x="37" y="3"/>
                </a:cubicBezTo>
                <a:cubicBezTo>
                  <a:pt x="37" y="37"/>
                  <a:pt x="37" y="37"/>
                  <a:pt x="37" y="37"/>
                </a:cubicBezTo>
                <a:cubicBezTo>
                  <a:pt x="35" y="37"/>
                  <a:pt x="35" y="37"/>
                  <a:pt x="35" y="37"/>
                </a:cubicBezTo>
                <a:cubicBezTo>
                  <a:pt x="35" y="3"/>
                  <a:pt x="35" y="3"/>
                  <a:pt x="35" y="3"/>
                </a:cubicBezTo>
                <a:cubicBezTo>
                  <a:pt x="35" y="1"/>
                  <a:pt x="33" y="0"/>
                  <a:pt x="32" y="0"/>
                </a:cubicBezTo>
                <a:cubicBezTo>
                  <a:pt x="22" y="0"/>
                  <a:pt x="22" y="0"/>
                  <a:pt x="22" y="0"/>
                </a:cubicBezTo>
                <a:cubicBezTo>
                  <a:pt x="20" y="0"/>
                  <a:pt x="19" y="1"/>
                  <a:pt x="19" y="3"/>
                </a:cubicBezTo>
                <a:cubicBezTo>
                  <a:pt x="19" y="37"/>
                  <a:pt x="19" y="37"/>
                  <a:pt x="19" y="37"/>
                </a:cubicBezTo>
                <a:cubicBezTo>
                  <a:pt x="16" y="37"/>
                  <a:pt x="16" y="37"/>
                  <a:pt x="16" y="37"/>
                </a:cubicBezTo>
                <a:cubicBezTo>
                  <a:pt x="16" y="3"/>
                  <a:pt x="16" y="3"/>
                  <a:pt x="16" y="3"/>
                </a:cubicBezTo>
                <a:cubicBezTo>
                  <a:pt x="16" y="1"/>
                  <a:pt x="15" y="0"/>
                  <a:pt x="14" y="0"/>
                </a:cubicBezTo>
                <a:cubicBezTo>
                  <a:pt x="3" y="0"/>
                  <a:pt x="3" y="0"/>
                  <a:pt x="3" y="0"/>
                </a:cubicBezTo>
                <a:cubicBezTo>
                  <a:pt x="1" y="0"/>
                  <a:pt x="0" y="1"/>
                  <a:pt x="0" y="3"/>
                </a:cubicBezTo>
                <a:cubicBezTo>
                  <a:pt x="0" y="42"/>
                  <a:pt x="0" y="42"/>
                  <a:pt x="0" y="42"/>
                </a:cubicBezTo>
                <a:cubicBezTo>
                  <a:pt x="0" y="53"/>
                  <a:pt x="7" y="63"/>
                  <a:pt x="18" y="67"/>
                </a:cubicBezTo>
                <a:cubicBezTo>
                  <a:pt x="14" y="147"/>
                  <a:pt x="14" y="147"/>
                  <a:pt x="14" y="147"/>
                </a:cubicBezTo>
                <a:cubicBezTo>
                  <a:pt x="14" y="154"/>
                  <a:pt x="20" y="160"/>
                  <a:pt x="27" y="160"/>
                </a:cubicBezTo>
                <a:cubicBezTo>
                  <a:pt x="34" y="160"/>
                  <a:pt x="40" y="154"/>
                  <a:pt x="40" y="147"/>
                </a:cubicBezTo>
                <a:cubicBezTo>
                  <a:pt x="36" y="67"/>
                  <a:pt x="36" y="67"/>
                  <a:pt x="36" y="67"/>
                </a:cubicBezTo>
                <a:cubicBezTo>
                  <a:pt x="47" y="63"/>
                  <a:pt x="54" y="53"/>
                  <a:pt x="54" y="42"/>
                </a:cubicBezTo>
                <a:cubicBezTo>
                  <a:pt x="54" y="3"/>
                  <a:pt x="54" y="3"/>
                  <a:pt x="54" y="3"/>
                </a:cubicBezTo>
                <a:cubicBezTo>
                  <a:pt x="54" y="1"/>
                  <a:pt x="53" y="0"/>
                  <a:pt x="51" y="0"/>
                </a:cubicBezTo>
                <a:close/>
                <a:moveTo>
                  <a:pt x="49" y="42"/>
                </a:moveTo>
                <a:cubicBezTo>
                  <a:pt x="49" y="52"/>
                  <a:pt x="42" y="60"/>
                  <a:pt x="33" y="63"/>
                </a:cubicBezTo>
                <a:cubicBezTo>
                  <a:pt x="32" y="63"/>
                  <a:pt x="31" y="64"/>
                  <a:pt x="31" y="65"/>
                </a:cubicBezTo>
                <a:cubicBezTo>
                  <a:pt x="35" y="147"/>
                  <a:pt x="35" y="147"/>
                  <a:pt x="35" y="147"/>
                </a:cubicBezTo>
                <a:cubicBezTo>
                  <a:pt x="35" y="151"/>
                  <a:pt x="31" y="155"/>
                  <a:pt x="27" y="155"/>
                </a:cubicBezTo>
                <a:cubicBezTo>
                  <a:pt x="23" y="155"/>
                  <a:pt x="19" y="151"/>
                  <a:pt x="19" y="147"/>
                </a:cubicBezTo>
                <a:cubicBezTo>
                  <a:pt x="23" y="65"/>
                  <a:pt x="23" y="65"/>
                  <a:pt x="23" y="65"/>
                </a:cubicBezTo>
                <a:cubicBezTo>
                  <a:pt x="23" y="64"/>
                  <a:pt x="22" y="63"/>
                  <a:pt x="21" y="63"/>
                </a:cubicBezTo>
                <a:cubicBezTo>
                  <a:pt x="12" y="60"/>
                  <a:pt x="5" y="52"/>
                  <a:pt x="5" y="42"/>
                </a:cubicBezTo>
                <a:cubicBezTo>
                  <a:pt x="5" y="5"/>
                  <a:pt x="5" y="5"/>
                  <a:pt x="5" y="5"/>
                </a:cubicBezTo>
                <a:cubicBezTo>
                  <a:pt x="11" y="5"/>
                  <a:pt x="11" y="5"/>
                  <a:pt x="11" y="5"/>
                </a:cubicBezTo>
                <a:cubicBezTo>
                  <a:pt x="11" y="39"/>
                  <a:pt x="11" y="39"/>
                  <a:pt x="11" y="39"/>
                </a:cubicBezTo>
                <a:cubicBezTo>
                  <a:pt x="11" y="41"/>
                  <a:pt x="13" y="42"/>
                  <a:pt x="14" y="42"/>
                </a:cubicBezTo>
                <a:cubicBezTo>
                  <a:pt x="22" y="42"/>
                  <a:pt x="22" y="42"/>
                  <a:pt x="22" y="42"/>
                </a:cubicBezTo>
                <a:cubicBezTo>
                  <a:pt x="23" y="42"/>
                  <a:pt x="24" y="41"/>
                  <a:pt x="24" y="39"/>
                </a:cubicBezTo>
                <a:cubicBezTo>
                  <a:pt x="24" y="5"/>
                  <a:pt x="24" y="5"/>
                  <a:pt x="24" y="5"/>
                </a:cubicBezTo>
                <a:cubicBezTo>
                  <a:pt x="30" y="5"/>
                  <a:pt x="30" y="5"/>
                  <a:pt x="30" y="5"/>
                </a:cubicBezTo>
                <a:cubicBezTo>
                  <a:pt x="30" y="39"/>
                  <a:pt x="30" y="39"/>
                  <a:pt x="30" y="39"/>
                </a:cubicBezTo>
                <a:cubicBezTo>
                  <a:pt x="30" y="41"/>
                  <a:pt x="31" y="42"/>
                  <a:pt x="32" y="42"/>
                </a:cubicBezTo>
                <a:cubicBezTo>
                  <a:pt x="40" y="42"/>
                  <a:pt x="40" y="42"/>
                  <a:pt x="40" y="42"/>
                </a:cubicBezTo>
                <a:cubicBezTo>
                  <a:pt x="41" y="42"/>
                  <a:pt x="43" y="41"/>
                  <a:pt x="43" y="39"/>
                </a:cubicBezTo>
                <a:cubicBezTo>
                  <a:pt x="43" y="5"/>
                  <a:pt x="43" y="5"/>
                  <a:pt x="43" y="5"/>
                </a:cubicBezTo>
                <a:cubicBezTo>
                  <a:pt x="49" y="5"/>
                  <a:pt x="49" y="5"/>
                  <a:pt x="49" y="5"/>
                </a:cubicBezTo>
                <a:lnTo>
                  <a:pt x="49" y="42"/>
                </a:ln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4" name="Freeform 54">
            <a:extLst>
              <a:ext uri="{FF2B5EF4-FFF2-40B4-BE49-F238E27FC236}">
                <a16:creationId xmlns:a16="http://schemas.microsoft.com/office/drawing/2014/main" xmlns="" id="{CF0634D6-1117-4599-A158-0419BF1DEF0E}"/>
              </a:ext>
            </a:extLst>
          </p:cNvPr>
          <p:cNvSpPr>
            <a:spLocks/>
          </p:cNvSpPr>
          <p:nvPr/>
        </p:nvSpPr>
        <p:spPr bwMode="auto">
          <a:xfrm>
            <a:off x="5346700" y="5942013"/>
            <a:ext cx="544513" cy="550863"/>
          </a:xfrm>
          <a:custGeom>
            <a:avLst/>
            <a:gdLst>
              <a:gd name="T0" fmla="*/ 159 w 160"/>
              <a:gd name="T1" fmla="*/ 159 h 160"/>
              <a:gd name="T2" fmla="*/ 158 w 160"/>
              <a:gd name="T3" fmla="*/ 160 h 160"/>
              <a:gd name="T4" fmla="*/ 157 w 160"/>
              <a:gd name="T5" fmla="*/ 160 h 160"/>
              <a:gd name="T6" fmla="*/ 157 w 160"/>
              <a:gd name="T7" fmla="*/ 160 h 160"/>
              <a:gd name="T8" fmla="*/ 35 w 160"/>
              <a:gd name="T9" fmla="*/ 160 h 160"/>
              <a:gd name="T10" fmla="*/ 32 w 160"/>
              <a:gd name="T11" fmla="*/ 157 h 160"/>
              <a:gd name="T12" fmla="*/ 35 w 160"/>
              <a:gd name="T13" fmla="*/ 153 h 160"/>
              <a:gd name="T14" fmla="*/ 148 w 160"/>
              <a:gd name="T15" fmla="*/ 153 h 160"/>
              <a:gd name="T16" fmla="*/ 1 w 160"/>
              <a:gd name="T17" fmla="*/ 6 h 160"/>
              <a:gd name="T18" fmla="*/ 1 w 160"/>
              <a:gd name="T19" fmla="*/ 1 h 160"/>
              <a:gd name="T20" fmla="*/ 6 w 160"/>
              <a:gd name="T21" fmla="*/ 1 h 160"/>
              <a:gd name="T22" fmla="*/ 153 w 160"/>
              <a:gd name="T23" fmla="*/ 148 h 160"/>
              <a:gd name="T24" fmla="*/ 153 w 160"/>
              <a:gd name="T25" fmla="*/ 35 h 160"/>
              <a:gd name="T26" fmla="*/ 157 w 160"/>
              <a:gd name="T27" fmla="*/ 32 h 160"/>
              <a:gd name="T28" fmla="*/ 160 w 160"/>
              <a:gd name="T29" fmla="*/ 35 h 160"/>
              <a:gd name="T30" fmla="*/ 160 w 160"/>
              <a:gd name="T31" fmla="*/ 157 h 160"/>
              <a:gd name="T32" fmla="*/ 159 w 160"/>
              <a:gd name="T33" fmla="*/ 159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60" h="160">
                <a:moveTo>
                  <a:pt x="159" y="159"/>
                </a:moveTo>
                <a:cubicBezTo>
                  <a:pt x="159" y="159"/>
                  <a:pt x="158" y="160"/>
                  <a:pt x="158" y="160"/>
                </a:cubicBezTo>
                <a:cubicBezTo>
                  <a:pt x="157" y="160"/>
                  <a:pt x="157" y="160"/>
                  <a:pt x="157" y="160"/>
                </a:cubicBezTo>
                <a:cubicBezTo>
                  <a:pt x="157" y="160"/>
                  <a:pt x="157" y="160"/>
                  <a:pt x="157" y="160"/>
                </a:cubicBezTo>
                <a:cubicBezTo>
                  <a:pt x="35" y="160"/>
                  <a:pt x="35" y="160"/>
                  <a:pt x="35" y="160"/>
                </a:cubicBezTo>
                <a:cubicBezTo>
                  <a:pt x="33" y="160"/>
                  <a:pt x="32" y="158"/>
                  <a:pt x="32" y="157"/>
                </a:cubicBezTo>
                <a:cubicBezTo>
                  <a:pt x="32" y="155"/>
                  <a:pt x="33" y="153"/>
                  <a:pt x="35" y="153"/>
                </a:cubicBezTo>
                <a:cubicBezTo>
                  <a:pt x="148" y="153"/>
                  <a:pt x="148" y="153"/>
                  <a:pt x="148" y="153"/>
                </a:cubicBezTo>
                <a:cubicBezTo>
                  <a:pt x="1" y="6"/>
                  <a:pt x="1" y="6"/>
                  <a:pt x="1" y="6"/>
                </a:cubicBezTo>
                <a:cubicBezTo>
                  <a:pt x="0" y="5"/>
                  <a:pt x="0" y="2"/>
                  <a:pt x="1" y="1"/>
                </a:cubicBezTo>
                <a:cubicBezTo>
                  <a:pt x="2" y="0"/>
                  <a:pt x="5" y="0"/>
                  <a:pt x="6" y="1"/>
                </a:cubicBezTo>
                <a:cubicBezTo>
                  <a:pt x="153" y="148"/>
                  <a:pt x="153" y="148"/>
                  <a:pt x="153" y="148"/>
                </a:cubicBezTo>
                <a:cubicBezTo>
                  <a:pt x="153" y="35"/>
                  <a:pt x="153" y="35"/>
                  <a:pt x="153" y="35"/>
                </a:cubicBezTo>
                <a:cubicBezTo>
                  <a:pt x="153" y="33"/>
                  <a:pt x="155" y="32"/>
                  <a:pt x="157" y="32"/>
                </a:cubicBezTo>
                <a:cubicBezTo>
                  <a:pt x="158" y="32"/>
                  <a:pt x="160" y="33"/>
                  <a:pt x="160" y="35"/>
                </a:cubicBezTo>
                <a:cubicBezTo>
                  <a:pt x="160" y="157"/>
                  <a:pt x="160" y="157"/>
                  <a:pt x="160" y="157"/>
                </a:cubicBezTo>
                <a:cubicBezTo>
                  <a:pt x="160" y="157"/>
                  <a:pt x="160" y="158"/>
                  <a:pt x="159" y="159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5" name="Freeform 55">
            <a:extLst>
              <a:ext uri="{FF2B5EF4-FFF2-40B4-BE49-F238E27FC236}">
                <a16:creationId xmlns:a16="http://schemas.microsoft.com/office/drawing/2014/main" xmlns="" id="{288AAB83-C9B5-459B-A4A8-AE73EB63A66D}"/>
              </a:ext>
            </a:extLst>
          </p:cNvPr>
          <p:cNvSpPr>
            <a:spLocks/>
          </p:cNvSpPr>
          <p:nvPr/>
        </p:nvSpPr>
        <p:spPr bwMode="auto">
          <a:xfrm>
            <a:off x="6300788" y="376238"/>
            <a:ext cx="544513" cy="549275"/>
          </a:xfrm>
          <a:custGeom>
            <a:avLst/>
            <a:gdLst>
              <a:gd name="T0" fmla="*/ 159 w 160"/>
              <a:gd name="T1" fmla="*/ 159 h 160"/>
              <a:gd name="T2" fmla="*/ 157 w 160"/>
              <a:gd name="T3" fmla="*/ 160 h 160"/>
              <a:gd name="T4" fmla="*/ 154 w 160"/>
              <a:gd name="T5" fmla="*/ 159 h 160"/>
              <a:gd name="T6" fmla="*/ 7 w 160"/>
              <a:gd name="T7" fmla="*/ 12 h 160"/>
              <a:gd name="T8" fmla="*/ 7 w 160"/>
              <a:gd name="T9" fmla="*/ 125 h 160"/>
              <a:gd name="T10" fmla="*/ 3 w 160"/>
              <a:gd name="T11" fmla="*/ 128 h 160"/>
              <a:gd name="T12" fmla="*/ 0 w 160"/>
              <a:gd name="T13" fmla="*/ 125 h 160"/>
              <a:gd name="T14" fmla="*/ 0 w 160"/>
              <a:gd name="T15" fmla="*/ 4 h 160"/>
              <a:gd name="T16" fmla="*/ 1 w 160"/>
              <a:gd name="T17" fmla="*/ 1 h 160"/>
              <a:gd name="T18" fmla="*/ 1 w 160"/>
              <a:gd name="T19" fmla="*/ 1 h 160"/>
              <a:gd name="T20" fmla="*/ 2 w 160"/>
              <a:gd name="T21" fmla="*/ 0 h 160"/>
              <a:gd name="T22" fmla="*/ 3 w 160"/>
              <a:gd name="T23" fmla="*/ 0 h 160"/>
              <a:gd name="T24" fmla="*/ 3 w 160"/>
              <a:gd name="T25" fmla="*/ 0 h 160"/>
              <a:gd name="T26" fmla="*/ 125 w 160"/>
              <a:gd name="T27" fmla="*/ 0 h 160"/>
              <a:gd name="T28" fmla="*/ 128 w 160"/>
              <a:gd name="T29" fmla="*/ 3 h 160"/>
              <a:gd name="T30" fmla="*/ 125 w 160"/>
              <a:gd name="T31" fmla="*/ 7 h 160"/>
              <a:gd name="T32" fmla="*/ 12 w 160"/>
              <a:gd name="T33" fmla="*/ 7 h 160"/>
              <a:gd name="T34" fmla="*/ 159 w 160"/>
              <a:gd name="T35" fmla="*/ 154 h 160"/>
              <a:gd name="T36" fmla="*/ 159 w 160"/>
              <a:gd name="T37" fmla="*/ 159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60" h="160">
                <a:moveTo>
                  <a:pt x="159" y="159"/>
                </a:moveTo>
                <a:cubicBezTo>
                  <a:pt x="158" y="160"/>
                  <a:pt x="157" y="160"/>
                  <a:pt x="157" y="160"/>
                </a:cubicBezTo>
                <a:cubicBezTo>
                  <a:pt x="156" y="160"/>
                  <a:pt x="155" y="160"/>
                  <a:pt x="154" y="159"/>
                </a:cubicBezTo>
                <a:cubicBezTo>
                  <a:pt x="7" y="12"/>
                  <a:pt x="7" y="12"/>
                  <a:pt x="7" y="12"/>
                </a:cubicBezTo>
                <a:cubicBezTo>
                  <a:pt x="7" y="125"/>
                  <a:pt x="7" y="125"/>
                  <a:pt x="7" y="125"/>
                </a:cubicBezTo>
                <a:cubicBezTo>
                  <a:pt x="7" y="127"/>
                  <a:pt x="5" y="128"/>
                  <a:pt x="3" y="128"/>
                </a:cubicBezTo>
                <a:cubicBezTo>
                  <a:pt x="2" y="128"/>
                  <a:pt x="0" y="127"/>
                  <a:pt x="0" y="125"/>
                </a:cubicBezTo>
                <a:cubicBezTo>
                  <a:pt x="0" y="4"/>
                  <a:pt x="0" y="4"/>
                  <a:pt x="0" y="4"/>
                </a:cubicBezTo>
                <a:cubicBezTo>
                  <a:pt x="0" y="3"/>
                  <a:pt x="0" y="2"/>
                  <a:pt x="1" y="1"/>
                </a:cubicBezTo>
                <a:cubicBezTo>
                  <a:pt x="1" y="1"/>
                  <a:pt x="1" y="1"/>
                  <a:pt x="1" y="1"/>
                </a:cubicBezTo>
                <a:cubicBezTo>
                  <a:pt x="2" y="1"/>
                  <a:pt x="2" y="0"/>
                  <a:pt x="2" y="0"/>
                </a:cubicBezTo>
                <a:cubicBezTo>
                  <a:pt x="2" y="0"/>
                  <a:pt x="2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125" y="0"/>
                  <a:pt x="125" y="0"/>
                  <a:pt x="125" y="0"/>
                </a:cubicBezTo>
                <a:cubicBezTo>
                  <a:pt x="127" y="0"/>
                  <a:pt x="128" y="2"/>
                  <a:pt x="128" y="3"/>
                </a:cubicBezTo>
                <a:cubicBezTo>
                  <a:pt x="128" y="5"/>
                  <a:pt x="127" y="7"/>
                  <a:pt x="125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59" y="154"/>
                  <a:pt x="159" y="154"/>
                  <a:pt x="159" y="154"/>
                </a:cubicBezTo>
                <a:cubicBezTo>
                  <a:pt x="160" y="155"/>
                  <a:pt x="160" y="158"/>
                  <a:pt x="159" y="159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6" name="Freeform 56">
            <a:extLst>
              <a:ext uri="{FF2B5EF4-FFF2-40B4-BE49-F238E27FC236}">
                <a16:creationId xmlns:a16="http://schemas.microsoft.com/office/drawing/2014/main" xmlns="" id="{77810D11-2B5D-40A9-904B-C5040D2C40C8}"/>
              </a:ext>
            </a:extLst>
          </p:cNvPr>
          <p:cNvSpPr>
            <a:spLocks/>
          </p:cNvSpPr>
          <p:nvPr/>
        </p:nvSpPr>
        <p:spPr bwMode="auto">
          <a:xfrm>
            <a:off x="6300788" y="993775"/>
            <a:ext cx="544513" cy="550863"/>
          </a:xfrm>
          <a:custGeom>
            <a:avLst/>
            <a:gdLst>
              <a:gd name="T0" fmla="*/ 160 w 160"/>
              <a:gd name="T1" fmla="*/ 3 h 160"/>
              <a:gd name="T2" fmla="*/ 160 w 160"/>
              <a:gd name="T3" fmla="*/ 125 h 160"/>
              <a:gd name="T4" fmla="*/ 157 w 160"/>
              <a:gd name="T5" fmla="*/ 128 h 160"/>
              <a:gd name="T6" fmla="*/ 153 w 160"/>
              <a:gd name="T7" fmla="*/ 125 h 160"/>
              <a:gd name="T8" fmla="*/ 153 w 160"/>
              <a:gd name="T9" fmla="*/ 12 h 160"/>
              <a:gd name="T10" fmla="*/ 6 w 160"/>
              <a:gd name="T11" fmla="*/ 159 h 160"/>
              <a:gd name="T12" fmla="*/ 3 w 160"/>
              <a:gd name="T13" fmla="*/ 160 h 160"/>
              <a:gd name="T14" fmla="*/ 1 w 160"/>
              <a:gd name="T15" fmla="*/ 159 h 160"/>
              <a:gd name="T16" fmla="*/ 1 w 160"/>
              <a:gd name="T17" fmla="*/ 154 h 160"/>
              <a:gd name="T18" fmla="*/ 148 w 160"/>
              <a:gd name="T19" fmla="*/ 7 h 160"/>
              <a:gd name="T20" fmla="*/ 35 w 160"/>
              <a:gd name="T21" fmla="*/ 7 h 160"/>
              <a:gd name="T22" fmla="*/ 32 w 160"/>
              <a:gd name="T23" fmla="*/ 3 h 160"/>
              <a:gd name="T24" fmla="*/ 35 w 160"/>
              <a:gd name="T25" fmla="*/ 0 h 160"/>
              <a:gd name="T26" fmla="*/ 157 w 160"/>
              <a:gd name="T27" fmla="*/ 0 h 160"/>
              <a:gd name="T28" fmla="*/ 158 w 160"/>
              <a:gd name="T29" fmla="*/ 0 h 160"/>
              <a:gd name="T30" fmla="*/ 159 w 160"/>
              <a:gd name="T31" fmla="*/ 1 h 160"/>
              <a:gd name="T32" fmla="*/ 160 w 160"/>
              <a:gd name="T33" fmla="*/ 3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60" h="160">
                <a:moveTo>
                  <a:pt x="160" y="3"/>
                </a:moveTo>
                <a:cubicBezTo>
                  <a:pt x="160" y="125"/>
                  <a:pt x="160" y="125"/>
                  <a:pt x="160" y="125"/>
                </a:cubicBezTo>
                <a:cubicBezTo>
                  <a:pt x="160" y="127"/>
                  <a:pt x="158" y="128"/>
                  <a:pt x="157" y="128"/>
                </a:cubicBezTo>
                <a:cubicBezTo>
                  <a:pt x="155" y="128"/>
                  <a:pt x="153" y="127"/>
                  <a:pt x="153" y="125"/>
                </a:cubicBezTo>
                <a:cubicBezTo>
                  <a:pt x="153" y="12"/>
                  <a:pt x="153" y="12"/>
                  <a:pt x="153" y="12"/>
                </a:cubicBezTo>
                <a:cubicBezTo>
                  <a:pt x="6" y="159"/>
                  <a:pt x="6" y="159"/>
                  <a:pt x="6" y="159"/>
                </a:cubicBezTo>
                <a:cubicBezTo>
                  <a:pt x="5" y="160"/>
                  <a:pt x="4" y="160"/>
                  <a:pt x="3" y="160"/>
                </a:cubicBezTo>
                <a:cubicBezTo>
                  <a:pt x="3" y="160"/>
                  <a:pt x="2" y="160"/>
                  <a:pt x="1" y="159"/>
                </a:cubicBezTo>
                <a:cubicBezTo>
                  <a:pt x="0" y="158"/>
                  <a:pt x="0" y="155"/>
                  <a:pt x="1" y="154"/>
                </a:cubicBezTo>
                <a:cubicBezTo>
                  <a:pt x="148" y="7"/>
                  <a:pt x="148" y="7"/>
                  <a:pt x="148" y="7"/>
                </a:cubicBezTo>
                <a:cubicBezTo>
                  <a:pt x="35" y="7"/>
                  <a:pt x="35" y="7"/>
                  <a:pt x="35" y="7"/>
                </a:cubicBezTo>
                <a:cubicBezTo>
                  <a:pt x="33" y="7"/>
                  <a:pt x="32" y="5"/>
                  <a:pt x="32" y="3"/>
                </a:cubicBezTo>
                <a:cubicBezTo>
                  <a:pt x="32" y="2"/>
                  <a:pt x="33" y="0"/>
                  <a:pt x="35" y="0"/>
                </a:cubicBezTo>
                <a:cubicBezTo>
                  <a:pt x="157" y="0"/>
                  <a:pt x="157" y="0"/>
                  <a:pt x="157" y="0"/>
                </a:cubicBezTo>
                <a:cubicBezTo>
                  <a:pt x="157" y="0"/>
                  <a:pt x="157" y="0"/>
                  <a:pt x="158" y="0"/>
                </a:cubicBezTo>
                <a:cubicBezTo>
                  <a:pt x="158" y="0"/>
                  <a:pt x="159" y="1"/>
                  <a:pt x="159" y="1"/>
                </a:cubicBezTo>
                <a:cubicBezTo>
                  <a:pt x="160" y="2"/>
                  <a:pt x="160" y="3"/>
                  <a:pt x="160" y="3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7" name="Freeform 57">
            <a:extLst>
              <a:ext uri="{FF2B5EF4-FFF2-40B4-BE49-F238E27FC236}">
                <a16:creationId xmlns:a16="http://schemas.microsoft.com/office/drawing/2014/main" xmlns="" id="{AE6E1A9C-6951-4116-8393-6A430C2BEAC3}"/>
              </a:ext>
            </a:extLst>
          </p:cNvPr>
          <p:cNvSpPr>
            <a:spLocks/>
          </p:cNvSpPr>
          <p:nvPr/>
        </p:nvSpPr>
        <p:spPr bwMode="auto">
          <a:xfrm>
            <a:off x="6300788" y="1612900"/>
            <a:ext cx="544513" cy="549275"/>
          </a:xfrm>
          <a:custGeom>
            <a:avLst/>
            <a:gdLst>
              <a:gd name="T0" fmla="*/ 159 w 160"/>
              <a:gd name="T1" fmla="*/ 6 h 160"/>
              <a:gd name="T2" fmla="*/ 12 w 160"/>
              <a:gd name="T3" fmla="*/ 153 h 160"/>
              <a:gd name="T4" fmla="*/ 125 w 160"/>
              <a:gd name="T5" fmla="*/ 153 h 160"/>
              <a:gd name="T6" fmla="*/ 128 w 160"/>
              <a:gd name="T7" fmla="*/ 157 h 160"/>
              <a:gd name="T8" fmla="*/ 125 w 160"/>
              <a:gd name="T9" fmla="*/ 160 h 160"/>
              <a:gd name="T10" fmla="*/ 3 w 160"/>
              <a:gd name="T11" fmla="*/ 160 h 160"/>
              <a:gd name="T12" fmla="*/ 2 w 160"/>
              <a:gd name="T13" fmla="*/ 160 h 160"/>
              <a:gd name="T14" fmla="*/ 2 w 160"/>
              <a:gd name="T15" fmla="*/ 160 h 160"/>
              <a:gd name="T16" fmla="*/ 2 w 160"/>
              <a:gd name="T17" fmla="*/ 159 h 160"/>
              <a:gd name="T18" fmla="*/ 1 w 160"/>
              <a:gd name="T19" fmla="*/ 159 h 160"/>
              <a:gd name="T20" fmla="*/ 0 w 160"/>
              <a:gd name="T21" fmla="*/ 156 h 160"/>
              <a:gd name="T22" fmla="*/ 0 w 160"/>
              <a:gd name="T23" fmla="*/ 35 h 160"/>
              <a:gd name="T24" fmla="*/ 3 w 160"/>
              <a:gd name="T25" fmla="*/ 32 h 160"/>
              <a:gd name="T26" fmla="*/ 7 w 160"/>
              <a:gd name="T27" fmla="*/ 35 h 160"/>
              <a:gd name="T28" fmla="*/ 7 w 160"/>
              <a:gd name="T29" fmla="*/ 148 h 160"/>
              <a:gd name="T30" fmla="*/ 154 w 160"/>
              <a:gd name="T31" fmla="*/ 1 h 160"/>
              <a:gd name="T32" fmla="*/ 159 w 160"/>
              <a:gd name="T33" fmla="*/ 1 h 160"/>
              <a:gd name="T34" fmla="*/ 159 w 160"/>
              <a:gd name="T35" fmla="*/ 6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60" h="160">
                <a:moveTo>
                  <a:pt x="159" y="6"/>
                </a:moveTo>
                <a:cubicBezTo>
                  <a:pt x="12" y="153"/>
                  <a:pt x="12" y="153"/>
                  <a:pt x="12" y="153"/>
                </a:cubicBezTo>
                <a:cubicBezTo>
                  <a:pt x="125" y="153"/>
                  <a:pt x="125" y="153"/>
                  <a:pt x="125" y="153"/>
                </a:cubicBezTo>
                <a:cubicBezTo>
                  <a:pt x="127" y="153"/>
                  <a:pt x="128" y="155"/>
                  <a:pt x="128" y="157"/>
                </a:cubicBezTo>
                <a:cubicBezTo>
                  <a:pt x="128" y="158"/>
                  <a:pt x="127" y="160"/>
                  <a:pt x="125" y="160"/>
                </a:cubicBezTo>
                <a:cubicBezTo>
                  <a:pt x="3" y="160"/>
                  <a:pt x="3" y="160"/>
                  <a:pt x="3" y="160"/>
                </a:cubicBezTo>
                <a:cubicBezTo>
                  <a:pt x="3" y="160"/>
                  <a:pt x="3" y="160"/>
                  <a:pt x="2" y="160"/>
                </a:cubicBezTo>
                <a:cubicBezTo>
                  <a:pt x="2" y="160"/>
                  <a:pt x="2" y="160"/>
                  <a:pt x="2" y="160"/>
                </a:cubicBezTo>
                <a:cubicBezTo>
                  <a:pt x="2" y="160"/>
                  <a:pt x="2" y="160"/>
                  <a:pt x="2" y="159"/>
                </a:cubicBezTo>
                <a:cubicBezTo>
                  <a:pt x="1" y="159"/>
                  <a:pt x="1" y="159"/>
                  <a:pt x="1" y="159"/>
                </a:cubicBezTo>
                <a:cubicBezTo>
                  <a:pt x="0" y="158"/>
                  <a:pt x="0" y="157"/>
                  <a:pt x="0" y="156"/>
                </a:cubicBezTo>
                <a:cubicBezTo>
                  <a:pt x="0" y="35"/>
                  <a:pt x="0" y="35"/>
                  <a:pt x="0" y="35"/>
                </a:cubicBezTo>
                <a:cubicBezTo>
                  <a:pt x="0" y="33"/>
                  <a:pt x="2" y="32"/>
                  <a:pt x="3" y="32"/>
                </a:cubicBezTo>
                <a:cubicBezTo>
                  <a:pt x="5" y="32"/>
                  <a:pt x="7" y="33"/>
                  <a:pt x="7" y="35"/>
                </a:cubicBezTo>
                <a:cubicBezTo>
                  <a:pt x="7" y="148"/>
                  <a:pt x="7" y="148"/>
                  <a:pt x="7" y="148"/>
                </a:cubicBezTo>
                <a:cubicBezTo>
                  <a:pt x="154" y="1"/>
                  <a:pt x="154" y="1"/>
                  <a:pt x="154" y="1"/>
                </a:cubicBezTo>
                <a:cubicBezTo>
                  <a:pt x="156" y="0"/>
                  <a:pt x="158" y="0"/>
                  <a:pt x="159" y="1"/>
                </a:cubicBezTo>
                <a:cubicBezTo>
                  <a:pt x="160" y="2"/>
                  <a:pt x="160" y="5"/>
                  <a:pt x="159" y="6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8" name="Freeform 58">
            <a:extLst>
              <a:ext uri="{FF2B5EF4-FFF2-40B4-BE49-F238E27FC236}">
                <a16:creationId xmlns:a16="http://schemas.microsoft.com/office/drawing/2014/main" xmlns="" id="{36A50EF0-5EFB-4EFC-B656-5E1829281151}"/>
              </a:ext>
            </a:extLst>
          </p:cNvPr>
          <p:cNvSpPr>
            <a:spLocks noEditPoints="1"/>
          </p:cNvSpPr>
          <p:nvPr/>
        </p:nvSpPr>
        <p:spPr bwMode="auto">
          <a:xfrm>
            <a:off x="6300788" y="2273300"/>
            <a:ext cx="544513" cy="466725"/>
          </a:xfrm>
          <a:custGeom>
            <a:avLst/>
            <a:gdLst>
              <a:gd name="T0" fmla="*/ 160 w 160"/>
              <a:gd name="T1" fmla="*/ 41 h 136"/>
              <a:gd name="T2" fmla="*/ 160 w 160"/>
              <a:gd name="T3" fmla="*/ 40 h 136"/>
              <a:gd name="T4" fmla="*/ 160 w 160"/>
              <a:gd name="T5" fmla="*/ 40 h 136"/>
              <a:gd name="T6" fmla="*/ 130 w 160"/>
              <a:gd name="T7" fmla="*/ 1 h 136"/>
              <a:gd name="T8" fmla="*/ 129 w 160"/>
              <a:gd name="T9" fmla="*/ 0 h 136"/>
              <a:gd name="T10" fmla="*/ 32 w 160"/>
              <a:gd name="T11" fmla="*/ 0 h 136"/>
              <a:gd name="T12" fmla="*/ 30 w 160"/>
              <a:gd name="T13" fmla="*/ 0 h 136"/>
              <a:gd name="T14" fmla="*/ 30 w 160"/>
              <a:gd name="T15" fmla="*/ 1 h 136"/>
              <a:gd name="T16" fmla="*/ 0 w 160"/>
              <a:gd name="T17" fmla="*/ 40 h 136"/>
              <a:gd name="T18" fmla="*/ 0 w 160"/>
              <a:gd name="T19" fmla="*/ 40 h 136"/>
              <a:gd name="T20" fmla="*/ 0 w 160"/>
              <a:gd name="T21" fmla="*/ 41 h 136"/>
              <a:gd name="T22" fmla="*/ 0 w 160"/>
              <a:gd name="T23" fmla="*/ 42 h 136"/>
              <a:gd name="T24" fmla="*/ 1 w 160"/>
              <a:gd name="T25" fmla="*/ 43 h 136"/>
              <a:gd name="T26" fmla="*/ 78 w 160"/>
              <a:gd name="T27" fmla="*/ 135 h 136"/>
              <a:gd name="T28" fmla="*/ 79 w 160"/>
              <a:gd name="T29" fmla="*/ 135 h 136"/>
              <a:gd name="T30" fmla="*/ 79 w 160"/>
              <a:gd name="T31" fmla="*/ 136 h 136"/>
              <a:gd name="T32" fmla="*/ 79 w 160"/>
              <a:gd name="T33" fmla="*/ 136 h 136"/>
              <a:gd name="T34" fmla="*/ 81 w 160"/>
              <a:gd name="T35" fmla="*/ 136 h 136"/>
              <a:gd name="T36" fmla="*/ 82 w 160"/>
              <a:gd name="T37" fmla="*/ 135 h 136"/>
              <a:gd name="T38" fmla="*/ 82 w 160"/>
              <a:gd name="T39" fmla="*/ 135 h 136"/>
              <a:gd name="T40" fmla="*/ 159 w 160"/>
              <a:gd name="T41" fmla="*/ 43 h 136"/>
              <a:gd name="T42" fmla="*/ 160 w 160"/>
              <a:gd name="T43" fmla="*/ 42 h 136"/>
              <a:gd name="T44" fmla="*/ 31 w 160"/>
              <a:gd name="T45" fmla="*/ 7 h 136"/>
              <a:gd name="T46" fmla="*/ 7 w 160"/>
              <a:gd name="T47" fmla="*/ 39 h 136"/>
              <a:gd name="T48" fmla="*/ 106 w 160"/>
              <a:gd name="T49" fmla="*/ 44 h 136"/>
              <a:gd name="T50" fmla="*/ 54 w 160"/>
              <a:gd name="T51" fmla="*/ 44 h 136"/>
              <a:gd name="T52" fmla="*/ 56 w 160"/>
              <a:gd name="T53" fmla="*/ 39 h 136"/>
              <a:gd name="T54" fmla="*/ 104 w 160"/>
              <a:gd name="T55" fmla="*/ 39 h 136"/>
              <a:gd name="T56" fmla="*/ 85 w 160"/>
              <a:gd name="T57" fmla="*/ 5 h 136"/>
              <a:gd name="T58" fmla="*/ 109 w 160"/>
              <a:gd name="T59" fmla="*/ 37 h 136"/>
              <a:gd name="T60" fmla="*/ 51 w 160"/>
              <a:gd name="T61" fmla="*/ 37 h 136"/>
              <a:gd name="T62" fmla="*/ 75 w 160"/>
              <a:gd name="T63" fmla="*/ 5 h 136"/>
              <a:gd name="T64" fmla="*/ 49 w 160"/>
              <a:gd name="T65" fmla="*/ 44 h 136"/>
              <a:gd name="T66" fmla="*/ 8 w 160"/>
              <a:gd name="T67" fmla="*/ 44 h 136"/>
              <a:gd name="T68" fmla="*/ 111 w 160"/>
              <a:gd name="T69" fmla="*/ 44 h 136"/>
              <a:gd name="T70" fmla="*/ 86 w 160"/>
              <a:gd name="T71" fmla="*/ 122 h 136"/>
              <a:gd name="T72" fmla="*/ 113 w 160"/>
              <a:gd name="T73" fmla="*/ 39 h 136"/>
              <a:gd name="T74" fmla="*/ 153 w 160"/>
              <a:gd name="T75" fmla="*/ 39 h 1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60" h="136">
                <a:moveTo>
                  <a:pt x="160" y="41"/>
                </a:moveTo>
                <a:cubicBezTo>
                  <a:pt x="160" y="41"/>
                  <a:pt x="160" y="41"/>
                  <a:pt x="160" y="41"/>
                </a:cubicBezTo>
                <a:cubicBezTo>
                  <a:pt x="160" y="41"/>
                  <a:pt x="160" y="41"/>
                  <a:pt x="160" y="41"/>
                </a:cubicBezTo>
                <a:cubicBezTo>
                  <a:pt x="160" y="41"/>
                  <a:pt x="160" y="41"/>
                  <a:pt x="160" y="40"/>
                </a:cubicBezTo>
                <a:cubicBezTo>
                  <a:pt x="160" y="40"/>
                  <a:pt x="160" y="40"/>
                  <a:pt x="160" y="40"/>
                </a:cubicBezTo>
                <a:cubicBezTo>
                  <a:pt x="160" y="40"/>
                  <a:pt x="160" y="40"/>
                  <a:pt x="160" y="40"/>
                </a:cubicBezTo>
                <a:cubicBezTo>
                  <a:pt x="130" y="1"/>
                  <a:pt x="130" y="1"/>
                  <a:pt x="130" y="1"/>
                </a:cubicBezTo>
                <a:cubicBezTo>
                  <a:pt x="130" y="1"/>
                  <a:pt x="130" y="1"/>
                  <a:pt x="130" y="1"/>
                </a:cubicBezTo>
                <a:cubicBezTo>
                  <a:pt x="130" y="1"/>
                  <a:pt x="130" y="0"/>
                  <a:pt x="130" y="0"/>
                </a:cubicBezTo>
                <a:cubicBezTo>
                  <a:pt x="129" y="0"/>
                  <a:pt x="129" y="0"/>
                  <a:pt x="129" y="0"/>
                </a:cubicBezTo>
                <a:cubicBezTo>
                  <a:pt x="129" y="0"/>
                  <a:pt x="129" y="0"/>
                  <a:pt x="128" y="0"/>
                </a:cubicBezTo>
                <a:cubicBezTo>
                  <a:pt x="32" y="0"/>
                  <a:pt x="32" y="0"/>
                  <a:pt x="32" y="0"/>
                </a:cubicBezTo>
                <a:cubicBezTo>
                  <a:pt x="31" y="0"/>
                  <a:pt x="31" y="0"/>
                  <a:pt x="31" y="0"/>
                </a:cubicBezTo>
                <a:cubicBezTo>
                  <a:pt x="31" y="0"/>
                  <a:pt x="31" y="0"/>
                  <a:pt x="30" y="0"/>
                </a:cubicBezTo>
                <a:cubicBezTo>
                  <a:pt x="30" y="0"/>
                  <a:pt x="30" y="0"/>
                  <a:pt x="30" y="0"/>
                </a:cubicBezTo>
                <a:cubicBezTo>
                  <a:pt x="30" y="0"/>
                  <a:pt x="30" y="1"/>
                  <a:pt x="30" y="1"/>
                </a:cubicBezTo>
                <a:cubicBezTo>
                  <a:pt x="30" y="1"/>
                  <a:pt x="30" y="1"/>
                  <a:pt x="30" y="1"/>
                </a:cubicBezTo>
                <a:cubicBezTo>
                  <a:pt x="0" y="40"/>
                  <a:pt x="0" y="40"/>
                  <a:pt x="0" y="40"/>
                </a:cubicBezTo>
                <a:cubicBezTo>
                  <a:pt x="0" y="40"/>
                  <a:pt x="0" y="40"/>
                  <a:pt x="0" y="40"/>
                </a:cubicBezTo>
                <a:cubicBezTo>
                  <a:pt x="0" y="40"/>
                  <a:pt x="0" y="40"/>
                  <a:pt x="0" y="40"/>
                </a:cubicBezTo>
                <a:cubicBezTo>
                  <a:pt x="0" y="41"/>
                  <a:pt x="0" y="41"/>
                  <a:pt x="0" y="41"/>
                </a:cubicBezTo>
                <a:cubicBezTo>
                  <a:pt x="0" y="41"/>
                  <a:pt x="0" y="41"/>
                  <a:pt x="0" y="41"/>
                </a:cubicBezTo>
                <a:cubicBezTo>
                  <a:pt x="0" y="41"/>
                  <a:pt x="0" y="41"/>
                  <a:pt x="0" y="41"/>
                </a:cubicBezTo>
                <a:cubicBezTo>
                  <a:pt x="0" y="42"/>
                  <a:pt x="0" y="42"/>
                  <a:pt x="0" y="42"/>
                </a:cubicBezTo>
                <a:cubicBezTo>
                  <a:pt x="0" y="42"/>
                  <a:pt x="0" y="42"/>
                  <a:pt x="0" y="42"/>
                </a:cubicBezTo>
                <a:cubicBezTo>
                  <a:pt x="0" y="43"/>
                  <a:pt x="0" y="43"/>
                  <a:pt x="1" y="43"/>
                </a:cubicBezTo>
                <a:cubicBezTo>
                  <a:pt x="78" y="135"/>
                  <a:pt x="78" y="135"/>
                  <a:pt x="78" y="135"/>
                </a:cubicBezTo>
                <a:cubicBezTo>
                  <a:pt x="78" y="135"/>
                  <a:pt x="78" y="135"/>
                  <a:pt x="78" y="135"/>
                </a:cubicBezTo>
                <a:cubicBezTo>
                  <a:pt x="78" y="135"/>
                  <a:pt x="78" y="135"/>
                  <a:pt x="78" y="135"/>
                </a:cubicBezTo>
                <a:cubicBezTo>
                  <a:pt x="78" y="135"/>
                  <a:pt x="78" y="135"/>
                  <a:pt x="79" y="135"/>
                </a:cubicBezTo>
                <a:cubicBezTo>
                  <a:pt x="79" y="135"/>
                  <a:pt x="79" y="135"/>
                  <a:pt x="79" y="135"/>
                </a:cubicBezTo>
                <a:cubicBezTo>
                  <a:pt x="79" y="135"/>
                  <a:pt x="79" y="136"/>
                  <a:pt x="79" y="136"/>
                </a:cubicBezTo>
                <a:cubicBezTo>
                  <a:pt x="79" y="136"/>
                  <a:pt x="79" y="136"/>
                  <a:pt x="79" y="136"/>
                </a:cubicBezTo>
                <a:cubicBezTo>
                  <a:pt x="79" y="136"/>
                  <a:pt x="79" y="136"/>
                  <a:pt x="79" y="136"/>
                </a:cubicBezTo>
                <a:cubicBezTo>
                  <a:pt x="80" y="136"/>
                  <a:pt x="80" y="136"/>
                  <a:pt x="80" y="136"/>
                </a:cubicBezTo>
                <a:cubicBezTo>
                  <a:pt x="80" y="136"/>
                  <a:pt x="81" y="136"/>
                  <a:pt x="81" y="136"/>
                </a:cubicBezTo>
                <a:cubicBezTo>
                  <a:pt x="81" y="136"/>
                  <a:pt x="81" y="135"/>
                  <a:pt x="81" y="135"/>
                </a:cubicBezTo>
                <a:cubicBezTo>
                  <a:pt x="81" y="135"/>
                  <a:pt x="81" y="135"/>
                  <a:pt x="82" y="135"/>
                </a:cubicBezTo>
                <a:cubicBezTo>
                  <a:pt x="82" y="135"/>
                  <a:pt x="82" y="135"/>
                  <a:pt x="82" y="135"/>
                </a:cubicBezTo>
                <a:cubicBezTo>
                  <a:pt x="82" y="135"/>
                  <a:pt x="82" y="135"/>
                  <a:pt x="82" y="135"/>
                </a:cubicBezTo>
                <a:cubicBezTo>
                  <a:pt x="82" y="135"/>
                  <a:pt x="82" y="135"/>
                  <a:pt x="82" y="135"/>
                </a:cubicBezTo>
                <a:cubicBezTo>
                  <a:pt x="159" y="43"/>
                  <a:pt x="159" y="43"/>
                  <a:pt x="159" y="43"/>
                </a:cubicBezTo>
                <a:cubicBezTo>
                  <a:pt x="160" y="43"/>
                  <a:pt x="160" y="43"/>
                  <a:pt x="160" y="42"/>
                </a:cubicBezTo>
                <a:cubicBezTo>
                  <a:pt x="160" y="42"/>
                  <a:pt x="160" y="42"/>
                  <a:pt x="160" y="42"/>
                </a:cubicBezTo>
                <a:cubicBezTo>
                  <a:pt x="160" y="42"/>
                  <a:pt x="160" y="42"/>
                  <a:pt x="160" y="41"/>
                </a:cubicBezTo>
                <a:close/>
                <a:moveTo>
                  <a:pt x="31" y="7"/>
                </a:moveTo>
                <a:cubicBezTo>
                  <a:pt x="47" y="39"/>
                  <a:pt x="47" y="39"/>
                  <a:pt x="47" y="39"/>
                </a:cubicBezTo>
                <a:cubicBezTo>
                  <a:pt x="7" y="39"/>
                  <a:pt x="7" y="39"/>
                  <a:pt x="7" y="39"/>
                </a:cubicBezTo>
                <a:lnTo>
                  <a:pt x="31" y="7"/>
                </a:lnTo>
                <a:close/>
                <a:moveTo>
                  <a:pt x="106" y="44"/>
                </a:moveTo>
                <a:cubicBezTo>
                  <a:pt x="80" y="125"/>
                  <a:pt x="80" y="125"/>
                  <a:pt x="80" y="125"/>
                </a:cubicBezTo>
                <a:cubicBezTo>
                  <a:pt x="54" y="44"/>
                  <a:pt x="54" y="44"/>
                  <a:pt x="54" y="44"/>
                </a:cubicBezTo>
                <a:lnTo>
                  <a:pt x="106" y="44"/>
                </a:lnTo>
                <a:close/>
                <a:moveTo>
                  <a:pt x="56" y="39"/>
                </a:moveTo>
                <a:cubicBezTo>
                  <a:pt x="80" y="6"/>
                  <a:pt x="80" y="6"/>
                  <a:pt x="80" y="6"/>
                </a:cubicBezTo>
                <a:cubicBezTo>
                  <a:pt x="104" y="39"/>
                  <a:pt x="104" y="39"/>
                  <a:pt x="104" y="39"/>
                </a:cubicBezTo>
                <a:lnTo>
                  <a:pt x="56" y="39"/>
                </a:lnTo>
                <a:close/>
                <a:moveTo>
                  <a:pt x="85" y="5"/>
                </a:moveTo>
                <a:cubicBezTo>
                  <a:pt x="125" y="5"/>
                  <a:pt x="125" y="5"/>
                  <a:pt x="125" y="5"/>
                </a:cubicBezTo>
                <a:cubicBezTo>
                  <a:pt x="109" y="37"/>
                  <a:pt x="109" y="37"/>
                  <a:pt x="109" y="37"/>
                </a:cubicBezTo>
                <a:lnTo>
                  <a:pt x="85" y="5"/>
                </a:lnTo>
                <a:close/>
                <a:moveTo>
                  <a:pt x="51" y="37"/>
                </a:moveTo>
                <a:cubicBezTo>
                  <a:pt x="35" y="5"/>
                  <a:pt x="35" y="5"/>
                  <a:pt x="35" y="5"/>
                </a:cubicBezTo>
                <a:cubicBezTo>
                  <a:pt x="75" y="5"/>
                  <a:pt x="75" y="5"/>
                  <a:pt x="75" y="5"/>
                </a:cubicBezTo>
                <a:lnTo>
                  <a:pt x="51" y="37"/>
                </a:lnTo>
                <a:close/>
                <a:moveTo>
                  <a:pt x="49" y="44"/>
                </a:moveTo>
                <a:cubicBezTo>
                  <a:pt x="74" y="122"/>
                  <a:pt x="74" y="122"/>
                  <a:pt x="74" y="122"/>
                </a:cubicBezTo>
                <a:cubicBezTo>
                  <a:pt x="8" y="44"/>
                  <a:pt x="8" y="44"/>
                  <a:pt x="8" y="44"/>
                </a:cubicBezTo>
                <a:lnTo>
                  <a:pt x="49" y="44"/>
                </a:lnTo>
                <a:close/>
                <a:moveTo>
                  <a:pt x="111" y="44"/>
                </a:moveTo>
                <a:cubicBezTo>
                  <a:pt x="152" y="44"/>
                  <a:pt x="152" y="44"/>
                  <a:pt x="152" y="44"/>
                </a:cubicBezTo>
                <a:cubicBezTo>
                  <a:pt x="86" y="122"/>
                  <a:pt x="86" y="122"/>
                  <a:pt x="86" y="122"/>
                </a:cubicBezTo>
                <a:lnTo>
                  <a:pt x="111" y="44"/>
                </a:lnTo>
                <a:close/>
                <a:moveTo>
                  <a:pt x="113" y="39"/>
                </a:moveTo>
                <a:cubicBezTo>
                  <a:pt x="129" y="7"/>
                  <a:pt x="129" y="7"/>
                  <a:pt x="129" y="7"/>
                </a:cubicBezTo>
                <a:cubicBezTo>
                  <a:pt x="153" y="39"/>
                  <a:pt x="153" y="39"/>
                  <a:pt x="153" y="39"/>
                </a:cubicBezTo>
                <a:lnTo>
                  <a:pt x="113" y="39"/>
                </a:ln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9" name="Freeform 59">
            <a:extLst>
              <a:ext uri="{FF2B5EF4-FFF2-40B4-BE49-F238E27FC236}">
                <a16:creationId xmlns:a16="http://schemas.microsoft.com/office/drawing/2014/main" xmlns="" id="{625A4773-6DAB-410E-AADE-6F4153A2E240}"/>
              </a:ext>
            </a:extLst>
          </p:cNvPr>
          <p:cNvSpPr>
            <a:spLocks noEditPoints="1"/>
          </p:cNvSpPr>
          <p:nvPr/>
        </p:nvSpPr>
        <p:spPr bwMode="auto">
          <a:xfrm>
            <a:off x="6300788" y="2890838"/>
            <a:ext cx="544513" cy="450850"/>
          </a:xfrm>
          <a:custGeom>
            <a:avLst/>
            <a:gdLst>
              <a:gd name="T0" fmla="*/ 2 w 160"/>
              <a:gd name="T1" fmla="*/ 0 h 131"/>
              <a:gd name="T2" fmla="*/ 0 w 160"/>
              <a:gd name="T3" fmla="*/ 18 h 131"/>
              <a:gd name="T4" fmla="*/ 0 w 160"/>
              <a:gd name="T5" fmla="*/ 58 h 131"/>
              <a:gd name="T6" fmla="*/ 8 w 160"/>
              <a:gd name="T7" fmla="*/ 61 h 131"/>
              <a:gd name="T8" fmla="*/ 6 w 160"/>
              <a:gd name="T9" fmla="*/ 70 h 131"/>
              <a:gd name="T10" fmla="*/ 1 w 160"/>
              <a:gd name="T11" fmla="*/ 71 h 131"/>
              <a:gd name="T12" fmla="*/ 60 w 160"/>
              <a:gd name="T13" fmla="*/ 131 h 131"/>
              <a:gd name="T14" fmla="*/ 72 w 160"/>
              <a:gd name="T15" fmla="*/ 131 h 131"/>
              <a:gd name="T16" fmla="*/ 98 w 160"/>
              <a:gd name="T17" fmla="*/ 130 h 131"/>
              <a:gd name="T18" fmla="*/ 102 w 160"/>
              <a:gd name="T19" fmla="*/ 129 h 131"/>
              <a:gd name="T20" fmla="*/ 157 w 160"/>
              <a:gd name="T21" fmla="*/ 66 h 131"/>
              <a:gd name="T22" fmla="*/ 102 w 160"/>
              <a:gd name="T23" fmla="*/ 124 h 131"/>
              <a:gd name="T24" fmla="*/ 158 w 160"/>
              <a:gd name="T25" fmla="*/ 61 h 131"/>
              <a:gd name="T26" fmla="*/ 160 w 160"/>
              <a:gd name="T27" fmla="*/ 43 h 131"/>
              <a:gd name="T28" fmla="*/ 160 w 160"/>
              <a:gd name="T29" fmla="*/ 2 h 131"/>
              <a:gd name="T30" fmla="*/ 5 w 160"/>
              <a:gd name="T31" fmla="*/ 21 h 131"/>
              <a:gd name="T32" fmla="*/ 29 w 160"/>
              <a:gd name="T33" fmla="*/ 40 h 131"/>
              <a:gd name="T34" fmla="*/ 5 w 160"/>
              <a:gd name="T35" fmla="*/ 21 h 131"/>
              <a:gd name="T36" fmla="*/ 97 w 160"/>
              <a:gd name="T37" fmla="*/ 125 h 131"/>
              <a:gd name="T38" fmla="*/ 72 w 160"/>
              <a:gd name="T39" fmla="*/ 126 h 131"/>
              <a:gd name="T40" fmla="*/ 8 w 160"/>
              <a:gd name="T41" fmla="*/ 56 h 131"/>
              <a:gd name="T42" fmla="*/ 5 w 160"/>
              <a:gd name="T43" fmla="*/ 45 h 131"/>
              <a:gd name="T44" fmla="*/ 34 w 160"/>
              <a:gd name="T45" fmla="*/ 43 h 131"/>
              <a:gd name="T46" fmla="*/ 31 w 160"/>
              <a:gd name="T47" fmla="*/ 16 h 131"/>
              <a:gd name="T48" fmla="*/ 5 w 160"/>
              <a:gd name="T49" fmla="*/ 5 h 131"/>
              <a:gd name="T50" fmla="*/ 155 w 160"/>
              <a:gd name="T51" fmla="*/ 16 h 131"/>
              <a:gd name="T52" fmla="*/ 126 w 160"/>
              <a:gd name="T53" fmla="*/ 18 h 131"/>
              <a:gd name="T54" fmla="*/ 129 w 160"/>
              <a:gd name="T55" fmla="*/ 45 h 131"/>
              <a:gd name="T56" fmla="*/ 155 w 160"/>
              <a:gd name="T57" fmla="*/ 56 h 131"/>
              <a:gd name="T58" fmla="*/ 155 w 160"/>
              <a:gd name="T59" fmla="*/ 40 h 131"/>
              <a:gd name="T60" fmla="*/ 131 w 160"/>
              <a:gd name="T61" fmla="*/ 21 h 131"/>
              <a:gd name="T62" fmla="*/ 155 w 160"/>
              <a:gd name="T63" fmla="*/ 40 h 1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60" h="131">
                <a:moveTo>
                  <a:pt x="158" y="0"/>
                </a:move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18"/>
                  <a:pt x="0" y="18"/>
                  <a:pt x="0" y="18"/>
                </a:cubicBezTo>
                <a:cubicBezTo>
                  <a:pt x="0" y="43"/>
                  <a:pt x="0" y="43"/>
                  <a:pt x="0" y="43"/>
                </a:cubicBezTo>
                <a:cubicBezTo>
                  <a:pt x="0" y="58"/>
                  <a:pt x="0" y="58"/>
                  <a:pt x="0" y="58"/>
                </a:cubicBezTo>
                <a:cubicBezTo>
                  <a:pt x="0" y="60"/>
                  <a:pt x="1" y="61"/>
                  <a:pt x="2" y="61"/>
                </a:cubicBezTo>
                <a:cubicBezTo>
                  <a:pt x="8" y="61"/>
                  <a:pt x="8" y="61"/>
                  <a:pt x="8" y="61"/>
                </a:cubicBezTo>
                <a:cubicBezTo>
                  <a:pt x="35" y="61"/>
                  <a:pt x="56" y="89"/>
                  <a:pt x="58" y="124"/>
                </a:cubicBezTo>
                <a:cubicBezTo>
                  <a:pt x="31" y="118"/>
                  <a:pt x="11" y="97"/>
                  <a:pt x="6" y="70"/>
                </a:cubicBezTo>
                <a:cubicBezTo>
                  <a:pt x="6" y="69"/>
                  <a:pt x="4" y="68"/>
                  <a:pt x="3" y="68"/>
                </a:cubicBezTo>
                <a:cubicBezTo>
                  <a:pt x="2" y="68"/>
                  <a:pt x="1" y="69"/>
                  <a:pt x="1" y="71"/>
                </a:cubicBezTo>
                <a:cubicBezTo>
                  <a:pt x="6" y="101"/>
                  <a:pt x="29" y="124"/>
                  <a:pt x="58" y="129"/>
                </a:cubicBezTo>
                <a:cubicBezTo>
                  <a:pt x="58" y="130"/>
                  <a:pt x="59" y="131"/>
                  <a:pt x="60" y="131"/>
                </a:cubicBezTo>
                <a:cubicBezTo>
                  <a:pt x="61" y="131"/>
                  <a:pt x="62" y="130"/>
                  <a:pt x="62" y="130"/>
                </a:cubicBezTo>
                <a:cubicBezTo>
                  <a:pt x="65" y="130"/>
                  <a:pt x="69" y="131"/>
                  <a:pt x="72" y="131"/>
                </a:cubicBezTo>
                <a:cubicBezTo>
                  <a:pt x="88" y="131"/>
                  <a:pt x="88" y="131"/>
                  <a:pt x="88" y="131"/>
                </a:cubicBezTo>
                <a:cubicBezTo>
                  <a:pt x="91" y="131"/>
                  <a:pt x="95" y="130"/>
                  <a:pt x="98" y="130"/>
                </a:cubicBezTo>
                <a:cubicBezTo>
                  <a:pt x="98" y="130"/>
                  <a:pt x="99" y="131"/>
                  <a:pt x="100" y="131"/>
                </a:cubicBezTo>
                <a:cubicBezTo>
                  <a:pt x="101" y="131"/>
                  <a:pt x="102" y="130"/>
                  <a:pt x="102" y="129"/>
                </a:cubicBezTo>
                <a:cubicBezTo>
                  <a:pt x="131" y="123"/>
                  <a:pt x="155" y="99"/>
                  <a:pt x="159" y="69"/>
                </a:cubicBezTo>
                <a:cubicBezTo>
                  <a:pt x="159" y="68"/>
                  <a:pt x="158" y="67"/>
                  <a:pt x="157" y="66"/>
                </a:cubicBezTo>
                <a:cubicBezTo>
                  <a:pt x="156" y="66"/>
                  <a:pt x="155" y="67"/>
                  <a:pt x="154" y="68"/>
                </a:cubicBezTo>
                <a:cubicBezTo>
                  <a:pt x="150" y="96"/>
                  <a:pt x="129" y="118"/>
                  <a:pt x="102" y="124"/>
                </a:cubicBezTo>
                <a:cubicBezTo>
                  <a:pt x="104" y="89"/>
                  <a:pt x="125" y="61"/>
                  <a:pt x="152" y="61"/>
                </a:cubicBezTo>
                <a:cubicBezTo>
                  <a:pt x="158" y="61"/>
                  <a:pt x="158" y="61"/>
                  <a:pt x="158" y="61"/>
                </a:cubicBezTo>
                <a:cubicBezTo>
                  <a:pt x="159" y="61"/>
                  <a:pt x="160" y="60"/>
                  <a:pt x="160" y="58"/>
                </a:cubicBezTo>
                <a:cubicBezTo>
                  <a:pt x="160" y="43"/>
                  <a:pt x="160" y="43"/>
                  <a:pt x="160" y="43"/>
                </a:cubicBezTo>
                <a:cubicBezTo>
                  <a:pt x="160" y="18"/>
                  <a:pt x="160" y="18"/>
                  <a:pt x="160" y="18"/>
                </a:cubicBezTo>
                <a:cubicBezTo>
                  <a:pt x="160" y="2"/>
                  <a:pt x="160" y="2"/>
                  <a:pt x="160" y="2"/>
                </a:cubicBezTo>
                <a:cubicBezTo>
                  <a:pt x="160" y="1"/>
                  <a:pt x="159" y="0"/>
                  <a:pt x="158" y="0"/>
                </a:cubicBezTo>
                <a:close/>
                <a:moveTo>
                  <a:pt x="5" y="21"/>
                </a:moveTo>
                <a:cubicBezTo>
                  <a:pt x="29" y="21"/>
                  <a:pt x="29" y="21"/>
                  <a:pt x="29" y="21"/>
                </a:cubicBezTo>
                <a:cubicBezTo>
                  <a:pt x="29" y="40"/>
                  <a:pt x="29" y="40"/>
                  <a:pt x="29" y="40"/>
                </a:cubicBezTo>
                <a:cubicBezTo>
                  <a:pt x="5" y="40"/>
                  <a:pt x="5" y="40"/>
                  <a:pt x="5" y="40"/>
                </a:cubicBezTo>
                <a:lnTo>
                  <a:pt x="5" y="21"/>
                </a:lnTo>
                <a:close/>
                <a:moveTo>
                  <a:pt x="152" y="56"/>
                </a:moveTo>
                <a:cubicBezTo>
                  <a:pt x="123" y="56"/>
                  <a:pt x="99" y="87"/>
                  <a:pt x="97" y="125"/>
                </a:cubicBezTo>
                <a:cubicBezTo>
                  <a:pt x="94" y="126"/>
                  <a:pt x="91" y="126"/>
                  <a:pt x="88" y="126"/>
                </a:cubicBezTo>
                <a:cubicBezTo>
                  <a:pt x="72" y="126"/>
                  <a:pt x="72" y="126"/>
                  <a:pt x="72" y="126"/>
                </a:cubicBezTo>
                <a:cubicBezTo>
                  <a:pt x="69" y="126"/>
                  <a:pt x="66" y="126"/>
                  <a:pt x="63" y="125"/>
                </a:cubicBezTo>
                <a:cubicBezTo>
                  <a:pt x="61" y="87"/>
                  <a:pt x="37" y="56"/>
                  <a:pt x="8" y="56"/>
                </a:cubicBezTo>
                <a:cubicBezTo>
                  <a:pt x="5" y="56"/>
                  <a:pt x="5" y="56"/>
                  <a:pt x="5" y="56"/>
                </a:cubicBezTo>
                <a:cubicBezTo>
                  <a:pt x="5" y="45"/>
                  <a:pt x="5" y="45"/>
                  <a:pt x="5" y="45"/>
                </a:cubicBezTo>
                <a:cubicBezTo>
                  <a:pt x="31" y="45"/>
                  <a:pt x="31" y="45"/>
                  <a:pt x="31" y="45"/>
                </a:cubicBezTo>
                <a:cubicBezTo>
                  <a:pt x="33" y="45"/>
                  <a:pt x="34" y="44"/>
                  <a:pt x="34" y="43"/>
                </a:cubicBezTo>
                <a:cubicBezTo>
                  <a:pt x="34" y="18"/>
                  <a:pt x="34" y="18"/>
                  <a:pt x="34" y="18"/>
                </a:cubicBezTo>
                <a:cubicBezTo>
                  <a:pt x="34" y="17"/>
                  <a:pt x="33" y="16"/>
                  <a:pt x="31" y="16"/>
                </a:cubicBezTo>
                <a:cubicBezTo>
                  <a:pt x="5" y="16"/>
                  <a:pt x="5" y="16"/>
                  <a:pt x="5" y="16"/>
                </a:cubicBezTo>
                <a:cubicBezTo>
                  <a:pt x="5" y="5"/>
                  <a:pt x="5" y="5"/>
                  <a:pt x="5" y="5"/>
                </a:cubicBezTo>
                <a:cubicBezTo>
                  <a:pt x="155" y="5"/>
                  <a:pt x="155" y="5"/>
                  <a:pt x="155" y="5"/>
                </a:cubicBezTo>
                <a:cubicBezTo>
                  <a:pt x="155" y="16"/>
                  <a:pt x="155" y="16"/>
                  <a:pt x="155" y="16"/>
                </a:cubicBezTo>
                <a:cubicBezTo>
                  <a:pt x="129" y="16"/>
                  <a:pt x="129" y="16"/>
                  <a:pt x="129" y="16"/>
                </a:cubicBezTo>
                <a:cubicBezTo>
                  <a:pt x="127" y="16"/>
                  <a:pt x="126" y="17"/>
                  <a:pt x="126" y="18"/>
                </a:cubicBezTo>
                <a:cubicBezTo>
                  <a:pt x="126" y="43"/>
                  <a:pt x="126" y="43"/>
                  <a:pt x="126" y="43"/>
                </a:cubicBezTo>
                <a:cubicBezTo>
                  <a:pt x="126" y="44"/>
                  <a:pt x="127" y="45"/>
                  <a:pt x="129" y="45"/>
                </a:cubicBezTo>
                <a:cubicBezTo>
                  <a:pt x="155" y="45"/>
                  <a:pt x="155" y="45"/>
                  <a:pt x="155" y="45"/>
                </a:cubicBezTo>
                <a:cubicBezTo>
                  <a:pt x="155" y="56"/>
                  <a:pt x="155" y="56"/>
                  <a:pt x="155" y="56"/>
                </a:cubicBezTo>
                <a:lnTo>
                  <a:pt x="152" y="56"/>
                </a:lnTo>
                <a:close/>
                <a:moveTo>
                  <a:pt x="155" y="40"/>
                </a:moveTo>
                <a:cubicBezTo>
                  <a:pt x="131" y="40"/>
                  <a:pt x="131" y="40"/>
                  <a:pt x="131" y="40"/>
                </a:cubicBezTo>
                <a:cubicBezTo>
                  <a:pt x="131" y="21"/>
                  <a:pt x="131" y="21"/>
                  <a:pt x="131" y="21"/>
                </a:cubicBezTo>
                <a:cubicBezTo>
                  <a:pt x="155" y="21"/>
                  <a:pt x="155" y="21"/>
                  <a:pt x="155" y="21"/>
                </a:cubicBezTo>
                <a:lnTo>
                  <a:pt x="155" y="40"/>
                </a:ln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0" name="Freeform 60">
            <a:extLst>
              <a:ext uri="{FF2B5EF4-FFF2-40B4-BE49-F238E27FC236}">
                <a16:creationId xmlns:a16="http://schemas.microsoft.com/office/drawing/2014/main" xmlns="" id="{E2A964F3-C697-4C6E-B593-D3A4A094ECE5}"/>
              </a:ext>
            </a:extLst>
          </p:cNvPr>
          <p:cNvSpPr>
            <a:spLocks/>
          </p:cNvSpPr>
          <p:nvPr/>
        </p:nvSpPr>
        <p:spPr bwMode="auto">
          <a:xfrm>
            <a:off x="6354763" y="3468688"/>
            <a:ext cx="436563" cy="549275"/>
          </a:xfrm>
          <a:custGeom>
            <a:avLst/>
            <a:gdLst>
              <a:gd name="T0" fmla="*/ 127 w 128"/>
              <a:gd name="T1" fmla="*/ 98 h 160"/>
              <a:gd name="T2" fmla="*/ 66 w 128"/>
              <a:gd name="T3" fmla="*/ 159 h 160"/>
              <a:gd name="T4" fmla="*/ 65 w 128"/>
              <a:gd name="T5" fmla="*/ 160 h 160"/>
              <a:gd name="T6" fmla="*/ 65 w 128"/>
              <a:gd name="T7" fmla="*/ 160 h 160"/>
              <a:gd name="T8" fmla="*/ 64 w 128"/>
              <a:gd name="T9" fmla="*/ 160 h 160"/>
              <a:gd name="T10" fmla="*/ 64 w 128"/>
              <a:gd name="T11" fmla="*/ 160 h 160"/>
              <a:gd name="T12" fmla="*/ 64 w 128"/>
              <a:gd name="T13" fmla="*/ 160 h 160"/>
              <a:gd name="T14" fmla="*/ 62 w 128"/>
              <a:gd name="T15" fmla="*/ 159 h 160"/>
              <a:gd name="T16" fmla="*/ 1 w 128"/>
              <a:gd name="T17" fmla="*/ 98 h 160"/>
              <a:gd name="T18" fmla="*/ 1 w 128"/>
              <a:gd name="T19" fmla="*/ 94 h 160"/>
              <a:gd name="T20" fmla="*/ 4 w 128"/>
              <a:gd name="T21" fmla="*/ 94 h 160"/>
              <a:gd name="T22" fmla="*/ 61 w 128"/>
              <a:gd name="T23" fmla="*/ 152 h 160"/>
              <a:gd name="T24" fmla="*/ 61 w 128"/>
              <a:gd name="T25" fmla="*/ 2 h 160"/>
              <a:gd name="T26" fmla="*/ 64 w 128"/>
              <a:gd name="T27" fmla="*/ 0 h 160"/>
              <a:gd name="T28" fmla="*/ 66 w 128"/>
              <a:gd name="T29" fmla="*/ 2 h 160"/>
              <a:gd name="T30" fmla="*/ 66 w 128"/>
              <a:gd name="T31" fmla="*/ 152 h 160"/>
              <a:gd name="T32" fmla="*/ 124 w 128"/>
              <a:gd name="T33" fmla="*/ 94 h 160"/>
              <a:gd name="T34" fmla="*/ 127 w 128"/>
              <a:gd name="T35" fmla="*/ 94 h 160"/>
              <a:gd name="T36" fmla="*/ 127 w 128"/>
              <a:gd name="T37" fmla="*/ 98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28" h="160">
                <a:moveTo>
                  <a:pt x="127" y="98"/>
                </a:moveTo>
                <a:cubicBezTo>
                  <a:pt x="66" y="159"/>
                  <a:pt x="66" y="159"/>
                  <a:pt x="66" y="159"/>
                </a:cubicBezTo>
                <a:cubicBezTo>
                  <a:pt x="65" y="159"/>
                  <a:pt x="65" y="160"/>
                  <a:pt x="65" y="160"/>
                </a:cubicBezTo>
                <a:cubicBezTo>
                  <a:pt x="65" y="160"/>
                  <a:pt x="65" y="160"/>
                  <a:pt x="65" y="160"/>
                </a:cubicBezTo>
                <a:cubicBezTo>
                  <a:pt x="64" y="160"/>
                  <a:pt x="64" y="160"/>
                  <a:pt x="64" y="160"/>
                </a:cubicBezTo>
                <a:cubicBezTo>
                  <a:pt x="64" y="160"/>
                  <a:pt x="64" y="160"/>
                  <a:pt x="64" y="160"/>
                </a:cubicBezTo>
                <a:cubicBezTo>
                  <a:pt x="64" y="160"/>
                  <a:pt x="64" y="160"/>
                  <a:pt x="64" y="160"/>
                </a:cubicBezTo>
                <a:cubicBezTo>
                  <a:pt x="63" y="160"/>
                  <a:pt x="63" y="160"/>
                  <a:pt x="62" y="159"/>
                </a:cubicBezTo>
                <a:cubicBezTo>
                  <a:pt x="1" y="98"/>
                  <a:pt x="1" y="98"/>
                  <a:pt x="1" y="98"/>
                </a:cubicBezTo>
                <a:cubicBezTo>
                  <a:pt x="0" y="97"/>
                  <a:pt x="0" y="95"/>
                  <a:pt x="1" y="94"/>
                </a:cubicBezTo>
                <a:cubicBezTo>
                  <a:pt x="2" y="93"/>
                  <a:pt x="3" y="93"/>
                  <a:pt x="4" y="94"/>
                </a:cubicBezTo>
                <a:cubicBezTo>
                  <a:pt x="61" y="152"/>
                  <a:pt x="61" y="152"/>
                  <a:pt x="61" y="152"/>
                </a:cubicBezTo>
                <a:cubicBezTo>
                  <a:pt x="61" y="2"/>
                  <a:pt x="61" y="2"/>
                  <a:pt x="61" y="2"/>
                </a:cubicBezTo>
                <a:cubicBezTo>
                  <a:pt x="61" y="1"/>
                  <a:pt x="63" y="0"/>
                  <a:pt x="64" y="0"/>
                </a:cubicBezTo>
                <a:cubicBezTo>
                  <a:pt x="65" y="0"/>
                  <a:pt x="66" y="1"/>
                  <a:pt x="66" y="2"/>
                </a:cubicBezTo>
                <a:cubicBezTo>
                  <a:pt x="66" y="152"/>
                  <a:pt x="66" y="152"/>
                  <a:pt x="66" y="152"/>
                </a:cubicBezTo>
                <a:cubicBezTo>
                  <a:pt x="124" y="94"/>
                  <a:pt x="124" y="94"/>
                  <a:pt x="124" y="94"/>
                </a:cubicBezTo>
                <a:cubicBezTo>
                  <a:pt x="125" y="93"/>
                  <a:pt x="126" y="93"/>
                  <a:pt x="127" y="94"/>
                </a:cubicBezTo>
                <a:cubicBezTo>
                  <a:pt x="128" y="95"/>
                  <a:pt x="128" y="97"/>
                  <a:pt x="127" y="98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1" name="Freeform 61">
            <a:extLst>
              <a:ext uri="{FF2B5EF4-FFF2-40B4-BE49-F238E27FC236}">
                <a16:creationId xmlns:a16="http://schemas.microsoft.com/office/drawing/2014/main" xmlns="" id="{4C40684D-7484-49DE-8F0D-3B7EE0D1311E}"/>
              </a:ext>
            </a:extLst>
          </p:cNvPr>
          <p:cNvSpPr>
            <a:spLocks noEditPoints="1"/>
          </p:cNvSpPr>
          <p:nvPr/>
        </p:nvSpPr>
        <p:spPr bwMode="auto">
          <a:xfrm>
            <a:off x="6354763" y="4087813"/>
            <a:ext cx="439738" cy="549275"/>
          </a:xfrm>
          <a:custGeom>
            <a:avLst/>
            <a:gdLst>
              <a:gd name="T0" fmla="*/ 87 w 129"/>
              <a:gd name="T1" fmla="*/ 94 h 160"/>
              <a:gd name="T2" fmla="*/ 87 w 129"/>
              <a:gd name="T3" fmla="*/ 98 h 160"/>
              <a:gd name="T4" fmla="*/ 66 w 129"/>
              <a:gd name="T5" fmla="*/ 118 h 160"/>
              <a:gd name="T6" fmla="*/ 65 w 129"/>
              <a:gd name="T7" fmla="*/ 119 h 160"/>
              <a:gd name="T8" fmla="*/ 65 w 129"/>
              <a:gd name="T9" fmla="*/ 119 h 160"/>
              <a:gd name="T10" fmla="*/ 64 w 129"/>
              <a:gd name="T11" fmla="*/ 119 h 160"/>
              <a:gd name="T12" fmla="*/ 63 w 129"/>
              <a:gd name="T13" fmla="*/ 119 h 160"/>
              <a:gd name="T14" fmla="*/ 63 w 129"/>
              <a:gd name="T15" fmla="*/ 118 h 160"/>
              <a:gd name="T16" fmla="*/ 42 w 129"/>
              <a:gd name="T17" fmla="*/ 98 h 160"/>
              <a:gd name="T18" fmla="*/ 42 w 129"/>
              <a:gd name="T19" fmla="*/ 94 h 160"/>
              <a:gd name="T20" fmla="*/ 46 w 129"/>
              <a:gd name="T21" fmla="*/ 94 h 160"/>
              <a:gd name="T22" fmla="*/ 62 w 129"/>
              <a:gd name="T23" fmla="*/ 111 h 160"/>
              <a:gd name="T24" fmla="*/ 62 w 129"/>
              <a:gd name="T25" fmla="*/ 63 h 160"/>
              <a:gd name="T26" fmla="*/ 65 w 129"/>
              <a:gd name="T27" fmla="*/ 60 h 160"/>
              <a:gd name="T28" fmla="*/ 67 w 129"/>
              <a:gd name="T29" fmla="*/ 63 h 160"/>
              <a:gd name="T30" fmla="*/ 67 w 129"/>
              <a:gd name="T31" fmla="*/ 111 h 160"/>
              <a:gd name="T32" fmla="*/ 84 w 129"/>
              <a:gd name="T33" fmla="*/ 94 h 160"/>
              <a:gd name="T34" fmla="*/ 87 w 129"/>
              <a:gd name="T35" fmla="*/ 94 h 160"/>
              <a:gd name="T36" fmla="*/ 129 w 129"/>
              <a:gd name="T37" fmla="*/ 42 h 160"/>
              <a:gd name="T38" fmla="*/ 129 w 129"/>
              <a:gd name="T39" fmla="*/ 42 h 160"/>
              <a:gd name="T40" fmla="*/ 129 w 129"/>
              <a:gd name="T41" fmla="*/ 148 h 160"/>
              <a:gd name="T42" fmla="*/ 117 w 129"/>
              <a:gd name="T43" fmla="*/ 160 h 160"/>
              <a:gd name="T44" fmla="*/ 12 w 129"/>
              <a:gd name="T45" fmla="*/ 160 h 160"/>
              <a:gd name="T46" fmla="*/ 0 w 129"/>
              <a:gd name="T47" fmla="*/ 148 h 160"/>
              <a:gd name="T48" fmla="*/ 0 w 129"/>
              <a:gd name="T49" fmla="*/ 12 h 160"/>
              <a:gd name="T50" fmla="*/ 12 w 129"/>
              <a:gd name="T51" fmla="*/ 0 h 160"/>
              <a:gd name="T52" fmla="*/ 88 w 129"/>
              <a:gd name="T53" fmla="*/ 0 h 160"/>
              <a:gd name="T54" fmla="*/ 88 w 129"/>
              <a:gd name="T55" fmla="*/ 0 h 160"/>
              <a:gd name="T56" fmla="*/ 88 w 129"/>
              <a:gd name="T57" fmla="*/ 0 h 160"/>
              <a:gd name="T58" fmla="*/ 90 w 129"/>
              <a:gd name="T59" fmla="*/ 1 h 160"/>
              <a:gd name="T60" fmla="*/ 90 w 129"/>
              <a:gd name="T61" fmla="*/ 1 h 160"/>
              <a:gd name="T62" fmla="*/ 128 w 129"/>
              <a:gd name="T63" fmla="*/ 40 h 160"/>
              <a:gd name="T64" fmla="*/ 128 w 129"/>
              <a:gd name="T65" fmla="*/ 40 h 160"/>
              <a:gd name="T66" fmla="*/ 128 w 129"/>
              <a:gd name="T67" fmla="*/ 40 h 160"/>
              <a:gd name="T68" fmla="*/ 129 w 129"/>
              <a:gd name="T69" fmla="*/ 40 h 160"/>
              <a:gd name="T70" fmla="*/ 129 w 129"/>
              <a:gd name="T71" fmla="*/ 41 h 160"/>
              <a:gd name="T72" fmla="*/ 129 w 129"/>
              <a:gd name="T73" fmla="*/ 41 h 160"/>
              <a:gd name="T74" fmla="*/ 129 w 129"/>
              <a:gd name="T75" fmla="*/ 42 h 160"/>
              <a:gd name="T76" fmla="*/ 129 w 129"/>
              <a:gd name="T77" fmla="*/ 42 h 160"/>
              <a:gd name="T78" fmla="*/ 91 w 129"/>
              <a:gd name="T79" fmla="*/ 39 h 160"/>
              <a:gd name="T80" fmla="*/ 121 w 129"/>
              <a:gd name="T81" fmla="*/ 39 h 160"/>
              <a:gd name="T82" fmla="*/ 91 w 129"/>
              <a:gd name="T83" fmla="*/ 8 h 160"/>
              <a:gd name="T84" fmla="*/ 91 w 129"/>
              <a:gd name="T85" fmla="*/ 39 h 160"/>
              <a:gd name="T86" fmla="*/ 124 w 129"/>
              <a:gd name="T87" fmla="*/ 148 h 160"/>
              <a:gd name="T88" fmla="*/ 124 w 129"/>
              <a:gd name="T89" fmla="*/ 44 h 160"/>
              <a:gd name="T90" fmla="*/ 88 w 129"/>
              <a:gd name="T91" fmla="*/ 44 h 160"/>
              <a:gd name="T92" fmla="*/ 86 w 129"/>
              <a:gd name="T93" fmla="*/ 42 h 160"/>
              <a:gd name="T94" fmla="*/ 86 w 129"/>
              <a:gd name="T95" fmla="*/ 5 h 160"/>
              <a:gd name="T96" fmla="*/ 12 w 129"/>
              <a:gd name="T97" fmla="*/ 5 h 160"/>
              <a:gd name="T98" fmla="*/ 5 w 129"/>
              <a:gd name="T99" fmla="*/ 12 h 160"/>
              <a:gd name="T100" fmla="*/ 5 w 129"/>
              <a:gd name="T101" fmla="*/ 148 h 160"/>
              <a:gd name="T102" fmla="*/ 12 w 129"/>
              <a:gd name="T103" fmla="*/ 155 h 160"/>
              <a:gd name="T104" fmla="*/ 117 w 129"/>
              <a:gd name="T105" fmla="*/ 155 h 160"/>
              <a:gd name="T106" fmla="*/ 124 w 129"/>
              <a:gd name="T107" fmla="*/ 148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29" h="160">
                <a:moveTo>
                  <a:pt x="87" y="94"/>
                </a:moveTo>
                <a:cubicBezTo>
                  <a:pt x="88" y="95"/>
                  <a:pt x="88" y="97"/>
                  <a:pt x="87" y="98"/>
                </a:cubicBezTo>
                <a:cubicBezTo>
                  <a:pt x="66" y="118"/>
                  <a:pt x="66" y="118"/>
                  <a:pt x="66" y="118"/>
                </a:cubicBezTo>
                <a:cubicBezTo>
                  <a:pt x="66" y="119"/>
                  <a:pt x="66" y="119"/>
                  <a:pt x="65" y="119"/>
                </a:cubicBezTo>
                <a:cubicBezTo>
                  <a:pt x="65" y="119"/>
                  <a:pt x="65" y="119"/>
                  <a:pt x="65" y="119"/>
                </a:cubicBezTo>
                <a:cubicBezTo>
                  <a:pt x="64" y="119"/>
                  <a:pt x="64" y="119"/>
                  <a:pt x="64" y="119"/>
                </a:cubicBezTo>
                <a:cubicBezTo>
                  <a:pt x="63" y="119"/>
                  <a:pt x="63" y="119"/>
                  <a:pt x="63" y="119"/>
                </a:cubicBezTo>
                <a:cubicBezTo>
                  <a:pt x="63" y="118"/>
                  <a:pt x="63" y="118"/>
                  <a:pt x="63" y="118"/>
                </a:cubicBezTo>
                <a:cubicBezTo>
                  <a:pt x="42" y="98"/>
                  <a:pt x="42" y="98"/>
                  <a:pt x="42" y="98"/>
                </a:cubicBezTo>
                <a:cubicBezTo>
                  <a:pt x="41" y="97"/>
                  <a:pt x="41" y="95"/>
                  <a:pt x="42" y="94"/>
                </a:cubicBezTo>
                <a:cubicBezTo>
                  <a:pt x="43" y="93"/>
                  <a:pt x="45" y="93"/>
                  <a:pt x="46" y="94"/>
                </a:cubicBezTo>
                <a:cubicBezTo>
                  <a:pt x="62" y="111"/>
                  <a:pt x="62" y="111"/>
                  <a:pt x="62" y="111"/>
                </a:cubicBezTo>
                <a:cubicBezTo>
                  <a:pt x="62" y="63"/>
                  <a:pt x="62" y="63"/>
                  <a:pt x="62" y="63"/>
                </a:cubicBezTo>
                <a:cubicBezTo>
                  <a:pt x="62" y="61"/>
                  <a:pt x="63" y="60"/>
                  <a:pt x="65" y="60"/>
                </a:cubicBezTo>
                <a:cubicBezTo>
                  <a:pt x="66" y="60"/>
                  <a:pt x="67" y="61"/>
                  <a:pt x="67" y="63"/>
                </a:cubicBezTo>
                <a:cubicBezTo>
                  <a:pt x="67" y="111"/>
                  <a:pt x="67" y="111"/>
                  <a:pt x="67" y="111"/>
                </a:cubicBezTo>
                <a:cubicBezTo>
                  <a:pt x="84" y="94"/>
                  <a:pt x="84" y="94"/>
                  <a:pt x="84" y="94"/>
                </a:cubicBezTo>
                <a:cubicBezTo>
                  <a:pt x="85" y="93"/>
                  <a:pt x="86" y="93"/>
                  <a:pt x="87" y="94"/>
                </a:cubicBezTo>
                <a:close/>
                <a:moveTo>
                  <a:pt x="129" y="42"/>
                </a:moveTo>
                <a:cubicBezTo>
                  <a:pt x="129" y="42"/>
                  <a:pt x="129" y="42"/>
                  <a:pt x="129" y="42"/>
                </a:cubicBezTo>
                <a:cubicBezTo>
                  <a:pt x="129" y="148"/>
                  <a:pt x="129" y="148"/>
                  <a:pt x="129" y="148"/>
                </a:cubicBezTo>
                <a:cubicBezTo>
                  <a:pt x="129" y="155"/>
                  <a:pt x="124" y="160"/>
                  <a:pt x="117" y="160"/>
                </a:cubicBezTo>
                <a:cubicBezTo>
                  <a:pt x="12" y="160"/>
                  <a:pt x="12" y="160"/>
                  <a:pt x="12" y="160"/>
                </a:cubicBezTo>
                <a:cubicBezTo>
                  <a:pt x="5" y="160"/>
                  <a:pt x="0" y="155"/>
                  <a:pt x="0" y="148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88" y="0"/>
                  <a:pt x="88" y="0"/>
                  <a:pt x="88" y="0"/>
                </a:cubicBezTo>
                <a:cubicBezTo>
                  <a:pt x="88" y="0"/>
                  <a:pt x="88" y="0"/>
                  <a:pt x="88" y="0"/>
                </a:cubicBezTo>
                <a:cubicBezTo>
                  <a:pt x="88" y="0"/>
                  <a:pt x="88" y="0"/>
                  <a:pt x="88" y="0"/>
                </a:cubicBezTo>
                <a:cubicBezTo>
                  <a:pt x="89" y="0"/>
                  <a:pt x="90" y="0"/>
                  <a:pt x="90" y="1"/>
                </a:cubicBezTo>
                <a:cubicBezTo>
                  <a:pt x="90" y="1"/>
                  <a:pt x="90" y="1"/>
                  <a:pt x="90" y="1"/>
                </a:cubicBezTo>
                <a:cubicBezTo>
                  <a:pt x="128" y="40"/>
                  <a:pt x="128" y="40"/>
                  <a:pt x="128" y="40"/>
                </a:cubicBezTo>
                <a:cubicBezTo>
                  <a:pt x="128" y="40"/>
                  <a:pt x="128" y="40"/>
                  <a:pt x="128" y="40"/>
                </a:cubicBezTo>
                <a:cubicBezTo>
                  <a:pt x="128" y="40"/>
                  <a:pt x="128" y="40"/>
                  <a:pt x="128" y="40"/>
                </a:cubicBezTo>
                <a:cubicBezTo>
                  <a:pt x="128" y="40"/>
                  <a:pt x="128" y="40"/>
                  <a:pt x="129" y="40"/>
                </a:cubicBezTo>
                <a:cubicBezTo>
                  <a:pt x="129" y="41"/>
                  <a:pt x="129" y="41"/>
                  <a:pt x="129" y="41"/>
                </a:cubicBezTo>
                <a:cubicBezTo>
                  <a:pt x="129" y="41"/>
                  <a:pt x="129" y="41"/>
                  <a:pt x="129" y="41"/>
                </a:cubicBezTo>
                <a:cubicBezTo>
                  <a:pt x="129" y="42"/>
                  <a:pt x="129" y="42"/>
                  <a:pt x="129" y="42"/>
                </a:cubicBezTo>
                <a:cubicBezTo>
                  <a:pt x="129" y="42"/>
                  <a:pt x="129" y="42"/>
                  <a:pt x="129" y="42"/>
                </a:cubicBezTo>
                <a:close/>
                <a:moveTo>
                  <a:pt x="91" y="39"/>
                </a:moveTo>
                <a:cubicBezTo>
                  <a:pt x="121" y="39"/>
                  <a:pt x="121" y="39"/>
                  <a:pt x="121" y="39"/>
                </a:cubicBezTo>
                <a:cubicBezTo>
                  <a:pt x="91" y="8"/>
                  <a:pt x="91" y="8"/>
                  <a:pt x="91" y="8"/>
                </a:cubicBezTo>
                <a:lnTo>
                  <a:pt x="91" y="39"/>
                </a:lnTo>
                <a:close/>
                <a:moveTo>
                  <a:pt x="124" y="148"/>
                </a:moveTo>
                <a:cubicBezTo>
                  <a:pt x="124" y="44"/>
                  <a:pt x="124" y="44"/>
                  <a:pt x="124" y="44"/>
                </a:cubicBezTo>
                <a:cubicBezTo>
                  <a:pt x="88" y="44"/>
                  <a:pt x="88" y="44"/>
                  <a:pt x="88" y="44"/>
                </a:cubicBezTo>
                <a:cubicBezTo>
                  <a:pt x="87" y="44"/>
                  <a:pt x="86" y="43"/>
                  <a:pt x="86" y="42"/>
                </a:cubicBezTo>
                <a:cubicBezTo>
                  <a:pt x="86" y="5"/>
                  <a:pt x="86" y="5"/>
                  <a:pt x="86" y="5"/>
                </a:cubicBezTo>
                <a:cubicBezTo>
                  <a:pt x="12" y="5"/>
                  <a:pt x="12" y="5"/>
                  <a:pt x="12" y="5"/>
                </a:cubicBezTo>
                <a:cubicBezTo>
                  <a:pt x="8" y="5"/>
                  <a:pt x="5" y="8"/>
                  <a:pt x="5" y="12"/>
                </a:cubicBezTo>
                <a:cubicBezTo>
                  <a:pt x="5" y="148"/>
                  <a:pt x="5" y="148"/>
                  <a:pt x="5" y="148"/>
                </a:cubicBezTo>
                <a:cubicBezTo>
                  <a:pt x="5" y="152"/>
                  <a:pt x="8" y="155"/>
                  <a:pt x="12" y="155"/>
                </a:cubicBezTo>
                <a:cubicBezTo>
                  <a:pt x="117" y="155"/>
                  <a:pt x="117" y="155"/>
                  <a:pt x="117" y="155"/>
                </a:cubicBezTo>
                <a:cubicBezTo>
                  <a:pt x="121" y="155"/>
                  <a:pt x="124" y="152"/>
                  <a:pt x="124" y="148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2" name="Freeform 62">
            <a:extLst>
              <a:ext uri="{FF2B5EF4-FFF2-40B4-BE49-F238E27FC236}">
                <a16:creationId xmlns:a16="http://schemas.microsoft.com/office/drawing/2014/main" xmlns="" id="{0FAA8ECC-AA95-4D21-A99A-261CBAFCF5A6}"/>
              </a:ext>
            </a:extLst>
          </p:cNvPr>
          <p:cNvSpPr>
            <a:spLocks noEditPoints="1"/>
          </p:cNvSpPr>
          <p:nvPr/>
        </p:nvSpPr>
        <p:spPr bwMode="auto">
          <a:xfrm>
            <a:off x="6300788" y="4743450"/>
            <a:ext cx="549275" cy="463550"/>
          </a:xfrm>
          <a:custGeom>
            <a:avLst/>
            <a:gdLst>
              <a:gd name="T0" fmla="*/ 26 w 161"/>
              <a:gd name="T1" fmla="*/ 58 h 135"/>
              <a:gd name="T2" fmla="*/ 1 w 161"/>
              <a:gd name="T3" fmla="*/ 95 h 135"/>
              <a:gd name="T4" fmla="*/ 4 w 161"/>
              <a:gd name="T5" fmla="*/ 99 h 135"/>
              <a:gd name="T6" fmla="*/ 12 w 161"/>
              <a:gd name="T7" fmla="*/ 107 h 135"/>
              <a:gd name="T8" fmla="*/ 16 w 161"/>
              <a:gd name="T9" fmla="*/ 111 h 135"/>
              <a:gd name="T10" fmla="*/ 24 w 161"/>
              <a:gd name="T11" fmla="*/ 119 h 135"/>
              <a:gd name="T12" fmla="*/ 27 w 161"/>
              <a:gd name="T13" fmla="*/ 123 h 135"/>
              <a:gd name="T14" fmla="*/ 36 w 161"/>
              <a:gd name="T15" fmla="*/ 131 h 135"/>
              <a:gd name="T16" fmla="*/ 39 w 161"/>
              <a:gd name="T17" fmla="*/ 135 h 135"/>
              <a:gd name="T18" fmla="*/ 80 w 161"/>
              <a:gd name="T19" fmla="*/ 114 h 135"/>
              <a:gd name="T20" fmla="*/ 137 w 161"/>
              <a:gd name="T21" fmla="*/ 75 h 135"/>
              <a:gd name="T22" fmla="*/ 155 w 161"/>
              <a:gd name="T23" fmla="*/ 52 h 135"/>
              <a:gd name="T24" fmla="*/ 117 w 161"/>
              <a:gd name="T25" fmla="*/ 67 h 135"/>
              <a:gd name="T26" fmla="*/ 59 w 161"/>
              <a:gd name="T27" fmla="*/ 111 h 135"/>
              <a:gd name="T28" fmla="*/ 49 w 161"/>
              <a:gd name="T29" fmla="*/ 100 h 135"/>
              <a:gd name="T30" fmla="*/ 26 w 161"/>
              <a:gd name="T31" fmla="*/ 65 h 135"/>
              <a:gd name="T32" fmla="*/ 150 w 161"/>
              <a:gd name="T33" fmla="*/ 33 h 135"/>
              <a:gd name="T34" fmla="*/ 34 w 161"/>
              <a:gd name="T35" fmla="*/ 47 h 135"/>
              <a:gd name="T36" fmla="*/ 46 w 161"/>
              <a:gd name="T37" fmla="*/ 34 h 135"/>
              <a:gd name="T38" fmla="*/ 26 w 161"/>
              <a:gd name="T39" fmla="*/ 41 h 135"/>
              <a:gd name="T40" fmla="*/ 37 w 161"/>
              <a:gd name="T41" fmla="*/ 33 h 135"/>
              <a:gd name="T42" fmla="*/ 39 w 161"/>
              <a:gd name="T43" fmla="*/ 41 h 135"/>
              <a:gd name="T44" fmla="*/ 33 w 161"/>
              <a:gd name="T45" fmla="*/ 35 h 135"/>
              <a:gd name="T46" fmla="*/ 61 w 161"/>
              <a:gd name="T47" fmla="*/ 38 h 135"/>
              <a:gd name="T48" fmla="*/ 66 w 161"/>
              <a:gd name="T49" fmla="*/ 20 h 135"/>
              <a:gd name="T50" fmla="*/ 50 w 161"/>
              <a:gd name="T51" fmla="*/ 26 h 135"/>
              <a:gd name="T52" fmla="*/ 55 w 161"/>
              <a:gd name="T53" fmla="*/ 28 h 135"/>
              <a:gd name="T54" fmla="*/ 62 w 161"/>
              <a:gd name="T55" fmla="*/ 24 h 135"/>
              <a:gd name="T56" fmla="*/ 64 w 161"/>
              <a:gd name="T57" fmla="*/ 32 h 135"/>
              <a:gd name="T58" fmla="*/ 55 w 161"/>
              <a:gd name="T59" fmla="*/ 28 h 135"/>
              <a:gd name="T60" fmla="*/ 86 w 161"/>
              <a:gd name="T61" fmla="*/ 29 h 135"/>
              <a:gd name="T62" fmla="*/ 95 w 161"/>
              <a:gd name="T63" fmla="*/ 16 h 135"/>
              <a:gd name="T64" fmla="*/ 80 w 161"/>
              <a:gd name="T65" fmla="*/ 12 h 135"/>
              <a:gd name="T66" fmla="*/ 79 w 161"/>
              <a:gd name="T67" fmla="*/ 28 h 135"/>
              <a:gd name="T68" fmla="*/ 85 w 161"/>
              <a:gd name="T69" fmla="*/ 15 h 135"/>
              <a:gd name="T70" fmla="*/ 90 w 161"/>
              <a:gd name="T71" fmla="*/ 17 h 135"/>
              <a:gd name="T72" fmla="*/ 84 w 161"/>
              <a:gd name="T73" fmla="*/ 24 h 135"/>
              <a:gd name="T74" fmla="*/ 79 w 161"/>
              <a:gd name="T75" fmla="*/ 19 h 135"/>
              <a:gd name="T76" fmla="*/ 110 w 161"/>
              <a:gd name="T77" fmla="*/ 20 h 135"/>
              <a:gd name="T78" fmla="*/ 119 w 161"/>
              <a:gd name="T79" fmla="*/ 7 h 135"/>
              <a:gd name="T80" fmla="*/ 99 w 161"/>
              <a:gd name="T81" fmla="*/ 14 h 135"/>
              <a:gd name="T82" fmla="*/ 109 w 161"/>
              <a:gd name="T83" fmla="*/ 6 h 135"/>
              <a:gd name="T84" fmla="*/ 115 w 161"/>
              <a:gd name="T85" fmla="*/ 8 h 135"/>
              <a:gd name="T86" fmla="*/ 108 w 161"/>
              <a:gd name="T87" fmla="*/ 15 h 135"/>
              <a:gd name="T88" fmla="*/ 106 w 161"/>
              <a:gd name="T89" fmla="*/ 8 h 1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161" h="135">
                <a:moveTo>
                  <a:pt x="154" y="30"/>
                </a:moveTo>
                <a:cubicBezTo>
                  <a:pt x="148" y="24"/>
                  <a:pt x="141" y="20"/>
                  <a:pt x="132" y="20"/>
                </a:cubicBezTo>
                <a:cubicBezTo>
                  <a:pt x="125" y="20"/>
                  <a:pt x="55" y="47"/>
                  <a:pt x="26" y="58"/>
                </a:cubicBezTo>
                <a:cubicBezTo>
                  <a:pt x="23" y="59"/>
                  <a:pt x="21" y="62"/>
                  <a:pt x="21" y="65"/>
                </a:cubicBezTo>
                <a:cubicBezTo>
                  <a:pt x="21" y="77"/>
                  <a:pt x="21" y="77"/>
                  <a:pt x="21" y="77"/>
                </a:cubicBezTo>
                <a:cubicBezTo>
                  <a:pt x="1" y="95"/>
                  <a:pt x="1" y="95"/>
                  <a:pt x="1" y="95"/>
                </a:cubicBezTo>
                <a:cubicBezTo>
                  <a:pt x="0" y="96"/>
                  <a:pt x="0" y="97"/>
                  <a:pt x="1" y="98"/>
                </a:cubicBezTo>
                <a:cubicBezTo>
                  <a:pt x="1" y="99"/>
                  <a:pt x="2" y="99"/>
                  <a:pt x="2" y="99"/>
                </a:cubicBezTo>
                <a:cubicBezTo>
                  <a:pt x="3" y="99"/>
                  <a:pt x="4" y="99"/>
                  <a:pt x="4" y="99"/>
                </a:cubicBezTo>
                <a:cubicBezTo>
                  <a:pt x="24" y="81"/>
                  <a:pt x="24" y="81"/>
                  <a:pt x="24" y="81"/>
                </a:cubicBezTo>
                <a:cubicBezTo>
                  <a:pt x="32" y="89"/>
                  <a:pt x="32" y="89"/>
                  <a:pt x="32" y="89"/>
                </a:cubicBezTo>
                <a:cubicBezTo>
                  <a:pt x="12" y="107"/>
                  <a:pt x="12" y="107"/>
                  <a:pt x="12" y="107"/>
                </a:cubicBezTo>
                <a:cubicBezTo>
                  <a:pt x="11" y="108"/>
                  <a:pt x="11" y="109"/>
                  <a:pt x="12" y="110"/>
                </a:cubicBezTo>
                <a:cubicBezTo>
                  <a:pt x="13" y="111"/>
                  <a:pt x="13" y="111"/>
                  <a:pt x="14" y="111"/>
                </a:cubicBezTo>
                <a:cubicBezTo>
                  <a:pt x="15" y="111"/>
                  <a:pt x="15" y="111"/>
                  <a:pt x="16" y="111"/>
                </a:cubicBezTo>
                <a:cubicBezTo>
                  <a:pt x="35" y="93"/>
                  <a:pt x="35" y="93"/>
                  <a:pt x="35" y="93"/>
                </a:cubicBezTo>
                <a:cubicBezTo>
                  <a:pt x="44" y="101"/>
                  <a:pt x="44" y="101"/>
                  <a:pt x="44" y="101"/>
                </a:cubicBezTo>
                <a:cubicBezTo>
                  <a:pt x="24" y="119"/>
                  <a:pt x="24" y="119"/>
                  <a:pt x="24" y="119"/>
                </a:cubicBezTo>
                <a:cubicBezTo>
                  <a:pt x="23" y="120"/>
                  <a:pt x="23" y="121"/>
                  <a:pt x="24" y="122"/>
                </a:cubicBezTo>
                <a:cubicBezTo>
                  <a:pt x="24" y="123"/>
                  <a:pt x="25" y="123"/>
                  <a:pt x="26" y="123"/>
                </a:cubicBezTo>
                <a:cubicBezTo>
                  <a:pt x="26" y="123"/>
                  <a:pt x="27" y="123"/>
                  <a:pt x="27" y="123"/>
                </a:cubicBezTo>
                <a:cubicBezTo>
                  <a:pt x="47" y="105"/>
                  <a:pt x="47" y="105"/>
                  <a:pt x="47" y="105"/>
                </a:cubicBezTo>
                <a:cubicBezTo>
                  <a:pt x="55" y="113"/>
                  <a:pt x="55" y="113"/>
                  <a:pt x="55" y="113"/>
                </a:cubicBezTo>
                <a:cubicBezTo>
                  <a:pt x="36" y="131"/>
                  <a:pt x="36" y="131"/>
                  <a:pt x="36" y="131"/>
                </a:cubicBezTo>
                <a:cubicBezTo>
                  <a:pt x="35" y="132"/>
                  <a:pt x="35" y="133"/>
                  <a:pt x="36" y="134"/>
                </a:cubicBezTo>
                <a:cubicBezTo>
                  <a:pt x="36" y="135"/>
                  <a:pt x="37" y="135"/>
                  <a:pt x="37" y="135"/>
                </a:cubicBezTo>
                <a:cubicBezTo>
                  <a:pt x="38" y="135"/>
                  <a:pt x="39" y="135"/>
                  <a:pt x="39" y="135"/>
                </a:cubicBezTo>
                <a:cubicBezTo>
                  <a:pt x="60" y="116"/>
                  <a:pt x="60" y="116"/>
                  <a:pt x="60" y="116"/>
                </a:cubicBezTo>
                <a:cubicBezTo>
                  <a:pt x="60" y="116"/>
                  <a:pt x="60" y="116"/>
                  <a:pt x="60" y="116"/>
                </a:cubicBezTo>
                <a:cubicBezTo>
                  <a:pt x="68" y="110"/>
                  <a:pt x="76" y="112"/>
                  <a:pt x="80" y="114"/>
                </a:cubicBezTo>
                <a:cubicBezTo>
                  <a:pt x="83" y="116"/>
                  <a:pt x="86" y="115"/>
                  <a:pt x="88" y="112"/>
                </a:cubicBezTo>
                <a:cubicBezTo>
                  <a:pt x="119" y="72"/>
                  <a:pt x="119" y="72"/>
                  <a:pt x="119" y="72"/>
                </a:cubicBezTo>
                <a:cubicBezTo>
                  <a:pt x="125" y="75"/>
                  <a:pt x="131" y="76"/>
                  <a:pt x="137" y="75"/>
                </a:cubicBezTo>
                <a:cubicBezTo>
                  <a:pt x="148" y="73"/>
                  <a:pt x="157" y="64"/>
                  <a:pt x="159" y="53"/>
                </a:cubicBezTo>
                <a:cubicBezTo>
                  <a:pt x="161" y="45"/>
                  <a:pt x="159" y="37"/>
                  <a:pt x="154" y="30"/>
                </a:cubicBezTo>
                <a:close/>
                <a:moveTo>
                  <a:pt x="155" y="52"/>
                </a:moveTo>
                <a:cubicBezTo>
                  <a:pt x="153" y="61"/>
                  <a:pt x="145" y="68"/>
                  <a:pt x="137" y="70"/>
                </a:cubicBezTo>
                <a:cubicBezTo>
                  <a:pt x="131" y="71"/>
                  <a:pt x="125" y="70"/>
                  <a:pt x="120" y="67"/>
                </a:cubicBezTo>
                <a:cubicBezTo>
                  <a:pt x="119" y="66"/>
                  <a:pt x="118" y="66"/>
                  <a:pt x="117" y="67"/>
                </a:cubicBezTo>
                <a:cubicBezTo>
                  <a:pt x="84" y="109"/>
                  <a:pt x="84" y="109"/>
                  <a:pt x="84" y="109"/>
                </a:cubicBezTo>
                <a:cubicBezTo>
                  <a:pt x="84" y="110"/>
                  <a:pt x="83" y="110"/>
                  <a:pt x="82" y="110"/>
                </a:cubicBezTo>
                <a:cubicBezTo>
                  <a:pt x="77" y="108"/>
                  <a:pt x="68" y="105"/>
                  <a:pt x="59" y="111"/>
                </a:cubicBezTo>
                <a:cubicBezTo>
                  <a:pt x="49" y="100"/>
                  <a:pt x="49" y="100"/>
                  <a:pt x="49" y="100"/>
                </a:cubicBezTo>
                <a:cubicBezTo>
                  <a:pt x="49" y="100"/>
                  <a:pt x="49" y="100"/>
                  <a:pt x="49" y="100"/>
                </a:cubicBezTo>
                <a:cubicBezTo>
                  <a:pt x="49" y="100"/>
                  <a:pt x="49" y="100"/>
                  <a:pt x="49" y="100"/>
                </a:cubicBezTo>
                <a:cubicBezTo>
                  <a:pt x="26" y="76"/>
                  <a:pt x="26" y="76"/>
                  <a:pt x="26" y="76"/>
                </a:cubicBezTo>
                <a:cubicBezTo>
                  <a:pt x="26" y="76"/>
                  <a:pt x="26" y="76"/>
                  <a:pt x="26" y="76"/>
                </a:cubicBezTo>
                <a:cubicBezTo>
                  <a:pt x="26" y="65"/>
                  <a:pt x="26" y="65"/>
                  <a:pt x="26" y="65"/>
                </a:cubicBezTo>
                <a:cubicBezTo>
                  <a:pt x="26" y="64"/>
                  <a:pt x="27" y="63"/>
                  <a:pt x="27" y="63"/>
                </a:cubicBezTo>
                <a:cubicBezTo>
                  <a:pt x="86" y="40"/>
                  <a:pt x="128" y="25"/>
                  <a:pt x="132" y="25"/>
                </a:cubicBezTo>
                <a:cubicBezTo>
                  <a:pt x="139" y="25"/>
                  <a:pt x="146" y="28"/>
                  <a:pt x="150" y="33"/>
                </a:cubicBezTo>
                <a:cubicBezTo>
                  <a:pt x="154" y="39"/>
                  <a:pt x="156" y="45"/>
                  <a:pt x="155" y="52"/>
                </a:cubicBezTo>
                <a:close/>
                <a:moveTo>
                  <a:pt x="30" y="46"/>
                </a:moveTo>
                <a:cubicBezTo>
                  <a:pt x="32" y="47"/>
                  <a:pt x="33" y="47"/>
                  <a:pt x="34" y="47"/>
                </a:cubicBezTo>
                <a:cubicBezTo>
                  <a:pt x="35" y="47"/>
                  <a:pt x="36" y="47"/>
                  <a:pt x="37" y="47"/>
                </a:cubicBezTo>
                <a:cubicBezTo>
                  <a:pt x="41" y="45"/>
                  <a:pt x="41" y="45"/>
                  <a:pt x="41" y="45"/>
                </a:cubicBezTo>
                <a:cubicBezTo>
                  <a:pt x="46" y="43"/>
                  <a:pt x="48" y="38"/>
                  <a:pt x="46" y="34"/>
                </a:cubicBezTo>
                <a:cubicBezTo>
                  <a:pt x="45" y="29"/>
                  <a:pt x="40" y="27"/>
                  <a:pt x="35" y="29"/>
                </a:cubicBezTo>
                <a:cubicBezTo>
                  <a:pt x="31" y="30"/>
                  <a:pt x="31" y="30"/>
                  <a:pt x="31" y="30"/>
                </a:cubicBezTo>
                <a:cubicBezTo>
                  <a:pt x="26" y="32"/>
                  <a:pt x="24" y="37"/>
                  <a:pt x="26" y="41"/>
                </a:cubicBezTo>
                <a:cubicBezTo>
                  <a:pt x="27" y="44"/>
                  <a:pt x="28" y="45"/>
                  <a:pt x="30" y="46"/>
                </a:cubicBezTo>
                <a:close/>
                <a:moveTo>
                  <a:pt x="33" y="35"/>
                </a:moveTo>
                <a:cubicBezTo>
                  <a:pt x="37" y="33"/>
                  <a:pt x="37" y="33"/>
                  <a:pt x="37" y="33"/>
                </a:cubicBezTo>
                <a:cubicBezTo>
                  <a:pt x="37" y="33"/>
                  <a:pt x="38" y="33"/>
                  <a:pt x="38" y="33"/>
                </a:cubicBezTo>
                <a:cubicBezTo>
                  <a:pt x="40" y="33"/>
                  <a:pt x="41" y="34"/>
                  <a:pt x="42" y="35"/>
                </a:cubicBezTo>
                <a:cubicBezTo>
                  <a:pt x="43" y="38"/>
                  <a:pt x="41" y="40"/>
                  <a:pt x="39" y="41"/>
                </a:cubicBezTo>
                <a:cubicBezTo>
                  <a:pt x="36" y="42"/>
                  <a:pt x="36" y="42"/>
                  <a:pt x="36" y="42"/>
                </a:cubicBezTo>
                <a:cubicBezTo>
                  <a:pt x="33" y="43"/>
                  <a:pt x="31" y="42"/>
                  <a:pt x="30" y="40"/>
                </a:cubicBezTo>
                <a:cubicBezTo>
                  <a:pt x="30" y="38"/>
                  <a:pt x="31" y="35"/>
                  <a:pt x="33" y="35"/>
                </a:cubicBezTo>
                <a:close/>
                <a:moveTo>
                  <a:pt x="55" y="37"/>
                </a:moveTo>
                <a:cubicBezTo>
                  <a:pt x="56" y="38"/>
                  <a:pt x="57" y="38"/>
                  <a:pt x="58" y="38"/>
                </a:cubicBezTo>
                <a:cubicBezTo>
                  <a:pt x="59" y="38"/>
                  <a:pt x="60" y="38"/>
                  <a:pt x="61" y="38"/>
                </a:cubicBezTo>
                <a:cubicBezTo>
                  <a:pt x="65" y="36"/>
                  <a:pt x="65" y="36"/>
                  <a:pt x="65" y="36"/>
                </a:cubicBezTo>
                <a:cubicBezTo>
                  <a:pt x="70" y="35"/>
                  <a:pt x="72" y="29"/>
                  <a:pt x="71" y="25"/>
                </a:cubicBezTo>
                <a:cubicBezTo>
                  <a:pt x="70" y="23"/>
                  <a:pt x="68" y="21"/>
                  <a:pt x="66" y="20"/>
                </a:cubicBezTo>
                <a:cubicBezTo>
                  <a:pt x="64" y="19"/>
                  <a:pt x="61" y="19"/>
                  <a:pt x="59" y="20"/>
                </a:cubicBezTo>
                <a:cubicBezTo>
                  <a:pt x="55" y="21"/>
                  <a:pt x="55" y="21"/>
                  <a:pt x="55" y="21"/>
                </a:cubicBezTo>
                <a:cubicBezTo>
                  <a:pt x="53" y="22"/>
                  <a:pt x="51" y="23"/>
                  <a:pt x="50" y="26"/>
                </a:cubicBezTo>
                <a:cubicBezTo>
                  <a:pt x="49" y="28"/>
                  <a:pt x="49" y="30"/>
                  <a:pt x="50" y="32"/>
                </a:cubicBezTo>
                <a:cubicBezTo>
                  <a:pt x="51" y="35"/>
                  <a:pt x="53" y="36"/>
                  <a:pt x="55" y="37"/>
                </a:cubicBezTo>
                <a:close/>
                <a:moveTo>
                  <a:pt x="55" y="28"/>
                </a:moveTo>
                <a:cubicBezTo>
                  <a:pt x="55" y="27"/>
                  <a:pt x="56" y="26"/>
                  <a:pt x="57" y="26"/>
                </a:cubicBezTo>
                <a:cubicBezTo>
                  <a:pt x="61" y="24"/>
                  <a:pt x="61" y="24"/>
                  <a:pt x="61" y="24"/>
                </a:cubicBezTo>
                <a:cubicBezTo>
                  <a:pt x="61" y="24"/>
                  <a:pt x="62" y="24"/>
                  <a:pt x="62" y="24"/>
                </a:cubicBezTo>
                <a:cubicBezTo>
                  <a:pt x="64" y="24"/>
                  <a:pt x="65" y="25"/>
                  <a:pt x="66" y="26"/>
                </a:cubicBezTo>
                <a:cubicBezTo>
                  <a:pt x="66" y="27"/>
                  <a:pt x="66" y="29"/>
                  <a:pt x="66" y="30"/>
                </a:cubicBezTo>
                <a:cubicBezTo>
                  <a:pt x="66" y="31"/>
                  <a:pt x="65" y="31"/>
                  <a:pt x="64" y="32"/>
                </a:cubicBezTo>
                <a:cubicBezTo>
                  <a:pt x="60" y="33"/>
                  <a:pt x="60" y="33"/>
                  <a:pt x="60" y="33"/>
                </a:cubicBezTo>
                <a:cubicBezTo>
                  <a:pt x="58" y="34"/>
                  <a:pt x="55" y="33"/>
                  <a:pt x="55" y="31"/>
                </a:cubicBezTo>
                <a:cubicBezTo>
                  <a:pt x="54" y="30"/>
                  <a:pt x="54" y="29"/>
                  <a:pt x="55" y="28"/>
                </a:cubicBezTo>
                <a:close/>
                <a:moveTo>
                  <a:pt x="79" y="28"/>
                </a:moveTo>
                <a:cubicBezTo>
                  <a:pt x="80" y="29"/>
                  <a:pt x="81" y="29"/>
                  <a:pt x="83" y="29"/>
                </a:cubicBezTo>
                <a:cubicBezTo>
                  <a:pt x="84" y="29"/>
                  <a:pt x="85" y="29"/>
                  <a:pt x="86" y="29"/>
                </a:cubicBezTo>
                <a:cubicBezTo>
                  <a:pt x="90" y="27"/>
                  <a:pt x="90" y="27"/>
                  <a:pt x="90" y="27"/>
                </a:cubicBezTo>
                <a:cubicBezTo>
                  <a:pt x="92" y="26"/>
                  <a:pt x="94" y="25"/>
                  <a:pt x="95" y="23"/>
                </a:cubicBezTo>
                <a:cubicBezTo>
                  <a:pt x="96" y="20"/>
                  <a:pt x="96" y="18"/>
                  <a:pt x="95" y="16"/>
                </a:cubicBezTo>
                <a:cubicBezTo>
                  <a:pt x="94" y="14"/>
                  <a:pt x="92" y="12"/>
                  <a:pt x="90" y="11"/>
                </a:cubicBezTo>
                <a:cubicBezTo>
                  <a:pt x="88" y="10"/>
                  <a:pt x="86" y="10"/>
                  <a:pt x="83" y="11"/>
                </a:cubicBezTo>
                <a:cubicBezTo>
                  <a:pt x="80" y="12"/>
                  <a:pt x="80" y="12"/>
                  <a:pt x="80" y="12"/>
                </a:cubicBezTo>
                <a:cubicBezTo>
                  <a:pt x="77" y="13"/>
                  <a:pt x="76" y="14"/>
                  <a:pt x="75" y="17"/>
                </a:cubicBezTo>
                <a:cubicBezTo>
                  <a:pt x="74" y="19"/>
                  <a:pt x="74" y="21"/>
                  <a:pt x="74" y="23"/>
                </a:cubicBezTo>
                <a:cubicBezTo>
                  <a:pt x="75" y="26"/>
                  <a:pt x="77" y="27"/>
                  <a:pt x="79" y="28"/>
                </a:cubicBezTo>
                <a:close/>
                <a:moveTo>
                  <a:pt x="79" y="19"/>
                </a:moveTo>
                <a:cubicBezTo>
                  <a:pt x="79" y="18"/>
                  <a:pt x="80" y="17"/>
                  <a:pt x="81" y="17"/>
                </a:cubicBezTo>
                <a:cubicBezTo>
                  <a:pt x="85" y="15"/>
                  <a:pt x="85" y="15"/>
                  <a:pt x="85" y="15"/>
                </a:cubicBezTo>
                <a:cubicBezTo>
                  <a:pt x="86" y="15"/>
                  <a:pt x="86" y="15"/>
                  <a:pt x="87" y="15"/>
                </a:cubicBezTo>
                <a:cubicBezTo>
                  <a:pt x="87" y="15"/>
                  <a:pt x="88" y="15"/>
                  <a:pt x="88" y="15"/>
                </a:cubicBezTo>
                <a:cubicBezTo>
                  <a:pt x="89" y="16"/>
                  <a:pt x="90" y="16"/>
                  <a:pt x="90" y="17"/>
                </a:cubicBezTo>
                <a:cubicBezTo>
                  <a:pt x="91" y="18"/>
                  <a:pt x="91" y="20"/>
                  <a:pt x="90" y="21"/>
                </a:cubicBezTo>
                <a:cubicBezTo>
                  <a:pt x="90" y="22"/>
                  <a:pt x="89" y="22"/>
                  <a:pt x="88" y="23"/>
                </a:cubicBezTo>
                <a:cubicBezTo>
                  <a:pt x="84" y="24"/>
                  <a:pt x="84" y="24"/>
                  <a:pt x="84" y="24"/>
                </a:cubicBezTo>
                <a:cubicBezTo>
                  <a:pt x="83" y="25"/>
                  <a:pt x="82" y="24"/>
                  <a:pt x="81" y="24"/>
                </a:cubicBezTo>
                <a:cubicBezTo>
                  <a:pt x="80" y="24"/>
                  <a:pt x="79" y="23"/>
                  <a:pt x="79" y="22"/>
                </a:cubicBezTo>
                <a:cubicBezTo>
                  <a:pt x="78" y="21"/>
                  <a:pt x="79" y="20"/>
                  <a:pt x="79" y="19"/>
                </a:cubicBezTo>
                <a:close/>
                <a:moveTo>
                  <a:pt x="103" y="19"/>
                </a:moveTo>
                <a:cubicBezTo>
                  <a:pt x="104" y="20"/>
                  <a:pt x="106" y="20"/>
                  <a:pt x="107" y="20"/>
                </a:cubicBezTo>
                <a:cubicBezTo>
                  <a:pt x="108" y="20"/>
                  <a:pt x="109" y="20"/>
                  <a:pt x="110" y="20"/>
                </a:cubicBezTo>
                <a:cubicBezTo>
                  <a:pt x="114" y="18"/>
                  <a:pt x="114" y="18"/>
                  <a:pt x="114" y="18"/>
                </a:cubicBezTo>
                <a:cubicBezTo>
                  <a:pt x="116" y="17"/>
                  <a:pt x="118" y="16"/>
                  <a:pt x="119" y="14"/>
                </a:cubicBezTo>
                <a:cubicBezTo>
                  <a:pt x="120" y="11"/>
                  <a:pt x="120" y="9"/>
                  <a:pt x="119" y="7"/>
                </a:cubicBezTo>
                <a:cubicBezTo>
                  <a:pt x="117" y="2"/>
                  <a:pt x="112" y="0"/>
                  <a:pt x="108" y="2"/>
                </a:cubicBezTo>
                <a:cubicBezTo>
                  <a:pt x="104" y="3"/>
                  <a:pt x="104" y="3"/>
                  <a:pt x="104" y="3"/>
                </a:cubicBezTo>
                <a:cubicBezTo>
                  <a:pt x="99" y="5"/>
                  <a:pt x="97" y="10"/>
                  <a:pt x="99" y="14"/>
                </a:cubicBezTo>
                <a:cubicBezTo>
                  <a:pt x="99" y="17"/>
                  <a:pt x="101" y="18"/>
                  <a:pt x="103" y="19"/>
                </a:cubicBezTo>
                <a:close/>
                <a:moveTo>
                  <a:pt x="106" y="8"/>
                </a:moveTo>
                <a:cubicBezTo>
                  <a:pt x="109" y="6"/>
                  <a:pt x="109" y="6"/>
                  <a:pt x="109" y="6"/>
                </a:cubicBezTo>
                <a:cubicBezTo>
                  <a:pt x="110" y="6"/>
                  <a:pt x="110" y="6"/>
                  <a:pt x="111" y="6"/>
                </a:cubicBezTo>
                <a:cubicBezTo>
                  <a:pt x="111" y="6"/>
                  <a:pt x="112" y="6"/>
                  <a:pt x="113" y="6"/>
                </a:cubicBezTo>
                <a:cubicBezTo>
                  <a:pt x="114" y="7"/>
                  <a:pt x="114" y="7"/>
                  <a:pt x="115" y="8"/>
                </a:cubicBezTo>
                <a:cubicBezTo>
                  <a:pt x="115" y="9"/>
                  <a:pt x="115" y="11"/>
                  <a:pt x="115" y="12"/>
                </a:cubicBezTo>
                <a:cubicBezTo>
                  <a:pt x="114" y="13"/>
                  <a:pt x="113" y="13"/>
                  <a:pt x="112" y="14"/>
                </a:cubicBezTo>
                <a:cubicBezTo>
                  <a:pt x="108" y="15"/>
                  <a:pt x="108" y="15"/>
                  <a:pt x="108" y="15"/>
                </a:cubicBezTo>
                <a:cubicBezTo>
                  <a:pt x="107" y="16"/>
                  <a:pt x="106" y="15"/>
                  <a:pt x="105" y="15"/>
                </a:cubicBezTo>
                <a:cubicBezTo>
                  <a:pt x="104" y="15"/>
                  <a:pt x="104" y="14"/>
                  <a:pt x="103" y="13"/>
                </a:cubicBezTo>
                <a:cubicBezTo>
                  <a:pt x="102" y="11"/>
                  <a:pt x="103" y="8"/>
                  <a:pt x="106" y="8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3" name="Freeform 63">
            <a:extLst>
              <a:ext uri="{FF2B5EF4-FFF2-40B4-BE49-F238E27FC236}">
                <a16:creationId xmlns:a16="http://schemas.microsoft.com/office/drawing/2014/main" xmlns="" id="{A9845F4A-5E16-4644-875C-89D4B0E1074B}"/>
              </a:ext>
            </a:extLst>
          </p:cNvPr>
          <p:cNvSpPr>
            <a:spLocks noEditPoints="1"/>
          </p:cNvSpPr>
          <p:nvPr/>
        </p:nvSpPr>
        <p:spPr bwMode="auto">
          <a:xfrm>
            <a:off x="6300788" y="5324475"/>
            <a:ext cx="544513" cy="549275"/>
          </a:xfrm>
          <a:custGeom>
            <a:avLst/>
            <a:gdLst>
              <a:gd name="T0" fmla="*/ 80 w 160"/>
              <a:gd name="T1" fmla="*/ 0 h 160"/>
              <a:gd name="T2" fmla="*/ 0 w 160"/>
              <a:gd name="T3" fmla="*/ 80 h 160"/>
              <a:gd name="T4" fmla="*/ 80 w 160"/>
              <a:gd name="T5" fmla="*/ 160 h 160"/>
              <a:gd name="T6" fmla="*/ 160 w 160"/>
              <a:gd name="T7" fmla="*/ 80 h 160"/>
              <a:gd name="T8" fmla="*/ 80 w 160"/>
              <a:gd name="T9" fmla="*/ 0 h 160"/>
              <a:gd name="T10" fmla="*/ 80 w 160"/>
              <a:gd name="T11" fmla="*/ 155 h 160"/>
              <a:gd name="T12" fmla="*/ 5 w 160"/>
              <a:gd name="T13" fmla="*/ 80 h 160"/>
              <a:gd name="T14" fmla="*/ 80 w 160"/>
              <a:gd name="T15" fmla="*/ 5 h 160"/>
              <a:gd name="T16" fmla="*/ 155 w 160"/>
              <a:gd name="T17" fmla="*/ 80 h 160"/>
              <a:gd name="T18" fmla="*/ 80 w 160"/>
              <a:gd name="T19" fmla="*/ 155 h 160"/>
              <a:gd name="T20" fmla="*/ 46 w 160"/>
              <a:gd name="T21" fmla="*/ 58 h 160"/>
              <a:gd name="T22" fmla="*/ 57 w 160"/>
              <a:gd name="T23" fmla="*/ 48 h 160"/>
              <a:gd name="T24" fmla="*/ 67 w 160"/>
              <a:gd name="T25" fmla="*/ 58 h 160"/>
              <a:gd name="T26" fmla="*/ 57 w 160"/>
              <a:gd name="T27" fmla="*/ 68 h 160"/>
              <a:gd name="T28" fmla="*/ 46 w 160"/>
              <a:gd name="T29" fmla="*/ 58 h 160"/>
              <a:gd name="T30" fmla="*/ 96 w 160"/>
              <a:gd name="T31" fmla="*/ 58 h 160"/>
              <a:gd name="T32" fmla="*/ 106 w 160"/>
              <a:gd name="T33" fmla="*/ 48 h 160"/>
              <a:gd name="T34" fmla="*/ 116 w 160"/>
              <a:gd name="T35" fmla="*/ 58 h 160"/>
              <a:gd name="T36" fmla="*/ 106 w 160"/>
              <a:gd name="T37" fmla="*/ 68 h 160"/>
              <a:gd name="T38" fmla="*/ 96 w 160"/>
              <a:gd name="T39" fmla="*/ 58 h 160"/>
              <a:gd name="T40" fmla="*/ 118 w 160"/>
              <a:gd name="T41" fmla="*/ 94 h 160"/>
              <a:gd name="T42" fmla="*/ 117 w 160"/>
              <a:gd name="T43" fmla="*/ 97 h 160"/>
              <a:gd name="T44" fmla="*/ 52 w 160"/>
              <a:gd name="T45" fmla="*/ 120 h 160"/>
              <a:gd name="T46" fmla="*/ 52 w 160"/>
              <a:gd name="T47" fmla="*/ 120 h 160"/>
              <a:gd name="T48" fmla="*/ 49 w 160"/>
              <a:gd name="T49" fmla="*/ 118 h 160"/>
              <a:gd name="T50" fmla="*/ 51 w 160"/>
              <a:gd name="T51" fmla="*/ 115 h 160"/>
              <a:gd name="T52" fmla="*/ 115 w 160"/>
              <a:gd name="T53" fmla="*/ 93 h 160"/>
              <a:gd name="T54" fmla="*/ 118 w 160"/>
              <a:gd name="T55" fmla="*/ 94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60" h="160">
                <a:moveTo>
                  <a:pt x="80" y="0"/>
                </a:moveTo>
                <a:cubicBezTo>
                  <a:pt x="36" y="0"/>
                  <a:pt x="0" y="36"/>
                  <a:pt x="0" y="80"/>
                </a:cubicBezTo>
                <a:cubicBezTo>
                  <a:pt x="0" y="124"/>
                  <a:pt x="36" y="160"/>
                  <a:pt x="80" y="160"/>
                </a:cubicBezTo>
                <a:cubicBezTo>
                  <a:pt x="124" y="160"/>
                  <a:pt x="160" y="124"/>
                  <a:pt x="160" y="80"/>
                </a:cubicBezTo>
                <a:cubicBezTo>
                  <a:pt x="160" y="36"/>
                  <a:pt x="124" y="0"/>
                  <a:pt x="80" y="0"/>
                </a:cubicBezTo>
                <a:close/>
                <a:moveTo>
                  <a:pt x="80" y="155"/>
                </a:moveTo>
                <a:cubicBezTo>
                  <a:pt x="39" y="155"/>
                  <a:pt x="5" y="121"/>
                  <a:pt x="5" y="80"/>
                </a:cubicBezTo>
                <a:cubicBezTo>
                  <a:pt x="5" y="39"/>
                  <a:pt x="39" y="5"/>
                  <a:pt x="80" y="5"/>
                </a:cubicBezTo>
                <a:cubicBezTo>
                  <a:pt x="121" y="5"/>
                  <a:pt x="155" y="39"/>
                  <a:pt x="155" y="80"/>
                </a:cubicBezTo>
                <a:cubicBezTo>
                  <a:pt x="155" y="121"/>
                  <a:pt x="121" y="155"/>
                  <a:pt x="80" y="155"/>
                </a:cubicBezTo>
                <a:close/>
                <a:moveTo>
                  <a:pt x="46" y="58"/>
                </a:moveTo>
                <a:cubicBezTo>
                  <a:pt x="46" y="52"/>
                  <a:pt x="51" y="48"/>
                  <a:pt x="57" y="48"/>
                </a:cubicBezTo>
                <a:cubicBezTo>
                  <a:pt x="62" y="48"/>
                  <a:pt x="67" y="52"/>
                  <a:pt x="67" y="58"/>
                </a:cubicBezTo>
                <a:cubicBezTo>
                  <a:pt x="67" y="64"/>
                  <a:pt x="62" y="68"/>
                  <a:pt x="57" y="68"/>
                </a:cubicBezTo>
                <a:cubicBezTo>
                  <a:pt x="51" y="68"/>
                  <a:pt x="46" y="64"/>
                  <a:pt x="46" y="58"/>
                </a:cubicBezTo>
                <a:close/>
                <a:moveTo>
                  <a:pt x="96" y="58"/>
                </a:moveTo>
                <a:cubicBezTo>
                  <a:pt x="96" y="52"/>
                  <a:pt x="100" y="48"/>
                  <a:pt x="106" y="48"/>
                </a:cubicBezTo>
                <a:cubicBezTo>
                  <a:pt x="112" y="48"/>
                  <a:pt x="116" y="52"/>
                  <a:pt x="116" y="58"/>
                </a:cubicBezTo>
                <a:cubicBezTo>
                  <a:pt x="116" y="64"/>
                  <a:pt x="112" y="68"/>
                  <a:pt x="106" y="68"/>
                </a:cubicBezTo>
                <a:cubicBezTo>
                  <a:pt x="100" y="68"/>
                  <a:pt x="96" y="64"/>
                  <a:pt x="96" y="58"/>
                </a:cubicBezTo>
                <a:close/>
                <a:moveTo>
                  <a:pt x="118" y="94"/>
                </a:moveTo>
                <a:cubicBezTo>
                  <a:pt x="119" y="95"/>
                  <a:pt x="118" y="97"/>
                  <a:pt x="117" y="97"/>
                </a:cubicBezTo>
                <a:cubicBezTo>
                  <a:pt x="52" y="120"/>
                  <a:pt x="52" y="120"/>
                  <a:pt x="52" y="120"/>
                </a:cubicBezTo>
                <a:cubicBezTo>
                  <a:pt x="52" y="120"/>
                  <a:pt x="52" y="120"/>
                  <a:pt x="52" y="120"/>
                </a:cubicBezTo>
                <a:cubicBezTo>
                  <a:pt x="51" y="120"/>
                  <a:pt x="50" y="119"/>
                  <a:pt x="49" y="118"/>
                </a:cubicBezTo>
                <a:cubicBezTo>
                  <a:pt x="49" y="117"/>
                  <a:pt x="50" y="116"/>
                  <a:pt x="51" y="115"/>
                </a:cubicBezTo>
                <a:cubicBezTo>
                  <a:pt x="115" y="93"/>
                  <a:pt x="115" y="93"/>
                  <a:pt x="115" y="93"/>
                </a:cubicBezTo>
                <a:cubicBezTo>
                  <a:pt x="117" y="92"/>
                  <a:pt x="118" y="93"/>
                  <a:pt x="118" y="94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4" name="Freeform 64">
            <a:extLst>
              <a:ext uri="{FF2B5EF4-FFF2-40B4-BE49-F238E27FC236}">
                <a16:creationId xmlns:a16="http://schemas.microsoft.com/office/drawing/2014/main" xmlns="" id="{EA957C02-91F5-45E0-9A2B-27EF61BA36F7}"/>
              </a:ext>
            </a:extLst>
          </p:cNvPr>
          <p:cNvSpPr>
            <a:spLocks noEditPoints="1"/>
          </p:cNvSpPr>
          <p:nvPr/>
        </p:nvSpPr>
        <p:spPr bwMode="auto">
          <a:xfrm>
            <a:off x="6342063" y="5942013"/>
            <a:ext cx="452438" cy="550863"/>
          </a:xfrm>
          <a:custGeom>
            <a:avLst/>
            <a:gdLst>
              <a:gd name="T0" fmla="*/ 133 w 133"/>
              <a:gd name="T1" fmla="*/ 126 h 160"/>
              <a:gd name="T2" fmla="*/ 133 w 133"/>
              <a:gd name="T3" fmla="*/ 61 h 160"/>
              <a:gd name="T4" fmla="*/ 132 w 133"/>
              <a:gd name="T5" fmla="*/ 60 h 160"/>
              <a:gd name="T6" fmla="*/ 132 w 133"/>
              <a:gd name="T7" fmla="*/ 59 h 160"/>
              <a:gd name="T8" fmla="*/ 81 w 133"/>
              <a:gd name="T9" fmla="*/ 34 h 160"/>
              <a:gd name="T10" fmla="*/ 79 w 133"/>
              <a:gd name="T11" fmla="*/ 37 h 160"/>
              <a:gd name="T12" fmla="*/ 66 w 133"/>
              <a:gd name="T13" fmla="*/ 91 h 160"/>
              <a:gd name="T14" fmla="*/ 54 w 133"/>
              <a:gd name="T15" fmla="*/ 37 h 160"/>
              <a:gd name="T16" fmla="*/ 52 w 133"/>
              <a:gd name="T17" fmla="*/ 33 h 160"/>
              <a:gd name="T18" fmla="*/ 1 w 133"/>
              <a:gd name="T19" fmla="*/ 59 h 160"/>
              <a:gd name="T20" fmla="*/ 1 w 133"/>
              <a:gd name="T21" fmla="*/ 59 h 160"/>
              <a:gd name="T22" fmla="*/ 0 w 133"/>
              <a:gd name="T23" fmla="*/ 60 h 160"/>
              <a:gd name="T24" fmla="*/ 0 w 133"/>
              <a:gd name="T25" fmla="*/ 126 h 160"/>
              <a:gd name="T26" fmla="*/ 0 w 133"/>
              <a:gd name="T27" fmla="*/ 127 h 160"/>
              <a:gd name="T28" fmla="*/ 1 w 133"/>
              <a:gd name="T29" fmla="*/ 127 h 160"/>
              <a:gd name="T30" fmla="*/ 1 w 133"/>
              <a:gd name="T31" fmla="*/ 128 h 160"/>
              <a:gd name="T32" fmla="*/ 66 w 133"/>
              <a:gd name="T33" fmla="*/ 160 h 160"/>
              <a:gd name="T34" fmla="*/ 67 w 133"/>
              <a:gd name="T35" fmla="*/ 160 h 160"/>
              <a:gd name="T36" fmla="*/ 132 w 133"/>
              <a:gd name="T37" fmla="*/ 128 h 160"/>
              <a:gd name="T38" fmla="*/ 132 w 133"/>
              <a:gd name="T39" fmla="*/ 127 h 160"/>
              <a:gd name="T40" fmla="*/ 133 w 133"/>
              <a:gd name="T41" fmla="*/ 127 h 160"/>
              <a:gd name="T42" fmla="*/ 129 w 133"/>
              <a:gd name="T43" fmla="*/ 64 h 160"/>
              <a:gd name="T44" fmla="*/ 68 w 133"/>
              <a:gd name="T45" fmla="*/ 155 h 160"/>
              <a:gd name="T46" fmla="*/ 129 w 133"/>
              <a:gd name="T47" fmla="*/ 64 h 160"/>
              <a:gd name="T48" fmla="*/ 64 w 133"/>
              <a:gd name="T49" fmla="*/ 155 h 160"/>
              <a:gd name="T50" fmla="*/ 4 w 133"/>
              <a:gd name="T51" fmla="*/ 64 h 160"/>
              <a:gd name="T52" fmla="*/ 45 w 133"/>
              <a:gd name="T53" fmla="*/ 23 h 160"/>
              <a:gd name="T54" fmla="*/ 65 w 133"/>
              <a:gd name="T55" fmla="*/ 1 h 160"/>
              <a:gd name="T56" fmla="*/ 66 w 133"/>
              <a:gd name="T57" fmla="*/ 0 h 160"/>
              <a:gd name="T58" fmla="*/ 66 w 133"/>
              <a:gd name="T59" fmla="*/ 0 h 160"/>
              <a:gd name="T60" fmla="*/ 67 w 133"/>
              <a:gd name="T61" fmla="*/ 0 h 160"/>
              <a:gd name="T62" fmla="*/ 68 w 133"/>
              <a:gd name="T63" fmla="*/ 1 h 160"/>
              <a:gd name="T64" fmla="*/ 87 w 133"/>
              <a:gd name="T65" fmla="*/ 23 h 160"/>
              <a:gd name="T66" fmla="*/ 85 w 133"/>
              <a:gd name="T67" fmla="*/ 23 h 160"/>
              <a:gd name="T68" fmla="*/ 68 w 133"/>
              <a:gd name="T69" fmla="*/ 52 h 160"/>
              <a:gd name="T70" fmla="*/ 64 w 133"/>
              <a:gd name="T71" fmla="*/ 52 h 160"/>
              <a:gd name="T72" fmla="*/ 48 w 133"/>
              <a:gd name="T73" fmla="*/ 23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33" h="160">
                <a:moveTo>
                  <a:pt x="133" y="126"/>
                </a:moveTo>
                <a:cubicBezTo>
                  <a:pt x="133" y="126"/>
                  <a:pt x="133" y="126"/>
                  <a:pt x="133" y="126"/>
                </a:cubicBezTo>
                <a:cubicBezTo>
                  <a:pt x="133" y="61"/>
                  <a:pt x="133" y="61"/>
                  <a:pt x="133" y="61"/>
                </a:cubicBezTo>
                <a:cubicBezTo>
                  <a:pt x="133" y="61"/>
                  <a:pt x="133" y="61"/>
                  <a:pt x="133" y="61"/>
                </a:cubicBezTo>
                <a:cubicBezTo>
                  <a:pt x="133" y="61"/>
                  <a:pt x="133" y="61"/>
                  <a:pt x="133" y="61"/>
                </a:cubicBezTo>
                <a:cubicBezTo>
                  <a:pt x="133" y="60"/>
                  <a:pt x="133" y="60"/>
                  <a:pt x="132" y="60"/>
                </a:cubicBezTo>
                <a:cubicBezTo>
                  <a:pt x="132" y="60"/>
                  <a:pt x="132" y="60"/>
                  <a:pt x="132" y="60"/>
                </a:cubicBezTo>
                <a:cubicBezTo>
                  <a:pt x="132" y="59"/>
                  <a:pt x="132" y="59"/>
                  <a:pt x="132" y="59"/>
                </a:cubicBezTo>
                <a:cubicBezTo>
                  <a:pt x="132" y="59"/>
                  <a:pt x="132" y="59"/>
                  <a:pt x="132" y="59"/>
                </a:cubicBezTo>
                <a:cubicBezTo>
                  <a:pt x="81" y="34"/>
                  <a:pt x="81" y="34"/>
                  <a:pt x="81" y="34"/>
                </a:cubicBezTo>
                <a:cubicBezTo>
                  <a:pt x="80" y="33"/>
                  <a:pt x="79" y="34"/>
                  <a:pt x="78" y="35"/>
                </a:cubicBezTo>
                <a:cubicBezTo>
                  <a:pt x="78" y="36"/>
                  <a:pt x="78" y="37"/>
                  <a:pt x="79" y="37"/>
                </a:cubicBezTo>
                <a:cubicBezTo>
                  <a:pt x="126" y="61"/>
                  <a:pt x="126" y="61"/>
                  <a:pt x="126" y="61"/>
                </a:cubicBezTo>
                <a:cubicBezTo>
                  <a:pt x="66" y="91"/>
                  <a:pt x="66" y="91"/>
                  <a:pt x="66" y="91"/>
                </a:cubicBezTo>
                <a:cubicBezTo>
                  <a:pt x="7" y="61"/>
                  <a:pt x="7" y="61"/>
                  <a:pt x="7" y="61"/>
                </a:cubicBezTo>
                <a:cubicBezTo>
                  <a:pt x="54" y="37"/>
                  <a:pt x="54" y="37"/>
                  <a:pt x="54" y="37"/>
                </a:cubicBezTo>
                <a:cubicBezTo>
                  <a:pt x="55" y="37"/>
                  <a:pt x="56" y="35"/>
                  <a:pt x="55" y="34"/>
                </a:cubicBezTo>
                <a:cubicBezTo>
                  <a:pt x="55" y="33"/>
                  <a:pt x="53" y="33"/>
                  <a:pt x="52" y="33"/>
                </a:cubicBezTo>
                <a:cubicBezTo>
                  <a:pt x="1" y="59"/>
                  <a:pt x="1" y="59"/>
                  <a:pt x="1" y="59"/>
                </a:cubicBezTo>
                <a:cubicBezTo>
                  <a:pt x="1" y="59"/>
                  <a:pt x="1" y="59"/>
                  <a:pt x="1" y="59"/>
                </a:cubicBezTo>
                <a:cubicBezTo>
                  <a:pt x="1" y="59"/>
                  <a:pt x="1" y="59"/>
                  <a:pt x="1" y="59"/>
                </a:cubicBezTo>
                <a:cubicBezTo>
                  <a:pt x="1" y="59"/>
                  <a:pt x="1" y="59"/>
                  <a:pt x="1" y="59"/>
                </a:cubicBezTo>
                <a:cubicBezTo>
                  <a:pt x="1" y="59"/>
                  <a:pt x="1" y="59"/>
                  <a:pt x="0" y="60"/>
                </a:cubicBezTo>
                <a:cubicBezTo>
                  <a:pt x="0" y="60"/>
                  <a:pt x="0" y="60"/>
                  <a:pt x="0" y="60"/>
                </a:cubicBezTo>
                <a:cubicBezTo>
                  <a:pt x="0" y="60"/>
                  <a:pt x="0" y="60"/>
                  <a:pt x="0" y="61"/>
                </a:cubicBezTo>
                <a:cubicBezTo>
                  <a:pt x="0" y="126"/>
                  <a:pt x="0" y="126"/>
                  <a:pt x="0" y="126"/>
                </a:cubicBezTo>
                <a:cubicBezTo>
                  <a:pt x="0" y="126"/>
                  <a:pt x="0" y="126"/>
                  <a:pt x="0" y="126"/>
                </a:cubicBezTo>
                <a:cubicBezTo>
                  <a:pt x="0" y="126"/>
                  <a:pt x="0" y="126"/>
                  <a:pt x="0" y="127"/>
                </a:cubicBezTo>
                <a:cubicBezTo>
                  <a:pt x="0" y="127"/>
                  <a:pt x="0" y="127"/>
                  <a:pt x="0" y="127"/>
                </a:cubicBezTo>
                <a:cubicBezTo>
                  <a:pt x="0" y="127"/>
                  <a:pt x="0" y="127"/>
                  <a:pt x="1" y="127"/>
                </a:cubicBezTo>
                <a:cubicBezTo>
                  <a:pt x="1" y="127"/>
                  <a:pt x="1" y="127"/>
                  <a:pt x="1" y="127"/>
                </a:cubicBezTo>
                <a:cubicBezTo>
                  <a:pt x="1" y="127"/>
                  <a:pt x="1" y="128"/>
                  <a:pt x="1" y="128"/>
                </a:cubicBezTo>
                <a:cubicBezTo>
                  <a:pt x="65" y="160"/>
                  <a:pt x="65" y="160"/>
                  <a:pt x="65" y="160"/>
                </a:cubicBezTo>
                <a:cubicBezTo>
                  <a:pt x="65" y="160"/>
                  <a:pt x="65" y="160"/>
                  <a:pt x="66" y="160"/>
                </a:cubicBezTo>
                <a:cubicBezTo>
                  <a:pt x="66" y="160"/>
                  <a:pt x="66" y="160"/>
                  <a:pt x="66" y="160"/>
                </a:cubicBezTo>
                <a:cubicBezTo>
                  <a:pt x="67" y="160"/>
                  <a:pt x="67" y="160"/>
                  <a:pt x="67" y="160"/>
                </a:cubicBezTo>
                <a:cubicBezTo>
                  <a:pt x="67" y="160"/>
                  <a:pt x="67" y="160"/>
                  <a:pt x="67" y="160"/>
                </a:cubicBezTo>
                <a:cubicBezTo>
                  <a:pt x="132" y="128"/>
                  <a:pt x="132" y="128"/>
                  <a:pt x="132" y="128"/>
                </a:cubicBezTo>
                <a:cubicBezTo>
                  <a:pt x="132" y="128"/>
                  <a:pt x="132" y="128"/>
                  <a:pt x="132" y="127"/>
                </a:cubicBezTo>
                <a:cubicBezTo>
                  <a:pt x="132" y="127"/>
                  <a:pt x="132" y="127"/>
                  <a:pt x="132" y="127"/>
                </a:cubicBezTo>
                <a:cubicBezTo>
                  <a:pt x="132" y="127"/>
                  <a:pt x="132" y="127"/>
                  <a:pt x="132" y="127"/>
                </a:cubicBezTo>
                <a:cubicBezTo>
                  <a:pt x="132" y="127"/>
                  <a:pt x="133" y="127"/>
                  <a:pt x="133" y="127"/>
                </a:cubicBezTo>
                <a:cubicBezTo>
                  <a:pt x="133" y="126"/>
                  <a:pt x="133" y="126"/>
                  <a:pt x="133" y="126"/>
                </a:cubicBezTo>
                <a:close/>
                <a:moveTo>
                  <a:pt x="129" y="64"/>
                </a:moveTo>
                <a:cubicBezTo>
                  <a:pt x="129" y="125"/>
                  <a:pt x="129" y="125"/>
                  <a:pt x="129" y="125"/>
                </a:cubicBezTo>
                <a:cubicBezTo>
                  <a:pt x="68" y="155"/>
                  <a:pt x="68" y="155"/>
                  <a:pt x="68" y="155"/>
                </a:cubicBezTo>
                <a:cubicBezTo>
                  <a:pt x="68" y="94"/>
                  <a:pt x="68" y="94"/>
                  <a:pt x="68" y="94"/>
                </a:cubicBezTo>
                <a:lnTo>
                  <a:pt x="129" y="64"/>
                </a:lnTo>
                <a:close/>
                <a:moveTo>
                  <a:pt x="64" y="94"/>
                </a:moveTo>
                <a:cubicBezTo>
                  <a:pt x="64" y="155"/>
                  <a:pt x="64" y="155"/>
                  <a:pt x="64" y="155"/>
                </a:cubicBezTo>
                <a:cubicBezTo>
                  <a:pt x="4" y="125"/>
                  <a:pt x="4" y="125"/>
                  <a:pt x="4" y="125"/>
                </a:cubicBezTo>
                <a:cubicBezTo>
                  <a:pt x="4" y="64"/>
                  <a:pt x="4" y="64"/>
                  <a:pt x="4" y="64"/>
                </a:cubicBezTo>
                <a:lnTo>
                  <a:pt x="64" y="94"/>
                </a:lnTo>
                <a:close/>
                <a:moveTo>
                  <a:pt x="45" y="23"/>
                </a:moveTo>
                <a:cubicBezTo>
                  <a:pt x="44" y="22"/>
                  <a:pt x="44" y="21"/>
                  <a:pt x="45" y="20"/>
                </a:cubicBezTo>
                <a:cubicBezTo>
                  <a:pt x="65" y="1"/>
                  <a:pt x="65" y="1"/>
                  <a:pt x="65" y="1"/>
                </a:cubicBezTo>
                <a:cubicBezTo>
                  <a:pt x="65" y="0"/>
                  <a:pt x="65" y="0"/>
                  <a:pt x="66" y="0"/>
                </a:cubicBezTo>
                <a:cubicBezTo>
                  <a:pt x="66" y="0"/>
                  <a:pt x="66" y="0"/>
                  <a:pt x="66" y="0"/>
                </a:cubicBezTo>
                <a:cubicBezTo>
                  <a:pt x="66" y="0"/>
                  <a:pt x="66" y="0"/>
                  <a:pt x="66" y="0"/>
                </a:cubicBezTo>
                <a:cubicBezTo>
                  <a:pt x="66" y="0"/>
                  <a:pt x="66" y="0"/>
                  <a:pt x="66" y="0"/>
                </a:cubicBezTo>
                <a:cubicBezTo>
                  <a:pt x="66" y="0"/>
                  <a:pt x="66" y="0"/>
                  <a:pt x="66" y="0"/>
                </a:cubicBezTo>
                <a:cubicBezTo>
                  <a:pt x="67" y="0"/>
                  <a:pt x="67" y="0"/>
                  <a:pt x="67" y="0"/>
                </a:cubicBezTo>
                <a:cubicBezTo>
                  <a:pt x="67" y="0"/>
                  <a:pt x="67" y="0"/>
                  <a:pt x="67" y="0"/>
                </a:cubicBezTo>
                <a:cubicBezTo>
                  <a:pt x="67" y="0"/>
                  <a:pt x="68" y="0"/>
                  <a:pt x="68" y="1"/>
                </a:cubicBezTo>
                <a:cubicBezTo>
                  <a:pt x="87" y="20"/>
                  <a:pt x="87" y="20"/>
                  <a:pt x="87" y="20"/>
                </a:cubicBezTo>
                <a:cubicBezTo>
                  <a:pt x="88" y="21"/>
                  <a:pt x="88" y="22"/>
                  <a:pt x="87" y="23"/>
                </a:cubicBezTo>
                <a:cubicBezTo>
                  <a:pt x="87" y="24"/>
                  <a:pt x="87" y="24"/>
                  <a:pt x="86" y="24"/>
                </a:cubicBezTo>
                <a:cubicBezTo>
                  <a:pt x="86" y="24"/>
                  <a:pt x="85" y="24"/>
                  <a:pt x="85" y="23"/>
                </a:cubicBezTo>
                <a:cubicBezTo>
                  <a:pt x="68" y="7"/>
                  <a:pt x="68" y="7"/>
                  <a:pt x="68" y="7"/>
                </a:cubicBezTo>
                <a:cubicBezTo>
                  <a:pt x="68" y="52"/>
                  <a:pt x="68" y="52"/>
                  <a:pt x="68" y="52"/>
                </a:cubicBezTo>
                <a:cubicBezTo>
                  <a:pt x="68" y="53"/>
                  <a:pt x="67" y="54"/>
                  <a:pt x="66" y="54"/>
                </a:cubicBezTo>
                <a:cubicBezTo>
                  <a:pt x="65" y="54"/>
                  <a:pt x="64" y="53"/>
                  <a:pt x="64" y="52"/>
                </a:cubicBezTo>
                <a:cubicBezTo>
                  <a:pt x="64" y="7"/>
                  <a:pt x="64" y="7"/>
                  <a:pt x="64" y="7"/>
                </a:cubicBezTo>
                <a:cubicBezTo>
                  <a:pt x="48" y="23"/>
                  <a:pt x="48" y="23"/>
                  <a:pt x="48" y="23"/>
                </a:cubicBezTo>
                <a:cubicBezTo>
                  <a:pt x="47" y="24"/>
                  <a:pt x="46" y="24"/>
                  <a:pt x="45" y="23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5" name="Freeform 65">
            <a:extLst>
              <a:ext uri="{FF2B5EF4-FFF2-40B4-BE49-F238E27FC236}">
                <a16:creationId xmlns:a16="http://schemas.microsoft.com/office/drawing/2014/main" xmlns="" id="{A5BEB146-DAFA-4394-BBED-2362E218F707}"/>
              </a:ext>
            </a:extLst>
          </p:cNvPr>
          <p:cNvSpPr>
            <a:spLocks noEditPoints="1"/>
          </p:cNvSpPr>
          <p:nvPr/>
        </p:nvSpPr>
        <p:spPr bwMode="auto">
          <a:xfrm>
            <a:off x="7254875" y="458788"/>
            <a:ext cx="546100" cy="374650"/>
          </a:xfrm>
          <a:custGeom>
            <a:avLst/>
            <a:gdLst>
              <a:gd name="T0" fmla="*/ 160 w 160"/>
              <a:gd name="T1" fmla="*/ 53 h 109"/>
              <a:gd name="T2" fmla="*/ 80 w 160"/>
              <a:gd name="T3" fmla="*/ 0 h 109"/>
              <a:gd name="T4" fmla="*/ 0 w 160"/>
              <a:gd name="T5" fmla="*/ 53 h 109"/>
              <a:gd name="T6" fmla="*/ 0 w 160"/>
              <a:gd name="T7" fmla="*/ 54 h 109"/>
              <a:gd name="T8" fmla="*/ 0 w 160"/>
              <a:gd name="T9" fmla="*/ 55 h 109"/>
              <a:gd name="T10" fmla="*/ 0 w 160"/>
              <a:gd name="T11" fmla="*/ 56 h 109"/>
              <a:gd name="T12" fmla="*/ 80 w 160"/>
              <a:gd name="T13" fmla="*/ 109 h 109"/>
              <a:gd name="T14" fmla="*/ 160 w 160"/>
              <a:gd name="T15" fmla="*/ 56 h 109"/>
              <a:gd name="T16" fmla="*/ 160 w 160"/>
              <a:gd name="T17" fmla="*/ 55 h 109"/>
              <a:gd name="T18" fmla="*/ 160 w 160"/>
              <a:gd name="T19" fmla="*/ 54 h 109"/>
              <a:gd name="T20" fmla="*/ 160 w 160"/>
              <a:gd name="T21" fmla="*/ 53 h 109"/>
              <a:gd name="T22" fmla="*/ 80 w 160"/>
              <a:gd name="T23" fmla="*/ 105 h 109"/>
              <a:gd name="T24" fmla="*/ 4 w 160"/>
              <a:gd name="T25" fmla="*/ 54 h 109"/>
              <a:gd name="T26" fmla="*/ 80 w 160"/>
              <a:gd name="T27" fmla="*/ 4 h 109"/>
              <a:gd name="T28" fmla="*/ 156 w 160"/>
              <a:gd name="T29" fmla="*/ 54 h 109"/>
              <a:gd name="T30" fmla="*/ 80 w 160"/>
              <a:gd name="T31" fmla="*/ 105 h 109"/>
              <a:gd name="T32" fmla="*/ 80 w 160"/>
              <a:gd name="T33" fmla="*/ 29 h 109"/>
              <a:gd name="T34" fmla="*/ 54 w 160"/>
              <a:gd name="T35" fmla="*/ 55 h 109"/>
              <a:gd name="T36" fmla="*/ 80 w 160"/>
              <a:gd name="T37" fmla="*/ 81 h 109"/>
              <a:gd name="T38" fmla="*/ 106 w 160"/>
              <a:gd name="T39" fmla="*/ 55 h 109"/>
              <a:gd name="T40" fmla="*/ 80 w 160"/>
              <a:gd name="T41" fmla="*/ 29 h 109"/>
              <a:gd name="T42" fmla="*/ 80 w 160"/>
              <a:gd name="T43" fmla="*/ 77 h 109"/>
              <a:gd name="T44" fmla="*/ 58 w 160"/>
              <a:gd name="T45" fmla="*/ 55 h 109"/>
              <a:gd name="T46" fmla="*/ 80 w 160"/>
              <a:gd name="T47" fmla="*/ 33 h 109"/>
              <a:gd name="T48" fmla="*/ 102 w 160"/>
              <a:gd name="T49" fmla="*/ 55 h 109"/>
              <a:gd name="T50" fmla="*/ 80 w 160"/>
              <a:gd name="T51" fmla="*/ 77 h 109"/>
              <a:gd name="T52" fmla="*/ 89 w 160"/>
              <a:gd name="T53" fmla="*/ 55 h 109"/>
              <a:gd name="T54" fmla="*/ 80 w 160"/>
              <a:gd name="T55" fmla="*/ 63 h 109"/>
              <a:gd name="T56" fmla="*/ 71 w 160"/>
              <a:gd name="T57" fmla="*/ 55 h 109"/>
              <a:gd name="T58" fmla="*/ 80 w 160"/>
              <a:gd name="T59" fmla="*/ 46 h 109"/>
              <a:gd name="T60" fmla="*/ 89 w 160"/>
              <a:gd name="T61" fmla="*/ 55 h 1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160" h="109">
                <a:moveTo>
                  <a:pt x="160" y="53"/>
                </a:moveTo>
                <a:cubicBezTo>
                  <a:pt x="160" y="53"/>
                  <a:pt x="133" y="0"/>
                  <a:pt x="80" y="0"/>
                </a:cubicBezTo>
                <a:cubicBezTo>
                  <a:pt x="27" y="0"/>
                  <a:pt x="0" y="53"/>
                  <a:pt x="0" y="53"/>
                </a:cubicBezTo>
                <a:cubicBezTo>
                  <a:pt x="0" y="53"/>
                  <a:pt x="0" y="54"/>
                  <a:pt x="0" y="54"/>
                </a:cubicBezTo>
                <a:cubicBezTo>
                  <a:pt x="0" y="55"/>
                  <a:pt x="0" y="55"/>
                  <a:pt x="0" y="55"/>
                </a:cubicBezTo>
                <a:cubicBezTo>
                  <a:pt x="0" y="55"/>
                  <a:pt x="0" y="55"/>
                  <a:pt x="0" y="56"/>
                </a:cubicBezTo>
                <a:cubicBezTo>
                  <a:pt x="0" y="56"/>
                  <a:pt x="27" y="109"/>
                  <a:pt x="80" y="109"/>
                </a:cubicBezTo>
                <a:cubicBezTo>
                  <a:pt x="133" y="109"/>
                  <a:pt x="160" y="56"/>
                  <a:pt x="160" y="56"/>
                </a:cubicBezTo>
                <a:cubicBezTo>
                  <a:pt x="160" y="55"/>
                  <a:pt x="160" y="55"/>
                  <a:pt x="160" y="55"/>
                </a:cubicBezTo>
                <a:cubicBezTo>
                  <a:pt x="160" y="54"/>
                  <a:pt x="160" y="54"/>
                  <a:pt x="160" y="54"/>
                </a:cubicBezTo>
                <a:cubicBezTo>
                  <a:pt x="160" y="54"/>
                  <a:pt x="160" y="53"/>
                  <a:pt x="160" y="53"/>
                </a:cubicBezTo>
                <a:close/>
                <a:moveTo>
                  <a:pt x="80" y="105"/>
                </a:moveTo>
                <a:cubicBezTo>
                  <a:pt x="33" y="105"/>
                  <a:pt x="7" y="60"/>
                  <a:pt x="4" y="54"/>
                </a:cubicBezTo>
                <a:cubicBezTo>
                  <a:pt x="7" y="49"/>
                  <a:pt x="33" y="4"/>
                  <a:pt x="80" y="4"/>
                </a:cubicBezTo>
                <a:cubicBezTo>
                  <a:pt x="127" y="4"/>
                  <a:pt x="153" y="49"/>
                  <a:pt x="156" y="54"/>
                </a:cubicBezTo>
                <a:cubicBezTo>
                  <a:pt x="153" y="60"/>
                  <a:pt x="127" y="105"/>
                  <a:pt x="80" y="105"/>
                </a:cubicBezTo>
                <a:close/>
                <a:moveTo>
                  <a:pt x="80" y="29"/>
                </a:moveTo>
                <a:cubicBezTo>
                  <a:pt x="66" y="29"/>
                  <a:pt x="54" y="40"/>
                  <a:pt x="54" y="55"/>
                </a:cubicBezTo>
                <a:cubicBezTo>
                  <a:pt x="54" y="69"/>
                  <a:pt x="66" y="81"/>
                  <a:pt x="80" y="81"/>
                </a:cubicBezTo>
                <a:cubicBezTo>
                  <a:pt x="94" y="81"/>
                  <a:pt x="106" y="69"/>
                  <a:pt x="106" y="55"/>
                </a:cubicBezTo>
                <a:cubicBezTo>
                  <a:pt x="106" y="40"/>
                  <a:pt x="94" y="29"/>
                  <a:pt x="80" y="29"/>
                </a:cubicBezTo>
                <a:close/>
                <a:moveTo>
                  <a:pt x="80" y="77"/>
                </a:moveTo>
                <a:cubicBezTo>
                  <a:pt x="68" y="77"/>
                  <a:pt x="58" y="67"/>
                  <a:pt x="58" y="55"/>
                </a:cubicBezTo>
                <a:cubicBezTo>
                  <a:pt x="58" y="43"/>
                  <a:pt x="68" y="33"/>
                  <a:pt x="80" y="33"/>
                </a:cubicBezTo>
                <a:cubicBezTo>
                  <a:pt x="92" y="33"/>
                  <a:pt x="102" y="43"/>
                  <a:pt x="102" y="55"/>
                </a:cubicBezTo>
                <a:cubicBezTo>
                  <a:pt x="102" y="67"/>
                  <a:pt x="92" y="77"/>
                  <a:pt x="80" y="77"/>
                </a:cubicBezTo>
                <a:close/>
                <a:moveTo>
                  <a:pt x="89" y="55"/>
                </a:moveTo>
                <a:cubicBezTo>
                  <a:pt x="89" y="59"/>
                  <a:pt x="85" y="63"/>
                  <a:pt x="80" y="63"/>
                </a:cubicBezTo>
                <a:cubicBezTo>
                  <a:pt x="75" y="63"/>
                  <a:pt x="71" y="59"/>
                  <a:pt x="71" y="55"/>
                </a:cubicBezTo>
                <a:cubicBezTo>
                  <a:pt x="71" y="50"/>
                  <a:pt x="75" y="46"/>
                  <a:pt x="80" y="46"/>
                </a:cubicBezTo>
                <a:cubicBezTo>
                  <a:pt x="85" y="46"/>
                  <a:pt x="89" y="50"/>
                  <a:pt x="89" y="55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6" name="Freeform 66">
            <a:extLst>
              <a:ext uri="{FF2B5EF4-FFF2-40B4-BE49-F238E27FC236}">
                <a16:creationId xmlns:a16="http://schemas.microsoft.com/office/drawing/2014/main" xmlns="" id="{5B709C37-149A-44B4-BE73-1480745B5077}"/>
              </a:ext>
            </a:extLst>
          </p:cNvPr>
          <p:cNvSpPr>
            <a:spLocks noEditPoints="1"/>
          </p:cNvSpPr>
          <p:nvPr/>
        </p:nvSpPr>
        <p:spPr bwMode="auto">
          <a:xfrm>
            <a:off x="7254875" y="1049338"/>
            <a:ext cx="546100" cy="430213"/>
          </a:xfrm>
          <a:custGeom>
            <a:avLst/>
            <a:gdLst>
              <a:gd name="T0" fmla="*/ 160 w 160"/>
              <a:gd name="T1" fmla="*/ 69 h 125"/>
              <a:gd name="T2" fmla="*/ 144 w 160"/>
              <a:gd name="T3" fmla="*/ 47 h 125"/>
              <a:gd name="T4" fmla="*/ 154 w 160"/>
              <a:gd name="T5" fmla="*/ 36 h 125"/>
              <a:gd name="T6" fmla="*/ 154 w 160"/>
              <a:gd name="T7" fmla="*/ 33 h 125"/>
              <a:gd name="T8" fmla="*/ 151 w 160"/>
              <a:gd name="T9" fmla="*/ 33 h 125"/>
              <a:gd name="T10" fmla="*/ 141 w 160"/>
              <a:gd name="T11" fmla="*/ 44 h 125"/>
              <a:gd name="T12" fmla="*/ 117 w 160"/>
              <a:gd name="T13" fmla="*/ 25 h 125"/>
              <a:gd name="T14" fmla="*/ 124 w 160"/>
              <a:gd name="T15" fmla="*/ 13 h 125"/>
              <a:gd name="T16" fmla="*/ 123 w 160"/>
              <a:gd name="T17" fmla="*/ 10 h 125"/>
              <a:gd name="T18" fmla="*/ 121 w 160"/>
              <a:gd name="T19" fmla="*/ 11 h 125"/>
              <a:gd name="T20" fmla="*/ 113 w 160"/>
              <a:gd name="T21" fmla="*/ 24 h 125"/>
              <a:gd name="T22" fmla="*/ 82 w 160"/>
              <a:gd name="T23" fmla="*/ 16 h 125"/>
              <a:gd name="T24" fmla="*/ 82 w 160"/>
              <a:gd name="T25" fmla="*/ 2 h 125"/>
              <a:gd name="T26" fmla="*/ 80 w 160"/>
              <a:gd name="T27" fmla="*/ 0 h 125"/>
              <a:gd name="T28" fmla="*/ 78 w 160"/>
              <a:gd name="T29" fmla="*/ 2 h 125"/>
              <a:gd name="T30" fmla="*/ 78 w 160"/>
              <a:gd name="T31" fmla="*/ 16 h 125"/>
              <a:gd name="T32" fmla="*/ 47 w 160"/>
              <a:gd name="T33" fmla="*/ 24 h 125"/>
              <a:gd name="T34" fmla="*/ 39 w 160"/>
              <a:gd name="T35" fmla="*/ 11 h 125"/>
              <a:gd name="T36" fmla="*/ 37 w 160"/>
              <a:gd name="T37" fmla="*/ 10 h 125"/>
              <a:gd name="T38" fmla="*/ 36 w 160"/>
              <a:gd name="T39" fmla="*/ 13 h 125"/>
              <a:gd name="T40" fmla="*/ 43 w 160"/>
              <a:gd name="T41" fmla="*/ 25 h 125"/>
              <a:gd name="T42" fmla="*/ 19 w 160"/>
              <a:gd name="T43" fmla="*/ 44 h 125"/>
              <a:gd name="T44" fmla="*/ 9 w 160"/>
              <a:gd name="T45" fmla="*/ 33 h 125"/>
              <a:gd name="T46" fmla="*/ 6 w 160"/>
              <a:gd name="T47" fmla="*/ 33 h 125"/>
              <a:gd name="T48" fmla="*/ 6 w 160"/>
              <a:gd name="T49" fmla="*/ 36 h 125"/>
              <a:gd name="T50" fmla="*/ 16 w 160"/>
              <a:gd name="T51" fmla="*/ 47 h 125"/>
              <a:gd name="T52" fmla="*/ 0 w 160"/>
              <a:gd name="T53" fmla="*/ 69 h 125"/>
              <a:gd name="T54" fmla="*/ 0 w 160"/>
              <a:gd name="T55" fmla="*/ 70 h 125"/>
              <a:gd name="T56" fmla="*/ 0 w 160"/>
              <a:gd name="T57" fmla="*/ 71 h 125"/>
              <a:gd name="T58" fmla="*/ 0 w 160"/>
              <a:gd name="T59" fmla="*/ 72 h 125"/>
              <a:gd name="T60" fmla="*/ 80 w 160"/>
              <a:gd name="T61" fmla="*/ 125 h 125"/>
              <a:gd name="T62" fmla="*/ 160 w 160"/>
              <a:gd name="T63" fmla="*/ 72 h 125"/>
              <a:gd name="T64" fmla="*/ 160 w 160"/>
              <a:gd name="T65" fmla="*/ 71 h 125"/>
              <a:gd name="T66" fmla="*/ 160 w 160"/>
              <a:gd name="T67" fmla="*/ 70 h 125"/>
              <a:gd name="T68" fmla="*/ 160 w 160"/>
              <a:gd name="T69" fmla="*/ 69 h 125"/>
              <a:gd name="T70" fmla="*/ 80 w 160"/>
              <a:gd name="T71" fmla="*/ 121 h 125"/>
              <a:gd name="T72" fmla="*/ 4 w 160"/>
              <a:gd name="T73" fmla="*/ 70 h 125"/>
              <a:gd name="T74" fmla="*/ 80 w 160"/>
              <a:gd name="T75" fmla="*/ 20 h 125"/>
              <a:gd name="T76" fmla="*/ 156 w 160"/>
              <a:gd name="T77" fmla="*/ 70 h 125"/>
              <a:gd name="T78" fmla="*/ 80 w 160"/>
              <a:gd name="T79" fmla="*/ 121 h 125"/>
              <a:gd name="T80" fmla="*/ 80 w 160"/>
              <a:gd name="T81" fmla="*/ 45 h 125"/>
              <a:gd name="T82" fmla="*/ 54 w 160"/>
              <a:gd name="T83" fmla="*/ 71 h 125"/>
              <a:gd name="T84" fmla="*/ 80 w 160"/>
              <a:gd name="T85" fmla="*/ 97 h 125"/>
              <a:gd name="T86" fmla="*/ 106 w 160"/>
              <a:gd name="T87" fmla="*/ 71 h 125"/>
              <a:gd name="T88" fmla="*/ 80 w 160"/>
              <a:gd name="T89" fmla="*/ 45 h 125"/>
              <a:gd name="T90" fmla="*/ 80 w 160"/>
              <a:gd name="T91" fmla="*/ 93 h 125"/>
              <a:gd name="T92" fmla="*/ 58 w 160"/>
              <a:gd name="T93" fmla="*/ 71 h 125"/>
              <a:gd name="T94" fmla="*/ 80 w 160"/>
              <a:gd name="T95" fmla="*/ 49 h 125"/>
              <a:gd name="T96" fmla="*/ 102 w 160"/>
              <a:gd name="T97" fmla="*/ 71 h 125"/>
              <a:gd name="T98" fmla="*/ 80 w 160"/>
              <a:gd name="T99" fmla="*/ 93 h 125"/>
              <a:gd name="T100" fmla="*/ 89 w 160"/>
              <a:gd name="T101" fmla="*/ 71 h 125"/>
              <a:gd name="T102" fmla="*/ 80 w 160"/>
              <a:gd name="T103" fmla="*/ 79 h 125"/>
              <a:gd name="T104" fmla="*/ 71 w 160"/>
              <a:gd name="T105" fmla="*/ 71 h 125"/>
              <a:gd name="T106" fmla="*/ 80 w 160"/>
              <a:gd name="T107" fmla="*/ 62 h 125"/>
              <a:gd name="T108" fmla="*/ 89 w 160"/>
              <a:gd name="T109" fmla="*/ 71 h 1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160" h="125">
                <a:moveTo>
                  <a:pt x="160" y="69"/>
                </a:moveTo>
                <a:cubicBezTo>
                  <a:pt x="160" y="69"/>
                  <a:pt x="154" y="58"/>
                  <a:pt x="144" y="47"/>
                </a:cubicBezTo>
                <a:cubicBezTo>
                  <a:pt x="154" y="36"/>
                  <a:pt x="154" y="36"/>
                  <a:pt x="154" y="36"/>
                </a:cubicBezTo>
                <a:cubicBezTo>
                  <a:pt x="155" y="35"/>
                  <a:pt x="155" y="34"/>
                  <a:pt x="154" y="33"/>
                </a:cubicBezTo>
                <a:cubicBezTo>
                  <a:pt x="153" y="33"/>
                  <a:pt x="152" y="33"/>
                  <a:pt x="151" y="33"/>
                </a:cubicBezTo>
                <a:cubicBezTo>
                  <a:pt x="141" y="44"/>
                  <a:pt x="141" y="44"/>
                  <a:pt x="141" y="44"/>
                </a:cubicBezTo>
                <a:cubicBezTo>
                  <a:pt x="135" y="37"/>
                  <a:pt x="127" y="31"/>
                  <a:pt x="117" y="25"/>
                </a:cubicBezTo>
                <a:cubicBezTo>
                  <a:pt x="124" y="13"/>
                  <a:pt x="124" y="13"/>
                  <a:pt x="124" y="13"/>
                </a:cubicBezTo>
                <a:cubicBezTo>
                  <a:pt x="125" y="12"/>
                  <a:pt x="124" y="11"/>
                  <a:pt x="123" y="10"/>
                </a:cubicBezTo>
                <a:cubicBezTo>
                  <a:pt x="122" y="10"/>
                  <a:pt x="121" y="10"/>
                  <a:pt x="121" y="11"/>
                </a:cubicBezTo>
                <a:cubicBezTo>
                  <a:pt x="113" y="24"/>
                  <a:pt x="113" y="24"/>
                  <a:pt x="113" y="24"/>
                </a:cubicBezTo>
                <a:cubicBezTo>
                  <a:pt x="104" y="19"/>
                  <a:pt x="94" y="16"/>
                  <a:pt x="82" y="16"/>
                </a:cubicBezTo>
                <a:cubicBezTo>
                  <a:pt x="82" y="2"/>
                  <a:pt x="82" y="2"/>
                  <a:pt x="82" y="2"/>
                </a:cubicBezTo>
                <a:cubicBezTo>
                  <a:pt x="82" y="1"/>
                  <a:pt x="81" y="0"/>
                  <a:pt x="80" y="0"/>
                </a:cubicBezTo>
                <a:cubicBezTo>
                  <a:pt x="79" y="0"/>
                  <a:pt x="78" y="1"/>
                  <a:pt x="78" y="2"/>
                </a:cubicBezTo>
                <a:cubicBezTo>
                  <a:pt x="78" y="16"/>
                  <a:pt x="78" y="16"/>
                  <a:pt x="78" y="16"/>
                </a:cubicBezTo>
                <a:cubicBezTo>
                  <a:pt x="66" y="16"/>
                  <a:pt x="56" y="19"/>
                  <a:pt x="47" y="24"/>
                </a:cubicBezTo>
                <a:cubicBezTo>
                  <a:pt x="39" y="11"/>
                  <a:pt x="39" y="11"/>
                  <a:pt x="39" y="11"/>
                </a:cubicBezTo>
                <a:cubicBezTo>
                  <a:pt x="39" y="10"/>
                  <a:pt x="38" y="10"/>
                  <a:pt x="37" y="10"/>
                </a:cubicBezTo>
                <a:cubicBezTo>
                  <a:pt x="36" y="11"/>
                  <a:pt x="35" y="12"/>
                  <a:pt x="36" y="13"/>
                </a:cubicBezTo>
                <a:cubicBezTo>
                  <a:pt x="43" y="25"/>
                  <a:pt x="43" y="25"/>
                  <a:pt x="43" y="25"/>
                </a:cubicBezTo>
                <a:cubicBezTo>
                  <a:pt x="33" y="31"/>
                  <a:pt x="25" y="37"/>
                  <a:pt x="19" y="44"/>
                </a:cubicBezTo>
                <a:cubicBezTo>
                  <a:pt x="9" y="33"/>
                  <a:pt x="9" y="33"/>
                  <a:pt x="9" y="33"/>
                </a:cubicBezTo>
                <a:cubicBezTo>
                  <a:pt x="8" y="33"/>
                  <a:pt x="7" y="33"/>
                  <a:pt x="6" y="33"/>
                </a:cubicBezTo>
                <a:cubicBezTo>
                  <a:pt x="5" y="34"/>
                  <a:pt x="5" y="35"/>
                  <a:pt x="6" y="36"/>
                </a:cubicBezTo>
                <a:cubicBezTo>
                  <a:pt x="16" y="47"/>
                  <a:pt x="16" y="47"/>
                  <a:pt x="16" y="47"/>
                </a:cubicBezTo>
                <a:cubicBezTo>
                  <a:pt x="6" y="58"/>
                  <a:pt x="0" y="69"/>
                  <a:pt x="0" y="69"/>
                </a:cubicBezTo>
                <a:cubicBezTo>
                  <a:pt x="0" y="69"/>
                  <a:pt x="0" y="70"/>
                  <a:pt x="0" y="70"/>
                </a:cubicBezTo>
                <a:cubicBezTo>
                  <a:pt x="0" y="71"/>
                  <a:pt x="0" y="71"/>
                  <a:pt x="0" y="71"/>
                </a:cubicBezTo>
                <a:cubicBezTo>
                  <a:pt x="0" y="71"/>
                  <a:pt x="0" y="71"/>
                  <a:pt x="0" y="72"/>
                </a:cubicBezTo>
                <a:cubicBezTo>
                  <a:pt x="0" y="72"/>
                  <a:pt x="27" y="125"/>
                  <a:pt x="80" y="125"/>
                </a:cubicBezTo>
                <a:cubicBezTo>
                  <a:pt x="133" y="125"/>
                  <a:pt x="160" y="72"/>
                  <a:pt x="160" y="72"/>
                </a:cubicBezTo>
                <a:cubicBezTo>
                  <a:pt x="160" y="71"/>
                  <a:pt x="160" y="71"/>
                  <a:pt x="160" y="71"/>
                </a:cubicBezTo>
                <a:cubicBezTo>
                  <a:pt x="160" y="70"/>
                  <a:pt x="160" y="70"/>
                  <a:pt x="160" y="70"/>
                </a:cubicBezTo>
                <a:cubicBezTo>
                  <a:pt x="160" y="70"/>
                  <a:pt x="160" y="69"/>
                  <a:pt x="160" y="69"/>
                </a:cubicBezTo>
                <a:close/>
                <a:moveTo>
                  <a:pt x="80" y="121"/>
                </a:moveTo>
                <a:cubicBezTo>
                  <a:pt x="33" y="121"/>
                  <a:pt x="7" y="76"/>
                  <a:pt x="4" y="70"/>
                </a:cubicBezTo>
                <a:cubicBezTo>
                  <a:pt x="7" y="65"/>
                  <a:pt x="33" y="20"/>
                  <a:pt x="80" y="20"/>
                </a:cubicBezTo>
                <a:cubicBezTo>
                  <a:pt x="127" y="20"/>
                  <a:pt x="153" y="65"/>
                  <a:pt x="156" y="70"/>
                </a:cubicBezTo>
                <a:cubicBezTo>
                  <a:pt x="153" y="76"/>
                  <a:pt x="127" y="121"/>
                  <a:pt x="80" y="121"/>
                </a:cubicBezTo>
                <a:close/>
                <a:moveTo>
                  <a:pt x="80" y="45"/>
                </a:moveTo>
                <a:cubicBezTo>
                  <a:pt x="66" y="45"/>
                  <a:pt x="54" y="56"/>
                  <a:pt x="54" y="71"/>
                </a:cubicBezTo>
                <a:cubicBezTo>
                  <a:pt x="54" y="85"/>
                  <a:pt x="66" y="97"/>
                  <a:pt x="80" y="97"/>
                </a:cubicBezTo>
                <a:cubicBezTo>
                  <a:pt x="94" y="97"/>
                  <a:pt x="106" y="85"/>
                  <a:pt x="106" y="71"/>
                </a:cubicBezTo>
                <a:cubicBezTo>
                  <a:pt x="106" y="56"/>
                  <a:pt x="94" y="45"/>
                  <a:pt x="80" y="45"/>
                </a:cubicBezTo>
                <a:close/>
                <a:moveTo>
                  <a:pt x="80" y="93"/>
                </a:moveTo>
                <a:cubicBezTo>
                  <a:pt x="68" y="93"/>
                  <a:pt x="58" y="83"/>
                  <a:pt x="58" y="71"/>
                </a:cubicBezTo>
                <a:cubicBezTo>
                  <a:pt x="58" y="59"/>
                  <a:pt x="68" y="49"/>
                  <a:pt x="80" y="49"/>
                </a:cubicBezTo>
                <a:cubicBezTo>
                  <a:pt x="92" y="49"/>
                  <a:pt x="102" y="59"/>
                  <a:pt x="102" y="71"/>
                </a:cubicBezTo>
                <a:cubicBezTo>
                  <a:pt x="102" y="83"/>
                  <a:pt x="92" y="93"/>
                  <a:pt x="80" y="93"/>
                </a:cubicBezTo>
                <a:close/>
                <a:moveTo>
                  <a:pt x="89" y="71"/>
                </a:moveTo>
                <a:cubicBezTo>
                  <a:pt x="89" y="75"/>
                  <a:pt x="85" y="79"/>
                  <a:pt x="80" y="79"/>
                </a:cubicBezTo>
                <a:cubicBezTo>
                  <a:pt x="75" y="79"/>
                  <a:pt x="71" y="75"/>
                  <a:pt x="71" y="71"/>
                </a:cubicBezTo>
                <a:cubicBezTo>
                  <a:pt x="71" y="66"/>
                  <a:pt x="75" y="62"/>
                  <a:pt x="80" y="62"/>
                </a:cubicBezTo>
                <a:cubicBezTo>
                  <a:pt x="85" y="62"/>
                  <a:pt x="89" y="66"/>
                  <a:pt x="89" y="71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7" name="Freeform 67">
            <a:extLst>
              <a:ext uri="{FF2B5EF4-FFF2-40B4-BE49-F238E27FC236}">
                <a16:creationId xmlns:a16="http://schemas.microsoft.com/office/drawing/2014/main" xmlns="" id="{D173789A-A69C-444D-8C60-AA3183EE1B07}"/>
              </a:ext>
            </a:extLst>
          </p:cNvPr>
          <p:cNvSpPr>
            <a:spLocks noEditPoints="1"/>
          </p:cNvSpPr>
          <p:nvPr/>
        </p:nvSpPr>
        <p:spPr bwMode="auto">
          <a:xfrm>
            <a:off x="7254875" y="1612900"/>
            <a:ext cx="539750" cy="549275"/>
          </a:xfrm>
          <a:custGeom>
            <a:avLst/>
            <a:gdLst>
              <a:gd name="T0" fmla="*/ 137 w 158"/>
              <a:gd name="T1" fmla="*/ 69 h 160"/>
              <a:gd name="T2" fmla="*/ 134 w 158"/>
              <a:gd name="T3" fmla="*/ 58 h 160"/>
              <a:gd name="T4" fmla="*/ 132 w 158"/>
              <a:gd name="T5" fmla="*/ 142 h 160"/>
              <a:gd name="T6" fmla="*/ 39 w 158"/>
              <a:gd name="T7" fmla="*/ 155 h 160"/>
              <a:gd name="T8" fmla="*/ 26 w 158"/>
              <a:gd name="T9" fmla="*/ 117 h 160"/>
              <a:gd name="T10" fmla="*/ 26 w 158"/>
              <a:gd name="T11" fmla="*/ 60 h 160"/>
              <a:gd name="T12" fmla="*/ 21 w 158"/>
              <a:gd name="T13" fmla="*/ 60 h 160"/>
              <a:gd name="T14" fmla="*/ 18 w 158"/>
              <a:gd name="T15" fmla="*/ 69 h 160"/>
              <a:gd name="T16" fmla="*/ 0 w 158"/>
              <a:gd name="T17" fmla="*/ 102 h 160"/>
              <a:gd name="T18" fmla="*/ 21 w 158"/>
              <a:gd name="T19" fmla="*/ 120 h 160"/>
              <a:gd name="T20" fmla="*/ 39 w 158"/>
              <a:gd name="T21" fmla="*/ 160 h 160"/>
              <a:gd name="T22" fmla="*/ 137 w 158"/>
              <a:gd name="T23" fmla="*/ 142 h 160"/>
              <a:gd name="T24" fmla="*/ 140 w 158"/>
              <a:gd name="T25" fmla="*/ 120 h 160"/>
              <a:gd name="T26" fmla="*/ 158 w 158"/>
              <a:gd name="T27" fmla="*/ 86 h 160"/>
              <a:gd name="T28" fmla="*/ 18 w 158"/>
              <a:gd name="T29" fmla="*/ 115 h 160"/>
              <a:gd name="T30" fmla="*/ 5 w 158"/>
              <a:gd name="T31" fmla="*/ 86 h 160"/>
              <a:gd name="T32" fmla="*/ 21 w 158"/>
              <a:gd name="T33" fmla="*/ 73 h 160"/>
              <a:gd name="T34" fmla="*/ 18 w 158"/>
              <a:gd name="T35" fmla="*/ 115 h 160"/>
              <a:gd name="T36" fmla="*/ 140 w 158"/>
              <a:gd name="T37" fmla="*/ 115 h 160"/>
              <a:gd name="T38" fmla="*/ 137 w 158"/>
              <a:gd name="T39" fmla="*/ 73 h 160"/>
              <a:gd name="T40" fmla="*/ 153 w 158"/>
              <a:gd name="T41" fmla="*/ 86 h 160"/>
              <a:gd name="T42" fmla="*/ 24 w 158"/>
              <a:gd name="T43" fmla="*/ 54 h 160"/>
              <a:gd name="T44" fmla="*/ 137 w 158"/>
              <a:gd name="T45" fmla="*/ 51 h 160"/>
              <a:gd name="T46" fmla="*/ 119 w 158"/>
              <a:gd name="T47" fmla="*/ 22 h 160"/>
              <a:gd name="T48" fmla="*/ 94 w 158"/>
              <a:gd name="T49" fmla="*/ 3 h 160"/>
              <a:gd name="T50" fmla="*/ 91 w 158"/>
              <a:gd name="T51" fmla="*/ 0 h 160"/>
              <a:gd name="T52" fmla="*/ 64 w 158"/>
              <a:gd name="T53" fmla="*/ 2 h 160"/>
              <a:gd name="T54" fmla="*/ 46 w 158"/>
              <a:gd name="T55" fmla="*/ 22 h 160"/>
              <a:gd name="T56" fmla="*/ 21 w 158"/>
              <a:gd name="T57" fmla="*/ 39 h 160"/>
              <a:gd name="T58" fmla="*/ 24 w 158"/>
              <a:gd name="T59" fmla="*/ 54 h 160"/>
              <a:gd name="T60" fmla="*/ 39 w 158"/>
              <a:gd name="T61" fmla="*/ 26 h 160"/>
              <a:gd name="T62" fmla="*/ 69 w 158"/>
              <a:gd name="T63" fmla="*/ 5 h 160"/>
              <a:gd name="T64" fmla="*/ 112 w 158"/>
              <a:gd name="T65" fmla="*/ 26 h 160"/>
              <a:gd name="T66" fmla="*/ 132 w 158"/>
              <a:gd name="T67" fmla="*/ 39 h 160"/>
              <a:gd name="T68" fmla="*/ 26 w 158"/>
              <a:gd name="T69" fmla="*/ 49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58" h="160">
                <a:moveTo>
                  <a:pt x="140" y="69"/>
                </a:moveTo>
                <a:cubicBezTo>
                  <a:pt x="137" y="69"/>
                  <a:pt x="137" y="69"/>
                  <a:pt x="137" y="69"/>
                </a:cubicBezTo>
                <a:cubicBezTo>
                  <a:pt x="137" y="60"/>
                  <a:pt x="137" y="60"/>
                  <a:pt x="137" y="60"/>
                </a:cubicBezTo>
                <a:cubicBezTo>
                  <a:pt x="137" y="59"/>
                  <a:pt x="136" y="58"/>
                  <a:pt x="134" y="58"/>
                </a:cubicBezTo>
                <a:cubicBezTo>
                  <a:pt x="133" y="58"/>
                  <a:pt x="132" y="59"/>
                  <a:pt x="132" y="60"/>
                </a:cubicBezTo>
                <a:cubicBezTo>
                  <a:pt x="132" y="142"/>
                  <a:pt x="132" y="142"/>
                  <a:pt x="132" y="142"/>
                </a:cubicBezTo>
                <a:cubicBezTo>
                  <a:pt x="132" y="149"/>
                  <a:pt x="126" y="155"/>
                  <a:pt x="119" y="155"/>
                </a:cubicBezTo>
                <a:cubicBezTo>
                  <a:pt x="39" y="155"/>
                  <a:pt x="39" y="155"/>
                  <a:pt x="39" y="155"/>
                </a:cubicBezTo>
                <a:cubicBezTo>
                  <a:pt x="32" y="155"/>
                  <a:pt x="26" y="149"/>
                  <a:pt x="26" y="142"/>
                </a:cubicBezTo>
                <a:cubicBezTo>
                  <a:pt x="26" y="117"/>
                  <a:pt x="26" y="117"/>
                  <a:pt x="26" y="117"/>
                </a:cubicBezTo>
                <a:cubicBezTo>
                  <a:pt x="26" y="71"/>
                  <a:pt x="26" y="71"/>
                  <a:pt x="26" y="71"/>
                </a:cubicBezTo>
                <a:cubicBezTo>
                  <a:pt x="26" y="60"/>
                  <a:pt x="26" y="60"/>
                  <a:pt x="26" y="60"/>
                </a:cubicBezTo>
                <a:cubicBezTo>
                  <a:pt x="26" y="59"/>
                  <a:pt x="25" y="58"/>
                  <a:pt x="24" y="58"/>
                </a:cubicBezTo>
                <a:cubicBezTo>
                  <a:pt x="22" y="58"/>
                  <a:pt x="21" y="59"/>
                  <a:pt x="21" y="60"/>
                </a:cubicBezTo>
                <a:cubicBezTo>
                  <a:pt x="21" y="69"/>
                  <a:pt x="21" y="69"/>
                  <a:pt x="21" y="69"/>
                </a:cubicBezTo>
                <a:cubicBezTo>
                  <a:pt x="18" y="69"/>
                  <a:pt x="18" y="69"/>
                  <a:pt x="18" y="69"/>
                </a:cubicBezTo>
                <a:cubicBezTo>
                  <a:pt x="8" y="69"/>
                  <a:pt x="0" y="77"/>
                  <a:pt x="0" y="86"/>
                </a:cubicBezTo>
                <a:cubicBezTo>
                  <a:pt x="0" y="102"/>
                  <a:pt x="0" y="102"/>
                  <a:pt x="0" y="102"/>
                </a:cubicBezTo>
                <a:cubicBezTo>
                  <a:pt x="0" y="112"/>
                  <a:pt x="8" y="120"/>
                  <a:pt x="18" y="120"/>
                </a:cubicBezTo>
                <a:cubicBezTo>
                  <a:pt x="21" y="120"/>
                  <a:pt x="21" y="120"/>
                  <a:pt x="21" y="120"/>
                </a:cubicBezTo>
                <a:cubicBezTo>
                  <a:pt x="21" y="142"/>
                  <a:pt x="21" y="142"/>
                  <a:pt x="21" y="142"/>
                </a:cubicBezTo>
                <a:cubicBezTo>
                  <a:pt x="21" y="152"/>
                  <a:pt x="29" y="160"/>
                  <a:pt x="39" y="160"/>
                </a:cubicBezTo>
                <a:cubicBezTo>
                  <a:pt x="119" y="160"/>
                  <a:pt x="119" y="160"/>
                  <a:pt x="119" y="160"/>
                </a:cubicBezTo>
                <a:cubicBezTo>
                  <a:pt x="129" y="160"/>
                  <a:pt x="137" y="152"/>
                  <a:pt x="137" y="142"/>
                </a:cubicBezTo>
                <a:cubicBezTo>
                  <a:pt x="137" y="120"/>
                  <a:pt x="137" y="120"/>
                  <a:pt x="137" y="120"/>
                </a:cubicBezTo>
                <a:cubicBezTo>
                  <a:pt x="140" y="120"/>
                  <a:pt x="140" y="120"/>
                  <a:pt x="140" y="120"/>
                </a:cubicBezTo>
                <a:cubicBezTo>
                  <a:pt x="150" y="120"/>
                  <a:pt x="158" y="112"/>
                  <a:pt x="158" y="102"/>
                </a:cubicBezTo>
                <a:cubicBezTo>
                  <a:pt x="158" y="86"/>
                  <a:pt x="158" y="86"/>
                  <a:pt x="158" y="86"/>
                </a:cubicBezTo>
                <a:cubicBezTo>
                  <a:pt x="158" y="77"/>
                  <a:pt x="150" y="69"/>
                  <a:pt x="140" y="69"/>
                </a:cubicBezTo>
                <a:close/>
                <a:moveTo>
                  <a:pt x="18" y="115"/>
                </a:moveTo>
                <a:cubicBezTo>
                  <a:pt x="11" y="115"/>
                  <a:pt x="5" y="109"/>
                  <a:pt x="5" y="102"/>
                </a:cubicBezTo>
                <a:cubicBezTo>
                  <a:pt x="5" y="86"/>
                  <a:pt x="5" y="86"/>
                  <a:pt x="5" y="86"/>
                </a:cubicBezTo>
                <a:cubicBezTo>
                  <a:pt x="5" y="79"/>
                  <a:pt x="11" y="73"/>
                  <a:pt x="18" y="73"/>
                </a:cubicBezTo>
                <a:cubicBezTo>
                  <a:pt x="21" y="73"/>
                  <a:pt x="21" y="73"/>
                  <a:pt x="21" y="73"/>
                </a:cubicBezTo>
                <a:cubicBezTo>
                  <a:pt x="21" y="115"/>
                  <a:pt x="21" y="115"/>
                  <a:pt x="21" y="115"/>
                </a:cubicBezTo>
                <a:lnTo>
                  <a:pt x="18" y="115"/>
                </a:lnTo>
                <a:close/>
                <a:moveTo>
                  <a:pt x="153" y="102"/>
                </a:moveTo>
                <a:cubicBezTo>
                  <a:pt x="153" y="109"/>
                  <a:pt x="147" y="115"/>
                  <a:pt x="140" y="115"/>
                </a:cubicBezTo>
                <a:cubicBezTo>
                  <a:pt x="137" y="115"/>
                  <a:pt x="137" y="115"/>
                  <a:pt x="137" y="115"/>
                </a:cubicBezTo>
                <a:cubicBezTo>
                  <a:pt x="137" y="73"/>
                  <a:pt x="137" y="73"/>
                  <a:pt x="137" y="73"/>
                </a:cubicBezTo>
                <a:cubicBezTo>
                  <a:pt x="140" y="73"/>
                  <a:pt x="140" y="73"/>
                  <a:pt x="140" y="73"/>
                </a:cubicBezTo>
                <a:cubicBezTo>
                  <a:pt x="147" y="73"/>
                  <a:pt x="153" y="79"/>
                  <a:pt x="153" y="86"/>
                </a:cubicBezTo>
                <a:lnTo>
                  <a:pt x="153" y="102"/>
                </a:lnTo>
                <a:close/>
                <a:moveTo>
                  <a:pt x="24" y="54"/>
                </a:moveTo>
                <a:cubicBezTo>
                  <a:pt x="134" y="54"/>
                  <a:pt x="134" y="54"/>
                  <a:pt x="134" y="54"/>
                </a:cubicBezTo>
                <a:cubicBezTo>
                  <a:pt x="136" y="54"/>
                  <a:pt x="137" y="53"/>
                  <a:pt x="137" y="51"/>
                </a:cubicBezTo>
                <a:cubicBezTo>
                  <a:pt x="137" y="39"/>
                  <a:pt x="137" y="39"/>
                  <a:pt x="137" y="39"/>
                </a:cubicBezTo>
                <a:cubicBezTo>
                  <a:pt x="137" y="30"/>
                  <a:pt x="129" y="22"/>
                  <a:pt x="119" y="22"/>
                </a:cubicBezTo>
                <a:cubicBezTo>
                  <a:pt x="112" y="22"/>
                  <a:pt x="112" y="22"/>
                  <a:pt x="112" y="22"/>
                </a:cubicBezTo>
                <a:cubicBezTo>
                  <a:pt x="102" y="22"/>
                  <a:pt x="94" y="13"/>
                  <a:pt x="94" y="3"/>
                </a:cubicBezTo>
                <a:cubicBezTo>
                  <a:pt x="94" y="2"/>
                  <a:pt x="94" y="2"/>
                  <a:pt x="94" y="2"/>
                </a:cubicBezTo>
                <a:cubicBezTo>
                  <a:pt x="94" y="1"/>
                  <a:pt x="93" y="0"/>
                  <a:pt x="91" y="0"/>
                </a:cubicBezTo>
                <a:cubicBezTo>
                  <a:pt x="66" y="0"/>
                  <a:pt x="66" y="0"/>
                  <a:pt x="66" y="0"/>
                </a:cubicBezTo>
                <a:cubicBezTo>
                  <a:pt x="65" y="0"/>
                  <a:pt x="64" y="1"/>
                  <a:pt x="64" y="2"/>
                </a:cubicBezTo>
                <a:cubicBezTo>
                  <a:pt x="64" y="3"/>
                  <a:pt x="64" y="3"/>
                  <a:pt x="64" y="3"/>
                </a:cubicBezTo>
                <a:cubicBezTo>
                  <a:pt x="64" y="13"/>
                  <a:pt x="56" y="22"/>
                  <a:pt x="46" y="22"/>
                </a:cubicBezTo>
                <a:cubicBezTo>
                  <a:pt x="39" y="22"/>
                  <a:pt x="39" y="22"/>
                  <a:pt x="39" y="22"/>
                </a:cubicBezTo>
                <a:cubicBezTo>
                  <a:pt x="29" y="22"/>
                  <a:pt x="21" y="30"/>
                  <a:pt x="21" y="39"/>
                </a:cubicBezTo>
                <a:cubicBezTo>
                  <a:pt x="21" y="51"/>
                  <a:pt x="21" y="51"/>
                  <a:pt x="21" y="51"/>
                </a:cubicBezTo>
                <a:cubicBezTo>
                  <a:pt x="21" y="53"/>
                  <a:pt x="22" y="54"/>
                  <a:pt x="24" y="54"/>
                </a:cubicBezTo>
                <a:close/>
                <a:moveTo>
                  <a:pt x="26" y="39"/>
                </a:moveTo>
                <a:cubicBezTo>
                  <a:pt x="26" y="32"/>
                  <a:pt x="32" y="26"/>
                  <a:pt x="39" y="26"/>
                </a:cubicBezTo>
                <a:cubicBezTo>
                  <a:pt x="46" y="26"/>
                  <a:pt x="46" y="26"/>
                  <a:pt x="46" y="26"/>
                </a:cubicBezTo>
                <a:cubicBezTo>
                  <a:pt x="58" y="26"/>
                  <a:pt x="68" y="17"/>
                  <a:pt x="69" y="5"/>
                </a:cubicBezTo>
                <a:cubicBezTo>
                  <a:pt x="89" y="5"/>
                  <a:pt x="89" y="5"/>
                  <a:pt x="89" y="5"/>
                </a:cubicBezTo>
                <a:cubicBezTo>
                  <a:pt x="90" y="17"/>
                  <a:pt x="100" y="26"/>
                  <a:pt x="112" y="26"/>
                </a:cubicBezTo>
                <a:cubicBezTo>
                  <a:pt x="119" y="26"/>
                  <a:pt x="119" y="26"/>
                  <a:pt x="119" y="26"/>
                </a:cubicBezTo>
                <a:cubicBezTo>
                  <a:pt x="126" y="26"/>
                  <a:pt x="132" y="32"/>
                  <a:pt x="132" y="39"/>
                </a:cubicBezTo>
                <a:cubicBezTo>
                  <a:pt x="132" y="49"/>
                  <a:pt x="132" y="49"/>
                  <a:pt x="132" y="49"/>
                </a:cubicBezTo>
                <a:cubicBezTo>
                  <a:pt x="26" y="49"/>
                  <a:pt x="26" y="49"/>
                  <a:pt x="26" y="49"/>
                </a:cubicBezTo>
                <a:lnTo>
                  <a:pt x="26" y="39"/>
                </a:ln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8" name="Freeform 68">
            <a:extLst>
              <a:ext uri="{FF2B5EF4-FFF2-40B4-BE49-F238E27FC236}">
                <a16:creationId xmlns:a16="http://schemas.microsoft.com/office/drawing/2014/main" xmlns="" id="{866E094D-6811-458B-B15F-C0C89FE79A62}"/>
              </a:ext>
            </a:extLst>
          </p:cNvPr>
          <p:cNvSpPr>
            <a:spLocks noEditPoints="1"/>
          </p:cNvSpPr>
          <p:nvPr/>
        </p:nvSpPr>
        <p:spPr bwMode="auto">
          <a:xfrm>
            <a:off x="7310438" y="2232025"/>
            <a:ext cx="439738" cy="549275"/>
          </a:xfrm>
          <a:custGeom>
            <a:avLst/>
            <a:gdLst>
              <a:gd name="T0" fmla="*/ 129 w 129"/>
              <a:gd name="T1" fmla="*/ 42 h 160"/>
              <a:gd name="T2" fmla="*/ 129 w 129"/>
              <a:gd name="T3" fmla="*/ 42 h 160"/>
              <a:gd name="T4" fmla="*/ 129 w 129"/>
              <a:gd name="T5" fmla="*/ 41 h 160"/>
              <a:gd name="T6" fmla="*/ 128 w 129"/>
              <a:gd name="T7" fmla="*/ 40 h 160"/>
              <a:gd name="T8" fmla="*/ 128 w 129"/>
              <a:gd name="T9" fmla="*/ 40 h 160"/>
              <a:gd name="T10" fmla="*/ 90 w 129"/>
              <a:gd name="T11" fmla="*/ 1 h 160"/>
              <a:gd name="T12" fmla="*/ 88 w 129"/>
              <a:gd name="T13" fmla="*/ 0 h 160"/>
              <a:gd name="T14" fmla="*/ 12 w 129"/>
              <a:gd name="T15" fmla="*/ 0 h 160"/>
              <a:gd name="T16" fmla="*/ 0 w 129"/>
              <a:gd name="T17" fmla="*/ 148 h 160"/>
              <a:gd name="T18" fmla="*/ 117 w 129"/>
              <a:gd name="T19" fmla="*/ 160 h 160"/>
              <a:gd name="T20" fmla="*/ 129 w 129"/>
              <a:gd name="T21" fmla="*/ 42 h 160"/>
              <a:gd name="T22" fmla="*/ 91 w 129"/>
              <a:gd name="T23" fmla="*/ 8 h 160"/>
              <a:gd name="T24" fmla="*/ 91 w 129"/>
              <a:gd name="T25" fmla="*/ 39 h 160"/>
              <a:gd name="T26" fmla="*/ 117 w 129"/>
              <a:gd name="T27" fmla="*/ 155 h 160"/>
              <a:gd name="T28" fmla="*/ 5 w 129"/>
              <a:gd name="T29" fmla="*/ 148 h 160"/>
              <a:gd name="T30" fmla="*/ 12 w 129"/>
              <a:gd name="T31" fmla="*/ 5 h 160"/>
              <a:gd name="T32" fmla="*/ 86 w 129"/>
              <a:gd name="T33" fmla="*/ 42 h 160"/>
              <a:gd name="T34" fmla="*/ 124 w 129"/>
              <a:gd name="T35" fmla="*/ 44 h 160"/>
              <a:gd name="T36" fmla="*/ 117 w 129"/>
              <a:gd name="T37" fmla="*/ 155 h 160"/>
              <a:gd name="T38" fmla="*/ 73 w 129"/>
              <a:gd name="T39" fmla="*/ 86 h 160"/>
              <a:gd name="T40" fmla="*/ 64 w 129"/>
              <a:gd name="T41" fmla="*/ 63 h 160"/>
              <a:gd name="T42" fmla="*/ 55 w 129"/>
              <a:gd name="T43" fmla="*/ 86 h 160"/>
              <a:gd name="T44" fmla="*/ 30 w 129"/>
              <a:gd name="T45" fmla="*/ 88 h 160"/>
              <a:gd name="T46" fmla="*/ 49 w 129"/>
              <a:gd name="T47" fmla="*/ 103 h 160"/>
              <a:gd name="T48" fmla="*/ 43 w 129"/>
              <a:gd name="T49" fmla="*/ 127 h 160"/>
              <a:gd name="T50" fmla="*/ 64 w 129"/>
              <a:gd name="T51" fmla="*/ 114 h 160"/>
              <a:gd name="T52" fmla="*/ 83 w 129"/>
              <a:gd name="T53" fmla="*/ 128 h 160"/>
              <a:gd name="T54" fmla="*/ 86 w 129"/>
              <a:gd name="T55" fmla="*/ 124 h 160"/>
              <a:gd name="T56" fmla="*/ 97 w 129"/>
              <a:gd name="T57" fmla="*/ 90 h 160"/>
              <a:gd name="T58" fmla="*/ 95 w 129"/>
              <a:gd name="T59" fmla="*/ 86 h 160"/>
              <a:gd name="T60" fmla="*/ 74 w 129"/>
              <a:gd name="T61" fmla="*/ 103 h 160"/>
              <a:gd name="T62" fmla="*/ 65 w 129"/>
              <a:gd name="T63" fmla="*/ 109 h 160"/>
              <a:gd name="T64" fmla="*/ 49 w 129"/>
              <a:gd name="T65" fmla="*/ 119 h 160"/>
              <a:gd name="T66" fmla="*/ 53 w 129"/>
              <a:gd name="T67" fmla="*/ 100 h 160"/>
              <a:gd name="T68" fmla="*/ 57 w 129"/>
              <a:gd name="T69" fmla="*/ 91 h 160"/>
              <a:gd name="T70" fmla="*/ 64 w 129"/>
              <a:gd name="T71" fmla="*/ 73 h 160"/>
              <a:gd name="T72" fmla="*/ 71 w 129"/>
              <a:gd name="T73" fmla="*/ 91 h 160"/>
              <a:gd name="T74" fmla="*/ 75 w 129"/>
              <a:gd name="T75" fmla="*/ 100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29" h="160">
                <a:moveTo>
                  <a:pt x="129" y="42"/>
                </a:moveTo>
                <a:cubicBezTo>
                  <a:pt x="129" y="42"/>
                  <a:pt x="129" y="42"/>
                  <a:pt x="129" y="42"/>
                </a:cubicBezTo>
                <a:cubicBezTo>
                  <a:pt x="129" y="42"/>
                  <a:pt x="129" y="42"/>
                  <a:pt x="129" y="42"/>
                </a:cubicBezTo>
                <a:cubicBezTo>
                  <a:pt x="129" y="42"/>
                  <a:pt x="129" y="42"/>
                  <a:pt x="129" y="42"/>
                </a:cubicBezTo>
                <a:cubicBezTo>
                  <a:pt x="129" y="42"/>
                  <a:pt x="129" y="42"/>
                  <a:pt x="129" y="42"/>
                </a:cubicBezTo>
                <a:cubicBezTo>
                  <a:pt x="129" y="41"/>
                  <a:pt x="129" y="41"/>
                  <a:pt x="129" y="41"/>
                </a:cubicBezTo>
                <a:cubicBezTo>
                  <a:pt x="129" y="41"/>
                  <a:pt x="129" y="41"/>
                  <a:pt x="129" y="40"/>
                </a:cubicBezTo>
                <a:cubicBezTo>
                  <a:pt x="128" y="40"/>
                  <a:pt x="128" y="40"/>
                  <a:pt x="128" y="40"/>
                </a:cubicBezTo>
                <a:cubicBezTo>
                  <a:pt x="128" y="40"/>
                  <a:pt x="128" y="40"/>
                  <a:pt x="128" y="40"/>
                </a:cubicBezTo>
                <a:cubicBezTo>
                  <a:pt x="128" y="40"/>
                  <a:pt x="128" y="40"/>
                  <a:pt x="128" y="40"/>
                </a:cubicBezTo>
                <a:cubicBezTo>
                  <a:pt x="90" y="1"/>
                  <a:pt x="90" y="1"/>
                  <a:pt x="90" y="1"/>
                </a:cubicBezTo>
                <a:cubicBezTo>
                  <a:pt x="90" y="1"/>
                  <a:pt x="90" y="1"/>
                  <a:pt x="90" y="1"/>
                </a:cubicBezTo>
                <a:cubicBezTo>
                  <a:pt x="90" y="0"/>
                  <a:pt x="89" y="0"/>
                  <a:pt x="88" y="0"/>
                </a:cubicBezTo>
                <a:cubicBezTo>
                  <a:pt x="88" y="0"/>
                  <a:pt x="88" y="0"/>
                  <a:pt x="88" y="0"/>
                </a:cubicBezTo>
                <a:cubicBezTo>
                  <a:pt x="88" y="0"/>
                  <a:pt x="88" y="0"/>
                  <a:pt x="88" y="0"/>
                </a:cubicBezTo>
                <a:cubicBezTo>
                  <a:pt x="12" y="0"/>
                  <a:pt x="12" y="0"/>
                  <a:pt x="12" y="0"/>
                </a:cubicBezTo>
                <a:cubicBezTo>
                  <a:pt x="5" y="0"/>
                  <a:pt x="0" y="5"/>
                  <a:pt x="0" y="12"/>
                </a:cubicBezTo>
                <a:cubicBezTo>
                  <a:pt x="0" y="148"/>
                  <a:pt x="0" y="148"/>
                  <a:pt x="0" y="148"/>
                </a:cubicBezTo>
                <a:cubicBezTo>
                  <a:pt x="0" y="155"/>
                  <a:pt x="5" y="160"/>
                  <a:pt x="12" y="160"/>
                </a:cubicBezTo>
                <a:cubicBezTo>
                  <a:pt x="117" y="160"/>
                  <a:pt x="117" y="160"/>
                  <a:pt x="117" y="160"/>
                </a:cubicBezTo>
                <a:cubicBezTo>
                  <a:pt x="124" y="160"/>
                  <a:pt x="129" y="155"/>
                  <a:pt x="129" y="148"/>
                </a:cubicBezTo>
                <a:cubicBezTo>
                  <a:pt x="129" y="42"/>
                  <a:pt x="129" y="42"/>
                  <a:pt x="129" y="42"/>
                </a:cubicBezTo>
                <a:cubicBezTo>
                  <a:pt x="129" y="42"/>
                  <a:pt x="129" y="42"/>
                  <a:pt x="129" y="42"/>
                </a:cubicBezTo>
                <a:close/>
                <a:moveTo>
                  <a:pt x="91" y="8"/>
                </a:moveTo>
                <a:cubicBezTo>
                  <a:pt x="121" y="39"/>
                  <a:pt x="121" y="39"/>
                  <a:pt x="121" y="39"/>
                </a:cubicBezTo>
                <a:cubicBezTo>
                  <a:pt x="91" y="39"/>
                  <a:pt x="91" y="39"/>
                  <a:pt x="91" y="39"/>
                </a:cubicBezTo>
                <a:lnTo>
                  <a:pt x="91" y="8"/>
                </a:lnTo>
                <a:close/>
                <a:moveTo>
                  <a:pt x="117" y="155"/>
                </a:moveTo>
                <a:cubicBezTo>
                  <a:pt x="12" y="155"/>
                  <a:pt x="12" y="155"/>
                  <a:pt x="12" y="155"/>
                </a:cubicBezTo>
                <a:cubicBezTo>
                  <a:pt x="8" y="155"/>
                  <a:pt x="5" y="152"/>
                  <a:pt x="5" y="148"/>
                </a:cubicBezTo>
                <a:cubicBezTo>
                  <a:pt x="5" y="12"/>
                  <a:pt x="5" y="12"/>
                  <a:pt x="5" y="12"/>
                </a:cubicBezTo>
                <a:cubicBezTo>
                  <a:pt x="5" y="8"/>
                  <a:pt x="8" y="5"/>
                  <a:pt x="12" y="5"/>
                </a:cubicBezTo>
                <a:cubicBezTo>
                  <a:pt x="86" y="5"/>
                  <a:pt x="86" y="5"/>
                  <a:pt x="86" y="5"/>
                </a:cubicBezTo>
                <a:cubicBezTo>
                  <a:pt x="86" y="42"/>
                  <a:pt x="86" y="42"/>
                  <a:pt x="86" y="42"/>
                </a:cubicBezTo>
                <a:cubicBezTo>
                  <a:pt x="86" y="43"/>
                  <a:pt x="87" y="44"/>
                  <a:pt x="88" y="44"/>
                </a:cubicBezTo>
                <a:cubicBezTo>
                  <a:pt x="124" y="44"/>
                  <a:pt x="124" y="44"/>
                  <a:pt x="124" y="44"/>
                </a:cubicBezTo>
                <a:cubicBezTo>
                  <a:pt x="124" y="148"/>
                  <a:pt x="124" y="148"/>
                  <a:pt x="124" y="148"/>
                </a:cubicBezTo>
                <a:cubicBezTo>
                  <a:pt x="124" y="152"/>
                  <a:pt x="121" y="155"/>
                  <a:pt x="117" y="155"/>
                </a:cubicBezTo>
                <a:close/>
                <a:moveTo>
                  <a:pt x="95" y="86"/>
                </a:moveTo>
                <a:cubicBezTo>
                  <a:pt x="73" y="86"/>
                  <a:pt x="73" y="86"/>
                  <a:pt x="73" y="86"/>
                </a:cubicBezTo>
                <a:cubicBezTo>
                  <a:pt x="66" y="65"/>
                  <a:pt x="66" y="65"/>
                  <a:pt x="66" y="65"/>
                </a:cubicBezTo>
                <a:cubicBezTo>
                  <a:pt x="66" y="64"/>
                  <a:pt x="65" y="63"/>
                  <a:pt x="64" y="63"/>
                </a:cubicBezTo>
                <a:cubicBezTo>
                  <a:pt x="63" y="63"/>
                  <a:pt x="62" y="64"/>
                  <a:pt x="62" y="65"/>
                </a:cubicBezTo>
                <a:cubicBezTo>
                  <a:pt x="55" y="86"/>
                  <a:pt x="55" y="86"/>
                  <a:pt x="55" y="86"/>
                </a:cubicBezTo>
                <a:cubicBezTo>
                  <a:pt x="33" y="86"/>
                  <a:pt x="33" y="86"/>
                  <a:pt x="33" y="86"/>
                </a:cubicBezTo>
                <a:cubicBezTo>
                  <a:pt x="32" y="86"/>
                  <a:pt x="31" y="87"/>
                  <a:pt x="30" y="88"/>
                </a:cubicBezTo>
                <a:cubicBezTo>
                  <a:pt x="30" y="89"/>
                  <a:pt x="30" y="90"/>
                  <a:pt x="31" y="90"/>
                </a:cubicBezTo>
                <a:cubicBezTo>
                  <a:pt x="49" y="103"/>
                  <a:pt x="49" y="103"/>
                  <a:pt x="49" y="103"/>
                </a:cubicBezTo>
                <a:cubicBezTo>
                  <a:pt x="42" y="124"/>
                  <a:pt x="42" y="124"/>
                  <a:pt x="42" y="124"/>
                </a:cubicBezTo>
                <a:cubicBezTo>
                  <a:pt x="42" y="125"/>
                  <a:pt x="42" y="126"/>
                  <a:pt x="43" y="127"/>
                </a:cubicBezTo>
                <a:cubicBezTo>
                  <a:pt x="44" y="128"/>
                  <a:pt x="45" y="128"/>
                  <a:pt x="46" y="127"/>
                </a:cubicBezTo>
                <a:cubicBezTo>
                  <a:pt x="64" y="114"/>
                  <a:pt x="64" y="114"/>
                  <a:pt x="64" y="114"/>
                </a:cubicBezTo>
                <a:cubicBezTo>
                  <a:pt x="82" y="127"/>
                  <a:pt x="82" y="127"/>
                  <a:pt x="82" y="127"/>
                </a:cubicBezTo>
                <a:cubicBezTo>
                  <a:pt x="82" y="127"/>
                  <a:pt x="83" y="128"/>
                  <a:pt x="83" y="128"/>
                </a:cubicBezTo>
                <a:cubicBezTo>
                  <a:pt x="84" y="128"/>
                  <a:pt x="84" y="127"/>
                  <a:pt x="85" y="127"/>
                </a:cubicBezTo>
                <a:cubicBezTo>
                  <a:pt x="86" y="126"/>
                  <a:pt x="86" y="125"/>
                  <a:pt x="86" y="124"/>
                </a:cubicBezTo>
                <a:cubicBezTo>
                  <a:pt x="79" y="103"/>
                  <a:pt x="79" y="103"/>
                  <a:pt x="79" y="103"/>
                </a:cubicBezTo>
                <a:cubicBezTo>
                  <a:pt x="97" y="90"/>
                  <a:pt x="97" y="90"/>
                  <a:pt x="97" y="90"/>
                </a:cubicBezTo>
                <a:cubicBezTo>
                  <a:pt x="97" y="90"/>
                  <a:pt x="98" y="89"/>
                  <a:pt x="98" y="88"/>
                </a:cubicBezTo>
                <a:cubicBezTo>
                  <a:pt x="97" y="87"/>
                  <a:pt x="96" y="86"/>
                  <a:pt x="95" y="86"/>
                </a:cubicBezTo>
                <a:close/>
                <a:moveTo>
                  <a:pt x="75" y="100"/>
                </a:moveTo>
                <a:cubicBezTo>
                  <a:pt x="74" y="101"/>
                  <a:pt x="73" y="102"/>
                  <a:pt x="74" y="103"/>
                </a:cubicBezTo>
                <a:cubicBezTo>
                  <a:pt x="79" y="119"/>
                  <a:pt x="79" y="119"/>
                  <a:pt x="79" y="119"/>
                </a:cubicBezTo>
                <a:cubicBezTo>
                  <a:pt x="65" y="109"/>
                  <a:pt x="65" y="109"/>
                  <a:pt x="65" y="109"/>
                </a:cubicBezTo>
                <a:cubicBezTo>
                  <a:pt x="65" y="109"/>
                  <a:pt x="63" y="109"/>
                  <a:pt x="63" y="109"/>
                </a:cubicBezTo>
                <a:cubicBezTo>
                  <a:pt x="49" y="119"/>
                  <a:pt x="49" y="119"/>
                  <a:pt x="49" y="119"/>
                </a:cubicBezTo>
                <a:cubicBezTo>
                  <a:pt x="54" y="103"/>
                  <a:pt x="54" y="103"/>
                  <a:pt x="54" y="103"/>
                </a:cubicBezTo>
                <a:cubicBezTo>
                  <a:pt x="55" y="102"/>
                  <a:pt x="54" y="101"/>
                  <a:pt x="53" y="100"/>
                </a:cubicBezTo>
                <a:cubicBezTo>
                  <a:pt x="40" y="91"/>
                  <a:pt x="40" y="91"/>
                  <a:pt x="40" y="91"/>
                </a:cubicBezTo>
                <a:cubicBezTo>
                  <a:pt x="57" y="91"/>
                  <a:pt x="57" y="91"/>
                  <a:pt x="57" y="91"/>
                </a:cubicBezTo>
                <a:cubicBezTo>
                  <a:pt x="58" y="91"/>
                  <a:pt x="59" y="90"/>
                  <a:pt x="59" y="89"/>
                </a:cubicBezTo>
                <a:cubicBezTo>
                  <a:pt x="64" y="73"/>
                  <a:pt x="64" y="73"/>
                  <a:pt x="64" y="73"/>
                </a:cubicBezTo>
                <a:cubicBezTo>
                  <a:pt x="69" y="89"/>
                  <a:pt x="69" y="89"/>
                  <a:pt x="69" y="89"/>
                </a:cubicBezTo>
                <a:cubicBezTo>
                  <a:pt x="69" y="90"/>
                  <a:pt x="70" y="91"/>
                  <a:pt x="71" y="91"/>
                </a:cubicBezTo>
                <a:cubicBezTo>
                  <a:pt x="88" y="91"/>
                  <a:pt x="88" y="91"/>
                  <a:pt x="88" y="91"/>
                </a:cubicBezTo>
                <a:lnTo>
                  <a:pt x="75" y="100"/>
                </a:ln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9" name="Freeform 69">
            <a:extLst>
              <a:ext uri="{FF2B5EF4-FFF2-40B4-BE49-F238E27FC236}">
                <a16:creationId xmlns:a16="http://schemas.microsoft.com/office/drawing/2014/main" xmlns="" id="{CFF43811-47E5-47CD-B1AB-AF620AF9F404}"/>
              </a:ext>
            </a:extLst>
          </p:cNvPr>
          <p:cNvSpPr>
            <a:spLocks noEditPoints="1"/>
          </p:cNvSpPr>
          <p:nvPr/>
        </p:nvSpPr>
        <p:spPr bwMode="auto">
          <a:xfrm>
            <a:off x="7310438" y="2849563"/>
            <a:ext cx="439738" cy="550863"/>
          </a:xfrm>
          <a:custGeom>
            <a:avLst/>
            <a:gdLst>
              <a:gd name="T0" fmla="*/ 129 w 129"/>
              <a:gd name="T1" fmla="*/ 42 h 160"/>
              <a:gd name="T2" fmla="*/ 129 w 129"/>
              <a:gd name="T3" fmla="*/ 42 h 160"/>
              <a:gd name="T4" fmla="*/ 129 w 129"/>
              <a:gd name="T5" fmla="*/ 41 h 160"/>
              <a:gd name="T6" fmla="*/ 128 w 129"/>
              <a:gd name="T7" fmla="*/ 40 h 160"/>
              <a:gd name="T8" fmla="*/ 128 w 129"/>
              <a:gd name="T9" fmla="*/ 40 h 160"/>
              <a:gd name="T10" fmla="*/ 90 w 129"/>
              <a:gd name="T11" fmla="*/ 1 h 160"/>
              <a:gd name="T12" fmla="*/ 88 w 129"/>
              <a:gd name="T13" fmla="*/ 0 h 160"/>
              <a:gd name="T14" fmla="*/ 12 w 129"/>
              <a:gd name="T15" fmla="*/ 0 h 160"/>
              <a:gd name="T16" fmla="*/ 0 w 129"/>
              <a:gd name="T17" fmla="*/ 148 h 160"/>
              <a:gd name="T18" fmla="*/ 117 w 129"/>
              <a:gd name="T19" fmla="*/ 160 h 160"/>
              <a:gd name="T20" fmla="*/ 129 w 129"/>
              <a:gd name="T21" fmla="*/ 42 h 160"/>
              <a:gd name="T22" fmla="*/ 91 w 129"/>
              <a:gd name="T23" fmla="*/ 8 h 160"/>
              <a:gd name="T24" fmla="*/ 91 w 129"/>
              <a:gd name="T25" fmla="*/ 39 h 160"/>
              <a:gd name="T26" fmla="*/ 117 w 129"/>
              <a:gd name="T27" fmla="*/ 155 h 160"/>
              <a:gd name="T28" fmla="*/ 5 w 129"/>
              <a:gd name="T29" fmla="*/ 148 h 160"/>
              <a:gd name="T30" fmla="*/ 12 w 129"/>
              <a:gd name="T31" fmla="*/ 5 h 160"/>
              <a:gd name="T32" fmla="*/ 86 w 129"/>
              <a:gd name="T33" fmla="*/ 42 h 160"/>
              <a:gd name="T34" fmla="*/ 124 w 129"/>
              <a:gd name="T35" fmla="*/ 44 h 160"/>
              <a:gd name="T36" fmla="*/ 117 w 129"/>
              <a:gd name="T37" fmla="*/ 155 h 160"/>
              <a:gd name="T38" fmla="*/ 64 w 129"/>
              <a:gd name="T39" fmla="*/ 114 h 160"/>
              <a:gd name="T40" fmla="*/ 44 w 129"/>
              <a:gd name="T41" fmla="*/ 129 h 160"/>
              <a:gd name="T42" fmla="*/ 35 w 129"/>
              <a:gd name="T43" fmla="*/ 108 h 160"/>
              <a:gd name="T44" fmla="*/ 55 w 129"/>
              <a:gd name="T45" fmla="*/ 93 h 160"/>
              <a:gd name="T46" fmla="*/ 57 w 129"/>
              <a:gd name="T47" fmla="*/ 95 h 160"/>
              <a:gd name="T48" fmla="*/ 55 w 129"/>
              <a:gd name="T49" fmla="*/ 98 h 160"/>
              <a:gd name="T50" fmla="*/ 38 w 129"/>
              <a:gd name="T51" fmla="*/ 111 h 160"/>
              <a:gd name="T52" fmla="*/ 49 w 129"/>
              <a:gd name="T53" fmla="*/ 122 h 160"/>
              <a:gd name="T54" fmla="*/ 63 w 129"/>
              <a:gd name="T55" fmla="*/ 106 h 160"/>
              <a:gd name="T56" fmla="*/ 67 w 129"/>
              <a:gd name="T57" fmla="*/ 106 h 160"/>
              <a:gd name="T58" fmla="*/ 98 w 129"/>
              <a:gd name="T59" fmla="*/ 75 h 160"/>
              <a:gd name="T60" fmla="*/ 83 w 129"/>
              <a:gd name="T61" fmla="*/ 95 h 160"/>
              <a:gd name="T62" fmla="*/ 72 w 129"/>
              <a:gd name="T63" fmla="*/ 96 h 160"/>
              <a:gd name="T64" fmla="*/ 80 w 129"/>
              <a:gd name="T65" fmla="*/ 91 h 160"/>
              <a:gd name="T66" fmla="*/ 93 w 129"/>
              <a:gd name="T67" fmla="*/ 75 h 160"/>
              <a:gd name="T68" fmla="*/ 80 w 129"/>
              <a:gd name="T69" fmla="*/ 69 h 160"/>
              <a:gd name="T70" fmla="*/ 67 w 129"/>
              <a:gd name="T71" fmla="*/ 86 h 160"/>
              <a:gd name="T72" fmla="*/ 62 w 129"/>
              <a:gd name="T73" fmla="*/ 86 h 160"/>
              <a:gd name="T74" fmla="*/ 77 w 129"/>
              <a:gd name="T75" fmla="*/ 66 h 160"/>
              <a:gd name="T76" fmla="*/ 47 w 129"/>
              <a:gd name="T77" fmla="*/ 109 h 160"/>
              <a:gd name="T78" fmla="*/ 82 w 129"/>
              <a:gd name="T79" fmla="*/ 79 h 160"/>
              <a:gd name="T80" fmla="*/ 51 w 129"/>
              <a:gd name="T81" fmla="*/ 113 h 160"/>
              <a:gd name="T82" fmla="*/ 47 w 129"/>
              <a:gd name="T83" fmla="*/ 113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29" h="160">
                <a:moveTo>
                  <a:pt x="129" y="42"/>
                </a:moveTo>
                <a:cubicBezTo>
                  <a:pt x="129" y="42"/>
                  <a:pt x="129" y="42"/>
                  <a:pt x="129" y="42"/>
                </a:cubicBezTo>
                <a:cubicBezTo>
                  <a:pt x="129" y="42"/>
                  <a:pt x="129" y="42"/>
                  <a:pt x="129" y="42"/>
                </a:cubicBezTo>
                <a:cubicBezTo>
                  <a:pt x="129" y="42"/>
                  <a:pt x="129" y="42"/>
                  <a:pt x="129" y="42"/>
                </a:cubicBezTo>
                <a:cubicBezTo>
                  <a:pt x="129" y="42"/>
                  <a:pt x="129" y="42"/>
                  <a:pt x="129" y="42"/>
                </a:cubicBezTo>
                <a:cubicBezTo>
                  <a:pt x="129" y="41"/>
                  <a:pt x="129" y="41"/>
                  <a:pt x="129" y="41"/>
                </a:cubicBezTo>
                <a:cubicBezTo>
                  <a:pt x="129" y="41"/>
                  <a:pt x="129" y="41"/>
                  <a:pt x="129" y="40"/>
                </a:cubicBezTo>
                <a:cubicBezTo>
                  <a:pt x="128" y="40"/>
                  <a:pt x="128" y="40"/>
                  <a:pt x="128" y="40"/>
                </a:cubicBezTo>
                <a:cubicBezTo>
                  <a:pt x="128" y="40"/>
                  <a:pt x="128" y="40"/>
                  <a:pt x="128" y="40"/>
                </a:cubicBezTo>
                <a:cubicBezTo>
                  <a:pt x="128" y="40"/>
                  <a:pt x="128" y="40"/>
                  <a:pt x="128" y="40"/>
                </a:cubicBezTo>
                <a:cubicBezTo>
                  <a:pt x="90" y="1"/>
                  <a:pt x="90" y="1"/>
                  <a:pt x="90" y="1"/>
                </a:cubicBezTo>
                <a:cubicBezTo>
                  <a:pt x="90" y="1"/>
                  <a:pt x="90" y="1"/>
                  <a:pt x="90" y="1"/>
                </a:cubicBezTo>
                <a:cubicBezTo>
                  <a:pt x="90" y="0"/>
                  <a:pt x="89" y="0"/>
                  <a:pt x="88" y="0"/>
                </a:cubicBezTo>
                <a:cubicBezTo>
                  <a:pt x="88" y="0"/>
                  <a:pt x="88" y="0"/>
                  <a:pt x="88" y="0"/>
                </a:cubicBezTo>
                <a:cubicBezTo>
                  <a:pt x="88" y="0"/>
                  <a:pt x="88" y="0"/>
                  <a:pt x="88" y="0"/>
                </a:cubicBezTo>
                <a:cubicBezTo>
                  <a:pt x="12" y="0"/>
                  <a:pt x="12" y="0"/>
                  <a:pt x="12" y="0"/>
                </a:cubicBezTo>
                <a:cubicBezTo>
                  <a:pt x="5" y="0"/>
                  <a:pt x="0" y="5"/>
                  <a:pt x="0" y="12"/>
                </a:cubicBezTo>
                <a:cubicBezTo>
                  <a:pt x="0" y="148"/>
                  <a:pt x="0" y="148"/>
                  <a:pt x="0" y="148"/>
                </a:cubicBezTo>
                <a:cubicBezTo>
                  <a:pt x="0" y="155"/>
                  <a:pt x="5" y="160"/>
                  <a:pt x="12" y="160"/>
                </a:cubicBezTo>
                <a:cubicBezTo>
                  <a:pt x="117" y="160"/>
                  <a:pt x="117" y="160"/>
                  <a:pt x="117" y="160"/>
                </a:cubicBezTo>
                <a:cubicBezTo>
                  <a:pt x="124" y="160"/>
                  <a:pt x="129" y="155"/>
                  <a:pt x="129" y="148"/>
                </a:cubicBezTo>
                <a:cubicBezTo>
                  <a:pt x="129" y="42"/>
                  <a:pt x="129" y="42"/>
                  <a:pt x="129" y="42"/>
                </a:cubicBezTo>
                <a:cubicBezTo>
                  <a:pt x="129" y="42"/>
                  <a:pt x="129" y="42"/>
                  <a:pt x="129" y="42"/>
                </a:cubicBezTo>
                <a:close/>
                <a:moveTo>
                  <a:pt x="91" y="8"/>
                </a:moveTo>
                <a:cubicBezTo>
                  <a:pt x="121" y="39"/>
                  <a:pt x="121" y="39"/>
                  <a:pt x="121" y="39"/>
                </a:cubicBezTo>
                <a:cubicBezTo>
                  <a:pt x="91" y="39"/>
                  <a:pt x="91" y="39"/>
                  <a:pt x="91" y="39"/>
                </a:cubicBezTo>
                <a:lnTo>
                  <a:pt x="91" y="8"/>
                </a:lnTo>
                <a:close/>
                <a:moveTo>
                  <a:pt x="117" y="155"/>
                </a:moveTo>
                <a:cubicBezTo>
                  <a:pt x="12" y="155"/>
                  <a:pt x="12" y="155"/>
                  <a:pt x="12" y="155"/>
                </a:cubicBezTo>
                <a:cubicBezTo>
                  <a:pt x="8" y="155"/>
                  <a:pt x="5" y="152"/>
                  <a:pt x="5" y="148"/>
                </a:cubicBezTo>
                <a:cubicBezTo>
                  <a:pt x="5" y="12"/>
                  <a:pt x="5" y="12"/>
                  <a:pt x="5" y="12"/>
                </a:cubicBezTo>
                <a:cubicBezTo>
                  <a:pt x="5" y="8"/>
                  <a:pt x="8" y="5"/>
                  <a:pt x="12" y="5"/>
                </a:cubicBezTo>
                <a:cubicBezTo>
                  <a:pt x="86" y="5"/>
                  <a:pt x="86" y="5"/>
                  <a:pt x="86" y="5"/>
                </a:cubicBezTo>
                <a:cubicBezTo>
                  <a:pt x="86" y="42"/>
                  <a:pt x="86" y="42"/>
                  <a:pt x="86" y="42"/>
                </a:cubicBezTo>
                <a:cubicBezTo>
                  <a:pt x="86" y="43"/>
                  <a:pt x="87" y="44"/>
                  <a:pt x="88" y="44"/>
                </a:cubicBezTo>
                <a:cubicBezTo>
                  <a:pt x="124" y="44"/>
                  <a:pt x="124" y="44"/>
                  <a:pt x="124" y="44"/>
                </a:cubicBezTo>
                <a:cubicBezTo>
                  <a:pt x="124" y="148"/>
                  <a:pt x="124" y="148"/>
                  <a:pt x="124" y="148"/>
                </a:cubicBezTo>
                <a:cubicBezTo>
                  <a:pt x="124" y="152"/>
                  <a:pt x="121" y="155"/>
                  <a:pt x="117" y="155"/>
                </a:cubicBezTo>
                <a:close/>
                <a:moveTo>
                  <a:pt x="67" y="106"/>
                </a:moveTo>
                <a:cubicBezTo>
                  <a:pt x="67" y="109"/>
                  <a:pt x="66" y="112"/>
                  <a:pt x="64" y="114"/>
                </a:cubicBezTo>
                <a:cubicBezTo>
                  <a:pt x="53" y="126"/>
                  <a:pt x="53" y="126"/>
                  <a:pt x="53" y="126"/>
                </a:cubicBezTo>
                <a:cubicBezTo>
                  <a:pt x="50" y="128"/>
                  <a:pt x="47" y="129"/>
                  <a:pt x="44" y="129"/>
                </a:cubicBezTo>
                <a:cubicBezTo>
                  <a:pt x="40" y="129"/>
                  <a:pt x="37" y="128"/>
                  <a:pt x="35" y="126"/>
                </a:cubicBezTo>
                <a:cubicBezTo>
                  <a:pt x="30" y="121"/>
                  <a:pt x="30" y="113"/>
                  <a:pt x="35" y="108"/>
                </a:cubicBezTo>
                <a:cubicBezTo>
                  <a:pt x="46" y="97"/>
                  <a:pt x="46" y="97"/>
                  <a:pt x="46" y="97"/>
                </a:cubicBezTo>
                <a:cubicBezTo>
                  <a:pt x="48" y="94"/>
                  <a:pt x="51" y="93"/>
                  <a:pt x="55" y="93"/>
                </a:cubicBezTo>
                <a:cubicBezTo>
                  <a:pt x="55" y="93"/>
                  <a:pt x="55" y="93"/>
                  <a:pt x="55" y="93"/>
                </a:cubicBezTo>
                <a:cubicBezTo>
                  <a:pt x="56" y="93"/>
                  <a:pt x="57" y="94"/>
                  <a:pt x="57" y="95"/>
                </a:cubicBezTo>
                <a:cubicBezTo>
                  <a:pt x="57" y="97"/>
                  <a:pt x="56" y="98"/>
                  <a:pt x="55" y="98"/>
                </a:cubicBezTo>
                <a:cubicBezTo>
                  <a:pt x="55" y="98"/>
                  <a:pt x="55" y="98"/>
                  <a:pt x="55" y="98"/>
                </a:cubicBezTo>
                <a:cubicBezTo>
                  <a:pt x="53" y="98"/>
                  <a:pt x="51" y="99"/>
                  <a:pt x="49" y="100"/>
                </a:cubicBezTo>
                <a:cubicBezTo>
                  <a:pt x="38" y="111"/>
                  <a:pt x="38" y="111"/>
                  <a:pt x="38" y="111"/>
                </a:cubicBezTo>
                <a:cubicBezTo>
                  <a:pt x="35" y="114"/>
                  <a:pt x="35" y="119"/>
                  <a:pt x="38" y="122"/>
                </a:cubicBezTo>
                <a:cubicBezTo>
                  <a:pt x="41" y="125"/>
                  <a:pt x="46" y="125"/>
                  <a:pt x="49" y="122"/>
                </a:cubicBezTo>
                <a:cubicBezTo>
                  <a:pt x="60" y="111"/>
                  <a:pt x="60" y="111"/>
                  <a:pt x="60" y="111"/>
                </a:cubicBezTo>
                <a:cubicBezTo>
                  <a:pt x="62" y="110"/>
                  <a:pt x="63" y="108"/>
                  <a:pt x="63" y="106"/>
                </a:cubicBezTo>
                <a:cubicBezTo>
                  <a:pt x="63" y="104"/>
                  <a:pt x="64" y="103"/>
                  <a:pt x="65" y="103"/>
                </a:cubicBezTo>
                <a:cubicBezTo>
                  <a:pt x="66" y="103"/>
                  <a:pt x="67" y="104"/>
                  <a:pt x="67" y="106"/>
                </a:cubicBezTo>
                <a:close/>
                <a:moveTo>
                  <a:pt x="94" y="66"/>
                </a:moveTo>
                <a:cubicBezTo>
                  <a:pt x="97" y="68"/>
                  <a:pt x="98" y="72"/>
                  <a:pt x="98" y="75"/>
                </a:cubicBezTo>
                <a:cubicBezTo>
                  <a:pt x="98" y="78"/>
                  <a:pt x="97" y="81"/>
                  <a:pt x="94" y="84"/>
                </a:cubicBezTo>
                <a:cubicBezTo>
                  <a:pt x="83" y="95"/>
                  <a:pt x="83" y="95"/>
                  <a:pt x="83" y="95"/>
                </a:cubicBezTo>
                <a:cubicBezTo>
                  <a:pt x="81" y="97"/>
                  <a:pt x="78" y="99"/>
                  <a:pt x="74" y="99"/>
                </a:cubicBezTo>
                <a:cubicBezTo>
                  <a:pt x="73" y="99"/>
                  <a:pt x="72" y="97"/>
                  <a:pt x="72" y="96"/>
                </a:cubicBezTo>
                <a:cubicBezTo>
                  <a:pt x="72" y="95"/>
                  <a:pt x="73" y="94"/>
                  <a:pt x="74" y="94"/>
                </a:cubicBezTo>
                <a:cubicBezTo>
                  <a:pt x="76" y="94"/>
                  <a:pt x="78" y="93"/>
                  <a:pt x="80" y="91"/>
                </a:cubicBezTo>
                <a:cubicBezTo>
                  <a:pt x="91" y="80"/>
                  <a:pt x="91" y="80"/>
                  <a:pt x="91" y="80"/>
                </a:cubicBezTo>
                <a:cubicBezTo>
                  <a:pt x="92" y="79"/>
                  <a:pt x="93" y="77"/>
                  <a:pt x="93" y="75"/>
                </a:cubicBezTo>
                <a:cubicBezTo>
                  <a:pt x="93" y="73"/>
                  <a:pt x="92" y="71"/>
                  <a:pt x="91" y="69"/>
                </a:cubicBezTo>
                <a:cubicBezTo>
                  <a:pt x="88" y="66"/>
                  <a:pt x="83" y="66"/>
                  <a:pt x="80" y="69"/>
                </a:cubicBezTo>
                <a:cubicBezTo>
                  <a:pt x="69" y="80"/>
                  <a:pt x="69" y="80"/>
                  <a:pt x="69" y="80"/>
                </a:cubicBezTo>
                <a:cubicBezTo>
                  <a:pt x="67" y="82"/>
                  <a:pt x="67" y="84"/>
                  <a:pt x="67" y="86"/>
                </a:cubicBezTo>
                <a:cubicBezTo>
                  <a:pt x="67" y="87"/>
                  <a:pt x="65" y="88"/>
                  <a:pt x="64" y="88"/>
                </a:cubicBezTo>
                <a:cubicBezTo>
                  <a:pt x="63" y="88"/>
                  <a:pt x="62" y="87"/>
                  <a:pt x="62" y="86"/>
                </a:cubicBezTo>
                <a:cubicBezTo>
                  <a:pt x="62" y="83"/>
                  <a:pt x="63" y="79"/>
                  <a:pt x="65" y="77"/>
                </a:cubicBezTo>
                <a:cubicBezTo>
                  <a:pt x="77" y="66"/>
                  <a:pt x="77" y="66"/>
                  <a:pt x="77" y="66"/>
                </a:cubicBezTo>
                <a:cubicBezTo>
                  <a:pt x="81" y="61"/>
                  <a:pt x="90" y="61"/>
                  <a:pt x="94" y="66"/>
                </a:cubicBezTo>
                <a:close/>
                <a:moveTo>
                  <a:pt x="47" y="109"/>
                </a:moveTo>
                <a:cubicBezTo>
                  <a:pt x="78" y="79"/>
                  <a:pt x="78" y="79"/>
                  <a:pt x="78" y="79"/>
                </a:cubicBezTo>
                <a:cubicBezTo>
                  <a:pt x="79" y="78"/>
                  <a:pt x="81" y="78"/>
                  <a:pt x="82" y="79"/>
                </a:cubicBezTo>
                <a:cubicBezTo>
                  <a:pt x="83" y="80"/>
                  <a:pt x="83" y="81"/>
                  <a:pt x="82" y="82"/>
                </a:cubicBezTo>
                <a:cubicBezTo>
                  <a:pt x="51" y="113"/>
                  <a:pt x="51" y="113"/>
                  <a:pt x="51" y="113"/>
                </a:cubicBezTo>
                <a:cubicBezTo>
                  <a:pt x="50" y="113"/>
                  <a:pt x="50" y="114"/>
                  <a:pt x="49" y="114"/>
                </a:cubicBezTo>
                <a:cubicBezTo>
                  <a:pt x="49" y="114"/>
                  <a:pt x="48" y="113"/>
                  <a:pt x="47" y="113"/>
                </a:cubicBezTo>
                <a:cubicBezTo>
                  <a:pt x="47" y="112"/>
                  <a:pt x="47" y="110"/>
                  <a:pt x="47" y="109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0" name="Freeform 70">
            <a:extLst>
              <a:ext uri="{FF2B5EF4-FFF2-40B4-BE49-F238E27FC236}">
                <a16:creationId xmlns:a16="http://schemas.microsoft.com/office/drawing/2014/main" xmlns="" id="{1571F36F-9226-467C-8DEB-BA4AB7B03929}"/>
              </a:ext>
            </a:extLst>
          </p:cNvPr>
          <p:cNvSpPr>
            <a:spLocks noEditPoints="1"/>
          </p:cNvSpPr>
          <p:nvPr/>
        </p:nvSpPr>
        <p:spPr bwMode="auto">
          <a:xfrm>
            <a:off x="7310438" y="3468688"/>
            <a:ext cx="439738" cy="549275"/>
          </a:xfrm>
          <a:custGeom>
            <a:avLst/>
            <a:gdLst>
              <a:gd name="T0" fmla="*/ 129 w 129"/>
              <a:gd name="T1" fmla="*/ 42 h 160"/>
              <a:gd name="T2" fmla="*/ 129 w 129"/>
              <a:gd name="T3" fmla="*/ 41 h 160"/>
              <a:gd name="T4" fmla="*/ 129 w 129"/>
              <a:gd name="T5" fmla="*/ 41 h 160"/>
              <a:gd name="T6" fmla="*/ 129 w 129"/>
              <a:gd name="T7" fmla="*/ 40 h 160"/>
              <a:gd name="T8" fmla="*/ 128 w 129"/>
              <a:gd name="T9" fmla="*/ 40 h 160"/>
              <a:gd name="T10" fmla="*/ 128 w 129"/>
              <a:gd name="T11" fmla="*/ 40 h 160"/>
              <a:gd name="T12" fmla="*/ 128 w 129"/>
              <a:gd name="T13" fmla="*/ 40 h 160"/>
              <a:gd name="T14" fmla="*/ 90 w 129"/>
              <a:gd name="T15" fmla="*/ 1 h 160"/>
              <a:gd name="T16" fmla="*/ 90 w 129"/>
              <a:gd name="T17" fmla="*/ 1 h 160"/>
              <a:gd name="T18" fmla="*/ 89 w 129"/>
              <a:gd name="T19" fmla="*/ 0 h 160"/>
              <a:gd name="T20" fmla="*/ 88 w 129"/>
              <a:gd name="T21" fmla="*/ 0 h 160"/>
              <a:gd name="T22" fmla="*/ 88 w 129"/>
              <a:gd name="T23" fmla="*/ 0 h 160"/>
              <a:gd name="T24" fmla="*/ 12 w 129"/>
              <a:gd name="T25" fmla="*/ 0 h 160"/>
              <a:gd name="T26" fmla="*/ 0 w 129"/>
              <a:gd name="T27" fmla="*/ 12 h 160"/>
              <a:gd name="T28" fmla="*/ 0 w 129"/>
              <a:gd name="T29" fmla="*/ 148 h 160"/>
              <a:gd name="T30" fmla="*/ 12 w 129"/>
              <a:gd name="T31" fmla="*/ 160 h 160"/>
              <a:gd name="T32" fmla="*/ 117 w 129"/>
              <a:gd name="T33" fmla="*/ 160 h 160"/>
              <a:gd name="T34" fmla="*/ 129 w 129"/>
              <a:gd name="T35" fmla="*/ 148 h 160"/>
              <a:gd name="T36" fmla="*/ 129 w 129"/>
              <a:gd name="T37" fmla="*/ 42 h 160"/>
              <a:gd name="T38" fmla="*/ 129 w 129"/>
              <a:gd name="T39" fmla="*/ 42 h 160"/>
              <a:gd name="T40" fmla="*/ 129 w 129"/>
              <a:gd name="T41" fmla="*/ 42 h 160"/>
              <a:gd name="T42" fmla="*/ 91 w 129"/>
              <a:gd name="T43" fmla="*/ 8 h 160"/>
              <a:gd name="T44" fmla="*/ 121 w 129"/>
              <a:gd name="T45" fmla="*/ 39 h 160"/>
              <a:gd name="T46" fmla="*/ 91 w 129"/>
              <a:gd name="T47" fmla="*/ 39 h 160"/>
              <a:gd name="T48" fmla="*/ 91 w 129"/>
              <a:gd name="T49" fmla="*/ 8 h 160"/>
              <a:gd name="T50" fmla="*/ 117 w 129"/>
              <a:gd name="T51" fmla="*/ 155 h 160"/>
              <a:gd name="T52" fmla="*/ 12 w 129"/>
              <a:gd name="T53" fmla="*/ 155 h 160"/>
              <a:gd name="T54" fmla="*/ 5 w 129"/>
              <a:gd name="T55" fmla="*/ 148 h 160"/>
              <a:gd name="T56" fmla="*/ 5 w 129"/>
              <a:gd name="T57" fmla="*/ 12 h 160"/>
              <a:gd name="T58" fmla="*/ 12 w 129"/>
              <a:gd name="T59" fmla="*/ 5 h 160"/>
              <a:gd name="T60" fmla="*/ 86 w 129"/>
              <a:gd name="T61" fmla="*/ 5 h 160"/>
              <a:gd name="T62" fmla="*/ 86 w 129"/>
              <a:gd name="T63" fmla="*/ 42 h 160"/>
              <a:gd name="T64" fmla="*/ 88 w 129"/>
              <a:gd name="T65" fmla="*/ 44 h 160"/>
              <a:gd name="T66" fmla="*/ 124 w 129"/>
              <a:gd name="T67" fmla="*/ 44 h 160"/>
              <a:gd name="T68" fmla="*/ 124 w 129"/>
              <a:gd name="T69" fmla="*/ 148 h 160"/>
              <a:gd name="T70" fmla="*/ 117 w 129"/>
              <a:gd name="T71" fmla="*/ 155 h 160"/>
              <a:gd name="T72" fmla="*/ 65 w 129"/>
              <a:gd name="T73" fmla="*/ 56 h 160"/>
              <a:gd name="T74" fmla="*/ 31 w 129"/>
              <a:gd name="T75" fmla="*/ 90 h 160"/>
              <a:gd name="T76" fmla="*/ 65 w 129"/>
              <a:gd name="T77" fmla="*/ 123 h 160"/>
              <a:gd name="T78" fmla="*/ 98 w 129"/>
              <a:gd name="T79" fmla="*/ 90 h 160"/>
              <a:gd name="T80" fmla="*/ 65 w 129"/>
              <a:gd name="T81" fmla="*/ 56 h 160"/>
              <a:gd name="T82" fmla="*/ 93 w 129"/>
              <a:gd name="T83" fmla="*/ 87 h 160"/>
              <a:gd name="T84" fmla="*/ 67 w 129"/>
              <a:gd name="T85" fmla="*/ 87 h 160"/>
              <a:gd name="T86" fmla="*/ 67 w 129"/>
              <a:gd name="T87" fmla="*/ 61 h 160"/>
              <a:gd name="T88" fmla="*/ 93 w 129"/>
              <a:gd name="T89" fmla="*/ 87 h 160"/>
              <a:gd name="T90" fmla="*/ 65 w 129"/>
              <a:gd name="T91" fmla="*/ 118 h 160"/>
              <a:gd name="T92" fmla="*/ 36 w 129"/>
              <a:gd name="T93" fmla="*/ 90 h 160"/>
              <a:gd name="T94" fmla="*/ 62 w 129"/>
              <a:gd name="T95" fmla="*/ 61 h 160"/>
              <a:gd name="T96" fmla="*/ 62 w 129"/>
              <a:gd name="T97" fmla="*/ 90 h 160"/>
              <a:gd name="T98" fmla="*/ 65 w 129"/>
              <a:gd name="T99" fmla="*/ 92 h 160"/>
              <a:gd name="T100" fmla="*/ 93 w 129"/>
              <a:gd name="T101" fmla="*/ 92 h 160"/>
              <a:gd name="T102" fmla="*/ 65 w 129"/>
              <a:gd name="T103" fmla="*/ 118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129" h="160">
                <a:moveTo>
                  <a:pt x="129" y="42"/>
                </a:moveTo>
                <a:cubicBezTo>
                  <a:pt x="129" y="42"/>
                  <a:pt x="129" y="42"/>
                  <a:pt x="129" y="41"/>
                </a:cubicBezTo>
                <a:cubicBezTo>
                  <a:pt x="129" y="41"/>
                  <a:pt x="129" y="41"/>
                  <a:pt x="129" y="41"/>
                </a:cubicBezTo>
                <a:cubicBezTo>
                  <a:pt x="129" y="41"/>
                  <a:pt x="129" y="41"/>
                  <a:pt x="129" y="40"/>
                </a:cubicBezTo>
                <a:cubicBezTo>
                  <a:pt x="128" y="40"/>
                  <a:pt x="128" y="40"/>
                  <a:pt x="128" y="40"/>
                </a:cubicBezTo>
                <a:cubicBezTo>
                  <a:pt x="128" y="40"/>
                  <a:pt x="128" y="40"/>
                  <a:pt x="128" y="40"/>
                </a:cubicBezTo>
                <a:cubicBezTo>
                  <a:pt x="128" y="40"/>
                  <a:pt x="128" y="40"/>
                  <a:pt x="128" y="40"/>
                </a:cubicBezTo>
                <a:cubicBezTo>
                  <a:pt x="90" y="1"/>
                  <a:pt x="90" y="1"/>
                  <a:pt x="90" y="1"/>
                </a:cubicBezTo>
                <a:cubicBezTo>
                  <a:pt x="90" y="1"/>
                  <a:pt x="90" y="1"/>
                  <a:pt x="90" y="1"/>
                </a:cubicBezTo>
                <a:cubicBezTo>
                  <a:pt x="90" y="0"/>
                  <a:pt x="89" y="0"/>
                  <a:pt x="89" y="0"/>
                </a:cubicBezTo>
                <a:cubicBezTo>
                  <a:pt x="89" y="0"/>
                  <a:pt x="88" y="0"/>
                  <a:pt x="88" y="0"/>
                </a:cubicBezTo>
                <a:cubicBezTo>
                  <a:pt x="88" y="0"/>
                  <a:pt x="88" y="0"/>
                  <a:pt x="88" y="0"/>
                </a:cubicBezTo>
                <a:cubicBezTo>
                  <a:pt x="12" y="0"/>
                  <a:pt x="12" y="0"/>
                  <a:pt x="12" y="0"/>
                </a:cubicBezTo>
                <a:cubicBezTo>
                  <a:pt x="5" y="0"/>
                  <a:pt x="0" y="5"/>
                  <a:pt x="0" y="12"/>
                </a:cubicBezTo>
                <a:cubicBezTo>
                  <a:pt x="0" y="148"/>
                  <a:pt x="0" y="148"/>
                  <a:pt x="0" y="148"/>
                </a:cubicBezTo>
                <a:cubicBezTo>
                  <a:pt x="0" y="155"/>
                  <a:pt x="5" y="160"/>
                  <a:pt x="12" y="160"/>
                </a:cubicBezTo>
                <a:cubicBezTo>
                  <a:pt x="117" y="160"/>
                  <a:pt x="117" y="160"/>
                  <a:pt x="117" y="160"/>
                </a:cubicBezTo>
                <a:cubicBezTo>
                  <a:pt x="124" y="160"/>
                  <a:pt x="129" y="155"/>
                  <a:pt x="129" y="148"/>
                </a:cubicBezTo>
                <a:cubicBezTo>
                  <a:pt x="129" y="42"/>
                  <a:pt x="129" y="42"/>
                  <a:pt x="129" y="42"/>
                </a:cubicBezTo>
                <a:cubicBezTo>
                  <a:pt x="129" y="42"/>
                  <a:pt x="129" y="42"/>
                  <a:pt x="129" y="42"/>
                </a:cubicBezTo>
                <a:cubicBezTo>
                  <a:pt x="129" y="42"/>
                  <a:pt x="129" y="42"/>
                  <a:pt x="129" y="42"/>
                </a:cubicBezTo>
                <a:close/>
                <a:moveTo>
                  <a:pt x="91" y="8"/>
                </a:moveTo>
                <a:cubicBezTo>
                  <a:pt x="121" y="39"/>
                  <a:pt x="121" y="39"/>
                  <a:pt x="121" y="39"/>
                </a:cubicBezTo>
                <a:cubicBezTo>
                  <a:pt x="91" y="39"/>
                  <a:pt x="91" y="39"/>
                  <a:pt x="91" y="39"/>
                </a:cubicBezTo>
                <a:lnTo>
                  <a:pt x="91" y="8"/>
                </a:lnTo>
                <a:close/>
                <a:moveTo>
                  <a:pt x="117" y="155"/>
                </a:moveTo>
                <a:cubicBezTo>
                  <a:pt x="12" y="155"/>
                  <a:pt x="12" y="155"/>
                  <a:pt x="12" y="155"/>
                </a:cubicBezTo>
                <a:cubicBezTo>
                  <a:pt x="8" y="155"/>
                  <a:pt x="5" y="152"/>
                  <a:pt x="5" y="148"/>
                </a:cubicBezTo>
                <a:cubicBezTo>
                  <a:pt x="5" y="12"/>
                  <a:pt x="5" y="12"/>
                  <a:pt x="5" y="12"/>
                </a:cubicBezTo>
                <a:cubicBezTo>
                  <a:pt x="5" y="8"/>
                  <a:pt x="8" y="5"/>
                  <a:pt x="12" y="5"/>
                </a:cubicBezTo>
                <a:cubicBezTo>
                  <a:pt x="86" y="5"/>
                  <a:pt x="86" y="5"/>
                  <a:pt x="86" y="5"/>
                </a:cubicBezTo>
                <a:cubicBezTo>
                  <a:pt x="86" y="42"/>
                  <a:pt x="86" y="42"/>
                  <a:pt x="86" y="42"/>
                </a:cubicBezTo>
                <a:cubicBezTo>
                  <a:pt x="86" y="43"/>
                  <a:pt x="87" y="44"/>
                  <a:pt x="88" y="44"/>
                </a:cubicBezTo>
                <a:cubicBezTo>
                  <a:pt x="124" y="44"/>
                  <a:pt x="124" y="44"/>
                  <a:pt x="124" y="44"/>
                </a:cubicBezTo>
                <a:cubicBezTo>
                  <a:pt x="124" y="148"/>
                  <a:pt x="124" y="148"/>
                  <a:pt x="124" y="148"/>
                </a:cubicBezTo>
                <a:cubicBezTo>
                  <a:pt x="124" y="152"/>
                  <a:pt x="121" y="155"/>
                  <a:pt x="117" y="155"/>
                </a:cubicBezTo>
                <a:close/>
                <a:moveTo>
                  <a:pt x="65" y="56"/>
                </a:moveTo>
                <a:cubicBezTo>
                  <a:pt x="46" y="56"/>
                  <a:pt x="31" y="71"/>
                  <a:pt x="31" y="90"/>
                </a:cubicBezTo>
                <a:cubicBezTo>
                  <a:pt x="31" y="108"/>
                  <a:pt x="46" y="123"/>
                  <a:pt x="65" y="123"/>
                </a:cubicBezTo>
                <a:cubicBezTo>
                  <a:pt x="83" y="123"/>
                  <a:pt x="98" y="108"/>
                  <a:pt x="98" y="90"/>
                </a:cubicBezTo>
                <a:cubicBezTo>
                  <a:pt x="98" y="71"/>
                  <a:pt x="83" y="56"/>
                  <a:pt x="65" y="56"/>
                </a:cubicBezTo>
                <a:close/>
                <a:moveTo>
                  <a:pt x="93" y="87"/>
                </a:moveTo>
                <a:cubicBezTo>
                  <a:pt x="67" y="87"/>
                  <a:pt x="67" y="87"/>
                  <a:pt x="67" y="87"/>
                </a:cubicBezTo>
                <a:cubicBezTo>
                  <a:pt x="67" y="61"/>
                  <a:pt x="67" y="61"/>
                  <a:pt x="67" y="61"/>
                </a:cubicBezTo>
                <a:cubicBezTo>
                  <a:pt x="81" y="62"/>
                  <a:pt x="92" y="73"/>
                  <a:pt x="93" y="87"/>
                </a:cubicBezTo>
                <a:close/>
                <a:moveTo>
                  <a:pt x="65" y="118"/>
                </a:moveTo>
                <a:cubicBezTo>
                  <a:pt x="49" y="118"/>
                  <a:pt x="36" y="106"/>
                  <a:pt x="36" y="90"/>
                </a:cubicBezTo>
                <a:cubicBezTo>
                  <a:pt x="36" y="75"/>
                  <a:pt x="47" y="62"/>
                  <a:pt x="62" y="61"/>
                </a:cubicBezTo>
                <a:cubicBezTo>
                  <a:pt x="62" y="90"/>
                  <a:pt x="62" y="90"/>
                  <a:pt x="62" y="90"/>
                </a:cubicBezTo>
                <a:cubicBezTo>
                  <a:pt x="62" y="91"/>
                  <a:pt x="63" y="92"/>
                  <a:pt x="65" y="92"/>
                </a:cubicBezTo>
                <a:cubicBezTo>
                  <a:pt x="93" y="92"/>
                  <a:pt x="93" y="92"/>
                  <a:pt x="93" y="92"/>
                </a:cubicBezTo>
                <a:cubicBezTo>
                  <a:pt x="92" y="107"/>
                  <a:pt x="80" y="118"/>
                  <a:pt x="65" y="118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1" name="Freeform 71">
            <a:extLst>
              <a:ext uri="{FF2B5EF4-FFF2-40B4-BE49-F238E27FC236}">
                <a16:creationId xmlns:a16="http://schemas.microsoft.com/office/drawing/2014/main" xmlns="" id="{1D339132-EC69-42B0-B41C-D7A899AB69C4}"/>
              </a:ext>
            </a:extLst>
          </p:cNvPr>
          <p:cNvSpPr>
            <a:spLocks noEditPoints="1"/>
          </p:cNvSpPr>
          <p:nvPr/>
        </p:nvSpPr>
        <p:spPr bwMode="auto">
          <a:xfrm>
            <a:off x="7310438" y="4087813"/>
            <a:ext cx="439738" cy="549275"/>
          </a:xfrm>
          <a:custGeom>
            <a:avLst/>
            <a:gdLst>
              <a:gd name="T0" fmla="*/ 129 w 129"/>
              <a:gd name="T1" fmla="*/ 42 h 160"/>
              <a:gd name="T2" fmla="*/ 129 w 129"/>
              <a:gd name="T3" fmla="*/ 42 h 160"/>
              <a:gd name="T4" fmla="*/ 129 w 129"/>
              <a:gd name="T5" fmla="*/ 42 h 160"/>
              <a:gd name="T6" fmla="*/ 129 w 129"/>
              <a:gd name="T7" fmla="*/ 41 h 160"/>
              <a:gd name="T8" fmla="*/ 129 w 129"/>
              <a:gd name="T9" fmla="*/ 40 h 160"/>
              <a:gd name="T10" fmla="*/ 128 w 129"/>
              <a:gd name="T11" fmla="*/ 40 h 160"/>
              <a:gd name="T12" fmla="*/ 90 w 129"/>
              <a:gd name="T13" fmla="*/ 1 h 160"/>
              <a:gd name="T14" fmla="*/ 90 w 129"/>
              <a:gd name="T15" fmla="*/ 1 h 160"/>
              <a:gd name="T16" fmla="*/ 89 w 129"/>
              <a:gd name="T17" fmla="*/ 0 h 160"/>
              <a:gd name="T18" fmla="*/ 88 w 129"/>
              <a:gd name="T19" fmla="*/ 0 h 160"/>
              <a:gd name="T20" fmla="*/ 88 w 129"/>
              <a:gd name="T21" fmla="*/ 0 h 160"/>
              <a:gd name="T22" fmla="*/ 12 w 129"/>
              <a:gd name="T23" fmla="*/ 0 h 160"/>
              <a:gd name="T24" fmla="*/ 0 w 129"/>
              <a:gd name="T25" fmla="*/ 12 h 160"/>
              <a:gd name="T26" fmla="*/ 0 w 129"/>
              <a:gd name="T27" fmla="*/ 148 h 160"/>
              <a:gd name="T28" fmla="*/ 12 w 129"/>
              <a:gd name="T29" fmla="*/ 160 h 160"/>
              <a:gd name="T30" fmla="*/ 117 w 129"/>
              <a:gd name="T31" fmla="*/ 160 h 160"/>
              <a:gd name="T32" fmla="*/ 129 w 129"/>
              <a:gd name="T33" fmla="*/ 148 h 160"/>
              <a:gd name="T34" fmla="*/ 129 w 129"/>
              <a:gd name="T35" fmla="*/ 42 h 160"/>
              <a:gd name="T36" fmla="*/ 129 w 129"/>
              <a:gd name="T37" fmla="*/ 42 h 160"/>
              <a:gd name="T38" fmla="*/ 91 w 129"/>
              <a:gd name="T39" fmla="*/ 8 h 160"/>
              <a:gd name="T40" fmla="*/ 121 w 129"/>
              <a:gd name="T41" fmla="*/ 39 h 160"/>
              <a:gd name="T42" fmla="*/ 91 w 129"/>
              <a:gd name="T43" fmla="*/ 39 h 160"/>
              <a:gd name="T44" fmla="*/ 91 w 129"/>
              <a:gd name="T45" fmla="*/ 8 h 160"/>
              <a:gd name="T46" fmla="*/ 117 w 129"/>
              <a:gd name="T47" fmla="*/ 155 h 160"/>
              <a:gd name="T48" fmla="*/ 12 w 129"/>
              <a:gd name="T49" fmla="*/ 155 h 160"/>
              <a:gd name="T50" fmla="*/ 5 w 129"/>
              <a:gd name="T51" fmla="*/ 148 h 160"/>
              <a:gd name="T52" fmla="*/ 5 w 129"/>
              <a:gd name="T53" fmla="*/ 12 h 160"/>
              <a:gd name="T54" fmla="*/ 12 w 129"/>
              <a:gd name="T55" fmla="*/ 5 h 160"/>
              <a:gd name="T56" fmla="*/ 86 w 129"/>
              <a:gd name="T57" fmla="*/ 5 h 160"/>
              <a:gd name="T58" fmla="*/ 86 w 129"/>
              <a:gd name="T59" fmla="*/ 42 h 160"/>
              <a:gd name="T60" fmla="*/ 88 w 129"/>
              <a:gd name="T61" fmla="*/ 44 h 160"/>
              <a:gd name="T62" fmla="*/ 124 w 129"/>
              <a:gd name="T63" fmla="*/ 44 h 160"/>
              <a:gd name="T64" fmla="*/ 124 w 129"/>
              <a:gd name="T65" fmla="*/ 148 h 160"/>
              <a:gd name="T66" fmla="*/ 117 w 129"/>
              <a:gd name="T67" fmla="*/ 155 h 160"/>
              <a:gd name="T68" fmla="*/ 67 w 129"/>
              <a:gd name="T69" fmla="*/ 74 h 160"/>
              <a:gd name="T70" fmla="*/ 65 w 129"/>
              <a:gd name="T71" fmla="*/ 76 h 160"/>
              <a:gd name="T72" fmla="*/ 62 w 129"/>
              <a:gd name="T73" fmla="*/ 74 h 160"/>
              <a:gd name="T74" fmla="*/ 37 w 129"/>
              <a:gd name="T75" fmla="*/ 74 h 160"/>
              <a:gd name="T76" fmla="*/ 31 w 129"/>
              <a:gd name="T77" fmla="*/ 87 h 160"/>
              <a:gd name="T78" fmla="*/ 37 w 129"/>
              <a:gd name="T79" fmla="*/ 100 h 160"/>
              <a:gd name="T80" fmla="*/ 63 w 129"/>
              <a:gd name="T81" fmla="*/ 124 h 160"/>
              <a:gd name="T82" fmla="*/ 65 w 129"/>
              <a:gd name="T83" fmla="*/ 125 h 160"/>
              <a:gd name="T84" fmla="*/ 66 w 129"/>
              <a:gd name="T85" fmla="*/ 124 h 160"/>
              <a:gd name="T86" fmla="*/ 92 w 129"/>
              <a:gd name="T87" fmla="*/ 100 h 160"/>
              <a:gd name="T88" fmla="*/ 98 w 129"/>
              <a:gd name="T89" fmla="*/ 87 h 160"/>
              <a:gd name="T90" fmla="*/ 92 w 129"/>
              <a:gd name="T91" fmla="*/ 74 h 160"/>
              <a:gd name="T92" fmla="*/ 67 w 129"/>
              <a:gd name="T93" fmla="*/ 74 h 160"/>
              <a:gd name="T94" fmla="*/ 89 w 129"/>
              <a:gd name="T95" fmla="*/ 96 h 160"/>
              <a:gd name="T96" fmla="*/ 65 w 129"/>
              <a:gd name="T97" fmla="*/ 119 h 160"/>
              <a:gd name="T98" fmla="*/ 40 w 129"/>
              <a:gd name="T99" fmla="*/ 96 h 160"/>
              <a:gd name="T100" fmla="*/ 36 w 129"/>
              <a:gd name="T101" fmla="*/ 87 h 160"/>
              <a:gd name="T102" fmla="*/ 40 w 129"/>
              <a:gd name="T103" fmla="*/ 77 h 160"/>
              <a:gd name="T104" fmla="*/ 49 w 129"/>
              <a:gd name="T105" fmla="*/ 74 h 160"/>
              <a:gd name="T106" fmla="*/ 59 w 129"/>
              <a:gd name="T107" fmla="*/ 77 h 160"/>
              <a:gd name="T108" fmla="*/ 63 w 129"/>
              <a:gd name="T109" fmla="*/ 81 h 160"/>
              <a:gd name="T110" fmla="*/ 66 w 129"/>
              <a:gd name="T111" fmla="*/ 81 h 160"/>
              <a:gd name="T112" fmla="*/ 70 w 129"/>
              <a:gd name="T113" fmla="*/ 77 h 160"/>
              <a:gd name="T114" fmla="*/ 89 w 129"/>
              <a:gd name="T115" fmla="*/ 77 h 160"/>
              <a:gd name="T116" fmla="*/ 93 w 129"/>
              <a:gd name="T117" fmla="*/ 87 h 160"/>
              <a:gd name="T118" fmla="*/ 89 w 129"/>
              <a:gd name="T119" fmla="*/ 96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9" h="160">
                <a:moveTo>
                  <a:pt x="129" y="42"/>
                </a:moveTo>
                <a:cubicBezTo>
                  <a:pt x="129" y="42"/>
                  <a:pt x="129" y="42"/>
                  <a:pt x="129" y="42"/>
                </a:cubicBezTo>
                <a:cubicBezTo>
                  <a:pt x="129" y="42"/>
                  <a:pt x="129" y="42"/>
                  <a:pt x="129" y="42"/>
                </a:cubicBezTo>
                <a:cubicBezTo>
                  <a:pt x="129" y="41"/>
                  <a:pt x="129" y="41"/>
                  <a:pt x="129" y="41"/>
                </a:cubicBezTo>
                <a:cubicBezTo>
                  <a:pt x="129" y="41"/>
                  <a:pt x="129" y="41"/>
                  <a:pt x="129" y="40"/>
                </a:cubicBezTo>
                <a:cubicBezTo>
                  <a:pt x="129" y="40"/>
                  <a:pt x="129" y="40"/>
                  <a:pt x="128" y="40"/>
                </a:cubicBezTo>
                <a:cubicBezTo>
                  <a:pt x="90" y="1"/>
                  <a:pt x="90" y="1"/>
                  <a:pt x="90" y="1"/>
                </a:cubicBezTo>
                <a:cubicBezTo>
                  <a:pt x="90" y="1"/>
                  <a:pt x="90" y="1"/>
                  <a:pt x="90" y="1"/>
                </a:cubicBezTo>
                <a:cubicBezTo>
                  <a:pt x="90" y="0"/>
                  <a:pt x="89" y="0"/>
                  <a:pt x="89" y="0"/>
                </a:cubicBezTo>
                <a:cubicBezTo>
                  <a:pt x="88" y="0"/>
                  <a:pt x="88" y="0"/>
                  <a:pt x="88" y="0"/>
                </a:cubicBezTo>
                <a:cubicBezTo>
                  <a:pt x="88" y="0"/>
                  <a:pt x="88" y="0"/>
                  <a:pt x="88" y="0"/>
                </a:cubicBezTo>
                <a:cubicBezTo>
                  <a:pt x="12" y="0"/>
                  <a:pt x="12" y="0"/>
                  <a:pt x="12" y="0"/>
                </a:cubicBezTo>
                <a:cubicBezTo>
                  <a:pt x="5" y="0"/>
                  <a:pt x="0" y="5"/>
                  <a:pt x="0" y="12"/>
                </a:cubicBezTo>
                <a:cubicBezTo>
                  <a:pt x="0" y="148"/>
                  <a:pt x="0" y="148"/>
                  <a:pt x="0" y="148"/>
                </a:cubicBezTo>
                <a:cubicBezTo>
                  <a:pt x="0" y="155"/>
                  <a:pt x="5" y="160"/>
                  <a:pt x="12" y="160"/>
                </a:cubicBezTo>
                <a:cubicBezTo>
                  <a:pt x="117" y="160"/>
                  <a:pt x="117" y="160"/>
                  <a:pt x="117" y="160"/>
                </a:cubicBezTo>
                <a:cubicBezTo>
                  <a:pt x="124" y="160"/>
                  <a:pt x="129" y="155"/>
                  <a:pt x="129" y="148"/>
                </a:cubicBezTo>
                <a:cubicBezTo>
                  <a:pt x="129" y="42"/>
                  <a:pt x="129" y="42"/>
                  <a:pt x="129" y="42"/>
                </a:cubicBezTo>
                <a:cubicBezTo>
                  <a:pt x="129" y="42"/>
                  <a:pt x="129" y="42"/>
                  <a:pt x="129" y="42"/>
                </a:cubicBezTo>
                <a:close/>
                <a:moveTo>
                  <a:pt x="91" y="8"/>
                </a:moveTo>
                <a:cubicBezTo>
                  <a:pt x="121" y="39"/>
                  <a:pt x="121" y="39"/>
                  <a:pt x="121" y="39"/>
                </a:cubicBezTo>
                <a:cubicBezTo>
                  <a:pt x="91" y="39"/>
                  <a:pt x="91" y="39"/>
                  <a:pt x="91" y="39"/>
                </a:cubicBezTo>
                <a:lnTo>
                  <a:pt x="91" y="8"/>
                </a:lnTo>
                <a:close/>
                <a:moveTo>
                  <a:pt x="117" y="155"/>
                </a:moveTo>
                <a:cubicBezTo>
                  <a:pt x="12" y="155"/>
                  <a:pt x="12" y="155"/>
                  <a:pt x="12" y="155"/>
                </a:cubicBezTo>
                <a:cubicBezTo>
                  <a:pt x="8" y="155"/>
                  <a:pt x="5" y="152"/>
                  <a:pt x="5" y="148"/>
                </a:cubicBezTo>
                <a:cubicBezTo>
                  <a:pt x="5" y="12"/>
                  <a:pt x="5" y="12"/>
                  <a:pt x="5" y="12"/>
                </a:cubicBezTo>
                <a:cubicBezTo>
                  <a:pt x="5" y="8"/>
                  <a:pt x="8" y="5"/>
                  <a:pt x="12" y="5"/>
                </a:cubicBezTo>
                <a:cubicBezTo>
                  <a:pt x="86" y="5"/>
                  <a:pt x="86" y="5"/>
                  <a:pt x="86" y="5"/>
                </a:cubicBezTo>
                <a:cubicBezTo>
                  <a:pt x="86" y="42"/>
                  <a:pt x="86" y="42"/>
                  <a:pt x="86" y="42"/>
                </a:cubicBezTo>
                <a:cubicBezTo>
                  <a:pt x="86" y="43"/>
                  <a:pt x="87" y="44"/>
                  <a:pt x="88" y="44"/>
                </a:cubicBezTo>
                <a:cubicBezTo>
                  <a:pt x="124" y="44"/>
                  <a:pt x="124" y="44"/>
                  <a:pt x="124" y="44"/>
                </a:cubicBezTo>
                <a:cubicBezTo>
                  <a:pt x="124" y="148"/>
                  <a:pt x="124" y="148"/>
                  <a:pt x="124" y="148"/>
                </a:cubicBezTo>
                <a:cubicBezTo>
                  <a:pt x="124" y="152"/>
                  <a:pt x="121" y="155"/>
                  <a:pt x="117" y="155"/>
                </a:cubicBezTo>
                <a:close/>
                <a:moveTo>
                  <a:pt x="67" y="74"/>
                </a:moveTo>
                <a:cubicBezTo>
                  <a:pt x="65" y="76"/>
                  <a:pt x="65" y="76"/>
                  <a:pt x="65" y="76"/>
                </a:cubicBezTo>
                <a:cubicBezTo>
                  <a:pt x="62" y="74"/>
                  <a:pt x="62" y="74"/>
                  <a:pt x="62" y="74"/>
                </a:cubicBezTo>
                <a:cubicBezTo>
                  <a:pt x="55" y="67"/>
                  <a:pt x="44" y="67"/>
                  <a:pt x="37" y="74"/>
                </a:cubicBezTo>
                <a:cubicBezTo>
                  <a:pt x="33" y="77"/>
                  <a:pt x="31" y="82"/>
                  <a:pt x="31" y="87"/>
                </a:cubicBezTo>
                <a:cubicBezTo>
                  <a:pt x="31" y="92"/>
                  <a:pt x="33" y="96"/>
                  <a:pt x="37" y="100"/>
                </a:cubicBezTo>
                <a:cubicBezTo>
                  <a:pt x="63" y="124"/>
                  <a:pt x="63" y="124"/>
                  <a:pt x="63" y="124"/>
                </a:cubicBezTo>
                <a:cubicBezTo>
                  <a:pt x="63" y="124"/>
                  <a:pt x="64" y="125"/>
                  <a:pt x="65" y="125"/>
                </a:cubicBezTo>
                <a:cubicBezTo>
                  <a:pt x="65" y="125"/>
                  <a:pt x="66" y="124"/>
                  <a:pt x="66" y="124"/>
                </a:cubicBezTo>
                <a:cubicBezTo>
                  <a:pt x="92" y="100"/>
                  <a:pt x="92" y="100"/>
                  <a:pt x="92" y="100"/>
                </a:cubicBezTo>
                <a:cubicBezTo>
                  <a:pt x="96" y="96"/>
                  <a:pt x="98" y="92"/>
                  <a:pt x="98" y="87"/>
                </a:cubicBezTo>
                <a:cubicBezTo>
                  <a:pt x="98" y="82"/>
                  <a:pt x="96" y="77"/>
                  <a:pt x="92" y="74"/>
                </a:cubicBezTo>
                <a:cubicBezTo>
                  <a:pt x="85" y="67"/>
                  <a:pt x="74" y="67"/>
                  <a:pt x="67" y="74"/>
                </a:cubicBezTo>
                <a:close/>
                <a:moveTo>
                  <a:pt x="89" y="96"/>
                </a:moveTo>
                <a:cubicBezTo>
                  <a:pt x="65" y="119"/>
                  <a:pt x="65" y="119"/>
                  <a:pt x="65" y="119"/>
                </a:cubicBezTo>
                <a:cubicBezTo>
                  <a:pt x="40" y="96"/>
                  <a:pt x="40" y="96"/>
                  <a:pt x="40" y="96"/>
                </a:cubicBezTo>
                <a:cubicBezTo>
                  <a:pt x="37" y="94"/>
                  <a:pt x="36" y="90"/>
                  <a:pt x="36" y="87"/>
                </a:cubicBezTo>
                <a:cubicBezTo>
                  <a:pt x="36" y="83"/>
                  <a:pt x="37" y="80"/>
                  <a:pt x="40" y="77"/>
                </a:cubicBezTo>
                <a:cubicBezTo>
                  <a:pt x="43" y="75"/>
                  <a:pt x="46" y="74"/>
                  <a:pt x="49" y="74"/>
                </a:cubicBezTo>
                <a:cubicBezTo>
                  <a:pt x="53" y="74"/>
                  <a:pt x="56" y="75"/>
                  <a:pt x="59" y="77"/>
                </a:cubicBezTo>
                <a:cubicBezTo>
                  <a:pt x="63" y="81"/>
                  <a:pt x="63" y="81"/>
                  <a:pt x="63" y="81"/>
                </a:cubicBezTo>
                <a:cubicBezTo>
                  <a:pt x="64" y="82"/>
                  <a:pt x="65" y="82"/>
                  <a:pt x="66" y="81"/>
                </a:cubicBezTo>
                <a:cubicBezTo>
                  <a:pt x="70" y="77"/>
                  <a:pt x="70" y="77"/>
                  <a:pt x="70" y="77"/>
                </a:cubicBezTo>
                <a:cubicBezTo>
                  <a:pt x="75" y="72"/>
                  <a:pt x="84" y="72"/>
                  <a:pt x="89" y="77"/>
                </a:cubicBezTo>
                <a:cubicBezTo>
                  <a:pt x="92" y="80"/>
                  <a:pt x="93" y="83"/>
                  <a:pt x="93" y="87"/>
                </a:cubicBezTo>
                <a:cubicBezTo>
                  <a:pt x="93" y="90"/>
                  <a:pt x="92" y="94"/>
                  <a:pt x="89" y="96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2" name="Freeform 72">
            <a:extLst>
              <a:ext uri="{FF2B5EF4-FFF2-40B4-BE49-F238E27FC236}">
                <a16:creationId xmlns:a16="http://schemas.microsoft.com/office/drawing/2014/main" xmlns="" id="{6EBB074A-984D-42B9-ACB8-8FB4F42F8961}"/>
              </a:ext>
            </a:extLst>
          </p:cNvPr>
          <p:cNvSpPr>
            <a:spLocks noEditPoints="1"/>
          </p:cNvSpPr>
          <p:nvPr/>
        </p:nvSpPr>
        <p:spPr bwMode="auto">
          <a:xfrm>
            <a:off x="7254875" y="4705350"/>
            <a:ext cx="546100" cy="525463"/>
          </a:xfrm>
          <a:custGeom>
            <a:avLst/>
            <a:gdLst>
              <a:gd name="T0" fmla="*/ 100 w 160"/>
              <a:gd name="T1" fmla="*/ 53 h 153"/>
              <a:gd name="T2" fmla="*/ 105 w 160"/>
              <a:gd name="T3" fmla="*/ 53 h 153"/>
              <a:gd name="T4" fmla="*/ 102 w 160"/>
              <a:gd name="T5" fmla="*/ 61 h 153"/>
              <a:gd name="T6" fmla="*/ 120 w 160"/>
              <a:gd name="T7" fmla="*/ 61 h 153"/>
              <a:gd name="T8" fmla="*/ 123 w 160"/>
              <a:gd name="T9" fmla="*/ 53 h 153"/>
              <a:gd name="T10" fmla="*/ 118 w 160"/>
              <a:gd name="T11" fmla="*/ 53 h 153"/>
              <a:gd name="T12" fmla="*/ 120 w 160"/>
              <a:gd name="T13" fmla="*/ 61 h 153"/>
              <a:gd name="T14" fmla="*/ 141 w 160"/>
              <a:gd name="T15" fmla="*/ 59 h 153"/>
              <a:gd name="T16" fmla="*/ 138 w 160"/>
              <a:gd name="T17" fmla="*/ 51 h 153"/>
              <a:gd name="T18" fmla="*/ 136 w 160"/>
              <a:gd name="T19" fmla="*/ 59 h 153"/>
              <a:gd name="T20" fmla="*/ 102 w 160"/>
              <a:gd name="T21" fmla="*/ 102 h 153"/>
              <a:gd name="T22" fmla="*/ 105 w 160"/>
              <a:gd name="T23" fmla="*/ 94 h 153"/>
              <a:gd name="T24" fmla="*/ 100 w 160"/>
              <a:gd name="T25" fmla="*/ 94 h 153"/>
              <a:gd name="T26" fmla="*/ 102 w 160"/>
              <a:gd name="T27" fmla="*/ 102 h 153"/>
              <a:gd name="T28" fmla="*/ 123 w 160"/>
              <a:gd name="T29" fmla="*/ 99 h 153"/>
              <a:gd name="T30" fmla="*/ 120 w 160"/>
              <a:gd name="T31" fmla="*/ 91 h 153"/>
              <a:gd name="T32" fmla="*/ 118 w 160"/>
              <a:gd name="T33" fmla="*/ 99 h 153"/>
              <a:gd name="T34" fmla="*/ 160 w 160"/>
              <a:gd name="T35" fmla="*/ 39 h 153"/>
              <a:gd name="T36" fmla="*/ 158 w 160"/>
              <a:gd name="T37" fmla="*/ 97 h 153"/>
              <a:gd name="T38" fmla="*/ 138 w 160"/>
              <a:gd name="T39" fmla="*/ 117 h 153"/>
              <a:gd name="T40" fmla="*/ 89 w 160"/>
              <a:gd name="T41" fmla="*/ 129 h 153"/>
              <a:gd name="T42" fmla="*/ 96 w 160"/>
              <a:gd name="T43" fmla="*/ 132 h 153"/>
              <a:gd name="T44" fmla="*/ 94 w 160"/>
              <a:gd name="T45" fmla="*/ 153 h 153"/>
              <a:gd name="T46" fmla="*/ 0 w 160"/>
              <a:gd name="T47" fmla="*/ 150 h 153"/>
              <a:gd name="T48" fmla="*/ 2 w 160"/>
              <a:gd name="T49" fmla="*/ 129 h 153"/>
              <a:gd name="T50" fmla="*/ 7 w 160"/>
              <a:gd name="T51" fmla="*/ 23 h 153"/>
              <a:gd name="T52" fmla="*/ 0 w 160"/>
              <a:gd name="T53" fmla="*/ 21 h 153"/>
              <a:gd name="T54" fmla="*/ 2 w 160"/>
              <a:gd name="T55" fmla="*/ 0 h 153"/>
              <a:gd name="T56" fmla="*/ 96 w 160"/>
              <a:gd name="T57" fmla="*/ 2 h 153"/>
              <a:gd name="T58" fmla="*/ 94 w 160"/>
              <a:gd name="T59" fmla="*/ 23 h 153"/>
              <a:gd name="T60" fmla="*/ 89 w 160"/>
              <a:gd name="T61" fmla="*/ 36 h 153"/>
              <a:gd name="T62" fmla="*/ 160 w 160"/>
              <a:gd name="T63" fmla="*/ 39 h 153"/>
              <a:gd name="T64" fmla="*/ 92 w 160"/>
              <a:gd name="T65" fmla="*/ 18 h 153"/>
              <a:gd name="T66" fmla="*/ 5 w 160"/>
              <a:gd name="T67" fmla="*/ 5 h 153"/>
              <a:gd name="T68" fmla="*/ 92 w 160"/>
              <a:gd name="T69" fmla="*/ 134 h 153"/>
              <a:gd name="T70" fmla="*/ 5 w 160"/>
              <a:gd name="T71" fmla="*/ 148 h 153"/>
              <a:gd name="T72" fmla="*/ 92 w 160"/>
              <a:gd name="T73" fmla="*/ 134 h 153"/>
              <a:gd name="T74" fmla="*/ 12 w 160"/>
              <a:gd name="T75" fmla="*/ 24 h 153"/>
              <a:gd name="T76" fmla="*/ 84 w 160"/>
              <a:gd name="T77" fmla="*/ 129 h 153"/>
              <a:gd name="T78" fmla="*/ 84 w 160"/>
              <a:gd name="T79" fmla="*/ 39 h 153"/>
              <a:gd name="T80" fmla="*/ 155 w 160"/>
              <a:gd name="T81" fmla="*/ 41 h 153"/>
              <a:gd name="T82" fmla="*/ 89 w 160"/>
              <a:gd name="T83" fmla="*/ 112 h 153"/>
              <a:gd name="T84" fmla="*/ 155 w 160"/>
              <a:gd name="T85" fmla="*/ 92 h 1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160" h="153">
                <a:moveTo>
                  <a:pt x="100" y="59"/>
                </a:moveTo>
                <a:cubicBezTo>
                  <a:pt x="100" y="53"/>
                  <a:pt x="100" y="53"/>
                  <a:pt x="100" y="53"/>
                </a:cubicBezTo>
                <a:cubicBezTo>
                  <a:pt x="100" y="52"/>
                  <a:pt x="101" y="51"/>
                  <a:pt x="102" y="51"/>
                </a:cubicBezTo>
                <a:cubicBezTo>
                  <a:pt x="104" y="51"/>
                  <a:pt x="105" y="52"/>
                  <a:pt x="105" y="53"/>
                </a:cubicBezTo>
                <a:cubicBezTo>
                  <a:pt x="105" y="59"/>
                  <a:pt x="105" y="59"/>
                  <a:pt x="105" y="59"/>
                </a:cubicBezTo>
                <a:cubicBezTo>
                  <a:pt x="105" y="60"/>
                  <a:pt x="104" y="61"/>
                  <a:pt x="102" y="61"/>
                </a:cubicBezTo>
                <a:cubicBezTo>
                  <a:pt x="101" y="61"/>
                  <a:pt x="100" y="60"/>
                  <a:pt x="100" y="59"/>
                </a:cubicBezTo>
                <a:close/>
                <a:moveTo>
                  <a:pt x="120" y="61"/>
                </a:moveTo>
                <a:cubicBezTo>
                  <a:pt x="122" y="61"/>
                  <a:pt x="123" y="60"/>
                  <a:pt x="123" y="59"/>
                </a:cubicBezTo>
                <a:cubicBezTo>
                  <a:pt x="123" y="53"/>
                  <a:pt x="123" y="53"/>
                  <a:pt x="123" y="53"/>
                </a:cubicBezTo>
                <a:cubicBezTo>
                  <a:pt x="123" y="52"/>
                  <a:pt x="122" y="51"/>
                  <a:pt x="120" y="51"/>
                </a:cubicBezTo>
                <a:cubicBezTo>
                  <a:pt x="119" y="51"/>
                  <a:pt x="118" y="52"/>
                  <a:pt x="118" y="53"/>
                </a:cubicBezTo>
                <a:cubicBezTo>
                  <a:pt x="118" y="59"/>
                  <a:pt x="118" y="59"/>
                  <a:pt x="118" y="59"/>
                </a:cubicBezTo>
                <a:cubicBezTo>
                  <a:pt x="118" y="60"/>
                  <a:pt x="119" y="61"/>
                  <a:pt x="120" y="61"/>
                </a:cubicBezTo>
                <a:close/>
                <a:moveTo>
                  <a:pt x="138" y="61"/>
                </a:moveTo>
                <a:cubicBezTo>
                  <a:pt x="139" y="61"/>
                  <a:pt x="141" y="60"/>
                  <a:pt x="141" y="59"/>
                </a:cubicBezTo>
                <a:cubicBezTo>
                  <a:pt x="141" y="53"/>
                  <a:pt x="141" y="53"/>
                  <a:pt x="141" y="53"/>
                </a:cubicBezTo>
                <a:cubicBezTo>
                  <a:pt x="141" y="52"/>
                  <a:pt x="139" y="51"/>
                  <a:pt x="138" y="51"/>
                </a:cubicBezTo>
                <a:cubicBezTo>
                  <a:pt x="137" y="51"/>
                  <a:pt x="136" y="52"/>
                  <a:pt x="136" y="53"/>
                </a:cubicBezTo>
                <a:cubicBezTo>
                  <a:pt x="136" y="59"/>
                  <a:pt x="136" y="59"/>
                  <a:pt x="136" y="59"/>
                </a:cubicBezTo>
                <a:cubicBezTo>
                  <a:pt x="136" y="60"/>
                  <a:pt x="137" y="61"/>
                  <a:pt x="138" y="61"/>
                </a:cubicBezTo>
                <a:close/>
                <a:moveTo>
                  <a:pt x="102" y="102"/>
                </a:moveTo>
                <a:cubicBezTo>
                  <a:pt x="104" y="102"/>
                  <a:pt x="105" y="101"/>
                  <a:pt x="105" y="99"/>
                </a:cubicBezTo>
                <a:cubicBezTo>
                  <a:pt x="105" y="94"/>
                  <a:pt x="105" y="94"/>
                  <a:pt x="105" y="94"/>
                </a:cubicBezTo>
                <a:cubicBezTo>
                  <a:pt x="105" y="92"/>
                  <a:pt x="104" y="91"/>
                  <a:pt x="102" y="91"/>
                </a:cubicBezTo>
                <a:cubicBezTo>
                  <a:pt x="101" y="91"/>
                  <a:pt x="100" y="92"/>
                  <a:pt x="100" y="94"/>
                </a:cubicBezTo>
                <a:cubicBezTo>
                  <a:pt x="100" y="99"/>
                  <a:pt x="100" y="99"/>
                  <a:pt x="100" y="99"/>
                </a:cubicBezTo>
                <a:cubicBezTo>
                  <a:pt x="100" y="101"/>
                  <a:pt x="101" y="102"/>
                  <a:pt x="102" y="102"/>
                </a:cubicBezTo>
                <a:close/>
                <a:moveTo>
                  <a:pt x="120" y="102"/>
                </a:moveTo>
                <a:cubicBezTo>
                  <a:pt x="122" y="102"/>
                  <a:pt x="123" y="101"/>
                  <a:pt x="123" y="99"/>
                </a:cubicBezTo>
                <a:cubicBezTo>
                  <a:pt x="123" y="94"/>
                  <a:pt x="123" y="94"/>
                  <a:pt x="123" y="94"/>
                </a:cubicBezTo>
                <a:cubicBezTo>
                  <a:pt x="123" y="92"/>
                  <a:pt x="122" y="91"/>
                  <a:pt x="120" y="91"/>
                </a:cubicBezTo>
                <a:cubicBezTo>
                  <a:pt x="119" y="91"/>
                  <a:pt x="118" y="92"/>
                  <a:pt x="118" y="94"/>
                </a:cubicBezTo>
                <a:cubicBezTo>
                  <a:pt x="118" y="99"/>
                  <a:pt x="118" y="99"/>
                  <a:pt x="118" y="99"/>
                </a:cubicBezTo>
                <a:cubicBezTo>
                  <a:pt x="118" y="101"/>
                  <a:pt x="119" y="102"/>
                  <a:pt x="120" y="102"/>
                </a:cubicBezTo>
                <a:close/>
                <a:moveTo>
                  <a:pt x="160" y="39"/>
                </a:moveTo>
                <a:cubicBezTo>
                  <a:pt x="160" y="95"/>
                  <a:pt x="160" y="95"/>
                  <a:pt x="160" y="95"/>
                </a:cubicBezTo>
                <a:cubicBezTo>
                  <a:pt x="160" y="96"/>
                  <a:pt x="159" y="97"/>
                  <a:pt x="158" y="97"/>
                </a:cubicBezTo>
                <a:cubicBezTo>
                  <a:pt x="145" y="97"/>
                  <a:pt x="140" y="102"/>
                  <a:pt x="140" y="114"/>
                </a:cubicBezTo>
                <a:cubicBezTo>
                  <a:pt x="140" y="115"/>
                  <a:pt x="139" y="117"/>
                  <a:pt x="138" y="117"/>
                </a:cubicBezTo>
                <a:cubicBezTo>
                  <a:pt x="89" y="117"/>
                  <a:pt x="89" y="117"/>
                  <a:pt x="89" y="117"/>
                </a:cubicBezTo>
                <a:cubicBezTo>
                  <a:pt x="89" y="129"/>
                  <a:pt x="89" y="129"/>
                  <a:pt x="89" y="129"/>
                </a:cubicBezTo>
                <a:cubicBezTo>
                  <a:pt x="94" y="129"/>
                  <a:pt x="94" y="129"/>
                  <a:pt x="94" y="129"/>
                </a:cubicBezTo>
                <a:cubicBezTo>
                  <a:pt x="95" y="129"/>
                  <a:pt x="96" y="130"/>
                  <a:pt x="96" y="132"/>
                </a:cubicBezTo>
                <a:cubicBezTo>
                  <a:pt x="96" y="150"/>
                  <a:pt x="96" y="150"/>
                  <a:pt x="96" y="150"/>
                </a:cubicBezTo>
                <a:cubicBezTo>
                  <a:pt x="96" y="152"/>
                  <a:pt x="95" y="153"/>
                  <a:pt x="94" y="153"/>
                </a:cubicBezTo>
                <a:cubicBezTo>
                  <a:pt x="2" y="153"/>
                  <a:pt x="2" y="153"/>
                  <a:pt x="2" y="153"/>
                </a:cubicBezTo>
                <a:cubicBezTo>
                  <a:pt x="1" y="153"/>
                  <a:pt x="0" y="152"/>
                  <a:pt x="0" y="150"/>
                </a:cubicBezTo>
                <a:cubicBezTo>
                  <a:pt x="0" y="132"/>
                  <a:pt x="0" y="132"/>
                  <a:pt x="0" y="132"/>
                </a:cubicBezTo>
                <a:cubicBezTo>
                  <a:pt x="0" y="130"/>
                  <a:pt x="1" y="129"/>
                  <a:pt x="2" y="129"/>
                </a:cubicBezTo>
                <a:cubicBezTo>
                  <a:pt x="7" y="129"/>
                  <a:pt x="7" y="129"/>
                  <a:pt x="7" y="129"/>
                </a:cubicBezTo>
                <a:cubicBezTo>
                  <a:pt x="7" y="23"/>
                  <a:pt x="7" y="23"/>
                  <a:pt x="7" y="23"/>
                </a:cubicBezTo>
                <a:cubicBezTo>
                  <a:pt x="2" y="23"/>
                  <a:pt x="2" y="23"/>
                  <a:pt x="2" y="23"/>
                </a:cubicBezTo>
                <a:cubicBezTo>
                  <a:pt x="1" y="23"/>
                  <a:pt x="0" y="22"/>
                  <a:pt x="0" y="21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2" y="0"/>
                </a:cubicBezTo>
                <a:cubicBezTo>
                  <a:pt x="94" y="0"/>
                  <a:pt x="94" y="0"/>
                  <a:pt x="94" y="0"/>
                </a:cubicBezTo>
                <a:cubicBezTo>
                  <a:pt x="95" y="0"/>
                  <a:pt x="96" y="1"/>
                  <a:pt x="96" y="2"/>
                </a:cubicBezTo>
                <a:cubicBezTo>
                  <a:pt x="96" y="21"/>
                  <a:pt x="96" y="21"/>
                  <a:pt x="96" y="21"/>
                </a:cubicBezTo>
                <a:cubicBezTo>
                  <a:pt x="96" y="22"/>
                  <a:pt x="95" y="23"/>
                  <a:pt x="94" y="23"/>
                </a:cubicBezTo>
                <a:cubicBezTo>
                  <a:pt x="89" y="23"/>
                  <a:pt x="89" y="23"/>
                  <a:pt x="89" y="23"/>
                </a:cubicBezTo>
                <a:cubicBezTo>
                  <a:pt x="89" y="36"/>
                  <a:pt x="89" y="36"/>
                  <a:pt x="89" y="36"/>
                </a:cubicBezTo>
                <a:cubicBezTo>
                  <a:pt x="158" y="36"/>
                  <a:pt x="158" y="36"/>
                  <a:pt x="158" y="36"/>
                </a:cubicBezTo>
                <a:cubicBezTo>
                  <a:pt x="159" y="36"/>
                  <a:pt x="160" y="37"/>
                  <a:pt x="160" y="39"/>
                </a:cubicBezTo>
                <a:close/>
                <a:moveTo>
                  <a:pt x="5" y="18"/>
                </a:moveTo>
                <a:cubicBezTo>
                  <a:pt x="92" y="18"/>
                  <a:pt x="92" y="18"/>
                  <a:pt x="92" y="18"/>
                </a:cubicBezTo>
                <a:cubicBezTo>
                  <a:pt x="92" y="5"/>
                  <a:pt x="92" y="5"/>
                  <a:pt x="92" y="5"/>
                </a:cubicBezTo>
                <a:cubicBezTo>
                  <a:pt x="5" y="5"/>
                  <a:pt x="5" y="5"/>
                  <a:pt x="5" y="5"/>
                </a:cubicBezTo>
                <a:lnTo>
                  <a:pt x="5" y="18"/>
                </a:lnTo>
                <a:close/>
                <a:moveTo>
                  <a:pt x="92" y="134"/>
                </a:moveTo>
                <a:cubicBezTo>
                  <a:pt x="5" y="134"/>
                  <a:pt x="5" y="134"/>
                  <a:pt x="5" y="134"/>
                </a:cubicBezTo>
                <a:cubicBezTo>
                  <a:pt x="5" y="148"/>
                  <a:pt x="5" y="148"/>
                  <a:pt x="5" y="148"/>
                </a:cubicBezTo>
                <a:cubicBezTo>
                  <a:pt x="92" y="148"/>
                  <a:pt x="92" y="148"/>
                  <a:pt x="92" y="148"/>
                </a:cubicBezTo>
                <a:lnTo>
                  <a:pt x="92" y="134"/>
                </a:lnTo>
                <a:close/>
                <a:moveTo>
                  <a:pt x="84" y="24"/>
                </a:moveTo>
                <a:cubicBezTo>
                  <a:pt x="12" y="24"/>
                  <a:pt x="12" y="24"/>
                  <a:pt x="12" y="24"/>
                </a:cubicBezTo>
                <a:cubicBezTo>
                  <a:pt x="12" y="129"/>
                  <a:pt x="12" y="129"/>
                  <a:pt x="12" y="129"/>
                </a:cubicBezTo>
                <a:cubicBezTo>
                  <a:pt x="84" y="129"/>
                  <a:pt x="84" y="129"/>
                  <a:pt x="84" y="129"/>
                </a:cubicBezTo>
                <a:cubicBezTo>
                  <a:pt x="84" y="114"/>
                  <a:pt x="84" y="114"/>
                  <a:pt x="84" y="114"/>
                </a:cubicBezTo>
                <a:cubicBezTo>
                  <a:pt x="84" y="39"/>
                  <a:pt x="84" y="39"/>
                  <a:pt x="84" y="39"/>
                </a:cubicBezTo>
                <a:lnTo>
                  <a:pt x="84" y="24"/>
                </a:lnTo>
                <a:close/>
                <a:moveTo>
                  <a:pt x="155" y="41"/>
                </a:moveTo>
                <a:cubicBezTo>
                  <a:pt x="89" y="41"/>
                  <a:pt x="89" y="41"/>
                  <a:pt x="89" y="41"/>
                </a:cubicBezTo>
                <a:cubicBezTo>
                  <a:pt x="89" y="112"/>
                  <a:pt x="89" y="112"/>
                  <a:pt x="89" y="112"/>
                </a:cubicBezTo>
                <a:cubicBezTo>
                  <a:pt x="136" y="112"/>
                  <a:pt x="136" y="112"/>
                  <a:pt x="136" y="112"/>
                </a:cubicBezTo>
                <a:cubicBezTo>
                  <a:pt x="136" y="99"/>
                  <a:pt x="143" y="93"/>
                  <a:pt x="155" y="92"/>
                </a:cubicBezTo>
                <a:lnTo>
                  <a:pt x="155" y="41"/>
                </a:ln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3" name="Freeform 73">
            <a:extLst>
              <a:ext uri="{FF2B5EF4-FFF2-40B4-BE49-F238E27FC236}">
                <a16:creationId xmlns:a16="http://schemas.microsoft.com/office/drawing/2014/main" xmlns="" id="{029E7479-2432-43BF-A606-A831CEBB0F82}"/>
              </a:ext>
            </a:extLst>
          </p:cNvPr>
          <p:cNvSpPr>
            <a:spLocks noEditPoints="1"/>
          </p:cNvSpPr>
          <p:nvPr/>
        </p:nvSpPr>
        <p:spPr bwMode="auto">
          <a:xfrm>
            <a:off x="7296150" y="5324475"/>
            <a:ext cx="457200" cy="549275"/>
          </a:xfrm>
          <a:custGeom>
            <a:avLst/>
            <a:gdLst>
              <a:gd name="T0" fmla="*/ 134 w 134"/>
              <a:gd name="T1" fmla="*/ 78 h 160"/>
              <a:gd name="T2" fmla="*/ 104 w 134"/>
              <a:gd name="T3" fmla="*/ 41 h 160"/>
              <a:gd name="T4" fmla="*/ 134 w 134"/>
              <a:gd name="T5" fmla="*/ 5 h 160"/>
              <a:gd name="T6" fmla="*/ 134 w 134"/>
              <a:gd name="T7" fmla="*/ 2 h 160"/>
              <a:gd name="T8" fmla="*/ 131 w 134"/>
              <a:gd name="T9" fmla="*/ 0 h 160"/>
              <a:gd name="T10" fmla="*/ 3 w 134"/>
              <a:gd name="T11" fmla="*/ 0 h 160"/>
              <a:gd name="T12" fmla="*/ 0 w 134"/>
              <a:gd name="T13" fmla="*/ 3 h 160"/>
              <a:gd name="T14" fmla="*/ 0 w 134"/>
              <a:gd name="T15" fmla="*/ 80 h 160"/>
              <a:gd name="T16" fmla="*/ 0 w 134"/>
              <a:gd name="T17" fmla="*/ 157 h 160"/>
              <a:gd name="T18" fmla="*/ 3 w 134"/>
              <a:gd name="T19" fmla="*/ 160 h 160"/>
              <a:gd name="T20" fmla="*/ 6 w 134"/>
              <a:gd name="T21" fmla="*/ 157 h 160"/>
              <a:gd name="T22" fmla="*/ 6 w 134"/>
              <a:gd name="T23" fmla="*/ 83 h 160"/>
              <a:gd name="T24" fmla="*/ 131 w 134"/>
              <a:gd name="T25" fmla="*/ 83 h 160"/>
              <a:gd name="T26" fmla="*/ 134 w 134"/>
              <a:gd name="T27" fmla="*/ 81 h 160"/>
              <a:gd name="T28" fmla="*/ 134 w 134"/>
              <a:gd name="T29" fmla="*/ 78 h 160"/>
              <a:gd name="T30" fmla="*/ 6 w 134"/>
              <a:gd name="T31" fmla="*/ 77 h 160"/>
              <a:gd name="T32" fmla="*/ 6 w 134"/>
              <a:gd name="T33" fmla="*/ 6 h 160"/>
              <a:gd name="T34" fmla="*/ 126 w 134"/>
              <a:gd name="T35" fmla="*/ 6 h 160"/>
              <a:gd name="T36" fmla="*/ 99 w 134"/>
              <a:gd name="T37" fmla="*/ 40 h 160"/>
              <a:gd name="T38" fmla="*/ 99 w 134"/>
              <a:gd name="T39" fmla="*/ 43 h 160"/>
              <a:gd name="T40" fmla="*/ 126 w 134"/>
              <a:gd name="T41" fmla="*/ 77 h 160"/>
              <a:gd name="T42" fmla="*/ 6 w 134"/>
              <a:gd name="T43" fmla="*/ 77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134" h="160">
                <a:moveTo>
                  <a:pt x="134" y="78"/>
                </a:moveTo>
                <a:cubicBezTo>
                  <a:pt x="104" y="41"/>
                  <a:pt x="104" y="41"/>
                  <a:pt x="104" y="41"/>
                </a:cubicBezTo>
                <a:cubicBezTo>
                  <a:pt x="134" y="5"/>
                  <a:pt x="134" y="5"/>
                  <a:pt x="134" y="5"/>
                </a:cubicBezTo>
                <a:cubicBezTo>
                  <a:pt x="134" y="4"/>
                  <a:pt x="134" y="3"/>
                  <a:pt x="134" y="2"/>
                </a:cubicBezTo>
                <a:cubicBezTo>
                  <a:pt x="134" y="1"/>
                  <a:pt x="133" y="0"/>
                  <a:pt x="131" y="0"/>
                </a:cubicBezTo>
                <a:cubicBezTo>
                  <a:pt x="3" y="0"/>
                  <a:pt x="3" y="0"/>
                  <a:pt x="3" y="0"/>
                </a:cubicBezTo>
                <a:cubicBezTo>
                  <a:pt x="1" y="0"/>
                  <a:pt x="0" y="1"/>
                  <a:pt x="0" y="3"/>
                </a:cubicBezTo>
                <a:cubicBezTo>
                  <a:pt x="0" y="80"/>
                  <a:pt x="0" y="80"/>
                  <a:pt x="0" y="80"/>
                </a:cubicBezTo>
                <a:cubicBezTo>
                  <a:pt x="0" y="157"/>
                  <a:pt x="0" y="157"/>
                  <a:pt x="0" y="157"/>
                </a:cubicBezTo>
                <a:cubicBezTo>
                  <a:pt x="0" y="159"/>
                  <a:pt x="1" y="160"/>
                  <a:pt x="3" y="160"/>
                </a:cubicBezTo>
                <a:cubicBezTo>
                  <a:pt x="4" y="160"/>
                  <a:pt x="6" y="159"/>
                  <a:pt x="6" y="157"/>
                </a:cubicBezTo>
                <a:cubicBezTo>
                  <a:pt x="6" y="83"/>
                  <a:pt x="6" y="83"/>
                  <a:pt x="6" y="83"/>
                </a:cubicBezTo>
                <a:cubicBezTo>
                  <a:pt x="131" y="83"/>
                  <a:pt x="131" y="83"/>
                  <a:pt x="131" y="83"/>
                </a:cubicBezTo>
                <a:cubicBezTo>
                  <a:pt x="133" y="83"/>
                  <a:pt x="134" y="82"/>
                  <a:pt x="134" y="81"/>
                </a:cubicBezTo>
                <a:cubicBezTo>
                  <a:pt x="134" y="80"/>
                  <a:pt x="134" y="79"/>
                  <a:pt x="134" y="78"/>
                </a:cubicBezTo>
                <a:close/>
                <a:moveTo>
                  <a:pt x="6" y="77"/>
                </a:moveTo>
                <a:cubicBezTo>
                  <a:pt x="6" y="6"/>
                  <a:pt x="6" y="6"/>
                  <a:pt x="6" y="6"/>
                </a:cubicBezTo>
                <a:cubicBezTo>
                  <a:pt x="126" y="6"/>
                  <a:pt x="126" y="6"/>
                  <a:pt x="126" y="6"/>
                </a:cubicBezTo>
                <a:cubicBezTo>
                  <a:pt x="99" y="40"/>
                  <a:pt x="99" y="40"/>
                  <a:pt x="99" y="40"/>
                </a:cubicBezTo>
                <a:cubicBezTo>
                  <a:pt x="98" y="41"/>
                  <a:pt x="98" y="42"/>
                  <a:pt x="99" y="43"/>
                </a:cubicBezTo>
                <a:cubicBezTo>
                  <a:pt x="126" y="77"/>
                  <a:pt x="126" y="77"/>
                  <a:pt x="126" y="77"/>
                </a:cubicBezTo>
                <a:lnTo>
                  <a:pt x="6" y="77"/>
                </a:ln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4" name="Freeform 74">
            <a:extLst>
              <a:ext uri="{FF2B5EF4-FFF2-40B4-BE49-F238E27FC236}">
                <a16:creationId xmlns:a16="http://schemas.microsoft.com/office/drawing/2014/main" xmlns="" id="{E382E45E-68C6-4A68-8953-74CEF9031BD9}"/>
              </a:ext>
            </a:extLst>
          </p:cNvPr>
          <p:cNvSpPr>
            <a:spLocks noEditPoints="1"/>
          </p:cNvSpPr>
          <p:nvPr/>
        </p:nvSpPr>
        <p:spPr bwMode="auto">
          <a:xfrm>
            <a:off x="7391400" y="5942013"/>
            <a:ext cx="279400" cy="550863"/>
          </a:xfrm>
          <a:custGeom>
            <a:avLst/>
            <a:gdLst>
              <a:gd name="T0" fmla="*/ 81 w 82"/>
              <a:gd name="T1" fmla="*/ 76 h 160"/>
              <a:gd name="T2" fmla="*/ 80 w 82"/>
              <a:gd name="T3" fmla="*/ 74 h 160"/>
              <a:gd name="T4" fmla="*/ 49 w 82"/>
              <a:gd name="T5" fmla="*/ 65 h 160"/>
              <a:gd name="T6" fmla="*/ 67 w 82"/>
              <a:gd name="T7" fmla="*/ 3 h 160"/>
              <a:gd name="T8" fmla="*/ 66 w 82"/>
              <a:gd name="T9" fmla="*/ 0 h 160"/>
              <a:gd name="T10" fmla="*/ 63 w 82"/>
              <a:gd name="T11" fmla="*/ 1 h 160"/>
              <a:gd name="T12" fmla="*/ 1 w 82"/>
              <a:gd name="T13" fmla="*/ 75 h 160"/>
              <a:gd name="T14" fmla="*/ 0 w 82"/>
              <a:gd name="T15" fmla="*/ 77 h 160"/>
              <a:gd name="T16" fmla="*/ 2 w 82"/>
              <a:gd name="T17" fmla="*/ 78 h 160"/>
              <a:gd name="T18" fmla="*/ 32 w 82"/>
              <a:gd name="T19" fmla="*/ 87 h 160"/>
              <a:gd name="T20" fmla="*/ 7 w 82"/>
              <a:gd name="T21" fmla="*/ 157 h 160"/>
              <a:gd name="T22" fmla="*/ 8 w 82"/>
              <a:gd name="T23" fmla="*/ 160 h 160"/>
              <a:gd name="T24" fmla="*/ 9 w 82"/>
              <a:gd name="T25" fmla="*/ 160 h 160"/>
              <a:gd name="T26" fmla="*/ 11 w 82"/>
              <a:gd name="T27" fmla="*/ 159 h 160"/>
              <a:gd name="T28" fmla="*/ 81 w 82"/>
              <a:gd name="T29" fmla="*/ 78 h 160"/>
              <a:gd name="T30" fmla="*/ 81 w 82"/>
              <a:gd name="T31" fmla="*/ 76 h 160"/>
              <a:gd name="T32" fmla="*/ 16 w 82"/>
              <a:gd name="T33" fmla="*/ 146 h 160"/>
              <a:gd name="T34" fmla="*/ 38 w 82"/>
              <a:gd name="T35" fmla="*/ 86 h 160"/>
              <a:gd name="T36" fmla="*/ 38 w 82"/>
              <a:gd name="T37" fmla="*/ 84 h 160"/>
              <a:gd name="T38" fmla="*/ 36 w 82"/>
              <a:gd name="T39" fmla="*/ 83 h 160"/>
              <a:gd name="T40" fmla="*/ 7 w 82"/>
              <a:gd name="T41" fmla="*/ 75 h 160"/>
              <a:gd name="T42" fmla="*/ 59 w 82"/>
              <a:gd name="T43" fmla="*/ 13 h 160"/>
              <a:gd name="T44" fmla="*/ 44 w 82"/>
              <a:gd name="T45" fmla="*/ 66 h 160"/>
              <a:gd name="T46" fmla="*/ 44 w 82"/>
              <a:gd name="T47" fmla="*/ 68 h 160"/>
              <a:gd name="T48" fmla="*/ 45 w 82"/>
              <a:gd name="T49" fmla="*/ 69 h 160"/>
              <a:gd name="T50" fmla="*/ 75 w 82"/>
              <a:gd name="T51" fmla="*/ 78 h 160"/>
              <a:gd name="T52" fmla="*/ 16 w 82"/>
              <a:gd name="T53" fmla="*/ 146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82" h="160">
                <a:moveTo>
                  <a:pt x="81" y="76"/>
                </a:moveTo>
                <a:cubicBezTo>
                  <a:pt x="81" y="75"/>
                  <a:pt x="80" y="74"/>
                  <a:pt x="80" y="74"/>
                </a:cubicBezTo>
                <a:cubicBezTo>
                  <a:pt x="49" y="65"/>
                  <a:pt x="49" y="65"/>
                  <a:pt x="49" y="65"/>
                </a:cubicBezTo>
                <a:cubicBezTo>
                  <a:pt x="67" y="3"/>
                  <a:pt x="67" y="3"/>
                  <a:pt x="67" y="3"/>
                </a:cubicBezTo>
                <a:cubicBezTo>
                  <a:pt x="67" y="2"/>
                  <a:pt x="67" y="1"/>
                  <a:pt x="66" y="0"/>
                </a:cubicBezTo>
                <a:cubicBezTo>
                  <a:pt x="65" y="0"/>
                  <a:pt x="63" y="0"/>
                  <a:pt x="63" y="1"/>
                </a:cubicBezTo>
                <a:cubicBezTo>
                  <a:pt x="1" y="75"/>
                  <a:pt x="1" y="75"/>
                  <a:pt x="1" y="75"/>
                </a:cubicBezTo>
                <a:cubicBezTo>
                  <a:pt x="0" y="75"/>
                  <a:pt x="0" y="76"/>
                  <a:pt x="0" y="77"/>
                </a:cubicBezTo>
                <a:cubicBezTo>
                  <a:pt x="0" y="78"/>
                  <a:pt x="1" y="78"/>
                  <a:pt x="2" y="78"/>
                </a:cubicBezTo>
                <a:cubicBezTo>
                  <a:pt x="32" y="87"/>
                  <a:pt x="32" y="87"/>
                  <a:pt x="32" y="87"/>
                </a:cubicBezTo>
                <a:cubicBezTo>
                  <a:pt x="7" y="157"/>
                  <a:pt x="7" y="157"/>
                  <a:pt x="7" y="157"/>
                </a:cubicBezTo>
                <a:cubicBezTo>
                  <a:pt x="7" y="158"/>
                  <a:pt x="7" y="159"/>
                  <a:pt x="8" y="160"/>
                </a:cubicBezTo>
                <a:cubicBezTo>
                  <a:pt x="8" y="160"/>
                  <a:pt x="9" y="160"/>
                  <a:pt x="9" y="160"/>
                </a:cubicBezTo>
                <a:cubicBezTo>
                  <a:pt x="10" y="160"/>
                  <a:pt x="11" y="160"/>
                  <a:pt x="11" y="159"/>
                </a:cubicBezTo>
                <a:cubicBezTo>
                  <a:pt x="81" y="78"/>
                  <a:pt x="81" y="78"/>
                  <a:pt x="81" y="78"/>
                </a:cubicBezTo>
                <a:cubicBezTo>
                  <a:pt x="81" y="77"/>
                  <a:pt x="82" y="76"/>
                  <a:pt x="81" y="76"/>
                </a:cubicBezTo>
                <a:close/>
                <a:moveTo>
                  <a:pt x="16" y="146"/>
                </a:moveTo>
                <a:cubicBezTo>
                  <a:pt x="38" y="86"/>
                  <a:pt x="38" y="86"/>
                  <a:pt x="38" y="86"/>
                </a:cubicBezTo>
                <a:cubicBezTo>
                  <a:pt x="38" y="86"/>
                  <a:pt x="38" y="85"/>
                  <a:pt x="38" y="84"/>
                </a:cubicBezTo>
                <a:cubicBezTo>
                  <a:pt x="37" y="84"/>
                  <a:pt x="37" y="83"/>
                  <a:pt x="36" y="83"/>
                </a:cubicBezTo>
                <a:cubicBezTo>
                  <a:pt x="7" y="75"/>
                  <a:pt x="7" y="75"/>
                  <a:pt x="7" y="75"/>
                </a:cubicBezTo>
                <a:cubicBezTo>
                  <a:pt x="59" y="13"/>
                  <a:pt x="59" y="13"/>
                  <a:pt x="59" y="13"/>
                </a:cubicBezTo>
                <a:cubicBezTo>
                  <a:pt x="44" y="66"/>
                  <a:pt x="44" y="66"/>
                  <a:pt x="44" y="66"/>
                </a:cubicBezTo>
                <a:cubicBezTo>
                  <a:pt x="43" y="67"/>
                  <a:pt x="43" y="67"/>
                  <a:pt x="44" y="68"/>
                </a:cubicBezTo>
                <a:cubicBezTo>
                  <a:pt x="44" y="69"/>
                  <a:pt x="45" y="69"/>
                  <a:pt x="45" y="69"/>
                </a:cubicBezTo>
                <a:cubicBezTo>
                  <a:pt x="75" y="78"/>
                  <a:pt x="75" y="78"/>
                  <a:pt x="75" y="78"/>
                </a:cubicBezTo>
                <a:lnTo>
                  <a:pt x="16" y="146"/>
                </a:ln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5" name="Freeform 75">
            <a:extLst>
              <a:ext uri="{FF2B5EF4-FFF2-40B4-BE49-F238E27FC236}">
                <a16:creationId xmlns:a16="http://schemas.microsoft.com/office/drawing/2014/main" xmlns="" id="{DEAA911F-1BF0-4EB7-949F-EB3B28CA22AD}"/>
              </a:ext>
            </a:extLst>
          </p:cNvPr>
          <p:cNvSpPr>
            <a:spLocks noEditPoints="1"/>
          </p:cNvSpPr>
          <p:nvPr/>
        </p:nvSpPr>
        <p:spPr bwMode="auto">
          <a:xfrm>
            <a:off x="8386763" y="376238"/>
            <a:ext cx="184150" cy="549275"/>
          </a:xfrm>
          <a:custGeom>
            <a:avLst/>
            <a:gdLst>
              <a:gd name="T0" fmla="*/ 51 w 54"/>
              <a:gd name="T1" fmla="*/ 0 h 160"/>
              <a:gd name="T2" fmla="*/ 40 w 54"/>
              <a:gd name="T3" fmla="*/ 0 h 160"/>
              <a:gd name="T4" fmla="*/ 37 w 54"/>
              <a:gd name="T5" fmla="*/ 3 h 160"/>
              <a:gd name="T6" fmla="*/ 37 w 54"/>
              <a:gd name="T7" fmla="*/ 37 h 160"/>
              <a:gd name="T8" fmla="*/ 35 w 54"/>
              <a:gd name="T9" fmla="*/ 37 h 160"/>
              <a:gd name="T10" fmla="*/ 35 w 54"/>
              <a:gd name="T11" fmla="*/ 3 h 160"/>
              <a:gd name="T12" fmla="*/ 32 w 54"/>
              <a:gd name="T13" fmla="*/ 0 h 160"/>
              <a:gd name="T14" fmla="*/ 22 w 54"/>
              <a:gd name="T15" fmla="*/ 0 h 160"/>
              <a:gd name="T16" fmla="*/ 19 w 54"/>
              <a:gd name="T17" fmla="*/ 3 h 160"/>
              <a:gd name="T18" fmla="*/ 19 w 54"/>
              <a:gd name="T19" fmla="*/ 37 h 160"/>
              <a:gd name="T20" fmla="*/ 16 w 54"/>
              <a:gd name="T21" fmla="*/ 37 h 160"/>
              <a:gd name="T22" fmla="*/ 16 w 54"/>
              <a:gd name="T23" fmla="*/ 3 h 160"/>
              <a:gd name="T24" fmla="*/ 14 w 54"/>
              <a:gd name="T25" fmla="*/ 0 h 160"/>
              <a:gd name="T26" fmla="*/ 3 w 54"/>
              <a:gd name="T27" fmla="*/ 0 h 160"/>
              <a:gd name="T28" fmla="*/ 0 w 54"/>
              <a:gd name="T29" fmla="*/ 3 h 160"/>
              <a:gd name="T30" fmla="*/ 0 w 54"/>
              <a:gd name="T31" fmla="*/ 42 h 160"/>
              <a:gd name="T32" fmla="*/ 18 w 54"/>
              <a:gd name="T33" fmla="*/ 67 h 160"/>
              <a:gd name="T34" fmla="*/ 14 w 54"/>
              <a:gd name="T35" fmla="*/ 147 h 160"/>
              <a:gd name="T36" fmla="*/ 27 w 54"/>
              <a:gd name="T37" fmla="*/ 160 h 160"/>
              <a:gd name="T38" fmla="*/ 40 w 54"/>
              <a:gd name="T39" fmla="*/ 147 h 160"/>
              <a:gd name="T40" fmla="*/ 36 w 54"/>
              <a:gd name="T41" fmla="*/ 67 h 160"/>
              <a:gd name="T42" fmla="*/ 54 w 54"/>
              <a:gd name="T43" fmla="*/ 42 h 160"/>
              <a:gd name="T44" fmla="*/ 54 w 54"/>
              <a:gd name="T45" fmla="*/ 3 h 160"/>
              <a:gd name="T46" fmla="*/ 51 w 54"/>
              <a:gd name="T47" fmla="*/ 0 h 160"/>
              <a:gd name="T48" fmla="*/ 49 w 54"/>
              <a:gd name="T49" fmla="*/ 42 h 160"/>
              <a:gd name="T50" fmla="*/ 33 w 54"/>
              <a:gd name="T51" fmla="*/ 63 h 160"/>
              <a:gd name="T52" fmla="*/ 31 w 54"/>
              <a:gd name="T53" fmla="*/ 65 h 160"/>
              <a:gd name="T54" fmla="*/ 35 w 54"/>
              <a:gd name="T55" fmla="*/ 147 h 160"/>
              <a:gd name="T56" fmla="*/ 27 w 54"/>
              <a:gd name="T57" fmla="*/ 155 h 160"/>
              <a:gd name="T58" fmla="*/ 19 w 54"/>
              <a:gd name="T59" fmla="*/ 147 h 160"/>
              <a:gd name="T60" fmla="*/ 23 w 54"/>
              <a:gd name="T61" fmla="*/ 65 h 160"/>
              <a:gd name="T62" fmla="*/ 21 w 54"/>
              <a:gd name="T63" fmla="*/ 63 h 160"/>
              <a:gd name="T64" fmla="*/ 5 w 54"/>
              <a:gd name="T65" fmla="*/ 42 h 160"/>
              <a:gd name="T66" fmla="*/ 5 w 54"/>
              <a:gd name="T67" fmla="*/ 5 h 160"/>
              <a:gd name="T68" fmla="*/ 11 w 54"/>
              <a:gd name="T69" fmla="*/ 5 h 160"/>
              <a:gd name="T70" fmla="*/ 11 w 54"/>
              <a:gd name="T71" fmla="*/ 39 h 160"/>
              <a:gd name="T72" fmla="*/ 14 w 54"/>
              <a:gd name="T73" fmla="*/ 42 h 160"/>
              <a:gd name="T74" fmla="*/ 22 w 54"/>
              <a:gd name="T75" fmla="*/ 42 h 160"/>
              <a:gd name="T76" fmla="*/ 24 w 54"/>
              <a:gd name="T77" fmla="*/ 39 h 160"/>
              <a:gd name="T78" fmla="*/ 24 w 54"/>
              <a:gd name="T79" fmla="*/ 5 h 160"/>
              <a:gd name="T80" fmla="*/ 30 w 54"/>
              <a:gd name="T81" fmla="*/ 5 h 160"/>
              <a:gd name="T82" fmla="*/ 30 w 54"/>
              <a:gd name="T83" fmla="*/ 39 h 160"/>
              <a:gd name="T84" fmla="*/ 32 w 54"/>
              <a:gd name="T85" fmla="*/ 42 h 160"/>
              <a:gd name="T86" fmla="*/ 40 w 54"/>
              <a:gd name="T87" fmla="*/ 42 h 160"/>
              <a:gd name="T88" fmla="*/ 43 w 54"/>
              <a:gd name="T89" fmla="*/ 39 h 160"/>
              <a:gd name="T90" fmla="*/ 43 w 54"/>
              <a:gd name="T91" fmla="*/ 5 h 160"/>
              <a:gd name="T92" fmla="*/ 49 w 54"/>
              <a:gd name="T93" fmla="*/ 5 h 160"/>
              <a:gd name="T94" fmla="*/ 49 w 54"/>
              <a:gd name="T95" fmla="*/ 42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54" h="160">
                <a:moveTo>
                  <a:pt x="51" y="0"/>
                </a:moveTo>
                <a:cubicBezTo>
                  <a:pt x="40" y="0"/>
                  <a:pt x="40" y="0"/>
                  <a:pt x="40" y="0"/>
                </a:cubicBezTo>
                <a:cubicBezTo>
                  <a:pt x="39" y="0"/>
                  <a:pt x="37" y="1"/>
                  <a:pt x="37" y="3"/>
                </a:cubicBezTo>
                <a:cubicBezTo>
                  <a:pt x="37" y="37"/>
                  <a:pt x="37" y="37"/>
                  <a:pt x="37" y="37"/>
                </a:cubicBezTo>
                <a:cubicBezTo>
                  <a:pt x="35" y="37"/>
                  <a:pt x="35" y="37"/>
                  <a:pt x="35" y="37"/>
                </a:cubicBezTo>
                <a:cubicBezTo>
                  <a:pt x="35" y="3"/>
                  <a:pt x="35" y="3"/>
                  <a:pt x="35" y="3"/>
                </a:cubicBezTo>
                <a:cubicBezTo>
                  <a:pt x="35" y="1"/>
                  <a:pt x="33" y="0"/>
                  <a:pt x="32" y="0"/>
                </a:cubicBezTo>
                <a:cubicBezTo>
                  <a:pt x="22" y="0"/>
                  <a:pt x="22" y="0"/>
                  <a:pt x="22" y="0"/>
                </a:cubicBezTo>
                <a:cubicBezTo>
                  <a:pt x="20" y="0"/>
                  <a:pt x="19" y="1"/>
                  <a:pt x="19" y="3"/>
                </a:cubicBezTo>
                <a:cubicBezTo>
                  <a:pt x="19" y="37"/>
                  <a:pt x="19" y="37"/>
                  <a:pt x="19" y="37"/>
                </a:cubicBezTo>
                <a:cubicBezTo>
                  <a:pt x="16" y="37"/>
                  <a:pt x="16" y="37"/>
                  <a:pt x="16" y="37"/>
                </a:cubicBezTo>
                <a:cubicBezTo>
                  <a:pt x="16" y="3"/>
                  <a:pt x="16" y="3"/>
                  <a:pt x="16" y="3"/>
                </a:cubicBezTo>
                <a:cubicBezTo>
                  <a:pt x="16" y="1"/>
                  <a:pt x="15" y="0"/>
                  <a:pt x="14" y="0"/>
                </a:cubicBezTo>
                <a:cubicBezTo>
                  <a:pt x="3" y="0"/>
                  <a:pt x="3" y="0"/>
                  <a:pt x="3" y="0"/>
                </a:cubicBezTo>
                <a:cubicBezTo>
                  <a:pt x="1" y="0"/>
                  <a:pt x="0" y="1"/>
                  <a:pt x="0" y="3"/>
                </a:cubicBezTo>
                <a:cubicBezTo>
                  <a:pt x="0" y="42"/>
                  <a:pt x="0" y="42"/>
                  <a:pt x="0" y="42"/>
                </a:cubicBezTo>
                <a:cubicBezTo>
                  <a:pt x="0" y="53"/>
                  <a:pt x="7" y="63"/>
                  <a:pt x="18" y="67"/>
                </a:cubicBezTo>
                <a:cubicBezTo>
                  <a:pt x="14" y="147"/>
                  <a:pt x="14" y="147"/>
                  <a:pt x="14" y="147"/>
                </a:cubicBezTo>
                <a:cubicBezTo>
                  <a:pt x="14" y="154"/>
                  <a:pt x="20" y="160"/>
                  <a:pt x="27" y="160"/>
                </a:cubicBezTo>
                <a:cubicBezTo>
                  <a:pt x="34" y="160"/>
                  <a:pt x="40" y="154"/>
                  <a:pt x="40" y="147"/>
                </a:cubicBezTo>
                <a:cubicBezTo>
                  <a:pt x="36" y="67"/>
                  <a:pt x="36" y="67"/>
                  <a:pt x="36" y="67"/>
                </a:cubicBezTo>
                <a:cubicBezTo>
                  <a:pt x="47" y="63"/>
                  <a:pt x="54" y="53"/>
                  <a:pt x="54" y="42"/>
                </a:cubicBezTo>
                <a:cubicBezTo>
                  <a:pt x="54" y="3"/>
                  <a:pt x="54" y="3"/>
                  <a:pt x="54" y="3"/>
                </a:cubicBezTo>
                <a:cubicBezTo>
                  <a:pt x="54" y="1"/>
                  <a:pt x="53" y="0"/>
                  <a:pt x="51" y="0"/>
                </a:cubicBezTo>
                <a:close/>
                <a:moveTo>
                  <a:pt x="49" y="42"/>
                </a:moveTo>
                <a:cubicBezTo>
                  <a:pt x="49" y="52"/>
                  <a:pt x="42" y="60"/>
                  <a:pt x="33" y="63"/>
                </a:cubicBezTo>
                <a:cubicBezTo>
                  <a:pt x="32" y="63"/>
                  <a:pt x="31" y="64"/>
                  <a:pt x="31" y="65"/>
                </a:cubicBezTo>
                <a:cubicBezTo>
                  <a:pt x="35" y="147"/>
                  <a:pt x="35" y="147"/>
                  <a:pt x="35" y="147"/>
                </a:cubicBezTo>
                <a:cubicBezTo>
                  <a:pt x="35" y="151"/>
                  <a:pt x="31" y="155"/>
                  <a:pt x="27" y="155"/>
                </a:cubicBezTo>
                <a:cubicBezTo>
                  <a:pt x="23" y="155"/>
                  <a:pt x="19" y="151"/>
                  <a:pt x="19" y="147"/>
                </a:cubicBezTo>
                <a:cubicBezTo>
                  <a:pt x="23" y="65"/>
                  <a:pt x="23" y="65"/>
                  <a:pt x="23" y="65"/>
                </a:cubicBezTo>
                <a:cubicBezTo>
                  <a:pt x="23" y="64"/>
                  <a:pt x="22" y="63"/>
                  <a:pt x="21" y="63"/>
                </a:cubicBezTo>
                <a:cubicBezTo>
                  <a:pt x="12" y="60"/>
                  <a:pt x="5" y="52"/>
                  <a:pt x="5" y="42"/>
                </a:cubicBezTo>
                <a:cubicBezTo>
                  <a:pt x="5" y="5"/>
                  <a:pt x="5" y="5"/>
                  <a:pt x="5" y="5"/>
                </a:cubicBezTo>
                <a:cubicBezTo>
                  <a:pt x="11" y="5"/>
                  <a:pt x="11" y="5"/>
                  <a:pt x="11" y="5"/>
                </a:cubicBezTo>
                <a:cubicBezTo>
                  <a:pt x="11" y="39"/>
                  <a:pt x="11" y="39"/>
                  <a:pt x="11" y="39"/>
                </a:cubicBezTo>
                <a:cubicBezTo>
                  <a:pt x="11" y="41"/>
                  <a:pt x="13" y="42"/>
                  <a:pt x="14" y="42"/>
                </a:cubicBezTo>
                <a:cubicBezTo>
                  <a:pt x="22" y="42"/>
                  <a:pt x="22" y="42"/>
                  <a:pt x="22" y="42"/>
                </a:cubicBezTo>
                <a:cubicBezTo>
                  <a:pt x="23" y="42"/>
                  <a:pt x="24" y="41"/>
                  <a:pt x="24" y="39"/>
                </a:cubicBezTo>
                <a:cubicBezTo>
                  <a:pt x="24" y="5"/>
                  <a:pt x="24" y="5"/>
                  <a:pt x="24" y="5"/>
                </a:cubicBezTo>
                <a:cubicBezTo>
                  <a:pt x="30" y="5"/>
                  <a:pt x="30" y="5"/>
                  <a:pt x="30" y="5"/>
                </a:cubicBezTo>
                <a:cubicBezTo>
                  <a:pt x="30" y="39"/>
                  <a:pt x="30" y="39"/>
                  <a:pt x="30" y="39"/>
                </a:cubicBezTo>
                <a:cubicBezTo>
                  <a:pt x="30" y="41"/>
                  <a:pt x="31" y="42"/>
                  <a:pt x="32" y="42"/>
                </a:cubicBezTo>
                <a:cubicBezTo>
                  <a:pt x="40" y="42"/>
                  <a:pt x="40" y="42"/>
                  <a:pt x="40" y="42"/>
                </a:cubicBezTo>
                <a:cubicBezTo>
                  <a:pt x="41" y="42"/>
                  <a:pt x="43" y="41"/>
                  <a:pt x="43" y="39"/>
                </a:cubicBezTo>
                <a:cubicBezTo>
                  <a:pt x="43" y="5"/>
                  <a:pt x="43" y="5"/>
                  <a:pt x="43" y="5"/>
                </a:cubicBezTo>
                <a:cubicBezTo>
                  <a:pt x="49" y="5"/>
                  <a:pt x="49" y="5"/>
                  <a:pt x="49" y="5"/>
                </a:cubicBezTo>
                <a:lnTo>
                  <a:pt x="49" y="42"/>
                </a:ln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6" name="Freeform 76">
            <a:extLst>
              <a:ext uri="{FF2B5EF4-FFF2-40B4-BE49-F238E27FC236}">
                <a16:creationId xmlns:a16="http://schemas.microsoft.com/office/drawing/2014/main" xmlns="" id="{B79E8EC1-10D0-4468-815E-26BD74D08C2E}"/>
              </a:ext>
            </a:extLst>
          </p:cNvPr>
          <p:cNvSpPr>
            <a:spLocks noEditPoints="1"/>
          </p:cNvSpPr>
          <p:nvPr/>
        </p:nvSpPr>
        <p:spPr bwMode="auto">
          <a:xfrm>
            <a:off x="8237538" y="993775"/>
            <a:ext cx="493713" cy="550863"/>
          </a:xfrm>
          <a:custGeom>
            <a:avLst/>
            <a:gdLst>
              <a:gd name="T0" fmla="*/ 61 w 145"/>
              <a:gd name="T1" fmla="*/ 2 h 160"/>
              <a:gd name="T2" fmla="*/ 59 w 145"/>
              <a:gd name="T3" fmla="*/ 0 h 160"/>
              <a:gd name="T4" fmla="*/ 56 w 145"/>
              <a:gd name="T5" fmla="*/ 2 h 160"/>
              <a:gd name="T6" fmla="*/ 1 w 145"/>
              <a:gd name="T7" fmla="*/ 108 h 160"/>
              <a:gd name="T8" fmla="*/ 0 w 145"/>
              <a:gd name="T9" fmla="*/ 111 h 160"/>
              <a:gd name="T10" fmla="*/ 1 w 145"/>
              <a:gd name="T11" fmla="*/ 112 h 160"/>
              <a:gd name="T12" fmla="*/ 28 w 145"/>
              <a:gd name="T13" fmla="*/ 155 h 160"/>
              <a:gd name="T14" fmla="*/ 8 w 145"/>
              <a:gd name="T15" fmla="*/ 155 h 160"/>
              <a:gd name="T16" fmla="*/ 5 w 145"/>
              <a:gd name="T17" fmla="*/ 158 h 160"/>
              <a:gd name="T18" fmla="*/ 8 w 145"/>
              <a:gd name="T19" fmla="*/ 160 h 160"/>
              <a:gd name="T20" fmla="*/ 109 w 145"/>
              <a:gd name="T21" fmla="*/ 160 h 160"/>
              <a:gd name="T22" fmla="*/ 112 w 145"/>
              <a:gd name="T23" fmla="*/ 158 h 160"/>
              <a:gd name="T24" fmla="*/ 109 w 145"/>
              <a:gd name="T25" fmla="*/ 155 h 160"/>
              <a:gd name="T26" fmla="*/ 89 w 145"/>
              <a:gd name="T27" fmla="*/ 155 h 160"/>
              <a:gd name="T28" fmla="*/ 116 w 145"/>
              <a:gd name="T29" fmla="*/ 112 h 160"/>
              <a:gd name="T30" fmla="*/ 117 w 145"/>
              <a:gd name="T31" fmla="*/ 111 h 160"/>
              <a:gd name="T32" fmla="*/ 117 w 145"/>
              <a:gd name="T33" fmla="*/ 108 h 160"/>
              <a:gd name="T34" fmla="*/ 61 w 145"/>
              <a:gd name="T35" fmla="*/ 2 h 160"/>
              <a:gd name="T36" fmla="*/ 59 w 145"/>
              <a:gd name="T37" fmla="*/ 94 h 160"/>
              <a:gd name="T38" fmla="*/ 65 w 145"/>
              <a:gd name="T39" fmla="*/ 100 h 160"/>
              <a:gd name="T40" fmla="*/ 59 w 145"/>
              <a:gd name="T41" fmla="*/ 107 h 160"/>
              <a:gd name="T42" fmla="*/ 53 w 145"/>
              <a:gd name="T43" fmla="*/ 100 h 160"/>
              <a:gd name="T44" fmla="*/ 59 w 145"/>
              <a:gd name="T45" fmla="*/ 94 h 160"/>
              <a:gd name="T46" fmla="*/ 84 w 145"/>
              <a:gd name="T47" fmla="*/ 155 h 160"/>
              <a:gd name="T48" fmla="*/ 33 w 145"/>
              <a:gd name="T49" fmla="*/ 155 h 160"/>
              <a:gd name="T50" fmla="*/ 7 w 145"/>
              <a:gd name="T51" fmla="*/ 110 h 160"/>
              <a:gd name="T52" fmla="*/ 56 w 145"/>
              <a:gd name="T53" fmla="*/ 32 h 160"/>
              <a:gd name="T54" fmla="*/ 56 w 145"/>
              <a:gd name="T55" fmla="*/ 90 h 160"/>
              <a:gd name="T56" fmla="*/ 48 w 145"/>
              <a:gd name="T57" fmla="*/ 100 h 160"/>
              <a:gd name="T58" fmla="*/ 59 w 145"/>
              <a:gd name="T59" fmla="*/ 111 h 160"/>
              <a:gd name="T60" fmla="*/ 70 w 145"/>
              <a:gd name="T61" fmla="*/ 100 h 160"/>
              <a:gd name="T62" fmla="*/ 61 w 145"/>
              <a:gd name="T63" fmla="*/ 90 h 160"/>
              <a:gd name="T64" fmla="*/ 61 w 145"/>
              <a:gd name="T65" fmla="*/ 32 h 160"/>
              <a:gd name="T66" fmla="*/ 111 w 145"/>
              <a:gd name="T67" fmla="*/ 110 h 160"/>
              <a:gd name="T68" fmla="*/ 84 w 145"/>
              <a:gd name="T69" fmla="*/ 155 h 160"/>
              <a:gd name="T70" fmla="*/ 145 w 145"/>
              <a:gd name="T71" fmla="*/ 23 h 160"/>
              <a:gd name="T72" fmla="*/ 142 w 145"/>
              <a:gd name="T73" fmla="*/ 25 h 160"/>
              <a:gd name="T74" fmla="*/ 125 w 145"/>
              <a:gd name="T75" fmla="*/ 25 h 160"/>
              <a:gd name="T76" fmla="*/ 125 w 145"/>
              <a:gd name="T77" fmla="*/ 43 h 160"/>
              <a:gd name="T78" fmla="*/ 122 w 145"/>
              <a:gd name="T79" fmla="*/ 45 h 160"/>
              <a:gd name="T80" fmla="*/ 120 w 145"/>
              <a:gd name="T81" fmla="*/ 43 h 160"/>
              <a:gd name="T82" fmla="*/ 120 w 145"/>
              <a:gd name="T83" fmla="*/ 25 h 160"/>
              <a:gd name="T84" fmla="*/ 102 w 145"/>
              <a:gd name="T85" fmla="*/ 25 h 160"/>
              <a:gd name="T86" fmla="*/ 100 w 145"/>
              <a:gd name="T87" fmla="*/ 23 h 160"/>
              <a:gd name="T88" fmla="*/ 102 w 145"/>
              <a:gd name="T89" fmla="*/ 20 h 160"/>
              <a:gd name="T90" fmla="*/ 120 w 145"/>
              <a:gd name="T91" fmla="*/ 20 h 160"/>
              <a:gd name="T92" fmla="*/ 120 w 145"/>
              <a:gd name="T93" fmla="*/ 2 h 160"/>
              <a:gd name="T94" fmla="*/ 122 w 145"/>
              <a:gd name="T95" fmla="*/ 0 h 160"/>
              <a:gd name="T96" fmla="*/ 125 w 145"/>
              <a:gd name="T97" fmla="*/ 2 h 160"/>
              <a:gd name="T98" fmla="*/ 125 w 145"/>
              <a:gd name="T99" fmla="*/ 20 h 160"/>
              <a:gd name="T100" fmla="*/ 142 w 145"/>
              <a:gd name="T101" fmla="*/ 20 h 160"/>
              <a:gd name="T102" fmla="*/ 145 w 145"/>
              <a:gd name="T103" fmla="*/ 23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145" h="160">
                <a:moveTo>
                  <a:pt x="61" y="2"/>
                </a:moveTo>
                <a:cubicBezTo>
                  <a:pt x="61" y="1"/>
                  <a:pt x="60" y="0"/>
                  <a:pt x="59" y="0"/>
                </a:cubicBezTo>
                <a:cubicBezTo>
                  <a:pt x="57" y="0"/>
                  <a:pt x="56" y="1"/>
                  <a:pt x="56" y="2"/>
                </a:cubicBezTo>
                <a:cubicBezTo>
                  <a:pt x="56" y="56"/>
                  <a:pt x="1" y="108"/>
                  <a:pt x="1" y="108"/>
                </a:cubicBezTo>
                <a:cubicBezTo>
                  <a:pt x="0" y="109"/>
                  <a:pt x="0" y="110"/>
                  <a:pt x="0" y="111"/>
                </a:cubicBezTo>
                <a:cubicBezTo>
                  <a:pt x="0" y="111"/>
                  <a:pt x="1" y="112"/>
                  <a:pt x="1" y="112"/>
                </a:cubicBezTo>
                <a:cubicBezTo>
                  <a:pt x="32" y="126"/>
                  <a:pt x="29" y="149"/>
                  <a:pt x="28" y="155"/>
                </a:cubicBezTo>
                <a:cubicBezTo>
                  <a:pt x="8" y="155"/>
                  <a:pt x="8" y="155"/>
                  <a:pt x="8" y="155"/>
                </a:cubicBezTo>
                <a:cubicBezTo>
                  <a:pt x="7" y="155"/>
                  <a:pt x="5" y="156"/>
                  <a:pt x="5" y="158"/>
                </a:cubicBezTo>
                <a:cubicBezTo>
                  <a:pt x="5" y="159"/>
                  <a:pt x="7" y="160"/>
                  <a:pt x="8" y="160"/>
                </a:cubicBezTo>
                <a:cubicBezTo>
                  <a:pt x="109" y="160"/>
                  <a:pt x="109" y="160"/>
                  <a:pt x="109" y="160"/>
                </a:cubicBezTo>
                <a:cubicBezTo>
                  <a:pt x="111" y="160"/>
                  <a:pt x="112" y="159"/>
                  <a:pt x="112" y="158"/>
                </a:cubicBezTo>
                <a:cubicBezTo>
                  <a:pt x="112" y="156"/>
                  <a:pt x="111" y="155"/>
                  <a:pt x="109" y="155"/>
                </a:cubicBezTo>
                <a:cubicBezTo>
                  <a:pt x="89" y="155"/>
                  <a:pt x="89" y="155"/>
                  <a:pt x="89" y="155"/>
                </a:cubicBezTo>
                <a:cubicBezTo>
                  <a:pt x="88" y="149"/>
                  <a:pt x="85" y="126"/>
                  <a:pt x="116" y="112"/>
                </a:cubicBezTo>
                <a:cubicBezTo>
                  <a:pt x="117" y="112"/>
                  <a:pt x="117" y="111"/>
                  <a:pt x="117" y="111"/>
                </a:cubicBezTo>
                <a:cubicBezTo>
                  <a:pt x="117" y="110"/>
                  <a:pt x="117" y="109"/>
                  <a:pt x="117" y="108"/>
                </a:cubicBezTo>
                <a:cubicBezTo>
                  <a:pt x="116" y="108"/>
                  <a:pt x="61" y="56"/>
                  <a:pt x="61" y="2"/>
                </a:cubicBezTo>
                <a:close/>
                <a:moveTo>
                  <a:pt x="59" y="94"/>
                </a:moveTo>
                <a:cubicBezTo>
                  <a:pt x="62" y="94"/>
                  <a:pt x="65" y="97"/>
                  <a:pt x="65" y="100"/>
                </a:cubicBezTo>
                <a:cubicBezTo>
                  <a:pt x="65" y="104"/>
                  <a:pt x="62" y="107"/>
                  <a:pt x="59" y="107"/>
                </a:cubicBezTo>
                <a:cubicBezTo>
                  <a:pt x="55" y="107"/>
                  <a:pt x="53" y="104"/>
                  <a:pt x="53" y="100"/>
                </a:cubicBezTo>
                <a:cubicBezTo>
                  <a:pt x="53" y="97"/>
                  <a:pt x="55" y="94"/>
                  <a:pt x="59" y="94"/>
                </a:cubicBezTo>
                <a:close/>
                <a:moveTo>
                  <a:pt x="84" y="155"/>
                </a:moveTo>
                <a:cubicBezTo>
                  <a:pt x="33" y="155"/>
                  <a:pt x="33" y="155"/>
                  <a:pt x="33" y="155"/>
                </a:cubicBezTo>
                <a:cubicBezTo>
                  <a:pt x="34" y="147"/>
                  <a:pt x="36" y="124"/>
                  <a:pt x="7" y="110"/>
                </a:cubicBezTo>
                <a:cubicBezTo>
                  <a:pt x="15" y="101"/>
                  <a:pt x="45" y="70"/>
                  <a:pt x="56" y="32"/>
                </a:cubicBezTo>
                <a:cubicBezTo>
                  <a:pt x="56" y="90"/>
                  <a:pt x="56" y="90"/>
                  <a:pt x="56" y="90"/>
                </a:cubicBezTo>
                <a:cubicBezTo>
                  <a:pt x="51" y="91"/>
                  <a:pt x="48" y="95"/>
                  <a:pt x="48" y="100"/>
                </a:cubicBezTo>
                <a:cubicBezTo>
                  <a:pt x="48" y="106"/>
                  <a:pt x="53" y="111"/>
                  <a:pt x="59" y="111"/>
                </a:cubicBezTo>
                <a:cubicBezTo>
                  <a:pt x="65" y="111"/>
                  <a:pt x="70" y="106"/>
                  <a:pt x="70" y="100"/>
                </a:cubicBezTo>
                <a:cubicBezTo>
                  <a:pt x="70" y="95"/>
                  <a:pt x="66" y="91"/>
                  <a:pt x="61" y="90"/>
                </a:cubicBezTo>
                <a:cubicBezTo>
                  <a:pt x="61" y="32"/>
                  <a:pt x="61" y="32"/>
                  <a:pt x="61" y="32"/>
                </a:cubicBezTo>
                <a:cubicBezTo>
                  <a:pt x="73" y="70"/>
                  <a:pt x="102" y="101"/>
                  <a:pt x="111" y="110"/>
                </a:cubicBezTo>
                <a:cubicBezTo>
                  <a:pt x="82" y="124"/>
                  <a:pt x="83" y="147"/>
                  <a:pt x="84" y="155"/>
                </a:cubicBezTo>
                <a:close/>
                <a:moveTo>
                  <a:pt x="145" y="23"/>
                </a:moveTo>
                <a:cubicBezTo>
                  <a:pt x="145" y="24"/>
                  <a:pt x="144" y="25"/>
                  <a:pt x="142" y="25"/>
                </a:cubicBezTo>
                <a:cubicBezTo>
                  <a:pt x="125" y="25"/>
                  <a:pt x="125" y="25"/>
                  <a:pt x="125" y="25"/>
                </a:cubicBezTo>
                <a:cubicBezTo>
                  <a:pt x="125" y="43"/>
                  <a:pt x="125" y="43"/>
                  <a:pt x="125" y="43"/>
                </a:cubicBezTo>
                <a:cubicBezTo>
                  <a:pt x="125" y="44"/>
                  <a:pt x="124" y="45"/>
                  <a:pt x="122" y="45"/>
                </a:cubicBezTo>
                <a:cubicBezTo>
                  <a:pt x="121" y="45"/>
                  <a:pt x="120" y="44"/>
                  <a:pt x="120" y="43"/>
                </a:cubicBezTo>
                <a:cubicBezTo>
                  <a:pt x="120" y="25"/>
                  <a:pt x="120" y="25"/>
                  <a:pt x="120" y="25"/>
                </a:cubicBezTo>
                <a:cubicBezTo>
                  <a:pt x="102" y="25"/>
                  <a:pt x="102" y="25"/>
                  <a:pt x="102" y="25"/>
                </a:cubicBezTo>
                <a:cubicBezTo>
                  <a:pt x="101" y="25"/>
                  <a:pt x="100" y="24"/>
                  <a:pt x="100" y="23"/>
                </a:cubicBezTo>
                <a:cubicBezTo>
                  <a:pt x="100" y="21"/>
                  <a:pt x="101" y="20"/>
                  <a:pt x="102" y="20"/>
                </a:cubicBezTo>
                <a:cubicBezTo>
                  <a:pt x="120" y="20"/>
                  <a:pt x="120" y="20"/>
                  <a:pt x="120" y="20"/>
                </a:cubicBezTo>
                <a:cubicBezTo>
                  <a:pt x="120" y="2"/>
                  <a:pt x="120" y="2"/>
                  <a:pt x="120" y="2"/>
                </a:cubicBezTo>
                <a:cubicBezTo>
                  <a:pt x="120" y="1"/>
                  <a:pt x="121" y="0"/>
                  <a:pt x="122" y="0"/>
                </a:cubicBezTo>
                <a:cubicBezTo>
                  <a:pt x="124" y="0"/>
                  <a:pt x="125" y="1"/>
                  <a:pt x="125" y="2"/>
                </a:cubicBezTo>
                <a:cubicBezTo>
                  <a:pt x="125" y="20"/>
                  <a:pt x="125" y="20"/>
                  <a:pt x="125" y="20"/>
                </a:cubicBezTo>
                <a:cubicBezTo>
                  <a:pt x="142" y="20"/>
                  <a:pt x="142" y="20"/>
                  <a:pt x="142" y="20"/>
                </a:cubicBezTo>
                <a:cubicBezTo>
                  <a:pt x="144" y="20"/>
                  <a:pt x="145" y="21"/>
                  <a:pt x="145" y="23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7" name="Freeform 77">
            <a:extLst>
              <a:ext uri="{FF2B5EF4-FFF2-40B4-BE49-F238E27FC236}">
                <a16:creationId xmlns:a16="http://schemas.microsoft.com/office/drawing/2014/main" xmlns="" id="{285EF114-51CC-45BE-AA4A-9B55C136613B}"/>
              </a:ext>
            </a:extLst>
          </p:cNvPr>
          <p:cNvSpPr>
            <a:spLocks noEditPoints="1"/>
          </p:cNvSpPr>
          <p:nvPr/>
        </p:nvSpPr>
        <p:spPr bwMode="auto">
          <a:xfrm>
            <a:off x="8237538" y="1612900"/>
            <a:ext cx="481013" cy="549275"/>
          </a:xfrm>
          <a:custGeom>
            <a:avLst/>
            <a:gdLst>
              <a:gd name="T0" fmla="*/ 133 w 141"/>
              <a:gd name="T1" fmla="*/ 78 h 160"/>
              <a:gd name="T2" fmla="*/ 141 w 141"/>
              <a:gd name="T3" fmla="*/ 10 h 160"/>
              <a:gd name="T4" fmla="*/ 121 w 141"/>
              <a:gd name="T5" fmla="*/ 10 h 160"/>
              <a:gd name="T6" fmla="*/ 129 w 141"/>
              <a:gd name="T7" fmla="*/ 55 h 160"/>
              <a:gd name="T8" fmla="*/ 63 w 141"/>
              <a:gd name="T9" fmla="*/ 2 h 160"/>
              <a:gd name="T10" fmla="*/ 45 w 141"/>
              <a:gd name="T11" fmla="*/ 0 h 160"/>
              <a:gd name="T12" fmla="*/ 43 w 141"/>
              <a:gd name="T13" fmla="*/ 18 h 160"/>
              <a:gd name="T14" fmla="*/ 51 w 141"/>
              <a:gd name="T15" fmla="*/ 20 h 160"/>
              <a:gd name="T16" fmla="*/ 0 w 141"/>
              <a:gd name="T17" fmla="*/ 115 h 160"/>
              <a:gd name="T18" fmla="*/ 25 w 141"/>
              <a:gd name="T19" fmla="*/ 156 h 160"/>
              <a:gd name="T20" fmla="*/ 5 w 141"/>
              <a:gd name="T21" fmla="*/ 158 h 160"/>
              <a:gd name="T22" fmla="*/ 99 w 141"/>
              <a:gd name="T23" fmla="*/ 160 h 160"/>
              <a:gd name="T24" fmla="*/ 99 w 141"/>
              <a:gd name="T25" fmla="*/ 156 h 160"/>
              <a:gd name="T26" fmla="*/ 105 w 141"/>
              <a:gd name="T27" fmla="*/ 117 h 160"/>
              <a:gd name="T28" fmla="*/ 105 w 141"/>
              <a:gd name="T29" fmla="*/ 113 h 160"/>
              <a:gd name="T30" fmla="*/ 61 w 141"/>
              <a:gd name="T31" fmla="*/ 20 h 160"/>
              <a:gd name="T32" fmla="*/ 63 w 141"/>
              <a:gd name="T33" fmla="*/ 12 h 160"/>
              <a:gd name="T34" fmla="*/ 123 w 141"/>
              <a:gd name="T35" fmla="*/ 78 h 160"/>
              <a:gd name="T36" fmla="*/ 121 w 141"/>
              <a:gd name="T37" fmla="*/ 95 h 160"/>
              <a:gd name="T38" fmla="*/ 139 w 141"/>
              <a:gd name="T39" fmla="*/ 98 h 160"/>
              <a:gd name="T40" fmla="*/ 141 w 141"/>
              <a:gd name="T41" fmla="*/ 80 h 160"/>
              <a:gd name="T42" fmla="*/ 100 w 141"/>
              <a:gd name="T43" fmla="*/ 114 h 160"/>
              <a:gd name="T44" fmla="*/ 30 w 141"/>
              <a:gd name="T45" fmla="*/ 156 h 160"/>
              <a:gd name="T46" fmla="*/ 51 w 141"/>
              <a:gd name="T47" fmla="*/ 45 h 160"/>
              <a:gd name="T48" fmla="*/ 43 w 141"/>
              <a:gd name="T49" fmla="*/ 106 h 160"/>
              <a:gd name="T50" fmla="*/ 63 w 141"/>
              <a:gd name="T51" fmla="*/ 106 h 160"/>
              <a:gd name="T52" fmla="*/ 55 w 141"/>
              <a:gd name="T53" fmla="*/ 45 h 160"/>
              <a:gd name="T54" fmla="*/ 53 w 141"/>
              <a:gd name="T55" fmla="*/ 101 h 160"/>
              <a:gd name="T56" fmla="*/ 53 w 141"/>
              <a:gd name="T57" fmla="*/ 112 h 160"/>
              <a:gd name="T58" fmla="*/ 53 w 141"/>
              <a:gd name="T59" fmla="*/ 101 h 160"/>
              <a:gd name="T60" fmla="*/ 47 w 141"/>
              <a:gd name="T61" fmla="*/ 15 h 160"/>
              <a:gd name="T62" fmla="*/ 59 w 141"/>
              <a:gd name="T63" fmla="*/ 4 h 160"/>
              <a:gd name="T64" fmla="*/ 125 w 141"/>
              <a:gd name="T65" fmla="*/ 10 h 160"/>
              <a:gd name="T66" fmla="*/ 136 w 141"/>
              <a:gd name="T67" fmla="*/ 10 h 160"/>
              <a:gd name="T68" fmla="*/ 131 w 141"/>
              <a:gd name="T69" fmla="*/ 15 h 160"/>
              <a:gd name="T70" fmla="*/ 125 w 141"/>
              <a:gd name="T71" fmla="*/ 10 h 160"/>
              <a:gd name="T72" fmla="*/ 125 w 141"/>
              <a:gd name="T73" fmla="*/ 93 h 160"/>
              <a:gd name="T74" fmla="*/ 136 w 141"/>
              <a:gd name="T75" fmla="*/ 82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41" h="160">
                <a:moveTo>
                  <a:pt x="139" y="78"/>
                </a:moveTo>
                <a:cubicBezTo>
                  <a:pt x="133" y="78"/>
                  <a:pt x="133" y="78"/>
                  <a:pt x="133" y="78"/>
                </a:cubicBezTo>
                <a:cubicBezTo>
                  <a:pt x="133" y="20"/>
                  <a:pt x="133" y="20"/>
                  <a:pt x="133" y="20"/>
                </a:cubicBezTo>
                <a:cubicBezTo>
                  <a:pt x="137" y="19"/>
                  <a:pt x="141" y="15"/>
                  <a:pt x="141" y="10"/>
                </a:cubicBezTo>
                <a:cubicBezTo>
                  <a:pt x="141" y="4"/>
                  <a:pt x="136" y="0"/>
                  <a:pt x="131" y="0"/>
                </a:cubicBezTo>
                <a:cubicBezTo>
                  <a:pt x="125" y="0"/>
                  <a:pt x="121" y="4"/>
                  <a:pt x="121" y="10"/>
                </a:cubicBezTo>
                <a:cubicBezTo>
                  <a:pt x="121" y="15"/>
                  <a:pt x="124" y="19"/>
                  <a:pt x="129" y="20"/>
                </a:cubicBezTo>
                <a:cubicBezTo>
                  <a:pt x="129" y="55"/>
                  <a:pt x="129" y="55"/>
                  <a:pt x="129" y="55"/>
                </a:cubicBezTo>
                <a:cubicBezTo>
                  <a:pt x="119" y="28"/>
                  <a:pt x="93" y="9"/>
                  <a:pt x="63" y="8"/>
                </a:cubicBezTo>
                <a:cubicBezTo>
                  <a:pt x="63" y="2"/>
                  <a:pt x="63" y="2"/>
                  <a:pt x="63" y="2"/>
                </a:cubicBezTo>
                <a:cubicBezTo>
                  <a:pt x="63" y="1"/>
                  <a:pt x="62" y="0"/>
                  <a:pt x="61" y="0"/>
                </a:cubicBezTo>
                <a:cubicBezTo>
                  <a:pt x="45" y="0"/>
                  <a:pt x="45" y="0"/>
                  <a:pt x="45" y="0"/>
                </a:cubicBezTo>
                <a:cubicBezTo>
                  <a:pt x="44" y="0"/>
                  <a:pt x="43" y="1"/>
                  <a:pt x="43" y="2"/>
                </a:cubicBezTo>
                <a:cubicBezTo>
                  <a:pt x="43" y="18"/>
                  <a:pt x="43" y="18"/>
                  <a:pt x="43" y="18"/>
                </a:cubicBezTo>
                <a:cubicBezTo>
                  <a:pt x="43" y="19"/>
                  <a:pt x="44" y="20"/>
                  <a:pt x="45" y="20"/>
                </a:cubicBezTo>
                <a:cubicBezTo>
                  <a:pt x="51" y="20"/>
                  <a:pt x="51" y="20"/>
                  <a:pt x="51" y="20"/>
                </a:cubicBezTo>
                <a:cubicBezTo>
                  <a:pt x="49" y="67"/>
                  <a:pt x="1" y="113"/>
                  <a:pt x="1" y="113"/>
                </a:cubicBezTo>
                <a:cubicBezTo>
                  <a:pt x="0" y="114"/>
                  <a:pt x="0" y="115"/>
                  <a:pt x="0" y="115"/>
                </a:cubicBezTo>
                <a:cubicBezTo>
                  <a:pt x="0" y="116"/>
                  <a:pt x="1" y="117"/>
                  <a:pt x="1" y="117"/>
                </a:cubicBezTo>
                <a:cubicBezTo>
                  <a:pt x="29" y="130"/>
                  <a:pt x="27" y="150"/>
                  <a:pt x="25" y="156"/>
                </a:cubicBezTo>
                <a:cubicBezTo>
                  <a:pt x="7" y="156"/>
                  <a:pt x="7" y="156"/>
                  <a:pt x="7" y="156"/>
                </a:cubicBezTo>
                <a:cubicBezTo>
                  <a:pt x="6" y="156"/>
                  <a:pt x="5" y="157"/>
                  <a:pt x="5" y="158"/>
                </a:cubicBezTo>
                <a:cubicBezTo>
                  <a:pt x="5" y="159"/>
                  <a:pt x="6" y="160"/>
                  <a:pt x="7" y="160"/>
                </a:cubicBezTo>
                <a:cubicBezTo>
                  <a:pt x="99" y="160"/>
                  <a:pt x="99" y="160"/>
                  <a:pt x="99" y="160"/>
                </a:cubicBezTo>
                <a:cubicBezTo>
                  <a:pt x="100" y="160"/>
                  <a:pt x="101" y="159"/>
                  <a:pt x="101" y="158"/>
                </a:cubicBezTo>
                <a:cubicBezTo>
                  <a:pt x="101" y="157"/>
                  <a:pt x="100" y="156"/>
                  <a:pt x="99" y="156"/>
                </a:cubicBezTo>
                <a:cubicBezTo>
                  <a:pt x="81" y="156"/>
                  <a:pt x="81" y="156"/>
                  <a:pt x="81" y="156"/>
                </a:cubicBezTo>
                <a:cubicBezTo>
                  <a:pt x="79" y="150"/>
                  <a:pt x="77" y="130"/>
                  <a:pt x="105" y="117"/>
                </a:cubicBezTo>
                <a:cubicBezTo>
                  <a:pt x="105" y="117"/>
                  <a:pt x="106" y="116"/>
                  <a:pt x="106" y="115"/>
                </a:cubicBezTo>
                <a:cubicBezTo>
                  <a:pt x="106" y="115"/>
                  <a:pt x="106" y="114"/>
                  <a:pt x="105" y="113"/>
                </a:cubicBezTo>
                <a:cubicBezTo>
                  <a:pt x="105" y="113"/>
                  <a:pt x="57" y="67"/>
                  <a:pt x="55" y="20"/>
                </a:cubicBezTo>
                <a:cubicBezTo>
                  <a:pt x="61" y="20"/>
                  <a:pt x="61" y="20"/>
                  <a:pt x="61" y="20"/>
                </a:cubicBezTo>
                <a:cubicBezTo>
                  <a:pt x="62" y="20"/>
                  <a:pt x="63" y="19"/>
                  <a:pt x="63" y="18"/>
                </a:cubicBezTo>
                <a:cubicBezTo>
                  <a:pt x="63" y="12"/>
                  <a:pt x="63" y="12"/>
                  <a:pt x="63" y="12"/>
                </a:cubicBezTo>
                <a:cubicBezTo>
                  <a:pt x="99" y="13"/>
                  <a:pt x="127" y="42"/>
                  <a:pt x="128" y="78"/>
                </a:cubicBezTo>
                <a:cubicBezTo>
                  <a:pt x="123" y="78"/>
                  <a:pt x="123" y="78"/>
                  <a:pt x="123" y="78"/>
                </a:cubicBezTo>
                <a:cubicBezTo>
                  <a:pt x="122" y="78"/>
                  <a:pt x="121" y="79"/>
                  <a:pt x="121" y="80"/>
                </a:cubicBezTo>
                <a:cubicBezTo>
                  <a:pt x="121" y="95"/>
                  <a:pt x="121" y="95"/>
                  <a:pt x="121" y="95"/>
                </a:cubicBezTo>
                <a:cubicBezTo>
                  <a:pt x="121" y="97"/>
                  <a:pt x="122" y="98"/>
                  <a:pt x="123" y="98"/>
                </a:cubicBezTo>
                <a:cubicBezTo>
                  <a:pt x="139" y="98"/>
                  <a:pt x="139" y="98"/>
                  <a:pt x="139" y="98"/>
                </a:cubicBezTo>
                <a:cubicBezTo>
                  <a:pt x="140" y="98"/>
                  <a:pt x="141" y="97"/>
                  <a:pt x="141" y="95"/>
                </a:cubicBezTo>
                <a:cubicBezTo>
                  <a:pt x="141" y="80"/>
                  <a:pt x="141" y="80"/>
                  <a:pt x="141" y="80"/>
                </a:cubicBezTo>
                <a:cubicBezTo>
                  <a:pt x="141" y="79"/>
                  <a:pt x="140" y="78"/>
                  <a:pt x="139" y="78"/>
                </a:cubicBezTo>
                <a:close/>
                <a:moveTo>
                  <a:pt x="100" y="114"/>
                </a:moveTo>
                <a:cubicBezTo>
                  <a:pt x="74" y="128"/>
                  <a:pt x="75" y="148"/>
                  <a:pt x="76" y="156"/>
                </a:cubicBezTo>
                <a:cubicBezTo>
                  <a:pt x="30" y="156"/>
                  <a:pt x="30" y="156"/>
                  <a:pt x="30" y="156"/>
                </a:cubicBezTo>
                <a:cubicBezTo>
                  <a:pt x="31" y="148"/>
                  <a:pt x="32" y="128"/>
                  <a:pt x="6" y="114"/>
                </a:cubicBezTo>
                <a:cubicBezTo>
                  <a:pt x="14" y="106"/>
                  <a:pt x="40" y="78"/>
                  <a:pt x="51" y="45"/>
                </a:cubicBezTo>
                <a:cubicBezTo>
                  <a:pt x="51" y="96"/>
                  <a:pt x="51" y="96"/>
                  <a:pt x="51" y="96"/>
                </a:cubicBezTo>
                <a:cubicBezTo>
                  <a:pt x="46" y="97"/>
                  <a:pt x="43" y="101"/>
                  <a:pt x="43" y="106"/>
                </a:cubicBezTo>
                <a:cubicBezTo>
                  <a:pt x="43" y="112"/>
                  <a:pt x="48" y="116"/>
                  <a:pt x="53" y="116"/>
                </a:cubicBezTo>
                <a:cubicBezTo>
                  <a:pt x="58" y="116"/>
                  <a:pt x="63" y="112"/>
                  <a:pt x="63" y="106"/>
                </a:cubicBezTo>
                <a:cubicBezTo>
                  <a:pt x="63" y="101"/>
                  <a:pt x="60" y="97"/>
                  <a:pt x="55" y="96"/>
                </a:cubicBezTo>
                <a:cubicBezTo>
                  <a:pt x="55" y="45"/>
                  <a:pt x="55" y="45"/>
                  <a:pt x="55" y="45"/>
                </a:cubicBezTo>
                <a:cubicBezTo>
                  <a:pt x="66" y="78"/>
                  <a:pt x="92" y="106"/>
                  <a:pt x="100" y="114"/>
                </a:cubicBezTo>
                <a:close/>
                <a:moveTo>
                  <a:pt x="53" y="101"/>
                </a:moveTo>
                <a:cubicBezTo>
                  <a:pt x="56" y="101"/>
                  <a:pt x="59" y="103"/>
                  <a:pt x="59" y="106"/>
                </a:cubicBezTo>
                <a:cubicBezTo>
                  <a:pt x="59" y="109"/>
                  <a:pt x="56" y="112"/>
                  <a:pt x="53" y="112"/>
                </a:cubicBezTo>
                <a:cubicBezTo>
                  <a:pt x="50" y="112"/>
                  <a:pt x="47" y="109"/>
                  <a:pt x="47" y="106"/>
                </a:cubicBezTo>
                <a:cubicBezTo>
                  <a:pt x="47" y="103"/>
                  <a:pt x="50" y="101"/>
                  <a:pt x="53" y="101"/>
                </a:cubicBezTo>
                <a:close/>
                <a:moveTo>
                  <a:pt x="59" y="15"/>
                </a:moveTo>
                <a:cubicBezTo>
                  <a:pt x="47" y="15"/>
                  <a:pt x="47" y="15"/>
                  <a:pt x="47" y="15"/>
                </a:cubicBezTo>
                <a:cubicBezTo>
                  <a:pt x="47" y="4"/>
                  <a:pt x="47" y="4"/>
                  <a:pt x="47" y="4"/>
                </a:cubicBezTo>
                <a:cubicBezTo>
                  <a:pt x="59" y="4"/>
                  <a:pt x="59" y="4"/>
                  <a:pt x="59" y="4"/>
                </a:cubicBezTo>
                <a:lnTo>
                  <a:pt x="59" y="15"/>
                </a:lnTo>
                <a:close/>
                <a:moveTo>
                  <a:pt x="125" y="10"/>
                </a:moveTo>
                <a:cubicBezTo>
                  <a:pt x="125" y="7"/>
                  <a:pt x="128" y="4"/>
                  <a:pt x="131" y="4"/>
                </a:cubicBezTo>
                <a:cubicBezTo>
                  <a:pt x="134" y="4"/>
                  <a:pt x="136" y="7"/>
                  <a:pt x="136" y="10"/>
                </a:cubicBezTo>
                <a:cubicBezTo>
                  <a:pt x="136" y="13"/>
                  <a:pt x="134" y="15"/>
                  <a:pt x="131" y="15"/>
                </a:cubicBezTo>
                <a:cubicBezTo>
                  <a:pt x="131" y="15"/>
                  <a:pt x="131" y="15"/>
                  <a:pt x="131" y="15"/>
                </a:cubicBezTo>
                <a:cubicBezTo>
                  <a:pt x="131" y="15"/>
                  <a:pt x="131" y="15"/>
                  <a:pt x="131" y="15"/>
                </a:cubicBezTo>
                <a:cubicBezTo>
                  <a:pt x="128" y="15"/>
                  <a:pt x="125" y="13"/>
                  <a:pt x="125" y="10"/>
                </a:cubicBezTo>
                <a:close/>
                <a:moveTo>
                  <a:pt x="136" y="93"/>
                </a:moveTo>
                <a:cubicBezTo>
                  <a:pt x="125" y="93"/>
                  <a:pt x="125" y="93"/>
                  <a:pt x="125" y="93"/>
                </a:cubicBezTo>
                <a:cubicBezTo>
                  <a:pt x="125" y="82"/>
                  <a:pt x="125" y="82"/>
                  <a:pt x="125" y="82"/>
                </a:cubicBezTo>
                <a:cubicBezTo>
                  <a:pt x="136" y="82"/>
                  <a:pt x="136" y="82"/>
                  <a:pt x="136" y="82"/>
                </a:cubicBezTo>
                <a:lnTo>
                  <a:pt x="136" y="93"/>
                </a:ln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8" name="Freeform 78">
            <a:extLst>
              <a:ext uri="{FF2B5EF4-FFF2-40B4-BE49-F238E27FC236}">
                <a16:creationId xmlns:a16="http://schemas.microsoft.com/office/drawing/2014/main" xmlns="" id="{6BDA4694-4B47-4CEA-A545-74156E9100C9}"/>
              </a:ext>
            </a:extLst>
          </p:cNvPr>
          <p:cNvSpPr>
            <a:spLocks noEditPoints="1"/>
          </p:cNvSpPr>
          <p:nvPr/>
        </p:nvSpPr>
        <p:spPr bwMode="auto">
          <a:xfrm>
            <a:off x="8277225" y="2232025"/>
            <a:ext cx="400050" cy="549275"/>
          </a:xfrm>
          <a:custGeom>
            <a:avLst/>
            <a:gdLst>
              <a:gd name="T0" fmla="*/ 117 w 117"/>
              <a:gd name="T1" fmla="*/ 108 h 160"/>
              <a:gd name="T2" fmla="*/ 61 w 117"/>
              <a:gd name="T3" fmla="*/ 2 h 160"/>
              <a:gd name="T4" fmla="*/ 59 w 117"/>
              <a:gd name="T5" fmla="*/ 0 h 160"/>
              <a:gd name="T6" fmla="*/ 56 w 117"/>
              <a:gd name="T7" fmla="*/ 2 h 160"/>
              <a:gd name="T8" fmla="*/ 1 w 117"/>
              <a:gd name="T9" fmla="*/ 108 h 160"/>
              <a:gd name="T10" fmla="*/ 0 w 117"/>
              <a:gd name="T11" fmla="*/ 111 h 160"/>
              <a:gd name="T12" fmla="*/ 1 w 117"/>
              <a:gd name="T13" fmla="*/ 112 h 160"/>
              <a:gd name="T14" fmla="*/ 28 w 117"/>
              <a:gd name="T15" fmla="*/ 155 h 160"/>
              <a:gd name="T16" fmla="*/ 8 w 117"/>
              <a:gd name="T17" fmla="*/ 155 h 160"/>
              <a:gd name="T18" fmla="*/ 5 w 117"/>
              <a:gd name="T19" fmla="*/ 158 h 160"/>
              <a:gd name="T20" fmla="*/ 8 w 117"/>
              <a:gd name="T21" fmla="*/ 160 h 160"/>
              <a:gd name="T22" fmla="*/ 109 w 117"/>
              <a:gd name="T23" fmla="*/ 160 h 160"/>
              <a:gd name="T24" fmla="*/ 112 w 117"/>
              <a:gd name="T25" fmla="*/ 158 h 160"/>
              <a:gd name="T26" fmla="*/ 109 w 117"/>
              <a:gd name="T27" fmla="*/ 155 h 160"/>
              <a:gd name="T28" fmla="*/ 89 w 117"/>
              <a:gd name="T29" fmla="*/ 155 h 160"/>
              <a:gd name="T30" fmla="*/ 116 w 117"/>
              <a:gd name="T31" fmla="*/ 112 h 160"/>
              <a:gd name="T32" fmla="*/ 117 w 117"/>
              <a:gd name="T33" fmla="*/ 111 h 160"/>
              <a:gd name="T34" fmla="*/ 117 w 117"/>
              <a:gd name="T35" fmla="*/ 108 h 160"/>
              <a:gd name="T36" fmla="*/ 59 w 117"/>
              <a:gd name="T37" fmla="*/ 94 h 160"/>
              <a:gd name="T38" fmla="*/ 65 w 117"/>
              <a:gd name="T39" fmla="*/ 100 h 160"/>
              <a:gd name="T40" fmla="*/ 59 w 117"/>
              <a:gd name="T41" fmla="*/ 107 h 160"/>
              <a:gd name="T42" fmla="*/ 53 w 117"/>
              <a:gd name="T43" fmla="*/ 100 h 160"/>
              <a:gd name="T44" fmla="*/ 59 w 117"/>
              <a:gd name="T45" fmla="*/ 94 h 160"/>
              <a:gd name="T46" fmla="*/ 84 w 117"/>
              <a:gd name="T47" fmla="*/ 155 h 160"/>
              <a:gd name="T48" fmla="*/ 33 w 117"/>
              <a:gd name="T49" fmla="*/ 155 h 160"/>
              <a:gd name="T50" fmla="*/ 7 w 117"/>
              <a:gd name="T51" fmla="*/ 110 h 160"/>
              <a:gd name="T52" fmla="*/ 56 w 117"/>
              <a:gd name="T53" fmla="*/ 32 h 160"/>
              <a:gd name="T54" fmla="*/ 56 w 117"/>
              <a:gd name="T55" fmla="*/ 90 h 160"/>
              <a:gd name="T56" fmla="*/ 48 w 117"/>
              <a:gd name="T57" fmla="*/ 100 h 160"/>
              <a:gd name="T58" fmla="*/ 59 w 117"/>
              <a:gd name="T59" fmla="*/ 111 h 160"/>
              <a:gd name="T60" fmla="*/ 70 w 117"/>
              <a:gd name="T61" fmla="*/ 100 h 160"/>
              <a:gd name="T62" fmla="*/ 61 w 117"/>
              <a:gd name="T63" fmla="*/ 90 h 160"/>
              <a:gd name="T64" fmla="*/ 61 w 117"/>
              <a:gd name="T65" fmla="*/ 32 h 160"/>
              <a:gd name="T66" fmla="*/ 111 w 117"/>
              <a:gd name="T67" fmla="*/ 110 h 160"/>
              <a:gd name="T68" fmla="*/ 84 w 117"/>
              <a:gd name="T69" fmla="*/ 155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17" h="160">
                <a:moveTo>
                  <a:pt x="117" y="108"/>
                </a:moveTo>
                <a:cubicBezTo>
                  <a:pt x="116" y="108"/>
                  <a:pt x="61" y="56"/>
                  <a:pt x="61" y="2"/>
                </a:cubicBezTo>
                <a:cubicBezTo>
                  <a:pt x="61" y="1"/>
                  <a:pt x="60" y="0"/>
                  <a:pt x="59" y="0"/>
                </a:cubicBezTo>
                <a:cubicBezTo>
                  <a:pt x="57" y="0"/>
                  <a:pt x="56" y="1"/>
                  <a:pt x="56" y="2"/>
                </a:cubicBezTo>
                <a:cubicBezTo>
                  <a:pt x="56" y="56"/>
                  <a:pt x="1" y="108"/>
                  <a:pt x="1" y="108"/>
                </a:cubicBezTo>
                <a:cubicBezTo>
                  <a:pt x="0" y="109"/>
                  <a:pt x="0" y="110"/>
                  <a:pt x="0" y="111"/>
                </a:cubicBezTo>
                <a:cubicBezTo>
                  <a:pt x="0" y="111"/>
                  <a:pt x="1" y="112"/>
                  <a:pt x="1" y="112"/>
                </a:cubicBezTo>
                <a:cubicBezTo>
                  <a:pt x="32" y="126"/>
                  <a:pt x="29" y="149"/>
                  <a:pt x="28" y="155"/>
                </a:cubicBezTo>
                <a:cubicBezTo>
                  <a:pt x="8" y="155"/>
                  <a:pt x="8" y="155"/>
                  <a:pt x="8" y="155"/>
                </a:cubicBezTo>
                <a:cubicBezTo>
                  <a:pt x="7" y="155"/>
                  <a:pt x="5" y="156"/>
                  <a:pt x="5" y="158"/>
                </a:cubicBezTo>
                <a:cubicBezTo>
                  <a:pt x="5" y="159"/>
                  <a:pt x="7" y="160"/>
                  <a:pt x="8" y="160"/>
                </a:cubicBezTo>
                <a:cubicBezTo>
                  <a:pt x="109" y="160"/>
                  <a:pt x="109" y="160"/>
                  <a:pt x="109" y="160"/>
                </a:cubicBezTo>
                <a:cubicBezTo>
                  <a:pt x="111" y="160"/>
                  <a:pt x="112" y="159"/>
                  <a:pt x="112" y="158"/>
                </a:cubicBezTo>
                <a:cubicBezTo>
                  <a:pt x="112" y="156"/>
                  <a:pt x="111" y="155"/>
                  <a:pt x="109" y="155"/>
                </a:cubicBezTo>
                <a:cubicBezTo>
                  <a:pt x="89" y="155"/>
                  <a:pt x="89" y="155"/>
                  <a:pt x="89" y="155"/>
                </a:cubicBezTo>
                <a:cubicBezTo>
                  <a:pt x="88" y="149"/>
                  <a:pt x="85" y="126"/>
                  <a:pt x="116" y="112"/>
                </a:cubicBezTo>
                <a:cubicBezTo>
                  <a:pt x="117" y="112"/>
                  <a:pt x="117" y="111"/>
                  <a:pt x="117" y="111"/>
                </a:cubicBezTo>
                <a:cubicBezTo>
                  <a:pt x="117" y="110"/>
                  <a:pt x="117" y="109"/>
                  <a:pt x="117" y="108"/>
                </a:cubicBezTo>
                <a:close/>
                <a:moveTo>
                  <a:pt x="59" y="94"/>
                </a:moveTo>
                <a:cubicBezTo>
                  <a:pt x="62" y="94"/>
                  <a:pt x="65" y="97"/>
                  <a:pt x="65" y="100"/>
                </a:cubicBezTo>
                <a:cubicBezTo>
                  <a:pt x="65" y="104"/>
                  <a:pt x="62" y="107"/>
                  <a:pt x="59" y="107"/>
                </a:cubicBezTo>
                <a:cubicBezTo>
                  <a:pt x="55" y="107"/>
                  <a:pt x="53" y="104"/>
                  <a:pt x="53" y="100"/>
                </a:cubicBezTo>
                <a:cubicBezTo>
                  <a:pt x="53" y="97"/>
                  <a:pt x="55" y="94"/>
                  <a:pt x="59" y="94"/>
                </a:cubicBezTo>
                <a:close/>
                <a:moveTo>
                  <a:pt x="84" y="155"/>
                </a:moveTo>
                <a:cubicBezTo>
                  <a:pt x="33" y="155"/>
                  <a:pt x="33" y="155"/>
                  <a:pt x="33" y="155"/>
                </a:cubicBezTo>
                <a:cubicBezTo>
                  <a:pt x="34" y="147"/>
                  <a:pt x="36" y="124"/>
                  <a:pt x="7" y="110"/>
                </a:cubicBezTo>
                <a:cubicBezTo>
                  <a:pt x="15" y="101"/>
                  <a:pt x="45" y="70"/>
                  <a:pt x="56" y="32"/>
                </a:cubicBezTo>
                <a:cubicBezTo>
                  <a:pt x="56" y="90"/>
                  <a:pt x="56" y="90"/>
                  <a:pt x="56" y="90"/>
                </a:cubicBezTo>
                <a:cubicBezTo>
                  <a:pt x="51" y="91"/>
                  <a:pt x="48" y="95"/>
                  <a:pt x="48" y="100"/>
                </a:cubicBezTo>
                <a:cubicBezTo>
                  <a:pt x="48" y="106"/>
                  <a:pt x="53" y="111"/>
                  <a:pt x="59" y="111"/>
                </a:cubicBezTo>
                <a:cubicBezTo>
                  <a:pt x="65" y="111"/>
                  <a:pt x="70" y="106"/>
                  <a:pt x="70" y="100"/>
                </a:cubicBezTo>
                <a:cubicBezTo>
                  <a:pt x="70" y="95"/>
                  <a:pt x="66" y="91"/>
                  <a:pt x="61" y="90"/>
                </a:cubicBezTo>
                <a:cubicBezTo>
                  <a:pt x="61" y="32"/>
                  <a:pt x="61" y="32"/>
                  <a:pt x="61" y="32"/>
                </a:cubicBezTo>
                <a:cubicBezTo>
                  <a:pt x="73" y="70"/>
                  <a:pt x="102" y="101"/>
                  <a:pt x="111" y="110"/>
                </a:cubicBezTo>
                <a:cubicBezTo>
                  <a:pt x="82" y="124"/>
                  <a:pt x="83" y="147"/>
                  <a:pt x="84" y="155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9" name="Freeform 79">
            <a:extLst>
              <a:ext uri="{FF2B5EF4-FFF2-40B4-BE49-F238E27FC236}">
                <a16:creationId xmlns:a16="http://schemas.microsoft.com/office/drawing/2014/main" xmlns="" id="{C1FD6D69-C44D-45E1-AE8C-74A50E6EECA0}"/>
              </a:ext>
            </a:extLst>
          </p:cNvPr>
          <p:cNvSpPr>
            <a:spLocks noEditPoints="1"/>
          </p:cNvSpPr>
          <p:nvPr/>
        </p:nvSpPr>
        <p:spPr bwMode="auto">
          <a:xfrm>
            <a:off x="8237538" y="2849563"/>
            <a:ext cx="493713" cy="550863"/>
          </a:xfrm>
          <a:custGeom>
            <a:avLst/>
            <a:gdLst>
              <a:gd name="T0" fmla="*/ 61 w 145"/>
              <a:gd name="T1" fmla="*/ 2 h 160"/>
              <a:gd name="T2" fmla="*/ 59 w 145"/>
              <a:gd name="T3" fmla="*/ 0 h 160"/>
              <a:gd name="T4" fmla="*/ 56 w 145"/>
              <a:gd name="T5" fmla="*/ 2 h 160"/>
              <a:gd name="T6" fmla="*/ 1 w 145"/>
              <a:gd name="T7" fmla="*/ 108 h 160"/>
              <a:gd name="T8" fmla="*/ 0 w 145"/>
              <a:gd name="T9" fmla="*/ 111 h 160"/>
              <a:gd name="T10" fmla="*/ 1 w 145"/>
              <a:gd name="T11" fmla="*/ 112 h 160"/>
              <a:gd name="T12" fmla="*/ 28 w 145"/>
              <a:gd name="T13" fmla="*/ 155 h 160"/>
              <a:gd name="T14" fmla="*/ 8 w 145"/>
              <a:gd name="T15" fmla="*/ 155 h 160"/>
              <a:gd name="T16" fmla="*/ 5 w 145"/>
              <a:gd name="T17" fmla="*/ 158 h 160"/>
              <a:gd name="T18" fmla="*/ 8 w 145"/>
              <a:gd name="T19" fmla="*/ 160 h 160"/>
              <a:gd name="T20" fmla="*/ 109 w 145"/>
              <a:gd name="T21" fmla="*/ 160 h 160"/>
              <a:gd name="T22" fmla="*/ 112 w 145"/>
              <a:gd name="T23" fmla="*/ 158 h 160"/>
              <a:gd name="T24" fmla="*/ 109 w 145"/>
              <a:gd name="T25" fmla="*/ 155 h 160"/>
              <a:gd name="T26" fmla="*/ 89 w 145"/>
              <a:gd name="T27" fmla="*/ 155 h 160"/>
              <a:gd name="T28" fmla="*/ 116 w 145"/>
              <a:gd name="T29" fmla="*/ 112 h 160"/>
              <a:gd name="T30" fmla="*/ 117 w 145"/>
              <a:gd name="T31" fmla="*/ 111 h 160"/>
              <a:gd name="T32" fmla="*/ 117 w 145"/>
              <a:gd name="T33" fmla="*/ 108 h 160"/>
              <a:gd name="T34" fmla="*/ 61 w 145"/>
              <a:gd name="T35" fmla="*/ 2 h 160"/>
              <a:gd name="T36" fmla="*/ 59 w 145"/>
              <a:gd name="T37" fmla="*/ 94 h 160"/>
              <a:gd name="T38" fmla="*/ 65 w 145"/>
              <a:gd name="T39" fmla="*/ 100 h 160"/>
              <a:gd name="T40" fmla="*/ 59 w 145"/>
              <a:gd name="T41" fmla="*/ 107 h 160"/>
              <a:gd name="T42" fmla="*/ 53 w 145"/>
              <a:gd name="T43" fmla="*/ 100 h 160"/>
              <a:gd name="T44" fmla="*/ 59 w 145"/>
              <a:gd name="T45" fmla="*/ 94 h 160"/>
              <a:gd name="T46" fmla="*/ 84 w 145"/>
              <a:gd name="T47" fmla="*/ 155 h 160"/>
              <a:gd name="T48" fmla="*/ 33 w 145"/>
              <a:gd name="T49" fmla="*/ 155 h 160"/>
              <a:gd name="T50" fmla="*/ 7 w 145"/>
              <a:gd name="T51" fmla="*/ 110 h 160"/>
              <a:gd name="T52" fmla="*/ 56 w 145"/>
              <a:gd name="T53" fmla="*/ 32 h 160"/>
              <a:gd name="T54" fmla="*/ 56 w 145"/>
              <a:gd name="T55" fmla="*/ 90 h 160"/>
              <a:gd name="T56" fmla="*/ 48 w 145"/>
              <a:gd name="T57" fmla="*/ 100 h 160"/>
              <a:gd name="T58" fmla="*/ 59 w 145"/>
              <a:gd name="T59" fmla="*/ 111 h 160"/>
              <a:gd name="T60" fmla="*/ 70 w 145"/>
              <a:gd name="T61" fmla="*/ 100 h 160"/>
              <a:gd name="T62" fmla="*/ 61 w 145"/>
              <a:gd name="T63" fmla="*/ 90 h 160"/>
              <a:gd name="T64" fmla="*/ 61 w 145"/>
              <a:gd name="T65" fmla="*/ 32 h 160"/>
              <a:gd name="T66" fmla="*/ 111 w 145"/>
              <a:gd name="T67" fmla="*/ 110 h 160"/>
              <a:gd name="T68" fmla="*/ 84 w 145"/>
              <a:gd name="T69" fmla="*/ 155 h 160"/>
              <a:gd name="T70" fmla="*/ 145 w 145"/>
              <a:gd name="T71" fmla="*/ 23 h 160"/>
              <a:gd name="T72" fmla="*/ 142 w 145"/>
              <a:gd name="T73" fmla="*/ 25 h 160"/>
              <a:gd name="T74" fmla="*/ 102 w 145"/>
              <a:gd name="T75" fmla="*/ 25 h 160"/>
              <a:gd name="T76" fmla="*/ 100 w 145"/>
              <a:gd name="T77" fmla="*/ 23 h 160"/>
              <a:gd name="T78" fmla="*/ 102 w 145"/>
              <a:gd name="T79" fmla="*/ 20 h 160"/>
              <a:gd name="T80" fmla="*/ 142 w 145"/>
              <a:gd name="T81" fmla="*/ 20 h 160"/>
              <a:gd name="T82" fmla="*/ 145 w 145"/>
              <a:gd name="T83" fmla="*/ 23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45" h="160">
                <a:moveTo>
                  <a:pt x="61" y="2"/>
                </a:moveTo>
                <a:cubicBezTo>
                  <a:pt x="61" y="1"/>
                  <a:pt x="60" y="0"/>
                  <a:pt x="59" y="0"/>
                </a:cubicBezTo>
                <a:cubicBezTo>
                  <a:pt x="57" y="0"/>
                  <a:pt x="56" y="1"/>
                  <a:pt x="56" y="2"/>
                </a:cubicBezTo>
                <a:cubicBezTo>
                  <a:pt x="56" y="56"/>
                  <a:pt x="1" y="108"/>
                  <a:pt x="1" y="108"/>
                </a:cubicBezTo>
                <a:cubicBezTo>
                  <a:pt x="0" y="109"/>
                  <a:pt x="0" y="110"/>
                  <a:pt x="0" y="111"/>
                </a:cubicBezTo>
                <a:cubicBezTo>
                  <a:pt x="0" y="111"/>
                  <a:pt x="1" y="112"/>
                  <a:pt x="1" y="112"/>
                </a:cubicBezTo>
                <a:cubicBezTo>
                  <a:pt x="32" y="126"/>
                  <a:pt x="29" y="149"/>
                  <a:pt x="28" y="155"/>
                </a:cubicBezTo>
                <a:cubicBezTo>
                  <a:pt x="8" y="155"/>
                  <a:pt x="8" y="155"/>
                  <a:pt x="8" y="155"/>
                </a:cubicBezTo>
                <a:cubicBezTo>
                  <a:pt x="7" y="155"/>
                  <a:pt x="5" y="156"/>
                  <a:pt x="5" y="158"/>
                </a:cubicBezTo>
                <a:cubicBezTo>
                  <a:pt x="5" y="159"/>
                  <a:pt x="7" y="160"/>
                  <a:pt x="8" y="160"/>
                </a:cubicBezTo>
                <a:cubicBezTo>
                  <a:pt x="109" y="160"/>
                  <a:pt x="109" y="160"/>
                  <a:pt x="109" y="160"/>
                </a:cubicBezTo>
                <a:cubicBezTo>
                  <a:pt x="111" y="160"/>
                  <a:pt x="112" y="159"/>
                  <a:pt x="112" y="158"/>
                </a:cubicBezTo>
                <a:cubicBezTo>
                  <a:pt x="112" y="156"/>
                  <a:pt x="111" y="155"/>
                  <a:pt x="109" y="155"/>
                </a:cubicBezTo>
                <a:cubicBezTo>
                  <a:pt x="89" y="155"/>
                  <a:pt x="89" y="155"/>
                  <a:pt x="89" y="155"/>
                </a:cubicBezTo>
                <a:cubicBezTo>
                  <a:pt x="88" y="149"/>
                  <a:pt x="85" y="126"/>
                  <a:pt x="116" y="112"/>
                </a:cubicBezTo>
                <a:cubicBezTo>
                  <a:pt x="117" y="112"/>
                  <a:pt x="117" y="111"/>
                  <a:pt x="117" y="111"/>
                </a:cubicBezTo>
                <a:cubicBezTo>
                  <a:pt x="117" y="110"/>
                  <a:pt x="117" y="109"/>
                  <a:pt x="117" y="108"/>
                </a:cubicBezTo>
                <a:cubicBezTo>
                  <a:pt x="116" y="108"/>
                  <a:pt x="61" y="56"/>
                  <a:pt x="61" y="2"/>
                </a:cubicBezTo>
                <a:close/>
                <a:moveTo>
                  <a:pt x="59" y="94"/>
                </a:moveTo>
                <a:cubicBezTo>
                  <a:pt x="62" y="94"/>
                  <a:pt x="65" y="97"/>
                  <a:pt x="65" y="100"/>
                </a:cubicBezTo>
                <a:cubicBezTo>
                  <a:pt x="65" y="104"/>
                  <a:pt x="62" y="107"/>
                  <a:pt x="59" y="107"/>
                </a:cubicBezTo>
                <a:cubicBezTo>
                  <a:pt x="55" y="107"/>
                  <a:pt x="53" y="104"/>
                  <a:pt x="53" y="100"/>
                </a:cubicBezTo>
                <a:cubicBezTo>
                  <a:pt x="53" y="97"/>
                  <a:pt x="55" y="94"/>
                  <a:pt x="59" y="94"/>
                </a:cubicBezTo>
                <a:close/>
                <a:moveTo>
                  <a:pt x="84" y="155"/>
                </a:moveTo>
                <a:cubicBezTo>
                  <a:pt x="33" y="155"/>
                  <a:pt x="33" y="155"/>
                  <a:pt x="33" y="155"/>
                </a:cubicBezTo>
                <a:cubicBezTo>
                  <a:pt x="34" y="147"/>
                  <a:pt x="36" y="124"/>
                  <a:pt x="7" y="110"/>
                </a:cubicBezTo>
                <a:cubicBezTo>
                  <a:pt x="15" y="101"/>
                  <a:pt x="45" y="70"/>
                  <a:pt x="56" y="32"/>
                </a:cubicBezTo>
                <a:cubicBezTo>
                  <a:pt x="56" y="90"/>
                  <a:pt x="56" y="90"/>
                  <a:pt x="56" y="90"/>
                </a:cubicBezTo>
                <a:cubicBezTo>
                  <a:pt x="51" y="91"/>
                  <a:pt x="48" y="95"/>
                  <a:pt x="48" y="100"/>
                </a:cubicBezTo>
                <a:cubicBezTo>
                  <a:pt x="48" y="106"/>
                  <a:pt x="53" y="111"/>
                  <a:pt x="59" y="111"/>
                </a:cubicBezTo>
                <a:cubicBezTo>
                  <a:pt x="65" y="111"/>
                  <a:pt x="70" y="106"/>
                  <a:pt x="70" y="100"/>
                </a:cubicBezTo>
                <a:cubicBezTo>
                  <a:pt x="70" y="95"/>
                  <a:pt x="66" y="91"/>
                  <a:pt x="61" y="90"/>
                </a:cubicBezTo>
                <a:cubicBezTo>
                  <a:pt x="61" y="32"/>
                  <a:pt x="61" y="32"/>
                  <a:pt x="61" y="32"/>
                </a:cubicBezTo>
                <a:cubicBezTo>
                  <a:pt x="73" y="70"/>
                  <a:pt x="102" y="101"/>
                  <a:pt x="111" y="110"/>
                </a:cubicBezTo>
                <a:cubicBezTo>
                  <a:pt x="82" y="124"/>
                  <a:pt x="83" y="147"/>
                  <a:pt x="84" y="155"/>
                </a:cubicBezTo>
                <a:close/>
                <a:moveTo>
                  <a:pt x="145" y="23"/>
                </a:moveTo>
                <a:cubicBezTo>
                  <a:pt x="145" y="24"/>
                  <a:pt x="144" y="25"/>
                  <a:pt x="142" y="25"/>
                </a:cubicBezTo>
                <a:cubicBezTo>
                  <a:pt x="102" y="25"/>
                  <a:pt x="102" y="25"/>
                  <a:pt x="102" y="25"/>
                </a:cubicBezTo>
                <a:cubicBezTo>
                  <a:pt x="101" y="25"/>
                  <a:pt x="100" y="24"/>
                  <a:pt x="100" y="23"/>
                </a:cubicBezTo>
                <a:cubicBezTo>
                  <a:pt x="100" y="21"/>
                  <a:pt x="101" y="20"/>
                  <a:pt x="102" y="20"/>
                </a:cubicBezTo>
                <a:cubicBezTo>
                  <a:pt x="142" y="20"/>
                  <a:pt x="142" y="20"/>
                  <a:pt x="142" y="20"/>
                </a:cubicBezTo>
                <a:cubicBezTo>
                  <a:pt x="144" y="20"/>
                  <a:pt x="145" y="21"/>
                  <a:pt x="145" y="23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0" name="Freeform 80">
            <a:extLst>
              <a:ext uri="{FF2B5EF4-FFF2-40B4-BE49-F238E27FC236}">
                <a16:creationId xmlns:a16="http://schemas.microsoft.com/office/drawing/2014/main" xmlns="" id="{AE25C2EB-4AAC-4786-8464-0858576C473B}"/>
              </a:ext>
            </a:extLst>
          </p:cNvPr>
          <p:cNvSpPr>
            <a:spLocks noEditPoints="1"/>
          </p:cNvSpPr>
          <p:nvPr/>
        </p:nvSpPr>
        <p:spPr bwMode="auto">
          <a:xfrm>
            <a:off x="8277225" y="3468688"/>
            <a:ext cx="400050" cy="549275"/>
          </a:xfrm>
          <a:custGeom>
            <a:avLst/>
            <a:gdLst>
              <a:gd name="T0" fmla="*/ 116 w 117"/>
              <a:gd name="T1" fmla="*/ 48 h 160"/>
              <a:gd name="T2" fmla="*/ 89 w 117"/>
              <a:gd name="T3" fmla="*/ 5 h 160"/>
              <a:gd name="T4" fmla="*/ 109 w 117"/>
              <a:gd name="T5" fmla="*/ 5 h 160"/>
              <a:gd name="T6" fmla="*/ 112 w 117"/>
              <a:gd name="T7" fmla="*/ 2 h 160"/>
              <a:gd name="T8" fmla="*/ 109 w 117"/>
              <a:gd name="T9" fmla="*/ 0 h 160"/>
              <a:gd name="T10" fmla="*/ 8 w 117"/>
              <a:gd name="T11" fmla="*/ 0 h 160"/>
              <a:gd name="T12" fmla="*/ 5 w 117"/>
              <a:gd name="T13" fmla="*/ 2 h 160"/>
              <a:gd name="T14" fmla="*/ 8 w 117"/>
              <a:gd name="T15" fmla="*/ 5 h 160"/>
              <a:gd name="T16" fmla="*/ 28 w 117"/>
              <a:gd name="T17" fmla="*/ 5 h 160"/>
              <a:gd name="T18" fmla="*/ 1 w 117"/>
              <a:gd name="T19" fmla="*/ 48 h 160"/>
              <a:gd name="T20" fmla="*/ 0 w 117"/>
              <a:gd name="T21" fmla="*/ 49 h 160"/>
              <a:gd name="T22" fmla="*/ 1 w 117"/>
              <a:gd name="T23" fmla="*/ 52 h 160"/>
              <a:gd name="T24" fmla="*/ 56 w 117"/>
              <a:gd name="T25" fmla="*/ 158 h 160"/>
              <a:gd name="T26" fmla="*/ 59 w 117"/>
              <a:gd name="T27" fmla="*/ 160 h 160"/>
              <a:gd name="T28" fmla="*/ 61 w 117"/>
              <a:gd name="T29" fmla="*/ 158 h 160"/>
              <a:gd name="T30" fmla="*/ 117 w 117"/>
              <a:gd name="T31" fmla="*/ 52 h 160"/>
              <a:gd name="T32" fmla="*/ 117 w 117"/>
              <a:gd name="T33" fmla="*/ 49 h 160"/>
              <a:gd name="T34" fmla="*/ 116 w 117"/>
              <a:gd name="T35" fmla="*/ 48 h 160"/>
              <a:gd name="T36" fmla="*/ 59 w 117"/>
              <a:gd name="T37" fmla="*/ 66 h 160"/>
              <a:gd name="T38" fmla="*/ 53 w 117"/>
              <a:gd name="T39" fmla="*/ 60 h 160"/>
              <a:gd name="T40" fmla="*/ 59 w 117"/>
              <a:gd name="T41" fmla="*/ 53 h 160"/>
              <a:gd name="T42" fmla="*/ 65 w 117"/>
              <a:gd name="T43" fmla="*/ 60 h 160"/>
              <a:gd name="T44" fmla="*/ 59 w 117"/>
              <a:gd name="T45" fmla="*/ 66 h 160"/>
              <a:gd name="T46" fmla="*/ 61 w 117"/>
              <a:gd name="T47" fmla="*/ 128 h 160"/>
              <a:gd name="T48" fmla="*/ 61 w 117"/>
              <a:gd name="T49" fmla="*/ 70 h 160"/>
              <a:gd name="T50" fmla="*/ 70 w 117"/>
              <a:gd name="T51" fmla="*/ 60 h 160"/>
              <a:gd name="T52" fmla="*/ 59 w 117"/>
              <a:gd name="T53" fmla="*/ 49 h 160"/>
              <a:gd name="T54" fmla="*/ 48 w 117"/>
              <a:gd name="T55" fmla="*/ 60 h 160"/>
              <a:gd name="T56" fmla="*/ 56 w 117"/>
              <a:gd name="T57" fmla="*/ 70 h 160"/>
              <a:gd name="T58" fmla="*/ 56 w 117"/>
              <a:gd name="T59" fmla="*/ 128 h 160"/>
              <a:gd name="T60" fmla="*/ 7 w 117"/>
              <a:gd name="T61" fmla="*/ 50 h 160"/>
              <a:gd name="T62" fmla="*/ 33 w 117"/>
              <a:gd name="T63" fmla="*/ 5 h 160"/>
              <a:gd name="T64" fmla="*/ 84 w 117"/>
              <a:gd name="T65" fmla="*/ 5 h 160"/>
              <a:gd name="T66" fmla="*/ 111 w 117"/>
              <a:gd name="T67" fmla="*/ 50 h 160"/>
              <a:gd name="T68" fmla="*/ 61 w 117"/>
              <a:gd name="T69" fmla="*/ 128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17" h="160">
                <a:moveTo>
                  <a:pt x="116" y="48"/>
                </a:moveTo>
                <a:cubicBezTo>
                  <a:pt x="85" y="34"/>
                  <a:pt x="88" y="11"/>
                  <a:pt x="89" y="5"/>
                </a:cubicBezTo>
                <a:cubicBezTo>
                  <a:pt x="109" y="5"/>
                  <a:pt x="109" y="5"/>
                  <a:pt x="109" y="5"/>
                </a:cubicBezTo>
                <a:cubicBezTo>
                  <a:pt x="111" y="5"/>
                  <a:pt x="112" y="4"/>
                  <a:pt x="112" y="2"/>
                </a:cubicBezTo>
                <a:cubicBezTo>
                  <a:pt x="112" y="1"/>
                  <a:pt x="111" y="0"/>
                  <a:pt x="109" y="0"/>
                </a:cubicBezTo>
                <a:cubicBezTo>
                  <a:pt x="8" y="0"/>
                  <a:pt x="8" y="0"/>
                  <a:pt x="8" y="0"/>
                </a:cubicBezTo>
                <a:cubicBezTo>
                  <a:pt x="7" y="0"/>
                  <a:pt x="5" y="1"/>
                  <a:pt x="5" y="2"/>
                </a:cubicBezTo>
                <a:cubicBezTo>
                  <a:pt x="5" y="4"/>
                  <a:pt x="7" y="5"/>
                  <a:pt x="8" y="5"/>
                </a:cubicBezTo>
                <a:cubicBezTo>
                  <a:pt x="28" y="5"/>
                  <a:pt x="28" y="5"/>
                  <a:pt x="28" y="5"/>
                </a:cubicBezTo>
                <a:cubicBezTo>
                  <a:pt x="29" y="11"/>
                  <a:pt x="33" y="34"/>
                  <a:pt x="1" y="48"/>
                </a:cubicBezTo>
                <a:cubicBezTo>
                  <a:pt x="1" y="48"/>
                  <a:pt x="0" y="49"/>
                  <a:pt x="0" y="49"/>
                </a:cubicBezTo>
                <a:cubicBezTo>
                  <a:pt x="0" y="50"/>
                  <a:pt x="0" y="51"/>
                  <a:pt x="1" y="52"/>
                </a:cubicBezTo>
                <a:cubicBezTo>
                  <a:pt x="1" y="52"/>
                  <a:pt x="56" y="104"/>
                  <a:pt x="56" y="158"/>
                </a:cubicBezTo>
                <a:cubicBezTo>
                  <a:pt x="56" y="159"/>
                  <a:pt x="57" y="160"/>
                  <a:pt x="59" y="160"/>
                </a:cubicBezTo>
                <a:cubicBezTo>
                  <a:pt x="60" y="160"/>
                  <a:pt x="61" y="159"/>
                  <a:pt x="61" y="158"/>
                </a:cubicBezTo>
                <a:cubicBezTo>
                  <a:pt x="61" y="104"/>
                  <a:pt x="116" y="52"/>
                  <a:pt x="117" y="52"/>
                </a:cubicBezTo>
                <a:cubicBezTo>
                  <a:pt x="117" y="51"/>
                  <a:pt x="117" y="50"/>
                  <a:pt x="117" y="49"/>
                </a:cubicBezTo>
                <a:cubicBezTo>
                  <a:pt x="117" y="49"/>
                  <a:pt x="117" y="48"/>
                  <a:pt x="116" y="48"/>
                </a:cubicBezTo>
                <a:close/>
                <a:moveTo>
                  <a:pt x="59" y="66"/>
                </a:moveTo>
                <a:cubicBezTo>
                  <a:pt x="55" y="66"/>
                  <a:pt x="53" y="63"/>
                  <a:pt x="53" y="60"/>
                </a:cubicBezTo>
                <a:cubicBezTo>
                  <a:pt x="53" y="56"/>
                  <a:pt x="55" y="53"/>
                  <a:pt x="59" y="53"/>
                </a:cubicBezTo>
                <a:cubicBezTo>
                  <a:pt x="62" y="53"/>
                  <a:pt x="65" y="56"/>
                  <a:pt x="65" y="60"/>
                </a:cubicBezTo>
                <a:cubicBezTo>
                  <a:pt x="65" y="63"/>
                  <a:pt x="62" y="66"/>
                  <a:pt x="59" y="66"/>
                </a:cubicBezTo>
                <a:close/>
                <a:moveTo>
                  <a:pt x="61" y="128"/>
                </a:moveTo>
                <a:cubicBezTo>
                  <a:pt x="61" y="70"/>
                  <a:pt x="61" y="70"/>
                  <a:pt x="61" y="70"/>
                </a:cubicBezTo>
                <a:cubicBezTo>
                  <a:pt x="66" y="69"/>
                  <a:pt x="70" y="65"/>
                  <a:pt x="70" y="60"/>
                </a:cubicBezTo>
                <a:cubicBezTo>
                  <a:pt x="70" y="54"/>
                  <a:pt x="65" y="49"/>
                  <a:pt x="59" y="49"/>
                </a:cubicBezTo>
                <a:cubicBezTo>
                  <a:pt x="53" y="49"/>
                  <a:pt x="48" y="54"/>
                  <a:pt x="48" y="60"/>
                </a:cubicBezTo>
                <a:cubicBezTo>
                  <a:pt x="48" y="65"/>
                  <a:pt x="51" y="69"/>
                  <a:pt x="56" y="70"/>
                </a:cubicBezTo>
                <a:cubicBezTo>
                  <a:pt x="56" y="128"/>
                  <a:pt x="56" y="128"/>
                  <a:pt x="56" y="128"/>
                </a:cubicBezTo>
                <a:cubicBezTo>
                  <a:pt x="45" y="90"/>
                  <a:pt x="15" y="59"/>
                  <a:pt x="7" y="50"/>
                </a:cubicBezTo>
                <a:cubicBezTo>
                  <a:pt x="36" y="36"/>
                  <a:pt x="34" y="13"/>
                  <a:pt x="33" y="5"/>
                </a:cubicBezTo>
                <a:cubicBezTo>
                  <a:pt x="84" y="5"/>
                  <a:pt x="84" y="5"/>
                  <a:pt x="84" y="5"/>
                </a:cubicBezTo>
                <a:cubicBezTo>
                  <a:pt x="83" y="13"/>
                  <a:pt x="82" y="36"/>
                  <a:pt x="111" y="50"/>
                </a:cubicBezTo>
                <a:cubicBezTo>
                  <a:pt x="102" y="59"/>
                  <a:pt x="73" y="90"/>
                  <a:pt x="61" y="128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1" name="Freeform 81">
            <a:extLst>
              <a:ext uri="{FF2B5EF4-FFF2-40B4-BE49-F238E27FC236}">
                <a16:creationId xmlns:a16="http://schemas.microsoft.com/office/drawing/2014/main" xmlns="" id="{FD946F25-7369-4F3E-A1E8-CA16FD57249D}"/>
              </a:ext>
            </a:extLst>
          </p:cNvPr>
          <p:cNvSpPr>
            <a:spLocks noEditPoints="1"/>
          </p:cNvSpPr>
          <p:nvPr/>
        </p:nvSpPr>
        <p:spPr bwMode="auto">
          <a:xfrm>
            <a:off x="8250238" y="4073525"/>
            <a:ext cx="454025" cy="549275"/>
          </a:xfrm>
          <a:custGeom>
            <a:avLst/>
            <a:gdLst>
              <a:gd name="T0" fmla="*/ 93 w 133"/>
              <a:gd name="T1" fmla="*/ 132 h 160"/>
              <a:gd name="T2" fmla="*/ 93 w 133"/>
              <a:gd name="T3" fmla="*/ 28 h 160"/>
              <a:gd name="T4" fmla="*/ 132 w 133"/>
              <a:gd name="T5" fmla="*/ 4 h 160"/>
              <a:gd name="T6" fmla="*/ 132 w 133"/>
              <a:gd name="T7" fmla="*/ 1 h 160"/>
              <a:gd name="T8" fmla="*/ 128 w 133"/>
              <a:gd name="T9" fmla="*/ 1 h 160"/>
              <a:gd name="T10" fmla="*/ 66 w 133"/>
              <a:gd name="T11" fmla="*/ 26 h 160"/>
              <a:gd name="T12" fmla="*/ 4 w 133"/>
              <a:gd name="T13" fmla="*/ 1 h 160"/>
              <a:gd name="T14" fmla="*/ 1 w 133"/>
              <a:gd name="T15" fmla="*/ 1 h 160"/>
              <a:gd name="T16" fmla="*/ 1 w 133"/>
              <a:gd name="T17" fmla="*/ 4 h 160"/>
              <a:gd name="T18" fmla="*/ 40 w 133"/>
              <a:gd name="T19" fmla="*/ 28 h 160"/>
              <a:gd name="T20" fmla="*/ 40 w 133"/>
              <a:gd name="T21" fmla="*/ 132 h 160"/>
              <a:gd name="T22" fmla="*/ 1 w 133"/>
              <a:gd name="T23" fmla="*/ 156 h 160"/>
              <a:gd name="T24" fmla="*/ 1 w 133"/>
              <a:gd name="T25" fmla="*/ 159 h 160"/>
              <a:gd name="T26" fmla="*/ 3 w 133"/>
              <a:gd name="T27" fmla="*/ 160 h 160"/>
              <a:gd name="T28" fmla="*/ 4 w 133"/>
              <a:gd name="T29" fmla="*/ 159 h 160"/>
              <a:gd name="T30" fmla="*/ 66 w 133"/>
              <a:gd name="T31" fmla="*/ 134 h 160"/>
              <a:gd name="T32" fmla="*/ 128 w 133"/>
              <a:gd name="T33" fmla="*/ 159 h 160"/>
              <a:gd name="T34" fmla="*/ 132 w 133"/>
              <a:gd name="T35" fmla="*/ 159 h 160"/>
              <a:gd name="T36" fmla="*/ 132 w 133"/>
              <a:gd name="T37" fmla="*/ 156 h 160"/>
              <a:gd name="T38" fmla="*/ 93 w 133"/>
              <a:gd name="T39" fmla="*/ 132 h 160"/>
              <a:gd name="T40" fmla="*/ 45 w 133"/>
              <a:gd name="T41" fmla="*/ 131 h 160"/>
              <a:gd name="T42" fmla="*/ 45 w 133"/>
              <a:gd name="T43" fmla="*/ 29 h 160"/>
              <a:gd name="T44" fmla="*/ 66 w 133"/>
              <a:gd name="T45" fmla="*/ 32 h 160"/>
              <a:gd name="T46" fmla="*/ 88 w 133"/>
              <a:gd name="T47" fmla="*/ 29 h 160"/>
              <a:gd name="T48" fmla="*/ 88 w 133"/>
              <a:gd name="T49" fmla="*/ 131 h 160"/>
              <a:gd name="T50" fmla="*/ 66 w 133"/>
              <a:gd name="T51" fmla="*/ 128 h 160"/>
              <a:gd name="T52" fmla="*/ 45 w 133"/>
              <a:gd name="T53" fmla="*/ 131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33" h="160">
                <a:moveTo>
                  <a:pt x="93" y="132"/>
                </a:moveTo>
                <a:cubicBezTo>
                  <a:pt x="93" y="28"/>
                  <a:pt x="93" y="28"/>
                  <a:pt x="93" y="28"/>
                </a:cubicBezTo>
                <a:cubicBezTo>
                  <a:pt x="107" y="23"/>
                  <a:pt x="121" y="16"/>
                  <a:pt x="132" y="4"/>
                </a:cubicBezTo>
                <a:cubicBezTo>
                  <a:pt x="133" y="3"/>
                  <a:pt x="133" y="2"/>
                  <a:pt x="132" y="1"/>
                </a:cubicBezTo>
                <a:cubicBezTo>
                  <a:pt x="131" y="0"/>
                  <a:pt x="129" y="0"/>
                  <a:pt x="128" y="1"/>
                </a:cubicBezTo>
                <a:cubicBezTo>
                  <a:pt x="112" y="17"/>
                  <a:pt x="90" y="26"/>
                  <a:pt x="66" y="26"/>
                </a:cubicBezTo>
                <a:cubicBezTo>
                  <a:pt x="43" y="26"/>
                  <a:pt x="21" y="17"/>
                  <a:pt x="4" y="1"/>
                </a:cubicBezTo>
                <a:cubicBezTo>
                  <a:pt x="3" y="0"/>
                  <a:pt x="2" y="0"/>
                  <a:pt x="1" y="1"/>
                </a:cubicBezTo>
                <a:cubicBezTo>
                  <a:pt x="0" y="2"/>
                  <a:pt x="0" y="3"/>
                  <a:pt x="1" y="4"/>
                </a:cubicBezTo>
                <a:cubicBezTo>
                  <a:pt x="12" y="16"/>
                  <a:pt x="25" y="23"/>
                  <a:pt x="40" y="28"/>
                </a:cubicBezTo>
                <a:cubicBezTo>
                  <a:pt x="40" y="132"/>
                  <a:pt x="40" y="132"/>
                  <a:pt x="40" y="132"/>
                </a:cubicBezTo>
                <a:cubicBezTo>
                  <a:pt x="25" y="137"/>
                  <a:pt x="12" y="144"/>
                  <a:pt x="1" y="156"/>
                </a:cubicBezTo>
                <a:cubicBezTo>
                  <a:pt x="0" y="157"/>
                  <a:pt x="0" y="158"/>
                  <a:pt x="1" y="159"/>
                </a:cubicBezTo>
                <a:cubicBezTo>
                  <a:pt x="1" y="160"/>
                  <a:pt x="2" y="160"/>
                  <a:pt x="3" y="160"/>
                </a:cubicBezTo>
                <a:cubicBezTo>
                  <a:pt x="3" y="160"/>
                  <a:pt x="4" y="160"/>
                  <a:pt x="4" y="159"/>
                </a:cubicBezTo>
                <a:cubicBezTo>
                  <a:pt x="21" y="143"/>
                  <a:pt x="43" y="134"/>
                  <a:pt x="66" y="134"/>
                </a:cubicBezTo>
                <a:cubicBezTo>
                  <a:pt x="90" y="134"/>
                  <a:pt x="112" y="143"/>
                  <a:pt x="128" y="159"/>
                </a:cubicBezTo>
                <a:cubicBezTo>
                  <a:pt x="129" y="160"/>
                  <a:pt x="131" y="160"/>
                  <a:pt x="132" y="159"/>
                </a:cubicBezTo>
                <a:cubicBezTo>
                  <a:pt x="133" y="158"/>
                  <a:pt x="133" y="157"/>
                  <a:pt x="132" y="156"/>
                </a:cubicBezTo>
                <a:cubicBezTo>
                  <a:pt x="121" y="144"/>
                  <a:pt x="107" y="137"/>
                  <a:pt x="93" y="132"/>
                </a:cubicBezTo>
                <a:close/>
                <a:moveTo>
                  <a:pt x="45" y="131"/>
                </a:moveTo>
                <a:cubicBezTo>
                  <a:pt x="45" y="29"/>
                  <a:pt x="45" y="29"/>
                  <a:pt x="45" y="29"/>
                </a:cubicBezTo>
                <a:cubicBezTo>
                  <a:pt x="52" y="31"/>
                  <a:pt x="59" y="32"/>
                  <a:pt x="66" y="32"/>
                </a:cubicBezTo>
                <a:cubicBezTo>
                  <a:pt x="74" y="32"/>
                  <a:pt x="81" y="31"/>
                  <a:pt x="88" y="29"/>
                </a:cubicBezTo>
                <a:cubicBezTo>
                  <a:pt x="88" y="131"/>
                  <a:pt x="88" y="131"/>
                  <a:pt x="88" y="131"/>
                </a:cubicBezTo>
                <a:cubicBezTo>
                  <a:pt x="81" y="129"/>
                  <a:pt x="74" y="128"/>
                  <a:pt x="66" y="128"/>
                </a:cubicBezTo>
                <a:cubicBezTo>
                  <a:pt x="59" y="128"/>
                  <a:pt x="52" y="129"/>
                  <a:pt x="45" y="131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2" name="Freeform 82">
            <a:extLst>
              <a:ext uri="{FF2B5EF4-FFF2-40B4-BE49-F238E27FC236}">
                <a16:creationId xmlns:a16="http://schemas.microsoft.com/office/drawing/2014/main" xmlns="" id="{D156D4DB-EBA6-4945-8D66-54EF04730178}"/>
              </a:ext>
            </a:extLst>
          </p:cNvPr>
          <p:cNvSpPr>
            <a:spLocks noEditPoints="1"/>
          </p:cNvSpPr>
          <p:nvPr/>
        </p:nvSpPr>
        <p:spPr bwMode="auto">
          <a:xfrm>
            <a:off x="8264525" y="4705350"/>
            <a:ext cx="428625" cy="549275"/>
          </a:xfrm>
          <a:custGeom>
            <a:avLst/>
            <a:gdLst>
              <a:gd name="T0" fmla="*/ 119 w 126"/>
              <a:gd name="T1" fmla="*/ 65 h 160"/>
              <a:gd name="T2" fmla="*/ 126 w 126"/>
              <a:gd name="T3" fmla="*/ 3 h 160"/>
              <a:gd name="T4" fmla="*/ 125 w 126"/>
              <a:gd name="T5" fmla="*/ 1 h 160"/>
              <a:gd name="T6" fmla="*/ 123 w 126"/>
              <a:gd name="T7" fmla="*/ 0 h 160"/>
              <a:gd name="T8" fmla="*/ 3 w 126"/>
              <a:gd name="T9" fmla="*/ 0 h 160"/>
              <a:gd name="T10" fmla="*/ 1 w 126"/>
              <a:gd name="T11" fmla="*/ 1 h 160"/>
              <a:gd name="T12" fmla="*/ 0 w 126"/>
              <a:gd name="T13" fmla="*/ 3 h 160"/>
              <a:gd name="T14" fmla="*/ 18 w 126"/>
              <a:gd name="T15" fmla="*/ 157 h 160"/>
              <a:gd name="T16" fmla="*/ 21 w 126"/>
              <a:gd name="T17" fmla="*/ 160 h 160"/>
              <a:gd name="T18" fmla="*/ 106 w 126"/>
              <a:gd name="T19" fmla="*/ 160 h 160"/>
              <a:gd name="T20" fmla="*/ 109 w 126"/>
              <a:gd name="T21" fmla="*/ 157 h 160"/>
              <a:gd name="T22" fmla="*/ 119 w 126"/>
              <a:gd name="T23" fmla="*/ 66 h 160"/>
              <a:gd name="T24" fmla="*/ 119 w 126"/>
              <a:gd name="T25" fmla="*/ 65 h 160"/>
              <a:gd name="T26" fmla="*/ 119 w 126"/>
              <a:gd name="T27" fmla="*/ 65 h 160"/>
              <a:gd name="T28" fmla="*/ 120 w 126"/>
              <a:gd name="T29" fmla="*/ 6 h 160"/>
              <a:gd name="T30" fmla="*/ 114 w 126"/>
              <a:gd name="T31" fmla="*/ 62 h 160"/>
              <a:gd name="T32" fmla="*/ 13 w 126"/>
              <a:gd name="T33" fmla="*/ 62 h 160"/>
              <a:gd name="T34" fmla="*/ 6 w 126"/>
              <a:gd name="T35" fmla="*/ 6 h 160"/>
              <a:gd name="T36" fmla="*/ 120 w 126"/>
              <a:gd name="T37" fmla="*/ 6 h 160"/>
              <a:gd name="T38" fmla="*/ 103 w 126"/>
              <a:gd name="T39" fmla="*/ 154 h 160"/>
              <a:gd name="T40" fmla="*/ 23 w 126"/>
              <a:gd name="T41" fmla="*/ 154 h 160"/>
              <a:gd name="T42" fmla="*/ 13 w 126"/>
              <a:gd name="T43" fmla="*/ 68 h 160"/>
              <a:gd name="T44" fmla="*/ 113 w 126"/>
              <a:gd name="T45" fmla="*/ 68 h 160"/>
              <a:gd name="T46" fmla="*/ 103 w 126"/>
              <a:gd name="T47" fmla="*/ 154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26" h="160">
                <a:moveTo>
                  <a:pt x="119" y="65"/>
                </a:moveTo>
                <a:cubicBezTo>
                  <a:pt x="126" y="3"/>
                  <a:pt x="126" y="3"/>
                  <a:pt x="126" y="3"/>
                </a:cubicBezTo>
                <a:cubicBezTo>
                  <a:pt x="126" y="2"/>
                  <a:pt x="126" y="2"/>
                  <a:pt x="125" y="1"/>
                </a:cubicBezTo>
                <a:cubicBezTo>
                  <a:pt x="125" y="0"/>
                  <a:pt x="124" y="0"/>
                  <a:pt x="123" y="0"/>
                </a:cubicBezTo>
                <a:cubicBezTo>
                  <a:pt x="3" y="0"/>
                  <a:pt x="3" y="0"/>
                  <a:pt x="3" y="0"/>
                </a:cubicBezTo>
                <a:cubicBezTo>
                  <a:pt x="2" y="0"/>
                  <a:pt x="1" y="0"/>
                  <a:pt x="1" y="1"/>
                </a:cubicBezTo>
                <a:cubicBezTo>
                  <a:pt x="0" y="2"/>
                  <a:pt x="0" y="2"/>
                  <a:pt x="0" y="3"/>
                </a:cubicBezTo>
                <a:cubicBezTo>
                  <a:pt x="18" y="157"/>
                  <a:pt x="18" y="157"/>
                  <a:pt x="18" y="157"/>
                </a:cubicBezTo>
                <a:cubicBezTo>
                  <a:pt x="18" y="159"/>
                  <a:pt x="19" y="160"/>
                  <a:pt x="21" y="160"/>
                </a:cubicBezTo>
                <a:cubicBezTo>
                  <a:pt x="106" y="160"/>
                  <a:pt x="106" y="160"/>
                  <a:pt x="106" y="160"/>
                </a:cubicBezTo>
                <a:cubicBezTo>
                  <a:pt x="107" y="160"/>
                  <a:pt x="108" y="159"/>
                  <a:pt x="109" y="157"/>
                </a:cubicBezTo>
                <a:cubicBezTo>
                  <a:pt x="119" y="66"/>
                  <a:pt x="119" y="66"/>
                  <a:pt x="119" y="66"/>
                </a:cubicBezTo>
                <a:cubicBezTo>
                  <a:pt x="119" y="66"/>
                  <a:pt x="119" y="66"/>
                  <a:pt x="119" y="65"/>
                </a:cubicBezTo>
                <a:cubicBezTo>
                  <a:pt x="119" y="65"/>
                  <a:pt x="119" y="65"/>
                  <a:pt x="119" y="65"/>
                </a:cubicBezTo>
                <a:close/>
                <a:moveTo>
                  <a:pt x="120" y="6"/>
                </a:moveTo>
                <a:cubicBezTo>
                  <a:pt x="114" y="62"/>
                  <a:pt x="114" y="62"/>
                  <a:pt x="114" y="62"/>
                </a:cubicBezTo>
                <a:cubicBezTo>
                  <a:pt x="13" y="62"/>
                  <a:pt x="13" y="62"/>
                  <a:pt x="13" y="62"/>
                </a:cubicBezTo>
                <a:cubicBezTo>
                  <a:pt x="6" y="6"/>
                  <a:pt x="6" y="6"/>
                  <a:pt x="6" y="6"/>
                </a:cubicBezTo>
                <a:lnTo>
                  <a:pt x="120" y="6"/>
                </a:lnTo>
                <a:close/>
                <a:moveTo>
                  <a:pt x="103" y="154"/>
                </a:moveTo>
                <a:cubicBezTo>
                  <a:pt x="23" y="154"/>
                  <a:pt x="23" y="154"/>
                  <a:pt x="23" y="154"/>
                </a:cubicBezTo>
                <a:cubicBezTo>
                  <a:pt x="13" y="68"/>
                  <a:pt x="13" y="68"/>
                  <a:pt x="13" y="68"/>
                </a:cubicBezTo>
                <a:cubicBezTo>
                  <a:pt x="113" y="68"/>
                  <a:pt x="113" y="68"/>
                  <a:pt x="113" y="68"/>
                </a:cubicBezTo>
                <a:lnTo>
                  <a:pt x="103" y="154"/>
                </a:ln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3" name="Freeform 83">
            <a:extLst>
              <a:ext uri="{FF2B5EF4-FFF2-40B4-BE49-F238E27FC236}">
                <a16:creationId xmlns:a16="http://schemas.microsoft.com/office/drawing/2014/main" xmlns="" id="{06C6E729-BE10-4F53-A430-1AD68ED20CF8}"/>
              </a:ext>
            </a:extLst>
          </p:cNvPr>
          <p:cNvSpPr>
            <a:spLocks noEditPoints="1"/>
          </p:cNvSpPr>
          <p:nvPr/>
        </p:nvSpPr>
        <p:spPr bwMode="auto">
          <a:xfrm>
            <a:off x="8193088" y="5324475"/>
            <a:ext cx="561975" cy="549275"/>
          </a:xfrm>
          <a:custGeom>
            <a:avLst/>
            <a:gdLst>
              <a:gd name="T0" fmla="*/ 148 w 165"/>
              <a:gd name="T1" fmla="*/ 1 h 160"/>
              <a:gd name="T2" fmla="*/ 142 w 165"/>
              <a:gd name="T3" fmla="*/ 4 h 160"/>
              <a:gd name="T4" fmla="*/ 137 w 165"/>
              <a:gd name="T5" fmla="*/ 2 h 160"/>
              <a:gd name="T6" fmla="*/ 139 w 165"/>
              <a:gd name="T7" fmla="*/ 7 h 160"/>
              <a:gd name="T8" fmla="*/ 132 w 165"/>
              <a:gd name="T9" fmla="*/ 10 h 160"/>
              <a:gd name="T10" fmla="*/ 129 w 165"/>
              <a:gd name="T11" fmla="*/ 14 h 160"/>
              <a:gd name="T12" fmla="*/ 126 w 165"/>
              <a:gd name="T13" fmla="*/ 20 h 160"/>
              <a:gd name="T14" fmla="*/ 126 w 165"/>
              <a:gd name="T15" fmla="*/ 20 h 160"/>
              <a:gd name="T16" fmla="*/ 125 w 165"/>
              <a:gd name="T17" fmla="*/ 21 h 160"/>
              <a:gd name="T18" fmla="*/ 85 w 165"/>
              <a:gd name="T19" fmla="*/ 65 h 160"/>
              <a:gd name="T20" fmla="*/ 48 w 165"/>
              <a:gd name="T21" fmla="*/ 72 h 160"/>
              <a:gd name="T22" fmla="*/ 14 w 165"/>
              <a:gd name="T23" fmla="*/ 92 h 160"/>
              <a:gd name="T24" fmla="*/ 51 w 165"/>
              <a:gd name="T25" fmla="*/ 160 h 160"/>
              <a:gd name="T26" fmla="*/ 82 w 165"/>
              <a:gd name="T27" fmla="*/ 133 h 160"/>
              <a:gd name="T28" fmla="*/ 97 w 165"/>
              <a:gd name="T29" fmla="*/ 114 h 160"/>
              <a:gd name="T30" fmla="*/ 137 w 165"/>
              <a:gd name="T31" fmla="*/ 43 h 160"/>
              <a:gd name="T32" fmla="*/ 144 w 165"/>
              <a:gd name="T33" fmla="*/ 40 h 160"/>
              <a:gd name="T34" fmla="*/ 145 w 165"/>
              <a:gd name="T35" fmla="*/ 39 h 160"/>
              <a:gd name="T36" fmla="*/ 145 w 165"/>
              <a:gd name="T37" fmla="*/ 39 h 160"/>
              <a:gd name="T38" fmla="*/ 151 w 165"/>
              <a:gd name="T39" fmla="*/ 36 h 160"/>
              <a:gd name="T40" fmla="*/ 155 w 165"/>
              <a:gd name="T41" fmla="*/ 36 h 160"/>
              <a:gd name="T42" fmla="*/ 153 w 165"/>
              <a:gd name="T43" fmla="*/ 31 h 160"/>
              <a:gd name="T44" fmla="*/ 159 w 165"/>
              <a:gd name="T45" fmla="*/ 28 h 160"/>
              <a:gd name="T46" fmla="*/ 163 w 165"/>
              <a:gd name="T47" fmla="*/ 28 h 160"/>
              <a:gd name="T48" fmla="*/ 161 w 165"/>
              <a:gd name="T49" fmla="*/ 23 h 160"/>
              <a:gd name="T50" fmla="*/ 164 w 165"/>
              <a:gd name="T51" fmla="*/ 17 h 160"/>
              <a:gd name="T52" fmla="*/ 94 w 165"/>
              <a:gd name="T53" fmla="*/ 110 h 160"/>
              <a:gd name="T54" fmla="*/ 77 w 165"/>
              <a:gd name="T55" fmla="*/ 132 h 160"/>
              <a:gd name="T56" fmla="*/ 22 w 165"/>
              <a:gd name="T57" fmla="*/ 143 h 160"/>
              <a:gd name="T58" fmla="*/ 33 w 165"/>
              <a:gd name="T59" fmla="*/ 88 h 160"/>
              <a:gd name="T60" fmla="*/ 55 w 165"/>
              <a:gd name="T61" fmla="*/ 71 h 160"/>
              <a:gd name="T62" fmla="*/ 87 w 165"/>
              <a:gd name="T63" fmla="*/ 70 h 160"/>
              <a:gd name="T64" fmla="*/ 130 w 165"/>
              <a:gd name="T65" fmla="*/ 23 h 160"/>
              <a:gd name="T66" fmla="*/ 136 w 165"/>
              <a:gd name="T67" fmla="*/ 17 h 160"/>
              <a:gd name="T68" fmla="*/ 144 w 165"/>
              <a:gd name="T69" fmla="*/ 9 h 160"/>
              <a:gd name="T70" fmla="*/ 144 w 165"/>
              <a:gd name="T71" fmla="*/ 9 h 160"/>
              <a:gd name="T72" fmla="*/ 159 w 165"/>
              <a:gd name="T73" fmla="*/ 18 h 160"/>
              <a:gd name="T74" fmla="*/ 156 w 165"/>
              <a:gd name="T75" fmla="*/ 21 h 160"/>
              <a:gd name="T76" fmla="*/ 142 w 165"/>
              <a:gd name="T77" fmla="*/ 35 h 160"/>
              <a:gd name="T78" fmla="*/ 133 w 165"/>
              <a:gd name="T79" fmla="*/ 40 h 160"/>
              <a:gd name="T80" fmla="*/ 95 w 165"/>
              <a:gd name="T81" fmla="*/ 81 h 160"/>
              <a:gd name="T82" fmla="*/ 42 w 165"/>
              <a:gd name="T83" fmla="*/ 109 h 160"/>
              <a:gd name="T84" fmla="*/ 56 w 165"/>
              <a:gd name="T85" fmla="*/ 123 h 160"/>
              <a:gd name="T86" fmla="*/ 71 w 165"/>
              <a:gd name="T87" fmla="*/ 109 h 160"/>
              <a:gd name="T88" fmla="*/ 46 w 165"/>
              <a:gd name="T89" fmla="*/ 98 h 160"/>
              <a:gd name="T90" fmla="*/ 50 w 165"/>
              <a:gd name="T91" fmla="*/ 115 h 160"/>
              <a:gd name="T92" fmla="*/ 50 w 165"/>
              <a:gd name="T93" fmla="*/ 102 h 160"/>
              <a:gd name="T94" fmla="*/ 63 w 165"/>
              <a:gd name="T95" fmla="*/ 102 h 160"/>
              <a:gd name="T96" fmla="*/ 63 w 165"/>
              <a:gd name="T97" fmla="*/ 115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165" h="160">
                <a:moveTo>
                  <a:pt x="164" y="17"/>
                </a:moveTo>
                <a:cubicBezTo>
                  <a:pt x="148" y="1"/>
                  <a:pt x="148" y="1"/>
                  <a:pt x="148" y="1"/>
                </a:cubicBezTo>
                <a:cubicBezTo>
                  <a:pt x="148" y="0"/>
                  <a:pt x="146" y="0"/>
                  <a:pt x="145" y="1"/>
                </a:cubicBezTo>
                <a:cubicBezTo>
                  <a:pt x="142" y="4"/>
                  <a:pt x="142" y="4"/>
                  <a:pt x="142" y="4"/>
                </a:cubicBezTo>
                <a:cubicBezTo>
                  <a:pt x="141" y="2"/>
                  <a:pt x="141" y="2"/>
                  <a:pt x="141" y="2"/>
                </a:cubicBezTo>
                <a:cubicBezTo>
                  <a:pt x="140" y="1"/>
                  <a:pt x="138" y="1"/>
                  <a:pt x="137" y="2"/>
                </a:cubicBezTo>
                <a:cubicBezTo>
                  <a:pt x="136" y="3"/>
                  <a:pt x="136" y="5"/>
                  <a:pt x="137" y="6"/>
                </a:cubicBezTo>
                <a:cubicBezTo>
                  <a:pt x="139" y="7"/>
                  <a:pt x="139" y="7"/>
                  <a:pt x="139" y="7"/>
                </a:cubicBezTo>
                <a:cubicBezTo>
                  <a:pt x="134" y="12"/>
                  <a:pt x="134" y="12"/>
                  <a:pt x="134" y="12"/>
                </a:cubicBezTo>
                <a:cubicBezTo>
                  <a:pt x="132" y="10"/>
                  <a:pt x="132" y="10"/>
                  <a:pt x="132" y="10"/>
                </a:cubicBezTo>
                <a:cubicBezTo>
                  <a:pt x="132" y="9"/>
                  <a:pt x="130" y="9"/>
                  <a:pt x="129" y="10"/>
                </a:cubicBezTo>
                <a:cubicBezTo>
                  <a:pt x="128" y="11"/>
                  <a:pt x="128" y="13"/>
                  <a:pt x="129" y="14"/>
                </a:cubicBezTo>
                <a:cubicBezTo>
                  <a:pt x="131" y="15"/>
                  <a:pt x="131" y="15"/>
                  <a:pt x="131" y="15"/>
                </a:cubicBezTo>
                <a:cubicBezTo>
                  <a:pt x="126" y="20"/>
                  <a:pt x="126" y="20"/>
                  <a:pt x="126" y="20"/>
                </a:cubicBezTo>
                <a:cubicBezTo>
                  <a:pt x="126" y="20"/>
                  <a:pt x="126" y="20"/>
                  <a:pt x="126" y="20"/>
                </a:cubicBezTo>
                <a:cubicBezTo>
                  <a:pt x="126" y="20"/>
                  <a:pt x="126" y="20"/>
                  <a:pt x="126" y="20"/>
                </a:cubicBezTo>
                <a:cubicBezTo>
                  <a:pt x="126" y="21"/>
                  <a:pt x="125" y="21"/>
                  <a:pt x="125" y="21"/>
                </a:cubicBezTo>
                <a:cubicBezTo>
                  <a:pt x="125" y="21"/>
                  <a:pt x="125" y="21"/>
                  <a:pt x="125" y="21"/>
                </a:cubicBezTo>
                <a:cubicBezTo>
                  <a:pt x="125" y="21"/>
                  <a:pt x="125" y="25"/>
                  <a:pt x="122" y="28"/>
                </a:cubicBezTo>
                <a:cubicBezTo>
                  <a:pt x="85" y="65"/>
                  <a:pt x="85" y="65"/>
                  <a:pt x="85" y="65"/>
                </a:cubicBezTo>
                <a:cubicBezTo>
                  <a:pt x="73" y="58"/>
                  <a:pt x="59" y="59"/>
                  <a:pt x="51" y="68"/>
                </a:cubicBezTo>
                <a:cubicBezTo>
                  <a:pt x="50" y="69"/>
                  <a:pt x="49" y="70"/>
                  <a:pt x="48" y="72"/>
                </a:cubicBezTo>
                <a:cubicBezTo>
                  <a:pt x="46" y="76"/>
                  <a:pt x="40" y="82"/>
                  <a:pt x="32" y="83"/>
                </a:cubicBezTo>
                <a:cubicBezTo>
                  <a:pt x="25" y="84"/>
                  <a:pt x="19" y="87"/>
                  <a:pt x="14" y="92"/>
                </a:cubicBezTo>
                <a:cubicBezTo>
                  <a:pt x="0" y="105"/>
                  <a:pt x="3" y="130"/>
                  <a:pt x="19" y="146"/>
                </a:cubicBezTo>
                <a:cubicBezTo>
                  <a:pt x="28" y="155"/>
                  <a:pt x="40" y="160"/>
                  <a:pt x="51" y="160"/>
                </a:cubicBezTo>
                <a:cubicBezTo>
                  <a:pt x="59" y="160"/>
                  <a:pt x="67" y="157"/>
                  <a:pt x="73" y="151"/>
                </a:cubicBezTo>
                <a:cubicBezTo>
                  <a:pt x="78" y="146"/>
                  <a:pt x="81" y="140"/>
                  <a:pt x="82" y="133"/>
                </a:cubicBezTo>
                <a:cubicBezTo>
                  <a:pt x="83" y="125"/>
                  <a:pt x="89" y="119"/>
                  <a:pt x="93" y="117"/>
                </a:cubicBezTo>
                <a:cubicBezTo>
                  <a:pt x="95" y="116"/>
                  <a:pt x="96" y="115"/>
                  <a:pt x="97" y="114"/>
                </a:cubicBezTo>
                <a:cubicBezTo>
                  <a:pt x="106" y="105"/>
                  <a:pt x="107" y="92"/>
                  <a:pt x="100" y="80"/>
                </a:cubicBezTo>
                <a:cubicBezTo>
                  <a:pt x="137" y="43"/>
                  <a:pt x="137" y="43"/>
                  <a:pt x="137" y="43"/>
                </a:cubicBezTo>
                <a:cubicBezTo>
                  <a:pt x="137" y="43"/>
                  <a:pt x="137" y="43"/>
                  <a:pt x="137" y="43"/>
                </a:cubicBezTo>
                <a:cubicBezTo>
                  <a:pt x="140" y="40"/>
                  <a:pt x="144" y="40"/>
                  <a:pt x="144" y="40"/>
                </a:cubicBezTo>
                <a:cubicBezTo>
                  <a:pt x="144" y="40"/>
                  <a:pt x="144" y="40"/>
                  <a:pt x="144" y="40"/>
                </a:cubicBezTo>
                <a:cubicBezTo>
                  <a:pt x="144" y="40"/>
                  <a:pt x="144" y="40"/>
                  <a:pt x="145" y="39"/>
                </a:cubicBezTo>
                <a:cubicBezTo>
                  <a:pt x="145" y="39"/>
                  <a:pt x="145" y="39"/>
                  <a:pt x="145" y="39"/>
                </a:cubicBezTo>
                <a:cubicBezTo>
                  <a:pt x="145" y="39"/>
                  <a:pt x="145" y="39"/>
                  <a:pt x="145" y="39"/>
                </a:cubicBezTo>
                <a:cubicBezTo>
                  <a:pt x="150" y="34"/>
                  <a:pt x="150" y="34"/>
                  <a:pt x="150" y="34"/>
                </a:cubicBezTo>
                <a:cubicBezTo>
                  <a:pt x="151" y="36"/>
                  <a:pt x="151" y="36"/>
                  <a:pt x="151" y="36"/>
                </a:cubicBezTo>
                <a:cubicBezTo>
                  <a:pt x="152" y="36"/>
                  <a:pt x="152" y="37"/>
                  <a:pt x="153" y="37"/>
                </a:cubicBezTo>
                <a:cubicBezTo>
                  <a:pt x="154" y="37"/>
                  <a:pt x="154" y="36"/>
                  <a:pt x="155" y="36"/>
                </a:cubicBezTo>
                <a:cubicBezTo>
                  <a:pt x="156" y="35"/>
                  <a:pt x="156" y="33"/>
                  <a:pt x="155" y="33"/>
                </a:cubicBezTo>
                <a:cubicBezTo>
                  <a:pt x="153" y="31"/>
                  <a:pt x="153" y="31"/>
                  <a:pt x="153" y="31"/>
                </a:cubicBezTo>
                <a:cubicBezTo>
                  <a:pt x="158" y="26"/>
                  <a:pt x="158" y="26"/>
                  <a:pt x="158" y="26"/>
                </a:cubicBezTo>
                <a:cubicBezTo>
                  <a:pt x="159" y="28"/>
                  <a:pt x="159" y="28"/>
                  <a:pt x="159" y="28"/>
                </a:cubicBezTo>
                <a:cubicBezTo>
                  <a:pt x="160" y="28"/>
                  <a:pt x="160" y="29"/>
                  <a:pt x="161" y="29"/>
                </a:cubicBezTo>
                <a:cubicBezTo>
                  <a:pt x="162" y="29"/>
                  <a:pt x="162" y="28"/>
                  <a:pt x="163" y="28"/>
                </a:cubicBezTo>
                <a:cubicBezTo>
                  <a:pt x="164" y="27"/>
                  <a:pt x="164" y="25"/>
                  <a:pt x="163" y="24"/>
                </a:cubicBezTo>
                <a:cubicBezTo>
                  <a:pt x="161" y="23"/>
                  <a:pt x="161" y="23"/>
                  <a:pt x="161" y="23"/>
                </a:cubicBezTo>
                <a:cubicBezTo>
                  <a:pt x="164" y="20"/>
                  <a:pt x="164" y="20"/>
                  <a:pt x="164" y="20"/>
                </a:cubicBezTo>
                <a:cubicBezTo>
                  <a:pt x="165" y="19"/>
                  <a:pt x="165" y="17"/>
                  <a:pt x="164" y="17"/>
                </a:cubicBezTo>
                <a:close/>
                <a:moveTo>
                  <a:pt x="95" y="81"/>
                </a:moveTo>
                <a:cubicBezTo>
                  <a:pt x="101" y="91"/>
                  <a:pt x="101" y="103"/>
                  <a:pt x="94" y="110"/>
                </a:cubicBezTo>
                <a:cubicBezTo>
                  <a:pt x="93" y="111"/>
                  <a:pt x="92" y="112"/>
                  <a:pt x="91" y="113"/>
                </a:cubicBezTo>
                <a:cubicBezTo>
                  <a:pt x="83" y="118"/>
                  <a:pt x="78" y="125"/>
                  <a:pt x="77" y="132"/>
                </a:cubicBezTo>
                <a:cubicBezTo>
                  <a:pt x="76" y="138"/>
                  <a:pt x="74" y="144"/>
                  <a:pt x="70" y="148"/>
                </a:cubicBezTo>
                <a:cubicBezTo>
                  <a:pt x="58" y="159"/>
                  <a:pt x="37" y="157"/>
                  <a:pt x="22" y="143"/>
                </a:cubicBezTo>
                <a:cubicBezTo>
                  <a:pt x="8" y="128"/>
                  <a:pt x="6" y="107"/>
                  <a:pt x="17" y="95"/>
                </a:cubicBezTo>
                <a:cubicBezTo>
                  <a:pt x="21" y="91"/>
                  <a:pt x="27" y="89"/>
                  <a:pt x="33" y="88"/>
                </a:cubicBezTo>
                <a:cubicBezTo>
                  <a:pt x="40" y="87"/>
                  <a:pt x="47" y="82"/>
                  <a:pt x="52" y="74"/>
                </a:cubicBezTo>
                <a:cubicBezTo>
                  <a:pt x="53" y="73"/>
                  <a:pt x="54" y="72"/>
                  <a:pt x="55" y="71"/>
                </a:cubicBezTo>
                <a:cubicBezTo>
                  <a:pt x="62" y="64"/>
                  <a:pt x="74" y="64"/>
                  <a:pt x="84" y="70"/>
                </a:cubicBezTo>
                <a:cubicBezTo>
                  <a:pt x="85" y="71"/>
                  <a:pt x="86" y="70"/>
                  <a:pt x="87" y="70"/>
                </a:cubicBezTo>
                <a:cubicBezTo>
                  <a:pt x="125" y="32"/>
                  <a:pt x="125" y="32"/>
                  <a:pt x="125" y="32"/>
                </a:cubicBezTo>
                <a:cubicBezTo>
                  <a:pt x="129" y="28"/>
                  <a:pt x="130" y="24"/>
                  <a:pt x="130" y="23"/>
                </a:cubicBezTo>
                <a:cubicBezTo>
                  <a:pt x="136" y="17"/>
                  <a:pt x="136" y="17"/>
                  <a:pt x="136" y="17"/>
                </a:cubicBezTo>
                <a:cubicBezTo>
                  <a:pt x="136" y="17"/>
                  <a:pt x="136" y="17"/>
                  <a:pt x="136" y="17"/>
                </a:cubicBezTo>
                <a:cubicBezTo>
                  <a:pt x="136" y="17"/>
                  <a:pt x="136" y="17"/>
                  <a:pt x="136" y="17"/>
                </a:cubicBezTo>
                <a:cubicBezTo>
                  <a:pt x="144" y="9"/>
                  <a:pt x="144" y="9"/>
                  <a:pt x="144" y="9"/>
                </a:cubicBezTo>
                <a:cubicBezTo>
                  <a:pt x="144" y="9"/>
                  <a:pt x="144" y="9"/>
                  <a:pt x="144" y="9"/>
                </a:cubicBezTo>
                <a:cubicBezTo>
                  <a:pt x="144" y="9"/>
                  <a:pt x="144" y="9"/>
                  <a:pt x="144" y="9"/>
                </a:cubicBezTo>
                <a:cubicBezTo>
                  <a:pt x="147" y="6"/>
                  <a:pt x="147" y="6"/>
                  <a:pt x="147" y="6"/>
                </a:cubicBezTo>
                <a:cubicBezTo>
                  <a:pt x="159" y="18"/>
                  <a:pt x="159" y="18"/>
                  <a:pt x="159" y="18"/>
                </a:cubicBezTo>
                <a:cubicBezTo>
                  <a:pt x="156" y="21"/>
                  <a:pt x="156" y="21"/>
                  <a:pt x="156" y="21"/>
                </a:cubicBezTo>
                <a:cubicBezTo>
                  <a:pt x="156" y="21"/>
                  <a:pt x="156" y="21"/>
                  <a:pt x="156" y="21"/>
                </a:cubicBezTo>
                <a:cubicBezTo>
                  <a:pt x="156" y="21"/>
                  <a:pt x="156" y="21"/>
                  <a:pt x="156" y="21"/>
                </a:cubicBezTo>
                <a:cubicBezTo>
                  <a:pt x="142" y="35"/>
                  <a:pt x="142" y="35"/>
                  <a:pt x="142" y="35"/>
                </a:cubicBezTo>
                <a:cubicBezTo>
                  <a:pt x="141" y="35"/>
                  <a:pt x="137" y="36"/>
                  <a:pt x="134" y="39"/>
                </a:cubicBezTo>
                <a:cubicBezTo>
                  <a:pt x="134" y="40"/>
                  <a:pt x="134" y="40"/>
                  <a:pt x="133" y="40"/>
                </a:cubicBezTo>
                <a:cubicBezTo>
                  <a:pt x="95" y="78"/>
                  <a:pt x="95" y="78"/>
                  <a:pt x="95" y="78"/>
                </a:cubicBezTo>
                <a:cubicBezTo>
                  <a:pt x="95" y="79"/>
                  <a:pt x="94" y="80"/>
                  <a:pt x="95" y="81"/>
                </a:cubicBezTo>
                <a:close/>
                <a:moveTo>
                  <a:pt x="46" y="98"/>
                </a:moveTo>
                <a:cubicBezTo>
                  <a:pt x="43" y="101"/>
                  <a:pt x="42" y="105"/>
                  <a:pt x="42" y="109"/>
                </a:cubicBezTo>
                <a:cubicBezTo>
                  <a:pt x="42" y="112"/>
                  <a:pt x="43" y="116"/>
                  <a:pt x="46" y="119"/>
                </a:cubicBezTo>
                <a:cubicBezTo>
                  <a:pt x="49" y="122"/>
                  <a:pt x="53" y="123"/>
                  <a:pt x="56" y="123"/>
                </a:cubicBezTo>
                <a:cubicBezTo>
                  <a:pt x="60" y="123"/>
                  <a:pt x="64" y="122"/>
                  <a:pt x="67" y="119"/>
                </a:cubicBezTo>
                <a:cubicBezTo>
                  <a:pt x="69" y="116"/>
                  <a:pt x="71" y="113"/>
                  <a:pt x="71" y="109"/>
                </a:cubicBezTo>
                <a:cubicBezTo>
                  <a:pt x="71" y="105"/>
                  <a:pt x="69" y="101"/>
                  <a:pt x="67" y="98"/>
                </a:cubicBezTo>
                <a:cubicBezTo>
                  <a:pt x="61" y="93"/>
                  <a:pt x="52" y="93"/>
                  <a:pt x="46" y="98"/>
                </a:cubicBezTo>
                <a:close/>
                <a:moveTo>
                  <a:pt x="63" y="115"/>
                </a:moveTo>
                <a:cubicBezTo>
                  <a:pt x="59" y="119"/>
                  <a:pt x="53" y="119"/>
                  <a:pt x="50" y="115"/>
                </a:cubicBezTo>
                <a:cubicBezTo>
                  <a:pt x="48" y="114"/>
                  <a:pt x="47" y="111"/>
                  <a:pt x="47" y="109"/>
                </a:cubicBezTo>
                <a:cubicBezTo>
                  <a:pt x="47" y="106"/>
                  <a:pt x="48" y="104"/>
                  <a:pt x="50" y="102"/>
                </a:cubicBezTo>
                <a:cubicBezTo>
                  <a:pt x="51" y="100"/>
                  <a:pt x="54" y="99"/>
                  <a:pt x="56" y="99"/>
                </a:cubicBezTo>
                <a:cubicBezTo>
                  <a:pt x="59" y="99"/>
                  <a:pt x="61" y="100"/>
                  <a:pt x="63" y="102"/>
                </a:cubicBezTo>
                <a:cubicBezTo>
                  <a:pt x="65" y="104"/>
                  <a:pt x="66" y="106"/>
                  <a:pt x="66" y="109"/>
                </a:cubicBezTo>
                <a:cubicBezTo>
                  <a:pt x="66" y="111"/>
                  <a:pt x="65" y="114"/>
                  <a:pt x="63" y="115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4" name="Freeform 84">
            <a:extLst>
              <a:ext uri="{FF2B5EF4-FFF2-40B4-BE49-F238E27FC236}">
                <a16:creationId xmlns:a16="http://schemas.microsoft.com/office/drawing/2014/main" xmlns="" id="{0341EF83-E6EC-40E9-B828-E10B61952BC3}"/>
              </a:ext>
            </a:extLst>
          </p:cNvPr>
          <p:cNvSpPr>
            <a:spLocks noEditPoints="1"/>
          </p:cNvSpPr>
          <p:nvPr/>
        </p:nvSpPr>
        <p:spPr bwMode="auto">
          <a:xfrm>
            <a:off x="8193088" y="5997575"/>
            <a:ext cx="579438" cy="419100"/>
          </a:xfrm>
          <a:custGeom>
            <a:avLst/>
            <a:gdLst>
              <a:gd name="T0" fmla="*/ 54 w 170"/>
              <a:gd name="T1" fmla="*/ 36 h 122"/>
              <a:gd name="T2" fmla="*/ 41 w 170"/>
              <a:gd name="T3" fmla="*/ 23 h 122"/>
              <a:gd name="T4" fmla="*/ 28 w 170"/>
              <a:gd name="T5" fmla="*/ 36 h 122"/>
              <a:gd name="T6" fmla="*/ 41 w 170"/>
              <a:gd name="T7" fmla="*/ 48 h 122"/>
              <a:gd name="T8" fmla="*/ 54 w 170"/>
              <a:gd name="T9" fmla="*/ 36 h 122"/>
              <a:gd name="T10" fmla="*/ 41 w 170"/>
              <a:gd name="T11" fmla="*/ 44 h 122"/>
              <a:gd name="T12" fmla="*/ 33 w 170"/>
              <a:gd name="T13" fmla="*/ 36 h 122"/>
              <a:gd name="T14" fmla="*/ 41 w 170"/>
              <a:gd name="T15" fmla="*/ 27 h 122"/>
              <a:gd name="T16" fmla="*/ 49 w 170"/>
              <a:gd name="T17" fmla="*/ 36 h 122"/>
              <a:gd name="T18" fmla="*/ 41 w 170"/>
              <a:gd name="T19" fmla="*/ 44 h 122"/>
              <a:gd name="T20" fmla="*/ 161 w 170"/>
              <a:gd name="T21" fmla="*/ 59 h 122"/>
              <a:gd name="T22" fmla="*/ 159 w 170"/>
              <a:gd name="T23" fmla="*/ 58 h 122"/>
              <a:gd name="T24" fmla="*/ 132 w 170"/>
              <a:gd name="T25" fmla="*/ 45 h 122"/>
              <a:gd name="T26" fmla="*/ 52 w 170"/>
              <a:gd name="T27" fmla="*/ 0 h 122"/>
              <a:gd name="T28" fmla="*/ 52 w 170"/>
              <a:gd name="T29" fmla="*/ 0 h 122"/>
              <a:gd name="T30" fmla="*/ 51 w 170"/>
              <a:gd name="T31" fmla="*/ 0 h 122"/>
              <a:gd name="T32" fmla="*/ 51 w 170"/>
              <a:gd name="T33" fmla="*/ 0 h 122"/>
              <a:gd name="T34" fmla="*/ 42 w 170"/>
              <a:gd name="T35" fmla="*/ 0 h 122"/>
              <a:gd name="T36" fmla="*/ 8 w 170"/>
              <a:gd name="T37" fmla="*/ 22 h 122"/>
              <a:gd name="T38" fmla="*/ 16 w 170"/>
              <a:gd name="T39" fmla="*/ 72 h 122"/>
              <a:gd name="T40" fmla="*/ 22 w 170"/>
              <a:gd name="T41" fmla="*/ 94 h 122"/>
              <a:gd name="T42" fmla="*/ 42 w 170"/>
              <a:gd name="T43" fmla="*/ 121 h 122"/>
              <a:gd name="T44" fmla="*/ 45 w 170"/>
              <a:gd name="T45" fmla="*/ 121 h 122"/>
              <a:gd name="T46" fmla="*/ 45 w 170"/>
              <a:gd name="T47" fmla="*/ 122 h 122"/>
              <a:gd name="T48" fmla="*/ 58 w 170"/>
              <a:gd name="T49" fmla="*/ 122 h 122"/>
              <a:gd name="T50" fmla="*/ 116 w 170"/>
              <a:gd name="T51" fmla="*/ 104 h 122"/>
              <a:gd name="T52" fmla="*/ 159 w 170"/>
              <a:gd name="T53" fmla="*/ 88 h 122"/>
              <a:gd name="T54" fmla="*/ 161 w 170"/>
              <a:gd name="T55" fmla="*/ 87 h 122"/>
              <a:gd name="T56" fmla="*/ 161 w 170"/>
              <a:gd name="T57" fmla="*/ 59 h 122"/>
              <a:gd name="T58" fmla="*/ 27 w 170"/>
              <a:gd name="T59" fmla="*/ 93 h 122"/>
              <a:gd name="T60" fmla="*/ 20 w 170"/>
              <a:gd name="T61" fmla="*/ 69 h 122"/>
              <a:gd name="T62" fmla="*/ 13 w 170"/>
              <a:gd name="T63" fmla="*/ 24 h 122"/>
              <a:gd name="T64" fmla="*/ 42 w 170"/>
              <a:gd name="T65" fmla="*/ 5 h 122"/>
              <a:gd name="T66" fmla="*/ 51 w 170"/>
              <a:gd name="T67" fmla="*/ 5 h 122"/>
              <a:gd name="T68" fmla="*/ 52 w 170"/>
              <a:gd name="T69" fmla="*/ 5 h 122"/>
              <a:gd name="T70" fmla="*/ 74 w 170"/>
              <a:gd name="T71" fmla="*/ 14 h 122"/>
              <a:gd name="T72" fmla="*/ 91 w 170"/>
              <a:gd name="T73" fmla="*/ 61 h 122"/>
              <a:gd name="T74" fmla="*/ 72 w 170"/>
              <a:gd name="T75" fmla="*/ 106 h 122"/>
              <a:gd name="T76" fmla="*/ 42 w 170"/>
              <a:gd name="T77" fmla="*/ 116 h 122"/>
              <a:gd name="T78" fmla="*/ 27 w 170"/>
              <a:gd name="T79" fmla="*/ 93 h 122"/>
              <a:gd name="T80" fmla="*/ 157 w 170"/>
              <a:gd name="T81" fmla="*/ 84 h 122"/>
              <a:gd name="T82" fmla="*/ 113 w 170"/>
              <a:gd name="T83" fmla="*/ 100 h 122"/>
              <a:gd name="T84" fmla="*/ 64 w 170"/>
              <a:gd name="T85" fmla="*/ 117 h 122"/>
              <a:gd name="T86" fmla="*/ 76 w 170"/>
              <a:gd name="T87" fmla="*/ 109 h 122"/>
              <a:gd name="T88" fmla="*/ 96 w 170"/>
              <a:gd name="T89" fmla="*/ 61 h 122"/>
              <a:gd name="T90" fmla="*/ 77 w 170"/>
              <a:gd name="T91" fmla="*/ 10 h 122"/>
              <a:gd name="T92" fmla="*/ 74 w 170"/>
              <a:gd name="T93" fmla="*/ 8 h 122"/>
              <a:gd name="T94" fmla="*/ 128 w 170"/>
              <a:gd name="T95" fmla="*/ 47 h 122"/>
              <a:gd name="T96" fmla="*/ 157 w 170"/>
              <a:gd name="T97" fmla="*/ 63 h 122"/>
              <a:gd name="T98" fmla="*/ 157 w 170"/>
              <a:gd name="T99" fmla="*/ 84 h 1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70" h="122">
                <a:moveTo>
                  <a:pt x="54" y="36"/>
                </a:moveTo>
                <a:cubicBezTo>
                  <a:pt x="54" y="28"/>
                  <a:pt x="48" y="23"/>
                  <a:pt x="41" y="23"/>
                </a:cubicBezTo>
                <a:cubicBezTo>
                  <a:pt x="34" y="23"/>
                  <a:pt x="28" y="28"/>
                  <a:pt x="28" y="36"/>
                </a:cubicBezTo>
                <a:cubicBezTo>
                  <a:pt x="28" y="43"/>
                  <a:pt x="34" y="48"/>
                  <a:pt x="41" y="48"/>
                </a:cubicBezTo>
                <a:cubicBezTo>
                  <a:pt x="48" y="48"/>
                  <a:pt x="54" y="43"/>
                  <a:pt x="54" y="36"/>
                </a:cubicBezTo>
                <a:close/>
                <a:moveTo>
                  <a:pt x="41" y="44"/>
                </a:moveTo>
                <a:cubicBezTo>
                  <a:pt x="36" y="44"/>
                  <a:pt x="33" y="40"/>
                  <a:pt x="33" y="36"/>
                </a:cubicBezTo>
                <a:cubicBezTo>
                  <a:pt x="33" y="31"/>
                  <a:pt x="36" y="27"/>
                  <a:pt x="41" y="27"/>
                </a:cubicBezTo>
                <a:cubicBezTo>
                  <a:pt x="45" y="27"/>
                  <a:pt x="49" y="31"/>
                  <a:pt x="49" y="36"/>
                </a:cubicBezTo>
                <a:cubicBezTo>
                  <a:pt x="49" y="40"/>
                  <a:pt x="45" y="44"/>
                  <a:pt x="41" y="44"/>
                </a:cubicBezTo>
                <a:close/>
                <a:moveTo>
                  <a:pt x="161" y="59"/>
                </a:moveTo>
                <a:cubicBezTo>
                  <a:pt x="160" y="59"/>
                  <a:pt x="160" y="58"/>
                  <a:pt x="159" y="58"/>
                </a:cubicBezTo>
                <a:cubicBezTo>
                  <a:pt x="159" y="58"/>
                  <a:pt x="140" y="58"/>
                  <a:pt x="132" y="45"/>
                </a:cubicBezTo>
                <a:cubicBezTo>
                  <a:pt x="122" y="29"/>
                  <a:pt x="99" y="2"/>
                  <a:pt x="52" y="0"/>
                </a:cubicBezTo>
                <a:cubicBezTo>
                  <a:pt x="52" y="0"/>
                  <a:pt x="52" y="0"/>
                  <a:pt x="52" y="0"/>
                </a:cubicBezTo>
                <a:cubicBezTo>
                  <a:pt x="52" y="0"/>
                  <a:pt x="51" y="0"/>
                  <a:pt x="51" y="0"/>
                </a:cubicBezTo>
                <a:cubicBezTo>
                  <a:pt x="51" y="0"/>
                  <a:pt x="51" y="0"/>
                  <a:pt x="51" y="0"/>
                </a:cubicBezTo>
                <a:cubicBezTo>
                  <a:pt x="48" y="0"/>
                  <a:pt x="45" y="0"/>
                  <a:pt x="42" y="0"/>
                </a:cubicBezTo>
                <a:cubicBezTo>
                  <a:pt x="21" y="2"/>
                  <a:pt x="12" y="13"/>
                  <a:pt x="8" y="22"/>
                </a:cubicBezTo>
                <a:cubicBezTo>
                  <a:pt x="0" y="40"/>
                  <a:pt x="8" y="62"/>
                  <a:pt x="16" y="72"/>
                </a:cubicBezTo>
                <a:cubicBezTo>
                  <a:pt x="21" y="78"/>
                  <a:pt x="21" y="86"/>
                  <a:pt x="22" y="94"/>
                </a:cubicBezTo>
                <a:cubicBezTo>
                  <a:pt x="22" y="106"/>
                  <a:pt x="23" y="119"/>
                  <a:pt x="42" y="121"/>
                </a:cubicBezTo>
                <a:cubicBezTo>
                  <a:pt x="43" y="121"/>
                  <a:pt x="44" y="121"/>
                  <a:pt x="45" y="121"/>
                </a:cubicBezTo>
                <a:cubicBezTo>
                  <a:pt x="45" y="121"/>
                  <a:pt x="45" y="122"/>
                  <a:pt x="45" y="122"/>
                </a:cubicBezTo>
                <a:cubicBezTo>
                  <a:pt x="50" y="122"/>
                  <a:pt x="54" y="122"/>
                  <a:pt x="58" y="122"/>
                </a:cubicBezTo>
                <a:cubicBezTo>
                  <a:pt x="87" y="122"/>
                  <a:pt x="104" y="113"/>
                  <a:pt x="116" y="104"/>
                </a:cubicBezTo>
                <a:cubicBezTo>
                  <a:pt x="127" y="95"/>
                  <a:pt x="140" y="91"/>
                  <a:pt x="159" y="88"/>
                </a:cubicBezTo>
                <a:cubicBezTo>
                  <a:pt x="160" y="88"/>
                  <a:pt x="160" y="88"/>
                  <a:pt x="161" y="87"/>
                </a:cubicBezTo>
                <a:cubicBezTo>
                  <a:pt x="170" y="72"/>
                  <a:pt x="161" y="59"/>
                  <a:pt x="161" y="59"/>
                </a:cubicBezTo>
                <a:close/>
                <a:moveTo>
                  <a:pt x="27" y="93"/>
                </a:moveTo>
                <a:cubicBezTo>
                  <a:pt x="26" y="85"/>
                  <a:pt x="25" y="76"/>
                  <a:pt x="20" y="69"/>
                </a:cubicBezTo>
                <a:cubicBezTo>
                  <a:pt x="13" y="60"/>
                  <a:pt x="6" y="39"/>
                  <a:pt x="13" y="24"/>
                </a:cubicBezTo>
                <a:cubicBezTo>
                  <a:pt x="17" y="13"/>
                  <a:pt x="27" y="7"/>
                  <a:pt x="42" y="5"/>
                </a:cubicBezTo>
                <a:cubicBezTo>
                  <a:pt x="45" y="5"/>
                  <a:pt x="48" y="5"/>
                  <a:pt x="51" y="5"/>
                </a:cubicBezTo>
                <a:cubicBezTo>
                  <a:pt x="51" y="5"/>
                  <a:pt x="52" y="5"/>
                  <a:pt x="52" y="5"/>
                </a:cubicBezTo>
                <a:cubicBezTo>
                  <a:pt x="61" y="6"/>
                  <a:pt x="68" y="9"/>
                  <a:pt x="74" y="14"/>
                </a:cubicBezTo>
                <a:cubicBezTo>
                  <a:pt x="85" y="23"/>
                  <a:pt x="91" y="40"/>
                  <a:pt x="91" y="61"/>
                </a:cubicBezTo>
                <a:cubicBezTo>
                  <a:pt x="92" y="77"/>
                  <a:pt x="85" y="95"/>
                  <a:pt x="72" y="106"/>
                </a:cubicBezTo>
                <a:cubicBezTo>
                  <a:pt x="63" y="114"/>
                  <a:pt x="53" y="118"/>
                  <a:pt x="42" y="116"/>
                </a:cubicBezTo>
                <a:cubicBezTo>
                  <a:pt x="28" y="115"/>
                  <a:pt x="27" y="106"/>
                  <a:pt x="27" y="93"/>
                </a:cubicBezTo>
                <a:close/>
                <a:moveTo>
                  <a:pt x="157" y="84"/>
                </a:moveTo>
                <a:cubicBezTo>
                  <a:pt x="138" y="86"/>
                  <a:pt x="125" y="91"/>
                  <a:pt x="113" y="100"/>
                </a:cubicBezTo>
                <a:cubicBezTo>
                  <a:pt x="102" y="108"/>
                  <a:pt x="88" y="116"/>
                  <a:pt x="64" y="117"/>
                </a:cubicBezTo>
                <a:cubicBezTo>
                  <a:pt x="68" y="115"/>
                  <a:pt x="72" y="113"/>
                  <a:pt x="76" y="109"/>
                </a:cubicBezTo>
                <a:cubicBezTo>
                  <a:pt x="89" y="97"/>
                  <a:pt x="97" y="79"/>
                  <a:pt x="96" y="61"/>
                </a:cubicBezTo>
                <a:cubicBezTo>
                  <a:pt x="96" y="39"/>
                  <a:pt x="89" y="21"/>
                  <a:pt x="77" y="10"/>
                </a:cubicBezTo>
                <a:cubicBezTo>
                  <a:pt x="76" y="10"/>
                  <a:pt x="75" y="9"/>
                  <a:pt x="74" y="8"/>
                </a:cubicBezTo>
                <a:cubicBezTo>
                  <a:pt x="104" y="16"/>
                  <a:pt x="120" y="35"/>
                  <a:pt x="128" y="47"/>
                </a:cubicBezTo>
                <a:cubicBezTo>
                  <a:pt x="136" y="61"/>
                  <a:pt x="153" y="63"/>
                  <a:pt x="157" y="63"/>
                </a:cubicBezTo>
                <a:cubicBezTo>
                  <a:pt x="159" y="66"/>
                  <a:pt x="163" y="74"/>
                  <a:pt x="157" y="84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5" name="Freeform 85">
            <a:extLst>
              <a:ext uri="{FF2B5EF4-FFF2-40B4-BE49-F238E27FC236}">
                <a16:creationId xmlns:a16="http://schemas.microsoft.com/office/drawing/2014/main" xmlns="" id="{54C172C9-5934-4EA4-9EA0-8556AF15AA59}"/>
              </a:ext>
            </a:extLst>
          </p:cNvPr>
          <p:cNvSpPr>
            <a:spLocks noEditPoints="1"/>
          </p:cNvSpPr>
          <p:nvPr/>
        </p:nvSpPr>
        <p:spPr bwMode="auto">
          <a:xfrm>
            <a:off x="9164638" y="376238"/>
            <a:ext cx="544513" cy="549275"/>
          </a:xfrm>
          <a:custGeom>
            <a:avLst/>
            <a:gdLst>
              <a:gd name="T0" fmla="*/ 80 w 160"/>
              <a:gd name="T1" fmla="*/ 0 h 160"/>
              <a:gd name="T2" fmla="*/ 0 w 160"/>
              <a:gd name="T3" fmla="*/ 80 h 160"/>
              <a:gd name="T4" fmla="*/ 80 w 160"/>
              <a:gd name="T5" fmla="*/ 160 h 160"/>
              <a:gd name="T6" fmla="*/ 160 w 160"/>
              <a:gd name="T7" fmla="*/ 80 h 160"/>
              <a:gd name="T8" fmla="*/ 80 w 160"/>
              <a:gd name="T9" fmla="*/ 0 h 160"/>
              <a:gd name="T10" fmla="*/ 80 w 160"/>
              <a:gd name="T11" fmla="*/ 155 h 160"/>
              <a:gd name="T12" fmla="*/ 5 w 160"/>
              <a:gd name="T13" fmla="*/ 80 h 160"/>
              <a:gd name="T14" fmla="*/ 80 w 160"/>
              <a:gd name="T15" fmla="*/ 5 h 160"/>
              <a:gd name="T16" fmla="*/ 155 w 160"/>
              <a:gd name="T17" fmla="*/ 80 h 160"/>
              <a:gd name="T18" fmla="*/ 80 w 160"/>
              <a:gd name="T19" fmla="*/ 155 h 160"/>
              <a:gd name="T20" fmla="*/ 116 w 160"/>
              <a:gd name="T21" fmla="*/ 103 h 160"/>
              <a:gd name="T22" fmla="*/ 115 w 160"/>
              <a:gd name="T23" fmla="*/ 106 h 160"/>
              <a:gd name="T24" fmla="*/ 113 w 160"/>
              <a:gd name="T25" fmla="*/ 107 h 160"/>
              <a:gd name="T26" fmla="*/ 80 w 160"/>
              <a:gd name="T27" fmla="*/ 117 h 160"/>
              <a:gd name="T28" fmla="*/ 47 w 160"/>
              <a:gd name="T29" fmla="*/ 107 h 160"/>
              <a:gd name="T30" fmla="*/ 45 w 160"/>
              <a:gd name="T31" fmla="*/ 106 h 160"/>
              <a:gd name="T32" fmla="*/ 44 w 160"/>
              <a:gd name="T33" fmla="*/ 103 h 160"/>
              <a:gd name="T34" fmla="*/ 47 w 160"/>
              <a:gd name="T35" fmla="*/ 102 h 160"/>
              <a:gd name="T36" fmla="*/ 49 w 160"/>
              <a:gd name="T37" fmla="*/ 103 h 160"/>
              <a:gd name="T38" fmla="*/ 111 w 160"/>
              <a:gd name="T39" fmla="*/ 103 h 160"/>
              <a:gd name="T40" fmla="*/ 113 w 160"/>
              <a:gd name="T41" fmla="*/ 102 h 160"/>
              <a:gd name="T42" fmla="*/ 116 w 160"/>
              <a:gd name="T43" fmla="*/ 103 h 160"/>
              <a:gd name="T44" fmla="*/ 44 w 160"/>
              <a:gd name="T45" fmla="*/ 64 h 160"/>
              <a:gd name="T46" fmla="*/ 44 w 160"/>
              <a:gd name="T47" fmla="*/ 61 h 160"/>
              <a:gd name="T48" fmla="*/ 56 w 160"/>
              <a:gd name="T49" fmla="*/ 49 h 160"/>
              <a:gd name="T50" fmla="*/ 59 w 160"/>
              <a:gd name="T51" fmla="*/ 49 h 160"/>
              <a:gd name="T52" fmla="*/ 70 w 160"/>
              <a:gd name="T53" fmla="*/ 61 h 160"/>
              <a:gd name="T54" fmla="*/ 70 w 160"/>
              <a:gd name="T55" fmla="*/ 64 h 160"/>
              <a:gd name="T56" fmla="*/ 69 w 160"/>
              <a:gd name="T57" fmla="*/ 65 h 160"/>
              <a:gd name="T58" fmla="*/ 67 w 160"/>
              <a:gd name="T59" fmla="*/ 64 h 160"/>
              <a:gd name="T60" fmla="*/ 57 w 160"/>
              <a:gd name="T61" fmla="*/ 54 h 160"/>
              <a:gd name="T62" fmla="*/ 48 w 160"/>
              <a:gd name="T63" fmla="*/ 64 h 160"/>
              <a:gd name="T64" fmla="*/ 44 w 160"/>
              <a:gd name="T65" fmla="*/ 64 h 160"/>
              <a:gd name="T66" fmla="*/ 116 w 160"/>
              <a:gd name="T67" fmla="*/ 61 h 160"/>
              <a:gd name="T68" fmla="*/ 116 w 160"/>
              <a:gd name="T69" fmla="*/ 64 h 160"/>
              <a:gd name="T70" fmla="*/ 114 w 160"/>
              <a:gd name="T71" fmla="*/ 65 h 160"/>
              <a:gd name="T72" fmla="*/ 112 w 160"/>
              <a:gd name="T73" fmla="*/ 64 h 160"/>
              <a:gd name="T74" fmla="*/ 103 w 160"/>
              <a:gd name="T75" fmla="*/ 54 h 160"/>
              <a:gd name="T76" fmla="*/ 93 w 160"/>
              <a:gd name="T77" fmla="*/ 64 h 160"/>
              <a:gd name="T78" fmla="*/ 90 w 160"/>
              <a:gd name="T79" fmla="*/ 64 h 160"/>
              <a:gd name="T80" fmla="*/ 90 w 160"/>
              <a:gd name="T81" fmla="*/ 61 h 160"/>
              <a:gd name="T82" fmla="*/ 101 w 160"/>
              <a:gd name="T83" fmla="*/ 49 h 160"/>
              <a:gd name="T84" fmla="*/ 104 w 160"/>
              <a:gd name="T85" fmla="*/ 49 h 160"/>
              <a:gd name="T86" fmla="*/ 116 w 160"/>
              <a:gd name="T87" fmla="*/ 61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60" h="160">
                <a:moveTo>
                  <a:pt x="80" y="0"/>
                </a:moveTo>
                <a:cubicBezTo>
                  <a:pt x="36" y="0"/>
                  <a:pt x="0" y="36"/>
                  <a:pt x="0" y="80"/>
                </a:cubicBezTo>
                <a:cubicBezTo>
                  <a:pt x="0" y="124"/>
                  <a:pt x="36" y="160"/>
                  <a:pt x="80" y="160"/>
                </a:cubicBezTo>
                <a:cubicBezTo>
                  <a:pt x="124" y="160"/>
                  <a:pt x="160" y="124"/>
                  <a:pt x="160" y="80"/>
                </a:cubicBezTo>
                <a:cubicBezTo>
                  <a:pt x="160" y="36"/>
                  <a:pt x="124" y="0"/>
                  <a:pt x="80" y="0"/>
                </a:cubicBezTo>
                <a:close/>
                <a:moveTo>
                  <a:pt x="80" y="155"/>
                </a:moveTo>
                <a:cubicBezTo>
                  <a:pt x="39" y="155"/>
                  <a:pt x="5" y="121"/>
                  <a:pt x="5" y="80"/>
                </a:cubicBezTo>
                <a:cubicBezTo>
                  <a:pt x="5" y="39"/>
                  <a:pt x="39" y="5"/>
                  <a:pt x="80" y="5"/>
                </a:cubicBezTo>
                <a:cubicBezTo>
                  <a:pt x="121" y="5"/>
                  <a:pt x="155" y="39"/>
                  <a:pt x="155" y="80"/>
                </a:cubicBezTo>
                <a:cubicBezTo>
                  <a:pt x="155" y="121"/>
                  <a:pt x="121" y="155"/>
                  <a:pt x="80" y="155"/>
                </a:cubicBezTo>
                <a:close/>
                <a:moveTo>
                  <a:pt x="116" y="103"/>
                </a:moveTo>
                <a:cubicBezTo>
                  <a:pt x="117" y="104"/>
                  <a:pt x="116" y="105"/>
                  <a:pt x="115" y="106"/>
                </a:cubicBezTo>
                <a:cubicBezTo>
                  <a:pt x="113" y="107"/>
                  <a:pt x="113" y="107"/>
                  <a:pt x="113" y="107"/>
                </a:cubicBezTo>
                <a:cubicBezTo>
                  <a:pt x="103" y="114"/>
                  <a:pt x="92" y="117"/>
                  <a:pt x="80" y="117"/>
                </a:cubicBezTo>
                <a:cubicBezTo>
                  <a:pt x="68" y="117"/>
                  <a:pt x="57" y="114"/>
                  <a:pt x="47" y="107"/>
                </a:cubicBezTo>
                <a:cubicBezTo>
                  <a:pt x="45" y="106"/>
                  <a:pt x="45" y="106"/>
                  <a:pt x="45" y="106"/>
                </a:cubicBezTo>
                <a:cubicBezTo>
                  <a:pt x="44" y="105"/>
                  <a:pt x="43" y="104"/>
                  <a:pt x="44" y="103"/>
                </a:cubicBezTo>
                <a:cubicBezTo>
                  <a:pt x="45" y="102"/>
                  <a:pt x="46" y="101"/>
                  <a:pt x="47" y="102"/>
                </a:cubicBezTo>
                <a:cubicBezTo>
                  <a:pt x="49" y="103"/>
                  <a:pt x="49" y="103"/>
                  <a:pt x="49" y="103"/>
                </a:cubicBezTo>
                <a:cubicBezTo>
                  <a:pt x="68" y="115"/>
                  <a:pt x="92" y="115"/>
                  <a:pt x="111" y="103"/>
                </a:cubicBezTo>
                <a:cubicBezTo>
                  <a:pt x="113" y="102"/>
                  <a:pt x="113" y="102"/>
                  <a:pt x="113" y="102"/>
                </a:cubicBezTo>
                <a:cubicBezTo>
                  <a:pt x="114" y="101"/>
                  <a:pt x="115" y="102"/>
                  <a:pt x="116" y="103"/>
                </a:cubicBezTo>
                <a:close/>
                <a:moveTo>
                  <a:pt x="44" y="64"/>
                </a:moveTo>
                <a:cubicBezTo>
                  <a:pt x="43" y="63"/>
                  <a:pt x="43" y="62"/>
                  <a:pt x="44" y="61"/>
                </a:cubicBezTo>
                <a:cubicBezTo>
                  <a:pt x="56" y="49"/>
                  <a:pt x="56" y="49"/>
                  <a:pt x="56" y="49"/>
                </a:cubicBezTo>
                <a:cubicBezTo>
                  <a:pt x="56" y="48"/>
                  <a:pt x="58" y="48"/>
                  <a:pt x="59" y="49"/>
                </a:cubicBezTo>
                <a:cubicBezTo>
                  <a:pt x="70" y="61"/>
                  <a:pt x="70" y="61"/>
                  <a:pt x="70" y="61"/>
                </a:cubicBezTo>
                <a:cubicBezTo>
                  <a:pt x="71" y="62"/>
                  <a:pt x="71" y="63"/>
                  <a:pt x="70" y="64"/>
                </a:cubicBezTo>
                <a:cubicBezTo>
                  <a:pt x="70" y="64"/>
                  <a:pt x="69" y="65"/>
                  <a:pt x="69" y="65"/>
                </a:cubicBezTo>
                <a:cubicBezTo>
                  <a:pt x="68" y="65"/>
                  <a:pt x="67" y="64"/>
                  <a:pt x="67" y="64"/>
                </a:cubicBezTo>
                <a:cubicBezTo>
                  <a:pt x="57" y="54"/>
                  <a:pt x="57" y="54"/>
                  <a:pt x="57" y="54"/>
                </a:cubicBezTo>
                <a:cubicBezTo>
                  <a:pt x="48" y="64"/>
                  <a:pt x="48" y="64"/>
                  <a:pt x="48" y="64"/>
                </a:cubicBezTo>
                <a:cubicBezTo>
                  <a:pt x="47" y="65"/>
                  <a:pt x="45" y="65"/>
                  <a:pt x="44" y="64"/>
                </a:cubicBezTo>
                <a:close/>
                <a:moveTo>
                  <a:pt x="116" y="61"/>
                </a:moveTo>
                <a:cubicBezTo>
                  <a:pt x="117" y="62"/>
                  <a:pt x="117" y="63"/>
                  <a:pt x="116" y="64"/>
                </a:cubicBezTo>
                <a:cubicBezTo>
                  <a:pt x="115" y="64"/>
                  <a:pt x="115" y="65"/>
                  <a:pt x="114" y="65"/>
                </a:cubicBezTo>
                <a:cubicBezTo>
                  <a:pt x="113" y="65"/>
                  <a:pt x="113" y="64"/>
                  <a:pt x="112" y="64"/>
                </a:cubicBezTo>
                <a:cubicBezTo>
                  <a:pt x="103" y="54"/>
                  <a:pt x="103" y="54"/>
                  <a:pt x="103" y="54"/>
                </a:cubicBezTo>
                <a:cubicBezTo>
                  <a:pt x="93" y="64"/>
                  <a:pt x="93" y="64"/>
                  <a:pt x="93" y="64"/>
                </a:cubicBezTo>
                <a:cubicBezTo>
                  <a:pt x="92" y="65"/>
                  <a:pt x="91" y="65"/>
                  <a:pt x="90" y="64"/>
                </a:cubicBezTo>
                <a:cubicBezTo>
                  <a:pt x="89" y="63"/>
                  <a:pt x="89" y="62"/>
                  <a:pt x="90" y="61"/>
                </a:cubicBezTo>
                <a:cubicBezTo>
                  <a:pt x="101" y="49"/>
                  <a:pt x="101" y="49"/>
                  <a:pt x="101" y="49"/>
                </a:cubicBezTo>
                <a:cubicBezTo>
                  <a:pt x="102" y="48"/>
                  <a:pt x="104" y="48"/>
                  <a:pt x="104" y="49"/>
                </a:cubicBezTo>
                <a:lnTo>
                  <a:pt x="116" y="61"/>
                </a:ln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6" name="Freeform 86">
            <a:extLst>
              <a:ext uri="{FF2B5EF4-FFF2-40B4-BE49-F238E27FC236}">
                <a16:creationId xmlns:a16="http://schemas.microsoft.com/office/drawing/2014/main" xmlns="" id="{A5BF0F30-57D5-472A-BD52-645960AE12A3}"/>
              </a:ext>
            </a:extLst>
          </p:cNvPr>
          <p:cNvSpPr>
            <a:spLocks noEditPoints="1"/>
          </p:cNvSpPr>
          <p:nvPr/>
        </p:nvSpPr>
        <p:spPr bwMode="auto">
          <a:xfrm>
            <a:off x="9164638" y="993775"/>
            <a:ext cx="544513" cy="550863"/>
          </a:xfrm>
          <a:custGeom>
            <a:avLst/>
            <a:gdLst>
              <a:gd name="T0" fmla="*/ 80 w 160"/>
              <a:gd name="T1" fmla="*/ 0 h 160"/>
              <a:gd name="T2" fmla="*/ 0 w 160"/>
              <a:gd name="T3" fmla="*/ 80 h 160"/>
              <a:gd name="T4" fmla="*/ 80 w 160"/>
              <a:gd name="T5" fmla="*/ 160 h 160"/>
              <a:gd name="T6" fmla="*/ 160 w 160"/>
              <a:gd name="T7" fmla="*/ 80 h 160"/>
              <a:gd name="T8" fmla="*/ 80 w 160"/>
              <a:gd name="T9" fmla="*/ 0 h 160"/>
              <a:gd name="T10" fmla="*/ 80 w 160"/>
              <a:gd name="T11" fmla="*/ 155 h 160"/>
              <a:gd name="T12" fmla="*/ 5 w 160"/>
              <a:gd name="T13" fmla="*/ 80 h 160"/>
              <a:gd name="T14" fmla="*/ 80 w 160"/>
              <a:gd name="T15" fmla="*/ 5 h 160"/>
              <a:gd name="T16" fmla="*/ 155 w 160"/>
              <a:gd name="T17" fmla="*/ 80 h 160"/>
              <a:gd name="T18" fmla="*/ 80 w 160"/>
              <a:gd name="T19" fmla="*/ 155 h 160"/>
              <a:gd name="T20" fmla="*/ 124 w 160"/>
              <a:gd name="T21" fmla="*/ 92 h 160"/>
              <a:gd name="T22" fmla="*/ 90 w 160"/>
              <a:gd name="T23" fmla="*/ 125 h 160"/>
              <a:gd name="T24" fmla="*/ 88 w 160"/>
              <a:gd name="T25" fmla="*/ 123 h 160"/>
              <a:gd name="T26" fmla="*/ 90 w 160"/>
              <a:gd name="T27" fmla="*/ 121 h 160"/>
              <a:gd name="T28" fmla="*/ 119 w 160"/>
              <a:gd name="T29" fmla="*/ 92 h 160"/>
              <a:gd name="T30" fmla="*/ 121 w 160"/>
              <a:gd name="T31" fmla="*/ 90 h 160"/>
              <a:gd name="T32" fmla="*/ 124 w 160"/>
              <a:gd name="T33" fmla="*/ 92 h 160"/>
              <a:gd name="T34" fmla="*/ 67 w 160"/>
              <a:gd name="T35" fmla="*/ 58 h 160"/>
              <a:gd name="T36" fmla="*/ 57 w 160"/>
              <a:gd name="T37" fmla="*/ 68 h 160"/>
              <a:gd name="T38" fmla="*/ 46 w 160"/>
              <a:gd name="T39" fmla="*/ 58 h 160"/>
              <a:gd name="T40" fmla="*/ 57 w 160"/>
              <a:gd name="T41" fmla="*/ 48 h 160"/>
              <a:gd name="T42" fmla="*/ 67 w 160"/>
              <a:gd name="T43" fmla="*/ 58 h 160"/>
              <a:gd name="T44" fmla="*/ 96 w 160"/>
              <a:gd name="T45" fmla="*/ 58 h 160"/>
              <a:gd name="T46" fmla="*/ 106 w 160"/>
              <a:gd name="T47" fmla="*/ 48 h 160"/>
              <a:gd name="T48" fmla="*/ 116 w 160"/>
              <a:gd name="T49" fmla="*/ 58 h 160"/>
              <a:gd name="T50" fmla="*/ 106 w 160"/>
              <a:gd name="T51" fmla="*/ 68 h 160"/>
              <a:gd name="T52" fmla="*/ 96 w 160"/>
              <a:gd name="T53" fmla="*/ 58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60" h="160">
                <a:moveTo>
                  <a:pt x="80" y="0"/>
                </a:moveTo>
                <a:cubicBezTo>
                  <a:pt x="36" y="0"/>
                  <a:pt x="0" y="36"/>
                  <a:pt x="0" y="80"/>
                </a:cubicBezTo>
                <a:cubicBezTo>
                  <a:pt x="0" y="124"/>
                  <a:pt x="36" y="160"/>
                  <a:pt x="80" y="160"/>
                </a:cubicBezTo>
                <a:cubicBezTo>
                  <a:pt x="124" y="160"/>
                  <a:pt x="160" y="124"/>
                  <a:pt x="160" y="80"/>
                </a:cubicBezTo>
                <a:cubicBezTo>
                  <a:pt x="160" y="36"/>
                  <a:pt x="124" y="0"/>
                  <a:pt x="80" y="0"/>
                </a:cubicBezTo>
                <a:close/>
                <a:moveTo>
                  <a:pt x="80" y="155"/>
                </a:moveTo>
                <a:cubicBezTo>
                  <a:pt x="39" y="155"/>
                  <a:pt x="5" y="121"/>
                  <a:pt x="5" y="80"/>
                </a:cubicBezTo>
                <a:cubicBezTo>
                  <a:pt x="5" y="39"/>
                  <a:pt x="39" y="5"/>
                  <a:pt x="80" y="5"/>
                </a:cubicBezTo>
                <a:cubicBezTo>
                  <a:pt x="121" y="5"/>
                  <a:pt x="155" y="39"/>
                  <a:pt x="155" y="80"/>
                </a:cubicBezTo>
                <a:cubicBezTo>
                  <a:pt x="155" y="121"/>
                  <a:pt x="121" y="155"/>
                  <a:pt x="80" y="155"/>
                </a:cubicBezTo>
                <a:close/>
                <a:moveTo>
                  <a:pt x="124" y="92"/>
                </a:moveTo>
                <a:cubicBezTo>
                  <a:pt x="124" y="110"/>
                  <a:pt x="109" y="125"/>
                  <a:pt x="90" y="125"/>
                </a:cubicBezTo>
                <a:cubicBezTo>
                  <a:pt x="89" y="125"/>
                  <a:pt x="88" y="124"/>
                  <a:pt x="88" y="123"/>
                </a:cubicBezTo>
                <a:cubicBezTo>
                  <a:pt x="88" y="122"/>
                  <a:pt x="89" y="121"/>
                  <a:pt x="90" y="121"/>
                </a:cubicBezTo>
                <a:cubicBezTo>
                  <a:pt x="106" y="121"/>
                  <a:pt x="119" y="108"/>
                  <a:pt x="119" y="92"/>
                </a:cubicBezTo>
                <a:cubicBezTo>
                  <a:pt x="119" y="91"/>
                  <a:pt x="120" y="90"/>
                  <a:pt x="121" y="90"/>
                </a:cubicBezTo>
                <a:cubicBezTo>
                  <a:pt x="123" y="90"/>
                  <a:pt x="124" y="91"/>
                  <a:pt x="124" y="92"/>
                </a:cubicBezTo>
                <a:close/>
                <a:moveTo>
                  <a:pt x="67" y="58"/>
                </a:moveTo>
                <a:cubicBezTo>
                  <a:pt x="67" y="64"/>
                  <a:pt x="62" y="68"/>
                  <a:pt x="57" y="68"/>
                </a:cubicBezTo>
                <a:cubicBezTo>
                  <a:pt x="51" y="68"/>
                  <a:pt x="46" y="64"/>
                  <a:pt x="46" y="58"/>
                </a:cubicBezTo>
                <a:cubicBezTo>
                  <a:pt x="46" y="52"/>
                  <a:pt x="51" y="48"/>
                  <a:pt x="57" y="48"/>
                </a:cubicBezTo>
                <a:cubicBezTo>
                  <a:pt x="62" y="48"/>
                  <a:pt x="67" y="52"/>
                  <a:pt x="67" y="58"/>
                </a:cubicBezTo>
                <a:close/>
                <a:moveTo>
                  <a:pt x="96" y="58"/>
                </a:moveTo>
                <a:cubicBezTo>
                  <a:pt x="96" y="52"/>
                  <a:pt x="100" y="48"/>
                  <a:pt x="106" y="48"/>
                </a:cubicBezTo>
                <a:cubicBezTo>
                  <a:pt x="112" y="48"/>
                  <a:pt x="116" y="52"/>
                  <a:pt x="116" y="58"/>
                </a:cubicBezTo>
                <a:cubicBezTo>
                  <a:pt x="116" y="64"/>
                  <a:pt x="112" y="68"/>
                  <a:pt x="106" y="68"/>
                </a:cubicBezTo>
                <a:cubicBezTo>
                  <a:pt x="100" y="68"/>
                  <a:pt x="96" y="64"/>
                  <a:pt x="96" y="58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7" name="Freeform 87">
            <a:extLst>
              <a:ext uri="{FF2B5EF4-FFF2-40B4-BE49-F238E27FC236}">
                <a16:creationId xmlns:a16="http://schemas.microsoft.com/office/drawing/2014/main" xmlns="" id="{C6D36ED8-A273-4412-93A9-6752027AA3EA}"/>
              </a:ext>
            </a:extLst>
          </p:cNvPr>
          <p:cNvSpPr>
            <a:spLocks noEditPoints="1"/>
          </p:cNvSpPr>
          <p:nvPr/>
        </p:nvSpPr>
        <p:spPr bwMode="auto">
          <a:xfrm>
            <a:off x="9232900" y="1612900"/>
            <a:ext cx="419100" cy="549275"/>
          </a:xfrm>
          <a:custGeom>
            <a:avLst/>
            <a:gdLst>
              <a:gd name="T0" fmla="*/ 120 w 123"/>
              <a:gd name="T1" fmla="*/ 71 h 160"/>
              <a:gd name="T2" fmla="*/ 123 w 123"/>
              <a:gd name="T3" fmla="*/ 54 h 160"/>
              <a:gd name="T4" fmla="*/ 68 w 123"/>
              <a:gd name="T5" fmla="*/ 0 h 160"/>
              <a:gd name="T6" fmla="*/ 14 w 123"/>
              <a:gd name="T7" fmla="*/ 54 h 160"/>
              <a:gd name="T8" fmla="*/ 14 w 123"/>
              <a:gd name="T9" fmla="*/ 54 h 160"/>
              <a:gd name="T10" fmla="*/ 1 w 123"/>
              <a:gd name="T11" fmla="*/ 91 h 160"/>
              <a:gd name="T12" fmla="*/ 0 w 123"/>
              <a:gd name="T13" fmla="*/ 94 h 160"/>
              <a:gd name="T14" fmla="*/ 2 w 123"/>
              <a:gd name="T15" fmla="*/ 95 h 160"/>
              <a:gd name="T16" fmla="*/ 14 w 123"/>
              <a:gd name="T17" fmla="*/ 95 h 160"/>
              <a:gd name="T18" fmla="*/ 14 w 123"/>
              <a:gd name="T19" fmla="*/ 121 h 160"/>
              <a:gd name="T20" fmla="*/ 23 w 123"/>
              <a:gd name="T21" fmla="*/ 129 h 160"/>
              <a:gd name="T22" fmla="*/ 46 w 123"/>
              <a:gd name="T23" fmla="*/ 129 h 160"/>
              <a:gd name="T24" fmla="*/ 54 w 123"/>
              <a:gd name="T25" fmla="*/ 157 h 160"/>
              <a:gd name="T26" fmla="*/ 55 w 123"/>
              <a:gd name="T27" fmla="*/ 159 h 160"/>
              <a:gd name="T28" fmla="*/ 56 w 123"/>
              <a:gd name="T29" fmla="*/ 160 h 160"/>
              <a:gd name="T30" fmla="*/ 57 w 123"/>
              <a:gd name="T31" fmla="*/ 160 h 160"/>
              <a:gd name="T32" fmla="*/ 122 w 123"/>
              <a:gd name="T33" fmla="*/ 137 h 160"/>
              <a:gd name="T34" fmla="*/ 122 w 123"/>
              <a:gd name="T35" fmla="*/ 134 h 160"/>
              <a:gd name="T36" fmla="*/ 120 w 123"/>
              <a:gd name="T37" fmla="*/ 71 h 160"/>
              <a:gd name="T38" fmla="*/ 59 w 123"/>
              <a:gd name="T39" fmla="*/ 155 h 160"/>
              <a:gd name="T40" fmla="*/ 50 w 123"/>
              <a:gd name="T41" fmla="*/ 126 h 160"/>
              <a:gd name="T42" fmla="*/ 48 w 123"/>
              <a:gd name="T43" fmla="*/ 124 h 160"/>
              <a:gd name="T44" fmla="*/ 23 w 123"/>
              <a:gd name="T45" fmla="*/ 124 h 160"/>
              <a:gd name="T46" fmla="*/ 19 w 123"/>
              <a:gd name="T47" fmla="*/ 121 h 160"/>
              <a:gd name="T48" fmla="*/ 19 w 123"/>
              <a:gd name="T49" fmla="*/ 93 h 160"/>
              <a:gd name="T50" fmla="*/ 16 w 123"/>
              <a:gd name="T51" fmla="*/ 91 h 160"/>
              <a:gd name="T52" fmla="*/ 7 w 123"/>
              <a:gd name="T53" fmla="*/ 91 h 160"/>
              <a:gd name="T54" fmla="*/ 19 w 123"/>
              <a:gd name="T55" fmla="*/ 54 h 160"/>
              <a:gd name="T56" fmla="*/ 19 w 123"/>
              <a:gd name="T57" fmla="*/ 54 h 160"/>
              <a:gd name="T58" fmla="*/ 68 w 123"/>
              <a:gd name="T59" fmla="*/ 5 h 160"/>
              <a:gd name="T60" fmla="*/ 118 w 123"/>
              <a:gd name="T61" fmla="*/ 54 h 160"/>
              <a:gd name="T62" fmla="*/ 115 w 123"/>
              <a:gd name="T63" fmla="*/ 70 h 160"/>
              <a:gd name="T64" fmla="*/ 115 w 123"/>
              <a:gd name="T65" fmla="*/ 70 h 160"/>
              <a:gd name="T66" fmla="*/ 115 w 123"/>
              <a:gd name="T67" fmla="*/ 70 h 160"/>
              <a:gd name="T68" fmla="*/ 117 w 123"/>
              <a:gd name="T69" fmla="*/ 134 h 160"/>
              <a:gd name="T70" fmla="*/ 59 w 123"/>
              <a:gd name="T71" fmla="*/ 155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23" h="160">
                <a:moveTo>
                  <a:pt x="120" y="71"/>
                </a:moveTo>
                <a:cubicBezTo>
                  <a:pt x="122" y="66"/>
                  <a:pt x="123" y="60"/>
                  <a:pt x="123" y="54"/>
                </a:cubicBezTo>
                <a:cubicBezTo>
                  <a:pt x="123" y="24"/>
                  <a:pt x="98" y="0"/>
                  <a:pt x="68" y="0"/>
                </a:cubicBezTo>
                <a:cubicBezTo>
                  <a:pt x="38" y="0"/>
                  <a:pt x="14" y="24"/>
                  <a:pt x="14" y="54"/>
                </a:cubicBezTo>
                <a:cubicBezTo>
                  <a:pt x="14" y="54"/>
                  <a:pt x="14" y="54"/>
                  <a:pt x="14" y="54"/>
                </a:cubicBezTo>
                <a:cubicBezTo>
                  <a:pt x="14" y="61"/>
                  <a:pt x="3" y="88"/>
                  <a:pt x="1" y="91"/>
                </a:cubicBezTo>
                <a:cubicBezTo>
                  <a:pt x="0" y="92"/>
                  <a:pt x="0" y="93"/>
                  <a:pt x="0" y="94"/>
                </a:cubicBezTo>
                <a:cubicBezTo>
                  <a:pt x="1" y="95"/>
                  <a:pt x="1" y="95"/>
                  <a:pt x="2" y="95"/>
                </a:cubicBezTo>
                <a:cubicBezTo>
                  <a:pt x="14" y="95"/>
                  <a:pt x="14" y="95"/>
                  <a:pt x="14" y="95"/>
                </a:cubicBezTo>
                <a:cubicBezTo>
                  <a:pt x="14" y="121"/>
                  <a:pt x="14" y="121"/>
                  <a:pt x="14" y="121"/>
                </a:cubicBezTo>
                <a:cubicBezTo>
                  <a:pt x="14" y="125"/>
                  <a:pt x="18" y="129"/>
                  <a:pt x="23" y="129"/>
                </a:cubicBezTo>
                <a:cubicBezTo>
                  <a:pt x="46" y="129"/>
                  <a:pt x="46" y="129"/>
                  <a:pt x="46" y="129"/>
                </a:cubicBezTo>
                <a:cubicBezTo>
                  <a:pt x="49" y="136"/>
                  <a:pt x="55" y="151"/>
                  <a:pt x="54" y="157"/>
                </a:cubicBezTo>
                <a:cubicBezTo>
                  <a:pt x="54" y="158"/>
                  <a:pt x="54" y="159"/>
                  <a:pt x="55" y="159"/>
                </a:cubicBezTo>
                <a:cubicBezTo>
                  <a:pt x="55" y="160"/>
                  <a:pt x="56" y="160"/>
                  <a:pt x="56" y="160"/>
                </a:cubicBezTo>
                <a:cubicBezTo>
                  <a:pt x="56" y="160"/>
                  <a:pt x="56" y="160"/>
                  <a:pt x="57" y="160"/>
                </a:cubicBezTo>
                <a:cubicBezTo>
                  <a:pt x="82" y="158"/>
                  <a:pt x="116" y="143"/>
                  <a:pt x="122" y="137"/>
                </a:cubicBezTo>
                <a:cubicBezTo>
                  <a:pt x="123" y="136"/>
                  <a:pt x="123" y="135"/>
                  <a:pt x="122" y="134"/>
                </a:cubicBezTo>
                <a:cubicBezTo>
                  <a:pt x="115" y="114"/>
                  <a:pt x="114" y="93"/>
                  <a:pt x="120" y="71"/>
                </a:cubicBezTo>
                <a:close/>
                <a:moveTo>
                  <a:pt x="59" y="155"/>
                </a:moveTo>
                <a:cubicBezTo>
                  <a:pt x="58" y="145"/>
                  <a:pt x="51" y="128"/>
                  <a:pt x="50" y="126"/>
                </a:cubicBezTo>
                <a:cubicBezTo>
                  <a:pt x="50" y="125"/>
                  <a:pt x="49" y="124"/>
                  <a:pt x="48" y="124"/>
                </a:cubicBezTo>
                <a:cubicBezTo>
                  <a:pt x="23" y="124"/>
                  <a:pt x="23" y="124"/>
                  <a:pt x="23" y="124"/>
                </a:cubicBezTo>
                <a:cubicBezTo>
                  <a:pt x="21" y="124"/>
                  <a:pt x="19" y="123"/>
                  <a:pt x="19" y="121"/>
                </a:cubicBezTo>
                <a:cubicBezTo>
                  <a:pt x="19" y="93"/>
                  <a:pt x="19" y="93"/>
                  <a:pt x="19" y="93"/>
                </a:cubicBezTo>
                <a:cubicBezTo>
                  <a:pt x="19" y="92"/>
                  <a:pt x="18" y="91"/>
                  <a:pt x="16" y="91"/>
                </a:cubicBezTo>
                <a:cubicBezTo>
                  <a:pt x="7" y="91"/>
                  <a:pt x="7" y="91"/>
                  <a:pt x="7" y="91"/>
                </a:cubicBezTo>
                <a:cubicBezTo>
                  <a:pt x="11" y="81"/>
                  <a:pt x="19" y="61"/>
                  <a:pt x="19" y="54"/>
                </a:cubicBezTo>
                <a:cubicBezTo>
                  <a:pt x="19" y="54"/>
                  <a:pt x="19" y="54"/>
                  <a:pt x="19" y="54"/>
                </a:cubicBezTo>
                <a:cubicBezTo>
                  <a:pt x="19" y="27"/>
                  <a:pt x="41" y="5"/>
                  <a:pt x="68" y="5"/>
                </a:cubicBezTo>
                <a:cubicBezTo>
                  <a:pt x="96" y="5"/>
                  <a:pt x="118" y="27"/>
                  <a:pt x="118" y="54"/>
                </a:cubicBezTo>
                <a:cubicBezTo>
                  <a:pt x="118" y="60"/>
                  <a:pt x="117" y="65"/>
                  <a:pt x="115" y="70"/>
                </a:cubicBezTo>
                <a:cubicBezTo>
                  <a:pt x="115" y="70"/>
                  <a:pt x="115" y="70"/>
                  <a:pt x="115" y="70"/>
                </a:cubicBezTo>
                <a:cubicBezTo>
                  <a:pt x="115" y="70"/>
                  <a:pt x="115" y="70"/>
                  <a:pt x="115" y="70"/>
                </a:cubicBezTo>
                <a:cubicBezTo>
                  <a:pt x="109" y="93"/>
                  <a:pt x="110" y="114"/>
                  <a:pt x="117" y="134"/>
                </a:cubicBezTo>
                <a:cubicBezTo>
                  <a:pt x="111" y="140"/>
                  <a:pt x="82" y="153"/>
                  <a:pt x="59" y="155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8" name="Freeform 88">
            <a:extLst>
              <a:ext uri="{FF2B5EF4-FFF2-40B4-BE49-F238E27FC236}">
                <a16:creationId xmlns:a16="http://schemas.microsoft.com/office/drawing/2014/main" xmlns="" id="{A3C77141-1CDC-46F4-855A-A08B85C0AB3D}"/>
              </a:ext>
            </a:extLst>
          </p:cNvPr>
          <p:cNvSpPr>
            <a:spLocks noEditPoints="1"/>
          </p:cNvSpPr>
          <p:nvPr/>
        </p:nvSpPr>
        <p:spPr bwMode="auto">
          <a:xfrm>
            <a:off x="9161463" y="2232025"/>
            <a:ext cx="541338" cy="549275"/>
          </a:xfrm>
          <a:custGeom>
            <a:avLst/>
            <a:gdLst>
              <a:gd name="T0" fmla="*/ 142 w 159"/>
              <a:gd name="T1" fmla="*/ 14 h 160"/>
              <a:gd name="T2" fmla="*/ 125 w 159"/>
              <a:gd name="T3" fmla="*/ 55 h 160"/>
              <a:gd name="T4" fmla="*/ 99 w 159"/>
              <a:gd name="T5" fmla="*/ 57 h 160"/>
              <a:gd name="T6" fmla="*/ 71 w 159"/>
              <a:gd name="T7" fmla="*/ 52 h 160"/>
              <a:gd name="T8" fmla="*/ 54 w 159"/>
              <a:gd name="T9" fmla="*/ 0 h 160"/>
              <a:gd name="T10" fmla="*/ 36 w 159"/>
              <a:gd name="T11" fmla="*/ 98 h 160"/>
              <a:gd name="T12" fmla="*/ 5 w 159"/>
              <a:gd name="T13" fmla="*/ 91 h 160"/>
              <a:gd name="T14" fmla="*/ 9 w 159"/>
              <a:gd name="T15" fmla="*/ 120 h 160"/>
              <a:gd name="T16" fmla="*/ 50 w 159"/>
              <a:gd name="T17" fmla="*/ 160 h 160"/>
              <a:gd name="T18" fmla="*/ 51 w 159"/>
              <a:gd name="T19" fmla="*/ 160 h 160"/>
              <a:gd name="T20" fmla="*/ 159 w 159"/>
              <a:gd name="T21" fmla="*/ 136 h 160"/>
              <a:gd name="T22" fmla="*/ 159 w 159"/>
              <a:gd name="T23" fmla="*/ 111 h 160"/>
              <a:gd name="T24" fmla="*/ 154 w 159"/>
              <a:gd name="T25" fmla="*/ 136 h 160"/>
              <a:gd name="T26" fmla="*/ 51 w 159"/>
              <a:gd name="T27" fmla="*/ 155 h 160"/>
              <a:gd name="T28" fmla="*/ 6 w 159"/>
              <a:gd name="T29" fmla="*/ 104 h 160"/>
              <a:gd name="T30" fmla="*/ 26 w 159"/>
              <a:gd name="T31" fmla="*/ 95 h 160"/>
              <a:gd name="T32" fmla="*/ 40 w 159"/>
              <a:gd name="T33" fmla="*/ 107 h 160"/>
              <a:gd name="T34" fmla="*/ 41 w 159"/>
              <a:gd name="T35" fmla="*/ 106 h 160"/>
              <a:gd name="T36" fmla="*/ 41 w 159"/>
              <a:gd name="T37" fmla="*/ 105 h 160"/>
              <a:gd name="T38" fmla="*/ 42 w 159"/>
              <a:gd name="T39" fmla="*/ 104 h 160"/>
              <a:gd name="T40" fmla="*/ 54 w 159"/>
              <a:gd name="T41" fmla="*/ 5 h 160"/>
              <a:gd name="T42" fmla="*/ 66 w 159"/>
              <a:gd name="T43" fmla="*/ 64 h 160"/>
              <a:gd name="T44" fmla="*/ 66 w 159"/>
              <a:gd name="T45" fmla="*/ 77 h 160"/>
              <a:gd name="T46" fmla="*/ 71 w 159"/>
              <a:gd name="T47" fmla="*/ 77 h 160"/>
              <a:gd name="T48" fmla="*/ 71 w 159"/>
              <a:gd name="T49" fmla="*/ 74 h 160"/>
              <a:gd name="T50" fmla="*/ 83 w 159"/>
              <a:gd name="T51" fmla="*/ 53 h 160"/>
              <a:gd name="T52" fmla="*/ 95 w 159"/>
              <a:gd name="T53" fmla="*/ 65 h 160"/>
              <a:gd name="T54" fmla="*/ 95 w 159"/>
              <a:gd name="T55" fmla="*/ 77 h 160"/>
              <a:gd name="T56" fmla="*/ 98 w 159"/>
              <a:gd name="T57" fmla="*/ 80 h 160"/>
              <a:gd name="T58" fmla="*/ 100 w 159"/>
              <a:gd name="T59" fmla="*/ 77 h 160"/>
              <a:gd name="T60" fmla="*/ 113 w 159"/>
              <a:gd name="T61" fmla="*/ 56 h 160"/>
              <a:gd name="T62" fmla="*/ 125 w 159"/>
              <a:gd name="T63" fmla="*/ 77 h 160"/>
              <a:gd name="T64" fmla="*/ 130 w 159"/>
              <a:gd name="T65" fmla="*/ 77 h 160"/>
              <a:gd name="T66" fmla="*/ 130 w 159"/>
              <a:gd name="T67" fmla="*/ 33 h 160"/>
              <a:gd name="T68" fmla="*/ 154 w 159"/>
              <a:gd name="T69" fmla="*/ 33 h 160"/>
              <a:gd name="T70" fmla="*/ 154 w 159"/>
              <a:gd name="T71" fmla="*/ 108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59" h="160">
                <a:moveTo>
                  <a:pt x="159" y="33"/>
                </a:moveTo>
                <a:cubicBezTo>
                  <a:pt x="159" y="23"/>
                  <a:pt x="152" y="14"/>
                  <a:pt x="142" y="14"/>
                </a:cubicBezTo>
                <a:cubicBezTo>
                  <a:pt x="132" y="14"/>
                  <a:pt x="125" y="23"/>
                  <a:pt x="125" y="33"/>
                </a:cubicBezTo>
                <a:cubicBezTo>
                  <a:pt x="125" y="55"/>
                  <a:pt x="125" y="55"/>
                  <a:pt x="125" y="55"/>
                </a:cubicBezTo>
                <a:cubicBezTo>
                  <a:pt x="122" y="52"/>
                  <a:pt x="117" y="51"/>
                  <a:pt x="113" y="51"/>
                </a:cubicBezTo>
                <a:cubicBezTo>
                  <a:pt x="107" y="51"/>
                  <a:pt x="102" y="53"/>
                  <a:pt x="99" y="57"/>
                </a:cubicBezTo>
                <a:cubicBezTo>
                  <a:pt x="96" y="51"/>
                  <a:pt x="90" y="48"/>
                  <a:pt x="83" y="48"/>
                </a:cubicBezTo>
                <a:cubicBezTo>
                  <a:pt x="78" y="48"/>
                  <a:pt x="74" y="49"/>
                  <a:pt x="71" y="52"/>
                </a:cubicBezTo>
                <a:cubicBezTo>
                  <a:pt x="71" y="18"/>
                  <a:pt x="71" y="18"/>
                  <a:pt x="71" y="18"/>
                </a:cubicBezTo>
                <a:cubicBezTo>
                  <a:pt x="71" y="8"/>
                  <a:pt x="63" y="0"/>
                  <a:pt x="54" y="0"/>
                </a:cubicBezTo>
                <a:cubicBezTo>
                  <a:pt x="44" y="0"/>
                  <a:pt x="36" y="8"/>
                  <a:pt x="36" y="18"/>
                </a:cubicBezTo>
                <a:cubicBezTo>
                  <a:pt x="36" y="98"/>
                  <a:pt x="36" y="98"/>
                  <a:pt x="36" y="98"/>
                </a:cubicBezTo>
                <a:cubicBezTo>
                  <a:pt x="30" y="92"/>
                  <a:pt x="30" y="92"/>
                  <a:pt x="30" y="92"/>
                </a:cubicBezTo>
                <a:cubicBezTo>
                  <a:pt x="23" y="85"/>
                  <a:pt x="12" y="85"/>
                  <a:pt x="5" y="91"/>
                </a:cubicBezTo>
                <a:cubicBezTo>
                  <a:pt x="2" y="95"/>
                  <a:pt x="0" y="100"/>
                  <a:pt x="1" y="105"/>
                </a:cubicBezTo>
                <a:cubicBezTo>
                  <a:pt x="2" y="111"/>
                  <a:pt x="5" y="116"/>
                  <a:pt x="9" y="120"/>
                </a:cubicBezTo>
                <a:cubicBezTo>
                  <a:pt x="48" y="159"/>
                  <a:pt x="48" y="159"/>
                  <a:pt x="48" y="159"/>
                </a:cubicBezTo>
                <a:cubicBezTo>
                  <a:pt x="49" y="160"/>
                  <a:pt x="50" y="160"/>
                  <a:pt x="50" y="160"/>
                </a:cubicBezTo>
                <a:cubicBezTo>
                  <a:pt x="50" y="160"/>
                  <a:pt x="50" y="160"/>
                  <a:pt x="50" y="160"/>
                </a:cubicBezTo>
                <a:cubicBezTo>
                  <a:pt x="50" y="160"/>
                  <a:pt x="50" y="160"/>
                  <a:pt x="51" y="160"/>
                </a:cubicBezTo>
                <a:cubicBezTo>
                  <a:pt x="136" y="160"/>
                  <a:pt x="136" y="160"/>
                  <a:pt x="136" y="160"/>
                </a:cubicBezTo>
                <a:cubicBezTo>
                  <a:pt x="149" y="160"/>
                  <a:pt x="159" y="149"/>
                  <a:pt x="159" y="136"/>
                </a:cubicBezTo>
                <a:cubicBezTo>
                  <a:pt x="159" y="111"/>
                  <a:pt x="159" y="111"/>
                  <a:pt x="159" y="111"/>
                </a:cubicBezTo>
                <a:cubicBezTo>
                  <a:pt x="159" y="111"/>
                  <a:pt x="159" y="111"/>
                  <a:pt x="159" y="111"/>
                </a:cubicBezTo>
                <a:lnTo>
                  <a:pt x="159" y="33"/>
                </a:lnTo>
                <a:close/>
                <a:moveTo>
                  <a:pt x="154" y="136"/>
                </a:moveTo>
                <a:cubicBezTo>
                  <a:pt x="154" y="146"/>
                  <a:pt x="146" y="155"/>
                  <a:pt x="136" y="155"/>
                </a:cubicBezTo>
                <a:cubicBezTo>
                  <a:pt x="51" y="155"/>
                  <a:pt x="51" y="155"/>
                  <a:pt x="51" y="155"/>
                </a:cubicBezTo>
                <a:cubicBezTo>
                  <a:pt x="13" y="117"/>
                  <a:pt x="13" y="117"/>
                  <a:pt x="13" y="117"/>
                </a:cubicBezTo>
                <a:cubicBezTo>
                  <a:pt x="10" y="113"/>
                  <a:pt x="7" y="109"/>
                  <a:pt x="6" y="104"/>
                </a:cubicBezTo>
                <a:cubicBezTo>
                  <a:pt x="6" y="101"/>
                  <a:pt x="7" y="97"/>
                  <a:pt x="9" y="95"/>
                </a:cubicBezTo>
                <a:cubicBezTo>
                  <a:pt x="13" y="90"/>
                  <a:pt x="21" y="90"/>
                  <a:pt x="26" y="95"/>
                </a:cubicBezTo>
                <a:cubicBezTo>
                  <a:pt x="37" y="106"/>
                  <a:pt x="37" y="106"/>
                  <a:pt x="37" y="106"/>
                </a:cubicBezTo>
                <a:cubicBezTo>
                  <a:pt x="38" y="107"/>
                  <a:pt x="39" y="107"/>
                  <a:pt x="40" y="107"/>
                </a:cubicBezTo>
                <a:cubicBezTo>
                  <a:pt x="40" y="107"/>
                  <a:pt x="40" y="107"/>
                  <a:pt x="40" y="107"/>
                </a:cubicBezTo>
                <a:cubicBezTo>
                  <a:pt x="40" y="107"/>
                  <a:pt x="41" y="106"/>
                  <a:pt x="41" y="106"/>
                </a:cubicBezTo>
                <a:cubicBezTo>
                  <a:pt x="41" y="106"/>
                  <a:pt x="41" y="106"/>
                  <a:pt x="41" y="106"/>
                </a:cubicBezTo>
                <a:cubicBezTo>
                  <a:pt x="41" y="106"/>
                  <a:pt x="41" y="106"/>
                  <a:pt x="41" y="105"/>
                </a:cubicBezTo>
                <a:cubicBezTo>
                  <a:pt x="41" y="105"/>
                  <a:pt x="41" y="105"/>
                  <a:pt x="41" y="105"/>
                </a:cubicBezTo>
                <a:cubicBezTo>
                  <a:pt x="41" y="105"/>
                  <a:pt x="42" y="105"/>
                  <a:pt x="42" y="104"/>
                </a:cubicBezTo>
                <a:cubicBezTo>
                  <a:pt x="42" y="18"/>
                  <a:pt x="42" y="18"/>
                  <a:pt x="42" y="18"/>
                </a:cubicBezTo>
                <a:cubicBezTo>
                  <a:pt x="42" y="11"/>
                  <a:pt x="47" y="5"/>
                  <a:pt x="54" y="5"/>
                </a:cubicBezTo>
                <a:cubicBezTo>
                  <a:pt x="60" y="5"/>
                  <a:pt x="66" y="11"/>
                  <a:pt x="66" y="18"/>
                </a:cubicBezTo>
                <a:cubicBezTo>
                  <a:pt x="66" y="64"/>
                  <a:pt x="66" y="64"/>
                  <a:pt x="66" y="64"/>
                </a:cubicBezTo>
                <a:cubicBezTo>
                  <a:pt x="66" y="64"/>
                  <a:pt x="66" y="64"/>
                  <a:pt x="66" y="64"/>
                </a:cubicBezTo>
                <a:cubicBezTo>
                  <a:pt x="66" y="77"/>
                  <a:pt x="66" y="77"/>
                  <a:pt x="66" y="77"/>
                </a:cubicBezTo>
                <a:cubicBezTo>
                  <a:pt x="66" y="79"/>
                  <a:pt x="67" y="80"/>
                  <a:pt x="68" y="80"/>
                </a:cubicBezTo>
                <a:cubicBezTo>
                  <a:pt x="70" y="80"/>
                  <a:pt x="71" y="79"/>
                  <a:pt x="71" y="77"/>
                </a:cubicBezTo>
                <a:cubicBezTo>
                  <a:pt x="71" y="74"/>
                  <a:pt x="71" y="74"/>
                  <a:pt x="71" y="74"/>
                </a:cubicBezTo>
                <a:cubicBezTo>
                  <a:pt x="71" y="74"/>
                  <a:pt x="71" y="74"/>
                  <a:pt x="71" y="74"/>
                </a:cubicBezTo>
                <a:cubicBezTo>
                  <a:pt x="71" y="64"/>
                  <a:pt x="71" y="64"/>
                  <a:pt x="71" y="64"/>
                </a:cubicBezTo>
                <a:cubicBezTo>
                  <a:pt x="71" y="58"/>
                  <a:pt x="76" y="53"/>
                  <a:pt x="83" y="53"/>
                </a:cubicBezTo>
                <a:cubicBezTo>
                  <a:pt x="90" y="53"/>
                  <a:pt x="95" y="58"/>
                  <a:pt x="95" y="64"/>
                </a:cubicBezTo>
                <a:cubicBezTo>
                  <a:pt x="95" y="65"/>
                  <a:pt x="95" y="65"/>
                  <a:pt x="95" y="65"/>
                </a:cubicBezTo>
                <a:cubicBezTo>
                  <a:pt x="95" y="65"/>
                  <a:pt x="95" y="65"/>
                  <a:pt x="95" y="65"/>
                </a:cubicBezTo>
                <a:cubicBezTo>
                  <a:pt x="95" y="77"/>
                  <a:pt x="95" y="77"/>
                  <a:pt x="95" y="77"/>
                </a:cubicBezTo>
                <a:cubicBezTo>
                  <a:pt x="95" y="79"/>
                  <a:pt x="96" y="80"/>
                  <a:pt x="98" y="80"/>
                </a:cubicBezTo>
                <a:cubicBezTo>
                  <a:pt x="98" y="80"/>
                  <a:pt x="98" y="80"/>
                  <a:pt x="98" y="80"/>
                </a:cubicBezTo>
                <a:cubicBezTo>
                  <a:pt x="98" y="80"/>
                  <a:pt x="98" y="80"/>
                  <a:pt x="98" y="80"/>
                </a:cubicBezTo>
                <a:cubicBezTo>
                  <a:pt x="99" y="80"/>
                  <a:pt x="100" y="79"/>
                  <a:pt x="100" y="77"/>
                </a:cubicBezTo>
                <a:cubicBezTo>
                  <a:pt x="100" y="65"/>
                  <a:pt x="100" y="65"/>
                  <a:pt x="100" y="65"/>
                </a:cubicBezTo>
                <a:cubicBezTo>
                  <a:pt x="100" y="60"/>
                  <a:pt x="106" y="56"/>
                  <a:pt x="113" y="56"/>
                </a:cubicBezTo>
                <a:cubicBezTo>
                  <a:pt x="119" y="56"/>
                  <a:pt x="125" y="60"/>
                  <a:pt x="125" y="65"/>
                </a:cubicBezTo>
                <a:cubicBezTo>
                  <a:pt x="125" y="77"/>
                  <a:pt x="125" y="77"/>
                  <a:pt x="125" y="77"/>
                </a:cubicBezTo>
                <a:cubicBezTo>
                  <a:pt x="125" y="79"/>
                  <a:pt x="126" y="80"/>
                  <a:pt x="127" y="80"/>
                </a:cubicBezTo>
                <a:cubicBezTo>
                  <a:pt x="129" y="80"/>
                  <a:pt x="130" y="79"/>
                  <a:pt x="130" y="77"/>
                </a:cubicBezTo>
                <a:cubicBezTo>
                  <a:pt x="130" y="65"/>
                  <a:pt x="130" y="65"/>
                  <a:pt x="130" y="65"/>
                </a:cubicBezTo>
                <a:cubicBezTo>
                  <a:pt x="130" y="33"/>
                  <a:pt x="130" y="33"/>
                  <a:pt x="130" y="33"/>
                </a:cubicBezTo>
                <a:cubicBezTo>
                  <a:pt x="130" y="26"/>
                  <a:pt x="135" y="20"/>
                  <a:pt x="142" y="20"/>
                </a:cubicBezTo>
                <a:cubicBezTo>
                  <a:pt x="149" y="20"/>
                  <a:pt x="154" y="26"/>
                  <a:pt x="154" y="33"/>
                </a:cubicBezTo>
                <a:cubicBezTo>
                  <a:pt x="154" y="108"/>
                  <a:pt x="154" y="108"/>
                  <a:pt x="154" y="108"/>
                </a:cubicBezTo>
                <a:cubicBezTo>
                  <a:pt x="154" y="108"/>
                  <a:pt x="154" y="108"/>
                  <a:pt x="154" y="108"/>
                </a:cubicBezTo>
                <a:lnTo>
                  <a:pt x="154" y="136"/>
                </a:ln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9" name="Freeform 89">
            <a:extLst>
              <a:ext uri="{FF2B5EF4-FFF2-40B4-BE49-F238E27FC236}">
                <a16:creationId xmlns:a16="http://schemas.microsoft.com/office/drawing/2014/main" xmlns="" id="{AF8D028E-AFE9-47F5-8515-5FAB8FDD44D9}"/>
              </a:ext>
            </a:extLst>
          </p:cNvPr>
          <p:cNvSpPr>
            <a:spLocks noEditPoints="1"/>
          </p:cNvSpPr>
          <p:nvPr/>
        </p:nvSpPr>
        <p:spPr bwMode="auto">
          <a:xfrm>
            <a:off x="9164638" y="2849563"/>
            <a:ext cx="538163" cy="550863"/>
          </a:xfrm>
          <a:custGeom>
            <a:avLst/>
            <a:gdLst>
              <a:gd name="T0" fmla="*/ 157 w 158"/>
              <a:gd name="T1" fmla="*/ 73 h 160"/>
              <a:gd name="T2" fmla="*/ 135 w 158"/>
              <a:gd name="T3" fmla="*/ 52 h 160"/>
              <a:gd name="T4" fmla="*/ 135 w 158"/>
              <a:gd name="T5" fmla="*/ 24 h 160"/>
              <a:gd name="T6" fmla="*/ 133 w 158"/>
              <a:gd name="T7" fmla="*/ 21 h 160"/>
              <a:gd name="T8" fmla="*/ 131 w 158"/>
              <a:gd name="T9" fmla="*/ 24 h 160"/>
              <a:gd name="T10" fmla="*/ 131 w 158"/>
              <a:gd name="T11" fmla="*/ 48 h 160"/>
              <a:gd name="T12" fmla="*/ 81 w 158"/>
              <a:gd name="T13" fmla="*/ 1 h 160"/>
              <a:gd name="T14" fmla="*/ 77 w 158"/>
              <a:gd name="T15" fmla="*/ 1 h 160"/>
              <a:gd name="T16" fmla="*/ 1 w 158"/>
              <a:gd name="T17" fmla="*/ 73 h 160"/>
              <a:gd name="T18" fmla="*/ 0 w 158"/>
              <a:gd name="T19" fmla="*/ 76 h 160"/>
              <a:gd name="T20" fmla="*/ 2 w 158"/>
              <a:gd name="T21" fmla="*/ 77 h 160"/>
              <a:gd name="T22" fmla="*/ 22 w 158"/>
              <a:gd name="T23" fmla="*/ 77 h 160"/>
              <a:gd name="T24" fmla="*/ 22 w 158"/>
              <a:gd name="T25" fmla="*/ 158 h 160"/>
              <a:gd name="T26" fmla="*/ 25 w 158"/>
              <a:gd name="T27" fmla="*/ 160 h 160"/>
              <a:gd name="T28" fmla="*/ 60 w 158"/>
              <a:gd name="T29" fmla="*/ 160 h 160"/>
              <a:gd name="T30" fmla="*/ 98 w 158"/>
              <a:gd name="T31" fmla="*/ 160 h 160"/>
              <a:gd name="T32" fmla="*/ 133 w 158"/>
              <a:gd name="T33" fmla="*/ 160 h 160"/>
              <a:gd name="T34" fmla="*/ 135 w 158"/>
              <a:gd name="T35" fmla="*/ 158 h 160"/>
              <a:gd name="T36" fmla="*/ 135 w 158"/>
              <a:gd name="T37" fmla="*/ 77 h 160"/>
              <a:gd name="T38" fmla="*/ 155 w 158"/>
              <a:gd name="T39" fmla="*/ 77 h 160"/>
              <a:gd name="T40" fmla="*/ 158 w 158"/>
              <a:gd name="T41" fmla="*/ 76 h 160"/>
              <a:gd name="T42" fmla="*/ 157 w 158"/>
              <a:gd name="T43" fmla="*/ 73 h 160"/>
              <a:gd name="T44" fmla="*/ 62 w 158"/>
              <a:gd name="T45" fmla="*/ 155 h 160"/>
              <a:gd name="T46" fmla="*/ 62 w 158"/>
              <a:gd name="T47" fmla="*/ 108 h 160"/>
              <a:gd name="T48" fmla="*/ 96 w 158"/>
              <a:gd name="T49" fmla="*/ 108 h 160"/>
              <a:gd name="T50" fmla="*/ 96 w 158"/>
              <a:gd name="T51" fmla="*/ 155 h 160"/>
              <a:gd name="T52" fmla="*/ 62 w 158"/>
              <a:gd name="T53" fmla="*/ 155 h 160"/>
              <a:gd name="T54" fmla="*/ 131 w 158"/>
              <a:gd name="T55" fmla="*/ 155 h 160"/>
              <a:gd name="T56" fmla="*/ 100 w 158"/>
              <a:gd name="T57" fmla="*/ 155 h 160"/>
              <a:gd name="T58" fmla="*/ 100 w 158"/>
              <a:gd name="T59" fmla="*/ 106 h 160"/>
              <a:gd name="T60" fmla="*/ 98 w 158"/>
              <a:gd name="T61" fmla="*/ 103 h 160"/>
              <a:gd name="T62" fmla="*/ 60 w 158"/>
              <a:gd name="T63" fmla="*/ 103 h 160"/>
              <a:gd name="T64" fmla="*/ 57 w 158"/>
              <a:gd name="T65" fmla="*/ 106 h 160"/>
              <a:gd name="T66" fmla="*/ 57 w 158"/>
              <a:gd name="T67" fmla="*/ 155 h 160"/>
              <a:gd name="T68" fmla="*/ 27 w 158"/>
              <a:gd name="T69" fmla="*/ 155 h 160"/>
              <a:gd name="T70" fmla="*/ 27 w 158"/>
              <a:gd name="T71" fmla="*/ 77 h 160"/>
              <a:gd name="T72" fmla="*/ 131 w 158"/>
              <a:gd name="T73" fmla="*/ 77 h 160"/>
              <a:gd name="T74" fmla="*/ 131 w 158"/>
              <a:gd name="T75" fmla="*/ 155 h 160"/>
              <a:gd name="T76" fmla="*/ 133 w 158"/>
              <a:gd name="T77" fmla="*/ 72 h 160"/>
              <a:gd name="T78" fmla="*/ 25 w 158"/>
              <a:gd name="T79" fmla="*/ 72 h 160"/>
              <a:gd name="T80" fmla="*/ 8 w 158"/>
              <a:gd name="T81" fmla="*/ 72 h 160"/>
              <a:gd name="T82" fmla="*/ 79 w 158"/>
              <a:gd name="T83" fmla="*/ 6 h 160"/>
              <a:gd name="T84" fmla="*/ 149 w 158"/>
              <a:gd name="T85" fmla="*/ 72 h 160"/>
              <a:gd name="T86" fmla="*/ 133 w 158"/>
              <a:gd name="T87" fmla="*/ 72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58" h="160">
                <a:moveTo>
                  <a:pt x="157" y="73"/>
                </a:moveTo>
                <a:cubicBezTo>
                  <a:pt x="135" y="52"/>
                  <a:pt x="135" y="52"/>
                  <a:pt x="135" y="52"/>
                </a:cubicBezTo>
                <a:cubicBezTo>
                  <a:pt x="135" y="24"/>
                  <a:pt x="135" y="24"/>
                  <a:pt x="135" y="24"/>
                </a:cubicBezTo>
                <a:cubicBezTo>
                  <a:pt x="135" y="22"/>
                  <a:pt x="134" y="21"/>
                  <a:pt x="133" y="21"/>
                </a:cubicBezTo>
                <a:cubicBezTo>
                  <a:pt x="132" y="21"/>
                  <a:pt x="131" y="22"/>
                  <a:pt x="131" y="24"/>
                </a:cubicBezTo>
                <a:cubicBezTo>
                  <a:pt x="131" y="48"/>
                  <a:pt x="131" y="48"/>
                  <a:pt x="131" y="48"/>
                </a:cubicBezTo>
                <a:cubicBezTo>
                  <a:pt x="81" y="1"/>
                  <a:pt x="81" y="1"/>
                  <a:pt x="81" y="1"/>
                </a:cubicBezTo>
                <a:cubicBezTo>
                  <a:pt x="80" y="0"/>
                  <a:pt x="78" y="0"/>
                  <a:pt x="77" y="1"/>
                </a:cubicBezTo>
                <a:cubicBezTo>
                  <a:pt x="1" y="73"/>
                  <a:pt x="1" y="73"/>
                  <a:pt x="1" y="73"/>
                </a:cubicBezTo>
                <a:cubicBezTo>
                  <a:pt x="0" y="74"/>
                  <a:pt x="0" y="75"/>
                  <a:pt x="0" y="76"/>
                </a:cubicBezTo>
                <a:cubicBezTo>
                  <a:pt x="1" y="76"/>
                  <a:pt x="1" y="77"/>
                  <a:pt x="2" y="77"/>
                </a:cubicBezTo>
                <a:cubicBezTo>
                  <a:pt x="22" y="77"/>
                  <a:pt x="22" y="77"/>
                  <a:pt x="22" y="77"/>
                </a:cubicBezTo>
                <a:cubicBezTo>
                  <a:pt x="22" y="158"/>
                  <a:pt x="22" y="158"/>
                  <a:pt x="22" y="158"/>
                </a:cubicBezTo>
                <a:cubicBezTo>
                  <a:pt x="22" y="159"/>
                  <a:pt x="23" y="160"/>
                  <a:pt x="25" y="160"/>
                </a:cubicBezTo>
                <a:cubicBezTo>
                  <a:pt x="60" y="160"/>
                  <a:pt x="60" y="160"/>
                  <a:pt x="60" y="160"/>
                </a:cubicBezTo>
                <a:cubicBezTo>
                  <a:pt x="98" y="160"/>
                  <a:pt x="98" y="160"/>
                  <a:pt x="98" y="160"/>
                </a:cubicBezTo>
                <a:cubicBezTo>
                  <a:pt x="133" y="160"/>
                  <a:pt x="133" y="160"/>
                  <a:pt x="133" y="160"/>
                </a:cubicBezTo>
                <a:cubicBezTo>
                  <a:pt x="134" y="160"/>
                  <a:pt x="135" y="159"/>
                  <a:pt x="135" y="158"/>
                </a:cubicBezTo>
                <a:cubicBezTo>
                  <a:pt x="135" y="77"/>
                  <a:pt x="135" y="77"/>
                  <a:pt x="135" y="77"/>
                </a:cubicBezTo>
                <a:cubicBezTo>
                  <a:pt x="155" y="77"/>
                  <a:pt x="155" y="77"/>
                  <a:pt x="155" y="77"/>
                </a:cubicBezTo>
                <a:cubicBezTo>
                  <a:pt x="156" y="77"/>
                  <a:pt x="157" y="76"/>
                  <a:pt x="158" y="76"/>
                </a:cubicBezTo>
                <a:cubicBezTo>
                  <a:pt x="158" y="75"/>
                  <a:pt x="158" y="74"/>
                  <a:pt x="157" y="73"/>
                </a:cubicBezTo>
                <a:close/>
                <a:moveTo>
                  <a:pt x="62" y="155"/>
                </a:moveTo>
                <a:cubicBezTo>
                  <a:pt x="62" y="108"/>
                  <a:pt x="62" y="108"/>
                  <a:pt x="62" y="108"/>
                </a:cubicBezTo>
                <a:cubicBezTo>
                  <a:pt x="96" y="108"/>
                  <a:pt x="96" y="108"/>
                  <a:pt x="96" y="108"/>
                </a:cubicBezTo>
                <a:cubicBezTo>
                  <a:pt x="96" y="155"/>
                  <a:pt x="96" y="155"/>
                  <a:pt x="96" y="155"/>
                </a:cubicBezTo>
                <a:lnTo>
                  <a:pt x="62" y="155"/>
                </a:lnTo>
                <a:close/>
                <a:moveTo>
                  <a:pt x="131" y="155"/>
                </a:moveTo>
                <a:cubicBezTo>
                  <a:pt x="100" y="155"/>
                  <a:pt x="100" y="155"/>
                  <a:pt x="100" y="155"/>
                </a:cubicBezTo>
                <a:cubicBezTo>
                  <a:pt x="100" y="106"/>
                  <a:pt x="100" y="106"/>
                  <a:pt x="100" y="106"/>
                </a:cubicBezTo>
                <a:cubicBezTo>
                  <a:pt x="100" y="104"/>
                  <a:pt x="99" y="103"/>
                  <a:pt x="98" y="103"/>
                </a:cubicBezTo>
                <a:cubicBezTo>
                  <a:pt x="60" y="103"/>
                  <a:pt x="60" y="103"/>
                  <a:pt x="60" y="103"/>
                </a:cubicBezTo>
                <a:cubicBezTo>
                  <a:pt x="58" y="103"/>
                  <a:pt x="57" y="104"/>
                  <a:pt x="57" y="106"/>
                </a:cubicBezTo>
                <a:cubicBezTo>
                  <a:pt x="57" y="155"/>
                  <a:pt x="57" y="155"/>
                  <a:pt x="57" y="155"/>
                </a:cubicBezTo>
                <a:cubicBezTo>
                  <a:pt x="27" y="155"/>
                  <a:pt x="27" y="155"/>
                  <a:pt x="27" y="155"/>
                </a:cubicBezTo>
                <a:cubicBezTo>
                  <a:pt x="27" y="77"/>
                  <a:pt x="27" y="77"/>
                  <a:pt x="27" y="77"/>
                </a:cubicBezTo>
                <a:cubicBezTo>
                  <a:pt x="131" y="77"/>
                  <a:pt x="131" y="77"/>
                  <a:pt x="131" y="77"/>
                </a:cubicBezTo>
                <a:lnTo>
                  <a:pt x="131" y="155"/>
                </a:lnTo>
                <a:close/>
                <a:moveTo>
                  <a:pt x="133" y="72"/>
                </a:moveTo>
                <a:cubicBezTo>
                  <a:pt x="25" y="72"/>
                  <a:pt x="25" y="72"/>
                  <a:pt x="25" y="72"/>
                </a:cubicBezTo>
                <a:cubicBezTo>
                  <a:pt x="8" y="72"/>
                  <a:pt x="8" y="72"/>
                  <a:pt x="8" y="72"/>
                </a:cubicBezTo>
                <a:cubicBezTo>
                  <a:pt x="79" y="6"/>
                  <a:pt x="79" y="6"/>
                  <a:pt x="79" y="6"/>
                </a:cubicBezTo>
                <a:cubicBezTo>
                  <a:pt x="149" y="72"/>
                  <a:pt x="149" y="72"/>
                  <a:pt x="149" y="72"/>
                </a:cubicBezTo>
                <a:lnTo>
                  <a:pt x="133" y="72"/>
                </a:ln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0" name="Freeform 90">
            <a:extLst>
              <a:ext uri="{FF2B5EF4-FFF2-40B4-BE49-F238E27FC236}">
                <a16:creationId xmlns:a16="http://schemas.microsoft.com/office/drawing/2014/main" xmlns="" id="{ADE6360B-EFDE-44BB-BC10-CDC0A05FA6CD}"/>
              </a:ext>
            </a:extLst>
          </p:cNvPr>
          <p:cNvSpPr>
            <a:spLocks noEditPoints="1"/>
          </p:cNvSpPr>
          <p:nvPr/>
        </p:nvSpPr>
        <p:spPr bwMode="auto">
          <a:xfrm>
            <a:off x="9164638" y="3468688"/>
            <a:ext cx="544513" cy="536575"/>
          </a:xfrm>
          <a:custGeom>
            <a:avLst/>
            <a:gdLst>
              <a:gd name="T0" fmla="*/ 136 w 160"/>
              <a:gd name="T1" fmla="*/ 83 h 156"/>
              <a:gd name="T2" fmla="*/ 82 w 160"/>
              <a:gd name="T3" fmla="*/ 32 h 156"/>
              <a:gd name="T4" fmla="*/ 78 w 160"/>
              <a:gd name="T5" fmla="*/ 32 h 156"/>
              <a:gd name="T6" fmla="*/ 24 w 160"/>
              <a:gd name="T7" fmla="*/ 83 h 156"/>
              <a:gd name="T8" fmla="*/ 23 w 160"/>
              <a:gd name="T9" fmla="*/ 85 h 156"/>
              <a:gd name="T10" fmla="*/ 23 w 160"/>
              <a:gd name="T11" fmla="*/ 153 h 156"/>
              <a:gd name="T12" fmla="*/ 25 w 160"/>
              <a:gd name="T13" fmla="*/ 156 h 156"/>
              <a:gd name="T14" fmla="*/ 61 w 160"/>
              <a:gd name="T15" fmla="*/ 156 h 156"/>
              <a:gd name="T16" fmla="*/ 99 w 160"/>
              <a:gd name="T17" fmla="*/ 156 h 156"/>
              <a:gd name="T18" fmla="*/ 135 w 160"/>
              <a:gd name="T19" fmla="*/ 156 h 156"/>
              <a:gd name="T20" fmla="*/ 137 w 160"/>
              <a:gd name="T21" fmla="*/ 153 h 156"/>
              <a:gd name="T22" fmla="*/ 137 w 160"/>
              <a:gd name="T23" fmla="*/ 85 h 156"/>
              <a:gd name="T24" fmla="*/ 136 w 160"/>
              <a:gd name="T25" fmla="*/ 83 h 156"/>
              <a:gd name="T26" fmla="*/ 63 w 160"/>
              <a:gd name="T27" fmla="*/ 151 h 156"/>
              <a:gd name="T28" fmla="*/ 63 w 160"/>
              <a:gd name="T29" fmla="*/ 103 h 156"/>
              <a:gd name="T30" fmla="*/ 97 w 160"/>
              <a:gd name="T31" fmla="*/ 103 h 156"/>
              <a:gd name="T32" fmla="*/ 97 w 160"/>
              <a:gd name="T33" fmla="*/ 151 h 156"/>
              <a:gd name="T34" fmla="*/ 63 w 160"/>
              <a:gd name="T35" fmla="*/ 151 h 156"/>
              <a:gd name="T36" fmla="*/ 102 w 160"/>
              <a:gd name="T37" fmla="*/ 151 h 156"/>
              <a:gd name="T38" fmla="*/ 102 w 160"/>
              <a:gd name="T39" fmla="*/ 101 h 156"/>
              <a:gd name="T40" fmla="*/ 99 w 160"/>
              <a:gd name="T41" fmla="*/ 98 h 156"/>
              <a:gd name="T42" fmla="*/ 61 w 160"/>
              <a:gd name="T43" fmla="*/ 98 h 156"/>
              <a:gd name="T44" fmla="*/ 58 w 160"/>
              <a:gd name="T45" fmla="*/ 101 h 156"/>
              <a:gd name="T46" fmla="*/ 58 w 160"/>
              <a:gd name="T47" fmla="*/ 151 h 156"/>
              <a:gd name="T48" fmla="*/ 28 w 160"/>
              <a:gd name="T49" fmla="*/ 151 h 156"/>
              <a:gd name="T50" fmla="*/ 28 w 160"/>
              <a:gd name="T51" fmla="*/ 87 h 156"/>
              <a:gd name="T52" fmla="*/ 80 w 160"/>
              <a:gd name="T53" fmla="*/ 37 h 156"/>
              <a:gd name="T54" fmla="*/ 132 w 160"/>
              <a:gd name="T55" fmla="*/ 87 h 156"/>
              <a:gd name="T56" fmla="*/ 132 w 160"/>
              <a:gd name="T57" fmla="*/ 151 h 156"/>
              <a:gd name="T58" fmla="*/ 102 w 160"/>
              <a:gd name="T59" fmla="*/ 151 h 156"/>
              <a:gd name="T60" fmla="*/ 159 w 160"/>
              <a:gd name="T61" fmla="*/ 77 h 156"/>
              <a:gd name="T62" fmla="*/ 158 w 160"/>
              <a:gd name="T63" fmla="*/ 78 h 156"/>
              <a:gd name="T64" fmla="*/ 156 w 160"/>
              <a:gd name="T65" fmla="*/ 77 h 156"/>
              <a:gd name="T66" fmla="*/ 80 w 160"/>
              <a:gd name="T67" fmla="*/ 6 h 156"/>
              <a:gd name="T68" fmla="*/ 4 w 160"/>
              <a:gd name="T69" fmla="*/ 77 h 156"/>
              <a:gd name="T70" fmla="*/ 1 w 160"/>
              <a:gd name="T71" fmla="*/ 77 h 156"/>
              <a:gd name="T72" fmla="*/ 1 w 160"/>
              <a:gd name="T73" fmla="*/ 74 h 156"/>
              <a:gd name="T74" fmla="*/ 78 w 160"/>
              <a:gd name="T75" fmla="*/ 1 h 156"/>
              <a:gd name="T76" fmla="*/ 82 w 160"/>
              <a:gd name="T77" fmla="*/ 1 h 156"/>
              <a:gd name="T78" fmla="*/ 159 w 160"/>
              <a:gd name="T79" fmla="*/ 74 h 156"/>
              <a:gd name="T80" fmla="*/ 159 w 160"/>
              <a:gd name="T81" fmla="*/ 77 h 1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160" h="156">
                <a:moveTo>
                  <a:pt x="136" y="83"/>
                </a:moveTo>
                <a:cubicBezTo>
                  <a:pt x="82" y="32"/>
                  <a:pt x="82" y="32"/>
                  <a:pt x="82" y="32"/>
                </a:cubicBezTo>
                <a:cubicBezTo>
                  <a:pt x="81" y="31"/>
                  <a:pt x="79" y="31"/>
                  <a:pt x="78" y="32"/>
                </a:cubicBezTo>
                <a:cubicBezTo>
                  <a:pt x="24" y="83"/>
                  <a:pt x="24" y="83"/>
                  <a:pt x="24" y="83"/>
                </a:cubicBezTo>
                <a:cubicBezTo>
                  <a:pt x="23" y="83"/>
                  <a:pt x="23" y="84"/>
                  <a:pt x="23" y="85"/>
                </a:cubicBezTo>
                <a:cubicBezTo>
                  <a:pt x="23" y="153"/>
                  <a:pt x="23" y="153"/>
                  <a:pt x="23" y="153"/>
                </a:cubicBezTo>
                <a:cubicBezTo>
                  <a:pt x="23" y="155"/>
                  <a:pt x="24" y="156"/>
                  <a:pt x="25" y="156"/>
                </a:cubicBezTo>
                <a:cubicBezTo>
                  <a:pt x="61" y="156"/>
                  <a:pt x="61" y="156"/>
                  <a:pt x="61" y="156"/>
                </a:cubicBezTo>
                <a:cubicBezTo>
                  <a:pt x="99" y="156"/>
                  <a:pt x="99" y="156"/>
                  <a:pt x="99" y="156"/>
                </a:cubicBezTo>
                <a:cubicBezTo>
                  <a:pt x="135" y="156"/>
                  <a:pt x="135" y="156"/>
                  <a:pt x="135" y="156"/>
                </a:cubicBezTo>
                <a:cubicBezTo>
                  <a:pt x="136" y="156"/>
                  <a:pt x="137" y="155"/>
                  <a:pt x="137" y="153"/>
                </a:cubicBezTo>
                <a:cubicBezTo>
                  <a:pt x="137" y="85"/>
                  <a:pt x="137" y="85"/>
                  <a:pt x="137" y="85"/>
                </a:cubicBezTo>
                <a:cubicBezTo>
                  <a:pt x="137" y="84"/>
                  <a:pt x="137" y="84"/>
                  <a:pt x="136" y="83"/>
                </a:cubicBezTo>
                <a:close/>
                <a:moveTo>
                  <a:pt x="63" y="151"/>
                </a:moveTo>
                <a:cubicBezTo>
                  <a:pt x="63" y="103"/>
                  <a:pt x="63" y="103"/>
                  <a:pt x="63" y="103"/>
                </a:cubicBezTo>
                <a:cubicBezTo>
                  <a:pt x="97" y="103"/>
                  <a:pt x="97" y="103"/>
                  <a:pt x="97" y="103"/>
                </a:cubicBezTo>
                <a:cubicBezTo>
                  <a:pt x="97" y="151"/>
                  <a:pt x="97" y="151"/>
                  <a:pt x="97" y="151"/>
                </a:cubicBezTo>
                <a:lnTo>
                  <a:pt x="63" y="151"/>
                </a:lnTo>
                <a:close/>
                <a:moveTo>
                  <a:pt x="102" y="151"/>
                </a:moveTo>
                <a:cubicBezTo>
                  <a:pt x="102" y="101"/>
                  <a:pt x="102" y="101"/>
                  <a:pt x="102" y="101"/>
                </a:cubicBezTo>
                <a:cubicBezTo>
                  <a:pt x="102" y="99"/>
                  <a:pt x="101" y="98"/>
                  <a:pt x="99" y="98"/>
                </a:cubicBezTo>
                <a:cubicBezTo>
                  <a:pt x="61" y="98"/>
                  <a:pt x="61" y="98"/>
                  <a:pt x="61" y="98"/>
                </a:cubicBezTo>
                <a:cubicBezTo>
                  <a:pt x="59" y="98"/>
                  <a:pt x="58" y="99"/>
                  <a:pt x="58" y="101"/>
                </a:cubicBezTo>
                <a:cubicBezTo>
                  <a:pt x="58" y="151"/>
                  <a:pt x="58" y="151"/>
                  <a:pt x="58" y="151"/>
                </a:cubicBezTo>
                <a:cubicBezTo>
                  <a:pt x="28" y="151"/>
                  <a:pt x="28" y="151"/>
                  <a:pt x="28" y="151"/>
                </a:cubicBezTo>
                <a:cubicBezTo>
                  <a:pt x="28" y="87"/>
                  <a:pt x="28" y="87"/>
                  <a:pt x="28" y="87"/>
                </a:cubicBezTo>
                <a:cubicBezTo>
                  <a:pt x="80" y="37"/>
                  <a:pt x="80" y="37"/>
                  <a:pt x="80" y="37"/>
                </a:cubicBezTo>
                <a:cubicBezTo>
                  <a:pt x="132" y="87"/>
                  <a:pt x="132" y="87"/>
                  <a:pt x="132" y="87"/>
                </a:cubicBezTo>
                <a:cubicBezTo>
                  <a:pt x="132" y="151"/>
                  <a:pt x="132" y="151"/>
                  <a:pt x="132" y="151"/>
                </a:cubicBezTo>
                <a:lnTo>
                  <a:pt x="102" y="151"/>
                </a:lnTo>
                <a:close/>
                <a:moveTo>
                  <a:pt x="159" y="77"/>
                </a:moveTo>
                <a:cubicBezTo>
                  <a:pt x="159" y="78"/>
                  <a:pt x="158" y="78"/>
                  <a:pt x="158" y="78"/>
                </a:cubicBezTo>
                <a:cubicBezTo>
                  <a:pt x="157" y="78"/>
                  <a:pt x="156" y="78"/>
                  <a:pt x="156" y="77"/>
                </a:cubicBezTo>
                <a:cubicBezTo>
                  <a:pt x="80" y="6"/>
                  <a:pt x="80" y="6"/>
                  <a:pt x="80" y="6"/>
                </a:cubicBezTo>
                <a:cubicBezTo>
                  <a:pt x="4" y="77"/>
                  <a:pt x="4" y="77"/>
                  <a:pt x="4" y="77"/>
                </a:cubicBezTo>
                <a:cubicBezTo>
                  <a:pt x="3" y="78"/>
                  <a:pt x="2" y="78"/>
                  <a:pt x="1" y="77"/>
                </a:cubicBezTo>
                <a:cubicBezTo>
                  <a:pt x="0" y="76"/>
                  <a:pt x="0" y="75"/>
                  <a:pt x="1" y="74"/>
                </a:cubicBezTo>
                <a:cubicBezTo>
                  <a:pt x="78" y="1"/>
                  <a:pt x="78" y="1"/>
                  <a:pt x="78" y="1"/>
                </a:cubicBezTo>
                <a:cubicBezTo>
                  <a:pt x="79" y="0"/>
                  <a:pt x="81" y="0"/>
                  <a:pt x="82" y="1"/>
                </a:cubicBezTo>
                <a:cubicBezTo>
                  <a:pt x="159" y="74"/>
                  <a:pt x="159" y="74"/>
                  <a:pt x="159" y="74"/>
                </a:cubicBezTo>
                <a:cubicBezTo>
                  <a:pt x="160" y="75"/>
                  <a:pt x="160" y="76"/>
                  <a:pt x="159" y="77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1" name="Freeform 91">
            <a:extLst>
              <a:ext uri="{FF2B5EF4-FFF2-40B4-BE49-F238E27FC236}">
                <a16:creationId xmlns:a16="http://schemas.microsoft.com/office/drawing/2014/main" xmlns="" id="{2A131B3B-4AF3-472F-BCB0-5E5402623017}"/>
              </a:ext>
            </a:extLst>
          </p:cNvPr>
          <p:cNvSpPr>
            <a:spLocks noEditPoints="1"/>
          </p:cNvSpPr>
          <p:nvPr/>
        </p:nvSpPr>
        <p:spPr bwMode="auto">
          <a:xfrm>
            <a:off x="9164638" y="4100513"/>
            <a:ext cx="544513" cy="504825"/>
          </a:xfrm>
          <a:custGeom>
            <a:avLst/>
            <a:gdLst>
              <a:gd name="T0" fmla="*/ 159 w 160"/>
              <a:gd name="T1" fmla="*/ 74 h 147"/>
              <a:gd name="T2" fmla="*/ 137 w 160"/>
              <a:gd name="T3" fmla="*/ 53 h 147"/>
              <a:gd name="T4" fmla="*/ 136 w 160"/>
              <a:gd name="T5" fmla="*/ 52 h 147"/>
              <a:gd name="T6" fmla="*/ 82 w 160"/>
              <a:gd name="T7" fmla="*/ 1 h 147"/>
              <a:gd name="T8" fmla="*/ 78 w 160"/>
              <a:gd name="T9" fmla="*/ 1 h 147"/>
              <a:gd name="T10" fmla="*/ 24 w 160"/>
              <a:gd name="T11" fmla="*/ 52 h 147"/>
              <a:gd name="T12" fmla="*/ 23 w 160"/>
              <a:gd name="T13" fmla="*/ 53 h 147"/>
              <a:gd name="T14" fmla="*/ 1 w 160"/>
              <a:gd name="T15" fmla="*/ 74 h 147"/>
              <a:gd name="T16" fmla="*/ 1 w 160"/>
              <a:gd name="T17" fmla="*/ 77 h 147"/>
              <a:gd name="T18" fmla="*/ 4 w 160"/>
              <a:gd name="T19" fmla="*/ 77 h 147"/>
              <a:gd name="T20" fmla="*/ 23 w 160"/>
              <a:gd name="T21" fmla="*/ 60 h 147"/>
              <a:gd name="T22" fmla="*/ 23 w 160"/>
              <a:gd name="T23" fmla="*/ 144 h 147"/>
              <a:gd name="T24" fmla="*/ 25 w 160"/>
              <a:gd name="T25" fmla="*/ 147 h 147"/>
              <a:gd name="T26" fmla="*/ 135 w 160"/>
              <a:gd name="T27" fmla="*/ 147 h 147"/>
              <a:gd name="T28" fmla="*/ 137 w 160"/>
              <a:gd name="T29" fmla="*/ 144 h 147"/>
              <a:gd name="T30" fmla="*/ 137 w 160"/>
              <a:gd name="T31" fmla="*/ 60 h 147"/>
              <a:gd name="T32" fmla="*/ 156 w 160"/>
              <a:gd name="T33" fmla="*/ 77 h 147"/>
              <a:gd name="T34" fmla="*/ 158 w 160"/>
              <a:gd name="T35" fmla="*/ 78 h 147"/>
              <a:gd name="T36" fmla="*/ 159 w 160"/>
              <a:gd name="T37" fmla="*/ 77 h 147"/>
              <a:gd name="T38" fmla="*/ 159 w 160"/>
              <a:gd name="T39" fmla="*/ 74 h 147"/>
              <a:gd name="T40" fmla="*/ 132 w 160"/>
              <a:gd name="T41" fmla="*/ 142 h 147"/>
              <a:gd name="T42" fmla="*/ 28 w 160"/>
              <a:gd name="T43" fmla="*/ 142 h 147"/>
              <a:gd name="T44" fmla="*/ 28 w 160"/>
              <a:gd name="T45" fmla="*/ 55 h 147"/>
              <a:gd name="T46" fmla="*/ 80 w 160"/>
              <a:gd name="T47" fmla="*/ 6 h 147"/>
              <a:gd name="T48" fmla="*/ 132 w 160"/>
              <a:gd name="T49" fmla="*/ 55 h 147"/>
              <a:gd name="T50" fmla="*/ 132 w 160"/>
              <a:gd name="T51" fmla="*/ 142 h 147"/>
              <a:gd name="T52" fmla="*/ 61 w 160"/>
              <a:gd name="T53" fmla="*/ 76 h 147"/>
              <a:gd name="T54" fmla="*/ 58 w 160"/>
              <a:gd name="T55" fmla="*/ 78 h 147"/>
              <a:gd name="T56" fmla="*/ 58 w 160"/>
              <a:gd name="T57" fmla="*/ 97 h 147"/>
              <a:gd name="T58" fmla="*/ 58 w 160"/>
              <a:gd name="T59" fmla="*/ 97 h 147"/>
              <a:gd name="T60" fmla="*/ 58 w 160"/>
              <a:gd name="T61" fmla="*/ 98 h 147"/>
              <a:gd name="T62" fmla="*/ 58 w 160"/>
              <a:gd name="T63" fmla="*/ 117 h 147"/>
              <a:gd name="T64" fmla="*/ 61 w 160"/>
              <a:gd name="T65" fmla="*/ 119 h 147"/>
              <a:gd name="T66" fmla="*/ 99 w 160"/>
              <a:gd name="T67" fmla="*/ 119 h 147"/>
              <a:gd name="T68" fmla="*/ 102 w 160"/>
              <a:gd name="T69" fmla="*/ 117 h 147"/>
              <a:gd name="T70" fmla="*/ 102 w 160"/>
              <a:gd name="T71" fmla="*/ 78 h 147"/>
              <a:gd name="T72" fmla="*/ 99 w 160"/>
              <a:gd name="T73" fmla="*/ 76 h 147"/>
              <a:gd name="T74" fmla="*/ 61 w 160"/>
              <a:gd name="T75" fmla="*/ 76 h 147"/>
              <a:gd name="T76" fmla="*/ 78 w 160"/>
              <a:gd name="T77" fmla="*/ 81 h 147"/>
              <a:gd name="T78" fmla="*/ 78 w 160"/>
              <a:gd name="T79" fmla="*/ 95 h 147"/>
              <a:gd name="T80" fmla="*/ 63 w 160"/>
              <a:gd name="T81" fmla="*/ 95 h 147"/>
              <a:gd name="T82" fmla="*/ 63 w 160"/>
              <a:gd name="T83" fmla="*/ 81 h 147"/>
              <a:gd name="T84" fmla="*/ 78 w 160"/>
              <a:gd name="T85" fmla="*/ 81 h 147"/>
              <a:gd name="T86" fmla="*/ 63 w 160"/>
              <a:gd name="T87" fmla="*/ 100 h 147"/>
              <a:gd name="T88" fmla="*/ 78 w 160"/>
              <a:gd name="T89" fmla="*/ 100 h 147"/>
              <a:gd name="T90" fmla="*/ 78 w 160"/>
              <a:gd name="T91" fmla="*/ 114 h 147"/>
              <a:gd name="T92" fmla="*/ 63 w 160"/>
              <a:gd name="T93" fmla="*/ 114 h 147"/>
              <a:gd name="T94" fmla="*/ 63 w 160"/>
              <a:gd name="T95" fmla="*/ 100 h 147"/>
              <a:gd name="T96" fmla="*/ 82 w 160"/>
              <a:gd name="T97" fmla="*/ 114 h 147"/>
              <a:gd name="T98" fmla="*/ 82 w 160"/>
              <a:gd name="T99" fmla="*/ 100 h 147"/>
              <a:gd name="T100" fmla="*/ 97 w 160"/>
              <a:gd name="T101" fmla="*/ 100 h 147"/>
              <a:gd name="T102" fmla="*/ 97 w 160"/>
              <a:gd name="T103" fmla="*/ 114 h 147"/>
              <a:gd name="T104" fmla="*/ 82 w 160"/>
              <a:gd name="T105" fmla="*/ 114 h 147"/>
              <a:gd name="T106" fmla="*/ 97 w 160"/>
              <a:gd name="T107" fmla="*/ 95 h 147"/>
              <a:gd name="T108" fmla="*/ 82 w 160"/>
              <a:gd name="T109" fmla="*/ 95 h 147"/>
              <a:gd name="T110" fmla="*/ 82 w 160"/>
              <a:gd name="T111" fmla="*/ 81 h 147"/>
              <a:gd name="T112" fmla="*/ 97 w 160"/>
              <a:gd name="T113" fmla="*/ 81 h 147"/>
              <a:gd name="T114" fmla="*/ 97 w 160"/>
              <a:gd name="T115" fmla="*/ 95 h 1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60" h="147">
                <a:moveTo>
                  <a:pt x="159" y="74"/>
                </a:moveTo>
                <a:cubicBezTo>
                  <a:pt x="137" y="53"/>
                  <a:pt x="137" y="53"/>
                  <a:pt x="137" y="53"/>
                </a:cubicBezTo>
                <a:cubicBezTo>
                  <a:pt x="137" y="52"/>
                  <a:pt x="136" y="52"/>
                  <a:pt x="136" y="52"/>
                </a:cubicBezTo>
                <a:cubicBezTo>
                  <a:pt x="82" y="1"/>
                  <a:pt x="82" y="1"/>
                  <a:pt x="82" y="1"/>
                </a:cubicBezTo>
                <a:cubicBezTo>
                  <a:pt x="81" y="0"/>
                  <a:pt x="79" y="0"/>
                  <a:pt x="78" y="1"/>
                </a:cubicBezTo>
                <a:cubicBezTo>
                  <a:pt x="24" y="52"/>
                  <a:pt x="24" y="52"/>
                  <a:pt x="24" y="52"/>
                </a:cubicBezTo>
                <a:cubicBezTo>
                  <a:pt x="24" y="52"/>
                  <a:pt x="23" y="52"/>
                  <a:pt x="23" y="53"/>
                </a:cubicBezTo>
                <a:cubicBezTo>
                  <a:pt x="1" y="74"/>
                  <a:pt x="1" y="74"/>
                  <a:pt x="1" y="74"/>
                </a:cubicBezTo>
                <a:cubicBezTo>
                  <a:pt x="0" y="75"/>
                  <a:pt x="0" y="76"/>
                  <a:pt x="1" y="77"/>
                </a:cubicBezTo>
                <a:cubicBezTo>
                  <a:pt x="2" y="78"/>
                  <a:pt x="3" y="78"/>
                  <a:pt x="4" y="77"/>
                </a:cubicBezTo>
                <a:cubicBezTo>
                  <a:pt x="23" y="60"/>
                  <a:pt x="23" y="60"/>
                  <a:pt x="23" y="60"/>
                </a:cubicBezTo>
                <a:cubicBezTo>
                  <a:pt x="23" y="144"/>
                  <a:pt x="23" y="144"/>
                  <a:pt x="23" y="144"/>
                </a:cubicBezTo>
                <a:cubicBezTo>
                  <a:pt x="23" y="146"/>
                  <a:pt x="24" y="147"/>
                  <a:pt x="25" y="147"/>
                </a:cubicBezTo>
                <a:cubicBezTo>
                  <a:pt x="135" y="147"/>
                  <a:pt x="135" y="147"/>
                  <a:pt x="135" y="147"/>
                </a:cubicBezTo>
                <a:cubicBezTo>
                  <a:pt x="136" y="147"/>
                  <a:pt x="137" y="146"/>
                  <a:pt x="137" y="144"/>
                </a:cubicBezTo>
                <a:cubicBezTo>
                  <a:pt x="137" y="60"/>
                  <a:pt x="137" y="60"/>
                  <a:pt x="137" y="60"/>
                </a:cubicBezTo>
                <a:cubicBezTo>
                  <a:pt x="156" y="77"/>
                  <a:pt x="156" y="77"/>
                  <a:pt x="156" y="77"/>
                </a:cubicBezTo>
                <a:cubicBezTo>
                  <a:pt x="156" y="78"/>
                  <a:pt x="157" y="78"/>
                  <a:pt x="158" y="78"/>
                </a:cubicBezTo>
                <a:cubicBezTo>
                  <a:pt x="158" y="78"/>
                  <a:pt x="159" y="78"/>
                  <a:pt x="159" y="77"/>
                </a:cubicBezTo>
                <a:cubicBezTo>
                  <a:pt x="160" y="76"/>
                  <a:pt x="160" y="75"/>
                  <a:pt x="159" y="74"/>
                </a:cubicBezTo>
                <a:close/>
                <a:moveTo>
                  <a:pt x="132" y="142"/>
                </a:moveTo>
                <a:cubicBezTo>
                  <a:pt x="28" y="142"/>
                  <a:pt x="28" y="142"/>
                  <a:pt x="28" y="142"/>
                </a:cubicBezTo>
                <a:cubicBezTo>
                  <a:pt x="28" y="55"/>
                  <a:pt x="28" y="55"/>
                  <a:pt x="28" y="55"/>
                </a:cubicBezTo>
                <a:cubicBezTo>
                  <a:pt x="80" y="6"/>
                  <a:pt x="80" y="6"/>
                  <a:pt x="80" y="6"/>
                </a:cubicBezTo>
                <a:cubicBezTo>
                  <a:pt x="132" y="55"/>
                  <a:pt x="132" y="55"/>
                  <a:pt x="132" y="55"/>
                </a:cubicBezTo>
                <a:lnTo>
                  <a:pt x="132" y="142"/>
                </a:lnTo>
                <a:close/>
                <a:moveTo>
                  <a:pt x="61" y="76"/>
                </a:moveTo>
                <a:cubicBezTo>
                  <a:pt x="59" y="76"/>
                  <a:pt x="58" y="77"/>
                  <a:pt x="58" y="78"/>
                </a:cubicBezTo>
                <a:cubicBezTo>
                  <a:pt x="58" y="97"/>
                  <a:pt x="58" y="97"/>
                  <a:pt x="58" y="97"/>
                </a:cubicBezTo>
                <a:cubicBezTo>
                  <a:pt x="58" y="97"/>
                  <a:pt x="58" y="97"/>
                  <a:pt x="58" y="97"/>
                </a:cubicBezTo>
                <a:cubicBezTo>
                  <a:pt x="58" y="97"/>
                  <a:pt x="58" y="98"/>
                  <a:pt x="58" y="98"/>
                </a:cubicBezTo>
                <a:cubicBezTo>
                  <a:pt x="58" y="117"/>
                  <a:pt x="58" y="117"/>
                  <a:pt x="58" y="117"/>
                </a:cubicBezTo>
                <a:cubicBezTo>
                  <a:pt x="58" y="118"/>
                  <a:pt x="59" y="119"/>
                  <a:pt x="61" y="119"/>
                </a:cubicBezTo>
                <a:cubicBezTo>
                  <a:pt x="99" y="119"/>
                  <a:pt x="99" y="119"/>
                  <a:pt x="99" y="119"/>
                </a:cubicBezTo>
                <a:cubicBezTo>
                  <a:pt x="101" y="119"/>
                  <a:pt x="102" y="118"/>
                  <a:pt x="102" y="117"/>
                </a:cubicBezTo>
                <a:cubicBezTo>
                  <a:pt x="102" y="78"/>
                  <a:pt x="102" y="78"/>
                  <a:pt x="102" y="78"/>
                </a:cubicBezTo>
                <a:cubicBezTo>
                  <a:pt x="102" y="77"/>
                  <a:pt x="101" y="76"/>
                  <a:pt x="99" y="76"/>
                </a:cubicBezTo>
                <a:lnTo>
                  <a:pt x="61" y="76"/>
                </a:lnTo>
                <a:close/>
                <a:moveTo>
                  <a:pt x="78" y="81"/>
                </a:moveTo>
                <a:cubicBezTo>
                  <a:pt x="78" y="95"/>
                  <a:pt x="78" y="95"/>
                  <a:pt x="78" y="95"/>
                </a:cubicBezTo>
                <a:cubicBezTo>
                  <a:pt x="63" y="95"/>
                  <a:pt x="63" y="95"/>
                  <a:pt x="63" y="95"/>
                </a:cubicBezTo>
                <a:cubicBezTo>
                  <a:pt x="63" y="81"/>
                  <a:pt x="63" y="81"/>
                  <a:pt x="63" y="81"/>
                </a:cubicBezTo>
                <a:lnTo>
                  <a:pt x="78" y="81"/>
                </a:lnTo>
                <a:close/>
                <a:moveTo>
                  <a:pt x="63" y="100"/>
                </a:moveTo>
                <a:cubicBezTo>
                  <a:pt x="78" y="100"/>
                  <a:pt x="78" y="100"/>
                  <a:pt x="78" y="100"/>
                </a:cubicBezTo>
                <a:cubicBezTo>
                  <a:pt x="78" y="114"/>
                  <a:pt x="78" y="114"/>
                  <a:pt x="78" y="114"/>
                </a:cubicBezTo>
                <a:cubicBezTo>
                  <a:pt x="63" y="114"/>
                  <a:pt x="63" y="114"/>
                  <a:pt x="63" y="114"/>
                </a:cubicBezTo>
                <a:lnTo>
                  <a:pt x="63" y="100"/>
                </a:lnTo>
                <a:close/>
                <a:moveTo>
                  <a:pt x="82" y="114"/>
                </a:moveTo>
                <a:cubicBezTo>
                  <a:pt x="82" y="100"/>
                  <a:pt x="82" y="100"/>
                  <a:pt x="82" y="100"/>
                </a:cubicBezTo>
                <a:cubicBezTo>
                  <a:pt x="97" y="100"/>
                  <a:pt x="97" y="100"/>
                  <a:pt x="97" y="100"/>
                </a:cubicBezTo>
                <a:cubicBezTo>
                  <a:pt x="97" y="114"/>
                  <a:pt x="97" y="114"/>
                  <a:pt x="97" y="114"/>
                </a:cubicBezTo>
                <a:lnTo>
                  <a:pt x="82" y="114"/>
                </a:lnTo>
                <a:close/>
                <a:moveTo>
                  <a:pt x="97" y="95"/>
                </a:moveTo>
                <a:cubicBezTo>
                  <a:pt x="82" y="95"/>
                  <a:pt x="82" y="95"/>
                  <a:pt x="82" y="95"/>
                </a:cubicBezTo>
                <a:cubicBezTo>
                  <a:pt x="82" y="81"/>
                  <a:pt x="82" y="81"/>
                  <a:pt x="82" y="81"/>
                </a:cubicBezTo>
                <a:cubicBezTo>
                  <a:pt x="97" y="81"/>
                  <a:pt x="97" y="81"/>
                  <a:pt x="97" y="81"/>
                </a:cubicBezTo>
                <a:lnTo>
                  <a:pt x="97" y="95"/>
                </a:ln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2" name="Freeform 92">
            <a:extLst>
              <a:ext uri="{FF2B5EF4-FFF2-40B4-BE49-F238E27FC236}">
                <a16:creationId xmlns:a16="http://schemas.microsoft.com/office/drawing/2014/main" xmlns="" id="{05353D23-9607-427D-B556-E910B164C4CA}"/>
              </a:ext>
            </a:extLst>
          </p:cNvPr>
          <p:cNvSpPr>
            <a:spLocks noEditPoints="1"/>
          </p:cNvSpPr>
          <p:nvPr/>
        </p:nvSpPr>
        <p:spPr bwMode="auto">
          <a:xfrm>
            <a:off x="9164638" y="4719638"/>
            <a:ext cx="544513" cy="504825"/>
          </a:xfrm>
          <a:custGeom>
            <a:avLst/>
            <a:gdLst>
              <a:gd name="T0" fmla="*/ 159 w 160"/>
              <a:gd name="T1" fmla="*/ 74 h 147"/>
              <a:gd name="T2" fmla="*/ 137 w 160"/>
              <a:gd name="T3" fmla="*/ 53 h 147"/>
              <a:gd name="T4" fmla="*/ 136 w 160"/>
              <a:gd name="T5" fmla="*/ 52 h 147"/>
              <a:gd name="T6" fmla="*/ 82 w 160"/>
              <a:gd name="T7" fmla="*/ 1 h 147"/>
              <a:gd name="T8" fmla="*/ 78 w 160"/>
              <a:gd name="T9" fmla="*/ 1 h 147"/>
              <a:gd name="T10" fmla="*/ 24 w 160"/>
              <a:gd name="T11" fmla="*/ 52 h 147"/>
              <a:gd name="T12" fmla="*/ 23 w 160"/>
              <a:gd name="T13" fmla="*/ 53 h 147"/>
              <a:gd name="T14" fmla="*/ 1 w 160"/>
              <a:gd name="T15" fmla="*/ 74 h 147"/>
              <a:gd name="T16" fmla="*/ 1 w 160"/>
              <a:gd name="T17" fmla="*/ 77 h 147"/>
              <a:gd name="T18" fmla="*/ 4 w 160"/>
              <a:gd name="T19" fmla="*/ 77 h 147"/>
              <a:gd name="T20" fmla="*/ 23 w 160"/>
              <a:gd name="T21" fmla="*/ 60 h 147"/>
              <a:gd name="T22" fmla="*/ 23 w 160"/>
              <a:gd name="T23" fmla="*/ 144 h 147"/>
              <a:gd name="T24" fmla="*/ 25 w 160"/>
              <a:gd name="T25" fmla="*/ 147 h 147"/>
              <a:gd name="T26" fmla="*/ 61 w 160"/>
              <a:gd name="T27" fmla="*/ 147 h 147"/>
              <a:gd name="T28" fmla="*/ 99 w 160"/>
              <a:gd name="T29" fmla="*/ 147 h 147"/>
              <a:gd name="T30" fmla="*/ 135 w 160"/>
              <a:gd name="T31" fmla="*/ 147 h 147"/>
              <a:gd name="T32" fmla="*/ 137 w 160"/>
              <a:gd name="T33" fmla="*/ 144 h 147"/>
              <a:gd name="T34" fmla="*/ 137 w 160"/>
              <a:gd name="T35" fmla="*/ 60 h 147"/>
              <a:gd name="T36" fmla="*/ 156 w 160"/>
              <a:gd name="T37" fmla="*/ 77 h 147"/>
              <a:gd name="T38" fmla="*/ 158 w 160"/>
              <a:gd name="T39" fmla="*/ 78 h 147"/>
              <a:gd name="T40" fmla="*/ 159 w 160"/>
              <a:gd name="T41" fmla="*/ 77 h 147"/>
              <a:gd name="T42" fmla="*/ 159 w 160"/>
              <a:gd name="T43" fmla="*/ 74 h 147"/>
              <a:gd name="T44" fmla="*/ 63 w 160"/>
              <a:gd name="T45" fmla="*/ 142 h 147"/>
              <a:gd name="T46" fmla="*/ 63 w 160"/>
              <a:gd name="T47" fmla="*/ 94 h 147"/>
              <a:gd name="T48" fmla="*/ 97 w 160"/>
              <a:gd name="T49" fmla="*/ 94 h 147"/>
              <a:gd name="T50" fmla="*/ 97 w 160"/>
              <a:gd name="T51" fmla="*/ 142 h 147"/>
              <a:gd name="T52" fmla="*/ 63 w 160"/>
              <a:gd name="T53" fmla="*/ 142 h 147"/>
              <a:gd name="T54" fmla="*/ 132 w 160"/>
              <a:gd name="T55" fmla="*/ 142 h 147"/>
              <a:gd name="T56" fmla="*/ 102 w 160"/>
              <a:gd name="T57" fmla="*/ 142 h 147"/>
              <a:gd name="T58" fmla="*/ 102 w 160"/>
              <a:gd name="T59" fmla="*/ 92 h 147"/>
              <a:gd name="T60" fmla="*/ 99 w 160"/>
              <a:gd name="T61" fmla="*/ 89 h 147"/>
              <a:gd name="T62" fmla="*/ 61 w 160"/>
              <a:gd name="T63" fmla="*/ 89 h 147"/>
              <a:gd name="T64" fmla="*/ 58 w 160"/>
              <a:gd name="T65" fmla="*/ 92 h 147"/>
              <a:gd name="T66" fmla="*/ 58 w 160"/>
              <a:gd name="T67" fmla="*/ 142 h 147"/>
              <a:gd name="T68" fmla="*/ 28 w 160"/>
              <a:gd name="T69" fmla="*/ 142 h 147"/>
              <a:gd name="T70" fmla="*/ 28 w 160"/>
              <a:gd name="T71" fmla="*/ 55 h 147"/>
              <a:gd name="T72" fmla="*/ 80 w 160"/>
              <a:gd name="T73" fmla="*/ 6 h 147"/>
              <a:gd name="T74" fmla="*/ 132 w 160"/>
              <a:gd name="T75" fmla="*/ 55 h 147"/>
              <a:gd name="T76" fmla="*/ 132 w 160"/>
              <a:gd name="T77" fmla="*/ 142 h 1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60" h="147">
                <a:moveTo>
                  <a:pt x="159" y="74"/>
                </a:moveTo>
                <a:cubicBezTo>
                  <a:pt x="137" y="53"/>
                  <a:pt x="137" y="53"/>
                  <a:pt x="137" y="53"/>
                </a:cubicBezTo>
                <a:cubicBezTo>
                  <a:pt x="137" y="52"/>
                  <a:pt x="136" y="52"/>
                  <a:pt x="136" y="52"/>
                </a:cubicBezTo>
                <a:cubicBezTo>
                  <a:pt x="82" y="1"/>
                  <a:pt x="82" y="1"/>
                  <a:pt x="82" y="1"/>
                </a:cubicBezTo>
                <a:cubicBezTo>
                  <a:pt x="81" y="0"/>
                  <a:pt x="79" y="0"/>
                  <a:pt x="78" y="1"/>
                </a:cubicBezTo>
                <a:cubicBezTo>
                  <a:pt x="24" y="52"/>
                  <a:pt x="24" y="52"/>
                  <a:pt x="24" y="52"/>
                </a:cubicBezTo>
                <a:cubicBezTo>
                  <a:pt x="24" y="52"/>
                  <a:pt x="23" y="52"/>
                  <a:pt x="23" y="53"/>
                </a:cubicBezTo>
                <a:cubicBezTo>
                  <a:pt x="1" y="74"/>
                  <a:pt x="1" y="74"/>
                  <a:pt x="1" y="74"/>
                </a:cubicBezTo>
                <a:cubicBezTo>
                  <a:pt x="0" y="75"/>
                  <a:pt x="0" y="76"/>
                  <a:pt x="1" y="77"/>
                </a:cubicBezTo>
                <a:cubicBezTo>
                  <a:pt x="2" y="78"/>
                  <a:pt x="3" y="78"/>
                  <a:pt x="4" y="77"/>
                </a:cubicBezTo>
                <a:cubicBezTo>
                  <a:pt x="23" y="60"/>
                  <a:pt x="23" y="60"/>
                  <a:pt x="23" y="60"/>
                </a:cubicBezTo>
                <a:cubicBezTo>
                  <a:pt x="23" y="144"/>
                  <a:pt x="23" y="144"/>
                  <a:pt x="23" y="144"/>
                </a:cubicBezTo>
                <a:cubicBezTo>
                  <a:pt x="23" y="146"/>
                  <a:pt x="24" y="147"/>
                  <a:pt x="25" y="147"/>
                </a:cubicBezTo>
                <a:cubicBezTo>
                  <a:pt x="61" y="147"/>
                  <a:pt x="61" y="147"/>
                  <a:pt x="61" y="147"/>
                </a:cubicBezTo>
                <a:cubicBezTo>
                  <a:pt x="99" y="147"/>
                  <a:pt x="99" y="147"/>
                  <a:pt x="99" y="147"/>
                </a:cubicBezTo>
                <a:cubicBezTo>
                  <a:pt x="135" y="147"/>
                  <a:pt x="135" y="147"/>
                  <a:pt x="135" y="147"/>
                </a:cubicBezTo>
                <a:cubicBezTo>
                  <a:pt x="136" y="147"/>
                  <a:pt x="137" y="146"/>
                  <a:pt x="137" y="144"/>
                </a:cubicBezTo>
                <a:cubicBezTo>
                  <a:pt x="137" y="60"/>
                  <a:pt x="137" y="60"/>
                  <a:pt x="137" y="60"/>
                </a:cubicBezTo>
                <a:cubicBezTo>
                  <a:pt x="156" y="77"/>
                  <a:pt x="156" y="77"/>
                  <a:pt x="156" y="77"/>
                </a:cubicBezTo>
                <a:cubicBezTo>
                  <a:pt x="156" y="78"/>
                  <a:pt x="157" y="78"/>
                  <a:pt x="158" y="78"/>
                </a:cubicBezTo>
                <a:cubicBezTo>
                  <a:pt x="158" y="78"/>
                  <a:pt x="159" y="78"/>
                  <a:pt x="159" y="77"/>
                </a:cubicBezTo>
                <a:cubicBezTo>
                  <a:pt x="160" y="76"/>
                  <a:pt x="160" y="75"/>
                  <a:pt x="159" y="74"/>
                </a:cubicBezTo>
                <a:close/>
                <a:moveTo>
                  <a:pt x="63" y="142"/>
                </a:moveTo>
                <a:cubicBezTo>
                  <a:pt x="63" y="94"/>
                  <a:pt x="63" y="94"/>
                  <a:pt x="63" y="94"/>
                </a:cubicBezTo>
                <a:cubicBezTo>
                  <a:pt x="97" y="94"/>
                  <a:pt x="97" y="94"/>
                  <a:pt x="97" y="94"/>
                </a:cubicBezTo>
                <a:cubicBezTo>
                  <a:pt x="97" y="142"/>
                  <a:pt x="97" y="142"/>
                  <a:pt x="97" y="142"/>
                </a:cubicBezTo>
                <a:lnTo>
                  <a:pt x="63" y="142"/>
                </a:lnTo>
                <a:close/>
                <a:moveTo>
                  <a:pt x="132" y="142"/>
                </a:moveTo>
                <a:cubicBezTo>
                  <a:pt x="102" y="142"/>
                  <a:pt x="102" y="142"/>
                  <a:pt x="102" y="142"/>
                </a:cubicBezTo>
                <a:cubicBezTo>
                  <a:pt x="102" y="92"/>
                  <a:pt x="102" y="92"/>
                  <a:pt x="102" y="92"/>
                </a:cubicBezTo>
                <a:cubicBezTo>
                  <a:pt x="102" y="90"/>
                  <a:pt x="101" y="89"/>
                  <a:pt x="99" y="89"/>
                </a:cubicBezTo>
                <a:cubicBezTo>
                  <a:pt x="61" y="89"/>
                  <a:pt x="61" y="89"/>
                  <a:pt x="61" y="89"/>
                </a:cubicBezTo>
                <a:cubicBezTo>
                  <a:pt x="59" y="89"/>
                  <a:pt x="58" y="90"/>
                  <a:pt x="58" y="92"/>
                </a:cubicBezTo>
                <a:cubicBezTo>
                  <a:pt x="58" y="142"/>
                  <a:pt x="58" y="142"/>
                  <a:pt x="58" y="142"/>
                </a:cubicBezTo>
                <a:cubicBezTo>
                  <a:pt x="28" y="142"/>
                  <a:pt x="28" y="142"/>
                  <a:pt x="28" y="142"/>
                </a:cubicBezTo>
                <a:cubicBezTo>
                  <a:pt x="28" y="55"/>
                  <a:pt x="28" y="55"/>
                  <a:pt x="28" y="55"/>
                </a:cubicBezTo>
                <a:cubicBezTo>
                  <a:pt x="80" y="6"/>
                  <a:pt x="80" y="6"/>
                  <a:pt x="80" y="6"/>
                </a:cubicBezTo>
                <a:cubicBezTo>
                  <a:pt x="132" y="55"/>
                  <a:pt x="132" y="55"/>
                  <a:pt x="132" y="55"/>
                </a:cubicBezTo>
                <a:lnTo>
                  <a:pt x="132" y="142"/>
                </a:ln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3" name="Freeform 93">
            <a:extLst>
              <a:ext uri="{FF2B5EF4-FFF2-40B4-BE49-F238E27FC236}">
                <a16:creationId xmlns:a16="http://schemas.microsoft.com/office/drawing/2014/main" xmlns="" id="{BB0F9B53-DCA5-4DD8-BFF5-CF863843A6BC}"/>
              </a:ext>
            </a:extLst>
          </p:cNvPr>
          <p:cNvSpPr>
            <a:spLocks noEditPoints="1"/>
          </p:cNvSpPr>
          <p:nvPr/>
        </p:nvSpPr>
        <p:spPr bwMode="auto">
          <a:xfrm>
            <a:off x="9164638" y="5324475"/>
            <a:ext cx="538163" cy="549275"/>
          </a:xfrm>
          <a:custGeom>
            <a:avLst/>
            <a:gdLst>
              <a:gd name="T0" fmla="*/ 157 w 158"/>
              <a:gd name="T1" fmla="*/ 73 h 160"/>
              <a:gd name="T2" fmla="*/ 81 w 158"/>
              <a:gd name="T3" fmla="*/ 1 h 160"/>
              <a:gd name="T4" fmla="*/ 77 w 158"/>
              <a:gd name="T5" fmla="*/ 1 h 160"/>
              <a:gd name="T6" fmla="*/ 1 w 158"/>
              <a:gd name="T7" fmla="*/ 73 h 160"/>
              <a:gd name="T8" fmla="*/ 0 w 158"/>
              <a:gd name="T9" fmla="*/ 76 h 160"/>
              <a:gd name="T10" fmla="*/ 2 w 158"/>
              <a:gd name="T11" fmla="*/ 77 h 160"/>
              <a:gd name="T12" fmla="*/ 22 w 158"/>
              <a:gd name="T13" fmla="*/ 77 h 160"/>
              <a:gd name="T14" fmla="*/ 22 w 158"/>
              <a:gd name="T15" fmla="*/ 158 h 160"/>
              <a:gd name="T16" fmla="*/ 25 w 158"/>
              <a:gd name="T17" fmla="*/ 160 h 160"/>
              <a:gd name="T18" fmla="*/ 60 w 158"/>
              <a:gd name="T19" fmla="*/ 160 h 160"/>
              <a:gd name="T20" fmla="*/ 62 w 158"/>
              <a:gd name="T21" fmla="*/ 158 h 160"/>
              <a:gd name="T22" fmla="*/ 62 w 158"/>
              <a:gd name="T23" fmla="*/ 108 h 160"/>
              <a:gd name="T24" fmla="*/ 96 w 158"/>
              <a:gd name="T25" fmla="*/ 108 h 160"/>
              <a:gd name="T26" fmla="*/ 96 w 158"/>
              <a:gd name="T27" fmla="*/ 158 h 160"/>
              <a:gd name="T28" fmla="*/ 98 w 158"/>
              <a:gd name="T29" fmla="*/ 160 h 160"/>
              <a:gd name="T30" fmla="*/ 133 w 158"/>
              <a:gd name="T31" fmla="*/ 160 h 160"/>
              <a:gd name="T32" fmla="*/ 135 w 158"/>
              <a:gd name="T33" fmla="*/ 158 h 160"/>
              <a:gd name="T34" fmla="*/ 135 w 158"/>
              <a:gd name="T35" fmla="*/ 77 h 160"/>
              <a:gd name="T36" fmla="*/ 155 w 158"/>
              <a:gd name="T37" fmla="*/ 77 h 160"/>
              <a:gd name="T38" fmla="*/ 158 w 158"/>
              <a:gd name="T39" fmla="*/ 76 h 160"/>
              <a:gd name="T40" fmla="*/ 157 w 158"/>
              <a:gd name="T41" fmla="*/ 73 h 160"/>
              <a:gd name="T42" fmla="*/ 133 w 158"/>
              <a:gd name="T43" fmla="*/ 72 h 160"/>
              <a:gd name="T44" fmla="*/ 131 w 158"/>
              <a:gd name="T45" fmla="*/ 75 h 160"/>
              <a:gd name="T46" fmla="*/ 131 w 158"/>
              <a:gd name="T47" fmla="*/ 155 h 160"/>
              <a:gd name="T48" fmla="*/ 100 w 158"/>
              <a:gd name="T49" fmla="*/ 155 h 160"/>
              <a:gd name="T50" fmla="*/ 100 w 158"/>
              <a:gd name="T51" fmla="*/ 106 h 160"/>
              <a:gd name="T52" fmla="*/ 98 w 158"/>
              <a:gd name="T53" fmla="*/ 103 h 160"/>
              <a:gd name="T54" fmla="*/ 60 w 158"/>
              <a:gd name="T55" fmla="*/ 103 h 160"/>
              <a:gd name="T56" fmla="*/ 57 w 158"/>
              <a:gd name="T57" fmla="*/ 106 h 160"/>
              <a:gd name="T58" fmla="*/ 57 w 158"/>
              <a:gd name="T59" fmla="*/ 155 h 160"/>
              <a:gd name="T60" fmla="*/ 27 w 158"/>
              <a:gd name="T61" fmla="*/ 155 h 160"/>
              <a:gd name="T62" fmla="*/ 27 w 158"/>
              <a:gd name="T63" fmla="*/ 75 h 160"/>
              <a:gd name="T64" fmla="*/ 25 w 158"/>
              <a:gd name="T65" fmla="*/ 72 h 160"/>
              <a:gd name="T66" fmla="*/ 9 w 158"/>
              <a:gd name="T67" fmla="*/ 72 h 160"/>
              <a:gd name="T68" fmla="*/ 79 w 158"/>
              <a:gd name="T69" fmla="*/ 6 h 160"/>
              <a:gd name="T70" fmla="*/ 149 w 158"/>
              <a:gd name="T71" fmla="*/ 72 h 160"/>
              <a:gd name="T72" fmla="*/ 133 w 158"/>
              <a:gd name="T73" fmla="*/ 72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58" h="160">
                <a:moveTo>
                  <a:pt x="157" y="73"/>
                </a:moveTo>
                <a:cubicBezTo>
                  <a:pt x="81" y="1"/>
                  <a:pt x="81" y="1"/>
                  <a:pt x="81" y="1"/>
                </a:cubicBezTo>
                <a:cubicBezTo>
                  <a:pt x="80" y="0"/>
                  <a:pt x="78" y="0"/>
                  <a:pt x="77" y="1"/>
                </a:cubicBezTo>
                <a:cubicBezTo>
                  <a:pt x="1" y="73"/>
                  <a:pt x="1" y="73"/>
                  <a:pt x="1" y="73"/>
                </a:cubicBezTo>
                <a:cubicBezTo>
                  <a:pt x="0" y="74"/>
                  <a:pt x="0" y="75"/>
                  <a:pt x="0" y="76"/>
                </a:cubicBezTo>
                <a:cubicBezTo>
                  <a:pt x="1" y="76"/>
                  <a:pt x="1" y="77"/>
                  <a:pt x="2" y="77"/>
                </a:cubicBezTo>
                <a:cubicBezTo>
                  <a:pt x="22" y="77"/>
                  <a:pt x="22" y="77"/>
                  <a:pt x="22" y="77"/>
                </a:cubicBezTo>
                <a:cubicBezTo>
                  <a:pt x="22" y="158"/>
                  <a:pt x="22" y="158"/>
                  <a:pt x="22" y="158"/>
                </a:cubicBezTo>
                <a:cubicBezTo>
                  <a:pt x="22" y="159"/>
                  <a:pt x="23" y="160"/>
                  <a:pt x="25" y="160"/>
                </a:cubicBezTo>
                <a:cubicBezTo>
                  <a:pt x="60" y="160"/>
                  <a:pt x="60" y="160"/>
                  <a:pt x="60" y="160"/>
                </a:cubicBezTo>
                <a:cubicBezTo>
                  <a:pt x="61" y="160"/>
                  <a:pt x="62" y="159"/>
                  <a:pt x="62" y="158"/>
                </a:cubicBezTo>
                <a:cubicBezTo>
                  <a:pt x="62" y="108"/>
                  <a:pt x="62" y="108"/>
                  <a:pt x="62" y="108"/>
                </a:cubicBezTo>
                <a:cubicBezTo>
                  <a:pt x="96" y="108"/>
                  <a:pt x="96" y="108"/>
                  <a:pt x="96" y="108"/>
                </a:cubicBezTo>
                <a:cubicBezTo>
                  <a:pt x="96" y="158"/>
                  <a:pt x="96" y="158"/>
                  <a:pt x="96" y="158"/>
                </a:cubicBezTo>
                <a:cubicBezTo>
                  <a:pt x="96" y="159"/>
                  <a:pt x="97" y="160"/>
                  <a:pt x="98" y="160"/>
                </a:cubicBezTo>
                <a:cubicBezTo>
                  <a:pt x="133" y="160"/>
                  <a:pt x="133" y="160"/>
                  <a:pt x="133" y="160"/>
                </a:cubicBezTo>
                <a:cubicBezTo>
                  <a:pt x="134" y="160"/>
                  <a:pt x="135" y="159"/>
                  <a:pt x="135" y="158"/>
                </a:cubicBezTo>
                <a:cubicBezTo>
                  <a:pt x="135" y="77"/>
                  <a:pt x="135" y="77"/>
                  <a:pt x="135" y="77"/>
                </a:cubicBezTo>
                <a:cubicBezTo>
                  <a:pt x="155" y="77"/>
                  <a:pt x="155" y="77"/>
                  <a:pt x="155" y="77"/>
                </a:cubicBezTo>
                <a:cubicBezTo>
                  <a:pt x="156" y="77"/>
                  <a:pt x="157" y="76"/>
                  <a:pt x="158" y="76"/>
                </a:cubicBezTo>
                <a:cubicBezTo>
                  <a:pt x="158" y="75"/>
                  <a:pt x="158" y="74"/>
                  <a:pt x="157" y="73"/>
                </a:cubicBezTo>
                <a:close/>
                <a:moveTo>
                  <a:pt x="133" y="72"/>
                </a:moveTo>
                <a:cubicBezTo>
                  <a:pt x="132" y="72"/>
                  <a:pt x="131" y="73"/>
                  <a:pt x="131" y="75"/>
                </a:cubicBezTo>
                <a:cubicBezTo>
                  <a:pt x="131" y="155"/>
                  <a:pt x="131" y="155"/>
                  <a:pt x="131" y="155"/>
                </a:cubicBezTo>
                <a:cubicBezTo>
                  <a:pt x="100" y="155"/>
                  <a:pt x="100" y="155"/>
                  <a:pt x="100" y="155"/>
                </a:cubicBezTo>
                <a:cubicBezTo>
                  <a:pt x="100" y="106"/>
                  <a:pt x="100" y="106"/>
                  <a:pt x="100" y="106"/>
                </a:cubicBezTo>
                <a:cubicBezTo>
                  <a:pt x="100" y="104"/>
                  <a:pt x="99" y="103"/>
                  <a:pt x="98" y="103"/>
                </a:cubicBezTo>
                <a:cubicBezTo>
                  <a:pt x="60" y="103"/>
                  <a:pt x="60" y="103"/>
                  <a:pt x="60" y="103"/>
                </a:cubicBezTo>
                <a:cubicBezTo>
                  <a:pt x="58" y="103"/>
                  <a:pt x="57" y="104"/>
                  <a:pt x="57" y="106"/>
                </a:cubicBezTo>
                <a:cubicBezTo>
                  <a:pt x="57" y="155"/>
                  <a:pt x="57" y="155"/>
                  <a:pt x="57" y="155"/>
                </a:cubicBezTo>
                <a:cubicBezTo>
                  <a:pt x="27" y="155"/>
                  <a:pt x="27" y="155"/>
                  <a:pt x="27" y="155"/>
                </a:cubicBezTo>
                <a:cubicBezTo>
                  <a:pt x="27" y="75"/>
                  <a:pt x="27" y="75"/>
                  <a:pt x="27" y="75"/>
                </a:cubicBezTo>
                <a:cubicBezTo>
                  <a:pt x="27" y="73"/>
                  <a:pt x="26" y="72"/>
                  <a:pt x="25" y="72"/>
                </a:cubicBezTo>
                <a:cubicBezTo>
                  <a:pt x="9" y="72"/>
                  <a:pt x="9" y="72"/>
                  <a:pt x="9" y="72"/>
                </a:cubicBezTo>
                <a:cubicBezTo>
                  <a:pt x="79" y="6"/>
                  <a:pt x="79" y="6"/>
                  <a:pt x="79" y="6"/>
                </a:cubicBezTo>
                <a:cubicBezTo>
                  <a:pt x="149" y="72"/>
                  <a:pt x="149" y="72"/>
                  <a:pt x="149" y="72"/>
                </a:cubicBezTo>
                <a:lnTo>
                  <a:pt x="133" y="72"/>
                </a:ln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4" name="Freeform 94">
            <a:extLst>
              <a:ext uri="{FF2B5EF4-FFF2-40B4-BE49-F238E27FC236}">
                <a16:creationId xmlns:a16="http://schemas.microsoft.com/office/drawing/2014/main" xmlns="" id="{478FFDCE-820C-44EF-BB89-5FB950A094D0}"/>
              </a:ext>
            </a:extLst>
          </p:cNvPr>
          <p:cNvSpPr>
            <a:spLocks noEditPoints="1"/>
          </p:cNvSpPr>
          <p:nvPr/>
        </p:nvSpPr>
        <p:spPr bwMode="auto">
          <a:xfrm>
            <a:off x="9164638" y="5942013"/>
            <a:ext cx="549275" cy="550863"/>
          </a:xfrm>
          <a:custGeom>
            <a:avLst/>
            <a:gdLst>
              <a:gd name="T0" fmla="*/ 29 w 161"/>
              <a:gd name="T1" fmla="*/ 25 h 160"/>
              <a:gd name="T2" fmla="*/ 28 w 161"/>
              <a:gd name="T3" fmla="*/ 22 h 160"/>
              <a:gd name="T4" fmla="*/ 28 w 161"/>
              <a:gd name="T5" fmla="*/ 22 h 160"/>
              <a:gd name="T6" fmla="*/ 154 w 161"/>
              <a:gd name="T7" fmla="*/ 64 h 160"/>
              <a:gd name="T8" fmla="*/ 97 w 161"/>
              <a:gd name="T9" fmla="*/ 49 h 160"/>
              <a:gd name="T10" fmla="*/ 71 w 161"/>
              <a:gd name="T11" fmla="*/ 28 h 160"/>
              <a:gd name="T12" fmla="*/ 57 w 161"/>
              <a:gd name="T13" fmla="*/ 1 h 160"/>
              <a:gd name="T14" fmla="*/ 24 w 161"/>
              <a:gd name="T15" fmla="*/ 9 h 160"/>
              <a:gd name="T16" fmla="*/ 1 w 161"/>
              <a:gd name="T17" fmla="*/ 35 h 160"/>
              <a:gd name="T18" fmla="*/ 18 w 161"/>
              <a:gd name="T19" fmla="*/ 41 h 160"/>
              <a:gd name="T20" fmla="*/ 34 w 161"/>
              <a:gd name="T21" fmla="*/ 63 h 160"/>
              <a:gd name="T22" fmla="*/ 45 w 161"/>
              <a:gd name="T23" fmla="*/ 99 h 160"/>
              <a:gd name="T24" fmla="*/ 51 w 161"/>
              <a:gd name="T25" fmla="*/ 157 h 160"/>
              <a:gd name="T26" fmla="*/ 64 w 161"/>
              <a:gd name="T27" fmla="*/ 160 h 160"/>
              <a:gd name="T28" fmla="*/ 66 w 161"/>
              <a:gd name="T29" fmla="*/ 148 h 160"/>
              <a:gd name="T30" fmla="*/ 84 w 161"/>
              <a:gd name="T31" fmla="*/ 106 h 160"/>
              <a:gd name="T32" fmla="*/ 111 w 161"/>
              <a:gd name="T33" fmla="*/ 115 h 160"/>
              <a:gd name="T34" fmla="*/ 114 w 161"/>
              <a:gd name="T35" fmla="*/ 159 h 160"/>
              <a:gd name="T36" fmla="*/ 128 w 161"/>
              <a:gd name="T37" fmla="*/ 158 h 160"/>
              <a:gd name="T38" fmla="*/ 131 w 161"/>
              <a:gd name="T39" fmla="*/ 105 h 160"/>
              <a:gd name="T40" fmla="*/ 139 w 161"/>
              <a:gd name="T41" fmla="*/ 116 h 160"/>
              <a:gd name="T42" fmla="*/ 158 w 161"/>
              <a:gd name="T43" fmla="*/ 121 h 160"/>
              <a:gd name="T44" fmla="*/ 67 w 161"/>
              <a:gd name="T45" fmla="*/ 31 h 160"/>
              <a:gd name="T46" fmla="*/ 60 w 161"/>
              <a:gd name="T47" fmla="*/ 34 h 160"/>
              <a:gd name="T48" fmla="*/ 56 w 161"/>
              <a:gd name="T49" fmla="*/ 14 h 160"/>
              <a:gd name="T50" fmla="*/ 126 w 161"/>
              <a:gd name="T51" fmla="*/ 106 h 160"/>
              <a:gd name="T52" fmla="*/ 118 w 161"/>
              <a:gd name="T53" fmla="*/ 155 h 160"/>
              <a:gd name="T54" fmla="*/ 114 w 161"/>
              <a:gd name="T55" fmla="*/ 110 h 160"/>
              <a:gd name="T56" fmla="*/ 100 w 161"/>
              <a:gd name="T57" fmla="*/ 83 h 160"/>
              <a:gd name="T58" fmla="*/ 69 w 161"/>
              <a:gd name="T59" fmla="*/ 99 h 160"/>
              <a:gd name="T60" fmla="*/ 65 w 161"/>
              <a:gd name="T61" fmla="*/ 91 h 160"/>
              <a:gd name="T62" fmla="*/ 61 w 161"/>
              <a:gd name="T63" fmla="*/ 148 h 160"/>
              <a:gd name="T64" fmla="*/ 58 w 161"/>
              <a:gd name="T65" fmla="*/ 132 h 160"/>
              <a:gd name="T66" fmla="*/ 46 w 161"/>
              <a:gd name="T67" fmla="*/ 81 h 160"/>
              <a:gd name="T68" fmla="*/ 38 w 161"/>
              <a:gd name="T69" fmla="*/ 74 h 160"/>
              <a:gd name="T70" fmla="*/ 44 w 161"/>
              <a:gd name="T71" fmla="*/ 32 h 160"/>
              <a:gd name="T72" fmla="*/ 25 w 161"/>
              <a:gd name="T73" fmla="*/ 34 h 160"/>
              <a:gd name="T74" fmla="*/ 5 w 161"/>
              <a:gd name="T75" fmla="*/ 32 h 160"/>
              <a:gd name="T76" fmla="*/ 41 w 161"/>
              <a:gd name="T77" fmla="*/ 8 h 160"/>
              <a:gd name="T78" fmla="*/ 44 w 161"/>
              <a:gd name="T79" fmla="*/ 12 h 160"/>
              <a:gd name="T80" fmla="*/ 53 w 161"/>
              <a:gd name="T81" fmla="*/ 7 h 160"/>
              <a:gd name="T82" fmla="*/ 47 w 161"/>
              <a:gd name="T83" fmla="*/ 23 h 160"/>
              <a:gd name="T84" fmla="*/ 55 w 161"/>
              <a:gd name="T85" fmla="*/ 32 h 160"/>
              <a:gd name="T86" fmla="*/ 92 w 161"/>
              <a:gd name="T87" fmla="*/ 55 h 160"/>
              <a:gd name="T88" fmla="*/ 135 w 161"/>
              <a:gd name="T89" fmla="*/ 80 h 160"/>
              <a:gd name="T90" fmla="*/ 139 w 161"/>
              <a:gd name="T91" fmla="*/ 102 h 160"/>
              <a:gd name="T92" fmla="*/ 150 w 161"/>
              <a:gd name="T93" fmla="*/ 67 h 160"/>
              <a:gd name="T94" fmla="*/ 143 w 161"/>
              <a:gd name="T95" fmla="*/ 113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61" h="160">
                <a:moveTo>
                  <a:pt x="29" y="18"/>
                </a:moveTo>
                <a:cubicBezTo>
                  <a:pt x="27" y="18"/>
                  <a:pt x="25" y="20"/>
                  <a:pt x="25" y="22"/>
                </a:cubicBezTo>
                <a:cubicBezTo>
                  <a:pt x="25" y="23"/>
                  <a:pt x="27" y="25"/>
                  <a:pt x="29" y="25"/>
                </a:cubicBezTo>
                <a:cubicBezTo>
                  <a:pt x="31" y="25"/>
                  <a:pt x="32" y="23"/>
                  <a:pt x="32" y="22"/>
                </a:cubicBezTo>
                <a:cubicBezTo>
                  <a:pt x="32" y="20"/>
                  <a:pt x="31" y="18"/>
                  <a:pt x="29" y="18"/>
                </a:cubicBezTo>
                <a:close/>
                <a:moveTo>
                  <a:pt x="28" y="22"/>
                </a:moveTo>
                <a:cubicBezTo>
                  <a:pt x="28" y="21"/>
                  <a:pt x="28" y="20"/>
                  <a:pt x="29" y="20"/>
                </a:cubicBezTo>
                <a:cubicBezTo>
                  <a:pt x="30" y="20"/>
                  <a:pt x="30" y="21"/>
                  <a:pt x="30" y="22"/>
                </a:cubicBezTo>
                <a:cubicBezTo>
                  <a:pt x="30" y="23"/>
                  <a:pt x="28" y="23"/>
                  <a:pt x="28" y="22"/>
                </a:cubicBezTo>
                <a:close/>
                <a:moveTo>
                  <a:pt x="157" y="119"/>
                </a:moveTo>
                <a:cubicBezTo>
                  <a:pt x="155" y="117"/>
                  <a:pt x="151" y="113"/>
                  <a:pt x="154" y="103"/>
                </a:cubicBezTo>
                <a:cubicBezTo>
                  <a:pt x="157" y="94"/>
                  <a:pt x="161" y="73"/>
                  <a:pt x="154" y="64"/>
                </a:cubicBezTo>
                <a:cubicBezTo>
                  <a:pt x="147" y="55"/>
                  <a:pt x="138" y="55"/>
                  <a:pt x="132" y="55"/>
                </a:cubicBezTo>
                <a:cubicBezTo>
                  <a:pt x="130" y="54"/>
                  <a:pt x="129" y="52"/>
                  <a:pt x="127" y="51"/>
                </a:cubicBezTo>
                <a:cubicBezTo>
                  <a:pt x="119" y="46"/>
                  <a:pt x="107" y="48"/>
                  <a:pt x="97" y="49"/>
                </a:cubicBezTo>
                <a:cubicBezTo>
                  <a:pt x="97" y="49"/>
                  <a:pt x="96" y="49"/>
                  <a:pt x="96" y="50"/>
                </a:cubicBezTo>
                <a:cubicBezTo>
                  <a:pt x="80" y="49"/>
                  <a:pt x="75" y="39"/>
                  <a:pt x="71" y="29"/>
                </a:cubicBezTo>
                <a:cubicBezTo>
                  <a:pt x="71" y="28"/>
                  <a:pt x="71" y="28"/>
                  <a:pt x="71" y="28"/>
                </a:cubicBezTo>
                <a:cubicBezTo>
                  <a:pt x="68" y="20"/>
                  <a:pt x="65" y="13"/>
                  <a:pt x="58" y="10"/>
                </a:cubicBezTo>
                <a:cubicBezTo>
                  <a:pt x="58" y="9"/>
                  <a:pt x="58" y="8"/>
                  <a:pt x="58" y="8"/>
                </a:cubicBezTo>
                <a:cubicBezTo>
                  <a:pt x="59" y="5"/>
                  <a:pt x="58" y="3"/>
                  <a:pt x="57" y="1"/>
                </a:cubicBezTo>
                <a:cubicBezTo>
                  <a:pt x="57" y="0"/>
                  <a:pt x="56" y="0"/>
                  <a:pt x="55" y="0"/>
                </a:cubicBezTo>
                <a:cubicBezTo>
                  <a:pt x="51" y="0"/>
                  <a:pt x="48" y="2"/>
                  <a:pt x="45" y="4"/>
                </a:cubicBezTo>
                <a:cubicBezTo>
                  <a:pt x="38" y="1"/>
                  <a:pt x="29" y="3"/>
                  <a:pt x="24" y="9"/>
                </a:cubicBezTo>
                <a:cubicBezTo>
                  <a:pt x="19" y="13"/>
                  <a:pt x="11" y="21"/>
                  <a:pt x="6" y="24"/>
                </a:cubicBezTo>
                <a:cubicBezTo>
                  <a:pt x="3" y="26"/>
                  <a:pt x="1" y="28"/>
                  <a:pt x="0" y="31"/>
                </a:cubicBezTo>
                <a:cubicBezTo>
                  <a:pt x="0" y="32"/>
                  <a:pt x="0" y="33"/>
                  <a:pt x="1" y="35"/>
                </a:cubicBezTo>
                <a:cubicBezTo>
                  <a:pt x="1" y="35"/>
                  <a:pt x="7" y="43"/>
                  <a:pt x="12" y="43"/>
                </a:cubicBezTo>
                <a:cubicBezTo>
                  <a:pt x="12" y="43"/>
                  <a:pt x="13" y="43"/>
                  <a:pt x="13" y="43"/>
                </a:cubicBezTo>
                <a:cubicBezTo>
                  <a:pt x="15" y="43"/>
                  <a:pt x="16" y="42"/>
                  <a:pt x="18" y="41"/>
                </a:cubicBezTo>
                <a:cubicBezTo>
                  <a:pt x="20" y="39"/>
                  <a:pt x="22" y="38"/>
                  <a:pt x="25" y="38"/>
                </a:cubicBezTo>
                <a:cubicBezTo>
                  <a:pt x="25" y="38"/>
                  <a:pt x="28" y="38"/>
                  <a:pt x="31" y="38"/>
                </a:cubicBezTo>
                <a:cubicBezTo>
                  <a:pt x="35" y="47"/>
                  <a:pt x="35" y="54"/>
                  <a:pt x="34" y="63"/>
                </a:cubicBezTo>
                <a:cubicBezTo>
                  <a:pt x="33" y="67"/>
                  <a:pt x="33" y="70"/>
                  <a:pt x="33" y="73"/>
                </a:cubicBezTo>
                <a:cubicBezTo>
                  <a:pt x="32" y="89"/>
                  <a:pt x="40" y="95"/>
                  <a:pt x="44" y="98"/>
                </a:cubicBezTo>
                <a:cubicBezTo>
                  <a:pt x="44" y="99"/>
                  <a:pt x="44" y="99"/>
                  <a:pt x="45" y="99"/>
                </a:cubicBezTo>
                <a:cubicBezTo>
                  <a:pt x="45" y="103"/>
                  <a:pt x="47" y="108"/>
                  <a:pt x="48" y="111"/>
                </a:cubicBezTo>
                <a:cubicBezTo>
                  <a:pt x="51" y="120"/>
                  <a:pt x="54" y="127"/>
                  <a:pt x="54" y="132"/>
                </a:cubicBezTo>
                <a:cubicBezTo>
                  <a:pt x="54" y="138"/>
                  <a:pt x="51" y="157"/>
                  <a:pt x="51" y="157"/>
                </a:cubicBezTo>
                <a:cubicBezTo>
                  <a:pt x="51" y="158"/>
                  <a:pt x="51" y="159"/>
                  <a:pt x="52" y="159"/>
                </a:cubicBezTo>
                <a:cubicBezTo>
                  <a:pt x="52" y="160"/>
                  <a:pt x="53" y="160"/>
                  <a:pt x="54" y="160"/>
                </a:cubicBezTo>
                <a:cubicBezTo>
                  <a:pt x="64" y="160"/>
                  <a:pt x="64" y="160"/>
                  <a:pt x="64" y="160"/>
                </a:cubicBezTo>
                <a:cubicBezTo>
                  <a:pt x="64" y="160"/>
                  <a:pt x="65" y="160"/>
                  <a:pt x="65" y="159"/>
                </a:cubicBezTo>
                <a:cubicBezTo>
                  <a:pt x="66" y="159"/>
                  <a:pt x="66" y="158"/>
                  <a:pt x="66" y="158"/>
                </a:cubicBezTo>
                <a:cubicBezTo>
                  <a:pt x="66" y="156"/>
                  <a:pt x="66" y="152"/>
                  <a:pt x="66" y="148"/>
                </a:cubicBezTo>
                <a:cubicBezTo>
                  <a:pt x="66" y="138"/>
                  <a:pt x="66" y="125"/>
                  <a:pt x="66" y="120"/>
                </a:cubicBezTo>
                <a:cubicBezTo>
                  <a:pt x="66" y="118"/>
                  <a:pt x="67" y="111"/>
                  <a:pt x="68" y="104"/>
                </a:cubicBezTo>
                <a:cubicBezTo>
                  <a:pt x="71" y="105"/>
                  <a:pt x="77" y="106"/>
                  <a:pt x="84" y="106"/>
                </a:cubicBezTo>
                <a:cubicBezTo>
                  <a:pt x="90" y="106"/>
                  <a:pt x="97" y="105"/>
                  <a:pt x="103" y="103"/>
                </a:cubicBezTo>
                <a:cubicBezTo>
                  <a:pt x="105" y="108"/>
                  <a:pt x="108" y="111"/>
                  <a:pt x="110" y="114"/>
                </a:cubicBezTo>
                <a:cubicBezTo>
                  <a:pt x="111" y="115"/>
                  <a:pt x="111" y="115"/>
                  <a:pt x="111" y="115"/>
                </a:cubicBezTo>
                <a:cubicBezTo>
                  <a:pt x="114" y="118"/>
                  <a:pt x="115" y="124"/>
                  <a:pt x="115" y="130"/>
                </a:cubicBezTo>
                <a:cubicBezTo>
                  <a:pt x="115" y="136"/>
                  <a:pt x="113" y="157"/>
                  <a:pt x="113" y="157"/>
                </a:cubicBezTo>
                <a:cubicBezTo>
                  <a:pt x="113" y="158"/>
                  <a:pt x="114" y="159"/>
                  <a:pt x="114" y="159"/>
                </a:cubicBezTo>
                <a:cubicBezTo>
                  <a:pt x="115" y="160"/>
                  <a:pt x="115" y="160"/>
                  <a:pt x="116" y="160"/>
                </a:cubicBezTo>
                <a:cubicBezTo>
                  <a:pt x="126" y="160"/>
                  <a:pt x="126" y="160"/>
                  <a:pt x="126" y="160"/>
                </a:cubicBezTo>
                <a:cubicBezTo>
                  <a:pt x="127" y="160"/>
                  <a:pt x="128" y="159"/>
                  <a:pt x="128" y="158"/>
                </a:cubicBezTo>
                <a:cubicBezTo>
                  <a:pt x="128" y="155"/>
                  <a:pt x="127" y="142"/>
                  <a:pt x="126" y="133"/>
                </a:cubicBezTo>
                <a:cubicBezTo>
                  <a:pt x="125" y="125"/>
                  <a:pt x="127" y="115"/>
                  <a:pt x="130" y="108"/>
                </a:cubicBezTo>
                <a:cubicBezTo>
                  <a:pt x="131" y="105"/>
                  <a:pt x="131" y="105"/>
                  <a:pt x="131" y="105"/>
                </a:cubicBezTo>
                <a:cubicBezTo>
                  <a:pt x="133" y="102"/>
                  <a:pt x="134" y="100"/>
                  <a:pt x="135" y="97"/>
                </a:cubicBezTo>
                <a:cubicBezTo>
                  <a:pt x="135" y="98"/>
                  <a:pt x="135" y="100"/>
                  <a:pt x="134" y="101"/>
                </a:cubicBezTo>
                <a:cubicBezTo>
                  <a:pt x="134" y="106"/>
                  <a:pt x="135" y="111"/>
                  <a:pt x="139" y="116"/>
                </a:cubicBezTo>
                <a:cubicBezTo>
                  <a:pt x="144" y="120"/>
                  <a:pt x="149" y="123"/>
                  <a:pt x="155" y="123"/>
                </a:cubicBezTo>
                <a:cubicBezTo>
                  <a:pt x="155" y="123"/>
                  <a:pt x="155" y="123"/>
                  <a:pt x="156" y="123"/>
                </a:cubicBezTo>
                <a:cubicBezTo>
                  <a:pt x="157" y="123"/>
                  <a:pt x="157" y="122"/>
                  <a:pt x="158" y="121"/>
                </a:cubicBezTo>
                <a:cubicBezTo>
                  <a:pt x="158" y="120"/>
                  <a:pt x="158" y="119"/>
                  <a:pt x="157" y="119"/>
                </a:cubicBezTo>
                <a:close/>
                <a:moveTo>
                  <a:pt x="66" y="30"/>
                </a:moveTo>
                <a:cubicBezTo>
                  <a:pt x="67" y="31"/>
                  <a:pt x="67" y="31"/>
                  <a:pt x="67" y="31"/>
                </a:cubicBezTo>
                <a:cubicBezTo>
                  <a:pt x="69" y="36"/>
                  <a:pt x="72" y="45"/>
                  <a:pt x="82" y="50"/>
                </a:cubicBezTo>
                <a:cubicBezTo>
                  <a:pt x="76" y="50"/>
                  <a:pt x="72" y="49"/>
                  <a:pt x="70" y="47"/>
                </a:cubicBezTo>
                <a:cubicBezTo>
                  <a:pt x="67" y="45"/>
                  <a:pt x="62" y="39"/>
                  <a:pt x="60" y="34"/>
                </a:cubicBezTo>
                <a:cubicBezTo>
                  <a:pt x="59" y="30"/>
                  <a:pt x="59" y="30"/>
                  <a:pt x="59" y="30"/>
                </a:cubicBezTo>
                <a:cubicBezTo>
                  <a:pt x="57" y="24"/>
                  <a:pt x="56" y="19"/>
                  <a:pt x="54" y="16"/>
                </a:cubicBezTo>
                <a:cubicBezTo>
                  <a:pt x="55" y="15"/>
                  <a:pt x="55" y="15"/>
                  <a:pt x="56" y="14"/>
                </a:cubicBezTo>
                <a:cubicBezTo>
                  <a:pt x="61" y="17"/>
                  <a:pt x="63" y="22"/>
                  <a:pt x="66" y="30"/>
                </a:cubicBezTo>
                <a:close/>
                <a:moveTo>
                  <a:pt x="127" y="103"/>
                </a:moveTo>
                <a:cubicBezTo>
                  <a:pt x="126" y="106"/>
                  <a:pt x="126" y="106"/>
                  <a:pt x="126" y="106"/>
                </a:cubicBezTo>
                <a:cubicBezTo>
                  <a:pt x="122" y="114"/>
                  <a:pt x="120" y="125"/>
                  <a:pt x="121" y="133"/>
                </a:cubicBezTo>
                <a:cubicBezTo>
                  <a:pt x="122" y="141"/>
                  <a:pt x="123" y="151"/>
                  <a:pt x="123" y="155"/>
                </a:cubicBezTo>
                <a:cubicBezTo>
                  <a:pt x="118" y="155"/>
                  <a:pt x="118" y="155"/>
                  <a:pt x="118" y="155"/>
                </a:cubicBezTo>
                <a:cubicBezTo>
                  <a:pt x="119" y="149"/>
                  <a:pt x="120" y="135"/>
                  <a:pt x="120" y="130"/>
                </a:cubicBezTo>
                <a:cubicBezTo>
                  <a:pt x="119" y="123"/>
                  <a:pt x="119" y="116"/>
                  <a:pt x="115" y="112"/>
                </a:cubicBezTo>
                <a:cubicBezTo>
                  <a:pt x="114" y="110"/>
                  <a:pt x="114" y="110"/>
                  <a:pt x="114" y="110"/>
                </a:cubicBezTo>
                <a:cubicBezTo>
                  <a:pt x="110" y="106"/>
                  <a:pt x="104" y="100"/>
                  <a:pt x="104" y="83"/>
                </a:cubicBezTo>
                <a:cubicBezTo>
                  <a:pt x="104" y="82"/>
                  <a:pt x="103" y="81"/>
                  <a:pt x="102" y="81"/>
                </a:cubicBezTo>
                <a:cubicBezTo>
                  <a:pt x="101" y="80"/>
                  <a:pt x="100" y="82"/>
                  <a:pt x="100" y="83"/>
                </a:cubicBezTo>
                <a:cubicBezTo>
                  <a:pt x="99" y="89"/>
                  <a:pt x="100" y="94"/>
                  <a:pt x="101" y="98"/>
                </a:cubicBezTo>
                <a:cubicBezTo>
                  <a:pt x="92" y="102"/>
                  <a:pt x="77" y="101"/>
                  <a:pt x="69" y="100"/>
                </a:cubicBezTo>
                <a:cubicBezTo>
                  <a:pt x="69" y="100"/>
                  <a:pt x="69" y="99"/>
                  <a:pt x="69" y="99"/>
                </a:cubicBezTo>
                <a:cubicBezTo>
                  <a:pt x="69" y="96"/>
                  <a:pt x="70" y="93"/>
                  <a:pt x="70" y="91"/>
                </a:cubicBezTo>
                <a:cubicBezTo>
                  <a:pt x="70" y="90"/>
                  <a:pt x="69" y="89"/>
                  <a:pt x="68" y="89"/>
                </a:cubicBezTo>
                <a:cubicBezTo>
                  <a:pt x="67" y="89"/>
                  <a:pt x="65" y="89"/>
                  <a:pt x="65" y="91"/>
                </a:cubicBezTo>
                <a:cubicBezTo>
                  <a:pt x="65" y="93"/>
                  <a:pt x="64" y="95"/>
                  <a:pt x="64" y="98"/>
                </a:cubicBezTo>
                <a:cubicBezTo>
                  <a:pt x="63" y="106"/>
                  <a:pt x="61" y="116"/>
                  <a:pt x="61" y="121"/>
                </a:cubicBezTo>
                <a:cubicBezTo>
                  <a:pt x="61" y="125"/>
                  <a:pt x="61" y="138"/>
                  <a:pt x="61" y="148"/>
                </a:cubicBezTo>
                <a:cubicBezTo>
                  <a:pt x="61" y="151"/>
                  <a:pt x="61" y="153"/>
                  <a:pt x="61" y="155"/>
                </a:cubicBezTo>
                <a:cubicBezTo>
                  <a:pt x="56" y="155"/>
                  <a:pt x="56" y="155"/>
                  <a:pt x="56" y="155"/>
                </a:cubicBezTo>
                <a:cubicBezTo>
                  <a:pt x="57" y="150"/>
                  <a:pt x="58" y="137"/>
                  <a:pt x="58" y="132"/>
                </a:cubicBezTo>
                <a:cubicBezTo>
                  <a:pt x="58" y="125"/>
                  <a:pt x="55" y="116"/>
                  <a:pt x="52" y="109"/>
                </a:cubicBezTo>
                <a:cubicBezTo>
                  <a:pt x="50" y="104"/>
                  <a:pt x="48" y="92"/>
                  <a:pt x="48" y="84"/>
                </a:cubicBezTo>
                <a:cubicBezTo>
                  <a:pt x="48" y="83"/>
                  <a:pt x="47" y="82"/>
                  <a:pt x="46" y="81"/>
                </a:cubicBezTo>
                <a:cubicBezTo>
                  <a:pt x="45" y="81"/>
                  <a:pt x="44" y="82"/>
                  <a:pt x="44" y="84"/>
                </a:cubicBezTo>
                <a:cubicBezTo>
                  <a:pt x="43" y="86"/>
                  <a:pt x="43" y="89"/>
                  <a:pt x="44" y="92"/>
                </a:cubicBezTo>
                <a:cubicBezTo>
                  <a:pt x="40" y="88"/>
                  <a:pt x="37" y="83"/>
                  <a:pt x="38" y="74"/>
                </a:cubicBezTo>
                <a:cubicBezTo>
                  <a:pt x="38" y="70"/>
                  <a:pt x="38" y="67"/>
                  <a:pt x="38" y="64"/>
                </a:cubicBezTo>
                <a:cubicBezTo>
                  <a:pt x="39" y="55"/>
                  <a:pt x="40" y="46"/>
                  <a:pt x="36" y="37"/>
                </a:cubicBezTo>
                <a:cubicBezTo>
                  <a:pt x="39" y="36"/>
                  <a:pt x="42" y="34"/>
                  <a:pt x="44" y="32"/>
                </a:cubicBezTo>
                <a:cubicBezTo>
                  <a:pt x="44" y="31"/>
                  <a:pt x="44" y="29"/>
                  <a:pt x="43" y="28"/>
                </a:cubicBezTo>
                <a:cubicBezTo>
                  <a:pt x="42" y="28"/>
                  <a:pt x="41" y="28"/>
                  <a:pt x="40" y="29"/>
                </a:cubicBezTo>
                <a:cubicBezTo>
                  <a:pt x="37" y="33"/>
                  <a:pt x="29" y="34"/>
                  <a:pt x="25" y="34"/>
                </a:cubicBezTo>
                <a:cubicBezTo>
                  <a:pt x="21" y="33"/>
                  <a:pt x="18" y="35"/>
                  <a:pt x="16" y="36"/>
                </a:cubicBezTo>
                <a:cubicBezTo>
                  <a:pt x="14" y="37"/>
                  <a:pt x="13" y="38"/>
                  <a:pt x="12" y="38"/>
                </a:cubicBezTo>
                <a:cubicBezTo>
                  <a:pt x="11" y="38"/>
                  <a:pt x="7" y="35"/>
                  <a:pt x="5" y="32"/>
                </a:cubicBezTo>
                <a:cubicBezTo>
                  <a:pt x="5" y="31"/>
                  <a:pt x="5" y="30"/>
                  <a:pt x="9" y="28"/>
                </a:cubicBezTo>
                <a:cubicBezTo>
                  <a:pt x="14" y="25"/>
                  <a:pt x="23" y="16"/>
                  <a:pt x="27" y="12"/>
                </a:cubicBezTo>
                <a:cubicBezTo>
                  <a:pt x="30" y="9"/>
                  <a:pt x="35" y="7"/>
                  <a:pt x="41" y="8"/>
                </a:cubicBezTo>
                <a:cubicBezTo>
                  <a:pt x="41" y="8"/>
                  <a:pt x="41" y="8"/>
                  <a:pt x="41" y="8"/>
                </a:cubicBezTo>
                <a:cubicBezTo>
                  <a:pt x="40" y="9"/>
                  <a:pt x="40" y="11"/>
                  <a:pt x="40" y="12"/>
                </a:cubicBezTo>
                <a:cubicBezTo>
                  <a:pt x="41" y="13"/>
                  <a:pt x="43" y="13"/>
                  <a:pt x="44" y="12"/>
                </a:cubicBezTo>
                <a:cubicBezTo>
                  <a:pt x="44" y="12"/>
                  <a:pt x="45" y="11"/>
                  <a:pt x="45" y="11"/>
                </a:cubicBezTo>
                <a:cubicBezTo>
                  <a:pt x="47" y="9"/>
                  <a:pt x="50" y="6"/>
                  <a:pt x="54" y="5"/>
                </a:cubicBezTo>
                <a:cubicBezTo>
                  <a:pt x="54" y="6"/>
                  <a:pt x="54" y="6"/>
                  <a:pt x="53" y="7"/>
                </a:cubicBezTo>
                <a:cubicBezTo>
                  <a:pt x="53" y="10"/>
                  <a:pt x="50" y="15"/>
                  <a:pt x="45" y="18"/>
                </a:cubicBezTo>
                <a:cubicBezTo>
                  <a:pt x="44" y="19"/>
                  <a:pt x="44" y="21"/>
                  <a:pt x="45" y="22"/>
                </a:cubicBezTo>
                <a:cubicBezTo>
                  <a:pt x="45" y="22"/>
                  <a:pt x="46" y="23"/>
                  <a:pt x="47" y="23"/>
                </a:cubicBezTo>
                <a:cubicBezTo>
                  <a:pt x="47" y="23"/>
                  <a:pt x="48" y="23"/>
                  <a:pt x="48" y="22"/>
                </a:cubicBezTo>
                <a:cubicBezTo>
                  <a:pt x="49" y="22"/>
                  <a:pt x="50" y="21"/>
                  <a:pt x="51" y="20"/>
                </a:cubicBezTo>
                <a:cubicBezTo>
                  <a:pt x="52" y="23"/>
                  <a:pt x="53" y="28"/>
                  <a:pt x="55" y="32"/>
                </a:cubicBezTo>
                <a:cubicBezTo>
                  <a:pt x="56" y="35"/>
                  <a:pt x="56" y="35"/>
                  <a:pt x="56" y="35"/>
                </a:cubicBezTo>
                <a:cubicBezTo>
                  <a:pt x="57" y="41"/>
                  <a:pt x="64" y="49"/>
                  <a:pt x="68" y="51"/>
                </a:cubicBezTo>
                <a:cubicBezTo>
                  <a:pt x="72" y="54"/>
                  <a:pt x="81" y="56"/>
                  <a:pt x="92" y="55"/>
                </a:cubicBezTo>
                <a:cubicBezTo>
                  <a:pt x="94" y="55"/>
                  <a:pt x="96" y="54"/>
                  <a:pt x="98" y="54"/>
                </a:cubicBezTo>
                <a:cubicBezTo>
                  <a:pt x="107" y="53"/>
                  <a:pt x="118" y="51"/>
                  <a:pt x="124" y="55"/>
                </a:cubicBezTo>
                <a:cubicBezTo>
                  <a:pt x="132" y="61"/>
                  <a:pt x="136" y="69"/>
                  <a:pt x="135" y="80"/>
                </a:cubicBezTo>
                <a:cubicBezTo>
                  <a:pt x="133" y="89"/>
                  <a:pt x="130" y="96"/>
                  <a:pt x="127" y="103"/>
                </a:cubicBezTo>
                <a:close/>
                <a:moveTo>
                  <a:pt x="143" y="113"/>
                </a:moveTo>
                <a:cubicBezTo>
                  <a:pt x="141" y="111"/>
                  <a:pt x="138" y="107"/>
                  <a:pt x="139" y="102"/>
                </a:cubicBezTo>
                <a:cubicBezTo>
                  <a:pt x="141" y="91"/>
                  <a:pt x="142" y="84"/>
                  <a:pt x="140" y="79"/>
                </a:cubicBezTo>
                <a:cubicBezTo>
                  <a:pt x="140" y="72"/>
                  <a:pt x="139" y="66"/>
                  <a:pt x="135" y="60"/>
                </a:cubicBezTo>
                <a:cubicBezTo>
                  <a:pt x="140" y="60"/>
                  <a:pt x="145" y="61"/>
                  <a:pt x="150" y="67"/>
                </a:cubicBezTo>
                <a:cubicBezTo>
                  <a:pt x="155" y="73"/>
                  <a:pt x="153" y="91"/>
                  <a:pt x="149" y="102"/>
                </a:cubicBezTo>
                <a:cubicBezTo>
                  <a:pt x="147" y="109"/>
                  <a:pt x="148" y="114"/>
                  <a:pt x="150" y="117"/>
                </a:cubicBezTo>
                <a:cubicBezTo>
                  <a:pt x="147" y="116"/>
                  <a:pt x="145" y="115"/>
                  <a:pt x="143" y="113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5" name="Freeform 95">
            <a:extLst>
              <a:ext uri="{FF2B5EF4-FFF2-40B4-BE49-F238E27FC236}">
                <a16:creationId xmlns:a16="http://schemas.microsoft.com/office/drawing/2014/main" xmlns="" id="{38242D29-C3BE-4DEE-A1F5-EC8A1C68DA75}"/>
              </a:ext>
            </a:extLst>
          </p:cNvPr>
          <p:cNvSpPr>
            <a:spLocks noEditPoints="1"/>
          </p:cNvSpPr>
          <p:nvPr/>
        </p:nvSpPr>
        <p:spPr bwMode="auto">
          <a:xfrm>
            <a:off x="10118725" y="403225"/>
            <a:ext cx="546100" cy="474663"/>
          </a:xfrm>
          <a:custGeom>
            <a:avLst/>
            <a:gdLst>
              <a:gd name="T0" fmla="*/ 19 w 160"/>
              <a:gd name="T1" fmla="*/ 0 h 138"/>
              <a:gd name="T2" fmla="*/ 143 w 160"/>
              <a:gd name="T3" fmla="*/ 2 h 138"/>
              <a:gd name="T4" fmla="*/ 19 w 160"/>
              <a:gd name="T5" fmla="*/ 5 h 138"/>
              <a:gd name="T6" fmla="*/ 160 w 160"/>
              <a:gd name="T7" fmla="*/ 28 h 138"/>
              <a:gd name="T8" fmla="*/ 148 w 160"/>
              <a:gd name="T9" fmla="*/ 138 h 138"/>
              <a:gd name="T10" fmla="*/ 0 w 160"/>
              <a:gd name="T11" fmla="*/ 126 h 138"/>
              <a:gd name="T12" fmla="*/ 12 w 160"/>
              <a:gd name="T13" fmla="*/ 16 h 138"/>
              <a:gd name="T14" fmla="*/ 122 w 160"/>
              <a:gd name="T15" fmla="*/ 16 h 138"/>
              <a:gd name="T16" fmla="*/ 160 w 160"/>
              <a:gd name="T17" fmla="*/ 28 h 138"/>
              <a:gd name="T18" fmla="*/ 148 w 160"/>
              <a:gd name="T19" fmla="*/ 20 h 138"/>
              <a:gd name="T20" fmla="*/ 38 w 160"/>
              <a:gd name="T21" fmla="*/ 20 h 138"/>
              <a:gd name="T22" fmla="*/ 5 w 160"/>
              <a:gd name="T23" fmla="*/ 28 h 138"/>
              <a:gd name="T24" fmla="*/ 12 w 160"/>
              <a:gd name="T25" fmla="*/ 133 h 138"/>
              <a:gd name="T26" fmla="*/ 155 w 160"/>
              <a:gd name="T27" fmla="*/ 126 h 138"/>
              <a:gd name="T28" fmla="*/ 85 w 160"/>
              <a:gd name="T29" fmla="*/ 105 h 138"/>
              <a:gd name="T30" fmla="*/ 83 w 160"/>
              <a:gd name="T31" fmla="*/ 114 h 138"/>
              <a:gd name="T32" fmla="*/ 23 w 160"/>
              <a:gd name="T33" fmla="*/ 112 h 138"/>
              <a:gd name="T34" fmla="*/ 29 w 160"/>
              <a:gd name="T35" fmla="*/ 96 h 138"/>
              <a:gd name="T36" fmla="*/ 35 w 160"/>
              <a:gd name="T37" fmla="*/ 74 h 138"/>
              <a:gd name="T38" fmla="*/ 53 w 160"/>
              <a:gd name="T39" fmla="*/ 44 h 138"/>
              <a:gd name="T40" fmla="*/ 74 w 160"/>
              <a:gd name="T41" fmla="*/ 61 h 138"/>
              <a:gd name="T42" fmla="*/ 66 w 160"/>
              <a:gd name="T43" fmla="*/ 88 h 138"/>
              <a:gd name="T44" fmla="*/ 85 w 160"/>
              <a:gd name="T45" fmla="*/ 105 h 138"/>
              <a:gd name="T46" fmla="*/ 77 w 160"/>
              <a:gd name="T47" fmla="*/ 100 h 138"/>
              <a:gd name="T48" fmla="*/ 60 w 160"/>
              <a:gd name="T49" fmla="*/ 90 h 138"/>
              <a:gd name="T50" fmla="*/ 61 w 160"/>
              <a:gd name="T51" fmla="*/ 86 h 138"/>
              <a:gd name="T52" fmla="*/ 69 w 160"/>
              <a:gd name="T53" fmla="*/ 61 h 138"/>
              <a:gd name="T54" fmla="*/ 53 w 160"/>
              <a:gd name="T55" fmla="*/ 48 h 138"/>
              <a:gd name="T56" fmla="*/ 40 w 160"/>
              <a:gd name="T57" fmla="*/ 74 h 138"/>
              <a:gd name="T58" fmla="*/ 49 w 160"/>
              <a:gd name="T59" fmla="*/ 88 h 138"/>
              <a:gd name="T60" fmla="*/ 32 w 160"/>
              <a:gd name="T61" fmla="*/ 100 h 138"/>
              <a:gd name="T62" fmla="*/ 28 w 160"/>
              <a:gd name="T63" fmla="*/ 109 h 138"/>
              <a:gd name="T64" fmla="*/ 80 w 160"/>
              <a:gd name="T65" fmla="*/ 105 h 138"/>
              <a:gd name="T66" fmla="*/ 105 w 160"/>
              <a:gd name="T67" fmla="*/ 55 h 138"/>
              <a:gd name="T68" fmla="*/ 105 w 160"/>
              <a:gd name="T69" fmla="*/ 60 h 138"/>
              <a:gd name="T70" fmla="*/ 137 w 160"/>
              <a:gd name="T71" fmla="*/ 57 h 138"/>
              <a:gd name="T72" fmla="*/ 135 w 160"/>
              <a:gd name="T73" fmla="*/ 76 h 138"/>
              <a:gd name="T74" fmla="*/ 102 w 160"/>
              <a:gd name="T75" fmla="*/ 79 h 138"/>
              <a:gd name="T76" fmla="*/ 135 w 160"/>
              <a:gd name="T77" fmla="*/ 81 h 138"/>
              <a:gd name="T78" fmla="*/ 135 w 160"/>
              <a:gd name="T79" fmla="*/ 76 h 138"/>
              <a:gd name="T80" fmla="*/ 105 w 160"/>
              <a:gd name="T81" fmla="*/ 98 h 138"/>
              <a:gd name="T82" fmla="*/ 105 w 160"/>
              <a:gd name="T83" fmla="*/ 103 h 138"/>
              <a:gd name="T84" fmla="*/ 137 w 160"/>
              <a:gd name="T85" fmla="*/ 100 h 1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160" h="138">
                <a:moveTo>
                  <a:pt x="17" y="2"/>
                </a:moveTo>
                <a:cubicBezTo>
                  <a:pt x="17" y="1"/>
                  <a:pt x="18" y="0"/>
                  <a:pt x="19" y="0"/>
                </a:cubicBezTo>
                <a:cubicBezTo>
                  <a:pt x="141" y="0"/>
                  <a:pt x="141" y="0"/>
                  <a:pt x="141" y="0"/>
                </a:cubicBezTo>
                <a:cubicBezTo>
                  <a:pt x="142" y="0"/>
                  <a:pt x="143" y="1"/>
                  <a:pt x="143" y="2"/>
                </a:cubicBezTo>
                <a:cubicBezTo>
                  <a:pt x="143" y="4"/>
                  <a:pt x="142" y="5"/>
                  <a:pt x="141" y="5"/>
                </a:cubicBezTo>
                <a:cubicBezTo>
                  <a:pt x="19" y="5"/>
                  <a:pt x="19" y="5"/>
                  <a:pt x="19" y="5"/>
                </a:cubicBezTo>
                <a:cubicBezTo>
                  <a:pt x="18" y="5"/>
                  <a:pt x="17" y="4"/>
                  <a:pt x="17" y="2"/>
                </a:cubicBezTo>
                <a:close/>
                <a:moveTo>
                  <a:pt x="160" y="28"/>
                </a:moveTo>
                <a:cubicBezTo>
                  <a:pt x="160" y="126"/>
                  <a:pt x="160" y="126"/>
                  <a:pt x="160" y="126"/>
                </a:cubicBezTo>
                <a:cubicBezTo>
                  <a:pt x="160" y="132"/>
                  <a:pt x="155" y="138"/>
                  <a:pt x="148" y="138"/>
                </a:cubicBezTo>
                <a:cubicBezTo>
                  <a:pt x="12" y="138"/>
                  <a:pt x="12" y="138"/>
                  <a:pt x="12" y="138"/>
                </a:cubicBezTo>
                <a:cubicBezTo>
                  <a:pt x="5" y="138"/>
                  <a:pt x="0" y="132"/>
                  <a:pt x="0" y="126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21"/>
                  <a:pt x="5" y="16"/>
                  <a:pt x="12" y="16"/>
                </a:cubicBezTo>
                <a:cubicBezTo>
                  <a:pt x="38" y="16"/>
                  <a:pt x="38" y="16"/>
                  <a:pt x="38" y="16"/>
                </a:cubicBezTo>
                <a:cubicBezTo>
                  <a:pt x="122" y="16"/>
                  <a:pt x="122" y="16"/>
                  <a:pt x="122" y="16"/>
                </a:cubicBezTo>
                <a:cubicBezTo>
                  <a:pt x="148" y="16"/>
                  <a:pt x="148" y="16"/>
                  <a:pt x="148" y="16"/>
                </a:cubicBezTo>
                <a:cubicBezTo>
                  <a:pt x="155" y="16"/>
                  <a:pt x="160" y="21"/>
                  <a:pt x="160" y="28"/>
                </a:cubicBezTo>
                <a:close/>
                <a:moveTo>
                  <a:pt x="155" y="28"/>
                </a:moveTo>
                <a:cubicBezTo>
                  <a:pt x="155" y="24"/>
                  <a:pt x="152" y="20"/>
                  <a:pt x="148" y="20"/>
                </a:cubicBezTo>
                <a:cubicBezTo>
                  <a:pt x="122" y="20"/>
                  <a:pt x="122" y="20"/>
                  <a:pt x="122" y="20"/>
                </a:cubicBezTo>
                <a:cubicBezTo>
                  <a:pt x="38" y="20"/>
                  <a:pt x="38" y="20"/>
                  <a:pt x="38" y="20"/>
                </a:cubicBezTo>
                <a:cubicBezTo>
                  <a:pt x="12" y="20"/>
                  <a:pt x="12" y="20"/>
                  <a:pt x="12" y="20"/>
                </a:cubicBezTo>
                <a:cubicBezTo>
                  <a:pt x="8" y="20"/>
                  <a:pt x="5" y="24"/>
                  <a:pt x="5" y="28"/>
                </a:cubicBezTo>
                <a:cubicBezTo>
                  <a:pt x="5" y="126"/>
                  <a:pt x="5" y="126"/>
                  <a:pt x="5" y="126"/>
                </a:cubicBezTo>
                <a:cubicBezTo>
                  <a:pt x="5" y="130"/>
                  <a:pt x="8" y="133"/>
                  <a:pt x="12" y="133"/>
                </a:cubicBezTo>
                <a:cubicBezTo>
                  <a:pt x="148" y="133"/>
                  <a:pt x="148" y="133"/>
                  <a:pt x="148" y="133"/>
                </a:cubicBezTo>
                <a:cubicBezTo>
                  <a:pt x="152" y="133"/>
                  <a:pt x="155" y="130"/>
                  <a:pt x="155" y="126"/>
                </a:cubicBezTo>
                <a:lnTo>
                  <a:pt x="155" y="28"/>
                </a:lnTo>
                <a:close/>
                <a:moveTo>
                  <a:pt x="85" y="105"/>
                </a:moveTo>
                <a:cubicBezTo>
                  <a:pt x="85" y="112"/>
                  <a:pt x="85" y="112"/>
                  <a:pt x="85" y="112"/>
                </a:cubicBezTo>
                <a:cubicBezTo>
                  <a:pt x="85" y="113"/>
                  <a:pt x="84" y="114"/>
                  <a:pt x="83" y="114"/>
                </a:cubicBezTo>
                <a:cubicBezTo>
                  <a:pt x="26" y="114"/>
                  <a:pt x="26" y="114"/>
                  <a:pt x="26" y="114"/>
                </a:cubicBezTo>
                <a:cubicBezTo>
                  <a:pt x="24" y="114"/>
                  <a:pt x="23" y="113"/>
                  <a:pt x="23" y="112"/>
                </a:cubicBezTo>
                <a:cubicBezTo>
                  <a:pt x="23" y="105"/>
                  <a:pt x="23" y="105"/>
                  <a:pt x="23" y="105"/>
                </a:cubicBezTo>
                <a:cubicBezTo>
                  <a:pt x="23" y="101"/>
                  <a:pt x="26" y="97"/>
                  <a:pt x="29" y="96"/>
                </a:cubicBezTo>
                <a:cubicBezTo>
                  <a:pt x="42" y="88"/>
                  <a:pt x="42" y="88"/>
                  <a:pt x="42" y="88"/>
                </a:cubicBezTo>
                <a:cubicBezTo>
                  <a:pt x="38" y="84"/>
                  <a:pt x="35" y="79"/>
                  <a:pt x="35" y="74"/>
                </a:cubicBezTo>
                <a:cubicBezTo>
                  <a:pt x="35" y="61"/>
                  <a:pt x="35" y="61"/>
                  <a:pt x="35" y="61"/>
                </a:cubicBezTo>
                <a:cubicBezTo>
                  <a:pt x="35" y="51"/>
                  <a:pt x="43" y="44"/>
                  <a:pt x="53" y="44"/>
                </a:cubicBezTo>
                <a:cubicBezTo>
                  <a:pt x="56" y="44"/>
                  <a:pt x="56" y="44"/>
                  <a:pt x="56" y="44"/>
                </a:cubicBezTo>
                <a:cubicBezTo>
                  <a:pt x="66" y="44"/>
                  <a:pt x="74" y="51"/>
                  <a:pt x="74" y="61"/>
                </a:cubicBezTo>
                <a:cubicBezTo>
                  <a:pt x="73" y="74"/>
                  <a:pt x="73" y="74"/>
                  <a:pt x="73" y="74"/>
                </a:cubicBezTo>
                <a:cubicBezTo>
                  <a:pt x="73" y="79"/>
                  <a:pt x="70" y="84"/>
                  <a:pt x="66" y="88"/>
                </a:cubicBezTo>
                <a:cubicBezTo>
                  <a:pt x="79" y="96"/>
                  <a:pt x="79" y="96"/>
                  <a:pt x="79" y="96"/>
                </a:cubicBezTo>
                <a:cubicBezTo>
                  <a:pt x="83" y="97"/>
                  <a:pt x="85" y="101"/>
                  <a:pt x="85" y="105"/>
                </a:cubicBezTo>
                <a:close/>
                <a:moveTo>
                  <a:pt x="80" y="105"/>
                </a:moveTo>
                <a:cubicBezTo>
                  <a:pt x="80" y="103"/>
                  <a:pt x="79" y="101"/>
                  <a:pt x="77" y="100"/>
                </a:cubicBezTo>
                <a:cubicBezTo>
                  <a:pt x="77" y="100"/>
                  <a:pt x="77" y="100"/>
                  <a:pt x="77" y="100"/>
                </a:cubicBezTo>
                <a:cubicBezTo>
                  <a:pt x="60" y="90"/>
                  <a:pt x="60" y="90"/>
                  <a:pt x="60" y="90"/>
                </a:cubicBezTo>
                <a:cubicBezTo>
                  <a:pt x="60" y="89"/>
                  <a:pt x="59" y="89"/>
                  <a:pt x="59" y="88"/>
                </a:cubicBezTo>
                <a:cubicBezTo>
                  <a:pt x="59" y="87"/>
                  <a:pt x="60" y="86"/>
                  <a:pt x="61" y="86"/>
                </a:cubicBezTo>
                <a:cubicBezTo>
                  <a:pt x="65" y="83"/>
                  <a:pt x="68" y="79"/>
                  <a:pt x="68" y="74"/>
                </a:cubicBezTo>
                <a:cubicBezTo>
                  <a:pt x="69" y="61"/>
                  <a:pt x="69" y="61"/>
                  <a:pt x="69" y="61"/>
                </a:cubicBezTo>
                <a:cubicBezTo>
                  <a:pt x="69" y="54"/>
                  <a:pt x="63" y="48"/>
                  <a:pt x="56" y="48"/>
                </a:cubicBezTo>
                <a:cubicBezTo>
                  <a:pt x="53" y="48"/>
                  <a:pt x="53" y="48"/>
                  <a:pt x="53" y="48"/>
                </a:cubicBezTo>
                <a:cubicBezTo>
                  <a:pt x="45" y="48"/>
                  <a:pt x="40" y="54"/>
                  <a:pt x="40" y="61"/>
                </a:cubicBezTo>
                <a:cubicBezTo>
                  <a:pt x="40" y="74"/>
                  <a:pt x="40" y="74"/>
                  <a:pt x="40" y="74"/>
                </a:cubicBezTo>
                <a:cubicBezTo>
                  <a:pt x="40" y="79"/>
                  <a:pt x="43" y="83"/>
                  <a:pt x="48" y="86"/>
                </a:cubicBezTo>
                <a:cubicBezTo>
                  <a:pt x="49" y="86"/>
                  <a:pt x="49" y="87"/>
                  <a:pt x="49" y="88"/>
                </a:cubicBezTo>
                <a:cubicBezTo>
                  <a:pt x="49" y="89"/>
                  <a:pt x="49" y="89"/>
                  <a:pt x="48" y="90"/>
                </a:cubicBezTo>
                <a:cubicBezTo>
                  <a:pt x="32" y="100"/>
                  <a:pt x="32" y="100"/>
                  <a:pt x="32" y="100"/>
                </a:cubicBezTo>
                <a:cubicBezTo>
                  <a:pt x="29" y="101"/>
                  <a:pt x="28" y="103"/>
                  <a:pt x="28" y="105"/>
                </a:cubicBezTo>
                <a:cubicBezTo>
                  <a:pt x="28" y="109"/>
                  <a:pt x="28" y="109"/>
                  <a:pt x="28" y="109"/>
                </a:cubicBezTo>
                <a:cubicBezTo>
                  <a:pt x="80" y="109"/>
                  <a:pt x="80" y="109"/>
                  <a:pt x="80" y="109"/>
                </a:cubicBezTo>
                <a:lnTo>
                  <a:pt x="80" y="105"/>
                </a:lnTo>
                <a:close/>
                <a:moveTo>
                  <a:pt x="135" y="55"/>
                </a:moveTo>
                <a:cubicBezTo>
                  <a:pt x="105" y="55"/>
                  <a:pt x="105" y="55"/>
                  <a:pt x="105" y="55"/>
                </a:cubicBezTo>
                <a:cubicBezTo>
                  <a:pt x="103" y="55"/>
                  <a:pt x="102" y="56"/>
                  <a:pt x="102" y="57"/>
                </a:cubicBezTo>
                <a:cubicBezTo>
                  <a:pt x="102" y="59"/>
                  <a:pt x="103" y="60"/>
                  <a:pt x="105" y="60"/>
                </a:cubicBezTo>
                <a:cubicBezTo>
                  <a:pt x="135" y="60"/>
                  <a:pt x="135" y="60"/>
                  <a:pt x="135" y="60"/>
                </a:cubicBezTo>
                <a:cubicBezTo>
                  <a:pt x="136" y="60"/>
                  <a:pt x="137" y="59"/>
                  <a:pt x="137" y="57"/>
                </a:cubicBezTo>
                <a:cubicBezTo>
                  <a:pt x="137" y="56"/>
                  <a:pt x="136" y="55"/>
                  <a:pt x="135" y="55"/>
                </a:cubicBezTo>
                <a:close/>
                <a:moveTo>
                  <a:pt x="135" y="76"/>
                </a:moveTo>
                <a:cubicBezTo>
                  <a:pt x="105" y="76"/>
                  <a:pt x="105" y="76"/>
                  <a:pt x="105" y="76"/>
                </a:cubicBezTo>
                <a:cubicBezTo>
                  <a:pt x="103" y="76"/>
                  <a:pt x="102" y="77"/>
                  <a:pt x="102" y="79"/>
                </a:cubicBezTo>
                <a:cubicBezTo>
                  <a:pt x="102" y="80"/>
                  <a:pt x="103" y="81"/>
                  <a:pt x="105" y="81"/>
                </a:cubicBezTo>
                <a:cubicBezTo>
                  <a:pt x="135" y="81"/>
                  <a:pt x="135" y="81"/>
                  <a:pt x="135" y="81"/>
                </a:cubicBezTo>
                <a:cubicBezTo>
                  <a:pt x="136" y="81"/>
                  <a:pt x="137" y="80"/>
                  <a:pt x="137" y="79"/>
                </a:cubicBezTo>
                <a:cubicBezTo>
                  <a:pt x="137" y="77"/>
                  <a:pt x="136" y="76"/>
                  <a:pt x="135" y="76"/>
                </a:cubicBezTo>
                <a:close/>
                <a:moveTo>
                  <a:pt x="135" y="98"/>
                </a:moveTo>
                <a:cubicBezTo>
                  <a:pt x="105" y="98"/>
                  <a:pt x="105" y="98"/>
                  <a:pt x="105" y="98"/>
                </a:cubicBezTo>
                <a:cubicBezTo>
                  <a:pt x="103" y="98"/>
                  <a:pt x="102" y="99"/>
                  <a:pt x="102" y="100"/>
                </a:cubicBezTo>
                <a:cubicBezTo>
                  <a:pt x="102" y="102"/>
                  <a:pt x="103" y="103"/>
                  <a:pt x="105" y="103"/>
                </a:cubicBezTo>
                <a:cubicBezTo>
                  <a:pt x="135" y="103"/>
                  <a:pt x="135" y="103"/>
                  <a:pt x="135" y="103"/>
                </a:cubicBezTo>
                <a:cubicBezTo>
                  <a:pt x="136" y="103"/>
                  <a:pt x="137" y="102"/>
                  <a:pt x="137" y="100"/>
                </a:cubicBezTo>
                <a:cubicBezTo>
                  <a:pt x="137" y="99"/>
                  <a:pt x="136" y="98"/>
                  <a:pt x="135" y="98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6" name="Freeform 96">
            <a:extLst>
              <a:ext uri="{FF2B5EF4-FFF2-40B4-BE49-F238E27FC236}">
                <a16:creationId xmlns:a16="http://schemas.microsoft.com/office/drawing/2014/main" xmlns="" id="{5FEBB394-BDF7-4EC0-9370-8BE27ED2A0E5}"/>
              </a:ext>
            </a:extLst>
          </p:cNvPr>
          <p:cNvSpPr>
            <a:spLocks noEditPoints="1"/>
          </p:cNvSpPr>
          <p:nvPr/>
        </p:nvSpPr>
        <p:spPr bwMode="auto">
          <a:xfrm>
            <a:off x="10118725" y="1035050"/>
            <a:ext cx="546100" cy="460375"/>
          </a:xfrm>
          <a:custGeom>
            <a:avLst/>
            <a:gdLst>
              <a:gd name="T0" fmla="*/ 127 w 160"/>
              <a:gd name="T1" fmla="*/ 14 h 134"/>
              <a:gd name="T2" fmla="*/ 125 w 160"/>
              <a:gd name="T3" fmla="*/ 0 h 134"/>
              <a:gd name="T4" fmla="*/ 0 w 160"/>
              <a:gd name="T5" fmla="*/ 1 h 134"/>
              <a:gd name="T6" fmla="*/ 26 w 160"/>
              <a:gd name="T7" fmla="*/ 29 h 134"/>
              <a:gd name="T8" fmla="*/ 26 w 160"/>
              <a:gd name="T9" fmla="*/ 47 h 134"/>
              <a:gd name="T10" fmla="*/ 26 w 160"/>
              <a:gd name="T11" fmla="*/ 65 h 134"/>
              <a:gd name="T12" fmla="*/ 26 w 160"/>
              <a:gd name="T13" fmla="*/ 65 h 134"/>
              <a:gd name="T14" fmla="*/ 26 w 160"/>
              <a:gd name="T15" fmla="*/ 84 h 134"/>
              <a:gd name="T16" fmla="*/ 26 w 160"/>
              <a:gd name="T17" fmla="*/ 102 h 134"/>
              <a:gd name="T18" fmla="*/ 26 w 160"/>
              <a:gd name="T19" fmla="*/ 102 h 134"/>
              <a:gd name="T20" fmla="*/ 39 w 160"/>
              <a:gd name="T21" fmla="*/ 134 h 134"/>
              <a:gd name="T22" fmla="*/ 127 w 160"/>
              <a:gd name="T23" fmla="*/ 121 h 134"/>
              <a:gd name="T24" fmla="*/ 134 w 160"/>
              <a:gd name="T25" fmla="*/ 28 h 134"/>
              <a:gd name="T26" fmla="*/ 146 w 160"/>
              <a:gd name="T27" fmla="*/ 76 h 134"/>
              <a:gd name="T28" fmla="*/ 155 w 160"/>
              <a:gd name="T29" fmla="*/ 81 h 134"/>
              <a:gd name="T30" fmla="*/ 160 w 160"/>
              <a:gd name="T31" fmla="*/ 39 h 134"/>
              <a:gd name="T32" fmla="*/ 122 w 160"/>
              <a:gd name="T33" fmla="*/ 121 h 134"/>
              <a:gd name="T34" fmla="*/ 39 w 160"/>
              <a:gd name="T35" fmla="*/ 129 h 134"/>
              <a:gd name="T36" fmla="*/ 31 w 160"/>
              <a:gd name="T37" fmla="*/ 104 h 134"/>
              <a:gd name="T38" fmla="*/ 44 w 160"/>
              <a:gd name="T39" fmla="*/ 102 h 134"/>
              <a:gd name="T40" fmla="*/ 31 w 160"/>
              <a:gd name="T41" fmla="*/ 99 h 134"/>
              <a:gd name="T42" fmla="*/ 41 w 160"/>
              <a:gd name="T43" fmla="*/ 86 h 134"/>
              <a:gd name="T44" fmla="*/ 41 w 160"/>
              <a:gd name="T45" fmla="*/ 81 h 134"/>
              <a:gd name="T46" fmla="*/ 31 w 160"/>
              <a:gd name="T47" fmla="*/ 68 h 134"/>
              <a:gd name="T48" fmla="*/ 44 w 160"/>
              <a:gd name="T49" fmla="*/ 65 h 134"/>
              <a:gd name="T50" fmla="*/ 31 w 160"/>
              <a:gd name="T51" fmla="*/ 63 h 134"/>
              <a:gd name="T52" fmla="*/ 41 w 160"/>
              <a:gd name="T53" fmla="*/ 50 h 134"/>
              <a:gd name="T54" fmla="*/ 41 w 160"/>
              <a:gd name="T55" fmla="*/ 45 h 134"/>
              <a:gd name="T56" fmla="*/ 31 w 160"/>
              <a:gd name="T57" fmla="*/ 28 h 134"/>
              <a:gd name="T58" fmla="*/ 8 w 160"/>
              <a:gd name="T59" fmla="*/ 5 h 134"/>
              <a:gd name="T60" fmla="*/ 122 w 160"/>
              <a:gd name="T61" fmla="*/ 121 h 134"/>
              <a:gd name="T62" fmla="*/ 155 w 160"/>
              <a:gd name="T63" fmla="*/ 76 h 134"/>
              <a:gd name="T64" fmla="*/ 151 w 160"/>
              <a:gd name="T65" fmla="*/ 76 h 134"/>
              <a:gd name="T66" fmla="*/ 134 w 160"/>
              <a:gd name="T67" fmla="*/ 23 h 134"/>
              <a:gd name="T68" fmla="*/ 127 w 160"/>
              <a:gd name="T69" fmla="*/ 19 h 134"/>
              <a:gd name="T70" fmla="*/ 155 w 160"/>
              <a:gd name="T71" fmla="*/ 39 h 1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60" h="134">
                <a:moveTo>
                  <a:pt x="134" y="14"/>
                </a:moveTo>
                <a:cubicBezTo>
                  <a:pt x="127" y="14"/>
                  <a:pt x="127" y="14"/>
                  <a:pt x="127" y="14"/>
                </a:cubicBezTo>
                <a:cubicBezTo>
                  <a:pt x="127" y="2"/>
                  <a:pt x="127" y="2"/>
                  <a:pt x="127" y="2"/>
                </a:cubicBezTo>
                <a:cubicBezTo>
                  <a:pt x="127" y="1"/>
                  <a:pt x="126" y="0"/>
                  <a:pt x="125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1" y="1"/>
                  <a:pt x="0" y="1"/>
                </a:cubicBezTo>
                <a:cubicBezTo>
                  <a:pt x="0" y="2"/>
                  <a:pt x="0" y="3"/>
                  <a:pt x="1" y="4"/>
                </a:cubicBezTo>
                <a:cubicBezTo>
                  <a:pt x="26" y="29"/>
                  <a:pt x="26" y="29"/>
                  <a:pt x="26" y="29"/>
                </a:cubicBezTo>
                <a:cubicBezTo>
                  <a:pt x="26" y="47"/>
                  <a:pt x="26" y="47"/>
                  <a:pt x="26" y="47"/>
                </a:cubicBezTo>
                <a:cubicBezTo>
                  <a:pt x="26" y="47"/>
                  <a:pt x="26" y="47"/>
                  <a:pt x="26" y="47"/>
                </a:cubicBezTo>
                <a:cubicBezTo>
                  <a:pt x="26" y="47"/>
                  <a:pt x="26" y="47"/>
                  <a:pt x="26" y="47"/>
                </a:cubicBezTo>
                <a:cubicBezTo>
                  <a:pt x="26" y="65"/>
                  <a:pt x="26" y="65"/>
                  <a:pt x="26" y="65"/>
                </a:cubicBezTo>
                <a:cubicBezTo>
                  <a:pt x="26" y="65"/>
                  <a:pt x="26" y="65"/>
                  <a:pt x="26" y="65"/>
                </a:cubicBezTo>
                <a:cubicBezTo>
                  <a:pt x="26" y="65"/>
                  <a:pt x="26" y="65"/>
                  <a:pt x="26" y="65"/>
                </a:cubicBezTo>
                <a:cubicBezTo>
                  <a:pt x="26" y="84"/>
                  <a:pt x="26" y="84"/>
                  <a:pt x="26" y="84"/>
                </a:cubicBezTo>
                <a:cubicBezTo>
                  <a:pt x="26" y="84"/>
                  <a:pt x="26" y="84"/>
                  <a:pt x="26" y="84"/>
                </a:cubicBezTo>
                <a:cubicBezTo>
                  <a:pt x="26" y="84"/>
                  <a:pt x="26" y="84"/>
                  <a:pt x="26" y="84"/>
                </a:cubicBezTo>
                <a:cubicBezTo>
                  <a:pt x="26" y="102"/>
                  <a:pt x="26" y="102"/>
                  <a:pt x="26" y="102"/>
                </a:cubicBezTo>
                <a:cubicBezTo>
                  <a:pt x="26" y="102"/>
                  <a:pt x="26" y="102"/>
                  <a:pt x="26" y="102"/>
                </a:cubicBezTo>
                <a:cubicBezTo>
                  <a:pt x="26" y="102"/>
                  <a:pt x="26" y="102"/>
                  <a:pt x="26" y="102"/>
                </a:cubicBezTo>
                <a:cubicBezTo>
                  <a:pt x="26" y="121"/>
                  <a:pt x="26" y="121"/>
                  <a:pt x="26" y="121"/>
                </a:cubicBezTo>
                <a:cubicBezTo>
                  <a:pt x="26" y="128"/>
                  <a:pt x="31" y="134"/>
                  <a:pt x="39" y="134"/>
                </a:cubicBezTo>
                <a:cubicBezTo>
                  <a:pt x="114" y="134"/>
                  <a:pt x="114" y="134"/>
                  <a:pt x="114" y="134"/>
                </a:cubicBezTo>
                <a:cubicBezTo>
                  <a:pt x="121" y="134"/>
                  <a:pt x="127" y="128"/>
                  <a:pt x="127" y="121"/>
                </a:cubicBezTo>
                <a:cubicBezTo>
                  <a:pt x="127" y="28"/>
                  <a:pt x="127" y="28"/>
                  <a:pt x="127" y="28"/>
                </a:cubicBezTo>
                <a:cubicBezTo>
                  <a:pt x="134" y="28"/>
                  <a:pt x="134" y="28"/>
                  <a:pt x="134" y="28"/>
                </a:cubicBezTo>
                <a:cubicBezTo>
                  <a:pt x="141" y="28"/>
                  <a:pt x="146" y="33"/>
                  <a:pt x="146" y="39"/>
                </a:cubicBezTo>
                <a:cubicBezTo>
                  <a:pt x="146" y="76"/>
                  <a:pt x="146" y="76"/>
                  <a:pt x="146" y="76"/>
                </a:cubicBezTo>
                <a:cubicBezTo>
                  <a:pt x="146" y="79"/>
                  <a:pt x="148" y="81"/>
                  <a:pt x="151" y="81"/>
                </a:cubicBezTo>
                <a:cubicBezTo>
                  <a:pt x="155" y="81"/>
                  <a:pt x="155" y="81"/>
                  <a:pt x="155" y="81"/>
                </a:cubicBezTo>
                <a:cubicBezTo>
                  <a:pt x="158" y="81"/>
                  <a:pt x="160" y="79"/>
                  <a:pt x="160" y="76"/>
                </a:cubicBezTo>
                <a:cubicBezTo>
                  <a:pt x="160" y="39"/>
                  <a:pt x="160" y="39"/>
                  <a:pt x="160" y="39"/>
                </a:cubicBezTo>
                <a:cubicBezTo>
                  <a:pt x="160" y="25"/>
                  <a:pt x="148" y="14"/>
                  <a:pt x="134" y="14"/>
                </a:cubicBezTo>
                <a:close/>
                <a:moveTo>
                  <a:pt x="122" y="121"/>
                </a:moveTo>
                <a:cubicBezTo>
                  <a:pt x="122" y="125"/>
                  <a:pt x="119" y="129"/>
                  <a:pt x="114" y="129"/>
                </a:cubicBezTo>
                <a:cubicBezTo>
                  <a:pt x="39" y="129"/>
                  <a:pt x="39" y="129"/>
                  <a:pt x="39" y="129"/>
                </a:cubicBezTo>
                <a:cubicBezTo>
                  <a:pt x="34" y="129"/>
                  <a:pt x="31" y="125"/>
                  <a:pt x="31" y="121"/>
                </a:cubicBezTo>
                <a:cubicBezTo>
                  <a:pt x="31" y="104"/>
                  <a:pt x="31" y="104"/>
                  <a:pt x="31" y="104"/>
                </a:cubicBezTo>
                <a:cubicBezTo>
                  <a:pt x="41" y="104"/>
                  <a:pt x="41" y="104"/>
                  <a:pt x="41" y="104"/>
                </a:cubicBezTo>
                <a:cubicBezTo>
                  <a:pt x="42" y="104"/>
                  <a:pt x="44" y="103"/>
                  <a:pt x="44" y="102"/>
                </a:cubicBezTo>
                <a:cubicBezTo>
                  <a:pt x="44" y="101"/>
                  <a:pt x="42" y="99"/>
                  <a:pt x="41" y="99"/>
                </a:cubicBezTo>
                <a:cubicBezTo>
                  <a:pt x="31" y="99"/>
                  <a:pt x="31" y="99"/>
                  <a:pt x="31" y="99"/>
                </a:cubicBezTo>
                <a:cubicBezTo>
                  <a:pt x="31" y="86"/>
                  <a:pt x="31" y="86"/>
                  <a:pt x="31" y="86"/>
                </a:cubicBezTo>
                <a:cubicBezTo>
                  <a:pt x="41" y="86"/>
                  <a:pt x="41" y="86"/>
                  <a:pt x="41" y="86"/>
                </a:cubicBezTo>
                <a:cubicBezTo>
                  <a:pt x="42" y="86"/>
                  <a:pt x="44" y="85"/>
                  <a:pt x="44" y="84"/>
                </a:cubicBezTo>
                <a:cubicBezTo>
                  <a:pt x="44" y="82"/>
                  <a:pt x="42" y="81"/>
                  <a:pt x="41" y="81"/>
                </a:cubicBezTo>
                <a:cubicBezTo>
                  <a:pt x="31" y="81"/>
                  <a:pt x="31" y="81"/>
                  <a:pt x="31" y="81"/>
                </a:cubicBezTo>
                <a:cubicBezTo>
                  <a:pt x="31" y="68"/>
                  <a:pt x="31" y="68"/>
                  <a:pt x="31" y="68"/>
                </a:cubicBezTo>
                <a:cubicBezTo>
                  <a:pt x="41" y="68"/>
                  <a:pt x="41" y="68"/>
                  <a:pt x="41" y="68"/>
                </a:cubicBezTo>
                <a:cubicBezTo>
                  <a:pt x="42" y="68"/>
                  <a:pt x="44" y="67"/>
                  <a:pt x="44" y="65"/>
                </a:cubicBezTo>
                <a:cubicBezTo>
                  <a:pt x="44" y="64"/>
                  <a:pt x="42" y="63"/>
                  <a:pt x="41" y="63"/>
                </a:cubicBezTo>
                <a:cubicBezTo>
                  <a:pt x="31" y="63"/>
                  <a:pt x="31" y="63"/>
                  <a:pt x="31" y="63"/>
                </a:cubicBezTo>
                <a:cubicBezTo>
                  <a:pt x="31" y="50"/>
                  <a:pt x="31" y="50"/>
                  <a:pt x="31" y="50"/>
                </a:cubicBezTo>
                <a:cubicBezTo>
                  <a:pt x="41" y="50"/>
                  <a:pt x="41" y="50"/>
                  <a:pt x="41" y="50"/>
                </a:cubicBezTo>
                <a:cubicBezTo>
                  <a:pt x="42" y="50"/>
                  <a:pt x="44" y="49"/>
                  <a:pt x="44" y="47"/>
                </a:cubicBezTo>
                <a:cubicBezTo>
                  <a:pt x="44" y="46"/>
                  <a:pt x="42" y="45"/>
                  <a:pt x="41" y="45"/>
                </a:cubicBezTo>
                <a:cubicBezTo>
                  <a:pt x="31" y="45"/>
                  <a:pt x="31" y="45"/>
                  <a:pt x="31" y="45"/>
                </a:cubicBezTo>
                <a:cubicBezTo>
                  <a:pt x="31" y="28"/>
                  <a:pt x="31" y="28"/>
                  <a:pt x="31" y="28"/>
                </a:cubicBezTo>
                <a:cubicBezTo>
                  <a:pt x="31" y="28"/>
                  <a:pt x="30" y="27"/>
                  <a:pt x="30" y="26"/>
                </a:cubicBezTo>
                <a:cubicBezTo>
                  <a:pt x="8" y="5"/>
                  <a:pt x="8" y="5"/>
                  <a:pt x="8" y="5"/>
                </a:cubicBezTo>
                <a:cubicBezTo>
                  <a:pt x="122" y="5"/>
                  <a:pt x="122" y="5"/>
                  <a:pt x="122" y="5"/>
                </a:cubicBezTo>
                <a:lnTo>
                  <a:pt x="122" y="121"/>
                </a:lnTo>
                <a:close/>
                <a:moveTo>
                  <a:pt x="155" y="76"/>
                </a:moveTo>
                <a:cubicBezTo>
                  <a:pt x="155" y="76"/>
                  <a:pt x="155" y="76"/>
                  <a:pt x="155" y="76"/>
                </a:cubicBezTo>
                <a:cubicBezTo>
                  <a:pt x="151" y="76"/>
                  <a:pt x="151" y="76"/>
                  <a:pt x="151" y="76"/>
                </a:cubicBezTo>
                <a:cubicBezTo>
                  <a:pt x="151" y="76"/>
                  <a:pt x="151" y="76"/>
                  <a:pt x="151" y="76"/>
                </a:cubicBezTo>
                <a:cubicBezTo>
                  <a:pt x="151" y="39"/>
                  <a:pt x="151" y="39"/>
                  <a:pt x="151" y="39"/>
                </a:cubicBezTo>
                <a:cubicBezTo>
                  <a:pt x="151" y="30"/>
                  <a:pt x="143" y="23"/>
                  <a:pt x="134" y="23"/>
                </a:cubicBezTo>
                <a:cubicBezTo>
                  <a:pt x="127" y="23"/>
                  <a:pt x="127" y="23"/>
                  <a:pt x="127" y="23"/>
                </a:cubicBezTo>
                <a:cubicBezTo>
                  <a:pt x="127" y="19"/>
                  <a:pt x="127" y="19"/>
                  <a:pt x="127" y="19"/>
                </a:cubicBezTo>
                <a:cubicBezTo>
                  <a:pt x="134" y="19"/>
                  <a:pt x="134" y="19"/>
                  <a:pt x="134" y="19"/>
                </a:cubicBezTo>
                <a:cubicBezTo>
                  <a:pt x="146" y="19"/>
                  <a:pt x="155" y="28"/>
                  <a:pt x="155" y="39"/>
                </a:cubicBezTo>
                <a:lnTo>
                  <a:pt x="155" y="76"/>
                </a:ln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7" name="Freeform 97">
            <a:extLst>
              <a:ext uri="{FF2B5EF4-FFF2-40B4-BE49-F238E27FC236}">
                <a16:creationId xmlns:a16="http://schemas.microsoft.com/office/drawing/2014/main" xmlns="" id="{FCA5D92F-C587-4443-A05B-8FE35B490B13}"/>
              </a:ext>
            </a:extLst>
          </p:cNvPr>
          <p:cNvSpPr>
            <a:spLocks noEditPoints="1"/>
          </p:cNvSpPr>
          <p:nvPr/>
        </p:nvSpPr>
        <p:spPr bwMode="auto">
          <a:xfrm>
            <a:off x="10118725" y="1612900"/>
            <a:ext cx="546100" cy="546100"/>
          </a:xfrm>
          <a:custGeom>
            <a:avLst/>
            <a:gdLst>
              <a:gd name="T0" fmla="*/ 160 w 160"/>
              <a:gd name="T1" fmla="*/ 155 h 159"/>
              <a:gd name="T2" fmla="*/ 157 w 160"/>
              <a:gd name="T3" fmla="*/ 159 h 159"/>
              <a:gd name="T4" fmla="*/ 3 w 160"/>
              <a:gd name="T5" fmla="*/ 159 h 159"/>
              <a:gd name="T6" fmla="*/ 0 w 160"/>
              <a:gd name="T7" fmla="*/ 155 h 159"/>
              <a:gd name="T8" fmla="*/ 3 w 160"/>
              <a:gd name="T9" fmla="*/ 152 h 159"/>
              <a:gd name="T10" fmla="*/ 157 w 160"/>
              <a:gd name="T11" fmla="*/ 152 h 159"/>
              <a:gd name="T12" fmla="*/ 160 w 160"/>
              <a:gd name="T13" fmla="*/ 155 h 159"/>
              <a:gd name="T14" fmla="*/ 157 w 160"/>
              <a:gd name="T15" fmla="*/ 101 h 159"/>
              <a:gd name="T16" fmla="*/ 3 w 160"/>
              <a:gd name="T17" fmla="*/ 101 h 159"/>
              <a:gd name="T18" fmla="*/ 0 w 160"/>
              <a:gd name="T19" fmla="*/ 105 h 159"/>
              <a:gd name="T20" fmla="*/ 3 w 160"/>
              <a:gd name="T21" fmla="*/ 108 h 159"/>
              <a:gd name="T22" fmla="*/ 157 w 160"/>
              <a:gd name="T23" fmla="*/ 108 h 159"/>
              <a:gd name="T24" fmla="*/ 160 w 160"/>
              <a:gd name="T25" fmla="*/ 105 h 159"/>
              <a:gd name="T26" fmla="*/ 157 w 160"/>
              <a:gd name="T27" fmla="*/ 101 h 159"/>
              <a:gd name="T28" fmla="*/ 157 w 160"/>
              <a:gd name="T29" fmla="*/ 51 h 159"/>
              <a:gd name="T30" fmla="*/ 3 w 160"/>
              <a:gd name="T31" fmla="*/ 51 h 159"/>
              <a:gd name="T32" fmla="*/ 0 w 160"/>
              <a:gd name="T33" fmla="*/ 54 h 159"/>
              <a:gd name="T34" fmla="*/ 3 w 160"/>
              <a:gd name="T35" fmla="*/ 58 h 159"/>
              <a:gd name="T36" fmla="*/ 157 w 160"/>
              <a:gd name="T37" fmla="*/ 58 h 159"/>
              <a:gd name="T38" fmla="*/ 160 w 160"/>
              <a:gd name="T39" fmla="*/ 54 h 159"/>
              <a:gd name="T40" fmla="*/ 157 w 160"/>
              <a:gd name="T41" fmla="*/ 51 h 159"/>
              <a:gd name="T42" fmla="*/ 3 w 160"/>
              <a:gd name="T43" fmla="*/ 7 h 159"/>
              <a:gd name="T44" fmla="*/ 157 w 160"/>
              <a:gd name="T45" fmla="*/ 7 h 159"/>
              <a:gd name="T46" fmla="*/ 160 w 160"/>
              <a:gd name="T47" fmla="*/ 3 h 159"/>
              <a:gd name="T48" fmla="*/ 157 w 160"/>
              <a:gd name="T49" fmla="*/ 0 h 159"/>
              <a:gd name="T50" fmla="*/ 3 w 160"/>
              <a:gd name="T51" fmla="*/ 0 h 159"/>
              <a:gd name="T52" fmla="*/ 0 w 160"/>
              <a:gd name="T53" fmla="*/ 3 h 159"/>
              <a:gd name="T54" fmla="*/ 3 w 160"/>
              <a:gd name="T55" fmla="*/ 7 h 1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60" h="159">
                <a:moveTo>
                  <a:pt x="160" y="155"/>
                </a:moveTo>
                <a:cubicBezTo>
                  <a:pt x="160" y="157"/>
                  <a:pt x="158" y="159"/>
                  <a:pt x="157" y="159"/>
                </a:cubicBezTo>
                <a:cubicBezTo>
                  <a:pt x="3" y="159"/>
                  <a:pt x="3" y="159"/>
                  <a:pt x="3" y="159"/>
                </a:cubicBezTo>
                <a:cubicBezTo>
                  <a:pt x="2" y="159"/>
                  <a:pt x="0" y="157"/>
                  <a:pt x="0" y="155"/>
                </a:cubicBezTo>
                <a:cubicBezTo>
                  <a:pt x="0" y="153"/>
                  <a:pt x="2" y="152"/>
                  <a:pt x="3" y="152"/>
                </a:cubicBezTo>
                <a:cubicBezTo>
                  <a:pt x="157" y="152"/>
                  <a:pt x="157" y="152"/>
                  <a:pt x="157" y="152"/>
                </a:cubicBezTo>
                <a:cubicBezTo>
                  <a:pt x="158" y="152"/>
                  <a:pt x="160" y="153"/>
                  <a:pt x="160" y="155"/>
                </a:cubicBezTo>
                <a:close/>
                <a:moveTo>
                  <a:pt x="157" y="101"/>
                </a:moveTo>
                <a:cubicBezTo>
                  <a:pt x="3" y="101"/>
                  <a:pt x="3" y="101"/>
                  <a:pt x="3" y="101"/>
                </a:cubicBezTo>
                <a:cubicBezTo>
                  <a:pt x="2" y="101"/>
                  <a:pt x="0" y="103"/>
                  <a:pt x="0" y="105"/>
                </a:cubicBezTo>
                <a:cubicBezTo>
                  <a:pt x="0" y="107"/>
                  <a:pt x="2" y="108"/>
                  <a:pt x="3" y="108"/>
                </a:cubicBezTo>
                <a:cubicBezTo>
                  <a:pt x="157" y="108"/>
                  <a:pt x="157" y="108"/>
                  <a:pt x="157" y="108"/>
                </a:cubicBezTo>
                <a:cubicBezTo>
                  <a:pt x="158" y="108"/>
                  <a:pt x="160" y="107"/>
                  <a:pt x="160" y="105"/>
                </a:cubicBezTo>
                <a:cubicBezTo>
                  <a:pt x="160" y="103"/>
                  <a:pt x="158" y="101"/>
                  <a:pt x="157" y="101"/>
                </a:cubicBezTo>
                <a:close/>
                <a:moveTo>
                  <a:pt x="157" y="51"/>
                </a:moveTo>
                <a:cubicBezTo>
                  <a:pt x="3" y="51"/>
                  <a:pt x="3" y="51"/>
                  <a:pt x="3" y="51"/>
                </a:cubicBezTo>
                <a:cubicBezTo>
                  <a:pt x="2" y="51"/>
                  <a:pt x="0" y="52"/>
                  <a:pt x="0" y="54"/>
                </a:cubicBezTo>
                <a:cubicBezTo>
                  <a:pt x="0" y="56"/>
                  <a:pt x="2" y="58"/>
                  <a:pt x="3" y="58"/>
                </a:cubicBezTo>
                <a:cubicBezTo>
                  <a:pt x="157" y="58"/>
                  <a:pt x="157" y="58"/>
                  <a:pt x="157" y="58"/>
                </a:cubicBezTo>
                <a:cubicBezTo>
                  <a:pt x="158" y="58"/>
                  <a:pt x="160" y="56"/>
                  <a:pt x="160" y="54"/>
                </a:cubicBezTo>
                <a:cubicBezTo>
                  <a:pt x="160" y="52"/>
                  <a:pt x="158" y="51"/>
                  <a:pt x="157" y="51"/>
                </a:cubicBezTo>
                <a:close/>
                <a:moveTo>
                  <a:pt x="3" y="7"/>
                </a:moveTo>
                <a:cubicBezTo>
                  <a:pt x="157" y="7"/>
                  <a:pt x="157" y="7"/>
                  <a:pt x="157" y="7"/>
                </a:cubicBezTo>
                <a:cubicBezTo>
                  <a:pt x="158" y="7"/>
                  <a:pt x="160" y="5"/>
                  <a:pt x="160" y="3"/>
                </a:cubicBezTo>
                <a:cubicBezTo>
                  <a:pt x="160" y="2"/>
                  <a:pt x="158" y="0"/>
                  <a:pt x="157" y="0"/>
                </a:cubicBezTo>
                <a:cubicBezTo>
                  <a:pt x="3" y="0"/>
                  <a:pt x="3" y="0"/>
                  <a:pt x="3" y="0"/>
                </a:cubicBezTo>
                <a:cubicBezTo>
                  <a:pt x="2" y="0"/>
                  <a:pt x="0" y="2"/>
                  <a:pt x="0" y="3"/>
                </a:cubicBezTo>
                <a:cubicBezTo>
                  <a:pt x="0" y="5"/>
                  <a:pt x="2" y="7"/>
                  <a:pt x="3" y="7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8" name="Freeform 98">
            <a:extLst>
              <a:ext uri="{FF2B5EF4-FFF2-40B4-BE49-F238E27FC236}">
                <a16:creationId xmlns:a16="http://schemas.microsoft.com/office/drawing/2014/main" xmlns="" id="{6595FDA6-E270-4471-B4F6-DCB38E4BE802}"/>
              </a:ext>
            </a:extLst>
          </p:cNvPr>
          <p:cNvSpPr>
            <a:spLocks noEditPoints="1"/>
          </p:cNvSpPr>
          <p:nvPr/>
        </p:nvSpPr>
        <p:spPr bwMode="auto">
          <a:xfrm>
            <a:off x="10118725" y="2300288"/>
            <a:ext cx="546100" cy="395288"/>
          </a:xfrm>
          <a:custGeom>
            <a:avLst/>
            <a:gdLst>
              <a:gd name="T0" fmla="*/ 155 w 160"/>
              <a:gd name="T1" fmla="*/ 2 h 115"/>
              <a:gd name="T2" fmla="*/ 134 w 160"/>
              <a:gd name="T3" fmla="*/ 22 h 115"/>
              <a:gd name="T4" fmla="*/ 117 w 160"/>
              <a:gd name="T5" fmla="*/ 27 h 115"/>
              <a:gd name="T6" fmla="*/ 80 w 160"/>
              <a:gd name="T7" fmla="*/ 17 h 115"/>
              <a:gd name="T8" fmla="*/ 54 w 160"/>
              <a:gd name="T9" fmla="*/ 25 h 115"/>
              <a:gd name="T10" fmla="*/ 26 w 160"/>
              <a:gd name="T11" fmla="*/ 22 h 115"/>
              <a:gd name="T12" fmla="*/ 5 w 160"/>
              <a:gd name="T13" fmla="*/ 2 h 115"/>
              <a:gd name="T14" fmla="*/ 0 w 160"/>
              <a:gd name="T15" fmla="*/ 3 h 115"/>
              <a:gd name="T16" fmla="*/ 24 w 160"/>
              <a:gd name="T17" fmla="*/ 115 h 115"/>
              <a:gd name="T18" fmla="*/ 139 w 160"/>
              <a:gd name="T19" fmla="*/ 113 h 115"/>
              <a:gd name="T20" fmla="*/ 158 w 160"/>
              <a:gd name="T21" fmla="*/ 0 h 115"/>
              <a:gd name="T22" fmla="*/ 26 w 160"/>
              <a:gd name="T23" fmla="*/ 110 h 115"/>
              <a:gd name="T24" fmla="*/ 24 w 160"/>
              <a:gd name="T25" fmla="*/ 27 h 115"/>
              <a:gd name="T26" fmla="*/ 55 w 160"/>
              <a:gd name="T27" fmla="*/ 30 h 115"/>
              <a:gd name="T28" fmla="*/ 80 w 160"/>
              <a:gd name="T29" fmla="*/ 22 h 115"/>
              <a:gd name="T30" fmla="*/ 117 w 160"/>
              <a:gd name="T31" fmla="*/ 32 h 115"/>
              <a:gd name="T32" fmla="*/ 136 w 160"/>
              <a:gd name="T33" fmla="*/ 27 h 115"/>
              <a:gd name="T34" fmla="*/ 134 w 160"/>
              <a:gd name="T35" fmla="*/ 110 h 115"/>
              <a:gd name="T36" fmla="*/ 63 w 160"/>
              <a:gd name="T37" fmla="*/ 89 h 115"/>
              <a:gd name="T38" fmla="*/ 51 w 160"/>
              <a:gd name="T39" fmla="*/ 87 h 115"/>
              <a:gd name="T40" fmla="*/ 53 w 160"/>
              <a:gd name="T41" fmla="*/ 82 h 115"/>
              <a:gd name="T42" fmla="*/ 56 w 160"/>
              <a:gd name="T43" fmla="*/ 83 h 115"/>
              <a:gd name="T44" fmla="*/ 70 w 160"/>
              <a:gd name="T45" fmla="*/ 78 h 115"/>
              <a:gd name="T46" fmla="*/ 60 w 160"/>
              <a:gd name="T47" fmla="*/ 72 h 115"/>
              <a:gd name="T48" fmla="*/ 60 w 160"/>
              <a:gd name="T49" fmla="*/ 67 h 115"/>
              <a:gd name="T50" fmla="*/ 63 w 160"/>
              <a:gd name="T51" fmla="*/ 67 h 115"/>
              <a:gd name="T52" fmla="*/ 63 w 160"/>
              <a:gd name="T53" fmla="*/ 57 h 115"/>
              <a:gd name="T54" fmla="*/ 54 w 160"/>
              <a:gd name="T55" fmla="*/ 59 h 115"/>
              <a:gd name="T56" fmla="*/ 52 w 160"/>
              <a:gd name="T57" fmla="*/ 55 h 115"/>
              <a:gd name="T58" fmla="*/ 55 w 160"/>
              <a:gd name="T59" fmla="*/ 53 h 115"/>
              <a:gd name="T60" fmla="*/ 74 w 160"/>
              <a:gd name="T61" fmla="*/ 62 h 115"/>
              <a:gd name="T62" fmla="*/ 70 w 160"/>
              <a:gd name="T63" fmla="*/ 70 h 115"/>
              <a:gd name="T64" fmla="*/ 95 w 160"/>
              <a:gd name="T65" fmla="*/ 52 h 115"/>
              <a:gd name="T66" fmla="*/ 95 w 160"/>
              <a:gd name="T67" fmla="*/ 89 h 115"/>
              <a:gd name="T68" fmla="*/ 95 w 160"/>
              <a:gd name="T69" fmla="*/ 52 h 115"/>
              <a:gd name="T70" fmla="*/ 87 w 160"/>
              <a:gd name="T71" fmla="*/ 70 h 115"/>
              <a:gd name="T72" fmla="*/ 103 w 160"/>
              <a:gd name="T73" fmla="*/ 70 h 115"/>
              <a:gd name="T74" fmla="*/ 119 w 160"/>
              <a:gd name="T75" fmla="*/ 52 h 115"/>
              <a:gd name="T76" fmla="*/ 119 w 160"/>
              <a:gd name="T77" fmla="*/ 67 h 115"/>
              <a:gd name="T78" fmla="*/ 119 w 160"/>
              <a:gd name="T79" fmla="*/ 52 h 115"/>
              <a:gd name="T80" fmla="*/ 116 w 160"/>
              <a:gd name="T81" fmla="*/ 60 h 115"/>
              <a:gd name="T82" fmla="*/ 123 w 160"/>
              <a:gd name="T83" fmla="*/ 60 h 1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60" h="115">
                <a:moveTo>
                  <a:pt x="158" y="0"/>
                </a:moveTo>
                <a:cubicBezTo>
                  <a:pt x="157" y="0"/>
                  <a:pt x="155" y="1"/>
                  <a:pt x="155" y="2"/>
                </a:cubicBezTo>
                <a:cubicBezTo>
                  <a:pt x="152" y="17"/>
                  <a:pt x="152" y="17"/>
                  <a:pt x="152" y="17"/>
                </a:cubicBezTo>
                <a:cubicBezTo>
                  <a:pt x="143" y="18"/>
                  <a:pt x="138" y="20"/>
                  <a:pt x="134" y="22"/>
                </a:cubicBezTo>
                <a:cubicBezTo>
                  <a:pt x="130" y="24"/>
                  <a:pt x="126" y="26"/>
                  <a:pt x="120" y="27"/>
                </a:cubicBezTo>
                <a:cubicBezTo>
                  <a:pt x="119" y="27"/>
                  <a:pt x="118" y="27"/>
                  <a:pt x="117" y="27"/>
                </a:cubicBezTo>
                <a:cubicBezTo>
                  <a:pt x="108" y="27"/>
                  <a:pt x="104" y="25"/>
                  <a:pt x="99" y="22"/>
                </a:cubicBezTo>
                <a:cubicBezTo>
                  <a:pt x="95" y="20"/>
                  <a:pt x="90" y="17"/>
                  <a:pt x="80" y="17"/>
                </a:cubicBezTo>
                <a:cubicBezTo>
                  <a:pt x="70" y="17"/>
                  <a:pt x="65" y="20"/>
                  <a:pt x="60" y="22"/>
                </a:cubicBezTo>
                <a:cubicBezTo>
                  <a:pt x="58" y="24"/>
                  <a:pt x="56" y="25"/>
                  <a:pt x="54" y="25"/>
                </a:cubicBezTo>
                <a:cubicBezTo>
                  <a:pt x="51" y="26"/>
                  <a:pt x="47" y="27"/>
                  <a:pt x="43" y="27"/>
                </a:cubicBezTo>
                <a:cubicBezTo>
                  <a:pt x="35" y="27"/>
                  <a:pt x="31" y="25"/>
                  <a:pt x="26" y="22"/>
                </a:cubicBezTo>
                <a:cubicBezTo>
                  <a:pt x="22" y="20"/>
                  <a:pt x="17" y="18"/>
                  <a:pt x="8" y="17"/>
                </a:cubicBezTo>
                <a:cubicBezTo>
                  <a:pt x="5" y="2"/>
                  <a:pt x="5" y="2"/>
                  <a:pt x="5" y="2"/>
                </a:cubicBezTo>
                <a:cubicBezTo>
                  <a:pt x="5" y="1"/>
                  <a:pt x="3" y="0"/>
                  <a:pt x="2" y="0"/>
                </a:cubicBezTo>
                <a:cubicBezTo>
                  <a:pt x="1" y="0"/>
                  <a:pt x="0" y="2"/>
                  <a:pt x="0" y="3"/>
                </a:cubicBezTo>
                <a:cubicBezTo>
                  <a:pt x="21" y="113"/>
                  <a:pt x="21" y="113"/>
                  <a:pt x="21" y="113"/>
                </a:cubicBezTo>
                <a:cubicBezTo>
                  <a:pt x="21" y="114"/>
                  <a:pt x="22" y="115"/>
                  <a:pt x="24" y="115"/>
                </a:cubicBezTo>
                <a:cubicBezTo>
                  <a:pt x="136" y="115"/>
                  <a:pt x="136" y="115"/>
                  <a:pt x="136" y="115"/>
                </a:cubicBezTo>
                <a:cubicBezTo>
                  <a:pt x="138" y="115"/>
                  <a:pt x="139" y="114"/>
                  <a:pt x="139" y="113"/>
                </a:cubicBezTo>
                <a:cubicBezTo>
                  <a:pt x="160" y="3"/>
                  <a:pt x="160" y="3"/>
                  <a:pt x="160" y="3"/>
                </a:cubicBezTo>
                <a:cubicBezTo>
                  <a:pt x="160" y="2"/>
                  <a:pt x="159" y="0"/>
                  <a:pt x="158" y="0"/>
                </a:cubicBezTo>
                <a:close/>
                <a:moveTo>
                  <a:pt x="134" y="110"/>
                </a:moveTo>
                <a:cubicBezTo>
                  <a:pt x="26" y="110"/>
                  <a:pt x="26" y="110"/>
                  <a:pt x="26" y="110"/>
                </a:cubicBezTo>
                <a:cubicBezTo>
                  <a:pt x="9" y="22"/>
                  <a:pt x="9" y="22"/>
                  <a:pt x="9" y="22"/>
                </a:cubicBezTo>
                <a:cubicBezTo>
                  <a:pt x="16" y="23"/>
                  <a:pt x="20" y="25"/>
                  <a:pt x="24" y="27"/>
                </a:cubicBezTo>
                <a:cubicBezTo>
                  <a:pt x="29" y="29"/>
                  <a:pt x="34" y="32"/>
                  <a:pt x="43" y="32"/>
                </a:cubicBezTo>
                <a:cubicBezTo>
                  <a:pt x="48" y="32"/>
                  <a:pt x="52" y="31"/>
                  <a:pt x="55" y="30"/>
                </a:cubicBezTo>
                <a:cubicBezTo>
                  <a:pt x="58" y="29"/>
                  <a:pt x="61" y="28"/>
                  <a:pt x="63" y="27"/>
                </a:cubicBezTo>
                <a:cubicBezTo>
                  <a:pt x="67" y="24"/>
                  <a:pt x="71" y="22"/>
                  <a:pt x="80" y="22"/>
                </a:cubicBezTo>
                <a:cubicBezTo>
                  <a:pt x="89" y="22"/>
                  <a:pt x="93" y="24"/>
                  <a:pt x="97" y="27"/>
                </a:cubicBezTo>
                <a:cubicBezTo>
                  <a:pt x="102" y="29"/>
                  <a:pt x="107" y="32"/>
                  <a:pt x="117" y="32"/>
                </a:cubicBezTo>
                <a:cubicBezTo>
                  <a:pt x="118" y="32"/>
                  <a:pt x="119" y="32"/>
                  <a:pt x="120" y="32"/>
                </a:cubicBezTo>
                <a:cubicBezTo>
                  <a:pt x="128" y="31"/>
                  <a:pt x="132" y="29"/>
                  <a:pt x="136" y="27"/>
                </a:cubicBezTo>
                <a:cubicBezTo>
                  <a:pt x="140" y="25"/>
                  <a:pt x="144" y="23"/>
                  <a:pt x="151" y="22"/>
                </a:cubicBezTo>
                <a:lnTo>
                  <a:pt x="134" y="110"/>
                </a:lnTo>
                <a:close/>
                <a:moveTo>
                  <a:pt x="76" y="78"/>
                </a:moveTo>
                <a:cubicBezTo>
                  <a:pt x="76" y="85"/>
                  <a:pt x="71" y="89"/>
                  <a:pt x="63" y="89"/>
                </a:cubicBezTo>
                <a:cubicBezTo>
                  <a:pt x="60" y="89"/>
                  <a:pt x="57" y="88"/>
                  <a:pt x="55" y="88"/>
                </a:cubicBezTo>
                <a:cubicBezTo>
                  <a:pt x="51" y="87"/>
                  <a:pt x="51" y="87"/>
                  <a:pt x="51" y="87"/>
                </a:cubicBezTo>
                <a:cubicBezTo>
                  <a:pt x="51" y="86"/>
                  <a:pt x="51" y="86"/>
                  <a:pt x="51" y="86"/>
                </a:cubicBezTo>
                <a:cubicBezTo>
                  <a:pt x="53" y="82"/>
                  <a:pt x="53" y="82"/>
                  <a:pt x="53" y="82"/>
                </a:cubicBezTo>
                <a:cubicBezTo>
                  <a:pt x="53" y="82"/>
                  <a:pt x="53" y="82"/>
                  <a:pt x="53" y="82"/>
                </a:cubicBezTo>
                <a:cubicBezTo>
                  <a:pt x="56" y="83"/>
                  <a:pt x="56" y="83"/>
                  <a:pt x="56" y="83"/>
                </a:cubicBezTo>
                <a:cubicBezTo>
                  <a:pt x="58" y="83"/>
                  <a:pt x="61" y="84"/>
                  <a:pt x="63" y="84"/>
                </a:cubicBezTo>
                <a:cubicBezTo>
                  <a:pt x="67" y="84"/>
                  <a:pt x="70" y="82"/>
                  <a:pt x="70" y="78"/>
                </a:cubicBezTo>
                <a:cubicBezTo>
                  <a:pt x="70" y="74"/>
                  <a:pt x="67" y="72"/>
                  <a:pt x="63" y="72"/>
                </a:cubicBezTo>
                <a:cubicBezTo>
                  <a:pt x="60" y="72"/>
                  <a:pt x="60" y="72"/>
                  <a:pt x="60" y="72"/>
                </a:cubicBezTo>
                <a:cubicBezTo>
                  <a:pt x="60" y="72"/>
                  <a:pt x="60" y="72"/>
                  <a:pt x="60" y="71"/>
                </a:cubicBezTo>
                <a:cubicBezTo>
                  <a:pt x="60" y="67"/>
                  <a:pt x="60" y="67"/>
                  <a:pt x="60" y="67"/>
                </a:cubicBezTo>
                <a:cubicBezTo>
                  <a:pt x="60" y="67"/>
                  <a:pt x="60" y="67"/>
                  <a:pt x="60" y="67"/>
                </a:cubicBezTo>
                <a:cubicBezTo>
                  <a:pt x="63" y="67"/>
                  <a:pt x="63" y="67"/>
                  <a:pt x="63" y="67"/>
                </a:cubicBezTo>
                <a:cubicBezTo>
                  <a:pt x="67" y="67"/>
                  <a:pt x="69" y="65"/>
                  <a:pt x="69" y="62"/>
                </a:cubicBezTo>
                <a:cubicBezTo>
                  <a:pt x="69" y="59"/>
                  <a:pt x="66" y="57"/>
                  <a:pt x="63" y="57"/>
                </a:cubicBezTo>
                <a:cubicBezTo>
                  <a:pt x="61" y="57"/>
                  <a:pt x="59" y="57"/>
                  <a:pt x="57" y="58"/>
                </a:cubicBezTo>
                <a:cubicBezTo>
                  <a:pt x="54" y="59"/>
                  <a:pt x="54" y="59"/>
                  <a:pt x="54" y="59"/>
                </a:cubicBezTo>
                <a:cubicBezTo>
                  <a:pt x="54" y="59"/>
                  <a:pt x="54" y="59"/>
                  <a:pt x="54" y="58"/>
                </a:cubicBezTo>
                <a:cubicBezTo>
                  <a:pt x="52" y="55"/>
                  <a:pt x="52" y="55"/>
                  <a:pt x="52" y="55"/>
                </a:cubicBezTo>
                <a:cubicBezTo>
                  <a:pt x="52" y="54"/>
                  <a:pt x="52" y="54"/>
                  <a:pt x="53" y="54"/>
                </a:cubicBezTo>
                <a:cubicBezTo>
                  <a:pt x="55" y="53"/>
                  <a:pt x="55" y="53"/>
                  <a:pt x="55" y="53"/>
                </a:cubicBezTo>
                <a:cubicBezTo>
                  <a:pt x="58" y="52"/>
                  <a:pt x="60" y="52"/>
                  <a:pt x="63" y="52"/>
                </a:cubicBezTo>
                <a:cubicBezTo>
                  <a:pt x="70" y="52"/>
                  <a:pt x="74" y="55"/>
                  <a:pt x="74" y="62"/>
                </a:cubicBezTo>
                <a:cubicBezTo>
                  <a:pt x="74" y="65"/>
                  <a:pt x="73" y="67"/>
                  <a:pt x="70" y="69"/>
                </a:cubicBezTo>
                <a:cubicBezTo>
                  <a:pt x="69" y="69"/>
                  <a:pt x="69" y="69"/>
                  <a:pt x="70" y="70"/>
                </a:cubicBezTo>
                <a:cubicBezTo>
                  <a:pt x="74" y="71"/>
                  <a:pt x="76" y="74"/>
                  <a:pt x="76" y="78"/>
                </a:cubicBezTo>
                <a:close/>
                <a:moveTo>
                  <a:pt x="95" y="52"/>
                </a:moveTo>
                <a:cubicBezTo>
                  <a:pt x="87" y="52"/>
                  <a:pt x="81" y="59"/>
                  <a:pt x="81" y="70"/>
                </a:cubicBezTo>
                <a:cubicBezTo>
                  <a:pt x="81" y="82"/>
                  <a:pt x="87" y="89"/>
                  <a:pt x="95" y="89"/>
                </a:cubicBezTo>
                <a:cubicBezTo>
                  <a:pt x="104" y="89"/>
                  <a:pt x="109" y="82"/>
                  <a:pt x="109" y="70"/>
                </a:cubicBezTo>
                <a:cubicBezTo>
                  <a:pt x="109" y="59"/>
                  <a:pt x="104" y="52"/>
                  <a:pt x="95" y="52"/>
                </a:cubicBezTo>
                <a:close/>
                <a:moveTo>
                  <a:pt x="95" y="84"/>
                </a:moveTo>
                <a:cubicBezTo>
                  <a:pt x="90" y="84"/>
                  <a:pt x="87" y="79"/>
                  <a:pt x="87" y="70"/>
                </a:cubicBezTo>
                <a:cubicBezTo>
                  <a:pt x="87" y="62"/>
                  <a:pt x="90" y="57"/>
                  <a:pt x="95" y="57"/>
                </a:cubicBezTo>
                <a:cubicBezTo>
                  <a:pt x="100" y="57"/>
                  <a:pt x="103" y="62"/>
                  <a:pt x="103" y="70"/>
                </a:cubicBezTo>
                <a:cubicBezTo>
                  <a:pt x="103" y="79"/>
                  <a:pt x="100" y="84"/>
                  <a:pt x="95" y="84"/>
                </a:cubicBezTo>
                <a:close/>
                <a:moveTo>
                  <a:pt x="119" y="52"/>
                </a:moveTo>
                <a:cubicBezTo>
                  <a:pt x="115" y="52"/>
                  <a:pt x="112" y="55"/>
                  <a:pt x="112" y="60"/>
                </a:cubicBezTo>
                <a:cubicBezTo>
                  <a:pt x="112" y="64"/>
                  <a:pt x="115" y="67"/>
                  <a:pt x="119" y="67"/>
                </a:cubicBezTo>
                <a:cubicBezTo>
                  <a:pt x="124" y="67"/>
                  <a:pt x="126" y="64"/>
                  <a:pt x="126" y="60"/>
                </a:cubicBezTo>
                <a:cubicBezTo>
                  <a:pt x="126" y="55"/>
                  <a:pt x="124" y="52"/>
                  <a:pt x="119" y="52"/>
                </a:cubicBezTo>
                <a:close/>
                <a:moveTo>
                  <a:pt x="119" y="64"/>
                </a:moveTo>
                <a:cubicBezTo>
                  <a:pt x="117" y="64"/>
                  <a:pt x="116" y="63"/>
                  <a:pt x="116" y="60"/>
                </a:cubicBezTo>
                <a:cubicBezTo>
                  <a:pt x="116" y="57"/>
                  <a:pt x="117" y="55"/>
                  <a:pt x="119" y="55"/>
                </a:cubicBezTo>
                <a:cubicBezTo>
                  <a:pt x="122" y="55"/>
                  <a:pt x="123" y="57"/>
                  <a:pt x="123" y="60"/>
                </a:cubicBezTo>
                <a:cubicBezTo>
                  <a:pt x="123" y="63"/>
                  <a:pt x="122" y="64"/>
                  <a:pt x="119" y="64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9" name="Freeform 99">
            <a:extLst>
              <a:ext uri="{FF2B5EF4-FFF2-40B4-BE49-F238E27FC236}">
                <a16:creationId xmlns:a16="http://schemas.microsoft.com/office/drawing/2014/main" xmlns="" id="{6988B8FB-C73C-43E4-BC89-61A21E472808}"/>
              </a:ext>
            </a:extLst>
          </p:cNvPr>
          <p:cNvSpPr>
            <a:spLocks noEditPoints="1"/>
          </p:cNvSpPr>
          <p:nvPr/>
        </p:nvSpPr>
        <p:spPr bwMode="auto">
          <a:xfrm>
            <a:off x="10118725" y="2863850"/>
            <a:ext cx="546100" cy="498475"/>
          </a:xfrm>
          <a:custGeom>
            <a:avLst/>
            <a:gdLst>
              <a:gd name="T0" fmla="*/ 155 w 160"/>
              <a:gd name="T1" fmla="*/ 32 h 145"/>
              <a:gd name="T2" fmla="*/ 134 w 160"/>
              <a:gd name="T3" fmla="*/ 53 h 145"/>
              <a:gd name="T4" fmla="*/ 129 w 160"/>
              <a:gd name="T5" fmla="*/ 52 h 145"/>
              <a:gd name="T6" fmla="*/ 97 w 160"/>
              <a:gd name="T7" fmla="*/ 1 h 145"/>
              <a:gd name="T8" fmla="*/ 66 w 160"/>
              <a:gd name="T9" fmla="*/ 0 h 145"/>
              <a:gd name="T10" fmla="*/ 63 w 160"/>
              <a:gd name="T11" fmla="*/ 21 h 145"/>
              <a:gd name="T12" fmla="*/ 37 w 160"/>
              <a:gd name="T13" fmla="*/ 49 h 145"/>
              <a:gd name="T14" fmla="*/ 26 w 160"/>
              <a:gd name="T15" fmla="*/ 53 h 145"/>
              <a:gd name="T16" fmla="*/ 5 w 160"/>
              <a:gd name="T17" fmla="*/ 32 h 145"/>
              <a:gd name="T18" fmla="*/ 0 w 160"/>
              <a:gd name="T19" fmla="*/ 33 h 145"/>
              <a:gd name="T20" fmla="*/ 24 w 160"/>
              <a:gd name="T21" fmla="*/ 145 h 145"/>
              <a:gd name="T22" fmla="*/ 139 w 160"/>
              <a:gd name="T23" fmla="*/ 143 h 145"/>
              <a:gd name="T24" fmla="*/ 158 w 160"/>
              <a:gd name="T25" fmla="*/ 30 h 145"/>
              <a:gd name="T26" fmla="*/ 72 w 160"/>
              <a:gd name="T27" fmla="*/ 20 h 145"/>
              <a:gd name="T28" fmla="*/ 73 w 160"/>
              <a:gd name="T29" fmla="*/ 19 h 145"/>
              <a:gd name="T30" fmla="*/ 73 w 160"/>
              <a:gd name="T31" fmla="*/ 18 h 145"/>
              <a:gd name="T32" fmla="*/ 73 w 160"/>
              <a:gd name="T33" fmla="*/ 17 h 145"/>
              <a:gd name="T34" fmla="*/ 71 w 160"/>
              <a:gd name="T35" fmla="*/ 16 h 145"/>
              <a:gd name="T36" fmla="*/ 63 w 160"/>
              <a:gd name="T37" fmla="*/ 16 h 145"/>
              <a:gd name="T38" fmla="*/ 66 w 160"/>
              <a:gd name="T39" fmla="*/ 5 h 145"/>
              <a:gd name="T40" fmla="*/ 126 w 160"/>
              <a:gd name="T41" fmla="*/ 36 h 145"/>
              <a:gd name="T42" fmla="*/ 117 w 160"/>
              <a:gd name="T43" fmla="*/ 57 h 145"/>
              <a:gd name="T44" fmla="*/ 99 w 160"/>
              <a:gd name="T45" fmla="*/ 53 h 145"/>
              <a:gd name="T46" fmla="*/ 63 w 160"/>
              <a:gd name="T47" fmla="*/ 52 h 145"/>
              <a:gd name="T48" fmla="*/ 72 w 160"/>
              <a:gd name="T49" fmla="*/ 42 h 145"/>
              <a:gd name="T50" fmla="*/ 73 w 160"/>
              <a:gd name="T51" fmla="*/ 38 h 145"/>
              <a:gd name="T52" fmla="*/ 69 w 160"/>
              <a:gd name="T53" fmla="*/ 39 h 145"/>
              <a:gd name="T54" fmla="*/ 51 w 160"/>
              <a:gd name="T55" fmla="*/ 57 h 145"/>
              <a:gd name="T56" fmla="*/ 38 w 160"/>
              <a:gd name="T57" fmla="*/ 57 h 145"/>
              <a:gd name="T58" fmla="*/ 96 w 160"/>
              <a:gd name="T59" fmla="*/ 60 h 145"/>
              <a:gd name="T60" fmla="*/ 75 w 160"/>
              <a:gd name="T61" fmla="*/ 77 h 145"/>
              <a:gd name="T62" fmla="*/ 70 w 160"/>
              <a:gd name="T63" fmla="*/ 82 h 145"/>
              <a:gd name="T64" fmla="*/ 62 w 160"/>
              <a:gd name="T65" fmla="*/ 75 h 145"/>
              <a:gd name="T66" fmla="*/ 97 w 160"/>
              <a:gd name="T67" fmla="*/ 57 h 145"/>
              <a:gd name="T68" fmla="*/ 86 w 160"/>
              <a:gd name="T69" fmla="*/ 88 h 145"/>
              <a:gd name="T70" fmla="*/ 79 w 160"/>
              <a:gd name="T71" fmla="*/ 80 h 145"/>
              <a:gd name="T72" fmla="*/ 96 w 160"/>
              <a:gd name="T73" fmla="*/ 60 h 145"/>
              <a:gd name="T74" fmla="*/ 55 w 160"/>
              <a:gd name="T75" fmla="*/ 75 h 145"/>
              <a:gd name="T76" fmla="*/ 47 w 160"/>
              <a:gd name="T77" fmla="*/ 67 h 145"/>
              <a:gd name="T78" fmla="*/ 51 w 160"/>
              <a:gd name="T79" fmla="*/ 63 h 145"/>
              <a:gd name="T80" fmla="*/ 55 w 160"/>
              <a:gd name="T81" fmla="*/ 60 h 145"/>
              <a:gd name="T82" fmla="*/ 77 w 160"/>
              <a:gd name="T83" fmla="*/ 53 h 145"/>
              <a:gd name="T84" fmla="*/ 134 w 160"/>
              <a:gd name="T85" fmla="*/ 140 h 145"/>
              <a:gd name="T86" fmla="*/ 9 w 160"/>
              <a:gd name="T87" fmla="*/ 53 h 145"/>
              <a:gd name="T88" fmla="*/ 34 w 160"/>
              <a:gd name="T89" fmla="*/ 61 h 145"/>
              <a:gd name="T90" fmla="*/ 42 w 160"/>
              <a:gd name="T91" fmla="*/ 67 h 145"/>
              <a:gd name="T92" fmla="*/ 51 w 160"/>
              <a:gd name="T93" fmla="*/ 81 h 145"/>
              <a:gd name="T94" fmla="*/ 58 w 160"/>
              <a:gd name="T95" fmla="*/ 86 h 145"/>
              <a:gd name="T96" fmla="*/ 72 w 160"/>
              <a:gd name="T97" fmla="*/ 87 h 145"/>
              <a:gd name="T98" fmla="*/ 82 w 160"/>
              <a:gd name="T99" fmla="*/ 95 h 145"/>
              <a:gd name="T100" fmla="*/ 90 w 160"/>
              <a:gd name="T101" fmla="*/ 91 h 145"/>
              <a:gd name="T102" fmla="*/ 120 w 160"/>
              <a:gd name="T103" fmla="*/ 62 h 145"/>
              <a:gd name="T104" fmla="*/ 151 w 160"/>
              <a:gd name="T105" fmla="*/ 53 h 1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60" h="145">
                <a:moveTo>
                  <a:pt x="158" y="30"/>
                </a:moveTo>
                <a:cubicBezTo>
                  <a:pt x="157" y="30"/>
                  <a:pt x="155" y="31"/>
                  <a:pt x="155" y="32"/>
                </a:cubicBezTo>
                <a:cubicBezTo>
                  <a:pt x="152" y="48"/>
                  <a:pt x="152" y="48"/>
                  <a:pt x="152" y="48"/>
                </a:cubicBezTo>
                <a:cubicBezTo>
                  <a:pt x="143" y="48"/>
                  <a:pt x="138" y="50"/>
                  <a:pt x="134" y="53"/>
                </a:cubicBezTo>
                <a:cubicBezTo>
                  <a:pt x="131" y="54"/>
                  <a:pt x="128" y="56"/>
                  <a:pt x="125" y="57"/>
                </a:cubicBezTo>
                <a:cubicBezTo>
                  <a:pt x="129" y="52"/>
                  <a:pt x="129" y="52"/>
                  <a:pt x="129" y="52"/>
                </a:cubicBezTo>
                <a:cubicBezTo>
                  <a:pt x="134" y="47"/>
                  <a:pt x="134" y="38"/>
                  <a:pt x="129" y="33"/>
                </a:cubicBezTo>
                <a:cubicBezTo>
                  <a:pt x="97" y="1"/>
                  <a:pt x="97" y="1"/>
                  <a:pt x="97" y="1"/>
                </a:cubicBezTo>
                <a:cubicBezTo>
                  <a:pt x="96" y="0"/>
                  <a:pt x="96" y="0"/>
                  <a:pt x="95" y="0"/>
                </a:cubicBezTo>
                <a:cubicBezTo>
                  <a:pt x="66" y="0"/>
                  <a:pt x="66" y="0"/>
                  <a:pt x="66" y="0"/>
                </a:cubicBezTo>
                <a:cubicBezTo>
                  <a:pt x="58" y="0"/>
                  <a:pt x="52" y="5"/>
                  <a:pt x="52" y="10"/>
                </a:cubicBezTo>
                <a:cubicBezTo>
                  <a:pt x="52" y="16"/>
                  <a:pt x="57" y="21"/>
                  <a:pt x="63" y="21"/>
                </a:cubicBezTo>
                <a:cubicBezTo>
                  <a:pt x="65" y="21"/>
                  <a:pt x="65" y="21"/>
                  <a:pt x="65" y="21"/>
                </a:cubicBezTo>
                <a:cubicBezTo>
                  <a:pt x="37" y="49"/>
                  <a:pt x="37" y="49"/>
                  <a:pt x="37" y="49"/>
                </a:cubicBezTo>
                <a:cubicBezTo>
                  <a:pt x="35" y="51"/>
                  <a:pt x="33" y="53"/>
                  <a:pt x="33" y="56"/>
                </a:cubicBezTo>
                <a:cubicBezTo>
                  <a:pt x="31" y="55"/>
                  <a:pt x="28" y="54"/>
                  <a:pt x="26" y="53"/>
                </a:cubicBezTo>
                <a:cubicBezTo>
                  <a:pt x="22" y="50"/>
                  <a:pt x="17" y="48"/>
                  <a:pt x="8" y="48"/>
                </a:cubicBezTo>
                <a:cubicBezTo>
                  <a:pt x="5" y="32"/>
                  <a:pt x="5" y="32"/>
                  <a:pt x="5" y="32"/>
                </a:cubicBezTo>
                <a:cubicBezTo>
                  <a:pt x="5" y="31"/>
                  <a:pt x="3" y="30"/>
                  <a:pt x="2" y="30"/>
                </a:cubicBezTo>
                <a:cubicBezTo>
                  <a:pt x="1" y="31"/>
                  <a:pt x="0" y="32"/>
                  <a:pt x="0" y="33"/>
                </a:cubicBezTo>
                <a:cubicBezTo>
                  <a:pt x="21" y="143"/>
                  <a:pt x="21" y="143"/>
                  <a:pt x="21" y="143"/>
                </a:cubicBezTo>
                <a:cubicBezTo>
                  <a:pt x="21" y="144"/>
                  <a:pt x="22" y="145"/>
                  <a:pt x="24" y="145"/>
                </a:cubicBezTo>
                <a:cubicBezTo>
                  <a:pt x="136" y="145"/>
                  <a:pt x="136" y="145"/>
                  <a:pt x="136" y="145"/>
                </a:cubicBezTo>
                <a:cubicBezTo>
                  <a:pt x="138" y="145"/>
                  <a:pt x="139" y="144"/>
                  <a:pt x="139" y="143"/>
                </a:cubicBezTo>
                <a:cubicBezTo>
                  <a:pt x="160" y="33"/>
                  <a:pt x="160" y="33"/>
                  <a:pt x="160" y="33"/>
                </a:cubicBezTo>
                <a:cubicBezTo>
                  <a:pt x="160" y="32"/>
                  <a:pt x="159" y="31"/>
                  <a:pt x="158" y="30"/>
                </a:cubicBezTo>
                <a:close/>
                <a:moveTo>
                  <a:pt x="40" y="52"/>
                </a:moveTo>
                <a:cubicBezTo>
                  <a:pt x="72" y="20"/>
                  <a:pt x="72" y="20"/>
                  <a:pt x="72" y="20"/>
                </a:cubicBezTo>
                <a:cubicBezTo>
                  <a:pt x="72" y="20"/>
                  <a:pt x="72" y="20"/>
                  <a:pt x="72" y="20"/>
                </a:cubicBezTo>
                <a:cubicBezTo>
                  <a:pt x="73" y="20"/>
                  <a:pt x="73" y="19"/>
                  <a:pt x="73" y="19"/>
                </a:cubicBezTo>
                <a:cubicBezTo>
                  <a:pt x="73" y="19"/>
                  <a:pt x="73" y="19"/>
                  <a:pt x="73" y="18"/>
                </a:cubicBezTo>
                <a:cubicBezTo>
                  <a:pt x="73" y="18"/>
                  <a:pt x="73" y="18"/>
                  <a:pt x="73" y="18"/>
                </a:cubicBezTo>
                <a:cubicBezTo>
                  <a:pt x="73" y="18"/>
                  <a:pt x="73" y="18"/>
                  <a:pt x="73" y="18"/>
                </a:cubicBezTo>
                <a:cubicBezTo>
                  <a:pt x="73" y="18"/>
                  <a:pt x="73" y="17"/>
                  <a:pt x="73" y="17"/>
                </a:cubicBezTo>
                <a:cubicBezTo>
                  <a:pt x="73" y="17"/>
                  <a:pt x="72" y="16"/>
                  <a:pt x="72" y="16"/>
                </a:cubicBezTo>
                <a:cubicBezTo>
                  <a:pt x="71" y="16"/>
                  <a:pt x="71" y="16"/>
                  <a:pt x="71" y="16"/>
                </a:cubicBezTo>
                <a:cubicBezTo>
                  <a:pt x="71" y="16"/>
                  <a:pt x="71" y="16"/>
                  <a:pt x="71" y="16"/>
                </a:cubicBezTo>
                <a:cubicBezTo>
                  <a:pt x="63" y="16"/>
                  <a:pt x="63" y="16"/>
                  <a:pt x="63" y="16"/>
                </a:cubicBezTo>
                <a:cubicBezTo>
                  <a:pt x="59" y="16"/>
                  <a:pt x="57" y="13"/>
                  <a:pt x="57" y="10"/>
                </a:cubicBezTo>
                <a:cubicBezTo>
                  <a:pt x="57" y="7"/>
                  <a:pt x="61" y="5"/>
                  <a:pt x="66" y="5"/>
                </a:cubicBezTo>
                <a:cubicBezTo>
                  <a:pt x="94" y="5"/>
                  <a:pt x="94" y="5"/>
                  <a:pt x="94" y="5"/>
                </a:cubicBezTo>
                <a:cubicBezTo>
                  <a:pt x="126" y="36"/>
                  <a:pt x="126" y="36"/>
                  <a:pt x="126" y="36"/>
                </a:cubicBezTo>
                <a:cubicBezTo>
                  <a:pt x="129" y="40"/>
                  <a:pt x="129" y="45"/>
                  <a:pt x="126" y="49"/>
                </a:cubicBezTo>
                <a:cubicBezTo>
                  <a:pt x="117" y="57"/>
                  <a:pt x="117" y="57"/>
                  <a:pt x="117" y="57"/>
                </a:cubicBezTo>
                <a:cubicBezTo>
                  <a:pt x="117" y="57"/>
                  <a:pt x="117" y="57"/>
                  <a:pt x="117" y="57"/>
                </a:cubicBezTo>
                <a:cubicBezTo>
                  <a:pt x="108" y="57"/>
                  <a:pt x="104" y="55"/>
                  <a:pt x="99" y="53"/>
                </a:cubicBezTo>
                <a:cubicBezTo>
                  <a:pt x="95" y="50"/>
                  <a:pt x="90" y="48"/>
                  <a:pt x="80" y="48"/>
                </a:cubicBezTo>
                <a:cubicBezTo>
                  <a:pt x="72" y="48"/>
                  <a:pt x="67" y="49"/>
                  <a:pt x="63" y="52"/>
                </a:cubicBezTo>
                <a:cubicBezTo>
                  <a:pt x="72" y="42"/>
                  <a:pt x="72" y="42"/>
                  <a:pt x="72" y="42"/>
                </a:cubicBezTo>
                <a:cubicBezTo>
                  <a:pt x="72" y="42"/>
                  <a:pt x="72" y="42"/>
                  <a:pt x="72" y="42"/>
                </a:cubicBezTo>
                <a:cubicBezTo>
                  <a:pt x="73" y="41"/>
                  <a:pt x="73" y="41"/>
                  <a:pt x="73" y="41"/>
                </a:cubicBezTo>
                <a:cubicBezTo>
                  <a:pt x="74" y="40"/>
                  <a:pt x="74" y="39"/>
                  <a:pt x="73" y="38"/>
                </a:cubicBezTo>
                <a:cubicBezTo>
                  <a:pt x="72" y="37"/>
                  <a:pt x="71" y="37"/>
                  <a:pt x="70" y="38"/>
                </a:cubicBezTo>
                <a:cubicBezTo>
                  <a:pt x="69" y="39"/>
                  <a:pt x="69" y="39"/>
                  <a:pt x="69" y="39"/>
                </a:cubicBezTo>
                <a:cubicBezTo>
                  <a:pt x="69" y="39"/>
                  <a:pt x="69" y="39"/>
                  <a:pt x="69" y="39"/>
                </a:cubicBezTo>
                <a:cubicBezTo>
                  <a:pt x="51" y="57"/>
                  <a:pt x="51" y="57"/>
                  <a:pt x="51" y="57"/>
                </a:cubicBezTo>
                <a:cubicBezTo>
                  <a:pt x="49" y="57"/>
                  <a:pt x="46" y="57"/>
                  <a:pt x="43" y="57"/>
                </a:cubicBezTo>
                <a:cubicBezTo>
                  <a:pt x="41" y="57"/>
                  <a:pt x="40" y="57"/>
                  <a:pt x="38" y="57"/>
                </a:cubicBezTo>
                <a:cubicBezTo>
                  <a:pt x="38" y="55"/>
                  <a:pt x="39" y="54"/>
                  <a:pt x="40" y="52"/>
                </a:cubicBezTo>
                <a:close/>
                <a:moveTo>
                  <a:pt x="96" y="60"/>
                </a:moveTo>
                <a:cubicBezTo>
                  <a:pt x="95" y="59"/>
                  <a:pt x="93" y="59"/>
                  <a:pt x="92" y="60"/>
                </a:cubicBezTo>
                <a:cubicBezTo>
                  <a:pt x="75" y="77"/>
                  <a:pt x="75" y="77"/>
                  <a:pt x="75" y="77"/>
                </a:cubicBezTo>
                <a:cubicBezTo>
                  <a:pt x="75" y="77"/>
                  <a:pt x="75" y="77"/>
                  <a:pt x="75" y="77"/>
                </a:cubicBezTo>
                <a:cubicBezTo>
                  <a:pt x="70" y="82"/>
                  <a:pt x="70" y="82"/>
                  <a:pt x="70" y="82"/>
                </a:cubicBezTo>
                <a:cubicBezTo>
                  <a:pt x="68" y="85"/>
                  <a:pt x="64" y="85"/>
                  <a:pt x="62" y="83"/>
                </a:cubicBezTo>
                <a:cubicBezTo>
                  <a:pt x="60" y="81"/>
                  <a:pt x="60" y="77"/>
                  <a:pt x="62" y="75"/>
                </a:cubicBezTo>
                <a:cubicBezTo>
                  <a:pt x="84" y="53"/>
                  <a:pt x="84" y="53"/>
                  <a:pt x="84" y="53"/>
                </a:cubicBezTo>
                <a:cubicBezTo>
                  <a:pt x="90" y="53"/>
                  <a:pt x="93" y="55"/>
                  <a:pt x="97" y="57"/>
                </a:cubicBezTo>
                <a:cubicBezTo>
                  <a:pt x="101" y="59"/>
                  <a:pt x="105" y="61"/>
                  <a:pt x="112" y="62"/>
                </a:cubicBezTo>
                <a:cubicBezTo>
                  <a:pt x="86" y="88"/>
                  <a:pt x="86" y="88"/>
                  <a:pt x="86" y="88"/>
                </a:cubicBezTo>
                <a:cubicBezTo>
                  <a:pt x="84" y="90"/>
                  <a:pt x="80" y="90"/>
                  <a:pt x="78" y="88"/>
                </a:cubicBezTo>
                <a:cubicBezTo>
                  <a:pt x="76" y="86"/>
                  <a:pt x="76" y="83"/>
                  <a:pt x="79" y="80"/>
                </a:cubicBezTo>
                <a:cubicBezTo>
                  <a:pt x="96" y="63"/>
                  <a:pt x="96" y="63"/>
                  <a:pt x="96" y="63"/>
                </a:cubicBezTo>
                <a:cubicBezTo>
                  <a:pt x="96" y="62"/>
                  <a:pt x="96" y="61"/>
                  <a:pt x="96" y="60"/>
                </a:cubicBezTo>
                <a:close/>
                <a:moveTo>
                  <a:pt x="59" y="71"/>
                </a:moveTo>
                <a:cubicBezTo>
                  <a:pt x="55" y="75"/>
                  <a:pt x="55" y="75"/>
                  <a:pt x="55" y="75"/>
                </a:cubicBezTo>
                <a:cubicBezTo>
                  <a:pt x="53" y="77"/>
                  <a:pt x="49" y="77"/>
                  <a:pt x="47" y="75"/>
                </a:cubicBezTo>
                <a:cubicBezTo>
                  <a:pt x="45" y="73"/>
                  <a:pt x="45" y="69"/>
                  <a:pt x="47" y="67"/>
                </a:cubicBezTo>
                <a:cubicBezTo>
                  <a:pt x="51" y="63"/>
                  <a:pt x="51" y="63"/>
                  <a:pt x="51" y="63"/>
                </a:cubicBezTo>
                <a:cubicBezTo>
                  <a:pt x="51" y="63"/>
                  <a:pt x="51" y="63"/>
                  <a:pt x="51" y="63"/>
                </a:cubicBezTo>
                <a:cubicBezTo>
                  <a:pt x="54" y="61"/>
                  <a:pt x="54" y="61"/>
                  <a:pt x="54" y="61"/>
                </a:cubicBezTo>
                <a:cubicBezTo>
                  <a:pt x="54" y="61"/>
                  <a:pt x="55" y="61"/>
                  <a:pt x="55" y="60"/>
                </a:cubicBezTo>
                <a:cubicBezTo>
                  <a:pt x="58" y="59"/>
                  <a:pt x="61" y="58"/>
                  <a:pt x="63" y="57"/>
                </a:cubicBezTo>
                <a:cubicBezTo>
                  <a:pt x="67" y="55"/>
                  <a:pt x="70" y="53"/>
                  <a:pt x="77" y="53"/>
                </a:cubicBezTo>
                <a:lnTo>
                  <a:pt x="59" y="71"/>
                </a:lnTo>
                <a:close/>
                <a:moveTo>
                  <a:pt x="134" y="140"/>
                </a:moveTo>
                <a:cubicBezTo>
                  <a:pt x="26" y="140"/>
                  <a:pt x="26" y="140"/>
                  <a:pt x="26" y="140"/>
                </a:cubicBezTo>
                <a:cubicBezTo>
                  <a:pt x="9" y="53"/>
                  <a:pt x="9" y="53"/>
                  <a:pt x="9" y="53"/>
                </a:cubicBezTo>
                <a:cubicBezTo>
                  <a:pt x="16" y="53"/>
                  <a:pt x="20" y="55"/>
                  <a:pt x="24" y="57"/>
                </a:cubicBezTo>
                <a:cubicBezTo>
                  <a:pt x="27" y="59"/>
                  <a:pt x="30" y="60"/>
                  <a:pt x="34" y="61"/>
                </a:cubicBezTo>
                <a:cubicBezTo>
                  <a:pt x="35" y="62"/>
                  <a:pt x="35" y="63"/>
                  <a:pt x="36" y="64"/>
                </a:cubicBezTo>
                <a:cubicBezTo>
                  <a:pt x="38" y="65"/>
                  <a:pt x="40" y="66"/>
                  <a:pt x="42" y="67"/>
                </a:cubicBezTo>
                <a:cubicBezTo>
                  <a:pt x="40" y="71"/>
                  <a:pt x="40" y="75"/>
                  <a:pt x="44" y="79"/>
                </a:cubicBezTo>
                <a:cubicBezTo>
                  <a:pt x="46" y="81"/>
                  <a:pt x="48" y="81"/>
                  <a:pt x="51" y="81"/>
                </a:cubicBezTo>
                <a:cubicBezTo>
                  <a:pt x="52" y="81"/>
                  <a:pt x="54" y="81"/>
                  <a:pt x="56" y="80"/>
                </a:cubicBezTo>
                <a:cubicBezTo>
                  <a:pt x="56" y="82"/>
                  <a:pt x="57" y="84"/>
                  <a:pt x="58" y="86"/>
                </a:cubicBezTo>
                <a:cubicBezTo>
                  <a:pt x="60" y="88"/>
                  <a:pt x="63" y="89"/>
                  <a:pt x="65" y="89"/>
                </a:cubicBezTo>
                <a:cubicBezTo>
                  <a:pt x="68" y="89"/>
                  <a:pt x="70" y="88"/>
                  <a:pt x="72" y="87"/>
                </a:cubicBezTo>
                <a:cubicBezTo>
                  <a:pt x="73" y="88"/>
                  <a:pt x="73" y="90"/>
                  <a:pt x="75" y="92"/>
                </a:cubicBezTo>
                <a:cubicBezTo>
                  <a:pt x="77" y="94"/>
                  <a:pt x="79" y="95"/>
                  <a:pt x="82" y="95"/>
                </a:cubicBezTo>
                <a:cubicBezTo>
                  <a:pt x="82" y="95"/>
                  <a:pt x="82" y="95"/>
                  <a:pt x="82" y="95"/>
                </a:cubicBezTo>
                <a:cubicBezTo>
                  <a:pt x="85" y="95"/>
                  <a:pt x="88" y="93"/>
                  <a:pt x="90" y="91"/>
                </a:cubicBezTo>
                <a:cubicBezTo>
                  <a:pt x="119" y="62"/>
                  <a:pt x="119" y="62"/>
                  <a:pt x="119" y="62"/>
                </a:cubicBezTo>
                <a:cubicBezTo>
                  <a:pt x="120" y="62"/>
                  <a:pt x="120" y="62"/>
                  <a:pt x="120" y="62"/>
                </a:cubicBezTo>
                <a:cubicBezTo>
                  <a:pt x="128" y="61"/>
                  <a:pt x="132" y="59"/>
                  <a:pt x="136" y="57"/>
                </a:cubicBezTo>
                <a:cubicBezTo>
                  <a:pt x="140" y="55"/>
                  <a:pt x="144" y="53"/>
                  <a:pt x="151" y="53"/>
                </a:cubicBezTo>
                <a:lnTo>
                  <a:pt x="134" y="140"/>
                </a:ln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0" name="Freeform 100">
            <a:extLst>
              <a:ext uri="{FF2B5EF4-FFF2-40B4-BE49-F238E27FC236}">
                <a16:creationId xmlns:a16="http://schemas.microsoft.com/office/drawing/2014/main" xmlns="" id="{A5327809-AF61-43BC-8CA7-21B728966AB4}"/>
              </a:ext>
            </a:extLst>
          </p:cNvPr>
          <p:cNvSpPr>
            <a:spLocks noEditPoints="1"/>
          </p:cNvSpPr>
          <p:nvPr/>
        </p:nvSpPr>
        <p:spPr bwMode="auto">
          <a:xfrm>
            <a:off x="10118725" y="3509963"/>
            <a:ext cx="546100" cy="442913"/>
          </a:xfrm>
          <a:custGeom>
            <a:avLst/>
            <a:gdLst>
              <a:gd name="T0" fmla="*/ 24 w 160"/>
              <a:gd name="T1" fmla="*/ 115 h 129"/>
              <a:gd name="T2" fmla="*/ 136 w 160"/>
              <a:gd name="T3" fmla="*/ 115 h 129"/>
              <a:gd name="T4" fmla="*/ 139 w 160"/>
              <a:gd name="T5" fmla="*/ 113 h 129"/>
              <a:gd name="T6" fmla="*/ 160 w 160"/>
              <a:gd name="T7" fmla="*/ 3 h 129"/>
              <a:gd name="T8" fmla="*/ 158 w 160"/>
              <a:gd name="T9" fmla="*/ 0 h 129"/>
              <a:gd name="T10" fmla="*/ 155 w 160"/>
              <a:gd name="T11" fmla="*/ 2 h 129"/>
              <a:gd name="T12" fmla="*/ 152 w 160"/>
              <a:gd name="T13" fmla="*/ 18 h 129"/>
              <a:gd name="T14" fmla="*/ 150 w 160"/>
              <a:gd name="T15" fmla="*/ 17 h 129"/>
              <a:gd name="T16" fmla="*/ 131 w 160"/>
              <a:gd name="T17" fmla="*/ 22 h 129"/>
              <a:gd name="T18" fmla="*/ 115 w 160"/>
              <a:gd name="T19" fmla="*/ 27 h 129"/>
              <a:gd name="T20" fmla="*/ 98 w 160"/>
              <a:gd name="T21" fmla="*/ 22 h 129"/>
              <a:gd name="T22" fmla="*/ 79 w 160"/>
              <a:gd name="T23" fmla="*/ 17 h 129"/>
              <a:gd name="T24" fmla="*/ 61 w 160"/>
              <a:gd name="T25" fmla="*/ 22 h 129"/>
              <a:gd name="T26" fmla="*/ 44 w 160"/>
              <a:gd name="T27" fmla="*/ 27 h 129"/>
              <a:gd name="T28" fmla="*/ 27 w 160"/>
              <a:gd name="T29" fmla="*/ 22 h 129"/>
              <a:gd name="T30" fmla="*/ 9 w 160"/>
              <a:gd name="T31" fmla="*/ 17 h 129"/>
              <a:gd name="T32" fmla="*/ 8 w 160"/>
              <a:gd name="T33" fmla="*/ 17 h 129"/>
              <a:gd name="T34" fmla="*/ 5 w 160"/>
              <a:gd name="T35" fmla="*/ 2 h 129"/>
              <a:gd name="T36" fmla="*/ 2 w 160"/>
              <a:gd name="T37" fmla="*/ 0 h 129"/>
              <a:gd name="T38" fmla="*/ 0 w 160"/>
              <a:gd name="T39" fmla="*/ 3 h 129"/>
              <a:gd name="T40" fmla="*/ 21 w 160"/>
              <a:gd name="T41" fmla="*/ 113 h 129"/>
              <a:gd name="T42" fmla="*/ 24 w 160"/>
              <a:gd name="T43" fmla="*/ 115 h 129"/>
              <a:gd name="T44" fmla="*/ 25 w 160"/>
              <a:gd name="T45" fmla="*/ 27 h 129"/>
              <a:gd name="T46" fmla="*/ 44 w 160"/>
              <a:gd name="T47" fmla="*/ 32 h 129"/>
              <a:gd name="T48" fmla="*/ 63 w 160"/>
              <a:gd name="T49" fmla="*/ 27 h 129"/>
              <a:gd name="T50" fmla="*/ 79 w 160"/>
              <a:gd name="T51" fmla="*/ 22 h 129"/>
              <a:gd name="T52" fmla="*/ 96 w 160"/>
              <a:gd name="T53" fmla="*/ 27 h 129"/>
              <a:gd name="T54" fmla="*/ 115 w 160"/>
              <a:gd name="T55" fmla="*/ 32 h 129"/>
              <a:gd name="T56" fmla="*/ 134 w 160"/>
              <a:gd name="T57" fmla="*/ 27 h 129"/>
              <a:gd name="T58" fmla="*/ 150 w 160"/>
              <a:gd name="T59" fmla="*/ 22 h 129"/>
              <a:gd name="T60" fmla="*/ 151 w 160"/>
              <a:gd name="T61" fmla="*/ 22 h 129"/>
              <a:gd name="T62" fmla="*/ 134 w 160"/>
              <a:gd name="T63" fmla="*/ 110 h 129"/>
              <a:gd name="T64" fmla="*/ 26 w 160"/>
              <a:gd name="T65" fmla="*/ 110 h 129"/>
              <a:gd name="T66" fmla="*/ 9 w 160"/>
              <a:gd name="T67" fmla="*/ 22 h 129"/>
              <a:gd name="T68" fmla="*/ 25 w 160"/>
              <a:gd name="T69" fmla="*/ 27 h 129"/>
              <a:gd name="T70" fmla="*/ 139 w 160"/>
              <a:gd name="T71" fmla="*/ 127 h 129"/>
              <a:gd name="T72" fmla="*/ 136 w 160"/>
              <a:gd name="T73" fmla="*/ 129 h 129"/>
              <a:gd name="T74" fmla="*/ 24 w 160"/>
              <a:gd name="T75" fmla="*/ 129 h 129"/>
              <a:gd name="T76" fmla="*/ 21 w 160"/>
              <a:gd name="T77" fmla="*/ 127 h 129"/>
              <a:gd name="T78" fmla="*/ 24 w 160"/>
              <a:gd name="T79" fmla="*/ 125 h 129"/>
              <a:gd name="T80" fmla="*/ 136 w 160"/>
              <a:gd name="T81" fmla="*/ 125 h 129"/>
              <a:gd name="T82" fmla="*/ 139 w 160"/>
              <a:gd name="T83" fmla="*/ 127 h 1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60" h="129">
                <a:moveTo>
                  <a:pt x="24" y="115"/>
                </a:moveTo>
                <a:cubicBezTo>
                  <a:pt x="136" y="115"/>
                  <a:pt x="136" y="115"/>
                  <a:pt x="136" y="115"/>
                </a:cubicBezTo>
                <a:cubicBezTo>
                  <a:pt x="138" y="115"/>
                  <a:pt x="139" y="114"/>
                  <a:pt x="139" y="113"/>
                </a:cubicBezTo>
                <a:cubicBezTo>
                  <a:pt x="160" y="3"/>
                  <a:pt x="160" y="3"/>
                  <a:pt x="160" y="3"/>
                </a:cubicBezTo>
                <a:cubicBezTo>
                  <a:pt x="160" y="2"/>
                  <a:pt x="159" y="0"/>
                  <a:pt x="158" y="0"/>
                </a:cubicBezTo>
                <a:cubicBezTo>
                  <a:pt x="157" y="0"/>
                  <a:pt x="155" y="1"/>
                  <a:pt x="155" y="2"/>
                </a:cubicBezTo>
                <a:cubicBezTo>
                  <a:pt x="152" y="18"/>
                  <a:pt x="152" y="18"/>
                  <a:pt x="152" y="18"/>
                </a:cubicBezTo>
                <a:cubicBezTo>
                  <a:pt x="152" y="18"/>
                  <a:pt x="151" y="17"/>
                  <a:pt x="150" y="17"/>
                </a:cubicBezTo>
                <a:cubicBezTo>
                  <a:pt x="141" y="17"/>
                  <a:pt x="136" y="20"/>
                  <a:pt x="131" y="22"/>
                </a:cubicBezTo>
                <a:cubicBezTo>
                  <a:pt x="127" y="25"/>
                  <a:pt x="123" y="27"/>
                  <a:pt x="115" y="27"/>
                </a:cubicBezTo>
                <a:cubicBezTo>
                  <a:pt x="107" y="27"/>
                  <a:pt x="103" y="25"/>
                  <a:pt x="98" y="22"/>
                </a:cubicBezTo>
                <a:cubicBezTo>
                  <a:pt x="94" y="20"/>
                  <a:pt x="89" y="17"/>
                  <a:pt x="79" y="17"/>
                </a:cubicBezTo>
                <a:cubicBezTo>
                  <a:pt x="70" y="17"/>
                  <a:pt x="65" y="20"/>
                  <a:pt x="61" y="22"/>
                </a:cubicBezTo>
                <a:cubicBezTo>
                  <a:pt x="56" y="25"/>
                  <a:pt x="52" y="27"/>
                  <a:pt x="44" y="27"/>
                </a:cubicBezTo>
                <a:cubicBezTo>
                  <a:pt x="36" y="27"/>
                  <a:pt x="32" y="25"/>
                  <a:pt x="27" y="22"/>
                </a:cubicBezTo>
                <a:cubicBezTo>
                  <a:pt x="23" y="20"/>
                  <a:pt x="18" y="17"/>
                  <a:pt x="9" y="17"/>
                </a:cubicBezTo>
                <a:cubicBezTo>
                  <a:pt x="8" y="17"/>
                  <a:pt x="8" y="17"/>
                  <a:pt x="8" y="17"/>
                </a:cubicBezTo>
                <a:cubicBezTo>
                  <a:pt x="5" y="2"/>
                  <a:pt x="5" y="2"/>
                  <a:pt x="5" y="2"/>
                </a:cubicBezTo>
                <a:cubicBezTo>
                  <a:pt x="5" y="1"/>
                  <a:pt x="3" y="0"/>
                  <a:pt x="2" y="0"/>
                </a:cubicBezTo>
                <a:cubicBezTo>
                  <a:pt x="1" y="0"/>
                  <a:pt x="0" y="2"/>
                  <a:pt x="0" y="3"/>
                </a:cubicBezTo>
                <a:cubicBezTo>
                  <a:pt x="21" y="113"/>
                  <a:pt x="21" y="113"/>
                  <a:pt x="21" y="113"/>
                </a:cubicBezTo>
                <a:cubicBezTo>
                  <a:pt x="21" y="114"/>
                  <a:pt x="22" y="115"/>
                  <a:pt x="24" y="115"/>
                </a:cubicBezTo>
                <a:close/>
                <a:moveTo>
                  <a:pt x="25" y="27"/>
                </a:moveTo>
                <a:cubicBezTo>
                  <a:pt x="30" y="29"/>
                  <a:pt x="35" y="32"/>
                  <a:pt x="44" y="32"/>
                </a:cubicBezTo>
                <a:cubicBezTo>
                  <a:pt x="53" y="32"/>
                  <a:pt x="58" y="29"/>
                  <a:pt x="63" y="27"/>
                </a:cubicBezTo>
                <a:cubicBezTo>
                  <a:pt x="67" y="24"/>
                  <a:pt x="71" y="22"/>
                  <a:pt x="79" y="22"/>
                </a:cubicBezTo>
                <a:cubicBezTo>
                  <a:pt x="88" y="22"/>
                  <a:pt x="92" y="24"/>
                  <a:pt x="96" y="27"/>
                </a:cubicBezTo>
                <a:cubicBezTo>
                  <a:pt x="101" y="29"/>
                  <a:pt x="105" y="32"/>
                  <a:pt x="115" y="32"/>
                </a:cubicBezTo>
                <a:cubicBezTo>
                  <a:pt x="124" y="32"/>
                  <a:pt x="129" y="29"/>
                  <a:pt x="134" y="27"/>
                </a:cubicBezTo>
                <a:cubicBezTo>
                  <a:pt x="138" y="24"/>
                  <a:pt x="142" y="22"/>
                  <a:pt x="150" y="22"/>
                </a:cubicBezTo>
                <a:cubicBezTo>
                  <a:pt x="151" y="22"/>
                  <a:pt x="151" y="22"/>
                  <a:pt x="151" y="22"/>
                </a:cubicBezTo>
                <a:cubicBezTo>
                  <a:pt x="134" y="110"/>
                  <a:pt x="134" y="110"/>
                  <a:pt x="134" y="110"/>
                </a:cubicBezTo>
                <a:cubicBezTo>
                  <a:pt x="26" y="110"/>
                  <a:pt x="26" y="110"/>
                  <a:pt x="26" y="110"/>
                </a:cubicBezTo>
                <a:cubicBezTo>
                  <a:pt x="9" y="22"/>
                  <a:pt x="9" y="22"/>
                  <a:pt x="9" y="22"/>
                </a:cubicBezTo>
                <a:cubicBezTo>
                  <a:pt x="17" y="22"/>
                  <a:pt x="21" y="24"/>
                  <a:pt x="25" y="27"/>
                </a:cubicBezTo>
                <a:close/>
                <a:moveTo>
                  <a:pt x="139" y="127"/>
                </a:moveTo>
                <a:cubicBezTo>
                  <a:pt x="139" y="128"/>
                  <a:pt x="138" y="129"/>
                  <a:pt x="136" y="129"/>
                </a:cubicBezTo>
                <a:cubicBezTo>
                  <a:pt x="24" y="129"/>
                  <a:pt x="24" y="129"/>
                  <a:pt x="24" y="129"/>
                </a:cubicBezTo>
                <a:cubicBezTo>
                  <a:pt x="22" y="129"/>
                  <a:pt x="21" y="128"/>
                  <a:pt x="21" y="127"/>
                </a:cubicBezTo>
                <a:cubicBezTo>
                  <a:pt x="21" y="126"/>
                  <a:pt x="22" y="125"/>
                  <a:pt x="24" y="125"/>
                </a:cubicBezTo>
                <a:cubicBezTo>
                  <a:pt x="136" y="125"/>
                  <a:pt x="136" y="125"/>
                  <a:pt x="136" y="125"/>
                </a:cubicBezTo>
                <a:cubicBezTo>
                  <a:pt x="138" y="125"/>
                  <a:pt x="139" y="126"/>
                  <a:pt x="139" y="127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1" name="Freeform 101">
            <a:extLst>
              <a:ext uri="{FF2B5EF4-FFF2-40B4-BE49-F238E27FC236}">
                <a16:creationId xmlns:a16="http://schemas.microsoft.com/office/drawing/2014/main" xmlns="" id="{6A5EA73D-FB36-4D8F-9BD9-FAC8F109C7E4}"/>
              </a:ext>
            </a:extLst>
          </p:cNvPr>
          <p:cNvSpPr>
            <a:spLocks noEditPoints="1"/>
          </p:cNvSpPr>
          <p:nvPr/>
        </p:nvSpPr>
        <p:spPr bwMode="auto">
          <a:xfrm>
            <a:off x="10118725" y="4114800"/>
            <a:ext cx="546100" cy="495300"/>
          </a:xfrm>
          <a:custGeom>
            <a:avLst/>
            <a:gdLst>
              <a:gd name="T0" fmla="*/ 24 w 160"/>
              <a:gd name="T1" fmla="*/ 115 h 144"/>
              <a:gd name="T2" fmla="*/ 136 w 160"/>
              <a:gd name="T3" fmla="*/ 115 h 144"/>
              <a:gd name="T4" fmla="*/ 139 w 160"/>
              <a:gd name="T5" fmla="*/ 113 h 144"/>
              <a:gd name="T6" fmla="*/ 160 w 160"/>
              <a:gd name="T7" fmla="*/ 3 h 144"/>
              <a:gd name="T8" fmla="*/ 158 w 160"/>
              <a:gd name="T9" fmla="*/ 0 h 144"/>
              <a:gd name="T10" fmla="*/ 155 w 160"/>
              <a:gd name="T11" fmla="*/ 2 h 144"/>
              <a:gd name="T12" fmla="*/ 152 w 160"/>
              <a:gd name="T13" fmla="*/ 18 h 144"/>
              <a:gd name="T14" fmla="*/ 150 w 160"/>
              <a:gd name="T15" fmla="*/ 17 h 144"/>
              <a:gd name="T16" fmla="*/ 131 w 160"/>
              <a:gd name="T17" fmla="*/ 22 h 144"/>
              <a:gd name="T18" fmla="*/ 115 w 160"/>
              <a:gd name="T19" fmla="*/ 27 h 144"/>
              <a:gd name="T20" fmla="*/ 98 w 160"/>
              <a:gd name="T21" fmla="*/ 22 h 144"/>
              <a:gd name="T22" fmla="*/ 79 w 160"/>
              <a:gd name="T23" fmla="*/ 17 h 144"/>
              <a:gd name="T24" fmla="*/ 61 w 160"/>
              <a:gd name="T25" fmla="*/ 22 h 144"/>
              <a:gd name="T26" fmla="*/ 44 w 160"/>
              <a:gd name="T27" fmla="*/ 27 h 144"/>
              <a:gd name="T28" fmla="*/ 27 w 160"/>
              <a:gd name="T29" fmla="*/ 22 h 144"/>
              <a:gd name="T30" fmla="*/ 9 w 160"/>
              <a:gd name="T31" fmla="*/ 17 h 144"/>
              <a:gd name="T32" fmla="*/ 8 w 160"/>
              <a:gd name="T33" fmla="*/ 17 h 144"/>
              <a:gd name="T34" fmla="*/ 5 w 160"/>
              <a:gd name="T35" fmla="*/ 2 h 144"/>
              <a:gd name="T36" fmla="*/ 2 w 160"/>
              <a:gd name="T37" fmla="*/ 0 h 144"/>
              <a:gd name="T38" fmla="*/ 0 w 160"/>
              <a:gd name="T39" fmla="*/ 3 h 144"/>
              <a:gd name="T40" fmla="*/ 21 w 160"/>
              <a:gd name="T41" fmla="*/ 113 h 144"/>
              <a:gd name="T42" fmla="*/ 24 w 160"/>
              <a:gd name="T43" fmla="*/ 115 h 144"/>
              <a:gd name="T44" fmla="*/ 25 w 160"/>
              <a:gd name="T45" fmla="*/ 27 h 144"/>
              <a:gd name="T46" fmla="*/ 44 w 160"/>
              <a:gd name="T47" fmla="*/ 32 h 144"/>
              <a:gd name="T48" fmla="*/ 63 w 160"/>
              <a:gd name="T49" fmla="*/ 27 h 144"/>
              <a:gd name="T50" fmla="*/ 79 w 160"/>
              <a:gd name="T51" fmla="*/ 22 h 144"/>
              <a:gd name="T52" fmla="*/ 96 w 160"/>
              <a:gd name="T53" fmla="*/ 27 h 144"/>
              <a:gd name="T54" fmla="*/ 115 w 160"/>
              <a:gd name="T55" fmla="*/ 32 h 144"/>
              <a:gd name="T56" fmla="*/ 134 w 160"/>
              <a:gd name="T57" fmla="*/ 27 h 144"/>
              <a:gd name="T58" fmla="*/ 150 w 160"/>
              <a:gd name="T59" fmla="*/ 22 h 144"/>
              <a:gd name="T60" fmla="*/ 151 w 160"/>
              <a:gd name="T61" fmla="*/ 22 h 144"/>
              <a:gd name="T62" fmla="*/ 134 w 160"/>
              <a:gd name="T63" fmla="*/ 110 h 144"/>
              <a:gd name="T64" fmla="*/ 26 w 160"/>
              <a:gd name="T65" fmla="*/ 110 h 144"/>
              <a:gd name="T66" fmla="*/ 9 w 160"/>
              <a:gd name="T67" fmla="*/ 22 h 144"/>
              <a:gd name="T68" fmla="*/ 25 w 160"/>
              <a:gd name="T69" fmla="*/ 27 h 144"/>
              <a:gd name="T70" fmla="*/ 139 w 160"/>
              <a:gd name="T71" fmla="*/ 127 h 144"/>
              <a:gd name="T72" fmla="*/ 136 w 160"/>
              <a:gd name="T73" fmla="*/ 129 h 144"/>
              <a:gd name="T74" fmla="*/ 24 w 160"/>
              <a:gd name="T75" fmla="*/ 129 h 144"/>
              <a:gd name="T76" fmla="*/ 21 w 160"/>
              <a:gd name="T77" fmla="*/ 127 h 144"/>
              <a:gd name="T78" fmla="*/ 24 w 160"/>
              <a:gd name="T79" fmla="*/ 125 h 144"/>
              <a:gd name="T80" fmla="*/ 136 w 160"/>
              <a:gd name="T81" fmla="*/ 125 h 144"/>
              <a:gd name="T82" fmla="*/ 139 w 160"/>
              <a:gd name="T83" fmla="*/ 127 h 144"/>
              <a:gd name="T84" fmla="*/ 139 w 160"/>
              <a:gd name="T85" fmla="*/ 142 h 144"/>
              <a:gd name="T86" fmla="*/ 136 w 160"/>
              <a:gd name="T87" fmla="*/ 144 h 144"/>
              <a:gd name="T88" fmla="*/ 24 w 160"/>
              <a:gd name="T89" fmla="*/ 144 h 144"/>
              <a:gd name="T90" fmla="*/ 21 w 160"/>
              <a:gd name="T91" fmla="*/ 142 h 144"/>
              <a:gd name="T92" fmla="*/ 24 w 160"/>
              <a:gd name="T93" fmla="*/ 139 h 144"/>
              <a:gd name="T94" fmla="*/ 136 w 160"/>
              <a:gd name="T95" fmla="*/ 139 h 144"/>
              <a:gd name="T96" fmla="*/ 139 w 160"/>
              <a:gd name="T97" fmla="*/ 142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160" h="144">
                <a:moveTo>
                  <a:pt x="24" y="115"/>
                </a:moveTo>
                <a:cubicBezTo>
                  <a:pt x="136" y="115"/>
                  <a:pt x="136" y="115"/>
                  <a:pt x="136" y="115"/>
                </a:cubicBezTo>
                <a:cubicBezTo>
                  <a:pt x="138" y="115"/>
                  <a:pt x="139" y="114"/>
                  <a:pt x="139" y="113"/>
                </a:cubicBezTo>
                <a:cubicBezTo>
                  <a:pt x="160" y="3"/>
                  <a:pt x="160" y="3"/>
                  <a:pt x="160" y="3"/>
                </a:cubicBezTo>
                <a:cubicBezTo>
                  <a:pt x="160" y="2"/>
                  <a:pt x="159" y="0"/>
                  <a:pt x="158" y="0"/>
                </a:cubicBezTo>
                <a:cubicBezTo>
                  <a:pt x="157" y="0"/>
                  <a:pt x="155" y="1"/>
                  <a:pt x="155" y="2"/>
                </a:cubicBezTo>
                <a:cubicBezTo>
                  <a:pt x="152" y="18"/>
                  <a:pt x="152" y="18"/>
                  <a:pt x="152" y="18"/>
                </a:cubicBezTo>
                <a:cubicBezTo>
                  <a:pt x="152" y="18"/>
                  <a:pt x="151" y="17"/>
                  <a:pt x="150" y="17"/>
                </a:cubicBezTo>
                <a:cubicBezTo>
                  <a:pt x="141" y="17"/>
                  <a:pt x="136" y="20"/>
                  <a:pt x="131" y="22"/>
                </a:cubicBezTo>
                <a:cubicBezTo>
                  <a:pt x="127" y="25"/>
                  <a:pt x="123" y="27"/>
                  <a:pt x="115" y="27"/>
                </a:cubicBezTo>
                <a:cubicBezTo>
                  <a:pt x="107" y="27"/>
                  <a:pt x="103" y="25"/>
                  <a:pt x="98" y="22"/>
                </a:cubicBezTo>
                <a:cubicBezTo>
                  <a:pt x="94" y="20"/>
                  <a:pt x="89" y="17"/>
                  <a:pt x="79" y="17"/>
                </a:cubicBezTo>
                <a:cubicBezTo>
                  <a:pt x="70" y="17"/>
                  <a:pt x="65" y="20"/>
                  <a:pt x="61" y="22"/>
                </a:cubicBezTo>
                <a:cubicBezTo>
                  <a:pt x="56" y="25"/>
                  <a:pt x="52" y="27"/>
                  <a:pt x="44" y="27"/>
                </a:cubicBezTo>
                <a:cubicBezTo>
                  <a:pt x="36" y="27"/>
                  <a:pt x="32" y="25"/>
                  <a:pt x="27" y="22"/>
                </a:cubicBezTo>
                <a:cubicBezTo>
                  <a:pt x="23" y="20"/>
                  <a:pt x="18" y="17"/>
                  <a:pt x="9" y="17"/>
                </a:cubicBezTo>
                <a:cubicBezTo>
                  <a:pt x="8" y="17"/>
                  <a:pt x="8" y="17"/>
                  <a:pt x="8" y="17"/>
                </a:cubicBezTo>
                <a:cubicBezTo>
                  <a:pt x="5" y="2"/>
                  <a:pt x="5" y="2"/>
                  <a:pt x="5" y="2"/>
                </a:cubicBezTo>
                <a:cubicBezTo>
                  <a:pt x="5" y="1"/>
                  <a:pt x="3" y="0"/>
                  <a:pt x="2" y="0"/>
                </a:cubicBezTo>
                <a:cubicBezTo>
                  <a:pt x="1" y="0"/>
                  <a:pt x="0" y="2"/>
                  <a:pt x="0" y="3"/>
                </a:cubicBezTo>
                <a:cubicBezTo>
                  <a:pt x="21" y="113"/>
                  <a:pt x="21" y="113"/>
                  <a:pt x="21" y="113"/>
                </a:cubicBezTo>
                <a:cubicBezTo>
                  <a:pt x="21" y="114"/>
                  <a:pt x="22" y="115"/>
                  <a:pt x="24" y="115"/>
                </a:cubicBezTo>
                <a:close/>
                <a:moveTo>
                  <a:pt x="25" y="27"/>
                </a:moveTo>
                <a:cubicBezTo>
                  <a:pt x="30" y="29"/>
                  <a:pt x="35" y="32"/>
                  <a:pt x="44" y="32"/>
                </a:cubicBezTo>
                <a:cubicBezTo>
                  <a:pt x="53" y="32"/>
                  <a:pt x="58" y="29"/>
                  <a:pt x="63" y="27"/>
                </a:cubicBezTo>
                <a:cubicBezTo>
                  <a:pt x="67" y="24"/>
                  <a:pt x="71" y="22"/>
                  <a:pt x="79" y="22"/>
                </a:cubicBezTo>
                <a:cubicBezTo>
                  <a:pt x="88" y="22"/>
                  <a:pt x="92" y="24"/>
                  <a:pt x="96" y="27"/>
                </a:cubicBezTo>
                <a:cubicBezTo>
                  <a:pt x="101" y="29"/>
                  <a:pt x="105" y="32"/>
                  <a:pt x="115" y="32"/>
                </a:cubicBezTo>
                <a:cubicBezTo>
                  <a:pt x="124" y="32"/>
                  <a:pt x="129" y="29"/>
                  <a:pt x="134" y="27"/>
                </a:cubicBezTo>
                <a:cubicBezTo>
                  <a:pt x="138" y="24"/>
                  <a:pt x="142" y="22"/>
                  <a:pt x="150" y="22"/>
                </a:cubicBezTo>
                <a:cubicBezTo>
                  <a:pt x="151" y="22"/>
                  <a:pt x="151" y="22"/>
                  <a:pt x="151" y="22"/>
                </a:cubicBezTo>
                <a:cubicBezTo>
                  <a:pt x="134" y="110"/>
                  <a:pt x="134" y="110"/>
                  <a:pt x="134" y="110"/>
                </a:cubicBezTo>
                <a:cubicBezTo>
                  <a:pt x="26" y="110"/>
                  <a:pt x="26" y="110"/>
                  <a:pt x="26" y="110"/>
                </a:cubicBezTo>
                <a:cubicBezTo>
                  <a:pt x="9" y="22"/>
                  <a:pt x="9" y="22"/>
                  <a:pt x="9" y="22"/>
                </a:cubicBezTo>
                <a:cubicBezTo>
                  <a:pt x="17" y="22"/>
                  <a:pt x="21" y="24"/>
                  <a:pt x="25" y="27"/>
                </a:cubicBezTo>
                <a:close/>
                <a:moveTo>
                  <a:pt x="139" y="127"/>
                </a:moveTo>
                <a:cubicBezTo>
                  <a:pt x="139" y="128"/>
                  <a:pt x="138" y="129"/>
                  <a:pt x="136" y="129"/>
                </a:cubicBezTo>
                <a:cubicBezTo>
                  <a:pt x="24" y="129"/>
                  <a:pt x="24" y="129"/>
                  <a:pt x="24" y="129"/>
                </a:cubicBezTo>
                <a:cubicBezTo>
                  <a:pt x="22" y="129"/>
                  <a:pt x="21" y="128"/>
                  <a:pt x="21" y="127"/>
                </a:cubicBezTo>
                <a:cubicBezTo>
                  <a:pt x="21" y="126"/>
                  <a:pt x="22" y="125"/>
                  <a:pt x="24" y="125"/>
                </a:cubicBezTo>
                <a:cubicBezTo>
                  <a:pt x="136" y="125"/>
                  <a:pt x="136" y="125"/>
                  <a:pt x="136" y="125"/>
                </a:cubicBezTo>
                <a:cubicBezTo>
                  <a:pt x="138" y="125"/>
                  <a:pt x="139" y="126"/>
                  <a:pt x="139" y="127"/>
                </a:cubicBezTo>
                <a:close/>
                <a:moveTo>
                  <a:pt x="139" y="142"/>
                </a:moveTo>
                <a:cubicBezTo>
                  <a:pt x="139" y="143"/>
                  <a:pt x="138" y="144"/>
                  <a:pt x="136" y="144"/>
                </a:cubicBezTo>
                <a:cubicBezTo>
                  <a:pt x="24" y="144"/>
                  <a:pt x="24" y="144"/>
                  <a:pt x="24" y="144"/>
                </a:cubicBezTo>
                <a:cubicBezTo>
                  <a:pt x="22" y="144"/>
                  <a:pt x="21" y="143"/>
                  <a:pt x="21" y="142"/>
                </a:cubicBezTo>
                <a:cubicBezTo>
                  <a:pt x="21" y="140"/>
                  <a:pt x="22" y="139"/>
                  <a:pt x="24" y="139"/>
                </a:cubicBezTo>
                <a:cubicBezTo>
                  <a:pt x="136" y="139"/>
                  <a:pt x="136" y="139"/>
                  <a:pt x="136" y="139"/>
                </a:cubicBezTo>
                <a:cubicBezTo>
                  <a:pt x="138" y="139"/>
                  <a:pt x="139" y="140"/>
                  <a:pt x="139" y="142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2" name="Freeform 102">
            <a:extLst>
              <a:ext uri="{FF2B5EF4-FFF2-40B4-BE49-F238E27FC236}">
                <a16:creationId xmlns:a16="http://schemas.microsoft.com/office/drawing/2014/main" xmlns="" id="{2679D724-9A22-419C-B923-5BA0C590BC0B}"/>
              </a:ext>
            </a:extLst>
          </p:cNvPr>
          <p:cNvSpPr>
            <a:spLocks noEditPoints="1"/>
          </p:cNvSpPr>
          <p:nvPr/>
        </p:nvSpPr>
        <p:spPr bwMode="auto">
          <a:xfrm>
            <a:off x="10118725" y="4773613"/>
            <a:ext cx="546100" cy="395288"/>
          </a:xfrm>
          <a:custGeom>
            <a:avLst/>
            <a:gdLst>
              <a:gd name="T0" fmla="*/ 158 w 160"/>
              <a:gd name="T1" fmla="*/ 0 h 115"/>
              <a:gd name="T2" fmla="*/ 155 w 160"/>
              <a:gd name="T3" fmla="*/ 2 h 115"/>
              <a:gd name="T4" fmla="*/ 152 w 160"/>
              <a:gd name="T5" fmla="*/ 18 h 115"/>
              <a:gd name="T6" fmla="*/ 150 w 160"/>
              <a:gd name="T7" fmla="*/ 17 h 115"/>
              <a:gd name="T8" fmla="*/ 131 w 160"/>
              <a:gd name="T9" fmla="*/ 22 h 115"/>
              <a:gd name="T10" fmla="*/ 115 w 160"/>
              <a:gd name="T11" fmla="*/ 27 h 115"/>
              <a:gd name="T12" fmla="*/ 98 w 160"/>
              <a:gd name="T13" fmla="*/ 22 h 115"/>
              <a:gd name="T14" fmla="*/ 79 w 160"/>
              <a:gd name="T15" fmla="*/ 17 h 115"/>
              <a:gd name="T16" fmla="*/ 61 w 160"/>
              <a:gd name="T17" fmla="*/ 22 h 115"/>
              <a:gd name="T18" fmla="*/ 44 w 160"/>
              <a:gd name="T19" fmla="*/ 27 h 115"/>
              <a:gd name="T20" fmla="*/ 27 w 160"/>
              <a:gd name="T21" fmla="*/ 22 h 115"/>
              <a:gd name="T22" fmla="*/ 9 w 160"/>
              <a:gd name="T23" fmla="*/ 17 h 115"/>
              <a:gd name="T24" fmla="*/ 8 w 160"/>
              <a:gd name="T25" fmla="*/ 17 h 115"/>
              <a:gd name="T26" fmla="*/ 5 w 160"/>
              <a:gd name="T27" fmla="*/ 2 h 115"/>
              <a:gd name="T28" fmla="*/ 2 w 160"/>
              <a:gd name="T29" fmla="*/ 0 h 115"/>
              <a:gd name="T30" fmla="*/ 0 w 160"/>
              <a:gd name="T31" fmla="*/ 3 h 115"/>
              <a:gd name="T32" fmla="*/ 21 w 160"/>
              <a:gd name="T33" fmla="*/ 113 h 115"/>
              <a:gd name="T34" fmla="*/ 24 w 160"/>
              <a:gd name="T35" fmla="*/ 115 h 115"/>
              <a:gd name="T36" fmla="*/ 136 w 160"/>
              <a:gd name="T37" fmla="*/ 115 h 115"/>
              <a:gd name="T38" fmla="*/ 139 w 160"/>
              <a:gd name="T39" fmla="*/ 113 h 115"/>
              <a:gd name="T40" fmla="*/ 160 w 160"/>
              <a:gd name="T41" fmla="*/ 3 h 115"/>
              <a:gd name="T42" fmla="*/ 158 w 160"/>
              <a:gd name="T43" fmla="*/ 0 h 115"/>
              <a:gd name="T44" fmla="*/ 134 w 160"/>
              <a:gd name="T45" fmla="*/ 110 h 115"/>
              <a:gd name="T46" fmla="*/ 26 w 160"/>
              <a:gd name="T47" fmla="*/ 110 h 115"/>
              <a:gd name="T48" fmla="*/ 9 w 160"/>
              <a:gd name="T49" fmla="*/ 22 h 115"/>
              <a:gd name="T50" fmla="*/ 25 w 160"/>
              <a:gd name="T51" fmla="*/ 27 h 115"/>
              <a:gd name="T52" fmla="*/ 44 w 160"/>
              <a:gd name="T53" fmla="*/ 32 h 115"/>
              <a:gd name="T54" fmla="*/ 63 w 160"/>
              <a:gd name="T55" fmla="*/ 27 h 115"/>
              <a:gd name="T56" fmla="*/ 79 w 160"/>
              <a:gd name="T57" fmla="*/ 22 h 115"/>
              <a:gd name="T58" fmla="*/ 96 w 160"/>
              <a:gd name="T59" fmla="*/ 27 h 115"/>
              <a:gd name="T60" fmla="*/ 115 w 160"/>
              <a:gd name="T61" fmla="*/ 32 h 115"/>
              <a:gd name="T62" fmla="*/ 134 w 160"/>
              <a:gd name="T63" fmla="*/ 27 h 115"/>
              <a:gd name="T64" fmla="*/ 150 w 160"/>
              <a:gd name="T65" fmla="*/ 22 h 115"/>
              <a:gd name="T66" fmla="*/ 151 w 160"/>
              <a:gd name="T67" fmla="*/ 22 h 115"/>
              <a:gd name="T68" fmla="*/ 134 w 160"/>
              <a:gd name="T69" fmla="*/ 110 h 1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60" h="115">
                <a:moveTo>
                  <a:pt x="158" y="0"/>
                </a:moveTo>
                <a:cubicBezTo>
                  <a:pt x="157" y="0"/>
                  <a:pt x="155" y="1"/>
                  <a:pt x="155" y="2"/>
                </a:cubicBezTo>
                <a:cubicBezTo>
                  <a:pt x="152" y="18"/>
                  <a:pt x="152" y="18"/>
                  <a:pt x="152" y="18"/>
                </a:cubicBezTo>
                <a:cubicBezTo>
                  <a:pt x="152" y="18"/>
                  <a:pt x="151" y="17"/>
                  <a:pt x="150" y="17"/>
                </a:cubicBezTo>
                <a:cubicBezTo>
                  <a:pt x="141" y="17"/>
                  <a:pt x="136" y="20"/>
                  <a:pt x="131" y="22"/>
                </a:cubicBezTo>
                <a:cubicBezTo>
                  <a:pt x="127" y="25"/>
                  <a:pt x="123" y="27"/>
                  <a:pt x="115" y="27"/>
                </a:cubicBezTo>
                <a:cubicBezTo>
                  <a:pt x="107" y="27"/>
                  <a:pt x="103" y="25"/>
                  <a:pt x="98" y="22"/>
                </a:cubicBezTo>
                <a:cubicBezTo>
                  <a:pt x="94" y="20"/>
                  <a:pt x="89" y="17"/>
                  <a:pt x="79" y="17"/>
                </a:cubicBezTo>
                <a:cubicBezTo>
                  <a:pt x="70" y="17"/>
                  <a:pt x="65" y="20"/>
                  <a:pt x="61" y="22"/>
                </a:cubicBezTo>
                <a:cubicBezTo>
                  <a:pt x="56" y="25"/>
                  <a:pt x="52" y="27"/>
                  <a:pt x="44" y="27"/>
                </a:cubicBezTo>
                <a:cubicBezTo>
                  <a:pt x="36" y="27"/>
                  <a:pt x="32" y="25"/>
                  <a:pt x="27" y="22"/>
                </a:cubicBezTo>
                <a:cubicBezTo>
                  <a:pt x="23" y="20"/>
                  <a:pt x="18" y="17"/>
                  <a:pt x="9" y="17"/>
                </a:cubicBezTo>
                <a:cubicBezTo>
                  <a:pt x="8" y="17"/>
                  <a:pt x="8" y="17"/>
                  <a:pt x="8" y="17"/>
                </a:cubicBezTo>
                <a:cubicBezTo>
                  <a:pt x="5" y="2"/>
                  <a:pt x="5" y="2"/>
                  <a:pt x="5" y="2"/>
                </a:cubicBezTo>
                <a:cubicBezTo>
                  <a:pt x="5" y="1"/>
                  <a:pt x="3" y="0"/>
                  <a:pt x="2" y="0"/>
                </a:cubicBezTo>
                <a:cubicBezTo>
                  <a:pt x="1" y="0"/>
                  <a:pt x="0" y="2"/>
                  <a:pt x="0" y="3"/>
                </a:cubicBezTo>
                <a:cubicBezTo>
                  <a:pt x="21" y="113"/>
                  <a:pt x="21" y="113"/>
                  <a:pt x="21" y="113"/>
                </a:cubicBezTo>
                <a:cubicBezTo>
                  <a:pt x="21" y="114"/>
                  <a:pt x="22" y="115"/>
                  <a:pt x="24" y="115"/>
                </a:cubicBezTo>
                <a:cubicBezTo>
                  <a:pt x="136" y="115"/>
                  <a:pt x="136" y="115"/>
                  <a:pt x="136" y="115"/>
                </a:cubicBezTo>
                <a:cubicBezTo>
                  <a:pt x="138" y="115"/>
                  <a:pt x="139" y="114"/>
                  <a:pt x="139" y="113"/>
                </a:cubicBezTo>
                <a:cubicBezTo>
                  <a:pt x="160" y="3"/>
                  <a:pt x="160" y="3"/>
                  <a:pt x="160" y="3"/>
                </a:cubicBezTo>
                <a:cubicBezTo>
                  <a:pt x="160" y="2"/>
                  <a:pt x="159" y="0"/>
                  <a:pt x="158" y="0"/>
                </a:cubicBezTo>
                <a:close/>
                <a:moveTo>
                  <a:pt x="134" y="110"/>
                </a:moveTo>
                <a:cubicBezTo>
                  <a:pt x="26" y="110"/>
                  <a:pt x="26" y="110"/>
                  <a:pt x="26" y="110"/>
                </a:cubicBezTo>
                <a:cubicBezTo>
                  <a:pt x="9" y="22"/>
                  <a:pt x="9" y="22"/>
                  <a:pt x="9" y="22"/>
                </a:cubicBezTo>
                <a:cubicBezTo>
                  <a:pt x="17" y="22"/>
                  <a:pt x="21" y="24"/>
                  <a:pt x="25" y="27"/>
                </a:cubicBezTo>
                <a:cubicBezTo>
                  <a:pt x="30" y="29"/>
                  <a:pt x="35" y="32"/>
                  <a:pt x="44" y="32"/>
                </a:cubicBezTo>
                <a:cubicBezTo>
                  <a:pt x="53" y="32"/>
                  <a:pt x="58" y="29"/>
                  <a:pt x="63" y="27"/>
                </a:cubicBezTo>
                <a:cubicBezTo>
                  <a:pt x="67" y="24"/>
                  <a:pt x="71" y="22"/>
                  <a:pt x="79" y="22"/>
                </a:cubicBezTo>
                <a:cubicBezTo>
                  <a:pt x="88" y="22"/>
                  <a:pt x="92" y="24"/>
                  <a:pt x="96" y="27"/>
                </a:cubicBezTo>
                <a:cubicBezTo>
                  <a:pt x="101" y="29"/>
                  <a:pt x="105" y="32"/>
                  <a:pt x="115" y="32"/>
                </a:cubicBezTo>
                <a:cubicBezTo>
                  <a:pt x="124" y="32"/>
                  <a:pt x="129" y="29"/>
                  <a:pt x="134" y="27"/>
                </a:cubicBezTo>
                <a:cubicBezTo>
                  <a:pt x="138" y="24"/>
                  <a:pt x="142" y="22"/>
                  <a:pt x="150" y="22"/>
                </a:cubicBezTo>
                <a:cubicBezTo>
                  <a:pt x="151" y="22"/>
                  <a:pt x="151" y="22"/>
                  <a:pt x="151" y="22"/>
                </a:cubicBezTo>
                <a:lnTo>
                  <a:pt x="134" y="110"/>
                </a:ln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3" name="Freeform 103">
            <a:extLst>
              <a:ext uri="{FF2B5EF4-FFF2-40B4-BE49-F238E27FC236}">
                <a16:creationId xmlns:a16="http://schemas.microsoft.com/office/drawing/2014/main" xmlns="" id="{A27F1BC8-2C24-4AE1-8D86-57211157D2E9}"/>
              </a:ext>
            </a:extLst>
          </p:cNvPr>
          <p:cNvSpPr>
            <a:spLocks noEditPoints="1"/>
          </p:cNvSpPr>
          <p:nvPr/>
        </p:nvSpPr>
        <p:spPr bwMode="auto">
          <a:xfrm>
            <a:off x="10118725" y="5337175"/>
            <a:ext cx="546100" cy="495300"/>
          </a:xfrm>
          <a:custGeom>
            <a:avLst/>
            <a:gdLst>
              <a:gd name="T0" fmla="*/ 155 w 160"/>
              <a:gd name="T1" fmla="*/ 17 h 144"/>
              <a:gd name="T2" fmla="*/ 150 w 160"/>
              <a:gd name="T3" fmla="*/ 32 h 144"/>
              <a:gd name="T4" fmla="*/ 115 w 160"/>
              <a:gd name="T5" fmla="*/ 42 h 144"/>
              <a:gd name="T6" fmla="*/ 136 w 160"/>
              <a:gd name="T7" fmla="*/ 4 h 144"/>
              <a:gd name="T8" fmla="*/ 133 w 160"/>
              <a:gd name="T9" fmla="*/ 1 h 144"/>
              <a:gd name="T10" fmla="*/ 98 w 160"/>
              <a:gd name="T11" fmla="*/ 37 h 144"/>
              <a:gd name="T12" fmla="*/ 61 w 160"/>
              <a:gd name="T13" fmla="*/ 37 h 144"/>
              <a:gd name="T14" fmla="*/ 27 w 160"/>
              <a:gd name="T15" fmla="*/ 1 h 144"/>
              <a:gd name="T16" fmla="*/ 24 w 160"/>
              <a:gd name="T17" fmla="*/ 4 h 144"/>
              <a:gd name="T18" fmla="*/ 44 w 160"/>
              <a:gd name="T19" fmla="*/ 42 h 144"/>
              <a:gd name="T20" fmla="*/ 9 w 160"/>
              <a:gd name="T21" fmla="*/ 32 h 144"/>
              <a:gd name="T22" fmla="*/ 5 w 160"/>
              <a:gd name="T23" fmla="*/ 17 h 144"/>
              <a:gd name="T24" fmla="*/ 0 w 160"/>
              <a:gd name="T25" fmla="*/ 18 h 144"/>
              <a:gd name="T26" fmla="*/ 24 w 160"/>
              <a:gd name="T27" fmla="*/ 130 h 144"/>
              <a:gd name="T28" fmla="*/ 24 w 160"/>
              <a:gd name="T29" fmla="*/ 140 h 144"/>
              <a:gd name="T30" fmla="*/ 25 w 160"/>
              <a:gd name="T31" fmla="*/ 144 h 144"/>
              <a:gd name="T32" fmla="*/ 38 w 160"/>
              <a:gd name="T33" fmla="*/ 130 h 144"/>
              <a:gd name="T34" fmla="*/ 133 w 160"/>
              <a:gd name="T35" fmla="*/ 143 h 144"/>
              <a:gd name="T36" fmla="*/ 136 w 160"/>
              <a:gd name="T37" fmla="*/ 144 h 144"/>
              <a:gd name="T38" fmla="*/ 128 w 160"/>
              <a:gd name="T39" fmla="*/ 130 h 144"/>
              <a:gd name="T40" fmla="*/ 139 w 160"/>
              <a:gd name="T41" fmla="*/ 128 h 144"/>
              <a:gd name="T42" fmla="*/ 158 w 160"/>
              <a:gd name="T43" fmla="*/ 15 h 144"/>
              <a:gd name="T44" fmla="*/ 79 w 160"/>
              <a:gd name="T45" fmla="*/ 37 h 144"/>
              <a:gd name="T46" fmla="*/ 100 w 160"/>
              <a:gd name="T47" fmla="*/ 43 h 144"/>
              <a:gd name="T48" fmla="*/ 60 w 160"/>
              <a:gd name="T49" fmla="*/ 43 h 144"/>
              <a:gd name="T50" fmla="*/ 26 w 160"/>
              <a:gd name="T51" fmla="*/ 125 h 144"/>
              <a:gd name="T52" fmla="*/ 25 w 160"/>
              <a:gd name="T53" fmla="*/ 41 h 144"/>
              <a:gd name="T54" fmla="*/ 56 w 160"/>
              <a:gd name="T55" fmla="*/ 45 h 144"/>
              <a:gd name="T56" fmla="*/ 36 w 160"/>
              <a:gd name="T57" fmla="*/ 125 h 144"/>
              <a:gd name="T58" fmla="*/ 42 w 160"/>
              <a:gd name="T59" fmla="*/ 125 h 144"/>
              <a:gd name="T60" fmla="*/ 118 w 160"/>
              <a:gd name="T61" fmla="*/ 125 h 144"/>
              <a:gd name="T62" fmla="*/ 134 w 160"/>
              <a:gd name="T63" fmla="*/ 125 h 144"/>
              <a:gd name="T64" fmla="*/ 83 w 160"/>
              <a:gd name="T65" fmla="*/ 72 h 144"/>
              <a:gd name="T66" fmla="*/ 115 w 160"/>
              <a:gd name="T67" fmla="*/ 47 h 144"/>
              <a:gd name="T68" fmla="*/ 150 w 160"/>
              <a:gd name="T69" fmla="*/ 37 h 144"/>
              <a:gd name="T70" fmla="*/ 134 w 160"/>
              <a:gd name="T71" fmla="*/ 125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60" h="144">
                <a:moveTo>
                  <a:pt x="158" y="15"/>
                </a:moveTo>
                <a:cubicBezTo>
                  <a:pt x="157" y="14"/>
                  <a:pt x="155" y="15"/>
                  <a:pt x="155" y="17"/>
                </a:cubicBezTo>
                <a:cubicBezTo>
                  <a:pt x="152" y="33"/>
                  <a:pt x="152" y="33"/>
                  <a:pt x="152" y="33"/>
                </a:cubicBezTo>
                <a:cubicBezTo>
                  <a:pt x="152" y="32"/>
                  <a:pt x="151" y="32"/>
                  <a:pt x="150" y="32"/>
                </a:cubicBezTo>
                <a:cubicBezTo>
                  <a:pt x="141" y="32"/>
                  <a:pt x="136" y="35"/>
                  <a:pt x="131" y="37"/>
                </a:cubicBezTo>
                <a:cubicBezTo>
                  <a:pt x="127" y="39"/>
                  <a:pt x="123" y="42"/>
                  <a:pt x="115" y="42"/>
                </a:cubicBezTo>
                <a:cubicBezTo>
                  <a:pt x="112" y="42"/>
                  <a:pt x="110" y="41"/>
                  <a:pt x="108" y="41"/>
                </a:cubicBezTo>
                <a:cubicBezTo>
                  <a:pt x="136" y="4"/>
                  <a:pt x="136" y="4"/>
                  <a:pt x="136" y="4"/>
                </a:cubicBezTo>
                <a:cubicBezTo>
                  <a:pt x="137" y="3"/>
                  <a:pt x="137" y="1"/>
                  <a:pt x="136" y="1"/>
                </a:cubicBezTo>
                <a:cubicBezTo>
                  <a:pt x="135" y="0"/>
                  <a:pt x="133" y="0"/>
                  <a:pt x="133" y="1"/>
                </a:cubicBezTo>
                <a:cubicBezTo>
                  <a:pt x="103" y="39"/>
                  <a:pt x="103" y="39"/>
                  <a:pt x="103" y="39"/>
                </a:cubicBezTo>
                <a:cubicBezTo>
                  <a:pt x="101" y="39"/>
                  <a:pt x="100" y="38"/>
                  <a:pt x="98" y="37"/>
                </a:cubicBezTo>
                <a:cubicBezTo>
                  <a:pt x="94" y="35"/>
                  <a:pt x="89" y="32"/>
                  <a:pt x="79" y="32"/>
                </a:cubicBezTo>
                <a:cubicBezTo>
                  <a:pt x="70" y="32"/>
                  <a:pt x="65" y="35"/>
                  <a:pt x="61" y="37"/>
                </a:cubicBezTo>
                <a:cubicBezTo>
                  <a:pt x="59" y="38"/>
                  <a:pt x="58" y="38"/>
                  <a:pt x="57" y="39"/>
                </a:cubicBezTo>
                <a:cubicBezTo>
                  <a:pt x="27" y="1"/>
                  <a:pt x="27" y="1"/>
                  <a:pt x="27" y="1"/>
                </a:cubicBezTo>
                <a:cubicBezTo>
                  <a:pt x="27" y="0"/>
                  <a:pt x="25" y="0"/>
                  <a:pt x="24" y="1"/>
                </a:cubicBezTo>
                <a:cubicBezTo>
                  <a:pt x="23" y="1"/>
                  <a:pt x="23" y="3"/>
                  <a:pt x="24" y="4"/>
                </a:cubicBezTo>
                <a:cubicBezTo>
                  <a:pt x="52" y="41"/>
                  <a:pt x="52" y="41"/>
                  <a:pt x="52" y="41"/>
                </a:cubicBezTo>
                <a:cubicBezTo>
                  <a:pt x="50" y="41"/>
                  <a:pt x="47" y="42"/>
                  <a:pt x="44" y="42"/>
                </a:cubicBezTo>
                <a:cubicBezTo>
                  <a:pt x="36" y="42"/>
                  <a:pt x="32" y="39"/>
                  <a:pt x="27" y="37"/>
                </a:cubicBezTo>
                <a:cubicBezTo>
                  <a:pt x="23" y="35"/>
                  <a:pt x="18" y="32"/>
                  <a:pt x="9" y="32"/>
                </a:cubicBezTo>
                <a:cubicBezTo>
                  <a:pt x="8" y="32"/>
                  <a:pt x="8" y="32"/>
                  <a:pt x="8" y="32"/>
                </a:cubicBezTo>
                <a:cubicBezTo>
                  <a:pt x="5" y="17"/>
                  <a:pt x="5" y="17"/>
                  <a:pt x="5" y="17"/>
                </a:cubicBezTo>
                <a:cubicBezTo>
                  <a:pt x="5" y="15"/>
                  <a:pt x="3" y="14"/>
                  <a:pt x="2" y="15"/>
                </a:cubicBezTo>
                <a:cubicBezTo>
                  <a:pt x="1" y="15"/>
                  <a:pt x="0" y="16"/>
                  <a:pt x="0" y="18"/>
                </a:cubicBezTo>
                <a:cubicBezTo>
                  <a:pt x="21" y="128"/>
                  <a:pt x="21" y="128"/>
                  <a:pt x="21" y="128"/>
                </a:cubicBezTo>
                <a:cubicBezTo>
                  <a:pt x="21" y="129"/>
                  <a:pt x="22" y="130"/>
                  <a:pt x="24" y="130"/>
                </a:cubicBezTo>
                <a:cubicBezTo>
                  <a:pt x="32" y="130"/>
                  <a:pt x="32" y="130"/>
                  <a:pt x="32" y="130"/>
                </a:cubicBezTo>
                <a:cubicBezTo>
                  <a:pt x="24" y="140"/>
                  <a:pt x="24" y="140"/>
                  <a:pt x="24" y="140"/>
                </a:cubicBezTo>
                <a:cubicBezTo>
                  <a:pt x="23" y="141"/>
                  <a:pt x="23" y="143"/>
                  <a:pt x="24" y="144"/>
                </a:cubicBezTo>
                <a:cubicBezTo>
                  <a:pt x="24" y="144"/>
                  <a:pt x="25" y="144"/>
                  <a:pt x="25" y="144"/>
                </a:cubicBezTo>
                <a:cubicBezTo>
                  <a:pt x="26" y="144"/>
                  <a:pt x="27" y="144"/>
                  <a:pt x="27" y="143"/>
                </a:cubicBezTo>
                <a:cubicBezTo>
                  <a:pt x="38" y="130"/>
                  <a:pt x="38" y="130"/>
                  <a:pt x="38" y="130"/>
                </a:cubicBezTo>
                <a:cubicBezTo>
                  <a:pt x="122" y="130"/>
                  <a:pt x="122" y="130"/>
                  <a:pt x="122" y="130"/>
                </a:cubicBezTo>
                <a:cubicBezTo>
                  <a:pt x="133" y="143"/>
                  <a:pt x="133" y="143"/>
                  <a:pt x="133" y="143"/>
                </a:cubicBezTo>
                <a:cubicBezTo>
                  <a:pt x="133" y="144"/>
                  <a:pt x="134" y="144"/>
                  <a:pt x="135" y="144"/>
                </a:cubicBezTo>
                <a:cubicBezTo>
                  <a:pt x="135" y="144"/>
                  <a:pt x="136" y="144"/>
                  <a:pt x="136" y="144"/>
                </a:cubicBezTo>
                <a:cubicBezTo>
                  <a:pt x="137" y="143"/>
                  <a:pt x="137" y="141"/>
                  <a:pt x="136" y="140"/>
                </a:cubicBezTo>
                <a:cubicBezTo>
                  <a:pt x="128" y="130"/>
                  <a:pt x="128" y="130"/>
                  <a:pt x="128" y="130"/>
                </a:cubicBezTo>
                <a:cubicBezTo>
                  <a:pt x="136" y="130"/>
                  <a:pt x="136" y="130"/>
                  <a:pt x="136" y="130"/>
                </a:cubicBezTo>
                <a:cubicBezTo>
                  <a:pt x="138" y="130"/>
                  <a:pt x="139" y="129"/>
                  <a:pt x="139" y="128"/>
                </a:cubicBezTo>
                <a:cubicBezTo>
                  <a:pt x="160" y="18"/>
                  <a:pt x="160" y="18"/>
                  <a:pt x="160" y="18"/>
                </a:cubicBezTo>
                <a:cubicBezTo>
                  <a:pt x="160" y="16"/>
                  <a:pt x="159" y="15"/>
                  <a:pt x="158" y="15"/>
                </a:cubicBezTo>
                <a:close/>
                <a:moveTo>
                  <a:pt x="63" y="41"/>
                </a:moveTo>
                <a:cubicBezTo>
                  <a:pt x="67" y="39"/>
                  <a:pt x="71" y="37"/>
                  <a:pt x="79" y="37"/>
                </a:cubicBezTo>
                <a:cubicBezTo>
                  <a:pt x="88" y="37"/>
                  <a:pt x="92" y="39"/>
                  <a:pt x="96" y="41"/>
                </a:cubicBezTo>
                <a:cubicBezTo>
                  <a:pt x="97" y="42"/>
                  <a:pt x="98" y="43"/>
                  <a:pt x="100" y="43"/>
                </a:cubicBezTo>
                <a:cubicBezTo>
                  <a:pt x="80" y="68"/>
                  <a:pt x="80" y="68"/>
                  <a:pt x="80" y="68"/>
                </a:cubicBezTo>
                <a:cubicBezTo>
                  <a:pt x="60" y="43"/>
                  <a:pt x="60" y="43"/>
                  <a:pt x="60" y="43"/>
                </a:cubicBezTo>
                <a:cubicBezTo>
                  <a:pt x="61" y="42"/>
                  <a:pt x="62" y="42"/>
                  <a:pt x="63" y="41"/>
                </a:cubicBezTo>
                <a:close/>
                <a:moveTo>
                  <a:pt x="26" y="125"/>
                </a:moveTo>
                <a:cubicBezTo>
                  <a:pt x="9" y="37"/>
                  <a:pt x="9" y="37"/>
                  <a:pt x="9" y="37"/>
                </a:cubicBezTo>
                <a:cubicBezTo>
                  <a:pt x="17" y="37"/>
                  <a:pt x="21" y="39"/>
                  <a:pt x="25" y="41"/>
                </a:cubicBezTo>
                <a:cubicBezTo>
                  <a:pt x="30" y="44"/>
                  <a:pt x="35" y="47"/>
                  <a:pt x="44" y="47"/>
                </a:cubicBezTo>
                <a:cubicBezTo>
                  <a:pt x="49" y="47"/>
                  <a:pt x="53" y="46"/>
                  <a:pt x="56" y="45"/>
                </a:cubicBezTo>
                <a:cubicBezTo>
                  <a:pt x="77" y="72"/>
                  <a:pt x="77" y="72"/>
                  <a:pt x="77" y="72"/>
                </a:cubicBezTo>
                <a:cubicBezTo>
                  <a:pt x="36" y="125"/>
                  <a:pt x="36" y="125"/>
                  <a:pt x="36" y="125"/>
                </a:cubicBezTo>
                <a:lnTo>
                  <a:pt x="26" y="125"/>
                </a:lnTo>
                <a:close/>
                <a:moveTo>
                  <a:pt x="42" y="125"/>
                </a:moveTo>
                <a:cubicBezTo>
                  <a:pt x="80" y="76"/>
                  <a:pt x="80" y="76"/>
                  <a:pt x="80" y="76"/>
                </a:cubicBezTo>
                <a:cubicBezTo>
                  <a:pt x="118" y="125"/>
                  <a:pt x="118" y="125"/>
                  <a:pt x="118" y="125"/>
                </a:cubicBezTo>
                <a:lnTo>
                  <a:pt x="42" y="125"/>
                </a:lnTo>
                <a:close/>
                <a:moveTo>
                  <a:pt x="134" y="125"/>
                </a:moveTo>
                <a:cubicBezTo>
                  <a:pt x="124" y="125"/>
                  <a:pt x="124" y="125"/>
                  <a:pt x="124" y="125"/>
                </a:cubicBezTo>
                <a:cubicBezTo>
                  <a:pt x="83" y="72"/>
                  <a:pt x="83" y="72"/>
                  <a:pt x="83" y="72"/>
                </a:cubicBezTo>
                <a:cubicBezTo>
                  <a:pt x="104" y="45"/>
                  <a:pt x="104" y="45"/>
                  <a:pt x="104" y="45"/>
                </a:cubicBezTo>
                <a:cubicBezTo>
                  <a:pt x="107" y="46"/>
                  <a:pt x="110" y="47"/>
                  <a:pt x="115" y="47"/>
                </a:cubicBezTo>
                <a:cubicBezTo>
                  <a:pt x="124" y="47"/>
                  <a:pt x="129" y="44"/>
                  <a:pt x="134" y="41"/>
                </a:cubicBezTo>
                <a:cubicBezTo>
                  <a:pt x="138" y="39"/>
                  <a:pt x="142" y="37"/>
                  <a:pt x="150" y="37"/>
                </a:cubicBezTo>
                <a:cubicBezTo>
                  <a:pt x="151" y="37"/>
                  <a:pt x="151" y="37"/>
                  <a:pt x="151" y="37"/>
                </a:cubicBezTo>
                <a:lnTo>
                  <a:pt x="134" y="125"/>
                </a:ln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4" name="Freeform 104">
            <a:extLst>
              <a:ext uri="{FF2B5EF4-FFF2-40B4-BE49-F238E27FC236}">
                <a16:creationId xmlns:a16="http://schemas.microsoft.com/office/drawing/2014/main" xmlns="" id="{93F36B6B-230D-42E4-A5F6-87DB09CB9DAC}"/>
              </a:ext>
            </a:extLst>
          </p:cNvPr>
          <p:cNvSpPr>
            <a:spLocks noEditPoints="1"/>
          </p:cNvSpPr>
          <p:nvPr/>
        </p:nvSpPr>
        <p:spPr bwMode="auto">
          <a:xfrm>
            <a:off x="10118725" y="5942013"/>
            <a:ext cx="546100" cy="547688"/>
          </a:xfrm>
          <a:custGeom>
            <a:avLst/>
            <a:gdLst>
              <a:gd name="T0" fmla="*/ 94 w 160"/>
              <a:gd name="T1" fmla="*/ 155 h 159"/>
              <a:gd name="T2" fmla="*/ 91 w 160"/>
              <a:gd name="T3" fmla="*/ 159 h 159"/>
              <a:gd name="T4" fmla="*/ 3 w 160"/>
              <a:gd name="T5" fmla="*/ 159 h 159"/>
              <a:gd name="T6" fmla="*/ 0 w 160"/>
              <a:gd name="T7" fmla="*/ 155 h 159"/>
              <a:gd name="T8" fmla="*/ 3 w 160"/>
              <a:gd name="T9" fmla="*/ 152 h 159"/>
              <a:gd name="T10" fmla="*/ 91 w 160"/>
              <a:gd name="T11" fmla="*/ 152 h 159"/>
              <a:gd name="T12" fmla="*/ 94 w 160"/>
              <a:gd name="T13" fmla="*/ 155 h 159"/>
              <a:gd name="T14" fmla="*/ 157 w 160"/>
              <a:gd name="T15" fmla="*/ 101 h 159"/>
              <a:gd name="T16" fmla="*/ 3 w 160"/>
              <a:gd name="T17" fmla="*/ 101 h 159"/>
              <a:gd name="T18" fmla="*/ 0 w 160"/>
              <a:gd name="T19" fmla="*/ 105 h 159"/>
              <a:gd name="T20" fmla="*/ 3 w 160"/>
              <a:gd name="T21" fmla="*/ 108 h 159"/>
              <a:gd name="T22" fmla="*/ 157 w 160"/>
              <a:gd name="T23" fmla="*/ 108 h 159"/>
              <a:gd name="T24" fmla="*/ 160 w 160"/>
              <a:gd name="T25" fmla="*/ 105 h 159"/>
              <a:gd name="T26" fmla="*/ 157 w 160"/>
              <a:gd name="T27" fmla="*/ 101 h 159"/>
              <a:gd name="T28" fmla="*/ 3 w 160"/>
              <a:gd name="T29" fmla="*/ 58 h 159"/>
              <a:gd name="T30" fmla="*/ 91 w 160"/>
              <a:gd name="T31" fmla="*/ 58 h 159"/>
              <a:gd name="T32" fmla="*/ 94 w 160"/>
              <a:gd name="T33" fmla="*/ 54 h 159"/>
              <a:gd name="T34" fmla="*/ 91 w 160"/>
              <a:gd name="T35" fmla="*/ 51 h 159"/>
              <a:gd name="T36" fmla="*/ 3 w 160"/>
              <a:gd name="T37" fmla="*/ 51 h 159"/>
              <a:gd name="T38" fmla="*/ 0 w 160"/>
              <a:gd name="T39" fmla="*/ 54 h 159"/>
              <a:gd name="T40" fmla="*/ 3 w 160"/>
              <a:gd name="T41" fmla="*/ 58 h 159"/>
              <a:gd name="T42" fmla="*/ 3 w 160"/>
              <a:gd name="T43" fmla="*/ 7 h 159"/>
              <a:gd name="T44" fmla="*/ 157 w 160"/>
              <a:gd name="T45" fmla="*/ 7 h 159"/>
              <a:gd name="T46" fmla="*/ 160 w 160"/>
              <a:gd name="T47" fmla="*/ 3 h 159"/>
              <a:gd name="T48" fmla="*/ 157 w 160"/>
              <a:gd name="T49" fmla="*/ 0 h 159"/>
              <a:gd name="T50" fmla="*/ 3 w 160"/>
              <a:gd name="T51" fmla="*/ 0 h 159"/>
              <a:gd name="T52" fmla="*/ 0 w 160"/>
              <a:gd name="T53" fmla="*/ 3 h 159"/>
              <a:gd name="T54" fmla="*/ 3 w 160"/>
              <a:gd name="T55" fmla="*/ 7 h 1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60" h="159">
                <a:moveTo>
                  <a:pt x="94" y="155"/>
                </a:moveTo>
                <a:cubicBezTo>
                  <a:pt x="94" y="157"/>
                  <a:pt x="93" y="159"/>
                  <a:pt x="91" y="159"/>
                </a:cubicBezTo>
                <a:cubicBezTo>
                  <a:pt x="3" y="159"/>
                  <a:pt x="3" y="159"/>
                  <a:pt x="3" y="159"/>
                </a:cubicBezTo>
                <a:cubicBezTo>
                  <a:pt x="2" y="159"/>
                  <a:pt x="0" y="157"/>
                  <a:pt x="0" y="155"/>
                </a:cubicBezTo>
                <a:cubicBezTo>
                  <a:pt x="0" y="153"/>
                  <a:pt x="2" y="152"/>
                  <a:pt x="3" y="152"/>
                </a:cubicBezTo>
                <a:cubicBezTo>
                  <a:pt x="91" y="152"/>
                  <a:pt x="91" y="152"/>
                  <a:pt x="91" y="152"/>
                </a:cubicBezTo>
                <a:cubicBezTo>
                  <a:pt x="93" y="152"/>
                  <a:pt x="94" y="153"/>
                  <a:pt x="94" y="155"/>
                </a:cubicBezTo>
                <a:close/>
                <a:moveTo>
                  <a:pt x="157" y="101"/>
                </a:moveTo>
                <a:cubicBezTo>
                  <a:pt x="3" y="101"/>
                  <a:pt x="3" y="101"/>
                  <a:pt x="3" y="101"/>
                </a:cubicBezTo>
                <a:cubicBezTo>
                  <a:pt x="2" y="101"/>
                  <a:pt x="0" y="103"/>
                  <a:pt x="0" y="105"/>
                </a:cubicBezTo>
                <a:cubicBezTo>
                  <a:pt x="0" y="107"/>
                  <a:pt x="2" y="108"/>
                  <a:pt x="3" y="108"/>
                </a:cubicBezTo>
                <a:cubicBezTo>
                  <a:pt x="157" y="108"/>
                  <a:pt x="157" y="108"/>
                  <a:pt x="157" y="108"/>
                </a:cubicBezTo>
                <a:cubicBezTo>
                  <a:pt x="158" y="108"/>
                  <a:pt x="160" y="107"/>
                  <a:pt x="160" y="105"/>
                </a:cubicBezTo>
                <a:cubicBezTo>
                  <a:pt x="160" y="103"/>
                  <a:pt x="158" y="101"/>
                  <a:pt x="157" y="101"/>
                </a:cubicBezTo>
                <a:close/>
                <a:moveTo>
                  <a:pt x="3" y="58"/>
                </a:moveTo>
                <a:cubicBezTo>
                  <a:pt x="91" y="58"/>
                  <a:pt x="91" y="58"/>
                  <a:pt x="91" y="58"/>
                </a:cubicBezTo>
                <a:cubicBezTo>
                  <a:pt x="93" y="58"/>
                  <a:pt x="94" y="56"/>
                  <a:pt x="94" y="54"/>
                </a:cubicBezTo>
                <a:cubicBezTo>
                  <a:pt x="94" y="52"/>
                  <a:pt x="93" y="51"/>
                  <a:pt x="91" y="51"/>
                </a:cubicBezTo>
                <a:cubicBezTo>
                  <a:pt x="3" y="51"/>
                  <a:pt x="3" y="51"/>
                  <a:pt x="3" y="51"/>
                </a:cubicBezTo>
                <a:cubicBezTo>
                  <a:pt x="2" y="51"/>
                  <a:pt x="0" y="52"/>
                  <a:pt x="0" y="54"/>
                </a:cubicBezTo>
                <a:cubicBezTo>
                  <a:pt x="0" y="56"/>
                  <a:pt x="2" y="58"/>
                  <a:pt x="3" y="58"/>
                </a:cubicBezTo>
                <a:close/>
                <a:moveTo>
                  <a:pt x="3" y="7"/>
                </a:moveTo>
                <a:cubicBezTo>
                  <a:pt x="157" y="7"/>
                  <a:pt x="157" y="7"/>
                  <a:pt x="157" y="7"/>
                </a:cubicBezTo>
                <a:cubicBezTo>
                  <a:pt x="158" y="7"/>
                  <a:pt x="160" y="5"/>
                  <a:pt x="160" y="3"/>
                </a:cubicBezTo>
                <a:cubicBezTo>
                  <a:pt x="160" y="2"/>
                  <a:pt x="158" y="0"/>
                  <a:pt x="157" y="0"/>
                </a:cubicBezTo>
                <a:cubicBezTo>
                  <a:pt x="3" y="0"/>
                  <a:pt x="3" y="0"/>
                  <a:pt x="3" y="0"/>
                </a:cubicBezTo>
                <a:cubicBezTo>
                  <a:pt x="2" y="0"/>
                  <a:pt x="0" y="2"/>
                  <a:pt x="0" y="3"/>
                </a:cubicBezTo>
                <a:cubicBezTo>
                  <a:pt x="0" y="5"/>
                  <a:pt x="2" y="7"/>
                  <a:pt x="3" y="7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62453581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reeform 5">
            <a:extLst>
              <a:ext uri="{FF2B5EF4-FFF2-40B4-BE49-F238E27FC236}">
                <a16:creationId xmlns:a16="http://schemas.microsoft.com/office/drawing/2014/main" xmlns="" id="{AA9E837A-4E76-4EC2-9CF6-93E0182B7EC4}"/>
              </a:ext>
            </a:extLst>
          </p:cNvPr>
          <p:cNvSpPr>
            <a:spLocks/>
          </p:cNvSpPr>
          <p:nvPr/>
        </p:nvSpPr>
        <p:spPr bwMode="auto">
          <a:xfrm>
            <a:off x="1527175" y="893763"/>
            <a:ext cx="284163" cy="23813"/>
          </a:xfrm>
          <a:custGeom>
            <a:avLst/>
            <a:gdLst>
              <a:gd name="T0" fmla="*/ 80 w 83"/>
              <a:gd name="T1" fmla="*/ 0 h 7"/>
              <a:gd name="T2" fmla="*/ 3 w 83"/>
              <a:gd name="T3" fmla="*/ 0 h 7"/>
              <a:gd name="T4" fmla="*/ 0 w 83"/>
              <a:gd name="T5" fmla="*/ 3 h 7"/>
              <a:gd name="T6" fmla="*/ 3 w 83"/>
              <a:gd name="T7" fmla="*/ 7 h 7"/>
              <a:gd name="T8" fmla="*/ 80 w 83"/>
              <a:gd name="T9" fmla="*/ 7 h 7"/>
              <a:gd name="T10" fmla="*/ 83 w 83"/>
              <a:gd name="T11" fmla="*/ 3 h 7"/>
              <a:gd name="T12" fmla="*/ 80 w 83"/>
              <a:gd name="T13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83" h="7">
                <a:moveTo>
                  <a:pt x="80" y="0"/>
                </a:moveTo>
                <a:cubicBezTo>
                  <a:pt x="3" y="0"/>
                  <a:pt x="3" y="0"/>
                  <a:pt x="3" y="0"/>
                </a:cubicBezTo>
                <a:cubicBezTo>
                  <a:pt x="2" y="0"/>
                  <a:pt x="0" y="1"/>
                  <a:pt x="0" y="3"/>
                </a:cubicBezTo>
                <a:cubicBezTo>
                  <a:pt x="0" y="5"/>
                  <a:pt x="2" y="7"/>
                  <a:pt x="3" y="7"/>
                </a:cubicBezTo>
                <a:cubicBezTo>
                  <a:pt x="80" y="7"/>
                  <a:pt x="80" y="7"/>
                  <a:pt x="80" y="7"/>
                </a:cubicBezTo>
                <a:cubicBezTo>
                  <a:pt x="82" y="7"/>
                  <a:pt x="83" y="5"/>
                  <a:pt x="83" y="3"/>
                </a:cubicBezTo>
                <a:cubicBezTo>
                  <a:pt x="83" y="1"/>
                  <a:pt x="82" y="0"/>
                  <a:pt x="80" y="0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" name="Freeform 6">
            <a:extLst>
              <a:ext uri="{FF2B5EF4-FFF2-40B4-BE49-F238E27FC236}">
                <a16:creationId xmlns:a16="http://schemas.microsoft.com/office/drawing/2014/main" xmlns="" id="{8BE99674-EA9D-43C3-899D-EBD67B4A0310}"/>
              </a:ext>
            </a:extLst>
          </p:cNvPr>
          <p:cNvSpPr>
            <a:spLocks/>
          </p:cNvSpPr>
          <p:nvPr/>
        </p:nvSpPr>
        <p:spPr bwMode="auto">
          <a:xfrm>
            <a:off x="1527175" y="371475"/>
            <a:ext cx="546100" cy="23813"/>
          </a:xfrm>
          <a:custGeom>
            <a:avLst/>
            <a:gdLst>
              <a:gd name="T0" fmla="*/ 3 w 160"/>
              <a:gd name="T1" fmla="*/ 7 h 7"/>
              <a:gd name="T2" fmla="*/ 157 w 160"/>
              <a:gd name="T3" fmla="*/ 7 h 7"/>
              <a:gd name="T4" fmla="*/ 160 w 160"/>
              <a:gd name="T5" fmla="*/ 3 h 7"/>
              <a:gd name="T6" fmla="*/ 157 w 160"/>
              <a:gd name="T7" fmla="*/ 0 h 7"/>
              <a:gd name="T8" fmla="*/ 3 w 160"/>
              <a:gd name="T9" fmla="*/ 0 h 7"/>
              <a:gd name="T10" fmla="*/ 0 w 160"/>
              <a:gd name="T11" fmla="*/ 3 h 7"/>
              <a:gd name="T12" fmla="*/ 3 w 160"/>
              <a:gd name="T13" fmla="*/ 7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60" h="7">
                <a:moveTo>
                  <a:pt x="3" y="7"/>
                </a:moveTo>
                <a:cubicBezTo>
                  <a:pt x="157" y="7"/>
                  <a:pt x="157" y="7"/>
                  <a:pt x="157" y="7"/>
                </a:cubicBezTo>
                <a:cubicBezTo>
                  <a:pt x="158" y="7"/>
                  <a:pt x="160" y="5"/>
                  <a:pt x="160" y="3"/>
                </a:cubicBezTo>
                <a:cubicBezTo>
                  <a:pt x="160" y="2"/>
                  <a:pt x="158" y="0"/>
                  <a:pt x="157" y="0"/>
                </a:cubicBezTo>
                <a:cubicBezTo>
                  <a:pt x="3" y="0"/>
                  <a:pt x="3" y="0"/>
                  <a:pt x="3" y="0"/>
                </a:cubicBezTo>
                <a:cubicBezTo>
                  <a:pt x="2" y="0"/>
                  <a:pt x="0" y="2"/>
                  <a:pt x="0" y="3"/>
                </a:cubicBezTo>
                <a:cubicBezTo>
                  <a:pt x="0" y="5"/>
                  <a:pt x="2" y="7"/>
                  <a:pt x="3" y="7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" name="Freeform 7">
            <a:extLst>
              <a:ext uri="{FF2B5EF4-FFF2-40B4-BE49-F238E27FC236}">
                <a16:creationId xmlns:a16="http://schemas.microsoft.com/office/drawing/2014/main" xmlns="" id="{BF984285-DE77-420E-B454-540132C981F8}"/>
              </a:ext>
            </a:extLst>
          </p:cNvPr>
          <p:cNvSpPr>
            <a:spLocks/>
          </p:cNvSpPr>
          <p:nvPr/>
        </p:nvSpPr>
        <p:spPr bwMode="auto">
          <a:xfrm>
            <a:off x="1527175" y="546100"/>
            <a:ext cx="546100" cy="25400"/>
          </a:xfrm>
          <a:custGeom>
            <a:avLst/>
            <a:gdLst>
              <a:gd name="T0" fmla="*/ 157 w 160"/>
              <a:gd name="T1" fmla="*/ 0 h 7"/>
              <a:gd name="T2" fmla="*/ 3 w 160"/>
              <a:gd name="T3" fmla="*/ 0 h 7"/>
              <a:gd name="T4" fmla="*/ 0 w 160"/>
              <a:gd name="T5" fmla="*/ 3 h 7"/>
              <a:gd name="T6" fmla="*/ 3 w 160"/>
              <a:gd name="T7" fmla="*/ 7 h 7"/>
              <a:gd name="T8" fmla="*/ 157 w 160"/>
              <a:gd name="T9" fmla="*/ 7 h 7"/>
              <a:gd name="T10" fmla="*/ 160 w 160"/>
              <a:gd name="T11" fmla="*/ 3 h 7"/>
              <a:gd name="T12" fmla="*/ 157 w 160"/>
              <a:gd name="T13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60" h="7">
                <a:moveTo>
                  <a:pt x="157" y="0"/>
                </a:moveTo>
                <a:cubicBezTo>
                  <a:pt x="3" y="0"/>
                  <a:pt x="3" y="0"/>
                  <a:pt x="3" y="0"/>
                </a:cubicBezTo>
                <a:cubicBezTo>
                  <a:pt x="2" y="0"/>
                  <a:pt x="0" y="1"/>
                  <a:pt x="0" y="3"/>
                </a:cubicBezTo>
                <a:cubicBezTo>
                  <a:pt x="0" y="5"/>
                  <a:pt x="2" y="7"/>
                  <a:pt x="3" y="7"/>
                </a:cubicBezTo>
                <a:cubicBezTo>
                  <a:pt x="157" y="7"/>
                  <a:pt x="157" y="7"/>
                  <a:pt x="157" y="7"/>
                </a:cubicBezTo>
                <a:cubicBezTo>
                  <a:pt x="158" y="7"/>
                  <a:pt x="160" y="5"/>
                  <a:pt x="160" y="3"/>
                </a:cubicBezTo>
                <a:cubicBezTo>
                  <a:pt x="160" y="1"/>
                  <a:pt x="158" y="0"/>
                  <a:pt x="157" y="0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" name="Freeform 8">
            <a:extLst>
              <a:ext uri="{FF2B5EF4-FFF2-40B4-BE49-F238E27FC236}">
                <a16:creationId xmlns:a16="http://schemas.microsoft.com/office/drawing/2014/main" xmlns="" id="{63D2DE32-366E-489C-90C3-0471FBAA298F}"/>
              </a:ext>
            </a:extLst>
          </p:cNvPr>
          <p:cNvSpPr>
            <a:spLocks/>
          </p:cNvSpPr>
          <p:nvPr/>
        </p:nvSpPr>
        <p:spPr bwMode="auto">
          <a:xfrm>
            <a:off x="1527175" y="719138"/>
            <a:ext cx="546100" cy="23813"/>
          </a:xfrm>
          <a:custGeom>
            <a:avLst/>
            <a:gdLst>
              <a:gd name="T0" fmla="*/ 157 w 160"/>
              <a:gd name="T1" fmla="*/ 0 h 7"/>
              <a:gd name="T2" fmla="*/ 3 w 160"/>
              <a:gd name="T3" fmla="*/ 0 h 7"/>
              <a:gd name="T4" fmla="*/ 0 w 160"/>
              <a:gd name="T5" fmla="*/ 4 h 7"/>
              <a:gd name="T6" fmla="*/ 3 w 160"/>
              <a:gd name="T7" fmla="*/ 7 h 7"/>
              <a:gd name="T8" fmla="*/ 157 w 160"/>
              <a:gd name="T9" fmla="*/ 7 h 7"/>
              <a:gd name="T10" fmla="*/ 160 w 160"/>
              <a:gd name="T11" fmla="*/ 4 h 7"/>
              <a:gd name="T12" fmla="*/ 157 w 160"/>
              <a:gd name="T13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60" h="7">
                <a:moveTo>
                  <a:pt x="157" y="0"/>
                </a:moveTo>
                <a:cubicBezTo>
                  <a:pt x="3" y="0"/>
                  <a:pt x="3" y="0"/>
                  <a:pt x="3" y="0"/>
                </a:cubicBezTo>
                <a:cubicBezTo>
                  <a:pt x="2" y="0"/>
                  <a:pt x="0" y="2"/>
                  <a:pt x="0" y="4"/>
                </a:cubicBezTo>
                <a:cubicBezTo>
                  <a:pt x="0" y="6"/>
                  <a:pt x="2" y="7"/>
                  <a:pt x="3" y="7"/>
                </a:cubicBezTo>
                <a:cubicBezTo>
                  <a:pt x="157" y="7"/>
                  <a:pt x="157" y="7"/>
                  <a:pt x="157" y="7"/>
                </a:cubicBezTo>
                <a:cubicBezTo>
                  <a:pt x="158" y="7"/>
                  <a:pt x="160" y="6"/>
                  <a:pt x="160" y="4"/>
                </a:cubicBezTo>
                <a:cubicBezTo>
                  <a:pt x="160" y="2"/>
                  <a:pt x="158" y="0"/>
                  <a:pt x="157" y="0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" name="Freeform 9">
            <a:extLst>
              <a:ext uri="{FF2B5EF4-FFF2-40B4-BE49-F238E27FC236}">
                <a16:creationId xmlns:a16="http://schemas.microsoft.com/office/drawing/2014/main" xmlns="" id="{249FFA7B-4EF0-4775-9489-D5718C25C231}"/>
              </a:ext>
            </a:extLst>
          </p:cNvPr>
          <p:cNvSpPr>
            <a:spLocks noEditPoints="1"/>
          </p:cNvSpPr>
          <p:nvPr/>
        </p:nvSpPr>
        <p:spPr bwMode="auto">
          <a:xfrm>
            <a:off x="1506538" y="969963"/>
            <a:ext cx="587375" cy="569913"/>
          </a:xfrm>
          <a:custGeom>
            <a:avLst/>
            <a:gdLst>
              <a:gd name="T0" fmla="*/ 159 w 172"/>
              <a:gd name="T1" fmla="*/ 38 h 166"/>
              <a:gd name="T2" fmla="*/ 165 w 172"/>
              <a:gd name="T3" fmla="*/ 24 h 166"/>
              <a:gd name="T4" fmla="*/ 134 w 172"/>
              <a:gd name="T5" fmla="*/ 11 h 166"/>
              <a:gd name="T6" fmla="*/ 125 w 172"/>
              <a:gd name="T7" fmla="*/ 14 h 166"/>
              <a:gd name="T8" fmla="*/ 27 w 172"/>
              <a:gd name="T9" fmla="*/ 44 h 166"/>
              <a:gd name="T10" fmla="*/ 12 w 172"/>
              <a:gd name="T11" fmla="*/ 133 h 166"/>
              <a:gd name="T12" fmla="*/ 11 w 172"/>
              <a:gd name="T13" fmla="*/ 159 h 166"/>
              <a:gd name="T14" fmla="*/ 44 w 172"/>
              <a:gd name="T15" fmla="*/ 158 h 166"/>
              <a:gd name="T16" fmla="*/ 128 w 172"/>
              <a:gd name="T17" fmla="*/ 145 h 166"/>
              <a:gd name="T18" fmla="*/ 157 w 172"/>
              <a:gd name="T19" fmla="*/ 45 h 166"/>
              <a:gd name="T20" fmla="*/ 124 w 172"/>
              <a:gd name="T21" fmla="*/ 141 h 166"/>
              <a:gd name="T22" fmla="*/ 42 w 172"/>
              <a:gd name="T23" fmla="*/ 151 h 166"/>
              <a:gd name="T24" fmla="*/ 16 w 172"/>
              <a:gd name="T25" fmla="*/ 155 h 166"/>
              <a:gd name="T26" fmla="*/ 17 w 172"/>
              <a:gd name="T27" fmla="*/ 137 h 166"/>
              <a:gd name="T28" fmla="*/ 31 w 172"/>
              <a:gd name="T29" fmla="*/ 48 h 166"/>
              <a:gd name="T30" fmla="*/ 123 w 172"/>
              <a:gd name="T31" fmla="*/ 19 h 166"/>
              <a:gd name="T32" fmla="*/ 138 w 172"/>
              <a:gd name="T33" fmla="*/ 16 h 166"/>
              <a:gd name="T34" fmla="*/ 158 w 172"/>
              <a:gd name="T35" fmla="*/ 24 h 166"/>
              <a:gd name="T36" fmla="*/ 154 w 172"/>
              <a:gd name="T37" fmla="*/ 33 h 166"/>
              <a:gd name="T38" fmla="*/ 140 w 172"/>
              <a:gd name="T39" fmla="*/ 124 h 166"/>
              <a:gd name="T40" fmla="*/ 91 w 172"/>
              <a:gd name="T41" fmla="*/ 139 h 166"/>
              <a:gd name="T42" fmla="*/ 88 w 172"/>
              <a:gd name="T43" fmla="*/ 142 h 166"/>
              <a:gd name="T44" fmla="*/ 85 w 172"/>
              <a:gd name="T45" fmla="*/ 139 h 166"/>
              <a:gd name="T46" fmla="*/ 90 w 172"/>
              <a:gd name="T47" fmla="*/ 136 h 166"/>
              <a:gd name="T48" fmla="*/ 106 w 172"/>
              <a:gd name="T49" fmla="*/ 124 h 166"/>
              <a:gd name="T50" fmla="*/ 103 w 172"/>
              <a:gd name="T51" fmla="*/ 127 h 166"/>
              <a:gd name="T52" fmla="*/ 99 w 172"/>
              <a:gd name="T53" fmla="*/ 124 h 166"/>
              <a:gd name="T54" fmla="*/ 105 w 172"/>
              <a:gd name="T55" fmla="*/ 122 h 166"/>
              <a:gd name="T56" fmla="*/ 121 w 172"/>
              <a:gd name="T57" fmla="*/ 109 h 166"/>
              <a:gd name="T58" fmla="*/ 117 w 172"/>
              <a:gd name="T59" fmla="*/ 112 h 166"/>
              <a:gd name="T60" fmla="*/ 114 w 172"/>
              <a:gd name="T61" fmla="*/ 109 h 166"/>
              <a:gd name="T62" fmla="*/ 120 w 172"/>
              <a:gd name="T63" fmla="*/ 107 h 166"/>
              <a:gd name="T64" fmla="*/ 84 w 172"/>
              <a:gd name="T65" fmla="*/ 122 h 166"/>
              <a:gd name="T66" fmla="*/ 80 w 172"/>
              <a:gd name="T67" fmla="*/ 122 h 166"/>
              <a:gd name="T68" fmla="*/ 80 w 172"/>
              <a:gd name="T69" fmla="*/ 118 h 166"/>
              <a:gd name="T70" fmla="*/ 85 w 172"/>
              <a:gd name="T71" fmla="*/ 120 h 166"/>
              <a:gd name="T72" fmla="*/ 99 w 172"/>
              <a:gd name="T73" fmla="*/ 107 h 166"/>
              <a:gd name="T74" fmla="*/ 95 w 172"/>
              <a:gd name="T75" fmla="*/ 107 h 166"/>
              <a:gd name="T76" fmla="*/ 95 w 172"/>
              <a:gd name="T77" fmla="*/ 103 h 166"/>
              <a:gd name="T78" fmla="*/ 100 w 172"/>
              <a:gd name="T79" fmla="*/ 105 h 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72" h="166">
                <a:moveTo>
                  <a:pt x="157" y="45"/>
                </a:moveTo>
                <a:cubicBezTo>
                  <a:pt x="156" y="43"/>
                  <a:pt x="157" y="40"/>
                  <a:pt x="159" y="38"/>
                </a:cubicBezTo>
                <a:cubicBezTo>
                  <a:pt x="159" y="37"/>
                  <a:pt x="159" y="37"/>
                  <a:pt x="159" y="37"/>
                </a:cubicBezTo>
                <a:cubicBezTo>
                  <a:pt x="163" y="33"/>
                  <a:pt x="165" y="29"/>
                  <a:pt x="165" y="24"/>
                </a:cubicBezTo>
                <a:cubicBezTo>
                  <a:pt x="165" y="19"/>
                  <a:pt x="163" y="15"/>
                  <a:pt x="159" y="11"/>
                </a:cubicBezTo>
                <a:cubicBezTo>
                  <a:pt x="153" y="4"/>
                  <a:pt x="141" y="4"/>
                  <a:pt x="134" y="11"/>
                </a:cubicBezTo>
                <a:cubicBezTo>
                  <a:pt x="132" y="12"/>
                  <a:pt x="132" y="12"/>
                  <a:pt x="132" y="12"/>
                </a:cubicBezTo>
                <a:cubicBezTo>
                  <a:pt x="131" y="14"/>
                  <a:pt x="128" y="15"/>
                  <a:pt x="125" y="14"/>
                </a:cubicBezTo>
                <a:cubicBezTo>
                  <a:pt x="98" y="0"/>
                  <a:pt x="65" y="6"/>
                  <a:pt x="44" y="27"/>
                </a:cubicBezTo>
                <a:cubicBezTo>
                  <a:pt x="27" y="44"/>
                  <a:pt x="27" y="44"/>
                  <a:pt x="27" y="44"/>
                </a:cubicBezTo>
                <a:cubicBezTo>
                  <a:pt x="5" y="65"/>
                  <a:pt x="0" y="98"/>
                  <a:pt x="13" y="126"/>
                </a:cubicBezTo>
                <a:cubicBezTo>
                  <a:pt x="15" y="128"/>
                  <a:pt x="14" y="131"/>
                  <a:pt x="12" y="133"/>
                </a:cubicBezTo>
                <a:cubicBezTo>
                  <a:pt x="11" y="134"/>
                  <a:pt x="11" y="134"/>
                  <a:pt x="11" y="134"/>
                </a:cubicBezTo>
                <a:cubicBezTo>
                  <a:pt x="4" y="141"/>
                  <a:pt x="4" y="152"/>
                  <a:pt x="11" y="159"/>
                </a:cubicBezTo>
                <a:cubicBezTo>
                  <a:pt x="18" y="166"/>
                  <a:pt x="30" y="166"/>
                  <a:pt x="37" y="159"/>
                </a:cubicBezTo>
                <a:cubicBezTo>
                  <a:pt x="39" y="157"/>
                  <a:pt x="42" y="157"/>
                  <a:pt x="44" y="158"/>
                </a:cubicBezTo>
                <a:cubicBezTo>
                  <a:pt x="55" y="163"/>
                  <a:pt x="66" y="166"/>
                  <a:pt x="78" y="166"/>
                </a:cubicBezTo>
                <a:cubicBezTo>
                  <a:pt x="96" y="166"/>
                  <a:pt x="114" y="159"/>
                  <a:pt x="128" y="145"/>
                </a:cubicBezTo>
                <a:cubicBezTo>
                  <a:pt x="145" y="128"/>
                  <a:pt x="145" y="128"/>
                  <a:pt x="145" y="128"/>
                </a:cubicBezTo>
                <a:cubicBezTo>
                  <a:pt x="167" y="106"/>
                  <a:pt x="172" y="73"/>
                  <a:pt x="157" y="45"/>
                </a:cubicBezTo>
                <a:close/>
                <a:moveTo>
                  <a:pt x="140" y="124"/>
                </a:moveTo>
                <a:cubicBezTo>
                  <a:pt x="124" y="141"/>
                  <a:pt x="124" y="141"/>
                  <a:pt x="124" y="141"/>
                </a:cubicBezTo>
                <a:cubicBezTo>
                  <a:pt x="103" y="161"/>
                  <a:pt x="73" y="165"/>
                  <a:pt x="47" y="152"/>
                </a:cubicBezTo>
                <a:cubicBezTo>
                  <a:pt x="46" y="151"/>
                  <a:pt x="44" y="151"/>
                  <a:pt x="42" y="151"/>
                </a:cubicBezTo>
                <a:cubicBezTo>
                  <a:pt x="39" y="151"/>
                  <a:pt x="35" y="152"/>
                  <a:pt x="33" y="155"/>
                </a:cubicBezTo>
                <a:cubicBezTo>
                  <a:pt x="28" y="159"/>
                  <a:pt x="20" y="159"/>
                  <a:pt x="16" y="155"/>
                </a:cubicBezTo>
                <a:cubicBezTo>
                  <a:pt x="11" y="150"/>
                  <a:pt x="11" y="143"/>
                  <a:pt x="16" y="138"/>
                </a:cubicBezTo>
                <a:cubicBezTo>
                  <a:pt x="17" y="137"/>
                  <a:pt x="17" y="137"/>
                  <a:pt x="17" y="137"/>
                </a:cubicBezTo>
                <a:cubicBezTo>
                  <a:pt x="20" y="133"/>
                  <a:pt x="21" y="128"/>
                  <a:pt x="19" y="123"/>
                </a:cubicBezTo>
                <a:cubicBezTo>
                  <a:pt x="7" y="98"/>
                  <a:pt x="12" y="68"/>
                  <a:pt x="31" y="48"/>
                </a:cubicBezTo>
                <a:cubicBezTo>
                  <a:pt x="48" y="32"/>
                  <a:pt x="48" y="32"/>
                  <a:pt x="48" y="32"/>
                </a:cubicBezTo>
                <a:cubicBezTo>
                  <a:pt x="68" y="12"/>
                  <a:pt x="98" y="7"/>
                  <a:pt x="123" y="19"/>
                </a:cubicBezTo>
                <a:cubicBezTo>
                  <a:pt x="127" y="22"/>
                  <a:pt x="133" y="21"/>
                  <a:pt x="137" y="17"/>
                </a:cubicBezTo>
                <a:cubicBezTo>
                  <a:pt x="138" y="16"/>
                  <a:pt x="138" y="16"/>
                  <a:pt x="138" y="16"/>
                </a:cubicBezTo>
                <a:cubicBezTo>
                  <a:pt x="143" y="11"/>
                  <a:pt x="150" y="11"/>
                  <a:pt x="155" y="16"/>
                </a:cubicBezTo>
                <a:cubicBezTo>
                  <a:pt x="157" y="18"/>
                  <a:pt x="158" y="21"/>
                  <a:pt x="158" y="24"/>
                </a:cubicBezTo>
                <a:cubicBezTo>
                  <a:pt x="158" y="27"/>
                  <a:pt x="157" y="30"/>
                  <a:pt x="155" y="32"/>
                </a:cubicBezTo>
                <a:cubicBezTo>
                  <a:pt x="154" y="33"/>
                  <a:pt x="154" y="33"/>
                  <a:pt x="154" y="33"/>
                </a:cubicBezTo>
                <a:cubicBezTo>
                  <a:pt x="150" y="37"/>
                  <a:pt x="149" y="43"/>
                  <a:pt x="152" y="48"/>
                </a:cubicBezTo>
                <a:cubicBezTo>
                  <a:pt x="165" y="73"/>
                  <a:pt x="160" y="104"/>
                  <a:pt x="140" y="124"/>
                </a:cubicBezTo>
                <a:close/>
                <a:moveTo>
                  <a:pt x="90" y="136"/>
                </a:moveTo>
                <a:cubicBezTo>
                  <a:pt x="91" y="137"/>
                  <a:pt x="91" y="138"/>
                  <a:pt x="91" y="139"/>
                </a:cubicBezTo>
                <a:cubicBezTo>
                  <a:pt x="91" y="139"/>
                  <a:pt x="91" y="140"/>
                  <a:pt x="90" y="141"/>
                </a:cubicBezTo>
                <a:cubicBezTo>
                  <a:pt x="90" y="142"/>
                  <a:pt x="89" y="142"/>
                  <a:pt x="88" y="142"/>
                </a:cubicBezTo>
                <a:cubicBezTo>
                  <a:pt x="87" y="142"/>
                  <a:pt x="86" y="142"/>
                  <a:pt x="86" y="141"/>
                </a:cubicBezTo>
                <a:cubicBezTo>
                  <a:pt x="85" y="140"/>
                  <a:pt x="85" y="140"/>
                  <a:pt x="85" y="139"/>
                </a:cubicBezTo>
                <a:cubicBezTo>
                  <a:pt x="85" y="138"/>
                  <a:pt x="85" y="137"/>
                  <a:pt x="86" y="136"/>
                </a:cubicBezTo>
                <a:cubicBezTo>
                  <a:pt x="87" y="135"/>
                  <a:pt x="89" y="135"/>
                  <a:pt x="90" y="136"/>
                </a:cubicBezTo>
                <a:close/>
                <a:moveTo>
                  <a:pt x="105" y="122"/>
                </a:moveTo>
                <a:cubicBezTo>
                  <a:pt x="106" y="122"/>
                  <a:pt x="106" y="123"/>
                  <a:pt x="106" y="124"/>
                </a:cubicBezTo>
                <a:cubicBezTo>
                  <a:pt x="106" y="125"/>
                  <a:pt x="106" y="126"/>
                  <a:pt x="105" y="126"/>
                </a:cubicBezTo>
                <a:cubicBezTo>
                  <a:pt x="104" y="127"/>
                  <a:pt x="103" y="127"/>
                  <a:pt x="103" y="127"/>
                </a:cubicBezTo>
                <a:cubicBezTo>
                  <a:pt x="102" y="127"/>
                  <a:pt x="101" y="127"/>
                  <a:pt x="100" y="126"/>
                </a:cubicBezTo>
                <a:cubicBezTo>
                  <a:pt x="100" y="126"/>
                  <a:pt x="99" y="125"/>
                  <a:pt x="99" y="124"/>
                </a:cubicBezTo>
                <a:cubicBezTo>
                  <a:pt x="99" y="123"/>
                  <a:pt x="100" y="122"/>
                  <a:pt x="100" y="122"/>
                </a:cubicBezTo>
                <a:cubicBezTo>
                  <a:pt x="102" y="120"/>
                  <a:pt x="104" y="121"/>
                  <a:pt x="105" y="122"/>
                </a:cubicBezTo>
                <a:close/>
                <a:moveTo>
                  <a:pt x="120" y="107"/>
                </a:moveTo>
                <a:cubicBezTo>
                  <a:pt x="120" y="108"/>
                  <a:pt x="121" y="108"/>
                  <a:pt x="121" y="109"/>
                </a:cubicBezTo>
                <a:cubicBezTo>
                  <a:pt x="121" y="110"/>
                  <a:pt x="120" y="111"/>
                  <a:pt x="120" y="112"/>
                </a:cubicBezTo>
                <a:cubicBezTo>
                  <a:pt x="119" y="112"/>
                  <a:pt x="118" y="112"/>
                  <a:pt x="117" y="112"/>
                </a:cubicBezTo>
                <a:cubicBezTo>
                  <a:pt x="117" y="112"/>
                  <a:pt x="116" y="112"/>
                  <a:pt x="115" y="112"/>
                </a:cubicBezTo>
                <a:cubicBezTo>
                  <a:pt x="115" y="111"/>
                  <a:pt x="114" y="110"/>
                  <a:pt x="114" y="109"/>
                </a:cubicBezTo>
                <a:cubicBezTo>
                  <a:pt x="114" y="108"/>
                  <a:pt x="115" y="108"/>
                  <a:pt x="115" y="107"/>
                </a:cubicBezTo>
                <a:cubicBezTo>
                  <a:pt x="116" y="106"/>
                  <a:pt x="118" y="106"/>
                  <a:pt x="120" y="107"/>
                </a:cubicBezTo>
                <a:close/>
                <a:moveTo>
                  <a:pt x="85" y="120"/>
                </a:moveTo>
                <a:cubicBezTo>
                  <a:pt x="85" y="121"/>
                  <a:pt x="85" y="122"/>
                  <a:pt x="84" y="122"/>
                </a:cubicBezTo>
                <a:cubicBezTo>
                  <a:pt x="84" y="123"/>
                  <a:pt x="83" y="123"/>
                  <a:pt x="82" y="123"/>
                </a:cubicBezTo>
                <a:cubicBezTo>
                  <a:pt x="81" y="123"/>
                  <a:pt x="81" y="123"/>
                  <a:pt x="80" y="122"/>
                </a:cubicBezTo>
                <a:cubicBezTo>
                  <a:pt x="79" y="122"/>
                  <a:pt x="79" y="121"/>
                  <a:pt x="79" y="120"/>
                </a:cubicBezTo>
                <a:cubicBezTo>
                  <a:pt x="79" y="119"/>
                  <a:pt x="79" y="118"/>
                  <a:pt x="80" y="118"/>
                </a:cubicBezTo>
                <a:cubicBezTo>
                  <a:pt x="81" y="116"/>
                  <a:pt x="83" y="116"/>
                  <a:pt x="84" y="118"/>
                </a:cubicBezTo>
                <a:cubicBezTo>
                  <a:pt x="85" y="118"/>
                  <a:pt x="85" y="119"/>
                  <a:pt x="85" y="120"/>
                </a:cubicBezTo>
                <a:close/>
                <a:moveTo>
                  <a:pt x="100" y="105"/>
                </a:moveTo>
                <a:cubicBezTo>
                  <a:pt x="100" y="106"/>
                  <a:pt x="100" y="107"/>
                  <a:pt x="99" y="107"/>
                </a:cubicBezTo>
                <a:cubicBezTo>
                  <a:pt x="98" y="108"/>
                  <a:pt x="98" y="108"/>
                  <a:pt x="97" y="108"/>
                </a:cubicBezTo>
                <a:cubicBezTo>
                  <a:pt x="96" y="108"/>
                  <a:pt x="95" y="108"/>
                  <a:pt x="95" y="107"/>
                </a:cubicBezTo>
                <a:cubicBezTo>
                  <a:pt x="94" y="107"/>
                  <a:pt x="94" y="106"/>
                  <a:pt x="94" y="105"/>
                </a:cubicBezTo>
                <a:cubicBezTo>
                  <a:pt x="94" y="104"/>
                  <a:pt x="94" y="103"/>
                  <a:pt x="95" y="103"/>
                </a:cubicBezTo>
                <a:cubicBezTo>
                  <a:pt x="96" y="102"/>
                  <a:pt x="98" y="102"/>
                  <a:pt x="99" y="103"/>
                </a:cubicBezTo>
                <a:cubicBezTo>
                  <a:pt x="100" y="104"/>
                  <a:pt x="100" y="104"/>
                  <a:pt x="100" y="105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" name="Freeform 10">
            <a:extLst>
              <a:ext uri="{FF2B5EF4-FFF2-40B4-BE49-F238E27FC236}">
                <a16:creationId xmlns:a16="http://schemas.microsoft.com/office/drawing/2014/main" xmlns="" id="{85B1C414-923C-4401-A3A0-008225BE5216}"/>
              </a:ext>
            </a:extLst>
          </p:cNvPr>
          <p:cNvSpPr>
            <a:spLocks noEditPoints="1"/>
          </p:cNvSpPr>
          <p:nvPr/>
        </p:nvSpPr>
        <p:spPr bwMode="auto">
          <a:xfrm>
            <a:off x="1527175" y="1731963"/>
            <a:ext cx="546100" cy="282575"/>
          </a:xfrm>
          <a:custGeom>
            <a:avLst/>
            <a:gdLst>
              <a:gd name="T0" fmla="*/ 158 w 160"/>
              <a:gd name="T1" fmla="*/ 0 h 82"/>
              <a:gd name="T2" fmla="*/ 142 w 160"/>
              <a:gd name="T3" fmla="*/ 0 h 82"/>
              <a:gd name="T4" fmla="*/ 18 w 160"/>
              <a:gd name="T5" fmla="*/ 0 h 82"/>
              <a:gd name="T6" fmla="*/ 2 w 160"/>
              <a:gd name="T7" fmla="*/ 0 h 82"/>
              <a:gd name="T8" fmla="*/ 0 w 160"/>
              <a:gd name="T9" fmla="*/ 2 h 82"/>
              <a:gd name="T10" fmla="*/ 80 w 160"/>
              <a:gd name="T11" fmla="*/ 82 h 82"/>
              <a:gd name="T12" fmla="*/ 160 w 160"/>
              <a:gd name="T13" fmla="*/ 2 h 82"/>
              <a:gd name="T14" fmla="*/ 158 w 160"/>
              <a:gd name="T15" fmla="*/ 0 h 82"/>
              <a:gd name="T16" fmla="*/ 78 w 160"/>
              <a:gd name="T17" fmla="*/ 62 h 82"/>
              <a:gd name="T18" fmla="*/ 40 w 160"/>
              <a:gd name="T19" fmla="*/ 46 h 82"/>
              <a:gd name="T20" fmla="*/ 78 w 160"/>
              <a:gd name="T21" fmla="*/ 8 h 82"/>
              <a:gd name="T22" fmla="*/ 78 w 160"/>
              <a:gd name="T23" fmla="*/ 62 h 82"/>
              <a:gd name="T24" fmla="*/ 82 w 160"/>
              <a:gd name="T25" fmla="*/ 8 h 82"/>
              <a:gd name="T26" fmla="*/ 120 w 160"/>
              <a:gd name="T27" fmla="*/ 46 h 82"/>
              <a:gd name="T28" fmla="*/ 82 w 160"/>
              <a:gd name="T29" fmla="*/ 62 h 82"/>
              <a:gd name="T30" fmla="*/ 82 w 160"/>
              <a:gd name="T31" fmla="*/ 8 h 82"/>
              <a:gd name="T32" fmla="*/ 124 w 160"/>
              <a:gd name="T33" fmla="*/ 43 h 82"/>
              <a:gd name="T34" fmla="*/ 86 w 160"/>
              <a:gd name="T35" fmla="*/ 5 h 82"/>
              <a:gd name="T36" fmla="*/ 140 w 160"/>
              <a:gd name="T37" fmla="*/ 5 h 82"/>
              <a:gd name="T38" fmla="*/ 124 w 160"/>
              <a:gd name="T39" fmla="*/ 43 h 82"/>
              <a:gd name="T40" fmla="*/ 74 w 160"/>
              <a:gd name="T41" fmla="*/ 5 h 82"/>
              <a:gd name="T42" fmla="*/ 36 w 160"/>
              <a:gd name="T43" fmla="*/ 43 h 82"/>
              <a:gd name="T44" fmla="*/ 20 w 160"/>
              <a:gd name="T45" fmla="*/ 5 h 82"/>
              <a:gd name="T46" fmla="*/ 74 w 160"/>
              <a:gd name="T47" fmla="*/ 5 h 82"/>
              <a:gd name="T48" fmla="*/ 80 w 160"/>
              <a:gd name="T49" fmla="*/ 78 h 82"/>
              <a:gd name="T50" fmla="*/ 5 w 160"/>
              <a:gd name="T51" fmla="*/ 5 h 82"/>
              <a:gd name="T52" fmla="*/ 16 w 160"/>
              <a:gd name="T53" fmla="*/ 5 h 82"/>
              <a:gd name="T54" fmla="*/ 80 w 160"/>
              <a:gd name="T55" fmla="*/ 67 h 82"/>
              <a:gd name="T56" fmla="*/ 144 w 160"/>
              <a:gd name="T57" fmla="*/ 5 h 82"/>
              <a:gd name="T58" fmla="*/ 155 w 160"/>
              <a:gd name="T59" fmla="*/ 5 h 82"/>
              <a:gd name="T60" fmla="*/ 80 w 160"/>
              <a:gd name="T61" fmla="*/ 78 h 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160" h="82">
                <a:moveTo>
                  <a:pt x="158" y="0"/>
                </a:moveTo>
                <a:cubicBezTo>
                  <a:pt x="142" y="0"/>
                  <a:pt x="142" y="0"/>
                  <a:pt x="142" y="0"/>
                </a:cubicBezTo>
                <a:cubicBezTo>
                  <a:pt x="18" y="0"/>
                  <a:pt x="18" y="0"/>
                  <a:pt x="18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47"/>
                  <a:pt x="36" y="82"/>
                  <a:pt x="80" y="82"/>
                </a:cubicBezTo>
                <a:cubicBezTo>
                  <a:pt x="124" y="82"/>
                  <a:pt x="160" y="47"/>
                  <a:pt x="160" y="2"/>
                </a:cubicBezTo>
                <a:cubicBezTo>
                  <a:pt x="160" y="1"/>
                  <a:pt x="159" y="0"/>
                  <a:pt x="158" y="0"/>
                </a:cubicBezTo>
                <a:close/>
                <a:moveTo>
                  <a:pt x="78" y="62"/>
                </a:moveTo>
                <a:cubicBezTo>
                  <a:pt x="63" y="61"/>
                  <a:pt x="50" y="55"/>
                  <a:pt x="40" y="46"/>
                </a:cubicBezTo>
                <a:cubicBezTo>
                  <a:pt x="78" y="8"/>
                  <a:pt x="78" y="8"/>
                  <a:pt x="78" y="8"/>
                </a:cubicBezTo>
                <a:lnTo>
                  <a:pt x="78" y="62"/>
                </a:lnTo>
                <a:close/>
                <a:moveTo>
                  <a:pt x="82" y="8"/>
                </a:moveTo>
                <a:cubicBezTo>
                  <a:pt x="120" y="46"/>
                  <a:pt x="120" y="46"/>
                  <a:pt x="120" y="46"/>
                </a:cubicBezTo>
                <a:cubicBezTo>
                  <a:pt x="110" y="55"/>
                  <a:pt x="97" y="61"/>
                  <a:pt x="82" y="62"/>
                </a:cubicBezTo>
                <a:lnTo>
                  <a:pt x="82" y="8"/>
                </a:lnTo>
                <a:close/>
                <a:moveTo>
                  <a:pt x="124" y="43"/>
                </a:moveTo>
                <a:cubicBezTo>
                  <a:pt x="86" y="5"/>
                  <a:pt x="86" y="5"/>
                  <a:pt x="86" y="5"/>
                </a:cubicBezTo>
                <a:cubicBezTo>
                  <a:pt x="140" y="5"/>
                  <a:pt x="140" y="5"/>
                  <a:pt x="140" y="5"/>
                </a:cubicBezTo>
                <a:cubicBezTo>
                  <a:pt x="139" y="19"/>
                  <a:pt x="133" y="33"/>
                  <a:pt x="124" y="43"/>
                </a:cubicBezTo>
                <a:close/>
                <a:moveTo>
                  <a:pt x="74" y="5"/>
                </a:moveTo>
                <a:cubicBezTo>
                  <a:pt x="36" y="43"/>
                  <a:pt x="36" y="43"/>
                  <a:pt x="36" y="43"/>
                </a:cubicBezTo>
                <a:cubicBezTo>
                  <a:pt x="27" y="33"/>
                  <a:pt x="21" y="19"/>
                  <a:pt x="20" y="5"/>
                </a:cubicBezTo>
                <a:lnTo>
                  <a:pt x="74" y="5"/>
                </a:lnTo>
                <a:close/>
                <a:moveTo>
                  <a:pt x="80" y="78"/>
                </a:moveTo>
                <a:cubicBezTo>
                  <a:pt x="39" y="78"/>
                  <a:pt x="6" y="45"/>
                  <a:pt x="5" y="5"/>
                </a:cubicBezTo>
                <a:cubicBezTo>
                  <a:pt x="16" y="5"/>
                  <a:pt x="16" y="5"/>
                  <a:pt x="16" y="5"/>
                </a:cubicBezTo>
                <a:cubicBezTo>
                  <a:pt x="17" y="39"/>
                  <a:pt x="45" y="67"/>
                  <a:pt x="80" y="67"/>
                </a:cubicBezTo>
                <a:cubicBezTo>
                  <a:pt x="115" y="67"/>
                  <a:pt x="143" y="39"/>
                  <a:pt x="144" y="5"/>
                </a:cubicBezTo>
                <a:cubicBezTo>
                  <a:pt x="155" y="5"/>
                  <a:pt x="155" y="5"/>
                  <a:pt x="155" y="5"/>
                </a:cubicBezTo>
                <a:cubicBezTo>
                  <a:pt x="154" y="45"/>
                  <a:pt x="121" y="78"/>
                  <a:pt x="80" y="78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" name="Freeform 11">
            <a:extLst>
              <a:ext uri="{FF2B5EF4-FFF2-40B4-BE49-F238E27FC236}">
                <a16:creationId xmlns:a16="http://schemas.microsoft.com/office/drawing/2014/main" xmlns="" id="{67C78993-926B-405C-8285-F9D88FAED79C}"/>
              </a:ext>
            </a:extLst>
          </p:cNvPr>
          <p:cNvSpPr>
            <a:spLocks noEditPoints="1"/>
          </p:cNvSpPr>
          <p:nvPr/>
        </p:nvSpPr>
        <p:spPr bwMode="auto">
          <a:xfrm>
            <a:off x="1582738" y="2227263"/>
            <a:ext cx="428625" cy="550863"/>
          </a:xfrm>
          <a:custGeom>
            <a:avLst/>
            <a:gdLst>
              <a:gd name="T0" fmla="*/ 123 w 126"/>
              <a:gd name="T1" fmla="*/ 0 h 160"/>
              <a:gd name="T2" fmla="*/ 1 w 126"/>
              <a:gd name="T3" fmla="*/ 1 h 160"/>
              <a:gd name="T4" fmla="*/ 18 w 126"/>
              <a:gd name="T5" fmla="*/ 157 h 160"/>
              <a:gd name="T6" fmla="*/ 106 w 126"/>
              <a:gd name="T7" fmla="*/ 160 h 160"/>
              <a:gd name="T8" fmla="*/ 126 w 126"/>
              <a:gd name="T9" fmla="*/ 3 h 160"/>
              <a:gd name="T10" fmla="*/ 103 w 126"/>
              <a:gd name="T11" fmla="*/ 154 h 160"/>
              <a:gd name="T12" fmla="*/ 11 w 126"/>
              <a:gd name="T13" fmla="*/ 48 h 160"/>
              <a:gd name="T14" fmla="*/ 114 w 126"/>
              <a:gd name="T15" fmla="*/ 60 h 160"/>
              <a:gd name="T16" fmla="*/ 114 w 126"/>
              <a:gd name="T17" fmla="*/ 54 h 160"/>
              <a:gd name="T18" fmla="*/ 10 w 126"/>
              <a:gd name="T19" fmla="*/ 42 h 160"/>
              <a:gd name="T20" fmla="*/ 120 w 126"/>
              <a:gd name="T21" fmla="*/ 6 h 160"/>
              <a:gd name="T22" fmla="*/ 31 w 126"/>
              <a:gd name="T23" fmla="*/ 68 h 160"/>
              <a:gd name="T24" fmla="*/ 31 w 126"/>
              <a:gd name="T25" fmla="*/ 64 h 160"/>
              <a:gd name="T26" fmla="*/ 36 w 126"/>
              <a:gd name="T27" fmla="*/ 66 h 160"/>
              <a:gd name="T28" fmla="*/ 33 w 126"/>
              <a:gd name="T29" fmla="*/ 69 h 160"/>
              <a:gd name="T30" fmla="*/ 77 w 126"/>
              <a:gd name="T31" fmla="*/ 91 h 160"/>
              <a:gd name="T32" fmla="*/ 77 w 126"/>
              <a:gd name="T33" fmla="*/ 95 h 160"/>
              <a:gd name="T34" fmla="*/ 73 w 126"/>
              <a:gd name="T35" fmla="*/ 95 h 160"/>
              <a:gd name="T36" fmla="*/ 73 w 126"/>
              <a:gd name="T37" fmla="*/ 91 h 160"/>
              <a:gd name="T38" fmla="*/ 57 w 126"/>
              <a:gd name="T39" fmla="*/ 99 h 160"/>
              <a:gd name="T40" fmla="*/ 55 w 126"/>
              <a:gd name="T41" fmla="*/ 102 h 160"/>
              <a:gd name="T42" fmla="*/ 52 w 126"/>
              <a:gd name="T43" fmla="*/ 99 h 160"/>
              <a:gd name="T44" fmla="*/ 57 w 126"/>
              <a:gd name="T45" fmla="*/ 97 h 160"/>
              <a:gd name="T46" fmla="*/ 62 w 126"/>
              <a:gd name="T47" fmla="*/ 121 h 160"/>
              <a:gd name="T48" fmla="*/ 62 w 126"/>
              <a:gd name="T49" fmla="*/ 125 h 160"/>
              <a:gd name="T50" fmla="*/ 58 w 126"/>
              <a:gd name="T51" fmla="*/ 125 h 160"/>
              <a:gd name="T52" fmla="*/ 58 w 126"/>
              <a:gd name="T53" fmla="*/ 121 h 160"/>
              <a:gd name="T54" fmla="*/ 58 w 126"/>
              <a:gd name="T55" fmla="*/ 74 h 160"/>
              <a:gd name="T56" fmla="*/ 58 w 126"/>
              <a:gd name="T57" fmla="*/ 70 h 160"/>
              <a:gd name="T58" fmla="*/ 63 w 126"/>
              <a:gd name="T59" fmla="*/ 72 h 160"/>
              <a:gd name="T60" fmla="*/ 60 w 126"/>
              <a:gd name="T61" fmla="*/ 75 h 160"/>
              <a:gd name="T62" fmla="*/ 91 w 126"/>
              <a:gd name="T63" fmla="*/ 103 h 160"/>
              <a:gd name="T64" fmla="*/ 91 w 126"/>
              <a:gd name="T65" fmla="*/ 107 h 160"/>
              <a:gd name="T66" fmla="*/ 87 w 126"/>
              <a:gd name="T67" fmla="*/ 107 h 160"/>
              <a:gd name="T68" fmla="*/ 87 w 126"/>
              <a:gd name="T69" fmla="*/ 103 h 160"/>
              <a:gd name="T70" fmla="*/ 100 w 126"/>
              <a:gd name="T71" fmla="*/ 81 h 160"/>
              <a:gd name="T72" fmla="*/ 100 w 126"/>
              <a:gd name="T73" fmla="*/ 85 h 160"/>
              <a:gd name="T74" fmla="*/ 96 w 126"/>
              <a:gd name="T75" fmla="*/ 85 h 160"/>
              <a:gd name="T76" fmla="*/ 96 w 126"/>
              <a:gd name="T77" fmla="*/ 81 h 160"/>
              <a:gd name="T78" fmla="*/ 40 w 126"/>
              <a:gd name="T79" fmla="*/ 134 h 160"/>
              <a:gd name="T80" fmla="*/ 40 w 126"/>
              <a:gd name="T81" fmla="*/ 138 h 160"/>
              <a:gd name="T82" fmla="*/ 36 w 126"/>
              <a:gd name="T83" fmla="*/ 138 h 160"/>
              <a:gd name="T84" fmla="*/ 36 w 126"/>
              <a:gd name="T85" fmla="*/ 134 h 160"/>
              <a:gd name="T86" fmla="*/ 87 w 126"/>
              <a:gd name="T87" fmla="*/ 134 h 160"/>
              <a:gd name="T88" fmla="*/ 87 w 126"/>
              <a:gd name="T89" fmla="*/ 138 h 160"/>
              <a:gd name="T90" fmla="*/ 83 w 126"/>
              <a:gd name="T91" fmla="*/ 138 h 160"/>
              <a:gd name="T92" fmla="*/ 83 w 126"/>
              <a:gd name="T93" fmla="*/ 134 h 160"/>
              <a:gd name="T94" fmla="*/ 35 w 126"/>
              <a:gd name="T95" fmla="*/ 101 h 160"/>
              <a:gd name="T96" fmla="*/ 31 w 126"/>
              <a:gd name="T97" fmla="*/ 101 h 160"/>
              <a:gd name="T98" fmla="*/ 31 w 126"/>
              <a:gd name="T99" fmla="*/ 97 h 160"/>
              <a:gd name="T100" fmla="*/ 36 w 126"/>
              <a:gd name="T101" fmla="*/ 99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26" h="160">
                <a:moveTo>
                  <a:pt x="125" y="1"/>
                </a:moveTo>
                <a:cubicBezTo>
                  <a:pt x="125" y="0"/>
                  <a:pt x="124" y="0"/>
                  <a:pt x="123" y="0"/>
                </a:cubicBezTo>
                <a:cubicBezTo>
                  <a:pt x="3" y="0"/>
                  <a:pt x="3" y="0"/>
                  <a:pt x="3" y="0"/>
                </a:cubicBezTo>
                <a:cubicBezTo>
                  <a:pt x="2" y="0"/>
                  <a:pt x="1" y="0"/>
                  <a:pt x="1" y="1"/>
                </a:cubicBezTo>
                <a:cubicBezTo>
                  <a:pt x="0" y="2"/>
                  <a:pt x="0" y="2"/>
                  <a:pt x="0" y="3"/>
                </a:cubicBezTo>
                <a:cubicBezTo>
                  <a:pt x="18" y="157"/>
                  <a:pt x="18" y="157"/>
                  <a:pt x="18" y="157"/>
                </a:cubicBezTo>
                <a:cubicBezTo>
                  <a:pt x="18" y="159"/>
                  <a:pt x="19" y="160"/>
                  <a:pt x="21" y="160"/>
                </a:cubicBezTo>
                <a:cubicBezTo>
                  <a:pt x="106" y="160"/>
                  <a:pt x="106" y="160"/>
                  <a:pt x="106" y="160"/>
                </a:cubicBezTo>
                <a:cubicBezTo>
                  <a:pt x="107" y="160"/>
                  <a:pt x="108" y="159"/>
                  <a:pt x="109" y="157"/>
                </a:cubicBezTo>
                <a:cubicBezTo>
                  <a:pt x="126" y="3"/>
                  <a:pt x="126" y="3"/>
                  <a:pt x="126" y="3"/>
                </a:cubicBezTo>
                <a:cubicBezTo>
                  <a:pt x="126" y="2"/>
                  <a:pt x="126" y="2"/>
                  <a:pt x="125" y="1"/>
                </a:cubicBezTo>
                <a:close/>
                <a:moveTo>
                  <a:pt x="103" y="154"/>
                </a:moveTo>
                <a:cubicBezTo>
                  <a:pt x="23" y="154"/>
                  <a:pt x="23" y="154"/>
                  <a:pt x="23" y="154"/>
                </a:cubicBezTo>
                <a:cubicBezTo>
                  <a:pt x="11" y="48"/>
                  <a:pt x="11" y="48"/>
                  <a:pt x="11" y="48"/>
                </a:cubicBezTo>
                <a:cubicBezTo>
                  <a:pt x="30" y="48"/>
                  <a:pt x="45" y="51"/>
                  <a:pt x="61" y="54"/>
                </a:cubicBezTo>
                <a:cubicBezTo>
                  <a:pt x="77" y="57"/>
                  <a:pt x="94" y="60"/>
                  <a:pt x="114" y="60"/>
                </a:cubicBezTo>
                <a:lnTo>
                  <a:pt x="103" y="154"/>
                </a:lnTo>
                <a:close/>
                <a:moveTo>
                  <a:pt x="114" y="54"/>
                </a:moveTo>
                <a:cubicBezTo>
                  <a:pt x="95" y="54"/>
                  <a:pt x="78" y="51"/>
                  <a:pt x="62" y="48"/>
                </a:cubicBezTo>
                <a:cubicBezTo>
                  <a:pt x="46" y="45"/>
                  <a:pt x="30" y="42"/>
                  <a:pt x="10" y="42"/>
                </a:cubicBezTo>
                <a:cubicBezTo>
                  <a:pt x="6" y="6"/>
                  <a:pt x="6" y="6"/>
                  <a:pt x="6" y="6"/>
                </a:cubicBezTo>
                <a:cubicBezTo>
                  <a:pt x="120" y="6"/>
                  <a:pt x="120" y="6"/>
                  <a:pt x="120" y="6"/>
                </a:cubicBezTo>
                <a:lnTo>
                  <a:pt x="114" y="54"/>
                </a:lnTo>
                <a:close/>
                <a:moveTo>
                  <a:pt x="31" y="68"/>
                </a:moveTo>
                <a:cubicBezTo>
                  <a:pt x="30" y="68"/>
                  <a:pt x="30" y="67"/>
                  <a:pt x="30" y="66"/>
                </a:cubicBezTo>
                <a:cubicBezTo>
                  <a:pt x="30" y="65"/>
                  <a:pt x="30" y="64"/>
                  <a:pt x="31" y="64"/>
                </a:cubicBezTo>
                <a:cubicBezTo>
                  <a:pt x="32" y="63"/>
                  <a:pt x="34" y="63"/>
                  <a:pt x="35" y="64"/>
                </a:cubicBezTo>
                <a:cubicBezTo>
                  <a:pt x="36" y="65"/>
                  <a:pt x="36" y="65"/>
                  <a:pt x="36" y="66"/>
                </a:cubicBezTo>
                <a:cubicBezTo>
                  <a:pt x="36" y="67"/>
                  <a:pt x="36" y="68"/>
                  <a:pt x="35" y="68"/>
                </a:cubicBezTo>
                <a:cubicBezTo>
                  <a:pt x="35" y="69"/>
                  <a:pt x="34" y="69"/>
                  <a:pt x="33" y="69"/>
                </a:cubicBezTo>
                <a:cubicBezTo>
                  <a:pt x="32" y="69"/>
                  <a:pt x="32" y="69"/>
                  <a:pt x="31" y="68"/>
                </a:cubicBezTo>
                <a:close/>
                <a:moveTo>
                  <a:pt x="77" y="91"/>
                </a:moveTo>
                <a:cubicBezTo>
                  <a:pt x="77" y="92"/>
                  <a:pt x="78" y="93"/>
                  <a:pt x="78" y="93"/>
                </a:cubicBezTo>
                <a:cubicBezTo>
                  <a:pt x="78" y="94"/>
                  <a:pt x="77" y="95"/>
                  <a:pt x="77" y="95"/>
                </a:cubicBezTo>
                <a:cubicBezTo>
                  <a:pt x="76" y="96"/>
                  <a:pt x="75" y="96"/>
                  <a:pt x="75" y="96"/>
                </a:cubicBezTo>
                <a:cubicBezTo>
                  <a:pt x="74" y="96"/>
                  <a:pt x="73" y="96"/>
                  <a:pt x="73" y="95"/>
                </a:cubicBezTo>
                <a:cubicBezTo>
                  <a:pt x="72" y="95"/>
                  <a:pt x="72" y="94"/>
                  <a:pt x="72" y="93"/>
                </a:cubicBezTo>
                <a:cubicBezTo>
                  <a:pt x="72" y="93"/>
                  <a:pt x="72" y="92"/>
                  <a:pt x="73" y="91"/>
                </a:cubicBezTo>
                <a:cubicBezTo>
                  <a:pt x="74" y="90"/>
                  <a:pt x="76" y="90"/>
                  <a:pt x="77" y="91"/>
                </a:cubicBezTo>
                <a:close/>
                <a:moveTo>
                  <a:pt x="57" y="99"/>
                </a:moveTo>
                <a:cubicBezTo>
                  <a:pt x="57" y="100"/>
                  <a:pt x="57" y="101"/>
                  <a:pt x="57" y="101"/>
                </a:cubicBezTo>
                <a:cubicBezTo>
                  <a:pt x="56" y="102"/>
                  <a:pt x="55" y="102"/>
                  <a:pt x="55" y="102"/>
                </a:cubicBezTo>
                <a:cubicBezTo>
                  <a:pt x="54" y="102"/>
                  <a:pt x="53" y="102"/>
                  <a:pt x="52" y="101"/>
                </a:cubicBezTo>
                <a:cubicBezTo>
                  <a:pt x="52" y="101"/>
                  <a:pt x="52" y="100"/>
                  <a:pt x="52" y="99"/>
                </a:cubicBezTo>
                <a:cubicBezTo>
                  <a:pt x="52" y="99"/>
                  <a:pt x="52" y="98"/>
                  <a:pt x="52" y="97"/>
                </a:cubicBezTo>
                <a:cubicBezTo>
                  <a:pt x="54" y="96"/>
                  <a:pt x="55" y="96"/>
                  <a:pt x="57" y="97"/>
                </a:cubicBezTo>
                <a:cubicBezTo>
                  <a:pt x="57" y="98"/>
                  <a:pt x="57" y="99"/>
                  <a:pt x="57" y="99"/>
                </a:cubicBezTo>
                <a:close/>
                <a:moveTo>
                  <a:pt x="62" y="121"/>
                </a:moveTo>
                <a:cubicBezTo>
                  <a:pt x="63" y="122"/>
                  <a:pt x="63" y="122"/>
                  <a:pt x="63" y="123"/>
                </a:cubicBezTo>
                <a:cubicBezTo>
                  <a:pt x="63" y="124"/>
                  <a:pt x="63" y="125"/>
                  <a:pt x="62" y="125"/>
                </a:cubicBezTo>
                <a:cubicBezTo>
                  <a:pt x="61" y="126"/>
                  <a:pt x="61" y="126"/>
                  <a:pt x="60" y="126"/>
                </a:cubicBezTo>
                <a:cubicBezTo>
                  <a:pt x="59" y="126"/>
                  <a:pt x="58" y="126"/>
                  <a:pt x="58" y="125"/>
                </a:cubicBezTo>
                <a:cubicBezTo>
                  <a:pt x="57" y="125"/>
                  <a:pt x="57" y="124"/>
                  <a:pt x="57" y="123"/>
                </a:cubicBezTo>
                <a:cubicBezTo>
                  <a:pt x="57" y="122"/>
                  <a:pt x="57" y="122"/>
                  <a:pt x="58" y="121"/>
                </a:cubicBezTo>
                <a:cubicBezTo>
                  <a:pt x="59" y="120"/>
                  <a:pt x="61" y="120"/>
                  <a:pt x="62" y="121"/>
                </a:cubicBezTo>
                <a:close/>
                <a:moveTo>
                  <a:pt x="58" y="74"/>
                </a:moveTo>
                <a:cubicBezTo>
                  <a:pt x="57" y="74"/>
                  <a:pt x="57" y="73"/>
                  <a:pt x="57" y="72"/>
                </a:cubicBezTo>
                <a:cubicBezTo>
                  <a:pt x="57" y="72"/>
                  <a:pt x="57" y="71"/>
                  <a:pt x="58" y="70"/>
                </a:cubicBezTo>
                <a:cubicBezTo>
                  <a:pt x="59" y="69"/>
                  <a:pt x="61" y="69"/>
                  <a:pt x="62" y="70"/>
                </a:cubicBezTo>
                <a:cubicBezTo>
                  <a:pt x="63" y="71"/>
                  <a:pt x="63" y="72"/>
                  <a:pt x="63" y="72"/>
                </a:cubicBezTo>
                <a:cubicBezTo>
                  <a:pt x="63" y="73"/>
                  <a:pt x="63" y="74"/>
                  <a:pt x="62" y="74"/>
                </a:cubicBezTo>
                <a:cubicBezTo>
                  <a:pt x="61" y="75"/>
                  <a:pt x="61" y="75"/>
                  <a:pt x="60" y="75"/>
                </a:cubicBezTo>
                <a:cubicBezTo>
                  <a:pt x="59" y="75"/>
                  <a:pt x="58" y="75"/>
                  <a:pt x="58" y="74"/>
                </a:cubicBezTo>
                <a:close/>
                <a:moveTo>
                  <a:pt x="91" y="103"/>
                </a:moveTo>
                <a:cubicBezTo>
                  <a:pt x="91" y="104"/>
                  <a:pt x="92" y="104"/>
                  <a:pt x="92" y="105"/>
                </a:cubicBezTo>
                <a:cubicBezTo>
                  <a:pt x="92" y="106"/>
                  <a:pt x="91" y="107"/>
                  <a:pt x="91" y="107"/>
                </a:cubicBezTo>
                <a:cubicBezTo>
                  <a:pt x="90" y="108"/>
                  <a:pt x="90" y="108"/>
                  <a:pt x="89" y="108"/>
                </a:cubicBezTo>
                <a:cubicBezTo>
                  <a:pt x="88" y="108"/>
                  <a:pt x="87" y="108"/>
                  <a:pt x="87" y="107"/>
                </a:cubicBezTo>
                <a:cubicBezTo>
                  <a:pt x="86" y="107"/>
                  <a:pt x="86" y="106"/>
                  <a:pt x="86" y="105"/>
                </a:cubicBezTo>
                <a:cubicBezTo>
                  <a:pt x="86" y="104"/>
                  <a:pt x="86" y="104"/>
                  <a:pt x="87" y="103"/>
                </a:cubicBezTo>
                <a:cubicBezTo>
                  <a:pt x="88" y="102"/>
                  <a:pt x="90" y="102"/>
                  <a:pt x="91" y="103"/>
                </a:cubicBezTo>
                <a:close/>
                <a:moveTo>
                  <a:pt x="100" y="81"/>
                </a:moveTo>
                <a:cubicBezTo>
                  <a:pt x="100" y="82"/>
                  <a:pt x="101" y="82"/>
                  <a:pt x="101" y="83"/>
                </a:cubicBezTo>
                <a:cubicBezTo>
                  <a:pt x="101" y="84"/>
                  <a:pt x="100" y="85"/>
                  <a:pt x="100" y="85"/>
                </a:cubicBezTo>
                <a:cubicBezTo>
                  <a:pt x="99" y="86"/>
                  <a:pt x="98" y="86"/>
                  <a:pt x="98" y="86"/>
                </a:cubicBezTo>
                <a:cubicBezTo>
                  <a:pt x="97" y="86"/>
                  <a:pt x="96" y="86"/>
                  <a:pt x="96" y="85"/>
                </a:cubicBezTo>
                <a:cubicBezTo>
                  <a:pt x="95" y="85"/>
                  <a:pt x="95" y="84"/>
                  <a:pt x="95" y="83"/>
                </a:cubicBezTo>
                <a:cubicBezTo>
                  <a:pt x="95" y="82"/>
                  <a:pt x="95" y="82"/>
                  <a:pt x="96" y="81"/>
                </a:cubicBezTo>
                <a:cubicBezTo>
                  <a:pt x="97" y="80"/>
                  <a:pt x="99" y="80"/>
                  <a:pt x="100" y="81"/>
                </a:cubicBezTo>
                <a:close/>
                <a:moveTo>
                  <a:pt x="40" y="134"/>
                </a:moveTo>
                <a:cubicBezTo>
                  <a:pt x="41" y="134"/>
                  <a:pt x="41" y="135"/>
                  <a:pt x="41" y="136"/>
                </a:cubicBezTo>
                <a:cubicBezTo>
                  <a:pt x="41" y="137"/>
                  <a:pt x="41" y="137"/>
                  <a:pt x="40" y="138"/>
                </a:cubicBezTo>
                <a:cubicBezTo>
                  <a:pt x="39" y="139"/>
                  <a:pt x="39" y="139"/>
                  <a:pt x="38" y="139"/>
                </a:cubicBezTo>
                <a:cubicBezTo>
                  <a:pt x="37" y="139"/>
                  <a:pt x="36" y="139"/>
                  <a:pt x="36" y="138"/>
                </a:cubicBezTo>
                <a:cubicBezTo>
                  <a:pt x="35" y="137"/>
                  <a:pt x="35" y="137"/>
                  <a:pt x="35" y="136"/>
                </a:cubicBezTo>
                <a:cubicBezTo>
                  <a:pt x="35" y="135"/>
                  <a:pt x="35" y="134"/>
                  <a:pt x="36" y="134"/>
                </a:cubicBezTo>
                <a:cubicBezTo>
                  <a:pt x="37" y="133"/>
                  <a:pt x="39" y="133"/>
                  <a:pt x="40" y="134"/>
                </a:cubicBezTo>
                <a:close/>
                <a:moveTo>
                  <a:pt x="87" y="134"/>
                </a:moveTo>
                <a:cubicBezTo>
                  <a:pt x="88" y="135"/>
                  <a:pt x="88" y="135"/>
                  <a:pt x="88" y="136"/>
                </a:cubicBezTo>
                <a:cubicBezTo>
                  <a:pt x="88" y="137"/>
                  <a:pt x="88" y="137"/>
                  <a:pt x="87" y="138"/>
                </a:cubicBezTo>
                <a:cubicBezTo>
                  <a:pt x="86" y="139"/>
                  <a:pt x="86" y="139"/>
                  <a:pt x="85" y="139"/>
                </a:cubicBezTo>
                <a:cubicBezTo>
                  <a:pt x="84" y="139"/>
                  <a:pt x="83" y="139"/>
                  <a:pt x="83" y="138"/>
                </a:cubicBezTo>
                <a:cubicBezTo>
                  <a:pt x="82" y="137"/>
                  <a:pt x="82" y="137"/>
                  <a:pt x="82" y="136"/>
                </a:cubicBezTo>
                <a:cubicBezTo>
                  <a:pt x="82" y="135"/>
                  <a:pt x="82" y="134"/>
                  <a:pt x="83" y="134"/>
                </a:cubicBezTo>
                <a:cubicBezTo>
                  <a:pt x="84" y="133"/>
                  <a:pt x="86" y="133"/>
                  <a:pt x="87" y="134"/>
                </a:cubicBezTo>
                <a:close/>
                <a:moveTo>
                  <a:pt x="35" y="101"/>
                </a:moveTo>
                <a:cubicBezTo>
                  <a:pt x="35" y="102"/>
                  <a:pt x="34" y="102"/>
                  <a:pt x="33" y="102"/>
                </a:cubicBezTo>
                <a:cubicBezTo>
                  <a:pt x="32" y="102"/>
                  <a:pt x="32" y="102"/>
                  <a:pt x="31" y="101"/>
                </a:cubicBezTo>
                <a:cubicBezTo>
                  <a:pt x="30" y="101"/>
                  <a:pt x="30" y="100"/>
                  <a:pt x="30" y="99"/>
                </a:cubicBezTo>
                <a:cubicBezTo>
                  <a:pt x="30" y="99"/>
                  <a:pt x="30" y="98"/>
                  <a:pt x="31" y="97"/>
                </a:cubicBezTo>
                <a:cubicBezTo>
                  <a:pt x="32" y="96"/>
                  <a:pt x="34" y="96"/>
                  <a:pt x="35" y="97"/>
                </a:cubicBezTo>
                <a:cubicBezTo>
                  <a:pt x="36" y="98"/>
                  <a:pt x="36" y="99"/>
                  <a:pt x="36" y="99"/>
                </a:cubicBezTo>
                <a:cubicBezTo>
                  <a:pt x="36" y="100"/>
                  <a:pt x="36" y="101"/>
                  <a:pt x="35" y="101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" name="Freeform 12">
            <a:extLst>
              <a:ext uri="{FF2B5EF4-FFF2-40B4-BE49-F238E27FC236}">
                <a16:creationId xmlns:a16="http://schemas.microsoft.com/office/drawing/2014/main" xmlns="" id="{F62CB202-7D77-4C28-AED2-BEACC4A217A4}"/>
              </a:ext>
            </a:extLst>
          </p:cNvPr>
          <p:cNvSpPr>
            <a:spLocks noEditPoints="1"/>
          </p:cNvSpPr>
          <p:nvPr/>
        </p:nvSpPr>
        <p:spPr bwMode="auto">
          <a:xfrm>
            <a:off x="1582738" y="2846388"/>
            <a:ext cx="442913" cy="549275"/>
          </a:xfrm>
          <a:custGeom>
            <a:avLst/>
            <a:gdLst>
              <a:gd name="T0" fmla="*/ 53 w 130"/>
              <a:gd name="T1" fmla="*/ 89 h 160"/>
              <a:gd name="T2" fmla="*/ 36 w 130"/>
              <a:gd name="T3" fmla="*/ 91 h 160"/>
              <a:gd name="T4" fmla="*/ 38 w 130"/>
              <a:gd name="T5" fmla="*/ 108 h 160"/>
              <a:gd name="T6" fmla="*/ 56 w 130"/>
              <a:gd name="T7" fmla="*/ 106 h 160"/>
              <a:gd name="T8" fmla="*/ 51 w 130"/>
              <a:gd name="T9" fmla="*/ 104 h 160"/>
              <a:gd name="T10" fmla="*/ 41 w 130"/>
              <a:gd name="T11" fmla="*/ 93 h 160"/>
              <a:gd name="T12" fmla="*/ 51 w 130"/>
              <a:gd name="T13" fmla="*/ 104 h 160"/>
              <a:gd name="T14" fmla="*/ 67 w 130"/>
              <a:gd name="T15" fmla="*/ 114 h 160"/>
              <a:gd name="T16" fmla="*/ 56 w 130"/>
              <a:gd name="T17" fmla="*/ 127 h 160"/>
              <a:gd name="T18" fmla="*/ 70 w 130"/>
              <a:gd name="T19" fmla="*/ 138 h 160"/>
              <a:gd name="T20" fmla="*/ 73 w 130"/>
              <a:gd name="T21" fmla="*/ 138 h 160"/>
              <a:gd name="T22" fmla="*/ 80 w 130"/>
              <a:gd name="T23" fmla="*/ 122 h 160"/>
              <a:gd name="T24" fmla="*/ 61 w 130"/>
              <a:gd name="T25" fmla="*/ 128 h 160"/>
              <a:gd name="T26" fmla="*/ 75 w 130"/>
              <a:gd name="T27" fmla="*/ 124 h 160"/>
              <a:gd name="T28" fmla="*/ 100 w 130"/>
              <a:gd name="T29" fmla="*/ 17 h 160"/>
              <a:gd name="T30" fmla="*/ 99 w 130"/>
              <a:gd name="T31" fmla="*/ 17 h 160"/>
              <a:gd name="T32" fmla="*/ 70 w 130"/>
              <a:gd name="T33" fmla="*/ 45 h 160"/>
              <a:gd name="T34" fmla="*/ 33 w 130"/>
              <a:gd name="T35" fmla="*/ 2 h 160"/>
              <a:gd name="T36" fmla="*/ 2 w 130"/>
              <a:gd name="T37" fmla="*/ 0 h 160"/>
              <a:gd name="T38" fmla="*/ 2 w 130"/>
              <a:gd name="T39" fmla="*/ 5 h 160"/>
              <a:gd name="T40" fmla="*/ 36 w 130"/>
              <a:gd name="T41" fmla="*/ 45 h 160"/>
              <a:gd name="T42" fmla="*/ 12 w 130"/>
              <a:gd name="T43" fmla="*/ 46 h 160"/>
              <a:gd name="T44" fmla="*/ 24 w 130"/>
              <a:gd name="T45" fmla="*/ 158 h 160"/>
              <a:gd name="T46" fmla="*/ 87 w 130"/>
              <a:gd name="T47" fmla="*/ 160 h 160"/>
              <a:gd name="T48" fmla="*/ 99 w 130"/>
              <a:gd name="T49" fmla="*/ 77 h 160"/>
              <a:gd name="T50" fmla="*/ 130 w 130"/>
              <a:gd name="T51" fmla="*/ 47 h 160"/>
              <a:gd name="T52" fmla="*/ 119 w 130"/>
              <a:gd name="T53" fmla="*/ 63 h 160"/>
              <a:gd name="T54" fmla="*/ 125 w 130"/>
              <a:gd name="T55" fmla="*/ 49 h 160"/>
              <a:gd name="T56" fmla="*/ 102 w 130"/>
              <a:gd name="T57" fmla="*/ 22 h 160"/>
              <a:gd name="T58" fmla="*/ 102 w 130"/>
              <a:gd name="T59" fmla="*/ 42 h 160"/>
              <a:gd name="T60" fmla="*/ 97 w 130"/>
              <a:gd name="T61" fmla="*/ 41 h 160"/>
              <a:gd name="T62" fmla="*/ 97 w 130"/>
              <a:gd name="T63" fmla="*/ 22 h 160"/>
              <a:gd name="T64" fmla="*/ 106 w 130"/>
              <a:gd name="T65" fmla="*/ 45 h 160"/>
              <a:gd name="T66" fmla="*/ 125 w 130"/>
              <a:gd name="T67" fmla="*/ 45 h 160"/>
              <a:gd name="T68" fmla="*/ 80 w 130"/>
              <a:gd name="T69" fmla="*/ 31 h 160"/>
              <a:gd name="T70" fmla="*/ 74 w 130"/>
              <a:gd name="T71" fmla="*/ 45 h 160"/>
              <a:gd name="T72" fmla="*/ 97 w 130"/>
              <a:gd name="T73" fmla="*/ 50 h 160"/>
              <a:gd name="T74" fmla="*/ 19 w 130"/>
              <a:gd name="T75" fmla="*/ 69 h 160"/>
              <a:gd name="T76" fmla="*/ 97 w 130"/>
              <a:gd name="T77" fmla="*/ 50 h 160"/>
              <a:gd name="T78" fmla="*/ 28 w 130"/>
              <a:gd name="T79" fmla="*/ 155 h 160"/>
              <a:gd name="T80" fmla="*/ 94 w 130"/>
              <a:gd name="T81" fmla="*/ 74 h 160"/>
              <a:gd name="T82" fmla="*/ 99 w 130"/>
              <a:gd name="T83" fmla="*/ 72 h 160"/>
              <a:gd name="T84" fmla="*/ 116 w 130"/>
              <a:gd name="T85" fmla="*/ 66 h 160"/>
              <a:gd name="T86" fmla="*/ 99 w 130"/>
              <a:gd name="T87" fmla="*/ 72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30" h="160">
                <a:moveTo>
                  <a:pt x="56" y="91"/>
                </a:moveTo>
                <a:cubicBezTo>
                  <a:pt x="56" y="90"/>
                  <a:pt x="55" y="89"/>
                  <a:pt x="53" y="89"/>
                </a:cubicBezTo>
                <a:cubicBezTo>
                  <a:pt x="38" y="89"/>
                  <a:pt x="38" y="89"/>
                  <a:pt x="38" y="89"/>
                </a:cubicBezTo>
                <a:cubicBezTo>
                  <a:pt x="37" y="89"/>
                  <a:pt x="36" y="90"/>
                  <a:pt x="36" y="91"/>
                </a:cubicBezTo>
                <a:cubicBezTo>
                  <a:pt x="36" y="106"/>
                  <a:pt x="36" y="106"/>
                  <a:pt x="36" y="106"/>
                </a:cubicBezTo>
                <a:cubicBezTo>
                  <a:pt x="36" y="107"/>
                  <a:pt x="37" y="108"/>
                  <a:pt x="38" y="108"/>
                </a:cubicBezTo>
                <a:cubicBezTo>
                  <a:pt x="53" y="108"/>
                  <a:pt x="53" y="108"/>
                  <a:pt x="53" y="108"/>
                </a:cubicBezTo>
                <a:cubicBezTo>
                  <a:pt x="55" y="108"/>
                  <a:pt x="56" y="107"/>
                  <a:pt x="56" y="106"/>
                </a:cubicBezTo>
                <a:lnTo>
                  <a:pt x="56" y="91"/>
                </a:lnTo>
                <a:close/>
                <a:moveTo>
                  <a:pt x="51" y="104"/>
                </a:moveTo>
                <a:cubicBezTo>
                  <a:pt x="41" y="104"/>
                  <a:pt x="41" y="104"/>
                  <a:pt x="41" y="104"/>
                </a:cubicBezTo>
                <a:cubicBezTo>
                  <a:pt x="41" y="93"/>
                  <a:pt x="41" y="93"/>
                  <a:pt x="41" y="93"/>
                </a:cubicBezTo>
                <a:cubicBezTo>
                  <a:pt x="51" y="93"/>
                  <a:pt x="51" y="93"/>
                  <a:pt x="51" y="93"/>
                </a:cubicBezTo>
                <a:lnTo>
                  <a:pt x="51" y="104"/>
                </a:lnTo>
                <a:close/>
                <a:moveTo>
                  <a:pt x="80" y="122"/>
                </a:moveTo>
                <a:cubicBezTo>
                  <a:pt x="67" y="114"/>
                  <a:pt x="67" y="114"/>
                  <a:pt x="67" y="114"/>
                </a:cubicBezTo>
                <a:cubicBezTo>
                  <a:pt x="66" y="113"/>
                  <a:pt x="64" y="113"/>
                  <a:pt x="64" y="115"/>
                </a:cubicBezTo>
                <a:cubicBezTo>
                  <a:pt x="56" y="127"/>
                  <a:pt x="56" y="127"/>
                  <a:pt x="56" y="127"/>
                </a:cubicBezTo>
                <a:cubicBezTo>
                  <a:pt x="55" y="129"/>
                  <a:pt x="56" y="130"/>
                  <a:pt x="57" y="131"/>
                </a:cubicBezTo>
                <a:cubicBezTo>
                  <a:pt x="70" y="138"/>
                  <a:pt x="70" y="138"/>
                  <a:pt x="70" y="138"/>
                </a:cubicBezTo>
                <a:cubicBezTo>
                  <a:pt x="70" y="139"/>
                  <a:pt x="70" y="139"/>
                  <a:pt x="71" y="139"/>
                </a:cubicBezTo>
                <a:cubicBezTo>
                  <a:pt x="72" y="139"/>
                  <a:pt x="72" y="138"/>
                  <a:pt x="73" y="138"/>
                </a:cubicBezTo>
                <a:cubicBezTo>
                  <a:pt x="81" y="125"/>
                  <a:pt x="81" y="125"/>
                  <a:pt x="81" y="125"/>
                </a:cubicBezTo>
                <a:cubicBezTo>
                  <a:pt x="81" y="124"/>
                  <a:pt x="81" y="122"/>
                  <a:pt x="80" y="122"/>
                </a:cubicBezTo>
                <a:close/>
                <a:moveTo>
                  <a:pt x="70" y="133"/>
                </a:moveTo>
                <a:cubicBezTo>
                  <a:pt x="61" y="128"/>
                  <a:pt x="61" y="128"/>
                  <a:pt x="61" y="128"/>
                </a:cubicBezTo>
                <a:cubicBezTo>
                  <a:pt x="67" y="119"/>
                  <a:pt x="67" y="119"/>
                  <a:pt x="67" y="119"/>
                </a:cubicBezTo>
                <a:cubicBezTo>
                  <a:pt x="75" y="124"/>
                  <a:pt x="75" y="124"/>
                  <a:pt x="75" y="124"/>
                </a:cubicBezTo>
                <a:lnTo>
                  <a:pt x="70" y="133"/>
                </a:lnTo>
                <a:close/>
                <a:moveTo>
                  <a:pt x="100" y="17"/>
                </a:moveTo>
                <a:cubicBezTo>
                  <a:pt x="100" y="17"/>
                  <a:pt x="99" y="17"/>
                  <a:pt x="99" y="17"/>
                </a:cubicBezTo>
                <a:cubicBezTo>
                  <a:pt x="99" y="17"/>
                  <a:pt x="99" y="17"/>
                  <a:pt x="99" y="17"/>
                </a:cubicBezTo>
                <a:cubicBezTo>
                  <a:pt x="99" y="17"/>
                  <a:pt x="99" y="17"/>
                  <a:pt x="99" y="17"/>
                </a:cubicBezTo>
                <a:cubicBezTo>
                  <a:pt x="83" y="17"/>
                  <a:pt x="70" y="29"/>
                  <a:pt x="70" y="45"/>
                </a:cubicBezTo>
                <a:cubicBezTo>
                  <a:pt x="41" y="45"/>
                  <a:pt x="41" y="45"/>
                  <a:pt x="41" y="45"/>
                </a:cubicBezTo>
                <a:cubicBezTo>
                  <a:pt x="33" y="2"/>
                  <a:pt x="33" y="2"/>
                  <a:pt x="33" y="2"/>
                </a:cubicBezTo>
                <a:cubicBezTo>
                  <a:pt x="33" y="1"/>
                  <a:pt x="32" y="0"/>
                  <a:pt x="31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4"/>
                  <a:pt x="1" y="5"/>
                  <a:pt x="2" y="5"/>
                </a:cubicBezTo>
                <a:cubicBezTo>
                  <a:pt x="29" y="5"/>
                  <a:pt x="29" y="5"/>
                  <a:pt x="29" y="5"/>
                </a:cubicBezTo>
                <a:cubicBezTo>
                  <a:pt x="36" y="45"/>
                  <a:pt x="36" y="45"/>
                  <a:pt x="36" y="45"/>
                </a:cubicBezTo>
                <a:cubicBezTo>
                  <a:pt x="14" y="45"/>
                  <a:pt x="14" y="45"/>
                  <a:pt x="14" y="45"/>
                </a:cubicBezTo>
                <a:cubicBezTo>
                  <a:pt x="13" y="45"/>
                  <a:pt x="12" y="46"/>
                  <a:pt x="12" y="46"/>
                </a:cubicBezTo>
                <a:cubicBezTo>
                  <a:pt x="11" y="47"/>
                  <a:pt x="11" y="47"/>
                  <a:pt x="11" y="48"/>
                </a:cubicBezTo>
                <a:cubicBezTo>
                  <a:pt x="24" y="158"/>
                  <a:pt x="24" y="158"/>
                  <a:pt x="24" y="158"/>
                </a:cubicBezTo>
                <a:cubicBezTo>
                  <a:pt x="24" y="159"/>
                  <a:pt x="25" y="160"/>
                  <a:pt x="26" y="160"/>
                </a:cubicBezTo>
                <a:cubicBezTo>
                  <a:pt x="87" y="160"/>
                  <a:pt x="87" y="160"/>
                  <a:pt x="87" y="160"/>
                </a:cubicBezTo>
                <a:cubicBezTo>
                  <a:pt x="88" y="160"/>
                  <a:pt x="89" y="159"/>
                  <a:pt x="89" y="158"/>
                </a:cubicBezTo>
                <a:cubicBezTo>
                  <a:pt x="99" y="77"/>
                  <a:pt x="99" y="77"/>
                  <a:pt x="99" y="77"/>
                </a:cubicBezTo>
                <a:cubicBezTo>
                  <a:pt x="99" y="77"/>
                  <a:pt x="99" y="77"/>
                  <a:pt x="100" y="77"/>
                </a:cubicBezTo>
                <a:cubicBezTo>
                  <a:pt x="116" y="77"/>
                  <a:pt x="130" y="64"/>
                  <a:pt x="130" y="47"/>
                </a:cubicBezTo>
                <a:cubicBezTo>
                  <a:pt x="130" y="30"/>
                  <a:pt x="116" y="17"/>
                  <a:pt x="100" y="17"/>
                </a:cubicBezTo>
                <a:close/>
                <a:moveTo>
                  <a:pt x="119" y="63"/>
                </a:moveTo>
                <a:cubicBezTo>
                  <a:pt x="105" y="49"/>
                  <a:pt x="105" y="49"/>
                  <a:pt x="105" y="49"/>
                </a:cubicBezTo>
                <a:cubicBezTo>
                  <a:pt x="125" y="49"/>
                  <a:pt x="125" y="49"/>
                  <a:pt x="125" y="49"/>
                </a:cubicBezTo>
                <a:cubicBezTo>
                  <a:pt x="124" y="55"/>
                  <a:pt x="122" y="59"/>
                  <a:pt x="119" y="63"/>
                </a:cubicBezTo>
                <a:close/>
                <a:moveTo>
                  <a:pt x="102" y="22"/>
                </a:moveTo>
                <a:cubicBezTo>
                  <a:pt x="107" y="22"/>
                  <a:pt x="112" y="24"/>
                  <a:pt x="116" y="28"/>
                </a:cubicBezTo>
                <a:cubicBezTo>
                  <a:pt x="102" y="42"/>
                  <a:pt x="102" y="42"/>
                  <a:pt x="102" y="42"/>
                </a:cubicBezTo>
                <a:lnTo>
                  <a:pt x="102" y="22"/>
                </a:lnTo>
                <a:close/>
                <a:moveTo>
                  <a:pt x="97" y="41"/>
                </a:moveTo>
                <a:cubicBezTo>
                  <a:pt x="83" y="27"/>
                  <a:pt x="83" y="27"/>
                  <a:pt x="83" y="27"/>
                </a:cubicBezTo>
                <a:cubicBezTo>
                  <a:pt x="87" y="24"/>
                  <a:pt x="92" y="22"/>
                  <a:pt x="97" y="22"/>
                </a:cubicBezTo>
                <a:lnTo>
                  <a:pt x="97" y="41"/>
                </a:lnTo>
                <a:close/>
                <a:moveTo>
                  <a:pt x="106" y="45"/>
                </a:moveTo>
                <a:cubicBezTo>
                  <a:pt x="119" y="31"/>
                  <a:pt x="119" y="31"/>
                  <a:pt x="119" y="31"/>
                </a:cubicBezTo>
                <a:cubicBezTo>
                  <a:pt x="122" y="35"/>
                  <a:pt x="124" y="40"/>
                  <a:pt x="125" y="45"/>
                </a:cubicBezTo>
                <a:lnTo>
                  <a:pt x="106" y="45"/>
                </a:lnTo>
                <a:close/>
                <a:moveTo>
                  <a:pt x="80" y="31"/>
                </a:moveTo>
                <a:cubicBezTo>
                  <a:pt x="95" y="45"/>
                  <a:pt x="95" y="45"/>
                  <a:pt x="95" y="45"/>
                </a:cubicBezTo>
                <a:cubicBezTo>
                  <a:pt x="74" y="45"/>
                  <a:pt x="74" y="45"/>
                  <a:pt x="74" y="45"/>
                </a:cubicBezTo>
                <a:cubicBezTo>
                  <a:pt x="75" y="40"/>
                  <a:pt x="77" y="35"/>
                  <a:pt x="80" y="31"/>
                </a:cubicBezTo>
                <a:close/>
                <a:moveTo>
                  <a:pt x="97" y="50"/>
                </a:moveTo>
                <a:cubicBezTo>
                  <a:pt x="95" y="69"/>
                  <a:pt x="95" y="69"/>
                  <a:pt x="95" y="69"/>
                </a:cubicBezTo>
                <a:cubicBezTo>
                  <a:pt x="19" y="69"/>
                  <a:pt x="19" y="69"/>
                  <a:pt x="19" y="69"/>
                </a:cubicBezTo>
                <a:cubicBezTo>
                  <a:pt x="16" y="50"/>
                  <a:pt x="16" y="50"/>
                  <a:pt x="16" y="50"/>
                </a:cubicBezTo>
                <a:lnTo>
                  <a:pt x="97" y="50"/>
                </a:lnTo>
                <a:close/>
                <a:moveTo>
                  <a:pt x="85" y="155"/>
                </a:moveTo>
                <a:cubicBezTo>
                  <a:pt x="28" y="155"/>
                  <a:pt x="28" y="155"/>
                  <a:pt x="28" y="155"/>
                </a:cubicBezTo>
                <a:cubicBezTo>
                  <a:pt x="19" y="74"/>
                  <a:pt x="19" y="74"/>
                  <a:pt x="19" y="74"/>
                </a:cubicBezTo>
                <a:cubicBezTo>
                  <a:pt x="94" y="74"/>
                  <a:pt x="94" y="74"/>
                  <a:pt x="94" y="74"/>
                </a:cubicBezTo>
                <a:lnTo>
                  <a:pt x="85" y="155"/>
                </a:lnTo>
                <a:close/>
                <a:moveTo>
                  <a:pt x="99" y="72"/>
                </a:moveTo>
                <a:cubicBezTo>
                  <a:pt x="101" y="52"/>
                  <a:pt x="101" y="52"/>
                  <a:pt x="101" y="52"/>
                </a:cubicBezTo>
                <a:cubicBezTo>
                  <a:pt x="116" y="66"/>
                  <a:pt x="116" y="66"/>
                  <a:pt x="116" y="66"/>
                </a:cubicBezTo>
                <a:cubicBezTo>
                  <a:pt x="111" y="70"/>
                  <a:pt x="106" y="72"/>
                  <a:pt x="100" y="72"/>
                </a:cubicBezTo>
                <a:cubicBezTo>
                  <a:pt x="99" y="72"/>
                  <a:pt x="99" y="72"/>
                  <a:pt x="99" y="72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" name="Freeform 13">
            <a:extLst>
              <a:ext uri="{FF2B5EF4-FFF2-40B4-BE49-F238E27FC236}">
                <a16:creationId xmlns:a16="http://schemas.microsoft.com/office/drawing/2014/main" xmlns="" id="{66BD6FBF-7044-481D-8F8A-08D8C5A3D7A6}"/>
              </a:ext>
            </a:extLst>
          </p:cNvPr>
          <p:cNvSpPr>
            <a:spLocks noEditPoints="1"/>
          </p:cNvSpPr>
          <p:nvPr/>
        </p:nvSpPr>
        <p:spPr bwMode="auto">
          <a:xfrm>
            <a:off x="1530350" y="3465513"/>
            <a:ext cx="531813" cy="549275"/>
          </a:xfrm>
          <a:custGeom>
            <a:avLst/>
            <a:gdLst>
              <a:gd name="T0" fmla="*/ 154 w 156"/>
              <a:gd name="T1" fmla="*/ 132 h 160"/>
              <a:gd name="T2" fmla="*/ 151 w 156"/>
              <a:gd name="T3" fmla="*/ 134 h 160"/>
              <a:gd name="T4" fmla="*/ 144 w 156"/>
              <a:gd name="T5" fmla="*/ 148 h 160"/>
              <a:gd name="T6" fmla="*/ 111 w 156"/>
              <a:gd name="T7" fmla="*/ 148 h 160"/>
              <a:gd name="T8" fmla="*/ 111 w 156"/>
              <a:gd name="T9" fmla="*/ 115 h 160"/>
              <a:gd name="T10" fmla="*/ 111 w 156"/>
              <a:gd name="T11" fmla="*/ 115 h 160"/>
              <a:gd name="T12" fmla="*/ 129 w 156"/>
              <a:gd name="T13" fmla="*/ 97 h 160"/>
              <a:gd name="T14" fmla="*/ 129 w 156"/>
              <a:gd name="T15" fmla="*/ 17 h 160"/>
              <a:gd name="T16" fmla="*/ 88 w 156"/>
              <a:gd name="T17" fmla="*/ 0 h 160"/>
              <a:gd name="T18" fmla="*/ 48 w 156"/>
              <a:gd name="T19" fmla="*/ 17 h 160"/>
              <a:gd name="T20" fmla="*/ 40 w 156"/>
              <a:gd name="T21" fmla="*/ 86 h 160"/>
              <a:gd name="T22" fmla="*/ 11 w 156"/>
              <a:gd name="T23" fmla="*/ 93 h 160"/>
              <a:gd name="T24" fmla="*/ 11 w 156"/>
              <a:gd name="T25" fmla="*/ 134 h 160"/>
              <a:gd name="T26" fmla="*/ 32 w 156"/>
              <a:gd name="T27" fmla="*/ 142 h 160"/>
              <a:gd name="T28" fmla="*/ 52 w 156"/>
              <a:gd name="T29" fmla="*/ 134 h 160"/>
              <a:gd name="T30" fmla="*/ 52 w 156"/>
              <a:gd name="T31" fmla="*/ 93 h 160"/>
              <a:gd name="T32" fmla="*/ 52 w 156"/>
              <a:gd name="T33" fmla="*/ 93 h 160"/>
              <a:gd name="T34" fmla="*/ 52 w 156"/>
              <a:gd name="T35" fmla="*/ 20 h 160"/>
              <a:gd name="T36" fmla="*/ 88 w 156"/>
              <a:gd name="T37" fmla="*/ 5 h 160"/>
              <a:gd name="T38" fmla="*/ 125 w 156"/>
              <a:gd name="T39" fmla="*/ 20 h 160"/>
              <a:gd name="T40" fmla="*/ 125 w 156"/>
              <a:gd name="T41" fmla="*/ 93 h 160"/>
              <a:gd name="T42" fmla="*/ 107 w 156"/>
              <a:gd name="T43" fmla="*/ 111 h 160"/>
              <a:gd name="T44" fmla="*/ 107 w 156"/>
              <a:gd name="T45" fmla="*/ 111 h 160"/>
              <a:gd name="T46" fmla="*/ 107 w 156"/>
              <a:gd name="T47" fmla="*/ 152 h 160"/>
              <a:gd name="T48" fmla="*/ 128 w 156"/>
              <a:gd name="T49" fmla="*/ 160 h 160"/>
              <a:gd name="T50" fmla="*/ 148 w 156"/>
              <a:gd name="T51" fmla="*/ 152 h 160"/>
              <a:gd name="T52" fmla="*/ 156 w 156"/>
              <a:gd name="T53" fmla="*/ 135 h 160"/>
              <a:gd name="T54" fmla="*/ 154 w 156"/>
              <a:gd name="T55" fmla="*/ 132 h 160"/>
              <a:gd name="T56" fmla="*/ 48 w 156"/>
              <a:gd name="T57" fmla="*/ 130 h 160"/>
              <a:gd name="T58" fmla="*/ 15 w 156"/>
              <a:gd name="T59" fmla="*/ 130 h 160"/>
              <a:gd name="T60" fmla="*/ 15 w 156"/>
              <a:gd name="T61" fmla="*/ 97 h 160"/>
              <a:gd name="T62" fmla="*/ 32 w 156"/>
              <a:gd name="T63" fmla="*/ 90 h 160"/>
              <a:gd name="T64" fmla="*/ 48 w 156"/>
              <a:gd name="T65" fmla="*/ 97 h 160"/>
              <a:gd name="T66" fmla="*/ 48 w 156"/>
              <a:gd name="T67" fmla="*/ 130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56" h="160">
                <a:moveTo>
                  <a:pt x="154" y="132"/>
                </a:moveTo>
                <a:cubicBezTo>
                  <a:pt x="153" y="132"/>
                  <a:pt x="151" y="133"/>
                  <a:pt x="151" y="134"/>
                </a:cubicBezTo>
                <a:cubicBezTo>
                  <a:pt x="150" y="139"/>
                  <a:pt x="148" y="144"/>
                  <a:pt x="144" y="148"/>
                </a:cubicBezTo>
                <a:cubicBezTo>
                  <a:pt x="135" y="157"/>
                  <a:pt x="120" y="157"/>
                  <a:pt x="111" y="148"/>
                </a:cubicBezTo>
                <a:cubicBezTo>
                  <a:pt x="102" y="139"/>
                  <a:pt x="102" y="124"/>
                  <a:pt x="111" y="115"/>
                </a:cubicBezTo>
                <a:cubicBezTo>
                  <a:pt x="111" y="115"/>
                  <a:pt x="111" y="115"/>
                  <a:pt x="111" y="115"/>
                </a:cubicBezTo>
                <a:cubicBezTo>
                  <a:pt x="129" y="97"/>
                  <a:pt x="129" y="97"/>
                  <a:pt x="129" y="97"/>
                </a:cubicBezTo>
                <a:cubicBezTo>
                  <a:pt x="151" y="75"/>
                  <a:pt x="151" y="39"/>
                  <a:pt x="129" y="17"/>
                </a:cubicBezTo>
                <a:cubicBezTo>
                  <a:pt x="118" y="6"/>
                  <a:pt x="104" y="0"/>
                  <a:pt x="88" y="0"/>
                </a:cubicBezTo>
                <a:cubicBezTo>
                  <a:pt x="73" y="0"/>
                  <a:pt x="59" y="6"/>
                  <a:pt x="48" y="17"/>
                </a:cubicBezTo>
                <a:cubicBezTo>
                  <a:pt x="29" y="35"/>
                  <a:pt x="27" y="64"/>
                  <a:pt x="40" y="86"/>
                </a:cubicBezTo>
                <a:cubicBezTo>
                  <a:pt x="30" y="83"/>
                  <a:pt x="19" y="86"/>
                  <a:pt x="11" y="93"/>
                </a:cubicBezTo>
                <a:cubicBezTo>
                  <a:pt x="0" y="104"/>
                  <a:pt x="0" y="123"/>
                  <a:pt x="11" y="134"/>
                </a:cubicBezTo>
                <a:cubicBezTo>
                  <a:pt x="17" y="139"/>
                  <a:pt x="24" y="142"/>
                  <a:pt x="32" y="142"/>
                </a:cubicBezTo>
                <a:cubicBezTo>
                  <a:pt x="39" y="142"/>
                  <a:pt x="46" y="139"/>
                  <a:pt x="52" y="134"/>
                </a:cubicBezTo>
                <a:cubicBezTo>
                  <a:pt x="63" y="123"/>
                  <a:pt x="63" y="104"/>
                  <a:pt x="52" y="93"/>
                </a:cubicBezTo>
                <a:cubicBezTo>
                  <a:pt x="52" y="93"/>
                  <a:pt x="52" y="93"/>
                  <a:pt x="52" y="93"/>
                </a:cubicBezTo>
                <a:cubicBezTo>
                  <a:pt x="32" y="73"/>
                  <a:pt x="32" y="40"/>
                  <a:pt x="52" y="20"/>
                </a:cubicBezTo>
                <a:cubicBezTo>
                  <a:pt x="62" y="11"/>
                  <a:pt x="75" y="5"/>
                  <a:pt x="88" y="5"/>
                </a:cubicBezTo>
                <a:cubicBezTo>
                  <a:pt x="102" y="5"/>
                  <a:pt x="115" y="11"/>
                  <a:pt x="125" y="20"/>
                </a:cubicBezTo>
                <a:cubicBezTo>
                  <a:pt x="145" y="40"/>
                  <a:pt x="145" y="73"/>
                  <a:pt x="125" y="93"/>
                </a:cubicBezTo>
                <a:cubicBezTo>
                  <a:pt x="107" y="111"/>
                  <a:pt x="107" y="111"/>
                  <a:pt x="107" y="111"/>
                </a:cubicBezTo>
                <a:cubicBezTo>
                  <a:pt x="107" y="111"/>
                  <a:pt x="107" y="111"/>
                  <a:pt x="107" y="111"/>
                </a:cubicBezTo>
                <a:cubicBezTo>
                  <a:pt x="96" y="122"/>
                  <a:pt x="96" y="140"/>
                  <a:pt x="107" y="152"/>
                </a:cubicBezTo>
                <a:cubicBezTo>
                  <a:pt x="113" y="157"/>
                  <a:pt x="120" y="160"/>
                  <a:pt x="128" y="160"/>
                </a:cubicBezTo>
                <a:cubicBezTo>
                  <a:pt x="135" y="160"/>
                  <a:pt x="142" y="157"/>
                  <a:pt x="148" y="152"/>
                </a:cubicBezTo>
                <a:cubicBezTo>
                  <a:pt x="153" y="147"/>
                  <a:pt x="155" y="141"/>
                  <a:pt x="156" y="135"/>
                </a:cubicBezTo>
                <a:cubicBezTo>
                  <a:pt x="156" y="133"/>
                  <a:pt x="155" y="132"/>
                  <a:pt x="154" y="132"/>
                </a:cubicBezTo>
                <a:close/>
                <a:moveTo>
                  <a:pt x="48" y="130"/>
                </a:moveTo>
                <a:cubicBezTo>
                  <a:pt x="39" y="139"/>
                  <a:pt x="24" y="139"/>
                  <a:pt x="15" y="130"/>
                </a:cubicBezTo>
                <a:cubicBezTo>
                  <a:pt x="6" y="121"/>
                  <a:pt x="6" y="106"/>
                  <a:pt x="15" y="97"/>
                </a:cubicBezTo>
                <a:cubicBezTo>
                  <a:pt x="20" y="92"/>
                  <a:pt x="26" y="90"/>
                  <a:pt x="32" y="90"/>
                </a:cubicBezTo>
                <a:cubicBezTo>
                  <a:pt x="38" y="90"/>
                  <a:pt x="44" y="92"/>
                  <a:pt x="48" y="97"/>
                </a:cubicBezTo>
                <a:cubicBezTo>
                  <a:pt x="57" y="106"/>
                  <a:pt x="57" y="121"/>
                  <a:pt x="48" y="130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" name="Freeform 14">
            <a:extLst>
              <a:ext uri="{FF2B5EF4-FFF2-40B4-BE49-F238E27FC236}">
                <a16:creationId xmlns:a16="http://schemas.microsoft.com/office/drawing/2014/main" xmlns="" id="{76B15BCE-8984-4A68-B27B-C3EF604C4475}"/>
              </a:ext>
            </a:extLst>
          </p:cNvPr>
          <p:cNvSpPr>
            <a:spLocks noEditPoints="1"/>
          </p:cNvSpPr>
          <p:nvPr/>
        </p:nvSpPr>
        <p:spPr bwMode="auto">
          <a:xfrm>
            <a:off x="1609725" y="4083050"/>
            <a:ext cx="371475" cy="550863"/>
          </a:xfrm>
          <a:custGeom>
            <a:avLst/>
            <a:gdLst>
              <a:gd name="T0" fmla="*/ 55 w 109"/>
              <a:gd name="T1" fmla="*/ 0 h 160"/>
              <a:gd name="T2" fmla="*/ 0 w 109"/>
              <a:gd name="T3" fmla="*/ 55 h 160"/>
              <a:gd name="T4" fmla="*/ 19 w 109"/>
              <a:gd name="T5" fmla="*/ 96 h 160"/>
              <a:gd name="T6" fmla="*/ 19 w 109"/>
              <a:gd name="T7" fmla="*/ 96 h 160"/>
              <a:gd name="T8" fmla="*/ 27 w 109"/>
              <a:gd name="T9" fmla="*/ 114 h 160"/>
              <a:gd name="T10" fmla="*/ 29 w 109"/>
              <a:gd name="T11" fmla="*/ 116 h 160"/>
              <a:gd name="T12" fmla="*/ 80 w 109"/>
              <a:gd name="T13" fmla="*/ 116 h 160"/>
              <a:gd name="T14" fmla="*/ 82 w 109"/>
              <a:gd name="T15" fmla="*/ 114 h 160"/>
              <a:gd name="T16" fmla="*/ 90 w 109"/>
              <a:gd name="T17" fmla="*/ 96 h 160"/>
              <a:gd name="T18" fmla="*/ 109 w 109"/>
              <a:gd name="T19" fmla="*/ 55 h 160"/>
              <a:gd name="T20" fmla="*/ 55 w 109"/>
              <a:gd name="T21" fmla="*/ 0 h 160"/>
              <a:gd name="T22" fmla="*/ 86 w 109"/>
              <a:gd name="T23" fmla="*/ 93 h 160"/>
              <a:gd name="T24" fmla="*/ 78 w 109"/>
              <a:gd name="T25" fmla="*/ 111 h 160"/>
              <a:gd name="T26" fmla="*/ 31 w 109"/>
              <a:gd name="T27" fmla="*/ 111 h 160"/>
              <a:gd name="T28" fmla="*/ 23 w 109"/>
              <a:gd name="T29" fmla="*/ 93 h 160"/>
              <a:gd name="T30" fmla="*/ 23 w 109"/>
              <a:gd name="T31" fmla="*/ 93 h 160"/>
              <a:gd name="T32" fmla="*/ 5 w 109"/>
              <a:gd name="T33" fmla="*/ 55 h 160"/>
              <a:gd name="T34" fmla="*/ 55 w 109"/>
              <a:gd name="T35" fmla="*/ 5 h 160"/>
              <a:gd name="T36" fmla="*/ 104 w 109"/>
              <a:gd name="T37" fmla="*/ 55 h 160"/>
              <a:gd name="T38" fmla="*/ 86 w 109"/>
              <a:gd name="T39" fmla="*/ 93 h 160"/>
              <a:gd name="T40" fmla="*/ 82 w 109"/>
              <a:gd name="T41" fmla="*/ 128 h 160"/>
              <a:gd name="T42" fmla="*/ 80 w 109"/>
              <a:gd name="T43" fmla="*/ 130 h 160"/>
              <a:gd name="T44" fmla="*/ 29 w 109"/>
              <a:gd name="T45" fmla="*/ 130 h 160"/>
              <a:gd name="T46" fmla="*/ 27 w 109"/>
              <a:gd name="T47" fmla="*/ 128 h 160"/>
              <a:gd name="T48" fmla="*/ 29 w 109"/>
              <a:gd name="T49" fmla="*/ 126 h 160"/>
              <a:gd name="T50" fmla="*/ 80 w 109"/>
              <a:gd name="T51" fmla="*/ 126 h 160"/>
              <a:gd name="T52" fmla="*/ 82 w 109"/>
              <a:gd name="T53" fmla="*/ 128 h 160"/>
              <a:gd name="T54" fmla="*/ 82 w 109"/>
              <a:gd name="T55" fmla="*/ 143 h 160"/>
              <a:gd name="T56" fmla="*/ 80 w 109"/>
              <a:gd name="T57" fmla="*/ 145 h 160"/>
              <a:gd name="T58" fmla="*/ 29 w 109"/>
              <a:gd name="T59" fmla="*/ 145 h 160"/>
              <a:gd name="T60" fmla="*/ 27 w 109"/>
              <a:gd name="T61" fmla="*/ 143 h 160"/>
              <a:gd name="T62" fmla="*/ 29 w 109"/>
              <a:gd name="T63" fmla="*/ 140 h 160"/>
              <a:gd name="T64" fmla="*/ 80 w 109"/>
              <a:gd name="T65" fmla="*/ 140 h 160"/>
              <a:gd name="T66" fmla="*/ 82 w 109"/>
              <a:gd name="T67" fmla="*/ 143 h 160"/>
              <a:gd name="T68" fmla="*/ 68 w 109"/>
              <a:gd name="T69" fmla="*/ 158 h 160"/>
              <a:gd name="T70" fmla="*/ 65 w 109"/>
              <a:gd name="T71" fmla="*/ 160 h 160"/>
              <a:gd name="T72" fmla="*/ 44 w 109"/>
              <a:gd name="T73" fmla="*/ 160 h 160"/>
              <a:gd name="T74" fmla="*/ 41 w 109"/>
              <a:gd name="T75" fmla="*/ 158 h 160"/>
              <a:gd name="T76" fmla="*/ 44 w 109"/>
              <a:gd name="T77" fmla="*/ 155 h 160"/>
              <a:gd name="T78" fmla="*/ 65 w 109"/>
              <a:gd name="T79" fmla="*/ 155 h 160"/>
              <a:gd name="T80" fmla="*/ 68 w 109"/>
              <a:gd name="T81" fmla="*/ 158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109" h="160">
                <a:moveTo>
                  <a:pt x="55" y="0"/>
                </a:moveTo>
                <a:cubicBezTo>
                  <a:pt x="24" y="0"/>
                  <a:pt x="0" y="24"/>
                  <a:pt x="0" y="55"/>
                </a:cubicBezTo>
                <a:cubicBezTo>
                  <a:pt x="0" y="71"/>
                  <a:pt x="7" y="86"/>
                  <a:pt x="19" y="96"/>
                </a:cubicBezTo>
                <a:cubicBezTo>
                  <a:pt x="19" y="96"/>
                  <a:pt x="19" y="96"/>
                  <a:pt x="19" y="96"/>
                </a:cubicBezTo>
                <a:cubicBezTo>
                  <a:pt x="24" y="101"/>
                  <a:pt x="26" y="109"/>
                  <a:pt x="27" y="114"/>
                </a:cubicBezTo>
                <a:cubicBezTo>
                  <a:pt x="27" y="115"/>
                  <a:pt x="28" y="116"/>
                  <a:pt x="29" y="116"/>
                </a:cubicBezTo>
                <a:cubicBezTo>
                  <a:pt x="80" y="116"/>
                  <a:pt x="80" y="116"/>
                  <a:pt x="80" y="116"/>
                </a:cubicBezTo>
                <a:cubicBezTo>
                  <a:pt x="81" y="116"/>
                  <a:pt x="82" y="115"/>
                  <a:pt x="82" y="114"/>
                </a:cubicBezTo>
                <a:cubicBezTo>
                  <a:pt x="83" y="109"/>
                  <a:pt x="85" y="101"/>
                  <a:pt x="90" y="96"/>
                </a:cubicBezTo>
                <a:cubicBezTo>
                  <a:pt x="102" y="86"/>
                  <a:pt x="109" y="71"/>
                  <a:pt x="109" y="55"/>
                </a:cubicBezTo>
                <a:cubicBezTo>
                  <a:pt x="109" y="24"/>
                  <a:pt x="85" y="0"/>
                  <a:pt x="55" y="0"/>
                </a:cubicBezTo>
                <a:close/>
                <a:moveTo>
                  <a:pt x="86" y="93"/>
                </a:moveTo>
                <a:cubicBezTo>
                  <a:pt x="81" y="98"/>
                  <a:pt x="79" y="105"/>
                  <a:pt x="78" y="111"/>
                </a:cubicBezTo>
                <a:cubicBezTo>
                  <a:pt x="31" y="111"/>
                  <a:pt x="31" y="111"/>
                  <a:pt x="31" y="111"/>
                </a:cubicBezTo>
                <a:cubicBezTo>
                  <a:pt x="30" y="105"/>
                  <a:pt x="28" y="99"/>
                  <a:pt x="23" y="93"/>
                </a:cubicBezTo>
                <a:cubicBezTo>
                  <a:pt x="23" y="93"/>
                  <a:pt x="23" y="93"/>
                  <a:pt x="23" y="93"/>
                </a:cubicBezTo>
                <a:cubicBezTo>
                  <a:pt x="11" y="83"/>
                  <a:pt x="5" y="69"/>
                  <a:pt x="5" y="55"/>
                </a:cubicBezTo>
                <a:cubicBezTo>
                  <a:pt x="5" y="27"/>
                  <a:pt x="27" y="5"/>
                  <a:pt x="55" y="5"/>
                </a:cubicBezTo>
                <a:cubicBezTo>
                  <a:pt x="82" y="5"/>
                  <a:pt x="104" y="27"/>
                  <a:pt x="104" y="55"/>
                </a:cubicBezTo>
                <a:cubicBezTo>
                  <a:pt x="104" y="69"/>
                  <a:pt x="98" y="83"/>
                  <a:pt x="86" y="93"/>
                </a:cubicBezTo>
                <a:close/>
                <a:moveTo>
                  <a:pt x="82" y="128"/>
                </a:moveTo>
                <a:cubicBezTo>
                  <a:pt x="82" y="129"/>
                  <a:pt x="81" y="130"/>
                  <a:pt x="80" y="130"/>
                </a:cubicBezTo>
                <a:cubicBezTo>
                  <a:pt x="29" y="130"/>
                  <a:pt x="29" y="130"/>
                  <a:pt x="29" y="130"/>
                </a:cubicBezTo>
                <a:cubicBezTo>
                  <a:pt x="28" y="130"/>
                  <a:pt x="27" y="129"/>
                  <a:pt x="27" y="128"/>
                </a:cubicBezTo>
                <a:cubicBezTo>
                  <a:pt x="27" y="127"/>
                  <a:pt x="28" y="126"/>
                  <a:pt x="29" y="126"/>
                </a:cubicBezTo>
                <a:cubicBezTo>
                  <a:pt x="80" y="126"/>
                  <a:pt x="80" y="126"/>
                  <a:pt x="80" y="126"/>
                </a:cubicBezTo>
                <a:cubicBezTo>
                  <a:pt x="81" y="126"/>
                  <a:pt x="82" y="127"/>
                  <a:pt x="82" y="128"/>
                </a:cubicBezTo>
                <a:close/>
                <a:moveTo>
                  <a:pt x="82" y="143"/>
                </a:moveTo>
                <a:cubicBezTo>
                  <a:pt x="82" y="144"/>
                  <a:pt x="81" y="145"/>
                  <a:pt x="80" y="145"/>
                </a:cubicBezTo>
                <a:cubicBezTo>
                  <a:pt x="29" y="145"/>
                  <a:pt x="29" y="145"/>
                  <a:pt x="29" y="145"/>
                </a:cubicBezTo>
                <a:cubicBezTo>
                  <a:pt x="28" y="145"/>
                  <a:pt x="27" y="144"/>
                  <a:pt x="27" y="143"/>
                </a:cubicBezTo>
                <a:cubicBezTo>
                  <a:pt x="27" y="141"/>
                  <a:pt x="28" y="140"/>
                  <a:pt x="29" y="140"/>
                </a:cubicBezTo>
                <a:cubicBezTo>
                  <a:pt x="80" y="140"/>
                  <a:pt x="80" y="140"/>
                  <a:pt x="80" y="140"/>
                </a:cubicBezTo>
                <a:cubicBezTo>
                  <a:pt x="81" y="140"/>
                  <a:pt x="82" y="141"/>
                  <a:pt x="82" y="143"/>
                </a:cubicBezTo>
                <a:close/>
                <a:moveTo>
                  <a:pt x="68" y="158"/>
                </a:moveTo>
                <a:cubicBezTo>
                  <a:pt x="68" y="159"/>
                  <a:pt x="67" y="160"/>
                  <a:pt x="65" y="160"/>
                </a:cubicBezTo>
                <a:cubicBezTo>
                  <a:pt x="44" y="160"/>
                  <a:pt x="44" y="160"/>
                  <a:pt x="44" y="160"/>
                </a:cubicBezTo>
                <a:cubicBezTo>
                  <a:pt x="43" y="160"/>
                  <a:pt x="41" y="159"/>
                  <a:pt x="41" y="158"/>
                </a:cubicBezTo>
                <a:cubicBezTo>
                  <a:pt x="41" y="156"/>
                  <a:pt x="43" y="155"/>
                  <a:pt x="44" y="155"/>
                </a:cubicBezTo>
                <a:cubicBezTo>
                  <a:pt x="65" y="155"/>
                  <a:pt x="65" y="155"/>
                  <a:pt x="65" y="155"/>
                </a:cubicBezTo>
                <a:cubicBezTo>
                  <a:pt x="67" y="155"/>
                  <a:pt x="68" y="156"/>
                  <a:pt x="68" y="158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" name="Freeform 15">
            <a:extLst>
              <a:ext uri="{FF2B5EF4-FFF2-40B4-BE49-F238E27FC236}">
                <a16:creationId xmlns:a16="http://schemas.microsoft.com/office/drawing/2014/main" xmlns="" id="{88692749-8FEA-45EB-8B1A-7D0375F76195}"/>
              </a:ext>
            </a:extLst>
          </p:cNvPr>
          <p:cNvSpPr>
            <a:spLocks noEditPoints="1"/>
          </p:cNvSpPr>
          <p:nvPr/>
        </p:nvSpPr>
        <p:spPr bwMode="auto">
          <a:xfrm>
            <a:off x="1527175" y="4702175"/>
            <a:ext cx="531813" cy="550863"/>
          </a:xfrm>
          <a:custGeom>
            <a:avLst/>
            <a:gdLst>
              <a:gd name="T0" fmla="*/ 152 w 156"/>
              <a:gd name="T1" fmla="*/ 83 h 160"/>
              <a:gd name="T2" fmla="*/ 144 w 156"/>
              <a:gd name="T3" fmla="*/ 57 h 160"/>
              <a:gd name="T4" fmla="*/ 104 w 156"/>
              <a:gd name="T5" fmla="*/ 56 h 160"/>
              <a:gd name="T6" fmla="*/ 112 w 156"/>
              <a:gd name="T7" fmla="*/ 21 h 160"/>
              <a:gd name="T8" fmla="*/ 92 w 156"/>
              <a:gd name="T9" fmla="*/ 6 h 160"/>
              <a:gd name="T10" fmla="*/ 76 w 156"/>
              <a:gd name="T11" fmla="*/ 37 h 160"/>
              <a:gd name="T12" fmla="*/ 30 w 156"/>
              <a:gd name="T13" fmla="*/ 86 h 160"/>
              <a:gd name="T14" fmla="*/ 28 w 156"/>
              <a:gd name="T15" fmla="*/ 74 h 160"/>
              <a:gd name="T16" fmla="*/ 0 w 156"/>
              <a:gd name="T17" fmla="*/ 76 h 160"/>
              <a:gd name="T18" fmla="*/ 2 w 156"/>
              <a:gd name="T19" fmla="*/ 160 h 160"/>
              <a:gd name="T20" fmla="*/ 30 w 156"/>
              <a:gd name="T21" fmla="*/ 158 h 160"/>
              <a:gd name="T22" fmla="*/ 55 w 156"/>
              <a:gd name="T23" fmla="*/ 147 h 160"/>
              <a:gd name="T24" fmla="*/ 98 w 156"/>
              <a:gd name="T25" fmla="*/ 153 h 160"/>
              <a:gd name="T26" fmla="*/ 141 w 156"/>
              <a:gd name="T27" fmla="*/ 130 h 160"/>
              <a:gd name="T28" fmla="*/ 149 w 156"/>
              <a:gd name="T29" fmla="*/ 107 h 160"/>
              <a:gd name="T30" fmla="*/ 26 w 156"/>
              <a:gd name="T31" fmla="*/ 155 h 160"/>
              <a:gd name="T32" fmla="*/ 5 w 156"/>
              <a:gd name="T33" fmla="*/ 79 h 160"/>
              <a:gd name="T34" fmla="*/ 26 w 156"/>
              <a:gd name="T35" fmla="*/ 89 h 160"/>
              <a:gd name="T36" fmla="*/ 26 w 156"/>
              <a:gd name="T37" fmla="*/ 155 h 160"/>
              <a:gd name="T38" fmla="*/ 142 w 156"/>
              <a:gd name="T39" fmla="*/ 106 h 160"/>
              <a:gd name="T40" fmla="*/ 147 w 156"/>
              <a:gd name="T41" fmla="*/ 117 h 160"/>
              <a:gd name="T42" fmla="*/ 135 w 156"/>
              <a:gd name="T43" fmla="*/ 128 h 160"/>
              <a:gd name="T44" fmla="*/ 138 w 156"/>
              <a:gd name="T45" fmla="*/ 141 h 160"/>
              <a:gd name="T46" fmla="*/ 63 w 156"/>
              <a:gd name="T47" fmla="*/ 144 h 160"/>
              <a:gd name="T48" fmla="*/ 30 w 156"/>
              <a:gd name="T49" fmla="*/ 142 h 160"/>
              <a:gd name="T50" fmla="*/ 56 w 156"/>
              <a:gd name="T51" fmla="*/ 74 h 160"/>
              <a:gd name="T52" fmla="*/ 96 w 156"/>
              <a:gd name="T53" fmla="*/ 9 h 160"/>
              <a:gd name="T54" fmla="*/ 97 w 156"/>
              <a:gd name="T55" fmla="*/ 5 h 160"/>
              <a:gd name="T56" fmla="*/ 108 w 156"/>
              <a:gd name="T57" fmla="*/ 21 h 160"/>
              <a:gd name="T58" fmla="*/ 100 w 156"/>
              <a:gd name="T59" fmla="*/ 58 h 160"/>
              <a:gd name="T60" fmla="*/ 143 w 156"/>
              <a:gd name="T61" fmla="*/ 61 h 160"/>
              <a:gd name="T62" fmla="*/ 147 w 156"/>
              <a:gd name="T63" fmla="*/ 80 h 160"/>
              <a:gd name="T64" fmla="*/ 146 w 156"/>
              <a:gd name="T65" fmla="*/ 85 h 160"/>
              <a:gd name="T66" fmla="*/ 144 w 156"/>
              <a:gd name="T67" fmla="*/ 104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56" h="160">
                <a:moveTo>
                  <a:pt x="156" y="94"/>
                </a:moveTo>
                <a:cubicBezTo>
                  <a:pt x="156" y="88"/>
                  <a:pt x="154" y="85"/>
                  <a:pt x="152" y="83"/>
                </a:cubicBezTo>
                <a:cubicBezTo>
                  <a:pt x="154" y="81"/>
                  <a:pt x="156" y="77"/>
                  <a:pt x="156" y="71"/>
                </a:cubicBezTo>
                <a:cubicBezTo>
                  <a:pt x="156" y="61"/>
                  <a:pt x="148" y="57"/>
                  <a:pt x="144" y="57"/>
                </a:cubicBezTo>
                <a:cubicBezTo>
                  <a:pt x="106" y="57"/>
                  <a:pt x="106" y="57"/>
                  <a:pt x="106" y="57"/>
                </a:cubicBezTo>
                <a:cubicBezTo>
                  <a:pt x="105" y="57"/>
                  <a:pt x="105" y="56"/>
                  <a:pt x="104" y="56"/>
                </a:cubicBezTo>
                <a:cubicBezTo>
                  <a:pt x="103" y="54"/>
                  <a:pt x="103" y="51"/>
                  <a:pt x="105" y="47"/>
                </a:cubicBezTo>
                <a:cubicBezTo>
                  <a:pt x="110" y="36"/>
                  <a:pt x="112" y="27"/>
                  <a:pt x="112" y="21"/>
                </a:cubicBezTo>
                <a:cubicBezTo>
                  <a:pt x="112" y="11"/>
                  <a:pt x="107" y="0"/>
                  <a:pt x="98" y="0"/>
                </a:cubicBezTo>
                <a:cubicBezTo>
                  <a:pt x="93" y="0"/>
                  <a:pt x="92" y="3"/>
                  <a:pt x="92" y="6"/>
                </a:cubicBezTo>
                <a:cubicBezTo>
                  <a:pt x="92" y="8"/>
                  <a:pt x="92" y="8"/>
                  <a:pt x="92" y="8"/>
                </a:cubicBezTo>
                <a:cubicBezTo>
                  <a:pt x="91" y="12"/>
                  <a:pt x="86" y="25"/>
                  <a:pt x="76" y="37"/>
                </a:cubicBezTo>
                <a:cubicBezTo>
                  <a:pt x="67" y="49"/>
                  <a:pt x="61" y="57"/>
                  <a:pt x="52" y="71"/>
                </a:cubicBezTo>
                <a:cubicBezTo>
                  <a:pt x="46" y="81"/>
                  <a:pt x="39" y="86"/>
                  <a:pt x="30" y="86"/>
                </a:cubicBezTo>
                <a:cubicBezTo>
                  <a:pt x="30" y="76"/>
                  <a:pt x="30" y="76"/>
                  <a:pt x="30" y="76"/>
                </a:cubicBezTo>
                <a:cubicBezTo>
                  <a:pt x="30" y="75"/>
                  <a:pt x="29" y="74"/>
                  <a:pt x="28" y="74"/>
                </a:cubicBezTo>
                <a:cubicBezTo>
                  <a:pt x="2" y="74"/>
                  <a:pt x="2" y="74"/>
                  <a:pt x="2" y="74"/>
                </a:cubicBezTo>
                <a:cubicBezTo>
                  <a:pt x="1" y="74"/>
                  <a:pt x="0" y="75"/>
                  <a:pt x="0" y="76"/>
                </a:cubicBezTo>
                <a:cubicBezTo>
                  <a:pt x="0" y="158"/>
                  <a:pt x="0" y="158"/>
                  <a:pt x="0" y="158"/>
                </a:cubicBezTo>
                <a:cubicBezTo>
                  <a:pt x="0" y="159"/>
                  <a:pt x="1" y="160"/>
                  <a:pt x="2" y="160"/>
                </a:cubicBezTo>
                <a:cubicBezTo>
                  <a:pt x="28" y="160"/>
                  <a:pt x="28" y="160"/>
                  <a:pt x="28" y="160"/>
                </a:cubicBezTo>
                <a:cubicBezTo>
                  <a:pt x="29" y="160"/>
                  <a:pt x="30" y="159"/>
                  <a:pt x="30" y="158"/>
                </a:cubicBezTo>
                <a:cubicBezTo>
                  <a:pt x="30" y="147"/>
                  <a:pt x="30" y="147"/>
                  <a:pt x="30" y="147"/>
                </a:cubicBezTo>
                <a:cubicBezTo>
                  <a:pt x="55" y="147"/>
                  <a:pt x="55" y="147"/>
                  <a:pt x="55" y="147"/>
                </a:cubicBezTo>
                <a:cubicBezTo>
                  <a:pt x="57" y="147"/>
                  <a:pt x="59" y="147"/>
                  <a:pt x="62" y="148"/>
                </a:cubicBezTo>
                <a:cubicBezTo>
                  <a:pt x="69" y="150"/>
                  <a:pt x="79" y="153"/>
                  <a:pt x="98" y="153"/>
                </a:cubicBezTo>
                <a:cubicBezTo>
                  <a:pt x="128" y="153"/>
                  <a:pt x="141" y="150"/>
                  <a:pt x="143" y="141"/>
                </a:cubicBezTo>
                <a:cubicBezTo>
                  <a:pt x="143" y="137"/>
                  <a:pt x="143" y="133"/>
                  <a:pt x="141" y="130"/>
                </a:cubicBezTo>
                <a:cubicBezTo>
                  <a:pt x="146" y="129"/>
                  <a:pt x="152" y="125"/>
                  <a:pt x="152" y="117"/>
                </a:cubicBezTo>
                <a:cubicBezTo>
                  <a:pt x="152" y="112"/>
                  <a:pt x="150" y="109"/>
                  <a:pt x="149" y="107"/>
                </a:cubicBezTo>
                <a:cubicBezTo>
                  <a:pt x="152" y="105"/>
                  <a:pt x="156" y="100"/>
                  <a:pt x="156" y="94"/>
                </a:cubicBezTo>
                <a:close/>
                <a:moveTo>
                  <a:pt x="26" y="155"/>
                </a:moveTo>
                <a:cubicBezTo>
                  <a:pt x="5" y="155"/>
                  <a:pt x="5" y="155"/>
                  <a:pt x="5" y="155"/>
                </a:cubicBezTo>
                <a:cubicBezTo>
                  <a:pt x="5" y="79"/>
                  <a:pt x="5" y="79"/>
                  <a:pt x="5" y="79"/>
                </a:cubicBezTo>
                <a:cubicBezTo>
                  <a:pt x="26" y="79"/>
                  <a:pt x="26" y="79"/>
                  <a:pt x="26" y="79"/>
                </a:cubicBezTo>
                <a:cubicBezTo>
                  <a:pt x="26" y="89"/>
                  <a:pt x="26" y="89"/>
                  <a:pt x="26" y="89"/>
                </a:cubicBezTo>
                <a:cubicBezTo>
                  <a:pt x="26" y="144"/>
                  <a:pt x="26" y="144"/>
                  <a:pt x="26" y="144"/>
                </a:cubicBezTo>
                <a:lnTo>
                  <a:pt x="26" y="155"/>
                </a:lnTo>
                <a:close/>
                <a:moveTo>
                  <a:pt x="144" y="104"/>
                </a:moveTo>
                <a:cubicBezTo>
                  <a:pt x="143" y="105"/>
                  <a:pt x="142" y="105"/>
                  <a:pt x="142" y="106"/>
                </a:cubicBezTo>
                <a:cubicBezTo>
                  <a:pt x="142" y="107"/>
                  <a:pt x="143" y="108"/>
                  <a:pt x="144" y="109"/>
                </a:cubicBezTo>
                <a:cubicBezTo>
                  <a:pt x="144" y="109"/>
                  <a:pt x="147" y="110"/>
                  <a:pt x="147" y="117"/>
                </a:cubicBezTo>
                <a:cubicBezTo>
                  <a:pt x="147" y="124"/>
                  <a:pt x="137" y="127"/>
                  <a:pt x="137" y="127"/>
                </a:cubicBezTo>
                <a:cubicBezTo>
                  <a:pt x="136" y="127"/>
                  <a:pt x="136" y="127"/>
                  <a:pt x="135" y="128"/>
                </a:cubicBezTo>
                <a:cubicBezTo>
                  <a:pt x="135" y="129"/>
                  <a:pt x="135" y="130"/>
                  <a:pt x="136" y="131"/>
                </a:cubicBezTo>
                <a:cubicBezTo>
                  <a:pt x="138" y="133"/>
                  <a:pt x="139" y="135"/>
                  <a:pt x="138" y="141"/>
                </a:cubicBezTo>
                <a:cubicBezTo>
                  <a:pt x="137" y="143"/>
                  <a:pt x="132" y="148"/>
                  <a:pt x="98" y="148"/>
                </a:cubicBezTo>
                <a:cubicBezTo>
                  <a:pt x="79" y="148"/>
                  <a:pt x="70" y="146"/>
                  <a:pt x="63" y="144"/>
                </a:cubicBezTo>
                <a:cubicBezTo>
                  <a:pt x="60" y="143"/>
                  <a:pt x="57" y="142"/>
                  <a:pt x="55" y="142"/>
                </a:cubicBezTo>
                <a:cubicBezTo>
                  <a:pt x="30" y="142"/>
                  <a:pt x="30" y="142"/>
                  <a:pt x="30" y="142"/>
                </a:cubicBezTo>
                <a:cubicBezTo>
                  <a:pt x="30" y="91"/>
                  <a:pt x="30" y="91"/>
                  <a:pt x="30" y="91"/>
                </a:cubicBezTo>
                <a:cubicBezTo>
                  <a:pt x="40" y="90"/>
                  <a:pt x="49" y="85"/>
                  <a:pt x="56" y="74"/>
                </a:cubicBezTo>
                <a:cubicBezTo>
                  <a:pt x="65" y="60"/>
                  <a:pt x="70" y="52"/>
                  <a:pt x="80" y="39"/>
                </a:cubicBezTo>
                <a:cubicBezTo>
                  <a:pt x="90" y="27"/>
                  <a:pt x="95" y="13"/>
                  <a:pt x="96" y="9"/>
                </a:cubicBezTo>
                <a:cubicBezTo>
                  <a:pt x="97" y="7"/>
                  <a:pt x="97" y="7"/>
                  <a:pt x="97" y="7"/>
                </a:cubicBezTo>
                <a:cubicBezTo>
                  <a:pt x="97" y="6"/>
                  <a:pt x="97" y="5"/>
                  <a:pt x="97" y="5"/>
                </a:cubicBezTo>
                <a:cubicBezTo>
                  <a:pt x="97" y="5"/>
                  <a:pt x="97" y="5"/>
                  <a:pt x="98" y="5"/>
                </a:cubicBezTo>
                <a:cubicBezTo>
                  <a:pt x="105" y="5"/>
                  <a:pt x="108" y="14"/>
                  <a:pt x="108" y="21"/>
                </a:cubicBezTo>
                <a:cubicBezTo>
                  <a:pt x="108" y="27"/>
                  <a:pt x="105" y="35"/>
                  <a:pt x="101" y="45"/>
                </a:cubicBezTo>
                <a:cubicBezTo>
                  <a:pt x="98" y="50"/>
                  <a:pt x="98" y="55"/>
                  <a:pt x="100" y="58"/>
                </a:cubicBezTo>
                <a:cubicBezTo>
                  <a:pt x="102" y="60"/>
                  <a:pt x="104" y="61"/>
                  <a:pt x="106" y="61"/>
                </a:cubicBezTo>
                <a:cubicBezTo>
                  <a:pt x="143" y="61"/>
                  <a:pt x="143" y="61"/>
                  <a:pt x="143" y="61"/>
                </a:cubicBezTo>
                <a:cubicBezTo>
                  <a:pt x="144" y="61"/>
                  <a:pt x="152" y="62"/>
                  <a:pt x="152" y="71"/>
                </a:cubicBezTo>
                <a:cubicBezTo>
                  <a:pt x="152" y="79"/>
                  <a:pt x="147" y="80"/>
                  <a:pt x="147" y="80"/>
                </a:cubicBezTo>
                <a:cubicBezTo>
                  <a:pt x="146" y="81"/>
                  <a:pt x="145" y="81"/>
                  <a:pt x="145" y="82"/>
                </a:cubicBezTo>
                <a:cubicBezTo>
                  <a:pt x="145" y="83"/>
                  <a:pt x="146" y="84"/>
                  <a:pt x="146" y="85"/>
                </a:cubicBezTo>
                <a:cubicBezTo>
                  <a:pt x="147" y="85"/>
                  <a:pt x="152" y="87"/>
                  <a:pt x="152" y="94"/>
                </a:cubicBezTo>
                <a:cubicBezTo>
                  <a:pt x="152" y="101"/>
                  <a:pt x="144" y="104"/>
                  <a:pt x="144" y="104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" name="Freeform 16">
            <a:extLst>
              <a:ext uri="{FF2B5EF4-FFF2-40B4-BE49-F238E27FC236}">
                <a16:creationId xmlns:a16="http://schemas.microsoft.com/office/drawing/2014/main" xmlns="" id="{6ECD26BE-B1F1-4902-88EF-D95031DB737C}"/>
              </a:ext>
            </a:extLst>
          </p:cNvPr>
          <p:cNvSpPr>
            <a:spLocks noEditPoints="1"/>
          </p:cNvSpPr>
          <p:nvPr/>
        </p:nvSpPr>
        <p:spPr bwMode="auto">
          <a:xfrm>
            <a:off x="1527175" y="5376863"/>
            <a:ext cx="546100" cy="419100"/>
          </a:xfrm>
          <a:custGeom>
            <a:avLst/>
            <a:gdLst>
              <a:gd name="T0" fmla="*/ 160 w 160"/>
              <a:gd name="T1" fmla="*/ 31 h 122"/>
              <a:gd name="T2" fmla="*/ 129 w 160"/>
              <a:gd name="T3" fmla="*/ 0 h 122"/>
              <a:gd name="T4" fmla="*/ 98 w 160"/>
              <a:gd name="T5" fmla="*/ 29 h 122"/>
              <a:gd name="T6" fmla="*/ 11 w 160"/>
              <a:gd name="T7" fmla="*/ 29 h 122"/>
              <a:gd name="T8" fmla="*/ 0 w 160"/>
              <a:gd name="T9" fmla="*/ 39 h 122"/>
              <a:gd name="T10" fmla="*/ 0 w 160"/>
              <a:gd name="T11" fmla="*/ 111 h 122"/>
              <a:gd name="T12" fmla="*/ 11 w 160"/>
              <a:gd name="T13" fmla="*/ 122 h 122"/>
              <a:gd name="T14" fmla="*/ 121 w 160"/>
              <a:gd name="T15" fmla="*/ 122 h 122"/>
              <a:gd name="T16" fmla="*/ 131 w 160"/>
              <a:gd name="T17" fmla="*/ 111 h 122"/>
              <a:gd name="T18" fmla="*/ 131 w 160"/>
              <a:gd name="T19" fmla="*/ 62 h 122"/>
              <a:gd name="T20" fmla="*/ 160 w 160"/>
              <a:gd name="T21" fmla="*/ 31 h 122"/>
              <a:gd name="T22" fmla="*/ 98 w 160"/>
              <a:gd name="T23" fmla="*/ 33 h 122"/>
              <a:gd name="T24" fmla="*/ 105 w 160"/>
              <a:gd name="T25" fmla="*/ 50 h 122"/>
              <a:gd name="T26" fmla="*/ 71 w 160"/>
              <a:gd name="T27" fmla="*/ 80 h 122"/>
              <a:gd name="T28" fmla="*/ 61 w 160"/>
              <a:gd name="T29" fmla="*/ 80 h 122"/>
              <a:gd name="T30" fmla="*/ 8 w 160"/>
              <a:gd name="T31" fmla="*/ 34 h 122"/>
              <a:gd name="T32" fmla="*/ 11 w 160"/>
              <a:gd name="T33" fmla="*/ 33 h 122"/>
              <a:gd name="T34" fmla="*/ 98 w 160"/>
              <a:gd name="T35" fmla="*/ 33 h 122"/>
              <a:gd name="T36" fmla="*/ 121 w 160"/>
              <a:gd name="T37" fmla="*/ 118 h 122"/>
              <a:gd name="T38" fmla="*/ 11 w 160"/>
              <a:gd name="T39" fmla="*/ 118 h 122"/>
              <a:gd name="T40" fmla="*/ 4 w 160"/>
              <a:gd name="T41" fmla="*/ 111 h 122"/>
              <a:gd name="T42" fmla="*/ 4 w 160"/>
              <a:gd name="T43" fmla="*/ 39 h 122"/>
              <a:gd name="T44" fmla="*/ 5 w 160"/>
              <a:gd name="T45" fmla="*/ 37 h 122"/>
              <a:gd name="T46" fmla="*/ 48 w 160"/>
              <a:gd name="T47" fmla="*/ 74 h 122"/>
              <a:gd name="T48" fmla="*/ 24 w 160"/>
              <a:gd name="T49" fmla="*/ 97 h 122"/>
              <a:gd name="T50" fmla="*/ 23 w 160"/>
              <a:gd name="T51" fmla="*/ 100 h 122"/>
              <a:gd name="T52" fmla="*/ 25 w 160"/>
              <a:gd name="T53" fmla="*/ 101 h 122"/>
              <a:gd name="T54" fmla="*/ 26 w 160"/>
              <a:gd name="T55" fmla="*/ 100 h 122"/>
              <a:gd name="T56" fmla="*/ 51 w 160"/>
              <a:gd name="T57" fmla="*/ 77 h 122"/>
              <a:gd name="T58" fmla="*/ 51 w 160"/>
              <a:gd name="T59" fmla="*/ 77 h 122"/>
              <a:gd name="T60" fmla="*/ 58 w 160"/>
              <a:gd name="T61" fmla="*/ 83 h 122"/>
              <a:gd name="T62" fmla="*/ 66 w 160"/>
              <a:gd name="T63" fmla="*/ 86 h 122"/>
              <a:gd name="T64" fmla="*/ 73 w 160"/>
              <a:gd name="T65" fmla="*/ 83 h 122"/>
              <a:gd name="T66" fmla="*/ 80 w 160"/>
              <a:gd name="T67" fmla="*/ 77 h 122"/>
              <a:gd name="T68" fmla="*/ 80 w 160"/>
              <a:gd name="T69" fmla="*/ 77 h 122"/>
              <a:gd name="T70" fmla="*/ 105 w 160"/>
              <a:gd name="T71" fmla="*/ 100 h 122"/>
              <a:gd name="T72" fmla="*/ 106 w 160"/>
              <a:gd name="T73" fmla="*/ 101 h 122"/>
              <a:gd name="T74" fmla="*/ 108 w 160"/>
              <a:gd name="T75" fmla="*/ 100 h 122"/>
              <a:gd name="T76" fmla="*/ 108 w 160"/>
              <a:gd name="T77" fmla="*/ 97 h 122"/>
              <a:gd name="T78" fmla="*/ 84 w 160"/>
              <a:gd name="T79" fmla="*/ 74 h 122"/>
              <a:gd name="T80" fmla="*/ 108 w 160"/>
              <a:gd name="T81" fmla="*/ 53 h 122"/>
              <a:gd name="T82" fmla="*/ 127 w 160"/>
              <a:gd name="T83" fmla="*/ 62 h 122"/>
              <a:gd name="T84" fmla="*/ 127 w 160"/>
              <a:gd name="T85" fmla="*/ 111 h 122"/>
              <a:gd name="T86" fmla="*/ 121 w 160"/>
              <a:gd name="T87" fmla="*/ 118 h 122"/>
              <a:gd name="T88" fmla="*/ 129 w 160"/>
              <a:gd name="T89" fmla="*/ 57 h 122"/>
              <a:gd name="T90" fmla="*/ 103 w 160"/>
              <a:gd name="T91" fmla="*/ 31 h 122"/>
              <a:gd name="T92" fmla="*/ 129 w 160"/>
              <a:gd name="T93" fmla="*/ 4 h 122"/>
              <a:gd name="T94" fmla="*/ 156 w 160"/>
              <a:gd name="T95" fmla="*/ 31 h 122"/>
              <a:gd name="T96" fmla="*/ 129 w 160"/>
              <a:gd name="T97" fmla="*/ 57 h 122"/>
              <a:gd name="T98" fmla="*/ 144 w 160"/>
              <a:gd name="T99" fmla="*/ 31 h 122"/>
              <a:gd name="T100" fmla="*/ 142 w 160"/>
              <a:gd name="T101" fmla="*/ 33 h 122"/>
              <a:gd name="T102" fmla="*/ 117 w 160"/>
              <a:gd name="T103" fmla="*/ 33 h 122"/>
              <a:gd name="T104" fmla="*/ 115 w 160"/>
              <a:gd name="T105" fmla="*/ 31 h 122"/>
              <a:gd name="T106" fmla="*/ 117 w 160"/>
              <a:gd name="T107" fmla="*/ 29 h 122"/>
              <a:gd name="T108" fmla="*/ 142 w 160"/>
              <a:gd name="T109" fmla="*/ 29 h 122"/>
              <a:gd name="T110" fmla="*/ 144 w 160"/>
              <a:gd name="T111" fmla="*/ 31 h 1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60" h="122">
                <a:moveTo>
                  <a:pt x="160" y="31"/>
                </a:moveTo>
                <a:cubicBezTo>
                  <a:pt x="160" y="14"/>
                  <a:pt x="146" y="0"/>
                  <a:pt x="129" y="0"/>
                </a:cubicBezTo>
                <a:cubicBezTo>
                  <a:pt x="113" y="0"/>
                  <a:pt x="100" y="13"/>
                  <a:pt x="98" y="29"/>
                </a:cubicBezTo>
                <a:cubicBezTo>
                  <a:pt x="11" y="29"/>
                  <a:pt x="11" y="29"/>
                  <a:pt x="11" y="29"/>
                </a:cubicBezTo>
                <a:cubicBezTo>
                  <a:pt x="5" y="29"/>
                  <a:pt x="0" y="33"/>
                  <a:pt x="0" y="39"/>
                </a:cubicBezTo>
                <a:cubicBezTo>
                  <a:pt x="0" y="111"/>
                  <a:pt x="0" y="111"/>
                  <a:pt x="0" y="111"/>
                </a:cubicBezTo>
                <a:cubicBezTo>
                  <a:pt x="0" y="117"/>
                  <a:pt x="5" y="122"/>
                  <a:pt x="11" y="122"/>
                </a:cubicBezTo>
                <a:cubicBezTo>
                  <a:pt x="121" y="122"/>
                  <a:pt x="121" y="122"/>
                  <a:pt x="121" y="122"/>
                </a:cubicBezTo>
                <a:cubicBezTo>
                  <a:pt x="127" y="122"/>
                  <a:pt x="131" y="117"/>
                  <a:pt x="131" y="111"/>
                </a:cubicBezTo>
                <a:cubicBezTo>
                  <a:pt x="131" y="62"/>
                  <a:pt x="131" y="62"/>
                  <a:pt x="131" y="62"/>
                </a:cubicBezTo>
                <a:cubicBezTo>
                  <a:pt x="147" y="60"/>
                  <a:pt x="160" y="47"/>
                  <a:pt x="160" y="31"/>
                </a:cubicBezTo>
                <a:close/>
                <a:moveTo>
                  <a:pt x="98" y="33"/>
                </a:moveTo>
                <a:cubicBezTo>
                  <a:pt x="99" y="39"/>
                  <a:pt x="101" y="45"/>
                  <a:pt x="105" y="50"/>
                </a:cubicBezTo>
                <a:cubicBezTo>
                  <a:pt x="71" y="80"/>
                  <a:pt x="71" y="80"/>
                  <a:pt x="71" y="80"/>
                </a:cubicBezTo>
                <a:cubicBezTo>
                  <a:pt x="68" y="82"/>
                  <a:pt x="63" y="82"/>
                  <a:pt x="61" y="80"/>
                </a:cubicBezTo>
                <a:cubicBezTo>
                  <a:pt x="8" y="34"/>
                  <a:pt x="8" y="34"/>
                  <a:pt x="8" y="34"/>
                </a:cubicBezTo>
                <a:cubicBezTo>
                  <a:pt x="8" y="33"/>
                  <a:pt x="9" y="33"/>
                  <a:pt x="11" y="33"/>
                </a:cubicBezTo>
                <a:lnTo>
                  <a:pt x="98" y="33"/>
                </a:lnTo>
                <a:close/>
                <a:moveTo>
                  <a:pt x="121" y="118"/>
                </a:moveTo>
                <a:cubicBezTo>
                  <a:pt x="11" y="118"/>
                  <a:pt x="11" y="118"/>
                  <a:pt x="11" y="118"/>
                </a:cubicBezTo>
                <a:cubicBezTo>
                  <a:pt x="7" y="118"/>
                  <a:pt x="4" y="115"/>
                  <a:pt x="4" y="111"/>
                </a:cubicBezTo>
                <a:cubicBezTo>
                  <a:pt x="4" y="39"/>
                  <a:pt x="4" y="39"/>
                  <a:pt x="4" y="39"/>
                </a:cubicBezTo>
                <a:cubicBezTo>
                  <a:pt x="4" y="38"/>
                  <a:pt x="4" y="38"/>
                  <a:pt x="5" y="37"/>
                </a:cubicBezTo>
                <a:cubicBezTo>
                  <a:pt x="48" y="74"/>
                  <a:pt x="48" y="74"/>
                  <a:pt x="48" y="74"/>
                </a:cubicBezTo>
                <a:cubicBezTo>
                  <a:pt x="24" y="97"/>
                  <a:pt x="24" y="97"/>
                  <a:pt x="24" y="97"/>
                </a:cubicBezTo>
                <a:cubicBezTo>
                  <a:pt x="23" y="98"/>
                  <a:pt x="23" y="99"/>
                  <a:pt x="23" y="100"/>
                </a:cubicBezTo>
                <a:cubicBezTo>
                  <a:pt x="24" y="101"/>
                  <a:pt x="24" y="101"/>
                  <a:pt x="25" y="101"/>
                </a:cubicBezTo>
                <a:cubicBezTo>
                  <a:pt x="26" y="101"/>
                  <a:pt x="26" y="101"/>
                  <a:pt x="26" y="100"/>
                </a:cubicBezTo>
                <a:cubicBezTo>
                  <a:pt x="51" y="77"/>
                  <a:pt x="51" y="77"/>
                  <a:pt x="51" y="77"/>
                </a:cubicBezTo>
                <a:cubicBezTo>
                  <a:pt x="51" y="77"/>
                  <a:pt x="51" y="77"/>
                  <a:pt x="51" y="77"/>
                </a:cubicBezTo>
                <a:cubicBezTo>
                  <a:pt x="58" y="83"/>
                  <a:pt x="58" y="83"/>
                  <a:pt x="58" y="83"/>
                </a:cubicBezTo>
                <a:cubicBezTo>
                  <a:pt x="60" y="85"/>
                  <a:pt x="63" y="86"/>
                  <a:pt x="66" y="86"/>
                </a:cubicBezTo>
                <a:cubicBezTo>
                  <a:pt x="68" y="86"/>
                  <a:pt x="71" y="85"/>
                  <a:pt x="73" y="83"/>
                </a:cubicBezTo>
                <a:cubicBezTo>
                  <a:pt x="80" y="77"/>
                  <a:pt x="80" y="77"/>
                  <a:pt x="80" y="77"/>
                </a:cubicBezTo>
                <a:cubicBezTo>
                  <a:pt x="80" y="77"/>
                  <a:pt x="80" y="77"/>
                  <a:pt x="80" y="77"/>
                </a:cubicBezTo>
                <a:cubicBezTo>
                  <a:pt x="105" y="100"/>
                  <a:pt x="105" y="100"/>
                  <a:pt x="105" y="100"/>
                </a:cubicBezTo>
                <a:cubicBezTo>
                  <a:pt x="105" y="101"/>
                  <a:pt x="106" y="101"/>
                  <a:pt x="106" y="101"/>
                </a:cubicBezTo>
                <a:cubicBezTo>
                  <a:pt x="107" y="101"/>
                  <a:pt x="107" y="101"/>
                  <a:pt x="108" y="100"/>
                </a:cubicBezTo>
                <a:cubicBezTo>
                  <a:pt x="109" y="99"/>
                  <a:pt x="109" y="98"/>
                  <a:pt x="108" y="97"/>
                </a:cubicBezTo>
                <a:cubicBezTo>
                  <a:pt x="84" y="74"/>
                  <a:pt x="84" y="74"/>
                  <a:pt x="84" y="74"/>
                </a:cubicBezTo>
                <a:cubicBezTo>
                  <a:pt x="108" y="53"/>
                  <a:pt x="108" y="53"/>
                  <a:pt x="108" y="53"/>
                </a:cubicBezTo>
                <a:cubicBezTo>
                  <a:pt x="113" y="58"/>
                  <a:pt x="120" y="61"/>
                  <a:pt x="127" y="62"/>
                </a:cubicBezTo>
                <a:cubicBezTo>
                  <a:pt x="127" y="111"/>
                  <a:pt x="127" y="111"/>
                  <a:pt x="127" y="111"/>
                </a:cubicBezTo>
                <a:cubicBezTo>
                  <a:pt x="127" y="115"/>
                  <a:pt x="124" y="118"/>
                  <a:pt x="121" y="118"/>
                </a:cubicBezTo>
                <a:close/>
                <a:moveTo>
                  <a:pt x="129" y="57"/>
                </a:moveTo>
                <a:cubicBezTo>
                  <a:pt x="114" y="57"/>
                  <a:pt x="103" y="46"/>
                  <a:pt x="103" y="31"/>
                </a:cubicBezTo>
                <a:cubicBezTo>
                  <a:pt x="103" y="16"/>
                  <a:pt x="114" y="4"/>
                  <a:pt x="129" y="4"/>
                </a:cubicBezTo>
                <a:cubicBezTo>
                  <a:pt x="144" y="4"/>
                  <a:pt x="156" y="16"/>
                  <a:pt x="156" y="31"/>
                </a:cubicBezTo>
                <a:cubicBezTo>
                  <a:pt x="156" y="46"/>
                  <a:pt x="144" y="57"/>
                  <a:pt x="129" y="57"/>
                </a:cubicBezTo>
                <a:close/>
                <a:moveTo>
                  <a:pt x="144" y="31"/>
                </a:moveTo>
                <a:cubicBezTo>
                  <a:pt x="144" y="32"/>
                  <a:pt x="143" y="33"/>
                  <a:pt x="142" y="33"/>
                </a:cubicBezTo>
                <a:cubicBezTo>
                  <a:pt x="117" y="33"/>
                  <a:pt x="117" y="33"/>
                  <a:pt x="117" y="33"/>
                </a:cubicBezTo>
                <a:cubicBezTo>
                  <a:pt x="116" y="33"/>
                  <a:pt x="115" y="32"/>
                  <a:pt x="115" y="31"/>
                </a:cubicBezTo>
                <a:cubicBezTo>
                  <a:pt x="115" y="30"/>
                  <a:pt x="116" y="29"/>
                  <a:pt x="117" y="29"/>
                </a:cubicBezTo>
                <a:cubicBezTo>
                  <a:pt x="142" y="29"/>
                  <a:pt x="142" y="29"/>
                  <a:pt x="142" y="29"/>
                </a:cubicBezTo>
                <a:cubicBezTo>
                  <a:pt x="143" y="29"/>
                  <a:pt x="144" y="30"/>
                  <a:pt x="144" y="31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" name="Freeform 17">
            <a:extLst>
              <a:ext uri="{FF2B5EF4-FFF2-40B4-BE49-F238E27FC236}">
                <a16:creationId xmlns:a16="http://schemas.microsoft.com/office/drawing/2014/main" xmlns="" id="{19F09142-87F4-4A71-83D1-90DB8D75A810}"/>
              </a:ext>
            </a:extLst>
          </p:cNvPr>
          <p:cNvSpPr>
            <a:spLocks noEditPoints="1"/>
          </p:cNvSpPr>
          <p:nvPr/>
        </p:nvSpPr>
        <p:spPr bwMode="auto">
          <a:xfrm>
            <a:off x="1527175" y="5994400"/>
            <a:ext cx="546100" cy="420688"/>
          </a:xfrm>
          <a:custGeom>
            <a:avLst/>
            <a:gdLst>
              <a:gd name="T0" fmla="*/ 129 w 160"/>
              <a:gd name="T1" fmla="*/ 0 h 122"/>
              <a:gd name="T2" fmla="*/ 11 w 160"/>
              <a:gd name="T3" fmla="*/ 29 h 122"/>
              <a:gd name="T4" fmla="*/ 0 w 160"/>
              <a:gd name="T5" fmla="*/ 111 h 122"/>
              <a:gd name="T6" fmla="*/ 121 w 160"/>
              <a:gd name="T7" fmla="*/ 122 h 122"/>
              <a:gd name="T8" fmla="*/ 131 w 160"/>
              <a:gd name="T9" fmla="*/ 62 h 122"/>
              <a:gd name="T10" fmla="*/ 98 w 160"/>
              <a:gd name="T11" fmla="*/ 33 h 122"/>
              <a:gd name="T12" fmla="*/ 71 w 160"/>
              <a:gd name="T13" fmla="*/ 80 h 122"/>
              <a:gd name="T14" fmla="*/ 8 w 160"/>
              <a:gd name="T15" fmla="*/ 34 h 122"/>
              <a:gd name="T16" fmla="*/ 98 w 160"/>
              <a:gd name="T17" fmla="*/ 33 h 122"/>
              <a:gd name="T18" fmla="*/ 11 w 160"/>
              <a:gd name="T19" fmla="*/ 118 h 122"/>
              <a:gd name="T20" fmla="*/ 4 w 160"/>
              <a:gd name="T21" fmla="*/ 39 h 122"/>
              <a:gd name="T22" fmla="*/ 48 w 160"/>
              <a:gd name="T23" fmla="*/ 74 h 122"/>
              <a:gd name="T24" fmla="*/ 23 w 160"/>
              <a:gd name="T25" fmla="*/ 100 h 122"/>
              <a:gd name="T26" fmla="*/ 26 w 160"/>
              <a:gd name="T27" fmla="*/ 100 h 122"/>
              <a:gd name="T28" fmla="*/ 51 w 160"/>
              <a:gd name="T29" fmla="*/ 77 h 122"/>
              <a:gd name="T30" fmla="*/ 66 w 160"/>
              <a:gd name="T31" fmla="*/ 86 h 122"/>
              <a:gd name="T32" fmla="*/ 80 w 160"/>
              <a:gd name="T33" fmla="*/ 77 h 122"/>
              <a:gd name="T34" fmla="*/ 105 w 160"/>
              <a:gd name="T35" fmla="*/ 100 h 122"/>
              <a:gd name="T36" fmla="*/ 108 w 160"/>
              <a:gd name="T37" fmla="*/ 100 h 122"/>
              <a:gd name="T38" fmla="*/ 84 w 160"/>
              <a:gd name="T39" fmla="*/ 74 h 122"/>
              <a:gd name="T40" fmla="*/ 127 w 160"/>
              <a:gd name="T41" fmla="*/ 62 h 122"/>
              <a:gd name="T42" fmla="*/ 121 w 160"/>
              <a:gd name="T43" fmla="*/ 118 h 122"/>
              <a:gd name="T44" fmla="*/ 103 w 160"/>
              <a:gd name="T45" fmla="*/ 31 h 122"/>
              <a:gd name="T46" fmla="*/ 156 w 160"/>
              <a:gd name="T47" fmla="*/ 31 h 122"/>
              <a:gd name="T48" fmla="*/ 140 w 160"/>
              <a:gd name="T49" fmla="*/ 23 h 122"/>
              <a:gd name="T50" fmla="*/ 140 w 160"/>
              <a:gd name="T51" fmla="*/ 38 h 122"/>
              <a:gd name="T52" fmla="*/ 138 w 160"/>
              <a:gd name="T53" fmla="*/ 42 h 122"/>
              <a:gd name="T54" fmla="*/ 129 w 160"/>
              <a:gd name="T55" fmla="*/ 34 h 122"/>
              <a:gd name="T56" fmla="*/ 120 w 160"/>
              <a:gd name="T57" fmla="*/ 42 h 122"/>
              <a:gd name="T58" fmla="*/ 119 w 160"/>
              <a:gd name="T59" fmla="*/ 38 h 122"/>
              <a:gd name="T60" fmla="*/ 119 w 160"/>
              <a:gd name="T61" fmla="*/ 23 h 122"/>
              <a:gd name="T62" fmla="*/ 122 w 160"/>
              <a:gd name="T63" fmla="*/ 20 h 122"/>
              <a:gd name="T64" fmla="*/ 137 w 160"/>
              <a:gd name="T65" fmla="*/ 20 h 122"/>
              <a:gd name="T66" fmla="*/ 140 w 160"/>
              <a:gd name="T67" fmla="*/ 23 h 1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60" h="122">
                <a:moveTo>
                  <a:pt x="160" y="31"/>
                </a:moveTo>
                <a:cubicBezTo>
                  <a:pt x="160" y="14"/>
                  <a:pt x="146" y="0"/>
                  <a:pt x="129" y="0"/>
                </a:cubicBezTo>
                <a:cubicBezTo>
                  <a:pt x="113" y="0"/>
                  <a:pt x="100" y="13"/>
                  <a:pt x="98" y="29"/>
                </a:cubicBezTo>
                <a:cubicBezTo>
                  <a:pt x="11" y="29"/>
                  <a:pt x="11" y="29"/>
                  <a:pt x="11" y="29"/>
                </a:cubicBezTo>
                <a:cubicBezTo>
                  <a:pt x="5" y="29"/>
                  <a:pt x="0" y="33"/>
                  <a:pt x="0" y="39"/>
                </a:cubicBezTo>
                <a:cubicBezTo>
                  <a:pt x="0" y="111"/>
                  <a:pt x="0" y="111"/>
                  <a:pt x="0" y="111"/>
                </a:cubicBezTo>
                <a:cubicBezTo>
                  <a:pt x="0" y="117"/>
                  <a:pt x="5" y="122"/>
                  <a:pt x="11" y="122"/>
                </a:cubicBezTo>
                <a:cubicBezTo>
                  <a:pt x="121" y="122"/>
                  <a:pt x="121" y="122"/>
                  <a:pt x="121" y="122"/>
                </a:cubicBezTo>
                <a:cubicBezTo>
                  <a:pt x="127" y="122"/>
                  <a:pt x="131" y="117"/>
                  <a:pt x="131" y="111"/>
                </a:cubicBezTo>
                <a:cubicBezTo>
                  <a:pt x="131" y="62"/>
                  <a:pt x="131" y="62"/>
                  <a:pt x="131" y="62"/>
                </a:cubicBezTo>
                <a:cubicBezTo>
                  <a:pt x="147" y="60"/>
                  <a:pt x="160" y="47"/>
                  <a:pt x="160" y="31"/>
                </a:cubicBezTo>
                <a:close/>
                <a:moveTo>
                  <a:pt x="98" y="33"/>
                </a:moveTo>
                <a:cubicBezTo>
                  <a:pt x="99" y="39"/>
                  <a:pt x="101" y="45"/>
                  <a:pt x="105" y="50"/>
                </a:cubicBezTo>
                <a:cubicBezTo>
                  <a:pt x="71" y="80"/>
                  <a:pt x="71" y="80"/>
                  <a:pt x="71" y="80"/>
                </a:cubicBezTo>
                <a:cubicBezTo>
                  <a:pt x="68" y="82"/>
                  <a:pt x="63" y="82"/>
                  <a:pt x="61" y="80"/>
                </a:cubicBezTo>
                <a:cubicBezTo>
                  <a:pt x="8" y="34"/>
                  <a:pt x="8" y="34"/>
                  <a:pt x="8" y="34"/>
                </a:cubicBezTo>
                <a:cubicBezTo>
                  <a:pt x="9" y="33"/>
                  <a:pt x="10" y="33"/>
                  <a:pt x="11" y="33"/>
                </a:cubicBezTo>
                <a:lnTo>
                  <a:pt x="98" y="33"/>
                </a:lnTo>
                <a:close/>
                <a:moveTo>
                  <a:pt x="121" y="118"/>
                </a:moveTo>
                <a:cubicBezTo>
                  <a:pt x="11" y="118"/>
                  <a:pt x="11" y="118"/>
                  <a:pt x="11" y="118"/>
                </a:cubicBezTo>
                <a:cubicBezTo>
                  <a:pt x="7" y="118"/>
                  <a:pt x="4" y="115"/>
                  <a:pt x="4" y="111"/>
                </a:cubicBezTo>
                <a:cubicBezTo>
                  <a:pt x="4" y="39"/>
                  <a:pt x="4" y="39"/>
                  <a:pt x="4" y="39"/>
                </a:cubicBezTo>
                <a:cubicBezTo>
                  <a:pt x="4" y="38"/>
                  <a:pt x="4" y="38"/>
                  <a:pt x="5" y="37"/>
                </a:cubicBezTo>
                <a:cubicBezTo>
                  <a:pt x="48" y="74"/>
                  <a:pt x="48" y="74"/>
                  <a:pt x="48" y="74"/>
                </a:cubicBezTo>
                <a:cubicBezTo>
                  <a:pt x="24" y="97"/>
                  <a:pt x="24" y="97"/>
                  <a:pt x="24" y="97"/>
                </a:cubicBezTo>
                <a:cubicBezTo>
                  <a:pt x="23" y="98"/>
                  <a:pt x="23" y="99"/>
                  <a:pt x="23" y="100"/>
                </a:cubicBezTo>
                <a:cubicBezTo>
                  <a:pt x="24" y="101"/>
                  <a:pt x="24" y="101"/>
                  <a:pt x="25" y="101"/>
                </a:cubicBezTo>
                <a:cubicBezTo>
                  <a:pt x="26" y="101"/>
                  <a:pt x="26" y="101"/>
                  <a:pt x="26" y="100"/>
                </a:cubicBezTo>
                <a:cubicBezTo>
                  <a:pt x="51" y="77"/>
                  <a:pt x="51" y="77"/>
                  <a:pt x="51" y="77"/>
                </a:cubicBezTo>
                <a:cubicBezTo>
                  <a:pt x="51" y="77"/>
                  <a:pt x="51" y="77"/>
                  <a:pt x="51" y="77"/>
                </a:cubicBezTo>
                <a:cubicBezTo>
                  <a:pt x="58" y="83"/>
                  <a:pt x="58" y="83"/>
                  <a:pt x="58" y="83"/>
                </a:cubicBezTo>
                <a:cubicBezTo>
                  <a:pt x="60" y="85"/>
                  <a:pt x="63" y="86"/>
                  <a:pt x="66" y="86"/>
                </a:cubicBezTo>
                <a:cubicBezTo>
                  <a:pt x="68" y="86"/>
                  <a:pt x="71" y="85"/>
                  <a:pt x="73" y="83"/>
                </a:cubicBezTo>
                <a:cubicBezTo>
                  <a:pt x="80" y="77"/>
                  <a:pt x="80" y="77"/>
                  <a:pt x="80" y="77"/>
                </a:cubicBezTo>
                <a:cubicBezTo>
                  <a:pt x="80" y="77"/>
                  <a:pt x="80" y="77"/>
                  <a:pt x="80" y="77"/>
                </a:cubicBezTo>
                <a:cubicBezTo>
                  <a:pt x="105" y="100"/>
                  <a:pt x="105" y="100"/>
                  <a:pt x="105" y="100"/>
                </a:cubicBezTo>
                <a:cubicBezTo>
                  <a:pt x="105" y="101"/>
                  <a:pt x="106" y="101"/>
                  <a:pt x="106" y="101"/>
                </a:cubicBezTo>
                <a:cubicBezTo>
                  <a:pt x="107" y="101"/>
                  <a:pt x="107" y="101"/>
                  <a:pt x="108" y="100"/>
                </a:cubicBezTo>
                <a:cubicBezTo>
                  <a:pt x="109" y="99"/>
                  <a:pt x="109" y="98"/>
                  <a:pt x="108" y="97"/>
                </a:cubicBezTo>
                <a:cubicBezTo>
                  <a:pt x="84" y="74"/>
                  <a:pt x="84" y="74"/>
                  <a:pt x="84" y="74"/>
                </a:cubicBezTo>
                <a:cubicBezTo>
                  <a:pt x="108" y="53"/>
                  <a:pt x="108" y="53"/>
                  <a:pt x="108" y="53"/>
                </a:cubicBezTo>
                <a:cubicBezTo>
                  <a:pt x="113" y="58"/>
                  <a:pt x="120" y="61"/>
                  <a:pt x="127" y="62"/>
                </a:cubicBezTo>
                <a:cubicBezTo>
                  <a:pt x="127" y="111"/>
                  <a:pt x="127" y="111"/>
                  <a:pt x="127" y="111"/>
                </a:cubicBezTo>
                <a:cubicBezTo>
                  <a:pt x="127" y="115"/>
                  <a:pt x="124" y="118"/>
                  <a:pt x="121" y="118"/>
                </a:cubicBezTo>
                <a:close/>
                <a:moveTo>
                  <a:pt x="129" y="57"/>
                </a:moveTo>
                <a:cubicBezTo>
                  <a:pt x="114" y="57"/>
                  <a:pt x="103" y="46"/>
                  <a:pt x="103" y="31"/>
                </a:cubicBezTo>
                <a:cubicBezTo>
                  <a:pt x="103" y="16"/>
                  <a:pt x="114" y="4"/>
                  <a:pt x="129" y="4"/>
                </a:cubicBezTo>
                <a:cubicBezTo>
                  <a:pt x="144" y="4"/>
                  <a:pt x="156" y="16"/>
                  <a:pt x="156" y="31"/>
                </a:cubicBezTo>
                <a:cubicBezTo>
                  <a:pt x="156" y="46"/>
                  <a:pt x="144" y="57"/>
                  <a:pt x="129" y="57"/>
                </a:cubicBezTo>
                <a:close/>
                <a:moveTo>
                  <a:pt x="140" y="23"/>
                </a:moveTo>
                <a:cubicBezTo>
                  <a:pt x="132" y="31"/>
                  <a:pt x="132" y="31"/>
                  <a:pt x="132" y="31"/>
                </a:cubicBezTo>
                <a:cubicBezTo>
                  <a:pt x="140" y="38"/>
                  <a:pt x="140" y="38"/>
                  <a:pt x="140" y="38"/>
                </a:cubicBezTo>
                <a:cubicBezTo>
                  <a:pt x="141" y="39"/>
                  <a:pt x="141" y="41"/>
                  <a:pt x="140" y="41"/>
                </a:cubicBezTo>
                <a:cubicBezTo>
                  <a:pt x="140" y="42"/>
                  <a:pt x="139" y="42"/>
                  <a:pt x="138" y="42"/>
                </a:cubicBezTo>
                <a:cubicBezTo>
                  <a:pt x="138" y="42"/>
                  <a:pt x="137" y="42"/>
                  <a:pt x="137" y="41"/>
                </a:cubicBezTo>
                <a:cubicBezTo>
                  <a:pt x="129" y="34"/>
                  <a:pt x="129" y="34"/>
                  <a:pt x="129" y="34"/>
                </a:cubicBezTo>
                <a:cubicBezTo>
                  <a:pt x="122" y="41"/>
                  <a:pt x="122" y="41"/>
                  <a:pt x="122" y="41"/>
                </a:cubicBezTo>
                <a:cubicBezTo>
                  <a:pt x="122" y="42"/>
                  <a:pt x="121" y="42"/>
                  <a:pt x="120" y="42"/>
                </a:cubicBezTo>
                <a:cubicBezTo>
                  <a:pt x="120" y="42"/>
                  <a:pt x="119" y="42"/>
                  <a:pt x="119" y="41"/>
                </a:cubicBezTo>
                <a:cubicBezTo>
                  <a:pt x="118" y="41"/>
                  <a:pt x="118" y="39"/>
                  <a:pt x="119" y="38"/>
                </a:cubicBezTo>
                <a:cubicBezTo>
                  <a:pt x="126" y="31"/>
                  <a:pt x="126" y="31"/>
                  <a:pt x="126" y="31"/>
                </a:cubicBezTo>
                <a:cubicBezTo>
                  <a:pt x="119" y="23"/>
                  <a:pt x="119" y="23"/>
                  <a:pt x="119" y="23"/>
                </a:cubicBezTo>
                <a:cubicBezTo>
                  <a:pt x="118" y="23"/>
                  <a:pt x="118" y="21"/>
                  <a:pt x="119" y="20"/>
                </a:cubicBezTo>
                <a:cubicBezTo>
                  <a:pt x="120" y="20"/>
                  <a:pt x="121" y="20"/>
                  <a:pt x="122" y="20"/>
                </a:cubicBezTo>
                <a:cubicBezTo>
                  <a:pt x="129" y="28"/>
                  <a:pt x="129" y="28"/>
                  <a:pt x="129" y="28"/>
                </a:cubicBezTo>
                <a:cubicBezTo>
                  <a:pt x="137" y="20"/>
                  <a:pt x="137" y="20"/>
                  <a:pt x="137" y="20"/>
                </a:cubicBezTo>
                <a:cubicBezTo>
                  <a:pt x="138" y="20"/>
                  <a:pt x="139" y="20"/>
                  <a:pt x="140" y="20"/>
                </a:cubicBezTo>
                <a:cubicBezTo>
                  <a:pt x="141" y="21"/>
                  <a:pt x="141" y="23"/>
                  <a:pt x="140" y="23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8" name="Freeform 18">
            <a:extLst>
              <a:ext uri="{FF2B5EF4-FFF2-40B4-BE49-F238E27FC236}">
                <a16:creationId xmlns:a16="http://schemas.microsoft.com/office/drawing/2014/main" xmlns="" id="{01F41595-BD81-4A74-A981-0ED2EC98B920}"/>
              </a:ext>
            </a:extLst>
          </p:cNvPr>
          <p:cNvSpPr>
            <a:spLocks noEditPoints="1"/>
          </p:cNvSpPr>
          <p:nvPr/>
        </p:nvSpPr>
        <p:spPr bwMode="auto">
          <a:xfrm>
            <a:off x="2482850" y="427038"/>
            <a:ext cx="544513" cy="419100"/>
          </a:xfrm>
          <a:custGeom>
            <a:avLst/>
            <a:gdLst>
              <a:gd name="T0" fmla="*/ 129 w 160"/>
              <a:gd name="T1" fmla="*/ 0 h 122"/>
              <a:gd name="T2" fmla="*/ 11 w 160"/>
              <a:gd name="T3" fmla="*/ 29 h 122"/>
              <a:gd name="T4" fmla="*/ 0 w 160"/>
              <a:gd name="T5" fmla="*/ 111 h 122"/>
              <a:gd name="T6" fmla="*/ 121 w 160"/>
              <a:gd name="T7" fmla="*/ 122 h 122"/>
              <a:gd name="T8" fmla="*/ 131 w 160"/>
              <a:gd name="T9" fmla="*/ 62 h 122"/>
              <a:gd name="T10" fmla="*/ 98 w 160"/>
              <a:gd name="T11" fmla="*/ 33 h 122"/>
              <a:gd name="T12" fmla="*/ 71 w 160"/>
              <a:gd name="T13" fmla="*/ 80 h 122"/>
              <a:gd name="T14" fmla="*/ 8 w 160"/>
              <a:gd name="T15" fmla="*/ 34 h 122"/>
              <a:gd name="T16" fmla="*/ 98 w 160"/>
              <a:gd name="T17" fmla="*/ 33 h 122"/>
              <a:gd name="T18" fmla="*/ 11 w 160"/>
              <a:gd name="T19" fmla="*/ 118 h 122"/>
              <a:gd name="T20" fmla="*/ 4 w 160"/>
              <a:gd name="T21" fmla="*/ 39 h 122"/>
              <a:gd name="T22" fmla="*/ 48 w 160"/>
              <a:gd name="T23" fmla="*/ 74 h 122"/>
              <a:gd name="T24" fmla="*/ 23 w 160"/>
              <a:gd name="T25" fmla="*/ 100 h 122"/>
              <a:gd name="T26" fmla="*/ 26 w 160"/>
              <a:gd name="T27" fmla="*/ 100 h 122"/>
              <a:gd name="T28" fmla="*/ 51 w 160"/>
              <a:gd name="T29" fmla="*/ 77 h 122"/>
              <a:gd name="T30" fmla="*/ 66 w 160"/>
              <a:gd name="T31" fmla="*/ 86 h 122"/>
              <a:gd name="T32" fmla="*/ 80 w 160"/>
              <a:gd name="T33" fmla="*/ 77 h 122"/>
              <a:gd name="T34" fmla="*/ 105 w 160"/>
              <a:gd name="T35" fmla="*/ 100 h 122"/>
              <a:gd name="T36" fmla="*/ 108 w 160"/>
              <a:gd name="T37" fmla="*/ 100 h 122"/>
              <a:gd name="T38" fmla="*/ 84 w 160"/>
              <a:gd name="T39" fmla="*/ 74 h 122"/>
              <a:gd name="T40" fmla="*/ 127 w 160"/>
              <a:gd name="T41" fmla="*/ 62 h 122"/>
              <a:gd name="T42" fmla="*/ 121 w 160"/>
              <a:gd name="T43" fmla="*/ 118 h 122"/>
              <a:gd name="T44" fmla="*/ 103 w 160"/>
              <a:gd name="T45" fmla="*/ 31 h 122"/>
              <a:gd name="T46" fmla="*/ 156 w 160"/>
              <a:gd name="T47" fmla="*/ 31 h 122"/>
              <a:gd name="T48" fmla="*/ 144 w 160"/>
              <a:gd name="T49" fmla="*/ 31 h 122"/>
              <a:gd name="T50" fmla="*/ 132 w 160"/>
              <a:gd name="T51" fmla="*/ 33 h 122"/>
              <a:gd name="T52" fmla="*/ 129 w 160"/>
              <a:gd name="T53" fmla="*/ 46 h 122"/>
              <a:gd name="T54" fmla="*/ 127 w 160"/>
              <a:gd name="T55" fmla="*/ 33 h 122"/>
              <a:gd name="T56" fmla="*/ 115 w 160"/>
              <a:gd name="T57" fmla="*/ 31 h 122"/>
              <a:gd name="T58" fmla="*/ 127 w 160"/>
              <a:gd name="T59" fmla="*/ 29 h 122"/>
              <a:gd name="T60" fmla="*/ 129 w 160"/>
              <a:gd name="T61" fmla="*/ 16 h 122"/>
              <a:gd name="T62" fmla="*/ 132 w 160"/>
              <a:gd name="T63" fmla="*/ 29 h 122"/>
              <a:gd name="T64" fmla="*/ 144 w 160"/>
              <a:gd name="T65" fmla="*/ 31 h 1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60" h="122">
                <a:moveTo>
                  <a:pt x="160" y="31"/>
                </a:moveTo>
                <a:cubicBezTo>
                  <a:pt x="160" y="14"/>
                  <a:pt x="146" y="0"/>
                  <a:pt x="129" y="0"/>
                </a:cubicBezTo>
                <a:cubicBezTo>
                  <a:pt x="113" y="0"/>
                  <a:pt x="100" y="13"/>
                  <a:pt x="98" y="29"/>
                </a:cubicBezTo>
                <a:cubicBezTo>
                  <a:pt x="11" y="29"/>
                  <a:pt x="11" y="29"/>
                  <a:pt x="11" y="29"/>
                </a:cubicBezTo>
                <a:cubicBezTo>
                  <a:pt x="5" y="29"/>
                  <a:pt x="0" y="33"/>
                  <a:pt x="0" y="39"/>
                </a:cubicBezTo>
                <a:cubicBezTo>
                  <a:pt x="0" y="111"/>
                  <a:pt x="0" y="111"/>
                  <a:pt x="0" y="111"/>
                </a:cubicBezTo>
                <a:cubicBezTo>
                  <a:pt x="0" y="117"/>
                  <a:pt x="5" y="122"/>
                  <a:pt x="11" y="122"/>
                </a:cubicBezTo>
                <a:cubicBezTo>
                  <a:pt x="121" y="122"/>
                  <a:pt x="121" y="122"/>
                  <a:pt x="121" y="122"/>
                </a:cubicBezTo>
                <a:cubicBezTo>
                  <a:pt x="127" y="122"/>
                  <a:pt x="131" y="117"/>
                  <a:pt x="131" y="111"/>
                </a:cubicBezTo>
                <a:cubicBezTo>
                  <a:pt x="131" y="62"/>
                  <a:pt x="131" y="62"/>
                  <a:pt x="131" y="62"/>
                </a:cubicBezTo>
                <a:cubicBezTo>
                  <a:pt x="147" y="60"/>
                  <a:pt x="160" y="47"/>
                  <a:pt x="160" y="31"/>
                </a:cubicBezTo>
                <a:close/>
                <a:moveTo>
                  <a:pt x="98" y="33"/>
                </a:moveTo>
                <a:cubicBezTo>
                  <a:pt x="99" y="39"/>
                  <a:pt x="101" y="45"/>
                  <a:pt x="105" y="50"/>
                </a:cubicBezTo>
                <a:cubicBezTo>
                  <a:pt x="71" y="80"/>
                  <a:pt x="71" y="80"/>
                  <a:pt x="71" y="80"/>
                </a:cubicBezTo>
                <a:cubicBezTo>
                  <a:pt x="68" y="82"/>
                  <a:pt x="63" y="82"/>
                  <a:pt x="61" y="80"/>
                </a:cubicBezTo>
                <a:cubicBezTo>
                  <a:pt x="8" y="34"/>
                  <a:pt x="8" y="34"/>
                  <a:pt x="8" y="34"/>
                </a:cubicBezTo>
                <a:cubicBezTo>
                  <a:pt x="8" y="33"/>
                  <a:pt x="9" y="33"/>
                  <a:pt x="11" y="33"/>
                </a:cubicBezTo>
                <a:lnTo>
                  <a:pt x="98" y="33"/>
                </a:lnTo>
                <a:close/>
                <a:moveTo>
                  <a:pt x="121" y="118"/>
                </a:moveTo>
                <a:cubicBezTo>
                  <a:pt x="11" y="118"/>
                  <a:pt x="11" y="118"/>
                  <a:pt x="11" y="118"/>
                </a:cubicBezTo>
                <a:cubicBezTo>
                  <a:pt x="7" y="118"/>
                  <a:pt x="4" y="115"/>
                  <a:pt x="4" y="111"/>
                </a:cubicBezTo>
                <a:cubicBezTo>
                  <a:pt x="4" y="39"/>
                  <a:pt x="4" y="39"/>
                  <a:pt x="4" y="39"/>
                </a:cubicBezTo>
                <a:cubicBezTo>
                  <a:pt x="4" y="38"/>
                  <a:pt x="4" y="38"/>
                  <a:pt x="5" y="37"/>
                </a:cubicBezTo>
                <a:cubicBezTo>
                  <a:pt x="48" y="74"/>
                  <a:pt x="48" y="74"/>
                  <a:pt x="48" y="74"/>
                </a:cubicBezTo>
                <a:cubicBezTo>
                  <a:pt x="24" y="97"/>
                  <a:pt x="24" y="97"/>
                  <a:pt x="24" y="97"/>
                </a:cubicBezTo>
                <a:cubicBezTo>
                  <a:pt x="23" y="98"/>
                  <a:pt x="23" y="99"/>
                  <a:pt x="23" y="100"/>
                </a:cubicBezTo>
                <a:cubicBezTo>
                  <a:pt x="24" y="101"/>
                  <a:pt x="24" y="101"/>
                  <a:pt x="25" y="101"/>
                </a:cubicBezTo>
                <a:cubicBezTo>
                  <a:pt x="26" y="101"/>
                  <a:pt x="26" y="101"/>
                  <a:pt x="26" y="100"/>
                </a:cubicBezTo>
                <a:cubicBezTo>
                  <a:pt x="51" y="77"/>
                  <a:pt x="51" y="77"/>
                  <a:pt x="51" y="77"/>
                </a:cubicBezTo>
                <a:cubicBezTo>
                  <a:pt x="51" y="77"/>
                  <a:pt x="51" y="77"/>
                  <a:pt x="51" y="77"/>
                </a:cubicBezTo>
                <a:cubicBezTo>
                  <a:pt x="58" y="83"/>
                  <a:pt x="58" y="83"/>
                  <a:pt x="58" y="83"/>
                </a:cubicBezTo>
                <a:cubicBezTo>
                  <a:pt x="60" y="85"/>
                  <a:pt x="63" y="86"/>
                  <a:pt x="66" y="86"/>
                </a:cubicBezTo>
                <a:cubicBezTo>
                  <a:pt x="68" y="86"/>
                  <a:pt x="71" y="85"/>
                  <a:pt x="73" y="83"/>
                </a:cubicBezTo>
                <a:cubicBezTo>
                  <a:pt x="80" y="77"/>
                  <a:pt x="80" y="77"/>
                  <a:pt x="80" y="77"/>
                </a:cubicBezTo>
                <a:cubicBezTo>
                  <a:pt x="80" y="77"/>
                  <a:pt x="80" y="77"/>
                  <a:pt x="80" y="77"/>
                </a:cubicBezTo>
                <a:cubicBezTo>
                  <a:pt x="105" y="100"/>
                  <a:pt x="105" y="100"/>
                  <a:pt x="105" y="100"/>
                </a:cubicBezTo>
                <a:cubicBezTo>
                  <a:pt x="105" y="101"/>
                  <a:pt x="106" y="101"/>
                  <a:pt x="106" y="101"/>
                </a:cubicBezTo>
                <a:cubicBezTo>
                  <a:pt x="107" y="101"/>
                  <a:pt x="107" y="101"/>
                  <a:pt x="108" y="100"/>
                </a:cubicBezTo>
                <a:cubicBezTo>
                  <a:pt x="109" y="99"/>
                  <a:pt x="109" y="98"/>
                  <a:pt x="108" y="97"/>
                </a:cubicBezTo>
                <a:cubicBezTo>
                  <a:pt x="84" y="74"/>
                  <a:pt x="84" y="74"/>
                  <a:pt x="84" y="74"/>
                </a:cubicBezTo>
                <a:cubicBezTo>
                  <a:pt x="108" y="53"/>
                  <a:pt x="108" y="53"/>
                  <a:pt x="108" y="53"/>
                </a:cubicBezTo>
                <a:cubicBezTo>
                  <a:pt x="113" y="58"/>
                  <a:pt x="120" y="61"/>
                  <a:pt x="127" y="62"/>
                </a:cubicBezTo>
                <a:cubicBezTo>
                  <a:pt x="127" y="111"/>
                  <a:pt x="127" y="111"/>
                  <a:pt x="127" y="111"/>
                </a:cubicBezTo>
                <a:cubicBezTo>
                  <a:pt x="127" y="115"/>
                  <a:pt x="124" y="118"/>
                  <a:pt x="121" y="118"/>
                </a:cubicBezTo>
                <a:close/>
                <a:moveTo>
                  <a:pt x="129" y="57"/>
                </a:moveTo>
                <a:cubicBezTo>
                  <a:pt x="114" y="57"/>
                  <a:pt x="103" y="46"/>
                  <a:pt x="103" y="31"/>
                </a:cubicBezTo>
                <a:cubicBezTo>
                  <a:pt x="103" y="16"/>
                  <a:pt x="114" y="4"/>
                  <a:pt x="129" y="4"/>
                </a:cubicBezTo>
                <a:cubicBezTo>
                  <a:pt x="144" y="4"/>
                  <a:pt x="156" y="16"/>
                  <a:pt x="156" y="31"/>
                </a:cubicBezTo>
                <a:cubicBezTo>
                  <a:pt x="156" y="46"/>
                  <a:pt x="144" y="57"/>
                  <a:pt x="129" y="57"/>
                </a:cubicBezTo>
                <a:close/>
                <a:moveTo>
                  <a:pt x="144" y="31"/>
                </a:moveTo>
                <a:cubicBezTo>
                  <a:pt x="144" y="32"/>
                  <a:pt x="143" y="33"/>
                  <a:pt x="142" y="33"/>
                </a:cubicBezTo>
                <a:cubicBezTo>
                  <a:pt x="132" y="33"/>
                  <a:pt x="132" y="33"/>
                  <a:pt x="132" y="33"/>
                </a:cubicBezTo>
                <a:cubicBezTo>
                  <a:pt x="132" y="44"/>
                  <a:pt x="132" y="44"/>
                  <a:pt x="132" y="44"/>
                </a:cubicBezTo>
                <a:cubicBezTo>
                  <a:pt x="132" y="45"/>
                  <a:pt x="131" y="46"/>
                  <a:pt x="129" y="46"/>
                </a:cubicBezTo>
                <a:cubicBezTo>
                  <a:pt x="128" y="46"/>
                  <a:pt x="127" y="45"/>
                  <a:pt x="127" y="44"/>
                </a:cubicBezTo>
                <a:cubicBezTo>
                  <a:pt x="127" y="33"/>
                  <a:pt x="127" y="33"/>
                  <a:pt x="127" y="33"/>
                </a:cubicBezTo>
                <a:cubicBezTo>
                  <a:pt x="117" y="33"/>
                  <a:pt x="117" y="33"/>
                  <a:pt x="117" y="33"/>
                </a:cubicBezTo>
                <a:cubicBezTo>
                  <a:pt x="116" y="33"/>
                  <a:pt x="115" y="32"/>
                  <a:pt x="115" y="31"/>
                </a:cubicBezTo>
                <a:cubicBezTo>
                  <a:pt x="115" y="30"/>
                  <a:pt x="116" y="29"/>
                  <a:pt x="117" y="29"/>
                </a:cubicBezTo>
                <a:cubicBezTo>
                  <a:pt x="127" y="29"/>
                  <a:pt x="127" y="29"/>
                  <a:pt x="127" y="29"/>
                </a:cubicBezTo>
                <a:cubicBezTo>
                  <a:pt x="127" y="18"/>
                  <a:pt x="127" y="18"/>
                  <a:pt x="127" y="18"/>
                </a:cubicBezTo>
                <a:cubicBezTo>
                  <a:pt x="127" y="17"/>
                  <a:pt x="128" y="16"/>
                  <a:pt x="129" y="16"/>
                </a:cubicBezTo>
                <a:cubicBezTo>
                  <a:pt x="131" y="16"/>
                  <a:pt x="132" y="17"/>
                  <a:pt x="132" y="18"/>
                </a:cubicBezTo>
                <a:cubicBezTo>
                  <a:pt x="132" y="29"/>
                  <a:pt x="132" y="29"/>
                  <a:pt x="132" y="29"/>
                </a:cubicBezTo>
                <a:cubicBezTo>
                  <a:pt x="142" y="29"/>
                  <a:pt x="142" y="29"/>
                  <a:pt x="142" y="29"/>
                </a:cubicBezTo>
                <a:cubicBezTo>
                  <a:pt x="143" y="29"/>
                  <a:pt x="144" y="30"/>
                  <a:pt x="144" y="31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" name="Freeform 19">
            <a:extLst>
              <a:ext uri="{FF2B5EF4-FFF2-40B4-BE49-F238E27FC236}">
                <a16:creationId xmlns:a16="http://schemas.microsoft.com/office/drawing/2014/main" xmlns="" id="{D8B7E914-AB45-4B23-BC69-83A47EE43D8D}"/>
              </a:ext>
            </a:extLst>
          </p:cNvPr>
          <p:cNvSpPr>
            <a:spLocks noEditPoints="1"/>
          </p:cNvSpPr>
          <p:nvPr/>
        </p:nvSpPr>
        <p:spPr bwMode="auto">
          <a:xfrm>
            <a:off x="2482850" y="1058863"/>
            <a:ext cx="544513" cy="392113"/>
          </a:xfrm>
          <a:custGeom>
            <a:avLst/>
            <a:gdLst>
              <a:gd name="T0" fmla="*/ 147 w 160"/>
              <a:gd name="T1" fmla="*/ 0 h 114"/>
              <a:gd name="T2" fmla="*/ 13 w 160"/>
              <a:gd name="T3" fmla="*/ 0 h 114"/>
              <a:gd name="T4" fmla="*/ 0 w 160"/>
              <a:gd name="T5" fmla="*/ 13 h 114"/>
              <a:gd name="T6" fmla="*/ 0 w 160"/>
              <a:gd name="T7" fmla="*/ 101 h 114"/>
              <a:gd name="T8" fmla="*/ 13 w 160"/>
              <a:gd name="T9" fmla="*/ 114 h 114"/>
              <a:gd name="T10" fmla="*/ 147 w 160"/>
              <a:gd name="T11" fmla="*/ 114 h 114"/>
              <a:gd name="T12" fmla="*/ 160 w 160"/>
              <a:gd name="T13" fmla="*/ 101 h 114"/>
              <a:gd name="T14" fmla="*/ 160 w 160"/>
              <a:gd name="T15" fmla="*/ 13 h 114"/>
              <a:gd name="T16" fmla="*/ 147 w 160"/>
              <a:gd name="T17" fmla="*/ 0 h 114"/>
              <a:gd name="T18" fmla="*/ 147 w 160"/>
              <a:gd name="T19" fmla="*/ 5 h 114"/>
              <a:gd name="T20" fmla="*/ 151 w 160"/>
              <a:gd name="T21" fmla="*/ 6 h 114"/>
              <a:gd name="T22" fmla="*/ 86 w 160"/>
              <a:gd name="T23" fmla="*/ 63 h 114"/>
              <a:gd name="T24" fmla="*/ 74 w 160"/>
              <a:gd name="T25" fmla="*/ 63 h 114"/>
              <a:gd name="T26" fmla="*/ 9 w 160"/>
              <a:gd name="T27" fmla="*/ 6 h 114"/>
              <a:gd name="T28" fmla="*/ 13 w 160"/>
              <a:gd name="T29" fmla="*/ 5 h 114"/>
              <a:gd name="T30" fmla="*/ 147 w 160"/>
              <a:gd name="T31" fmla="*/ 5 h 114"/>
              <a:gd name="T32" fmla="*/ 155 w 160"/>
              <a:gd name="T33" fmla="*/ 101 h 114"/>
              <a:gd name="T34" fmla="*/ 147 w 160"/>
              <a:gd name="T35" fmla="*/ 109 h 114"/>
              <a:gd name="T36" fmla="*/ 13 w 160"/>
              <a:gd name="T37" fmla="*/ 109 h 114"/>
              <a:gd name="T38" fmla="*/ 5 w 160"/>
              <a:gd name="T39" fmla="*/ 101 h 114"/>
              <a:gd name="T40" fmla="*/ 5 w 160"/>
              <a:gd name="T41" fmla="*/ 13 h 114"/>
              <a:gd name="T42" fmla="*/ 6 w 160"/>
              <a:gd name="T43" fmla="*/ 10 h 114"/>
              <a:gd name="T44" fmla="*/ 71 w 160"/>
              <a:gd name="T45" fmla="*/ 66 h 114"/>
              <a:gd name="T46" fmla="*/ 80 w 160"/>
              <a:gd name="T47" fmla="*/ 70 h 114"/>
              <a:gd name="T48" fmla="*/ 89 w 160"/>
              <a:gd name="T49" fmla="*/ 66 h 114"/>
              <a:gd name="T50" fmla="*/ 154 w 160"/>
              <a:gd name="T51" fmla="*/ 10 h 114"/>
              <a:gd name="T52" fmla="*/ 155 w 160"/>
              <a:gd name="T53" fmla="*/ 13 h 114"/>
              <a:gd name="T54" fmla="*/ 155 w 160"/>
              <a:gd name="T55" fmla="*/ 101 h 1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60" h="114">
                <a:moveTo>
                  <a:pt x="147" y="0"/>
                </a:moveTo>
                <a:cubicBezTo>
                  <a:pt x="13" y="0"/>
                  <a:pt x="13" y="0"/>
                  <a:pt x="13" y="0"/>
                </a:cubicBezTo>
                <a:cubicBezTo>
                  <a:pt x="6" y="0"/>
                  <a:pt x="0" y="6"/>
                  <a:pt x="0" y="13"/>
                </a:cubicBezTo>
                <a:cubicBezTo>
                  <a:pt x="0" y="101"/>
                  <a:pt x="0" y="101"/>
                  <a:pt x="0" y="101"/>
                </a:cubicBezTo>
                <a:cubicBezTo>
                  <a:pt x="0" y="108"/>
                  <a:pt x="6" y="114"/>
                  <a:pt x="13" y="114"/>
                </a:cubicBezTo>
                <a:cubicBezTo>
                  <a:pt x="147" y="114"/>
                  <a:pt x="147" y="114"/>
                  <a:pt x="147" y="114"/>
                </a:cubicBezTo>
                <a:cubicBezTo>
                  <a:pt x="154" y="114"/>
                  <a:pt x="160" y="108"/>
                  <a:pt x="160" y="101"/>
                </a:cubicBezTo>
                <a:cubicBezTo>
                  <a:pt x="160" y="13"/>
                  <a:pt x="160" y="13"/>
                  <a:pt x="160" y="13"/>
                </a:cubicBezTo>
                <a:cubicBezTo>
                  <a:pt x="160" y="6"/>
                  <a:pt x="154" y="0"/>
                  <a:pt x="147" y="0"/>
                </a:cubicBezTo>
                <a:close/>
                <a:moveTo>
                  <a:pt x="147" y="5"/>
                </a:moveTo>
                <a:cubicBezTo>
                  <a:pt x="148" y="5"/>
                  <a:pt x="150" y="6"/>
                  <a:pt x="151" y="6"/>
                </a:cubicBezTo>
                <a:cubicBezTo>
                  <a:pt x="86" y="63"/>
                  <a:pt x="86" y="63"/>
                  <a:pt x="86" y="63"/>
                </a:cubicBezTo>
                <a:cubicBezTo>
                  <a:pt x="83" y="65"/>
                  <a:pt x="77" y="65"/>
                  <a:pt x="74" y="63"/>
                </a:cubicBezTo>
                <a:cubicBezTo>
                  <a:pt x="9" y="6"/>
                  <a:pt x="9" y="6"/>
                  <a:pt x="9" y="6"/>
                </a:cubicBezTo>
                <a:cubicBezTo>
                  <a:pt x="10" y="6"/>
                  <a:pt x="12" y="5"/>
                  <a:pt x="13" y="5"/>
                </a:cubicBezTo>
                <a:lnTo>
                  <a:pt x="147" y="5"/>
                </a:lnTo>
                <a:close/>
                <a:moveTo>
                  <a:pt x="155" y="101"/>
                </a:moveTo>
                <a:cubicBezTo>
                  <a:pt x="155" y="105"/>
                  <a:pt x="151" y="109"/>
                  <a:pt x="147" y="109"/>
                </a:cubicBezTo>
                <a:cubicBezTo>
                  <a:pt x="13" y="109"/>
                  <a:pt x="13" y="109"/>
                  <a:pt x="13" y="109"/>
                </a:cubicBezTo>
                <a:cubicBezTo>
                  <a:pt x="9" y="109"/>
                  <a:pt x="5" y="105"/>
                  <a:pt x="5" y="101"/>
                </a:cubicBezTo>
                <a:cubicBezTo>
                  <a:pt x="5" y="13"/>
                  <a:pt x="5" y="13"/>
                  <a:pt x="5" y="13"/>
                </a:cubicBezTo>
                <a:cubicBezTo>
                  <a:pt x="5" y="12"/>
                  <a:pt x="5" y="11"/>
                  <a:pt x="6" y="10"/>
                </a:cubicBezTo>
                <a:cubicBezTo>
                  <a:pt x="71" y="66"/>
                  <a:pt x="71" y="66"/>
                  <a:pt x="71" y="66"/>
                </a:cubicBezTo>
                <a:cubicBezTo>
                  <a:pt x="73" y="69"/>
                  <a:pt x="77" y="70"/>
                  <a:pt x="80" y="70"/>
                </a:cubicBezTo>
                <a:cubicBezTo>
                  <a:pt x="83" y="70"/>
                  <a:pt x="87" y="69"/>
                  <a:pt x="89" y="66"/>
                </a:cubicBezTo>
                <a:cubicBezTo>
                  <a:pt x="154" y="10"/>
                  <a:pt x="154" y="10"/>
                  <a:pt x="154" y="10"/>
                </a:cubicBezTo>
                <a:cubicBezTo>
                  <a:pt x="155" y="11"/>
                  <a:pt x="155" y="12"/>
                  <a:pt x="155" y="13"/>
                </a:cubicBezTo>
                <a:lnTo>
                  <a:pt x="155" y="101"/>
                </a:ln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" name="Freeform 20">
            <a:extLst>
              <a:ext uri="{FF2B5EF4-FFF2-40B4-BE49-F238E27FC236}">
                <a16:creationId xmlns:a16="http://schemas.microsoft.com/office/drawing/2014/main" xmlns="" id="{D226BE57-1134-4CD7-8D32-52F9E4E76650}"/>
              </a:ext>
            </a:extLst>
          </p:cNvPr>
          <p:cNvSpPr>
            <a:spLocks noEditPoints="1"/>
          </p:cNvSpPr>
          <p:nvPr/>
        </p:nvSpPr>
        <p:spPr bwMode="auto">
          <a:xfrm>
            <a:off x="2482850" y="1677988"/>
            <a:ext cx="544513" cy="392113"/>
          </a:xfrm>
          <a:custGeom>
            <a:avLst/>
            <a:gdLst>
              <a:gd name="T0" fmla="*/ 147 w 160"/>
              <a:gd name="T1" fmla="*/ 0 h 114"/>
              <a:gd name="T2" fmla="*/ 13 w 160"/>
              <a:gd name="T3" fmla="*/ 0 h 114"/>
              <a:gd name="T4" fmla="*/ 0 w 160"/>
              <a:gd name="T5" fmla="*/ 13 h 114"/>
              <a:gd name="T6" fmla="*/ 0 w 160"/>
              <a:gd name="T7" fmla="*/ 101 h 114"/>
              <a:gd name="T8" fmla="*/ 13 w 160"/>
              <a:gd name="T9" fmla="*/ 114 h 114"/>
              <a:gd name="T10" fmla="*/ 147 w 160"/>
              <a:gd name="T11" fmla="*/ 114 h 114"/>
              <a:gd name="T12" fmla="*/ 160 w 160"/>
              <a:gd name="T13" fmla="*/ 101 h 114"/>
              <a:gd name="T14" fmla="*/ 160 w 160"/>
              <a:gd name="T15" fmla="*/ 13 h 114"/>
              <a:gd name="T16" fmla="*/ 147 w 160"/>
              <a:gd name="T17" fmla="*/ 0 h 114"/>
              <a:gd name="T18" fmla="*/ 147 w 160"/>
              <a:gd name="T19" fmla="*/ 5 h 114"/>
              <a:gd name="T20" fmla="*/ 151 w 160"/>
              <a:gd name="T21" fmla="*/ 6 h 114"/>
              <a:gd name="T22" fmla="*/ 86 w 160"/>
              <a:gd name="T23" fmla="*/ 63 h 114"/>
              <a:gd name="T24" fmla="*/ 74 w 160"/>
              <a:gd name="T25" fmla="*/ 63 h 114"/>
              <a:gd name="T26" fmla="*/ 9 w 160"/>
              <a:gd name="T27" fmla="*/ 6 h 114"/>
              <a:gd name="T28" fmla="*/ 13 w 160"/>
              <a:gd name="T29" fmla="*/ 5 h 114"/>
              <a:gd name="T30" fmla="*/ 147 w 160"/>
              <a:gd name="T31" fmla="*/ 5 h 114"/>
              <a:gd name="T32" fmla="*/ 155 w 160"/>
              <a:gd name="T33" fmla="*/ 101 h 114"/>
              <a:gd name="T34" fmla="*/ 147 w 160"/>
              <a:gd name="T35" fmla="*/ 109 h 114"/>
              <a:gd name="T36" fmla="*/ 13 w 160"/>
              <a:gd name="T37" fmla="*/ 109 h 114"/>
              <a:gd name="T38" fmla="*/ 5 w 160"/>
              <a:gd name="T39" fmla="*/ 101 h 114"/>
              <a:gd name="T40" fmla="*/ 5 w 160"/>
              <a:gd name="T41" fmla="*/ 13 h 114"/>
              <a:gd name="T42" fmla="*/ 6 w 160"/>
              <a:gd name="T43" fmla="*/ 10 h 114"/>
              <a:gd name="T44" fmla="*/ 58 w 160"/>
              <a:gd name="T45" fmla="*/ 56 h 114"/>
              <a:gd name="T46" fmla="*/ 29 w 160"/>
              <a:gd name="T47" fmla="*/ 83 h 114"/>
              <a:gd name="T48" fmla="*/ 29 w 160"/>
              <a:gd name="T49" fmla="*/ 87 h 114"/>
              <a:gd name="T50" fmla="*/ 30 w 160"/>
              <a:gd name="T51" fmla="*/ 88 h 114"/>
              <a:gd name="T52" fmla="*/ 32 w 160"/>
              <a:gd name="T53" fmla="*/ 87 h 114"/>
              <a:gd name="T54" fmla="*/ 62 w 160"/>
              <a:gd name="T55" fmla="*/ 59 h 114"/>
              <a:gd name="T56" fmla="*/ 62 w 160"/>
              <a:gd name="T57" fmla="*/ 59 h 114"/>
              <a:gd name="T58" fmla="*/ 71 w 160"/>
              <a:gd name="T59" fmla="*/ 66 h 114"/>
              <a:gd name="T60" fmla="*/ 80 w 160"/>
              <a:gd name="T61" fmla="*/ 70 h 114"/>
              <a:gd name="T62" fmla="*/ 89 w 160"/>
              <a:gd name="T63" fmla="*/ 66 h 114"/>
              <a:gd name="T64" fmla="*/ 98 w 160"/>
              <a:gd name="T65" fmla="*/ 59 h 114"/>
              <a:gd name="T66" fmla="*/ 98 w 160"/>
              <a:gd name="T67" fmla="*/ 59 h 114"/>
              <a:gd name="T68" fmla="*/ 128 w 160"/>
              <a:gd name="T69" fmla="*/ 87 h 114"/>
              <a:gd name="T70" fmla="*/ 130 w 160"/>
              <a:gd name="T71" fmla="*/ 88 h 114"/>
              <a:gd name="T72" fmla="*/ 131 w 160"/>
              <a:gd name="T73" fmla="*/ 87 h 114"/>
              <a:gd name="T74" fmla="*/ 131 w 160"/>
              <a:gd name="T75" fmla="*/ 83 h 114"/>
              <a:gd name="T76" fmla="*/ 102 w 160"/>
              <a:gd name="T77" fmla="*/ 56 h 114"/>
              <a:gd name="T78" fmla="*/ 154 w 160"/>
              <a:gd name="T79" fmla="*/ 10 h 114"/>
              <a:gd name="T80" fmla="*/ 155 w 160"/>
              <a:gd name="T81" fmla="*/ 13 h 114"/>
              <a:gd name="T82" fmla="*/ 155 w 160"/>
              <a:gd name="T83" fmla="*/ 101 h 1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60" h="114">
                <a:moveTo>
                  <a:pt x="147" y="0"/>
                </a:moveTo>
                <a:cubicBezTo>
                  <a:pt x="13" y="0"/>
                  <a:pt x="13" y="0"/>
                  <a:pt x="13" y="0"/>
                </a:cubicBezTo>
                <a:cubicBezTo>
                  <a:pt x="6" y="0"/>
                  <a:pt x="0" y="6"/>
                  <a:pt x="0" y="13"/>
                </a:cubicBezTo>
                <a:cubicBezTo>
                  <a:pt x="0" y="101"/>
                  <a:pt x="0" y="101"/>
                  <a:pt x="0" y="101"/>
                </a:cubicBezTo>
                <a:cubicBezTo>
                  <a:pt x="0" y="108"/>
                  <a:pt x="6" y="114"/>
                  <a:pt x="13" y="114"/>
                </a:cubicBezTo>
                <a:cubicBezTo>
                  <a:pt x="147" y="114"/>
                  <a:pt x="147" y="114"/>
                  <a:pt x="147" y="114"/>
                </a:cubicBezTo>
                <a:cubicBezTo>
                  <a:pt x="154" y="114"/>
                  <a:pt x="160" y="108"/>
                  <a:pt x="160" y="101"/>
                </a:cubicBezTo>
                <a:cubicBezTo>
                  <a:pt x="160" y="13"/>
                  <a:pt x="160" y="13"/>
                  <a:pt x="160" y="13"/>
                </a:cubicBezTo>
                <a:cubicBezTo>
                  <a:pt x="160" y="6"/>
                  <a:pt x="154" y="0"/>
                  <a:pt x="147" y="0"/>
                </a:cubicBezTo>
                <a:close/>
                <a:moveTo>
                  <a:pt x="147" y="5"/>
                </a:moveTo>
                <a:cubicBezTo>
                  <a:pt x="148" y="5"/>
                  <a:pt x="150" y="6"/>
                  <a:pt x="151" y="6"/>
                </a:cubicBezTo>
                <a:cubicBezTo>
                  <a:pt x="86" y="63"/>
                  <a:pt x="86" y="63"/>
                  <a:pt x="86" y="63"/>
                </a:cubicBezTo>
                <a:cubicBezTo>
                  <a:pt x="83" y="65"/>
                  <a:pt x="77" y="65"/>
                  <a:pt x="74" y="63"/>
                </a:cubicBezTo>
                <a:cubicBezTo>
                  <a:pt x="9" y="6"/>
                  <a:pt x="9" y="6"/>
                  <a:pt x="9" y="6"/>
                </a:cubicBezTo>
                <a:cubicBezTo>
                  <a:pt x="10" y="6"/>
                  <a:pt x="12" y="5"/>
                  <a:pt x="13" y="5"/>
                </a:cubicBezTo>
                <a:lnTo>
                  <a:pt x="147" y="5"/>
                </a:lnTo>
                <a:close/>
                <a:moveTo>
                  <a:pt x="155" y="101"/>
                </a:moveTo>
                <a:cubicBezTo>
                  <a:pt x="155" y="105"/>
                  <a:pt x="151" y="109"/>
                  <a:pt x="147" y="109"/>
                </a:cubicBezTo>
                <a:cubicBezTo>
                  <a:pt x="13" y="109"/>
                  <a:pt x="13" y="109"/>
                  <a:pt x="13" y="109"/>
                </a:cubicBezTo>
                <a:cubicBezTo>
                  <a:pt x="9" y="109"/>
                  <a:pt x="5" y="105"/>
                  <a:pt x="5" y="101"/>
                </a:cubicBezTo>
                <a:cubicBezTo>
                  <a:pt x="5" y="13"/>
                  <a:pt x="5" y="13"/>
                  <a:pt x="5" y="13"/>
                </a:cubicBezTo>
                <a:cubicBezTo>
                  <a:pt x="5" y="12"/>
                  <a:pt x="5" y="11"/>
                  <a:pt x="6" y="10"/>
                </a:cubicBezTo>
                <a:cubicBezTo>
                  <a:pt x="58" y="56"/>
                  <a:pt x="58" y="56"/>
                  <a:pt x="58" y="56"/>
                </a:cubicBezTo>
                <a:cubicBezTo>
                  <a:pt x="29" y="83"/>
                  <a:pt x="29" y="83"/>
                  <a:pt x="29" y="83"/>
                </a:cubicBezTo>
                <a:cubicBezTo>
                  <a:pt x="28" y="84"/>
                  <a:pt x="28" y="86"/>
                  <a:pt x="29" y="87"/>
                </a:cubicBezTo>
                <a:cubicBezTo>
                  <a:pt x="29" y="88"/>
                  <a:pt x="30" y="88"/>
                  <a:pt x="30" y="88"/>
                </a:cubicBezTo>
                <a:cubicBezTo>
                  <a:pt x="31" y="88"/>
                  <a:pt x="32" y="88"/>
                  <a:pt x="32" y="87"/>
                </a:cubicBezTo>
                <a:cubicBezTo>
                  <a:pt x="62" y="59"/>
                  <a:pt x="62" y="59"/>
                  <a:pt x="62" y="59"/>
                </a:cubicBezTo>
                <a:cubicBezTo>
                  <a:pt x="62" y="59"/>
                  <a:pt x="62" y="59"/>
                  <a:pt x="62" y="59"/>
                </a:cubicBezTo>
                <a:cubicBezTo>
                  <a:pt x="71" y="66"/>
                  <a:pt x="71" y="66"/>
                  <a:pt x="71" y="66"/>
                </a:cubicBezTo>
                <a:cubicBezTo>
                  <a:pt x="73" y="69"/>
                  <a:pt x="77" y="70"/>
                  <a:pt x="80" y="70"/>
                </a:cubicBezTo>
                <a:cubicBezTo>
                  <a:pt x="83" y="70"/>
                  <a:pt x="87" y="69"/>
                  <a:pt x="89" y="66"/>
                </a:cubicBezTo>
                <a:cubicBezTo>
                  <a:pt x="98" y="59"/>
                  <a:pt x="98" y="59"/>
                  <a:pt x="98" y="59"/>
                </a:cubicBezTo>
                <a:cubicBezTo>
                  <a:pt x="98" y="59"/>
                  <a:pt x="98" y="59"/>
                  <a:pt x="98" y="59"/>
                </a:cubicBezTo>
                <a:cubicBezTo>
                  <a:pt x="128" y="87"/>
                  <a:pt x="128" y="87"/>
                  <a:pt x="128" y="87"/>
                </a:cubicBezTo>
                <a:cubicBezTo>
                  <a:pt x="128" y="88"/>
                  <a:pt x="129" y="88"/>
                  <a:pt x="130" y="88"/>
                </a:cubicBezTo>
                <a:cubicBezTo>
                  <a:pt x="130" y="88"/>
                  <a:pt x="131" y="88"/>
                  <a:pt x="131" y="87"/>
                </a:cubicBezTo>
                <a:cubicBezTo>
                  <a:pt x="132" y="86"/>
                  <a:pt x="132" y="84"/>
                  <a:pt x="131" y="83"/>
                </a:cubicBezTo>
                <a:cubicBezTo>
                  <a:pt x="102" y="56"/>
                  <a:pt x="102" y="56"/>
                  <a:pt x="102" y="56"/>
                </a:cubicBezTo>
                <a:cubicBezTo>
                  <a:pt x="154" y="10"/>
                  <a:pt x="154" y="10"/>
                  <a:pt x="154" y="10"/>
                </a:cubicBezTo>
                <a:cubicBezTo>
                  <a:pt x="155" y="11"/>
                  <a:pt x="155" y="12"/>
                  <a:pt x="155" y="13"/>
                </a:cubicBezTo>
                <a:lnTo>
                  <a:pt x="155" y="101"/>
                </a:ln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" name="Freeform 21">
            <a:extLst>
              <a:ext uri="{FF2B5EF4-FFF2-40B4-BE49-F238E27FC236}">
                <a16:creationId xmlns:a16="http://schemas.microsoft.com/office/drawing/2014/main" xmlns="" id="{DE696835-3152-49B9-8B57-A5151ED8DD7B}"/>
              </a:ext>
            </a:extLst>
          </p:cNvPr>
          <p:cNvSpPr>
            <a:spLocks noEditPoints="1"/>
          </p:cNvSpPr>
          <p:nvPr/>
        </p:nvSpPr>
        <p:spPr bwMode="auto">
          <a:xfrm>
            <a:off x="2482850" y="2365375"/>
            <a:ext cx="544513" cy="260350"/>
          </a:xfrm>
          <a:custGeom>
            <a:avLst/>
            <a:gdLst>
              <a:gd name="T0" fmla="*/ 158 w 160"/>
              <a:gd name="T1" fmla="*/ 3 h 76"/>
              <a:gd name="T2" fmla="*/ 153 w 160"/>
              <a:gd name="T3" fmla="*/ 0 h 76"/>
              <a:gd name="T4" fmla="*/ 63 w 160"/>
              <a:gd name="T5" fmla="*/ 0 h 76"/>
              <a:gd name="T6" fmla="*/ 53 w 160"/>
              <a:gd name="T7" fmla="*/ 8 h 76"/>
              <a:gd name="T8" fmla="*/ 41 w 160"/>
              <a:gd name="T9" fmla="*/ 67 h 76"/>
              <a:gd name="T10" fmla="*/ 43 w 160"/>
              <a:gd name="T11" fmla="*/ 73 h 76"/>
              <a:gd name="T12" fmla="*/ 48 w 160"/>
              <a:gd name="T13" fmla="*/ 76 h 76"/>
              <a:gd name="T14" fmla="*/ 138 w 160"/>
              <a:gd name="T15" fmla="*/ 76 h 76"/>
              <a:gd name="T16" fmla="*/ 148 w 160"/>
              <a:gd name="T17" fmla="*/ 68 h 76"/>
              <a:gd name="T18" fmla="*/ 160 w 160"/>
              <a:gd name="T19" fmla="*/ 9 h 76"/>
              <a:gd name="T20" fmla="*/ 158 w 160"/>
              <a:gd name="T21" fmla="*/ 3 h 76"/>
              <a:gd name="T22" fmla="*/ 156 w 160"/>
              <a:gd name="T23" fmla="*/ 8 h 76"/>
              <a:gd name="T24" fmla="*/ 144 w 160"/>
              <a:gd name="T25" fmla="*/ 67 h 76"/>
              <a:gd name="T26" fmla="*/ 138 w 160"/>
              <a:gd name="T27" fmla="*/ 72 h 76"/>
              <a:gd name="T28" fmla="*/ 48 w 160"/>
              <a:gd name="T29" fmla="*/ 72 h 76"/>
              <a:gd name="T30" fmla="*/ 45 w 160"/>
              <a:gd name="T31" fmla="*/ 71 h 76"/>
              <a:gd name="T32" fmla="*/ 45 w 160"/>
              <a:gd name="T33" fmla="*/ 68 h 76"/>
              <a:gd name="T34" fmla="*/ 57 w 160"/>
              <a:gd name="T35" fmla="*/ 9 h 76"/>
              <a:gd name="T36" fmla="*/ 63 w 160"/>
              <a:gd name="T37" fmla="*/ 3 h 76"/>
              <a:gd name="T38" fmla="*/ 153 w 160"/>
              <a:gd name="T39" fmla="*/ 3 h 76"/>
              <a:gd name="T40" fmla="*/ 156 w 160"/>
              <a:gd name="T41" fmla="*/ 5 h 76"/>
              <a:gd name="T42" fmla="*/ 156 w 160"/>
              <a:gd name="T43" fmla="*/ 8 h 76"/>
              <a:gd name="T44" fmla="*/ 155 w 160"/>
              <a:gd name="T45" fmla="*/ 6 h 76"/>
              <a:gd name="T46" fmla="*/ 155 w 160"/>
              <a:gd name="T47" fmla="*/ 8 h 76"/>
              <a:gd name="T48" fmla="*/ 105 w 160"/>
              <a:gd name="T49" fmla="*/ 45 h 76"/>
              <a:gd name="T50" fmla="*/ 100 w 160"/>
              <a:gd name="T51" fmla="*/ 47 h 76"/>
              <a:gd name="T52" fmla="*/ 93 w 160"/>
              <a:gd name="T53" fmla="*/ 44 h 76"/>
              <a:gd name="T54" fmla="*/ 59 w 160"/>
              <a:gd name="T55" fmla="*/ 8 h 76"/>
              <a:gd name="T56" fmla="*/ 59 w 160"/>
              <a:gd name="T57" fmla="*/ 5 h 76"/>
              <a:gd name="T58" fmla="*/ 61 w 160"/>
              <a:gd name="T59" fmla="*/ 5 h 76"/>
              <a:gd name="T60" fmla="*/ 95 w 160"/>
              <a:gd name="T61" fmla="*/ 41 h 76"/>
              <a:gd name="T62" fmla="*/ 103 w 160"/>
              <a:gd name="T63" fmla="*/ 42 h 76"/>
              <a:gd name="T64" fmla="*/ 153 w 160"/>
              <a:gd name="T65" fmla="*/ 5 h 76"/>
              <a:gd name="T66" fmla="*/ 155 w 160"/>
              <a:gd name="T67" fmla="*/ 6 h 76"/>
              <a:gd name="T68" fmla="*/ 17 w 160"/>
              <a:gd name="T69" fmla="*/ 11 h 76"/>
              <a:gd name="T70" fmla="*/ 19 w 160"/>
              <a:gd name="T71" fmla="*/ 9 h 76"/>
              <a:gd name="T72" fmla="*/ 42 w 160"/>
              <a:gd name="T73" fmla="*/ 9 h 76"/>
              <a:gd name="T74" fmla="*/ 43 w 160"/>
              <a:gd name="T75" fmla="*/ 11 h 76"/>
              <a:gd name="T76" fmla="*/ 42 w 160"/>
              <a:gd name="T77" fmla="*/ 13 h 76"/>
              <a:gd name="T78" fmla="*/ 19 w 160"/>
              <a:gd name="T79" fmla="*/ 13 h 76"/>
              <a:gd name="T80" fmla="*/ 17 w 160"/>
              <a:gd name="T81" fmla="*/ 11 h 76"/>
              <a:gd name="T82" fmla="*/ 39 w 160"/>
              <a:gd name="T83" fmla="*/ 34 h 76"/>
              <a:gd name="T84" fmla="*/ 37 w 160"/>
              <a:gd name="T85" fmla="*/ 36 h 76"/>
              <a:gd name="T86" fmla="*/ 2 w 160"/>
              <a:gd name="T87" fmla="*/ 36 h 76"/>
              <a:gd name="T88" fmla="*/ 0 w 160"/>
              <a:gd name="T89" fmla="*/ 34 h 76"/>
              <a:gd name="T90" fmla="*/ 2 w 160"/>
              <a:gd name="T91" fmla="*/ 32 h 76"/>
              <a:gd name="T92" fmla="*/ 37 w 160"/>
              <a:gd name="T93" fmla="*/ 32 h 76"/>
              <a:gd name="T94" fmla="*/ 39 w 160"/>
              <a:gd name="T95" fmla="*/ 34 h 76"/>
              <a:gd name="T96" fmla="*/ 33 w 160"/>
              <a:gd name="T97" fmla="*/ 55 h 76"/>
              <a:gd name="T98" fmla="*/ 31 w 160"/>
              <a:gd name="T99" fmla="*/ 56 h 76"/>
              <a:gd name="T100" fmla="*/ 14 w 160"/>
              <a:gd name="T101" fmla="*/ 56 h 76"/>
              <a:gd name="T102" fmla="*/ 12 w 160"/>
              <a:gd name="T103" fmla="*/ 55 h 76"/>
              <a:gd name="T104" fmla="*/ 14 w 160"/>
              <a:gd name="T105" fmla="*/ 53 h 76"/>
              <a:gd name="T106" fmla="*/ 31 w 160"/>
              <a:gd name="T107" fmla="*/ 53 h 76"/>
              <a:gd name="T108" fmla="*/ 33 w 160"/>
              <a:gd name="T109" fmla="*/ 55 h 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160" h="76">
                <a:moveTo>
                  <a:pt x="158" y="3"/>
                </a:moveTo>
                <a:cubicBezTo>
                  <a:pt x="157" y="1"/>
                  <a:pt x="155" y="0"/>
                  <a:pt x="153" y="0"/>
                </a:cubicBezTo>
                <a:cubicBezTo>
                  <a:pt x="63" y="0"/>
                  <a:pt x="63" y="0"/>
                  <a:pt x="63" y="0"/>
                </a:cubicBezTo>
                <a:cubicBezTo>
                  <a:pt x="59" y="0"/>
                  <a:pt x="54" y="4"/>
                  <a:pt x="53" y="8"/>
                </a:cubicBezTo>
                <a:cubicBezTo>
                  <a:pt x="41" y="67"/>
                  <a:pt x="41" y="67"/>
                  <a:pt x="41" y="67"/>
                </a:cubicBezTo>
                <a:cubicBezTo>
                  <a:pt x="41" y="69"/>
                  <a:pt x="41" y="71"/>
                  <a:pt x="43" y="73"/>
                </a:cubicBezTo>
                <a:cubicBezTo>
                  <a:pt x="44" y="75"/>
                  <a:pt x="46" y="76"/>
                  <a:pt x="48" y="76"/>
                </a:cubicBezTo>
                <a:cubicBezTo>
                  <a:pt x="138" y="76"/>
                  <a:pt x="138" y="76"/>
                  <a:pt x="138" y="76"/>
                </a:cubicBezTo>
                <a:cubicBezTo>
                  <a:pt x="142" y="76"/>
                  <a:pt x="147" y="72"/>
                  <a:pt x="148" y="68"/>
                </a:cubicBezTo>
                <a:cubicBezTo>
                  <a:pt x="160" y="9"/>
                  <a:pt x="160" y="9"/>
                  <a:pt x="160" y="9"/>
                </a:cubicBezTo>
                <a:cubicBezTo>
                  <a:pt x="160" y="6"/>
                  <a:pt x="160" y="4"/>
                  <a:pt x="158" y="3"/>
                </a:cubicBezTo>
                <a:close/>
                <a:moveTo>
                  <a:pt x="156" y="8"/>
                </a:moveTo>
                <a:cubicBezTo>
                  <a:pt x="144" y="67"/>
                  <a:pt x="144" y="67"/>
                  <a:pt x="144" y="67"/>
                </a:cubicBezTo>
                <a:cubicBezTo>
                  <a:pt x="144" y="70"/>
                  <a:pt x="141" y="72"/>
                  <a:pt x="138" y="72"/>
                </a:cubicBezTo>
                <a:cubicBezTo>
                  <a:pt x="48" y="72"/>
                  <a:pt x="48" y="72"/>
                  <a:pt x="48" y="72"/>
                </a:cubicBezTo>
                <a:cubicBezTo>
                  <a:pt x="47" y="72"/>
                  <a:pt x="46" y="72"/>
                  <a:pt x="45" y="71"/>
                </a:cubicBezTo>
                <a:cubicBezTo>
                  <a:pt x="45" y="70"/>
                  <a:pt x="44" y="69"/>
                  <a:pt x="45" y="68"/>
                </a:cubicBezTo>
                <a:cubicBezTo>
                  <a:pt x="57" y="9"/>
                  <a:pt x="57" y="9"/>
                  <a:pt x="57" y="9"/>
                </a:cubicBezTo>
                <a:cubicBezTo>
                  <a:pt x="57" y="6"/>
                  <a:pt x="60" y="3"/>
                  <a:pt x="63" y="3"/>
                </a:cubicBezTo>
                <a:cubicBezTo>
                  <a:pt x="153" y="3"/>
                  <a:pt x="153" y="3"/>
                  <a:pt x="153" y="3"/>
                </a:cubicBezTo>
                <a:cubicBezTo>
                  <a:pt x="154" y="3"/>
                  <a:pt x="155" y="4"/>
                  <a:pt x="156" y="5"/>
                </a:cubicBezTo>
                <a:cubicBezTo>
                  <a:pt x="156" y="6"/>
                  <a:pt x="157" y="7"/>
                  <a:pt x="156" y="8"/>
                </a:cubicBezTo>
                <a:close/>
                <a:moveTo>
                  <a:pt x="155" y="6"/>
                </a:moveTo>
                <a:cubicBezTo>
                  <a:pt x="156" y="6"/>
                  <a:pt x="156" y="7"/>
                  <a:pt x="155" y="8"/>
                </a:cubicBezTo>
                <a:cubicBezTo>
                  <a:pt x="105" y="45"/>
                  <a:pt x="105" y="45"/>
                  <a:pt x="105" y="45"/>
                </a:cubicBezTo>
                <a:cubicBezTo>
                  <a:pt x="103" y="46"/>
                  <a:pt x="102" y="47"/>
                  <a:pt x="100" y="47"/>
                </a:cubicBezTo>
                <a:cubicBezTo>
                  <a:pt x="97" y="47"/>
                  <a:pt x="94" y="46"/>
                  <a:pt x="93" y="44"/>
                </a:cubicBezTo>
                <a:cubicBezTo>
                  <a:pt x="59" y="8"/>
                  <a:pt x="59" y="8"/>
                  <a:pt x="59" y="8"/>
                </a:cubicBezTo>
                <a:cubicBezTo>
                  <a:pt x="58" y="7"/>
                  <a:pt x="58" y="6"/>
                  <a:pt x="59" y="5"/>
                </a:cubicBezTo>
                <a:cubicBezTo>
                  <a:pt x="59" y="5"/>
                  <a:pt x="60" y="5"/>
                  <a:pt x="61" y="5"/>
                </a:cubicBezTo>
                <a:cubicBezTo>
                  <a:pt x="95" y="41"/>
                  <a:pt x="95" y="41"/>
                  <a:pt x="95" y="41"/>
                </a:cubicBezTo>
                <a:cubicBezTo>
                  <a:pt x="97" y="43"/>
                  <a:pt x="101" y="44"/>
                  <a:pt x="103" y="42"/>
                </a:cubicBezTo>
                <a:cubicBezTo>
                  <a:pt x="153" y="5"/>
                  <a:pt x="153" y="5"/>
                  <a:pt x="153" y="5"/>
                </a:cubicBezTo>
                <a:cubicBezTo>
                  <a:pt x="154" y="5"/>
                  <a:pt x="155" y="5"/>
                  <a:pt x="155" y="6"/>
                </a:cubicBezTo>
                <a:close/>
                <a:moveTo>
                  <a:pt x="17" y="11"/>
                </a:moveTo>
                <a:cubicBezTo>
                  <a:pt x="17" y="10"/>
                  <a:pt x="18" y="9"/>
                  <a:pt x="19" y="9"/>
                </a:cubicBezTo>
                <a:cubicBezTo>
                  <a:pt x="42" y="9"/>
                  <a:pt x="42" y="9"/>
                  <a:pt x="42" y="9"/>
                </a:cubicBezTo>
                <a:cubicBezTo>
                  <a:pt x="42" y="9"/>
                  <a:pt x="43" y="10"/>
                  <a:pt x="43" y="11"/>
                </a:cubicBezTo>
                <a:cubicBezTo>
                  <a:pt x="43" y="12"/>
                  <a:pt x="42" y="13"/>
                  <a:pt x="42" y="13"/>
                </a:cubicBezTo>
                <a:cubicBezTo>
                  <a:pt x="19" y="13"/>
                  <a:pt x="19" y="13"/>
                  <a:pt x="19" y="13"/>
                </a:cubicBezTo>
                <a:cubicBezTo>
                  <a:pt x="18" y="13"/>
                  <a:pt x="17" y="12"/>
                  <a:pt x="17" y="11"/>
                </a:cubicBezTo>
                <a:close/>
                <a:moveTo>
                  <a:pt x="39" y="34"/>
                </a:moveTo>
                <a:cubicBezTo>
                  <a:pt x="39" y="35"/>
                  <a:pt x="38" y="36"/>
                  <a:pt x="37" y="36"/>
                </a:cubicBezTo>
                <a:cubicBezTo>
                  <a:pt x="2" y="36"/>
                  <a:pt x="2" y="36"/>
                  <a:pt x="2" y="36"/>
                </a:cubicBezTo>
                <a:cubicBezTo>
                  <a:pt x="1" y="36"/>
                  <a:pt x="0" y="35"/>
                  <a:pt x="0" y="34"/>
                </a:cubicBezTo>
                <a:cubicBezTo>
                  <a:pt x="0" y="33"/>
                  <a:pt x="1" y="32"/>
                  <a:pt x="2" y="32"/>
                </a:cubicBezTo>
                <a:cubicBezTo>
                  <a:pt x="37" y="32"/>
                  <a:pt x="37" y="32"/>
                  <a:pt x="37" y="32"/>
                </a:cubicBezTo>
                <a:cubicBezTo>
                  <a:pt x="38" y="32"/>
                  <a:pt x="39" y="33"/>
                  <a:pt x="39" y="34"/>
                </a:cubicBezTo>
                <a:close/>
                <a:moveTo>
                  <a:pt x="33" y="55"/>
                </a:moveTo>
                <a:cubicBezTo>
                  <a:pt x="33" y="56"/>
                  <a:pt x="32" y="56"/>
                  <a:pt x="31" y="56"/>
                </a:cubicBezTo>
                <a:cubicBezTo>
                  <a:pt x="14" y="56"/>
                  <a:pt x="14" y="56"/>
                  <a:pt x="14" y="56"/>
                </a:cubicBezTo>
                <a:cubicBezTo>
                  <a:pt x="13" y="56"/>
                  <a:pt x="12" y="56"/>
                  <a:pt x="12" y="55"/>
                </a:cubicBezTo>
                <a:cubicBezTo>
                  <a:pt x="12" y="54"/>
                  <a:pt x="13" y="53"/>
                  <a:pt x="14" y="53"/>
                </a:cubicBezTo>
                <a:cubicBezTo>
                  <a:pt x="31" y="53"/>
                  <a:pt x="31" y="53"/>
                  <a:pt x="31" y="53"/>
                </a:cubicBezTo>
                <a:cubicBezTo>
                  <a:pt x="32" y="53"/>
                  <a:pt x="33" y="54"/>
                  <a:pt x="33" y="55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2" name="Freeform 22">
            <a:extLst>
              <a:ext uri="{FF2B5EF4-FFF2-40B4-BE49-F238E27FC236}">
                <a16:creationId xmlns:a16="http://schemas.microsoft.com/office/drawing/2014/main" xmlns="" id="{F265209B-34EB-4981-8628-3C9462199B19}"/>
              </a:ext>
            </a:extLst>
          </p:cNvPr>
          <p:cNvSpPr>
            <a:spLocks noEditPoints="1"/>
          </p:cNvSpPr>
          <p:nvPr/>
        </p:nvSpPr>
        <p:spPr bwMode="auto">
          <a:xfrm>
            <a:off x="2482850" y="2846388"/>
            <a:ext cx="544513" cy="549275"/>
          </a:xfrm>
          <a:custGeom>
            <a:avLst/>
            <a:gdLst>
              <a:gd name="T0" fmla="*/ 80 w 160"/>
              <a:gd name="T1" fmla="*/ 0 h 160"/>
              <a:gd name="T2" fmla="*/ 34 w 160"/>
              <a:gd name="T3" fmla="*/ 145 h 160"/>
              <a:gd name="T4" fmla="*/ 34 w 160"/>
              <a:gd name="T5" fmla="*/ 145 h 160"/>
              <a:gd name="T6" fmla="*/ 40 w 160"/>
              <a:gd name="T7" fmla="*/ 149 h 160"/>
              <a:gd name="T8" fmla="*/ 47 w 160"/>
              <a:gd name="T9" fmla="*/ 153 h 160"/>
              <a:gd name="T10" fmla="*/ 56 w 160"/>
              <a:gd name="T11" fmla="*/ 156 h 160"/>
              <a:gd name="T12" fmla="*/ 63 w 160"/>
              <a:gd name="T13" fmla="*/ 158 h 160"/>
              <a:gd name="T14" fmla="*/ 70 w 160"/>
              <a:gd name="T15" fmla="*/ 159 h 160"/>
              <a:gd name="T16" fmla="*/ 80 w 160"/>
              <a:gd name="T17" fmla="*/ 160 h 160"/>
              <a:gd name="T18" fmla="*/ 90 w 160"/>
              <a:gd name="T19" fmla="*/ 159 h 160"/>
              <a:gd name="T20" fmla="*/ 97 w 160"/>
              <a:gd name="T21" fmla="*/ 158 h 160"/>
              <a:gd name="T22" fmla="*/ 104 w 160"/>
              <a:gd name="T23" fmla="*/ 156 h 160"/>
              <a:gd name="T24" fmla="*/ 113 w 160"/>
              <a:gd name="T25" fmla="*/ 153 h 160"/>
              <a:gd name="T26" fmla="*/ 120 w 160"/>
              <a:gd name="T27" fmla="*/ 149 h 160"/>
              <a:gd name="T28" fmla="*/ 126 w 160"/>
              <a:gd name="T29" fmla="*/ 145 h 160"/>
              <a:gd name="T30" fmla="*/ 126 w 160"/>
              <a:gd name="T31" fmla="*/ 145 h 160"/>
              <a:gd name="T32" fmla="*/ 60 w 160"/>
              <a:gd name="T33" fmla="*/ 107 h 160"/>
              <a:gd name="T34" fmla="*/ 51 w 160"/>
              <a:gd name="T35" fmla="*/ 89 h 160"/>
              <a:gd name="T36" fmla="*/ 49 w 160"/>
              <a:gd name="T37" fmla="*/ 76 h 160"/>
              <a:gd name="T38" fmla="*/ 49 w 160"/>
              <a:gd name="T39" fmla="*/ 65 h 160"/>
              <a:gd name="T40" fmla="*/ 91 w 160"/>
              <a:gd name="T41" fmla="*/ 33 h 160"/>
              <a:gd name="T42" fmla="*/ 94 w 160"/>
              <a:gd name="T43" fmla="*/ 34 h 160"/>
              <a:gd name="T44" fmla="*/ 110 w 160"/>
              <a:gd name="T45" fmla="*/ 73 h 160"/>
              <a:gd name="T46" fmla="*/ 113 w 160"/>
              <a:gd name="T47" fmla="*/ 81 h 160"/>
              <a:gd name="T48" fmla="*/ 105 w 160"/>
              <a:gd name="T49" fmla="*/ 95 h 160"/>
              <a:gd name="T50" fmla="*/ 98 w 160"/>
              <a:gd name="T51" fmla="*/ 116 h 160"/>
              <a:gd name="T52" fmla="*/ 118 w 160"/>
              <a:gd name="T53" fmla="*/ 145 h 160"/>
              <a:gd name="T54" fmla="*/ 110 w 160"/>
              <a:gd name="T55" fmla="*/ 149 h 160"/>
              <a:gd name="T56" fmla="*/ 104 w 160"/>
              <a:gd name="T57" fmla="*/ 151 h 160"/>
              <a:gd name="T58" fmla="*/ 95 w 160"/>
              <a:gd name="T59" fmla="*/ 154 h 160"/>
              <a:gd name="T60" fmla="*/ 89 w 160"/>
              <a:gd name="T61" fmla="*/ 155 h 160"/>
              <a:gd name="T62" fmla="*/ 80 w 160"/>
              <a:gd name="T63" fmla="*/ 155 h 160"/>
              <a:gd name="T64" fmla="*/ 71 w 160"/>
              <a:gd name="T65" fmla="*/ 155 h 160"/>
              <a:gd name="T66" fmla="*/ 65 w 160"/>
              <a:gd name="T67" fmla="*/ 154 h 160"/>
              <a:gd name="T68" fmla="*/ 56 w 160"/>
              <a:gd name="T69" fmla="*/ 151 h 160"/>
              <a:gd name="T70" fmla="*/ 50 w 160"/>
              <a:gd name="T71" fmla="*/ 149 h 160"/>
              <a:gd name="T72" fmla="*/ 42 w 160"/>
              <a:gd name="T73" fmla="*/ 145 h 160"/>
              <a:gd name="T74" fmla="*/ 62 w 160"/>
              <a:gd name="T75" fmla="*/ 116 h 160"/>
              <a:gd name="T76" fmla="*/ 124 w 160"/>
              <a:gd name="T77" fmla="*/ 140 h 160"/>
              <a:gd name="T78" fmla="*/ 104 w 160"/>
              <a:gd name="T79" fmla="*/ 110 h 160"/>
              <a:gd name="T80" fmla="*/ 111 w 160"/>
              <a:gd name="T81" fmla="*/ 94 h 160"/>
              <a:gd name="T82" fmla="*/ 115 w 160"/>
              <a:gd name="T83" fmla="*/ 73 h 160"/>
              <a:gd name="T84" fmla="*/ 94 w 160"/>
              <a:gd name="T85" fmla="*/ 29 h 160"/>
              <a:gd name="T86" fmla="*/ 44 w 160"/>
              <a:gd name="T87" fmla="*/ 65 h 160"/>
              <a:gd name="T88" fmla="*/ 42 w 160"/>
              <a:gd name="T89" fmla="*/ 81 h 160"/>
              <a:gd name="T90" fmla="*/ 50 w 160"/>
              <a:gd name="T91" fmla="*/ 96 h 160"/>
              <a:gd name="T92" fmla="*/ 58 w 160"/>
              <a:gd name="T93" fmla="*/ 116 h 160"/>
              <a:gd name="T94" fmla="*/ 5 w 160"/>
              <a:gd name="T95" fmla="*/ 80 h 160"/>
              <a:gd name="T96" fmla="*/ 155 w 160"/>
              <a:gd name="T97" fmla="*/ 80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160" h="160">
                <a:moveTo>
                  <a:pt x="160" y="80"/>
                </a:moveTo>
                <a:cubicBezTo>
                  <a:pt x="160" y="36"/>
                  <a:pt x="124" y="0"/>
                  <a:pt x="80" y="0"/>
                </a:cubicBezTo>
                <a:cubicBezTo>
                  <a:pt x="36" y="0"/>
                  <a:pt x="0" y="36"/>
                  <a:pt x="0" y="80"/>
                </a:cubicBezTo>
                <a:cubicBezTo>
                  <a:pt x="0" y="107"/>
                  <a:pt x="13" y="131"/>
                  <a:pt x="34" y="145"/>
                </a:cubicBezTo>
                <a:cubicBezTo>
                  <a:pt x="34" y="145"/>
                  <a:pt x="34" y="145"/>
                  <a:pt x="34" y="145"/>
                </a:cubicBezTo>
                <a:cubicBezTo>
                  <a:pt x="34" y="145"/>
                  <a:pt x="34" y="145"/>
                  <a:pt x="34" y="145"/>
                </a:cubicBezTo>
                <a:cubicBezTo>
                  <a:pt x="35" y="146"/>
                  <a:pt x="36" y="147"/>
                  <a:pt x="37" y="148"/>
                </a:cubicBezTo>
                <a:cubicBezTo>
                  <a:pt x="38" y="148"/>
                  <a:pt x="39" y="149"/>
                  <a:pt x="40" y="149"/>
                </a:cubicBezTo>
                <a:cubicBezTo>
                  <a:pt x="41" y="150"/>
                  <a:pt x="42" y="150"/>
                  <a:pt x="43" y="151"/>
                </a:cubicBezTo>
                <a:cubicBezTo>
                  <a:pt x="44" y="152"/>
                  <a:pt x="46" y="152"/>
                  <a:pt x="47" y="153"/>
                </a:cubicBezTo>
                <a:cubicBezTo>
                  <a:pt x="48" y="153"/>
                  <a:pt x="49" y="154"/>
                  <a:pt x="50" y="154"/>
                </a:cubicBezTo>
                <a:cubicBezTo>
                  <a:pt x="52" y="155"/>
                  <a:pt x="54" y="156"/>
                  <a:pt x="56" y="156"/>
                </a:cubicBezTo>
                <a:cubicBezTo>
                  <a:pt x="57" y="156"/>
                  <a:pt x="57" y="157"/>
                  <a:pt x="58" y="157"/>
                </a:cubicBezTo>
                <a:cubicBezTo>
                  <a:pt x="59" y="157"/>
                  <a:pt x="61" y="158"/>
                  <a:pt x="63" y="158"/>
                </a:cubicBezTo>
                <a:cubicBezTo>
                  <a:pt x="64" y="158"/>
                  <a:pt x="65" y="158"/>
                  <a:pt x="65" y="159"/>
                </a:cubicBezTo>
                <a:cubicBezTo>
                  <a:pt x="67" y="159"/>
                  <a:pt x="69" y="159"/>
                  <a:pt x="70" y="159"/>
                </a:cubicBezTo>
                <a:cubicBezTo>
                  <a:pt x="71" y="159"/>
                  <a:pt x="72" y="160"/>
                  <a:pt x="73" y="160"/>
                </a:cubicBezTo>
                <a:cubicBezTo>
                  <a:pt x="75" y="160"/>
                  <a:pt x="78" y="160"/>
                  <a:pt x="80" y="160"/>
                </a:cubicBezTo>
                <a:cubicBezTo>
                  <a:pt x="82" y="160"/>
                  <a:pt x="85" y="160"/>
                  <a:pt x="87" y="160"/>
                </a:cubicBezTo>
                <a:cubicBezTo>
                  <a:pt x="88" y="160"/>
                  <a:pt x="89" y="159"/>
                  <a:pt x="90" y="159"/>
                </a:cubicBezTo>
                <a:cubicBezTo>
                  <a:pt x="91" y="159"/>
                  <a:pt x="93" y="159"/>
                  <a:pt x="95" y="159"/>
                </a:cubicBezTo>
                <a:cubicBezTo>
                  <a:pt x="95" y="158"/>
                  <a:pt x="96" y="158"/>
                  <a:pt x="97" y="158"/>
                </a:cubicBezTo>
                <a:cubicBezTo>
                  <a:pt x="99" y="158"/>
                  <a:pt x="101" y="157"/>
                  <a:pt x="102" y="157"/>
                </a:cubicBezTo>
                <a:cubicBezTo>
                  <a:pt x="103" y="157"/>
                  <a:pt x="104" y="156"/>
                  <a:pt x="104" y="156"/>
                </a:cubicBezTo>
                <a:cubicBezTo>
                  <a:pt x="106" y="156"/>
                  <a:pt x="108" y="155"/>
                  <a:pt x="110" y="154"/>
                </a:cubicBezTo>
                <a:cubicBezTo>
                  <a:pt x="111" y="154"/>
                  <a:pt x="112" y="153"/>
                  <a:pt x="113" y="153"/>
                </a:cubicBezTo>
                <a:cubicBezTo>
                  <a:pt x="114" y="152"/>
                  <a:pt x="116" y="152"/>
                  <a:pt x="117" y="151"/>
                </a:cubicBezTo>
                <a:cubicBezTo>
                  <a:pt x="118" y="150"/>
                  <a:pt x="119" y="150"/>
                  <a:pt x="120" y="149"/>
                </a:cubicBezTo>
                <a:cubicBezTo>
                  <a:pt x="121" y="149"/>
                  <a:pt x="122" y="148"/>
                  <a:pt x="123" y="148"/>
                </a:cubicBezTo>
                <a:cubicBezTo>
                  <a:pt x="124" y="147"/>
                  <a:pt x="125" y="146"/>
                  <a:pt x="126" y="145"/>
                </a:cubicBezTo>
                <a:cubicBezTo>
                  <a:pt x="126" y="145"/>
                  <a:pt x="126" y="145"/>
                  <a:pt x="126" y="145"/>
                </a:cubicBezTo>
                <a:cubicBezTo>
                  <a:pt x="126" y="145"/>
                  <a:pt x="126" y="145"/>
                  <a:pt x="126" y="145"/>
                </a:cubicBezTo>
                <a:cubicBezTo>
                  <a:pt x="147" y="131"/>
                  <a:pt x="160" y="107"/>
                  <a:pt x="160" y="80"/>
                </a:cubicBezTo>
                <a:close/>
                <a:moveTo>
                  <a:pt x="60" y="107"/>
                </a:moveTo>
                <a:cubicBezTo>
                  <a:pt x="58" y="105"/>
                  <a:pt x="56" y="102"/>
                  <a:pt x="55" y="95"/>
                </a:cubicBezTo>
                <a:cubicBezTo>
                  <a:pt x="54" y="91"/>
                  <a:pt x="52" y="90"/>
                  <a:pt x="51" y="89"/>
                </a:cubicBezTo>
                <a:cubicBezTo>
                  <a:pt x="49" y="89"/>
                  <a:pt x="48" y="88"/>
                  <a:pt x="47" y="81"/>
                </a:cubicBezTo>
                <a:cubicBezTo>
                  <a:pt x="47" y="77"/>
                  <a:pt x="49" y="76"/>
                  <a:pt x="49" y="76"/>
                </a:cubicBezTo>
                <a:cubicBezTo>
                  <a:pt x="50" y="76"/>
                  <a:pt x="50" y="74"/>
                  <a:pt x="50" y="73"/>
                </a:cubicBezTo>
                <a:cubicBezTo>
                  <a:pt x="50" y="73"/>
                  <a:pt x="49" y="69"/>
                  <a:pt x="49" y="65"/>
                </a:cubicBezTo>
                <a:cubicBezTo>
                  <a:pt x="47" y="52"/>
                  <a:pt x="47" y="39"/>
                  <a:pt x="62" y="32"/>
                </a:cubicBezTo>
                <a:cubicBezTo>
                  <a:pt x="78" y="26"/>
                  <a:pt x="90" y="30"/>
                  <a:pt x="91" y="33"/>
                </a:cubicBezTo>
                <a:cubicBezTo>
                  <a:pt x="91" y="33"/>
                  <a:pt x="93" y="34"/>
                  <a:pt x="93" y="34"/>
                </a:cubicBezTo>
                <a:cubicBezTo>
                  <a:pt x="93" y="34"/>
                  <a:pt x="94" y="34"/>
                  <a:pt x="94" y="34"/>
                </a:cubicBezTo>
                <a:cubicBezTo>
                  <a:pt x="95" y="34"/>
                  <a:pt x="102" y="34"/>
                  <a:pt x="107" y="39"/>
                </a:cubicBezTo>
                <a:cubicBezTo>
                  <a:pt x="113" y="47"/>
                  <a:pt x="111" y="67"/>
                  <a:pt x="110" y="73"/>
                </a:cubicBezTo>
                <a:cubicBezTo>
                  <a:pt x="110" y="74"/>
                  <a:pt x="110" y="75"/>
                  <a:pt x="111" y="76"/>
                </a:cubicBezTo>
                <a:cubicBezTo>
                  <a:pt x="111" y="76"/>
                  <a:pt x="113" y="77"/>
                  <a:pt x="113" y="81"/>
                </a:cubicBezTo>
                <a:cubicBezTo>
                  <a:pt x="112" y="88"/>
                  <a:pt x="111" y="89"/>
                  <a:pt x="109" y="89"/>
                </a:cubicBezTo>
                <a:cubicBezTo>
                  <a:pt x="108" y="90"/>
                  <a:pt x="106" y="91"/>
                  <a:pt x="105" y="95"/>
                </a:cubicBezTo>
                <a:cubicBezTo>
                  <a:pt x="104" y="102"/>
                  <a:pt x="102" y="105"/>
                  <a:pt x="100" y="107"/>
                </a:cubicBezTo>
                <a:cubicBezTo>
                  <a:pt x="99" y="109"/>
                  <a:pt x="98" y="111"/>
                  <a:pt x="98" y="116"/>
                </a:cubicBezTo>
                <a:cubicBezTo>
                  <a:pt x="98" y="130"/>
                  <a:pt x="103" y="137"/>
                  <a:pt x="120" y="144"/>
                </a:cubicBezTo>
                <a:cubicBezTo>
                  <a:pt x="119" y="144"/>
                  <a:pt x="118" y="144"/>
                  <a:pt x="118" y="145"/>
                </a:cubicBezTo>
                <a:cubicBezTo>
                  <a:pt x="117" y="145"/>
                  <a:pt x="116" y="146"/>
                  <a:pt x="115" y="146"/>
                </a:cubicBezTo>
                <a:cubicBezTo>
                  <a:pt x="113" y="147"/>
                  <a:pt x="112" y="148"/>
                  <a:pt x="110" y="149"/>
                </a:cubicBezTo>
                <a:cubicBezTo>
                  <a:pt x="109" y="149"/>
                  <a:pt x="108" y="149"/>
                  <a:pt x="108" y="150"/>
                </a:cubicBezTo>
                <a:cubicBezTo>
                  <a:pt x="106" y="150"/>
                  <a:pt x="105" y="151"/>
                  <a:pt x="104" y="151"/>
                </a:cubicBezTo>
                <a:cubicBezTo>
                  <a:pt x="103" y="152"/>
                  <a:pt x="102" y="152"/>
                  <a:pt x="102" y="152"/>
                </a:cubicBezTo>
                <a:cubicBezTo>
                  <a:pt x="100" y="153"/>
                  <a:pt x="97" y="153"/>
                  <a:pt x="95" y="154"/>
                </a:cubicBezTo>
                <a:cubicBezTo>
                  <a:pt x="95" y="154"/>
                  <a:pt x="95" y="154"/>
                  <a:pt x="94" y="154"/>
                </a:cubicBezTo>
                <a:cubicBezTo>
                  <a:pt x="92" y="154"/>
                  <a:pt x="91" y="154"/>
                  <a:pt x="89" y="155"/>
                </a:cubicBezTo>
                <a:cubicBezTo>
                  <a:pt x="88" y="155"/>
                  <a:pt x="87" y="155"/>
                  <a:pt x="87" y="155"/>
                </a:cubicBezTo>
                <a:cubicBezTo>
                  <a:pt x="85" y="155"/>
                  <a:pt x="82" y="155"/>
                  <a:pt x="80" y="155"/>
                </a:cubicBezTo>
                <a:cubicBezTo>
                  <a:pt x="78" y="155"/>
                  <a:pt x="75" y="155"/>
                  <a:pt x="73" y="155"/>
                </a:cubicBezTo>
                <a:cubicBezTo>
                  <a:pt x="73" y="155"/>
                  <a:pt x="72" y="155"/>
                  <a:pt x="71" y="155"/>
                </a:cubicBezTo>
                <a:cubicBezTo>
                  <a:pt x="69" y="154"/>
                  <a:pt x="68" y="154"/>
                  <a:pt x="66" y="154"/>
                </a:cubicBezTo>
                <a:cubicBezTo>
                  <a:pt x="65" y="154"/>
                  <a:pt x="65" y="154"/>
                  <a:pt x="65" y="154"/>
                </a:cubicBezTo>
                <a:cubicBezTo>
                  <a:pt x="63" y="153"/>
                  <a:pt x="61" y="153"/>
                  <a:pt x="58" y="152"/>
                </a:cubicBezTo>
                <a:cubicBezTo>
                  <a:pt x="58" y="152"/>
                  <a:pt x="57" y="152"/>
                  <a:pt x="56" y="151"/>
                </a:cubicBezTo>
                <a:cubicBezTo>
                  <a:pt x="55" y="151"/>
                  <a:pt x="54" y="150"/>
                  <a:pt x="52" y="150"/>
                </a:cubicBezTo>
                <a:cubicBezTo>
                  <a:pt x="52" y="149"/>
                  <a:pt x="51" y="149"/>
                  <a:pt x="50" y="149"/>
                </a:cubicBezTo>
                <a:cubicBezTo>
                  <a:pt x="48" y="148"/>
                  <a:pt x="47" y="147"/>
                  <a:pt x="45" y="146"/>
                </a:cubicBezTo>
                <a:cubicBezTo>
                  <a:pt x="44" y="146"/>
                  <a:pt x="43" y="145"/>
                  <a:pt x="42" y="145"/>
                </a:cubicBezTo>
                <a:cubicBezTo>
                  <a:pt x="42" y="144"/>
                  <a:pt x="41" y="144"/>
                  <a:pt x="40" y="144"/>
                </a:cubicBezTo>
                <a:cubicBezTo>
                  <a:pt x="57" y="137"/>
                  <a:pt x="62" y="130"/>
                  <a:pt x="62" y="116"/>
                </a:cubicBezTo>
                <a:cubicBezTo>
                  <a:pt x="62" y="111"/>
                  <a:pt x="61" y="109"/>
                  <a:pt x="60" y="107"/>
                </a:cubicBezTo>
                <a:close/>
                <a:moveTo>
                  <a:pt x="124" y="140"/>
                </a:moveTo>
                <a:cubicBezTo>
                  <a:pt x="106" y="133"/>
                  <a:pt x="102" y="127"/>
                  <a:pt x="102" y="116"/>
                </a:cubicBezTo>
                <a:cubicBezTo>
                  <a:pt x="102" y="113"/>
                  <a:pt x="103" y="112"/>
                  <a:pt x="104" y="110"/>
                </a:cubicBezTo>
                <a:cubicBezTo>
                  <a:pt x="106" y="108"/>
                  <a:pt x="108" y="104"/>
                  <a:pt x="110" y="96"/>
                </a:cubicBezTo>
                <a:cubicBezTo>
                  <a:pt x="110" y="94"/>
                  <a:pt x="110" y="94"/>
                  <a:pt x="111" y="94"/>
                </a:cubicBezTo>
                <a:cubicBezTo>
                  <a:pt x="114" y="92"/>
                  <a:pt x="117" y="90"/>
                  <a:pt x="118" y="81"/>
                </a:cubicBezTo>
                <a:cubicBezTo>
                  <a:pt x="118" y="77"/>
                  <a:pt x="116" y="74"/>
                  <a:pt x="115" y="73"/>
                </a:cubicBezTo>
                <a:cubicBezTo>
                  <a:pt x="116" y="67"/>
                  <a:pt x="118" y="46"/>
                  <a:pt x="110" y="36"/>
                </a:cubicBezTo>
                <a:cubicBezTo>
                  <a:pt x="105" y="30"/>
                  <a:pt x="97" y="29"/>
                  <a:pt x="94" y="29"/>
                </a:cubicBezTo>
                <a:cubicBezTo>
                  <a:pt x="90" y="25"/>
                  <a:pt x="77" y="21"/>
                  <a:pt x="61" y="28"/>
                </a:cubicBezTo>
                <a:cubicBezTo>
                  <a:pt x="42" y="36"/>
                  <a:pt x="42" y="52"/>
                  <a:pt x="44" y="65"/>
                </a:cubicBezTo>
                <a:cubicBezTo>
                  <a:pt x="44" y="68"/>
                  <a:pt x="45" y="71"/>
                  <a:pt x="45" y="73"/>
                </a:cubicBezTo>
                <a:cubicBezTo>
                  <a:pt x="44" y="74"/>
                  <a:pt x="42" y="77"/>
                  <a:pt x="42" y="81"/>
                </a:cubicBezTo>
                <a:cubicBezTo>
                  <a:pt x="43" y="90"/>
                  <a:pt x="46" y="92"/>
                  <a:pt x="49" y="94"/>
                </a:cubicBezTo>
                <a:cubicBezTo>
                  <a:pt x="50" y="94"/>
                  <a:pt x="50" y="94"/>
                  <a:pt x="50" y="96"/>
                </a:cubicBezTo>
                <a:cubicBezTo>
                  <a:pt x="52" y="104"/>
                  <a:pt x="54" y="108"/>
                  <a:pt x="56" y="110"/>
                </a:cubicBezTo>
                <a:cubicBezTo>
                  <a:pt x="57" y="112"/>
                  <a:pt x="58" y="113"/>
                  <a:pt x="58" y="116"/>
                </a:cubicBezTo>
                <a:cubicBezTo>
                  <a:pt x="58" y="127"/>
                  <a:pt x="54" y="133"/>
                  <a:pt x="36" y="140"/>
                </a:cubicBezTo>
                <a:cubicBezTo>
                  <a:pt x="17" y="127"/>
                  <a:pt x="5" y="105"/>
                  <a:pt x="5" y="80"/>
                </a:cubicBezTo>
                <a:cubicBezTo>
                  <a:pt x="5" y="39"/>
                  <a:pt x="39" y="5"/>
                  <a:pt x="80" y="5"/>
                </a:cubicBezTo>
                <a:cubicBezTo>
                  <a:pt x="121" y="5"/>
                  <a:pt x="155" y="39"/>
                  <a:pt x="155" y="80"/>
                </a:cubicBezTo>
                <a:cubicBezTo>
                  <a:pt x="155" y="105"/>
                  <a:pt x="143" y="127"/>
                  <a:pt x="124" y="140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" name="Freeform 23">
            <a:extLst>
              <a:ext uri="{FF2B5EF4-FFF2-40B4-BE49-F238E27FC236}">
                <a16:creationId xmlns:a16="http://schemas.microsoft.com/office/drawing/2014/main" xmlns="" id="{2E2EA9D0-3DDE-46CF-89D0-819F77E11695}"/>
              </a:ext>
            </a:extLst>
          </p:cNvPr>
          <p:cNvSpPr>
            <a:spLocks noEditPoints="1"/>
          </p:cNvSpPr>
          <p:nvPr/>
        </p:nvSpPr>
        <p:spPr bwMode="auto">
          <a:xfrm>
            <a:off x="2632075" y="3465513"/>
            <a:ext cx="246063" cy="549275"/>
          </a:xfrm>
          <a:custGeom>
            <a:avLst/>
            <a:gdLst>
              <a:gd name="T0" fmla="*/ 59 w 72"/>
              <a:gd name="T1" fmla="*/ 53 h 160"/>
              <a:gd name="T2" fmla="*/ 13 w 72"/>
              <a:gd name="T3" fmla="*/ 53 h 160"/>
              <a:gd name="T4" fmla="*/ 0 w 72"/>
              <a:gd name="T5" fmla="*/ 66 h 160"/>
              <a:gd name="T6" fmla="*/ 0 w 72"/>
              <a:gd name="T7" fmla="*/ 98 h 160"/>
              <a:gd name="T8" fmla="*/ 13 w 72"/>
              <a:gd name="T9" fmla="*/ 111 h 160"/>
              <a:gd name="T10" fmla="*/ 13 w 72"/>
              <a:gd name="T11" fmla="*/ 111 h 160"/>
              <a:gd name="T12" fmla="*/ 13 w 72"/>
              <a:gd name="T13" fmla="*/ 158 h 160"/>
              <a:gd name="T14" fmla="*/ 16 w 72"/>
              <a:gd name="T15" fmla="*/ 160 h 160"/>
              <a:gd name="T16" fmla="*/ 56 w 72"/>
              <a:gd name="T17" fmla="*/ 160 h 160"/>
              <a:gd name="T18" fmla="*/ 58 w 72"/>
              <a:gd name="T19" fmla="*/ 158 h 160"/>
              <a:gd name="T20" fmla="*/ 58 w 72"/>
              <a:gd name="T21" fmla="*/ 111 h 160"/>
              <a:gd name="T22" fmla="*/ 59 w 72"/>
              <a:gd name="T23" fmla="*/ 111 h 160"/>
              <a:gd name="T24" fmla="*/ 72 w 72"/>
              <a:gd name="T25" fmla="*/ 98 h 160"/>
              <a:gd name="T26" fmla="*/ 72 w 72"/>
              <a:gd name="T27" fmla="*/ 66 h 160"/>
              <a:gd name="T28" fmla="*/ 59 w 72"/>
              <a:gd name="T29" fmla="*/ 53 h 160"/>
              <a:gd name="T30" fmla="*/ 67 w 72"/>
              <a:gd name="T31" fmla="*/ 98 h 160"/>
              <a:gd name="T32" fmla="*/ 59 w 72"/>
              <a:gd name="T33" fmla="*/ 106 h 160"/>
              <a:gd name="T34" fmla="*/ 56 w 72"/>
              <a:gd name="T35" fmla="*/ 106 h 160"/>
              <a:gd name="T36" fmla="*/ 53 w 72"/>
              <a:gd name="T37" fmla="*/ 108 h 160"/>
              <a:gd name="T38" fmla="*/ 53 w 72"/>
              <a:gd name="T39" fmla="*/ 155 h 160"/>
              <a:gd name="T40" fmla="*/ 18 w 72"/>
              <a:gd name="T41" fmla="*/ 155 h 160"/>
              <a:gd name="T42" fmla="*/ 18 w 72"/>
              <a:gd name="T43" fmla="*/ 155 h 160"/>
              <a:gd name="T44" fmla="*/ 18 w 72"/>
              <a:gd name="T45" fmla="*/ 108 h 160"/>
              <a:gd name="T46" fmla="*/ 16 w 72"/>
              <a:gd name="T47" fmla="*/ 106 h 160"/>
              <a:gd name="T48" fmla="*/ 13 w 72"/>
              <a:gd name="T49" fmla="*/ 106 h 160"/>
              <a:gd name="T50" fmla="*/ 5 w 72"/>
              <a:gd name="T51" fmla="*/ 98 h 160"/>
              <a:gd name="T52" fmla="*/ 5 w 72"/>
              <a:gd name="T53" fmla="*/ 66 h 160"/>
              <a:gd name="T54" fmla="*/ 13 w 72"/>
              <a:gd name="T55" fmla="*/ 58 h 160"/>
              <a:gd name="T56" fmla="*/ 59 w 72"/>
              <a:gd name="T57" fmla="*/ 58 h 160"/>
              <a:gd name="T58" fmla="*/ 67 w 72"/>
              <a:gd name="T59" fmla="*/ 66 h 160"/>
              <a:gd name="T60" fmla="*/ 67 w 72"/>
              <a:gd name="T61" fmla="*/ 98 h 160"/>
              <a:gd name="T62" fmla="*/ 36 w 72"/>
              <a:gd name="T63" fmla="*/ 48 h 160"/>
              <a:gd name="T64" fmla="*/ 60 w 72"/>
              <a:gd name="T65" fmla="*/ 24 h 160"/>
              <a:gd name="T66" fmla="*/ 36 w 72"/>
              <a:gd name="T67" fmla="*/ 0 h 160"/>
              <a:gd name="T68" fmla="*/ 12 w 72"/>
              <a:gd name="T69" fmla="*/ 24 h 160"/>
              <a:gd name="T70" fmla="*/ 36 w 72"/>
              <a:gd name="T71" fmla="*/ 48 h 160"/>
              <a:gd name="T72" fmla="*/ 36 w 72"/>
              <a:gd name="T73" fmla="*/ 5 h 160"/>
              <a:gd name="T74" fmla="*/ 55 w 72"/>
              <a:gd name="T75" fmla="*/ 24 h 160"/>
              <a:gd name="T76" fmla="*/ 36 w 72"/>
              <a:gd name="T77" fmla="*/ 43 h 160"/>
              <a:gd name="T78" fmla="*/ 17 w 72"/>
              <a:gd name="T79" fmla="*/ 24 h 160"/>
              <a:gd name="T80" fmla="*/ 36 w 72"/>
              <a:gd name="T81" fmla="*/ 5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72" h="160">
                <a:moveTo>
                  <a:pt x="59" y="53"/>
                </a:moveTo>
                <a:cubicBezTo>
                  <a:pt x="13" y="53"/>
                  <a:pt x="13" y="53"/>
                  <a:pt x="13" y="53"/>
                </a:cubicBezTo>
                <a:cubicBezTo>
                  <a:pt x="6" y="53"/>
                  <a:pt x="0" y="59"/>
                  <a:pt x="0" y="66"/>
                </a:cubicBezTo>
                <a:cubicBezTo>
                  <a:pt x="0" y="98"/>
                  <a:pt x="0" y="98"/>
                  <a:pt x="0" y="98"/>
                </a:cubicBezTo>
                <a:cubicBezTo>
                  <a:pt x="0" y="105"/>
                  <a:pt x="6" y="111"/>
                  <a:pt x="13" y="111"/>
                </a:cubicBezTo>
                <a:cubicBezTo>
                  <a:pt x="13" y="111"/>
                  <a:pt x="13" y="111"/>
                  <a:pt x="13" y="111"/>
                </a:cubicBezTo>
                <a:cubicBezTo>
                  <a:pt x="13" y="158"/>
                  <a:pt x="13" y="158"/>
                  <a:pt x="13" y="158"/>
                </a:cubicBezTo>
                <a:cubicBezTo>
                  <a:pt x="13" y="159"/>
                  <a:pt x="15" y="160"/>
                  <a:pt x="16" y="160"/>
                </a:cubicBezTo>
                <a:cubicBezTo>
                  <a:pt x="56" y="160"/>
                  <a:pt x="56" y="160"/>
                  <a:pt x="56" y="160"/>
                </a:cubicBezTo>
                <a:cubicBezTo>
                  <a:pt x="57" y="160"/>
                  <a:pt x="58" y="159"/>
                  <a:pt x="58" y="158"/>
                </a:cubicBezTo>
                <a:cubicBezTo>
                  <a:pt x="58" y="111"/>
                  <a:pt x="58" y="111"/>
                  <a:pt x="58" y="111"/>
                </a:cubicBezTo>
                <a:cubicBezTo>
                  <a:pt x="59" y="111"/>
                  <a:pt x="59" y="111"/>
                  <a:pt x="59" y="111"/>
                </a:cubicBezTo>
                <a:cubicBezTo>
                  <a:pt x="66" y="111"/>
                  <a:pt x="72" y="105"/>
                  <a:pt x="72" y="98"/>
                </a:cubicBezTo>
                <a:cubicBezTo>
                  <a:pt x="72" y="66"/>
                  <a:pt x="72" y="66"/>
                  <a:pt x="72" y="66"/>
                </a:cubicBezTo>
                <a:cubicBezTo>
                  <a:pt x="72" y="59"/>
                  <a:pt x="66" y="53"/>
                  <a:pt x="59" y="53"/>
                </a:cubicBezTo>
                <a:close/>
                <a:moveTo>
                  <a:pt x="67" y="98"/>
                </a:moveTo>
                <a:cubicBezTo>
                  <a:pt x="67" y="102"/>
                  <a:pt x="63" y="106"/>
                  <a:pt x="59" y="106"/>
                </a:cubicBezTo>
                <a:cubicBezTo>
                  <a:pt x="56" y="106"/>
                  <a:pt x="56" y="106"/>
                  <a:pt x="56" y="106"/>
                </a:cubicBezTo>
                <a:cubicBezTo>
                  <a:pt x="55" y="106"/>
                  <a:pt x="53" y="107"/>
                  <a:pt x="53" y="108"/>
                </a:cubicBezTo>
                <a:cubicBezTo>
                  <a:pt x="53" y="155"/>
                  <a:pt x="53" y="155"/>
                  <a:pt x="53" y="155"/>
                </a:cubicBezTo>
                <a:cubicBezTo>
                  <a:pt x="18" y="155"/>
                  <a:pt x="18" y="155"/>
                  <a:pt x="18" y="155"/>
                </a:cubicBezTo>
                <a:cubicBezTo>
                  <a:pt x="18" y="155"/>
                  <a:pt x="18" y="155"/>
                  <a:pt x="18" y="155"/>
                </a:cubicBezTo>
                <a:cubicBezTo>
                  <a:pt x="18" y="108"/>
                  <a:pt x="18" y="108"/>
                  <a:pt x="18" y="108"/>
                </a:cubicBezTo>
                <a:cubicBezTo>
                  <a:pt x="18" y="107"/>
                  <a:pt x="17" y="106"/>
                  <a:pt x="16" y="106"/>
                </a:cubicBezTo>
                <a:cubicBezTo>
                  <a:pt x="13" y="106"/>
                  <a:pt x="13" y="106"/>
                  <a:pt x="13" y="106"/>
                </a:cubicBezTo>
                <a:cubicBezTo>
                  <a:pt x="8" y="106"/>
                  <a:pt x="5" y="102"/>
                  <a:pt x="5" y="98"/>
                </a:cubicBezTo>
                <a:cubicBezTo>
                  <a:pt x="5" y="66"/>
                  <a:pt x="5" y="66"/>
                  <a:pt x="5" y="66"/>
                </a:cubicBezTo>
                <a:cubicBezTo>
                  <a:pt x="5" y="62"/>
                  <a:pt x="8" y="58"/>
                  <a:pt x="13" y="58"/>
                </a:cubicBezTo>
                <a:cubicBezTo>
                  <a:pt x="59" y="58"/>
                  <a:pt x="59" y="58"/>
                  <a:pt x="59" y="58"/>
                </a:cubicBezTo>
                <a:cubicBezTo>
                  <a:pt x="63" y="58"/>
                  <a:pt x="67" y="62"/>
                  <a:pt x="67" y="66"/>
                </a:cubicBezTo>
                <a:lnTo>
                  <a:pt x="67" y="98"/>
                </a:lnTo>
                <a:close/>
                <a:moveTo>
                  <a:pt x="36" y="48"/>
                </a:moveTo>
                <a:cubicBezTo>
                  <a:pt x="49" y="48"/>
                  <a:pt x="60" y="37"/>
                  <a:pt x="60" y="24"/>
                </a:cubicBezTo>
                <a:cubicBezTo>
                  <a:pt x="60" y="11"/>
                  <a:pt x="49" y="0"/>
                  <a:pt x="36" y="0"/>
                </a:cubicBezTo>
                <a:cubicBezTo>
                  <a:pt x="23" y="0"/>
                  <a:pt x="12" y="11"/>
                  <a:pt x="12" y="24"/>
                </a:cubicBezTo>
                <a:cubicBezTo>
                  <a:pt x="12" y="37"/>
                  <a:pt x="23" y="48"/>
                  <a:pt x="36" y="48"/>
                </a:cubicBezTo>
                <a:close/>
                <a:moveTo>
                  <a:pt x="36" y="5"/>
                </a:moveTo>
                <a:cubicBezTo>
                  <a:pt x="46" y="5"/>
                  <a:pt x="55" y="13"/>
                  <a:pt x="55" y="24"/>
                </a:cubicBezTo>
                <a:cubicBezTo>
                  <a:pt x="55" y="34"/>
                  <a:pt x="46" y="43"/>
                  <a:pt x="36" y="43"/>
                </a:cubicBezTo>
                <a:cubicBezTo>
                  <a:pt x="25" y="43"/>
                  <a:pt x="17" y="34"/>
                  <a:pt x="17" y="24"/>
                </a:cubicBezTo>
                <a:cubicBezTo>
                  <a:pt x="17" y="13"/>
                  <a:pt x="25" y="5"/>
                  <a:pt x="36" y="5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" name="Freeform 24">
            <a:extLst>
              <a:ext uri="{FF2B5EF4-FFF2-40B4-BE49-F238E27FC236}">
                <a16:creationId xmlns:a16="http://schemas.microsoft.com/office/drawing/2014/main" xmlns="" id="{CAC19971-BD2D-4D5F-A44A-28D31460AFAE}"/>
              </a:ext>
            </a:extLst>
          </p:cNvPr>
          <p:cNvSpPr>
            <a:spLocks noEditPoints="1"/>
          </p:cNvSpPr>
          <p:nvPr/>
        </p:nvSpPr>
        <p:spPr bwMode="auto">
          <a:xfrm>
            <a:off x="2482850" y="4097338"/>
            <a:ext cx="544513" cy="498475"/>
          </a:xfrm>
          <a:custGeom>
            <a:avLst/>
            <a:gdLst>
              <a:gd name="T0" fmla="*/ 159 w 160"/>
              <a:gd name="T1" fmla="*/ 1 h 145"/>
              <a:gd name="T2" fmla="*/ 157 w 160"/>
              <a:gd name="T3" fmla="*/ 0 h 145"/>
              <a:gd name="T4" fmla="*/ 106 w 160"/>
              <a:gd name="T5" fmla="*/ 13 h 145"/>
              <a:gd name="T6" fmla="*/ 55 w 160"/>
              <a:gd name="T7" fmla="*/ 0 h 145"/>
              <a:gd name="T8" fmla="*/ 55 w 160"/>
              <a:gd name="T9" fmla="*/ 0 h 145"/>
              <a:gd name="T10" fmla="*/ 54 w 160"/>
              <a:gd name="T11" fmla="*/ 0 h 145"/>
              <a:gd name="T12" fmla="*/ 54 w 160"/>
              <a:gd name="T13" fmla="*/ 0 h 145"/>
              <a:gd name="T14" fmla="*/ 54 w 160"/>
              <a:gd name="T15" fmla="*/ 0 h 145"/>
              <a:gd name="T16" fmla="*/ 2 w 160"/>
              <a:gd name="T17" fmla="*/ 13 h 145"/>
              <a:gd name="T18" fmla="*/ 0 w 160"/>
              <a:gd name="T19" fmla="*/ 15 h 145"/>
              <a:gd name="T20" fmla="*/ 0 w 160"/>
              <a:gd name="T21" fmla="*/ 142 h 145"/>
              <a:gd name="T22" fmla="*/ 1 w 160"/>
              <a:gd name="T23" fmla="*/ 144 h 145"/>
              <a:gd name="T24" fmla="*/ 2 w 160"/>
              <a:gd name="T25" fmla="*/ 145 h 145"/>
              <a:gd name="T26" fmla="*/ 3 w 160"/>
              <a:gd name="T27" fmla="*/ 145 h 145"/>
              <a:gd name="T28" fmla="*/ 54 w 160"/>
              <a:gd name="T29" fmla="*/ 132 h 145"/>
              <a:gd name="T30" fmla="*/ 105 w 160"/>
              <a:gd name="T31" fmla="*/ 145 h 145"/>
              <a:gd name="T32" fmla="*/ 106 w 160"/>
              <a:gd name="T33" fmla="*/ 145 h 145"/>
              <a:gd name="T34" fmla="*/ 106 w 160"/>
              <a:gd name="T35" fmla="*/ 145 h 145"/>
              <a:gd name="T36" fmla="*/ 158 w 160"/>
              <a:gd name="T37" fmla="*/ 132 h 145"/>
              <a:gd name="T38" fmla="*/ 160 w 160"/>
              <a:gd name="T39" fmla="*/ 130 h 145"/>
              <a:gd name="T40" fmla="*/ 160 w 160"/>
              <a:gd name="T41" fmla="*/ 2 h 145"/>
              <a:gd name="T42" fmla="*/ 159 w 160"/>
              <a:gd name="T43" fmla="*/ 1 h 145"/>
              <a:gd name="T44" fmla="*/ 5 w 160"/>
              <a:gd name="T45" fmla="*/ 17 h 145"/>
              <a:gd name="T46" fmla="*/ 52 w 160"/>
              <a:gd name="T47" fmla="*/ 6 h 145"/>
              <a:gd name="T48" fmla="*/ 52 w 160"/>
              <a:gd name="T49" fmla="*/ 128 h 145"/>
              <a:gd name="T50" fmla="*/ 5 w 160"/>
              <a:gd name="T51" fmla="*/ 139 h 145"/>
              <a:gd name="T52" fmla="*/ 5 w 160"/>
              <a:gd name="T53" fmla="*/ 17 h 145"/>
              <a:gd name="T54" fmla="*/ 57 w 160"/>
              <a:gd name="T55" fmla="*/ 6 h 145"/>
              <a:gd name="T56" fmla="*/ 103 w 160"/>
              <a:gd name="T57" fmla="*/ 17 h 145"/>
              <a:gd name="T58" fmla="*/ 103 w 160"/>
              <a:gd name="T59" fmla="*/ 139 h 145"/>
              <a:gd name="T60" fmla="*/ 57 w 160"/>
              <a:gd name="T61" fmla="*/ 128 h 145"/>
              <a:gd name="T62" fmla="*/ 57 w 160"/>
              <a:gd name="T63" fmla="*/ 6 h 145"/>
              <a:gd name="T64" fmla="*/ 155 w 160"/>
              <a:gd name="T65" fmla="*/ 128 h 145"/>
              <a:gd name="T66" fmla="*/ 108 w 160"/>
              <a:gd name="T67" fmla="*/ 139 h 145"/>
              <a:gd name="T68" fmla="*/ 108 w 160"/>
              <a:gd name="T69" fmla="*/ 17 h 145"/>
              <a:gd name="T70" fmla="*/ 155 w 160"/>
              <a:gd name="T71" fmla="*/ 6 h 145"/>
              <a:gd name="T72" fmla="*/ 155 w 160"/>
              <a:gd name="T73" fmla="*/ 128 h 1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60" h="145">
                <a:moveTo>
                  <a:pt x="159" y="1"/>
                </a:moveTo>
                <a:cubicBezTo>
                  <a:pt x="158" y="0"/>
                  <a:pt x="158" y="0"/>
                  <a:pt x="157" y="0"/>
                </a:cubicBezTo>
                <a:cubicBezTo>
                  <a:pt x="106" y="13"/>
                  <a:pt x="106" y="13"/>
                  <a:pt x="106" y="13"/>
                </a:cubicBezTo>
                <a:cubicBezTo>
                  <a:pt x="55" y="0"/>
                  <a:pt x="55" y="0"/>
                  <a:pt x="55" y="0"/>
                </a:cubicBezTo>
                <a:cubicBezTo>
                  <a:pt x="55" y="0"/>
                  <a:pt x="55" y="0"/>
                  <a:pt x="55" y="0"/>
                </a:cubicBezTo>
                <a:cubicBezTo>
                  <a:pt x="54" y="0"/>
                  <a:pt x="54" y="0"/>
                  <a:pt x="54" y="0"/>
                </a:cubicBezTo>
                <a:cubicBezTo>
                  <a:pt x="54" y="0"/>
                  <a:pt x="54" y="0"/>
                  <a:pt x="54" y="0"/>
                </a:cubicBezTo>
                <a:cubicBezTo>
                  <a:pt x="54" y="0"/>
                  <a:pt x="54" y="0"/>
                  <a:pt x="54" y="0"/>
                </a:cubicBezTo>
                <a:cubicBezTo>
                  <a:pt x="2" y="13"/>
                  <a:pt x="2" y="13"/>
                  <a:pt x="2" y="13"/>
                </a:cubicBezTo>
                <a:cubicBezTo>
                  <a:pt x="1" y="13"/>
                  <a:pt x="0" y="14"/>
                  <a:pt x="0" y="15"/>
                </a:cubicBezTo>
                <a:cubicBezTo>
                  <a:pt x="0" y="142"/>
                  <a:pt x="0" y="142"/>
                  <a:pt x="0" y="142"/>
                </a:cubicBezTo>
                <a:cubicBezTo>
                  <a:pt x="0" y="143"/>
                  <a:pt x="0" y="144"/>
                  <a:pt x="1" y="144"/>
                </a:cubicBezTo>
                <a:cubicBezTo>
                  <a:pt x="1" y="145"/>
                  <a:pt x="2" y="145"/>
                  <a:pt x="2" y="145"/>
                </a:cubicBezTo>
                <a:cubicBezTo>
                  <a:pt x="3" y="145"/>
                  <a:pt x="3" y="145"/>
                  <a:pt x="3" y="145"/>
                </a:cubicBezTo>
                <a:cubicBezTo>
                  <a:pt x="54" y="132"/>
                  <a:pt x="54" y="132"/>
                  <a:pt x="54" y="132"/>
                </a:cubicBezTo>
                <a:cubicBezTo>
                  <a:pt x="105" y="145"/>
                  <a:pt x="105" y="145"/>
                  <a:pt x="105" y="145"/>
                </a:cubicBezTo>
                <a:cubicBezTo>
                  <a:pt x="105" y="145"/>
                  <a:pt x="106" y="145"/>
                  <a:pt x="106" y="145"/>
                </a:cubicBezTo>
                <a:cubicBezTo>
                  <a:pt x="106" y="145"/>
                  <a:pt x="106" y="145"/>
                  <a:pt x="106" y="145"/>
                </a:cubicBezTo>
                <a:cubicBezTo>
                  <a:pt x="158" y="132"/>
                  <a:pt x="158" y="132"/>
                  <a:pt x="158" y="132"/>
                </a:cubicBezTo>
                <a:cubicBezTo>
                  <a:pt x="159" y="132"/>
                  <a:pt x="160" y="131"/>
                  <a:pt x="160" y="130"/>
                </a:cubicBezTo>
                <a:cubicBezTo>
                  <a:pt x="160" y="2"/>
                  <a:pt x="160" y="2"/>
                  <a:pt x="160" y="2"/>
                </a:cubicBezTo>
                <a:cubicBezTo>
                  <a:pt x="160" y="2"/>
                  <a:pt x="160" y="1"/>
                  <a:pt x="159" y="1"/>
                </a:cubicBezTo>
                <a:close/>
                <a:moveTo>
                  <a:pt x="5" y="17"/>
                </a:moveTo>
                <a:cubicBezTo>
                  <a:pt x="52" y="6"/>
                  <a:pt x="52" y="6"/>
                  <a:pt x="52" y="6"/>
                </a:cubicBezTo>
                <a:cubicBezTo>
                  <a:pt x="52" y="128"/>
                  <a:pt x="52" y="128"/>
                  <a:pt x="52" y="128"/>
                </a:cubicBezTo>
                <a:cubicBezTo>
                  <a:pt x="5" y="139"/>
                  <a:pt x="5" y="139"/>
                  <a:pt x="5" y="139"/>
                </a:cubicBezTo>
                <a:lnTo>
                  <a:pt x="5" y="17"/>
                </a:lnTo>
                <a:close/>
                <a:moveTo>
                  <a:pt x="57" y="6"/>
                </a:moveTo>
                <a:cubicBezTo>
                  <a:pt x="103" y="17"/>
                  <a:pt x="103" y="17"/>
                  <a:pt x="103" y="17"/>
                </a:cubicBezTo>
                <a:cubicBezTo>
                  <a:pt x="103" y="139"/>
                  <a:pt x="103" y="139"/>
                  <a:pt x="103" y="139"/>
                </a:cubicBezTo>
                <a:cubicBezTo>
                  <a:pt x="57" y="128"/>
                  <a:pt x="57" y="128"/>
                  <a:pt x="57" y="128"/>
                </a:cubicBezTo>
                <a:lnTo>
                  <a:pt x="57" y="6"/>
                </a:lnTo>
                <a:close/>
                <a:moveTo>
                  <a:pt x="155" y="128"/>
                </a:moveTo>
                <a:cubicBezTo>
                  <a:pt x="108" y="139"/>
                  <a:pt x="108" y="139"/>
                  <a:pt x="108" y="139"/>
                </a:cubicBezTo>
                <a:cubicBezTo>
                  <a:pt x="108" y="17"/>
                  <a:pt x="108" y="17"/>
                  <a:pt x="108" y="17"/>
                </a:cubicBezTo>
                <a:cubicBezTo>
                  <a:pt x="155" y="6"/>
                  <a:pt x="155" y="6"/>
                  <a:pt x="155" y="6"/>
                </a:cubicBezTo>
                <a:lnTo>
                  <a:pt x="155" y="128"/>
                </a:ln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" name="Freeform 25">
            <a:extLst>
              <a:ext uri="{FF2B5EF4-FFF2-40B4-BE49-F238E27FC236}">
                <a16:creationId xmlns:a16="http://schemas.microsoft.com/office/drawing/2014/main" xmlns="" id="{2DEA4386-6787-482D-A13F-2A9848C71AA0}"/>
              </a:ext>
            </a:extLst>
          </p:cNvPr>
          <p:cNvSpPr>
            <a:spLocks noEditPoints="1"/>
          </p:cNvSpPr>
          <p:nvPr/>
        </p:nvSpPr>
        <p:spPr bwMode="auto">
          <a:xfrm>
            <a:off x="2482850" y="4702175"/>
            <a:ext cx="544513" cy="550863"/>
          </a:xfrm>
          <a:custGeom>
            <a:avLst/>
            <a:gdLst>
              <a:gd name="T0" fmla="*/ 14 w 160"/>
              <a:gd name="T1" fmla="*/ 0 h 160"/>
              <a:gd name="T2" fmla="*/ 0 w 160"/>
              <a:gd name="T3" fmla="*/ 146 h 160"/>
              <a:gd name="T4" fmla="*/ 146 w 160"/>
              <a:gd name="T5" fmla="*/ 160 h 160"/>
              <a:gd name="T6" fmla="*/ 160 w 160"/>
              <a:gd name="T7" fmla="*/ 14 h 160"/>
              <a:gd name="T8" fmla="*/ 155 w 160"/>
              <a:gd name="T9" fmla="*/ 146 h 160"/>
              <a:gd name="T10" fmla="*/ 14 w 160"/>
              <a:gd name="T11" fmla="*/ 155 h 160"/>
              <a:gd name="T12" fmla="*/ 5 w 160"/>
              <a:gd name="T13" fmla="*/ 14 h 160"/>
              <a:gd name="T14" fmla="*/ 146 w 160"/>
              <a:gd name="T15" fmla="*/ 5 h 160"/>
              <a:gd name="T16" fmla="*/ 155 w 160"/>
              <a:gd name="T17" fmla="*/ 146 h 160"/>
              <a:gd name="T18" fmla="*/ 61 w 160"/>
              <a:gd name="T19" fmla="*/ 51 h 160"/>
              <a:gd name="T20" fmla="*/ 48 w 160"/>
              <a:gd name="T21" fmla="*/ 64 h 160"/>
              <a:gd name="T22" fmla="*/ 43 w 160"/>
              <a:gd name="T23" fmla="*/ 64 h 160"/>
              <a:gd name="T24" fmla="*/ 31 w 160"/>
              <a:gd name="T25" fmla="*/ 51 h 160"/>
              <a:gd name="T26" fmla="*/ 31 w 160"/>
              <a:gd name="T27" fmla="*/ 46 h 160"/>
              <a:gd name="T28" fmla="*/ 43 w 160"/>
              <a:gd name="T29" fmla="*/ 33 h 160"/>
              <a:gd name="T30" fmla="*/ 48 w 160"/>
              <a:gd name="T31" fmla="*/ 33 h 160"/>
              <a:gd name="T32" fmla="*/ 61 w 160"/>
              <a:gd name="T33" fmla="*/ 46 h 160"/>
              <a:gd name="T34" fmla="*/ 58 w 160"/>
              <a:gd name="T35" fmla="*/ 107 h 160"/>
              <a:gd name="T36" fmla="*/ 58 w 160"/>
              <a:gd name="T37" fmla="*/ 125 h 160"/>
              <a:gd name="T38" fmla="*/ 57 w 160"/>
              <a:gd name="T39" fmla="*/ 129 h 160"/>
              <a:gd name="T40" fmla="*/ 46 w 160"/>
              <a:gd name="T41" fmla="*/ 120 h 160"/>
              <a:gd name="T42" fmla="*/ 35 w 160"/>
              <a:gd name="T43" fmla="*/ 129 h 160"/>
              <a:gd name="T44" fmla="*/ 33 w 160"/>
              <a:gd name="T45" fmla="*/ 125 h 160"/>
              <a:gd name="T46" fmla="*/ 33 w 160"/>
              <a:gd name="T47" fmla="*/ 107 h 160"/>
              <a:gd name="T48" fmla="*/ 37 w 160"/>
              <a:gd name="T49" fmla="*/ 104 h 160"/>
              <a:gd name="T50" fmla="*/ 55 w 160"/>
              <a:gd name="T51" fmla="*/ 104 h 160"/>
              <a:gd name="T52" fmla="*/ 58 w 160"/>
              <a:gd name="T53" fmla="*/ 107 h 160"/>
              <a:gd name="T54" fmla="*/ 129 w 160"/>
              <a:gd name="T55" fmla="*/ 51 h 160"/>
              <a:gd name="T56" fmla="*/ 96 w 160"/>
              <a:gd name="T57" fmla="*/ 48 h 160"/>
              <a:gd name="T58" fmla="*/ 129 w 160"/>
              <a:gd name="T59" fmla="*/ 46 h 160"/>
              <a:gd name="T60" fmla="*/ 132 w 160"/>
              <a:gd name="T61" fmla="*/ 124 h 160"/>
              <a:gd name="T62" fmla="*/ 99 w 160"/>
              <a:gd name="T63" fmla="*/ 126 h 160"/>
              <a:gd name="T64" fmla="*/ 99 w 160"/>
              <a:gd name="T65" fmla="*/ 122 h 160"/>
              <a:gd name="T66" fmla="*/ 132 w 160"/>
              <a:gd name="T67" fmla="*/ 124 h 160"/>
              <a:gd name="T68" fmla="*/ 129 w 160"/>
              <a:gd name="T69" fmla="*/ 111 h 160"/>
              <a:gd name="T70" fmla="*/ 96 w 160"/>
              <a:gd name="T71" fmla="*/ 108 h 160"/>
              <a:gd name="T72" fmla="*/ 129 w 160"/>
              <a:gd name="T73" fmla="*/ 106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60" h="160">
                <a:moveTo>
                  <a:pt x="146" y="0"/>
                </a:moveTo>
                <a:cubicBezTo>
                  <a:pt x="14" y="0"/>
                  <a:pt x="14" y="0"/>
                  <a:pt x="14" y="0"/>
                </a:cubicBezTo>
                <a:cubicBezTo>
                  <a:pt x="6" y="0"/>
                  <a:pt x="0" y="6"/>
                  <a:pt x="0" y="14"/>
                </a:cubicBezTo>
                <a:cubicBezTo>
                  <a:pt x="0" y="146"/>
                  <a:pt x="0" y="146"/>
                  <a:pt x="0" y="146"/>
                </a:cubicBezTo>
                <a:cubicBezTo>
                  <a:pt x="0" y="154"/>
                  <a:pt x="6" y="160"/>
                  <a:pt x="14" y="160"/>
                </a:cubicBezTo>
                <a:cubicBezTo>
                  <a:pt x="146" y="160"/>
                  <a:pt x="146" y="160"/>
                  <a:pt x="146" y="160"/>
                </a:cubicBezTo>
                <a:cubicBezTo>
                  <a:pt x="154" y="160"/>
                  <a:pt x="160" y="154"/>
                  <a:pt x="160" y="146"/>
                </a:cubicBezTo>
                <a:cubicBezTo>
                  <a:pt x="160" y="14"/>
                  <a:pt x="160" y="14"/>
                  <a:pt x="160" y="14"/>
                </a:cubicBezTo>
                <a:cubicBezTo>
                  <a:pt x="160" y="6"/>
                  <a:pt x="154" y="0"/>
                  <a:pt x="146" y="0"/>
                </a:cubicBezTo>
                <a:close/>
                <a:moveTo>
                  <a:pt x="155" y="146"/>
                </a:moveTo>
                <a:cubicBezTo>
                  <a:pt x="155" y="151"/>
                  <a:pt x="151" y="155"/>
                  <a:pt x="146" y="155"/>
                </a:cubicBezTo>
                <a:cubicBezTo>
                  <a:pt x="14" y="155"/>
                  <a:pt x="14" y="155"/>
                  <a:pt x="14" y="155"/>
                </a:cubicBezTo>
                <a:cubicBezTo>
                  <a:pt x="9" y="155"/>
                  <a:pt x="5" y="151"/>
                  <a:pt x="5" y="146"/>
                </a:cubicBezTo>
                <a:cubicBezTo>
                  <a:pt x="5" y="14"/>
                  <a:pt x="5" y="14"/>
                  <a:pt x="5" y="14"/>
                </a:cubicBezTo>
                <a:cubicBezTo>
                  <a:pt x="5" y="9"/>
                  <a:pt x="9" y="5"/>
                  <a:pt x="14" y="5"/>
                </a:cubicBezTo>
                <a:cubicBezTo>
                  <a:pt x="146" y="5"/>
                  <a:pt x="146" y="5"/>
                  <a:pt x="146" y="5"/>
                </a:cubicBezTo>
                <a:cubicBezTo>
                  <a:pt x="151" y="5"/>
                  <a:pt x="155" y="9"/>
                  <a:pt x="155" y="14"/>
                </a:cubicBezTo>
                <a:lnTo>
                  <a:pt x="155" y="146"/>
                </a:lnTo>
                <a:close/>
                <a:moveTo>
                  <a:pt x="64" y="48"/>
                </a:moveTo>
                <a:cubicBezTo>
                  <a:pt x="64" y="50"/>
                  <a:pt x="63" y="51"/>
                  <a:pt x="61" y="51"/>
                </a:cubicBezTo>
                <a:cubicBezTo>
                  <a:pt x="48" y="51"/>
                  <a:pt x="48" y="51"/>
                  <a:pt x="48" y="51"/>
                </a:cubicBezTo>
                <a:cubicBezTo>
                  <a:pt x="48" y="64"/>
                  <a:pt x="48" y="64"/>
                  <a:pt x="48" y="64"/>
                </a:cubicBezTo>
                <a:cubicBezTo>
                  <a:pt x="48" y="65"/>
                  <a:pt x="47" y="66"/>
                  <a:pt x="46" y="66"/>
                </a:cubicBezTo>
                <a:cubicBezTo>
                  <a:pt x="45" y="66"/>
                  <a:pt x="43" y="65"/>
                  <a:pt x="43" y="64"/>
                </a:cubicBezTo>
                <a:cubicBezTo>
                  <a:pt x="43" y="51"/>
                  <a:pt x="43" y="51"/>
                  <a:pt x="43" y="51"/>
                </a:cubicBezTo>
                <a:cubicBezTo>
                  <a:pt x="31" y="51"/>
                  <a:pt x="31" y="51"/>
                  <a:pt x="31" y="51"/>
                </a:cubicBezTo>
                <a:cubicBezTo>
                  <a:pt x="29" y="51"/>
                  <a:pt x="28" y="50"/>
                  <a:pt x="28" y="48"/>
                </a:cubicBezTo>
                <a:cubicBezTo>
                  <a:pt x="28" y="47"/>
                  <a:pt x="29" y="46"/>
                  <a:pt x="31" y="46"/>
                </a:cubicBezTo>
                <a:cubicBezTo>
                  <a:pt x="43" y="46"/>
                  <a:pt x="43" y="46"/>
                  <a:pt x="43" y="46"/>
                </a:cubicBezTo>
                <a:cubicBezTo>
                  <a:pt x="43" y="33"/>
                  <a:pt x="43" y="33"/>
                  <a:pt x="43" y="33"/>
                </a:cubicBezTo>
                <a:cubicBezTo>
                  <a:pt x="43" y="32"/>
                  <a:pt x="45" y="31"/>
                  <a:pt x="46" y="31"/>
                </a:cubicBezTo>
                <a:cubicBezTo>
                  <a:pt x="47" y="31"/>
                  <a:pt x="48" y="32"/>
                  <a:pt x="48" y="33"/>
                </a:cubicBezTo>
                <a:cubicBezTo>
                  <a:pt x="48" y="46"/>
                  <a:pt x="48" y="46"/>
                  <a:pt x="48" y="46"/>
                </a:cubicBezTo>
                <a:cubicBezTo>
                  <a:pt x="61" y="46"/>
                  <a:pt x="61" y="46"/>
                  <a:pt x="61" y="46"/>
                </a:cubicBezTo>
                <a:cubicBezTo>
                  <a:pt x="63" y="46"/>
                  <a:pt x="64" y="47"/>
                  <a:pt x="64" y="48"/>
                </a:cubicBezTo>
                <a:close/>
                <a:moveTo>
                  <a:pt x="58" y="107"/>
                </a:moveTo>
                <a:cubicBezTo>
                  <a:pt x="49" y="116"/>
                  <a:pt x="49" y="116"/>
                  <a:pt x="49" y="116"/>
                </a:cubicBezTo>
                <a:cubicBezTo>
                  <a:pt x="58" y="125"/>
                  <a:pt x="58" y="125"/>
                  <a:pt x="58" y="125"/>
                </a:cubicBezTo>
                <a:cubicBezTo>
                  <a:pt x="59" y="126"/>
                  <a:pt x="59" y="128"/>
                  <a:pt x="58" y="129"/>
                </a:cubicBezTo>
                <a:cubicBezTo>
                  <a:pt x="58" y="129"/>
                  <a:pt x="57" y="129"/>
                  <a:pt x="57" y="129"/>
                </a:cubicBezTo>
                <a:cubicBezTo>
                  <a:pt x="56" y="129"/>
                  <a:pt x="55" y="129"/>
                  <a:pt x="55" y="129"/>
                </a:cubicBezTo>
                <a:cubicBezTo>
                  <a:pt x="46" y="120"/>
                  <a:pt x="46" y="120"/>
                  <a:pt x="46" y="120"/>
                </a:cubicBezTo>
                <a:cubicBezTo>
                  <a:pt x="37" y="129"/>
                  <a:pt x="37" y="129"/>
                  <a:pt x="37" y="129"/>
                </a:cubicBezTo>
                <a:cubicBezTo>
                  <a:pt x="36" y="129"/>
                  <a:pt x="36" y="129"/>
                  <a:pt x="35" y="129"/>
                </a:cubicBezTo>
                <a:cubicBezTo>
                  <a:pt x="34" y="129"/>
                  <a:pt x="34" y="129"/>
                  <a:pt x="33" y="129"/>
                </a:cubicBezTo>
                <a:cubicBezTo>
                  <a:pt x="32" y="128"/>
                  <a:pt x="32" y="126"/>
                  <a:pt x="33" y="125"/>
                </a:cubicBezTo>
                <a:cubicBezTo>
                  <a:pt x="42" y="116"/>
                  <a:pt x="42" y="116"/>
                  <a:pt x="42" y="116"/>
                </a:cubicBezTo>
                <a:cubicBezTo>
                  <a:pt x="33" y="107"/>
                  <a:pt x="33" y="107"/>
                  <a:pt x="33" y="107"/>
                </a:cubicBezTo>
                <a:cubicBezTo>
                  <a:pt x="32" y="106"/>
                  <a:pt x="32" y="104"/>
                  <a:pt x="33" y="104"/>
                </a:cubicBezTo>
                <a:cubicBezTo>
                  <a:pt x="34" y="103"/>
                  <a:pt x="36" y="103"/>
                  <a:pt x="37" y="104"/>
                </a:cubicBezTo>
                <a:cubicBezTo>
                  <a:pt x="46" y="113"/>
                  <a:pt x="46" y="113"/>
                  <a:pt x="46" y="113"/>
                </a:cubicBezTo>
                <a:cubicBezTo>
                  <a:pt x="55" y="104"/>
                  <a:pt x="55" y="104"/>
                  <a:pt x="55" y="104"/>
                </a:cubicBezTo>
                <a:cubicBezTo>
                  <a:pt x="56" y="103"/>
                  <a:pt x="57" y="103"/>
                  <a:pt x="58" y="104"/>
                </a:cubicBezTo>
                <a:cubicBezTo>
                  <a:pt x="59" y="104"/>
                  <a:pt x="59" y="106"/>
                  <a:pt x="58" y="107"/>
                </a:cubicBezTo>
                <a:close/>
                <a:moveTo>
                  <a:pt x="132" y="48"/>
                </a:moveTo>
                <a:cubicBezTo>
                  <a:pt x="132" y="50"/>
                  <a:pt x="131" y="51"/>
                  <a:pt x="129" y="51"/>
                </a:cubicBezTo>
                <a:cubicBezTo>
                  <a:pt x="99" y="51"/>
                  <a:pt x="99" y="51"/>
                  <a:pt x="99" y="51"/>
                </a:cubicBezTo>
                <a:cubicBezTo>
                  <a:pt x="97" y="51"/>
                  <a:pt x="96" y="50"/>
                  <a:pt x="96" y="48"/>
                </a:cubicBezTo>
                <a:cubicBezTo>
                  <a:pt x="96" y="47"/>
                  <a:pt x="97" y="46"/>
                  <a:pt x="99" y="46"/>
                </a:cubicBezTo>
                <a:cubicBezTo>
                  <a:pt x="129" y="46"/>
                  <a:pt x="129" y="46"/>
                  <a:pt x="129" y="46"/>
                </a:cubicBezTo>
                <a:cubicBezTo>
                  <a:pt x="131" y="46"/>
                  <a:pt x="132" y="47"/>
                  <a:pt x="132" y="48"/>
                </a:cubicBezTo>
                <a:close/>
                <a:moveTo>
                  <a:pt x="132" y="124"/>
                </a:moveTo>
                <a:cubicBezTo>
                  <a:pt x="132" y="125"/>
                  <a:pt x="131" y="126"/>
                  <a:pt x="129" y="126"/>
                </a:cubicBezTo>
                <a:cubicBezTo>
                  <a:pt x="99" y="126"/>
                  <a:pt x="99" y="126"/>
                  <a:pt x="99" y="126"/>
                </a:cubicBezTo>
                <a:cubicBezTo>
                  <a:pt x="97" y="126"/>
                  <a:pt x="96" y="125"/>
                  <a:pt x="96" y="124"/>
                </a:cubicBezTo>
                <a:cubicBezTo>
                  <a:pt x="96" y="123"/>
                  <a:pt x="97" y="122"/>
                  <a:pt x="99" y="122"/>
                </a:cubicBezTo>
                <a:cubicBezTo>
                  <a:pt x="129" y="122"/>
                  <a:pt x="129" y="122"/>
                  <a:pt x="129" y="122"/>
                </a:cubicBezTo>
                <a:cubicBezTo>
                  <a:pt x="131" y="122"/>
                  <a:pt x="132" y="123"/>
                  <a:pt x="132" y="124"/>
                </a:cubicBezTo>
                <a:close/>
                <a:moveTo>
                  <a:pt x="132" y="108"/>
                </a:moveTo>
                <a:cubicBezTo>
                  <a:pt x="132" y="110"/>
                  <a:pt x="131" y="111"/>
                  <a:pt x="129" y="111"/>
                </a:cubicBezTo>
                <a:cubicBezTo>
                  <a:pt x="99" y="111"/>
                  <a:pt x="99" y="111"/>
                  <a:pt x="99" y="111"/>
                </a:cubicBezTo>
                <a:cubicBezTo>
                  <a:pt x="97" y="111"/>
                  <a:pt x="96" y="110"/>
                  <a:pt x="96" y="108"/>
                </a:cubicBezTo>
                <a:cubicBezTo>
                  <a:pt x="96" y="107"/>
                  <a:pt x="97" y="106"/>
                  <a:pt x="99" y="106"/>
                </a:cubicBezTo>
                <a:cubicBezTo>
                  <a:pt x="129" y="106"/>
                  <a:pt x="129" y="106"/>
                  <a:pt x="129" y="106"/>
                </a:cubicBezTo>
                <a:cubicBezTo>
                  <a:pt x="131" y="106"/>
                  <a:pt x="132" y="107"/>
                  <a:pt x="132" y="108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" name="Freeform 26">
            <a:extLst>
              <a:ext uri="{FF2B5EF4-FFF2-40B4-BE49-F238E27FC236}">
                <a16:creationId xmlns:a16="http://schemas.microsoft.com/office/drawing/2014/main" xmlns="" id="{EE0A2502-A1C7-47AC-A386-4ACFA4768254}"/>
              </a:ext>
            </a:extLst>
          </p:cNvPr>
          <p:cNvSpPr>
            <a:spLocks noEditPoints="1"/>
          </p:cNvSpPr>
          <p:nvPr/>
        </p:nvSpPr>
        <p:spPr bwMode="auto">
          <a:xfrm>
            <a:off x="2549525" y="5321300"/>
            <a:ext cx="400050" cy="549275"/>
          </a:xfrm>
          <a:custGeom>
            <a:avLst/>
            <a:gdLst>
              <a:gd name="T0" fmla="*/ 92 w 117"/>
              <a:gd name="T1" fmla="*/ 15 h 160"/>
              <a:gd name="T2" fmla="*/ 90 w 117"/>
              <a:gd name="T3" fmla="*/ 10 h 160"/>
              <a:gd name="T4" fmla="*/ 58 w 117"/>
              <a:gd name="T5" fmla="*/ 0 h 160"/>
              <a:gd name="T6" fmla="*/ 27 w 117"/>
              <a:gd name="T7" fmla="*/ 10 h 160"/>
              <a:gd name="T8" fmla="*/ 25 w 117"/>
              <a:gd name="T9" fmla="*/ 15 h 160"/>
              <a:gd name="T10" fmla="*/ 0 w 117"/>
              <a:gd name="T11" fmla="*/ 26 h 160"/>
              <a:gd name="T12" fmla="*/ 11 w 117"/>
              <a:gd name="T13" fmla="*/ 160 h 160"/>
              <a:gd name="T14" fmla="*/ 117 w 117"/>
              <a:gd name="T15" fmla="*/ 149 h 160"/>
              <a:gd name="T16" fmla="*/ 106 w 117"/>
              <a:gd name="T17" fmla="*/ 15 h 160"/>
              <a:gd name="T18" fmla="*/ 51 w 117"/>
              <a:gd name="T19" fmla="*/ 12 h 160"/>
              <a:gd name="T20" fmla="*/ 66 w 117"/>
              <a:gd name="T21" fmla="*/ 12 h 160"/>
              <a:gd name="T22" fmla="*/ 88 w 117"/>
              <a:gd name="T23" fmla="*/ 14 h 160"/>
              <a:gd name="T24" fmla="*/ 88 w 117"/>
              <a:gd name="T25" fmla="*/ 18 h 160"/>
              <a:gd name="T26" fmla="*/ 88 w 117"/>
              <a:gd name="T27" fmla="*/ 32 h 160"/>
              <a:gd name="T28" fmla="*/ 29 w 117"/>
              <a:gd name="T29" fmla="*/ 32 h 160"/>
              <a:gd name="T30" fmla="*/ 29 w 117"/>
              <a:gd name="T31" fmla="*/ 18 h 160"/>
              <a:gd name="T32" fmla="*/ 29 w 117"/>
              <a:gd name="T33" fmla="*/ 14 h 160"/>
              <a:gd name="T34" fmla="*/ 112 w 117"/>
              <a:gd name="T35" fmla="*/ 149 h 160"/>
              <a:gd name="T36" fmla="*/ 11 w 117"/>
              <a:gd name="T37" fmla="*/ 156 h 160"/>
              <a:gd name="T38" fmla="*/ 4 w 117"/>
              <a:gd name="T39" fmla="*/ 26 h 160"/>
              <a:gd name="T40" fmla="*/ 25 w 117"/>
              <a:gd name="T41" fmla="*/ 20 h 160"/>
              <a:gd name="T42" fmla="*/ 27 w 117"/>
              <a:gd name="T43" fmla="*/ 36 h 160"/>
              <a:gd name="T44" fmla="*/ 92 w 117"/>
              <a:gd name="T45" fmla="*/ 34 h 160"/>
              <a:gd name="T46" fmla="*/ 106 w 117"/>
              <a:gd name="T47" fmla="*/ 20 h 160"/>
              <a:gd name="T48" fmla="*/ 112 w 117"/>
              <a:gd name="T49" fmla="*/ 149 h 160"/>
              <a:gd name="T50" fmla="*/ 96 w 117"/>
              <a:gd name="T51" fmla="*/ 94 h 160"/>
              <a:gd name="T52" fmla="*/ 78 w 117"/>
              <a:gd name="T53" fmla="*/ 93 h 160"/>
              <a:gd name="T54" fmla="*/ 53 w 117"/>
              <a:gd name="T55" fmla="*/ 117 h 160"/>
              <a:gd name="T56" fmla="*/ 51 w 117"/>
              <a:gd name="T57" fmla="*/ 119 h 160"/>
              <a:gd name="T58" fmla="*/ 38 w 117"/>
              <a:gd name="T59" fmla="*/ 94 h 160"/>
              <a:gd name="T60" fmla="*/ 18 w 117"/>
              <a:gd name="T61" fmla="*/ 92 h 160"/>
              <a:gd name="T62" fmla="*/ 40 w 117"/>
              <a:gd name="T63" fmla="*/ 90 h 160"/>
              <a:gd name="T64" fmla="*/ 51 w 117"/>
              <a:gd name="T65" fmla="*/ 111 h 160"/>
              <a:gd name="T66" fmla="*/ 68 w 117"/>
              <a:gd name="T67" fmla="*/ 65 h 160"/>
              <a:gd name="T68" fmla="*/ 81 w 117"/>
              <a:gd name="T69" fmla="*/ 90 h 160"/>
              <a:gd name="T70" fmla="*/ 99 w 117"/>
              <a:gd name="T71" fmla="*/ 92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17" h="160">
                <a:moveTo>
                  <a:pt x="106" y="15"/>
                </a:moveTo>
                <a:cubicBezTo>
                  <a:pt x="92" y="15"/>
                  <a:pt x="92" y="15"/>
                  <a:pt x="92" y="15"/>
                </a:cubicBezTo>
                <a:cubicBezTo>
                  <a:pt x="92" y="12"/>
                  <a:pt x="92" y="12"/>
                  <a:pt x="92" y="12"/>
                </a:cubicBezTo>
                <a:cubicBezTo>
                  <a:pt x="92" y="10"/>
                  <a:pt x="91" y="10"/>
                  <a:pt x="90" y="10"/>
                </a:cubicBezTo>
                <a:cubicBezTo>
                  <a:pt x="70" y="10"/>
                  <a:pt x="70" y="10"/>
                  <a:pt x="70" y="10"/>
                </a:cubicBezTo>
                <a:cubicBezTo>
                  <a:pt x="69" y="4"/>
                  <a:pt x="64" y="0"/>
                  <a:pt x="58" y="0"/>
                </a:cubicBezTo>
                <a:cubicBezTo>
                  <a:pt x="53" y="0"/>
                  <a:pt x="48" y="4"/>
                  <a:pt x="47" y="10"/>
                </a:cubicBezTo>
                <a:cubicBezTo>
                  <a:pt x="27" y="10"/>
                  <a:pt x="27" y="10"/>
                  <a:pt x="27" y="10"/>
                </a:cubicBezTo>
                <a:cubicBezTo>
                  <a:pt x="26" y="10"/>
                  <a:pt x="25" y="10"/>
                  <a:pt x="25" y="12"/>
                </a:cubicBezTo>
                <a:cubicBezTo>
                  <a:pt x="25" y="15"/>
                  <a:pt x="25" y="15"/>
                  <a:pt x="25" y="15"/>
                </a:cubicBezTo>
                <a:cubicBezTo>
                  <a:pt x="11" y="15"/>
                  <a:pt x="11" y="15"/>
                  <a:pt x="11" y="15"/>
                </a:cubicBezTo>
                <a:cubicBezTo>
                  <a:pt x="5" y="15"/>
                  <a:pt x="0" y="20"/>
                  <a:pt x="0" y="26"/>
                </a:cubicBezTo>
                <a:cubicBezTo>
                  <a:pt x="0" y="149"/>
                  <a:pt x="0" y="149"/>
                  <a:pt x="0" y="149"/>
                </a:cubicBezTo>
                <a:cubicBezTo>
                  <a:pt x="0" y="155"/>
                  <a:pt x="5" y="160"/>
                  <a:pt x="11" y="160"/>
                </a:cubicBezTo>
                <a:cubicBezTo>
                  <a:pt x="106" y="160"/>
                  <a:pt x="106" y="160"/>
                  <a:pt x="106" y="160"/>
                </a:cubicBezTo>
                <a:cubicBezTo>
                  <a:pt x="112" y="160"/>
                  <a:pt x="117" y="155"/>
                  <a:pt x="117" y="149"/>
                </a:cubicBezTo>
                <a:cubicBezTo>
                  <a:pt x="117" y="26"/>
                  <a:pt x="117" y="26"/>
                  <a:pt x="117" y="26"/>
                </a:cubicBezTo>
                <a:cubicBezTo>
                  <a:pt x="117" y="20"/>
                  <a:pt x="112" y="15"/>
                  <a:pt x="106" y="15"/>
                </a:cubicBezTo>
                <a:close/>
                <a:moveTo>
                  <a:pt x="49" y="14"/>
                </a:moveTo>
                <a:cubicBezTo>
                  <a:pt x="50" y="14"/>
                  <a:pt x="51" y="13"/>
                  <a:pt x="51" y="12"/>
                </a:cubicBezTo>
                <a:cubicBezTo>
                  <a:pt x="51" y="8"/>
                  <a:pt x="54" y="4"/>
                  <a:pt x="58" y="4"/>
                </a:cubicBezTo>
                <a:cubicBezTo>
                  <a:pt x="62" y="4"/>
                  <a:pt x="66" y="8"/>
                  <a:pt x="66" y="12"/>
                </a:cubicBezTo>
                <a:cubicBezTo>
                  <a:pt x="66" y="13"/>
                  <a:pt x="67" y="14"/>
                  <a:pt x="68" y="14"/>
                </a:cubicBezTo>
                <a:cubicBezTo>
                  <a:pt x="88" y="14"/>
                  <a:pt x="88" y="14"/>
                  <a:pt x="88" y="14"/>
                </a:cubicBezTo>
                <a:cubicBezTo>
                  <a:pt x="88" y="17"/>
                  <a:pt x="88" y="17"/>
                  <a:pt x="88" y="17"/>
                </a:cubicBezTo>
                <a:cubicBezTo>
                  <a:pt x="88" y="17"/>
                  <a:pt x="88" y="18"/>
                  <a:pt x="88" y="18"/>
                </a:cubicBezTo>
                <a:cubicBezTo>
                  <a:pt x="88" y="18"/>
                  <a:pt x="88" y="18"/>
                  <a:pt x="88" y="18"/>
                </a:cubicBezTo>
                <a:cubicBezTo>
                  <a:pt x="88" y="32"/>
                  <a:pt x="88" y="32"/>
                  <a:pt x="88" y="32"/>
                </a:cubicBezTo>
                <a:cubicBezTo>
                  <a:pt x="29" y="32"/>
                  <a:pt x="29" y="32"/>
                  <a:pt x="29" y="32"/>
                </a:cubicBezTo>
                <a:cubicBezTo>
                  <a:pt x="29" y="32"/>
                  <a:pt x="29" y="32"/>
                  <a:pt x="29" y="32"/>
                </a:cubicBezTo>
                <a:cubicBezTo>
                  <a:pt x="29" y="18"/>
                  <a:pt x="29" y="18"/>
                  <a:pt x="29" y="18"/>
                </a:cubicBezTo>
                <a:cubicBezTo>
                  <a:pt x="29" y="18"/>
                  <a:pt x="29" y="18"/>
                  <a:pt x="29" y="18"/>
                </a:cubicBezTo>
                <a:cubicBezTo>
                  <a:pt x="29" y="18"/>
                  <a:pt x="29" y="17"/>
                  <a:pt x="29" y="17"/>
                </a:cubicBezTo>
                <a:cubicBezTo>
                  <a:pt x="29" y="14"/>
                  <a:pt x="29" y="14"/>
                  <a:pt x="29" y="14"/>
                </a:cubicBezTo>
                <a:lnTo>
                  <a:pt x="49" y="14"/>
                </a:lnTo>
                <a:close/>
                <a:moveTo>
                  <a:pt x="112" y="149"/>
                </a:moveTo>
                <a:cubicBezTo>
                  <a:pt x="112" y="153"/>
                  <a:pt x="109" y="156"/>
                  <a:pt x="106" y="156"/>
                </a:cubicBezTo>
                <a:cubicBezTo>
                  <a:pt x="11" y="156"/>
                  <a:pt x="11" y="156"/>
                  <a:pt x="11" y="156"/>
                </a:cubicBezTo>
                <a:cubicBezTo>
                  <a:pt x="7" y="156"/>
                  <a:pt x="4" y="153"/>
                  <a:pt x="4" y="149"/>
                </a:cubicBezTo>
                <a:cubicBezTo>
                  <a:pt x="4" y="26"/>
                  <a:pt x="4" y="26"/>
                  <a:pt x="4" y="26"/>
                </a:cubicBezTo>
                <a:cubicBezTo>
                  <a:pt x="4" y="23"/>
                  <a:pt x="7" y="20"/>
                  <a:pt x="11" y="20"/>
                </a:cubicBezTo>
                <a:cubicBezTo>
                  <a:pt x="25" y="20"/>
                  <a:pt x="25" y="20"/>
                  <a:pt x="25" y="20"/>
                </a:cubicBezTo>
                <a:cubicBezTo>
                  <a:pt x="25" y="34"/>
                  <a:pt x="25" y="34"/>
                  <a:pt x="25" y="34"/>
                </a:cubicBezTo>
                <a:cubicBezTo>
                  <a:pt x="25" y="36"/>
                  <a:pt x="26" y="36"/>
                  <a:pt x="27" y="36"/>
                </a:cubicBezTo>
                <a:cubicBezTo>
                  <a:pt x="90" y="36"/>
                  <a:pt x="90" y="36"/>
                  <a:pt x="90" y="36"/>
                </a:cubicBezTo>
                <a:cubicBezTo>
                  <a:pt x="91" y="36"/>
                  <a:pt x="92" y="36"/>
                  <a:pt x="92" y="34"/>
                </a:cubicBezTo>
                <a:cubicBezTo>
                  <a:pt x="92" y="20"/>
                  <a:pt x="92" y="20"/>
                  <a:pt x="92" y="20"/>
                </a:cubicBezTo>
                <a:cubicBezTo>
                  <a:pt x="106" y="20"/>
                  <a:pt x="106" y="20"/>
                  <a:pt x="106" y="20"/>
                </a:cubicBezTo>
                <a:cubicBezTo>
                  <a:pt x="109" y="20"/>
                  <a:pt x="112" y="23"/>
                  <a:pt x="112" y="26"/>
                </a:cubicBezTo>
                <a:lnTo>
                  <a:pt x="112" y="149"/>
                </a:lnTo>
                <a:close/>
                <a:moveTo>
                  <a:pt x="99" y="92"/>
                </a:moveTo>
                <a:cubicBezTo>
                  <a:pt x="99" y="93"/>
                  <a:pt x="98" y="94"/>
                  <a:pt x="96" y="94"/>
                </a:cubicBezTo>
                <a:cubicBezTo>
                  <a:pt x="80" y="94"/>
                  <a:pt x="80" y="94"/>
                  <a:pt x="80" y="94"/>
                </a:cubicBezTo>
                <a:cubicBezTo>
                  <a:pt x="79" y="94"/>
                  <a:pt x="78" y="94"/>
                  <a:pt x="78" y="93"/>
                </a:cubicBezTo>
                <a:cubicBezTo>
                  <a:pt x="68" y="73"/>
                  <a:pt x="68" y="73"/>
                  <a:pt x="68" y="73"/>
                </a:cubicBezTo>
                <a:cubicBezTo>
                  <a:pt x="53" y="117"/>
                  <a:pt x="53" y="117"/>
                  <a:pt x="53" y="117"/>
                </a:cubicBezTo>
                <a:cubicBezTo>
                  <a:pt x="53" y="118"/>
                  <a:pt x="52" y="119"/>
                  <a:pt x="51" y="119"/>
                </a:cubicBezTo>
                <a:cubicBezTo>
                  <a:pt x="51" y="119"/>
                  <a:pt x="51" y="119"/>
                  <a:pt x="51" y="119"/>
                </a:cubicBezTo>
                <a:cubicBezTo>
                  <a:pt x="50" y="119"/>
                  <a:pt x="49" y="118"/>
                  <a:pt x="49" y="118"/>
                </a:cubicBezTo>
                <a:cubicBezTo>
                  <a:pt x="38" y="94"/>
                  <a:pt x="38" y="94"/>
                  <a:pt x="38" y="94"/>
                </a:cubicBezTo>
                <a:cubicBezTo>
                  <a:pt x="20" y="94"/>
                  <a:pt x="20" y="94"/>
                  <a:pt x="20" y="94"/>
                </a:cubicBezTo>
                <a:cubicBezTo>
                  <a:pt x="19" y="94"/>
                  <a:pt x="18" y="93"/>
                  <a:pt x="18" y="92"/>
                </a:cubicBezTo>
                <a:cubicBezTo>
                  <a:pt x="18" y="91"/>
                  <a:pt x="19" y="90"/>
                  <a:pt x="20" y="90"/>
                </a:cubicBezTo>
                <a:cubicBezTo>
                  <a:pt x="40" y="90"/>
                  <a:pt x="40" y="90"/>
                  <a:pt x="40" y="90"/>
                </a:cubicBezTo>
                <a:cubicBezTo>
                  <a:pt x="41" y="90"/>
                  <a:pt x="42" y="91"/>
                  <a:pt x="42" y="91"/>
                </a:cubicBezTo>
                <a:cubicBezTo>
                  <a:pt x="51" y="111"/>
                  <a:pt x="51" y="111"/>
                  <a:pt x="51" y="111"/>
                </a:cubicBezTo>
                <a:cubicBezTo>
                  <a:pt x="66" y="67"/>
                  <a:pt x="66" y="67"/>
                  <a:pt x="66" y="67"/>
                </a:cubicBezTo>
                <a:cubicBezTo>
                  <a:pt x="66" y="66"/>
                  <a:pt x="67" y="65"/>
                  <a:pt x="68" y="65"/>
                </a:cubicBezTo>
                <a:cubicBezTo>
                  <a:pt x="69" y="65"/>
                  <a:pt x="70" y="66"/>
                  <a:pt x="70" y="67"/>
                </a:cubicBezTo>
                <a:cubicBezTo>
                  <a:pt x="81" y="90"/>
                  <a:pt x="81" y="90"/>
                  <a:pt x="81" y="90"/>
                </a:cubicBezTo>
                <a:cubicBezTo>
                  <a:pt x="96" y="90"/>
                  <a:pt x="96" y="90"/>
                  <a:pt x="96" y="90"/>
                </a:cubicBezTo>
                <a:cubicBezTo>
                  <a:pt x="98" y="90"/>
                  <a:pt x="99" y="91"/>
                  <a:pt x="99" y="92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7" name="Freeform 27">
            <a:extLst>
              <a:ext uri="{FF2B5EF4-FFF2-40B4-BE49-F238E27FC236}">
                <a16:creationId xmlns:a16="http://schemas.microsoft.com/office/drawing/2014/main" xmlns="" id="{7149C49F-25ED-4093-AE95-F5C8EA409C8B}"/>
              </a:ext>
            </a:extLst>
          </p:cNvPr>
          <p:cNvSpPr>
            <a:spLocks noEditPoints="1"/>
          </p:cNvSpPr>
          <p:nvPr/>
        </p:nvSpPr>
        <p:spPr bwMode="auto">
          <a:xfrm>
            <a:off x="2482850" y="6049963"/>
            <a:ext cx="544513" cy="323850"/>
          </a:xfrm>
          <a:custGeom>
            <a:avLst/>
            <a:gdLst>
              <a:gd name="T0" fmla="*/ 2 w 160"/>
              <a:gd name="T1" fmla="*/ 0 h 94"/>
              <a:gd name="T2" fmla="*/ 0 w 160"/>
              <a:gd name="T3" fmla="*/ 92 h 94"/>
              <a:gd name="T4" fmla="*/ 158 w 160"/>
              <a:gd name="T5" fmla="*/ 94 h 94"/>
              <a:gd name="T6" fmla="*/ 160 w 160"/>
              <a:gd name="T7" fmla="*/ 2 h 94"/>
              <a:gd name="T8" fmla="*/ 4 w 160"/>
              <a:gd name="T9" fmla="*/ 23 h 94"/>
              <a:gd name="T10" fmla="*/ 137 w 160"/>
              <a:gd name="T11" fmla="*/ 4 h 94"/>
              <a:gd name="T12" fmla="*/ 156 w 160"/>
              <a:gd name="T13" fmla="*/ 71 h 94"/>
              <a:gd name="T14" fmla="*/ 23 w 160"/>
              <a:gd name="T15" fmla="*/ 89 h 94"/>
              <a:gd name="T16" fmla="*/ 4 w 160"/>
              <a:gd name="T17" fmla="*/ 23 h 94"/>
              <a:gd name="T18" fmla="*/ 142 w 160"/>
              <a:gd name="T19" fmla="*/ 4 h 94"/>
              <a:gd name="T20" fmla="*/ 156 w 160"/>
              <a:gd name="T21" fmla="*/ 18 h 94"/>
              <a:gd name="T22" fmla="*/ 4 w 160"/>
              <a:gd name="T23" fmla="*/ 18 h 94"/>
              <a:gd name="T24" fmla="*/ 18 w 160"/>
              <a:gd name="T25" fmla="*/ 4 h 94"/>
              <a:gd name="T26" fmla="*/ 18 w 160"/>
              <a:gd name="T27" fmla="*/ 89 h 94"/>
              <a:gd name="T28" fmla="*/ 4 w 160"/>
              <a:gd name="T29" fmla="*/ 76 h 94"/>
              <a:gd name="T30" fmla="*/ 156 w 160"/>
              <a:gd name="T31" fmla="*/ 76 h 94"/>
              <a:gd name="T32" fmla="*/ 142 w 160"/>
              <a:gd name="T33" fmla="*/ 89 h 94"/>
              <a:gd name="T34" fmla="*/ 78 w 160"/>
              <a:gd name="T35" fmla="*/ 74 h 94"/>
              <a:gd name="T36" fmla="*/ 82 w 160"/>
              <a:gd name="T37" fmla="*/ 74 h 94"/>
              <a:gd name="T38" fmla="*/ 97 w 160"/>
              <a:gd name="T39" fmla="*/ 58 h 94"/>
              <a:gd name="T40" fmla="*/ 82 w 160"/>
              <a:gd name="T41" fmla="*/ 45 h 94"/>
              <a:gd name="T42" fmla="*/ 92 w 160"/>
              <a:gd name="T43" fmla="*/ 31 h 94"/>
              <a:gd name="T44" fmla="*/ 95 w 160"/>
              <a:gd name="T45" fmla="*/ 28 h 94"/>
              <a:gd name="T46" fmla="*/ 82 w 160"/>
              <a:gd name="T47" fmla="*/ 20 h 94"/>
              <a:gd name="T48" fmla="*/ 78 w 160"/>
              <a:gd name="T49" fmla="*/ 20 h 94"/>
              <a:gd name="T50" fmla="*/ 65 w 160"/>
              <a:gd name="T51" fmla="*/ 36 h 94"/>
              <a:gd name="T52" fmla="*/ 78 w 160"/>
              <a:gd name="T53" fmla="*/ 65 h 94"/>
              <a:gd name="T54" fmla="*/ 64 w 160"/>
              <a:gd name="T55" fmla="*/ 61 h 94"/>
              <a:gd name="T56" fmla="*/ 78 w 160"/>
              <a:gd name="T57" fmla="*/ 70 h 94"/>
              <a:gd name="T58" fmla="*/ 82 w 160"/>
              <a:gd name="T59" fmla="*/ 65 h 94"/>
              <a:gd name="T60" fmla="*/ 92 w 160"/>
              <a:gd name="T61" fmla="*/ 58 h 94"/>
              <a:gd name="T62" fmla="*/ 78 w 160"/>
              <a:gd name="T63" fmla="*/ 28 h 94"/>
              <a:gd name="T64" fmla="*/ 70 w 160"/>
              <a:gd name="T65" fmla="*/ 36 h 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60" h="94">
                <a:moveTo>
                  <a:pt x="158" y="0"/>
                </a:move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92"/>
                  <a:pt x="0" y="92"/>
                  <a:pt x="0" y="92"/>
                </a:cubicBezTo>
                <a:cubicBezTo>
                  <a:pt x="0" y="93"/>
                  <a:pt x="1" y="94"/>
                  <a:pt x="2" y="94"/>
                </a:cubicBezTo>
                <a:cubicBezTo>
                  <a:pt x="158" y="94"/>
                  <a:pt x="158" y="94"/>
                  <a:pt x="158" y="94"/>
                </a:cubicBezTo>
                <a:cubicBezTo>
                  <a:pt x="159" y="94"/>
                  <a:pt x="160" y="93"/>
                  <a:pt x="160" y="92"/>
                </a:cubicBezTo>
                <a:cubicBezTo>
                  <a:pt x="160" y="2"/>
                  <a:pt x="160" y="2"/>
                  <a:pt x="160" y="2"/>
                </a:cubicBezTo>
                <a:cubicBezTo>
                  <a:pt x="160" y="1"/>
                  <a:pt x="159" y="0"/>
                  <a:pt x="158" y="0"/>
                </a:cubicBezTo>
                <a:close/>
                <a:moveTo>
                  <a:pt x="4" y="23"/>
                </a:moveTo>
                <a:cubicBezTo>
                  <a:pt x="14" y="21"/>
                  <a:pt x="21" y="14"/>
                  <a:pt x="23" y="4"/>
                </a:cubicBezTo>
                <a:cubicBezTo>
                  <a:pt x="137" y="4"/>
                  <a:pt x="137" y="4"/>
                  <a:pt x="137" y="4"/>
                </a:cubicBezTo>
                <a:cubicBezTo>
                  <a:pt x="139" y="14"/>
                  <a:pt x="146" y="21"/>
                  <a:pt x="156" y="23"/>
                </a:cubicBezTo>
                <a:cubicBezTo>
                  <a:pt x="156" y="71"/>
                  <a:pt x="156" y="71"/>
                  <a:pt x="156" y="71"/>
                </a:cubicBezTo>
                <a:cubicBezTo>
                  <a:pt x="146" y="72"/>
                  <a:pt x="139" y="80"/>
                  <a:pt x="137" y="89"/>
                </a:cubicBezTo>
                <a:cubicBezTo>
                  <a:pt x="23" y="89"/>
                  <a:pt x="23" y="89"/>
                  <a:pt x="23" y="89"/>
                </a:cubicBezTo>
                <a:cubicBezTo>
                  <a:pt x="21" y="80"/>
                  <a:pt x="14" y="72"/>
                  <a:pt x="4" y="71"/>
                </a:cubicBezTo>
                <a:lnTo>
                  <a:pt x="4" y="23"/>
                </a:lnTo>
                <a:close/>
                <a:moveTo>
                  <a:pt x="156" y="18"/>
                </a:moveTo>
                <a:cubicBezTo>
                  <a:pt x="148" y="17"/>
                  <a:pt x="143" y="12"/>
                  <a:pt x="142" y="4"/>
                </a:cubicBezTo>
                <a:cubicBezTo>
                  <a:pt x="156" y="4"/>
                  <a:pt x="156" y="4"/>
                  <a:pt x="156" y="4"/>
                </a:cubicBezTo>
                <a:lnTo>
                  <a:pt x="156" y="18"/>
                </a:lnTo>
                <a:close/>
                <a:moveTo>
                  <a:pt x="18" y="4"/>
                </a:moveTo>
                <a:cubicBezTo>
                  <a:pt x="17" y="12"/>
                  <a:pt x="12" y="17"/>
                  <a:pt x="4" y="18"/>
                </a:cubicBezTo>
                <a:cubicBezTo>
                  <a:pt x="4" y="4"/>
                  <a:pt x="4" y="4"/>
                  <a:pt x="4" y="4"/>
                </a:cubicBezTo>
                <a:lnTo>
                  <a:pt x="18" y="4"/>
                </a:lnTo>
                <a:close/>
                <a:moveTo>
                  <a:pt x="4" y="76"/>
                </a:moveTo>
                <a:cubicBezTo>
                  <a:pt x="12" y="77"/>
                  <a:pt x="17" y="82"/>
                  <a:pt x="18" y="89"/>
                </a:cubicBezTo>
                <a:cubicBezTo>
                  <a:pt x="4" y="89"/>
                  <a:pt x="4" y="89"/>
                  <a:pt x="4" y="89"/>
                </a:cubicBezTo>
                <a:lnTo>
                  <a:pt x="4" y="76"/>
                </a:lnTo>
                <a:close/>
                <a:moveTo>
                  <a:pt x="142" y="89"/>
                </a:moveTo>
                <a:cubicBezTo>
                  <a:pt x="143" y="82"/>
                  <a:pt x="148" y="77"/>
                  <a:pt x="156" y="76"/>
                </a:cubicBezTo>
                <a:cubicBezTo>
                  <a:pt x="156" y="89"/>
                  <a:pt x="156" y="89"/>
                  <a:pt x="156" y="89"/>
                </a:cubicBezTo>
                <a:lnTo>
                  <a:pt x="142" y="89"/>
                </a:lnTo>
                <a:close/>
                <a:moveTo>
                  <a:pt x="78" y="70"/>
                </a:moveTo>
                <a:cubicBezTo>
                  <a:pt x="78" y="74"/>
                  <a:pt x="78" y="74"/>
                  <a:pt x="78" y="74"/>
                </a:cubicBezTo>
                <a:cubicBezTo>
                  <a:pt x="78" y="75"/>
                  <a:pt x="79" y="76"/>
                  <a:pt x="80" y="76"/>
                </a:cubicBezTo>
                <a:cubicBezTo>
                  <a:pt x="81" y="76"/>
                  <a:pt x="82" y="75"/>
                  <a:pt x="82" y="74"/>
                </a:cubicBezTo>
                <a:cubicBezTo>
                  <a:pt x="82" y="70"/>
                  <a:pt x="82" y="70"/>
                  <a:pt x="82" y="70"/>
                </a:cubicBezTo>
                <a:cubicBezTo>
                  <a:pt x="89" y="69"/>
                  <a:pt x="97" y="65"/>
                  <a:pt x="97" y="58"/>
                </a:cubicBezTo>
                <a:cubicBezTo>
                  <a:pt x="97" y="50"/>
                  <a:pt x="88" y="47"/>
                  <a:pt x="83" y="45"/>
                </a:cubicBezTo>
                <a:cubicBezTo>
                  <a:pt x="82" y="45"/>
                  <a:pt x="82" y="45"/>
                  <a:pt x="82" y="45"/>
                </a:cubicBezTo>
                <a:cubicBezTo>
                  <a:pt x="82" y="28"/>
                  <a:pt x="82" y="28"/>
                  <a:pt x="82" y="28"/>
                </a:cubicBezTo>
                <a:cubicBezTo>
                  <a:pt x="88" y="28"/>
                  <a:pt x="92" y="31"/>
                  <a:pt x="92" y="31"/>
                </a:cubicBezTo>
                <a:cubicBezTo>
                  <a:pt x="93" y="32"/>
                  <a:pt x="95" y="32"/>
                  <a:pt x="95" y="31"/>
                </a:cubicBezTo>
                <a:cubicBezTo>
                  <a:pt x="96" y="30"/>
                  <a:pt x="96" y="29"/>
                  <a:pt x="95" y="28"/>
                </a:cubicBezTo>
                <a:cubicBezTo>
                  <a:pt x="95" y="28"/>
                  <a:pt x="90" y="24"/>
                  <a:pt x="82" y="23"/>
                </a:cubicBezTo>
                <a:cubicBezTo>
                  <a:pt x="82" y="20"/>
                  <a:pt x="82" y="20"/>
                  <a:pt x="82" y="20"/>
                </a:cubicBezTo>
                <a:cubicBezTo>
                  <a:pt x="82" y="19"/>
                  <a:pt x="81" y="18"/>
                  <a:pt x="80" y="18"/>
                </a:cubicBezTo>
                <a:cubicBezTo>
                  <a:pt x="79" y="18"/>
                  <a:pt x="78" y="19"/>
                  <a:pt x="78" y="20"/>
                </a:cubicBezTo>
                <a:cubicBezTo>
                  <a:pt x="78" y="23"/>
                  <a:pt x="78" y="23"/>
                  <a:pt x="78" y="23"/>
                </a:cubicBezTo>
                <a:cubicBezTo>
                  <a:pt x="70" y="24"/>
                  <a:pt x="65" y="29"/>
                  <a:pt x="65" y="36"/>
                </a:cubicBezTo>
                <a:cubicBezTo>
                  <a:pt x="65" y="43"/>
                  <a:pt x="73" y="46"/>
                  <a:pt x="78" y="48"/>
                </a:cubicBezTo>
                <a:cubicBezTo>
                  <a:pt x="78" y="65"/>
                  <a:pt x="78" y="65"/>
                  <a:pt x="78" y="65"/>
                </a:cubicBezTo>
                <a:cubicBezTo>
                  <a:pt x="74" y="64"/>
                  <a:pt x="69" y="62"/>
                  <a:pt x="67" y="60"/>
                </a:cubicBezTo>
                <a:cubicBezTo>
                  <a:pt x="66" y="59"/>
                  <a:pt x="65" y="60"/>
                  <a:pt x="64" y="61"/>
                </a:cubicBezTo>
                <a:cubicBezTo>
                  <a:pt x="63" y="61"/>
                  <a:pt x="63" y="63"/>
                  <a:pt x="64" y="64"/>
                </a:cubicBezTo>
                <a:cubicBezTo>
                  <a:pt x="67" y="66"/>
                  <a:pt x="73" y="69"/>
                  <a:pt x="78" y="70"/>
                </a:cubicBezTo>
                <a:close/>
                <a:moveTo>
                  <a:pt x="92" y="58"/>
                </a:moveTo>
                <a:cubicBezTo>
                  <a:pt x="92" y="62"/>
                  <a:pt x="87" y="65"/>
                  <a:pt x="82" y="65"/>
                </a:cubicBezTo>
                <a:cubicBezTo>
                  <a:pt x="82" y="50"/>
                  <a:pt x="82" y="50"/>
                  <a:pt x="82" y="50"/>
                </a:cubicBezTo>
                <a:cubicBezTo>
                  <a:pt x="88" y="52"/>
                  <a:pt x="92" y="53"/>
                  <a:pt x="92" y="58"/>
                </a:cubicBezTo>
                <a:close/>
                <a:moveTo>
                  <a:pt x="70" y="36"/>
                </a:moveTo>
                <a:cubicBezTo>
                  <a:pt x="70" y="31"/>
                  <a:pt x="73" y="28"/>
                  <a:pt x="78" y="28"/>
                </a:cubicBezTo>
                <a:cubicBezTo>
                  <a:pt x="78" y="44"/>
                  <a:pt x="78" y="44"/>
                  <a:pt x="78" y="44"/>
                </a:cubicBezTo>
                <a:cubicBezTo>
                  <a:pt x="74" y="42"/>
                  <a:pt x="70" y="39"/>
                  <a:pt x="70" y="36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" name="Freeform 28">
            <a:extLst>
              <a:ext uri="{FF2B5EF4-FFF2-40B4-BE49-F238E27FC236}">
                <a16:creationId xmlns:a16="http://schemas.microsoft.com/office/drawing/2014/main" xmlns="" id="{DF443501-4642-438B-A2B0-8DF34157A49B}"/>
              </a:ext>
            </a:extLst>
          </p:cNvPr>
          <p:cNvSpPr>
            <a:spLocks noEditPoints="1"/>
          </p:cNvSpPr>
          <p:nvPr/>
        </p:nvSpPr>
        <p:spPr bwMode="auto">
          <a:xfrm>
            <a:off x="3436938" y="398463"/>
            <a:ext cx="544513" cy="481013"/>
          </a:xfrm>
          <a:custGeom>
            <a:avLst/>
            <a:gdLst>
              <a:gd name="T0" fmla="*/ 148 w 160"/>
              <a:gd name="T1" fmla="*/ 0 h 140"/>
              <a:gd name="T2" fmla="*/ 12 w 160"/>
              <a:gd name="T3" fmla="*/ 0 h 140"/>
              <a:gd name="T4" fmla="*/ 0 w 160"/>
              <a:gd name="T5" fmla="*/ 12 h 140"/>
              <a:gd name="T6" fmla="*/ 0 w 160"/>
              <a:gd name="T7" fmla="*/ 104 h 140"/>
              <a:gd name="T8" fmla="*/ 12 w 160"/>
              <a:gd name="T9" fmla="*/ 116 h 140"/>
              <a:gd name="T10" fmla="*/ 78 w 160"/>
              <a:gd name="T11" fmla="*/ 116 h 140"/>
              <a:gd name="T12" fmla="*/ 78 w 160"/>
              <a:gd name="T13" fmla="*/ 135 h 140"/>
              <a:gd name="T14" fmla="*/ 49 w 160"/>
              <a:gd name="T15" fmla="*/ 135 h 140"/>
              <a:gd name="T16" fmla="*/ 47 w 160"/>
              <a:gd name="T17" fmla="*/ 137 h 140"/>
              <a:gd name="T18" fmla="*/ 49 w 160"/>
              <a:gd name="T19" fmla="*/ 140 h 140"/>
              <a:gd name="T20" fmla="*/ 111 w 160"/>
              <a:gd name="T21" fmla="*/ 140 h 140"/>
              <a:gd name="T22" fmla="*/ 113 w 160"/>
              <a:gd name="T23" fmla="*/ 137 h 140"/>
              <a:gd name="T24" fmla="*/ 111 w 160"/>
              <a:gd name="T25" fmla="*/ 135 h 140"/>
              <a:gd name="T26" fmla="*/ 82 w 160"/>
              <a:gd name="T27" fmla="*/ 135 h 140"/>
              <a:gd name="T28" fmla="*/ 82 w 160"/>
              <a:gd name="T29" fmla="*/ 116 h 140"/>
              <a:gd name="T30" fmla="*/ 148 w 160"/>
              <a:gd name="T31" fmla="*/ 116 h 140"/>
              <a:gd name="T32" fmla="*/ 160 w 160"/>
              <a:gd name="T33" fmla="*/ 104 h 140"/>
              <a:gd name="T34" fmla="*/ 160 w 160"/>
              <a:gd name="T35" fmla="*/ 12 h 140"/>
              <a:gd name="T36" fmla="*/ 148 w 160"/>
              <a:gd name="T37" fmla="*/ 0 h 140"/>
              <a:gd name="T38" fmla="*/ 155 w 160"/>
              <a:gd name="T39" fmla="*/ 104 h 140"/>
              <a:gd name="T40" fmla="*/ 148 w 160"/>
              <a:gd name="T41" fmla="*/ 112 h 140"/>
              <a:gd name="T42" fmla="*/ 12 w 160"/>
              <a:gd name="T43" fmla="*/ 112 h 140"/>
              <a:gd name="T44" fmla="*/ 5 w 160"/>
              <a:gd name="T45" fmla="*/ 104 h 140"/>
              <a:gd name="T46" fmla="*/ 5 w 160"/>
              <a:gd name="T47" fmla="*/ 12 h 140"/>
              <a:gd name="T48" fmla="*/ 12 w 160"/>
              <a:gd name="T49" fmla="*/ 5 h 140"/>
              <a:gd name="T50" fmla="*/ 148 w 160"/>
              <a:gd name="T51" fmla="*/ 5 h 140"/>
              <a:gd name="T52" fmla="*/ 155 w 160"/>
              <a:gd name="T53" fmla="*/ 12 h 140"/>
              <a:gd name="T54" fmla="*/ 155 w 160"/>
              <a:gd name="T55" fmla="*/ 104 h 140"/>
              <a:gd name="T56" fmla="*/ 97 w 160"/>
              <a:gd name="T57" fmla="*/ 53 h 140"/>
              <a:gd name="T58" fmla="*/ 97 w 160"/>
              <a:gd name="T59" fmla="*/ 56 h 140"/>
              <a:gd name="T60" fmla="*/ 95 w 160"/>
              <a:gd name="T61" fmla="*/ 57 h 140"/>
              <a:gd name="T62" fmla="*/ 94 w 160"/>
              <a:gd name="T63" fmla="*/ 56 h 140"/>
              <a:gd name="T64" fmla="*/ 82 w 160"/>
              <a:gd name="T65" fmla="*/ 45 h 140"/>
              <a:gd name="T66" fmla="*/ 82 w 160"/>
              <a:gd name="T67" fmla="*/ 74 h 140"/>
              <a:gd name="T68" fmla="*/ 80 w 160"/>
              <a:gd name="T69" fmla="*/ 77 h 140"/>
              <a:gd name="T70" fmla="*/ 78 w 160"/>
              <a:gd name="T71" fmla="*/ 74 h 140"/>
              <a:gd name="T72" fmla="*/ 78 w 160"/>
              <a:gd name="T73" fmla="*/ 45 h 140"/>
              <a:gd name="T74" fmla="*/ 66 w 160"/>
              <a:gd name="T75" fmla="*/ 56 h 140"/>
              <a:gd name="T76" fmla="*/ 63 w 160"/>
              <a:gd name="T77" fmla="*/ 56 h 140"/>
              <a:gd name="T78" fmla="*/ 63 w 160"/>
              <a:gd name="T79" fmla="*/ 53 h 140"/>
              <a:gd name="T80" fmla="*/ 78 w 160"/>
              <a:gd name="T81" fmla="*/ 38 h 140"/>
              <a:gd name="T82" fmla="*/ 78 w 160"/>
              <a:gd name="T83" fmla="*/ 37 h 140"/>
              <a:gd name="T84" fmla="*/ 80 w 160"/>
              <a:gd name="T85" fmla="*/ 37 h 140"/>
              <a:gd name="T86" fmla="*/ 82 w 160"/>
              <a:gd name="T87" fmla="*/ 37 h 140"/>
              <a:gd name="T88" fmla="*/ 82 w 160"/>
              <a:gd name="T89" fmla="*/ 38 h 140"/>
              <a:gd name="T90" fmla="*/ 97 w 160"/>
              <a:gd name="T91" fmla="*/ 53 h 1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160" h="140">
                <a:moveTo>
                  <a:pt x="148" y="0"/>
                </a:moveTo>
                <a:cubicBezTo>
                  <a:pt x="12" y="0"/>
                  <a:pt x="12" y="0"/>
                  <a:pt x="12" y="0"/>
                </a:cubicBezTo>
                <a:cubicBezTo>
                  <a:pt x="5" y="0"/>
                  <a:pt x="0" y="5"/>
                  <a:pt x="0" y="12"/>
                </a:cubicBezTo>
                <a:cubicBezTo>
                  <a:pt x="0" y="104"/>
                  <a:pt x="0" y="104"/>
                  <a:pt x="0" y="104"/>
                </a:cubicBezTo>
                <a:cubicBezTo>
                  <a:pt x="0" y="111"/>
                  <a:pt x="5" y="116"/>
                  <a:pt x="12" y="116"/>
                </a:cubicBezTo>
                <a:cubicBezTo>
                  <a:pt x="78" y="116"/>
                  <a:pt x="78" y="116"/>
                  <a:pt x="78" y="116"/>
                </a:cubicBezTo>
                <a:cubicBezTo>
                  <a:pt x="78" y="135"/>
                  <a:pt x="78" y="135"/>
                  <a:pt x="78" y="135"/>
                </a:cubicBezTo>
                <a:cubicBezTo>
                  <a:pt x="49" y="135"/>
                  <a:pt x="49" y="135"/>
                  <a:pt x="49" y="135"/>
                </a:cubicBezTo>
                <a:cubicBezTo>
                  <a:pt x="48" y="135"/>
                  <a:pt x="47" y="136"/>
                  <a:pt x="47" y="137"/>
                </a:cubicBezTo>
                <a:cubicBezTo>
                  <a:pt x="47" y="138"/>
                  <a:pt x="48" y="140"/>
                  <a:pt x="49" y="140"/>
                </a:cubicBezTo>
                <a:cubicBezTo>
                  <a:pt x="111" y="140"/>
                  <a:pt x="111" y="140"/>
                  <a:pt x="111" y="140"/>
                </a:cubicBezTo>
                <a:cubicBezTo>
                  <a:pt x="112" y="140"/>
                  <a:pt x="113" y="138"/>
                  <a:pt x="113" y="137"/>
                </a:cubicBezTo>
                <a:cubicBezTo>
                  <a:pt x="113" y="136"/>
                  <a:pt x="112" y="135"/>
                  <a:pt x="111" y="135"/>
                </a:cubicBezTo>
                <a:cubicBezTo>
                  <a:pt x="82" y="135"/>
                  <a:pt x="82" y="135"/>
                  <a:pt x="82" y="135"/>
                </a:cubicBezTo>
                <a:cubicBezTo>
                  <a:pt x="82" y="116"/>
                  <a:pt x="82" y="116"/>
                  <a:pt x="82" y="116"/>
                </a:cubicBezTo>
                <a:cubicBezTo>
                  <a:pt x="148" y="116"/>
                  <a:pt x="148" y="116"/>
                  <a:pt x="148" y="116"/>
                </a:cubicBezTo>
                <a:cubicBezTo>
                  <a:pt x="155" y="116"/>
                  <a:pt x="160" y="111"/>
                  <a:pt x="160" y="104"/>
                </a:cubicBezTo>
                <a:cubicBezTo>
                  <a:pt x="160" y="12"/>
                  <a:pt x="160" y="12"/>
                  <a:pt x="160" y="12"/>
                </a:cubicBezTo>
                <a:cubicBezTo>
                  <a:pt x="160" y="5"/>
                  <a:pt x="155" y="0"/>
                  <a:pt x="148" y="0"/>
                </a:cubicBezTo>
                <a:close/>
                <a:moveTo>
                  <a:pt x="155" y="104"/>
                </a:moveTo>
                <a:cubicBezTo>
                  <a:pt x="155" y="108"/>
                  <a:pt x="152" y="112"/>
                  <a:pt x="148" y="112"/>
                </a:cubicBezTo>
                <a:cubicBezTo>
                  <a:pt x="12" y="112"/>
                  <a:pt x="12" y="112"/>
                  <a:pt x="12" y="112"/>
                </a:cubicBezTo>
                <a:cubicBezTo>
                  <a:pt x="8" y="112"/>
                  <a:pt x="5" y="108"/>
                  <a:pt x="5" y="104"/>
                </a:cubicBezTo>
                <a:cubicBezTo>
                  <a:pt x="5" y="12"/>
                  <a:pt x="5" y="12"/>
                  <a:pt x="5" y="12"/>
                </a:cubicBezTo>
                <a:cubicBezTo>
                  <a:pt x="5" y="8"/>
                  <a:pt x="8" y="5"/>
                  <a:pt x="12" y="5"/>
                </a:cubicBezTo>
                <a:cubicBezTo>
                  <a:pt x="148" y="5"/>
                  <a:pt x="148" y="5"/>
                  <a:pt x="148" y="5"/>
                </a:cubicBezTo>
                <a:cubicBezTo>
                  <a:pt x="152" y="5"/>
                  <a:pt x="155" y="8"/>
                  <a:pt x="155" y="12"/>
                </a:cubicBezTo>
                <a:lnTo>
                  <a:pt x="155" y="104"/>
                </a:lnTo>
                <a:close/>
                <a:moveTo>
                  <a:pt x="97" y="53"/>
                </a:moveTo>
                <a:cubicBezTo>
                  <a:pt x="98" y="54"/>
                  <a:pt x="98" y="55"/>
                  <a:pt x="97" y="56"/>
                </a:cubicBezTo>
                <a:cubicBezTo>
                  <a:pt x="97" y="57"/>
                  <a:pt x="96" y="57"/>
                  <a:pt x="95" y="57"/>
                </a:cubicBezTo>
                <a:cubicBezTo>
                  <a:pt x="95" y="57"/>
                  <a:pt x="94" y="57"/>
                  <a:pt x="94" y="56"/>
                </a:cubicBezTo>
                <a:cubicBezTo>
                  <a:pt x="82" y="45"/>
                  <a:pt x="82" y="45"/>
                  <a:pt x="82" y="45"/>
                </a:cubicBezTo>
                <a:cubicBezTo>
                  <a:pt x="82" y="74"/>
                  <a:pt x="82" y="74"/>
                  <a:pt x="82" y="74"/>
                </a:cubicBezTo>
                <a:cubicBezTo>
                  <a:pt x="82" y="75"/>
                  <a:pt x="81" y="77"/>
                  <a:pt x="80" y="77"/>
                </a:cubicBezTo>
                <a:cubicBezTo>
                  <a:pt x="79" y="77"/>
                  <a:pt x="78" y="75"/>
                  <a:pt x="78" y="74"/>
                </a:cubicBezTo>
                <a:cubicBezTo>
                  <a:pt x="78" y="45"/>
                  <a:pt x="78" y="45"/>
                  <a:pt x="78" y="45"/>
                </a:cubicBezTo>
                <a:cubicBezTo>
                  <a:pt x="66" y="56"/>
                  <a:pt x="66" y="56"/>
                  <a:pt x="66" y="56"/>
                </a:cubicBezTo>
                <a:cubicBezTo>
                  <a:pt x="65" y="57"/>
                  <a:pt x="64" y="57"/>
                  <a:pt x="63" y="56"/>
                </a:cubicBezTo>
                <a:cubicBezTo>
                  <a:pt x="62" y="55"/>
                  <a:pt x="62" y="54"/>
                  <a:pt x="63" y="53"/>
                </a:cubicBezTo>
                <a:cubicBezTo>
                  <a:pt x="78" y="38"/>
                  <a:pt x="78" y="38"/>
                  <a:pt x="78" y="38"/>
                </a:cubicBezTo>
                <a:cubicBezTo>
                  <a:pt x="78" y="37"/>
                  <a:pt x="78" y="37"/>
                  <a:pt x="78" y="37"/>
                </a:cubicBezTo>
                <a:cubicBezTo>
                  <a:pt x="79" y="37"/>
                  <a:pt x="79" y="37"/>
                  <a:pt x="80" y="37"/>
                </a:cubicBezTo>
                <a:cubicBezTo>
                  <a:pt x="81" y="37"/>
                  <a:pt x="81" y="37"/>
                  <a:pt x="82" y="37"/>
                </a:cubicBezTo>
                <a:cubicBezTo>
                  <a:pt x="82" y="37"/>
                  <a:pt x="82" y="38"/>
                  <a:pt x="82" y="38"/>
                </a:cubicBezTo>
                <a:lnTo>
                  <a:pt x="97" y="53"/>
                </a:ln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" name="Freeform 29">
            <a:extLst>
              <a:ext uri="{FF2B5EF4-FFF2-40B4-BE49-F238E27FC236}">
                <a16:creationId xmlns:a16="http://schemas.microsoft.com/office/drawing/2014/main" xmlns="" id="{86988284-6C15-492B-8149-3CABD9782B72}"/>
              </a:ext>
            </a:extLst>
          </p:cNvPr>
          <p:cNvSpPr>
            <a:spLocks noEditPoints="1"/>
          </p:cNvSpPr>
          <p:nvPr/>
        </p:nvSpPr>
        <p:spPr bwMode="auto">
          <a:xfrm>
            <a:off x="3436938" y="1017588"/>
            <a:ext cx="544513" cy="481013"/>
          </a:xfrm>
          <a:custGeom>
            <a:avLst/>
            <a:gdLst>
              <a:gd name="T0" fmla="*/ 12 w 160"/>
              <a:gd name="T1" fmla="*/ 0 h 140"/>
              <a:gd name="T2" fmla="*/ 0 w 160"/>
              <a:gd name="T3" fmla="*/ 104 h 140"/>
              <a:gd name="T4" fmla="*/ 78 w 160"/>
              <a:gd name="T5" fmla="*/ 116 h 140"/>
              <a:gd name="T6" fmla="*/ 49 w 160"/>
              <a:gd name="T7" fmla="*/ 135 h 140"/>
              <a:gd name="T8" fmla="*/ 49 w 160"/>
              <a:gd name="T9" fmla="*/ 140 h 140"/>
              <a:gd name="T10" fmla="*/ 113 w 160"/>
              <a:gd name="T11" fmla="*/ 137 h 140"/>
              <a:gd name="T12" fmla="*/ 82 w 160"/>
              <a:gd name="T13" fmla="*/ 135 h 140"/>
              <a:gd name="T14" fmla="*/ 148 w 160"/>
              <a:gd name="T15" fmla="*/ 116 h 140"/>
              <a:gd name="T16" fmla="*/ 160 w 160"/>
              <a:gd name="T17" fmla="*/ 12 h 140"/>
              <a:gd name="T18" fmla="*/ 155 w 160"/>
              <a:gd name="T19" fmla="*/ 104 h 140"/>
              <a:gd name="T20" fmla="*/ 12 w 160"/>
              <a:gd name="T21" fmla="*/ 112 h 140"/>
              <a:gd name="T22" fmla="*/ 5 w 160"/>
              <a:gd name="T23" fmla="*/ 12 h 140"/>
              <a:gd name="T24" fmla="*/ 148 w 160"/>
              <a:gd name="T25" fmla="*/ 5 h 140"/>
              <a:gd name="T26" fmla="*/ 155 w 160"/>
              <a:gd name="T27" fmla="*/ 104 h 140"/>
              <a:gd name="T28" fmla="*/ 102 w 160"/>
              <a:gd name="T29" fmla="*/ 38 h 140"/>
              <a:gd name="T30" fmla="*/ 86 w 160"/>
              <a:gd name="T31" fmla="*/ 38 h 140"/>
              <a:gd name="T32" fmla="*/ 67 w 160"/>
              <a:gd name="T33" fmla="*/ 50 h 140"/>
              <a:gd name="T34" fmla="*/ 53 w 160"/>
              <a:gd name="T35" fmla="*/ 56 h 140"/>
              <a:gd name="T36" fmla="*/ 67 w 160"/>
              <a:gd name="T37" fmla="*/ 62 h 140"/>
              <a:gd name="T38" fmla="*/ 86 w 160"/>
              <a:gd name="T39" fmla="*/ 74 h 140"/>
              <a:gd name="T40" fmla="*/ 102 w 160"/>
              <a:gd name="T41" fmla="*/ 74 h 140"/>
              <a:gd name="T42" fmla="*/ 88 w 160"/>
              <a:gd name="T43" fmla="*/ 68 h 140"/>
              <a:gd name="T44" fmla="*/ 70 w 160"/>
              <a:gd name="T45" fmla="*/ 56 h 140"/>
              <a:gd name="T46" fmla="*/ 88 w 160"/>
              <a:gd name="T47" fmla="*/ 44 h 140"/>
              <a:gd name="T48" fmla="*/ 94 w 160"/>
              <a:gd name="T49" fmla="*/ 70 h 140"/>
              <a:gd name="T50" fmla="*/ 94 w 160"/>
              <a:gd name="T51" fmla="*/ 77 h 140"/>
              <a:gd name="T52" fmla="*/ 94 w 160"/>
              <a:gd name="T53" fmla="*/ 70 h 140"/>
              <a:gd name="T54" fmla="*/ 58 w 160"/>
              <a:gd name="T55" fmla="*/ 56 h 140"/>
              <a:gd name="T56" fmla="*/ 65 w 160"/>
              <a:gd name="T57" fmla="*/ 56 h 140"/>
              <a:gd name="T58" fmla="*/ 94 w 160"/>
              <a:gd name="T59" fmla="*/ 35 h 140"/>
              <a:gd name="T60" fmla="*/ 94 w 160"/>
              <a:gd name="T61" fmla="*/ 41 h 140"/>
              <a:gd name="T62" fmla="*/ 94 w 160"/>
              <a:gd name="T63" fmla="*/ 35 h 1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60" h="140">
                <a:moveTo>
                  <a:pt x="148" y="0"/>
                </a:moveTo>
                <a:cubicBezTo>
                  <a:pt x="12" y="0"/>
                  <a:pt x="12" y="0"/>
                  <a:pt x="12" y="0"/>
                </a:cubicBezTo>
                <a:cubicBezTo>
                  <a:pt x="5" y="0"/>
                  <a:pt x="0" y="5"/>
                  <a:pt x="0" y="12"/>
                </a:cubicBezTo>
                <a:cubicBezTo>
                  <a:pt x="0" y="104"/>
                  <a:pt x="0" y="104"/>
                  <a:pt x="0" y="104"/>
                </a:cubicBezTo>
                <a:cubicBezTo>
                  <a:pt x="0" y="111"/>
                  <a:pt x="5" y="116"/>
                  <a:pt x="12" y="116"/>
                </a:cubicBezTo>
                <a:cubicBezTo>
                  <a:pt x="78" y="116"/>
                  <a:pt x="78" y="116"/>
                  <a:pt x="78" y="116"/>
                </a:cubicBezTo>
                <a:cubicBezTo>
                  <a:pt x="78" y="135"/>
                  <a:pt x="78" y="135"/>
                  <a:pt x="78" y="135"/>
                </a:cubicBezTo>
                <a:cubicBezTo>
                  <a:pt x="49" y="135"/>
                  <a:pt x="49" y="135"/>
                  <a:pt x="49" y="135"/>
                </a:cubicBezTo>
                <a:cubicBezTo>
                  <a:pt x="48" y="135"/>
                  <a:pt x="47" y="136"/>
                  <a:pt x="47" y="137"/>
                </a:cubicBezTo>
                <a:cubicBezTo>
                  <a:pt x="47" y="138"/>
                  <a:pt x="48" y="140"/>
                  <a:pt x="49" y="140"/>
                </a:cubicBezTo>
                <a:cubicBezTo>
                  <a:pt x="111" y="140"/>
                  <a:pt x="111" y="140"/>
                  <a:pt x="111" y="140"/>
                </a:cubicBezTo>
                <a:cubicBezTo>
                  <a:pt x="112" y="140"/>
                  <a:pt x="113" y="138"/>
                  <a:pt x="113" y="137"/>
                </a:cubicBezTo>
                <a:cubicBezTo>
                  <a:pt x="113" y="136"/>
                  <a:pt x="112" y="135"/>
                  <a:pt x="111" y="135"/>
                </a:cubicBezTo>
                <a:cubicBezTo>
                  <a:pt x="82" y="135"/>
                  <a:pt x="82" y="135"/>
                  <a:pt x="82" y="135"/>
                </a:cubicBezTo>
                <a:cubicBezTo>
                  <a:pt x="82" y="116"/>
                  <a:pt x="82" y="116"/>
                  <a:pt x="82" y="116"/>
                </a:cubicBezTo>
                <a:cubicBezTo>
                  <a:pt x="148" y="116"/>
                  <a:pt x="148" y="116"/>
                  <a:pt x="148" y="116"/>
                </a:cubicBezTo>
                <a:cubicBezTo>
                  <a:pt x="155" y="116"/>
                  <a:pt x="160" y="111"/>
                  <a:pt x="160" y="104"/>
                </a:cubicBezTo>
                <a:cubicBezTo>
                  <a:pt x="160" y="12"/>
                  <a:pt x="160" y="12"/>
                  <a:pt x="160" y="12"/>
                </a:cubicBezTo>
                <a:cubicBezTo>
                  <a:pt x="160" y="5"/>
                  <a:pt x="155" y="0"/>
                  <a:pt x="148" y="0"/>
                </a:cubicBezTo>
                <a:close/>
                <a:moveTo>
                  <a:pt x="155" y="104"/>
                </a:moveTo>
                <a:cubicBezTo>
                  <a:pt x="155" y="108"/>
                  <a:pt x="152" y="112"/>
                  <a:pt x="148" y="112"/>
                </a:cubicBezTo>
                <a:cubicBezTo>
                  <a:pt x="12" y="112"/>
                  <a:pt x="12" y="112"/>
                  <a:pt x="12" y="112"/>
                </a:cubicBezTo>
                <a:cubicBezTo>
                  <a:pt x="8" y="112"/>
                  <a:pt x="5" y="108"/>
                  <a:pt x="5" y="104"/>
                </a:cubicBezTo>
                <a:cubicBezTo>
                  <a:pt x="5" y="12"/>
                  <a:pt x="5" y="12"/>
                  <a:pt x="5" y="12"/>
                </a:cubicBezTo>
                <a:cubicBezTo>
                  <a:pt x="5" y="8"/>
                  <a:pt x="8" y="5"/>
                  <a:pt x="12" y="5"/>
                </a:cubicBezTo>
                <a:cubicBezTo>
                  <a:pt x="148" y="5"/>
                  <a:pt x="148" y="5"/>
                  <a:pt x="148" y="5"/>
                </a:cubicBezTo>
                <a:cubicBezTo>
                  <a:pt x="152" y="5"/>
                  <a:pt x="155" y="8"/>
                  <a:pt x="155" y="12"/>
                </a:cubicBezTo>
                <a:lnTo>
                  <a:pt x="155" y="104"/>
                </a:lnTo>
                <a:close/>
                <a:moveTo>
                  <a:pt x="94" y="46"/>
                </a:moveTo>
                <a:cubicBezTo>
                  <a:pt x="99" y="46"/>
                  <a:pt x="102" y="43"/>
                  <a:pt x="102" y="38"/>
                </a:cubicBezTo>
                <a:cubicBezTo>
                  <a:pt x="102" y="34"/>
                  <a:pt x="99" y="30"/>
                  <a:pt x="94" y="30"/>
                </a:cubicBezTo>
                <a:cubicBezTo>
                  <a:pt x="89" y="30"/>
                  <a:pt x="86" y="34"/>
                  <a:pt x="86" y="38"/>
                </a:cubicBezTo>
                <a:cubicBezTo>
                  <a:pt x="86" y="39"/>
                  <a:pt x="86" y="39"/>
                  <a:pt x="86" y="40"/>
                </a:cubicBezTo>
                <a:cubicBezTo>
                  <a:pt x="67" y="50"/>
                  <a:pt x="67" y="50"/>
                  <a:pt x="67" y="50"/>
                </a:cubicBezTo>
                <a:cubicBezTo>
                  <a:pt x="66" y="49"/>
                  <a:pt x="64" y="48"/>
                  <a:pt x="61" y="48"/>
                </a:cubicBezTo>
                <a:cubicBezTo>
                  <a:pt x="57" y="48"/>
                  <a:pt x="53" y="51"/>
                  <a:pt x="53" y="56"/>
                </a:cubicBezTo>
                <a:cubicBezTo>
                  <a:pt x="53" y="60"/>
                  <a:pt x="57" y="64"/>
                  <a:pt x="61" y="64"/>
                </a:cubicBezTo>
                <a:cubicBezTo>
                  <a:pt x="64" y="64"/>
                  <a:pt x="66" y="63"/>
                  <a:pt x="67" y="62"/>
                </a:cubicBezTo>
                <a:cubicBezTo>
                  <a:pt x="86" y="72"/>
                  <a:pt x="86" y="72"/>
                  <a:pt x="86" y="72"/>
                </a:cubicBezTo>
                <a:cubicBezTo>
                  <a:pt x="86" y="73"/>
                  <a:pt x="86" y="73"/>
                  <a:pt x="86" y="74"/>
                </a:cubicBezTo>
                <a:cubicBezTo>
                  <a:pt x="86" y="78"/>
                  <a:pt x="89" y="82"/>
                  <a:pt x="94" y="82"/>
                </a:cubicBezTo>
                <a:cubicBezTo>
                  <a:pt x="99" y="82"/>
                  <a:pt x="102" y="78"/>
                  <a:pt x="102" y="74"/>
                </a:cubicBezTo>
                <a:cubicBezTo>
                  <a:pt x="102" y="69"/>
                  <a:pt x="99" y="65"/>
                  <a:pt x="94" y="65"/>
                </a:cubicBezTo>
                <a:cubicBezTo>
                  <a:pt x="92" y="65"/>
                  <a:pt x="90" y="66"/>
                  <a:pt x="88" y="68"/>
                </a:cubicBezTo>
                <a:cubicBezTo>
                  <a:pt x="70" y="57"/>
                  <a:pt x="70" y="57"/>
                  <a:pt x="70" y="57"/>
                </a:cubicBezTo>
                <a:cubicBezTo>
                  <a:pt x="70" y="57"/>
                  <a:pt x="70" y="56"/>
                  <a:pt x="70" y="56"/>
                </a:cubicBezTo>
                <a:cubicBezTo>
                  <a:pt x="70" y="55"/>
                  <a:pt x="70" y="55"/>
                  <a:pt x="70" y="54"/>
                </a:cubicBezTo>
                <a:cubicBezTo>
                  <a:pt x="88" y="44"/>
                  <a:pt x="88" y="44"/>
                  <a:pt x="88" y="44"/>
                </a:cubicBezTo>
                <a:cubicBezTo>
                  <a:pt x="90" y="45"/>
                  <a:pt x="92" y="46"/>
                  <a:pt x="94" y="46"/>
                </a:cubicBezTo>
                <a:close/>
                <a:moveTo>
                  <a:pt x="94" y="70"/>
                </a:moveTo>
                <a:cubicBezTo>
                  <a:pt x="96" y="70"/>
                  <a:pt x="97" y="72"/>
                  <a:pt x="97" y="74"/>
                </a:cubicBezTo>
                <a:cubicBezTo>
                  <a:pt x="97" y="75"/>
                  <a:pt x="96" y="77"/>
                  <a:pt x="94" y="77"/>
                </a:cubicBezTo>
                <a:cubicBezTo>
                  <a:pt x="92" y="77"/>
                  <a:pt x="91" y="75"/>
                  <a:pt x="91" y="74"/>
                </a:cubicBezTo>
                <a:cubicBezTo>
                  <a:pt x="91" y="72"/>
                  <a:pt x="92" y="70"/>
                  <a:pt x="94" y="70"/>
                </a:cubicBezTo>
                <a:close/>
                <a:moveTo>
                  <a:pt x="61" y="59"/>
                </a:moveTo>
                <a:cubicBezTo>
                  <a:pt x="60" y="59"/>
                  <a:pt x="58" y="58"/>
                  <a:pt x="58" y="56"/>
                </a:cubicBezTo>
                <a:cubicBezTo>
                  <a:pt x="58" y="54"/>
                  <a:pt x="60" y="52"/>
                  <a:pt x="61" y="52"/>
                </a:cubicBezTo>
                <a:cubicBezTo>
                  <a:pt x="63" y="52"/>
                  <a:pt x="65" y="54"/>
                  <a:pt x="65" y="56"/>
                </a:cubicBezTo>
                <a:cubicBezTo>
                  <a:pt x="65" y="58"/>
                  <a:pt x="63" y="59"/>
                  <a:pt x="61" y="59"/>
                </a:cubicBezTo>
                <a:close/>
                <a:moveTo>
                  <a:pt x="94" y="35"/>
                </a:moveTo>
                <a:cubicBezTo>
                  <a:pt x="96" y="35"/>
                  <a:pt x="97" y="36"/>
                  <a:pt x="97" y="38"/>
                </a:cubicBezTo>
                <a:cubicBezTo>
                  <a:pt x="97" y="40"/>
                  <a:pt x="96" y="41"/>
                  <a:pt x="94" y="41"/>
                </a:cubicBezTo>
                <a:cubicBezTo>
                  <a:pt x="92" y="41"/>
                  <a:pt x="91" y="40"/>
                  <a:pt x="91" y="38"/>
                </a:cubicBezTo>
                <a:cubicBezTo>
                  <a:pt x="91" y="36"/>
                  <a:pt x="92" y="35"/>
                  <a:pt x="94" y="35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0" name="Freeform 30">
            <a:extLst>
              <a:ext uri="{FF2B5EF4-FFF2-40B4-BE49-F238E27FC236}">
                <a16:creationId xmlns:a16="http://schemas.microsoft.com/office/drawing/2014/main" xmlns="" id="{16C50F00-5AE3-4018-9933-10BE9C38F9B7}"/>
              </a:ext>
            </a:extLst>
          </p:cNvPr>
          <p:cNvSpPr>
            <a:spLocks noEditPoints="1"/>
          </p:cNvSpPr>
          <p:nvPr/>
        </p:nvSpPr>
        <p:spPr bwMode="auto">
          <a:xfrm>
            <a:off x="3436938" y="1636713"/>
            <a:ext cx="544513" cy="481013"/>
          </a:xfrm>
          <a:custGeom>
            <a:avLst/>
            <a:gdLst>
              <a:gd name="T0" fmla="*/ 148 w 160"/>
              <a:gd name="T1" fmla="*/ 0 h 140"/>
              <a:gd name="T2" fmla="*/ 12 w 160"/>
              <a:gd name="T3" fmla="*/ 0 h 140"/>
              <a:gd name="T4" fmla="*/ 0 w 160"/>
              <a:gd name="T5" fmla="*/ 12 h 140"/>
              <a:gd name="T6" fmla="*/ 0 w 160"/>
              <a:gd name="T7" fmla="*/ 104 h 140"/>
              <a:gd name="T8" fmla="*/ 12 w 160"/>
              <a:gd name="T9" fmla="*/ 116 h 140"/>
              <a:gd name="T10" fmla="*/ 78 w 160"/>
              <a:gd name="T11" fmla="*/ 116 h 140"/>
              <a:gd name="T12" fmla="*/ 78 w 160"/>
              <a:gd name="T13" fmla="*/ 135 h 140"/>
              <a:gd name="T14" fmla="*/ 49 w 160"/>
              <a:gd name="T15" fmla="*/ 135 h 140"/>
              <a:gd name="T16" fmla="*/ 47 w 160"/>
              <a:gd name="T17" fmla="*/ 137 h 140"/>
              <a:gd name="T18" fmla="*/ 49 w 160"/>
              <a:gd name="T19" fmla="*/ 140 h 140"/>
              <a:gd name="T20" fmla="*/ 111 w 160"/>
              <a:gd name="T21" fmla="*/ 140 h 140"/>
              <a:gd name="T22" fmla="*/ 113 w 160"/>
              <a:gd name="T23" fmla="*/ 137 h 140"/>
              <a:gd name="T24" fmla="*/ 111 w 160"/>
              <a:gd name="T25" fmla="*/ 135 h 140"/>
              <a:gd name="T26" fmla="*/ 82 w 160"/>
              <a:gd name="T27" fmla="*/ 135 h 140"/>
              <a:gd name="T28" fmla="*/ 82 w 160"/>
              <a:gd name="T29" fmla="*/ 116 h 140"/>
              <a:gd name="T30" fmla="*/ 148 w 160"/>
              <a:gd name="T31" fmla="*/ 116 h 140"/>
              <a:gd name="T32" fmla="*/ 160 w 160"/>
              <a:gd name="T33" fmla="*/ 104 h 140"/>
              <a:gd name="T34" fmla="*/ 160 w 160"/>
              <a:gd name="T35" fmla="*/ 12 h 140"/>
              <a:gd name="T36" fmla="*/ 148 w 160"/>
              <a:gd name="T37" fmla="*/ 0 h 140"/>
              <a:gd name="T38" fmla="*/ 155 w 160"/>
              <a:gd name="T39" fmla="*/ 104 h 140"/>
              <a:gd name="T40" fmla="*/ 148 w 160"/>
              <a:gd name="T41" fmla="*/ 112 h 140"/>
              <a:gd name="T42" fmla="*/ 12 w 160"/>
              <a:gd name="T43" fmla="*/ 112 h 140"/>
              <a:gd name="T44" fmla="*/ 5 w 160"/>
              <a:gd name="T45" fmla="*/ 104 h 140"/>
              <a:gd name="T46" fmla="*/ 5 w 160"/>
              <a:gd name="T47" fmla="*/ 12 h 140"/>
              <a:gd name="T48" fmla="*/ 12 w 160"/>
              <a:gd name="T49" fmla="*/ 5 h 140"/>
              <a:gd name="T50" fmla="*/ 148 w 160"/>
              <a:gd name="T51" fmla="*/ 5 h 140"/>
              <a:gd name="T52" fmla="*/ 155 w 160"/>
              <a:gd name="T53" fmla="*/ 12 h 140"/>
              <a:gd name="T54" fmla="*/ 155 w 160"/>
              <a:gd name="T55" fmla="*/ 104 h 140"/>
              <a:gd name="T56" fmla="*/ 91 w 160"/>
              <a:gd name="T57" fmla="*/ 63 h 140"/>
              <a:gd name="T58" fmla="*/ 95 w 160"/>
              <a:gd name="T59" fmla="*/ 53 h 140"/>
              <a:gd name="T60" fmla="*/ 77 w 160"/>
              <a:gd name="T61" fmla="*/ 35 h 140"/>
              <a:gd name="T62" fmla="*/ 59 w 160"/>
              <a:gd name="T63" fmla="*/ 53 h 140"/>
              <a:gd name="T64" fmla="*/ 77 w 160"/>
              <a:gd name="T65" fmla="*/ 70 h 140"/>
              <a:gd name="T66" fmla="*/ 87 w 160"/>
              <a:gd name="T67" fmla="*/ 67 h 140"/>
              <a:gd name="T68" fmla="*/ 97 w 160"/>
              <a:gd name="T69" fmla="*/ 76 h 140"/>
              <a:gd name="T70" fmla="*/ 99 w 160"/>
              <a:gd name="T71" fmla="*/ 77 h 140"/>
              <a:gd name="T72" fmla="*/ 100 w 160"/>
              <a:gd name="T73" fmla="*/ 76 h 140"/>
              <a:gd name="T74" fmla="*/ 100 w 160"/>
              <a:gd name="T75" fmla="*/ 73 h 140"/>
              <a:gd name="T76" fmla="*/ 91 w 160"/>
              <a:gd name="T77" fmla="*/ 63 h 140"/>
              <a:gd name="T78" fmla="*/ 64 w 160"/>
              <a:gd name="T79" fmla="*/ 53 h 140"/>
              <a:gd name="T80" fmla="*/ 77 w 160"/>
              <a:gd name="T81" fmla="*/ 40 h 140"/>
              <a:gd name="T82" fmla="*/ 90 w 160"/>
              <a:gd name="T83" fmla="*/ 53 h 140"/>
              <a:gd name="T84" fmla="*/ 77 w 160"/>
              <a:gd name="T85" fmla="*/ 65 h 140"/>
              <a:gd name="T86" fmla="*/ 64 w 160"/>
              <a:gd name="T87" fmla="*/ 53 h 1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60" h="140">
                <a:moveTo>
                  <a:pt x="148" y="0"/>
                </a:moveTo>
                <a:cubicBezTo>
                  <a:pt x="12" y="0"/>
                  <a:pt x="12" y="0"/>
                  <a:pt x="12" y="0"/>
                </a:cubicBezTo>
                <a:cubicBezTo>
                  <a:pt x="5" y="0"/>
                  <a:pt x="0" y="5"/>
                  <a:pt x="0" y="12"/>
                </a:cubicBezTo>
                <a:cubicBezTo>
                  <a:pt x="0" y="104"/>
                  <a:pt x="0" y="104"/>
                  <a:pt x="0" y="104"/>
                </a:cubicBezTo>
                <a:cubicBezTo>
                  <a:pt x="0" y="111"/>
                  <a:pt x="5" y="116"/>
                  <a:pt x="12" y="116"/>
                </a:cubicBezTo>
                <a:cubicBezTo>
                  <a:pt x="78" y="116"/>
                  <a:pt x="78" y="116"/>
                  <a:pt x="78" y="116"/>
                </a:cubicBezTo>
                <a:cubicBezTo>
                  <a:pt x="78" y="135"/>
                  <a:pt x="78" y="135"/>
                  <a:pt x="78" y="135"/>
                </a:cubicBezTo>
                <a:cubicBezTo>
                  <a:pt x="49" y="135"/>
                  <a:pt x="49" y="135"/>
                  <a:pt x="49" y="135"/>
                </a:cubicBezTo>
                <a:cubicBezTo>
                  <a:pt x="48" y="135"/>
                  <a:pt x="47" y="136"/>
                  <a:pt x="47" y="137"/>
                </a:cubicBezTo>
                <a:cubicBezTo>
                  <a:pt x="47" y="138"/>
                  <a:pt x="48" y="140"/>
                  <a:pt x="49" y="140"/>
                </a:cubicBezTo>
                <a:cubicBezTo>
                  <a:pt x="111" y="140"/>
                  <a:pt x="111" y="140"/>
                  <a:pt x="111" y="140"/>
                </a:cubicBezTo>
                <a:cubicBezTo>
                  <a:pt x="112" y="140"/>
                  <a:pt x="113" y="138"/>
                  <a:pt x="113" y="137"/>
                </a:cubicBezTo>
                <a:cubicBezTo>
                  <a:pt x="113" y="136"/>
                  <a:pt x="112" y="135"/>
                  <a:pt x="111" y="135"/>
                </a:cubicBezTo>
                <a:cubicBezTo>
                  <a:pt x="82" y="135"/>
                  <a:pt x="82" y="135"/>
                  <a:pt x="82" y="135"/>
                </a:cubicBezTo>
                <a:cubicBezTo>
                  <a:pt x="82" y="116"/>
                  <a:pt x="82" y="116"/>
                  <a:pt x="82" y="116"/>
                </a:cubicBezTo>
                <a:cubicBezTo>
                  <a:pt x="148" y="116"/>
                  <a:pt x="148" y="116"/>
                  <a:pt x="148" y="116"/>
                </a:cubicBezTo>
                <a:cubicBezTo>
                  <a:pt x="155" y="116"/>
                  <a:pt x="160" y="111"/>
                  <a:pt x="160" y="104"/>
                </a:cubicBezTo>
                <a:cubicBezTo>
                  <a:pt x="160" y="12"/>
                  <a:pt x="160" y="12"/>
                  <a:pt x="160" y="12"/>
                </a:cubicBezTo>
                <a:cubicBezTo>
                  <a:pt x="160" y="5"/>
                  <a:pt x="155" y="0"/>
                  <a:pt x="148" y="0"/>
                </a:cubicBezTo>
                <a:close/>
                <a:moveTo>
                  <a:pt x="155" y="104"/>
                </a:moveTo>
                <a:cubicBezTo>
                  <a:pt x="155" y="108"/>
                  <a:pt x="152" y="112"/>
                  <a:pt x="148" y="112"/>
                </a:cubicBezTo>
                <a:cubicBezTo>
                  <a:pt x="12" y="112"/>
                  <a:pt x="12" y="112"/>
                  <a:pt x="12" y="112"/>
                </a:cubicBezTo>
                <a:cubicBezTo>
                  <a:pt x="8" y="112"/>
                  <a:pt x="5" y="108"/>
                  <a:pt x="5" y="104"/>
                </a:cubicBezTo>
                <a:cubicBezTo>
                  <a:pt x="5" y="12"/>
                  <a:pt x="5" y="12"/>
                  <a:pt x="5" y="12"/>
                </a:cubicBezTo>
                <a:cubicBezTo>
                  <a:pt x="5" y="8"/>
                  <a:pt x="8" y="5"/>
                  <a:pt x="12" y="5"/>
                </a:cubicBezTo>
                <a:cubicBezTo>
                  <a:pt x="148" y="5"/>
                  <a:pt x="148" y="5"/>
                  <a:pt x="148" y="5"/>
                </a:cubicBezTo>
                <a:cubicBezTo>
                  <a:pt x="152" y="5"/>
                  <a:pt x="155" y="8"/>
                  <a:pt x="155" y="12"/>
                </a:cubicBezTo>
                <a:lnTo>
                  <a:pt x="155" y="104"/>
                </a:lnTo>
                <a:close/>
                <a:moveTo>
                  <a:pt x="91" y="63"/>
                </a:moveTo>
                <a:cubicBezTo>
                  <a:pt x="93" y="60"/>
                  <a:pt x="95" y="57"/>
                  <a:pt x="95" y="53"/>
                </a:cubicBezTo>
                <a:cubicBezTo>
                  <a:pt x="95" y="43"/>
                  <a:pt x="87" y="35"/>
                  <a:pt x="77" y="35"/>
                </a:cubicBezTo>
                <a:cubicBezTo>
                  <a:pt x="67" y="35"/>
                  <a:pt x="59" y="43"/>
                  <a:pt x="59" y="53"/>
                </a:cubicBezTo>
                <a:cubicBezTo>
                  <a:pt x="59" y="62"/>
                  <a:pt x="67" y="70"/>
                  <a:pt x="77" y="70"/>
                </a:cubicBezTo>
                <a:cubicBezTo>
                  <a:pt x="81" y="70"/>
                  <a:pt x="85" y="69"/>
                  <a:pt x="87" y="67"/>
                </a:cubicBezTo>
                <a:cubicBezTo>
                  <a:pt x="97" y="76"/>
                  <a:pt x="97" y="76"/>
                  <a:pt x="97" y="76"/>
                </a:cubicBezTo>
                <a:cubicBezTo>
                  <a:pt x="97" y="76"/>
                  <a:pt x="98" y="77"/>
                  <a:pt x="99" y="77"/>
                </a:cubicBezTo>
                <a:cubicBezTo>
                  <a:pt x="99" y="77"/>
                  <a:pt x="100" y="76"/>
                  <a:pt x="100" y="76"/>
                </a:cubicBezTo>
                <a:cubicBezTo>
                  <a:pt x="101" y="75"/>
                  <a:pt x="101" y="73"/>
                  <a:pt x="100" y="73"/>
                </a:cubicBezTo>
                <a:lnTo>
                  <a:pt x="91" y="63"/>
                </a:lnTo>
                <a:close/>
                <a:moveTo>
                  <a:pt x="64" y="53"/>
                </a:moveTo>
                <a:cubicBezTo>
                  <a:pt x="64" y="45"/>
                  <a:pt x="70" y="40"/>
                  <a:pt x="77" y="40"/>
                </a:cubicBezTo>
                <a:cubicBezTo>
                  <a:pt x="84" y="40"/>
                  <a:pt x="90" y="45"/>
                  <a:pt x="90" y="53"/>
                </a:cubicBezTo>
                <a:cubicBezTo>
                  <a:pt x="90" y="60"/>
                  <a:pt x="84" y="65"/>
                  <a:pt x="77" y="65"/>
                </a:cubicBezTo>
                <a:cubicBezTo>
                  <a:pt x="70" y="65"/>
                  <a:pt x="64" y="60"/>
                  <a:pt x="64" y="53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" name="Freeform 31">
            <a:extLst>
              <a:ext uri="{FF2B5EF4-FFF2-40B4-BE49-F238E27FC236}">
                <a16:creationId xmlns:a16="http://schemas.microsoft.com/office/drawing/2014/main" xmlns="" id="{05E896FC-9B62-451D-94CB-75258886D3E0}"/>
              </a:ext>
            </a:extLst>
          </p:cNvPr>
          <p:cNvSpPr>
            <a:spLocks noEditPoints="1"/>
          </p:cNvSpPr>
          <p:nvPr/>
        </p:nvSpPr>
        <p:spPr bwMode="auto">
          <a:xfrm>
            <a:off x="3436938" y="2255838"/>
            <a:ext cx="544513" cy="481013"/>
          </a:xfrm>
          <a:custGeom>
            <a:avLst/>
            <a:gdLst>
              <a:gd name="T0" fmla="*/ 148 w 160"/>
              <a:gd name="T1" fmla="*/ 0 h 140"/>
              <a:gd name="T2" fmla="*/ 12 w 160"/>
              <a:gd name="T3" fmla="*/ 0 h 140"/>
              <a:gd name="T4" fmla="*/ 0 w 160"/>
              <a:gd name="T5" fmla="*/ 12 h 140"/>
              <a:gd name="T6" fmla="*/ 0 w 160"/>
              <a:gd name="T7" fmla="*/ 104 h 140"/>
              <a:gd name="T8" fmla="*/ 12 w 160"/>
              <a:gd name="T9" fmla="*/ 116 h 140"/>
              <a:gd name="T10" fmla="*/ 78 w 160"/>
              <a:gd name="T11" fmla="*/ 116 h 140"/>
              <a:gd name="T12" fmla="*/ 78 w 160"/>
              <a:gd name="T13" fmla="*/ 135 h 140"/>
              <a:gd name="T14" fmla="*/ 49 w 160"/>
              <a:gd name="T15" fmla="*/ 135 h 140"/>
              <a:gd name="T16" fmla="*/ 47 w 160"/>
              <a:gd name="T17" fmla="*/ 137 h 140"/>
              <a:gd name="T18" fmla="*/ 49 w 160"/>
              <a:gd name="T19" fmla="*/ 140 h 140"/>
              <a:gd name="T20" fmla="*/ 111 w 160"/>
              <a:gd name="T21" fmla="*/ 140 h 140"/>
              <a:gd name="T22" fmla="*/ 113 w 160"/>
              <a:gd name="T23" fmla="*/ 137 h 140"/>
              <a:gd name="T24" fmla="*/ 111 w 160"/>
              <a:gd name="T25" fmla="*/ 135 h 140"/>
              <a:gd name="T26" fmla="*/ 82 w 160"/>
              <a:gd name="T27" fmla="*/ 135 h 140"/>
              <a:gd name="T28" fmla="*/ 82 w 160"/>
              <a:gd name="T29" fmla="*/ 116 h 140"/>
              <a:gd name="T30" fmla="*/ 148 w 160"/>
              <a:gd name="T31" fmla="*/ 116 h 140"/>
              <a:gd name="T32" fmla="*/ 160 w 160"/>
              <a:gd name="T33" fmla="*/ 104 h 140"/>
              <a:gd name="T34" fmla="*/ 160 w 160"/>
              <a:gd name="T35" fmla="*/ 12 h 140"/>
              <a:gd name="T36" fmla="*/ 148 w 160"/>
              <a:gd name="T37" fmla="*/ 0 h 140"/>
              <a:gd name="T38" fmla="*/ 155 w 160"/>
              <a:gd name="T39" fmla="*/ 104 h 140"/>
              <a:gd name="T40" fmla="*/ 148 w 160"/>
              <a:gd name="T41" fmla="*/ 112 h 140"/>
              <a:gd name="T42" fmla="*/ 12 w 160"/>
              <a:gd name="T43" fmla="*/ 112 h 140"/>
              <a:gd name="T44" fmla="*/ 5 w 160"/>
              <a:gd name="T45" fmla="*/ 104 h 140"/>
              <a:gd name="T46" fmla="*/ 5 w 160"/>
              <a:gd name="T47" fmla="*/ 12 h 140"/>
              <a:gd name="T48" fmla="*/ 12 w 160"/>
              <a:gd name="T49" fmla="*/ 5 h 140"/>
              <a:gd name="T50" fmla="*/ 148 w 160"/>
              <a:gd name="T51" fmla="*/ 5 h 140"/>
              <a:gd name="T52" fmla="*/ 155 w 160"/>
              <a:gd name="T53" fmla="*/ 12 h 140"/>
              <a:gd name="T54" fmla="*/ 155 w 160"/>
              <a:gd name="T55" fmla="*/ 104 h 1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60" h="140">
                <a:moveTo>
                  <a:pt x="148" y="0"/>
                </a:moveTo>
                <a:cubicBezTo>
                  <a:pt x="12" y="0"/>
                  <a:pt x="12" y="0"/>
                  <a:pt x="12" y="0"/>
                </a:cubicBezTo>
                <a:cubicBezTo>
                  <a:pt x="5" y="0"/>
                  <a:pt x="0" y="5"/>
                  <a:pt x="0" y="12"/>
                </a:cubicBezTo>
                <a:cubicBezTo>
                  <a:pt x="0" y="104"/>
                  <a:pt x="0" y="104"/>
                  <a:pt x="0" y="104"/>
                </a:cubicBezTo>
                <a:cubicBezTo>
                  <a:pt x="0" y="111"/>
                  <a:pt x="5" y="116"/>
                  <a:pt x="12" y="116"/>
                </a:cubicBezTo>
                <a:cubicBezTo>
                  <a:pt x="78" y="116"/>
                  <a:pt x="78" y="116"/>
                  <a:pt x="78" y="116"/>
                </a:cubicBezTo>
                <a:cubicBezTo>
                  <a:pt x="78" y="135"/>
                  <a:pt x="78" y="135"/>
                  <a:pt x="78" y="135"/>
                </a:cubicBezTo>
                <a:cubicBezTo>
                  <a:pt x="49" y="135"/>
                  <a:pt x="49" y="135"/>
                  <a:pt x="49" y="135"/>
                </a:cubicBezTo>
                <a:cubicBezTo>
                  <a:pt x="48" y="135"/>
                  <a:pt x="47" y="136"/>
                  <a:pt x="47" y="137"/>
                </a:cubicBezTo>
                <a:cubicBezTo>
                  <a:pt x="47" y="138"/>
                  <a:pt x="48" y="140"/>
                  <a:pt x="49" y="140"/>
                </a:cubicBezTo>
                <a:cubicBezTo>
                  <a:pt x="111" y="140"/>
                  <a:pt x="111" y="140"/>
                  <a:pt x="111" y="140"/>
                </a:cubicBezTo>
                <a:cubicBezTo>
                  <a:pt x="112" y="140"/>
                  <a:pt x="113" y="138"/>
                  <a:pt x="113" y="137"/>
                </a:cubicBezTo>
                <a:cubicBezTo>
                  <a:pt x="113" y="136"/>
                  <a:pt x="112" y="135"/>
                  <a:pt x="111" y="135"/>
                </a:cubicBezTo>
                <a:cubicBezTo>
                  <a:pt x="82" y="135"/>
                  <a:pt x="82" y="135"/>
                  <a:pt x="82" y="135"/>
                </a:cubicBezTo>
                <a:cubicBezTo>
                  <a:pt x="82" y="116"/>
                  <a:pt x="82" y="116"/>
                  <a:pt x="82" y="116"/>
                </a:cubicBezTo>
                <a:cubicBezTo>
                  <a:pt x="148" y="116"/>
                  <a:pt x="148" y="116"/>
                  <a:pt x="148" y="116"/>
                </a:cubicBezTo>
                <a:cubicBezTo>
                  <a:pt x="155" y="116"/>
                  <a:pt x="160" y="111"/>
                  <a:pt x="160" y="104"/>
                </a:cubicBezTo>
                <a:cubicBezTo>
                  <a:pt x="160" y="12"/>
                  <a:pt x="160" y="12"/>
                  <a:pt x="160" y="12"/>
                </a:cubicBezTo>
                <a:cubicBezTo>
                  <a:pt x="160" y="5"/>
                  <a:pt x="155" y="0"/>
                  <a:pt x="148" y="0"/>
                </a:cubicBezTo>
                <a:close/>
                <a:moveTo>
                  <a:pt x="155" y="104"/>
                </a:moveTo>
                <a:cubicBezTo>
                  <a:pt x="155" y="108"/>
                  <a:pt x="152" y="112"/>
                  <a:pt x="148" y="112"/>
                </a:cubicBezTo>
                <a:cubicBezTo>
                  <a:pt x="12" y="112"/>
                  <a:pt x="12" y="112"/>
                  <a:pt x="12" y="112"/>
                </a:cubicBezTo>
                <a:cubicBezTo>
                  <a:pt x="8" y="112"/>
                  <a:pt x="5" y="108"/>
                  <a:pt x="5" y="104"/>
                </a:cubicBezTo>
                <a:cubicBezTo>
                  <a:pt x="5" y="12"/>
                  <a:pt x="5" y="12"/>
                  <a:pt x="5" y="12"/>
                </a:cubicBezTo>
                <a:cubicBezTo>
                  <a:pt x="5" y="8"/>
                  <a:pt x="8" y="5"/>
                  <a:pt x="12" y="5"/>
                </a:cubicBezTo>
                <a:cubicBezTo>
                  <a:pt x="148" y="5"/>
                  <a:pt x="148" y="5"/>
                  <a:pt x="148" y="5"/>
                </a:cubicBezTo>
                <a:cubicBezTo>
                  <a:pt x="152" y="5"/>
                  <a:pt x="155" y="8"/>
                  <a:pt x="155" y="12"/>
                </a:cubicBezTo>
                <a:lnTo>
                  <a:pt x="155" y="104"/>
                </a:ln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2" name="Freeform 32">
            <a:extLst>
              <a:ext uri="{FF2B5EF4-FFF2-40B4-BE49-F238E27FC236}">
                <a16:creationId xmlns:a16="http://schemas.microsoft.com/office/drawing/2014/main" xmlns="" id="{243CA1F8-9067-4067-BCB4-6F1416A314EC}"/>
              </a:ext>
            </a:extLst>
          </p:cNvPr>
          <p:cNvSpPr>
            <a:spLocks noEditPoints="1"/>
          </p:cNvSpPr>
          <p:nvPr/>
        </p:nvSpPr>
        <p:spPr bwMode="auto">
          <a:xfrm>
            <a:off x="3436938" y="2873375"/>
            <a:ext cx="544513" cy="481013"/>
          </a:xfrm>
          <a:custGeom>
            <a:avLst/>
            <a:gdLst>
              <a:gd name="T0" fmla="*/ 148 w 160"/>
              <a:gd name="T1" fmla="*/ 0 h 140"/>
              <a:gd name="T2" fmla="*/ 12 w 160"/>
              <a:gd name="T3" fmla="*/ 0 h 140"/>
              <a:gd name="T4" fmla="*/ 0 w 160"/>
              <a:gd name="T5" fmla="*/ 12 h 140"/>
              <a:gd name="T6" fmla="*/ 0 w 160"/>
              <a:gd name="T7" fmla="*/ 104 h 140"/>
              <a:gd name="T8" fmla="*/ 12 w 160"/>
              <a:gd name="T9" fmla="*/ 116 h 140"/>
              <a:gd name="T10" fmla="*/ 78 w 160"/>
              <a:gd name="T11" fmla="*/ 116 h 140"/>
              <a:gd name="T12" fmla="*/ 78 w 160"/>
              <a:gd name="T13" fmla="*/ 135 h 140"/>
              <a:gd name="T14" fmla="*/ 49 w 160"/>
              <a:gd name="T15" fmla="*/ 135 h 140"/>
              <a:gd name="T16" fmla="*/ 47 w 160"/>
              <a:gd name="T17" fmla="*/ 137 h 140"/>
              <a:gd name="T18" fmla="*/ 49 w 160"/>
              <a:gd name="T19" fmla="*/ 140 h 140"/>
              <a:gd name="T20" fmla="*/ 111 w 160"/>
              <a:gd name="T21" fmla="*/ 140 h 140"/>
              <a:gd name="T22" fmla="*/ 113 w 160"/>
              <a:gd name="T23" fmla="*/ 137 h 140"/>
              <a:gd name="T24" fmla="*/ 111 w 160"/>
              <a:gd name="T25" fmla="*/ 135 h 140"/>
              <a:gd name="T26" fmla="*/ 82 w 160"/>
              <a:gd name="T27" fmla="*/ 135 h 140"/>
              <a:gd name="T28" fmla="*/ 82 w 160"/>
              <a:gd name="T29" fmla="*/ 116 h 140"/>
              <a:gd name="T30" fmla="*/ 148 w 160"/>
              <a:gd name="T31" fmla="*/ 116 h 140"/>
              <a:gd name="T32" fmla="*/ 160 w 160"/>
              <a:gd name="T33" fmla="*/ 104 h 140"/>
              <a:gd name="T34" fmla="*/ 160 w 160"/>
              <a:gd name="T35" fmla="*/ 12 h 140"/>
              <a:gd name="T36" fmla="*/ 148 w 160"/>
              <a:gd name="T37" fmla="*/ 0 h 140"/>
              <a:gd name="T38" fmla="*/ 155 w 160"/>
              <a:gd name="T39" fmla="*/ 104 h 140"/>
              <a:gd name="T40" fmla="*/ 148 w 160"/>
              <a:gd name="T41" fmla="*/ 112 h 140"/>
              <a:gd name="T42" fmla="*/ 12 w 160"/>
              <a:gd name="T43" fmla="*/ 112 h 140"/>
              <a:gd name="T44" fmla="*/ 5 w 160"/>
              <a:gd name="T45" fmla="*/ 104 h 140"/>
              <a:gd name="T46" fmla="*/ 5 w 160"/>
              <a:gd name="T47" fmla="*/ 12 h 140"/>
              <a:gd name="T48" fmla="*/ 12 w 160"/>
              <a:gd name="T49" fmla="*/ 5 h 140"/>
              <a:gd name="T50" fmla="*/ 148 w 160"/>
              <a:gd name="T51" fmla="*/ 5 h 140"/>
              <a:gd name="T52" fmla="*/ 155 w 160"/>
              <a:gd name="T53" fmla="*/ 12 h 140"/>
              <a:gd name="T54" fmla="*/ 155 w 160"/>
              <a:gd name="T55" fmla="*/ 104 h 140"/>
              <a:gd name="T56" fmla="*/ 67 w 160"/>
              <a:gd name="T57" fmla="*/ 29 h 140"/>
              <a:gd name="T58" fmla="*/ 64 w 160"/>
              <a:gd name="T59" fmla="*/ 29 h 140"/>
              <a:gd name="T60" fmla="*/ 63 w 160"/>
              <a:gd name="T61" fmla="*/ 31 h 140"/>
              <a:gd name="T62" fmla="*/ 63 w 160"/>
              <a:gd name="T63" fmla="*/ 70 h 140"/>
              <a:gd name="T64" fmla="*/ 64 w 160"/>
              <a:gd name="T65" fmla="*/ 72 h 140"/>
              <a:gd name="T66" fmla="*/ 67 w 160"/>
              <a:gd name="T67" fmla="*/ 72 h 140"/>
              <a:gd name="T68" fmla="*/ 73 w 160"/>
              <a:gd name="T69" fmla="*/ 64 h 140"/>
              <a:gd name="T70" fmla="*/ 81 w 160"/>
              <a:gd name="T71" fmla="*/ 81 h 140"/>
              <a:gd name="T72" fmla="*/ 84 w 160"/>
              <a:gd name="T73" fmla="*/ 83 h 140"/>
              <a:gd name="T74" fmla="*/ 85 w 160"/>
              <a:gd name="T75" fmla="*/ 82 h 140"/>
              <a:gd name="T76" fmla="*/ 91 w 160"/>
              <a:gd name="T77" fmla="*/ 79 h 140"/>
              <a:gd name="T78" fmla="*/ 93 w 160"/>
              <a:gd name="T79" fmla="*/ 78 h 140"/>
              <a:gd name="T80" fmla="*/ 92 w 160"/>
              <a:gd name="T81" fmla="*/ 76 h 140"/>
              <a:gd name="T82" fmla="*/ 84 w 160"/>
              <a:gd name="T83" fmla="*/ 59 h 140"/>
              <a:gd name="T84" fmla="*/ 95 w 160"/>
              <a:gd name="T85" fmla="*/ 59 h 140"/>
              <a:gd name="T86" fmla="*/ 97 w 160"/>
              <a:gd name="T87" fmla="*/ 58 h 140"/>
              <a:gd name="T88" fmla="*/ 96 w 160"/>
              <a:gd name="T89" fmla="*/ 55 h 140"/>
              <a:gd name="T90" fmla="*/ 67 w 160"/>
              <a:gd name="T91" fmla="*/ 29 h 140"/>
              <a:gd name="T92" fmla="*/ 80 w 160"/>
              <a:gd name="T93" fmla="*/ 54 h 140"/>
              <a:gd name="T94" fmla="*/ 78 w 160"/>
              <a:gd name="T95" fmla="*/ 55 h 140"/>
              <a:gd name="T96" fmla="*/ 78 w 160"/>
              <a:gd name="T97" fmla="*/ 58 h 140"/>
              <a:gd name="T98" fmla="*/ 87 w 160"/>
              <a:gd name="T99" fmla="*/ 76 h 140"/>
              <a:gd name="T100" fmla="*/ 85 w 160"/>
              <a:gd name="T101" fmla="*/ 77 h 140"/>
              <a:gd name="T102" fmla="*/ 76 w 160"/>
              <a:gd name="T103" fmla="*/ 59 h 140"/>
              <a:gd name="T104" fmla="*/ 74 w 160"/>
              <a:gd name="T105" fmla="*/ 57 h 140"/>
              <a:gd name="T106" fmla="*/ 74 w 160"/>
              <a:gd name="T107" fmla="*/ 57 h 140"/>
              <a:gd name="T108" fmla="*/ 72 w 160"/>
              <a:gd name="T109" fmla="*/ 58 h 140"/>
              <a:gd name="T110" fmla="*/ 68 w 160"/>
              <a:gd name="T111" fmla="*/ 63 h 140"/>
              <a:gd name="T112" fmla="*/ 68 w 160"/>
              <a:gd name="T113" fmla="*/ 37 h 140"/>
              <a:gd name="T114" fmla="*/ 88 w 160"/>
              <a:gd name="T115" fmla="*/ 54 h 140"/>
              <a:gd name="T116" fmla="*/ 80 w 160"/>
              <a:gd name="T117" fmla="*/ 54 h 1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160" h="140">
                <a:moveTo>
                  <a:pt x="148" y="0"/>
                </a:moveTo>
                <a:cubicBezTo>
                  <a:pt x="12" y="0"/>
                  <a:pt x="12" y="0"/>
                  <a:pt x="12" y="0"/>
                </a:cubicBezTo>
                <a:cubicBezTo>
                  <a:pt x="5" y="0"/>
                  <a:pt x="0" y="5"/>
                  <a:pt x="0" y="12"/>
                </a:cubicBezTo>
                <a:cubicBezTo>
                  <a:pt x="0" y="104"/>
                  <a:pt x="0" y="104"/>
                  <a:pt x="0" y="104"/>
                </a:cubicBezTo>
                <a:cubicBezTo>
                  <a:pt x="0" y="111"/>
                  <a:pt x="5" y="116"/>
                  <a:pt x="12" y="116"/>
                </a:cubicBezTo>
                <a:cubicBezTo>
                  <a:pt x="78" y="116"/>
                  <a:pt x="78" y="116"/>
                  <a:pt x="78" y="116"/>
                </a:cubicBezTo>
                <a:cubicBezTo>
                  <a:pt x="78" y="135"/>
                  <a:pt x="78" y="135"/>
                  <a:pt x="78" y="135"/>
                </a:cubicBezTo>
                <a:cubicBezTo>
                  <a:pt x="49" y="135"/>
                  <a:pt x="49" y="135"/>
                  <a:pt x="49" y="135"/>
                </a:cubicBezTo>
                <a:cubicBezTo>
                  <a:pt x="48" y="135"/>
                  <a:pt x="47" y="136"/>
                  <a:pt x="47" y="137"/>
                </a:cubicBezTo>
                <a:cubicBezTo>
                  <a:pt x="47" y="138"/>
                  <a:pt x="48" y="140"/>
                  <a:pt x="49" y="140"/>
                </a:cubicBezTo>
                <a:cubicBezTo>
                  <a:pt x="111" y="140"/>
                  <a:pt x="111" y="140"/>
                  <a:pt x="111" y="140"/>
                </a:cubicBezTo>
                <a:cubicBezTo>
                  <a:pt x="112" y="140"/>
                  <a:pt x="113" y="138"/>
                  <a:pt x="113" y="137"/>
                </a:cubicBezTo>
                <a:cubicBezTo>
                  <a:pt x="113" y="136"/>
                  <a:pt x="112" y="135"/>
                  <a:pt x="111" y="135"/>
                </a:cubicBezTo>
                <a:cubicBezTo>
                  <a:pt x="82" y="135"/>
                  <a:pt x="82" y="135"/>
                  <a:pt x="82" y="135"/>
                </a:cubicBezTo>
                <a:cubicBezTo>
                  <a:pt x="82" y="116"/>
                  <a:pt x="82" y="116"/>
                  <a:pt x="82" y="116"/>
                </a:cubicBezTo>
                <a:cubicBezTo>
                  <a:pt x="148" y="116"/>
                  <a:pt x="148" y="116"/>
                  <a:pt x="148" y="116"/>
                </a:cubicBezTo>
                <a:cubicBezTo>
                  <a:pt x="155" y="116"/>
                  <a:pt x="160" y="111"/>
                  <a:pt x="160" y="104"/>
                </a:cubicBezTo>
                <a:cubicBezTo>
                  <a:pt x="160" y="12"/>
                  <a:pt x="160" y="12"/>
                  <a:pt x="160" y="12"/>
                </a:cubicBezTo>
                <a:cubicBezTo>
                  <a:pt x="160" y="5"/>
                  <a:pt x="155" y="0"/>
                  <a:pt x="148" y="0"/>
                </a:cubicBezTo>
                <a:close/>
                <a:moveTo>
                  <a:pt x="155" y="104"/>
                </a:moveTo>
                <a:cubicBezTo>
                  <a:pt x="155" y="108"/>
                  <a:pt x="152" y="112"/>
                  <a:pt x="148" y="112"/>
                </a:cubicBezTo>
                <a:cubicBezTo>
                  <a:pt x="12" y="112"/>
                  <a:pt x="12" y="112"/>
                  <a:pt x="12" y="112"/>
                </a:cubicBezTo>
                <a:cubicBezTo>
                  <a:pt x="8" y="112"/>
                  <a:pt x="5" y="108"/>
                  <a:pt x="5" y="104"/>
                </a:cubicBezTo>
                <a:cubicBezTo>
                  <a:pt x="5" y="12"/>
                  <a:pt x="5" y="12"/>
                  <a:pt x="5" y="12"/>
                </a:cubicBezTo>
                <a:cubicBezTo>
                  <a:pt x="5" y="8"/>
                  <a:pt x="8" y="5"/>
                  <a:pt x="12" y="5"/>
                </a:cubicBezTo>
                <a:cubicBezTo>
                  <a:pt x="148" y="5"/>
                  <a:pt x="148" y="5"/>
                  <a:pt x="148" y="5"/>
                </a:cubicBezTo>
                <a:cubicBezTo>
                  <a:pt x="152" y="5"/>
                  <a:pt x="155" y="8"/>
                  <a:pt x="155" y="12"/>
                </a:cubicBezTo>
                <a:lnTo>
                  <a:pt x="155" y="104"/>
                </a:lnTo>
                <a:close/>
                <a:moveTo>
                  <a:pt x="67" y="29"/>
                </a:moveTo>
                <a:cubicBezTo>
                  <a:pt x="66" y="29"/>
                  <a:pt x="65" y="29"/>
                  <a:pt x="64" y="29"/>
                </a:cubicBezTo>
                <a:cubicBezTo>
                  <a:pt x="63" y="29"/>
                  <a:pt x="63" y="30"/>
                  <a:pt x="63" y="31"/>
                </a:cubicBezTo>
                <a:cubicBezTo>
                  <a:pt x="63" y="70"/>
                  <a:pt x="63" y="70"/>
                  <a:pt x="63" y="70"/>
                </a:cubicBezTo>
                <a:cubicBezTo>
                  <a:pt x="63" y="71"/>
                  <a:pt x="63" y="72"/>
                  <a:pt x="64" y="72"/>
                </a:cubicBezTo>
                <a:cubicBezTo>
                  <a:pt x="65" y="73"/>
                  <a:pt x="66" y="72"/>
                  <a:pt x="67" y="72"/>
                </a:cubicBezTo>
                <a:cubicBezTo>
                  <a:pt x="73" y="64"/>
                  <a:pt x="73" y="64"/>
                  <a:pt x="73" y="64"/>
                </a:cubicBezTo>
                <a:cubicBezTo>
                  <a:pt x="81" y="81"/>
                  <a:pt x="81" y="81"/>
                  <a:pt x="81" y="81"/>
                </a:cubicBezTo>
                <a:cubicBezTo>
                  <a:pt x="82" y="82"/>
                  <a:pt x="83" y="83"/>
                  <a:pt x="84" y="83"/>
                </a:cubicBezTo>
                <a:cubicBezTo>
                  <a:pt x="84" y="83"/>
                  <a:pt x="84" y="83"/>
                  <a:pt x="85" y="82"/>
                </a:cubicBezTo>
                <a:cubicBezTo>
                  <a:pt x="91" y="79"/>
                  <a:pt x="91" y="79"/>
                  <a:pt x="91" y="79"/>
                </a:cubicBezTo>
                <a:cubicBezTo>
                  <a:pt x="92" y="79"/>
                  <a:pt x="92" y="79"/>
                  <a:pt x="93" y="78"/>
                </a:cubicBezTo>
                <a:cubicBezTo>
                  <a:pt x="93" y="77"/>
                  <a:pt x="93" y="77"/>
                  <a:pt x="92" y="76"/>
                </a:cubicBezTo>
                <a:cubicBezTo>
                  <a:pt x="84" y="59"/>
                  <a:pt x="84" y="59"/>
                  <a:pt x="84" y="59"/>
                </a:cubicBezTo>
                <a:cubicBezTo>
                  <a:pt x="95" y="59"/>
                  <a:pt x="95" y="59"/>
                  <a:pt x="95" y="59"/>
                </a:cubicBezTo>
                <a:cubicBezTo>
                  <a:pt x="96" y="59"/>
                  <a:pt x="97" y="59"/>
                  <a:pt x="97" y="58"/>
                </a:cubicBezTo>
                <a:cubicBezTo>
                  <a:pt x="97" y="57"/>
                  <a:pt x="97" y="56"/>
                  <a:pt x="96" y="55"/>
                </a:cubicBezTo>
                <a:lnTo>
                  <a:pt x="67" y="29"/>
                </a:lnTo>
                <a:close/>
                <a:moveTo>
                  <a:pt x="80" y="54"/>
                </a:moveTo>
                <a:cubicBezTo>
                  <a:pt x="80" y="54"/>
                  <a:pt x="79" y="55"/>
                  <a:pt x="78" y="55"/>
                </a:cubicBezTo>
                <a:cubicBezTo>
                  <a:pt x="78" y="56"/>
                  <a:pt x="78" y="57"/>
                  <a:pt x="78" y="58"/>
                </a:cubicBezTo>
                <a:cubicBezTo>
                  <a:pt x="87" y="76"/>
                  <a:pt x="87" y="76"/>
                  <a:pt x="87" y="76"/>
                </a:cubicBezTo>
                <a:cubicBezTo>
                  <a:pt x="85" y="77"/>
                  <a:pt x="85" y="77"/>
                  <a:pt x="85" y="77"/>
                </a:cubicBezTo>
                <a:cubicBezTo>
                  <a:pt x="76" y="59"/>
                  <a:pt x="76" y="59"/>
                  <a:pt x="76" y="59"/>
                </a:cubicBezTo>
                <a:cubicBezTo>
                  <a:pt x="76" y="58"/>
                  <a:pt x="75" y="57"/>
                  <a:pt x="74" y="57"/>
                </a:cubicBezTo>
                <a:cubicBezTo>
                  <a:pt x="74" y="57"/>
                  <a:pt x="74" y="57"/>
                  <a:pt x="74" y="57"/>
                </a:cubicBezTo>
                <a:cubicBezTo>
                  <a:pt x="73" y="57"/>
                  <a:pt x="72" y="58"/>
                  <a:pt x="72" y="58"/>
                </a:cubicBezTo>
                <a:cubicBezTo>
                  <a:pt x="68" y="63"/>
                  <a:pt x="68" y="63"/>
                  <a:pt x="68" y="63"/>
                </a:cubicBezTo>
                <a:cubicBezTo>
                  <a:pt x="68" y="37"/>
                  <a:pt x="68" y="37"/>
                  <a:pt x="68" y="37"/>
                </a:cubicBezTo>
                <a:cubicBezTo>
                  <a:pt x="88" y="54"/>
                  <a:pt x="88" y="54"/>
                  <a:pt x="88" y="54"/>
                </a:cubicBezTo>
                <a:lnTo>
                  <a:pt x="80" y="54"/>
                </a:ln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" name="Freeform 33">
            <a:extLst>
              <a:ext uri="{FF2B5EF4-FFF2-40B4-BE49-F238E27FC236}">
                <a16:creationId xmlns:a16="http://schemas.microsoft.com/office/drawing/2014/main" xmlns="" id="{ABCAAE49-53A5-47FB-BD3A-2E79F032846C}"/>
              </a:ext>
            </a:extLst>
          </p:cNvPr>
          <p:cNvSpPr>
            <a:spLocks noEditPoints="1"/>
          </p:cNvSpPr>
          <p:nvPr/>
        </p:nvSpPr>
        <p:spPr bwMode="auto">
          <a:xfrm>
            <a:off x="3436938" y="3492500"/>
            <a:ext cx="544513" cy="481013"/>
          </a:xfrm>
          <a:custGeom>
            <a:avLst/>
            <a:gdLst>
              <a:gd name="T0" fmla="*/ 148 w 160"/>
              <a:gd name="T1" fmla="*/ 0 h 140"/>
              <a:gd name="T2" fmla="*/ 12 w 160"/>
              <a:gd name="T3" fmla="*/ 0 h 140"/>
              <a:gd name="T4" fmla="*/ 0 w 160"/>
              <a:gd name="T5" fmla="*/ 12 h 140"/>
              <a:gd name="T6" fmla="*/ 0 w 160"/>
              <a:gd name="T7" fmla="*/ 104 h 140"/>
              <a:gd name="T8" fmla="*/ 12 w 160"/>
              <a:gd name="T9" fmla="*/ 116 h 140"/>
              <a:gd name="T10" fmla="*/ 78 w 160"/>
              <a:gd name="T11" fmla="*/ 116 h 140"/>
              <a:gd name="T12" fmla="*/ 78 w 160"/>
              <a:gd name="T13" fmla="*/ 135 h 140"/>
              <a:gd name="T14" fmla="*/ 49 w 160"/>
              <a:gd name="T15" fmla="*/ 135 h 140"/>
              <a:gd name="T16" fmla="*/ 47 w 160"/>
              <a:gd name="T17" fmla="*/ 137 h 140"/>
              <a:gd name="T18" fmla="*/ 49 w 160"/>
              <a:gd name="T19" fmla="*/ 140 h 140"/>
              <a:gd name="T20" fmla="*/ 111 w 160"/>
              <a:gd name="T21" fmla="*/ 140 h 140"/>
              <a:gd name="T22" fmla="*/ 113 w 160"/>
              <a:gd name="T23" fmla="*/ 137 h 140"/>
              <a:gd name="T24" fmla="*/ 111 w 160"/>
              <a:gd name="T25" fmla="*/ 135 h 140"/>
              <a:gd name="T26" fmla="*/ 82 w 160"/>
              <a:gd name="T27" fmla="*/ 135 h 140"/>
              <a:gd name="T28" fmla="*/ 82 w 160"/>
              <a:gd name="T29" fmla="*/ 116 h 140"/>
              <a:gd name="T30" fmla="*/ 148 w 160"/>
              <a:gd name="T31" fmla="*/ 116 h 140"/>
              <a:gd name="T32" fmla="*/ 160 w 160"/>
              <a:gd name="T33" fmla="*/ 104 h 140"/>
              <a:gd name="T34" fmla="*/ 160 w 160"/>
              <a:gd name="T35" fmla="*/ 12 h 140"/>
              <a:gd name="T36" fmla="*/ 148 w 160"/>
              <a:gd name="T37" fmla="*/ 0 h 140"/>
              <a:gd name="T38" fmla="*/ 155 w 160"/>
              <a:gd name="T39" fmla="*/ 104 h 140"/>
              <a:gd name="T40" fmla="*/ 148 w 160"/>
              <a:gd name="T41" fmla="*/ 112 h 140"/>
              <a:gd name="T42" fmla="*/ 12 w 160"/>
              <a:gd name="T43" fmla="*/ 112 h 140"/>
              <a:gd name="T44" fmla="*/ 5 w 160"/>
              <a:gd name="T45" fmla="*/ 104 h 140"/>
              <a:gd name="T46" fmla="*/ 5 w 160"/>
              <a:gd name="T47" fmla="*/ 12 h 140"/>
              <a:gd name="T48" fmla="*/ 12 w 160"/>
              <a:gd name="T49" fmla="*/ 5 h 140"/>
              <a:gd name="T50" fmla="*/ 148 w 160"/>
              <a:gd name="T51" fmla="*/ 5 h 140"/>
              <a:gd name="T52" fmla="*/ 155 w 160"/>
              <a:gd name="T53" fmla="*/ 12 h 140"/>
              <a:gd name="T54" fmla="*/ 155 w 160"/>
              <a:gd name="T55" fmla="*/ 104 h 140"/>
              <a:gd name="T56" fmla="*/ 97 w 160"/>
              <a:gd name="T57" fmla="*/ 57 h 140"/>
              <a:gd name="T58" fmla="*/ 97 w 160"/>
              <a:gd name="T59" fmla="*/ 60 h 140"/>
              <a:gd name="T60" fmla="*/ 82 w 160"/>
              <a:gd name="T61" fmla="*/ 76 h 140"/>
              <a:gd name="T62" fmla="*/ 81 w 160"/>
              <a:gd name="T63" fmla="*/ 76 h 140"/>
              <a:gd name="T64" fmla="*/ 81 w 160"/>
              <a:gd name="T65" fmla="*/ 76 h 140"/>
              <a:gd name="T66" fmla="*/ 80 w 160"/>
              <a:gd name="T67" fmla="*/ 77 h 140"/>
              <a:gd name="T68" fmla="*/ 79 w 160"/>
              <a:gd name="T69" fmla="*/ 76 h 140"/>
              <a:gd name="T70" fmla="*/ 78 w 160"/>
              <a:gd name="T71" fmla="*/ 76 h 140"/>
              <a:gd name="T72" fmla="*/ 78 w 160"/>
              <a:gd name="T73" fmla="*/ 76 h 140"/>
              <a:gd name="T74" fmla="*/ 63 w 160"/>
              <a:gd name="T75" fmla="*/ 60 h 140"/>
              <a:gd name="T76" fmla="*/ 63 w 160"/>
              <a:gd name="T77" fmla="*/ 57 h 140"/>
              <a:gd name="T78" fmla="*/ 66 w 160"/>
              <a:gd name="T79" fmla="*/ 57 h 140"/>
              <a:gd name="T80" fmla="*/ 78 w 160"/>
              <a:gd name="T81" fmla="*/ 68 h 140"/>
              <a:gd name="T82" fmla="*/ 78 w 160"/>
              <a:gd name="T83" fmla="*/ 39 h 140"/>
              <a:gd name="T84" fmla="*/ 80 w 160"/>
              <a:gd name="T85" fmla="*/ 37 h 140"/>
              <a:gd name="T86" fmla="*/ 82 w 160"/>
              <a:gd name="T87" fmla="*/ 39 h 140"/>
              <a:gd name="T88" fmla="*/ 82 w 160"/>
              <a:gd name="T89" fmla="*/ 68 h 140"/>
              <a:gd name="T90" fmla="*/ 94 w 160"/>
              <a:gd name="T91" fmla="*/ 57 h 140"/>
              <a:gd name="T92" fmla="*/ 97 w 160"/>
              <a:gd name="T93" fmla="*/ 57 h 1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60" h="140">
                <a:moveTo>
                  <a:pt x="148" y="0"/>
                </a:moveTo>
                <a:cubicBezTo>
                  <a:pt x="12" y="0"/>
                  <a:pt x="12" y="0"/>
                  <a:pt x="12" y="0"/>
                </a:cubicBezTo>
                <a:cubicBezTo>
                  <a:pt x="5" y="0"/>
                  <a:pt x="0" y="5"/>
                  <a:pt x="0" y="12"/>
                </a:cubicBezTo>
                <a:cubicBezTo>
                  <a:pt x="0" y="104"/>
                  <a:pt x="0" y="104"/>
                  <a:pt x="0" y="104"/>
                </a:cubicBezTo>
                <a:cubicBezTo>
                  <a:pt x="0" y="111"/>
                  <a:pt x="5" y="116"/>
                  <a:pt x="12" y="116"/>
                </a:cubicBezTo>
                <a:cubicBezTo>
                  <a:pt x="78" y="116"/>
                  <a:pt x="78" y="116"/>
                  <a:pt x="78" y="116"/>
                </a:cubicBezTo>
                <a:cubicBezTo>
                  <a:pt x="78" y="135"/>
                  <a:pt x="78" y="135"/>
                  <a:pt x="78" y="135"/>
                </a:cubicBezTo>
                <a:cubicBezTo>
                  <a:pt x="49" y="135"/>
                  <a:pt x="49" y="135"/>
                  <a:pt x="49" y="135"/>
                </a:cubicBezTo>
                <a:cubicBezTo>
                  <a:pt x="48" y="135"/>
                  <a:pt x="47" y="136"/>
                  <a:pt x="47" y="137"/>
                </a:cubicBezTo>
                <a:cubicBezTo>
                  <a:pt x="47" y="138"/>
                  <a:pt x="48" y="140"/>
                  <a:pt x="49" y="140"/>
                </a:cubicBezTo>
                <a:cubicBezTo>
                  <a:pt x="111" y="140"/>
                  <a:pt x="111" y="140"/>
                  <a:pt x="111" y="140"/>
                </a:cubicBezTo>
                <a:cubicBezTo>
                  <a:pt x="112" y="140"/>
                  <a:pt x="113" y="138"/>
                  <a:pt x="113" y="137"/>
                </a:cubicBezTo>
                <a:cubicBezTo>
                  <a:pt x="113" y="136"/>
                  <a:pt x="112" y="135"/>
                  <a:pt x="111" y="135"/>
                </a:cubicBezTo>
                <a:cubicBezTo>
                  <a:pt x="82" y="135"/>
                  <a:pt x="82" y="135"/>
                  <a:pt x="82" y="135"/>
                </a:cubicBezTo>
                <a:cubicBezTo>
                  <a:pt x="82" y="116"/>
                  <a:pt x="82" y="116"/>
                  <a:pt x="82" y="116"/>
                </a:cubicBezTo>
                <a:cubicBezTo>
                  <a:pt x="148" y="116"/>
                  <a:pt x="148" y="116"/>
                  <a:pt x="148" y="116"/>
                </a:cubicBezTo>
                <a:cubicBezTo>
                  <a:pt x="155" y="116"/>
                  <a:pt x="160" y="111"/>
                  <a:pt x="160" y="104"/>
                </a:cubicBezTo>
                <a:cubicBezTo>
                  <a:pt x="160" y="12"/>
                  <a:pt x="160" y="12"/>
                  <a:pt x="160" y="12"/>
                </a:cubicBezTo>
                <a:cubicBezTo>
                  <a:pt x="160" y="5"/>
                  <a:pt x="155" y="0"/>
                  <a:pt x="148" y="0"/>
                </a:cubicBezTo>
                <a:close/>
                <a:moveTo>
                  <a:pt x="155" y="104"/>
                </a:moveTo>
                <a:cubicBezTo>
                  <a:pt x="155" y="108"/>
                  <a:pt x="152" y="112"/>
                  <a:pt x="148" y="112"/>
                </a:cubicBezTo>
                <a:cubicBezTo>
                  <a:pt x="12" y="112"/>
                  <a:pt x="12" y="112"/>
                  <a:pt x="12" y="112"/>
                </a:cubicBezTo>
                <a:cubicBezTo>
                  <a:pt x="8" y="112"/>
                  <a:pt x="5" y="108"/>
                  <a:pt x="5" y="104"/>
                </a:cubicBezTo>
                <a:cubicBezTo>
                  <a:pt x="5" y="12"/>
                  <a:pt x="5" y="12"/>
                  <a:pt x="5" y="12"/>
                </a:cubicBezTo>
                <a:cubicBezTo>
                  <a:pt x="5" y="8"/>
                  <a:pt x="8" y="5"/>
                  <a:pt x="12" y="5"/>
                </a:cubicBezTo>
                <a:cubicBezTo>
                  <a:pt x="148" y="5"/>
                  <a:pt x="148" y="5"/>
                  <a:pt x="148" y="5"/>
                </a:cubicBezTo>
                <a:cubicBezTo>
                  <a:pt x="152" y="5"/>
                  <a:pt x="155" y="8"/>
                  <a:pt x="155" y="12"/>
                </a:cubicBezTo>
                <a:lnTo>
                  <a:pt x="155" y="104"/>
                </a:lnTo>
                <a:close/>
                <a:moveTo>
                  <a:pt x="97" y="57"/>
                </a:moveTo>
                <a:cubicBezTo>
                  <a:pt x="98" y="58"/>
                  <a:pt x="98" y="60"/>
                  <a:pt x="97" y="60"/>
                </a:cubicBezTo>
                <a:cubicBezTo>
                  <a:pt x="82" y="76"/>
                  <a:pt x="82" y="76"/>
                  <a:pt x="82" y="76"/>
                </a:cubicBezTo>
                <a:cubicBezTo>
                  <a:pt x="82" y="76"/>
                  <a:pt x="82" y="76"/>
                  <a:pt x="81" y="76"/>
                </a:cubicBezTo>
                <a:cubicBezTo>
                  <a:pt x="81" y="76"/>
                  <a:pt x="81" y="76"/>
                  <a:pt x="81" y="76"/>
                </a:cubicBezTo>
                <a:cubicBezTo>
                  <a:pt x="81" y="76"/>
                  <a:pt x="80" y="77"/>
                  <a:pt x="80" y="77"/>
                </a:cubicBezTo>
                <a:cubicBezTo>
                  <a:pt x="80" y="77"/>
                  <a:pt x="79" y="76"/>
                  <a:pt x="79" y="76"/>
                </a:cubicBezTo>
                <a:cubicBezTo>
                  <a:pt x="79" y="76"/>
                  <a:pt x="79" y="76"/>
                  <a:pt x="78" y="76"/>
                </a:cubicBezTo>
                <a:cubicBezTo>
                  <a:pt x="78" y="76"/>
                  <a:pt x="78" y="76"/>
                  <a:pt x="78" y="76"/>
                </a:cubicBezTo>
                <a:cubicBezTo>
                  <a:pt x="63" y="60"/>
                  <a:pt x="63" y="60"/>
                  <a:pt x="63" y="60"/>
                </a:cubicBezTo>
                <a:cubicBezTo>
                  <a:pt x="62" y="60"/>
                  <a:pt x="62" y="58"/>
                  <a:pt x="63" y="57"/>
                </a:cubicBezTo>
                <a:cubicBezTo>
                  <a:pt x="64" y="56"/>
                  <a:pt x="65" y="56"/>
                  <a:pt x="66" y="57"/>
                </a:cubicBezTo>
                <a:cubicBezTo>
                  <a:pt x="78" y="68"/>
                  <a:pt x="78" y="68"/>
                  <a:pt x="78" y="68"/>
                </a:cubicBezTo>
                <a:cubicBezTo>
                  <a:pt x="78" y="39"/>
                  <a:pt x="78" y="39"/>
                  <a:pt x="78" y="39"/>
                </a:cubicBezTo>
                <a:cubicBezTo>
                  <a:pt x="78" y="38"/>
                  <a:pt x="79" y="37"/>
                  <a:pt x="80" y="37"/>
                </a:cubicBezTo>
                <a:cubicBezTo>
                  <a:pt x="81" y="37"/>
                  <a:pt x="82" y="38"/>
                  <a:pt x="82" y="39"/>
                </a:cubicBezTo>
                <a:cubicBezTo>
                  <a:pt x="82" y="68"/>
                  <a:pt x="82" y="68"/>
                  <a:pt x="82" y="68"/>
                </a:cubicBezTo>
                <a:cubicBezTo>
                  <a:pt x="94" y="57"/>
                  <a:pt x="94" y="57"/>
                  <a:pt x="94" y="57"/>
                </a:cubicBezTo>
                <a:cubicBezTo>
                  <a:pt x="95" y="56"/>
                  <a:pt x="96" y="56"/>
                  <a:pt x="97" y="57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4" name="Freeform 34">
            <a:extLst>
              <a:ext uri="{FF2B5EF4-FFF2-40B4-BE49-F238E27FC236}">
                <a16:creationId xmlns:a16="http://schemas.microsoft.com/office/drawing/2014/main" xmlns="" id="{5AFF69FB-C929-48FD-A76F-4E950C54FA0B}"/>
              </a:ext>
            </a:extLst>
          </p:cNvPr>
          <p:cNvSpPr>
            <a:spLocks noEditPoints="1"/>
          </p:cNvSpPr>
          <p:nvPr/>
        </p:nvSpPr>
        <p:spPr bwMode="auto">
          <a:xfrm>
            <a:off x="3436938" y="4083050"/>
            <a:ext cx="544513" cy="550863"/>
          </a:xfrm>
          <a:custGeom>
            <a:avLst/>
            <a:gdLst>
              <a:gd name="T0" fmla="*/ 80 w 160"/>
              <a:gd name="T1" fmla="*/ 0 h 160"/>
              <a:gd name="T2" fmla="*/ 0 w 160"/>
              <a:gd name="T3" fmla="*/ 80 h 160"/>
              <a:gd name="T4" fmla="*/ 80 w 160"/>
              <a:gd name="T5" fmla="*/ 160 h 160"/>
              <a:gd name="T6" fmla="*/ 160 w 160"/>
              <a:gd name="T7" fmla="*/ 80 h 160"/>
              <a:gd name="T8" fmla="*/ 80 w 160"/>
              <a:gd name="T9" fmla="*/ 0 h 160"/>
              <a:gd name="T10" fmla="*/ 80 w 160"/>
              <a:gd name="T11" fmla="*/ 155 h 160"/>
              <a:gd name="T12" fmla="*/ 5 w 160"/>
              <a:gd name="T13" fmla="*/ 80 h 160"/>
              <a:gd name="T14" fmla="*/ 80 w 160"/>
              <a:gd name="T15" fmla="*/ 5 h 160"/>
              <a:gd name="T16" fmla="*/ 155 w 160"/>
              <a:gd name="T17" fmla="*/ 80 h 160"/>
              <a:gd name="T18" fmla="*/ 80 w 160"/>
              <a:gd name="T19" fmla="*/ 155 h 160"/>
              <a:gd name="T20" fmla="*/ 67 w 160"/>
              <a:gd name="T21" fmla="*/ 58 h 160"/>
              <a:gd name="T22" fmla="*/ 57 w 160"/>
              <a:gd name="T23" fmla="*/ 68 h 160"/>
              <a:gd name="T24" fmla="*/ 46 w 160"/>
              <a:gd name="T25" fmla="*/ 58 h 160"/>
              <a:gd name="T26" fmla="*/ 57 w 160"/>
              <a:gd name="T27" fmla="*/ 48 h 160"/>
              <a:gd name="T28" fmla="*/ 67 w 160"/>
              <a:gd name="T29" fmla="*/ 58 h 160"/>
              <a:gd name="T30" fmla="*/ 116 w 160"/>
              <a:gd name="T31" fmla="*/ 58 h 160"/>
              <a:gd name="T32" fmla="*/ 106 w 160"/>
              <a:gd name="T33" fmla="*/ 68 h 160"/>
              <a:gd name="T34" fmla="*/ 96 w 160"/>
              <a:gd name="T35" fmla="*/ 58 h 160"/>
              <a:gd name="T36" fmla="*/ 106 w 160"/>
              <a:gd name="T37" fmla="*/ 48 h 160"/>
              <a:gd name="T38" fmla="*/ 116 w 160"/>
              <a:gd name="T39" fmla="*/ 58 h 160"/>
              <a:gd name="T40" fmla="*/ 94 w 160"/>
              <a:gd name="T41" fmla="*/ 92 h 160"/>
              <a:gd name="T42" fmla="*/ 83 w 160"/>
              <a:gd name="T43" fmla="*/ 103 h 160"/>
              <a:gd name="T44" fmla="*/ 94 w 160"/>
              <a:gd name="T45" fmla="*/ 114 h 160"/>
              <a:gd name="T46" fmla="*/ 94 w 160"/>
              <a:gd name="T47" fmla="*/ 117 h 160"/>
              <a:gd name="T48" fmla="*/ 93 w 160"/>
              <a:gd name="T49" fmla="*/ 118 h 160"/>
              <a:gd name="T50" fmla="*/ 91 w 160"/>
              <a:gd name="T51" fmla="*/ 117 h 160"/>
              <a:gd name="T52" fmla="*/ 80 w 160"/>
              <a:gd name="T53" fmla="*/ 106 h 160"/>
              <a:gd name="T54" fmla="*/ 69 w 160"/>
              <a:gd name="T55" fmla="*/ 117 h 160"/>
              <a:gd name="T56" fmla="*/ 67 w 160"/>
              <a:gd name="T57" fmla="*/ 118 h 160"/>
              <a:gd name="T58" fmla="*/ 66 w 160"/>
              <a:gd name="T59" fmla="*/ 117 h 160"/>
              <a:gd name="T60" fmla="*/ 66 w 160"/>
              <a:gd name="T61" fmla="*/ 114 h 160"/>
              <a:gd name="T62" fmla="*/ 77 w 160"/>
              <a:gd name="T63" fmla="*/ 103 h 160"/>
              <a:gd name="T64" fmla="*/ 66 w 160"/>
              <a:gd name="T65" fmla="*/ 92 h 160"/>
              <a:gd name="T66" fmla="*/ 66 w 160"/>
              <a:gd name="T67" fmla="*/ 89 h 160"/>
              <a:gd name="T68" fmla="*/ 69 w 160"/>
              <a:gd name="T69" fmla="*/ 89 h 160"/>
              <a:gd name="T70" fmla="*/ 80 w 160"/>
              <a:gd name="T71" fmla="*/ 99 h 160"/>
              <a:gd name="T72" fmla="*/ 91 w 160"/>
              <a:gd name="T73" fmla="*/ 89 h 160"/>
              <a:gd name="T74" fmla="*/ 94 w 160"/>
              <a:gd name="T75" fmla="*/ 89 h 160"/>
              <a:gd name="T76" fmla="*/ 94 w 160"/>
              <a:gd name="T77" fmla="*/ 92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60" h="160">
                <a:moveTo>
                  <a:pt x="80" y="0"/>
                </a:moveTo>
                <a:cubicBezTo>
                  <a:pt x="36" y="0"/>
                  <a:pt x="0" y="36"/>
                  <a:pt x="0" y="80"/>
                </a:cubicBezTo>
                <a:cubicBezTo>
                  <a:pt x="0" y="124"/>
                  <a:pt x="36" y="160"/>
                  <a:pt x="80" y="160"/>
                </a:cubicBezTo>
                <a:cubicBezTo>
                  <a:pt x="124" y="160"/>
                  <a:pt x="160" y="124"/>
                  <a:pt x="160" y="80"/>
                </a:cubicBezTo>
                <a:cubicBezTo>
                  <a:pt x="160" y="36"/>
                  <a:pt x="124" y="0"/>
                  <a:pt x="80" y="0"/>
                </a:cubicBezTo>
                <a:close/>
                <a:moveTo>
                  <a:pt x="80" y="155"/>
                </a:moveTo>
                <a:cubicBezTo>
                  <a:pt x="39" y="155"/>
                  <a:pt x="5" y="121"/>
                  <a:pt x="5" y="80"/>
                </a:cubicBezTo>
                <a:cubicBezTo>
                  <a:pt x="5" y="39"/>
                  <a:pt x="39" y="5"/>
                  <a:pt x="80" y="5"/>
                </a:cubicBezTo>
                <a:cubicBezTo>
                  <a:pt x="121" y="5"/>
                  <a:pt x="155" y="39"/>
                  <a:pt x="155" y="80"/>
                </a:cubicBezTo>
                <a:cubicBezTo>
                  <a:pt x="155" y="121"/>
                  <a:pt x="121" y="155"/>
                  <a:pt x="80" y="155"/>
                </a:cubicBezTo>
                <a:close/>
                <a:moveTo>
                  <a:pt x="67" y="58"/>
                </a:moveTo>
                <a:cubicBezTo>
                  <a:pt x="67" y="64"/>
                  <a:pt x="62" y="68"/>
                  <a:pt x="57" y="68"/>
                </a:cubicBezTo>
                <a:cubicBezTo>
                  <a:pt x="51" y="68"/>
                  <a:pt x="46" y="64"/>
                  <a:pt x="46" y="58"/>
                </a:cubicBezTo>
                <a:cubicBezTo>
                  <a:pt x="46" y="52"/>
                  <a:pt x="51" y="48"/>
                  <a:pt x="57" y="48"/>
                </a:cubicBezTo>
                <a:cubicBezTo>
                  <a:pt x="62" y="48"/>
                  <a:pt x="67" y="52"/>
                  <a:pt x="67" y="58"/>
                </a:cubicBezTo>
                <a:close/>
                <a:moveTo>
                  <a:pt x="116" y="58"/>
                </a:moveTo>
                <a:cubicBezTo>
                  <a:pt x="116" y="64"/>
                  <a:pt x="112" y="68"/>
                  <a:pt x="106" y="68"/>
                </a:cubicBezTo>
                <a:cubicBezTo>
                  <a:pt x="100" y="68"/>
                  <a:pt x="96" y="64"/>
                  <a:pt x="96" y="58"/>
                </a:cubicBezTo>
                <a:cubicBezTo>
                  <a:pt x="96" y="52"/>
                  <a:pt x="100" y="48"/>
                  <a:pt x="106" y="48"/>
                </a:cubicBezTo>
                <a:cubicBezTo>
                  <a:pt x="112" y="48"/>
                  <a:pt x="116" y="52"/>
                  <a:pt x="116" y="58"/>
                </a:cubicBezTo>
                <a:close/>
                <a:moveTo>
                  <a:pt x="94" y="92"/>
                </a:moveTo>
                <a:cubicBezTo>
                  <a:pt x="83" y="103"/>
                  <a:pt x="83" y="103"/>
                  <a:pt x="83" y="103"/>
                </a:cubicBezTo>
                <a:cubicBezTo>
                  <a:pt x="94" y="114"/>
                  <a:pt x="94" y="114"/>
                  <a:pt x="94" y="114"/>
                </a:cubicBezTo>
                <a:cubicBezTo>
                  <a:pt x="95" y="115"/>
                  <a:pt x="95" y="116"/>
                  <a:pt x="94" y="117"/>
                </a:cubicBezTo>
                <a:cubicBezTo>
                  <a:pt x="94" y="118"/>
                  <a:pt x="93" y="118"/>
                  <a:pt x="93" y="118"/>
                </a:cubicBezTo>
                <a:cubicBezTo>
                  <a:pt x="92" y="118"/>
                  <a:pt x="91" y="118"/>
                  <a:pt x="91" y="117"/>
                </a:cubicBezTo>
                <a:cubicBezTo>
                  <a:pt x="80" y="106"/>
                  <a:pt x="80" y="106"/>
                  <a:pt x="80" y="106"/>
                </a:cubicBezTo>
                <a:cubicBezTo>
                  <a:pt x="69" y="117"/>
                  <a:pt x="69" y="117"/>
                  <a:pt x="69" y="117"/>
                </a:cubicBezTo>
                <a:cubicBezTo>
                  <a:pt x="69" y="118"/>
                  <a:pt x="68" y="118"/>
                  <a:pt x="67" y="118"/>
                </a:cubicBezTo>
                <a:cubicBezTo>
                  <a:pt x="67" y="118"/>
                  <a:pt x="66" y="118"/>
                  <a:pt x="66" y="117"/>
                </a:cubicBezTo>
                <a:cubicBezTo>
                  <a:pt x="65" y="116"/>
                  <a:pt x="65" y="115"/>
                  <a:pt x="66" y="114"/>
                </a:cubicBezTo>
                <a:cubicBezTo>
                  <a:pt x="77" y="103"/>
                  <a:pt x="77" y="103"/>
                  <a:pt x="77" y="103"/>
                </a:cubicBezTo>
                <a:cubicBezTo>
                  <a:pt x="66" y="92"/>
                  <a:pt x="66" y="92"/>
                  <a:pt x="66" y="92"/>
                </a:cubicBezTo>
                <a:cubicBezTo>
                  <a:pt x="65" y="91"/>
                  <a:pt x="65" y="90"/>
                  <a:pt x="66" y="89"/>
                </a:cubicBezTo>
                <a:cubicBezTo>
                  <a:pt x="67" y="88"/>
                  <a:pt x="68" y="88"/>
                  <a:pt x="69" y="89"/>
                </a:cubicBezTo>
                <a:cubicBezTo>
                  <a:pt x="80" y="99"/>
                  <a:pt x="80" y="99"/>
                  <a:pt x="80" y="99"/>
                </a:cubicBezTo>
                <a:cubicBezTo>
                  <a:pt x="91" y="89"/>
                  <a:pt x="91" y="89"/>
                  <a:pt x="91" y="89"/>
                </a:cubicBezTo>
                <a:cubicBezTo>
                  <a:pt x="92" y="88"/>
                  <a:pt x="93" y="88"/>
                  <a:pt x="94" y="89"/>
                </a:cubicBezTo>
                <a:cubicBezTo>
                  <a:pt x="95" y="90"/>
                  <a:pt x="95" y="91"/>
                  <a:pt x="94" y="92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" name="Freeform 35">
            <a:extLst>
              <a:ext uri="{FF2B5EF4-FFF2-40B4-BE49-F238E27FC236}">
                <a16:creationId xmlns:a16="http://schemas.microsoft.com/office/drawing/2014/main" xmlns="" id="{3A26843F-2528-4C20-8A0C-A36C00DC2D7D}"/>
              </a:ext>
            </a:extLst>
          </p:cNvPr>
          <p:cNvSpPr>
            <a:spLocks/>
          </p:cNvSpPr>
          <p:nvPr/>
        </p:nvSpPr>
        <p:spPr bwMode="auto">
          <a:xfrm>
            <a:off x="3436938" y="4757738"/>
            <a:ext cx="544513" cy="439738"/>
          </a:xfrm>
          <a:custGeom>
            <a:avLst/>
            <a:gdLst>
              <a:gd name="T0" fmla="*/ 159 w 160"/>
              <a:gd name="T1" fmla="*/ 66 h 128"/>
              <a:gd name="T2" fmla="*/ 98 w 160"/>
              <a:gd name="T3" fmla="*/ 127 h 128"/>
              <a:gd name="T4" fmla="*/ 96 w 160"/>
              <a:gd name="T5" fmla="*/ 128 h 128"/>
              <a:gd name="T6" fmla="*/ 94 w 160"/>
              <a:gd name="T7" fmla="*/ 127 h 128"/>
              <a:gd name="T8" fmla="*/ 94 w 160"/>
              <a:gd name="T9" fmla="*/ 124 h 128"/>
              <a:gd name="T10" fmla="*/ 152 w 160"/>
              <a:gd name="T11" fmla="*/ 66 h 128"/>
              <a:gd name="T12" fmla="*/ 2 w 160"/>
              <a:gd name="T13" fmla="*/ 66 h 128"/>
              <a:gd name="T14" fmla="*/ 0 w 160"/>
              <a:gd name="T15" fmla="*/ 64 h 128"/>
              <a:gd name="T16" fmla="*/ 2 w 160"/>
              <a:gd name="T17" fmla="*/ 61 h 128"/>
              <a:gd name="T18" fmla="*/ 152 w 160"/>
              <a:gd name="T19" fmla="*/ 61 h 128"/>
              <a:gd name="T20" fmla="*/ 94 w 160"/>
              <a:gd name="T21" fmla="*/ 4 h 128"/>
              <a:gd name="T22" fmla="*/ 94 w 160"/>
              <a:gd name="T23" fmla="*/ 1 h 128"/>
              <a:gd name="T24" fmla="*/ 98 w 160"/>
              <a:gd name="T25" fmla="*/ 1 h 128"/>
              <a:gd name="T26" fmla="*/ 159 w 160"/>
              <a:gd name="T27" fmla="*/ 62 h 128"/>
              <a:gd name="T28" fmla="*/ 160 w 160"/>
              <a:gd name="T29" fmla="*/ 63 h 128"/>
              <a:gd name="T30" fmla="*/ 160 w 160"/>
              <a:gd name="T31" fmla="*/ 63 h 128"/>
              <a:gd name="T32" fmla="*/ 160 w 160"/>
              <a:gd name="T33" fmla="*/ 63 h 128"/>
              <a:gd name="T34" fmla="*/ 160 w 160"/>
              <a:gd name="T35" fmla="*/ 64 h 128"/>
              <a:gd name="T36" fmla="*/ 159 w 160"/>
              <a:gd name="T37" fmla="*/ 66 h 1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60" h="128">
                <a:moveTo>
                  <a:pt x="159" y="66"/>
                </a:moveTo>
                <a:cubicBezTo>
                  <a:pt x="98" y="127"/>
                  <a:pt x="98" y="127"/>
                  <a:pt x="98" y="127"/>
                </a:cubicBezTo>
                <a:cubicBezTo>
                  <a:pt x="97" y="128"/>
                  <a:pt x="97" y="128"/>
                  <a:pt x="96" y="128"/>
                </a:cubicBezTo>
                <a:cubicBezTo>
                  <a:pt x="95" y="128"/>
                  <a:pt x="95" y="128"/>
                  <a:pt x="94" y="127"/>
                </a:cubicBezTo>
                <a:cubicBezTo>
                  <a:pt x="93" y="126"/>
                  <a:pt x="93" y="125"/>
                  <a:pt x="94" y="124"/>
                </a:cubicBezTo>
                <a:cubicBezTo>
                  <a:pt x="152" y="66"/>
                  <a:pt x="152" y="66"/>
                  <a:pt x="152" y="66"/>
                </a:cubicBezTo>
                <a:cubicBezTo>
                  <a:pt x="2" y="66"/>
                  <a:pt x="2" y="66"/>
                  <a:pt x="2" y="66"/>
                </a:cubicBezTo>
                <a:cubicBezTo>
                  <a:pt x="1" y="66"/>
                  <a:pt x="0" y="65"/>
                  <a:pt x="0" y="64"/>
                </a:cubicBezTo>
                <a:cubicBezTo>
                  <a:pt x="0" y="63"/>
                  <a:pt x="1" y="61"/>
                  <a:pt x="2" y="61"/>
                </a:cubicBezTo>
                <a:cubicBezTo>
                  <a:pt x="152" y="61"/>
                  <a:pt x="152" y="61"/>
                  <a:pt x="152" y="61"/>
                </a:cubicBezTo>
                <a:cubicBezTo>
                  <a:pt x="94" y="4"/>
                  <a:pt x="94" y="4"/>
                  <a:pt x="94" y="4"/>
                </a:cubicBezTo>
                <a:cubicBezTo>
                  <a:pt x="93" y="3"/>
                  <a:pt x="93" y="2"/>
                  <a:pt x="94" y="1"/>
                </a:cubicBezTo>
                <a:cubicBezTo>
                  <a:pt x="95" y="0"/>
                  <a:pt x="97" y="0"/>
                  <a:pt x="98" y="1"/>
                </a:cubicBezTo>
                <a:cubicBezTo>
                  <a:pt x="159" y="62"/>
                  <a:pt x="159" y="62"/>
                  <a:pt x="159" y="62"/>
                </a:cubicBezTo>
                <a:cubicBezTo>
                  <a:pt x="159" y="62"/>
                  <a:pt x="160" y="62"/>
                  <a:pt x="160" y="63"/>
                </a:cubicBezTo>
                <a:cubicBezTo>
                  <a:pt x="160" y="63"/>
                  <a:pt x="160" y="63"/>
                  <a:pt x="160" y="63"/>
                </a:cubicBezTo>
                <a:cubicBezTo>
                  <a:pt x="160" y="63"/>
                  <a:pt x="160" y="63"/>
                  <a:pt x="160" y="63"/>
                </a:cubicBezTo>
                <a:cubicBezTo>
                  <a:pt x="160" y="64"/>
                  <a:pt x="160" y="64"/>
                  <a:pt x="160" y="64"/>
                </a:cubicBezTo>
                <a:cubicBezTo>
                  <a:pt x="160" y="65"/>
                  <a:pt x="160" y="65"/>
                  <a:pt x="159" y="66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6" name="Freeform 36">
            <a:extLst>
              <a:ext uri="{FF2B5EF4-FFF2-40B4-BE49-F238E27FC236}">
                <a16:creationId xmlns:a16="http://schemas.microsoft.com/office/drawing/2014/main" xmlns="" id="{8F19BE72-39E9-4E2E-AE3A-5A6C8A05B869}"/>
              </a:ext>
            </a:extLst>
          </p:cNvPr>
          <p:cNvSpPr>
            <a:spLocks noEditPoints="1"/>
          </p:cNvSpPr>
          <p:nvPr/>
        </p:nvSpPr>
        <p:spPr bwMode="auto">
          <a:xfrm>
            <a:off x="3436938" y="5321300"/>
            <a:ext cx="544513" cy="549275"/>
          </a:xfrm>
          <a:custGeom>
            <a:avLst/>
            <a:gdLst>
              <a:gd name="T0" fmla="*/ 66 w 160"/>
              <a:gd name="T1" fmla="*/ 58 h 160"/>
              <a:gd name="T2" fmla="*/ 55 w 160"/>
              <a:gd name="T3" fmla="*/ 68 h 160"/>
              <a:gd name="T4" fmla="*/ 45 w 160"/>
              <a:gd name="T5" fmla="*/ 58 h 160"/>
              <a:gd name="T6" fmla="*/ 55 w 160"/>
              <a:gd name="T7" fmla="*/ 48 h 160"/>
              <a:gd name="T8" fmla="*/ 66 w 160"/>
              <a:gd name="T9" fmla="*/ 58 h 160"/>
              <a:gd name="T10" fmla="*/ 105 w 160"/>
              <a:gd name="T11" fmla="*/ 48 h 160"/>
              <a:gd name="T12" fmla="*/ 94 w 160"/>
              <a:gd name="T13" fmla="*/ 58 h 160"/>
              <a:gd name="T14" fmla="*/ 105 w 160"/>
              <a:gd name="T15" fmla="*/ 68 h 160"/>
              <a:gd name="T16" fmla="*/ 115 w 160"/>
              <a:gd name="T17" fmla="*/ 58 h 160"/>
              <a:gd name="T18" fmla="*/ 105 w 160"/>
              <a:gd name="T19" fmla="*/ 48 h 160"/>
              <a:gd name="T20" fmla="*/ 160 w 160"/>
              <a:gd name="T21" fmla="*/ 80 h 160"/>
              <a:gd name="T22" fmla="*/ 80 w 160"/>
              <a:gd name="T23" fmla="*/ 160 h 160"/>
              <a:gd name="T24" fmla="*/ 0 w 160"/>
              <a:gd name="T25" fmla="*/ 80 h 160"/>
              <a:gd name="T26" fmla="*/ 80 w 160"/>
              <a:gd name="T27" fmla="*/ 0 h 160"/>
              <a:gd name="T28" fmla="*/ 160 w 160"/>
              <a:gd name="T29" fmla="*/ 80 h 160"/>
              <a:gd name="T30" fmla="*/ 115 w 160"/>
              <a:gd name="T31" fmla="*/ 38 h 160"/>
              <a:gd name="T32" fmla="*/ 45 w 160"/>
              <a:gd name="T33" fmla="*/ 38 h 160"/>
              <a:gd name="T34" fmla="*/ 23 w 160"/>
              <a:gd name="T35" fmla="*/ 60 h 160"/>
              <a:gd name="T36" fmla="*/ 45 w 160"/>
              <a:gd name="T37" fmla="*/ 82 h 160"/>
              <a:gd name="T38" fmla="*/ 115 w 160"/>
              <a:gd name="T39" fmla="*/ 82 h 160"/>
              <a:gd name="T40" fmla="*/ 137 w 160"/>
              <a:gd name="T41" fmla="*/ 60 h 160"/>
              <a:gd name="T42" fmla="*/ 115 w 160"/>
              <a:gd name="T43" fmla="*/ 38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160" h="160">
                <a:moveTo>
                  <a:pt x="66" y="58"/>
                </a:moveTo>
                <a:cubicBezTo>
                  <a:pt x="66" y="64"/>
                  <a:pt x="61" y="68"/>
                  <a:pt x="55" y="68"/>
                </a:cubicBezTo>
                <a:cubicBezTo>
                  <a:pt x="50" y="68"/>
                  <a:pt x="45" y="64"/>
                  <a:pt x="45" y="58"/>
                </a:cubicBezTo>
                <a:cubicBezTo>
                  <a:pt x="45" y="52"/>
                  <a:pt x="50" y="48"/>
                  <a:pt x="55" y="48"/>
                </a:cubicBezTo>
                <a:cubicBezTo>
                  <a:pt x="61" y="48"/>
                  <a:pt x="66" y="52"/>
                  <a:pt x="66" y="58"/>
                </a:cubicBezTo>
                <a:close/>
                <a:moveTo>
                  <a:pt x="105" y="48"/>
                </a:moveTo>
                <a:cubicBezTo>
                  <a:pt x="99" y="48"/>
                  <a:pt x="94" y="52"/>
                  <a:pt x="94" y="58"/>
                </a:cubicBezTo>
                <a:cubicBezTo>
                  <a:pt x="94" y="64"/>
                  <a:pt x="99" y="68"/>
                  <a:pt x="105" y="68"/>
                </a:cubicBezTo>
                <a:cubicBezTo>
                  <a:pt x="110" y="68"/>
                  <a:pt x="115" y="64"/>
                  <a:pt x="115" y="58"/>
                </a:cubicBezTo>
                <a:cubicBezTo>
                  <a:pt x="115" y="52"/>
                  <a:pt x="110" y="48"/>
                  <a:pt x="105" y="48"/>
                </a:cubicBezTo>
                <a:close/>
                <a:moveTo>
                  <a:pt x="160" y="80"/>
                </a:moveTo>
                <a:cubicBezTo>
                  <a:pt x="160" y="124"/>
                  <a:pt x="124" y="160"/>
                  <a:pt x="80" y="160"/>
                </a:cubicBezTo>
                <a:cubicBezTo>
                  <a:pt x="36" y="160"/>
                  <a:pt x="0" y="124"/>
                  <a:pt x="0" y="80"/>
                </a:cubicBezTo>
                <a:cubicBezTo>
                  <a:pt x="0" y="36"/>
                  <a:pt x="36" y="0"/>
                  <a:pt x="80" y="0"/>
                </a:cubicBezTo>
                <a:cubicBezTo>
                  <a:pt x="124" y="0"/>
                  <a:pt x="160" y="36"/>
                  <a:pt x="160" y="80"/>
                </a:cubicBezTo>
                <a:close/>
                <a:moveTo>
                  <a:pt x="115" y="38"/>
                </a:moveTo>
                <a:cubicBezTo>
                  <a:pt x="45" y="38"/>
                  <a:pt x="45" y="38"/>
                  <a:pt x="45" y="38"/>
                </a:cubicBezTo>
                <a:cubicBezTo>
                  <a:pt x="33" y="38"/>
                  <a:pt x="23" y="48"/>
                  <a:pt x="23" y="60"/>
                </a:cubicBezTo>
                <a:cubicBezTo>
                  <a:pt x="23" y="72"/>
                  <a:pt x="33" y="82"/>
                  <a:pt x="45" y="82"/>
                </a:cubicBezTo>
                <a:cubicBezTo>
                  <a:pt x="115" y="82"/>
                  <a:pt x="115" y="82"/>
                  <a:pt x="115" y="82"/>
                </a:cubicBezTo>
                <a:cubicBezTo>
                  <a:pt x="127" y="82"/>
                  <a:pt x="137" y="72"/>
                  <a:pt x="137" y="60"/>
                </a:cubicBezTo>
                <a:cubicBezTo>
                  <a:pt x="137" y="48"/>
                  <a:pt x="127" y="38"/>
                  <a:pt x="115" y="38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7" name="Freeform 37">
            <a:extLst>
              <a:ext uri="{FF2B5EF4-FFF2-40B4-BE49-F238E27FC236}">
                <a16:creationId xmlns:a16="http://schemas.microsoft.com/office/drawing/2014/main" xmlns="" id="{A8E54ADA-C6F0-4FA3-A535-8A4EFB524A45}"/>
              </a:ext>
            </a:extLst>
          </p:cNvPr>
          <p:cNvSpPr>
            <a:spLocks noEditPoints="1"/>
          </p:cNvSpPr>
          <p:nvPr/>
        </p:nvSpPr>
        <p:spPr bwMode="auto">
          <a:xfrm>
            <a:off x="3490913" y="5940425"/>
            <a:ext cx="439738" cy="549275"/>
          </a:xfrm>
          <a:custGeom>
            <a:avLst/>
            <a:gdLst>
              <a:gd name="T0" fmla="*/ 117 w 129"/>
              <a:gd name="T1" fmla="*/ 49 h 160"/>
              <a:gd name="T2" fmla="*/ 108 w 129"/>
              <a:gd name="T3" fmla="*/ 49 h 160"/>
              <a:gd name="T4" fmla="*/ 108 w 129"/>
              <a:gd name="T5" fmla="*/ 44 h 160"/>
              <a:gd name="T6" fmla="*/ 64 w 129"/>
              <a:gd name="T7" fmla="*/ 0 h 160"/>
              <a:gd name="T8" fmla="*/ 21 w 129"/>
              <a:gd name="T9" fmla="*/ 44 h 160"/>
              <a:gd name="T10" fmla="*/ 21 w 129"/>
              <a:gd name="T11" fmla="*/ 49 h 160"/>
              <a:gd name="T12" fmla="*/ 12 w 129"/>
              <a:gd name="T13" fmla="*/ 49 h 160"/>
              <a:gd name="T14" fmla="*/ 0 w 129"/>
              <a:gd name="T15" fmla="*/ 60 h 160"/>
              <a:gd name="T16" fmla="*/ 0 w 129"/>
              <a:gd name="T17" fmla="*/ 148 h 160"/>
              <a:gd name="T18" fmla="*/ 12 w 129"/>
              <a:gd name="T19" fmla="*/ 160 h 160"/>
              <a:gd name="T20" fmla="*/ 117 w 129"/>
              <a:gd name="T21" fmla="*/ 160 h 160"/>
              <a:gd name="T22" fmla="*/ 129 w 129"/>
              <a:gd name="T23" fmla="*/ 148 h 160"/>
              <a:gd name="T24" fmla="*/ 129 w 129"/>
              <a:gd name="T25" fmla="*/ 60 h 160"/>
              <a:gd name="T26" fmla="*/ 117 w 129"/>
              <a:gd name="T27" fmla="*/ 49 h 160"/>
              <a:gd name="T28" fmla="*/ 26 w 129"/>
              <a:gd name="T29" fmla="*/ 44 h 160"/>
              <a:gd name="T30" fmla="*/ 64 w 129"/>
              <a:gd name="T31" fmla="*/ 6 h 160"/>
              <a:gd name="T32" fmla="*/ 103 w 129"/>
              <a:gd name="T33" fmla="*/ 44 h 160"/>
              <a:gd name="T34" fmla="*/ 103 w 129"/>
              <a:gd name="T35" fmla="*/ 49 h 160"/>
              <a:gd name="T36" fmla="*/ 26 w 129"/>
              <a:gd name="T37" fmla="*/ 49 h 160"/>
              <a:gd name="T38" fmla="*/ 26 w 129"/>
              <a:gd name="T39" fmla="*/ 44 h 160"/>
              <a:gd name="T40" fmla="*/ 123 w 129"/>
              <a:gd name="T41" fmla="*/ 148 h 160"/>
              <a:gd name="T42" fmla="*/ 117 w 129"/>
              <a:gd name="T43" fmla="*/ 154 h 160"/>
              <a:gd name="T44" fmla="*/ 12 w 129"/>
              <a:gd name="T45" fmla="*/ 154 h 160"/>
              <a:gd name="T46" fmla="*/ 6 w 129"/>
              <a:gd name="T47" fmla="*/ 148 h 160"/>
              <a:gd name="T48" fmla="*/ 6 w 129"/>
              <a:gd name="T49" fmla="*/ 60 h 160"/>
              <a:gd name="T50" fmla="*/ 12 w 129"/>
              <a:gd name="T51" fmla="*/ 54 h 160"/>
              <a:gd name="T52" fmla="*/ 12 w 129"/>
              <a:gd name="T53" fmla="*/ 54 h 160"/>
              <a:gd name="T54" fmla="*/ 117 w 129"/>
              <a:gd name="T55" fmla="*/ 54 h 160"/>
              <a:gd name="T56" fmla="*/ 123 w 129"/>
              <a:gd name="T57" fmla="*/ 60 h 160"/>
              <a:gd name="T58" fmla="*/ 123 w 129"/>
              <a:gd name="T59" fmla="*/ 148 h 160"/>
              <a:gd name="T60" fmla="*/ 64 w 129"/>
              <a:gd name="T61" fmla="*/ 76 h 160"/>
              <a:gd name="T62" fmla="*/ 46 w 129"/>
              <a:gd name="T63" fmla="*/ 94 h 160"/>
              <a:gd name="T64" fmla="*/ 56 w 129"/>
              <a:gd name="T65" fmla="*/ 110 h 160"/>
              <a:gd name="T66" fmla="*/ 56 w 129"/>
              <a:gd name="T67" fmla="*/ 124 h 160"/>
              <a:gd name="T68" fmla="*/ 64 w 129"/>
              <a:gd name="T69" fmla="*/ 133 h 160"/>
              <a:gd name="T70" fmla="*/ 73 w 129"/>
              <a:gd name="T71" fmla="*/ 124 h 160"/>
              <a:gd name="T72" fmla="*/ 73 w 129"/>
              <a:gd name="T73" fmla="*/ 110 h 160"/>
              <a:gd name="T74" fmla="*/ 83 w 129"/>
              <a:gd name="T75" fmla="*/ 94 h 160"/>
              <a:gd name="T76" fmla="*/ 64 w 129"/>
              <a:gd name="T77" fmla="*/ 76 h 160"/>
              <a:gd name="T78" fmla="*/ 69 w 129"/>
              <a:gd name="T79" fmla="*/ 105 h 160"/>
              <a:gd name="T80" fmla="*/ 67 w 129"/>
              <a:gd name="T81" fmla="*/ 108 h 160"/>
              <a:gd name="T82" fmla="*/ 67 w 129"/>
              <a:gd name="T83" fmla="*/ 124 h 160"/>
              <a:gd name="T84" fmla="*/ 64 w 129"/>
              <a:gd name="T85" fmla="*/ 127 h 160"/>
              <a:gd name="T86" fmla="*/ 61 w 129"/>
              <a:gd name="T87" fmla="*/ 124 h 160"/>
              <a:gd name="T88" fmla="*/ 61 w 129"/>
              <a:gd name="T89" fmla="*/ 108 h 160"/>
              <a:gd name="T90" fmla="*/ 60 w 129"/>
              <a:gd name="T91" fmla="*/ 105 h 160"/>
              <a:gd name="T92" fmla="*/ 52 w 129"/>
              <a:gd name="T93" fmla="*/ 94 h 160"/>
              <a:gd name="T94" fmla="*/ 64 w 129"/>
              <a:gd name="T95" fmla="*/ 81 h 160"/>
              <a:gd name="T96" fmla="*/ 77 w 129"/>
              <a:gd name="T97" fmla="*/ 94 h 160"/>
              <a:gd name="T98" fmla="*/ 69 w 129"/>
              <a:gd name="T99" fmla="*/ 105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29" h="160">
                <a:moveTo>
                  <a:pt x="117" y="49"/>
                </a:moveTo>
                <a:cubicBezTo>
                  <a:pt x="108" y="49"/>
                  <a:pt x="108" y="49"/>
                  <a:pt x="108" y="49"/>
                </a:cubicBezTo>
                <a:cubicBezTo>
                  <a:pt x="108" y="44"/>
                  <a:pt x="108" y="44"/>
                  <a:pt x="108" y="44"/>
                </a:cubicBezTo>
                <a:cubicBezTo>
                  <a:pt x="108" y="20"/>
                  <a:pt x="89" y="0"/>
                  <a:pt x="64" y="0"/>
                </a:cubicBezTo>
                <a:cubicBezTo>
                  <a:pt x="40" y="0"/>
                  <a:pt x="21" y="20"/>
                  <a:pt x="21" y="44"/>
                </a:cubicBezTo>
                <a:cubicBezTo>
                  <a:pt x="21" y="49"/>
                  <a:pt x="21" y="49"/>
                  <a:pt x="21" y="49"/>
                </a:cubicBezTo>
                <a:cubicBezTo>
                  <a:pt x="12" y="49"/>
                  <a:pt x="12" y="49"/>
                  <a:pt x="12" y="49"/>
                </a:cubicBezTo>
                <a:cubicBezTo>
                  <a:pt x="5" y="49"/>
                  <a:pt x="0" y="54"/>
                  <a:pt x="0" y="60"/>
                </a:cubicBezTo>
                <a:cubicBezTo>
                  <a:pt x="0" y="148"/>
                  <a:pt x="0" y="148"/>
                  <a:pt x="0" y="148"/>
                </a:cubicBezTo>
                <a:cubicBezTo>
                  <a:pt x="0" y="155"/>
                  <a:pt x="5" y="160"/>
                  <a:pt x="12" y="160"/>
                </a:cubicBezTo>
                <a:cubicBezTo>
                  <a:pt x="117" y="160"/>
                  <a:pt x="117" y="160"/>
                  <a:pt x="117" y="160"/>
                </a:cubicBezTo>
                <a:cubicBezTo>
                  <a:pt x="124" y="160"/>
                  <a:pt x="129" y="155"/>
                  <a:pt x="129" y="148"/>
                </a:cubicBezTo>
                <a:cubicBezTo>
                  <a:pt x="129" y="60"/>
                  <a:pt x="129" y="60"/>
                  <a:pt x="129" y="60"/>
                </a:cubicBezTo>
                <a:cubicBezTo>
                  <a:pt x="129" y="54"/>
                  <a:pt x="124" y="49"/>
                  <a:pt x="117" y="49"/>
                </a:cubicBezTo>
                <a:close/>
                <a:moveTo>
                  <a:pt x="26" y="44"/>
                </a:moveTo>
                <a:cubicBezTo>
                  <a:pt x="26" y="23"/>
                  <a:pt x="43" y="6"/>
                  <a:pt x="64" y="6"/>
                </a:cubicBezTo>
                <a:cubicBezTo>
                  <a:pt x="85" y="6"/>
                  <a:pt x="103" y="23"/>
                  <a:pt x="103" y="44"/>
                </a:cubicBezTo>
                <a:cubicBezTo>
                  <a:pt x="103" y="49"/>
                  <a:pt x="103" y="49"/>
                  <a:pt x="103" y="49"/>
                </a:cubicBezTo>
                <a:cubicBezTo>
                  <a:pt x="26" y="49"/>
                  <a:pt x="26" y="49"/>
                  <a:pt x="26" y="49"/>
                </a:cubicBezTo>
                <a:lnTo>
                  <a:pt x="26" y="44"/>
                </a:lnTo>
                <a:close/>
                <a:moveTo>
                  <a:pt x="123" y="148"/>
                </a:moveTo>
                <a:cubicBezTo>
                  <a:pt x="123" y="152"/>
                  <a:pt x="121" y="154"/>
                  <a:pt x="117" y="154"/>
                </a:cubicBezTo>
                <a:cubicBezTo>
                  <a:pt x="12" y="154"/>
                  <a:pt x="12" y="154"/>
                  <a:pt x="12" y="154"/>
                </a:cubicBezTo>
                <a:cubicBezTo>
                  <a:pt x="8" y="154"/>
                  <a:pt x="6" y="152"/>
                  <a:pt x="6" y="148"/>
                </a:cubicBezTo>
                <a:cubicBezTo>
                  <a:pt x="6" y="60"/>
                  <a:pt x="6" y="60"/>
                  <a:pt x="6" y="60"/>
                </a:cubicBezTo>
                <a:cubicBezTo>
                  <a:pt x="6" y="57"/>
                  <a:pt x="8" y="54"/>
                  <a:pt x="12" y="54"/>
                </a:cubicBezTo>
                <a:cubicBezTo>
                  <a:pt x="12" y="54"/>
                  <a:pt x="12" y="54"/>
                  <a:pt x="12" y="54"/>
                </a:cubicBezTo>
                <a:cubicBezTo>
                  <a:pt x="117" y="54"/>
                  <a:pt x="117" y="54"/>
                  <a:pt x="117" y="54"/>
                </a:cubicBezTo>
                <a:cubicBezTo>
                  <a:pt x="121" y="54"/>
                  <a:pt x="123" y="57"/>
                  <a:pt x="123" y="60"/>
                </a:cubicBezTo>
                <a:lnTo>
                  <a:pt x="123" y="148"/>
                </a:lnTo>
                <a:close/>
                <a:moveTo>
                  <a:pt x="64" y="76"/>
                </a:moveTo>
                <a:cubicBezTo>
                  <a:pt x="54" y="76"/>
                  <a:pt x="46" y="84"/>
                  <a:pt x="46" y="94"/>
                </a:cubicBezTo>
                <a:cubicBezTo>
                  <a:pt x="46" y="101"/>
                  <a:pt x="50" y="107"/>
                  <a:pt x="56" y="110"/>
                </a:cubicBezTo>
                <a:cubicBezTo>
                  <a:pt x="56" y="124"/>
                  <a:pt x="56" y="124"/>
                  <a:pt x="56" y="124"/>
                </a:cubicBezTo>
                <a:cubicBezTo>
                  <a:pt x="56" y="129"/>
                  <a:pt x="60" y="133"/>
                  <a:pt x="64" y="133"/>
                </a:cubicBezTo>
                <a:cubicBezTo>
                  <a:pt x="69" y="133"/>
                  <a:pt x="73" y="129"/>
                  <a:pt x="73" y="124"/>
                </a:cubicBezTo>
                <a:cubicBezTo>
                  <a:pt x="73" y="110"/>
                  <a:pt x="73" y="110"/>
                  <a:pt x="73" y="110"/>
                </a:cubicBezTo>
                <a:cubicBezTo>
                  <a:pt x="79" y="107"/>
                  <a:pt x="83" y="101"/>
                  <a:pt x="83" y="94"/>
                </a:cubicBezTo>
                <a:cubicBezTo>
                  <a:pt x="83" y="84"/>
                  <a:pt x="74" y="76"/>
                  <a:pt x="64" y="76"/>
                </a:cubicBezTo>
                <a:close/>
                <a:moveTo>
                  <a:pt x="69" y="105"/>
                </a:moveTo>
                <a:cubicBezTo>
                  <a:pt x="68" y="106"/>
                  <a:pt x="67" y="107"/>
                  <a:pt x="67" y="108"/>
                </a:cubicBezTo>
                <a:cubicBezTo>
                  <a:pt x="67" y="124"/>
                  <a:pt x="67" y="124"/>
                  <a:pt x="67" y="124"/>
                </a:cubicBezTo>
                <a:cubicBezTo>
                  <a:pt x="67" y="126"/>
                  <a:pt x="66" y="127"/>
                  <a:pt x="64" y="127"/>
                </a:cubicBezTo>
                <a:cubicBezTo>
                  <a:pt x="63" y="127"/>
                  <a:pt x="61" y="126"/>
                  <a:pt x="61" y="124"/>
                </a:cubicBezTo>
                <a:cubicBezTo>
                  <a:pt x="61" y="108"/>
                  <a:pt x="61" y="108"/>
                  <a:pt x="61" y="108"/>
                </a:cubicBezTo>
                <a:cubicBezTo>
                  <a:pt x="61" y="107"/>
                  <a:pt x="61" y="106"/>
                  <a:pt x="60" y="105"/>
                </a:cubicBezTo>
                <a:cubicBezTo>
                  <a:pt x="55" y="104"/>
                  <a:pt x="52" y="99"/>
                  <a:pt x="52" y="94"/>
                </a:cubicBezTo>
                <a:cubicBezTo>
                  <a:pt x="52" y="87"/>
                  <a:pt x="58" y="81"/>
                  <a:pt x="64" y="81"/>
                </a:cubicBezTo>
                <a:cubicBezTo>
                  <a:pt x="71" y="81"/>
                  <a:pt x="77" y="87"/>
                  <a:pt x="77" y="94"/>
                </a:cubicBezTo>
                <a:cubicBezTo>
                  <a:pt x="77" y="99"/>
                  <a:pt x="74" y="104"/>
                  <a:pt x="69" y="105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8" name="Freeform 38">
            <a:extLst>
              <a:ext uri="{FF2B5EF4-FFF2-40B4-BE49-F238E27FC236}">
                <a16:creationId xmlns:a16="http://schemas.microsoft.com/office/drawing/2014/main" xmlns="" id="{7FDA00A7-95A5-440C-9406-3B12590C7C33}"/>
              </a:ext>
            </a:extLst>
          </p:cNvPr>
          <p:cNvSpPr>
            <a:spLocks noEditPoints="1"/>
          </p:cNvSpPr>
          <p:nvPr/>
        </p:nvSpPr>
        <p:spPr bwMode="auto">
          <a:xfrm>
            <a:off x="4473575" y="371475"/>
            <a:ext cx="392113" cy="549275"/>
          </a:xfrm>
          <a:custGeom>
            <a:avLst/>
            <a:gdLst>
              <a:gd name="T0" fmla="*/ 105 w 115"/>
              <a:gd name="T1" fmla="*/ 61 h 160"/>
              <a:gd name="T2" fmla="*/ 23 w 115"/>
              <a:gd name="T3" fmla="*/ 61 h 160"/>
              <a:gd name="T4" fmla="*/ 23 w 115"/>
              <a:gd name="T5" fmla="*/ 39 h 160"/>
              <a:gd name="T6" fmla="*/ 57 w 115"/>
              <a:gd name="T7" fmla="*/ 5 h 160"/>
              <a:gd name="T8" fmla="*/ 92 w 115"/>
              <a:gd name="T9" fmla="*/ 39 h 160"/>
              <a:gd name="T10" fmla="*/ 94 w 115"/>
              <a:gd name="T11" fmla="*/ 42 h 160"/>
              <a:gd name="T12" fmla="*/ 97 w 115"/>
              <a:gd name="T13" fmla="*/ 39 h 160"/>
              <a:gd name="T14" fmla="*/ 57 w 115"/>
              <a:gd name="T15" fmla="*/ 0 h 160"/>
              <a:gd name="T16" fmla="*/ 18 w 115"/>
              <a:gd name="T17" fmla="*/ 39 h 160"/>
              <a:gd name="T18" fmla="*/ 18 w 115"/>
              <a:gd name="T19" fmla="*/ 61 h 160"/>
              <a:gd name="T20" fmla="*/ 10 w 115"/>
              <a:gd name="T21" fmla="*/ 61 h 160"/>
              <a:gd name="T22" fmla="*/ 0 w 115"/>
              <a:gd name="T23" fmla="*/ 71 h 160"/>
              <a:gd name="T24" fmla="*/ 0 w 115"/>
              <a:gd name="T25" fmla="*/ 150 h 160"/>
              <a:gd name="T26" fmla="*/ 10 w 115"/>
              <a:gd name="T27" fmla="*/ 160 h 160"/>
              <a:gd name="T28" fmla="*/ 105 w 115"/>
              <a:gd name="T29" fmla="*/ 160 h 160"/>
              <a:gd name="T30" fmla="*/ 115 w 115"/>
              <a:gd name="T31" fmla="*/ 150 h 160"/>
              <a:gd name="T32" fmla="*/ 115 w 115"/>
              <a:gd name="T33" fmla="*/ 71 h 160"/>
              <a:gd name="T34" fmla="*/ 105 w 115"/>
              <a:gd name="T35" fmla="*/ 61 h 160"/>
              <a:gd name="T36" fmla="*/ 110 w 115"/>
              <a:gd name="T37" fmla="*/ 150 h 160"/>
              <a:gd name="T38" fmla="*/ 105 w 115"/>
              <a:gd name="T39" fmla="*/ 155 h 160"/>
              <a:gd name="T40" fmla="*/ 10 w 115"/>
              <a:gd name="T41" fmla="*/ 155 h 160"/>
              <a:gd name="T42" fmla="*/ 5 w 115"/>
              <a:gd name="T43" fmla="*/ 150 h 160"/>
              <a:gd name="T44" fmla="*/ 5 w 115"/>
              <a:gd name="T45" fmla="*/ 71 h 160"/>
              <a:gd name="T46" fmla="*/ 10 w 115"/>
              <a:gd name="T47" fmla="*/ 66 h 160"/>
              <a:gd name="T48" fmla="*/ 105 w 115"/>
              <a:gd name="T49" fmla="*/ 66 h 160"/>
              <a:gd name="T50" fmla="*/ 110 w 115"/>
              <a:gd name="T51" fmla="*/ 71 h 160"/>
              <a:gd name="T52" fmla="*/ 110 w 115"/>
              <a:gd name="T53" fmla="*/ 150 h 160"/>
              <a:gd name="T54" fmla="*/ 57 w 115"/>
              <a:gd name="T55" fmla="*/ 85 h 160"/>
              <a:gd name="T56" fmla="*/ 41 w 115"/>
              <a:gd name="T57" fmla="*/ 101 h 160"/>
              <a:gd name="T58" fmla="*/ 50 w 115"/>
              <a:gd name="T59" fmla="*/ 115 h 160"/>
              <a:gd name="T60" fmla="*/ 50 w 115"/>
              <a:gd name="T61" fmla="*/ 128 h 160"/>
              <a:gd name="T62" fmla="*/ 57 w 115"/>
              <a:gd name="T63" fmla="*/ 136 h 160"/>
              <a:gd name="T64" fmla="*/ 65 w 115"/>
              <a:gd name="T65" fmla="*/ 128 h 160"/>
              <a:gd name="T66" fmla="*/ 65 w 115"/>
              <a:gd name="T67" fmla="*/ 115 h 160"/>
              <a:gd name="T68" fmla="*/ 74 w 115"/>
              <a:gd name="T69" fmla="*/ 101 h 160"/>
              <a:gd name="T70" fmla="*/ 57 w 115"/>
              <a:gd name="T71" fmla="*/ 85 h 160"/>
              <a:gd name="T72" fmla="*/ 62 w 115"/>
              <a:gd name="T73" fmla="*/ 111 h 160"/>
              <a:gd name="T74" fmla="*/ 60 w 115"/>
              <a:gd name="T75" fmla="*/ 114 h 160"/>
              <a:gd name="T76" fmla="*/ 60 w 115"/>
              <a:gd name="T77" fmla="*/ 128 h 160"/>
              <a:gd name="T78" fmla="*/ 57 w 115"/>
              <a:gd name="T79" fmla="*/ 131 h 160"/>
              <a:gd name="T80" fmla="*/ 55 w 115"/>
              <a:gd name="T81" fmla="*/ 128 h 160"/>
              <a:gd name="T82" fmla="*/ 55 w 115"/>
              <a:gd name="T83" fmla="*/ 114 h 160"/>
              <a:gd name="T84" fmla="*/ 53 w 115"/>
              <a:gd name="T85" fmla="*/ 111 h 160"/>
              <a:gd name="T86" fmla="*/ 46 w 115"/>
              <a:gd name="T87" fmla="*/ 101 h 160"/>
              <a:gd name="T88" fmla="*/ 57 w 115"/>
              <a:gd name="T89" fmla="*/ 90 h 160"/>
              <a:gd name="T90" fmla="*/ 69 w 115"/>
              <a:gd name="T91" fmla="*/ 101 h 160"/>
              <a:gd name="T92" fmla="*/ 62 w 115"/>
              <a:gd name="T93" fmla="*/ 111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15" h="160">
                <a:moveTo>
                  <a:pt x="105" y="61"/>
                </a:moveTo>
                <a:cubicBezTo>
                  <a:pt x="23" y="61"/>
                  <a:pt x="23" y="61"/>
                  <a:pt x="23" y="61"/>
                </a:cubicBezTo>
                <a:cubicBezTo>
                  <a:pt x="23" y="39"/>
                  <a:pt x="23" y="39"/>
                  <a:pt x="23" y="39"/>
                </a:cubicBezTo>
                <a:cubicBezTo>
                  <a:pt x="23" y="20"/>
                  <a:pt x="39" y="5"/>
                  <a:pt x="57" y="5"/>
                </a:cubicBezTo>
                <a:cubicBezTo>
                  <a:pt x="76" y="5"/>
                  <a:pt x="92" y="20"/>
                  <a:pt x="92" y="39"/>
                </a:cubicBezTo>
                <a:cubicBezTo>
                  <a:pt x="92" y="40"/>
                  <a:pt x="93" y="42"/>
                  <a:pt x="94" y="42"/>
                </a:cubicBezTo>
                <a:cubicBezTo>
                  <a:pt x="95" y="42"/>
                  <a:pt x="97" y="40"/>
                  <a:pt x="97" y="39"/>
                </a:cubicBezTo>
                <a:cubicBezTo>
                  <a:pt x="97" y="18"/>
                  <a:pt x="79" y="0"/>
                  <a:pt x="57" y="0"/>
                </a:cubicBezTo>
                <a:cubicBezTo>
                  <a:pt x="36" y="0"/>
                  <a:pt x="18" y="18"/>
                  <a:pt x="18" y="39"/>
                </a:cubicBezTo>
                <a:cubicBezTo>
                  <a:pt x="18" y="61"/>
                  <a:pt x="18" y="61"/>
                  <a:pt x="18" y="61"/>
                </a:cubicBezTo>
                <a:cubicBezTo>
                  <a:pt x="10" y="61"/>
                  <a:pt x="10" y="61"/>
                  <a:pt x="10" y="61"/>
                </a:cubicBezTo>
                <a:cubicBezTo>
                  <a:pt x="5" y="61"/>
                  <a:pt x="0" y="65"/>
                  <a:pt x="0" y="71"/>
                </a:cubicBezTo>
                <a:cubicBezTo>
                  <a:pt x="0" y="150"/>
                  <a:pt x="0" y="150"/>
                  <a:pt x="0" y="150"/>
                </a:cubicBezTo>
                <a:cubicBezTo>
                  <a:pt x="0" y="155"/>
                  <a:pt x="5" y="160"/>
                  <a:pt x="10" y="160"/>
                </a:cubicBezTo>
                <a:cubicBezTo>
                  <a:pt x="105" y="160"/>
                  <a:pt x="105" y="160"/>
                  <a:pt x="105" y="160"/>
                </a:cubicBezTo>
                <a:cubicBezTo>
                  <a:pt x="110" y="160"/>
                  <a:pt x="115" y="155"/>
                  <a:pt x="115" y="150"/>
                </a:cubicBezTo>
                <a:cubicBezTo>
                  <a:pt x="115" y="71"/>
                  <a:pt x="115" y="71"/>
                  <a:pt x="115" y="71"/>
                </a:cubicBezTo>
                <a:cubicBezTo>
                  <a:pt x="115" y="65"/>
                  <a:pt x="110" y="61"/>
                  <a:pt x="105" y="61"/>
                </a:cubicBezTo>
                <a:close/>
                <a:moveTo>
                  <a:pt x="110" y="150"/>
                </a:moveTo>
                <a:cubicBezTo>
                  <a:pt x="110" y="153"/>
                  <a:pt x="108" y="155"/>
                  <a:pt x="105" y="155"/>
                </a:cubicBezTo>
                <a:cubicBezTo>
                  <a:pt x="10" y="155"/>
                  <a:pt x="10" y="155"/>
                  <a:pt x="10" y="155"/>
                </a:cubicBezTo>
                <a:cubicBezTo>
                  <a:pt x="7" y="155"/>
                  <a:pt x="5" y="153"/>
                  <a:pt x="5" y="150"/>
                </a:cubicBezTo>
                <a:cubicBezTo>
                  <a:pt x="5" y="71"/>
                  <a:pt x="5" y="71"/>
                  <a:pt x="5" y="71"/>
                </a:cubicBezTo>
                <a:cubicBezTo>
                  <a:pt x="5" y="68"/>
                  <a:pt x="7" y="66"/>
                  <a:pt x="10" y="66"/>
                </a:cubicBezTo>
                <a:cubicBezTo>
                  <a:pt x="105" y="66"/>
                  <a:pt x="105" y="66"/>
                  <a:pt x="105" y="66"/>
                </a:cubicBezTo>
                <a:cubicBezTo>
                  <a:pt x="108" y="66"/>
                  <a:pt x="110" y="68"/>
                  <a:pt x="110" y="71"/>
                </a:cubicBezTo>
                <a:lnTo>
                  <a:pt x="110" y="150"/>
                </a:lnTo>
                <a:close/>
                <a:moveTo>
                  <a:pt x="57" y="85"/>
                </a:moveTo>
                <a:cubicBezTo>
                  <a:pt x="49" y="85"/>
                  <a:pt x="41" y="92"/>
                  <a:pt x="41" y="101"/>
                </a:cubicBezTo>
                <a:cubicBezTo>
                  <a:pt x="41" y="107"/>
                  <a:pt x="45" y="112"/>
                  <a:pt x="50" y="115"/>
                </a:cubicBezTo>
                <a:cubicBezTo>
                  <a:pt x="50" y="128"/>
                  <a:pt x="50" y="128"/>
                  <a:pt x="50" y="128"/>
                </a:cubicBezTo>
                <a:cubicBezTo>
                  <a:pt x="50" y="132"/>
                  <a:pt x="53" y="136"/>
                  <a:pt x="57" y="136"/>
                </a:cubicBezTo>
                <a:cubicBezTo>
                  <a:pt x="62" y="136"/>
                  <a:pt x="65" y="132"/>
                  <a:pt x="65" y="128"/>
                </a:cubicBezTo>
                <a:cubicBezTo>
                  <a:pt x="65" y="115"/>
                  <a:pt x="65" y="115"/>
                  <a:pt x="65" y="115"/>
                </a:cubicBezTo>
                <a:cubicBezTo>
                  <a:pt x="70" y="112"/>
                  <a:pt x="74" y="107"/>
                  <a:pt x="74" y="101"/>
                </a:cubicBezTo>
                <a:cubicBezTo>
                  <a:pt x="74" y="92"/>
                  <a:pt x="66" y="85"/>
                  <a:pt x="57" y="85"/>
                </a:cubicBezTo>
                <a:close/>
                <a:moveTo>
                  <a:pt x="62" y="111"/>
                </a:moveTo>
                <a:cubicBezTo>
                  <a:pt x="61" y="112"/>
                  <a:pt x="60" y="113"/>
                  <a:pt x="60" y="114"/>
                </a:cubicBezTo>
                <a:cubicBezTo>
                  <a:pt x="60" y="128"/>
                  <a:pt x="60" y="128"/>
                  <a:pt x="60" y="128"/>
                </a:cubicBezTo>
                <a:cubicBezTo>
                  <a:pt x="60" y="130"/>
                  <a:pt x="59" y="131"/>
                  <a:pt x="57" y="131"/>
                </a:cubicBezTo>
                <a:cubicBezTo>
                  <a:pt x="56" y="131"/>
                  <a:pt x="55" y="130"/>
                  <a:pt x="55" y="128"/>
                </a:cubicBezTo>
                <a:cubicBezTo>
                  <a:pt x="55" y="114"/>
                  <a:pt x="55" y="114"/>
                  <a:pt x="55" y="114"/>
                </a:cubicBezTo>
                <a:cubicBezTo>
                  <a:pt x="55" y="113"/>
                  <a:pt x="54" y="112"/>
                  <a:pt x="53" y="111"/>
                </a:cubicBezTo>
                <a:cubicBezTo>
                  <a:pt x="49" y="110"/>
                  <a:pt x="46" y="106"/>
                  <a:pt x="46" y="101"/>
                </a:cubicBezTo>
                <a:cubicBezTo>
                  <a:pt x="46" y="95"/>
                  <a:pt x="51" y="90"/>
                  <a:pt x="57" y="90"/>
                </a:cubicBezTo>
                <a:cubicBezTo>
                  <a:pt x="64" y="90"/>
                  <a:pt x="69" y="95"/>
                  <a:pt x="69" y="101"/>
                </a:cubicBezTo>
                <a:cubicBezTo>
                  <a:pt x="69" y="106"/>
                  <a:pt x="66" y="110"/>
                  <a:pt x="62" y="111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9" name="Freeform 39">
            <a:extLst>
              <a:ext uri="{FF2B5EF4-FFF2-40B4-BE49-F238E27FC236}">
                <a16:creationId xmlns:a16="http://schemas.microsoft.com/office/drawing/2014/main" xmlns="" id="{A3859EA1-4DC7-47DB-B215-DF759D10AE17}"/>
              </a:ext>
            </a:extLst>
          </p:cNvPr>
          <p:cNvSpPr>
            <a:spLocks noEditPoints="1"/>
          </p:cNvSpPr>
          <p:nvPr/>
        </p:nvSpPr>
        <p:spPr bwMode="auto">
          <a:xfrm>
            <a:off x="4486275" y="973138"/>
            <a:ext cx="358775" cy="554038"/>
          </a:xfrm>
          <a:custGeom>
            <a:avLst/>
            <a:gdLst>
              <a:gd name="T0" fmla="*/ 90 w 105"/>
              <a:gd name="T1" fmla="*/ 93 h 161"/>
              <a:gd name="T2" fmla="*/ 81 w 105"/>
              <a:gd name="T3" fmla="*/ 77 h 161"/>
              <a:gd name="T4" fmla="*/ 52 w 105"/>
              <a:gd name="T5" fmla="*/ 43 h 161"/>
              <a:gd name="T6" fmla="*/ 24 w 105"/>
              <a:gd name="T7" fmla="*/ 77 h 161"/>
              <a:gd name="T8" fmla="*/ 15 w 105"/>
              <a:gd name="T9" fmla="*/ 93 h 161"/>
              <a:gd name="T10" fmla="*/ 0 w 105"/>
              <a:gd name="T11" fmla="*/ 123 h 161"/>
              <a:gd name="T12" fmla="*/ 52 w 105"/>
              <a:gd name="T13" fmla="*/ 161 h 161"/>
              <a:gd name="T14" fmla="*/ 105 w 105"/>
              <a:gd name="T15" fmla="*/ 123 h 161"/>
              <a:gd name="T16" fmla="*/ 90 w 105"/>
              <a:gd name="T17" fmla="*/ 93 h 161"/>
              <a:gd name="T18" fmla="*/ 52 w 105"/>
              <a:gd name="T19" fmla="*/ 156 h 161"/>
              <a:gd name="T20" fmla="*/ 5 w 105"/>
              <a:gd name="T21" fmla="*/ 123 h 161"/>
              <a:gd name="T22" fmla="*/ 18 w 105"/>
              <a:gd name="T23" fmla="*/ 96 h 161"/>
              <a:gd name="T24" fmla="*/ 29 w 105"/>
              <a:gd name="T25" fmla="*/ 77 h 161"/>
              <a:gd name="T26" fmla="*/ 52 w 105"/>
              <a:gd name="T27" fmla="*/ 48 h 161"/>
              <a:gd name="T28" fmla="*/ 76 w 105"/>
              <a:gd name="T29" fmla="*/ 77 h 161"/>
              <a:gd name="T30" fmla="*/ 87 w 105"/>
              <a:gd name="T31" fmla="*/ 96 h 161"/>
              <a:gd name="T32" fmla="*/ 100 w 105"/>
              <a:gd name="T33" fmla="*/ 123 h 161"/>
              <a:gd name="T34" fmla="*/ 52 w 105"/>
              <a:gd name="T35" fmla="*/ 156 h 161"/>
              <a:gd name="T36" fmla="*/ 48 w 105"/>
              <a:gd name="T37" fmla="*/ 58 h 161"/>
              <a:gd name="T38" fmla="*/ 48 w 105"/>
              <a:gd name="T39" fmla="*/ 62 h 161"/>
              <a:gd name="T40" fmla="*/ 42 w 105"/>
              <a:gd name="T41" fmla="*/ 76 h 161"/>
              <a:gd name="T42" fmla="*/ 40 w 105"/>
              <a:gd name="T43" fmla="*/ 79 h 161"/>
              <a:gd name="T44" fmla="*/ 40 w 105"/>
              <a:gd name="T45" fmla="*/ 79 h 161"/>
              <a:gd name="T46" fmla="*/ 37 w 105"/>
              <a:gd name="T47" fmla="*/ 77 h 161"/>
              <a:gd name="T48" fmla="*/ 44 w 105"/>
              <a:gd name="T49" fmla="*/ 58 h 161"/>
              <a:gd name="T50" fmla="*/ 48 w 105"/>
              <a:gd name="T51" fmla="*/ 58 h 161"/>
              <a:gd name="T52" fmla="*/ 33 w 105"/>
              <a:gd name="T53" fmla="*/ 13 h 161"/>
              <a:gd name="T54" fmla="*/ 50 w 105"/>
              <a:gd name="T55" fmla="*/ 35 h 161"/>
              <a:gd name="T56" fmla="*/ 50 w 105"/>
              <a:gd name="T57" fmla="*/ 36 h 161"/>
              <a:gd name="T58" fmla="*/ 50 w 105"/>
              <a:gd name="T59" fmla="*/ 36 h 161"/>
              <a:gd name="T60" fmla="*/ 51 w 105"/>
              <a:gd name="T61" fmla="*/ 36 h 161"/>
              <a:gd name="T62" fmla="*/ 51 w 105"/>
              <a:gd name="T63" fmla="*/ 37 h 161"/>
              <a:gd name="T64" fmla="*/ 51 w 105"/>
              <a:gd name="T65" fmla="*/ 37 h 161"/>
              <a:gd name="T66" fmla="*/ 51 w 105"/>
              <a:gd name="T67" fmla="*/ 37 h 161"/>
              <a:gd name="T68" fmla="*/ 52 w 105"/>
              <a:gd name="T69" fmla="*/ 37 h 161"/>
              <a:gd name="T70" fmla="*/ 52 w 105"/>
              <a:gd name="T71" fmla="*/ 37 h 161"/>
              <a:gd name="T72" fmla="*/ 54 w 105"/>
              <a:gd name="T73" fmla="*/ 37 h 161"/>
              <a:gd name="T74" fmla="*/ 78 w 105"/>
              <a:gd name="T75" fmla="*/ 29 h 161"/>
              <a:gd name="T76" fmla="*/ 86 w 105"/>
              <a:gd name="T77" fmla="*/ 3 h 161"/>
              <a:gd name="T78" fmla="*/ 84 w 105"/>
              <a:gd name="T79" fmla="*/ 1 h 161"/>
              <a:gd name="T80" fmla="*/ 59 w 105"/>
              <a:gd name="T81" fmla="*/ 10 h 161"/>
              <a:gd name="T82" fmla="*/ 51 w 105"/>
              <a:gd name="T83" fmla="*/ 24 h 161"/>
              <a:gd name="T84" fmla="*/ 36 w 105"/>
              <a:gd name="T85" fmla="*/ 8 h 161"/>
              <a:gd name="T86" fmla="*/ 32 w 105"/>
              <a:gd name="T87" fmla="*/ 9 h 161"/>
              <a:gd name="T88" fmla="*/ 33 w 105"/>
              <a:gd name="T89" fmla="*/ 13 h 161"/>
              <a:gd name="T90" fmla="*/ 62 w 105"/>
              <a:gd name="T91" fmla="*/ 13 h 161"/>
              <a:gd name="T92" fmla="*/ 81 w 105"/>
              <a:gd name="T93" fmla="*/ 6 h 161"/>
              <a:gd name="T94" fmla="*/ 74 w 105"/>
              <a:gd name="T95" fmla="*/ 25 h 161"/>
              <a:gd name="T96" fmla="*/ 55 w 105"/>
              <a:gd name="T97" fmla="*/ 32 h 161"/>
              <a:gd name="T98" fmla="*/ 62 w 105"/>
              <a:gd name="T99" fmla="*/ 13 h 1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05" h="161">
                <a:moveTo>
                  <a:pt x="90" y="93"/>
                </a:moveTo>
                <a:cubicBezTo>
                  <a:pt x="85" y="88"/>
                  <a:pt x="81" y="83"/>
                  <a:pt x="81" y="77"/>
                </a:cubicBezTo>
                <a:cubicBezTo>
                  <a:pt x="81" y="56"/>
                  <a:pt x="70" y="43"/>
                  <a:pt x="52" y="43"/>
                </a:cubicBezTo>
                <a:cubicBezTo>
                  <a:pt x="35" y="43"/>
                  <a:pt x="24" y="56"/>
                  <a:pt x="24" y="77"/>
                </a:cubicBezTo>
                <a:cubicBezTo>
                  <a:pt x="24" y="83"/>
                  <a:pt x="20" y="88"/>
                  <a:pt x="15" y="93"/>
                </a:cubicBezTo>
                <a:cubicBezTo>
                  <a:pt x="8" y="100"/>
                  <a:pt x="0" y="108"/>
                  <a:pt x="0" y="123"/>
                </a:cubicBezTo>
                <a:cubicBezTo>
                  <a:pt x="0" y="151"/>
                  <a:pt x="27" y="161"/>
                  <a:pt x="52" y="161"/>
                </a:cubicBezTo>
                <a:cubicBezTo>
                  <a:pt x="78" y="161"/>
                  <a:pt x="105" y="151"/>
                  <a:pt x="105" y="123"/>
                </a:cubicBezTo>
                <a:cubicBezTo>
                  <a:pt x="105" y="108"/>
                  <a:pt x="97" y="100"/>
                  <a:pt x="90" y="93"/>
                </a:cubicBezTo>
                <a:close/>
                <a:moveTo>
                  <a:pt x="52" y="156"/>
                </a:moveTo>
                <a:cubicBezTo>
                  <a:pt x="41" y="156"/>
                  <a:pt x="5" y="154"/>
                  <a:pt x="5" y="123"/>
                </a:cubicBezTo>
                <a:cubicBezTo>
                  <a:pt x="5" y="110"/>
                  <a:pt x="12" y="103"/>
                  <a:pt x="18" y="96"/>
                </a:cubicBezTo>
                <a:cubicBezTo>
                  <a:pt x="24" y="90"/>
                  <a:pt x="29" y="85"/>
                  <a:pt x="29" y="77"/>
                </a:cubicBezTo>
                <a:cubicBezTo>
                  <a:pt x="29" y="63"/>
                  <a:pt x="35" y="48"/>
                  <a:pt x="52" y="48"/>
                </a:cubicBezTo>
                <a:cubicBezTo>
                  <a:pt x="70" y="48"/>
                  <a:pt x="76" y="63"/>
                  <a:pt x="76" y="77"/>
                </a:cubicBezTo>
                <a:cubicBezTo>
                  <a:pt x="76" y="85"/>
                  <a:pt x="81" y="90"/>
                  <a:pt x="87" y="96"/>
                </a:cubicBezTo>
                <a:cubicBezTo>
                  <a:pt x="93" y="103"/>
                  <a:pt x="100" y="110"/>
                  <a:pt x="100" y="123"/>
                </a:cubicBezTo>
                <a:cubicBezTo>
                  <a:pt x="100" y="154"/>
                  <a:pt x="64" y="156"/>
                  <a:pt x="52" y="156"/>
                </a:cubicBezTo>
                <a:close/>
                <a:moveTo>
                  <a:pt x="48" y="58"/>
                </a:moveTo>
                <a:cubicBezTo>
                  <a:pt x="49" y="59"/>
                  <a:pt x="49" y="61"/>
                  <a:pt x="48" y="62"/>
                </a:cubicBezTo>
                <a:cubicBezTo>
                  <a:pt x="48" y="62"/>
                  <a:pt x="41" y="68"/>
                  <a:pt x="42" y="76"/>
                </a:cubicBezTo>
                <a:cubicBezTo>
                  <a:pt x="42" y="78"/>
                  <a:pt x="41" y="79"/>
                  <a:pt x="40" y="79"/>
                </a:cubicBezTo>
                <a:cubicBezTo>
                  <a:pt x="40" y="79"/>
                  <a:pt x="40" y="79"/>
                  <a:pt x="40" y="79"/>
                </a:cubicBezTo>
                <a:cubicBezTo>
                  <a:pt x="38" y="79"/>
                  <a:pt x="37" y="78"/>
                  <a:pt x="37" y="77"/>
                </a:cubicBezTo>
                <a:cubicBezTo>
                  <a:pt x="36" y="66"/>
                  <a:pt x="44" y="58"/>
                  <a:pt x="44" y="58"/>
                </a:cubicBezTo>
                <a:cubicBezTo>
                  <a:pt x="45" y="57"/>
                  <a:pt x="47" y="57"/>
                  <a:pt x="48" y="58"/>
                </a:cubicBezTo>
                <a:close/>
                <a:moveTo>
                  <a:pt x="33" y="13"/>
                </a:moveTo>
                <a:cubicBezTo>
                  <a:pt x="33" y="13"/>
                  <a:pt x="47" y="22"/>
                  <a:pt x="50" y="35"/>
                </a:cubicBezTo>
                <a:cubicBezTo>
                  <a:pt x="50" y="35"/>
                  <a:pt x="50" y="35"/>
                  <a:pt x="50" y="36"/>
                </a:cubicBezTo>
                <a:cubicBezTo>
                  <a:pt x="50" y="36"/>
                  <a:pt x="50" y="36"/>
                  <a:pt x="50" y="36"/>
                </a:cubicBezTo>
                <a:cubicBezTo>
                  <a:pt x="50" y="36"/>
                  <a:pt x="50" y="36"/>
                  <a:pt x="51" y="36"/>
                </a:cubicBezTo>
                <a:cubicBezTo>
                  <a:pt x="51" y="36"/>
                  <a:pt x="51" y="37"/>
                  <a:pt x="51" y="37"/>
                </a:cubicBezTo>
                <a:cubicBezTo>
                  <a:pt x="51" y="37"/>
                  <a:pt x="51" y="37"/>
                  <a:pt x="51" y="37"/>
                </a:cubicBezTo>
                <a:cubicBezTo>
                  <a:pt x="51" y="37"/>
                  <a:pt x="51" y="37"/>
                  <a:pt x="51" y="37"/>
                </a:cubicBezTo>
                <a:cubicBezTo>
                  <a:pt x="52" y="37"/>
                  <a:pt x="52" y="37"/>
                  <a:pt x="52" y="37"/>
                </a:cubicBezTo>
                <a:cubicBezTo>
                  <a:pt x="52" y="37"/>
                  <a:pt x="52" y="37"/>
                  <a:pt x="52" y="37"/>
                </a:cubicBezTo>
                <a:cubicBezTo>
                  <a:pt x="52" y="37"/>
                  <a:pt x="53" y="37"/>
                  <a:pt x="54" y="37"/>
                </a:cubicBezTo>
                <a:cubicBezTo>
                  <a:pt x="57" y="37"/>
                  <a:pt x="70" y="37"/>
                  <a:pt x="78" y="29"/>
                </a:cubicBezTo>
                <a:cubicBezTo>
                  <a:pt x="87" y="19"/>
                  <a:pt x="86" y="4"/>
                  <a:pt x="86" y="3"/>
                </a:cubicBezTo>
                <a:cubicBezTo>
                  <a:pt x="86" y="2"/>
                  <a:pt x="85" y="1"/>
                  <a:pt x="84" y="1"/>
                </a:cubicBezTo>
                <a:cubicBezTo>
                  <a:pt x="83" y="1"/>
                  <a:pt x="68" y="0"/>
                  <a:pt x="59" y="10"/>
                </a:cubicBezTo>
                <a:cubicBezTo>
                  <a:pt x="54" y="14"/>
                  <a:pt x="52" y="20"/>
                  <a:pt x="51" y="24"/>
                </a:cubicBezTo>
                <a:cubicBezTo>
                  <a:pt x="45" y="15"/>
                  <a:pt x="36" y="9"/>
                  <a:pt x="36" y="8"/>
                </a:cubicBezTo>
                <a:cubicBezTo>
                  <a:pt x="34" y="8"/>
                  <a:pt x="33" y="8"/>
                  <a:pt x="32" y="9"/>
                </a:cubicBezTo>
                <a:cubicBezTo>
                  <a:pt x="32" y="10"/>
                  <a:pt x="32" y="12"/>
                  <a:pt x="33" y="13"/>
                </a:cubicBezTo>
                <a:close/>
                <a:moveTo>
                  <a:pt x="62" y="13"/>
                </a:moveTo>
                <a:cubicBezTo>
                  <a:pt x="68" y="7"/>
                  <a:pt x="77" y="6"/>
                  <a:pt x="81" y="6"/>
                </a:cubicBezTo>
                <a:cubicBezTo>
                  <a:pt x="81" y="10"/>
                  <a:pt x="80" y="19"/>
                  <a:pt x="74" y="25"/>
                </a:cubicBezTo>
                <a:cubicBezTo>
                  <a:pt x="68" y="31"/>
                  <a:pt x="59" y="32"/>
                  <a:pt x="55" y="32"/>
                </a:cubicBezTo>
                <a:cubicBezTo>
                  <a:pt x="55" y="28"/>
                  <a:pt x="56" y="19"/>
                  <a:pt x="62" y="13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0" name="Freeform 40">
            <a:extLst>
              <a:ext uri="{FF2B5EF4-FFF2-40B4-BE49-F238E27FC236}">
                <a16:creationId xmlns:a16="http://schemas.microsoft.com/office/drawing/2014/main" xmlns="" id="{0F37DE0F-C8C8-4FFC-9776-76F9782F5559}"/>
              </a:ext>
            </a:extLst>
          </p:cNvPr>
          <p:cNvSpPr>
            <a:spLocks noEditPoints="1"/>
          </p:cNvSpPr>
          <p:nvPr/>
        </p:nvSpPr>
        <p:spPr bwMode="auto">
          <a:xfrm>
            <a:off x="4384675" y="1595438"/>
            <a:ext cx="552450" cy="549275"/>
          </a:xfrm>
          <a:custGeom>
            <a:avLst/>
            <a:gdLst>
              <a:gd name="T0" fmla="*/ 150 w 162"/>
              <a:gd name="T1" fmla="*/ 112 h 160"/>
              <a:gd name="T2" fmla="*/ 110 w 162"/>
              <a:gd name="T3" fmla="*/ 111 h 160"/>
              <a:gd name="T4" fmla="*/ 108 w 162"/>
              <a:gd name="T5" fmla="*/ 113 h 160"/>
              <a:gd name="T6" fmla="*/ 95 w 162"/>
              <a:gd name="T7" fmla="*/ 109 h 160"/>
              <a:gd name="T8" fmla="*/ 72 w 162"/>
              <a:gd name="T9" fmla="*/ 90 h 160"/>
              <a:gd name="T10" fmla="*/ 49 w 162"/>
              <a:gd name="T11" fmla="*/ 54 h 160"/>
              <a:gd name="T12" fmla="*/ 51 w 162"/>
              <a:gd name="T13" fmla="*/ 52 h 160"/>
              <a:gd name="T14" fmla="*/ 50 w 162"/>
              <a:gd name="T15" fmla="*/ 12 h 160"/>
              <a:gd name="T16" fmla="*/ 32 w 162"/>
              <a:gd name="T17" fmla="*/ 0 h 160"/>
              <a:gd name="T18" fmla="*/ 10 w 162"/>
              <a:gd name="T19" fmla="*/ 13 h 160"/>
              <a:gd name="T20" fmla="*/ 7 w 162"/>
              <a:gd name="T21" fmla="*/ 16 h 160"/>
              <a:gd name="T22" fmla="*/ 7 w 162"/>
              <a:gd name="T23" fmla="*/ 55 h 160"/>
              <a:gd name="T24" fmla="*/ 48 w 162"/>
              <a:gd name="T25" fmla="*/ 114 h 160"/>
              <a:gd name="T26" fmla="*/ 107 w 162"/>
              <a:gd name="T27" fmla="*/ 155 h 160"/>
              <a:gd name="T28" fmla="*/ 131 w 162"/>
              <a:gd name="T29" fmla="*/ 160 h 160"/>
              <a:gd name="T30" fmla="*/ 146 w 162"/>
              <a:gd name="T31" fmla="*/ 155 h 160"/>
              <a:gd name="T32" fmla="*/ 149 w 162"/>
              <a:gd name="T33" fmla="*/ 152 h 160"/>
              <a:gd name="T34" fmla="*/ 162 w 162"/>
              <a:gd name="T35" fmla="*/ 130 h 160"/>
              <a:gd name="T36" fmla="*/ 150 w 162"/>
              <a:gd name="T37" fmla="*/ 112 h 160"/>
              <a:gd name="T38" fmla="*/ 145 w 162"/>
              <a:gd name="T39" fmla="*/ 148 h 160"/>
              <a:gd name="T40" fmla="*/ 142 w 162"/>
              <a:gd name="T41" fmla="*/ 151 h 160"/>
              <a:gd name="T42" fmla="*/ 109 w 162"/>
              <a:gd name="T43" fmla="*/ 150 h 160"/>
              <a:gd name="T44" fmla="*/ 51 w 162"/>
              <a:gd name="T45" fmla="*/ 111 h 160"/>
              <a:gd name="T46" fmla="*/ 12 w 162"/>
              <a:gd name="T47" fmla="*/ 53 h 160"/>
              <a:gd name="T48" fmla="*/ 11 w 162"/>
              <a:gd name="T49" fmla="*/ 20 h 160"/>
              <a:gd name="T50" fmla="*/ 14 w 162"/>
              <a:gd name="T51" fmla="*/ 17 h 160"/>
              <a:gd name="T52" fmla="*/ 31 w 162"/>
              <a:gd name="T53" fmla="*/ 5 h 160"/>
              <a:gd name="T54" fmla="*/ 32 w 162"/>
              <a:gd name="T55" fmla="*/ 5 h 160"/>
              <a:gd name="T56" fmla="*/ 46 w 162"/>
              <a:gd name="T57" fmla="*/ 15 h 160"/>
              <a:gd name="T58" fmla="*/ 47 w 162"/>
              <a:gd name="T59" fmla="*/ 48 h 160"/>
              <a:gd name="T60" fmla="*/ 45 w 162"/>
              <a:gd name="T61" fmla="*/ 50 h 160"/>
              <a:gd name="T62" fmla="*/ 68 w 162"/>
              <a:gd name="T63" fmla="*/ 94 h 160"/>
              <a:gd name="T64" fmla="*/ 92 w 162"/>
              <a:gd name="T65" fmla="*/ 114 h 160"/>
              <a:gd name="T66" fmla="*/ 112 w 162"/>
              <a:gd name="T67" fmla="*/ 117 h 160"/>
              <a:gd name="T68" fmla="*/ 114 w 162"/>
              <a:gd name="T69" fmla="*/ 115 h 160"/>
              <a:gd name="T70" fmla="*/ 147 w 162"/>
              <a:gd name="T71" fmla="*/ 116 h 160"/>
              <a:gd name="T72" fmla="*/ 157 w 162"/>
              <a:gd name="T73" fmla="*/ 130 h 160"/>
              <a:gd name="T74" fmla="*/ 145 w 162"/>
              <a:gd name="T75" fmla="*/ 148 h 160"/>
              <a:gd name="T76" fmla="*/ 162 w 162"/>
              <a:gd name="T77" fmla="*/ 3 h 160"/>
              <a:gd name="T78" fmla="*/ 162 w 162"/>
              <a:gd name="T79" fmla="*/ 3 h 160"/>
              <a:gd name="T80" fmla="*/ 162 w 162"/>
              <a:gd name="T81" fmla="*/ 43 h 160"/>
              <a:gd name="T82" fmla="*/ 159 w 162"/>
              <a:gd name="T83" fmla="*/ 45 h 160"/>
              <a:gd name="T84" fmla="*/ 157 w 162"/>
              <a:gd name="T85" fmla="*/ 43 h 160"/>
              <a:gd name="T86" fmla="*/ 157 w 162"/>
              <a:gd name="T87" fmla="*/ 9 h 160"/>
              <a:gd name="T88" fmla="*/ 109 w 162"/>
              <a:gd name="T89" fmla="*/ 57 h 160"/>
              <a:gd name="T90" fmla="*/ 107 w 162"/>
              <a:gd name="T91" fmla="*/ 57 h 160"/>
              <a:gd name="T92" fmla="*/ 105 w 162"/>
              <a:gd name="T93" fmla="*/ 57 h 160"/>
              <a:gd name="T94" fmla="*/ 105 w 162"/>
              <a:gd name="T95" fmla="*/ 53 h 160"/>
              <a:gd name="T96" fmla="*/ 153 w 162"/>
              <a:gd name="T97" fmla="*/ 5 h 160"/>
              <a:gd name="T98" fmla="*/ 119 w 162"/>
              <a:gd name="T99" fmla="*/ 5 h 160"/>
              <a:gd name="T100" fmla="*/ 117 w 162"/>
              <a:gd name="T101" fmla="*/ 3 h 160"/>
              <a:gd name="T102" fmla="*/ 119 w 162"/>
              <a:gd name="T103" fmla="*/ 0 h 160"/>
              <a:gd name="T104" fmla="*/ 159 w 162"/>
              <a:gd name="T105" fmla="*/ 0 h 160"/>
              <a:gd name="T106" fmla="*/ 160 w 162"/>
              <a:gd name="T107" fmla="*/ 0 h 160"/>
              <a:gd name="T108" fmla="*/ 161 w 162"/>
              <a:gd name="T109" fmla="*/ 0 h 160"/>
              <a:gd name="T110" fmla="*/ 161 w 162"/>
              <a:gd name="T111" fmla="*/ 1 h 160"/>
              <a:gd name="T112" fmla="*/ 162 w 162"/>
              <a:gd name="T113" fmla="*/ 1 h 160"/>
              <a:gd name="T114" fmla="*/ 162 w 162"/>
              <a:gd name="T115" fmla="*/ 2 h 160"/>
              <a:gd name="T116" fmla="*/ 162 w 162"/>
              <a:gd name="T117" fmla="*/ 3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162" h="160">
                <a:moveTo>
                  <a:pt x="150" y="112"/>
                </a:moveTo>
                <a:cubicBezTo>
                  <a:pt x="127" y="93"/>
                  <a:pt x="119" y="102"/>
                  <a:pt x="110" y="111"/>
                </a:cubicBezTo>
                <a:cubicBezTo>
                  <a:pt x="108" y="113"/>
                  <a:pt x="108" y="113"/>
                  <a:pt x="108" y="113"/>
                </a:cubicBezTo>
                <a:cubicBezTo>
                  <a:pt x="105" y="116"/>
                  <a:pt x="99" y="112"/>
                  <a:pt x="95" y="109"/>
                </a:cubicBezTo>
                <a:cubicBezTo>
                  <a:pt x="89" y="105"/>
                  <a:pt x="81" y="99"/>
                  <a:pt x="72" y="90"/>
                </a:cubicBezTo>
                <a:cubicBezTo>
                  <a:pt x="45" y="63"/>
                  <a:pt x="48" y="55"/>
                  <a:pt x="49" y="54"/>
                </a:cubicBezTo>
                <a:cubicBezTo>
                  <a:pt x="51" y="52"/>
                  <a:pt x="51" y="52"/>
                  <a:pt x="51" y="52"/>
                </a:cubicBezTo>
                <a:cubicBezTo>
                  <a:pt x="60" y="43"/>
                  <a:pt x="69" y="35"/>
                  <a:pt x="50" y="12"/>
                </a:cubicBezTo>
                <a:cubicBezTo>
                  <a:pt x="44" y="4"/>
                  <a:pt x="38" y="0"/>
                  <a:pt x="32" y="0"/>
                </a:cubicBezTo>
                <a:cubicBezTo>
                  <a:pt x="23" y="0"/>
                  <a:pt x="16" y="7"/>
                  <a:pt x="10" y="13"/>
                </a:cubicBezTo>
                <a:cubicBezTo>
                  <a:pt x="9" y="14"/>
                  <a:pt x="8" y="15"/>
                  <a:pt x="7" y="16"/>
                </a:cubicBezTo>
                <a:cubicBezTo>
                  <a:pt x="0" y="23"/>
                  <a:pt x="0" y="37"/>
                  <a:pt x="7" y="55"/>
                </a:cubicBezTo>
                <a:cubicBezTo>
                  <a:pt x="14" y="74"/>
                  <a:pt x="29" y="95"/>
                  <a:pt x="48" y="114"/>
                </a:cubicBezTo>
                <a:cubicBezTo>
                  <a:pt x="67" y="133"/>
                  <a:pt x="88" y="148"/>
                  <a:pt x="107" y="155"/>
                </a:cubicBezTo>
                <a:cubicBezTo>
                  <a:pt x="116" y="158"/>
                  <a:pt x="124" y="160"/>
                  <a:pt x="131" y="160"/>
                </a:cubicBezTo>
                <a:cubicBezTo>
                  <a:pt x="137" y="160"/>
                  <a:pt x="142" y="158"/>
                  <a:pt x="146" y="155"/>
                </a:cubicBezTo>
                <a:cubicBezTo>
                  <a:pt x="147" y="154"/>
                  <a:pt x="148" y="153"/>
                  <a:pt x="149" y="152"/>
                </a:cubicBezTo>
                <a:cubicBezTo>
                  <a:pt x="155" y="146"/>
                  <a:pt x="162" y="139"/>
                  <a:pt x="162" y="130"/>
                </a:cubicBezTo>
                <a:cubicBezTo>
                  <a:pt x="162" y="124"/>
                  <a:pt x="158" y="118"/>
                  <a:pt x="150" y="112"/>
                </a:cubicBezTo>
                <a:close/>
                <a:moveTo>
                  <a:pt x="145" y="148"/>
                </a:moveTo>
                <a:cubicBezTo>
                  <a:pt x="144" y="149"/>
                  <a:pt x="143" y="150"/>
                  <a:pt x="142" y="151"/>
                </a:cubicBezTo>
                <a:cubicBezTo>
                  <a:pt x="137" y="156"/>
                  <a:pt x="124" y="156"/>
                  <a:pt x="109" y="150"/>
                </a:cubicBezTo>
                <a:cubicBezTo>
                  <a:pt x="90" y="143"/>
                  <a:pt x="70" y="129"/>
                  <a:pt x="51" y="111"/>
                </a:cubicBezTo>
                <a:cubicBezTo>
                  <a:pt x="33" y="92"/>
                  <a:pt x="19" y="72"/>
                  <a:pt x="12" y="53"/>
                </a:cubicBezTo>
                <a:cubicBezTo>
                  <a:pt x="6" y="38"/>
                  <a:pt x="6" y="25"/>
                  <a:pt x="11" y="20"/>
                </a:cubicBezTo>
                <a:cubicBezTo>
                  <a:pt x="12" y="19"/>
                  <a:pt x="13" y="18"/>
                  <a:pt x="14" y="17"/>
                </a:cubicBezTo>
                <a:cubicBezTo>
                  <a:pt x="19" y="12"/>
                  <a:pt x="25" y="5"/>
                  <a:pt x="31" y="5"/>
                </a:cubicBezTo>
                <a:cubicBezTo>
                  <a:pt x="31" y="5"/>
                  <a:pt x="31" y="5"/>
                  <a:pt x="32" y="5"/>
                </a:cubicBezTo>
                <a:cubicBezTo>
                  <a:pt x="36" y="6"/>
                  <a:pt x="41" y="9"/>
                  <a:pt x="46" y="15"/>
                </a:cubicBezTo>
                <a:cubicBezTo>
                  <a:pt x="61" y="34"/>
                  <a:pt x="56" y="39"/>
                  <a:pt x="47" y="48"/>
                </a:cubicBezTo>
                <a:cubicBezTo>
                  <a:pt x="45" y="50"/>
                  <a:pt x="45" y="50"/>
                  <a:pt x="45" y="50"/>
                </a:cubicBezTo>
                <a:cubicBezTo>
                  <a:pt x="38" y="57"/>
                  <a:pt x="45" y="71"/>
                  <a:pt x="68" y="94"/>
                </a:cubicBezTo>
                <a:cubicBezTo>
                  <a:pt x="77" y="103"/>
                  <a:pt x="85" y="110"/>
                  <a:pt x="92" y="114"/>
                </a:cubicBezTo>
                <a:cubicBezTo>
                  <a:pt x="101" y="120"/>
                  <a:pt x="108" y="121"/>
                  <a:pt x="112" y="117"/>
                </a:cubicBezTo>
                <a:cubicBezTo>
                  <a:pt x="114" y="115"/>
                  <a:pt x="114" y="115"/>
                  <a:pt x="114" y="115"/>
                </a:cubicBezTo>
                <a:cubicBezTo>
                  <a:pt x="123" y="106"/>
                  <a:pt x="128" y="101"/>
                  <a:pt x="147" y="116"/>
                </a:cubicBezTo>
                <a:cubicBezTo>
                  <a:pt x="153" y="121"/>
                  <a:pt x="156" y="126"/>
                  <a:pt x="157" y="130"/>
                </a:cubicBezTo>
                <a:cubicBezTo>
                  <a:pt x="157" y="137"/>
                  <a:pt x="151" y="143"/>
                  <a:pt x="145" y="148"/>
                </a:cubicBezTo>
                <a:close/>
                <a:moveTo>
                  <a:pt x="162" y="3"/>
                </a:moveTo>
                <a:cubicBezTo>
                  <a:pt x="162" y="3"/>
                  <a:pt x="162" y="3"/>
                  <a:pt x="162" y="3"/>
                </a:cubicBezTo>
                <a:cubicBezTo>
                  <a:pt x="162" y="43"/>
                  <a:pt x="162" y="43"/>
                  <a:pt x="162" y="43"/>
                </a:cubicBezTo>
                <a:cubicBezTo>
                  <a:pt x="162" y="44"/>
                  <a:pt x="161" y="45"/>
                  <a:pt x="159" y="45"/>
                </a:cubicBezTo>
                <a:cubicBezTo>
                  <a:pt x="158" y="45"/>
                  <a:pt x="157" y="44"/>
                  <a:pt x="157" y="43"/>
                </a:cubicBezTo>
                <a:cubicBezTo>
                  <a:pt x="157" y="9"/>
                  <a:pt x="157" y="9"/>
                  <a:pt x="157" y="9"/>
                </a:cubicBezTo>
                <a:cubicBezTo>
                  <a:pt x="109" y="57"/>
                  <a:pt x="109" y="57"/>
                  <a:pt x="109" y="57"/>
                </a:cubicBezTo>
                <a:cubicBezTo>
                  <a:pt x="109" y="57"/>
                  <a:pt x="108" y="57"/>
                  <a:pt x="107" y="57"/>
                </a:cubicBezTo>
                <a:cubicBezTo>
                  <a:pt x="107" y="57"/>
                  <a:pt x="106" y="57"/>
                  <a:pt x="105" y="57"/>
                </a:cubicBezTo>
                <a:cubicBezTo>
                  <a:pt x="104" y="56"/>
                  <a:pt x="104" y="54"/>
                  <a:pt x="105" y="53"/>
                </a:cubicBezTo>
                <a:cubicBezTo>
                  <a:pt x="153" y="5"/>
                  <a:pt x="153" y="5"/>
                  <a:pt x="153" y="5"/>
                </a:cubicBezTo>
                <a:cubicBezTo>
                  <a:pt x="119" y="5"/>
                  <a:pt x="119" y="5"/>
                  <a:pt x="119" y="5"/>
                </a:cubicBezTo>
                <a:cubicBezTo>
                  <a:pt x="118" y="5"/>
                  <a:pt x="117" y="4"/>
                  <a:pt x="117" y="3"/>
                </a:cubicBezTo>
                <a:cubicBezTo>
                  <a:pt x="117" y="1"/>
                  <a:pt x="118" y="0"/>
                  <a:pt x="119" y="0"/>
                </a:cubicBezTo>
                <a:cubicBezTo>
                  <a:pt x="159" y="0"/>
                  <a:pt x="159" y="0"/>
                  <a:pt x="159" y="0"/>
                </a:cubicBezTo>
                <a:cubicBezTo>
                  <a:pt x="160" y="0"/>
                  <a:pt x="160" y="0"/>
                  <a:pt x="160" y="0"/>
                </a:cubicBezTo>
                <a:cubicBezTo>
                  <a:pt x="160" y="0"/>
                  <a:pt x="161" y="0"/>
                  <a:pt x="161" y="0"/>
                </a:cubicBezTo>
                <a:cubicBezTo>
                  <a:pt x="161" y="1"/>
                  <a:pt x="161" y="1"/>
                  <a:pt x="161" y="1"/>
                </a:cubicBezTo>
                <a:cubicBezTo>
                  <a:pt x="161" y="1"/>
                  <a:pt x="161" y="1"/>
                  <a:pt x="162" y="1"/>
                </a:cubicBezTo>
                <a:cubicBezTo>
                  <a:pt x="162" y="1"/>
                  <a:pt x="162" y="2"/>
                  <a:pt x="162" y="2"/>
                </a:cubicBezTo>
                <a:cubicBezTo>
                  <a:pt x="162" y="2"/>
                  <a:pt x="162" y="2"/>
                  <a:pt x="162" y="3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1" name="Freeform 41">
            <a:extLst>
              <a:ext uri="{FF2B5EF4-FFF2-40B4-BE49-F238E27FC236}">
                <a16:creationId xmlns:a16="http://schemas.microsoft.com/office/drawing/2014/main" xmlns="" id="{BFED3276-4E74-444A-B68A-87EDBA69AD5D}"/>
              </a:ext>
            </a:extLst>
          </p:cNvPr>
          <p:cNvSpPr>
            <a:spLocks noEditPoints="1"/>
          </p:cNvSpPr>
          <p:nvPr/>
        </p:nvSpPr>
        <p:spPr bwMode="auto">
          <a:xfrm>
            <a:off x="4384675" y="2214563"/>
            <a:ext cx="552450" cy="549275"/>
          </a:xfrm>
          <a:custGeom>
            <a:avLst/>
            <a:gdLst>
              <a:gd name="T0" fmla="*/ 150 w 162"/>
              <a:gd name="T1" fmla="*/ 112 h 160"/>
              <a:gd name="T2" fmla="*/ 110 w 162"/>
              <a:gd name="T3" fmla="*/ 111 h 160"/>
              <a:gd name="T4" fmla="*/ 108 w 162"/>
              <a:gd name="T5" fmla="*/ 113 h 160"/>
              <a:gd name="T6" fmla="*/ 95 w 162"/>
              <a:gd name="T7" fmla="*/ 109 h 160"/>
              <a:gd name="T8" fmla="*/ 72 w 162"/>
              <a:gd name="T9" fmla="*/ 90 h 160"/>
              <a:gd name="T10" fmla="*/ 49 w 162"/>
              <a:gd name="T11" fmla="*/ 54 h 160"/>
              <a:gd name="T12" fmla="*/ 51 w 162"/>
              <a:gd name="T13" fmla="*/ 52 h 160"/>
              <a:gd name="T14" fmla="*/ 50 w 162"/>
              <a:gd name="T15" fmla="*/ 12 h 160"/>
              <a:gd name="T16" fmla="*/ 32 w 162"/>
              <a:gd name="T17" fmla="*/ 0 h 160"/>
              <a:gd name="T18" fmla="*/ 10 w 162"/>
              <a:gd name="T19" fmla="*/ 13 h 160"/>
              <a:gd name="T20" fmla="*/ 7 w 162"/>
              <a:gd name="T21" fmla="*/ 16 h 160"/>
              <a:gd name="T22" fmla="*/ 7 w 162"/>
              <a:gd name="T23" fmla="*/ 55 h 160"/>
              <a:gd name="T24" fmla="*/ 48 w 162"/>
              <a:gd name="T25" fmla="*/ 114 h 160"/>
              <a:gd name="T26" fmla="*/ 107 w 162"/>
              <a:gd name="T27" fmla="*/ 155 h 160"/>
              <a:gd name="T28" fmla="*/ 131 w 162"/>
              <a:gd name="T29" fmla="*/ 160 h 160"/>
              <a:gd name="T30" fmla="*/ 146 w 162"/>
              <a:gd name="T31" fmla="*/ 155 h 160"/>
              <a:gd name="T32" fmla="*/ 149 w 162"/>
              <a:gd name="T33" fmla="*/ 152 h 160"/>
              <a:gd name="T34" fmla="*/ 162 w 162"/>
              <a:gd name="T35" fmla="*/ 130 h 160"/>
              <a:gd name="T36" fmla="*/ 150 w 162"/>
              <a:gd name="T37" fmla="*/ 112 h 160"/>
              <a:gd name="T38" fmla="*/ 145 w 162"/>
              <a:gd name="T39" fmla="*/ 148 h 160"/>
              <a:gd name="T40" fmla="*/ 142 w 162"/>
              <a:gd name="T41" fmla="*/ 151 h 160"/>
              <a:gd name="T42" fmla="*/ 109 w 162"/>
              <a:gd name="T43" fmla="*/ 150 h 160"/>
              <a:gd name="T44" fmla="*/ 51 w 162"/>
              <a:gd name="T45" fmla="*/ 111 h 160"/>
              <a:gd name="T46" fmla="*/ 12 w 162"/>
              <a:gd name="T47" fmla="*/ 53 h 160"/>
              <a:gd name="T48" fmla="*/ 11 w 162"/>
              <a:gd name="T49" fmla="*/ 20 h 160"/>
              <a:gd name="T50" fmla="*/ 14 w 162"/>
              <a:gd name="T51" fmla="*/ 17 h 160"/>
              <a:gd name="T52" fmla="*/ 31 w 162"/>
              <a:gd name="T53" fmla="*/ 5 h 160"/>
              <a:gd name="T54" fmla="*/ 32 w 162"/>
              <a:gd name="T55" fmla="*/ 5 h 160"/>
              <a:gd name="T56" fmla="*/ 46 w 162"/>
              <a:gd name="T57" fmla="*/ 15 h 160"/>
              <a:gd name="T58" fmla="*/ 47 w 162"/>
              <a:gd name="T59" fmla="*/ 48 h 160"/>
              <a:gd name="T60" fmla="*/ 45 w 162"/>
              <a:gd name="T61" fmla="*/ 50 h 160"/>
              <a:gd name="T62" fmla="*/ 68 w 162"/>
              <a:gd name="T63" fmla="*/ 94 h 160"/>
              <a:gd name="T64" fmla="*/ 92 w 162"/>
              <a:gd name="T65" fmla="*/ 114 h 160"/>
              <a:gd name="T66" fmla="*/ 112 w 162"/>
              <a:gd name="T67" fmla="*/ 117 h 160"/>
              <a:gd name="T68" fmla="*/ 114 w 162"/>
              <a:gd name="T69" fmla="*/ 115 h 160"/>
              <a:gd name="T70" fmla="*/ 147 w 162"/>
              <a:gd name="T71" fmla="*/ 116 h 160"/>
              <a:gd name="T72" fmla="*/ 157 w 162"/>
              <a:gd name="T73" fmla="*/ 130 h 160"/>
              <a:gd name="T74" fmla="*/ 145 w 162"/>
              <a:gd name="T75" fmla="*/ 148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62" h="160">
                <a:moveTo>
                  <a:pt x="150" y="112"/>
                </a:moveTo>
                <a:cubicBezTo>
                  <a:pt x="127" y="93"/>
                  <a:pt x="119" y="102"/>
                  <a:pt x="110" y="111"/>
                </a:cubicBezTo>
                <a:cubicBezTo>
                  <a:pt x="108" y="113"/>
                  <a:pt x="108" y="113"/>
                  <a:pt x="108" y="113"/>
                </a:cubicBezTo>
                <a:cubicBezTo>
                  <a:pt x="105" y="116"/>
                  <a:pt x="99" y="112"/>
                  <a:pt x="95" y="109"/>
                </a:cubicBezTo>
                <a:cubicBezTo>
                  <a:pt x="89" y="105"/>
                  <a:pt x="81" y="99"/>
                  <a:pt x="72" y="90"/>
                </a:cubicBezTo>
                <a:cubicBezTo>
                  <a:pt x="45" y="63"/>
                  <a:pt x="48" y="55"/>
                  <a:pt x="49" y="54"/>
                </a:cubicBezTo>
                <a:cubicBezTo>
                  <a:pt x="51" y="52"/>
                  <a:pt x="51" y="52"/>
                  <a:pt x="51" y="52"/>
                </a:cubicBezTo>
                <a:cubicBezTo>
                  <a:pt x="60" y="43"/>
                  <a:pt x="69" y="35"/>
                  <a:pt x="50" y="12"/>
                </a:cubicBezTo>
                <a:cubicBezTo>
                  <a:pt x="44" y="4"/>
                  <a:pt x="38" y="0"/>
                  <a:pt x="32" y="0"/>
                </a:cubicBezTo>
                <a:cubicBezTo>
                  <a:pt x="23" y="0"/>
                  <a:pt x="16" y="7"/>
                  <a:pt x="10" y="13"/>
                </a:cubicBezTo>
                <a:cubicBezTo>
                  <a:pt x="9" y="14"/>
                  <a:pt x="8" y="15"/>
                  <a:pt x="7" y="16"/>
                </a:cubicBezTo>
                <a:cubicBezTo>
                  <a:pt x="0" y="23"/>
                  <a:pt x="0" y="37"/>
                  <a:pt x="7" y="55"/>
                </a:cubicBezTo>
                <a:cubicBezTo>
                  <a:pt x="14" y="74"/>
                  <a:pt x="29" y="95"/>
                  <a:pt x="48" y="114"/>
                </a:cubicBezTo>
                <a:cubicBezTo>
                  <a:pt x="67" y="133"/>
                  <a:pt x="88" y="148"/>
                  <a:pt x="107" y="155"/>
                </a:cubicBezTo>
                <a:cubicBezTo>
                  <a:pt x="116" y="158"/>
                  <a:pt x="124" y="160"/>
                  <a:pt x="131" y="160"/>
                </a:cubicBezTo>
                <a:cubicBezTo>
                  <a:pt x="137" y="160"/>
                  <a:pt x="142" y="158"/>
                  <a:pt x="146" y="155"/>
                </a:cubicBezTo>
                <a:cubicBezTo>
                  <a:pt x="147" y="154"/>
                  <a:pt x="148" y="153"/>
                  <a:pt x="149" y="152"/>
                </a:cubicBezTo>
                <a:cubicBezTo>
                  <a:pt x="155" y="146"/>
                  <a:pt x="162" y="139"/>
                  <a:pt x="162" y="130"/>
                </a:cubicBezTo>
                <a:cubicBezTo>
                  <a:pt x="162" y="124"/>
                  <a:pt x="158" y="118"/>
                  <a:pt x="150" y="112"/>
                </a:cubicBezTo>
                <a:close/>
                <a:moveTo>
                  <a:pt x="145" y="148"/>
                </a:moveTo>
                <a:cubicBezTo>
                  <a:pt x="144" y="149"/>
                  <a:pt x="143" y="150"/>
                  <a:pt x="142" y="151"/>
                </a:cubicBezTo>
                <a:cubicBezTo>
                  <a:pt x="137" y="156"/>
                  <a:pt x="124" y="156"/>
                  <a:pt x="109" y="150"/>
                </a:cubicBezTo>
                <a:cubicBezTo>
                  <a:pt x="90" y="143"/>
                  <a:pt x="70" y="129"/>
                  <a:pt x="51" y="111"/>
                </a:cubicBezTo>
                <a:cubicBezTo>
                  <a:pt x="33" y="92"/>
                  <a:pt x="19" y="72"/>
                  <a:pt x="12" y="53"/>
                </a:cubicBezTo>
                <a:cubicBezTo>
                  <a:pt x="6" y="38"/>
                  <a:pt x="6" y="25"/>
                  <a:pt x="11" y="20"/>
                </a:cubicBezTo>
                <a:cubicBezTo>
                  <a:pt x="12" y="19"/>
                  <a:pt x="13" y="18"/>
                  <a:pt x="14" y="17"/>
                </a:cubicBezTo>
                <a:cubicBezTo>
                  <a:pt x="19" y="11"/>
                  <a:pt x="25" y="5"/>
                  <a:pt x="31" y="5"/>
                </a:cubicBezTo>
                <a:cubicBezTo>
                  <a:pt x="31" y="5"/>
                  <a:pt x="31" y="5"/>
                  <a:pt x="32" y="5"/>
                </a:cubicBezTo>
                <a:cubicBezTo>
                  <a:pt x="36" y="6"/>
                  <a:pt x="41" y="9"/>
                  <a:pt x="46" y="15"/>
                </a:cubicBezTo>
                <a:cubicBezTo>
                  <a:pt x="61" y="34"/>
                  <a:pt x="56" y="39"/>
                  <a:pt x="47" y="48"/>
                </a:cubicBezTo>
                <a:cubicBezTo>
                  <a:pt x="45" y="50"/>
                  <a:pt x="45" y="50"/>
                  <a:pt x="45" y="50"/>
                </a:cubicBezTo>
                <a:cubicBezTo>
                  <a:pt x="38" y="57"/>
                  <a:pt x="45" y="71"/>
                  <a:pt x="68" y="94"/>
                </a:cubicBezTo>
                <a:cubicBezTo>
                  <a:pt x="77" y="103"/>
                  <a:pt x="85" y="110"/>
                  <a:pt x="92" y="114"/>
                </a:cubicBezTo>
                <a:cubicBezTo>
                  <a:pt x="101" y="120"/>
                  <a:pt x="108" y="121"/>
                  <a:pt x="112" y="117"/>
                </a:cubicBezTo>
                <a:cubicBezTo>
                  <a:pt x="114" y="115"/>
                  <a:pt x="114" y="115"/>
                  <a:pt x="114" y="115"/>
                </a:cubicBezTo>
                <a:cubicBezTo>
                  <a:pt x="123" y="106"/>
                  <a:pt x="128" y="101"/>
                  <a:pt x="147" y="116"/>
                </a:cubicBezTo>
                <a:cubicBezTo>
                  <a:pt x="153" y="121"/>
                  <a:pt x="156" y="126"/>
                  <a:pt x="157" y="130"/>
                </a:cubicBezTo>
                <a:cubicBezTo>
                  <a:pt x="157" y="137"/>
                  <a:pt x="151" y="143"/>
                  <a:pt x="145" y="148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2" name="Freeform 42">
            <a:extLst>
              <a:ext uri="{FF2B5EF4-FFF2-40B4-BE49-F238E27FC236}">
                <a16:creationId xmlns:a16="http://schemas.microsoft.com/office/drawing/2014/main" xmlns="" id="{53BC148B-15ED-4EEE-A1A3-E561D8873D85}"/>
              </a:ext>
            </a:extLst>
          </p:cNvPr>
          <p:cNvSpPr>
            <a:spLocks noEditPoints="1"/>
          </p:cNvSpPr>
          <p:nvPr/>
        </p:nvSpPr>
        <p:spPr bwMode="auto">
          <a:xfrm>
            <a:off x="4384675" y="2832100"/>
            <a:ext cx="565150" cy="563563"/>
          </a:xfrm>
          <a:custGeom>
            <a:avLst/>
            <a:gdLst>
              <a:gd name="T0" fmla="*/ 150 w 166"/>
              <a:gd name="T1" fmla="*/ 116 h 164"/>
              <a:gd name="T2" fmla="*/ 110 w 166"/>
              <a:gd name="T3" fmla="*/ 115 h 164"/>
              <a:gd name="T4" fmla="*/ 108 w 166"/>
              <a:gd name="T5" fmla="*/ 117 h 164"/>
              <a:gd name="T6" fmla="*/ 95 w 166"/>
              <a:gd name="T7" fmla="*/ 113 h 164"/>
              <a:gd name="T8" fmla="*/ 72 w 166"/>
              <a:gd name="T9" fmla="*/ 94 h 164"/>
              <a:gd name="T10" fmla="*/ 49 w 166"/>
              <a:gd name="T11" fmla="*/ 58 h 164"/>
              <a:gd name="T12" fmla="*/ 51 w 166"/>
              <a:gd name="T13" fmla="*/ 56 h 164"/>
              <a:gd name="T14" fmla="*/ 50 w 166"/>
              <a:gd name="T15" fmla="*/ 16 h 164"/>
              <a:gd name="T16" fmla="*/ 32 w 166"/>
              <a:gd name="T17" fmla="*/ 4 h 164"/>
              <a:gd name="T18" fmla="*/ 10 w 166"/>
              <a:gd name="T19" fmla="*/ 17 h 164"/>
              <a:gd name="T20" fmla="*/ 7 w 166"/>
              <a:gd name="T21" fmla="*/ 20 h 164"/>
              <a:gd name="T22" fmla="*/ 7 w 166"/>
              <a:gd name="T23" fmla="*/ 59 h 164"/>
              <a:gd name="T24" fmla="*/ 48 w 166"/>
              <a:gd name="T25" fmla="*/ 118 h 164"/>
              <a:gd name="T26" fmla="*/ 107 w 166"/>
              <a:gd name="T27" fmla="*/ 159 h 164"/>
              <a:gd name="T28" fmla="*/ 131 w 166"/>
              <a:gd name="T29" fmla="*/ 164 h 164"/>
              <a:gd name="T30" fmla="*/ 146 w 166"/>
              <a:gd name="T31" fmla="*/ 159 h 164"/>
              <a:gd name="T32" fmla="*/ 149 w 166"/>
              <a:gd name="T33" fmla="*/ 156 h 164"/>
              <a:gd name="T34" fmla="*/ 162 w 166"/>
              <a:gd name="T35" fmla="*/ 134 h 164"/>
              <a:gd name="T36" fmla="*/ 150 w 166"/>
              <a:gd name="T37" fmla="*/ 116 h 164"/>
              <a:gd name="T38" fmla="*/ 145 w 166"/>
              <a:gd name="T39" fmla="*/ 152 h 164"/>
              <a:gd name="T40" fmla="*/ 142 w 166"/>
              <a:gd name="T41" fmla="*/ 155 h 164"/>
              <a:gd name="T42" fmla="*/ 109 w 166"/>
              <a:gd name="T43" fmla="*/ 154 h 164"/>
              <a:gd name="T44" fmla="*/ 51 w 166"/>
              <a:gd name="T45" fmla="*/ 115 h 164"/>
              <a:gd name="T46" fmla="*/ 12 w 166"/>
              <a:gd name="T47" fmla="*/ 57 h 164"/>
              <a:gd name="T48" fmla="*/ 11 w 166"/>
              <a:gd name="T49" fmla="*/ 24 h 164"/>
              <a:gd name="T50" fmla="*/ 14 w 166"/>
              <a:gd name="T51" fmla="*/ 21 h 164"/>
              <a:gd name="T52" fmla="*/ 31 w 166"/>
              <a:gd name="T53" fmla="*/ 9 h 164"/>
              <a:gd name="T54" fmla="*/ 32 w 166"/>
              <a:gd name="T55" fmla="*/ 9 h 164"/>
              <a:gd name="T56" fmla="*/ 46 w 166"/>
              <a:gd name="T57" fmla="*/ 19 h 164"/>
              <a:gd name="T58" fmla="*/ 47 w 166"/>
              <a:gd name="T59" fmla="*/ 52 h 164"/>
              <a:gd name="T60" fmla="*/ 45 w 166"/>
              <a:gd name="T61" fmla="*/ 54 h 164"/>
              <a:gd name="T62" fmla="*/ 68 w 166"/>
              <a:gd name="T63" fmla="*/ 98 h 164"/>
              <a:gd name="T64" fmla="*/ 92 w 166"/>
              <a:gd name="T65" fmla="*/ 118 h 164"/>
              <a:gd name="T66" fmla="*/ 112 w 166"/>
              <a:gd name="T67" fmla="*/ 121 h 164"/>
              <a:gd name="T68" fmla="*/ 114 w 166"/>
              <a:gd name="T69" fmla="*/ 119 h 164"/>
              <a:gd name="T70" fmla="*/ 147 w 166"/>
              <a:gd name="T71" fmla="*/ 120 h 164"/>
              <a:gd name="T72" fmla="*/ 157 w 166"/>
              <a:gd name="T73" fmla="*/ 134 h 164"/>
              <a:gd name="T74" fmla="*/ 145 w 166"/>
              <a:gd name="T75" fmla="*/ 152 h 164"/>
              <a:gd name="T76" fmla="*/ 129 w 166"/>
              <a:gd name="T77" fmla="*/ 66 h 164"/>
              <a:gd name="T78" fmla="*/ 124 w 166"/>
              <a:gd name="T79" fmla="*/ 42 h 164"/>
              <a:gd name="T80" fmla="*/ 99 w 166"/>
              <a:gd name="T81" fmla="*/ 37 h 164"/>
              <a:gd name="T82" fmla="*/ 95 w 166"/>
              <a:gd name="T83" fmla="*/ 36 h 164"/>
              <a:gd name="T84" fmla="*/ 97 w 166"/>
              <a:gd name="T85" fmla="*/ 32 h 164"/>
              <a:gd name="T86" fmla="*/ 128 w 166"/>
              <a:gd name="T87" fmla="*/ 38 h 164"/>
              <a:gd name="T88" fmla="*/ 134 w 166"/>
              <a:gd name="T89" fmla="*/ 68 h 164"/>
              <a:gd name="T90" fmla="*/ 132 w 166"/>
              <a:gd name="T91" fmla="*/ 70 h 164"/>
              <a:gd name="T92" fmla="*/ 131 w 166"/>
              <a:gd name="T93" fmla="*/ 70 h 164"/>
              <a:gd name="T94" fmla="*/ 129 w 166"/>
              <a:gd name="T95" fmla="*/ 66 h 164"/>
              <a:gd name="T96" fmla="*/ 85 w 166"/>
              <a:gd name="T97" fmla="*/ 12 h 164"/>
              <a:gd name="T98" fmla="*/ 86 w 166"/>
              <a:gd name="T99" fmla="*/ 9 h 164"/>
              <a:gd name="T100" fmla="*/ 146 w 166"/>
              <a:gd name="T101" fmla="*/ 20 h 164"/>
              <a:gd name="T102" fmla="*/ 158 w 166"/>
              <a:gd name="T103" fmla="*/ 78 h 164"/>
              <a:gd name="T104" fmla="*/ 156 w 166"/>
              <a:gd name="T105" fmla="*/ 80 h 164"/>
              <a:gd name="T106" fmla="*/ 155 w 166"/>
              <a:gd name="T107" fmla="*/ 80 h 164"/>
              <a:gd name="T108" fmla="*/ 153 w 166"/>
              <a:gd name="T109" fmla="*/ 76 h 164"/>
              <a:gd name="T110" fmla="*/ 142 w 166"/>
              <a:gd name="T111" fmla="*/ 24 h 164"/>
              <a:gd name="T112" fmla="*/ 88 w 166"/>
              <a:gd name="T113" fmla="*/ 14 h 164"/>
              <a:gd name="T114" fmla="*/ 85 w 166"/>
              <a:gd name="T115" fmla="*/ 12 h 1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66" h="164">
                <a:moveTo>
                  <a:pt x="150" y="116"/>
                </a:moveTo>
                <a:cubicBezTo>
                  <a:pt x="127" y="97"/>
                  <a:pt x="119" y="106"/>
                  <a:pt x="110" y="115"/>
                </a:cubicBezTo>
                <a:cubicBezTo>
                  <a:pt x="108" y="117"/>
                  <a:pt x="108" y="117"/>
                  <a:pt x="108" y="117"/>
                </a:cubicBezTo>
                <a:cubicBezTo>
                  <a:pt x="105" y="120"/>
                  <a:pt x="99" y="116"/>
                  <a:pt x="95" y="113"/>
                </a:cubicBezTo>
                <a:cubicBezTo>
                  <a:pt x="89" y="109"/>
                  <a:pt x="81" y="103"/>
                  <a:pt x="72" y="94"/>
                </a:cubicBezTo>
                <a:cubicBezTo>
                  <a:pt x="45" y="67"/>
                  <a:pt x="48" y="59"/>
                  <a:pt x="49" y="58"/>
                </a:cubicBezTo>
                <a:cubicBezTo>
                  <a:pt x="51" y="56"/>
                  <a:pt x="51" y="56"/>
                  <a:pt x="51" y="56"/>
                </a:cubicBezTo>
                <a:cubicBezTo>
                  <a:pt x="60" y="47"/>
                  <a:pt x="69" y="39"/>
                  <a:pt x="50" y="16"/>
                </a:cubicBezTo>
                <a:cubicBezTo>
                  <a:pt x="44" y="8"/>
                  <a:pt x="38" y="4"/>
                  <a:pt x="32" y="4"/>
                </a:cubicBezTo>
                <a:cubicBezTo>
                  <a:pt x="23" y="4"/>
                  <a:pt x="16" y="11"/>
                  <a:pt x="10" y="17"/>
                </a:cubicBezTo>
                <a:cubicBezTo>
                  <a:pt x="9" y="18"/>
                  <a:pt x="8" y="19"/>
                  <a:pt x="7" y="20"/>
                </a:cubicBezTo>
                <a:cubicBezTo>
                  <a:pt x="0" y="27"/>
                  <a:pt x="0" y="41"/>
                  <a:pt x="7" y="59"/>
                </a:cubicBezTo>
                <a:cubicBezTo>
                  <a:pt x="14" y="78"/>
                  <a:pt x="29" y="99"/>
                  <a:pt x="48" y="118"/>
                </a:cubicBezTo>
                <a:cubicBezTo>
                  <a:pt x="67" y="137"/>
                  <a:pt x="88" y="152"/>
                  <a:pt x="107" y="159"/>
                </a:cubicBezTo>
                <a:cubicBezTo>
                  <a:pt x="116" y="162"/>
                  <a:pt x="124" y="164"/>
                  <a:pt x="131" y="164"/>
                </a:cubicBezTo>
                <a:cubicBezTo>
                  <a:pt x="137" y="164"/>
                  <a:pt x="142" y="162"/>
                  <a:pt x="146" y="159"/>
                </a:cubicBezTo>
                <a:cubicBezTo>
                  <a:pt x="147" y="158"/>
                  <a:pt x="148" y="157"/>
                  <a:pt x="149" y="156"/>
                </a:cubicBezTo>
                <a:cubicBezTo>
                  <a:pt x="155" y="150"/>
                  <a:pt x="162" y="143"/>
                  <a:pt x="162" y="134"/>
                </a:cubicBezTo>
                <a:cubicBezTo>
                  <a:pt x="162" y="128"/>
                  <a:pt x="158" y="122"/>
                  <a:pt x="150" y="116"/>
                </a:cubicBezTo>
                <a:close/>
                <a:moveTo>
                  <a:pt x="145" y="152"/>
                </a:moveTo>
                <a:cubicBezTo>
                  <a:pt x="144" y="153"/>
                  <a:pt x="143" y="154"/>
                  <a:pt x="142" y="155"/>
                </a:cubicBezTo>
                <a:cubicBezTo>
                  <a:pt x="137" y="160"/>
                  <a:pt x="124" y="160"/>
                  <a:pt x="109" y="154"/>
                </a:cubicBezTo>
                <a:cubicBezTo>
                  <a:pt x="90" y="147"/>
                  <a:pt x="70" y="133"/>
                  <a:pt x="51" y="115"/>
                </a:cubicBezTo>
                <a:cubicBezTo>
                  <a:pt x="33" y="96"/>
                  <a:pt x="19" y="76"/>
                  <a:pt x="12" y="57"/>
                </a:cubicBezTo>
                <a:cubicBezTo>
                  <a:pt x="6" y="42"/>
                  <a:pt x="6" y="29"/>
                  <a:pt x="11" y="24"/>
                </a:cubicBezTo>
                <a:cubicBezTo>
                  <a:pt x="12" y="23"/>
                  <a:pt x="13" y="22"/>
                  <a:pt x="14" y="21"/>
                </a:cubicBezTo>
                <a:cubicBezTo>
                  <a:pt x="19" y="15"/>
                  <a:pt x="25" y="9"/>
                  <a:pt x="31" y="9"/>
                </a:cubicBezTo>
                <a:cubicBezTo>
                  <a:pt x="31" y="9"/>
                  <a:pt x="31" y="9"/>
                  <a:pt x="32" y="9"/>
                </a:cubicBezTo>
                <a:cubicBezTo>
                  <a:pt x="36" y="10"/>
                  <a:pt x="41" y="13"/>
                  <a:pt x="46" y="19"/>
                </a:cubicBezTo>
                <a:cubicBezTo>
                  <a:pt x="61" y="38"/>
                  <a:pt x="56" y="43"/>
                  <a:pt x="47" y="52"/>
                </a:cubicBezTo>
                <a:cubicBezTo>
                  <a:pt x="45" y="54"/>
                  <a:pt x="45" y="54"/>
                  <a:pt x="45" y="54"/>
                </a:cubicBezTo>
                <a:cubicBezTo>
                  <a:pt x="38" y="61"/>
                  <a:pt x="45" y="75"/>
                  <a:pt x="68" y="98"/>
                </a:cubicBezTo>
                <a:cubicBezTo>
                  <a:pt x="77" y="107"/>
                  <a:pt x="85" y="114"/>
                  <a:pt x="92" y="118"/>
                </a:cubicBezTo>
                <a:cubicBezTo>
                  <a:pt x="101" y="124"/>
                  <a:pt x="108" y="125"/>
                  <a:pt x="112" y="121"/>
                </a:cubicBezTo>
                <a:cubicBezTo>
                  <a:pt x="114" y="119"/>
                  <a:pt x="114" y="119"/>
                  <a:pt x="114" y="119"/>
                </a:cubicBezTo>
                <a:cubicBezTo>
                  <a:pt x="123" y="110"/>
                  <a:pt x="128" y="105"/>
                  <a:pt x="147" y="120"/>
                </a:cubicBezTo>
                <a:cubicBezTo>
                  <a:pt x="153" y="125"/>
                  <a:pt x="156" y="130"/>
                  <a:pt x="157" y="134"/>
                </a:cubicBezTo>
                <a:cubicBezTo>
                  <a:pt x="157" y="141"/>
                  <a:pt x="151" y="147"/>
                  <a:pt x="145" y="152"/>
                </a:cubicBezTo>
                <a:close/>
                <a:moveTo>
                  <a:pt x="129" y="66"/>
                </a:moveTo>
                <a:cubicBezTo>
                  <a:pt x="132" y="58"/>
                  <a:pt x="130" y="48"/>
                  <a:pt x="124" y="42"/>
                </a:cubicBezTo>
                <a:cubicBezTo>
                  <a:pt x="117" y="35"/>
                  <a:pt x="107" y="33"/>
                  <a:pt x="99" y="37"/>
                </a:cubicBezTo>
                <a:cubicBezTo>
                  <a:pt x="97" y="38"/>
                  <a:pt x="96" y="37"/>
                  <a:pt x="95" y="36"/>
                </a:cubicBezTo>
                <a:cubicBezTo>
                  <a:pt x="95" y="35"/>
                  <a:pt x="95" y="33"/>
                  <a:pt x="97" y="32"/>
                </a:cubicBezTo>
                <a:cubicBezTo>
                  <a:pt x="107" y="28"/>
                  <a:pt x="120" y="30"/>
                  <a:pt x="128" y="38"/>
                </a:cubicBezTo>
                <a:cubicBezTo>
                  <a:pt x="136" y="46"/>
                  <a:pt x="138" y="58"/>
                  <a:pt x="134" y="68"/>
                </a:cubicBezTo>
                <a:cubicBezTo>
                  <a:pt x="134" y="69"/>
                  <a:pt x="133" y="70"/>
                  <a:pt x="132" y="70"/>
                </a:cubicBezTo>
                <a:cubicBezTo>
                  <a:pt x="131" y="70"/>
                  <a:pt x="131" y="70"/>
                  <a:pt x="131" y="70"/>
                </a:cubicBezTo>
                <a:cubicBezTo>
                  <a:pt x="129" y="69"/>
                  <a:pt x="128" y="68"/>
                  <a:pt x="129" y="66"/>
                </a:cubicBezTo>
                <a:close/>
                <a:moveTo>
                  <a:pt x="85" y="12"/>
                </a:moveTo>
                <a:cubicBezTo>
                  <a:pt x="84" y="11"/>
                  <a:pt x="84" y="9"/>
                  <a:pt x="86" y="9"/>
                </a:cubicBezTo>
                <a:cubicBezTo>
                  <a:pt x="106" y="0"/>
                  <a:pt x="130" y="4"/>
                  <a:pt x="146" y="20"/>
                </a:cubicBezTo>
                <a:cubicBezTo>
                  <a:pt x="162" y="35"/>
                  <a:pt x="166" y="58"/>
                  <a:pt x="158" y="78"/>
                </a:cubicBezTo>
                <a:cubicBezTo>
                  <a:pt x="158" y="79"/>
                  <a:pt x="157" y="80"/>
                  <a:pt x="156" y="80"/>
                </a:cubicBezTo>
                <a:cubicBezTo>
                  <a:pt x="155" y="80"/>
                  <a:pt x="155" y="80"/>
                  <a:pt x="155" y="80"/>
                </a:cubicBezTo>
                <a:cubicBezTo>
                  <a:pt x="153" y="79"/>
                  <a:pt x="152" y="78"/>
                  <a:pt x="153" y="76"/>
                </a:cubicBezTo>
                <a:cubicBezTo>
                  <a:pt x="160" y="58"/>
                  <a:pt x="156" y="37"/>
                  <a:pt x="142" y="24"/>
                </a:cubicBezTo>
                <a:cubicBezTo>
                  <a:pt x="128" y="9"/>
                  <a:pt x="106" y="5"/>
                  <a:pt x="88" y="14"/>
                </a:cubicBezTo>
                <a:cubicBezTo>
                  <a:pt x="87" y="14"/>
                  <a:pt x="85" y="14"/>
                  <a:pt x="85" y="12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3" name="Freeform 43">
            <a:extLst>
              <a:ext uri="{FF2B5EF4-FFF2-40B4-BE49-F238E27FC236}">
                <a16:creationId xmlns:a16="http://schemas.microsoft.com/office/drawing/2014/main" xmlns="" id="{EAC8DC74-340D-456F-87FE-BBDF5D930CAB}"/>
              </a:ext>
            </a:extLst>
          </p:cNvPr>
          <p:cNvSpPr>
            <a:spLocks noEditPoints="1"/>
          </p:cNvSpPr>
          <p:nvPr/>
        </p:nvSpPr>
        <p:spPr bwMode="auto">
          <a:xfrm>
            <a:off x="4384675" y="3451225"/>
            <a:ext cx="552450" cy="550863"/>
          </a:xfrm>
          <a:custGeom>
            <a:avLst/>
            <a:gdLst>
              <a:gd name="T0" fmla="*/ 150 w 162"/>
              <a:gd name="T1" fmla="*/ 112 h 160"/>
              <a:gd name="T2" fmla="*/ 110 w 162"/>
              <a:gd name="T3" fmla="*/ 111 h 160"/>
              <a:gd name="T4" fmla="*/ 108 w 162"/>
              <a:gd name="T5" fmla="*/ 113 h 160"/>
              <a:gd name="T6" fmla="*/ 95 w 162"/>
              <a:gd name="T7" fmla="*/ 109 h 160"/>
              <a:gd name="T8" fmla="*/ 72 w 162"/>
              <a:gd name="T9" fmla="*/ 90 h 160"/>
              <a:gd name="T10" fmla="*/ 49 w 162"/>
              <a:gd name="T11" fmla="*/ 54 h 160"/>
              <a:gd name="T12" fmla="*/ 51 w 162"/>
              <a:gd name="T13" fmla="*/ 52 h 160"/>
              <a:gd name="T14" fmla="*/ 50 w 162"/>
              <a:gd name="T15" fmla="*/ 12 h 160"/>
              <a:gd name="T16" fmla="*/ 32 w 162"/>
              <a:gd name="T17" fmla="*/ 0 h 160"/>
              <a:gd name="T18" fmla="*/ 10 w 162"/>
              <a:gd name="T19" fmla="*/ 13 h 160"/>
              <a:gd name="T20" fmla="*/ 7 w 162"/>
              <a:gd name="T21" fmla="*/ 16 h 160"/>
              <a:gd name="T22" fmla="*/ 7 w 162"/>
              <a:gd name="T23" fmla="*/ 55 h 160"/>
              <a:gd name="T24" fmla="*/ 48 w 162"/>
              <a:gd name="T25" fmla="*/ 114 h 160"/>
              <a:gd name="T26" fmla="*/ 107 w 162"/>
              <a:gd name="T27" fmla="*/ 155 h 160"/>
              <a:gd name="T28" fmla="*/ 131 w 162"/>
              <a:gd name="T29" fmla="*/ 160 h 160"/>
              <a:gd name="T30" fmla="*/ 146 w 162"/>
              <a:gd name="T31" fmla="*/ 155 h 160"/>
              <a:gd name="T32" fmla="*/ 149 w 162"/>
              <a:gd name="T33" fmla="*/ 152 h 160"/>
              <a:gd name="T34" fmla="*/ 162 w 162"/>
              <a:gd name="T35" fmla="*/ 130 h 160"/>
              <a:gd name="T36" fmla="*/ 150 w 162"/>
              <a:gd name="T37" fmla="*/ 112 h 160"/>
              <a:gd name="T38" fmla="*/ 145 w 162"/>
              <a:gd name="T39" fmla="*/ 148 h 160"/>
              <a:gd name="T40" fmla="*/ 142 w 162"/>
              <a:gd name="T41" fmla="*/ 151 h 160"/>
              <a:gd name="T42" fmla="*/ 109 w 162"/>
              <a:gd name="T43" fmla="*/ 150 h 160"/>
              <a:gd name="T44" fmla="*/ 51 w 162"/>
              <a:gd name="T45" fmla="*/ 111 h 160"/>
              <a:gd name="T46" fmla="*/ 12 w 162"/>
              <a:gd name="T47" fmla="*/ 53 h 160"/>
              <a:gd name="T48" fmla="*/ 11 w 162"/>
              <a:gd name="T49" fmla="*/ 20 h 160"/>
              <a:gd name="T50" fmla="*/ 14 w 162"/>
              <a:gd name="T51" fmla="*/ 17 h 160"/>
              <a:gd name="T52" fmla="*/ 31 w 162"/>
              <a:gd name="T53" fmla="*/ 5 h 160"/>
              <a:gd name="T54" fmla="*/ 32 w 162"/>
              <a:gd name="T55" fmla="*/ 5 h 160"/>
              <a:gd name="T56" fmla="*/ 46 w 162"/>
              <a:gd name="T57" fmla="*/ 15 h 160"/>
              <a:gd name="T58" fmla="*/ 47 w 162"/>
              <a:gd name="T59" fmla="*/ 48 h 160"/>
              <a:gd name="T60" fmla="*/ 45 w 162"/>
              <a:gd name="T61" fmla="*/ 50 h 160"/>
              <a:gd name="T62" fmla="*/ 68 w 162"/>
              <a:gd name="T63" fmla="*/ 94 h 160"/>
              <a:gd name="T64" fmla="*/ 92 w 162"/>
              <a:gd name="T65" fmla="*/ 114 h 160"/>
              <a:gd name="T66" fmla="*/ 112 w 162"/>
              <a:gd name="T67" fmla="*/ 117 h 160"/>
              <a:gd name="T68" fmla="*/ 114 w 162"/>
              <a:gd name="T69" fmla="*/ 115 h 160"/>
              <a:gd name="T70" fmla="*/ 147 w 162"/>
              <a:gd name="T71" fmla="*/ 116 h 160"/>
              <a:gd name="T72" fmla="*/ 157 w 162"/>
              <a:gd name="T73" fmla="*/ 130 h 160"/>
              <a:gd name="T74" fmla="*/ 145 w 162"/>
              <a:gd name="T75" fmla="*/ 148 h 160"/>
              <a:gd name="T76" fmla="*/ 105 w 162"/>
              <a:gd name="T77" fmla="*/ 55 h 160"/>
              <a:gd name="T78" fmla="*/ 105 w 162"/>
              <a:gd name="T79" fmla="*/ 15 h 160"/>
              <a:gd name="T80" fmla="*/ 107 w 162"/>
              <a:gd name="T81" fmla="*/ 12 h 160"/>
              <a:gd name="T82" fmla="*/ 110 w 162"/>
              <a:gd name="T83" fmla="*/ 15 h 160"/>
              <a:gd name="T84" fmla="*/ 110 w 162"/>
              <a:gd name="T85" fmla="*/ 48 h 160"/>
              <a:gd name="T86" fmla="*/ 157 w 162"/>
              <a:gd name="T87" fmla="*/ 1 h 160"/>
              <a:gd name="T88" fmla="*/ 161 w 162"/>
              <a:gd name="T89" fmla="*/ 1 h 160"/>
              <a:gd name="T90" fmla="*/ 161 w 162"/>
              <a:gd name="T91" fmla="*/ 5 h 160"/>
              <a:gd name="T92" fmla="*/ 114 w 162"/>
              <a:gd name="T93" fmla="*/ 52 h 160"/>
              <a:gd name="T94" fmla="*/ 147 w 162"/>
              <a:gd name="T95" fmla="*/ 52 h 160"/>
              <a:gd name="T96" fmla="*/ 150 w 162"/>
              <a:gd name="T97" fmla="*/ 55 h 160"/>
              <a:gd name="T98" fmla="*/ 147 w 162"/>
              <a:gd name="T99" fmla="*/ 57 h 160"/>
              <a:gd name="T100" fmla="*/ 107 w 162"/>
              <a:gd name="T101" fmla="*/ 57 h 160"/>
              <a:gd name="T102" fmla="*/ 106 w 162"/>
              <a:gd name="T103" fmla="*/ 57 h 160"/>
              <a:gd name="T104" fmla="*/ 106 w 162"/>
              <a:gd name="T105" fmla="*/ 57 h 160"/>
              <a:gd name="T106" fmla="*/ 105 w 162"/>
              <a:gd name="T107" fmla="*/ 57 h 160"/>
              <a:gd name="T108" fmla="*/ 105 w 162"/>
              <a:gd name="T109" fmla="*/ 56 h 160"/>
              <a:gd name="T110" fmla="*/ 105 w 162"/>
              <a:gd name="T111" fmla="*/ 56 h 160"/>
              <a:gd name="T112" fmla="*/ 105 w 162"/>
              <a:gd name="T113" fmla="*/ 55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62" h="160">
                <a:moveTo>
                  <a:pt x="150" y="112"/>
                </a:moveTo>
                <a:cubicBezTo>
                  <a:pt x="127" y="93"/>
                  <a:pt x="119" y="102"/>
                  <a:pt x="110" y="111"/>
                </a:cubicBezTo>
                <a:cubicBezTo>
                  <a:pt x="108" y="113"/>
                  <a:pt x="108" y="113"/>
                  <a:pt x="108" y="113"/>
                </a:cubicBezTo>
                <a:cubicBezTo>
                  <a:pt x="105" y="116"/>
                  <a:pt x="99" y="112"/>
                  <a:pt x="95" y="109"/>
                </a:cubicBezTo>
                <a:cubicBezTo>
                  <a:pt x="89" y="105"/>
                  <a:pt x="81" y="99"/>
                  <a:pt x="72" y="90"/>
                </a:cubicBezTo>
                <a:cubicBezTo>
                  <a:pt x="45" y="63"/>
                  <a:pt x="48" y="55"/>
                  <a:pt x="49" y="54"/>
                </a:cubicBezTo>
                <a:cubicBezTo>
                  <a:pt x="51" y="52"/>
                  <a:pt x="51" y="52"/>
                  <a:pt x="51" y="52"/>
                </a:cubicBezTo>
                <a:cubicBezTo>
                  <a:pt x="60" y="43"/>
                  <a:pt x="69" y="35"/>
                  <a:pt x="50" y="12"/>
                </a:cubicBezTo>
                <a:cubicBezTo>
                  <a:pt x="44" y="4"/>
                  <a:pt x="38" y="0"/>
                  <a:pt x="32" y="0"/>
                </a:cubicBezTo>
                <a:cubicBezTo>
                  <a:pt x="23" y="0"/>
                  <a:pt x="16" y="7"/>
                  <a:pt x="10" y="13"/>
                </a:cubicBezTo>
                <a:cubicBezTo>
                  <a:pt x="9" y="14"/>
                  <a:pt x="8" y="15"/>
                  <a:pt x="7" y="16"/>
                </a:cubicBezTo>
                <a:cubicBezTo>
                  <a:pt x="0" y="23"/>
                  <a:pt x="0" y="37"/>
                  <a:pt x="7" y="55"/>
                </a:cubicBezTo>
                <a:cubicBezTo>
                  <a:pt x="14" y="74"/>
                  <a:pt x="29" y="95"/>
                  <a:pt x="48" y="114"/>
                </a:cubicBezTo>
                <a:cubicBezTo>
                  <a:pt x="67" y="133"/>
                  <a:pt x="88" y="148"/>
                  <a:pt x="107" y="155"/>
                </a:cubicBezTo>
                <a:cubicBezTo>
                  <a:pt x="116" y="158"/>
                  <a:pt x="124" y="160"/>
                  <a:pt x="131" y="160"/>
                </a:cubicBezTo>
                <a:cubicBezTo>
                  <a:pt x="137" y="160"/>
                  <a:pt x="142" y="158"/>
                  <a:pt x="146" y="155"/>
                </a:cubicBezTo>
                <a:cubicBezTo>
                  <a:pt x="147" y="154"/>
                  <a:pt x="148" y="153"/>
                  <a:pt x="149" y="152"/>
                </a:cubicBezTo>
                <a:cubicBezTo>
                  <a:pt x="155" y="146"/>
                  <a:pt x="162" y="139"/>
                  <a:pt x="162" y="130"/>
                </a:cubicBezTo>
                <a:cubicBezTo>
                  <a:pt x="162" y="124"/>
                  <a:pt x="158" y="118"/>
                  <a:pt x="150" y="112"/>
                </a:cubicBezTo>
                <a:close/>
                <a:moveTo>
                  <a:pt x="145" y="148"/>
                </a:moveTo>
                <a:cubicBezTo>
                  <a:pt x="144" y="149"/>
                  <a:pt x="143" y="150"/>
                  <a:pt x="142" y="151"/>
                </a:cubicBezTo>
                <a:cubicBezTo>
                  <a:pt x="137" y="156"/>
                  <a:pt x="124" y="156"/>
                  <a:pt x="109" y="150"/>
                </a:cubicBezTo>
                <a:cubicBezTo>
                  <a:pt x="90" y="143"/>
                  <a:pt x="70" y="129"/>
                  <a:pt x="51" y="111"/>
                </a:cubicBezTo>
                <a:cubicBezTo>
                  <a:pt x="33" y="92"/>
                  <a:pt x="19" y="72"/>
                  <a:pt x="12" y="53"/>
                </a:cubicBezTo>
                <a:cubicBezTo>
                  <a:pt x="6" y="38"/>
                  <a:pt x="6" y="25"/>
                  <a:pt x="11" y="20"/>
                </a:cubicBezTo>
                <a:cubicBezTo>
                  <a:pt x="12" y="19"/>
                  <a:pt x="13" y="18"/>
                  <a:pt x="14" y="17"/>
                </a:cubicBezTo>
                <a:cubicBezTo>
                  <a:pt x="19" y="12"/>
                  <a:pt x="25" y="5"/>
                  <a:pt x="31" y="5"/>
                </a:cubicBezTo>
                <a:cubicBezTo>
                  <a:pt x="31" y="5"/>
                  <a:pt x="31" y="5"/>
                  <a:pt x="32" y="5"/>
                </a:cubicBezTo>
                <a:cubicBezTo>
                  <a:pt x="36" y="6"/>
                  <a:pt x="41" y="9"/>
                  <a:pt x="46" y="15"/>
                </a:cubicBezTo>
                <a:cubicBezTo>
                  <a:pt x="61" y="34"/>
                  <a:pt x="56" y="39"/>
                  <a:pt x="47" y="48"/>
                </a:cubicBezTo>
                <a:cubicBezTo>
                  <a:pt x="45" y="50"/>
                  <a:pt x="45" y="50"/>
                  <a:pt x="45" y="50"/>
                </a:cubicBezTo>
                <a:cubicBezTo>
                  <a:pt x="38" y="57"/>
                  <a:pt x="45" y="71"/>
                  <a:pt x="68" y="94"/>
                </a:cubicBezTo>
                <a:cubicBezTo>
                  <a:pt x="77" y="103"/>
                  <a:pt x="85" y="110"/>
                  <a:pt x="92" y="114"/>
                </a:cubicBezTo>
                <a:cubicBezTo>
                  <a:pt x="101" y="120"/>
                  <a:pt x="108" y="121"/>
                  <a:pt x="112" y="117"/>
                </a:cubicBezTo>
                <a:cubicBezTo>
                  <a:pt x="114" y="115"/>
                  <a:pt x="114" y="115"/>
                  <a:pt x="114" y="115"/>
                </a:cubicBezTo>
                <a:cubicBezTo>
                  <a:pt x="123" y="106"/>
                  <a:pt x="128" y="101"/>
                  <a:pt x="147" y="116"/>
                </a:cubicBezTo>
                <a:cubicBezTo>
                  <a:pt x="153" y="121"/>
                  <a:pt x="156" y="126"/>
                  <a:pt x="157" y="130"/>
                </a:cubicBezTo>
                <a:cubicBezTo>
                  <a:pt x="157" y="137"/>
                  <a:pt x="151" y="143"/>
                  <a:pt x="145" y="148"/>
                </a:cubicBezTo>
                <a:close/>
                <a:moveTo>
                  <a:pt x="105" y="55"/>
                </a:moveTo>
                <a:cubicBezTo>
                  <a:pt x="105" y="15"/>
                  <a:pt x="105" y="15"/>
                  <a:pt x="105" y="15"/>
                </a:cubicBezTo>
                <a:cubicBezTo>
                  <a:pt x="105" y="13"/>
                  <a:pt x="106" y="12"/>
                  <a:pt x="107" y="12"/>
                </a:cubicBezTo>
                <a:cubicBezTo>
                  <a:pt x="109" y="12"/>
                  <a:pt x="110" y="13"/>
                  <a:pt x="110" y="15"/>
                </a:cubicBezTo>
                <a:cubicBezTo>
                  <a:pt x="110" y="48"/>
                  <a:pt x="110" y="48"/>
                  <a:pt x="110" y="48"/>
                </a:cubicBezTo>
                <a:cubicBezTo>
                  <a:pt x="157" y="1"/>
                  <a:pt x="157" y="1"/>
                  <a:pt x="157" y="1"/>
                </a:cubicBezTo>
                <a:cubicBezTo>
                  <a:pt x="158" y="0"/>
                  <a:pt x="160" y="0"/>
                  <a:pt x="161" y="1"/>
                </a:cubicBezTo>
                <a:cubicBezTo>
                  <a:pt x="162" y="2"/>
                  <a:pt x="162" y="4"/>
                  <a:pt x="161" y="5"/>
                </a:cubicBezTo>
                <a:cubicBezTo>
                  <a:pt x="114" y="52"/>
                  <a:pt x="114" y="52"/>
                  <a:pt x="114" y="52"/>
                </a:cubicBezTo>
                <a:cubicBezTo>
                  <a:pt x="147" y="52"/>
                  <a:pt x="147" y="52"/>
                  <a:pt x="147" y="52"/>
                </a:cubicBezTo>
                <a:cubicBezTo>
                  <a:pt x="149" y="52"/>
                  <a:pt x="150" y="53"/>
                  <a:pt x="150" y="55"/>
                </a:cubicBezTo>
                <a:cubicBezTo>
                  <a:pt x="150" y="56"/>
                  <a:pt x="149" y="57"/>
                  <a:pt x="147" y="57"/>
                </a:cubicBezTo>
                <a:cubicBezTo>
                  <a:pt x="107" y="57"/>
                  <a:pt x="107" y="57"/>
                  <a:pt x="107" y="57"/>
                </a:cubicBezTo>
                <a:cubicBezTo>
                  <a:pt x="107" y="57"/>
                  <a:pt x="107" y="57"/>
                  <a:pt x="106" y="57"/>
                </a:cubicBezTo>
                <a:cubicBezTo>
                  <a:pt x="106" y="57"/>
                  <a:pt x="106" y="57"/>
                  <a:pt x="106" y="57"/>
                </a:cubicBezTo>
                <a:cubicBezTo>
                  <a:pt x="106" y="57"/>
                  <a:pt x="105" y="57"/>
                  <a:pt x="105" y="57"/>
                </a:cubicBezTo>
                <a:cubicBezTo>
                  <a:pt x="105" y="57"/>
                  <a:pt x="105" y="56"/>
                  <a:pt x="105" y="56"/>
                </a:cubicBezTo>
                <a:cubicBezTo>
                  <a:pt x="105" y="56"/>
                  <a:pt x="105" y="56"/>
                  <a:pt x="105" y="56"/>
                </a:cubicBezTo>
                <a:cubicBezTo>
                  <a:pt x="105" y="55"/>
                  <a:pt x="105" y="55"/>
                  <a:pt x="105" y="55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4" name="Freeform 44">
            <a:extLst>
              <a:ext uri="{FF2B5EF4-FFF2-40B4-BE49-F238E27FC236}">
                <a16:creationId xmlns:a16="http://schemas.microsoft.com/office/drawing/2014/main" xmlns="" id="{5740D6F9-A5B4-46F7-B2C3-7ED5574EE8C7}"/>
              </a:ext>
            </a:extLst>
          </p:cNvPr>
          <p:cNvSpPr>
            <a:spLocks noEditPoints="1"/>
          </p:cNvSpPr>
          <p:nvPr/>
        </p:nvSpPr>
        <p:spPr bwMode="auto">
          <a:xfrm>
            <a:off x="4391025" y="4124325"/>
            <a:ext cx="546100" cy="454025"/>
          </a:xfrm>
          <a:custGeom>
            <a:avLst/>
            <a:gdLst>
              <a:gd name="T0" fmla="*/ 150 w 160"/>
              <a:gd name="T1" fmla="*/ 18 h 132"/>
              <a:gd name="T2" fmla="*/ 57 w 160"/>
              <a:gd name="T3" fmla="*/ 18 h 132"/>
              <a:gd name="T4" fmla="*/ 57 w 160"/>
              <a:gd name="T5" fmla="*/ 2 h 132"/>
              <a:gd name="T6" fmla="*/ 55 w 160"/>
              <a:gd name="T7" fmla="*/ 0 h 132"/>
              <a:gd name="T8" fmla="*/ 25 w 160"/>
              <a:gd name="T9" fmla="*/ 0 h 132"/>
              <a:gd name="T10" fmla="*/ 23 w 160"/>
              <a:gd name="T11" fmla="*/ 2 h 132"/>
              <a:gd name="T12" fmla="*/ 23 w 160"/>
              <a:gd name="T13" fmla="*/ 18 h 132"/>
              <a:gd name="T14" fmla="*/ 10 w 160"/>
              <a:gd name="T15" fmla="*/ 18 h 132"/>
              <a:gd name="T16" fmla="*/ 0 w 160"/>
              <a:gd name="T17" fmla="*/ 28 h 132"/>
              <a:gd name="T18" fmla="*/ 0 w 160"/>
              <a:gd name="T19" fmla="*/ 121 h 132"/>
              <a:gd name="T20" fmla="*/ 10 w 160"/>
              <a:gd name="T21" fmla="*/ 132 h 132"/>
              <a:gd name="T22" fmla="*/ 150 w 160"/>
              <a:gd name="T23" fmla="*/ 132 h 132"/>
              <a:gd name="T24" fmla="*/ 160 w 160"/>
              <a:gd name="T25" fmla="*/ 121 h 132"/>
              <a:gd name="T26" fmla="*/ 160 w 160"/>
              <a:gd name="T27" fmla="*/ 28 h 132"/>
              <a:gd name="T28" fmla="*/ 150 w 160"/>
              <a:gd name="T29" fmla="*/ 18 h 132"/>
              <a:gd name="T30" fmla="*/ 28 w 160"/>
              <a:gd name="T31" fmla="*/ 5 h 132"/>
              <a:gd name="T32" fmla="*/ 52 w 160"/>
              <a:gd name="T33" fmla="*/ 5 h 132"/>
              <a:gd name="T34" fmla="*/ 52 w 160"/>
              <a:gd name="T35" fmla="*/ 18 h 132"/>
              <a:gd name="T36" fmla="*/ 28 w 160"/>
              <a:gd name="T37" fmla="*/ 18 h 132"/>
              <a:gd name="T38" fmla="*/ 28 w 160"/>
              <a:gd name="T39" fmla="*/ 5 h 132"/>
              <a:gd name="T40" fmla="*/ 155 w 160"/>
              <a:gd name="T41" fmla="*/ 121 h 132"/>
              <a:gd name="T42" fmla="*/ 150 w 160"/>
              <a:gd name="T43" fmla="*/ 127 h 132"/>
              <a:gd name="T44" fmla="*/ 10 w 160"/>
              <a:gd name="T45" fmla="*/ 127 h 132"/>
              <a:gd name="T46" fmla="*/ 5 w 160"/>
              <a:gd name="T47" fmla="*/ 121 h 132"/>
              <a:gd name="T48" fmla="*/ 5 w 160"/>
              <a:gd name="T49" fmla="*/ 28 h 132"/>
              <a:gd name="T50" fmla="*/ 10 w 160"/>
              <a:gd name="T51" fmla="*/ 23 h 132"/>
              <a:gd name="T52" fmla="*/ 25 w 160"/>
              <a:gd name="T53" fmla="*/ 23 h 132"/>
              <a:gd name="T54" fmla="*/ 55 w 160"/>
              <a:gd name="T55" fmla="*/ 23 h 132"/>
              <a:gd name="T56" fmla="*/ 150 w 160"/>
              <a:gd name="T57" fmla="*/ 23 h 132"/>
              <a:gd name="T58" fmla="*/ 155 w 160"/>
              <a:gd name="T59" fmla="*/ 28 h 132"/>
              <a:gd name="T60" fmla="*/ 155 w 160"/>
              <a:gd name="T61" fmla="*/ 121 h 132"/>
              <a:gd name="T62" fmla="*/ 105 w 160"/>
              <a:gd name="T63" fmla="*/ 42 h 132"/>
              <a:gd name="T64" fmla="*/ 73 w 160"/>
              <a:gd name="T65" fmla="*/ 75 h 132"/>
              <a:gd name="T66" fmla="*/ 105 w 160"/>
              <a:gd name="T67" fmla="*/ 107 h 132"/>
              <a:gd name="T68" fmla="*/ 138 w 160"/>
              <a:gd name="T69" fmla="*/ 75 h 132"/>
              <a:gd name="T70" fmla="*/ 105 w 160"/>
              <a:gd name="T71" fmla="*/ 42 h 132"/>
              <a:gd name="T72" fmla="*/ 105 w 160"/>
              <a:gd name="T73" fmla="*/ 103 h 132"/>
              <a:gd name="T74" fmla="*/ 77 w 160"/>
              <a:gd name="T75" fmla="*/ 75 h 132"/>
              <a:gd name="T76" fmla="*/ 105 w 160"/>
              <a:gd name="T77" fmla="*/ 47 h 132"/>
              <a:gd name="T78" fmla="*/ 133 w 160"/>
              <a:gd name="T79" fmla="*/ 75 h 132"/>
              <a:gd name="T80" fmla="*/ 105 w 160"/>
              <a:gd name="T81" fmla="*/ 103 h 132"/>
              <a:gd name="T82" fmla="*/ 28 w 160"/>
              <a:gd name="T83" fmla="*/ 44 h 132"/>
              <a:gd name="T84" fmla="*/ 28 w 160"/>
              <a:gd name="T85" fmla="*/ 106 h 132"/>
              <a:gd name="T86" fmla="*/ 25 w 160"/>
              <a:gd name="T87" fmla="*/ 109 h 132"/>
              <a:gd name="T88" fmla="*/ 23 w 160"/>
              <a:gd name="T89" fmla="*/ 106 h 132"/>
              <a:gd name="T90" fmla="*/ 23 w 160"/>
              <a:gd name="T91" fmla="*/ 44 h 132"/>
              <a:gd name="T92" fmla="*/ 25 w 160"/>
              <a:gd name="T93" fmla="*/ 42 h 132"/>
              <a:gd name="T94" fmla="*/ 28 w 160"/>
              <a:gd name="T95" fmla="*/ 44 h 132"/>
              <a:gd name="T96" fmla="*/ 105 w 160"/>
              <a:gd name="T97" fmla="*/ 67 h 132"/>
              <a:gd name="T98" fmla="*/ 97 w 160"/>
              <a:gd name="T99" fmla="*/ 75 h 132"/>
              <a:gd name="T100" fmla="*/ 105 w 160"/>
              <a:gd name="T101" fmla="*/ 83 h 132"/>
              <a:gd name="T102" fmla="*/ 113 w 160"/>
              <a:gd name="T103" fmla="*/ 75 h 132"/>
              <a:gd name="T104" fmla="*/ 105 w 160"/>
              <a:gd name="T105" fmla="*/ 67 h 132"/>
              <a:gd name="T106" fmla="*/ 105 w 160"/>
              <a:gd name="T107" fmla="*/ 78 h 132"/>
              <a:gd name="T108" fmla="*/ 102 w 160"/>
              <a:gd name="T109" fmla="*/ 75 h 132"/>
              <a:gd name="T110" fmla="*/ 105 w 160"/>
              <a:gd name="T111" fmla="*/ 72 h 132"/>
              <a:gd name="T112" fmla="*/ 108 w 160"/>
              <a:gd name="T113" fmla="*/ 75 h 132"/>
              <a:gd name="T114" fmla="*/ 105 w 160"/>
              <a:gd name="T115" fmla="*/ 78 h 1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60" h="132">
                <a:moveTo>
                  <a:pt x="150" y="18"/>
                </a:moveTo>
                <a:cubicBezTo>
                  <a:pt x="57" y="18"/>
                  <a:pt x="57" y="18"/>
                  <a:pt x="57" y="18"/>
                </a:cubicBezTo>
                <a:cubicBezTo>
                  <a:pt x="57" y="2"/>
                  <a:pt x="57" y="2"/>
                  <a:pt x="57" y="2"/>
                </a:cubicBezTo>
                <a:cubicBezTo>
                  <a:pt x="57" y="1"/>
                  <a:pt x="56" y="0"/>
                  <a:pt x="55" y="0"/>
                </a:cubicBezTo>
                <a:cubicBezTo>
                  <a:pt x="25" y="0"/>
                  <a:pt x="25" y="0"/>
                  <a:pt x="25" y="0"/>
                </a:cubicBezTo>
                <a:cubicBezTo>
                  <a:pt x="24" y="0"/>
                  <a:pt x="23" y="1"/>
                  <a:pt x="23" y="2"/>
                </a:cubicBezTo>
                <a:cubicBezTo>
                  <a:pt x="23" y="18"/>
                  <a:pt x="23" y="18"/>
                  <a:pt x="23" y="18"/>
                </a:cubicBezTo>
                <a:cubicBezTo>
                  <a:pt x="10" y="18"/>
                  <a:pt x="10" y="18"/>
                  <a:pt x="10" y="18"/>
                </a:cubicBezTo>
                <a:cubicBezTo>
                  <a:pt x="5" y="18"/>
                  <a:pt x="0" y="22"/>
                  <a:pt x="0" y="28"/>
                </a:cubicBezTo>
                <a:cubicBezTo>
                  <a:pt x="0" y="121"/>
                  <a:pt x="0" y="121"/>
                  <a:pt x="0" y="121"/>
                </a:cubicBezTo>
                <a:cubicBezTo>
                  <a:pt x="0" y="127"/>
                  <a:pt x="5" y="132"/>
                  <a:pt x="10" y="132"/>
                </a:cubicBezTo>
                <a:cubicBezTo>
                  <a:pt x="150" y="132"/>
                  <a:pt x="150" y="132"/>
                  <a:pt x="150" y="132"/>
                </a:cubicBezTo>
                <a:cubicBezTo>
                  <a:pt x="155" y="132"/>
                  <a:pt x="160" y="127"/>
                  <a:pt x="160" y="121"/>
                </a:cubicBezTo>
                <a:cubicBezTo>
                  <a:pt x="160" y="28"/>
                  <a:pt x="160" y="28"/>
                  <a:pt x="160" y="28"/>
                </a:cubicBezTo>
                <a:cubicBezTo>
                  <a:pt x="160" y="22"/>
                  <a:pt x="155" y="18"/>
                  <a:pt x="150" y="18"/>
                </a:cubicBezTo>
                <a:close/>
                <a:moveTo>
                  <a:pt x="28" y="5"/>
                </a:moveTo>
                <a:cubicBezTo>
                  <a:pt x="52" y="5"/>
                  <a:pt x="52" y="5"/>
                  <a:pt x="52" y="5"/>
                </a:cubicBezTo>
                <a:cubicBezTo>
                  <a:pt x="52" y="18"/>
                  <a:pt x="52" y="18"/>
                  <a:pt x="52" y="18"/>
                </a:cubicBezTo>
                <a:cubicBezTo>
                  <a:pt x="28" y="18"/>
                  <a:pt x="28" y="18"/>
                  <a:pt x="28" y="18"/>
                </a:cubicBezTo>
                <a:lnTo>
                  <a:pt x="28" y="5"/>
                </a:lnTo>
                <a:close/>
                <a:moveTo>
                  <a:pt x="155" y="121"/>
                </a:moveTo>
                <a:cubicBezTo>
                  <a:pt x="155" y="124"/>
                  <a:pt x="153" y="127"/>
                  <a:pt x="150" y="127"/>
                </a:cubicBezTo>
                <a:cubicBezTo>
                  <a:pt x="10" y="127"/>
                  <a:pt x="10" y="127"/>
                  <a:pt x="10" y="127"/>
                </a:cubicBezTo>
                <a:cubicBezTo>
                  <a:pt x="7" y="127"/>
                  <a:pt x="5" y="124"/>
                  <a:pt x="5" y="121"/>
                </a:cubicBezTo>
                <a:cubicBezTo>
                  <a:pt x="5" y="28"/>
                  <a:pt x="5" y="28"/>
                  <a:pt x="5" y="28"/>
                </a:cubicBezTo>
                <a:cubicBezTo>
                  <a:pt x="5" y="25"/>
                  <a:pt x="7" y="23"/>
                  <a:pt x="10" y="23"/>
                </a:cubicBezTo>
                <a:cubicBezTo>
                  <a:pt x="25" y="23"/>
                  <a:pt x="25" y="23"/>
                  <a:pt x="25" y="23"/>
                </a:cubicBezTo>
                <a:cubicBezTo>
                  <a:pt x="55" y="23"/>
                  <a:pt x="55" y="23"/>
                  <a:pt x="55" y="23"/>
                </a:cubicBezTo>
                <a:cubicBezTo>
                  <a:pt x="150" y="23"/>
                  <a:pt x="150" y="23"/>
                  <a:pt x="150" y="23"/>
                </a:cubicBezTo>
                <a:cubicBezTo>
                  <a:pt x="153" y="23"/>
                  <a:pt x="155" y="25"/>
                  <a:pt x="155" y="28"/>
                </a:cubicBezTo>
                <a:lnTo>
                  <a:pt x="155" y="121"/>
                </a:lnTo>
                <a:close/>
                <a:moveTo>
                  <a:pt x="105" y="42"/>
                </a:moveTo>
                <a:cubicBezTo>
                  <a:pt x="87" y="42"/>
                  <a:pt x="73" y="57"/>
                  <a:pt x="73" y="75"/>
                </a:cubicBezTo>
                <a:cubicBezTo>
                  <a:pt x="73" y="93"/>
                  <a:pt x="87" y="107"/>
                  <a:pt x="105" y="107"/>
                </a:cubicBezTo>
                <a:cubicBezTo>
                  <a:pt x="123" y="107"/>
                  <a:pt x="138" y="93"/>
                  <a:pt x="138" y="75"/>
                </a:cubicBezTo>
                <a:cubicBezTo>
                  <a:pt x="138" y="57"/>
                  <a:pt x="123" y="42"/>
                  <a:pt x="105" y="42"/>
                </a:cubicBezTo>
                <a:close/>
                <a:moveTo>
                  <a:pt x="105" y="103"/>
                </a:moveTo>
                <a:cubicBezTo>
                  <a:pt x="90" y="103"/>
                  <a:pt x="77" y="90"/>
                  <a:pt x="77" y="75"/>
                </a:cubicBezTo>
                <a:cubicBezTo>
                  <a:pt x="77" y="59"/>
                  <a:pt x="90" y="47"/>
                  <a:pt x="105" y="47"/>
                </a:cubicBezTo>
                <a:cubicBezTo>
                  <a:pt x="121" y="47"/>
                  <a:pt x="133" y="59"/>
                  <a:pt x="133" y="75"/>
                </a:cubicBezTo>
                <a:cubicBezTo>
                  <a:pt x="133" y="90"/>
                  <a:pt x="121" y="103"/>
                  <a:pt x="105" y="103"/>
                </a:cubicBezTo>
                <a:close/>
                <a:moveTo>
                  <a:pt x="28" y="44"/>
                </a:moveTo>
                <a:cubicBezTo>
                  <a:pt x="28" y="106"/>
                  <a:pt x="28" y="106"/>
                  <a:pt x="28" y="106"/>
                </a:cubicBezTo>
                <a:cubicBezTo>
                  <a:pt x="28" y="108"/>
                  <a:pt x="27" y="109"/>
                  <a:pt x="25" y="109"/>
                </a:cubicBezTo>
                <a:cubicBezTo>
                  <a:pt x="24" y="109"/>
                  <a:pt x="23" y="108"/>
                  <a:pt x="23" y="106"/>
                </a:cubicBezTo>
                <a:cubicBezTo>
                  <a:pt x="23" y="44"/>
                  <a:pt x="23" y="44"/>
                  <a:pt x="23" y="44"/>
                </a:cubicBezTo>
                <a:cubicBezTo>
                  <a:pt x="23" y="43"/>
                  <a:pt x="24" y="42"/>
                  <a:pt x="25" y="42"/>
                </a:cubicBezTo>
                <a:cubicBezTo>
                  <a:pt x="27" y="42"/>
                  <a:pt x="28" y="43"/>
                  <a:pt x="28" y="44"/>
                </a:cubicBezTo>
                <a:close/>
                <a:moveTo>
                  <a:pt x="105" y="67"/>
                </a:moveTo>
                <a:cubicBezTo>
                  <a:pt x="101" y="67"/>
                  <a:pt x="97" y="70"/>
                  <a:pt x="97" y="75"/>
                </a:cubicBezTo>
                <a:cubicBezTo>
                  <a:pt x="97" y="79"/>
                  <a:pt x="101" y="83"/>
                  <a:pt x="105" y="83"/>
                </a:cubicBezTo>
                <a:cubicBezTo>
                  <a:pt x="110" y="83"/>
                  <a:pt x="113" y="79"/>
                  <a:pt x="113" y="75"/>
                </a:cubicBezTo>
                <a:cubicBezTo>
                  <a:pt x="113" y="70"/>
                  <a:pt x="110" y="67"/>
                  <a:pt x="105" y="67"/>
                </a:cubicBezTo>
                <a:close/>
                <a:moveTo>
                  <a:pt x="105" y="78"/>
                </a:moveTo>
                <a:cubicBezTo>
                  <a:pt x="103" y="78"/>
                  <a:pt x="102" y="77"/>
                  <a:pt x="102" y="75"/>
                </a:cubicBezTo>
                <a:cubicBezTo>
                  <a:pt x="102" y="73"/>
                  <a:pt x="103" y="72"/>
                  <a:pt x="105" y="72"/>
                </a:cubicBezTo>
                <a:cubicBezTo>
                  <a:pt x="107" y="72"/>
                  <a:pt x="108" y="73"/>
                  <a:pt x="108" y="75"/>
                </a:cubicBezTo>
                <a:cubicBezTo>
                  <a:pt x="108" y="77"/>
                  <a:pt x="107" y="78"/>
                  <a:pt x="105" y="78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5" name="Freeform 45">
            <a:extLst>
              <a:ext uri="{FF2B5EF4-FFF2-40B4-BE49-F238E27FC236}">
                <a16:creationId xmlns:a16="http://schemas.microsoft.com/office/drawing/2014/main" xmlns="" id="{30993AC2-4ABA-4449-AD15-58EAB726D8FB}"/>
              </a:ext>
            </a:extLst>
          </p:cNvPr>
          <p:cNvSpPr>
            <a:spLocks noEditPoints="1"/>
          </p:cNvSpPr>
          <p:nvPr/>
        </p:nvSpPr>
        <p:spPr bwMode="auto">
          <a:xfrm>
            <a:off x="4391025" y="4702175"/>
            <a:ext cx="546100" cy="557213"/>
          </a:xfrm>
          <a:custGeom>
            <a:avLst/>
            <a:gdLst>
              <a:gd name="T0" fmla="*/ 137 w 160"/>
              <a:gd name="T1" fmla="*/ 23 h 162"/>
              <a:gd name="T2" fmla="*/ 80 w 160"/>
              <a:gd name="T3" fmla="*/ 0 h 162"/>
              <a:gd name="T4" fmla="*/ 23 w 160"/>
              <a:gd name="T5" fmla="*/ 23 h 162"/>
              <a:gd name="T6" fmla="*/ 0 w 160"/>
              <a:gd name="T7" fmla="*/ 80 h 162"/>
              <a:gd name="T8" fmla="*/ 23 w 160"/>
              <a:gd name="T9" fmla="*/ 137 h 162"/>
              <a:gd name="T10" fmla="*/ 80 w 160"/>
              <a:gd name="T11" fmla="*/ 160 h 162"/>
              <a:gd name="T12" fmla="*/ 137 w 160"/>
              <a:gd name="T13" fmla="*/ 137 h 162"/>
              <a:gd name="T14" fmla="*/ 160 w 160"/>
              <a:gd name="T15" fmla="*/ 80 h 162"/>
              <a:gd name="T16" fmla="*/ 137 w 160"/>
              <a:gd name="T17" fmla="*/ 23 h 162"/>
              <a:gd name="T18" fmla="*/ 135 w 160"/>
              <a:gd name="T19" fmla="*/ 131 h 162"/>
              <a:gd name="T20" fmla="*/ 122 w 160"/>
              <a:gd name="T21" fmla="*/ 119 h 162"/>
              <a:gd name="T22" fmla="*/ 155 w 160"/>
              <a:gd name="T23" fmla="*/ 87 h 162"/>
              <a:gd name="T24" fmla="*/ 135 w 160"/>
              <a:gd name="T25" fmla="*/ 131 h 162"/>
              <a:gd name="T26" fmla="*/ 82 w 160"/>
              <a:gd name="T27" fmla="*/ 5 h 162"/>
              <a:gd name="T28" fmla="*/ 108 w 160"/>
              <a:gd name="T29" fmla="*/ 10 h 162"/>
              <a:gd name="T30" fmla="*/ 82 w 160"/>
              <a:gd name="T31" fmla="*/ 35 h 162"/>
              <a:gd name="T32" fmla="*/ 82 w 160"/>
              <a:gd name="T33" fmla="*/ 5 h 162"/>
              <a:gd name="T34" fmla="*/ 82 w 160"/>
              <a:gd name="T35" fmla="*/ 42 h 162"/>
              <a:gd name="T36" fmla="*/ 112 w 160"/>
              <a:gd name="T37" fmla="*/ 12 h 162"/>
              <a:gd name="T38" fmla="*/ 131 w 160"/>
              <a:gd name="T39" fmla="*/ 25 h 162"/>
              <a:gd name="T40" fmla="*/ 82 w 160"/>
              <a:gd name="T41" fmla="*/ 74 h 162"/>
              <a:gd name="T42" fmla="*/ 82 w 160"/>
              <a:gd name="T43" fmla="*/ 42 h 162"/>
              <a:gd name="T44" fmla="*/ 135 w 160"/>
              <a:gd name="T45" fmla="*/ 29 h 162"/>
              <a:gd name="T46" fmla="*/ 148 w 160"/>
              <a:gd name="T47" fmla="*/ 48 h 162"/>
              <a:gd name="T48" fmla="*/ 148 w 160"/>
              <a:gd name="T49" fmla="*/ 48 h 162"/>
              <a:gd name="T50" fmla="*/ 99 w 160"/>
              <a:gd name="T51" fmla="*/ 96 h 162"/>
              <a:gd name="T52" fmla="*/ 83 w 160"/>
              <a:gd name="T53" fmla="*/ 80 h 162"/>
              <a:gd name="T54" fmla="*/ 135 w 160"/>
              <a:gd name="T55" fmla="*/ 29 h 162"/>
              <a:gd name="T56" fmla="*/ 150 w 160"/>
              <a:gd name="T57" fmla="*/ 52 h 162"/>
              <a:gd name="T58" fmla="*/ 155 w 160"/>
              <a:gd name="T59" fmla="*/ 80 h 162"/>
              <a:gd name="T60" fmla="*/ 119 w 160"/>
              <a:gd name="T61" fmla="*/ 116 h 162"/>
              <a:gd name="T62" fmla="*/ 103 w 160"/>
              <a:gd name="T63" fmla="*/ 99 h 162"/>
              <a:gd name="T64" fmla="*/ 150 w 160"/>
              <a:gd name="T65" fmla="*/ 52 h 162"/>
              <a:gd name="T66" fmla="*/ 27 w 160"/>
              <a:gd name="T67" fmla="*/ 133 h 162"/>
              <a:gd name="T68" fmla="*/ 5 w 160"/>
              <a:gd name="T69" fmla="*/ 80 h 162"/>
              <a:gd name="T70" fmla="*/ 27 w 160"/>
              <a:gd name="T71" fmla="*/ 27 h 162"/>
              <a:gd name="T72" fmla="*/ 78 w 160"/>
              <a:gd name="T73" fmla="*/ 5 h 162"/>
              <a:gd name="T74" fmla="*/ 78 w 160"/>
              <a:gd name="T75" fmla="*/ 41 h 162"/>
              <a:gd name="T76" fmla="*/ 78 w 160"/>
              <a:gd name="T77" fmla="*/ 41 h 162"/>
              <a:gd name="T78" fmla="*/ 78 w 160"/>
              <a:gd name="T79" fmla="*/ 80 h 162"/>
              <a:gd name="T80" fmla="*/ 78 w 160"/>
              <a:gd name="T81" fmla="*/ 82 h 162"/>
              <a:gd name="T82" fmla="*/ 78 w 160"/>
              <a:gd name="T83" fmla="*/ 82 h 162"/>
              <a:gd name="T84" fmla="*/ 131 w 160"/>
              <a:gd name="T85" fmla="*/ 135 h 162"/>
              <a:gd name="T86" fmla="*/ 27 w 160"/>
              <a:gd name="T87" fmla="*/ 133 h 1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60" h="162">
                <a:moveTo>
                  <a:pt x="137" y="23"/>
                </a:moveTo>
                <a:cubicBezTo>
                  <a:pt x="121" y="8"/>
                  <a:pt x="101" y="0"/>
                  <a:pt x="80" y="0"/>
                </a:cubicBezTo>
                <a:cubicBezTo>
                  <a:pt x="59" y="0"/>
                  <a:pt x="39" y="8"/>
                  <a:pt x="23" y="23"/>
                </a:cubicBezTo>
                <a:cubicBezTo>
                  <a:pt x="8" y="39"/>
                  <a:pt x="0" y="59"/>
                  <a:pt x="0" y="80"/>
                </a:cubicBezTo>
                <a:cubicBezTo>
                  <a:pt x="0" y="101"/>
                  <a:pt x="8" y="121"/>
                  <a:pt x="23" y="137"/>
                </a:cubicBezTo>
                <a:cubicBezTo>
                  <a:pt x="39" y="152"/>
                  <a:pt x="60" y="160"/>
                  <a:pt x="80" y="160"/>
                </a:cubicBezTo>
                <a:cubicBezTo>
                  <a:pt x="100" y="160"/>
                  <a:pt x="121" y="152"/>
                  <a:pt x="137" y="137"/>
                </a:cubicBezTo>
                <a:cubicBezTo>
                  <a:pt x="152" y="121"/>
                  <a:pt x="160" y="101"/>
                  <a:pt x="160" y="80"/>
                </a:cubicBezTo>
                <a:cubicBezTo>
                  <a:pt x="160" y="59"/>
                  <a:pt x="152" y="39"/>
                  <a:pt x="137" y="23"/>
                </a:cubicBezTo>
                <a:close/>
                <a:moveTo>
                  <a:pt x="135" y="131"/>
                </a:moveTo>
                <a:cubicBezTo>
                  <a:pt x="122" y="119"/>
                  <a:pt x="122" y="119"/>
                  <a:pt x="122" y="119"/>
                </a:cubicBezTo>
                <a:cubicBezTo>
                  <a:pt x="155" y="87"/>
                  <a:pt x="155" y="87"/>
                  <a:pt x="155" y="87"/>
                </a:cubicBezTo>
                <a:cubicBezTo>
                  <a:pt x="153" y="103"/>
                  <a:pt x="146" y="119"/>
                  <a:pt x="135" y="131"/>
                </a:cubicBezTo>
                <a:close/>
                <a:moveTo>
                  <a:pt x="82" y="5"/>
                </a:moveTo>
                <a:cubicBezTo>
                  <a:pt x="91" y="5"/>
                  <a:pt x="100" y="7"/>
                  <a:pt x="108" y="10"/>
                </a:cubicBezTo>
                <a:cubicBezTo>
                  <a:pt x="82" y="35"/>
                  <a:pt x="82" y="35"/>
                  <a:pt x="82" y="35"/>
                </a:cubicBezTo>
                <a:lnTo>
                  <a:pt x="82" y="5"/>
                </a:lnTo>
                <a:close/>
                <a:moveTo>
                  <a:pt x="82" y="42"/>
                </a:moveTo>
                <a:cubicBezTo>
                  <a:pt x="112" y="12"/>
                  <a:pt x="112" y="12"/>
                  <a:pt x="112" y="12"/>
                </a:cubicBezTo>
                <a:cubicBezTo>
                  <a:pt x="119" y="16"/>
                  <a:pt x="126" y="20"/>
                  <a:pt x="131" y="25"/>
                </a:cubicBezTo>
                <a:cubicBezTo>
                  <a:pt x="82" y="74"/>
                  <a:pt x="82" y="74"/>
                  <a:pt x="82" y="74"/>
                </a:cubicBezTo>
                <a:lnTo>
                  <a:pt x="82" y="42"/>
                </a:lnTo>
                <a:close/>
                <a:moveTo>
                  <a:pt x="135" y="29"/>
                </a:moveTo>
                <a:cubicBezTo>
                  <a:pt x="140" y="34"/>
                  <a:pt x="144" y="41"/>
                  <a:pt x="148" y="48"/>
                </a:cubicBezTo>
                <a:cubicBezTo>
                  <a:pt x="148" y="48"/>
                  <a:pt x="148" y="48"/>
                  <a:pt x="148" y="48"/>
                </a:cubicBezTo>
                <a:cubicBezTo>
                  <a:pt x="99" y="96"/>
                  <a:pt x="99" y="96"/>
                  <a:pt x="99" y="96"/>
                </a:cubicBezTo>
                <a:cubicBezTo>
                  <a:pt x="83" y="80"/>
                  <a:pt x="83" y="80"/>
                  <a:pt x="83" y="80"/>
                </a:cubicBezTo>
                <a:lnTo>
                  <a:pt x="135" y="29"/>
                </a:lnTo>
                <a:close/>
                <a:moveTo>
                  <a:pt x="150" y="52"/>
                </a:moveTo>
                <a:cubicBezTo>
                  <a:pt x="153" y="61"/>
                  <a:pt x="155" y="70"/>
                  <a:pt x="155" y="80"/>
                </a:cubicBezTo>
                <a:cubicBezTo>
                  <a:pt x="119" y="116"/>
                  <a:pt x="119" y="116"/>
                  <a:pt x="119" y="116"/>
                </a:cubicBezTo>
                <a:cubicBezTo>
                  <a:pt x="103" y="99"/>
                  <a:pt x="103" y="99"/>
                  <a:pt x="103" y="99"/>
                </a:cubicBezTo>
                <a:lnTo>
                  <a:pt x="150" y="52"/>
                </a:lnTo>
                <a:close/>
                <a:moveTo>
                  <a:pt x="27" y="133"/>
                </a:moveTo>
                <a:cubicBezTo>
                  <a:pt x="13" y="119"/>
                  <a:pt x="5" y="100"/>
                  <a:pt x="5" y="80"/>
                </a:cubicBezTo>
                <a:cubicBezTo>
                  <a:pt x="5" y="60"/>
                  <a:pt x="13" y="41"/>
                  <a:pt x="27" y="27"/>
                </a:cubicBezTo>
                <a:cubicBezTo>
                  <a:pt x="40" y="13"/>
                  <a:pt x="58" y="6"/>
                  <a:pt x="78" y="5"/>
                </a:cubicBezTo>
                <a:cubicBezTo>
                  <a:pt x="78" y="41"/>
                  <a:pt x="78" y="41"/>
                  <a:pt x="78" y="41"/>
                </a:cubicBezTo>
                <a:cubicBezTo>
                  <a:pt x="78" y="41"/>
                  <a:pt x="78" y="41"/>
                  <a:pt x="78" y="41"/>
                </a:cubicBezTo>
                <a:cubicBezTo>
                  <a:pt x="78" y="80"/>
                  <a:pt x="78" y="80"/>
                  <a:pt x="78" y="80"/>
                </a:cubicBezTo>
                <a:cubicBezTo>
                  <a:pt x="78" y="81"/>
                  <a:pt x="78" y="81"/>
                  <a:pt x="78" y="82"/>
                </a:cubicBezTo>
                <a:cubicBezTo>
                  <a:pt x="78" y="82"/>
                  <a:pt x="78" y="82"/>
                  <a:pt x="78" y="82"/>
                </a:cubicBezTo>
                <a:cubicBezTo>
                  <a:pt x="131" y="135"/>
                  <a:pt x="131" y="135"/>
                  <a:pt x="131" y="135"/>
                </a:cubicBezTo>
                <a:cubicBezTo>
                  <a:pt x="102" y="162"/>
                  <a:pt x="56" y="162"/>
                  <a:pt x="27" y="133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6" name="Freeform 46">
            <a:extLst>
              <a:ext uri="{FF2B5EF4-FFF2-40B4-BE49-F238E27FC236}">
                <a16:creationId xmlns:a16="http://schemas.microsoft.com/office/drawing/2014/main" xmlns="" id="{097B4143-B732-4C1F-AE59-61E2D164B91A}"/>
              </a:ext>
            </a:extLst>
          </p:cNvPr>
          <p:cNvSpPr>
            <a:spLocks noEditPoints="1"/>
          </p:cNvSpPr>
          <p:nvPr/>
        </p:nvSpPr>
        <p:spPr bwMode="auto">
          <a:xfrm>
            <a:off x="4391025" y="5321300"/>
            <a:ext cx="546100" cy="549275"/>
          </a:xfrm>
          <a:custGeom>
            <a:avLst/>
            <a:gdLst>
              <a:gd name="T0" fmla="*/ 141 w 160"/>
              <a:gd name="T1" fmla="*/ 86 h 160"/>
              <a:gd name="T2" fmla="*/ 74 w 160"/>
              <a:gd name="T3" fmla="*/ 86 h 160"/>
              <a:gd name="T4" fmla="*/ 74 w 160"/>
              <a:gd name="T5" fmla="*/ 19 h 160"/>
              <a:gd name="T6" fmla="*/ 71 w 160"/>
              <a:gd name="T7" fmla="*/ 17 h 160"/>
              <a:gd name="T8" fmla="*/ 0 w 160"/>
              <a:gd name="T9" fmla="*/ 89 h 160"/>
              <a:gd name="T10" fmla="*/ 71 w 160"/>
              <a:gd name="T11" fmla="*/ 160 h 160"/>
              <a:gd name="T12" fmla="*/ 143 w 160"/>
              <a:gd name="T13" fmla="*/ 89 h 160"/>
              <a:gd name="T14" fmla="*/ 141 w 160"/>
              <a:gd name="T15" fmla="*/ 86 h 160"/>
              <a:gd name="T16" fmla="*/ 71 w 160"/>
              <a:gd name="T17" fmla="*/ 156 h 160"/>
              <a:gd name="T18" fmla="*/ 4 w 160"/>
              <a:gd name="T19" fmla="*/ 89 h 160"/>
              <a:gd name="T20" fmla="*/ 69 w 160"/>
              <a:gd name="T21" fmla="*/ 22 h 160"/>
              <a:gd name="T22" fmla="*/ 69 w 160"/>
              <a:gd name="T23" fmla="*/ 89 h 160"/>
              <a:gd name="T24" fmla="*/ 71 w 160"/>
              <a:gd name="T25" fmla="*/ 91 h 160"/>
              <a:gd name="T26" fmla="*/ 138 w 160"/>
              <a:gd name="T27" fmla="*/ 91 h 160"/>
              <a:gd name="T28" fmla="*/ 71 w 160"/>
              <a:gd name="T29" fmla="*/ 156 h 160"/>
              <a:gd name="T30" fmla="*/ 89 w 160"/>
              <a:gd name="T31" fmla="*/ 0 h 160"/>
              <a:gd name="T32" fmla="*/ 86 w 160"/>
              <a:gd name="T33" fmla="*/ 2 h 160"/>
              <a:gd name="T34" fmla="*/ 86 w 160"/>
              <a:gd name="T35" fmla="*/ 71 h 160"/>
              <a:gd name="T36" fmla="*/ 89 w 160"/>
              <a:gd name="T37" fmla="*/ 74 h 160"/>
              <a:gd name="T38" fmla="*/ 158 w 160"/>
              <a:gd name="T39" fmla="*/ 74 h 160"/>
              <a:gd name="T40" fmla="*/ 160 w 160"/>
              <a:gd name="T41" fmla="*/ 71 h 160"/>
              <a:gd name="T42" fmla="*/ 89 w 160"/>
              <a:gd name="T43" fmla="*/ 0 h 160"/>
              <a:gd name="T44" fmla="*/ 91 w 160"/>
              <a:gd name="T45" fmla="*/ 69 h 160"/>
              <a:gd name="T46" fmla="*/ 91 w 160"/>
              <a:gd name="T47" fmla="*/ 4 h 160"/>
              <a:gd name="T48" fmla="*/ 156 w 160"/>
              <a:gd name="T49" fmla="*/ 69 h 160"/>
              <a:gd name="T50" fmla="*/ 91 w 160"/>
              <a:gd name="T51" fmla="*/ 69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60" h="160">
                <a:moveTo>
                  <a:pt x="141" y="86"/>
                </a:moveTo>
                <a:cubicBezTo>
                  <a:pt x="74" y="86"/>
                  <a:pt x="74" y="86"/>
                  <a:pt x="74" y="86"/>
                </a:cubicBezTo>
                <a:cubicBezTo>
                  <a:pt x="74" y="19"/>
                  <a:pt x="74" y="19"/>
                  <a:pt x="74" y="19"/>
                </a:cubicBezTo>
                <a:cubicBezTo>
                  <a:pt x="74" y="18"/>
                  <a:pt x="73" y="17"/>
                  <a:pt x="71" y="17"/>
                </a:cubicBezTo>
                <a:cubicBezTo>
                  <a:pt x="32" y="17"/>
                  <a:pt x="0" y="49"/>
                  <a:pt x="0" y="89"/>
                </a:cubicBezTo>
                <a:cubicBezTo>
                  <a:pt x="0" y="128"/>
                  <a:pt x="32" y="160"/>
                  <a:pt x="71" y="160"/>
                </a:cubicBezTo>
                <a:cubicBezTo>
                  <a:pt x="111" y="160"/>
                  <a:pt x="143" y="128"/>
                  <a:pt x="143" y="89"/>
                </a:cubicBezTo>
                <a:cubicBezTo>
                  <a:pt x="143" y="87"/>
                  <a:pt x="142" y="86"/>
                  <a:pt x="141" y="86"/>
                </a:cubicBezTo>
                <a:close/>
                <a:moveTo>
                  <a:pt x="71" y="156"/>
                </a:moveTo>
                <a:cubicBezTo>
                  <a:pt x="34" y="156"/>
                  <a:pt x="4" y="126"/>
                  <a:pt x="4" y="89"/>
                </a:cubicBezTo>
                <a:cubicBezTo>
                  <a:pt x="4" y="52"/>
                  <a:pt x="33" y="23"/>
                  <a:pt x="69" y="22"/>
                </a:cubicBezTo>
                <a:cubicBezTo>
                  <a:pt x="69" y="89"/>
                  <a:pt x="69" y="89"/>
                  <a:pt x="69" y="89"/>
                </a:cubicBezTo>
                <a:cubicBezTo>
                  <a:pt x="69" y="90"/>
                  <a:pt x="70" y="91"/>
                  <a:pt x="71" y="91"/>
                </a:cubicBezTo>
                <a:cubicBezTo>
                  <a:pt x="138" y="91"/>
                  <a:pt x="138" y="91"/>
                  <a:pt x="138" y="91"/>
                </a:cubicBezTo>
                <a:cubicBezTo>
                  <a:pt x="137" y="127"/>
                  <a:pt x="108" y="156"/>
                  <a:pt x="71" y="156"/>
                </a:cubicBezTo>
                <a:close/>
                <a:moveTo>
                  <a:pt x="89" y="0"/>
                </a:moveTo>
                <a:cubicBezTo>
                  <a:pt x="87" y="0"/>
                  <a:pt x="86" y="1"/>
                  <a:pt x="86" y="2"/>
                </a:cubicBezTo>
                <a:cubicBezTo>
                  <a:pt x="86" y="71"/>
                  <a:pt x="86" y="71"/>
                  <a:pt x="86" y="71"/>
                </a:cubicBezTo>
                <a:cubicBezTo>
                  <a:pt x="86" y="73"/>
                  <a:pt x="87" y="74"/>
                  <a:pt x="89" y="74"/>
                </a:cubicBezTo>
                <a:cubicBezTo>
                  <a:pt x="158" y="74"/>
                  <a:pt x="158" y="74"/>
                  <a:pt x="158" y="74"/>
                </a:cubicBezTo>
                <a:cubicBezTo>
                  <a:pt x="159" y="74"/>
                  <a:pt x="160" y="73"/>
                  <a:pt x="160" y="71"/>
                </a:cubicBezTo>
                <a:cubicBezTo>
                  <a:pt x="160" y="32"/>
                  <a:pt x="128" y="0"/>
                  <a:pt x="89" y="0"/>
                </a:cubicBezTo>
                <a:close/>
                <a:moveTo>
                  <a:pt x="91" y="69"/>
                </a:moveTo>
                <a:cubicBezTo>
                  <a:pt x="91" y="4"/>
                  <a:pt x="91" y="4"/>
                  <a:pt x="91" y="4"/>
                </a:cubicBezTo>
                <a:cubicBezTo>
                  <a:pt x="126" y="5"/>
                  <a:pt x="155" y="34"/>
                  <a:pt x="156" y="69"/>
                </a:cubicBezTo>
                <a:lnTo>
                  <a:pt x="91" y="69"/>
                </a:ln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7" name="Freeform 47">
            <a:extLst>
              <a:ext uri="{FF2B5EF4-FFF2-40B4-BE49-F238E27FC236}">
                <a16:creationId xmlns:a16="http://schemas.microsoft.com/office/drawing/2014/main" xmlns="" id="{7DECF427-0F54-4125-B7EC-3835CA80BB85}"/>
              </a:ext>
            </a:extLst>
          </p:cNvPr>
          <p:cNvSpPr>
            <a:spLocks noEditPoints="1"/>
          </p:cNvSpPr>
          <p:nvPr/>
        </p:nvSpPr>
        <p:spPr bwMode="auto">
          <a:xfrm>
            <a:off x="4391025" y="5953125"/>
            <a:ext cx="546100" cy="512763"/>
          </a:xfrm>
          <a:custGeom>
            <a:avLst/>
            <a:gdLst>
              <a:gd name="T0" fmla="*/ 51 w 160"/>
              <a:gd name="T1" fmla="*/ 76 h 149"/>
              <a:gd name="T2" fmla="*/ 49 w 160"/>
              <a:gd name="T3" fmla="*/ 79 h 149"/>
              <a:gd name="T4" fmla="*/ 46 w 160"/>
              <a:gd name="T5" fmla="*/ 76 h 149"/>
              <a:gd name="T6" fmla="*/ 50 w 160"/>
              <a:gd name="T7" fmla="*/ 74 h 149"/>
              <a:gd name="T8" fmla="*/ 155 w 160"/>
              <a:gd name="T9" fmla="*/ 76 h 149"/>
              <a:gd name="T10" fmla="*/ 148 w 160"/>
              <a:gd name="T11" fmla="*/ 76 h 149"/>
              <a:gd name="T12" fmla="*/ 125 w 160"/>
              <a:gd name="T13" fmla="*/ 134 h 149"/>
              <a:gd name="T14" fmla="*/ 123 w 160"/>
              <a:gd name="T15" fmla="*/ 149 h 149"/>
              <a:gd name="T16" fmla="*/ 93 w 160"/>
              <a:gd name="T17" fmla="*/ 146 h 149"/>
              <a:gd name="T18" fmla="*/ 72 w 160"/>
              <a:gd name="T19" fmla="*/ 135 h 149"/>
              <a:gd name="T20" fmla="*/ 70 w 160"/>
              <a:gd name="T21" fmla="*/ 149 h 149"/>
              <a:gd name="T22" fmla="*/ 40 w 160"/>
              <a:gd name="T23" fmla="*/ 146 h 149"/>
              <a:gd name="T24" fmla="*/ 1 w 160"/>
              <a:gd name="T25" fmla="*/ 102 h 149"/>
              <a:gd name="T26" fmla="*/ 0 w 160"/>
              <a:gd name="T27" fmla="*/ 76 h 149"/>
              <a:gd name="T28" fmla="*/ 26 w 160"/>
              <a:gd name="T29" fmla="*/ 58 h 149"/>
              <a:gd name="T30" fmla="*/ 22 w 160"/>
              <a:gd name="T31" fmla="*/ 31 h 149"/>
              <a:gd name="T32" fmla="*/ 48 w 160"/>
              <a:gd name="T33" fmla="*/ 37 h 149"/>
              <a:gd name="T34" fmla="*/ 55 w 160"/>
              <a:gd name="T35" fmla="*/ 30 h 149"/>
              <a:gd name="T36" fmla="*/ 115 w 160"/>
              <a:gd name="T37" fmla="*/ 30 h 149"/>
              <a:gd name="T38" fmla="*/ 129 w 160"/>
              <a:gd name="T39" fmla="*/ 43 h 149"/>
              <a:gd name="T40" fmla="*/ 153 w 160"/>
              <a:gd name="T41" fmla="*/ 71 h 149"/>
              <a:gd name="T42" fmla="*/ 158 w 160"/>
              <a:gd name="T43" fmla="*/ 67 h 149"/>
              <a:gd name="T44" fmla="*/ 60 w 160"/>
              <a:gd name="T45" fmla="*/ 34 h 149"/>
              <a:gd name="T46" fmla="*/ 111 w 160"/>
              <a:gd name="T47" fmla="*/ 30 h 149"/>
              <a:gd name="T48" fmla="*/ 60 w 160"/>
              <a:gd name="T49" fmla="*/ 30 h 149"/>
              <a:gd name="T50" fmla="*/ 143 w 160"/>
              <a:gd name="T51" fmla="*/ 80 h 149"/>
              <a:gd name="T52" fmla="*/ 49 w 160"/>
              <a:gd name="T53" fmla="*/ 42 h 149"/>
              <a:gd name="T54" fmla="*/ 25 w 160"/>
              <a:gd name="T55" fmla="*/ 37 h 149"/>
              <a:gd name="T56" fmla="*/ 32 w 160"/>
              <a:gd name="T57" fmla="*/ 59 h 149"/>
              <a:gd name="T58" fmla="*/ 5 w 160"/>
              <a:gd name="T59" fmla="*/ 100 h 149"/>
              <a:gd name="T60" fmla="*/ 35 w 160"/>
              <a:gd name="T61" fmla="*/ 103 h 149"/>
              <a:gd name="T62" fmla="*/ 39 w 160"/>
              <a:gd name="T63" fmla="*/ 105 h 149"/>
              <a:gd name="T64" fmla="*/ 43 w 160"/>
              <a:gd name="T65" fmla="*/ 122 h 149"/>
              <a:gd name="T66" fmla="*/ 45 w 160"/>
              <a:gd name="T67" fmla="*/ 144 h 149"/>
              <a:gd name="T68" fmla="*/ 67 w 160"/>
              <a:gd name="T69" fmla="*/ 133 h 149"/>
              <a:gd name="T70" fmla="*/ 96 w 160"/>
              <a:gd name="T71" fmla="*/ 131 h 149"/>
              <a:gd name="T72" fmla="*/ 98 w 160"/>
              <a:gd name="T73" fmla="*/ 144 h 149"/>
              <a:gd name="T74" fmla="*/ 120 w 160"/>
              <a:gd name="T75" fmla="*/ 132 h 149"/>
              <a:gd name="T76" fmla="*/ 143 w 160"/>
              <a:gd name="T77" fmla="*/ 80 h 1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60" h="149">
                <a:moveTo>
                  <a:pt x="50" y="74"/>
                </a:moveTo>
                <a:cubicBezTo>
                  <a:pt x="51" y="75"/>
                  <a:pt x="51" y="76"/>
                  <a:pt x="51" y="76"/>
                </a:cubicBezTo>
                <a:cubicBezTo>
                  <a:pt x="51" y="77"/>
                  <a:pt x="51" y="77"/>
                  <a:pt x="50" y="78"/>
                </a:cubicBezTo>
                <a:cubicBezTo>
                  <a:pt x="50" y="78"/>
                  <a:pt x="49" y="79"/>
                  <a:pt x="49" y="79"/>
                </a:cubicBezTo>
                <a:cubicBezTo>
                  <a:pt x="48" y="79"/>
                  <a:pt x="48" y="78"/>
                  <a:pt x="47" y="78"/>
                </a:cubicBezTo>
                <a:cubicBezTo>
                  <a:pt x="47" y="77"/>
                  <a:pt x="46" y="77"/>
                  <a:pt x="46" y="76"/>
                </a:cubicBezTo>
                <a:cubicBezTo>
                  <a:pt x="46" y="76"/>
                  <a:pt x="47" y="75"/>
                  <a:pt x="47" y="75"/>
                </a:cubicBezTo>
                <a:cubicBezTo>
                  <a:pt x="48" y="74"/>
                  <a:pt x="50" y="74"/>
                  <a:pt x="50" y="74"/>
                </a:cubicBezTo>
                <a:close/>
                <a:moveTo>
                  <a:pt x="160" y="70"/>
                </a:moveTo>
                <a:cubicBezTo>
                  <a:pt x="159" y="74"/>
                  <a:pt x="157" y="75"/>
                  <a:pt x="155" y="76"/>
                </a:cubicBezTo>
                <a:cubicBezTo>
                  <a:pt x="154" y="76"/>
                  <a:pt x="153" y="77"/>
                  <a:pt x="152" y="77"/>
                </a:cubicBezTo>
                <a:cubicBezTo>
                  <a:pt x="150" y="77"/>
                  <a:pt x="149" y="76"/>
                  <a:pt x="148" y="76"/>
                </a:cubicBezTo>
                <a:cubicBezTo>
                  <a:pt x="148" y="77"/>
                  <a:pt x="148" y="79"/>
                  <a:pt x="148" y="80"/>
                </a:cubicBezTo>
                <a:cubicBezTo>
                  <a:pt x="148" y="113"/>
                  <a:pt x="130" y="130"/>
                  <a:pt x="125" y="134"/>
                </a:cubicBezTo>
                <a:cubicBezTo>
                  <a:pt x="125" y="146"/>
                  <a:pt x="125" y="146"/>
                  <a:pt x="125" y="146"/>
                </a:cubicBezTo>
                <a:cubicBezTo>
                  <a:pt x="125" y="148"/>
                  <a:pt x="124" y="149"/>
                  <a:pt x="123" y="149"/>
                </a:cubicBezTo>
                <a:cubicBezTo>
                  <a:pt x="96" y="149"/>
                  <a:pt x="96" y="149"/>
                  <a:pt x="96" y="149"/>
                </a:cubicBezTo>
                <a:cubicBezTo>
                  <a:pt x="94" y="149"/>
                  <a:pt x="93" y="148"/>
                  <a:pt x="93" y="146"/>
                </a:cubicBezTo>
                <a:cubicBezTo>
                  <a:pt x="93" y="135"/>
                  <a:pt x="93" y="135"/>
                  <a:pt x="93" y="135"/>
                </a:cubicBezTo>
                <a:cubicBezTo>
                  <a:pt x="72" y="135"/>
                  <a:pt x="72" y="135"/>
                  <a:pt x="72" y="135"/>
                </a:cubicBezTo>
                <a:cubicBezTo>
                  <a:pt x="72" y="146"/>
                  <a:pt x="72" y="146"/>
                  <a:pt x="72" y="146"/>
                </a:cubicBezTo>
                <a:cubicBezTo>
                  <a:pt x="72" y="148"/>
                  <a:pt x="71" y="149"/>
                  <a:pt x="70" y="149"/>
                </a:cubicBezTo>
                <a:cubicBezTo>
                  <a:pt x="43" y="149"/>
                  <a:pt x="43" y="149"/>
                  <a:pt x="43" y="149"/>
                </a:cubicBezTo>
                <a:cubicBezTo>
                  <a:pt x="41" y="149"/>
                  <a:pt x="40" y="148"/>
                  <a:pt x="40" y="146"/>
                </a:cubicBezTo>
                <a:cubicBezTo>
                  <a:pt x="40" y="127"/>
                  <a:pt x="40" y="127"/>
                  <a:pt x="40" y="127"/>
                </a:cubicBezTo>
                <a:cubicBezTo>
                  <a:pt x="20" y="124"/>
                  <a:pt x="1" y="103"/>
                  <a:pt x="1" y="102"/>
                </a:cubicBezTo>
                <a:cubicBezTo>
                  <a:pt x="0" y="102"/>
                  <a:pt x="0" y="101"/>
                  <a:pt x="0" y="101"/>
                </a:cubicBezTo>
                <a:cubicBezTo>
                  <a:pt x="0" y="76"/>
                  <a:pt x="0" y="76"/>
                  <a:pt x="0" y="76"/>
                </a:cubicBezTo>
                <a:cubicBezTo>
                  <a:pt x="0" y="75"/>
                  <a:pt x="1" y="74"/>
                  <a:pt x="2" y="74"/>
                </a:cubicBezTo>
                <a:cubicBezTo>
                  <a:pt x="13" y="74"/>
                  <a:pt x="23" y="62"/>
                  <a:pt x="26" y="58"/>
                </a:cubicBezTo>
                <a:cubicBezTo>
                  <a:pt x="17" y="48"/>
                  <a:pt x="21" y="33"/>
                  <a:pt x="21" y="33"/>
                </a:cubicBezTo>
                <a:cubicBezTo>
                  <a:pt x="21" y="32"/>
                  <a:pt x="22" y="31"/>
                  <a:pt x="22" y="31"/>
                </a:cubicBezTo>
                <a:cubicBezTo>
                  <a:pt x="23" y="31"/>
                  <a:pt x="24" y="31"/>
                  <a:pt x="24" y="31"/>
                </a:cubicBezTo>
                <a:cubicBezTo>
                  <a:pt x="24" y="31"/>
                  <a:pt x="35" y="36"/>
                  <a:pt x="48" y="37"/>
                </a:cubicBezTo>
                <a:cubicBezTo>
                  <a:pt x="51" y="36"/>
                  <a:pt x="53" y="36"/>
                  <a:pt x="56" y="35"/>
                </a:cubicBezTo>
                <a:cubicBezTo>
                  <a:pt x="55" y="33"/>
                  <a:pt x="55" y="32"/>
                  <a:pt x="55" y="30"/>
                </a:cubicBezTo>
                <a:cubicBezTo>
                  <a:pt x="55" y="14"/>
                  <a:pt x="69" y="0"/>
                  <a:pt x="85" y="0"/>
                </a:cubicBezTo>
                <a:cubicBezTo>
                  <a:pt x="102" y="0"/>
                  <a:pt x="115" y="14"/>
                  <a:pt x="115" y="30"/>
                </a:cubicBezTo>
                <a:cubicBezTo>
                  <a:pt x="115" y="32"/>
                  <a:pt x="115" y="34"/>
                  <a:pt x="115" y="35"/>
                </a:cubicBezTo>
                <a:cubicBezTo>
                  <a:pt x="120" y="37"/>
                  <a:pt x="125" y="40"/>
                  <a:pt x="129" y="43"/>
                </a:cubicBezTo>
                <a:cubicBezTo>
                  <a:pt x="139" y="50"/>
                  <a:pt x="145" y="59"/>
                  <a:pt x="147" y="70"/>
                </a:cubicBezTo>
                <a:cubicBezTo>
                  <a:pt x="149" y="71"/>
                  <a:pt x="151" y="72"/>
                  <a:pt x="153" y="71"/>
                </a:cubicBezTo>
                <a:cubicBezTo>
                  <a:pt x="154" y="71"/>
                  <a:pt x="155" y="71"/>
                  <a:pt x="155" y="68"/>
                </a:cubicBezTo>
                <a:cubicBezTo>
                  <a:pt x="156" y="67"/>
                  <a:pt x="157" y="66"/>
                  <a:pt x="158" y="67"/>
                </a:cubicBezTo>
                <a:cubicBezTo>
                  <a:pt x="159" y="67"/>
                  <a:pt x="160" y="68"/>
                  <a:pt x="160" y="70"/>
                </a:cubicBezTo>
                <a:close/>
                <a:moveTo>
                  <a:pt x="60" y="34"/>
                </a:moveTo>
                <a:cubicBezTo>
                  <a:pt x="79" y="30"/>
                  <a:pt x="96" y="30"/>
                  <a:pt x="110" y="34"/>
                </a:cubicBezTo>
                <a:cubicBezTo>
                  <a:pt x="110" y="33"/>
                  <a:pt x="111" y="31"/>
                  <a:pt x="111" y="30"/>
                </a:cubicBezTo>
                <a:cubicBezTo>
                  <a:pt x="111" y="16"/>
                  <a:pt x="99" y="5"/>
                  <a:pt x="85" y="5"/>
                </a:cubicBezTo>
                <a:cubicBezTo>
                  <a:pt x="71" y="5"/>
                  <a:pt x="60" y="16"/>
                  <a:pt x="60" y="30"/>
                </a:cubicBezTo>
                <a:cubicBezTo>
                  <a:pt x="60" y="31"/>
                  <a:pt x="60" y="33"/>
                  <a:pt x="60" y="34"/>
                </a:cubicBezTo>
                <a:close/>
                <a:moveTo>
                  <a:pt x="143" y="80"/>
                </a:moveTo>
                <a:cubicBezTo>
                  <a:pt x="143" y="67"/>
                  <a:pt x="137" y="55"/>
                  <a:pt x="126" y="47"/>
                </a:cubicBezTo>
                <a:cubicBezTo>
                  <a:pt x="108" y="34"/>
                  <a:pt x="80" y="32"/>
                  <a:pt x="49" y="42"/>
                </a:cubicBezTo>
                <a:cubicBezTo>
                  <a:pt x="49" y="42"/>
                  <a:pt x="49" y="42"/>
                  <a:pt x="48" y="42"/>
                </a:cubicBezTo>
                <a:cubicBezTo>
                  <a:pt x="38" y="41"/>
                  <a:pt x="30" y="38"/>
                  <a:pt x="25" y="37"/>
                </a:cubicBezTo>
                <a:cubicBezTo>
                  <a:pt x="25" y="41"/>
                  <a:pt x="25" y="50"/>
                  <a:pt x="31" y="56"/>
                </a:cubicBezTo>
                <a:cubicBezTo>
                  <a:pt x="32" y="57"/>
                  <a:pt x="32" y="58"/>
                  <a:pt x="32" y="59"/>
                </a:cubicBezTo>
                <a:cubicBezTo>
                  <a:pt x="31" y="60"/>
                  <a:pt x="19" y="77"/>
                  <a:pt x="5" y="78"/>
                </a:cubicBezTo>
                <a:cubicBezTo>
                  <a:pt x="5" y="100"/>
                  <a:pt x="5" y="100"/>
                  <a:pt x="5" y="100"/>
                </a:cubicBezTo>
                <a:cubicBezTo>
                  <a:pt x="7" y="102"/>
                  <a:pt x="13" y="108"/>
                  <a:pt x="21" y="114"/>
                </a:cubicBezTo>
                <a:cubicBezTo>
                  <a:pt x="24" y="113"/>
                  <a:pt x="32" y="110"/>
                  <a:pt x="35" y="103"/>
                </a:cubicBezTo>
                <a:cubicBezTo>
                  <a:pt x="35" y="102"/>
                  <a:pt x="37" y="101"/>
                  <a:pt x="38" y="102"/>
                </a:cubicBezTo>
                <a:cubicBezTo>
                  <a:pt x="39" y="102"/>
                  <a:pt x="40" y="103"/>
                  <a:pt x="39" y="105"/>
                </a:cubicBezTo>
                <a:cubicBezTo>
                  <a:pt x="37" y="112"/>
                  <a:pt x="31" y="115"/>
                  <a:pt x="27" y="117"/>
                </a:cubicBezTo>
                <a:cubicBezTo>
                  <a:pt x="32" y="120"/>
                  <a:pt x="37" y="122"/>
                  <a:pt x="43" y="122"/>
                </a:cubicBezTo>
                <a:cubicBezTo>
                  <a:pt x="44" y="122"/>
                  <a:pt x="45" y="124"/>
                  <a:pt x="45" y="125"/>
                </a:cubicBezTo>
                <a:cubicBezTo>
                  <a:pt x="45" y="144"/>
                  <a:pt x="45" y="144"/>
                  <a:pt x="45" y="144"/>
                </a:cubicBezTo>
                <a:cubicBezTo>
                  <a:pt x="67" y="144"/>
                  <a:pt x="67" y="144"/>
                  <a:pt x="67" y="144"/>
                </a:cubicBezTo>
                <a:cubicBezTo>
                  <a:pt x="67" y="133"/>
                  <a:pt x="67" y="133"/>
                  <a:pt x="67" y="133"/>
                </a:cubicBezTo>
                <a:cubicBezTo>
                  <a:pt x="67" y="132"/>
                  <a:pt x="69" y="131"/>
                  <a:pt x="70" y="131"/>
                </a:cubicBezTo>
                <a:cubicBezTo>
                  <a:pt x="96" y="131"/>
                  <a:pt x="96" y="131"/>
                  <a:pt x="96" y="131"/>
                </a:cubicBezTo>
                <a:cubicBezTo>
                  <a:pt x="97" y="131"/>
                  <a:pt x="98" y="132"/>
                  <a:pt x="98" y="133"/>
                </a:cubicBezTo>
                <a:cubicBezTo>
                  <a:pt x="98" y="144"/>
                  <a:pt x="98" y="144"/>
                  <a:pt x="98" y="144"/>
                </a:cubicBezTo>
                <a:cubicBezTo>
                  <a:pt x="120" y="144"/>
                  <a:pt x="120" y="144"/>
                  <a:pt x="120" y="144"/>
                </a:cubicBezTo>
                <a:cubicBezTo>
                  <a:pt x="120" y="132"/>
                  <a:pt x="120" y="132"/>
                  <a:pt x="120" y="132"/>
                </a:cubicBezTo>
                <a:cubicBezTo>
                  <a:pt x="120" y="132"/>
                  <a:pt x="121" y="131"/>
                  <a:pt x="121" y="130"/>
                </a:cubicBezTo>
                <a:cubicBezTo>
                  <a:pt x="122" y="130"/>
                  <a:pt x="143" y="114"/>
                  <a:pt x="143" y="80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8" name="Freeform 48">
            <a:extLst>
              <a:ext uri="{FF2B5EF4-FFF2-40B4-BE49-F238E27FC236}">
                <a16:creationId xmlns:a16="http://schemas.microsoft.com/office/drawing/2014/main" xmlns="" id="{EE8EB671-B0FB-4B31-9DE2-E4F6869128D2}"/>
              </a:ext>
            </a:extLst>
          </p:cNvPr>
          <p:cNvSpPr>
            <a:spLocks noEditPoints="1"/>
          </p:cNvSpPr>
          <p:nvPr/>
        </p:nvSpPr>
        <p:spPr bwMode="auto">
          <a:xfrm>
            <a:off x="5522913" y="371475"/>
            <a:ext cx="190500" cy="549275"/>
          </a:xfrm>
          <a:custGeom>
            <a:avLst/>
            <a:gdLst>
              <a:gd name="T0" fmla="*/ 56 w 56"/>
              <a:gd name="T1" fmla="*/ 28 h 160"/>
              <a:gd name="T2" fmla="*/ 28 w 56"/>
              <a:gd name="T3" fmla="*/ 0 h 160"/>
              <a:gd name="T4" fmla="*/ 0 w 56"/>
              <a:gd name="T5" fmla="*/ 28 h 160"/>
              <a:gd name="T6" fmla="*/ 25 w 56"/>
              <a:gd name="T7" fmla="*/ 56 h 160"/>
              <a:gd name="T8" fmla="*/ 25 w 56"/>
              <a:gd name="T9" fmla="*/ 158 h 160"/>
              <a:gd name="T10" fmla="*/ 28 w 56"/>
              <a:gd name="T11" fmla="*/ 160 h 160"/>
              <a:gd name="T12" fmla="*/ 30 w 56"/>
              <a:gd name="T13" fmla="*/ 158 h 160"/>
              <a:gd name="T14" fmla="*/ 30 w 56"/>
              <a:gd name="T15" fmla="*/ 56 h 160"/>
              <a:gd name="T16" fmla="*/ 56 w 56"/>
              <a:gd name="T17" fmla="*/ 28 h 160"/>
              <a:gd name="T18" fmla="*/ 28 w 56"/>
              <a:gd name="T19" fmla="*/ 51 h 160"/>
              <a:gd name="T20" fmla="*/ 5 w 56"/>
              <a:gd name="T21" fmla="*/ 28 h 160"/>
              <a:gd name="T22" fmla="*/ 28 w 56"/>
              <a:gd name="T23" fmla="*/ 5 h 160"/>
              <a:gd name="T24" fmla="*/ 51 w 56"/>
              <a:gd name="T25" fmla="*/ 28 h 160"/>
              <a:gd name="T26" fmla="*/ 28 w 56"/>
              <a:gd name="T27" fmla="*/ 51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6" h="160">
                <a:moveTo>
                  <a:pt x="56" y="28"/>
                </a:moveTo>
                <a:cubicBezTo>
                  <a:pt x="56" y="13"/>
                  <a:pt x="43" y="0"/>
                  <a:pt x="28" y="0"/>
                </a:cubicBezTo>
                <a:cubicBezTo>
                  <a:pt x="13" y="0"/>
                  <a:pt x="0" y="13"/>
                  <a:pt x="0" y="28"/>
                </a:cubicBezTo>
                <a:cubicBezTo>
                  <a:pt x="0" y="42"/>
                  <a:pt x="11" y="54"/>
                  <a:pt x="25" y="56"/>
                </a:cubicBezTo>
                <a:cubicBezTo>
                  <a:pt x="25" y="158"/>
                  <a:pt x="25" y="158"/>
                  <a:pt x="25" y="158"/>
                </a:cubicBezTo>
                <a:cubicBezTo>
                  <a:pt x="25" y="159"/>
                  <a:pt x="27" y="160"/>
                  <a:pt x="28" y="160"/>
                </a:cubicBezTo>
                <a:cubicBezTo>
                  <a:pt x="29" y="160"/>
                  <a:pt x="30" y="159"/>
                  <a:pt x="30" y="158"/>
                </a:cubicBezTo>
                <a:cubicBezTo>
                  <a:pt x="30" y="56"/>
                  <a:pt x="30" y="56"/>
                  <a:pt x="30" y="56"/>
                </a:cubicBezTo>
                <a:cubicBezTo>
                  <a:pt x="45" y="54"/>
                  <a:pt x="56" y="42"/>
                  <a:pt x="56" y="28"/>
                </a:cubicBezTo>
                <a:close/>
                <a:moveTo>
                  <a:pt x="28" y="51"/>
                </a:moveTo>
                <a:cubicBezTo>
                  <a:pt x="15" y="51"/>
                  <a:pt x="5" y="41"/>
                  <a:pt x="5" y="28"/>
                </a:cubicBezTo>
                <a:cubicBezTo>
                  <a:pt x="5" y="15"/>
                  <a:pt x="15" y="5"/>
                  <a:pt x="28" y="5"/>
                </a:cubicBezTo>
                <a:cubicBezTo>
                  <a:pt x="41" y="5"/>
                  <a:pt x="51" y="15"/>
                  <a:pt x="51" y="28"/>
                </a:cubicBezTo>
                <a:cubicBezTo>
                  <a:pt x="51" y="41"/>
                  <a:pt x="41" y="51"/>
                  <a:pt x="28" y="51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9" name="Freeform 49">
            <a:extLst>
              <a:ext uri="{FF2B5EF4-FFF2-40B4-BE49-F238E27FC236}">
                <a16:creationId xmlns:a16="http://schemas.microsoft.com/office/drawing/2014/main" xmlns="" id="{0187BFD6-E1B6-4BD0-81FA-CDAF44AAEE2E}"/>
              </a:ext>
            </a:extLst>
          </p:cNvPr>
          <p:cNvSpPr>
            <a:spLocks noEditPoints="1"/>
          </p:cNvSpPr>
          <p:nvPr/>
        </p:nvSpPr>
        <p:spPr bwMode="auto">
          <a:xfrm>
            <a:off x="5346700" y="990600"/>
            <a:ext cx="541338" cy="549275"/>
          </a:xfrm>
          <a:custGeom>
            <a:avLst/>
            <a:gdLst>
              <a:gd name="T0" fmla="*/ 100 w 159"/>
              <a:gd name="T1" fmla="*/ 43 h 160"/>
              <a:gd name="T2" fmla="*/ 80 w 159"/>
              <a:gd name="T3" fmla="*/ 23 h 160"/>
              <a:gd name="T4" fmla="*/ 59 w 159"/>
              <a:gd name="T5" fmla="*/ 43 h 160"/>
              <a:gd name="T6" fmla="*/ 80 w 159"/>
              <a:gd name="T7" fmla="*/ 64 h 160"/>
              <a:gd name="T8" fmla="*/ 100 w 159"/>
              <a:gd name="T9" fmla="*/ 43 h 160"/>
              <a:gd name="T10" fmla="*/ 64 w 159"/>
              <a:gd name="T11" fmla="*/ 43 h 160"/>
              <a:gd name="T12" fmla="*/ 80 w 159"/>
              <a:gd name="T13" fmla="*/ 28 h 160"/>
              <a:gd name="T14" fmla="*/ 95 w 159"/>
              <a:gd name="T15" fmla="*/ 43 h 160"/>
              <a:gd name="T16" fmla="*/ 80 w 159"/>
              <a:gd name="T17" fmla="*/ 59 h 160"/>
              <a:gd name="T18" fmla="*/ 64 w 159"/>
              <a:gd name="T19" fmla="*/ 43 h 160"/>
              <a:gd name="T20" fmla="*/ 157 w 159"/>
              <a:gd name="T21" fmla="*/ 56 h 160"/>
              <a:gd name="T22" fmla="*/ 120 w 159"/>
              <a:gd name="T23" fmla="*/ 56 h 160"/>
              <a:gd name="T24" fmla="*/ 123 w 159"/>
              <a:gd name="T25" fmla="*/ 43 h 160"/>
              <a:gd name="T26" fmla="*/ 80 w 159"/>
              <a:gd name="T27" fmla="*/ 0 h 160"/>
              <a:gd name="T28" fmla="*/ 36 w 159"/>
              <a:gd name="T29" fmla="*/ 43 h 160"/>
              <a:gd name="T30" fmla="*/ 39 w 159"/>
              <a:gd name="T31" fmla="*/ 56 h 160"/>
              <a:gd name="T32" fmla="*/ 2 w 159"/>
              <a:gd name="T33" fmla="*/ 56 h 160"/>
              <a:gd name="T34" fmla="*/ 0 w 159"/>
              <a:gd name="T35" fmla="*/ 59 h 160"/>
              <a:gd name="T36" fmla="*/ 0 w 159"/>
              <a:gd name="T37" fmla="*/ 158 h 160"/>
              <a:gd name="T38" fmla="*/ 2 w 159"/>
              <a:gd name="T39" fmla="*/ 160 h 160"/>
              <a:gd name="T40" fmla="*/ 157 w 159"/>
              <a:gd name="T41" fmla="*/ 160 h 160"/>
              <a:gd name="T42" fmla="*/ 159 w 159"/>
              <a:gd name="T43" fmla="*/ 158 h 160"/>
              <a:gd name="T44" fmla="*/ 159 w 159"/>
              <a:gd name="T45" fmla="*/ 59 h 160"/>
              <a:gd name="T46" fmla="*/ 157 w 159"/>
              <a:gd name="T47" fmla="*/ 56 h 160"/>
              <a:gd name="T48" fmla="*/ 80 w 159"/>
              <a:gd name="T49" fmla="*/ 5 h 160"/>
              <a:gd name="T50" fmla="*/ 118 w 159"/>
              <a:gd name="T51" fmla="*/ 43 h 160"/>
              <a:gd name="T52" fmla="*/ 80 w 159"/>
              <a:gd name="T53" fmla="*/ 111 h 160"/>
              <a:gd name="T54" fmla="*/ 41 w 159"/>
              <a:gd name="T55" fmla="*/ 43 h 160"/>
              <a:gd name="T56" fmla="*/ 80 w 159"/>
              <a:gd name="T57" fmla="*/ 5 h 160"/>
              <a:gd name="T58" fmla="*/ 155 w 159"/>
              <a:gd name="T59" fmla="*/ 155 h 160"/>
              <a:gd name="T60" fmla="*/ 5 w 159"/>
              <a:gd name="T61" fmla="*/ 155 h 160"/>
              <a:gd name="T62" fmla="*/ 5 w 159"/>
              <a:gd name="T63" fmla="*/ 61 h 160"/>
              <a:gd name="T64" fmla="*/ 41 w 159"/>
              <a:gd name="T65" fmla="*/ 61 h 160"/>
              <a:gd name="T66" fmla="*/ 78 w 159"/>
              <a:gd name="T67" fmla="*/ 116 h 160"/>
              <a:gd name="T68" fmla="*/ 80 w 159"/>
              <a:gd name="T69" fmla="*/ 117 h 160"/>
              <a:gd name="T70" fmla="*/ 82 w 159"/>
              <a:gd name="T71" fmla="*/ 116 h 160"/>
              <a:gd name="T72" fmla="*/ 118 w 159"/>
              <a:gd name="T73" fmla="*/ 61 h 160"/>
              <a:gd name="T74" fmla="*/ 155 w 159"/>
              <a:gd name="T75" fmla="*/ 61 h 160"/>
              <a:gd name="T76" fmla="*/ 155 w 159"/>
              <a:gd name="T77" fmla="*/ 155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59" h="160">
                <a:moveTo>
                  <a:pt x="100" y="43"/>
                </a:moveTo>
                <a:cubicBezTo>
                  <a:pt x="100" y="32"/>
                  <a:pt x="91" y="23"/>
                  <a:pt x="80" y="23"/>
                </a:cubicBezTo>
                <a:cubicBezTo>
                  <a:pt x="68" y="23"/>
                  <a:pt x="59" y="32"/>
                  <a:pt x="59" y="43"/>
                </a:cubicBezTo>
                <a:cubicBezTo>
                  <a:pt x="59" y="55"/>
                  <a:pt x="68" y="64"/>
                  <a:pt x="80" y="64"/>
                </a:cubicBezTo>
                <a:cubicBezTo>
                  <a:pt x="91" y="64"/>
                  <a:pt x="100" y="55"/>
                  <a:pt x="100" y="43"/>
                </a:cubicBezTo>
                <a:close/>
                <a:moveTo>
                  <a:pt x="64" y="43"/>
                </a:moveTo>
                <a:cubicBezTo>
                  <a:pt x="64" y="35"/>
                  <a:pt x="71" y="28"/>
                  <a:pt x="80" y="28"/>
                </a:cubicBezTo>
                <a:cubicBezTo>
                  <a:pt x="88" y="28"/>
                  <a:pt x="95" y="35"/>
                  <a:pt x="95" y="43"/>
                </a:cubicBezTo>
                <a:cubicBezTo>
                  <a:pt x="95" y="52"/>
                  <a:pt x="88" y="59"/>
                  <a:pt x="80" y="59"/>
                </a:cubicBezTo>
                <a:cubicBezTo>
                  <a:pt x="71" y="59"/>
                  <a:pt x="64" y="52"/>
                  <a:pt x="64" y="43"/>
                </a:cubicBezTo>
                <a:close/>
                <a:moveTo>
                  <a:pt x="157" y="56"/>
                </a:moveTo>
                <a:cubicBezTo>
                  <a:pt x="120" y="56"/>
                  <a:pt x="120" y="56"/>
                  <a:pt x="120" y="56"/>
                </a:cubicBezTo>
                <a:cubicBezTo>
                  <a:pt x="122" y="52"/>
                  <a:pt x="123" y="47"/>
                  <a:pt x="123" y="43"/>
                </a:cubicBezTo>
                <a:cubicBezTo>
                  <a:pt x="123" y="19"/>
                  <a:pt x="104" y="0"/>
                  <a:pt x="80" y="0"/>
                </a:cubicBezTo>
                <a:cubicBezTo>
                  <a:pt x="56" y="0"/>
                  <a:pt x="36" y="19"/>
                  <a:pt x="36" y="43"/>
                </a:cubicBezTo>
                <a:cubicBezTo>
                  <a:pt x="36" y="47"/>
                  <a:pt x="37" y="52"/>
                  <a:pt x="39" y="56"/>
                </a:cubicBezTo>
                <a:cubicBezTo>
                  <a:pt x="2" y="56"/>
                  <a:pt x="2" y="56"/>
                  <a:pt x="2" y="56"/>
                </a:cubicBezTo>
                <a:cubicBezTo>
                  <a:pt x="1" y="56"/>
                  <a:pt x="0" y="57"/>
                  <a:pt x="0" y="59"/>
                </a:cubicBezTo>
                <a:cubicBezTo>
                  <a:pt x="0" y="158"/>
                  <a:pt x="0" y="158"/>
                  <a:pt x="0" y="158"/>
                </a:cubicBezTo>
                <a:cubicBezTo>
                  <a:pt x="0" y="159"/>
                  <a:pt x="1" y="160"/>
                  <a:pt x="2" y="160"/>
                </a:cubicBezTo>
                <a:cubicBezTo>
                  <a:pt x="157" y="160"/>
                  <a:pt x="157" y="160"/>
                  <a:pt x="157" y="160"/>
                </a:cubicBezTo>
                <a:cubicBezTo>
                  <a:pt x="158" y="160"/>
                  <a:pt x="159" y="159"/>
                  <a:pt x="159" y="158"/>
                </a:cubicBezTo>
                <a:cubicBezTo>
                  <a:pt x="159" y="59"/>
                  <a:pt x="159" y="59"/>
                  <a:pt x="159" y="59"/>
                </a:cubicBezTo>
                <a:cubicBezTo>
                  <a:pt x="159" y="57"/>
                  <a:pt x="158" y="56"/>
                  <a:pt x="157" y="56"/>
                </a:cubicBezTo>
                <a:close/>
                <a:moveTo>
                  <a:pt x="80" y="5"/>
                </a:moveTo>
                <a:cubicBezTo>
                  <a:pt x="101" y="5"/>
                  <a:pt x="118" y="22"/>
                  <a:pt x="118" y="43"/>
                </a:cubicBezTo>
                <a:cubicBezTo>
                  <a:pt x="118" y="62"/>
                  <a:pt x="88" y="101"/>
                  <a:pt x="80" y="111"/>
                </a:cubicBezTo>
                <a:cubicBezTo>
                  <a:pt x="72" y="101"/>
                  <a:pt x="41" y="62"/>
                  <a:pt x="41" y="43"/>
                </a:cubicBezTo>
                <a:cubicBezTo>
                  <a:pt x="41" y="22"/>
                  <a:pt x="58" y="5"/>
                  <a:pt x="80" y="5"/>
                </a:cubicBezTo>
                <a:close/>
                <a:moveTo>
                  <a:pt x="155" y="155"/>
                </a:moveTo>
                <a:cubicBezTo>
                  <a:pt x="5" y="155"/>
                  <a:pt x="5" y="155"/>
                  <a:pt x="5" y="155"/>
                </a:cubicBezTo>
                <a:cubicBezTo>
                  <a:pt x="5" y="61"/>
                  <a:pt x="5" y="61"/>
                  <a:pt x="5" y="61"/>
                </a:cubicBezTo>
                <a:cubicBezTo>
                  <a:pt x="41" y="61"/>
                  <a:pt x="41" y="61"/>
                  <a:pt x="41" y="61"/>
                </a:cubicBezTo>
                <a:cubicBezTo>
                  <a:pt x="52" y="85"/>
                  <a:pt x="77" y="115"/>
                  <a:pt x="78" y="116"/>
                </a:cubicBezTo>
                <a:cubicBezTo>
                  <a:pt x="78" y="117"/>
                  <a:pt x="79" y="117"/>
                  <a:pt x="80" y="117"/>
                </a:cubicBezTo>
                <a:cubicBezTo>
                  <a:pt x="80" y="117"/>
                  <a:pt x="81" y="117"/>
                  <a:pt x="82" y="116"/>
                </a:cubicBezTo>
                <a:cubicBezTo>
                  <a:pt x="83" y="115"/>
                  <a:pt x="108" y="85"/>
                  <a:pt x="118" y="61"/>
                </a:cubicBezTo>
                <a:cubicBezTo>
                  <a:pt x="155" y="61"/>
                  <a:pt x="155" y="61"/>
                  <a:pt x="155" y="61"/>
                </a:cubicBezTo>
                <a:lnTo>
                  <a:pt x="155" y="155"/>
                </a:ln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0" name="Freeform 50">
            <a:extLst>
              <a:ext uri="{FF2B5EF4-FFF2-40B4-BE49-F238E27FC236}">
                <a16:creationId xmlns:a16="http://schemas.microsoft.com/office/drawing/2014/main" xmlns="" id="{FC12AAF9-8727-477C-B409-813AE0407273}"/>
              </a:ext>
            </a:extLst>
          </p:cNvPr>
          <p:cNvSpPr>
            <a:spLocks noEditPoints="1"/>
          </p:cNvSpPr>
          <p:nvPr/>
        </p:nvSpPr>
        <p:spPr bwMode="auto">
          <a:xfrm>
            <a:off x="5413375" y="1608138"/>
            <a:ext cx="403225" cy="550863"/>
          </a:xfrm>
          <a:custGeom>
            <a:avLst/>
            <a:gdLst>
              <a:gd name="T0" fmla="*/ 59 w 118"/>
              <a:gd name="T1" fmla="*/ 32 h 160"/>
              <a:gd name="T2" fmla="*/ 32 w 118"/>
              <a:gd name="T3" fmla="*/ 59 h 160"/>
              <a:gd name="T4" fmla="*/ 59 w 118"/>
              <a:gd name="T5" fmla="*/ 86 h 160"/>
              <a:gd name="T6" fmla="*/ 86 w 118"/>
              <a:gd name="T7" fmla="*/ 59 h 160"/>
              <a:gd name="T8" fmla="*/ 59 w 118"/>
              <a:gd name="T9" fmla="*/ 32 h 160"/>
              <a:gd name="T10" fmla="*/ 59 w 118"/>
              <a:gd name="T11" fmla="*/ 81 h 160"/>
              <a:gd name="T12" fmla="*/ 36 w 118"/>
              <a:gd name="T13" fmla="*/ 59 h 160"/>
              <a:gd name="T14" fmla="*/ 59 w 118"/>
              <a:gd name="T15" fmla="*/ 36 h 160"/>
              <a:gd name="T16" fmla="*/ 81 w 118"/>
              <a:gd name="T17" fmla="*/ 59 h 160"/>
              <a:gd name="T18" fmla="*/ 59 w 118"/>
              <a:gd name="T19" fmla="*/ 81 h 160"/>
              <a:gd name="T20" fmla="*/ 59 w 118"/>
              <a:gd name="T21" fmla="*/ 0 h 160"/>
              <a:gd name="T22" fmla="*/ 0 w 118"/>
              <a:gd name="T23" fmla="*/ 59 h 160"/>
              <a:gd name="T24" fmla="*/ 57 w 118"/>
              <a:gd name="T25" fmla="*/ 159 h 160"/>
              <a:gd name="T26" fmla="*/ 59 w 118"/>
              <a:gd name="T27" fmla="*/ 160 h 160"/>
              <a:gd name="T28" fmla="*/ 61 w 118"/>
              <a:gd name="T29" fmla="*/ 159 h 160"/>
              <a:gd name="T30" fmla="*/ 118 w 118"/>
              <a:gd name="T31" fmla="*/ 59 h 160"/>
              <a:gd name="T32" fmla="*/ 59 w 118"/>
              <a:gd name="T33" fmla="*/ 0 h 160"/>
              <a:gd name="T34" fmla="*/ 59 w 118"/>
              <a:gd name="T35" fmla="*/ 154 h 160"/>
              <a:gd name="T36" fmla="*/ 5 w 118"/>
              <a:gd name="T37" fmla="*/ 59 h 160"/>
              <a:gd name="T38" fmla="*/ 59 w 118"/>
              <a:gd name="T39" fmla="*/ 5 h 160"/>
              <a:gd name="T40" fmla="*/ 113 w 118"/>
              <a:gd name="T41" fmla="*/ 59 h 160"/>
              <a:gd name="T42" fmla="*/ 59 w 118"/>
              <a:gd name="T43" fmla="*/ 154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118" h="160">
                <a:moveTo>
                  <a:pt x="59" y="32"/>
                </a:moveTo>
                <a:cubicBezTo>
                  <a:pt x="44" y="32"/>
                  <a:pt x="32" y="44"/>
                  <a:pt x="32" y="59"/>
                </a:cubicBezTo>
                <a:cubicBezTo>
                  <a:pt x="32" y="74"/>
                  <a:pt x="44" y="86"/>
                  <a:pt x="59" y="86"/>
                </a:cubicBezTo>
                <a:cubicBezTo>
                  <a:pt x="74" y="86"/>
                  <a:pt x="86" y="74"/>
                  <a:pt x="86" y="59"/>
                </a:cubicBezTo>
                <a:cubicBezTo>
                  <a:pt x="86" y="44"/>
                  <a:pt x="74" y="32"/>
                  <a:pt x="59" y="32"/>
                </a:cubicBezTo>
                <a:close/>
                <a:moveTo>
                  <a:pt x="59" y="81"/>
                </a:moveTo>
                <a:cubicBezTo>
                  <a:pt x="46" y="81"/>
                  <a:pt x="36" y="71"/>
                  <a:pt x="36" y="59"/>
                </a:cubicBezTo>
                <a:cubicBezTo>
                  <a:pt x="36" y="46"/>
                  <a:pt x="46" y="36"/>
                  <a:pt x="59" y="36"/>
                </a:cubicBezTo>
                <a:cubicBezTo>
                  <a:pt x="71" y="36"/>
                  <a:pt x="81" y="46"/>
                  <a:pt x="81" y="59"/>
                </a:cubicBezTo>
                <a:cubicBezTo>
                  <a:pt x="81" y="71"/>
                  <a:pt x="71" y="81"/>
                  <a:pt x="59" y="81"/>
                </a:cubicBezTo>
                <a:close/>
                <a:moveTo>
                  <a:pt x="59" y="0"/>
                </a:moveTo>
                <a:cubicBezTo>
                  <a:pt x="26" y="0"/>
                  <a:pt x="0" y="26"/>
                  <a:pt x="0" y="59"/>
                </a:cubicBezTo>
                <a:cubicBezTo>
                  <a:pt x="0" y="91"/>
                  <a:pt x="55" y="156"/>
                  <a:pt x="57" y="159"/>
                </a:cubicBezTo>
                <a:cubicBezTo>
                  <a:pt x="58" y="160"/>
                  <a:pt x="58" y="160"/>
                  <a:pt x="59" y="160"/>
                </a:cubicBezTo>
                <a:cubicBezTo>
                  <a:pt x="60" y="160"/>
                  <a:pt x="60" y="160"/>
                  <a:pt x="61" y="159"/>
                </a:cubicBezTo>
                <a:cubicBezTo>
                  <a:pt x="63" y="156"/>
                  <a:pt x="118" y="91"/>
                  <a:pt x="118" y="59"/>
                </a:cubicBezTo>
                <a:cubicBezTo>
                  <a:pt x="118" y="26"/>
                  <a:pt x="91" y="0"/>
                  <a:pt x="59" y="0"/>
                </a:cubicBezTo>
                <a:close/>
                <a:moveTo>
                  <a:pt x="59" y="154"/>
                </a:moveTo>
                <a:cubicBezTo>
                  <a:pt x="49" y="142"/>
                  <a:pt x="5" y="86"/>
                  <a:pt x="5" y="59"/>
                </a:cubicBezTo>
                <a:cubicBezTo>
                  <a:pt x="5" y="29"/>
                  <a:pt x="29" y="5"/>
                  <a:pt x="59" y="5"/>
                </a:cubicBezTo>
                <a:cubicBezTo>
                  <a:pt x="89" y="5"/>
                  <a:pt x="113" y="29"/>
                  <a:pt x="113" y="59"/>
                </a:cubicBezTo>
                <a:cubicBezTo>
                  <a:pt x="113" y="86"/>
                  <a:pt x="69" y="142"/>
                  <a:pt x="59" y="154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1" name="Freeform 51">
            <a:extLst>
              <a:ext uri="{FF2B5EF4-FFF2-40B4-BE49-F238E27FC236}">
                <a16:creationId xmlns:a16="http://schemas.microsoft.com/office/drawing/2014/main" xmlns="" id="{008861C0-3EB5-44D4-BF24-E9F31D0963FA}"/>
              </a:ext>
            </a:extLst>
          </p:cNvPr>
          <p:cNvSpPr>
            <a:spLocks noEditPoints="1"/>
          </p:cNvSpPr>
          <p:nvPr/>
        </p:nvSpPr>
        <p:spPr bwMode="auto">
          <a:xfrm>
            <a:off x="5400675" y="2227263"/>
            <a:ext cx="428625" cy="550863"/>
          </a:xfrm>
          <a:custGeom>
            <a:avLst/>
            <a:gdLst>
              <a:gd name="T0" fmla="*/ 63 w 126"/>
              <a:gd name="T1" fmla="*/ 36 h 160"/>
              <a:gd name="T2" fmla="*/ 36 w 126"/>
              <a:gd name="T3" fmla="*/ 63 h 160"/>
              <a:gd name="T4" fmla="*/ 63 w 126"/>
              <a:gd name="T5" fmla="*/ 89 h 160"/>
              <a:gd name="T6" fmla="*/ 89 w 126"/>
              <a:gd name="T7" fmla="*/ 63 h 160"/>
              <a:gd name="T8" fmla="*/ 63 w 126"/>
              <a:gd name="T9" fmla="*/ 36 h 160"/>
              <a:gd name="T10" fmla="*/ 63 w 126"/>
              <a:gd name="T11" fmla="*/ 85 h 160"/>
              <a:gd name="T12" fmla="*/ 41 w 126"/>
              <a:gd name="T13" fmla="*/ 63 h 160"/>
              <a:gd name="T14" fmla="*/ 63 w 126"/>
              <a:gd name="T15" fmla="*/ 41 h 160"/>
              <a:gd name="T16" fmla="*/ 85 w 126"/>
              <a:gd name="T17" fmla="*/ 63 h 160"/>
              <a:gd name="T18" fmla="*/ 63 w 126"/>
              <a:gd name="T19" fmla="*/ 85 h 160"/>
              <a:gd name="T20" fmla="*/ 63 w 126"/>
              <a:gd name="T21" fmla="*/ 0 h 160"/>
              <a:gd name="T22" fmla="*/ 0 w 126"/>
              <a:gd name="T23" fmla="*/ 63 h 160"/>
              <a:gd name="T24" fmla="*/ 41 w 126"/>
              <a:gd name="T25" fmla="*/ 122 h 160"/>
              <a:gd name="T26" fmla="*/ 61 w 126"/>
              <a:gd name="T27" fmla="*/ 159 h 160"/>
              <a:gd name="T28" fmla="*/ 63 w 126"/>
              <a:gd name="T29" fmla="*/ 160 h 160"/>
              <a:gd name="T30" fmla="*/ 65 w 126"/>
              <a:gd name="T31" fmla="*/ 159 h 160"/>
              <a:gd name="T32" fmla="*/ 84 w 126"/>
              <a:gd name="T33" fmla="*/ 122 h 160"/>
              <a:gd name="T34" fmla="*/ 126 w 126"/>
              <a:gd name="T35" fmla="*/ 63 h 160"/>
              <a:gd name="T36" fmla="*/ 63 w 126"/>
              <a:gd name="T37" fmla="*/ 0 h 160"/>
              <a:gd name="T38" fmla="*/ 82 w 126"/>
              <a:gd name="T39" fmla="*/ 118 h 160"/>
              <a:gd name="T40" fmla="*/ 81 w 126"/>
              <a:gd name="T41" fmla="*/ 119 h 160"/>
              <a:gd name="T42" fmla="*/ 63 w 126"/>
              <a:gd name="T43" fmla="*/ 153 h 160"/>
              <a:gd name="T44" fmla="*/ 45 w 126"/>
              <a:gd name="T45" fmla="*/ 119 h 160"/>
              <a:gd name="T46" fmla="*/ 44 w 126"/>
              <a:gd name="T47" fmla="*/ 118 h 160"/>
              <a:gd name="T48" fmla="*/ 5 w 126"/>
              <a:gd name="T49" fmla="*/ 63 h 160"/>
              <a:gd name="T50" fmla="*/ 63 w 126"/>
              <a:gd name="T51" fmla="*/ 5 h 160"/>
              <a:gd name="T52" fmla="*/ 121 w 126"/>
              <a:gd name="T53" fmla="*/ 63 h 160"/>
              <a:gd name="T54" fmla="*/ 82 w 126"/>
              <a:gd name="T55" fmla="*/ 118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26" h="160">
                <a:moveTo>
                  <a:pt x="63" y="36"/>
                </a:moveTo>
                <a:cubicBezTo>
                  <a:pt x="48" y="36"/>
                  <a:pt x="36" y="48"/>
                  <a:pt x="36" y="63"/>
                </a:cubicBezTo>
                <a:cubicBezTo>
                  <a:pt x="36" y="78"/>
                  <a:pt x="48" y="89"/>
                  <a:pt x="63" y="89"/>
                </a:cubicBezTo>
                <a:cubicBezTo>
                  <a:pt x="78" y="89"/>
                  <a:pt x="89" y="78"/>
                  <a:pt x="89" y="63"/>
                </a:cubicBezTo>
                <a:cubicBezTo>
                  <a:pt x="89" y="48"/>
                  <a:pt x="78" y="36"/>
                  <a:pt x="63" y="36"/>
                </a:cubicBezTo>
                <a:close/>
                <a:moveTo>
                  <a:pt x="63" y="85"/>
                </a:moveTo>
                <a:cubicBezTo>
                  <a:pt x="51" y="85"/>
                  <a:pt x="41" y="75"/>
                  <a:pt x="41" y="63"/>
                </a:cubicBezTo>
                <a:cubicBezTo>
                  <a:pt x="41" y="51"/>
                  <a:pt x="51" y="41"/>
                  <a:pt x="63" y="41"/>
                </a:cubicBezTo>
                <a:cubicBezTo>
                  <a:pt x="75" y="41"/>
                  <a:pt x="85" y="51"/>
                  <a:pt x="85" y="63"/>
                </a:cubicBezTo>
                <a:cubicBezTo>
                  <a:pt x="85" y="75"/>
                  <a:pt x="75" y="85"/>
                  <a:pt x="63" y="85"/>
                </a:cubicBezTo>
                <a:close/>
                <a:moveTo>
                  <a:pt x="63" y="0"/>
                </a:moveTo>
                <a:cubicBezTo>
                  <a:pt x="28" y="0"/>
                  <a:pt x="0" y="28"/>
                  <a:pt x="0" y="63"/>
                </a:cubicBezTo>
                <a:cubicBezTo>
                  <a:pt x="0" y="89"/>
                  <a:pt x="17" y="113"/>
                  <a:pt x="41" y="122"/>
                </a:cubicBezTo>
                <a:cubicBezTo>
                  <a:pt x="61" y="159"/>
                  <a:pt x="61" y="159"/>
                  <a:pt x="61" y="159"/>
                </a:cubicBezTo>
                <a:cubicBezTo>
                  <a:pt x="61" y="160"/>
                  <a:pt x="62" y="160"/>
                  <a:pt x="63" y="160"/>
                </a:cubicBezTo>
                <a:cubicBezTo>
                  <a:pt x="64" y="160"/>
                  <a:pt x="64" y="160"/>
                  <a:pt x="65" y="159"/>
                </a:cubicBezTo>
                <a:cubicBezTo>
                  <a:pt x="84" y="122"/>
                  <a:pt x="84" y="122"/>
                  <a:pt x="84" y="122"/>
                </a:cubicBezTo>
                <a:cubicBezTo>
                  <a:pt x="109" y="113"/>
                  <a:pt x="126" y="89"/>
                  <a:pt x="126" y="63"/>
                </a:cubicBezTo>
                <a:cubicBezTo>
                  <a:pt x="126" y="28"/>
                  <a:pt x="98" y="0"/>
                  <a:pt x="63" y="0"/>
                </a:cubicBezTo>
                <a:close/>
                <a:moveTo>
                  <a:pt x="82" y="118"/>
                </a:moveTo>
                <a:cubicBezTo>
                  <a:pt x="81" y="118"/>
                  <a:pt x="81" y="118"/>
                  <a:pt x="81" y="119"/>
                </a:cubicBezTo>
                <a:cubicBezTo>
                  <a:pt x="63" y="153"/>
                  <a:pt x="63" y="153"/>
                  <a:pt x="63" y="153"/>
                </a:cubicBezTo>
                <a:cubicBezTo>
                  <a:pt x="45" y="119"/>
                  <a:pt x="45" y="119"/>
                  <a:pt x="45" y="119"/>
                </a:cubicBezTo>
                <a:cubicBezTo>
                  <a:pt x="45" y="118"/>
                  <a:pt x="44" y="118"/>
                  <a:pt x="44" y="118"/>
                </a:cubicBezTo>
                <a:cubicBezTo>
                  <a:pt x="20" y="110"/>
                  <a:pt x="5" y="88"/>
                  <a:pt x="5" y="63"/>
                </a:cubicBezTo>
                <a:cubicBezTo>
                  <a:pt x="5" y="31"/>
                  <a:pt x="31" y="5"/>
                  <a:pt x="63" y="5"/>
                </a:cubicBezTo>
                <a:cubicBezTo>
                  <a:pt x="95" y="5"/>
                  <a:pt x="121" y="31"/>
                  <a:pt x="121" y="63"/>
                </a:cubicBezTo>
                <a:cubicBezTo>
                  <a:pt x="121" y="88"/>
                  <a:pt x="105" y="110"/>
                  <a:pt x="82" y="118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2" name="Freeform 52">
            <a:extLst>
              <a:ext uri="{FF2B5EF4-FFF2-40B4-BE49-F238E27FC236}">
                <a16:creationId xmlns:a16="http://schemas.microsoft.com/office/drawing/2014/main" xmlns="" id="{D0DBDE5A-DA7F-4557-A7C0-9D761A37AC67}"/>
              </a:ext>
            </a:extLst>
          </p:cNvPr>
          <p:cNvSpPr>
            <a:spLocks noEditPoints="1"/>
          </p:cNvSpPr>
          <p:nvPr/>
        </p:nvSpPr>
        <p:spPr bwMode="auto">
          <a:xfrm>
            <a:off x="5400675" y="2846388"/>
            <a:ext cx="436563" cy="549275"/>
          </a:xfrm>
          <a:custGeom>
            <a:avLst/>
            <a:gdLst>
              <a:gd name="T0" fmla="*/ 116 w 128"/>
              <a:gd name="T1" fmla="*/ 56 h 160"/>
              <a:gd name="T2" fmla="*/ 104 w 128"/>
              <a:gd name="T3" fmla="*/ 0 h 160"/>
              <a:gd name="T4" fmla="*/ 90 w 128"/>
              <a:gd name="T5" fmla="*/ 12 h 160"/>
              <a:gd name="T6" fmla="*/ 38 w 128"/>
              <a:gd name="T7" fmla="*/ 56 h 160"/>
              <a:gd name="T8" fmla="*/ 26 w 128"/>
              <a:gd name="T9" fmla="*/ 0 h 160"/>
              <a:gd name="T10" fmla="*/ 13 w 128"/>
              <a:gd name="T11" fmla="*/ 12 h 160"/>
              <a:gd name="T12" fmla="*/ 10 w 128"/>
              <a:gd name="T13" fmla="*/ 56 h 160"/>
              <a:gd name="T14" fmla="*/ 0 w 128"/>
              <a:gd name="T15" fmla="*/ 109 h 160"/>
              <a:gd name="T16" fmla="*/ 43 w 128"/>
              <a:gd name="T17" fmla="*/ 143 h 160"/>
              <a:gd name="T18" fmla="*/ 46 w 128"/>
              <a:gd name="T19" fmla="*/ 160 h 160"/>
              <a:gd name="T20" fmla="*/ 85 w 128"/>
              <a:gd name="T21" fmla="*/ 158 h 160"/>
              <a:gd name="T22" fmla="*/ 94 w 128"/>
              <a:gd name="T23" fmla="*/ 143 h 160"/>
              <a:gd name="T24" fmla="*/ 128 w 128"/>
              <a:gd name="T25" fmla="*/ 67 h 160"/>
              <a:gd name="T26" fmla="*/ 95 w 128"/>
              <a:gd name="T27" fmla="*/ 12 h 160"/>
              <a:gd name="T28" fmla="*/ 104 w 128"/>
              <a:gd name="T29" fmla="*/ 5 h 160"/>
              <a:gd name="T30" fmla="*/ 111 w 128"/>
              <a:gd name="T31" fmla="*/ 56 h 160"/>
              <a:gd name="T32" fmla="*/ 95 w 128"/>
              <a:gd name="T33" fmla="*/ 12 h 160"/>
              <a:gd name="T34" fmla="*/ 25 w 128"/>
              <a:gd name="T35" fmla="*/ 5 h 160"/>
              <a:gd name="T36" fmla="*/ 33 w 128"/>
              <a:gd name="T37" fmla="*/ 12 h 160"/>
              <a:gd name="T38" fmla="*/ 18 w 128"/>
              <a:gd name="T39" fmla="*/ 56 h 160"/>
              <a:gd name="T40" fmla="*/ 80 w 128"/>
              <a:gd name="T41" fmla="*/ 155 h 160"/>
              <a:gd name="T42" fmla="*/ 48 w 128"/>
              <a:gd name="T43" fmla="*/ 143 h 160"/>
              <a:gd name="T44" fmla="*/ 80 w 128"/>
              <a:gd name="T45" fmla="*/ 155 h 160"/>
              <a:gd name="T46" fmla="*/ 94 w 128"/>
              <a:gd name="T47" fmla="*/ 139 h 160"/>
              <a:gd name="T48" fmla="*/ 5 w 128"/>
              <a:gd name="T49" fmla="*/ 109 h 160"/>
              <a:gd name="T50" fmla="*/ 10 w 128"/>
              <a:gd name="T51" fmla="*/ 61 h 160"/>
              <a:gd name="T52" fmla="*/ 124 w 128"/>
              <a:gd name="T53" fmla="*/ 67 h 160"/>
              <a:gd name="T54" fmla="*/ 64 w 128"/>
              <a:gd name="T55" fmla="*/ 77 h 160"/>
              <a:gd name="T56" fmla="*/ 64 w 128"/>
              <a:gd name="T57" fmla="*/ 119 h 160"/>
              <a:gd name="T58" fmla="*/ 64 w 128"/>
              <a:gd name="T59" fmla="*/ 77 h 160"/>
              <a:gd name="T60" fmla="*/ 48 w 128"/>
              <a:gd name="T61" fmla="*/ 98 h 160"/>
              <a:gd name="T62" fmla="*/ 80 w 128"/>
              <a:gd name="T63" fmla="*/ 98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28" h="160">
                <a:moveTo>
                  <a:pt x="118" y="56"/>
                </a:moveTo>
                <a:cubicBezTo>
                  <a:pt x="116" y="56"/>
                  <a:pt x="116" y="56"/>
                  <a:pt x="116" y="56"/>
                </a:cubicBezTo>
                <a:cubicBezTo>
                  <a:pt x="116" y="12"/>
                  <a:pt x="116" y="12"/>
                  <a:pt x="116" y="12"/>
                </a:cubicBezTo>
                <a:cubicBezTo>
                  <a:pt x="116" y="6"/>
                  <a:pt x="110" y="0"/>
                  <a:pt x="104" y="0"/>
                </a:cubicBezTo>
                <a:cubicBezTo>
                  <a:pt x="103" y="0"/>
                  <a:pt x="103" y="0"/>
                  <a:pt x="103" y="0"/>
                </a:cubicBezTo>
                <a:cubicBezTo>
                  <a:pt x="96" y="0"/>
                  <a:pt x="90" y="6"/>
                  <a:pt x="90" y="12"/>
                </a:cubicBezTo>
                <a:cubicBezTo>
                  <a:pt x="90" y="56"/>
                  <a:pt x="90" y="56"/>
                  <a:pt x="90" y="56"/>
                </a:cubicBezTo>
                <a:cubicBezTo>
                  <a:pt x="38" y="56"/>
                  <a:pt x="38" y="56"/>
                  <a:pt x="38" y="56"/>
                </a:cubicBezTo>
                <a:cubicBezTo>
                  <a:pt x="38" y="12"/>
                  <a:pt x="38" y="12"/>
                  <a:pt x="38" y="12"/>
                </a:cubicBezTo>
                <a:cubicBezTo>
                  <a:pt x="38" y="6"/>
                  <a:pt x="33" y="0"/>
                  <a:pt x="26" y="0"/>
                </a:cubicBezTo>
                <a:cubicBezTo>
                  <a:pt x="25" y="0"/>
                  <a:pt x="25" y="0"/>
                  <a:pt x="25" y="0"/>
                </a:cubicBezTo>
                <a:cubicBezTo>
                  <a:pt x="18" y="0"/>
                  <a:pt x="13" y="6"/>
                  <a:pt x="13" y="12"/>
                </a:cubicBezTo>
                <a:cubicBezTo>
                  <a:pt x="13" y="56"/>
                  <a:pt x="13" y="56"/>
                  <a:pt x="13" y="56"/>
                </a:cubicBezTo>
                <a:cubicBezTo>
                  <a:pt x="10" y="56"/>
                  <a:pt x="10" y="56"/>
                  <a:pt x="10" y="56"/>
                </a:cubicBezTo>
                <a:cubicBezTo>
                  <a:pt x="5" y="56"/>
                  <a:pt x="0" y="61"/>
                  <a:pt x="0" y="67"/>
                </a:cubicBezTo>
                <a:cubicBezTo>
                  <a:pt x="0" y="109"/>
                  <a:pt x="0" y="109"/>
                  <a:pt x="0" y="109"/>
                </a:cubicBezTo>
                <a:cubicBezTo>
                  <a:pt x="0" y="128"/>
                  <a:pt x="16" y="143"/>
                  <a:pt x="35" y="143"/>
                </a:cubicBezTo>
                <a:cubicBezTo>
                  <a:pt x="43" y="143"/>
                  <a:pt x="43" y="143"/>
                  <a:pt x="43" y="143"/>
                </a:cubicBezTo>
                <a:cubicBezTo>
                  <a:pt x="43" y="158"/>
                  <a:pt x="43" y="158"/>
                  <a:pt x="43" y="158"/>
                </a:cubicBezTo>
                <a:cubicBezTo>
                  <a:pt x="43" y="159"/>
                  <a:pt x="44" y="160"/>
                  <a:pt x="46" y="160"/>
                </a:cubicBezTo>
                <a:cubicBezTo>
                  <a:pt x="83" y="160"/>
                  <a:pt x="83" y="160"/>
                  <a:pt x="83" y="160"/>
                </a:cubicBezTo>
                <a:cubicBezTo>
                  <a:pt x="84" y="160"/>
                  <a:pt x="85" y="159"/>
                  <a:pt x="85" y="158"/>
                </a:cubicBezTo>
                <a:cubicBezTo>
                  <a:pt x="85" y="143"/>
                  <a:pt x="85" y="143"/>
                  <a:pt x="85" y="143"/>
                </a:cubicBezTo>
                <a:cubicBezTo>
                  <a:pt x="94" y="143"/>
                  <a:pt x="94" y="143"/>
                  <a:pt x="94" y="143"/>
                </a:cubicBezTo>
                <a:cubicBezTo>
                  <a:pt x="113" y="143"/>
                  <a:pt x="128" y="128"/>
                  <a:pt x="128" y="109"/>
                </a:cubicBezTo>
                <a:cubicBezTo>
                  <a:pt x="128" y="67"/>
                  <a:pt x="128" y="67"/>
                  <a:pt x="128" y="67"/>
                </a:cubicBezTo>
                <a:cubicBezTo>
                  <a:pt x="128" y="61"/>
                  <a:pt x="124" y="56"/>
                  <a:pt x="118" y="56"/>
                </a:cubicBezTo>
                <a:close/>
                <a:moveTo>
                  <a:pt x="95" y="12"/>
                </a:moveTo>
                <a:cubicBezTo>
                  <a:pt x="95" y="8"/>
                  <a:pt x="99" y="5"/>
                  <a:pt x="103" y="5"/>
                </a:cubicBezTo>
                <a:cubicBezTo>
                  <a:pt x="104" y="5"/>
                  <a:pt x="104" y="5"/>
                  <a:pt x="104" y="5"/>
                </a:cubicBezTo>
                <a:cubicBezTo>
                  <a:pt x="108" y="5"/>
                  <a:pt x="111" y="8"/>
                  <a:pt x="111" y="12"/>
                </a:cubicBezTo>
                <a:cubicBezTo>
                  <a:pt x="111" y="56"/>
                  <a:pt x="111" y="56"/>
                  <a:pt x="111" y="56"/>
                </a:cubicBezTo>
                <a:cubicBezTo>
                  <a:pt x="95" y="56"/>
                  <a:pt x="95" y="56"/>
                  <a:pt x="95" y="56"/>
                </a:cubicBezTo>
                <a:lnTo>
                  <a:pt x="95" y="12"/>
                </a:lnTo>
                <a:close/>
                <a:moveTo>
                  <a:pt x="18" y="12"/>
                </a:moveTo>
                <a:cubicBezTo>
                  <a:pt x="18" y="8"/>
                  <a:pt x="21" y="5"/>
                  <a:pt x="25" y="5"/>
                </a:cubicBezTo>
                <a:cubicBezTo>
                  <a:pt x="26" y="5"/>
                  <a:pt x="26" y="5"/>
                  <a:pt x="26" y="5"/>
                </a:cubicBezTo>
                <a:cubicBezTo>
                  <a:pt x="30" y="5"/>
                  <a:pt x="33" y="8"/>
                  <a:pt x="33" y="12"/>
                </a:cubicBezTo>
                <a:cubicBezTo>
                  <a:pt x="33" y="56"/>
                  <a:pt x="33" y="56"/>
                  <a:pt x="33" y="56"/>
                </a:cubicBezTo>
                <a:cubicBezTo>
                  <a:pt x="18" y="56"/>
                  <a:pt x="18" y="56"/>
                  <a:pt x="18" y="56"/>
                </a:cubicBezTo>
                <a:lnTo>
                  <a:pt x="18" y="12"/>
                </a:lnTo>
                <a:close/>
                <a:moveTo>
                  <a:pt x="80" y="155"/>
                </a:moveTo>
                <a:cubicBezTo>
                  <a:pt x="48" y="155"/>
                  <a:pt x="48" y="155"/>
                  <a:pt x="48" y="155"/>
                </a:cubicBezTo>
                <a:cubicBezTo>
                  <a:pt x="48" y="143"/>
                  <a:pt x="48" y="143"/>
                  <a:pt x="48" y="143"/>
                </a:cubicBezTo>
                <a:cubicBezTo>
                  <a:pt x="80" y="143"/>
                  <a:pt x="80" y="143"/>
                  <a:pt x="80" y="143"/>
                </a:cubicBezTo>
                <a:lnTo>
                  <a:pt x="80" y="155"/>
                </a:lnTo>
                <a:close/>
                <a:moveTo>
                  <a:pt x="124" y="109"/>
                </a:moveTo>
                <a:cubicBezTo>
                  <a:pt x="124" y="125"/>
                  <a:pt x="110" y="139"/>
                  <a:pt x="94" y="139"/>
                </a:cubicBezTo>
                <a:cubicBezTo>
                  <a:pt x="35" y="139"/>
                  <a:pt x="35" y="139"/>
                  <a:pt x="35" y="139"/>
                </a:cubicBezTo>
                <a:cubicBezTo>
                  <a:pt x="18" y="139"/>
                  <a:pt x="5" y="125"/>
                  <a:pt x="5" y="109"/>
                </a:cubicBezTo>
                <a:cubicBezTo>
                  <a:pt x="5" y="67"/>
                  <a:pt x="5" y="67"/>
                  <a:pt x="5" y="67"/>
                </a:cubicBezTo>
                <a:cubicBezTo>
                  <a:pt x="5" y="64"/>
                  <a:pt x="7" y="61"/>
                  <a:pt x="10" y="61"/>
                </a:cubicBezTo>
                <a:cubicBezTo>
                  <a:pt x="118" y="61"/>
                  <a:pt x="118" y="61"/>
                  <a:pt x="118" y="61"/>
                </a:cubicBezTo>
                <a:cubicBezTo>
                  <a:pt x="121" y="61"/>
                  <a:pt x="124" y="64"/>
                  <a:pt x="124" y="67"/>
                </a:cubicBezTo>
                <a:lnTo>
                  <a:pt x="124" y="109"/>
                </a:lnTo>
                <a:close/>
                <a:moveTo>
                  <a:pt x="64" y="77"/>
                </a:moveTo>
                <a:cubicBezTo>
                  <a:pt x="53" y="77"/>
                  <a:pt x="43" y="87"/>
                  <a:pt x="43" y="98"/>
                </a:cubicBezTo>
                <a:cubicBezTo>
                  <a:pt x="43" y="110"/>
                  <a:pt x="53" y="119"/>
                  <a:pt x="64" y="119"/>
                </a:cubicBezTo>
                <a:cubicBezTo>
                  <a:pt x="76" y="119"/>
                  <a:pt x="85" y="110"/>
                  <a:pt x="85" y="98"/>
                </a:cubicBezTo>
                <a:cubicBezTo>
                  <a:pt x="85" y="87"/>
                  <a:pt x="76" y="77"/>
                  <a:pt x="64" y="77"/>
                </a:cubicBezTo>
                <a:close/>
                <a:moveTo>
                  <a:pt x="64" y="114"/>
                </a:moveTo>
                <a:cubicBezTo>
                  <a:pt x="55" y="114"/>
                  <a:pt x="48" y="107"/>
                  <a:pt x="48" y="98"/>
                </a:cubicBezTo>
                <a:cubicBezTo>
                  <a:pt x="48" y="89"/>
                  <a:pt x="55" y="82"/>
                  <a:pt x="64" y="82"/>
                </a:cubicBezTo>
                <a:cubicBezTo>
                  <a:pt x="73" y="82"/>
                  <a:pt x="80" y="89"/>
                  <a:pt x="80" y="98"/>
                </a:cubicBezTo>
                <a:cubicBezTo>
                  <a:pt x="80" y="107"/>
                  <a:pt x="73" y="114"/>
                  <a:pt x="64" y="114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3" name="Freeform 53">
            <a:extLst>
              <a:ext uri="{FF2B5EF4-FFF2-40B4-BE49-F238E27FC236}">
                <a16:creationId xmlns:a16="http://schemas.microsoft.com/office/drawing/2014/main" xmlns="" id="{359D9967-67C0-4C44-8FB7-DB4FBF0BA0C9}"/>
              </a:ext>
            </a:extLst>
          </p:cNvPr>
          <p:cNvSpPr>
            <a:spLocks noEditPoints="1"/>
          </p:cNvSpPr>
          <p:nvPr/>
        </p:nvSpPr>
        <p:spPr bwMode="auto">
          <a:xfrm>
            <a:off x="5400675" y="3465513"/>
            <a:ext cx="436563" cy="549275"/>
          </a:xfrm>
          <a:custGeom>
            <a:avLst/>
            <a:gdLst>
              <a:gd name="T0" fmla="*/ 116 w 128"/>
              <a:gd name="T1" fmla="*/ 56 h 160"/>
              <a:gd name="T2" fmla="*/ 104 w 128"/>
              <a:gd name="T3" fmla="*/ 0 h 160"/>
              <a:gd name="T4" fmla="*/ 90 w 128"/>
              <a:gd name="T5" fmla="*/ 12 h 160"/>
              <a:gd name="T6" fmla="*/ 38 w 128"/>
              <a:gd name="T7" fmla="*/ 56 h 160"/>
              <a:gd name="T8" fmla="*/ 26 w 128"/>
              <a:gd name="T9" fmla="*/ 0 h 160"/>
              <a:gd name="T10" fmla="*/ 13 w 128"/>
              <a:gd name="T11" fmla="*/ 12 h 160"/>
              <a:gd name="T12" fmla="*/ 10 w 128"/>
              <a:gd name="T13" fmla="*/ 56 h 160"/>
              <a:gd name="T14" fmla="*/ 0 w 128"/>
              <a:gd name="T15" fmla="*/ 109 h 160"/>
              <a:gd name="T16" fmla="*/ 43 w 128"/>
              <a:gd name="T17" fmla="*/ 143 h 160"/>
              <a:gd name="T18" fmla="*/ 46 w 128"/>
              <a:gd name="T19" fmla="*/ 160 h 160"/>
              <a:gd name="T20" fmla="*/ 85 w 128"/>
              <a:gd name="T21" fmla="*/ 158 h 160"/>
              <a:gd name="T22" fmla="*/ 94 w 128"/>
              <a:gd name="T23" fmla="*/ 143 h 160"/>
              <a:gd name="T24" fmla="*/ 128 w 128"/>
              <a:gd name="T25" fmla="*/ 67 h 160"/>
              <a:gd name="T26" fmla="*/ 95 w 128"/>
              <a:gd name="T27" fmla="*/ 12 h 160"/>
              <a:gd name="T28" fmla="*/ 104 w 128"/>
              <a:gd name="T29" fmla="*/ 5 h 160"/>
              <a:gd name="T30" fmla="*/ 111 w 128"/>
              <a:gd name="T31" fmla="*/ 56 h 160"/>
              <a:gd name="T32" fmla="*/ 95 w 128"/>
              <a:gd name="T33" fmla="*/ 12 h 160"/>
              <a:gd name="T34" fmla="*/ 25 w 128"/>
              <a:gd name="T35" fmla="*/ 5 h 160"/>
              <a:gd name="T36" fmla="*/ 33 w 128"/>
              <a:gd name="T37" fmla="*/ 12 h 160"/>
              <a:gd name="T38" fmla="*/ 18 w 128"/>
              <a:gd name="T39" fmla="*/ 56 h 160"/>
              <a:gd name="T40" fmla="*/ 80 w 128"/>
              <a:gd name="T41" fmla="*/ 155 h 160"/>
              <a:gd name="T42" fmla="*/ 48 w 128"/>
              <a:gd name="T43" fmla="*/ 143 h 160"/>
              <a:gd name="T44" fmla="*/ 80 w 128"/>
              <a:gd name="T45" fmla="*/ 155 h 160"/>
              <a:gd name="T46" fmla="*/ 94 w 128"/>
              <a:gd name="T47" fmla="*/ 139 h 160"/>
              <a:gd name="T48" fmla="*/ 5 w 128"/>
              <a:gd name="T49" fmla="*/ 109 h 160"/>
              <a:gd name="T50" fmla="*/ 10 w 128"/>
              <a:gd name="T51" fmla="*/ 61 h 160"/>
              <a:gd name="T52" fmla="*/ 124 w 128"/>
              <a:gd name="T53" fmla="*/ 67 h 160"/>
              <a:gd name="T54" fmla="*/ 75 w 128"/>
              <a:gd name="T55" fmla="*/ 96 h 160"/>
              <a:gd name="T56" fmla="*/ 59 w 128"/>
              <a:gd name="T57" fmla="*/ 117 h 160"/>
              <a:gd name="T58" fmla="*/ 56 w 128"/>
              <a:gd name="T59" fmla="*/ 118 h 160"/>
              <a:gd name="T60" fmla="*/ 60 w 128"/>
              <a:gd name="T61" fmla="*/ 101 h 160"/>
              <a:gd name="T62" fmla="*/ 53 w 128"/>
              <a:gd name="T63" fmla="*/ 98 h 160"/>
              <a:gd name="T64" fmla="*/ 68 w 128"/>
              <a:gd name="T65" fmla="*/ 79 h 160"/>
              <a:gd name="T66" fmla="*/ 72 w 128"/>
              <a:gd name="T67" fmla="*/ 81 h 160"/>
              <a:gd name="T68" fmla="*/ 74 w 128"/>
              <a:gd name="T69" fmla="*/ 95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28" h="160">
                <a:moveTo>
                  <a:pt x="118" y="56"/>
                </a:moveTo>
                <a:cubicBezTo>
                  <a:pt x="116" y="56"/>
                  <a:pt x="116" y="56"/>
                  <a:pt x="116" y="56"/>
                </a:cubicBezTo>
                <a:cubicBezTo>
                  <a:pt x="116" y="12"/>
                  <a:pt x="116" y="12"/>
                  <a:pt x="116" y="12"/>
                </a:cubicBezTo>
                <a:cubicBezTo>
                  <a:pt x="116" y="6"/>
                  <a:pt x="110" y="0"/>
                  <a:pt x="104" y="0"/>
                </a:cubicBezTo>
                <a:cubicBezTo>
                  <a:pt x="103" y="0"/>
                  <a:pt x="103" y="0"/>
                  <a:pt x="103" y="0"/>
                </a:cubicBezTo>
                <a:cubicBezTo>
                  <a:pt x="96" y="0"/>
                  <a:pt x="90" y="6"/>
                  <a:pt x="90" y="12"/>
                </a:cubicBezTo>
                <a:cubicBezTo>
                  <a:pt x="90" y="56"/>
                  <a:pt x="90" y="56"/>
                  <a:pt x="90" y="56"/>
                </a:cubicBezTo>
                <a:cubicBezTo>
                  <a:pt x="38" y="56"/>
                  <a:pt x="38" y="56"/>
                  <a:pt x="38" y="56"/>
                </a:cubicBezTo>
                <a:cubicBezTo>
                  <a:pt x="38" y="12"/>
                  <a:pt x="38" y="12"/>
                  <a:pt x="38" y="12"/>
                </a:cubicBezTo>
                <a:cubicBezTo>
                  <a:pt x="38" y="6"/>
                  <a:pt x="33" y="0"/>
                  <a:pt x="26" y="0"/>
                </a:cubicBezTo>
                <a:cubicBezTo>
                  <a:pt x="25" y="0"/>
                  <a:pt x="25" y="0"/>
                  <a:pt x="25" y="0"/>
                </a:cubicBezTo>
                <a:cubicBezTo>
                  <a:pt x="18" y="0"/>
                  <a:pt x="13" y="6"/>
                  <a:pt x="13" y="12"/>
                </a:cubicBezTo>
                <a:cubicBezTo>
                  <a:pt x="13" y="56"/>
                  <a:pt x="13" y="56"/>
                  <a:pt x="13" y="56"/>
                </a:cubicBezTo>
                <a:cubicBezTo>
                  <a:pt x="10" y="56"/>
                  <a:pt x="10" y="56"/>
                  <a:pt x="10" y="56"/>
                </a:cubicBezTo>
                <a:cubicBezTo>
                  <a:pt x="5" y="56"/>
                  <a:pt x="0" y="61"/>
                  <a:pt x="0" y="67"/>
                </a:cubicBezTo>
                <a:cubicBezTo>
                  <a:pt x="0" y="109"/>
                  <a:pt x="0" y="109"/>
                  <a:pt x="0" y="109"/>
                </a:cubicBezTo>
                <a:cubicBezTo>
                  <a:pt x="0" y="128"/>
                  <a:pt x="16" y="143"/>
                  <a:pt x="35" y="143"/>
                </a:cubicBezTo>
                <a:cubicBezTo>
                  <a:pt x="43" y="143"/>
                  <a:pt x="43" y="143"/>
                  <a:pt x="43" y="143"/>
                </a:cubicBezTo>
                <a:cubicBezTo>
                  <a:pt x="43" y="158"/>
                  <a:pt x="43" y="158"/>
                  <a:pt x="43" y="158"/>
                </a:cubicBezTo>
                <a:cubicBezTo>
                  <a:pt x="43" y="159"/>
                  <a:pt x="44" y="160"/>
                  <a:pt x="46" y="160"/>
                </a:cubicBezTo>
                <a:cubicBezTo>
                  <a:pt x="83" y="160"/>
                  <a:pt x="83" y="160"/>
                  <a:pt x="83" y="160"/>
                </a:cubicBezTo>
                <a:cubicBezTo>
                  <a:pt x="84" y="160"/>
                  <a:pt x="85" y="159"/>
                  <a:pt x="85" y="158"/>
                </a:cubicBezTo>
                <a:cubicBezTo>
                  <a:pt x="85" y="143"/>
                  <a:pt x="85" y="143"/>
                  <a:pt x="85" y="143"/>
                </a:cubicBezTo>
                <a:cubicBezTo>
                  <a:pt x="94" y="143"/>
                  <a:pt x="94" y="143"/>
                  <a:pt x="94" y="143"/>
                </a:cubicBezTo>
                <a:cubicBezTo>
                  <a:pt x="113" y="143"/>
                  <a:pt x="128" y="128"/>
                  <a:pt x="128" y="109"/>
                </a:cubicBezTo>
                <a:cubicBezTo>
                  <a:pt x="128" y="67"/>
                  <a:pt x="128" y="67"/>
                  <a:pt x="128" y="67"/>
                </a:cubicBezTo>
                <a:cubicBezTo>
                  <a:pt x="128" y="61"/>
                  <a:pt x="124" y="56"/>
                  <a:pt x="118" y="56"/>
                </a:cubicBezTo>
                <a:close/>
                <a:moveTo>
                  <a:pt x="95" y="12"/>
                </a:moveTo>
                <a:cubicBezTo>
                  <a:pt x="95" y="8"/>
                  <a:pt x="99" y="5"/>
                  <a:pt x="103" y="5"/>
                </a:cubicBezTo>
                <a:cubicBezTo>
                  <a:pt x="104" y="5"/>
                  <a:pt x="104" y="5"/>
                  <a:pt x="104" y="5"/>
                </a:cubicBezTo>
                <a:cubicBezTo>
                  <a:pt x="108" y="5"/>
                  <a:pt x="111" y="8"/>
                  <a:pt x="111" y="12"/>
                </a:cubicBezTo>
                <a:cubicBezTo>
                  <a:pt x="111" y="56"/>
                  <a:pt x="111" y="56"/>
                  <a:pt x="111" y="56"/>
                </a:cubicBezTo>
                <a:cubicBezTo>
                  <a:pt x="95" y="56"/>
                  <a:pt x="95" y="56"/>
                  <a:pt x="95" y="56"/>
                </a:cubicBezTo>
                <a:lnTo>
                  <a:pt x="95" y="12"/>
                </a:lnTo>
                <a:close/>
                <a:moveTo>
                  <a:pt x="18" y="12"/>
                </a:moveTo>
                <a:cubicBezTo>
                  <a:pt x="18" y="8"/>
                  <a:pt x="21" y="5"/>
                  <a:pt x="25" y="5"/>
                </a:cubicBezTo>
                <a:cubicBezTo>
                  <a:pt x="26" y="5"/>
                  <a:pt x="26" y="5"/>
                  <a:pt x="26" y="5"/>
                </a:cubicBezTo>
                <a:cubicBezTo>
                  <a:pt x="30" y="5"/>
                  <a:pt x="33" y="8"/>
                  <a:pt x="33" y="12"/>
                </a:cubicBezTo>
                <a:cubicBezTo>
                  <a:pt x="33" y="56"/>
                  <a:pt x="33" y="56"/>
                  <a:pt x="33" y="56"/>
                </a:cubicBezTo>
                <a:cubicBezTo>
                  <a:pt x="18" y="56"/>
                  <a:pt x="18" y="56"/>
                  <a:pt x="18" y="56"/>
                </a:cubicBezTo>
                <a:lnTo>
                  <a:pt x="18" y="12"/>
                </a:lnTo>
                <a:close/>
                <a:moveTo>
                  <a:pt x="80" y="155"/>
                </a:moveTo>
                <a:cubicBezTo>
                  <a:pt x="48" y="155"/>
                  <a:pt x="48" y="155"/>
                  <a:pt x="48" y="155"/>
                </a:cubicBezTo>
                <a:cubicBezTo>
                  <a:pt x="48" y="143"/>
                  <a:pt x="48" y="143"/>
                  <a:pt x="48" y="143"/>
                </a:cubicBezTo>
                <a:cubicBezTo>
                  <a:pt x="80" y="143"/>
                  <a:pt x="80" y="143"/>
                  <a:pt x="80" y="143"/>
                </a:cubicBezTo>
                <a:lnTo>
                  <a:pt x="80" y="155"/>
                </a:lnTo>
                <a:close/>
                <a:moveTo>
                  <a:pt x="124" y="109"/>
                </a:moveTo>
                <a:cubicBezTo>
                  <a:pt x="124" y="125"/>
                  <a:pt x="110" y="139"/>
                  <a:pt x="94" y="139"/>
                </a:cubicBezTo>
                <a:cubicBezTo>
                  <a:pt x="35" y="139"/>
                  <a:pt x="35" y="139"/>
                  <a:pt x="35" y="139"/>
                </a:cubicBezTo>
                <a:cubicBezTo>
                  <a:pt x="18" y="139"/>
                  <a:pt x="5" y="125"/>
                  <a:pt x="5" y="109"/>
                </a:cubicBezTo>
                <a:cubicBezTo>
                  <a:pt x="5" y="67"/>
                  <a:pt x="5" y="67"/>
                  <a:pt x="5" y="67"/>
                </a:cubicBezTo>
                <a:cubicBezTo>
                  <a:pt x="5" y="64"/>
                  <a:pt x="7" y="61"/>
                  <a:pt x="10" y="61"/>
                </a:cubicBezTo>
                <a:cubicBezTo>
                  <a:pt x="118" y="61"/>
                  <a:pt x="118" y="61"/>
                  <a:pt x="118" y="61"/>
                </a:cubicBezTo>
                <a:cubicBezTo>
                  <a:pt x="121" y="61"/>
                  <a:pt x="124" y="64"/>
                  <a:pt x="124" y="67"/>
                </a:cubicBezTo>
                <a:lnTo>
                  <a:pt x="124" y="109"/>
                </a:lnTo>
                <a:close/>
                <a:moveTo>
                  <a:pt x="75" y="96"/>
                </a:moveTo>
                <a:cubicBezTo>
                  <a:pt x="76" y="97"/>
                  <a:pt x="75" y="98"/>
                  <a:pt x="75" y="99"/>
                </a:cubicBezTo>
                <a:cubicBezTo>
                  <a:pt x="59" y="117"/>
                  <a:pt x="59" y="117"/>
                  <a:pt x="59" y="117"/>
                </a:cubicBezTo>
                <a:cubicBezTo>
                  <a:pt x="58" y="118"/>
                  <a:pt x="58" y="118"/>
                  <a:pt x="57" y="118"/>
                </a:cubicBezTo>
                <a:cubicBezTo>
                  <a:pt x="57" y="118"/>
                  <a:pt x="56" y="118"/>
                  <a:pt x="56" y="118"/>
                </a:cubicBezTo>
                <a:cubicBezTo>
                  <a:pt x="55" y="117"/>
                  <a:pt x="54" y="116"/>
                  <a:pt x="55" y="115"/>
                </a:cubicBezTo>
                <a:cubicBezTo>
                  <a:pt x="60" y="101"/>
                  <a:pt x="60" y="101"/>
                  <a:pt x="60" y="101"/>
                </a:cubicBezTo>
                <a:cubicBezTo>
                  <a:pt x="55" y="100"/>
                  <a:pt x="55" y="100"/>
                  <a:pt x="55" y="100"/>
                </a:cubicBezTo>
                <a:cubicBezTo>
                  <a:pt x="54" y="99"/>
                  <a:pt x="53" y="99"/>
                  <a:pt x="53" y="98"/>
                </a:cubicBezTo>
                <a:cubicBezTo>
                  <a:pt x="53" y="97"/>
                  <a:pt x="53" y="96"/>
                  <a:pt x="54" y="96"/>
                </a:cubicBezTo>
                <a:cubicBezTo>
                  <a:pt x="68" y="79"/>
                  <a:pt x="68" y="79"/>
                  <a:pt x="68" y="79"/>
                </a:cubicBezTo>
                <a:cubicBezTo>
                  <a:pt x="69" y="78"/>
                  <a:pt x="70" y="78"/>
                  <a:pt x="71" y="78"/>
                </a:cubicBezTo>
                <a:cubicBezTo>
                  <a:pt x="72" y="79"/>
                  <a:pt x="72" y="80"/>
                  <a:pt x="72" y="81"/>
                </a:cubicBezTo>
                <a:cubicBezTo>
                  <a:pt x="68" y="93"/>
                  <a:pt x="68" y="93"/>
                  <a:pt x="68" y="93"/>
                </a:cubicBezTo>
                <a:cubicBezTo>
                  <a:pt x="74" y="95"/>
                  <a:pt x="74" y="95"/>
                  <a:pt x="74" y="95"/>
                </a:cubicBezTo>
                <a:cubicBezTo>
                  <a:pt x="75" y="95"/>
                  <a:pt x="75" y="96"/>
                  <a:pt x="75" y="96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4" name="Freeform 54">
            <a:extLst>
              <a:ext uri="{FF2B5EF4-FFF2-40B4-BE49-F238E27FC236}">
                <a16:creationId xmlns:a16="http://schemas.microsoft.com/office/drawing/2014/main" xmlns="" id="{C2ACFD08-707E-43CB-9476-1553BFA0CD0C}"/>
              </a:ext>
            </a:extLst>
          </p:cNvPr>
          <p:cNvSpPr>
            <a:spLocks noEditPoints="1"/>
          </p:cNvSpPr>
          <p:nvPr/>
        </p:nvSpPr>
        <p:spPr bwMode="auto">
          <a:xfrm>
            <a:off x="5365750" y="4083050"/>
            <a:ext cx="508000" cy="550863"/>
          </a:xfrm>
          <a:custGeom>
            <a:avLst/>
            <a:gdLst>
              <a:gd name="T0" fmla="*/ 132 w 149"/>
              <a:gd name="T1" fmla="*/ 51 h 160"/>
              <a:gd name="T2" fmla="*/ 118 w 149"/>
              <a:gd name="T3" fmla="*/ 58 h 160"/>
              <a:gd name="T4" fmla="*/ 102 w 149"/>
              <a:gd name="T5" fmla="*/ 47 h 160"/>
              <a:gd name="T6" fmla="*/ 89 w 149"/>
              <a:gd name="T7" fmla="*/ 54 h 160"/>
              <a:gd name="T8" fmla="*/ 73 w 149"/>
              <a:gd name="T9" fmla="*/ 43 h 160"/>
              <a:gd name="T10" fmla="*/ 61 w 149"/>
              <a:gd name="T11" fmla="*/ 48 h 160"/>
              <a:gd name="T12" fmla="*/ 61 w 149"/>
              <a:gd name="T13" fmla="*/ 17 h 160"/>
              <a:gd name="T14" fmla="*/ 43 w 149"/>
              <a:gd name="T15" fmla="*/ 0 h 160"/>
              <a:gd name="T16" fmla="*/ 26 w 149"/>
              <a:gd name="T17" fmla="*/ 17 h 160"/>
              <a:gd name="T18" fmla="*/ 27 w 149"/>
              <a:gd name="T19" fmla="*/ 80 h 160"/>
              <a:gd name="T20" fmla="*/ 24 w 149"/>
              <a:gd name="T21" fmla="*/ 81 h 160"/>
              <a:gd name="T22" fmla="*/ 8 w 149"/>
              <a:gd name="T23" fmla="*/ 97 h 160"/>
              <a:gd name="T24" fmla="*/ 9 w 149"/>
              <a:gd name="T25" fmla="*/ 130 h 160"/>
              <a:gd name="T26" fmla="*/ 38 w 149"/>
              <a:gd name="T27" fmla="*/ 159 h 160"/>
              <a:gd name="T28" fmla="*/ 40 w 149"/>
              <a:gd name="T29" fmla="*/ 160 h 160"/>
              <a:gd name="T30" fmla="*/ 40 w 149"/>
              <a:gd name="T31" fmla="*/ 160 h 160"/>
              <a:gd name="T32" fmla="*/ 40 w 149"/>
              <a:gd name="T33" fmla="*/ 160 h 160"/>
              <a:gd name="T34" fmla="*/ 125 w 149"/>
              <a:gd name="T35" fmla="*/ 160 h 160"/>
              <a:gd name="T36" fmla="*/ 149 w 149"/>
              <a:gd name="T37" fmla="*/ 136 h 160"/>
              <a:gd name="T38" fmla="*/ 149 w 149"/>
              <a:gd name="T39" fmla="*/ 111 h 160"/>
              <a:gd name="T40" fmla="*/ 149 w 149"/>
              <a:gd name="T41" fmla="*/ 108 h 160"/>
              <a:gd name="T42" fmla="*/ 149 w 149"/>
              <a:gd name="T43" fmla="*/ 69 h 160"/>
              <a:gd name="T44" fmla="*/ 132 w 149"/>
              <a:gd name="T45" fmla="*/ 51 h 160"/>
              <a:gd name="T46" fmla="*/ 144 w 149"/>
              <a:gd name="T47" fmla="*/ 136 h 160"/>
              <a:gd name="T48" fmla="*/ 125 w 149"/>
              <a:gd name="T49" fmla="*/ 155 h 160"/>
              <a:gd name="T50" fmla="*/ 41 w 149"/>
              <a:gd name="T51" fmla="*/ 155 h 160"/>
              <a:gd name="T52" fmla="*/ 13 w 149"/>
              <a:gd name="T53" fmla="*/ 127 h 160"/>
              <a:gd name="T54" fmla="*/ 12 w 149"/>
              <a:gd name="T55" fmla="*/ 101 h 160"/>
              <a:gd name="T56" fmla="*/ 27 w 149"/>
              <a:gd name="T57" fmla="*/ 85 h 160"/>
              <a:gd name="T58" fmla="*/ 27 w 149"/>
              <a:gd name="T59" fmla="*/ 101 h 160"/>
              <a:gd name="T60" fmla="*/ 30 w 149"/>
              <a:gd name="T61" fmla="*/ 103 h 160"/>
              <a:gd name="T62" fmla="*/ 30 w 149"/>
              <a:gd name="T63" fmla="*/ 103 h 160"/>
              <a:gd name="T64" fmla="*/ 33 w 149"/>
              <a:gd name="T65" fmla="*/ 101 h 160"/>
              <a:gd name="T66" fmla="*/ 31 w 149"/>
              <a:gd name="T67" fmla="*/ 17 h 160"/>
              <a:gd name="T68" fmla="*/ 43 w 149"/>
              <a:gd name="T69" fmla="*/ 5 h 160"/>
              <a:gd name="T70" fmla="*/ 55 w 149"/>
              <a:gd name="T71" fmla="*/ 17 h 160"/>
              <a:gd name="T72" fmla="*/ 55 w 149"/>
              <a:gd name="T73" fmla="*/ 60 h 160"/>
              <a:gd name="T74" fmla="*/ 55 w 149"/>
              <a:gd name="T75" fmla="*/ 74 h 160"/>
              <a:gd name="T76" fmla="*/ 55 w 149"/>
              <a:gd name="T77" fmla="*/ 77 h 160"/>
              <a:gd name="T78" fmla="*/ 58 w 149"/>
              <a:gd name="T79" fmla="*/ 80 h 160"/>
              <a:gd name="T80" fmla="*/ 61 w 149"/>
              <a:gd name="T81" fmla="*/ 77 h 160"/>
              <a:gd name="T82" fmla="*/ 61 w 149"/>
              <a:gd name="T83" fmla="*/ 74 h 160"/>
              <a:gd name="T84" fmla="*/ 61 w 149"/>
              <a:gd name="T85" fmla="*/ 60 h 160"/>
              <a:gd name="T86" fmla="*/ 73 w 149"/>
              <a:gd name="T87" fmla="*/ 48 h 160"/>
              <a:gd name="T88" fmla="*/ 85 w 149"/>
              <a:gd name="T89" fmla="*/ 60 h 160"/>
              <a:gd name="T90" fmla="*/ 85 w 149"/>
              <a:gd name="T91" fmla="*/ 65 h 160"/>
              <a:gd name="T92" fmla="*/ 85 w 149"/>
              <a:gd name="T93" fmla="*/ 77 h 160"/>
              <a:gd name="T94" fmla="*/ 87 w 149"/>
              <a:gd name="T95" fmla="*/ 80 h 160"/>
              <a:gd name="T96" fmla="*/ 90 w 149"/>
              <a:gd name="T97" fmla="*/ 77 h 160"/>
              <a:gd name="T98" fmla="*/ 90 w 149"/>
              <a:gd name="T99" fmla="*/ 65 h 160"/>
              <a:gd name="T100" fmla="*/ 102 w 149"/>
              <a:gd name="T101" fmla="*/ 53 h 160"/>
              <a:gd name="T102" fmla="*/ 114 w 149"/>
              <a:gd name="T103" fmla="*/ 65 h 160"/>
              <a:gd name="T104" fmla="*/ 114 w 149"/>
              <a:gd name="T105" fmla="*/ 69 h 160"/>
              <a:gd name="T106" fmla="*/ 114 w 149"/>
              <a:gd name="T107" fmla="*/ 77 h 160"/>
              <a:gd name="T108" fmla="*/ 117 w 149"/>
              <a:gd name="T109" fmla="*/ 80 h 160"/>
              <a:gd name="T110" fmla="*/ 119 w 149"/>
              <a:gd name="T111" fmla="*/ 77 h 160"/>
              <a:gd name="T112" fmla="*/ 119 w 149"/>
              <a:gd name="T113" fmla="*/ 69 h 160"/>
              <a:gd name="T114" fmla="*/ 132 w 149"/>
              <a:gd name="T115" fmla="*/ 56 h 160"/>
              <a:gd name="T116" fmla="*/ 144 w 149"/>
              <a:gd name="T117" fmla="*/ 69 h 160"/>
              <a:gd name="T118" fmla="*/ 144 w 149"/>
              <a:gd name="T119" fmla="*/ 108 h 160"/>
              <a:gd name="T120" fmla="*/ 144 w 149"/>
              <a:gd name="T121" fmla="*/ 111 h 160"/>
              <a:gd name="T122" fmla="*/ 144 w 149"/>
              <a:gd name="T123" fmla="*/ 136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49" h="160">
                <a:moveTo>
                  <a:pt x="132" y="51"/>
                </a:moveTo>
                <a:cubicBezTo>
                  <a:pt x="126" y="51"/>
                  <a:pt x="121" y="54"/>
                  <a:pt x="118" y="58"/>
                </a:cubicBezTo>
                <a:cubicBezTo>
                  <a:pt x="115" y="52"/>
                  <a:pt x="109" y="47"/>
                  <a:pt x="102" y="47"/>
                </a:cubicBezTo>
                <a:cubicBezTo>
                  <a:pt x="97" y="47"/>
                  <a:pt x="92" y="50"/>
                  <a:pt x="89" y="54"/>
                </a:cubicBezTo>
                <a:cubicBezTo>
                  <a:pt x="86" y="47"/>
                  <a:pt x="80" y="43"/>
                  <a:pt x="73" y="43"/>
                </a:cubicBezTo>
                <a:cubicBezTo>
                  <a:pt x="68" y="43"/>
                  <a:pt x="64" y="45"/>
                  <a:pt x="61" y="48"/>
                </a:cubicBezTo>
                <a:cubicBezTo>
                  <a:pt x="61" y="17"/>
                  <a:pt x="61" y="17"/>
                  <a:pt x="61" y="17"/>
                </a:cubicBezTo>
                <a:cubicBezTo>
                  <a:pt x="61" y="8"/>
                  <a:pt x="53" y="0"/>
                  <a:pt x="43" y="0"/>
                </a:cubicBezTo>
                <a:cubicBezTo>
                  <a:pt x="34" y="0"/>
                  <a:pt x="26" y="8"/>
                  <a:pt x="26" y="17"/>
                </a:cubicBezTo>
                <a:cubicBezTo>
                  <a:pt x="27" y="80"/>
                  <a:pt x="27" y="80"/>
                  <a:pt x="27" y="80"/>
                </a:cubicBezTo>
                <a:cubicBezTo>
                  <a:pt x="26" y="80"/>
                  <a:pt x="25" y="80"/>
                  <a:pt x="24" y="81"/>
                </a:cubicBezTo>
                <a:cubicBezTo>
                  <a:pt x="8" y="97"/>
                  <a:pt x="8" y="97"/>
                  <a:pt x="8" y="97"/>
                </a:cubicBezTo>
                <a:cubicBezTo>
                  <a:pt x="0" y="107"/>
                  <a:pt x="0" y="121"/>
                  <a:pt x="9" y="130"/>
                </a:cubicBezTo>
                <a:cubicBezTo>
                  <a:pt x="38" y="159"/>
                  <a:pt x="38" y="159"/>
                  <a:pt x="38" y="159"/>
                </a:cubicBezTo>
                <a:cubicBezTo>
                  <a:pt x="39" y="160"/>
                  <a:pt x="39" y="160"/>
                  <a:pt x="40" y="160"/>
                </a:cubicBezTo>
                <a:cubicBezTo>
                  <a:pt x="40" y="160"/>
                  <a:pt x="40" y="160"/>
                  <a:pt x="40" y="160"/>
                </a:cubicBezTo>
                <a:cubicBezTo>
                  <a:pt x="40" y="160"/>
                  <a:pt x="40" y="160"/>
                  <a:pt x="40" y="160"/>
                </a:cubicBezTo>
                <a:cubicBezTo>
                  <a:pt x="125" y="160"/>
                  <a:pt x="125" y="160"/>
                  <a:pt x="125" y="160"/>
                </a:cubicBezTo>
                <a:cubicBezTo>
                  <a:pt x="138" y="160"/>
                  <a:pt x="149" y="149"/>
                  <a:pt x="149" y="136"/>
                </a:cubicBezTo>
                <a:cubicBezTo>
                  <a:pt x="149" y="111"/>
                  <a:pt x="149" y="111"/>
                  <a:pt x="149" y="111"/>
                </a:cubicBezTo>
                <a:cubicBezTo>
                  <a:pt x="149" y="108"/>
                  <a:pt x="149" y="108"/>
                  <a:pt x="149" y="108"/>
                </a:cubicBezTo>
                <a:cubicBezTo>
                  <a:pt x="149" y="69"/>
                  <a:pt x="149" y="69"/>
                  <a:pt x="149" y="69"/>
                </a:cubicBezTo>
                <a:cubicBezTo>
                  <a:pt x="149" y="59"/>
                  <a:pt x="141" y="51"/>
                  <a:pt x="132" y="51"/>
                </a:cubicBezTo>
                <a:close/>
                <a:moveTo>
                  <a:pt x="144" y="136"/>
                </a:moveTo>
                <a:cubicBezTo>
                  <a:pt x="144" y="146"/>
                  <a:pt x="135" y="155"/>
                  <a:pt x="125" y="155"/>
                </a:cubicBezTo>
                <a:cubicBezTo>
                  <a:pt x="41" y="155"/>
                  <a:pt x="41" y="155"/>
                  <a:pt x="41" y="155"/>
                </a:cubicBezTo>
                <a:cubicBezTo>
                  <a:pt x="13" y="127"/>
                  <a:pt x="13" y="127"/>
                  <a:pt x="13" y="127"/>
                </a:cubicBezTo>
                <a:cubicBezTo>
                  <a:pt x="6" y="119"/>
                  <a:pt x="5" y="108"/>
                  <a:pt x="12" y="101"/>
                </a:cubicBezTo>
                <a:cubicBezTo>
                  <a:pt x="27" y="85"/>
                  <a:pt x="27" y="85"/>
                  <a:pt x="27" y="85"/>
                </a:cubicBezTo>
                <a:cubicBezTo>
                  <a:pt x="27" y="101"/>
                  <a:pt x="27" y="101"/>
                  <a:pt x="27" y="101"/>
                </a:cubicBezTo>
                <a:cubicBezTo>
                  <a:pt x="27" y="102"/>
                  <a:pt x="29" y="103"/>
                  <a:pt x="30" y="103"/>
                </a:cubicBezTo>
                <a:cubicBezTo>
                  <a:pt x="30" y="103"/>
                  <a:pt x="30" y="103"/>
                  <a:pt x="30" y="103"/>
                </a:cubicBezTo>
                <a:cubicBezTo>
                  <a:pt x="32" y="103"/>
                  <a:pt x="33" y="102"/>
                  <a:pt x="33" y="101"/>
                </a:cubicBezTo>
                <a:cubicBezTo>
                  <a:pt x="31" y="17"/>
                  <a:pt x="31" y="17"/>
                  <a:pt x="31" y="17"/>
                </a:cubicBezTo>
                <a:cubicBezTo>
                  <a:pt x="31" y="11"/>
                  <a:pt x="37" y="5"/>
                  <a:pt x="43" y="5"/>
                </a:cubicBezTo>
                <a:cubicBezTo>
                  <a:pt x="50" y="5"/>
                  <a:pt x="55" y="11"/>
                  <a:pt x="55" y="17"/>
                </a:cubicBezTo>
                <a:cubicBezTo>
                  <a:pt x="55" y="60"/>
                  <a:pt x="55" y="60"/>
                  <a:pt x="55" y="60"/>
                </a:cubicBezTo>
                <a:cubicBezTo>
                  <a:pt x="55" y="74"/>
                  <a:pt x="55" y="74"/>
                  <a:pt x="55" y="74"/>
                </a:cubicBezTo>
                <a:cubicBezTo>
                  <a:pt x="55" y="77"/>
                  <a:pt x="55" y="77"/>
                  <a:pt x="55" y="77"/>
                </a:cubicBezTo>
                <a:cubicBezTo>
                  <a:pt x="55" y="79"/>
                  <a:pt x="56" y="80"/>
                  <a:pt x="58" y="80"/>
                </a:cubicBezTo>
                <a:cubicBezTo>
                  <a:pt x="59" y="80"/>
                  <a:pt x="61" y="79"/>
                  <a:pt x="61" y="77"/>
                </a:cubicBezTo>
                <a:cubicBezTo>
                  <a:pt x="61" y="74"/>
                  <a:pt x="61" y="74"/>
                  <a:pt x="61" y="74"/>
                </a:cubicBezTo>
                <a:cubicBezTo>
                  <a:pt x="61" y="60"/>
                  <a:pt x="61" y="60"/>
                  <a:pt x="61" y="60"/>
                </a:cubicBezTo>
                <a:cubicBezTo>
                  <a:pt x="61" y="54"/>
                  <a:pt x="66" y="48"/>
                  <a:pt x="73" y="48"/>
                </a:cubicBezTo>
                <a:cubicBezTo>
                  <a:pt x="79" y="48"/>
                  <a:pt x="85" y="54"/>
                  <a:pt x="85" y="60"/>
                </a:cubicBezTo>
                <a:cubicBezTo>
                  <a:pt x="85" y="65"/>
                  <a:pt x="85" y="65"/>
                  <a:pt x="85" y="65"/>
                </a:cubicBezTo>
                <a:cubicBezTo>
                  <a:pt x="85" y="77"/>
                  <a:pt x="85" y="77"/>
                  <a:pt x="85" y="77"/>
                </a:cubicBezTo>
                <a:cubicBezTo>
                  <a:pt x="85" y="79"/>
                  <a:pt x="86" y="80"/>
                  <a:pt x="87" y="80"/>
                </a:cubicBezTo>
                <a:cubicBezTo>
                  <a:pt x="89" y="80"/>
                  <a:pt x="90" y="79"/>
                  <a:pt x="90" y="77"/>
                </a:cubicBezTo>
                <a:cubicBezTo>
                  <a:pt x="90" y="65"/>
                  <a:pt x="90" y="65"/>
                  <a:pt x="90" y="65"/>
                </a:cubicBezTo>
                <a:cubicBezTo>
                  <a:pt x="90" y="58"/>
                  <a:pt x="95" y="53"/>
                  <a:pt x="102" y="53"/>
                </a:cubicBezTo>
                <a:cubicBezTo>
                  <a:pt x="109" y="53"/>
                  <a:pt x="114" y="58"/>
                  <a:pt x="114" y="65"/>
                </a:cubicBezTo>
                <a:cubicBezTo>
                  <a:pt x="114" y="69"/>
                  <a:pt x="114" y="69"/>
                  <a:pt x="114" y="69"/>
                </a:cubicBezTo>
                <a:cubicBezTo>
                  <a:pt x="114" y="77"/>
                  <a:pt x="114" y="77"/>
                  <a:pt x="114" y="77"/>
                </a:cubicBezTo>
                <a:cubicBezTo>
                  <a:pt x="114" y="79"/>
                  <a:pt x="115" y="80"/>
                  <a:pt x="117" y="80"/>
                </a:cubicBezTo>
                <a:cubicBezTo>
                  <a:pt x="118" y="80"/>
                  <a:pt x="119" y="79"/>
                  <a:pt x="119" y="77"/>
                </a:cubicBezTo>
                <a:cubicBezTo>
                  <a:pt x="119" y="69"/>
                  <a:pt x="119" y="69"/>
                  <a:pt x="119" y="69"/>
                </a:cubicBezTo>
                <a:cubicBezTo>
                  <a:pt x="119" y="62"/>
                  <a:pt x="125" y="56"/>
                  <a:pt x="132" y="56"/>
                </a:cubicBezTo>
                <a:cubicBezTo>
                  <a:pt x="138" y="56"/>
                  <a:pt x="144" y="62"/>
                  <a:pt x="144" y="69"/>
                </a:cubicBezTo>
                <a:cubicBezTo>
                  <a:pt x="144" y="108"/>
                  <a:pt x="144" y="108"/>
                  <a:pt x="144" y="108"/>
                </a:cubicBezTo>
                <a:cubicBezTo>
                  <a:pt x="144" y="111"/>
                  <a:pt x="144" y="111"/>
                  <a:pt x="144" y="111"/>
                </a:cubicBezTo>
                <a:lnTo>
                  <a:pt x="144" y="136"/>
                </a:ln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5" name="Freeform 55">
            <a:extLst>
              <a:ext uri="{FF2B5EF4-FFF2-40B4-BE49-F238E27FC236}">
                <a16:creationId xmlns:a16="http://schemas.microsoft.com/office/drawing/2014/main" xmlns="" id="{5BEB2C4A-A690-42F6-8562-00A7DBB969C2}"/>
              </a:ext>
            </a:extLst>
          </p:cNvPr>
          <p:cNvSpPr>
            <a:spLocks noEditPoints="1"/>
          </p:cNvSpPr>
          <p:nvPr/>
        </p:nvSpPr>
        <p:spPr bwMode="auto">
          <a:xfrm>
            <a:off x="5346700" y="4730750"/>
            <a:ext cx="544513" cy="477838"/>
          </a:xfrm>
          <a:custGeom>
            <a:avLst/>
            <a:gdLst>
              <a:gd name="T0" fmla="*/ 131 w 160"/>
              <a:gd name="T1" fmla="*/ 97 h 139"/>
              <a:gd name="T2" fmla="*/ 122 w 160"/>
              <a:gd name="T3" fmla="*/ 95 h 139"/>
              <a:gd name="T4" fmla="*/ 155 w 160"/>
              <a:gd name="T5" fmla="*/ 62 h 139"/>
              <a:gd name="T6" fmla="*/ 121 w 160"/>
              <a:gd name="T7" fmla="*/ 30 h 139"/>
              <a:gd name="T8" fmla="*/ 100 w 160"/>
              <a:gd name="T9" fmla="*/ 41 h 139"/>
              <a:gd name="T10" fmla="*/ 97 w 160"/>
              <a:gd name="T11" fmla="*/ 38 h 139"/>
              <a:gd name="T12" fmla="*/ 77 w 160"/>
              <a:gd name="T13" fmla="*/ 5 h 139"/>
              <a:gd name="T14" fmla="*/ 32 w 160"/>
              <a:gd name="T15" fmla="*/ 40 h 139"/>
              <a:gd name="T16" fmla="*/ 32 w 160"/>
              <a:gd name="T17" fmla="*/ 40 h 139"/>
              <a:gd name="T18" fmla="*/ 31 w 160"/>
              <a:gd name="T19" fmla="*/ 93 h 139"/>
              <a:gd name="T20" fmla="*/ 31 w 160"/>
              <a:gd name="T21" fmla="*/ 98 h 139"/>
              <a:gd name="T22" fmla="*/ 30 w 160"/>
              <a:gd name="T23" fmla="*/ 35 h 139"/>
              <a:gd name="T24" fmla="*/ 120 w 160"/>
              <a:gd name="T25" fmla="*/ 26 h 139"/>
              <a:gd name="T26" fmla="*/ 124 w 160"/>
              <a:gd name="T27" fmla="*/ 25 h 139"/>
              <a:gd name="T28" fmla="*/ 160 w 160"/>
              <a:gd name="T29" fmla="*/ 62 h 139"/>
              <a:gd name="T30" fmla="*/ 42 w 160"/>
              <a:gd name="T31" fmla="*/ 122 h 139"/>
              <a:gd name="T32" fmla="*/ 39 w 160"/>
              <a:gd name="T33" fmla="*/ 139 h 139"/>
              <a:gd name="T34" fmla="*/ 42 w 160"/>
              <a:gd name="T35" fmla="*/ 137 h 139"/>
              <a:gd name="T36" fmla="*/ 45 w 160"/>
              <a:gd name="T37" fmla="*/ 120 h 139"/>
              <a:gd name="T38" fmla="*/ 51 w 160"/>
              <a:gd name="T39" fmla="*/ 94 h 139"/>
              <a:gd name="T40" fmla="*/ 48 w 160"/>
              <a:gd name="T41" fmla="*/ 111 h 139"/>
              <a:gd name="T42" fmla="*/ 51 w 160"/>
              <a:gd name="T43" fmla="*/ 110 h 139"/>
              <a:gd name="T44" fmla="*/ 54 w 160"/>
              <a:gd name="T45" fmla="*/ 93 h 139"/>
              <a:gd name="T46" fmla="*/ 91 w 160"/>
              <a:gd name="T47" fmla="*/ 122 h 139"/>
              <a:gd name="T48" fmla="*/ 88 w 160"/>
              <a:gd name="T49" fmla="*/ 139 h 139"/>
              <a:gd name="T50" fmla="*/ 91 w 160"/>
              <a:gd name="T51" fmla="*/ 137 h 139"/>
              <a:gd name="T52" fmla="*/ 94 w 160"/>
              <a:gd name="T53" fmla="*/ 120 h 139"/>
              <a:gd name="T54" fmla="*/ 99 w 160"/>
              <a:gd name="T55" fmla="*/ 94 h 139"/>
              <a:gd name="T56" fmla="*/ 97 w 160"/>
              <a:gd name="T57" fmla="*/ 111 h 139"/>
              <a:gd name="T58" fmla="*/ 100 w 160"/>
              <a:gd name="T59" fmla="*/ 110 h 139"/>
              <a:gd name="T60" fmla="*/ 103 w 160"/>
              <a:gd name="T61" fmla="*/ 93 h 139"/>
              <a:gd name="T62" fmla="*/ 75 w 160"/>
              <a:gd name="T63" fmla="*/ 94 h 139"/>
              <a:gd name="T64" fmla="*/ 72 w 160"/>
              <a:gd name="T65" fmla="*/ 111 h 139"/>
              <a:gd name="T66" fmla="*/ 75 w 160"/>
              <a:gd name="T67" fmla="*/ 110 h 139"/>
              <a:gd name="T68" fmla="*/ 78 w 160"/>
              <a:gd name="T69" fmla="*/ 93 h 139"/>
              <a:gd name="T70" fmla="*/ 66 w 160"/>
              <a:gd name="T71" fmla="*/ 122 h 139"/>
              <a:gd name="T72" fmla="*/ 64 w 160"/>
              <a:gd name="T73" fmla="*/ 139 h 139"/>
              <a:gd name="T74" fmla="*/ 67 w 160"/>
              <a:gd name="T75" fmla="*/ 137 h 139"/>
              <a:gd name="T76" fmla="*/ 69 w 160"/>
              <a:gd name="T77" fmla="*/ 120 h 1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60" h="139">
                <a:moveTo>
                  <a:pt x="160" y="62"/>
                </a:moveTo>
                <a:cubicBezTo>
                  <a:pt x="160" y="79"/>
                  <a:pt x="148" y="93"/>
                  <a:pt x="131" y="97"/>
                </a:cubicBezTo>
                <a:cubicBezTo>
                  <a:pt x="129" y="97"/>
                  <a:pt x="126" y="98"/>
                  <a:pt x="124" y="98"/>
                </a:cubicBezTo>
                <a:cubicBezTo>
                  <a:pt x="123" y="98"/>
                  <a:pt x="122" y="96"/>
                  <a:pt x="122" y="95"/>
                </a:cubicBezTo>
                <a:cubicBezTo>
                  <a:pt x="122" y="94"/>
                  <a:pt x="123" y="93"/>
                  <a:pt x="124" y="93"/>
                </a:cubicBezTo>
                <a:cubicBezTo>
                  <a:pt x="141" y="93"/>
                  <a:pt x="155" y="79"/>
                  <a:pt x="155" y="62"/>
                </a:cubicBezTo>
                <a:cubicBezTo>
                  <a:pt x="155" y="44"/>
                  <a:pt x="141" y="30"/>
                  <a:pt x="124" y="30"/>
                </a:cubicBezTo>
                <a:cubicBezTo>
                  <a:pt x="123" y="30"/>
                  <a:pt x="122" y="30"/>
                  <a:pt x="121" y="30"/>
                </a:cubicBezTo>
                <a:cubicBezTo>
                  <a:pt x="121" y="31"/>
                  <a:pt x="120" y="31"/>
                  <a:pt x="119" y="31"/>
                </a:cubicBezTo>
                <a:cubicBezTo>
                  <a:pt x="112" y="32"/>
                  <a:pt x="105" y="35"/>
                  <a:pt x="100" y="41"/>
                </a:cubicBezTo>
                <a:cubicBezTo>
                  <a:pt x="100" y="42"/>
                  <a:pt x="98" y="42"/>
                  <a:pt x="97" y="41"/>
                </a:cubicBezTo>
                <a:cubicBezTo>
                  <a:pt x="96" y="40"/>
                  <a:pt x="96" y="39"/>
                  <a:pt x="97" y="38"/>
                </a:cubicBezTo>
                <a:cubicBezTo>
                  <a:pt x="102" y="32"/>
                  <a:pt x="108" y="28"/>
                  <a:pt x="115" y="27"/>
                </a:cubicBezTo>
                <a:cubicBezTo>
                  <a:pt x="107" y="13"/>
                  <a:pt x="93" y="5"/>
                  <a:pt x="77" y="5"/>
                </a:cubicBezTo>
                <a:cubicBezTo>
                  <a:pt x="57" y="5"/>
                  <a:pt x="39" y="19"/>
                  <a:pt x="35" y="38"/>
                </a:cubicBezTo>
                <a:cubicBezTo>
                  <a:pt x="34" y="39"/>
                  <a:pt x="33" y="40"/>
                  <a:pt x="32" y="40"/>
                </a:cubicBezTo>
                <a:cubicBezTo>
                  <a:pt x="32" y="40"/>
                  <a:pt x="32" y="40"/>
                  <a:pt x="32" y="40"/>
                </a:cubicBezTo>
                <a:cubicBezTo>
                  <a:pt x="32" y="40"/>
                  <a:pt x="32" y="40"/>
                  <a:pt x="32" y="40"/>
                </a:cubicBezTo>
                <a:cubicBezTo>
                  <a:pt x="17" y="40"/>
                  <a:pt x="5" y="52"/>
                  <a:pt x="5" y="66"/>
                </a:cubicBezTo>
                <a:cubicBezTo>
                  <a:pt x="5" y="81"/>
                  <a:pt x="17" y="93"/>
                  <a:pt x="31" y="93"/>
                </a:cubicBezTo>
                <a:cubicBezTo>
                  <a:pt x="33" y="93"/>
                  <a:pt x="34" y="94"/>
                  <a:pt x="34" y="95"/>
                </a:cubicBezTo>
                <a:cubicBezTo>
                  <a:pt x="34" y="96"/>
                  <a:pt x="33" y="98"/>
                  <a:pt x="31" y="98"/>
                </a:cubicBezTo>
                <a:cubicBezTo>
                  <a:pt x="14" y="98"/>
                  <a:pt x="0" y="84"/>
                  <a:pt x="0" y="66"/>
                </a:cubicBezTo>
                <a:cubicBezTo>
                  <a:pt x="0" y="49"/>
                  <a:pt x="14" y="36"/>
                  <a:pt x="30" y="35"/>
                </a:cubicBezTo>
                <a:cubicBezTo>
                  <a:pt x="36" y="14"/>
                  <a:pt x="55" y="0"/>
                  <a:pt x="77" y="0"/>
                </a:cubicBezTo>
                <a:cubicBezTo>
                  <a:pt x="95" y="0"/>
                  <a:pt x="112" y="10"/>
                  <a:pt x="120" y="26"/>
                </a:cubicBezTo>
                <a:cubicBezTo>
                  <a:pt x="121" y="26"/>
                  <a:pt x="122" y="26"/>
                  <a:pt x="123" y="26"/>
                </a:cubicBezTo>
                <a:cubicBezTo>
                  <a:pt x="123" y="26"/>
                  <a:pt x="124" y="25"/>
                  <a:pt x="124" y="25"/>
                </a:cubicBezTo>
                <a:cubicBezTo>
                  <a:pt x="134" y="25"/>
                  <a:pt x="143" y="30"/>
                  <a:pt x="149" y="36"/>
                </a:cubicBezTo>
                <a:cubicBezTo>
                  <a:pt x="156" y="43"/>
                  <a:pt x="160" y="52"/>
                  <a:pt x="160" y="62"/>
                </a:cubicBezTo>
                <a:close/>
                <a:moveTo>
                  <a:pt x="45" y="120"/>
                </a:moveTo>
                <a:cubicBezTo>
                  <a:pt x="44" y="120"/>
                  <a:pt x="43" y="121"/>
                  <a:pt x="42" y="122"/>
                </a:cubicBezTo>
                <a:cubicBezTo>
                  <a:pt x="38" y="136"/>
                  <a:pt x="38" y="136"/>
                  <a:pt x="38" y="136"/>
                </a:cubicBezTo>
                <a:cubicBezTo>
                  <a:pt x="37" y="137"/>
                  <a:pt x="38" y="138"/>
                  <a:pt x="39" y="139"/>
                </a:cubicBezTo>
                <a:cubicBezTo>
                  <a:pt x="40" y="139"/>
                  <a:pt x="40" y="139"/>
                  <a:pt x="40" y="139"/>
                </a:cubicBezTo>
                <a:cubicBezTo>
                  <a:pt x="41" y="139"/>
                  <a:pt x="42" y="138"/>
                  <a:pt x="42" y="137"/>
                </a:cubicBezTo>
                <a:cubicBezTo>
                  <a:pt x="47" y="124"/>
                  <a:pt x="47" y="124"/>
                  <a:pt x="47" y="124"/>
                </a:cubicBezTo>
                <a:cubicBezTo>
                  <a:pt x="47" y="122"/>
                  <a:pt x="47" y="121"/>
                  <a:pt x="45" y="120"/>
                </a:cubicBezTo>
                <a:close/>
                <a:moveTo>
                  <a:pt x="54" y="93"/>
                </a:moveTo>
                <a:cubicBezTo>
                  <a:pt x="53" y="92"/>
                  <a:pt x="51" y="93"/>
                  <a:pt x="51" y="94"/>
                </a:cubicBezTo>
                <a:cubicBezTo>
                  <a:pt x="47" y="108"/>
                  <a:pt x="47" y="108"/>
                  <a:pt x="47" y="108"/>
                </a:cubicBezTo>
                <a:cubicBezTo>
                  <a:pt x="46" y="109"/>
                  <a:pt x="47" y="111"/>
                  <a:pt x="48" y="111"/>
                </a:cubicBezTo>
                <a:cubicBezTo>
                  <a:pt x="48" y="111"/>
                  <a:pt x="49" y="111"/>
                  <a:pt x="49" y="111"/>
                </a:cubicBezTo>
                <a:cubicBezTo>
                  <a:pt x="50" y="111"/>
                  <a:pt x="51" y="111"/>
                  <a:pt x="51" y="110"/>
                </a:cubicBezTo>
                <a:cubicBezTo>
                  <a:pt x="56" y="96"/>
                  <a:pt x="56" y="96"/>
                  <a:pt x="56" y="96"/>
                </a:cubicBezTo>
                <a:cubicBezTo>
                  <a:pt x="56" y="95"/>
                  <a:pt x="55" y="93"/>
                  <a:pt x="54" y="93"/>
                </a:cubicBezTo>
                <a:close/>
                <a:moveTo>
                  <a:pt x="94" y="120"/>
                </a:moveTo>
                <a:cubicBezTo>
                  <a:pt x="92" y="120"/>
                  <a:pt x="91" y="121"/>
                  <a:pt x="91" y="122"/>
                </a:cubicBezTo>
                <a:cubicBezTo>
                  <a:pt x="86" y="136"/>
                  <a:pt x="86" y="136"/>
                  <a:pt x="86" y="136"/>
                </a:cubicBezTo>
                <a:cubicBezTo>
                  <a:pt x="86" y="137"/>
                  <a:pt x="86" y="138"/>
                  <a:pt x="88" y="139"/>
                </a:cubicBezTo>
                <a:cubicBezTo>
                  <a:pt x="88" y="139"/>
                  <a:pt x="88" y="139"/>
                  <a:pt x="88" y="139"/>
                </a:cubicBezTo>
                <a:cubicBezTo>
                  <a:pt x="89" y="139"/>
                  <a:pt x="90" y="138"/>
                  <a:pt x="91" y="137"/>
                </a:cubicBezTo>
                <a:cubicBezTo>
                  <a:pt x="95" y="124"/>
                  <a:pt x="95" y="124"/>
                  <a:pt x="95" y="124"/>
                </a:cubicBezTo>
                <a:cubicBezTo>
                  <a:pt x="96" y="122"/>
                  <a:pt x="95" y="121"/>
                  <a:pt x="94" y="120"/>
                </a:cubicBezTo>
                <a:close/>
                <a:moveTo>
                  <a:pt x="103" y="93"/>
                </a:moveTo>
                <a:cubicBezTo>
                  <a:pt x="101" y="92"/>
                  <a:pt x="100" y="93"/>
                  <a:pt x="99" y="94"/>
                </a:cubicBezTo>
                <a:cubicBezTo>
                  <a:pt x="95" y="108"/>
                  <a:pt x="95" y="108"/>
                  <a:pt x="95" y="108"/>
                </a:cubicBezTo>
                <a:cubicBezTo>
                  <a:pt x="95" y="109"/>
                  <a:pt x="95" y="111"/>
                  <a:pt x="97" y="111"/>
                </a:cubicBezTo>
                <a:cubicBezTo>
                  <a:pt x="97" y="111"/>
                  <a:pt x="97" y="111"/>
                  <a:pt x="97" y="111"/>
                </a:cubicBezTo>
                <a:cubicBezTo>
                  <a:pt x="98" y="111"/>
                  <a:pt x="99" y="111"/>
                  <a:pt x="100" y="110"/>
                </a:cubicBezTo>
                <a:cubicBezTo>
                  <a:pt x="104" y="96"/>
                  <a:pt x="104" y="96"/>
                  <a:pt x="104" y="96"/>
                </a:cubicBezTo>
                <a:cubicBezTo>
                  <a:pt x="104" y="95"/>
                  <a:pt x="104" y="93"/>
                  <a:pt x="103" y="93"/>
                </a:cubicBezTo>
                <a:close/>
                <a:moveTo>
                  <a:pt x="78" y="93"/>
                </a:moveTo>
                <a:cubicBezTo>
                  <a:pt x="77" y="92"/>
                  <a:pt x="76" y="93"/>
                  <a:pt x="75" y="94"/>
                </a:cubicBezTo>
                <a:cubicBezTo>
                  <a:pt x="71" y="108"/>
                  <a:pt x="71" y="108"/>
                  <a:pt x="71" y="108"/>
                </a:cubicBezTo>
                <a:cubicBezTo>
                  <a:pt x="70" y="109"/>
                  <a:pt x="71" y="111"/>
                  <a:pt x="72" y="111"/>
                </a:cubicBezTo>
                <a:cubicBezTo>
                  <a:pt x="73" y="111"/>
                  <a:pt x="73" y="111"/>
                  <a:pt x="73" y="111"/>
                </a:cubicBezTo>
                <a:cubicBezTo>
                  <a:pt x="74" y="111"/>
                  <a:pt x="75" y="111"/>
                  <a:pt x="75" y="110"/>
                </a:cubicBezTo>
                <a:cubicBezTo>
                  <a:pt x="80" y="96"/>
                  <a:pt x="80" y="96"/>
                  <a:pt x="80" y="96"/>
                </a:cubicBezTo>
                <a:cubicBezTo>
                  <a:pt x="80" y="95"/>
                  <a:pt x="80" y="93"/>
                  <a:pt x="78" y="93"/>
                </a:cubicBezTo>
                <a:close/>
                <a:moveTo>
                  <a:pt x="69" y="120"/>
                </a:moveTo>
                <a:cubicBezTo>
                  <a:pt x="68" y="120"/>
                  <a:pt x="67" y="121"/>
                  <a:pt x="66" y="122"/>
                </a:cubicBezTo>
                <a:cubicBezTo>
                  <a:pt x="62" y="136"/>
                  <a:pt x="62" y="136"/>
                  <a:pt x="62" y="136"/>
                </a:cubicBezTo>
                <a:cubicBezTo>
                  <a:pt x="62" y="137"/>
                  <a:pt x="62" y="138"/>
                  <a:pt x="64" y="139"/>
                </a:cubicBezTo>
                <a:cubicBezTo>
                  <a:pt x="64" y="139"/>
                  <a:pt x="64" y="139"/>
                  <a:pt x="64" y="139"/>
                </a:cubicBezTo>
                <a:cubicBezTo>
                  <a:pt x="65" y="139"/>
                  <a:pt x="66" y="138"/>
                  <a:pt x="67" y="137"/>
                </a:cubicBezTo>
                <a:cubicBezTo>
                  <a:pt x="71" y="124"/>
                  <a:pt x="71" y="124"/>
                  <a:pt x="71" y="124"/>
                </a:cubicBezTo>
                <a:cubicBezTo>
                  <a:pt x="71" y="122"/>
                  <a:pt x="71" y="121"/>
                  <a:pt x="69" y="120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6" name="Freeform 56">
            <a:extLst>
              <a:ext uri="{FF2B5EF4-FFF2-40B4-BE49-F238E27FC236}">
                <a16:creationId xmlns:a16="http://schemas.microsoft.com/office/drawing/2014/main" xmlns="" id="{B328F4A8-0261-4656-90EF-80EA8FC0E4BA}"/>
              </a:ext>
            </a:extLst>
          </p:cNvPr>
          <p:cNvSpPr>
            <a:spLocks noEditPoints="1"/>
          </p:cNvSpPr>
          <p:nvPr/>
        </p:nvSpPr>
        <p:spPr bwMode="auto">
          <a:xfrm>
            <a:off x="5346700" y="5321300"/>
            <a:ext cx="544513" cy="546100"/>
          </a:xfrm>
          <a:custGeom>
            <a:avLst/>
            <a:gdLst>
              <a:gd name="T0" fmla="*/ 158 w 160"/>
              <a:gd name="T1" fmla="*/ 155 h 159"/>
              <a:gd name="T2" fmla="*/ 154 w 160"/>
              <a:gd name="T3" fmla="*/ 159 h 159"/>
              <a:gd name="T4" fmla="*/ 78 w 160"/>
              <a:gd name="T5" fmla="*/ 159 h 159"/>
              <a:gd name="T6" fmla="*/ 74 w 160"/>
              <a:gd name="T7" fmla="*/ 155 h 159"/>
              <a:gd name="T8" fmla="*/ 78 w 160"/>
              <a:gd name="T9" fmla="*/ 152 h 159"/>
              <a:gd name="T10" fmla="*/ 154 w 160"/>
              <a:gd name="T11" fmla="*/ 152 h 159"/>
              <a:gd name="T12" fmla="*/ 158 w 160"/>
              <a:gd name="T13" fmla="*/ 155 h 159"/>
              <a:gd name="T14" fmla="*/ 157 w 160"/>
              <a:gd name="T15" fmla="*/ 101 h 159"/>
              <a:gd name="T16" fmla="*/ 3 w 160"/>
              <a:gd name="T17" fmla="*/ 101 h 159"/>
              <a:gd name="T18" fmla="*/ 0 w 160"/>
              <a:gd name="T19" fmla="*/ 105 h 159"/>
              <a:gd name="T20" fmla="*/ 3 w 160"/>
              <a:gd name="T21" fmla="*/ 108 h 159"/>
              <a:gd name="T22" fmla="*/ 157 w 160"/>
              <a:gd name="T23" fmla="*/ 108 h 159"/>
              <a:gd name="T24" fmla="*/ 160 w 160"/>
              <a:gd name="T25" fmla="*/ 105 h 159"/>
              <a:gd name="T26" fmla="*/ 157 w 160"/>
              <a:gd name="T27" fmla="*/ 101 h 159"/>
              <a:gd name="T28" fmla="*/ 157 w 160"/>
              <a:gd name="T29" fmla="*/ 51 h 159"/>
              <a:gd name="T30" fmla="*/ 3 w 160"/>
              <a:gd name="T31" fmla="*/ 51 h 159"/>
              <a:gd name="T32" fmla="*/ 0 w 160"/>
              <a:gd name="T33" fmla="*/ 54 h 159"/>
              <a:gd name="T34" fmla="*/ 3 w 160"/>
              <a:gd name="T35" fmla="*/ 58 h 159"/>
              <a:gd name="T36" fmla="*/ 157 w 160"/>
              <a:gd name="T37" fmla="*/ 58 h 159"/>
              <a:gd name="T38" fmla="*/ 160 w 160"/>
              <a:gd name="T39" fmla="*/ 54 h 159"/>
              <a:gd name="T40" fmla="*/ 157 w 160"/>
              <a:gd name="T41" fmla="*/ 51 h 159"/>
              <a:gd name="T42" fmla="*/ 3 w 160"/>
              <a:gd name="T43" fmla="*/ 7 h 159"/>
              <a:gd name="T44" fmla="*/ 157 w 160"/>
              <a:gd name="T45" fmla="*/ 7 h 159"/>
              <a:gd name="T46" fmla="*/ 160 w 160"/>
              <a:gd name="T47" fmla="*/ 3 h 159"/>
              <a:gd name="T48" fmla="*/ 157 w 160"/>
              <a:gd name="T49" fmla="*/ 0 h 159"/>
              <a:gd name="T50" fmla="*/ 3 w 160"/>
              <a:gd name="T51" fmla="*/ 0 h 159"/>
              <a:gd name="T52" fmla="*/ 0 w 160"/>
              <a:gd name="T53" fmla="*/ 3 h 159"/>
              <a:gd name="T54" fmla="*/ 3 w 160"/>
              <a:gd name="T55" fmla="*/ 7 h 1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60" h="159">
                <a:moveTo>
                  <a:pt x="158" y="155"/>
                </a:moveTo>
                <a:cubicBezTo>
                  <a:pt x="158" y="157"/>
                  <a:pt x="156" y="159"/>
                  <a:pt x="154" y="159"/>
                </a:cubicBezTo>
                <a:cubicBezTo>
                  <a:pt x="78" y="159"/>
                  <a:pt x="78" y="159"/>
                  <a:pt x="78" y="159"/>
                </a:cubicBezTo>
                <a:cubicBezTo>
                  <a:pt x="76" y="159"/>
                  <a:pt x="74" y="157"/>
                  <a:pt x="74" y="155"/>
                </a:cubicBezTo>
                <a:cubicBezTo>
                  <a:pt x="74" y="153"/>
                  <a:pt x="76" y="152"/>
                  <a:pt x="78" y="152"/>
                </a:cubicBezTo>
                <a:cubicBezTo>
                  <a:pt x="154" y="152"/>
                  <a:pt x="154" y="152"/>
                  <a:pt x="154" y="152"/>
                </a:cubicBezTo>
                <a:cubicBezTo>
                  <a:pt x="156" y="152"/>
                  <a:pt x="158" y="153"/>
                  <a:pt x="158" y="155"/>
                </a:cubicBezTo>
                <a:close/>
                <a:moveTo>
                  <a:pt x="157" y="101"/>
                </a:moveTo>
                <a:cubicBezTo>
                  <a:pt x="3" y="101"/>
                  <a:pt x="3" y="101"/>
                  <a:pt x="3" y="101"/>
                </a:cubicBezTo>
                <a:cubicBezTo>
                  <a:pt x="2" y="101"/>
                  <a:pt x="0" y="103"/>
                  <a:pt x="0" y="105"/>
                </a:cubicBezTo>
                <a:cubicBezTo>
                  <a:pt x="0" y="107"/>
                  <a:pt x="2" y="108"/>
                  <a:pt x="3" y="108"/>
                </a:cubicBezTo>
                <a:cubicBezTo>
                  <a:pt x="157" y="108"/>
                  <a:pt x="157" y="108"/>
                  <a:pt x="157" y="108"/>
                </a:cubicBezTo>
                <a:cubicBezTo>
                  <a:pt x="158" y="108"/>
                  <a:pt x="160" y="107"/>
                  <a:pt x="160" y="105"/>
                </a:cubicBezTo>
                <a:cubicBezTo>
                  <a:pt x="160" y="103"/>
                  <a:pt x="158" y="101"/>
                  <a:pt x="157" y="101"/>
                </a:cubicBezTo>
                <a:close/>
                <a:moveTo>
                  <a:pt x="157" y="51"/>
                </a:moveTo>
                <a:cubicBezTo>
                  <a:pt x="3" y="51"/>
                  <a:pt x="3" y="51"/>
                  <a:pt x="3" y="51"/>
                </a:cubicBezTo>
                <a:cubicBezTo>
                  <a:pt x="2" y="51"/>
                  <a:pt x="0" y="52"/>
                  <a:pt x="0" y="54"/>
                </a:cubicBezTo>
                <a:cubicBezTo>
                  <a:pt x="0" y="56"/>
                  <a:pt x="2" y="58"/>
                  <a:pt x="3" y="58"/>
                </a:cubicBezTo>
                <a:cubicBezTo>
                  <a:pt x="157" y="58"/>
                  <a:pt x="157" y="58"/>
                  <a:pt x="157" y="58"/>
                </a:cubicBezTo>
                <a:cubicBezTo>
                  <a:pt x="158" y="58"/>
                  <a:pt x="160" y="56"/>
                  <a:pt x="160" y="54"/>
                </a:cubicBezTo>
                <a:cubicBezTo>
                  <a:pt x="160" y="52"/>
                  <a:pt x="158" y="51"/>
                  <a:pt x="157" y="51"/>
                </a:cubicBezTo>
                <a:close/>
                <a:moveTo>
                  <a:pt x="3" y="7"/>
                </a:moveTo>
                <a:cubicBezTo>
                  <a:pt x="157" y="7"/>
                  <a:pt x="157" y="7"/>
                  <a:pt x="157" y="7"/>
                </a:cubicBezTo>
                <a:cubicBezTo>
                  <a:pt x="158" y="7"/>
                  <a:pt x="160" y="5"/>
                  <a:pt x="160" y="3"/>
                </a:cubicBezTo>
                <a:cubicBezTo>
                  <a:pt x="160" y="2"/>
                  <a:pt x="158" y="0"/>
                  <a:pt x="157" y="0"/>
                </a:cubicBezTo>
                <a:cubicBezTo>
                  <a:pt x="3" y="0"/>
                  <a:pt x="3" y="0"/>
                  <a:pt x="3" y="0"/>
                </a:cubicBezTo>
                <a:cubicBezTo>
                  <a:pt x="2" y="0"/>
                  <a:pt x="0" y="2"/>
                  <a:pt x="0" y="3"/>
                </a:cubicBezTo>
                <a:cubicBezTo>
                  <a:pt x="0" y="5"/>
                  <a:pt x="2" y="7"/>
                  <a:pt x="3" y="7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7" name="Freeform 57">
            <a:extLst>
              <a:ext uri="{FF2B5EF4-FFF2-40B4-BE49-F238E27FC236}">
                <a16:creationId xmlns:a16="http://schemas.microsoft.com/office/drawing/2014/main" xmlns="" id="{491BF5F8-F3BA-41F4-A573-4555DB46E8A2}"/>
              </a:ext>
            </a:extLst>
          </p:cNvPr>
          <p:cNvSpPr>
            <a:spLocks noEditPoints="1"/>
          </p:cNvSpPr>
          <p:nvPr/>
        </p:nvSpPr>
        <p:spPr bwMode="auto">
          <a:xfrm>
            <a:off x="5346700" y="5940425"/>
            <a:ext cx="544513" cy="546100"/>
          </a:xfrm>
          <a:custGeom>
            <a:avLst/>
            <a:gdLst>
              <a:gd name="T0" fmla="*/ 160 w 160"/>
              <a:gd name="T1" fmla="*/ 155 h 159"/>
              <a:gd name="T2" fmla="*/ 157 w 160"/>
              <a:gd name="T3" fmla="*/ 159 h 159"/>
              <a:gd name="T4" fmla="*/ 69 w 160"/>
              <a:gd name="T5" fmla="*/ 159 h 159"/>
              <a:gd name="T6" fmla="*/ 66 w 160"/>
              <a:gd name="T7" fmla="*/ 155 h 159"/>
              <a:gd name="T8" fmla="*/ 69 w 160"/>
              <a:gd name="T9" fmla="*/ 152 h 159"/>
              <a:gd name="T10" fmla="*/ 157 w 160"/>
              <a:gd name="T11" fmla="*/ 152 h 159"/>
              <a:gd name="T12" fmla="*/ 160 w 160"/>
              <a:gd name="T13" fmla="*/ 155 h 159"/>
              <a:gd name="T14" fmla="*/ 157 w 160"/>
              <a:gd name="T15" fmla="*/ 101 h 159"/>
              <a:gd name="T16" fmla="*/ 3 w 160"/>
              <a:gd name="T17" fmla="*/ 101 h 159"/>
              <a:gd name="T18" fmla="*/ 0 w 160"/>
              <a:gd name="T19" fmla="*/ 105 h 159"/>
              <a:gd name="T20" fmla="*/ 3 w 160"/>
              <a:gd name="T21" fmla="*/ 108 h 159"/>
              <a:gd name="T22" fmla="*/ 157 w 160"/>
              <a:gd name="T23" fmla="*/ 108 h 159"/>
              <a:gd name="T24" fmla="*/ 160 w 160"/>
              <a:gd name="T25" fmla="*/ 105 h 159"/>
              <a:gd name="T26" fmla="*/ 157 w 160"/>
              <a:gd name="T27" fmla="*/ 101 h 159"/>
              <a:gd name="T28" fmla="*/ 157 w 160"/>
              <a:gd name="T29" fmla="*/ 51 h 159"/>
              <a:gd name="T30" fmla="*/ 69 w 160"/>
              <a:gd name="T31" fmla="*/ 51 h 159"/>
              <a:gd name="T32" fmla="*/ 66 w 160"/>
              <a:gd name="T33" fmla="*/ 54 h 159"/>
              <a:gd name="T34" fmla="*/ 69 w 160"/>
              <a:gd name="T35" fmla="*/ 58 h 159"/>
              <a:gd name="T36" fmla="*/ 157 w 160"/>
              <a:gd name="T37" fmla="*/ 58 h 159"/>
              <a:gd name="T38" fmla="*/ 160 w 160"/>
              <a:gd name="T39" fmla="*/ 54 h 159"/>
              <a:gd name="T40" fmla="*/ 157 w 160"/>
              <a:gd name="T41" fmla="*/ 51 h 159"/>
              <a:gd name="T42" fmla="*/ 3 w 160"/>
              <a:gd name="T43" fmla="*/ 7 h 159"/>
              <a:gd name="T44" fmla="*/ 157 w 160"/>
              <a:gd name="T45" fmla="*/ 7 h 159"/>
              <a:gd name="T46" fmla="*/ 160 w 160"/>
              <a:gd name="T47" fmla="*/ 3 h 159"/>
              <a:gd name="T48" fmla="*/ 157 w 160"/>
              <a:gd name="T49" fmla="*/ 0 h 159"/>
              <a:gd name="T50" fmla="*/ 3 w 160"/>
              <a:gd name="T51" fmla="*/ 0 h 159"/>
              <a:gd name="T52" fmla="*/ 0 w 160"/>
              <a:gd name="T53" fmla="*/ 3 h 159"/>
              <a:gd name="T54" fmla="*/ 3 w 160"/>
              <a:gd name="T55" fmla="*/ 7 h 1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60" h="159">
                <a:moveTo>
                  <a:pt x="160" y="155"/>
                </a:moveTo>
                <a:cubicBezTo>
                  <a:pt x="160" y="157"/>
                  <a:pt x="158" y="159"/>
                  <a:pt x="157" y="159"/>
                </a:cubicBezTo>
                <a:cubicBezTo>
                  <a:pt x="69" y="159"/>
                  <a:pt x="69" y="159"/>
                  <a:pt x="69" y="159"/>
                </a:cubicBezTo>
                <a:cubicBezTo>
                  <a:pt x="67" y="159"/>
                  <a:pt x="66" y="157"/>
                  <a:pt x="66" y="155"/>
                </a:cubicBezTo>
                <a:cubicBezTo>
                  <a:pt x="66" y="153"/>
                  <a:pt x="67" y="152"/>
                  <a:pt x="69" y="152"/>
                </a:cubicBezTo>
                <a:cubicBezTo>
                  <a:pt x="157" y="152"/>
                  <a:pt x="157" y="152"/>
                  <a:pt x="157" y="152"/>
                </a:cubicBezTo>
                <a:cubicBezTo>
                  <a:pt x="158" y="152"/>
                  <a:pt x="160" y="153"/>
                  <a:pt x="160" y="155"/>
                </a:cubicBezTo>
                <a:close/>
                <a:moveTo>
                  <a:pt x="157" y="101"/>
                </a:moveTo>
                <a:cubicBezTo>
                  <a:pt x="3" y="101"/>
                  <a:pt x="3" y="101"/>
                  <a:pt x="3" y="101"/>
                </a:cubicBezTo>
                <a:cubicBezTo>
                  <a:pt x="2" y="101"/>
                  <a:pt x="0" y="103"/>
                  <a:pt x="0" y="105"/>
                </a:cubicBezTo>
                <a:cubicBezTo>
                  <a:pt x="0" y="107"/>
                  <a:pt x="2" y="108"/>
                  <a:pt x="3" y="108"/>
                </a:cubicBezTo>
                <a:cubicBezTo>
                  <a:pt x="157" y="108"/>
                  <a:pt x="157" y="108"/>
                  <a:pt x="157" y="108"/>
                </a:cubicBezTo>
                <a:cubicBezTo>
                  <a:pt x="158" y="108"/>
                  <a:pt x="160" y="107"/>
                  <a:pt x="160" y="105"/>
                </a:cubicBezTo>
                <a:cubicBezTo>
                  <a:pt x="160" y="103"/>
                  <a:pt x="158" y="101"/>
                  <a:pt x="157" y="101"/>
                </a:cubicBezTo>
                <a:close/>
                <a:moveTo>
                  <a:pt x="157" y="51"/>
                </a:moveTo>
                <a:cubicBezTo>
                  <a:pt x="69" y="51"/>
                  <a:pt x="69" y="51"/>
                  <a:pt x="69" y="51"/>
                </a:cubicBezTo>
                <a:cubicBezTo>
                  <a:pt x="67" y="51"/>
                  <a:pt x="66" y="52"/>
                  <a:pt x="66" y="54"/>
                </a:cubicBezTo>
                <a:cubicBezTo>
                  <a:pt x="66" y="56"/>
                  <a:pt x="67" y="58"/>
                  <a:pt x="69" y="58"/>
                </a:cubicBezTo>
                <a:cubicBezTo>
                  <a:pt x="157" y="58"/>
                  <a:pt x="157" y="58"/>
                  <a:pt x="157" y="58"/>
                </a:cubicBezTo>
                <a:cubicBezTo>
                  <a:pt x="158" y="58"/>
                  <a:pt x="160" y="56"/>
                  <a:pt x="160" y="54"/>
                </a:cubicBezTo>
                <a:cubicBezTo>
                  <a:pt x="160" y="52"/>
                  <a:pt x="158" y="51"/>
                  <a:pt x="157" y="51"/>
                </a:cubicBezTo>
                <a:close/>
                <a:moveTo>
                  <a:pt x="3" y="7"/>
                </a:moveTo>
                <a:cubicBezTo>
                  <a:pt x="157" y="7"/>
                  <a:pt x="157" y="7"/>
                  <a:pt x="157" y="7"/>
                </a:cubicBezTo>
                <a:cubicBezTo>
                  <a:pt x="158" y="7"/>
                  <a:pt x="160" y="5"/>
                  <a:pt x="160" y="3"/>
                </a:cubicBezTo>
                <a:cubicBezTo>
                  <a:pt x="160" y="2"/>
                  <a:pt x="158" y="0"/>
                  <a:pt x="157" y="0"/>
                </a:cubicBezTo>
                <a:cubicBezTo>
                  <a:pt x="3" y="0"/>
                  <a:pt x="3" y="0"/>
                  <a:pt x="3" y="0"/>
                </a:cubicBezTo>
                <a:cubicBezTo>
                  <a:pt x="2" y="0"/>
                  <a:pt x="0" y="2"/>
                  <a:pt x="0" y="3"/>
                </a:cubicBezTo>
                <a:cubicBezTo>
                  <a:pt x="0" y="5"/>
                  <a:pt x="2" y="7"/>
                  <a:pt x="3" y="7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8" name="Freeform 58">
            <a:extLst>
              <a:ext uri="{FF2B5EF4-FFF2-40B4-BE49-F238E27FC236}">
                <a16:creationId xmlns:a16="http://schemas.microsoft.com/office/drawing/2014/main" xmlns="" id="{A62CF568-1254-48D6-89DD-574E653BE474}"/>
              </a:ext>
            </a:extLst>
          </p:cNvPr>
          <p:cNvSpPr>
            <a:spLocks noEditPoints="1"/>
          </p:cNvSpPr>
          <p:nvPr/>
        </p:nvSpPr>
        <p:spPr bwMode="auto">
          <a:xfrm>
            <a:off x="6300788" y="371475"/>
            <a:ext cx="544513" cy="549275"/>
          </a:xfrm>
          <a:custGeom>
            <a:avLst/>
            <a:gdLst>
              <a:gd name="T0" fmla="*/ 156 w 160"/>
              <a:gd name="T1" fmla="*/ 4 h 160"/>
              <a:gd name="T2" fmla="*/ 145 w 160"/>
              <a:gd name="T3" fmla="*/ 0 h 160"/>
              <a:gd name="T4" fmla="*/ 135 w 160"/>
              <a:gd name="T5" fmla="*/ 7 h 160"/>
              <a:gd name="T6" fmla="*/ 122 w 160"/>
              <a:gd name="T7" fmla="*/ 29 h 160"/>
              <a:gd name="T8" fmla="*/ 110 w 160"/>
              <a:gd name="T9" fmla="*/ 17 h 160"/>
              <a:gd name="T10" fmla="*/ 107 w 160"/>
              <a:gd name="T11" fmla="*/ 17 h 160"/>
              <a:gd name="T12" fmla="*/ 17 w 160"/>
              <a:gd name="T13" fmla="*/ 107 h 160"/>
              <a:gd name="T14" fmla="*/ 16 w 160"/>
              <a:gd name="T15" fmla="*/ 109 h 160"/>
              <a:gd name="T16" fmla="*/ 17 w 160"/>
              <a:gd name="T17" fmla="*/ 110 h 160"/>
              <a:gd name="T18" fmla="*/ 29 w 160"/>
              <a:gd name="T19" fmla="*/ 122 h 160"/>
              <a:gd name="T20" fmla="*/ 7 w 160"/>
              <a:gd name="T21" fmla="*/ 135 h 160"/>
              <a:gd name="T22" fmla="*/ 0 w 160"/>
              <a:gd name="T23" fmla="*/ 145 h 160"/>
              <a:gd name="T24" fmla="*/ 4 w 160"/>
              <a:gd name="T25" fmla="*/ 156 h 160"/>
              <a:gd name="T26" fmla="*/ 13 w 160"/>
              <a:gd name="T27" fmla="*/ 160 h 160"/>
              <a:gd name="T28" fmla="*/ 15 w 160"/>
              <a:gd name="T29" fmla="*/ 160 h 160"/>
              <a:gd name="T30" fmla="*/ 25 w 160"/>
              <a:gd name="T31" fmla="*/ 153 h 160"/>
              <a:gd name="T32" fmla="*/ 38 w 160"/>
              <a:gd name="T33" fmla="*/ 131 h 160"/>
              <a:gd name="T34" fmla="*/ 50 w 160"/>
              <a:gd name="T35" fmla="*/ 143 h 160"/>
              <a:gd name="T36" fmla="*/ 51 w 160"/>
              <a:gd name="T37" fmla="*/ 144 h 160"/>
              <a:gd name="T38" fmla="*/ 53 w 160"/>
              <a:gd name="T39" fmla="*/ 143 h 160"/>
              <a:gd name="T40" fmla="*/ 143 w 160"/>
              <a:gd name="T41" fmla="*/ 53 h 160"/>
              <a:gd name="T42" fmla="*/ 143 w 160"/>
              <a:gd name="T43" fmla="*/ 50 h 160"/>
              <a:gd name="T44" fmla="*/ 131 w 160"/>
              <a:gd name="T45" fmla="*/ 38 h 160"/>
              <a:gd name="T46" fmla="*/ 153 w 160"/>
              <a:gd name="T47" fmla="*/ 25 h 160"/>
              <a:gd name="T48" fmla="*/ 160 w 160"/>
              <a:gd name="T49" fmla="*/ 15 h 160"/>
              <a:gd name="T50" fmla="*/ 156 w 160"/>
              <a:gd name="T51" fmla="*/ 4 h 160"/>
              <a:gd name="T52" fmla="*/ 21 w 160"/>
              <a:gd name="T53" fmla="*/ 151 h 160"/>
              <a:gd name="T54" fmla="*/ 15 w 160"/>
              <a:gd name="T55" fmla="*/ 155 h 160"/>
              <a:gd name="T56" fmla="*/ 7 w 160"/>
              <a:gd name="T57" fmla="*/ 153 h 160"/>
              <a:gd name="T58" fmla="*/ 5 w 160"/>
              <a:gd name="T59" fmla="*/ 145 h 160"/>
              <a:gd name="T60" fmla="*/ 9 w 160"/>
              <a:gd name="T61" fmla="*/ 139 h 160"/>
              <a:gd name="T62" fmla="*/ 32 w 160"/>
              <a:gd name="T63" fmla="*/ 126 h 160"/>
              <a:gd name="T64" fmla="*/ 34 w 160"/>
              <a:gd name="T65" fmla="*/ 128 h 160"/>
              <a:gd name="T66" fmla="*/ 21 w 160"/>
              <a:gd name="T67" fmla="*/ 151 h 160"/>
              <a:gd name="T68" fmla="*/ 51 w 160"/>
              <a:gd name="T69" fmla="*/ 138 h 160"/>
              <a:gd name="T70" fmla="*/ 39 w 160"/>
              <a:gd name="T71" fmla="*/ 126 h 160"/>
              <a:gd name="T72" fmla="*/ 39 w 160"/>
              <a:gd name="T73" fmla="*/ 126 h 160"/>
              <a:gd name="T74" fmla="*/ 34 w 160"/>
              <a:gd name="T75" fmla="*/ 121 h 160"/>
              <a:gd name="T76" fmla="*/ 34 w 160"/>
              <a:gd name="T77" fmla="*/ 121 h 160"/>
              <a:gd name="T78" fmla="*/ 22 w 160"/>
              <a:gd name="T79" fmla="*/ 109 h 160"/>
              <a:gd name="T80" fmla="*/ 109 w 160"/>
              <a:gd name="T81" fmla="*/ 22 h 160"/>
              <a:gd name="T82" fmla="*/ 121 w 160"/>
              <a:gd name="T83" fmla="*/ 34 h 160"/>
              <a:gd name="T84" fmla="*/ 121 w 160"/>
              <a:gd name="T85" fmla="*/ 34 h 160"/>
              <a:gd name="T86" fmla="*/ 126 w 160"/>
              <a:gd name="T87" fmla="*/ 39 h 160"/>
              <a:gd name="T88" fmla="*/ 126 w 160"/>
              <a:gd name="T89" fmla="*/ 39 h 160"/>
              <a:gd name="T90" fmla="*/ 138 w 160"/>
              <a:gd name="T91" fmla="*/ 51 h 160"/>
              <a:gd name="T92" fmla="*/ 51 w 160"/>
              <a:gd name="T93" fmla="*/ 138 h 160"/>
              <a:gd name="T94" fmla="*/ 155 w 160"/>
              <a:gd name="T95" fmla="*/ 15 h 160"/>
              <a:gd name="T96" fmla="*/ 151 w 160"/>
              <a:gd name="T97" fmla="*/ 21 h 160"/>
              <a:gd name="T98" fmla="*/ 128 w 160"/>
              <a:gd name="T99" fmla="*/ 34 h 160"/>
              <a:gd name="T100" fmla="*/ 126 w 160"/>
              <a:gd name="T101" fmla="*/ 32 h 160"/>
              <a:gd name="T102" fmla="*/ 139 w 160"/>
              <a:gd name="T103" fmla="*/ 9 h 160"/>
              <a:gd name="T104" fmla="*/ 145 w 160"/>
              <a:gd name="T105" fmla="*/ 5 h 160"/>
              <a:gd name="T106" fmla="*/ 153 w 160"/>
              <a:gd name="T107" fmla="*/ 7 h 160"/>
              <a:gd name="T108" fmla="*/ 155 w 160"/>
              <a:gd name="T109" fmla="*/ 15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160" h="160">
                <a:moveTo>
                  <a:pt x="156" y="4"/>
                </a:moveTo>
                <a:cubicBezTo>
                  <a:pt x="153" y="1"/>
                  <a:pt x="149" y="0"/>
                  <a:pt x="145" y="0"/>
                </a:cubicBezTo>
                <a:cubicBezTo>
                  <a:pt x="141" y="1"/>
                  <a:pt x="137" y="3"/>
                  <a:pt x="135" y="7"/>
                </a:cubicBezTo>
                <a:cubicBezTo>
                  <a:pt x="122" y="29"/>
                  <a:pt x="122" y="29"/>
                  <a:pt x="122" y="29"/>
                </a:cubicBezTo>
                <a:cubicBezTo>
                  <a:pt x="110" y="17"/>
                  <a:pt x="110" y="17"/>
                  <a:pt x="110" y="17"/>
                </a:cubicBezTo>
                <a:cubicBezTo>
                  <a:pt x="110" y="16"/>
                  <a:pt x="108" y="16"/>
                  <a:pt x="107" y="17"/>
                </a:cubicBezTo>
                <a:cubicBezTo>
                  <a:pt x="17" y="107"/>
                  <a:pt x="17" y="107"/>
                  <a:pt x="17" y="107"/>
                </a:cubicBezTo>
                <a:cubicBezTo>
                  <a:pt x="16" y="107"/>
                  <a:pt x="16" y="108"/>
                  <a:pt x="16" y="109"/>
                </a:cubicBezTo>
                <a:cubicBezTo>
                  <a:pt x="16" y="109"/>
                  <a:pt x="16" y="110"/>
                  <a:pt x="17" y="110"/>
                </a:cubicBezTo>
                <a:cubicBezTo>
                  <a:pt x="29" y="122"/>
                  <a:pt x="29" y="122"/>
                  <a:pt x="29" y="122"/>
                </a:cubicBezTo>
                <a:cubicBezTo>
                  <a:pt x="7" y="135"/>
                  <a:pt x="7" y="135"/>
                  <a:pt x="7" y="135"/>
                </a:cubicBezTo>
                <a:cubicBezTo>
                  <a:pt x="3" y="137"/>
                  <a:pt x="1" y="141"/>
                  <a:pt x="0" y="145"/>
                </a:cubicBezTo>
                <a:cubicBezTo>
                  <a:pt x="0" y="149"/>
                  <a:pt x="1" y="153"/>
                  <a:pt x="4" y="156"/>
                </a:cubicBezTo>
                <a:cubicBezTo>
                  <a:pt x="6" y="159"/>
                  <a:pt x="10" y="160"/>
                  <a:pt x="13" y="160"/>
                </a:cubicBezTo>
                <a:cubicBezTo>
                  <a:pt x="14" y="160"/>
                  <a:pt x="15" y="160"/>
                  <a:pt x="15" y="160"/>
                </a:cubicBezTo>
                <a:cubicBezTo>
                  <a:pt x="19" y="159"/>
                  <a:pt x="23" y="157"/>
                  <a:pt x="25" y="153"/>
                </a:cubicBezTo>
                <a:cubicBezTo>
                  <a:pt x="38" y="131"/>
                  <a:pt x="38" y="131"/>
                  <a:pt x="38" y="131"/>
                </a:cubicBezTo>
                <a:cubicBezTo>
                  <a:pt x="50" y="143"/>
                  <a:pt x="50" y="143"/>
                  <a:pt x="50" y="143"/>
                </a:cubicBezTo>
                <a:cubicBezTo>
                  <a:pt x="50" y="144"/>
                  <a:pt x="51" y="144"/>
                  <a:pt x="51" y="144"/>
                </a:cubicBezTo>
                <a:cubicBezTo>
                  <a:pt x="52" y="144"/>
                  <a:pt x="53" y="144"/>
                  <a:pt x="53" y="143"/>
                </a:cubicBezTo>
                <a:cubicBezTo>
                  <a:pt x="143" y="53"/>
                  <a:pt x="143" y="53"/>
                  <a:pt x="143" y="53"/>
                </a:cubicBezTo>
                <a:cubicBezTo>
                  <a:pt x="144" y="52"/>
                  <a:pt x="144" y="51"/>
                  <a:pt x="143" y="50"/>
                </a:cubicBezTo>
                <a:cubicBezTo>
                  <a:pt x="131" y="38"/>
                  <a:pt x="131" y="38"/>
                  <a:pt x="131" y="38"/>
                </a:cubicBezTo>
                <a:cubicBezTo>
                  <a:pt x="153" y="25"/>
                  <a:pt x="153" y="25"/>
                  <a:pt x="153" y="25"/>
                </a:cubicBezTo>
                <a:cubicBezTo>
                  <a:pt x="157" y="23"/>
                  <a:pt x="159" y="19"/>
                  <a:pt x="160" y="15"/>
                </a:cubicBezTo>
                <a:cubicBezTo>
                  <a:pt x="160" y="11"/>
                  <a:pt x="159" y="7"/>
                  <a:pt x="156" y="4"/>
                </a:cubicBezTo>
                <a:close/>
                <a:moveTo>
                  <a:pt x="21" y="151"/>
                </a:moveTo>
                <a:cubicBezTo>
                  <a:pt x="19" y="153"/>
                  <a:pt x="17" y="155"/>
                  <a:pt x="15" y="155"/>
                </a:cubicBezTo>
                <a:cubicBezTo>
                  <a:pt x="12" y="155"/>
                  <a:pt x="9" y="155"/>
                  <a:pt x="7" y="153"/>
                </a:cubicBezTo>
                <a:cubicBezTo>
                  <a:pt x="5" y="151"/>
                  <a:pt x="5" y="148"/>
                  <a:pt x="5" y="145"/>
                </a:cubicBezTo>
                <a:cubicBezTo>
                  <a:pt x="5" y="143"/>
                  <a:pt x="7" y="141"/>
                  <a:pt x="9" y="139"/>
                </a:cubicBezTo>
                <a:cubicBezTo>
                  <a:pt x="32" y="126"/>
                  <a:pt x="32" y="126"/>
                  <a:pt x="32" y="126"/>
                </a:cubicBezTo>
                <a:cubicBezTo>
                  <a:pt x="34" y="128"/>
                  <a:pt x="34" y="128"/>
                  <a:pt x="34" y="128"/>
                </a:cubicBezTo>
                <a:lnTo>
                  <a:pt x="21" y="151"/>
                </a:lnTo>
                <a:close/>
                <a:moveTo>
                  <a:pt x="51" y="138"/>
                </a:moveTo>
                <a:cubicBezTo>
                  <a:pt x="39" y="126"/>
                  <a:pt x="39" y="126"/>
                  <a:pt x="39" y="126"/>
                </a:cubicBezTo>
                <a:cubicBezTo>
                  <a:pt x="39" y="126"/>
                  <a:pt x="39" y="126"/>
                  <a:pt x="39" y="126"/>
                </a:cubicBezTo>
                <a:cubicBezTo>
                  <a:pt x="34" y="121"/>
                  <a:pt x="34" y="121"/>
                  <a:pt x="34" y="121"/>
                </a:cubicBezTo>
                <a:cubicBezTo>
                  <a:pt x="34" y="121"/>
                  <a:pt x="34" y="121"/>
                  <a:pt x="34" y="121"/>
                </a:cubicBezTo>
                <a:cubicBezTo>
                  <a:pt x="22" y="109"/>
                  <a:pt x="22" y="109"/>
                  <a:pt x="22" y="109"/>
                </a:cubicBezTo>
                <a:cubicBezTo>
                  <a:pt x="109" y="22"/>
                  <a:pt x="109" y="22"/>
                  <a:pt x="109" y="22"/>
                </a:cubicBezTo>
                <a:cubicBezTo>
                  <a:pt x="121" y="34"/>
                  <a:pt x="121" y="34"/>
                  <a:pt x="121" y="34"/>
                </a:cubicBezTo>
                <a:cubicBezTo>
                  <a:pt x="121" y="34"/>
                  <a:pt x="121" y="34"/>
                  <a:pt x="121" y="34"/>
                </a:cubicBezTo>
                <a:cubicBezTo>
                  <a:pt x="126" y="39"/>
                  <a:pt x="126" y="39"/>
                  <a:pt x="126" y="39"/>
                </a:cubicBezTo>
                <a:cubicBezTo>
                  <a:pt x="126" y="39"/>
                  <a:pt x="126" y="39"/>
                  <a:pt x="126" y="39"/>
                </a:cubicBezTo>
                <a:cubicBezTo>
                  <a:pt x="138" y="51"/>
                  <a:pt x="138" y="51"/>
                  <a:pt x="138" y="51"/>
                </a:cubicBezTo>
                <a:lnTo>
                  <a:pt x="51" y="138"/>
                </a:lnTo>
                <a:close/>
                <a:moveTo>
                  <a:pt x="155" y="15"/>
                </a:moveTo>
                <a:cubicBezTo>
                  <a:pt x="155" y="17"/>
                  <a:pt x="153" y="19"/>
                  <a:pt x="151" y="21"/>
                </a:cubicBezTo>
                <a:cubicBezTo>
                  <a:pt x="128" y="34"/>
                  <a:pt x="128" y="34"/>
                  <a:pt x="128" y="34"/>
                </a:cubicBezTo>
                <a:cubicBezTo>
                  <a:pt x="126" y="32"/>
                  <a:pt x="126" y="32"/>
                  <a:pt x="126" y="32"/>
                </a:cubicBezTo>
                <a:cubicBezTo>
                  <a:pt x="139" y="9"/>
                  <a:pt x="139" y="9"/>
                  <a:pt x="139" y="9"/>
                </a:cubicBezTo>
                <a:cubicBezTo>
                  <a:pt x="141" y="7"/>
                  <a:pt x="143" y="5"/>
                  <a:pt x="145" y="5"/>
                </a:cubicBezTo>
                <a:cubicBezTo>
                  <a:pt x="148" y="5"/>
                  <a:pt x="151" y="5"/>
                  <a:pt x="153" y="7"/>
                </a:cubicBezTo>
                <a:cubicBezTo>
                  <a:pt x="155" y="9"/>
                  <a:pt x="155" y="12"/>
                  <a:pt x="155" y="15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9" name="Freeform 59">
            <a:extLst>
              <a:ext uri="{FF2B5EF4-FFF2-40B4-BE49-F238E27FC236}">
                <a16:creationId xmlns:a16="http://schemas.microsoft.com/office/drawing/2014/main" xmlns="" id="{877296F4-C79B-4097-BF19-19957000265B}"/>
              </a:ext>
            </a:extLst>
          </p:cNvPr>
          <p:cNvSpPr>
            <a:spLocks noEditPoints="1"/>
          </p:cNvSpPr>
          <p:nvPr/>
        </p:nvSpPr>
        <p:spPr bwMode="auto">
          <a:xfrm>
            <a:off x="6300788" y="990600"/>
            <a:ext cx="544513" cy="549275"/>
          </a:xfrm>
          <a:custGeom>
            <a:avLst/>
            <a:gdLst>
              <a:gd name="T0" fmla="*/ 159 w 160"/>
              <a:gd name="T1" fmla="*/ 50 h 160"/>
              <a:gd name="T2" fmla="*/ 110 w 160"/>
              <a:gd name="T3" fmla="*/ 1 h 160"/>
              <a:gd name="T4" fmla="*/ 107 w 160"/>
              <a:gd name="T5" fmla="*/ 1 h 160"/>
              <a:gd name="T6" fmla="*/ 89 w 160"/>
              <a:gd name="T7" fmla="*/ 19 h 160"/>
              <a:gd name="T8" fmla="*/ 89 w 160"/>
              <a:gd name="T9" fmla="*/ 19 h 160"/>
              <a:gd name="T10" fmla="*/ 89 w 160"/>
              <a:gd name="T11" fmla="*/ 19 h 160"/>
              <a:gd name="T12" fmla="*/ 71 w 160"/>
              <a:gd name="T13" fmla="*/ 36 h 160"/>
              <a:gd name="T14" fmla="*/ 71 w 160"/>
              <a:gd name="T15" fmla="*/ 36 h 160"/>
              <a:gd name="T16" fmla="*/ 71 w 160"/>
              <a:gd name="T17" fmla="*/ 36 h 160"/>
              <a:gd name="T18" fmla="*/ 54 w 160"/>
              <a:gd name="T19" fmla="*/ 54 h 160"/>
              <a:gd name="T20" fmla="*/ 54 w 160"/>
              <a:gd name="T21" fmla="*/ 54 h 160"/>
              <a:gd name="T22" fmla="*/ 54 w 160"/>
              <a:gd name="T23" fmla="*/ 54 h 160"/>
              <a:gd name="T24" fmla="*/ 36 w 160"/>
              <a:gd name="T25" fmla="*/ 71 h 160"/>
              <a:gd name="T26" fmla="*/ 36 w 160"/>
              <a:gd name="T27" fmla="*/ 71 h 160"/>
              <a:gd name="T28" fmla="*/ 36 w 160"/>
              <a:gd name="T29" fmla="*/ 71 h 160"/>
              <a:gd name="T30" fmla="*/ 19 w 160"/>
              <a:gd name="T31" fmla="*/ 89 h 160"/>
              <a:gd name="T32" fmla="*/ 19 w 160"/>
              <a:gd name="T33" fmla="*/ 89 h 160"/>
              <a:gd name="T34" fmla="*/ 19 w 160"/>
              <a:gd name="T35" fmla="*/ 89 h 160"/>
              <a:gd name="T36" fmla="*/ 1 w 160"/>
              <a:gd name="T37" fmla="*/ 107 h 160"/>
              <a:gd name="T38" fmla="*/ 1 w 160"/>
              <a:gd name="T39" fmla="*/ 110 h 160"/>
              <a:gd name="T40" fmla="*/ 50 w 160"/>
              <a:gd name="T41" fmla="*/ 159 h 160"/>
              <a:gd name="T42" fmla="*/ 51 w 160"/>
              <a:gd name="T43" fmla="*/ 160 h 160"/>
              <a:gd name="T44" fmla="*/ 53 w 160"/>
              <a:gd name="T45" fmla="*/ 159 h 160"/>
              <a:gd name="T46" fmla="*/ 159 w 160"/>
              <a:gd name="T47" fmla="*/ 53 h 160"/>
              <a:gd name="T48" fmla="*/ 159 w 160"/>
              <a:gd name="T49" fmla="*/ 50 h 160"/>
              <a:gd name="T50" fmla="*/ 51 w 160"/>
              <a:gd name="T51" fmla="*/ 154 h 160"/>
              <a:gd name="T52" fmla="*/ 6 w 160"/>
              <a:gd name="T53" fmla="*/ 109 h 160"/>
              <a:gd name="T54" fmla="*/ 21 w 160"/>
              <a:gd name="T55" fmla="*/ 94 h 160"/>
              <a:gd name="T56" fmla="*/ 31 w 160"/>
              <a:gd name="T57" fmla="*/ 104 h 160"/>
              <a:gd name="T58" fmla="*/ 33 w 160"/>
              <a:gd name="T59" fmla="*/ 105 h 160"/>
              <a:gd name="T60" fmla="*/ 34 w 160"/>
              <a:gd name="T61" fmla="*/ 104 h 160"/>
              <a:gd name="T62" fmla="*/ 34 w 160"/>
              <a:gd name="T63" fmla="*/ 101 h 160"/>
              <a:gd name="T64" fmla="*/ 24 w 160"/>
              <a:gd name="T65" fmla="*/ 91 h 160"/>
              <a:gd name="T66" fmla="*/ 38 w 160"/>
              <a:gd name="T67" fmla="*/ 76 h 160"/>
              <a:gd name="T68" fmla="*/ 56 w 160"/>
              <a:gd name="T69" fmla="*/ 94 h 160"/>
              <a:gd name="T70" fmla="*/ 58 w 160"/>
              <a:gd name="T71" fmla="*/ 95 h 160"/>
              <a:gd name="T72" fmla="*/ 59 w 160"/>
              <a:gd name="T73" fmla="*/ 94 h 160"/>
              <a:gd name="T74" fmla="*/ 59 w 160"/>
              <a:gd name="T75" fmla="*/ 91 h 160"/>
              <a:gd name="T76" fmla="*/ 42 w 160"/>
              <a:gd name="T77" fmla="*/ 73 h 160"/>
              <a:gd name="T78" fmla="*/ 56 w 160"/>
              <a:gd name="T79" fmla="*/ 59 h 160"/>
              <a:gd name="T80" fmla="*/ 66 w 160"/>
              <a:gd name="T81" fmla="*/ 69 h 160"/>
              <a:gd name="T82" fmla="*/ 68 w 160"/>
              <a:gd name="T83" fmla="*/ 70 h 160"/>
              <a:gd name="T84" fmla="*/ 69 w 160"/>
              <a:gd name="T85" fmla="*/ 69 h 160"/>
              <a:gd name="T86" fmla="*/ 69 w 160"/>
              <a:gd name="T87" fmla="*/ 66 h 160"/>
              <a:gd name="T88" fmla="*/ 59 w 160"/>
              <a:gd name="T89" fmla="*/ 56 h 160"/>
              <a:gd name="T90" fmla="*/ 73 w 160"/>
              <a:gd name="T91" fmla="*/ 41 h 160"/>
              <a:gd name="T92" fmla="*/ 91 w 160"/>
              <a:gd name="T93" fmla="*/ 59 h 160"/>
              <a:gd name="T94" fmla="*/ 93 w 160"/>
              <a:gd name="T95" fmla="*/ 60 h 160"/>
              <a:gd name="T96" fmla="*/ 94 w 160"/>
              <a:gd name="T97" fmla="*/ 59 h 160"/>
              <a:gd name="T98" fmla="*/ 94 w 160"/>
              <a:gd name="T99" fmla="*/ 56 h 160"/>
              <a:gd name="T100" fmla="*/ 77 w 160"/>
              <a:gd name="T101" fmla="*/ 38 h 160"/>
              <a:gd name="T102" fmla="*/ 91 w 160"/>
              <a:gd name="T103" fmla="*/ 24 h 160"/>
              <a:gd name="T104" fmla="*/ 101 w 160"/>
              <a:gd name="T105" fmla="*/ 34 h 160"/>
              <a:gd name="T106" fmla="*/ 103 w 160"/>
              <a:gd name="T107" fmla="*/ 35 h 160"/>
              <a:gd name="T108" fmla="*/ 104 w 160"/>
              <a:gd name="T109" fmla="*/ 34 h 160"/>
              <a:gd name="T110" fmla="*/ 104 w 160"/>
              <a:gd name="T111" fmla="*/ 31 h 160"/>
              <a:gd name="T112" fmla="*/ 94 w 160"/>
              <a:gd name="T113" fmla="*/ 21 h 160"/>
              <a:gd name="T114" fmla="*/ 109 w 160"/>
              <a:gd name="T115" fmla="*/ 6 h 160"/>
              <a:gd name="T116" fmla="*/ 154 w 160"/>
              <a:gd name="T117" fmla="*/ 51 h 160"/>
              <a:gd name="T118" fmla="*/ 51 w 160"/>
              <a:gd name="T119" fmla="*/ 154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60" h="160">
                <a:moveTo>
                  <a:pt x="159" y="50"/>
                </a:moveTo>
                <a:cubicBezTo>
                  <a:pt x="110" y="1"/>
                  <a:pt x="110" y="1"/>
                  <a:pt x="110" y="1"/>
                </a:cubicBezTo>
                <a:cubicBezTo>
                  <a:pt x="110" y="0"/>
                  <a:pt x="108" y="0"/>
                  <a:pt x="107" y="1"/>
                </a:cubicBezTo>
                <a:cubicBezTo>
                  <a:pt x="89" y="19"/>
                  <a:pt x="89" y="19"/>
                  <a:pt x="89" y="19"/>
                </a:cubicBezTo>
                <a:cubicBezTo>
                  <a:pt x="89" y="19"/>
                  <a:pt x="89" y="19"/>
                  <a:pt x="89" y="19"/>
                </a:cubicBezTo>
                <a:cubicBezTo>
                  <a:pt x="89" y="19"/>
                  <a:pt x="89" y="19"/>
                  <a:pt x="89" y="19"/>
                </a:cubicBezTo>
                <a:cubicBezTo>
                  <a:pt x="71" y="36"/>
                  <a:pt x="71" y="36"/>
                  <a:pt x="71" y="36"/>
                </a:cubicBezTo>
                <a:cubicBezTo>
                  <a:pt x="71" y="36"/>
                  <a:pt x="71" y="36"/>
                  <a:pt x="71" y="36"/>
                </a:cubicBezTo>
                <a:cubicBezTo>
                  <a:pt x="71" y="36"/>
                  <a:pt x="71" y="36"/>
                  <a:pt x="71" y="36"/>
                </a:cubicBezTo>
                <a:cubicBezTo>
                  <a:pt x="54" y="54"/>
                  <a:pt x="54" y="54"/>
                  <a:pt x="54" y="54"/>
                </a:cubicBezTo>
                <a:cubicBezTo>
                  <a:pt x="54" y="54"/>
                  <a:pt x="54" y="54"/>
                  <a:pt x="54" y="54"/>
                </a:cubicBezTo>
                <a:cubicBezTo>
                  <a:pt x="54" y="54"/>
                  <a:pt x="54" y="54"/>
                  <a:pt x="54" y="54"/>
                </a:cubicBezTo>
                <a:cubicBezTo>
                  <a:pt x="36" y="71"/>
                  <a:pt x="36" y="71"/>
                  <a:pt x="36" y="71"/>
                </a:cubicBezTo>
                <a:cubicBezTo>
                  <a:pt x="36" y="71"/>
                  <a:pt x="36" y="71"/>
                  <a:pt x="36" y="71"/>
                </a:cubicBezTo>
                <a:cubicBezTo>
                  <a:pt x="36" y="71"/>
                  <a:pt x="36" y="71"/>
                  <a:pt x="36" y="71"/>
                </a:cubicBezTo>
                <a:cubicBezTo>
                  <a:pt x="19" y="89"/>
                  <a:pt x="19" y="89"/>
                  <a:pt x="19" y="89"/>
                </a:cubicBezTo>
                <a:cubicBezTo>
                  <a:pt x="19" y="89"/>
                  <a:pt x="19" y="89"/>
                  <a:pt x="19" y="89"/>
                </a:cubicBezTo>
                <a:cubicBezTo>
                  <a:pt x="19" y="89"/>
                  <a:pt x="19" y="89"/>
                  <a:pt x="19" y="89"/>
                </a:cubicBezTo>
                <a:cubicBezTo>
                  <a:pt x="1" y="107"/>
                  <a:pt x="1" y="107"/>
                  <a:pt x="1" y="107"/>
                </a:cubicBezTo>
                <a:cubicBezTo>
                  <a:pt x="0" y="108"/>
                  <a:pt x="0" y="109"/>
                  <a:pt x="1" y="110"/>
                </a:cubicBezTo>
                <a:cubicBezTo>
                  <a:pt x="50" y="159"/>
                  <a:pt x="50" y="159"/>
                  <a:pt x="50" y="159"/>
                </a:cubicBezTo>
                <a:cubicBezTo>
                  <a:pt x="50" y="160"/>
                  <a:pt x="51" y="160"/>
                  <a:pt x="51" y="160"/>
                </a:cubicBezTo>
                <a:cubicBezTo>
                  <a:pt x="52" y="160"/>
                  <a:pt x="53" y="160"/>
                  <a:pt x="53" y="159"/>
                </a:cubicBezTo>
                <a:cubicBezTo>
                  <a:pt x="159" y="53"/>
                  <a:pt x="159" y="53"/>
                  <a:pt x="159" y="53"/>
                </a:cubicBezTo>
                <a:cubicBezTo>
                  <a:pt x="160" y="52"/>
                  <a:pt x="160" y="50"/>
                  <a:pt x="159" y="50"/>
                </a:cubicBezTo>
                <a:close/>
                <a:moveTo>
                  <a:pt x="51" y="154"/>
                </a:moveTo>
                <a:cubicBezTo>
                  <a:pt x="6" y="109"/>
                  <a:pt x="6" y="109"/>
                  <a:pt x="6" y="109"/>
                </a:cubicBezTo>
                <a:cubicBezTo>
                  <a:pt x="21" y="94"/>
                  <a:pt x="21" y="94"/>
                  <a:pt x="21" y="94"/>
                </a:cubicBezTo>
                <a:cubicBezTo>
                  <a:pt x="31" y="104"/>
                  <a:pt x="31" y="104"/>
                  <a:pt x="31" y="104"/>
                </a:cubicBezTo>
                <a:cubicBezTo>
                  <a:pt x="31" y="105"/>
                  <a:pt x="32" y="105"/>
                  <a:pt x="33" y="105"/>
                </a:cubicBezTo>
                <a:cubicBezTo>
                  <a:pt x="33" y="105"/>
                  <a:pt x="34" y="105"/>
                  <a:pt x="34" y="104"/>
                </a:cubicBezTo>
                <a:cubicBezTo>
                  <a:pt x="35" y="103"/>
                  <a:pt x="35" y="102"/>
                  <a:pt x="34" y="101"/>
                </a:cubicBezTo>
                <a:cubicBezTo>
                  <a:pt x="24" y="91"/>
                  <a:pt x="24" y="91"/>
                  <a:pt x="24" y="91"/>
                </a:cubicBezTo>
                <a:cubicBezTo>
                  <a:pt x="38" y="76"/>
                  <a:pt x="38" y="76"/>
                  <a:pt x="38" y="76"/>
                </a:cubicBezTo>
                <a:cubicBezTo>
                  <a:pt x="56" y="94"/>
                  <a:pt x="56" y="94"/>
                  <a:pt x="56" y="94"/>
                </a:cubicBezTo>
                <a:cubicBezTo>
                  <a:pt x="56" y="95"/>
                  <a:pt x="57" y="95"/>
                  <a:pt x="58" y="95"/>
                </a:cubicBezTo>
                <a:cubicBezTo>
                  <a:pt x="58" y="95"/>
                  <a:pt x="59" y="95"/>
                  <a:pt x="59" y="94"/>
                </a:cubicBezTo>
                <a:cubicBezTo>
                  <a:pt x="60" y="93"/>
                  <a:pt x="60" y="92"/>
                  <a:pt x="59" y="91"/>
                </a:cubicBezTo>
                <a:cubicBezTo>
                  <a:pt x="42" y="73"/>
                  <a:pt x="42" y="73"/>
                  <a:pt x="42" y="73"/>
                </a:cubicBezTo>
                <a:cubicBezTo>
                  <a:pt x="56" y="59"/>
                  <a:pt x="56" y="59"/>
                  <a:pt x="56" y="59"/>
                </a:cubicBezTo>
                <a:cubicBezTo>
                  <a:pt x="66" y="69"/>
                  <a:pt x="66" y="69"/>
                  <a:pt x="66" y="69"/>
                </a:cubicBezTo>
                <a:cubicBezTo>
                  <a:pt x="66" y="70"/>
                  <a:pt x="67" y="70"/>
                  <a:pt x="68" y="70"/>
                </a:cubicBezTo>
                <a:cubicBezTo>
                  <a:pt x="68" y="70"/>
                  <a:pt x="69" y="70"/>
                  <a:pt x="69" y="69"/>
                </a:cubicBezTo>
                <a:cubicBezTo>
                  <a:pt x="70" y="68"/>
                  <a:pt x="70" y="67"/>
                  <a:pt x="69" y="66"/>
                </a:cubicBezTo>
                <a:cubicBezTo>
                  <a:pt x="59" y="56"/>
                  <a:pt x="59" y="56"/>
                  <a:pt x="59" y="56"/>
                </a:cubicBezTo>
                <a:cubicBezTo>
                  <a:pt x="73" y="41"/>
                  <a:pt x="73" y="41"/>
                  <a:pt x="73" y="41"/>
                </a:cubicBezTo>
                <a:cubicBezTo>
                  <a:pt x="91" y="59"/>
                  <a:pt x="91" y="59"/>
                  <a:pt x="91" y="59"/>
                </a:cubicBezTo>
                <a:cubicBezTo>
                  <a:pt x="91" y="60"/>
                  <a:pt x="92" y="60"/>
                  <a:pt x="93" y="60"/>
                </a:cubicBezTo>
                <a:cubicBezTo>
                  <a:pt x="93" y="60"/>
                  <a:pt x="94" y="60"/>
                  <a:pt x="94" y="59"/>
                </a:cubicBezTo>
                <a:cubicBezTo>
                  <a:pt x="95" y="58"/>
                  <a:pt x="95" y="57"/>
                  <a:pt x="94" y="56"/>
                </a:cubicBezTo>
                <a:cubicBezTo>
                  <a:pt x="77" y="38"/>
                  <a:pt x="77" y="38"/>
                  <a:pt x="77" y="38"/>
                </a:cubicBezTo>
                <a:cubicBezTo>
                  <a:pt x="91" y="24"/>
                  <a:pt x="91" y="24"/>
                  <a:pt x="91" y="24"/>
                </a:cubicBezTo>
                <a:cubicBezTo>
                  <a:pt x="101" y="34"/>
                  <a:pt x="101" y="34"/>
                  <a:pt x="101" y="34"/>
                </a:cubicBezTo>
                <a:cubicBezTo>
                  <a:pt x="101" y="35"/>
                  <a:pt x="102" y="35"/>
                  <a:pt x="103" y="35"/>
                </a:cubicBezTo>
                <a:cubicBezTo>
                  <a:pt x="103" y="35"/>
                  <a:pt x="104" y="35"/>
                  <a:pt x="104" y="34"/>
                </a:cubicBezTo>
                <a:cubicBezTo>
                  <a:pt x="105" y="33"/>
                  <a:pt x="105" y="32"/>
                  <a:pt x="104" y="31"/>
                </a:cubicBezTo>
                <a:cubicBezTo>
                  <a:pt x="94" y="21"/>
                  <a:pt x="94" y="21"/>
                  <a:pt x="94" y="21"/>
                </a:cubicBezTo>
                <a:cubicBezTo>
                  <a:pt x="109" y="6"/>
                  <a:pt x="109" y="6"/>
                  <a:pt x="109" y="6"/>
                </a:cubicBezTo>
                <a:cubicBezTo>
                  <a:pt x="154" y="51"/>
                  <a:pt x="154" y="51"/>
                  <a:pt x="154" y="51"/>
                </a:cubicBezTo>
                <a:lnTo>
                  <a:pt x="51" y="154"/>
                </a:ln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0" name="Freeform 60">
            <a:extLst>
              <a:ext uri="{FF2B5EF4-FFF2-40B4-BE49-F238E27FC236}">
                <a16:creationId xmlns:a16="http://schemas.microsoft.com/office/drawing/2014/main" xmlns="" id="{26B0BF8B-035B-4A1B-8C85-185A6A5FC3F1}"/>
              </a:ext>
            </a:extLst>
          </p:cNvPr>
          <p:cNvSpPr>
            <a:spLocks noEditPoints="1"/>
          </p:cNvSpPr>
          <p:nvPr/>
        </p:nvSpPr>
        <p:spPr bwMode="auto">
          <a:xfrm>
            <a:off x="6300788" y="1746250"/>
            <a:ext cx="544513" cy="261938"/>
          </a:xfrm>
          <a:custGeom>
            <a:avLst/>
            <a:gdLst>
              <a:gd name="T0" fmla="*/ 159 w 160"/>
              <a:gd name="T1" fmla="*/ 1 h 76"/>
              <a:gd name="T2" fmla="*/ 158 w 160"/>
              <a:gd name="T3" fmla="*/ 0 h 76"/>
              <a:gd name="T4" fmla="*/ 131 w 160"/>
              <a:gd name="T5" fmla="*/ 0 h 76"/>
              <a:gd name="T6" fmla="*/ 131 w 160"/>
              <a:gd name="T7" fmla="*/ 0 h 76"/>
              <a:gd name="T8" fmla="*/ 131 w 160"/>
              <a:gd name="T9" fmla="*/ 0 h 76"/>
              <a:gd name="T10" fmla="*/ 106 w 160"/>
              <a:gd name="T11" fmla="*/ 0 h 76"/>
              <a:gd name="T12" fmla="*/ 106 w 160"/>
              <a:gd name="T13" fmla="*/ 0 h 76"/>
              <a:gd name="T14" fmla="*/ 105 w 160"/>
              <a:gd name="T15" fmla="*/ 0 h 76"/>
              <a:gd name="T16" fmla="*/ 80 w 160"/>
              <a:gd name="T17" fmla="*/ 0 h 76"/>
              <a:gd name="T18" fmla="*/ 80 w 160"/>
              <a:gd name="T19" fmla="*/ 0 h 76"/>
              <a:gd name="T20" fmla="*/ 80 w 160"/>
              <a:gd name="T21" fmla="*/ 0 h 76"/>
              <a:gd name="T22" fmla="*/ 55 w 160"/>
              <a:gd name="T23" fmla="*/ 0 h 76"/>
              <a:gd name="T24" fmla="*/ 54 w 160"/>
              <a:gd name="T25" fmla="*/ 0 h 76"/>
              <a:gd name="T26" fmla="*/ 54 w 160"/>
              <a:gd name="T27" fmla="*/ 0 h 76"/>
              <a:gd name="T28" fmla="*/ 29 w 160"/>
              <a:gd name="T29" fmla="*/ 0 h 76"/>
              <a:gd name="T30" fmla="*/ 29 w 160"/>
              <a:gd name="T31" fmla="*/ 0 h 76"/>
              <a:gd name="T32" fmla="*/ 29 w 160"/>
              <a:gd name="T33" fmla="*/ 0 h 76"/>
              <a:gd name="T34" fmla="*/ 3 w 160"/>
              <a:gd name="T35" fmla="*/ 0 h 76"/>
              <a:gd name="T36" fmla="*/ 0 w 160"/>
              <a:gd name="T37" fmla="*/ 3 h 76"/>
              <a:gd name="T38" fmla="*/ 0 w 160"/>
              <a:gd name="T39" fmla="*/ 74 h 76"/>
              <a:gd name="T40" fmla="*/ 1 w 160"/>
              <a:gd name="T41" fmla="*/ 76 h 76"/>
              <a:gd name="T42" fmla="*/ 3 w 160"/>
              <a:gd name="T43" fmla="*/ 76 h 76"/>
              <a:gd name="T44" fmla="*/ 157 w 160"/>
              <a:gd name="T45" fmla="*/ 76 h 76"/>
              <a:gd name="T46" fmla="*/ 160 w 160"/>
              <a:gd name="T47" fmla="*/ 74 h 76"/>
              <a:gd name="T48" fmla="*/ 160 w 160"/>
              <a:gd name="T49" fmla="*/ 3 h 76"/>
              <a:gd name="T50" fmla="*/ 159 w 160"/>
              <a:gd name="T51" fmla="*/ 1 h 76"/>
              <a:gd name="T52" fmla="*/ 155 w 160"/>
              <a:gd name="T53" fmla="*/ 71 h 76"/>
              <a:gd name="T54" fmla="*/ 5 w 160"/>
              <a:gd name="T55" fmla="*/ 71 h 76"/>
              <a:gd name="T56" fmla="*/ 5 w 160"/>
              <a:gd name="T57" fmla="*/ 5 h 76"/>
              <a:gd name="T58" fmla="*/ 26 w 160"/>
              <a:gd name="T59" fmla="*/ 5 h 76"/>
              <a:gd name="T60" fmla="*/ 26 w 160"/>
              <a:gd name="T61" fmla="*/ 20 h 76"/>
              <a:gd name="T62" fmla="*/ 29 w 160"/>
              <a:gd name="T63" fmla="*/ 22 h 76"/>
              <a:gd name="T64" fmla="*/ 31 w 160"/>
              <a:gd name="T65" fmla="*/ 20 h 76"/>
              <a:gd name="T66" fmla="*/ 31 w 160"/>
              <a:gd name="T67" fmla="*/ 5 h 76"/>
              <a:gd name="T68" fmla="*/ 52 w 160"/>
              <a:gd name="T69" fmla="*/ 5 h 76"/>
              <a:gd name="T70" fmla="*/ 52 w 160"/>
              <a:gd name="T71" fmla="*/ 31 h 76"/>
              <a:gd name="T72" fmla="*/ 54 w 160"/>
              <a:gd name="T73" fmla="*/ 34 h 76"/>
              <a:gd name="T74" fmla="*/ 57 w 160"/>
              <a:gd name="T75" fmla="*/ 31 h 76"/>
              <a:gd name="T76" fmla="*/ 57 w 160"/>
              <a:gd name="T77" fmla="*/ 5 h 76"/>
              <a:gd name="T78" fmla="*/ 78 w 160"/>
              <a:gd name="T79" fmla="*/ 5 h 76"/>
              <a:gd name="T80" fmla="*/ 78 w 160"/>
              <a:gd name="T81" fmla="*/ 20 h 76"/>
              <a:gd name="T82" fmla="*/ 80 w 160"/>
              <a:gd name="T83" fmla="*/ 22 h 76"/>
              <a:gd name="T84" fmla="*/ 83 w 160"/>
              <a:gd name="T85" fmla="*/ 20 h 76"/>
              <a:gd name="T86" fmla="*/ 83 w 160"/>
              <a:gd name="T87" fmla="*/ 5 h 76"/>
              <a:gd name="T88" fmla="*/ 103 w 160"/>
              <a:gd name="T89" fmla="*/ 5 h 76"/>
              <a:gd name="T90" fmla="*/ 103 w 160"/>
              <a:gd name="T91" fmla="*/ 31 h 76"/>
              <a:gd name="T92" fmla="*/ 106 w 160"/>
              <a:gd name="T93" fmla="*/ 34 h 76"/>
              <a:gd name="T94" fmla="*/ 108 w 160"/>
              <a:gd name="T95" fmla="*/ 31 h 76"/>
              <a:gd name="T96" fmla="*/ 108 w 160"/>
              <a:gd name="T97" fmla="*/ 5 h 76"/>
              <a:gd name="T98" fmla="*/ 129 w 160"/>
              <a:gd name="T99" fmla="*/ 5 h 76"/>
              <a:gd name="T100" fmla="*/ 129 w 160"/>
              <a:gd name="T101" fmla="*/ 20 h 76"/>
              <a:gd name="T102" fmla="*/ 131 w 160"/>
              <a:gd name="T103" fmla="*/ 22 h 76"/>
              <a:gd name="T104" fmla="*/ 134 w 160"/>
              <a:gd name="T105" fmla="*/ 20 h 76"/>
              <a:gd name="T106" fmla="*/ 134 w 160"/>
              <a:gd name="T107" fmla="*/ 5 h 76"/>
              <a:gd name="T108" fmla="*/ 155 w 160"/>
              <a:gd name="T109" fmla="*/ 5 h 76"/>
              <a:gd name="T110" fmla="*/ 155 w 160"/>
              <a:gd name="T111" fmla="*/ 71 h 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60" h="76">
                <a:moveTo>
                  <a:pt x="159" y="1"/>
                </a:moveTo>
                <a:cubicBezTo>
                  <a:pt x="159" y="0"/>
                  <a:pt x="158" y="0"/>
                  <a:pt x="158" y="0"/>
                </a:cubicBezTo>
                <a:cubicBezTo>
                  <a:pt x="131" y="0"/>
                  <a:pt x="131" y="0"/>
                  <a:pt x="131" y="0"/>
                </a:cubicBezTo>
                <a:cubicBezTo>
                  <a:pt x="131" y="0"/>
                  <a:pt x="131" y="0"/>
                  <a:pt x="131" y="0"/>
                </a:cubicBezTo>
                <a:cubicBezTo>
                  <a:pt x="131" y="0"/>
                  <a:pt x="131" y="0"/>
                  <a:pt x="131" y="0"/>
                </a:cubicBezTo>
                <a:cubicBezTo>
                  <a:pt x="106" y="0"/>
                  <a:pt x="106" y="0"/>
                  <a:pt x="106" y="0"/>
                </a:cubicBezTo>
                <a:cubicBezTo>
                  <a:pt x="106" y="0"/>
                  <a:pt x="106" y="0"/>
                  <a:pt x="106" y="0"/>
                </a:cubicBezTo>
                <a:cubicBezTo>
                  <a:pt x="106" y="0"/>
                  <a:pt x="105" y="0"/>
                  <a:pt x="105" y="0"/>
                </a:cubicBezTo>
                <a:cubicBezTo>
                  <a:pt x="80" y="0"/>
                  <a:pt x="80" y="0"/>
                  <a:pt x="80" y="0"/>
                </a:cubicBezTo>
                <a:cubicBezTo>
                  <a:pt x="80" y="0"/>
                  <a:pt x="80" y="0"/>
                  <a:pt x="80" y="0"/>
                </a:cubicBezTo>
                <a:cubicBezTo>
                  <a:pt x="80" y="0"/>
                  <a:pt x="80" y="0"/>
                  <a:pt x="80" y="0"/>
                </a:cubicBezTo>
                <a:cubicBezTo>
                  <a:pt x="55" y="0"/>
                  <a:pt x="55" y="0"/>
                  <a:pt x="55" y="0"/>
                </a:cubicBezTo>
                <a:cubicBezTo>
                  <a:pt x="55" y="0"/>
                  <a:pt x="55" y="0"/>
                  <a:pt x="54" y="0"/>
                </a:cubicBezTo>
                <a:cubicBezTo>
                  <a:pt x="54" y="0"/>
                  <a:pt x="54" y="0"/>
                  <a:pt x="54" y="0"/>
                </a:cubicBezTo>
                <a:cubicBezTo>
                  <a:pt x="29" y="0"/>
                  <a:pt x="29" y="0"/>
                  <a:pt x="29" y="0"/>
                </a:cubicBezTo>
                <a:cubicBezTo>
                  <a:pt x="29" y="0"/>
                  <a:pt x="29" y="0"/>
                  <a:pt x="29" y="0"/>
                </a:cubicBezTo>
                <a:cubicBezTo>
                  <a:pt x="29" y="0"/>
                  <a:pt x="29" y="0"/>
                  <a:pt x="29" y="0"/>
                </a:cubicBezTo>
                <a:cubicBezTo>
                  <a:pt x="3" y="0"/>
                  <a:pt x="3" y="0"/>
                  <a:pt x="3" y="0"/>
                </a:cubicBezTo>
                <a:cubicBezTo>
                  <a:pt x="1" y="0"/>
                  <a:pt x="0" y="1"/>
                  <a:pt x="0" y="3"/>
                </a:cubicBezTo>
                <a:cubicBezTo>
                  <a:pt x="0" y="74"/>
                  <a:pt x="0" y="74"/>
                  <a:pt x="0" y="74"/>
                </a:cubicBezTo>
                <a:cubicBezTo>
                  <a:pt x="0" y="74"/>
                  <a:pt x="0" y="75"/>
                  <a:pt x="1" y="76"/>
                </a:cubicBezTo>
                <a:cubicBezTo>
                  <a:pt x="1" y="76"/>
                  <a:pt x="2" y="76"/>
                  <a:pt x="3" y="76"/>
                </a:cubicBezTo>
                <a:cubicBezTo>
                  <a:pt x="157" y="76"/>
                  <a:pt x="157" y="76"/>
                  <a:pt x="157" y="76"/>
                </a:cubicBezTo>
                <a:cubicBezTo>
                  <a:pt x="159" y="76"/>
                  <a:pt x="160" y="75"/>
                  <a:pt x="160" y="74"/>
                </a:cubicBezTo>
                <a:cubicBezTo>
                  <a:pt x="160" y="3"/>
                  <a:pt x="160" y="3"/>
                  <a:pt x="160" y="3"/>
                </a:cubicBezTo>
                <a:cubicBezTo>
                  <a:pt x="160" y="2"/>
                  <a:pt x="160" y="1"/>
                  <a:pt x="159" y="1"/>
                </a:cubicBezTo>
                <a:close/>
                <a:moveTo>
                  <a:pt x="155" y="71"/>
                </a:moveTo>
                <a:cubicBezTo>
                  <a:pt x="5" y="71"/>
                  <a:pt x="5" y="71"/>
                  <a:pt x="5" y="71"/>
                </a:cubicBezTo>
                <a:cubicBezTo>
                  <a:pt x="5" y="5"/>
                  <a:pt x="5" y="5"/>
                  <a:pt x="5" y="5"/>
                </a:cubicBezTo>
                <a:cubicBezTo>
                  <a:pt x="26" y="5"/>
                  <a:pt x="26" y="5"/>
                  <a:pt x="26" y="5"/>
                </a:cubicBezTo>
                <a:cubicBezTo>
                  <a:pt x="26" y="20"/>
                  <a:pt x="26" y="20"/>
                  <a:pt x="26" y="20"/>
                </a:cubicBezTo>
                <a:cubicBezTo>
                  <a:pt x="26" y="21"/>
                  <a:pt x="28" y="22"/>
                  <a:pt x="29" y="22"/>
                </a:cubicBezTo>
                <a:cubicBezTo>
                  <a:pt x="30" y="22"/>
                  <a:pt x="31" y="21"/>
                  <a:pt x="31" y="20"/>
                </a:cubicBezTo>
                <a:cubicBezTo>
                  <a:pt x="31" y="5"/>
                  <a:pt x="31" y="5"/>
                  <a:pt x="31" y="5"/>
                </a:cubicBezTo>
                <a:cubicBezTo>
                  <a:pt x="52" y="5"/>
                  <a:pt x="52" y="5"/>
                  <a:pt x="52" y="5"/>
                </a:cubicBezTo>
                <a:cubicBezTo>
                  <a:pt x="52" y="31"/>
                  <a:pt x="52" y="31"/>
                  <a:pt x="52" y="31"/>
                </a:cubicBezTo>
                <a:cubicBezTo>
                  <a:pt x="52" y="33"/>
                  <a:pt x="53" y="34"/>
                  <a:pt x="54" y="34"/>
                </a:cubicBezTo>
                <a:cubicBezTo>
                  <a:pt x="56" y="34"/>
                  <a:pt x="57" y="33"/>
                  <a:pt x="57" y="31"/>
                </a:cubicBezTo>
                <a:cubicBezTo>
                  <a:pt x="57" y="5"/>
                  <a:pt x="57" y="5"/>
                  <a:pt x="57" y="5"/>
                </a:cubicBezTo>
                <a:cubicBezTo>
                  <a:pt x="78" y="5"/>
                  <a:pt x="78" y="5"/>
                  <a:pt x="78" y="5"/>
                </a:cubicBezTo>
                <a:cubicBezTo>
                  <a:pt x="78" y="20"/>
                  <a:pt x="78" y="20"/>
                  <a:pt x="78" y="20"/>
                </a:cubicBezTo>
                <a:cubicBezTo>
                  <a:pt x="78" y="21"/>
                  <a:pt x="79" y="22"/>
                  <a:pt x="80" y="22"/>
                </a:cubicBezTo>
                <a:cubicBezTo>
                  <a:pt x="81" y="22"/>
                  <a:pt x="83" y="21"/>
                  <a:pt x="83" y="20"/>
                </a:cubicBezTo>
                <a:cubicBezTo>
                  <a:pt x="83" y="5"/>
                  <a:pt x="83" y="5"/>
                  <a:pt x="83" y="5"/>
                </a:cubicBezTo>
                <a:cubicBezTo>
                  <a:pt x="103" y="5"/>
                  <a:pt x="103" y="5"/>
                  <a:pt x="103" y="5"/>
                </a:cubicBezTo>
                <a:cubicBezTo>
                  <a:pt x="103" y="31"/>
                  <a:pt x="103" y="31"/>
                  <a:pt x="103" y="31"/>
                </a:cubicBezTo>
                <a:cubicBezTo>
                  <a:pt x="103" y="33"/>
                  <a:pt x="104" y="34"/>
                  <a:pt x="106" y="34"/>
                </a:cubicBezTo>
                <a:cubicBezTo>
                  <a:pt x="107" y="34"/>
                  <a:pt x="108" y="33"/>
                  <a:pt x="108" y="31"/>
                </a:cubicBezTo>
                <a:cubicBezTo>
                  <a:pt x="108" y="5"/>
                  <a:pt x="108" y="5"/>
                  <a:pt x="108" y="5"/>
                </a:cubicBezTo>
                <a:cubicBezTo>
                  <a:pt x="129" y="5"/>
                  <a:pt x="129" y="5"/>
                  <a:pt x="129" y="5"/>
                </a:cubicBezTo>
                <a:cubicBezTo>
                  <a:pt x="129" y="20"/>
                  <a:pt x="129" y="20"/>
                  <a:pt x="129" y="20"/>
                </a:cubicBezTo>
                <a:cubicBezTo>
                  <a:pt x="129" y="21"/>
                  <a:pt x="130" y="22"/>
                  <a:pt x="131" y="22"/>
                </a:cubicBezTo>
                <a:cubicBezTo>
                  <a:pt x="132" y="22"/>
                  <a:pt x="134" y="21"/>
                  <a:pt x="134" y="20"/>
                </a:cubicBezTo>
                <a:cubicBezTo>
                  <a:pt x="134" y="5"/>
                  <a:pt x="134" y="5"/>
                  <a:pt x="134" y="5"/>
                </a:cubicBezTo>
                <a:cubicBezTo>
                  <a:pt x="155" y="5"/>
                  <a:pt x="155" y="5"/>
                  <a:pt x="155" y="5"/>
                </a:cubicBezTo>
                <a:lnTo>
                  <a:pt x="155" y="71"/>
                </a:ln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1" name="Freeform 61">
            <a:extLst>
              <a:ext uri="{FF2B5EF4-FFF2-40B4-BE49-F238E27FC236}">
                <a16:creationId xmlns:a16="http://schemas.microsoft.com/office/drawing/2014/main" xmlns="" id="{043DEF61-B113-4874-9EAD-9B82F7CEB1C8}"/>
              </a:ext>
            </a:extLst>
          </p:cNvPr>
          <p:cNvSpPr>
            <a:spLocks noEditPoints="1"/>
          </p:cNvSpPr>
          <p:nvPr/>
        </p:nvSpPr>
        <p:spPr bwMode="auto">
          <a:xfrm>
            <a:off x="6300788" y="2227263"/>
            <a:ext cx="544513" cy="550863"/>
          </a:xfrm>
          <a:custGeom>
            <a:avLst/>
            <a:gdLst>
              <a:gd name="T0" fmla="*/ 80 w 160"/>
              <a:gd name="T1" fmla="*/ 0 h 160"/>
              <a:gd name="T2" fmla="*/ 0 w 160"/>
              <a:gd name="T3" fmla="*/ 80 h 160"/>
              <a:gd name="T4" fmla="*/ 80 w 160"/>
              <a:gd name="T5" fmla="*/ 160 h 160"/>
              <a:gd name="T6" fmla="*/ 160 w 160"/>
              <a:gd name="T7" fmla="*/ 80 h 160"/>
              <a:gd name="T8" fmla="*/ 80 w 160"/>
              <a:gd name="T9" fmla="*/ 0 h 160"/>
              <a:gd name="T10" fmla="*/ 80 w 160"/>
              <a:gd name="T11" fmla="*/ 155 h 160"/>
              <a:gd name="T12" fmla="*/ 5 w 160"/>
              <a:gd name="T13" fmla="*/ 80 h 160"/>
              <a:gd name="T14" fmla="*/ 80 w 160"/>
              <a:gd name="T15" fmla="*/ 5 h 160"/>
              <a:gd name="T16" fmla="*/ 155 w 160"/>
              <a:gd name="T17" fmla="*/ 80 h 160"/>
              <a:gd name="T18" fmla="*/ 80 w 160"/>
              <a:gd name="T19" fmla="*/ 155 h 160"/>
              <a:gd name="T20" fmla="*/ 46 w 160"/>
              <a:gd name="T21" fmla="*/ 58 h 160"/>
              <a:gd name="T22" fmla="*/ 57 w 160"/>
              <a:gd name="T23" fmla="*/ 48 h 160"/>
              <a:gd name="T24" fmla="*/ 67 w 160"/>
              <a:gd name="T25" fmla="*/ 58 h 160"/>
              <a:gd name="T26" fmla="*/ 57 w 160"/>
              <a:gd name="T27" fmla="*/ 68 h 160"/>
              <a:gd name="T28" fmla="*/ 46 w 160"/>
              <a:gd name="T29" fmla="*/ 58 h 160"/>
              <a:gd name="T30" fmla="*/ 116 w 160"/>
              <a:gd name="T31" fmla="*/ 58 h 160"/>
              <a:gd name="T32" fmla="*/ 106 w 160"/>
              <a:gd name="T33" fmla="*/ 68 h 160"/>
              <a:gd name="T34" fmla="*/ 96 w 160"/>
              <a:gd name="T35" fmla="*/ 58 h 160"/>
              <a:gd name="T36" fmla="*/ 106 w 160"/>
              <a:gd name="T37" fmla="*/ 48 h 160"/>
              <a:gd name="T38" fmla="*/ 116 w 160"/>
              <a:gd name="T39" fmla="*/ 58 h 160"/>
              <a:gd name="T40" fmla="*/ 112 w 160"/>
              <a:gd name="T41" fmla="*/ 112 h 160"/>
              <a:gd name="T42" fmla="*/ 111 w 160"/>
              <a:gd name="T43" fmla="*/ 115 h 160"/>
              <a:gd name="T44" fmla="*/ 108 w 160"/>
              <a:gd name="T45" fmla="*/ 114 h 160"/>
              <a:gd name="T46" fmla="*/ 80 w 160"/>
              <a:gd name="T47" fmla="*/ 99 h 160"/>
              <a:gd name="T48" fmla="*/ 52 w 160"/>
              <a:gd name="T49" fmla="*/ 115 h 160"/>
              <a:gd name="T50" fmla="*/ 50 w 160"/>
              <a:gd name="T51" fmla="*/ 116 h 160"/>
              <a:gd name="T52" fmla="*/ 49 w 160"/>
              <a:gd name="T53" fmla="*/ 116 h 160"/>
              <a:gd name="T54" fmla="*/ 48 w 160"/>
              <a:gd name="T55" fmla="*/ 112 h 160"/>
              <a:gd name="T56" fmla="*/ 80 w 160"/>
              <a:gd name="T57" fmla="*/ 94 h 160"/>
              <a:gd name="T58" fmla="*/ 112 w 160"/>
              <a:gd name="T59" fmla="*/ 112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60" h="160">
                <a:moveTo>
                  <a:pt x="80" y="0"/>
                </a:moveTo>
                <a:cubicBezTo>
                  <a:pt x="36" y="0"/>
                  <a:pt x="0" y="36"/>
                  <a:pt x="0" y="80"/>
                </a:cubicBezTo>
                <a:cubicBezTo>
                  <a:pt x="0" y="124"/>
                  <a:pt x="36" y="160"/>
                  <a:pt x="80" y="160"/>
                </a:cubicBezTo>
                <a:cubicBezTo>
                  <a:pt x="124" y="160"/>
                  <a:pt x="160" y="124"/>
                  <a:pt x="160" y="80"/>
                </a:cubicBezTo>
                <a:cubicBezTo>
                  <a:pt x="160" y="36"/>
                  <a:pt x="124" y="0"/>
                  <a:pt x="80" y="0"/>
                </a:cubicBezTo>
                <a:close/>
                <a:moveTo>
                  <a:pt x="80" y="155"/>
                </a:moveTo>
                <a:cubicBezTo>
                  <a:pt x="39" y="155"/>
                  <a:pt x="5" y="121"/>
                  <a:pt x="5" y="80"/>
                </a:cubicBezTo>
                <a:cubicBezTo>
                  <a:pt x="5" y="39"/>
                  <a:pt x="39" y="5"/>
                  <a:pt x="80" y="5"/>
                </a:cubicBezTo>
                <a:cubicBezTo>
                  <a:pt x="121" y="5"/>
                  <a:pt x="155" y="39"/>
                  <a:pt x="155" y="80"/>
                </a:cubicBezTo>
                <a:cubicBezTo>
                  <a:pt x="155" y="121"/>
                  <a:pt x="121" y="155"/>
                  <a:pt x="80" y="155"/>
                </a:cubicBezTo>
                <a:close/>
                <a:moveTo>
                  <a:pt x="46" y="58"/>
                </a:moveTo>
                <a:cubicBezTo>
                  <a:pt x="46" y="52"/>
                  <a:pt x="51" y="48"/>
                  <a:pt x="57" y="48"/>
                </a:cubicBezTo>
                <a:cubicBezTo>
                  <a:pt x="62" y="48"/>
                  <a:pt x="67" y="52"/>
                  <a:pt x="67" y="58"/>
                </a:cubicBezTo>
                <a:cubicBezTo>
                  <a:pt x="67" y="64"/>
                  <a:pt x="62" y="68"/>
                  <a:pt x="57" y="68"/>
                </a:cubicBezTo>
                <a:cubicBezTo>
                  <a:pt x="51" y="68"/>
                  <a:pt x="46" y="64"/>
                  <a:pt x="46" y="58"/>
                </a:cubicBezTo>
                <a:close/>
                <a:moveTo>
                  <a:pt x="116" y="58"/>
                </a:moveTo>
                <a:cubicBezTo>
                  <a:pt x="116" y="64"/>
                  <a:pt x="112" y="68"/>
                  <a:pt x="106" y="68"/>
                </a:cubicBezTo>
                <a:cubicBezTo>
                  <a:pt x="100" y="68"/>
                  <a:pt x="96" y="64"/>
                  <a:pt x="96" y="58"/>
                </a:cubicBezTo>
                <a:cubicBezTo>
                  <a:pt x="96" y="52"/>
                  <a:pt x="100" y="48"/>
                  <a:pt x="106" y="48"/>
                </a:cubicBezTo>
                <a:cubicBezTo>
                  <a:pt x="112" y="48"/>
                  <a:pt x="116" y="52"/>
                  <a:pt x="116" y="58"/>
                </a:cubicBezTo>
                <a:close/>
                <a:moveTo>
                  <a:pt x="112" y="112"/>
                </a:moveTo>
                <a:cubicBezTo>
                  <a:pt x="113" y="113"/>
                  <a:pt x="112" y="115"/>
                  <a:pt x="111" y="115"/>
                </a:cubicBezTo>
                <a:cubicBezTo>
                  <a:pt x="110" y="116"/>
                  <a:pt x="109" y="116"/>
                  <a:pt x="108" y="114"/>
                </a:cubicBezTo>
                <a:cubicBezTo>
                  <a:pt x="102" y="105"/>
                  <a:pt x="91" y="99"/>
                  <a:pt x="80" y="99"/>
                </a:cubicBezTo>
                <a:cubicBezTo>
                  <a:pt x="69" y="99"/>
                  <a:pt x="58" y="105"/>
                  <a:pt x="52" y="115"/>
                </a:cubicBezTo>
                <a:cubicBezTo>
                  <a:pt x="52" y="116"/>
                  <a:pt x="51" y="116"/>
                  <a:pt x="50" y="116"/>
                </a:cubicBezTo>
                <a:cubicBezTo>
                  <a:pt x="50" y="116"/>
                  <a:pt x="49" y="116"/>
                  <a:pt x="49" y="116"/>
                </a:cubicBezTo>
                <a:cubicBezTo>
                  <a:pt x="48" y="115"/>
                  <a:pt x="47" y="113"/>
                  <a:pt x="48" y="112"/>
                </a:cubicBezTo>
                <a:cubicBezTo>
                  <a:pt x="55" y="101"/>
                  <a:pt x="67" y="94"/>
                  <a:pt x="80" y="94"/>
                </a:cubicBezTo>
                <a:cubicBezTo>
                  <a:pt x="93" y="94"/>
                  <a:pt x="105" y="101"/>
                  <a:pt x="112" y="112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2" name="Freeform 62">
            <a:extLst>
              <a:ext uri="{FF2B5EF4-FFF2-40B4-BE49-F238E27FC236}">
                <a16:creationId xmlns:a16="http://schemas.microsoft.com/office/drawing/2014/main" xmlns="" id="{446763FD-C2D3-4A74-A700-2DD69AF3278A}"/>
              </a:ext>
            </a:extLst>
          </p:cNvPr>
          <p:cNvSpPr>
            <a:spLocks noEditPoints="1"/>
          </p:cNvSpPr>
          <p:nvPr/>
        </p:nvSpPr>
        <p:spPr bwMode="auto">
          <a:xfrm>
            <a:off x="6300788" y="2943225"/>
            <a:ext cx="544513" cy="349250"/>
          </a:xfrm>
          <a:custGeom>
            <a:avLst/>
            <a:gdLst>
              <a:gd name="T0" fmla="*/ 160 w 160"/>
              <a:gd name="T1" fmla="*/ 58 h 102"/>
              <a:gd name="T2" fmla="*/ 126 w 160"/>
              <a:gd name="T3" fmla="*/ 35 h 102"/>
              <a:gd name="T4" fmla="*/ 80 w 160"/>
              <a:gd name="T5" fmla="*/ 0 h 102"/>
              <a:gd name="T6" fmla="*/ 34 w 160"/>
              <a:gd name="T7" fmla="*/ 35 h 102"/>
              <a:gd name="T8" fmla="*/ 0 w 160"/>
              <a:gd name="T9" fmla="*/ 58 h 102"/>
              <a:gd name="T10" fmla="*/ 41 w 160"/>
              <a:gd name="T11" fmla="*/ 82 h 102"/>
              <a:gd name="T12" fmla="*/ 80 w 160"/>
              <a:gd name="T13" fmla="*/ 102 h 102"/>
              <a:gd name="T14" fmla="*/ 119 w 160"/>
              <a:gd name="T15" fmla="*/ 82 h 102"/>
              <a:gd name="T16" fmla="*/ 160 w 160"/>
              <a:gd name="T17" fmla="*/ 58 h 102"/>
              <a:gd name="T18" fmla="*/ 80 w 160"/>
              <a:gd name="T19" fmla="*/ 5 h 102"/>
              <a:gd name="T20" fmla="*/ 123 w 160"/>
              <a:gd name="T21" fmla="*/ 48 h 102"/>
              <a:gd name="T22" fmla="*/ 123 w 160"/>
              <a:gd name="T23" fmla="*/ 48 h 102"/>
              <a:gd name="T24" fmla="*/ 80 w 160"/>
              <a:gd name="T25" fmla="*/ 60 h 102"/>
              <a:gd name="T26" fmla="*/ 38 w 160"/>
              <a:gd name="T27" fmla="*/ 48 h 102"/>
              <a:gd name="T28" fmla="*/ 37 w 160"/>
              <a:gd name="T29" fmla="*/ 46 h 102"/>
              <a:gd name="T30" fmla="*/ 80 w 160"/>
              <a:gd name="T31" fmla="*/ 5 h 102"/>
              <a:gd name="T32" fmla="*/ 80 w 160"/>
              <a:gd name="T33" fmla="*/ 97 h 102"/>
              <a:gd name="T34" fmla="*/ 48 w 160"/>
              <a:gd name="T35" fmla="*/ 83 h 102"/>
              <a:gd name="T36" fmla="*/ 80 w 160"/>
              <a:gd name="T37" fmla="*/ 85 h 102"/>
              <a:gd name="T38" fmla="*/ 112 w 160"/>
              <a:gd name="T39" fmla="*/ 83 h 102"/>
              <a:gd name="T40" fmla="*/ 80 w 160"/>
              <a:gd name="T41" fmla="*/ 97 h 102"/>
              <a:gd name="T42" fmla="*/ 80 w 160"/>
              <a:gd name="T43" fmla="*/ 81 h 102"/>
              <a:gd name="T44" fmla="*/ 5 w 160"/>
              <a:gd name="T45" fmla="*/ 58 h 102"/>
              <a:gd name="T46" fmla="*/ 33 w 160"/>
              <a:gd name="T47" fmla="*/ 41 h 102"/>
              <a:gd name="T48" fmla="*/ 32 w 160"/>
              <a:gd name="T49" fmla="*/ 48 h 102"/>
              <a:gd name="T50" fmla="*/ 33 w 160"/>
              <a:gd name="T51" fmla="*/ 49 h 102"/>
              <a:gd name="T52" fmla="*/ 80 w 160"/>
              <a:gd name="T53" fmla="*/ 64 h 102"/>
              <a:gd name="T54" fmla="*/ 128 w 160"/>
              <a:gd name="T55" fmla="*/ 48 h 102"/>
              <a:gd name="T56" fmla="*/ 128 w 160"/>
              <a:gd name="T57" fmla="*/ 47 h 102"/>
              <a:gd name="T58" fmla="*/ 127 w 160"/>
              <a:gd name="T59" fmla="*/ 41 h 102"/>
              <a:gd name="T60" fmla="*/ 155 w 160"/>
              <a:gd name="T61" fmla="*/ 58 h 102"/>
              <a:gd name="T62" fmla="*/ 80 w 160"/>
              <a:gd name="T63" fmla="*/ 81 h 1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60" h="102">
                <a:moveTo>
                  <a:pt x="160" y="58"/>
                </a:moveTo>
                <a:cubicBezTo>
                  <a:pt x="160" y="49"/>
                  <a:pt x="148" y="40"/>
                  <a:pt x="126" y="35"/>
                </a:cubicBezTo>
                <a:cubicBezTo>
                  <a:pt x="121" y="15"/>
                  <a:pt x="102" y="0"/>
                  <a:pt x="80" y="0"/>
                </a:cubicBezTo>
                <a:cubicBezTo>
                  <a:pt x="58" y="0"/>
                  <a:pt x="39" y="15"/>
                  <a:pt x="34" y="35"/>
                </a:cubicBezTo>
                <a:cubicBezTo>
                  <a:pt x="12" y="41"/>
                  <a:pt x="0" y="49"/>
                  <a:pt x="0" y="58"/>
                </a:cubicBezTo>
                <a:cubicBezTo>
                  <a:pt x="0" y="70"/>
                  <a:pt x="18" y="78"/>
                  <a:pt x="41" y="82"/>
                </a:cubicBezTo>
                <a:cubicBezTo>
                  <a:pt x="50" y="95"/>
                  <a:pt x="65" y="102"/>
                  <a:pt x="80" y="102"/>
                </a:cubicBezTo>
                <a:cubicBezTo>
                  <a:pt x="95" y="102"/>
                  <a:pt x="110" y="95"/>
                  <a:pt x="119" y="82"/>
                </a:cubicBezTo>
                <a:cubicBezTo>
                  <a:pt x="142" y="78"/>
                  <a:pt x="160" y="70"/>
                  <a:pt x="160" y="58"/>
                </a:cubicBezTo>
                <a:close/>
                <a:moveTo>
                  <a:pt x="80" y="5"/>
                </a:moveTo>
                <a:cubicBezTo>
                  <a:pt x="104" y="5"/>
                  <a:pt x="123" y="24"/>
                  <a:pt x="123" y="48"/>
                </a:cubicBezTo>
                <a:cubicBezTo>
                  <a:pt x="123" y="48"/>
                  <a:pt x="123" y="48"/>
                  <a:pt x="123" y="48"/>
                </a:cubicBezTo>
                <a:cubicBezTo>
                  <a:pt x="123" y="53"/>
                  <a:pt x="107" y="60"/>
                  <a:pt x="80" y="60"/>
                </a:cubicBezTo>
                <a:cubicBezTo>
                  <a:pt x="54" y="60"/>
                  <a:pt x="38" y="53"/>
                  <a:pt x="38" y="48"/>
                </a:cubicBezTo>
                <a:cubicBezTo>
                  <a:pt x="38" y="47"/>
                  <a:pt x="38" y="47"/>
                  <a:pt x="37" y="46"/>
                </a:cubicBezTo>
                <a:cubicBezTo>
                  <a:pt x="38" y="23"/>
                  <a:pt x="57" y="5"/>
                  <a:pt x="80" y="5"/>
                </a:cubicBezTo>
                <a:close/>
                <a:moveTo>
                  <a:pt x="80" y="97"/>
                </a:moveTo>
                <a:cubicBezTo>
                  <a:pt x="68" y="97"/>
                  <a:pt x="56" y="92"/>
                  <a:pt x="48" y="83"/>
                </a:cubicBezTo>
                <a:cubicBezTo>
                  <a:pt x="58" y="85"/>
                  <a:pt x="69" y="85"/>
                  <a:pt x="80" y="85"/>
                </a:cubicBezTo>
                <a:cubicBezTo>
                  <a:pt x="91" y="85"/>
                  <a:pt x="102" y="85"/>
                  <a:pt x="112" y="83"/>
                </a:cubicBezTo>
                <a:cubicBezTo>
                  <a:pt x="104" y="92"/>
                  <a:pt x="92" y="97"/>
                  <a:pt x="80" y="97"/>
                </a:cubicBezTo>
                <a:close/>
                <a:moveTo>
                  <a:pt x="80" y="81"/>
                </a:moveTo>
                <a:cubicBezTo>
                  <a:pt x="36" y="81"/>
                  <a:pt x="5" y="69"/>
                  <a:pt x="5" y="58"/>
                </a:cubicBezTo>
                <a:cubicBezTo>
                  <a:pt x="5" y="52"/>
                  <a:pt x="16" y="45"/>
                  <a:pt x="33" y="41"/>
                </a:cubicBezTo>
                <a:cubicBezTo>
                  <a:pt x="33" y="43"/>
                  <a:pt x="32" y="45"/>
                  <a:pt x="32" y="48"/>
                </a:cubicBezTo>
                <a:cubicBezTo>
                  <a:pt x="32" y="48"/>
                  <a:pt x="33" y="49"/>
                  <a:pt x="33" y="49"/>
                </a:cubicBezTo>
                <a:cubicBezTo>
                  <a:pt x="36" y="59"/>
                  <a:pt x="59" y="64"/>
                  <a:pt x="80" y="64"/>
                </a:cubicBezTo>
                <a:cubicBezTo>
                  <a:pt x="103" y="64"/>
                  <a:pt x="128" y="58"/>
                  <a:pt x="128" y="48"/>
                </a:cubicBezTo>
                <a:cubicBezTo>
                  <a:pt x="128" y="48"/>
                  <a:pt x="128" y="48"/>
                  <a:pt x="128" y="47"/>
                </a:cubicBezTo>
                <a:cubicBezTo>
                  <a:pt x="128" y="45"/>
                  <a:pt x="127" y="43"/>
                  <a:pt x="127" y="41"/>
                </a:cubicBezTo>
                <a:cubicBezTo>
                  <a:pt x="144" y="45"/>
                  <a:pt x="155" y="52"/>
                  <a:pt x="155" y="58"/>
                </a:cubicBezTo>
                <a:cubicBezTo>
                  <a:pt x="155" y="69"/>
                  <a:pt x="124" y="81"/>
                  <a:pt x="80" y="81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3" name="Freeform 63">
            <a:extLst>
              <a:ext uri="{FF2B5EF4-FFF2-40B4-BE49-F238E27FC236}">
                <a16:creationId xmlns:a16="http://schemas.microsoft.com/office/drawing/2014/main" xmlns="" id="{CABA2B22-EA1B-4D9C-8F21-566E74295E63}"/>
              </a:ext>
            </a:extLst>
          </p:cNvPr>
          <p:cNvSpPr>
            <a:spLocks noEditPoints="1"/>
          </p:cNvSpPr>
          <p:nvPr/>
        </p:nvSpPr>
        <p:spPr bwMode="auto">
          <a:xfrm>
            <a:off x="6286500" y="3516313"/>
            <a:ext cx="576263" cy="419100"/>
          </a:xfrm>
          <a:custGeom>
            <a:avLst/>
            <a:gdLst>
              <a:gd name="T0" fmla="*/ 162 w 169"/>
              <a:gd name="T1" fmla="*/ 24 h 122"/>
              <a:gd name="T2" fmla="*/ 116 w 169"/>
              <a:gd name="T3" fmla="*/ 21 h 122"/>
              <a:gd name="T4" fmla="*/ 51 w 169"/>
              <a:gd name="T5" fmla="*/ 12 h 122"/>
              <a:gd name="T6" fmla="*/ 26 w 169"/>
              <a:gd name="T7" fmla="*/ 73 h 122"/>
              <a:gd name="T8" fmla="*/ 6 w 169"/>
              <a:gd name="T9" fmla="*/ 114 h 122"/>
              <a:gd name="T10" fmla="*/ 24 w 169"/>
              <a:gd name="T11" fmla="*/ 122 h 122"/>
              <a:gd name="T12" fmla="*/ 60 w 169"/>
              <a:gd name="T13" fmla="*/ 115 h 122"/>
              <a:gd name="T14" fmla="*/ 82 w 169"/>
              <a:gd name="T15" fmla="*/ 119 h 122"/>
              <a:gd name="T16" fmla="*/ 109 w 169"/>
              <a:gd name="T17" fmla="*/ 112 h 122"/>
              <a:gd name="T18" fmla="*/ 136 w 169"/>
              <a:gd name="T19" fmla="*/ 71 h 122"/>
              <a:gd name="T20" fmla="*/ 162 w 169"/>
              <a:gd name="T21" fmla="*/ 24 h 122"/>
              <a:gd name="T22" fmla="*/ 54 w 169"/>
              <a:gd name="T23" fmla="*/ 17 h 122"/>
              <a:gd name="T24" fmla="*/ 120 w 169"/>
              <a:gd name="T25" fmla="*/ 35 h 122"/>
              <a:gd name="T26" fmla="*/ 120 w 169"/>
              <a:gd name="T27" fmla="*/ 35 h 122"/>
              <a:gd name="T28" fmla="*/ 85 w 169"/>
              <a:gd name="T29" fmla="*/ 70 h 122"/>
              <a:gd name="T30" fmla="*/ 52 w 169"/>
              <a:gd name="T31" fmla="*/ 84 h 122"/>
              <a:gd name="T32" fmla="*/ 37 w 169"/>
              <a:gd name="T33" fmla="*/ 83 h 122"/>
              <a:gd name="T34" fmla="*/ 36 w 169"/>
              <a:gd name="T35" fmla="*/ 81 h 122"/>
              <a:gd name="T36" fmla="*/ 54 w 169"/>
              <a:gd name="T37" fmla="*/ 17 h 122"/>
              <a:gd name="T38" fmla="*/ 106 w 169"/>
              <a:gd name="T39" fmla="*/ 108 h 122"/>
              <a:gd name="T40" fmla="*/ 67 w 169"/>
              <a:gd name="T41" fmla="*/ 112 h 122"/>
              <a:gd name="T42" fmla="*/ 99 w 169"/>
              <a:gd name="T43" fmla="*/ 96 h 122"/>
              <a:gd name="T44" fmla="*/ 129 w 169"/>
              <a:gd name="T45" fmla="*/ 76 h 122"/>
              <a:gd name="T46" fmla="*/ 106 w 169"/>
              <a:gd name="T47" fmla="*/ 108 h 122"/>
              <a:gd name="T48" fmla="*/ 97 w 169"/>
              <a:gd name="T49" fmla="*/ 91 h 122"/>
              <a:gd name="T50" fmla="*/ 10 w 169"/>
              <a:gd name="T51" fmla="*/ 111 h 122"/>
              <a:gd name="T52" fmla="*/ 28 w 169"/>
              <a:gd name="T53" fmla="*/ 79 h 122"/>
              <a:gd name="T54" fmla="*/ 31 w 169"/>
              <a:gd name="T55" fmla="*/ 86 h 122"/>
              <a:gd name="T56" fmla="*/ 33 w 169"/>
              <a:gd name="T57" fmla="*/ 87 h 122"/>
              <a:gd name="T58" fmla="*/ 44 w 169"/>
              <a:gd name="T59" fmla="*/ 90 h 122"/>
              <a:gd name="T60" fmla="*/ 54 w 169"/>
              <a:gd name="T61" fmla="*/ 89 h 122"/>
              <a:gd name="T62" fmla="*/ 88 w 169"/>
              <a:gd name="T63" fmla="*/ 75 h 122"/>
              <a:gd name="T64" fmla="*/ 125 w 169"/>
              <a:gd name="T65" fmla="*/ 32 h 122"/>
              <a:gd name="T66" fmla="*/ 125 w 169"/>
              <a:gd name="T67" fmla="*/ 32 h 122"/>
              <a:gd name="T68" fmla="*/ 120 w 169"/>
              <a:gd name="T69" fmla="*/ 25 h 122"/>
              <a:gd name="T70" fmla="*/ 158 w 169"/>
              <a:gd name="T71" fmla="*/ 27 h 122"/>
              <a:gd name="T72" fmla="*/ 97 w 169"/>
              <a:gd name="T73" fmla="*/ 91 h 1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69" h="122">
                <a:moveTo>
                  <a:pt x="162" y="24"/>
                </a:moveTo>
                <a:cubicBezTo>
                  <a:pt x="157" y="15"/>
                  <a:pt x="140" y="14"/>
                  <a:pt x="116" y="21"/>
                </a:cubicBezTo>
                <a:cubicBezTo>
                  <a:pt x="99" y="4"/>
                  <a:pt x="73" y="0"/>
                  <a:pt x="51" y="12"/>
                </a:cubicBezTo>
                <a:cubicBezTo>
                  <a:pt x="30" y="25"/>
                  <a:pt x="20" y="50"/>
                  <a:pt x="26" y="73"/>
                </a:cubicBezTo>
                <a:cubicBezTo>
                  <a:pt x="8" y="90"/>
                  <a:pt x="0" y="105"/>
                  <a:pt x="6" y="114"/>
                </a:cubicBezTo>
                <a:cubicBezTo>
                  <a:pt x="9" y="120"/>
                  <a:pt x="16" y="122"/>
                  <a:pt x="24" y="122"/>
                </a:cubicBezTo>
                <a:cubicBezTo>
                  <a:pt x="34" y="122"/>
                  <a:pt x="46" y="119"/>
                  <a:pt x="60" y="115"/>
                </a:cubicBezTo>
                <a:cubicBezTo>
                  <a:pt x="67" y="118"/>
                  <a:pt x="74" y="119"/>
                  <a:pt x="82" y="119"/>
                </a:cubicBezTo>
                <a:cubicBezTo>
                  <a:pt x="91" y="119"/>
                  <a:pt x="101" y="117"/>
                  <a:pt x="109" y="112"/>
                </a:cubicBezTo>
                <a:cubicBezTo>
                  <a:pt x="124" y="104"/>
                  <a:pt x="134" y="88"/>
                  <a:pt x="136" y="71"/>
                </a:cubicBezTo>
                <a:cubicBezTo>
                  <a:pt x="156" y="53"/>
                  <a:pt x="169" y="35"/>
                  <a:pt x="162" y="24"/>
                </a:cubicBezTo>
                <a:close/>
                <a:moveTo>
                  <a:pt x="54" y="17"/>
                </a:moveTo>
                <a:cubicBezTo>
                  <a:pt x="77" y="4"/>
                  <a:pt x="106" y="12"/>
                  <a:pt x="120" y="35"/>
                </a:cubicBezTo>
                <a:cubicBezTo>
                  <a:pt x="120" y="35"/>
                  <a:pt x="120" y="35"/>
                  <a:pt x="120" y="35"/>
                </a:cubicBezTo>
                <a:cubicBezTo>
                  <a:pt x="123" y="40"/>
                  <a:pt x="111" y="55"/>
                  <a:pt x="85" y="70"/>
                </a:cubicBezTo>
                <a:cubicBezTo>
                  <a:pt x="74" y="77"/>
                  <a:pt x="62" y="82"/>
                  <a:pt x="52" y="84"/>
                </a:cubicBezTo>
                <a:cubicBezTo>
                  <a:pt x="43" y="86"/>
                  <a:pt x="38" y="85"/>
                  <a:pt x="37" y="83"/>
                </a:cubicBezTo>
                <a:cubicBezTo>
                  <a:pt x="36" y="82"/>
                  <a:pt x="36" y="82"/>
                  <a:pt x="36" y="81"/>
                </a:cubicBezTo>
                <a:cubicBezTo>
                  <a:pt x="23" y="59"/>
                  <a:pt x="31" y="30"/>
                  <a:pt x="54" y="17"/>
                </a:cubicBezTo>
                <a:close/>
                <a:moveTo>
                  <a:pt x="106" y="108"/>
                </a:moveTo>
                <a:cubicBezTo>
                  <a:pt x="94" y="114"/>
                  <a:pt x="80" y="116"/>
                  <a:pt x="67" y="112"/>
                </a:cubicBezTo>
                <a:cubicBezTo>
                  <a:pt x="78" y="107"/>
                  <a:pt x="89" y="102"/>
                  <a:pt x="99" y="96"/>
                </a:cubicBezTo>
                <a:cubicBezTo>
                  <a:pt x="110" y="90"/>
                  <a:pt x="120" y="83"/>
                  <a:pt x="129" y="76"/>
                </a:cubicBezTo>
                <a:cubicBezTo>
                  <a:pt x="126" y="89"/>
                  <a:pt x="118" y="101"/>
                  <a:pt x="106" y="108"/>
                </a:cubicBezTo>
                <a:close/>
                <a:moveTo>
                  <a:pt x="97" y="91"/>
                </a:moveTo>
                <a:cubicBezTo>
                  <a:pt x="53" y="116"/>
                  <a:pt x="16" y="122"/>
                  <a:pt x="10" y="111"/>
                </a:cubicBezTo>
                <a:cubicBezTo>
                  <a:pt x="7" y="105"/>
                  <a:pt x="14" y="93"/>
                  <a:pt x="28" y="79"/>
                </a:cubicBezTo>
                <a:cubicBezTo>
                  <a:pt x="29" y="81"/>
                  <a:pt x="30" y="83"/>
                  <a:pt x="31" y="86"/>
                </a:cubicBezTo>
                <a:cubicBezTo>
                  <a:pt x="32" y="86"/>
                  <a:pt x="33" y="87"/>
                  <a:pt x="33" y="87"/>
                </a:cubicBezTo>
                <a:cubicBezTo>
                  <a:pt x="35" y="89"/>
                  <a:pt x="39" y="90"/>
                  <a:pt x="44" y="90"/>
                </a:cubicBezTo>
                <a:cubicBezTo>
                  <a:pt x="47" y="90"/>
                  <a:pt x="50" y="90"/>
                  <a:pt x="54" y="89"/>
                </a:cubicBezTo>
                <a:cubicBezTo>
                  <a:pt x="64" y="87"/>
                  <a:pt x="76" y="82"/>
                  <a:pt x="88" y="75"/>
                </a:cubicBezTo>
                <a:cubicBezTo>
                  <a:pt x="110" y="62"/>
                  <a:pt x="131" y="43"/>
                  <a:pt x="125" y="32"/>
                </a:cubicBezTo>
                <a:cubicBezTo>
                  <a:pt x="125" y="32"/>
                  <a:pt x="125" y="32"/>
                  <a:pt x="125" y="32"/>
                </a:cubicBezTo>
                <a:cubicBezTo>
                  <a:pt x="123" y="30"/>
                  <a:pt x="122" y="27"/>
                  <a:pt x="120" y="25"/>
                </a:cubicBezTo>
                <a:cubicBezTo>
                  <a:pt x="139" y="20"/>
                  <a:pt x="154" y="20"/>
                  <a:pt x="158" y="27"/>
                </a:cubicBezTo>
                <a:cubicBezTo>
                  <a:pt x="164" y="37"/>
                  <a:pt x="140" y="66"/>
                  <a:pt x="97" y="91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4" name="Freeform 64">
            <a:extLst>
              <a:ext uri="{FF2B5EF4-FFF2-40B4-BE49-F238E27FC236}">
                <a16:creationId xmlns:a16="http://schemas.microsoft.com/office/drawing/2014/main" xmlns="" id="{ABCB0D81-76CC-412D-8525-1785C8D8BF9A}"/>
              </a:ext>
            </a:extLst>
          </p:cNvPr>
          <p:cNvSpPr>
            <a:spLocks noEditPoints="1"/>
          </p:cNvSpPr>
          <p:nvPr/>
        </p:nvSpPr>
        <p:spPr bwMode="auto">
          <a:xfrm>
            <a:off x="6297613" y="4114800"/>
            <a:ext cx="552450" cy="471488"/>
          </a:xfrm>
          <a:custGeom>
            <a:avLst/>
            <a:gdLst>
              <a:gd name="T0" fmla="*/ 156 w 162"/>
              <a:gd name="T1" fmla="*/ 13 h 137"/>
              <a:gd name="T2" fmla="*/ 138 w 162"/>
              <a:gd name="T3" fmla="*/ 3 h 137"/>
              <a:gd name="T4" fmla="*/ 119 w 162"/>
              <a:gd name="T5" fmla="*/ 8 h 137"/>
              <a:gd name="T6" fmla="*/ 43 w 162"/>
              <a:gd name="T7" fmla="*/ 8 h 137"/>
              <a:gd name="T8" fmla="*/ 6 w 162"/>
              <a:gd name="T9" fmla="*/ 13 h 137"/>
              <a:gd name="T10" fmla="*/ 1 w 162"/>
              <a:gd name="T11" fmla="*/ 32 h 137"/>
              <a:gd name="T12" fmla="*/ 11 w 162"/>
              <a:gd name="T13" fmla="*/ 50 h 137"/>
              <a:gd name="T14" fmla="*/ 63 w 162"/>
              <a:gd name="T15" fmla="*/ 72 h 137"/>
              <a:gd name="T16" fmla="*/ 63 w 162"/>
              <a:gd name="T17" fmla="*/ 72 h 137"/>
              <a:gd name="T18" fmla="*/ 63 w 162"/>
              <a:gd name="T19" fmla="*/ 84 h 137"/>
              <a:gd name="T20" fmla="*/ 79 w 162"/>
              <a:gd name="T21" fmla="*/ 101 h 137"/>
              <a:gd name="T22" fmla="*/ 79 w 162"/>
              <a:gd name="T23" fmla="*/ 134 h 137"/>
              <a:gd name="T24" fmla="*/ 81 w 162"/>
              <a:gd name="T25" fmla="*/ 137 h 137"/>
              <a:gd name="T26" fmla="*/ 83 w 162"/>
              <a:gd name="T27" fmla="*/ 134 h 137"/>
              <a:gd name="T28" fmla="*/ 83 w 162"/>
              <a:gd name="T29" fmla="*/ 101 h 137"/>
              <a:gd name="T30" fmla="*/ 99 w 162"/>
              <a:gd name="T31" fmla="*/ 84 h 137"/>
              <a:gd name="T32" fmla="*/ 99 w 162"/>
              <a:gd name="T33" fmla="*/ 72 h 137"/>
              <a:gd name="T34" fmla="*/ 99 w 162"/>
              <a:gd name="T35" fmla="*/ 72 h 137"/>
              <a:gd name="T36" fmla="*/ 151 w 162"/>
              <a:gd name="T37" fmla="*/ 50 h 137"/>
              <a:gd name="T38" fmla="*/ 161 w 162"/>
              <a:gd name="T39" fmla="*/ 32 h 137"/>
              <a:gd name="T40" fmla="*/ 156 w 162"/>
              <a:gd name="T41" fmla="*/ 13 h 137"/>
              <a:gd name="T42" fmla="*/ 68 w 162"/>
              <a:gd name="T43" fmla="*/ 84 h 137"/>
              <a:gd name="T44" fmla="*/ 68 w 162"/>
              <a:gd name="T45" fmla="*/ 73 h 137"/>
              <a:gd name="T46" fmla="*/ 79 w 162"/>
              <a:gd name="T47" fmla="*/ 74 h 137"/>
              <a:gd name="T48" fmla="*/ 79 w 162"/>
              <a:gd name="T49" fmla="*/ 96 h 137"/>
              <a:gd name="T50" fmla="*/ 68 w 162"/>
              <a:gd name="T51" fmla="*/ 84 h 137"/>
              <a:gd name="T52" fmla="*/ 94 w 162"/>
              <a:gd name="T53" fmla="*/ 84 h 137"/>
              <a:gd name="T54" fmla="*/ 83 w 162"/>
              <a:gd name="T55" fmla="*/ 96 h 137"/>
              <a:gd name="T56" fmla="*/ 83 w 162"/>
              <a:gd name="T57" fmla="*/ 74 h 137"/>
              <a:gd name="T58" fmla="*/ 94 w 162"/>
              <a:gd name="T59" fmla="*/ 73 h 137"/>
              <a:gd name="T60" fmla="*/ 94 w 162"/>
              <a:gd name="T61" fmla="*/ 84 h 137"/>
              <a:gd name="T62" fmla="*/ 156 w 162"/>
              <a:gd name="T63" fmla="*/ 32 h 137"/>
              <a:gd name="T64" fmla="*/ 148 w 162"/>
              <a:gd name="T65" fmla="*/ 46 h 137"/>
              <a:gd name="T66" fmla="*/ 81 w 162"/>
              <a:gd name="T67" fmla="*/ 69 h 137"/>
              <a:gd name="T68" fmla="*/ 14 w 162"/>
              <a:gd name="T69" fmla="*/ 46 h 137"/>
              <a:gd name="T70" fmla="*/ 6 w 162"/>
              <a:gd name="T71" fmla="*/ 32 h 137"/>
              <a:gd name="T72" fmla="*/ 10 w 162"/>
              <a:gd name="T73" fmla="*/ 16 h 137"/>
              <a:gd name="T74" fmla="*/ 27 w 162"/>
              <a:gd name="T75" fmla="*/ 8 h 137"/>
              <a:gd name="T76" fmla="*/ 40 w 162"/>
              <a:gd name="T77" fmla="*/ 12 h 137"/>
              <a:gd name="T78" fmla="*/ 122 w 162"/>
              <a:gd name="T79" fmla="*/ 12 h 137"/>
              <a:gd name="T80" fmla="*/ 138 w 162"/>
              <a:gd name="T81" fmla="*/ 8 h 137"/>
              <a:gd name="T82" fmla="*/ 152 w 162"/>
              <a:gd name="T83" fmla="*/ 16 h 137"/>
              <a:gd name="T84" fmla="*/ 156 w 162"/>
              <a:gd name="T85" fmla="*/ 32 h 137"/>
              <a:gd name="T86" fmla="*/ 62 w 162"/>
              <a:gd name="T87" fmla="*/ 59 h 137"/>
              <a:gd name="T88" fmla="*/ 59 w 162"/>
              <a:gd name="T89" fmla="*/ 61 h 137"/>
              <a:gd name="T90" fmla="*/ 59 w 162"/>
              <a:gd name="T91" fmla="*/ 61 h 137"/>
              <a:gd name="T92" fmla="*/ 23 w 162"/>
              <a:gd name="T93" fmla="*/ 45 h 137"/>
              <a:gd name="T94" fmla="*/ 22 w 162"/>
              <a:gd name="T95" fmla="*/ 41 h 137"/>
              <a:gd name="T96" fmla="*/ 25 w 162"/>
              <a:gd name="T97" fmla="*/ 41 h 137"/>
              <a:gd name="T98" fmla="*/ 60 w 162"/>
              <a:gd name="T99" fmla="*/ 56 h 137"/>
              <a:gd name="T100" fmla="*/ 62 w 162"/>
              <a:gd name="T101" fmla="*/ 59 h 1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62" h="137">
                <a:moveTo>
                  <a:pt x="156" y="13"/>
                </a:moveTo>
                <a:cubicBezTo>
                  <a:pt x="151" y="8"/>
                  <a:pt x="145" y="4"/>
                  <a:pt x="138" y="3"/>
                </a:cubicBezTo>
                <a:cubicBezTo>
                  <a:pt x="131" y="2"/>
                  <a:pt x="124" y="4"/>
                  <a:pt x="119" y="8"/>
                </a:cubicBezTo>
                <a:cubicBezTo>
                  <a:pt x="97" y="26"/>
                  <a:pt x="65" y="26"/>
                  <a:pt x="43" y="8"/>
                </a:cubicBezTo>
                <a:cubicBezTo>
                  <a:pt x="32" y="0"/>
                  <a:pt x="15" y="2"/>
                  <a:pt x="6" y="13"/>
                </a:cubicBezTo>
                <a:cubicBezTo>
                  <a:pt x="2" y="19"/>
                  <a:pt x="0" y="25"/>
                  <a:pt x="1" y="32"/>
                </a:cubicBezTo>
                <a:cubicBezTo>
                  <a:pt x="2" y="39"/>
                  <a:pt x="6" y="45"/>
                  <a:pt x="11" y="50"/>
                </a:cubicBezTo>
                <a:cubicBezTo>
                  <a:pt x="26" y="61"/>
                  <a:pt x="44" y="69"/>
                  <a:pt x="63" y="72"/>
                </a:cubicBezTo>
                <a:cubicBezTo>
                  <a:pt x="63" y="72"/>
                  <a:pt x="63" y="72"/>
                  <a:pt x="63" y="72"/>
                </a:cubicBezTo>
                <a:cubicBezTo>
                  <a:pt x="63" y="84"/>
                  <a:pt x="63" y="84"/>
                  <a:pt x="63" y="84"/>
                </a:cubicBezTo>
                <a:cubicBezTo>
                  <a:pt x="63" y="92"/>
                  <a:pt x="70" y="100"/>
                  <a:pt x="79" y="101"/>
                </a:cubicBezTo>
                <a:cubicBezTo>
                  <a:pt x="79" y="134"/>
                  <a:pt x="79" y="134"/>
                  <a:pt x="79" y="134"/>
                </a:cubicBezTo>
                <a:cubicBezTo>
                  <a:pt x="79" y="136"/>
                  <a:pt x="80" y="137"/>
                  <a:pt x="81" y="137"/>
                </a:cubicBezTo>
                <a:cubicBezTo>
                  <a:pt x="82" y="137"/>
                  <a:pt x="83" y="136"/>
                  <a:pt x="83" y="134"/>
                </a:cubicBezTo>
                <a:cubicBezTo>
                  <a:pt x="83" y="101"/>
                  <a:pt x="83" y="101"/>
                  <a:pt x="83" y="101"/>
                </a:cubicBezTo>
                <a:cubicBezTo>
                  <a:pt x="92" y="100"/>
                  <a:pt x="99" y="92"/>
                  <a:pt x="99" y="84"/>
                </a:cubicBezTo>
                <a:cubicBezTo>
                  <a:pt x="99" y="72"/>
                  <a:pt x="99" y="72"/>
                  <a:pt x="99" y="72"/>
                </a:cubicBezTo>
                <a:cubicBezTo>
                  <a:pt x="99" y="72"/>
                  <a:pt x="99" y="72"/>
                  <a:pt x="99" y="72"/>
                </a:cubicBezTo>
                <a:cubicBezTo>
                  <a:pt x="118" y="69"/>
                  <a:pt x="136" y="61"/>
                  <a:pt x="151" y="50"/>
                </a:cubicBezTo>
                <a:cubicBezTo>
                  <a:pt x="156" y="45"/>
                  <a:pt x="160" y="39"/>
                  <a:pt x="161" y="32"/>
                </a:cubicBezTo>
                <a:cubicBezTo>
                  <a:pt x="162" y="25"/>
                  <a:pt x="160" y="19"/>
                  <a:pt x="156" y="13"/>
                </a:cubicBezTo>
                <a:close/>
                <a:moveTo>
                  <a:pt x="68" y="84"/>
                </a:moveTo>
                <a:cubicBezTo>
                  <a:pt x="68" y="73"/>
                  <a:pt x="68" y="73"/>
                  <a:pt x="68" y="73"/>
                </a:cubicBezTo>
                <a:cubicBezTo>
                  <a:pt x="71" y="73"/>
                  <a:pt x="75" y="73"/>
                  <a:pt x="79" y="74"/>
                </a:cubicBezTo>
                <a:cubicBezTo>
                  <a:pt x="79" y="96"/>
                  <a:pt x="79" y="96"/>
                  <a:pt x="79" y="96"/>
                </a:cubicBezTo>
                <a:cubicBezTo>
                  <a:pt x="72" y="95"/>
                  <a:pt x="68" y="90"/>
                  <a:pt x="68" y="84"/>
                </a:cubicBezTo>
                <a:close/>
                <a:moveTo>
                  <a:pt x="94" y="84"/>
                </a:moveTo>
                <a:cubicBezTo>
                  <a:pt x="94" y="90"/>
                  <a:pt x="90" y="95"/>
                  <a:pt x="83" y="96"/>
                </a:cubicBezTo>
                <a:cubicBezTo>
                  <a:pt x="83" y="74"/>
                  <a:pt x="83" y="74"/>
                  <a:pt x="83" y="74"/>
                </a:cubicBezTo>
                <a:cubicBezTo>
                  <a:pt x="87" y="73"/>
                  <a:pt x="91" y="73"/>
                  <a:pt x="94" y="73"/>
                </a:cubicBezTo>
                <a:lnTo>
                  <a:pt x="94" y="84"/>
                </a:lnTo>
                <a:close/>
                <a:moveTo>
                  <a:pt x="156" y="32"/>
                </a:moveTo>
                <a:cubicBezTo>
                  <a:pt x="155" y="37"/>
                  <a:pt x="152" y="42"/>
                  <a:pt x="148" y="46"/>
                </a:cubicBezTo>
                <a:cubicBezTo>
                  <a:pt x="129" y="61"/>
                  <a:pt x="105" y="69"/>
                  <a:pt x="81" y="69"/>
                </a:cubicBezTo>
                <a:cubicBezTo>
                  <a:pt x="57" y="69"/>
                  <a:pt x="33" y="61"/>
                  <a:pt x="14" y="46"/>
                </a:cubicBezTo>
                <a:cubicBezTo>
                  <a:pt x="10" y="42"/>
                  <a:pt x="7" y="37"/>
                  <a:pt x="6" y="32"/>
                </a:cubicBezTo>
                <a:cubicBezTo>
                  <a:pt x="5" y="26"/>
                  <a:pt x="7" y="21"/>
                  <a:pt x="10" y="16"/>
                </a:cubicBezTo>
                <a:cubicBezTo>
                  <a:pt x="14" y="11"/>
                  <a:pt x="21" y="8"/>
                  <a:pt x="27" y="8"/>
                </a:cubicBezTo>
                <a:cubicBezTo>
                  <a:pt x="32" y="8"/>
                  <a:pt x="36" y="9"/>
                  <a:pt x="40" y="12"/>
                </a:cubicBezTo>
                <a:cubicBezTo>
                  <a:pt x="64" y="31"/>
                  <a:pt x="98" y="31"/>
                  <a:pt x="122" y="12"/>
                </a:cubicBezTo>
                <a:cubicBezTo>
                  <a:pt x="126" y="9"/>
                  <a:pt x="132" y="7"/>
                  <a:pt x="138" y="8"/>
                </a:cubicBezTo>
                <a:cubicBezTo>
                  <a:pt x="143" y="9"/>
                  <a:pt x="148" y="12"/>
                  <a:pt x="152" y="16"/>
                </a:cubicBezTo>
                <a:cubicBezTo>
                  <a:pt x="155" y="21"/>
                  <a:pt x="157" y="26"/>
                  <a:pt x="156" y="32"/>
                </a:cubicBezTo>
                <a:close/>
                <a:moveTo>
                  <a:pt x="62" y="59"/>
                </a:moveTo>
                <a:cubicBezTo>
                  <a:pt x="62" y="60"/>
                  <a:pt x="61" y="61"/>
                  <a:pt x="59" y="61"/>
                </a:cubicBezTo>
                <a:cubicBezTo>
                  <a:pt x="59" y="61"/>
                  <a:pt x="59" y="61"/>
                  <a:pt x="59" y="61"/>
                </a:cubicBezTo>
                <a:cubicBezTo>
                  <a:pt x="42" y="58"/>
                  <a:pt x="23" y="45"/>
                  <a:pt x="23" y="45"/>
                </a:cubicBezTo>
                <a:cubicBezTo>
                  <a:pt x="22" y="44"/>
                  <a:pt x="21" y="42"/>
                  <a:pt x="22" y="41"/>
                </a:cubicBezTo>
                <a:cubicBezTo>
                  <a:pt x="23" y="40"/>
                  <a:pt x="24" y="40"/>
                  <a:pt x="25" y="41"/>
                </a:cubicBezTo>
                <a:cubicBezTo>
                  <a:pt x="26" y="41"/>
                  <a:pt x="44" y="53"/>
                  <a:pt x="60" y="56"/>
                </a:cubicBezTo>
                <a:cubicBezTo>
                  <a:pt x="61" y="56"/>
                  <a:pt x="62" y="58"/>
                  <a:pt x="62" y="59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5" name="Freeform 65">
            <a:extLst>
              <a:ext uri="{FF2B5EF4-FFF2-40B4-BE49-F238E27FC236}">
                <a16:creationId xmlns:a16="http://schemas.microsoft.com/office/drawing/2014/main" xmlns="" id="{CFA6C42A-A01C-4422-B983-E63160DFA959}"/>
              </a:ext>
            </a:extLst>
          </p:cNvPr>
          <p:cNvSpPr>
            <a:spLocks noEditPoints="1"/>
          </p:cNvSpPr>
          <p:nvPr/>
        </p:nvSpPr>
        <p:spPr bwMode="auto">
          <a:xfrm>
            <a:off x="6294438" y="4689475"/>
            <a:ext cx="550863" cy="549275"/>
          </a:xfrm>
          <a:custGeom>
            <a:avLst/>
            <a:gdLst>
              <a:gd name="T0" fmla="*/ 101 w 162"/>
              <a:gd name="T1" fmla="*/ 37 h 160"/>
              <a:gd name="T2" fmla="*/ 69 w 162"/>
              <a:gd name="T3" fmla="*/ 27 h 160"/>
              <a:gd name="T4" fmla="*/ 58 w 162"/>
              <a:gd name="T5" fmla="*/ 11 h 160"/>
              <a:gd name="T6" fmla="*/ 18 w 162"/>
              <a:gd name="T7" fmla="*/ 0 h 160"/>
              <a:gd name="T8" fmla="*/ 2 w 162"/>
              <a:gd name="T9" fmla="*/ 37 h 160"/>
              <a:gd name="T10" fmla="*/ 22 w 162"/>
              <a:gd name="T11" fmla="*/ 45 h 160"/>
              <a:gd name="T12" fmla="*/ 18 w 162"/>
              <a:gd name="T13" fmla="*/ 63 h 160"/>
              <a:gd name="T14" fmla="*/ 55 w 162"/>
              <a:gd name="T15" fmla="*/ 115 h 160"/>
              <a:gd name="T16" fmla="*/ 58 w 162"/>
              <a:gd name="T17" fmla="*/ 157 h 160"/>
              <a:gd name="T18" fmla="*/ 70 w 162"/>
              <a:gd name="T19" fmla="*/ 160 h 160"/>
              <a:gd name="T20" fmla="*/ 76 w 162"/>
              <a:gd name="T21" fmla="*/ 126 h 160"/>
              <a:gd name="T22" fmla="*/ 109 w 162"/>
              <a:gd name="T23" fmla="*/ 125 h 160"/>
              <a:gd name="T24" fmla="*/ 112 w 162"/>
              <a:gd name="T25" fmla="*/ 159 h 160"/>
              <a:gd name="T26" fmla="*/ 125 w 162"/>
              <a:gd name="T27" fmla="*/ 158 h 160"/>
              <a:gd name="T28" fmla="*/ 135 w 162"/>
              <a:gd name="T29" fmla="*/ 122 h 160"/>
              <a:gd name="T30" fmla="*/ 148 w 162"/>
              <a:gd name="T31" fmla="*/ 94 h 160"/>
              <a:gd name="T32" fmla="*/ 17 w 162"/>
              <a:gd name="T33" fmla="*/ 7 h 160"/>
              <a:gd name="T34" fmla="*/ 25 w 162"/>
              <a:gd name="T35" fmla="*/ 11 h 160"/>
              <a:gd name="T36" fmla="*/ 17 w 162"/>
              <a:gd name="T37" fmla="*/ 7 h 160"/>
              <a:gd name="T38" fmla="*/ 147 w 162"/>
              <a:gd name="T39" fmla="*/ 87 h 160"/>
              <a:gd name="T40" fmla="*/ 137 w 162"/>
              <a:gd name="T41" fmla="*/ 112 h 160"/>
              <a:gd name="T42" fmla="*/ 123 w 162"/>
              <a:gd name="T43" fmla="*/ 135 h 160"/>
              <a:gd name="T44" fmla="*/ 117 w 162"/>
              <a:gd name="T45" fmla="*/ 138 h 160"/>
              <a:gd name="T46" fmla="*/ 111 w 162"/>
              <a:gd name="T47" fmla="*/ 102 h 160"/>
              <a:gd name="T48" fmla="*/ 106 w 162"/>
              <a:gd name="T49" fmla="*/ 113 h 160"/>
              <a:gd name="T50" fmla="*/ 85 w 162"/>
              <a:gd name="T51" fmla="*/ 105 h 160"/>
              <a:gd name="T52" fmla="*/ 76 w 162"/>
              <a:gd name="T53" fmla="*/ 113 h 160"/>
              <a:gd name="T54" fmla="*/ 68 w 162"/>
              <a:gd name="T55" fmla="*/ 155 h 160"/>
              <a:gd name="T56" fmla="*/ 64 w 162"/>
              <a:gd name="T57" fmla="*/ 136 h 160"/>
              <a:gd name="T58" fmla="*/ 30 w 162"/>
              <a:gd name="T59" fmla="*/ 87 h 160"/>
              <a:gd name="T60" fmla="*/ 32 w 162"/>
              <a:gd name="T61" fmla="*/ 43 h 160"/>
              <a:gd name="T62" fmla="*/ 52 w 162"/>
              <a:gd name="T63" fmla="*/ 30 h 160"/>
              <a:gd name="T64" fmla="*/ 30 w 162"/>
              <a:gd name="T65" fmla="*/ 38 h 160"/>
              <a:gd name="T66" fmla="*/ 20 w 162"/>
              <a:gd name="T67" fmla="*/ 41 h 160"/>
              <a:gd name="T68" fmla="*/ 27 w 162"/>
              <a:gd name="T69" fmla="*/ 16 h 160"/>
              <a:gd name="T70" fmla="*/ 53 w 162"/>
              <a:gd name="T71" fmla="*/ 12 h 160"/>
              <a:gd name="T72" fmla="*/ 52 w 162"/>
              <a:gd name="T73" fmla="*/ 18 h 160"/>
              <a:gd name="T74" fmla="*/ 66 w 162"/>
              <a:gd name="T75" fmla="*/ 22 h 160"/>
              <a:gd name="T76" fmla="*/ 55 w 162"/>
              <a:gd name="T77" fmla="*/ 25 h 160"/>
              <a:gd name="T78" fmla="*/ 64 w 162"/>
              <a:gd name="T79" fmla="*/ 28 h 160"/>
              <a:gd name="T80" fmla="*/ 101 w 162"/>
              <a:gd name="T81" fmla="*/ 42 h 160"/>
              <a:gd name="T82" fmla="*/ 154 w 162"/>
              <a:gd name="T83" fmla="*/ 89 h 160"/>
              <a:gd name="T84" fmla="*/ 35 w 162"/>
              <a:gd name="T85" fmla="*/ 26 h 160"/>
              <a:gd name="T86" fmla="*/ 34 w 162"/>
              <a:gd name="T87" fmla="*/ 22 h 160"/>
              <a:gd name="T88" fmla="*/ 34 w 162"/>
              <a:gd name="T89" fmla="*/ 22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162" h="160">
                <a:moveTo>
                  <a:pt x="160" y="70"/>
                </a:moveTo>
                <a:cubicBezTo>
                  <a:pt x="158" y="62"/>
                  <a:pt x="152" y="55"/>
                  <a:pt x="141" y="46"/>
                </a:cubicBezTo>
                <a:cubicBezTo>
                  <a:pt x="133" y="39"/>
                  <a:pt x="119" y="36"/>
                  <a:pt x="101" y="37"/>
                </a:cubicBezTo>
                <a:cubicBezTo>
                  <a:pt x="94" y="37"/>
                  <a:pt x="78" y="38"/>
                  <a:pt x="76" y="37"/>
                </a:cubicBezTo>
                <a:cubicBezTo>
                  <a:pt x="75" y="37"/>
                  <a:pt x="73" y="33"/>
                  <a:pt x="71" y="31"/>
                </a:cubicBezTo>
                <a:cubicBezTo>
                  <a:pt x="70" y="29"/>
                  <a:pt x="70" y="28"/>
                  <a:pt x="69" y="27"/>
                </a:cubicBezTo>
                <a:cubicBezTo>
                  <a:pt x="73" y="25"/>
                  <a:pt x="76" y="22"/>
                  <a:pt x="77" y="19"/>
                </a:cubicBezTo>
                <a:cubicBezTo>
                  <a:pt x="77" y="17"/>
                  <a:pt x="76" y="14"/>
                  <a:pt x="74" y="12"/>
                </a:cubicBezTo>
                <a:cubicBezTo>
                  <a:pt x="70" y="10"/>
                  <a:pt x="64" y="10"/>
                  <a:pt x="58" y="11"/>
                </a:cubicBezTo>
                <a:cubicBezTo>
                  <a:pt x="54" y="6"/>
                  <a:pt x="48" y="3"/>
                  <a:pt x="43" y="2"/>
                </a:cubicBezTo>
                <a:cubicBezTo>
                  <a:pt x="41" y="2"/>
                  <a:pt x="37" y="3"/>
                  <a:pt x="33" y="6"/>
                </a:cubicBezTo>
                <a:cubicBezTo>
                  <a:pt x="30" y="4"/>
                  <a:pt x="23" y="0"/>
                  <a:pt x="18" y="0"/>
                </a:cubicBezTo>
                <a:cubicBezTo>
                  <a:pt x="15" y="0"/>
                  <a:pt x="12" y="3"/>
                  <a:pt x="12" y="7"/>
                </a:cubicBezTo>
                <a:cubicBezTo>
                  <a:pt x="12" y="9"/>
                  <a:pt x="13" y="13"/>
                  <a:pt x="20" y="15"/>
                </a:cubicBezTo>
                <a:cubicBezTo>
                  <a:pt x="13" y="21"/>
                  <a:pt x="0" y="33"/>
                  <a:pt x="2" y="37"/>
                </a:cubicBezTo>
                <a:cubicBezTo>
                  <a:pt x="4" y="41"/>
                  <a:pt x="10" y="46"/>
                  <a:pt x="14" y="47"/>
                </a:cubicBezTo>
                <a:cubicBezTo>
                  <a:pt x="15" y="47"/>
                  <a:pt x="15" y="47"/>
                  <a:pt x="16" y="47"/>
                </a:cubicBezTo>
                <a:cubicBezTo>
                  <a:pt x="18" y="47"/>
                  <a:pt x="20" y="46"/>
                  <a:pt x="22" y="45"/>
                </a:cubicBezTo>
                <a:cubicBezTo>
                  <a:pt x="23" y="45"/>
                  <a:pt x="25" y="44"/>
                  <a:pt x="26" y="44"/>
                </a:cubicBezTo>
                <a:cubicBezTo>
                  <a:pt x="26" y="45"/>
                  <a:pt x="25" y="45"/>
                  <a:pt x="25" y="46"/>
                </a:cubicBezTo>
                <a:cubicBezTo>
                  <a:pt x="22" y="51"/>
                  <a:pt x="18" y="57"/>
                  <a:pt x="18" y="63"/>
                </a:cubicBezTo>
                <a:cubicBezTo>
                  <a:pt x="18" y="73"/>
                  <a:pt x="22" y="84"/>
                  <a:pt x="26" y="90"/>
                </a:cubicBezTo>
                <a:cubicBezTo>
                  <a:pt x="30" y="95"/>
                  <a:pt x="37" y="100"/>
                  <a:pt x="44" y="106"/>
                </a:cubicBezTo>
                <a:cubicBezTo>
                  <a:pt x="48" y="109"/>
                  <a:pt x="52" y="113"/>
                  <a:pt x="55" y="115"/>
                </a:cubicBezTo>
                <a:cubicBezTo>
                  <a:pt x="59" y="120"/>
                  <a:pt x="59" y="130"/>
                  <a:pt x="59" y="136"/>
                </a:cubicBezTo>
                <a:cubicBezTo>
                  <a:pt x="59" y="137"/>
                  <a:pt x="59" y="137"/>
                  <a:pt x="59" y="137"/>
                </a:cubicBezTo>
                <a:cubicBezTo>
                  <a:pt x="59" y="142"/>
                  <a:pt x="58" y="157"/>
                  <a:pt x="58" y="157"/>
                </a:cubicBezTo>
                <a:cubicBezTo>
                  <a:pt x="58" y="158"/>
                  <a:pt x="58" y="159"/>
                  <a:pt x="58" y="159"/>
                </a:cubicBezTo>
                <a:cubicBezTo>
                  <a:pt x="59" y="160"/>
                  <a:pt x="59" y="160"/>
                  <a:pt x="60" y="160"/>
                </a:cubicBezTo>
                <a:cubicBezTo>
                  <a:pt x="70" y="160"/>
                  <a:pt x="70" y="160"/>
                  <a:pt x="70" y="160"/>
                </a:cubicBezTo>
                <a:cubicBezTo>
                  <a:pt x="71" y="160"/>
                  <a:pt x="72" y="159"/>
                  <a:pt x="73" y="158"/>
                </a:cubicBezTo>
                <a:cubicBezTo>
                  <a:pt x="73" y="156"/>
                  <a:pt x="74" y="149"/>
                  <a:pt x="75" y="139"/>
                </a:cubicBezTo>
                <a:cubicBezTo>
                  <a:pt x="75" y="134"/>
                  <a:pt x="75" y="128"/>
                  <a:pt x="76" y="126"/>
                </a:cubicBezTo>
                <a:cubicBezTo>
                  <a:pt x="76" y="124"/>
                  <a:pt x="77" y="122"/>
                  <a:pt x="79" y="119"/>
                </a:cubicBezTo>
                <a:cubicBezTo>
                  <a:pt x="85" y="117"/>
                  <a:pt x="101" y="118"/>
                  <a:pt x="107" y="119"/>
                </a:cubicBezTo>
                <a:cubicBezTo>
                  <a:pt x="108" y="121"/>
                  <a:pt x="108" y="123"/>
                  <a:pt x="109" y="125"/>
                </a:cubicBezTo>
                <a:cubicBezTo>
                  <a:pt x="111" y="130"/>
                  <a:pt x="112" y="134"/>
                  <a:pt x="112" y="138"/>
                </a:cubicBezTo>
                <a:cubicBezTo>
                  <a:pt x="112" y="144"/>
                  <a:pt x="111" y="157"/>
                  <a:pt x="111" y="157"/>
                </a:cubicBezTo>
                <a:cubicBezTo>
                  <a:pt x="111" y="158"/>
                  <a:pt x="112" y="159"/>
                  <a:pt x="112" y="159"/>
                </a:cubicBezTo>
                <a:cubicBezTo>
                  <a:pt x="113" y="160"/>
                  <a:pt x="113" y="160"/>
                  <a:pt x="114" y="160"/>
                </a:cubicBezTo>
                <a:cubicBezTo>
                  <a:pt x="123" y="160"/>
                  <a:pt x="123" y="160"/>
                  <a:pt x="123" y="160"/>
                </a:cubicBezTo>
                <a:cubicBezTo>
                  <a:pt x="124" y="160"/>
                  <a:pt x="125" y="159"/>
                  <a:pt x="125" y="158"/>
                </a:cubicBezTo>
                <a:cubicBezTo>
                  <a:pt x="126" y="154"/>
                  <a:pt x="127" y="142"/>
                  <a:pt x="128" y="136"/>
                </a:cubicBezTo>
                <a:cubicBezTo>
                  <a:pt x="128" y="134"/>
                  <a:pt x="128" y="134"/>
                  <a:pt x="128" y="134"/>
                </a:cubicBezTo>
                <a:cubicBezTo>
                  <a:pt x="128" y="131"/>
                  <a:pt x="132" y="126"/>
                  <a:pt x="135" y="122"/>
                </a:cubicBezTo>
                <a:cubicBezTo>
                  <a:pt x="137" y="119"/>
                  <a:pt x="139" y="117"/>
                  <a:pt x="141" y="114"/>
                </a:cubicBezTo>
                <a:cubicBezTo>
                  <a:pt x="144" y="109"/>
                  <a:pt x="147" y="101"/>
                  <a:pt x="147" y="94"/>
                </a:cubicBezTo>
                <a:cubicBezTo>
                  <a:pt x="147" y="94"/>
                  <a:pt x="147" y="94"/>
                  <a:pt x="148" y="94"/>
                </a:cubicBezTo>
                <a:cubicBezTo>
                  <a:pt x="150" y="95"/>
                  <a:pt x="154" y="95"/>
                  <a:pt x="156" y="93"/>
                </a:cubicBezTo>
                <a:cubicBezTo>
                  <a:pt x="161" y="90"/>
                  <a:pt x="162" y="76"/>
                  <a:pt x="160" y="70"/>
                </a:cubicBezTo>
                <a:close/>
                <a:moveTo>
                  <a:pt x="17" y="7"/>
                </a:moveTo>
                <a:cubicBezTo>
                  <a:pt x="17" y="6"/>
                  <a:pt x="18" y="5"/>
                  <a:pt x="19" y="5"/>
                </a:cubicBezTo>
                <a:cubicBezTo>
                  <a:pt x="21" y="5"/>
                  <a:pt x="25" y="7"/>
                  <a:pt x="28" y="9"/>
                </a:cubicBezTo>
                <a:cubicBezTo>
                  <a:pt x="27" y="9"/>
                  <a:pt x="26" y="10"/>
                  <a:pt x="25" y="11"/>
                </a:cubicBezTo>
                <a:cubicBezTo>
                  <a:pt x="24" y="11"/>
                  <a:pt x="24" y="11"/>
                  <a:pt x="24" y="11"/>
                </a:cubicBezTo>
                <a:cubicBezTo>
                  <a:pt x="24" y="11"/>
                  <a:pt x="24" y="11"/>
                  <a:pt x="24" y="11"/>
                </a:cubicBezTo>
                <a:cubicBezTo>
                  <a:pt x="19" y="10"/>
                  <a:pt x="17" y="8"/>
                  <a:pt x="17" y="7"/>
                </a:cubicBezTo>
                <a:close/>
                <a:moveTo>
                  <a:pt x="154" y="89"/>
                </a:moveTo>
                <a:cubicBezTo>
                  <a:pt x="153" y="90"/>
                  <a:pt x="151" y="90"/>
                  <a:pt x="149" y="90"/>
                </a:cubicBezTo>
                <a:cubicBezTo>
                  <a:pt x="148" y="89"/>
                  <a:pt x="147" y="88"/>
                  <a:pt x="147" y="87"/>
                </a:cubicBezTo>
                <a:cubicBezTo>
                  <a:pt x="147" y="85"/>
                  <a:pt x="146" y="85"/>
                  <a:pt x="144" y="85"/>
                </a:cubicBezTo>
                <a:cubicBezTo>
                  <a:pt x="143" y="85"/>
                  <a:pt x="142" y="86"/>
                  <a:pt x="142" y="87"/>
                </a:cubicBezTo>
                <a:cubicBezTo>
                  <a:pt x="143" y="95"/>
                  <a:pt x="140" y="106"/>
                  <a:pt x="137" y="112"/>
                </a:cubicBezTo>
                <a:cubicBezTo>
                  <a:pt x="135" y="114"/>
                  <a:pt x="134" y="116"/>
                  <a:pt x="132" y="119"/>
                </a:cubicBezTo>
                <a:cubicBezTo>
                  <a:pt x="128" y="124"/>
                  <a:pt x="124" y="129"/>
                  <a:pt x="123" y="133"/>
                </a:cubicBezTo>
                <a:cubicBezTo>
                  <a:pt x="123" y="135"/>
                  <a:pt x="123" y="135"/>
                  <a:pt x="123" y="135"/>
                </a:cubicBezTo>
                <a:cubicBezTo>
                  <a:pt x="123" y="141"/>
                  <a:pt x="122" y="150"/>
                  <a:pt x="121" y="155"/>
                </a:cubicBezTo>
                <a:cubicBezTo>
                  <a:pt x="116" y="155"/>
                  <a:pt x="116" y="155"/>
                  <a:pt x="116" y="155"/>
                </a:cubicBezTo>
                <a:cubicBezTo>
                  <a:pt x="117" y="151"/>
                  <a:pt x="117" y="142"/>
                  <a:pt x="117" y="138"/>
                </a:cubicBezTo>
                <a:cubicBezTo>
                  <a:pt x="117" y="134"/>
                  <a:pt x="115" y="129"/>
                  <a:pt x="114" y="124"/>
                </a:cubicBezTo>
                <a:cubicBezTo>
                  <a:pt x="112" y="120"/>
                  <a:pt x="111" y="116"/>
                  <a:pt x="111" y="112"/>
                </a:cubicBezTo>
                <a:cubicBezTo>
                  <a:pt x="110" y="105"/>
                  <a:pt x="111" y="102"/>
                  <a:pt x="111" y="102"/>
                </a:cubicBezTo>
                <a:cubicBezTo>
                  <a:pt x="111" y="101"/>
                  <a:pt x="111" y="99"/>
                  <a:pt x="109" y="99"/>
                </a:cubicBezTo>
                <a:cubicBezTo>
                  <a:pt x="108" y="98"/>
                  <a:pt x="107" y="99"/>
                  <a:pt x="106" y="100"/>
                </a:cubicBezTo>
                <a:cubicBezTo>
                  <a:pt x="106" y="101"/>
                  <a:pt x="105" y="105"/>
                  <a:pt x="106" y="113"/>
                </a:cubicBezTo>
                <a:cubicBezTo>
                  <a:pt x="106" y="113"/>
                  <a:pt x="106" y="114"/>
                  <a:pt x="106" y="114"/>
                </a:cubicBezTo>
                <a:cubicBezTo>
                  <a:pt x="100" y="113"/>
                  <a:pt x="89" y="112"/>
                  <a:pt x="82" y="113"/>
                </a:cubicBezTo>
                <a:cubicBezTo>
                  <a:pt x="83" y="110"/>
                  <a:pt x="85" y="107"/>
                  <a:pt x="85" y="105"/>
                </a:cubicBezTo>
                <a:cubicBezTo>
                  <a:pt x="85" y="104"/>
                  <a:pt x="84" y="103"/>
                  <a:pt x="83" y="102"/>
                </a:cubicBezTo>
                <a:cubicBezTo>
                  <a:pt x="82" y="102"/>
                  <a:pt x="80" y="103"/>
                  <a:pt x="80" y="104"/>
                </a:cubicBezTo>
                <a:cubicBezTo>
                  <a:pt x="80" y="107"/>
                  <a:pt x="78" y="110"/>
                  <a:pt x="76" y="113"/>
                </a:cubicBezTo>
                <a:cubicBezTo>
                  <a:pt x="74" y="117"/>
                  <a:pt x="72" y="122"/>
                  <a:pt x="71" y="125"/>
                </a:cubicBezTo>
                <a:cubicBezTo>
                  <a:pt x="71" y="128"/>
                  <a:pt x="70" y="133"/>
                  <a:pt x="70" y="139"/>
                </a:cubicBezTo>
                <a:cubicBezTo>
                  <a:pt x="69" y="144"/>
                  <a:pt x="69" y="152"/>
                  <a:pt x="68" y="155"/>
                </a:cubicBezTo>
                <a:cubicBezTo>
                  <a:pt x="63" y="155"/>
                  <a:pt x="63" y="155"/>
                  <a:pt x="63" y="155"/>
                </a:cubicBezTo>
                <a:cubicBezTo>
                  <a:pt x="63" y="151"/>
                  <a:pt x="64" y="141"/>
                  <a:pt x="64" y="137"/>
                </a:cubicBezTo>
                <a:cubicBezTo>
                  <a:pt x="64" y="136"/>
                  <a:pt x="64" y="136"/>
                  <a:pt x="64" y="136"/>
                </a:cubicBezTo>
                <a:cubicBezTo>
                  <a:pt x="64" y="129"/>
                  <a:pt x="64" y="118"/>
                  <a:pt x="58" y="112"/>
                </a:cubicBezTo>
                <a:cubicBezTo>
                  <a:pt x="56" y="109"/>
                  <a:pt x="51" y="106"/>
                  <a:pt x="47" y="102"/>
                </a:cubicBezTo>
                <a:cubicBezTo>
                  <a:pt x="40" y="97"/>
                  <a:pt x="33" y="91"/>
                  <a:pt x="30" y="87"/>
                </a:cubicBezTo>
                <a:cubicBezTo>
                  <a:pt x="26" y="82"/>
                  <a:pt x="23" y="72"/>
                  <a:pt x="23" y="63"/>
                </a:cubicBezTo>
                <a:cubicBezTo>
                  <a:pt x="23" y="59"/>
                  <a:pt x="26" y="53"/>
                  <a:pt x="29" y="48"/>
                </a:cubicBezTo>
                <a:cubicBezTo>
                  <a:pt x="30" y="46"/>
                  <a:pt x="31" y="45"/>
                  <a:pt x="32" y="43"/>
                </a:cubicBezTo>
                <a:cubicBezTo>
                  <a:pt x="39" y="44"/>
                  <a:pt x="46" y="43"/>
                  <a:pt x="51" y="39"/>
                </a:cubicBezTo>
                <a:cubicBezTo>
                  <a:pt x="53" y="37"/>
                  <a:pt x="54" y="35"/>
                  <a:pt x="54" y="32"/>
                </a:cubicBezTo>
                <a:cubicBezTo>
                  <a:pt x="54" y="31"/>
                  <a:pt x="53" y="30"/>
                  <a:pt x="52" y="30"/>
                </a:cubicBezTo>
                <a:cubicBezTo>
                  <a:pt x="50" y="30"/>
                  <a:pt x="49" y="31"/>
                  <a:pt x="49" y="32"/>
                </a:cubicBezTo>
                <a:cubicBezTo>
                  <a:pt x="49" y="33"/>
                  <a:pt x="49" y="35"/>
                  <a:pt x="48" y="36"/>
                </a:cubicBezTo>
                <a:cubicBezTo>
                  <a:pt x="44" y="39"/>
                  <a:pt x="33" y="39"/>
                  <a:pt x="30" y="38"/>
                </a:cubicBezTo>
                <a:cubicBezTo>
                  <a:pt x="30" y="38"/>
                  <a:pt x="30" y="38"/>
                  <a:pt x="30" y="38"/>
                </a:cubicBezTo>
                <a:cubicBezTo>
                  <a:pt x="30" y="38"/>
                  <a:pt x="30" y="38"/>
                  <a:pt x="30" y="38"/>
                </a:cubicBezTo>
                <a:cubicBezTo>
                  <a:pt x="26" y="38"/>
                  <a:pt x="23" y="40"/>
                  <a:pt x="20" y="41"/>
                </a:cubicBezTo>
                <a:cubicBezTo>
                  <a:pt x="19" y="42"/>
                  <a:pt x="16" y="43"/>
                  <a:pt x="16" y="42"/>
                </a:cubicBezTo>
                <a:cubicBezTo>
                  <a:pt x="13" y="41"/>
                  <a:pt x="8" y="38"/>
                  <a:pt x="7" y="36"/>
                </a:cubicBezTo>
                <a:cubicBezTo>
                  <a:pt x="9" y="32"/>
                  <a:pt x="22" y="19"/>
                  <a:pt x="27" y="16"/>
                </a:cubicBezTo>
                <a:cubicBezTo>
                  <a:pt x="28" y="15"/>
                  <a:pt x="28" y="15"/>
                  <a:pt x="28" y="15"/>
                </a:cubicBezTo>
                <a:cubicBezTo>
                  <a:pt x="31" y="13"/>
                  <a:pt x="40" y="6"/>
                  <a:pt x="43" y="7"/>
                </a:cubicBezTo>
                <a:cubicBezTo>
                  <a:pt x="45" y="7"/>
                  <a:pt x="50" y="10"/>
                  <a:pt x="53" y="12"/>
                </a:cubicBezTo>
                <a:cubicBezTo>
                  <a:pt x="52" y="13"/>
                  <a:pt x="51" y="13"/>
                  <a:pt x="51" y="13"/>
                </a:cubicBezTo>
                <a:cubicBezTo>
                  <a:pt x="49" y="14"/>
                  <a:pt x="49" y="15"/>
                  <a:pt x="49" y="16"/>
                </a:cubicBezTo>
                <a:cubicBezTo>
                  <a:pt x="50" y="17"/>
                  <a:pt x="51" y="18"/>
                  <a:pt x="52" y="18"/>
                </a:cubicBezTo>
                <a:cubicBezTo>
                  <a:pt x="57" y="16"/>
                  <a:pt x="68" y="14"/>
                  <a:pt x="71" y="16"/>
                </a:cubicBezTo>
                <a:cubicBezTo>
                  <a:pt x="72" y="17"/>
                  <a:pt x="72" y="18"/>
                  <a:pt x="72" y="18"/>
                </a:cubicBezTo>
                <a:cubicBezTo>
                  <a:pt x="72" y="20"/>
                  <a:pt x="69" y="22"/>
                  <a:pt x="66" y="22"/>
                </a:cubicBezTo>
                <a:cubicBezTo>
                  <a:pt x="61" y="23"/>
                  <a:pt x="58" y="21"/>
                  <a:pt x="58" y="21"/>
                </a:cubicBezTo>
                <a:cubicBezTo>
                  <a:pt x="57" y="20"/>
                  <a:pt x="55" y="20"/>
                  <a:pt x="54" y="21"/>
                </a:cubicBezTo>
                <a:cubicBezTo>
                  <a:pt x="54" y="22"/>
                  <a:pt x="54" y="24"/>
                  <a:pt x="55" y="25"/>
                </a:cubicBezTo>
                <a:cubicBezTo>
                  <a:pt x="55" y="25"/>
                  <a:pt x="58" y="27"/>
                  <a:pt x="63" y="27"/>
                </a:cubicBezTo>
                <a:cubicBezTo>
                  <a:pt x="63" y="27"/>
                  <a:pt x="63" y="27"/>
                  <a:pt x="63" y="27"/>
                </a:cubicBezTo>
                <a:cubicBezTo>
                  <a:pt x="63" y="28"/>
                  <a:pt x="64" y="28"/>
                  <a:pt x="64" y="28"/>
                </a:cubicBezTo>
                <a:cubicBezTo>
                  <a:pt x="65" y="29"/>
                  <a:pt x="66" y="31"/>
                  <a:pt x="67" y="33"/>
                </a:cubicBezTo>
                <a:cubicBezTo>
                  <a:pt x="70" y="38"/>
                  <a:pt x="72" y="41"/>
                  <a:pt x="74" y="42"/>
                </a:cubicBezTo>
                <a:cubicBezTo>
                  <a:pt x="76" y="43"/>
                  <a:pt x="85" y="43"/>
                  <a:pt x="101" y="42"/>
                </a:cubicBezTo>
                <a:cubicBezTo>
                  <a:pt x="108" y="42"/>
                  <a:pt x="127" y="41"/>
                  <a:pt x="139" y="50"/>
                </a:cubicBezTo>
                <a:cubicBezTo>
                  <a:pt x="151" y="60"/>
                  <a:pt x="154" y="66"/>
                  <a:pt x="155" y="71"/>
                </a:cubicBezTo>
                <a:cubicBezTo>
                  <a:pt x="157" y="77"/>
                  <a:pt x="155" y="88"/>
                  <a:pt x="154" y="89"/>
                </a:cubicBezTo>
                <a:close/>
                <a:moveTo>
                  <a:pt x="35" y="19"/>
                </a:moveTo>
                <a:cubicBezTo>
                  <a:pt x="33" y="19"/>
                  <a:pt x="31" y="20"/>
                  <a:pt x="31" y="22"/>
                </a:cubicBezTo>
                <a:cubicBezTo>
                  <a:pt x="31" y="24"/>
                  <a:pt x="33" y="26"/>
                  <a:pt x="35" y="26"/>
                </a:cubicBezTo>
                <a:cubicBezTo>
                  <a:pt x="37" y="26"/>
                  <a:pt x="39" y="24"/>
                  <a:pt x="39" y="22"/>
                </a:cubicBezTo>
                <a:cubicBezTo>
                  <a:pt x="39" y="20"/>
                  <a:pt x="37" y="19"/>
                  <a:pt x="35" y="19"/>
                </a:cubicBezTo>
                <a:close/>
                <a:moveTo>
                  <a:pt x="34" y="22"/>
                </a:moveTo>
                <a:cubicBezTo>
                  <a:pt x="34" y="22"/>
                  <a:pt x="34" y="21"/>
                  <a:pt x="35" y="21"/>
                </a:cubicBezTo>
                <a:cubicBezTo>
                  <a:pt x="36" y="21"/>
                  <a:pt x="36" y="22"/>
                  <a:pt x="36" y="22"/>
                </a:cubicBezTo>
                <a:cubicBezTo>
                  <a:pt x="36" y="24"/>
                  <a:pt x="34" y="24"/>
                  <a:pt x="34" y="22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6" name="Freeform 66">
            <a:extLst>
              <a:ext uri="{FF2B5EF4-FFF2-40B4-BE49-F238E27FC236}">
                <a16:creationId xmlns:a16="http://schemas.microsoft.com/office/drawing/2014/main" xmlns="" id="{27D87A8C-A361-4D85-92C1-8C548ECA8881}"/>
              </a:ext>
            </a:extLst>
          </p:cNvPr>
          <p:cNvSpPr>
            <a:spLocks noEditPoints="1"/>
          </p:cNvSpPr>
          <p:nvPr/>
        </p:nvSpPr>
        <p:spPr bwMode="auto">
          <a:xfrm>
            <a:off x="6300788" y="5335588"/>
            <a:ext cx="544513" cy="522288"/>
          </a:xfrm>
          <a:custGeom>
            <a:avLst/>
            <a:gdLst>
              <a:gd name="T0" fmla="*/ 154 w 160"/>
              <a:gd name="T1" fmla="*/ 75 h 152"/>
              <a:gd name="T2" fmla="*/ 140 w 160"/>
              <a:gd name="T3" fmla="*/ 62 h 152"/>
              <a:gd name="T4" fmla="*/ 74 w 160"/>
              <a:gd name="T5" fmla="*/ 49 h 152"/>
              <a:gd name="T6" fmla="*/ 58 w 160"/>
              <a:gd name="T7" fmla="*/ 27 h 152"/>
              <a:gd name="T8" fmla="*/ 72 w 160"/>
              <a:gd name="T9" fmla="*/ 0 h 152"/>
              <a:gd name="T10" fmla="*/ 32 w 160"/>
              <a:gd name="T11" fmla="*/ 9 h 152"/>
              <a:gd name="T12" fmla="*/ 5 w 160"/>
              <a:gd name="T13" fmla="*/ 33 h 152"/>
              <a:gd name="T14" fmla="*/ 15 w 160"/>
              <a:gd name="T15" fmla="*/ 52 h 152"/>
              <a:gd name="T16" fmla="*/ 27 w 160"/>
              <a:gd name="T17" fmla="*/ 51 h 152"/>
              <a:gd name="T18" fmla="*/ 43 w 160"/>
              <a:gd name="T19" fmla="*/ 99 h 152"/>
              <a:gd name="T20" fmla="*/ 63 w 160"/>
              <a:gd name="T21" fmla="*/ 126 h 152"/>
              <a:gd name="T22" fmla="*/ 64 w 160"/>
              <a:gd name="T23" fmla="*/ 151 h 152"/>
              <a:gd name="T24" fmla="*/ 77 w 160"/>
              <a:gd name="T25" fmla="*/ 150 h 152"/>
              <a:gd name="T26" fmla="*/ 106 w 160"/>
              <a:gd name="T27" fmla="*/ 108 h 152"/>
              <a:gd name="T28" fmla="*/ 113 w 160"/>
              <a:gd name="T29" fmla="*/ 149 h 152"/>
              <a:gd name="T30" fmla="*/ 125 w 160"/>
              <a:gd name="T31" fmla="*/ 152 h 152"/>
              <a:gd name="T32" fmla="*/ 135 w 160"/>
              <a:gd name="T33" fmla="*/ 104 h 152"/>
              <a:gd name="T34" fmla="*/ 149 w 160"/>
              <a:gd name="T35" fmla="*/ 76 h 152"/>
              <a:gd name="T36" fmla="*/ 147 w 160"/>
              <a:gd name="T37" fmla="*/ 113 h 152"/>
              <a:gd name="T38" fmla="*/ 153 w 160"/>
              <a:gd name="T39" fmla="*/ 122 h 152"/>
              <a:gd name="T40" fmla="*/ 160 w 160"/>
              <a:gd name="T41" fmla="*/ 107 h 152"/>
              <a:gd name="T42" fmla="*/ 123 w 160"/>
              <a:gd name="T43" fmla="*/ 117 h 152"/>
              <a:gd name="T44" fmla="*/ 118 w 160"/>
              <a:gd name="T45" fmla="*/ 120 h 152"/>
              <a:gd name="T46" fmla="*/ 80 w 160"/>
              <a:gd name="T47" fmla="*/ 109 h 152"/>
              <a:gd name="T48" fmla="*/ 68 w 160"/>
              <a:gd name="T49" fmla="*/ 147 h 152"/>
              <a:gd name="T50" fmla="*/ 64 w 160"/>
              <a:gd name="T51" fmla="*/ 108 h 152"/>
              <a:gd name="T52" fmla="*/ 41 w 160"/>
              <a:gd name="T53" fmla="*/ 80 h 152"/>
              <a:gd name="T54" fmla="*/ 45 w 160"/>
              <a:gd name="T55" fmla="*/ 39 h 152"/>
              <a:gd name="T56" fmla="*/ 32 w 160"/>
              <a:gd name="T57" fmla="*/ 46 h 152"/>
              <a:gd name="T58" fmla="*/ 5 w 160"/>
              <a:gd name="T59" fmla="*/ 43 h 152"/>
              <a:gd name="T60" fmla="*/ 19 w 160"/>
              <a:gd name="T61" fmla="*/ 24 h 152"/>
              <a:gd name="T62" fmla="*/ 41 w 160"/>
              <a:gd name="T63" fmla="*/ 16 h 152"/>
              <a:gd name="T64" fmla="*/ 40 w 160"/>
              <a:gd name="T65" fmla="*/ 22 h 152"/>
              <a:gd name="T66" fmla="*/ 75 w 160"/>
              <a:gd name="T67" fmla="*/ 6 h 152"/>
              <a:gd name="T68" fmla="*/ 47 w 160"/>
              <a:gd name="T69" fmla="*/ 27 h 152"/>
              <a:gd name="T70" fmla="*/ 53 w 160"/>
              <a:gd name="T71" fmla="*/ 29 h 152"/>
              <a:gd name="T72" fmla="*/ 72 w 160"/>
              <a:gd name="T73" fmla="*/ 54 h 152"/>
              <a:gd name="T74" fmla="*/ 140 w 160"/>
              <a:gd name="T75" fmla="*/ 75 h 152"/>
              <a:gd name="T76" fmla="*/ 153 w 160"/>
              <a:gd name="T77" fmla="*/ 113 h 152"/>
              <a:gd name="T78" fmla="*/ 152 w 160"/>
              <a:gd name="T79" fmla="*/ 105 h 152"/>
              <a:gd name="T80" fmla="*/ 153 w 160"/>
              <a:gd name="T81" fmla="*/ 114 h 152"/>
              <a:gd name="T82" fmla="*/ 23 w 160"/>
              <a:gd name="T83" fmla="*/ 34 h 152"/>
              <a:gd name="T84" fmla="*/ 22 w 160"/>
              <a:gd name="T85" fmla="*/ 30 h 152"/>
              <a:gd name="T86" fmla="*/ 22 w 160"/>
              <a:gd name="T87" fmla="*/ 30 h 1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60" h="152">
                <a:moveTo>
                  <a:pt x="158" y="102"/>
                </a:moveTo>
                <a:cubicBezTo>
                  <a:pt x="157" y="101"/>
                  <a:pt x="156" y="100"/>
                  <a:pt x="155" y="100"/>
                </a:cubicBezTo>
                <a:cubicBezTo>
                  <a:pt x="155" y="96"/>
                  <a:pt x="155" y="81"/>
                  <a:pt x="154" y="75"/>
                </a:cubicBezTo>
                <a:cubicBezTo>
                  <a:pt x="152" y="68"/>
                  <a:pt x="148" y="66"/>
                  <a:pt x="144" y="64"/>
                </a:cubicBezTo>
                <a:cubicBezTo>
                  <a:pt x="143" y="63"/>
                  <a:pt x="142" y="63"/>
                  <a:pt x="142" y="62"/>
                </a:cubicBezTo>
                <a:cubicBezTo>
                  <a:pt x="141" y="62"/>
                  <a:pt x="141" y="62"/>
                  <a:pt x="140" y="62"/>
                </a:cubicBezTo>
                <a:cubicBezTo>
                  <a:pt x="138" y="58"/>
                  <a:pt x="135" y="55"/>
                  <a:pt x="132" y="52"/>
                </a:cubicBezTo>
                <a:cubicBezTo>
                  <a:pt x="124" y="47"/>
                  <a:pt x="110" y="48"/>
                  <a:pt x="102" y="49"/>
                </a:cubicBezTo>
                <a:cubicBezTo>
                  <a:pt x="90" y="51"/>
                  <a:pt x="78" y="51"/>
                  <a:pt x="74" y="49"/>
                </a:cubicBezTo>
                <a:cubicBezTo>
                  <a:pt x="70" y="47"/>
                  <a:pt x="63" y="40"/>
                  <a:pt x="62" y="38"/>
                </a:cubicBezTo>
                <a:cubicBezTo>
                  <a:pt x="61" y="36"/>
                  <a:pt x="61" y="36"/>
                  <a:pt x="61" y="36"/>
                </a:cubicBezTo>
                <a:cubicBezTo>
                  <a:pt x="60" y="34"/>
                  <a:pt x="59" y="30"/>
                  <a:pt x="58" y="27"/>
                </a:cubicBezTo>
                <a:cubicBezTo>
                  <a:pt x="66" y="25"/>
                  <a:pt x="77" y="19"/>
                  <a:pt x="79" y="14"/>
                </a:cubicBezTo>
                <a:cubicBezTo>
                  <a:pt x="80" y="10"/>
                  <a:pt x="80" y="6"/>
                  <a:pt x="79" y="4"/>
                </a:cubicBezTo>
                <a:cubicBezTo>
                  <a:pt x="77" y="2"/>
                  <a:pt x="75" y="0"/>
                  <a:pt x="72" y="0"/>
                </a:cubicBezTo>
                <a:cubicBezTo>
                  <a:pt x="68" y="0"/>
                  <a:pt x="61" y="4"/>
                  <a:pt x="53" y="8"/>
                </a:cubicBezTo>
                <a:cubicBezTo>
                  <a:pt x="51" y="10"/>
                  <a:pt x="48" y="11"/>
                  <a:pt x="45" y="13"/>
                </a:cubicBezTo>
                <a:cubicBezTo>
                  <a:pt x="42" y="10"/>
                  <a:pt x="37" y="9"/>
                  <a:pt x="32" y="9"/>
                </a:cubicBezTo>
                <a:cubicBezTo>
                  <a:pt x="27" y="9"/>
                  <a:pt x="23" y="11"/>
                  <a:pt x="21" y="14"/>
                </a:cubicBezTo>
                <a:cubicBezTo>
                  <a:pt x="19" y="16"/>
                  <a:pt x="17" y="18"/>
                  <a:pt x="15" y="21"/>
                </a:cubicBezTo>
                <a:cubicBezTo>
                  <a:pt x="12" y="25"/>
                  <a:pt x="8" y="30"/>
                  <a:pt x="5" y="33"/>
                </a:cubicBezTo>
                <a:cubicBezTo>
                  <a:pt x="2" y="36"/>
                  <a:pt x="0" y="39"/>
                  <a:pt x="0" y="42"/>
                </a:cubicBezTo>
                <a:cubicBezTo>
                  <a:pt x="0" y="44"/>
                  <a:pt x="1" y="46"/>
                  <a:pt x="2" y="47"/>
                </a:cubicBezTo>
                <a:cubicBezTo>
                  <a:pt x="5" y="49"/>
                  <a:pt x="10" y="52"/>
                  <a:pt x="15" y="52"/>
                </a:cubicBezTo>
                <a:cubicBezTo>
                  <a:pt x="16" y="52"/>
                  <a:pt x="17" y="51"/>
                  <a:pt x="18" y="51"/>
                </a:cubicBezTo>
                <a:cubicBezTo>
                  <a:pt x="21" y="50"/>
                  <a:pt x="23" y="50"/>
                  <a:pt x="26" y="50"/>
                </a:cubicBezTo>
                <a:cubicBezTo>
                  <a:pt x="26" y="51"/>
                  <a:pt x="26" y="51"/>
                  <a:pt x="27" y="51"/>
                </a:cubicBezTo>
                <a:cubicBezTo>
                  <a:pt x="28" y="52"/>
                  <a:pt x="32" y="58"/>
                  <a:pt x="34" y="62"/>
                </a:cubicBezTo>
                <a:cubicBezTo>
                  <a:pt x="35" y="66"/>
                  <a:pt x="36" y="71"/>
                  <a:pt x="36" y="80"/>
                </a:cubicBezTo>
                <a:cubicBezTo>
                  <a:pt x="35" y="88"/>
                  <a:pt x="38" y="95"/>
                  <a:pt x="43" y="99"/>
                </a:cubicBezTo>
                <a:cubicBezTo>
                  <a:pt x="44" y="101"/>
                  <a:pt x="48" y="103"/>
                  <a:pt x="51" y="105"/>
                </a:cubicBezTo>
                <a:cubicBezTo>
                  <a:pt x="54" y="107"/>
                  <a:pt x="59" y="109"/>
                  <a:pt x="60" y="111"/>
                </a:cubicBezTo>
                <a:cubicBezTo>
                  <a:pt x="61" y="114"/>
                  <a:pt x="63" y="122"/>
                  <a:pt x="63" y="126"/>
                </a:cubicBezTo>
                <a:cubicBezTo>
                  <a:pt x="63" y="127"/>
                  <a:pt x="63" y="127"/>
                  <a:pt x="63" y="127"/>
                </a:cubicBezTo>
                <a:cubicBezTo>
                  <a:pt x="64" y="129"/>
                  <a:pt x="63" y="142"/>
                  <a:pt x="63" y="149"/>
                </a:cubicBezTo>
                <a:cubicBezTo>
                  <a:pt x="63" y="150"/>
                  <a:pt x="63" y="151"/>
                  <a:pt x="64" y="151"/>
                </a:cubicBezTo>
                <a:cubicBezTo>
                  <a:pt x="64" y="152"/>
                  <a:pt x="65" y="152"/>
                  <a:pt x="65" y="152"/>
                </a:cubicBezTo>
                <a:cubicBezTo>
                  <a:pt x="75" y="152"/>
                  <a:pt x="75" y="152"/>
                  <a:pt x="75" y="152"/>
                </a:cubicBezTo>
                <a:cubicBezTo>
                  <a:pt x="76" y="152"/>
                  <a:pt x="77" y="151"/>
                  <a:pt x="77" y="150"/>
                </a:cubicBezTo>
                <a:cubicBezTo>
                  <a:pt x="77" y="150"/>
                  <a:pt x="77" y="141"/>
                  <a:pt x="78" y="131"/>
                </a:cubicBezTo>
                <a:cubicBezTo>
                  <a:pt x="78" y="121"/>
                  <a:pt x="81" y="116"/>
                  <a:pt x="84" y="112"/>
                </a:cubicBezTo>
                <a:cubicBezTo>
                  <a:pt x="86" y="109"/>
                  <a:pt x="99" y="107"/>
                  <a:pt x="106" y="108"/>
                </a:cubicBezTo>
                <a:cubicBezTo>
                  <a:pt x="112" y="110"/>
                  <a:pt x="112" y="114"/>
                  <a:pt x="113" y="119"/>
                </a:cubicBezTo>
                <a:cubicBezTo>
                  <a:pt x="113" y="121"/>
                  <a:pt x="113" y="121"/>
                  <a:pt x="113" y="121"/>
                </a:cubicBezTo>
                <a:cubicBezTo>
                  <a:pt x="114" y="124"/>
                  <a:pt x="114" y="143"/>
                  <a:pt x="113" y="149"/>
                </a:cubicBezTo>
                <a:cubicBezTo>
                  <a:pt x="113" y="150"/>
                  <a:pt x="114" y="151"/>
                  <a:pt x="114" y="151"/>
                </a:cubicBezTo>
                <a:cubicBezTo>
                  <a:pt x="114" y="152"/>
                  <a:pt x="115" y="152"/>
                  <a:pt x="116" y="152"/>
                </a:cubicBezTo>
                <a:cubicBezTo>
                  <a:pt x="125" y="152"/>
                  <a:pt x="125" y="152"/>
                  <a:pt x="125" y="152"/>
                </a:cubicBezTo>
                <a:cubicBezTo>
                  <a:pt x="126" y="152"/>
                  <a:pt x="127" y="151"/>
                  <a:pt x="127" y="149"/>
                </a:cubicBezTo>
                <a:cubicBezTo>
                  <a:pt x="127" y="136"/>
                  <a:pt x="127" y="121"/>
                  <a:pt x="128" y="118"/>
                </a:cubicBezTo>
                <a:cubicBezTo>
                  <a:pt x="128" y="116"/>
                  <a:pt x="129" y="112"/>
                  <a:pt x="135" y="104"/>
                </a:cubicBezTo>
                <a:cubicBezTo>
                  <a:pt x="140" y="98"/>
                  <a:pt x="145" y="84"/>
                  <a:pt x="145" y="75"/>
                </a:cubicBezTo>
                <a:cubicBezTo>
                  <a:pt x="144" y="73"/>
                  <a:pt x="144" y="71"/>
                  <a:pt x="143" y="69"/>
                </a:cubicBezTo>
                <a:cubicBezTo>
                  <a:pt x="146" y="71"/>
                  <a:pt x="148" y="72"/>
                  <a:pt x="149" y="76"/>
                </a:cubicBezTo>
                <a:cubicBezTo>
                  <a:pt x="150" y="82"/>
                  <a:pt x="150" y="97"/>
                  <a:pt x="150" y="101"/>
                </a:cubicBezTo>
                <a:cubicBezTo>
                  <a:pt x="149" y="101"/>
                  <a:pt x="148" y="102"/>
                  <a:pt x="147" y="103"/>
                </a:cubicBezTo>
                <a:cubicBezTo>
                  <a:pt x="146" y="106"/>
                  <a:pt x="146" y="111"/>
                  <a:pt x="147" y="113"/>
                </a:cubicBezTo>
                <a:cubicBezTo>
                  <a:pt x="148" y="114"/>
                  <a:pt x="148" y="115"/>
                  <a:pt x="149" y="116"/>
                </a:cubicBezTo>
                <a:cubicBezTo>
                  <a:pt x="149" y="117"/>
                  <a:pt x="151" y="119"/>
                  <a:pt x="151" y="120"/>
                </a:cubicBezTo>
                <a:cubicBezTo>
                  <a:pt x="151" y="121"/>
                  <a:pt x="152" y="122"/>
                  <a:pt x="153" y="122"/>
                </a:cubicBezTo>
                <a:cubicBezTo>
                  <a:pt x="153" y="122"/>
                  <a:pt x="153" y="122"/>
                  <a:pt x="153" y="122"/>
                </a:cubicBezTo>
                <a:cubicBezTo>
                  <a:pt x="154" y="122"/>
                  <a:pt x="155" y="122"/>
                  <a:pt x="155" y="121"/>
                </a:cubicBezTo>
                <a:cubicBezTo>
                  <a:pt x="158" y="116"/>
                  <a:pt x="160" y="111"/>
                  <a:pt x="160" y="107"/>
                </a:cubicBezTo>
                <a:cubicBezTo>
                  <a:pt x="160" y="104"/>
                  <a:pt x="159" y="102"/>
                  <a:pt x="158" y="102"/>
                </a:cubicBezTo>
                <a:close/>
                <a:moveTo>
                  <a:pt x="131" y="101"/>
                </a:moveTo>
                <a:cubicBezTo>
                  <a:pt x="126" y="108"/>
                  <a:pt x="123" y="113"/>
                  <a:pt x="123" y="117"/>
                </a:cubicBezTo>
                <a:cubicBezTo>
                  <a:pt x="122" y="121"/>
                  <a:pt x="122" y="139"/>
                  <a:pt x="122" y="147"/>
                </a:cubicBezTo>
                <a:cubicBezTo>
                  <a:pt x="118" y="147"/>
                  <a:pt x="118" y="147"/>
                  <a:pt x="118" y="147"/>
                </a:cubicBezTo>
                <a:cubicBezTo>
                  <a:pt x="118" y="140"/>
                  <a:pt x="119" y="124"/>
                  <a:pt x="118" y="120"/>
                </a:cubicBezTo>
                <a:cubicBezTo>
                  <a:pt x="118" y="119"/>
                  <a:pt x="118" y="119"/>
                  <a:pt x="118" y="119"/>
                </a:cubicBezTo>
                <a:cubicBezTo>
                  <a:pt x="117" y="114"/>
                  <a:pt x="116" y="106"/>
                  <a:pt x="107" y="104"/>
                </a:cubicBezTo>
                <a:cubicBezTo>
                  <a:pt x="99" y="102"/>
                  <a:pt x="84" y="103"/>
                  <a:pt x="80" y="109"/>
                </a:cubicBezTo>
                <a:cubicBezTo>
                  <a:pt x="77" y="114"/>
                  <a:pt x="73" y="120"/>
                  <a:pt x="73" y="131"/>
                </a:cubicBezTo>
                <a:cubicBezTo>
                  <a:pt x="73" y="138"/>
                  <a:pt x="72" y="144"/>
                  <a:pt x="72" y="147"/>
                </a:cubicBezTo>
                <a:cubicBezTo>
                  <a:pt x="68" y="147"/>
                  <a:pt x="68" y="147"/>
                  <a:pt x="68" y="147"/>
                </a:cubicBezTo>
                <a:cubicBezTo>
                  <a:pt x="68" y="142"/>
                  <a:pt x="69" y="129"/>
                  <a:pt x="68" y="126"/>
                </a:cubicBezTo>
                <a:cubicBezTo>
                  <a:pt x="68" y="125"/>
                  <a:pt x="68" y="125"/>
                  <a:pt x="68" y="125"/>
                </a:cubicBezTo>
                <a:cubicBezTo>
                  <a:pt x="67" y="119"/>
                  <a:pt x="66" y="112"/>
                  <a:pt x="64" y="108"/>
                </a:cubicBezTo>
                <a:cubicBezTo>
                  <a:pt x="63" y="106"/>
                  <a:pt x="58" y="103"/>
                  <a:pt x="53" y="101"/>
                </a:cubicBezTo>
                <a:cubicBezTo>
                  <a:pt x="50" y="99"/>
                  <a:pt x="47" y="97"/>
                  <a:pt x="46" y="96"/>
                </a:cubicBezTo>
                <a:cubicBezTo>
                  <a:pt x="42" y="92"/>
                  <a:pt x="40" y="87"/>
                  <a:pt x="41" y="80"/>
                </a:cubicBezTo>
                <a:cubicBezTo>
                  <a:pt x="41" y="70"/>
                  <a:pt x="40" y="64"/>
                  <a:pt x="38" y="60"/>
                </a:cubicBezTo>
                <a:cubicBezTo>
                  <a:pt x="37" y="58"/>
                  <a:pt x="35" y="54"/>
                  <a:pt x="33" y="51"/>
                </a:cubicBezTo>
                <a:cubicBezTo>
                  <a:pt x="39" y="50"/>
                  <a:pt x="44" y="45"/>
                  <a:pt x="45" y="39"/>
                </a:cubicBezTo>
                <a:cubicBezTo>
                  <a:pt x="45" y="38"/>
                  <a:pt x="44" y="37"/>
                  <a:pt x="43" y="36"/>
                </a:cubicBezTo>
                <a:cubicBezTo>
                  <a:pt x="42" y="36"/>
                  <a:pt x="40" y="37"/>
                  <a:pt x="40" y="38"/>
                </a:cubicBezTo>
                <a:cubicBezTo>
                  <a:pt x="39" y="42"/>
                  <a:pt x="35" y="47"/>
                  <a:pt x="32" y="46"/>
                </a:cubicBezTo>
                <a:cubicBezTo>
                  <a:pt x="30" y="46"/>
                  <a:pt x="30" y="46"/>
                  <a:pt x="30" y="46"/>
                </a:cubicBezTo>
                <a:cubicBezTo>
                  <a:pt x="25" y="45"/>
                  <a:pt x="21" y="45"/>
                  <a:pt x="17" y="46"/>
                </a:cubicBezTo>
                <a:cubicBezTo>
                  <a:pt x="13" y="48"/>
                  <a:pt x="8" y="45"/>
                  <a:pt x="5" y="43"/>
                </a:cubicBezTo>
                <a:cubicBezTo>
                  <a:pt x="5" y="43"/>
                  <a:pt x="5" y="43"/>
                  <a:pt x="5" y="42"/>
                </a:cubicBezTo>
                <a:cubicBezTo>
                  <a:pt x="5" y="42"/>
                  <a:pt x="5" y="39"/>
                  <a:pt x="9" y="36"/>
                </a:cubicBezTo>
                <a:cubicBezTo>
                  <a:pt x="12" y="33"/>
                  <a:pt x="15" y="28"/>
                  <a:pt x="19" y="24"/>
                </a:cubicBezTo>
                <a:cubicBezTo>
                  <a:pt x="21" y="21"/>
                  <a:pt x="23" y="19"/>
                  <a:pt x="24" y="17"/>
                </a:cubicBezTo>
                <a:cubicBezTo>
                  <a:pt x="26" y="15"/>
                  <a:pt x="29" y="14"/>
                  <a:pt x="32" y="14"/>
                </a:cubicBezTo>
                <a:cubicBezTo>
                  <a:pt x="35" y="14"/>
                  <a:pt x="38" y="14"/>
                  <a:pt x="41" y="16"/>
                </a:cubicBezTo>
                <a:cubicBezTo>
                  <a:pt x="39" y="17"/>
                  <a:pt x="38" y="17"/>
                  <a:pt x="38" y="17"/>
                </a:cubicBezTo>
                <a:cubicBezTo>
                  <a:pt x="36" y="18"/>
                  <a:pt x="36" y="19"/>
                  <a:pt x="37" y="21"/>
                </a:cubicBezTo>
                <a:cubicBezTo>
                  <a:pt x="37" y="22"/>
                  <a:pt x="39" y="22"/>
                  <a:pt x="40" y="22"/>
                </a:cubicBezTo>
                <a:cubicBezTo>
                  <a:pt x="40" y="21"/>
                  <a:pt x="51" y="16"/>
                  <a:pt x="56" y="12"/>
                </a:cubicBezTo>
                <a:cubicBezTo>
                  <a:pt x="60" y="10"/>
                  <a:pt x="68" y="5"/>
                  <a:pt x="72" y="5"/>
                </a:cubicBezTo>
                <a:cubicBezTo>
                  <a:pt x="73" y="5"/>
                  <a:pt x="74" y="5"/>
                  <a:pt x="75" y="6"/>
                </a:cubicBezTo>
                <a:cubicBezTo>
                  <a:pt x="75" y="8"/>
                  <a:pt x="75" y="10"/>
                  <a:pt x="74" y="12"/>
                </a:cubicBezTo>
                <a:cubicBezTo>
                  <a:pt x="73" y="16"/>
                  <a:pt x="57" y="24"/>
                  <a:pt x="49" y="24"/>
                </a:cubicBezTo>
                <a:cubicBezTo>
                  <a:pt x="48" y="24"/>
                  <a:pt x="47" y="25"/>
                  <a:pt x="47" y="27"/>
                </a:cubicBezTo>
                <a:cubicBezTo>
                  <a:pt x="47" y="28"/>
                  <a:pt x="48" y="29"/>
                  <a:pt x="49" y="29"/>
                </a:cubicBezTo>
                <a:cubicBezTo>
                  <a:pt x="49" y="29"/>
                  <a:pt x="49" y="29"/>
                  <a:pt x="50" y="29"/>
                </a:cubicBezTo>
                <a:cubicBezTo>
                  <a:pt x="50" y="29"/>
                  <a:pt x="52" y="29"/>
                  <a:pt x="53" y="29"/>
                </a:cubicBezTo>
                <a:cubicBezTo>
                  <a:pt x="54" y="31"/>
                  <a:pt x="56" y="35"/>
                  <a:pt x="57" y="38"/>
                </a:cubicBezTo>
                <a:cubicBezTo>
                  <a:pt x="57" y="39"/>
                  <a:pt x="57" y="39"/>
                  <a:pt x="57" y="39"/>
                </a:cubicBezTo>
                <a:cubicBezTo>
                  <a:pt x="59" y="44"/>
                  <a:pt x="67" y="52"/>
                  <a:pt x="72" y="54"/>
                </a:cubicBezTo>
                <a:cubicBezTo>
                  <a:pt x="78" y="56"/>
                  <a:pt x="95" y="55"/>
                  <a:pt x="102" y="54"/>
                </a:cubicBezTo>
                <a:cubicBezTo>
                  <a:pt x="109" y="53"/>
                  <a:pt x="123" y="52"/>
                  <a:pt x="129" y="56"/>
                </a:cubicBezTo>
                <a:cubicBezTo>
                  <a:pt x="135" y="61"/>
                  <a:pt x="139" y="68"/>
                  <a:pt x="140" y="75"/>
                </a:cubicBezTo>
                <a:cubicBezTo>
                  <a:pt x="140" y="83"/>
                  <a:pt x="136" y="96"/>
                  <a:pt x="131" y="101"/>
                </a:cubicBezTo>
                <a:close/>
                <a:moveTo>
                  <a:pt x="153" y="114"/>
                </a:moveTo>
                <a:cubicBezTo>
                  <a:pt x="153" y="114"/>
                  <a:pt x="153" y="114"/>
                  <a:pt x="153" y="113"/>
                </a:cubicBezTo>
                <a:cubicBezTo>
                  <a:pt x="152" y="112"/>
                  <a:pt x="152" y="112"/>
                  <a:pt x="151" y="111"/>
                </a:cubicBezTo>
                <a:cubicBezTo>
                  <a:pt x="151" y="110"/>
                  <a:pt x="151" y="107"/>
                  <a:pt x="152" y="106"/>
                </a:cubicBezTo>
                <a:cubicBezTo>
                  <a:pt x="152" y="105"/>
                  <a:pt x="152" y="105"/>
                  <a:pt x="152" y="105"/>
                </a:cubicBezTo>
                <a:cubicBezTo>
                  <a:pt x="153" y="105"/>
                  <a:pt x="154" y="105"/>
                  <a:pt x="154" y="105"/>
                </a:cubicBezTo>
                <a:cubicBezTo>
                  <a:pt x="155" y="106"/>
                  <a:pt x="155" y="107"/>
                  <a:pt x="155" y="107"/>
                </a:cubicBezTo>
                <a:cubicBezTo>
                  <a:pt x="155" y="109"/>
                  <a:pt x="154" y="112"/>
                  <a:pt x="153" y="114"/>
                </a:cubicBezTo>
                <a:close/>
                <a:moveTo>
                  <a:pt x="23" y="27"/>
                </a:moveTo>
                <a:cubicBezTo>
                  <a:pt x="21" y="27"/>
                  <a:pt x="20" y="28"/>
                  <a:pt x="20" y="30"/>
                </a:cubicBezTo>
                <a:cubicBezTo>
                  <a:pt x="20" y="32"/>
                  <a:pt x="21" y="34"/>
                  <a:pt x="23" y="34"/>
                </a:cubicBezTo>
                <a:cubicBezTo>
                  <a:pt x="25" y="34"/>
                  <a:pt x="27" y="32"/>
                  <a:pt x="27" y="30"/>
                </a:cubicBezTo>
                <a:cubicBezTo>
                  <a:pt x="27" y="28"/>
                  <a:pt x="25" y="27"/>
                  <a:pt x="23" y="27"/>
                </a:cubicBezTo>
                <a:close/>
                <a:moveTo>
                  <a:pt x="22" y="30"/>
                </a:moveTo>
                <a:cubicBezTo>
                  <a:pt x="22" y="30"/>
                  <a:pt x="23" y="29"/>
                  <a:pt x="23" y="29"/>
                </a:cubicBezTo>
                <a:cubicBezTo>
                  <a:pt x="24" y="29"/>
                  <a:pt x="25" y="30"/>
                  <a:pt x="25" y="30"/>
                </a:cubicBezTo>
                <a:cubicBezTo>
                  <a:pt x="25" y="32"/>
                  <a:pt x="22" y="32"/>
                  <a:pt x="22" y="30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7" name="Freeform 67">
            <a:extLst>
              <a:ext uri="{FF2B5EF4-FFF2-40B4-BE49-F238E27FC236}">
                <a16:creationId xmlns:a16="http://schemas.microsoft.com/office/drawing/2014/main" xmlns="" id="{668BB2D8-78D5-4333-ABDE-189E89E5EDA0}"/>
              </a:ext>
            </a:extLst>
          </p:cNvPr>
          <p:cNvSpPr>
            <a:spLocks noEditPoints="1"/>
          </p:cNvSpPr>
          <p:nvPr/>
        </p:nvSpPr>
        <p:spPr bwMode="auto">
          <a:xfrm>
            <a:off x="6342063" y="5940425"/>
            <a:ext cx="463550" cy="549275"/>
          </a:xfrm>
          <a:custGeom>
            <a:avLst/>
            <a:gdLst>
              <a:gd name="T0" fmla="*/ 133 w 136"/>
              <a:gd name="T1" fmla="*/ 0 h 160"/>
              <a:gd name="T2" fmla="*/ 2 w 136"/>
              <a:gd name="T3" fmla="*/ 0 h 160"/>
              <a:gd name="T4" fmla="*/ 0 w 136"/>
              <a:gd name="T5" fmla="*/ 2 h 160"/>
              <a:gd name="T6" fmla="*/ 0 w 136"/>
              <a:gd name="T7" fmla="*/ 58 h 160"/>
              <a:gd name="T8" fmla="*/ 67 w 136"/>
              <a:gd name="T9" fmla="*/ 160 h 160"/>
              <a:gd name="T10" fmla="*/ 68 w 136"/>
              <a:gd name="T11" fmla="*/ 160 h 160"/>
              <a:gd name="T12" fmla="*/ 69 w 136"/>
              <a:gd name="T13" fmla="*/ 160 h 160"/>
              <a:gd name="T14" fmla="*/ 136 w 136"/>
              <a:gd name="T15" fmla="*/ 58 h 160"/>
              <a:gd name="T16" fmla="*/ 136 w 136"/>
              <a:gd name="T17" fmla="*/ 2 h 160"/>
              <a:gd name="T18" fmla="*/ 133 w 136"/>
              <a:gd name="T19" fmla="*/ 0 h 160"/>
              <a:gd name="T20" fmla="*/ 131 w 136"/>
              <a:gd name="T21" fmla="*/ 58 h 160"/>
              <a:gd name="T22" fmla="*/ 68 w 136"/>
              <a:gd name="T23" fmla="*/ 155 h 160"/>
              <a:gd name="T24" fmla="*/ 5 w 136"/>
              <a:gd name="T25" fmla="*/ 58 h 160"/>
              <a:gd name="T26" fmla="*/ 5 w 136"/>
              <a:gd name="T27" fmla="*/ 5 h 160"/>
              <a:gd name="T28" fmla="*/ 131 w 136"/>
              <a:gd name="T29" fmla="*/ 5 h 160"/>
              <a:gd name="T30" fmla="*/ 131 w 136"/>
              <a:gd name="T31" fmla="*/ 58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36" h="160">
                <a:moveTo>
                  <a:pt x="133" y="0"/>
                </a:move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58"/>
                  <a:pt x="0" y="58"/>
                  <a:pt x="0" y="58"/>
                </a:cubicBezTo>
                <a:cubicBezTo>
                  <a:pt x="0" y="134"/>
                  <a:pt x="66" y="160"/>
                  <a:pt x="67" y="160"/>
                </a:cubicBezTo>
                <a:cubicBezTo>
                  <a:pt x="67" y="160"/>
                  <a:pt x="68" y="160"/>
                  <a:pt x="68" y="160"/>
                </a:cubicBezTo>
                <a:cubicBezTo>
                  <a:pt x="68" y="160"/>
                  <a:pt x="68" y="160"/>
                  <a:pt x="69" y="160"/>
                </a:cubicBezTo>
                <a:cubicBezTo>
                  <a:pt x="69" y="160"/>
                  <a:pt x="136" y="134"/>
                  <a:pt x="136" y="58"/>
                </a:cubicBezTo>
                <a:cubicBezTo>
                  <a:pt x="136" y="2"/>
                  <a:pt x="136" y="2"/>
                  <a:pt x="136" y="2"/>
                </a:cubicBezTo>
                <a:cubicBezTo>
                  <a:pt x="136" y="1"/>
                  <a:pt x="135" y="0"/>
                  <a:pt x="133" y="0"/>
                </a:cubicBezTo>
                <a:close/>
                <a:moveTo>
                  <a:pt x="131" y="58"/>
                </a:moveTo>
                <a:cubicBezTo>
                  <a:pt x="131" y="126"/>
                  <a:pt x="75" y="152"/>
                  <a:pt x="68" y="155"/>
                </a:cubicBezTo>
                <a:cubicBezTo>
                  <a:pt x="60" y="152"/>
                  <a:pt x="5" y="126"/>
                  <a:pt x="5" y="58"/>
                </a:cubicBezTo>
                <a:cubicBezTo>
                  <a:pt x="5" y="5"/>
                  <a:pt x="5" y="5"/>
                  <a:pt x="5" y="5"/>
                </a:cubicBezTo>
                <a:cubicBezTo>
                  <a:pt x="131" y="5"/>
                  <a:pt x="131" y="5"/>
                  <a:pt x="131" y="5"/>
                </a:cubicBezTo>
                <a:lnTo>
                  <a:pt x="131" y="58"/>
                </a:ln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8" name="Freeform 68">
            <a:extLst>
              <a:ext uri="{FF2B5EF4-FFF2-40B4-BE49-F238E27FC236}">
                <a16:creationId xmlns:a16="http://schemas.microsoft.com/office/drawing/2014/main" xmlns="" id="{6EF0D16F-57A2-4B72-9AB2-AE15A3C82290}"/>
              </a:ext>
            </a:extLst>
          </p:cNvPr>
          <p:cNvSpPr>
            <a:spLocks noEditPoints="1"/>
          </p:cNvSpPr>
          <p:nvPr/>
        </p:nvSpPr>
        <p:spPr bwMode="auto">
          <a:xfrm>
            <a:off x="7254875" y="371475"/>
            <a:ext cx="546100" cy="528638"/>
          </a:xfrm>
          <a:custGeom>
            <a:avLst/>
            <a:gdLst>
              <a:gd name="T0" fmla="*/ 148 w 160"/>
              <a:gd name="T1" fmla="*/ 2 h 154"/>
              <a:gd name="T2" fmla="*/ 14 w 160"/>
              <a:gd name="T3" fmla="*/ 0 h 154"/>
              <a:gd name="T4" fmla="*/ 0 w 160"/>
              <a:gd name="T5" fmla="*/ 31 h 154"/>
              <a:gd name="T6" fmla="*/ 0 w 160"/>
              <a:gd name="T7" fmla="*/ 56 h 154"/>
              <a:gd name="T8" fmla="*/ 33 w 160"/>
              <a:gd name="T9" fmla="*/ 65 h 154"/>
              <a:gd name="T10" fmla="*/ 64 w 160"/>
              <a:gd name="T11" fmla="*/ 65 h 154"/>
              <a:gd name="T12" fmla="*/ 96 w 160"/>
              <a:gd name="T13" fmla="*/ 65 h 154"/>
              <a:gd name="T14" fmla="*/ 127 w 160"/>
              <a:gd name="T15" fmla="*/ 65 h 154"/>
              <a:gd name="T16" fmla="*/ 160 w 160"/>
              <a:gd name="T17" fmla="*/ 56 h 154"/>
              <a:gd name="T18" fmla="*/ 160 w 160"/>
              <a:gd name="T19" fmla="*/ 31 h 154"/>
              <a:gd name="T20" fmla="*/ 142 w 160"/>
              <a:gd name="T21" fmla="*/ 69 h 154"/>
              <a:gd name="T22" fmla="*/ 127 w 160"/>
              <a:gd name="T23" fmla="*/ 53 h 154"/>
              <a:gd name="T24" fmla="*/ 111 w 160"/>
              <a:gd name="T25" fmla="*/ 69 h 154"/>
              <a:gd name="T26" fmla="*/ 96 w 160"/>
              <a:gd name="T27" fmla="*/ 53 h 154"/>
              <a:gd name="T28" fmla="*/ 80 w 160"/>
              <a:gd name="T29" fmla="*/ 69 h 154"/>
              <a:gd name="T30" fmla="*/ 64 w 160"/>
              <a:gd name="T31" fmla="*/ 53 h 154"/>
              <a:gd name="T32" fmla="*/ 49 w 160"/>
              <a:gd name="T33" fmla="*/ 69 h 154"/>
              <a:gd name="T34" fmla="*/ 33 w 160"/>
              <a:gd name="T35" fmla="*/ 53 h 154"/>
              <a:gd name="T36" fmla="*/ 18 w 160"/>
              <a:gd name="T37" fmla="*/ 69 h 154"/>
              <a:gd name="T38" fmla="*/ 5 w 160"/>
              <a:gd name="T39" fmla="*/ 32 h 154"/>
              <a:gd name="T40" fmla="*/ 144 w 160"/>
              <a:gd name="T41" fmla="*/ 5 h 154"/>
              <a:gd name="T42" fmla="*/ 155 w 160"/>
              <a:gd name="T43" fmla="*/ 56 h 154"/>
              <a:gd name="T44" fmla="*/ 143 w 160"/>
              <a:gd name="T45" fmla="*/ 92 h 154"/>
              <a:gd name="T46" fmla="*/ 138 w 160"/>
              <a:gd name="T47" fmla="*/ 149 h 154"/>
              <a:gd name="T48" fmla="*/ 72 w 160"/>
              <a:gd name="T49" fmla="*/ 91 h 154"/>
              <a:gd name="T50" fmla="*/ 35 w 160"/>
              <a:gd name="T51" fmla="*/ 88 h 154"/>
              <a:gd name="T52" fmla="*/ 32 w 160"/>
              <a:gd name="T53" fmla="*/ 149 h 154"/>
              <a:gd name="T54" fmla="*/ 17 w 160"/>
              <a:gd name="T55" fmla="*/ 143 h 154"/>
              <a:gd name="T56" fmla="*/ 14 w 160"/>
              <a:gd name="T57" fmla="*/ 90 h 154"/>
              <a:gd name="T58" fmla="*/ 12 w 160"/>
              <a:gd name="T59" fmla="*/ 143 h 154"/>
              <a:gd name="T60" fmla="*/ 138 w 160"/>
              <a:gd name="T61" fmla="*/ 154 h 154"/>
              <a:gd name="T62" fmla="*/ 148 w 160"/>
              <a:gd name="T63" fmla="*/ 92 h 154"/>
              <a:gd name="T64" fmla="*/ 37 w 160"/>
              <a:gd name="T65" fmla="*/ 93 h 154"/>
              <a:gd name="T66" fmla="*/ 68 w 160"/>
              <a:gd name="T67" fmla="*/ 148 h 154"/>
              <a:gd name="T68" fmla="*/ 37 w 160"/>
              <a:gd name="T69" fmla="*/ 93 h 154"/>
              <a:gd name="T70" fmla="*/ 128 w 160"/>
              <a:gd name="T71" fmla="*/ 122 h 154"/>
              <a:gd name="T72" fmla="*/ 125 w 160"/>
              <a:gd name="T73" fmla="*/ 88 h 154"/>
              <a:gd name="T74" fmla="*/ 81 w 160"/>
              <a:gd name="T75" fmla="*/ 91 h 154"/>
              <a:gd name="T76" fmla="*/ 84 w 160"/>
              <a:gd name="T77" fmla="*/ 125 h 154"/>
              <a:gd name="T78" fmla="*/ 86 w 160"/>
              <a:gd name="T79" fmla="*/ 93 h 154"/>
              <a:gd name="T80" fmla="*/ 123 w 160"/>
              <a:gd name="T81" fmla="*/ 120 h 154"/>
              <a:gd name="T82" fmla="*/ 86 w 160"/>
              <a:gd name="T83" fmla="*/ 93 h 1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60" h="154">
                <a:moveTo>
                  <a:pt x="160" y="31"/>
                </a:moveTo>
                <a:cubicBezTo>
                  <a:pt x="148" y="2"/>
                  <a:pt x="148" y="2"/>
                  <a:pt x="148" y="2"/>
                </a:cubicBezTo>
                <a:cubicBezTo>
                  <a:pt x="148" y="1"/>
                  <a:pt x="147" y="0"/>
                  <a:pt x="146" y="0"/>
                </a:cubicBezTo>
                <a:cubicBezTo>
                  <a:pt x="14" y="0"/>
                  <a:pt x="14" y="0"/>
                  <a:pt x="14" y="0"/>
                </a:cubicBezTo>
                <a:cubicBezTo>
                  <a:pt x="13" y="0"/>
                  <a:pt x="12" y="1"/>
                  <a:pt x="12" y="2"/>
                </a:cubicBezTo>
                <a:cubicBezTo>
                  <a:pt x="0" y="31"/>
                  <a:pt x="0" y="31"/>
                  <a:pt x="0" y="31"/>
                </a:cubicBezTo>
                <a:cubicBezTo>
                  <a:pt x="0" y="31"/>
                  <a:pt x="0" y="31"/>
                  <a:pt x="0" y="32"/>
                </a:cubicBezTo>
                <a:cubicBezTo>
                  <a:pt x="0" y="56"/>
                  <a:pt x="0" y="56"/>
                  <a:pt x="0" y="56"/>
                </a:cubicBezTo>
                <a:cubicBezTo>
                  <a:pt x="0" y="66"/>
                  <a:pt x="8" y="74"/>
                  <a:pt x="18" y="74"/>
                </a:cubicBezTo>
                <a:cubicBezTo>
                  <a:pt x="25" y="74"/>
                  <a:pt x="30" y="70"/>
                  <a:pt x="33" y="65"/>
                </a:cubicBezTo>
                <a:cubicBezTo>
                  <a:pt x="37" y="70"/>
                  <a:pt x="42" y="74"/>
                  <a:pt x="49" y="74"/>
                </a:cubicBezTo>
                <a:cubicBezTo>
                  <a:pt x="56" y="74"/>
                  <a:pt x="61" y="70"/>
                  <a:pt x="64" y="65"/>
                </a:cubicBezTo>
                <a:cubicBezTo>
                  <a:pt x="68" y="70"/>
                  <a:pt x="73" y="74"/>
                  <a:pt x="80" y="74"/>
                </a:cubicBezTo>
                <a:cubicBezTo>
                  <a:pt x="87" y="74"/>
                  <a:pt x="92" y="70"/>
                  <a:pt x="96" y="65"/>
                </a:cubicBezTo>
                <a:cubicBezTo>
                  <a:pt x="99" y="70"/>
                  <a:pt x="104" y="74"/>
                  <a:pt x="111" y="74"/>
                </a:cubicBezTo>
                <a:cubicBezTo>
                  <a:pt x="118" y="74"/>
                  <a:pt x="123" y="70"/>
                  <a:pt x="127" y="65"/>
                </a:cubicBezTo>
                <a:cubicBezTo>
                  <a:pt x="130" y="70"/>
                  <a:pt x="135" y="74"/>
                  <a:pt x="142" y="74"/>
                </a:cubicBezTo>
                <a:cubicBezTo>
                  <a:pt x="152" y="74"/>
                  <a:pt x="160" y="66"/>
                  <a:pt x="160" y="56"/>
                </a:cubicBezTo>
                <a:cubicBezTo>
                  <a:pt x="160" y="32"/>
                  <a:pt x="160" y="32"/>
                  <a:pt x="160" y="32"/>
                </a:cubicBezTo>
                <a:cubicBezTo>
                  <a:pt x="160" y="31"/>
                  <a:pt x="160" y="31"/>
                  <a:pt x="160" y="31"/>
                </a:cubicBezTo>
                <a:close/>
                <a:moveTo>
                  <a:pt x="155" y="56"/>
                </a:moveTo>
                <a:cubicBezTo>
                  <a:pt x="155" y="63"/>
                  <a:pt x="149" y="69"/>
                  <a:pt x="142" y="69"/>
                </a:cubicBezTo>
                <a:cubicBezTo>
                  <a:pt x="135" y="69"/>
                  <a:pt x="129" y="63"/>
                  <a:pt x="129" y="56"/>
                </a:cubicBezTo>
                <a:cubicBezTo>
                  <a:pt x="129" y="54"/>
                  <a:pt x="128" y="53"/>
                  <a:pt x="127" y="53"/>
                </a:cubicBezTo>
                <a:cubicBezTo>
                  <a:pt x="125" y="53"/>
                  <a:pt x="124" y="54"/>
                  <a:pt x="124" y="56"/>
                </a:cubicBezTo>
                <a:cubicBezTo>
                  <a:pt x="124" y="63"/>
                  <a:pt x="118" y="69"/>
                  <a:pt x="111" y="69"/>
                </a:cubicBezTo>
                <a:cubicBezTo>
                  <a:pt x="104" y="69"/>
                  <a:pt x="98" y="63"/>
                  <a:pt x="98" y="56"/>
                </a:cubicBezTo>
                <a:cubicBezTo>
                  <a:pt x="98" y="54"/>
                  <a:pt x="97" y="53"/>
                  <a:pt x="96" y="53"/>
                </a:cubicBezTo>
                <a:cubicBezTo>
                  <a:pt x="94" y="53"/>
                  <a:pt x="93" y="54"/>
                  <a:pt x="93" y="56"/>
                </a:cubicBezTo>
                <a:cubicBezTo>
                  <a:pt x="93" y="63"/>
                  <a:pt x="87" y="69"/>
                  <a:pt x="80" y="69"/>
                </a:cubicBezTo>
                <a:cubicBezTo>
                  <a:pt x="73" y="69"/>
                  <a:pt x="67" y="63"/>
                  <a:pt x="67" y="56"/>
                </a:cubicBezTo>
                <a:cubicBezTo>
                  <a:pt x="67" y="54"/>
                  <a:pt x="66" y="53"/>
                  <a:pt x="64" y="53"/>
                </a:cubicBezTo>
                <a:cubicBezTo>
                  <a:pt x="63" y="53"/>
                  <a:pt x="62" y="54"/>
                  <a:pt x="62" y="56"/>
                </a:cubicBezTo>
                <a:cubicBezTo>
                  <a:pt x="62" y="63"/>
                  <a:pt x="56" y="69"/>
                  <a:pt x="49" y="69"/>
                </a:cubicBezTo>
                <a:cubicBezTo>
                  <a:pt x="42" y="69"/>
                  <a:pt x="36" y="63"/>
                  <a:pt x="36" y="56"/>
                </a:cubicBezTo>
                <a:cubicBezTo>
                  <a:pt x="36" y="54"/>
                  <a:pt x="35" y="53"/>
                  <a:pt x="33" y="53"/>
                </a:cubicBezTo>
                <a:cubicBezTo>
                  <a:pt x="32" y="53"/>
                  <a:pt x="31" y="54"/>
                  <a:pt x="31" y="56"/>
                </a:cubicBezTo>
                <a:cubicBezTo>
                  <a:pt x="31" y="63"/>
                  <a:pt x="25" y="69"/>
                  <a:pt x="18" y="69"/>
                </a:cubicBezTo>
                <a:cubicBezTo>
                  <a:pt x="11" y="69"/>
                  <a:pt x="5" y="63"/>
                  <a:pt x="5" y="56"/>
                </a:cubicBezTo>
                <a:cubicBezTo>
                  <a:pt x="5" y="32"/>
                  <a:pt x="5" y="32"/>
                  <a:pt x="5" y="32"/>
                </a:cubicBezTo>
                <a:cubicBezTo>
                  <a:pt x="16" y="5"/>
                  <a:pt x="16" y="5"/>
                  <a:pt x="16" y="5"/>
                </a:cubicBezTo>
                <a:cubicBezTo>
                  <a:pt x="144" y="5"/>
                  <a:pt x="144" y="5"/>
                  <a:pt x="144" y="5"/>
                </a:cubicBezTo>
                <a:cubicBezTo>
                  <a:pt x="155" y="32"/>
                  <a:pt x="155" y="32"/>
                  <a:pt x="155" y="32"/>
                </a:cubicBezTo>
                <a:lnTo>
                  <a:pt x="155" y="56"/>
                </a:lnTo>
                <a:close/>
                <a:moveTo>
                  <a:pt x="146" y="90"/>
                </a:moveTo>
                <a:cubicBezTo>
                  <a:pt x="144" y="90"/>
                  <a:pt x="143" y="91"/>
                  <a:pt x="143" y="92"/>
                </a:cubicBezTo>
                <a:cubicBezTo>
                  <a:pt x="143" y="143"/>
                  <a:pt x="143" y="143"/>
                  <a:pt x="143" y="143"/>
                </a:cubicBezTo>
                <a:cubicBezTo>
                  <a:pt x="143" y="146"/>
                  <a:pt x="141" y="149"/>
                  <a:pt x="138" y="149"/>
                </a:cubicBezTo>
                <a:cubicBezTo>
                  <a:pt x="72" y="149"/>
                  <a:pt x="72" y="149"/>
                  <a:pt x="72" y="149"/>
                </a:cubicBezTo>
                <a:cubicBezTo>
                  <a:pt x="72" y="91"/>
                  <a:pt x="72" y="91"/>
                  <a:pt x="72" y="91"/>
                </a:cubicBezTo>
                <a:cubicBezTo>
                  <a:pt x="72" y="89"/>
                  <a:pt x="71" y="88"/>
                  <a:pt x="70" y="88"/>
                </a:cubicBezTo>
                <a:cubicBezTo>
                  <a:pt x="35" y="88"/>
                  <a:pt x="35" y="88"/>
                  <a:pt x="35" y="88"/>
                </a:cubicBezTo>
                <a:cubicBezTo>
                  <a:pt x="34" y="88"/>
                  <a:pt x="32" y="89"/>
                  <a:pt x="32" y="91"/>
                </a:cubicBezTo>
                <a:cubicBezTo>
                  <a:pt x="32" y="149"/>
                  <a:pt x="32" y="149"/>
                  <a:pt x="32" y="149"/>
                </a:cubicBezTo>
                <a:cubicBezTo>
                  <a:pt x="22" y="149"/>
                  <a:pt x="22" y="149"/>
                  <a:pt x="22" y="149"/>
                </a:cubicBezTo>
                <a:cubicBezTo>
                  <a:pt x="19" y="149"/>
                  <a:pt x="17" y="146"/>
                  <a:pt x="17" y="143"/>
                </a:cubicBezTo>
                <a:cubicBezTo>
                  <a:pt x="17" y="92"/>
                  <a:pt x="17" y="92"/>
                  <a:pt x="17" y="92"/>
                </a:cubicBezTo>
                <a:cubicBezTo>
                  <a:pt x="17" y="91"/>
                  <a:pt x="16" y="90"/>
                  <a:pt x="14" y="90"/>
                </a:cubicBezTo>
                <a:cubicBezTo>
                  <a:pt x="13" y="90"/>
                  <a:pt x="12" y="91"/>
                  <a:pt x="12" y="92"/>
                </a:cubicBezTo>
                <a:cubicBezTo>
                  <a:pt x="12" y="143"/>
                  <a:pt x="12" y="143"/>
                  <a:pt x="12" y="143"/>
                </a:cubicBezTo>
                <a:cubicBezTo>
                  <a:pt x="12" y="149"/>
                  <a:pt x="17" y="154"/>
                  <a:pt x="22" y="154"/>
                </a:cubicBezTo>
                <a:cubicBezTo>
                  <a:pt x="138" y="154"/>
                  <a:pt x="138" y="154"/>
                  <a:pt x="138" y="154"/>
                </a:cubicBezTo>
                <a:cubicBezTo>
                  <a:pt x="143" y="154"/>
                  <a:pt x="148" y="149"/>
                  <a:pt x="148" y="143"/>
                </a:cubicBezTo>
                <a:cubicBezTo>
                  <a:pt x="148" y="92"/>
                  <a:pt x="148" y="92"/>
                  <a:pt x="148" y="92"/>
                </a:cubicBezTo>
                <a:cubicBezTo>
                  <a:pt x="148" y="91"/>
                  <a:pt x="147" y="90"/>
                  <a:pt x="146" y="90"/>
                </a:cubicBezTo>
                <a:close/>
                <a:moveTo>
                  <a:pt x="37" y="93"/>
                </a:moveTo>
                <a:cubicBezTo>
                  <a:pt x="68" y="93"/>
                  <a:pt x="68" y="93"/>
                  <a:pt x="68" y="93"/>
                </a:cubicBezTo>
                <a:cubicBezTo>
                  <a:pt x="68" y="148"/>
                  <a:pt x="68" y="148"/>
                  <a:pt x="68" y="148"/>
                </a:cubicBezTo>
                <a:cubicBezTo>
                  <a:pt x="37" y="148"/>
                  <a:pt x="37" y="148"/>
                  <a:pt x="37" y="148"/>
                </a:cubicBezTo>
                <a:lnTo>
                  <a:pt x="37" y="93"/>
                </a:lnTo>
                <a:close/>
                <a:moveTo>
                  <a:pt x="125" y="125"/>
                </a:moveTo>
                <a:cubicBezTo>
                  <a:pt x="126" y="125"/>
                  <a:pt x="128" y="124"/>
                  <a:pt x="128" y="122"/>
                </a:cubicBezTo>
                <a:cubicBezTo>
                  <a:pt x="128" y="91"/>
                  <a:pt x="128" y="91"/>
                  <a:pt x="128" y="91"/>
                </a:cubicBezTo>
                <a:cubicBezTo>
                  <a:pt x="128" y="89"/>
                  <a:pt x="126" y="88"/>
                  <a:pt x="125" y="88"/>
                </a:cubicBezTo>
                <a:cubicBezTo>
                  <a:pt x="84" y="88"/>
                  <a:pt x="84" y="88"/>
                  <a:pt x="84" y="88"/>
                </a:cubicBezTo>
                <a:cubicBezTo>
                  <a:pt x="82" y="88"/>
                  <a:pt x="81" y="89"/>
                  <a:pt x="81" y="91"/>
                </a:cubicBezTo>
                <a:cubicBezTo>
                  <a:pt x="81" y="122"/>
                  <a:pt x="81" y="122"/>
                  <a:pt x="81" y="122"/>
                </a:cubicBezTo>
                <a:cubicBezTo>
                  <a:pt x="81" y="124"/>
                  <a:pt x="82" y="125"/>
                  <a:pt x="84" y="125"/>
                </a:cubicBezTo>
                <a:lnTo>
                  <a:pt x="125" y="125"/>
                </a:lnTo>
                <a:close/>
                <a:moveTo>
                  <a:pt x="86" y="93"/>
                </a:moveTo>
                <a:cubicBezTo>
                  <a:pt x="123" y="93"/>
                  <a:pt x="123" y="93"/>
                  <a:pt x="123" y="93"/>
                </a:cubicBezTo>
                <a:cubicBezTo>
                  <a:pt x="123" y="120"/>
                  <a:pt x="123" y="120"/>
                  <a:pt x="123" y="120"/>
                </a:cubicBezTo>
                <a:cubicBezTo>
                  <a:pt x="86" y="120"/>
                  <a:pt x="86" y="120"/>
                  <a:pt x="86" y="120"/>
                </a:cubicBezTo>
                <a:lnTo>
                  <a:pt x="86" y="93"/>
                </a:ln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9" name="Freeform 69">
            <a:extLst>
              <a:ext uri="{FF2B5EF4-FFF2-40B4-BE49-F238E27FC236}">
                <a16:creationId xmlns:a16="http://schemas.microsoft.com/office/drawing/2014/main" xmlns="" id="{53D69B47-FBB1-478A-80A1-E514AB348E29}"/>
              </a:ext>
            </a:extLst>
          </p:cNvPr>
          <p:cNvSpPr>
            <a:spLocks noEditPoints="1"/>
          </p:cNvSpPr>
          <p:nvPr/>
        </p:nvSpPr>
        <p:spPr bwMode="auto">
          <a:xfrm>
            <a:off x="7323138" y="990600"/>
            <a:ext cx="406400" cy="549275"/>
          </a:xfrm>
          <a:custGeom>
            <a:avLst/>
            <a:gdLst>
              <a:gd name="T0" fmla="*/ 114 w 119"/>
              <a:gd name="T1" fmla="*/ 43 h 160"/>
              <a:gd name="T2" fmla="*/ 112 w 119"/>
              <a:gd name="T3" fmla="*/ 41 h 160"/>
              <a:gd name="T4" fmla="*/ 88 w 119"/>
              <a:gd name="T5" fmla="*/ 41 h 160"/>
              <a:gd name="T6" fmla="*/ 88 w 119"/>
              <a:gd name="T7" fmla="*/ 29 h 160"/>
              <a:gd name="T8" fmla="*/ 60 w 119"/>
              <a:gd name="T9" fmla="*/ 0 h 160"/>
              <a:gd name="T10" fmla="*/ 31 w 119"/>
              <a:gd name="T11" fmla="*/ 29 h 160"/>
              <a:gd name="T12" fmla="*/ 31 w 119"/>
              <a:gd name="T13" fmla="*/ 41 h 160"/>
              <a:gd name="T14" fmla="*/ 8 w 119"/>
              <a:gd name="T15" fmla="*/ 41 h 160"/>
              <a:gd name="T16" fmla="*/ 5 w 119"/>
              <a:gd name="T17" fmla="*/ 43 h 160"/>
              <a:gd name="T18" fmla="*/ 0 w 119"/>
              <a:gd name="T19" fmla="*/ 157 h 160"/>
              <a:gd name="T20" fmla="*/ 1 w 119"/>
              <a:gd name="T21" fmla="*/ 159 h 160"/>
              <a:gd name="T22" fmla="*/ 2 w 119"/>
              <a:gd name="T23" fmla="*/ 160 h 160"/>
              <a:gd name="T24" fmla="*/ 117 w 119"/>
              <a:gd name="T25" fmla="*/ 160 h 160"/>
              <a:gd name="T26" fmla="*/ 119 w 119"/>
              <a:gd name="T27" fmla="*/ 159 h 160"/>
              <a:gd name="T28" fmla="*/ 119 w 119"/>
              <a:gd name="T29" fmla="*/ 157 h 160"/>
              <a:gd name="T30" fmla="*/ 114 w 119"/>
              <a:gd name="T31" fmla="*/ 43 h 160"/>
              <a:gd name="T32" fmla="*/ 36 w 119"/>
              <a:gd name="T33" fmla="*/ 29 h 160"/>
              <a:gd name="T34" fmla="*/ 60 w 119"/>
              <a:gd name="T35" fmla="*/ 5 h 160"/>
              <a:gd name="T36" fmla="*/ 83 w 119"/>
              <a:gd name="T37" fmla="*/ 29 h 160"/>
              <a:gd name="T38" fmla="*/ 83 w 119"/>
              <a:gd name="T39" fmla="*/ 41 h 160"/>
              <a:gd name="T40" fmla="*/ 36 w 119"/>
              <a:gd name="T41" fmla="*/ 41 h 160"/>
              <a:gd name="T42" fmla="*/ 36 w 119"/>
              <a:gd name="T43" fmla="*/ 29 h 160"/>
              <a:gd name="T44" fmla="*/ 5 w 119"/>
              <a:gd name="T45" fmla="*/ 155 h 160"/>
              <a:gd name="T46" fmla="*/ 10 w 119"/>
              <a:gd name="T47" fmla="*/ 45 h 160"/>
              <a:gd name="T48" fmla="*/ 31 w 119"/>
              <a:gd name="T49" fmla="*/ 45 h 160"/>
              <a:gd name="T50" fmla="*/ 31 w 119"/>
              <a:gd name="T51" fmla="*/ 53 h 160"/>
              <a:gd name="T52" fmla="*/ 33 w 119"/>
              <a:gd name="T53" fmla="*/ 55 h 160"/>
              <a:gd name="T54" fmla="*/ 36 w 119"/>
              <a:gd name="T55" fmla="*/ 53 h 160"/>
              <a:gd name="T56" fmla="*/ 36 w 119"/>
              <a:gd name="T57" fmla="*/ 45 h 160"/>
              <a:gd name="T58" fmla="*/ 83 w 119"/>
              <a:gd name="T59" fmla="*/ 45 h 160"/>
              <a:gd name="T60" fmla="*/ 83 w 119"/>
              <a:gd name="T61" fmla="*/ 53 h 160"/>
              <a:gd name="T62" fmla="*/ 86 w 119"/>
              <a:gd name="T63" fmla="*/ 55 h 160"/>
              <a:gd name="T64" fmla="*/ 88 w 119"/>
              <a:gd name="T65" fmla="*/ 53 h 160"/>
              <a:gd name="T66" fmla="*/ 88 w 119"/>
              <a:gd name="T67" fmla="*/ 45 h 160"/>
              <a:gd name="T68" fmla="*/ 109 w 119"/>
              <a:gd name="T69" fmla="*/ 45 h 160"/>
              <a:gd name="T70" fmla="*/ 114 w 119"/>
              <a:gd name="T71" fmla="*/ 155 h 160"/>
              <a:gd name="T72" fmla="*/ 5 w 119"/>
              <a:gd name="T73" fmla="*/ 155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19" h="160">
                <a:moveTo>
                  <a:pt x="114" y="43"/>
                </a:moveTo>
                <a:cubicBezTo>
                  <a:pt x="114" y="42"/>
                  <a:pt x="113" y="41"/>
                  <a:pt x="112" y="41"/>
                </a:cubicBezTo>
                <a:cubicBezTo>
                  <a:pt x="88" y="41"/>
                  <a:pt x="88" y="41"/>
                  <a:pt x="88" y="41"/>
                </a:cubicBezTo>
                <a:cubicBezTo>
                  <a:pt x="88" y="29"/>
                  <a:pt x="88" y="29"/>
                  <a:pt x="88" y="29"/>
                </a:cubicBezTo>
                <a:cubicBezTo>
                  <a:pt x="88" y="13"/>
                  <a:pt x="75" y="0"/>
                  <a:pt x="60" y="0"/>
                </a:cubicBezTo>
                <a:cubicBezTo>
                  <a:pt x="44" y="0"/>
                  <a:pt x="31" y="13"/>
                  <a:pt x="31" y="29"/>
                </a:cubicBezTo>
                <a:cubicBezTo>
                  <a:pt x="31" y="41"/>
                  <a:pt x="31" y="41"/>
                  <a:pt x="31" y="41"/>
                </a:cubicBezTo>
                <a:cubicBezTo>
                  <a:pt x="8" y="41"/>
                  <a:pt x="8" y="41"/>
                  <a:pt x="8" y="41"/>
                </a:cubicBezTo>
                <a:cubicBezTo>
                  <a:pt x="7" y="41"/>
                  <a:pt x="6" y="42"/>
                  <a:pt x="5" y="43"/>
                </a:cubicBezTo>
                <a:cubicBezTo>
                  <a:pt x="0" y="157"/>
                  <a:pt x="0" y="157"/>
                  <a:pt x="0" y="157"/>
                </a:cubicBezTo>
                <a:cubicBezTo>
                  <a:pt x="0" y="158"/>
                  <a:pt x="0" y="159"/>
                  <a:pt x="1" y="159"/>
                </a:cubicBezTo>
                <a:cubicBezTo>
                  <a:pt x="1" y="160"/>
                  <a:pt x="2" y="160"/>
                  <a:pt x="2" y="160"/>
                </a:cubicBezTo>
                <a:cubicBezTo>
                  <a:pt x="117" y="160"/>
                  <a:pt x="117" y="160"/>
                  <a:pt x="117" y="160"/>
                </a:cubicBezTo>
                <a:cubicBezTo>
                  <a:pt x="118" y="160"/>
                  <a:pt x="118" y="160"/>
                  <a:pt x="119" y="159"/>
                </a:cubicBezTo>
                <a:cubicBezTo>
                  <a:pt x="119" y="159"/>
                  <a:pt x="119" y="158"/>
                  <a:pt x="119" y="157"/>
                </a:cubicBezTo>
                <a:lnTo>
                  <a:pt x="114" y="43"/>
                </a:lnTo>
                <a:close/>
                <a:moveTo>
                  <a:pt x="36" y="29"/>
                </a:moveTo>
                <a:cubicBezTo>
                  <a:pt x="36" y="16"/>
                  <a:pt x="47" y="5"/>
                  <a:pt x="60" y="5"/>
                </a:cubicBezTo>
                <a:cubicBezTo>
                  <a:pt x="73" y="5"/>
                  <a:pt x="83" y="16"/>
                  <a:pt x="83" y="29"/>
                </a:cubicBezTo>
                <a:cubicBezTo>
                  <a:pt x="83" y="41"/>
                  <a:pt x="83" y="41"/>
                  <a:pt x="83" y="41"/>
                </a:cubicBezTo>
                <a:cubicBezTo>
                  <a:pt x="36" y="41"/>
                  <a:pt x="36" y="41"/>
                  <a:pt x="36" y="41"/>
                </a:cubicBezTo>
                <a:lnTo>
                  <a:pt x="36" y="29"/>
                </a:lnTo>
                <a:close/>
                <a:moveTo>
                  <a:pt x="5" y="155"/>
                </a:moveTo>
                <a:cubicBezTo>
                  <a:pt x="10" y="45"/>
                  <a:pt x="10" y="45"/>
                  <a:pt x="10" y="45"/>
                </a:cubicBezTo>
                <a:cubicBezTo>
                  <a:pt x="31" y="45"/>
                  <a:pt x="31" y="45"/>
                  <a:pt x="31" y="45"/>
                </a:cubicBezTo>
                <a:cubicBezTo>
                  <a:pt x="31" y="53"/>
                  <a:pt x="31" y="53"/>
                  <a:pt x="31" y="53"/>
                </a:cubicBezTo>
                <a:cubicBezTo>
                  <a:pt x="31" y="54"/>
                  <a:pt x="32" y="55"/>
                  <a:pt x="33" y="55"/>
                </a:cubicBezTo>
                <a:cubicBezTo>
                  <a:pt x="35" y="55"/>
                  <a:pt x="36" y="54"/>
                  <a:pt x="36" y="53"/>
                </a:cubicBezTo>
                <a:cubicBezTo>
                  <a:pt x="36" y="45"/>
                  <a:pt x="36" y="45"/>
                  <a:pt x="36" y="45"/>
                </a:cubicBezTo>
                <a:cubicBezTo>
                  <a:pt x="83" y="45"/>
                  <a:pt x="83" y="45"/>
                  <a:pt x="83" y="45"/>
                </a:cubicBezTo>
                <a:cubicBezTo>
                  <a:pt x="83" y="53"/>
                  <a:pt x="83" y="53"/>
                  <a:pt x="83" y="53"/>
                </a:cubicBezTo>
                <a:cubicBezTo>
                  <a:pt x="83" y="54"/>
                  <a:pt x="85" y="55"/>
                  <a:pt x="86" y="55"/>
                </a:cubicBezTo>
                <a:cubicBezTo>
                  <a:pt x="87" y="55"/>
                  <a:pt x="88" y="54"/>
                  <a:pt x="88" y="53"/>
                </a:cubicBezTo>
                <a:cubicBezTo>
                  <a:pt x="88" y="45"/>
                  <a:pt x="88" y="45"/>
                  <a:pt x="88" y="45"/>
                </a:cubicBezTo>
                <a:cubicBezTo>
                  <a:pt x="109" y="45"/>
                  <a:pt x="109" y="45"/>
                  <a:pt x="109" y="45"/>
                </a:cubicBezTo>
                <a:cubicBezTo>
                  <a:pt x="114" y="155"/>
                  <a:pt x="114" y="155"/>
                  <a:pt x="114" y="155"/>
                </a:cubicBezTo>
                <a:lnTo>
                  <a:pt x="5" y="155"/>
                </a:ln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0" name="Freeform 70">
            <a:extLst>
              <a:ext uri="{FF2B5EF4-FFF2-40B4-BE49-F238E27FC236}">
                <a16:creationId xmlns:a16="http://schemas.microsoft.com/office/drawing/2014/main" xmlns="" id="{756558AA-54A9-4A8E-85FC-9FE90B6ADA3C}"/>
              </a:ext>
            </a:extLst>
          </p:cNvPr>
          <p:cNvSpPr>
            <a:spLocks noEditPoints="1"/>
          </p:cNvSpPr>
          <p:nvPr/>
        </p:nvSpPr>
        <p:spPr bwMode="auto">
          <a:xfrm>
            <a:off x="7254875" y="1649413"/>
            <a:ext cx="546100" cy="454025"/>
          </a:xfrm>
          <a:custGeom>
            <a:avLst/>
            <a:gdLst>
              <a:gd name="T0" fmla="*/ 125 w 160"/>
              <a:gd name="T1" fmla="*/ 27 h 132"/>
              <a:gd name="T2" fmla="*/ 94 w 160"/>
              <a:gd name="T3" fmla="*/ 1 h 132"/>
              <a:gd name="T4" fmla="*/ 91 w 160"/>
              <a:gd name="T5" fmla="*/ 4 h 132"/>
              <a:gd name="T6" fmla="*/ 42 w 160"/>
              <a:gd name="T7" fmla="*/ 27 h 132"/>
              <a:gd name="T8" fmla="*/ 69 w 160"/>
              <a:gd name="T9" fmla="*/ 1 h 132"/>
              <a:gd name="T10" fmla="*/ 35 w 160"/>
              <a:gd name="T11" fmla="*/ 26 h 132"/>
              <a:gd name="T12" fmla="*/ 8 w 160"/>
              <a:gd name="T13" fmla="*/ 27 h 132"/>
              <a:gd name="T14" fmla="*/ 0 w 160"/>
              <a:gd name="T15" fmla="*/ 50 h 132"/>
              <a:gd name="T16" fmla="*/ 13 w 160"/>
              <a:gd name="T17" fmla="*/ 59 h 132"/>
              <a:gd name="T18" fmla="*/ 29 w 160"/>
              <a:gd name="T19" fmla="*/ 132 h 132"/>
              <a:gd name="T20" fmla="*/ 140 w 160"/>
              <a:gd name="T21" fmla="*/ 124 h 132"/>
              <a:gd name="T22" fmla="*/ 152 w 160"/>
              <a:gd name="T23" fmla="*/ 59 h 132"/>
              <a:gd name="T24" fmla="*/ 160 w 160"/>
              <a:gd name="T25" fmla="*/ 35 h 132"/>
              <a:gd name="T26" fmla="*/ 136 w 160"/>
              <a:gd name="T27" fmla="*/ 123 h 132"/>
              <a:gd name="T28" fmla="*/ 29 w 160"/>
              <a:gd name="T29" fmla="*/ 127 h 132"/>
              <a:gd name="T30" fmla="*/ 18 w 160"/>
              <a:gd name="T31" fmla="*/ 59 h 132"/>
              <a:gd name="T32" fmla="*/ 136 w 160"/>
              <a:gd name="T33" fmla="*/ 123 h 132"/>
              <a:gd name="T34" fmla="*/ 152 w 160"/>
              <a:gd name="T35" fmla="*/ 54 h 132"/>
              <a:gd name="T36" fmla="*/ 15 w 160"/>
              <a:gd name="T37" fmla="*/ 54 h 132"/>
              <a:gd name="T38" fmla="*/ 5 w 160"/>
              <a:gd name="T39" fmla="*/ 50 h 132"/>
              <a:gd name="T40" fmla="*/ 8 w 160"/>
              <a:gd name="T41" fmla="*/ 31 h 132"/>
              <a:gd name="T42" fmla="*/ 155 w 160"/>
              <a:gd name="T43" fmla="*/ 35 h 132"/>
              <a:gd name="T44" fmla="*/ 42 w 160"/>
              <a:gd name="T45" fmla="*/ 110 h 132"/>
              <a:gd name="T46" fmla="*/ 45 w 160"/>
              <a:gd name="T47" fmla="*/ 72 h 132"/>
              <a:gd name="T48" fmla="*/ 47 w 160"/>
              <a:gd name="T49" fmla="*/ 110 h 132"/>
              <a:gd name="T50" fmla="*/ 42 w 160"/>
              <a:gd name="T51" fmla="*/ 110 h 132"/>
              <a:gd name="T52" fmla="*/ 66 w 160"/>
              <a:gd name="T53" fmla="*/ 75 h 132"/>
              <a:gd name="T54" fmla="*/ 71 w 160"/>
              <a:gd name="T55" fmla="*/ 75 h 132"/>
              <a:gd name="T56" fmla="*/ 68 w 160"/>
              <a:gd name="T57" fmla="*/ 112 h 132"/>
              <a:gd name="T58" fmla="*/ 89 w 160"/>
              <a:gd name="T59" fmla="*/ 110 h 132"/>
              <a:gd name="T60" fmla="*/ 92 w 160"/>
              <a:gd name="T61" fmla="*/ 72 h 132"/>
              <a:gd name="T62" fmla="*/ 94 w 160"/>
              <a:gd name="T63" fmla="*/ 110 h 132"/>
              <a:gd name="T64" fmla="*/ 89 w 160"/>
              <a:gd name="T65" fmla="*/ 110 h 132"/>
              <a:gd name="T66" fmla="*/ 113 w 160"/>
              <a:gd name="T67" fmla="*/ 75 h 132"/>
              <a:gd name="T68" fmla="*/ 118 w 160"/>
              <a:gd name="T69" fmla="*/ 75 h 132"/>
              <a:gd name="T70" fmla="*/ 115 w 160"/>
              <a:gd name="T71" fmla="*/ 112 h 1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60" h="132">
                <a:moveTo>
                  <a:pt x="152" y="27"/>
                </a:moveTo>
                <a:cubicBezTo>
                  <a:pt x="125" y="27"/>
                  <a:pt x="125" y="27"/>
                  <a:pt x="125" y="27"/>
                </a:cubicBezTo>
                <a:cubicBezTo>
                  <a:pt x="125" y="26"/>
                  <a:pt x="125" y="26"/>
                  <a:pt x="125" y="26"/>
                </a:cubicBezTo>
                <a:cubicBezTo>
                  <a:pt x="94" y="1"/>
                  <a:pt x="94" y="1"/>
                  <a:pt x="94" y="1"/>
                </a:cubicBezTo>
                <a:cubicBezTo>
                  <a:pt x="93" y="0"/>
                  <a:pt x="92" y="0"/>
                  <a:pt x="91" y="1"/>
                </a:cubicBezTo>
                <a:cubicBezTo>
                  <a:pt x="90" y="2"/>
                  <a:pt x="90" y="3"/>
                  <a:pt x="91" y="4"/>
                </a:cubicBezTo>
                <a:cubicBezTo>
                  <a:pt x="118" y="27"/>
                  <a:pt x="118" y="27"/>
                  <a:pt x="118" y="27"/>
                </a:cubicBezTo>
                <a:cubicBezTo>
                  <a:pt x="42" y="27"/>
                  <a:pt x="42" y="27"/>
                  <a:pt x="42" y="27"/>
                </a:cubicBezTo>
                <a:cubicBezTo>
                  <a:pt x="69" y="4"/>
                  <a:pt x="69" y="4"/>
                  <a:pt x="69" y="4"/>
                </a:cubicBezTo>
                <a:cubicBezTo>
                  <a:pt x="70" y="3"/>
                  <a:pt x="70" y="2"/>
                  <a:pt x="69" y="1"/>
                </a:cubicBezTo>
                <a:cubicBezTo>
                  <a:pt x="68" y="0"/>
                  <a:pt x="67" y="0"/>
                  <a:pt x="66" y="1"/>
                </a:cubicBezTo>
                <a:cubicBezTo>
                  <a:pt x="35" y="26"/>
                  <a:pt x="35" y="26"/>
                  <a:pt x="35" y="26"/>
                </a:cubicBezTo>
                <a:cubicBezTo>
                  <a:pt x="35" y="26"/>
                  <a:pt x="35" y="26"/>
                  <a:pt x="35" y="27"/>
                </a:cubicBezTo>
                <a:cubicBezTo>
                  <a:pt x="8" y="27"/>
                  <a:pt x="8" y="27"/>
                  <a:pt x="8" y="27"/>
                </a:cubicBezTo>
                <a:cubicBezTo>
                  <a:pt x="4" y="27"/>
                  <a:pt x="0" y="30"/>
                  <a:pt x="0" y="35"/>
                </a:cubicBezTo>
                <a:cubicBezTo>
                  <a:pt x="0" y="50"/>
                  <a:pt x="0" y="50"/>
                  <a:pt x="0" y="50"/>
                </a:cubicBezTo>
                <a:cubicBezTo>
                  <a:pt x="0" y="55"/>
                  <a:pt x="4" y="59"/>
                  <a:pt x="8" y="59"/>
                </a:cubicBezTo>
                <a:cubicBezTo>
                  <a:pt x="13" y="59"/>
                  <a:pt x="13" y="59"/>
                  <a:pt x="13" y="59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20" y="129"/>
                  <a:pt x="24" y="132"/>
                  <a:pt x="29" y="132"/>
                </a:cubicBezTo>
                <a:cubicBezTo>
                  <a:pt x="131" y="132"/>
                  <a:pt x="131" y="132"/>
                  <a:pt x="131" y="132"/>
                </a:cubicBezTo>
                <a:cubicBezTo>
                  <a:pt x="136" y="132"/>
                  <a:pt x="140" y="129"/>
                  <a:pt x="140" y="124"/>
                </a:cubicBezTo>
                <a:cubicBezTo>
                  <a:pt x="147" y="59"/>
                  <a:pt x="147" y="59"/>
                  <a:pt x="147" y="59"/>
                </a:cubicBezTo>
                <a:cubicBezTo>
                  <a:pt x="152" y="59"/>
                  <a:pt x="152" y="59"/>
                  <a:pt x="152" y="59"/>
                </a:cubicBezTo>
                <a:cubicBezTo>
                  <a:pt x="156" y="59"/>
                  <a:pt x="160" y="55"/>
                  <a:pt x="160" y="50"/>
                </a:cubicBezTo>
                <a:cubicBezTo>
                  <a:pt x="160" y="35"/>
                  <a:pt x="160" y="35"/>
                  <a:pt x="160" y="35"/>
                </a:cubicBezTo>
                <a:cubicBezTo>
                  <a:pt x="160" y="30"/>
                  <a:pt x="156" y="27"/>
                  <a:pt x="152" y="27"/>
                </a:cubicBezTo>
                <a:close/>
                <a:moveTo>
                  <a:pt x="136" y="123"/>
                </a:moveTo>
                <a:cubicBezTo>
                  <a:pt x="135" y="126"/>
                  <a:pt x="133" y="127"/>
                  <a:pt x="131" y="127"/>
                </a:cubicBezTo>
                <a:cubicBezTo>
                  <a:pt x="29" y="127"/>
                  <a:pt x="29" y="127"/>
                  <a:pt x="29" y="127"/>
                </a:cubicBezTo>
                <a:cubicBezTo>
                  <a:pt x="27" y="127"/>
                  <a:pt x="25" y="126"/>
                  <a:pt x="24" y="123"/>
                </a:cubicBezTo>
                <a:cubicBezTo>
                  <a:pt x="18" y="59"/>
                  <a:pt x="18" y="59"/>
                  <a:pt x="18" y="59"/>
                </a:cubicBezTo>
                <a:cubicBezTo>
                  <a:pt x="142" y="59"/>
                  <a:pt x="142" y="59"/>
                  <a:pt x="142" y="59"/>
                </a:cubicBezTo>
                <a:lnTo>
                  <a:pt x="136" y="123"/>
                </a:lnTo>
                <a:close/>
                <a:moveTo>
                  <a:pt x="155" y="50"/>
                </a:moveTo>
                <a:cubicBezTo>
                  <a:pt x="155" y="52"/>
                  <a:pt x="154" y="54"/>
                  <a:pt x="152" y="54"/>
                </a:cubicBezTo>
                <a:cubicBezTo>
                  <a:pt x="145" y="54"/>
                  <a:pt x="145" y="54"/>
                  <a:pt x="145" y="54"/>
                </a:cubicBezTo>
                <a:cubicBezTo>
                  <a:pt x="15" y="54"/>
                  <a:pt x="15" y="54"/>
                  <a:pt x="15" y="54"/>
                </a:cubicBezTo>
                <a:cubicBezTo>
                  <a:pt x="8" y="54"/>
                  <a:pt x="8" y="54"/>
                  <a:pt x="8" y="54"/>
                </a:cubicBezTo>
                <a:cubicBezTo>
                  <a:pt x="6" y="54"/>
                  <a:pt x="5" y="52"/>
                  <a:pt x="5" y="50"/>
                </a:cubicBezTo>
                <a:cubicBezTo>
                  <a:pt x="5" y="35"/>
                  <a:pt x="5" y="35"/>
                  <a:pt x="5" y="35"/>
                </a:cubicBezTo>
                <a:cubicBezTo>
                  <a:pt x="5" y="33"/>
                  <a:pt x="6" y="31"/>
                  <a:pt x="8" y="31"/>
                </a:cubicBezTo>
                <a:cubicBezTo>
                  <a:pt x="152" y="31"/>
                  <a:pt x="152" y="31"/>
                  <a:pt x="152" y="31"/>
                </a:cubicBezTo>
                <a:cubicBezTo>
                  <a:pt x="154" y="31"/>
                  <a:pt x="155" y="33"/>
                  <a:pt x="155" y="35"/>
                </a:cubicBezTo>
                <a:lnTo>
                  <a:pt x="155" y="50"/>
                </a:lnTo>
                <a:close/>
                <a:moveTo>
                  <a:pt x="42" y="110"/>
                </a:moveTo>
                <a:cubicBezTo>
                  <a:pt x="42" y="75"/>
                  <a:pt x="42" y="75"/>
                  <a:pt x="42" y="75"/>
                </a:cubicBezTo>
                <a:cubicBezTo>
                  <a:pt x="42" y="73"/>
                  <a:pt x="44" y="72"/>
                  <a:pt x="45" y="72"/>
                </a:cubicBezTo>
                <a:cubicBezTo>
                  <a:pt x="46" y="72"/>
                  <a:pt x="47" y="73"/>
                  <a:pt x="47" y="75"/>
                </a:cubicBezTo>
                <a:cubicBezTo>
                  <a:pt x="47" y="110"/>
                  <a:pt x="47" y="110"/>
                  <a:pt x="47" y="110"/>
                </a:cubicBezTo>
                <a:cubicBezTo>
                  <a:pt x="47" y="111"/>
                  <a:pt x="46" y="112"/>
                  <a:pt x="45" y="112"/>
                </a:cubicBezTo>
                <a:cubicBezTo>
                  <a:pt x="44" y="112"/>
                  <a:pt x="42" y="111"/>
                  <a:pt x="42" y="110"/>
                </a:cubicBezTo>
                <a:close/>
                <a:moveTo>
                  <a:pt x="66" y="110"/>
                </a:moveTo>
                <a:cubicBezTo>
                  <a:pt x="66" y="75"/>
                  <a:pt x="66" y="75"/>
                  <a:pt x="66" y="75"/>
                </a:cubicBezTo>
                <a:cubicBezTo>
                  <a:pt x="66" y="73"/>
                  <a:pt x="67" y="72"/>
                  <a:pt x="68" y="72"/>
                </a:cubicBezTo>
                <a:cubicBezTo>
                  <a:pt x="70" y="72"/>
                  <a:pt x="71" y="73"/>
                  <a:pt x="71" y="75"/>
                </a:cubicBezTo>
                <a:cubicBezTo>
                  <a:pt x="71" y="110"/>
                  <a:pt x="71" y="110"/>
                  <a:pt x="71" y="110"/>
                </a:cubicBezTo>
                <a:cubicBezTo>
                  <a:pt x="71" y="111"/>
                  <a:pt x="70" y="112"/>
                  <a:pt x="68" y="112"/>
                </a:cubicBezTo>
                <a:cubicBezTo>
                  <a:pt x="67" y="112"/>
                  <a:pt x="66" y="111"/>
                  <a:pt x="66" y="110"/>
                </a:cubicBezTo>
                <a:close/>
                <a:moveTo>
                  <a:pt x="89" y="110"/>
                </a:moveTo>
                <a:cubicBezTo>
                  <a:pt x="89" y="75"/>
                  <a:pt x="89" y="75"/>
                  <a:pt x="89" y="75"/>
                </a:cubicBezTo>
                <a:cubicBezTo>
                  <a:pt x="89" y="73"/>
                  <a:pt x="90" y="72"/>
                  <a:pt x="92" y="72"/>
                </a:cubicBezTo>
                <a:cubicBezTo>
                  <a:pt x="93" y="72"/>
                  <a:pt x="94" y="73"/>
                  <a:pt x="94" y="75"/>
                </a:cubicBezTo>
                <a:cubicBezTo>
                  <a:pt x="94" y="110"/>
                  <a:pt x="94" y="110"/>
                  <a:pt x="94" y="110"/>
                </a:cubicBezTo>
                <a:cubicBezTo>
                  <a:pt x="94" y="111"/>
                  <a:pt x="93" y="112"/>
                  <a:pt x="92" y="112"/>
                </a:cubicBezTo>
                <a:cubicBezTo>
                  <a:pt x="90" y="112"/>
                  <a:pt x="89" y="111"/>
                  <a:pt x="89" y="110"/>
                </a:cubicBezTo>
                <a:close/>
                <a:moveTo>
                  <a:pt x="113" y="110"/>
                </a:moveTo>
                <a:cubicBezTo>
                  <a:pt x="113" y="75"/>
                  <a:pt x="113" y="75"/>
                  <a:pt x="113" y="75"/>
                </a:cubicBezTo>
                <a:cubicBezTo>
                  <a:pt x="113" y="73"/>
                  <a:pt x="114" y="72"/>
                  <a:pt x="115" y="72"/>
                </a:cubicBezTo>
                <a:cubicBezTo>
                  <a:pt x="116" y="72"/>
                  <a:pt x="118" y="73"/>
                  <a:pt x="118" y="75"/>
                </a:cubicBezTo>
                <a:cubicBezTo>
                  <a:pt x="118" y="110"/>
                  <a:pt x="118" y="110"/>
                  <a:pt x="118" y="110"/>
                </a:cubicBezTo>
                <a:cubicBezTo>
                  <a:pt x="118" y="111"/>
                  <a:pt x="116" y="112"/>
                  <a:pt x="115" y="112"/>
                </a:cubicBezTo>
                <a:cubicBezTo>
                  <a:pt x="114" y="112"/>
                  <a:pt x="113" y="111"/>
                  <a:pt x="113" y="110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1" name="Freeform 71">
            <a:extLst>
              <a:ext uri="{FF2B5EF4-FFF2-40B4-BE49-F238E27FC236}">
                <a16:creationId xmlns:a16="http://schemas.microsoft.com/office/drawing/2014/main" xmlns="" id="{90E19D80-3DA6-45EA-BDA8-38BA03164C40}"/>
              </a:ext>
            </a:extLst>
          </p:cNvPr>
          <p:cNvSpPr>
            <a:spLocks noEditPoints="1"/>
          </p:cNvSpPr>
          <p:nvPr/>
        </p:nvSpPr>
        <p:spPr bwMode="auto">
          <a:xfrm>
            <a:off x="7254875" y="2241550"/>
            <a:ext cx="546100" cy="508000"/>
          </a:xfrm>
          <a:custGeom>
            <a:avLst/>
            <a:gdLst>
              <a:gd name="T0" fmla="*/ 26 w 160"/>
              <a:gd name="T1" fmla="*/ 22 h 148"/>
              <a:gd name="T2" fmla="*/ 26 w 160"/>
              <a:gd name="T3" fmla="*/ 31 h 148"/>
              <a:gd name="T4" fmla="*/ 48 w 160"/>
              <a:gd name="T5" fmla="*/ 31 h 148"/>
              <a:gd name="T6" fmla="*/ 48 w 160"/>
              <a:gd name="T7" fmla="*/ 22 h 148"/>
              <a:gd name="T8" fmla="*/ 48 w 160"/>
              <a:gd name="T9" fmla="*/ 31 h 148"/>
              <a:gd name="T10" fmla="*/ 130 w 160"/>
              <a:gd name="T11" fmla="*/ 131 h 148"/>
              <a:gd name="T12" fmla="*/ 17 w 160"/>
              <a:gd name="T13" fmla="*/ 148 h 148"/>
              <a:gd name="T14" fmla="*/ 0 w 160"/>
              <a:gd name="T15" fmla="*/ 17 h 148"/>
              <a:gd name="T16" fmla="*/ 113 w 160"/>
              <a:gd name="T17" fmla="*/ 0 h 148"/>
              <a:gd name="T18" fmla="*/ 130 w 160"/>
              <a:gd name="T19" fmla="*/ 41 h 148"/>
              <a:gd name="T20" fmla="*/ 130 w 160"/>
              <a:gd name="T21" fmla="*/ 106 h 148"/>
              <a:gd name="T22" fmla="*/ 4 w 160"/>
              <a:gd name="T23" fmla="*/ 48 h 148"/>
              <a:gd name="T24" fmla="*/ 125 w 160"/>
              <a:gd name="T25" fmla="*/ 41 h 148"/>
              <a:gd name="T26" fmla="*/ 113 w 160"/>
              <a:gd name="T27" fmla="*/ 4 h 148"/>
              <a:gd name="T28" fmla="*/ 4 w 160"/>
              <a:gd name="T29" fmla="*/ 17 h 148"/>
              <a:gd name="T30" fmla="*/ 103 w 160"/>
              <a:gd name="T31" fmla="*/ 96 h 148"/>
              <a:gd name="T32" fmla="*/ 103 w 160"/>
              <a:gd name="T33" fmla="*/ 52 h 148"/>
              <a:gd name="T34" fmla="*/ 4 w 160"/>
              <a:gd name="T35" fmla="*/ 96 h 148"/>
              <a:gd name="T36" fmla="*/ 125 w 160"/>
              <a:gd name="T37" fmla="*/ 106 h 148"/>
              <a:gd name="T38" fmla="*/ 4 w 160"/>
              <a:gd name="T39" fmla="*/ 100 h 148"/>
              <a:gd name="T40" fmla="*/ 17 w 160"/>
              <a:gd name="T41" fmla="*/ 143 h 148"/>
              <a:gd name="T42" fmla="*/ 125 w 160"/>
              <a:gd name="T43" fmla="*/ 131 h 148"/>
              <a:gd name="T44" fmla="*/ 127 w 160"/>
              <a:gd name="T45" fmla="*/ 46 h 148"/>
              <a:gd name="T46" fmla="*/ 127 w 160"/>
              <a:gd name="T47" fmla="*/ 102 h 148"/>
              <a:gd name="T48" fmla="*/ 141 w 160"/>
              <a:gd name="T49" fmla="*/ 72 h 148"/>
              <a:gd name="T50" fmla="*/ 130 w 160"/>
              <a:gd name="T51" fmla="*/ 60 h 148"/>
              <a:gd name="T52" fmla="*/ 125 w 160"/>
              <a:gd name="T53" fmla="*/ 60 h 148"/>
              <a:gd name="T54" fmla="*/ 114 w 160"/>
              <a:gd name="T55" fmla="*/ 72 h 148"/>
              <a:gd name="T56" fmla="*/ 114 w 160"/>
              <a:gd name="T57" fmla="*/ 76 h 148"/>
              <a:gd name="T58" fmla="*/ 125 w 160"/>
              <a:gd name="T59" fmla="*/ 87 h 148"/>
              <a:gd name="T60" fmla="*/ 130 w 160"/>
              <a:gd name="T61" fmla="*/ 87 h 148"/>
              <a:gd name="T62" fmla="*/ 141 w 160"/>
              <a:gd name="T63" fmla="*/ 76 h 148"/>
              <a:gd name="T64" fmla="*/ 141 w 160"/>
              <a:gd name="T65" fmla="*/ 72 h 1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60" h="148">
                <a:moveTo>
                  <a:pt x="22" y="27"/>
                </a:moveTo>
                <a:cubicBezTo>
                  <a:pt x="22" y="24"/>
                  <a:pt x="24" y="22"/>
                  <a:pt x="26" y="22"/>
                </a:cubicBezTo>
                <a:cubicBezTo>
                  <a:pt x="28" y="22"/>
                  <a:pt x="30" y="24"/>
                  <a:pt x="30" y="27"/>
                </a:cubicBezTo>
                <a:cubicBezTo>
                  <a:pt x="30" y="29"/>
                  <a:pt x="28" y="31"/>
                  <a:pt x="26" y="31"/>
                </a:cubicBezTo>
                <a:cubicBezTo>
                  <a:pt x="24" y="31"/>
                  <a:pt x="22" y="29"/>
                  <a:pt x="22" y="27"/>
                </a:cubicBezTo>
                <a:close/>
                <a:moveTo>
                  <a:pt x="48" y="31"/>
                </a:moveTo>
                <a:cubicBezTo>
                  <a:pt x="50" y="31"/>
                  <a:pt x="52" y="29"/>
                  <a:pt x="52" y="27"/>
                </a:cubicBezTo>
                <a:cubicBezTo>
                  <a:pt x="52" y="24"/>
                  <a:pt x="50" y="22"/>
                  <a:pt x="48" y="22"/>
                </a:cubicBezTo>
                <a:cubicBezTo>
                  <a:pt x="45" y="22"/>
                  <a:pt x="43" y="24"/>
                  <a:pt x="43" y="27"/>
                </a:cubicBezTo>
                <a:cubicBezTo>
                  <a:pt x="43" y="29"/>
                  <a:pt x="45" y="31"/>
                  <a:pt x="48" y="31"/>
                </a:cubicBezTo>
                <a:close/>
                <a:moveTo>
                  <a:pt x="130" y="106"/>
                </a:moveTo>
                <a:cubicBezTo>
                  <a:pt x="130" y="131"/>
                  <a:pt x="130" y="131"/>
                  <a:pt x="130" y="131"/>
                </a:cubicBezTo>
                <a:cubicBezTo>
                  <a:pt x="130" y="140"/>
                  <a:pt x="122" y="148"/>
                  <a:pt x="113" y="148"/>
                </a:cubicBezTo>
                <a:cubicBezTo>
                  <a:pt x="17" y="148"/>
                  <a:pt x="17" y="148"/>
                  <a:pt x="17" y="148"/>
                </a:cubicBezTo>
                <a:cubicBezTo>
                  <a:pt x="7" y="148"/>
                  <a:pt x="0" y="140"/>
                  <a:pt x="0" y="131"/>
                </a:cubicBezTo>
                <a:cubicBezTo>
                  <a:pt x="0" y="17"/>
                  <a:pt x="0" y="17"/>
                  <a:pt x="0" y="17"/>
                </a:cubicBezTo>
                <a:cubicBezTo>
                  <a:pt x="0" y="7"/>
                  <a:pt x="7" y="0"/>
                  <a:pt x="17" y="0"/>
                </a:cubicBezTo>
                <a:cubicBezTo>
                  <a:pt x="113" y="0"/>
                  <a:pt x="113" y="0"/>
                  <a:pt x="113" y="0"/>
                </a:cubicBezTo>
                <a:cubicBezTo>
                  <a:pt x="122" y="0"/>
                  <a:pt x="130" y="7"/>
                  <a:pt x="130" y="17"/>
                </a:cubicBezTo>
                <a:cubicBezTo>
                  <a:pt x="130" y="41"/>
                  <a:pt x="130" y="41"/>
                  <a:pt x="130" y="41"/>
                </a:cubicBezTo>
                <a:cubicBezTo>
                  <a:pt x="147" y="43"/>
                  <a:pt x="160" y="57"/>
                  <a:pt x="160" y="74"/>
                </a:cubicBezTo>
                <a:cubicBezTo>
                  <a:pt x="160" y="91"/>
                  <a:pt x="147" y="105"/>
                  <a:pt x="130" y="106"/>
                </a:cubicBezTo>
                <a:close/>
                <a:moveTo>
                  <a:pt x="4" y="17"/>
                </a:moveTo>
                <a:cubicBezTo>
                  <a:pt x="4" y="48"/>
                  <a:pt x="4" y="48"/>
                  <a:pt x="4" y="48"/>
                </a:cubicBezTo>
                <a:cubicBezTo>
                  <a:pt x="108" y="48"/>
                  <a:pt x="108" y="48"/>
                  <a:pt x="108" y="48"/>
                </a:cubicBezTo>
                <a:cubicBezTo>
                  <a:pt x="113" y="44"/>
                  <a:pt x="119" y="42"/>
                  <a:pt x="125" y="41"/>
                </a:cubicBezTo>
                <a:cubicBezTo>
                  <a:pt x="125" y="17"/>
                  <a:pt x="125" y="17"/>
                  <a:pt x="125" y="17"/>
                </a:cubicBezTo>
                <a:cubicBezTo>
                  <a:pt x="125" y="10"/>
                  <a:pt x="120" y="4"/>
                  <a:pt x="113" y="4"/>
                </a:cubicBezTo>
                <a:cubicBezTo>
                  <a:pt x="17" y="4"/>
                  <a:pt x="17" y="4"/>
                  <a:pt x="17" y="4"/>
                </a:cubicBezTo>
                <a:cubicBezTo>
                  <a:pt x="10" y="4"/>
                  <a:pt x="4" y="10"/>
                  <a:pt x="4" y="17"/>
                </a:cubicBezTo>
                <a:close/>
                <a:moveTo>
                  <a:pt x="4" y="96"/>
                </a:moveTo>
                <a:cubicBezTo>
                  <a:pt x="103" y="96"/>
                  <a:pt x="103" y="96"/>
                  <a:pt x="103" y="96"/>
                </a:cubicBezTo>
                <a:cubicBezTo>
                  <a:pt x="98" y="90"/>
                  <a:pt x="95" y="82"/>
                  <a:pt x="95" y="74"/>
                </a:cubicBezTo>
                <a:cubicBezTo>
                  <a:pt x="95" y="66"/>
                  <a:pt x="98" y="58"/>
                  <a:pt x="103" y="52"/>
                </a:cubicBezTo>
                <a:cubicBezTo>
                  <a:pt x="4" y="52"/>
                  <a:pt x="4" y="52"/>
                  <a:pt x="4" y="52"/>
                </a:cubicBezTo>
                <a:lnTo>
                  <a:pt x="4" y="96"/>
                </a:lnTo>
                <a:close/>
                <a:moveTo>
                  <a:pt x="125" y="131"/>
                </a:moveTo>
                <a:cubicBezTo>
                  <a:pt x="125" y="106"/>
                  <a:pt x="125" y="106"/>
                  <a:pt x="125" y="106"/>
                </a:cubicBezTo>
                <a:cubicBezTo>
                  <a:pt x="119" y="106"/>
                  <a:pt x="113" y="104"/>
                  <a:pt x="108" y="100"/>
                </a:cubicBezTo>
                <a:cubicBezTo>
                  <a:pt x="4" y="100"/>
                  <a:pt x="4" y="100"/>
                  <a:pt x="4" y="100"/>
                </a:cubicBezTo>
                <a:cubicBezTo>
                  <a:pt x="4" y="131"/>
                  <a:pt x="4" y="131"/>
                  <a:pt x="4" y="131"/>
                </a:cubicBezTo>
                <a:cubicBezTo>
                  <a:pt x="4" y="138"/>
                  <a:pt x="10" y="143"/>
                  <a:pt x="17" y="143"/>
                </a:cubicBezTo>
                <a:cubicBezTo>
                  <a:pt x="113" y="143"/>
                  <a:pt x="113" y="143"/>
                  <a:pt x="113" y="143"/>
                </a:cubicBezTo>
                <a:cubicBezTo>
                  <a:pt x="120" y="143"/>
                  <a:pt x="125" y="138"/>
                  <a:pt x="125" y="131"/>
                </a:cubicBezTo>
                <a:close/>
                <a:moveTo>
                  <a:pt x="156" y="74"/>
                </a:moveTo>
                <a:cubicBezTo>
                  <a:pt x="156" y="58"/>
                  <a:pt x="143" y="46"/>
                  <a:pt x="127" y="46"/>
                </a:cubicBezTo>
                <a:cubicBezTo>
                  <a:pt x="112" y="46"/>
                  <a:pt x="99" y="58"/>
                  <a:pt x="99" y="74"/>
                </a:cubicBezTo>
                <a:cubicBezTo>
                  <a:pt x="99" y="89"/>
                  <a:pt x="112" y="102"/>
                  <a:pt x="127" y="102"/>
                </a:cubicBezTo>
                <a:cubicBezTo>
                  <a:pt x="143" y="102"/>
                  <a:pt x="156" y="89"/>
                  <a:pt x="156" y="74"/>
                </a:cubicBezTo>
                <a:close/>
                <a:moveTo>
                  <a:pt x="141" y="72"/>
                </a:moveTo>
                <a:cubicBezTo>
                  <a:pt x="130" y="72"/>
                  <a:pt x="130" y="72"/>
                  <a:pt x="130" y="72"/>
                </a:cubicBezTo>
                <a:cubicBezTo>
                  <a:pt x="130" y="60"/>
                  <a:pt x="130" y="60"/>
                  <a:pt x="130" y="60"/>
                </a:cubicBezTo>
                <a:cubicBezTo>
                  <a:pt x="130" y="59"/>
                  <a:pt x="129" y="58"/>
                  <a:pt x="128" y="58"/>
                </a:cubicBezTo>
                <a:cubicBezTo>
                  <a:pt x="126" y="58"/>
                  <a:pt x="125" y="59"/>
                  <a:pt x="125" y="60"/>
                </a:cubicBezTo>
                <a:cubicBezTo>
                  <a:pt x="125" y="72"/>
                  <a:pt x="125" y="72"/>
                  <a:pt x="125" y="72"/>
                </a:cubicBezTo>
                <a:cubicBezTo>
                  <a:pt x="114" y="72"/>
                  <a:pt x="114" y="72"/>
                  <a:pt x="114" y="72"/>
                </a:cubicBezTo>
                <a:cubicBezTo>
                  <a:pt x="113" y="72"/>
                  <a:pt x="112" y="73"/>
                  <a:pt x="112" y="74"/>
                </a:cubicBezTo>
                <a:cubicBezTo>
                  <a:pt x="112" y="75"/>
                  <a:pt x="113" y="76"/>
                  <a:pt x="114" y="76"/>
                </a:cubicBezTo>
                <a:cubicBezTo>
                  <a:pt x="125" y="76"/>
                  <a:pt x="125" y="76"/>
                  <a:pt x="125" y="76"/>
                </a:cubicBezTo>
                <a:cubicBezTo>
                  <a:pt x="125" y="87"/>
                  <a:pt x="125" y="87"/>
                  <a:pt x="125" y="87"/>
                </a:cubicBezTo>
                <a:cubicBezTo>
                  <a:pt x="125" y="89"/>
                  <a:pt x="126" y="90"/>
                  <a:pt x="128" y="90"/>
                </a:cubicBezTo>
                <a:cubicBezTo>
                  <a:pt x="129" y="90"/>
                  <a:pt x="130" y="89"/>
                  <a:pt x="130" y="87"/>
                </a:cubicBezTo>
                <a:cubicBezTo>
                  <a:pt x="130" y="76"/>
                  <a:pt x="130" y="76"/>
                  <a:pt x="130" y="76"/>
                </a:cubicBezTo>
                <a:cubicBezTo>
                  <a:pt x="141" y="76"/>
                  <a:pt x="141" y="76"/>
                  <a:pt x="141" y="76"/>
                </a:cubicBezTo>
                <a:cubicBezTo>
                  <a:pt x="142" y="76"/>
                  <a:pt x="143" y="75"/>
                  <a:pt x="143" y="74"/>
                </a:cubicBezTo>
                <a:cubicBezTo>
                  <a:pt x="143" y="73"/>
                  <a:pt x="142" y="72"/>
                  <a:pt x="141" y="72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2" name="Freeform 72">
            <a:extLst>
              <a:ext uri="{FF2B5EF4-FFF2-40B4-BE49-F238E27FC236}">
                <a16:creationId xmlns:a16="http://schemas.microsoft.com/office/drawing/2014/main" xmlns="" id="{9B7299F0-384A-4F95-B4AC-F3C253EDD15B}"/>
              </a:ext>
            </a:extLst>
          </p:cNvPr>
          <p:cNvSpPr>
            <a:spLocks noEditPoints="1"/>
          </p:cNvSpPr>
          <p:nvPr/>
        </p:nvSpPr>
        <p:spPr bwMode="auto">
          <a:xfrm>
            <a:off x="7254875" y="2860675"/>
            <a:ext cx="546100" cy="508000"/>
          </a:xfrm>
          <a:custGeom>
            <a:avLst/>
            <a:gdLst>
              <a:gd name="T0" fmla="*/ 22 w 160"/>
              <a:gd name="T1" fmla="*/ 27 h 148"/>
              <a:gd name="T2" fmla="*/ 26 w 160"/>
              <a:gd name="T3" fmla="*/ 22 h 148"/>
              <a:gd name="T4" fmla="*/ 30 w 160"/>
              <a:gd name="T5" fmla="*/ 27 h 148"/>
              <a:gd name="T6" fmla="*/ 26 w 160"/>
              <a:gd name="T7" fmla="*/ 31 h 148"/>
              <a:gd name="T8" fmla="*/ 22 w 160"/>
              <a:gd name="T9" fmla="*/ 27 h 148"/>
              <a:gd name="T10" fmla="*/ 48 w 160"/>
              <a:gd name="T11" fmla="*/ 31 h 148"/>
              <a:gd name="T12" fmla="*/ 52 w 160"/>
              <a:gd name="T13" fmla="*/ 27 h 148"/>
              <a:gd name="T14" fmla="*/ 48 w 160"/>
              <a:gd name="T15" fmla="*/ 22 h 148"/>
              <a:gd name="T16" fmla="*/ 43 w 160"/>
              <a:gd name="T17" fmla="*/ 27 h 148"/>
              <a:gd name="T18" fmla="*/ 48 w 160"/>
              <a:gd name="T19" fmla="*/ 31 h 148"/>
              <a:gd name="T20" fmla="*/ 130 w 160"/>
              <a:gd name="T21" fmla="*/ 106 h 148"/>
              <a:gd name="T22" fmla="*/ 130 w 160"/>
              <a:gd name="T23" fmla="*/ 131 h 148"/>
              <a:gd name="T24" fmla="*/ 113 w 160"/>
              <a:gd name="T25" fmla="*/ 148 h 148"/>
              <a:gd name="T26" fmla="*/ 17 w 160"/>
              <a:gd name="T27" fmla="*/ 148 h 148"/>
              <a:gd name="T28" fmla="*/ 0 w 160"/>
              <a:gd name="T29" fmla="*/ 131 h 148"/>
              <a:gd name="T30" fmla="*/ 0 w 160"/>
              <a:gd name="T31" fmla="*/ 17 h 148"/>
              <a:gd name="T32" fmla="*/ 17 w 160"/>
              <a:gd name="T33" fmla="*/ 0 h 148"/>
              <a:gd name="T34" fmla="*/ 113 w 160"/>
              <a:gd name="T35" fmla="*/ 0 h 148"/>
              <a:gd name="T36" fmla="*/ 130 w 160"/>
              <a:gd name="T37" fmla="*/ 17 h 148"/>
              <a:gd name="T38" fmla="*/ 130 w 160"/>
              <a:gd name="T39" fmla="*/ 41 h 148"/>
              <a:gd name="T40" fmla="*/ 160 w 160"/>
              <a:gd name="T41" fmla="*/ 74 h 148"/>
              <a:gd name="T42" fmla="*/ 130 w 160"/>
              <a:gd name="T43" fmla="*/ 106 h 148"/>
              <a:gd name="T44" fmla="*/ 4 w 160"/>
              <a:gd name="T45" fmla="*/ 17 h 148"/>
              <a:gd name="T46" fmla="*/ 4 w 160"/>
              <a:gd name="T47" fmla="*/ 48 h 148"/>
              <a:gd name="T48" fmla="*/ 108 w 160"/>
              <a:gd name="T49" fmla="*/ 48 h 148"/>
              <a:gd name="T50" fmla="*/ 125 w 160"/>
              <a:gd name="T51" fmla="*/ 41 h 148"/>
              <a:gd name="T52" fmla="*/ 125 w 160"/>
              <a:gd name="T53" fmla="*/ 17 h 148"/>
              <a:gd name="T54" fmla="*/ 113 w 160"/>
              <a:gd name="T55" fmla="*/ 4 h 148"/>
              <a:gd name="T56" fmla="*/ 17 w 160"/>
              <a:gd name="T57" fmla="*/ 4 h 148"/>
              <a:gd name="T58" fmla="*/ 4 w 160"/>
              <a:gd name="T59" fmla="*/ 17 h 148"/>
              <a:gd name="T60" fmla="*/ 4 w 160"/>
              <a:gd name="T61" fmla="*/ 96 h 148"/>
              <a:gd name="T62" fmla="*/ 103 w 160"/>
              <a:gd name="T63" fmla="*/ 96 h 148"/>
              <a:gd name="T64" fmla="*/ 95 w 160"/>
              <a:gd name="T65" fmla="*/ 74 h 148"/>
              <a:gd name="T66" fmla="*/ 103 w 160"/>
              <a:gd name="T67" fmla="*/ 52 h 148"/>
              <a:gd name="T68" fmla="*/ 4 w 160"/>
              <a:gd name="T69" fmla="*/ 52 h 148"/>
              <a:gd name="T70" fmla="*/ 4 w 160"/>
              <a:gd name="T71" fmla="*/ 96 h 148"/>
              <a:gd name="T72" fmla="*/ 125 w 160"/>
              <a:gd name="T73" fmla="*/ 131 h 148"/>
              <a:gd name="T74" fmla="*/ 125 w 160"/>
              <a:gd name="T75" fmla="*/ 106 h 148"/>
              <a:gd name="T76" fmla="*/ 108 w 160"/>
              <a:gd name="T77" fmla="*/ 100 h 148"/>
              <a:gd name="T78" fmla="*/ 4 w 160"/>
              <a:gd name="T79" fmla="*/ 100 h 148"/>
              <a:gd name="T80" fmla="*/ 4 w 160"/>
              <a:gd name="T81" fmla="*/ 131 h 148"/>
              <a:gd name="T82" fmla="*/ 17 w 160"/>
              <a:gd name="T83" fmla="*/ 143 h 148"/>
              <a:gd name="T84" fmla="*/ 113 w 160"/>
              <a:gd name="T85" fmla="*/ 143 h 148"/>
              <a:gd name="T86" fmla="*/ 125 w 160"/>
              <a:gd name="T87" fmla="*/ 131 h 148"/>
              <a:gd name="T88" fmla="*/ 156 w 160"/>
              <a:gd name="T89" fmla="*/ 74 h 148"/>
              <a:gd name="T90" fmla="*/ 127 w 160"/>
              <a:gd name="T91" fmla="*/ 46 h 148"/>
              <a:gd name="T92" fmla="*/ 99 w 160"/>
              <a:gd name="T93" fmla="*/ 74 h 148"/>
              <a:gd name="T94" fmla="*/ 127 w 160"/>
              <a:gd name="T95" fmla="*/ 102 h 148"/>
              <a:gd name="T96" fmla="*/ 156 w 160"/>
              <a:gd name="T97" fmla="*/ 74 h 148"/>
              <a:gd name="T98" fmla="*/ 139 w 160"/>
              <a:gd name="T99" fmla="*/ 72 h 148"/>
              <a:gd name="T100" fmla="*/ 130 w 160"/>
              <a:gd name="T101" fmla="*/ 72 h 148"/>
              <a:gd name="T102" fmla="*/ 130 w 160"/>
              <a:gd name="T103" fmla="*/ 56 h 148"/>
              <a:gd name="T104" fmla="*/ 127 w 160"/>
              <a:gd name="T105" fmla="*/ 53 h 148"/>
              <a:gd name="T106" fmla="*/ 125 w 160"/>
              <a:gd name="T107" fmla="*/ 56 h 148"/>
              <a:gd name="T108" fmla="*/ 125 w 160"/>
              <a:gd name="T109" fmla="*/ 74 h 148"/>
              <a:gd name="T110" fmla="*/ 126 w 160"/>
              <a:gd name="T111" fmla="*/ 75 h 148"/>
              <a:gd name="T112" fmla="*/ 127 w 160"/>
              <a:gd name="T113" fmla="*/ 76 h 148"/>
              <a:gd name="T114" fmla="*/ 139 w 160"/>
              <a:gd name="T115" fmla="*/ 76 h 148"/>
              <a:gd name="T116" fmla="*/ 142 w 160"/>
              <a:gd name="T117" fmla="*/ 74 h 148"/>
              <a:gd name="T118" fmla="*/ 139 w 160"/>
              <a:gd name="T119" fmla="*/ 72 h 1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60" h="148">
                <a:moveTo>
                  <a:pt x="22" y="27"/>
                </a:moveTo>
                <a:cubicBezTo>
                  <a:pt x="22" y="24"/>
                  <a:pt x="24" y="22"/>
                  <a:pt x="26" y="22"/>
                </a:cubicBezTo>
                <a:cubicBezTo>
                  <a:pt x="28" y="22"/>
                  <a:pt x="30" y="24"/>
                  <a:pt x="30" y="27"/>
                </a:cubicBezTo>
                <a:cubicBezTo>
                  <a:pt x="30" y="29"/>
                  <a:pt x="28" y="31"/>
                  <a:pt x="26" y="31"/>
                </a:cubicBezTo>
                <a:cubicBezTo>
                  <a:pt x="24" y="31"/>
                  <a:pt x="22" y="29"/>
                  <a:pt x="22" y="27"/>
                </a:cubicBezTo>
                <a:close/>
                <a:moveTo>
                  <a:pt x="48" y="31"/>
                </a:moveTo>
                <a:cubicBezTo>
                  <a:pt x="50" y="31"/>
                  <a:pt x="52" y="29"/>
                  <a:pt x="52" y="27"/>
                </a:cubicBezTo>
                <a:cubicBezTo>
                  <a:pt x="52" y="24"/>
                  <a:pt x="50" y="22"/>
                  <a:pt x="48" y="22"/>
                </a:cubicBezTo>
                <a:cubicBezTo>
                  <a:pt x="45" y="22"/>
                  <a:pt x="43" y="24"/>
                  <a:pt x="43" y="27"/>
                </a:cubicBezTo>
                <a:cubicBezTo>
                  <a:pt x="43" y="29"/>
                  <a:pt x="45" y="31"/>
                  <a:pt x="48" y="31"/>
                </a:cubicBezTo>
                <a:close/>
                <a:moveTo>
                  <a:pt x="130" y="106"/>
                </a:moveTo>
                <a:cubicBezTo>
                  <a:pt x="130" y="131"/>
                  <a:pt x="130" y="131"/>
                  <a:pt x="130" y="131"/>
                </a:cubicBezTo>
                <a:cubicBezTo>
                  <a:pt x="130" y="140"/>
                  <a:pt x="122" y="148"/>
                  <a:pt x="113" y="148"/>
                </a:cubicBezTo>
                <a:cubicBezTo>
                  <a:pt x="17" y="148"/>
                  <a:pt x="17" y="148"/>
                  <a:pt x="17" y="148"/>
                </a:cubicBezTo>
                <a:cubicBezTo>
                  <a:pt x="7" y="148"/>
                  <a:pt x="0" y="140"/>
                  <a:pt x="0" y="131"/>
                </a:cubicBezTo>
                <a:cubicBezTo>
                  <a:pt x="0" y="17"/>
                  <a:pt x="0" y="17"/>
                  <a:pt x="0" y="17"/>
                </a:cubicBezTo>
                <a:cubicBezTo>
                  <a:pt x="0" y="7"/>
                  <a:pt x="7" y="0"/>
                  <a:pt x="17" y="0"/>
                </a:cubicBezTo>
                <a:cubicBezTo>
                  <a:pt x="113" y="0"/>
                  <a:pt x="113" y="0"/>
                  <a:pt x="113" y="0"/>
                </a:cubicBezTo>
                <a:cubicBezTo>
                  <a:pt x="122" y="0"/>
                  <a:pt x="130" y="7"/>
                  <a:pt x="130" y="17"/>
                </a:cubicBezTo>
                <a:cubicBezTo>
                  <a:pt x="130" y="41"/>
                  <a:pt x="130" y="41"/>
                  <a:pt x="130" y="41"/>
                </a:cubicBezTo>
                <a:cubicBezTo>
                  <a:pt x="147" y="43"/>
                  <a:pt x="160" y="57"/>
                  <a:pt x="160" y="74"/>
                </a:cubicBezTo>
                <a:cubicBezTo>
                  <a:pt x="160" y="91"/>
                  <a:pt x="147" y="105"/>
                  <a:pt x="130" y="106"/>
                </a:cubicBezTo>
                <a:close/>
                <a:moveTo>
                  <a:pt x="4" y="17"/>
                </a:moveTo>
                <a:cubicBezTo>
                  <a:pt x="4" y="48"/>
                  <a:pt x="4" y="48"/>
                  <a:pt x="4" y="48"/>
                </a:cubicBezTo>
                <a:cubicBezTo>
                  <a:pt x="108" y="48"/>
                  <a:pt x="108" y="48"/>
                  <a:pt x="108" y="48"/>
                </a:cubicBezTo>
                <a:cubicBezTo>
                  <a:pt x="113" y="44"/>
                  <a:pt x="119" y="42"/>
                  <a:pt x="125" y="41"/>
                </a:cubicBezTo>
                <a:cubicBezTo>
                  <a:pt x="125" y="17"/>
                  <a:pt x="125" y="17"/>
                  <a:pt x="125" y="17"/>
                </a:cubicBezTo>
                <a:cubicBezTo>
                  <a:pt x="125" y="10"/>
                  <a:pt x="120" y="4"/>
                  <a:pt x="113" y="4"/>
                </a:cubicBezTo>
                <a:cubicBezTo>
                  <a:pt x="17" y="4"/>
                  <a:pt x="17" y="4"/>
                  <a:pt x="17" y="4"/>
                </a:cubicBezTo>
                <a:cubicBezTo>
                  <a:pt x="10" y="4"/>
                  <a:pt x="4" y="10"/>
                  <a:pt x="4" y="17"/>
                </a:cubicBezTo>
                <a:close/>
                <a:moveTo>
                  <a:pt x="4" y="96"/>
                </a:moveTo>
                <a:cubicBezTo>
                  <a:pt x="103" y="96"/>
                  <a:pt x="103" y="96"/>
                  <a:pt x="103" y="96"/>
                </a:cubicBezTo>
                <a:cubicBezTo>
                  <a:pt x="98" y="90"/>
                  <a:pt x="95" y="82"/>
                  <a:pt x="95" y="74"/>
                </a:cubicBezTo>
                <a:cubicBezTo>
                  <a:pt x="95" y="66"/>
                  <a:pt x="98" y="58"/>
                  <a:pt x="103" y="52"/>
                </a:cubicBezTo>
                <a:cubicBezTo>
                  <a:pt x="4" y="52"/>
                  <a:pt x="4" y="52"/>
                  <a:pt x="4" y="52"/>
                </a:cubicBezTo>
                <a:lnTo>
                  <a:pt x="4" y="96"/>
                </a:lnTo>
                <a:close/>
                <a:moveTo>
                  <a:pt x="125" y="131"/>
                </a:moveTo>
                <a:cubicBezTo>
                  <a:pt x="125" y="106"/>
                  <a:pt x="125" y="106"/>
                  <a:pt x="125" y="106"/>
                </a:cubicBezTo>
                <a:cubicBezTo>
                  <a:pt x="119" y="106"/>
                  <a:pt x="113" y="104"/>
                  <a:pt x="108" y="100"/>
                </a:cubicBezTo>
                <a:cubicBezTo>
                  <a:pt x="4" y="100"/>
                  <a:pt x="4" y="100"/>
                  <a:pt x="4" y="100"/>
                </a:cubicBezTo>
                <a:cubicBezTo>
                  <a:pt x="4" y="131"/>
                  <a:pt x="4" y="131"/>
                  <a:pt x="4" y="131"/>
                </a:cubicBezTo>
                <a:cubicBezTo>
                  <a:pt x="4" y="138"/>
                  <a:pt x="10" y="143"/>
                  <a:pt x="17" y="143"/>
                </a:cubicBezTo>
                <a:cubicBezTo>
                  <a:pt x="113" y="143"/>
                  <a:pt x="113" y="143"/>
                  <a:pt x="113" y="143"/>
                </a:cubicBezTo>
                <a:cubicBezTo>
                  <a:pt x="120" y="143"/>
                  <a:pt x="125" y="138"/>
                  <a:pt x="125" y="131"/>
                </a:cubicBezTo>
                <a:close/>
                <a:moveTo>
                  <a:pt x="156" y="74"/>
                </a:moveTo>
                <a:cubicBezTo>
                  <a:pt x="156" y="58"/>
                  <a:pt x="143" y="46"/>
                  <a:pt x="127" y="46"/>
                </a:cubicBezTo>
                <a:cubicBezTo>
                  <a:pt x="112" y="46"/>
                  <a:pt x="99" y="58"/>
                  <a:pt x="99" y="74"/>
                </a:cubicBezTo>
                <a:cubicBezTo>
                  <a:pt x="99" y="89"/>
                  <a:pt x="112" y="102"/>
                  <a:pt x="127" y="102"/>
                </a:cubicBezTo>
                <a:cubicBezTo>
                  <a:pt x="143" y="102"/>
                  <a:pt x="156" y="89"/>
                  <a:pt x="156" y="74"/>
                </a:cubicBezTo>
                <a:close/>
                <a:moveTo>
                  <a:pt x="139" y="72"/>
                </a:moveTo>
                <a:cubicBezTo>
                  <a:pt x="130" y="72"/>
                  <a:pt x="130" y="72"/>
                  <a:pt x="130" y="72"/>
                </a:cubicBezTo>
                <a:cubicBezTo>
                  <a:pt x="130" y="56"/>
                  <a:pt x="130" y="56"/>
                  <a:pt x="130" y="56"/>
                </a:cubicBezTo>
                <a:cubicBezTo>
                  <a:pt x="130" y="54"/>
                  <a:pt x="129" y="53"/>
                  <a:pt x="127" y="53"/>
                </a:cubicBezTo>
                <a:cubicBezTo>
                  <a:pt x="126" y="53"/>
                  <a:pt x="125" y="54"/>
                  <a:pt x="125" y="56"/>
                </a:cubicBezTo>
                <a:cubicBezTo>
                  <a:pt x="125" y="74"/>
                  <a:pt x="125" y="74"/>
                  <a:pt x="125" y="74"/>
                </a:cubicBezTo>
                <a:cubicBezTo>
                  <a:pt x="125" y="74"/>
                  <a:pt x="125" y="75"/>
                  <a:pt x="126" y="75"/>
                </a:cubicBezTo>
                <a:cubicBezTo>
                  <a:pt x="126" y="76"/>
                  <a:pt x="127" y="76"/>
                  <a:pt x="127" y="76"/>
                </a:cubicBezTo>
                <a:cubicBezTo>
                  <a:pt x="139" y="76"/>
                  <a:pt x="139" y="76"/>
                  <a:pt x="139" y="76"/>
                </a:cubicBezTo>
                <a:cubicBezTo>
                  <a:pt x="141" y="76"/>
                  <a:pt x="142" y="75"/>
                  <a:pt x="142" y="74"/>
                </a:cubicBezTo>
                <a:cubicBezTo>
                  <a:pt x="142" y="73"/>
                  <a:pt x="141" y="72"/>
                  <a:pt x="139" y="72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3" name="Freeform 73">
            <a:extLst>
              <a:ext uri="{FF2B5EF4-FFF2-40B4-BE49-F238E27FC236}">
                <a16:creationId xmlns:a16="http://schemas.microsoft.com/office/drawing/2014/main" xmlns="" id="{1B1C2202-D305-4AE1-A163-52C7B922F1C1}"/>
              </a:ext>
            </a:extLst>
          </p:cNvPr>
          <p:cNvSpPr>
            <a:spLocks noEditPoints="1"/>
          </p:cNvSpPr>
          <p:nvPr/>
        </p:nvSpPr>
        <p:spPr bwMode="auto">
          <a:xfrm>
            <a:off x="7281863" y="3465513"/>
            <a:ext cx="477838" cy="549275"/>
          </a:xfrm>
          <a:custGeom>
            <a:avLst/>
            <a:gdLst>
              <a:gd name="T0" fmla="*/ 122 w 140"/>
              <a:gd name="T1" fmla="*/ 0 h 160"/>
              <a:gd name="T2" fmla="*/ 18 w 140"/>
              <a:gd name="T3" fmla="*/ 0 h 160"/>
              <a:gd name="T4" fmla="*/ 0 w 140"/>
              <a:gd name="T5" fmla="*/ 18 h 160"/>
              <a:gd name="T6" fmla="*/ 0 w 140"/>
              <a:gd name="T7" fmla="*/ 142 h 160"/>
              <a:gd name="T8" fmla="*/ 18 w 140"/>
              <a:gd name="T9" fmla="*/ 160 h 160"/>
              <a:gd name="T10" fmla="*/ 122 w 140"/>
              <a:gd name="T11" fmla="*/ 160 h 160"/>
              <a:gd name="T12" fmla="*/ 140 w 140"/>
              <a:gd name="T13" fmla="*/ 142 h 160"/>
              <a:gd name="T14" fmla="*/ 140 w 140"/>
              <a:gd name="T15" fmla="*/ 18 h 160"/>
              <a:gd name="T16" fmla="*/ 122 w 140"/>
              <a:gd name="T17" fmla="*/ 0 h 160"/>
              <a:gd name="T18" fmla="*/ 5 w 140"/>
              <a:gd name="T19" fmla="*/ 57 h 160"/>
              <a:gd name="T20" fmla="*/ 136 w 140"/>
              <a:gd name="T21" fmla="*/ 57 h 160"/>
              <a:gd name="T22" fmla="*/ 136 w 140"/>
              <a:gd name="T23" fmla="*/ 103 h 160"/>
              <a:gd name="T24" fmla="*/ 5 w 140"/>
              <a:gd name="T25" fmla="*/ 103 h 160"/>
              <a:gd name="T26" fmla="*/ 5 w 140"/>
              <a:gd name="T27" fmla="*/ 57 h 160"/>
              <a:gd name="T28" fmla="*/ 18 w 140"/>
              <a:gd name="T29" fmla="*/ 5 h 160"/>
              <a:gd name="T30" fmla="*/ 122 w 140"/>
              <a:gd name="T31" fmla="*/ 5 h 160"/>
              <a:gd name="T32" fmla="*/ 136 w 140"/>
              <a:gd name="T33" fmla="*/ 18 h 160"/>
              <a:gd name="T34" fmla="*/ 136 w 140"/>
              <a:gd name="T35" fmla="*/ 52 h 160"/>
              <a:gd name="T36" fmla="*/ 5 w 140"/>
              <a:gd name="T37" fmla="*/ 52 h 160"/>
              <a:gd name="T38" fmla="*/ 5 w 140"/>
              <a:gd name="T39" fmla="*/ 18 h 160"/>
              <a:gd name="T40" fmla="*/ 18 w 140"/>
              <a:gd name="T41" fmla="*/ 5 h 160"/>
              <a:gd name="T42" fmla="*/ 122 w 140"/>
              <a:gd name="T43" fmla="*/ 155 h 160"/>
              <a:gd name="T44" fmla="*/ 18 w 140"/>
              <a:gd name="T45" fmla="*/ 155 h 160"/>
              <a:gd name="T46" fmla="*/ 5 w 140"/>
              <a:gd name="T47" fmla="*/ 142 h 160"/>
              <a:gd name="T48" fmla="*/ 5 w 140"/>
              <a:gd name="T49" fmla="*/ 108 h 160"/>
              <a:gd name="T50" fmla="*/ 136 w 140"/>
              <a:gd name="T51" fmla="*/ 108 h 160"/>
              <a:gd name="T52" fmla="*/ 136 w 140"/>
              <a:gd name="T53" fmla="*/ 142 h 160"/>
              <a:gd name="T54" fmla="*/ 122 w 140"/>
              <a:gd name="T55" fmla="*/ 155 h 160"/>
              <a:gd name="T56" fmla="*/ 23 w 140"/>
              <a:gd name="T57" fmla="*/ 29 h 160"/>
              <a:gd name="T58" fmla="*/ 28 w 140"/>
              <a:gd name="T59" fmla="*/ 24 h 160"/>
              <a:gd name="T60" fmla="*/ 33 w 140"/>
              <a:gd name="T61" fmla="*/ 29 h 160"/>
              <a:gd name="T62" fmla="*/ 28 w 140"/>
              <a:gd name="T63" fmla="*/ 34 h 160"/>
              <a:gd name="T64" fmla="*/ 23 w 140"/>
              <a:gd name="T65" fmla="*/ 29 h 160"/>
              <a:gd name="T66" fmla="*/ 47 w 140"/>
              <a:gd name="T67" fmla="*/ 29 h 160"/>
              <a:gd name="T68" fmla="*/ 52 w 140"/>
              <a:gd name="T69" fmla="*/ 24 h 160"/>
              <a:gd name="T70" fmla="*/ 56 w 140"/>
              <a:gd name="T71" fmla="*/ 29 h 160"/>
              <a:gd name="T72" fmla="*/ 52 w 140"/>
              <a:gd name="T73" fmla="*/ 34 h 160"/>
              <a:gd name="T74" fmla="*/ 47 w 140"/>
              <a:gd name="T75" fmla="*/ 29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40" h="160">
                <a:moveTo>
                  <a:pt x="122" y="0"/>
                </a:moveTo>
                <a:cubicBezTo>
                  <a:pt x="18" y="0"/>
                  <a:pt x="18" y="0"/>
                  <a:pt x="18" y="0"/>
                </a:cubicBezTo>
                <a:cubicBezTo>
                  <a:pt x="8" y="0"/>
                  <a:pt x="0" y="8"/>
                  <a:pt x="0" y="18"/>
                </a:cubicBezTo>
                <a:cubicBezTo>
                  <a:pt x="0" y="142"/>
                  <a:pt x="0" y="142"/>
                  <a:pt x="0" y="142"/>
                </a:cubicBezTo>
                <a:cubicBezTo>
                  <a:pt x="0" y="152"/>
                  <a:pt x="8" y="160"/>
                  <a:pt x="18" y="160"/>
                </a:cubicBezTo>
                <a:cubicBezTo>
                  <a:pt x="122" y="160"/>
                  <a:pt x="122" y="160"/>
                  <a:pt x="122" y="160"/>
                </a:cubicBezTo>
                <a:cubicBezTo>
                  <a:pt x="132" y="160"/>
                  <a:pt x="140" y="152"/>
                  <a:pt x="140" y="142"/>
                </a:cubicBezTo>
                <a:cubicBezTo>
                  <a:pt x="140" y="18"/>
                  <a:pt x="140" y="18"/>
                  <a:pt x="140" y="18"/>
                </a:cubicBezTo>
                <a:cubicBezTo>
                  <a:pt x="140" y="8"/>
                  <a:pt x="132" y="0"/>
                  <a:pt x="122" y="0"/>
                </a:cubicBezTo>
                <a:close/>
                <a:moveTo>
                  <a:pt x="5" y="57"/>
                </a:moveTo>
                <a:cubicBezTo>
                  <a:pt x="136" y="57"/>
                  <a:pt x="136" y="57"/>
                  <a:pt x="136" y="57"/>
                </a:cubicBezTo>
                <a:cubicBezTo>
                  <a:pt x="136" y="103"/>
                  <a:pt x="136" y="103"/>
                  <a:pt x="136" y="103"/>
                </a:cubicBezTo>
                <a:cubicBezTo>
                  <a:pt x="5" y="103"/>
                  <a:pt x="5" y="103"/>
                  <a:pt x="5" y="103"/>
                </a:cubicBezTo>
                <a:lnTo>
                  <a:pt x="5" y="57"/>
                </a:lnTo>
                <a:close/>
                <a:moveTo>
                  <a:pt x="18" y="5"/>
                </a:moveTo>
                <a:cubicBezTo>
                  <a:pt x="122" y="5"/>
                  <a:pt x="122" y="5"/>
                  <a:pt x="122" y="5"/>
                </a:cubicBezTo>
                <a:cubicBezTo>
                  <a:pt x="130" y="5"/>
                  <a:pt x="136" y="11"/>
                  <a:pt x="136" y="18"/>
                </a:cubicBezTo>
                <a:cubicBezTo>
                  <a:pt x="136" y="52"/>
                  <a:pt x="136" y="52"/>
                  <a:pt x="136" y="52"/>
                </a:cubicBezTo>
                <a:cubicBezTo>
                  <a:pt x="5" y="52"/>
                  <a:pt x="5" y="52"/>
                  <a:pt x="5" y="52"/>
                </a:cubicBezTo>
                <a:cubicBezTo>
                  <a:pt x="5" y="18"/>
                  <a:pt x="5" y="18"/>
                  <a:pt x="5" y="18"/>
                </a:cubicBezTo>
                <a:cubicBezTo>
                  <a:pt x="5" y="11"/>
                  <a:pt x="11" y="5"/>
                  <a:pt x="18" y="5"/>
                </a:cubicBezTo>
                <a:close/>
                <a:moveTo>
                  <a:pt x="122" y="155"/>
                </a:moveTo>
                <a:cubicBezTo>
                  <a:pt x="18" y="155"/>
                  <a:pt x="18" y="155"/>
                  <a:pt x="18" y="155"/>
                </a:cubicBezTo>
                <a:cubicBezTo>
                  <a:pt x="11" y="155"/>
                  <a:pt x="5" y="149"/>
                  <a:pt x="5" y="142"/>
                </a:cubicBezTo>
                <a:cubicBezTo>
                  <a:pt x="5" y="108"/>
                  <a:pt x="5" y="108"/>
                  <a:pt x="5" y="108"/>
                </a:cubicBezTo>
                <a:cubicBezTo>
                  <a:pt x="136" y="108"/>
                  <a:pt x="136" y="108"/>
                  <a:pt x="136" y="108"/>
                </a:cubicBezTo>
                <a:cubicBezTo>
                  <a:pt x="136" y="142"/>
                  <a:pt x="136" y="142"/>
                  <a:pt x="136" y="142"/>
                </a:cubicBezTo>
                <a:cubicBezTo>
                  <a:pt x="136" y="149"/>
                  <a:pt x="130" y="155"/>
                  <a:pt x="122" y="155"/>
                </a:cubicBezTo>
                <a:close/>
                <a:moveTo>
                  <a:pt x="23" y="29"/>
                </a:moveTo>
                <a:cubicBezTo>
                  <a:pt x="23" y="26"/>
                  <a:pt x="26" y="24"/>
                  <a:pt x="28" y="24"/>
                </a:cubicBezTo>
                <a:cubicBezTo>
                  <a:pt x="31" y="24"/>
                  <a:pt x="33" y="26"/>
                  <a:pt x="33" y="29"/>
                </a:cubicBezTo>
                <a:cubicBezTo>
                  <a:pt x="33" y="32"/>
                  <a:pt x="31" y="34"/>
                  <a:pt x="28" y="34"/>
                </a:cubicBezTo>
                <a:cubicBezTo>
                  <a:pt x="26" y="34"/>
                  <a:pt x="23" y="32"/>
                  <a:pt x="23" y="29"/>
                </a:cubicBezTo>
                <a:close/>
                <a:moveTo>
                  <a:pt x="47" y="29"/>
                </a:moveTo>
                <a:cubicBezTo>
                  <a:pt x="47" y="26"/>
                  <a:pt x="49" y="24"/>
                  <a:pt x="52" y="24"/>
                </a:cubicBezTo>
                <a:cubicBezTo>
                  <a:pt x="54" y="24"/>
                  <a:pt x="56" y="26"/>
                  <a:pt x="56" y="29"/>
                </a:cubicBezTo>
                <a:cubicBezTo>
                  <a:pt x="56" y="32"/>
                  <a:pt x="54" y="34"/>
                  <a:pt x="52" y="34"/>
                </a:cubicBezTo>
                <a:cubicBezTo>
                  <a:pt x="49" y="34"/>
                  <a:pt x="47" y="32"/>
                  <a:pt x="47" y="29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4" name="Freeform 74">
            <a:extLst>
              <a:ext uri="{FF2B5EF4-FFF2-40B4-BE49-F238E27FC236}">
                <a16:creationId xmlns:a16="http://schemas.microsoft.com/office/drawing/2014/main" xmlns="" id="{44C3EBCA-19B4-4E3E-9273-AC1520F39E38}"/>
              </a:ext>
            </a:extLst>
          </p:cNvPr>
          <p:cNvSpPr>
            <a:spLocks noEditPoints="1"/>
          </p:cNvSpPr>
          <p:nvPr/>
        </p:nvSpPr>
        <p:spPr bwMode="auto">
          <a:xfrm>
            <a:off x="7254875" y="4097338"/>
            <a:ext cx="546100" cy="509588"/>
          </a:xfrm>
          <a:custGeom>
            <a:avLst/>
            <a:gdLst>
              <a:gd name="T0" fmla="*/ 30 w 160"/>
              <a:gd name="T1" fmla="*/ 27 h 148"/>
              <a:gd name="T2" fmla="*/ 26 w 160"/>
              <a:gd name="T3" fmla="*/ 31 h 148"/>
              <a:gd name="T4" fmla="*/ 22 w 160"/>
              <a:gd name="T5" fmla="*/ 27 h 148"/>
              <a:gd name="T6" fmla="*/ 26 w 160"/>
              <a:gd name="T7" fmla="*/ 22 h 148"/>
              <a:gd name="T8" fmla="*/ 30 w 160"/>
              <a:gd name="T9" fmla="*/ 27 h 148"/>
              <a:gd name="T10" fmla="*/ 48 w 160"/>
              <a:gd name="T11" fmla="*/ 22 h 148"/>
              <a:gd name="T12" fmla="*/ 43 w 160"/>
              <a:gd name="T13" fmla="*/ 27 h 148"/>
              <a:gd name="T14" fmla="*/ 48 w 160"/>
              <a:gd name="T15" fmla="*/ 31 h 148"/>
              <a:gd name="T16" fmla="*/ 52 w 160"/>
              <a:gd name="T17" fmla="*/ 27 h 148"/>
              <a:gd name="T18" fmla="*/ 48 w 160"/>
              <a:gd name="T19" fmla="*/ 22 h 148"/>
              <a:gd name="T20" fmla="*/ 160 w 160"/>
              <a:gd name="T21" fmla="*/ 74 h 148"/>
              <a:gd name="T22" fmla="*/ 130 w 160"/>
              <a:gd name="T23" fmla="*/ 106 h 148"/>
              <a:gd name="T24" fmla="*/ 130 w 160"/>
              <a:gd name="T25" fmla="*/ 131 h 148"/>
              <a:gd name="T26" fmla="*/ 113 w 160"/>
              <a:gd name="T27" fmla="*/ 148 h 148"/>
              <a:gd name="T28" fmla="*/ 17 w 160"/>
              <a:gd name="T29" fmla="*/ 148 h 148"/>
              <a:gd name="T30" fmla="*/ 0 w 160"/>
              <a:gd name="T31" fmla="*/ 131 h 148"/>
              <a:gd name="T32" fmla="*/ 0 w 160"/>
              <a:gd name="T33" fmla="*/ 17 h 148"/>
              <a:gd name="T34" fmla="*/ 17 w 160"/>
              <a:gd name="T35" fmla="*/ 0 h 148"/>
              <a:gd name="T36" fmla="*/ 113 w 160"/>
              <a:gd name="T37" fmla="*/ 0 h 148"/>
              <a:gd name="T38" fmla="*/ 130 w 160"/>
              <a:gd name="T39" fmla="*/ 17 h 148"/>
              <a:gd name="T40" fmla="*/ 130 w 160"/>
              <a:gd name="T41" fmla="*/ 41 h 148"/>
              <a:gd name="T42" fmla="*/ 160 w 160"/>
              <a:gd name="T43" fmla="*/ 74 h 148"/>
              <a:gd name="T44" fmla="*/ 4 w 160"/>
              <a:gd name="T45" fmla="*/ 48 h 148"/>
              <a:gd name="T46" fmla="*/ 108 w 160"/>
              <a:gd name="T47" fmla="*/ 48 h 148"/>
              <a:gd name="T48" fmla="*/ 125 w 160"/>
              <a:gd name="T49" fmla="*/ 41 h 148"/>
              <a:gd name="T50" fmla="*/ 125 w 160"/>
              <a:gd name="T51" fmla="*/ 17 h 148"/>
              <a:gd name="T52" fmla="*/ 113 w 160"/>
              <a:gd name="T53" fmla="*/ 4 h 148"/>
              <a:gd name="T54" fmla="*/ 17 w 160"/>
              <a:gd name="T55" fmla="*/ 4 h 148"/>
              <a:gd name="T56" fmla="*/ 4 w 160"/>
              <a:gd name="T57" fmla="*/ 17 h 148"/>
              <a:gd name="T58" fmla="*/ 4 w 160"/>
              <a:gd name="T59" fmla="*/ 48 h 148"/>
              <a:gd name="T60" fmla="*/ 4 w 160"/>
              <a:gd name="T61" fmla="*/ 96 h 148"/>
              <a:gd name="T62" fmla="*/ 103 w 160"/>
              <a:gd name="T63" fmla="*/ 96 h 148"/>
              <a:gd name="T64" fmla="*/ 95 w 160"/>
              <a:gd name="T65" fmla="*/ 74 h 148"/>
              <a:gd name="T66" fmla="*/ 103 w 160"/>
              <a:gd name="T67" fmla="*/ 52 h 148"/>
              <a:gd name="T68" fmla="*/ 4 w 160"/>
              <a:gd name="T69" fmla="*/ 52 h 148"/>
              <a:gd name="T70" fmla="*/ 4 w 160"/>
              <a:gd name="T71" fmla="*/ 96 h 148"/>
              <a:gd name="T72" fmla="*/ 125 w 160"/>
              <a:gd name="T73" fmla="*/ 106 h 148"/>
              <a:gd name="T74" fmla="*/ 108 w 160"/>
              <a:gd name="T75" fmla="*/ 100 h 148"/>
              <a:gd name="T76" fmla="*/ 4 w 160"/>
              <a:gd name="T77" fmla="*/ 100 h 148"/>
              <a:gd name="T78" fmla="*/ 4 w 160"/>
              <a:gd name="T79" fmla="*/ 131 h 148"/>
              <a:gd name="T80" fmla="*/ 17 w 160"/>
              <a:gd name="T81" fmla="*/ 143 h 148"/>
              <a:gd name="T82" fmla="*/ 113 w 160"/>
              <a:gd name="T83" fmla="*/ 143 h 148"/>
              <a:gd name="T84" fmla="*/ 125 w 160"/>
              <a:gd name="T85" fmla="*/ 131 h 148"/>
              <a:gd name="T86" fmla="*/ 125 w 160"/>
              <a:gd name="T87" fmla="*/ 106 h 148"/>
              <a:gd name="T88" fmla="*/ 156 w 160"/>
              <a:gd name="T89" fmla="*/ 74 h 148"/>
              <a:gd name="T90" fmla="*/ 127 w 160"/>
              <a:gd name="T91" fmla="*/ 46 h 148"/>
              <a:gd name="T92" fmla="*/ 99 w 160"/>
              <a:gd name="T93" fmla="*/ 74 h 148"/>
              <a:gd name="T94" fmla="*/ 127 w 160"/>
              <a:gd name="T95" fmla="*/ 102 h 148"/>
              <a:gd name="T96" fmla="*/ 156 w 160"/>
              <a:gd name="T97" fmla="*/ 74 h 148"/>
              <a:gd name="T98" fmla="*/ 141 w 160"/>
              <a:gd name="T99" fmla="*/ 72 h 148"/>
              <a:gd name="T100" fmla="*/ 114 w 160"/>
              <a:gd name="T101" fmla="*/ 72 h 148"/>
              <a:gd name="T102" fmla="*/ 112 w 160"/>
              <a:gd name="T103" fmla="*/ 74 h 148"/>
              <a:gd name="T104" fmla="*/ 114 w 160"/>
              <a:gd name="T105" fmla="*/ 76 h 148"/>
              <a:gd name="T106" fmla="*/ 141 w 160"/>
              <a:gd name="T107" fmla="*/ 76 h 148"/>
              <a:gd name="T108" fmla="*/ 143 w 160"/>
              <a:gd name="T109" fmla="*/ 74 h 148"/>
              <a:gd name="T110" fmla="*/ 141 w 160"/>
              <a:gd name="T111" fmla="*/ 72 h 1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60" h="148">
                <a:moveTo>
                  <a:pt x="30" y="27"/>
                </a:moveTo>
                <a:cubicBezTo>
                  <a:pt x="30" y="29"/>
                  <a:pt x="28" y="31"/>
                  <a:pt x="26" y="31"/>
                </a:cubicBezTo>
                <a:cubicBezTo>
                  <a:pt x="24" y="31"/>
                  <a:pt x="22" y="29"/>
                  <a:pt x="22" y="27"/>
                </a:cubicBezTo>
                <a:cubicBezTo>
                  <a:pt x="22" y="24"/>
                  <a:pt x="24" y="22"/>
                  <a:pt x="26" y="22"/>
                </a:cubicBezTo>
                <a:cubicBezTo>
                  <a:pt x="28" y="22"/>
                  <a:pt x="30" y="24"/>
                  <a:pt x="30" y="27"/>
                </a:cubicBezTo>
                <a:close/>
                <a:moveTo>
                  <a:pt x="48" y="22"/>
                </a:moveTo>
                <a:cubicBezTo>
                  <a:pt x="45" y="22"/>
                  <a:pt x="43" y="24"/>
                  <a:pt x="43" y="27"/>
                </a:cubicBezTo>
                <a:cubicBezTo>
                  <a:pt x="43" y="29"/>
                  <a:pt x="45" y="31"/>
                  <a:pt x="48" y="31"/>
                </a:cubicBezTo>
                <a:cubicBezTo>
                  <a:pt x="50" y="31"/>
                  <a:pt x="52" y="29"/>
                  <a:pt x="52" y="27"/>
                </a:cubicBezTo>
                <a:cubicBezTo>
                  <a:pt x="52" y="24"/>
                  <a:pt x="50" y="22"/>
                  <a:pt x="48" y="22"/>
                </a:cubicBezTo>
                <a:close/>
                <a:moveTo>
                  <a:pt x="160" y="74"/>
                </a:moveTo>
                <a:cubicBezTo>
                  <a:pt x="160" y="91"/>
                  <a:pt x="147" y="105"/>
                  <a:pt x="130" y="106"/>
                </a:cubicBezTo>
                <a:cubicBezTo>
                  <a:pt x="130" y="131"/>
                  <a:pt x="130" y="131"/>
                  <a:pt x="130" y="131"/>
                </a:cubicBezTo>
                <a:cubicBezTo>
                  <a:pt x="130" y="140"/>
                  <a:pt x="122" y="148"/>
                  <a:pt x="113" y="148"/>
                </a:cubicBezTo>
                <a:cubicBezTo>
                  <a:pt x="17" y="148"/>
                  <a:pt x="17" y="148"/>
                  <a:pt x="17" y="148"/>
                </a:cubicBezTo>
                <a:cubicBezTo>
                  <a:pt x="7" y="148"/>
                  <a:pt x="0" y="140"/>
                  <a:pt x="0" y="131"/>
                </a:cubicBezTo>
                <a:cubicBezTo>
                  <a:pt x="0" y="17"/>
                  <a:pt x="0" y="17"/>
                  <a:pt x="0" y="17"/>
                </a:cubicBezTo>
                <a:cubicBezTo>
                  <a:pt x="0" y="7"/>
                  <a:pt x="7" y="0"/>
                  <a:pt x="17" y="0"/>
                </a:cubicBezTo>
                <a:cubicBezTo>
                  <a:pt x="113" y="0"/>
                  <a:pt x="113" y="0"/>
                  <a:pt x="113" y="0"/>
                </a:cubicBezTo>
                <a:cubicBezTo>
                  <a:pt x="122" y="0"/>
                  <a:pt x="130" y="7"/>
                  <a:pt x="130" y="17"/>
                </a:cubicBezTo>
                <a:cubicBezTo>
                  <a:pt x="130" y="41"/>
                  <a:pt x="130" y="41"/>
                  <a:pt x="130" y="41"/>
                </a:cubicBezTo>
                <a:cubicBezTo>
                  <a:pt x="147" y="43"/>
                  <a:pt x="160" y="57"/>
                  <a:pt x="160" y="74"/>
                </a:cubicBezTo>
                <a:close/>
                <a:moveTo>
                  <a:pt x="4" y="48"/>
                </a:moveTo>
                <a:cubicBezTo>
                  <a:pt x="108" y="48"/>
                  <a:pt x="108" y="48"/>
                  <a:pt x="108" y="48"/>
                </a:cubicBezTo>
                <a:cubicBezTo>
                  <a:pt x="113" y="44"/>
                  <a:pt x="119" y="42"/>
                  <a:pt x="125" y="41"/>
                </a:cubicBezTo>
                <a:cubicBezTo>
                  <a:pt x="125" y="17"/>
                  <a:pt x="125" y="17"/>
                  <a:pt x="125" y="17"/>
                </a:cubicBezTo>
                <a:cubicBezTo>
                  <a:pt x="125" y="10"/>
                  <a:pt x="120" y="4"/>
                  <a:pt x="113" y="4"/>
                </a:cubicBezTo>
                <a:cubicBezTo>
                  <a:pt x="17" y="4"/>
                  <a:pt x="17" y="4"/>
                  <a:pt x="17" y="4"/>
                </a:cubicBezTo>
                <a:cubicBezTo>
                  <a:pt x="10" y="4"/>
                  <a:pt x="4" y="10"/>
                  <a:pt x="4" y="17"/>
                </a:cubicBezTo>
                <a:lnTo>
                  <a:pt x="4" y="48"/>
                </a:lnTo>
                <a:close/>
                <a:moveTo>
                  <a:pt x="4" y="96"/>
                </a:moveTo>
                <a:cubicBezTo>
                  <a:pt x="103" y="96"/>
                  <a:pt x="103" y="96"/>
                  <a:pt x="103" y="96"/>
                </a:cubicBezTo>
                <a:cubicBezTo>
                  <a:pt x="98" y="90"/>
                  <a:pt x="95" y="82"/>
                  <a:pt x="95" y="74"/>
                </a:cubicBezTo>
                <a:cubicBezTo>
                  <a:pt x="95" y="66"/>
                  <a:pt x="98" y="58"/>
                  <a:pt x="103" y="52"/>
                </a:cubicBezTo>
                <a:cubicBezTo>
                  <a:pt x="4" y="52"/>
                  <a:pt x="4" y="52"/>
                  <a:pt x="4" y="52"/>
                </a:cubicBezTo>
                <a:lnTo>
                  <a:pt x="4" y="96"/>
                </a:lnTo>
                <a:close/>
                <a:moveTo>
                  <a:pt x="125" y="106"/>
                </a:moveTo>
                <a:cubicBezTo>
                  <a:pt x="119" y="106"/>
                  <a:pt x="113" y="104"/>
                  <a:pt x="108" y="100"/>
                </a:cubicBezTo>
                <a:cubicBezTo>
                  <a:pt x="4" y="100"/>
                  <a:pt x="4" y="100"/>
                  <a:pt x="4" y="100"/>
                </a:cubicBezTo>
                <a:cubicBezTo>
                  <a:pt x="4" y="131"/>
                  <a:pt x="4" y="131"/>
                  <a:pt x="4" y="131"/>
                </a:cubicBezTo>
                <a:cubicBezTo>
                  <a:pt x="4" y="138"/>
                  <a:pt x="10" y="143"/>
                  <a:pt x="17" y="143"/>
                </a:cubicBezTo>
                <a:cubicBezTo>
                  <a:pt x="113" y="143"/>
                  <a:pt x="113" y="143"/>
                  <a:pt x="113" y="143"/>
                </a:cubicBezTo>
                <a:cubicBezTo>
                  <a:pt x="120" y="143"/>
                  <a:pt x="125" y="138"/>
                  <a:pt x="125" y="131"/>
                </a:cubicBezTo>
                <a:lnTo>
                  <a:pt x="125" y="106"/>
                </a:lnTo>
                <a:close/>
                <a:moveTo>
                  <a:pt x="156" y="74"/>
                </a:moveTo>
                <a:cubicBezTo>
                  <a:pt x="156" y="58"/>
                  <a:pt x="143" y="46"/>
                  <a:pt x="127" y="46"/>
                </a:cubicBezTo>
                <a:cubicBezTo>
                  <a:pt x="112" y="46"/>
                  <a:pt x="99" y="58"/>
                  <a:pt x="99" y="74"/>
                </a:cubicBezTo>
                <a:cubicBezTo>
                  <a:pt x="99" y="89"/>
                  <a:pt x="112" y="102"/>
                  <a:pt x="127" y="102"/>
                </a:cubicBezTo>
                <a:cubicBezTo>
                  <a:pt x="143" y="102"/>
                  <a:pt x="156" y="89"/>
                  <a:pt x="156" y="74"/>
                </a:cubicBezTo>
                <a:close/>
                <a:moveTo>
                  <a:pt x="141" y="72"/>
                </a:moveTo>
                <a:cubicBezTo>
                  <a:pt x="114" y="72"/>
                  <a:pt x="114" y="72"/>
                  <a:pt x="114" y="72"/>
                </a:cubicBezTo>
                <a:cubicBezTo>
                  <a:pt x="113" y="72"/>
                  <a:pt x="112" y="73"/>
                  <a:pt x="112" y="74"/>
                </a:cubicBezTo>
                <a:cubicBezTo>
                  <a:pt x="112" y="75"/>
                  <a:pt x="113" y="76"/>
                  <a:pt x="114" y="76"/>
                </a:cubicBezTo>
                <a:cubicBezTo>
                  <a:pt x="141" y="76"/>
                  <a:pt x="141" y="76"/>
                  <a:pt x="141" y="76"/>
                </a:cubicBezTo>
                <a:cubicBezTo>
                  <a:pt x="142" y="76"/>
                  <a:pt x="143" y="75"/>
                  <a:pt x="143" y="74"/>
                </a:cubicBezTo>
                <a:cubicBezTo>
                  <a:pt x="143" y="73"/>
                  <a:pt x="142" y="72"/>
                  <a:pt x="141" y="72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5" name="Freeform 75">
            <a:extLst>
              <a:ext uri="{FF2B5EF4-FFF2-40B4-BE49-F238E27FC236}">
                <a16:creationId xmlns:a16="http://schemas.microsoft.com/office/drawing/2014/main" xmlns="" id="{047D9E10-E625-4E0A-A97C-6DA4341C4F01}"/>
              </a:ext>
            </a:extLst>
          </p:cNvPr>
          <p:cNvSpPr>
            <a:spLocks noEditPoints="1"/>
          </p:cNvSpPr>
          <p:nvPr/>
        </p:nvSpPr>
        <p:spPr bwMode="auto">
          <a:xfrm>
            <a:off x="7254875" y="4702175"/>
            <a:ext cx="546100" cy="550863"/>
          </a:xfrm>
          <a:custGeom>
            <a:avLst/>
            <a:gdLst>
              <a:gd name="T0" fmla="*/ 80 w 160"/>
              <a:gd name="T1" fmla="*/ 0 h 160"/>
              <a:gd name="T2" fmla="*/ 0 w 160"/>
              <a:gd name="T3" fmla="*/ 80 h 160"/>
              <a:gd name="T4" fmla="*/ 80 w 160"/>
              <a:gd name="T5" fmla="*/ 160 h 160"/>
              <a:gd name="T6" fmla="*/ 160 w 160"/>
              <a:gd name="T7" fmla="*/ 80 h 160"/>
              <a:gd name="T8" fmla="*/ 80 w 160"/>
              <a:gd name="T9" fmla="*/ 0 h 160"/>
              <a:gd name="T10" fmla="*/ 80 w 160"/>
              <a:gd name="T11" fmla="*/ 155 h 160"/>
              <a:gd name="T12" fmla="*/ 5 w 160"/>
              <a:gd name="T13" fmla="*/ 80 h 160"/>
              <a:gd name="T14" fmla="*/ 80 w 160"/>
              <a:gd name="T15" fmla="*/ 5 h 160"/>
              <a:gd name="T16" fmla="*/ 155 w 160"/>
              <a:gd name="T17" fmla="*/ 80 h 160"/>
              <a:gd name="T18" fmla="*/ 80 w 160"/>
              <a:gd name="T19" fmla="*/ 155 h 160"/>
              <a:gd name="T20" fmla="*/ 115 w 160"/>
              <a:gd name="T21" fmla="*/ 87 h 160"/>
              <a:gd name="T22" fmla="*/ 45 w 160"/>
              <a:gd name="T23" fmla="*/ 87 h 160"/>
              <a:gd name="T24" fmla="*/ 42 w 160"/>
              <a:gd name="T25" fmla="*/ 90 h 160"/>
              <a:gd name="T26" fmla="*/ 80 w 160"/>
              <a:gd name="T27" fmla="*/ 127 h 160"/>
              <a:gd name="T28" fmla="*/ 118 w 160"/>
              <a:gd name="T29" fmla="*/ 90 h 160"/>
              <a:gd name="T30" fmla="*/ 115 w 160"/>
              <a:gd name="T31" fmla="*/ 87 h 160"/>
              <a:gd name="T32" fmla="*/ 47 w 160"/>
              <a:gd name="T33" fmla="*/ 92 h 160"/>
              <a:gd name="T34" fmla="*/ 66 w 160"/>
              <a:gd name="T35" fmla="*/ 92 h 160"/>
              <a:gd name="T36" fmla="*/ 66 w 160"/>
              <a:gd name="T37" fmla="*/ 119 h 160"/>
              <a:gd name="T38" fmla="*/ 47 w 160"/>
              <a:gd name="T39" fmla="*/ 92 h 160"/>
              <a:gd name="T40" fmla="*/ 70 w 160"/>
              <a:gd name="T41" fmla="*/ 121 h 160"/>
              <a:gd name="T42" fmla="*/ 70 w 160"/>
              <a:gd name="T43" fmla="*/ 92 h 160"/>
              <a:gd name="T44" fmla="*/ 90 w 160"/>
              <a:gd name="T45" fmla="*/ 92 h 160"/>
              <a:gd name="T46" fmla="*/ 90 w 160"/>
              <a:gd name="T47" fmla="*/ 121 h 160"/>
              <a:gd name="T48" fmla="*/ 80 w 160"/>
              <a:gd name="T49" fmla="*/ 123 h 160"/>
              <a:gd name="T50" fmla="*/ 70 w 160"/>
              <a:gd name="T51" fmla="*/ 121 h 160"/>
              <a:gd name="T52" fmla="*/ 94 w 160"/>
              <a:gd name="T53" fmla="*/ 119 h 160"/>
              <a:gd name="T54" fmla="*/ 94 w 160"/>
              <a:gd name="T55" fmla="*/ 92 h 160"/>
              <a:gd name="T56" fmla="*/ 113 w 160"/>
              <a:gd name="T57" fmla="*/ 92 h 160"/>
              <a:gd name="T58" fmla="*/ 94 w 160"/>
              <a:gd name="T59" fmla="*/ 119 h 160"/>
              <a:gd name="T60" fmla="*/ 46 w 160"/>
              <a:gd name="T61" fmla="*/ 58 h 160"/>
              <a:gd name="T62" fmla="*/ 57 w 160"/>
              <a:gd name="T63" fmla="*/ 48 h 160"/>
              <a:gd name="T64" fmla="*/ 67 w 160"/>
              <a:gd name="T65" fmla="*/ 58 h 160"/>
              <a:gd name="T66" fmla="*/ 57 w 160"/>
              <a:gd name="T67" fmla="*/ 68 h 160"/>
              <a:gd name="T68" fmla="*/ 46 w 160"/>
              <a:gd name="T69" fmla="*/ 58 h 160"/>
              <a:gd name="T70" fmla="*/ 96 w 160"/>
              <a:gd name="T71" fmla="*/ 58 h 160"/>
              <a:gd name="T72" fmla="*/ 106 w 160"/>
              <a:gd name="T73" fmla="*/ 48 h 160"/>
              <a:gd name="T74" fmla="*/ 116 w 160"/>
              <a:gd name="T75" fmla="*/ 58 h 160"/>
              <a:gd name="T76" fmla="*/ 106 w 160"/>
              <a:gd name="T77" fmla="*/ 68 h 160"/>
              <a:gd name="T78" fmla="*/ 96 w 160"/>
              <a:gd name="T79" fmla="*/ 58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60" h="160">
                <a:moveTo>
                  <a:pt x="80" y="0"/>
                </a:moveTo>
                <a:cubicBezTo>
                  <a:pt x="36" y="0"/>
                  <a:pt x="0" y="36"/>
                  <a:pt x="0" y="80"/>
                </a:cubicBezTo>
                <a:cubicBezTo>
                  <a:pt x="0" y="124"/>
                  <a:pt x="36" y="160"/>
                  <a:pt x="80" y="160"/>
                </a:cubicBezTo>
                <a:cubicBezTo>
                  <a:pt x="124" y="160"/>
                  <a:pt x="160" y="124"/>
                  <a:pt x="160" y="80"/>
                </a:cubicBezTo>
                <a:cubicBezTo>
                  <a:pt x="160" y="36"/>
                  <a:pt x="124" y="0"/>
                  <a:pt x="80" y="0"/>
                </a:cubicBezTo>
                <a:close/>
                <a:moveTo>
                  <a:pt x="80" y="155"/>
                </a:moveTo>
                <a:cubicBezTo>
                  <a:pt x="39" y="155"/>
                  <a:pt x="5" y="121"/>
                  <a:pt x="5" y="80"/>
                </a:cubicBezTo>
                <a:cubicBezTo>
                  <a:pt x="5" y="39"/>
                  <a:pt x="39" y="5"/>
                  <a:pt x="80" y="5"/>
                </a:cubicBezTo>
                <a:cubicBezTo>
                  <a:pt x="121" y="5"/>
                  <a:pt x="155" y="39"/>
                  <a:pt x="155" y="80"/>
                </a:cubicBezTo>
                <a:cubicBezTo>
                  <a:pt x="155" y="121"/>
                  <a:pt x="121" y="155"/>
                  <a:pt x="80" y="155"/>
                </a:cubicBezTo>
                <a:close/>
                <a:moveTo>
                  <a:pt x="115" y="87"/>
                </a:moveTo>
                <a:cubicBezTo>
                  <a:pt x="45" y="87"/>
                  <a:pt x="45" y="87"/>
                  <a:pt x="45" y="87"/>
                </a:cubicBezTo>
                <a:cubicBezTo>
                  <a:pt x="43" y="87"/>
                  <a:pt x="42" y="88"/>
                  <a:pt x="42" y="90"/>
                </a:cubicBezTo>
                <a:cubicBezTo>
                  <a:pt x="42" y="110"/>
                  <a:pt x="59" y="127"/>
                  <a:pt x="80" y="127"/>
                </a:cubicBezTo>
                <a:cubicBezTo>
                  <a:pt x="101" y="127"/>
                  <a:pt x="118" y="110"/>
                  <a:pt x="118" y="90"/>
                </a:cubicBezTo>
                <a:cubicBezTo>
                  <a:pt x="118" y="88"/>
                  <a:pt x="117" y="87"/>
                  <a:pt x="115" y="87"/>
                </a:cubicBezTo>
                <a:close/>
                <a:moveTo>
                  <a:pt x="47" y="92"/>
                </a:moveTo>
                <a:cubicBezTo>
                  <a:pt x="66" y="92"/>
                  <a:pt x="66" y="92"/>
                  <a:pt x="66" y="92"/>
                </a:cubicBezTo>
                <a:cubicBezTo>
                  <a:pt x="66" y="119"/>
                  <a:pt x="66" y="119"/>
                  <a:pt x="66" y="119"/>
                </a:cubicBezTo>
                <a:cubicBezTo>
                  <a:pt x="55" y="114"/>
                  <a:pt x="48" y="104"/>
                  <a:pt x="47" y="92"/>
                </a:cubicBezTo>
                <a:close/>
                <a:moveTo>
                  <a:pt x="70" y="121"/>
                </a:moveTo>
                <a:cubicBezTo>
                  <a:pt x="70" y="92"/>
                  <a:pt x="70" y="92"/>
                  <a:pt x="70" y="92"/>
                </a:cubicBezTo>
                <a:cubicBezTo>
                  <a:pt x="90" y="92"/>
                  <a:pt x="90" y="92"/>
                  <a:pt x="90" y="92"/>
                </a:cubicBezTo>
                <a:cubicBezTo>
                  <a:pt x="90" y="121"/>
                  <a:pt x="90" y="121"/>
                  <a:pt x="90" y="121"/>
                </a:cubicBezTo>
                <a:cubicBezTo>
                  <a:pt x="87" y="122"/>
                  <a:pt x="83" y="123"/>
                  <a:pt x="80" y="123"/>
                </a:cubicBezTo>
                <a:cubicBezTo>
                  <a:pt x="77" y="123"/>
                  <a:pt x="73" y="122"/>
                  <a:pt x="70" y="121"/>
                </a:cubicBezTo>
                <a:close/>
                <a:moveTo>
                  <a:pt x="94" y="119"/>
                </a:moveTo>
                <a:cubicBezTo>
                  <a:pt x="94" y="92"/>
                  <a:pt x="94" y="92"/>
                  <a:pt x="94" y="92"/>
                </a:cubicBezTo>
                <a:cubicBezTo>
                  <a:pt x="113" y="92"/>
                  <a:pt x="113" y="92"/>
                  <a:pt x="113" y="92"/>
                </a:cubicBezTo>
                <a:cubicBezTo>
                  <a:pt x="112" y="104"/>
                  <a:pt x="105" y="114"/>
                  <a:pt x="94" y="119"/>
                </a:cubicBezTo>
                <a:close/>
                <a:moveTo>
                  <a:pt x="46" y="58"/>
                </a:moveTo>
                <a:cubicBezTo>
                  <a:pt x="46" y="52"/>
                  <a:pt x="51" y="48"/>
                  <a:pt x="57" y="48"/>
                </a:cubicBezTo>
                <a:cubicBezTo>
                  <a:pt x="62" y="48"/>
                  <a:pt x="67" y="52"/>
                  <a:pt x="67" y="58"/>
                </a:cubicBezTo>
                <a:cubicBezTo>
                  <a:pt x="67" y="64"/>
                  <a:pt x="62" y="68"/>
                  <a:pt x="57" y="68"/>
                </a:cubicBezTo>
                <a:cubicBezTo>
                  <a:pt x="51" y="68"/>
                  <a:pt x="46" y="64"/>
                  <a:pt x="46" y="58"/>
                </a:cubicBezTo>
                <a:close/>
                <a:moveTo>
                  <a:pt x="96" y="58"/>
                </a:moveTo>
                <a:cubicBezTo>
                  <a:pt x="96" y="52"/>
                  <a:pt x="100" y="48"/>
                  <a:pt x="106" y="48"/>
                </a:cubicBezTo>
                <a:cubicBezTo>
                  <a:pt x="112" y="48"/>
                  <a:pt x="116" y="52"/>
                  <a:pt x="116" y="58"/>
                </a:cubicBezTo>
                <a:cubicBezTo>
                  <a:pt x="116" y="64"/>
                  <a:pt x="112" y="68"/>
                  <a:pt x="106" y="68"/>
                </a:cubicBezTo>
                <a:cubicBezTo>
                  <a:pt x="100" y="68"/>
                  <a:pt x="96" y="64"/>
                  <a:pt x="96" y="58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6" name="Freeform 76">
            <a:extLst>
              <a:ext uri="{FF2B5EF4-FFF2-40B4-BE49-F238E27FC236}">
                <a16:creationId xmlns:a16="http://schemas.microsoft.com/office/drawing/2014/main" xmlns="" id="{14F47540-313E-411C-87B0-DB4A5E9520DC}"/>
              </a:ext>
            </a:extLst>
          </p:cNvPr>
          <p:cNvSpPr>
            <a:spLocks noEditPoints="1"/>
          </p:cNvSpPr>
          <p:nvPr/>
        </p:nvSpPr>
        <p:spPr bwMode="auto">
          <a:xfrm>
            <a:off x="7254875" y="5321300"/>
            <a:ext cx="546100" cy="549275"/>
          </a:xfrm>
          <a:custGeom>
            <a:avLst/>
            <a:gdLst>
              <a:gd name="T0" fmla="*/ 148 w 160"/>
              <a:gd name="T1" fmla="*/ 0 h 160"/>
              <a:gd name="T2" fmla="*/ 12 w 160"/>
              <a:gd name="T3" fmla="*/ 0 h 160"/>
              <a:gd name="T4" fmla="*/ 0 w 160"/>
              <a:gd name="T5" fmla="*/ 12 h 160"/>
              <a:gd name="T6" fmla="*/ 0 w 160"/>
              <a:gd name="T7" fmla="*/ 148 h 160"/>
              <a:gd name="T8" fmla="*/ 12 w 160"/>
              <a:gd name="T9" fmla="*/ 160 h 160"/>
              <a:gd name="T10" fmla="*/ 148 w 160"/>
              <a:gd name="T11" fmla="*/ 160 h 160"/>
              <a:gd name="T12" fmla="*/ 160 w 160"/>
              <a:gd name="T13" fmla="*/ 148 h 160"/>
              <a:gd name="T14" fmla="*/ 160 w 160"/>
              <a:gd name="T15" fmla="*/ 12 h 160"/>
              <a:gd name="T16" fmla="*/ 148 w 160"/>
              <a:gd name="T17" fmla="*/ 0 h 160"/>
              <a:gd name="T18" fmla="*/ 155 w 160"/>
              <a:gd name="T19" fmla="*/ 148 h 160"/>
              <a:gd name="T20" fmla="*/ 148 w 160"/>
              <a:gd name="T21" fmla="*/ 155 h 160"/>
              <a:gd name="T22" fmla="*/ 12 w 160"/>
              <a:gd name="T23" fmla="*/ 155 h 160"/>
              <a:gd name="T24" fmla="*/ 5 w 160"/>
              <a:gd name="T25" fmla="*/ 148 h 160"/>
              <a:gd name="T26" fmla="*/ 5 w 160"/>
              <a:gd name="T27" fmla="*/ 12 h 160"/>
              <a:gd name="T28" fmla="*/ 12 w 160"/>
              <a:gd name="T29" fmla="*/ 5 h 160"/>
              <a:gd name="T30" fmla="*/ 148 w 160"/>
              <a:gd name="T31" fmla="*/ 5 h 160"/>
              <a:gd name="T32" fmla="*/ 155 w 160"/>
              <a:gd name="T33" fmla="*/ 12 h 160"/>
              <a:gd name="T34" fmla="*/ 155 w 160"/>
              <a:gd name="T35" fmla="*/ 148 h 160"/>
              <a:gd name="T36" fmla="*/ 80 w 160"/>
              <a:gd name="T37" fmla="*/ 27 h 160"/>
              <a:gd name="T38" fmla="*/ 27 w 160"/>
              <a:gd name="T39" fmla="*/ 80 h 160"/>
              <a:gd name="T40" fmla="*/ 80 w 160"/>
              <a:gd name="T41" fmla="*/ 133 h 160"/>
              <a:gd name="T42" fmla="*/ 133 w 160"/>
              <a:gd name="T43" fmla="*/ 80 h 160"/>
              <a:gd name="T44" fmla="*/ 80 w 160"/>
              <a:gd name="T45" fmla="*/ 27 h 160"/>
              <a:gd name="T46" fmla="*/ 80 w 160"/>
              <a:gd name="T47" fmla="*/ 128 h 160"/>
              <a:gd name="T48" fmla="*/ 32 w 160"/>
              <a:gd name="T49" fmla="*/ 80 h 160"/>
              <a:gd name="T50" fmla="*/ 80 w 160"/>
              <a:gd name="T51" fmla="*/ 32 h 160"/>
              <a:gd name="T52" fmla="*/ 128 w 160"/>
              <a:gd name="T53" fmla="*/ 80 h 160"/>
              <a:gd name="T54" fmla="*/ 80 w 160"/>
              <a:gd name="T55" fmla="*/ 128 h 160"/>
              <a:gd name="T56" fmla="*/ 65 w 160"/>
              <a:gd name="T57" fmla="*/ 62 h 160"/>
              <a:gd name="T58" fmla="*/ 65 w 160"/>
              <a:gd name="T59" fmla="*/ 81 h 160"/>
              <a:gd name="T60" fmla="*/ 62 w 160"/>
              <a:gd name="T61" fmla="*/ 83 h 160"/>
              <a:gd name="T62" fmla="*/ 60 w 160"/>
              <a:gd name="T63" fmla="*/ 81 h 160"/>
              <a:gd name="T64" fmla="*/ 60 w 160"/>
              <a:gd name="T65" fmla="*/ 62 h 160"/>
              <a:gd name="T66" fmla="*/ 62 w 160"/>
              <a:gd name="T67" fmla="*/ 59 h 160"/>
              <a:gd name="T68" fmla="*/ 65 w 160"/>
              <a:gd name="T69" fmla="*/ 62 h 160"/>
              <a:gd name="T70" fmla="*/ 100 w 160"/>
              <a:gd name="T71" fmla="*/ 62 h 160"/>
              <a:gd name="T72" fmla="*/ 100 w 160"/>
              <a:gd name="T73" fmla="*/ 81 h 160"/>
              <a:gd name="T74" fmla="*/ 98 w 160"/>
              <a:gd name="T75" fmla="*/ 83 h 160"/>
              <a:gd name="T76" fmla="*/ 95 w 160"/>
              <a:gd name="T77" fmla="*/ 81 h 160"/>
              <a:gd name="T78" fmla="*/ 95 w 160"/>
              <a:gd name="T79" fmla="*/ 62 h 160"/>
              <a:gd name="T80" fmla="*/ 98 w 160"/>
              <a:gd name="T81" fmla="*/ 59 h 160"/>
              <a:gd name="T82" fmla="*/ 100 w 160"/>
              <a:gd name="T83" fmla="*/ 62 h 160"/>
              <a:gd name="T84" fmla="*/ 88 w 160"/>
              <a:gd name="T85" fmla="*/ 98 h 160"/>
              <a:gd name="T86" fmla="*/ 85 w 160"/>
              <a:gd name="T87" fmla="*/ 101 h 160"/>
              <a:gd name="T88" fmla="*/ 76 w 160"/>
              <a:gd name="T89" fmla="*/ 101 h 160"/>
              <a:gd name="T90" fmla="*/ 74 w 160"/>
              <a:gd name="T91" fmla="*/ 98 h 160"/>
              <a:gd name="T92" fmla="*/ 76 w 160"/>
              <a:gd name="T93" fmla="*/ 96 h 160"/>
              <a:gd name="T94" fmla="*/ 85 w 160"/>
              <a:gd name="T95" fmla="*/ 96 h 160"/>
              <a:gd name="T96" fmla="*/ 88 w 160"/>
              <a:gd name="T97" fmla="*/ 98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160" h="160">
                <a:moveTo>
                  <a:pt x="148" y="0"/>
                </a:moveTo>
                <a:cubicBezTo>
                  <a:pt x="12" y="0"/>
                  <a:pt x="12" y="0"/>
                  <a:pt x="12" y="0"/>
                </a:cubicBezTo>
                <a:cubicBezTo>
                  <a:pt x="5" y="0"/>
                  <a:pt x="0" y="5"/>
                  <a:pt x="0" y="12"/>
                </a:cubicBezTo>
                <a:cubicBezTo>
                  <a:pt x="0" y="148"/>
                  <a:pt x="0" y="148"/>
                  <a:pt x="0" y="148"/>
                </a:cubicBezTo>
                <a:cubicBezTo>
                  <a:pt x="0" y="155"/>
                  <a:pt x="5" y="160"/>
                  <a:pt x="12" y="160"/>
                </a:cubicBezTo>
                <a:cubicBezTo>
                  <a:pt x="148" y="160"/>
                  <a:pt x="148" y="160"/>
                  <a:pt x="148" y="160"/>
                </a:cubicBezTo>
                <a:cubicBezTo>
                  <a:pt x="155" y="160"/>
                  <a:pt x="160" y="155"/>
                  <a:pt x="160" y="148"/>
                </a:cubicBezTo>
                <a:cubicBezTo>
                  <a:pt x="160" y="12"/>
                  <a:pt x="160" y="12"/>
                  <a:pt x="160" y="12"/>
                </a:cubicBezTo>
                <a:cubicBezTo>
                  <a:pt x="160" y="5"/>
                  <a:pt x="155" y="0"/>
                  <a:pt x="148" y="0"/>
                </a:cubicBezTo>
                <a:close/>
                <a:moveTo>
                  <a:pt x="155" y="148"/>
                </a:moveTo>
                <a:cubicBezTo>
                  <a:pt x="155" y="152"/>
                  <a:pt x="152" y="155"/>
                  <a:pt x="148" y="155"/>
                </a:cubicBezTo>
                <a:cubicBezTo>
                  <a:pt x="12" y="155"/>
                  <a:pt x="12" y="155"/>
                  <a:pt x="12" y="155"/>
                </a:cubicBezTo>
                <a:cubicBezTo>
                  <a:pt x="8" y="155"/>
                  <a:pt x="5" y="152"/>
                  <a:pt x="5" y="148"/>
                </a:cubicBezTo>
                <a:cubicBezTo>
                  <a:pt x="5" y="12"/>
                  <a:pt x="5" y="12"/>
                  <a:pt x="5" y="12"/>
                </a:cubicBezTo>
                <a:cubicBezTo>
                  <a:pt x="5" y="8"/>
                  <a:pt x="8" y="5"/>
                  <a:pt x="12" y="5"/>
                </a:cubicBezTo>
                <a:cubicBezTo>
                  <a:pt x="148" y="5"/>
                  <a:pt x="148" y="5"/>
                  <a:pt x="148" y="5"/>
                </a:cubicBezTo>
                <a:cubicBezTo>
                  <a:pt x="152" y="5"/>
                  <a:pt x="155" y="8"/>
                  <a:pt x="155" y="12"/>
                </a:cubicBezTo>
                <a:lnTo>
                  <a:pt x="155" y="148"/>
                </a:lnTo>
                <a:close/>
                <a:moveTo>
                  <a:pt x="80" y="27"/>
                </a:moveTo>
                <a:cubicBezTo>
                  <a:pt x="51" y="27"/>
                  <a:pt x="27" y="51"/>
                  <a:pt x="27" y="80"/>
                </a:cubicBezTo>
                <a:cubicBezTo>
                  <a:pt x="27" y="109"/>
                  <a:pt x="51" y="133"/>
                  <a:pt x="80" y="133"/>
                </a:cubicBezTo>
                <a:cubicBezTo>
                  <a:pt x="109" y="133"/>
                  <a:pt x="133" y="109"/>
                  <a:pt x="133" y="80"/>
                </a:cubicBezTo>
                <a:cubicBezTo>
                  <a:pt x="133" y="51"/>
                  <a:pt x="109" y="27"/>
                  <a:pt x="80" y="27"/>
                </a:cubicBezTo>
                <a:close/>
                <a:moveTo>
                  <a:pt x="80" y="128"/>
                </a:moveTo>
                <a:cubicBezTo>
                  <a:pt x="54" y="128"/>
                  <a:pt x="32" y="106"/>
                  <a:pt x="32" y="80"/>
                </a:cubicBezTo>
                <a:cubicBezTo>
                  <a:pt x="32" y="54"/>
                  <a:pt x="54" y="32"/>
                  <a:pt x="80" y="32"/>
                </a:cubicBezTo>
                <a:cubicBezTo>
                  <a:pt x="106" y="32"/>
                  <a:pt x="128" y="54"/>
                  <a:pt x="128" y="80"/>
                </a:cubicBezTo>
                <a:cubicBezTo>
                  <a:pt x="128" y="106"/>
                  <a:pt x="106" y="128"/>
                  <a:pt x="80" y="128"/>
                </a:cubicBezTo>
                <a:close/>
                <a:moveTo>
                  <a:pt x="65" y="62"/>
                </a:moveTo>
                <a:cubicBezTo>
                  <a:pt x="65" y="81"/>
                  <a:pt x="65" y="81"/>
                  <a:pt x="65" y="81"/>
                </a:cubicBezTo>
                <a:cubicBezTo>
                  <a:pt x="65" y="82"/>
                  <a:pt x="63" y="83"/>
                  <a:pt x="62" y="83"/>
                </a:cubicBezTo>
                <a:cubicBezTo>
                  <a:pt x="61" y="83"/>
                  <a:pt x="60" y="82"/>
                  <a:pt x="60" y="81"/>
                </a:cubicBezTo>
                <a:cubicBezTo>
                  <a:pt x="60" y="62"/>
                  <a:pt x="60" y="62"/>
                  <a:pt x="60" y="62"/>
                </a:cubicBezTo>
                <a:cubicBezTo>
                  <a:pt x="60" y="60"/>
                  <a:pt x="61" y="59"/>
                  <a:pt x="62" y="59"/>
                </a:cubicBezTo>
                <a:cubicBezTo>
                  <a:pt x="63" y="59"/>
                  <a:pt x="65" y="60"/>
                  <a:pt x="65" y="62"/>
                </a:cubicBezTo>
                <a:close/>
                <a:moveTo>
                  <a:pt x="100" y="62"/>
                </a:moveTo>
                <a:cubicBezTo>
                  <a:pt x="100" y="81"/>
                  <a:pt x="100" y="81"/>
                  <a:pt x="100" y="81"/>
                </a:cubicBezTo>
                <a:cubicBezTo>
                  <a:pt x="100" y="82"/>
                  <a:pt x="99" y="83"/>
                  <a:pt x="98" y="83"/>
                </a:cubicBezTo>
                <a:cubicBezTo>
                  <a:pt x="97" y="83"/>
                  <a:pt x="95" y="82"/>
                  <a:pt x="95" y="81"/>
                </a:cubicBezTo>
                <a:cubicBezTo>
                  <a:pt x="95" y="62"/>
                  <a:pt x="95" y="62"/>
                  <a:pt x="95" y="62"/>
                </a:cubicBezTo>
                <a:cubicBezTo>
                  <a:pt x="95" y="60"/>
                  <a:pt x="97" y="59"/>
                  <a:pt x="98" y="59"/>
                </a:cubicBezTo>
                <a:cubicBezTo>
                  <a:pt x="99" y="59"/>
                  <a:pt x="100" y="60"/>
                  <a:pt x="100" y="62"/>
                </a:cubicBezTo>
                <a:close/>
                <a:moveTo>
                  <a:pt x="88" y="98"/>
                </a:moveTo>
                <a:cubicBezTo>
                  <a:pt x="88" y="100"/>
                  <a:pt x="86" y="101"/>
                  <a:pt x="85" y="101"/>
                </a:cubicBezTo>
                <a:cubicBezTo>
                  <a:pt x="76" y="101"/>
                  <a:pt x="76" y="101"/>
                  <a:pt x="76" y="101"/>
                </a:cubicBezTo>
                <a:cubicBezTo>
                  <a:pt x="75" y="101"/>
                  <a:pt x="74" y="100"/>
                  <a:pt x="74" y="98"/>
                </a:cubicBezTo>
                <a:cubicBezTo>
                  <a:pt x="74" y="97"/>
                  <a:pt x="75" y="96"/>
                  <a:pt x="76" y="96"/>
                </a:cubicBezTo>
                <a:cubicBezTo>
                  <a:pt x="85" y="96"/>
                  <a:pt x="85" y="96"/>
                  <a:pt x="85" y="96"/>
                </a:cubicBezTo>
                <a:cubicBezTo>
                  <a:pt x="86" y="96"/>
                  <a:pt x="88" y="97"/>
                  <a:pt x="88" y="98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7" name="Freeform 77">
            <a:extLst>
              <a:ext uri="{FF2B5EF4-FFF2-40B4-BE49-F238E27FC236}">
                <a16:creationId xmlns:a16="http://schemas.microsoft.com/office/drawing/2014/main" xmlns="" id="{A86A19E1-0F2F-4D6F-9201-F601AF9DA755}"/>
              </a:ext>
            </a:extLst>
          </p:cNvPr>
          <p:cNvSpPr>
            <a:spLocks noEditPoints="1"/>
          </p:cNvSpPr>
          <p:nvPr/>
        </p:nvSpPr>
        <p:spPr bwMode="auto">
          <a:xfrm>
            <a:off x="7254875" y="5940425"/>
            <a:ext cx="546100" cy="539750"/>
          </a:xfrm>
          <a:custGeom>
            <a:avLst/>
            <a:gdLst>
              <a:gd name="T0" fmla="*/ 80 w 160"/>
              <a:gd name="T1" fmla="*/ 0 h 157"/>
              <a:gd name="T2" fmla="*/ 0 w 160"/>
              <a:gd name="T3" fmla="*/ 66 h 157"/>
              <a:gd name="T4" fmla="*/ 33 w 160"/>
              <a:gd name="T5" fmla="*/ 120 h 157"/>
              <a:gd name="T6" fmla="*/ 33 w 160"/>
              <a:gd name="T7" fmla="*/ 155 h 157"/>
              <a:gd name="T8" fmla="*/ 34 w 160"/>
              <a:gd name="T9" fmla="*/ 157 h 157"/>
              <a:gd name="T10" fmla="*/ 35 w 160"/>
              <a:gd name="T11" fmla="*/ 157 h 157"/>
              <a:gd name="T12" fmla="*/ 37 w 160"/>
              <a:gd name="T13" fmla="*/ 157 h 157"/>
              <a:gd name="T14" fmla="*/ 75 w 160"/>
              <a:gd name="T15" fmla="*/ 131 h 157"/>
              <a:gd name="T16" fmla="*/ 76 w 160"/>
              <a:gd name="T17" fmla="*/ 131 h 157"/>
              <a:gd name="T18" fmla="*/ 80 w 160"/>
              <a:gd name="T19" fmla="*/ 131 h 157"/>
              <a:gd name="T20" fmla="*/ 160 w 160"/>
              <a:gd name="T21" fmla="*/ 66 h 157"/>
              <a:gd name="T22" fmla="*/ 80 w 160"/>
              <a:gd name="T23" fmla="*/ 0 h 157"/>
              <a:gd name="T24" fmla="*/ 80 w 160"/>
              <a:gd name="T25" fmla="*/ 126 h 157"/>
              <a:gd name="T26" fmla="*/ 76 w 160"/>
              <a:gd name="T27" fmla="*/ 126 h 157"/>
              <a:gd name="T28" fmla="*/ 75 w 160"/>
              <a:gd name="T29" fmla="*/ 126 h 157"/>
              <a:gd name="T30" fmla="*/ 73 w 160"/>
              <a:gd name="T31" fmla="*/ 127 h 157"/>
              <a:gd name="T32" fmla="*/ 38 w 160"/>
              <a:gd name="T33" fmla="*/ 150 h 157"/>
              <a:gd name="T34" fmla="*/ 38 w 160"/>
              <a:gd name="T35" fmla="*/ 119 h 157"/>
              <a:gd name="T36" fmla="*/ 36 w 160"/>
              <a:gd name="T37" fmla="*/ 117 h 157"/>
              <a:gd name="T38" fmla="*/ 5 w 160"/>
              <a:gd name="T39" fmla="*/ 66 h 157"/>
              <a:gd name="T40" fmla="*/ 80 w 160"/>
              <a:gd name="T41" fmla="*/ 5 h 157"/>
              <a:gd name="T42" fmla="*/ 155 w 160"/>
              <a:gd name="T43" fmla="*/ 66 h 157"/>
              <a:gd name="T44" fmla="*/ 80 w 160"/>
              <a:gd name="T45" fmla="*/ 126 h 157"/>
              <a:gd name="T46" fmla="*/ 97 w 160"/>
              <a:gd name="T47" fmla="*/ 37 h 157"/>
              <a:gd name="T48" fmla="*/ 93 w 160"/>
              <a:gd name="T49" fmla="*/ 36 h 157"/>
              <a:gd name="T50" fmla="*/ 93 w 160"/>
              <a:gd name="T51" fmla="*/ 36 h 157"/>
              <a:gd name="T52" fmla="*/ 89 w 160"/>
              <a:gd name="T53" fmla="*/ 37 h 157"/>
              <a:gd name="T54" fmla="*/ 57 w 160"/>
              <a:gd name="T55" fmla="*/ 70 h 157"/>
              <a:gd name="T56" fmla="*/ 57 w 160"/>
              <a:gd name="T57" fmla="*/ 70 h 157"/>
              <a:gd name="T58" fmla="*/ 57 w 160"/>
              <a:gd name="T59" fmla="*/ 70 h 157"/>
              <a:gd name="T60" fmla="*/ 52 w 160"/>
              <a:gd name="T61" fmla="*/ 89 h 157"/>
              <a:gd name="T62" fmla="*/ 52 w 160"/>
              <a:gd name="T63" fmla="*/ 91 h 157"/>
              <a:gd name="T64" fmla="*/ 54 w 160"/>
              <a:gd name="T65" fmla="*/ 92 h 157"/>
              <a:gd name="T66" fmla="*/ 55 w 160"/>
              <a:gd name="T67" fmla="*/ 92 h 157"/>
              <a:gd name="T68" fmla="*/ 74 w 160"/>
              <a:gd name="T69" fmla="*/ 87 h 157"/>
              <a:gd name="T70" fmla="*/ 107 w 160"/>
              <a:gd name="T71" fmla="*/ 55 h 157"/>
              <a:gd name="T72" fmla="*/ 107 w 160"/>
              <a:gd name="T73" fmla="*/ 47 h 157"/>
              <a:gd name="T74" fmla="*/ 97 w 160"/>
              <a:gd name="T75" fmla="*/ 37 h 157"/>
              <a:gd name="T76" fmla="*/ 60 w 160"/>
              <a:gd name="T77" fmla="*/ 76 h 157"/>
              <a:gd name="T78" fmla="*/ 68 w 160"/>
              <a:gd name="T79" fmla="*/ 84 h 157"/>
              <a:gd name="T80" fmla="*/ 57 w 160"/>
              <a:gd name="T81" fmla="*/ 87 h 157"/>
              <a:gd name="T82" fmla="*/ 60 w 160"/>
              <a:gd name="T83" fmla="*/ 76 h 157"/>
              <a:gd name="T84" fmla="*/ 103 w 160"/>
              <a:gd name="T85" fmla="*/ 51 h 157"/>
              <a:gd name="T86" fmla="*/ 73 w 160"/>
              <a:gd name="T87" fmla="*/ 82 h 157"/>
              <a:gd name="T88" fmla="*/ 62 w 160"/>
              <a:gd name="T89" fmla="*/ 71 h 157"/>
              <a:gd name="T90" fmla="*/ 93 w 160"/>
              <a:gd name="T91" fmla="*/ 41 h 157"/>
              <a:gd name="T92" fmla="*/ 93 w 160"/>
              <a:gd name="T93" fmla="*/ 41 h 157"/>
              <a:gd name="T94" fmla="*/ 94 w 160"/>
              <a:gd name="T95" fmla="*/ 41 h 157"/>
              <a:gd name="T96" fmla="*/ 103 w 160"/>
              <a:gd name="T97" fmla="*/ 50 h 157"/>
              <a:gd name="T98" fmla="*/ 103 w 160"/>
              <a:gd name="T99" fmla="*/ 51 h 1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60" h="157">
                <a:moveTo>
                  <a:pt x="80" y="0"/>
                </a:moveTo>
                <a:cubicBezTo>
                  <a:pt x="34" y="0"/>
                  <a:pt x="0" y="28"/>
                  <a:pt x="0" y="66"/>
                </a:cubicBezTo>
                <a:cubicBezTo>
                  <a:pt x="0" y="90"/>
                  <a:pt x="12" y="109"/>
                  <a:pt x="33" y="120"/>
                </a:cubicBezTo>
                <a:cubicBezTo>
                  <a:pt x="33" y="155"/>
                  <a:pt x="33" y="155"/>
                  <a:pt x="33" y="155"/>
                </a:cubicBezTo>
                <a:cubicBezTo>
                  <a:pt x="33" y="156"/>
                  <a:pt x="33" y="156"/>
                  <a:pt x="34" y="157"/>
                </a:cubicBezTo>
                <a:cubicBezTo>
                  <a:pt x="35" y="157"/>
                  <a:pt x="35" y="157"/>
                  <a:pt x="35" y="157"/>
                </a:cubicBezTo>
                <a:cubicBezTo>
                  <a:pt x="36" y="157"/>
                  <a:pt x="36" y="157"/>
                  <a:pt x="37" y="157"/>
                </a:cubicBezTo>
                <a:cubicBezTo>
                  <a:pt x="75" y="131"/>
                  <a:pt x="75" y="131"/>
                  <a:pt x="75" y="131"/>
                </a:cubicBezTo>
                <a:cubicBezTo>
                  <a:pt x="76" y="131"/>
                  <a:pt x="76" y="131"/>
                  <a:pt x="76" y="131"/>
                </a:cubicBezTo>
                <a:cubicBezTo>
                  <a:pt x="77" y="131"/>
                  <a:pt x="79" y="131"/>
                  <a:pt x="80" y="131"/>
                </a:cubicBezTo>
                <a:cubicBezTo>
                  <a:pt x="126" y="131"/>
                  <a:pt x="160" y="103"/>
                  <a:pt x="160" y="66"/>
                </a:cubicBezTo>
                <a:cubicBezTo>
                  <a:pt x="160" y="28"/>
                  <a:pt x="126" y="0"/>
                  <a:pt x="80" y="0"/>
                </a:cubicBezTo>
                <a:close/>
                <a:moveTo>
                  <a:pt x="80" y="126"/>
                </a:moveTo>
                <a:cubicBezTo>
                  <a:pt x="79" y="126"/>
                  <a:pt x="77" y="126"/>
                  <a:pt x="76" y="126"/>
                </a:cubicBezTo>
                <a:cubicBezTo>
                  <a:pt x="75" y="126"/>
                  <a:pt x="75" y="126"/>
                  <a:pt x="75" y="126"/>
                </a:cubicBezTo>
                <a:cubicBezTo>
                  <a:pt x="74" y="126"/>
                  <a:pt x="74" y="126"/>
                  <a:pt x="73" y="127"/>
                </a:cubicBezTo>
                <a:cubicBezTo>
                  <a:pt x="38" y="150"/>
                  <a:pt x="38" y="150"/>
                  <a:pt x="38" y="150"/>
                </a:cubicBezTo>
                <a:cubicBezTo>
                  <a:pt x="38" y="119"/>
                  <a:pt x="38" y="119"/>
                  <a:pt x="38" y="119"/>
                </a:cubicBezTo>
                <a:cubicBezTo>
                  <a:pt x="38" y="118"/>
                  <a:pt x="37" y="117"/>
                  <a:pt x="36" y="117"/>
                </a:cubicBezTo>
                <a:cubicBezTo>
                  <a:pt x="10" y="104"/>
                  <a:pt x="5" y="82"/>
                  <a:pt x="5" y="66"/>
                </a:cubicBezTo>
                <a:cubicBezTo>
                  <a:pt x="5" y="31"/>
                  <a:pt x="37" y="5"/>
                  <a:pt x="80" y="5"/>
                </a:cubicBezTo>
                <a:cubicBezTo>
                  <a:pt x="123" y="5"/>
                  <a:pt x="155" y="31"/>
                  <a:pt x="155" y="66"/>
                </a:cubicBezTo>
                <a:cubicBezTo>
                  <a:pt x="155" y="100"/>
                  <a:pt x="123" y="126"/>
                  <a:pt x="80" y="126"/>
                </a:cubicBezTo>
                <a:close/>
                <a:moveTo>
                  <a:pt x="97" y="37"/>
                </a:moveTo>
                <a:cubicBezTo>
                  <a:pt x="96" y="36"/>
                  <a:pt x="95" y="36"/>
                  <a:pt x="93" y="36"/>
                </a:cubicBezTo>
                <a:cubicBezTo>
                  <a:pt x="93" y="36"/>
                  <a:pt x="93" y="36"/>
                  <a:pt x="93" y="36"/>
                </a:cubicBezTo>
                <a:cubicBezTo>
                  <a:pt x="92" y="36"/>
                  <a:pt x="90" y="36"/>
                  <a:pt x="89" y="37"/>
                </a:cubicBezTo>
                <a:cubicBezTo>
                  <a:pt x="57" y="70"/>
                  <a:pt x="57" y="70"/>
                  <a:pt x="57" y="70"/>
                </a:cubicBezTo>
                <a:cubicBezTo>
                  <a:pt x="57" y="70"/>
                  <a:pt x="57" y="70"/>
                  <a:pt x="57" y="70"/>
                </a:cubicBezTo>
                <a:cubicBezTo>
                  <a:pt x="57" y="70"/>
                  <a:pt x="57" y="70"/>
                  <a:pt x="57" y="70"/>
                </a:cubicBezTo>
                <a:cubicBezTo>
                  <a:pt x="56" y="70"/>
                  <a:pt x="55" y="72"/>
                  <a:pt x="52" y="89"/>
                </a:cubicBezTo>
                <a:cubicBezTo>
                  <a:pt x="52" y="90"/>
                  <a:pt x="52" y="91"/>
                  <a:pt x="52" y="91"/>
                </a:cubicBezTo>
                <a:cubicBezTo>
                  <a:pt x="53" y="92"/>
                  <a:pt x="54" y="92"/>
                  <a:pt x="54" y="92"/>
                </a:cubicBezTo>
                <a:cubicBezTo>
                  <a:pt x="54" y="92"/>
                  <a:pt x="54" y="92"/>
                  <a:pt x="55" y="92"/>
                </a:cubicBezTo>
                <a:cubicBezTo>
                  <a:pt x="73" y="89"/>
                  <a:pt x="74" y="88"/>
                  <a:pt x="74" y="87"/>
                </a:cubicBezTo>
                <a:cubicBezTo>
                  <a:pt x="107" y="55"/>
                  <a:pt x="107" y="55"/>
                  <a:pt x="107" y="55"/>
                </a:cubicBezTo>
                <a:cubicBezTo>
                  <a:pt x="109" y="53"/>
                  <a:pt x="109" y="49"/>
                  <a:pt x="107" y="47"/>
                </a:cubicBezTo>
                <a:lnTo>
                  <a:pt x="97" y="37"/>
                </a:lnTo>
                <a:close/>
                <a:moveTo>
                  <a:pt x="60" y="76"/>
                </a:moveTo>
                <a:cubicBezTo>
                  <a:pt x="68" y="84"/>
                  <a:pt x="68" y="84"/>
                  <a:pt x="68" y="84"/>
                </a:cubicBezTo>
                <a:cubicBezTo>
                  <a:pt x="65" y="85"/>
                  <a:pt x="61" y="86"/>
                  <a:pt x="57" y="87"/>
                </a:cubicBezTo>
                <a:cubicBezTo>
                  <a:pt x="58" y="83"/>
                  <a:pt x="59" y="78"/>
                  <a:pt x="60" y="76"/>
                </a:cubicBezTo>
                <a:close/>
                <a:moveTo>
                  <a:pt x="103" y="51"/>
                </a:moveTo>
                <a:cubicBezTo>
                  <a:pt x="73" y="82"/>
                  <a:pt x="73" y="82"/>
                  <a:pt x="73" y="82"/>
                </a:cubicBezTo>
                <a:cubicBezTo>
                  <a:pt x="62" y="71"/>
                  <a:pt x="62" y="71"/>
                  <a:pt x="62" y="71"/>
                </a:cubicBezTo>
                <a:cubicBezTo>
                  <a:pt x="93" y="41"/>
                  <a:pt x="93" y="41"/>
                  <a:pt x="93" y="41"/>
                </a:cubicBezTo>
                <a:cubicBezTo>
                  <a:pt x="93" y="41"/>
                  <a:pt x="93" y="41"/>
                  <a:pt x="93" y="41"/>
                </a:cubicBezTo>
                <a:cubicBezTo>
                  <a:pt x="93" y="41"/>
                  <a:pt x="94" y="41"/>
                  <a:pt x="94" y="41"/>
                </a:cubicBezTo>
                <a:cubicBezTo>
                  <a:pt x="103" y="50"/>
                  <a:pt x="103" y="50"/>
                  <a:pt x="103" y="50"/>
                </a:cubicBezTo>
                <a:cubicBezTo>
                  <a:pt x="103" y="50"/>
                  <a:pt x="103" y="51"/>
                  <a:pt x="103" y="51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8" name="Freeform 78">
            <a:extLst>
              <a:ext uri="{FF2B5EF4-FFF2-40B4-BE49-F238E27FC236}">
                <a16:creationId xmlns:a16="http://schemas.microsoft.com/office/drawing/2014/main" xmlns="" id="{FD5D87E7-D7D3-4980-8AE1-D7844B1DF894}"/>
              </a:ext>
            </a:extLst>
          </p:cNvPr>
          <p:cNvSpPr>
            <a:spLocks noEditPoints="1"/>
          </p:cNvSpPr>
          <p:nvPr/>
        </p:nvSpPr>
        <p:spPr bwMode="auto">
          <a:xfrm>
            <a:off x="8210550" y="371475"/>
            <a:ext cx="544513" cy="539750"/>
          </a:xfrm>
          <a:custGeom>
            <a:avLst/>
            <a:gdLst>
              <a:gd name="T0" fmla="*/ 80 w 160"/>
              <a:gd name="T1" fmla="*/ 0 h 157"/>
              <a:gd name="T2" fmla="*/ 0 w 160"/>
              <a:gd name="T3" fmla="*/ 66 h 157"/>
              <a:gd name="T4" fmla="*/ 33 w 160"/>
              <a:gd name="T5" fmla="*/ 120 h 157"/>
              <a:gd name="T6" fmla="*/ 33 w 160"/>
              <a:gd name="T7" fmla="*/ 155 h 157"/>
              <a:gd name="T8" fmla="*/ 34 w 160"/>
              <a:gd name="T9" fmla="*/ 157 h 157"/>
              <a:gd name="T10" fmla="*/ 35 w 160"/>
              <a:gd name="T11" fmla="*/ 157 h 157"/>
              <a:gd name="T12" fmla="*/ 37 w 160"/>
              <a:gd name="T13" fmla="*/ 157 h 157"/>
              <a:gd name="T14" fmla="*/ 75 w 160"/>
              <a:gd name="T15" fmla="*/ 131 h 157"/>
              <a:gd name="T16" fmla="*/ 76 w 160"/>
              <a:gd name="T17" fmla="*/ 131 h 157"/>
              <a:gd name="T18" fmla="*/ 80 w 160"/>
              <a:gd name="T19" fmla="*/ 131 h 157"/>
              <a:gd name="T20" fmla="*/ 160 w 160"/>
              <a:gd name="T21" fmla="*/ 66 h 157"/>
              <a:gd name="T22" fmla="*/ 80 w 160"/>
              <a:gd name="T23" fmla="*/ 0 h 157"/>
              <a:gd name="T24" fmla="*/ 80 w 160"/>
              <a:gd name="T25" fmla="*/ 126 h 157"/>
              <a:gd name="T26" fmla="*/ 76 w 160"/>
              <a:gd name="T27" fmla="*/ 126 h 157"/>
              <a:gd name="T28" fmla="*/ 75 w 160"/>
              <a:gd name="T29" fmla="*/ 126 h 157"/>
              <a:gd name="T30" fmla="*/ 73 w 160"/>
              <a:gd name="T31" fmla="*/ 127 h 157"/>
              <a:gd name="T32" fmla="*/ 38 w 160"/>
              <a:gd name="T33" fmla="*/ 150 h 157"/>
              <a:gd name="T34" fmla="*/ 38 w 160"/>
              <a:gd name="T35" fmla="*/ 119 h 157"/>
              <a:gd name="T36" fmla="*/ 36 w 160"/>
              <a:gd name="T37" fmla="*/ 117 h 157"/>
              <a:gd name="T38" fmla="*/ 5 w 160"/>
              <a:gd name="T39" fmla="*/ 66 h 157"/>
              <a:gd name="T40" fmla="*/ 80 w 160"/>
              <a:gd name="T41" fmla="*/ 5 h 157"/>
              <a:gd name="T42" fmla="*/ 155 w 160"/>
              <a:gd name="T43" fmla="*/ 66 h 157"/>
              <a:gd name="T44" fmla="*/ 80 w 160"/>
              <a:gd name="T45" fmla="*/ 126 h 157"/>
              <a:gd name="T46" fmla="*/ 119 w 160"/>
              <a:gd name="T47" fmla="*/ 43 h 157"/>
              <a:gd name="T48" fmla="*/ 116 w 160"/>
              <a:gd name="T49" fmla="*/ 45 h 157"/>
              <a:gd name="T50" fmla="*/ 44 w 160"/>
              <a:gd name="T51" fmla="*/ 45 h 157"/>
              <a:gd name="T52" fmla="*/ 41 w 160"/>
              <a:gd name="T53" fmla="*/ 43 h 157"/>
              <a:gd name="T54" fmla="*/ 44 w 160"/>
              <a:gd name="T55" fmla="*/ 40 h 157"/>
              <a:gd name="T56" fmla="*/ 116 w 160"/>
              <a:gd name="T57" fmla="*/ 40 h 157"/>
              <a:gd name="T58" fmla="*/ 119 w 160"/>
              <a:gd name="T59" fmla="*/ 43 h 157"/>
              <a:gd name="T60" fmla="*/ 119 w 160"/>
              <a:gd name="T61" fmla="*/ 66 h 157"/>
              <a:gd name="T62" fmla="*/ 116 w 160"/>
              <a:gd name="T63" fmla="*/ 69 h 157"/>
              <a:gd name="T64" fmla="*/ 44 w 160"/>
              <a:gd name="T65" fmla="*/ 69 h 157"/>
              <a:gd name="T66" fmla="*/ 41 w 160"/>
              <a:gd name="T67" fmla="*/ 66 h 157"/>
              <a:gd name="T68" fmla="*/ 44 w 160"/>
              <a:gd name="T69" fmla="*/ 64 h 157"/>
              <a:gd name="T70" fmla="*/ 116 w 160"/>
              <a:gd name="T71" fmla="*/ 64 h 157"/>
              <a:gd name="T72" fmla="*/ 119 w 160"/>
              <a:gd name="T73" fmla="*/ 66 h 157"/>
              <a:gd name="T74" fmla="*/ 82 w 160"/>
              <a:gd name="T75" fmla="*/ 90 h 157"/>
              <a:gd name="T76" fmla="*/ 80 w 160"/>
              <a:gd name="T77" fmla="*/ 92 h 157"/>
              <a:gd name="T78" fmla="*/ 44 w 160"/>
              <a:gd name="T79" fmla="*/ 92 h 157"/>
              <a:gd name="T80" fmla="*/ 41 w 160"/>
              <a:gd name="T81" fmla="*/ 90 h 157"/>
              <a:gd name="T82" fmla="*/ 44 w 160"/>
              <a:gd name="T83" fmla="*/ 88 h 157"/>
              <a:gd name="T84" fmla="*/ 80 w 160"/>
              <a:gd name="T85" fmla="*/ 88 h 157"/>
              <a:gd name="T86" fmla="*/ 82 w 160"/>
              <a:gd name="T87" fmla="*/ 90 h 1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60" h="157">
                <a:moveTo>
                  <a:pt x="80" y="0"/>
                </a:moveTo>
                <a:cubicBezTo>
                  <a:pt x="34" y="0"/>
                  <a:pt x="0" y="28"/>
                  <a:pt x="0" y="66"/>
                </a:cubicBezTo>
                <a:cubicBezTo>
                  <a:pt x="0" y="90"/>
                  <a:pt x="12" y="109"/>
                  <a:pt x="33" y="120"/>
                </a:cubicBezTo>
                <a:cubicBezTo>
                  <a:pt x="33" y="155"/>
                  <a:pt x="33" y="155"/>
                  <a:pt x="33" y="155"/>
                </a:cubicBezTo>
                <a:cubicBezTo>
                  <a:pt x="33" y="156"/>
                  <a:pt x="33" y="156"/>
                  <a:pt x="34" y="157"/>
                </a:cubicBezTo>
                <a:cubicBezTo>
                  <a:pt x="35" y="157"/>
                  <a:pt x="35" y="157"/>
                  <a:pt x="35" y="157"/>
                </a:cubicBezTo>
                <a:cubicBezTo>
                  <a:pt x="36" y="157"/>
                  <a:pt x="36" y="157"/>
                  <a:pt x="37" y="157"/>
                </a:cubicBezTo>
                <a:cubicBezTo>
                  <a:pt x="75" y="131"/>
                  <a:pt x="75" y="131"/>
                  <a:pt x="75" y="131"/>
                </a:cubicBezTo>
                <a:cubicBezTo>
                  <a:pt x="76" y="131"/>
                  <a:pt x="76" y="131"/>
                  <a:pt x="76" y="131"/>
                </a:cubicBezTo>
                <a:cubicBezTo>
                  <a:pt x="77" y="131"/>
                  <a:pt x="79" y="131"/>
                  <a:pt x="80" y="131"/>
                </a:cubicBezTo>
                <a:cubicBezTo>
                  <a:pt x="126" y="131"/>
                  <a:pt x="160" y="103"/>
                  <a:pt x="160" y="66"/>
                </a:cubicBezTo>
                <a:cubicBezTo>
                  <a:pt x="160" y="28"/>
                  <a:pt x="126" y="0"/>
                  <a:pt x="80" y="0"/>
                </a:cubicBezTo>
                <a:close/>
                <a:moveTo>
                  <a:pt x="80" y="126"/>
                </a:moveTo>
                <a:cubicBezTo>
                  <a:pt x="79" y="126"/>
                  <a:pt x="77" y="126"/>
                  <a:pt x="76" y="126"/>
                </a:cubicBezTo>
                <a:cubicBezTo>
                  <a:pt x="75" y="126"/>
                  <a:pt x="75" y="126"/>
                  <a:pt x="75" y="126"/>
                </a:cubicBezTo>
                <a:cubicBezTo>
                  <a:pt x="74" y="126"/>
                  <a:pt x="74" y="126"/>
                  <a:pt x="73" y="127"/>
                </a:cubicBezTo>
                <a:cubicBezTo>
                  <a:pt x="38" y="150"/>
                  <a:pt x="38" y="150"/>
                  <a:pt x="38" y="150"/>
                </a:cubicBezTo>
                <a:cubicBezTo>
                  <a:pt x="38" y="119"/>
                  <a:pt x="38" y="119"/>
                  <a:pt x="38" y="119"/>
                </a:cubicBezTo>
                <a:cubicBezTo>
                  <a:pt x="38" y="118"/>
                  <a:pt x="37" y="117"/>
                  <a:pt x="36" y="117"/>
                </a:cubicBezTo>
                <a:cubicBezTo>
                  <a:pt x="10" y="104"/>
                  <a:pt x="5" y="82"/>
                  <a:pt x="5" y="66"/>
                </a:cubicBezTo>
                <a:cubicBezTo>
                  <a:pt x="5" y="31"/>
                  <a:pt x="37" y="5"/>
                  <a:pt x="80" y="5"/>
                </a:cubicBezTo>
                <a:cubicBezTo>
                  <a:pt x="123" y="5"/>
                  <a:pt x="155" y="31"/>
                  <a:pt x="155" y="66"/>
                </a:cubicBezTo>
                <a:cubicBezTo>
                  <a:pt x="155" y="100"/>
                  <a:pt x="123" y="126"/>
                  <a:pt x="80" y="126"/>
                </a:cubicBezTo>
                <a:close/>
                <a:moveTo>
                  <a:pt x="119" y="43"/>
                </a:moveTo>
                <a:cubicBezTo>
                  <a:pt x="119" y="44"/>
                  <a:pt x="118" y="45"/>
                  <a:pt x="116" y="45"/>
                </a:cubicBezTo>
                <a:cubicBezTo>
                  <a:pt x="44" y="45"/>
                  <a:pt x="44" y="45"/>
                  <a:pt x="44" y="45"/>
                </a:cubicBezTo>
                <a:cubicBezTo>
                  <a:pt x="42" y="45"/>
                  <a:pt x="41" y="44"/>
                  <a:pt x="41" y="43"/>
                </a:cubicBezTo>
                <a:cubicBezTo>
                  <a:pt x="41" y="42"/>
                  <a:pt x="42" y="40"/>
                  <a:pt x="44" y="40"/>
                </a:cubicBezTo>
                <a:cubicBezTo>
                  <a:pt x="116" y="40"/>
                  <a:pt x="116" y="40"/>
                  <a:pt x="116" y="40"/>
                </a:cubicBezTo>
                <a:cubicBezTo>
                  <a:pt x="118" y="40"/>
                  <a:pt x="119" y="42"/>
                  <a:pt x="119" y="43"/>
                </a:cubicBezTo>
                <a:close/>
                <a:moveTo>
                  <a:pt x="119" y="66"/>
                </a:moveTo>
                <a:cubicBezTo>
                  <a:pt x="119" y="68"/>
                  <a:pt x="118" y="69"/>
                  <a:pt x="116" y="69"/>
                </a:cubicBezTo>
                <a:cubicBezTo>
                  <a:pt x="44" y="69"/>
                  <a:pt x="44" y="69"/>
                  <a:pt x="44" y="69"/>
                </a:cubicBezTo>
                <a:cubicBezTo>
                  <a:pt x="42" y="69"/>
                  <a:pt x="41" y="68"/>
                  <a:pt x="41" y="66"/>
                </a:cubicBezTo>
                <a:cubicBezTo>
                  <a:pt x="41" y="65"/>
                  <a:pt x="42" y="64"/>
                  <a:pt x="44" y="64"/>
                </a:cubicBezTo>
                <a:cubicBezTo>
                  <a:pt x="116" y="64"/>
                  <a:pt x="116" y="64"/>
                  <a:pt x="116" y="64"/>
                </a:cubicBezTo>
                <a:cubicBezTo>
                  <a:pt x="118" y="64"/>
                  <a:pt x="119" y="65"/>
                  <a:pt x="119" y="66"/>
                </a:cubicBezTo>
                <a:close/>
                <a:moveTo>
                  <a:pt x="82" y="90"/>
                </a:moveTo>
                <a:cubicBezTo>
                  <a:pt x="82" y="91"/>
                  <a:pt x="81" y="92"/>
                  <a:pt x="80" y="92"/>
                </a:cubicBezTo>
                <a:cubicBezTo>
                  <a:pt x="44" y="92"/>
                  <a:pt x="44" y="92"/>
                  <a:pt x="44" y="92"/>
                </a:cubicBezTo>
                <a:cubicBezTo>
                  <a:pt x="42" y="92"/>
                  <a:pt x="41" y="91"/>
                  <a:pt x="41" y="90"/>
                </a:cubicBezTo>
                <a:cubicBezTo>
                  <a:pt x="41" y="89"/>
                  <a:pt x="42" y="88"/>
                  <a:pt x="44" y="88"/>
                </a:cubicBezTo>
                <a:cubicBezTo>
                  <a:pt x="80" y="88"/>
                  <a:pt x="80" y="88"/>
                  <a:pt x="80" y="88"/>
                </a:cubicBezTo>
                <a:cubicBezTo>
                  <a:pt x="81" y="88"/>
                  <a:pt x="82" y="89"/>
                  <a:pt x="82" y="90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9" name="Freeform 79">
            <a:extLst>
              <a:ext uri="{FF2B5EF4-FFF2-40B4-BE49-F238E27FC236}">
                <a16:creationId xmlns:a16="http://schemas.microsoft.com/office/drawing/2014/main" xmlns="" id="{62DDDE2D-45E4-4C02-9810-006894465170}"/>
              </a:ext>
            </a:extLst>
          </p:cNvPr>
          <p:cNvSpPr>
            <a:spLocks noEditPoints="1"/>
          </p:cNvSpPr>
          <p:nvPr/>
        </p:nvSpPr>
        <p:spPr bwMode="auto">
          <a:xfrm>
            <a:off x="8210550" y="990600"/>
            <a:ext cx="544513" cy="539750"/>
          </a:xfrm>
          <a:custGeom>
            <a:avLst/>
            <a:gdLst>
              <a:gd name="T0" fmla="*/ 80 w 160"/>
              <a:gd name="T1" fmla="*/ 0 h 157"/>
              <a:gd name="T2" fmla="*/ 0 w 160"/>
              <a:gd name="T3" fmla="*/ 66 h 157"/>
              <a:gd name="T4" fmla="*/ 33 w 160"/>
              <a:gd name="T5" fmla="*/ 120 h 157"/>
              <a:gd name="T6" fmla="*/ 33 w 160"/>
              <a:gd name="T7" fmla="*/ 155 h 157"/>
              <a:gd name="T8" fmla="*/ 34 w 160"/>
              <a:gd name="T9" fmla="*/ 157 h 157"/>
              <a:gd name="T10" fmla="*/ 35 w 160"/>
              <a:gd name="T11" fmla="*/ 157 h 157"/>
              <a:gd name="T12" fmla="*/ 37 w 160"/>
              <a:gd name="T13" fmla="*/ 157 h 157"/>
              <a:gd name="T14" fmla="*/ 75 w 160"/>
              <a:gd name="T15" fmla="*/ 131 h 157"/>
              <a:gd name="T16" fmla="*/ 76 w 160"/>
              <a:gd name="T17" fmla="*/ 131 h 157"/>
              <a:gd name="T18" fmla="*/ 80 w 160"/>
              <a:gd name="T19" fmla="*/ 131 h 157"/>
              <a:gd name="T20" fmla="*/ 160 w 160"/>
              <a:gd name="T21" fmla="*/ 66 h 157"/>
              <a:gd name="T22" fmla="*/ 80 w 160"/>
              <a:gd name="T23" fmla="*/ 0 h 157"/>
              <a:gd name="T24" fmla="*/ 80 w 160"/>
              <a:gd name="T25" fmla="*/ 126 h 157"/>
              <a:gd name="T26" fmla="*/ 76 w 160"/>
              <a:gd name="T27" fmla="*/ 126 h 157"/>
              <a:gd name="T28" fmla="*/ 75 w 160"/>
              <a:gd name="T29" fmla="*/ 126 h 157"/>
              <a:gd name="T30" fmla="*/ 73 w 160"/>
              <a:gd name="T31" fmla="*/ 127 h 157"/>
              <a:gd name="T32" fmla="*/ 38 w 160"/>
              <a:gd name="T33" fmla="*/ 150 h 157"/>
              <a:gd name="T34" fmla="*/ 38 w 160"/>
              <a:gd name="T35" fmla="*/ 119 h 157"/>
              <a:gd name="T36" fmla="*/ 36 w 160"/>
              <a:gd name="T37" fmla="*/ 117 h 157"/>
              <a:gd name="T38" fmla="*/ 5 w 160"/>
              <a:gd name="T39" fmla="*/ 66 h 157"/>
              <a:gd name="T40" fmla="*/ 80 w 160"/>
              <a:gd name="T41" fmla="*/ 5 h 157"/>
              <a:gd name="T42" fmla="*/ 155 w 160"/>
              <a:gd name="T43" fmla="*/ 66 h 157"/>
              <a:gd name="T44" fmla="*/ 80 w 160"/>
              <a:gd name="T45" fmla="*/ 126 h 157"/>
              <a:gd name="T46" fmla="*/ 121 w 160"/>
              <a:gd name="T47" fmla="*/ 66 h 157"/>
              <a:gd name="T48" fmla="*/ 116 w 160"/>
              <a:gd name="T49" fmla="*/ 71 h 157"/>
              <a:gd name="T50" fmla="*/ 111 w 160"/>
              <a:gd name="T51" fmla="*/ 66 h 157"/>
              <a:gd name="T52" fmla="*/ 116 w 160"/>
              <a:gd name="T53" fmla="*/ 62 h 157"/>
              <a:gd name="T54" fmla="*/ 121 w 160"/>
              <a:gd name="T55" fmla="*/ 66 h 157"/>
              <a:gd name="T56" fmla="*/ 85 w 160"/>
              <a:gd name="T57" fmla="*/ 66 h 157"/>
              <a:gd name="T58" fmla="*/ 80 w 160"/>
              <a:gd name="T59" fmla="*/ 71 h 157"/>
              <a:gd name="T60" fmla="*/ 75 w 160"/>
              <a:gd name="T61" fmla="*/ 66 h 157"/>
              <a:gd name="T62" fmla="*/ 80 w 160"/>
              <a:gd name="T63" fmla="*/ 62 h 157"/>
              <a:gd name="T64" fmla="*/ 85 w 160"/>
              <a:gd name="T65" fmla="*/ 66 h 157"/>
              <a:gd name="T66" fmla="*/ 49 w 160"/>
              <a:gd name="T67" fmla="*/ 66 h 157"/>
              <a:gd name="T68" fmla="*/ 44 w 160"/>
              <a:gd name="T69" fmla="*/ 71 h 157"/>
              <a:gd name="T70" fmla="*/ 39 w 160"/>
              <a:gd name="T71" fmla="*/ 66 h 157"/>
              <a:gd name="T72" fmla="*/ 44 w 160"/>
              <a:gd name="T73" fmla="*/ 62 h 157"/>
              <a:gd name="T74" fmla="*/ 49 w 160"/>
              <a:gd name="T75" fmla="*/ 66 h 1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60" h="157">
                <a:moveTo>
                  <a:pt x="80" y="0"/>
                </a:moveTo>
                <a:cubicBezTo>
                  <a:pt x="34" y="0"/>
                  <a:pt x="0" y="28"/>
                  <a:pt x="0" y="66"/>
                </a:cubicBezTo>
                <a:cubicBezTo>
                  <a:pt x="0" y="90"/>
                  <a:pt x="12" y="109"/>
                  <a:pt x="33" y="120"/>
                </a:cubicBezTo>
                <a:cubicBezTo>
                  <a:pt x="33" y="155"/>
                  <a:pt x="33" y="155"/>
                  <a:pt x="33" y="155"/>
                </a:cubicBezTo>
                <a:cubicBezTo>
                  <a:pt x="33" y="156"/>
                  <a:pt x="33" y="156"/>
                  <a:pt x="34" y="157"/>
                </a:cubicBezTo>
                <a:cubicBezTo>
                  <a:pt x="35" y="157"/>
                  <a:pt x="35" y="157"/>
                  <a:pt x="35" y="157"/>
                </a:cubicBezTo>
                <a:cubicBezTo>
                  <a:pt x="36" y="157"/>
                  <a:pt x="36" y="157"/>
                  <a:pt x="37" y="157"/>
                </a:cubicBezTo>
                <a:cubicBezTo>
                  <a:pt x="75" y="131"/>
                  <a:pt x="75" y="131"/>
                  <a:pt x="75" y="131"/>
                </a:cubicBezTo>
                <a:cubicBezTo>
                  <a:pt x="76" y="131"/>
                  <a:pt x="76" y="131"/>
                  <a:pt x="76" y="131"/>
                </a:cubicBezTo>
                <a:cubicBezTo>
                  <a:pt x="77" y="131"/>
                  <a:pt x="79" y="131"/>
                  <a:pt x="80" y="131"/>
                </a:cubicBezTo>
                <a:cubicBezTo>
                  <a:pt x="126" y="131"/>
                  <a:pt x="160" y="103"/>
                  <a:pt x="160" y="66"/>
                </a:cubicBezTo>
                <a:cubicBezTo>
                  <a:pt x="160" y="28"/>
                  <a:pt x="126" y="0"/>
                  <a:pt x="80" y="0"/>
                </a:cubicBezTo>
                <a:close/>
                <a:moveTo>
                  <a:pt x="80" y="126"/>
                </a:moveTo>
                <a:cubicBezTo>
                  <a:pt x="79" y="126"/>
                  <a:pt x="77" y="126"/>
                  <a:pt x="76" y="126"/>
                </a:cubicBezTo>
                <a:cubicBezTo>
                  <a:pt x="75" y="126"/>
                  <a:pt x="75" y="126"/>
                  <a:pt x="75" y="126"/>
                </a:cubicBezTo>
                <a:cubicBezTo>
                  <a:pt x="74" y="126"/>
                  <a:pt x="74" y="126"/>
                  <a:pt x="73" y="127"/>
                </a:cubicBezTo>
                <a:cubicBezTo>
                  <a:pt x="38" y="150"/>
                  <a:pt x="38" y="150"/>
                  <a:pt x="38" y="150"/>
                </a:cubicBezTo>
                <a:cubicBezTo>
                  <a:pt x="38" y="119"/>
                  <a:pt x="38" y="119"/>
                  <a:pt x="38" y="119"/>
                </a:cubicBezTo>
                <a:cubicBezTo>
                  <a:pt x="38" y="118"/>
                  <a:pt x="37" y="117"/>
                  <a:pt x="36" y="117"/>
                </a:cubicBezTo>
                <a:cubicBezTo>
                  <a:pt x="10" y="104"/>
                  <a:pt x="5" y="82"/>
                  <a:pt x="5" y="66"/>
                </a:cubicBezTo>
                <a:cubicBezTo>
                  <a:pt x="5" y="31"/>
                  <a:pt x="37" y="5"/>
                  <a:pt x="80" y="5"/>
                </a:cubicBezTo>
                <a:cubicBezTo>
                  <a:pt x="123" y="5"/>
                  <a:pt x="155" y="31"/>
                  <a:pt x="155" y="66"/>
                </a:cubicBezTo>
                <a:cubicBezTo>
                  <a:pt x="155" y="100"/>
                  <a:pt x="123" y="126"/>
                  <a:pt x="80" y="126"/>
                </a:cubicBezTo>
                <a:close/>
                <a:moveTo>
                  <a:pt x="121" y="66"/>
                </a:moveTo>
                <a:cubicBezTo>
                  <a:pt x="121" y="69"/>
                  <a:pt x="119" y="71"/>
                  <a:pt x="116" y="71"/>
                </a:cubicBezTo>
                <a:cubicBezTo>
                  <a:pt x="113" y="71"/>
                  <a:pt x="111" y="69"/>
                  <a:pt x="111" y="66"/>
                </a:cubicBezTo>
                <a:cubicBezTo>
                  <a:pt x="111" y="64"/>
                  <a:pt x="113" y="62"/>
                  <a:pt x="116" y="62"/>
                </a:cubicBezTo>
                <a:cubicBezTo>
                  <a:pt x="119" y="62"/>
                  <a:pt x="121" y="64"/>
                  <a:pt x="121" y="66"/>
                </a:cubicBezTo>
                <a:close/>
                <a:moveTo>
                  <a:pt x="85" y="66"/>
                </a:moveTo>
                <a:cubicBezTo>
                  <a:pt x="85" y="69"/>
                  <a:pt x="83" y="71"/>
                  <a:pt x="80" y="71"/>
                </a:cubicBezTo>
                <a:cubicBezTo>
                  <a:pt x="77" y="71"/>
                  <a:pt x="75" y="69"/>
                  <a:pt x="75" y="66"/>
                </a:cubicBezTo>
                <a:cubicBezTo>
                  <a:pt x="75" y="64"/>
                  <a:pt x="77" y="62"/>
                  <a:pt x="80" y="62"/>
                </a:cubicBezTo>
                <a:cubicBezTo>
                  <a:pt x="83" y="62"/>
                  <a:pt x="85" y="64"/>
                  <a:pt x="85" y="66"/>
                </a:cubicBezTo>
                <a:close/>
                <a:moveTo>
                  <a:pt x="49" y="66"/>
                </a:moveTo>
                <a:cubicBezTo>
                  <a:pt x="49" y="69"/>
                  <a:pt x="47" y="71"/>
                  <a:pt x="44" y="71"/>
                </a:cubicBezTo>
                <a:cubicBezTo>
                  <a:pt x="41" y="71"/>
                  <a:pt x="39" y="69"/>
                  <a:pt x="39" y="66"/>
                </a:cubicBezTo>
                <a:cubicBezTo>
                  <a:pt x="39" y="64"/>
                  <a:pt x="41" y="62"/>
                  <a:pt x="44" y="62"/>
                </a:cubicBezTo>
                <a:cubicBezTo>
                  <a:pt x="47" y="62"/>
                  <a:pt x="49" y="64"/>
                  <a:pt x="49" y="66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0" name="Freeform 80">
            <a:extLst>
              <a:ext uri="{FF2B5EF4-FFF2-40B4-BE49-F238E27FC236}">
                <a16:creationId xmlns:a16="http://schemas.microsoft.com/office/drawing/2014/main" xmlns="" id="{DE7A5656-43B6-41B2-B427-F43483882A90}"/>
              </a:ext>
            </a:extLst>
          </p:cNvPr>
          <p:cNvSpPr>
            <a:spLocks noEditPoints="1"/>
          </p:cNvSpPr>
          <p:nvPr/>
        </p:nvSpPr>
        <p:spPr bwMode="auto">
          <a:xfrm>
            <a:off x="8210550" y="1608138"/>
            <a:ext cx="544513" cy="539750"/>
          </a:xfrm>
          <a:custGeom>
            <a:avLst/>
            <a:gdLst>
              <a:gd name="T0" fmla="*/ 80 w 160"/>
              <a:gd name="T1" fmla="*/ 0 h 157"/>
              <a:gd name="T2" fmla="*/ 0 w 160"/>
              <a:gd name="T3" fmla="*/ 66 h 157"/>
              <a:gd name="T4" fmla="*/ 33 w 160"/>
              <a:gd name="T5" fmla="*/ 120 h 157"/>
              <a:gd name="T6" fmla="*/ 33 w 160"/>
              <a:gd name="T7" fmla="*/ 155 h 157"/>
              <a:gd name="T8" fmla="*/ 34 w 160"/>
              <a:gd name="T9" fmla="*/ 157 h 157"/>
              <a:gd name="T10" fmla="*/ 35 w 160"/>
              <a:gd name="T11" fmla="*/ 157 h 157"/>
              <a:gd name="T12" fmla="*/ 37 w 160"/>
              <a:gd name="T13" fmla="*/ 157 h 157"/>
              <a:gd name="T14" fmla="*/ 75 w 160"/>
              <a:gd name="T15" fmla="*/ 131 h 157"/>
              <a:gd name="T16" fmla="*/ 76 w 160"/>
              <a:gd name="T17" fmla="*/ 131 h 157"/>
              <a:gd name="T18" fmla="*/ 80 w 160"/>
              <a:gd name="T19" fmla="*/ 131 h 157"/>
              <a:gd name="T20" fmla="*/ 160 w 160"/>
              <a:gd name="T21" fmla="*/ 66 h 157"/>
              <a:gd name="T22" fmla="*/ 80 w 160"/>
              <a:gd name="T23" fmla="*/ 0 h 157"/>
              <a:gd name="T24" fmla="*/ 80 w 160"/>
              <a:gd name="T25" fmla="*/ 126 h 157"/>
              <a:gd name="T26" fmla="*/ 76 w 160"/>
              <a:gd name="T27" fmla="*/ 126 h 157"/>
              <a:gd name="T28" fmla="*/ 75 w 160"/>
              <a:gd name="T29" fmla="*/ 126 h 157"/>
              <a:gd name="T30" fmla="*/ 73 w 160"/>
              <a:gd name="T31" fmla="*/ 127 h 157"/>
              <a:gd name="T32" fmla="*/ 38 w 160"/>
              <a:gd name="T33" fmla="*/ 150 h 157"/>
              <a:gd name="T34" fmla="*/ 38 w 160"/>
              <a:gd name="T35" fmla="*/ 119 h 157"/>
              <a:gd name="T36" fmla="*/ 36 w 160"/>
              <a:gd name="T37" fmla="*/ 117 h 157"/>
              <a:gd name="T38" fmla="*/ 5 w 160"/>
              <a:gd name="T39" fmla="*/ 66 h 157"/>
              <a:gd name="T40" fmla="*/ 80 w 160"/>
              <a:gd name="T41" fmla="*/ 5 h 157"/>
              <a:gd name="T42" fmla="*/ 155 w 160"/>
              <a:gd name="T43" fmla="*/ 66 h 157"/>
              <a:gd name="T44" fmla="*/ 80 w 160"/>
              <a:gd name="T45" fmla="*/ 126 h 1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160" h="157">
                <a:moveTo>
                  <a:pt x="80" y="0"/>
                </a:moveTo>
                <a:cubicBezTo>
                  <a:pt x="34" y="0"/>
                  <a:pt x="0" y="28"/>
                  <a:pt x="0" y="66"/>
                </a:cubicBezTo>
                <a:cubicBezTo>
                  <a:pt x="0" y="90"/>
                  <a:pt x="12" y="109"/>
                  <a:pt x="33" y="120"/>
                </a:cubicBezTo>
                <a:cubicBezTo>
                  <a:pt x="33" y="155"/>
                  <a:pt x="33" y="155"/>
                  <a:pt x="33" y="155"/>
                </a:cubicBezTo>
                <a:cubicBezTo>
                  <a:pt x="33" y="156"/>
                  <a:pt x="33" y="156"/>
                  <a:pt x="34" y="157"/>
                </a:cubicBezTo>
                <a:cubicBezTo>
                  <a:pt x="35" y="157"/>
                  <a:pt x="35" y="157"/>
                  <a:pt x="35" y="157"/>
                </a:cubicBezTo>
                <a:cubicBezTo>
                  <a:pt x="36" y="157"/>
                  <a:pt x="36" y="157"/>
                  <a:pt x="37" y="157"/>
                </a:cubicBezTo>
                <a:cubicBezTo>
                  <a:pt x="75" y="131"/>
                  <a:pt x="75" y="131"/>
                  <a:pt x="75" y="131"/>
                </a:cubicBezTo>
                <a:cubicBezTo>
                  <a:pt x="76" y="131"/>
                  <a:pt x="76" y="131"/>
                  <a:pt x="76" y="131"/>
                </a:cubicBezTo>
                <a:cubicBezTo>
                  <a:pt x="77" y="131"/>
                  <a:pt x="79" y="131"/>
                  <a:pt x="80" y="131"/>
                </a:cubicBezTo>
                <a:cubicBezTo>
                  <a:pt x="126" y="131"/>
                  <a:pt x="160" y="103"/>
                  <a:pt x="160" y="66"/>
                </a:cubicBezTo>
                <a:cubicBezTo>
                  <a:pt x="160" y="28"/>
                  <a:pt x="126" y="0"/>
                  <a:pt x="80" y="0"/>
                </a:cubicBezTo>
                <a:close/>
                <a:moveTo>
                  <a:pt x="80" y="126"/>
                </a:moveTo>
                <a:cubicBezTo>
                  <a:pt x="79" y="126"/>
                  <a:pt x="77" y="126"/>
                  <a:pt x="76" y="126"/>
                </a:cubicBezTo>
                <a:cubicBezTo>
                  <a:pt x="75" y="126"/>
                  <a:pt x="75" y="126"/>
                  <a:pt x="75" y="126"/>
                </a:cubicBezTo>
                <a:cubicBezTo>
                  <a:pt x="74" y="126"/>
                  <a:pt x="74" y="126"/>
                  <a:pt x="73" y="127"/>
                </a:cubicBezTo>
                <a:cubicBezTo>
                  <a:pt x="38" y="150"/>
                  <a:pt x="38" y="150"/>
                  <a:pt x="38" y="150"/>
                </a:cubicBezTo>
                <a:cubicBezTo>
                  <a:pt x="38" y="119"/>
                  <a:pt x="38" y="119"/>
                  <a:pt x="38" y="119"/>
                </a:cubicBezTo>
                <a:cubicBezTo>
                  <a:pt x="38" y="118"/>
                  <a:pt x="37" y="117"/>
                  <a:pt x="36" y="117"/>
                </a:cubicBezTo>
                <a:cubicBezTo>
                  <a:pt x="10" y="104"/>
                  <a:pt x="5" y="82"/>
                  <a:pt x="5" y="66"/>
                </a:cubicBezTo>
                <a:cubicBezTo>
                  <a:pt x="5" y="31"/>
                  <a:pt x="37" y="5"/>
                  <a:pt x="80" y="5"/>
                </a:cubicBezTo>
                <a:cubicBezTo>
                  <a:pt x="123" y="5"/>
                  <a:pt x="155" y="31"/>
                  <a:pt x="155" y="66"/>
                </a:cubicBezTo>
                <a:cubicBezTo>
                  <a:pt x="155" y="100"/>
                  <a:pt x="123" y="126"/>
                  <a:pt x="80" y="126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1" name="Freeform 81">
            <a:extLst>
              <a:ext uri="{FF2B5EF4-FFF2-40B4-BE49-F238E27FC236}">
                <a16:creationId xmlns:a16="http://schemas.microsoft.com/office/drawing/2014/main" xmlns="" id="{321F79F7-4EE6-4E89-B5D8-71B00F65FBAC}"/>
              </a:ext>
            </a:extLst>
          </p:cNvPr>
          <p:cNvSpPr>
            <a:spLocks noEditPoints="1"/>
          </p:cNvSpPr>
          <p:nvPr/>
        </p:nvSpPr>
        <p:spPr bwMode="auto">
          <a:xfrm>
            <a:off x="8386763" y="2227263"/>
            <a:ext cx="184150" cy="550863"/>
          </a:xfrm>
          <a:custGeom>
            <a:avLst/>
            <a:gdLst>
              <a:gd name="T0" fmla="*/ 54 w 54"/>
              <a:gd name="T1" fmla="*/ 34 h 160"/>
              <a:gd name="T2" fmla="*/ 27 w 54"/>
              <a:gd name="T3" fmla="*/ 0 h 160"/>
              <a:gd name="T4" fmla="*/ 0 w 54"/>
              <a:gd name="T5" fmla="*/ 34 h 160"/>
              <a:gd name="T6" fmla="*/ 18 w 54"/>
              <a:gd name="T7" fmla="*/ 67 h 160"/>
              <a:gd name="T8" fmla="*/ 14 w 54"/>
              <a:gd name="T9" fmla="*/ 147 h 160"/>
              <a:gd name="T10" fmla="*/ 27 w 54"/>
              <a:gd name="T11" fmla="*/ 160 h 160"/>
              <a:gd name="T12" fmla="*/ 40 w 54"/>
              <a:gd name="T13" fmla="*/ 147 h 160"/>
              <a:gd name="T14" fmla="*/ 36 w 54"/>
              <a:gd name="T15" fmla="*/ 67 h 160"/>
              <a:gd name="T16" fmla="*/ 54 w 54"/>
              <a:gd name="T17" fmla="*/ 34 h 160"/>
              <a:gd name="T18" fmla="*/ 33 w 54"/>
              <a:gd name="T19" fmla="*/ 63 h 160"/>
              <a:gd name="T20" fmla="*/ 31 w 54"/>
              <a:gd name="T21" fmla="*/ 65 h 160"/>
              <a:gd name="T22" fmla="*/ 35 w 54"/>
              <a:gd name="T23" fmla="*/ 147 h 160"/>
              <a:gd name="T24" fmla="*/ 27 w 54"/>
              <a:gd name="T25" fmla="*/ 155 h 160"/>
              <a:gd name="T26" fmla="*/ 19 w 54"/>
              <a:gd name="T27" fmla="*/ 147 h 160"/>
              <a:gd name="T28" fmla="*/ 23 w 54"/>
              <a:gd name="T29" fmla="*/ 65 h 160"/>
              <a:gd name="T30" fmla="*/ 21 w 54"/>
              <a:gd name="T31" fmla="*/ 63 h 160"/>
              <a:gd name="T32" fmla="*/ 5 w 54"/>
              <a:gd name="T33" fmla="*/ 34 h 160"/>
              <a:gd name="T34" fmla="*/ 27 w 54"/>
              <a:gd name="T35" fmla="*/ 5 h 160"/>
              <a:gd name="T36" fmla="*/ 49 w 54"/>
              <a:gd name="T37" fmla="*/ 34 h 160"/>
              <a:gd name="T38" fmla="*/ 33 w 54"/>
              <a:gd name="T39" fmla="*/ 63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4" h="160">
                <a:moveTo>
                  <a:pt x="54" y="34"/>
                </a:moveTo>
                <a:cubicBezTo>
                  <a:pt x="54" y="15"/>
                  <a:pt x="42" y="0"/>
                  <a:pt x="27" y="0"/>
                </a:cubicBezTo>
                <a:cubicBezTo>
                  <a:pt x="12" y="0"/>
                  <a:pt x="0" y="15"/>
                  <a:pt x="0" y="34"/>
                </a:cubicBezTo>
                <a:cubicBezTo>
                  <a:pt x="0" y="51"/>
                  <a:pt x="7" y="63"/>
                  <a:pt x="18" y="67"/>
                </a:cubicBezTo>
                <a:cubicBezTo>
                  <a:pt x="14" y="147"/>
                  <a:pt x="14" y="147"/>
                  <a:pt x="14" y="147"/>
                </a:cubicBezTo>
                <a:cubicBezTo>
                  <a:pt x="14" y="154"/>
                  <a:pt x="20" y="160"/>
                  <a:pt x="27" y="160"/>
                </a:cubicBezTo>
                <a:cubicBezTo>
                  <a:pt x="34" y="160"/>
                  <a:pt x="40" y="154"/>
                  <a:pt x="40" y="147"/>
                </a:cubicBezTo>
                <a:cubicBezTo>
                  <a:pt x="36" y="67"/>
                  <a:pt x="36" y="67"/>
                  <a:pt x="36" y="67"/>
                </a:cubicBezTo>
                <a:cubicBezTo>
                  <a:pt x="47" y="63"/>
                  <a:pt x="54" y="51"/>
                  <a:pt x="54" y="34"/>
                </a:cubicBezTo>
                <a:close/>
                <a:moveTo>
                  <a:pt x="33" y="63"/>
                </a:moveTo>
                <a:cubicBezTo>
                  <a:pt x="32" y="63"/>
                  <a:pt x="31" y="64"/>
                  <a:pt x="31" y="65"/>
                </a:cubicBezTo>
                <a:cubicBezTo>
                  <a:pt x="35" y="147"/>
                  <a:pt x="35" y="147"/>
                  <a:pt x="35" y="147"/>
                </a:cubicBezTo>
                <a:cubicBezTo>
                  <a:pt x="35" y="151"/>
                  <a:pt x="31" y="155"/>
                  <a:pt x="27" y="155"/>
                </a:cubicBezTo>
                <a:cubicBezTo>
                  <a:pt x="23" y="155"/>
                  <a:pt x="19" y="151"/>
                  <a:pt x="19" y="147"/>
                </a:cubicBezTo>
                <a:cubicBezTo>
                  <a:pt x="23" y="65"/>
                  <a:pt x="23" y="65"/>
                  <a:pt x="23" y="65"/>
                </a:cubicBezTo>
                <a:cubicBezTo>
                  <a:pt x="23" y="64"/>
                  <a:pt x="22" y="63"/>
                  <a:pt x="21" y="63"/>
                </a:cubicBezTo>
                <a:cubicBezTo>
                  <a:pt x="11" y="60"/>
                  <a:pt x="5" y="49"/>
                  <a:pt x="5" y="34"/>
                </a:cubicBezTo>
                <a:cubicBezTo>
                  <a:pt x="5" y="18"/>
                  <a:pt x="15" y="5"/>
                  <a:pt x="27" y="5"/>
                </a:cubicBezTo>
                <a:cubicBezTo>
                  <a:pt x="39" y="5"/>
                  <a:pt x="49" y="18"/>
                  <a:pt x="49" y="34"/>
                </a:cubicBezTo>
                <a:cubicBezTo>
                  <a:pt x="49" y="49"/>
                  <a:pt x="43" y="60"/>
                  <a:pt x="33" y="63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2" name="Freeform 82">
            <a:extLst>
              <a:ext uri="{FF2B5EF4-FFF2-40B4-BE49-F238E27FC236}">
                <a16:creationId xmlns:a16="http://schemas.microsoft.com/office/drawing/2014/main" xmlns="" id="{C4B1602F-4FED-47D2-88FE-ADA2DA8A8C7A}"/>
              </a:ext>
            </a:extLst>
          </p:cNvPr>
          <p:cNvSpPr>
            <a:spLocks noEditPoints="1"/>
          </p:cNvSpPr>
          <p:nvPr/>
        </p:nvSpPr>
        <p:spPr bwMode="auto">
          <a:xfrm>
            <a:off x="8210550" y="2846388"/>
            <a:ext cx="544513" cy="549275"/>
          </a:xfrm>
          <a:custGeom>
            <a:avLst/>
            <a:gdLst>
              <a:gd name="T0" fmla="*/ 37 w 160"/>
              <a:gd name="T1" fmla="*/ 80 h 160"/>
              <a:gd name="T2" fmla="*/ 123 w 160"/>
              <a:gd name="T3" fmla="*/ 80 h 160"/>
              <a:gd name="T4" fmla="*/ 80 w 160"/>
              <a:gd name="T5" fmla="*/ 118 h 160"/>
              <a:gd name="T6" fmla="*/ 80 w 160"/>
              <a:gd name="T7" fmla="*/ 42 h 160"/>
              <a:gd name="T8" fmla="*/ 80 w 160"/>
              <a:gd name="T9" fmla="*/ 118 h 160"/>
              <a:gd name="T10" fmla="*/ 78 w 160"/>
              <a:gd name="T11" fmla="*/ 2 h 160"/>
              <a:gd name="T12" fmla="*/ 82 w 160"/>
              <a:gd name="T13" fmla="*/ 2 h 160"/>
              <a:gd name="T14" fmla="*/ 80 w 160"/>
              <a:gd name="T15" fmla="*/ 23 h 160"/>
              <a:gd name="T16" fmla="*/ 82 w 160"/>
              <a:gd name="T17" fmla="*/ 139 h 160"/>
              <a:gd name="T18" fmla="*/ 80 w 160"/>
              <a:gd name="T19" fmla="*/ 160 h 160"/>
              <a:gd name="T20" fmla="*/ 78 w 160"/>
              <a:gd name="T21" fmla="*/ 139 h 160"/>
              <a:gd name="T22" fmla="*/ 82 w 160"/>
              <a:gd name="T23" fmla="*/ 139 h 160"/>
              <a:gd name="T24" fmla="*/ 21 w 160"/>
              <a:gd name="T25" fmla="*/ 82 h 160"/>
              <a:gd name="T26" fmla="*/ 0 w 160"/>
              <a:gd name="T27" fmla="*/ 80 h 160"/>
              <a:gd name="T28" fmla="*/ 21 w 160"/>
              <a:gd name="T29" fmla="*/ 78 h 160"/>
              <a:gd name="T30" fmla="*/ 160 w 160"/>
              <a:gd name="T31" fmla="*/ 80 h 160"/>
              <a:gd name="T32" fmla="*/ 139 w 160"/>
              <a:gd name="T33" fmla="*/ 82 h 160"/>
              <a:gd name="T34" fmla="*/ 139 w 160"/>
              <a:gd name="T35" fmla="*/ 78 h 160"/>
              <a:gd name="T36" fmla="*/ 160 w 160"/>
              <a:gd name="T37" fmla="*/ 80 h 160"/>
              <a:gd name="T38" fmla="*/ 23 w 160"/>
              <a:gd name="T39" fmla="*/ 23 h 160"/>
              <a:gd name="T40" fmla="*/ 40 w 160"/>
              <a:gd name="T41" fmla="*/ 36 h 160"/>
              <a:gd name="T42" fmla="*/ 38 w 160"/>
              <a:gd name="T43" fmla="*/ 40 h 160"/>
              <a:gd name="T44" fmla="*/ 23 w 160"/>
              <a:gd name="T45" fmla="*/ 27 h 160"/>
              <a:gd name="T46" fmla="*/ 137 w 160"/>
              <a:gd name="T47" fmla="*/ 137 h 160"/>
              <a:gd name="T48" fmla="*/ 133 w 160"/>
              <a:gd name="T49" fmla="*/ 137 h 160"/>
              <a:gd name="T50" fmla="*/ 120 w 160"/>
              <a:gd name="T51" fmla="*/ 120 h 160"/>
              <a:gd name="T52" fmla="*/ 137 w 160"/>
              <a:gd name="T53" fmla="*/ 133 h 160"/>
              <a:gd name="T54" fmla="*/ 40 w 160"/>
              <a:gd name="T55" fmla="*/ 124 h 160"/>
              <a:gd name="T56" fmla="*/ 25 w 160"/>
              <a:gd name="T57" fmla="*/ 137 h 160"/>
              <a:gd name="T58" fmla="*/ 23 w 160"/>
              <a:gd name="T59" fmla="*/ 133 h 160"/>
              <a:gd name="T60" fmla="*/ 40 w 160"/>
              <a:gd name="T61" fmla="*/ 120 h 160"/>
              <a:gd name="T62" fmla="*/ 120 w 160"/>
              <a:gd name="T63" fmla="*/ 36 h 160"/>
              <a:gd name="T64" fmla="*/ 137 w 160"/>
              <a:gd name="T65" fmla="*/ 23 h 160"/>
              <a:gd name="T66" fmla="*/ 124 w 160"/>
              <a:gd name="T67" fmla="*/ 40 h 160"/>
              <a:gd name="T68" fmla="*/ 120 w 160"/>
              <a:gd name="T69" fmla="*/ 40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60" h="160">
                <a:moveTo>
                  <a:pt x="80" y="37"/>
                </a:moveTo>
                <a:cubicBezTo>
                  <a:pt x="56" y="37"/>
                  <a:pt x="37" y="56"/>
                  <a:pt x="37" y="80"/>
                </a:cubicBezTo>
                <a:cubicBezTo>
                  <a:pt x="37" y="104"/>
                  <a:pt x="56" y="123"/>
                  <a:pt x="80" y="123"/>
                </a:cubicBezTo>
                <a:cubicBezTo>
                  <a:pt x="104" y="123"/>
                  <a:pt x="123" y="104"/>
                  <a:pt x="123" y="80"/>
                </a:cubicBezTo>
                <a:cubicBezTo>
                  <a:pt x="123" y="56"/>
                  <a:pt x="104" y="37"/>
                  <a:pt x="80" y="37"/>
                </a:cubicBezTo>
                <a:close/>
                <a:moveTo>
                  <a:pt x="80" y="118"/>
                </a:moveTo>
                <a:cubicBezTo>
                  <a:pt x="59" y="118"/>
                  <a:pt x="42" y="101"/>
                  <a:pt x="42" y="80"/>
                </a:cubicBezTo>
                <a:cubicBezTo>
                  <a:pt x="42" y="59"/>
                  <a:pt x="59" y="42"/>
                  <a:pt x="80" y="42"/>
                </a:cubicBezTo>
                <a:cubicBezTo>
                  <a:pt x="101" y="42"/>
                  <a:pt x="118" y="59"/>
                  <a:pt x="118" y="80"/>
                </a:cubicBezTo>
                <a:cubicBezTo>
                  <a:pt x="118" y="101"/>
                  <a:pt x="101" y="118"/>
                  <a:pt x="80" y="118"/>
                </a:cubicBezTo>
                <a:close/>
                <a:moveTo>
                  <a:pt x="78" y="21"/>
                </a:moveTo>
                <a:cubicBezTo>
                  <a:pt x="78" y="2"/>
                  <a:pt x="78" y="2"/>
                  <a:pt x="78" y="2"/>
                </a:cubicBezTo>
                <a:cubicBezTo>
                  <a:pt x="78" y="1"/>
                  <a:pt x="79" y="0"/>
                  <a:pt x="80" y="0"/>
                </a:cubicBezTo>
                <a:cubicBezTo>
                  <a:pt x="81" y="0"/>
                  <a:pt x="82" y="1"/>
                  <a:pt x="82" y="2"/>
                </a:cubicBezTo>
                <a:cubicBezTo>
                  <a:pt x="82" y="21"/>
                  <a:pt x="82" y="21"/>
                  <a:pt x="82" y="21"/>
                </a:cubicBezTo>
                <a:cubicBezTo>
                  <a:pt x="82" y="22"/>
                  <a:pt x="81" y="23"/>
                  <a:pt x="80" y="23"/>
                </a:cubicBezTo>
                <a:cubicBezTo>
                  <a:pt x="79" y="23"/>
                  <a:pt x="78" y="22"/>
                  <a:pt x="78" y="21"/>
                </a:cubicBezTo>
                <a:close/>
                <a:moveTo>
                  <a:pt x="82" y="139"/>
                </a:moveTo>
                <a:cubicBezTo>
                  <a:pt x="82" y="158"/>
                  <a:pt x="82" y="158"/>
                  <a:pt x="82" y="158"/>
                </a:cubicBezTo>
                <a:cubicBezTo>
                  <a:pt x="82" y="159"/>
                  <a:pt x="81" y="160"/>
                  <a:pt x="80" y="160"/>
                </a:cubicBezTo>
                <a:cubicBezTo>
                  <a:pt x="79" y="160"/>
                  <a:pt x="78" y="159"/>
                  <a:pt x="78" y="158"/>
                </a:cubicBezTo>
                <a:cubicBezTo>
                  <a:pt x="78" y="139"/>
                  <a:pt x="78" y="139"/>
                  <a:pt x="78" y="139"/>
                </a:cubicBezTo>
                <a:cubicBezTo>
                  <a:pt x="78" y="138"/>
                  <a:pt x="79" y="137"/>
                  <a:pt x="80" y="137"/>
                </a:cubicBezTo>
                <a:cubicBezTo>
                  <a:pt x="81" y="137"/>
                  <a:pt x="82" y="138"/>
                  <a:pt x="82" y="139"/>
                </a:cubicBezTo>
                <a:close/>
                <a:moveTo>
                  <a:pt x="23" y="80"/>
                </a:moveTo>
                <a:cubicBezTo>
                  <a:pt x="23" y="81"/>
                  <a:pt x="22" y="82"/>
                  <a:pt x="21" y="82"/>
                </a:cubicBezTo>
                <a:cubicBezTo>
                  <a:pt x="2" y="82"/>
                  <a:pt x="2" y="82"/>
                  <a:pt x="2" y="82"/>
                </a:cubicBezTo>
                <a:cubicBezTo>
                  <a:pt x="1" y="82"/>
                  <a:pt x="0" y="81"/>
                  <a:pt x="0" y="80"/>
                </a:cubicBezTo>
                <a:cubicBezTo>
                  <a:pt x="0" y="79"/>
                  <a:pt x="1" y="78"/>
                  <a:pt x="2" y="78"/>
                </a:cubicBezTo>
                <a:cubicBezTo>
                  <a:pt x="21" y="78"/>
                  <a:pt x="21" y="78"/>
                  <a:pt x="21" y="78"/>
                </a:cubicBezTo>
                <a:cubicBezTo>
                  <a:pt x="22" y="78"/>
                  <a:pt x="23" y="79"/>
                  <a:pt x="23" y="80"/>
                </a:cubicBezTo>
                <a:close/>
                <a:moveTo>
                  <a:pt x="160" y="80"/>
                </a:moveTo>
                <a:cubicBezTo>
                  <a:pt x="160" y="81"/>
                  <a:pt x="159" y="82"/>
                  <a:pt x="158" y="82"/>
                </a:cubicBezTo>
                <a:cubicBezTo>
                  <a:pt x="139" y="82"/>
                  <a:pt x="139" y="82"/>
                  <a:pt x="139" y="82"/>
                </a:cubicBezTo>
                <a:cubicBezTo>
                  <a:pt x="138" y="82"/>
                  <a:pt x="137" y="81"/>
                  <a:pt x="137" y="80"/>
                </a:cubicBezTo>
                <a:cubicBezTo>
                  <a:pt x="137" y="79"/>
                  <a:pt x="138" y="78"/>
                  <a:pt x="139" y="78"/>
                </a:cubicBezTo>
                <a:cubicBezTo>
                  <a:pt x="158" y="78"/>
                  <a:pt x="158" y="78"/>
                  <a:pt x="158" y="78"/>
                </a:cubicBezTo>
                <a:cubicBezTo>
                  <a:pt x="159" y="78"/>
                  <a:pt x="160" y="79"/>
                  <a:pt x="160" y="80"/>
                </a:cubicBezTo>
                <a:close/>
                <a:moveTo>
                  <a:pt x="23" y="27"/>
                </a:moveTo>
                <a:cubicBezTo>
                  <a:pt x="23" y="26"/>
                  <a:pt x="23" y="24"/>
                  <a:pt x="23" y="23"/>
                </a:cubicBezTo>
                <a:cubicBezTo>
                  <a:pt x="24" y="23"/>
                  <a:pt x="26" y="23"/>
                  <a:pt x="27" y="23"/>
                </a:cubicBezTo>
                <a:cubicBezTo>
                  <a:pt x="40" y="36"/>
                  <a:pt x="40" y="36"/>
                  <a:pt x="40" y="36"/>
                </a:cubicBezTo>
                <a:cubicBezTo>
                  <a:pt x="41" y="37"/>
                  <a:pt x="41" y="39"/>
                  <a:pt x="40" y="40"/>
                </a:cubicBezTo>
                <a:cubicBezTo>
                  <a:pt x="39" y="40"/>
                  <a:pt x="39" y="40"/>
                  <a:pt x="38" y="40"/>
                </a:cubicBezTo>
                <a:cubicBezTo>
                  <a:pt x="37" y="40"/>
                  <a:pt x="37" y="40"/>
                  <a:pt x="36" y="40"/>
                </a:cubicBezTo>
                <a:lnTo>
                  <a:pt x="23" y="27"/>
                </a:lnTo>
                <a:close/>
                <a:moveTo>
                  <a:pt x="137" y="133"/>
                </a:moveTo>
                <a:cubicBezTo>
                  <a:pt x="137" y="134"/>
                  <a:pt x="137" y="136"/>
                  <a:pt x="137" y="137"/>
                </a:cubicBezTo>
                <a:cubicBezTo>
                  <a:pt x="136" y="137"/>
                  <a:pt x="136" y="137"/>
                  <a:pt x="135" y="137"/>
                </a:cubicBezTo>
                <a:cubicBezTo>
                  <a:pt x="134" y="137"/>
                  <a:pt x="134" y="137"/>
                  <a:pt x="133" y="137"/>
                </a:cubicBezTo>
                <a:cubicBezTo>
                  <a:pt x="120" y="124"/>
                  <a:pt x="120" y="124"/>
                  <a:pt x="120" y="124"/>
                </a:cubicBezTo>
                <a:cubicBezTo>
                  <a:pt x="119" y="123"/>
                  <a:pt x="119" y="121"/>
                  <a:pt x="120" y="120"/>
                </a:cubicBezTo>
                <a:cubicBezTo>
                  <a:pt x="121" y="120"/>
                  <a:pt x="123" y="120"/>
                  <a:pt x="124" y="120"/>
                </a:cubicBezTo>
                <a:lnTo>
                  <a:pt x="137" y="133"/>
                </a:lnTo>
                <a:close/>
                <a:moveTo>
                  <a:pt x="40" y="120"/>
                </a:moveTo>
                <a:cubicBezTo>
                  <a:pt x="41" y="121"/>
                  <a:pt x="41" y="123"/>
                  <a:pt x="40" y="124"/>
                </a:cubicBezTo>
                <a:cubicBezTo>
                  <a:pt x="27" y="137"/>
                  <a:pt x="27" y="137"/>
                  <a:pt x="27" y="137"/>
                </a:cubicBezTo>
                <a:cubicBezTo>
                  <a:pt x="26" y="137"/>
                  <a:pt x="26" y="137"/>
                  <a:pt x="25" y="137"/>
                </a:cubicBezTo>
                <a:cubicBezTo>
                  <a:pt x="24" y="137"/>
                  <a:pt x="24" y="137"/>
                  <a:pt x="23" y="137"/>
                </a:cubicBezTo>
                <a:cubicBezTo>
                  <a:pt x="23" y="136"/>
                  <a:pt x="23" y="134"/>
                  <a:pt x="23" y="133"/>
                </a:cubicBezTo>
                <a:cubicBezTo>
                  <a:pt x="36" y="120"/>
                  <a:pt x="36" y="120"/>
                  <a:pt x="36" y="120"/>
                </a:cubicBezTo>
                <a:cubicBezTo>
                  <a:pt x="37" y="120"/>
                  <a:pt x="39" y="120"/>
                  <a:pt x="40" y="120"/>
                </a:cubicBezTo>
                <a:close/>
                <a:moveTo>
                  <a:pt x="120" y="40"/>
                </a:moveTo>
                <a:cubicBezTo>
                  <a:pt x="119" y="39"/>
                  <a:pt x="119" y="37"/>
                  <a:pt x="120" y="36"/>
                </a:cubicBezTo>
                <a:cubicBezTo>
                  <a:pt x="133" y="23"/>
                  <a:pt x="133" y="23"/>
                  <a:pt x="133" y="23"/>
                </a:cubicBezTo>
                <a:cubicBezTo>
                  <a:pt x="134" y="23"/>
                  <a:pt x="136" y="23"/>
                  <a:pt x="137" y="23"/>
                </a:cubicBezTo>
                <a:cubicBezTo>
                  <a:pt x="137" y="24"/>
                  <a:pt x="137" y="26"/>
                  <a:pt x="137" y="27"/>
                </a:cubicBezTo>
                <a:cubicBezTo>
                  <a:pt x="124" y="40"/>
                  <a:pt x="124" y="40"/>
                  <a:pt x="124" y="40"/>
                </a:cubicBezTo>
                <a:cubicBezTo>
                  <a:pt x="123" y="40"/>
                  <a:pt x="123" y="40"/>
                  <a:pt x="122" y="40"/>
                </a:cubicBezTo>
                <a:cubicBezTo>
                  <a:pt x="121" y="40"/>
                  <a:pt x="121" y="40"/>
                  <a:pt x="120" y="40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3" name="Freeform 83">
            <a:extLst>
              <a:ext uri="{FF2B5EF4-FFF2-40B4-BE49-F238E27FC236}">
                <a16:creationId xmlns:a16="http://schemas.microsoft.com/office/drawing/2014/main" xmlns="" id="{8A15AAF9-D3BC-4067-9C68-877C6B20858A}"/>
              </a:ext>
            </a:extLst>
          </p:cNvPr>
          <p:cNvSpPr>
            <a:spLocks noEditPoints="1"/>
          </p:cNvSpPr>
          <p:nvPr/>
        </p:nvSpPr>
        <p:spPr bwMode="auto">
          <a:xfrm>
            <a:off x="8210550" y="3465513"/>
            <a:ext cx="544513" cy="549275"/>
          </a:xfrm>
          <a:custGeom>
            <a:avLst/>
            <a:gdLst>
              <a:gd name="T0" fmla="*/ 80 w 160"/>
              <a:gd name="T1" fmla="*/ 0 h 160"/>
              <a:gd name="T2" fmla="*/ 0 w 160"/>
              <a:gd name="T3" fmla="*/ 80 h 160"/>
              <a:gd name="T4" fmla="*/ 80 w 160"/>
              <a:gd name="T5" fmla="*/ 160 h 160"/>
              <a:gd name="T6" fmla="*/ 160 w 160"/>
              <a:gd name="T7" fmla="*/ 80 h 160"/>
              <a:gd name="T8" fmla="*/ 80 w 160"/>
              <a:gd name="T9" fmla="*/ 0 h 160"/>
              <a:gd name="T10" fmla="*/ 80 w 160"/>
              <a:gd name="T11" fmla="*/ 155 h 160"/>
              <a:gd name="T12" fmla="*/ 5 w 160"/>
              <a:gd name="T13" fmla="*/ 80 h 160"/>
              <a:gd name="T14" fmla="*/ 80 w 160"/>
              <a:gd name="T15" fmla="*/ 5 h 160"/>
              <a:gd name="T16" fmla="*/ 155 w 160"/>
              <a:gd name="T17" fmla="*/ 80 h 160"/>
              <a:gd name="T18" fmla="*/ 80 w 160"/>
              <a:gd name="T19" fmla="*/ 155 h 160"/>
              <a:gd name="T20" fmla="*/ 57 w 160"/>
              <a:gd name="T21" fmla="*/ 68 h 160"/>
              <a:gd name="T22" fmla="*/ 46 w 160"/>
              <a:gd name="T23" fmla="*/ 58 h 160"/>
              <a:gd name="T24" fmla="*/ 57 w 160"/>
              <a:gd name="T25" fmla="*/ 48 h 160"/>
              <a:gd name="T26" fmla="*/ 67 w 160"/>
              <a:gd name="T27" fmla="*/ 58 h 160"/>
              <a:gd name="T28" fmla="*/ 57 w 160"/>
              <a:gd name="T29" fmla="*/ 68 h 160"/>
              <a:gd name="T30" fmla="*/ 96 w 160"/>
              <a:gd name="T31" fmla="*/ 101 h 160"/>
              <a:gd name="T32" fmla="*/ 80 w 160"/>
              <a:gd name="T33" fmla="*/ 117 h 160"/>
              <a:gd name="T34" fmla="*/ 64 w 160"/>
              <a:gd name="T35" fmla="*/ 101 h 160"/>
              <a:gd name="T36" fmla="*/ 80 w 160"/>
              <a:gd name="T37" fmla="*/ 85 h 160"/>
              <a:gd name="T38" fmla="*/ 96 w 160"/>
              <a:gd name="T39" fmla="*/ 101 h 160"/>
              <a:gd name="T40" fmla="*/ 116 w 160"/>
              <a:gd name="T41" fmla="*/ 58 h 160"/>
              <a:gd name="T42" fmla="*/ 106 w 160"/>
              <a:gd name="T43" fmla="*/ 68 h 160"/>
              <a:gd name="T44" fmla="*/ 96 w 160"/>
              <a:gd name="T45" fmla="*/ 58 h 160"/>
              <a:gd name="T46" fmla="*/ 106 w 160"/>
              <a:gd name="T47" fmla="*/ 48 h 160"/>
              <a:gd name="T48" fmla="*/ 116 w 160"/>
              <a:gd name="T49" fmla="*/ 58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60" h="160">
                <a:moveTo>
                  <a:pt x="80" y="0"/>
                </a:moveTo>
                <a:cubicBezTo>
                  <a:pt x="36" y="0"/>
                  <a:pt x="0" y="36"/>
                  <a:pt x="0" y="80"/>
                </a:cubicBezTo>
                <a:cubicBezTo>
                  <a:pt x="0" y="124"/>
                  <a:pt x="36" y="160"/>
                  <a:pt x="80" y="160"/>
                </a:cubicBezTo>
                <a:cubicBezTo>
                  <a:pt x="124" y="160"/>
                  <a:pt x="160" y="124"/>
                  <a:pt x="160" y="80"/>
                </a:cubicBezTo>
                <a:cubicBezTo>
                  <a:pt x="160" y="36"/>
                  <a:pt x="124" y="0"/>
                  <a:pt x="80" y="0"/>
                </a:cubicBezTo>
                <a:close/>
                <a:moveTo>
                  <a:pt x="80" y="155"/>
                </a:moveTo>
                <a:cubicBezTo>
                  <a:pt x="39" y="155"/>
                  <a:pt x="5" y="121"/>
                  <a:pt x="5" y="80"/>
                </a:cubicBezTo>
                <a:cubicBezTo>
                  <a:pt x="5" y="39"/>
                  <a:pt x="39" y="5"/>
                  <a:pt x="80" y="5"/>
                </a:cubicBezTo>
                <a:cubicBezTo>
                  <a:pt x="121" y="5"/>
                  <a:pt x="155" y="39"/>
                  <a:pt x="155" y="80"/>
                </a:cubicBezTo>
                <a:cubicBezTo>
                  <a:pt x="155" y="121"/>
                  <a:pt x="121" y="155"/>
                  <a:pt x="80" y="155"/>
                </a:cubicBezTo>
                <a:close/>
                <a:moveTo>
                  <a:pt x="57" y="68"/>
                </a:moveTo>
                <a:cubicBezTo>
                  <a:pt x="51" y="68"/>
                  <a:pt x="46" y="64"/>
                  <a:pt x="46" y="58"/>
                </a:cubicBezTo>
                <a:cubicBezTo>
                  <a:pt x="46" y="52"/>
                  <a:pt x="51" y="48"/>
                  <a:pt x="57" y="48"/>
                </a:cubicBezTo>
                <a:cubicBezTo>
                  <a:pt x="62" y="48"/>
                  <a:pt x="67" y="52"/>
                  <a:pt x="67" y="58"/>
                </a:cubicBezTo>
                <a:cubicBezTo>
                  <a:pt x="67" y="64"/>
                  <a:pt x="62" y="68"/>
                  <a:pt x="57" y="68"/>
                </a:cubicBezTo>
                <a:close/>
                <a:moveTo>
                  <a:pt x="96" y="101"/>
                </a:moveTo>
                <a:cubicBezTo>
                  <a:pt x="96" y="109"/>
                  <a:pt x="89" y="117"/>
                  <a:pt x="80" y="117"/>
                </a:cubicBezTo>
                <a:cubicBezTo>
                  <a:pt x="71" y="117"/>
                  <a:pt x="64" y="109"/>
                  <a:pt x="64" y="101"/>
                </a:cubicBezTo>
                <a:cubicBezTo>
                  <a:pt x="64" y="92"/>
                  <a:pt x="71" y="85"/>
                  <a:pt x="80" y="85"/>
                </a:cubicBezTo>
                <a:cubicBezTo>
                  <a:pt x="89" y="85"/>
                  <a:pt x="96" y="92"/>
                  <a:pt x="96" y="101"/>
                </a:cubicBezTo>
                <a:close/>
                <a:moveTo>
                  <a:pt x="116" y="58"/>
                </a:moveTo>
                <a:cubicBezTo>
                  <a:pt x="116" y="64"/>
                  <a:pt x="112" y="68"/>
                  <a:pt x="106" y="68"/>
                </a:cubicBezTo>
                <a:cubicBezTo>
                  <a:pt x="100" y="68"/>
                  <a:pt x="96" y="64"/>
                  <a:pt x="96" y="58"/>
                </a:cubicBezTo>
                <a:cubicBezTo>
                  <a:pt x="96" y="52"/>
                  <a:pt x="100" y="48"/>
                  <a:pt x="106" y="48"/>
                </a:cubicBezTo>
                <a:cubicBezTo>
                  <a:pt x="112" y="48"/>
                  <a:pt x="116" y="52"/>
                  <a:pt x="116" y="58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4" name="Freeform 84">
            <a:extLst>
              <a:ext uri="{FF2B5EF4-FFF2-40B4-BE49-F238E27FC236}">
                <a16:creationId xmlns:a16="http://schemas.microsoft.com/office/drawing/2014/main" xmlns="" id="{52DFB2DF-7792-4E6B-9DB4-9B1D79FD6D46}"/>
              </a:ext>
            </a:extLst>
          </p:cNvPr>
          <p:cNvSpPr>
            <a:spLocks noEditPoints="1"/>
          </p:cNvSpPr>
          <p:nvPr/>
        </p:nvSpPr>
        <p:spPr bwMode="auto">
          <a:xfrm>
            <a:off x="8374063" y="4083050"/>
            <a:ext cx="207963" cy="550863"/>
          </a:xfrm>
          <a:custGeom>
            <a:avLst/>
            <a:gdLst>
              <a:gd name="T0" fmla="*/ 58 w 61"/>
              <a:gd name="T1" fmla="*/ 115 h 160"/>
              <a:gd name="T2" fmla="*/ 52 w 61"/>
              <a:gd name="T3" fmla="*/ 115 h 160"/>
              <a:gd name="T4" fmla="*/ 52 w 61"/>
              <a:gd name="T5" fmla="*/ 82 h 160"/>
              <a:gd name="T6" fmla="*/ 52 w 61"/>
              <a:gd name="T7" fmla="*/ 82 h 160"/>
              <a:gd name="T8" fmla="*/ 52 w 61"/>
              <a:gd name="T9" fmla="*/ 82 h 160"/>
              <a:gd name="T10" fmla="*/ 52 w 61"/>
              <a:gd name="T11" fmla="*/ 38 h 160"/>
              <a:gd name="T12" fmla="*/ 33 w 61"/>
              <a:gd name="T13" fmla="*/ 17 h 160"/>
              <a:gd name="T14" fmla="*/ 33 w 61"/>
              <a:gd name="T15" fmla="*/ 2 h 160"/>
              <a:gd name="T16" fmla="*/ 30 w 61"/>
              <a:gd name="T17" fmla="*/ 0 h 160"/>
              <a:gd name="T18" fmla="*/ 28 w 61"/>
              <a:gd name="T19" fmla="*/ 2 h 160"/>
              <a:gd name="T20" fmla="*/ 28 w 61"/>
              <a:gd name="T21" fmla="*/ 17 h 160"/>
              <a:gd name="T22" fmla="*/ 8 w 61"/>
              <a:gd name="T23" fmla="*/ 38 h 160"/>
              <a:gd name="T24" fmla="*/ 8 w 61"/>
              <a:gd name="T25" fmla="*/ 115 h 160"/>
              <a:gd name="T26" fmla="*/ 2 w 61"/>
              <a:gd name="T27" fmla="*/ 115 h 160"/>
              <a:gd name="T28" fmla="*/ 0 w 61"/>
              <a:gd name="T29" fmla="*/ 117 h 160"/>
              <a:gd name="T30" fmla="*/ 2 w 61"/>
              <a:gd name="T31" fmla="*/ 120 h 160"/>
              <a:gd name="T32" fmla="*/ 11 w 61"/>
              <a:gd name="T33" fmla="*/ 120 h 160"/>
              <a:gd name="T34" fmla="*/ 28 w 61"/>
              <a:gd name="T35" fmla="*/ 120 h 160"/>
              <a:gd name="T36" fmla="*/ 28 w 61"/>
              <a:gd name="T37" fmla="*/ 155 h 160"/>
              <a:gd name="T38" fmla="*/ 11 w 61"/>
              <a:gd name="T39" fmla="*/ 155 h 160"/>
              <a:gd name="T40" fmla="*/ 8 w 61"/>
              <a:gd name="T41" fmla="*/ 158 h 160"/>
              <a:gd name="T42" fmla="*/ 11 w 61"/>
              <a:gd name="T43" fmla="*/ 160 h 160"/>
              <a:gd name="T44" fmla="*/ 50 w 61"/>
              <a:gd name="T45" fmla="*/ 160 h 160"/>
              <a:gd name="T46" fmla="*/ 52 w 61"/>
              <a:gd name="T47" fmla="*/ 158 h 160"/>
              <a:gd name="T48" fmla="*/ 50 w 61"/>
              <a:gd name="T49" fmla="*/ 155 h 160"/>
              <a:gd name="T50" fmla="*/ 33 w 61"/>
              <a:gd name="T51" fmla="*/ 155 h 160"/>
              <a:gd name="T52" fmla="*/ 33 w 61"/>
              <a:gd name="T53" fmla="*/ 120 h 160"/>
              <a:gd name="T54" fmla="*/ 50 w 61"/>
              <a:gd name="T55" fmla="*/ 120 h 160"/>
              <a:gd name="T56" fmla="*/ 58 w 61"/>
              <a:gd name="T57" fmla="*/ 120 h 160"/>
              <a:gd name="T58" fmla="*/ 61 w 61"/>
              <a:gd name="T59" fmla="*/ 117 h 160"/>
              <a:gd name="T60" fmla="*/ 58 w 61"/>
              <a:gd name="T61" fmla="*/ 115 h 160"/>
              <a:gd name="T62" fmla="*/ 30 w 61"/>
              <a:gd name="T63" fmla="*/ 21 h 160"/>
              <a:gd name="T64" fmla="*/ 47 w 61"/>
              <a:gd name="T65" fmla="*/ 38 h 160"/>
              <a:gd name="T66" fmla="*/ 47 w 61"/>
              <a:gd name="T67" fmla="*/ 79 h 160"/>
              <a:gd name="T68" fmla="*/ 13 w 61"/>
              <a:gd name="T69" fmla="*/ 79 h 160"/>
              <a:gd name="T70" fmla="*/ 13 w 61"/>
              <a:gd name="T71" fmla="*/ 38 h 160"/>
              <a:gd name="T72" fmla="*/ 30 w 61"/>
              <a:gd name="T73" fmla="*/ 21 h 160"/>
              <a:gd name="T74" fmla="*/ 13 w 61"/>
              <a:gd name="T75" fmla="*/ 115 h 160"/>
              <a:gd name="T76" fmla="*/ 13 w 61"/>
              <a:gd name="T77" fmla="*/ 84 h 160"/>
              <a:gd name="T78" fmla="*/ 28 w 61"/>
              <a:gd name="T79" fmla="*/ 84 h 160"/>
              <a:gd name="T80" fmla="*/ 28 w 61"/>
              <a:gd name="T81" fmla="*/ 115 h 160"/>
              <a:gd name="T82" fmla="*/ 13 w 61"/>
              <a:gd name="T83" fmla="*/ 115 h 160"/>
              <a:gd name="T84" fmla="*/ 33 w 61"/>
              <a:gd name="T85" fmla="*/ 115 h 160"/>
              <a:gd name="T86" fmla="*/ 33 w 61"/>
              <a:gd name="T87" fmla="*/ 84 h 160"/>
              <a:gd name="T88" fmla="*/ 47 w 61"/>
              <a:gd name="T89" fmla="*/ 84 h 160"/>
              <a:gd name="T90" fmla="*/ 47 w 61"/>
              <a:gd name="T91" fmla="*/ 115 h 160"/>
              <a:gd name="T92" fmla="*/ 33 w 61"/>
              <a:gd name="T93" fmla="*/ 115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61" h="160">
                <a:moveTo>
                  <a:pt x="58" y="115"/>
                </a:moveTo>
                <a:cubicBezTo>
                  <a:pt x="52" y="115"/>
                  <a:pt x="52" y="115"/>
                  <a:pt x="52" y="115"/>
                </a:cubicBezTo>
                <a:cubicBezTo>
                  <a:pt x="52" y="82"/>
                  <a:pt x="52" y="82"/>
                  <a:pt x="52" y="82"/>
                </a:cubicBezTo>
                <a:cubicBezTo>
                  <a:pt x="52" y="82"/>
                  <a:pt x="52" y="82"/>
                  <a:pt x="52" y="82"/>
                </a:cubicBezTo>
                <a:cubicBezTo>
                  <a:pt x="52" y="82"/>
                  <a:pt x="52" y="82"/>
                  <a:pt x="52" y="82"/>
                </a:cubicBezTo>
                <a:cubicBezTo>
                  <a:pt x="52" y="38"/>
                  <a:pt x="52" y="38"/>
                  <a:pt x="52" y="38"/>
                </a:cubicBezTo>
                <a:cubicBezTo>
                  <a:pt x="52" y="27"/>
                  <a:pt x="44" y="18"/>
                  <a:pt x="33" y="17"/>
                </a:cubicBezTo>
                <a:cubicBezTo>
                  <a:pt x="33" y="2"/>
                  <a:pt x="33" y="2"/>
                  <a:pt x="33" y="2"/>
                </a:cubicBezTo>
                <a:cubicBezTo>
                  <a:pt x="33" y="1"/>
                  <a:pt x="32" y="0"/>
                  <a:pt x="30" y="0"/>
                </a:cubicBezTo>
                <a:cubicBezTo>
                  <a:pt x="29" y="0"/>
                  <a:pt x="28" y="1"/>
                  <a:pt x="28" y="2"/>
                </a:cubicBezTo>
                <a:cubicBezTo>
                  <a:pt x="28" y="17"/>
                  <a:pt x="28" y="17"/>
                  <a:pt x="28" y="17"/>
                </a:cubicBezTo>
                <a:cubicBezTo>
                  <a:pt x="17" y="18"/>
                  <a:pt x="8" y="27"/>
                  <a:pt x="8" y="38"/>
                </a:cubicBezTo>
                <a:cubicBezTo>
                  <a:pt x="8" y="115"/>
                  <a:pt x="8" y="115"/>
                  <a:pt x="8" y="115"/>
                </a:cubicBezTo>
                <a:cubicBezTo>
                  <a:pt x="2" y="115"/>
                  <a:pt x="2" y="115"/>
                  <a:pt x="2" y="115"/>
                </a:cubicBezTo>
                <a:cubicBezTo>
                  <a:pt x="1" y="115"/>
                  <a:pt x="0" y="116"/>
                  <a:pt x="0" y="117"/>
                </a:cubicBezTo>
                <a:cubicBezTo>
                  <a:pt x="0" y="119"/>
                  <a:pt x="1" y="120"/>
                  <a:pt x="2" y="120"/>
                </a:cubicBezTo>
                <a:cubicBezTo>
                  <a:pt x="11" y="120"/>
                  <a:pt x="11" y="120"/>
                  <a:pt x="11" y="120"/>
                </a:cubicBezTo>
                <a:cubicBezTo>
                  <a:pt x="28" y="120"/>
                  <a:pt x="28" y="120"/>
                  <a:pt x="28" y="120"/>
                </a:cubicBezTo>
                <a:cubicBezTo>
                  <a:pt x="28" y="155"/>
                  <a:pt x="28" y="155"/>
                  <a:pt x="28" y="155"/>
                </a:cubicBezTo>
                <a:cubicBezTo>
                  <a:pt x="11" y="155"/>
                  <a:pt x="11" y="155"/>
                  <a:pt x="11" y="155"/>
                </a:cubicBezTo>
                <a:cubicBezTo>
                  <a:pt x="9" y="155"/>
                  <a:pt x="8" y="156"/>
                  <a:pt x="8" y="158"/>
                </a:cubicBezTo>
                <a:cubicBezTo>
                  <a:pt x="8" y="159"/>
                  <a:pt x="9" y="160"/>
                  <a:pt x="11" y="160"/>
                </a:cubicBezTo>
                <a:cubicBezTo>
                  <a:pt x="50" y="160"/>
                  <a:pt x="50" y="160"/>
                  <a:pt x="50" y="160"/>
                </a:cubicBezTo>
                <a:cubicBezTo>
                  <a:pt x="51" y="160"/>
                  <a:pt x="52" y="159"/>
                  <a:pt x="52" y="158"/>
                </a:cubicBezTo>
                <a:cubicBezTo>
                  <a:pt x="52" y="156"/>
                  <a:pt x="51" y="155"/>
                  <a:pt x="50" y="155"/>
                </a:cubicBezTo>
                <a:cubicBezTo>
                  <a:pt x="33" y="155"/>
                  <a:pt x="33" y="155"/>
                  <a:pt x="33" y="155"/>
                </a:cubicBezTo>
                <a:cubicBezTo>
                  <a:pt x="33" y="120"/>
                  <a:pt x="33" y="120"/>
                  <a:pt x="33" y="120"/>
                </a:cubicBezTo>
                <a:cubicBezTo>
                  <a:pt x="50" y="120"/>
                  <a:pt x="50" y="120"/>
                  <a:pt x="50" y="120"/>
                </a:cubicBezTo>
                <a:cubicBezTo>
                  <a:pt x="58" y="120"/>
                  <a:pt x="58" y="120"/>
                  <a:pt x="58" y="120"/>
                </a:cubicBezTo>
                <a:cubicBezTo>
                  <a:pt x="59" y="120"/>
                  <a:pt x="61" y="119"/>
                  <a:pt x="61" y="117"/>
                </a:cubicBezTo>
                <a:cubicBezTo>
                  <a:pt x="61" y="116"/>
                  <a:pt x="59" y="115"/>
                  <a:pt x="58" y="115"/>
                </a:cubicBezTo>
                <a:close/>
                <a:moveTo>
                  <a:pt x="30" y="21"/>
                </a:moveTo>
                <a:cubicBezTo>
                  <a:pt x="40" y="21"/>
                  <a:pt x="47" y="29"/>
                  <a:pt x="47" y="38"/>
                </a:cubicBezTo>
                <a:cubicBezTo>
                  <a:pt x="47" y="79"/>
                  <a:pt x="47" y="79"/>
                  <a:pt x="47" y="79"/>
                </a:cubicBezTo>
                <a:cubicBezTo>
                  <a:pt x="13" y="79"/>
                  <a:pt x="13" y="79"/>
                  <a:pt x="13" y="79"/>
                </a:cubicBezTo>
                <a:cubicBezTo>
                  <a:pt x="13" y="38"/>
                  <a:pt x="13" y="38"/>
                  <a:pt x="13" y="38"/>
                </a:cubicBezTo>
                <a:cubicBezTo>
                  <a:pt x="13" y="29"/>
                  <a:pt x="21" y="21"/>
                  <a:pt x="30" y="21"/>
                </a:cubicBezTo>
                <a:close/>
                <a:moveTo>
                  <a:pt x="13" y="115"/>
                </a:moveTo>
                <a:cubicBezTo>
                  <a:pt x="13" y="84"/>
                  <a:pt x="13" y="84"/>
                  <a:pt x="13" y="84"/>
                </a:cubicBezTo>
                <a:cubicBezTo>
                  <a:pt x="28" y="84"/>
                  <a:pt x="28" y="84"/>
                  <a:pt x="28" y="84"/>
                </a:cubicBezTo>
                <a:cubicBezTo>
                  <a:pt x="28" y="115"/>
                  <a:pt x="28" y="115"/>
                  <a:pt x="28" y="115"/>
                </a:cubicBezTo>
                <a:lnTo>
                  <a:pt x="13" y="115"/>
                </a:lnTo>
                <a:close/>
                <a:moveTo>
                  <a:pt x="33" y="115"/>
                </a:moveTo>
                <a:cubicBezTo>
                  <a:pt x="33" y="84"/>
                  <a:pt x="33" y="84"/>
                  <a:pt x="33" y="84"/>
                </a:cubicBezTo>
                <a:cubicBezTo>
                  <a:pt x="47" y="84"/>
                  <a:pt x="47" y="84"/>
                  <a:pt x="47" y="84"/>
                </a:cubicBezTo>
                <a:cubicBezTo>
                  <a:pt x="47" y="115"/>
                  <a:pt x="47" y="115"/>
                  <a:pt x="47" y="115"/>
                </a:cubicBezTo>
                <a:lnTo>
                  <a:pt x="33" y="115"/>
                </a:ln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5" name="Freeform 85">
            <a:extLst>
              <a:ext uri="{FF2B5EF4-FFF2-40B4-BE49-F238E27FC236}">
                <a16:creationId xmlns:a16="http://schemas.microsoft.com/office/drawing/2014/main" xmlns="" id="{8AEE38DE-5FD0-424F-B7A6-DDD4EFEDCE20}"/>
              </a:ext>
            </a:extLst>
          </p:cNvPr>
          <p:cNvSpPr>
            <a:spLocks noEditPoints="1"/>
          </p:cNvSpPr>
          <p:nvPr/>
        </p:nvSpPr>
        <p:spPr bwMode="auto">
          <a:xfrm>
            <a:off x="8210550" y="4799013"/>
            <a:ext cx="544513" cy="350838"/>
          </a:xfrm>
          <a:custGeom>
            <a:avLst/>
            <a:gdLst>
              <a:gd name="T0" fmla="*/ 158 w 160"/>
              <a:gd name="T1" fmla="*/ 0 h 102"/>
              <a:gd name="T2" fmla="*/ 2 w 160"/>
              <a:gd name="T3" fmla="*/ 0 h 102"/>
              <a:gd name="T4" fmla="*/ 0 w 160"/>
              <a:gd name="T5" fmla="*/ 2 h 102"/>
              <a:gd name="T6" fmla="*/ 0 w 160"/>
              <a:gd name="T7" fmla="*/ 19 h 102"/>
              <a:gd name="T8" fmla="*/ 2 w 160"/>
              <a:gd name="T9" fmla="*/ 21 h 102"/>
              <a:gd name="T10" fmla="*/ 19 w 160"/>
              <a:gd name="T11" fmla="*/ 21 h 102"/>
              <a:gd name="T12" fmla="*/ 6 w 160"/>
              <a:gd name="T13" fmla="*/ 100 h 102"/>
              <a:gd name="T14" fmla="*/ 6 w 160"/>
              <a:gd name="T15" fmla="*/ 102 h 102"/>
              <a:gd name="T16" fmla="*/ 8 w 160"/>
              <a:gd name="T17" fmla="*/ 102 h 102"/>
              <a:gd name="T18" fmla="*/ 15 w 160"/>
              <a:gd name="T19" fmla="*/ 102 h 102"/>
              <a:gd name="T20" fmla="*/ 18 w 160"/>
              <a:gd name="T21" fmla="*/ 101 h 102"/>
              <a:gd name="T22" fmla="*/ 36 w 160"/>
              <a:gd name="T23" fmla="*/ 37 h 102"/>
              <a:gd name="T24" fmla="*/ 120 w 160"/>
              <a:gd name="T25" fmla="*/ 37 h 102"/>
              <a:gd name="T26" fmla="*/ 138 w 160"/>
              <a:gd name="T27" fmla="*/ 101 h 102"/>
              <a:gd name="T28" fmla="*/ 141 w 160"/>
              <a:gd name="T29" fmla="*/ 102 h 102"/>
              <a:gd name="T30" fmla="*/ 148 w 160"/>
              <a:gd name="T31" fmla="*/ 102 h 102"/>
              <a:gd name="T32" fmla="*/ 150 w 160"/>
              <a:gd name="T33" fmla="*/ 102 h 102"/>
              <a:gd name="T34" fmla="*/ 150 w 160"/>
              <a:gd name="T35" fmla="*/ 100 h 102"/>
              <a:gd name="T36" fmla="*/ 136 w 160"/>
              <a:gd name="T37" fmla="*/ 21 h 102"/>
              <a:gd name="T38" fmla="*/ 158 w 160"/>
              <a:gd name="T39" fmla="*/ 21 h 102"/>
              <a:gd name="T40" fmla="*/ 160 w 160"/>
              <a:gd name="T41" fmla="*/ 19 h 102"/>
              <a:gd name="T42" fmla="*/ 160 w 160"/>
              <a:gd name="T43" fmla="*/ 2 h 102"/>
              <a:gd name="T44" fmla="*/ 158 w 160"/>
              <a:gd name="T45" fmla="*/ 0 h 102"/>
              <a:gd name="T46" fmla="*/ 13 w 160"/>
              <a:gd name="T47" fmla="*/ 98 h 102"/>
              <a:gd name="T48" fmla="*/ 11 w 160"/>
              <a:gd name="T49" fmla="*/ 98 h 102"/>
              <a:gd name="T50" fmla="*/ 24 w 160"/>
              <a:gd name="T51" fmla="*/ 21 h 102"/>
              <a:gd name="T52" fmla="*/ 36 w 160"/>
              <a:gd name="T53" fmla="*/ 21 h 102"/>
              <a:gd name="T54" fmla="*/ 13 w 160"/>
              <a:gd name="T55" fmla="*/ 98 h 102"/>
              <a:gd name="T56" fmla="*/ 38 w 160"/>
              <a:gd name="T57" fmla="*/ 33 h 102"/>
              <a:gd name="T58" fmla="*/ 41 w 160"/>
              <a:gd name="T59" fmla="*/ 21 h 102"/>
              <a:gd name="T60" fmla="*/ 115 w 160"/>
              <a:gd name="T61" fmla="*/ 21 h 102"/>
              <a:gd name="T62" fmla="*/ 118 w 160"/>
              <a:gd name="T63" fmla="*/ 33 h 102"/>
              <a:gd name="T64" fmla="*/ 38 w 160"/>
              <a:gd name="T65" fmla="*/ 33 h 102"/>
              <a:gd name="T66" fmla="*/ 145 w 160"/>
              <a:gd name="T67" fmla="*/ 98 h 102"/>
              <a:gd name="T68" fmla="*/ 142 w 160"/>
              <a:gd name="T69" fmla="*/ 98 h 102"/>
              <a:gd name="T70" fmla="*/ 120 w 160"/>
              <a:gd name="T71" fmla="*/ 21 h 102"/>
              <a:gd name="T72" fmla="*/ 131 w 160"/>
              <a:gd name="T73" fmla="*/ 21 h 102"/>
              <a:gd name="T74" fmla="*/ 145 w 160"/>
              <a:gd name="T75" fmla="*/ 98 h 102"/>
              <a:gd name="T76" fmla="*/ 155 w 160"/>
              <a:gd name="T77" fmla="*/ 17 h 102"/>
              <a:gd name="T78" fmla="*/ 39 w 160"/>
              <a:gd name="T79" fmla="*/ 17 h 102"/>
              <a:gd name="T80" fmla="*/ 22 w 160"/>
              <a:gd name="T81" fmla="*/ 17 h 102"/>
              <a:gd name="T82" fmla="*/ 5 w 160"/>
              <a:gd name="T83" fmla="*/ 17 h 102"/>
              <a:gd name="T84" fmla="*/ 5 w 160"/>
              <a:gd name="T85" fmla="*/ 5 h 102"/>
              <a:gd name="T86" fmla="*/ 155 w 160"/>
              <a:gd name="T87" fmla="*/ 5 h 102"/>
              <a:gd name="T88" fmla="*/ 155 w 160"/>
              <a:gd name="T89" fmla="*/ 17 h 1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160" h="102">
                <a:moveTo>
                  <a:pt x="158" y="0"/>
                </a:move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19"/>
                  <a:pt x="0" y="19"/>
                  <a:pt x="0" y="19"/>
                </a:cubicBezTo>
                <a:cubicBezTo>
                  <a:pt x="0" y="20"/>
                  <a:pt x="1" y="21"/>
                  <a:pt x="2" y="21"/>
                </a:cubicBezTo>
                <a:cubicBezTo>
                  <a:pt x="19" y="21"/>
                  <a:pt x="19" y="21"/>
                  <a:pt x="19" y="21"/>
                </a:cubicBezTo>
                <a:cubicBezTo>
                  <a:pt x="6" y="100"/>
                  <a:pt x="6" y="100"/>
                  <a:pt x="6" y="100"/>
                </a:cubicBezTo>
                <a:cubicBezTo>
                  <a:pt x="6" y="100"/>
                  <a:pt x="6" y="101"/>
                  <a:pt x="6" y="102"/>
                </a:cubicBezTo>
                <a:cubicBezTo>
                  <a:pt x="7" y="102"/>
                  <a:pt x="7" y="102"/>
                  <a:pt x="8" y="102"/>
                </a:cubicBezTo>
                <a:cubicBezTo>
                  <a:pt x="15" y="102"/>
                  <a:pt x="15" y="102"/>
                  <a:pt x="15" y="102"/>
                </a:cubicBezTo>
                <a:cubicBezTo>
                  <a:pt x="16" y="102"/>
                  <a:pt x="17" y="102"/>
                  <a:pt x="18" y="101"/>
                </a:cubicBezTo>
                <a:cubicBezTo>
                  <a:pt x="36" y="37"/>
                  <a:pt x="36" y="37"/>
                  <a:pt x="36" y="37"/>
                </a:cubicBezTo>
                <a:cubicBezTo>
                  <a:pt x="120" y="37"/>
                  <a:pt x="120" y="37"/>
                  <a:pt x="120" y="37"/>
                </a:cubicBezTo>
                <a:cubicBezTo>
                  <a:pt x="138" y="101"/>
                  <a:pt x="138" y="101"/>
                  <a:pt x="138" y="101"/>
                </a:cubicBezTo>
                <a:cubicBezTo>
                  <a:pt x="139" y="102"/>
                  <a:pt x="140" y="102"/>
                  <a:pt x="141" y="102"/>
                </a:cubicBezTo>
                <a:cubicBezTo>
                  <a:pt x="148" y="102"/>
                  <a:pt x="148" y="102"/>
                  <a:pt x="148" y="102"/>
                </a:cubicBezTo>
                <a:cubicBezTo>
                  <a:pt x="148" y="102"/>
                  <a:pt x="149" y="102"/>
                  <a:pt x="150" y="102"/>
                </a:cubicBezTo>
                <a:cubicBezTo>
                  <a:pt x="150" y="101"/>
                  <a:pt x="150" y="100"/>
                  <a:pt x="150" y="100"/>
                </a:cubicBezTo>
                <a:cubicBezTo>
                  <a:pt x="136" y="21"/>
                  <a:pt x="136" y="21"/>
                  <a:pt x="136" y="21"/>
                </a:cubicBezTo>
                <a:cubicBezTo>
                  <a:pt x="158" y="21"/>
                  <a:pt x="158" y="21"/>
                  <a:pt x="158" y="21"/>
                </a:cubicBezTo>
                <a:cubicBezTo>
                  <a:pt x="159" y="21"/>
                  <a:pt x="160" y="20"/>
                  <a:pt x="160" y="19"/>
                </a:cubicBezTo>
                <a:cubicBezTo>
                  <a:pt x="160" y="2"/>
                  <a:pt x="160" y="2"/>
                  <a:pt x="160" y="2"/>
                </a:cubicBezTo>
                <a:cubicBezTo>
                  <a:pt x="160" y="1"/>
                  <a:pt x="159" y="0"/>
                  <a:pt x="158" y="0"/>
                </a:cubicBezTo>
                <a:close/>
                <a:moveTo>
                  <a:pt x="13" y="98"/>
                </a:moveTo>
                <a:cubicBezTo>
                  <a:pt x="11" y="98"/>
                  <a:pt x="11" y="98"/>
                  <a:pt x="11" y="98"/>
                </a:cubicBezTo>
                <a:cubicBezTo>
                  <a:pt x="24" y="21"/>
                  <a:pt x="24" y="21"/>
                  <a:pt x="24" y="21"/>
                </a:cubicBezTo>
                <a:cubicBezTo>
                  <a:pt x="36" y="21"/>
                  <a:pt x="36" y="21"/>
                  <a:pt x="36" y="21"/>
                </a:cubicBezTo>
                <a:lnTo>
                  <a:pt x="13" y="98"/>
                </a:lnTo>
                <a:close/>
                <a:moveTo>
                  <a:pt x="38" y="33"/>
                </a:moveTo>
                <a:cubicBezTo>
                  <a:pt x="41" y="21"/>
                  <a:pt x="41" y="21"/>
                  <a:pt x="41" y="21"/>
                </a:cubicBezTo>
                <a:cubicBezTo>
                  <a:pt x="115" y="21"/>
                  <a:pt x="115" y="21"/>
                  <a:pt x="115" y="21"/>
                </a:cubicBezTo>
                <a:cubicBezTo>
                  <a:pt x="118" y="33"/>
                  <a:pt x="118" y="33"/>
                  <a:pt x="118" y="33"/>
                </a:cubicBezTo>
                <a:lnTo>
                  <a:pt x="38" y="33"/>
                </a:lnTo>
                <a:close/>
                <a:moveTo>
                  <a:pt x="145" y="98"/>
                </a:moveTo>
                <a:cubicBezTo>
                  <a:pt x="142" y="98"/>
                  <a:pt x="142" y="98"/>
                  <a:pt x="142" y="98"/>
                </a:cubicBezTo>
                <a:cubicBezTo>
                  <a:pt x="120" y="21"/>
                  <a:pt x="120" y="21"/>
                  <a:pt x="120" y="21"/>
                </a:cubicBezTo>
                <a:cubicBezTo>
                  <a:pt x="131" y="21"/>
                  <a:pt x="131" y="21"/>
                  <a:pt x="131" y="21"/>
                </a:cubicBezTo>
                <a:lnTo>
                  <a:pt x="145" y="98"/>
                </a:lnTo>
                <a:close/>
                <a:moveTo>
                  <a:pt x="155" y="17"/>
                </a:moveTo>
                <a:cubicBezTo>
                  <a:pt x="39" y="17"/>
                  <a:pt x="39" y="17"/>
                  <a:pt x="39" y="17"/>
                </a:cubicBezTo>
                <a:cubicBezTo>
                  <a:pt x="22" y="17"/>
                  <a:pt x="22" y="17"/>
                  <a:pt x="22" y="17"/>
                </a:cubicBezTo>
                <a:cubicBezTo>
                  <a:pt x="5" y="17"/>
                  <a:pt x="5" y="17"/>
                  <a:pt x="5" y="17"/>
                </a:cubicBezTo>
                <a:cubicBezTo>
                  <a:pt x="5" y="5"/>
                  <a:pt x="5" y="5"/>
                  <a:pt x="5" y="5"/>
                </a:cubicBezTo>
                <a:cubicBezTo>
                  <a:pt x="155" y="5"/>
                  <a:pt x="155" y="5"/>
                  <a:pt x="155" y="5"/>
                </a:cubicBezTo>
                <a:lnTo>
                  <a:pt x="155" y="17"/>
                </a:ln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6" name="Freeform 86">
            <a:extLst>
              <a:ext uri="{FF2B5EF4-FFF2-40B4-BE49-F238E27FC236}">
                <a16:creationId xmlns:a16="http://schemas.microsoft.com/office/drawing/2014/main" xmlns="" id="{6F631C9F-5348-4D46-AA29-18B19D3B2A2F}"/>
              </a:ext>
            </a:extLst>
          </p:cNvPr>
          <p:cNvSpPr>
            <a:spLocks noEditPoints="1"/>
          </p:cNvSpPr>
          <p:nvPr/>
        </p:nvSpPr>
        <p:spPr bwMode="auto">
          <a:xfrm>
            <a:off x="8264525" y="5321300"/>
            <a:ext cx="422275" cy="549275"/>
          </a:xfrm>
          <a:custGeom>
            <a:avLst/>
            <a:gdLst>
              <a:gd name="T0" fmla="*/ 102 w 124"/>
              <a:gd name="T1" fmla="*/ 89 h 160"/>
              <a:gd name="T2" fmla="*/ 81 w 124"/>
              <a:gd name="T3" fmla="*/ 87 h 160"/>
              <a:gd name="T4" fmla="*/ 61 w 124"/>
              <a:gd name="T5" fmla="*/ 83 h 160"/>
              <a:gd name="T6" fmla="*/ 49 w 124"/>
              <a:gd name="T7" fmla="*/ 46 h 160"/>
              <a:gd name="T8" fmla="*/ 36 w 124"/>
              <a:gd name="T9" fmla="*/ 116 h 160"/>
              <a:gd name="T10" fmla="*/ 14 w 124"/>
              <a:gd name="T11" fmla="*/ 111 h 160"/>
              <a:gd name="T12" fmla="*/ 17 w 124"/>
              <a:gd name="T13" fmla="*/ 132 h 160"/>
              <a:gd name="T14" fmla="*/ 46 w 124"/>
              <a:gd name="T15" fmla="*/ 160 h 160"/>
              <a:gd name="T16" fmla="*/ 47 w 124"/>
              <a:gd name="T17" fmla="*/ 160 h 160"/>
              <a:gd name="T18" fmla="*/ 124 w 124"/>
              <a:gd name="T19" fmla="*/ 143 h 160"/>
              <a:gd name="T20" fmla="*/ 124 w 124"/>
              <a:gd name="T21" fmla="*/ 123 h 160"/>
              <a:gd name="T22" fmla="*/ 112 w 124"/>
              <a:gd name="T23" fmla="*/ 86 h 160"/>
              <a:gd name="T24" fmla="*/ 108 w 124"/>
              <a:gd name="T25" fmla="*/ 156 h 160"/>
              <a:gd name="T26" fmla="*/ 20 w 124"/>
              <a:gd name="T27" fmla="*/ 129 h 160"/>
              <a:gd name="T28" fmla="*/ 17 w 124"/>
              <a:gd name="T29" fmla="*/ 114 h 160"/>
              <a:gd name="T30" fmla="*/ 37 w 124"/>
              <a:gd name="T31" fmla="*/ 122 h 160"/>
              <a:gd name="T32" fmla="*/ 38 w 124"/>
              <a:gd name="T33" fmla="*/ 122 h 160"/>
              <a:gd name="T34" fmla="*/ 38 w 124"/>
              <a:gd name="T35" fmla="*/ 122 h 160"/>
              <a:gd name="T36" fmla="*/ 39 w 124"/>
              <a:gd name="T37" fmla="*/ 122 h 160"/>
              <a:gd name="T38" fmla="*/ 40 w 124"/>
              <a:gd name="T39" fmla="*/ 122 h 160"/>
              <a:gd name="T40" fmla="*/ 40 w 124"/>
              <a:gd name="T41" fmla="*/ 120 h 160"/>
              <a:gd name="T42" fmla="*/ 49 w 124"/>
              <a:gd name="T43" fmla="*/ 49 h 160"/>
              <a:gd name="T44" fmla="*/ 58 w 124"/>
              <a:gd name="T45" fmla="*/ 91 h 160"/>
              <a:gd name="T46" fmla="*/ 58 w 124"/>
              <a:gd name="T47" fmla="*/ 101 h 160"/>
              <a:gd name="T48" fmla="*/ 61 w 124"/>
              <a:gd name="T49" fmla="*/ 101 h 160"/>
              <a:gd name="T50" fmla="*/ 61 w 124"/>
              <a:gd name="T51" fmla="*/ 91 h 160"/>
              <a:gd name="T52" fmla="*/ 79 w 124"/>
              <a:gd name="T53" fmla="*/ 91 h 160"/>
              <a:gd name="T54" fmla="*/ 79 w 124"/>
              <a:gd name="T55" fmla="*/ 101 h 160"/>
              <a:gd name="T56" fmla="*/ 82 w 124"/>
              <a:gd name="T57" fmla="*/ 101 h 160"/>
              <a:gd name="T58" fmla="*/ 91 w 124"/>
              <a:gd name="T59" fmla="*/ 87 h 160"/>
              <a:gd name="T60" fmla="*/ 100 w 124"/>
              <a:gd name="T61" fmla="*/ 94 h 160"/>
              <a:gd name="T62" fmla="*/ 100 w 124"/>
              <a:gd name="T63" fmla="*/ 101 h 160"/>
              <a:gd name="T64" fmla="*/ 103 w 124"/>
              <a:gd name="T65" fmla="*/ 101 h 160"/>
              <a:gd name="T66" fmla="*/ 103 w 124"/>
              <a:gd name="T67" fmla="*/ 94 h 160"/>
              <a:gd name="T68" fmla="*/ 121 w 124"/>
              <a:gd name="T69" fmla="*/ 99 h 160"/>
              <a:gd name="T70" fmla="*/ 121 w 124"/>
              <a:gd name="T71" fmla="*/ 125 h 160"/>
              <a:gd name="T72" fmla="*/ 47 w 124"/>
              <a:gd name="T73" fmla="*/ 25 h 160"/>
              <a:gd name="T74" fmla="*/ 49 w 124"/>
              <a:gd name="T75" fmla="*/ 0 h 160"/>
              <a:gd name="T76" fmla="*/ 51 w 124"/>
              <a:gd name="T77" fmla="*/ 25 h 160"/>
              <a:gd name="T78" fmla="*/ 47 w 124"/>
              <a:gd name="T79" fmla="*/ 25 h 160"/>
              <a:gd name="T80" fmla="*/ 63 w 124"/>
              <a:gd name="T81" fmla="*/ 30 h 160"/>
              <a:gd name="T82" fmla="*/ 82 w 124"/>
              <a:gd name="T83" fmla="*/ 14 h 160"/>
              <a:gd name="T84" fmla="*/ 66 w 124"/>
              <a:gd name="T85" fmla="*/ 33 h 160"/>
              <a:gd name="T86" fmla="*/ 63 w 124"/>
              <a:gd name="T87" fmla="*/ 33 h 160"/>
              <a:gd name="T88" fmla="*/ 96 w 124"/>
              <a:gd name="T89" fmla="*/ 43 h 160"/>
              <a:gd name="T90" fmla="*/ 96 w 124"/>
              <a:gd name="T91" fmla="*/ 47 h 160"/>
              <a:gd name="T92" fmla="*/ 71 w 124"/>
              <a:gd name="T93" fmla="*/ 45 h 160"/>
              <a:gd name="T94" fmla="*/ 16 w 124"/>
              <a:gd name="T95" fmla="*/ 16 h 160"/>
              <a:gd name="T96" fmla="*/ 18 w 124"/>
              <a:gd name="T97" fmla="*/ 14 h 160"/>
              <a:gd name="T98" fmla="*/ 35 w 124"/>
              <a:gd name="T99" fmla="*/ 33 h 160"/>
              <a:gd name="T100" fmla="*/ 32 w 124"/>
              <a:gd name="T101" fmla="*/ 33 h 160"/>
              <a:gd name="T102" fmla="*/ 25 w 124"/>
              <a:gd name="T103" fmla="*/ 47 h 160"/>
              <a:gd name="T104" fmla="*/ 0 w 124"/>
              <a:gd name="T105" fmla="*/ 45 h 160"/>
              <a:gd name="T106" fmla="*/ 25 w 124"/>
              <a:gd name="T107" fmla="*/ 43 h 160"/>
              <a:gd name="T108" fmla="*/ 25 w 124"/>
              <a:gd name="T109" fmla="*/ 47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124" h="160">
                <a:moveTo>
                  <a:pt x="112" y="86"/>
                </a:moveTo>
                <a:cubicBezTo>
                  <a:pt x="108" y="86"/>
                  <a:pt x="105" y="87"/>
                  <a:pt x="102" y="89"/>
                </a:cubicBezTo>
                <a:cubicBezTo>
                  <a:pt x="100" y="86"/>
                  <a:pt x="96" y="83"/>
                  <a:pt x="91" y="83"/>
                </a:cubicBezTo>
                <a:cubicBezTo>
                  <a:pt x="87" y="83"/>
                  <a:pt x="84" y="85"/>
                  <a:pt x="81" y="87"/>
                </a:cubicBezTo>
                <a:cubicBezTo>
                  <a:pt x="79" y="83"/>
                  <a:pt x="75" y="80"/>
                  <a:pt x="70" y="80"/>
                </a:cubicBezTo>
                <a:cubicBezTo>
                  <a:pt x="67" y="80"/>
                  <a:pt x="64" y="81"/>
                  <a:pt x="61" y="83"/>
                </a:cubicBezTo>
                <a:cubicBezTo>
                  <a:pt x="61" y="59"/>
                  <a:pt x="61" y="59"/>
                  <a:pt x="61" y="59"/>
                </a:cubicBezTo>
                <a:cubicBezTo>
                  <a:pt x="61" y="51"/>
                  <a:pt x="56" y="46"/>
                  <a:pt x="49" y="46"/>
                </a:cubicBezTo>
                <a:cubicBezTo>
                  <a:pt x="42" y="46"/>
                  <a:pt x="36" y="51"/>
                  <a:pt x="36" y="59"/>
                </a:cubicBezTo>
                <a:cubicBezTo>
                  <a:pt x="36" y="116"/>
                  <a:pt x="36" y="116"/>
                  <a:pt x="36" y="116"/>
                </a:cubicBezTo>
                <a:cubicBezTo>
                  <a:pt x="32" y="111"/>
                  <a:pt x="32" y="111"/>
                  <a:pt x="32" y="111"/>
                </a:cubicBezTo>
                <a:cubicBezTo>
                  <a:pt x="27" y="106"/>
                  <a:pt x="19" y="106"/>
                  <a:pt x="14" y="111"/>
                </a:cubicBezTo>
                <a:cubicBezTo>
                  <a:pt x="12" y="113"/>
                  <a:pt x="11" y="117"/>
                  <a:pt x="11" y="121"/>
                </a:cubicBezTo>
                <a:cubicBezTo>
                  <a:pt x="12" y="125"/>
                  <a:pt x="14" y="129"/>
                  <a:pt x="17" y="132"/>
                </a:cubicBezTo>
                <a:cubicBezTo>
                  <a:pt x="45" y="159"/>
                  <a:pt x="45" y="159"/>
                  <a:pt x="45" y="159"/>
                </a:cubicBezTo>
                <a:cubicBezTo>
                  <a:pt x="46" y="160"/>
                  <a:pt x="46" y="160"/>
                  <a:pt x="46" y="160"/>
                </a:cubicBezTo>
                <a:cubicBezTo>
                  <a:pt x="47" y="160"/>
                  <a:pt x="47" y="160"/>
                  <a:pt x="47" y="160"/>
                </a:cubicBezTo>
                <a:cubicBezTo>
                  <a:pt x="47" y="160"/>
                  <a:pt x="47" y="160"/>
                  <a:pt x="47" y="160"/>
                </a:cubicBezTo>
                <a:cubicBezTo>
                  <a:pt x="108" y="160"/>
                  <a:pt x="108" y="160"/>
                  <a:pt x="108" y="160"/>
                </a:cubicBezTo>
                <a:cubicBezTo>
                  <a:pt x="117" y="160"/>
                  <a:pt x="124" y="152"/>
                  <a:pt x="124" y="143"/>
                </a:cubicBezTo>
                <a:cubicBezTo>
                  <a:pt x="124" y="125"/>
                  <a:pt x="124" y="125"/>
                  <a:pt x="124" y="125"/>
                </a:cubicBezTo>
                <a:cubicBezTo>
                  <a:pt x="124" y="123"/>
                  <a:pt x="124" y="123"/>
                  <a:pt x="124" y="123"/>
                </a:cubicBezTo>
                <a:cubicBezTo>
                  <a:pt x="124" y="99"/>
                  <a:pt x="124" y="99"/>
                  <a:pt x="124" y="99"/>
                </a:cubicBezTo>
                <a:cubicBezTo>
                  <a:pt x="124" y="92"/>
                  <a:pt x="119" y="86"/>
                  <a:pt x="112" y="86"/>
                </a:cubicBezTo>
                <a:close/>
                <a:moveTo>
                  <a:pt x="121" y="143"/>
                </a:moveTo>
                <a:cubicBezTo>
                  <a:pt x="121" y="150"/>
                  <a:pt x="115" y="156"/>
                  <a:pt x="108" y="156"/>
                </a:cubicBezTo>
                <a:cubicBezTo>
                  <a:pt x="47" y="156"/>
                  <a:pt x="47" y="156"/>
                  <a:pt x="47" y="156"/>
                </a:cubicBezTo>
                <a:cubicBezTo>
                  <a:pt x="20" y="129"/>
                  <a:pt x="20" y="129"/>
                  <a:pt x="20" y="129"/>
                </a:cubicBezTo>
                <a:cubicBezTo>
                  <a:pt x="17" y="126"/>
                  <a:pt x="16" y="123"/>
                  <a:pt x="15" y="120"/>
                </a:cubicBezTo>
                <a:cubicBezTo>
                  <a:pt x="15" y="117"/>
                  <a:pt x="15" y="115"/>
                  <a:pt x="17" y="114"/>
                </a:cubicBezTo>
                <a:cubicBezTo>
                  <a:pt x="20" y="110"/>
                  <a:pt x="26" y="110"/>
                  <a:pt x="29" y="114"/>
                </a:cubicBezTo>
                <a:cubicBezTo>
                  <a:pt x="37" y="122"/>
                  <a:pt x="37" y="122"/>
                  <a:pt x="37" y="122"/>
                </a:cubicBezTo>
                <a:cubicBezTo>
                  <a:pt x="37" y="122"/>
                  <a:pt x="37" y="122"/>
                  <a:pt x="38" y="122"/>
                </a:cubicBezTo>
                <a:cubicBezTo>
                  <a:pt x="38" y="122"/>
                  <a:pt x="38" y="122"/>
                  <a:pt x="38" y="122"/>
                </a:cubicBezTo>
                <a:cubicBezTo>
                  <a:pt x="38" y="122"/>
                  <a:pt x="38" y="122"/>
                  <a:pt x="38" y="122"/>
                </a:cubicBezTo>
                <a:cubicBezTo>
                  <a:pt x="38" y="122"/>
                  <a:pt x="38" y="122"/>
                  <a:pt x="38" y="122"/>
                </a:cubicBezTo>
                <a:cubicBezTo>
                  <a:pt x="38" y="122"/>
                  <a:pt x="38" y="122"/>
                  <a:pt x="38" y="122"/>
                </a:cubicBezTo>
                <a:cubicBezTo>
                  <a:pt x="39" y="122"/>
                  <a:pt x="39" y="122"/>
                  <a:pt x="39" y="122"/>
                </a:cubicBezTo>
                <a:cubicBezTo>
                  <a:pt x="39" y="122"/>
                  <a:pt x="39" y="122"/>
                  <a:pt x="40" y="122"/>
                </a:cubicBezTo>
                <a:cubicBezTo>
                  <a:pt x="40" y="122"/>
                  <a:pt x="40" y="122"/>
                  <a:pt x="40" y="122"/>
                </a:cubicBezTo>
                <a:cubicBezTo>
                  <a:pt x="40" y="122"/>
                  <a:pt x="40" y="122"/>
                  <a:pt x="40" y="122"/>
                </a:cubicBezTo>
                <a:cubicBezTo>
                  <a:pt x="40" y="121"/>
                  <a:pt x="40" y="121"/>
                  <a:pt x="40" y="120"/>
                </a:cubicBezTo>
                <a:cubicBezTo>
                  <a:pt x="40" y="59"/>
                  <a:pt x="40" y="59"/>
                  <a:pt x="40" y="59"/>
                </a:cubicBezTo>
                <a:cubicBezTo>
                  <a:pt x="40" y="54"/>
                  <a:pt x="44" y="49"/>
                  <a:pt x="49" y="49"/>
                </a:cubicBezTo>
                <a:cubicBezTo>
                  <a:pt x="54" y="49"/>
                  <a:pt x="58" y="54"/>
                  <a:pt x="58" y="59"/>
                </a:cubicBezTo>
                <a:cubicBezTo>
                  <a:pt x="58" y="91"/>
                  <a:pt x="58" y="91"/>
                  <a:pt x="58" y="91"/>
                </a:cubicBezTo>
                <a:cubicBezTo>
                  <a:pt x="58" y="99"/>
                  <a:pt x="58" y="99"/>
                  <a:pt x="58" y="99"/>
                </a:cubicBezTo>
                <a:cubicBezTo>
                  <a:pt x="58" y="101"/>
                  <a:pt x="58" y="101"/>
                  <a:pt x="58" y="101"/>
                </a:cubicBezTo>
                <a:cubicBezTo>
                  <a:pt x="58" y="102"/>
                  <a:pt x="58" y="103"/>
                  <a:pt x="59" y="103"/>
                </a:cubicBezTo>
                <a:cubicBezTo>
                  <a:pt x="60" y="103"/>
                  <a:pt x="61" y="102"/>
                  <a:pt x="61" y="101"/>
                </a:cubicBezTo>
                <a:cubicBezTo>
                  <a:pt x="61" y="99"/>
                  <a:pt x="61" y="99"/>
                  <a:pt x="61" y="99"/>
                </a:cubicBezTo>
                <a:cubicBezTo>
                  <a:pt x="61" y="91"/>
                  <a:pt x="61" y="91"/>
                  <a:pt x="61" y="91"/>
                </a:cubicBezTo>
                <a:cubicBezTo>
                  <a:pt x="61" y="87"/>
                  <a:pt x="65" y="84"/>
                  <a:pt x="70" y="84"/>
                </a:cubicBezTo>
                <a:cubicBezTo>
                  <a:pt x="75" y="84"/>
                  <a:pt x="79" y="87"/>
                  <a:pt x="79" y="91"/>
                </a:cubicBezTo>
                <a:cubicBezTo>
                  <a:pt x="79" y="93"/>
                  <a:pt x="79" y="93"/>
                  <a:pt x="79" y="93"/>
                </a:cubicBezTo>
                <a:cubicBezTo>
                  <a:pt x="79" y="101"/>
                  <a:pt x="79" y="101"/>
                  <a:pt x="79" y="101"/>
                </a:cubicBezTo>
                <a:cubicBezTo>
                  <a:pt x="79" y="102"/>
                  <a:pt x="79" y="103"/>
                  <a:pt x="80" y="103"/>
                </a:cubicBezTo>
                <a:cubicBezTo>
                  <a:pt x="82" y="103"/>
                  <a:pt x="82" y="102"/>
                  <a:pt x="82" y="101"/>
                </a:cubicBezTo>
                <a:cubicBezTo>
                  <a:pt x="82" y="93"/>
                  <a:pt x="82" y="93"/>
                  <a:pt x="82" y="93"/>
                </a:cubicBezTo>
                <a:cubicBezTo>
                  <a:pt x="82" y="90"/>
                  <a:pt x="86" y="87"/>
                  <a:pt x="91" y="87"/>
                </a:cubicBezTo>
                <a:cubicBezTo>
                  <a:pt x="96" y="87"/>
                  <a:pt x="100" y="90"/>
                  <a:pt x="100" y="93"/>
                </a:cubicBezTo>
                <a:cubicBezTo>
                  <a:pt x="100" y="94"/>
                  <a:pt x="100" y="94"/>
                  <a:pt x="100" y="94"/>
                </a:cubicBezTo>
                <a:cubicBezTo>
                  <a:pt x="100" y="101"/>
                  <a:pt x="100" y="101"/>
                  <a:pt x="100" y="101"/>
                </a:cubicBezTo>
                <a:cubicBezTo>
                  <a:pt x="100" y="101"/>
                  <a:pt x="100" y="101"/>
                  <a:pt x="100" y="101"/>
                </a:cubicBezTo>
                <a:cubicBezTo>
                  <a:pt x="100" y="102"/>
                  <a:pt x="100" y="103"/>
                  <a:pt x="102" y="103"/>
                </a:cubicBezTo>
                <a:cubicBezTo>
                  <a:pt x="103" y="103"/>
                  <a:pt x="103" y="102"/>
                  <a:pt x="103" y="101"/>
                </a:cubicBezTo>
                <a:cubicBezTo>
                  <a:pt x="103" y="101"/>
                  <a:pt x="103" y="101"/>
                  <a:pt x="103" y="101"/>
                </a:cubicBezTo>
                <a:cubicBezTo>
                  <a:pt x="103" y="94"/>
                  <a:pt x="103" y="94"/>
                  <a:pt x="103" y="94"/>
                </a:cubicBezTo>
                <a:cubicBezTo>
                  <a:pt x="103" y="92"/>
                  <a:pt x="107" y="90"/>
                  <a:pt x="112" y="90"/>
                </a:cubicBezTo>
                <a:cubicBezTo>
                  <a:pt x="117" y="90"/>
                  <a:pt x="121" y="94"/>
                  <a:pt x="121" y="99"/>
                </a:cubicBezTo>
                <a:cubicBezTo>
                  <a:pt x="121" y="123"/>
                  <a:pt x="121" y="123"/>
                  <a:pt x="121" y="123"/>
                </a:cubicBezTo>
                <a:cubicBezTo>
                  <a:pt x="121" y="125"/>
                  <a:pt x="121" y="125"/>
                  <a:pt x="121" y="125"/>
                </a:cubicBezTo>
                <a:lnTo>
                  <a:pt x="121" y="143"/>
                </a:lnTo>
                <a:close/>
                <a:moveTo>
                  <a:pt x="47" y="25"/>
                </a:moveTo>
                <a:cubicBezTo>
                  <a:pt x="47" y="2"/>
                  <a:pt x="47" y="2"/>
                  <a:pt x="47" y="2"/>
                </a:cubicBezTo>
                <a:cubicBezTo>
                  <a:pt x="47" y="1"/>
                  <a:pt x="48" y="0"/>
                  <a:pt x="49" y="0"/>
                </a:cubicBezTo>
                <a:cubicBezTo>
                  <a:pt x="50" y="0"/>
                  <a:pt x="51" y="1"/>
                  <a:pt x="51" y="2"/>
                </a:cubicBezTo>
                <a:cubicBezTo>
                  <a:pt x="51" y="25"/>
                  <a:pt x="51" y="25"/>
                  <a:pt x="51" y="25"/>
                </a:cubicBezTo>
                <a:cubicBezTo>
                  <a:pt x="51" y="26"/>
                  <a:pt x="50" y="27"/>
                  <a:pt x="49" y="27"/>
                </a:cubicBezTo>
                <a:cubicBezTo>
                  <a:pt x="48" y="27"/>
                  <a:pt x="47" y="26"/>
                  <a:pt x="47" y="25"/>
                </a:cubicBezTo>
                <a:close/>
                <a:moveTo>
                  <a:pt x="63" y="33"/>
                </a:moveTo>
                <a:cubicBezTo>
                  <a:pt x="62" y="32"/>
                  <a:pt x="62" y="31"/>
                  <a:pt x="63" y="30"/>
                </a:cubicBezTo>
                <a:cubicBezTo>
                  <a:pt x="79" y="14"/>
                  <a:pt x="79" y="14"/>
                  <a:pt x="79" y="14"/>
                </a:cubicBezTo>
                <a:cubicBezTo>
                  <a:pt x="80" y="13"/>
                  <a:pt x="81" y="13"/>
                  <a:pt x="82" y="14"/>
                </a:cubicBezTo>
                <a:cubicBezTo>
                  <a:pt x="83" y="15"/>
                  <a:pt x="83" y="16"/>
                  <a:pt x="82" y="16"/>
                </a:cubicBezTo>
                <a:cubicBezTo>
                  <a:pt x="66" y="33"/>
                  <a:pt x="66" y="33"/>
                  <a:pt x="66" y="33"/>
                </a:cubicBezTo>
                <a:cubicBezTo>
                  <a:pt x="65" y="33"/>
                  <a:pt x="65" y="34"/>
                  <a:pt x="64" y="34"/>
                </a:cubicBezTo>
                <a:cubicBezTo>
                  <a:pt x="64" y="34"/>
                  <a:pt x="63" y="33"/>
                  <a:pt x="63" y="33"/>
                </a:cubicBezTo>
                <a:close/>
                <a:moveTo>
                  <a:pt x="73" y="43"/>
                </a:moveTo>
                <a:cubicBezTo>
                  <a:pt x="96" y="43"/>
                  <a:pt x="96" y="43"/>
                  <a:pt x="96" y="43"/>
                </a:cubicBezTo>
                <a:cubicBezTo>
                  <a:pt x="97" y="43"/>
                  <a:pt x="98" y="44"/>
                  <a:pt x="98" y="45"/>
                </a:cubicBezTo>
                <a:cubicBezTo>
                  <a:pt x="98" y="46"/>
                  <a:pt x="97" y="47"/>
                  <a:pt x="96" y="47"/>
                </a:cubicBezTo>
                <a:cubicBezTo>
                  <a:pt x="73" y="47"/>
                  <a:pt x="73" y="47"/>
                  <a:pt x="73" y="47"/>
                </a:cubicBezTo>
                <a:cubicBezTo>
                  <a:pt x="72" y="47"/>
                  <a:pt x="71" y="46"/>
                  <a:pt x="71" y="45"/>
                </a:cubicBezTo>
                <a:cubicBezTo>
                  <a:pt x="71" y="44"/>
                  <a:pt x="72" y="43"/>
                  <a:pt x="73" y="43"/>
                </a:cubicBezTo>
                <a:close/>
                <a:moveTo>
                  <a:pt x="16" y="16"/>
                </a:moveTo>
                <a:cubicBezTo>
                  <a:pt x="15" y="16"/>
                  <a:pt x="15" y="15"/>
                  <a:pt x="16" y="14"/>
                </a:cubicBezTo>
                <a:cubicBezTo>
                  <a:pt x="16" y="13"/>
                  <a:pt x="18" y="13"/>
                  <a:pt x="18" y="14"/>
                </a:cubicBezTo>
                <a:cubicBezTo>
                  <a:pt x="35" y="30"/>
                  <a:pt x="35" y="30"/>
                  <a:pt x="35" y="30"/>
                </a:cubicBezTo>
                <a:cubicBezTo>
                  <a:pt x="35" y="31"/>
                  <a:pt x="35" y="32"/>
                  <a:pt x="35" y="33"/>
                </a:cubicBezTo>
                <a:cubicBezTo>
                  <a:pt x="34" y="33"/>
                  <a:pt x="34" y="34"/>
                  <a:pt x="33" y="34"/>
                </a:cubicBezTo>
                <a:cubicBezTo>
                  <a:pt x="33" y="34"/>
                  <a:pt x="32" y="33"/>
                  <a:pt x="32" y="33"/>
                </a:cubicBezTo>
                <a:lnTo>
                  <a:pt x="16" y="16"/>
                </a:lnTo>
                <a:close/>
                <a:moveTo>
                  <a:pt x="25" y="47"/>
                </a:moveTo>
                <a:cubicBezTo>
                  <a:pt x="2" y="47"/>
                  <a:pt x="2" y="47"/>
                  <a:pt x="2" y="47"/>
                </a:cubicBezTo>
                <a:cubicBezTo>
                  <a:pt x="1" y="47"/>
                  <a:pt x="0" y="46"/>
                  <a:pt x="0" y="45"/>
                </a:cubicBezTo>
                <a:cubicBezTo>
                  <a:pt x="0" y="44"/>
                  <a:pt x="1" y="43"/>
                  <a:pt x="2" y="43"/>
                </a:cubicBezTo>
                <a:cubicBezTo>
                  <a:pt x="25" y="43"/>
                  <a:pt x="25" y="43"/>
                  <a:pt x="25" y="43"/>
                </a:cubicBezTo>
                <a:cubicBezTo>
                  <a:pt x="26" y="43"/>
                  <a:pt x="27" y="44"/>
                  <a:pt x="27" y="45"/>
                </a:cubicBezTo>
                <a:cubicBezTo>
                  <a:pt x="27" y="46"/>
                  <a:pt x="26" y="47"/>
                  <a:pt x="25" y="47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7" name="Freeform 87">
            <a:extLst>
              <a:ext uri="{FF2B5EF4-FFF2-40B4-BE49-F238E27FC236}">
                <a16:creationId xmlns:a16="http://schemas.microsoft.com/office/drawing/2014/main" xmlns="" id="{90317437-EC34-451D-8C39-D9F4E598B859}"/>
              </a:ext>
            </a:extLst>
          </p:cNvPr>
          <p:cNvSpPr>
            <a:spLocks noEditPoints="1"/>
          </p:cNvSpPr>
          <p:nvPr/>
        </p:nvSpPr>
        <p:spPr bwMode="auto">
          <a:xfrm>
            <a:off x="8243888" y="5940425"/>
            <a:ext cx="477838" cy="549275"/>
          </a:xfrm>
          <a:custGeom>
            <a:avLst/>
            <a:gdLst>
              <a:gd name="T0" fmla="*/ 125 w 140"/>
              <a:gd name="T1" fmla="*/ 70 h 160"/>
              <a:gd name="T2" fmla="*/ 99 w 140"/>
              <a:gd name="T3" fmla="*/ 66 h 160"/>
              <a:gd name="T4" fmla="*/ 74 w 140"/>
              <a:gd name="T5" fmla="*/ 62 h 160"/>
              <a:gd name="T6" fmla="*/ 63 w 140"/>
              <a:gd name="T7" fmla="*/ 36 h 160"/>
              <a:gd name="T8" fmla="*/ 33 w 140"/>
              <a:gd name="T9" fmla="*/ 36 h 160"/>
              <a:gd name="T10" fmla="*/ 27 w 140"/>
              <a:gd name="T11" fmla="*/ 100 h 160"/>
              <a:gd name="T12" fmla="*/ 9 w 140"/>
              <a:gd name="T13" fmla="*/ 125 h 160"/>
              <a:gd name="T14" fmla="*/ 45 w 140"/>
              <a:gd name="T15" fmla="*/ 160 h 160"/>
              <a:gd name="T16" fmla="*/ 45 w 140"/>
              <a:gd name="T17" fmla="*/ 160 h 160"/>
              <a:gd name="T18" fmla="*/ 140 w 140"/>
              <a:gd name="T19" fmla="*/ 139 h 160"/>
              <a:gd name="T20" fmla="*/ 140 w 140"/>
              <a:gd name="T21" fmla="*/ 117 h 160"/>
              <a:gd name="T22" fmla="*/ 136 w 140"/>
              <a:gd name="T23" fmla="*/ 139 h 160"/>
              <a:gd name="T24" fmla="*/ 46 w 140"/>
              <a:gd name="T25" fmla="*/ 155 h 160"/>
              <a:gd name="T26" fmla="*/ 9 w 140"/>
              <a:gd name="T27" fmla="*/ 103 h 160"/>
              <a:gd name="T28" fmla="*/ 33 w 140"/>
              <a:gd name="T29" fmla="*/ 113 h 160"/>
              <a:gd name="T30" fmla="*/ 34 w 140"/>
              <a:gd name="T31" fmla="*/ 114 h 160"/>
              <a:gd name="T32" fmla="*/ 36 w 140"/>
              <a:gd name="T33" fmla="*/ 113 h 160"/>
              <a:gd name="T34" fmla="*/ 37 w 140"/>
              <a:gd name="T35" fmla="*/ 113 h 160"/>
              <a:gd name="T36" fmla="*/ 37 w 140"/>
              <a:gd name="T37" fmla="*/ 112 h 160"/>
              <a:gd name="T38" fmla="*/ 37 w 140"/>
              <a:gd name="T39" fmla="*/ 36 h 160"/>
              <a:gd name="T40" fmla="*/ 59 w 140"/>
              <a:gd name="T41" fmla="*/ 36 h 160"/>
              <a:gd name="T42" fmla="*/ 59 w 140"/>
              <a:gd name="T43" fmla="*/ 76 h 160"/>
              <a:gd name="T44" fmla="*/ 61 w 140"/>
              <a:gd name="T45" fmla="*/ 90 h 160"/>
              <a:gd name="T46" fmla="*/ 63 w 140"/>
              <a:gd name="T47" fmla="*/ 85 h 160"/>
              <a:gd name="T48" fmla="*/ 63 w 140"/>
              <a:gd name="T49" fmla="*/ 76 h 160"/>
              <a:gd name="T50" fmla="*/ 84 w 140"/>
              <a:gd name="T51" fmla="*/ 76 h 160"/>
              <a:gd name="T52" fmla="*/ 84 w 140"/>
              <a:gd name="T53" fmla="*/ 78 h 160"/>
              <a:gd name="T54" fmla="*/ 87 w 140"/>
              <a:gd name="T55" fmla="*/ 90 h 160"/>
              <a:gd name="T56" fmla="*/ 87 w 140"/>
              <a:gd name="T57" fmla="*/ 90 h 160"/>
              <a:gd name="T58" fmla="*/ 89 w 140"/>
              <a:gd name="T59" fmla="*/ 78 h 160"/>
              <a:gd name="T60" fmla="*/ 110 w 140"/>
              <a:gd name="T61" fmla="*/ 78 h 160"/>
              <a:gd name="T62" fmla="*/ 110 w 140"/>
              <a:gd name="T63" fmla="*/ 88 h 160"/>
              <a:gd name="T64" fmla="*/ 112 w 140"/>
              <a:gd name="T65" fmla="*/ 90 h 160"/>
              <a:gd name="T66" fmla="*/ 115 w 140"/>
              <a:gd name="T67" fmla="*/ 88 h 160"/>
              <a:gd name="T68" fmla="*/ 125 w 140"/>
              <a:gd name="T69" fmla="*/ 74 h 160"/>
              <a:gd name="T70" fmla="*/ 136 w 140"/>
              <a:gd name="T71" fmla="*/ 115 h 160"/>
              <a:gd name="T72" fmla="*/ 136 w 140"/>
              <a:gd name="T73" fmla="*/ 139 h 160"/>
              <a:gd name="T74" fmla="*/ 15 w 140"/>
              <a:gd name="T75" fmla="*/ 33 h 160"/>
              <a:gd name="T76" fmla="*/ 81 w 140"/>
              <a:gd name="T77" fmla="*/ 33 h 160"/>
              <a:gd name="T78" fmla="*/ 79 w 140"/>
              <a:gd name="T79" fmla="*/ 38 h 160"/>
              <a:gd name="T80" fmla="*/ 77 w 140"/>
              <a:gd name="T81" fmla="*/ 33 h 160"/>
              <a:gd name="T82" fmla="*/ 19 w 140"/>
              <a:gd name="T83" fmla="*/ 33 h 160"/>
              <a:gd name="T84" fmla="*/ 17 w 140"/>
              <a:gd name="T85" fmla="*/ 38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140" h="160">
                <a:moveTo>
                  <a:pt x="140" y="86"/>
                </a:moveTo>
                <a:cubicBezTo>
                  <a:pt x="140" y="77"/>
                  <a:pt x="134" y="70"/>
                  <a:pt x="125" y="70"/>
                </a:cubicBezTo>
                <a:cubicBezTo>
                  <a:pt x="120" y="70"/>
                  <a:pt x="116" y="71"/>
                  <a:pt x="113" y="73"/>
                </a:cubicBezTo>
                <a:cubicBezTo>
                  <a:pt x="111" y="69"/>
                  <a:pt x="106" y="66"/>
                  <a:pt x="99" y="66"/>
                </a:cubicBezTo>
                <a:cubicBezTo>
                  <a:pt x="95" y="66"/>
                  <a:pt x="90" y="68"/>
                  <a:pt x="88" y="71"/>
                </a:cubicBezTo>
                <a:cubicBezTo>
                  <a:pt x="85" y="66"/>
                  <a:pt x="80" y="62"/>
                  <a:pt x="74" y="62"/>
                </a:cubicBezTo>
                <a:cubicBezTo>
                  <a:pt x="70" y="62"/>
                  <a:pt x="66" y="64"/>
                  <a:pt x="63" y="66"/>
                </a:cubicBezTo>
                <a:cubicBezTo>
                  <a:pt x="63" y="36"/>
                  <a:pt x="63" y="36"/>
                  <a:pt x="63" y="36"/>
                </a:cubicBezTo>
                <a:cubicBezTo>
                  <a:pt x="63" y="27"/>
                  <a:pt x="56" y="20"/>
                  <a:pt x="48" y="20"/>
                </a:cubicBezTo>
                <a:cubicBezTo>
                  <a:pt x="40" y="20"/>
                  <a:pt x="33" y="27"/>
                  <a:pt x="33" y="36"/>
                </a:cubicBezTo>
                <a:cubicBezTo>
                  <a:pt x="33" y="106"/>
                  <a:pt x="33" y="106"/>
                  <a:pt x="33" y="106"/>
                </a:cubicBezTo>
                <a:cubicBezTo>
                  <a:pt x="27" y="100"/>
                  <a:pt x="27" y="100"/>
                  <a:pt x="27" y="100"/>
                </a:cubicBezTo>
                <a:cubicBezTo>
                  <a:pt x="21" y="94"/>
                  <a:pt x="11" y="94"/>
                  <a:pt x="6" y="100"/>
                </a:cubicBezTo>
                <a:cubicBezTo>
                  <a:pt x="0" y="106"/>
                  <a:pt x="1" y="117"/>
                  <a:pt x="9" y="125"/>
                </a:cubicBezTo>
                <a:cubicBezTo>
                  <a:pt x="43" y="159"/>
                  <a:pt x="43" y="159"/>
                  <a:pt x="43" y="159"/>
                </a:cubicBezTo>
                <a:cubicBezTo>
                  <a:pt x="44" y="160"/>
                  <a:pt x="44" y="160"/>
                  <a:pt x="45" y="160"/>
                </a:cubicBezTo>
                <a:cubicBezTo>
                  <a:pt x="45" y="160"/>
                  <a:pt x="45" y="160"/>
                  <a:pt x="45" y="160"/>
                </a:cubicBezTo>
                <a:cubicBezTo>
                  <a:pt x="45" y="160"/>
                  <a:pt x="45" y="160"/>
                  <a:pt x="45" y="160"/>
                </a:cubicBezTo>
                <a:cubicBezTo>
                  <a:pt x="120" y="160"/>
                  <a:pt x="120" y="160"/>
                  <a:pt x="120" y="160"/>
                </a:cubicBezTo>
                <a:cubicBezTo>
                  <a:pt x="131" y="160"/>
                  <a:pt x="140" y="151"/>
                  <a:pt x="140" y="139"/>
                </a:cubicBezTo>
                <a:cubicBezTo>
                  <a:pt x="140" y="117"/>
                  <a:pt x="140" y="117"/>
                  <a:pt x="140" y="117"/>
                </a:cubicBezTo>
                <a:cubicBezTo>
                  <a:pt x="140" y="117"/>
                  <a:pt x="140" y="117"/>
                  <a:pt x="140" y="117"/>
                </a:cubicBezTo>
                <a:lnTo>
                  <a:pt x="140" y="86"/>
                </a:lnTo>
                <a:close/>
                <a:moveTo>
                  <a:pt x="136" y="139"/>
                </a:moveTo>
                <a:cubicBezTo>
                  <a:pt x="136" y="148"/>
                  <a:pt x="129" y="155"/>
                  <a:pt x="120" y="155"/>
                </a:cubicBezTo>
                <a:cubicBezTo>
                  <a:pt x="46" y="155"/>
                  <a:pt x="46" y="155"/>
                  <a:pt x="46" y="155"/>
                </a:cubicBezTo>
                <a:cubicBezTo>
                  <a:pt x="13" y="122"/>
                  <a:pt x="13" y="122"/>
                  <a:pt x="13" y="122"/>
                </a:cubicBezTo>
                <a:cubicBezTo>
                  <a:pt x="6" y="116"/>
                  <a:pt x="5" y="107"/>
                  <a:pt x="9" y="103"/>
                </a:cubicBezTo>
                <a:cubicBezTo>
                  <a:pt x="13" y="99"/>
                  <a:pt x="20" y="99"/>
                  <a:pt x="24" y="104"/>
                </a:cubicBezTo>
                <a:cubicBezTo>
                  <a:pt x="33" y="113"/>
                  <a:pt x="33" y="113"/>
                  <a:pt x="33" y="113"/>
                </a:cubicBezTo>
                <a:cubicBezTo>
                  <a:pt x="34" y="113"/>
                  <a:pt x="34" y="113"/>
                  <a:pt x="34" y="113"/>
                </a:cubicBezTo>
                <a:cubicBezTo>
                  <a:pt x="34" y="113"/>
                  <a:pt x="34" y="113"/>
                  <a:pt x="34" y="114"/>
                </a:cubicBezTo>
                <a:cubicBezTo>
                  <a:pt x="35" y="114"/>
                  <a:pt x="35" y="114"/>
                  <a:pt x="36" y="114"/>
                </a:cubicBezTo>
                <a:cubicBezTo>
                  <a:pt x="36" y="113"/>
                  <a:pt x="36" y="113"/>
                  <a:pt x="36" y="113"/>
                </a:cubicBezTo>
                <a:cubicBezTo>
                  <a:pt x="37" y="113"/>
                  <a:pt x="37" y="113"/>
                  <a:pt x="37" y="113"/>
                </a:cubicBezTo>
                <a:cubicBezTo>
                  <a:pt x="37" y="113"/>
                  <a:pt x="37" y="113"/>
                  <a:pt x="37" y="113"/>
                </a:cubicBezTo>
                <a:cubicBezTo>
                  <a:pt x="37" y="113"/>
                  <a:pt x="37" y="113"/>
                  <a:pt x="37" y="112"/>
                </a:cubicBezTo>
                <a:cubicBezTo>
                  <a:pt x="37" y="112"/>
                  <a:pt x="37" y="112"/>
                  <a:pt x="37" y="112"/>
                </a:cubicBezTo>
                <a:cubicBezTo>
                  <a:pt x="37" y="112"/>
                  <a:pt x="37" y="112"/>
                  <a:pt x="37" y="111"/>
                </a:cubicBezTo>
                <a:cubicBezTo>
                  <a:pt x="37" y="36"/>
                  <a:pt x="37" y="36"/>
                  <a:pt x="37" y="36"/>
                </a:cubicBezTo>
                <a:cubicBezTo>
                  <a:pt x="37" y="30"/>
                  <a:pt x="42" y="25"/>
                  <a:pt x="48" y="25"/>
                </a:cubicBezTo>
                <a:cubicBezTo>
                  <a:pt x="54" y="25"/>
                  <a:pt x="59" y="30"/>
                  <a:pt x="59" y="36"/>
                </a:cubicBezTo>
                <a:cubicBezTo>
                  <a:pt x="59" y="76"/>
                  <a:pt x="59" y="76"/>
                  <a:pt x="59" y="76"/>
                </a:cubicBezTo>
                <a:cubicBezTo>
                  <a:pt x="59" y="76"/>
                  <a:pt x="59" y="76"/>
                  <a:pt x="59" y="76"/>
                </a:cubicBezTo>
                <a:cubicBezTo>
                  <a:pt x="59" y="88"/>
                  <a:pt x="59" y="88"/>
                  <a:pt x="59" y="88"/>
                </a:cubicBezTo>
                <a:cubicBezTo>
                  <a:pt x="59" y="89"/>
                  <a:pt x="60" y="90"/>
                  <a:pt x="61" y="90"/>
                </a:cubicBezTo>
                <a:cubicBezTo>
                  <a:pt x="62" y="90"/>
                  <a:pt x="63" y="89"/>
                  <a:pt x="63" y="88"/>
                </a:cubicBezTo>
                <a:cubicBezTo>
                  <a:pt x="63" y="85"/>
                  <a:pt x="63" y="85"/>
                  <a:pt x="63" y="85"/>
                </a:cubicBezTo>
                <a:cubicBezTo>
                  <a:pt x="63" y="85"/>
                  <a:pt x="63" y="85"/>
                  <a:pt x="63" y="85"/>
                </a:cubicBezTo>
                <a:cubicBezTo>
                  <a:pt x="63" y="76"/>
                  <a:pt x="63" y="76"/>
                  <a:pt x="63" y="76"/>
                </a:cubicBezTo>
                <a:cubicBezTo>
                  <a:pt x="63" y="71"/>
                  <a:pt x="68" y="67"/>
                  <a:pt x="74" y="67"/>
                </a:cubicBezTo>
                <a:cubicBezTo>
                  <a:pt x="80" y="67"/>
                  <a:pt x="84" y="71"/>
                  <a:pt x="84" y="76"/>
                </a:cubicBezTo>
                <a:cubicBezTo>
                  <a:pt x="84" y="78"/>
                  <a:pt x="84" y="78"/>
                  <a:pt x="84" y="78"/>
                </a:cubicBezTo>
                <a:cubicBezTo>
                  <a:pt x="84" y="78"/>
                  <a:pt x="84" y="78"/>
                  <a:pt x="84" y="78"/>
                </a:cubicBezTo>
                <a:cubicBezTo>
                  <a:pt x="84" y="88"/>
                  <a:pt x="84" y="88"/>
                  <a:pt x="84" y="88"/>
                </a:cubicBezTo>
                <a:cubicBezTo>
                  <a:pt x="84" y="89"/>
                  <a:pt x="85" y="90"/>
                  <a:pt x="87" y="90"/>
                </a:cubicBezTo>
                <a:cubicBezTo>
                  <a:pt x="87" y="90"/>
                  <a:pt x="87" y="90"/>
                  <a:pt x="87" y="90"/>
                </a:cubicBezTo>
                <a:cubicBezTo>
                  <a:pt x="87" y="90"/>
                  <a:pt x="87" y="90"/>
                  <a:pt x="87" y="90"/>
                </a:cubicBezTo>
                <a:cubicBezTo>
                  <a:pt x="88" y="90"/>
                  <a:pt x="89" y="89"/>
                  <a:pt x="89" y="88"/>
                </a:cubicBezTo>
                <a:cubicBezTo>
                  <a:pt x="89" y="78"/>
                  <a:pt x="89" y="78"/>
                  <a:pt x="89" y="78"/>
                </a:cubicBezTo>
                <a:cubicBezTo>
                  <a:pt x="89" y="74"/>
                  <a:pt x="94" y="71"/>
                  <a:pt x="99" y="71"/>
                </a:cubicBezTo>
                <a:cubicBezTo>
                  <a:pt x="105" y="71"/>
                  <a:pt x="110" y="74"/>
                  <a:pt x="110" y="78"/>
                </a:cubicBezTo>
                <a:cubicBezTo>
                  <a:pt x="110" y="80"/>
                  <a:pt x="110" y="80"/>
                  <a:pt x="110" y="80"/>
                </a:cubicBezTo>
                <a:cubicBezTo>
                  <a:pt x="110" y="88"/>
                  <a:pt x="110" y="88"/>
                  <a:pt x="110" y="88"/>
                </a:cubicBezTo>
                <a:cubicBezTo>
                  <a:pt x="110" y="88"/>
                  <a:pt x="110" y="88"/>
                  <a:pt x="110" y="88"/>
                </a:cubicBezTo>
                <a:cubicBezTo>
                  <a:pt x="110" y="89"/>
                  <a:pt x="111" y="90"/>
                  <a:pt x="112" y="90"/>
                </a:cubicBezTo>
                <a:cubicBezTo>
                  <a:pt x="114" y="90"/>
                  <a:pt x="115" y="89"/>
                  <a:pt x="115" y="88"/>
                </a:cubicBezTo>
                <a:cubicBezTo>
                  <a:pt x="115" y="88"/>
                  <a:pt x="115" y="88"/>
                  <a:pt x="115" y="88"/>
                </a:cubicBezTo>
                <a:cubicBezTo>
                  <a:pt x="115" y="80"/>
                  <a:pt x="115" y="80"/>
                  <a:pt x="115" y="80"/>
                </a:cubicBezTo>
                <a:cubicBezTo>
                  <a:pt x="115" y="77"/>
                  <a:pt x="119" y="74"/>
                  <a:pt x="125" y="74"/>
                </a:cubicBezTo>
                <a:cubicBezTo>
                  <a:pt x="131" y="74"/>
                  <a:pt x="136" y="79"/>
                  <a:pt x="136" y="86"/>
                </a:cubicBezTo>
                <a:cubicBezTo>
                  <a:pt x="136" y="115"/>
                  <a:pt x="136" y="115"/>
                  <a:pt x="136" y="115"/>
                </a:cubicBezTo>
                <a:cubicBezTo>
                  <a:pt x="136" y="115"/>
                  <a:pt x="136" y="115"/>
                  <a:pt x="136" y="115"/>
                </a:cubicBezTo>
                <a:lnTo>
                  <a:pt x="136" y="139"/>
                </a:lnTo>
                <a:close/>
                <a:moveTo>
                  <a:pt x="15" y="36"/>
                </a:moveTo>
                <a:cubicBezTo>
                  <a:pt x="15" y="33"/>
                  <a:pt x="15" y="33"/>
                  <a:pt x="15" y="33"/>
                </a:cubicBezTo>
                <a:cubicBezTo>
                  <a:pt x="15" y="15"/>
                  <a:pt x="30" y="0"/>
                  <a:pt x="48" y="0"/>
                </a:cubicBezTo>
                <a:cubicBezTo>
                  <a:pt x="66" y="0"/>
                  <a:pt x="81" y="15"/>
                  <a:pt x="81" y="33"/>
                </a:cubicBezTo>
                <a:cubicBezTo>
                  <a:pt x="81" y="36"/>
                  <a:pt x="81" y="36"/>
                  <a:pt x="81" y="36"/>
                </a:cubicBezTo>
                <a:cubicBezTo>
                  <a:pt x="81" y="37"/>
                  <a:pt x="80" y="38"/>
                  <a:pt x="79" y="38"/>
                </a:cubicBezTo>
                <a:cubicBezTo>
                  <a:pt x="78" y="38"/>
                  <a:pt x="77" y="37"/>
                  <a:pt x="77" y="36"/>
                </a:cubicBezTo>
                <a:cubicBezTo>
                  <a:pt x="77" y="33"/>
                  <a:pt x="77" y="33"/>
                  <a:pt x="77" y="33"/>
                </a:cubicBezTo>
                <a:cubicBezTo>
                  <a:pt x="77" y="17"/>
                  <a:pt x="64" y="5"/>
                  <a:pt x="48" y="5"/>
                </a:cubicBezTo>
                <a:cubicBezTo>
                  <a:pt x="32" y="5"/>
                  <a:pt x="19" y="17"/>
                  <a:pt x="19" y="33"/>
                </a:cubicBezTo>
                <a:cubicBezTo>
                  <a:pt x="19" y="36"/>
                  <a:pt x="19" y="36"/>
                  <a:pt x="19" y="36"/>
                </a:cubicBezTo>
                <a:cubicBezTo>
                  <a:pt x="19" y="37"/>
                  <a:pt x="18" y="38"/>
                  <a:pt x="17" y="38"/>
                </a:cubicBezTo>
                <a:cubicBezTo>
                  <a:pt x="16" y="38"/>
                  <a:pt x="15" y="37"/>
                  <a:pt x="15" y="36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8" name="Freeform 88">
            <a:extLst>
              <a:ext uri="{FF2B5EF4-FFF2-40B4-BE49-F238E27FC236}">
                <a16:creationId xmlns:a16="http://schemas.microsoft.com/office/drawing/2014/main" xmlns="" id="{01260272-D70B-422A-A7E2-AA5CF3CF98FC}"/>
              </a:ext>
            </a:extLst>
          </p:cNvPr>
          <p:cNvSpPr>
            <a:spLocks noEditPoints="1"/>
          </p:cNvSpPr>
          <p:nvPr/>
        </p:nvSpPr>
        <p:spPr bwMode="auto">
          <a:xfrm>
            <a:off x="9164638" y="371475"/>
            <a:ext cx="544513" cy="549275"/>
          </a:xfrm>
          <a:custGeom>
            <a:avLst/>
            <a:gdLst>
              <a:gd name="T0" fmla="*/ 132 w 160"/>
              <a:gd name="T1" fmla="*/ 67 h 160"/>
              <a:gd name="T2" fmla="*/ 106 w 160"/>
              <a:gd name="T3" fmla="*/ 64 h 160"/>
              <a:gd name="T4" fmla="*/ 81 w 160"/>
              <a:gd name="T5" fmla="*/ 59 h 160"/>
              <a:gd name="T6" fmla="*/ 96 w 160"/>
              <a:gd name="T7" fmla="*/ 31 h 160"/>
              <a:gd name="T8" fmla="*/ 64 w 160"/>
              <a:gd name="T9" fmla="*/ 0 h 160"/>
              <a:gd name="T10" fmla="*/ 49 w 160"/>
              <a:gd name="T11" fmla="*/ 59 h 160"/>
              <a:gd name="T12" fmla="*/ 31 w 160"/>
              <a:gd name="T13" fmla="*/ 76 h 160"/>
              <a:gd name="T14" fmla="*/ 31 w 160"/>
              <a:gd name="T15" fmla="*/ 139 h 160"/>
              <a:gd name="T16" fmla="*/ 60 w 160"/>
              <a:gd name="T17" fmla="*/ 159 h 160"/>
              <a:gd name="T18" fmla="*/ 62 w 160"/>
              <a:gd name="T19" fmla="*/ 160 h 160"/>
              <a:gd name="T20" fmla="*/ 139 w 160"/>
              <a:gd name="T21" fmla="*/ 160 h 160"/>
              <a:gd name="T22" fmla="*/ 160 w 160"/>
              <a:gd name="T23" fmla="*/ 116 h 160"/>
              <a:gd name="T24" fmla="*/ 160 w 160"/>
              <a:gd name="T25" fmla="*/ 78 h 160"/>
              <a:gd name="T26" fmla="*/ 38 w 160"/>
              <a:gd name="T27" fmla="*/ 31 h 160"/>
              <a:gd name="T28" fmla="*/ 83 w 160"/>
              <a:gd name="T29" fmla="*/ 12 h 160"/>
              <a:gd name="T30" fmla="*/ 81 w 160"/>
              <a:gd name="T31" fmla="*/ 52 h 160"/>
              <a:gd name="T32" fmla="*/ 65 w 160"/>
              <a:gd name="T33" fmla="*/ 16 h 160"/>
              <a:gd name="T34" fmla="*/ 49 w 160"/>
              <a:gd name="T35" fmla="*/ 53 h 160"/>
              <a:gd name="T36" fmla="*/ 31 w 160"/>
              <a:gd name="T37" fmla="*/ 134 h 160"/>
              <a:gd name="T38" fmla="*/ 31 w 160"/>
              <a:gd name="T39" fmla="*/ 81 h 160"/>
              <a:gd name="T40" fmla="*/ 49 w 160"/>
              <a:gd name="T41" fmla="*/ 104 h 160"/>
              <a:gd name="T42" fmla="*/ 21 w 160"/>
              <a:gd name="T43" fmla="*/ 98 h 160"/>
              <a:gd name="T44" fmla="*/ 25 w 160"/>
              <a:gd name="T45" fmla="*/ 124 h 160"/>
              <a:gd name="T46" fmla="*/ 31 w 160"/>
              <a:gd name="T47" fmla="*/ 134 h 160"/>
              <a:gd name="T48" fmla="*/ 139 w 160"/>
              <a:gd name="T49" fmla="*/ 155 h 160"/>
              <a:gd name="T50" fmla="*/ 29 w 160"/>
              <a:gd name="T51" fmla="*/ 121 h 160"/>
              <a:gd name="T52" fmla="*/ 25 w 160"/>
              <a:gd name="T53" fmla="*/ 101 h 160"/>
              <a:gd name="T54" fmla="*/ 50 w 160"/>
              <a:gd name="T55" fmla="*/ 111 h 160"/>
              <a:gd name="T56" fmla="*/ 54 w 160"/>
              <a:gd name="T57" fmla="*/ 110 h 160"/>
              <a:gd name="T58" fmla="*/ 65 w 160"/>
              <a:gd name="T59" fmla="*/ 21 h 160"/>
              <a:gd name="T60" fmla="*/ 76 w 160"/>
              <a:gd name="T61" fmla="*/ 56 h 160"/>
              <a:gd name="T62" fmla="*/ 76 w 160"/>
              <a:gd name="T63" fmla="*/ 71 h 160"/>
              <a:gd name="T64" fmla="*/ 76 w 160"/>
              <a:gd name="T65" fmla="*/ 85 h 160"/>
              <a:gd name="T66" fmla="*/ 81 w 160"/>
              <a:gd name="T67" fmla="*/ 85 h 160"/>
              <a:gd name="T68" fmla="*/ 81 w 160"/>
              <a:gd name="T69" fmla="*/ 71 h 160"/>
              <a:gd name="T70" fmla="*/ 102 w 160"/>
              <a:gd name="T71" fmla="*/ 71 h 160"/>
              <a:gd name="T72" fmla="*/ 102 w 160"/>
              <a:gd name="T73" fmla="*/ 85 h 160"/>
              <a:gd name="T74" fmla="*/ 107 w 160"/>
              <a:gd name="T75" fmla="*/ 85 h 160"/>
              <a:gd name="T76" fmla="*/ 118 w 160"/>
              <a:gd name="T77" fmla="*/ 63 h 160"/>
              <a:gd name="T78" fmla="*/ 129 w 160"/>
              <a:gd name="T79" fmla="*/ 75 h 160"/>
              <a:gd name="T80" fmla="*/ 131 w 160"/>
              <a:gd name="T81" fmla="*/ 88 h 160"/>
              <a:gd name="T82" fmla="*/ 134 w 160"/>
              <a:gd name="T83" fmla="*/ 75 h 160"/>
              <a:gd name="T84" fmla="*/ 155 w 160"/>
              <a:gd name="T85" fmla="*/ 78 h 160"/>
              <a:gd name="T86" fmla="*/ 155 w 160"/>
              <a:gd name="T87" fmla="*/ 116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60" h="160">
                <a:moveTo>
                  <a:pt x="144" y="62"/>
                </a:moveTo>
                <a:cubicBezTo>
                  <a:pt x="139" y="62"/>
                  <a:pt x="135" y="64"/>
                  <a:pt x="132" y="67"/>
                </a:cubicBezTo>
                <a:cubicBezTo>
                  <a:pt x="130" y="62"/>
                  <a:pt x="124" y="58"/>
                  <a:pt x="118" y="58"/>
                </a:cubicBezTo>
                <a:cubicBezTo>
                  <a:pt x="113" y="58"/>
                  <a:pt x="108" y="61"/>
                  <a:pt x="106" y="64"/>
                </a:cubicBezTo>
                <a:cubicBezTo>
                  <a:pt x="103" y="58"/>
                  <a:pt x="98" y="54"/>
                  <a:pt x="91" y="54"/>
                </a:cubicBezTo>
                <a:cubicBezTo>
                  <a:pt x="87" y="54"/>
                  <a:pt x="83" y="56"/>
                  <a:pt x="81" y="59"/>
                </a:cubicBezTo>
                <a:cubicBezTo>
                  <a:pt x="81" y="58"/>
                  <a:pt x="81" y="58"/>
                  <a:pt x="81" y="58"/>
                </a:cubicBezTo>
                <a:cubicBezTo>
                  <a:pt x="90" y="52"/>
                  <a:pt x="96" y="42"/>
                  <a:pt x="96" y="31"/>
                </a:cubicBezTo>
                <a:cubicBezTo>
                  <a:pt x="96" y="23"/>
                  <a:pt x="92" y="15"/>
                  <a:pt x="86" y="9"/>
                </a:cubicBezTo>
                <a:cubicBezTo>
                  <a:pt x="80" y="3"/>
                  <a:pt x="72" y="0"/>
                  <a:pt x="64" y="0"/>
                </a:cubicBezTo>
                <a:cubicBezTo>
                  <a:pt x="47" y="0"/>
                  <a:pt x="33" y="14"/>
                  <a:pt x="33" y="31"/>
                </a:cubicBezTo>
                <a:cubicBezTo>
                  <a:pt x="33" y="43"/>
                  <a:pt x="39" y="53"/>
                  <a:pt x="49" y="59"/>
                </a:cubicBezTo>
                <a:cubicBezTo>
                  <a:pt x="49" y="82"/>
                  <a:pt x="49" y="82"/>
                  <a:pt x="49" y="82"/>
                </a:cubicBezTo>
                <a:cubicBezTo>
                  <a:pt x="44" y="78"/>
                  <a:pt x="38" y="76"/>
                  <a:pt x="31" y="76"/>
                </a:cubicBezTo>
                <a:cubicBezTo>
                  <a:pt x="14" y="76"/>
                  <a:pt x="0" y="90"/>
                  <a:pt x="0" y="108"/>
                </a:cubicBezTo>
                <a:cubicBezTo>
                  <a:pt x="0" y="125"/>
                  <a:pt x="14" y="139"/>
                  <a:pt x="31" y="139"/>
                </a:cubicBezTo>
                <a:cubicBezTo>
                  <a:pt x="34" y="139"/>
                  <a:pt x="36" y="139"/>
                  <a:pt x="39" y="138"/>
                </a:cubicBezTo>
                <a:cubicBezTo>
                  <a:pt x="60" y="159"/>
                  <a:pt x="60" y="159"/>
                  <a:pt x="60" y="159"/>
                </a:cubicBezTo>
                <a:cubicBezTo>
                  <a:pt x="61" y="160"/>
                  <a:pt x="61" y="160"/>
                  <a:pt x="62" y="160"/>
                </a:cubicBezTo>
                <a:cubicBezTo>
                  <a:pt x="62" y="160"/>
                  <a:pt x="62" y="160"/>
                  <a:pt x="62" y="160"/>
                </a:cubicBezTo>
                <a:cubicBezTo>
                  <a:pt x="62" y="160"/>
                  <a:pt x="62" y="160"/>
                  <a:pt x="62" y="160"/>
                </a:cubicBezTo>
                <a:cubicBezTo>
                  <a:pt x="139" y="160"/>
                  <a:pt x="139" y="160"/>
                  <a:pt x="139" y="160"/>
                </a:cubicBezTo>
                <a:cubicBezTo>
                  <a:pt x="150" y="160"/>
                  <a:pt x="160" y="150"/>
                  <a:pt x="160" y="139"/>
                </a:cubicBezTo>
                <a:cubicBezTo>
                  <a:pt x="160" y="116"/>
                  <a:pt x="160" y="116"/>
                  <a:pt x="160" y="116"/>
                </a:cubicBezTo>
                <a:cubicBezTo>
                  <a:pt x="160" y="113"/>
                  <a:pt x="160" y="113"/>
                  <a:pt x="160" y="113"/>
                </a:cubicBezTo>
                <a:cubicBezTo>
                  <a:pt x="160" y="78"/>
                  <a:pt x="160" y="78"/>
                  <a:pt x="160" y="78"/>
                </a:cubicBezTo>
                <a:cubicBezTo>
                  <a:pt x="160" y="69"/>
                  <a:pt x="153" y="62"/>
                  <a:pt x="144" y="62"/>
                </a:cubicBezTo>
                <a:close/>
                <a:moveTo>
                  <a:pt x="38" y="31"/>
                </a:moveTo>
                <a:cubicBezTo>
                  <a:pt x="38" y="17"/>
                  <a:pt x="50" y="5"/>
                  <a:pt x="64" y="5"/>
                </a:cubicBezTo>
                <a:cubicBezTo>
                  <a:pt x="71" y="5"/>
                  <a:pt x="78" y="7"/>
                  <a:pt x="83" y="12"/>
                </a:cubicBezTo>
                <a:cubicBezTo>
                  <a:pt x="88" y="17"/>
                  <a:pt x="91" y="24"/>
                  <a:pt x="91" y="31"/>
                </a:cubicBezTo>
                <a:cubicBezTo>
                  <a:pt x="91" y="40"/>
                  <a:pt x="87" y="47"/>
                  <a:pt x="81" y="52"/>
                </a:cubicBezTo>
                <a:cubicBezTo>
                  <a:pt x="81" y="32"/>
                  <a:pt x="81" y="32"/>
                  <a:pt x="81" y="32"/>
                </a:cubicBezTo>
                <a:cubicBezTo>
                  <a:pt x="81" y="23"/>
                  <a:pt x="74" y="16"/>
                  <a:pt x="65" y="16"/>
                </a:cubicBezTo>
                <a:cubicBezTo>
                  <a:pt x="56" y="16"/>
                  <a:pt x="49" y="23"/>
                  <a:pt x="49" y="32"/>
                </a:cubicBezTo>
                <a:cubicBezTo>
                  <a:pt x="49" y="53"/>
                  <a:pt x="49" y="53"/>
                  <a:pt x="49" y="53"/>
                </a:cubicBezTo>
                <a:cubicBezTo>
                  <a:pt x="42" y="48"/>
                  <a:pt x="38" y="40"/>
                  <a:pt x="38" y="31"/>
                </a:cubicBezTo>
                <a:close/>
                <a:moveTo>
                  <a:pt x="31" y="134"/>
                </a:moveTo>
                <a:cubicBezTo>
                  <a:pt x="17" y="134"/>
                  <a:pt x="5" y="122"/>
                  <a:pt x="5" y="108"/>
                </a:cubicBezTo>
                <a:cubicBezTo>
                  <a:pt x="5" y="93"/>
                  <a:pt x="17" y="81"/>
                  <a:pt x="31" y="81"/>
                </a:cubicBezTo>
                <a:cubicBezTo>
                  <a:pt x="38" y="81"/>
                  <a:pt x="44" y="84"/>
                  <a:pt x="49" y="88"/>
                </a:cubicBezTo>
                <a:cubicBezTo>
                  <a:pt x="49" y="104"/>
                  <a:pt x="49" y="104"/>
                  <a:pt x="49" y="104"/>
                </a:cubicBezTo>
                <a:cubicBezTo>
                  <a:pt x="44" y="98"/>
                  <a:pt x="44" y="98"/>
                  <a:pt x="44" y="98"/>
                </a:cubicBezTo>
                <a:cubicBezTo>
                  <a:pt x="37" y="92"/>
                  <a:pt x="27" y="92"/>
                  <a:pt x="21" y="98"/>
                </a:cubicBezTo>
                <a:cubicBezTo>
                  <a:pt x="18" y="101"/>
                  <a:pt x="17" y="106"/>
                  <a:pt x="18" y="111"/>
                </a:cubicBezTo>
                <a:cubicBezTo>
                  <a:pt x="19" y="115"/>
                  <a:pt x="21" y="120"/>
                  <a:pt x="25" y="124"/>
                </a:cubicBezTo>
                <a:cubicBezTo>
                  <a:pt x="35" y="134"/>
                  <a:pt x="35" y="134"/>
                  <a:pt x="35" y="134"/>
                </a:cubicBezTo>
                <a:cubicBezTo>
                  <a:pt x="34" y="134"/>
                  <a:pt x="33" y="134"/>
                  <a:pt x="31" y="134"/>
                </a:cubicBezTo>
                <a:close/>
                <a:moveTo>
                  <a:pt x="155" y="139"/>
                </a:moveTo>
                <a:cubicBezTo>
                  <a:pt x="155" y="148"/>
                  <a:pt x="148" y="155"/>
                  <a:pt x="139" y="155"/>
                </a:cubicBezTo>
                <a:cubicBezTo>
                  <a:pt x="63" y="155"/>
                  <a:pt x="63" y="155"/>
                  <a:pt x="63" y="155"/>
                </a:cubicBezTo>
                <a:cubicBezTo>
                  <a:pt x="29" y="121"/>
                  <a:pt x="29" y="121"/>
                  <a:pt x="29" y="121"/>
                </a:cubicBezTo>
                <a:cubicBezTo>
                  <a:pt x="25" y="118"/>
                  <a:pt x="23" y="114"/>
                  <a:pt x="22" y="110"/>
                </a:cubicBezTo>
                <a:cubicBezTo>
                  <a:pt x="22" y="106"/>
                  <a:pt x="23" y="103"/>
                  <a:pt x="25" y="101"/>
                </a:cubicBezTo>
                <a:cubicBezTo>
                  <a:pt x="29" y="97"/>
                  <a:pt x="36" y="97"/>
                  <a:pt x="40" y="102"/>
                </a:cubicBezTo>
                <a:cubicBezTo>
                  <a:pt x="50" y="111"/>
                  <a:pt x="50" y="111"/>
                  <a:pt x="50" y="111"/>
                </a:cubicBezTo>
                <a:cubicBezTo>
                  <a:pt x="51" y="112"/>
                  <a:pt x="52" y="112"/>
                  <a:pt x="53" y="112"/>
                </a:cubicBezTo>
                <a:cubicBezTo>
                  <a:pt x="53" y="112"/>
                  <a:pt x="54" y="111"/>
                  <a:pt x="54" y="110"/>
                </a:cubicBezTo>
                <a:cubicBezTo>
                  <a:pt x="54" y="32"/>
                  <a:pt x="54" y="32"/>
                  <a:pt x="54" y="32"/>
                </a:cubicBezTo>
                <a:cubicBezTo>
                  <a:pt x="54" y="26"/>
                  <a:pt x="59" y="21"/>
                  <a:pt x="65" y="21"/>
                </a:cubicBezTo>
                <a:cubicBezTo>
                  <a:pt x="71" y="21"/>
                  <a:pt x="76" y="26"/>
                  <a:pt x="76" y="32"/>
                </a:cubicBezTo>
                <a:cubicBezTo>
                  <a:pt x="76" y="56"/>
                  <a:pt x="76" y="56"/>
                  <a:pt x="76" y="56"/>
                </a:cubicBezTo>
                <a:cubicBezTo>
                  <a:pt x="76" y="56"/>
                  <a:pt x="76" y="57"/>
                  <a:pt x="76" y="57"/>
                </a:cubicBezTo>
                <a:cubicBezTo>
                  <a:pt x="76" y="71"/>
                  <a:pt x="76" y="71"/>
                  <a:pt x="76" y="71"/>
                </a:cubicBezTo>
                <a:cubicBezTo>
                  <a:pt x="76" y="83"/>
                  <a:pt x="76" y="83"/>
                  <a:pt x="76" y="83"/>
                </a:cubicBezTo>
                <a:cubicBezTo>
                  <a:pt x="76" y="85"/>
                  <a:pt x="76" y="85"/>
                  <a:pt x="76" y="85"/>
                </a:cubicBezTo>
                <a:cubicBezTo>
                  <a:pt x="76" y="87"/>
                  <a:pt x="77" y="88"/>
                  <a:pt x="78" y="88"/>
                </a:cubicBezTo>
                <a:cubicBezTo>
                  <a:pt x="79" y="88"/>
                  <a:pt x="81" y="87"/>
                  <a:pt x="81" y="85"/>
                </a:cubicBezTo>
                <a:cubicBezTo>
                  <a:pt x="81" y="83"/>
                  <a:pt x="81" y="83"/>
                  <a:pt x="81" y="83"/>
                </a:cubicBezTo>
                <a:cubicBezTo>
                  <a:pt x="81" y="71"/>
                  <a:pt x="81" y="71"/>
                  <a:pt x="81" y="71"/>
                </a:cubicBezTo>
                <a:cubicBezTo>
                  <a:pt x="81" y="64"/>
                  <a:pt x="85" y="59"/>
                  <a:pt x="91" y="59"/>
                </a:cubicBezTo>
                <a:cubicBezTo>
                  <a:pt x="97" y="59"/>
                  <a:pt x="102" y="64"/>
                  <a:pt x="102" y="71"/>
                </a:cubicBezTo>
                <a:cubicBezTo>
                  <a:pt x="102" y="73"/>
                  <a:pt x="102" y="73"/>
                  <a:pt x="102" y="73"/>
                </a:cubicBezTo>
                <a:cubicBezTo>
                  <a:pt x="102" y="85"/>
                  <a:pt x="102" y="85"/>
                  <a:pt x="102" y="85"/>
                </a:cubicBezTo>
                <a:cubicBezTo>
                  <a:pt x="102" y="87"/>
                  <a:pt x="103" y="88"/>
                  <a:pt x="105" y="88"/>
                </a:cubicBezTo>
                <a:cubicBezTo>
                  <a:pt x="106" y="88"/>
                  <a:pt x="107" y="87"/>
                  <a:pt x="107" y="85"/>
                </a:cubicBezTo>
                <a:cubicBezTo>
                  <a:pt x="107" y="73"/>
                  <a:pt x="107" y="73"/>
                  <a:pt x="107" y="73"/>
                </a:cubicBezTo>
                <a:cubicBezTo>
                  <a:pt x="107" y="68"/>
                  <a:pt x="112" y="63"/>
                  <a:pt x="118" y="63"/>
                </a:cubicBezTo>
                <a:cubicBezTo>
                  <a:pt x="124" y="63"/>
                  <a:pt x="129" y="68"/>
                  <a:pt x="129" y="73"/>
                </a:cubicBezTo>
                <a:cubicBezTo>
                  <a:pt x="129" y="75"/>
                  <a:pt x="129" y="75"/>
                  <a:pt x="129" y="75"/>
                </a:cubicBezTo>
                <a:cubicBezTo>
                  <a:pt x="129" y="85"/>
                  <a:pt x="129" y="85"/>
                  <a:pt x="129" y="85"/>
                </a:cubicBezTo>
                <a:cubicBezTo>
                  <a:pt x="129" y="87"/>
                  <a:pt x="130" y="88"/>
                  <a:pt x="131" y="88"/>
                </a:cubicBezTo>
                <a:cubicBezTo>
                  <a:pt x="132" y="88"/>
                  <a:pt x="134" y="87"/>
                  <a:pt x="134" y="85"/>
                </a:cubicBezTo>
                <a:cubicBezTo>
                  <a:pt x="134" y="75"/>
                  <a:pt x="134" y="75"/>
                  <a:pt x="134" y="75"/>
                </a:cubicBezTo>
                <a:cubicBezTo>
                  <a:pt x="134" y="70"/>
                  <a:pt x="138" y="67"/>
                  <a:pt x="144" y="67"/>
                </a:cubicBezTo>
                <a:cubicBezTo>
                  <a:pt x="150" y="67"/>
                  <a:pt x="155" y="72"/>
                  <a:pt x="155" y="78"/>
                </a:cubicBezTo>
                <a:cubicBezTo>
                  <a:pt x="155" y="113"/>
                  <a:pt x="155" y="113"/>
                  <a:pt x="155" y="113"/>
                </a:cubicBezTo>
                <a:cubicBezTo>
                  <a:pt x="155" y="116"/>
                  <a:pt x="155" y="116"/>
                  <a:pt x="155" y="116"/>
                </a:cubicBezTo>
                <a:lnTo>
                  <a:pt x="155" y="139"/>
                </a:ln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9" name="Freeform 89">
            <a:extLst>
              <a:ext uri="{FF2B5EF4-FFF2-40B4-BE49-F238E27FC236}">
                <a16:creationId xmlns:a16="http://schemas.microsoft.com/office/drawing/2014/main" xmlns="" id="{76999428-A7D9-47F6-A5EC-7DA0484FA65F}"/>
              </a:ext>
            </a:extLst>
          </p:cNvPr>
          <p:cNvSpPr>
            <a:spLocks noEditPoints="1"/>
          </p:cNvSpPr>
          <p:nvPr/>
        </p:nvSpPr>
        <p:spPr bwMode="auto">
          <a:xfrm>
            <a:off x="9218613" y="990600"/>
            <a:ext cx="439738" cy="549275"/>
          </a:xfrm>
          <a:custGeom>
            <a:avLst/>
            <a:gdLst>
              <a:gd name="T0" fmla="*/ 126 w 129"/>
              <a:gd name="T1" fmla="*/ 0 h 160"/>
              <a:gd name="T2" fmla="*/ 93 w 129"/>
              <a:gd name="T3" fmla="*/ 33 h 160"/>
              <a:gd name="T4" fmla="*/ 93 w 129"/>
              <a:gd name="T5" fmla="*/ 33 h 160"/>
              <a:gd name="T6" fmla="*/ 64 w 129"/>
              <a:gd name="T7" fmla="*/ 62 h 160"/>
              <a:gd name="T8" fmla="*/ 36 w 129"/>
              <a:gd name="T9" fmla="*/ 33 h 160"/>
              <a:gd name="T10" fmla="*/ 36 w 129"/>
              <a:gd name="T11" fmla="*/ 33 h 160"/>
              <a:gd name="T12" fmla="*/ 3 w 129"/>
              <a:gd name="T13" fmla="*/ 0 h 160"/>
              <a:gd name="T14" fmla="*/ 0 w 129"/>
              <a:gd name="T15" fmla="*/ 3 h 160"/>
              <a:gd name="T16" fmla="*/ 3 w 129"/>
              <a:gd name="T17" fmla="*/ 5 h 160"/>
              <a:gd name="T18" fmla="*/ 31 w 129"/>
              <a:gd name="T19" fmla="*/ 33 h 160"/>
              <a:gd name="T20" fmla="*/ 31 w 129"/>
              <a:gd name="T21" fmla="*/ 33 h 160"/>
              <a:gd name="T22" fmla="*/ 50 w 129"/>
              <a:gd name="T23" fmla="*/ 64 h 160"/>
              <a:gd name="T24" fmla="*/ 15 w 129"/>
              <a:gd name="T25" fmla="*/ 111 h 160"/>
              <a:gd name="T26" fmla="*/ 64 w 129"/>
              <a:gd name="T27" fmla="*/ 160 h 160"/>
              <a:gd name="T28" fmla="*/ 113 w 129"/>
              <a:gd name="T29" fmla="*/ 111 h 160"/>
              <a:gd name="T30" fmla="*/ 78 w 129"/>
              <a:gd name="T31" fmla="*/ 64 h 160"/>
              <a:gd name="T32" fmla="*/ 98 w 129"/>
              <a:gd name="T33" fmla="*/ 33 h 160"/>
              <a:gd name="T34" fmla="*/ 98 w 129"/>
              <a:gd name="T35" fmla="*/ 33 h 160"/>
              <a:gd name="T36" fmla="*/ 126 w 129"/>
              <a:gd name="T37" fmla="*/ 5 h 160"/>
              <a:gd name="T38" fmla="*/ 129 w 129"/>
              <a:gd name="T39" fmla="*/ 3 h 160"/>
              <a:gd name="T40" fmla="*/ 126 w 129"/>
              <a:gd name="T41" fmla="*/ 0 h 160"/>
              <a:gd name="T42" fmla="*/ 108 w 129"/>
              <a:gd name="T43" fmla="*/ 111 h 160"/>
              <a:gd name="T44" fmla="*/ 64 w 129"/>
              <a:gd name="T45" fmla="*/ 155 h 160"/>
              <a:gd name="T46" fmla="*/ 20 w 129"/>
              <a:gd name="T47" fmla="*/ 111 h 160"/>
              <a:gd name="T48" fmla="*/ 64 w 129"/>
              <a:gd name="T49" fmla="*/ 67 h 160"/>
              <a:gd name="T50" fmla="*/ 108 w 129"/>
              <a:gd name="T51" fmla="*/ 111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29" h="160">
                <a:moveTo>
                  <a:pt x="126" y="0"/>
                </a:moveTo>
                <a:cubicBezTo>
                  <a:pt x="108" y="0"/>
                  <a:pt x="93" y="15"/>
                  <a:pt x="93" y="33"/>
                </a:cubicBezTo>
                <a:cubicBezTo>
                  <a:pt x="93" y="33"/>
                  <a:pt x="93" y="33"/>
                  <a:pt x="93" y="33"/>
                </a:cubicBezTo>
                <a:cubicBezTo>
                  <a:pt x="93" y="49"/>
                  <a:pt x="80" y="62"/>
                  <a:pt x="64" y="62"/>
                </a:cubicBezTo>
                <a:cubicBezTo>
                  <a:pt x="49" y="62"/>
                  <a:pt x="36" y="49"/>
                  <a:pt x="36" y="33"/>
                </a:cubicBezTo>
                <a:cubicBezTo>
                  <a:pt x="36" y="33"/>
                  <a:pt x="36" y="33"/>
                  <a:pt x="36" y="33"/>
                </a:cubicBezTo>
                <a:cubicBezTo>
                  <a:pt x="36" y="15"/>
                  <a:pt x="21" y="0"/>
                  <a:pt x="3" y="0"/>
                </a:cubicBezTo>
                <a:cubicBezTo>
                  <a:pt x="1" y="0"/>
                  <a:pt x="0" y="1"/>
                  <a:pt x="0" y="3"/>
                </a:cubicBezTo>
                <a:cubicBezTo>
                  <a:pt x="0" y="4"/>
                  <a:pt x="1" y="5"/>
                  <a:pt x="3" y="5"/>
                </a:cubicBezTo>
                <a:cubicBezTo>
                  <a:pt x="18" y="5"/>
                  <a:pt x="31" y="18"/>
                  <a:pt x="31" y="33"/>
                </a:cubicBezTo>
                <a:cubicBezTo>
                  <a:pt x="31" y="33"/>
                  <a:pt x="31" y="33"/>
                  <a:pt x="31" y="33"/>
                </a:cubicBezTo>
                <a:cubicBezTo>
                  <a:pt x="31" y="47"/>
                  <a:pt x="39" y="58"/>
                  <a:pt x="50" y="64"/>
                </a:cubicBezTo>
                <a:cubicBezTo>
                  <a:pt x="30" y="70"/>
                  <a:pt x="15" y="89"/>
                  <a:pt x="15" y="111"/>
                </a:cubicBezTo>
                <a:cubicBezTo>
                  <a:pt x="15" y="138"/>
                  <a:pt x="37" y="160"/>
                  <a:pt x="64" y="160"/>
                </a:cubicBezTo>
                <a:cubicBezTo>
                  <a:pt x="91" y="160"/>
                  <a:pt x="113" y="138"/>
                  <a:pt x="113" y="111"/>
                </a:cubicBezTo>
                <a:cubicBezTo>
                  <a:pt x="113" y="89"/>
                  <a:pt x="99" y="70"/>
                  <a:pt x="78" y="64"/>
                </a:cubicBezTo>
                <a:cubicBezTo>
                  <a:pt x="90" y="58"/>
                  <a:pt x="98" y="47"/>
                  <a:pt x="98" y="33"/>
                </a:cubicBezTo>
                <a:cubicBezTo>
                  <a:pt x="98" y="33"/>
                  <a:pt x="98" y="33"/>
                  <a:pt x="98" y="33"/>
                </a:cubicBezTo>
                <a:cubicBezTo>
                  <a:pt x="98" y="18"/>
                  <a:pt x="110" y="5"/>
                  <a:pt x="126" y="5"/>
                </a:cubicBezTo>
                <a:cubicBezTo>
                  <a:pt x="127" y="5"/>
                  <a:pt x="129" y="4"/>
                  <a:pt x="129" y="3"/>
                </a:cubicBezTo>
                <a:cubicBezTo>
                  <a:pt x="129" y="1"/>
                  <a:pt x="127" y="0"/>
                  <a:pt x="126" y="0"/>
                </a:cubicBezTo>
                <a:close/>
                <a:moveTo>
                  <a:pt x="108" y="111"/>
                </a:moveTo>
                <a:cubicBezTo>
                  <a:pt x="108" y="135"/>
                  <a:pt x="89" y="155"/>
                  <a:pt x="64" y="155"/>
                </a:cubicBezTo>
                <a:cubicBezTo>
                  <a:pt x="40" y="155"/>
                  <a:pt x="20" y="135"/>
                  <a:pt x="20" y="111"/>
                </a:cubicBezTo>
                <a:cubicBezTo>
                  <a:pt x="20" y="87"/>
                  <a:pt x="40" y="67"/>
                  <a:pt x="64" y="67"/>
                </a:cubicBezTo>
                <a:cubicBezTo>
                  <a:pt x="89" y="67"/>
                  <a:pt x="108" y="87"/>
                  <a:pt x="108" y="111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0" name="Freeform 90">
            <a:extLst>
              <a:ext uri="{FF2B5EF4-FFF2-40B4-BE49-F238E27FC236}">
                <a16:creationId xmlns:a16="http://schemas.microsoft.com/office/drawing/2014/main" xmlns="" id="{8163243C-477D-457B-B49B-465A3170B223}"/>
              </a:ext>
            </a:extLst>
          </p:cNvPr>
          <p:cNvSpPr>
            <a:spLocks noEditPoints="1"/>
          </p:cNvSpPr>
          <p:nvPr/>
        </p:nvSpPr>
        <p:spPr bwMode="auto">
          <a:xfrm>
            <a:off x="9164638" y="1636713"/>
            <a:ext cx="544513" cy="490538"/>
          </a:xfrm>
          <a:custGeom>
            <a:avLst/>
            <a:gdLst>
              <a:gd name="T0" fmla="*/ 138 w 160"/>
              <a:gd name="T1" fmla="*/ 11 h 143"/>
              <a:gd name="T2" fmla="*/ 0 w 160"/>
              <a:gd name="T3" fmla="*/ 33 h 143"/>
              <a:gd name="T4" fmla="*/ 18 w 160"/>
              <a:gd name="T5" fmla="*/ 61 h 143"/>
              <a:gd name="T6" fmla="*/ 46 w 160"/>
              <a:gd name="T7" fmla="*/ 36 h 143"/>
              <a:gd name="T8" fmla="*/ 114 w 160"/>
              <a:gd name="T9" fmla="*/ 36 h 143"/>
              <a:gd name="T10" fmla="*/ 155 w 160"/>
              <a:gd name="T11" fmla="*/ 57 h 143"/>
              <a:gd name="T12" fmla="*/ 138 w 160"/>
              <a:gd name="T13" fmla="*/ 56 h 143"/>
              <a:gd name="T14" fmla="*/ 80 w 160"/>
              <a:gd name="T15" fmla="*/ 24 h 143"/>
              <a:gd name="T16" fmla="*/ 42 w 160"/>
              <a:gd name="T17" fmla="*/ 38 h 143"/>
              <a:gd name="T18" fmla="*/ 4 w 160"/>
              <a:gd name="T19" fmla="*/ 37 h 143"/>
              <a:gd name="T20" fmla="*/ 80 w 160"/>
              <a:gd name="T21" fmla="*/ 4 h 143"/>
              <a:gd name="T22" fmla="*/ 156 w 160"/>
              <a:gd name="T23" fmla="*/ 37 h 143"/>
              <a:gd name="T24" fmla="*/ 29 w 160"/>
              <a:gd name="T25" fmla="*/ 70 h 143"/>
              <a:gd name="T26" fmla="*/ 29 w 160"/>
              <a:gd name="T27" fmla="*/ 88 h 143"/>
              <a:gd name="T28" fmla="*/ 51 w 160"/>
              <a:gd name="T29" fmla="*/ 72 h 143"/>
              <a:gd name="T30" fmla="*/ 31 w 160"/>
              <a:gd name="T31" fmla="*/ 83 h 143"/>
              <a:gd name="T32" fmla="*/ 47 w 160"/>
              <a:gd name="T33" fmla="*/ 83 h 143"/>
              <a:gd name="T34" fmla="*/ 68 w 160"/>
              <a:gd name="T35" fmla="*/ 72 h 143"/>
              <a:gd name="T36" fmla="*/ 90 w 160"/>
              <a:gd name="T37" fmla="*/ 88 h 143"/>
              <a:gd name="T38" fmla="*/ 90 w 160"/>
              <a:gd name="T39" fmla="*/ 70 h 143"/>
              <a:gd name="T40" fmla="*/ 72 w 160"/>
              <a:gd name="T41" fmla="*/ 75 h 143"/>
              <a:gd name="T42" fmla="*/ 131 w 160"/>
              <a:gd name="T43" fmla="*/ 70 h 143"/>
              <a:gd name="T44" fmla="*/ 109 w 160"/>
              <a:gd name="T45" fmla="*/ 86 h 143"/>
              <a:gd name="T46" fmla="*/ 133 w 160"/>
              <a:gd name="T47" fmla="*/ 86 h 143"/>
              <a:gd name="T48" fmla="*/ 129 w 160"/>
              <a:gd name="T49" fmla="*/ 83 h 143"/>
              <a:gd name="T50" fmla="*/ 129 w 160"/>
              <a:gd name="T51" fmla="*/ 75 h 143"/>
              <a:gd name="T52" fmla="*/ 29 w 160"/>
              <a:gd name="T53" fmla="*/ 98 h 143"/>
              <a:gd name="T54" fmla="*/ 29 w 160"/>
              <a:gd name="T55" fmla="*/ 115 h 143"/>
              <a:gd name="T56" fmla="*/ 51 w 160"/>
              <a:gd name="T57" fmla="*/ 100 h 143"/>
              <a:gd name="T58" fmla="*/ 31 w 160"/>
              <a:gd name="T59" fmla="*/ 111 h 143"/>
              <a:gd name="T60" fmla="*/ 47 w 160"/>
              <a:gd name="T61" fmla="*/ 111 h 143"/>
              <a:gd name="T62" fmla="*/ 68 w 160"/>
              <a:gd name="T63" fmla="*/ 100 h 143"/>
              <a:gd name="T64" fmla="*/ 90 w 160"/>
              <a:gd name="T65" fmla="*/ 115 h 143"/>
              <a:gd name="T66" fmla="*/ 90 w 160"/>
              <a:gd name="T67" fmla="*/ 98 h 143"/>
              <a:gd name="T68" fmla="*/ 72 w 160"/>
              <a:gd name="T69" fmla="*/ 102 h 143"/>
              <a:gd name="T70" fmla="*/ 131 w 160"/>
              <a:gd name="T71" fmla="*/ 98 h 143"/>
              <a:gd name="T72" fmla="*/ 109 w 160"/>
              <a:gd name="T73" fmla="*/ 113 h 143"/>
              <a:gd name="T74" fmla="*/ 133 w 160"/>
              <a:gd name="T75" fmla="*/ 113 h 143"/>
              <a:gd name="T76" fmla="*/ 129 w 160"/>
              <a:gd name="T77" fmla="*/ 111 h 143"/>
              <a:gd name="T78" fmla="*/ 129 w 160"/>
              <a:gd name="T79" fmla="*/ 102 h 143"/>
              <a:gd name="T80" fmla="*/ 29 w 160"/>
              <a:gd name="T81" fmla="*/ 126 h 143"/>
              <a:gd name="T82" fmla="*/ 29 w 160"/>
              <a:gd name="T83" fmla="*/ 143 h 143"/>
              <a:gd name="T84" fmla="*/ 51 w 160"/>
              <a:gd name="T85" fmla="*/ 128 h 143"/>
              <a:gd name="T86" fmla="*/ 31 w 160"/>
              <a:gd name="T87" fmla="*/ 139 h 143"/>
              <a:gd name="T88" fmla="*/ 47 w 160"/>
              <a:gd name="T89" fmla="*/ 139 h 143"/>
              <a:gd name="T90" fmla="*/ 68 w 160"/>
              <a:gd name="T91" fmla="*/ 128 h 143"/>
              <a:gd name="T92" fmla="*/ 90 w 160"/>
              <a:gd name="T93" fmla="*/ 143 h 143"/>
              <a:gd name="T94" fmla="*/ 90 w 160"/>
              <a:gd name="T95" fmla="*/ 126 h 143"/>
              <a:gd name="T96" fmla="*/ 72 w 160"/>
              <a:gd name="T97" fmla="*/ 130 h 143"/>
              <a:gd name="T98" fmla="*/ 131 w 160"/>
              <a:gd name="T99" fmla="*/ 126 h 143"/>
              <a:gd name="T100" fmla="*/ 109 w 160"/>
              <a:gd name="T101" fmla="*/ 141 h 143"/>
              <a:gd name="T102" fmla="*/ 133 w 160"/>
              <a:gd name="T103" fmla="*/ 141 h 143"/>
              <a:gd name="T104" fmla="*/ 129 w 160"/>
              <a:gd name="T105" fmla="*/ 139 h 143"/>
              <a:gd name="T106" fmla="*/ 129 w 160"/>
              <a:gd name="T107" fmla="*/ 130 h 1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60" h="143">
                <a:moveTo>
                  <a:pt x="160" y="36"/>
                </a:moveTo>
                <a:cubicBezTo>
                  <a:pt x="160" y="35"/>
                  <a:pt x="160" y="34"/>
                  <a:pt x="160" y="33"/>
                </a:cubicBezTo>
                <a:cubicBezTo>
                  <a:pt x="160" y="25"/>
                  <a:pt x="152" y="17"/>
                  <a:pt x="138" y="11"/>
                </a:cubicBezTo>
                <a:cubicBezTo>
                  <a:pt x="122" y="4"/>
                  <a:pt x="102" y="0"/>
                  <a:pt x="80" y="0"/>
                </a:cubicBezTo>
                <a:cubicBezTo>
                  <a:pt x="58" y="0"/>
                  <a:pt x="38" y="4"/>
                  <a:pt x="22" y="11"/>
                </a:cubicBezTo>
                <a:cubicBezTo>
                  <a:pt x="8" y="17"/>
                  <a:pt x="0" y="25"/>
                  <a:pt x="0" y="33"/>
                </a:cubicBezTo>
                <a:cubicBezTo>
                  <a:pt x="0" y="34"/>
                  <a:pt x="0" y="35"/>
                  <a:pt x="0" y="36"/>
                </a:cubicBezTo>
                <a:cubicBezTo>
                  <a:pt x="0" y="44"/>
                  <a:pt x="0" y="52"/>
                  <a:pt x="5" y="57"/>
                </a:cubicBezTo>
                <a:cubicBezTo>
                  <a:pt x="8" y="59"/>
                  <a:pt x="12" y="61"/>
                  <a:pt x="18" y="61"/>
                </a:cubicBezTo>
                <a:cubicBezTo>
                  <a:pt x="19" y="61"/>
                  <a:pt x="21" y="61"/>
                  <a:pt x="23" y="60"/>
                </a:cubicBezTo>
                <a:cubicBezTo>
                  <a:pt x="46" y="58"/>
                  <a:pt x="46" y="49"/>
                  <a:pt x="46" y="38"/>
                </a:cubicBezTo>
                <a:cubicBezTo>
                  <a:pt x="46" y="36"/>
                  <a:pt x="46" y="36"/>
                  <a:pt x="46" y="36"/>
                </a:cubicBezTo>
                <a:cubicBezTo>
                  <a:pt x="46" y="32"/>
                  <a:pt x="52" y="31"/>
                  <a:pt x="56" y="30"/>
                </a:cubicBezTo>
                <a:cubicBezTo>
                  <a:pt x="62" y="29"/>
                  <a:pt x="70" y="28"/>
                  <a:pt x="80" y="28"/>
                </a:cubicBezTo>
                <a:cubicBezTo>
                  <a:pt x="112" y="28"/>
                  <a:pt x="114" y="34"/>
                  <a:pt x="114" y="36"/>
                </a:cubicBezTo>
                <a:cubicBezTo>
                  <a:pt x="114" y="38"/>
                  <a:pt x="114" y="38"/>
                  <a:pt x="114" y="38"/>
                </a:cubicBezTo>
                <a:cubicBezTo>
                  <a:pt x="114" y="49"/>
                  <a:pt x="114" y="58"/>
                  <a:pt x="137" y="60"/>
                </a:cubicBezTo>
                <a:cubicBezTo>
                  <a:pt x="145" y="61"/>
                  <a:pt x="151" y="60"/>
                  <a:pt x="155" y="57"/>
                </a:cubicBezTo>
                <a:cubicBezTo>
                  <a:pt x="160" y="52"/>
                  <a:pt x="160" y="44"/>
                  <a:pt x="160" y="36"/>
                </a:cubicBezTo>
                <a:close/>
                <a:moveTo>
                  <a:pt x="152" y="53"/>
                </a:moveTo>
                <a:cubicBezTo>
                  <a:pt x="149" y="56"/>
                  <a:pt x="145" y="57"/>
                  <a:pt x="138" y="56"/>
                </a:cubicBezTo>
                <a:cubicBezTo>
                  <a:pt x="118" y="54"/>
                  <a:pt x="118" y="48"/>
                  <a:pt x="118" y="38"/>
                </a:cubicBezTo>
                <a:cubicBezTo>
                  <a:pt x="118" y="36"/>
                  <a:pt x="118" y="36"/>
                  <a:pt x="118" y="36"/>
                </a:cubicBezTo>
                <a:cubicBezTo>
                  <a:pt x="118" y="27"/>
                  <a:pt x="106" y="24"/>
                  <a:pt x="80" y="24"/>
                </a:cubicBezTo>
                <a:cubicBezTo>
                  <a:pt x="69" y="24"/>
                  <a:pt x="61" y="24"/>
                  <a:pt x="55" y="26"/>
                </a:cubicBezTo>
                <a:cubicBezTo>
                  <a:pt x="46" y="27"/>
                  <a:pt x="42" y="31"/>
                  <a:pt x="42" y="36"/>
                </a:cubicBezTo>
                <a:cubicBezTo>
                  <a:pt x="42" y="38"/>
                  <a:pt x="42" y="38"/>
                  <a:pt x="42" y="38"/>
                </a:cubicBezTo>
                <a:cubicBezTo>
                  <a:pt x="42" y="48"/>
                  <a:pt x="42" y="54"/>
                  <a:pt x="22" y="56"/>
                </a:cubicBezTo>
                <a:cubicBezTo>
                  <a:pt x="16" y="57"/>
                  <a:pt x="11" y="56"/>
                  <a:pt x="8" y="53"/>
                </a:cubicBezTo>
                <a:cubicBezTo>
                  <a:pt x="4" y="50"/>
                  <a:pt x="4" y="43"/>
                  <a:pt x="4" y="37"/>
                </a:cubicBezTo>
                <a:cubicBezTo>
                  <a:pt x="4" y="35"/>
                  <a:pt x="5" y="34"/>
                  <a:pt x="5" y="33"/>
                </a:cubicBezTo>
                <a:cubicBezTo>
                  <a:pt x="5" y="27"/>
                  <a:pt x="12" y="20"/>
                  <a:pt x="24" y="15"/>
                </a:cubicBezTo>
                <a:cubicBezTo>
                  <a:pt x="39" y="8"/>
                  <a:pt x="59" y="4"/>
                  <a:pt x="80" y="4"/>
                </a:cubicBezTo>
                <a:cubicBezTo>
                  <a:pt x="101" y="4"/>
                  <a:pt x="121" y="8"/>
                  <a:pt x="136" y="15"/>
                </a:cubicBezTo>
                <a:cubicBezTo>
                  <a:pt x="148" y="20"/>
                  <a:pt x="155" y="27"/>
                  <a:pt x="155" y="33"/>
                </a:cubicBezTo>
                <a:cubicBezTo>
                  <a:pt x="155" y="34"/>
                  <a:pt x="156" y="35"/>
                  <a:pt x="156" y="37"/>
                </a:cubicBezTo>
                <a:cubicBezTo>
                  <a:pt x="156" y="43"/>
                  <a:pt x="156" y="50"/>
                  <a:pt x="152" y="53"/>
                </a:cubicBezTo>
                <a:close/>
                <a:moveTo>
                  <a:pt x="49" y="70"/>
                </a:moveTo>
                <a:cubicBezTo>
                  <a:pt x="29" y="70"/>
                  <a:pt x="29" y="70"/>
                  <a:pt x="29" y="70"/>
                </a:cubicBezTo>
                <a:cubicBezTo>
                  <a:pt x="28" y="70"/>
                  <a:pt x="27" y="71"/>
                  <a:pt x="27" y="72"/>
                </a:cubicBezTo>
                <a:cubicBezTo>
                  <a:pt x="27" y="86"/>
                  <a:pt x="27" y="86"/>
                  <a:pt x="27" y="86"/>
                </a:cubicBezTo>
                <a:cubicBezTo>
                  <a:pt x="27" y="87"/>
                  <a:pt x="28" y="88"/>
                  <a:pt x="29" y="88"/>
                </a:cubicBezTo>
                <a:cubicBezTo>
                  <a:pt x="49" y="88"/>
                  <a:pt x="49" y="88"/>
                  <a:pt x="49" y="88"/>
                </a:cubicBezTo>
                <a:cubicBezTo>
                  <a:pt x="50" y="88"/>
                  <a:pt x="51" y="87"/>
                  <a:pt x="51" y="86"/>
                </a:cubicBezTo>
                <a:cubicBezTo>
                  <a:pt x="51" y="72"/>
                  <a:pt x="51" y="72"/>
                  <a:pt x="51" y="72"/>
                </a:cubicBezTo>
                <a:cubicBezTo>
                  <a:pt x="51" y="71"/>
                  <a:pt x="50" y="70"/>
                  <a:pt x="49" y="70"/>
                </a:cubicBezTo>
                <a:close/>
                <a:moveTo>
                  <a:pt x="47" y="83"/>
                </a:moveTo>
                <a:cubicBezTo>
                  <a:pt x="31" y="83"/>
                  <a:pt x="31" y="83"/>
                  <a:pt x="31" y="83"/>
                </a:cubicBezTo>
                <a:cubicBezTo>
                  <a:pt x="31" y="75"/>
                  <a:pt x="31" y="75"/>
                  <a:pt x="31" y="75"/>
                </a:cubicBezTo>
                <a:cubicBezTo>
                  <a:pt x="47" y="75"/>
                  <a:pt x="47" y="75"/>
                  <a:pt x="47" y="75"/>
                </a:cubicBezTo>
                <a:lnTo>
                  <a:pt x="47" y="83"/>
                </a:lnTo>
                <a:close/>
                <a:moveTo>
                  <a:pt x="90" y="70"/>
                </a:moveTo>
                <a:cubicBezTo>
                  <a:pt x="70" y="70"/>
                  <a:pt x="70" y="70"/>
                  <a:pt x="70" y="70"/>
                </a:cubicBezTo>
                <a:cubicBezTo>
                  <a:pt x="69" y="70"/>
                  <a:pt x="68" y="71"/>
                  <a:pt x="68" y="72"/>
                </a:cubicBezTo>
                <a:cubicBezTo>
                  <a:pt x="68" y="86"/>
                  <a:pt x="68" y="86"/>
                  <a:pt x="68" y="86"/>
                </a:cubicBezTo>
                <a:cubicBezTo>
                  <a:pt x="68" y="87"/>
                  <a:pt x="69" y="88"/>
                  <a:pt x="70" y="88"/>
                </a:cubicBezTo>
                <a:cubicBezTo>
                  <a:pt x="90" y="88"/>
                  <a:pt x="90" y="88"/>
                  <a:pt x="90" y="88"/>
                </a:cubicBezTo>
                <a:cubicBezTo>
                  <a:pt x="91" y="88"/>
                  <a:pt x="92" y="87"/>
                  <a:pt x="92" y="86"/>
                </a:cubicBezTo>
                <a:cubicBezTo>
                  <a:pt x="92" y="72"/>
                  <a:pt x="92" y="72"/>
                  <a:pt x="92" y="72"/>
                </a:cubicBezTo>
                <a:cubicBezTo>
                  <a:pt x="92" y="71"/>
                  <a:pt x="91" y="70"/>
                  <a:pt x="90" y="70"/>
                </a:cubicBezTo>
                <a:close/>
                <a:moveTo>
                  <a:pt x="88" y="83"/>
                </a:moveTo>
                <a:cubicBezTo>
                  <a:pt x="72" y="83"/>
                  <a:pt x="72" y="83"/>
                  <a:pt x="72" y="83"/>
                </a:cubicBezTo>
                <a:cubicBezTo>
                  <a:pt x="72" y="75"/>
                  <a:pt x="72" y="75"/>
                  <a:pt x="72" y="75"/>
                </a:cubicBezTo>
                <a:cubicBezTo>
                  <a:pt x="88" y="75"/>
                  <a:pt x="88" y="75"/>
                  <a:pt x="88" y="75"/>
                </a:cubicBezTo>
                <a:lnTo>
                  <a:pt x="88" y="83"/>
                </a:lnTo>
                <a:close/>
                <a:moveTo>
                  <a:pt x="131" y="70"/>
                </a:moveTo>
                <a:cubicBezTo>
                  <a:pt x="111" y="70"/>
                  <a:pt x="111" y="70"/>
                  <a:pt x="111" y="70"/>
                </a:cubicBezTo>
                <a:cubicBezTo>
                  <a:pt x="110" y="70"/>
                  <a:pt x="109" y="71"/>
                  <a:pt x="109" y="72"/>
                </a:cubicBezTo>
                <a:cubicBezTo>
                  <a:pt x="109" y="86"/>
                  <a:pt x="109" y="86"/>
                  <a:pt x="109" y="86"/>
                </a:cubicBezTo>
                <a:cubicBezTo>
                  <a:pt x="109" y="87"/>
                  <a:pt x="110" y="88"/>
                  <a:pt x="111" y="88"/>
                </a:cubicBezTo>
                <a:cubicBezTo>
                  <a:pt x="131" y="88"/>
                  <a:pt x="131" y="88"/>
                  <a:pt x="131" y="88"/>
                </a:cubicBezTo>
                <a:cubicBezTo>
                  <a:pt x="132" y="88"/>
                  <a:pt x="133" y="87"/>
                  <a:pt x="133" y="86"/>
                </a:cubicBezTo>
                <a:cubicBezTo>
                  <a:pt x="133" y="72"/>
                  <a:pt x="133" y="72"/>
                  <a:pt x="133" y="72"/>
                </a:cubicBezTo>
                <a:cubicBezTo>
                  <a:pt x="133" y="71"/>
                  <a:pt x="132" y="70"/>
                  <a:pt x="131" y="70"/>
                </a:cubicBezTo>
                <a:close/>
                <a:moveTo>
                  <a:pt x="129" y="83"/>
                </a:moveTo>
                <a:cubicBezTo>
                  <a:pt x="113" y="83"/>
                  <a:pt x="113" y="83"/>
                  <a:pt x="113" y="83"/>
                </a:cubicBezTo>
                <a:cubicBezTo>
                  <a:pt x="113" y="75"/>
                  <a:pt x="113" y="75"/>
                  <a:pt x="113" y="75"/>
                </a:cubicBezTo>
                <a:cubicBezTo>
                  <a:pt x="129" y="75"/>
                  <a:pt x="129" y="75"/>
                  <a:pt x="129" y="75"/>
                </a:cubicBezTo>
                <a:lnTo>
                  <a:pt x="129" y="83"/>
                </a:lnTo>
                <a:close/>
                <a:moveTo>
                  <a:pt x="49" y="98"/>
                </a:moveTo>
                <a:cubicBezTo>
                  <a:pt x="29" y="98"/>
                  <a:pt x="29" y="98"/>
                  <a:pt x="29" y="98"/>
                </a:cubicBezTo>
                <a:cubicBezTo>
                  <a:pt x="28" y="98"/>
                  <a:pt x="27" y="99"/>
                  <a:pt x="27" y="100"/>
                </a:cubicBezTo>
                <a:cubicBezTo>
                  <a:pt x="27" y="113"/>
                  <a:pt x="27" y="113"/>
                  <a:pt x="27" y="113"/>
                </a:cubicBezTo>
                <a:cubicBezTo>
                  <a:pt x="27" y="115"/>
                  <a:pt x="28" y="115"/>
                  <a:pt x="29" y="115"/>
                </a:cubicBezTo>
                <a:cubicBezTo>
                  <a:pt x="49" y="115"/>
                  <a:pt x="49" y="115"/>
                  <a:pt x="49" y="115"/>
                </a:cubicBezTo>
                <a:cubicBezTo>
                  <a:pt x="50" y="115"/>
                  <a:pt x="51" y="115"/>
                  <a:pt x="51" y="113"/>
                </a:cubicBezTo>
                <a:cubicBezTo>
                  <a:pt x="51" y="100"/>
                  <a:pt x="51" y="100"/>
                  <a:pt x="51" y="100"/>
                </a:cubicBezTo>
                <a:cubicBezTo>
                  <a:pt x="51" y="99"/>
                  <a:pt x="50" y="98"/>
                  <a:pt x="49" y="98"/>
                </a:cubicBezTo>
                <a:close/>
                <a:moveTo>
                  <a:pt x="47" y="111"/>
                </a:moveTo>
                <a:cubicBezTo>
                  <a:pt x="31" y="111"/>
                  <a:pt x="31" y="111"/>
                  <a:pt x="31" y="111"/>
                </a:cubicBezTo>
                <a:cubicBezTo>
                  <a:pt x="31" y="102"/>
                  <a:pt x="31" y="102"/>
                  <a:pt x="31" y="102"/>
                </a:cubicBezTo>
                <a:cubicBezTo>
                  <a:pt x="47" y="102"/>
                  <a:pt x="47" y="102"/>
                  <a:pt x="47" y="102"/>
                </a:cubicBezTo>
                <a:lnTo>
                  <a:pt x="47" y="111"/>
                </a:lnTo>
                <a:close/>
                <a:moveTo>
                  <a:pt x="90" y="98"/>
                </a:moveTo>
                <a:cubicBezTo>
                  <a:pt x="70" y="98"/>
                  <a:pt x="70" y="98"/>
                  <a:pt x="70" y="98"/>
                </a:cubicBezTo>
                <a:cubicBezTo>
                  <a:pt x="69" y="98"/>
                  <a:pt x="68" y="99"/>
                  <a:pt x="68" y="100"/>
                </a:cubicBezTo>
                <a:cubicBezTo>
                  <a:pt x="68" y="113"/>
                  <a:pt x="68" y="113"/>
                  <a:pt x="68" y="113"/>
                </a:cubicBezTo>
                <a:cubicBezTo>
                  <a:pt x="68" y="115"/>
                  <a:pt x="69" y="115"/>
                  <a:pt x="70" y="115"/>
                </a:cubicBezTo>
                <a:cubicBezTo>
                  <a:pt x="90" y="115"/>
                  <a:pt x="90" y="115"/>
                  <a:pt x="90" y="115"/>
                </a:cubicBezTo>
                <a:cubicBezTo>
                  <a:pt x="91" y="115"/>
                  <a:pt x="92" y="115"/>
                  <a:pt x="92" y="113"/>
                </a:cubicBezTo>
                <a:cubicBezTo>
                  <a:pt x="92" y="100"/>
                  <a:pt x="92" y="100"/>
                  <a:pt x="92" y="100"/>
                </a:cubicBezTo>
                <a:cubicBezTo>
                  <a:pt x="92" y="99"/>
                  <a:pt x="91" y="98"/>
                  <a:pt x="90" y="98"/>
                </a:cubicBezTo>
                <a:close/>
                <a:moveTo>
                  <a:pt x="88" y="111"/>
                </a:moveTo>
                <a:cubicBezTo>
                  <a:pt x="72" y="111"/>
                  <a:pt x="72" y="111"/>
                  <a:pt x="72" y="111"/>
                </a:cubicBezTo>
                <a:cubicBezTo>
                  <a:pt x="72" y="102"/>
                  <a:pt x="72" y="102"/>
                  <a:pt x="72" y="102"/>
                </a:cubicBezTo>
                <a:cubicBezTo>
                  <a:pt x="88" y="102"/>
                  <a:pt x="88" y="102"/>
                  <a:pt x="88" y="102"/>
                </a:cubicBezTo>
                <a:lnTo>
                  <a:pt x="88" y="111"/>
                </a:lnTo>
                <a:close/>
                <a:moveTo>
                  <a:pt x="131" y="98"/>
                </a:moveTo>
                <a:cubicBezTo>
                  <a:pt x="111" y="98"/>
                  <a:pt x="111" y="98"/>
                  <a:pt x="111" y="98"/>
                </a:cubicBezTo>
                <a:cubicBezTo>
                  <a:pt x="110" y="98"/>
                  <a:pt x="109" y="99"/>
                  <a:pt x="109" y="100"/>
                </a:cubicBezTo>
                <a:cubicBezTo>
                  <a:pt x="109" y="113"/>
                  <a:pt x="109" y="113"/>
                  <a:pt x="109" y="113"/>
                </a:cubicBezTo>
                <a:cubicBezTo>
                  <a:pt x="109" y="115"/>
                  <a:pt x="110" y="115"/>
                  <a:pt x="111" y="115"/>
                </a:cubicBezTo>
                <a:cubicBezTo>
                  <a:pt x="131" y="115"/>
                  <a:pt x="131" y="115"/>
                  <a:pt x="131" y="115"/>
                </a:cubicBezTo>
                <a:cubicBezTo>
                  <a:pt x="132" y="115"/>
                  <a:pt x="133" y="115"/>
                  <a:pt x="133" y="113"/>
                </a:cubicBezTo>
                <a:cubicBezTo>
                  <a:pt x="133" y="100"/>
                  <a:pt x="133" y="100"/>
                  <a:pt x="133" y="100"/>
                </a:cubicBezTo>
                <a:cubicBezTo>
                  <a:pt x="133" y="99"/>
                  <a:pt x="132" y="98"/>
                  <a:pt x="131" y="98"/>
                </a:cubicBezTo>
                <a:close/>
                <a:moveTo>
                  <a:pt x="129" y="111"/>
                </a:moveTo>
                <a:cubicBezTo>
                  <a:pt x="113" y="111"/>
                  <a:pt x="113" y="111"/>
                  <a:pt x="113" y="111"/>
                </a:cubicBezTo>
                <a:cubicBezTo>
                  <a:pt x="113" y="102"/>
                  <a:pt x="113" y="102"/>
                  <a:pt x="113" y="102"/>
                </a:cubicBezTo>
                <a:cubicBezTo>
                  <a:pt x="129" y="102"/>
                  <a:pt x="129" y="102"/>
                  <a:pt x="129" y="102"/>
                </a:cubicBezTo>
                <a:lnTo>
                  <a:pt x="129" y="111"/>
                </a:lnTo>
                <a:close/>
                <a:moveTo>
                  <a:pt x="49" y="126"/>
                </a:moveTo>
                <a:cubicBezTo>
                  <a:pt x="29" y="126"/>
                  <a:pt x="29" y="126"/>
                  <a:pt x="29" y="126"/>
                </a:cubicBezTo>
                <a:cubicBezTo>
                  <a:pt x="28" y="126"/>
                  <a:pt x="27" y="127"/>
                  <a:pt x="27" y="128"/>
                </a:cubicBezTo>
                <a:cubicBezTo>
                  <a:pt x="27" y="141"/>
                  <a:pt x="27" y="141"/>
                  <a:pt x="27" y="141"/>
                </a:cubicBezTo>
                <a:cubicBezTo>
                  <a:pt x="27" y="142"/>
                  <a:pt x="28" y="143"/>
                  <a:pt x="29" y="143"/>
                </a:cubicBezTo>
                <a:cubicBezTo>
                  <a:pt x="49" y="143"/>
                  <a:pt x="49" y="143"/>
                  <a:pt x="49" y="143"/>
                </a:cubicBezTo>
                <a:cubicBezTo>
                  <a:pt x="50" y="143"/>
                  <a:pt x="51" y="142"/>
                  <a:pt x="51" y="141"/>
                </a:cubicBezTo>
                <a:cubicBezTo>
                  <a:pt x="51" y="128"/>
                  <a:pt x="51" y="128"/>
                  <a:pt x="51" y="128"/>
                </a:cubicBezTo>
                <a:cubicBezTo>
                  <a:pt x="51" y="127"/>
                  <a:pt x="50" y="126"/>
                  <a:pt x="49" y="126"/>
                </a:cubicBezTo>
                <a:close/>
                <a:moveTo>
                  <a:pt x="47" y="139"/>
                </a:moveTo>
                <a:cubicBezTo>
                  <a:pt x="31" y="139"/>
                  <a:pt x="31" y="139"/>
                  <a:pt x="31" y="139"/>
                </a:cubicBezTo>
                <a:cubicBezTo>
                  <a:pt x="31" y="130"/>
                  <a:pt x="31" y="130"/>
                  <a:pt x="31" y="130"/>
                </a:cubicBezTo>
                <a:cubicBezTo>
                  <a:pt x="47" y="130"/>
                  <a:pt x="47" y="130"/>
                  <a:pt x="47" y="130"/>
                </a:cubicBezTo>
                <a:lnTo>
                  <a:pt x="47" y="139"/>
                </a:lnTo>
                <a:close/>
                <a:moveTo>
                  <a:pt x="90" y="126"/>
                </a:moveTo>
                <a:cubicBezTo>
                  <a:pt x="70" y="126"/>
                  <a:pt x="70" y="126"/>
                  <a:pt x="70" y="126"/>
                </a:cubicBezTo>
                <a:cubicBezTo>
                  <a:pt x="69" y="126"/>
                  <a:pt x="68" y="127"/>
                  <a:pt x="68" y="128"/>
                </a:cubicBezTo>
                <a:cubicBezTo>
                  <a:pt x="68" y="141"/>
                  <a:pt x="68" y="141"/>
                  <a:pt x="68" y="141"/>
                </a:cubicBezTo>
                <a:cubicBezTo>
                  <a:pt x="68" y="142"/>
                  <a:pt x="69" y="143"/>
                  <a:pt x="70" y="143"/>
                </a:cubicBezTo>
                <a:cubicBezTo>
                  <a:pt x="90" y="143"/>
                  <a:pt x="90" y="143"/>
                  <a:pt x="90" y="143"/>
                </a:cubicBezTo>
                <a:cubicBezTo>
                  <a:pt x="91" y="143"/>
                  <a:pt x="92" y="142"/>
                  <a:pt x="92" y="141"/>
                </a:cubicBezTo>
                <a:cubicBezTo>
                  <a:pt x="92" y="128"/>
                  <a:pt x="92" y="128"/>
                  <a:pt x="92" y="128"/>
                </a:cubicBezTo>
                <a:cubicBezTo>
                  <a:pt x="92" y="127"/>
                  <a:pt x="91" y="126"/>
                  <a:pt x="90" y="126"/>
                </a:cubicBezTo>
                <a:close/>
                <a:moveTo>
                  <a:pt x="88" y="139"/>
                </a:moveTo>
                <a:cubicBezTo>
                  <a:pt x="72" y="139"/>
                  <a:pt x="72" y="139"/>
                  <a:pt x="72" y="139"/>
                </a:cubicBezTo>
                <a:cubicBezTo>
                  <a:pt x="72" y="130"/>
                  <a:pt x="72" y="130"/>
                  <a:pt x="72" y="130"/>
                </a:cubicBezTo>
                <a:cubicBezTo>
                  <a:pt x="88" y="130"/>
                  <a:pt x="88" y="130"/>
                  <a:pt x="88" y="130"/>
                </a:cubicBezTo>
                <a:lnTo>
                  <a:pt x="88" y="139"/>
                </a:lnTo>
                <a:close/>
                <a:moveTo>
                  <a:pt x="131" y="126"/>
                </a:moveTo>
                <a:cubicBezTo>
                  <a:pt x="111" y="126"/>
                  <a:pt x="111" y="126"/>
                  <a:pt x="111" y="126"/>
                </a:cubicBezTo>
                <a:cubicBezTo>
                  <a:pt x="110" y="126"/>
                  <a:pt x="109" y="127"/>
                  <a:pt x="109" y="128"/>
                </a:cubicBezTo>
                <a:cubicBezTo>
                  <a:pt x="109" y="141"/>
                  <a:pt x="109" y="141"/>
                  <a:pt x="109" y="141"/>
                </a:cubicBezTo>
                <a:cubicBezTo>
                  <a:pt x="109" y="142"/>
                  <a:pt x="110" y="143"/>
                  <a:pt x="111" y="143"/>
                </a:cubicBezTo>
                <a:cubicBezTo>
                  <a:pt x="131" y="143"/>
                  <a:pt x="131" y="143"/>
                  <a:pt x="131" y="143"/>
                </a:cubicBezTo>
                <a:cubicBezTo>
                  <a:pt x="132" y="143"/>
                  <a:pt x="133" y="142"/>
                  <a:pt x="133" y="141"/>
                </a:cubicBezTo>
                <a:cubicBezTo>
                  <a:pt x="133" y="128"/>
                  <a:pt x="133" y="128"/>
                  <a:pt x="133" y="128"/>
                </a:cubicBezTo>
                <a:cubicBezTo>
                  <a:pt x="133" y="127"/>
                  <a:pt x="132" y="126"/>
                  <a:pt x="131" y="126"/>
                </a:cubicBezTo>
                <a:close/>
                <a:moveTo>
                  <a:pt x="129" y="139"/>
                </a:moveTo>
                <a:cubicBezTo>
                  <a:pt x="113" y="139"/>
                  <a:pt x="113" y="139"/>
                  <a:pt x="113" y="139"/>
                </a:cubicBezTo>
                <a:cubicBezTo>
                  <a:pt x="113" y="130"/>
                  <a:pt x="113" y="130"/>
                  <a:pt x="113" y="130"/>
                </a:cubicBezTo>
                <a:cubicBezTo>
                  <a:pt x="129" y="130"/>
                  <a:pt x="129" y="130"/>
                  <a:pt x="129" y="130"/>
                </a:cubicBezTo>
                <a:lnTo>
                  <a:pt x="129" y="139"/>
                </a:ln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1" name="Freeform 91">
            <a:extLst>
              <a:ext uri="{FF2B5EF4-FFF2-40B4-BE49-F238E27FC236}">
                <a16:creationId xmlns:a16="http://schemas.microsoft.com/office/drawing/2014/main" xmlns="" id="{04468CD0-ACC0-44BE-99EF-FF7AF65E5F11}"/>
              </a:ext>
            </a:extLst>
          </p:cNvPr>
          <p:cNvSpPr>
            <a:spLocks noEditPoints="1"/>
          </p:cNvSpPr>
          <p:nvPr/>
        </p:nvSpPr>
        <p:spPr bwMode="auto">
          <a:xfrm>
            <a:off x="9164638" y="2227263"/>
            <a:ext cx="544513" cy="527050"/>
          </a:xfrm>
          <a:custGeom>
            <a:avLst/>
            <a:gdLst>
              <a:gd name="T0" fmla="*/ 150 w 160"/>
              <a:gd name="T1" fmla="*/ 58 h 153"/>
              <a:gd name="T2" fmla="*/ 144 w 160"/>
              <a:gd name="T3" fmla="*/ 60 h 153"/>
              <a:gd name="T4" fmla="*/ 102 w 160"/>
              <a:gd name="T5" fmla="*/ 45 h 153"/>
              <a:gd name="T6" fmla="*/ 111 w 160"/>
              <a:gd name="T7" fmla="*/ 15 h 153"/>
              <a:gd name="T8" fmla="*/ 48 w 160"/>
              <a:gd name="T9" fmla="*/ 0 h 153"/>
              <a:gd name="T10" fmla="*/ 42 w 160"/>
              <a:gd name="T11" fmla="*/ 29 h 153"/>
              <a:gd name="T12" fmla="*/ 15 w 160"/>
              <a:gd name="T13" fmla="*/ 45 h 153"/>
              <a:gd name="T14" fmla="*/ 0 w 160"/>
              <a:gd name="T15" fmla="*/ 129 h 153"/>
              <a:gd name="T16" fmla="*/ 16 w 160"/>
              <a:gd name="T17" fmla="*/ 144 h 153"/>
              <a:gd name="T18" fmla="*/ 23 w 160"/>
              <a:gd name="T19" fmla="*/ 153 h 153"/>
              <a:gd name="T20" fmla="*/ 31 w 160"/>
              <a:gd name="T21" fmla="*/ 144 h 153"/>
              <a:gd name="T22" fmla="*/ 113 w 160"/>
              <a:gd name="T23" fmla="*/ 145 h 153"/>
              <a:gd name="T24" fmla="*/ 128 w 160"/>
              <a:gd name="T25" fmla="*/ 145 h 153"/>
              <a:gd name="T26" fmla="*/ 129 w 160"/>
              <a:gd name="T27" fmla="*/ 144 h 153"/>
              <a:gd name="T28" fmla="*/ 144 w 160"/>
              <a:gd name="T29" fmla="*/ 77 h 153"/>
              <a:gd name="T30" fmla="*/ 156 w 160"/>
              <a:gd name="T31" fmla="*/ 70 h 153"/>
              <a:gd name="T32" fmla="*/ 157 w 160"/>
              <a:gd name="T33" fmla="*/ 58 h 153"/>
              <a:gd name="T34" fmla="*/ 38 w 160"/>
              <a:gd name="T35" fmla="*/ 15 h 153"/>
              <a:gd name="T36" fmla="*/ 96 w 160"/>
              <a:gd name="T37" fmla="*/ 5 h 153"/>
              <a:gd name="T38" fmla="*/ 99 w 160"/>
              <a:gd name="T39" fmla="*/ 25 h 153"/>
              <a:gd name="T40" fmla="*/ 97 w 160"/>
              <a:gd name="T41" fmla="*/ 45 h 153"/>
              <a:gd name="T42" fmla="*/ 47 w 160"/>
              <a:gd name="T43" fmla="*/ 28 h 153"/>
              <a:gd name="T44" fmla="*/ 26 w 160"/>
              <a:gd name="T45" fmla="*/ 145 h 153"/>
              <a:gd name="T46" fmla="*/ 21 w 160"/>
              <a:gd name="T47" fmla="*/ 145 h 153"/>
              <a:gd name="T48" fmla="*/ 26 w 160"/>
              <a:gd name="T49" fmla="*/ 144 h 153"/>
              <a:gd name="T50" fmla="*/ 123 w 160"/>
              <a:gd name="T51" fmla="*/ 145 h 153"/>
              <a:gd name="T52" fmla="*/ 118 w 160"/>
              <a:gd name="T53" fmla="*/ 145 h 153"/>
              <a:gd name="T54" fmla="*/ 123 w 160"/>
              <a:gd name="T55" fmla="*/ 144 h 153"/>
              <a:gd name="T56" fmla="*/ 139 w 160"/>
              <a:gd name="T57" fmla="*/ 129 h 153"/>
              <a:gd name="T58" fmla="*/ 125 w 160"/>
              <a:gd name="T59" fmla="*/ 139 h 153"/>
              <a:gd name="T60" fmla="*/ 115 w 160"/>
              <a:gd name="T61" fmla="*/ 139 h 153"/>
              <a:gd name="T62" fmla="*/ 29 w 160"/>
              <a:gd name="T63" fmla="*/ 139 h 153"/>
              <a:gd name="T64" fmla="*/ 18 w 160"/>
              <a:gd name="T65" fmla="*/ 139 h 153"/>
              <a:gd name="T66" fmla="*/ 15 w 160"/>
              <a:gd name="T67" fmla="*/ 139 h 153"/>
              <a:gd name="T68" fmla="*/ 5 w 160"/>
              <a:gd name="T69" fmla="*/ 60 h 153"/>
              <a:gd name="T70" fmla="*/ 15 w 160"/>
              <a:gd name="T71" fmla="*/ 50 h 153"/>
              <a:gd name="T72" fmla="*/ 44 w 160"/>
              <a:gd name="T73" fmla="*/ 50 h 153"/>
              <a:gd name="T74" fmla="*/ 99 w 160"/>
              <a:gd name="T75" fmla="*/ 50 h 153"/>
              <a:gd name="T76" fmla="*/ 139 w 160"/>
              <a:gd name="T77" fmla="*/ 60 h 153"/>
              <a:gd name="T78" fmla="*/ 139 w 160"/>
              <a:gd name="T79" fmla="*/ 76 h 153"/>
              <a:gd name="T80" fmla="*/ 154 w 160"/>
              <a:gd name="T81" fmla="*/ 66 h 153"/>
              <a:gd name="T82" fmla="*/ 144 w 160"/>
              <a:gd name="T83" fmla="*/ 67 h 153"/>
              <a:gd name="T84" fmla="*/ 154 w 160"/>
              <a:gd name="T85" fmla="*/ 62 h 153"/>
              <a:gd name="T86" fmla="*/ 154 w 160"/>
              <a:gd name="T87" fmla="*/ 66 h 153"/>
              <a:gd name="T88" fmla="*/ 19 w 160"/>
              <a:gd name="T89" fmla="*/ 74 h 153"/>
              <a:gd name="T90" fmla="*/ 38 w 160"/>
              <a:gd name="T91" fmla="*/ 74 h 153"/>
              <a:gd name="T92" fmla="*/ 28 w 160"/>
              <a:gd name="T93" fmla="*/ 79 h 153"/>
              <a:gd name="T94" fmla="*/ 28 w 160"/>
              <a:gd name="T95" fmla="*/ 70 h 153"/>
              <a:gd name="T96" fmla="*/ 28 w 160"/>
              <a:gd name="T97" fmla="*/ 79 h 153"/>
              <a:gd name="T98" fmla="*/ 19 w 160"/>
              <a:gd name="T99" fmla="*/ 99 h 153"/>
              <a:gd name="T100" fmla="*/ 38 w 160"/>
              <a:gd name="T101" fmla="*/ 99 h 153"/>
              <a:gd name="T102" fmla="*/ 28 w 160"/>
              <a:gd name="T103" fmla="*/ 103 h 153"/>
              <a:gd name="T104" fmla="*/ 28 w 160"/>
              <a:gd name="T105" fmla="*/ 94 h 153"/>
              <a:gd name="T106" fmla="*/ 28 w 160"/>
              <a:gd name="T107" fmla="*/ 103 h 1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60" h="153">
                <a:moveTo>
                  <a:pt x="157" y="58"/>
                </a:moveTo>
                <a:cubicBezTo>
                  <a:pt x="154" y="56"/>
                  <a:pt x="152" y="56"/>
                  <a:pt x="150" y="58"/>
                </a:cubicBezTo>
                <a:cubicBezTo>
                  <a:pt x="144" y="61"/>
                  <a:pt x="144" y="61"/>
                  <a:pt x="144" y="61"/>
                </a:cubicBezTo>
                <a:cubicBezTo>
                  <a:pt x="144" y="60"/>
                  <a:pt x="144" y="60"/>
                  <a:pt x="144" y="60"/>
                </a:cubicBezTo>
                <a:cubicBezTo>
                  <a:pt x="144" y="52"/>
                  <a:pt x="137" y="45"/>
                  <a:pt x="129" y="45"/>
                </a:cubicBezTo>
                <a:cubicBezTo>
                  <a:pt x="102" y="45"/>
                  <a:pt x="102" y="45"/>
                  <a:pt x="102" y="45"/>
                </a:cubicBezTo>
                <a:cubicBezTo>
                  <a:pt x="102" y="29"/>
                  <a:pt x="102" y="29"/>
                  <a:pt x="102" y="29"/>
                </a:cubicBezTo>
                <a:cubicBezTo>
                  <a:pt x="107" y="27"/>
                  <a:pt x="111" y="22"/>
                  <a:pt x="111" y="15"/>
                </a:cubicBezTo>
                <a:cubicBezTo>
                  <a:pt x="111" y="7"/>
                  <a:pt x="104" y="0"/>
                  <a:pt x="96" y="0"/>
                </a:cubicBezTo>
                <a:cubicBezTo>
                  <a:pt x="48" y="0"/>
                  <a:pt x="48" y="0"/>
                  <a:pt x="48" y="0"/>
                </a:cubicBezTo>
                <a:cubicBezTo>
                  <a:pt x="40" y="0"/>
                  <a:pt x="33" y="7"/>
                  <a:pt x="33" y="15"/>
                </a:cubicBezTo>
                <a:cubicBezTo>
                  <a:pt x="33" y="22"/>
                  <a:pt x="36" y="27"/>
                  <a:pt x="42" y="29"/>
                </a:cubicBezTo>
                <a:cubicBezTo>
                  <a:pt x="42" y="45"/>
                  <a:pt x="42" y="45"/>
                  <a:pt x="42" y="45"/>
                </a:cubicBezTo>
                <a:cubicBezTo>
                  <a:pt x="15" y="45"/>
                  <a:pt x="15" y="45"/>
                  <a:pt x="15" y="45"/>
                </a:cubicBezTo>
                <a:cubicBezTo>
                  <a:pt x="7" y="45"/>
                  <a:pt x="0" y="52"/>
                  <a:pt x="0" y="60"/>
                </a:cubicBezTo>
                <a:cubicBezTo>
                  <a:pt x="0" y="129"/>
                  <a:pt x="0" y="129"/>
                  <a:pt x="0" y="129"/>
                </a:cubicBezTo>
                <a:cubicBezTo>
                  <a:pt x="0" y="137"/>
                  <a:pt x="7" y="144"/>
                  <a:pt x="15" y="144"/>
                </a:cubicBezTo>
                <a:cubicBezTo>
                  <a:pt x="16" y="144"/>
                  <a:pt x="16" y="144"/>
                  <a:pt x="16" y="144"/>
                </a:cubicBezTo>
                <a:cubicBezTo>
                  <a:pt x="16" y="145"/>
                  <a:pt x="16" y="145"/>
                  <a:pt x="16" y="145"/>
                </a:cubicBezTo>
                <a:cubicBezTo>
                  <a:pt x="16" y="150"/>
                  <a:pt x="19" y="153"/>
                  <a:pt x="23" y="153"/>
                </a:cubicBezTo>
                <a:cubicBezTo>
                  <a:pt x="28" y="153"/>
                  <a:pt x="31" y="150"/>
                  <a:pt x="31" y="145"/>
                </a:cubicBezTo>
                <a:cubicBezTo>
                  <a:pt x="31" y="144"/>
                  <a:pt x="31" y="144"/>
                  <a:pt x="31" y="144"/>
                </a:cubicBezTo>
                <a:cubicBezTo>
                  <a:pt x="113" y="144"/>
                  <a:pt x="113" y="144"/>
                  <a:pt x="113" y="144"/>
                </a:cubicBezTo>
                <a:cubicBezTo>
                  <a:pt x="113" y="145"/>
                  <a:pt x="113" y="145"/>
                  <a:pt x="113" y="145"/>
                </a:cubicBezTo>
                <a:cubicBezTo>
                  <a:pt x="113" y="150"/>
                  <a:pt x="116" y="153"/>
                  <a:pt x="120" y="153"/>
                </a:cubicBezTo>
                <a:cubicBezTo>
                  <a:pt x="124" y="153"/>
                  <a:pt x="128" y="150"/>
                  <a:pt x="128" y="145"/>
                </a:cubicBezTo>
                <a:cubicBezTo>
                  <a:pt x="128" y="144"/>
                  <a:pt x="128" y="144"/>
                  <a:pt x="128" y="144"/>
                </a:cubicBezTo>
                <a:cubicBezTo>
                  <a:pt x="129" y="144"/>
                  <a:pt x="129" y="144"/>
                  <a:pt x="129" y="144"/>
                </a:cubicBezTo>
                <a:cubicBezTo>
                  <a:pt x="137" y="144"/>
                  <a:pt x="144" y="137"/>
                  <a:pt x="144" y="129"/>
                </a:cubicBezTo>
                <a:cubicBezTo>
                  <a:pt x="144" y="77"/>
                  <a:pt x="144" y="77"/>
                  <a:pt x="144" y="77"/>
                </a:cubicBezTo>
                <a:cubicBezTo>
                  <a:pt x="156" y="70"/>
                  <a:pt x="156" y="70"/>
                  <a:pt x="156" y="70"/>
                </a:cubicBezTo>
                <a:cubicBezTo>
                  <a:pt x="156" y="70"/>
                  <a:pt x="156" y="70"/>
                  <a:pt x="156" y="70"/>
                </a:cubicBezTo>
                <a:cubicBezTo>
                  <a:pt x="159" y="69"/>
                  <a:pt x="160" y="66"/>
                  <a:pt x="160" y="64"/>
                </a:cubicBezTo>
                <a:cubicBezTo>
                  <a:pt x="160" y="61"/>
                  <a:pt x="159" y="59"/>
                  <a:pt x="157" y="58"/>
                </a:cubicBezTo>
                <a:close/>
                <a:moveTo>
                  <a:pt x="45" y="25"/>
                </a:moveTo>
                <a:cubicBezTo>
                  <a:pt x="41" y="24"/>
                  <a:pt x="38" y="20"/>
                  <a:pt x="38" y="15"/>
                </a:cubicBezTo>
                <a:cubicBezTo>
                  <a:pt x="38" y="10"/>
                  <a:pt x="42" y="5"/>
                  <a:pt x="48" y="5"/>
                </a:cubicBezTo>
                <a:cubicBezTo>
                  <a:pt x="96" y="5"/>
                  <a:pt x="96" y="5"/>
                  <a:pt x="96" y="5"/>
                </a:cubicBezTo>
                <a:cubicBezTo>
                  <a:pt x="101" y="5"/>
                  <a:pt x="106" y="10"/>
                  <a:pt x="106" y="15"/>
                </a:cubicBezTo>
                <a:cubicBezTo>
                  <a:pt x="106" y="20"/>
                  <a:pt x="103" y="24"/>
                  <a:pt x="99" y="25"/>
                </a:cubicBezTo>
                <a:cubicBezTo>
                  <a:pt x="98" y="26"/>
                  <a:pt x="97" y="27"/>
                  <a:pt x="97" y="28"/>
                </a:cubicBezTo>
                <a:cubicBezTo>
                  <a:pt x="97" y="45"/>
                  <a:pt x="97" y="45"/>
                  <a:pt x="97" y="45"/>
                </a:cubicBezTo>
                <a:cubicBezTo>
                  <a:pt x="47" y="45"/>
                  <a:pt x="47" y="45"/>
                  <a:pt x="47" y="45"/>
                </a:cubicBezTo>
                <a:cubicBezTo>
                  <a:pt x="47" y="28"/>
                  <a:pt x="47" y="28"/>
                  <a:pt x="47" y="28"/>
                </a:cubicBezTo>
                <a:cubicBezTo>
                  <a:pt x="47" y="27"/>
                  <a:pt x="46" y="26"/>
                  <a:pt x="45" y="25"/>
                </a:cubicBezTo>
                <a:close/>
                <a:moveTo>
                  <a:pt x="26" y="145"/>
                </a:moveTo>
                <a:cubicBezTo>
                  <a:pt x="26" y="147"/>
                  <a:pt x="25" y="148"/>
                  <a:pt x="23" y="148"/>
                </a:cubicBezTo>
                <a:cubicBezTo>
                  <a:pt x="22" y="148"/>
                  <a:pt x="21" y="147"/>
                  <a:pt x="21" y="145"/>
                </a:cubicBezTo>
                <a:cubicBezTo>
                  <a:pt x="21" y="144"/>
                  <a:pt x="21" y="144"/>
                  <a:pt x="21" y="144"/>
                </a:cubicBezTo>
                <a:cubicBezTo>
                  <a:pt x="26" y="144"/>
                  <a:pt x="26" y="144"/>
                  <a:pt x="26" y="144"/>
                </a:cubicBezTo>
                <a:lnTo>
                  <a:pt x="26" y="145"/>
                </a:lnTo>
                <a:close/>
                <a:moveTo>
                  <a:pt x="123" y="145"/>
                </a:moveTo>
                <a:cubicBezTo>
                  <a:pt x="123" y="147"/>
                  <a:pt x="122" y="148"/>
                  <a:pt x="120" y="148"/>
                </a:cubicBezTo>
                <a:cubicBezTo>
                  <a:pt x="119" y="148"/>
                  <a:pt x="118" y="147"/>
                  <a:pt x="118" y="145"/>
                </a:cubicBezTo>
                <a:cubicBezTo>
                  <a:pt x="118" y="144"/>
                  <a:pt x="118" y="144"/>
                  <a:pt x="118" y="144"/>
                </a:cubicBezTo>
                <a:cubicBezTo>
                  <a:pt x="123" y="144"/>
                  <a:pt x="123" y="144"/>
                  <a:pt x="123" y="144"/>
                </a:cubicBezTo>
                <a:lnTo>
                  <a:pt x="123" y="145"/>
                </a:lnTo>
                <a:close/>
                <a:moveTo>
                  <a:pt x="139" y="129"/>
                </a:moveTo>
                <a:cubicBezTo>
                  <a:pt x="139" y="135"/>
                  <a:pt x="134" y="139"/>
                  <a:pt x="129" y="139"/>
                </a:cubicBezTo>
                <a:cubicBezTo>
                  <a:pt x="125" y="139"/>
                  <a:pt x="125" y="139"/>
                  <a:pt x="125" y="139"/>
                </a:cubicBezTo>
                <a:cubicBezTo>
                  <a:pt x="125" y="139"/>
                  <a:pt x="125" y="139"/>
                  <a:pt x="125" y="139"/>
                </a:cubicBezTo>
                <a:cubicBezTo>
                  <a:pt x="115" y="139"/>
                  <a:pt x="115" y="139"/>
                  <a:pt x="115" y="139"/>
                </a:cubicBezTo>
                <a:cubicBezTo>
                  <a:pt x="115" y="139"/>
                  <a:pt x="115" y="139"/>
                  <a:pt x="115" y="139"/>
                </a:cubicBezTo>
                <a:cubicBezTo>
                  <a:pt x="29" y="139"/>
                  <a:pt x="29" y="139"/>
                  <a:pt x="29" y="139"/>
                </a:cubicBezTo>
                <a:cubicBezTo>
                  <a:pt x="29" y="139"/>
                  <a:pt x="29" y="139"/>
                  <a:pt x="28" y="139"/>
                </a:cubicBezTo>
                <a:cubicBezTo>
                  <a:pt x="18" y="139"/>
                  <a:pt x="18" y="139"/>
                  <a:pt x="18" y="139"/>
                </a:cubicBezTo>
                <a:cubicBezTo>
                  <a:pt x="18" y="139"/>
                  <a:pt x="18" y="139"/>
                  <a:pt x="18" y="139"/>
                </a:cubicBezTo>
                <a:cubicBezTo>
                  <a:pt x="15" y="139"/>
                  <a:pt x="15" y="139"/>
                  <a:pt x="15" y="139"/>
                </a:cubicBezTo>
                <a:cubicBezTo>
                  <a:pt x="9" y="139"/>
                  <a:pt x="5" y="135"/>
                  <a:pt x="5" y="129"/>
                </a:cubicBezTo>
                <a:cubicBezTo>
                  <a:pt x="5" y="60"/>
                  <a:pt x="5" y="60"/>
                  <a:pt x="5" y="60"/>
                </a:cubicBezTo>
                <a:cubicBezTo>
                  <a:pt x="5" y="55"/>
                  <a:pt x="9" y="50"/>
                  <a:pt x="15" y="50"/>
                </a:cubicBezTo>
                <a:cubicBezTo>
                  <a:pt x="15" y="50"/>
                  <a:pt x="15" y="50"/>
                  <a:pt x="15" y="50"/>
                </a:cubicBezTo>
                <a:cubicBezTo>
                  <a:pt x="44" y="50"/>
                  <a:pt x="44" y="50"/>
                  <a:pt x="44" y="50"/>
                </a:cubicBezTo>
                <a:cubicBezTo>
                  <a:pt x="44" y="50"/>
                  <a:pt x="44" y="50"/>
                  <a:pt x="44" y="50"/>
                </a:cubicBezTo>
                <a:cubicBezTo>
                  <a:pt x="99" y="50"/>
                  <a:pt x="99" y="50"/>
                  <a:pt x="99" y="50"/>
                </a:cubicBezTo>
                <a:cubicBezTo>
                  <a:pt x="99" y="50"/>
                  <a:pt x="99" y="50"/>
                  <a:pt x="99" y="50"/>
                </a:cubicBezTo>
                <a:cubicBezTo>
                  <a:pt x="129" y="50"/>
                  <a:pt x="129" y="50"/>
                  <a:pt x="129" y="50"/>
                </a:cubicBezTo>
                <a:cubicBezTo>
                  <a:pt x="134" y="50"/>
                  <a:pt x="139" y="55"/>
                  <a:pt x="139" y="60"/>
                </a:cubicBezTo>
                <a:cubicBezTo>
                  <a:pt x="139" y="65"/>
                  <a:pt x="139" y="65"/>
                  <a:pt x="139" y="65"/>
                </a:cubicBezTo>
                <a:cubicBezTo>
                  <a:pt x="139" y="76"/>
                  <a:pt x="139" y="76"/>
                  <a:pt x="139" y="76"/>
                </a:cubicBezTo>
                <a:lnTo>
                  <a:pt x="139" y="129"/>
                </a:lnTo>
                <a:close/>
                <a:moveTo>
                  <a:pt x="154" y="66"/>
                </a:moveTo>
                <a:cubicBezTo>
                  <a:pt x="144" y="72"/>
                  <a:pt x="144" y="72"/>
                  <a:pt x="144" y="72"/>
                </a:cubicBezTo>
                <a:cubicBezTo>
                  <a:pt x="144" y="67"/>
                  <a:pt x="144" y="67"/>
                  <a:pt x="144" y="67"/>
                </a:cubicBezTo>
                <a:cubicBezTo>
                  <a:pt x="152" y="62"/>
                  <a:pt x="152" y="62"/>
                  <a:pt x="152" y="62"/>
                </a:cubicBezTo>
                <a:cubicBezTo>
                  <a:pt x="153" y="61"/>
                  <a:pt x="154" y="62"/>
                  <a:pt x="154" y="62"/>
                </a:cubicBezTo>
                <a:cubicBezTo>
                  <a:pt x="154" y="62"/>
                  <a:pt x="155" y="63"/>
                  <a:pt x="155" y="64"/>
                </a:cubicBezTo>
                <a:cubicBezTo>
                  <a:pt x="155" y="64"/>
                  <a:pt x="155" y="65"/>
                  <a:pt x="154" y="66"/>
                </a:cubicBezTo>
                <a:close/>
                <a:moveTo>
                  <a:pt x="28" y="65"/>
                </a:moveTo>
                <a:cubicBezTo>
                  <a:pt x="23" y="65"/>
                  <a:pt x="19" y="69"/>
                  <a:pt x="19" y="74"/>
                </a:cubicBezTo>
                <a:cubicBezTo>
                  <a:pt x="19" y="80"/>
                  <a:pt x="23" y="84"/>
                  <a:pt x="28" y="84"/>
                </a:cubicBezTo>
                <a:cubicBezTo>
                  <a:pt x="33" y="84"/>
                  <a:pt x="38" y="80"/>
                  <a:pt x="38" y="74"/>
                </a:cubicBezTo>
                <a:cubicBezTo>
                  <a:pt x="38" y="69"/>
                  <a:pt x="33" y="65"/>
                  <a:pt x="28" y="65"/>
                </a:cubicBezTo>
                <a:close/>
                <a:moveTo>
                  <a:pt x="28" y="79"/>
                </a:moveTo>
                <a:cubicBezTo>
                  <a:pt x="26" y="79"/>
                  <a:pt x="24" y="77"/>
                  <a:pt x="24" y="74"/>
                </a:cubicBezTo>
                <a:cubicBezTo>
                  <a:pt x="24" y="72"/>
                  <a:pt x="26" y="70"/>
                  <a:pt x="28" y="70"/>
                </a:cubicBezTo>
                <a:cubicBezTo>
                  <a:pt x="31" y="70"/>
                  <a:pt x="33" y="72"/>
                  <a:pt x="33" y="74"/>
                </a:cubicBezTo>
                <a:cubicBezTo>
                  <a:pt x="33" y="77"/>
                  <a:pt x="31" y="79"/>
                  <a:pt x="28" y="79"/>
                </a:cubicBezTo>
                <a:close/>
                <a:moveTo>
                  <a:pt x="28" y="89"/>
                </a:moveTo>
                <a:cubicBezTo>
                  <a:pt x="23" y="89"/>
                  <a:pt x="19" y="93"/>
                  <a:pt x="19" y="99"/>
                </a:cubicBezTo>
                <a:cubicBezTo>
                  <a:pt x="19" y="104"/>
                  <a:pt x="23" y="108"/>
                  <a:pt x="28" y="108"/>
                </a:cubicBezTo>
                <a:cubicBezTo>
                  <a:pt x="33" y="108"/>
                  <a:pt x="38" y="104"/>
                  <a:pt x="38" y="99"/>
                </a:cubicBezTo>
                <a:cubicBezTo>
                  <a:pt x="38" y="93"/>
                  <a:pt x="33" y="89"/>
                  <a:pt x="28" y="89"/>
                </a:cubicBezTo>
                <a:close/>
                <a:moveTo>
                  <a:pt x="28" y="103"/>
                </a:moveTo>
                <a:cubicBezTo>
                  <a:pt x="26" y="103"/>
                  <a:pt x="24" y="101"/>
                  <a:pt x="24" y="99"/>
                </a:cubicBezTo>
                <a:cubicBezTo>
                  <a:pt x="24" y="96"/>
                  <a:pt x="26" y="94"/>
                  <a:pt x="28" y="94"/>
                </a:cubicBezTo>
                <a:cubicBezTo>
                  <a:pt x="31" y="94"/>
                  <a:pt x="33" y="96"/>
                  <a:pt x="33" y="99"/>
                </a:cubicBezTo>
                <a:cubicBezTo>
                  <a:pt x="33" y="101"/>
                  <a:pt x="31" y="103"/>
                  <a:pt x="28" y="103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2" name="Freeform 92">
            <a:extLst>
              <a:ext uri="{FF2B5EF4-FFF2-40B4-BE49-F238E27FC236}">
                <a16:creationId xmlns:a16="http://schemas.microsoft.com/office/drawing/2014/main" xmlns="" id="{CE9D37DA-D67D-49F5-B57F-573EC554B3DD}"/>
              </a:ext>
            </a:extLst>
          </p:cNvPr>
          <p:cNvSpPr>
            <a:spLocks noEditPoints="1"/>
          </p:cNvSpPr>
          <p:nvPr/>
        </p:nvSpPr>
        <p:spPr bwMode="auto">
          <a:xfrm>
            <a:off x="9164638" y="2901950"/>
            <a:ext cx="544513" cy="425450"/>
          </a:xfrm>
          <a:custGeom>
            <a:avLst/>
            <a:gdLst>
              <a:gd name="T0" fmla="*/ 160 w 160"/>
              <a:gd name="T1" fmla="*/ 82 h 124"/>
              <a:gd name="T2" fmla="*/ 126 w 160"/>
              <a:gd name="T3" fmla="*/ 60 h 124"/>
              <a:gd name="T4" fmla="*/ 82 w 160"/>
              <a:gd name="T5" fmla="*/ 24 h 124"/>
              <a:gd name="T6" fmla="*/ 82 w 160"/>
              <a:gd name="T7" fmla="*/ 15 h 124"/>
              <a:gd name="T8" fmla="*/ 88 w 160"/>
              <a:gd name="T9" fmla="*/ 8 h 124"/>
              <a:gd name="T10" fmla="*/ 80 w 160"/>
              <a:gd name="T11" fmla="*/ 0 h 124"/>
              <a:gd name="T12" fmla="*/ 72 w 160"/>
              <a:gd name="T13" fmla="*/ 8 h 124"/>
              <a:gd name="T14" fmla="*/ 78 w 160"/>
              <a:gd name="T15" fmla="*/ 15 h 124"/>
              <a:gd name="T16" fmla="*/ 78 w 160"/>
              <a:gd name="T17" fmla="*/ 24 h 124"/>
              <a:gd name="T18" fmla="*/ 34 w 160"/>
              <a:gd name="T19" fmla="*/ 60 h 124"/>
              <a:gd name="T20" fmla="*/ 0 w 160"/>
              <a:gd name="T21" fmla="*/ 82 h 124"/>
              <a:gd name="T22" fmla="*/ 36 w 160"/>
              <a:gd name="T23" fmla="*/ 105 h 124"/>
              <a:gd name="T24" fmla="*/ 29 w 160"/>
              <a:gd name="T25" fmla="*/ 119 h 124"/>
              <a:gd name="T26" fmla="*/ 23 w 160"/>
              <a:gd name="T27" fmla="*/ 119 h 124"/>
              <a:gd name="T28" fmla="*/ 20 w 160"/>
              <a:gd name="T29" fmla="*/ 122 h 124"/>
              <a:gd name="T30" fmla="*/ 23 w 160"/>
              <a:gd name="T31" fmla="*/ 124 h 124"/>
              <a:gd name="T32" fmla="*/ 30 w 160"/>
              <a:gd name="T33" fmla="*/ 124 h 124"/>
              <a:gd name="T34" fmla="*/ 33 w 160"/>
              <a:gd name="T35" fmla="*/ 123 h 124"/>
              <a:gd name="T36" fmla="*/ 41 w 160"/>
              <a:gd name="T37" fmla="*/ 106 h 124"/>
              <a:gd name="T38" fmla="*/ 80 w 160"/>
              <a:gd name="T39" fmla="*/ 110 h 124"/>
              <a:gd name="T40" fmla="*/ 119 w 160"/>
              <a:gd name="T41" fmla="*/ 106 h 124"/>
              <a:gd name="T42" fmla="*/ 127 w 160"/>
              <a:gd name="T43" fmla="*/ 123 h 124"/>
              <a:gd name="T44" fmla="*/ 130 w 160"/>
              <a:gd name="T45" fmla="*/ 124 h 124"/>
              <a:gd name="T46" fmla="*/ 137 w 160"/>
              <a:gd name="T47" fmla="*/ 124 h 124"/>
              <a:gd name="T48" fmla="*/ 140 w 160"/>
              <a:gd name="T49" fmla="*/ 122 h 124"/>
              <a:gd name="T50" fmla="*/ 137 w 160"/>
              <a:gd name="T51" fmla="*/ 119 h 124"/>
              <a:gd name="T52" fmla="*/ 131 w 160"/>
              <a:gd name="T53" fmla="*/ 119 h 124"/>
              <a:gd name="T54" fmla="*/ 124 w 160"/>
              <a:gd name="T55" fmla="*/ 105 h 124"/>
              <a:gd name="T56" fmla="*/ 160 w 160"/>
              <a:gd name="T57" fmla="*/ 82 h 124"/>
              <a:gd name="T58" fmla="*/ 80 w 160"/>
              <a:gd name="T59" fmla="*/ 5 h 124"/>
              <a:gd name="T60" fmla="*/ 83 w 160"/>
              <a:gd name="T61" fmla="*/ 8 h 124"/>
              <a:gd name="T62" fmla="*/ 80 w 160"/>
              <a:gd name="T63" fmla="*/ 11 h 124"/>
              <a:gd name="T64" fmla="*/ 77 w 160"/>
              <a:gd name="T65" fmla="*/ 8 h 124"/>
              <a:gd name="T66" fmla="*/ 80 w 160"/>
              <a:gd name="T67" fmla="*/ 5 h 124"/>
              <a:gd name="T68" fmla="*/ 80 w 160"/>
              <a:gd name="T69" fmla="*/ 29 h 124"/>
              <a:gd name="T70" fmla="*/ 123 w 160"/>
              <a:gd name="T71" fmla="*/ 72 h 124"/>
              <a:gd name="T72" fmla="*/ 123 w 160"/>
              <a:gd name="T73" fmla="*/ 72 h 124"/>
              <a:gd name="T74" fmla="*/ 80 w 160"/>
              <a:gd name="T75" fmla="*/ 84 h 124"/>
              <a:gd name="T76" fmla="*/ 38 w 160"/>
              <a:gd name="T77" fmla="*/ 72 h 124"/>
              <a:gd name="T78" fmla="*/ 37 w 160"/>
              <a:gd name="T79" fmla="*/ 70 h 124"/>
              <a:gd name="T80" fmla="*/ 80 w 160"/>
              <a:gd name="T81" fmla="*/ 29 h 124"/>
              <a:gd name="T82" fmla="*/ 80 w 160"/>
              <a:gd name="T83" fmla="*/ 105 h 124"/>
              <a:gd name="T84" fmla="*/ 5 w 160"/>
              <a:gd name="T85" fmla="*/ 82 h 124"/>
              <a:gd name="T86" fmla="*/ 33 w 160"/>
              <a:gd name="T87" fmla="*/ 65 h 124"/>
              <a:gd name="T88" fmla="*/ 32 w 160"/>
              <a:gd name="T89" fmla="*/ 72 h 124"/>
              <a:gd name="T90" fmla="*/ 33 w 160"/>
              <a:gd name="T91" fmla="*/ 74 h 124"/>
              <a:gd name="T92" fmla="*/ 80 w 160"/>
              <a:gd name="T93" fmla="*/ 89 h 124"/>
              <a:gd name="T94" fmla="*/ 128 w 160"/>
              <a:gd name="T95" fmla="*/ 72 h 124"/>
              <a:gd name="T96" fmla="*/ 128 w 160"/>
              <a:gd name="T97" fmla="*/ 72 h 124"/>
              <a:gd name="T98" fmla="*/ 127 w 160"/>
              <a:gd name="T99" fmla="*/ 65 h 124"/>
              <a:gd name="T100" fmla="*/ 155 w 160"/>
              <a:gd name="T101" fmla="*/ 82 h 124"/>
              <a:gd name="T102" fmla="*/ 80 w 160"/>
              <a:gd name="T103" fmla="*/ 105 h 1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160" h="124">
                <a:moveTo>
                  <a:pt x="160" y="82"/>
                </a:moveTo>
                <a:cubicBezTo>
                  <a:pt x="160" y="73"/>
                  <a:pt x="148" y="65"/>
                  <a:pt x="126" y="60"/>
                </a:cubicBezTo>
                <a:cubicBezTo>
                  <a:pt x="121" y="40"/>
                  <a:pt x="103" y="25"/>
                  <a:pt x="82" y="24"/>
                </a:cubicBezTo>
                <a:cubicBezTo>
                  <a:pt x="82" y="15"/>
                  <a:pt x="82" y="15"/>
                  <a:pt x="82" y="15"/>
                </a:cubicBezTo>
                <a:cubicBezTo>
                  <a:pt x="86" y="14"/>
                  <a:pt x="88" y="11"/>
                  <a:pt x="88" y="8"/>
                </a:cubicBezTo>
                <a:cubicBezTo>
                  <a:pt x="88" y="4"/>
                  <a:pt x="84" y="0"/>
                  <a:pt x="80" y="0"/>
                </a:cubicBezTo>
                <a:cubicBezTo>
                  <a:pt x="76" y="0"/>
                  <a:pt x="72" y="4"/>
                  <a:pt x="72" y="8"/>
                </a:cubicBezTo>
                <a:cubicBezTo>
                  <a:pt x="72" y="11"/>
                  <a:pt x="74" y="14"/>
                  <a:pt x="78" y="15"/>
                </a:cubicBezTo>
                <a:cubicBezTo>
                  <a:pt x="78" y="24"/>
                  <a:pt x="78" y="24"/>
                  <a:pt x="78" y="24"/>
                </a:cubicBezTo>
                <a:cubicBezTo>
                  <a:pt x="57" y="25"/>
                  <a:pt x="39" y="40"/>
                  <a:pt x="34" y="60"/>
                </a:cubicBezTo>
                <a:cubicBezTo>
                  <a:pt x="12" y="65"/>
                  <a:pt x="0" y="73"/>
                  <a:pt x="0" y="82"/>
                </a:cubicBezTo>
                <a:cubicBezTo>
                  <a:pt x="0" y="93"/>
                  <a:pt x="15" y="101"/>
                  <a:pt x="36" y="105"/>
                </a:cubicBezTo>
                <a:cubicBezTo>
                  <a:pt x="29" y="119"/>
                  <a:pt x="29" y="119"/>
                  <a:pt x="29" y="119"/>
                </a:cubicBezTo>
                <a:cubicBezTo>
                  <a:pt x="23" y="119"/>
                  <a:pt x="23" y="119"/>
                  <a:pt x="23" y="119"/>
                </a:cubicBezTo>
                <a:cubicBezTo>
                  <a:pt x="22" y="119"/>
                  <a:pt x="20" y="120"/>
                  <a:pt x="20" y="122"/>
                </a:cubicBezTo>
                <a:cubicBezTo>
                  <a:pt x="20" y="123"/>
                  <a:pt x="22" y="124"/>
                  <a:pt x="23" y="124"/>
                </a:cubicBezTo>
                <a:cubicBezTo>
                  <a:pt x="30" y="124"/>
                  <a:pt x="30" y="124"/>
                  <a:pt x="30" y="124"/>
                </a:cubicBezTo>
                <a:cubicBezTo>
                  <a:pt x="31" y="124"/>
                  <a:pt x="32" y="124"/>
                  <a:pt x="33" y="123"/>
                </a:cubicBezTo>
                <a:cubicBezTo>
                  <a:pt x="41" y="106"/>
                  <a:pt x="41" y="106"/>
                  <a:pt x="41" y="106"/>
                </a:cubicBezTo>
                <a:cubicBezTo>
                  <a:pt x="53" y="109"/>
                  <a:pt x="67" y="110"/>
                  <a:pt x="80" y="110"/>
                </a:cubicBezTo>
                <a:cubicBezTo>
                  <a:pt x="93" y="110"/>
                  <a:pt x="107" y="109"/>
                  <a:pt x="119" y="106"/>
                </a:cubicBezTo>
                <a:cubicBezTo>
                  <a:pt x="127" y="123"/>
                  <a:pt x="127" y="123"/>
                  <a:pt x="127" y="123"/>
                </a:cubicBezTo>
                <a:cubicBezTo>
                  <a:pt x="128" y="123"/>
                  <a:pt x="129" y="124"/>
                  <a:pt x="130" y="124"/>
                </a:cubicBezTo>
                <a:cubicBezTo>
                  <a:pt x="137" y="124"/>
                  <a:pt x="137" y="124"/>
                  <a:pt x="137" y="124"/>
                </a:cubicBezTo>
                <a:cubicBezTo>
                  <a:pt x="138" y="124"/>
                  <a:pt x="140" y="123"/>
                  <a:pt x="140" y="122"/>
                </a:cubicBezTo>
                <a:cubicBezTo>
                  <a:pt x="140" y="120"/>
                  <a:pt x="138" y="119"/>
                  <a:pt x="137" y="119"/>
                </a:cubicBezTo>
                <a:cubicBezTo>
                  <a:pt x="131" y="119"/>
                  <a:pt x="131" y="119"/>
                  <a:pt x="131" y="119"/>
                </a:cubicBezTo>
                <a:cubicBezTo>
                  <a:pt x="124" y="105"/>
                  <a:pt x="124" y="105"/>
                  <a:pt x="124" y="105"/>
                </a:cubicBezTo>
                <a:cubicBezTo>
                  <a:pt x="145" y="101"/>
                  <a:pt x="160" y="93"/>
                  <a:pt x="160" y="82"/>
                </a:cubicBezTo>
                <a:close/>
                <a:moveTo>
                  <a:pt x="80" y="5"/>
                </a:moveTo>
                <a:cubicBezTo>
                  <a:pt x="82" y="5"/>
                  <a:pt x="83" y="6"/>
                  <a:pt x="83" y="8"/>
                </a:cubicBezTo>
                <a:cubicBezTo>
                  <a:pt x="83" y="10"/>
                  <a:pt x="82" y="11"/>
                  <a:pt x="80" y="11"/>
                </a:cubicBezTo>
                <a:cubicBezTo>
                  <a:pt x="78" y="11"/>
                  <a:pt x="77" y="10"/>
                  <a:pt x="77" y="8"/>
                </a:cubicBezTo>
                <a:cubicBezTo>
                  <a:pt x="77" y="6"/>
                  <a:pt x="78" y="5"/>
                  <a:pt x="80" y="5"/>
                </a:cubicBezTo>
                <a:close/>
                <a:moveTo>
                  <a:pt x="80" y="29"/>
                </a:moveTo>
                <a:cubicBezTo>
                  <a:pt x="104" y="29"/>
                  <a:pt x="123" y="48"/>
                  <a:pt x="123" y="72"/>
                </a:cubicBezTo>
                <a:cubicBezTo>
                  <a:pt x="123" y="72"/>
                  <a:pt x="123" y="72"/>
                  <a:pt x="123" y="72"/>
                </a:cubicBezTo>
                <a:cubicBezTo>
                  <a:pt x="123" y="77"/>
                  <a:pt x="107" y="84"/>
                  <a:pt x="80" y="84"/>
                </a:cubicBezTo>
                <a:cubicBezTo>
                  <a:pt x="54" y="84"/>
                  <a:pt x="38" y="77"/>
                  <a:pt x="38" y="72"/>
                </a:cubicBezTo>
                <a:cubicBezTo>
                  <a:pt x="38" y="71"/>
                  <a:pt x="38" y="71"/>
                  <a:pt x="37" y="70"/>
                </a:cubicBezTo>
                <a:cubicBezTo>
                  <a:pt x="38" y="48"/>
                  <a:pt x="57" y="29"/>
                  <a:pt x="80" y="29"/>
                </a:cubicBezTo>
                <a:close/>
                <a:moveTo>
                  <a:pt x="80" y="105"/>
                </a:moveTo>
                <a:cubicBezTo>
                  <a:pt x="36" y="105"/>
                  <a:pt x="5" y="93"/>
                  <a:pt x="5" y="82"/>
                </a:cubicBezTo>
                <a:cubicBezTo>
                  <a:pt x="5" y="76"/>
                  <a:pt x="16" y="69"/>
                  <a:pt x="33" y="65"/>
                </a:cubicBezTo>
                <a:cubicBezTo>
                  <a:pt x="33" y="67"/>
                  <a:pt x="32" y="69"/>
                  <a:pt x="32" y="72"/>
                </a:cubicBezTo>
                <a:cubicBezTo>
                  <a:pt x="32" y="72"/>
                  <a:pt x="33" y="73"/>
                  <a:pt x="33" y="74"/>
                </a:cubicBezTo>
                <a:cubicBezTo>
                  <a:pt x="36" y="83"/>
                  <a:pt x="59" y="89"/>
                  <a:pt x="80" y="89"/>
                </a:cubicBezTo>
                <a:cubicBezTo>
                  <a:pt x="103" y="89"/>
                  <a:pt x="128" y="83"/>
                  <a:pt x="128" y="72"/>
                </a:cubicBezTo>
                <a:cubicBezTo>
                  <a:pt x="128" y="72"/>
                  <a:pt x="128" y="72"/>
                  <a:pt x="128" y="72"/>
                </a:cubicBezTo>
                <a:cubicBezTo>
                  <a:pt x="128" y="69"/>
                  <a:pt x="127" y="67"/>
                  <a:pt x="127" y="65"/>
                </a:cubicBezTo>
                <a:cubicBezTo>
                  <a:pt x="144" y="69"/>
                  <a:pt x="155" y="76"/>
                  <a:pt x="155" y="82"/>
                </a:cubicBezTo>
                <a:cubicBezTo>
                  <a:pt x="155" y="93"/>
                  <a:pt x="124" y="105"/>
                  <a:pt x="80" y="105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3" name="Freeform 93">
            <a:extLst>
              <a:ext uri="{FF2B5EF4-FFF2-40B4-BE49-F238E27FC236}">
                <a16:creationId xmlns:a16="http://schemas.microsoft.com/office/drawing/2014/main" xmlns="" id="{44349756-4901-4B95-A909-5892C14B9F43}"/>
              </a:ext>
            </a:extLst>
          </p:cNvPr>
          <p:cNvSpPr>
            <a:spLocks/>
          </p:cNvSpPr>
          <p:nvPr/>
        </p:nvSpPr>
        <p:spPr bwMode="auto">
          <a:xfrm>
            <a:off x="9218613" y="3465513"/>
            <a:ext cx="436563" cy="549275"/>
          </a:xfrm>
          <a:custGeom>
            <a:avLst/>
            <a:gdLst>
              <a:gd name="T0" fmla="*/ 127 w 128"/>
              <a:gd name="T1" fmla="*/ 66 h 160"/>
              <a:gd name="T2" fmla="*/ 125 w 128"/>
              <a:gd name="T3" fmla="*/ 66 h 160"/>
              <a:gd name="T4" fmla="*/ 124 w 128"/>
              <a:gd name="T5" fmla="*/ 66 h 160"/>
              <a:gd name="T6" fmla="*/ 66 w 128"/>
              <a:gd name="T7" fmla="*/ 8 h 160"/>
              <a:gd name="T8" fmla="*/ 66 w 128"/>
              <a:gd name="T9" fmla="*/ 158 h 160"/>
              <a:gd name="T10" fmla="*/ 64 w 128"/>
              <a:gd name="T11" fmla="*/ 160 h 160"/>
              <a:gd name="T12" fmla="*/ 61 w 128"/>
              <a:gd name="T13" fmla="*/ 158 h 160"/>
              <a:gd name="T14" fmla="*/ 61 w 128"/>
              <a:gd name="T15" fmla="*/ 8 h 160"/>
              <a:gd name="T16" fmla="*/ 4 w 128"/>
              <a:gd name="T17" fmla="*/ 66 h 160"/>
              <a:gd name="T18" fmla="*/ 1 w 128"/>
              <a:gd name="T19" fmla="*/ 66 h 160"/>
              <a:gd name="T20" fmla="*/ 1 w 128"/>
              <a:gd name="T21" fmla="*/ 62 h 160"/>
              <a:gd name="T22" fmla="*/ 62 w 128"/>
              <a:gd name="T23" fmla="*/ 1 h 160"/>
              <a:gd name="T24" fmla="*/ 63 w 128"/>
              <a:gd name="T25" fmla="*/ 0 h 160"/>
              <a:gd name="T26" fmla="*/ 63 w 128"/>
              <a:gd name="T27" fmla="*/ 0 h 160"/>
              <a:gd name="T28" fmla="*/ 64 w 128"/>
              <a:gd name="T29" fmla="*/ 0 h 160"/>
              <a:gd name="T30" fmla="*/ 64 w 128"/>
              <a:gd name="T31" fmla="*/ 0 h 160"/>
              <a:gd name="T32" fmla="*/ 64 w 128"/>
              <a:gd name="T33" fmla="*/ 0 h 160"/>
              <a:gd name="T34" fmla="*/ 66 w 128"/>
              <a:gd name="T35" fmla="*/ 1 h 160"/>
              <a:gd name="T36" fmla="*/ 127 w 128"/>
              <a:gd name="T37" fmla="*/ 62 h 160"/>
              <a:gd name="T38" fmla="*/ 127 w 128"/>
              <a:gd name="T39" fmla="*/ 66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28" h="160">
                <a:moveTo>
                  <a:pt x="127" y="66"/>
                </a:moveTo>
                <a:cubicBezTo>
                  <a:pt x="127" y="66"/>
                  <a:pt x="126" y="66"/>
                  <a:pt x="125" y="66"/>
                </a:cubicBezTo>
                <a:cubicBezTo>
                  <a:pt x="125" y="66"/>
                  <a:pt x="124" y="66"/>
                  <a:pt x="124" y="66"/>
                </a:cubicBezTo>
                <a:cubicBezTo>
                  <a:pt x="66" y="8"/>
                  <a:pt x="66" y="8"/>
                  <a:pt x="66" y="8"/>
                </a:cubicBezTo>
                <a:cubicBezTo>
                  <a:pt x="66" y="158"/>
                  <a:pt x="66" y="158"/>
                  <a:pt x="66" y="158"/>
                </a:cubicBezTo>
                <a:cubicBezTo>
                  <a:pt x="66" y="159"/>
                  <a:pt x="65" y="160"/>
                  <a:pt x="64" y="160"/>
                </a:cubicBezTo>
                <a:cubicBezTo>
                  <a:pt x="63" y="160"/>
                  <a:pt x="61" y="159"/>
                  <a:pt x="61" y="158"/>
                </a:cubicBezTo>
                <a:cubicBezTo>
                  <a:pt x="61" y="8"/>
                  <a:pt x="61" y="8"/>
                  <a:pt x="61" y="8"/>
                </a:cubicBezTo>
                <a:cubicBezTo>
                  <a:pt x="4" y="66"/>
                  <a:pt x="4" y="66"/>
                  <a:pt x="4" y="66"/>
                </a:cubicBezTo>
                <a:cubicBezTo>
                  <a:pt x="3" y="67"/>
                  <a:pt x="2" y="67"/>
                  <a:pt x="1" y="66"/>
                </a:cubicBezTo>
                <a:cubicBezTo>
                  <a:pt x="0" y="65"/>
                  <a:pt x="0" y="63"/>
                  <a:pt x="1" y="62"/>
                </a:cubicBezTo>
                <a:cubicBezTo>
                  <a:pt x="62" y="1"/>
                  <a:pt x="62" y="1"/>
                  <a:pt x="62" y="1"/>
                </a:cubicBezTo>
                <a:cubicBezTo>
                  <a:pt x="62" y="1"/>
                  <a:pt x="63" y="0"/>
                  <a:pt x="63" y="0"/>
                </a:cubicBezTo>
                <a:cubicBezTo>
                  <a:pt x="63" y="0"/>
                  <a:pt x="63" y="0"/>
                  <a:pt x="63" y="0"/>
                </a:cubicBezTo>
                <a:cubicBezTo>
                  <a:pt x="64" y="0"/>
                  <a:pt x="64" y="0"/>
                  <a:pt x="64" y="0"/>
                </a:cubicBezTo>
                <a:cubicBezTo>
                  <a:pt x="64" y="0"/>
                  <a:pt x="64" y="0"/>
                  <a:pt x="64" y="0"/>
                </a:cubicBezTo>
                <a:cubicBezTo>
                  <a:pt x="64" y="0"/>
                  <a:pt x="64" y="0"/>
                  <a:pt x="64" y="0"/>
                </a:cubicBezTo>
                <a:cubicBezTo>
                  <a:pt x="65" y="0"/>
                  <a:pt x="65" y="0"/>
                  <a:pt x="66" y="1"/>
                </a:cubicBezTo>
                <a:cubicBezTo>
                  <a:pt x="127" y="62"/>
                  <a:pt x="127" y="62"/>
                  <a:pt x="127" y="62"/>
                </a:cubicBezTo>
                <a:cubicBezTo>
                  <a:pt x="128" y="63"/>
                  <a:pt x="128" y="65"/>
                  <a:pt x="127" y="66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4" name="Freeform 94">
            <a:extLst>
              <a:ext uri="{FF2B5EF4-FFF2-40B4-BE49-F238E27FC236}">
                <a16:creationId xmlns:a16="http://schemas.microsoft.com/office/drawing/2014/main" xmlns="" id="{310B0EBB-DD87-4BD8-A166-50DAC8FE556A}"/>
              </a:ext>
            </a:extLst>
          </p:cNvPr>
          <p:cNvSpPr>
            <a:spLocks noEditPoints="1"/>
          </p:cNvSpPr>
          <p:nvPr/>
        </p:nvSpPr>
        <p:spPr bwMode="auto">
          <a:xfrm>
            <a:off x="9218613" y="4083050"/>
            <a:ext cx="439738" cy="550863"/>
          </a:xfrm>
          <a:custGeom>
            <a:avLst/>
            <a:gdLst>
              <a:gd name="T0" fmla="*/ 87 w 129"/>
              <a:gd name="T1" fmla="*/ 82 h 160"/>
              <a:gd name="T2" fmla="*/ 87 w 129"/>
              <a:gd name="T3" fmla="*/ 85 h 160"/>
              <a:gd name="T4" fmla="*/ 85 w 129"/>
              <a:gd name="T5" fmla="*/ 86 h 160"/>
              <a:gd name="T6" fmla="*/ 84 w 129"/>
              <a:gd name="T7" fmla="*/ 85 h 160"/>
              <a:gd name="T8" fmla="*/ 67 w 129"/>
              <a:gd name="T9" fmla="*/ 68 h 160"/>
              <a:gd name="T10" fmla="*/ 67 w 129"/>
              <a:gd name="T11" fmla="*/ 117 h 160"/>
              <a:gd name="T12" fmla="*/ 65 w 129"/>
              <a:gd name="T13" fmla="*/ 119 h 160"/>
              <a:gd name="T14" fmla="*/ 62 w 129"/>
              <a:gd name="T15" fmla="*/ 117 h 160"/>
              <a:gd name="T16" fmla="*/ 62 w 129"/>
              <a:gd name="T17" fmla="*/ 68 h 160"/>
              <a:gd name="T18" fmla="*/ 46 w 129"/>
              <a:gd name="T19" fmla="*/ 85 h 160"/>
              <a:gd name="T20" fmla="*/ 42 w 129"/>
              <a:gd name="T21" fmla="*/ 85 h 160"/>
              <a:gd name="T22" fmla="*/ 42 w 129"/>
              <a:gd name="T23" fmla="*/ 82 h 160"/>
              <a:gd name="T24" fmla="*/ 63 w 129"/>
              <a:gd name="T25" fmla="*/ 61 h 160"/>
              <a:gd name="T26" fmla="*/ 63 w 129"/>
              <a:gd name="T27" fmla="*/ 61 h 160"/>
              <a:gd name="T28" fmla="*/ 64 w 129"/>
              <a:gd name="T29" fmla="*/ 60 h 160"/>
              <a:gd name="T30" fmla="*/ 65 w 129"/>
              <a:gd name="T31" fmla="*/ 60 h 160"/>
              <a:gd name="T32" fmla="*/ 65 w 129"/>
              <a:gd name="T33" fmla="*/ 60 h 160"/>
              <a:gd name="T34" fmla="*/ 65 w 129"/>
              <a:gd name="T35" fmla="*/ 60 h 160"/>
              <a:gd name="T36" fmla="*/ 65 w 129"/>
              <a:gd name="T37" fmla="*/ 60 h 160"/>
              <a:gd name="T38" fmla="*/ 66 w 129"/>
              <a:gd name="T39" fmla="*/ 61 h 160"/>
              <a:gd name="T40" fmla="*/ 87 w 129"/>
              <a:gd name="T41" fmla="*/ 82 h 160"/>
              <a:gd name="T42" fmla="*/ 129 w 129"/>
              <a:gd name="T43" fmla="*/ 42 h 160"/>
              <a:gd name="T44" fmla="*/ 129 w 129"/>
              <a:gd name="T45" fmla="*/ 42 h 160"/>
              <a:gd name="T46" fmla="*/ 129 w 129"/>
              <a:gd name="T47" fmla="*/ 148 h 160"/>
              <a:gd name="T48" fmla="*/ 117 w 129"/>
              <a:gd name="T49" fmla="*/ 160 h 160"/>
              <a:gd name="T50" fmla="*/ 12 w 129"/>
              <a:gd name="T51" fmla="*/ 160 h 160"/>
              <a:gd name="T52" fmla="*/ 0 w 129"/>
              <a:gd name="T53" fmla="*/ 148 h 160"/>
              <a:gd name="T54" fmla="*/ 0 w 129"/>
              <a:gd name="T55" fmla="*/ 12 h 160"/>
              <a:gd name="T56" fmla="*/ 12 w 129"/>
              <a:gd name="T57" fmla="*/ 0 h 160"/>
              <a:gd name="T58" fmla="*/ 88 w 129"/>
              <a:gd name="T59" fmla="*/ 0 h 160"/>
              <a:gd name="T60" fmla="*/ 88 w 129"/>
              <a:gd name="T61" fmla="*/ 0 h 160"/>
              <a:gd name="T62" fmla="*/ 88 w 129"/>
              <a:gd name="T63" fmla="*/ 0 h 160"/>
              <a:gd name="T64" fmla="*/ 90 w 129"/>
              <a:gd name="T65" fmla="*/ 1 h 160"/>
              <a:gd name="T66" fmla="*/ 90 w 129"/>
              <a:gd name="T67" fmla="*/ 1 h 160"/>
              <a:gd name="T68" fmla="*/ 128 w 129"/>
              <a:gd name="T69" fmla="*/ 40 h 160"/>
              <a:gd name="T70" fmla="*/ 128 w 129"/>
              <a:gd name="T71" fmla="*/ 40 h 160"/>
              <a:gd name="T72" fmla="*/ 128 w 129"/>
              <a:gd name="T73" fmla="*/ 40 h 160"/>
              <a:gd name="T74" fmla="*/ 129 w 129"/>
              <a:gd name="T75" fmla="*/ 40 h 160"/>
              <a:gd name="T76" fmla="*/ 129 w 129"/>
              <a:gd name="T77" fmla="*/ 41 h 160"/>
              <a:gd name="T78" fmla="*/ 129 w 129"/>
              <a:gd name="T79" fmla="*/ 41 h 160"/>
              <a:gd name="T80" fmla="*/ 129 w 129"/>
              <a:gd name="T81" fmla="*/ 42 h 160"/>
              <a:gd name="T82" fmla="*/ 129 w 129"/>
              <a:gd name="T83" fmla="*/ 42 h 160"/>
              <a:gd name="T84" fmla="*/ 91 w 129"/>
              <a:gd name="T85" fmla="*/ 39 h 160"/>
              <a:gd name="T86" fmla="*/ 121 w 129"/>
              <a:gd name="T87" fmla="*/ 39 h 160"/>
              <a:gd name="T88" fmla="*/ 91 w 129"/>
              <a:gd name="T89" fmla="*/ 8 h 160"/>
              <a:gd name="T90" fmla="*/ 91 w 129"/>
              <a:gd name="T91" fmla="*/ 39 h 160"/>
              <a:gd name="T92" fmla="*/ 124 w 129"/>
              <a:gd name="T93" fmla="*/ 148 h 160"/>
              <a:gd name="T94" fmla="*/ 124 w 129"/>
              <a:gd name="T95" fmla="*/ 44 h 160"/>
              <a:gd name="T96" fmla="*/ 88 w 129"/>
              <a:gd name="T97" fmla="*/ 44 h 160"/>
              <a:gd name="T98" fmla="*/ 86 w 129"/>
              <a:gd name="T99" fmla="*/ 42 h 160"/>
              <a:gd name="T100" fmla="*/ 86 w 129"/>
              <a:gd name="T101" fmla="*/ 5 h 160"/>
              <a:gd name="T102" fmla="*/ 12 w 129"/>
              <a:gd name="T103" fmla="*/ 5 h 160"/>
              <a:gd name="T104" fmla="*/ 5 w 129"/>
              <a:gd name="T105" fmla="*/ 12 h 160"/>
              <a:gd name="T106" fmla="*/ 5 w 129"/>
              <a:gd name="T107" fmla="*/ 148 h 160"/>
              <a:gd name="T108" fmla="*/ 12 w 129"/>
              <a:gd name="T109" fmla="*/ 155 h 160"/>
              <a:gd name="T110" fmla="*/ 117 w 129"/>
              <a:gd name="T111" fmla="*/ 155 h 160"/>
              <a:gd name="T112" fmla="*/ 124 w 129"/>
              <a:gd name="T113" fmla="*/ 148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29" h="160">
                <a:moveTo>
                  <a:pt x="87" y="82"/>
                </a:moveTo>
                <a:cubicBezTo>
                  <a:pt x="88" y="82"/>
                  <a:pt x="88" y="84"/>
                  <a:pt x="87" y="85"/>
                </a:cubicBezTo>
                <a:cubicBezTo>
                  <a:pt x="87" y="85"/>
                  <a:pt x="86" y="86"/>
                  <a:pt x="85" y="86"/>
                </a:cubicBezTo>
                <a:cubicBezTo>
                  <a:pt x="85" y="86"/>
                  <a:pt x="84" y="85"/>
                  <a:pt x="84" y="85"/>
                </a:cubicBezTo>
                <a:cubicBezTo>
                  <a:pt x="67" y="68"/>
                  <a:pt x="67" y="68"/>
                  <a:pt x="67" y="68"/>
                </a:cubicBezTo>
                <a:cubicBezTo>
                  <a:pt x="67" y="117"/>
                  <a:pt x="67" y="117"/>
                  <a:pt x="67" y="117"/>
                </a:cubicBezTo>
                <a:cubicBezTo>
                  <a:pt x="67" y="118"/>
                  <a:pt x="66" y="119"/>
                  <a:pt x="65" y="119"/>
                </a:cubicBezTo>
                <a:cubicBezTo>
                  <a:pt x="63" y="119"/>
                  <a:pt x="62" y="118"/>
                  <a:pt x="62" y="117"/>
                </a:cubicBezTo>
                <a:cubicBezTo>
                  <a:pt x="62" y="68"/>
                  <a:pt x="62" y="68"/>
                  <a:pt x="62" y="68"/>
                </a:cubicBezTo>
                <a:cubicBezTo>
                  <a:pt x="46" y="85"/>
                  <a:pt x="46" y="85"/>
                  <a:pt x="46" y="85"/>
                </a:cubicBezTo>
                <a:cubicBezTo>
                  <a:pt x="45" y="86"/>
                  <a:pt x="43" y="86"/>
                  <a:pt x="42" y="85"/>
                </a:cubicBezTo>
                <a:cubicBezTo>
                  <a:pt x="41" y="84"/>
                  <a:pt x="41" y="82"/>
                  <a:pt x="42" y="82"/>
                </a:cubicBezTo>
                <a:cubicBezTo>
                  <a:pt x="63" y="61"/>
                  <a:pt x="63" y="61"/>
                  <a:pt x="63" y="61"/>
                </a:cubicBezTo>
                <a:cubicBezTo>
                  <a:pt x="63" y="61"/>
                  <a:pt x="63" y="61"/>
                  <a:pt x="63" y="61"/>
                </a:cubicBezTo>
                <a:cubicBezTo>
                  <a:pt x="63" y="61"/>
                  <a:pt x="63" y="60"/>
                  <a:pt x="64" y="60"/>
                </a:cubicBezTo>
                <a:cubicBezTo>
                  <a:pt x="64" y="60"/>
                  <a:pt x="64" y="60"/>
                  <a:pt x="65" y="60"/>
                </a:cubicBezTo>
                <a:cubicBezTo>
                  <a:pt x="65" y="60"/>
                  <a:pt x="65" y="60"/>
                  <a:pt x="65" y="60"/>
                </a:cubicBezTo>
                <a:cubicBezTo>
                  <a:pt x="65" y="60"/>
                  <a:pt x="65" y="60"/>
                  <a:pt x="65" y="60"/>
                </a:cubicBezTo>
                <a:cubicBezTo>
                  <a:pt x="65" y="60"/>
                  <a:pt x="65" y="60"/>
                  <a:pt x="65" y="60"/>
                </a:cubicBezTo>
                <a:cubicBezTo>
                  <a:pt x="66" y="60"/>
                  <a:pt x="66" y="61"/>
                  <a:pt x="66" y="61"/>
                </a:cubicBezTo>
                <a:lnTo>
                  <a:pt x="87" y="82"/>
                </a:lnTo>
                <a:close/>
                <a:moveTo>
                  <a:pt x="129" y="42"/>
                </a:moveTo>
                <a:cubicBezTo>
                  <a:pt x="129" y="42"/>
                  <a:pt x="129" y="42"/>
                  <a:pt x="129" y="42"/>
                </a:cubicBezTo>
                <a:cubicBezTo>
                  <a:pt x="129" y="148"/>
                  <a:pt x="129" y="148"/>
                  <a:pt x="129" y="148"/>
                </a:cubicBezTo>
                <a:cubicBezTo>
                  <a:pt x="129" y="155"/>
                  <a:pt x="124" y="160"/>
                  <a:pt x="117" y="160"/>
                </a:cubicBezTo>
                <a:cubicBezTo>
                  <a:pt x="12" y="160"/>
                  <a:pt x="12" y="160"/>
                  <a:pt x="12" y="160"/>
                </a:cubicBezTo>
                <a:cubicBezTo>
                  <a:pt x="5" y="160"/>
                  <a:pt x="0" y="155"/>
                  <a:pt x="0" y="148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88" y="0"/>
                  <a:pt x="88" y="0"/>
                  <a:pt x="88" y="0"/>
                </a:cubicBezTo>
                <a:cubicBezTo>
                  <a:pt x="88" y="0"/>
                  <a:pt x="88" y="0"/>
                  <a:pt x="88" y="0"/>
                </a:cubicBezTo>
                <a:cubicBezTo>
                  <a:pt x="88" y="0"/>
                  <a:pt x="88" y="0"/>
                  <a:pt x="88" y="0"/>
                </a:cubicBezTo>
                <a:cubicBezTo>
                  <a:pt x="89" y="0"/>
                  <a:pt x="90" y="0"/>
                  <a:pt x="90" y="1"/>
                </a:cubicBezTo>
                <a:cubicBezTo>
                  <a:pt x="90" y="1"/>
                  <a:pt x="90" y="1"/>
                  <a:pt x="90" y="1"/>
                </a:cubicBezTo>
                <a:cubicBezTo>
                  <a:pt x="128" y="40"/>
                  <a:pt x="128" y="40"/>
                  <a:pt x="128" y="40"/>
                </a:cubicBezTo>
                <a:cubicBezTo>
                  <a:pt x="128" y="40"/>
                  <a:pt x="128" y="40"/>
                  <a:pt x="128" y="40"/>
                </a:cubicBezTo>
                <a:cubicBezTo>
                  <a:pt x="128" y="40"/>
                  <a:pt x="128" y="40"/>
                  <a:pt x="128" y="40"/>
                </a:cubicBezTo>
                <a:cubicBezTo>
                  <a:pt x="128" y="40"/>
                  <a:pt x="128" y="40"/>
                  <a:pt x="129" y="40"/>
                </a:cubicBezTo>
                <a:cubicBezTo>
                  <a:pt x="129" y="41"/>
                  <a:pt x="129" y="41"/>
                  <a:pt x="129" y="41"/>
                </a:cubicBezTo>
                <a:cubicBezTo>
                  <a:pt x="129" y="41"/>
                  <a:pt x="129" y="41"/>
                  <a:pt x="129" y="41"/>
                </a:cubicBezTo>
                <a:cubicBezTo>
                  <a:pt x="129" y="42"/>
                  <a:pt x="129" y="42"/>
                  <a:pt x="129" y="42"/>
                </a:cubicBezTo>
                <a:cubicBezTo>
                  <a:pt x="129" y="42"/>
                  <a:pt x="129" y="42"/>
                  <a:pt x="129" y="42"/>
                </a:cubicBezTo>
                <a:close/>
                <a:moveTo>
                  <a:pt x="91" y="39"/>
                </a:moveTo>
                <a:cubicBezTo>
                  <a:pt x="121" y="39"/>
                  <a:pt x="121" y="39"/>
                  <a:pt x="121" y="39"/>
                </a:cubicBezTo>
                <a:cubicBezTo>
                  <a:pt x="91" y="8"/>
                  <a:pt x="91" y="8"/>
                  <a:pt x="91" y="8"/>
                </a:cubicBezTo>
                <a:lnTo>
                  <a:pt x="91" y="39"/>
                </a:lnTo>
                <a:close/>
                <a:moveTo>
                  <a:pt x="124" y="148"/>
                </a:moveTo>
                <a:cubicBezTo>
                  <a:pt x="124" y="44"/>
                  <a:pt x="124" y="44"/>
                  <a:pt x="124" y="44"/>
                </a:cubicBezTo>
                <a:cubicBezTo>
                  <a:pt x="88" y="44"/>
                  <a:pt x="88" y="44"/>
                  <a:pt x="88" y="44"/>
                </a:cubicBezTo>
                <a:cubicBezTo>
                  <a:pt x="87" y="44"/>
                  <a:pt x="86" y="43"/>
                  <a:pt x="86" y="42"/>
                </a:cubicBezTo>
                <a:cubicBezTo>
                  <a:pt x="86" y="5"/>
                  <a:pt x="86" y="5"/>
                  <a:pt x="86" y="5"/>
                </a:cubicBezTo>
                <a:cubicBezTo>
                  <a:pt x="12" y="5"/>
                  <a:pt x="12" y="5"/>
                  <a:pt x="12" y="5"/>
                </a:cubicBezTo>
                <a:cubicBezTo>
                  <a:pt x="8" y="5"/>
                  <a:pt x="5" y="8"/>
                  <a:pt x="5" y="12"/>
                </a:cubicBezTo>
                <a:cubicBezTo>
                  <a:pt x="5" y="148"/>
                  <a:pt x="5" y="148"/>
                  <a:pt x="5" y="148"/>
                </a:cubicBezTo>
                <a:cubicBezTo>
                  <a:pt x="5" y="152"/>
                  <a:pt x="8" y="155"/>
                  <a:pt x="12" y="155"/>
                </a:cubicBezTo>
                <a:cubicBezTo>
                  <a:pt x="117" y="155"/>
                  <a:pt x="117" y="155"/>
                  <a:pt x="117" y="155"/>
                </a:cubicBezTo>
                <a:cubicBezTo>
                  <a:pt x="121" y="155"/>
                  <a:pt x="124" y="152"/>
                  <a:pt x="124" y="148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5" name="Freeform 95">
            <a:extLst>
              <a:ext uri="{FF2B5EF4-FFF2-40B4-BE49-F238E27FC236}">
                <a16:creationId xmlns:a16="http://schemas.microsoft.com/office/drawing/2014/main" xmlns="" id="{B4BA82B5-5914-4EB0-83D6-67876000F99C}"/>
              </a:ext>
            </a:extLst>
          </p:cNvPr>
          <p:cNvSpPr>
            <a:spLocks noEditPoints="1"/>
          </p:cNvSpPr>
          <p:nvPr/>
        </p:nvSpPr>
        <p:spPr bwMode="auto">
          <a:xfrm>
            <a:off x="9164638" y="4813300"/>
            <a:ext cx="544513" cy="307975"/>
          </a:xfrm>
          <a:custGeom>
            <a:avLst/>
            <a:gdLst>
              <a:gd name="T0" fmla="*/ 154 w 160"/>
              <a:gd name="T1" fmla="*/ 41 h 90"/>
              <a:gd name="T2" fmla="*/ 143 w 160"/>
              <a:gd name="T3" fmla="*/ 30 h 90"/>
              <a:gd name="T4" fmla="*/ 134 w 160"/>
              <a:gd name="T5" fmla="*/ 10 h 90"/>
              <a:gd name="T6" fmla="*/ 119 w 160"/>
              <a:gd name="T7" fmla="*/ 0 h 90"/>
              <a:gd name="T8" fmla="*/ 13 w 160"/>
              <a:gd name="T9" fmla="*/ 0 h 90"/>
              <a:gd name="T10" fmla="*/ 0 w 160"/>
              <a:gd name="T11" fmla="*/ 13 h 90"/>
              <a:gd name="T12" fmla="*/ 0 w 160"/>
              <a:gd name="T13" fmla="*/ 64 h 90"/>
              <a:gd name="T14" fmla="*/ 12 w 160"/>
              <a:gd name="T15" fmla="*/ 76 h 90"/>
              <a:gd name="T16" fmla="*/ 21 w 160"/>
              <a:gd name="T17" fmla="*/ 76 h 90"/>
              <a:gd name="T18" fmla="*/ 38 w 160"/>
              <a:gd name="T19" fmla="*/ 90 h 90"/>
              <a:gd name="T20" fmla="*/ 54 w 160"/>
              <a:gd name="T21" fmla="*/ 76 h 90"/>
              <a:gd name="T22" fmla="*/ 107 w 160"/>
              <a:gd name="T23" fmla="*/ 76 h 90"/>
              <a:gd name="T24" fmla="*/ 124 w 160"/>
              <a:gd name="T25" fmla="*/ 90 h 90"/>
              <a:gd name="T26" fmla="*/ 140 w 160"/>
              <a:gd name="T27" fmla="*/ 76 h 90"/>
              <a:gd name="T28" fmla="*/ 148 w 160"/>
              <a:gd name="T29" fmla="*/ 76 h 90"/>
              <a:gd name="T30" fmla="*/ 160 w 160"/>
              <a:gd name="T31" fmla="*/ 64 h 90"/>
              <a:gd name="T32" fmla="*/ 160 w 160"/>
              <a:gd name="T33" fmla="*/ 54 h 90"/>
              <a:gd name="T34" fmla="*/ 154 w 160"/>
              <a:gd name="T35" fmla="*/ 41 h 90"/>
              <a:gd name="T36" fmla="*/ 38 w 160"/>
              <a:gd name="T37" fmla="*/ 85 h 90"/>
              <a:gd name="T38" fmla="*/ 26 w 160"/>
              <a:gd name="T39" fmla="*/ 74 h 90"/>
              <a:gd name="T40" fmla="*/ 38 w 160"/>
              <a:gd name="T41" fmla="*/ 63 h 90"/>
              <a:gd name="T42" fmla="*/ 49 w 160"/>
              <a:gd name="T43" fmla="*/ 74 h 90"/>
              <a:gd name="T44" fmla="*/ 38 w 160"/>
              <a:gd name="T45" fmla="*/ 85 h 90"/>
              <a:gd name="T46" fmla="*/ 124 w 160"/>
              <a:gd name="T47" fmla="*/ 85 h 90"/>
              <a:gd name="T48" fmla="*/ 112 w 160"/>
              <a:gd name="T49" fmla="*/ 74 h 90"/>
              <a:gd name="T50" fmla="*/ 112 w 160"/>
              <a:gd name="T51" fmla="*/ 74 h 90"/>
              <a:gd name="T52" fmla="*/ 112 w 160"/>
              <a:gd name="T53" fmla="*/ 74 h 90"/>
              <a:gd name="T54" fmla="*/ 124 w 160"/>
              <a:gd name="T55" fmla="*/ 63 h 90"/>
              <a:gd name="T56" fmla="*/ 135 w 160"/>
              <a:gd name="T57" fmla="*/ 74 h 90"/>
              <a:gd name="T58" fmla="*/ 135 w 160"/>
              <a:gd name="T59" fmla="*/ 74 h 90"/>
              <a:gd name="T60" fmla="*/ 135 w 160"/>
              <a:gd name="T61" fmla="*/ 74 h 90"/>
              <a:gd name="T62" fmla="*/ 124 w 160"/>
              <a:gd name="T63" fmla="*/ 85 h 90"/>
              <a:gd name="T64" fmla="*/ 155 w 160"/>
              <a:gd name="T65" fmla="*/ 64 h 90"/>
              <a:gd name="T66" fmla="*/ 148 w 160"/>
              <a:gd name="T67" fmla="*/ 71 h 90"/>
              <a:gd name="T68" fmla="*/ 140 w 160"/>
              <a:gd name="T69" fmla="*/ 71 h 90"/>
              <a:gd name="T70" fmla="*/ 124 w 160"/>
              <a:gd name="T71" fmla="*/ 57 h 90"/>
              <a:gd name="T72" fmla="*/ 107 w 160"/>
              <a:gd name="T73" fmla="*/ 71 h 90"/>
              <a:gd name="T74" fmla="*/ 54 w 160"/>
              <a:gd name="T75" fmla="*/ 71 h 90"/>
              <a:gd name="T76" fmla="*/ 38 w 160"/>
              <a:gd name="T77" fmla="*/ 57 h 90"/>
              <a:gd name="T78" fmla="*/ 21 w 160"/>
              <a:gd name="T79" fmla="*/ 71 h 90"/>
              <a:gd name="T80" fmla="*/ 12 w 160"/>
              <a:gd name="T81" fmla="*/ 71 h 90"/>
              <a:gd name="T82" fmla="*/ 5 w 160"/>
              <a:gd name="T83" fmla="*/ 64 h 90"/>
              <a:gd name="T84" fmla="*/ 5 w 160"/>
              <a:gd name="T85" fmla="*/ 13 h 90"/>
              <a:gd name="T86" fmla="*/ 13 w 160"/>
              <a:gd name="T87" fmla="*/ 5 h 90"/>
              <a:gd name="T88" fmla="*/ 119 w 160"/>
              <a:gd name="T89" fmla="*/ 5 h 90"/>
              <a:gd name="T90" fmla="*/ 129 w 160"/>
              <a:gd name="T91" fmla="*/ 12 h 90"/>
              <a:gd name="T92" fmla="*/ 139 w 160"/>
              <a:gd name="T93" fmla="*/ 32 h 90"/>
              <a:gd name="T94" fmla="*/ 139 w 160"/>
              <a:gd name="T95" fmla="*/ 33 h 90"/>
              <a:gd name="T96" fmla="*/ 151 w 160"/>
              <a:gd name="T97" fmla="*/ 44 h 90"/>
              <a:gd name="T98" fmla="*/ 155 w 160"/>
              <a:gd name="T99" fmla="*/ 54 h 90"/>
              <a:gd name="T100" fmla="*/ 155 w 160"/>
              <a:gd name="T101" fmla="*/ 64 h 90"/>
              <a:gd name="T102" fmla="*/ 113 w 160"/>
              <a:gd name="T103" fmla="*/ 39 h 90"/>
              <a:gd name="T104" fmla="*/ 110 w 160"/>
              <a:gd name="T105" fmla="*/ 41 h 90"/>
              <a:gd name="T106" fmla="*/ 36 w 160"/>
              <a:gd name="T107" fmla="*/ 41 h 90"/>
              <a:gd name="T108" fmla="*/ 34 w 160"/>
              <a:gd name="T109" fmla="*/ 39 h 90"/>
              <a:gd name="T110" fmla="*/ 36 w 160"/>
              <a:gd name="T111" fmla="*/ 36 h 90"/>
              <a:gd name="T112" fmla="*/ 110 w 160"/>
              <a:gd name="T113" fmla="*/ 36 h 90"/>
              <a:gd name="T114" fmla="*/ 113 w 160"/>
              <a:gd name="T115" fmla="*/ 39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60" h="90">
                <a:moveTo>
                  <a:pt x="154" y="41"/>
                </a:moveTo>
                <a:cubicBezTo>
                  <a:pt x="143" y="30"/>
                  <a:pt x="143" y="30"/>
                  <a:pt x="143" y="30"/>
                </a:cubicBezTo>
                <a:cubicBezTo>
                  <a:pt x="134" y="10"/>
                  <a:pt x="134" y="10"/>
                  <a:pt x="134" y="10"/>
                </a:cubicBezTo>
                <a:cubicBezTo>
                  <a:pt x="131" y="4"/>
                  <a:pt x="125" y="0"/>
                  <a:pt x="119" y="0"/>
                </a:cubicBezTo>
                <a:cubicBezTo>
                  <a:pt x="13" y="0"/>
                  <a:pt x="13" y="0"/>
                  <a:pt x="13" y="0"/>
                </a:cubicBezTo>
                <a:cubicBezTo>
                  <a:pt x="6" y="0"/>
                  <a:pt x="0" y="6"/>
                  <a:pt x="0" y="13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71"/>
                  <a:pt x="5" y="76"/>
                  <a:pt x="12" y="76"/>
                </a:cubicBezTo>
                <a:cubicBezTo>
                  <a:pt x="21" y="76"/>
                  <a:pt x="21" y="76"/>
                  <a:pt x="21" y="76"/>
                </a:cubicBezTo>
                <a:cubicBezTo>
                  <a:pt x="23" y="84"/>
                  <a:pt x="29" y="90"/>
                  <a:pt x="38" y="90"/>
                </a:cubicBezTo>
                <a:cubicBezTo>
                  <a:pt x="46" y="90"/>
                  <a:pt x="53" y="84"/>
                  <a:pt x="54" y="76"/>
                </a:cubicBezTo>
                <a:cubicBezTo>
                  <a:pt x="107" y="76"/>
                  <a:pt x="107" y="76"/>
                  <a:pt x="107" y="76"/>
                </a:cubicBezTo>
                <a:cubicBezTo>
                  <a:pt x="109" y="84"/>
                  <a:pt x="115" y="90"/>
                  <a:pt x="124" y="90"/>
                </a:cubicBezTo>
                <a:cubicBezTo>
                  <a:pt x="132" y="90"/>
                  <a:pt x="139" y="84"/>
                  <a:pt x="140" y="76"/>
                </a:cubicBezTo>
                <a:cubicBezTo>
                  <a:pt x="148" y="76"/>
                  <a:pt x="148" y="76"/>
                  <a:pt x="148" y="76"/>
                </a:cubicBezTo>
                <a:cubicBezTo>
                  <a:pt x="155" y="76"/>
                  <a:pt x="160" y="71"/>
                  <a:pt x="160" y="64"/>
                </a:cubicBezTo>
                <a:cubicBezTo>
                  <a:pt x="160" y="54"/>
                  <a:pt x="160" y="54"/>
                  <a:pt x="160" y="54"/>
                </a:cubicBezTo>
                <a:cubicBezTo>
                  <a:pt x="160" y="49"/>
                  <a:pt x="158" y="44"/>
                  <a:pt x="154" y="41"/>
                </a:cubicBezTo>
                <a:close/>
                <a:moveTo>
                  <a:pt x="38" y="85"/>
                </a:moveTo>
                <a:cubicBezTo>
                  <a:pt x="31" y="85"/>
                  <a:pt x="26" y="80"/>
                  <a:pt x="26" y="74"/>
                </a:cubicBezTo>
                <a:cubicBezTo>
                  <a:pt x="26" y="68"/>
                  <a:pt x="31" y="63"/>
                  <a:pt x="38" y="63"/>
                </a:cubicBezTo>
                <a:cubicBezTo>
                  <a:pt x="44" y="63"/>
                  <a:pt x="49" y="68"/>
                  <a:pt x="49" y="74"/>
                </a:cubicBezTo>
                <a:cubicBezTo>
                  <a:pt x="49" y="80"/>
                  <a:pt x="44" y="85"/>
                  <a:pt x="38" y="85"/>
                </a:cubicBezTo>
                <a:close/>
                <a:moveTo>
                  <a:pt x="124" y="85"/>
                </a:moveTo>
                <a:cubicBezTo>
                  <a:pt x="117" y="85"/>
                  <a:pt x="112" y="80"/>
                  <a:pt x="112" y="74"/>
                </a:cubicBezTo>
                <a:cubicBezTo>
                  <a:pt x="112" y="74"/>
                  <a:pt x="112" y="74"/>
                  <a:pt x="112" y="74"/>
                </a:cubicBezTo>
                <a:cubicBezTo>
                  <a:pt x="112" y="74"/>
                  <a:pt x="112" y="74"/>
                  <a:pt x="112" y="74"/>
                </a:cubicBezTo>
                <a:cubicBezTo>
                  <a:pt x="112" y="68"/>
                  <a:pt x="117" y="63"/>
                  <a:pt x="124" y="63"/>
                </a:cubicBezTo>
                <a:cubicBezTo>
                  <a:pt x="130" y="63"/>
                  <a:pt x="135" y="68"/>
                  <a:pt x="135" y="74"/>
                </a:cubicBezTo>
                <a:cubicBezTo>
                  <a:pt x="135" y="74"/>
                  <a:pt x="135" y="74"/>
                  <a:pt x="135" y="74"/>
                </a:cubicBezTo>
                <a:cubicBezTo>
                  <a:pt x="135" y="74"/>
                  <a:pt x="135" y="74"/>
                  <a:pt x="135" y="74"/>
                </a:cubicBezTo>
                <a:cubicBezTo>
                  <a:pt x="135" y="80"/>
                  <a:pt x="130" y="85"/>
                  <a:pt x="124" y="85"/>
                </a:cubicBezTo>
                <a:close/>
                <a:moveTo>
                  <a:pt x="155" y="64"/>
                </a:moveTo>
                <a:cubicBezTo>
                  <a:pt x="155" y="68"/>
                  <a:pt x="152" y="71"/>
                  <a:pt x="148" y="71"/>
                </a:cubicBezTo>
                <a:cubicBezTo>
                  <a:pt x="140" y="71"/>
                  <a:pt x="140" y="71"/>
                  <a:pt x="140" y="71"/>
                </a:cubicBezTo>
                <a:cubicBezTo>
                  <a:pt x="139" y="63"/>
                  <a:pt x="132" y="57"/>
                  <a:pt x="124" y="57"/>
                </a:cubicBezTo>
                <a:cubicBezTo>
                  <a:pt x="115" y="57"/>
                  <a:pt x="109" y="63"/>
                  <a:pt x="107" y="71"/>
                </a:cubicBezTo>
                <a:cubicBezTo>
                  <a:pt x="54" y="71"/>
                  <a:pt x="54" y="71"/>
                  <a:pt x="54" y="71"/>
                </a:cubicBezTo>
                <a:cubicBezTo>
                  <a:pt x="53" y="63"/>
                  <a:pt x="46" y="57"/>
                  <a:pt x="38" y="57"/>
                </a:cubicBezTo>
                <a:cubicBezTo>
                  <a:pt x="29" y="57"/>
                  <a:pt x="23" y="63"/>
                  <a:pt x="21" y="71"/>
                </a:cubicBezTo>
                <a:cubicBezTo>
                  <a:pt x="12" y="71"/>
                  <a:pt x="12" y="71"/>
                  <a:pt x="12" y="71"/>
                </a:cubicBezTo>
                <a:cubicBezTo>
                  <a:pt x="8" y="71"/>
                  <a:pt x="5" y="68"/>
                  <a:pt x="5" y="64"/>
                </a:cubicBezTo>
                <a:cubicBezTo>
                  <a:pt x="5" y="13"/>
                  <a:pt x="5" y="13"/>
                  <a:pt x="5" y="13"/>
                </a:cubicBezTo>
                <a:cubicBezTo>
                  <a:pt x="5" y="9"/>
                  <a:pt x="9" y="5"/>
                  <a:pt x="13" y="5"/>
                </a:cubicBezTo>
                <a:cubicBezTo>
                  <a:pt x="119" y="5"/>
                  <a:pt x="119" y="5"/>
                  <a:pt x="119" y="5"/>
                </a:cubicBezTo>
                <a:cubicBezTo>
                  <a:pt x="123" y="5"/>
                  <a:pt x="127" y="8"/>
                  <a:pt x="129" y="12"/>
                </a:cubicBezTo>
                <a:cubicBezTo>
                  <a:pt x="139" y="32"/>
                  <a:pt x="139" y="32"/>
                  <a:pt x="139" y="32"/>
                </a:cubicBezTo>
                <a:cubicBezTo>
                  <a:pt x="139" y="33"/>
                  <a:pt x="139" y="33"/>
                  <a:pt x="139" y="33"/>
                </a:cubicBezTo>
                <a:cubicBezTo>
                  <a:pt x="151" y="44"/>
                  <a:pt x="151" y="44"/>
                  <a:pt x="151" y="44"/>
                </a:cubicBezTo>
                <a:cubicBezTo>
                  <a:pt x="153" y="47"/>
                  <a:pt x="155" y="51"/>
                  <a:pt x="155" y="54"/>
                </a:cubicBezTo>
                <a:lnTo>
                  <a:pt x="155" y="64"/>
                </a:lnTo>
                <a:close/>
                <a:moveTo>
                  <a:pt x="113" y="39"/>
                </a:moveTo>
                <a:cubicBezTo>
                  <a:pt x="113" y="40"/>
                  <a:pt x="112" y="41"/>
                  <a:pt x="110" y="41"/>
                </a:cubicBezTo>
                <a:cubicBezTo>
                  <a:pt x="36" y="41"/>
                  <a:pt x="36" y="41"/>
                  <a:pt x="36" y="41"/>
                </a:cubicBezTo>
                <a:cubicBezTo>
                  <a:pt x="35" y="41"/>
                  <a:pt x="34" y="40"/>
                  <a:pt x="34" y="39"/>
                </a:cubicBezTo>
                <a:cubicBezTo>
                  <a:pt x="34" y="37"/>
                  <a:pt x="35" y="36"/>
                  <a:pt x="36" y="36"/>
                </a:cubicBezTo>
                <a:cubicBezTo>
                  <a:pt x="110" y="36"/>
                  <a:pt x="110" y="36"/>
                  <a:pt x="110" y="36"/>
                </a:cubicBezTo>
                <a:cubicBezTo>
                  <a:pt x="112" y="36"/>
                  <a:pt x="113" y="37"/>
                  <a:pt x="113" y="39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6" name="Freeform 96">
            <a:extLst>
              <a:ext uri="{FF2B5EF4-FFF2-40B4-BE49-F238E27FC236}">
                <a16:creationId xmlns:a16="http://schemas.microsoft.com/office/drawing/2014/main" xmlns="" id="{EF84ADE0-41DA-4BFF-906B-BCFD02E25E70}"/>
              </a:ext>
            </a:extLst>
          </p:cNvPr>
          <p:cNvSpPr>
            <a:spLocks noEditPoints="1"/>
          </p:cNvSpPr>
          <p:nvPr/>
        </p:nvSpPr>
        <p:spPr bwMode="auto">
          <a:xfrm>
            <a:off x="9197975" y="5321300"/>
            <a:ext cx="481013" cy="549275"/>
          </a:xfrm>
          <a:custGeom>
            <a:avLst/>
            <a:gdLst>
              <a:gd name="T0" fmla="*/ 124 w 141"/>
              <a:gd name="T1" fmla="*/ 57 h 160"/>
              <a:gd name="T2" fmla="*/ 111 w 141"/>
              <a:gd name="T3" fmla="*/ 64 h 160"/>
              <a:gd name="T4" fmla="*/ 96 w 141"/>
              <a:gd name="T5" fmla="*/ 54 h 160"/>
              <a:gd name="T6" fmla="*/ 85 w 141"/>
              <a:gd name="T7" fmla="*/ 58 h 160"/>
              <a:gd name="T8" fmla="*/ 85 w 141"/>
              <a:gd name="T9" fmla="*/ 16 h 160"/>
              <a:gd name="T10" fmla="*/ 69 w 141"/>
              <a:gd name="T11" fmla="*/ 0 h 160"/>
              <a:gd name="T12" fmla="*/ 52 w 141"/>
              <a:gd name="T13" fmla="*/ 16 h 160"/>
              <a:gd name="T14" fmla="*/ 52 w 141"/>
              <a:gd name="T15" fmla="*/ 52 h 160"/>
              <a:gd name="T16" fmla="*/ 47 w 141"/>
              <a:gd name="T17" fmla="*/ 25 h 160"/>
              <a:gd name="T18" fmla="*/ 31 w 141"/>
              <a:gd name="T19" fmla="*/ 9 h 160"/>
              <a:gd name="T20" fmla="*/ 15 w 141"/>
              <a:gd name="T21" fmla="*/ 26 h 160"/>
              <a:gd name="T22" fmla="*/ 23 w 141"/>
              <a:gd name="T23" fmla="*/ 85 h 160"/>
              <a:gd name="T24" fmla="*/ 23 w 141"/>
              <a:gd name="T25" fmla="*/ 85 h 160"/>
              <a:gd name="T26" fmla="*/ 8 w 141"/>
              <a:gd name="T27" fmla="*/ 101 h 160"/>
              <a:gd name="T28" fmla="*/ 9 w 141"/>
              <a:gd name="T29" fmla="*/ 132 h 160"/>
              <a:gd name="T30" fmla="*/ 36 w 141"/>
              <a:gd name="T31" fmla="*/ 159 h 160"/>
              <a:gd name="T32" fmla="*/ 38 w 141"/>
              <a:gd name="T33" fmla="*/ 160 h 160"/>
              <a:gd name="T34" fmla="*/ 38 w 141"/>
              <a:gd name="T35" fmla="*/ 160 h 160"/>
              <a:gd name="T36" fmla="*/ 38 w 141"/>
              <a:gd name="T37" fmla="*/ 160 h 160"/>
              <a:gd name="T38" fmla="*/ 118 w 141"/>
              <a:gd name="T39" fmla="*/ 160 h 160"/>
              <a:gd name="T40" fmla="*/ 141 w 141"/>
              <a:gd name="T41" fmla="*/ 138 h 160"/>
              <a:gd name="T42" fmla="*/ 141 w 141"/>
              <a:gd name="T43" fmla="*/ 114 h 160"/>
              <a:gd name="T44" fmla="*/ 141 w 141"/>
              <a:gd name="T45" fmla="*/ 111 h 160"/>
              <a:gd name="T46" fmla="*/ 141 w 141"/>
              <a:gd name="T47" fmla="*/ 74 h 160"/>
              <a:gd name="T48" fmla="*/ 124 w 141"/>
              <a:gd name="T49" fmla="*/ 57 h 160"/>
              <a:gd name="T50" fmla="*/ 136 w 141"/>
              <a:gd name="T51" fmla="*/ 138 h 160"/>
              <a:gd name="T52" fmla="*/ 118 w 141"/>
              <a:gd name="T53" fmla="*/ 155 h 160"/>
              <a:gd name="T54" fmla="*/ 39 w 141"/>
              <a:gd name="T55" fmla="*/ 155 h 160"/>
              <a:gd name="T56" fmla="*/ 12 w 141"/>
              <a:gd name="T57" fmla="*/ 128 h 160"/>
              <a:gd name="T58" fmla="*/ 12 w 141"/>
              <a:gd name="T59" fmla="*/ 104 h 160"/>
              <a:gd name="T60" fmla="*/ 24 w 141"/>
              <a:gd name="T61" fmla="*/ 91 h 160"/>
              <a:gd name="T62" fmla="*/ 26 w 141"/>
              <a:gd name="T63" fmla="*/ 104 h 160"/>
              <a:gd name="T64" fmla="*/ 29 w 141"/>
              <a:gd name="T65" fmla="*/ 107 h 160"/>
              <a:gd name="T66" fmla="*/ 29 w 141"/>
              <a:gd name="T67" fmla="*/ 107 h 160"/>
              <a:gd name="T68" fmla="*/ 31 w 141"/>
              <a:gd name="T69" fmla="*/ 104 h 160"/>
              <a:gd name="T70" fmla="*/ 20 w 141"/>
              <a:gd name="T71" fmla="*/ 25 h 160"/>
              <a:gd name="T72" fmla="*/ 31 w 141"/>
              <a:gd name="T73" fmla="*/ 14 h 160"/>
              <a:gd name="T74" fmla="*/ 42 w 141"/>
              <a:gd name="T75" fmla="*/ 26 h 160"/>
              <a:gd name="T76" fmla="*/ 52 w 141"/>
              <a:gd name="T77" fmla="*/ 79 h 160"/>
              <a:gd name="T78" fmla="*/ 52 w 141"/>
              <a:gd name="T79" fmla="*/ 82 h 160"/>
              <a:gd name="T80" fmla="*/ 55 w 141"/>
              <a:gd name="T81" fmla="*/ 84 h 160"/>
              <a:gd name="T82" fmla="*/ 57 w 141"/>
              <a:gd name="T83" fmla="*/ 82 h 160"/>
              <a:gd name="T84" fmla="*/ 57 w 141"/>
              <a:gd name="T85" fmla="*/ 16 h 160"/>
              <a:gd name="T86" fmla="*/ 69 w 141"/>
              <a:gd name="T87" fmla="*/ 5 h 160"/>
              <a:gd name="T88" fmla="*/ 80 w 141"/>
              <a:gd name="T89" fmla="*/ 16 h 160"/>
              <a:gd name="T90" fmla="*/ 80 w 141"/>
              <a:gd name="T91" fmla="*/ 70 h 160"/>
              <a:gd name="T92" fmla="*/ 80 w 141"/>
              <a:gd name="T93" fmla="*/ 82 h 160"/>
              <a:gd name="T94" fmla="*/ 83 w 141"/>
              <a:gd name="T95" fmla="*/ 84 h 160"/>
              <a:gd name="T96" fmla="*/ 85 w 141"/>
              <a:gd name="T97" fmla="*/ 82 h 160"/>
              <a:gd name="T98" fmla="*/ 85 w 141"/>
              <a:gd name="T99" fmla="*/ 70 h 160"/>
              <a:gd name="T100" fmla="*/ 96 w 141"/>
              <a:gd name="T101" fmla="*/ 59 h 160"/>
              <a:gd name="T102" fmla="*/ 108 w 141"/>
              <a:gd name="T103" fmla="*/ 70 h 160"/>
              <a:gd name="T104" fmla="*/ 108 w 141"/>
              <a:gd name="T105" fmla="*/ 74 h 160"/>
              <a:gd name="T106" fmla="*/ 108 w 141"/>
              <a:gd name="T107" fmla="*/ 82 h 160"/>
              <a:gd name="T108" fmla="*/ 110 w 141"/>
              <a:gd name="T109" fmla="*/ 84 h 160"/>
              <a:gd name="T110" fmla="*/ 113 w 141"/>
              <a:gd name="T111" fmla="*/ 82 h 160"/>
              <a:gd name="T112" fmla="*/ 113 w 141"/>
              <a:gd name="T113" fmla="*/ 74 h 160"/>
              <a:gd name="T114" fmla="*/ 124 w 141"/>
              <a:gd name="T115" fmla="*/ 62 h 160"/>
              <a:gd name="T116" fmla="*/ 136 w 141"/>
              <a:gd name="T117" fmla="*/ 74 h 160"/>
              <a:gd name="T118" fmla="*/ 136 w 141"/>
              <a:gd name="T119" fmla="*/ 111 h 160"/>
              <a:gd name="T120" fmla="*/ 136 w 141"/>
              <a:gd name="T121" fmla="*/ 114 h 160"/>
              <a:gd name="T122" fmla="*/ 136 w 141"/>
              <a:gd name="T123" fmla="*/ 138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41" h="160">
                <a:moveTo>
                  <a:pt x="124" y="57"/>
                </a:moveTo>
                <a:cubicBezTo>
                  <a:pt x="119" y="57"/>
                  <a:pt x="114" y="60"/>
                  <a:pt x="111" y="64"/>
                </a:cubicBezTo>
                <a:cubicBezTo>
                  <a:pt x="109" y="58"/>
                  <a:pt x="103" y="54"/>
                  <a:pt x="96" y="54"/>
                </a:cubicBezTo>
                <a:cubicBezTo>
                  <a:pt x="92" y="54"/>
                  <a:pt x="88" y="55"/>
                  <a:pt x="85" y="58"/>
                </a:cubicBezTo>
                <a:cubicBezTo>
                  <a:pt x="85" y="16"/>
                  <a:pt x="85" y="16"/>
                  <a:pt x="85" y="16"/>
                </a:cubicBezTo>
                <a:cubicBezTo>
                  <a:pt x="85" y="7"/>
                  <a:pt x="78" y="0"/>
                  <a:pt x="69" y="0"/>
                </a:cubicBezTo>
                <a:cubicBezTo>
                  <a:pt x="60" y="0"/>
                  <a:pt x="52" y="7"/>
                  <a:pt x="52" y="16"/>
                </a:cubicBezTo>
                <a:cubicBezTo>
                  <a:pt x="52" y="52"/>
                  <a:pt x="52" y="52"/>
                  <a:pt x="52" y="52"/>
                </a:cubicBezTo>
                <a:cubicBezTo>
                  <a:pt x="47" y="25"/>
                  <a:pt x="47" y="25"/>
                  <a:pt x="47" y="25"/>
                </a:cubicBezTo>
                <a:cubicBezTo>
                  <a:pt x="47" y="16"/>
                  <a:pt x="40" y="9"/>
                  <a:pt x="31" y="9"/>
                </a:cubicBezTo>
                <a:cubicBezTo>
                  <a:pt x="22" y="9"/>
                  <a:pt x="15" y="16"/>
                  <a:pt x="15" y="26"/>
                </a:cubicBezTo>
                <a:cubicBezTo>
                  <a:pt x="23" y="85"/>
                  <a:pt x="23" y="85"/>
                  <a:pt x="23" y="85"/>
                </a:cubicBezTo>
                <a:cubicBezTo>
                  <a:pt x="23" y="85"/>
                  <a:pt x="23" y="85"/>
                  <a:pt x="23" y="85"/>
                </a:cubicBezTo>
                <a:cubicBezTo>
                  <a:pt x="8" y="101"/>
                  <a:pt x="8" y="101"/>
                  <a:pt x="8" y="101"/>
                </a:cubicBezTo>
                <a:cubicBezTo>
                  <a:pt x="0" y="110"/>
                  <a:pt x="0" y="123"/>
                  <a:pt x="9" y="132"/>
                </a:cubicBezTo>
                <a:cubicBezTo>
                  <a:pt x="36" y="159"/>
                  <a:pt x="36" y="159"/>
                  <a:pt x="36" y="159"/>
                </a:cubicBezTo>
                <a:cubicBezTo>
                  <a:pt x="36" y="160"/>
                  <a:pt x="37" y="160"/>
                  <a:pt x="38" y="160"/>
                </a:cubicBezTo>
                <a:cubicBezTo>
                  <a:pt x="38" y="160"/>
                  <a:pt x="38" y="160"/>
                  <a:pt x="38" y="160"/>
                </a:cubicBezTo>
                <a:cubicBezTo>
                  <a:pt x="38" y="160"/>
                  <a:pt x="38" y="160"/>
                  <a:pt x="38" y="160"/>
                </a:cubicBezTo>
                <a:cubicBezTo>
                  <a:pt x="118" y="160"/>
                  <a:pt x="118" y="160"/>
                  <a:pt x="118" y="160"/>
                </a:cubicBezTo>
                <a:cubicBezTo>
                  <a:pt x="131" y="160"/>
                  <a:pt x="141" y="150"/>
                  <a:pt x="141" y="138"/>
                </a:cubicBezTo>
                <a:cubicBezTo>
                  <a:pt x="141" y="114"/>
                  <a:pt x="141" y="114"/>
                  <a:pt x="141" y="114"/>
                </a:cubicBezTo>
                <a:cubicBezTo>
                  <a:pt x="141" y="111"/>
                  <a:pt x="141" y="111"/>
                  <a:pt x="141" y="111"/>
                </a:cubicBezTo>
                <a:cubicBezTo>
                  <a:pt x="141" y="74"/>
                  <a:pt x="141" y="74"/>
                  <a:pt x="141" y="74"/>
                </a:cubicBezTo>
                <a:cubicBezTo>
                  <a:pt x="141" y="65"/>
                  <a:pt x="133" y="57"/>
                  <a:pt x="124" y="57"/>
                </a:cubicBezTo>
                <a:close/>
                <a:moveTo>
                  <a:pt x="136" y="138"/>
                </a:moveTo>
                <a:cubicBezTo>
                  <a:pt x="136" y="147"/>
                  <a:pt x="128" y="155"/>
                  <a:pt x="118" y="155"/>
                </a:cubicBezTo>
                <a:cubicBezTo>
                  <a:pt x="39" y="155"/>
                  <a:pt x="39" y="155"/>
                  <a:pt x="39" y="155"/>
                </a:cubicBezTo>
                <a:cubicBezTo>
                  <a:pt x="12" y="128"/>
                  <a:pt x="12" y="128"/>
                  <a:pt x="12" y="128"/>
                </a:cubicBezTo>
                <a:cubicBezTo>
                  <a:pt x="5" y="122"/>
                  <a:pt x="5" y="111"/>
                  <a:pt x="12" y="104"/>
                </a:cubicBezTo>
                <a:cubicBezTo>
                  <a:pt x="24" y="91"/>
                  <a:pt x="24" y="91"/>
                  <a:pt x="24" y="91"/>
                </a:cubicBezTo>
                <a:cubicBezTo>
                  <a:pt x="26" y="104"/>
                  <a:pt x="26" y="104"/>
                  <a:pt x="26" y="104"/>
                </a:cubicBezTo>
                <a:cubicBezTo>
                  <a:pt x="26" y="106"/>
                  <a:pt x="27" y="107"/>
                  <a:pt x="29" y="107"/>
                </a:cubicBezTo>
                <a:cubicBezTo>
                  <a:pt x="29" y="107"/>
                  <a:pt x="29" y="107"/>
                  <a:pt x="29" y="107"/>
                </a:cubicBezTo>
                <a:cubicBezTo>
                  <a:pt x="30" y="106"/>
                  <a:pt x="31" y="105"/>
                  <a:pt x="31" y="104"/>
                </a:cubicBezTo>
                <a:cubicBezTo>
                  <a:pt x="20" y="25"/>
                  <a:pt x="20" y="25"/>
                  <a:pt x="20" y="25"/>
                </a:cubicBezTo>
                <a:cubicBezTo>
                  <a:pt x="20" y="19"/>
                  <a:pt x="25" y="14"/>
                  <a:pt x="31" y="14"/>
                </a:cubicBezTo>
                <a:cubicBezTo>
                  <a:pt x="37" y="14"/>
                  <a:pt x="42" y="19"/>
                  <a:pt x="42" y="26"/>
                </a:cubicBezTo>
                <a:cubicBezTo>
                  <a:pt x="52" y="79"/>
                  <a:pt x="52" y="79"/>
                  <a:pt x="52" y="79"/>
                </a:cubicBezTo>
                <a:cubicBezTo>
                  <a:pt x="52" y="82"/>
                  <a:pt x="52" y="82"/>
                  <a:pt x="52" y="82"/>
                </a:cubicBezTo>
                <a:cubicBezTo>
                  <a:pt x="52" y="83"/>
                  <a:pt x="53" y="84"/>
                  <a:pt x="55" y="84"/>
                </a:cubicBezTo>
                <a:cubicBezTo>
                  <a:pt x="56" y="84"/>
                  <a:pt x="57" y="83"/>
                  <a:pt x="57" y="82"/>
                </a:cubicBezTo>
                <a:cubicBezTo>
                  <a:pt x="57" y="16"/>
                  <a:pt x="57" y="16"/>
                  <a:pt x="57" y="16"/>
                </a:cubicBezTo>
                <a:cubicBezTo>
                  <a:pt x="57" y="10"/>
                  <a:pt x="62" y="5"/>
                  <a:pt x="69" y="5"/>
                </a:cubicBezTo>
                <a:cubicBezTo>
                  <a:pt x="75" y="5"/>
                  <a:pt x="80" y="10"/>
                  <a:pt x="80" y="16"/>
                </a:cubicBezTo>
                <a:cubicBezTo>
                  <a:pt x="80" y="70"/>
                  <a:pt x="80" y="70"/>
                  <a:pt x="80" y="70"/>
                </a:cubicBezTo>
                <a:cubicBezTo>
                  <a:pt x="80" y="82"/>
                  <a:pt x="80" y="82"/>
                  <a:pt x="80" y="82"/>
                </a:cubicBezTo>
                <a:cubicBezTo>
                  <a:pt x="80" y="83"/>
                  <a:pt x="81" y="84"/>
                  <a:pt x="83" y="84"/>
                </a:cubicBezTo>
                <a:cubicBezTo>
                  <a:pt x="84" y="84"/>
                  <a:pt x="85" y="83"/>
                  <a:pt x="85" y="82"/>
                </a:cubicBezTo>
                <a:cubicBezTo>
                  <a:pt x="85" y="70"/>
                  <a:pt x="85" y="70"/>
                  <a:pt x="85" y="70"/>
                </a:cubicBezTo>
                <a:cubicBezTo>
                  <a:pt x="85" y="64"/>
                  <a:pt x="90" y="59"/>
                  <a:pt x="96" y="59"/>
                </a:cubicBezTo>
                <a:cubicBezTo>
                  <a:pt x="103" y="59"/>
                  <a:pt x="108" y="64"/>
                  <a:pt x="108" y="70"/>
                </a:cubicBezTo>
                <a:cubicBezTo>
                  <a:pt x="108" y="74"/>
                  <a:pt x="108" y="74"/>
                  <a:pt x="108" y="74"/>
                </a:cubicBezTo>
                <a:cubicBezTo>
                  <a:pt x="108" y="82"/>
                  <a:pt x="108" y="82"/>
                  <a:pt x="108" y="82"/>
                </a:cubicBezTo>
                <a:cubicBezTo>
                  <a:pt x="108" y="83"/>
                  <a:pt x="109" y="84"/>
                  <a:pt x="110" y="84"/>
                </a:cubicBezTo>
                <a:cubicBezTo>
                  <a:pt x="112" y="84"/>
                  <a:pt x="113" y="83"/>
                  <a:pt x="113" y="82"/>
                </a:cubicBezTo>
                <a:cubicBezTo>
                  <a:pt x="113" y="74"/>
                  <a:pt x="113" y="74"/>
                  <a:pt x="113" y="74"/>
                </a:cubicBezTo>
                <a:cubicBezTo>
                  <a:pt x="113" y="67"/>
                  <a:pt x="118" y="62"/>
                  <a:pt x="124" y="62"/>
                </a:cubicBezTo>
                <a:cubicBezTo>
                  <a:pt x="131" y="62"/>
                  <a:pt x="136" y="67"/>
                  <a:pt x="136" y="74"/>
                </a:cubicBezTo>
                <a:cubicBezTo>
                  <a:pt x="136" y="111"/>
                  <a:pt x="136" y="111"/>
                  <a:pt x="136" y="111"/>
                </a:cubicBezTo>
                <a:cubicBezTo>
                  <a:pt x="136" y="114"/>
                  <a:pt x="136" y="114"/>
                  <a:pt x="136" y="114"/>
                </a:cubicBezTo>
                <a:lnTo>
                  <a:pt x="136" y="138"/>
                </a:ln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7" name="Freeform 97">
            <a:extLst>
              <a:ext uri="{FF2B5EF4-FFF2-40B4-BE49-F238E27FC236}">
                <a16:creationId xmlns:a16="http://schemas.microsoft.com/office/drawing/2014/main" xmlns="" id="{456CD48D-909E-4B3D-B16E-2193EE65E8CB}"/>
              </a:ext>
            </a:extLst>
          </p:cNvPr>
          <p:cNvSpPr>
            <a:spLocks noEditPoints="1"/>
          </p:cNvSpPr>
          <p:nvPr/>
        </p:nvSpPr>
        <p:spPr bwMode="auto">
          <a:xfrm>
            <a:off x="9164638" y="6035675"/>
            <a:ext cx="544513" cy="330200"/>
          </a:xfrm>
          <a:custGeom>
            <a:avLst/>
            <a:gdLst>
              <a:gd name="T0" fmla="*/ 160 w 160"/>
              <a:gd name="T1" fmla="*/ 12 h 96"/>
              <a:gd name="T2" fmla="*/ 159 w 160"/>
              <a:gd name="T3" fmla="*/ 11 h 96"/>
              <a:gd name="T4" fmla="*/ 157 w 160"/>
              <a:gd name="T5" fmla="*/ 11 h 96"/>
              <a:gd name="T6" fmla="*/ 112 w 160"/>
              <a:gd name="T7" fmla="*/ 44 h 96"/>
              <a:gd name="T8" fmla="*/ 112 w 160"/>
              <a:gd name="T9" fmla="*/ 11 h 96"/>
              <a:gd name="T10" fmla="*/ 101 w 160"/>
              <a:gd name="T11" fmla="*/ 0 h 96"/>
              <a:gd name="T12" fmla="*/ 11 w 160"/>
              <a:gd name="T13" fmla="*/ 0 h 96"/>
              <a:gd name="T14" fmla="*/ 0 w 160"/>
              <a:gd name="T15" fmla="*/ 11 h 96"/>
              <a:gd name="T16" fmla="*/ 0 w 160"/>
              <a:gd name="T17" fmla="*/ 85 h 96"/>
              <a:gd name="T18" fmla="*/ 11 w 160"/>
              <a:gd name="T19" fmla="*/ 96 h 96"/>
              <a:gd name="T20" fmla="*/ 101 w 160"/>
              <a:gd name="T21" fmla="*/ 96 h 96"/>
              <a:gd name="T22" fmla="*/ 112 w 160"/>
              <a:gd name="T23" fmla="*/ 85 h 96"/>
              <a:gd name="T24" fmla="*/ 112 w 160"/>
              <a:gd name="T25" fmla="*/ 52 h 96"/>
              <a:gd name="T26" fmla="*/ 157 w 160"/>
              <a:gd name="T27" fmla="*/ 86 h 96"/>
              <a:gd name="T28" fmla="*/ 158 w 160"/>
              <a:gd name="T29" fmla="*/ 86 h 96"/>
              <a:gd name="T30" fmla="*/ 159 w 160"/>
              <a:gd name="T31" fmla="*/ 86 h 96"/>
              <a:gd name="T32" fmla="*/ 160 w 160"/>
              <a:gd name="T33" fmla="*/ 84 h 96"/>
              <a:gd name="T34" fmla="*/ 160 w 160"/>
              <a:gd name="T35" fmla="*/ 12 h 96"/>
              <a:gd name="T36" fmla="*/ 108 w 160"/>
              <a:gd name="T37" fmla="*/ 85 h 96"/>
              <a:gd name="T38" fmla="*/ 101 w 160"/>
              <a:gd name="T39" fmla="*/ 93 h 96"/>
              <a:gd name="T40" fmla="*/ 11 w 160"/>
              <a:gd name="T41" fmla="*/ 93 h 96"/>
              <a:gd name="T42" fmla="*/ 4 w 160"/>
              <a:gd name="T43" fmla="*/ 85 h 96"/>
              <a:gd name="T44" fmla="*/ 4 w 160"/>
              <a:gd name="T45" fmla="*/ 11 h 96"/>
              <a:gd name="T46" fmla="*/ 11 w 160"/>
              <a:gd name="T47" fmla="*/ 4 h 96"/>
              <a:gd name="T48" fmla="*/ 11 w 160"/>
              <a:gd name="T49" fmla="*/ 4 h 96"/>
              <a:gd name="T50" fmla="*/ 101 w 160"/>
              <a:gd name="T51" fmla="*/ 4 h 96"/>
              <a:gd name="T52" fmla="*/ 108 w 160"/>
              <a:gd name="T53" fmla="*/ 11 h 96"/>
              <a:gd name="T54" fmla="*/ 108 w 160"/>
              <a:gd name="T55" fmla="*/ 85 h 96"/>
              <a:gd name="T56" fmla="*/ 113 w 160"/>
              <a:gd name="T57" fmla="*/ 48 h 96"/>
              <a:gd name="T58" fmla="*/ 156 w 160"/>
              <a:gd name="T59" fmla="*/ 16 h 96"/>
              <a:gd name="T60" fmla="*/ 156 w 160"/>
              <a:gd name="T61" fmla="*/ 80 h 96"/>
              <a:gd name="T62" fmla="*/ 113 w 160"/>
              <a:gd name="T63" fmla="*/ 48 h 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60" h="96">
                <a:moveTo>
                  <a:pt x="160" y="12"/>
                </a:moveTo>
                <a:cubicBezTo>
                  <a:pt x="160" y="12"/>
                  <a:pt x="160" y="11"/>
                  <a:pt x="159" y="11"/>
                </a:cubicBezTo>
                <a:cubicBezTo>
                  <a:pt x="158" y="10"/>
                  <a:pt x="158" y="10"/>
                  <a:pt x="157" y="11"/>
                </a:cubicBezTo>
                <a:cubicBezTo>
                  <a:pt x="112" y="44"/>
                  <a:pt x="112" y="44"/>
                  <a:pt x="112" y="44"/>
                </a:cubicBezTo>
                <a:cubicBezTo>
                  <a:pt x="112" y="11"/>
                  <a:pt x="112" y="11"/>
                  <a:pt x="112" y="11"/>
                </a:cubicBezTo>
                <a:cubicBezTo>
                  <a:pt x="112" y="5"/>
                  <a:pt x="107" y="0"/>
                  <a:pt x="101" y="0"/>
                </a:cubicBezTo>
                <a:cubicBezTo>
                  <a:pt x="11" y="0"/>
                  <a:pt x="11" y="0"/>
                  <a:pt x="11" y="0"/>
                </a:cubicBezTo>
                <a:cubicBezTo>
                  <a:pt x="5" y="0"/>
                  <a:pt x="0" y="5"/>
                  <a:pt x="0" y="11"/>
                </a:cubicBezTo>
                <a:cubicBezTo>
                  <a:pt x="0" y="85"/>
                  <a:pt x="0" y="85"/>
                  <a:pt x="0" y="85"/>
                </a:cubicBezTo>
                <a:cubicBezTo>
                  <a:pt x="0" y="91"/>
                  <a:pt x="5" y="96"/>
                  <a:pt x="11" y="96"/>
                </a:cubicBezTo>
                <a:cubicBezTo>
                  <a:pt x="101" y="96"/>
                  <a:pt x="101" y="96"/>
                  <a:pt x="101" y="96"/>
                </a:cubicBezTo>
                <a:cubicBezTo>
                  <a:pt x="107" y="96"/>
                  <a:pt x="112" y="91"/>
                  <a:pt x="112" y="85"/>
                </a:cubicBezTo>
                <a:cubicBezTo>
                  <a:pt x="112" y="52"/>
                  <a:pt x="112" y="52"/>
                  <a:pt x="112" y="52"/>
                </a:cubicBezTo>
                <a:cubicBezTo>
                  <a:pt x="157" y="86"/>
                  <a:pt x="157" y="86"/>
                  <a:pt x="157" y="86"/>
                </a:cubicBezTo>
                <a:cubicBezTo>
                  <a:pt x="157" y="86"/>
                  <a:pt x="158" y="86"/>
                  <a:pt x="158" y="86"/>
                </a:cubicBezTo>
                <a:cubicBezTo>
                  <a:pt x="158" y="86"/>
                  <a:pt x="159" y="86"/>
                  <a:pt x="159" y="86"/>
                </a:cubicBezTo>
                <a:cubicBezTo>
                  <a:pt x="160" y="85"/>
                  <a:pt x="160" y="85"/>
                  <a:pt x="160" y="84"/>
                </a:cubicBezTo>
                <a:lnTo>
                  <a:pt x="160" y="12"/>
                </a:lnTo>
                <a:close/>
                <a:moveTo>
                  <a:pt x="108" y="85"/>
                </a:moveTo>
                <a:cubicBezTo>
                  <a:pt x="108" y="89"/>
                  <a:pt x="105" y="93"/>
                  <a:pt x="101" y="93"/>
                </a:cubicBezTo>
                <a:cubicBezTo>
                  <a:pt x="11" y="93"/>
                  <a:pt x="11" y="93"/>
                  <a:pt x="11" y="93"/>
                </a:cubicBezTo>
                <a:cubicBezTo>
                  <a:pt x="7" y="93"/>
                  <a:pt x="4" y="89"/>
                  <a:pt x="4" y="85"/>
                </a:cubicBezTo>
                <a:cubicBezTo>
                  <a:pt x="4" y="11"/>
                  <a:pt x="4" y="11"/>
                  <a:pt x="4" y="11"/>
                </a:cubicBezTo>
                <a:cubicBezTo>
                  <a:pt x="4" y="7"/>
                  <a:pt x="7" y="4"/>
                  <a:pt x="11" y="4"/>
                </a:cubicBezTo>
                <a:cubicBezTo>
                  <a:pt x="11" y="4"/>
                  <a:pt x="11" y="4"/>
                  <a:pt x="11" y="4"/>
                </a:cubicBezTo>
                <a:cubicBezTo>
                  <a:pt x="101" y="4"/>
                  <a:pt x="101" y="4"/>
                  <a:pt x="101" y="4"/>
                </a:cubicBezTo>
                <a:cubicBezTo>
                  <a:pt x="105" y="4"/>
                  <a:pt x="108" y="7"/>
                  <a:pt x="108" y="11"/>
                </a:cubicBezTo>
                <a:lnTo>
                  <a:pt x="108" y="85"/>
                </a:lnTo>
                <a:close/>
                <a:moveTo>
                  <a:pt x="113" y="48"/>
                </a:moveTo>
                <a:cubicBezTo>
                  <a:pt x="156" y="16"/>
                  <a:pt x="156" y="16"/>
                  <a:pt x="156" y="16"/>
                </a:cubicBezTo>
                <a:cubicBezTo>
                  <a:pt x="156" y="80"/>
                  <a:pt x="156" y="80"/>
                  <a:pt x="156" y="80"/>
                </a:cubicBezTo>
                <a:lnTo>
                  <a:pt x="113" y="48"/>
                </a:ln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8" name="Freeform 98">
            <a:extLst>
              <a:ext uri="{FF2B5EF4-FFF2-40B4-BE49-F238E27FC236}">
                <a16:creationId xmlns:a16="http://schemas.microsoft.com/office/drawing/2014/main" xmlns="" id="{6663E3BE-4073-4ECC-9F65-8F2E699F116C}"/>
              </a:ext>
            </a:extLst>
          </p:cNvPr>
          <p:cNvSpPr>
            <a:spLocks noEditPoints="1"/>
          </p:cNvSpPr>
          <p:nvPr/>
        </p:nvSpPr>
        <p:spPr bwMode="auto">
          <a:xfrm>
            <a:off x="10118725" y="398463"/>
            <a:ext cx="546100" cy="474663"/>
          </a:xfrm>
          <a:custGeom>
            <a:avLst/>
            <a:gdLst>
              <a:gd name="T0" fmla="*/ 160 w 160"/>
              <a:gd name="T1" fmla="*/ 58 h 138"/>
              <a:gd name="T2" fmla="*/ 159 w 160"/>
              <a:gd name="T3" fmla="*/ 56 h 138"/>
              <a:gd name="T4" fmla="*/ 157 w 160"/>
              <a:gd name="T5" fmla="*/ 56 h 138"/>
              <a:gd name="T6" fmla="*/ 111 w 160"/>
              <a:gd name="T7" fmla="*/ 89 h 138"/>
              <a:gd name="T8" fmla="*/ 111 w 160"/>
              <a:gd name="T9" fmla="*/ 61 h 138"/>
              <a:gd name="T10" fmla="*/ 99 w 160"/>
              <a:gd name="T11" fmla="*/ 48 h 138"/>
              <a:gd name="T12" fmla="*/ 111 w 160"/>
              <a:gd name="T13" fmla="*/ 26 h 138"/>
              <a:gd name="T14" fmla="*/ 85 w 160"/>
              <a:gd name="T15" fmla="*/ 0 h 138"/>
              <a:gd name="T16" fmla="*/ 59 w 160"/>
              <a:gd name="T17" fmla="*/ 26 h 138"/>
              <a:gd name="T18" fmla="*/ 71 w 160"/>
              <a:gd name="T19" fmla="*/ 48 h 138"/>
              <a:gd name="T20" fmla="*/ 41 w 160"/>
              <a:gd name="T21" fmla="*/ 48 h 138"/>
              <a:gd name="T22" fmla="*/ 53 w 160"/>
              <a:gd name="T23" fmla="*/ 26 h 138"/>
              <a:gd name="T24" fmla="*/ 26 w 160"/>
              <a:gd name="T25" fmla="*/ 0 h 138"/>
              <a:gd name="T26" fmla="*/ 0 w 160"/>
              <a:gd name="T27" fmla="*/ 26 h 138"/>
              <a:gd name="T28" fmla="*/ 12 w 160"/>
              <a:gd name="T29" fmla="*/ 48 h 138"/>
              <a:gd name="T30" fmla="*/ 0 w 160"/>
              <a:gd name="T31" fmla="*/ 61 h 138"/>
              <a:gd name="T32" fmla="*/ 0 w 160"/>
              <a:gd name="T33" fmla="*/ 126 h 138"/>
              <a:gd name="T34" fmla="*/ 12 w 160"/>
              <a:gd name="T35" fmla="*/ 138 h 138"/>
              <a:gd name="T36" fmla="*/ 99 w 160"/>
              <a:gd name="T37" fmla="*/ 138 h 138"/>
              <a:gd name="T38" fmla="*/ 111 w 160"/>
              <a:gd name="T39" fmla="*/ 126 h 138"/>
              <a:gd name="T40" fmla="*/ 111 w 160"/>
              <a:gd name="T41" fmla="*/ 97 h 138"/>
              <a:gd name="T42" fmla="*/ 157 w 160"/>
              <a:gd name="T43" fmla="*/ 130 h 138"/>
              <a:gd name="T44" fmla="*/ 158 w 160"/>
              <a:gd name="T45" fmla="*/ 131 h 138"/>
              <a:gd name="T46" fmla="*/ 159 w 160"/>
              <a:gd name="T47" fmla="*/ 130 h 138"/>
              <a:gd name="T48" fmla="*/ 160 w 160"/>
              <a:gd name="T49" fmla="*/ 128 h 138"/>
              <a:gd name="T50" fmla="*/ 160 w 160"/>
              <a:gd name="T51" fmla="*/ 58 h 138"/>
              <a:gd name="T52" fmla="*/ 63 w 160"/>
              <a:gd name="T53" fmla="*/ 26 h 138"/>
              <a:gd name="T54" fmla="*/ 85 w 160"/>
              <a:gd name="T55" fmla="*/ 4 h 138"/>
              <a:gd name="T56" fmla="*/ 107 w 160"/>
              <a:gd name="T57" fmla="*/ 26 h 138"/>
              <a:gd name="T58" fmla="*/ 85 w 160"/>
              <a:gd name="T59" fmla="*/ 48 h 138"/>
              <a:gd name="T60" fmla="*/ 63 w 160"/>
              <a:gd name="T61" fmla="*/ 26 h 138"/>
              <a:gd name="T62" fmla="*/ 4 w 160"/>
              <a:gd name="T63" fmla="*/ 26 h 138"/>
              <a:gd name="T64" fmla="*/ 26 w 160"/>
              <a:gd name="T65" fmla="*/ 4 h 138"/>
              <a:gd name="T66" fmla="*/ 48 w 160"/>
              <a:gd name="T67" fmla="*/ 26 h 138"/>
              <a:gd name="T68" fmla="*/ 26 w 160"/>
              <a:gd name="T69" fmla="*/ 48 h 138"/>
              <a:gd name="T70" fmla="*/ 4 w 160"/>
              <a:gd name="T71" fmla="*/ 26 h 138"/>
              <a:gd name="T72" fmla="*/ 107 w 160"/>
              <a:gd name="T73" fmla="*/ 126 h 138"/>
              <a:gd name="T74" fmla="*/ 99 w 160"/>
              <a:gd name="T75" fmla="*/ 134 h 138"/>
              <a:gd name="T76" fmla="*/ 12 w 160"/>
              <a:gd name="T77" fmla="*/ 134 h 138"/>
              <a:gd name="T78" fmla="*/ 4 w 160"/>
              <a:gd name="T79" fmla="*/ 126 h 138"/>
              <a:gd name="T80" fmla="*/ 4 w 160"/>
              <a:gd name="T81" fmla="*/ 61 h 138"/>
              <a:gd name="T82" fmla="*/ 12 w 160"/>
              <a:gd name="T83" fmla="*/ 53 h 138"/>
              <a:gd name="T84" fmla="*/ 99 w 160"/>
              <a:gd name="T85" fmla="*/ 53 h 138"/>
              <a:gd name="T86" fmla="*/ 107 w 160"/>
              <a:gd name="T87" fmla="*/ 61 h 138"/>
              <a:gd name="T88" fmla="*/ 107 w 160"/>
              <a:gd name="T89" fmla="*/ 126 h 138"/>
              <a:gd name="T90" fmla="*/ 113 w 160"/>
              <a:gd name="T91" fmla="*/ 93 h 138"/>
              <a:gd name="T92" fmla="*/ 156 w 160"/>
              <a:gd name="T93" fmla="*/ 62 h 138"/>
              <a:gd name="T94" fmla="*/ 156 w 160"/>
              <a:gd name="T95" fmla="*/ 124 h 138"/>
              <a:gd name="T96" fmla="*/ 113 w 160"/>
              <a:gd name="T97" fmla="*/ 93 h 1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160" h="138">
                <a:moveTo>
                  <a:pt x="160" y="58"/>
                </a:moveTo>
                <a:cubicBezTo>
                  <a:pt x="160" y="57"/>
                  <a:pt x="160" y="56"/>
                  <a:pt x="159" y="56"/>
                </a:cubicBezTo>
                <a:cubicBezTo>
                  <a:pt x="158" y="55"/>
                  <a:pt x="157" y="56"/>
                  <a:pt x="157" y="56"/>
                </a:cubicBezTo>
                <a:cubicBezTo>
                  <a:pt x="111" y="89"/>
                  <a:pt x="111" y="89"/>
                  <a:pt x="111" y="89"/>
                </a:cubicBezTo>
                <a:cubicBezTo>
                  <a:pt x="111" y="61"/>
                  <a:pt x="111" y="61"/>
                  <a:pt x="111" y="61"/>
                </a:cubicBezTo>
                <a:cubicBezTo>
                  <a:pt x="111" y="54"/>
                  <a:pt x="106" y="48"/>
                  <a:pt x="99" y="48"/>
                </a:cubicBezTo>
                <a:cubicBezTo>
                  <a:pt x="107" y="44"/>
                  <a:pt x="111" y="35"/>
                  <a:pt x="111" y="26"/>
                </a:cubicBezTo>
                <a:cubicBezTo>
                  <a:pt x="111" y="12"/>
                  <a:pt x="100" y="0"/>
                  <a:pt x="85" y="0"/>
                </a:cubicBezTo>
                <a:cubicBezTo>
                  <a:pt x="71" y="0"/>
                  <a:pt x="59" y="12"/>
                  <a:pt x="59" y="26"/>
                </a:cubicBezTo>
                <a:cubicBezTo>
                  <a:pt x="59" y="35"/>
                  <a:pt x="64" y="44"/>
                  <a:pt x="71" y="48"/>
                </a:cubicBezTo>
                <a:cubicBezTo>
                  <a:pt x="41" y="48"/>
                  <a:pt x="41" y="48"/>
                  <a:pt x="41" y="48"/>
                </a:cubicBezTo>
                <a:cubicBezTo>
                  <a:pt x="48" y="44"/>
                  <a:pt x="53" y="35"/>
                  <a:pt x="53" y="26"/>
                </a:cubicBezTo>
                <a:cubicBezTo>
                  <a:pt x="53" y="12"/>
                  <a:pt x="41" y="0"/>
                  <a:pt x="26" y="0"/>
                </a:cubicBezTo>
                <a:cubicBezTo>
                  <a:pt x="12" y="0"/>
                  <a:pt x="0" y="12"/>
                  <a:pt x="0" y="26"/>
                </a:cubicBezTo>
                <a:cubicBezTo>
                  <a:pt x="0" y="35"/>
                  <a:pt x="5" y="44"/>
                  <a:pt x="12" y="48"/>
                </a:cubicBezTo>
                <a:cubicBezTo>
                  <a:pt x="5" y="48"/>
                  <a:pt x="0" y="54"/>
                  <a:pt x="0" y="61"/>
                </a:cubicBezTo>
                <a:cubicBezTo>
                  <a:pt x="0" y="126"/>
                  <a:pt x="0" y="126"/>
                  <a:pt x="0" y="126"/>
                </a:cubicBezTo>
                <a:cubicBezTo>
                  <a:pt x="0" y="132"/>
                  <a:pt x="6" y="138"/>
                  <a:pt x="12" y="138"/>
                </a:cubicBezTo>
                <a:cubicBezTo>
                  <a:pt x="99" y="138"/>
                  <a:pt x="99" y="138"/>
                  <a:pt x="99" y="138"/>
                </a:cubicBezTo>
                <a:cubicBezTo>
                  <a:pt x="106" y="138"/>
                  <a:pt x="111" y="132"/>
                  <a:pt x="111" y="126"/>
                </a:cubicBezTo>
                <a:cubicBezTo>
                  <a:pt x="111" y="97"/>
                  <a:pt x="111" y="97"/>
                  <a:pt x="111" y="97"/>
                </a:cubicBezTo>
                <a:cubicBezTo>
                  <a:pt x="157" y="130"/>
                  <a:pt x="157" y="130"/>
                  <a:pt x="157" y="130"/>
                </a:cubicBezTo>
                <a:cubicBezTo>
                  <a:pt x="157" y="130"/>
                  <a:pt x="157" y="131"/>
                  <a:pt x="158" y="131"/>
                </a:cubicBezTo>
                <a:cubicBezTo>
                  <a:pt x="158" y="131"/>
                  <a:pt x="159" y="131"/>
                  <a:pt x="159" y="130"/>
                </a:cubicBezTo>
                <a:cubicBezTo>
                  <a:pt x="160" y="130"/>
                  <a:pt x="160" y="129"/>
                  <a:pt x="160" y="128"/>
                </a:cubicBezTo>
                <a:lnTo>
                  <a:pt x="160" y="58"/>
                </a:lnTo>
                <a:close/>
                <a:moveTo>
                  <a:pt x="63" y="26"/>
                </a:moveTo>
                <a:cubicBezTo>
                  <a:pt x="63" y="14"/>
                  <a:pt x="73" y="4"/>
                  <a:pt x="85" y="4"/>
                </a:cubicBezTo>
                <a:cubicBezTo>
                  <a:pt x="97" y="4"/>
                  <a:pt x="107" y="14"/>
                  <a:pt x="107" y="26"/>
                </a:cubicBezTo>
                <a:cubicBezTo>
                  <a:pt x="107" y="38"/>
                  <a:pt x="97" y="48"/>
                  <a:pt x="85" y="48"/>
                </a:cubicBezTo>
                <a:cubicBezTo>
                  <a:pt x="73" y="48"/>
                  <a:pt x="63" y="38"/>
                  <a:pt x="63" y="26"/>
                </a:cubicBezTo>
                <a:close/>
                <a:moveTo>
                  <a:pt x="4" y="26"/>
                </a:moveTo>
                <a:cubicBezTo>
                  <a:pt x="4" y="14"/>
                  <a:pt x="14" y="4"/>
                  <a:pt x="26" y="4"/>
                </a:cubicBezTo>
                <a:cubicBezTo>
                  <a:pt x="38" y="4"/>
                  <a:pt x="48" y="14"/>
                  <a:pt x="48" y="26"/>
                </a:cubicBezTo>
                <a:cubicBezTo>
                  <a:pt x="48" y="38"/>
                  <a:pt x="38" y="48"/>
                  <a:pt x="26" y="48"/>
                </a:cubicBezTo>
                <a:cubicBezTo>
                  <a:pt x="14" y="48"/>
                  <a:pt x="4" y="38"/>
                  <a:pt x="4" y="26"/>
                </a:cubicBezTo>
                <a:close/>
                <a:moveTo>
                  <a:pt x="107" y="126"/>
                </a:moveTo>
                <a:cubicBezTo>
                  <a:pt x="107" y="130"/>
                  <a:pt x="103" y="134"/>
                  <a:pt x="99" y="134"/>
                </a:cubicBezTo>
                <a:cubicBezTo>
                  <a:pt x="12" y="134"/>
                  <a:pt x="12" y="134"/>
                  <a:pt x="12" y="134"/>
                </a:cubicBezTo>
                <a:cubicBezTo>
                  <a:pt x="8" y="134"/>
                  <a:pt x="4" y="130"/>
                  <a:pt x="4" y="126"/>
                </a:cubicBezTo>
                <a:cubicBezTo>
                  <a:pt x="4" y="61"/>
                  <a:pt x="4" y="61"/>
                  <a:pt x="4" y="61"/>
                </a:cubicBezTo>
                <a:cubicBezTo>
                  <a:pt x="4" y="56"/>
                  <a:pt x="8" y="53"/>
                  <a:pt x="12" y="53"/>
                </a:cubicBezTo>
                <a:cubicBezTo>
                  <a:pt x="99" y="53"/>
                  <a:pt x="99" y="53"/>
                  <a:pt x="99" y="53"/>
                </a:cubicBezTo>
                <a:cubicBezTo>
                  <a:pt x="103" y="53"/>
                  <a:pt x="107" y="56"/>
                  <a:pt x="107" y="61"/>
                </a:cubicBezTo>
                <a:lnTo>
                  <a:pt x="107" y="126"/>
                </a:lnTo>
                <a:close/>
                <a:moveTo>
                  <a:pt x="113" y="93"/>
                </a:moveTo>
                <a:cubicBezTo>
                  <a:pt x="156" y="62"/>
                  <a:pt x="156" y="62"/>
                  <a:pt x="156" y="62"/>
                </a:cubicBezTo>
                <a:cubicBezTo>
                  <a:pt x="156" y="124"/>
                  <a:pt x="156" y="124"/>
                  <a:pt x="156" y="124"/>
                </a:cubicBezTo>
                <a:lnTo>
                  <a:pt x="113" y="93"/>
                </a:ln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9" name="Freeform 99">
            <a:extLst>
              <a:ext uri="{FF2B5EF4-FFF2-40B4-BE49-F238E27FC236}">
                <a16:creationId xmlns:a16="http://schemas.microsoft.com/office/drawing/2014/main" xmlns="" id="{9BD15B10-50A0-4257-B6D8-FF85C218CB43}"/>
              </a:ext>
            </a:extLst>
          </p:cNvPr>
          <p:cNvSpPr>
            <a:spLocks noEditPoints="1"/>
          </p:cNvSpPr>
          <p:nvPr/>
        </p:nvSpPr>
        <p:spPr bwMode="auto">
          <a:xfrm>
            <a:off x="10118725" y="1114425"/>
            <a:ext cx="546100" cy="280988"/>
          </a:xfrm>
          <a:custGeom>
            <a:avLst/>
            <a:gdLst>
              <a:gd name="T0" fmla="*/ 142 w 160"/>
              <a:gd name="T1" fmla="*/ 0 h 82"/>
              <a:gd name="T2" fmla="*/ 2 w 160"/>
              <a:gd name="T3" fmla="*/ 0 h 82"/>
              <a:gd name="T4" fmla="*/ 80 w 160"/>
              <a:gd name="T5" fmla="*/ 82 h 82"/>
              <a:gd name="T6" fmla="*/ 158 w 160"/>
              <a:gd name="T7" fmla="*/ 0 h 82"/>
              <a:gd name="T8" fmla="*/ 80 w 160"/>
              <a:gd name="T9" fmla="*/ 62 h 82"/>
              <a:gd name="T10" fmla="*/ 140 w 160"/>
              <a:gd name="T11" fmla="*/ 5 h 82"/>
              <a:gd name="T12" fmla="*/ 5 w 160"/>
              <a:gd name="T13" fmla="*/ 5 h 82"/>
              <a:gd name="T14" fmla="*/ 80 w 160"/>
              <a:gd name="T15" fmla="*/ 67 h 82"/>
              <a:gd name="T16" fmla="*/ 155 w 160"/>
              <a:gd name="T17" fmla="*/ 5 h 82"/>
              <a:gd name="T18" fmla="*/ 80 w 160"/>
              <a:gd name="T19" fmla="*/ 54 h 82"/>
              <a:gd name="T20" fmla="*/ 80 w 160"/>
              <a:gd name="T21" fmla="*/ 36 h 82"/>
              <a:gd name="T22" fmla="*/ 80 w 160"/>
              <a:gd name="T23" fmla="*/ 54 h 82"/>
              <a:gd name="T24" fmla="*/ 82 w 160"/>
              <a:gd name="T25" fmla="*/ 47 h 82"/>
              <a:gd name="T26" fmla="*/ 78 w 160"/>
              <a:gd name="T27" fmla="*/ 47 h 82"/>
              <a:gd name="T28" fmla="*/ 104 w 160"/>
              <a:gd name="T29" fmla="*/ 46 h 82"/>
              <a:gd name="T30" fmla="*/ 108 w 160"/>
              <a:gd name="T31" fmla="*/ 45 h 82"/>
              <a:gd name="T32" fmla="*/ 110 w 160"/>
              <a:gd name="T33" fmla="*/ 36 h 82"/>
              <a:gd name="T34" fmla="*/ 99 w 160"/>
              <a:gd name="T35" fmla="*/ 31 h 82"/>
              <a:gd name="T36" fmla="*/ 104 w 160"/>
              <a:gd name="T37" fmla="*/ 46 h 82"/>
              <a:gd name="T38" fmla="*/ 106 w 160"/>
              <a:gd name="T39" fmla="*/ 40 h 82"/>
              <a:gd name="T40" fmla="*/ 105 w 160"/>
              <a:gd name="T41" fmla="*/ 42 h 82"/>
              <a:gd name="T42" fmla="*/ 102 w 160"/>
              <a:gd name="T43" fmla="*/ 35 h 82"/>
              <a:gd name="T44" fmla="*/ 119 w 160"/>
              <a:gd name="T45" fmla="*/ 26 h 82"/>
              <a:gd name="T46" fmla="*/ 127 w 160"/>
              <a:gd name="T47" fmla="*/ 22 h 82"/>
              <a:gd name="T48" fmla="*/ 124 w 160"/>
              <a:gd name="T49" fmla="*/ 14 h 82"/>
              <a:gd name="T50" fmla="*/ 111 w 160"/>
              <a:gd name="T51" fmla="*/ 16 h 82"/>
              <a:gd name="T52" fmla="*/ 119 w 160"/>
              <a:gd name="T53" fmla="*/ 26 h 82"/>
              <a:gd name="T54" fmla="*/ 123 w 160"/>
              <a:gd name="T55" fmla="*/ 19 h 82"/>
              <a:gd name="T56" fmla="*/ 121 w 160"/>
              <a:gd name="T57" fmla="*/ 21 h 82"/>
              <a:gd name="T58" fmla="*/ 122 w 160"/>
              <a:gd name="T59" fmla="*/ 18 h 82"/>
              <a:gd name="T60" fmla="*/ 52 w 160"/>
              <a:gd name="T61" fmla="*/ 45 h 82"/>
              <a:gd name="T62" fmla="*/ 56 w 160"/>
              <a:gd name="T63" fmla="*/ 46 h 82"/>
              <a:gd name="T64" fmla="*/ 63 w 160"/>
              <a:gd name="T65" fmla="*/ 33 h 82"/>
              <a:gd name="T66" fmla="*/ 50 w 160"/>
              <a:gd name="T67" fmla="*/ 36 h 82"/>
              <a:gd name="T68" fmla="*/ 54 w 160"/>
              <a:gd name="T69" fmla="*/ 39 h 82"/>
              <a:gd name="T70" fmla="*/ 56 w 160"/>
              <a:gd name="T71" fmla="*/ 41 h 82"/>
              <a:gd name="T72" fmla="*/ 54 w 160"/>
              <a:gd name="T73" fmla="*/ 41 h 82"/>
              <a:gd name="T74" fmla="*/ 54 w 160"/>
              <a:gd name="T75" fmla="*/ 39 h 82"/>
              <a:gd name="T76" fmla="*/ 42 w 160"/>
              <a:gd name="T77" fmla="*/ 13 h 82"/>
              <a:gd name="T78" fmla="*/ 33 w 160"/>
              <a:gd name="T79" fmla="*/ 17 h 82"/>
              <a:gd name="T80" fmla="*/ 39 w 160"/>
              <a:gd name="T81" fmla="*/ 26 h 82"/>
              <a:gd name="T82" fmla="*/ 49 w 160"/>
              <a:gd name="T83" fmla="*/ 16 h 82"/>
              <a:gd name="T84" fmla="*/ 37 w 160"/>
              <a:gd name="T85" fmla="*/ 19 h 82"/>
              <a:gd name="T86" fmla="*/ 43 w 160"/>
              <a:gd name="T87" fmla="*/ 18 h 82"/>
              <a:gd name="T88" fmla="*/ 39 w 160"/>
              <a:gd name="T89" fmla="*/ 21 h 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160" h="82">
                <a:moveTo>
                  <a:pt x="158" y="0"/>
                </a:moveTo>
                <a:cubicBezTo>
                  <a:pt x="142" y="0"/>
                  <a:pt x="142" y="0"/>
                  <a:pt x="142" y="0"/>
                </a:cubicBezTo>
                <a:cubicBezTo>
                  <a:pt x="18" y="0"/>
                  <a:pt x="18" y="0"/>
                  <a:pt x="18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47"/>
                  <a:pt x="36" y="82"/>
                  <a:pt x="80" y="82"/>
                </a:cubicBezTo>
                <a:cubicBezTo>
                  <a:pt x="124" y="82"/>
                  <a:pt x="160" y="47"/>
                  <a:pt x="160" y="2"/>
                </a:cubicBezTo>
                <a:cubicBezTo>
                  <a:pt x="160" y="1"/>
                  <a:pt x="159" y="0"/>
                  <a:pt x="158" y="0"/>
                </a:cubicBezTo>
                <a:close/>
                <a:moveTo>
                  <a:pt x="140" y="5"/>
                </a:moveTo>
                <a:cubicBezTo>
                  <a:pt x="138" y="37"/>
                  <a:pt x="112" y="62"/>
                  <a:pt x="80" y="62"/>
                </a:cubicBezTo>
                <a:cubicBezTo>
                  <a:pt x="48" y="62"/>
                  <a:pt x="22" y="37"/>
                  <a:pt x="20" y="5"/>
                </a:cubicBezTo>
                <a:lnTo>
                  <a:pt x="140" y="5"/>
                </a:lnTo>
                <a:close/>
                <a:moveTo>
                  <a:pt x="80" y="78"/>
                </a:moveTo>
                <a:cubicBezTo>
                  <a:pt x="39" y="78"/>
                  <a:pt x="6" y="45"/>
                  <a:pt x="5" y="5"/>
                </a:cubicBezTo>
                <a:cubicBezTo>
                  <a:pt x="16" y="5"/>
                  <a:pt x="16" y="5"/>
                  <a:pt x="16" y="5"/>
                </a:cubicBezTo>
                <a:cubicBezTo>
                  <a:pt x="17" y="39"/>
                  <a:pt x="45" y="67"/>
                  <a:pt x="80" y="67"/>
                </a:cubicBezTo>
                <a:cubicBezTo>
                  <a:pt x="115" y="67"/>
                  <a:pt x="143" y="39"/>
                  <a:pt x="144" y="5"/>
                </a:cubicBezTo>
                <a:cubicBezTo>
                  <a:pt x="155" y="5"/>
                  <a:pt x="155" y="5"/>
                  <a:pt x="155" y="5"/>
                </a:cubicBezTo>
                <a:cubicBezTo>
                  <a:pt x="154" y="45"/>
                  <a:pt x="121" y="78"/>
                  <a:pt x="80" y="78"/>
                </a:cubicBezTo>
                <a:close/>
                <a:moveTo>
                  <a:pt x="80" y="54"/>
                </a:moveTo>
                <a:cubicBezTo>
                  <a:pt x="84" y="54"/>
                  <a:pt x="86" y="51"/>
                  <a:pt x="86" y="47"/>
                </a:cubicBezTo>
                <a:cubicBezTo>
                  <a:pt x="86" y="45"/>
                  <a:pt x="85" y="36"/>
                  <a:pt x="80" y="36"/>
                </a:cubicBezTo>
                <a:cubicBezTo>
                  <a:pt x="75" y="36"/>
                  <a:pt x="74" y="45"/>
                  <a:pt x="74" y="47"/>
                </a:cubicBezTo>
                <a:cubicBezTo>
                  <a:pt x="74" y="51"/>
                  <a:pt x="76" y="54"/>
                  <a:pt x="80" y="54"/>
                </a:cubicBezTo>
                <a:close/>
                <a:moveTo>
                  <a:pt x="80" y="42"/>
                </a:moveTo>
                <a:cubicBezTo>
                  <a:pt x="81" y="43"/>
                  <a:pt x="82" y="46"/>
                  <a:pt x="82" y="47"/>
                </a:cubicBezTo>
                <a:cubicBezTo>
                  <a:pt x="82" y="48"/>
                  <a:pt x="81" y="49"/>
                  <a:pt x="80" y="49"/>
                </a:cubicBezTo>
                <a:cubicBezTo>
                  <a:pt x="79" y="49"/>
                  <a:pt x="78" y="48"/>
                  <a:pt x="78" y="47"/>
                </a:cubicBezTo>
                <a:cubicBezTo>
                  <a:pt x="78" y="46"/>
                  <a:pt x="79" y="43"/>
                  <a:pt x="80" y="42"/>
                </a:cubicBezTo>
                <a:close/>
                <a:moveTo>
                  <a:pt x="104" y="46"/>
                </a:moveTo>
                <a:cubicBezTo>
                  <a:pt x="104" y="46"/>
                  <a:pt x="104" y="46"/>
                  <a:pt x="105" y="46"/>
                </a:cubicBezTo>
                <a:cubicBezTo>
                  <a:pt x="106" y="46"/>
                  <a:pt x="107" y="46"/>
                  <a:pt x="108" y="45"/>
                </a:cubicBezTo>
                <a:cubicBezTo>
                  <a:pt x="110" y="44"/>
                  <a:pt x="111" y="43"/>
                  <a:pt x="111" y="41"/>
                </a:cubicBezTo>
                <a:cubicBezTo>
                  <a:pt x="112" y="40"/>
                  <a:pt x="111" y="38"/>
                  <a:pt x="110" y="36"/>
                </a:cubicBezTo>
                <a:cubicBezTo>
                  <a:pt x="110" y="36"/>
                  <a:pt x="110" y="36"/>
                  <a:pt x="110" y="36"/>
                </a:cubicBezTo>
                <a:cubicBezTo>
                  <a:pt x="109" y="35"/>
                  <a:pt x="103" y="28"/>
                  <a:pt x="99" y="31"/>
                </a:cubicBezTo>
                <a:cubicBezTo>
                  <a:pt x="95" y="33"/>
                  <a:pt x="98" y="42"/>
                  <a:pt x="100" y="44"/>
                </a:cubicBezTo>
                <a:cubicBezTo>
                  <a:pt x="100" y="45"/>
                  <a:pt x="102" y="46"/>
                  <a:pt x="104" y="46"/>
                </a:cubicBezTo>
                <a:close/>
                <a:moveTo>
                  <a:pt x="106" y="39"/>
                </a:moveTo>
                <a:cubicBezTo>
                  <a:pt x="106" y="39"/>
                  <a:pt x="107" y="40"/>
                  <a:pt x="106" y="40"/>
                </a:cubicBezTo>
                <a:cubicBezTo>
                  <a:pt x="106" y="41"/>
                  <a:pt x="106" y="41"/>
                  <a:pt x="106" y="41"/>
                </a:cubicBezTo>
                <a:cubicBezTo>
                  <a:pt x="105" y="42"/>
                  <a:pt x="105" y="42"/>
                  <a:pt x="105" y="42"/>
                </a:cubicBezTo>
                <a:cubicBezTo>
                  <a:pt x="104" y="41"/>
                  <a:pt x="104" y="41"/>
                  <a:pt x="104" y="41"/>
                </a:cubicBezTo>
                <a:cubicBezTo>
                  <a:pt x="103" y="40"/>
                  <a:pt x="102" y="37"/>
                  <a:pt x="102" y="35"/>
                </a:cubicBezTo>
                <a:cubicBezTo>
                  <a:pt x="103" y="36"/>
                  <a:pt x="106" y="38"/>
                  <a:pt x="106" y="39"/>
                </a:cubicBezTo>
                <a:close/>
                <a:moveTo>
                  <a:pt x="119" y="26"/>
                </a:moveTo>
                <a:cubicBezTo>
                  <a:pt x="120" y="26"/>
                  <a:pt x="121" y="26"/>
                  <a:pt x="121" y="26"/>
                </a:cubicBezTo>
                <a:cubicBezTo>
                  <a:pt x="124" y="26"/>
                  <a:pt x="126" y="25"/>
                  <a:pt x="127" y="22"/>
                </a:cubicBezTo>
                <a:cubicBezTo>
                  <a:pt x="128" y="21"/>
                  <a:pt x="128" y="19"/>
                  <a:pt x="127" y="17"/>
                </a:cubicBezTo>
                <a:cubicBezTo>
                  <a:pt x="127" y="16"/>
                  <a:pt x="126" y="15"/>
                  <a:pt x="124" y="14"/>
                </a:cubicBezTo>
                <a:cubicBezTo>
                  <a:pt x="122" y="13"/>
                  <a:pt x="116" y="12"/>
                  <a:pt x="113" y="13"/>
                </a:cubicBezTo>
                <a:cubicBezTo>
                  <a:pt x="112" y="14"/>
                  <a:pt x="111" y="15"/>
                  <a:pt x="111" y="16"/>
                </a:cubicBezTo>
                <a:cubicBezTo>
                  <a:pt x="110" y="17"/>
                  <a:pt x="111" y="20"/>
                  <a:pt x="114" y="22"/>
                </a:cubicBezTo>
                <a:cubicBezTo>
                  <a:pt x="115" y="24"/>
                  <a:pt x="118" y="25"/>
                  <a:pt x="119" y="26"/>
                </a:cubicBezTo>
                <a:close/>
                <a:moveTo>
                  <a:pt x="122" y="18"/>
                </a:moveTo>
                <a:cubicBezTo>
                  <a:pt x="123" y="19"/>
                  <a:pt x="123" y="19"/>
                  <a:pt x="123" y="19"/>
                </a:cubicBezTo>
                <a:cubicBezTo>
                  <a:pt x="123" y="20"/>
                  <a:pt x="123" y="20"/>
                  <a:pt x="123" y="21"/>
                </a:cubicBezTo>
                <a:cubicBezTo>
                  <a:pt x="123" y="21"/>
                  <a:pt x="122" y="22"/>
                  <a:pt x="121" y="21"/>
                </a:cubicBezTo>
                <a:cubicBezTo>
                  <a:pt x="120" y="21"/>
                  <a:pt x="117" y="19"/>
                  <a:pt x="116" y="18"/>
                </a:cubicBezTo>
                <a:cubicBezTo>
                  <a:pt x="118" y="18"/>
                  <a:pt x="121" y="18"/>
                  <a:pt x="122" y="18"/>
                </a:cubicBezTo>
                <a:close/>
                <a:moveTo>
                  <a:pt x="49" y="41"/>
                </a:moveTo>
                <a:cubicBezTo>
                  <a:pt x="49" y="43"/>
                  <a:pt x="50" y="44"/>
                  <a:pt x="52" y="45"/>
                </a:cubicBezTo>
                <a:cubicBezTo>
                  <a:pt x="53" y="46"/>
                  <a:pt x="54" y="46"/>
                  <a:pt x="55" y="46"/>
                </a:cubicBezTo>
                <a:cubicBezTo>
                  <a:pt x="56" y="46"/>
                  <a:pt x="56" y="46"/>
                  <a:pt x="56" y="46"/>
                </a:cubicBezTo>
                <a:cubicBezTo>
                  <a:pt x="58" y="46"/>
                  <a:pt x="60" y="45"/>
                  <a:pt x="60" y="44"/>
                </a:cubicBezTo>
                <a:cubicBezTo>
                  <a:pt x="62" y="42"/>
                  <a:pt x="64" y="36"/>
                  <a:pt x="63" y="33"/>
                </a:cubicBezTo>
                <a:cubicBezTo>
                  <a:pt x="63" y="32"/>
                  <a:pt x="62" y="31"/>
                  <a:pt x="61" y="31"/>
                </a:cubicBezTo>
                <a:cubicBezTo>
                  <a:pt x="57" y="28"/>
                  <a:pt x="51" y="35"/>
                  <a:pt x="50" y="36"/>
                </a:cubicBezTo>
                <a:cubicBezTo>
                  <a:pt x="49" y="38"/>
                  <a:pt x="48" y="40"/>
                  <a:pt x="49" y="41"/>
                </a:cubicBezTo>
                <a:close/>
                <a:moveTo>
                  <a:pt x="54" y="39"/>
                </a:moveTo>
                <a:cubicBezTo>
                  <a:pt x="54" y="38"/>
                  <a:pt x="57" y="36"/>
                  <a:pt x="58" y="35"/>
                </a:cubicBezTo>
                <a:cubicBezTo>
                  <a:pt x="58" y="37"/>
                  <a:pt x="57" y="40"/>
                  <a:pt x="56" y="41"/>
                </a:cubicBezTo>
                <a:cubicBezTo>
                  <a:pt x="56" y="41"/>
                  <a:pt x="56" y="41"/>
                  <a:pt x="55" y="42"/>
                </a:cubicBezTo>
                <a:cubicBezTo>
                  <a:pt x="55" y="42"/>
                  <a:pt x="55" y="42"/>
                  <a:pt x="54" y="41"/>
                </a:cubicBezTo>
                <a:cubicBezTo>
                  <a:pt x="54" y="41"/>
                  <a:pt x="54" y="41"/>
                  <a:pt x="54" y="40"/>
                </a:cubicBezTo>
                <a:cubicBezTo>
                  <a:pt x="53" y="40"/>
                  <a:pt x="54" y="39"/>
                  <a:pt x="54" y="39"/>
                </a:cubicBezTo>
                <a:close/>
                <a:moveTo>
                  <a:pt x="49" y="16"/>
                </a:moveTo>
                <a:cubicBezTo>
                  <a:pt x="48" y="14"/>
                  <a:pt x="46" y="13"/>
                  <a:pt x="42" y="13"/>
                </a:cubicBezTo>
                <a:cubicBezTo>
                  <a:pt x="40" y="13"/>
                  <a:pt x="37" y="13"/>
                  <a:pt x="36" y="14"/>
                </a:cubicBezTo>
                <a:cubicBezTo>
                  <a:pt x="34" y="15"/>
                  <a:pt x="33" y="16"/>
                  <a:pt x="33" y="17"/>
                </a:cubicBezTo>
                <a:cubicBezTo>
                  <a:pt x="32" y="19"/>
                  <a:pt x="32" y="21"/>
                  <a:pt x="33" y="22"/>
                </a:cubicBezTo>
                <a:cubicBezTo>
                  <a:pt x="34" y="25"/>
                  <a:pt x="36" y="26"/>
                  <a:pt x="39" y="26"/>
                </a:cubicBezTo>
                <a:cubicBezTo>
                  <a:pt x="39" y="26"/>
                  <a:pt x="40" y="26"/>
                  <a:pt x="41" y="26"/>
                </a:cubicBezTo>
                <a:cubicBezTo>
                  <a:pt x="43" y="25"/>
                  <a:pt x="51" y="20"/>
                  <a:pt x="49" y="16"/>
                </a:cubicBezTo>
                <a:close/>
                <a:moveTo>
                  <a:pt x="37" y="21"/>
                </a:moveTo>
                <a:cubicBezTo>
                  <a:pt x="37" y="20"/>
                  <a:pt x="37" y="20"/>
                  <a:pt x="37" y="19"/>
                </a:cubicBezTo>
                <a:cubicBezTo>
                  <a:pt x="37" y="19"/>
                  <a:pt x="37" y="19"/>
                  <a:pt x="38" y="18"/>
                </a:cubicBezTo>
                <a:cubicBezTo>
                  <a:pt x="39" y="18"/>
                  <a:pt x="41" y="18"/>
                  <a:pt x="43" y="18"/>
                </a:cubicBezTo>
                <a:cubicBezTo>
                  <a:pt x="43" y="18"/>
                  <a:pt x="44" y="18"/>
                  <a:pt x="44" y="18"/>
                </a:cubicBezTo>
                <a:cubicBezTo>
                  <a:pt x="43" y="19"/>
                  <a:pt x="40" y="21"/>
                  <a:pt x="39" y="21"/>
                </a:cubicBezTo>
                <a:cubicBezTo>
                  <a:pt x="38" y="22"/>
                  <a:pt x="37" y="21"/>
                  <a:pt x="37" y="21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0" name="Freeform 100">
            <a:extLst>
              <a:ext uri="{FF2B5EF4-FFF2-40B4-BE49-F238E27FC236}">
                <a16:creationId xmlns:a16="http://schemas.microsoft.com/office/drawing/2014/main" xmlns="" id="{51591894-F0E3-4209-84BD-11A36247D3B6}"/>
              </a:ext>
            </a:extLst>
          </p:cNvPr>
          <p:cNvSpPr>
            <a:spLocks noEditPoints="1"/>
          </p:cNvSpPr>
          <p:nvPr/>
        </p:nvSpPr>
        <p:spPr bwMode="auto">
          <a:xfrm>
            <a:off x="10118725" y="1622425"/>
            <a:ext cx="546100" cy="504825"/>
          </a:xfrm>
          <a:custGeom>
            <a:avLst/>
            <a:gdLst>
              <a:gd name="T0" fmla="*/ 145 w 160"/>
              <a:gd name="T1" fmla="*/ 44 h 147"/>
              <a:gd name="T2" fmla="*/ 104 w 160"/>
              <a:gd name="T3" fmla="*/ 24 h 147"/>
              <a:gd name="T4" fmla="*/ 56 w 160"/>
              <a:gd name="T5" fmla="*/ 24 h 147"/>
              <a:gd name="T6" fmla="*/ 15 w 160"/>
              <a:gd name="T7" fmla="*/ 44 h 147"/>
              <a:gd name="T8" fmla="*/ 0 w 160"/>
              <a:gd name="T9" fmla="*/ 145 h 147"/>
              <a:gd name="T10" fmla="*/ 2 w 160"/>
              <a:gd name="T11" fmla="*/ 147 h 147"/>
              <a:gd name="T12" fmla="*/ 159 w 160"/>
              <a:gd name="T13" fmla="*/ 147 h 147"/>
              <a:gd name="T14" fmla="*/ 147 w 160"/>
              <a:gd name="T15" fmla="*/ 46 h 147"/>
              <a:gd name="T16" fmla="*/ 80 w 160"/>
              <a:gd name="T17" fmla="*/ 5 h 147"/>
              <a:gd name="T18" fmla="*/ 80 w 160"/>
              <a:gd name="T19" fmla="*/ 44 h 147"/>
              <a:gd name="T20" fmla="*/ 60 w 160"/>
              <a:gd name="T21" fmla="*/ 24 h 147"/>
              <a:gd name="T22" fmla="*/ 17 w 160"/>
              <a:gd name="T23" fmla="*/ 49 h 147"/>
              <a:gd name="T24" fmla="*/ 155 w 160"/>
              <a:gd name="T25" fmla="*/ 143 h 147"/>
              <a:gd name="T26" fmla="*/ 79 w 160"/>
              <a:gd name="T27" fmla="*/ 114 h 147"/>
              <a:gd name="T28" fmla="*/ 72 w 160"/>
              <a:gd name="T29" fmla="*/ 115 h 147"/>
              <a:gd name="T30" fmla="*/ 65 w 160"/>
              <a:gd name="T31" fmla="*/ 105 h 147"/>
              <a:gd name="T32" fmla="*/ 53 w 160"/>
              <a:gd name="T33" fmla="*/ 96 h 147"/>
              <a:gd name="T34" fmla="*/ 52 w 160"/>
              <a:gd name="T35" fmla="*/ 115 h 147"/>
              <a:gd name="T36" fmla="*/ 46 w 160"/>
              <a:gd name="T37" fmla="*/ 114 h 147"/>
              <a:gd name="T38" fmla="*/ 46 w 160"/>
              <a:gd name="T39" fmla="*/ 73 h 147"/>
              <a:gd name="T40" fmla="*/ 53 w 160"/>
              <a:gd name="T41" fmla="*/ 74 h 147"/>
              <a:gd name="T42" fmla="*/ 54 w 160"/>
              <a:gd name="T43" fmla="*/ 90 h 147"/>
              <a:gd name="T44" fmla="*/ 70 w 160"/>
              <a:gd name="T45" fmla="*/ 74 h 147"/>
              <a:gd name="T46" fmla="*/ 77 w 160"/>
              <a:gd name="T47" fmla="*/ 73 h 147"/>
              <a:gd name="T48" fmla="*/ 71 w 160"/>
              <a:gd name="T49" fmla="*/ 85 h 147"/>
              <a:gd name="T50" fmla="*/ 62 w 160"/>
              <a:gd name="T51" fmla="*/ 94 h 147"/>
              <a:gd name="T52" fmla="*/ 79 w 160"/>
              <a:gd name="T53" fmla="*/ 114 h 147"/>
              <a:gd name="T54" fmla="*/ 115 w 160"/>
              <a:gd name="T55" fmla="*/ 112 h 147"/>
              <a:gd name="T56" fmla="*/ 114 w 160"/>
              <a:gd name="T57" fmla="*/ 112 h 147"/>
              <a:gd name="T58" fmla="*/ 109 w 160"/>
              <a:gd name="T59" fmla="*/ 114 h 147"/>
              <a:gd name="T60" fmla="*/ 82 w 160"/>
              <a:gd name="T61" fmla="*/ 94 h 147"/>
              <a:gd name="T62" fmla="*/ 109 w 160"/>
              <a:gd name="T63" fmla="*/ 74 h 147"/>
              <a:gd name="T64" fmla="*/ 112 w 160"/>
              <a:gd name="T65" fmla="*/ 76 h 147"/>
              <a:gd name="T66" fmla="*/ 110 w 160"/>
              <a:gd name="T67" fmla="*/ 81 h 147"/>
              <a:gd name="T68" fmla="*/ 100 w 160"/>
              <a:gd name="T69" fmla="*/ 79 h 147"/>
              <a:gd name="T70" fmla="*/ 100 w 160"/>
              <a:gd name="T71" fmla="*/ 109 h 147"/>
              <a:gd name="T72" fmla="*/ 108 w 160"/>
              <a:gd name="T73" fmla="*/ 108 h 147"/>
              <a:gd name="T74" fmla="*/ 101 w 160"/>
              <a:gd name="T75" fmla="*/ 99 h 147"/>
              <a:gd name="T76" fmla="*/ 102 w 160"/>
              <a:gd name="T77" fmla="*/ 93 h 147"/>
              <a:gd name="T78" fmla="*/ 114 w 160"/>
              <a:gd name="T79" fmla="*/ 93 h 1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60" h="147">
                <a:moveTo>
                  <a:pt x="147" y="46"/>
                </a:moveTo>
                <a:cubicBezTo>
                  <a:pt x="147" y="45"/>
                  <a:pt x="146" y="44"/>
                  <a:pt x="145" y="44"/>
                </a:cubicBezTo>
                <a:cubicBezTo>
                  <a:pt x="95" y="44"/>
                  <a:pt x="95" y="44"/>
                  <a:pt x="95" y="44"/>
                </a:cubicBezTo>
                <a:cubicBezTo>
                  <a:pt x="101" y="40"/>
                  <a:pt x="104" y="32"/>
                  <a:pt x="104" y="24"/>
                </a:cubicBezTo>
                <a:cubicBezTo>
                  <a:pt x="104" y="11"/>
                  <a:pt x="93" y="0"/>
                  <a:pt x="80" y="0"/>
                </a:cubicBezTo>
                <a:cubicBezTo>
                  <a:pt x="67" y="0"/>
                  <a:pt x="56" y="11"/>
                  <a:pt x="56" y="24"/>
                </a:cubicBezTo>
                <a:cubicBezTo>
                  <a:pt x="56" y="32"/>
                  <a:pt x="59" y="40"/>
                  <a:pt x="65" y="44"/>
                </a:cubicBezTo>
                <a:cubicBezTo>
                  <a:pt x="15" y="44"/>
                  <a:pt x="15" y="44"/>
                  <a:pt x="15" y="44"/>
                </a:cubicBezTo>
                <a:cubicBezTo>
                  <a:pt x="14" y="44"/>
                  <a:pt x="13" y="45"/>
                  <a:pt x="13" y="46"/>
                </a:cubicBezTo>
                <a:cubicBezTo>
                  <a:pt x="0" y="145"/>
                  <a:pt x="0" y="145"/>
                  <a:pt x="0" y="145"/>
                </a:cubicBezTo>
                <a:cubicBezTo>
                  <a:pt x="0" y="145"/>
                  <a:pt x="0" y="146"/>
                  <a:pt x="1" y="147"/>
                </a:cubicBezTo>
                <a:cubicBezTo>
                  <a:pt x="1" y="147"/>
                  <a:pt x="2" y="147"/>
                  <a:pt x="2" y="147"/>
                </a:cubicBezTo>
                <a:cubicBezTo>
                  <a:pt x="158" y="147"/>
                  <a:pt x="158" y="147"/>
                  <a:pt x="158" y="147"/>
                </a:cubicBezTo>
                <a:cubicBezTo>
                  <a:pt x="158" y="147"/>
                  <a:pt x="159" y="147"/>
                  <a:pt x="159" y="147"/>
                </a:cubicBezTo>
                <a:cubicBezTo>
                  <a:pt x="160" y="146"/>
                  <a:pt x="160" y="145"/>
                  <a:pt x="160" y="145"/>
                </a:cubicBezTo>
                <a:lnTo>
                  <a:pt x="147" y="46"/>
                </a:lnTo>
                <a:close/>
                <a:moveTo>
                  <a:pt x="60" y="24"/>
                </a:moveTo>
                <a:cubicBezTo>
                  <a:pt x="60" y="14"/>
                  <a:pt x="69" y="5"/>
                  <a:pt x="80" y="5"/>
                </a:cubicBezTo>
                <a:cubicBezTo>
                  <a:pt x="91" y="5"/>
                  <a:pt x="100" y="14"/>
                  <a:pt x="100" y="24"/>
                </a:cubicBezTo>
                <a:cubicBezTo>
                  <a:pt x="100" y="35"/>
                  <a:pt x="91" y="44"/>
                  <a:pt x="80" y="44"/>
                </a:cubicBezTo>
                <a:cubicBezTo>
                  <a:pt x="80" y="44"/>
                  <a:pt x="80" y="44"/>
                  <a:pt x="80" y="44"/>
                </a:cubicBezTo>
                <a:cubicBezTo>
                  <a:pt x="69" y="44"/>
                  <a:pt x="60" y="35"/>
                  <a:pt x="60" y="24"/>
                </a:cubicBezTo>
                <a:close/>
                <a:moveTo>
                  <a:pt x="5" y="143"/>
                </a:moveTo>
                <a:cubicBezTo>
                  <a:pt x="17" y="49"/>
                  <a:pt x="17" y="49"/>
                  <a:pt x="17" y="49"/>
                </a:cubicBezTo>
                <a:cubicBezTo>
                  <a:pt x="143" y="49"/>
                  <a:pt x="143" y="49"/>
                  <a:pt x="143" y="49"/>
                </a:cubicBezTo>
                <a:cubicBezTo>
                  <a:pt x="155" y="143"/>
                  <a:pt x="155" y="143"/>
                  <a:pt x="155" y="143"/>
                </a:cubicBezTo>
                <a:lnTo>
                  <a:pt x="5" y="143"/>
                </a:lnTo>
                <a:close/>
                <a:moveTo>
                  <a:pt x="79" y="114"/>
                </a:moveTo>
                <a:cubicBezTo>
                  <a:pt x="79" y="115"/>
                  <a:pt x="79" y="115"/>
                  <a:pt x="78" y="115"/>
                </a:cubicBezTo>
                <a:cubicBezTo>
                  <a:pt x="72" y="115"/>
                  <a:pt x="72" y="115"/>
                  <a:pt x="72" y="115"/>
                </a:cubicBezTo>
                <a:cubicBezTo>
                  <a:pt x="72" y="115"/>
                  <a:pt x="71" y="115"/>
                  <a:pt x="71" y="115"/>
                </a:cubicBezTo>
                <a:cubicBezTo>
                  <a:pt x="65" y="105"/>
                  <a:pt x="65" y="105"/>
                  <a:pt x="65" y="105"/>
                </a:cubicBezTo>
                <a:cubicBezTo>
                  <a:pt x="62" y="100"/>
                  <a:pt x="58" y="96"/>
                  <a:pt x="54" y="96"/>
                </a:cubicBezTo>
                <a:cubicBezTo>
                  <a:pt x="53" y="96"/>
                  <a:pt x="53" y="96"/>
                  <a:pt x="53" y="96"/>
                </a:cubicBezTo>
                <a:cubicBezTo>
                  <a:pt x="53" y="114"/>
                  <a:pt x="53" y="114"/>
                  <a:pt x="53" y="114"/>
                </a:cubicBezTo>
                <a:cubicBezTo>
                  <a:pt x="53" y="115"/>
                  <a:pt x="52" y="115"/>
                  <a:pt x="52" y="115"/>
                </a:cubicBezTo>
                <a:cubicBezTo>
                  <a:pt x="46" y="115"/>
                  <a:pt x="46" y="115"/>
                  <a:pt x="46" y="115"/>
                </a:cubicBezTo>
                <a:cubicBezTo>
                  <a:pt x="46" y="115"/>
                  <a:pt x="46" y="115"/>
                  <a:pt x="46" y="114"/>
                </a:cubicBezTo>
                <a:cubicBezTo>
                  <a:pt x="46" y="74"/>
                  <a:pt x="46" y="74"/>
                  <a:pt x="46" y="74"/>
                </a:cubicBezTo>
                <a:cubicBezTo>
                  <a:pt x="46" y="73"/>
                  <a:pt x="46" y="73"/>
                  <a:pt x="46" y="73"/>
                </a:cubicBezTo>
                <a:cubicBezTo>
                  <a:pt x="52" y="73"/>
                  <a:pt x="52" y="73"/>
                  <a:pt x="52" y="73"/>
                </a:cubicBezTo>
                <a:cubicBezTo>
                  <a:pt x="52" y="73"/>
                  <a:pt x="53" y="73"/>
                  <a:pt x="53" y="74"/>
                </a:cubicBezTo>
                <a:cubicBezTo>
                  <a:pt x="53" y="90"/>
                  <a:pt x="53" y="90"/>
                  <a:pt x="53" y="90"/>
                </a:cubicBezTo>
                <a:cubicBezTo>
                  <a:pt x="54" y="90"/>
                  <a:pt x="54" y="90"/>
                  <a:pt x="54" y="90"/>
                </a:cubicBezTo>
                <a:cubicBezTo>
                  <a:pt x="58" y="90"/>
                  <a:pt x="62" y="87"/>
                  <a:pt x="65" y="83"/>
                </a:cubicBezTo>
                <a:cubicBezTo>
                  <a:pt x="70" y="74"/>
                  <a:pt x="70" y="74"/>
                  <a:pt x="70" y="74"/>
                </a:cubicBezTo>
                <a:cubicBezTo>
                  <a:pt x="71" y="73"/>
                  <a:pt x="71" y="73"/>
                  <a:pt x="71" y="73"/>
                </a:cubicBezTo>
                <a:cubicBezTo>
                  <a:pt x="77" y="73"/>
                  <a:pt x="77" y="73"/>
                  <a:pt x="77" y="73"/>
                </a:cubicBezTo>
                <a:cubicBezTo>
                  <a:pt x="78" y="73"/>
                  <a:pt x="78" y="73"/>
                  <a:pt x="78" y="74"/>
                </a:cubicBezTo>
                <a:cubicBezTo>
                  <a:pt x="71" y="85"/>
                  <a:pt x="71" y="85"/>
                  <a:pt x="71" y="85"/>
                </a:cubicBezTo>
                <a:cubicBezTo>
                  <a:pt x="68" y="89"/>
                  <a:pt x="65" y="92"/>
                  <a:pt x="62" y="93"/>
                </a:cubicBezTo>
                <a:cubicBezTo>
                  <a:pt x="62" y="93"/>
                  <a:pt x="62" y="94"/>
                  <a:pt x="62" y="94"/>
                </a:cubicBezTo>
                <a:cubicBezTo>
                  <a:pt x="66" y="95"/>
                  <a:pt x="69" y="98"/>
                  <a:pt x="71" y="102"/>
                </a:cubicBezTo>
                <a:lnTo>
                  <a:pt x="79" y="114"/>
                </a:lnTo>
                <a:close/>
                <a:moveTo>
                  <a:pt x="115" y="93"/>
                </a:moveTo>
                <a:cubicBezTo>
                  <a:pt x="115" y="112"/>
                  <a:pt x="115" y="112"/>
                  <a:pt x="115" y="112"/>
                </a:cubicBezTo>
                <a:cubicBezTo>
                  <a:pt x="115" y="112"/>
                  <a:pt x="115" y="112"/>
                  <a:pt x="115" y="112"/>
                </a:cubicBezTo>
                <a:cubicBezTo>
                  <a:pt x="115" y="112"/>
                  <a:pt x="115" y="112"/>
                  <a:pt x="114" y="112"/>
                </a:cubicBezTo>
                <a:cubicBezTo>
                  <a:pt x="112" y="113"/>
                  <a:pt x="112" y="113"/>
                  <a:pt x="112" y="113"/>
                </a:cubicBezTo>
                <a:cubicBezTo>
                  <a:pt x="109" y="114"/>
                  <a:pt x="109" y="114"/>
                  <a:pt x="109" y="114"/>
                </a:cubicBezTo>
                <a:cubicBezTo>
                  <a:pt x="106" y="115"/>
                  <a:pt x="104" y="116"/>
                  <a:pt x="100" y="116"/>
                </a:cubicBezTo>
                <a:cubicBezTo>
                  <a:pt x="89" y="116"/>
                  <a:pt x="82" y="107"/>
                  <a:pt x="82" y="94"/>
                </a:cubicBezTo>
                <a:cubicBezTo>
                  <a:pt x="82" y="81"/>
                  <a:pt x="89" y="73"/>
                  <a:pt x="100" y="73"/>
                </a:cubicBezTo>
                <a:cubicBezTo>
                  <a:pt x="103" y="73"/>
                  <a:pt x="106" y="73"/>
                  <a:pt x="109" y="74"/>
                </a:cubicBezTo>
                <a:cubicBezTo>
                  <a:pt x="112" y="75"/>
                  <a:pt x="112" y="75"/>
                  <a:pt x="112" y="75"/>
                </a:cubicBezTo>
                <a:cubicBezTo>
                  <a:pt x="112" y="75"/>
                  <a:pt x="112" y="75"/>
                  <a:pt x="112" y="76"/>
                </a:cubicBezTo>
                <a:cubicBezTo>
                  <a:pt x="110" y="80"/>
                  <a:pt x="110" y="80"/>
                  <a:pt x="110" y="80"/>
                </a:cubicBezTo>
                <a:cubicBezTo>
                  <a:pt x="110" y="81"/>
                  <a:pt x="110" y="81"/>
                  <a:pt x="110" y="81"/>
                </a:cubicBezTo>
                <a:cubicBezTo>
                  <a:pt x="107" y="80"/>
                  <a:pt x="107" y="80"/>
                  <a:pt x="107" y="80"/>
                </a:cubicBezTo>
                <a:cubicBezTo>
                  <a:pt x="105" y="79"/>
                  <a:pt x="103" y="79"/>
                  <a:pt x="100" y="79"/>
                </a:cubicBezTo>
                <a:cubicBezTo>
                  <a:pt x="93" y="79"/>
                  <a:pt x="89" y="84"/>
                  <a:pt x="89" y="94"/>
                </a:cubicBezTo>
                <a:cubicBezTo>
                  <a:pt x="89" y="104"/>
                  <a:pt x="93" y="109"/>
                  <a:pt x="100" y="109"/>
                </a:cubicBezTo>
                <a:cubicBezTo>
                  <a:pt x="103" y="109"/>
                  <a:pt x="105" y="109"/>
                  <a:pt x="107" y="108"/>
                </a:cubicBezTo>
                <a:cubicBezTo>
                  <a:pt x="108" y="108"/>
                  <a:pt x="108" y="108"/>
                  <a:pt x="108" y="108"/>
                </a:cubicBezTo>
                <a:cubicBezTo>
                  <a:pt x="108" y="99"/>
                  <a:pt x="108" y="99"/>
                  <a:pt x="108" y="99"/>
                </a:cubicBezTo>
                <a:cubicBezTo>
                  <a:pt x="101" y="99"/>
                  <a:pt x="101" y="99"/>
                  <a:pt x="101" y="99"/>
                </a:cubicBezTo>
                <a:cubicBezTo>
                  <a:pt x="101" y="99"/>
                  <a:pt x="100" y="99"/>
                  <a:pt x="101" y="98"/>
                </a:cubicBezTo>
                <a:cubicBezTo>
                  <a:pt x="102" y="93"/>
                  <a:pt x="102" y="93"/>
                  <a:pt x="102" y="93"/>
                </a:cubicBezTo>
                <a:cubicBezTo>
                  <a:pt x="102" y="93"/>
                  <a:pt x="102" y="93"/>
                  <a:pt x="103" y="93"/>
                </a:cubicBezTo>
                <a:cubicBezTo>
                  <a:pt x="114" y="93"/>
                  <a:pt x="114" y="93"/>
                  <a:pt x="114" y="93"/>
                </a:cubicBezTo>
                <a:cubicBezTo>
                  <a:pt x="115" y="93"/>
                  <a:pt x="115" y="93"/>
                  <a:pt x="115" y="93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1" name="Freeform 101">
            <a:extLst>
              <a:ext uri="{FF2B5EF4-FFF2-40B4-BE49-F238E27FC236}">
                <a16:creationId xmlns:a16="http://schemas.microsoft.com/office/drawing/2014/main" xmlns="" id="{252E64DA-16B3-459F-ADB3-CF467381FE94}"/>
              </a:ext>
            </a:extLst>
          </p:cNvPr>
          <p:cNvSpPr>
            <a:spLocks noEditPoints="1"/>
          </p:cNvSpPr>
          <p:nvPr/>
        </p:nvSpPr>
        <p:spPr bwMode="auto">
          <a:xfrm>
            <a:off x="10133013" y="2227263"/>
            <a:ext cx="520700" cy="550863"/>
          </a:xfrm>
          <a:custGeom>
            <a:avLst/>
            <a:gdLst>
              <a:gd name="T0" fmla="*/ 153 w 153"/>
              <a:gd name="T1" fmla="*/ 76 h 160"/>
              <a:gd name="T2" fmla="*/ 150 w 153"/>
              <a:gd name="T3" fmla="*/ 79 h 160"/>
              <a:gd name="T4" fmla="*/ 148 w 153"/>
              <a:gd name="T5" fmla="*/ 76 h 160"/>
              <a:gd name="T6" fmla="*/ 76 w 153"/>
              <a:gd name="T7" fmla="*/ 5 h 160"/>
              <a:gd name="T8" fmla="*/ 5 w 153"/>
              <a:gd name="T9" fmla="*/ 76 h 160"/>
              <a:gd name="T10" fmla="*/ 2 w 153"/>
              <a:gd name="T11" fmla="*/ 79 h 160"/>
              <a:gd name="T12" fmla="*/ 0 w 153"/>
              <a:gd name="T13" fmla="*/ 76 h 160"/>
              <a:gd name="T14" fmla="*/ 76 w 153"/>
              <a:gd name="T15" fmla="*/ 0 h 160"/>
              <a:gd name="T16" fmla="*/ 153 w 153"/>
              <a:gd name="T17" fmla="*/ 76 h 160"/>
              <a:gd name="T18" fmla="*/ 76 w 153"/>
              <a:gd name="T19" fmla="*/ 22 h 160"/>
              <a:gd name="T20" fmla="*/ 22 w 153"/>
              <a:gd name="T21" fmla="*/ 76 h 160"/>
              <a:gd name="T22" fmla="*/ 24 w 153"/>
              <a:gd name="T23" fmla="*/ 79 h 160"/>
              <a:gd name="T24" fmla="*/ 26 w 153"/>
              <a:gd name="T25" fmla="*/ 76 h 160"/>
              <a:gd name="T26" fmla="*/ 76 w 153"/>
              <a:gd name="T27" fmla="*/ 26 h 160"/>
              <a:gd name="T28" fmla="*/ 127 w 153"/>
              <a:gd name="T29" fmla="*/ 76 h 160"/>
              <a:gd name="T30" fmla="*/ 129 w 153"/>
              <a:gd name="T31" fmla="*/ 79 h 160"/>
              <a:gd name="T32" fmla="*/ 131 w 153"/>
              <a:gd name="T33" fmla="*/ 76 h 160"/>
              <a:gd name="T34" fmla="*/ 76 w 153"/>
              <a:gd name="T35" fmla="*/ 22 h 160"/>
              <a:gd name="T36" fmla="*/ 76 w 153"/>
              <a:gd name="T37" fmla="*/ 44 h 160"/>
              <a:gd name="T38" fmla="*/ 44 w 153"/>
              <a:gd name="T39" fmla="*/ 76 h 160"/>
              <a:gd name="T40" fmla="*/ 46 w 153"/>
              <a:gd name="T41" fmla="*/ 79 h 160"/>
              <a:gd name="T42" fmla="*/ 48 w 153"/>
              <a:gd name="T43" fmla="*/ 76 h 160"/>
              <a:gd name="T44" fmla="*/ 76 w 153"/>
              <a:gd name="T45" fmla="*/ 48 h 160"/>
              <a:gd name="T46" fmla="*/ 105 w 153"/>
              <a:gd name="T47" fmla="*/ 76 h 160"/>
              <a:gd name="T48" fmla="*/ 107 w 153"/>
              <a:gd name="T49" fmla="*/ 79 h 160"/>
              <a:gd name="T50" fmla="*/ 109 w 153"/>
              <a:gd name="T51" fmla="*/ 76 h 160"/>
              <a:gd name="T52" fmla="*/ 76 w 153"/>
              <a:gd name="T53" fmla="*/ 44 h 160"/>
              <a:gd name="T54" fmla="*/ 91 w 153"/>
              <a:gd name="T55" fmla="*/ 158 h 160"/>
              <a:gd name="T56" fmla="*/ 89 w 153"/>
              <a:gd name="T57" fmla="*/ 160 h 160"/>
              <a:gd name="T58" fmla="*/ 64 w 153"/>
              <a:gd name="T59" fmla="*/ 160 h 160"/>
              <a:gd name="T60" fmla="*/ 61 w 153"/>
              <a:gd name="T61" fmla="*/ 158 h 160"/>
              <a:gd name="T62" fmla="*/ 64 w 153"/>
              <a:gd name="T63" fmla="*/ 155 h 160"/>
              <a:gd name="T64" fmla="*/ 74 w 153"/>
              <a:gd name="T65" fmla="*/ 155 h 160"/>
              <a:gd name="T66" fmla="*/ 74 w 153"/>
              <a:gd name="T67" fmla="*/ 86 h 160"/>
              <a:gd name="T68" fmla="*/ 66 w 153"/>
              <a:gd name="T69" fmla="*/ 76 h 160"/>
              <a:gd name="T70" fmla="*/ 76 w 153"/>
              <a:gd name="T71" fmla="*/ 66 h 160"/>
              <a:gd name="T72" fmla="*/ 86 w 153"/>
              <a:gd name="T73" fmla="*/ 76 h 160"/>
              <a:gd name="T74" fmla="*/ 79 w 153"/>
              <a:gd name="T75" fmla="*/ 86 h 160"/>
              <a:gd name="T76" fmla="*/ 79 w 153"/>
              <a:gd name="T77" fmla="*/ 155 h 160"/>
              <a:gd name="T78" fmla="*/ 89 w 153"/>
              <a:gd name="T79" fmla="*/ 155 h 160"/>
              <a:gd name="T80" fmla="*/ 91 w 153"/>
              <a:gd name="T81" fmla="*/ 158 h 160"/>
              <a:gd name="T82" fmla="*/ 76 w 153"/>
              <a:gd name="T83" fmla="*/ 82 h 160"/>
              <a:gd name="T84" fmla="*/ 76 w 153"/>
              <a:gd name="T85" fmla="*/ 82 h 160"/>
              <a:gd name="T86" fmla="*/ 76 w 153"/>
              <a:gd name="T87" fmla="*/ 82 h 160"/>
              <a:gd name="T88" fmla="*/ 82 w 153"/>
              <a:gd name="T89" fmla="*/ 76 h 160"/>
              <a:gd name="T90" fmla="*/ 76 w 153"/>
              <a:gd name="T91" fmla="*/ 71 h 160"/>
              <a:gd name="T92" fmla="*/ 71 w 153"/>
              <a:gd name="T93" fmla="*/ 76 h 160"/>
              <a:gd name="T94" fmla="*/ 76 w 153"/>
              <a:gd name="T95" fmla="*/ 82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53" h="160">
                <a:moveTo>
                  <a:pt x="153" y="76"/>
                </a:moveTo>
                <a:cubicBezTo>
                  <a:pt x="153" y="78"/>
                  <a:pt x="152" y="79"/>
                  <a:pt x="150" y="79"/>
                </a:cubicBezTo>
                <a:cubicBezTo>
                  <a:pt x="149" y="79"/>
                  <a:pt x="148" y="78"/>
                  <a:pt x="148" y="76"/>
                </a:cubicBezTo>
                <a:cubicBezTo>
                  <a:pt x="148" y="37"/>
                  <a:pt x="116" y="5"/>
                  <a:pt x="76" y="5"/>
                </a:cubicBezTo>
                <a:cubicBezTo>
                  <a:pt x="37" y="5"/>
                  <a:pt x="5" y="37"/>
                  <a:pt x="5" y="76"/>
                </a:cubicBezTo>
                <a:cubicBezTo>
                  <a:pt x="5" y="78"/>
                  <a:pt x="4" y="79"/>
                  <a:pt x="2" y="79"/>
                </a:cubicBezTo>
                <a:cubicBezTo>
                  <a:pt x="1" y="79"/>
                  <a:pt x="0" y="78"/>
                  <a:pt x="0" y="76"/>
                </a:cubicBezTo>
                <a:cubicBezTo>
                  <a:pt x="0" y="34"/>
                  <a:pt x="34" y="0"/>
                  <a:pt x="76" y="0"/>
                </a:cubicBezTo>
                <a:cubicBezTo>
                  <a:pt x="118" y="0"/>
                  <a:pt x="153" y="34"/>
                  <a:pt x="153" y="76"/>
                </a:cubicBezTo>
                <a:close/>
                <a:moveTo>
                  <a:pt x="76" y="22"/>
                </a:moveTo>
                <a:cubicBezTo>
                  <a:pt x="46" y="22"/>
                  <a:pt x="22" y="46"/>
                  <a:pt x="22" y="76"/>
                </a:cubicBezTo>
                <a:cubicBezTo>
                  <a:pt x="22" y="78"/>
                  <a:pt x="23" y="79"/>
                  <a:pt x="24" y="79"/>
                </a:cubicBezTo>
                <a:cubicBezTo>
                  <a:pt x="25" y="79"/>
                  <a:pt x="26" y="78"/>
                  <a:pt x="26" y="76"/>
                </a:cubicBezTo>
                <a:cubicBezTo>
                  <a:pt x="26" y="49"/>
                  <a:pt x="49" y="26"/>
                  <a:pt x="76" y="26"/>
                </a:cubicBezTo>
                <a:cubicBezTo>
                  <a:pt x="104" y="26"/>
                  <a:pt x="127" y="49"/>
                  <a:pt x="127" y="76"/>
                </a:cubicBezTo>
                <a:cubicBezTo>
                  <a:pt x="127" y="78"/>
                  <a:pt x="128" y="79"/>
                  <a:pt x="129" y="79"/>
                </a:cubicBezTo>
                <a:cubicBezTo>
                  <a:pt x="130" y="79"/>
                  <a:pt x="131" y="78"/>
                  <a:pt x="131" y="76"/>
                </a:cubicBezTo>
                <a:cubicBezTo>
                  <a:pt x="131" y="46"/>
                  <a:pt x="107" y="22"/>
                  <a:pt x="76" y="22"/>
                </a:cubicBezTo>
                <a:close/>
                <a:moveTo>
                  <a:pt x="76" y="44"/>
                </a:moveTo>
                <a:cubicBezTo>
                  <a:pt x="58" y="44"/>
                  <a:pt x="44" y="58"/>
                  <a:pt x="44" y="76"/>
                </a:cubicBezTo>
                <a:cubicBezTo>
                  <a:pt x="44" y="78"/>
                  <a:pt x="45" y="79"/>
                  <a:pt x="46" y="79"/>
                </a:cubicBezTo>
                <a:cubicBezTo>
                  <a:pt x="47" y="79"/>
                  <a:pt x="48" y="78"/>
                  <a:pt x="48" y="76"/>
                </a:cubicBezTo>
                <a:cubicBezTo>
                  <a:pt x="48" y="61"/>
                  <a:pt x="61" y="48"/>
                  <a:pt x="76" y="48"/>
                </a:cubicBezTo>
                <a:cubicBezTo>
                  <a:pt x="92" y="48"/>
                  <a:pt x="105" y="61"/>
                  <a:pt x="105" y="76"/>
                </a:cubicBezTo>
                <a:cubicBezTo>
                  <a:pt x="105" y="78"/>
                  <a:pt x="106" y="79"/>
                  <a:pt x="107" y="79"/>
                </a:cubicBezTo>
                <a:cubicBezTo>
                  <a:pt x="108" y="79"/>
                  <a:pt x="109" y="78"/>
                  <a:pt x="109" y="76"/>
                </a:cubicBezTo>
                <a:cubicBezTo>
                  <a:pt x="109" y="58"/>
                  <a:pt x="94" y="44"/>
                  <a:pt x="76" y="44"/>
                </a:cubicBezTo>
                <a:close/>
                <a:moveTo>
                  <a:pt x="91" y="158"/>
                </a:moveTo>
                <a:cubicBezTo>
                  <a:pt x="91" y="159"/>
                  <a:pt x="90" y="160"/>
                  <a:pt x="89" y="160"/>
                </a:cubicBezTo>
                <a:cubicBezTo>
                  <a:pt x="64" y="160"/>
                  <a:pt x="64" y="160"/>
                  <a:pt x="64" y="160"/>
                </a:cubicBezTo>
                <a:cubicBezTo>
                  <a:pt x="63" y="160"/>
                  <a:pt x="61" y="159"/>
                  <a:pt x="61" y="158"/>
                </a:cubicBezTo>
                <a:cubicBezTo>
                  <a:pt x="61" y="156"/>
                  <a:pt x="63" y="155"/>
                  <a:pt x="64" y="155"/>
                </a:cubicBezTo>
                <a:cubicBezTo>
                  <a:pt x="74" y="155"/>
                  <a:pt x="74" y="155"/>
                  <a:pt x="74" y="155"/>
                </a:cubicBezTo>
                <a:cubicBezTo>
                  <a:pt x="74" y="86"/>
                  <a:pt x="74" y="86"/>
                  <a:pt x="74" y="86"/>
                </a:cubicBezTo>
                <a:cubicBezTo>
                  <a:pt x="70" y="85"/>
                  <a:pt x="66" y="81"/>
                  <a:pt x="66" y="76"/>
                </a:cubicBezTo>
                <a:cubicBezTo>
                  <a:pt x="66" y="71"/>
                  <a:pt x="71" y="66"/>
                  <a:pt x="76" y="66"/>
                </a:cubicBezTo>
                <a:cubicBezTo>
                  <a:pt x="82" y="66"/>
                  <a:pt x="86" y="71"/>
                  <a:pt x="86" y="76"/>
                </a:cubicBezTo>
                <a:cubicBezTo>
                  <a:pt x="86" y="81"/>
                  <a:pt x="83" y="85"/>
                  <a:pt x="79" y="86"/>
                </a:cubicBezTo>
                <a:cubicBezTo>
                  <a:pt x="79" y="155"/>
                  <a:pt x="79" y="155"/>
                  <a:pt x="79" y="155"/>
                </a:cubicBezTo>
                <a:cubicBezTo>
                  <a:pt x="89" y="155"/>
                  <a:pt x="89" y="155"/>
                  <a:pt x="89" y="155"/>
                </a:cubicBezTo>
                <a:cubicBezTo>
                  <a:pt x="90" y="155"/>
                  <a:pt x="91" y="156"/>
                  <a:pt x="91" y="158"/>
                </a:cubicBezTo>
                <a:close/>
                <a:moveTo>
                  <a:pt x="76" y="82"/>
                </a:moveTo>
                <a:cubicBezTo>
                  <a:pt x="76" y="82"/>
                  <a:pt x="76" y="82"/>
                  <a:pt x="76" y="82"/>
                </a:cubicBezTo>
                <a:cubicBezTo>
                  <a:pt x="76" y="82"/>
                  <a:pt x="76" y="82"/>
                  <a:pt x="76" y="82"/>
                </a:cubicBezTo>
                <a:cubicBezTo>
                  <a:pt x="79" y="82"/>
                  <a:pt x="82" y="79"/>
                  <a:pt x="82" y="76"/>
                </a:cubicBezTo>
                <a:cubicBezTo>
                  <a:pt x="82" y="73"/>
                  <a:pt x="79" y="71"/>
                  <a:pt x="76" y="71"/>
                </a:cubicBezTo>
                <a:cubicBezTo>
                  <a:pt x="73" y="71"/>
                  <a:pt x="71" y="73"/>
                  <a:pt x="71" y="76"/>
                </a:cubicBezTo>
                <a:cubicBezTo>
                  <a:pt x="71" y="79"/>
                  <a:pt x="73" y="82"/>
                  <a:pt x="76" y="82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2" name="Freeform 102">
            <a:extLst>
              <a:ext uri="{FF2B5EF4-FFF2-40B4-BE49-F238E27FC236}">
                <a16:creationId xmlns:a16="http://schemas.microsoft.com/office/drawing/2014/main" xmlns="" id="{F5B9FD6B-BE26-4AD7-B2FB-2690D4E302CC}"/>
              </a:ext>
            </a:extLst>
          </p:cNvPr>
          <p:cNvSpPr>
            <a:spLocks noEditPoints="1"/>
          </p:cNvSpPr>
          <p:nvPr/>
        </p:nvSpPr>
        <p:spPr bwMode="auto">
          <a:xfrm>
            <a:off x="10091738" y="2914650"/>
            <a:ext cx="600075" cy="395288"/>
          </a:xfrm>
          <a:custGeom>
            <a:avLst/>
            <a:gdLst>
              <a:gd name="T0" fmla="*/ 77 w 176"/>
              <a:gd name="T1" fmla="*/ 57 h 115"/>
              <a:gd name="T2" fmla="*/ 99 w 176"/>
              <a:gd name="T3" fmla="*/ 57 h 115"/>
              <a:gd name="T4" fmla="*/ 88 w 176"/>
              <a:gd name="T5" fmla="*/ 63 h 115"/>
              <a:gd name="T6" fmla="*/ 88 w 176"/>
              <a:gd name="T7" fmla="*/ 52 h 115"/>
              <a:gd name="T8" fmla="*/ 88 w 176"/>
              <a:gd name="T9" fmla="*/ 63 h 115"/>
              <a:gd name="T10" fmla="*/ 58 w 176"/>
              <a:gd name="T11" fmla="*/ 57 h 115"/>
              <a:gd name="T12" fmla="*/ 67 w 176"/>
              <a:gd name="T13" fmla="*/ 82 h 115"/>
              <a:gd name="T14" fmla="*/ 64 w 176"/>
              <a:gd name="T15" fmla="*/ 82 h 115"/>
              <a:gd name="T16" fmla="*/ 64 w 176"/>
              <a:gd name="T17" fmla="*/ 33 h 115"/>
              <a:gd name="T18" fmla="*/ 67 w 176"/>
              <a:gd name="T19" fmla="*/ 36 h 115"/>
              <a:gd name="T20" fmla="*/ 36 w 176"/>
              <a:gd name="T21" fmla="*/ 57 h 115"/>
              <a:gd name="T22" fmla="*/ 51 w 176"/>
              <a:gd name="T23" fmla="*/ 98 h 115"/>
              <a:gd name="T24" fmla="*/ 48 w 176"/>
              <a:gd name="T25" fmla="*/ 98 h 115"/>
              <a:gd name="T26" fmla="*/ 48 w 176"/>
              <a:gd name="T27" fmla="*/ 17 h 115"/>
              <a:gd name="T28" fmla="*/ 51 w 176"/>
              <a:gd name="T29" fmla="*/ 20 h 115"/>
              <a:gd name="T30" fmla="*/ 35 w 176"/>
              <a:gd name="T31" fmla="*/ 114 h 115"/>
              <a:gd name="T32" fmla="*/ 31 w 176"/>
              <a:gd name="T33" fmla="*/ 114 h 115"/>
              <a:gd name="T34" fmla="*/ 35 w 176"/>
              <a:gd name="T35" fmla="*/ 1 h 115"/>
              <a:gd name="T36" fmla="*/ 35 w 176"/>
              <a:gd name="T37" fmla="*/ 110 h 115"/>
              <a:gd name="T38" fmla="*/ 122 w 176"/>
              <a:gd name="T39" fmla="*/ 57 h 115"/>
              <a:gd name="T40" fmla="*/ 111 w 176"/>
              <a:gd name="T41" fmla="*/ 82 h 115"/>
              <a:gd name="T42" fmla="*/ 109 w 176"/>
              <a:gd name="T43" fmla="*/ 78 h 115"/>
              <a:gd name="T44" fmla="*/ 109 w 176"/>
              <a:gd name="T45" fmla="*/ 36 h 115"/>
              <a:gd name="T46" fmla="*/ 112 w 176"/>
              <a:gd name="T47" fmla="*/ 33 h 115"/>
              <a:gd name="T48" fmla="*/ 128 w 176"/>
              <a:gd name="T49" fmla="*/ 98 h 115"/>
              <a:gd name="T50" fmla="*/ 125 w 176"/>
              <a:gd name="T51" fmla="*/ 98 h 115"/>
              <a:gd name="T52" fmla="*/ 140 w 176"/>
              <a:gd name="T53" fmla="*/ 57 h 115"/>
              <a:gd name="T54" fmla="*/ 125 w 176"/>
              <a:gd name="T55" fmla="*/ 17 h 115"/>
              <a:gd name="T56" fmla="*/ 145 w 176"/>
              <a:gd name="T57" fmla="*/ 57 h 115"/>
              <a:gd name="T58" fmla="*/ 143 w 176"/>
              <a:gd name="T59" fmla="*/ 115 h 115"/>
              <a:gd name="T60" fmla="*/ 141 w 176"/>
              <a:gd name="T61" fmla="*/ 110 h 115"/>
              <a:gd name="T62" fmla="*/ 141 w 176"/>
              <a:gd name="T63" fmla="*/ 1 h 115"/>
              <a:gd name="T64" fmla="*/ 145 w 176"/>
              <a:gd name="T65" fmla="*/ 114 h 1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15">
                <a:moveTo>
                  <a:pt x="88" y="47"/>
                </a:moveTo>
                <a:cubicBezTo>
                  <a:pt x="82" y="47"/>
                  <a:pt x="77" y="51"/>
                  <a:pt x="77" y="57"/>
                </a:cubicBezTo>
                <a:cubicBezTo>
                  <a:pt x="77" y="63"/>
                  <a:pt x="82" y="68"/>
                  <a:pt x="88" y="68"/>
                </a:cubicBezTo>
                <a:cubicBezTo>
                  <a:pt x="94" y="68"/>
                  <a:pt x="99" y="63"/>
                  <a:pt x="99" y="57"/>
                </a:cubicBezTo>
                <a:cubicBezTo>
                  <a:pt x="99" y="51"/>
                  <a:pt x="94" y="47"/>
                  <a:pt x="88" y="47"/>
                </a:cubicBezTo>
                <a:close/>
                <a:moveTo>
                  <a:pt x="88" y="63"/>
                </a:moveTo>
                <a:cubicBezTo>
                  <a:pt x="85" y="63"/>
                  <a:pt x="82" y="60"/>
                  <a:pt x="82" y="57"/>
                </a:cubicBezTo>
                <a:cubicBezTo>
                  <a:pt x="82" y="54"/>
                  <a:pt x="85" y="52"/>
                  <a:pt x="88" y="52"/>
                </a:cubicBezTo>
                <a:cubicBezTo>
                  <a:pt x="91" y="52"/>
                  <a:pt x="94" y="54"/>
                  <a:pt x="94" y="57"/>
                </a:cubicBezTo>
                <a:cubicBezTo>
                  <a:pt x="94" y="60"/>
                  <a:pt x="91" y="63"/>
                  <a:pt x="88" y="63"/>
                </a:cubicBezTo>
                <a:close/>
                <a:moveTo>
                  <a:pt x="67" y="36"/>
                </a:moveTo>
                <a:cubicBezTo>
                  <a:pt x="61" y="42"/>
                  <a:pt x="58" y="49"/>
                  <a:pt x="58" y="57"/>
                </a:cubicBezTo>
                <a:cubicBezTo>
                  <a:pt x="58" y="65"/>
                  <a:pt x="61" y="73"/>
                  <a:pt x="67" y="78"/>
                </a:cubicBezTo>
                <a:cubicBezTo>
                  <a:pt x="68" y="79"/>
                  <a:pt x="68" y="81"/>
                  <a:pt x="67" y="82"/>
                </a:cubicBezTo>
                <a:cubicBezTo>
                  <a:pt x="67" y="82"/>
                  <a:pt x="66" y="82"/>
                  <a:pt x="65" y="82"/>
                </a:cubicBezTo>
                <a:cubicBezTo>
                  <a:pt x="65" y="82"/>
                  <a:pt x="64" y="82"/>
                  <a:pt x="64" y="82"/>
                </a:cubicBezTo>
                <a:cubicBezTo>
                  <a:pt x="57" y="75"/>
                  <a:pt x="54" y="67"/>
                  <a:pt x="54" y="57"/>
                </a:cubicBezTo>
                <a:cubicBezTo>
                  <a:pt x="54" y="48"/>
                  <a:pt x="57" y="39"/>
                  <a:pt x="64" y="33"/>
                </a:cubicBezTo>
                <a:cubicBezTo>
                  <a:pt x="65" y="32"/>
                  <a:pt x="66" y="32"/>
                  <a:pt x="67" y="33"/>
                </a:cubicBezTo>
                <a:cubicBezTo>
                  <a:pt x="68" y="34"/>
                  <a:pt x="68" y="35"/>
                  <a:pt x="67" y="36"/>
                </a:cubicBezTo>
                <a:close/>
                <a:moveTo>
                  <a:pt x="51" y="20"/>
                </a:moveTo>
                <a:cubicBezTo>
                  <a:pt x="41" y="30"/>
                  <a:pt x="36" y="43"/>
                  <a:pt x="36" y="57"/>
                </a:cubicBezTo>
                <a:cubicBezTo>
                  <a:pt x="36" y="71"/>
                  <a:pt x="41" y="84"/>
                  <a:pt x="51" y="94"/>
                </a:cubicBezTo>
                <a:cubicBezTo>
                  <a:pt x="52" y="95"/>
                  <a:pt x="52" y="97"/>
                  <a:pt x="51" y="98"/>
                </a:cubicBezTo>
                <a:cubicBezTo>
                  <a:pt x="50" y="98"/>
                  <a:pt x="50" y="99"/>
                  <a:pt x="49" y="99"/>
                </a:cubicBezTo>
                <a:cubicBezTo>
                  <a:pt x="49" y="99"/>
                  <a:pt x="48" y="98"/>
                  <a:pt x="48" y="98"/>
                </a:cubicBezTo>
                <a:cubicBezTo>
                  <a:pt x="37" y="87"/>
                  <a:pt x="31" y="73"/>
                  <a:pt x="31" y="57"/>
                </a:cubicBezTo>
                <a:cubicBezTo>
                  <a:pt x="31" y="42"/>
                  <a:pt x="37" y="28"/>
                  <a:pt x="48" y="17"/>
                </a:cubicBezTo>
                <a:cubicBezTo>
                  <a:pt x="48" y="16"/>
                  <a:pt x="50" y="16"/>
                  <a:pt x="51" y="17"/>
                </a:cubicBezTo>
                <a:cubicBezTo>
                  <a:pt x="52" y="18"/>
                  <a:pt x="52" y="19"/>
                  <a:pt x="51" y="20"/>
                </a:cubicBezTo>
                <a:close/>
                <a:moveTo>
                  <a:pt x="35" y="110"/>
                </a:moveTo>
                <a:cubicBezTo>
                  <a:pt x="36" y="111"/>
                  <a:pt x="36" y="113"/>
                  <a:pt x="35" y="114"/>
                </a:cubicBezTo>
                <a:cubicBezTo>
                  <a:pt x="34" y="114"/>
                  <a:pt x="34" y="115"/>
                  <a:pt x="33" y="115"/>
                </a:cubicBezTo>
                <a:cubicBezTo>
                  <a:pt x="33" y="115"/>
                  <a:pt x="32" y="114"/>
                  <a:pt x="31" y="114"/>
                </a:cubicBezTo>
                <a:cubicBezTo>
                  <a:pt x="0" y="83"/>
                  <a:pt x="0" y="32"/>
                  <a:pt x="31" y="1"/>
                </a:cubicBezTo>
                <a:cubicBezTo>
                  <a:pt x="32" y="0"/>
                  <a:pt x="34" y="0"/>
                  <a:pt x="35" y="1"/>
                </a:cubicBezTo>
                <a:cubicBezTo>
                  <a:pt x="36" y="2"/>
                  <a:pt x="36" y="3"/>
                  <a:pt x="35" y="4"/>
                </a:cubicBezTo>
                <a:cubicBezTo>
                  <a:pt x="6" y="33"/>
                  <a:pt x="6" y="81"/>
                  <a:pt x="35" y="110"/>
                </a:cubicBezTo>
                <a:close/>
                <a:moveTo>
                  <a:pt x="112" y="33"/>
                </a:moveTo>
                <a:cubicBezTo>
                  <a:pt x="119" y="39"/>
                  <a:pt x="122" y="48"/>
                  <a:pt x="122" y="57"/>
                </a:cubicBezTo>
                <a:cubicBezTo>
                  <a:pt x="122" y="67"/>
                  <a:pt x="119" y="75"/>
                  <a:pt x="112" y="82"/>
                </a:cubicBezTo>
                <a:cubicBezTo>
                  <a:pt x="112" y="82"/>
                  <a:pt x="111" y="82"/>
                  <a:pt x="111" y="82"/>
                </a:cubicBezTo>
                <a:cubicBezTo>
                  <a:pt x="110" y="82"/>
                  <a:pt x="109" y="82"/>
                  <a:pt x="109" y="82"/>
                </a:cubicBezTo>
                <a:cubicBezTo>
                  <a:pt x="108" y="81"/>
                  <a:pt x="108" y="79"/>
                  <a:pt x="109" y="78"/>
                </a:cubicBezTo>
                <a:cubicBezTo>
                  <a:pt x="115" y="73"/>
                  <a:pt x="118" y="65"/>
                  <a:pt x="118" y="57"/>
                </a:cubicBezTo>
                <a:cubicBezTo>
                  <a:pt x="118" y="49"/>
                  <a:pt x="115" y="42"/>
                  <a:pt x="109" y="36"/>
                </a:cubicBezTo>
                <a:cubicBezTo>
                  <a:pt x="108" y="35"/>
                  <a:pt x="108" y="34"/>
                  <a:pt x="109" y="33"/>
                </a:cubicBezTo>
                <a:cubicBezTo>
                  <a:pt x="110" y="32"/>
                  <a:pt x="111" y="32"/>
                  <a:pt x="112" y="33"/>
                </a:cubicBezTo>
                <a:close/>
                <a:moveTo>
                  <a:pt x="145" y="57"/>
                </a:moveTo>
                <a:cubicBezTo>
                  <a:pt x="145" y="73"/>
                  <a:pt x="139" y="87"/>
                  <a:pt x="128" y="98"/>
                </a:cubicBezTo>
                <a:cubicBezTo>
                  <a:pt x="128" y="98"/>
                  <a:pt x="127" y="99"/>
                  <a:pt x="127" y="99"/>
                </a:cubicBezTo>
                <a:cubicBezTo>
                  <a:pt x="126" y="99"/>
                  <a:pt x="126" y="98"/>
                  <a:pt x="125" y="98"/>
                </a:cubicBezTo>
                <a:cubicBezTo>
                  <a:pt x="124" y="97"/>
                  <a:pt x="124" y="95"/>
                  <a:pt x="125" y="94"/>
                </a:cubicBezTo>
                <a:cubicBezTo>
                  <a:pt x="135" y="84"/>
                  <a:pt x="140" y="71"/>
                  <a:pt x="140" y="57"/>
                </a:cubicBezTo>
                <a:cubicBezTo>
                  <a:pt x="140" y="43"/>
                  <a:pt x="135" y="30"/>
                  <a:pt x="125" y="20"/>
                </a:cubicBezTo>
                <a:cubicBezTo>
                  <a:pt x="124" y="19"/>
                  <a:pt x="124" y="18"/>
                  <a:pt x="125" y="17"/>
                </a:cubicBezTo>
                <a:cubicBezTo>
                  <a:pt x="126" y="16"/>
                  <a:pt x="128" y="16"/>
                  <a:pt x="128" y="17"/>
                </a:cubicBezTo>
                <a:cubicBezTo>
                  <a:pt x="139" y="28"/>
                  <a:pt x="145" y="42"/>
                  <a:pt x="145" y="57"/>
                </a:cubicBezTo>
                <a:close/>
                <a:moveTo>
                  <a:pt x="145" y="114"/>
                </a:moveTo>
                <a:cubicBezTo>
                  <a:pt x="144" y="114"/>
                  <a:pt x="144" y="115"/>
                  <a:pt x="143" y="115"/>
                </a:cubicBezTo>
                <a:cubicBezTo>
                  <a:pt x="142" y="115"/>
                  <a:pt x="142" y="114"/>
                  <a:pt x="141" y="114"/>
                </a:cubicBezTo>
                <a:cubicBezTo>
                  <a:pt x="140" y="113"/>
                  <a:pt x="140" y="111"/>
                  <a:pt x="141" y="110"/>
                </a:cubicBezTo>
                <a:cubicBezTo>
                  <a:pt x="170" y="81"/>
                  <a:pt x="170" y="33"/>
                  <a:pt x="141" y="4"/>
                </a:cubicBezTo>
                <a:cubicBezTo>
                  <a:pt x="140" y="3"/>
                  <a:pt x="140" y="2"/>
                  <a:pt x="141" y="1"/>
                </a:cubicBezTo>
                <a:cubicBezTo>
                  <a:pt x="142" y="0"/>
                  <a:pt x="144" y="0"/>
                  <a:pt x="145" y="1"/>
                </a:cubicBezTo>
                <a:cubicBezTo>
                  <a:pt x="176" y="32"/>
                  <a:pt x="176" y="83"/>
                  <a:pt x="145" y="114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3" name="Freeform 103">
            <a:extLst>
              <a:ext uri="{FF2B5EF4-FFF2-40B4-BE49-F238E27FC236}">
                <a16:creationId xmlns:a16="http://schemas.microsoft.com/office/drawing/2014/main" xmlns="" id="{3C8B5649-33FA-4DDA-919D-61DD5020292E}"/>
              </a:ext>
            </a:extLst>
          </p:cNvPr>
          <p:cNvSpPr>
            <a:spLocks noEditPoints="1"/>
          </p:cNvSpPr>
          <p:nvPr/>
        </p:nvSpPr>
        <p:spPr bwMode="auto">
          <a:xfrm>
            <a:off x="10118725" y="3482975"/>
            <a:ext cx="546100" cy="469900"/>
          </a:xfrm>
          <a:custGeom>
            <a:avLst/>
            <a:gdLst>
              <a:gd name="T0" fmla="*/ 80 w 160"/>
              <a:gd name="T1" fmla="*/ 109 h 137"/>
              <a:gd name="T2" fmla="*/ 66 w 160"/>
              <a:gd name="T3" fmla="*/ 123 h 137"/>
              <a:gd name="T4" fmla="*/ 80 w 160"/>
              <a:gd name="T5" fmla="*/ 137 h 137"/>
              <a:gd name="T6" fmla="*/ 94 w 160"/>
              <a:gd name="T7" fmla="*/ 123 h 137"/>
              <a:gd name="T8" fmla="*/ 80 w 160"/>
              <a:gd name="T9" fmla="*/ 109 h 137"/>
              <a:gd name="T10" fmla="*/ 80 w 160"/>
              <a:gd name="T11" fmla="*/ 132 h 137"/>
              <a:gd name="T12" fmla="*/ 71 w 160"/>
              <a:gd name="T13" fmla="*/ 123 h 137"/>
              <a:gd name="T14" fmla="*/ 80 w 160"/>
              <a:gd name="T15" fmla="*/ 114 h 137"/>
              <a:gd name="T16" fmla="*/ 89 w 160"/>
              <a:gd name="T17" fmla="*/ 123 h 137"/>
              <a:gd name="T18" fmla="*/ 80 w 160"/>
              <a:gd name="T19" fmla="*/ 132 h 137"/>
              <a:gd name="T20" fmla="*/ 114 w 160"/>
              <a:gd name="T21" fmla="*/ 89 h 137"/>
              <a:gd name="T22" fmla="*/ 114 w 160"/>
              <a:gd name="T23" fmla="*/ 93 h 137"/>
              <a:gd name="T24" fmla="*/ 112 w 160"/>
              <a:gd name="T25" fmla="*/ 93 h 137"/>
              <a:gd name="T26" fmla="*/ 110 w 160"/>
              <a:gd name="T27" fmla="*/ 93 h 137"/>
              <a:gd name="T28" fmla="*/ 80 w 160"/>
              <a:gd name="T29" fmla="*/ 80 h 137"/>
              <a:gd name="T30" fmla="*/ 50 w 160"/>
              <a:gd name="T31" fmla="*/ 93 h 137"/>
              <a:gd name="T32" fmla="*/ 46 w 160"/>
              <a:gd name="T33" fmla="*/ 93 h 137"/>
              <a:gd name="T34" fmla="*/ 46 w 160"/>
              <a:gd name="T35" fmla="*/ 89 h 137"/>
              <a:gd name="T36" fmla="*/ 80 w 160"/>
              <a:gd name="T37" fmla="*/ 75 h 137"/>
              <a:gd name="T38" fmla="*/ 114 w 160"/>
              <a:gd name="T39" fmla="*/ 89 h 137"/>
              <a:gd name="T40" fmla="*/ 137 w 160"/>
              <a:gd name="T41" fmla="*/ 67 h 137"/>
              <a:gd name="T42" fmla="*/ 137 w 160"/>
              <a:gd name="T43" fmla="*/ 70 h 137"/>
              <a:gd name="T44" fmla="*/ 135 w 160"/>
              <a:gd name="T45" fmla="*/ 71 h 137"/>
              <a:gd name="T46" fmla="*/ 133 w 160"/>
              <a:gd name="T47" fmla="*/ 70 h 137"/>
              <a:gd name="T48" fmla="*/ 27 w 160"/>
              <a:gd name="T49" fmla="*/ 70 h 137"/>
              <a:gd name="T50" fmla="*/ 23 w 160"/>
              <a:gd name="T51" fmla="*/ 70 h 137"/>
              <a:gd name="T52" fmla="*/ 23 w 160"/>
              <a:gd name="T53" fmla="*/ 67 h 137"/>
              <a:gd name="T54" fmla="*/ 137 w 160"/>
              <a:gd name="T55" fmla="*/ 67 h 137"/>
              <a:gd name="T56" fmla="*/ 159 w 160"/>
              <a:gd name="T57" fmla="*/ 47 h 137"/>
              <a:gd name="T58" fmla="*/ 158 w 160"/>
              <a:gd name="T59" fmla="*/ 48 h 137"/>
              <a:gd name="T60" fmla="*/ 156 w 160"/>
              <a:gd name="T61" fmla="*/ 47 h 137"/>
              <a:gd name="T62" fmla="*/ 4 w 160"/>
              <a:gd name="T63" fmla="*/ 47 h 137"/>
              <a:gd name="T64" fmla="*/ 1 w 160"/>
              <a:gd name="T65" fmla="*/ 47 h 137"/>
              <a:gd name="T66" fmla="*/ 1 w 160"/>
              <a:gd name="T67" fmla="*/ 44 h 137"/>
              <a:gd name="T68" fmla="*/ 159 w 160"/>
              <a:gd name="T69" fmla="*/ 44 h 137"/>
              <a:gd name="T70" fmla="*/ 159 w 160"/>
              <a:gd name="T71" fmla="*/ 47 h 1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60" h="137">
                <a:moveTo>
                  <a:pt x="80" y="109"/>
                </a:moveTo>
                <a:cubicBezTo>
                  <a:pt x="72" y="109"/>
                  <a:pt x="66" y="115"/>
                  <a:pt x="66" y="123"/>
                </a:cubicBezTo>
                <a:cubicBezTo>
                  <a:pt x="66" y="131"/>
                  <a:pt x="72" y="137"/>
                  <a:pt x="80" y="137"/>
                </a:cubicBezTo>
                <a:cubicBezTo>
                  <a:pt x="88" y="137"/>
                  <a:pt x="94" y="131"/>
                  <a:pt x="94" y="123"/>
                </a:cubicBezTo>
                <a:cubicBezTo>
                  <a:pt x="94" y="115"/>
                  <a:pt x="88" y="109"/>
                  <a:pt x="80" y="109"/>
                </a:cubicBezTo>
                <a:close/>
                <a:moveTo>
                  <a:pt x="80" y="132"/>
                </a:moveTo>
                <a:cubicBezTo>
                  <a:pt x="75" y="132"/>
                  <a:pt x="71" y="128"/>
                  <a:pt x="71" y="123"/>
                </a:cubicBezTo>
                <a:cubicBezTo>
                  <a:pt x="71" y="118"/>
                  <a:pt x="75" y="114"/>
                  <a:pt x="80" y="114"/>
                </a:cubicBezTo>
                <a:cubicBezTo>
                  <a:pt x="85" y="114"/>
                  <a:pt x="89" y="118"/>
                  <a:pt x="89" y="123"/>
                </a:cubicBezTo>
                <a:cubicBezTo>
                  <a:pt x="89" y="128"/>
                  <a:pt x="85" y="132"/>
                  <a:pt x="80" y="132"/>
                </a:cubicBezTo>
                <a:close/>
                <a:moveTo>
                  <a:pt x="114" y="89"/>
                </a:moveTo>
                <a:cubicBezTo>
                  <a:pt x="115" y="90"/>
                  <a:pt x="115" y="92"/>
                  <a:pt x="114" y="93"/>
                </a:cubicBezTo>
                <a:cubicBezTo>
                  <a:pt x="113" y="93"/>
                  <a:pt x="113" y="93"/>
                  <a:pt x="112" y="93"/>
                </a:cubicBezTo>
                <a:cubicBezTo>
                  <a:pt x="111" y="93"/>
                  <a:pt x="111" y="93"/>
                  <a:pt x="110" y="93"/>
                </a:cubicBezTo>
                <a:cubicBezTo>
                  <a:pt x="102" y="85"/>
                  <a:pt x="91" y="80"/>
                  <a:pt x="80" y="80"/>
                </a:cubicBezTo>
                <a:cubicBezTo>
                  <a:pt x="69" y="80"/>
                  <a:pt x="58" y="85"/>
                  <a:pt x="50" y="93"/>
                </a:cubicBezTo>
                <a:cubicBezTo>
                  <a:pt x="49" y="94"/>
                  <a:pt x="47" y="94"/>
                  <a:pt x="46" y="93"/>
                </a:cubicBezTo>
                <a:cubicBezTo>
                  <a:pt x="45" y="92"/>
                  <a:pt x="45" y="90"/>
                  <a:pt x="46" y="89"/>
                </a:cubicBezTo>
                <a:cubicBezTo>
                  <a:pt x="55" y="80"/>
                  <a:pt x="67" y="75"/>
                  <a:pt x="80" y="75"/>
                </a:cubicBezTo>
                <a:cubicBezTo>
                  <a:pt x="93" y="75"/>
                  <a:pt x="105" y="80"/>
                  <a:pt x="114" y="89"/>
                </a:cubicBezTo>
                <a:close/>
                <a:moveTo>
                  <a:pt x="137" y="67"/>
                </a:moveTo>
                <a:cubicBezTo>
                  <a:pt x="137" y="68"/>
                  <a:pt x="137" y="69"/>
                  <a:pt x="137" y="70"/>
                </a:cubicBezTo>
                <a:cubicBezTo>
                  <a:pt x="136" y="70"/>
                  <a:pt x="135" y="71"/>
                  <a:pt x="135" y="71"/>
                </a:cubicBezTo>
                <a:cubicBezTo>
                  <a:pt x="134" y="71"/>
                  <a:pt x="134" y="70"/>
                  <a:pt x="133" y="70"/>
                </a:cubicBezTo>
                <a:cubicBezTo>
                  <a:pt x="104" y="41"/>
                  <a:pt x="56" y="41"/>
                  <a:pt x="27" y="70"/>
                </a:cubicBezTo>
                <a:cubicBezTo>
                  <a:pt x="26" y="71"/>
                  <a:pt x="24" y="71"/>
                  <a:pt x="23" y="70"/>
                </a:cubicBezTo>
                <a:cubicBezTo>
                  <a:pt x="23" y="69"/>
                  <a:pt x="23" y="68"/>
                  <a:pt x="23" y="67"/>
                </a:cubicBezTo>
                <a:cubicBezTo>
                  <a:pt x="55" y="35"/>
                  <a:pt x="105" y="35"/>
                  <a:pt x="137" y="67"/>
                </a:cubicBezTo>
                <a:close/>
                <a:moveTo>
                  <a:pt x="159" y="47"/>
                </a:moveTo>
                <a:cubicBezTo>
                  <a:pt x="159" y="48"/>
                  <a:pt x="158" y="48"/>
                  <a:pt x="158" y="48"/>
                </a:cubicBezTo>
                <a:cubicBezTo>
                  <a:pt x="157" y="48"/>
                  <a:pt x="156" y="48"/>
                  <a:pt x="156" y="47"/>
                </a:cubicBezTo>
                <a:cubicBezTo>
                  <a:pt x="114" y="5"/>
                  <a:pt x="46" y="5"/>
                  <a:pt x="4" y="47"/>
                </a:cubicBezTo>
                <a:cubicBezTo>
                  <a:pt x="3" y="48"/>
                  <a:pt x="2" y="48"/>
                  <a:pt x="1" y="47"/>
                </a:cubicBezTo>
                <a:cubicBezTo>
                  <a:pt x="0" y="46"/>
                  <a:pt x="0" y="45"/>
                  <a:pt x="1" y="44"/>
                </a:cubicBezTo>
                <a:cubicBezTo>
                  <a:pt x="44" y="0"/>
                  <a:pt x="116" y="0"/>
                  <a:pt x="159" y="44"/>
                </a:cubicBezTo>
                <a:cubicBezTo>
                  <a:pt x="160" y="45"/>
                  <a:pt x="160" y="46"/>
                  <a:pt x="159" y="47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4" name="Freeform 104">
            <a:extLst>
              <a:ext uri="{FF2B5EF4-FFF2-40B4-BE49-F238E27FC236}">
                <a16:creationId xmlns:a16="http://schemas.microsoft.com/office/drawing/2014/main" xmlns="" id="{6BDD02A4-E348-45F8-8FB7-2BE8675964E6}"/>
              </a:ext>
            </a:extLst>
          </p:cNvPr>
          <p:cNvSpPr>
            <a:spLocks noEditPoints="1"/>
          </p:cNvSpPr>
          <p:nvPr/>
        </p:nvSpPr>
        <p:spPr bwMode="auto">
          <a:xfrm>
            <a:off x="10186988" y="4046538"/>
            <a:ext cx="403225" cy="573088"/>
          </a:xfrm>
          <a:custGeom>
            <a:avLst/>
            <a:gdLst>
              <a:gd name="T0" fmla="*/ 77 w 118"/>
              <a:gd name="T1" fmla="*/ 60 h 167"/>
              <a:gd name="T2" fmla="*/ 40 w 118"/>
              <a:gd name="T3" fmla="*/ 60 h 167"/>
              <a:gd name="T4" fmla="*/ 38 w 118"/>
              <a:gd name="T5" fmla="*/ 61 h 167"/>
              <a:gd name="T6" fmla="*/ 37 w 118"/>
              <a:gd name="T7" fmla="*/ 60 h 167"/>
              <a:gd name="T8" fmla="*/ 37 w 118"/>
              <a:gd name="T9" fmla="*/ 57 h 167"/>
              <a:gd name="T10" fmla="*/ 81 w 118"/>
              <a:gd name="T11" fmla="*/ 57 h 167"/>
              <a:gd name="T12" fmla="*/ 81 w 118"/>
              <a:gd name="T13" fmla="*/ 60 h 167"/>
              <a:gd name="T14" fmla="*/ 77 w 118"/>
              <a:gd name="T15" fmla="*/ 60 h 167"/>
              <a:gd name="T16" fmla="*/ 93 w 118"/>
              <a:gd name="T17" fmla="*/ 46 h 167"/>
              <a:gd name="T18" fmla="*/ 95 w 118"/>
              <a:gd name="T19" fmla="*/ 46 h 167"/>
              <a:gd name="T20" fmla="*/ 95 w 118"/>
              <a:gd name="T21" fmla="*/ 42 h 167"/>
              <a:gd name="T22" fmla="*/ 22 w 118"/>
              <a:gd name="T23" fmla="*/ 42 h 167"/>
              <a:gd name="T24" fmla="*/ 22 w 118"/>
              <a:gd name="T25" fmla="*/ 46 h 167"/>
              <a:gd name="T26" fmla="*/ 25 w 118"/>
              <a:gd name="T27" fmla="*/ 46 h 167"/>
              <a:gd name="T28" fmla="*/ 92 w 118"/>
              <a:gd name="T29" fmla="*/ 46 h 167"/>
              <a:gd name="T30" fmla="*/ 93 w 118"/>
              <a:gd name="T31" fmla="*/ 46 h 167"/>
              <a:gd name="T32" fmla="*/ 10 w 118"/>
              <a:gd name="T33" fmla="*/ 32 h 167"/>
              <a:gd name="T34" fmla="*/ 11 w 118"/>
              <a:gd name="T35" fmla="*/ 31 h 167"/>
              <a:gd name="T36" fmla="*/ 106 w 118"/>
              <a:gd name="T37" fmla="*/ 31 h 167"/>
              <a:gd name="T38" fmla="*/ 109 w 118"/>
              <a:gd name="T39" fmla="*/ 31 h 167"/>
              <a:gd name="T40" fmla="*/ 109 w 118"/>
              <a:gd name="T41" fmla="*/ 28 h 167"/>
              <a:gd name="T42" fmla="*/ 8 w 118"/>
              <a:gd name="T43" fmla="*/ 28 h 167"/>
              <a:gd name="T44" fmla="*/ 8 w 118"/>
              <a:gd name="T45" fmla="*/ 31 h 167"/>
              <a:gd name="T46" fmla="*/ 10 w 118"/>
              <a:gd name="T47" fmla="*/ 32 h 167"/>
              <a:gd name="T48" fmla="*/ 57 w 118"/>
              <a:gd name="T49" fmla="*/ 146 h 167"/>
              <a:gd name="T50" fmla="*/ 57 w 118"/>
              <a:gd name="T51" fmla="*/ 88 h 167"/>
              <a:gd name="T52" fmla="*/ 49 w 118"/>
              <a:gd name="T53" fmla="*/ 79 h 167"/>
              <a:gd name="T54" fmla="*/ 59 w 118"/>
              <a:gd name="T55" fmla="*/ 69 h 167"/>
              <a:gd name="T56" fmla="*/ 68 w 118"/>
              <a:gd name="T57" fmla="*/ 79 h 167"/>
              <a:gd name="T58" fmla="*/ 61 w 118"/>
              <a:gd name="T59" fmla="*/ 88 h 167"/>
              <a:gd name="T60" fmla="*/ 61 w 118"/>
              <a:gd name="T61" fmla="*/ 146 h 167"/>
              <a:gd name="T62" fmla="*/ 59 w 118"/>
              <a:gd name="T63" fmla="*/ 149 h 167"/>
              <a:gd name="T64" fmla="*/ 57 w 118"/>
              <a:gd name="T65" fmla="*/ 146 h 167"/>
              <a:gd name="T66" fmla="*/ 59 w 118"/>
              <a:gd name="T67" fmla="*/ 84 h 167"/>
              <a:gd name="T68" fmla="*/ 59 w 118"/>
              <a:gd name="T69" fmla="*/ 84 h 167"/>
              <a:gd name="T70" fmla="*/ 59 w 118"/>
              <a:gd name="T71" fmla="*/ 84 h 167"/>
              <a:gd name="T72" fmla="*/ 64 w 118"/>
              <a:gd name="T73" fmla="*/ 79 h 167"/>
              <a:gd name="T74" fmla="*/ 59 w 118"/>
              <a:gd name="T75" fmla="*/ 74 h 167"/>
              <a:gd name="T76" fmla="*/ 54 w 118"/>
              <a:gd name="T77" fmla="*/ 79 h 167"/>
              <a:gd name="T78" fmla="*/ 59 w 118"/>
              <a:gd name="T79" fmla="*/ 84 h 167"/>
              <a:gd name="T80" fmla="*/ 117 w 118"/>
              <a:gd name="T81" fmla="*/ 164 h 167"/>
              <a:gd name="T82" fmla="*/ 104 w 118"/>
              <a:gd name="T83" fmla="*/ 127 h 167"/>
              <a:gd name="T84" fmla="*/ 102 w 118"/>
              <a:gd name="T85" fmla="*/ 126 h 167"/>
              <a:gd name="T86" fmla="*/ 72 w 118"/>
              <a:gd name="T87" fmla="*/ 126 h 167"/>
              <a:gd name="T88" fmla="*/ 70 w 118"/>
              <a:gd name="T89" fmla="*/ 128 h 167"/>
              <a:gd name="T90" fmla="*/ 72 w 118"/>
              <a:gd name="T91" fmla="*/ 130 h 167"/>
              <a:gd name="T92" fmla="*/ 101 w 118"/>
              <a:gd name="T93" fmla="*/ 130 h 167"/>
              <a:gd name="T94" fmla="*/ 112 w 118"/>
              <a:gd name="T95" fmla="*/ 163 h 167"/>
              <a:gd name="T96" fmla="*/ 5 w 118"/>
              <a:gd name="T97" fmla="*/ 163 h 167"/>
              <a:gd name="T98" fmla="*/ 17 w 118"/>
              <a:gd name="T99" fmla="*/ 130 h 167"/>
              <a:gd name="T100" fmla="*/ 46 w 118"/>
              <a:gd name="T101" fmla="*/ 130 h 167"/>
              <a:gd name="T102" fmla="*/ 48 w 118"/>
              <a:gd name="T103" fmla="*/ 128 h 167"/>
              <a:gd name="T104" fmla="*/ 46 w 118"/>
              <a:gd name="T105" fmla="*/ 126 h 167"/>
              <a:gd name="T106" fmla="*/ 15 w 118"/>
              <a:gd name="T107" fmla="*/ 126 h 167"/>
              <a:gd name="T108" fmla="*/ 13 w 118"/>
              <a:gd name="T109" fmla="*/ 127 h 167"/>
              <a:gd name="T110" fmla="*/ 0 w 118"/>
              <a:gd name="T111" fmla="*/ 164 h 167"/>
              <a:gd name="T112" fmla="*/ 0 w 118"/>
              <a:gd name="T113" fmla="*/ 166 h 167"/>
              <a:gd name="T114" fmla="*/ 2 w 118"/>
              <a:gd name="T115" fmla="*/ 167 h 167"/>
              <a:gd name="T116" fmla="*/ 115 w 118"/>
              <a:gd name="T117" fmla="*/ 167 h 167"/>
              <a:gd name="T118" fmla="*/ 117 w 118"/>
              <a:gd name="T119" fmla="*/ 166 h 167"/>
              <a:gd name="T120" fmla="*/ 117 w 118"/>
              <a:gd name="T121" fmla="*/ 164 h 1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18" h="167">
                <a:moveTo>
                  <a:pt x="77" y="60"/>
                </a:moveTo>
                <a:cubicBezTo>
                  <a:pt x="67" y="50"/>
                  <a:pt x="50" y="50"/>
                  <a:pt x="40" y="60"/>
                </a:cubicBezTo>
                <a:cubicBezTo>
                  <a:pt x="40" y="60"/>
                  <a:pt x="39" y="61"/>
                  <a:pt x="38" y="61"/>
                </a:cubicBezTo>
                <a:cubicBezTo>
                  <a:pt x="38" y="61"/>
                  <a:pt x="37" y="60"/>
                  <a:pt x="37" y="60"/>
                </a:cubicBezTo>
                <a:cubicBezTo>
                  <a:pt x="36" y="59"/>
                  <a:pt x="36" y="58"/>
                  <a:pt x="37" y="57"/>
                </a:cubicBezTo>
                <a:cubicBezTo>
                  <a:pt x="49" y="45"/>
                  <a:pt x="69" y="45"/>
                  <a:pt x="81" y="57"/>
                </a:cubicBezTo>
                <a:cubicBezTo>
                  <a:pt x="81" y="58"/>
                  <a:pt x="81" y="59"/>
                  <a:pt x="81" y="60"/>
                </a:cubicBezTo>
                <a:cubicBezTo>
                  <a:pt x="80" y="61"/>
                  <a:pt x="78" y="61"/>
                  <a:pt x="77" y="60"/>
                </a:cubicBezTo>
                <a:close/>
                <a:moveTo>
                  <a:pt x="93" y="46"/>
                </a:moveTo>
                <a:cubicBezTo>
                  <a:pt x="94" y="46"/>
                  <a:pt x="95" y="46"/>
                  <a:pt x="95" y="46"/>
                </a:cubicBezTo>
                <a:cubicBezTo>
                  <a:pt x="96" y="45"/>
                  <a:pt x="96" y="43"/>
                  <a:pt x="95" y="42"/>
                </a:cubicBezTo>
                <a:cubicBezTo>
                  <a:pt x="75" y="22"/>
                  <a:pt x="42" y="22"/>
                  <a:pt x="22" y="42"/>
                </a:cubicBezTo>
                <a:cubicBezTo>
                  <a:pt x="22" y="43"/>
                  <a:pt x="22" y="45"/>
                  <a:pt x="22" y="46"/>
                </a:cubicBezTo>
                <a:cubicBezTo>
                  <a:pt x="23" y="46"/>
                  <a:pt x="25" y="46"/>
                  <a:pt x="25" y="46"/>
                </a:cubicBezTo>
                <a:cubicBezTo>
                  <a:pt x="44" y="27"/>
                  <a:pt x="74" y="27"/>
                  <a:pt x="92" y="46"/>
                </a:cubicBezTo>
                <a:cubicBezTo>
                  <a:pt x="92" y="46"/>
                  <a:pt x="93" y="46"/>
                  <a:pt x="93" y="46"/>
                </a:cubicBezTo>
                <a:close/>
                <a:moveTo>
                  <a:pt x="10" y="32"/>
                </a:moveTo>
                <a:cubicBezTo>
                  <a:pt x="10" y="32"/>
                  <a:pt x="11" y="31"/>
                  <a:pt x="11" y="31"/>
                </a:cubicBezTo>
                <a:cubicBezTo>
                  <a:pt x="37" y="5"/>
                  <a:pt x="80" y="5"/>
                  <a:pt x="106" y="31"/>
                </a:cubicBezTo>
                <a:cubicBezTo>
                  <a:pt x="107" y="32"/>
                  <a:pt x="109" y="32"/>
                  <a:pt x="109" y="31"/>
                </a:cubicBezTo>
                <a:cubicBezTo>
                  <a:pt x="110" y="30"/>
                  <a:pt x="110" y="29"/>
                  <a:pt x="109" y="28"/>
                </a:cubicBezTo>
                <a:cubicBezTo>
                  <a:pt x="81" y="0"/>
                  <a:pt x="36" y="0"/>
                  <a:pt x="8" y="28"/>
                </a:cubicBezTo>
                <a:cubicBezTo>
                  <a:pt x="7" y="29"/>
                  <a:pt x="7" y="30"/>
                  <a:pt x="8" y="31"/>
                </a:cubicBezTo>
                <a:cubicBezTo>
                  <a:pt x="8" y="31"/>
                  <a:pt x="9" y="32"/>
                  <a:pt x="10" y="32"/>
                </a:cubicBezTo>
                <a:close/>
                <a:moveTo>
                  <a:pt x="57" y="146"/>
                </a:moveTo>
                <a:cubicBezTo>
                  <a:pt x="57" y="88"/>
                  <a:pt x="57" y="88"/>
                  <a:pt x="57" y="88"/>
                </a:cubicBezTo>
                <a:cubicBezTo>
                  <a:pt x="52" y="87"/>
                  <a:pt x="49" y="83"/>
                  <a:pt x="49" y="79"/>
                </a:cubicBezTo>
                <a:cubicBezTo>
                  <a:pt x="49" y="74"/>
                  <a:pt x="53" y="69"/>
                  <a:pt x="59" y="69"/>
                </a:cubicBezTo>
                <a:cubicBezTo>
                  <a:pt x="64" y="69"/>
                  <a:pt x="68" y="74"/>
                  <a:pt x="68" y="79"/>
                </a:cubicBezTo>
                <a:cubicBezTo>
                  <a:pt x="68" y="83"/>
                  <a:pt x="65" y="87"/>
                  <a:pt x="61" y="88"/>
                </a:cubicBezTo>
                <a:cubicBezTo>
                  <a:pt x="61" y="146"/>
                  <a:pt x="61" y="146"/>
                  <a:pt x="61" y="146"/>
                </a:cubicBezTo>
                <a:cubicBezTo>
                  <a:pt x="61" y="148"/>
                  <a:pt x="60" y="149"/>
                  <a:pt x="59" y="149"/>
                </a:cubicBezTo>
                <a:cubicBezTo>
                  <a:pt x="58" y="149"/>
                  <a:pt x="57" y="148"/>
                  <a:pt x="57" y="146"/>
                </a:cubicBezTo>
                <a:close/>
                <a:moveTo>
                  <a:pt x="59" y="84"/>
                </a:moveTo>
                <a:cubicBezTo>
                  <a:pt x="59" y="84"/>
                  <a:pt x="59" y="84"/>
                  <a:pt x="59" y="84"/>
                </a:cubicBezTo>
                <a:cubicBezTo>
                  <a:pt x="59" y="84"/>
                  <a:pt x="59" y="84"/>
                  <a:pt x="59" y="84"/>
                </a:cubicBezTo>
                <a:cubicBezTo>
                  <a:pt x="62" y="84"/>
                  <a:pt x="64" y="82"/>
                  <a:pt x="64" y="79"/>
                </a:cubicBezTo>
                <a:cubicBezTo>
                  <a:pt x="64" y="76"/>
                  <a:pt x="62" y="74"/>
                  <a:pt x="59" y="74"/>
                </a:cubicBezTo>
                <a:cubicBezTo>
                  <a:pt x="56" y="74"/>
                  <a:pt x="54" y="76"/>
                  <a:pt x="54" y="79"/>
                </a:cubicBezTo>
                <a:cubicBezTo>
                  <a:pt x="54" y="82"/>
                  <a:pt x="56" y="84"/>
                  <a:pt x="59" y="84"/>
                </a:cubicBezTo>
                <a:close/>
                <a:moveTo>
                  <a:pt x="117" y="164"/>
                </a:moveTo>
                <a:cubicBezTo>
                  <a:pt x="104" y="127"/>
                  <a:pt x="104" y="127"/>
                  <a:pt x="104" y="127"/>
                </a:cubicBezTo>
                <a:cubicBezTo>
                  <a:pt x="104" y="126"/>
                  <a:pt x="103" y="126"/>
                  <a:pt x="102" y="126"/>
                </a:cubicBezTo>
                <a:cubicBezTo>
                  <a:pt x="72" y="126"/>
                  <a:pt x="72" y="126"/>
                  <a:pt x="72" y="126"/>
                </a:cubicBezTo>
                <a:cubicBezTo>
                  <a:pt x="71" y="126"/>
                  <a:pt x="70" y="127"/>
                  <a:pt x="70" y="128"/>
                </a:cubicBezTo>
                <a:cubicBezTo>
                  <a:pt x="70" y="129"/>
                  <a:pt x="71" y="130"/>
                  <a:pt x="72" y="130"/>
                </a:cubicBezTo>
                <a:cubicBezTo>
                  <a:pt x="101" y="130"/>
                  <a:pt x="101" y="130"/>
                  <a:pt x="101" y="130"/>
                </a:cubicBezTo>
                <a:cubicBezTo>
                  <a:pt x="112" y="163"/>
                  <a:pt x="112" y="163"/>
                  <a:pt x="112" y="163"/>
                </a:cubicBezTo>
                <a:cubicBezTo>
                  <a:pt x="5" y="163"/>
                  <a:pt x="5" y="163"/>
                  <a:pt x="5" y="163"/>
                </a:cubicBezTo>
                <a:cubicBezTo>
                  <a:pt x="17" y="130"/>
                  <a:pt x="17" y="130"/>
                  <a:pt x="17" y="130"/>
                </a:cubicBezTo>
                <a:cubicBezTo>
                  <a:pt x="46" y="130"/>
                  <a:pt x="46" y="130"/>
                  <a:pt x="46" y="130"/>
                </a:cubicBezTo>
                <a:cubicBezTo>
                  <a:pt x="47" y="130"/>
                  <a:pt x="48" y="129"/>
                  <a:pt x="48" y="128"/>
                </a:cubicBezTo>
                <a:cubicBezTo>
                  <a:pt x="48" y="127"/>
                  <a:pt x="47" y="126"/>
                  <a:pt x="46" y="126"/>
                </a:cubicBezTo>
                <a:cubicBezTo>
                  <a:pt x="15" y="126"/>
                  <a:pt x="15" y="126"/>
                  <a:pt x="15" y="126"/>
                </a:cubicBezTo>
                <a:cubicBezTo>
                  <a:pt x="14" y="126"/>
                  <a:pt x="14" y="126"/>
                  <a:pt x="13" y="127"/>
                </a:cubicBezTo>
                <a:cubicBezTo>
                  <a:pt x="0" y="164"/>
                  <a:pt x="0" y="164"/>
                  <a:pt x="0" y="164"/>
                </a:cubicBezTo>
                <a:cubicBezTo>
                  <a:pt x="0" y="165"/>
                  <a:pt x="0" y="166"/>
                  <a:pt x="0" y="166"/>
                </a:cubicBezTo>
                <a:cubicBezTo>
                  <a:pt x="1" y="167"/>
                  <a:pt x="1" y="167"/>
                  <a:pt x="2" y="167"/>
                </a:cubicBezTo>
                <a:cubicBezTo>
                  <a:pt x="115" y="167"/>
                  <a:pt x="115" y="167"/>
                  <a:pt x="115" y="167"/>
                </a:cubicBezTo>
                <a:cubicBezTo>
                  <a:pt x="116" y="167"/>
                  <a:pt x="117" y="167"/>
                  <a:pt x="117" y="166"/>
                </a:cubicBezTo>
                <a:cubicBezTo>
                  <a:pt x="117" y="166"/>
                  <a:pt x="118" y="165"/>
                  <a:pt x="117" y="164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5" name="Freeform 105">
            <a:extLst>
              <a:ext uri="{FF2B5EF4-FFF2-40B4-BE49-F238E27FC236}">
                <a16:creationId xmlns:a16="http://schemas.microsoft.com/office/drawing/2014/main" xmlns="" id="{35197A17-E92A-4837-AD2D-C8033F492EBA}"/>
              </a:ext>
            </a:extLst>
          </p:cNvPr>
          <p:cNvSpPr>
            <a:spLocks noEditPoints="1"/>
          </p:cNvSpPr>
          <p:nvPr/>
        </p:nvSpPr>
        <p:spPr bwMode="auto">
          <a:xfrm>
            <a:off x="10118725" y="4702175"/>
            <a:ext cx="546100" cy="550863"/>
          </a:xfrm>
          <a:custGeom>
            <a:avLst/>
            <a:gdLst>
              <a:gd name="T0" fmla="*/ 80 w 160"/>
              <a:gd name="T1" fmla="*/ 0 h 160"/>
              <a:gd name="T2" fmla="*/ 29 w 160"/>
              <a:gd name="T3" fmla="*/ 141 h 160"/>
              <a:gd name="T4" fmla="*/ 29 w 160"/>
              <a:gd name="T5" fmla="*/ 142 h 160"/>
              <a:gd name="T6" fmla="*/ 35 w 160"/>
              <a:gd name="T7" fmla="*/ 146 h 160"/>
              <a:gd name="T8" fmla="*/ 41 w 160"/>
              <a:gd name="T9" fmla="*/ 150 h 160"/>
              <a:gd name="T10" fmla="*/ 47 w 160"/>
              <a:gd name="T11" fmla="*/ 153 h 160"/>
              <a:gd name="T12" fmla="*/ 54 w 160"/>
              <a:gd name="T13" fmla="*/ 156 h 160"/>
              <a:gd name="T14" fmla="*/ 61 w 160"/>
              <a:gd name="T15" fmla="*/ 158 h 160"/>
              <a:gd name="T16" fmla="*/ 69 w 160"/>
              <a:gd name="T17" fmla="*/ 159 h 160"/>
              <a:gd name="T18" fmla="*/ 80 w 160"/>
              <a:gd name="T19" fmla="*/ 160 h 160"/>
              <a:gd name="T20" fmla="*/ 91 w 160"/>
              <a:gd name="T21" fmla="*/ 159 h 160"/>
              <a:gd name="T22" fmla="*/ 99 w 160"/>
              <a:gd name="T23" fmla="*/ 158 h 160"/>
              <a:gd name="T24" fmla="*/ 106 w 160"/>
              <a:gd name="T25" fmla="*/ 156 h 160"/>
              <a:gd name="T26" fmla="*/ 113 w 160"/>
              <a:gd name="T27" fmla="*/ 153 h 160"/>
              <a:gd name="T28" fmla="*/ 119 w 160"/>
              <a:gd name="T29" fmla="*/ 150 h 160"/>
              <a:gd name="T30" fmla="*/ 125 w 160"/>
              <a:gd name="T31" fmla="*/ 146 h 160"/>
              <a:gd name="T32" fmla="*/ 131 w 160"/>
              <a:gd name="T33" fmla="*/ 142 h 160"/>
              <a:gd name="T34" fmla="*/ 131 w 160"/>
              <a:gd name="T35" fmla="*/ 141 h 160"/>
              <a:gd name="T36" fmla="*/ 63 w 160"/>
              <a:gd name="T37" fmla="*/ 117 h 160"/>
              <a:gd name="T38" fmla="*/ 36 w 160"/>
              <a:gd name="T39" fmla="*/ 99 h 160"/>
              <a:gd name="T40" fmla="*/ 80 w 160"/>
              <a:gd name="T41" fmla="*/ 29 h 160"/>
              <a:gd name="T42" fmla="*/ 124 w 160"/>
              <a:gd name="T43" fmla="*/ 99 h 160"/>
              <a:gd name="T44" fmla="*/ 97 w 160"/>
              <a:gd name="T45" fmla="*/ 117 h 160"/>
              <a:gd name="T46" fmla="*/ 123 w 160"/>
              <a:gd name="T47" fmla="*/ 139 h 160"/>
              <a:gd name="T48" fmla="*/ 123 w 160"/>
              <a:gd name="T49" fmla="*/ 141 h 160"/>
              <a:gd name="T50" fmla="*/ 118 w 160"/>
              <a:gd name="T51" fmla="*/ 145 h 160"/>
              <a:gd name="T52" fmla="*/ 111 w 160"/>
              <a:gd name="T53" fmla="*/ 149 h 160"/>
              <a:gd name="T54" fmla="*/ 103 w 160"/>
              <a:gd name="T55" fmla="*/ 151 h 160"/>
              <a:gd name="T56" fmla="*/ 97 w 160"/>
              <a:gd name="T57" fmla="*/ 153 h 160"/>
              <a:gd name="T58" fmla="*/ 89 w 160"/>
              <a:gd name="T59" fmla="*/ 154 h 160"/>
              <a:gd name="T60" fmla="*/ 80 w 160"/>
              <a:gd name="T61" fmla="*/ 155 h 160"/>
              <a:gd name="T62" fmla="*/ 71 w 160"/>
              <a:gd name="T63" fmla="*/ 154 h 160"/>
              <a:gd name="T64" fmla="*/ 63 w 160"/>
              <a:gd name="T65" fmla="*/ 153 h 160"/>
              <a:gd name="T66" fmla="*/ 57 w 160"/>
              <a:gd name="T67" fmla="*/ 151 h 160"/>
              <a:gd name="T68" fmla="*/ 49 w 160"/>
              <a:gd name="T69" fmla="*/ 148 h 160"/>
              <a:gd name="T70" fmla="*/ 42 w 160"/>
              <a:gd name="T71" fmla="*/ 145 h 160"/>
              <a:gd name="T72" fmla="*/ 37 w 160"/>
              <a:gd name="T73" fmla="*/ 141 h 160"/>
              <a:gd name="T74" fmla="*/ 38 w 160"/>
              <a:gd name="T75" fmla="*/ 139 h 160"/>
              <a:gd name="T76" fmla="*/ 63 w 160"/>
              <a:gd name="T77" fmla="*/ 117 h 160"/>
              <a:gd name="T78" fmla="*/ 124 w 160"/>
              <a:gd name="T79" fmla="*/ 135 h 160"/>
              <a:gd name="T80" fmla="*/ 129 w 160"/>
              <a:gd name="T81" fmla="*/ 99 h 160"/>
              <a:gd name="T82" fmla="*/ 116 w 160"/>
              <a:gd name="T83" fmla="*/ 68 h 160"/>
              <a:gd name="T84" fmla="*/ 44 w 160"/>
              <a:gd name="T85" fmla="*/ 68 h 160"/>
              <a:gd name="T86" fmla="*/ 31 w 160"/>
              <a:gd name="T87" fmla="*/ 99 h 160"/>
              <a:gd name="T88" fmla="*/ 36 w 160"/>
              <a:gd name="T89" fmla="*/ 135 h 160"/>
              <a:gd name="T90" fmla="*/ 5 w 160"/>
              <a:gd name="T91" fmla="*/ 80 h 160"/>
              <a:gd name="T92" fmla="*/ 155 w 160"/>
              <a:gd name="T93" fmla="*/ 80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60" h="160">
                <a:moveTo>
                  <a:pt x="160" y="80"/>
                </a:moveTo>
                <a:cubicBezTo>
                  <a:pt x="160" y="36"/>
                  <a:pt x="124" y="0"/>
                  <a:pt x="80" y="0"/>
                </a:cubicBezTo>
                <a:cubicBezTo>
                  <a:pt x="36" y="0"/>
                  <a:pt x="0" y="36"/>
                  <a:pt x="0" y="80"/>
                </a:cubicBezTo>
                <a:cubicBezTo>
                  <a:pt x="0" y="105"/>
                  <a:pt x="11" y="126"/>
                  <a:pt x="29" y="141"/>
                </a:cubicBezTo>
                <a:cubicBezTo>
                  <a:pt x="29" y="141"/>
                  <a:pt x="29" y="141"/>
                  <a:pt x="29" y="141"/>
                </a:cubicBezTo>
                <a:cubicBezTo>
                  <a:pt x="29" y="141"/>
                  <a:pt x="29" y="141"/>
                  <a:pt x="29" y="142"/>
                </a:cubicBezTo>
                <a:cubicBezTo>
                  <a:pt x="30" y="142"/>
                  <a:pt x="30" y="142"/>
                  <a:pt x="31" y="143"/>
                </a:cubicBezTo>
                <a:cubicBezTo>
                  <a:pt x="32" y="144"/>
                  <a:pt x="33" y="145"/>
                  <a:pt x="35" y="146"/>
                </a:cubicBezTo>
                <a:cubicBezTo>
                  <a:pt x="36" y="147"/>
                  <a:pt x="37" y="147"/>
                  <a:pt x="37" y="148"/>
                </a:cubicBezTo>
                <a:cubicBezTo>
                  <a:pt x="39" y="148"/>
                  <a:pt x="40" y="149"/>
                  <a:pt x="41" y="150"/>
                </a:cubicBezTo>
                <a:cubicBezTo>
                  <a:pt x="42" y="150"/>
                  <a:pt x="43" y="151"/>
                  <a:pt x="44" y="151"/>
                </a:cubicBezTo>
                <a:cubicBezTo>
                  <a:pt x="45" y="152"/>
                  <a:pt x="46" y="152"/>
                  <a:pt x="47" y="153"/>
                </a:cubicBezTo>
                <a:cubicBezTo>
                  <a:pt x="49" y="154"/>
                  <a:pt x="50" y="154"/>
                  <a:pt x="51" y="154"/>
                </a:cubicBezTo>
                <a:cubicBezTo>
                  <a:pt x="52" y="155"/>
                  <a:pt x="53" y="155"/>
                  <a:pt x="54" y="156"/>
                </a:cubicBezTo>
                <a:cubicBezTo>
                  <a:pt x="55" y="156"/>
                  <a:pt x="57" y="156"/>
                  <a:pt x="58" y="157"/>
                </a:cubicBezTo>
                <a:cubicBezTo>
                  <a:pt x="59" y="157"/>
                  <a:pt x="60" y="157"/>
                  <a:pt x="61" y="158"/>
                </a:cubicBezTo>
                <a:cubicBezTo>
                  <a:pt x="63" y="158"/>
                  <a:pt x="64" y="158"/>
                  <a:pt x="65" y="159"/>
                </a:cubicBezTo>
                <a:cubicBezTo>
                  <a:pt x="67" y="159"/>
                  <a:pt x="68" y="159"/>
                  <a:pt x="69" y="159"/>
                </a:cubicBezTo>
                <a:cubicBezTo>
                  <a:pt x="70" y="159"/>
                  <a:pt x="71" y="160"/>
                  <a:pt x="72" y="160"/>
                </a:cubicBezTo>
                <a:cubicBezTo>
                  <a:pt x="75" y="160"/>
                  <a:pt x="77" y="160"/>
                  <a:pt x="80" y="160"/>
                </a:cubicBezTo>
                <a:cubicBezTo>
                  <a:pt x="83" y="160"/>
                  <a:pt x="85" y="160"/>
                  <a:pt x="88" y="160"/>
                </a:cubicBezTo>
                <a:cubicBezTo>
                  <a:pt x="89" y="160"/>
                  <a:pt x="90" y="159"/>
                  <a:pt x="91" y="159"/>
                </a:cubicBezTo>
                <a:cubicBezTo>
                  <a:pt x="92" y="159"/>
                  <a:pt x="93" y="159"/>
                  <a:pt x="95" y="159"/>
                </a:cubicBezTo>
                <a:cubicBezTo>
                  <a:pt x="96" y="158"/>
                  <a:pt x="97" y="158"/>
                  <a:pt x="99" y="158"/>
                </a:cubicBezTo>
                <a:cubicBezTo>
                  <a:pt x="100" y="157"/>
                  <a:pt x="101" y="157"/>
                  <a:pt x="102" y="157"/>
                </a:cubicBezTo>
                <a:cubicBezTo>
                  <a:pt x="103" y="156"/>
                  <a:pt x="105" y="156"/>
                  <a:pt x="106" y="156"/>
                </a:cubicBezTo>
                <a:cubicBezTo>
                  <a:pt x="107" y="155"/>
                  <a:pt x="108" y="155"/>
                  <a:pt x="109" y="154"/>
                </a:cubicBezTo>
                <a:cubicBezTo>
                  <a:pt x="110" y="154"/>
                  <a:pt x="111" y="154"/>
                  <a:pt x="113" y="153"/>
                </a:cubicBezTo>
                <a:cubicBezTo>
                  <a:pt x="114" y="152"/>
                  <a:pt x="115" y="152"/>
                  <a:pt x="116" y="151"/>
                </a:cubicBezTo>
                <a:cubicBezTo>
                  <a:pt x="117" y="151"/>
                  <a:pt x="118" y="150"/>
                  <a:pt x="119" y="150"/>
                </a:cubicBezTo>
                <a:cubicBezTo>
                  <a:pt x="120" y="149"/>
                  <a:pt x="121" y="148"/>
                  <a:pt x="123" y="148"/>
                </a:cubicBezTo>
                <a:cubicBezTo>
                  <a:pt x="124" y="147"/>
                  <a:pt x="124" y="147"/>
                  <a:pt x="125" y="146"/>
                </a:cubicBezTo>
                <a:cubicBezTo>
                  <a:pt x="127" y="145"/>
                  <a:pt x="128" y="144"/>
                  <a:pt x="129" y="143"/>
                </a:cubicBezTo>
                <a:cubicBezTo>
                  <a:pt x="130" y="142"/>
                  <a:pt x="131" y="142"/>
                  <a:pt x="131" y="142"/>
                </a:cubicBezTo>
                <a:cubicBezTo>
                  <a:pt x="131" y="141"/>
                  <a:pt x="131" y="141"/>
                  <a:pt x="131" y="141"/>
                </a:cubicBezTo>
                <a:cubicBezTo>
                  <a:pt x="131" y="141"/>
                  <a:pt x="131" y="141"/>
                  <a:pt x="131" y="141"/>
                </a:cubicBezTo>
                <a:cubicBezTo>
                  <a:pt x="149" y="126"/>
                  <a:pt x="160" y="105"/>
                  <a:pt x="160" y="80"/>
                </a:cubicBezTo>
                <a:close/>
                <a:moveTo>
                  <a:pt x="63" y="117"/>
                </a:moveTo>
                <a:cubicBezTo>
                  <a:pt x="63" y="117"/>
                  <a:pt x="62" y="116"/>
                  <a:pt x="61" y="116"/>
                </a:cubicBezTo>
                <a:cubicBezTo>
                  <a:pt x="42" y="112"/>
                  <a:pt x="37" y="103"/>
                  <a:pt x="36" y="99"/>
                </a:cubicBezTo>
                <a:cubicBezTo>
                  <a:pt x="40" y="96"/>
                  <a:pt x="49" y="87"/>
                  <a:pt x="49" y="68"/>
                </a:cubicBezTo>
                <a:cubicBezTo>
                  <a:pt x="49" y="45"/>
                  <a:pt x="54" y="29"/>
                  <a:pt x="80" y="29"/>
                </a:cubicBezTo>
                <a:cubicBezTo>
                  <a:pt x="106" y="29"/>
                  <a:pt x="111" y="45"/>
                  <a:pt x="111" y="68"/>
                </a:cubicBezTo>
                <a:cubicBezTo>
                  <a:pt x="111" y="87"/>
                  <a:pt x="120" y="96"/>
                  <a:pt x="124" y="99"/>
                </a:cubicBezTo>
                <a:cubicBezTo>
                  <a:pt x="123" y="103"/>
                  <a:pt x="118" y="112"/>
                  <a:pt x="99" y="116"/>
                </a:cubicBezTo>
                <a:cubicBezTo>
                  <a:pt x="98" y="116"/>
                  <a:pt x="97" y="117"/>
                  <a:pt x="97" y="117"/>
                </a:cubicBezTo>
                <a:cubicBezTo>
                  <a:pt x="97" y="118"/>
                  <a:pt x="97" y="118"/>
                  <a:pt x="97" y="119"/>
                </a:cubicBezTo>
                <a:cubicBezTo>
                  <a:pt x="99" y="128"/>
                  <a:pt x="106" y="133"/>
                  <a:pt x="123" y="139"/>
                </a:cubicBezTo>
                <a:cubicBezTo>
                  <a:pt x="123" y="139"/>
                  <a:pt x="124" y="140"/>
                  <a:pt x="125" y="140"/>
                </a:cubicBezTo>
                <a:cubicBezTo>
                  <a:pt x="124" y="140"/>
                  <a:pt x="124" y="141"/>
                  <a:pt x="123" y="141"/>
                </a:cubicBezTo>
                <a:cubicBezTo>
                  <a:pt x="123" y="142"/>
                  <a:pt x="122" y="142"/>
                  <a:pt x="121" y="143"/>
                </a:cubicBezTo>
                <a:cubicBezTo>
                  <a:pt x="120" y="144"/>
                  <a:pt x="119" y="144"/>
                  <a:pt x="118" y="145"/>
                </a:cubicBezTo>
                <a:cubicBezTo>
                  <a:pt x="117" y="145"/>
                  <a:pt x="116" y="146"/>
                  <a:pt x="115" y="146"/>
                </a:cubicBezTo>
                <a:cubicBezTo>
                  <a:pt x="114" y="147"/>
                  <a:pt x="112" y="148"/>
                  <a:pt x="111" y="149"/>
                </a:cubicBezTo>
                <a:cubicBezTo>
                  <a:pt x="109" y="149"/>
                  <a:pt x="108" y="150"/>
                  <a:pt x="107" y="150"/>
                </a:cubicBezTo>
                <a:cubicBezTo>
                  <a:pt x="106" y="151"/>
                  <a:pt x="104" y="151"/>
                  <a:pt x="103" y="151"/>
                </a:cubicBezTo>
                <a:cubicBezTo>
                  <a:pt x="102" y="152"/>
                  <a:pt x="101" y="152"/>
                  <a:pt x="100" y="152"/>
                </a:cubicBezTo>
                <a:cubicBezTo>
                  <a:pt x="99" y="153"/>
                  <a:pt x="98" y="153"/>
                  <a:pt x="97" y="153"/>
                </a:cubicBezTo>
                <a:cubicBezTo>
                  <a:pt x="96" y="153"/>
                  <a:pt x="95" y="154"/>
                  <a:pt x="94" y="154"/>
                </a:cubicBezTo>
                <a:cubicBezTo>
                  <a:pt x="92" y="154"/>
                  <a:pt x="91" y="154"/>
                  <a:pt x="89" y="154"/>
                </a:cubicBezTo>
                <a:cubicBezTo>
                  <a:pt x="89" y="155"/>
                  <a:pt x="88" y="155"/>
                  <a:pt x="87" y="155"/>
                </a:cubicBezTo>
                <a:cubicBezTo>
                  <a:pt x="85" y="155"/>
                  <a:pt x="82" y="155"/>
                  <a:pt x="80" y="155"/>
                </a:cubicBezTo>
                <a:cubicBezTo>
                  <a:pt x="78" y="155"/>
                  <a:pt x="75" y="155"/>
                  <a:pt x="73" y="155"/>
                </a:cubicBezTo>
                <a:cubicBezTo>
                  <a:pt x="72" y="155"/>
                  <a:pt x="71" y="155"/>
                  <a:pt x="71" y="154"/>
                </a:cubicBezTo>
                <a:cubicBezTo>
                  <a:pt x="69" y="154"/>
                  <a:pt x="68" y="154"/>
                  <a:pt x="66" y="154"/>
                </a:cubicBezTo>
                <a:cubicBezTo>
                  <a:pt x="65" y="154"/>
                  <a:pt x="64" y="153"/>
                  <a:pt x="63" y="153"/>
                </a:cubicBezTo>
                <a:cubicBezTo>
                  <a:pt x="62" y="153"/>
                  <a:pt x="61" y="153"/>
                  <a:pt x="60" y="152"/>
                </a:cubicBezTo>
                <a:cubicBezTo>
                  <a:pt x="59" y="152"/>
                  <a:pt x="58" y="152"/>
                  <a:pt x="57" y="151"/>
                </a:cubicBezTo>
                <a:cubicBezTo>
                  <a:pt x="56" y="151"/>
                  <a:pt x="54" y="151"/>
                  <a:pt x="53" y="150"/>
                </a:cubicBezTo>
                <a:cubicBezTo>
                  <a:pt x="52" y="150"/>
                  <a:pt x="51" y="149"/>
                  <a:pt x="49" y="148"/>
                </a:cubicBezTo>
                <a:cubicBezTo>
                  <a:pt x="48" y="148"/>
                  <a:pt x="46" y="147"/>
                  <a:pt x="45" y="146"/>
                </a:cubicBezTo>
                <a:cubicBezTo>
                  <a:pt x="44" y="146"/>
                  <a:pt x="43" y="145"/>
                  <a:pt x="42" y="145"/>
                </a:cubicBezTo>
                <a:cubicBezTo>
                  <a:pt x="41" y="144"/>
                  <a:pt x="40" y="144"/>
                  <a:pt x="39" y="143"/>
                </a:cubicBezTo>
                <a:cubicBezTo>
                  <a:pt x="38" y="142"/>
                  <a:pt x="37" y="142"/>
                  <a:pt x="37" y="141"/>
                </a:cubicBezTo>
                <a:cubicBezTo>
                  <a:pt x="36" y="141"/>
                  <a:pt x="36" y="140"/>
                  <a:pt x="35" y="140"/>
                </a:cubicBezTo>
                <a:cubicBezTo>
                  <a:pt x="36" y="140"/>
                  <a:pt x="37" y="139"/>
                  <a:pt x="38" y="139"/>
                </a:cubicBezTo>
                <a:cubicBezTo>
                  <a:pt x="54" y="133"/>
                  <a:pt x="61" y="128"/>
                  <a:pt x="63" y="119"/>
                </a:cubicBezTo>
                <a:cubicBezTo>
                  <a:pt x="63" y="118"/>
                  <a:pt x="63" y="118"/>
                  <a:pt x="63" y="117"/>
                </a:cubicBezTo>
                <a:close/>
                <a:moveTo>
                  <a:pt x="129" y="137"/>
                </a:moveTo>
                <a:cubicBezTo>
                  <a:pt x="128" y="136"/>
                  <a:pt x="126" y="135"/>
                  <a:pt x="124" y="135"/>
                </a:cubicBezTo>
                <a:cubicBezTo>
                  <a:pt x="111" y="130"/>
                  <a:pt x="105" y="126"/>
                  <a:pt x="102" y="120"/>
                </a:cubicBezTo>
                <a:cubicBezTo>
                  <a:pt x="126" y="114"/>
                  <a:pt x="129" y="99"/>
                  <a:pt x="129" y="99"/>
                </a:cubicBezTo>
                <a:cubicBezTo>
                  <a:pt x="129" y="98"/>
                  <a:pt x="129" y="97"/>
                  <a:pt x="128" y="96"/>
                </a:cubicBezTo>
                <a:cubicBezTo>
                  <a:pt x="128" y="96"/>
                  <a:pt x="116" y="88"/>
                  <a:pt x="116" y="68"/>
                </a:cubicBezTo>
                <a:cubicBezTo>
                  <a:pt x="116" y="46"/>
                  <a:pt x="112" y="24"/>
                  <a:pt x="80" y="24"/>
                </a:cubicBezTo>
                <a:cubicBezTo>
                  <a:pt x="48" y="24"/>
                  <a:pt x="44" y="46"/>
                  <a:pt x="44" y="68"/>
                </a:cubicBezTo>
                <a:cubicBezTo>
                  <a:pt x="44" y="88"/>
                  <a:pt x="32" y="96"/>
                  <a:pt x="32" y="96"/>
                </a:cubicBezTo>
                <a:cubicBezTo>
                  <a:pt x="31" y="97"/>
                  <a:pt x="31" y="98"/>
                  <a:pt x="31" y="99"/>
                </a:cubicBezTo>
                <a:cubicBezTo>
                  <a:pt x="31" y="99"/>
                  <a:pt x="34" y="114"/>
                  <a:pt x="58" y="120"/>
                </a:cubicBezTo>
                <a:cubicBezTo>
                  <a:pt x="55" y="126"/>
                  <a:pt x="49" y="130"/>
                  <a:pt x="36" y="135"/>
                </a:cubicBezTo>
                <a:cubicBezTo>
                  <a:pt x="34" y="135"/>
                  <a:pt x="32" y="136"/>
                  <a:pt x="31" y="137"/>
                </a:cubicBezTo>
                <a:cubicBezTo>
                  <a:pt x="15" y="123"/>
                  <a:pt x="5" y="103"/>
                  <a:pt x="5" y="80"/>
                </a:cubicBezTo>
                <a:cubicBezTo>
                  <a:pt x="5" y="39"/>
                  <a:pt x="39" y="5"/>
                  <a:pt x="80" y="5"/>
                </a:cubicBezTo>
                <a:cubicBezTo>
                  <a:pt x="121" y="5"/>
                  <a:pt x="155" y="39"/>
                  <a:pt x="155" y="80"/>
                </a:cubicBezTo>
                <a:cubicBezTo>
                  <a:pt x="155" y="103"/>
                  <a:pt x="145" y="123"/>
                  <a:pt x="129" y="137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6" name="Freeform 106">
            <a:extLst>
              <a:ext uri="{FF2B5EF4-FFF2-40B4-BE49-F238E27FC236}">
                <a16:creationId xmlns:a16="http://schemas.microsoft.com/office/drawing/2014/main" xmlns="" id="{A7DAA8B4-67F7-40F3-A1A2-35FA406AC57D}"/>
              </a:ext>
            </a:extLst>
          </p:cNvPr>
          <p:cNvSpPr>
            <a:spLocks noEditPoints="1"/>
          </p:cNvSpPr>
          <p:nvPr/>
        </p:nvSpPr>
        <p:spPr bwMode="auto">
          <a:xfrm>
            <a:off x="10255250" y="5321300"/>
            <a:ext cx="285750" cy="549275"/>
          </a:xfrm>
          <a:custGeom>
            <a:avLst/>
            <a:gdLst>
              <a:gd name="T0" fmla="*/ 83 w 84"/>
              <a:gd name="T1" fmla="*/ 129 h 160"/>
              <a:gd name="T2" fmla="*/ 67 w 84"/>
              <a:gd name="T3" fmla="*/ 110 h 160"/>
              <a:gd name="T4" fmla="*/ 78 w 84"/>
              <a:gd name="T5" fmla="*/ 98 h 160"/>
              <a:gd name="T6" fmla="*/ 78 w 84"/>
              <a:gd name="T7" fmla="*/ 66 h 160"/>
              <a:gd name="T8" fmla="*/ 65 w 84"/>
              <a:gd name="T9" fmla="*/ 53 h 160"/>
              <a:gd name="T10" fmla="*/ 19 w 84"/>
              <a:gd name="T11" fmla="*/ 53 h 160"/>
              <a:gd name="T12" fmla="*/ 6 w 84"/>
              <a:gd name="T13" fmla="*/ 66 h 160"/>
              <a:gd name="T14" fmla="*/ 6 w 84"/>
              <a:gd name="T15" fmla="*/ 98 h 160"/>
              <a:gd name="T16" fmla="*/ 17 w 84"/>
              <a:gd name="T17" fmla="*/ 110 h 160"/>
              <a:gd name="T18" fmla="*/ 1 w 84"/>
              <a:gd name="T19" fmla="*/ 129 h 160"/>
              <a:gd name="T20" fmla="*/ 0 w 84"/>
              <a:gd name="T21" fmla="*/ 132 h 160"/>
              <a:gd name="T22" fmla="*/ 2 w 84"/>
              <a:gd name="T23" fmla="*/ 133 h 160"/>
              <a:gd name="T24" fmla="*/ 19 w 84"/>
              <a:gd name="T25" fmla="*/ 133 h 160"/>
              <a:gd name="T26" fmla="*/ 19 w 84"/>
              <a:gd name="T27" fmla="*/ 158 h 160"/>
              <a:gd name="T28" fmla="*/ 22 w 84"/>
              <a:gd name="T29" fmla="*/ 160 h 160"/>
              <a:gd name="T30" fmla="*/ 62 w 84"/>
              <a:gd name="T31" fmla="*/ 160 h 160"/>
              <a:gd name="T32" fmla="*/ 64 w 84"/>
              <a:gd name="T33" fmla="*/ 158 h 160"/>
              <a:gd name="T34" fmla="*/ 64 w 84"/>
              <a:gd name="T35" fmla="*/ 133 h 160"/>
              <a:gd name="T36" fmla="*/ 81 w 84"/>
              <a:gd name="T37" fmla="*/ 133 h 160"/>
              <a:gd name="T38" fmla="*/ 83 w 84"/>
              <a:gd name="T39" fmla="*/ 132 h 160"/>
              <a:gd name="T40" fmla="*/ 83 w 84"/>
              <a:gd name="T41" fmla="*/ 129 h 160"/>
              <a:gd name="T42" fmla="*/ 62 w 84"/>
              <a:gd name="T43" fmla="*/ 129 h 160"/>
              <a:gd name="T44" fmla="*/ 59 w 84"/>
              <a:gd name="T45" fmla="*/ 131 h 160"/>
              <a:gd name="T46" fmla="*/ 59 w 84"/>
              <a:gd name="T47" fmla="*/ 155 h 160"/>
              <a:gd name="T48" fmla="*/ 24 w 84"/>
              <a:gd name="T49" fmla="*/ 155 h 160"/>
              <a:gd name="T50" fmla="*/ 24 w 84"/>
              <a:gd name="T51" fmla="*/ 131 h 160"/>
              <a:gd name="T52" fmla="*/ 22 w 84"/>
              <a:gd name="T53" fmla="*/ 129 h 160"/>
              <a:gd name="T54" fmla="*/ 8 w 84"/>
              <a:gd name="T55" fmla="*/ 129 h 160"/>
              <a:gd name="T56" fmla="*/ 24 w 84"/>
              <a:gd name="T57" fmla="*/ 110 h 160"/>
              <a:gd name="T58" fmla="*/ 24 w 84"/>
              <a:gd name="T59" fmla="*/ 107 h 160"/>
              <a:gd name="T60" fmla="*/ 22 w 84"/>
              <a:gd name="T61" fmla="*/ 106 h 160"/>
              <a:gd name="T62" fmla="*/ 19 w 84"/>
              <a:gd name="T63" fmla="*/ 106 h 160"/>
              <a:gd name="T64" fmla="*/ 11 w 84"/>
              <a:gd name="T65" fmla="*/ 98 h 160"/>
              <a:gd name="T66" fmla="*/ 11 w 84"/>
              <a:gd name="T67" fmla="*/ 66 h 160"/>
              <a:gd name="T68" fmla="*/ 19 w 84"/>
              <a:gd name="T69" fmla="*/ 58 h 160"/>
              <a:gd name="T70" fmla="*/ 65 w 84"/>
              <a:gd name="T71" fmla="*/ 58 h 160"/>
              <a:gd name="T72" fmla="*/ 73 w 84"/>
              <a:gd name="T73" fmla="*/ 66 h 160"/>
              <a:gd name="T74" fmla="*/ 73 w 84"/>
              <a:gd name="T75" fmla="*/ 98 h 160"/>
              <a:gd name="T76" fmla="*/ 65 w 84"/>
              <a:gd name="T77" fmla="*/ 106 h 160"/>
              <a:gd name="T78" fmla="*/ 62 w 84"/>
              <a:gd name="T79" fmla="*/ 106 h 160"/>
              <a:gd name="T80" fmla="*/ 60 w 84"/>
              <a:gd name="T81" fmla="*/ 107 h 160"/>
              <a:gd name="T82" fmla="*/ 60 w 84"/>
              <a:gd name="T83" fmla="*/ 110 h 160"/>
              <a:gd name="T84" fmla="*/ 76 w 84"/>
              <a:gd name="T85" fmla="*/ 129 h 160"/>
              <a:gd name="T86" fmla="*/ 62 w 84"/>
              <a:gd name="T87" fmla="*/ 129 h 160"/>
              <a:gd name="T88" fmla="*/ 42 w 84"/>
              <a:gd name="T89" fmla="*/ 48 h 160"/>
              <a:gd name="T90" fmla="*/ 66 w 84"/>
              <a:gd name="T91" fmla="*/ 24 h 160"/>
              <a:gd name="T92" fmla="*/ 42 w 84"/>
              <a:gd name="T93" fmla="*/ 0 h 160"/>
              <a:gd name="T94" fmla="*/ 18 w 84"/>
              <a:gd name="T95" fmla="*/ 24 h 160"/>
              <a:gd name="T96" fmla="*/ 42 w 84"/>
              <a:gd name="T97" fmla="*/ 48 h 160"/>
              <a:gd name="T98" fmla="*/ 42 w 84"/>
              <a:gd name="T99" fmla="*/ 5 h 160"/>
              <a:gd name="T100" fmla="*/ 61 w 84"/>
              <a:gd name="T101" fmla="*/ 24 h 160"/>
              <a:gd name="T102" fmla="*/ 42 w 84"/>
              <a:gd name="T103" fmla="*/ 43 h 160"/>
              <a:gd name="T104" fmla="*/ 23 w 84"/>
              <a:gd name="T105" fmla="*/ 24 h 160"/>
              <a:gd name="T106" fmla="*/ 42 w 84"/>
              <a:gd name="T107" fmla="*/ 5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84" h="160">
                <a:moveTo>
                  <a:pt x="83" y="129"/>
                </a:moveTo>
                <a:cubicBezTo>
                  <a:pt x="67" y="110"/>
                  <a:pt x="67" y="110"/>
                  <a:pt x="67" y="110"/>
                </a:cubicBezTo>
                <a:cubicBezTo>
                  <a:pt x="73" y="109"/>
                  <a:pt x="78" y="104"/>
                  <a:pt x="78" y="98"/>
                </a:cubicBezTo>
                <a:cubicBezTo>
                  <a:pt x="78" y="66"/>
                  <a:pt x="78" y="66"/>
                  <a:pt x="78" y="66"/>
                </a:cubicBezTo>
                <a:cubicBezTo>
                  <a:pt x="78" y="59"/>
                  <a:pt x="72" y="53"/>
                  <a:pt x="65" y="53"/>
                </a:cubicBezTo>
                <a:cubicBezTo>
                  <a:pt x="19" y="53"/>
                  <a:pt x="19" y="53"/>
                  <a:pt x="19" y="53"/>
                </a:cubicBezTo>
                <a:cubicBezTo>
                  <a:pt x="12" y="53"/>
                  <a:pt x="6" y="59"/>
                  <a:pt x="6" y="66"/>
                </a:cubicBezTo>
                <a:cubicBezTo>
                  <a:pt x="6" y="98"/>
                  <a:pt x="6" y="98"/>
                  <a:pt x="6" y="98"/>
                </a:cubicBezTo>
                <a:cubicBezTo>
                  <a:pt x="6" y="104"/>
                  <a:pt x="11" y="109"/>
                  <a:pt x="17" y="110"/>
                </a:cubicBezTo>
                <a:cubicBezTo>
                  <a:pt x="1" y="129"/>
                  <a:pt x="1" y="129"/>
                  <a:pt x="1" y="129"/>
                </a:cubicBezTo>
                <a:cubicBezTo>
                  <a:pt x="0" y="130"/>
                  <a:pt x="0" y="131"/>
                  <a:pt x="0" y="132"/>
                </a:cubicBezTo>
                <a:cubicBezTo>
                  <a:pt x="1" y="133"/>
                  <a:pt x="1" y="133"/>
                  <a:pt x="2" y="133"/>
                </a:cubicBezTo>
                <a:cubicBezTo>
                  <a:pt x="19" y="133"/>
                  <a:pt x="19" y="133"/>
                  <a:pt x="19" y="133"/>
                </a:cubicBezTo>
                <a:cubicBezTo>
                  <a:pt x="19" y="158"/>
                  <a:pt x="19" y="158"/>
                  <a:pt x="19" y="158"/>
                </a:cubicBezTo>
                <a:cubicBezTo>
                  <a:pt x="19" y="159"/>
                  <a:pt x="20" y="160"/>
                  <a:pt x="22" y="160"/>
                </a:cubicBezTo>
                <a:cubicBezTo>
                  <a:pt x="62" y="160"/>
                  <a:pt x="62" y="160"/>
                  <a:pt x="62" y="160"/>
                </a:cubicBezTo>
                <a:cubicBezTo>
                  <a:pt x="63" y="160"/>
                  <a:pt x="64" y="159"/>
                  <a:pt x="64" y="158"/>
                </a:cubicBezTo>
                <a:cubicBezTo>
                  <a:pt x="64" y="133"/>
                  <a:pt x="64" y="133"/>
                  <a:pt x="64" y="133"/>
                </a:cubicBezTo>
                <a:cubicBezTo>
                  <a:pt x="81" y="133"/>
                  <a:pt x="81" y="133"/>
                  <a:pt x="81" y="133"/>
                </a:cubicBezTo>
                <a:cubicBezTo>
                  <a:pt x="82" y="133"/>
                  <a:pt x="83" y="133"/>
                  <a:pt x="83" y="132"/>
                </a:cubicBezTo>
                <a:cubicBezTo>
                  <a:pt x="84" y="131"/>
                  <a:pt x="84" y="130"/>
                  <a:pt x="83" y="129"/>
                </a:cubicBezTo>
                <a:close/>
                <a:moveTo>
                  <a:pt x="62" y="129"/>
                </a:moveTo>
                <a:cubicBezTo>
                  <a:pt x="61" y="129"/>
                  <a:pt x="59" y="130"/>
                  <a:pt x="59" y="131"/>
                </a:cubicBezTo>
                <a:cubicBezTo>
                  <a:pt x="59" y="155"/>
                  <a:pt x="59" y="155"/>
                  <a:pt x="59" y="155"/>
                </a:cubicBezTo>
                <a:cubicBezTo>
                  <a:pt x="24" y="155"/>
                  <a:pt x="24" y="155"/>
                  <a:pt x="24" y="155"/>
                </a:cubicBezTo>
                <a:cubicBezTo>
                  <a:pt x="24" y="131"/>
                  <a:pt x="24" y="131"/>
                  <a:pt x="24" y="131"/>
                </a:cubicBezTo>
                <a:cubicBezTo>
                  <a:pt x="24" y="130"/>
                  <a:pt x="23" y="129"/>
                  <a:pt x="22" y="129"/>
                </a:cubicBezTo>
                <a:cubicBezTo>
                  <a:pt x="8" y="129"/>
                  <a:pt x="8" y="129"/>
                  <a:pt x="8" y="129"/>
                </a:cubicBezTo>
                <a:cubicBezTo>
                  <a:pt x="24" y="110"/>
                  <a:pt x="24" y="110"/>
                  <a:pt x="24" y="110"/>
                </a:cubicBezTo>
                <a:cubicBezTo>
                  <a:pt x="24" y="109"/>
                  <a:pt x="24" y="108"/>
                  <a:pt x="24" y="107"/>
                </a:cubicBezTo>
                <a:cubicBezTo>
                  <a:pt x="24" y="106"/>
                  <a:pt x="23" y="106"/>
                  <a:pt x="22" y="106"/>
                </a:cubicBezTo>
                <a:cubicBezTo>
                  <a:pt x="19" y="106"/>
                  <a:pt x="19" y="106"/>
                  <a:pt x="19" y="106"/>
                </a:cubicBezTo>
                <a:cubicBezTo>
                  <a:pt x="14" y="106"/>
                  <a:pt x="11" y="102"/>
                  <a:pt x="11" y="98"/>
                </a:cubicBezTo>
                <a:cubicBezTo>
                  <a:pt x="11" y="66"/>
                  <a:pt x="11" y="66"/>
                  <a:pt x="11" y="66"/>
                </a:cubicBezTo>
                <a:cubicBezTo>
                  <a:pt x="11" y="62"/>
                  <a:pt x="14" y="58"/>
                  <a:pt x="19" y="58"/>
                </a:cubicBezTo>
                <a:cubicBezTo>
                  <a:pt x="65" y="58"/>
                  <a:pt x="65" y="58"/>
                  <a:pt x="65" y="58"/>
                </a:cubicBezTo>
                <a:cubicBezTo>
                  <a:pt x="69" y="58"/>
                  <a:pt x="73" y="62"/>
                  <a:pt x="73" y="66"/>
                </a:cubicBezTo>
                <a:cubicBezTo>
                  <a:pt x="73" y="98"/>
                  <a:pt x="73" y="98"/>
                  <a:pt x="73" y="98"/>
                </a:cubicBezTo>
                <a:cubicBezTo>
                  <a:pt x="73" y="102"/>
                  <a:pt x="69" y="106"/>
                  <a:pt x="65" y="106"/>
                </a:cubicBezTo>
                <a:cubicBezTo>
                  <a:pt x="62" y="106"/>
                  <a:pt x="62" y="106"/>
                  <a:pt x="62" y="106"/>
                </a:cubicBezTo>
                <a:cubicBezTo>
                  <a:pt x="61" y="106"/>
                  <a:pt x="60" y="106"/>
                  <a:pt x="60" y="107"/>
                </a:cubicBezTo>
                <a:cubicBezTo>
                  <a:pt x="59" y="108"/>
                  <a:pt x="59" y="109"/>
                  <a:pt x="60" y="110"/>
                </a:cubicBezTo>
                <a:cubicBezTo>
                  <a:pt x="76" y="129"/>
                  <a:pt x="76" y="129"/>
                  <a:pt x="76" y="129"/>
                </a:cubicBezTo>
                <a:lnTo>
                  <a:pt x="62" y="129"/>
                </a:lnTo>
                <a:close/>
                <a:moveTo>
                  <a:pt x="42" y="48"/>
                </a:moveTo>
                <a:cubicBezTo>
                  <a:pt x="55" y="48"/>
                  <a:pt x="66" y="37"/>
                  <a:pt x="66" y="24"/>
                </a:cubicBezTo>
                <a:cubicBezTo>
                  <a:pt x="66" y="11"/>
                  <a:pt x="55" y="0"/>
                  <a:pt x="42" y="0"/>
                </a:cubicBezTo>
                <a:cubicBezTo>
                  <a:pt x="29" y="0"/>
                  <a:pt x="18" y="11"/>
                  <a:pt x="18" y="24"/>
                </a:cubicBezTo>
                <a:cubicBezTo>
                  <a:pt x="18" y="37"/>
                  <a:pt x="29" y="48"/>
                  <a:pt x="42" y="48"/>
                </a:cubicBezTo>
                <a:close/>
                <a:moveTo>
                  <a:pt x="42" y="5"/>
                </a:moveTo>
                <a:cubicBezTo>
                  <a:pt x="52" y="5"/>
                  <a:pt x="61" y="13"/>
                  <a:pt x="61" y="24"/>
                </a:cubicBezTo>
                <a:cubicBezTo>
                  <a:pt x="61" y="34"/>
                  <a:pt x="52" y="43"/>
                  <a:pt x="42" y="43"/>
                </a:cubicBezTo>
                <a:cubicBezTo>
                  <a:pt x="31" y="43"/>
                  <a:pt x="23" y="34"/>
                  <a:pt x="23" y="24"/>
                </a:cubicBezTo>
                <a:cubicBezTo>
                  <a:pt x="23" y="13"/>
                  <a:pt x="31" y="5"/>
                  <a:pt x="42" y="5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7" name="Freeform 107">
            <a:extLst>
              <a:ext uri="{FF2B5EF4-FFF2-40B4-BE49-F238E27FC236}">
                <a16:creationId xmlns:a16="http://schemas.microsoft.com/office/drawing/2014/main" xmlns="" id="{508DBF93-3D68-457B-BF3B-BB5A78DCD83A}"/>
              </a:ext>
            </a:extLst>
          </p:cNvPr>
          <p:cNvSpPr>
            <a:spLocks noEditPoints="1"/>
          </p:cNvSpPr>
          <p:nvPr/>
        </p:nvSpPr>
        <p:spPr bwMode="auto">
          <a:xfrm>
            <a:off x="10174288" y="5940425"/>
            <a:ext cx="439738" cy="549275"/>
          </a:xfrm>
          <a:custGeom>
            <a:avLst/>
            <a:gdLst>
              <a:gd name="T0" fmla="*/ 129 w 129"/>
              <a:gd name="T1" fmla="*/ 42 h 160"/>
              <a:gd name="T2" fmla="*/ 129 w 129"/>
              <a:gd name="T3" fmla="*/ 42 h 160"/>
              <a:gd name="T4" fmla="*/ 129 w 129"/>
              <a:gd name="T5" fmla="*/ 41 h 160"/>
              <a:gd name="T6" fmla="*/ 128 w 129"/>
              <a:gd name="T7" fmla="*/ 40 h 160"/>
              <a:gd name="T8" fmla="*/ 128 w 129"/>
              <a:gd name="T9" fmla="*/ 40 h 160"/>
              <a:gd name="T10" fmla="*/ 90 w 129"/>
              <a:gd name="T11" fmla="*/ 1 h 160"/>
              <a:gd name="T12" fmla="*/ 88 w 129"/>
              <a:gd name="T13" fmla="*/ 0 h 160"/>
              <a:gd name="T14" fmla="*/ 12 w 129"/>
              <a:gd name="T15" fmla="*/ 0 h 160"/>
              <a:gd name="T16" fmla="*/ 0 w 129"/>
              <a:gd name="T17" fmla="*/ 148 h 160"/>
              <a:gd name="T18" fmla="*/ 117 w 129"/>
              <a:gd name="T19" fmla="*/ 160 h 160"/>
              <a:gd name="T20" fmla="*/ 129 w 129"/>
              <a:gd name="T21" fmla="*/ 42 h 160"/>
              <a:gd name="T22" fmla="*/ 91 w 129"/>
              <a:gd name="T23" fmla="*/ 8 h 160"/>
              <a:gd name="T24" fmla="*/ 91 w 129"/>
              <a:gd name="T25" fmla="*/ 39 h 160"/>
              <a:gd name="T26" fmla="*/ 117 w 129"/>
              <a:gd name="T27" fmla="*/ 155 h 160"/>
              <a:gd name="T28" fmla="*/ 5 w 129"/>
              <a:gd name="T29" fmla="*/ 148 h 160"/>
              <a:gd name="T30" fmla="*/ 12 w 129"/>
              <a:gd name="T31" fmla="*/ 5 h 160"/>
              <a:gd name="T32" fmla="*/ 62 w 129"/>
              <a:gd name="T33" fmla="*/ 18 h 160"/>
              <a:gd name="T34" fmla="*/ 67 w 129"/>
              <a:gd name="T35" fmla="*/ 18 h 160"/>
              <a:gd name="T36" fmla="*/ 86 w 129"/>
              <a:gd name="T37" fmla="*/ 5 h 160"/>
              <a:gd name="T38" fmla="*/ 88 w 129"/>
              <a:gd name="T39" fmla="*/ 44 h 160"/>
              <a:gd name="T40" fmla="*/ 124 w 129"/>
              <a:gd name="T41" fmla="*/ 148 h 160"/>
              <a:gd name="T42" fmla="*/ 62 w 129"/>
              <a:gd name="T43" fmla="*/ 54 h 160"/>
              <a:gd name="T44" fmla="*/ 65 w 129"/>
              <a:gd name="T45" fmla="*/ 37 h 160"/>
              <a:gd name="T46" fmla="*/ 67 w 129"/>
              <a:gd name="T47" fmla="*/ 54 h 160"/>
              <a:gd name="T48" fmla="*/ 62 w 129"/>
              <a:gd name="T49" fmla="*/ 54 h 160"/>
              <a:gd name="T50" fmla="*/ 62 w 129"/>
              <a:gd name="T51" fmla="*/ 76 h 160"/>
              <a:gd name="T52" fmla="*/ 67 w 129"/>
              <a:gd name="T53" fmla="*/ 76 h 160"/>
              <a:gd name="T54" fmla="*/ 65 w 129"/>
              <a:gd name="T55" fmla="*/ 93 h 160"/>
              <a:gd name="T56" fmla="*/ 78 w 129"/>
              <a:gd name="T57" fmla="*/ 132 h 160"/>
              <a:gd name="T58" fmla="*/ 71 w 129"/>
              <a:gd name="T59" fmla="*/ 110 h 160"/>
              <a:gd name="T60" fmla="*/ 56 w 129"/>
              <a:gd name="T61" fmla="*/ 112 h 160"/>
              <a:gd name="T62" fmla="*/ 51 w 129"/>
              <a:gd name="T63" fmla="*/ 133 h 160"/>
              <a:gd name="T64" fmla="*/ 51 w 129"/>
              <a:gd name="T65" fmla="*/ 133 h 160"/>
              <a:gd name="T66" fmla="*/ 65 w 129"/>
              <a:gd name="T67" fmla="*/ 146 h 160"/>
              <a:gd name="T68" fmla="*/ 78 w 129"/>
              <a:gd name="T69" fmla="*/ 133 h 160"/>
              <a:gd name="T70" fmla="*/ 65 w 129"/>
              <a:gd name="T71" fmla="*/ 142 h 160"/>
              <a:gd name="T72" fmla="*/ 60 w 129"/>
              <a:gd name="T73" fmla="*/ 114 h 160"/>
              <a:gd name="T74" fmla="*/ 73 w 129"/>
              <a:gd name="T75" fmla="*/ 133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29" h="160">
                <a:moveTo>
                  <a:pt x="129" y="42"/>
                </a:moveTo>
                <a:cubicBezTo>
                  <a:pt x="129" y="42"/>
                  <a:pt x="129" y="42"/>
                  <a:pt x="129" y="42"/>
                </a:cubicBezTo>
                <a:cubicBezTo>
                  <a:pt x="129" y="42"/>
                  <a:pt x="129" y="42"/>
                  <a:pt x="129" y="42"/>
                </a:cubicBezTo>
                <a:cubicBezTo>
                  <a:pt x="129" y="42"/>
                  <a:pt x="129" y="42"/>
                  <a:pt x="129" y="42"/>
                </a:cubicBezTo>
                <a:cubicBezTo>
                  <a:pt x="129" y="42"/>
                  <a:pt x="129" y="42"/>
                  <a:pt x="129" y="42"/>
                </a:cubicBezTo>
                <a:cubicBezTo>
                  <a:pt x="129" y="41"/>
                  <a:pt x="129" y="41"/>
                  <a:pt x="129" y="41"/>
                </a:cubicBezTo>
                <a:cubicBezTo>
                  <a:pt x="129" y="41"/>
                  <a:pt x="129" y="41"/>
                  <a:pt x="129" y="40"/>
                </a:cubicBezTo>
                <a:cubicBezTo>
                  <a:pt x="129" y="40"/>
                  <a:pt x="128" y="40"/>
                  <a:pt x="128" y="40"/>
                </a:cubicBezTo>
                <a:cubicBezTo>
                  <a:pt x="128" y="40"/>
                  <a:pt x="128" y="40"/>
                  <a:pt x="128" y="40"/>
                </a:cubicBezTo>
                <a:cubicBezTo>
                  <a:pt x="128" y="40"/>
                  <a:pt x="128" y="40"/>
                  <a:pt x="128" y="40"/>
                </a:cubicBezTo>
                <a:cubicBezTo>
                  <a:pt x="90" y="1"/>
                  <a:pt x="90" y="1"/>
                  <a:pt x="90" y="1"/>
                </a:cubicBezTo>
                <a:cubicBezTo>
                  <a:pt x="90" y="1"/>
                  <a:pt x="90" y="1"/>
                  <a:pt x="90" y="1"/>
                </a:cubicBezTo>
                <a:cubicBezTo>
                  <a:pt x="90" y="0"/>
                  <a:pt x="89" y="0"/>
                  <a:pt x="88" y="0"/>
                </a:cubicBezTo>
                <a:cubicBezTo>
                  <a:pt x="88" y="0"/>
                  <a:pt x="88" y="0"/>
                  <a:pt x="88" y="0"/>
                </a:cubicBezTo>
                <a:cubicBezTo>
                  <a:pt x="88" y="0"/>
                  <a:pt x="88" y="0"/>
                  <a:pt x="88" y="0"/>
                </a:cubicBezTo>
                <a:cubicBezTo>
                  <a:pt x="12" y="0"/>
                  <a:pt x="12" y="0"/>
                  <a:pt x="12" y="0"/>
                </a:cubicBezTo>
                <a:cubicBezTo>
                  <a:pt x="5" y="0"/>
                  <a:pt x="0" y="5"/>
                  <a:pt x="0" y="12"/>
                </a:cubicBezTo>
                <a:cubicBezTo>
                  <a:pt x="0" y="148"/>
                  <a:pt x="0" y="148"/>
                  <a:pt x="0" y="148"/>
                </a:cubicBezTo>
                <a:cubicBezTo>
                  <a:pt x="0" y="155"/>
                  <a:pt x="5" y="160"/>
                  <a:pt x="12" y="160"/>
                </a:cubicBezTo>
                <a:cubicBezTo>
                  <a:pt x="117" y="160"/>
                  <a:pt x="117" y="160"/>
                  <a:pt x="117" y="160"/>
                </a:cubicBezTo>
                <a:cubicBezTo>
                  <a:pt x="124" y="160"/>
                  <a:pt x="129" y="155"/>
                  <a:pt x="129" y="148"/>
                </a:cubicBezTo>
                <a:cubicBezTo>
                  <a:pt x="129" y="42"/>
                  <a:pt x="129" y="42"/>
                  <a:pt x="129" y="42"/>
                </a:cubicBezTo>
                <a:cubicBezTo>
                  <a:pt x="129" y="42"/>
                  <a:pt x="129" y="42"/>
                  <a:pt x="129" y="42"/>
                </a:cubicBezTo>
                <a:close/>
                <a:moveTo>
                  <a:pt x="91" y="8"/>
                </a:moveTo>
                <a:cubicBezTo>
                  <a:pt x="121" y="39"/>
                  <a:pt x="121" y="39"/>
                  <a:pt x="121" y="39"/>
                </a:cubicBezTo>
                <a:cubicBezTo>
                  <a:pt x="91" y="39"/>
                  <a:pt x="91" y="39"/>
                  <a:pt x="91" y="39"/>
                </a:cubicBezTo>
                <a:lnTo>
                  <a:pt x="91" y="8"/>
                </a:lnTo>
                <a:close/>
                <a:moveTo>
                  <a:pt x="117" y="155"/>
                </a:moveTo>
                <a:cubicBezTo>
                  <a:pt x="12" y="155"/>
                  <a:pt x="12" y="155"/>
                  <a:pt x="12" y="155"/>
                </a:cubicBezTo>
                <a:cubicBezTo>
                  <a:pt x="8" y="155"/>
                  <a:pt x="5" y="152"/>
                  <a:pt x="5" y="148"/>
                </a:cubicBezTo>
                <a:cubicBezTo>
                  <a:pt x="5" y="12"/>
                  <a:pt x="5" y="12"/>
                  <a:pt x="5" y="12"/>
                </a:cubicBezTo>
                <a:cubicBezTo>
                  <a:pt x="5" y="8"/>
                  <a:pt x="8" y="5"/>
                  <a:pt x="12" y="5"/>
                </a:cubicBezTo>
                <a:cubicBezTo>
                  <a:pt x="62" y="5"/>
                  <a:pt x="62" y="5"/>
                  <a:pt x="62" y="5"/>
                </a:cubicBezTo>
                <a:cubicBezTo>
                  <a:pt x="62" y="18"/>
                  <a:pt x="62" y="18"/>
                  <a:pt x="62" y="18"/>
                </a:cubicBezTo>
                <a:cubicBezTo>
                  <a:pt x="62" y="19"/>
                  <a:pt x="63" y="20"/>
                  <a:pt x="65" y="20"/>
                </a:cubicBezTo>
                <a:cubicBezTo>
                  <a:pt x="66" y="20"/>
                  <a:pt x="67" y="19"/>
                  <a:pt x="67" y="18"/>
                </a:cubicBezTo>
                <a:cubicBezTo>
                  <a:pt x="67" y="5"/>
                  <a:pt x="67" y="5"/>
                  <a:pt x="67" y="5"/>
                </a:cubicBezTo>
                <a:cubicBezTo>
                  <a:pt x="86" y="5"/>
                  <a:pt x="86" y="5"/>
                  <a:pt x="86" y="5"/>
                </a:cubicBezTo>
                <a:cubicBezTo>
                  <a:pt x="86" y="42"/>
                  <a:pt x="86" y="42"/>
                  <a:pt x="86" y="42"/>
                </a:cubicBezTo>
                <a:cubicBezTo>
                  <a:pt x="86" y="43"/>
                  <a:pt x="87" y="44"/>
                  <a:pt x="88" y="44"/>
                </a:cubicBezTo>
                <a:cubicBezTo>
                  <a:pt x="124" y="44"/>
                  <a:pt x="124" y="44"/>
                  <a:pt x="124" y="44"/>
                </a:cubicBezTo>
                <a:cubicBezTo>
                  <a:pt x="124" y="148"/>
                  <a:pt x="124" y="148"/>
                  <a:pt x="124" y="148"/>
                </a:cubicBezTo>
                <a:cubicBezTo>
                  <a:pt x="124" y="152"/>
                  <a:pt x="121" y="155"/>
                  <a:pt x="117" y="155"/>
                </a:cubicBezTo>
                <a:close/>
                <a:moveTo>
                  <a:pt x="62" y="54"/>
                </a:moveTo>
                <a:cubicBezTo>
                  <a:pt x="62" y="40"/>
                  <a:pt x="62" y="40"/>
                  <a:pt x="62" y="40"/>
                </a:cubicBezTo>
                <a:cubicBezTo>
                  <a:pt x="62" y="39"/>
                  <a:pt x="63" y="37"/>
                  <a:pt x="65" y="37"/>
                </a:cubicBezTo>
                <a:cubicBezTo>
                  <a:pt x="66" y="37"/>
                  <a:pt x="67" y="39"/>
                  <a:pt x="67" y="40"/>
                </a:cubicBezTo>
                <a:cubicBezTo>
                  <a:pt x="67" y="54"/>
                  <a:pt x="67" y="54"/>
                  <a:pt x="67" y="54"/>
                </a:cubicBezTo>
                <a:cubicBezTo>
                  <a:pt x="67" y="56"/>
                  <a:pt x="66" y="57"/>
                  <a:pt x="65" y="57"/>
                </a:cubicBezTo>
                <a:cubicBezTo>
                  <a:pt x="63" y="57"/>
                  <a:pt x="62" y="56"/>
                  <a:pt x="62" y="54"/>
                </a:cubicBezTo>
                <a:close/>
                <a:moveTo>
                  <a:pt x="62" y="91"/>
                </a:moveTo>
                <a:cubicBezTo>
                  <a:pt x="62" y="76"/>
                  <a:pt x="62" y="76"/>
                  <a:pt x="62" y="76"/>
                </a:cubicBezTo>
                <a:cubicBezTo>
                  <a:pt x="62" y="75"/>
                  <a:pt x="63" y="74"/>
                  <a:pt x="65" y="74"/>
                </a:cubicBezTo>
                <a:cubicBezTo>
                  <a:pt x="66" y="74"/>
                  <a:pt x="67" y="75"/>
                  <a:pt x="67" y="76"/>
                </a:cubicBezTo>
                <a:cubicBezTo>
                  <a:pt x="67" y="91"/>
                  <a:pt x="67" y="91"/>
                  <a:pt x="67" y="91"/>
                </a:cubicBezTo>
                <a:cubicBezTo>
                  <a:pt x="67" y="92"/>
                  <a:pt x="66" y="93"/>
                  <a:pt x="65" y="93"/>
                </a:cubicBezTo>
                <a:cubicBezTo>
                  <a:pt x="63" y="93"/>
                  <a:pt x="62" y="92"/>
                  <a:pt x="62" y="91"/>
                </a:cubicBezTo>
                <a:close/>
                <a:moveTo>
                  <a:pt x="78" y="132"/>
                </a:moveTo>
                <a:cubicBezTo>
                  <a:pt x="73" y="112"/>
                  <a:pt x="73" y="112"/>
                  <a:pt x="73" y="112"/>
                </a:cubicBezTo>
                <a:cubicBezTo>
                  <a:pt x="73" y="110"/>
                  <a:pt x="72" y="110"/>
                  <a:pt x="71" y="110"/>
                </a:cubicBezTo>
                <a:cubicBezTo>
                  <a:pt x="58" y="110"/>
                  <a:pt x="58" y="110"/>
                  <a:pt x="58" y="110"/>
                </a:cubicBezTo>
                <a:cubicBezTo>
                  <a:pt x="57" y="110"/>
                  <a:pt x="56" y="110"/>
                  <a:pt x="56" y="112"/>
                </a:cubicBezTo>
                <a:cubicBezTo>
                  <a:pt x="51" y="132"/>
                  <a:pt x="51" y="132"/>
                  <a:pt x="51" y="132"/>
                </a:cubicBezTo>
                <a:cubicBezTo>
                  <a:pt x="51" y="132"/>
                  <a:pt x="51" y="133"/>
                  <a:pt x="51" y="133"/>
                </a:cubicBezTo>
                <a:cubicBezTo>
                  <a:pt x="51" y="133"/>
                  <a:pt x="51" y="133"/>
                  <a:pt x="51" y="133"/>
                </a:cubicBezTo>
                <a:cubicBezTo>
                  <a:pt x="51" y="133"/>
                  <a:pt x="51" y="133"/>
                  <a:pt x="51" y="133"/>
                </a:cubicBezTo>
                <a:cubicBezTo>
                  <a:pt x="51" y="133"/>
                  <a:pt x="51" y="133"/>
                  <a:pt x="51" y="133"/>
                </a:cubicBezTo>
                <a:cubicBezTo>
                  <a:pt x="51" y="141"/>
                  <a:pt x="57" y="146"/>
                  <a:pt x="65" y="146"/>
                </a:cubicBezTo>
                <a:cubicBezTo>
                  <a:pt x="72" y="146"/>
                  <a:pt x="78" y="140"/>
                  <a:pt x="78" y="133"/>
                </a:cubicBezTo>
                <a:cubicBezTo>
                  <a:pt x="78" y="133"/>
                  <a:pt x="78" y="133"/>
                  <a:pt x="78" y="133"/>
                </a:cubicBezTo>
                <a:cubicBezTo>
                  <a:pt x="78" y="132"/>
                  <a:pt x="78" y="132"/>
                  <a:pt x="78" y="132"/>
                </a:cubicBezTo>
                <a:close/>
                <a:moveTo>
                  <a:pt x="65" y="142"/>
                </a:moveTo>
                <a:cubicBezTo>
                  <a:pt x="60" y="142"/>
                  <a:pt x="56" y="138"/>
                  <a:pt x="56" y="133"/>
                </a:cubicBezTo>
                <a:cubicBezTo>
                  <a:pt x="60" y="114"/>
                  <a:pt x="60" y="114"/>
                  <a:pt x="60" y="114"/>
                </a:cubicBezTo>
                <a:cubicBezTo>
                  <a:pt x="69" y="114"/>
                  <a:pt x="69" y="114"/>
                  <a:pt x="69" y="114"/>
                </a:cubicBezTo>
                <a:cubicBezTo>
                  <a:pt x="73" y="133"/>
                  <a:pt x="73" y="133"/>
                  <a:pt x="73" y="133"/>
                </a:cubicBezTo>
                <a:cubicBezTo>
                  <a:pt x="73" y="138"/>
                  <a:pt x="69" y="142"/>
                  <a:pt x="65" y="142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2912524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0" name="Freeform 169">
            <a:extLst>
              <a:ext uri="{FF2B5EF4-FFF2-40B4-BE49-F238E27FC236}">
                <a16:creationId xmlns:a16="http://schemas.microsoft.com/office/drawing/2014/main" xmlns="" id="{619E1ADF-4934-489B-ACD2-8CA0CBDCE82B}"/>
              </a:ext>
            </a:extLst>
          </p:cNvPr>
          <p:cNvSpPr>
            <a:spLocks noEditPoints="1"/>
          </p:cNvSpPr>
          <p:nvPr/>
        </p:nvSpPr>
        <p:spPr bwMode="auto">
          <a:xfrm>
            <a:off x="2469356" y="1016794"/>
            <a:ext cx="546100" cy="482600"/>
          </a:xfrm>
          <a:custGeom>
            <a:avLst/>
            <a:gdLst>
              <a:gd name="T0" fmla="*/ 132 w 160"/>
              <a:gd name="T1" fmla="*/ 96 h 140"/>
              <a:gd name="T2" fmla="*/ 96 w 160"/>
              <a:gd name="T3" fmla="*/ 78 h 140"/>
              <a:gd name="T4" fmla="*/ 101 w 160"/>
              <a:gd name="T5" fmla="*/ 62 h 140"/>
              <a:gd name="T6" fmla="*/ 95 w 160"/>
              <a:gd name="T7" fmla="*/ 29 h 140"/>
              <a:gd name="T8" fmla="*/ 93 w 160"/>
              <a:gd name="T9" fmla="*/ 11 h 140"/>
              <a:gd name="T10" fmla="*/ 96 w 160"/>
              <a:gd name="T11" fmla="*/ 0 h 140"/>
              <a:gd name="T12" fmla="*/ 65 w 160"/>
              <a:gd name="T13" fmla="*/ 31 h 140"/>
              <a:gd name="T14" fmla="*/ 68 w 160"/>
              <a:gd name="T15" fmla="*/ 72 h 140"/>
              <a:gd name="T16" fmla="*/ 51 w 160"/>
              <a:gd name="T17" fmla="*/ 76 h 140"/>
              <a:gd name="T18" fmla="*/ 23 w 160"/>
              <a:gd name="T19" fmla="*/ 99 h 140"/>
              <a:gd name="T20" fmla="*/ 19 w 160"/>
              <a:gd name="T21" fmla="*/ 103 h 140"/>
              <a:gd name="T22" fmla="*/ 16 w 160"/>
              <a:gd name="T23" fmla="*/ 138 h 140"/>
              <a:gd name="T24" fmla="*/ 37 w 160"/>
              <a:gd name="T25" fmla="*/ 125 h 140"/>
              <a:gd name="T26" fmla="*/ 74 w 160"/>
              <a:gd name="T27" fmla="*/ 101 h 140"/>
              <a:gd name="T28" fmla="*/ 82 w 160"/>
              <a:gd name="T29" fmla="*/ 103 h 140"/>
              <a:gd name="T30" fmla="*/ 98 w 160"/>
              <a:gd name="T31" fmla="*/ 123 h 140"/>
              <a:gd name="T32" fmla="*/ 133 w 160"/>
              <a:gd name="T33" fmla="*/ 135 h 140"/>
              <a:gd name="T34" fmla="*/ 140 w 160"/>
              <a:gd name="T35" fmla="*/ 104 h 140"/>
              <a:gd name="T36" fmla="*/ 144 w 160"/>
              <a:gd name="T37" fmla="*/ 138 h 140"/>
              <a:gd name="T38" fmla="*/ 66 w 160"/>
              <a:gd name="T39" fmla="*/ 64 h 140"/>
              <a:gd name="T40" fmla="*/ 70 w 160"/>
              <a:gd name="T41" fmla="*/ 25 h 140"/>
              <a:gd name="T42" fmla="*/ 103 w 160"/>
              <a:gd name="T43" fmla="*/ 56 h 140"/>
              <a:gd name="T44" fmla="*/ 91 w 160"/>
              <a:gd name="T45" fmla="*/ 61 h 140"/>
              <a:gd name="T46" fmla="*/ 88 w 160"/>
              <a:gd name="T47" fmla="*/ 72 h 140"/>
              <a:gd name="T48" fmla="*/ 83 w 160"/>
              <a:gd name="T49" fmla="*/ 72 h 140"/>
              <a:gd name="T50" fmla="*/ 81 w 160"/>
              <a:gd name="T51" fmla="*/ 72 h 140"/>
              <a:gd name="T52" fmla="*/ 76 w 160"/>
              <a:gd name="T53" fmla="*/ 53 h 140"/>
              <a:gd name="T54" fmla="*/ 74 w 160"/>
              <a:gd name="T55" fmla="*/ 73 h 140"/>
              <a:gd name="T56" fmla="*/ 68 w 160"/>
              <a:gd name="T57" fmla="*/ 53 h 140"/>
              <a:gd name="T58" fmla="*/ 66 w 160"/>
              <a:gd name="T59" fmla="*/ 100 h 140"/>
              <a:gd name="T60" fmla="*/ 70 w 160"/>
              <a:gd name="T61" fmla="*/ 105 h 140"/>
              <a:gd name="T62" fmla="*/ 46 w 160"/>
              <a:gd name="T63" fmla="*/ 117 h 140"/>
              <a:gd name="T64" fmla="*/ 35 w 160"/>
              <a:gd name="T65" fmla="*/ 121 h 140"/>
              <a:gd name="T66" fmla="*/ 45 w 160"/>
              <a:gd name="T67" fmla="*/ 76 h 140"/>
              <a:gd name="T68" fmla="*/ 55 w 160"/>
              <a:gd name="T69" fmla="*/ 85 h 140"/>
              <a:gd name="T70" fmla="*/ 66 w 160"/>
              <a:gd name="T71" fmla="*/ 82 h 140"/>
              <a:gd name="T72" fmla="*/ 53 w 160"/>
              <a:gd name="T73" fmla="*/ 95 h 140"/>
              <a:gd name="T74" fmla="*/ 74 w 160"/>
              <a:gd name="T75" fmla="*/ 85 h 140"/>
              <a:gd name="T76" fmla="*/ 66 w 160"/>
              <a:gd name="T77" fmla="*/ 91 h 140"/>
              <a:gd name="T78" fmla="*/ 69 w 160"/>
              <a:gd name="T79" fmla="*/ 95 h 140"/>
              <a:gd name="T80" fmla="*/ 74 w 160"/>
              <a:gd name="T81" fmla="*/ 93 h 140"/>
              <a:gd name="T82" fmla="*/ 79 w 160"/>
              <a:gd name="T83" fmla="*/ 91 h 140"/>
              <a:gd name="T84" fmla="*/ 72 w 160"/>
              <a:gd name="T85" fmla="*/ 79 h 140"/>
              <a:gd name="T86" fmla="*/ 76 w 160"/>
              <a:gd name="T87" fmla="*/ 78 h 140"/>
              <a:gd name="T88" fmla="*/ 90 w 160"/>
              <a:gd name="T89" fmla="*/ 78 h 140"/>
              <a:gd name="T90" fmla="*/ 125 w 160"/>
              <a:gd name="T91" fmla="*/ 120 h 140"/>
              <a:gd name="T92" fmla="*/ 118 w 160"/>
              <a:gd name="T93" fmla="*/ 118 h 140"/>
              <a:gd name="T94" fmla="*/ 108 w 160"/>
              <a:gd name="T95" fmla="*/ 119 h 140"/>
              <a:gd name="T96" fmla="*/ 100 w 160"/>
              <a:gd name="T97" fmla="*/ 113 h 140"/>
              <a:gd name="T98" fmla="*/ 84 w 160"/>
              <a:gd name="T99" fmla="*/ 99 h 140"/>
              <a:gd name="T100" fmla="*/ 85 w 160"/>
              <a:gd name="T101" fmla="*/ 96 h 140"/>
              <a:gd name="T102" fmla="*/ 104 w 160"/>
              <a:gd name="T103" fmla="*/ 101 h 140"/>
              <a:gd name="T104" fmla="*/ 84 w 160"/>
              <a:gd name="T105" fmla="*/ 88 h 140"/>
              <a:gd name="T106" fmla="*/ 93 w 160"/>
              <a:gd name="T107" fmla="*/ 92 h 140"/>
              <a:gd name="T108" fmla="*/ 95 w 160"/>
              <a:gd name="T109" fmla="*/ 87 h 140"/>
              <a:gd name="T110" fmla="*/ 91 w 160"/>
              <a:gd name="T111" fmla="*/ 83 h 140"/>
              <a:gd name="T112" fmla="*/ 109 w 160"/>
              <a:gd name="T113" fmla="*/ 92 h 140"/>
              <a:gd name="T114" fmla="*/ 103 w 160"/>
              <a:gd name="T115" fmla="*/ 81 h 140"/>
              <a:gd name="T116" fmla="*/ 135 w 160"/>
              <a:gd name="T117" fmla="*/ 104 h 1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160" h="140">
                <a:moveTo>
                  <a:pt x="160" y="109"/>
                </a:moveTo>
                <a:cubicBezTo>
                  <a:pt x="160" y="109"/>
                  <a:pt x="159" y="108"/>
                  <a:pt x="159" y="108"/>
                </a:cubicBezTo>
                <a:cubicBezTo>
                  <a:pt x="141" y="98"/>
                  <a:pt x="141" y="98"/>
                  <a:pt x="141" y="98"/>
                </a:cubicBezTo>
                <a:cubicBezTo>
                  <a:pt x="140" y="97"/>
                  <a:pt x="138" y="97"/>
                  <a:pt x="138" y="99"/>
                </a:cubicBezTo>
                <a:cubicBezTo>
                  <a:pt x="137" y="99"/>
                  <a:pt x="137" y="99"/>
                  <a:pt x="137" y="99"/>
                </a:cubicBezTo>
                <a:cubicBezTo>
                  <a:pt x="132" y="96"/>
                  <a:pt x="132" y="96"/>
                  <a:pt x="132" y="96"/>
                </a:cubicBezTo>
                <a:cubicBezTo>
                  <a:pt x="130" y="89"/>
                  <a:pt x="119" y="83"/>
                  <a:pt x="117" y="82"/>
                </a:cubicBezTo>
                <a:cubicBezTo>
                  <a:pt x="107" y="76"/>
                  <a:pt x="107" y="76"/>
                  <a:pt x="107" y="76"/>
                </a:cubicBezTo>
                <a:cubicBezTo>
                  <a:pt x="104" y="75"/>
                  <a:pt x="101" y="76"/>
                  <a:pt x="99" y="79"/>
                </a:cubicBezTo>
                <a:cubicBezTo>
                  <a:pt x="99" y="79"/>
                  <a:pt x="99" y="79"/>
                  <a:pt x="99" y="79"/>
                </a:cubicBezTo>
                <a:cubicBezTo>
                  <a:pt x="99" y="79"/>
                  <a:pt x="98" y="80"/>
                  <a:pt x="98" y="80"/>
                </a:cubicBezTo>
                <a:cubicBezTo>
                  <a:pt x="96" y="78"/>
                  <a:pt x="96" y="78"/>
                  <a:pt x="96" y="78"/>
                </a:cubicBezTo>
                <a:cubicBezTo>
                  <a:pt x="95" y="78"/>
                  <a:pt x="93" y="78"/>
                  <a:pt x="92" y="78"/>
                </a:cubicBezTo>
                <a:cubicBezTo>
                  <a:pt x="95" y="77"/>
                  <a:pt x="96" y="74"/>
                  <a:pt x="96" y="72"/>
                </a:cubicBezTo>
                <a:cubicBezTo>
                  <a:pt x="96" y="72"/>
                  <a:pt x="96" y="72"/>
                  <a:pt x="96" y="72"/>
                </a:cubicBezTo>
                <a:cubicBezTo>
                  <a:pt x="96" y="61"/>
                  <a:pt x="96" y="61"/>
                  <a:pt x="96" y="61"/>
                </a:cubicBezTo>
                <a:cubicBezTo>
                  <a:pt x="96" y="59"/>
                  <a:pt x="96" y="59"/>
                  <a:pt x="96" y="59"/>
                </a:cubicBezTo>
                <a:cubicBezTo>
                  <a:pt x="97" y="61"/>
                  <a:pt x="99" y="61"/>
                  <a:pt x="101" y="62"/>
                </a:cubicBezTo>
                <a:cubicBezTo>
                  <a:pt x="101" y="62"/>
                  <a:pt x="102" y="62"/>
                  <a:pt x="102" y="62"/>
                </a:cubicBezTo>
                <a:cubicBezTo>
                  <a:pt x="104" y="62"/>
                  <a:pt x="105" y="61"/>
                  <a:pt x="107" y="60"/>
                </a:cubicBezTo>
                <a:cubicBezTo>
                  <a:pt x="107" y="60"/>
                  <a:pt x="107" y="60"/>
                  <a:pt x="107" y="60"/>
                </a:cubicBezTo>
                <a:cubicBezTo>
                  <a:pt x="107" y="60"/>
                  <a:pt x="111" y="56"/>
                  <a:pt x="106" y="48"/>
                </a:cubicBezTo>
                <a:cubicBezTo>
                  <a:pt x="104" y="45"/>
                  <a:pt x="103" y="43"/>
                  <a:pt x="103" y="41"/>
                </a:cubicBezTo>
                <a:cubicBezTo>
                  <a:pt x="102" y="38"/>
                  <a:pt x="102" y="34"/>
                  <a:pt x="95" y="29"/>
                </a:cubicBezTo>
                <a:cubicBezTo>
                  <a:pt x="95" y="25"/>
                  <a:pt x="95" y="25"/>
                  <a:pt x="95" y="25"/>
                </a:cubicBezTo>
                <a:cubicBezTo>
                  <a:pt x="96" y="25"/>
                  <a:pt x="96" y="25"/>
                  <a:pt x="96" y="25"/>
                </a:cubicBezTo>
                <a:cubicBezTo>
                  <a:pt x="97" y="25"/>
                  <a:pt x="98" y="24"/>
                  <a:pt x="98" y="23"/>
                </a:cubicBezTo>
                <a:cubicBezTo>
                  <a:pt x="98" y="11"/>
                  <a:pt x="98" y="11"/>
                  <a:pt x="98" y="11"/>
                </a:cubicBezTo>
                <a:cubicBezTo>
                  <a:pt x="98" y="9"/>
                  <a:pt x="97" y="8"/>
                  <a:pt x="96" y="8"/>
                </a:cubicBezTo>
                <a:cubicBezTo>
                  <a:pt x="94" y="8"/>
                  <a:pt x="93" y="9"/>
                  <a:pt x="93" y="11"/>
                </a:cubicBezTo>
                <a:cubicBezTo>
                  <a:pt x="93" y="20"/>
                  <a:pt x="93" y="20"/>
                  <a:pt x="93" y="20"/>
                </a:cubicBezTo>
                <a:cubicBezTo>
                  <a:pt x="67" y="20"/>
                  <a:pt x="67" y="20"/>
                  <a:pt x="67" y="20"/>
                </a:cubicBezTo>
                <a:cubicBezTo>
                  <a:pt x="67" y="5"/>
                  <a:pt x="67" y="5"/>
                  <a:pt x="67" y="5"/>
                </a:cubicBezTo>
                <a:cubicBezTo>
                  <a:pt x="96" y="5"/>
                  <a:pt x="96" y="5"/>
                  <a:pt x="96" y="5"/>
                </a:cubicBezTo>
                <a:cubicBezTo>
                  <a:pt x="97" y="5"/>
                  <a:pt x="98" y="4"/>
                  <a:pt x="98" y="3"/>
                </a:cubicBezTo>
                <a:cubicBezTo>
                  <a:pt x="98" y="1"/>
                  <a:pt x="97" y="0"/>
                  <a:pt x="96" y="0"/>
                </a:cubicBezTo>
                <a:cubicBezTo>
                  <a:pt x="64" y="0"/>
                  <a:pt x="64" y="0"/>
                  <a:pt x="64" y="0"/>
                </a:cubicBezTo>
                <a:cubicBezTo>
                  <a:pt x="63" y="0"/>
                  <a:pt x="62" y="1"/>
                  <a:pt x="62" y="3"/>
                </a:cubicBezTo>
                <a:cubicBezTo>
                  <a:pt x="62" y="23"/>
                  <a:pt x="62" y="23"/>
                  <a:pt x="62" y="23"/>
                </a:cubicBezTo>
                <a:cubicBezTo>
                  <a:pt x="62" y="24"/>
                  <a:pt x="63" y="25"/>
                  <a:pt x="64" y="25"/>
                </a:cubicBezTo>
                <a:cubicBezTo>
                  <a:pt x="65" y="25"/>
                  <a:pt x="65" y="25"/>
                  <a:pt x="65" y="25"/>
                </a:cubicBezTo>
                <a:cubicBezTo>
                  <a:pt x="65" y="31"/>
                  <a:pt x="65" y="31"/>
                  <a:pt x="65" y="31"/>
                </a:cubicBezTo>
                <a:cubicBezTo>
                  <a:pt x="60" y="36"/>
                  <a:pt x="60" y="49"/>
                  <a:pt x="60" y="52"/>
                </a:cubicBezTo>
                <a:cubicBezTo>
                  <a:pt x="60" y="63"/>
                  <a:pt x="60" y="63"/>
                  <a:pt x="60" y="63"/>
                </a:cubicBezTo>
                <a:cubicBezTo>
                  <a:pt x="60" y="66"/>
                  <a:pt x="63" y="69"/>
                  <a:pt x="66" y="69"/>
                </a:cubicBezTo>
                <a:cubicBezTo>
                  <a:pt x="67" y="69"/>
                  <a:pt x="67" y="69"/>
                  <a:pt x="67" y="69"/>
                </a:cubicBezTo>
                <a:cubicBezTo>
                  <a:pt x="67" y="69"/>
                  <a:pt x="67" y="69"/>
                  <a:pt x="68" y="69"/>
                </a:cubicBezTo>
                <a:cubicBezTo>
                  <a:pt x="68" y="72"/>
                  <a:pt x="68" y="72"/>
                  <a:pt x="68" y="72"/>
                </a:cubicBezTo>
                <a:cubicBezTo>
                  <a:pt x="68" y="73"/>
                  <a:pt x="68" y="74"/>
                  <a:pt x="69" y="75"/>
                </a:cubicBezTo>
                <a:cubicBezTo>
                  <a:pt x="67" y="74"/>
                  <a:pt x="64" y="74"/>
                  <a:pt x="62" y="75"/>
                </a:cubicBezTo>
                <a:cubicBezTo>
                  <a:pt x="62" y="75"/>
                  <a:pt x="62" y="75"/>
                  <a:pt x="62" y="75"/>
                </a:cubicBezTo>
                <a:cubicBezTo>
                  <a:pt x="62" y="75"/>
                  <a:pt x="62" y="75"/>
                  <a:pt x="62" y="75"/>
                </a:cubicBezTo>
                <a:cubicBezTo>
                  <a:pt x="51" y="81"/>
                  <a:pt x="51" y="81"/>
                  <a:pt x="51" y="81"/>
                </a:cubicBezTo>
                <a:cubicBezTo>
                  <a:pt x="52" y="79"/>
                  <a:pt x="52" y="78"/>
                  <a:pt x="51" y="76"/>
                </a:cubicBezTo>
                <a:cubicBezTo>
                  <a:pt x="51" y="74"/>
                  <a:pt x="49" y="72"/>
                  <a:pt x="47" y="72"/>
                </a:cubicBezTo>
                <a:cubicBezTo>
                  <a:pt x="47" y="72"/>
                  <a:pt x="47" y="72"/>
                  <a:pt x="47" y="72"/>
                </a:cubicBezTo>
                <a:cubicBezTo>
                  <a:pt x="47" y="71"/>
                  <a:pt x="41" y="70"/>
                  <a:pt x="37" y="79"/>
                </a:cubicBezTo>
                <a:cubicBezTo>
                  <a:pt x="35" y="82"/>
                  <a:pt x="34" y="83"/>
                  <a:pt x="32" y="84"/>
                </a:cubicBezTo>
                <a:cubicBezTo>
                  <a:pt x="30" y="87"/>
                  <a:pt x="27" y="89"/>
                  <a:pt x="26" y="97"/>
                </a:cubicBezTo>
                <a:cubicBezTo>
                  <a:pt x="23" y="99"/>
                  <a:pt x="23" y="99"/>
                  <a:pt x="23" y="99"/>
                </a:cubicBezTo>
                <a:cubicBezTo>
                  <a:pt x="22" y="99"/>
                  <a:pt x="22" y="99"/>
                  <a:pt x="22" y="99"/>
                </a:cubicBezTo>
                <a:cubicBezTo>
                  <a:pt x="22" y="98"/>
                  <a:pt x="20" y="97"/>
                  <a:pt x="19" y="98"/>
                </a:cubicBezTo>
                <a:cubicBezTo>
                  <a:pt x="8" y="104"/>
                  <a:pt x="8" y="104"/>
                  <a:pt x="8" y="104"/>
                </a:cubicBezTo>
                <a:cubicBezTo>
                  <a:pt x="7" y="105"/>
                  <a:pt x="7" y="106"/>
                  <a:pt x="7" y="107"/>
                </a:cubicBezTo>
                <a:cubicBezTo>
                  <a:pt x="8" y="109"/>
                  <a:pt x="10" y="109"/>
                  <a:pt x="11" y="108"/>
                </a:cubicBezTo>
                <a:cubicBezTo>
                  <a:pt x="19" y="103"/>
                  <a:pt x="19" y="103"/>
                  <a:pt x="19" y="103"/>
                </a:cubicBezTo>
                <a:cubicBezTo>
                  <a:pt x="32" y="126"/>
                  <a:pt x="32" y="126"/>
                  <a:pt x="32" y="126"/>
                </a:cubicBezTo>
                <a:cubicBezTo>
                  <a:pt x="19" y="134"/>
                  <a:pt x="19" y="134"/>
                  <a:pt x="19" y="134"/>
                </a:cubicBezTo>
                <a:cubicBezTo>
                  <a:pt x="5" y="109"/>
                  <a:pt x="5" y="109"/>
                  <a:pt x="5" y="109"/>
                </a:cubicBezTo>
                <a:cubicBezTo>
                  <a:pt x="4" y="108"/>
                  <a:pt x="2" y="107"/>
                  <a:pt x="1" y="108"/>
                </a:cubicBezTo>
                <a:cubicBezTo>
                  <a:pt x="0" y="109"/>
                  <a:pt x="0" y="110"/>
                  <a:pt x="0" y="111"/>
                </a:cubicBezTo>
                <a:cubicBezTo>
                  <a:pt x="16" y="138"/>
                  <a:pt x="16" y="138"/>
                  <a:pt x="16" y="138"/>
                </a:cubicBezTo>
                <a:cubicBezTo>
                  <a:pt x="16" y="139"/>
                  <a:pt x="17" y="139"/>
                  <a:pt x="18" y="140"/>
                </a:cubicBezTo>
                <a:cubicBezTo>
                  <a:pt x="18" y="140"/>
                  <a:pt x="18" y="140"/>
                  <a:pt x="18" y="140"/>
                </a:cubicBezTo>
                <a:cubicBezTo>
                  <a:pt x="19" y="140"/>
                  <a:pt x="19" y="140"/>
                  <a:pt x="19" y="139"/>
                </a:cubicBezTo>
                <a:cubicBezTo>
                  <a:pt x="37" y="129"/>
                  <a:pt x="37" y="129"/>
                  <a:pt x="37" y="129"/>
                </a:cubicBezTo>
                <a:cubicBezTo>
                  <a:pt x="38" y="129"/>
                  <a:pt x="39" y="127"/>
                  <a:pt x="38" y="126"/>
                </a:cubicBezTo>
                <a:cubicBezTo>
                  <a:pt x="37" y="125"/>
                  <a:pt x="37" y="125"/>
                  <a:pt x="37" y="125"/>
                </a:cubicBezTo>
                <a:cubicBezTo>
                  <a:pt x="43" y="122"/>
                  <a:pt x="43" y="122"/>
                  <a:pt x="43" y="122"/>
                </a:cubicBezTo>
                <a:cubicBezTo>
                  <a:pt x="50" y="124"/>
                  <a:pt x="61" y="118"/>
                  <a:pt x="63" y="116"/>
                </a:cubicBezTo>
                <a:cubicBezTo>
                  <a:pt x="72" y="111"/>
                  <a:pt x="72" y="111"/>
                  <a:pt x="72" y="111"/>
                </a:cubicBezTo>
                <a:cubicBezTo>
                  <a:pt x="75" y="109"/>
                  <a:pt x="76" y="105"/>
                  <a:pt x="75" y="102"/>
                </a:cubicBezTo>
                <a:cubicBezTo>
                  <a:pt x="75" y="102"/>
                  <a:pt x="75" y="102"/>
                  <a:pt x="75" y="102"/>
                </a:cubicBezTo>
                <a:cubicBezTo>
                  <a:pt x="74" y="102"/>
                  <a:pt x="74" y="101"/>
                  <a:pt x="74" y="101"/>
                </a:cubicBezTo>
                <a:cubicBezTo>
                  <a:pt x="76" y="100"/>
                  <a:pt x="76" y="100"/>
                  <a:pt x="76" y="100"/>
                </a:cubicBezTo>
                <a:cubicBezTo>
                  <a:pt x="77" y="99"/>
                  <a:pt x="78" y="98"/>
                  <a:pt x="78" y="98"/>
                </a:cubicBezTo>
                <a:cubicBezTo>
                  <a:pt x="78" y="98"/>
                  <a:pt x="78" y="99"/>
                  <a:pt x="79" y="99"/>
                </a:cubicBezTo>
                <a:cubicBezTo>
                  <a:pt x="79" y="101"/>
                  <a:pt x="80" y="102"/>
                  <a:pt x="82" y="103"/>
                </a:cubicBezTo>
                <a:cubicBezTo>
                  <a:pt x="82" y="103"/>
                  <a:pt x="82" y="103"/>
                  <a:pt x="82" y="103"/>
                </a:cubicBezTo>
                <a:cubicBezTo>
                  <a:pt x="82" y="103"/>
                  <a:pt x="82" y="103"/>
                  <a:pt x="82" y="103"/>
                </a:cubicBezTo>
                <a:cubicBezTo>
                  <a:pt x="92" y="109"/>
                  <a:pt x="92" y="109"/>
                  <a:pt x="92" y="109"/>
                </a:cubicBezTo>
                <a:cubicBezTo>
                  <a:pt x="91" y="110"/>
                  <a:pt x="89" y="111"/>
                  <a:pt x="88" y="112"/>
                </a:cubicBezTo>
                <a:cubicBezTo>
                  <a:pt x="86" y="113"/>
                  <a:pt x="86" y="116"/>
                  <a:pt x="86" y="118"/>
                </a:cubicBezTo>
                <a:cubicBezTo>
                  <a:pt x="86" y="118"/>
                  <a:pt x="86" y="118"/>
                  <a:pt x="86" y="118"/>
                </a:cubicBezTo>
                <a:cubicBezTo>
                  <a:pt x="86" y="118"/>
                  <a:pt x="87" y="123"/>
                  <a:pt x="95" y="123"/>
                </a:cubicBezTo>
                <a:cubicBezTo>
                  <a:pt x="96" y="123"/>
                  <a:pt x="97" y="123"/>
                  <a:pt x="98" y="123"/>
                </a:cubicBezTo>
                <a:cubicBezTo>
                  <a:pt x="101" y="123"/>
                  <a:pt x="103" y="123"/>
                  <a:pt x="105" y="124"/>
                </a:cubicBezTo>
                <a:cubicBezTo>
                  <a:pt x="108" y="125"/>
                  <a:pt x="111" y="127"/>
                  <a:pt x="119" y="124"/>
                </a:cubicBezTo>
                <a:cubicBezTo>
                  <a:pt x="122" y="125"/>
                  <a:pt x="122" y="125"/>
                  <a:pt x="122" y="125"/>
                </a:cubicBezTo>
                <a:cubicBezTo>
                  <a:pt x="122" y="126"/>
                  <a:pt x="122" y="126"/>
                  <a:pt x="122" y="126"/>
                </a:cubicBezTo>
                <a:cubicBezTo>
                  <a:pt x="121" y="127"/>
                  <a:pt x="122" y="128"/>
                  <a:pt x="123" y="129"/>
                </a:cubicBezTo>
                <a:cubicBezTo>
                  <a:pt x="133" y="135"/>
                  <a:pt x="133" y="135"/>
                  <a:pt x="133" y="135"/>
                </a:cubicBezTo>
                <a:cubicBezTo>
                  <a:pt x="135" y="136"/>
                  <a:pt x="136" y="136"/>
                  <a:pt x="137" y="134"/>
                </a:cubicBezTo>
                <a:cubicBezTo>
                  <a:pt x="138" y="133"/>
                  <a:pt x="137" y="132"/>
                  <a:pt x="136" y="131"/>
                </a:cubicBezTo>
                <a:cubicBezTo>
                  <a:pt x="128" y="126"/>
                  <a:pt x="128" y="126"/>
                  <a:pt x="128" y="126"/>
                </a:cubicBezTo>
                <a:cubicBezTo>
                  <a:pt x="140" y="104"/>
                  <a:pt x="140" y="104"/>
                  <a:pt x="140" y="104"/>
                </a:cubicBezTo>
                <a:cubicBezTo>
                  <a:pt x="140" y="104"/>
                  <a:pt x="140" y="104"/>
                  <a:pt x="140" y="104"/>
                </a:cubicBezTo>
                <a:cubicBezTo>
                  <a:pt x="140" y="104"/>
                  <a:pt x="140" y="104"/>
                  <a:pt x="140" y="104"/>
                </a:cubicBezTo>
                <a:cubicBezTo>
                  <a:pt x="141" y="103"/>
                  <a:pt x="141" y="103"/>
                  <a:pt x="141" y="103"/>
                </a:cubicBezTo>
                <a:cubicBezTo>
                  <a:pt x="154" y="111"/>
                  <a:pt x="154" y="111"/>
                  <a:pt x="154" y="111"/>
                </a:cubicBezTo>
                <a:cubicBezTo>
                  <a:pt x="140" y="136"/>
                  <a:pt x="140" y="136"/>
                  <a:pt x="140" y="136"/>
                </a:cubicBezTo>
                <a:cubicBezTo>
                  <a:pt x="139" y="137"/>
                  <a:pt x="139" y="139"/>
                  <a:pt x="141" y="139"/>
                </a:cubicBezTo>
                <a:cubicBezTo>
                  <a:pt x="141" y="140"/>
                  <a:pt x="141" y="140"/>
                  <a:pt x="142" y="140"/>
                </a:cubicBezTo>
                <a:cubicBezTo>
                  <a:pt x="143" y="140"/>
                  <a:pt x="144" y="139"/>
                  <a:pt x="144" y="138"/>
                </a:cubicBezTo>
                <a:cubicBezTo>
                  <a:pt x="160" y="111"/>
                  <a:pt x="160" y="111"/>
                  <a:pt x="160" y="111"/>
                </a:cubicBezTo>
                <a:cubicBezTo>
                  <a:pt x="160" y="111"/>
                  <a:pt x="160" y="110"/>
                  <a:pt x="160" y="109"/>
                </a:cubicBezTo>
                <a:close/>
                <a:moveTo>
                  <a:pt x="68" y="53"/>
                </a:moveTo>
                <a:cubicBezTo>
                  <a:pt x="68" y="63"/>
                  <a:pt x="68" y="63"/>
                  <a:pt x="68" y="63"/>
                </a:cubicBezTo>
                <a:cubicBezTo>
                  <a:pt x="68" y="63"/>
                  <a:pt x="67" y="64"/>
                  <a:pt x="67" y="64"/>
                </a:cubicBezTo>
                <a:cubicBezTo>
                  <a:pt x="66" y="64"/>
                  <a:pt x="66" y="64"/>
                  <a:pt x="66" y="64"/>
                </a:cubicBezTo>
                <a:cubicBezTo>
                  <a:pt x="66" y="64"/>
                  <a:pt x="65" y="63"/>
                  <a:pt x="65" y="63"/>
                </a:cubicBezTo>
                <a:cubicBezTo>
                  <a:pt x="65" y="52"/>
                  <a:pt x="65" y="52"/>
                  <a:pt x="65" y="52"/>
                </a:cubicBezTo>
                <a:cubicBezTo>
                  <a:pt x="65" y="52"/>
                  <a:pt x="65" y="52"/>
                  <a:pt x="65" y="52"/>
                </a:cubicBezTo>
                <a:cubicBezTo>
                  <a:pt x="65" y="46"/>
                  <a:pt x="66" y="37"/>
                  <a:pt x="69" y="35"/>
                </a:cubicBezTo>
                <a:cubicBezTo>
                  <a:pt x="70" y="34"/>
                  <a:pt x="70" y="34"/>
                  <a:pt x="70" y="33"/>
                </a:cubicBezTo>
                <a:cubicBezTo>
                  <a:pt x="70" y="25"/>
                  <a:pt x="70" y="25"/>
                  <a:pt x="70" y="25"/>
                </a:cubicBezTo>
                <a:cubicBezTo>
                  <a:pt x="90" y="25"/>
                  <a:pt x="90" y="25"/>
                  <a:pt x="90" y="25"/>
                </a:cubicBezTo>
                <a:cubicBezTo>
                  <a:pt x="90" y="30"/>
                  <a:pt x="90" y="30"/>
                  <a:pt x="90" y="30"/>
                </a:cubicBezTo>
                <a:cubicBezTo>
                  <a:pt x="90" y="31"/>
                  <a:pt x="90" y="32"/>
                  <a:pt x="91" y="32"/>
                </a:cubicBezTo>
                <a:cubicBezTo>
                  <a:pt x="97" y="37"/>
                  <a:pt x="97" y="39"/>
                  <a:pt x="98" y="42"/>
                </a:cubicBezTo>
                <a:cubicBezTo>
                  <a:pt x="98" y="44"/>
                  <a:pt x="99" y="47"/>
                  <a:pt x="101" y="51"/>
                </a:cubicBezTo>
                <a:cubicBezTo>
                  <a:pt x="104" y="54"/>
                  <a:pt x="104" y="56"/>
                  <a:pt x="103" y="56"/>
                </a:cubicBezTo>
                <a:cubicBezTo>
                  <a:pt x="103" y="57"/>
                  <a:pt x="102" y="57"/>
                  <a:pt x="102" y="57"/>
                </a:cubicBezTo>
                <a:cubicBezTo>
                  <a:pt x="99" y="56"/>
                  <a:pt x="97" y="52"/>
                  <a:pt x="96" y="51"/>
                </a:cubicBezTo>
                <a:cubicBezTo>
                  <a:pt x="95" y="49"/>
                  <a:pt x="94" y="49"/>
                  <a:pt x="92" y="49"/>
                </a:cubicBezTo>
                <a:cubicBezTo>
                  <a:pt x="91" y="50"/>
                  <a:pt x="91" y="51"/>
                  <a:pt x="91" y="52"/>
                </a:cubicBezTo>
                <a:cubicBezTo>
                  <a:pt x="91" y="52"/>
                  <a:pt x="91" y="52"/>
                  <a:pt x="91" y="52"/>
                </a:cubicBezTo>
                <a:cubicBezTo>
                  <a:pt x="91" y="61"/>
                  <a:pt x="91" y="61"/>
                  <a:pt x="91" y="61"/>
                </a:cubicBezTo>
                <a:cubicBezTo>
                  <a:pt x="91" y="72"/>
                  <a:pt x="91" y="72"/>
                  <a:pt x="91" y="72"/>
                </a:cubicBezTo>
                <a:cubicBezTo>
                  <a:pt x="91" y="72"/>
                  <a:pt x="91" y="72"/>
                  <a:pt x="91" y="72"/>
                </a:cubicBezTo>
                <a:cubicBezTo>
                  <a:pt x="91" y="72"/>
                  <a:pt x="90" y="73"/>
                  <a:pt x="90" y="73"/>
                </a:cubicBezTo>
                <a:cubicBezTo>
                  <a:pt x="90" y="73"/>
                  <a:pt x="90" y="73"/>
                  <a:pt x="90" y="73"/>
                </a:cubicBezTo>
                <a:cubicBezTo>
                  <a:pt x="89" y="73"/>
                  <a:pt x="88" y="72"/>
                  <a:pt x="88" y="72"/>
                </a:cubicBezTo>
                <a:cubicBezTo>
                  <a:pt x="88" y="72"/>
                  <a:pt x="88" y="72"/>
                  <a:pt x="88" y="72"/>
                </a:cubicBezTo>
                <a:cubicBezTo>
                  <a:pt x="88" y="72"/>
                  <a:pt x="88" y="72"/>
                  <a:pt x="88" y="72"/>
                </a:cubicBezTo>
                <a:cubicBezTo>
                  <a:pt x="88" y="53"/>
                  <a:pt x="88" y="53"/>
                  <a:pt x="88" y="53"/>
                </a:cubicBezTo>
                <a:cubicBezTo>
                  <a:pt x="88" y="52"/>
                  <a:pt x="87" y="51"/>
                  <a:pt x="86" y="51"/>
                </a:cubicBezTo>
                <a:cubicBezTo>
                  <a:pt x="84" y="51"/>
                  <a:pt x="83" y="52"/>
                  <a:pt x="83" y="53"/>
                </a:cubicBezTo>
                <a:cubicBezTo>
                  <a:pt x="83" y="72"/>
                  <a:pt x="83" y="72"/>
                  <a:pt x="83" y="72"/>
                </a:cubicBezTo>
                <a:cubicBezTo>
                  <a:pt x="83" y="72"/>
                  <a:pt x="83" y="72"/>
                  <a:pt x="83" y="72"/>
                </a:cubicBezTo>
                <a:cubicBezTo>
                  <a:pt x="83" y="72"/>
                  <a:pt x="83" y="72"/>
                  <a:pt x="83" y="72"/>
                </a:cubicBezTo>
                <a:cubicBezTo>
                  <a:pt x="83" y="76"/>
                  <a:pt x="83" y="76"/>
                  <a:pt x="83" y="76"/>
                </a:cubicBezTo>
                <a:cubicBezTo>
                  <a:pt x="83" y="76"/>
                  <a:pt x="83" y="77"/>
                  <a:pt x="82" y="77"/>
                </a:cubicBezTo>
                <a:cubicBezTo>
                  <a:pt x="82" y="77"/>
                  <a:pt x="82" y="77"/>
                  <a:pt x="82" y="77"/>
                </a:cubicBezTo>
                <a:cubicBezTo>
                  <a:pt x="81" y="77"/>
                  <a:pt x="81" y="76"/>
                  <a:pt x="81" y="76"/>
                </a:cubicBezTo>
                <a:cubicBezTo>
                  <a:pt x="81" y="72"/>
                  <a:pt x="81" y="72"/>
                  <a:pt x="81" y="72"/>
                </a:cubicBezTo>
                <a:cubicBezTo>
                  <a:pt x="81" y="72"/>
                  <a:pt x="81" y="72"/>
                  <a:pt x="81" y="72"/>
                </a:cubicBezTo>
                <a:cubicBezTo>
                  <a:pt x="81" y="67"/>
                  <a:pt x="81" y="67"/>
                  <a:pt x="81" y="67"/>
                </a:cubicBezTo>
                <a:cubicBezTo>
                  <a:pt x="81" y="67"/>
                  <a:pt x="81" y="67"/>
                  <a:pt x="81" y="67"/>
                </a:cubicBezTo>
                <a:cubicBezTo>
                  <a:pt x="81" y="53"/>
                  <a:pt x="81" y="53"/>
                  <a:pt x="81" y="53"/>
                </a:cubicBezTo>
                <a:cubicBezTo>
                  <a:pt x="81" y="52"/>
                  <a:pt x="79" y="51"/>
                  <a:pt x="78" y="51"/>
                </a:cubicBezTo>
                <a:cubicBezTo>
                  <a:pt x="77" y="51"/>
                  <a:pt x="76" y="52"/>
                  <a:pt x="76" y="53"/>
                </a:cubicBezTo>
                <a:cubicBezTo>
                  <a:pt x="76" y="68"/>
                  <a:pt x="76" y="68"/>
                  <a:pt x="76" y="68"/>
                </a:cubicBezTo>
                <a:cubicBezTo>
                  <a:pt x="76" y="68"/>
                  <a:pt x="76" y="68"/>
                  <a:pt x="76" y="69"/>
                </a:cubicBezTo>
                <a:cubicBezTo>
                  <a:pt x="76" y="69"/>
                  <a:pt x="76" y="69"/>
                  <a:pt x="76" y="69"/>
                </a:cubicBezTo>
                <a:cubicBezTo>
                  <a:pt x="76" y="72"/>
                  <a:pt x="76" y="72"/>
                  <a:pt x="76" y="72"/>
                </a:cubicBezTo>
                <a:cubicBezTo>
                  <a:pt x="75" y="73"/>
                  <a:pt x="75" y="73"/>
                  <a:pt x="74" y="73"/>
                </a:cubicBezTo>
                <a:cubicBezTo>
                  <a:pt x="74" y="73"/>
                  <a:pt x="74" y="73"/>
                  <a:pt x="74" y="73"/>
                </a:cubicBezTo>
                <a:cubicBezTo>
                  <a:pt x="73" y="73"/>
                  <a:pt x="73" y="72"/>
                  <a:pt x="73" y="72"/>
                </a:cubicBezTo>
                <a:cubicBezTo>
                  <a:pt x="73" y="64"/>
                  <a:pt x="73" y="64"/>
                  <a:pt x="73" y="64"/>
                </a:cubicBezTo>
                <a:cubicBezTo>
                  <a:pt x="73" y="63"/>
                  <a:pt x="73" y="63"/>
                  <a:pt x="73" y="63"/>
                </a:cubicBezTo>
                <a:cubicBezTo>
                  <a:pt x="73" y="53"/>
                  <a:pt x="73" y="53"/>
                  <a:pt x="73" y="53"/>
                </a:cubicBezTo>
                <a:cubicBezTo>
                  <a:pt x="73" y="52"/>
                  <a:pt x="72" y="51"/>
                  <a:pt x="70" y="51"/>
                </a:cubicBezTo>
                <a:cubicBezTo>
                  <a:pt x="69" y="51"/>
                  <a:pt x="68" y="52"/>
                  <a:pt x="68" y="53"/>
                </a:cubicBezTo>
                <a:close/>
                <a:moveTo>
                  <a:pt x="74" y="94"/>
                </a:moveTo>
                <a:cubicBezTo>
                  <a:pt x="74" y="95"/>
                  <a:pt x="74" y="95"/>
                  <a:pt x="74" y="95"/>
                </a:cubicBezTo>
                <a:cubicBezTo>
                  <a:pt x="67" y="99"/>
                  <a:pt x="67" y="99"/>
                  <a:pt x="67" y="99"/>
                </a:cubicBezTo>
                <a:cubicBezTo>
                  <a:pt x="66" y="100"/>
                  <a:pt x="66" y="100"/>
                  <a:pt x="66" y="100"/>
                </a:cubicBezTo>
                <a:cubicBezTo>
                  <a:pt x="66" y="100"/>
                  <a:pt x="66" y="100"/>
                  <a:pt x="66" y="100"/>
                </a:cubicBezTo>
                <a:cubicBezTo>
                  <a:pt x="66" y="100"/>
                  <a:pt x="66" y="100"/>
                  <a:pt x="66" y="100"/>
                </a:cubicBezTo>
                <a:cubicBezTo>
                  <a:pt x="58" y="104"/>
                  <a:pt x="58" y="104"/>
                  <a:pt x="58" y="104"/>
                </a:cubicBezTo>
                <a:cubicBezTo>
                  <a:pt x="57" y="105"/>
                  <a:pt x="56" y="107"/>
                  <a:pt x="57" y="108"/>
                </a:cubicBezTo>
                <a:cubicBezTo>
                  <a:pt x="57" y="109"/>
                  <a:pt x="58" y="109"/>
                  <a:pt x="59" y="109"/>
                </a:cubicBezTo>
                <a:cubicBezTo>
                  <a:pt x="60" y="109"/>
                  <a:pt x="60" y="109"/>
                  <a:pt x="60" y="109"/>
                </a:cubicBezTo>
                <a:cubicBezTo>
                  <a:pt x="68" y="104"/>
                  <a:pt x="68" y="104"/>
                  <a:pt x="68" y="104"/>
                </a:cubicBezTo>
                <a:cubicBezTo>
                  <a:pt x="69" y="104"/>
                  <a:pt x="70" y="104"/>
                  <a:pt x="70" y="105"/>
                </a:cubicBezTo>
                <a:cubicBezTo>
                  <a:pt x="70" y="105"/>
                  <a:pt x="70" y="105"/>
                  <a:pt x="70" y="105"/>
                </a:cubicBezTo>
                <a:cubicBezTo>
                  <a:pt x="71" y="105"/>
                  <a:pt x="70" y="106"/>
                  <a:pt x="70" y="106"/>
                </a:cubicBezTo>
                <a:cubicBezTo>
                  <a:pt x="60" y="112"/>
                  <a:pt x="60" y="112"/>
                  <a:pt x="60" y="112"/>
                </a:cubicBezTo>
                <a:cubicBezTo>
                  <a:pt x="60" y="112"/>
                  <a:pt x="60" y="112"/>
                  <a:pt x="60" y="112"/>
                </a:cubicBezTo>
                <a:cubicBezTo>
                  <a:pt x="56" y="114"/>
                  <a:pt x="50" y="117"/>
                  <a:pt x="46" y="117"/>
                </a:cubicBezTo>
                <a:cubicBezTo>
                  <a:pt x="46" y="117"/>
                  <a:pt x="46" y="117"/>
                  <a:pt x="46" y="117"/>
                </a:cubicBezTo>
                <a:cubicBezTo>
                  <a:pt x="46" y="117"/>
                  <a:pt x="46" y="117"/>
                  <a:pt x="46" y="117"/>
                </a:cubicBezTo>
                <a:cubicBezTo>
                  <a:pt x="46" y="117"/>
                  <a:pt x="46" y="117"/>
                  <a:pt x="46" y="117"/>
                </a:cubicBezTo>
                <a:cubicBezTo>
                  <a:pt x="46" y="117"/>
                  <a:pt x="45" y="117"/>
                  <a:pt x="45" y="117"/>
                </a:cubicBezTo>
                <a:cubicBezTo>
                  <a:pt x="44" y="117"/>
                  <a:pt x="44" y="117"/>
                  <a:pt x="44" y="117"/>
                </a:cubicBezTo>
                <a:cubicBezTo>
                  <a:pt x="43" y="116"/>
                  <a:pt x="42" y="116"/>
                  <a:pt x="41" y="117"/>
                </a:cubicBezTo>
                <a:cubicBezTo>
                  <a:pt x="35" y="121"/>
                  <a:pt x="35" y="121"/>
                  <a:pt x="35" y="121"/>
                </a:cubicBezTo>
                <a:cubicBezTo>
                  <a:pt x="25" y="104"/>
                  <a:pt x="25" y="104"/>
                  <a:pt x="25" y="104"/>
                </a:cubicBezTo>
                <a:cubicBezTo>
                  <a:pt x="29" y="101"/>
                  <a:pt x="29" y="101"/>
                  <a:pt x="29" y="101"/>
                </a:cubicBezTo>
                <a:cubicBezTo>
                  <a:pt x="30" y="101"/>
                  <a:pt x="30" y="100"/>
                  <a:pt x="30" y="99"/>
                </a:cubicBezTo>
                <a:cubicBezTo>
                  <a:pt x="31" y="92"/>
                  <a:pt x="33" y="90"/>
                  <a:pt x="36" y="88"/>
                </a:cubicBezTo>
                <a:cubicBezTo>
                  <a:pt x="37" y="87"/>
                  <a:pt x="40" y="85"/>
                  <a:pt x="41" y="81"/>
                </a:cubicBezTo>
                <a:cubicBezTo>
                  <a:pt x="43" y="77"/>
                  <a:pt x="45" y="76"/>
                  <a:pt x="45" y="76"/>
                </a:cubicBezTo>
                <a:cubicBezTo>
                  <a:pt x="46" y="77"/>
                  <a:pt x="46" y="77"/>
                  <a:pt x="47" y="78"/>
                </a:cubicBezTo>
                <a:cubicBezTo>
                  <a:pt x="47" y="80"/>
                  <a:pt x="45" y="84"/>
                  <a:pt x="44" y="86"/>
                </a:cubicBezTo>
                <a:cubicBezTo>
                  <a:pt x="43" y="87"/>
                  <a:pt x="44" y="89"/>
                  <a:pt x="45" y="89"/>
                </a:cubicBezTo>
                <a:cubicBezTo>
                  <a:pt x="46" y="90"/>
                  <a:pt x="47" y="90"/>
                  <a:pt x="48" y="89"/>
                </a:cubicBezTo>
                <a:cubicBezTo>
                  <a:pt x="48" y="89"/>
                  <a:pt x="48" y="89"/>
                  <a:pt x="48" y="89"/>
                </a:cubicBezTo>
                <a:cubicBezTo>
                  <a:pt x="55" y="85"/>
                  <a:pt x="55" y="85"/>
                  <a:pt x="55" y="85"/>
                </a:cubicBezTo>
                <a:cubicBezTo>
                  <a:pt x="55" y="85"/>
                  <a:pt x="55" y="85"/>
                  <a:pt x="55" y="85"/>
                </a:cubicBezTo>
                <a:cubicBezTo>
                  <a:pt x="65" y="79"/>
                  <a:pt x="65" y="79"/>
                  <a:pt x="65" y="79"/>
                </a:cubicBezTo>
                <a:cubicBezTo>
                  <a:pt x="65" y="79"/>
                  <a:pt x="66" y="79"/>
                  <a:pt x="67" y="80"/>
                </a:cubicBezTo>
                <a:cubicBezTo>
                  <a:pt x="67" y="80"/>
                  <a:pt x="67" y="80"/>
                  <a:pt x="67" y="80"/>
                </a:cubicBezTo>
                <a:cubicBezTo>
                  <a:pt x="67" y="80"/>
                  <a:pt x="67" y="81"/>
                  <a:pt x="67" y="81"/>
                </a:cubicBezTo>
                <a:cubicBezTo>
                  <a:pt x="67" y="81"/>
                  <a:pt x="67" y="81"/>
                  <a:pt x="66" y="82"/>
                </a:cubicBezTo>
                <a:cubicBezTo>
                  <a:pt x="66" y="82"/>
                  <a:pt x="66" y="82"/>
                  <a:pt x="66" y="82"/>
                </a:cubicBezTo>
                <a:cubicBezTo>
                  <a:pt x="66" y="82"/>
                  <a:pt x="66" y="82"/>
                  <a:pt x="66" y="82"/>
                </a:cubicBezTo>
                <a:cubicBezTo>
                  <a:pt x="50" y="91"/>
                  <a:pt x="50" y="91"/>
                  <a:pt x="50" y="91"/>
                </a:cubicBezTo>
                <a:cubicBezTo>
                  <a:pt x="49" y="92"/>
                  <a:pt x="49" y="93"/>
                  <a:pt x="49" y="94"/>
                </a:cubicBezTo>
                <a:cubicBezTo>
                  <a:pt x="50" y="95"/>
                  <a:pt x="51" y="96"/>
                  <a:pt x="51" y="96"/>
                </a:cubicBezTo>
                <a:cubicBezTo>
                  <a:pt x="52" y="96"/>
                  <a:pt x="52" y="96"/>
                  <a:pt x="53" y="95"/>
                </a:cubicBezTo>
                <a:cubicBezTo>
                  <a:pt x="69" y="86"/>
                  <a:pt x="69" y="86"/>
                  <a:pt x="69" y="86"/>
                </a:cubicBezTo>
                <a:cubicBezTo>
                  <a:pt x="69" y="86"/>
                  <a:pt x="69" y="86"/>
                  <a:pt x="69" y="86"/>
                </a:cubicBezTo>
                <a:cubicBezTo>
                  <a:pt x="69" y="86"/>
                  <a:pt x="69" y="86"/>
                  <a:pt x="69" y="86"/>
                </a:cubicBezTo>
                <a:cubicBezTo>
                  <a:pt x="69" y="86"/>
                  <a:pt x="69" y="86"/>
                  <a:pt x="69" y="86"/>
                </a:cubicBezTo>
                <a:cubicBezTo>
                  <a:pt x="72" y="84"/>
                  <a:pt x="72" y="84"/>
                  <a:pt x="72" y="84"/>
                </a:cubicBezTo>
                <a:cubicBezTo>
                  <a:pt x="72" y="84"/>
                  <a:pt x="73" y="84"/>
                  <a:pt x="74" y="85"/>
                </a:cubicBezTo>
                <a:cubicBezTo>
                  <a:pt x="74" y="85"/>
                  <a:pt x="74" y="85"/>
                  <a:pt x="74" y="85"/>
                </a:cubicBezTo>
                <a:cubicBezTo>
                  <a:pt x="74" y="85"/>
                  <a:pt x="74" y="86"/>
                  <a:pt x="74" y="86"/>
                </a:cubicBezTo>
                <a:cubicBezTo>
                  <a:pt x="74" y="86"/>
                  <a:pt x="74" y="86"/>
                  <a:pt x="73" y="87"/>
                </a:cubicBezTo>
                <a:cubicBezTo>
                  <a:pt x="71" y="88"/>
                  <a:pt x="71" y="88"/>
                  <a:pt x="71" y="88"/>
                </a:cubicBezTo>
                <a:cubicBezTo>
                  <a:pt x="70" y="88"/>
                  <a:pt x="70" y="88"/>
                  <a:pt x="70" y="88"/>
                </a:cubicBezTo>
                <a:cubicBezTo>
                  <a:pt x="66" y="91"/>
                  <a:pt x="66" y="91"/>
                  <a:pt x="66" y="91"/>
                </a:cubicBezTo>
                <a:cubicBezTo>
                  <a:pt x="66" y="91"/>
                  <a:pt x="66" y="91"/>
                  <a:pt x="66" y="91"/>
                </a:cubicBezTo>
                <a:cubicBezTo>
                  <a:pt x="54" y="98"/>
                  <a:pt x="54" y="98"/>
                  <a:pt x="54" y="98"/>
                </a:cubicBezTo>
                <a:cubicBezTo>
                  <a:pt x="53" y="98"/>
                  <a:pt x="52" y="100"/>
                  <a:pt x="53" y="101"/>
                </a:cubicBezTo>
                <a:cubicBezTo>
                  <a:pt x="54" y="102"/>
                  <a:pt x="54" y="102"/>
                  <a:pt x="55" y="102"/>
                </a:cubicBezTo>
                <a:cubicBezTo>
                  <a:pt x="56" y="102"/>
                  <a:pt x="56" y="102"/>
                  <a:pt x="57" y="102"/>
                </a:cubicBezTo>
                <a:cubicBezTo>
                  <a:pt x="69" y="95"/>
                  <a:pt x="69" y="95"/>
                  <a:pt x="69" y="95"/>
                </a:cubicBezTo>
                <a:cubicBezTo>
                  <a:pt x="69" y="95"/>
                  <a:pt x="70" y="94"/>
                  <a:pt x="70" y="94"/>
                </a:cubicBezTo>
                <a:cubicBezTo>
                  <a:pt x="70" y="94"/>
                  <a:pt x="70" y="94"/>
                  <a:pt x="70" y="94"/>
                </a:cubicBezTo>
                <a:cubicBezTo>
                  <a:pt x="73" y="93"/>
                  <a:pt x="73" y="93"/>
                  <a:pt x="73" y="93"/>
                </a:cubicBezTo>
                <a:cubicBezTo>
                  <a:pt x="73" y="93"/>
                  <a:pt x="73" y="93"/>
                  <a:pt x="73" y="93"/>
                </a:cubicBezTo>
                <a:cubicBezTo>
                  <a:pt x="74" y="93"/>
                  <a:pt x="74" y="93"/>
                  <a:pt x="74" y="93"/>
                </a:cubicBezTo>
                <a:cubicBezTo>
                  <a:pt x="74" y="93"/>
                  <a:pt x="74" y="93"/>
                  <a:pt x="74" y="93"/>
                </a:cubicBezTo>
                <a:cubicBezTo>
                  <a:pt x="75" y="94"/>
                  <a:pt x="75" y="94"/>
                  <a:pt x="74" y="94"/>
                </a:cubicBezTo>
                <a:close/>
                <a:moveTo>
                  <a:pt x="80" y="86"/>
                </a:moveTo>
                <a:cubicBezTo>
                  <a:pt x="80" y="86"/>
                  <a:pt x="80" y="86"/>
                  <a:pt x="80" y="86"/>
                </a:cubicBezTo>
                <a:cubicBezTo>
                  <a:pt x="79" y="88"/>
                  <a:pt x="79" y="91"/>
                  <a:pt x="80" y="93"/>
                </a:cubicBezTo>
                <a:cubicBezTo>
                  <a:pt x="80" y="93"/>
                  <a:pt x="80" y="93"/>
                  <a:pt x="80" y="94"/>
                </a:cubicBezTo>
                <a:cubicBezTo>
                  <a:pt x="80" y="93"/>
                  <a:pt x="79" y="92"/>
                  <a:pt x="79" y="91"/>
                </a:cubicBezTo>
                <a:cubicBezTo>
                  <a:pt x="79" y="91"/>
                  <a:pt x="79" y="91"/>
                  <a:pt x="79" y="91"/>
                </a:cubicBezTo>
                <a:cubicBezTo>
                  <a:pt x="78" y="90"/>
                  <a:pt x="78" y="90"/>
                  <a:pt x="78" y="89"/>
                </a:cubicBezTo>
                <a:cubicBezTo>
                  <a:pt x="78" y="89"/>
                  <a:pt x="78" y="88"/>
                  <a:pt x="79" y="87"/>
                </a:cubicBezTo>
                <a:cubicBezTo>
                  <a:pt x="79" y="85"/>
                  <a:pt x="79" y="84"/>
                  <a:pt x="78" y="82"/>
                </a:cubicBezTo>
                <a:cubicBezTo>
                  <a:pt x="78" y="82"/>
                  <a:pt x="78" y="82"/>
                  <a:pt x="78" y="82"/>
                </a:cubicBezTo>
                <a:cubicBezTo>
                  <a:pt x="77" y="80"/>
                  <a:pt x="74" y="79"/>
                  <a:pt x="72" y="79"/>
                </a:cubicBezTo>
                <a:cubicBezTo>
                  <a:pt x="71" y="78"/>
                  <a:pt x="71" y="78"/>
                  <a:pt x="71" y="77"/>
                </a:cubicBezTo>
                <a:cubicBezTo>
                  <a:pt x="71" y="77"/>
                  <a:pt x="71" y="77"/>
                  <a:pt x="71" y="77"/>
                </a:cubicBezTo>
                <a:cubicBezTo>
                  <a:pt x="71" y="77"/>
                  <a:pt x="71" y="77"/>
                  <a:pt x="71" y="77"/>
                </a:cubicBezTo>
                <a:cubicBezTo>
                  <a:pt x="72" y="78"/>
                  <a:pt x="73" y="78"/>
                  <a:pt x="74" y="78"/>
                </a:cubicBezTo>
                <a:cubicBezTo>
                  <a:pt x="74" y="78"/>
                  <a:pt x="74" y="78"/>
                  <a:pt x="74" y="78"/>
                </a:cubicBezTo>
                <a:cubicBezTo>
                  <a:pt x="75" y="78"/>
                  <a:pt x="75" y="78"/>
                  <a:pt x="76" y="78"/>
                </a:cubicBezTo>
                <a:cubicBezTo>
                  <a:pt x="77" y="80"/>
                  <a:pt x="79" y="82"/>
                  <a:pt x="82" y="82"/>
                </a:cubicBezTo>
                <a:cubicBezTo>
                  <a:pt x="82" y="82"/>
                  <a:pt x="82" y="82"/>
                  <a:pt x="82" y="82"/>
                </a:cubicBezTo>
                <a:cubicBezTo>
                  <a:pt x="85" y="82"/>
                  <a:pt x="87" y="80"/>
                  <a:pt x="88" y="78"/>
                </a:cubicBezTo>
                <a:cubicBezTo>
                  <a:pt x="88" y="78"/>
                  <a:pt x="89" y="78"/>
                  <a:pt x="90" y="78"/>
                </a:cubicBezTo>
                <a:cubicBezTo>
                  <a:pt x="90" y="78"/>
                  <a:pt x="90" y="78"/>
                  <a:pt x="90" y="78"/>
                </a:cubicBezTo>
                <a:cubicBezTo>
                  <a:pt x="90" y="78"/>
                  <a:pt x="90" y="78"/>
                  <a:pt x="90" y="78"/>
                </a:cubicBezTo>
                <a:cubicBezTo>
                  <a:pt x="89" y="79"/>
                  <a:pt x="88" y="80"/>
                  <a:pt x="87" y="81"/>
                </a:cubicBezTo>
                <a:cubicBezTo>
                  <a:pt x="87" y="81"/>
                  <a:pt x="87" y="81"/>
                  <a:pt x="87" y="81"/>
                </a:cubicBezTo>
                <a:cubicBezTo>
                  <a:pt x="87" y="81"/>
                  <a:pt x="86" y="82"/>
                  <a:pt x="86" y="83"/>
                </a:cubicBezTo>
                <a:cubicBezTo>
                  <a:pt x="85" y="82"/>
                  <a:pt x="85" y="82"/>
                  <a:pt x="84" y="83"/>
                </a:cubicBezTo>
                <a:cubicBezTo>
                  <a:pt x="82" y="83"/>
                  <a:pt x="81" y="84"/>
                  <a:pt x="80" y="86"/>
                </a:cubicBezTo>
                <a:close/>
                <a:moveTo>
                  <a:pt x="125" y="120"/>
                </a:moveTo>
                <a:cubicBezTo>
                  <a:pt x="123" y="119"/>
                  <a:pt x="123" y="119"/>
                  <a:pt x="123" y="119"/>
                </a:cubicBezTo>
                <a:cubicBezTo>
                  <a:pt x="123" y="119"/>
                  <a:pt x="123" y="119"/>
                  <a:pt x="123" y="119"/>
                </a:cubicBezTo>
                <a:cubicBezTo>
                  <a:pt x="123" y="119"/>
                  <a:pt x="123" y="119"/>
                  <a:pt x="123" y="119"/>
                </a:cubicBezTo>
                <a:cubicBezTo>
                  <a:pt x="122" y="119"/>
                  <a:pt x="122" y="119"/>
                  <a:pt x="121" y="119"/>
                </a:cubicBezTo>
                <a:cubicBezTo>
                  <a:pt x="121" y="119"/>
                  <a:pt x="121" y="119"/>
                  <a:pt x="121" y="119"/>
                </a:cubicBezTo>
                <a:cubicBezTo>
                  <a:pt x="120" y="118"/>
                  <a:pt x="119" y="118"/>
                  <a:pt x="118" y="118"/>
                </a:cubicBezTo>
                <a:cubicBezTo>
                  <a:pt x="114" y="120"/>
                  <a:pt x="112" y="120"/>
                  <a:pt x="110" y="120"/>
                </a:cubicBezTo>
                <a:cubicBezTo>
                  <a:pt x="110" y="120"/>
                  <a:pt x="109" y="120"/>
                  <a:pt x="109" y="120"/>
                </a:cubicBezTo>
                <a:cubicBezTo>
                  <a:pt x="109" y="120"/>
                  <a:pt x="109" y="120"/>
                  <a:pt x="109" y="120"/>
                </a:cubicBezTo>
                <a:cubicBezTo>
                  <a:pt x="109" y="120"/>
                  <a:pt x="109" y="120"/>
                  <a:pt x="108" y="120"/>
                </a:cubicBezTo>
                <a:cubicBezTo>
                  <a:pt x="108" y="120"/>
                  <a:pt x="108" y="120"/>
                  <a:pt x="108" y="120"/>
                </a:cubicBezTo>
                <a:cubicBezTo>
                  <a:pt x="108" y="120"/>
                  <a:pt x="108" y="120"/>
                  <a:pt x="108" y="119"/>
                </a:cubicBezTo>
                <a:cubicBezTo>
                  <a:pt x="108" y="119"/>
                  <a:pt x="108" y="119"/>
                  <a:pt x="108" y="119"/>
                </a:cubicBezTo>
                <a:cubicBezTo>
                  <a:pt x="107" y="119"/>
                  <a:pt x="106" y="119"/>
                  <a:pt x="104" y="119"/>
                </a:cubicBezTo>
                <a:cubicBezTo>
                  <a:pt x="102" y="118"/>
                  <a:pt x="100" y="118"/>
                  <a:pt x="97" y="118"/>
                </a:cubicBezTo>
                <a:cubicBezTo>
                  <a:pt x="93" y="119"/>
                  <a:pt x="92" y="118"/>
                  <a:pt x="91" y="117"/>
                </a:cubicBezTo>
                <a:cubicBezTo>
                  <a:pt x="91" y="116"/>
                  <a:pt x="91" y="116"/>
                  <a:pt x="92" y="115"/>
                </a:cubicBezTo>
                <a:cubicBezTo>
                  <a:pt x="93" y="114"/>
                  <a:pt x="98" y="113"/>
                  <a:pt x="100" y="113"/>
                </a:cubicBezTo>
                <a:cubicBezTo>
                  <a:pt x="101" y="113"/>
                  <a:pt x="103" y="112"/>
                  <a:pt x="103" y="111"/>
                </a:cubicBezTo>
                <a:cubicBezTo>
                  <a:pt x="103" y="110"/>
                  <a:pt x="102" y="109"/>
                  <a:pt x="101" y="109"/>
                </a:cubicBezTo>
                <a:cubicBezTo>
                  <a:pt x="101" y="109"/>
                  <a:pt x="101" y="109"/>
                  <a:pt x="101" y="108"/>
                </a:cubicBezTo>
                <a:cubicBezTo>
                  <a:pt x="94" y="104"/>
                  <a:pt x="94" y="104"/>
                  <a:pt x="94" y="104"/>
                </a:cubicBezTo>
                <a:cubicBezTo>
                  <a:pt x="94" y="104"/>
                  <a:pt x="94" y="104"/>
                  <a:pt x="94" y="104"/>
                </a:cubicBezTo>
                <a:cubicBezTo>
                  <a:pt x="84" y="99"/>
                  <a:pt x="84" y="99"/>
                  <a:pt x="84" y="99"/>
                </a:cubicBezTo>
                <a:cubicBezTo>
                  <a:pt x="84" y="98"/>
                  <a:pt x="84" y="98"/>
                  <a:pt x="83" y="98"/>
                </a:cubicBezTo>
                <a:cubicBezTo>
                  <a:pt x="83" y="98"/>
                  <a:pt x="83" y="97"/>
                  <a:pt x="84" y="97"/>
                </a:cubicBezTo>
                <a:cubicBezTo>
                  <a:pt x="84" y="97"/>
                  <a:pt x="84" y="97"/>
                  <a:pt x="84" y="97"/>
                </a:cubicBezTo>
                <a:cubicBezTo>
                  <a:pt x="84" y="96"/>
                  <a:pt x="84" y="96"/>
                  <a:pt x="84" y="96"/>
                </a:cubicBezTo>
                <a:cubicBezTo>
                  <a:pt x="85" y="96"/>
                  <a:pt x="85" y="96"/>
                  <a:pt x="85" y="96"/>
                </a:cubicBezTo>
                <a:cubicBezTo>
                  <a:pt x="85" y="96"/>
                  <a:pt x="85" y="96"/>
                  <a:pt x="85" y="96"/>
                </a:cubicBezTo>
                <a:cubicBezTo>
                  <a:pt x="85" y="96"/>
                  <a:pt x="85" y="96"/>
                  <a:pt x="85" y="96"/>
                </a:cubicBezTo>
                <a:cubicBezTo>
                  <a:pt x="86" y="96"/>
                  <a:pt x="86" y="96"/>
                  <a:pt x="86" y="96"/>
                </a:cubicBezTo>
                <a:cubicBezTo>
                  <a:pt x="101" y="105"/>
                  <a:pt x="101" y="105"/>
                  <a:pt x="101" y="105"/>
                </a:cubicBezTo>
                <a:cubicBezTo>
                  <a:pt x="102" y="106"/>
                  <a:pt x="102" y="106"/>
                  <a:pt x="103" y="106"/>
                </a:cubicBezTo>
                <a:cubicBezTo>
                  <a:pt x="103" y="106"/>
                  <a:pt x="104" y="105"/>
                  <a:pt x="105" y="105"/>
                </a:cubicBezTo>
                <a:cubicBezTo>
                  <a:pt x="106" y="103"/>
                  <a:pt x="105" y="102"/>
                  <a:pt x="104" y="101"/>
                </a:cubicBezTo>
                <a:cubicBezTo>
                  <a:pt x="88" y="92"/>
                  <a:pt x="88" y="92"/>
                  <a:pt x="88" y="92"/>
                </a:cubicBezTo>
                <a:cubicBezTo>
                  <a:pt x="88" y="92"/>
                  <a:pt x="88" y="92"/>
                  <a:pt x="88" y="92"/>
                </a:cubicBezTo>
                <a:cubicBezTo>
                  <a:pt x="88" y="92"/>
                  <a:pt x="88" y="92"/>
                  <a:pt x="88" y="92"/>
                </a:cubicBezTo>
                <a:cubicBezTo>
                  <a:pt x="88" y="92"/>
                  <a:pt x="88" y="92"/>
                  <a:pt x="88" y="92"/>
                </a:cubicBezTo>
                <a:cubicBezTo>
                  <a:pt x="85" y="90"/>
                  <a:pt x="85" y="90"/>
                  <a:pt x="85" y="90"/>
                </a:cubicBezTo>
                <a:cubicBezTo>
                  <a:pt x="84" y="90"/>
                  <a:pt x="84" y="89"/>
                  <a:pt x="84" y="88"/>
                </a:cubicBezTo>
                <a:cubicBezTo>
                  <a:pt x="84" y="88"/>
                  <a:pt x="84" y="88"/>
                  <a:pt x="84" y="88"/>
                </a:cubicBezTo>
                <a:cubicBezTo>
                  <a:pt x="85" y="88"/>
                  <a:pt x="85" y="88"/>
                  <a:pt x="85" y="88"/>
                </a:cubicBezTo>
                <a:cubicBezTo>
                  <a:pt x="85" y="88"/>
                  <a:pt x="86" y="87"/>
                  <a:pt x="86" y="88"/>
                </a:cubicBezTo>
                <a:cubicBezTo>
                  <a:pt x="89" y="89"/>
                  <a:pt x="89" y="89"/>
                  <a:pt x="89" y="89"/>
                </a:cubicBezTo>
                <a:cubicBezTo>
                  <a:pt x="89" y="89"/>
                  <a:pt x="89" y="89"/>
                  <a:pt x="89" y="90"/>
                </a:cubicBezTo>
                <a:cubicBezTo>
                  <a:pt x="93" y="92"/>
                  <a:pt x="93" y="92"/>
                  <a:pt x="93" y="92"/>
                </a:cubicBezTo>
                <a:cubicBezTo>
                  <a:pt x="93" y="92"/>
                  <a:pt x="94" y="92"/>
                  <a:pt x="94" y="92"/>
                </a:cubicBezTo>
                <a:cubicBezTo>
                  <a:pt x="105" y="99"/>
                  <a:pt x="105" y="99"/>
                  <a:pt x="105" y="99"/>
                </a:cubicBezTo>
                <a:cubicBezTo>
                  <a:pt x="106" y="99"/>
                  <a:pt x="106" y="99"/>
                  <a:pt x="106" y="99"/>
                </a:cubicBezTo>
                <a:cubicBezTo>
                  <a:pt x="107" y="99"/>
                  <a:pt x="108" y="99"/>
                  <a:pt x="109" y="98"/>
                </a:cubicBezTo>
                <a:cubicBezTo>
                  <a:pt x="109" y="97"/>
                  <a:pt x="109" y="95"/>
                  <a:pt x="108" y="94"/>
                </a:cubicBezTo>
                <a:cubicBezTo>
                  <a:pt x="95" y="87"/>
                  <a:pt x="95" y="87"/>
                  <a:pt x="95" y="87"/>
                </a:cubicBezTo>
                <a:cubicBezTo>
                  <a:pt x="95" y="87"/>
                  <a:pt x="95" y="87"/>
                  <a:pt x="95" y="87"/>
                </a:cubicBezTo>
                <a:cubicBezTo>
                  <a:pt x="95" y="87"/>
                  <a:pt x="94" y="87"/>
                  <a:pt x="94" y="87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5"/>
                  <a:pt x="91" y="85"/>
                  <a:pt x="91" y="84"/>
                </a:cubicBezTo>
                <a:cubicBezTo>
                  <a:pt x="91" y="84"/>
                  <a:pt x="91" y="84"/>
                  <a:pt x="91" y="83"/>
                </a:cubicBezTo>
                <a:cubicBezTo>
                  <a:pt x="91" y="83"/>
                  <a:pt x="91" y="83"/>
                  <a:pt x="91" y="83"/>
                </a:cubicBezTo>
                <a:cubicBezTo>
                  <a:pt x="92" y="83"/>
                  <a:pt x="92" y="83"/>
                  <a:pt x="92" y="83"/>
                </a:cubicBezTo>
                <a:cubicBezTo>
                  <a:pt x="92" y="83"/>
                  <a:pt x="93" y="83"/>
                  <a:pt x="93" y="83"/>
                </a:cubicBezTo>
                <a:cubicBezTo>
                  <a:pt x="101" y="87"/>
                  <a:pt x="101" y="87"/>
                  <a:pt x="101" y="87"/>
                </a:cubicBezTo>
                <a:cubicBezTo>
                  <a:pt x="101" y="87"/>
                  <a:pt x="101" y="87"/>
                  <a:pt x="101" y="87"/>
                </a:cubicBezTo>
                <a:cubicBezTo>
                  <a:pt x="101" y="87"/>
                  <a:pt x="101" y="87"/>
                  <a:pt x="101" y="87"/>
                </a:cubicBezTo>
                <a:cubicBezTo>
                  <a:pt x="109" y="92"/>
                  <a:pt x="109" y="92"/>
                  <a:pt x="109" y="92"/>
                </a:cubicBezTo>
                <a:cubicBezTo>
                  <a:pt x="110" y="92"/>
                  <a:pt x="110" y="92"/>
                  <a:pt x="110" y="92"/>
                </a:cubicBezTo>
                <a:cubicBezTo>
                  <a:pt x="111" y="92"/>
                  <a:pt x="112" y="92"/>
                  <a:pt x="113" y="91"/>
                </a:cubicBezTo>
                <a:cubicBezTo>
                  <a:pt x="113" y="90"/>
                  <a:pt x="113" y="88"/>
                  <a:pt x="112" y="88"/>
                </a:cubicBezTo>
                <a:cubicBezTo>
                  <a:pt x="104" y="83"/>
                  <a:pt x="104" y="83"/>
                  <a:pt x="104" y="83"/>
                </a:cubicBezTo>
                <a:cubicBezTo>
                  <a:pt x="103" y="83"/>
                  <a:pt x="103" y="82"/>
                  <a:pt x="103" y="81"/>
                </a:cubicBezTo>
                <a:cubicBezTo>
                  <a:pt x="103" y="81"/>
                  <a:pt x="103" y="81"/>
                  <a:pt x="103" y="81"/>
                </a:cubicBezTo>
                <a:cubicBezTo>
                  <a:pt x="104" y="81"/>
                  <a:pt x="104" y="80"/>
                  <a:pt x="105" y="81"/>
                </a:cubicBezTo>
                <a:cubicBezTo>
                  <a:pt x="114" y="86"/>
                  <a:pt x="114" y="86"/>
                  <a:pt x="114" y="86"/>
                </a:cubicBezTo>
                <a:cubicBezTo>
                  <a:pt x="114" y="86"/>
                  <a:pt x="114" y="86"/>
                  <a:pt x="114" y="86"/>
                </a:cubicBezTo>
                <a:cubicBezTo>
                  <a:pt x="120" y="89"/>
                  <a:pt x="127" y="95"/>
                  <a:pt x="127" y="98"/>
                </a:cubicBezTo>
                <a:cubicBezTo>
                  <a:pt x="127" y="99"/>
                  <a:pt x="128" y="100"/>
                  <a:pt x="128" y="100"/>
                </a:cubicBezTo>
                <a:cubicBezTo>
                  <a:pt x="135" y="104"/>
                  <a:pt x="135" y="104"/>
                  <a:pt x="135" y="104"/>
                </a:cubicBezTo>
                <a:lnTo>
                  <a:pt x="125" y="12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1" name="Freeform 170">
            <a:extLst>
              <a:ext uri="{FF2B5EF4-FFF2-40B4-BE49-F238E27FC236}">
                <a16:creationId xmlns:a16="http://schemas.microsoft.com/office/drawing/2014/main" xmlns="" id="{ED27E9C8-712D-4CEC-8BE2-B743F8DFA725}"/>
              </a:ext>
            </a:extLst>
          </p:cNvPr>
          <p:cNvSpPr>
            <a:spLocks noEditPoints="1"/>
          </p:cNvSpPr>
          <p:nvPr/>
        </p:nvSpPr>
        <p:spPr bwMode="auto">
          <a:xfrm>
            <a:off x="2469356" y="1610519"/>
            <a:ext cx="546100" cy="550863"/>
          </a:xfrm>
          <a:custGeom>
            <a:avLst/>
            <a:gdLst>
              <a:gd name="T0" fmla="*/ 126 w 160"/>
              <a:gd name="T1" fmla="*/ 99 h 160"/>
              <a:gd name="T2" fmla="*/ 125 w 160"/>
              <a:gd name="T3" fmla="*/ 72 h 160"/>
              <a:gd name="T4" fmla="*/ 141 w 160"/>
              <a:gd name="T5" fmla="*/ 40 h 160"/>
              <a:gd name="T6" fmla="*/ 159 w 160"/>
              <a:gd name="T7" fmla="*/ 24 h 160"/>
              <a:gd name="T8" fmla="*/ 119 w 160"/>
              <a:gd name="T9" fmla="*/ 17 h 160"/>
              <a:gd name="T10" fmla="*/ 94 w 160"/>
              <a:gd name="T11" fmla="*/ 38 h 160"/>
              <a:gd name="T12" fmla="*/ 62 w 160"/>
              <a:gd name="T13" fmla="*/ 27 h 160"/>
              <a:gd name="T14" fmla="*/ 40 w 160"/>
              <a:gd name="T15" fmla="*/ 15 h 160"/>
              <a:gd name="T16" fmla="*/ 1 w 160"/>
              <a:gd name="T17" fmla="*/ 26 h 160"/>
              <a:gd name="T18" fmla="*/ 23 w 160"/>
              <a:gd name="T19" fmla="*/ 44 h 160"/>
              <a:gd name="T20" fmla="*/ 35 w 160"/>
              <a:gd name="T21" fmla="*/ 88 h 160"/>
              <a:gd name="T22" fmla="*/ 19 w 160"/>
              <a:gd name="T23" fmla="*/ 120 h 160"/>
              <a:gd name="T24" fmla="*/ 1 w 160"/>
              <a:gd name="T25" fmla="*/ 138 h 160"/>
              <a:gd name="T26" fmla="*/ 40 w 160"/>
              <a:gd name="T27" fmla="*/ 142 h 160"/>
              <a:gd name="T28" fmla="*/ 66 w 160"/>
              <a:gd name="T29" fmla="*/ 122 h 160"/>
              <a:gd name="T30" fmla="*/ 87 w 160"/>
              <a:gd name="T31" fmla="*/ 125 h 160"/>
              <a:gd name="T32" fmla="*/ 119 w 160"/>
              <a:gd name="T33" fmla="*/ 142 h 160"/>
              <a:gd name="T34" fmla="*/ 159 w 160"/>
              <a:gd name="T35" fmla="*/ 138 h 160"/>
              <a:gd name="T36" fmla="*/ 143 w 160"/>
              <a:gd name="T37" fmla="*/ 35 h 160"/>
              <a:gd name="T38" fmla="*/ 135 w 160"/>
              <a:gd name="T39" fmla="*/ 6 h 160"/>
              <a:gd name="T40" fmla="*/ 101 w 160"/>
              <a:gd name="T41" fmla="*/ 38 h 160"/>
              <a:gd name="T42" fmla="*/ 124 w 160"/>
              <a:gd name="T43" fmla="*/ 23 h 160"/>
              <a:gd name="T44" fmla="*/ 127 w 160"/>
              <a:gd name="T45" fmla="*/ 62 h 160"/>
              <a:gd name="T46" fmla="*/ 121 w 160"/>
              <a:gd name="T47" fmla="*/ 54 h 160"/>
              <a:gd name="T48" fmla="*/ 114 w 160"/>
              <a:gd name="T49" fmla="*/ 43 h 160"/>
              <a:gd name="T50" fmla="*/ 103 w 160"/>
              <a:gd name="T51" fmla="*/ 77 h 160"/>
              <a:gd name="T52" fmla="*/ 99 w 160"/>
              <a:gd name="T53" fmla="*/ 97 h 160"/>
              <a:gd name="T54" fmla="*/ 95 w 160"/>
              <a:gd name="T55" fmla="*/ 77 h 160"/>
              <a:gd name="T56" fmla="*/ 102 w 160"/>
              <a:gd name="T57" fmla="*/ 60 h 160"/>
              <a:gd name="T58" fmla="*/ 77 w 160"/>
              <a:gd name="T59" fmla="*/ 43 h 160"/>
              <a:gd name="T60" fmla="*/ 91 w 160"/>
              <a:gd name="T61" fmla="*/ 55 h 160"/>
              <a:gd name="T62" fmla="*/ 80 w 160"/>
              <a:gd name="T63" fmla="*/ 62 h 160"/>
              <a:gd name="T64" fmla="*/ 71 w 160"/>
              <a:gd name="T65" fmla="*/ 68 h 160"/>
              <a:gd name="T66" fmla="*/ 43 w 160"/>
              <a:gd name="T67" fmla="*/ 77 h 160"/>
              <a:gd name="T68" fmla="*/ 17 w 160"/>
              <a:gd name="T69" fmla="*/ 34 h 160"/>
              <a:gd name="T70" fmla="*/ 34 w 160"/>
              <a:gd name="T71" fmla="*/ 17 h 160"/>
              <a:gd name="T72" fmla="*/ 38 w 160"/>
              <a:gd name="T73" fmla="*/ 58 h 160"/>
              <a:gd name="T74" fmla="*/ 23 w 160"/>
              <a:gd name="T75" fmla="*/ 36 h 160"/>
              <a:gd name="T76" fmla="*/ 62 w 160"/>
              <a:gd name="T77" fmla="*/ 32 h 160"/>
              <a:gd name="T78" fmla="*/ 60 w 160"/>
              <a:gd name="T79" fmla="*/ 36 h 160"/>
              <a:gd name="T80" fmla="*/ 40 w 160"/>
              <a:gd name="T81" fmla="*/ 38 h 160"/>
              <a:gd name="T82" fmla="*/ 17 w 160"/>
              <a:gd name="T83" fmla="*/ 126 h 160"/>
              <a:gd name="T84" fmla="*/ 34 w 160"/>
              <a:gd name="T85" fmla="*/ 143 h 160"/>
              <a:gd name="T86" fmla="*/ 43 w 160"/>
              <a:gd name="T87" fmla="*/ 132 h 160"/>
              <a:gd name="T88" fmla="*/ 26 w 160"/>
              <a:gd name="T89" fmla="*/ 118 h 160"/>
              <a:gd name="T90" fmla="*/ 36 w 160"/>
              <a:gd name="T91" fmla="*/ 102 h 160"/>
              <a:gd name="T92" fmla="*/ 59 w 160"/>
              <a:gd name="T93" fmla="*/ 122 h 160"/>
              <a:gd name="T94" fmla="*/ 43 w 160"/>
              <a:gd name="T95" fmla="*/ 101 h 160"/>
              <a:gd name="T96" fmla="*/ 57 w 160"/>
              <a:gd name="T97" fmla="*/ 73 h 160"/>
              <a:gd name="T98" fmla="*/ 62 w 160"/>
              <a:gd name="T99" fmla="*/ 76 h 160"/>
              <a:gd name="T100" fmla="*/ 77 w 160"/>
              <a:gd name="T101" fmla="*/ 93 h 160"/>
              <a:gd name="T102" fmla="*/ 77 w 160"/>
              <a:gd name="T103" fmla="*/ 106 h 160"/>
              <a:gd name="T104" fmla="*/ 75 w 160"/>
              <a:gd name="T105" fmla="*/ 101 h 160"/>
              <a:gd name="T106" fmla="*/ 73 w 160"/>
              <a:gd name="T107" fmla="*/ 97 h 160"/>
              <a:gd name="T108" fmla="*/ 93 w 160"/>
              <a:gd name="T109" fmla="*/ 83 h 160"/>
              <a:gd name="T110" fmla="*/ 106 w 160"/>
              <a:gd name="T111" fmla="*/ 83 h 160"/>
              <a:gd name="T112" fmla="*/ 120 w 160"/>
              <a:gd name="T113" fmla="*/ 135 h 160"/>
              <a:gd name="T114" fmla="*/ 93 w 160"/>
              <a:gd name="T115" fmla="*/ 124 h 160"/>
              <a:gd name="T116" fmla="*/ 121 w 160"/>
              <a:gd name="T117" fmla="*/ 119 h 160"/>
              <a:gd name="T118" fmla="*/ 132 w 160"/>
              <a:gd name="T119" fmla="*/ 119 h 160"/>
              <a:gd name="T120" fmla="*/ 125 w 160"/>
              <a:gd name="T121" fmla="*/ 143 h 160"/>
              <a:gd name="T122" fmla="*/ 153 w 160"/>
              <a:gd name="T123" fmla="*/ 136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60" h="160">
                <a:moveTo>
                  <a:pt x="145" y="120"/>
                </a:moveTo>
                <a:cubicBezTo>
                  <a:pt x="144" y="119"/>
                  <a:pt x="142" y="119"/>
                  <a:pt x="141" y="120"/>
                </a:cubicBezTo>
                <a:cubicBezTo>
                  <a:pt x="140" y="121"/>
                  <a:pt x="140" y="121"/>
                  <a:pt x="140" y="121"/>
                </a:cubicBezTo>
                <a:cubicBezTo>
                  <a:pt x="136" y="116"/>
                  <a:pt x="136" y="116"/>
                  <a:pt x="136" y="116"/>
                </a:cubicBezTo>
                <a:cubicBezTo>
                  <a:pt x="136" y="109"/>
                  <a:pt x="128" y="101"/>
                  <a:pt x="126" y="99"/>
                </a:cubicBezTo>
                <a:cubicBezTo>
                  <a:pt x="121" y="95"/>
                  <a:pt x="121" y="95"/>
                  <a:pt x="121" y="95"/>
                </a:cubicBezTo>
                <a:cubicBezTo>
                  <a:pt x="121" y="80"/>
                  <a:pt x="121" y="80"/>
                  <a:pt x="121" y="80"/>
                </a:cubicBezTo>
                <a:cubicBezTo>
                  <a:pt x="121" y="71"/>
                  <a:pt x="121" y="71"/>
                  <a:pt x="121" y="71"/>
                </a:cubicBezTo>
                <a:cubicBezTo>
                  <a:pt x="122" y="71"/>
                  <a:pt x="123" y="72"/>
                  <a:pt x="124" y="72"/>
                </a:cubicBezTo>
                <a:cubicBezTo>
                  <a:pt x="125" y="72"/>
                  <a:pt x="125" y="72"/>
                  <a:pt x="125" y="72"/>
                </a:cubicBezTo>
                <a:cubicBezTo>
                  <a:pt x="125" y="72"/>
                  <a:pt x="125" y="72"/>
                  <a:pt x="125" y="72"/>
                </a:cubicBezTo>
                <a:cubicBezTo>
                  <a:pt x="126" y="72"/>
                  <a:pt x="131" y="71"/>
                  <a:pt x="132" y="62"/>
                </a:cubicBezTo>
                <a:cubicBezTo>
                  <a:pt x="133" y="59"/>
                  <a:pt x="134" y="58"/>
                  <a:pt x="135" y="56"/>
                </a:cubicBezTo>
                <a:cubicBezTo>
                  <a:pt x="137" y="53"/>
                  <a:pt x="139" y="50"/>
                  <a:pt x="138" y="42"/>
                </a:cubicBezTo>
                <a:cubicBezTo>
                  <a:pt x="141" y="40"/>
                  <a:pt x="141" y="40"/>
                  <a:pt x="141" y="40"/>
                </a:cubicBezTo>
                <a:cubicBezTo>
                  <a:pt x="141" y="40"/>
                  <a:pt x="141" y="40"/>
                  <a:pt x="141" y="40"/>
                </a:cubicBezTo>
                <a:cubicBezTo>
                  <a:pt x="141" y="40"/>
                  <a:pt x="142" y="41"/>
                  <a:pt x="143" y="41"/>
                </a:cubicBezTo>
                <a:cubicBezTo>
                  <a:pt x="143" y="41"/>
                  <a:pt x="144" y="40"/>
                  <a:pt x="145" y="40"/>
                </a:cubicBezTo>
                <a:cubicBezTo>
                  <a:pt x="159" y="26"/>
                  <a:pt x="159" y="26"/>
                  <a:pt x="159" y="26"/>
                </a:cubicBezTo>
                <a:cubicBezTo>
                  <a:pt x="159" y="25"/>
                  <a:pt x="159" y="25"/>
                  <a:pt x="159" y="24"/>
                </a:cubicBezTo>
                <a:cubicBezTo>
                  <a:pt x="159" y="24"/>
                  <a:pt x="159" y="23"/>
                  <a:pt x="159" y="22"/>
                </a:cubicBezTo>
                <a:cubicBezTo>
                  <a:pt x="137" y="1"/>
                  <a:pt x="137" y="1"/>
                  <a:pt x="137" y="1"/>
                </a:cubicBezTo>
                <a:cubicBezTo>
                  <a:pt x="136" y="0"/>
                  <a:pt x="134" y="0"/>
                  <a:pt x="133" y="1"/>
                </a:cubicBezTo>
                <a:cubicBezTo>
                  <a:pt x="119" y="15"/>
                  <a:pt x="119" y="15"/>
                  <a:pt x="119" y="15"/>
                </a:cubicBezTo>
                <a:cubicBezTo>
                  <a:pt x="119" y="15"/>
                  <a:pt x="119" y="16"/>
                  <a:pt x="119" y="17"/>
                </a:cubicBezTo>
                <a:cubicBezTo>
                  <a:pt x="119" y="17"/>
                  <a:pt x="119" y="18"/>
                  <a:pt x="119" y="18"/>
                </a:cubicBezTo>
                <a:cubicBezTo>
                  <a:pt x="120" y="19"/>
                  <a:pt x="120" y="19"/>
                  <a:pt x="120" y="19"/>
                </a:cubicBezTo>
                <a:cubicBezTo>
                  <a:pt x="116" y="23"/>
                  <a:pt x="116" y="23"/>
                  <a:pt x="116" y="23"/>
                </a:cubicBezTo>
                <a:cubicBezTo>
                  <a:pt x="109" y="23"/>
                  <a:pt x="100" y="32"/>
                  <a:pt x="98" y="34"/>
                </a:cubicBezTo>
                <a:cubicBezTo>
                  <a:pt x="94" y="38"/>
                  <a:pt x="94" y="38"/>
                  <a:pt x="94" y="38"/>
                </a:cubicBezTo>
                <a:cubicBezTo>
                  <a:pt x="80" y="38"/>
                  <a:pt x="80" y="38"/>
                  <a:pt x="80" y="38"/>
                </a:cubicBezTo>
                <a:cubicBezTo>
                  <a:pt x="71" y="38"/>
                  <a:pt x="71" y="38"/>
                  <a:pt x="71" y="38"/>
                </a:cubicBezTo>
                <a:cubicBezTo>
                  <a:pt x="71" y="37"/>
                  <a:pt x="72" y="36"/>
                  <a:pt x="72" y="35"/>
                </a:cubicBezTo>
                <a:cubicBezTo>
                  <a:pt x="72" y="35"/>
                  <a:pt x="72" y="35"/>
                  <a:pt x="72" y="35"/>
                </a:cubicBezTo>
                <a:cubicBezTo>
                  <a:pt x="72" y="35"/>
                  <a:pt x="72" y="28"/>
                  <a:pt x="62" y="27"/>
                </a:cubicBezTo>
                <a:cubicBezTo>
                  <a:pt x="59" y="26"/>
                  <a:pt x="58" y="25"/>
                  <a:pt x="56" y="24"/>
                </a:cubicBezTo>
                <a:cubicBezTo>
                  <a:pt x="53" y="22"/>
                  <a:pt x="50" y="20"/>
                  <a:pt x="42" y="21"/>
                </a:cubicBezTo>
                <a:cubicBezTo>
                  <a:pt x="40" y="19"/>
                  <a:pt x="40" y="19"/>
                  <a:pt x="40" y="19"/>
                </a:cubicBezTo>
                <a:cubicBezTo>
                  <a:pt x="40" y="18"/>
                  <a:pt x="40" y="18"/>
                  <a:pt x="40" y="18"/>
                </a:cubicBezTo>
                <a:cubicBezTo>
                  <a:pt x="41" y="17"/>
                  <a:pt x="41" y="16"/>
                  <a:pt x="40" y="15"/>
                </a:cubicBezTo>
                <a:cubicBezTo>
                  <a:pt x="26" y="1"/>
                  <a:pt x="26" y="1"/>
                  <a:pt x="26" y="1"/>
                </a:cubicBezTo>
                <a:cubicBezTo>
                  <a:pt x="25" y="0"/>
                  <a:pt x="25" y="0"/>
                  <a:pt x="24" y="0"/>
                </a:cubicBezTo>
                <a:cubicBezTo>
                  <a:pt x="24" y="0"/>
                  <a:pt x="23" y="0"/>
                  <a:pt x="22" y="1"/>
                </a:cubicBezTo>
                <a:cubicBezTo>
                  <a:pt x="1" y="22"/>
                  <a:pt x="1" y="22"/>
                  <a:pt x="1" y="22"/>
                </a:cubicBezTo>
                <a:cubicBezTo>
                  <a:pt x="0" y="23"/>
                  <a:pt x="0" y="25"/>
                  <a:pt x="1" y="26"/>
                </a:cubicBezTo>
                <a:cubicBezTo>
                  <a:pt x="15" y="40"/>
                  <a:pt x="15" y="40"/>
                  <a:pt x="15" y="40"/>
                </a:cubicBezTo>
                <a:cubicBezTo>
                  <a:pt x="15" y="40"/>
                  <a:pt x="16" y="41"/>
                  <a:pt x="17" y="41"/>
                </a:cubicBezTo>
                <a:cubicBezTo>
                  <a:pt x="17" y="41"/>
                  <a:pt x="18" y="40"/>
                  <a:pt x="18" y="40"/>
                </a:cubicBezTo>
                <a:cubicBezTo>
                  <a:pt x="19" y="39"/>
                  <a:pt x="19" y="39"/>
                  <a:pt x="19" y="39"/>
                </a:cubicBezTo>
                <a:cubicBezTo>
                  <a:pt x="23" y="44"/>
                  <a:pt x="23" y="44"/>
                  <a:pt x="23" y="44"/>
                </a:cubicBezTo>
                <a:cubicBezTo>
                  <a:pt x="23" y="51"/>
                  <a:pt x="32" y="59"/>
                  <a:pt x="34" y="61"/>
                </a:cubicBezTo>
                <a:cubicBezTo>
                  <a:pt x="38" y="65"/>
                  <a:pt x="38" y="65"/>
                  <a:pt x="38" y="65"/>
                </a:cubicBezTo>
                <a:cubicBezTo>
                  <a:pt x="38" y="80"/>
                  <a:pt x="38" y="80"/>
                  <a:pt x="38" y="80"/>
                </a:cubicBezTo>
                <a:cubicBezTo>
                  <a:pt x="38" y="89"/>
                  <a:pt x="38" y="89"/>
                  <a:pt x="38" y="89"/>
                </a:cubicBezTo>
                <a:cubicBezTo>
                  <a:pt x="37" y="89"/>
                  <a:pt x="36" y="88"/>
                  <a:pt x="35" y="88"/>
                </a:cubicBezTo>
                <a:cubicBezTo>
                  <a:pt x="35" y="88"/>
                  <a:pt x="35" y="88"/>
                  <a:pt x="35" y="88"/>
                </a:cubicBezTo>
                <a:cubicBezTo>
                  <a:pt x="35" y="88"/>
                  <a:pt x="28" y="88"/>
                  <a:pt x="27" y="98"/>
                </a:cubicBezTo>
                <a:cubicBezTo>
                  <a:pt x="26" y="101"/>
                  <a:pt x="25" y="102"/>
                  <a:pt x="24" y="104"/>
                </a:cubicBezTo>
                <a:cubicBezTo>
                  <a:pt x="22" y="107"/>
                  <a:pt x="20" y="110"/>
                  <a:pt x="21" y="118"/>
                </a:cubicBezTo>
                <a:cubicBezTo>
                  <a:pt x="19" y="120"/>
                  <a:pt x="19" y="120"/>
                  <a:pt x="19" y="120"/>
                </a:cubicBezTo>
                <a:cubicBezTo>
                  <a:pt x="18" y="120"/>
                  <a:pt x="18" y="120"/>
                  <a:pt x="18" y="120"/>
                </a:cubicBezTo>
                <a:cubicBezTo>
                  <a:pt x="17" y="119"/>
                  <a:pt x="16" y="119"/>
                  <a:pt x="15" y="120"/>
                </a:cubicBezTo>
                <a:cubicBezTo>
                  <a:pt x="1" y="134"/>
                  <a:pt x="1" y="134"/>
                  <a:pt x="1" y="134"/>
                </a:cubicBezTo>
                <a:cubicBezTo>
                  <a:pt x="0" y="135"/>
                  <a:pt x="0" y="135"/>
                  <a:pt x="0" y="136"/>
                </a:cubicBezTo>
                <a:cubicBezTo>
                  <a:pt x="0" y="136"/>
                  <a:pt x="0" y="137"/>
                  <a:pt x="1" y="138"/>
                </a:cubicBezTo>
                <a:cubicBezTo>
                  <a:pt x="22" y="159"/>
                  <a:pt x="22" y="159"/>
                  <a:pt x="22" y="159"/>
                </a:cubicBezTo>
                <a:cubicBezTo>
                  <a:pt x="23" y="160"/>
                  <a:pt x="24" y="160"/>
                  <a:pt x="24" y="160"/>
                </a:cubicBezTo>
                <a:cubicBezTo>
                  <a:pt x="25" y="160"/>
                  <a:pt x="25" y="160"/>
                  <a:pt x="26" y="159"/>
                </a:cubicBezTo>
                <a:cubicBezTo>
                  <a:pt x="40" y="145"/>
                  <a:pt x="40" y="145"/>
                  <a:pt x="40" y="145"/>
                </a:cubicBezTo>
                <a:cubicBezTo>
                  <a:pt x="41" y="144"/>
                  <a:pt x="41" y="143"/>
                  <a:pt x="40" y="142"/>
                </a:cubicBezTo>
                <a:cubicBezTo>
                  <a:pt x="39" y="141"/>
                  <a:pt x="39" y="141"/>
                  <a:pt x="39" y="141"/>
                </a:cubicBezTo>
                <a:cubicBezTo>
                  <a:pt x="44" y="137"/>
                  <a:pt x="44" y="137"/>
                  <a:pt x="44" y="137"/>
                </a:cubicBezTo>
                <a:cubicBezTo>
                  <a:pt x="44" y="137"/>
                  <a:pt x="44" y="137"/>
                  <a:pt x="44" y="137"/>
                </a:cubicBezTo>
                <a:cubicBezTo>
                  <a:pt x="51" y="137"/>
                  <a:pt x="59" y="128"/>
                  <a:pt x="61" y="126"/>
                </a:cubicBezTo>
                <a:cubicBezTo>
                  <a:pt x="66" y="122"/>
                  <a:pt x="66" y="122"/>
                  <a:pt x="66" y="122"/>
                </a:cubicBezTo>
                <a:cubicBezTo>
                  <a:pt x="66" y="122"/>
                  <a:pt x="66" y="122"/>
                  <a:pt x="66" y="122"/>
                </a:cubicBezTo>
                <a:cubicBezTo>
                  <a:pt x="80" y="122"/>
                  <a:pt x="80" y="122"/>
                  <a:pt x="80" y="122"/>
                </a:cubicBezTo>
                <a:cubicBezTo>
                  <a:pt x="89" y="122"/>
                  <a:pt x="89" y="122"/>
                  <a:pt x="89" y="122"/>
                </a:cubicBezTo>
                <a:cubicBezTo>
                  <a:pt x="88" y="123"/>
                  <a:pt x="88" y="124"/>
                  <a:pt x="87" y="125"/>
                </a:cubicBezTo>
                <a:cubicBezTo>
                  <a:pt x="87" y="125"/>
                  <a:pt x="87" y="125"/>
                  <a:pt x="87" y="125"/>
                </a:cubicBezTo>
                <a:cubicBezTo>
                  <a:pt x="87" y="125"/>
                  <a:pt x="87" y="132"/>
                  <a:pt x="97" y="133"/>
                </a:cubicBezTo>
                <a:cubicBezTo>
                  <a:pt x="100" y="134"/>
                  <a:pt x="102" y="135"/>
                  <a:pt x="103" y="136"/>
                </a:cubicBezTo>
                <a:cubicBezTo>
                  <a:pt x="106" y="138"/>
                  <a:pt x="109" y="140"/>
                  <a:pt x="117" y="139"/>
                </a:cubicBezTo>
                <a:cubicBezTo>
                  <a:pt x="120" y="141"/>
                  <a:pt x="120" y="141"/>
                  <a:pt x="120" y="141"/>
                </a:cubicBezTo>
                <a:cubicBezTo>
                  <a:pt x="119" y="142"/>
                  <a:pt x="119" y="142"/>
                  <a:pt x="119" y="142"/>
                </a:cubicBezTo>
                <a:cubicBezTo>
                  <a:pt x="118" y="143"/>
                  <a:pt x="118" y="144"/>
                  <a:pt x="119" y="145"/>
                </a:cubicBezTo>
                <a:cubicBezTo>
                  <a:pt x="133" y="159"/>
                  <a:pt x="133" y="159"/>
                  <a:pt x="133" y="159"/>
                </a:cubicBezTo>
                <a:cubicBezTo>
                  <a:pt x="134" y="160"/>
                  <a:pt x="134" y="160"/>
                  <a:pt x="135" y="160"/>
                </a:cubicBezTo>
                <a:cubicBezTo>
                  <a:pt x="136" y="160"/>
                  <a:pt x="136" y="160"/>
                  <a:pt x="137" y="159"/>
                </a:cubicBezTo>
                <a:cubicBezTo>
                  <a:pt x="159" y="138"/>
                  <a:pt x="159" y="138"/>
                  <a:pt x="159" y="138"/>
                </a:cubicBezTo>
                <a:cubicBezTo>
                  <a:pt x="160" y="137"/>
                  <a:pt x="160" y="135"/>
                  <a:pt x="159" y="134"/>
                </a:cubicBezTo>
                <a:lnTo>
                  <a:pt x="145" y="120"/>
                </a:lnTo>
                <a:close/>
                <a:moveTo>
                  <a:pt x="135" y="6"/>
                </a:moveTo>
                <a:cubicBezTo>
                  <a:pt x="153" y="24"/>
                  <a:pt x="153" y="24"/>
                  <a:pt x="153" y="24"/>
                </a:cubicBezTo>
                <a:cubicBezTo>
                  <a:pt x="143" y="35"/>
                  <a:pt x="143" y="35"/>
                  <a:pt x="143" y="35"/>
                </a:cubicBezTo>
                <a:cubicBezTo>
                  <a:pt x="125" y="17"/>
                  <a:pt x="125" y="17"/>
                  <a:pt x="125" y="17"/>
                </a:cubicBezTo>
                <a:cubicBezTo>
                  <a:pt x="125" y="17"/>
                  <a:pt x="125" y="17"/>
                  <a:pt x="125" y="17"/>
                </a:cubicBezTo>
                <a:cubicBezTo>
                  <a:pt x="125" y="17"/>
                  <a:pt x="125" y="17"/>
                  <a:pt x="125" y="17"/>
                </a:cubicBezTo>
                <a:cubicBezTo>
                  <a:pt x="125" y="17"/>
                  <a:pt x="125" y="17"/>
                  <a:pt x="125" y="17"/>
                </a:cubicBezTo>
                <a:lnTo>
                  <a:pt x="135" y="6"/>
                </a:lnTo>
                <a:close/>
                <a:moveTo>
                  <a:pt x="82" y="43"/>
                </a:moveTo>
                <a:cubicBezTo>
                  <a:pt x="106" y="43"/>
                  <a:pt x="106" y="43"/>
                  <a:pt x="106" y="43"/>
                </a:cubicBezTo>
                <a:cubicBezTo>
                  <a:pt x="107" y="43"/>
                  <a:pt x="108" y="42"/>
                  <a:pt x="108" y="41"/>
                </a:cubicBezTo>
                <a:cubicBezTo>
                  <a:pt x="108" y="39"/>
                  <a:pt x="107" y="38"/>
                  <a:pt x="106" y="38"/>
                </a:cubicBezTo>
                <a:cubicBezTo>
                  <a:pt x="101" y="38"/>
                  <a:pt x="101" y="38"/>
                  <a:pt x="101" y="38"/>
                </a:cubicBezTo>
                <a:cubicBezTo>
                  <a:pt x="102" y="37"/>
                  <a:pt x="102" y="37"/>
                  <a:pt x="102" y="37"/>
                </a:cubicBezTo>
                <a:cubicBezTo>
                  <a:pt x="102" y="37"/>
                  <a:pt x="102" y="37"/>
                  <a:pt x="102" y="37"/>
                </a:cubicBezTo>
                <a:cubicBezTo>
                  <a:pt x="106" y="33"/>
                  <a:pt x="113" y="27"/>
                  <a:pt x="116" y="28"/>
                </a:cubicBezTo>
                <a:cubicBezTo>
                  <a:pt x="117" y="28"/>
                  <a:pt x="118" y="28"/>
                  <a:pt x="118" y="28"/>
                </a:cubicBezTo>
                <a:cubicBezTo>
                  <a:pt x="124" y="23"/>
                  <a:pt x="124" y="23"/>
                  <a:pt x="124" y="23"/>
                </a:cubicBezTo>
                <a:cubicBezTo>
                  <a:pt x="137" y="36"/>
                  <a:pt x="137" y="36"/>
                  <a:pt x="137" y="36"/>
                </a:cubicBezTo>
                <a:cubicBezTo>
                  <a:pt x="134" y="39"/>
                  <a:pt x="134" y="39"/>
                  <a:pt x="134" y="39"/>
                </a:cubicBezTo>
                <a:cubicBezTo>
                  <a:pt x="133" y="40"/>
                  <a:pt x="133" y="41"/>
                  <a:pt x="133" y="42"/>
                </a:cubicBezTo>
                <a:cubicBezTo>
                  <a:pt x="134" y="49"/>
                  <a:pt x="133" y="51"/>
                  <a:pt x="131" y="53"/>
                </a:cubicBezTo>
                <a:cubicBezTo>
                  <a:pt x="130" y="55"/>
                  <a:pt x="128" y="57"/>
                  <a:pt x="127" y="62"/>
                </a:cubicBezTo>
                <a:cubicBezTo>
                  <a:pt x="127" y="66"/>
                  <a:pt x="125" y="67"/>
                  <a:pt x="125" y="67"/>
                </a:cubicBezTo>
                <a:cubicBezTo>
                  <a:pt x="124" y="67"/>
                  <a:pt x="124" y="66"/>
                  <a:pt x="123" y="66"/>
                </a:cubicBezTo>
                <a:cubicBezTo>
                  <a:pt x="122" y="64"/>
                  <a:pt x="123" y="60"/>
                  <a:pt x="124" y="58"/>
                </a:cubicBezTo>
                <a:cubicBezTo>
                  <a:pt x="124" y="56"/>
                  <a:pt x="124" y="55"/>
                  <a:pt x="122" y="54"/>
                </a:cubicBezTo>
                <a:cubicBezTo>
                  <a:pt x="122" y="54"/>
                  <a:pt x="122" y="54"/>
                  <a:pt x="121" y="54"/>
                </a:cubicBezTo>
                <a:cubicBezTo>
                  <a:pt x="121" y="41"/>
                  <a:pt x="121" y="41"/>
                  <a:pt x="121" y="41"/>
                </a:cubicBezTo>
                <a:cubicBezTo>
                  <a:pt x="121" y="39"/>
                  <a:pt x="120" y="38"/>
                  <a:pt x="119" y="38"/>
                </a:cubicBezTo>
                <a:cubicBezTo>
                  <a:pt x="114" y="38"/>
                  <a:pt x="114" y="38"/>
                  <a:pt x="114" y="38"/>
                </a:cubicBezTo>
                <a:cubicBezTo>
                  <a:pt x="112" y="38"/>
                  <a:pt x="111" y="39"/>
                  <a:pt x="111" y="41"/>
                </a:cubicBezTo>
                <a:cubicBezTo>
                  <a:pt x="111" y="42"/>
                  <a:pt x="112" y="43"/>
                  <a:pt x="114" y="43"/>
                </a:cubicBezTo>
                <a:cubicBezTo>
                  <a:pt x="116" y="43"/>
                  <a:pt x="116" y="43"/>
                  <a:pt x="116" y="43"/>
                </a:cubicBezTo>
                <a:cubicBezTo>
                  <a:pt x="116" y="59"/>
                  <a:pt x="116" y="59"/>
                  <a:pt x="116" y="59"/>
                </a:cubicBezTo>
                <a:cubicBezTo>
                  <a:pt x="116" y="59"/>
                  <a:pt x="116" y="59"/>
                  <a:pt x="116" y="59"/>
                </a:cubicBezTo>
                <a:cubicBezTo>
                  <a:pt x="116" y="77"/>
                  <a:pt x="116" y="77"/>
                  <a:pt x="116" y="77"/>
                </a:cubicBezTo>
                <a:cubicBezTo>
                  <a:pt x="103" y="77"/>
                  <a:pt x="103" y="77"/>
                  <a:pt x="103" y="77"/>
                </a:cubicBezTo>
                <a:cubicBezTo>
                  <a:pt x="102" y="77"/>
                  <a:pt x="101" y="79"/>
                  <a:pt x="101" y="80"/>
                </a:cubicBezTo>
                <a:cubicBezTo>
                  <a:pt x="101" y="84"/>
                  <a:pt x="101" y="84"/>
                  <a:pt x="101" y="84"/>
                </a:cubicBezTo>
                <a:cubicBezTo>
                  <a:pt x="101" y="85"/>
                  <a:pt x="101" y="86"/>
                  <a:pt x="102" y="87"/>
                </a:cubicBezTo>
                <a:cubicBezTo>
                  <a:pt x="104" y="88"/>
                  <a:pt x="105" y="90"/>
                  <a:pt x="105" y="92"/>
                </a:cubicBezTo>
                <a:cubicBezTo>
                  <a:pt x="105" y="95"/>
                  <a:pt x="102" y="97"/>
                  <a:pt x="99" y="97"/>
                </a:cubicBezTo>
                <a:cubicBezTo>
                  <a:pt x="96" y="97"/>
                  <a:pt x="94" y="95"/>
                  <a:pt x="94" y="92"/>
                </a:cubicBezTo>
                <a:cubicBezTo>
                  <a:pt x="94" y="90"/>
                  <a:pt x="95" y="88"/>
                  <a:pt x="96" y="87"/>
                </a:cubicBezTo>
                <a:cubicBezTo>
                  <a:pt x="97" y="86"/>
                  <a:pt x="98" y="85"/>
                  <a:pt x="98" y="84"/>
                </a:cubicBezTo>
                <a:cubicBezTo>
                  <a:pt x="98" y="80"/>
                  <a:pt x="98" y="80"/>
                  <a:pt x="98" y="80"/>
                </a:cubicBezTo>
                <a:cubicBezTo>
                  <a:pt x="98" y="79"/>
                  <a:pt x="96" y="77"/>
                  <a:pt x="95" y="77"/>
                </a:cubicBezTo>
                <a:cubicBezTo>
                  <a:pt x="82" y="77"/>
                  <a:pt x="82" y="77"/>
                  <a:pt x="82" y="77"/>
                </a:cubicBezTo>
                <a:cubicBezTo>
                  <a:pt x="82" y="67"/>
                  <a:pt x="82" y="67"/>
                  <a:pt x="82" y="67"/>
                </a:cubicBezTo>
                <a:cubicBezTo>
                  <a:pt x="83" y="67"/>
                  <a:pt x="83" y="67"/>
                  <a:pt x="83" y="67"/>
                </a:cubicBezTo>
                <a:cubicBezTo>
                  <a:pt x="85" y="70"/>
                  <a:pt x="88" y="71"/>
                  <a:pt x="91" y="71"/>
                </a:cubicBezTo>
                <a:cubicBezTo>
                  <a:pt x="97" y="71"/>
                  <a:pt x="102" y="66"/>
                  <a:pt x="102" y="60"/>
                </a:cubicBezTo>
                <a:cubicBezTo>
                  <a:pt x="102" y="54"/>
                  <a:pt x="97" y="50"/>
                  <a:pt x="91" y="50"/>
                </a:cubicBezTo>
                <a:cubicBezTo>
                  <a:pt x="88" y="50"/>
                  <a:pt x="85" y="51"/>
                  <a:pt x="83" y="54"/>
                </a:cubicBezTo>
                <a:cubicBezTo>
                  <a:pt x="82" y="54"/>
                  <a:pt x="82" y="54"/>
                  <a:pt x="82" y="54"/>
                </a:cubicBezTo>
                <a:cubicBezTo>
                  <a:pt x="82" y="43"/>
                  <a:pt x="82" y="43"/>
                  <a:pt x="82" y="43"/>
                </a:cubicBezTo>
                <a:close/>
                <a:moveTo>
                  <a:pt x="77" y="43"/>
                </a:moveTo>
                <a:cubicBezTo>
                  <a:pt x="77" y="56"/>
                  <a:pt x="77" y="56"/>
                  <a:pt x="77" y="56"/>
                </a:cubicBezTo>
                <a:cubicBezTo>
                  <a:pt x="77" y="58"/>
                  <a:pt x="78" y="59"/>
                  <a:pt x="80" y="59"/>
                </a:cubicBezTo>
                <a:cubicBezTo>
                  <a:pt x="84" y="59"/>
                  <a:pt x="84" y="59"/>
                  <a:pt x="84" y="59"/>
                </a:cubicBezTo>
                <a:cubicBezTo>
                  <a:pt x="85" y="59"/>
                  <a:pt x="86" y="58"/>
                  <a:pt x="86" y="57"/>
                </a:cubicBezTo>
                <a:cubicBezTo>
                  <a:pt x="87" y="56"/>
                  <a:pt x="89" y="55"/>
                  <a:pt x="91" y="55"/>
                </a:cubicBezTo>
                <a:cubicBezTo>
                  <a:pt x="94" y="55"/>
                  <a:pt x="97" y="57"/>
                  <a:pt x="97" y="60"/>
                </a:cubicBezTo>
                <a:cubicBezTo>
                  <a:pt x="97" y="64"/>
                  <a:pt x="94" y="66"/>
                  <a:pt x="91" y="66"/>
                </a:cubicBezTo>
                <a:cubicBezTo>
                  <a:pt x="89" y="66"/>
                  <a:pt x="87" y="65"/>
                  <a:pt x="86" y="63"/>
                </a:cubicBezTo>
                <a:cubicBezTo>
                  <a:pt x="86" y="63"/>
                  <a:pt x="85" y="62"/>
                  <a:pt x="84" y="62"/>
                </a:cubicBezTo>
                <a:cubicBezTo>
                  <a:pt x="80" y="62"/>
                  <a:pt x="80" y="62"/>
                  <a:pt x="80" y="62"/>
                </a:cubicBezTo>
                <a:cubicBezTo>
                  <a:pt x="78" y="62"/>
                  <a:pt x="77" y="63"/>
                  <a:pt x="77" y="65"/>
                </a:cubicBezTo>
                <a:cubicBezTo>
                  <a:pt x="77" y="77"/>
                  <a:pt x="77" y="77"/>
                  <a:pt x="77" y="77"/>
                </a:cubicBezTo>
                <a:cubicBezTo>
                  <a:pt x="67" y="77"/>
                  <a:pt x="67" y="77"/>
                  <a:pt x="67" y="77"/>
                </a:cubicBezTo>
                <a:cubicBezTo>
                  <a:pt x="67" y="77"/>
                  <a:pt x="67" y="77"/>
                  <a:pt x="67" y="77"/>
                </a:cubicBezTo>
                <a:cubicBezTo>
                  <a:pt x="69" y="75"/>
                  <a:pt x="71" y="72"/>
                  <a:pt x="71" y="68"/>
                </a:cubicBezTo>
                <a:cubicBezTo>
                  <a:pt x="71" y="62"/>
                  <a:pt x="66" y="58"/>
                  <a:pt x="60" y="58"/>
                </a:cubicBezTo>
                <a:cubicBezTo>
                  <a:pt x="54" y="58"/>
                  <a:pt x="49" y="62"/>
                  <a:pt x="49" y="68"/>
                </a:cubicBezTo>
                <a:cubicBezTo>
                  <a:pt x="49" y="72"/>
                  <a:pt x="51" y="75"/>
                  <a:pt x="53" y="77"/>
                </a:cubicBezTo>
                <a:cubicBezTo>
                  <a:pt x="53" y="77"/>
                  <a:pt x="53" y="77"/>
                  <a:pt x="53" y="77"/>
                </a:cubicBezTo>
                <a:cubicBezTo>
                  <a:pt x="43" y="77"/>
                  <a:pt x="43" y="77"/>
                  <a:pt x="43" y="77"/>
                </a:cubicBezTo>
                <a:cubicBezTo>
                  <a:pt x="43" y="43"/>
                  <a:pt x="43" y="43"/>
                  <a:pt x="43" y="43"/>
                </a:cubicBezTo>
                <a:lnTo>
                  <a:pt x="77" y="43"/>
                </a:lnTo>
                <a:close/>
                <a:moveTo>
                  <a:pt x="17" y="34"/>
                </a:moveTo>
                <a:cubicBezTo>
                  <a:pt x="17" y="34"/>
                  <a:pt x="17" y="34"/>
                  <a:pt x="17" y="34"/>
                </a:cubicBezTo>
                <a:cubicBezTo>
                  <a:pt x="17" y="34"/>
                  <a:pt x="17" y="34"/>
                  <a:pt x="17" y="34"/>
                </a:cubicBezTo>
                <a:cubicBezTo>
                  <a:pt x="17" y="35"/>
                  <a:pt x="17" y="35"/>
                  <a:pt x="17" y="35"/>
                </a:cubicBezTo>
                <a:cubicBezTo>
                  <a:pt x="6" y="24"/>
                  <a:pt x="6" y="24"/>
                  <a:pt x="6" y="24"/>
                </a:cubicBezTo>
                <a:cubicBezTo>
                  <a:pt x="24" y="6"/>
                  <a:pt x="24" y="6"/>
                  <a:pt x="24" y="6"/>
                </a:cubicBezTo>
                <a:cubicBezTo>
                  <a:pt x="35" y="17"/>
                  <a:pt x="35" y="17"/>
                  <a:pt x="35" y="17"/>
                </a:cubicBezTo>
                <a:cubicBezTo>
                  <a:pt x="34" y="17"/>
                  <a:pt x="34" y="17"/>
                  <a:pt x="34" y="17"/>
                </a:cubicBezTo>
                <a:cubicBezTo>
                  <a:pt x="34" y="17"/>
                  <a:pt x="34" y="17"/>
                  <a:pt x="34" y="17"/>
                </a:cubicBezTo>
                <a:cubicBezTo>
                  <a:pt x="34" y="17"/>
                  <a:pt x="34" y="17"/>
                  <a:pt x="34" y="17"/>
                </a:cubicBezTo>
                <a:lnTo>
                  <a:pt x="17" y="34"/>
                </a:lnTo>
                <a:close/>
                <a:moveTo>
                  <a:pt x="38" y="41"/>
                </a:moveTo>
                <a:cubicBezTo>
                  <a:pt x="38" y="58"/>
                  <a:pt x="38" y="58"/>
                  <a:pt x="38" y="58"/>
                </a:cubicBezTo>
                <a:cubicBezTo>
                  <a:pt x="37" y="58"/>
                  <a:pt x="37" y="58"/>
                  <a:pt x="37" y="58"/>
                </a:cubicBezTo>
                <a:cubicBezTo>
                  <a:pt x="37" y="58"/>
                  <a:pt x="37" y="58"/>
                  <a:pt x="37" y="58"/>
                </a:cubicBezTo>
                <a:cubicBezTo>
                  <a:pt x="33" y="54"/>
                  <a:pt x="27" y="46"/>
                  <a:pt x="28" y="43"/>
                </a:cubicBezTo>
                <a:cubicBezTo>
                  <a:pt x="28" y="42"/>
                  <a:pt x="28" y="41"/>
                  <a:pt x="28" y="41"/>
                </a:cubicBezTo>
                <a:cubicBezTo>
                  <a:pt x="23" y="36"/>
                  <a:pt x="23" y="36"/>
                  <a:pt x="23" y="36"/>
                </a:cubicBezTo>
                <a:cubicBezTo>
                  <a:pt x="36" y="22"/>
                  <a:pt x="36" y="22"/>
                  <a:pt x="36" y="22"/>
                </a:cubicBezTo>
                <a:cubicBezTo>
                  <a:pt x="39" y="25"/>
                  <a:pt x="39" y="25"/>
                  <a:pt x="39" y="25"/>
                </a:cubicBezTo>
                <a:cubicBezTo>
                  <a:pt x="40" y="26"/>
                  <a:pt x="41" y="26"/>
                  <a:pt x="42" y="26"/>
                </a:cubicBezTo>
                <a:cubicBezTo>
                  <a:pt x="49" y="25"/>
                  <a:pt x="51" y="27"/>
                  <a:pt x="53" y="28"/>
                </a:cubicBezTo>
                <a:cubicBezTo>
                  <a:pt x="55" y="30"/>
                  <a:pt x="57" y="31"/>
                  <a:pt x="62" y="32"/>
                </a:cubicBezTo>
                <a:cubicBezTo>
                  <a:pt x="66" y="33"/>
                  <a:pt x="67" y="34"/>
                  <a:pt x="67" y="34"/>
                </a:cubicBezTo>
                <a:cubicBezTo>
                  <a:pt x="67" y="35"/>
                  <a:pt x="66" y="36"/>
                  <a:pt x="66" y="36"/>
                </a:cubicBezTo>
                <a:cubicBezTo>
                  <a:pt x="65" y="36"/>
                  <a:pt x="64" y="36"/>
                  <a:pt x="63" y="36"/>
                </a:cubicBezTo>
                <a:cubicBezTo>
                  <a:pt x="62" y="36"/>
                  <a:pt x="62" y="36"/>
                  <a:pt x="61" y="36"/>
                </a:cubicBezTo>
                <a:cubicBezTo>
                  <a:pt x="61" y="36"/>
                  <a:pt x="61" y="36"/>
                  <a:pt x="60" y="36"/>
                </a:cubicBezTo>
                <a:cubicBezTo>
                  <a:pt x="60" y="36"/>
                  <a:pt x="60" y="36"/>
                  <a:pt x="59" y="36"/>
                </a:cubicBezTo>
                <a:cubicBezTo>
                  <a:pt x="59" y="36"/>
                  <a:pt x="58" y="36"/>
                  <a:pt x="58" y="36"/>
                </a:cubicBezTo>
                <a:cubicBezTo>
                  <a:pt x="56" y="35"/>
                  <a:pt x="55" y="36"/>
                  <a:pt x="54" y="37"/>
                </a:cubicBezTo>
                <a:cubicBezTo>
                  <a:pt x="54" y="38"/>
                  <a:pt x="54" y="38"/>
                  <a:pt x="54" y="38"/>
                </a:cubicBezTo>
                <a:cubicBezTo>
                  <a:pt x="40" y="38"/>
                  <a:pt x="40" y="38"/>
                  <a:pt x="40" y="38"/>
                </a:cubicBezTo>
                <a:cubicBezTo>
                  <a:pt x="39" y="38"/>
                  <a:pt x="38" y="39"/>
                  <a:pt x="38" y="41"/>
                </a:cubicBezTo>
                <a:close/>
                <a:moveTo>
                  <a:pt x="24" y="154"/>
                </a:moveTo>
                <a:cubicBezTo>
                  <a:pt x="6" y="136"/>
                  <a:pt x="6" y="136"/>
                  <a:pt x="6" y="136"/>
                </a:cubicBezTo>
                <a:cubicBezTo>
                  <a:pt x="17" y="125"/>
                  <a:pt x="17" y="125"/>
                  <a:pt x="17" y="125"/>
                </a:cubicBezTo>
                <a:cubicBezTo>
                  <a:pt x="17" y="126"/>
                  <a:pt x="17" y="126"/>
                  <a:pt x="17" y="126"/>
                </a:cubicBezTo>
                <a:cubicBezTo>
                  <a:pt x="17" y="126"/>
                  <a:pt x="17" y="126"/>
                  <a:pt x="17" y="126"/>
                </a:cubicBezTo>
                <a:cubicBezTo>
                  <a:pt x="17" y="126"/>
                  <a:pt x="17" y="126"/>
                  <a:pt x="17" y="126"/>
                </a:cubicBezTo>
                <a:cubicBezTo>
                  <a:pt x="34" y="143"/>
                  <a:pt x="34" y="143"/>
                  <a:pt x="34" y="143"/>
                </a:cubicBezTo>
                <a:cubicBezTo>
                  <a:pt x="34" y="143"/>
                  <a:pt x="34" y="143"/>
                  <a:pt x="34" y="143"/>
                </a:cubicBezTo>
                <a:cubicBezTo>
                  <a:pt x="34" y="143"/>
                  <a:pt x="34" y="143"/>
                  <a:pt x="34" y="143"/>
                </a:cubicBezTo>
                <a:cubicBezTo>
                  <a:pt x="35" y="143"/>
                  <a:pt x="35" y="143"/>
                  <a:pt x="35" y="143"/>
                </a:cubicBezTo>
                <a:lnTo>
                  <a:pt x="24" y="154"/>
                </a:lnTo>
                <a:close/>
                <a:moveTo>
                  <a:pt x="58" y="123"/>
                </a:moveTo>
                <a:cubicBezTo>
                  <a:pt x="58" y="123"/>
                  <a:pt x="58" y="123"/>
                  <a:pt x="58" y="123"/>
                </a:cubicBezTo>
                <a:cubicBezTo>
                  <a:pt x="54" y="127"/>
                  <a:pt x="46" y="133"/>
                  <a:pt x="43" y="132"/>
                </a:cubicBezTo>
                <a:cubicBezTo>
                  <a:pt x="42" y="132"/>
                  <a:pt x="41" y="132"/>
                  <a:pt x="41" y="132"/>
                </a:cubicBezTo>
                <a:cubicBezTo>
                  <a:pt x="36" y="137"/>
                  <a:pt x="36" y="137"/>
                  <a:pt x="36" y="137"/>
                </a:cubicBezTo>
                <a:cubicBezTo>
                  <a:pt x="22" y="124"/>
                  <a:pt x="22" y="124"/>
                  <a:pt x="22" y="124"/>
                </a:cubicBezTo>
                <a:cubicBezTo>
                  <a:pt x="25" y="121"/>
                  <a:pt x="25" y="121"/>
                  <a:pt x="25" y="121"/>
                </a:cubicBezTo>
                <a:cubicBezTo>
                  <a:pt x="26" y="120"/>
                  <a:pt x="26" y="119"/>
                  <a:pt x="26" y="118"/>
                </a:cubicBezTo>
                <a:cubicBezTo>
                  <a:pt x="25" y="111"/>
                  <a:pt x="27" y="109"/>
                  <a:pt x="28" y="107"/>
                </a:cubicBezTo>
                <a:cubicBezTo>
                  <a:pt x="30" y="105"/>
                  <a:pt x="31" y="103"/>
                  <a:pt x="32" y="98"/>
                </a:cubicBezTo>
                <a:cubicBezTo>
                  <a:pt x="33" y="94"/>
                  <a:pt x="34" y="93"/>
                  <a:pt x="34" y="93"/>
                </a:cubicBezTo>
                <a:cubicBezTo>
                  <a:pt x="35" y="93"/>
                  <a:pt x="36" y="94"/>
                  <a:pt x="36" y="94"/>
                </a:cubicBezTo>
                <a:cubicBezTo>
                  <a:pt x="37" y="96"/>
                  <a:pt x="36" y="100"/>
                  <a:pt x="36" y="102"/>
                </a:cubicBezTo>
                <a:cubicBezTo>
                  <a:pt x="35" y="104"/>
                  <a:pt x="36" y="105"/>
                  <a:pt x="37" y="106"/>
                </a:cubicBezTo>
                <a:cubicBezTo>
                  <a:pt x="37" y="106"/>
                  <a:pt x="38" y="106"/>
                  <a:pt x="38" y="106"/>
                </a:cubicBezTo>
                <a:cubicBezTo>
                  <a:pt x="38" y="119"/>
                  <a:pt x="38" y="119"/>
                  <a:pt x="38" y="119"/>
                </a:cubicBezTo>
                <a:cubicBezTo>
                  <a:pt x="38" y="121"/>
                  <a:pt x="39" y="122"/>
                  <a:pt x="40" y="122"/>
                </a:cubicBezTo>
                <a:cubicBezTo>
                  <a:pt x="59" y="122"/>
                  <a:pt x="59" y="122"/>
                  <a:pt x="59" y="122"/>
                </a:cubicBezTo>
                <a:lnTo>
                  <a:pt x="58" y="123"/>
                </a:lnTo>
                <a:close/>
                <a:moveTo>
                  <a:pt x="77" y="117"/>
                </a:moveTo>
                <a:cubicBezTo>
                  <a:pt x="43" y="117"/>
                  <a:pt x="43" y="117"/>
                  <a:pt x="43" y="117"/>
                </a:cubicBezTo>
                <a:cubicBezTo>
                  <a:pt x="43" y="101"/>
                  <a:pt x="43" y="101"/>
                  <a:pt x="43" y="101"/>
                </a:cubicBezTo>
                <a:cubicBezTo>
                  <a:pt x="43" y="101"/>
                  <a:pt x="43" y="101"/>
                  <a:pt x="43" y="101"/>
                </a:cubicBezTo>
                <a:cubicBezTo>
                  <a:pt x="43" y="83"/>
                  <a:pt x="43" y="83"/>
                  <a:pt x="43" y="83"/>
                </a:cubicBezTo>
                <a:cubicBezTo>
                  <a:pt x="56" y="83"/>
                  <a:pt x="56" y="83"/>
                  <a:pt x="56" y="83"/>
                </a:cubicBezTo>
                <a:cubicBezTo>
                  <a:pt x="57" y="83"/>
                  <a:pt x="58" y="81"/>
                  <a:pt x="58" y="80"/>
                </a:cubicBezTo>
                <a:cubicBezTo>
                  <a:pt x="58" y="76"/>
                  <a:pt x="58" y="76"/>
                  <a:pt x="58" y="76"/>
                </a:cubicBezTo>
                <a:cubicBezTo>
                  <a:pt x="58" y="75"/>
                  <a:pt x="58" y="74"/>
                  <a:pt x="57" y="73"/>
                </a:cubicBezTo>
                <a:cubicBezTo>
                  <a:pt x="55" y="72"/>
                  <a:pt x="54" y="70"/>
                  <a:pt x="54" y="68"/>
                </a:cubicBezTo>
                <a:cubicBezTo>
                  <a:pt x="54" y="65"/>
                  <a:pt x="57" y="63"/>
                  <a:pt x="60" y="63"/>
                </a:cubicBezTo>
                <a:cubicBezTo>
                  <a:pt x="63" y="63"/>
                  <a:pt x="66" y="65"/>
                  <a:pt x="66" y="68"/>
                </a:cubicBezTo>
                <a:cubicBezTo>
                  <a:pt x="66" y="70"/>
                  <a:pt x="65" y="72"/>
                  <a:pt x="63" y="73"/>
                </a:cubicBezTo>
                <a:cubicBezTo>
                  <a:pt x="62" y="74"/>
                  <a:pt x="62" y="75"/>
                  <a:pt x="62" y="76"/>
                </a:cubicBezTo>
                <a:cubicBezTo>
                  <a:pt x="62" y="80"/>
                  <a:pt x="62" y="80"/>
                  <a:pt x="62" y="80"/>
                </a:cubicBezTo>
                <a:cubicBezTo>
                  <a:pt x="62" y="81"/>
                  <a:pt x="63" y="83"/>
                  <a:pt x="64" y="83"/>
                </a:cubicBezTo>
                <a:cubicBezTo>
                  <a:pt x="77" y="83"/>
                  <a:pt x="77" y="83"/>
                  <a:pt x="77" y="83"/>
                </a:cubicBezTo>
                <a:cubicBezTo>
                  <a:pt x="77" y="93"/>
                  <a:pt x="77" y="93"/>
                  <a:pt x="77" y="93"/>
                </a:cubicBezTo>
                <a:cubicBezTo>
                  <a:pt x="77" y="93"/>
                  <a:pt x="77" y="93"/>
                  <a:pt x="77" y="93"/>
                </a:cubicBezTo>
                <a:cubicBezTo>
                  <a:pt x="75" y="90"/>
                  <a:pt x="71" y="89"/>
                  <a:pt x="68" y="89"/>
                </a:cubicBezTo>
                <a:cubicBezTo>
                  <a:pt x="62" y="89"/>
                  <a:pt x="57" y="94"/>
                  <a:pt x="57" y="100"/>
                </a:cubicBezTo>
                <a:cubicBezTo>
                  <a:pt x="57" y="106"/>
                  <a:pt x="62" y="110"/>
                  <a:pt x="68" y="110"/>
                </a:cubicBezTo>
                <a:cubicBezTo>
                  <a:pt x="71" y="110"/>
                  <a:pt x="75" y="109"/>
                  <a:pt x="77" y="106"/>
                </a:cubicBezTo>
                <a:cubicBezTo>
                  <a:pt x="77" y="106"/>
                  <a:pt x="77" y="106"/>
                  <a:pt x="77" y="106"/>
                </a:cubicBezTo>
                <a:cubicBezTo>
                  <a:pt x="77" y="117"/>
                  <a:pt x="77" y="117"/>
                  <a:pt x="77" y="117"/>
                </a:cubicBezTo>
                <a:close/>
                <a:moveTo>
                  <a:pt x="82" y="117"/>
                </a:moveTo>
                <a:cubicBezTo>
                  <a:pt x="82" y="104"/>
                  <a:pt x="82" y="104"/>
                  <a:pt x="82" y="104"/>
                </a:cubicBezTo>
                <a:cubicBezTo>
                  <a:pt x="82" y="102"/>
                  <a:pt x="81" y="101"/>
                  <a:pt x="80" y="101"/>
                </a:cubicBezTo>
                <a:cubicBezTo>
                  <a:pt x="75" y="101"/>
                  <a:pt x="75" y="101"/>
                  <a:pt x="75" y="101"/>
                </a:cubicBezTo>
                <a:cubicBezTo>
                  <a:pt x="74" y="101"/>
                  <a:pt x="74" y="102"/>
                  <a:pt x="73" y="103"/>
                </a:cubicBezTo>
                <a:cubicBezTo>
                  <a:pt x="72" y="104"/>
                  <a:pt x="70" y="105"/>
                  <a:pt x="68" y="105"/>
                </a:cubicBezTo>
                <a:cubicBezTo>
                  <a:pt x="65" y="105"/>
                  <a:pt x="62" y="103"/>
                  <a:pt x="62" y="100"/>
                </a:cubicBezTo>
                <a:cubicBezTo>
                  <a:pt x="62" y="96"/>
                  <a:pt x="65" y="94"/>
                  <a:pt x="68" y="94"/>
                </a:cubicBezTo>
                <a:cubicBezTo>
                  <a:pt x="70" y="94"/>
                  <a:pt x="72" y="95"/>
                  <a:pt x="73" y="97"/>
                </a:cubicBezTo>
                <a:cubicBezTo>
                  <a:pt x="74" y="97"/>
                  <a:pt x="74" y="98"/>
                  <a:pt x="75" y="98"/>
                </a:cubicBezTo>
                <a:cubicBezTo>
                  <a:pt x="80" y="98"/>
                  <a:pt x="80" y="98"/>
                  <a:pt x="80" y="98"/>
                </a:cubicBezTo>
                <a:cubicBezTo>
                  <a:pt x="81" y="98"/>
                  <a:pt x="82" y="97"/>
                  <a:pt x="82" y="95"/>
                </a:cubicBezTo>
                <a:cubicBezTo>
                  <a:pt x="82" y="83"/>
                  <a:pt x="82" y="83"/>
                  <a:pt x="82" y="83"/>
                </a:cubicBezTo>
                <a:cubicBezTo>
                  <a:pt x="93" y="83"/>
                  <a:pt x="93" y="83"/>
                  <a:pt x="93" y="83"/>
                </a:cubicBezTo>
                <a:cubicBezTo>
                  <a:pt x="93" y="83"/>
                  <a:pt x="93" y="83"/>
                  <a:pt x="93" y="83"/>
                </a:cubicBezTo>
                <a:cubicBezTo>
                  <a:pt x="90" y="85"/>
                  <a:pt x="88" y="88"/>
                  <a:pt x="88" y="92"/>
                </a:cubicBezTo>
                <a:cubicBezTo>
                  <a:pt x="88" y="98"/>
                  <a:pt x="93" y="102"/>
                  <a:pt x="99" y="102"/>
                </a:cubicBezTo>
                <a:cubicBezTo>
                  <a:pt x="105" y="102"/>
                  <a:pt x="110" y="98"/>
                  <a:pt x="110" y="92"/>
                </a:cubicBezTo>
                <a:cubicBezTo>
                  <a:pt x="110" y="88"/>
                  <a:pt x="109" y="85"/>
                  <a:pt x="106" y="83"/>
                </a:cubicBezTo>
                <a:cubicBezTo>
                  <a:pt x="106" y="83"/>
                  <a:pt x="106" y="83"/>
                  <a:pt x="106" y="83"/>
                </a:cubicBezTo>
                <a:cubicBezTo>
                  <a:pt x="116" y="83"/>
                  <a:pt x="116" y="83"/>
                  <a:pt x="116" y="83"/>
                </a:cubicBezTo>
                <a:cubicBezTo>
                  <a:pt x="116" y="117"/>
                  <a:pt x="116" y="117"/>
                  <a:pt x="116" y="117"/>
                </a:cubicBezTo>
                <a:cubicBezTo>
                  <a:pt x="82" y="117"/>
                  <a:pt x="82" y="117"/>
                  <a:pt x="82" y="117"/>
                </a:cubicBezTo>
                <a:close/>
                <a:moveTo>
                  <a:pt x="120" y="135"/>
                </a:moveTo>
                <a:cubicBezTo>
                  <a:pt x="119" y="134"/>
                  <a:pt x="119" y="134"/>
                  <a:pt x="118" y="134"/>
                </a:cubicBezTo>
                <a:cubicBezTo>
                  <a:pt x="111" y="135"/>
                  <a:pt x="109" y="133"/>
                  <a:pt x="106" y="132"/>
                </a:cubicBezTo>
                <a:cubicBezTo>
                  <a:pt x="104" y="130"/>
                  <a:pt x="102" y="129"/>
                  <a:pt x="98" y="128"/>
                </a:cubicBezTo>
                <a:cubicBezTo>
                  <a:pt x="94" y="127"/>
                  <a:pt x="93" y="126"/>
                  <a:pt x="92" y="126"/>
                </a:cubicBezTo>
                <a:cubicBezTo>
                  <a:pt x="93" y="125"/>
                  <a:pt x="93" y="124"/>
                  <a:pt x="93" y="124"/>
                </a:cubicBezTo>
                <a:cubicBezTo>
                  <a:pt x="95" y="123"/>
                  <a:pt x="99" y="124"/>
                  <a:pt x="102" y="124"/>
                </a:cubicBezTo>
                <a:cubicBezTo>
                  <a:pt x="103" y="125"/>
                  <a:pt x="104" y="124"/>
                  <a:pt x="105" y="123"/>
                </a:cubicBezTo>
                <a:cubicBezTo>
                  <a:pt x="105" y="122"/>
                  <a:pt x="105" y="122"/>
                  <a:pt x="105" y="122"/>
                </a:cubicBezTo>
                <a:cubicBezTo>
                  <a:pt x="119" y="122"/>
                  <a:pt x="119" y="122"/>
                  <a:pt x="119" y="122"/>
                </a:cubicBezTo>
                <a:cubicBezTo>
                  <a:pt x="120" y="122"/>
                  <a:pt x="121" y="121"/>
                  <a:pt x="121" y="119"/>
                </a:cubicBezTo>
                <a:cubicBezTo>
                  <a:pt x="121" y="102"/>
                  <a:pt x="121" y="102"/>
                  <a:pt x="121" y="102"/>
                </a:cubicBezTo>
                <a:cubicBezTo>
                  <a:pt x="122" y="102"/>
                  <a:pt x="122" y="102"/>
                  <a:pt x="122" y="102"/>
                </a:cubicBezTo>
                <a:cubicBezTo>
                  <a:pt x="122" y="102"/>
                  <a:pt x="122" y="102"/>
                  <a:pt x="122" y="102"/>
                </a:cubicBezTo>
                <a:cubicBezTo>
                  <a:pt x="126" y="106"/>
                  <a:pt x="132" y="114"/>
                  <a:pt x="131" y="117"/>
                </a:cubicBezTo>
                <a:cubicBezTo>
                  <a:pt x="131" y="118"/>
                  <a:pt x="131" y="119"/>
                  <a:pt x="132" y="119"/>
                </a:cubicBezTo>
                <a:cubicBezTo>
                  <a:pt x="137" y="124"/>
                  <a:pt x="137" y="124"/>
                  <a:pt x="137" y="124"/>
                </a:cubicBezTo>
                <a:cubicBezTo>
                  <a:pt x="123" y="138"/>
                  <a:pt x="123" y="138"/>
                  <a:pt x="123" y="138"/>
                </a:cubicBezTo>
                <a:lnTo>
                  <a:pt x="120" y="135"/>
                </a:lnTo>
                <a:close/>
                <a:moveTo>
                  <a:pt x="135" y="154"/>
                </a:moveTo>
                <a:cubicBezTo>
                  <a:pt x="125" y="143"/>
                  <a:pt x="125" y="143"/>
                  <a:pt x="125" y="143"/>
                </a:cubicBezTo>
                <a:cubicBezTo>
                  <a:pt x="125" y="143"/>
                  <a:pt x="125" y="143"/>
                  <a:pt x="125" y="143"/>
                </a:cubicBezTo>
                <a:cubicBezTo>
                  <a:pt x="125" y="143"/>
                  <a:pt x="125" y="143"/>
                  <a:pt x="125" y="143"/>
                </a:cubicBezTo>
                <a:cubicBezTo>
                  <a:pt x="125" y="143"/>
                  <a:pt x="125" y="143"/>
                  <a:pt x="125" y="143"/>
                </a:cubicBezTo>
                <a:cubicBezTo>
                  <a:pt x="143" y="125"/>
                  <a:pt x="143" y="125"/>
                  <a:pt x="143" y="125"/>
                </a:cubicBezTo>
                <a:cubicBezTo>
                  <a:pt x="153" y="136"/>
                  <a:pt x="153" y="136"/>
                  <a:pt x="153" y="136"/>
                </a:cubicBezTo>
                <a:lnTo>
                  <a:pt x="135" y="15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2" name="Freeform 171">
            <a:extLst>
              <a:ext uri="{FF2B5EF4-FFF2-40B4-BE49-F238E27FC236}">
                <a16:creationId xmlns:a16="http://schemas.microsoft.com/office/drawing/2014/main" xmlns="" id="{EB8AFECB-9A9F-4B2F-AD16-2B5CA6A2C3C2}"/>
              </a:ext>
            </a:extLst>
          </p:cNvPr>
          <p:cNvSpPr>
            <a:spLocks noEditPoints="1"/>
          </p:cNvSpPr>
          <p:nvPr/>
        </p:nvSpPr>
        <p:spPr bwMode="auto">
          <a:xfrm>
            <a:off x="2469356" y="2229644"/>
            <a:ext cx="550863" cy="547688"/>
          </a:xfrm>
          <a:custGeom>
            <a:avLst/>
            <a:gdLst>
              <a:gd name="T0" fmla="*/ 153 w 161"/>
              <a:gd name="T1" fmla="*/ 57 h 159"/>
              <a:gd name="T2" fmla="*/ 135 w 161"/>
              <a:gd name="T3" fmla="*/ 54 h 159"/>
              <a:gd name="T4" fmla="*/ 120 w 161"/>
              <a:gd name="T5" fmla="*/ 65 h 159"/>
              <a:gd name="T6" fmla="*/ 116 w 161"/>
              <a:gd name="T7" fmla="*/ 104 h 159"/>
              <a:gd name="T8" fmla="*/ 159 w 161"/>
              <a:gd name="T9" fmla="*/ 117 h 159"/>
              <a:gd name="T10" fmla="*/ 120 w 161"/>
              <a:gd name="T11" fmla="*/ 73 h 159"/>
              <a:gd name="T12" fmla="*/ 128 w 161"/>
              <a:gd name="T13" fmla="*/ 58 h 159"/>
              <a:gd name="T14" fmla="*/ 135 w 161"/>
              <a:gd name="T15" fmla="*/ 59 h 159"/>
              <a:gd name="T16" fmla="*/ 142 w 161"/>
              <a:gd name="T17" fmla="*/ 68 h 159"/>
              <a:gd name="T18" fmla="*/ 146 w 161"/>
              <a:gd name="T19" fmla="*/ 69 h 159"/>
              <a:gd name="T20" fmla="*/ 155 w 161"/>
              <a:gd name="T21" fmla="*/ 64 h 159"/>
              <a:gd name="T22" fmla="*/ 125 w 161"/>
              <a:gd name="T23" fmla="*/ 102 h 159"/>
              <a:gd name="T24" fmla="*/ 121 w 161"/>
              <a:gd name="T25" fmla="*/ 120 h 159"/>
              <a:gd name="T26" fmla="*/ 123 w 161"/>
              <a:gd name="T27" fmla="*/ 107 h 159"/>
              <a:gd name="T28" fmla="*/ 121 w 161"/>
              <a:gd name="T29" fmla="*/ 46 h 159"/>
              <a:gd name="T30" fmla="*/ 112 w 161"/>
              <a:gd name="T31" fmla="*/ 25 h 159"/>
              <a:gd name="T32" fmla="*/ 104 w 161"/>
              <a:gd name="T33" fmla="*/ 14 h 159"/>
              <a:gd name="T34" fmla="*/ 91 w 161"/>
              <a:gd name="T35" fmla="*/ 7 h 159"/>
              <a:gd name="T36" fmla="*/ 74 w 161"/>
              <a:gd name="T37" fmla="*/ 7 h 159"/>
              <a:gd name="T38" fmla="*/ 56 w 161"/>
              <a:gd name="T39" fmla="*/ 1 h 159"/>
              <a:gd name="T40" fmla="*/ 36 w 161"/>
              <a:gd name="T41" fmla="*/ 1 h 159"/>
              <a:gd name="T42" fmla="*/ 49 w 161"/>
              <a:gd name="T43" fmla="*/ 16 h 159"/>
              <a:gd name="T44" fmla="*/ 61 w 161"/>
              <a:gd name="T45" fmla="*/ 21 h 159"/>
              <a:gd name="T46" fmla="*/ 61 w 161"/>
              <a:gd name="T47" fmla="*/ 75 h 159"/>
              <a:gd name="T48" fmla="*/ 100 w 161"/>
              <a:gd name="T49" fmla="*/ 91 h 159"/>
              <a:gd name="T50" fmla="*/ 98 w 161"/>
              <a:gd name="T51" fmla="*/ 81 h 159"/>
              <a:gd name="T52" fmla="*/ 103 w 161"/>
              <a:gd name="T53" fmla="*/ 62 h 159"/>
              <a:gd name="T54" fmla="*/ 123 w 161"/>
              <a:gd name="T55" fmla="*/ 35 h 159"/>
              <a:gd name="T56" fmla="*/ 118 w 161"/>
              <a:gd name="T57" fmla="*/ 40 h 159"/>
              <a:gd name="T58" fmla="*/ 109 w 161"/>
              <a:gd name="T59" fmla="*/ 36 h 159"/>
              <a:gd name="T60" fmla="*/ 54 w 161"/>
              <a:gd name="T61" fmla="*/ 13 h 159"/>
              <a:gd name="T62" fmla="*/ 66 w 161"/>
              <a:gd name="T63" fmla="*/ 72 h 159"/>
              <a:gd name="T64" fmla="*/ 94 w 161"/>
              <a:gd name="T65" fmla="*/ 59 h 159"/>
              <a:gd name="T66" fmla="*/ 70 w 161"/>
              <a:gd name="T67" fmla="*/ 25 h 159"/>
              <a:gd name="T68" fmla="*/ 82 w 161"/>
              <a:gd name="T69" fmla="*/ 7 h 159"/>
              <a:gd name="T70" fmla="*/ 82 w 161"/>
              <a:gd name="T71" fmla="*/ 24 h 159"/>
              <a:gd name="T72" fmla="*/ 91 w 161"/>
              <a:gd name="T73" fmla="*/ 12 h 159"/>
              <a:gd name="T74" fmla="*/ 96 w 161"/>
              <a:gd name="T75" fmla="*/ 16 h 159"/>
              <a:gd name="T76" fmla="*/ 98 w 161"/>
              <a:gd name="T77" fmla="*/ 29 h 159"/>
              <a:gd name="T78" fmla="*/ 106 w 161"/>
              <a:gd name="T79" fmla="*/ 19 h 159"/>
              <a:gd name="T80" fmla="*/ 50 w 161"/>
              <a:gd name="T81" fmla="*/ 90 h 159"/>
              <a:gd name="T82" fmla="*/ 34 w 161"/>
              <a:gd name="T83" fmla="*/ 70 h 159"/>
              <a:gd name="T84" fmla="*/ 16 w 161"/>
              <a:gd name="T85" fmla="*/ 65 h 159"/>
              <a:gd name="T86" fmla="*/ 10 w 161"/>
              <a:gd name="T87" fmla="*/ 116 h 159"/>
              <a:gd name="T88" fmla="*/ 46 w 161"/>
              <a:gd name="T89" fmla="*/ 159 h 159"/>
              <a:gd name="T90" fmla="*/ 45 w 161"/>
              <a:gd name="T91" fmla="*/ 109 h 159"/>
              <a:gd name="T92" fmla="*/ 44 w 161"/>
              <a:gd name="T93" fmla="*/ 154 h 159"/>
              <a:gd name="T94" fmla="*/ 44 w 161"/>
              <a:gd name="T95" fmla="*/ 121 h 159"/>
              <a:gd name="T96" fmla="*/ 15 w 161"/>
              <a:gd name="T97" fmla="*/ 116 h 159"/>
              <a:gd name="T98" fmla="*/ 10 w 161"/>
              <a:gd name="T99" fmla="*/ 87 h 159"/>
              <a:gd name="T100" fmla="*/ 19 w 161"/>
              <a:gd name="T101" fmla="*/ 72 h 159"/>
              <a:gd name="T102" fmla="*/ 25 w 161"/>
              <a:gd name="T103" fmla="*/ 73 h 159"/>
              <a:gd name="T104" fmla="*/ 32 w 161"/>
              <a:gd name="T105" fmla="*/ 82 h 159"/>
              <a:gd name="T106" fmla="*/ 36 w 161"/>
              <a:gd name="T107" fmla="*/ 83 h 159"/>
              <a:gd name="T108" fmla="*/ 45 w 161"/>
              <a:gd name="T109" fmla="*/ 78 h 1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161" h="159">
                <a:moveTo>
                  <a:pt x="156" y="102"/>
                </a:moveTo>
                <a:cubicBezTo>
                  <a:pt x="155" y="102"/>
                  <a:pt x="155" y="102"/>
                  <a:pt x="155" y="102"/>
                </a:cubicBezTo>
                <a:cubicBezTo>
                  <a:pt x="155" y="95"/>
                  <a:pt x="155" y="95"/>
                  <a:pt x="155" y="95"/>
                </a:cubicBezTo>
                <a:cubicBezTo>
                  <a:pt x="161" y="89"/>
                  <a:pt x="160" y="77"/>
                  <a:pt x="160" y="76"/>
                </a:cubicBezTo>
                <a:cubicBezTo>
                  <a:pt x="160" y="64"/>
                  <a:pt x="160" y="64"/>
                  <a:pt x="160" y="64"/>
                </a:cubicBezTo>
                <a:cubicBezTo>
                  <a:pt x="160" y="60"/>
                  <a:pt x="157" y="57"/>
                  <a:pt x="153" y="57"/>
                </a:cubicBezTo>
                <a:cubicBezTo>
                  <a:pt x="153" y="57"/>
                  <a:pt x="153" y="57"/>
                  <a:pt x="153" y="57"/>
                </a:cubicBezTo>
                <a:cubicBezTo>
                  <a:pt x="152" y="57"/>
                  <a:pt x="150" y="58"/>
                  <a:pt x="149" y="58"/>
                </a:cubicBezTo>
                <a:cubicBezTo>
                  <a:pt x="148" y="57"/>
                  <a:pt x="146" y="56"/>
                  <a:pt x="144" y="56"/>
                </a:cubicBezTo>
                <a:cubicBezTo>
                  <a:pt x="144" y="56"/>
                  <a:pt x="144" y="56"/>
                  <a:pt x="144" y="56"/>
                </a:cubicBezTo>
                <a:cubicBezTo>
                  <a:pt x="143" y="56"/>
                  <a:pt x="142" y="56"/>
                  <a:pt x="141" y="56"/>
                </a:cubicBezTo>
                <a:cubicBezTo>
                  <a:pt x="139" y="55"/>
                  <a:pt x="137" y="54"/>
                  <a:pt x="135" y="54"/>
                </a:cubicBezTo>
                <a:cubicBezTo>
                  <a:pt x="135" y="54"/>
                  <a:pt x="135" y="54"/>
                  <a:pt x="135" y="54"/>
                </a:cubicBezTo>
                <a:cubicBezTo>
                  <a:pt x="134" y="54"/>
                  <a:pt x="133" y="54"/>
                  <a:pt x="132" y="55"/>
                </a:cubicBezTo>
                <a:cubicBezTo>
                  <a:pt x="131" y="53"/>
                  <a:pt x="129" y="51"/>
                  <a:pt x="127" y="51"/>
                </a:cubicBezTo>
                <a:cubicBezTo>
                  <a:pt x="126" y="51"/>
                  <a:pt x="126" y="51"/>
                  <a:pt x="126" y="51"/>
                </a:cubicBezTo>
                <a:cubicBezTo>
                  <a:pt x="123" y="51"/>
                  <a:pt x="120" y="55"/>
                  <a:pt x="120" y="58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17" y="65"/>
                  <a:pt x="115" y="65"/>
                  <a:pt x="113" y="67"/>
                </a:cubicBezTo>
                <a:cubicBezTo>
                  <a:pt x="109" y="69"/>
                  <a:pt x="110" y="75"/>
                  <a:pt x="110" y="81"/>
                </a:cubicBezTo>
                <a:cubicBezTo>
                  <a:pt x="111" y="89"/>
                  <a:pt x="118" y="95"/>
                  <a:pt x="120" y="97"/>
                </a:cubicBezTo>
                <a:cubicBezTo>
                  <a:pt x="120" y="102"/>
                  <a:pt x="120" y="102"/>
                  <a:pt x="120" y="102"/>
                </a:cubicBezTo>
                <a:cubicBezTo>
                  <a:pt x="119" y="102"/>
                  <a:pt x="119" y="102"/>
                  <a:pt x="119" y="102"/>
                </a:cubicBezTo>
                <a:cubicBezTo>
                  <a:pt x="118" y="102"/>
                  <a:pt x="116" y="103"/>
                  <a:pt x="116" y="104"/>
                </a:cubicBezTo>
                <a:cubicBezTo>
                  <a:pt x="116" y="117"/>
                  <a:pt x="116" y="117"/>
                  <a:pt x="116" y="117"/>
                </a:cubicBezTo>
                <a:cubicBezTo>
                  <a:pt x="116" y="156"/>
                  <a:pt x="116" y="156"/>
                  <a:pt x="116" y="156"/>
                </a:cubicBezTo>
                <a:cubicBezTo>
                  <a:pt x="116" y="158"/>
                  <a:pt x="118" y="159"/>
                  <a:pt x="119" y="159"/>
                </a:cubicBezTo>
                <a:cubicBezTo>
                  <a:pt x="156" y="159"/>
                  <a:pt x="156" y="159"/>
                  <a:pt x="156" y="159"/>
                </a:cubicBezTo>
                <a:cubicBezTo>
                  <a:pt x="157" y="159"/>
                  <a:pt x="159" y="158"/>
                  <a:pt x="159" y="156"/>
                </a:cubicBezTo>
                <a:cubicBezTo>
                  <a:pt x="159" y="117"/>
                  <a:pt x="159" y="117"/>
                  <a:pt x="159" y="117"/>
                </a:cubicBezTo>
                <a:cubicBezTo>
                  <a:pt x="159" y="104"/>
                  <a:pt x="159" y="104"/>
                  <a:pt x="159" y="104"/>
                </a:cubicBezTo>
                <a:cubicBezTo>
                  <a:pt x="159" y="103"/>
                  <a:pt x="157" y="102"/>
                  <a:pt x="156" y="102"/>
                </a:cubicBezTo>
                <a:close/>
                <a:moveTo>
                  <a:pt x="115" y="81"/>
                </a:moveTo>
                <a:cubicBezTo>
                  <a:pt x="115" y="77"/>
                  <a:pt x="115" y="72"/>
                  <a:pt x="116" y="70"/>
                </a:cubicBezTo>
                <a:cubicBezTo>
                  <a:pt x="117" y="70"/>
                  <a:pt x="118" y="70"/>
                  <a:pt x="120" y="70"/>
                </a:cubicBezTo>
                <a:cubicBezTo>
                  <a:pt x="120" y="73"/>
                  <a:pt x="120" y="73"/>
                  <a:pt x="120" y="73"/>
                </a:cubicBezTo>
                <a:cubicBezTo>
                  <a:pt x="120" y="75"/>
                  <a:pt x="121" y="76"/>
                  <a:pt x="122" y="76"/>
                </a:cubicBezTo>
                <a:cubicBezTo>
                  <a:pt x="123" y="76"/>
                  <a:pt x="125" y="75"/>
                  <a:pt x="125" y="73"/>
                </a:cubicBezTo>
                <a:cubicBezTo>
                  <a:pt x="125" y="58"/>
                  <a:pt x="125" y="58"/>
                  <a:pt x="125" y="58"/>
                </a:cubicBezTo>
                <a:cubicBezTo>
                  <a:pt x="125" y="57"/>
                  <a:pt x="125" y="56"/>
                  <a:pt x="126" y="56"/>
                </a:cubicBezTo>
                <a:cubicBezTo>
                  <a:pt x="127" y="56"/>
                  <a:pt x="127" y="56"/>
                  <a:pt x="127" y="56"/>
                </a:cubicBezTo>
                <a:cubicBezTo>
                  <a:pt x="128" y="56"/>
                  <a:pt x="128" y="57"/>
                  <a:pt x="128" y="58"/>
                </a:cubicBezTo>
                <a:cubicBezTo>
                  <a:pt x="128" y="59"/>
                  <a:pt x="128" y="59"/>
                  <a:pt x="128" y="59"/>
                </a:cubicBezTo>
                <a:cubicBezTo>
                  <a:pt x="128" y="68"/>
                  <a:pt x="128" y="68"/>
                  <a:pt x="128" y="68"/>
                </a:cubicBezTo>
                <a:cubicBezTo>
                  <a:pt x="128" y="69"/>
                  <a:pt x="130" y="71"/>
                  <a:pt x="131" y="71"/>
                </a:cubicBezTo>
                <a:cubicBezTo>
                  <a:pt x="132" y="71"/>
                  <a:pt x="134" y="69"/>
                  <a:pt x="134" y="68"/>
                </a:cubicBezTo>
                <a:cubicBezTo>
                  <a:pt x="134" y="60"/>
                  <a:pt x="134" y="60"/>
                  <a:pt x="134" y="60"/>
                </a:cubicBezTo>
                <a:cubicBezTo>
                  <a:pt x="134" y="59"/>
                  <a:pt x="134" y="59"/>
                  <a:pt x="135" y="59"/>
                </a:cubicBezTo>
                <a:cubicBezTo>
                  <a:pt x="135" y="59"/>
                  <a:pt x="135" y="59"/>
                  <a:pt x="135" y="59"/>
                </a:cubicBezTo>
                <a:cubicBezTo>
                  <a:pt x="136" y="59"/>
                  <a:pt x="137" y="60"/>
                  <a:pt x="137" y="61"/>
                </a:cubicBezTo>
                <a:cubicBezTo>
                  <a:pt x="137" y="61"/>
                  <a:pt x="137" y="61"/>
                  <a:pt x="137" y="61"/>
                </a:cubicBezTo>
                <a:cubicBezTo>
                  <a:pt x="137" y="68"/>
                  <a:pt x="137" y="68"/>
                  <a:pt x="137" y="68"/>
                </a:cubicBezTo>
                <a:cubicBezTo>
                  <a:pt x="137" y="69"/>
                  <a:pt x="138" y="71"/>
                  <a:pt x="140" y="71"/>
                </a:cubicBezTo>
                <a:cubicBezTo>
                  <a:pt x="141" y="71"/>
                  <a:pt x="142" y="69"/>
                  <a:pt x="142" y="68"/>
                </a:cubicBezTo>
                <a:cubicBezTo>
                  <a:pt x="142" y="62"/>
                  <a:pt x="142" y="62"/>
                  <a:pt x="142" y="62"/>
                </a:cubicBezTo>
                <a:cubicBezTo>
                  <a:pt x="143" y="61"/>
                  <a:pt x="143" y="61"/>
                  <a:pt x="144" y="61"/>
                </a:cubicBezTo>
                <a:cubicBezTo>
                  <a:pt x="144" y="61"/>
                  <a:pt x="144" y="61"/>
                  <a:pt x="144" y="61"/>
                </a:cubicBezTo>
                <a:cubicBezTo>
                  <a:pt x="145" y="61"/>
                  <a:pt x="146" y="61"/>
                  <a:pt x="146" y="62"/>
                </a:cubicBezTo>
                <a:cubicBezTo>
                  <a:pt x="146" y="64"/>
                  <a:pt x="146" y="64"/>
                  <a:pt x="146" y="64"/>
                </a:cubicBezTo>
                <a:cubicBezTo>
                  <a:pt x="146" y="69"/>
                  <a:pt x="146" y="69"/>
                  <a:pt x="146" y="69"/>
                </a:cubicBezTo>
                <a:cubicBezTo>
                  <a:pt x="146" y="71"/>
                  <a:pt x="147" y="72"/>
                  <a:pt x="148" y="72"/>
                </a:cubicBezTo>
                <a:cubicBezTo>
                  <a:pt x="150" y="72"/>
                  <a:pt x="151" y="71"/>
                  <a:pt x="151" y="69"/>
                </a:cubicBezTo>
                <a:cubicBezTo>
                  <a:pt x="151" y="64"/>
                  <a:pt x="151" y="64"/>
                  <a:pt x="151" y="64"/>
                </a:cubicBezTo>
                <a:cubicBezTo>
                  <a:pt x="151" y="63"/>
                  <a:pt x="152" y="62"/>
                  <a:pt x="153" y="62"/>
                </a:cubicBezTo>
                <a:cubicBezTo>
                  <a:pt x="153" y="62"/>
                  <a:pt x="153" y="62"/>
                  <a:pt x="153" y="62"/>
                </a:cubicBezTo>
                <a:cubicBezTo>
                  <a:pt x="154" y="62"/>
                  <a:pt x="155" y="63"/>
                  <a:pt x="155" y="64"/>
                </a:cubicBezTo>
                <a:cubicBezTo>
                  <a:pt x="155" y="76"/>
                  <a:pt x="155" y="76"/>
                  <a:pt x="155" y="76"/>
                </a:cubicBezTo>
                <a:cubicBezTo>
                  <a:pt x="155" y="76"/>
                  <a:pt x="155" y="76"/>
                  <a:pt x="155" y="76"/>
                </a:cubicBezTo>
                <a:cubicBezTo>
                  <a:pt x="155" y="79"/>
                  <a:pt x="155" y="88"/>
                  <a:pt x="150" y="92"/>
                </a:cubicBezTo>
                <a:cubicBezTo>
                  <a:pt x="150" y="92"/>
                  <a:pt x="149" y="93"/>
                  <a:pt x="149" y="94"/>
                </a:cubicBezTo>
                <a:cubicBezTo>
                  <a:pt x="149" y="102"/>
                  <a:pt x="149" y="102"/>
                  <a:pt x="149" y="102"/>
                </a:cubicBezTo>
                <a:cubicBezTo>
                  <a:pt x="125" y="102"/>
                  <a:pt x="125" y="102"/>
                  <a:pt x="125" y="102"/>
                </a:cubicBezTo>
                <a:cubicBezTo>
                  <a:pt x="125" y="96"/>
                  <a:pt x="125" y="96"/>
                  <a:pt x="125" y="96"/>
                </a:cubicBezTo>
                <a:cubicBezTo>
                  <a:pt x="125" y="95"/>
                  <a:pt x="125" y="95"/>
                  <a:pt x="124" y="94"/>
                </a:cubicBezTo>
                <a:cubicBezTo>
                  <a:pt x="124" y="94"/>
                  <a:pt x="116" y="88"/>
                  <a:pt x="115" y="81"/>
                </a:cubicBezTo>
                <a:close/>
                <a:moveTo>
                  <a:pt x="154" y="154"/>
                </a:moveTo>
                <a:cubicBezTo>
                  <a:pt x="121" y="154"/>
                  <a:pt x="121" y="154"/>
                  <a:pt x="121" y="154"/>
                </a:cubicBezTo>
                <a:cubicBezTo>
                  <a:pt x="121" y="120"/>
                  <a:pt x="121" y="120"/>
                  <a:pt x="121" y="120"/>
                </a:cubicBezTo>
                <a:cubicBezTo>
                  <a:pt x="154" y="120"/>
                  <a:pt x="154" y="120"/>
                  <a:pt x="154" y="120"/>
                </a:cubicBezTo>
                <a:lnTo>
                  <a:pt x="154" y="154"/>
                </a:lnTo>
                <a:close/>
                <a:moveTo>
                  <a:pt x="154" y="115"/>
                </a:moveTo>
                <a:cubicBezTo>
                  <a:pt x="121" y="115"/>
                  <a:pt x="121" y="115"/>
                  <a:pt x="121" y="115"/>
                </a:cubicBezTo>
                <a:cubicBezTo>
                  <a:pt x="121" y="107"/>
                  <a:pt x="121" y="107"/>
                  <a:pt x="121" y="107"/>
                </a:cubicBezTo>
                <a:cubicBezTo>
                  <a:pt x="123" y="107"/>
                  <a:pt x="123" y="107"/>
                  <a:pt x="123" y="107"/>
                </a:cubicBezTo>
                <a:cubicBezTo>
                  <a:pt x="152" y="107"/>
                  <a:pt x="152" y="107"/>
                  <a:pt x="152" y="107"/>
                </a:cubicBezTo>
                <a:cubicBezTo>
                  <a:pt x="154" y="107"/>
                  <a:pt x="154" y="107"/>
                  <a:pt x="154" y="107"/>
                </a:cubicBezTo>
                <a:lnTo>
                  <a:pt x="154" y="115"/>
                </a:lnTo>
                <a:close/>
                <a:moveTo>
                  <a:pt x="107" y="41"/>
                </a:moveTo>
                <a:cubicBezTo>
                  <a:pt x="119" y="46"/>
                  <a:pt x="119" y="46"/>
                  <a:pt x="119" y="46"/>
                </a:cubicBezTo>
                <a:cubicBezTo>
                  <a:pt x="120" y="46"/>
                  <a:pt x="120" y="46"/>
                  <a:pt x="121" y="46"/>
                </a:cubicBezTo>
                <a:cubicBezTo>
                  <a:pt x="122" y="46"/>
                  <a:pt x="123" y="46"/>
                  <a:pt x="124" y="46"/>
                </a:cubicBezTo>
                <a:cubicBezTo>
                  <a:pt x="126" y="45"/>
                  <a:pt x="127" y="44"/>
                  <a:pt x="127" y="42"/>
                </a:cubicBezTo>
                <a:cubicBezTo>
                  <a:pt x="129" y="39"/>
                  <a:pt x="129" y="39"/>
                  <a:pt x="129" y="39"/>
                </a:cubicBezTo>
                <a:cubicBezTo>
                  <a:pt x="130" y="37"/>
                  <a:pt x="130" y="36"/>
                  <a:pt x="129" y="34"/>
                </a:cubicBezTo>
                <a:cubicBezTo>
                  <a:pt x="128" y="32"/>
                  <a:pt x="127" y="31"/>
                  <a:pt x="125" y="30"/>
                </a:cubicBezTo>
                <a:cubicBezTo>
                  <a:pt x="112" y="25"/>
                  <a:pt x="112" y="25"/>
                  <a:pt x="112" y="25"/>
                </a:cubicBezTo>
                <a:cubicBezTo>
                  <a:pt x="112" y="22"/>
                  <a:pt x="112" y="22"/>
                  <a:pt x="112" y="22"/>
                </a:cubicBezTo>
                <a:cubicBezTo>
                  <a:pt x="112" y="22"/>
                  <a:pt x="112" y="22"/>
                  <a:pt x="112" y="22"/>
                </a:cubicBezTo>
                <a:cubicBezTo>
                  <a:pt x="113" y="20"/>
                  <a:pt x="112" y="19"/>
                  <a:pt x="111" y="17"/>
                </a:cubicBezTo>
                <a:cubicBezTo>
                  <a:pt x="111" y="15"/>
                  <a:pt x="109" y="14"/>
                  <a:pt x="107" y="14"/>
                </a:cubicBezTo>
                <a:cubicBezTo>
                  <a:pt x="107" y="14"/>
                  <a:pt x="107" y="14"/>
                  <a:pt x="107" y="14"/>
                </a:cubicBezTo>
                <a:cubicBezTo>
                  <a:pt x="106" y="14"/>
                  <a:pt x="105" y="14"/>
                  <a:pt x="104" y="14"/>
                </a:cubicBezTo>
                <a:cubicBezTo>
                  <a:pt x="103" y="12"/>
                  <a:pt x="101" y="11"/>
                  <a:pt x="99" y="10"/>
                </a:cubicBezTo>
                <a:cubicBezTo>
                  <a:pt x="99" y="10"/>
                  <a:pt x="99" y="10"/>
                  <a:pt x="99" y="10"/>
                </a:cubicBezTo>
                <a:cubicBezTo>
                  <a:pt x="98" y="10"/>
                  <a:pt x="96" y="10"/>
                  <a:pt x="95" y="10"/>
                </a:cubicBezTo>
                <a:cubicBezTo>
                  <a:pt x="95" y="10"/>
                  <a:pt x="95" y="10"/>
                  <a:pt x="95" y="10"/>
                </a:cubicBezTo>
                <a:cubicBezTo>
                  <a:pt x="94" y="8"/>
                  <a:pt x="93" y="7"/>
                  <a:pt x="91" y="7"/>
                </a:cubicBezTo>
                <a:cubicBezTo>
                  <a:pt x="91" y="7"/>
                  <a:pt x="91" y="7"/>
                  <a:pt x="91" y="7"/>
                </a:cubicBezTo>
                <a:cubicBezTo>
                  <a:pt x="90" y="6"/>
                  <a:pt x="89" y="6"/>
                  <a:pt x="88" y="6"/>
                </a:cubicBezTo>
                <a:cubicBezTo>
                  <a:pt x="88" y="6"/>
                  <a:pt x="87" y="6"/>
                  <a:pt x="87" y="5"/>
                </a:cubicBezTo>
                <a:cubicBezTo>
                  <a:pt x="86" y="4"/>
                  <a:pt x="85" y="3"/>
                  <a:pt x="83" y="2"/>
                </a:cubicBezTo>
                <a:cubicBezTo>
                  <a:pt x="83" y="2"/>
                  <a:pt x="83" y="2"/>
                  <a:pt x="83" y="2"/>
                </a:cubicBezTo>
                <a:cubicBezTo>
                  <a:pt x="81" y="2"/>
                  <a:pt x="79" y="2"/>
                  <a:pt x="77" y="3"/>
                </a:cubicBezTo>
                <a:cubicBezTo>
                  <a:pt x="76" y="4"/>
                  <a:pt x="75" y="5"/>
                  <a:pt x="74" y="7"/>
                </a:cubicBezTo>
                <a:cubicBezTo>
                  <a:pt x="74" y="9"/>
                  <a:pt x="74" y="9"/>
                  <a:pt x="74" y="9"/>
                </a:cubicBezTo>
                <a:cubicBezTo>
                  <a:pt x="56" y="1"/>
                  <a:pt x="56" y="1"/>
                  <a:pt x="56" y="1"/>
                </a:cubicBezTo>
                <a:cubicBezTo>
                  <a:pt x="56" y="1"/>
                  <a:pt x="56" y="1"/>
                  <a:pt x="56" y="1"/>
                </a:cubicBezTo>
                <a:cubicBezTo>
                  <a:pt x="56" y="1"/>
                  <a:pt x="56" y="1"/>
                  <a:pt x="56" y="1"/>
                </a:cubicBezTo>
                <a:cubicBezTo>
                  <a:pt x="56" y="1"/>
                  <a:pt x="56" y="1"/>
                  <a:pt x="56" y="1"/>
                </a:cubicBezTo>
                <a:cubicBezTo>
                  <a:pt x="56" y="1"/>
                  <a:pt x="56" y="1"/>
                  <a:pt x="56" y="1"/>
                </a:cubicBezTo>
                <a:cubicBezTo>
                  <a:pt x="56" y="1"/>
                  <a:pt x="56" y="1"/>
                  <a:pt x="56" y="1"/>
                </a:cubicBezTo>
                <a:cubicBezTo>
                  <a:pt x="56" y="1"/>
                  <a:pt x="56" y="1"/>
                  <a:pt x="56" y="1"/>
                </a:cubicBezTo>
                <a:cubicBezTo>
                  <a:pt x="56" y="1"/>
                  <a:pt x="55" y="1"/>
                  <a:pt x="55" y="1"/>
                </a:cubicBezTo>
                <a:cubicBezTo>
                  <a:pt x="55" y="1"/>
                  <a:pt x="55" y="1"/>
                  <a:pt x="55" y="1"/>
                </a:cubicBezTo>
                <a:cubicBezTo>
                  <a:pt x="38" y="0"/>
                  <a:pt x="38" y="0"/>
                  <a:pt x="38" y="0"/>
                </a:cubicBezTo>
                <a:cubicBezTo>
                  <a:pt x="37" y="0"/>
                  <a:pt x="36" y="1"/>
                  <a:pt x="36" y="1"/>
                </a:cubicBezTo>
                <a:cubicBezTo>
                  <a:pt x="36" y="2"/>
                  <a:pt x="36" y="4"/>
                  <a:pt x="37" y="4"/>
                </a:cubicBezTo>
                <a:cubicBezTo>
                  <a:pt x="48" y="16"/>
                  <a:pt x="48" y="16"/>
                  <a:pt x="48" y="16"/>
                </a:cubicBezTo>
                <a:cubicBezTo>
                  <a:pt x="48" y="16"/>
                  <a:pt x="48" y="16"/>
                  <a:pt x="48" y="16"/>
                </a:cubicBezTo>
                <a:cubicBezTo>
                  <a:pt x="48" y="16"/>
                  <a:pt x="48" y="16"/>
                  <a:pt x="48" y="16"/>
                </a:cubicBezTo>
                <a:cubicBezTo>
                  <a:pt x="48" y="16"/>
                  <a:pt x="48" y="16"/>
                  <a:pt x="48" y="16"/>
                </a:cubicBezTo>
                <a:cubicBezTo>
                  <a:pt x="49" y="16"/>
                  <a:pt x="49" y="16"/>
                  <a:pt x="49" y="16"/>
                </a:cubicBezTo>
                <a:cubicBezTo>
                  <a:pt x="49" y="16"/>
                  <a:pt x="49" y="16"/>
                  <a:pt x="49" y="16"/>
                </a:cubicBezTo>
                <a:cubicBezTo>
                  <a:pt x="49" y="16"/>
                  <a:pt x="49" y="16"/>
                  <a:pt x="49" y="16"/>
                </a:cubicBezTo>
                <a:cubicBezTo>
                  <a:pt x="49" y="16"/>
                  <a:pt x="49" y="16"/>
                  <a:pt x="49" y="16"/>
                </a:cubicBezTo>
                <a:cubicBezTo>
                  <a:pt x="49" y="16"/>
                  <a:pt x="49" y="16"/>
                  <a:pt x="49" y="16"/>
                </a:cubicBezTo>
                <a:cubicBezTo>
                  <a:pt x="49" y="17"/>
                  <a:pt x="50" y="17"/>
                  <a:pt x="50" y="17"/>
                </a:cubicBezTo>
                <a:cubicBezTo>
                  <a:pt x="61" y="21"/>
                  <a:pt x="61" y="21"/>
                  <a:pt x="61" y="21"/>
                </a:cubicBezTo>
                <a:cubicBezTo>
                  <a:pt x="60" y="24"/>
                  <a:pt x="59" y="27"/>
                  <a:pt x="59" y="29"/>
                </a:cubicBezTo>
                <a:cubicBezTo>
                  <a:pt x="58" y="37"/>
                  <a:pt x="63" y="45"/>
                  <a:pt x="65" y="48"/>
                </a:cubicBezTo>
                <a:cubicBezTo>
                  <a:pt x="65" y="59"/>
                  <a:pt x="65" y="59"/>
                  <a:pt x="65" y="59"/>
                </a:cubicBezTo>
                <a:cubicBezTo>
                  <a:pt x="63" y="59"/>
                  <a:pt x="63" y="59"/>
                  <a:pt x="63" y="59"/>
                </a:cubicBezTo>
                <a:cubicBezTo>
                  <a:pt x="62" y="59"/>
                  <a:pt x="61" y="60"/>
                  <a:pt x="61" y="62"/>
                </a:cubicBezTo>
                <a:cubicBezTo>
                  <a:pt x="61" y="75"/>
                  <a:pt x="61" y="75"/>
                  <a:pt x="61" y="75"/>
                </a:cubicBezTo>
                <a:cubicBezTo>
                  <a:pt x="61" y="156"/>
                  <a:pt x="61" y="156"/>
                  <a:pt x="61" y="156"/>
                </a:cubicBezTo>
                <a:cubicBezTo>
                  <a:pt x="61" y="158"/>
                  <a:pt x="62" y="159"/>
                  <a:pt x="63" y="159"/>
                </a:cubicBezTo>
                <a:cubicBezTo>
                  <a:pt x="100" y="159"/>
                  <a:pt x="100" y="159"/>
                  <a:pt x="100" y="159"/>
                </a:cubicBezTo>
                <a:cubicBezTo>
                  <a:pt x="102" y="159"/>
                  <a:pt x="103" y="158"/>
                  <a:pt x="103" y="156"/>
                </a:cubicBezTo>
                <a:cubicBezTo>
                  <a:pt x="103" y="93"/>
                  <a:pt x="103" y="93"/>
                  <a:pt x="103" y="93"/>
                </a:cubicBezTo>
                <a:cubicBezTo>
                  <a:pt x="103" y="92"/>
                  <a:pt x="102" y="91"/>
                  <a:pt x="100" y="91"/>
                </a:cubicBezTo>
                <a:cubicBezTo>
                  <a:pt x="99" y="91"/>
                  <a:pt x="98" y="92"/>
                  <a:pt x="98" y="93"/>
                </a:cubicBezTo>
                <a:cubicBezTo>
                  <a:pt x="98" y="154"/>
                  <a:pt x="98" y="154"/>
                  <a:pt x="98" y="154"/>
                </a:cubicBezTo>
                <a:cubicBezTo>
                  <a:pt x="66" y="154"/>
                  <a:pt x="66" y="154"/>
                  <a:pt x="66" y="154"/>
                </a:cubicBezTo>
                <a:cubicBezTo>
                  <a:pt x="66" y="77"/>
                  <a:pt x="66" y="77"/>
                  <a:pt x="66" y="77"/>
                </a:cubicBezTo>
                <a:cubicBezTo>
                  <a:pt x="98" y="77"/>
                  <a:pt x="98" y="77"/>
                  <a:pt x="98" y="77"/>
                </a:cubicBezTo>
                <a:cubicBezTo>
                  <a:pt x="98" y="81"/>
                  <a:pt x="98" y="81"/>
                  <a:pt x="98" y="81"/>
                </a:cubicBezTo>
                <a:cubicBezTo>
                  <a:pt x="98" y="84"/>
                  <a:pt x="98" y="84"/>
                  <a:pt x="98" y="84"/>
                </a:cubicBezTo>
                <a:cubicBezTo>
                  <a:pt x="98" y="86"/>
                  <a:pt x="99" y="87"/>
                  <a:pt x="100" y="87"/>
                </a:cubicBezTo>
                <a:cubicBezTo>
                  <a:pt x="102" y="87"/>
                  <a:pt x="103" y="86"/>
                  <a:pt x="103" y="84"/>
                </a:cubicBezTo>
                <a:cubicBezTo>
                  <a:pt x="103" y="81"/>
                  <a:pt x="103" y="81"/>
                  <a:pt x="103" y="81"/>
                </a:cubicBezTo>
                <a:cubicBezTo>
                  <a:pt x="103" y="75"/>
                  <a:pt x="103" y="75"/>
                  <a:pt x="103" y="75"/>
                </a:cubicBezTo>
                <a:cubicBezTo>
                  <a:pt x="103" y="62"/>
                  <a:pt x="103" y="62"/>
                  <a:pt x="103" y="62"/>
                </a:cubicBezTo>
                <a:cubicBezTo>
                  <a:pt x="103" y="60"/>
                  <a:pt x="102" y="59"/>
                  <a:pt x="100" y="59"/>
                </a:cubicBezTo>
                <a:cubicBezTo>
                  <a:pt x="99" y="59"/>
                  <a:pt x="99" y="59"/>
                  <a:pt x="99" y="59"/>
                </a:cubicBezTo>
                <a:cubicBezTo>
                  <a:pt x="99" y="53"/>
                  <a:pt x="99" y="53"/>
                  <a:pt x="99" y="53"/>
                </a:cubicBezTo>
                <a:cubicBezTo>
                  <a:pt x="104" y="50"/>
                  <a:pt x="106" y="45"/>
                  <a:pt x="107" y="41"/>
                </a:cubicBezTo>
                <a:close/>
                <a:moveTo>
                  <a:pt x="121" y="34"/>
                </a:moveTo>
                <a:cubicBezTo>
                  <a:pt x="123" y="35"/>
                  <a:pt x="123" y="35"/>
                  <a:pt x="123" y="35"/>
                </a:cubicBezTo>
                <a:cubicBezTo>
                  <a:pt x="124" y="35"/>
                  <a:pt x="124" y="35"/>
                  <a:pt x="124" y="36"/>
                </a:cubicBezTo>
                <a:cubicBezTo>
                  <a:pt x="124" y="36"/>
                  <a:pt x="124" y="37"/>
                  <a:pt x="124" y="37"/>
                </a:cubicBezTo>
                <a:cubicBezTo>
                  <a:pt x="123" y="40"/>
                  <a:pt x="123" y="40"/>
                  <a:pt x="123" y="40"/>
                </a:cubicBezTo>
                <a:cubicBezTo>
                  <a:pt x="123" y="41"/>
                  <a:pt x="122" y="41"/>
                  <a:pt x="122" y="41"/>
                </a:cubicBezTo>
                <a:cubicBezTo>
                  <a:pt x="122" y="41"/>
                  <a:pt x="121" y="41"/>
                  <a:pt x="121" y="41"/>
                </a:cubicBezTo>
                <a:cubicBezTo>
                  <a:pt x="118" y="40"/>
                  <a:pt x="118" y="40"/>
                  <a:pt x="118" y="40"/>
                </a:cubicBezTo>
                <a:lnTo>
                  <a:pt x="121" y="34"/>
                </a:lnTo>
                <a:close/>
                <a:moveTo>
                  <a:pt x="109" y="36"/>
                </a:moveTo>
                <a:cubicBezTo>
                  <a:pt x="110" y="29"/>
                  <a:pt x="110" y="29"/>
                  <a:pt x="110" y="29"/>
                </a:cubicBezTo>
                <a:cubicBezTo>
                  <a:pt x="116" y="32"/>
                  <a:pt x="116" y="32"/>
                  <a:pt x="116" y="32"/>
                </a:cubicBezTo>
                <a:cubicBezTo>
                  <a:pt x="113" y="38"/>
                  <a:pt x="113" y="38"/>
                  <a:pt x="113" y="38"/>
                </a:cubicBezTo>
                <a:cubicBezTo>
                  <a:pt x="109" y="36"/>
                  <a:pt x="109" y="36"/>
                  <a:pt x="109" y="36"/>
                </a:cubicBezTo>
                <a:cubicBezTo>
                  <a:pt x="109" y="36"/>
                  <a:pt x="109" y="36"/>
                  <a:pt x="109" y="36"/>
                </a:cubicBezTo>
                <a:close/>
                <a:moveTo>
                  <a:pt x="49" y="10"/>
                </a:moveTo>
                <a:cubicBezTo>
                  <a:pt x="45" y="5"/>
                  <a:pt x="45" y="5"/>
                  <a:pt x="45" y="5"/>
                </a:cubicBezTo>
                <a:cubicBezTo>
                  <a:pt x="51" y="6"/>
                  <a:pt x="51" y="6"/>
                  <a:pt x="51" y="6"/>
                </a:cubicBezTo>
                <a:lnTo>
                  <a:pt x="49" y="10"/>
                </a:lnTo>
                <a:close/>
                <a:moveTo>
                  <a:pt x="54" y="13"/>
                </a:moveTo>
                <a:cubicBezTo>
                  <a:pt x="56" y="7"/>
                  <a:pt x="56" y="7"/>
                  <a:pt x="56" y="7"/>
                </a:cubicBezTo>
                <a:cubicBezTo>
                  <a:pt x="73" y="14"/>
                  <a:pt x="73" y="14"/>
                  <a:pt x="73" y="14"/>
                </a:cubicBezTo>
                <a:cubicBezTo>
                  <a:pt x="71" y="20"/>
                  <a:pt x="71" y="20"/>
                  <a:pt x="71" y="20"/>
                </a:cubicBezTo>
                <a:lnTo>
                  <a:pt x="54" y="13"/>
                </a:lnTo>
                <a:close/>
                <a:moveTo>
                  <a:pt x="98" y="72"/>
                </a:moveTo>
                <a:cubicBezTo>
                  <a:pt x="66" y="72"/>
                  <a:pt x="66" y="72"/>
                  <a:pt x="66" y="72"/>
                </a:cubicBezTo>
                <a:cubicBezTo>
                  <a:pt x="66" y="64"/>
                  <a:pt x="66" y="64"/>
                  <a:pt x="66" y="64"/>
                </a:cubicBezTo>
                <a:cubicBezTo>
                  <a:pt x="98" y="64"/>
                  <a:pt x="98" y="64"/>
                  <a:pt x="98" y="64"/>
                </a:cubicBezTo>
                <a:cubicBezTo>
                  <a:pt x="98" y="72"/>
                  <a:pt x="98" y="72"/>
                  <a:pt x="98" y="72"/>
                </a:cubicBezTo>
                <a:close/>
                <a:moveTo>
                  <a:pt x="96" y="49"/>
                </a:moveTo>
                <a:cubicBezTo>
                  <a:pt x="95" y="49"/>
                  <a:pt x="94" y="50"/>
                  <a:pt x="94" y="51"/>
                </a:cubicBezTo>
                <a:cubicBezTo>
                  <a:pt x="94" y="59"/>
                  <a:pt x="94" y="59"/>
                  <a:pt x="94" y="59"/>
                </a:cubicBezTo>
                <a:cubicBezTo>
                  <a:pt x="70" y="59"/>
                  <a:pt x="70" y="59"/>
                  <a:pt x="70" y="59"/>
                </a:cubicBezTo>
                <a:cubicBezTo>
                  <a:pt x="70" y="47"/>
                  <a:pt x="70" y="47"/>
                  <a:pt x="70" y="47"/>
                </a:cubicBezTo>
                <a:cubicBezTo>
                  <a:pt x="70" y="46"/>
                  <a:pt x="70" y="46"/>
                  <a:pt x="70" y="45"/>
                </a:cubicBezTo>
                <a:cubicBezTo>
                  <a:pt x="70" y="45"/>
                  <a:pt x="63" y="37"/>
                  <a:pt x="64" y="30"/>
                </a:cubicBezTo>
                <a:cubicBezTo>
                  <a:pt x="64" y="28"/>
                  <a:pt x="65" y="25"/>
                  <a:pt x="65" y="23"/>
                </a:cubicBezTo>
                <a:cubicBezTo>
                  <a:pt x="70" y="25"/>
                  <a:pt x="70" y="25"/>
                  <a:pt x="70" y="25"/>
                </a:cubicBezTo>
                <a:cubicBezTo>
                  <a:pt x="70" y="26"/>
                  <a:pt x="71" y="27"/>
                  <a:pt x="72" y="27"/>
                </a:cubicBezTo>
                <a:cubicBezTo>
                  <a:pt x="73" y="27"/>
                  <a:pt x="74" y="26"/>
                  <a:pt x="75" y="25"/>
                </a:cubicBezTo>
                <a:cubicBezTo>
                  <a:pt x="79" y="8"/>
                  <a:pt x="79" y="8"/>
                  <a:pt x="79" y="8"/>
                </a:cubicBezTo>
                <a:cubicBezTo>
                  <a:pt x="79" y="8"/>
                  <a:pt x="79" y="8"/>
                  <a:pt x="79" y="8"/>
                </a:cubicBezTo>
                <a:cubicBezTo>
                  <a:pt x="79" y="8"/>
                  <a:pt x="80" y="7"/>
                  <a:pt x="80" y="7"/>
                </a:cubicBezTo>
                <a:cubicBezTo>
                  <a:pt x="81" y="7"/>
                  <a:pt x="81" y="7"/>
                  <a:pt x="82" y="7"/>
                </a:cubicBezTo>
                <a:cubicBezTo>
                  <a:pt x="82" y="7"/>
                  <a:pt x="82" y="7"/>
                  <a:pt x="82" y="7"/>
                </a:cubicBezTo>
                <a:cubicBezTo>
                  <a:pt x="82" y="7"/>
                  <a:pt x="83" y="7"/>
                  <a:pt x="83" y="8"/>
                </a:cubicBezTo>
                <a:cubicBezTo>
                  <a:pt x="83" y="8"/>
                  <a:pt x="83" y="9"/>
                  <a:pt x="83" y="9"/>
                </a:cubicBezTo>
                <a:cubicBezTo>
                  <a:pt x="83" y="10"/>
                  <a:pt x="83" y="10"/>
                  <a:pt x="83" y="10"/>
                </a:cubicBezTo>
                <a:cubicBezTo>
                  <a:pt x="80" y="21"/>
                  <a:pt x="80" y="21"/>
                  <a:pt x="80" y="21"/>
                </a:cubicBezTo>
                <a:cubicBezTo>
                  <a:pt x="79" y="22"/>
                  <a:pt x="80" y="23"/>
                  <a:pt x="82" y="24"/>
                </a:cubicBezTo>
                <a:cubicBezTo>
                  <a:pt x="82" y="24"/>
                  <a:pt x="82" y="24"/>
                  <a:pt x="82" y="24"/>
                </a:cubicBezTo>
                <a:cubicBezTo>
                  <a:pt x="83" y="24"/>
                  <a:pt x="84" y="23"/>
                  <a:pt x="85" y="22"/>
                </a:cubicBezTo>
                <a:cubicBezTo>
                  <a:pt x="88" y="12"/>
                  <a:pt x="88" y="12"/>
                  <a:pt x="88" y="12"/>
                </a:cubicBezTo>
                <a:cubicBezTo>
                  <a:pt x="88" y="12"/>
                  <a:pt x="89" y="11"/>
                  <a:pt x="89" y="11"/>
                </a:cubicBezTo>
                <a:cubicBezTo>
                  <a:pt x="90" y="11"/>
                  <a:pt x="90" y="11"/>
                  <a:pt x="90" y="11"/>
                </a:cubicBezTo>
                <a:cubicBezTo>
                  <a:pt x="90" y="12"/>
                  <a:pt x="91" y="12"/>
                  <a:pt x="91" y="12"/>
                </a:cubicBezTo>
                <a:cubicBezTo>
                  <a:pt x="91" y="13"/>
                  <a:pt x="91" y="13"/>
                  <a:pt x="91" y="14"/>
                </a:cubicBezTo>
                <a:cubicBezTo>
                  <a:pt x="88" y="23"/>
                  <a:pt x="88" y="23"/>
                  <a:pt x="88" y="23"/>
                </a:cubicBezTo>
                <a:cubicBezTo>
                  <a:pt x="88" y="24"/>
                  <a:pt x="89" y="25"/>
                  <a:pt x="90" y="26"/>
                </a:cubicBezTo>
                <a:cubicBezTo>
                  <a:pt x="90" y="26"/>
                  <a:pt x="91" y="26"/>
                  <a:pt x="91" y="26"/>
                </a:cubicBezTo>
                <a:cubicBezTo>
                  <a:pt x="92" y="26"/>
                  <a:pt x="93" y="25"/>
                  <a:pt x="93" y="24"/>
                </a:cubicBezTo>
                <a:cubicBezTo>
                  <a:pt x="96" y="16"/>
                  <a:pt x="96" y="16"/>
                  <a:pt x="96" y="16"/>
                </a:cubicBezTo>
                <a:cubicBezTo>
                  <a:pt x="96" y="15"/>
                  <a:pt x="97" y="15"/>
                  <a:pt x="98" y="15"/>
                </a:cubicBezTo>
                <a:cubicBezTo>
                  <a:pt x="98" y="15"/>
                  <a:pt x="98" y="15"/>
                  <a:pt x="98" y="15"/>
                </a:cubicBezTo>
                <a:cubicBezTo>
                  <a:pt x="99" y="15"/>
                  <a:pt x="99" y="16"/>
                  <a:pt x="99" y="17"/>
                </a:cubicBezTo>
                <a:cubicBezTo>
                  <a:pt x="99" y="19"/>
                  <a:pt x="99" y="19"/>
                  <a:pt x="99" y="19"/>
                </a:cubicBezTo>
                <a:cubicBezTo>
                  <a:pt x="97" y="26"/>
                  <a:pt x="97" y="26"/>
                  <a:pt x="97" y="26"/>
                </a:cubicBezTo>
                <a:cubicBezTo>
                  <a:pt x="96" y="27"/>
                  <a:pt x="97" y="29"/>
                  <a:pt x="98" y="29"/>
                </a:cubicBezTo>
                <a:cubicBezTo>
                  <a:pt x="98" y="29"/>
                  <a:pt x="99" y="29"/>
                  <a:pt x="99" y="29"/>
                </a:cubicBezTo>
                <a:cubicBezTo>
                  <a:pt x="100" y="29"/>
                  <a:pt x="101" y="28"/>
                  <a:pt x="101" y="27"/>
                </a:cubicBezTo>
                <a:cubicBezTo>
                  <a:pt x="104" y="20"/>
                  <a:pt x="104" y="20"/>
                  <a:pt x="104" y="20"/>
                </a:cubicBezTo>
                <a:cubicBezTo>
                  <a:pt x="104" y="20"/>
                  <a:pt x="104" y="20"/>
                  <a:pt x="104" y="20"/>
                </a:cubicBezTo>
                <a:cubicBezTo>
                  <a:pt x="104" y="20"/>
                  <a:pt x="104" y="20"/>
                  <a:pt x="104" y="20"/>
                </a:cubicBezTo>
                <a:cubicBezTo>
                  <a:pt x="104" y="19"/>
                  <a:pt x="105" y="19"/>
                  <a:pt x="106" y="19"/>
                </a:cubicBezTo>
                <a:cubicBezTo>
                  <a:pt x="106" y="19"/>
                  <a:pt x="106" y="19"/>
                  <a:pt x="106" y="19"/>
                </a:cubicBezTo>
                <a:cubicBezTo>
                  <a:pt x="107" y="19"/>
                  <a:pt x="108" y="20"/>
                  <a:pt x="107" y="21"/>
                </a:cubicBezTo>
                <a:cubicBezTo>
                  <a:pt x="104" y="35"/>
                  <a:pt x="104" y="35"/>
                  <a:pt x="104" y="35"/>
                </a:cubicBezTo>
                <a:cubicBezTo>
                  <a:pt x="104" y="35"/>
                  <a:pt x="104" y="35"/>
                  <a:pt x="104" y="35"/>
                </a:cubicBezTo>
                <a:cubicBezTo>
                  <a:pt x="104" y="35"/>
                  <a:pt x="102" y="46"/>
                  <a:pt x="96" y="49"/>
                </a:cubicBezTo>
                <a:close/>
                <a:moveTo>
                  <a:pt x="50" y="90"/>
                </a:moveTo>
                <a:cubicBezTo>
                  <a:pt x="50" y="78"/>
                  <a:pt x="50" y="78"/>
                  <a:pt x="50" y="78"/>
                </a:cubicBezTo>
                <a:cubicBezTo>
                  <a:pt x="50" y="74"/>
                  <a:pt x="47" y="71"/>
                  <a:pt x="43" y="71"/>
                </a:cubicBezTo>
                <a:cubicBezTo>
                  <a:pt x="43" y="71"/>
                  <a:pt x="43" y="71"/>
                  <a:pt x="43" y="71"/>
                </a:cubicBezTo>
                <a:cubicBezTo>
                  <a:pt x="42" y="71"/>
                  <a:pt x="40" y="72"/>
                  <a:pt x="40" y="72"/>
                </a:cubicBezTo>
                <a:cubicBezTo>
                  <a:pt x="38" y="71"/>
                  <a:pt x="36" y="70"/>
                  <a:pt x="34" y="70"/>
                </a:cubicBezTo>
                <a:cubicBezTo>
                  <a:pt x="34" y="70"/>
                  <a:pt x="34" y="70"/>
                  <a:pt x="34" y="70"/>
                </a:cubicBezTo>
                <a:cubicBezTo>
                  <a:pt x="33" y="70"/>
                  <a:pt x="32" y="70"/>
                  <a:pt x="31" y="70"/>
                </a:cubicBezTo>
                <a:cubicBezTo>
                  <a:pt x="29" y="69"/>
                  <a:pt x="28" y="68"/>
                  <a:pt x="25" y="68"/>
                </a:cubicBezTo>
                <a:cubicBezTo>
                  <a:pt x="25" y="68"/>
                  <a:pt x="25" y="68"/>
                  <a:pt x="25" y="68"/>
                </a:cubicBezTo>
                <a:cubicBezTo>
                  <a:pt x="24" y="68"/>
                  <a:pt x="23" y="68"/>
                  <a:pt x="22" y="68"/>
                </a:cubicBezTo>
                <a:cubicBezTo>
                  <a:pt x="21" y="67"/>
                  <a:pt x="19" y="65"/>
                  <a:pt x="17" y="65"/>
                </a:cubicBezTo>
                <a:cubicBezTo>
                  <a:pt x="16" y="65"/>
                  <a:pt x="16" y="65"/>
                  <a:pt x="16" y="65"/>
                </a:cubicBezTo>
                <a:cubicBezTo>
                  <a:pt x="13" y="65"/>
                  <a:pt x="10" y="68"/>
                  <a:pt x="10" y="72"/>
                </a:cubicBezTo>
                <a:cubicBezTo>
                  <a:pt x="10" y="79"/>
                  <a:pt x="10" y="79"/>
                  <a:pt x="10" y="79"/>
                </a:cubicBezTo>
                <a:cubicBezTo>
                  <a:pt x="7" y="79"/>
                  <a:pt x="5" y="79"/>
                  <a:pt x="3" y="80"/>
                </a:cubicBezTo>
                <a:cubicBezTo>
                  <a:pt x="0" y="83"/>
                  <a:pt x="0" y="89"/>
                  <a:pt x="0" y="95"/>
                </a:cubicBezTo>
                <a:cubicBezTo>
                  <a:pt x="1" y="103"/>
                  <a:pt x="8" y="109"/>
                  <a:pt x="10" y="111"/>
                </a:cubicBezTo>
                <a:cubicBezTo>
                  <a:pt x="10" y="116"/>
                  <a:pt x="10" y="116"/>
                  <a:pt x="10" y="116"/>
                </a:cubicBezTo>
                <a:cubicBezTo>
                  <a:pt x="9" y="116"/>
                  <a:pt x="9" y="116"/>
                  <a:pt x="9" y="116"/>
                </a:cubicBezTo>
                <a:cubicBezTo>
                  <a:pt x="8" y="116"/>
                  <a:pt x="6" y="117"/>
                  <a:pt x="6" y="118"/>
                </a:cubicBezTo>
                <a:cubicBezTo>
                  <a:pt x="6" y="131"/>
                  <a:pt x="6" y="131"/>
                  <a:pt x="6" y="131"/>
                </a:cubicBezTo>
                <a:cubicBezTo>
                  <a:pt x="6" y="156"/>
                  <a:pt x="6" y="156"/>
                  <a:pt x="6" y="156"/>
                </a:cubicBezTo>
                <a:cubicBezTo>
                  <a:pt x="6" y="158"/>
                  <a:pt x="8" y="159"/>
                  <a:pt x="9" y="159"/>
                </a:cubicBezTo>
                <a:cubicBezTo>
                  <a:pt x="46" y="159"/>
                  <a:pt x="46" y="159"/>
                  <a:pt x="46" y="159"/>
                </a:cubicBezTo>
                <a:cubicBezTo>
                  <a:pt x="48" y="159"/>
                  <a:pt x="49" y="158"/>
                  <a:pt x="49" y="156"/>
                </a:cubicBezTo>
                <a:cubicBezTo>
                  <a:pt x="49" y="131"/>
                  <a:pt x="49" y="131"/>
                  <a:pt x="49" y="131"/>
                </a:cubicBezTo>
                <a:cubicBezTo>
                  <a:pt x="49" y="118"/>
                  <a:pt x="49" y="118"/>
                  <a:pt x="49" y="118"/>
                </a:cubicBezTo>
                <a:cubicBezTo>
                  <a:pt x="49" y="117"/>
                  <a:pt x="48" y="116"/>
                  <a:pt x="46" y="116"/>
                </a:cubicBezTo>
                <a:cubicBezTo>
                  <a:pt x="45" y="116"/>
                  <a:pt x="45" y="116"/>
                  <a:pt x="45" y="116"/>
                </a:cubicBezTo>
                <a:cubicBezTo>
                  <a:pt x="45" y="109"/>
                  <a:pt x="45" y="109"/>
                  <a:pt x="45" y="109"/>
                </a:cubicBezTo>
                <a:cubicBezTo>
                  <a:pt x="51" y="103"/>
                  <a:pt x="50" y="91"/>
                  <a:pt x="50" y="90"/>
                </a:cubicBezTo>
                <a:close/>
                <a:moveTo>
                  <a:pt x="44" y="154"/>
                </a:moveTo>
                <a:cubicBezTo>
                  <a:pt x="11" y="154"/>
                  <a:pt x="11" y="154"/>
                  <a:pt x="11" y="154"/>
                </a:cubicBezTo>
                <a:cubicBezTo>
                  <a:pt x="11" y="134"/>
                  <a:pt x="11" y="134"/>
                  <a:pt x="11" y="134"/>
                </a:cubicBezTo>
                <a:cubicBezTo>
                  <a:pt x="44" y="134"/>
                  <a:pt x="44" y="134"/>
                  <a:pt x="44" y="134"/>
                </a:cubicBezTo>
                <a:lnTo>
                  <a:pt x="44" y="154"/>
                </a:lnTo>
                <a:close/>
                <a:moveTo>
                  <a:pt x="44" y="129"/>
                </a:moveTo>
                <a:cubicBezTo>
                  <a:pt x="11" y="129"/>
                  <a:pt x="11" y="129"/>
                  <a:pt x="11" y="129"/>
                </a:cubicBezTo>
                <a:cubicBezTo>
                  <a:pt x="11" y="121"/>
                  <a:pt x="11" y="121"/>
                  <a:pt x="11" y="121"/>
                </a:cubicBezTo>
                <a:cubicBezTo>
                  <a:pt x="13" y="121"/>
                  <a:pt x="13" y="121"/>
                  <a:pt x="13" y="121"/>
                </a:cubicBezTo>
                <a:cubicBezTo>
                  <a:pt x="42" y="121"/>
                  <a:pt x="42" y="121"/>
                  <a:pt x="42" y="121"/>
                </a:cubicBezTo>
                <a:cubicBezTo>
                  <a:pt x="44" y="121"/>
                  <a:pt x="44" y="121"/>
                  <a:pt x="44" y="121"/>
                </a:cubicBezTo>
                <a:lnTo>
                  <a:pt x="44" y="129"/>
                </a:lnTo>
                <a:close/>
                <a:moveTo>
                  <a:pt x="40" y="106"/>
                </a:moveTo>
                <a:cubicBezTo>
                  <a:pt x="40" y="106"/>
                  <a:pt x="39" y="107"/>
                  <a:pt x="39" y="108"/>
                </a:cubicBezTo>
                <a:cubicBezTo>
                  <a:pt x="39" y="116"/>
                  <a:pt x="39" y="116"/>
                  <a:pt x="39" y="116"/>
                </a:cubicBezTo>
                <a:cubicBezTo>
                  <a:pt x="15" y="116"/>
                  <a:pt x="15" y="116"/>
                  <a:pt x="15" y="116"/>
                </a:cubicBezTo>
                <a:cubicBezTo>
                  <a:pt x="15" y="116"/>
                  <a:pt x="15" y="116"/>
                  <a:pt x="15" y="116"/>
                </a:cubicBezTo>
                <a:cubicBezTo>
                  <a:pt x="15" y="110"/>
                  <a:pt x="15" y="110"/>
                  <a:pt x="15" y="110"/>
                </a:cubicBezTo>
                <a:cubicBezTo>
                  <a:pt x="15" y="109"/>
                  <a:pt x="15" y="109"/>
                  <a:pt x="14" y="108"/>
                </a:cubicBezTo>
                <a:cubicBezTo>
                  <a:pt x="12" y="106"/>
                  <a:pt x="6" y="100"/>
                  <a:pt x="5" y="95"/>
                </a:cubicBezTo>
                <a:cubicBezTo>
                  <a:pt x="5" y="91"/>
                  <a:pt x="5" y="86"/>
                  <a:pt x="6" y="84"/>
                </a:cubicBezTo>
                <a:cubicBezTo>
                  <a:pt x="7" y="84"/>
                  <a:pt x="8" y="84"/>
                  <a:pt x="10" y="84"/>
                </a:cubicBezTo>
                <a:cubicBezTo>
                  <a:pt x="10" y="87"/>
                  <a:pt x="10" y="87"/>
                  <a:pt x="10" y="87"/>
                </a:cubicBezTo>
                <a:cubicBezTo>
                  <a:pt x="10" y="89"/>
                  <a:pt x="11" y="90"/>
                  <a:pt x="12" y="90"/>
                </a:cubicBezTo>
                <a:cubicBezTo>
                  <a:pt x="13" y="90"/>
                  <a:pt x="15" y="89"/>
                  <a:pt x="15" y="87"/>
                </a:cubicBezTo>
                <a:cubicBezTo>
                  <a:pt x="15" y="72"/>
                  <a:pt x="15" y="72"/>
                  <a:pt x="15" y="72"/>
                </a:cubicBezTo>
                <a:cubicBezTo>
                  <a:pt x="15" y="71"/>
                  <a:pt x="15" y="70"/>
                  <a:pt x="16" y="70"/>
                </a:cubicBezTo>
                <a:cubicBezTo>
                  <a:pt x="17" y="70"/>
                  <a:pt x="17" y="70"/>
                  <a:pt x="17" y="70"/>
                </a:cubicBezTo>
                <a:cubicBezTo>
                  <a:pt x="18" y="70"/>
                  <a:pt x="19" y="71"/>
                  <a:pt x="19" y="72"/>
                </a:cubicBezTo>
                <a:cubicBezTo>
                  <a:pt x="19" y="73"/>
                  <a:pt x="19" y="73"/>
                  <a:pt x="19" y="73"/>
                </a:cubicBezTo>
                <a:cubicBezTo>
                  <a:pt x="19" y="82"/>
                  <a:pt x="19" y="82"/>
                  <a:pt x="19" y="82"/>
                </a:cubicBezTo>
                <a:cubicBezTo>
                  <a:pt x="19" y="83"/>
                  <a:pt x="20" y="84"/>
                  <a:pt x="21" y="84"/>
                </a:cubicBezTo>
                <a:cubicBezTo>
                  <a:pt x="22" y="84"/>
                  <a:pt x="24" y="83"/>
                  <a:pt x="24" y="82"/>
                </a:cubicBezTo>
                <a:cubicBezTo>
                  <a:pt x="24" y="74"/>
                  <a:pt x="24" y="74"/>
                  <a:pt x="24" y="74"/>
                </a:cubicBezTo>
                <a:cubicBezTo>
                  <a:pt x="24" y="73"/>
                  <a:pt x="24" y="73"/>
                  <a:pt x="25" y="73"/>
                </a:cubicBezTo>
                <a:cubicBezTo>
                  <a:pt x="25" y="73"/>
                  <a:pt x="25" y="73"/>
                  <a:pt x="25" y="73"/>
                </a:cubicBezTo>
                <a:cubicBezTo>
                  <a:pt x="26" y="73"/>
                  <a:pt x="27" y="74"/>
                  <a:pt x="27" y="75"/>
                </a:cubicBezTo>
                <a:cubicBezTo>
                  <a:pt x="27" y="75"/>
                  <a:pt x="27" y="75"/>
                  <a:pt x="27" y="75"/>
                </a:cubicBezTo>
                <a:cubicBezTo>
                  <a:pt x="27" y="82"/>
                  <a:pt x="27" y="82"/>
                  <a:pt x="27" y="82"/>
                </a:cubicBezTo>
                <a:cubicBezTo>
                  <a:pt x="27" y="83"/>
                  <a:pt x="28" y="84"/>
                  <a:pt x="30" y="84"/>
                </a:cubicBezTo>
                <a:cubicBezTo>
                  <a:pt x="31" y="84"/>
                  <a:pt x="32" y="83"/>
                  <a:pt x="32" y="82"/>
                </a:cubicBezTo>
                <a:cubicBezTo>
                  <a:pt x="32" y="76"/>
                  <a:pt x="32" y="76"/>
                  <a:pt x="32" y="76"/>
                </a:cubicBezTo>
                <a:cubicBezTo>
                  <a:pt x="33" y="75"/>
                  <a:pt x="33" y="75"/>
                  <a:pt x="34" y="75"/>
                </a:cubicBezTo>
                <a:cubicBezTo>
                  <a:pt x="34" y="75"/>
                  <a:pt x="34" y="75"/>
                  <a:pt x="34" y="75"/>
                </a:cubicBezTo>
                <a:cubicBezTo>
                  <a:pt x="35" y="75"/>
                  <a:pt x="36" y="75"/>
                  <a:pt x="36" y="76"/>
                </a:cubicBezTo>
                <a:cubicBezTo>
                  <a:pt x="36" y="78"/>
                  <a:pt x="36" y="78"/>
                  <a:pt x="36" y="78"/>
                </a:cubicBezTo>
                <a:cubicBezTo>
                  <a:pt x="36" y="83"/>
                  <a:pt x="36" y="83"/>
                  <a:pt x="36" y="83"/>
                </a:cubicBezTo>
                <a:cubicBezTo>
                  <a:pt x="36" y="85"/>
                  <a:pt x="37" y="86"/>
                  <a:pt x="38" y="86"/>
                </a:cubicBezTo>
                <a:cubicBezTo>
                  <a:pt x="40" y="86"/>
                  <a:pt x="41" y="85"/>
                  <a:pt x="41" y="83"/>
                </a:cubicBezTo>
                <a:cubicBezTo>
                  <a:pt x="41" y="78"/>
                  <a:pt x="41" y="78"/>
                  <a:pt x="41" y="78"/>
                </a:cubicBezTo>
                <a:cubicBezTo>
                  <a:pt x="41" y="77"/>
                  <a:pt x="42" y="76"/>
                  <a:pt x="43" y="76"/>
                </a:cubicBezTo>
                <a:cubicBezTo>
                  <a:pt x="43" y="76"/>
                  <a:pt x="43" y="76"/>
                  <a:pt x="43" y="76"/>
                </a:cubicBezTo>
                <a:cubicBezTo>
                  <a:pt x="44" y="76"/>
                  <a:pt x="45" y="77"/>
                  <a:pt x="45" y="78"/>
                </a:cubicBezTo>
                <a:cubicBezTo>
                  <a:pt x="45" y="90"/>
                  <a:pt x="45" y="90"/>
                  <a:pt x="45" y="90"/>
                </a:cubicBezTo>
                <a:cubicBezTo>
                  <a:pt x="45" y="90"/>
                  <a:pt x="45" y="90"/>
                  <a:pt x="45" y="90"/>
                </a:cubicBezTo>
                <a:cubicBezTo>
                  <a:pt x="45" y="93"/>
                  <a:pt x="45" y="102"/>
                  <a:pt x="40" y="10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3" name="Freeform 172">
            <a:extLst>
              <a:ext uri="{FF2B5EF4-FFF2-40B4-BE49-F238E27FC236}">
                <a16:creationId xmlns:a16="http://schemas.microsoft.com/office/drawing/2014/main" xmlns="" id="{D24062C7-DB05-4B59-A2FD-C961599D6C51}"/>
              </a:ext>
            </a:extLst>
          </p:cNvPr>
          <p:cNvSpPr>
            <a:spLocks noEditPoints="1"/>
          </p:cNvSpPr>
          <p:nvPr/>
        </p:nvSpPr>
        <p:spPr bwMode="auto">
          <a:xfrm>
            <a:off x="2469356" y="2850357"/>
            <a:ext cx="546100" cy="550863"/>
          </a:xfrm>
          <a:custGeom>
            <a:avLst/>
            <a:gdLst>
              <a:gd name="T0" fmla="*/ 150 w 160"/>
              <a:gd name="T1" fmla="*/ 24 h 160"/>
              <a:gd name="T2" fmla="*/ 115 w 160"/>
              <a:gd name="T3" fmla="*/ 3 h 160"/>
              <a:gd name="T4" fmla="*/ 80 w 160"/>
              <a:gd name="T5" fmla="*/ 16 h 160"/>
              <a:gd name="T6" fmla="*/ 55 w 160"/>
              <a:gd name="T7" fmla="*/ 26 h 160"/>
              <a:gd name="T8" fmla="*/ 46 w 160"/>
              <a:gd name="T9" fmla="*/ 47 h 160"/>
              <a:gd name="T10" fmla="*/ 55 w 160"/>
              <a:gd name="T11" fmla="*/ 87 h 160"/>
              <a:gd name="T12" fmla="*/ 80 w 160"/>
              <a:gd name="T13" fmla="*/ 98 h 160"/>
              <a:gd name="T14" fmla="*/ 115 w 160"/>
              <a:gd name="T15" fmla="*/ 112 h 160"/>
              <a:gd name="T16" fmla="*/ 150 w 160"/>
              <a:gd name="T17" fmla="*/ 90 h 160"/>
              <a:gd name="T18" fmla="*/ 160 w 160"/>
              <a:gd name="T19" fmla="*/ 67 h 160"/>
              <a:gd name="T20" fmla="*/ 144 w 160"/>
              <a:gd name="T21" fmla="*/ 66 h 160"/>
              <a:gd name="T22" fmla="*/ 128 w 160"/>
              <a:gd name="T23" fmla="*/ 93 h 160"/>
              <a:gd name="T24" fmla="*/ 95 w 160"/>
              <a:gd name="T25" fmla="*/ 109 h 160"/>
              <a:gd name="T26" fmla="*/ 71 w 160"/>
              <a:gd name="T27" fmla="*/ 99 h 160"/>
              <a:gd name="T28" fmla="*/ 59 w 160"/>
              <a:gd name="T29" fmla="*/ 65 h 160"/>
              <a:gd name="T30" fmla="*/ 67 w 160"/>
              <a:gd name="T31" fmla="*/ 35 h 160"/>
              <a:gd name="T32" fmla="*/ 81 w 160"/>
              <a:gd name="T33" fmla="*/ 22 h 160"/>
              <a:gd name="T34" fmla="*/ 110 w 160"/>
              <a:gd name="T35" fmla="*/ 14 h 160"/>
              <a:gd name="T36" fmla="*/ 145 w 160"/>
              <a:gd name="T37" fmla="*/ 26 h 160"/>
              <a:gd name="T38" fmla="*/ 155 w 160"/>
              <a:gd name="T39" fmla="*/ 50 h 160"/>
              <a:gd name="T40" fmla="*/ 122 w 160"/>
              <a:gd name="T41" fmla="*/ 77 h 160"/>
              <a:gd name="T42" fmla="*/ 117 w 160"/>
              <a:gd name="T43" fmla="*/ 63 h 160"/>
              <a:gd name="T44" fmla="*/ 102 w 160"/>
              <a:gd name="T45" fmla="*/ 31 h 160"/>
              <a:gd name="T46" fmla="*/ 89 w 160"/>
              <a:gd name="T47" fmla="*/ 63 h 160"/>
              <a:gd name="T48" fmla="*/ 75 w 160"/>
              <a:gd name="T49" fmla="*/ 57 h 160"/>
              <a:gd name="T50" fmla="*/ 103 w 160"/>
              <a:gd name="T51" fmla="*/ 25 h 160"/>
              <a:gd name="T52" fmla="*/ 129 w 160"/>
              <a:gd name="T53" fmla="*/ 42 h 160"/>
              <a:gd name="T54" fmla="*/ 118 w 160"/>
              <a:gd name="T55" fmla="*/ 57 h 160"/>
              <a:gd name="T56" fmla="*/ 88 w 160"/>
              <a:gd name="T57" fmla="*/ 57 h 160"/>
              <a:gd name="T58" fmla="*/ 91 w 160"/>
              <a:gd name="T59" fmla="*/ 49 h 160"/>
              <a:gd name="T60" fmla="*/ 110 w 160"/>
              <a:gd name="T61" fmla="*/ 43 h 160"/>
              <a:gd name="T62" fmla="*/ 93 w 160"/>
              <a:gd name="T63" fmla="*/ 54 h 160"/>
              <a:gd name="T64" fmla="*/ 104 w 160"/>
              <a:gd name="T65" fmla="*/ 67 h 160"/>
              <a:gd name="T66" fmla="*/ 103 w 160"/>
              <a:gd name="T67" fmla="*/ 75 h 160"/>
              <a:gd name="T68" fmla="*/ 104 w 160"/>
              <a:gd name="T69" fmla="*/ 72 h 160"/>
              <a:gd name="T70" fmla="*/ 88 w 160"/>
              <a:gd name="T71" fmla="*/ 80 h 160"/>
              <a:gd name="T72" fmla="*/ 103 w 160"/>
              <a:gd name="T73" fmla="*/ 81 h 160"/>
              <a:gd name="T74" fmla="*/ 118 w 160"/>
              <a:gd name="T75" fmla="*/ 80 h 160"/>
              <a:gd name="T76" fmla="*/ 65 w 160"/>
              <a:gd name="T77" fmla="*/ 107 h 160"/>
              <a:gd name="T78" fmla="*/ 49 w 160"/>
              <a:gd name="T79" fmla="*/ 98 h 160"/>
              <a:gd name="T80" fmla="*/ 27 w 160"/>
              <a:gd name="T81" fmla="*/ 91 h 160"/>
              <a:gd name="T82" fmla="*/ 15 w 160"/>
              <a:gd name="T83" fmla="*/ 95 h 160"/>
              <a:gd name="T84" fmla="*/ 3 w 160"/>
              <a:gd name="T85" fmla="*/ 116 h 160"/>
              <a:gd name="T86" fmla="*/ 10 w 160"/>
              <a:gd name="T87" fmla="*/ 138 h 160"/>
              <a:gd name="T88" fmla="*/ 18 w 160"/>
              <a:gd name="T89" fmla="*/ 154 h 160"/>
              <a:gd name="T90" fmla="*/ 42 w 160"/>
              <a:gd name="T91" fmla="*/ 160 h 160"/>
              <a:gd name="T92" fmla="*/ 56 w 160"/>
              <a:gd name="T93" fmla="*/ 154 h 160"/>
              <a:gd name="T94" fmla="*/ 69 w 160"/>
              <a:gd name="T95" fmla="*/ 133 h 160"/>
              <a:gd name="T96" fmla="*/ 62 w 160"/>
              <a:gd name="T97" fmla="*/ 128 h 160"/>
              <a:gd name="T98" fmla="*/ 55 w 160"/>
              <a:gd name="T99" fmla="*/ 148 h 160"/>
              <a:gd name="T100" fmla="*/ 39 w 160"/>
              <a:gd name="T101" fmla="*/ 155 h 160"/>
              <a:gd name="T102" fmla="*/ 19 w 160"/>
              <a:gd name="T103" fmla="*/ 145 h 160"/>
              <a:gd name="T104" fmla="*/ 12 w 160"/>
              <a:gd name="T105" fmla="*/ 130 h 160"/>
              <a:gd name="T106" fmla="*/ 12 w 160"/>
              <a:gd name="T107" fmla="*/ 119 h 160"/>
              <a:gd name="T108" fmla="*/ 19 w 160"/>
              <a:gd name="T109" fmla="*/ 103 h 160"/>
              <a:gd name="T110" fmla="*/ 39 w 160"/>
              <a:gd name="T111" fmla="*/ 94 h 160"/>
              <a:gd name="T112" fmla="*/ 55 w 160"/>
              <a:gd name="T113" fmla="*/ 100 h 160"/>
              <a:gd name="T114" fmla="*/ 62 w 160"/>
              <a:gd name="T115" fmla="*/ 121 h 160"/>
              <a:gd name="T116" fmla="*/ 26 w 160"/>
              <a:gd name="T117" fmla="*/ 139 h 160"/>
              <a:gd name="T118" fmla="*/ 36 w 160"/>
              <a:gd name="T119" fmla="*/ 112 h 160"/>
              <a:gd name="T120" fmla="*/ 18 w 160"/>
              <a:gd name="T121" fmla="*/ 124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60" h="160">
                <a:moveTo>
                  <a:pt x="157" y="45"/>
                </a:moveTo>
                <a:cubicBezTo>
                  <a:pt x="148" y="45"/>
                  <a:pt x="148" y="45"/>
                  <a:pt x="148" y="45"/>
                </a:cubicBezTo>
                <a:cubicBezTo>
                  <a:pt x="147" y="41"/>
                  <a:pt x="146" y="37"/>
                  <a:pt x="144" y="34"/>
                </a:cubicBezTo>
                <a:cubicBezTo>
                  <a:pt x="150" y="27"/>
                  <a:pt x="150" y="27"/>
                  <a:pt x="150" y="27"/>
                </a:cubicBezTo>
                <a:cubicBezTo>
                  <a:pt x="151" y="26"/>
                  <a:pt x="151" y="25"/>
                  <a:pt x="150" y="24"/>
                </a:cubicBezTo>
                <a:cubicBezTo>
                  <a:pt x="136" y="10"/>
                  <a:pt x="136" y="10"/>
                  <a:pt x="136" y="10"/>
                </a:cubicBezTo>
                <a:cubicBezTo>
                  <a:pt x="135" y="9"/>
                  <a:pt x="134" y="9"/>
                  <a:pt x="133" y="10"/>
                </a:cubicBezTo>
                <a:cubicBezTo>
                  <a:pt x="126" y="16"/>
                  <a:pt x="126" y="16"/>
                  <a:pt x="126" y="16"/>
                </a:cubicBezTo>
                <a:cubicBezTo>
                  <a:pt x="123" y="14"/>
                  <a:pt x="119" y="13"/>
                  <a:pt x="115" y="12"/>
                </a:cubicBezTo>
                <a:cubicBezTo>
                  <a:pt x="115" y="3"/>
                  <a:pt x="115" y="3"/>
                  <a:pt x="115" y="3"/>
                </a:cubicBezTo>
                <a:cubicBezTo>
                  <a:pt x="115" y="1"/>
                  <a:pt x="114" y="0"/>
                  <a:pt x="113" y="0"/>
                </a:cubicBezTo>
                <a:cubicBezTo>
                  <a:pt x="93" y="0"/>
                  <a:pt x="93" y="0"/>
                  <a:pt x="93" y="0"/>
                </a:cubicBezTo>
                <a:cubicBezTo>
                  <a:pt x="92" y="0"/>
                  <a:pt x="90" y="1"/>
                  <a:pt x="90" y="3"/>
                </a:cubicBezTo>
                <a:cubicBezTo>
                  <a:pt x="90" y="12"/>
                  <a:pt x="90" y="12"/>
                  <a:pt x="90" y="12"/>
                </a:cubicBezTo>
                <a:cubicBezTo>
                  <a:pt x="87" y="13"/>
                  <a:pt x="83" y="14"/>
                  <a:pt x="80" y="16"/>
                </a:cubicBezTo>
                <a:cubicBezTo>
                  <a:pt x="73" y="10"/>
                  <a:pt x="73" y="10"/>
                  <a:pt x="73" y="10"/>
                </a:cubicBezTo>
                <a:cubicBezTo>
                  <a:pt x="73" y="9"/>
                  <a:pt x="72" y="9"/>
                  <a:pt x="71" y="9"/>
                </a:cubicBezTo>
                <a:cubicBezTo>
                  <a:pt x="71" y="9"/>
                  <a:pt x="70" y="9"/>
                  <a:pt x="70" y="10"/>
                </a:cubicBezTo>
                <a:cubicBezTo>
                  <a:pt x="55" y="24"/>
                  <a:pt x="55" y="24"/>
                  <a:pt x="55" y="24"/>
                </a:cubicBezTo>
                <a:cubicBezTo>
                  <a:pt x="55" y="24"/>
                  <a:pt x="55" y="25"/>
                  <a:pt x="55" y="26"/>
                </a:cubicBezTo>
                <a:cubicBezTo>
                  <a:pt x="55" y="26"/>
                  <a:pt x="55" y="27"/>
                  <a:pt x="55" y="27"/>
                </a:cubicBezTo>
                <a:cubicBezTo>
                  <a:pt x="62" y="34"/>
                  <a:pt x="62" y="34"/>
                  <a:pt x="62" y="34"/>
                </a:cubicBezTo>
                <a:cubicBezTo>
                  <a:pt x="60" y="37"/>
                  <a:pt x="58" y="41"/>
                  <a:pt x="57" y="45"/>
                </a:cubicBezTo>
                <a:cubicBezTo>
                  <a:pt x="48" y="45"/>
                  <a:pt x="48" y="45"/>
                  <a:pt x="48" y="45"/>
                </a:cubicBezTo>
                <a:cubicBezTo>
                  <a:pt x="47" y="45"/>
                  <a:pt x="46" y="46"/>
                  <a:pt x="46" y="47"/>
                </a:cubicBezTo>
                <a:cubicBezTo>
                  <a:pt x="46" y="67"/>
                  <a:pt x="46" y="67"/>
                  <a:pt x="46" y="67"/>
                </a:cubicBezTo>
                <a:cubicBezTo>
                  <a:pt x="46" y="68"/>
                  <a:pt x="47" y="70"/>
                  <a:pt x="48" y="70"/>
                </a:cubicBezTo>
                <a:cubicBezTo>
                  <a:pt x="57" y="70"/>
                  <a:pt x="57" y="70"/>
                  <a:pt x="57" y="70"/>
                </a:cubicBezTo>
                <a:cubicBezTo>
                  <a:pt x="58" y="73"/>
                  <a:pt x="60" y="77"/>
                  <a:pt x="62" y="80"/>
                </a:cubicBezTo>
                <a:cubicBezTo>
                  <a:pt x="55" y="87"/>
                  <a:pt x="55" y="87"/>
                  <a:pt x="55" y="87"/>
                </a:cubicBezTo>
                <a:cubicBezTo>
                  <a:pt x="55" y="87"/>
                  <a:pt x="55" y="88"/>
                  <a:pt x="55" y="89"/>
                </a:cubicBezTo>
                <a:cubicBezTo>
                  <a:pt x="55" y="89"/>
                  <a:pt x="55" y="90"/>
                  <a:pt x="55" y="90"/>
                </a:cubicBezTo>
                <a:cubicBezTo>
                  <a:pt x="70" y="105"/>
                  <a:pt x="70" y="105"/>
                  <a:pt x="70" y="105"/>
                </a:cubicBezTo>
                <a:cubicBezTo>
                  <a:pt x="71" y="106"/>
                  <a:pt x="72" y="106"/>
                  <a:pt x="73" y="105"/>
                </a:cubicBezTo>
                <a:cubicBezTo>
                  <a:pt x="80" y="98"/>
                  <a:pt x="80" y="98"/>
                  <a:pt x="80" y="98"/>
                </a:cubicBezTo>
                <a:cubicBezTo>
                  <a:pt x="83" y="100"/>
                  <a:pt x="87" y="102"/>
                  <a:pt x="90" y="103"/>
                </a:cubicBezTo>
                <a:cubicBezTo>
                  <a:pt x="90" y="112"/>
                  <a:pt x="90" y="112"/>
                  <a:pt x="90" y="112"/>
                </a:cubicBezTo>
                <a:cubicBezTo>
                  <a:pt x="90" y="113"/>
                  <a:pt x="92" y="114"/>
                  <a:pt x="93" y="114"/>
                </a:cubicBezTo>
                <a:cubicBezTo>
                  <a:pt x="113" y="114"/>
                  <a:pt x="113" y="114"/>
                  <a:pt x="113" y="114"/>
                </a:cubicBezTo>
                <a:cubicBezTo>
                  <a:pt x="114" y="114"/>
                  <a:pt x="115" y="113"/>
                  <a:pt x="115" y="112"/>
                </a:cubicBezTo>
                <a:cubicBezTo>
                  <a:pt x="115" y="103"/>
                  <a:pt x="115" y="103"/>
                  <a:pt x="115" y="103"/>
                </a:cubicBezTo>
                <a:cubicBezTo>
                  <a:pt x="119" y="102"/>
                  <a:pt x="123" y="100"/>
                  <a:pt x="126" y="98"/>
                </a:cubicBezTo>
                <a:cubicBezTo>
                  <a:pt x="133" y="105"/>
                  <a:pt x="133" y="105"/>
                  <a:pt x="133" y="105"/>
                </a:cubicBezTo>
                <a:cubicBezTo>
                  <a:pt x="134" y="106"/>
                  <a:pt x="135" y="106"/>
                  <a:pt x="136" y="105"/>
                </a:cubicBezTo>
                <a:cubicBezTo>
                  <a:pt x="150" y="90"/>
                  <a:pt x="150" y="90"/>
                  <a:pt x="150" y="90"/>
                </a:cubicBezTo>
                <a:cubicBezTo>
                  <a:pt x="151" y="90"/>
                  <a:pt x="151" y="88"/>
                  <a:pt x="150" y="87"/>
                </a:cubicBezTo>
                <a:cubicBezTo>
                  <a:pt x="144" y="80"/>
                  <a:pt x="144" y="80"/>
                  <a:pt x="144" y="80"/>
                </a:cubicBezTo>
                <a:cubicBezTo>
                  <a:pt x="146" y="77"/>
                  <a:pt x="147" y="73"/>
                  <a:pt x="148" y="70"/>
                </a:cubicBezTo>
                <a:cubicBezTo>
                  <a:pt x="157" y="70"/>
                  <a:pt x="157" y="70"/>
                  <a:pt x="157" y="70"/>
                </a:cubicBezTo>
                <a:cubicBezTo>
                  <a:pt x="159" y="70"/>
                  <a:pt x="160" y="68"/>
                  <a:pt x="160" y="67"/>
                </a:cubicBezTo>
                <a:cubicBezTo>
                  <a:pt x="160" y="47"/>
                  <a:pt x="160" y="47"/>
                  <a:pt x="160" y="47"/>
                </a:cubicBezTo>
                <a:cubicBezTo>
                  <a:pt x="160" y="46"/>
                  <a:pt x="159" y="45"/>
                  <a:pt x="157" y="45"/>
                </a:cubicBezTo>
                <a:close/>
                <a:moveTo>
                  <a:pt x="155" y="65"/>
                </a:moveTo>
                <a:cubicBezTo>
                  <a:pt x="146" y="65"/>
                  <a:pt x="146" y="65"/>
                  <a:pt x="146" y="65"/>
                </a:cubicBezTo>
                <a:cubicBezTo>
                  <a:pt x="145" y="65"/>
                  <a:pt x="144" y="65"/>
                  <a:pt x="144" y="66"/>
                </a:cubicBezTo>
                <a:cubicBezTo>
                  <a:pt x="143" y="71"/>
                  <a:pt x="141" y="75"/>
                  <a:pt x="138" y="79"/>
                </a:cubicBezTo>
                <a:cubicBezTo>
                  <a:pt x="138" y="80"/>
                  <a:pt x="138" y="82"/>
                  <a:pt x="139" y="83"/>
                </a:cubicBezTo>
                <a:cubicBezTo>
                  <a:pt x="145" y="89"/>
                  <a:pt x="145" y="89"/>
                  <a:pt x="145" y="89"/>
                </a:cubicBezTo>
                <a:cubicBezTo>
                  <a:pt x="134" y="99"/>
                  <a:pt x="134" y="99"/>
                  <a:pt x="134" y="99"/>
                </a:cubicBezTo>
                <a:cubicBezTo>
                  <a:pt x="128" y="93"/>
                  <a:pt x="128" y="93"/>
                  <a:pt x="128" y="93"/>
                </a:cubicBezTo>
                <a:cubicBezTo>
                  <a:pt x="128" y="92"/>
                  <a:pt x="126" y="92"/>
                  <a:pt x="125" y="93"/>
                </a:cubicBezTo>
                <a:cubicBezTo>
                  <a:pt x="121" y="95"/>
                  <a:pt x="117" y="97"/>
                  <a:pt x="112" y="98"/>
                </a:cubicBezTo>
                <a:cubicBezTo>
                  <a:pt x="111" y="98"/>
                  <a:pt x="110" y="99"/>
                  <a:pt x="110" y="101"/>
                </a:cubicBezTo>
                <a:cubicBezTo>
                  <a:pt x="110" y="109"/>
                  <a:pt x="110" y="109"/>
                  <a:pt x="110" y="109"/>
                </a:cubicBezTo>
                <a:cubicBezTo>
                  <a:pt x="95" y="109"/>
                  <a:pt x="95" y="109"/>
                  <a:pt x="95" y="109"/>
                </a:cubicBezTo>
                <a:cubicBezTo>
                  <a:pt x="95" y="101"/>
                  <a:pt x="95" y="101"/>
                  <a:pt x="95" y="101"/>
                </a:cubicBezTo>
                <a:cubicBezTo>
                  <a:pt x="95" y="99"/>
                  <a:pt x="95" y="98"/>
                  <a:pt x="94" y="98"/>
                </a:cubicBezTo>
                <a:cubicBezTo>
                  <a:pt x="89" y="97"/>
                  <a:pt x="85" y="95"/>
                  <a:pt x="81" y="93"/>
                </a:cubicBezTo>
                <a:cubicBezTo>
                  <a:pt x="80" y="92"/>
                  <a:pt x="78" y="92"/>
                  <a:pt x="77" y="93"/>
                </a:cubicBezTo>
                <a:cubicBezTo>
                  <a:pt x="71" y="99"/>
                  <a:pt x="71" y="99"/>
                  <a:pt x="71" y="99"/>
                </a:cubicBezTo>
                <a:cubicBezTo>
                  <a:pt x="61" y="89"/>
                  <a:pt x="61" y="89"/>
                  <a:pt x="61" y="89"/>
                </a:cubicBezTo>
                <a:cubicBezTo>
                  <a:pt x="67" y="83"/>
                  <a:pt x="67" y="83"/>
                  <a:pt x="67" y="83"/>
                </a:cubicBezTo>
                <a:cubicBezTo>
                  <a:pt x="68" y="82"/>
                  <a:pt x="68" y="80"/>
                  <a:pt x="67" y="79"/>
                </a:cubicBezTo>
                <a:cubicBezTo>
                  <a:pt x="65" y="75"/>
                  <a:pt x="63" y="71"/>
                  <a:pt x="62" y="66"/>
                </a:cubicBezTo>
                <a:cubicBezTo>
                  <a:pt x="62" y="65"/>
                  <a:pt x="61" y="65"/>
                  <a:pt x="59" y="65"/>
                </a:cubicBezTo>
                <a:cubicBezTo>
                  <a:pt x="51" y="65"/>
                  <a:pt x="51" y="65"/>
                  <a:pt x="51" y="65"/>
                </a:cubicBezTo>
                <a:cubicBezTo>
                  <a:pt x="51" y="50"/>
                  <a:pt x="51" y="50"/>
                  <a:pt x="51" y="50"/>
                </a:cubicBezTo>
                <a:cubicBezTo>
                  <a:pt x="59" y="50"/>
                  <a:pt x="59" y="50"/>
                  <a:pt x="59" y="50"/>
                </a:cubicBezTo>
                <a:cubicBezTo>
                  <a:pt x="61" y="50"/>
                  <a:pt x="62" y="49"/>
                  <a:pt x="62" y="48"/>
                </a:cubicBezTo>
                <a:cubicBezTo>
                  <a:pt x="63" y="43"/>
                  <a:pt x="65" y="39"/>
                  <a:pt x="67" y="35"/>
                </a:cubicBezTo>
                <a:cubicBezTo>
                  <a:pt x="68" y="34"/>
                  <a:pt x="68" y="32"/>
                  <a:pt x="67" y="32"/>
                </a:cubicBezTo>
                <a:cubicBezTo>
                  <a:pt x="61" y="26"/>
                  <a:pt x="61" y="26"/>
                  <a:pt x="61" y="26"/>
                </a:cubicBezTo>
                <a:cubicBezTo>
                  <a:pt x="71" y="15"/>
                  <a:pt x="71" y="15"/>
                  <a:pt x="71" y="15"/>
                </a:cubicBezTo>
                <a:cubicBezTo>
                  <a:pt x="77" y="21"/>
                  <a:pt x="77" y="21"/>
                  <a:pt x="77" y="21"/>
                </a:cubicBezTo>
                <a:cubicBezTo>
                  <a:pt x="78" y="22"/>
                  <a:pt x="80" y="22"/>
                  <a:pt x="81" y="22"/>
                </a:cubicBezTo>
                <a:cubicBezTo>
                  <a:pt x="85" y="19"/>
                  <a:pt x="89" y="17"/>
                  <a:pt x="94" y="16"/>
                </a:cubicBezTo>
                <a:cubicBezTo>
                  <a:pt x="95" y="16"/>
                  <a:pt x="95" y="15"/>
                  <a:pt x="95" y="14"/>
                </a:cubicBezTo>
                <a:cubicBezTo>
                  <a:pt x="95" y="5"/>
                  <a:pt x="95" y="5"/>
                  <a:pt x="95" y="5"/>
                </a:cubicBezTo>
                <a:cubicBezTo>
                  <a:pt x="110" y="5"/>
                  <a:pt x="110" y="5"/>
                  <a:pt x="110" y="5"/>
                </a:cubicBezTo>
                <a:cubicBezTo>
                  <a:pt x="110" y="14"/>
                  <a:pt x="110" y="14"/>
                  <a:pt x="110" y="14"/>
                </a:cubicBezTo>
                <a:cubicBezTo>
                  <a:pt x="110" y="15"/>
                  <a:pt x="111" y="16"/>
                  <a:pt x="112" y="16"/>
                </a:cubicBezTo>
                <a:cubicBezTo>
                  <a:pt x="117" y="17"/>
                  <a:pt x="121" y="19"/>
                  <a:pt x="125" y="22"/>
                </a:cubicBezTo>
                <a:cubicBezTo>
                  <a:pt x="126" y="22"/>
                  <a:pt x="128" y="22"/>
                  <a:pt x="128" y="21"/>
                </a:cubicBezTo>
                <a:cubicBezTo>
                  <a:pt x="134" y="15"/>
                  <a:pt x="134" y="15"/>
                  <a:pt x="134" y="15"/>
                </a:cubicBezTo>
                <a:cubicBezTo>
                  <a:pt x="145" y="26"/>
                  <a:pt x="145" y="26"/>
                  <a:pt x="145" y="26"/>
                </a:cubicBezTo>
                <a:cubicBezTo>
                  <a:pt x="139" y="32"/>
                  <a:pt x="139" y="32"/>
                  <a:pt x="139" y="32"/>
                </a:cubicBezTo>
                <a:cubicBezTo>
                  <a:pt x="138" y="32"/>
                  <a:pt x="138" y="34"/>
                  <a:pt x="138" y="35"/>
                </a:cubicBezTo>
                <a:cubicBezTo>
                  <a:pt x="141" y="39"/>
                  <a:pt x="143" y="43"/>
                  <a:pt x="144" y="48"/>
                </a:cubicBezTo>
                <a:cubicBezTo>
                  <a:pt x="144" y="49"/>
                  <a:pt x="145" y="50"/>
                  <a:pt x="146" y="50"/>
                </a:cubicBezTo>
                <a:cubicBezTo>
                  <a:pt x="155" y="50"/>
                  <a:pt x="155" y="50"/>
                  <a:pt x="155" y="50"/>
                </a:cubicBezTo>
                <a:cubicBezTo>
                  <a:pt x="155" y="65"/>
                  <a:pt x="155" y="65"/>
                  <a:pt x="155" y="65"/>
                </a:cubicBezTo>
                <a:close/>
                <a:moveTo>
                  <a:pt x="129" y="42"/>
                </a:moveTo>
                <a:cubicBezTo>
                  <a:pt x="128" y="43"/>
                  <a:pt x="127" y="44"/>
                  <a:pt x="128" y="45"/>
                </a:cubicBezTo>
                <a:cubicBezTo>
                  <a:pt x="130" y="49"/>
                  <a:pt x="130" y="53"/>
                  <a:pt x="130" y="57"/>
                </a:cubicBezTo>
                <a:cubicBezTo>
                  <a:pt x="130" y="65"/>
                  <a:pt x="127" y="72"/>
                  <a:pt x="122" y="77"/>
                </a:cubicBezTo>
                <a:cubicBezTo>
                  <a:pt x="121" y="76"/>
                  <a:pt x="120" y="75"/>
                  <a:pt x="119" y="75"/>
                </a:cubicBezTo>
                <a:cubicBezTo>
                  <a:pt x="110" y="71"/>
                  <a:pt x="110" y="71"/>
                  <a:pt x="110" y="71"/>
                </a:cubicBezTo>
                <a:cubicBezTo>
                  <a:pt x="110" y="70"/>
                  <a:pt x="110" y="70"/>
                  <a:pt x="110" y="70"/>
                </a:cubicBezTo>
                <a:cubicBezTo>
                  <a:pt x="113" y="69"/>
                  <a:pt x="115" y="66"/>
                  <a:pt x="117" y="63"/>
                </a:cubicBezTo>
                <a:cubicBezTo>
                  <a:pt x="117" y="63"/>
                  <a:pt x="117" y="63"/>
                  <a:pt x="117" y="63"/>
                </a:cubicBezTo>
                <a:cubicBezTo>
                  <a:pt x="120" y="63"/>
                  <a:pt x="123" y="60"/>
                  <a:pt x="123" y="57"/>
                </a:cubicBezTo>
                <a:cubicBezTo>
                  <a:pt x="123" y="54"/>
                  <a:pt x="122" y="52"/>
                  <a:pt x="120" y="50"/>
                </a:cubicBezTo>
                <a:cubicBezTo>
                  <a:pt x="120" y="49"/>
                  <a:pt x="120" y="49"/>
                  <a:pt x="120" y="49"/>
                </a:cubicBezTo>
                <a:cubicBezTo>
                  <a:pt x="120" y="39"/>
                  <a:pt x="112" y="31"/>
                  <a:pt x="103" y="31"/>
                </a:cubicBezTo>
                <a:cubicBezTo>
                  <a:pt x="102" y="31"/>
                  <a:pt x="102" y="31"/>
                  <a:pt x="102" y="31"/>
                </a:cubicBezTo>
                <a:cubicBezTo>
                  <a:pt x="93" y="31"/>
                  <a:pt x="86" y="39"/>
                  <a:pt x="86" y="49"/>
                </a:cubicBezTo>
                <a:cubicBezTo>
                  <a:pt x="86" y="50"/>
                  <a:pt x="86" y="50"/>
                  <a:pt x="86" y="50"/>
                </a:cubicBezTo>
                <a:cubicBezTo>
                  <a:pt x="84" y="52"/>
                  <a:pt x="83" y="54"/>
                  <a:pt x="83" y="57"/>
                </a:cubicBezTo>
                <a:cubicBezTo>
                  <a:pt x="83" y="60"/>
                  <a:pt x="85" y="63"/>
                  <a:pt x="89" y="63"/>
                </a:cubicBezTo>
                <a:cubicBezTo>
                  <a:pt x="89" y="63"/>
                  <a:pt x="89" y="63"/>
                  <a:pt x="89" y="63"/>
                </a:cubicBezTo>
                <a:cubicBezTo>
                  <a:pt x="91" y="66"/>
                  <a:pt x="93" y="69"/>
                  <a:pt x="96" y="70"/>
                </a:cubicBezTo>
                <a:cubicBezTo>
                  <a:pt x="96" y="71"/>
                  <a:pt x="96" y="71"/>
                  <a:pt x="96" y="71"/>
                </a:cubicBezTo>
                <a:cubicBezTo>
                  <a:pt x="87" y="75"/>
                  <a:pt x="87" y="75"/>
                  <a:pt x="87" y="75"/>
                </a:cubicBezTo>
                <a:cubicBezTo>
                  <a:pt x="86" y="75"/>
                  <a:pt x="85" y="76"/>
                  <a:pt x="83" y="77"/>
                </a:cubicBezTo>
                <a:cubicBezTo>
                  <a:pt x="78" y="72"/>
                  <a:pt x="75" y="65"/>
                  <a:pt x="75" y="57"/>
                </a:cubicBezTo>
                <a:cubicBezTo>
                  <a:pt x="75" y="42"/>
                  <a:pt x="88" y="30"/>
                  <a:pt x="103" y="30"/>
                </a:cubicBezTo>
                <a:cubicBezTo>
                  <a:pt x="111" y="30"/>
                  <a:pt x="118" y="33"/>
                  <a:pt x="123" y="39"/>
                </a:cubicBezTo>
                <a:cubicBezTo>
                  <a:pt x="124" y="40"/>
                  <a:pt x="126" y="40"/>
                  <a:pt x="127" y="39"/>
                </a:cubicBezTo>
                <a:cubicBezTo>
                  <a:pt x="128" y="38"/>
                  <a:pt x="128" y="36"/>
                  <a:pt x="127" y="35"/>
                </a:cubicBezTo>
                <a:cubicBezTo>
                  <a:pt x="121" y="28"/>
                  <a:pt x="112" y="25"/>
                  <a:pt x="103" y="25"/>
                </a:cubicBezTo>
                <a:cubicBezTo>
                  <a:pt x="85" y="25"/>
                  <a:pt x="70" y="39"/>
                  <a:pt x="70" y="57"/>
                </a:cubicBezTo>
                <a:cubicBezTo>
                  <a:pt x="70" y="75"/>
                  <a:pt x="85" y="90"/>
                  <a:pt x="103" y="90"/>
                </a:cubicBezTo>
                <a:cubicBezTo>
                  <a:pt x="121" y="90"/>
                  <a:pt x="135" y="75"/>
                  <a:pt x="135" y="57"/>
                </a:cubicBezTo>
                <a:cubicBezTo>
                  <a:pt x="135" y="52"/>
                  <a:pt x="134" y="48"/>
                  <a:pt x="132" y="43"/>
                </a:cubicBezTo>
                <a:cubicBezTo>
                  <a:pt x="132" y="42"/>
                  <a:pt x="130" y="41"/>
                  <a:pt x="129" y="42"/>
                </a:cubicBezTo>
                <a:close/>
                <a:moveTo>
                  <a:pt x="118" y="57"/>
                </a:moveTo>
                <a:cubicBezTo>
                  <a:pt x="118" y="56"/>
                  <a:pt x="118" y="56"/>
                  <a:pt x="118" y="56"/>
                </a:cubicBezTo>
                <a:cubicBezTo>
                  <a:pt x="118" y="56"/>
                  <a:pt x="118" y="56"/>
                  <a:pt x="118" y="57"/>
                </a:cubicBezTo>
                <a:cubicBezTo>
                  <a:pt x="118" y="57"/>
                  <a:pt x="118" y="57"/>
                  <a:pt x="118" y="58"/>
                </a:cubicBezTo>
                <a:cubicBezTo>
                  <a:pt x="118" y="57"/>
                  <a:pt x="118" y="57"/>
                  <a:pt x="118" y="57"/>
                </a:cubicBezTo>
                <a:close/>
                <a:moveTo>
                  <a:pt x="88" y="57"/>
                </a:moveTo>
                <a:cubicBezTo>
                  <a:pt x="88" y="56"/>
                  <a:pt x="88" y="56"/>
                  <a:pt x="88" y="55"/>
                </a:cubicBezTo>
                <a:cubicBezTo>
                  <a:pt x="88" y="57"/>
                  <a:pt x="88" y="57"/>
                  <a:pt x="88" y="57"/>
                </a:cubicBezTo>
                <a:cubicBezTo>
                  <a:pt x="88" y="57"/>
                  <a:pt x="88" y="57"/>
                  <a:pt x="88" y="58"/>
                </a:cubicBezTo>
                <a:cubicBezTo>
                  <a:pt x="88" y="57"/>
                  <a:pt x="88" y="57"/>
                  <a:pt x="88" y="57"/>
                </a:cubicBezTo>
                <a:close/>
                <a:moveTo>
                  <a:pt x="92" y="49"/>
                </a:moveTo>
                <a:cubicBezTo>
                  <a:pt x="92" y="49"/>
                  <a:pt x="92" y="49"/>
                  <a:pt x="92" y="49"/>
                </a:cubicBezTo>
                <a:cubicBezTo>
                  <a:pt x="92" y="49"/>
                  <a:pt x="92" y="49"/>
                  <a:pt x="92" y="49"/>
                </a:cubicBezTo>
                <a:cubicBezTo>
                  <a:pt x="92" y="49"/>
                  <a:pt x="91" y="49"/>
                  <a:pt x="91" y="49"/>
                </a:cubicBezTo>
                <a:cubicBezTo>
                  <a:pt x="91" y="49"/>
                  <a:pt x="91" y="49"/>
                  <a:pt x="91" y="49"/>
                </a:cubicBezTo>
                <a:cubicBezTo>
                  <a:pt x="91" y="42"/>
                  <a:pt x="96" y="36"/>
                  <a:pt x="102" y="36"/>
                </a:cubicBezTo>
                <a:cubicBezTo>
                  <a:pt x="103" y="36"/>
                  <a:pt x="103" y="36"/>
                  <a:pt x="103" y="36"/>
                </a:cubicBezTo>
                <a:cubicBezTo>
                  <a:pt x="110" y="36"/>
                  <a:pt x="115" y="42"/>
                  <a:pt x="115" y="49"/>
                </a:cubicBezTo>
                <a:cubicBezTo>
                  <a:pt x="115" y="49"/>
                  <a:pt x="115" y="49"/>
                  <a:pt x="115" y="49"/>
                </a:cubicBezTo>
                <a:cubicBezTo>
                  <a:pt x="112" y="48"/>
                  <a:pt x="110" y="43"/>
                  <a:pt x="110" y="43"/>
                </a:cubicBezTo>
                <a:cubicBezTo>
                  <a:pt x="110" y="42"/>
                  <a:pt x="109" y="41"/>
                  <a:pt x="108" y="41"/>
                </a:cubicBezTo>
                <a:cubicBezTo>
                  <a:pt x="107" y="41"/>
                  <a:pt x="106" y="42"/>
                  <a:pt x="106" y="42"/>
                </a:cubicBezTo>
                <a:cubicBezTo>
                  <a:pt x="101" y="49"/>
                  <a:pt x="92" y="49"/>
                  <a:pt x="92" y="49"/>
                </a:cubicBezTo>
                <a:close/>
                <a:moveTo>
                  <a:pt x="93" y="57"/>
                </a:moveTo>
                <a:cubicBezTo>
                  <a:pt x="93" y="54"/>
                  <a:pt x="93" y="54"/>
                  <a:pt x="93" y="54"/>
                </a:cubicBezTo>
                <a:cubicBezTo>
                  <a:pt x="93" y="54"/>
                  <a:pt x="93" y="54"/>
                  <a:pt x="93" y="54"/>
                </a:cubicBezTo>
                <a:cubicBezTo>
                  <a:pt x="96" y="54"/>
                  <a:pt x="102" y="53"/>
                  <a:pt x="107" y="49"/>
                </a:cubicBezTo>
                <a:cubicBezTo>
                  <a:pt x="108" y="51"/>
                  <a:pt x="110" y="53"/>
                  <a:pt x="113" y="54"/>
                </a:cubicBezTo>
                <a:cubicBezTo>
                  <a:pt x="113" y="57"/>
                  <a:pt x="113" y="57"/>
                  <a:pt x="113" y="57"/>
                </a:cubicBezTo>
                <a:cubicBezTo>
                  <a:pt x="113" y="62"/>
                  <a:pt x="109" y="67"/>
                  <a:pt x="104" y="67"/>
                </a:cubicBezTo>
                <a:cubicBezTo>
                  <a:pt x="102" y="67"/>
                  <a:pt x="102" y="67"/>
                  <a:pt x="102" y="67"/>
                </a:cubicBezTo>
                <a:cubicBezTo>
                  <a:pt x="97" y="67"/>
                  <a:pt x="93" y="62"/>
                  <a:pt x="93" y="57"/>
                </a:cubicBezTo>
                <a:close/>
                <a:moveTo>
                  <a:pt x="105" y="72"/>
                </a:moveTo>
                <a:cubicBezTo>
                  <a:pt x="105" y="73"/>
                  <a:pt x="105" y="73"/>
                  <a:pt x="105" y="73"/>
                </a:cubicBezTo>
                <a:cubicBezTo>
                  <a:pt x="103" y="75"/>
                  <a:pt x="103" y="75"/>
                  <a:pt x="103" y="75"/>
                </a:cubicBezTo>
                <a:cubicBezTo>
                  <a:pt x="101" y="73"/>
                  <a:pt x="101" y="73"/>
                  <a:pt x="101" y="73"/>
                </a:cubicBezTo>
                <a:cubicBezTo>
                  <a:pt x="101" y="72"/>
                  <a:pt x="101" y="72"/>
                  <a:pt x="101" y="72"/>
                </a:cubicBezTo>
                <a:cubicBezTo>
                  <a:pt x="101" y="72"/>
                  <a:pt x="101" y="72"/>
                  <a:pt x="101" y="72"/>
                </a:cubicBezTo>
                <a:cubicBezTo>
                  <a:pt x="101" y="72"/>
                  <a:pt x="101" y="72"/>
                  <a:pt x="102" y="72"/>
                </a:cubicBezTo>
                <a:cubicBezTo>
                  <a:pt x="104" y="72"/>
                  <a:pt x="104" y="72"/>
                  <a:pt x="104" y="72"/>
                </a:cubicBezTo>
                <a:cubicBezTo>
                  <a:pt x="105" y="72"/>
                  <a:pt x="105" y="72"/>
                  <a:pt x="105" y="72"/>
                </a:cubicBezTo>
                <a:close/>
                <a:moveTo>
                  <a:pt x="103" y="85"/>
                </a:moveTo>
                <a:cubicBezTo>
                  <a:pt x="97" y="85"/>
                  <a:pt x="92" y="83"/>
                  <a:pt x="88" y="80"/>
                </a:cubicBezTo>
                <a:cubicBezTo>
                  <a:pt x="88" y="80"/>
                  <a:pt x="88" y="80"/>
                  <a:pt x="88" y="80"/>
                </a:cubicBezTo>
                <a:cubicBezTo>
                  <a:pt x="88" y="80"/>
                  <a:pt x="88" y="80"/>
                  <a:pt x="88" y="80"/>
                </a:cubicBezTo>
                <a:cubicBezTo>
                  <a:pt x="88" y="80"/>
                  <a:pt x="88" y="80"/>
                  <a:pt x="88" y="80"/>
                </a:cubicBezTo>
                <a:cubicBezTo>
                  <a:pt x="97" y="76"/>
                  <a:pt x="97" y="76"/>
                  <a:pt x="97" y="76"/>
                </a:cubicBezTo>
                <a:cubicBezTo>
                  <a:pt x="101" y="81"/>
                  <a:pt x="101" y="81"/>
                  <a:pt x="101" y="81"/>
                </a:cubicBezTo>
                <a:cubicBezTo>
                  <a:pt x="102" y="81"/>
                  <a:pt x="102" y="81"/>
                  <a:pt x="103" y="81"/>
                </a:cubicBezTo>
                <a:cubicBezTo>
                  <a:pt x="103" y="81"/>
                  <a:pt x="103" y="81"/>
                  <a:pt x="103" y="81"/>
                </a:cubicBezTo>
                <a:cubicBezTo>
                  <a:pt x="104" y="81"/>
                  <a:pt x="104" y="81"/>
                  <a:pt x="105" y="81"/>
                </a:cubicBezTo>
                <a:cubicBezTo>
                  <a:pt x="109" y="76"/>
                  <a:pt x="109" y="76"/>
                  <a:pt x="109" y="76"/>
                </a:cubicBezTo>
                <a:cubicBezTo>
                  <a:pt x="117" y="80"/>
                  <a:pt x="117" y="80"/>
                  <a:pt x="117" y="80"/>
                </a:cubicBezTo>
                <a:cubicBezTo>
                  <a:pt x="117" y="80"/>
                  <a:pt x="117" y="80"/>
                  <a:pt x="118" y="80"/>
                </a:cubicBezTo>
                <a:cubicBezTo>
                  <a:pt x="118" y="80"/>
                  <a:pt x="118" y="80"/>
                  <a:pt x="118" y="80"/>
                </a:cubicBezTo>
                <a:cubicBezTo>
                  <a:pt x="114" y="83"/>
                  <a:pt x="109" y="85"/>
                  <a:pt x="103" y="85"/>
                </a:cubicBezTo>
                <a:close/>
                <a:moveTo>
                  <a:pt x="69" y="116"/>
                </a:moveTo>
                <a:cubicBezTo>
                  <a:pt x="64" y="116"/>
                  <a:pt x="64" y="116"/>
                  <a:pt x="64" y="116"/>
                </a:cubicBezTo>
                <a:cubicBezTo>
                  <a:pt x="63" y="114"/>
                  <a:pt x="62" y="112"/>
                  <a:pt x="62" y="110"/>
                </a:cubicBezTo>
                <a:cubicBezTo>
                  <a:pt x="65" y="107"/>
                  <a:pt x="65" y="107"/>
                  <a:pt x="65" y="107"/>
                </a:cubicBezTo>
                <a:cubicBezTo>
                  <a:pt x="66" y="106"/>
                  <a:pt x="66" y="104"/>
                  <a:pt x="65" y="103"/>
                </a:cubicBezTo>
                <a:cubicBezTo>
                  <a:pt x="56" y="95"/>
                  <a:pt x="56" y="95"/>
                  <a:pt x="56" y="95"/>
                </a:cubicBezTo>
                <a:cubicBezTo>
                  <a:pt x="56" y="94"/>
                  <a:pt x="55" y="94"/>
                  <a:pt x="55" y="94"/>
                </a:cubicBezTo>
                <a:cubicBezTo>
                  <a:pt x="54" y="94"/>
                  <a:pt x="53" y="94"/>
                  <a:pt x="53" y="95"/>
                </a:cubicBezTo>
                <a:cubicBezTo>
                  <a:pt x="49" y="98"/>
                  <a:pt x="49" y="98"/>
                  <a:pt x="49" y="98"/>
                </a:cubicBezTo>
                <a:cubicBezTo>
                  <a:pt x="48" y="97"/>
                  <a:pt x="46" y="97"/>
                  <a:pt x="44" y="96"/>
                </a:cubicBezTo>
                <a:cubicBezTo>
                  <a:pt x="44" y="91"/>
                  <a:pt x="44" y="91"/>
                  <a:pt x="44" y="91"/>
                </a:cubicBezTo>
                <a:cubicBezTo>
                  <a:pt x="44" y="90"/>
                  <a:pt x="43" y="89"/>
                  <a:pt x="42" y="89"/>
                </a:cubicBezTo>
                <a:cubicBezTo>
                  <a:pt x="30" y="89"/>
                  <a:pt x="30" y="89"/>
                  <a:pt x="30" y="89"/>
                </a:cubicBezTo>
                <a:cubicBezTo>
                  <a:pt x="28" y="89"/>
                  <a:pt x="27" y="90"/>
                  <a:pt x="27" y="91"/>
                </a:cubicBezTo>
                <a:cubicBezTo>
                  <a:pt x="27" y="96"/>
                  <a:pt x="27" y="96"/>
                  <a:pt x="27" y="96"/>
                </a:cubicBezTo>
                <a:cubicBezTo>
                  <a:pt x="25" y="97"/>
                  <a:pt x="23" y="97"/>
                  <a:pt x="22" y="98"/>
                </a:cubicBezTo>
                <a:cubicBezTo>
                  <a:pt x="18" y="95"/>
                  <a:pt x="18" y="95"/>
                  <a:pt x="18" y="95"/>
                </a:cubicBezTo>
                <a:cubicBezTo>
                  <a:pt x="18" y="94"/>
                  <a:pt x="17" y="94"/>
                  <a:pt x="16" y="94"/>
                </a:cubicBezTo>
                <a:cubicBezTo>
                  <a:pt x="16" y="94"/>
                  <a:pt x="15" y="94"/>
                  <a:pt x="15" y="95"/>
                </a:cubicBezTo>
                <a:cubicBezTo>
                  <a:pt x="6" y="103"/>
                  <a:pt x="6" y="103"/>
                  <a:pt x="6" y="103"/>
                </a:cubicBezTo>
                <a:cubicBezTo>
                  <a:pt x="5" y="104"/>
                  <a:pt x="5" y="106"/>
                  <a:pt x="6" y="107"/>
                </a:cubicBezTo>
                <a:cubicBezTo>
                  <a:pt x="10" y="110"/>
                  <a:pt x="10" y="110"/>
                  <a:pt x="10" y="110"/>
                </a:cubicBezTo>
                <a:cubicBezTo>
                  <a:pt x="9" y="112"/>
                  <a:pt x="8" y="114"/>
                  <a:pt x="7" y="116"/>
                </a:cubicBezTo>
                <a:cubicBezTo>
                  <a:pt x="3" y="116"/>
                  <a:pt x="3" y="116"/>
                  <a:pt x="3" y="116"/>
                </a:cubicBezTo>
                <a:cubicBezTo>
                  <a:pt x="1" y="116"/>
                  <a:pt x="0" y="117"/>
                  <a:pt x="0" y="118"/>
                </a:cubicBezTo>
                <a:cubicBezTo>
                  <a:pt x="0" y="130"/>
                  <a:pt x="0" y="130"/>
                  <a:pt x="0" y="130"/>
                </a:cubicBezTo>
                <a:cubicBezTo>
                  <a:pt x="0" y="132"/>
                  <a:pt x="1" y="133"/>
                  <a:pt x="3" y="133"/>
                </a:cubicBezTo>
                <a:cubicBezTo>
                  <a:pt x="7" y="133"/>
                  <a:pt x="7" y="133"/>
                  <a:pt x="7" y="133"/>
                </a:cubicBezTo>
                <a:cubicBezTo>
                  <a:pt x="8" y="135"/>
                  <a:pt x="9" y="136"/>
                  <a:pt x="10" y="138"/>
                </a:cubicBezTo>
                <a:cubicBezTo>
                  <a:pt x="6" y="142"/>
                  <a:pt x="6" y="142"/>
                  <a:pt x="6" y="142"/>
                </a:cubicBezTo>
                <a:cubicBezTo>
                  <a:pt x="6" y="142"/>
                  <a:pt x="5" y="143"/>
                  <a:pt x="5" y="143"/>
                </a:cubicBezTo>
                <a:cubicBezTo>
                  <a:pt x="5" y="144"/>
                  <a:pt x="6" y="145"/>
                  <a:pt x="6" y="145"/>
                </a:cubicBezTo>
                <a:cubicBezTo>
                  <a:pt x="15" y="154"/>
                  <a:pt x="15" y="154"/>
                  <a:pt x="15" y="154"/>
                </a:cubicBezTo>
                <a:cubicBezTo>
                  <a:pt x="16" y="155"/>
                  <a:pt x="17" y="155"/>
                  <a:pt x="18" y="154"/>
                </a:cubicBezTo>
                <a:cubicBezTo>
                  <a:pt x="22" y="150"/>
                  <a:pt x="22" y="150"/>
                  <a:pt x="22" y="150"/>
                </a:cubicBezTo>
                <a:cubicBezTo>
                  <a:pt x="23" y="151"/>
                  <a:pt x="25" y="152"/>
                  <a:pt x="27" y="152"/>
                </a:cubicBezTo>
                <a:cubicBezTo>
                  <a:pt x="27" y="157"/>
                  <a:pt x="27" y="157"/>
                  <a:pt x="27" y="157"/>
                </a:cubicBezTo>
                <a:cubicBezTo>
                  <a:pt x="27" y="159"/>
                  <a:pt x="28" y="160"/>
                  <a:pt x="30" y="160"/>
                </a:cubicBezTo>
                <a:cubicBezTo>
                  <a:pt x="42" y="160"/>
                  <a:pt x="42" y="160"/>
                  <a:pt x="42" y="160"/>
                </a:cubicBezTo>
                <a:cubicBezTo>
                  <a:pt x="43" y="160"/>
                  <a:pt x="44" y="159"/>
                  <a:pt x="44" y="157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46" y="152"/>
                  <a:pt x="48" y="151"/>
                  <a:pt x="49" y="150"/>
                </a:cubicBezTo>
                <a:cubicBezTo>
                  <a:pt x="53" y="154"/>
                  <a:pt x="53" y="154"/>
                  <a:pt x="53" y="154"/>
                </a:cubicBezTo>
                <a:cubicBezTo>
                  <a:pt x="54" y="155"/>
                  <a:pt x="55" y="155"/>
                  <a:pt x="56" y="154"/>
                </a:cubicBezTo>
                <a:cubicBezTo>
                  <a:pt x="65" y="145"/>
                  <a:pt x="65" y="145"/>
                  <a:pt x="65" y="145"/>
                </a:cubicBezTo>
                <a:cubicBezTo>
                  <a:pt x="66" y="144"/>
                  <a:pt x="66" y="143"/>
                  <a:pt x="65" y="142"/>
                </a:cubicBezTo>
                <a:cubicBezTo>
                  <a:pt x="62" y="138"/>
                  <a:pt x="62" y="138"/>
                  <a:pt x="62" y="138"/>
                </a:cubicBezTo>
                <a:cubicBezTo>
                  <a:pt x="62" y="136"/>
                  <a:pt x="63" y="135"/>
                  <a:pt x="64" y="133"/>
                </a:cubicBezTo>
                <a:cubicBezTo>
                  <a:pt x="69" y="133"/>
                  <a:pt x="69" y="133"/>
                  <a:pt x="69" y="133"/>
                </a:cubicBezTo>
                <a:cubicBezTo>
                  <a:pt x="70" y="133"/>
                  <a:pt x="71" y="132"/>
                  <a:pt x="71" y="130"/>
                </a:cubicBezTo>
                <a:cubicBezTo>
                  <a:pt x="71" y="118"/>
                  <a:pt x="71" y="118"/>
                  <a:pt x="71" y="118"/>
                </a:cubicBezTo>
                <a:cubicBezTo>
                  <a:pt x="71" y="117"/>
                  <a:pt x="70" y="116"/>
                  <a:pt x="69" y="116"/>
                </a:cubicBezTo>
                <a:close/>
                <a:moveTo>
                  <a:pt x="66" y="128"/>
                </a:moveTo>
                <a:cubicBezTo>
                  <a:pt x="62" y="128"/>
                  <a:pt x="62" y="128"/>
                  <a:pt x="62" y="128"/>
                </a:cubicBezTo>
                <a:cubicBezTo>
                  <a:pt x="61" y="128"/>
                  <a:pt x="60" y="129"/>
                  <a:pt x="59" y="130"/>
                </a:cubicBezTo>
                <a:cubicBezTo>
                  <a:pt x="59" y="132"/>
                  <a:pt x="58" y="135"/>
                  <a:pt x="56" y="137"/>
                </a:cubicBezTo>
                <a:cubicBezTo>
                  <a:pt x="56" y="138"/>
                  <a:pt x="56" y="140"/>
                  <a:pt x="57" y="140"/>
                </a:cubicBezTo>
                <a:cubicBezTo>
                  <a:pt x="60" y="143"/>
                  <a:pt x="60" y="143"/>
                  <a:pt x="60" y="143"/>
                </a:cubicBezTo>
                <a:cubicBezTo>
                  <a:pt x="55" y="148"/>
                  <a:pt x="55" y="148"/>
                  <a:pt x="55" y="148"/>
                </a:cubicBezTo>
                <a:cubicBezTo>
                  <a:pt x="52" y="145"/>
                  <a:pt x="52" y="145"/>
                  <a:pt x="52" y="145"/>
                </a:cubicBezTo>
                <a:cubicBezTo>
                  <a:pt x="51" y="144"/>
                  <a:pt x="50" y="144"/>
                  <a:pt x="49" y="145"/>
                </a:cubicBezTo>
                <a:cubicBezTo>
                  <a:pt x="46" y="146"/>
                  <a:pt x="44" y="147"/>
                  <a:pt x="41" y="148"/>
                </a:cubicBezTo>
                <a:cubicBezTo>
                  <a:pt x="40" y="148"/>
                  <a:pt x="39" y="149"/>
                  <a:pt x="39" y="151"/>
                </a:cubicBezTo>
                <a:cubicBezTo>
                  <a:pt x="39" y="155"/>
                  <a:pt x="39" y="155"/>
                  <a:pt x="39" y="155"/>
                </a:cubicBezTo>
                <a:cubicBezTo>
                  <a:pt x="32" y="155"/>
                  <a:pt x="32" y="155"/>
                  <a:pt x="32" y="155"/>
                </a:cubicBezTo>
                <a:cubicBezTo>
                  <a:pt x="32" y="151"/>
                  <a:pt x="32" y="151"/>
                  <a:pt x="32" y="151"/>
                </a:cubicBezTo>
                <a:cubicBezTo>
                  <a:pt x="32" y="149"/>
                  <a:pt x="31" y="148"/>
                  <a:pt x="30" y="148"/>
                </a:cubicBezTo>
                <a:cubicBezTo>
                  <a:pt x="27" y="147"/>
                  <a:pt x="25" y="146"/>
                  <a:pt x="23" y="145"/>
                </a:cubicBezTo>
                <a:cubicBezTo>
                  <a:pt x="22" y="144"/>
                  <a:pt x="20" y="144"/>
                  <a:pt x="19" y="145"/>
                </a:cubicBezTo>
                <a:cubicBezTo>
                  <a:pt x="16" y="148"/>
                  <a:pt x="16" y="148"/>
                  <a:pt x="16" y="148"/>
                </a:cubicBezTo>
                <a:cubicBezTo>
                  <a:pt x="12" y="143"/>
                  <a:pt x="12" y="143"/>
                  <a:pt x="12" y="143"/>
                </a:cubicBezTo>
                <a:cubicBezTo>
                  <a:pt x="15" y="140"/>
                  <a:pt x="15" y="140"/>
                  <a:pt x="15" y="140"/>
                </a:cubicBezTo>
                <a:cubicBezTo>
                  <a:pt x="15" y="140"/>
                  <a:pt x="15" y="138"/>
                  <a:pt x="15" y="137"/>
                </a:cubicBezTo>
                <a:cubicBezTo>
                  <a:pt x="13" y="135"/>
                  <a:pt x="12" y="132"/>
                  <a:pt x="12" y="130"/>
                </a:cubicBezTo>
                <a:cubicBezTo>
                  <a:pt x="11" y="129"/>
                  <a:pt x="10" y="128"/>
                  <a:pt x="9" y="128"/>
                </a:cubicBezTo>
                <a:cubicBezTo>
                  <a:pt x="5" y="128"/>
                  <a:pt x="5" y="128"/>
                  <a:pt x="5" y="128"/>
                </a:cubicBezTo>
                <a:cubicBezTo>
                  <a:pt x="5" y="121"/>
                  <a:pt x="5" y="121"/>
                  <a:pt x="5" y="121"/>
                </a:cubicBezTo>
                <a:cubicBezTo>
                  <a:pt x="9" y="121"/>
                  <a:pt x="9" y="121"/>
                  <a:pt x="9" y="121"/>
                </a:cubicBezTo>
                <a:cubicBezTo>
                  <a:pt x="10" y="121"/>
                  <a:pt x="11" y="120"/>
                  <a:pt x="12" y="119"/>
                </a:cubicBezTo>
                <a:cubicBezTo>
                  <a:pt x="12" y="116"/>
                  <a:pt x="13" y="114"/>
                  <a:pt x="15" y="111"/>
                </a:cubicBezTo>
                <a:cubicBezTo>
                  <a:pt x="15" y="110"/>
                  <a:pt x="15" y="109"/>
                  <a:pt x="15" y="108"/>
                </a:cubicBezTo>
                <a:cubicBezTo>
                  <a:pt x="12" y="105"/>
                  <a:pt x="12" y="105"/>
                  <a:pt x="12" y="105"/>
                </a:cubicBezTo>
                <a:cubicBezTo>
                  <a:pt x="16" y="100"/>
                  <a:pt x="16" y="100"/>
                  <a:pt x="16" y="100"/>
                </a:cubicBezTo>
                <a:cubicBezTo>
                  <a:pt x="19" y="103"/>
                  <a:pt x="19" y="103"/>
                  <a:pt x="19" y="103"/>
                </a:cubicBezTo>
                <a:cubicBezTo>
                  <a:pt x="20" y="104"/>
                  <a:pt x="22" y="104"/>
                  <a:pt x="23" y="104"/>
                </a:cubicBezTo>
                <a:cubicBezTo>
                  <a:pt x="25" y="102"/>
                  <a:pt x="27" y="101"/>
                  <a:pt x="30" y="100"/>
                </a:cubicBezTo>
                <a:cubicBezTo>
                  <a:pt x="31" y="100"/>
                  <a:pt x="32" y="99"/>
                  <a:pt x="32" y="98"/>
                </a:cubicBezTo>
                <a:cubicBezTo>
                  <a:pt x="32" y="94"/>
                  <a:pt x="32" y="94"/>
                  <a:pt x="32" y="94"/>
                </a:cubicBezTo>
                <a:cubicBezTo>
                  <a:pt x="39" y="94"/>
                  <a:pt x="39" y="94"/>
                  <a:pt x="39" y="94"/>
                </a:cubicBezTo>
                <a:cubicBezTo>
                  <a:pt x="39" y="98"/>
                  <a:pt x="39" y="98"/>
                  <a:pt x="39" y="98"/>
                </a:cubicBezTo>
                <a:cubicBezTo>
                  <a:pt x="39" y="99"/>
                  <a:pt x="40" y="100"/>
                  <a:pt x="41" y="100"/>
                </a:cubicBezTo>
                <a:cubicBezTo>
                  <a:pt x="44" y="101"/>
                  <a:pt x="46" y="102"/>
                  <a:pt x="49" y="104"/>
                </a:cubicBezTo>
                <a:cubicBezTo>
                  <a:pt x="50" y="104"/>
                  <a:pt x="51" y="104"/>
                  <a:pt x="52" y="103"/>
                </a:cubicBezTo>
                <a:cubicBezTo>
                  <a:pt x="55" y="100"/>
                  <a:pt x="55" y="100"/>
                  <a:pt x="55" y="100"/>
                </a:cubicBezTo>
                <a:cubicBezTo>
                  <a:pt x="60" y="105"/>
                  <a:pt x="60" y="105"/>
                  <a:pt x="60" y="105"/>
                </a:cubicBezTo>
                <a:cubicBezTo>
                  <a:pt x="57" y="108"/>
                  <a:pt x="57" y="108"/>
                  <a:pt x="57" y="108"/>
                </a:cubicBezTo>
                <a:cubicBezTo>
                  <a:pt x="56" y="109"/>
                  <a:pt x="56" y="110"/>
                  <a:pt x="56" y="111"/>
                </a:cubicBezTo>
                <a:cubicBezTo>
                  <a:pt x="58" y="114"/>
                  <a:pt x="59" y="116"/>
                  <a:pt x="59" y="119"/>
                </a:cubicBezTo>
                <a:cubicBezTo>
                  <a:pt x="60" y="120"/>
                  <a:pt x="61" y="121"/>
                  <a:pt x="62" y="121"/>
                </a:cubicBezTo>
                <a:cubicBezTo>
                  <a:pt x="66" y="121"/>
                  <a:pt x="66" y="121"/>
                  <a:pt x="66" y="121"/>
                </a:cubicBezTo>
                <a:cubicBezTo>
                  <a:pt x="66" y="128"/>
                  <a:pt x="66" y="128"/>
                  <a:pt x="66" y="128"/>
                </a:cubicBezTo>
                <a:close/>
                <a:moveTo>
                  <a:pt x="53" y="124"/>
                </a:moveTo>
                <a:cubicBezTo>
                  <a:pt x="53" y="134"/>
                  <a:pt x="45" y="141"/>
                  <a:pt x="36" y="141"/>
                </a:cubicBezTo>
                <a:cubicBezTo>
                  <a:pt x="32" y="141"/>
                  <a:pt x="29" y="140"/>
                  <a:pt x="26" y="139"/>
                </a:cubicBezTo>
                <a:cubicBezTo>
                  <a:pt x="25" y="138"/>
                  <a:pt x="24" y="136"/>
                  <a:pt x="25" y="135"/>
                </a:cubicBezTo>
                <a:cubicBezTo>
                  <a:pt x="26" y="134"/>
                  <a:pt x="28" y="134"/>
                  <a:pt x="29" y="134"/>
                </a:cubicBezTo>
                <a:cubicBezTo>
                  <a:pt x="31" y="136"/>
                  <a:pt x="33" y="136"/>
                  <a:pt x="36" y="136"/>
                </a:cubicBezTo>
                <a:cubicBezTo>
                  <a:pt x="42" y="136"/>
                  <a:pt x="48" y="131"/>
                  <a:pt x="48" y="124"/>
                </a:cubicBezTo>
                <a:cubicBezTo>
                  <a:pt x="48" y="118"/>
                  <a:pt x="42" y="112"/>
                  <a:pt x="36" y="112"/>
                </a:cubicBezTo>
                <a:cubicBezTo>
                  <a:pt x="29" y="112"/>
                  <a:pt x="23" y="118"/>
                  <a:pt x="23" y="124"/>
                </a:cubicBezTo>
                <a:cubicBezTo>
                  <a:pt x="23" y="126"/>
                  <a:pt x="24" y="127"/>
                  <a:pt x="24" y="129"/>
                </a:cubicBezTo>
                <a:cubicBezTo>
                  <a:pt x="25" y="130"/>
                  <a:pt x="24" y="132"/>
                  <a:pt x="23" y="132"/>
                </a:cubicBezTo>
                <a:cubicBezTo>
                  <a:pt x="22" y="133"/>
                  <a:pt x="20" y="132"/>
                  <a:pt x="20" y="131"/>
                </a:cubicBezTo>
                <a:cubicBezTo>
                  <a:pt x="19" y="129"/>
                  <a:pt x="18" y="127"/>
                  <a:pt x="18" y="124"/>
                </a:cubicBezTo>
                <a:cubicBezTo>
                  <a:pt x="18" y="115"/>
                  <a:pt x="26" y="107"/>
                  <a:pt x="36" y="107"/>
                </a:cubicBezTo>
                <a:cubicBezTo>
                  <a:pt x="45" y="107"/>
                  <a:pt x="53" y="115"/>
                  <a:pt x="53" y="12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4" name="Freeform 173">
            <a:extLst>
              <a:ext uri="{FF2B5EF4-FFF2-40B4-BE49-F238E27FC236}">
                <a16:creationId xmlns:a16="http://schemas.microsoft.com/office/drawing/2014/main" xmlns="" id="{45F1CF2A-B23E-4711-AD4A-2872C0932D31}"/>
              </a:ext>
            </a:extLst>
          </p:cNvPr>
          <p:cNvSpPr>
            <a:spLocks noEditPoints="1"/>
          </p:cNvSpPr>
          <p:nvPr/>
        </p:nvSpPr>
        <p:spPr bwMode="auto">
          <a:xfrm>
            <a:off x="2469356" y="3471069"/>
            <a:ext cx="546100" cy="550863"/>
          </a:xfrm>
          <a:custGeom>
            <a:avLst/>
            <a:gdLst>
              <a:gd name="T0" fmla="*/ 41 w 160"/>
              <a:gd name="T1" fmla="*/ 129 h 160"/>
              <a:gd name="T2" fmla="*/ 71 w 160"/>
              <a:gd name="T3" fmla="*/ 126 h 160"/>
              <a:gd name="T4" fmla="*/ 54 w 160"/>
              <a:gd name="T5" fmla="*/ 76 h 160"/>
              <a:gd name="T6" fmla="*/ 13 w 160"/>
              <a:gd name="T7" fmla="*/ 55 h 160"/>
              <a:gd name="T8" fmla="*/ 20 w 160"/>
              <a:gd name="T9" fmla="*/ 93 h 160"/>
              <a:gd name="T10" fmla="*/ 19 w 160"/>
              <a:gd name="T11" fmla="*/ 129 h 160"/>
              <a:gd name="T12" fmla="*/ 12 w 160"/>
              <a:gd name="T13" fmla="*/ 114 h 160"/>
              <a:gd name="T14" fmla="*/ 20 w 160"/>
              <a:gd name="T15" fmla="*/ 99 h 160"/>
              <a:gd name="T16" fmla="*/ 55 w 160"/>
              <a:gd name="T17" fmla="*/ 68 h 160"/>
              <a:gd name="T18" fmla="*/ 17 w 160"/>
              <a:gd name="T19" fmla="*/ 71 h 160"/>
              <a:gd name="T20" fmla="*/ 29 w 160"/>
              <a:gd name="T21" fmla="*/ 115 h 160"/>
              <a:gd name="T22" fmla="*/ 35 w 160"/>
              <a:gd name="T23" fmla="*/ 98 h 160"/>
              <a:gd name="T24" fmla="*/ 37 w 160"/>
              <a:gd name="T25" fmla="*/ 90 h 160"/>
              <a:gd name="T26" fmla="*/ 34 w 160"/>
              <a:gd name="T27" fmla="*/ 108 h 160"/>
              <a:gd name="T28" fmla="*/ 42 w 160"/>
              <a:gd name="T29" fmla="*/ 109 h 160"/>
              <a:gd name="T30" fmla="*/ 58 w 160"/>
              <a:gd name="T31" fmla="*/ 101 h 160"/>
              <a:gd name="T32" fmla="*/ 54 w 160"/>
              <a:gd name="T33" fmla="*/ 114 h 160"/>
              <a:gd name="T34" fmla="*/ 43 w 160"/>
              <a:gd name="T35" fmla="*/ 104 h 160"/>
              <a:gd name="T36" fmla="*/ 47 w 160"/>
              <a:gd name="T37" fmla="*/ 96 h 160"/>
              <a:gd name="T38" fmla="*/ 19 w 160"/>
              <a:gd name="T39" fmla="*/ 59 h 160"/>
              <a:gd name="T40" fmla="*/ 19 w 160"/>
              <a:gd name="T41" fmla="*/ 59 h 160"/>
              <a:gd name="T42" fmla="*/ 18 w 160"/>
              <a:gd name="T43" fmla="*/ 59 h 160"/>
              <a:gd name="T44" fmla="*/ 53 w 160"/>
              <a:gd name="T45" fmla="*/ 59 h 160"/>
              <a:gd name="T46" fmla="*/ 53 w 160"/>
              <a:gd name="T47" fmla="*/ 59 h 160"/>
              <a:gd name="T48" fmla="*/ 52 w 160"/>
              <a:gd name="T49" fmla="*/ 59 h 160"/>
              <a:gd name="T50" fmla="*/ 22 w 160"/>
              <a:gd name="T51" fmla="*/ 63 h 160"/>
              <a:gd name="T52" fmla="*/ 22 w 160"/>
              <a:gd name="T53" fmla="*/ 73 h 160"/>
              <a:gd name="T54" fmla="*/ 24 w 160"/>
              <a:gd name="T55" fmla="*/ 96 h 160"/>
              <a:gd name="T56" fmla="*/ 123 w 160"/>
              <a:gd name="T57" fmla="*/ 27 h 160"/>
              <a:gd name="T58" fmla="*/ 130 w 160"/>
              <a:gd name="T59" fmla="*/ 18 h 160"/>
              <a:gd name="T60" fmla="*/ 80 w 160"/>
              <a:gd name="T61" fmla="*/ 155 h 160"/>
              <a:gd name="T62" fmla="*/ 27 w 160"/>
              <a:gd name="T63" fmla="*/ 137 h 160"/>
              <a:gd name="T64" fmla="*/ 132 w 160"/>
              <a:gd name="T65" fmla="*/ 140 h 160"/>
              <a:gd name="T66" fmla="*/ 134 w 160"/>
              <a:gd name="T67" fmla="*/ 88 h 160"/>
              <a:gd name="T68" fmla="*/ 124 w 160"/>
              <a:gd name="T69" fmla="*/ 33 h 160"/>
              <a:gd name="T70" fmla="*/ 115 w 160"/>
              <a:gd name="T71" fmla="*/ 89 h 160"/>
              <a:gd name="T72" fmla="*/ 92 w 160"/>
              <a:gd name="T73" fmla="*/ 129 h 160"/>
              <a:gd name="T74" fmla="*/ 103 w 160"/>
              <a:gd name="T75" fmla="*/ 111 h 160"/>
              <a:gd name="T76" fmla="*/ 103 w 160"/>
              <a:gd name="T77" fmla="*/ 101 h 160"/>
              <a:gd name="T78" fmla="*/ 119 w 160"/>
              <a:gd name="T79" fmla="*/ 129 h 160"/>
              <a:gd name="T80" fmla="*/ 130 w 160"/>
              <a:gd name="T81" fmla="*/ 129 h 160"/>
              <a:gd name="T82" fmla="*/ 143 w 160"/>
              <a:gd name="T83" fmla="*/ 66 h 160"/>
              <a:gd name="T84" fmla="*/ 107 w 160"/>
              <a:gd name="T85" fmla="*/ 66 h 160"/>
              <a:gd name="T86" fmla="*/ 109 w 160"/>
              <a:gd name="T87" fmla="*/ 59 h 160"/>
              <a:gd name="T88" fmla="*/ 108 w 160"/>
              <a:gd name="T89" fmla="*/ 59 h 160"/>
              <a:gd name="T90" fmla="*/ 107 w 160"/>
              <a:gd name="T91" fmla="*/ 59 h 160"/>
              <a:gd name="T92" fmla="*/ 142 w 160"/>
              <a:gd name="T93" fmla="*/ 55 h 160"/>
              <a:gd name="T94" fmla="*/ 142 w 160"/>
              <a:gd name="T95" fmla="*/ 59 h 160"/>
              <a:gd name="T96" fmla="*/ 141 w 160"/>
              <a:gd name="T97" fmla="*/ 59 h 160"/>
              <a:gd name="T98" fmla="*/ 112 w 160"/>
              <a:gd name="T99" fmla="*/ 73 h 160"/>
              <a:gd name="T100" fmla="*/ 123 w 160"/>
              <a:gd name="T101" fmla="*/ 85 h 160"/>
              <a:gd name="T102" fmla="*/ 123 w 160"/>
              <a:gd name="T103" fmla="*/ 108 h 160"/>
              <a:gd name="T104" fmla="*/ 120 w 160"/>
              <a:gd name="T105" fmla="*/ 90 h 160"/>
              <a:gd name="T106" fmla="*/ 129 w 160"/>
              <a:gd name="T107" fmla="*/ 93 h 160"/>
              <a:gd name="T108" fmla="*/ 119 w 160"/>
              <a:gd name="T109" fmla="*/ 110 h 160"/>
              <a:gd name="T110" fmla="*/ 121 w 160"/>
              <a:gd name="T111" fmla="*/ 101 h 160"/>
              <a:gd name="T112" fmla="*/ 122 w 160"/>
              <a:gd name="T113" fmla="*/ 124 h 160"/>
              <a:gd name="T114" fmla="*/ 131 w 160"/>
              <a:gd name="T115" fmla="*/ 103 h 160"/>
              <a:gd name="T116" fmla="*/ 132 w 160"/>
              <a:gd name="T117" fmla="*/ 109 h 160"/>
              <a:gd name="T118" fmla="*/ 146 w 160"/>
              <a:gd name="T119" fmla="*/ 111 h 160"/>
              <a:gd name="T120" fmla="*/ 147 w 160"/>
              <a:gd name="T121" fmla="*/ 101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60" h="160">
                <a:moveTo>
                  <a:pt x="30" y="129"/>
                </a:moveTo>
                <a:cubicBezTo>
                  <a:pt x="30" y="129"/>
                  <a:pt x="30" y="129"/>
                  <a:pt x="30" y="129"/>
                </a:cubicBezTo>
                <a:cubicBezTo>
                  <a:pt x="30" y="129"/>
                  <a:pt x="30" y="129"/>
                  <a:pt x="30" y="129"/>
                </a:cubicBezTo>
                <a:cubicBezTo>
                  <a:pt x="30" y="129"/>
                  <a:pt x="30" y="129"/>
                  <a:pt x="30" y="129"/>
                </a:cubicBezTo>
                <a:cubicBezTo>
                  <a:pt x="41" y="129"/>
                  <a:pt x="41" y="129"/>
                  <a:pt x="41" y="129"/>
                </a:cubicBezTo>
                <a:cubicBezTo>
                  <a:pt x="41" y="129"/>
                  <a:pt x="41" y="129"/>
                  <a:pt x="41" y="129"/>
                </a:cubicBezTo>
                <a:cubicBezTo>
                  <a:pt x="41" y="129"/>
                  <a:pt x="41" y="129"/>
                  <a:pt x="41" y="129"/>
                </a:cubicBezTo>
                <a:cubicBezTo>
                  <a:pt x="41" y="129"/>
                  <a:pt x="41" y="129"/>
                  <a:pt x="41" y="129"/>
                </a:cubicBezTo>
                <a:cubicBezTo>
                  <a:pt x="41" y="129"/>
                  <a:pt x="41" y="129"/>
                  <a:pt x="41" y="129"/>
                </a:cubicBezTo>
                <a:cubicBezTo>
                  <a:pt x="46" y="129"/>
                  <a:pt x="46" y="129"/>
                  <a:pt x="46" y="129"/>
                </a:cubicBezTo>
                <a:cubicBezTo>
                  <a:pt x="68" y="129"/>
                  <a:pt x="68" y="129"/>
                  <a:pt x="68" y="129"/>
                </a:cubicBezTo>
                <a:cubicBezTo>
                  <a:pt x="70" y="129"/>
                  <a:pt x="71" y="128"/>
                  <a:pt x="71" y="126"/>
                </a:cubicBezTo>
                <a:cubicBezTo>
                  <a:pt x="71" y="114"/>
                  <a:pt x="71" y="114"/>
                  <a:pt x="71" y="114"/>
                </a:cubicBezTo>
                <a:cubicBezTo>
                  <a:pt x="71" y="103"/>
                  <a:pt x="63" y="98"/>
                  <a:pt x="59" y="96"/>
                </a:cubicBezTo>
                <a:cubicBezTo>
                  <a:pt x="51" y="93"/>
                  <a:pt x="51" y="93"/>
                  <a:pt x="51" y="93"/>
                </a:cubicBezTo>
                <a:cubicBezTo>
                  <a:pt x="45" y="89"/>
                  <a:pt x="45" y="89"/>
                  <a:pt x="45" y="89"/>
                </a:cubicBezTo>
                <a:cubicBezTo>
                  <a:pt x="45" y="88"/>
                  <a:pt x="45" y="88"/>
                  <a:pt x="45" y="88"/>
                </a:cubicBezTo>
                <a:cubicBezTo>
                  <a:pt x="49" y="85"/>
                  <a:pt x="53" y="81"/>
                  <a:pt x="54" y="76"/>
                </a:cubicBezTo>
                <a:cubicBezTo>
                  <a:pt x="57" y="75"/>
                  <a:pt x="60" y="72"/>
                  <a:pt x="60" y="68"/>
                </a:cubicBezTo>
                <a:cubicBezTo>
                  <a:pt x="60" y="66"/>
                  <a:pt x="59" y="64"/>
                  <a:pt x="58" y="63"/>
                </a:cubicBezTo>
                <a:cubicBezTo>
                  <a:pt x="58" y="55"/>
                  <a:pt x="58" y="55"/>
                  <a:pt x="58" y="55"/>
                </a:cubicBezTo>
                <a:cubicBezTo>
                  <a:pt x="58" y="43"/>
                  <a:pt x="48" y="33"/>
                  <a:pt x="36" y="33"/>
                </a:cubicBezTo>
                <a:cubicBezTo>
                  <a:pt x="35" y="33"/>
                  <a:pt x="35" y="33"/>
                  <a:pt x="35" y="33"/>
                </a:cubicBezTo>
                <a:cubicBezTo>
                  <a:pt x="23" y="33"/>
                  <a:pt x="13" y="43"/>
                  <a:pt x="13" y="55"/>
                </a:cubicBezTo>
                <a:cubicBezTo>
                  <a:pt x="13" y="63"/>
                  <a:pt x="13" y="63"/>
                  <a:pt x="13" y="63"/>
                </a:cubicBezTo>
                <a:cubicBezTo>
                  <a:pt x="12" y="64"/>
                  <a:pt x="11" y="66"/>
                  <a:pt x="11" y="68"/>
                </a:cubicBezTo>
                <a:cubicBezTo>
                  <a:pt x="11" y="72"/>
                  <a:pt x="14" y="75"/>
                  <a:pt x="18" y="76"/>
                </a:cubicBezTo>
                <a:cubicBezTo>
                  <a:pt x="19" y="81"/>
                  <a:pt x="22" y="85"/>
                  <a:pt x="26" y="88"/>
                </a:cubicBezTo>
                <a:cubicBezTo>
                  <a:pt x="26" y="89"/>
                  <a:pt x="26" y="89"/>
                  <a:pt x="26" y="89"/>
                </a:cubicBezTo>
                <a:cubicBezTo>
                  <a:pt x="20" y="93"/>
                  <a:pt x="20" y="93"/>
                  <a:pt x="20" y="93"/>
                </a:cubicBezTo>
                <a:cubicBezTo>
                  <a:pt x="20" y="93"/>
                  <a:pt x="20" y="93"/>
                  <a:pt x="20" y="93"/>
                </a:cubicBezTo>
                <a:cubicBezTo>
                  <a:pt x="12" y="96"/>
                  <a:pt x="12" y="96"/>
                  <a:pt x="12" y="96"/>
                </a:cubicBezTo>
                <a:cubicBezTo>
                  <a:pt x="8" y="98"/>
                  <a:pt x="0" y="103"/>
                  <a:pt x="0" y="114"/>
                </a:cubicBezTo>
                <a:cubicBezTo>
                  <a:pt x="0" y="126"/>
                  <a:pt x="0" y="126"/>
                  <a:pt x="0" y="126"/>
                </a:cubicBezTo>
                <a:cubicBezTo>
                  <a:pt x="0" y="128"/>
                  <a:pt x="1" y="129"/>
                  <a:pt x="3" y="129"/>
                </a:cubicBezTo>
                <a:cubicBezTo>
                  <a:pt x="19" y="129"/>
                  <a:pt x="19" y="129"/>
                  <a:pt x="19" y="129"/>
                </a:cubicBezTo>
                <a:cubicBezTo>
                  <a:pt x="21" y="129"/>
                  <a:pt x="22" y="128"/>
                  <a:pt x="22" y="126"/>
                </a:cubicBezTo>
                <a:cubicBezTo>
                  <a:pt x="22" y="125"/>
                  <a:pt x="21" y="124"/>
                  <a:pt x="19" y="124"/>
                </a:cubicBezTo>
                <a:cubicBezTo>
                  <a:pt x="17" y="124"/>
                  <a:pt x="17" y="124"/>
                  <a:pt x="17" y="124"/>
                </a:cubicBezTo>
                <a:cubicBezTo>
                  <a:pt x="17" y="114"/>
                  <a:pt x="17" y="114"/>
                  <a:pt x="17" y="114"/>
                </a:cubicBezTo>
                <a:cubicBezTo>
                  <a:pt x="17" y="112"/>
                  <a:pt x="16" y="111"/>
                  <a:pt x="14" y="111"/>
                </a:cubicBezTo>
                <a:cubicBezTo>
                  <a:pt x="13" y="111"/>
                  <a:pt x="12" y="112"/>
                  <a:pt x="12" y="114"/>
                </a:cubicBezTo>
                <a:cubicBezTo>
                  <a:pt x="12" y="124"/>
                  <a:pt x="12" y="124"/>
                  <a:pt x="12" y="124"/>
                </a:cubicBezTo>
                <a:cubicBezTo>
                  <a:pt x="5" y="124"/>
                  <a:pt x="5" y="124"/>
                  <a:pt x="5" y="124"/>
                </a:cubicBezTo>
                <a:cubicBezTo>
                  <a:pt x="5" y="114"/>
                  <a:pt x="5" y="114"/>
                  <a:pt x="5" y="114"/>
                </a:cubicBezTo>
                <a:cubicBezTo>
                  <a:pt x="5" y="104"/>
                  <a:pt x="13" y="101"/>
                  <a:pt x="13" y="101"/>
                </a:cubicBezTo>
                <a:cubicBezTo>
                  <a:pt x="13" y="101"/>
                  <a:pt x="13" y="101"/>
                  <a:pt x="13" y="101"/>
                </a:cubicBezTo>
                <a:cubicBezTo>
                  <a:pt x="20" y="99"/>
                  <a:pt x="20" y="99"/>
                  <a:pt x="20" y="99"/>
                </a:cubicBezTo>
                <a:cubicBezTo>
                  <a:pt x="27" y="124"/>
                  <a:pt x="27" y="124"/>
                  <a:pt x="27" y="124"/>
                </a:cubicBezTo>
                <a:cubicBezTo>
                  <a:pt x="25" y="124"/>
                  <a:pt x="25" y="125"/>
                  <a:pt x="25" y="126"/>
                </a:cubicBezTo>
                <a:cubicBezTo>
                  <a:pt x="25" y="128"/>
                  <a:pt x="26" y="129"/>
                  <a:pt x="27" y="129"/>
                </a:cubicBezTo>
                <a:cubicBezTo>
                  <a:pt x="30" y="129"/>
                  <a:pt x="30" y="129"/>
                  <a:pt x="30" y="129"/>
                </a:cubicBezTo>
                <a:close/>
                <a:moveTo>
                  <a:pt x="54" y="66"/>
                </a:moveTo>
                <a:cubicBezTo>
                  <a:pt x="55" y="66"/>
                  <a:pt x="55" y="67"/>
                  <a:pt x="55" y="68"/>
                </a:cubicBezTo>
                <a:cubicBezTo>
                  <a:pt x="55" y="69"/>
                  <a:pt x="55" y="70"/>
                  <a:pt x="54" y="71"/>
                </a:cubicBezTo>
                <a:lnTo>
                  <a:pt x="54" y="66"/>
                </a:lnTo>
                <a:close/>
                <a:moveTo>
                  <a:pt x="17" y="71"/>
                </a:moveTo>
                <a:cubicBezTo>
                  <a:pt x="17" y="70"/>
                  <a:pt x="16" y="69"/>
                  <a:pt x="16" y="68"/>
                </a:cubicBezTo>
                <a:cubicBezTo>
                  <a:pt x="16" y="67"/>
                  <a:pt x="17" y="66"/>
                  <a:pt x="17" y="66"/>
                </a:cubicBezTo>
                <a:lnTo>
                  <a:pt x="17" y="71"/>
                </a:lnTo>
                <a:close/>
                <a:moveTo>
                  <a:pt x="29" y="115"/>
                </a:moveTo>
                <a:cubicBezTo>
                  <a:pt x="28" y="110"/>
                  <a:pt x="28" y="110"/>
                  <a:pt x="28" y="110"/>
                </a:cubicBezTo>
                <a:cubicBezTo>
                  <a:pt x="28" y="110"/>
                  <a:pt x="28" y="110"/>
                  <a:pt x="29" y="109"/>
                </a:cubicBezTo>
                <a:cubicBezTo>
                  <a:pt x="29" y="109"/>
                  <a:pt x="29" y="109"/>
                  <a:pt x="29" y="109"/>
                </a:cubicBezTo>
                <a:cubicBezTo>
                  <a:pt x="30" y="110"/>
                  <a:pt x="30" y="110"/>
                  <a:pt x="30" y="110"/>
                </a:cubicBezTo>
                <a:lnTo>
                  <a:pt x="29" y="115"/>
                </a:lnTo>
                <a:close/>
                <a:moveTo>
                  <a:pt x="33" y="124"/>
                </a:moveTo>
                <a:cubicBezTo>
                  <a:pt x="35" y="113"/>
                  <a:pt x="35" y="113"/>
                  <a:pt x="35" y="113"/>
                </a:cubicBezTo>
                <a:cubicBezTo>
                  <a:pt x="36" y="113"/>
                  <a:pt x="36" y="113"/>
                  <a:pt x="36" y="113"/>
                </a:cubicBezTo>
                <a:cubicBezTo>
                  <a:pt x="38" y="124"/>
                  <a:pt x="38" y="124"/>
                  <a:pt x="38" y="124"/>
                </a:cubicBezTo>
                <a:lnTo>
                  <a:pt x="33" y="124"/>
                </a:lnTo>
                <a:close/>
                <a:moveTo>
                  <a:pt x="35" y="98"/>
                </a:moveTo>
                <a:cubicBezTo>
                  <a:pt x="31" y="93"/>
                  <a:pt x="31" y="93"/>
                  <a:pt x="31" y="93"/>
                </a:cubicBezTo>
                <a:cubicBezTo>
                  <a:pt x="31" y="90"/>
                  <a:pt x="31" y="90"/>
                  <a:pt x="31" y="90"/>
                </a:cubicBezTo>
                <a:cubicBezTo>
                  <a:pt x="31" y="90"/>
                  <a:pt x="31" y="90"/>
                  <a:pt x="31" y="90"/>
                </a:cubicBezTo>
                <a:cubicBezTo>
                  <a:pt x="31" y="90"/>
                  <a:pt x="31" y="90"/>
                  <a:pt x="31" y="90"/>
                </a:cubicBezTo>
                <a:cubicBezTo>
                  <a:pt x="32" y="90"/>
                  <a:pt x="33" y="90"/>
                  <a:pt x="34" y="90"/>
                </a:cubicBezTo>
                <a:cubicBezTo>
                  <a:pt x="37" y="90"/>
                  <a:pt x="37" y="90"/>
                  <a:pt x="37" y="90"/>
                </a:cubicBezTo>
                <a:cubicBezTo>
                  <a:pt x="38" y="90"/>
                  <a:pt x="39" y="90"/>
                  <a:pt x="40" y="90"/>
                </a:cubicBezTo>
                <a:cubicBezTo>
                  <a:pt x="40" y="93"/>
                  <a:pt x="40" y="93"/>
                  <a:pt x="40" y="93"/>
                </a:cubicBezTo>
                <a:lnTo>
                  <a:pt x="35" y="98"/>
                </a:lnTo>
                <a:close/>
                <a:moveTo>
                  <a:pt x="38" y="106"/>
                </a:moveTo>
                <a:cubicBezTo>
                  <a:pt x="37" y="108"/>
                  <a:pt x="37" y="108"/>
                  <a:pt x="37" y="108"/>
                </a:cubicBezTo>
                <a:cubicBezTo>
                  <a:pt x="34" y="108"/>
                  <a:pt x="34" y="108"/>
                  <a:pt x="34" y="108"/>
                </a:cubicBezTo>
                <a:cubicBezTo>
                  <a:pt x="33" y="106"/>
                  <a:pt x="33" y="106"/>
                  <a:pt x="33" y="106"/>
                </a:cubicBezTo>
                <a:cubicBezTo>
                  <a:pt x="35" y="104"/>
                  <a:pt x="35" y="104"/>
                  <a:pt x="35" y="104"/>
                </a:cubicBezTo>
                <a:lnTo>
                  <a:pt x="38" y="106"/>
                </a:lnTo>
                <a:close/>
                <a:moveTo>
                  <a:pt x="42" y="115"/>
                </a:moveTo>
                <a:cubicBezTo>
                  <a:pt x="41" y="110"/>
                  <a:pt x="41" y="110"/>
                  <a:pt x="41" y="110"/>
                </a:cubicBezTo>
                <a:cubicBezTo>
                  <a:pt x="42" y="109"/>
                  <a:pt x="42" y="109"/>
                  <a:pt x="42" y="109"/>
                </a:cubicBezTo>
                <a:cubicBezTo>
                  <a:pt x="42" y="109"/>
                  <a:pt x="42" y="109"/>
                  <a:pt x="42" y="109"/>
                </a:cubicBezTo>
                <a:cubicBezTo>
                  <a:pt x="43" y="110"/>
                  <a:pt x="43" y="110"/>
                  <a:pt x="43" y="110"/>
                </a:cubicBezTo>
                <a:lnTo>
                  <a:pt x="42" y="115"/>
                </a:lnTo>
                <a:close/>
                <a:moveTo>
                  <a:pt x="52" y="99"/>
                </a:moveTo>
                <a:cubicBezTo>
                  <a:pt x="57" y="101"/>
                  <a:pt x="57" y="101"/>
                  <a:pt x="57" y="101"/>
                </a:cubicBezTo>
                <a:cubicBezTo>
                  <a:pt x="57" y="101"/>
                  <a:pt x="57" y="101"/>
                  <a:pt x="58" y="101"/>
                </a:cubicBezTo>
                <a:cubicBezTo>
                  <a:pt x="58" y="101"/>
                  <a:pt x="66" y="104"/>
                  <a:pt x="66" y="114"/>
                </a:cubicBezTo>
                <a:cubicBezTo>
                  <a:pt x="66" y="124"/>
                  <a:pt x="66" y="124"/>
                  <a:pt x="66" y="124"/>
                </a:cubicBezTo>
                <a:cubicBezTo>
                  <a:pt x="59" y="124"/>
                  <a:pt x="59" y="124"/>
                  <a:pt x="59" y="124"/>
                </a:cubicBezTo>
                <a:cubicBezTo>
                  <a:pt x="59" y="114"/>
                  <a:pt x="59" y="114"/>
                  <a:pt x="59" y="114"/>
                </a:cubicBezTo>
                <a:cubicBezTo>
                  <a:pt x="59" y="112"/>
                  <a:pt x="58" y="111"/>
                  <a:pt x="57" y="111"/>
                </a:cubicBezTo>
                <a:cubicBezTo>
                  <a:pt x="55" y="111"/>
                  <a:pt x="54" y="112"/>
                  <a:pt x="54" y="114"/>
                </a:cubicBezTo>
                <a:cubicBezTo>
                  <a:pt x="54" y="124"/>
                  <a:pt x="54" y="124"/>
                  <a:pt x="54" y="124"/>
                </a:cubicBezTo>
                <a:cubicBezTo>
                  <a:pt x="46" y="124"/>
                  <a:pt x="46" y="124"/>
                  <a:pt x="46" y="124"/>
                </a:cubicBezTo>
                <a:cubicBezTo>
                  <a:pt x="45" y="124"/>
                  <a:pt x="45" y="124"/>
                  <a:pt x="45" y="124"/>
                </a:cubicBezTo>
                <a:lnTo>
                  <a:pt x="52" y="99"/>
                </a:lnTo>
                <a:close/>
                <a:moveTo>
                  <a:pt x="47" y="96"/>
                </a:moveTo>
                <a:cubicBezTo>
                  <a:pt x="43" y="104"/>
                  <a:pt x="43" y="104"/>
                  <a:pt x="43" y="104"/>
                </a:cubicBezTo>
                <a:cubicBezTo>
                  <a:pt x="42" y="103"/>
                  <a:pt x="42" y="103"/>
                  <a:pt x="42" y="103"/>
                </a:cubicBezTo>
                <a:cubicBezTo>
                  <a:pt x="42" y="103"/>
                  <a:pt x="42" y="103"/>
                  <a:pt x="42" y="103"/>
                </a:cubicBezTo>
                <a:cubicBezTo>
                  <a:pt x="39" y="101"/>
                  <a:pt x="39" y="101"/>
                  <a:pt x="39" y="101"/>
                </a:cubicBezTo>
                <a:cubicBezTo>
                  <a:pt x="44" y="96"/>
                  <a:pt x="44" y="96"/>
                  <a:pt x="44" y="96"/>
                </a:cubicBezTo>
                <a:cubicBezTo>
                  <a:pt x="45" y="95"/>
                  <a:pt x="45" y="95"/>
                  <a:pt x="45" y="95"/>
                </a:cubicBezTo>
                <a:lnTo>
                  <a:pt x="47" y="96"/>
                </a:lnTo>
                <a:close/>
                <a:moveTo>
                  <a:pt x="20" y="59"/>
                </a:moveTo>
                <a:cubicBezTo>
                  <a:pt x="20" y="59"/>
                  <a:pt x="20" y="59"/>
                  <a:pt x="20" y="59"/>
                </a:cubicBezTo>
                <a:cubicBezTo>
                  <a:pt x="20" y="59"/>
                  <a:pt x="20" y="59"/>
                  <a:pt x="20" y="59"/>
                </a:cubicBezTo>
                <a:cubicBezTo>
                  <a:pt x="20" y="59"/>
                  <a:pt x="20" y="59"/>
                  <a:pt x="20" y="59"/>
                </a:cubicBezTo>
                <a:cubicBezTo>
                  <a:pt x="20" y="59"/>
                  <a:pt x="20" y="59"/>
                  <a:pt x="20" y="59"/>
                </a:cubicBezTo>
                <a:cubicBezTo>
                  <a:pt x="19" y="59"/>
                  <a:pt x="19" y="59"/>
                  <a:pt x="19" y="59"/>
                </a:cubicBezTo>
                <a:cubicBezTo>
                  <a:pt x="19" y="59"/>
                  <a:pt x="19" y="59"/>
                  <a:pt x="19" y="59"/>
                </a:cubicBezTo>
                <a:cubicBezTo>
                  <a:pt x="19" y="59"/>
                  <a:pt x="19" y="59"/>
                  <a:pt x="19" y="59"/>
                </a:cubicBezTo>
                <a:cubicBezTo>
                  <a:pt x="19" y="59"/>
                  <a:pt x="19" y="59"/>
                  <a:pt x="19" y="59"/>
                </a:cubicBezTo>
                <a:cubicBezTo>
                  <a:pt x="19" y="59"/>
                  <a:pt x="19" y="59"/>
                  <a:pt x="19" y="59"/>
                </a:cubicBezTo>
                <a:cubicBezTo>
                  <a:pt x="19" y="59"/>
                  <a:pt x="19" y="59"/>
                  <a:pt x="19" y="59"/>
                </a:cubicBezTo>
                <a:cubicBezTo>
                  <a:pt x="19" y="59"/>
                  <a:pt x="19" y="59"/>
                  <a:pt x="19" y="59"/>
                </a:cubicBezTo>
                <a:cubicBezTo>
                  <a:pt x="19" y="59"/>
                  <a:pt x="19" y="59"/>
                  <a:pt x="19" y="59"/>
                </a:cubicBezTo>
                <a:cubicBezTo>
                  <a:pt x="19" y="59"/>
                  <a:pt x="18" y="59"/>
                  <a:pt x="18" y="59"/>
                </a:cubicBezTo>
                <a:cubicBezTo>
                  <a:pt x="18" y="59"/>
                  <a:pt x="18" y="59"/>
                  <a:pt x="18" y="59"/>
                </a:cubicBezTo>
                <a:cubicBezTo>
                  <a:pt x="18" y="59"/>
                  <a:pt x="18" y="59"/>
                  <a:pt x="18" y="59"/>
                </a:cubicBezTo>
                <a:cubicBezTo>
                  <a:pt x="18" y="59"/>
                  <a:pt x="18" y="59"/>
                  <a:pt x="18" y="59"/>
                </a:cubicBezTo>
                <a:cubicBezTo>
                  <a:pt x="18" y="59"/>
                  <a:pt x="18" y="59"/>
                  <a:pt x="18" y="59"/>
                </a:cubicBezTo>
                <a:cubicBezTo>
                  <a:pt x="18" y="59"/>
                  <a:pt x="18" y="59"/>
                  <a:pt x="18" y="59"/>
                </a:cubicBezTo>
                <a:cubicBezTo>
                  <a:pt x="18" y="55"/>
                  <a:pt x="18" y="55"/>
                  <a:pt x="18" y="55"/>
                </a:cubicBezTo>
                <a:cubicBezTo>
                  <a:pt x="18" y="45"/>
                  <a:pt x="26" y="38"/>
                  <a:pt x="35" y="38"/>
                </a:cubicBezTo>
                <a:cubicBezTo>
                  <a:pt x="36" y="38"/>
                  <a:pt x="36" y="38"/>
                  <a:pt x="36" y="38"/>
                </a:cubicBezTo>
                <a:cubicBezTo>
                  <a:pt x="46" y="38"/>
                  <a:pt x="53" y="45"/>
                  <a:pt x="53" y="55"/>
                </a:cubicBezTo>
                <a:cubicBezTo>
                  <a:pt x="53" y="59"/>
                  <a:pt x="53" y="59"/>
                  <a:pt x="53" y="59"/>
                </a:cubicBezTo>
                <a:cubicBezTo>
                  <a:pt x="53" y="59"/>
                  <a:pt x="53" y="59"/>
                  <a:pt x="53" y="59"/>
                </a:cubicBezTo>
                <a:cubicBezTo>
                  <a:pt x="53" y="59"/>
                  <a:pt x="53" y="59"/>
                  <a:pt x="53" y="59"/>
                </a:cubicBezTo>
                <a:cubicBezTo>
                  <a:pt x="53" y="59"/>
                  <a:pt x="53" y="59"/>
                  <a:pt x="53" y="59"/>
                </a:cubicBezTo>
                <a:cubicBezTo>
                  <a:pt x="53" y="59"/>
                  <a:pt x="53" y="59"/>
                  <a:pt x="53" y="59"/>
                </a:cubicBezTo>
                <a:cubicBezTo>
                  <a:pt x="53" y="59"/>
                  <a:pt x="53" y="59"/>
                  <a:pt x="53" y="59"/>
                </a:cubicBezTo>
                <a:cubicBezTo>
                  <a:pt x="53" y="59"/>
                  <a:pt x="53" y="59"/>
                  <a:pt x="53" y="59"/>
                </a:cubicBezTo>
                <a:cubicBezTo>
                  <a:pt x="53" y="59"/>
                  <a:pt x="52" y="59"/>
                  <a:pt x="52" y="59"/>
                </a:cubicBezTo>
                <a:cubicBezTo>
                  <a:pt x="52" y="59"/>
                  <a:pt x="52" y="59"/>
                  <a:pt x="52" y="59"/>
                </a:cubicBezTo>
                <a:cubicBezTo>
                  <a:pt x="52" y="59"/>
                  <a:pt x="52" y="59"/>
                  <a:pt x="52" y="59"/>
                </a:cubicBezTo>
                <a:cubicBezTo>
                  <a:pt x="52" y="59"/>
                  <a:pt x="52" y="59"/>
                  <a:pt x="52" y="59"/>
                </a:cubicBezTo>
                <a:cubicBezTo>
                  <a:pt x="52" y="59"/>
                  <a:pt x="52" y="59"/>
                  <a:pt x="52" y="59"/>
                </a:cubicBezTo>
                <a:cubicBezTo>
                  <a:pt x="52" y="59"/>
                  <a:pt x="52" y="59"/>
                  <a:pt x="52" y="59"/>
                </a:cubicBezTo>
                <a:cubicBezTo>
                  <a:pt x="47" y="57"/>
                  <a:pt x="45" y="51"/>
                  <a:pt x="45" y="51"/>
                </a:cubicBezTo>
                <a:cubicBezTo>
                  <a:pt x="45" y="50"/>
                  <a:pt x="44" y="49"/>
                  <a:pt x="43" y="49"/>
                </a:cubicBezTo>
                <a:cubicBezTo>
                  <a:pt x="42" y="48"/>
                  <a:pt x="41" y="49"/>
                  <a:pt x="40" y="50"/>
                </a:cubicBezTo>
                <a:cubicBezTo>
                  <a:pt x="34" y="58"/>
                  <a:pt x="20" y="59"/>
                  <a:pt x="20" y="59"/>
                </a:cubicBezTo>
                <a:close/>
                <a:moveTo>
                  <a:pt x="22" y="73"/>
                </a:moveTo>
                <a:cubicBezTo>
                  <a:pt x="22" y="63"/>
                  <a:pt x="22" y="63"/>
                  <a:pt x="22" y="63"/>
                </a:cubicBezTo>
                <a:cubicBezTo>
                  <a:pt x="27" y="63"/>
                  <a:pt x="35" y="62"/>
                  <a:pt x="42" y="56"/>
                </a:cubicBezTo>
                <a:cubicBezTo>
                  <a:pt x="43" y="58"/>
                  <a:pt x="45" y="61"/>
                  <a:pt x="49" y="63"/>
                </a:cubicBezTo>
                <a:cubicBezTo>
                  <a:pt x="49" y="73"/>
                  <a:pt x="49" y="73"/>
                  <a:pt x="49" y="73"/>
                </a:cubicBezTo>
                <a:cubicBezTo>
                  <a:pt x="49" y="80"/>
                  <a:pt x="44" y="85"/>
                  <a:pt x="37" y="85"/>
                </a:cubicBezTo>
                <a:cubicBezTo>
                  <a:pt x="34" y="85"/>
                  <a:pt x="34" y="85"/>
                  <a:pt x="34" y="85"/>
                </a:cubicBezTo>
                <a:cubicBezTo>
                  <a:pt x="28" y="85"/>
                  <a:pt x="22" y="80"/>
                  <a:pt x="22" y="73"/>
                </a:cubicBezTo>
                <a:close/>
                <a:moveTo>
                  <a:pt x="24" y="96"/>
                </a:moveTo>
                <a:cubicBezTo>
                  <a:pt x="26" y="95"/>
                  <a:pt x="26" y="95"/>
                  <a:pt x="26" y="95"/>
                </a:cubicBezTo>
                <a:cubicBezTo>
                  <a:pt x="26" y="95"/>
                  <a:pt x="26" y="96"/>
                  <a:pt x="27" y="96"/>
                </a:cubicBezTo>
                <a:cubicBezTo>
                  <a:pt x="32" y="101"/>
                  <a:pt x="32" y="101"/>
                  <a:pt x="32" y="101"/>
                </a:cubicBezTo>
                <a:cubicBezTo>
                  <a:pt x="28" y="104"/>
                  <a:pt x="28" y="104"/>
                  <a:pt x="28" y="104"/>
                </a:cubicBezTo>
                <a:lnTo>
                  <a:pt x="24" y="96"/>
                </a:lnTo>
                <a:close/>
                <a:moveTo>
                  <a:pt x="29" y="25"/>
                </a:moveTo>
                <a:cubicBezTo>
                  <a:pt x="43" y="12"/>
                  <a:pt x="61" y="5"/>
                  <a:pt x="80" y="5"/>
                </a:cubicBezTo>
                <a:cubicBezTo>
                  <a:pt x="97" y="5"/>
                  <a:pt x="114" y="11"/>
                  <a:pt x="127" y="22"/>
                </a:cubicBezTo>
                <a:cubicBezTo>
                  <a:pt x="123" y="22"/>
                  <a:pt x="123" y="22"/>
                  <a:pt x="123" y="22"/>
                </a:cubicBezTo>
                <a:cubicBezTo>
                  <a:pt x="121" y="22"/>
                  <a:pt x="120" y="23"/>
                  <a:pt x="120" y="24"/>
                </a:cubicBezTo>
                <a:cubicBezTo>
                  <a:pt x="120" y="25"/>
                  <a:pt x="121" y="27"/>
                  <a:pt x="123" y="27"/>
                </a:cubicBezTo>
                <a:cubicBezTo>
                  <a:pt x="133" y="27"/>
                  <a:pt x="133" y="27"/>
                  <a:pt x="133" y="27"/>
                </a:cubicBezTo>
                <a:cubicBezTo>
                  <a:pt x="134" y="27"/>
                  <a:pt x="135" y="25"/>
                  <a:pt x="135" y="24"/>
                </a:cubicBezTo>
                <a:cubicBezTo>
                  <a:pt x="135" y="15"/>
                  <a:pt x="135" y="15"/>
                  <a:pt x="135" y="15"/>
                </a:cubicBezTo>
                <a:cubicBezTo>
                  <a:pt x="135" y="14"/>
                  <a:pt x="134" y="12"/>
                  <a:pt x="133" y="12"/>
                </a:cubicBezTo>
                <a:cubicBezTo>
                  <a:pt x="131" y="12"/>
                  <a:pt x="130" y="14"/>
                  <a:pt x="130" y="15"/>
                </a:cubicBezTo>
                <a:cubicBezTo>
                  <a:pt x="130" y="18"/>
                  <a:pt x="130" y="18"/>
                  <a:pt x="130" y="18"/>
                </a:cubicBezTo>
                <a:cubicBezTo>
                  <a:pt x="116" y="6"/>
                  <a:pt x="98" y="0"/>
                  <a:pt x="80" y="0"/>
                </a:cubicBezTo>
                <a:cubicBezTo>
                  <a:pt x="60" y="0"/>
                  <a:pt x="40" y="8"/>
                  <a:pt x="25" y="22"/>
                </a:cubicBezTo>
                <a:cubicBezTo>
                  <a:pt x="24" y="23"/>
                  <a:pt x="24" y="24"/>
                  <a:pt x="25" y="25"/>
                </a:cubicBezTo>
                <a:cubicBezTo>
                  <a:pt x="26" y="26"/>
                  <a:pt x="28" y="26"/>
                  <a:pt x="29" y="25"/>
                </a:cubicBezTo>
                <a:close/>
                <a:moveTo>
                  <a:pt x="129" y="136"/>
                </a:moveTo>
                <a:cubicBezTo>
                  <a:pt x="115" y="148"/>
                  <a:pt x="98" y="155"/>
                  <a:pt x="80" y="155"/>
                </a:cubicBezTo>
                <a:cubicBezTo>
                  <a:pt x="64" y="155"/>
                  <a:pt x="48" y="150"/>
                  <a:pt x="35" y="140"/>
                </a:cubicBezTo>
                <a:cubicBezTo>
                  <a:pt x="39" y="140"/>
                  <a:pt x="39" y="140"/>
                  <a:pt x="39" y="140"/>
                </a:cubicBezTo>
                <a:cubicBezTo>
                  <a:pt x="41" y="140"/>
                  <a:pt x="42" y="139"/>
                  <a:pt x="42" y="137"/>
                </a:cubicBezTo>
                <a:cubicBezTo>
                  <a:pt x="42" y="136"/>
                  <a:pt x="41" y="135"/>
                  <a:pt x="39" y="135"/>
                </a:cubicBezTo>
                <a:cubicBezTo>
                  <a:pt x="29" y="135"/>
                  <a:pt x="29" y="135"/>
                  <a:pt x="29" y="135"/>
                </a:cubicBezTo>
                <a:cubicBezTo>
                  <a:pt x="28" y="135"/>
                  <a:pt x="27" y="136"/>
                  <a:pt x="27" y="137"/>
                </a:cubicBezTo>
                <a:cubicBezTo>
                  <a:pt x="27" y="146"/>
                  <a:pt x="27" y="146"/>
                  <a:pt x="27" y="146"/>
                </a:cubicBezTo>
                <a:cubicBezTo>
                  <a:pt x="27" y="148"/>
                  <a:pt x="28" y="149"/>
                  <a:pt x="29" y="149"/>
                </a:cubicBezTo>
                <a:cubicBezTo>
                  <a:pt x="31" y="149"/>
                  <a:pt x="32" y="148"/>
                  <a:pt x="32" y="146"/>
                </a:cubicBezTo>
                <a:cubicBezTo>
                  <a:pt x="32" y="144"/>
                  <a:pt x="32" y="144"/>
                  <a:pt x="32" y="144"/>
                </a:cubicBezTo>
                <a:cubicBezTo>
                  <a:pt x="46" y="154"/>
                  <a:pt x="62" y="160"/>
                  <a:pt x="80" y="160"/>
                </a:cubicBezTo>
                <a:cubicBezTo>
                  <a:pt x="99" y="160"/>
                  <a:pt x="118" y="153"/>
                  <a:pt x="132" y="140"/>
                </a:cubicBezTo>
                <a:cubicBezTo>
                  <a:pt x="133" y="139"/>
                  <a:pt x="134" y="138"/>
                  <a:pt x="133" y="137"/>
                </a:cubicBezTo>
                <a:cubicBezTo>
                  <a:pt x="132" y="136"/>
                  <a:pt x="130" y="136"/>
                  <a:pt x="129" y="136"/>
                </a:cubicBezTo>
                <a:close/>
                <a:moveTo>
                  <a:pt x="148" y="96"/>
                </a:moveTo>
                <a:cubicBezTo>
                  <a:pt x="140" y="93"/>
                  <a:pt x="140" y="93"/>
                  <a:pt x="140" y="93"/>
                </a:cubicBezTo>
                <a:cubicBezTo>
                  <a:pt x="134" y="89"/>
                  <a:pt x="134" y="89"/>
                  <a:pt x="134" y="89"/>
                </a:cubicBezTo>
                <a:cubicBezTo>
                  <a:pt x="134" y="88"/>
                  <a:pt x="134" y="88"/>
                  <a:pt x="134" y="88"/>
                </a:cubicBezTo>
                <a:cubicBezTo>
                  <a:pt x="139" y="85"/>
                  <a:pt x="142" y="81"/>
                  <a:pt x="143" y="76"/>
                </a:cubicBezTo>
                <a:cubicBezTo>
                  <a:pt x="147" y="75"/>
                  <a:pt x="149" y="72"/>
                  <a:pt x="149" y="68"/>
                </a:cubicBezTo>
                <a:cubicBezTo>
                  <a:pt x="149" y="66"/>
                  <a:pt x="149" y="64"/>
                  <a:pt x="147" y="63"/>
                </a:cubicBezTo>
                <a:cubicBezTo>
                  <a:pt x="147" y="55"/>
                  <a:pt x="147" y="55"/>
                  <a:pt x="147" y="55"/>
                </a:cubicBezTo>
                <a:cubicBezTo>
                  <a:pt x="147" y="43"/>
                  <a:pt x="138" y="33"/>
                  <a:pt x="126" y="33"/>
                </a:cubicBezTo>
                <a:cubicBezTo>
                  <a:pt x="124" y="33"/>
                  <a:pt x="124" y="33"/>
                  <a:pt x="124" y="33"/>
                </a:cubicBezTo>
                <a:cubicBezTo>
                  <a:pt x="112" y="33"/>
                  <a:pt x="102" y="43"/>
                  <a:pt x="102" y="55"/>
                </a:cubicBezTo>
                <a:cubicBezTo>
                  <a:pt x="102" y="63"/>
                  <a:pt x="102" y="63"/>
                  <a:pt x="102" y="63"/>
                </a:cubicBezTo>
                <a:cubicBezTo>
                  <a:pt x="101" y="64"/>
                  <a:pt x="100" y="66"/>
                  <a:pt x="100" y="68"/>
                </a:cubicBezTo>
                <a:cubicBezTo>
                  <a:pt x="100" y="72"/>
                  <a:pt x="103" y="75"/>
                  <a:pt x="107" y="76"/>
                </a:cubicBezTo>
                <a:cubicBezTo>
                  <a:pt x="108" y="81"/>
                  <a:pt x="111" y="85"/>
                  <a:pt x="115" y="88"/>
                </a:cubicBezTo>
                <a:cubicBezTo>
                  <a:pt x="115" y="89"/>
                  <a:pt x="115" y="89"/>
                  <a:pt x="115" y="89"/>
                </a:cubicBezTo>
                <a:cubicBezTo>
                  <a:pt x="110" y="93"/>
                  <a:pt x="110" y="93"/>
                  <a:pt x="110" y="93"/>
                </a:cubicBezTo>
                <a:cubicBezTo>
                  <a:pt x="109" y="93"/>
                  <a:pt x="109" y="93"/>
                  <a:pt x="109" y="93"/>
                </a:cubicBezTo>
                <a:cubicBezTo>
                  <a:pt x="101" y="96"/>
                  <a:pt x="101" y="96"/>
                  <a:pt x="101" y="96"/>
                </a:cubicBezTo>
                <a:cubicBezTo>
                  <a:pt x="97" y="98"/>
                  <a:pt x="89" y="103"/>
                  <a:pt x="89" y="114"/>
                </a:cubicBezTo>
                <a:cubicBezTo>
                  <a:pt x="89" y="126"/>
                  <a:pt x="89" y="126"/>
                  <a:pt x="89" y="126"/>
                </a:cubicBezTo>
                <a:cubicBezTo>
                  <a:pt x="89" y="128"/>
                  <a:pt x="90" y="129"/>
                  <a:pt x="92" y="129"/>
                </a:cubicBezTo>
                <a:cubicBezTo>
                  <a:pt x="108" y="129"/>
                  <a:pt x="108" y="129"/>
                  <a:pt x="108" y="129"/>
                </a:cubicBezTo>
                <a:cubicBezTo>
                  <a:pt x="110" y="129"/>
                  <a:pt x="111" y="128"/>
                  <a:pt x="111" y="126"/>
                </a:cubicBezTo>
                <a:cubicBezTo>
                  <a:pt x="111" y="125"/>
                  <a:pt x="110" y="124"/>
                  <a:pt x="108" y="124"/>
                </a:cubicBezTo>
                <a:cubicBezTo>
                  <a:pt x="106" y="124"/>
                  <a:pt x="106" y="124"/>
                  <a:pt x="106" y="124"/>
                </a:cubicBezTo>
                <a:cubicBezTo>
                  <a:pt x="106" y="114"/>
                  <a:pt x="106" y="114"/>
                  <a:pt x="106" y="114"/>
                </a:cubicBezTo>
                <a:cubicBezTo>
                  <a:pt x="106" y="112"/>
                  <a:pt x="105" y="111"/>
                  <a:pt x="103" y="111"/>
                </a:cubicBezTo>
                <a:cubicBezTo>
                  <a:pt x="102" y="111"/>
                  <a:pt x="101" y="112"/>
                  <a:pt x="101" y="114"/>
                </a:cubicBezTo>
                <a:cubicBezTo>
                  <a:pt x="101" y="124"/>
                  <a:pt x="101" y="124"/>
                  <a:pt x="101" y="124"/>
                </a:cubicBezTo>
                <a:cubicBezTo>
                  <a:pt x="94" y="124"/>
                  <a:pt x="94" y="124"/>
                  <a:pt x="94" y="124"/>
                </a:cubicBezTo>
                <a:cubicBezTo>
                  <a:pt x="94" y="114"/>
                  <a:pt x="94" y="114"/>
                  <a:pt x="94" y="114"/>
                </a:cubicBezTo>
                <a:cubicBezTo>
                  <a:pt x="94" y="104"/>
                  <a:pt x="102" y="101"/>
                  <a:pt x="102" y="101"/>
                </a:cubicBezTo>
                <a:cubicBezTo>
                  <a:pt x="103" y="101"/>
                  <a:pt x="103" y="101"/>
                  <a:pt x="103" y="101"/>
                </a:cubicBezTo>
                <a:cubicBezTo>
                  <a:pt x="109" y="99"/>
                  <a:pt x="109" y="99"/>
                  <a:pt x="109" y="99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15" y="124"/>
                  <a:pt x="114" y="125"/>
                  <a:pt x="114" y="126"/>
                </a:cubicBezTo>
                <a:cubicBezTo>
                  <a:pt x="114" y="128"/>
                  <a:pt x="115" y="129"/>
                  <a:pt x="116" y="129"/>
                </a:cubicBezTo>
                <a:cubicBezTo>
                  <a:pt x="119" y="129"/>
                  <a:pt x="119" y="129"/>
                  <a:pt x="119" y="129"/>
                </a:cubicBezTo>
                <a:cubicBezTo>
                  <a:pt x="119" y="129"/>
                  <a:pt x="119" y="129"/>
                  <a:pt x="119" y="129"/>
                </a:cubicBezTo>
                <a:cubicBezTo>
                  <a:pt x="119" y="129"/>
                  <a:pt x="119" y="129"/>
                  <a:pt x="119" y="129"/>
                </a:cubicBezTo>
                <a:cubicBezTo>
                  <a:pt x="130" y="129"/>
                  <a:pt x="130" y="129"/>
                  <a:pt x="130" y="129"/>
                </a:cubicBezTo>
                <a:cubicBezTo>
                  <a:pt x="130" y="129"/>
                  <a:pt x="130" y="129"/>
                  <a:pt x="130" y="129"/>
                </a:cubicBezTo>
                <a:cubicBezTo>
                  <a:pt x="130" y="129"/>
                  <a:pt x="130" y="129"/>
                  <a:pt x="130" y="129"/>
                </a:cubicBezTo>
                <a:cubicBezTo>
                  <a:pt x="130" y="129"/>
                  <a:pt x="130" y="129"/>
                  <a:pt x="130" y="129"/>
                </a:cubicBezTo>
                <a:cubicBezTo>
                  <a:pt x="130" y="129"/>
                  <a:pt x="130" y="129"/>
                  <a:pt x="130" y="129"/>
                </a:cubicBezTo>
                <a:cubicBezTo>
                  <a:pt x="135" y="129"/>
                  <a:pt x="135" y="129"/>
                  <a:pt x="135" y="129"/>
                </a:cubicBezTo>
                <a:cubicBezTo>
                  <a:pt x="157" y="129"/>
                  <a:pt x="157" y="129"/>
                  <a:pt x="157" y="129"/>
                </a:cubicBezTo>
                <a:cubicBezTo>
                  <a:pt x="159" y="129"/>
                  <a:pt x="160" y="128"/>
                  <a:pt x="160" y="126"/>
                </a:cubicBezTo>
                <a:cubicBezTo>
                  <a:pt x="160" y="114"/>
                  <a:pt x="160" y="114"/>
                  <a:pt x="160" y="114"/>
                </a:cubicBezTo>
                <a:cubicBezTo>
                  <a:pt x="160" y="103"/>
                  <a:pt x="152" y="98"/>
                  <a:pt x="148" y="96"/>
                </a:cubicBezTo>
                <a:close/>
                <a:moveTo>
                  <a:pt x="143" y="66"/>
                </a:moveTo>
                <a:cubicBezTo>
                  <a:pt x="144" y="66"/>
                  <a:pt x="144" y="67"/>
                  <a:pt x="144" y="68"/>
                </a:cubicBezTo>
                <a:cubicBezTo>
                  <a:pt x="144" y="69"/>
                  <a:pt x="144" y="70"/>
                  <a:pt x="143" y="71"/>
                </a:cubicBezTo>
                <a:lnTo>
                  <a:pt x="143" y="66"/>
                </a:lnTo>
                <a:close/>
                <a:moveTo>
                  <a:pt x="107" y="71"/>
                </a:moveTo>
                <a:cubicBezTo>
                  <a:pt x="106" y="70"/>
                  <a:pt x="105" y="69"/>
                  <a:pt x="105" y="68"/>
                </a:cubicBezTo>
                <a:cubicBezTo>
                  <a:pt x="105" y="67"/>
                  <a:pt x="106" y="66"/>
                  <a:pt x="107" y="66"/>
                </a:cubicBezTo>
                <a:lnTo>
                  <a:pt x="107" y="71"/>
                </a:lnTo>
                <a:close/>
                <a:moveTo>
                  <a:pt x="109" y="59"/>
                </a:moveTo>
                <a:cubicBezTo>
                  <a:pt x="109" y="59"/>
                  <a:pt x="109" y="59"/>
                  <a:pt x="109" y="59"/>
                </a:cubicBezTo>
                <a:cubicBezTo>
                  <a:pt x="109" y="59"/>
                  <a:pt x="109" y="59"/>
                  <a:pt x="109" y="59"/>
                </a:cubicBezTo>
                <a:cubicBezTo>
                  <a:pt x="109" y="59"/>
                  <a:pt x="109" y="59"/>
                  <a:pt x="109" y="59"/>
                </a:cubicBezTo>
                <a:cubicBezTo>
                  <a:pt x="109" y="59"/>
                  <a:pt x="109" y="59"/>
                  <a:pt x="109" y="59"/>
                </a:cubicBezTo>
                <a:cubicBezTo>
                  <a:pt x="109" y="59"/>
                  <a:pt x="109" y="59"/>
                  <a:pt x="109" y="59"/>
                </a:cubicBezTo>
                <a:cubicBezTo>
                  <a:pt x="109" y="59"/>
                  <a:pt x="108" y="59"/>
                  <a:pt x="108" y="59"/>
                </a:cubicBezTo>
                <a:cubicBezTo>
                  <a:pt x="108" y="59"/>
                  <a:pt x="108" y="59"/>
                  <a:pt x="108" y="59"/>
                </a:cubicBezTo>
                <a:cubicBezTo>
                  <a:pt x="108" y="59"/>
                  <a:pt x="108" y="59"/>
                  <a:pt x="108" y="59"/>
                </a:cubicBezTo>
                <a:cubicBezTo>
                  <a:pt x="108" y="59"/>
                  <a:pt x="108" y="59"/>
                  <a:pt x="108" y="59"/>
                </a:cubicBezTo>
                <a:cubicBezTo>
                  <a:pt x="108" y="59"/>
                  <a:pt x="108" y="59"/>
                  <a:pt x="108" y="59"/>
                </a:cubicBezTo>
                <a:cubicBezTo>
                  <a:pt x="108" y="59"/>
                  <a:pt x="108" y="59"/>
                  <a:pt x="108" y="59"/>
                </a:cubicBezTo>
                <a:cubicBezTo>
                  <a:pt x="108" y="59"/>
                  <a:pt x="108" y="59"/>
                  <a:pt x="108" y="59"/>
                </a:cubicBezTo>
                <a:cubicBezTo>
                  <a:pt x="108" y="59"/>
                  <a:pt x="108" y="59"/>
                  <a:pt x="108" y="59"/>
                </a:cubicBezTo>
                <a:cubicBezTo>
                  <a:pt x="108" y="59"/>
                  <a:pt x="108" y="59"/>
                  <a:pt x="108" y="59"/>
                </a:cubicBezTo>
                <a:cubicBezTo>
                  <a:pt x="108" y="59"/>
                  <a:pt x="107" y="59"/>
                  <a:pt x="107" y="59"/>
                </a:cubicBezTo>
                <a:cubicBezTo>
                  <a:pt x="107" y="59"/>
                  <a:pt x="107" y="59"/>
                  <a:pt x="107" y="59"/>
                </a:cubicBezTo>
                <a:cubicBezTo>
                  <a:pt x="107" y="59"/>
                  <a:pt x="107" y="59"/>
                  <a:pt x="107" y="59"/>
                </a:cubicBezTo>
                <a:cubicBezTo>
                  <a:pt x="107" y="59"/>
                  <a:pt x="107" y="59"/>
                  <a:pt x="107" y="59"/>
                </a:cubicBezTo>
                <a:cubicBezTo>
                  <a:pt x="107" y="55"/>
                  <a:pt x="107" y="55"/>
                  <a:pt x="107" y="55"/>
                </a:cubicBezTo>
                <a:cubicBezTo>
                  <a:pt x="107" y="45"/>
                  <a:pt x="115" y="38"/>
                  <a:pt x="124" y="38"/>
                </a:cubicBezTo>
                <a:cubicBezTo>
                  <a:pt x="126" y="38"/>
                  <a:pt x="126" y="38"/>
                  <a:pt x="126" y="38"/>
                </a:cubicBezTo>
                <a:cubicBezTo>
                  <a:pt x="135" y="38"/>
                  <a:pt x="142" y="45"/>
                  <a:pt x="142" y="55"/>
                </a:cubicBezTo>
                <a:cubicBezTo>
                  <a:pt x="142" y="59"/>
                  <a:pt x="142" y="59"/>
                  <a:pt x="142" y="59"/>
                </a:cubicBezTo>
                <a:cubicBezTo>
                  <a:pt x="142" y="59"/>
                  <a:pt x="142" y="59"/>
                  <a:pt x="142" y="59"/>
                </a:cubicBezTo>
                <a:cubicBezTo>
                  <a:pt x="142" y="59"/>
                  <a:pt x="142" y="59"/>
                  <a:pt x="142" y="59"/>
                </a:cubicBezTo>
                <a:cubicBezTo>
                  <a:pt x="142" y="59"/>
                  <a:pt x="142" y="59"/>
                  <a:pt x="142" y="59"/>
                </a:cubicBezTo>
                <a:cubicBezTo>
                  <a:pt x="142" y="59"/>
                  <a:pt x="142" y="59"/>
                  <a:pt x="142" y="59"/>
                </a:cubicBezTo>
                <a:cubicBezTo>
                  <a:pt x="142" y="59"/>
                  <a:pt x="142" y="59"/>
                  <a:pt x="142" y="59"/>
                </a:cubicBezTo>
                <a:cubicBezTo>
                  <a:pt x="142" y="59"/>
                  <a:pt x="142" y="59"/>
                  <a:pt x="142" y="59"/>
                </a:cubicBezTo>
                <a:cubicBezTo>
                  <a:pt x="142" y="59"/>
                  <a:pt x="142" y="59"/>
                  <a:pt x="142" y="59"/>
                </a:cubicBezTo>
                <a:cubicBezTo>
                  <a:pt x="142" y="59"/>
                  <a:pt x="142" y="59"/>
                  <a:pt x="142" y="59"/>
                </a:cubicBezTo>
                <a:cubicBezTo>
                  <a:pt x="141" y="59"/>
                  <a:pt x="141" y="59"/>
                  <a:pt x="141" y="59"/>
                </a:cubicBezTo>
                <a:cubicBezTo>
                  <a:pt x="141" y="59"/>
                  <a:pt x="141" y="59"/>
                  <a:pt x="141" y="59"/>
                </a:cubicBezTo>
                <a:cubicBezTo>
                  <a:pt x="141" y="59"/>
                  <a:pt x="141" y="59"/>
                  <a:pt x="141" y="59"/>
                </a:cubicBezTo>
                <a:cubicBezTo>
                  <a:pt x="141" y="59"/>
                  <a:pt x="141" y="59"/>
                  <a:pt x="141" y="59"/>
                </a:cubicBezTo>
                <a:cubicBezTo>
                  <a:pt x="136" y="57"/>
                  <a:pt x="134" y="51"/>
                  <a:pt x="134" y="51"/>
                </a:cubicBezTo>
                <a:cubicBezTo>
                  <a:pt x="134" y="50"/>
                  <a:pt x="133" y="49"/>
                  <a:pt x="132" y="49"/>
                </a:cubicBezTo>
                <a:cubicBezTo>
                  <a:pt x="131" y="48"/>
                  <a:pt x="130" y="49"/>
                  <a:pt x="130" y="50"/>
                </a:cubicBezTo>
                <a:cubicBezTo>
                  <a:pt x="123" y="58"/>
                  <a:pt x="109" y="59"/>
                  <a:pt x="109" y="59"/>
                </a:cubicBezTo>
                <a:close/>
                <a:moveTo>
                  <a:pt x="112" y="73"/>
                </a:moveTo>
                <a:cubicBezTo>
                  <a:pt x="112" y="63"/>
                  <a:pt x="112" y="63"/>
                  <a:pt x="112" y="63"/>
                </a:cubicBezTo>
                <a:cubicBezTo>
                  <a:pt x="116" y="63"/>
                  <a:pt x="125" y="62"/>
                  <a:pt x="131" y="56"/>
                </a:cubicBezTo>
                <a:cubicBezTo>
                  <a:pt x="132" y="58"/>
                  <a:pt x="134" y="61"/>
                  <a:pt x="138" y="63"/>
                </a:cubicBezTo>
                <a:cubicBezTo>
                  <a:pt x="138" y="73"/>
                  <a:pt x="138" y="73"/>
                  <a:pt x="138" y="73"/>
                </a:cubicBezTo>
                <a:cubicBezTo>
                  <a:pt x="138" y="80"/>
                  <a:pt x="133" y="85"/>
                  <a:pt x="126" y="85"/>
                </a:cubicBezTo>
                <a:cubicBezTo>
                  <a:pt x="123" y="85"/>
                  <a:pt x="123" y="85"/>
                  <a:pt x="123" y="85"/>
                </a:cubicBezTo>
                <a:cubicBezTo>
                  <a:pt x="117" y="85"/>
                  <a:pt x="112" y="80"/>
                  <a:pt x="112" y="73"/>
                </a:cubicBezTo>
                <a:close/>
                <a:moveTo>
                  <a:pt x="123" y="106"/>
                </a:moveTo>
                <a:cubicBezTo>
                  <a:pt x="125" y="104"/>
                  <a:pt x="125" y="104"/>
                  <a:pt x="125" y="104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6" y="108"/>
                  <a:pt x="126" y="108"/>
                  <a:pt x="126" y="108"/>
                </a:cubicBezTo>
                <a:cubicBezTo>
                  <a:pt x="123" y="108"/>
                  <a:pt x="123" y="108"/>
                  <a:pt x="123" y="108"/>
                </a:cubicBezTo>
                <a:cubicBezTo>
                  <a:pt x="123" y="108"/>
                  <a:pt x="123" y="108"/>
                  <a:pt x="123" y="108"/>
                </a:cubicBezTo>
                <a:lnTo>
                  <a:pt x="123" y="106"/>
                </a:lnTo>
                <a:close/>
                <a:moveTo>
                  <a:pt x="125" y="98"/>
                </a:moveTo>
                <a:cubicBezTo>
                  <a:pt x="120" y="93"/>
                  <a:pt x="120" y="93"/>
                  <a:pt x="120" y="93"/>
                </a:cubicBezTo>
                <a:cubicBezTo>
                  <a:pt x="120" y="90"/>
                  <a:pt x="120" y="90"/>
                  <a:pt x="120" y="90"/>
                </a:cubicBezTo>
                <a:cubicBezTo>
                  <a:pt x="120" y="90"/>
                  <a:pt x="120" y="90"/>
                  <a:pt x="120" y="90"/>
                </a:cubicBezTo>
                <a:cubicBezTo>
                  <a:pt x="120" y="90"/>
                  <a:pt x="120" y="90"/>
                  <a:pt x="120" y="90"/>
                </a:cubicBezTo>
                <a:cubicBezTo>
                  <a:pt x="120" y="90"/>
                  <a:pt x="120" y="90"/>
                  <a:pt x="120" y="90"/>
                </a:cubicBezTo>
                <a:cubicBezTo>
                  <a:pt x="121" y="90"/>
                  <a:pt x="122" y="90"/>
                  <a:pt x="123" y="90"/>
                </a:cubicBezTo>
                <a:cubicBezTo>
                  <a:pt x="126" y="90"/>
                  <a:pt x="126" y="90"/>
                  <a:pt x="126" y="90"/>
                </a:cubicBezTo>
                <a:cubicBezTo>
                  <a:pt x="127" y="90"/>
                  <a:pt x="128" y="90"/>
                  <a:pt x="129" y="90"/>
                </a:cubicBezTo>
                <a:cubicBezTo>
                  <a:pt x="129" y="93"/>
                  <a:pt x="129" y="93"/>
                  <a:pt x="129" y="93"/>
                </a:cubicBezTo>
                <a:lnTo>
                  <a:pt x="125" y="98"/>
                </a:lnTo>
                <a:close/>
                <a:moveTo>
                  <a:pt x="118" y="115"/>
                </a:moveTo>
                <a:cubicBezTo>
                  <a:pt x="117" y="110"/>
                  <a:pt x="117" y="110"/>
                  <a:pt x="117" y="110"/>
                </a:cubicBezTo>
                <a:cubicBezTo>
                  <a:pt x="117" y="110"/>
                  <a:pt x="118" y="110"/>
                  <a:pt x="118" y="109"/>
                </a:cubicBezTo>
                <a:cubicBezTo>
                  <a:pt x="118" y="109"/>
                  <a:pt x="118" y="109"/>
                  <a:pt x="118" y="109"/>
                </a:cubicBezTo>
                <a:cubicBezTo>
                  <a:pt x="119" y="110"/>
                  <a:pt x="119" y="110"/>
                  <a:pt x="119" y="110"/>
                </a:cubicBezTo>
                <a:lnTo>
                  <a:pt x="118" y="115"/>
                </a:lnTo>
                <a:close/>
                <a:moveTo>
                  <a:pt x="117" y="104"/>
                </a:moveTo>
                <a:cubicBezTo>
                  <a:pt x="114" y="96"/>
                  <a:pt x="114" y="96"/>
                  <a:pt x="114" y="96"/>
                </a:cubicBezTo>
                <a:cubicBezTo>
                  <a:pt x="115" y="95"/>
                  <a:pt x="115" y="95"/>
                  <a:pt x="115" y="95"/>
                </a:cubicBezTo>
                <a:cubicBezTo>
                  <a:pt x="115" y="95"/>
                  <a:pt x="116" y="96"/>
                  <a:pt x="116" y="96"/>
                </a:cubicBezTo>
                <a:cubicBezTo>
                  <a:pt x="121" y="101"/>
                  <a:pt x="121" y="101"/>
                  <a:pt x="121" y="101"/>
                </a:cubicBezTo>
                <a:lnTo>
                  <a:pt x="117" y="104"/>
                </a:lnTo>
                <a:close/>
                <a:moveTo>
                  <a:pt x="122" y="124"/>
                </a:moveTo>
                <a:cubicBezTo>
                  <a:pt x="124" y="113"/>
                  <a:pt x="124" y="113"/>
                  <a:pt x="124" y="113"/>
                </a:cubicBezTo>
                <a:cubicBezTo>
                  <a:pt x="126" y="113"/>
                  <a:pt x="126" y="113"/>
                  <a:pt x="126" y="113"/>
                </a:cubicBezTo>
                <a:cubicBezTo>
                  <a:pt x="127" y="124"/>
                  <a:pt x="127" y="124"/>
                  <a:pt x="127" y="124"/>
                </a:cubicBezTo>
                <a:lnTo>
                  <a:pt x="122" y="124"/>
                </a:lnTo>
                <a:close/>
                <a:moveTo>
                  <a:pt x="134" y="96"/>
                </a:moveTo>
                <a:cubicBezTo>
                  <a:pt x="134" y="95"/>
                  <a:pt x="134" y="95"/>
                  <a:pt x="134" y="95"/>
                </a:cubicBezTo>
                <a:cubicBezTo>
                  <a:pt x="136" y="96"/>
                  <a:pt x="136" y="96"/>
                  <a:pt x="136" y="96"/>
                </a:cubicBezTo>
                <a:cubicBezTo>
                  <a:pt x="132" y="104"/>
                  <a:pt x="132" y="104"/>
                  <a:pt x="132" y="104"/>
                </a:cubicBezTo>
                <a:cubicBezTo>
                  <a:pt x="131" y="103"/>
                  <a:pt x="131" y="103"/>
                  <a:pt x="131" y="103"/>
                </a:cubicBezTo>
                <a:cubicBezTo>
                  <a:pt x="131" y="103"/>
                  <a:pt x="131" y="103"/>
                  <a:pt x="131" y="103"/>
                </a:cubicBezTo>
                <a:cubicBezTo>
                  <a:pt x="129" y="101"/>
                  <a:pt x="129" y="101"/>
                  <a:pt x="129" y="101"/>
                </a:cubicBezTo>
                <a:lnTo>
                  <a:pt x="134" y="96"/>
                </a:lnTo>
                <a:close/>
                <a:moveTo>
                  <a:pt x="131" y="115"/>
                </a:moveTo>
                <a:cubicBezTo>
                  <a:pt x="130" y="110"/>
                  <a:pt x="130" y="110"/>
                  <a:pt x="130" y="110"/>
                </a:cubicBezTo>
                <a:cubicBezTo>
                  <a:pt x="131" y="109"/>
                  <a:pt x="131" y="109"/>
                  <a:pt x="131" y="109"/>
                </a:cubicBezTo>
                <a:cubicBezTo>
                  <a:pt x="132" y="109"/>
                  <a:pt x="132" y="109"/>
                  <a:pt x="132" y="109"/>
                </a:cubicBezTo>
                <a:cubicBezTo>
                  <a:pt x="132" y="110"/>
                  <a:pt x="132" y="110"/>
                  <a:pt x="132" y="110"/>
                </a:cubicBezTo>
                <a:lnTo>
                  <a:pt x="131" y="115"/>
                </a:lnTo>
                <a:close/>
                <a:moveTo>
                  <a:pt x="155" y="124"/>
                </a:moveTo>
                <a:cubicBezTo>
                  <a:pt x="148" y="124"/>
                  <a:pt x="148" y="124"/>
                  <a:pt x="148" y="124"/>
                </a:cubicBezTo>
                <a:cubicBezTo>
                  <a:pt x="148" y="114"/>
                  <a:pt x="148" y="114"/>
                  <a:pt x="148" y="114"/>
                </a:cubicBezTo>
                <a:cubicBezTo>
                  <a:pt x="148" y="112"/>
                  <a:pt x="147" y="111"/>
                  <a:pt x="146" y="111"/>
                </a:cubicBezTo>
                <a:cubicBezTo>
                  <a:pt x="144" y="111"/>
                  <a:pt x="143" y="112"/>
                  <a:pt x="143" y="114"/>
                </a:cubicBezTo>
                <a:cubicBezTo>
                  <a:pt x="143" y="124"/>
                  <a:pt x="143" y="124"/>
                  <a:pt x="143" y="124"/>
                </a:cubicBezTo>
                <a:cubicBezTo>
                  <a:pt x="135" y="124"/>
                  <a:pt x="135" y="124"/>
                  <a:pt x="135" y="124"/>
                </a:cubicBezTo>
                <a:cubicBezTo>
                  <a:pt x="134" y="124"/>
                  <a:pt x="134" y="124"/>
                  <a:pt x="134" y="124"/>
                </a:cubicBezTo>
                <a:cubicBezTo>
                  <a:pt x="141" y="99"/>
                  <a:pt x="141" y="99"/>
                  <a:pt x="141" y="99"/>
                </a:cubicBezTo>
                <a:cubicBezTo>
                  <a:pt x="147" y="101"/>
                  <a:pt x="147" y="101"/>
                  <a:pt x="147" y="101"/>
                </a:cubicBezTo>
                <a:cubicBezTo>
                  <a:pt x="147" y="101"/>
                  <a:pt x="147" y="101"/>
                  <a:pt x="147" y="101"/>
                </a:cubicBezTo>
                <a:cubicBezTo>
                  <a:pt x="147" y="101"/>
                  <a:pt x="155" y="104"/>
                  <a:pt x="155" y="114"/>
                </a:cubicBezTo>
                <a:lnTo>
                  <a:pt x="155" y="12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5" name="Freeform 174">
            <a:extLst>
              <a:ext uri="{FF2B5EF4-FFF2-40B4-BE49-F238E27FC236}">
                <a16:creationId xmlns:a16="http://schemas.microsoft.com/office/drawing/2014/main" xmlns="" id="{84DFB147-0859-4E7B-9E5F-F8B76BD993C0}"/>
              </a:ext>
            </a:extLst>
          </p:cNvPr>
          <p:cNvSpPr>
            <a:spLocks noEditPoints="1"/>
          </p:cNvSpPr>
          <p:nvPr/>
        </p:nvSpPr>
        <p:spPr bwMode="auto">
          <a:xfrm>
            <a:off x="2469356" y="4090194"/>
            <a:ext cx="546100" cy="541338"/>
          </a:xfrm>
          <a:custGeom>
            <a:avLst/>
            <a:gdLst>
              <a:gd name="T0" fmla="*/ 86 w 160"/>
              <a:gd name="T1" fmla="*/ 61 h 157"/>
              <a:gd name="T2" fmla="*/ 80 w 160"/>
              <a:gd name="T3" fmla="*/ 15 h 157"/>
              <a:gd name="T4" fmla="*/ 84 w 160"/>
              <a:gd name="T5" fmla="*/ 52 h 157"/>
              <a:gd name="T6" fmla="*/ 84 w 160"/>
              <a:gd name="T7" fmla="*/ 47 h 157"/>
              <a:gd name="T8" fmla="*/ 76 w 160"/>
              <a:gd name="T9" fmla="*/ 47 h 157"/>
              <a:gd name="T10" fmla="*/ 75 w 160"/>
              <a:gd name="T11" fmla="*/ 65 h 157"/>
              <a:gd name="T12" fmla="*/ 51 w 160"/>
              <a:gd name="T13" fmla="*/ 34 h 157"/>
              <a:gd name="T14" fmla="*/ 51 w 160"/>
              <a:gd name="T15" fmla="*/ 34 h 157"/>
              <a:gd name="T16" fmla="*/ 101 w 160"/>
              <a:gd name="T17" fmla="*/ 28 h 157"/>
              <a:gd name="T18" fmla="*/ 62 w 160"/>
              <a:gd name="T19" fmla="*/ 53 h 157"/>
              <a:gd name="T20" fmla="*/ 102 w 160"/>
              <a:gd name="T21" fmla="*/ 13 h 157"/>
              <a:gd name="T22" fmla="*/ 80 w 160"/>
              <a:gd name="T23" fmla="*/ 12 h 157"/>
              <a:gd name="T24" fmla="*/ 80 w 160"/>
              <a:gd name="T25" fmla="*/ 12 h 157"/>
              <a:gd name="T26" fmla="*/ 102 w 160"/>
              <a:gd name="T27" fmla="*/ 49 h 157"/>
              <a:gd name="T28" fmla="*/ 67 w 160"/>
              <a:gd name="T29" fmla="*/ 14 h 157"/>
              <a:gd name="T30" fmla="*/ 88 w 160"/>
              <a:gd name="T31" fmla="*/ 129 h 157"/>
              <a:gd name="T32" fmla="*/ 82 w 160"/>
              <a:gd name="T33" fmla="*/ 89 h 157"/>
              <a:gd name="T34" fmla="*/ 63 w 160"/>
              <a:gd name="T35" fmla="*/ 110 h 157"/>
              <a:gd name="T36" fmla="*/ 54 w 160"/>
              <a:gd name="T37" fmla="*/ 146 h 157"/>
              <a:gd name="T38" fmla="*/ 60 w 160"/>
              <a:gd name="T39" fmla="*/ 152 h 157"/>
              <a:gd name="T40" fmla="*/ 80 w 160"/>
              <a:gd name="T41" fmla="*/ 140 h 157"/>
              <a:gd name="T42" fmla="*/ 100 w 160"/>
              <a:gd name="T43" fmla="*/ 146 h 157"/>
              <a:gd name="T44" fmla="*/ 71 w 160"/>
              <a:gd name="T45" fmla="*/ 157 h 157"/>
              <a:gd name="T46" fmla="*/ 97 w 160"/>
              <a:gd name="T47" fmla="*/ 133 h 157"/>
              <a:gd name="T48" fmla="*/ 66 w 160"/>
              <a:gd name="T49" fmla="*/ 115 h 157"/>
              <a:gd name="T50" fmla="*/ 69 w 160"/>
              <a:gd name="T51" fmla="*/ 107 h 157"/>
              <a:gd name="T52" fmla="*/ 81 w 160"/>
              <a:gd name="T53" fmla="*/ 94 h 157"/>
              <a:gd name="T54" fmla="*/ 69 w 160"/>
              <a:gd name="T55" fmla="*/ 107 h 157"/>
              <a:gd name="T56" fmla="*/ 81 w 160"/>
              <a:gd name="T57" fmla="*/ 130 h 157"/>
              <a:gd name="T58" fmla="*/ 72 w 160"/>
              <a:gd name="T59" fmla="*/ 112 h 157"/>
              <a:gd name="T60" fmla="*/ 151 w 160"/>
              <a:gd name="T61" fmla="*/ 133 h 157"/>
              <a:gd name="T62" fmla="*/ 151 w 160"/>
              <a:gd name="T63" fmla="*/ 105 h 157"/>
              <a:gd name="T64" fmla="*/ 108 w 160"/>
              <a:gd name="T65" fmla="*/ 47 h 157"/>
              <a:gd name="T66" fmla="*/ 122 w 160"/>
              <a:gd name="T67" fmla="*/ 122 h 157"/>
              <a:gd name="T68" fmla="*/ 111 w 160"/>
              <a:gd name="T69" fmla="*/ 157 h 157"/>
              <a:gd name="T70" fmla="*/ 119 w 160"/>
              <a:gd name="T71" fmla="*/ 138 h 157"/>
              <a:gd name="T72" fmla="*/ 136 w 160"/>
              <a:gd name="T73" fmla="*/ 139 h 157"/>
              <a:gd name="T74" fmla="*/ 142 w 160"/>
              <a:gd name="T75" fmla="*/ 152 h 157"/>
              <a:gd name="T76" fmla="*/ 142 w 160"/>
              <a:gd name="T77" fmla="*/ 157 h 157"/>
              <a:gd name="T78" fmla="*/ 149 w 160"/>
              <a:gd name="T79" fmla="*/ 115 h 157"/>
              <a:gd name="T80" fmla="*/ 121 w 160"/>
              <a:gd name="T81" fmla="*/ 114 h 157"/>
              <a:gd name="T82" fmla="*/ 123 w 160"/>
              <a:gd name="T83" fmla="*/ 107 h 157"/>
              <a:gd name="T84" fmla="*/ 146 w 160"/>
              <a:gd name="T85" fmla="*/ 107 h 157"/>
              <a:gd name="T86" fmla="*/ 135 w 160"/>
              <a:gd name="T87" fmla="*/ 134 h 157"/>
              <a:gd name="T88" fmla="*/ 137 w 160"/>
              <a:gd name="T89" fmla="*/ 131 h 157"/>
              <a:gd name="T90" fmla="*/ 139 w 160"/>
              <a:gd name="T91" fmla="*/ 107 h 157"/>
              <a:gd name="T92" fmla="*/ 23 w 160"/>
              <a:gd name="T93" fmla="*/ 44 h 157"/>
              <a:gd name="T94" fmla="*/ 18 w 160"/>
              <a:gd name="T95" fmla="*/ 128 h 157"/>
              <a:gd name="T96" fmla="*/ 9 w 160"/>
              <a:gd name="T97" fmla="*/ 157 h 157"/>
              <a:gd name="T98" fmla="*/ 10 w 160"/>
              <a:gd name="T99" fmla="*/ 138 h 157"/>
              <a:gd name="T100" fmla="*/ 32 w 160"/>
              <a:gd name="T101" fmla="*/ 134 h 157"/>
              <a:gd name="T102" fmla="*/ 18 w 160"/>
              <a:gd name="T103" fmla="*/ 152 h 157"/>
              <a:gd name="T104" fmla="*/ 49 w 160"/>
              <a:gd name="T105" fmla="*/ 157 h 157"/>
              <a:gd name="T106" fmla="*/ 39 w 160"/>
              <a:gd name="T107" fmla="*/ 122 h 157"/>
              <a:gd name="T108" fmla="*/ 52 w 160"/>
              <a:gd name="T109" fmla="*/ 47 h 157"/>
              <a:gd name="T110" fmla="*/ 12 w 160"/>
              <a:gd name="T111" fmla="*/ 114 h 157"/>
              <a:gd name="T112" fmla="*/ 28 w 160"/>
              <a:gd name="T113" fmla="*/ 131 h 157"/>
              <a:gd name="T114" fmla="*/ 28 w 160"/>
              <a:gd name="T115" fmla="*/ 130 h 157"/>
              <a:gd name="T116" fmla="*/ 17 w 160"/>
              <a:gd name="T117" fmla="*/ 112 h 157"/>
              <a:gd name="T118" fmla="*/ 33 w 160"/>
              <a:gd name="T119" fmla="*/ 102 h 157"/>
              <a:gd name="T120" fmla="*/ 14 w 160"/>
              <a:gd name="T121" fmla="*/ 107 h 157"/>
              <a:gd name="T122" fmla="*/ 37 w 160"/>
              <a:gd name="T123" fmla="*/ 105 h 1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60" h="157">
                <a:moveTo>
                  <a:pt x="71" y="45"/>
                </a:moveTo>
                <a:cubicBezTo>
                  <a:pt x="71" y="50"/>
                  <a:pt x="71" y="50"/>
                  <a:pt x="71" y="50"/>
                </a:cubicBezTo>
                <a:cubicBezTo>
                  <a:pt x="71" y="50"/>
                  <a:pt x="71" y="50"/>
                  <a:pt x="71" y="50"/>
                </a:cubicBezTo>
                <a:cubicBezTo>
                  <a:pt x="71" y="59"/>
                  <a:pt x="71" y="59"/>
                  <a:pt x="71" y="59"/>
                </a:cubicBezTo>
                <a:cubicBezTo>
                  <a:pt x="71" y="60"/>
                  <a:pt x="72" y="61"/>
                  <a:pt x="73" y="61"/>
                </a:cubicBezTo>
                <a:cubicBezTo>
                  <a:pt x="86" y="61"/>
                  <a:pt x="86" y="61"/>
                  <a:pt x="86" y="61"/>
                </a:cubicBezTo>
                <a:cubicBezTo>
                  <a:pt x="88" y="61"/>
                  <a:pt x="89" y="60"/>
                  <a:pt x="89" y="59"/>
                </a:cubicBezTo>
                <a:cubicBezTo>
                  <a:pt x="89" y="50"/>
                  <a:pt x="89" y="50"/>
                  <a:pt x="89" y="50"/>
                </a:cubicBezTo>
                <a:cubicBezTo>
                  <a:pt x="89" y="50"/>
                  <a:pt x="89" y="50"/>
                  <a:pt x="89" y="50"/>
                </a:cubicBezTo>
                <a:cubicBezTo>
                  <a:pt x="89" y="45"/>
                  <a:pt x="89" y="45"/>
                  <a:pt x="89" y="45"/>
                </a:cubicBezTo>
                <a:cubicBezTo>
                  <a:pt x="93" y="42"/>
                  <a:pt x="96" y="37"/>
                  <a:pt x="96" y="31"/>
                </a:cubicBezTo>
                <a:cubicBezTo>
                  <a:pt x="96" y="22"/>
                  <a:pt x="89" y="15"/>
                  <a:pt x="80" y="15"/>
                </a:cubicBezTo>
                <a:cubicBezTo>
                  <a:pt x="71" y="15"/>
                  <a:pt x="64" y="22"/>
                  <a:pt x="64" y="31"/>
                </a:cubicBezTo>
                <a:cubicBezTo>
                  <a:pt x="64" y="37"/>
                  <a:pt x="66" y="42"/>
                  <a:pt x="71" y="45"/>
                </a:cubicBezTo>
                <a:close/>
                <a:moveTo>
                  <a:pt x="84" y="56"/>
                </a:moveTo>
                <a:cubicBezTo>
                  <a:pt x="76" y="56"/>
                  <a:pt x="76" y="56"/>
                  <a:pt x="76" y="56"/>
                </a:cubicBezTo>
                <a:cubicBezTo>
                  <a:pt x="76" y="52"/>
                  <a:pt x="76" y="52"/>
                  <a:pt x="76" y="52"/>
                </a:cubicBezTo>
                <a:cubicBezTo>
                  <a:pt x="84" y="52"/>
                  <a:pt x="84" y="52"/>
                  <a:pt x="84" y="52"/>
                </a:cubicBezTo>
                <a:lnTo>
                  <a:pt x="84" y="56"/>
                </a:lnTo>
                <a:close/>
                <a:moveTo>
                  <a:pt x="80" y="20"/>
                </a:moveTo>
                <a:cubicBezTo>
                  <a:pt x="86" y="20"/>
                  <a:pt x="91" y="25"/>
                  <a:pt x="91" y="31"/>
                </a:cubicBezTo>
                <a:cubicBezTo>
                  <a:pt x="91" y="36"/>
                  <a:pt x="89" y="39"/>
                  <a:pt x="85" y="41"/>
                </a:cubicBezTo>
                <a:cubicBezTo>
                  <a:pt x="84" y="42"/>
                  <a:pt x="84" y="43"/>
                  <a:pt x="84" y="44"/>
                </a:cubicBezTo>
                <a:cubicBezTo>
                  <a:pt x="84" y="47"/>
                  <a:pt x="84" y="47"/>
                  <a:pt x="84" y="47"/>
                </a:cubicBezTo>
                <a:cubicBezTo>
                  <a:pt x="82" y="47"/>
                  <a:pt x="82" y="47"/>
                  <a:pt x="82" y="47"/>
                </a:cubicBezTo>
                <a:cubicBezTo>
                  <a:pt x="82" y="38"/>
                  <a:pt x="82" y="38"/>
                  <a:pt x="82" y="38"/>
                </a:cubicBezTo>
                <a:cubicBezTo>
                  <a:pt x="82" y="37"/>
                  <a:pt x="81" y="36"/>
                  <a:pt x="80" y="36"/>
                </a:cubicBezTo>
                <a:cubicBezTo>
                  <a:pt x="79" y="36"/>
                  <a:pt x="77" y="37"/>
                  <a:pt x="77" y="38"/>
                </a:cubicBezTo>
                <a:cubicBezTo>
                  <a:pt x="77" y="47"/>
                  <a:pt x="77" y="47"/>
                  <a:pt x="77" y="47"/>
                </a:cubicBezTo>
                <a:cubicBezTo>
                  <a:pt x="76" y="47"/>
                  <a:pt x="76" y="47"/>
                  <a:pt x="76" y="47"/>
                </a:cubicBezTo>
                <a:cubicBezTo>
                  <a:pt x="76" y="44"/>
                  <a:pt x="76" y="44"/>
                  <a:pt x="76" y="44"/>
                </a:cubicBezTo>
                <a:cubicBezTo>
                  <a:pt x="76" y="43"/>
                  <a:pt x="75" y="42"/>
                  <a:pt x="75" y="41"/>
                </a:cubicBezTo>
                <a:cubicBezTo>
                  <a:pt x="71" y="39"/>
                  <a:pt x="69" y="36"/>
                  <a:pt x="69" y="31"/>
                </a:cubicBezTo>
                <a:cubicBezTo>
                  <a:pt x="69" y="25"/>
                  <a:pt x="74" y="20"/>
                  <a:pt x="80" y="20"/>
                </a:cubicBezTo>
                <a:close/>
                <a:moveTo>
                  <a:pt x="77" y="62"/>
                </a:moveTo>
                <a:cubicBezTo>
                  <a:pt x="76" y="62"/>
                  <a:pt x="75" y="64"/>
                  <a:pt x="75" y="65"/>
                </a:cubicBezTo>
                <a:cubicBezTo>
                  <a:pt x="75" y="66"/>
                  <a:pt x="76" y="68"/>
                  <a:pt x="77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4" y="68"/>
                  <a:pt x="85" y="66"/>
                  <a:pt x="85" y="65"/>
                </a:cubicBezTo>
                <a:cubicBezTo>
                  <a:pt x="85" y="64"/>
                  <a:pt x="84" y="62"/>
                  <a:pt x="83" y="62"/>
                </a:cubicBezTo>
                <a:lnTo>
                  <a:pt x="77" y="62"/>
                </a:lnTo>
                <a:close/>
                <a:moveTo>
                  <a:pt x="51" y="34"/>
                </a:moveTo>
                <a:cubicBezTo>
                  <a:pt x="59" y="34"/>
                  <a:pt x="59" y="34"/>
                  <a:pt x="59" y="34"/>
                </a:cubicBezTo>
                <a:cubicBezTo>
                  <a:pt x="60" y="34"/>
                  <a:pt x="61" y="32"/>
                  <a:pt x="61" y="31"/>
                </a:cubicBezTo>
                <a:cubicBezTo>
                  <a:pt x="61" y="30"/>
                  <a:pt x="60" y="28"/>
                  <a:pt x="59" y="28"/>
                </a:cubicBezTo>
                <a:cubicBezTo>
                  <a:pt x="51" y="28"/>
                  <a:pt x="51" y="28"/>
                  <a:pt x="51" y="28"/>
                </a:cubicBezTo>
                <a:cubicBezTo>
                  <a:pt x="50" y="28"/>
                  <a:pt x="49" y="30"/>
                  <a:pt x="49" y="31"/>
                </a:cubicBezTo>
                <a:cubicBezTo>
                  <a:pt x="49" y="32"/>
                  <a:pt x="50" y="34"/>
                  <a:pt x="51" y="34"/>
                </a:cubicBezTo>
                <a:close/>
                <a:moveTo>
                  <a:pt x="99" y="31"/>
                </a:moveTo>
                <a:cubicBezTo>
                  <a:pt x="99" y="32"/>
                  <a:pt x="100" y="34"/>
                  <a:pt x="101" y="34"/>
                </a:cubicBezTo>
                <a:cubicBezTo>
                  <a:pt x="108" y="34"/>
                  <a:pt x="108" y="34"/>
                  <a:pt x="108" y="34"/>
                </a:cubicBezTo>
                <a:cubicBezTo>
                  <a:pt x="110" y="34"/>
                  <a:pt x="111" y="32"/>
                  <a:pt x="111" y="31"/>
                </a:cubicBezTo>
                <a:cubicBezTo>
                  <a:pt x="111" y="30"/>
                  <a:pt x="110" y="28"/>
                  <a:pt x="108" y="28"/>
                </a:cubicBezTo>
                <a:cubicBezTo>
                  <a:pt x="101" y="28"/>
                  <a:pt x="101" y="28"/>
                  <a:pt x="101" y="28"/>
                </a:cubicBezTo>
                <a:cubicBezTo>
                  <a:pt x="100" y="28"/>
                  <a:pt x="99" y="30"/>
                  <a:pt x="99" y="31"/>
                </a:cubicBezTo>
                <a:close/>
                <a:moveTo>
                  <a:pt x="63" y="44"/>
                </a:moveTo>
                <a:cubicBezTo>
                  <a:pt x="58" y="49"/>
                  <a:pt x="58" y="49"/>
                  <a:pt x="58" y="49"/>
                </a:cubicBezTo>
                <a:cubicBezTo>
                  <a:pt x="57" y="50"/>
                  <a:pt x="57" y="52"/>
                  <a:pt x="58" y="53"/>
                </a:cubicBezTo>
                <a:cubicBezTo>
                  <a:pt x="58" y="53"/>
                  <a:pt x="59" y="54"/>
                  <a:pt x="60" y="54"/>
                </a:cubicBezTo>
                <a:cubicBezTo>
                  <a:pt x="60" y="54"/>
                  <a:pt x="61" y="53"/>
                  <a:pt x="62" y="53"/>
                </a:cubicBezTo>
                <a:cubicBezTo>
                  <a:pt x="67" y="48"/>
                  <a:pt x="67" y="48"/>
                  <a:pt x="67" y="48"/>
                </a:cubicBezTo>
                <a:cubicBezTo>
                  <a:pt x="68" y="47"/>
                  <a:pt x="68" y="45"/>
                  <a:pt x="67" y="44"/>
                </a:cubicBezTo>
                <a:cubicBezTo>
                  <a:pt x="66" y="43"/>
                  <a:pt x="64" y="43"/>
                  <a:pt x="63" y="44"/>
                </a:cubicBezTo>
                <a:close/>
                <a:moveTo>
                  <a:pt x="95" y="19"/>
                </a:moveTo>
                <a:cubicBezTo>
                  <a:pt x="96" y="19"/>
                  <a:pt x="96" y="18"/>
                  <a:pt x="97" y="18"/>
                </a:cubicBezTo>
                <a:cubicBezTo>
                  <a:pt x="102" y="13"/>
                  <a:pt x="102" y="13"/>
                  <a:pt x="102" y="13"/>
                </a:cubicBezTo>
                <a:cubicBezTo>
                  <a:pt x="103" y="12"/>
                  <a:pt x="103" y="10"/>
                  <a:pt x="102" y="9"/>
                </a:cubicBezTo>
                <a:cubicBezTo>
                  <a:pt x="101" y="8"/>
                  <a:pt x="99" y="8"/>
                  <a:pt x="98" y="9"/>
                </a:cubicBezTo>
                <a:cubicBezTo>
                  <a:pt x="93" y="14"/>
                  <a:pt x="93" y="14"/>
                  <a:pt x="93" y="14"/>
                </a:cubicBezTo>
                <a:cubicBezTo>
                  <a:pt x="92" y="15"/>
                  <a:pt x="92" y="17"/>
                  <a:pt x="93" y="18"/>
                </a:cubicBezTo>
                <a:cubicBezTo>
                  <a:pt x="94" y="18"/>
                  <a:pt x="94" y="19"/>
                  <a:pt x="95" y="19"/>
                </a:cubicBezTo>
                <a:close/>
                <a:moveTo>
                  <a:pt x="80" y="12"/>
                </a:moveTo>
                <a:cubicBezTo>
                  <a:pt x="81" y="12"/>
                  <a:pt x="82" y="11"/>
                  <a:pt x="82" y="10"/>
                </a:cubicBezTo>
                <a:cubicBezTo>
                  <a:pt x="82" y="3"/>
                  <a:pt x="82" y="3"/>
                  <a:pt x="82" y="3"/>
                </a:cubicBezTo>
                <a:cubicBezTo>
                  <a:pt x="82" y="1"/>
                  <a:pt x="81" y="0"/>
                  <a:pt x="80" y="0"/>
                </a:cubicBezTo>
                <a:cubicBezTo>
                  <a:pt x="78" y="0"/>
                  <a:pt x="77" y="1"/>
                  <a:pt x="77" y="3"/>
                </a:cubicBezTo>
                <a:cubicBezTo>
                  <a:pt x="77" y="10"/>
                  <a:pt x="77" y="10"/>
                  <a:pt x="77" y="10"/>
                </a:cubicBezTo>
                <a:cubicBezTo>
                  <a:pt x="77" y="11"/>
                  <a:pt x="78" y="12"/>
                  <a:pt x="80" y="12"/>
                </a:cubicBezTo>
                <a:close/>
                <a:moveTo>
                  <a:pt x="93" y="44"/>
                </a:moveTo>
                <a:cubicBezTo>
                  <a:pt x="92" y="45"/>
                  <a:pt x="92" y="47"/>
                  <a:pt x="93" y="48"/>
                </a:cubicBezTo>
                <a:cubicBezTo>
                  <a:pt x="98" y="53"/>
                  <a:pt x="98" y="53"/>
                  <a:pt x="98" y="53"/>
                </a:cubicBezTo>
                <a:cubicBezTo>
                  <a:pt x="99" y="53"/>
                  <a:pt x="99" y="54"/>
                  <a:pt x="100" y="54"/>
                </a:cubicBezTo>
                <a:cubicBezTo>
                  <a:pt x="101" y="54"/>
                  <a:pt x="101" y="53"/>
                  <a:pt x="102" y="53"/>
                </a:cubicBezTo>
                <a:cubicBezTo>
                  <a:pt x="103" y="52"/>
                  <a:pt x="103" y="50"/>
                  <a:pt x="102" y="49"/>
                </a:cubicBezTo>
                <a:cubicBezTo>
                  <a:pt x="97" y="44"/>
                  <a:pt x="97" y="44"/>
                  <a:pt x="97" y="44"/>
                </a:cubicBezTo>
                <a:cubicBezTo>
                  <a:pt x="96" y="43"/>
                  <a:pt x="94" y="43"/>
                  <a:pt x="93" y="44"/>
                </a:cubicBezTo>
                <a:close/>
                <a:moveTo>
                  <a:pt x="63" y="18"/>
                </a:moveTo>
                <a:cubicBezTo>
                  <a:pt x="64" y="18"/>
                  <a:pt x="64" y="19"/>
                  <a:pt x="65" y="19"/>
                </a:cubicBezTo>
                <a:cubicBezTo>
                  <a:pt x="65" y="19"/>
                  <a:pt x="66" y="18"/>
                  <a:pt x="67" y="18"/>
                </a:cubicBezTo>
                <a:cubicBezTo>
                  <a:pt x="68" y="17"/>
                  <a:pt x="68" y="15"/>
                  <a:pt x="67" y="14"/>
                </a:cubicBezTo>
                <a:cubicBezTo>
                  <a:pt x="62" y="9"/>
                  <a:pt x="62" y="9"/>
                  <a:pt x="62" y="9"/>
                </a:cubicBezTo>
                <a:cubicBezTo>
                  <a:pt x="61" y="8"/>
                  <a:pt x="59" y="8"/>
                  <a:pt x="58" y="9"/>
                </a:cubicBezTo>
                <a:cubicBezTo>
                  <a:pt x="57" y="10"/>
                  <a:pt x="57" y="12"/>
                  <a:pt x="58" y="13"/>
                </a:cubicBezTo>
                <a:lnTo>
                  <a:pt x="63" y="18"/>
                </a:lnTo>
                <a:close/>
                <a:moveTo>
                  <a:pt x="97" y="133"/>
                </a:moveTo>
                <a:cubicBezTo>
                  <a:pt x="88" y="129"/>
                  <a:pt x="88" y="129"/>
                  <a:pt x="88" y="129"/>
                </a:cubicBezTo>
                <a:cubicBezTo>
                  <a:pt x="88" y="128"/>
                  <a:pt x="88" y="128"/>
                  <a:pt x="88" y="128"/>
                </a:cubicBezTo>
                <a:cubicBezTo>
                  <a:pt x="90" y="127"/>
                  <a:pt x="92" y="124"/>
                  <a:pt x="93" y="122"/>
                </a:cubicBezTo>
                <a:cubicBezTo>
                  <a:pt x="97" y="121"/>
                  <a:pt x="99" y="118"/>
                  <a:pt x="99" y="115"/>
                </a:cubicBezTo>
                <a:cubicBezTo>
                  <a:pt x="99" y="113"/>
                  <a:pt x="98" y="111"/>
                  <a:pt x="97" y="110"/>
                </a:cubicBezTo>
                <a:cubicBezTo>
                  <a:pt x="97" y="105"/>
                  <a:pt x="97" y="105"/>
                  <a:pt x="97" y="105"/>
                </a:cubicBezTo>
                <a:cubicBezTo>
                  <a:pt x="97" y="97"/>
                  <a:pt x="90" y="90"/>
                  <a:pt x="82" y="89"/>
                </a:cubicBezTo>
                <a:cubicBezTo>
                  <a:pt x="82" y="75"/>
                  <a:pt x="82" y="75"/>
                  <a:pt x="82" y="75"/>
                </a:cubicBezTo>
                <a:cubicBezTo>
                  <a:pt x="82" y="73"/>
                  <a:pt x="81" y="72"/>
                  <a:pt x="80" y="72"/>
                </a:cubicBezTo>
                <a:cubicBezTo>
                  <a:pt x="79" y="72"/>
                  <a:pt x="77" y="73"/>
                  <a:pt x="77" y="75"/>
                </a:cubicBezTo>
                <a:cubicBezTo>
                  <a:pt x="77" y="90"/>
                  <a:pt x="77" y="90"/>
                  <a:pt x="77" y="90"/>
                </a:cubicBezTo>
                <a:cubicBezTo>
                  <a:pt x="70" y="91"/>
                  <a:pt x="63" y="97"/>
                  <a:pt x="63" y="105"/>
                </a:cubicBezTo>
                <a:cubicBezTo>
                  <a:pt x="63" y="110"/>
                  <a:pt x="63" y="110"/>
                  <a:pt x="63" y="110"/>
                </a:cubicBezTo>
                <a:cubicBezTo>
                  <a:pt x="62" y="111"/>
                  <a:pt x="61" y="113"/>
                  <a:pt x="61" y="115"/>
                </a:cubicBezTo>
                <a:cubicBezTo>
                  <a:pt x="61" y="118"/>
                  <a:pt x="64" y="121"/>
                  <a:pt x="67" y="122"/>
                </a:cubicBezTo>
                <a:cubicBezTo>
                  <a:pt x="68" y="124"/>
                  <a:pt x="70" y="127"/>
                  <a:pt x="73" y="128"/>
                </a:cubicBezTo>
                <a:cubicBezTo>
                  <a:pt x="73" y="129"/>
                  <a:pt x="73" y="129"/>
                  <a:pt x="73" y="129"/>
                </a:cubicBezTo>
                <a:cubicBezTo>
                  <a:pt x="63" y="133"/>
                  <a:pt x="63" y="133"/>
                  <a:pt x="63" y="133"/>
                </a:cubicBezTo>
                <a:cubicBezTo>
                  <a:pt x="62" y="134"/>
                  <a:pt x="54" y="137"/>
                  <a:pt x="54" y="146"/>
                </a:cubicBezTo>
                <a:cubicBezTo>
                  <a:pt x="54" y="155"/>
                  <a:pt x="54" y="155"/>
                  <a:pt x="54" y="155"/>
                </a:cubicBezTo>
                <a:cubicBezTo>
                  <a:pt x="54" y="156"/>
                  <a:pt x="56" y="157"/>
                  <a:pt x="57" y="157"/>
                </a:cubicBezTo>
                <a:cubicBezTo>
                  <a:pt x="63" y="157"/>
                  <a:pt x="63" y="157"/>
                  <a:pt x="63" y="157"/>
                </a:cubicBezTo>
                <a:cubicBezTo>
                  <a:pt x="64" y="157"/>
                  <a:pt x="66" y="156"/>
                  <a:pt x="66" y="155"/>
                </a:cubicBezTo>
                <a:cubicBezTo>
                  <a:pt x="66" y="153"/>
                  <a:pt x="64" y="152"/>
                  <a:pt x="63" y="152"/>
                </a:cubicBezTo>
                <a:cubicBezTo>
                  <a:pt x="60" y="152"/>
                  <a:pt x="60" y="152"/>
                  <a:pt x="60" y="152"/>
                </a:cubicBezTo>
                <a:cubicBezTo>
                  <a:pt x="60" y="146"/>
                  <a:pt x="60" y="146"/>
                  <a:pt x="60" y="146"/>
                </a:cubicBezTo>
                <a:cubicBezTo>
                  <a:pt x="60" y="140"/>
                  <a:pt x="65" y="138"/>
                  <a:pt x="65" y="138"/>
                </a:cubicBezTo>
                <a:cubicBezTo>
                  <a:pt x="65" y="138"/>
                  <a:pt x="65" y="138"/>
                  <a:pt x="65" y="138"/>
                </a:cubicBezTo>
                <a:cubicBezTo>
                  <a:pt x="74" y="135"/>
                  <a:pt x="74" y="135"/>
                  <a:pt x="74" y="135"/>
                </a:cubicBezTo>
                <a:cubicBezTo>
                  <a:pt x="78" y="139"/>
                  <a:pt x="78" y="139"/>
                  <a:pt x="78" y="139"/>
                </a:cubicBezTo>
                <a:cubicBezTo>
                  <a:pt x="79" y="140"/>
                  <a:pt x="79" y="140"/>
                  <a:pt x="80" y="140"/>
                </a:cubicBezTo>
                <a:cubicBezTo>
                  <a:pt x="80" y="140"/>
                  <a:pt x="80" y="140"/>
                  <a:pt x="80" y="140"/>
                </a:cubicBezTo>
                <a:cubicBezTo>
                  <a:pt x="81" y="140"/>
                  <a:pt x="81" y="140"/>
                  <a:pt x="82" y="139"/>
                </a:cubicBezTo>
                <a:cubicBezTo>
                  <a:pt x="86" y="134"/>
                  <a:pt x="86" y="134"/>
                  <a:pt x="86" y="134"/>
                </a:cubicBezTo>
                <a:cubicBezTo>
                  <a:pt x="95" y="138"/>
                  <a:pt x="95" y="138"/>
                  <a:pt x="95" y="138"/>
                </a:cubicBezTo>
                <a:cubicBezTo>
                  <a:pt x="95" y="138"/>
                  <a:pt x="95" y="138"/>
                  <a:pt x="95" y="138"/>
                </a:cubicBezTo>
                <a:cubicBezTo>
                  <a:pt x="95" y="138"/>
                  <a:pt x="100" y="140"/>
                  <a:pt x="100" y="146"/>
                </a:cubicBezTo>
                <a:cubicBezTo>
                  <a:pt x="100" y="152"/>
                  <a:pt x="100" y="152"/>
                  <a:pt x="100" y="152"/>
                </a:cubicBezTo>
                <a:cubicBezTo>
                  <a:pt x="87" y="152"/>
                  <a:pt x="87" y="152"/>
                  <a:pt x="87" y="152"/>
                </a:cubicBezTo>
                <a:cubicBezTo>
                  <a:pt x="73" y="152"/>
                  <a:pt x="73" y="152"/>
                  <a:pt x="73" y="152"/>
                </a:cubicBezTo>
                <a:cubicBezTo>
                  <a:pt x="71" y="152"/>
                  <a:pt x="71" y="152"/>
                  <a:pt x="71" y="152"/>
                </a:cubicBezTo>
                <a:cubicBezTo>
                  <a:pt x="69" y="152"/>
                  <a:pt x="68" y="153"/>
                  <a:pt x="68" y="155"/>
                </a:cubicBezTo>
                <a:cubicBezTo>
                  <a:pt x="68" y="156"/>
                  <a:pt x="69" y="157"/>
                  <a:pt x="71" y="157"/>
                </a:cubicBezTo>
                <a:cubicBezTo>
                  <a:pt x="73" y="157"/>
                  <a:pt x="73" y="157"/>
                  <a:pt x="73" y="157"/>
                </a:cubicBezTo>
                <a:cubicBezTo>
                  <a:pt x="87" y="157"/>
                  <a:pt x="87" y="157"/>
                  <a:pt x="87" y="157"/>
                </a:cubicBezTo>
                <a:cubicBezTo>
                  <a:pt x="103" y="157"/>
                  <a:pt x="103" y="157"/>
                  <a:pt x="103" y="157"/>
                </a:cubicBezTo>
                <a:cubicBezTo>
                  <a:pt x="104" y="157"/>
                  <a:pt x="106" y="156"/>
                  <a:pt x="106" y="155"/>
                </a:cubicBezTo>
                <a:cubicBezTo>
                  <a:pt x="106" y="146"/>
                  <a:pt x="106" y="146"/>
                  <a:pt x="106" y="146"/>
                </a:cubicBezTo>
                <a:cubicBezTo>
                  <a:pt x="106" y="137"/>
                  <a:pt x="98" y="134"/>
                  <a:pt x="97" y="133"/>
                </a:cubicBezTo>
                <a:close/>
                <a:moveTo>
                  <a:pt x="94" y="114"/>
                </a:moveTo>
                <a:cubicBezTo>
                  <a:pt x="94" y="114"/>
                  <a:pt x="94" y="114"/>
                  <a:pt x="94" y="115"/>
                </a:cubicBezTo>
                <a:cubicBezTo>
                  <a:pt x="94" y="115"/>
                  <a:pt x="94" y="116"/>
                  <a:pt x="94" y="116"/>
                </a:cubicBezTo>
                <a:lnTo>
                  <a:pt x="94" y="114"/>
                </a:lnTo>
                <a:close/>
                <a:moveTo>
                  <a:pt x="67" y="116"/>
                </a:moveTo>
                <a:cubicBezTo>
                  <a:pt x="66" y="116"/>
                  <a:pt x="66" y="115"/>
                  <a:pt x="66" y="115"/>
                </a:cubicBezTo>
                <a:cubicBezTo>
                  <a:pt x="66" y="114"/>
                  <a:pt x="66" y="114"/>
                  <a:pt x="66" y="114"/>
                </a:cubicBezTo>
                <a:cubicBezTo>
                  <a:pt x="67" y="114"/>
                  <a:pt x="67" y="114"/>
                  <a:pt x="67" y="114"/>
                </a:cubicBezTo>
                <a:cubicBezTo>
                  <a:pt x="67" y="116"/>
                  <a:pt x="67" y="116"/>
                  <a:pt x="67" y="116"/>
                </a:cubicBezTo>
                <a:close/>
                <a:moveTo>
                  <a:pt x="69" y="107"/>
                </a:moveTo>
                <a:cubicBezTo>
                  <a:pt x="69" y="107"/>
                  <a:pt x="69" y="107"/>
                  <a:pt x="69" y="107"/>
                </a:cubicBezTo>
                <a:cubicBezTo>
                  <a:pt x="69" y="107"/>
                  <a:pt x="69" y="107"/>
                  <a:pt x="69" y="107"/>
                </a:cubicBezTo>
                <a:cubicBezTo>
                  <a:pt x="69" y="107"/>
                  <a:pt x="69" y="107"/>
                  <a:pt x="69" y="107"/>
                </a:cubicBezTo>
                <a:cubicBezTo>
                  <a:pt x="69" y="107"/>
                  <a:pt x="69" y="107"/>
                  <a:pt x="69" y="107"/>
                </a:cubicBezTo>
                <a:cubicBezTo>
                  <a:pt x="69" y="107"/>
                  <a:pt x="69" y="107"/>
                  <a:pt x="69" y="107"/>
                </a:cubicBezTo>
                <a:cubicBezTo>
                  <a:pt x="69" y="105"/>
                  <a:pt x="69" y="105"/>
                  <a:pt x="69" y="105"/>
                </a:cubicBezTo>
                <a:cubicBezTo>
                  <a:pt x="69" y="99"/>
                  <a:pt x="73" y="94"/>
                  <a:pt x="80" y="94"/>
                </a:cubicBezTo>
                <a:cubicBezTo>
                  <a:pt x="81" y="94"/>
                  <a:pt x="81" y="94"/>
                  <a:pt x="81" y="94"/>
                </a:cubicBezTo>
                <a:cubicBezTo>
                  <a:pt x="87" y="94"/>
                  <a:pt x="92" y="99"/>
                  <a:pt x="92" y="105"/>
                </a:cubicBezTo>
                <a:cubicBezTo>
                  <a:pt x="92" y="107"/>
                  <a:pt x="92" y="107"/>
                  <a:pt x="92" y="107"/>
                </a:cubicBezTo>
                <a:cubicBezTo>
                  <a:pt x="89" y="106"/>
                  <a:pt x="87" y="102"/>
                  <a:pt x="87" y="102"/>
                </a:cubicBezTo>
                <a:cubicBezTo>
                  <a:pt x="87" y="101"/>
                  <a:pt x="86" y="100"/>
                  <a:pt x="85" y="100"/>
                </a:cubicBezTo>
                <a:cubicBezTo>
                  <a:pt x="85" y="100"/>
                  <a:pt x="84" y="100"/>
                  <a:pt x="83" y="101"/>
                </a:cubicBezTo>
                <a:cubicBezTo>
                  <a:pt x="79" y="107"/>
                  <a:pt x="69" y="107"/>
                  <a:pt x="69" y="107"/>
                </a:cubicBezTo>
                <a:close/>
                <a:moveTo>
                  <a:pt x="82" y="131"/>
                </a:moveTo>
                <a:cubicBezTo>
                  <a:pt x="80" y="134"/>
                  <a:pt x="80" y="134"/>
                  <a:pt x="80" y="134"/>
                </a:cubicBezTo>
                <a:cubicBezTo>
                  <a:pt x="78" y="131"/>
                  <a:pt x="78" y="131"/>
                  <a:pt x="78" y="131"/>
                </a:cubicBezTo>
                <a:cubicBezTo>
                  <a:pt x="78" y="130"/>
                  <a:pt x="78" y="130"/>
                  <a:pt x="78" y="130"/>
                </a:cubicBezTo>
                <a:cubicBezTo>
                  <a:pt x="78" y="130"/>
                  <a:pt x="79" y="130"/>
                  <a:pt x="79" y="130"/>
                </a:cubicBezTo>
                <a:cubicBezTo>
                  <a:pt x="81" y="130"/>
                  <a:pt x="81" y="130"/>
                  <a:pt x="81" y="130"/>
                </a:cubicBezTo>
                <a:cubicBezTo>
                  <a:pt x="82" y="130"/>
                  <a:pt x="82" y="130"/>
                  <a:pt x="82" y="130"/>
                </a:cubicBezTo>
                <a:cubicBezTo>
                  <a:pt x="82" y="131"/>
                  <a:pt x="82" y="131"/>
                  <a:pt x="82" y="131"/>
                </a:cubicBezTo>
                <a:close/>
                <a:moveTo>
                  <a:pt x="81" y="125"/>
                </a:moveTo>
                <a:cubicBezTo>
                  <a:pt x="79" y="125"/>
                  <a:pt x="79" y="125"/>
                  <a:pt x="79" y="125"/>
                </a:cubicBezTo>
                <a:cubicBezTo>
                  <a:pt x="75" y="125"/>
                  <a:pt x="72" y="122"/>
                  <a:pt x="72" y="118"/>
                </a:cubicBezTo>
                <a:cubicBezTo>
                  <a:pt x="72" y="112"/>
                  <a:pt x="72" y="112"/>
                  <a:pt x="72" y="112"/>
                </a:cubicBezTo>
                <a:cubicBezTo>
                  <a:pt x="72" y="112"/>
                  <a:pt x="72" y="112"/>
                  <a:pt x="72" y="112"/>
                </a:cubicBezTo>
                <a:cubicBezTo>
                  <a:pt x="75" y="111"/>
                  <a:pt x="80" y="110"/>
                  <a:pt x="84" y="107"/>
                </a:cubicBezTo>
                <a:cubicBezTo>
                  <a:pt x="85" y="108"/>
                  <a:pt x="87" y="110"/>
                  <a:pt x="89" y="111"/>
                </a:cubicBezTo>
                <a:cubicBezTo>
                  <a:pt x="89" y="118"/>
                  <a:pt x="89" y="118"/>
                  <a:pt x="89" y="118"/>
                </a:cubicBezTo>
                <a:cubicBezTo>
                  <a:pt x="89" y="122"/>
                  <a:pt x="85" y="125"/>
                  <a:pt x="81" y="125"/>
                </a:cubicBezTo>
                <a:close/>
                <a:moveTo>
                  <a:pt x="151" y="133"/>
                </a:moveTo>
                <a:cubicBezTo>
                  <a:pt x="142" y="129"/>
                  <a:pt x="142" y="129"/>
                  <a:pt x="142" y="129"/>
                </a:cubicBezTo>
                <a:cubicBezTo>
                  <a:pt x="142" y="128"/>
                  <a:pt x="142" y="128"/>
                  <a:pt x="142" y="128"/>
                </a:cubicBezTo>
                <a:cubicBezTo>
                  <a:pt x="145" y="127"/>
                  <a:pt x="147" y="124"/>
                  <a:pt x="147" y="122"/>
                </a:cubicBezTo>
                <a:cubicBezTo>
                  <a:pt x="151" y="121"/>
                  <a:pt x="154" y="118"/>
                  <a:pt x="154" y="115"/>
                </a:cubicBezTo>
                <a:cubicBezTo>
                  <a:pt x="154" y="113"/>
                  <a:pt x="153" y="111"/>
                  <a:pt x="151" y="110"/>
                </a:cubicBezTo>
                <a:cubicBezTo>
                  <a:pt x="151" y="105"/>
                  <a:pt x="151" y="105"/>
                  <a:pt x="151" y="105"/>
                </a:cubicBezTo>
                <a:cubicBezTo>
                  <a:pt x="151" y="97"/>
                  <a:pt x="145" y="90"/>
                  <a:pt x="137" y="89"/>
                </a:cubicBezTo>
                <a:cubicBezTo>
                  <a:pt x="137" y="44"/>
                  <a:pt x="137" y="44"/>
                  <a:pt x="137" y="44"/>
                </a:cubicBezTo>
                <a:cubicBezTo>
                  <a:pt x="137" y="43"/>
                  <a:pt x="136" y="42"/>
                  <a:pt x="134" y="42"/>
                </a:cubicBezTo>
                <a:cubicBezTo>
                  <a:pt x="108" y="42"/>
                  <a:pt x="108" y="42"/>
                  <a:pt x="108" y="42"/>
                </a:cubicBezTo>
                <a:cubicBezTo>
                  <a:pt x="107" y="42"/>
                  <a:pt x="106" y="43"/>
                  <a:pt x="106" y="44"/>
                </a:cubicBezTo>
                <a:cubicBezTo>
                  <a:pt x="106" y="46"/>
                  <a:pt x="107" y="47"/>
                  <a:pt x="108" y="47"/>
                </a:cubicBezTo>
                <a:cubicBezTo>
                  <a:pt x="132" y="47"/>
                  <a:pt x="132" y="47"/>
                  <a:pt x="132" y="47"/>
                </a:cubicBezTo>
                <a:cubicBezTo>
                  <a:pt x="132" y="90"/>
                  <a:pt x="132" y="90"/>
                  <a:pt x="132" y="90"/>
                </a:cubicBezTo>
                <a:cubicBezTo>
                  <a:pt x="124" y="91"/>
                  <a:pt x="118" y="97"/>
                  <a:pt x="118" y="105"/>
                </a:cubicBezTo>
                <a:cubicBezTo>
                  <a:pt x="118" y="110"/>
                  <a:pt x="118" y="110"/>
                  <a:pt x="118" y="110"/>
                </a:cubicBezTo>
                <a:cubicBezTo>
                  <a:pt x="116" y="111"/>
                  <a:pt x="115" y="113"/>
                  <a:pt x="115" y="115"/>
                </a:cubicBezTo>
                <a:cubicBezTo>
                  <a:pt x="115" y="118"/>
                  <a:pt x="118" y="121"/>
                  <a:pt x="122" y="122"/>
                </a:cubicBezTo>
                <a:cubicBezTo>
                  <a:pt x="123" y="124"/>
                  <a:pt x="125" y="127"/>
                  <a:pt x="127" y="128"/>
                </a:cubicBezTo>
                <a:cubicBezTo>
                  <a:pt x="127" y="129"/>
                  <a:pt x="127" y="129"/>
                  <a:pt x="127" y="129"/>
                </a:cubicBezTo>
                <a:cubicBezTo>
                  <a:pt x="118" y="133"/>
                  <a:pt x="118" y="133"/>
                  <a:pt x="118" y="133"/>
                </a:cubicBezTo>
                <a:cubicBezTo>
                  <a:pt x="117" y="134"/>
                  <a:pt x="109" y="137"/>
                  <a:pt x="109" y="146"/>
                </a:cubicBezTo>
                <a:cubicBezTo>
                  <a:pt x="109" y="155"/>
                  <a:pt x="109" y="155"/>
                  <a:pt x="109" y="155"/>
                </a:cubicBezTo>
                <a:cubicBezTo>
                  <a:pt x="109" y="156"/>
                  <a:pt x="110" y="157"/>
                  <a:pt x="111" y="157"/>
                </a:cubicBezTo>
                <a:cubicBezTo>
                  <a:pt x="118" y="157"/>
                  <a:pt x="118" y="157"/>
                  <a:pt x="118" y="157"/>
                </a:cubicBezTo>
                <a:cubicBezTo>
                  <a:pt x="119" y="157"/>
                  <a:pt x="120" y="156"/>
                  <a:pt x="120" y="155"/>
                </a:cubicBezTo>
                <a:cubicBezTo>
                  <a:pt x="120" y="153"/>
                  <a:pt x="119" y="152"/>
                  <a:pt x="118" y="152"/>
                </a:cubicBezTo>
                <a:cubicBezTo>
                  <a:pt x="114" y="152"/>
                  <a:pt x="114" y="152"/>
                  <a:pt x="114" y="152"/>
                </a:cubicBezTo>
                <a:cubicBezTo>
                  <a:pt x="114" y="146"/>
                  <a:pt x="114" y="146"/>
                  <a:pt x="114" y="146"/>
                </a:cubicBezTo>
                <a:cubicBezTo>
                  <a:pt x="114" y="140"/>
                  <a:pt x="119" y="138"/>
                  <a:pt x="119" y="138"/>
                </a:cubicBezTo>
                <a:cubicBezTo>
                  <a:pt x="119" y="138"/>
                  <a:pt x="119" y="138"/>
                  <a:pt x="119" y="138"/>
                </a:cubicBezTo>
                <a:cubicBezTo>
                  <a:pt x="128" y="135"/>
                  <a:pt x="128" y="135"/>
                  <a:pt x="128" y="135"/>
                </a:cubicBezTo>
                <a:cubicBezTo>
                  <a:pt x="133" y="139"/>
                  <a:pt x="133" y="139"/>
                  <a:pt x="133" y="139"/>
                </a:cubicBezTo>
                <a:cubicBezTo>
                  <a:pt x="133" y="140"/>
                  <a:pt x="134" y="140"/>
                  <a:pt x="135" y="140"/>
                </a:cubicBezTo>
                <a:cubicBezTo>
                  <a:pt x="135" y="140"/>
                  <a:pt x="135" y="140"/>
                  <a:pt x="135" y="140"/>
                </a:cubicBezTo>
                <a:cubicBezTo>
                  <a:pt x="135" y="140"/>
                  <a:pt x="136" y="140"/>
                  <a:pt x="136" y="139"/>
                </a:cubicBezTo>
                <a:cubicBezTo>
                  <a:pt x="141" y="134"/>
                  <a:pt x="141" y="134"/>
                  <a:pt x="141" y="134"/>
                </a:cubicBezTo>
                <a:cubicBezTo>
                  <a:pt x="150" y="138"/>
                  <a:pt x="150" y="138"/>
                  <a:pt x="150" y="138"/>
                </a:cubicBezTo>
                <a:cubicBezTo>
                  <a:pt x="150" y="138"/>
                  <a:pt x="150" y="138"/>
                  <a:pt x="150" y="138"/>
                </a:cubicBezTo>
                <a:cubicBezTo>
                  <a:pt x="150" y="138"/>
                  <a:pt x="155" y="140"/>
                  <a:pt x="155" y="146"/>
                </a:cubicBezTo>
                <a:cubicBezTo>
                  <a:pt x="155" y="152"/>
                  <a:pt x="155" y="152"/>
                  <a:pt x="155" y="152"/>
                </a:cubicBezTo>
                <a:cubicBezTo>
                  <a:pt x="142" y="152"/>
                  <a:pt x="142" y="152"/>
                  <a:pt x="142" y="152"/>
                </a:cubicBezTo>
                <a:cubicBezTo>
                  <a:pt x="127" y="152"/>
                  <a:pt x="127" y="152"/>
                  <a:pt x="127" y="152"/>
                </a:cubicBezTo>
                <a:cubicBezTo>
                  <a:pt x="125" y="152"/>
                  <a:pt x="125" y="152"/>
                  <a:pt x="125" y="152"/>
                </a:cubicBezTo>
                <a:cubicBezTo>
                  <a:pt x="124" y="152"/>
                  <a:pt x="123" y="153"/>
                  <a:pt x="123" y="155"/>
                </a:cubicBezTo>
                <a:cubicBezTo>
                  <a:pt x="123" y="156"/>
                  <a:pt x="124" y="157"/>
                  <a:pt x="125" y="157"/>
                </a:cubicBezTo>
                <a:cubicBezTo>
                  <a:pt x="127" y="157"/>
                  <a:pt x="127" y="157"/>
                  <a:pt x="127" y="157"/>
                </a:cubicBezTo>
                <a:cubicBezTo>
                  <a:pt x="142" y="157"/>
                  <a:pt x="142" y="157"/>
                  <a:pt x="142" y="157"/>
                </a:cubicBezTo>
                <a:cubicBezTo>
                  <a:pt x="157" y="157"/>
                  <a:pt x="157" y="157"/>
                  <a:pt x="157" y="157"/>
                </a:cubicBezTo>
                <a:cubicBezTo>
                  <a:pt x="159" y="157"/>
                  <a:pt x="160" y="156"/>
                  <a:pt x="160" y="155"/>
                </a:cubicBezTo>
                <a:cubicBezTo>
                  <a:pt x="160" y="146"/>
                  <a:pt x="160" y="146"/>
                  <a:pt x="160" y="146"/>
                </a:cubicBezTo>
                <a:cubicBezTo>
                  <a:pt x="160" y="137"/>
                  <a:pt x="152" y="134"/>
                  <a:pt x="151" y="133"/>
                </a:cubicBezTo>
                <a:close/>
                <a:moveTo>
                  <a:pt x="148" y="114"/>
                </a:moveTo>
                <a:cubicBezTo>
                  <a:pt x="148" y="114"/>
                  <a:pt x="149" y="114"/>
                  <a:pt x="149" y="115"/>
                </a:cubicBezTo>
                <a:cubicBezTo>
                  <a:pt x="149" y="115"/>
                  <a:pt x="148" y="116"/>
                  <a:pt x="148" y="116"/>
                </a:cubicBezTo>
                <a:lnTo>
                  <a:pt x="148" y="114"/>
                </a:lnTo>
                <a:close/>
                <a:moveTo>
                  <a:pt x="121" y="116"/>
                </a:moveTo>
                <a:cubicBezTo>
                  <a:pt x="121" y="116"/>
                  <a:pt x="121" y="115"/>
                  <a:pt x="121" y="115"/>
                </a:cubicBezTo>
                <a:cubicBezTo>
                  <a:pt x="121" y="114"/>
                  <a:pt x="121" y="114"/>
                  <a:pt x="121" y="114"/>
                </a:cubicBezTo>
                <a:cubicBezTo>
                  <a:pt x="121" y="114"/>
                  <a:pt x="121" y="114"/>
                  <a:pt x="121" y="114"/>
                </a:cubicBezTo>
                <a:lnTo>
                  <a:pt x="121" y="116"/>
                </a:lnTo>
                <a:close/>
                <a:moveTo>
                  <a:pt x="124" y="107"/>
                </a:moveTo>
                <a:cubicBezTo>
                  <a:pt x="124" y="107"/>
                  <a:pt x="124" y="107"/>
                  <a:pt x="124" y="107"/>
                </a:cubicBezTo>
                <a:cubicBezTo>
                  <a:pt x="124" y="107"/>
                  <a:pt x="123" y="107"/>
                  <a:pt x="123" y="107"/>
                </a:cubicBezTo>
                <a:cubicBezTo>
                  <a:pt x="123" y="107"/>
                  <a:pt x="123" y="107"/>
                  <a:pt x="123" y="107"/>
                </a:cubicBezTo>
                <a:cubicBezTo>
                  <a:pt x="123" y="107"/>
                  <a:pt x="123" y="107"/>
                  <a:pt x="123" y="107"/>
                </a:cubicBezTo>
                <a:cubicBezTo>
                  <a:pt x="123" y="107"/>
                  <a:pt x="123" y="107"/>
                  <a:pt x="123" y="107"/>
                </a:cubicBezTo>
                <a:cubicBezTo>
                  <a:pt x="123" y="105"/>
                  <a:pt x="123" y="105"/>
                  <a:pt x="123" y="105"/>
                </a:cubicBezTo>
                <a:cubicBezTo>
                  <a:pt x="123" y="99"/>
                  <a:pt x="128" y="94"/>
                  <a:pt x="134" y="94"/>
                </a:cubicBezTo>
                <a:cubicBezTo>
                  <a:pt x="135" y="94"/>
                  <a:pt x="135" y="94"/>
                  <a:pt x="135" y="94"/>
                </a:cubicBezTo>
                <a:cubicBezTo>
                  <a:pt x="141" y="94"/>
                  <a:pt x="146" y="99"/>
                  <a:pt x="146" y="105"/>
                </a:cubicBezTo>
                <a:cubicBezTo>
                  <a:pt x="146" y="107"/>
                  <a:pt x="146" y="107"/>
                  <a:pt x="146" y="107"/>
                </a:cubicBezTo>
                <a:cubicBezTo>
                  <a:pt x="143" y="106"/>
                  <a:pt x="142" y="102"/>
                  <a:pt x="142" y="102"/>
                </a:cubicBezTo>
                <a:cubicBezTo>
                  <a:pt x="142" y="101"/>
                  <a:pt x="141" y="100"/>
                  <a:pt x="140" y="100"/>
                </a:cubicBezTo>
                <a:cubicBezTo>
                  <a:pt x="139" y="100"/>
                  <a:pt x="138" y="100"/>
                  <a:pt x="137" y="101"/>
                </a:cubicBezTo>
                <a:cubicBezTo>
                  <a:pt x="133" y="107"/>
                  <a:pt x="124" y="107"/>
                  <a:pt x="124" y="107"/>
                </a:cubicBezTo>
                <a:close/>
                <a:moveTo>
                  <a:pt x="137" y="131"/>
                </a:moveTo>
                <a:cubicBezTo>
                  <a:pt x="135" y="134"/>
                  <a:pt x="135" y="134"/>
                  <a:pt x="135" y="134"/>
                </a:cubicBezTo>
                <a:cubicBezTo>
                  <a:pt x="132" y="131"/>
                  <a:pt x="132" y="131"/>
                  <a:pt x="132" y="131"/>
                </a:cubicBezTo>
                <a:cubicBezTo>
                  <a:pt x="132" y="130"/>
                  <a:pt x="132" y="130"/>
                  <a:pt x="132" y="130"/>
                </a:cubicBezTo>
                <a:cubicBezTo>
                  <a:pt x="133" y="130"/>
                  <a:pt x="133" y="130"/>
                  <a:pt x="134" y="130"/>
                </a:cubicBezTo>
                <a:cubicBezTo>
                  <a:pt x="136" y="130"/>
                  <a:pt x="136" y="130"/>
                  <a:pt x="136" y="130"/>
                </a:cubicBezTo>
                <a:cubicBezTo>
                  <a:pt x="136" y="130"/>
                  <a:pt x="137" y="130"/>
                  <a:pt x="137" y="130"/>
                </a:cubicBezTo>
                <a:cubicBezTo>
                  <a:pt x="137" y="131"/>
                  <a:pt x="137" y="131"/>
                  <a:pt x="137" y="131"/>
                </a:cubicBezTo>
                <a:close/>
                <a:moveTo>
                  <a:pt x="136" y="125"/>
                </a:moveTo>
                <a:cubicBezTo>
                  <a:pt x="134" y="125"/>
                  <a:pt x="134" y="125"/>
                  <a:pt x="134" y="125"/>
                </a:cubicBezTo>
                <a:cubicBezTo>
                  <a:pt x="129" y="125"/>
                  <a:pt x="126" y="122"/>
                  <a:pt x="126" y="118"/>
                </a:cubicBezTo>
                <a:cubicBezTo>
                  <a:pt x="126" y="112"/>
                  <a:pt x="126" y="112"/>
                  <a:pt x="126" y="112"/>
                </a:cubicBezTo>
                <a:cubicBezTo>
                  <a:pt x="126" y="112"/>
                  <a:pt x="126" y="112"/>
                  <a:pt x="126" y="112"/>
                </a:cubicBezTo>
                <a:cubicBezTo>
                  <a:pt x="129" y="111"/>
                  <a:pt x="134" y="110"/>
                  <a:pt x="139" y="107"/>
                </a:cubicBezTo>
                <a:cubicBezTo>
                  <a:pt x="140" y="108"/>
                  <a:pt x="141" y="110"/>
                  <a:pt x="143" y="111"/>
                </a:cubicBezTo>
                <a:cubicBezTo>
                  <a:pt x="143" y="118"/>
                  <a:pt x="143" y="118"/>
                  <a:pt x="143" y="118"/>
                </a:cubicBezTo>
                <a:cubicBezTo>
                  <a:pt x="143" y="122"/>
                  <a:pt x="140" y="125"/>
                  <a:pt x="136" y="125"/>
                </a:cubicBezTo>
                <a:close/>
                <a:moveTo>
                  <a:pt x="52" y="42"/>
                </a:moveTo>
                <a:cubicBezTo>
                  <a:pt x="26" y="42"/>
                  <a:pt x="26" y="42"/>
                  <a:pt x="26" y="42"/>
                </a:cubicBezTo>
                <a:cubicBezTo>
                  <a:pt x="24" y="42"/>
                  <a:pt x="23" y="43"/>
                  <a:pt x="23" y="44"/>
                </a:cubicBezTo>
                <a:cubicBezTo>
                  <a:pt x="23" y="90"/>
                  <a:pt x="23" y="90"/>
                  <a:pt x="23" y="90"/>
                </a:cubicBezTo>
                <a:cubicBezTo>
                  <a:pt x="15" y="91"/>
                  <a:pt x="9" y="97"/>
                  <a:pt x="9" y="105"/>
                </a:cubicBezTo>
                <a:cubicBezTo>
                  <a:pt x="9" y="110"/>
                  <a:pt x="9" y="110"/>
                  <a:pt x="9" y="110"/>
                </a:cubicBezTo>
                <a:cubicBezTo>
                  <a:pt x="7" y="111"/>
                  <a:pt x="7" y="113"/>
                  <a:pt x="7" y="115"/>
                </a:cubicBezTo>
                <a:cubicBezTo>
                  <a:pt x="7" y="118"/>
                  <a:pt x="9" y="121"/>
                  <a:pt x="13" y="122"/>
                </a:cubicBezTo>
                <a:cubicBezTo>
                  <a:pt x="14" y="124"/>
                  <a:pt x="16" y="127"/>
                  <a:pt x="18" y="128"/>
                </a:cubicBezTo>
                <a:cubicBezTo>
                  <a:pt x="18" y="129"/>
                  <a:pt x="18" y="129"/>
                  <a:pt x="18" y="129"/>
                </a:cubicBezTo>
                <a:cubicBezTo>
                  <a:pt x="9" y="133"/>
                  <a:pt x="9" y="133"/>
                  <a:pt x="9" y="133"/>
                </a:cubicBezTo>
                <a:cubicBezTo>
                  <a:pt x="8" y="134"/>
                  <a:pt x="0" y="137"/>
                  <a:pt x="0" y="146"/>
                </a:cubicBezTo>
                <a:cubicBezTo>
                  <a:pt x="0" y="155"/>
                  <a:pt x="0" y="155"/>
                  <a:pt x="0" y="155"/>
                </a:cubicBezTo>
                <a:cubicBezTo>
                  <a:pt x="0" y="156"/>
                  <a:pt x="1" y="157"/>
                  <a:pt x="3" y="157"/>
                </a:cubicBezTo>
                <a:cubicBezTo>
                  <a:pt x="9" y="157"/>
                  <a:pt x="9" y="157"/>
                  <a:pt x="9" y="157"/>
                </a:cubicBezTo>
                <a:cubicBezTo>
                  <a:pt x="10" y="157"/>
                  <a:pt x="11" y="156"/>
                  <a:pt x="11" y="155"/>
                </a:cubicBezTo>
                <a:cubicBezTo>
                  <a:pt x="11" y="153"/>
                  <a:pt x="10" y="152"/>
                  <a:pt x="9" y="152"/>
                </a:cubicBezTo>
                <a:cubicBezTo>
                  <a:pt x="5" y="152"/>
                  <a:pt x="5" y="152"/>
                  <a:pt x="5" y="152"/>
                </a:cubicBezTo>
                <a:cubicBezTo>
                  <a:pt x="5" y="146"/>
                  <a:pt x="5" y="146"/>
                  <a:pt x="5" y="146"/>
                </a:cubicBezTo>
                <a:cubicBezTo>
                  <a:pt x="5" y="140"/>
                  <a:pt x="10" y="138"/>
                  <a:pt x="10" y="138"/>
                </a:cubicBezTo>
                <a:cubicBezTo>
                  <a:pt x="10" y="138"/>
                  <a:pt x="10" y="138"/>
                  <a:pt x="10" y="138"/>
                </a:cubicBezTo>
                <a:cubicBezTo>
                  <a:pt x="19" y="135"/>
                  <a:pt x="19" y="135"/>
                  <a:pt x="19" y="135"/>
                </a:cubicBezTo>
                <a:cubicBezTo>
                  <a:pt x="24" y="139"/>
                  <a:pt x="24" y="139"/>
                  <a:pt x="24" y="139"/>
                </a:cubicBezTo>
                <a:cubicBezTo>
                  <a:pt x="24" y="140"/>
                  <a:pt x="25" y="140"/>
                  <a:pt x="26" y="140"/>
                </a:cubicBezTo>
                <a:cubicBezTo>
                  <a:pt x="26" y="140"/>
                  <a:pt x="26" y="140"/>
                  <a:pt x="26" y="140"/>
                </a:cubicBezTo>
                <a:cubicBezTo>
                  <a:pt x="26" y="140"/>
                  <a:pt x="27" y="140"/>
                  <a:pt x="27" y="139"/>
                </a:cubicBezTo>
                <a:cubicBezTo>
                  <a:pt x="32" y="134"/>
                  <a:pt x="32" y="134"/>
                  <a:pt x="32" y="134"/>
                </a:cubicBezTo>
                <a:cubicBezTo>
                  <a:pt x="41" y="138"/>
                  <a:pt x="41" y="138"/>
                  <a:pt x="41" y="138"/>
                </a:cubicBezTo>
                <a:cubicBezTo>
                  <a:pt x="41" y="138"/>
                  <a:pt x="41" y="138"/>
                  <a:pt x="41" y="138"/>
                </a:cubicBezTo>
                <a:cubicBezTo>
                  <a:pt x="41" y="138"/>
                  <a:pt x="46" y="140"/>
                  <a:pt x="46" y="146"/>
                </a:cubicBezTo>
                <a:cubicBezTo>
                  <a:pt x="46" y="152"/>
                  <a:pt x="46" y="152"/>
                  <a:pt x="46" y="152"/>
                </a:cubicBezTo>
                <a:cubicBezTo>
                  <a:pt x="33" y="152"/>
                  <a:pt x="33" y="152"/>
                  <a:pt x="33" y="152"/>
                </a:cubicBezTo>
                <a:cubicBezTo>
                  <a:pt x="18" y="152"/>
                  <a:pt x="18" y="152"/>
                  <a:pt x="18" y="152"/>
                </a:cubicBezTo>
                <a:cubicBezTo>
                  <a:pt x="16" y="152"/>
                  <a:pt x="16" y="152"/>
                  <a:pt x="16" y="152"/>
                </a:cubicBezTo>
                <a:cubicBezTo>
                  <a:pt x="15" y="152"/>
                  <a:pt x="14" y="153"/>
                  <a:pt x="14" y="155"/>
                </a:cubicBezTo>
                <a:cubicBezTo>
                  <a:pt x="14" y="156"/>
                  <a:pt x="15" y="157"/>
                  <a:pt x="16" y="157"/>
                </a:cubicBezTo>
                <a:cubicBezTo>
                  <a:pt x="18" y="157"/>
                  <a:pt x="18" y="157"/>
                  <a:pt x="18" y="157"/>
                </a:cubicBezTo>
                <a:cubicBezTo>
                  <a:pt x="33" y="157"/>
                  <a:pt x="33" y="157"/>
                  <a:pt x="33" y="157"/>
                </a:cubicBezTo>
                <a:cubicBezTo>
                  <a:pt x="49" y="157"/>
                  <a:pt x="49" y="157"/>
                  <a:pt x="49" y="157"/>
                </a:cubicBezTo>
                <a:cubicBezTo>
                  <a:pt x="50" y="157"/>
                  <a:pt x="51" y="156"/>
                  <a:pt x="51" y="155"/>
                </a:cubicBezTo>
                <a:cubicBezTo>
                  <a:pt x="51" y="146"/>
                  <a:pt x="51" y="146"/>
                  <a:pt x="51" y="146"/>
                </a:cubicBezTo>
                <a:cubicBezTo>
                  <a:pt x="51" y="137"/>
                  <a:pt x="43" y="134"/>
                  <a:pt x="42" y="133"/>
                </a:cubicBezTo>
                <a:cubicBezTo>
                  <a:pt x="33" y="129"/>
                  <a:pt x="33" y="129"/>
                  <a:pt x="33" y="129"/>
                </a:cubicBezTo>
                <a:cubicBezTo>
                  <a:pt x="33" y="128"/>
                  <a:pt x="33" y="128"/>
                  <a:pt x="33" y="128"/>
                </a:cubicBezTo>
                <a:cubicBezTo>
                  <a:pt x="36" y="127"/>
                  <a:pt x="38" y="124"/>
                  <a:pt x="39" y="122"/>
                </a:cubicBezTo>
                <a:cubicBezTo>
                  <a:pt x="42" y="121"/>
                  <a:pt x="45" y="118"/>
                  <a:pt x="45" y="115"/>
                </a:cubicBezTo>
                <a:cubicBezTo>
                  <a:pt x="45" y="113"/>
                  <a:pt x="44" y="111"/>
                  <a:pt x="42" y="110"/>
                </a:cubicBezTo>
                <a:cubicBezTo>
                  <a:pt x="42" y="105"/>
                  <a:pt x="42" y="105"/>
                  <a:pt x="42" y="105"/>
                </a:cubicBezTo>
                <a:cubicBezTo>
                  <a:pt x="42" y="97"/>
                  <a:pt x="36" y="90"/>
                  <a:pt x="28" y="89"/>
                </a:cubicBezTo>
                <a:cubicBezTo>
                  <a:pt x="28" y="47"/>
                  <a:pt x="28" y="47"/>
                  <a:pt x="28" y="47"/>
                </a:cubicBezTo>
                <a:cubicBezTo>
                  <a:pt x="52" y="47"/>
                  <a:pt x="52" y="47"/>
                  <a:pt x="52" y="47"/>
                </a:cubicBezTo>
                <a:cubicBezTo>
                  <a:pt x="53" y="47"/>
                  <a:pt x="54" y="46"/>
                  <a:pt x="54" y="44"/>
                </a:cubicBezTo>
                <a:cubicBezTo>
                  <a:pt x="54" y="43"/>
                  <a:pt x="53" y="42"/>
                  <a:pt x="52" y="42"/>
                </a:cubicBezTo>
                <a:close/>
                <a:moveTo>
                  <a:pt x="12" y="116"/>
                </a:moveTo>
                <a:cubicBezTo>
                  <a:pt x="12" y="116"/>
                  <a:pt x="12" y="115"/>
                  <a:pt x="12" y="115"/>
                </a:cubicBezTo>
                <a:cubicBezTo>
                  <a:pt x="12" y="114"/>
                  <a:pt x="12" y="114"/>
                  <a:pt x="12" y="114"/>
                </a:cubicBezTo>
                <a:cubicBezTo>
                  <a:pt x="12" y="114"/>
                  <a:pt x="12" y="114"/>
                  <a:pt x="12" y="114"/>
                </a:cubicBezTo>
                <a:lnTo>
                  <a:pt x="12" y="116"/>
                </a:lnTo>
                <a:close/>
                <a:moveTo>
                  <a:pt x="39" y="114"/>
                </a:moveTo>
                <a:cubicBezTo>
                  <a:pt x="39" y="114"/>
                  <a:pt x="40" y="114"/>
                  <a:pt x="40" y="115"/>
                </a:cubicBezTo>
                <a:cubicBezTo>
                  <a:pt x="40" y="115"/>
                  <a:pt x="39" y="116"/>
                  <a:pt x="39" y="116"/>
                </a:cubicBezTo>
                <a:lnTo>
                  <a:pt x="39" y="114"/>
                </a:lnTo>
                <a:close/>
                <a:moveTo>
                  <a:pt x="28" y="131"/>
                </a:moveTo>
                <a:cubicBezTo>
                  <a:pt x="26" y="134"/>
                  <a:pt x="26" y="134"/>
                  <a:pt x="26" y="134"/>
                </a:cubicBezTo>
                <a:cubicBezTo>
                  <a:pt x="23" y="131"/>
                  <a:pt x="23" y="131"/>
                  <a:pt x="23" y="131"/>
                </a:cubicBezTo>
                <a:cubicBezTo>
                  <a:pt x="23" y="130"/>
                  <a:pt x="23" y="130"/>
                  <a:pt x="23" y="130"/>
                </a:cubicBezTo>
                <a:cubicBezTo>
                  <a:pt x="24" y="130"/>
                  <a:pt x="24" y="130"/>
                  <a:pt x="25" y="130"/>
                </a:cubicBezTo>
                <a:cubicBezTo>
                  <a:pt x="27" y="130"/>
                  <a:pt x="27" y="130"/>
                  <a:pt x="27" y="130"/>
                </a:cubicBezTo>
                <a:cubicBezTo>
                  <a:pt x="27" y="130"/>
                  <a:pt x="28" y="130"/>
                  <a:pt x="28" y="130"/>
                </a:cubicBezTo>
                <a:cubicBezTo>
                  <a:pt x="28" y="131"/>
                  <a:pt x="28" y="131"/>
                  <a:pt x="28" y="131"/>
                </a:cubicBezTo>
                <a:close/>
                <a:moveTo>
                  <a:pt x="34" y="118"/>
                </a:moveTo>
                <a:cubicBezTo>
                  <a:pt x="34" y="122"/>
                  <a:pt x="31" y="125"/>
                  <a:pt x="27" y="125"/>
                </a:cubicBezTo>
                <a:cubicBezTo>
                  <a:pt x="25" y="125"/>
                  <a:pt x="25" y="125"/>
                  <a:pt x="25" y="125"/>
                </a:cubicBezTo>
                <a:cubicBezTo>
                  <a:pt x="21" y="125"/>
                  <a:pt x="17" y="122"/>
                  <a:pt x="17" y="118"/>
                </a:cubicBezTo>
                <a:cubicBezTo>
                  <a:pt x="17" y="112"/>
                  <a:pt x="17" y="112"/>
                  <a:pt x="17" y="112"/>
                </a:cubicBezTo>
                <a:cubicBezTo>
                  <a:pt x="20" y="111"/>
                  <a:pt x="26" y="110"/>
                  <a:pt x="30" y="107"/>
                </a:cubicBezTo>
                <a:cubicBezTo>
                  <a:pt x="31" y="108"/>
                  <a:pt x="32" y="110"/>
                  <a:pt x="34" y="111"/>
                </a:cubicBezTo>
                <a:lnTo>
                  <a:pt x="34" y="118"/>
                </a:lnTo>
                <a:close/>
                <a:moveTo>
                  <a:pt x="37" y="105"/>
                </a:moveTo>
                <a:cubicBezTo>
                  <a:pt x="37" y="107"/>
                  <a:pt x="37" y="107"/>
                  <a:pt x="37" y="107"/>
                </a:cubicBezTo>
                <a:cubicBezTo>
                  <a:pt x="34" y="106"/>
                  <a:pt x="33" y="102"/>
                  <a:pt x="33" y="102"/>
                </a:cubicBezTo>
                <a:cubicBezTo>
                  <a:pt x="33" y="101"/>
                  <a:pt x="32" y="100"/>
                  <a:pt x="31" y="100"/>
                </a:cubicBezTo>
                <a:cubicBezTo>
                  <a:pt x="30" y="100"/>
                  <a:pt x="29" y="100"/>
                  <a:pt x="28" y="101"/>
                </a:cubicBezTo>
                <a:cubicBezTo>
                  <a:pt x="24" y="107"/>
                  <a:pt x="15" y="107"/>
                  <a:pt x="15" y="107"/>
                </a:cubicBezTo>
                <a:cubicBezTo>
                  <a:pt x="15" y="107"/>
                  <a:pt x="15" y="107"/>
                  <a:pt x="15" y="107"/>
                </a:cubicBezTo>
                <a:cubicBezTo>
                  <a:pt x="15" y="107"/>
                  <a:pt x="14" y="107"/>
                  <a:pt x="14" y="107"/>
                </a:cubicBezTo>
                <a:cubicBezTo>
                  <a:pt x="14" y="107"/>
                  <a:pt x="14" y="107"/>
                  <a:pt x="14" y="107"/>
                </a:cubicBezTo>
                <a:cubicBezTo>
                  <a:pt x="14" y="107"/>
                  <a:pt x="14" y="107"/>
                  <a:pt x="14" y="107"/>
                </a:cubicBezTo>
                <a:cubicBezTo>
                  <a:pt x="14" y="107"/>
                  <a:pt x="14" y="107"/>
                  <a:pt x="14" y="107"/>
                </a:cubicBezTo>
                <a:cubicBezTo>
                  <a:pt x="14" y="105"/>
                  <a:pt x="14" y="105"/>
                  <a:pt x="14" y="105"/>
                </a:cubicBezTo>
                <a:cubicBezTo>
                  <a:pt x="14" y="99"/>
                  <a:pt x="19" y="94"/>
                  <a:pt x="25" y="94"/>
                </a:cubicBezTo>
                <a:cubicBezTo>
                  <a:pt x="26" y="94"/>
                  <a:pt x="26" y="94"/>
                  <a:pt x="26" y="94"/>
                </a:cubicBezTo>
                <a:cubicBezTo>
                  <a:pt x="32" y="94"/>
                  <a:pt x="37" y="99"/>
                  <a:pt x="37" y="10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6" name="Freeform 175">
            <a:extLst>
              <a:ext uri="{FF2B5EF4-FFF2-40B4-BE49-F238E27FC236}">
                <a16:creationId xmlns:a16="http://schemas.microsoft.com/office/drawing/2014/main" xmlns="" id="{C1D9C311-1B29-493E-93AD-6A23B82E8D13}"/>
              </a:ext>
            </a:extLst>
          </p:cNvPr>
          <p:cNvSpPr>
            <a:spLocks noEditPoints="1"/>
          </p:cNvSpPr>
          <p:nvPr/>
        </p:nvSpPr>
        <p:spPr bwMode="auto">
          <a:xfrm>
            <a:off x="2469356" y="4725194"/>
            <a:ext cx="546100" cy="506413"/>
          </a:xfrm>
          <a:custGeom>
            <a:avLst/>
            <a:gdLst>
              <a:gd name="T0" fmla="*/ 106 w 160"/>
              <a:gd name="T1" fmla="*/ 82 h 147"/>
              <a:gd name="T2" fmla="*/ 90 w 160"/>
              <a:gd name="T3" fmla="*/ 114 h 147"/>
              <a:gd name="T4" fmla="*/ 64 w 160"/>
              <a:gd name="T5" fmla="*/ 59 h 147"/>
              <a:gd name="T6" fmla="*/ 56 w 160"/>
              <a:gd name="T7" fmla="*/ 20 h 147"/>
              <a:gd name="T8" fmla="*/ 88 w 160"/>
              <a:gd name="T9" fmla="*/ 3 h 147"/>
              <a:gd name="T10" fmla="*/ 112 w 160"/>
              <a:gd name="T11" fmla="*/ 27 h 147"/>
              <a:gd name="T12" fmla="*/ 101 w 160"/>
              <a:gd name="T13" fmla="*/ 50 h 147"/>
              <a:gd name="T14" fmla="*/ 101 w 160"/>
              <a:gd name="T15" fmla="*/ 15 h 147"/>
              <a:gd name="T16" fmla="*/ 65 w 160"/>
              <a:gd name="T17" fmla="*/ 14 h 147"/>
              <a:gd name="T18" fmla="*/ 61 w 160"/>
              <a:gd name="T19" fmla="*/ 44 h 147"/>
              <a:gd name="T20" fmla="*/ 85 w 160"/>
              <a:gd name="T21" fmla="*/ 54 h 147"/>
              <a:gd name="T22" fmla="*/ 69 w 160"/>
              <a:gd name="T23" fmla="*/ 32 h 147"/>
              <a:gd name="T24" fmla="*/ 85 w 160"/>
              <a:gd name="T25" fmla="*/ 42 h 147"/>
              <a:gd name="T26" fmla="*/ 82 w 160"/>
              <a:gd name="T27" fmla="*/ 43 h 147"/>
              <a:gd name="T28" fmla="*/ 78 w 160"/>
              <a:gd name="T29" fmla="*/ 43 h 147"/>
              <a:gd name="T30" fmla="*/ 76 w 160"/>
              <a:gd name="T31" fmla="*/ 42 h 147"/>
              <a:gd name="T32" fmla="*/ 72 w 160"/>
              <a:gd name="T33" fmla="*/ 46 h 147"/>
              <a:gd name="T34" fmla="*/ 75 w 160"/>
              <a:gd name="T35" fmla="*/ 48 h 147"/>
              <a:gd name="T36" fmla="*/ 80 w 160"/>
              <a:gd name="T37" fmla="*/ 48 h 147"/>
              <a:gd name="T38" fmla="*/ 85 w 160"/>
              <a:gd name="T39" fmla="*/ 48 h 147"/>
              <a:gd name="T40" fmla="*/ 88 w 160"/>
              <a:gd name="T41" fmla="*/ 46 h 147"/>
              <a:gd name="T42" fmla="*/ 151 w 160"/>
              <a:gd name="T43" fmla="*/ 127 h 147"/>
              <a:gd name="T44" fmla="*/ 120 w 160"/>
              <a:gd name="T45" fmla="*/ 144 h 147"/>
              <a:gd name="T46" fmla="*/ 95 w 160"/>
              <a:gd name="T47" fmla="*/ 109 h 147"/>
              <a:gd name="T48" fmla="*/ 120 w 160"/>
              <a:gd name="T49" fmla="*/ 85 h 147"/>
              <a:gd name="T50" fmla="*/ 151 w 160"/>
              <a:gd name="T51" fmla="*/ 102 h 147"/>
              <a:gd name="T52" fmla="*/ 142 w 160"/>
              <a:gd name="T53" fmla="*/ 96 h 147"/>
              <a:gd name="T54" fmla="*/ 106 w 160"/>
              <a:gd name="T55" fmla="*/ 97 h 147"/>
              <a:gd name="T56" fmla="*/ 106 w 160"/>
              <a:gd name="T57" fmla="*/ 132 h 147"/>
              <a:gd name="T58" fmla="*/ 139 w 160"/>
              <a:gd name="T59" fmla="*/ 133 h 147"/>
              <a:gd name="T60" fmla="*/ 113 w 160"/>
              <a:gd name="T61" fmla="*/ 108 h 147"/>
              <a:gd name="T62" fmla="*/ 138 w 160"/>
              <a:gd name="T63" fmla="*/ 114 h 147"/>
              <a:gd name="T64" fmla="*/ 131 w 160"/>
              <a:gd name="T65" fmla="*/ 125 h 147"/>
              <a:gd name="T66" fmla="*/ 129 w 160"/>
              <a:gd name="T67" fmla="*/ 125 h 147"/>
              <a:gd name="T68" fmla="*/ 125 w 160"/>
              <a:gd name="T69" fmla="*/ 125 h 147"/>
              <a:gd name="T70" fmla="*/ 123 w 160"/>
              <a:gd name="T71" fmla="*/ 124 h 147"/>
              <a:gd name="T72" fmla="*/ 120 w 160"/>
              <a:gd name="T73" fmla="*/ 128 h 147"/>
              <a:gd name="T74" fmla="*/ 124 w 160"/>
              <a:gd name="T75" fmla="*/ 130 h 147"/>
              <a:gd name="T76" fmla="*/ 129 w 160"/>
              <a:gd name="T77" fmla="*/ 130 h 147"/>
              <a:gd name="T78" fmla="*/ 134 w 160"/>
              <a:gd name="T79" fmla="*/ 129 h 147"/>
              <a:gd name="T80" fmla="*/ 143 w 160"/>
              <a:gd name="T81" fmla="*/ 114 h 147"/>
              <a:gd name="T82" fmla="*/ 51 w 160"/>
              <a:gd name="T83" fmla="*/ 141 h 147"/>
              <a:gd name="T84" fmla="*/ 13 w 160"/>
              <a:gd name="T85" fmla="*/ 141 h 147"/>
              <a:gd name="T86" fmla="*/ 6 w 160"/>
              <a:gd name="T87" fmla="*/ 99 h 147"/>
              <a:gd name="T88" fmla="*/ 40 w 160"/>
              <a:gd name="T89" fmla="*/ 89 h 147"/>
              <a:gd name="T90" fmla="*/ 65 w 160"/>
              <a:gd name="T91" fmla="*/ 109 h 147"/>
              <a:gd name="T92" fmla="*/ 35 w 160"/>
              <a:gd name="T93" fmla="*/ 91 h 147"/>
              <a:gd name="T94" fmla="*/ 11 w 160"/>
              <a:gd name="T95" fmla="*/ 110 h 147"/>
              <a:gd name="T96" fmla="*/ 21 w 160"/>
              <a:gd name="T97" fmla="*/ 133 h 147"/>
              <a:gd name="T98" fmla="*/ 51 w 160"/>
              <a:gd name="T99" fmla="*/ 129 h 147"/>
              <a:gd name="T100" fmla="*/ 20 w 160"/>
              <a:gd name="T101" fmla="*/ 121 h 147"/>
              <a:gd name="T102" fmla="*/ 38 w 160"/>
              <a:gd name="T103" fmla="*/ 124 h 147"/>
              <a:gd name="T104" fmla="*/ 35 w 160"/>
              <a:gd name="T105" fmla="*/ 125 h 147"/>
              <a:gd name="T106" fmla="*/ 32 w 160"/>
              <a:gd name="T107" fmla="*/ 125 h 147"/>
              <a:gd name="T108" fmla="*/ 29 w 160"/>
              <a:gd name="T109" fmla="*/ 125 h 147"/>
              <a:gd name="T110" fmla="*/ 23 w 160"/>
              <a:gd name="T111" fmla="*/ 124 h 147"/>
              <a:gd name="T112" fmla="*/ 27 w 160"/>
              <a:gd name="T113" fmla="*/ 129 h 147"/>
              <a:gd name="T114" fmla="*/ 31 w 160"/>
              <a:gd name="T115" fmla="*/ 130 h 147"/>
              <a:gd name="T116" fmla="*/ 36 w 160"/>
              <a:gd name="T117" fmla="*/ 130 h 147"/>
              <a:gd name="T118" fmla="*/ 39 w 160"/>
              <a:gd name="T119" fmla="*/ 129 h 1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60" h="147">
                <a:moveTo>
                  <a:pt x="50" y="79"/>
                </a:moveTo>
                <a:cubicBezTo>
                  <a:pt x="58" y="66"/>
                  <a:pt x="58" y="66"/>
                  <a:pt x="58" y="66"/>
                </a:cubicBezTo>
                <a:cubicBezTo>
                  <a:pt x="58" y="64"/>
                  <a:pt x="60" y="64"/>
                  <a:pt x="61" y="65"/>
                </a:cubicBezTo>
                <a:cubicBezTo>
                  <a:pt x="62" y="65"/>
                  <a:pt x="63" y="67"/>
                  <a:pt x="62" y="68"/>
                </a:cubicBezTo>
                <a:cubicBezTo>
                  <a:pt x="54" y="82"/>
                  <a:pt x="54" y="82"/>
                  <a:pt x="54" y="82"/>
                </a:cubicBezTo>
                <a:cubicBezTo>
                  <a:pt x="54" y="83"/>
                  <a:pt x="53" y="83"/>
                  <a:pt x="52" y="83"/>
                </a:cubicBezTo>
                <a:cubicBezTo>
                  <a:pt x="52" y="83"/>
                  <a:pt x="51" y="83"/>
                  <a:pt x="51" y="83"/>
                </a:cubicBezTo>
                <a:cubicBezTo>
                  <a:pt x="49" y="82"/>
                  <a:pt x="49" y="81"/>
                  <a:pt x="50" y="79"/>
                </a:cubicBezTo>
                <a:close/>
                <a:moveTo>
                  <a:pt x="99" y="65"/>
                </a:moveTo>
                <a:cubicBezTo>
                  <a:pt x="97" y="65"/>
                  <a:pt x="97" y="67"/>
                  <a:pt x="98" y="68"/>
                </a:cubicBezTo>
                <a:cubicBezTo>
                  <a:pt x="106" y="82"/>
                  <a:pt x="106" y="82"/>
                  <a:pt x="106" y="82"/>
                </a:cubicBezTo>
                <a:cubicBezTo>
                  <a:pt x="106" y="83"/>
                  <a:pt x="107" y="83"/>
                  <a:pt x="108" y="83"/>
                </a:cubicBezTo>
                <a:cubicBezTo>
                  <a:pt x="108" y="83"/>
                  <a:pt x="109" y="83"/>
                  <a:pt x="109" y="83"/>
                </a:cubicBezTo>
                <a:cubicBezTo>
                  <a:pt x="110" y="82"/>
                  <a:pt x="111" y="81"/>
                  <a:pt x="110" y="79"/>
                </a:cubicBezTo>
                <a:cubicBezTo>
                  <a:pt x="102" y="66"/>
                  <a:pt x="102" y="66"/>
                  <a:pt x="102" y="66"/>
                </a:cubicBezTo>
                <a:cubicBezTo>
                  <a:pt x="101" y="64"/>
                  <a:pt x="100" y="64"/>
                  <a:pt x="99" y="65"/>
                </a:cubicBezTo>
                <a:close/>
                <a:moveTo>
                  <a:pt x="88" y="112"/>
                </a:moveTo>
                <a:cubicBezTo>
                  <a:pt x="71" y="112"/>
                  <a:pt x="71" y="112"/>
                  <a:pt x="71" y="112"/>
                </a:cubicBezTo>
                <a:cubicBezTo>
                  <a:pt x="70" y="112"/>
                  <a:pt x="69" y="113"/>
                  <a:pt x="69" y="114"/>
                </a:cubicBezTo>
                <a:cubicBezTo>
                  <a:pt x="69" y="116"/>
                  <a:pt x="70" y="117"/>
                  <a:pt x="71" y="117"/>
                </a:cubicBezTo>
                <a:cubicBezTo>
                  <a:pt x="88" y="117"/>
                  <a:pt x="88" y="117"/>
                  <a:pt x="88" y="117"/>
                </a:cubicBezTo>
                <a:cubicBezTo>
                  <a:pt x="89" y="117"/>
                  <a:pt x="90" y="116"/>
                  <a:pt x="90" y="114"/>
                </a:cubicBezTo>
                <a:cubicBezTo>
                  <a:pt x="90" y="113"/>
                  <a:pt x="89" y="112"/>
                  <a:pt x="88" y="112"/>
                </a:cubicBezTo>
                <a:close/>
                <a:moveTo>
                  <a:pt x="95" y="59"/>
                </a:moveTo>
                <a:cubicBezTo>
                  <a:pt x="92" y="56"/>
                  <a:pt x="92" y="56"/>
                  <a:pt x="92" y="56"/>
                </a:cubicBezTo>
                <a:cubicBezTo>
                  <a:pt x="91" y="57"/>
                  <a:pt x="89" y="58"/>
                  <a:pt x="88" y="58"/>
                </a:cubicBezTo>
                <a:cubicBezTo>
                  <a:pt x="88" y="62"/>
                  <a:pt x="88" y="62"/>
                  <a:pt x="88" y="62"/>
                </a:cubicBezTo>
                <a:cubicBezTo>
                  <a:pt x="88" y="64"/>
                  <a:pt x="87" y="65"/>
                  <a:pt x="85" y="65"/>
                </a:cubicBezTo>
                <a:cubicBezTo>
                  <a:pt x="74" y="65"/>
                  <a:pt x="74" y="65"/>
                  <a:pt x="74" y="65"/>
                </a:cubicBezTo>
                <a:cubicBezTo>
                  <a:pt x="73" y="65"/>
                  <a:pt x="72" y="64"/>
                  <a:pt x="72" y="62"/>
                </a:cubicBezTo>
                <a:cubicBezTo>
                  <a:pt x="72" y="58"/>
                  <a:pt x="72" y="58"/>
                  <a:pt x="72" y="58"/>
                </a:cubicBezTo>
                <a:cubicBezTo>
                  <a:pt x="70" y="58"/>
                  <a:pt x="69" y="57"/>
                  <a:pt x="67" y="56"/>
                </a:cubicBezTo>
                <a:cubicBezTo>
                  <a:pt x="64" y="59"/>
                  <a:pt x="64" y="59"/>
                  <a:pt x="64" y="59"/>
                </a:cubicBezTo>
                <a:cubicBezTo>
                  <a:pt x="63" y="60"/>
                  <a:pt x="62" y="60"/>
                  <a:pt x="61" y="59"/>
                </a:cubicBezTo>
                <a:cubicBezTo>
                  <a:pt x="53" y="51"/>
                  <a:pt x="53" y="51"/>
                  <a:pt x="53" y="51"/>
                </a:cubicBezTo>
                <a:cubicBezTo>
                  <a:pt x="52" y="50"/>
                  <a:pt x="52" y="49"/>
                  <a:pt x="53" y="48"/>
                </a:cubicBezTo>
                <a:cubicBezTo>
                  <a:pt x="56" y="45"/>
                  <a:pt x="56" y="45"/>
                  <a:pt x="56" y="45"/>
                </a:cubicBezTo>
                <a:cubicBezTo>
                  <a:pt x="55" y="43"/>
                  <a:pt x="55" y="42"/>
                  <a:pt x="54" y="40"/>
                </a:cubicBezTo>
                <a:cubicBezTo>
                  <a:pt x="50" y="40"/>
                  <a:pt x="50" y="40"/>
                  <a:pt x="50" y="40"/>
                </a:cubicBezTo>
                <a:cubicBezTo>
                  <a:pt x="49" y="40"/>
                  <a:pt x="47" y="39"/>
                  <a:pt x="47" y="38"/>
                </a:cubicBezTo>
                <a:cubicBezTo>
                  <a:pt x="47" y="27"/>
                  <a:pt x="47" y="27"/>
                  <a:pt x="47" y="27"/>
                </a:cubicBezTo>
                <a:cubicBezTo>
                  <a:pt x="47" y="26"/>
                  <a:pt x="49" y="24"/>
                  <a:pt x="50" y="24"/>
                </a:cubicBezTo>
                <a:cubicBezTo>
                  <a:pt x="54" y="24"/>
                  <a:pt x="54" y="24"/>
                  <a:pt x="54" y="24"/>
                </a:cubicBezTo>
                <a:cubicBezTo>
                  <a:pt x="55" y="23"/>
                  <a:pt x="55" y="21"/>
                  <a:pt x="56" y="20"/>
                </a:cubicBezTo>
                <a:cubicBezTo>
                  <a:pt x="53" y="17"/>
                  <a:pt x="53" y="17"/>
                  <a:pt x="53" y="17"/>
                </a:cubicBezTo>
                <a:cubicBezTo>
                  <a:pt x="52" y="16"/>
                  <a:pt x="52" y="14"/>
                  <a:pt x="53" y="13"/>
                </a:cubicBezTo>
                <a:cubicBezTo>
                  <a:pt x="61" y="6"/>
                  <a:pt x="61" y="6"/>
                  <a:pt x="61" y="6"/>
                </a:cubicBezTo>
                <a:cubicBezTo>
                  <a:pt x="61" y="5"/>
                  <a:pt x="62" y="5"/>
                  <a:pt x="63" y="5"/>
                </a:cubicBezTo>
                <a:cubicBezTo>
                  <a:pt x="63" y="5"/>
                  <a:pt x="64" y="5"/>
                  <a:pt x="64" y="6"/>
                </a:cubicBezTo>
                <a:cubicBezTo>
                  <a:pt x="67" y="9"/>
                  <a:pt x="67" y="9"/>
                  <a:pt x="67" y="9"/>
                </a:cubicBezTo>
                <a:cubicBezTo>
                  <a:pt x="69" y="8"/>
                  <a:pt x="70" y="7"/>
                  <a:pt x="72" y="7"/>
                </a:cubicBezTo>
                <a:cubicBezTo>
                  <a:pt x="72" y="3"/>
                  <a:pt x="72" y="3"/>
                  <a:pt x="72" y="3"/>
                </a:cubicBezTo>
                <a:cubicBezTo>
                  <a:pt x="72" y="1"/>
                  <a:pt x="73" y="0"/>
                  <a:pt x="74" y="0"/>
                </a:cubicBezTo>
                <a:cubicBezTo>
                  <a:pt x="85" y="0"/>
                  <a:pt x="85" y="0"/>
                  <a:pt x="85" y="0"/>
                </a:cubicBezTo>
                <a:cubicBezTo>
                  <a:pt x="87" y="0"/>
                  <a:pt x="88" y="1"/>
                  <a:pt x="88" y="3"/>
                </a:cubicBezTo>
                <a:cubicBezTo>
                  <a:pt x="88" y="7"/>
                  <a:pt x="88" y="7"/>
                  <a:pt x="88" y="7"/>
                </a:cubicBezTo>
                <a:cubicBezTo>
                  <a:pt x="89" y="7"/>
                  <a:pt x="91" y="8"/>
                  <a:pt x="92" y="9"/>
                </a:cubicBezTo>
                <a:cubicBezTo>
                  <a:pt x="95" y="6"/>
                  <a:pt x="95" y="6"/>
                  <a:pt x="95" y="6"/>
                </a:cubicBezTo>
                <a:cubicBezTo>
                  <a:pt x="96" y="5"/>
                  <a:pt x="96" y="5"/>
                  <a:pt x="97" y="5"/>
                </a:cubicBezTo>
                <a:cubicBezTo>
                  <a:pt x="98" y="5"/>
                  <a:pt x="98" y="5"/>
                  <a:pt x="99" y="6"/>
                </a:cubicBezTo>
                <a:cubicBezTo>
                  <a:pt x="107" y="13"/>
                  <a:pt x="107" y="13"/>
                  <a:pt x="107" y="13"/>
                </a:cubicBezTo>
                <a:cubicBezTo>
                  <a:pt x="108" y="14"/>
                  <a:pt x="108" y="16"/>
                  <a:pt x="107" y="17"/>
                </a:cubicBezTo>
                <a:cubicBezTo>
                  <a:pt x="104" y="20"/>
                  <a:pt x="104" y="20"/>
                  <a:pt x="104" y="20"/>
                </a:cubicBezTo>
                <a:cubicBezTo>
                  <a:pt x="104" y="21"/>
                  <a:pt x="105" y="23"/>
                  <a:pt x="106" y="24"/>
                </a:cubicBezTo>
                <a:cubicBezTo>
                  <a:pt x="110" y="24"/>
                  <a:pt x="110" y="24"/>
                  <a:pt x="110" y="24"/>
                </a:cubicBezTo>
                <a:cubicBezTo>
                  <a:pt x="111" y="24"/>
                  <a:pt x="112" y="26"/>
                  <a:pt x="112" y="27"/>
                </a:cubicBezTo>
                <a:cubicBezTo>
                  <a:pt x="112" y="38"/>
                  <a:pt x="112" y="38"/>
                  <a:pt x="112" y="38"/>
                </a:cubicBezTo>
                <a:cubicBezTo>
                  <a:pt x="112" y="39"/>
                  <a:pt x="111" y="40"/>
                  <a:pt x="110" y="40"/>
                </a:cubicBezTo>
                <a:cubicBezTo>
                  <a:pt x="106" y="40"/>
                  <a:pt x="106" y="40"/>
                  <a:pt x="106" y="40"/>
                </a:cubicBezTo>
                <a:cubicBezTo>
                  <a:pt x="105" y="42"/>
                  <a:pt x="104" y="43"/>
                  <a:pt x="104" y="45"/>
                </a:cubicBezTo>
                <a:cubicBezTo>
                  <a:pt x="107" y="48"/>
                  <a:pt x="107" y="48"/>
                  <a:pt x="107" y="48"/>
                </a:cubicBezTo>
                <a:cubicBezTo>
                  <a:pt x="108" y="49"/>
                  <a:pt x="108" y="50"/>
                  <a:pt x="107" y="51"/>
                </a:cubicBezTo>
                <a:cubicBezTo>
                  <a:pt x="99" y="59"/>
                  <a:pt x="99" y="59"/>
                  <a:pt x="99" y="59"/>
                </a:cubicBezTo>
                <a:cubicBezTo>
                  <a:pt x="98" y="60"/>
                  <a:pt x="96" y="60"/>
                  <a:pt x="95" y="59"/>
                </a:cubicBezTo>
                <a:close/>
                <a:moveTo>
                  <a:pt x="95" y="51"/>
                </a:moveTo>
                <a:cubicBezTo>
                  <a:pt x="97" y="54"/>
                  <a:pt x="97" y="54"/>
                  <a:pt x="97" y="54"/>
                </a:cubicBezTo>
                <a:cubicBezTo>
                  <a:pt x="101" y="50"/>
                  <a:pt x="101" y="50"/>
                  <a:pt x="101" y="50"/>
                </a:cubicBezTo>
                <a:cubicBezTo>
                  <a:pt x="99" y="47"/>
                  <a:pt x="99" y="47"/>
                  <a:pt x="99" y="47"/>
                </a:cubicBezTo>
                <a:cubicBezTo>
                  <a:pt x="98" y="46"/>
                  <a:pt x="98" y="45"/>
                  <a:pt x="98" y="44"/>
                </a:cubicBezTo>
                <a:cubicBezTo>
                  <a:pt x="100" y="42"/>
                  <a:pt x="101" y="40"/>
                  <a:pt x="101" y="37"/>
                </a:cubicBezTo>
                <a:cubicBezTo>
                  <a:pt x="101" y="36"/>
                  <a:pt x="102" y="35"/>
                  <a:pt x="104" y="35"/>
                </a:cubicBezTo>
                <a:cubicBezTo>
                  <a:pt x="107" y="35"/>
                  <a:pt x="107" y="35"/>
                  <a:pt x="107" y="35"/>
                </a:cubicBezTo>
                <a:cubicBezTo>
                  <a:pt x="107" y="29"/>
                  <a:pt x="107" y="29"/>
                  <a:pt x="107" y="29"/>
                </a:cubicBezTo>
                <a:cubicBezTo>
                  <a:pt x="104" y="29"/>
                  <a:pt x="104" y="29"/>
                  <a:pt x="104" y="29"/>
                </a:cubicBezTo>
                <a:cubicBezTo>
                  <a:pt x="102" y="29"/>
                  <a:pt x="101" y="29"/>
                  <a:pt x="101" y="28"/>
                </a:cubicBezTo>
                <a:cubicBezTo>
                  <a:pt x="101" y="25"/>
                  <a:pt x="100" y="23"/>
                  <a:pt x="98" y="21"/>
                </a:cubicBezTo>
                <a:cubicBezTo>
                  <a:pt x="98" y="20"/>
                  <a:pt x="98" y="18"/>
                  <a:pt x="99" y="18"/>
                </a:cubicBezTo>
                <a:cubicBezTo>
                  <a:pt x="101" y="15"/>
                  <a:pt x="101" y="15"/>
                  <a:pt x="101" y="15"/>
                </a:cubicBezTo>
                <a:cubicBezTo>
                  <a:pt x="97" y="11"/>
                  <a:pt x="97" y="11"/>
                  <a:pt x="97" y="11"/>
                </a:cubicBezTo>
                <a:cubicBezTo>
                  <a:pt x="95" y="14"/>
                  <a:pt x="95" y="14"/>
                  <a:pt x="95" y="14"/>
                </a:cubicBezTo>
                <a:cubicBezTo>
                  <a:pt x="94" y="14"/>
                  <a:pt x="92" y="14"/>
                  <a:pt x="92" y="14"/>
                </a:cubicBezTo>
                <a:cubicBezTo>
                  <a:pt x="89" y="13"/>
                  <a:pt x="87" y="12"/>
                  <a:pt x="85" y="11"/>
                </a:cubicBezTo>
                <a:cubicBezTo>
                  <a:pt x="84" y="11"/>
                  <a:pt x="83" y="10"/>
                  <a:pt x="83" y="9"/>
                </a:cubicBezTo>
                <a:cubicBezTo>
                  <a:pt x="83" y="5"/>
                  <a:pt x="83" y="5"/>
                  <a:pt x="83" y="5"/>
                </a:cubicBezTo>
                <a:cubicBezTo>
                  <a:pt x="77" y="5"/>
                  <a:pt x="77" y="5"/>
                  <a:pt x="77" y="5"/>
                </a:cubicBezTo>
                <a:cubicBezTo>
                  <a:pt x="77" y="9"/>
                  <a:pt x="77" y="9"/>
                  <a:pt x="77" y="9"/>
                </a:cubicBezTo>
                <a:cubicBezTo>
                  <a:pt x="77" y="10"/>
                  <a:pt x="76" y="11"/>
                  <a:pt x="75" y="11"/>
                </a:cubicBezTo>
                <a:cubicBezTo>
                  <a:pt x="73" y="12"/>
                  <a:pt x="70" y="13"/>
                  <a:pt x="68" y="14"/>
                </a:cubicBezTo>
                <a:cubicBezTo>
                  <a:pt x="67" y="14"/>
                  <a:pt x="66" y="14"/>
                  <a:pt x="65" y="14"/>
                </a:cubicBezTo>
                <a:cubicBezTo>
                  <a:pt x="63" y="11"/>
                  <a:pt x="63" y="11"/>
                  <a:pt x="63" y="11"/>
                </a:cubicBezTo>
                <a:cubicBezTo>
                  <a:pt x="58" y="15"/>
                  <a:pt x="58" y="15"/>
                  <a:pt x="58" y="15"/>
                </a:cubicBezTo>
                <a:cubicBezTo>
                  <a:pt x="61" y="18"/>
                  <a:pt x="61" y="18"/>
                  <a:pt x="61" y="18"/>
                </a:cubicBezTo>
                <a:cubicBezTo>
                  <a:pt x="62" y="18"/>
                  <a:pt x="62" y="20"/>
                  <a:pt x="61" y="21"/>
                </a:cubicBezTo>
                <a:cubicBezTo>
                  <a:pt x="60" y="23"/>
                  <a:pt x="59" y="25"/>
                  <a:pt x="59" y="28"/>
                </a:cubicBezTo>
                <a:cubicBezTo>
                  <a:pt x="58" y="29"/>
                  <a:pt x="57" y="29"/>
                  <a:pt x="56" y="29"/>
                </a:cubicBezTo>
                <a:cubicBezTo>
                  <a:pt x="53" y="29"/>
                  <a:pt x="53" y="29"/>
                  <a:pt x="53" y="29"/>
                </a:cubicBezTo>
                <a:cubicBezTo>
                  <a:pt x="53" y="35"/>
                  <a:pt x="53" y="35"/>
                  <a:pt x="53" y="35"/>
                </a:cubicBezTo>
                <a:cubicBezTo>
                  <a:pt x="56" y="35"/>
                  <a:pt x="56" y="35"/>
                  <a:pt x="56" y="35"/>
                </a:cubicBezTo>
                <a:cubicBezTo>
                  <a:pt x="57" y="35"/>
                  <a:pt x="58" y="36"/>
                  <a:pt x="59" y="37"/>
                </a:cubicBezTo>
                <a:cubicBezTo>
                  <a:pt x="59" y="40"/>
                  <a:pt x="60" y="42"/>
                  <a:pt x="61" y="44"/>
                </a:cubicBezTo>
                <a:cubicBezTo>
                  <a:pt x="62" y="45"/>
                  <a:pt x="62" y="46"/>
                  <a:pt x="61" y="47"/>
                </a:cubicBezTo>
                <a:cubicBezTo>
                  <a:pt x="58" y="50"/>
                  <a:pt x="58" y="50"/>
                  <a:pt x="58" y="50"/>
                </a:cubicBezTo>
                <a:cubicBezTo>
                  <a:pt x="63" y="54"/>
                  <a:pt x="63" y="54"/>
                  <a:pt x="63" y="54"/>
                </a:cubicBezTo>
                <a:cubicBezTo>
                  <a:pt x="65" y="51"/>
                  <a:pt x="65" y="51"/>
                  <a:pt x="65" y="51"/>
                </a:cubicBezTo>
                <a:cubicBezTo>
                  <a:pt x="66" y="50"/>
                  <a:pt x="67" y="50"/>
                  <a:pt x="68" y="51"/>
                </a:cubicBezTo>
                <a:cubicBezTo>
                  <a:pt x="70" y="52"/>
                  <a:pt x="73" y="53"/>
                  <a:pt x="75" y="54"/>
                </a:cubicBezTo>
                <a:cubicBezTo>
                  <a:pt x="76" y="54"/>
                  <a:pt x="77" y="55"/>
                  <a:pt x="77" y="56"/>
                </a:cubicBezTo>
                <a:cubicBezTo>
                  <a:pt x="77" y="60"/>
                  <a:pt x="77" y="60"/>
                  <a:pt x="77" y="60"/>
                </a:cubicBezTo>
                <a:cubicBezTo>
                  <a:pt x="83" y="60"/>
                  <a:pt x="83" y="60"/>
                  <a:pt x="83" y="60"/>
                </a:cubicBezTo>
                <a:cubicBezTo>
                  <a:pt x="83" y="56"/>
                  <a:pt x="83" y="56"/>
                  <a:pt x="83" y="56"/>
                </a:cubicBezTo>
                <a:cubicBezTo>
                  <a:pt x="83" y="55"/>
                  <a:pt x="84" y="54"/>
                  <a:pt x="85" y="54"/>
                </a:cubicBezTo>
                <a:cubicBezTo>
                  <a:pt x="87" y="53"/>
                  <a:pt x="89" y="52"/>
                  <a:pt x="92" y="51"/>
                </a:cubicBezTo>
                <a:cubicBezTo>
                  <a:pt x="93" y="50"/>
                  <a:pt x="94" y="50"/>
                  <a:pt x="95" y="51"/>
                </a:cubicBezTo>
                <a:close/>
                <a:moveTo>
                  <a:pt x="80" y="17"/>
                </a:moveTo>
                <a:cubicBezTo>
                  <a:pt x="74" y="17"/>
                  <a:pt x="68" y="20"/>
                  <a:pt x="65" y="26"/>
                </a:cubicBezTo>
                <a:cubicBezTo>
                  <a:pt x="64" y="28"/>
                  <a:pt x="64" y="30"/>
                  <a:pt x="64" y="32"/>
                </a:cubicBezTo>
                <a:cubicBezTo>
                  <a:pt x="64" y="34"/>
                  <a:pt x="64" y="35"/>
                  <a:pt x="64" y="36"/>
                </a:cubicBezTo>
                <a:cubicBezTo>
                  <a:pt x="65" y="36"/>
                  <a:pt x="65" y="37"/>
                  <a:pt x="65" y="37"/>
                </a:cubicBezTo>
                <a:cubicBezTo>
                  <a:pt x="65" y="39"/>
                  <a:pt x="67" y="39"/>
                  <a:pt x="68" y="39"/>
                </a:cubicBezTo>
                <a:cubicBezTo>
                  <a:pt x="69" y="38"/>
                  <a:pt x="70" y="37"/>
                  <a:pt x="70" y="36"/>
                </a:cubicBezTo>
                <a:cubicBezTo>
                  <a:pt x="70" y="35"/>
                  <a:pt x="69" y="35"/>
                  <a:pt x="69" y="35"/>
                </a:cubicBezTo>
                <a:cubicBezTo>
                  <a:pt x="69" y="34"/>
                  <a:pt x="69" y="33"/>
                  <a:pt x="69" y="32"/>
                </a:cubicBezTo>
                <a:cubicBezTo>
                  <a:pt x="69" y="31"/>
                  <a:pt x="69" y="30"/>
                  <a:pt x="70" y="28"/>
                </a:cubicBezTo>
                <a:cubicBezTo>
                  <a:pt x="72" y="24"/>
                  <a:pt x="76" y="22"/>
                  <a:pt x="80" y="22"/>
                </a:cubicBezTo>
                <a:cubicBezTo>
                  <a:pt x="84" y="22"/>
                  <a:pt x="88" y="24"/>
                  <a:pt x="90" y="28"/>
                </a:cubicBezTo>
                <a:cubicBezTo>
                  <a:pt x="90" y="30"/>
                  <a:pt x="91" y="31"/>
                  <a:pt x="91" y="32"/>
                </a:cubicBezTo>
                <a:cubicBezTo>
                  <a:pt x="91" y="33"/>
                  <a:pt x="91" y="34"/>
                  <a:pt x="90" y="35"/>
                </a:cubicBezTo>
                <a:cubicBezTo>
                  <a:pt x="90" y="38"/>
                  <a:pt x="88" y="40"/>
                  <a:pt x="86" y="41"/>
                </a:cubicBezTo>
                <a:cubicBezTo>
                  <a:pt x="86" y="41"/>
                  <a:pt x="86" y="41"/>
                  <a:pt x="86" y="42"/>
                </a:cubicBezTo>
                <a:cubicBezTo>
                  <a:pt x="85" y="42"/>
                  <a:pt x="85" y="42"/>
                  <a:pt x="85" y="42"/>
                </a:cubicBezTo>
                <a:cubicBezTo>
                  <a:pt x="85" y="42"/>
                  <a:pt x="85" y="42"/>
                  <a:pt x="85" y="42"/>
                </a:cubicBezTo>
                <a:cubicBezTo>
                  <a:pt x="85" y="42"/>
                  <a:pt x="85" y="42"/>
                  <a:pt x="85" y="42"/>
                </a:cubicBezTo>
                <a:cubicBezTo>
                  <a:pt x="85" y="42"/>
                  <a:pt x="85" y="42"/>
                  <a:pt x="85" y="42"/>
                </a:cubicBezTo>
                <a:cubicBezTo>
                  <a:pt x="85" y="42"/>
                  <a:pt x="85" y="42"/>
                  <a:pt x="85" y="42"/>
                </a:cubicBezTo>
                <a:cubicBezTo>
                  <a:pt x="84" y="42"/>
                  <a:pt x="84" y="42"/>
                  <a:pt x="84" y="42"/>
                </a:cubicBezTo>
                <a:cubicBezTo>
                  <a:pt x="84" y="42"/>
                  <a:pt x="84" y="42"/>
                  <a:pt x="84" y="42"/>
                </a:cubicBezTo>
                <a:cubicBezTo>
                  <a:pt x="84" y="42"/>
                  <a:pt x="84" y="42"/>
                  <a:pt x="84" y="42"/>
                </a:cubicBezTo>
                <a:cubicBezTo>
                  <a:pt x="84" y="43"/>
                  <a:pt x="84" y="43"/>
                  <a:pt x="84" y="43"/>
                </a:cubicBezTo>
                <a:cubicBezTo>
                  <a:pt x="83" y="43"/>
                  <a:pt x="83" y="43"/>
                  <a:pt x="83" y="43"/>
                </a:cubicBezTo>
                <a:cubicBezTo>
                  <a:pt x="83" y="43"/>
                  <a:pt x="83" y="43"/>
                  <a:pt x="83" y="43"/>
                </a:cubicBezTo>
                <a:cubicBezTo>
                  <a:pt x="83" y="43"/>
                  <a:pt x="83" y="43"/>
                  <a:pt x="83" y="43"/>
                </a:cubicBezTo>
                <a:cubicBezTo>
                  <a:pt x="82" y="43"/>
                  <a:pt x="82" y="43"/>
                  <a:pt x="82" y="43"/>
                </a:cubicBezTo>
                <a:cubicBezTo>
                  <a:pt x="82" y="43"/>
                  <a:pt x="82" y="43"/>
                  <a:pt x="82" y="43"/>
                </a:cubicBezTo>
                <a:cubicBezTo>
                  <a:pt x="82" y="43"/>
                  <a:pt x="82" y="43"/>
                  <a:pt x="82" y="43"/>
                </a:cubicBezTo>
                <a:cubicBezTo>
                  <a:pt x="82" y="43"/>
                  <a:pt x="82" y="43"/>
                  <a:pt x="82" y="43"/>
                </a:cubicBezTo>
                <a:cubicBezTo>
                  <a:pt x="82" y="43"/>
                  <a:pt x="82" y="43"/>
                  <a:pt x="82" y="43"/>
                </a:cubicBezTo>
                <a:cubicBezTo>
                  <a:pt x="81" y="43"/>
                  <a:pt x="81" y="43"/>
                  <a:pt x="81" y="43"/>
                </a:cubicBezTo>
                <a:cubicBezTo>
                  <a:pt x="81" y="43"/>
                  <a:pt x="81" y="43"/>
                  <a:pt x="81" y="43"/>
                </a:cubicBezTo>
                <a:cubicBezTo>
                  <a:pt x="81" y="43"/>
                  <a:pt x="81" y="43"/>
                  <a:pt x="81" y="43"/>
                </a:cubicBezTo>
                <a:cubicBezTo>
                  <a:pt x="80" y="43"/>
                  <a:pt x="80" y="43"/>
                  <a:pt x="80" y="43"/>
                </a:cubicBezTo>
                <a:cubicBezTo>
                  <a:pt x="80" y="43"/>
                  <a:pt x="80" y="43"/>
                  <a:pt x="79" y="43"/>
                </a:cubicBezTo>
                <a:cubicBezTo>
                  <a:pt x="79" y="43"/>
                  <a:pt x="79" y="43"/>
                  <a:pt x="79" y="43"/>
                </a:cubicBezTo>
                <a:cubicBezTo>
                  <a:pt x="79" y="43"/>
                  <a:pt x="79" y="43"/>
                  <a:pt x="79" y="43"/>
                </a:cubicBezTo>
                <a:cubicBezTo>
                  <a:pt x="79" y="43"/>
                  <a:pt x="79" y="43"/>
                  <a:pt x="79" y="43"/>
                </a:cubicBezTo>
                <a:cubicBezTo>
                  <a:pt x="79" y="43"/>
                  <a:pt x="78" y="43"/>
                  <a:pt x="78" y="43"/>
                </a:cubicBezTo>
                <a:cubicBezTo>
                  <a:pt x="78" y="43"/>
                  <a:pt x="78" y="43"/>
                  <a:pt x="78" y="43"/>
                </a:cubicBezTo>
                <a:cubicBezTo>
                  <a:pt x="78" y="43"/>
                  <a:pt x="78" y="43"/>
                  <a:pt x="78" y="43"/>
                </a:cubicBezTo>
                <a:cubicBezTo>
                  <a:pt x="78" y="43"/>
                  <a:pt x="78" y="43"/>
                  <a:pt x="78" y="43"/>
                </a:cubicBezTo>
                <a:cubicBezTo>
                  <a:pt x="78" y="43"/>
                  <a:pt x="78" y="43"/>
                  <a:pt x="78" y="43"/>
                </a:cubicBezTo>
                <a:cubicBezTo>
                  <a:pt x="77" y="43"/>
                  <a:pt x="77" y="43"/>
                  <a:pt x="77" y="43"/>
                </a:cubicBezTo>
                <a:cubicBezTo>
                  <a:pt x="77" y="43"/>
                  <a:pt x="77" y="43"/>
                  <a:pt x="77" y="43"/>
                </a:cubicBezTo>
                <a:cubicBezTo>
                  <a:pt x="77" y="43"/>
                  <a:pt x="77" y="43"/>
                  <a:pt x="77" y="43"/>
                </a:cubicBezTo>
                <a:cubicBezTo>
                  <a:pt x="77" y="43"/>
                  <a:pt x="77" y="43"/>
                  <a:pt x="77" y="43"/>
                </a:cubicBezTo>
                <a:cubicBezTo>
                  <a:pt x="77" y="43"/>
                  <a:pt x="76" y="43"/>
                  <a:pt x="76" y="43"/>
                </a:cubicBezTo>
                <a:cubicBezTo>
                  <a:pt x="76" y="42"/>
                  <a:pt x="76" y="42"/>
                  <a:pt x="76" y="42"/>
                </a:cubicBezTo>
                <a:cubicBezTo>
                  <a:pt x="76" y="42"/>
                  <a:pt x="76" y="42"/>
                  <a:pt x="76" y="42"/>
                </a:cubicBezTo>
                <a:cubicBezTo>
                  <a:pt x="76" y="42"/>
                  <a:pt x="76" y="42"/>
                  <a:pt x="76" y="42"/>
                </a:cubicBezTo>
                <a:cubicBezTo>
                  <a:pt x="75" y="42"/>
                  <a:pt x="75" y="42"/>
                  <a:pt x="75" y="42"/>
                </a:cubicBezTo>
                <a:cubicBezTo>
                  <a:pt x="75" y="42"/>
                  <a:pt x="75" y="42"/>
                  <a:pt x="75" y="42"/>
                </a:cubicBezTo>
                <a:cubicBezTo>
                  <a:pt x="75" y="42"/>
                  <a:pt x="75" y="42"/>
                  <a:pt x="75" y="42"/>
                </a:cubicBezTo>
                <a:cubicBezTo>
                  <a:pt x="75" y="42"/>
                  <a:pt x="75" y="42"/>
                  <a:pt x="75" y="42"/>
                </a:cubicBezTo>
                <a:cubicBezTo>
                  <a:pt x="75" y="42"/>
                  <a:pt x="74" y="42"/>
                  <a:pt x="74" y="42"/>
                </a:cubicBezTo>
                <a:cubicBezTo>
                  <a:pt x="74" y="42"/>
                  <a:pt x="74" y="42"/>
                  <a:pt x="74" y="42"/>
                </a:cubicBezTo>
                <a:cubicBezTo>
                  <a:pt x="74" y="41"/>
                  <a:pt x="74" y="41"/>
                  <a:pt x="74" y="41"/>
                </a:cubicBezTo>
                <a:cubicBezTo>
                  <a:pt x="73" y="41"/>
                  <a:pt x="71" y="41"/>
                  <a:pt x="70" y="42"/>
                </a:cubicBezTo>
                <a:cubicBezTo>
                  <a:pt x="70" y="43"/>
                  <a:pt x="70" y="45"/>
                  <a:pt x="71" y="46"/>
                </a:cubicBezTo>
                <a:cubicBezTo>
                  <a:pt x="71" y="46"/>
                  <a:pt x="71" y="46"/>
                  <a:pt x="72" y="46"/>
                </a:cubicBezTo>
                <a:cubicBezTo>
                  <a:pt x="72" y="46"/>
                  <a:pt x="72" y="46"/>
                  <a:pt x="72" y="46"/>
                </a:cubicBezTo>
                <a:cubicBezTo>
                  <a:pt x="72" y="46"/>
                  <a:pt x="72" y="46"/>
                  <a:pt x="72" y="46"/>
                </a:cubicBezTo>
                <a:cubicBezTo>
                  <a:pt x="72" y="46"/>
                  <a:pt x="72" y="46"/>
                  <a:pt x="72" y="46"/>
                </a:cubicBezTo>
                <a:cubicBezTo>
                  <a:pt x="73" y="46"/>
                  <a:pt x="73" y="47"/>
                  <a:pt x="73" y="47"/>
                </a:cubicBezTo>
                <a:cubicBezTo>
                  <a:pt x="73" y="47"/>
                  <a:pt x="73" y="47"/>
                  <a:pt x="73" y="47"/>
                </a:cubicBezTo>
                <a:cubicBezTo>
                  <a:pt x="73" y="47"/>
                  <a:pt x="73" y="47"/>
                  <a:pt x="74" y="47"/>
                </a:cubicBezTo>
                <a:cubicBezTo>
                  <a:pt x="74" y="47"/>
                  <a:pt x="74" y="47"/>
                  <a:pt x="74" y="47"/>
                </a:cubicBezTo>
                <a:cubicBezTo>
                  <a:pt x="74" y="47"/>
                  <a:pt x="74" y="47"/>
                  <a:pt x="74" y="47"/>
                </a:cubicBezTo>
                <a:cubicBezTo>
                  <a:pt x="75" y="47"/>
                  <a:pt x="75" y="47"/>
                  <a:pt x="75" y="47"/>
                </a:cubicBezTo>
                <a:cubicBezTo>
                  <a:pt x="75" y="47"/>
                  <a:pt x="75" y="47"/>
                  <a:pt x="75" y="47"/>
                </a:cubicBezTo>
                <a:cubicBezTo>
                  <a:pt x="75" y="47"/>
                  <a:pt x="75" y="48"/>
                  <a:pt x="75" y="48"/>
                </a:cubicBezTo>
                <a:cubicBezTo>
                  <a:pt x="75" y="48"/>
                  <a:pt x="76" y="48"/>
                  <a:pt x="76" y="48"/>
                </a:cubicBezTo>
                <a:cubicBezTo>
                  <a:pt x="76" y="48"/>
                  <a:pt x="76" y="48"/>
                  <a:pt x="76" y="48"/>
                </a:cubicBezTo>
                <a:cubicBezTo>
                  <a:pt x="76" y="48"/>
                  <a:pt x="76" y="48"/>
                  <a:pt x="77" y="48"/>
                </a:cubicBezTo>
                <a:cubicBezTo>
                  <a:pt x="77" y="48"/>
                  <a:pt x="77" y="48"/>
                  <a:pt x="77" y="48"/>
                </a:cubicBezTo>
                <a:cubicBezTo>
                  <a:pt x="77" y="48"/>
                  <a:pt x="77" y="48"/>
                  <a:pt x="77" y="48"/>
                </a:cubicBezTo>
                <a:cubicBezTo>
                  <a:pt x="77" y="48"/>
                  <a:pt x="77" y="48"/>
                  <a:pt x="77" y="48"/>
                </a:cubicBezTo>
                <a:cubicBezTo>
                  <a:pt x="78" y="48"/>
                  <a:pt x="78" y="48"/>
                  <a:pt x="78" y="48"/>
                </a:cubicBezTo>
                <a:cubicBezTo>
                  <a:pt x="78" y="48"/>
                  <a:pt x="78" y="48"/>
                  <a:pt x="78" y="48"/>
                </a:cubicBezTo>
                <a:cubicBezTo>
                  <a:pt x="79" y="48"/>
                  <a:pt x="79" y="48"/>
                  <a:pt x="79" y="48"/>
                </a:cubicBezTo>
                <a:cubicBezTo>
                  <a:pt x="79" y="48"/>
                  <a:pt x="79" y="48"/>
                  <a:pt x="79" y="48"/>
                </a:cubicBezTo>
                <a:cubicBezTo>
                  <a:pt x="79" y="48"/>
                  <a:pt x="80" y="48"/>
                  <a:pt x="80" y="48"/>
                </a:cubicBezTo>
                <a:cubicBezTo>
                  <a:pt x="80" y="48"/>
                  <a:pt x="80" y="48"/>
                  <a:pt x="81" y="48"/>
                </a:cubicBezTo>
                <a:cubicBezTo>
                  <a:pt x="81" y="48"/>
                  <a:pt x="81" y="48"/>
                  <a:pt x="81" y="48"/>
                </a:cubicBezTo>
                <a:cubicBezTo>
                  <a:pt x="81" y="48"/>
                  <a:pt x="81" y="48"/>
                  <a:pt x="81" y="48"/>
                </a:cubicBezTo>
                <a:cubicBezTo>
                  <a:pt x="82" y="48"/>
                  <a:pt x="82" y="48"/>
                  <a:pt x="82" y="48"/>
                </a:cubicBezTo>
                <a:cubicBezTo>
                  <a:pt x="82" y="48"/>
                  <a:pt x="82" y="48"/>
                  <a:pt x="82" y="48"/>
                </a:cubicBezTo>
                <a:cubicBezTo>
                  <a:pt x="82" y="48"/>
                  <a:pt x="82" y="48"/>
                  <a:pt x="82" y="48"/>
                </a:cubicBezTo>
                <a:cubicBezTo>
                  <a:pt x="83" y="48"/>
                  <a:pt x="83" y="48"/>
                  <a:pt x="83" y="48"/>
                </a:cubicBezTo>
                <a:cubicBezTo>
                  <a:pt x="83" y="48"/>
                  <a:pt x="83" y="48"/>
                  <a:pt x="83" y="48"/>
                </a:cubicBezTo>
                <a:cubicBezTo>
                  <a:pt x="83" y="48"/>
                  <a:pt x="84" y="48"/>
                  <a:pt x="84" y="48"/>
                </a:cubicBezTo>
                <a:cubicBezTo>
                  <a:pt x="84" y="48"/>
                  <a:pt x="84" y="48"/>
                  <a:pt x="84" y="48"/>
                </a:cubicBezTo>
                <a:cubicBezTo>
                  <a:pt x="84" y="48"/>
                  <a:pt x="84" y="48"/>
                  <a:pt x="85" y="48"/>
                </a:cubicBezTo>
                <a:cubicBezTo>
                  <a:pt x="85" y="48"/>
                  <a:pt x="85" y="47"/>
                  <a:pt x="85" y="47"/>
                </a:cubicBezTo>
                <a:cubicBezTo>
                  <a:pt x="85" y="47"/>
                  <a:pt x="85" y="47"/>
                  <a:pt x="85" y="47"/>
                </a:cubicBezTo>
                <a:cubicBezTo>
                  <a:pt x="85" y="47"/>
                  <a:pt x="85" y="47"/>
                  <a:pt x="85" y="47"/>
                </a:cubicBezTo>
                <a:cubicBezTo>
                  <a:pt x="86" y="47"/>
                  <a:pt x="86" y="47"/>
                  <a:pt x="86" y="47"/>
                </a:cubicBezTo>
                <a:cubicBezTo>
                  <a:pt x="86" y="47"/>
                  <a:pt x="86" y="47"/>
                  <a:pt x="86" y="47"/>
                </a:cubicBezTo>
                <a:cubicBezTo>
                  <a:pt x="86" y="47"/>
                  <a:pt x="87" y="47"/>
                  <a:pt x="87" y="47"/>
                </a:cubicBezTo>
                <a:cubicBezTo>
                  <a:pt x="87" y="47"/>
                  <a:pt x="87" y="47"/>
                  <a:pt x="87" y="47"/>
                </a:cubicBezTo>
                <a:cubicBezTo>
                  <a:pt x="87" y="47"/>
                  <a:pt x="87" y="47"/>
                  <a:pt x="87" y="47"/>
                </a:cubicBezTo>
                <a:cubicBezTo>
                  <a:pt x="87" y="47"/>
                  <a:pt x="87" y="46"/>
                  <a:pt x="87" y="46"/>
                </a:cubicBezTo>
                <a:cubicBezTo>
                  <a:pt x="88" y="46"/>
                  <a:pt x="88" y="46"/>
                  <a:pt x="88" y="46"/>
                </a:cubicBezTo>
                <a:cubicBezTo>
                  <a:pt x="88" y="46"/>
                  <a:pt x="88" y="46"/>
                  <a:pt x="88" y="46"/>
                </a:cubicBezTo>
                <a:cubicBezTo>
                  <a:pt x="88" y="46"/>
                  <a:pt x="88" y="46"/>
                  <a:pt x="88" y="46"/>
                </a:cubicBezTo>
                <a:cubicBezTo>
                  <a:pt x="88" y="46"/>
                  <a:pt x="89" y="46"/>
                  <a:pt x="89" y="46"/>
                </a:cubicBezTo>
                <a:cubicBezTo>
                  <a:pt x="92" y="43"/>
                  <a:pt x="94" y="40"/>
                  <a:pt x="95" y="36"/>
                </a:cubicBezTo>
                <a:cubicBezTo>
                  <a:pt x="96" y="35"/>
                  <a:pt x="96" y="34"/>
                  <a:pt x="96" y="32"/>
                </a:cubicBezTo>
                <a:cubicBezTo>
                  <a:pt x="96" y="30"/>
                  <a:pt x="95" y="28"/>
                  <a:pt x="94" y="26"/>
                </a:cubicBezTo>
                <a:cubicBezTo>
                  <a:pt x="92" y="20"/>
                  <a:pt x="86" y="17"/>
                  <a:pt x="80" y="17"/>
                </a:cubicBezTo>
                <a:close/>
                <a:moveTo>
                  <a:pt x="160" y="109"/>
                </a:moveTo>
                <a:cubicBezTo>
                  <a:pt x="160" y="120"/>
                  <a:pt x="160" y="120"/>
                  <a:pt x="160" y="120"/>
                </a:cubicBezTo>
                <a:cubicBezTo>
                  <a:pt x="160" y="121"/>
                  <a:pt x="159" y="122"/>
                  <a:pt x="157" y="122"/>
                </a:cubicBezTo>
                <a:cubicBezTo>
                  <a:pt x="153" y="122"/>
                  <a:pt x="153" y="122"/>
                  <a:pt x="153" y="122"/>
                </a:cubicBezTo>
                <a:cubicBezTo>
                  <a:pt x="153" y="124"/>
                  <a:pt x="152" y="126"/>
                  <a:pt x="151" y="127"/>
                </a:cubicBezTo>
                <a:cubicBezTo>
                  <a:pt x="154" y="130"/>
                  <a:pt x="154" y="130"/>
                  <a:pt x="154" y="130"/>
                </a:cubicBezTo>
                <a:cubicBezTo>
                  <a:pt x="155" y="130"/>
                  <a:pt x="155" y="131"/>
                  <a:pt x="155" y="132"/>
                </a:cubicBezTo>
                <a:cubicBezTo>
                  <a:pt x="155" y="132"/>
                  <a:pt x="155" y="133"/>
                  <a:pt x="154" y="134"/>
                </a:cubicBezTo>
                <a:cubicBezTo>
                  <a:pt x="147" y="141"/>
                  <a:pt x="147" y="141"/>
                  <a:pt x="147" y="141"/>
                </a:cubicBezTo>
                <a:cubicBezTo>
                  <a:pt x="146" y="142"/>
                  <a:pt x="144" y="142"/>
                  <a:pt x="143" y="141"/>
                </a:cubicBezTo>
                <a:cubicBezTo>
                  <a:pt x="140" y="138"/>
                  <a:pt x="140" y="138"/>
                  <a:pt x="140" y="138"/>
                </a:cubicBezTo>
                <a:cubicBezTo>
                  <a:pt x="139" y="139"/>
                  <a:pt x="137" y="140"/>
                  <a:pt x="136" y="140"/>
                </a:cubicBezTo>
                <a:cubicBezTo>
                  <a:pt x="136" y="144"/>
                  <a:pt x="136" y="144"/>
                  <a:pt x="136" y="144"/>
                </a:cubicBezTo>
                <a:cubicBezTo>
                  <a:pt x="136" y="146"/>
                  <a:pt x="134" y="147"/>
                  <a:pt x="133" y="147"/>
                </a:cubicBezTo>
                <a:cubicBezTo>
                  <a:pt x="122" y="147"/>
                  <a:pt x="122" y="147"/>
                  <a:pt x="122" y="147"/>
                </a:cubicBezTo>
                <a:cubicBezTo>
                  <a:pt x="121" y="147"/>
                  <a:pt x="120" y="146"/>
                  <a:pt x="120" y="144"/>
                </a:cubicBezTo>
                <a:cubicBezTo>
                  <a:pt x="120" y="140"/>
                  <a:pt x="120" y="140"/>
                  <a:pt x="120" y="140"/>
                </a:cubicBezTo>
                <a:cubicBezTo>
                  <a:pt x="118" y="140"/>
                  <a:pt x="117" y="139"/>
                  <a:pt x="115" y="138"/>
                </a:cubicBezTo>
                <a:cubicBezTo>
                  <a:pt x="112" y="141"/>
                  <a:pt x="112" y="141"/>
                  <a:pt x="112" y="141"/>
                </a:cubicBezTo>
                <a:cubicBezTo>
                  <a:pt x="111" y="142"/>
                  <a:pt x="110" y="142"/>
                  <a:pt x="109" y="141"/>
                </a:cubicBezTo>
                <a:cubicBezTo>
                  <a:pt x="101" y="134"/>
                  <a:pt x="101" y="134"/>
                  <a:pt x="101" y="134"/>
                </a:cubicBezTo>
                <a:cubicBezTo>
                  <a:pt x="100" y="133"/>
                  <a:pt x="100" y="131"/>
                  <a:pt x="101" y="130"/>
                </a:cubicBezTo>
                <a:cubicBezTo>
                  <a:pt x="104" y="127"/>
                  <a:pt x="104" y="127"/>
                  <a:pt x="104" y="127"/>
                </a:cubicBezTo>
                <a:cubicBezTo>
                  <a:pt x="103" y="126"/>
                  <a:pt x="102" y="124"/>
                  <a:pt x="102" y="122"/>
                </a:cubicBezTo>
                <a:cubicBezTo>
                  <a:pt x="98" y="122"/>
                  <a:pt x="98" y="122"/>
                  <a:pt x="98" y="122"/>
                </a:cubicBezTo>
                <a:cubicBezTo>
                  <a:pt x="96" y="122"/>
                  <a:pt x="95" y="121"/>
                  <a:pt x="95" y="120"/>
                </a:cubicBezTo>
                <a:cubicBezTo>
                  <a:pt x="95" y="109"/>
                  <a:pt x="95" y="109"/>
                  <a:pt x="95" y="109"/>
                </a:cubicBezTo>
                <a:cubicBezTo>
                  <a:pt x="95" y="108"/>
                  <a:pt x="96" y="107"/>
                  <a:pt x="98" y="107"/>
                </a:cubicBezTo>
                <a:cubicBezTo>
                  <a:pt x="102" y="107"/>
                  <a:pt x="102" y="107"/>
                  <a:pt x="102" y="107"/>
                </a:cubicBezTo>
                <a:cubicBezTo>
                  <a:pt x="102" y="105"/>
                  <a:pt x="103" y="103"/>
                  <a:pt x="104" y="102"/>
                </a:cubicBezTo>
                <a:cubicBezTo>
                  <a:pt x="101" y="99"/>
                  <a:pt x="101" y="99"/>
                  <a:pt x="101" y="99"/>
                </a:cubicBezTo>
                <a:cubicBezTo>
                  <a:pt x="100" y="98"/>
                  <a:pt x="100" y="96"/>
                  <a:pt x="101" y="95"/>
                </a:cubicBezTo>
                <a:cubicBezTo>
                  <a:pt x="109" y="88"/>
                  <a:pt x="109" y="88"/>
                  <a:pt x="109" y="88"/>
                </a:cubicBezTo>
                <a:cubicBezTo>
                  <a:pt x="109" y="87"/>
                  <a:pt x="110" y="87"/>
                  <a:pt x="110" y="87"/>
                </a:cubicBezTo>
                <a:cubicBezTo>
                  <a:pt x="111" y="87"/>
                  <a:pt x="112" y="87"/>
                  <a:pt x="112" y="88"/>
                </a:cubicBezTo>
                <a:cubicBezTo>
                  <a:pt x="115" y="91"/>
                  <a:pt x="115" y="91"/>
                  <a:pt x="115" y="91"/>
                </a:cubicBezTo>
                <a:cubicBezTo>
                  <a:pt x="117" y="90"/>
                  <a:pt x="118" y="89"/>
                  <a:pt x="120" y="89"/>
                </a:cubicBezTo>
                <a:cubicBezTo>
                  <a:pt x="120" y="85"/>
                  <a:pt x="120" y="85"/>
                  <a:pt x="120" y="85"/>
                </a:cubicBezTo>
                <a:cubicBezTo>
                  <a:pt x="120" y="83"/>
                  <a:pt x="121" y="82"/>
                  <a:pt x="122" y="82"/>
                </a:cubicBezTo>
                <a:cubicBezTo>
                  <a:pt x="133" y="82"/>
                  <a:pt x="133" y="82"/>
                  <a:pt x="133" y="82"/>
                </a:cubicBezTo>
                <a:cubicBezTo>
                  <a:pt x="134" y="82"/>
                  <a:pt x="136" y="83"/>
                  <a:pt x="136" y="85"/>
                </a:cubicBezTo>
                <a:cubicBezTo>
                  <a:pt x="136" y="89"/>
                  <a:pt x="136" y="89"/>
                  <a:pt x="136" y="89"/>
                </a:cubicBezTo>
                <a:cubicBezTo>
                  <a:pt x="137" y="89"/>
                  <a:pt x="139" y="90"/>
                  <a:pt x="140" y="91"/>
                </a:cubicBezTo>
                <a:cubicBezTo>
                  <a:pt x="143" y="88"/>
                  <a:pt x="143" y="88"/>
                  <a:pt x="143" y="88"/>
                </a:cubicBezTo>
                <a:cubicBezTo>
                  <a:pt x="144" y="87"/>
                  <a:pt x="144" y="87"/>
                  <a:pt x="145" y="87"/>
                </a:cubicBezTo>
                <a:cubicBezTo>
                  <a:pt x="146" y="87"/>
                  <a:pt x="146" y="87"/>
                  <a:pt x="147" y="88"/>
                </a:cubicBezTo>
                <a:cubicBezTo>
                  <a:pt x="154" y="95"/>
                  <a:pt x="154" y="95"/>
                  <a:pt x="154" y="95"/>
                </a:cubicBezTo>
                <a:cubicBezTo>
                  <a:pt x="155" y="96"/>
                  <a:pt x="155" y="98"/>
                  <a:pt x="154" y="99"/>
                </a:cubicBezTo>
                <a:cubicBezTo>
                  <a:pt x="151" y="102"/>
                  <a:pt x="151" y="102"/>
                  <a:pt x="151" y="102"/>
                </a:cubicBezTo>
                <a:cubicBezTo>
                  <a:pt x="152" y="103"/>
                  <a:pt x="153" y="105"/>
                  <a:pt x="153" y="107"/>
                </a:cubicBezTo>
                <a:cubicBezTo>
                  <a:pt x="157" y="107"/>
                  <a:pt x="157" y="107"/>
                  <a:pt x="157" y="107"/>
                </a:cubicBezTo>
                <a:cubicBezTo>
                  <a:pt x="159" y="107"/>
                  <a:pt x="160" y="108"/>
                  <a:pt x="160" y="109"/>
                </a:cubicBezTo>
                <a:close/>
                <a:moveTo>
                  <a:pt x="155" y="112"/>
                </a:moveTo>
                <a:cubicBezTo>
                  <a:pt x="151" y="112"/>
                  <a:pt x="151" y="112"/>
                  <a:pt x="151" y="112"/>
                </a:cubicBezTo>
                <a:cubicBezTo>
                  <a:pt x="150" y="112"/>
                  <a:pt x="149" y="111"/>
                  <a:pt x="149" y="110"/>
                </a:cubicBezTo>
                <a:cubicBezTo>
                  <a:pt x="148" y="107"/>
                  <a:pt x="147" y="105"/>
                  <a:pt x="146" y="103"/>
                </a:cubicBezTo>
                <a:cubicBezTo>
                  <a:pt x="146" y="102"/>
                  <a:pt x="146" y="101"/>
                  <a:pt x="146" y="100"/>
                </a:cubicBezTo>
                <a:cubicBezTo>
                  <a:pt x="149" y="97"/>
                  <a:pt x="149" y="97"/>
                  <a:pt x="149" y="97"/>
                </a:cubicBezTo>
                <a:cubicBezTo>
                  <a:pt x="145" y="93"/>
                  <a:pt x="145" y="93"/>
                  <a:pt x="145" y="93"/>
                </a:cubicBezTo>
                <a:cubicBezTo>
                  <a:pt x="142" y="96"/>
                  <a:pt x="142" y="96"/>
                  <a:pt x="142" y="96"/>
                </a:cubicBezTo>
                <a:cubicBezTo>
                  <a:pt x="142" y="96"/>
                  <a:pt x="140" y="97"/>
                  <a:pt x="139" y="96"/>
                </a:cubicBezTo>
                <a:cubicBezTo>
                  <a:pt x="137" y="95"/>
                  <a:pt x="135" y="94"/>
                  <a:pt x="132" y="93"/>
                </a:cubicBezTo>
                <a:cubicBezTo>
                  <a:pt x="131" y="93"/>
                  <a:pt x="131" y="92"/>
                  <a:pt x="131" y="91"/>
                </a:cubicBezTo>
                <a:cubicBezTo>
                  <a:pt x="131" y="87"/>
                  <a:pt x="131" y="87"/>
                  <a:pt x="131" y="87"/>
                </a:cubicBezTo>
                <a:cubicBezTo>
                  <a:pt x="125" y="87"/>
                  <a:pt x="125" y="87"/>
                  <a:pt x="125" y="87"/>
                </a:cubicBezTo>
                <a:cubicBezTo>
                  <a:pt x="125" y="91"/>
                  <a:pt x="125" y="91"/>
                  <a:pt x="125" y="91"/>
                </a:cubicBezTo>
                <a:cubicBezTo>
                  <a:pt x="125" y="92"/>
                  <a:pt x="124" y="93"/>
                  <a:pt x="123" y="93"/>
                </a:cubicBezTo>
                <a:cubicBezTo>
                  <a:pt x="120" y="94"/>
                  <a:pt x="118" y="95"/>
                  <a:pt x="116" y="96"/>
                </a:cubicBezTo>
                <a:cubicBezTo>
                  <a:pt x="115" y="97"/>
                  <a:pt x="114" y="96"/>
                  <a:pt x="113" y="96"/>
                </a:cubicBezTo>
                <a:cubicBezTo>
                  <a:pt x="110" y="93"/>
                  <a:pt x="110" y="93"/>
                  <a:pt x="110" y="93"/>
                </a:cubicBezTo>
                <a:cubicBezTo>
                  <a:pt x="106" y="97"/>
                  <a:pt x="106" y="97"/>
                  <a:pt x="106" y="97"/>
                </a:cubicBezTo>
                <a:cubicBezTo>
                  <a:pt x="109" y="100"/>
                  <a:pt x="109" y="100"/>
                  <a:pt x="109" y="100"/>
                </a:cubicBezTo>
                <a:cubicBezTo>
                  <a:pt x="110" y="101"/>
                  <a:pt x="110" y="102"/>
                  <a:pt x="109" y="103"/>
                </a:cubicBezTo>
                <a:cubicBezTo>
                  <a:pt x="108" y="105"/>
                  <a:pt x="107" y="107"/>
                  <a:pt x="106" y="110"/>
                </a:cubicBezTo>
                <a:cubicBezTo>
                  <a:pt x="106" y="111"/>
                  <a:pt x="105" y="112"/>
                  <a:pt x="104" y="112"/>
                </a:cubicBezTo>
                <a:cubicBezTo>
                  <a:pt x="100" y="112"/>
                  <a:pt x="100" y="112"/>
                  <a:pt x="100" y="112"/>
                </a:cubicBezTo>
                <a:cubicBezTo>
                  <a:pt x="100" y="117"/>
                  <a:pt x="100" y="117"/>
                  <a:pt x="100" y="117"/>
                </a:cubicBezTo>
                <a:cubicBezTo>
                  <a:pt x="104" y="117"/>
                  <a:pt x="104" y="117"/>
                  <a:pt x="104" y="117"/>
                </a:cubicBezTo>
                <a:cubicBezTo>
                  <a:pt x="105" y="117"/>
                  <a:pt x="106" y="118"/>
                  <a:pt x="106" y="119"/>
                </a:cubicBezTo>
                <a:cubicBezTo>
                  <a:pt x="107" y="122"/>
                  <a:pt x="108" y="124"/>
                  <a:pt x="109" y="126"/>
                </a:cubicBezTo>
                <a:cubicBezTo>
                  <a:pt x="110" y="127"/>
                  <a:pt x="110" y="128"/>
                  <a:pt x="109" y="129"/>
                </a:cubicBezTo>
                <a:cubicBezTo>
                  <a:pt x="106" y="132"/>
                  <a:pt x="106" y="132"/>
                  <a:pt x="106" y="132"/>
                </a:cubicBezTo>
                <a:cubicBezTo>
                  <a:pt x="110" y="136"/>
                  <a:pt x="110" y="136"/>
                  <a:pt x="110" y="136"/>
                </a:cubicBezTo>
                <a:cubicBezTo>
                  <a:pt x="113" y="133"/>
                  <a:pt x="113" y="133"/>
                  <a:pt x="113" y="133"/>
                </a:cubicBezTo>
                <a:cubicBezTo>
                  <a:pt x="114" y="133"/>
                  <a:pt x="115" y="132"/>
                  <a:pt x="116" y="133"/>
                </a:cubicBezTo>
                <a:cubicBezTo>
                  <a:pt x="118" y="134"/>
                  <a:pt x="120" y="135"/>
                  <a:pt x="123" y="136"/>
                </a:cubicBezTo>
                <a:cubicBezTo>
                  <a:pt x="124" y="136"/>
                  <a:pt x="125" y="137"/>
                  <a:pt x="125" y="138"/>
                </a:cubicBezTo>
                <a:cubicBezTo>
                  <a:pt x="125" y="142"/>
                  <a:pt x="125" y="142"/>
                  <a:pt x="125" y="142"/>
                </a:cubicBezTo>
                <a:cubicBezTo>
                  <a:pt x="125" y="142"/>
                  <a:pt x="125" y="142"/>
                  <a:pt x="125" y="142"/>
                </a:cubicBezTo>
                <a:cubicBezTo>
                  <a:pt x="131" y="142"/>
                  <a:pt x="131" y="142"/>
                  <a:pt x="131" y="142"/>
                </a:cubicBezTo>
                <a:cubicBezTo>
                  <a:pt x="131" y="138"/>
                  <a:pt x="131" y="138"/>
                  <a:pt x="131" y="138"/>
                </a:cubicBezTo>
                <a:cubicBezTo>
                  <a:pt x="131" y="137"/>
                  <a:pt x="131" y="136"/>
                  <a:pt x="132" y="136"/>
                </a:cubicBezTo>
                <a:cubicBezTo>
                  <a:pt x="135" y="135"/>
                  <a:pt x="137" y="134"/>
                  <a:pt x="139" y="133"/>
                </a:cubicBezTo>
                <a:cubicBezTo>
                  <a:pt x="140" y="132"/>
                  <a:pt x="142" y="133"/>
                  <a:pt x="142" y="133"/>
                </a:cubicBezTo>
                <a:cubicBezTo>
                  <a:pt x="145" y="136"/>
                  <a:pt x="145" y="136"/>
                  <a:pt x="145" y="136"/>
                </a:cubicBezTo>
                <a:cubicBezTo>
                  <a:pt x="149" y="132"/>
                  <a:pt x="149" y="132"/>
                  <a:pt x="149" y="132"/>
                </a:cubicBezTo>
                <a:cubicBezTo>
                  <a:pt x="146" y="129"/>
                  <a:pt x="146" y="129"/>
                  <a:pt x="146" y="129"/>
                </a:cubicBezTo>
                <a:cubicBezTo>
                  <a:pt x="146" y="128"/>
                  <a:pt x="146" y="127"/>
                  <a:pt x="146" y="126"/>
                </a:cubicBezTo>
                <a:cubicBezTo>
                  <a:pt x="147" y="124"/>
                  <a:pt x="148" y="122"/>
                  <a:pt x="149" y="119"/>
                </a:cubicBezTo>
                <a:cubicBezTo>
                  <a:pt x="149" y="118"/>
                  <a:pt x="150" y="117"/>
                  <a:pt x="151" y="117"/>
                </a:cubicBezTo>
                <a:cubicBezTo>
                  <a:pt x="155" y="117"/>
                  <a:pt x="155" y="117"/>
                  <a:pt x="155" y="117"/>
                </a:cubicBezTo>
                <a:lnTo>
                  <a:pt x="155" y="112"/>
                </a:lnTo>
                <a:close/>
                <a:moveTo>
                  <a:pt x="128" y="99"/>
                </a:moveTo>
                <a:cubicBezTo>
                  <a:pt x="121" y="99"/>
                  <a:pt x="116" y="102"/>
                  <a:pt x="113" y="108"/>
                </a:cubicBezTo>
                <a:cubicBezTo>
                  <a:pt x="112" y="110"/>
                  <a:pt x="112" y="112"/>
                  <a:pt x="112" y="114"/>
                </a:cubicBezTo>
                <a:cubicBezTo>
                  <a:pt x="112" y="116"/>
                  <a:pt x="112" y="117"/>
                  <a:pt x="112" y="118"/>
                </a:cubicBezTo>
                <a:cubicBezTo>
                  <a:pt x="112" y="118"/>
                  <a:pt x="112" y="119"/>
                  <a:pt x="113" y="119"/>
                </a:cubicBezTo>
                <a:cubicBezTo>
                  <a:pt x="113" y="121"/>
                  <a:pt x="114" y="121"/>
                  <a:pt x="116" y="121"/>
                </a:cubicBezTo>
                <a:cubicBezTo>
                  <a:pt x="117" y="120"/>
                  <a:pt x="118" y="119"/>
                  <a:pt x="117" y="118"/>
                </a:cubicBezTo>
                <a:cubicBezTo>
                  <a:pt x="117" y="117"/>
                  <a:pt x="117" y="117"/>
                  <a:pt x="117" y="117"/>
                </a:cubicBezTo>
                <a:cubicBezTo>
                  <a:pt x="117" y="116"/>
                  <a:pt x="117" y="115"/>
                  <a:pt x="117" y="114"/>
                </a:cubicBezTo>
                <a:cubicBezTo>
                  <a:pt x="117" y="113"/>
                  <a:pt x="117" y="112"/>
                  <a:pt x="118" y="110"/>
                </a:cubicBezTo>
                <a:cubicBezTo>
                  <a:pt x="119" y="106"/>
                  <a:pt x="123" y="104"/>
                  <a:pt x="128" y="104"/>
                </a:cubicBezTo>
                <a:cubicBezTo>
                  <a:pt x="132" y="104"/>
                  <a:pt x="136" y="106"/>
                  <a:pt x="138" y="110"/>
                </a:cubicBezTo>
                <a:cubicBezTo>
                  <a:pt x="138" y="112"/>
                  <a:pt x="138" y="113"/>
                  <a:pt x="138" y="114"/>
                </a:cubicBezTo>
                <a:cubicBezTo>
                  <a:pt x="138" y="115"/>
                  <a:pt x="138" y="116"/>
                  <a:pt x="138" y="117"/>
                </a:cubicBezTo>
                <a:cubicBezTo>
                  <a:pt x="137" y="120"/>
                  <a:pt x="136" y="122"/>
                  <a:pt x="134" y="123"/>
                </a:cubicBezTo>
                <a:cubicBezTo>
                  <a:pt x="134" y="124"/>
                  <a:pt x="133" y="124"/>
                  <a:pt x="133" y="124"/>
                </a:cubicBezTo>
                <a:cubicBezTo>
                  <a:pt x="133" y="124"/>
                  <a:pt x="133" y="124"/>
                  <a:pt x="133" y="124"/>
                </a:cubicBezTo>
                <a:cubicBezTo>
                  <a:pt x="133" y="124"/>
                  <a:pt x="133" y="124"/>
                  <a:pt x="133" y="124"/>
                </a:cubicBezTo>
                <a:cubicBezTo>
                  <a:pt x="133" y="124"/>
                  <a:pt x="133" y="124"/>
                  <a:pt x="133" y="124"/>
                </a:cubicBezTo>
                <a:cubicBezTo>
                  <a:pt x="133" y="124"/>
                  <a:pt x="132" y="124"/>
                  <a:pt x="132" y="124"/>
                </a:cubicBezTo>
                <a:cubicBezTo>
                  <a:pt x="132" y="124"/>
                  <a:pt x="132" y="124"/>
                  <a:pt x="132" y="124"/>
                </a:cubicBezTo>
                <a:cubicBezTo>
                  <a:pt x="132" y="124"/>
                  <a:pt x="132" y="124"/>
                  <a:pt x="132" y="124"/>
                </a:cubicBezTo>
                <a:cubicBezTo>
                  <a:pt x="132" y="124"/>
                  <a:pt x="132" y="124"/>
                  <a:pt x="132" y="124"/>
                </a:cubicBezTo>
                <a:cubicBezTo>
                  <a:pt x="132" y="124"/>
                  <a:pt x="132" y="125"/>
                  <a:pt x="131" y="125"/>
                </a:cubicBezTo>
                <a:cubicBezTo>
                  <a:pt x="131" y="125"/>
                  <a:pt x="131" y="125"/>
                  <a:pt x="131" y="125"/>
                </a:cubicBezTo>
                <a:cubicBezTo>
                  <a:pt x="131" y="125"/>
                  <a:pt x="131" y="125"/>
                  <a:pt x="131" y="125"/>
                </a:cubicBezTo>
                <a:cubicBezTo>
                  <a:pt x="131" y="125"/>
                  <a:pt x="131" y="125"/>
                  <a:pt x="131" y="125"/>
                </a:cubicBezTo>
                <a:cubicBezTo>
                  <a:pt x="131" y="125"/>
                  <a:pt x="131" y="125"/>
                  <a:pt x="130" y="125"/>
                </a:cubicBezTo>
                <a:cubicBezTo>
                  <a:pt x="130" y="125"/>
                  <a:pt x="130" y="125"/>
                  <a:pt x="130" y="125"/>
                </a:cubicBezTo>
                <a:cubicBezTo>
                  <a:pt x="130" y="125"/>
                  <a:pt x="130" y="125"/>
                  <a:pt x="130" y="125"/>
                </a:cubicBezTo>
                <a:cubicBezTo>
                  <a:pt x="130" y="125"/>
                  <a:pt x="130" y="125"/>
                  <a:pt x="130" y="125"/>
                </a:cubicBezTo>
                <a:cubicBezTo>
                  <a:pt x="130" y="125"/>
                  <a:pt x="130" y="125"/>
                  <a:pt x="130" y="125"/>
                </a:cubicBezTo>
                <a:cubicBezTo>
                  <a:pt x="130" y="125"/>
                  <a:pt x="129" y="125"/>
                  <a:pt x="129" y="125"/>
                </a:cubicBezTo>
                <a:cubicBezTo>
                  <a:pt x="129" y="125"/>
                  <a:pt x="129" y="125"/>
                  <a:pt x="129" y="125"/>
                </a:cubicBezTo>
                <a:cubicBezTo>
                  <a:pt x="129" y="125"/>
                  <a:pt x="129" y="125"/>
                  <a:pt x="129" y="125"/>
                </a:cubicBezTo>
                <a:cubicBezTo>
                  <a:pt x="129" y="125"/>
                  <a:pt x="129" y="125"/>
                  <a:pt x="129" y="125"/>
                </a:cubicBezTo>
                <a:cubicBezTo>
                  <a:pt x="129" y="125"/>
                  <a:pt x="128" y="125"/>
                  <a:pt x="128" y="125"/>
                </a:cubicBezTo>
                <a:cubicBezTo>
                  <a:pt x="128" y="125"/>
                  <a:pt x="128" y="125"/>
                  <a:pt x="128" y="125"/>
                </a:cubicBezTo>
                <a:cubicBezTo>
                  <a:pt x="128" y="125"/>
                  <a:pt x="127" y="125"/>
                  <a:pt x="127" y="125"/>
                </a:cubicBezTo>
                <a:cubicBezTo>
                  <a:pt x="127" y="125"/>
                  <a:pt x="127" y="125"/>
                  <a:pt x="127" y="125"/>
                </a:cubicBezTo>
                <a:cubicBezTo>
                  <a:pt x="127" y="125"/>
                  <a:pt x="127" y="125"/>
                  <a:pt x="127" y="125"/>
                </a:cubicBezTo>
                <a:cubicBezTo>
                  <a:pt x="126" y="125"/>
                  <a:pt x="126" y="125"/>
                  <a:pt x="126" y="125"/>
                </a:cubicBezTo>
                <a:cubicBezTo>
                  <a:pt x="126" y="125"/>
                  <a:pt x="126" y="125"/>
                  <a:pt x="126" y="125"/>
                </a:cubicBezTo>
                <a:cubicBezTo>
                  <a:pt x="126" y="125"/>
                  <a:pt x="126" y="125"/>
                  <a:pt x="126" y="125"/>
                </a:cubicBezTo>
                <a:cubicBezTo>
                  <a:pt x="126" y="125"/>
                  <a:pt x="126" y="125"/>
                  <a:pt x="125" y="125"/>
                </a:cubicBezTo>
                <a:cubicBezTo>
                  <a:pt x="125" y="125"/>
                  <a:pt x="125" y="125"/>
                  <a:pt x="125" y="125"/>
                </a:cubicBezTo>
                <a:cubicBezTo>
                  <a:pt x="125" y="125"/>
                  <a:pt x="125" y="125"/>
                  <a:pt x="125" y="125"/>
                </a:cubicBezTo>
                <a:cubicBezTo>
                  <a:pt x="125" y="125"/>
                  <a:pt x="125" y="125"/>
                  <a:pt x="125" y="125"/>
                </a:cubicBezTo>
                <a:cubicBezTo>
                  <a:pt x="125" y="125"/>
                  <a:pt x="125" y="125"/>
                  <a:pt x="125" y="125"/>
                </a:cubicBezTo>
                <a:cubicBezTo>
                  <a:pt x="125" y="125"/>
                  <a:pt x="125" y="125"/>
                  <a:pt x="124" y="125"/>
                </a:cubicBezTo>
                <a:cubicBezTo>
                  <a:pt x="124" y="125"/>
                  <a:pt x="124" y="125"/>
                  <a:pt x="124" y="125"/>
                </a:cubicBezTo>
                <a:cubicBezTo>
                  <a:pt x="124" y="125"/>
                  <a:pt x="124" y="125"/>
                  <a:pt x="124" y="125"/>
                </a:cubicBezTo>
                <a:cubicBezTo>
                  <a:pt x="124" y="125"/>
                  <a:pt x="124" y="125"/>
                  <a:pt x="124" y="125"/>
                </a:cubicBezTo>
                <a:cubicBezTo>
                  <a:pt x="124" y="125"/>
                  <a:pt x="124" y="124"/>
                  <a:pt x="123" y="124"/>
                </a:cubicBezTo>
                <a:cubicBezTo>
                  <a:pt x="123" y="124"/>
                  <a:pt x="123" y="124"/>
                  <a:pt x="123" y="124"/>
                </a:cubicBezTo>
                <a:cubicBezTo>
                  <a:pt x="123" y="124"/>
                  <a:pt x="123" y="124"/>
                  <a:pt x="123" y="124"/>
                </a:cubicBezTo>
                <a:cubicBezTo>
                  <a:pt x="123" y="124"/>
                  <a:pt x="123" y="124"/>
                  <a:pt x="123" y="124"/>
                </a:cubicBezTo>
                <a:cubicBezTo>
                  <a:pt x="123" y="124"/>
                  <a:pt x="123" y="124"/>
                  <a:pt x="123" y="124"/>
                </a:cubicBezTo>
                <a:cubicBezTo>
                  <a:pt x="122" y="124"/>
                  <a:pt x="122" y="124"/>
                  <a:pt x="122" y="124"/>
                </a:cubicBezTo>
                <a:cubicBezTo>
                  <a:pt x="122" y="124"/>
                  <a:pt x="122" y="124"/>
                  <a:pt x="122" y="124"/>
                </a:cubicBezTo>
                <a:cubicBezTo>
                  <a:pt x="122" y="124"/>
                  <a:pt x="122" y="124"/>
                  <a:pt x="122" y="124"/>
                </a:cubicBezTo>
                <a:cubicBezTo>
                  <a:pt x="122" y="124"/>
                  <a:pt x="122" y="123"/>
                  <a:pt x="122" y="123"/>
                </a:cubicBezTo>
                <a:cubicBezTo>
                  <a:pt x="120" y="123"/>
                  <a:pt x="119" y="123"/>
                  <a:pt x="118" y="124"/>
                </a:cubicBezTo>
                <a:cubicBezTo>
                  <a:pt x="117" y="125"/>
                  <a:pt x="118" y="127"/>
                  <a:pt x="119" y="128"/>
                </a:cubicBezTo>
                <a:cubicBezTo>
                  <a:pt x="119" y="128"/>
                  <a:pt x="119" y="128"/>
                  <a:pt x="119" y="128"/>
                </a:cubicBezTo>
                <a:cubicBezTo>
                  <a:pt x="120" y="128"/>
                  <a:pt x="120" y="128"/>
                  <a:pt x="120" y="128"/>
                </a:cubicBezTo>
                <a:cubicBezTo>
                  <a:pt x="120" y="128"/>
                  <a:pt x="120" y="128"/>
                  <a:pt x="120" y="128"/>
                </a:cubicBezTo>
                <a:cubicBezTo>
                  <a:pt x="120" y="128"/>
                  <a:pt x="120" y="128"/>
                  <a:pt x="120" y="128"/>
                </a:cubicBezTo>
                <a:cubicBezTo>
                  <a:pt x="120" y="129"/>
                  <a:pt x="121" y="129"/>
                  <a:pt x="121" y="129"/>
                </a:cubicBezTo>
                <a:cubicBezTo>
                  <a:pt x="121" y="129"/>
                  <a:pt x="121" y="129"/>
                  <a:pt x="121" y="129"/>
                </a:cubicBezTo>
                <a:cubicBezTo>
                  <a:pt x="121" y="129"/>
                  <a:pt x="121" y="129"/>
                  <a:pt x="121" y="129"/>
                </a:cubicBezTo>
                <a:cubicBezTo>
                  <a:pt x="122" y="129"/>
                  <a:pt x="122" y="129"/>
                  <a:pt x="122" y="129"/>
                </a:cubicBezTo>
                <a:cubicBezTo>
                  <a:pt x="122" y="129"/>
                  <a:pt x="122" y="129"/>
                  <a:pt x="122" y="129"/>
                </a:cubicBezTo>
                <a:cubicBezTo>
                  <a:pt x="122" y="129"/>
                  <a:pt x="122" y="129"/>
                  <a:pt x="122" y="129"/>
                </a:cubicBezTo>
                <a:cubicBezTo>
                  <a:pt x="122" y="129"/>
                  <a:pt x="123" y="130"/>
                  <a:pt x="123" y="130"/>
                </a:cubicBezTo>
                <a:cubicBezTo>
                  <a:pt x="123" y="130"/>
                  <a:pt x="123" y="130"/>
                  <a:pt x="123" y="130"/>
                </a:cubicBezTo>
                <a:cubicBezTo>
                  <a:pt x="123" y="130"/>
                  <a:pt x="123" y="130"/>
                  <a:pt x="124" y="130"/>
                </a:cubicBezTo>
                <a:cubicBezTo>
                  <a:pt x="124" y="130"/>
                  <a:pt x="124" y="130"/>
                  <a:pt x="124" y="130"/>
                </a:cubicBezTo>
                <a:cubicBezTo>
                  <a:pt x="124" y="130"/>
                  <a:pt x="124" y="130"/>
                  <a:pt x="124" y="130"/>
                </a:cubicBezTo>
                <a:cubicBezTo>
                  <a:pt x="124" y="130"/>
                  <a:pt x="124" y="130"/>
                  <a:pt x="125" y="130"/>
                </a:cubicBezTo>
                <a:cubicBezTo>
                  <a:pt x="125" y="130"/>
                  <a:pt x="125" y="130"/>
                  <a:pt x="125" y="130"/>
                </a:cubicBezTo>
                <a:cubicBezTo>
                  <a:pt x="125" y="130"/>
                  <a:pt x="125" y="130"/>
                  <a:pt x="125" y="130"/>
                </a:cubicBezTo>
                <a:cubicBezTo>
                  <a:pt x="125" y="130"/>
                  <a:pt x="126" y="130"/>
                  <a:pt x="126" y="130"/>
                </a:cubicBezTo>
                <a:cubicBezTo>
                  <a:pt x="126" y="130"/>
                  <a:pt x="126" y="130"/>
                  <a:pt x="126" y="130"/>
                </a:cubicBezTo>
                <a:cubicBezTo>
                  <a:pt x="126" y="130"/>
                  <a:pt x="126" y="130"/>
                  <a:pt x="127" y="130"/>
                </a:cubicBezTo>
                <a:cubicBezTo>
                  <a:pt x="127" y="130"/>
                  <a:pt x="127" y="130"/>
                  <a:pt x="127" y="130"/>
                </a:cubicBezTo>
                <a:cubicBezTo>
                  <a:pt x="127" y="130"/>
                  <a:pt x="127" y="130"/>
                  <a:pt x="128" y="130"/>
                </a:cubicBezTo>
                <a:cubicBezTo>
                  <a:pt x="128" y="130"/>
                  <a:pt x="128" y="130"/>
                  <a:pt x="128" y="130"/>
                </a:cubicBezTo>
                <a:cubicBezTo>
                  <a:pt x="129" y="130"/>
                  <a:pt x="129" y="130"/>
                  <a:pt x="129" y="130"/>
                </a:cubicBezTo>
                <a:cubicBezTo>
                  <a:pt x="129" y="130"/>
                  <a:pt x="129" y="130"/>
                  <a:pt x="129" y="130"/>
                </a:cubicBezTo>
                <a:cubicBezTo>
                  <a:pt x="129" y="130"/>
                  <a:pt x="129" y="130"/>
                  <a:pt x="129" y="130"/>
                </a:cubicBezTo>
                <a:cubicBezTo>
                  <a:pt x="130" y="130"/>
                  <a:pt x="130" y="130"/>
                  <a:pt x="130" y="130"/>
                </a:cubicBezTo>
                <a:cubicBezTo>
                  <a:pt x="130" y="130"/>
                  <a:pt x="130" y="130"/>
                  <a:pt x="130" y="130"/>
                </a:cubicBezTo>
                <a:cubicBezTo>
                  <a:pt x="130" y="130"/>
                  <a:pt x="130" y="130"/>
                  <a:pt x="131" y="130"/>
                </a:cubicBezTo>
                <a:cubicBezTo>
                  <a:pt x="131" y="130"/>
                  <a:pt x="131" y="130"/>
                  <a:pt x="131" y="130"/>
                </a:cubicBezTo>
                <a:cubicBezTo>
                  <a:pt x="131" y="130"/>
                  <a:pt x="131" y="130"/>
                  <a:pt x="131" y="130"/>
                </a:cubicBezTo>
                <a:cubicBezTo>
                  <a:pt x="132" y="130"/>
                  <a:pt x="132" y="130"/>
                  <a:pt x="132" y="130"/>
                </a:cubicBezTo>
                <a:cubicBezTo>
                  <a:pt x="132" y="130"/>
                  <a:pt x="132" y="130"/>
                  <a:pt x="132" y="130"/>
                </a:cubicBezTo>
                <a:cubicBezTo>
                  <a:pt x="133" y="130"/>
                  <a:pt x="133" y="129"/>
                  <a:pt x="133" y="129"/>
                </a:cubicBezTo>
                <a:cubicBezTo>
                  <a:pt x="133" y="129"/>
                  <a:pt x="133" y="129"/>
                  <a:pt x="133" y="129"/>
                </a:cubicBezTo>
                <a:cubicBezTo>
                  <a:pt x="133" y="129"/>
                  <a:pt x="133" y="129"/>
                  <a:pt x="134" y="129"/>
                </a:cubicBezTo>
                <a:cubicBezTo>
                  <a:pt x="134" y="129"/>
                  <a:pt x="134" y="129"/>
                  <a:pt x="134" y="129"/>
                </a:cubicBezTo>
                <a:cubicBezTo>
                  <a:pt x="134" y="129"/>
                  <a:pt x="134" y="129"/>
                  <a:pt x="134" y="129"/>
                </a:cubicBezTo>
                <a:cubicBezTo>
                  <a:pt x="134" y="129"/>
                  <a:pt x="134" y="129"/>
                  <a:pt x="134" y="129"/>
                </a:cubicBezTo>
                <a:cubicBezTo>
                  <a:pt x="134" y="129"/>
                  <a:pt x="134" y="129"/>
                  <a:pt x="134" y="129"/>
                </a:cubicBezTo>
                <a:cubicBezTo>
                  <a:pt x="135" y="129"/>
                  <a:pt x="135" y="129"/>
                  <a:pt x="135" y="128"/>
                </a:cubicBezTo>
                <a:cubicBezTo>
                  <a:pt x="135" y="128"/>
                  <a:pt x="135" y="128"/>
                  <a:pt x="135" y="128"/>
                </a:cubicBezTo>
                <a:cubicBezTo>
                  <a:pt x="135" y="128"/>
                  <a:pt x="136" y="128"/>
                  <a:pt x="136" y="128"/>
                </a:cubicBezTo>
                <a:cubicBezTo>
                  <a:pt x="136" y="128"/>
                  <a:pt x="136" y="128"/>
                  <a:pt x="136" y="128"/>
                </a:cubicBezTo>
                <a:cubicBezTo>
                  <a:pt x="136" y="128"/>
                  <a:pt x="136" y="128"/>
                  <a:pt x="136" y="128"/>
                </a:cubicBezTo>
                <a:cubicBezTo>
                  <a:pt x="140" y="125"/>
                  <a:pt x="142" y="122"/>
                  <a:pt x="143" y="119"/>
                </a:cubicBezTo>
                <a:cubicBezTo>
                  <a:pt x="143" y="117"/>
                  <a:pt x="143" y="116"/>
                  <a:pt x="143" y="114"/>
                </a:cubicBezTo>
                <a:cubicBezTo>
                  <a:pt x="143" y="112"/>
                  <a:pt x="143" y="110"/>
                  <a:pt x="142" y="108"/>
                </a:cubicBezTo>
                <a:cubicBezTo>
                  <a:pt x="140" y="102"/>
                  <a:pt x="134" y="99"/>
                  <a:pt x="128" y="99"/>
                </a:cubicBezTo>
                <a:close/>
                <a:moveTo>
                  <a:pt x="65" y="109"/>
                </a:moveTo>
                <a:cubicBezTo>
                  <a:pt x="65" y="120"/>
                  <a:pt x="65" y="120"/>
                  <a:pt x="65" y="120"/>
                </a:cubicBezTo>
                <a:cubicBezTo>
                  <a:pt x="65" y="121"/>
                  <a:pt x="64" y="122"/>
                  <a:pt x="62" y="122"/>
                </a:cubicBezTo>
                <a:cubicBezTo>
                  <a:pt x="58" y="122"/>
                  <a:pt x="58" y="122"/>
                  <a:pt x="58" y="122"/>
                </a:cubicBezTo>
                <a:cubicBezTo>
                  <a:pt x="58" y="124"/>
                  <a:pt x="57" y="126"/>
                  <a:pt x="56" y="127"/>
                </a:cubicBezTo>
                <a:cubicBezTo>
                  <a:pt x="59" y="130"/>
                  <a:pt x="59" y="130"/>
                  <a:pt x="59" y="130"/>
                </a:cubicBezTo>
                <a:cubicBezTo>
                  <a:pt x="60" y="130"/>
                  <a:pt x="60" y="131"/>
                  <a:pt x="60" y="132"/>
                </a:cubicBezTo>
                <a:cubicBezTo>
                  <a:pt x="60" y="132"/>
                  <a:pt x="60" y="133"/>
                  <a:pt x="59" y="134"/>
                </a:cubicBezTo>
                <a:cubicBezTo>
                  <a:pt x="51" y="141"/>
                  <a:pt x="51" y="141"/>
                  <a:pt x="51" y="141"/>
                </a:cubicBezTo>
                <a:cubicBezTo>
                  <a:pt x="50" y="142"/>
                  <a:pt x="49" y="142"/>
                  <a:pt x="48" y="141"/>
                </a:cubicBezTo>
                <a:cubicBezTo>
                  <a:pt x="45" y="138"/>
                  <a:pt x="45" y="138"/>
                  <a:pt x="45" y="138"/>
                </a:cubicBezTo>
                <a:cubicBezTo>
                  <a:pt x="43" y="139"/>
                  <a:pt x="42" y="140"/>
                  <a:pt x="40" y="140"/>
                </a:cubicBezTo>
                <a:cubicBezTo>
                  <a:pt x="40" y="144"/>
                  <a:pt x="40" y="144"/>
                  <a:pt x="40" y="144"/>
                </a:cubicBezTo>
                <a:cubicBezTo>
                  <a:pt x="40" y="146"/>
                  <a:pt x="39" y="147"/>
                  <a:pt x="38" y="147"/>
                </a:cubicBezTo>
                <a:cubicBezTo>
                  <a:pt x="27" y="147"/>
                  <a:pt x="27" y="147"/>
                  <a:pt x="27" y="147"/>
                </a:cubicBezTo>
                <a:cubicBezTo>
                  <a:pt x="26" y="147"/>
                  <a:pt x="24" y="146"/>
                  <a:pt x="24" y="144"/>
                </a:cubicBezTo>
                <a:cubicBezTo>
                  <a:pt x="24" y="140"/>
                  <a:pt x="24" y="140"/>
                  <a:pt x="24" y="140"/>
                </a:cubicBezTo>
                <a:cubicBezTo>
                  <a:pt x="23" y="140"/>
                  <a:pt x="21" y="139"/>
                  <a:pt x="20" y="138"/>
                </a:cubicBezTo>
                <a:cubicBezTo>
                  <a:pt x="17" y="141"/>
                  <a:pt x="17" y="141"/>
                  <a:pt x="17" y="141"/>
                </a:cubicBezTo>
                <a:cubicBezTo>
                  <a:pt x="16" y="142"/>
                  <a:pt x="14" y="142"/>
                  <a:pt x="13" y="141"/>
                </a:cubicBezTo>
                <a:cubicBezTo>
                  <a:pt x="6" y="134"/>
                  <a:pt x="6" y="134"/>
                  <a:pt x="6" y="134"/>
                </a:cubicBezTo>
                <a:cubicBezTo>
                  <a:pt x="5" y="133"/>
                  <a:pt x="5" y="131"/>
                  <a:pt x="6" y="130"/>
                </a:cubicBezTo>
                <a:cubicBezTo>
                  <a:pt x="9" y="127"/>
                  <a:pt x="9" y="127"/>
                  <a:pt x="9" y="127"/>
                </a:cubicBezTo>
                <a:cubicBezTo>
                  <a:pt x="8" y="126"/>
                  <a:pt x="7" y="124"/>
                  <a:pt x="7" y="122"/>
                </a:cubicBezTo>
                <a:cubicBezTo>
                  <a:pt x="3" y="122"/>
                  <a:pt x="3" y="122"/>
                  <a:pt x="3" y="122"/>
                </a:cubicBezTo>
                <a:cubicBezTo>
                  <a:pt x="1" y="122"/>
                  <a:pt x="0" y="121"/>
                  <a:pt x="0" y="120"/>
                </a:cubicBezTo>
                <a:cubicBezTo>
                  <a:pt x="0" y="109"/>
                  <a:pt x="0" y="109"/>
                  <a:pt x="0" y="109"/>
                </a:cubicBezTo>
                <a:cubicBezTo>
                  <a:pt x="0" y="108"/>
                  <a:pt x="1" y="107"/>
                  <a:pt x="3" y="107"/>
                </a:cubicBezTo>
                <a:cubicBezTo>
                  <a:pt x="7" y="107"/>
                  <a:pt x="7" y="107"/>
                  <a:pt x="7" y="107"/>
                </a:cubicBezTo>
                <a:cubicBezTo>
                  <a:pt x="7" y="105"/>
                  <a:pt x="8" y="103"/>
                  <a:pt x="9" y="102"/>
                </a:cubicBezTo>
                <a:cubicBezTo>
                  <a:pt x="6" y="99"/>
                  <a:pt x="6" y="99"/>
                  <a:pt x="6" y="99"/>
                </a:cubicBezTo>
                <a:cubicBezTo>
                  <a:pt x="5" y="98"/>
                  <a:pt x="5" y="96"/>
                  <a:pt x="6" y="95"/>
                </a:cubicBezTo>
                <a:cubicBezTo>
                  <a:pt x="13" y="88"/>
                  <a:pt x="13" y="88"/>
                  <a:pt x="13" y="88"/>
                </a:cubicBezTo>
                <a:cubicBezTo>
                  <a:pt x="14" y="87"/>
                  <a:pt x="14" y="87"/>
                  <a:pt x="15" y="87"/>
                </a:cubicBezTo>
                <a:cubicBezTo>
                  <a:pt x="16" y="87"/>
                  <a:pt x="16" y="87"/>
                  <a:pt x="17" y="88"/>
                </a:cubicBezTo>
                <a:cubicBezTo>
                  <a:pt x="20" y="91"/>
                  <a:pt x="20" y="91"/>
                  <a:pt x="20" y="91"/>
                </a:cubicBezTo>
                <a:cubicBezTo>
                  <a:pt x="21" y="90"/>
                  <a:pt x="23" y="89"/>
                  <a:pt x="24" y="89"/>
                </a:cubicBezTo>
                <a:cubicBezTo>
                  <a:pt x="24" y="85"/>
                  <a:pt x="24" y="85"/>
                  <a:pt x="24" y="85"/>
                </a:cubicBezTo>
                <a:cubicBezTo>
                  <a:pt x="24" y="83"/>
                  <a:pt x="26" y="82"/>
                  <a:pt x="27" y="82"/>
                </a:cubicBezTo>
                <a:cubicBezTo>
                  <a:pt x="38" y="82"/>
                  <a:pt x="38" y="82"/>
                  <a:pt x="38" y="82"/>
                </a:cubicBezTo>
                <a:cubicBezTo>
                  <a:pt x="39" y="82"/>
                  <a:pt x="40" y="83"/>
                  <a:pt x="40" y="85"/>
                </a:cubicBezTo>
                <a:cubicBezTo>
                  <a:pt x="40" y="89"/>
                  <a:pt x="40" y="89"/>
                  <a:pt x="40" y="89"/>
                </a:cubicBezTo>
                <a:cubicBezTo>
                  <a:pt x="42" y="89"/>
                  <a:pt x="43" y="90"/>
                  <a:pt x="45" y="91"/>
                </a:cubicBezTo>
                <a:cubicBezTo>
                  <a:pt x="48" y="88"/>
                  <a:pt x="48" y="88"/>
                  <a:pt x="48" y="88"/>
                </a:cubicBezTo>
                <a:cubicBezTo>
                  <a:pt x="48" y="87"/>
                  <a:pt x="49" y="87"/>
                  <a:pt x="50" y="87"/>
                </a:cubicBezTo>
                <a:cubicBezTo>
                  <a:pt x="50" y="87"/>
                  <a:pt x="51" y="87"/>
                  <a:pt x="51" y="88"/>
                </a:cubicBezTo>
                <a:cubicBezTo>
                  <a:pt x="59" y="95"/>
                  <a:pt x="59" y="95"/>
                  <a:pt x="59" y="95"/>
                </a:cubicBezTo>
                <a:cubicBezTo>
                  <a:pt x="60" y="96"/>
                  <a:pt x="60" y="97"/>
                  <a:pt x="60" y="97"/>
                </a:cubicBezTo>
                <a:cubicBezTo>
                  <a:pt x="60" y="98"/>
                  <a:pt x="60" y="99"/>
                  <a:pt x="59" y="99"/>
                </a:cubicBezTo>
                <a:cubicBezTo>
                  <a:pt x="56" y="102"/>
                  <a:pt x="56" y="102"/>
                  <a:pt x="56" y="102"/>
                </a:cubicBezTo>
                <a:cubicBezTo>
                  <a:pt x="57" y="103"/>
                  <a:pt x="58" y="105"/>
                  <a:pt x="58" y="107"/>
                </a:cubicBezTo>
                <a:cubicBezTo>
                  <a:pt x="62" y="107"/>
                  <a:pt x="62" y="107"/>
                  <a:pt x="62" y="107"/>
                </a:cubicBezTo>
                <a:cubicBezTo>
                  <a:pt x="64" y="107"/>
                  <a:pt x="65" y="108"/>
                  <a:pt x="65" y="109"/>
                </a:cubicBezTo>
                <a:close/>
                <a:moveTo>
                  <a:pt x="60" y="112"/>
                </a:moveTo>
                <a:cubicBezTo>
                  <a:pt x="56" y="112"/>
                  <a:pt x="56" y="112"/>
                  <a:pt x="56" y="112"/>
                </a:cubicBezTo>
                <a:cubicBezTo>
                  <a:pt x="55" y="112"/>
                  <a:pt x="54" y="111"/>
                  <a:pt x="54" y="110"/>
                </a:cubicBezTo>
                <a:cubicBezTo>
                  <a:pt x="53" y="107"/>
                  <a:pt x="52" y="105"/>
                  <a:pt x="51" y="103"/>
                </a:cubicBezTo>
                <a:cubicBezTo>
                  <a:pt x="50" y="102"/>
                  <a:pt x="50" y="101"/>
                  <a:pt x="51" y="100"/>
                </a:cubicBezTo>
                <a:cubicBezTo>
                  <a:pt x="54" y="97"/>
                  <a:pt x="54" y="97"/>
                  <a:pt x="54" y="97"/>
                </a:cubicBezTo>
                <a:cubicBezTo>
                  <a:pt x="50" y="93"/>
                  <a:pt x="50" y="93"/>
                  <a:pt x="50" y="93"/>
                </a:cubicBezTo>
                <a:cubicBezTo>
                  <a:pt x="47" y="96"/>
                  <a:pt x="47" y="96"/>
                  <a:pt x="47" y="96"/>
                </a:cubicBezTo>
                <a:cubicBezTo>
                  <a:pt x="46" y="96"/>
                  <a:pt x="45" y="97"/>
                  <a:pt x="44" y="96"/>
                </a:cubicBezTo>
                <a:cubicBezTo>
                  <a:pt x="42" y="95"/>
                  <a:pt x="40" y="94"/>
                  <a:pt x="37" y="93"/>
                </a:cubicBezTo>
                <a:cubicBezTo>
                  <a:pt x="36" y="93"/>
                  <a:pt x="35" y="92"/>
                  <a:pt x="35" y="91"/>
                </a:cubicBezTo>
                <a:cubicBezTo>
                  <a:pt x="35" y="87"/>
                  <a:pt x="35" y="87"/>
                  <a:pt x="35" y="87"/>
                </a:cubicBezTo>
                <a:cubicBezTo>
                  <a:pt x="29" y="87"/>
                  <a:pt x="29" y="87"/>
                  <a:pt x="29" y="87"/>
                </a:cubicBezTo>
                <a:cubicBezTo>
                  <a:pt x="29" y="91"/>
                  <a:pt x="29" y="91"/>
                  <a:pt x="29" y="91"/>
                </a:cubicBezTo>
                <a:cubicBezTo>
                  <a:pt x="29" y="92"/>
                  <a:pt x="29" y="93"/>
                  <a:pt x="28" y="93"/>
                </a:cubicBezTo>
                <a:cubicBezTo>
                  <a:pt x="25" y="94"/>
                  <a:pt x="23" y="95"/>
                  <a:pt x="21" y="96"/>
                </a:cubicBezTo>
                <a:cubicBezTo>
                  <a:pt x="20" y="97"/>
                  <a:pt x="18" y="96"/>
                  <a:pt x="18" y="96"/>
                </a:cubicBezTo>
                <a:cubicBezTo>
                  <a:pt x="15" y="93"/>
                  <a:pt x="15" y="93"/>
                  <a:pt x="15" y="93"/>
                </a:cubicBezTo>
                <a:cubicBezTo>
                  <a:pt x="11" y="97"/>
                  <a:pt x="11" y="97"/>
                  <a:pt x="11" y="97"/>
                </a:cubicBezTo>
                <a:cubicBezTo>
                  <a:pt x="14" y="100"/>
                  <a:pt x="14" y="100"/>
                  <a:pt x="14" y="100"/>
                </a:cubicBezTo>
                <a:cubicBezTo>
                  <a:pt x="14" y="101"/>
                  <a:pt x="14" y="102"/>
                  <a:pt x="14" y="103"/>
                </a:cubicBezTo>
                <a:cubicBezTo>
                  <a:pt x="13" y="105"/>
                  <a:pt x="12" y="107"/>
                  <a:pt x="11" y="110"/>
                </a:cubicBezTo>
                <a:cubicBezTo>
                  <a:pt x="11" y="111"/>
                  <a:pt x="10" y="112"/>
                  <a:pt x="9" y="112"/>
                </a:cubicBezTo>
                <a:cubicBezTo>
                  <a:pt x="5" y="112"/>
                  <a:pt x="5" y="112"/>
                  <a:pt x="5" y="112"/>
                </a:cubicBezTo>
                <a:cubicBezTo>
                  <a:pt x="5" y="117"/>
                  <a:pt x="5" y="117"/>
                  <a:pt x="5" y="117"/>
                </a:cubicBezTo>
                <a:cubicBezTo>
                  <a:pt x="9" y="117"/>
                  <a:pt x="9" y="117"/>
                  <a:pt x="9" y="117"/>
                </a:cubicBezTo>
                <a:cubicBezTo>
                  <a:pt x="10" y="117"/>
                  <a:pt x="11" y="118"/>
                  <a:pt x="11" y="119"/>
                </a:cubicBezTo>
                <a:cubicBezTo>
                  <a:pt x="12" y="122"/>
                  <a:pt x="13" y="124"/>
                  <a:pt x="14" y="126"/>
                </a:cubicBezTo>
                <a:cubicBezTo>
                  <a:pt x="14" y="127"/>
                  <a:pt x="14" y="128"/>
                  <a:pt x="14" y="129"/>
                </a:cubicBezTo>
                <a:cubicBezTo>
                  <a:pt x="11" y="132"/>
                  <a:pt x="11" y="132"/>
                  <a:pt x="11" y="132"/>
                </a:cubicBezTo>
                <a:cubicBezTo>
                  <a:pt x="15" y="136"/>
                  <a:pt x="15" y="136"/>
                  <a:pt x="15" y="136"/>
                </a:cubicBezTo>
                <a:cubicBezTo>
                  <a:pt x="18" y="133"/>
                  <a:pt x="18" y="133"/>
                  <a:pt x="18" y="133"/>
                </a:cubicBezTo>
                <a:cubicBezTo>
                  <a:pt x="18" y="133"/>
                  <a:pt x="20" y="132"/>
                  <a:pt x="21" y="133"/>
                </a:cubicBezTo>
                <a:cubicBezTo>
                  <a:pt x="23" y="134"/>
                  <a:pt x="25" y="135"/>
                  <a:pt x="28" y="136"/>
                </a:cubicBezTo>
                <a:cubicBezTo>
                  <a:pt x="29" y="136"/>
                  <a:pt x="29" y="137"/>
                  <a:pt x="29" y="138"/>
                </a:cubicBezTo>
                <a:cubicBezTo>
                  <a:pt x="29" y="142"/>
                  <a:pt x="29" y="142"/>
                  <a:pt x="29" y="142"/>
                </a:cubicBezTo>
                <a:cubicBezTo>
                  <a:pt x="35" y="142"/>
                  <a:pt x="35" y="142"/>
                  <a:pt x="35" y="142"/>
                </a:cubicBezTo>
                <a:cubicBezTo>
                  <a:pt x="35" y="138"/>
                  <a:pt x="35" y="138"/>
                  <a:pt x="35" y="138"/>
                </a:cubicBezTo>
                <a:cubicBezTo>
                  <a:pt x="35" y="137"/>
                  <a:pt x="36" y="136"/>
                  <a:pt x="37" y="136"/>
                </a:cubicBezTo>
                <a:cubicBezTo>
                  <a:pt x="40" y="135"/>
                  <a:pt x="42" y="134"/>
                  <a:pt x="44" y="133"/>
                </a:cubicBezTo>
                <a:cubicBezTo>
                  <a:pt x="45" y="132"/>
                  <a:pt x="46" y="133"/>
                  <a:pt x="47" y="133"/>
                </a:cubicBezTo>
                <a:cubicBezTo>
                  <a:pt x="50" y="136"/>
                  <a:pt x="50" y="136"/>
                  <a:pt x="50" y="136"/>
                </a:cubicBezTo>
                <a:cubicBezTo>
                  <a:pt x="54" y="132"/>
                  <a:pt x="54" y="132"/>
                  <a:pt x="54" y="132"/>
                </a:cubicBezTo>
                <a:cubicBezTo>
                  <a:pt x="51" y="129"/>
                  <a:pt x="51" y="129"/>
                  <a:pt x="51" y="129"/>
                </a:cubicBezTo>
                <a:cubicBezTo>
                  <a:pt x="50" y="128"/>
                  <a:pt x="50" y="127"/>
                  <a:pt x="51" y="126"/>
                </a:cubicBezTo>
                <a:cubicBezTo>
                  <a:pt x="52" y="124"/>
                  <a:pt x="53" y="122"/>
                  <a:pt x="54" y="119"/>
                </a:cubicBezTo>
                <a:cubicBezTo>
                  <a:pt x="54" y="118"/>
                  <a:pt x="55" y="117"/>
                  <a:pt x="56" y="117"/>
                </a:cubicBezTo>
                <a:cubicBezTo>
                  <a:pt x="60" y="117"/>
                  <a:pt x="60" y="117"/>
                  <a:pt x="60" y="117"/>
                </a:cubicBezTo>
                <a:lnTo>
                  <a:pt x="60" y="112"/>
                </a:lnTo>
                <a:close/>
                <a:moveTo>
                  <a:pt x="32" y="99"/>
                </a:moveTo>
                <a:cubicBezTo>
                  <a:pt x="26" y="99"/>
                  <a:pt x="20" y="102"/>
                  <a:pt x="18" y="108"/>
                </a:cubicBezTo>
                <a:cubicBezTo>
                  <a:pt x="17" y="110"/>
                  <a:pt x="17" y="112"/>
                  <a:pt x="17" y="114"/>
                </a:cubicBezTo>
                <a:cubicBezTo>
                  <a:pt x="17" y="116"/>
                  <a:pt x="17" y="117"/>
                  <a:pt x="17" y="118"/>
                </a:cubicBezTo>
                <a:cubicBezTo>
                  <a:pt x="17" y="118"/>
                  <a:pt x="17" y="119"/>
                  <a:pt x="17" y="119"/>
                </a:cubicBezTo>
                <a:cubicBezTo>
                  <a:pt x="18" y="121"/>
                  <a:pt x="19" y="121"/>
                  <a:pt x="20" y="121"/>
                </a:cubicBezTo>
                <a:cubicBezTo>
                  <a:pt x="22" y="120"/>
                  <a:pt x="23" y="119"/>
                  <a:pt x="22" y="118"/>
                </a:cubicBezTo>
                <a:cubicBezTo>
                  <a:pt x="22" y="117"/>
                  <a:pt x="22" y="117"/>
                  <a:pt x="22" y="117"/>
                </a:cubicBezTo>
                <a:cubicBezTo>
                  <a:pt x="22" y="116"/>
                  <a:pt x="22" y="115"/>
                  <a:pt x="22" y="114"/>
                </a:cubicBezTo>
                <a:cubicBezTo>
                  <a:pt x="22" y="113"/>
                  <a:pt x="22" y="112"/>
                  <a:pt x="22" y="110"/>
                </a:cubicBezTo>
                <a:cubicBezTo>
                  <a:pt x="24" y="106"/>
                  <a:pt x="28" y="104"/>
                  <a:pt x="32" y="104"/>
                </a:cubicBezTo>
                <a:cubicBezTo>
                  <a:pt x="37" y="104"/>
                  <a:pt x="41" y="106"/>
                  <a:pt x="42" y="110"/>
                </a:cubicBezTo>
                <a:cubicBezTo>
                  <a:pt x="43" y="112"/>
                  <a:pt x="43" y="113"/>
                  <a:pt x="43" y="114"/>
                </a:cubicBezTo>
                <a:cubicBezTo>
                  <a:pt x="43" y="115"/>
                  <a:pt x="43" y="116"/>
                  <a:pt x="43" y="117"/>
                </a:cubicBezTo>
                <a:cubicBezTo>
                  <a:pt x="42" y="120"/>
                  <a:pt x="41" y="122"/>
                  <a:pt x="38" y="123"/>
                </a:cubicBezTo>
                <a:cubicBezTo>
                  <a:pt x="38" y="123"/>
                  <a:pt x="38" y="124"/>
                  <a:pt x="38" y="124"/>
                </a:cubicBezTo>
                <a:cubicBezTo>
                  <a:pt x="38" y="124"/>
                  <a:pt x="38" y="124"/>
                  <a:pt x="38" y="124"/>
                </a:cubicBezTo>
                <a:cubicBezTo>
                  <a:pt x="38" y="124"/>
                  <a:pt x="38" y="124"/>
                  <a:pt x="38" y="124"/>
                </a:cubicBezTo>
                <a:cubicBezTo>
                  <a:pt x="37" y="124"/>
                  <a:pt x="37" y="124"/>
                  <a:pt x="37" y="124"/>
                </a:cubicBezTo>
                <a:cubicBezTo>
                  <a:pt x="37" y="124"/>
                  <a:pt x="37" y="124"/>
                  <a:pt x="37" y="124"/>
                </a:cubicBezTo>
                <a:cubicBezTo>
                  <a:pt x="37" y="124"/>
                  <a:pt x="37" y="124"/>
                  <a:pt x="37" y="124"/>
                </a:cubicBezTo>
                <a:cubicBezTo>
                  <a:pt x="37" y="124"/>
                  <a:pt x="37" y="124"/>
                  <a:pt x="37" y="124"/>
                </a:cubicBezTo>
                <a:cubicBezTo>
                  <a:pt x="37" y="124"/>
                  <a:pt x="37" y="124"/>
                  <a:pt x="37" y="124"/>
                </a:cubicBezTo>
                <a:cubicBezTo>
                  <a:pt x="36" y="124"/>
                  <a:pt x="36" y="125"/>
                  <a:pt x="36" y="125"/>
                </a:cubicBezTo>
                <a:cubicBezTo>
                  <a:pt x="36" y="125"/>
                  <a:pt x="36" y="125"/>
                  <a:pt x="36" y="125"/>
                </a:cubicBezTo>
                <a:cubicBezTo>
                  <a:pt x="36" y="125"/>
                  <a:pt x="36" y="125"/>
                  <a:pt x="36" y="125"/>
                </a:cubicBezTo>
                <a:cubicBezTo>
                  <a:pt x="36" y="125"/>
                  <a:pt x="36" y="125"/>
                  <a:pt x="36" y="125"/>
                </a:cubicBezTo>
                <a:cubicBezTo>
                  <a:pt x="35" y="125"/>
                  <a:pt x="35" y="125"/>
                  <a:pt x="35" y="125"/>
                </a:cubicBezTo>
                <a:cubicBezTo>
                  <a:pt x="35" y="125"/>
                  <a:pt x="35" y="125"/>
                  <a:pt x="35" y="125"/>
                </a:cubicBezTo>
                <a:cubicBezTo>
                  <a:pt x="35" y="125"/>
                  <a:pt x="35" y="125"/>
                  <a:pt x="35" y="125"/>
                </a:cubicBezTo>
                <a:cubicBezTo>
                  <a:pt x="35" y="125"/>
                  <a:pt x="35" y="125"/>
                  <a:pt x="35" y="125"/>
                </a:cubicBezTo>
                <a:cubicBezTo>
                  <a:pt x="34" y="125"/>
                  <a:pt x="34" y="125"/>
                  <a:pt x="34" y="125"/>
                </a:cubicBezTo>
                <a:cubicBezTo>
                  <a:pt x="34" y="125"/>
                  <a:pt x="34" y="125"/>
                  <a:pt x="34" y="125"/>
                </a:cubicBezTo>
                <a:cubicBezTo>
                  <a:pt x="34" y="125"/>
                  <a:pt x="34" y="125"/>
                  <a:pt x="34" y="125"/>
                </a:cubicBezTo>
                <a:cubicBezTo>
                  <a:pt x="33" y="125"/>
                  <a:pt x="33" y="125"/>
                  <a:pt x="33" y="125"/>
                </a:cubicBezTo>
                <a:cubicBezTo>
                  <a:pt x="33" y="125"/>
                  <a:pt x="33" y="125"/>
                  <a:pt x="33" y="125"/>
                </a:cubicBezTo>
                <a:cubicBezTo>
                  <a:pt x="33" y="125"/>
                  <a:pt x="33" y="125"/>
                  <a:pt x="33" y="125"/>
                </a:cubicBezTo>
                <a:cubicBezTo>
                  <a:pt x="33" y="125"/>
                  <a:pt x="32" y="125"/>
                  <a:pt x="32" y="125"/>
                </a:cubicBezTo>
                <a:cubicBezTo>
                  <a:pt x="32" y="125"/>
                  <a:pt x="32" y="125"/>
                  <a:pt x="32" y="125"/>
                </a:cubicBezTo>
                <a:cubicBezTo>
                  <a:pt x="32" y="125"/>
                  <a:pt x="32" y="125"/>
                  <a:pt x="31" y="125"/>
                </a:cubicBezTo>
                <a:cubicBezTo>
                  <a:pt x="31" y="125"/>
                  <a:pt x="31" y="125"/>
                  <a:pt x="31" y="125"/>
                </a:cubicBezTo>
                <a:cubicBezTo>
                  <a:pt x="31" y="125"/>
                  <a:pt x="31" y="125"/>
                  <a:pt x="31" y="125"/>
                </a:cubicBezTo>
                <a:cubicBezTo>
                  <a:pt x="31" y="125"/>
                  <a:pt x="31" y="125"/>
                  <a:pt x="31" y="125"/>
                </a:cubicBezTo>
                <a:cubicBezTo>
                  <a:pt x="31" y="125"/>
                  <a:pt x="30" y="125"/>
                  <a:pt x="30" y="125"/>
                </a:cubicBezTo>
                <a:cubicBezTo>
                  <a:pt x="30" y="125"/>
                  <a:pt x="30" y="125"/>
                  <a:pt x="30" y="125"/>
                </a:cubicBezTo>
                <a:cubicBezTo>
                  <a:pt x="30" y="125"/>
                  <a:pt x="30" y="125"/>
                  <a:pt x="30" y="125"/>
                </a:cubicBezTo>
                <a:cubicBezTo>
                  <a:pt x="30" y="125"/>
                  <a:pt x="30" y="125"/>
                  <a:pt x="30" y="125"/>
                </a:cubicBezTo>
                <a:cubicBezTo>
                  <a:pt x="29" y="125"/>
                  <a:pt x="29" y="125"/>
                  <a:pt x="29" y="125"/>
                </a:cubicBezTo>
                <a:cubicBezTo>
                  <a:pt x="29" y="125"/>
                  <a:pt x="29" y="125"/>
                  <a:pt x="29" y="125"/>
                </a:cubicBezTo>
                <a:cubicBezTo>
                  <a:pt x="29" y="125"/>
                  <a:pt x="29" y="125"/>
                  <a:pt x="29" y="125"/>
                </a:cubicBezTo>
                <a:cubicBezTo>
                  <a:pt x="29" y="125"/>
                  <a:pt x="29" y="125"/>
                  <a:pt x="29" y="125"/>
                </a:cubicBezTo>
                <a:cubicBezTo>
                  <a:pt x="28" y="125"/>
                  <a:pt x="28" y="124"/>
                  <a:pt x="28" y="124"/>
                </a:cubicBezTo>
                <a:cubicBezTo>
                  <a:pt x="28" y="124"/>
                  <a:pt x="28" y="124"/>
                  <a:pt x="28" y="124"/>
                </a:cubicBezTo>
                <a:cubicBezTo>
                  <a:pt x="28" y="124"/>
                  <a:pt x="28" y="124"/>
                  <a:pt x="28" y="124"/>
                </a:cubicBezTo>
                <a:cubicBezTo>
                  <a:pt x="28" y="124"/>
                  <a:pt x="28" y="124"/>
                  <a:pt x="28" y="124"/>
                </a:cubicBezTo>
                <a:cubicBezTo>
                  <a:pt x="28" y="124"/>
                  <a:pt x="27" y="124"/>
                  <a:pt x="27" y="124"/>
                </a:cubicBezTo>
                <a:cubicBezTo>
                  <a:pt x="27" y="124"/>
                  <a:pt x="27" y="124"/>
                  <a:pt x="27" y="124"/>
                </a:cubicBezTo>
                <a:cubicBezTo>
                  <a:pt x="27" y="124"/>
                  <a:pt x="27" y="124"/>
                  <a:pt x="27" y="124"/>
                </a:cubicBezTo>
                <a:cubicBezTo>
                  <a:pt x="27" y="124"/>
                  <a:pt x="27" y="124"/>
                  <a:pt x="27" y="124"/>
                </a:cubicBezTo>
                <a:cubicBezTo>
                  <a:pt x="27" y="124"/>
                  <a:pt x="27" y="123"/>
                  <a:pt x="26" y="123"/>
                </a:cubicBezTo>
                <a:cubicBezTo>
                  <a:pt x="25" y="123"/>
                  <a:pt x="24" y="123"/>
                  <a:pt x="23" y="124"/>
                </a:cubicBezTo>
                <a:cubicBezTo>
                  <a:pt x="22" y="125"/>
                  <a:pt x="22" y="127"/>
                  <a:pt x="24" y="128"/>
                </a:cubicBezTo>
                <a:cubicBezTo>
                  <a:pt x="24" y="128"/>
                  <a:pt x="24" y="128"/>
                  <a:pt x="24" y="128"/>
                </a:cubicBezTo>
                <a:cubicBezTo>
                  <a:pt x="24" y="128"/>
                  <a:pt x="24" y="128"/>
                  <a:pt x="24" y="128"/>
                </a:cubicBezTo>
                <a:cubicBezTo>
                  <a:pt x="24" y="128"/>
                  <a:pt x="25" y="128"/>
                  <a:pt x="25" y="128"/>
                </a:cubicBezTo>
                <a:cubicBezTo>
                  <a:pt x="25" y="128"/>
                  <a:pt x="25" y="128"/>
                  <a:pt x="25" y="128"/>
                </a:cubicBezTo>
                <a:cubicBezTo>
                  <a:pt x="25" y="129"/>
                  <a:pt x="25" y="129"/>
                  <a:pt x="26" y="129"/>
                </a:cubicBezTo>
                <a:cubicBezTo>
                  <a:pt x="26" y="129"/>
                  <a:pt x="26" y="129"/>
                  <a:pt x="26" y="129"/>
                </a:cubicBezTo>
                <a:cubicBezTo>
                  <a:pt x="26" y="129"/>
                  <a:pt x="26" y="129"/>
                  <a:pt x="26" y="129"/>
                </a:cubicBezTo>
                <a:cubicBezTo>
                  <a:pt x="26" y="129"/>
                  <a:pt x="26" y="129"/>
                  <a:pt x="26" y="129"/>
                </a:cubicBezTo>
                <a:cubicBezTo>
                  <a:pt x="27" y="129"/>
                  <a:pt x="27" y="129"/>
                  <a:pt x="27" y="129"/>
                </a:cubicBezTo>
                <a:cubicBezTo>
                  <a:pt x="27" y="129"/>
                  <a:pt x="27" y="129"/>
                  <a:pt x="27" y="129"/>
                </a:cubicBezTo>
                <a:cubicBezTo>
                  <a:pt x="27" y="129"/>
                  <a:pt x="27" y="130"/>
                  <a:pt x="28" y="130"/>
                </a:cubicBezTo>
                <a:cubicBezTo>
                  <a:pt x="28" y="130"/>
                  <a:pt x="28" y="130"/>
                  <a:pt x="28" y="130"/>
                </a:cubicBezTo>
                <a:cubicBezTo>
                  <a:pt x="28" y="130"/>
                  <a:pt x="28" y="130"/>
                  <a:pt x="28" y="130"/>
                </a:cubicBezTo>
                <a:cubicBezTo>
                  <a:pt x="29" y="130"/>
                  <a:pt x="29" y="130"/>
                  <a:pt x="29" y="130"/>
                </a:cubicBezTo>
                <a:cubicBezTo>
                  <a:pt x="29" y="130"/>
                  <a:pt x="29" y="130"/>
                  <a:pt x="29" y="130"/>
                </a:cubicBezTo>
                <a:cubicBezTo>
                  <a:pt x="29" y="130"/>
                  <a:pt x="29" y="130"/>
                  <a:pt x="29" y="130"/>
                </a:cubicBezTo>
                <a:cubicBezTo>
                  <a:pt x="29" y="130"/>
                  <a:pt x="29" y="130"/>
                  <a:pt x="29" y="130"/>
                </a:cubicBezTo>
                <a:cubicBezTo>
                  <a:pt x="29" y="130"/>
                  <a:pt x="30" y="130"/>
                  <a:pt x="30" y="130"/>
                </a:cubicBezTo>
                <a:cubicBezTo>
                  <a:pt x="30" y="130"/>
                  <a:pt x="30" y="130"/>
                  <a:pt x="30" y="130"/>
                </a:cubicBezTo>
                <a:cubicBezTo>
                  <a:pt x="30" y="130"/>
                  <a:pt x="30" y="130"/>
                  <a:pt x="31" y="130"/>
                </a:cubicBezTo>
                <a:cubicBezTo>
                  <a:pt x="31" y="130"/>
                  <a:pt x="31" y="130"/>
                  <a:pt x="31" y="130"/>
                </a:cubicBezTo>
                <a:cubicBezTo>
                  <a:pt x="31" y="130"/>
                  <a:pt x="31" y="130"/>
                  <a:pt x="31" y="130"/>
                </a:cubicBezTo>
                <a:cubicBezTo>
                  <a:pt x="32" y="130"/>
                  <a:pt x="32" y="130"/>
                  <a:pt x="32" y="130"/>
                </a:cubicBezTo>
                <a:cubicBezTo>
                  <a:pt x="32" y="130"/>
                  <a:pt x="32" y="130"/>
                  <a:pt x="32" y="130"/>
                </a:cubicBezTo>
                <a:cubicBezTo>
                  <a:pt x="33" y="130"/>
                  <a:pt x="33" y="130"/>
                  <a:pt x="33" y="130"/>
                </a:cubicBezTo>
                <a:cubicBezTo>
                  <a:pt x="33" y="130"/>
                  <a:pt x="33" y="130"/>
                  <a:pt x="33" y="130"/>
                </a:cubicBezTo>
                <a:cubicBezTo>
                  <a:pt x="34" y="130"/>
                  <a:pt x="34" y="130"/>
                  <a:pt x="34" y="130"/>
                </a:cubicBezTo>
                <a:cubicBezTo>
                  <a:pt x="34" y="130"/>
                  <a:pt x="34" y="130"/>
                  <a:pt x="34" y="130"/>
                </a:cubicBezTo>
                <a:cubicBezTo>
                  <a:pt x="34" y="130"/>
                  <a:pt x="35" y="130"/>
                  <a:pt x="35" y="130"/>
                </a:cubicBezTo>
                <a:cubicBezTo>
                  <a:pt x="35" y="130"/>
                  <a:pt x="35" y="130"/>
                  <a:pt x="35" y="130"/>
                </a:cubicBezTo>
                <a:cubicBezTo>
                  <a:pt x="35" y="130"/>
                  <a:pt x="35" y="130"/>
                  <a:pt x="35" y="130"/>
                </a:cubicBezTo>
                <a:cubicBezTo>
                  <a:pt x="36" y="130"/>
                  <a:pt x="36" y="130"/>
                  <a:pt x="36" y="130"/>
                </a:cubicBezTo>
                <a:cubicBezTo>
                  <a:pt x="36" y="130"/>
                  <a:pt x="36" y="130"/>
                  <a:pt x="36" y="130"/>
                </a:cubicBezTo>
                <a:cubicBezTo>
                  <a:pt x="36" y="130"/>
                  <a:pt x="36" y="130"/>
                  <a:pt x="36" y="130"/>
                </a:cubicBezTo>
                <a:cubicBezTo>
                  <a:pt x="37" y="130"/>
                  <a:pt x="37" y="130"/>
                  <a:pt x="37" y="130"/>
                </a:cubicBezTo>
                <a:cubicBezTo>
                  <a:pt x="37" y="130"/>
                  <a:pt x="37" y="130"/>
                  <a:pt x="37" y="130"/>
                </a:cubicBezTo>
                <a:cubicBezTo>
                  <a:pt x="37" y="130"/>
                  <a:pt x="38" y="129"/>
                  <a:pt x="38" y="129"/>
                </a:cubicBezTo>
                <a:cubicBezTo>
                  <a:pt x="38" y="129"/>
                  <a:pt x="38" y="129"/>
                  <a:pt x="38" y="129"/>
                </a:cubicBezTo>
                <a:cubicBezTo>
                  <a:pt x="38" y="129"/>
                  <a:pt x="38" y="129"/>
                  <a:pt x="38" y="129"/>
                </a:cubicBezTo>
                <a:cubicBezTo>
                  <a:pt x="39" y="129"/>
                  <a:pt x="39" y="129"/>
                  <a:pt x="39" y="129"/>
                </a:cubicBezTo>
                <a:cubicBezTo>
                  <a:pt x="39" y="129"/>
                  <a:pt x="39" y="129"/>
                  <a:pt x="39" y="129"/>
                </a:cubicBezTo>
                <a:cubicBezTo>
                  <a:pt x="39" y="129"/>
                  <a:pt x="39" y="129"/>
                  <a:pt x="39" y="129"/>
                </a:cubicBezTo>
                <a:cubicBezTo>
                  <a:pt x="39" y="129"/>
                  <a:pt x="39" y="129"/>
                  <a:pt x="39" y="129"/>
                </a:cubicBezTo>
                <a:cubicBezTo>
                  <a:pt x="39" y="129"/>
                  <a:pt x="40" y="129"/>
                  <a:pt x="40" y="128"/>
                </a:cubicBezTo>
                <a:cubicBezTo>
                  <a:pt x="40" y="128"/>
                  <a:pt x="40" y="128"/>
                  <a:pt x="40" y="128"/>
                </a:cubicBezTo>
                <a:cubicBezTo>
                  <a:pt x="40" y="128"/>
                  <a:pt x="40" y="128"/>
                  <a:pt x="40" y="128"/>
                </a:cubicBezTo>
                <a:cubicBezTo>
                  <a:pt x="41" y="128"/>
                  <a:pt x="41" y="128"/>
                  <a:pt x="41" y="128"/>
                </a:cubicBezTo>
                <a:cubicBezTo>
                  <a:pt x="41" y="128"/>
                  <a:pt x="41" y="128"/>
                  <a:pt x="41" y="128"/>
                </a:cubicBezTo>
                <a:cubicBezTo>
                  <a:pt x="44" y="125"/>
                  <a:pt x="47" y="122"/>
                  <a:pt x="48" y="118"/>
                </a:cubicBezTo>
                <a:cubicBezTo>
                  <a:pt x="48" y="117"/>
                  <a:pt x="48" y="116"/>
                  <a:pt x="48" y="114"/>
                </a:cubicBezTo>
                <a:cubicBezTo>
                  <a:pt x="48" y="112"/>
                  <a:pt x="48" y="110"/>
                  <a:pt x="47" y="108"/>
                </a:cubicBezTo>
                <a:cubicBezTo>
                  <a:pt x="44" y="102"/>
                  <a:pt x="39" y="99"/>
                  <a:pt x="32" y="9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7" name="Freeform 176">
            <a:extLst>
              <a:ext uri="{FF2B5EF4-FFF2-40B4-BE49-F238E27FC236}">
                <a16:creationId xmlns:a16="http://schemas.microsoft.com/office/drawing/2014/main" xmlns="" id="{F3B7CD6C-AA0D-4C29-A772-FA33B0468A6E}"/>
              </a:ext>
            </a:extLst>
          </p:cNvPr>
          <p:cNvSpPr>
            <a:spLocks noEditPoints="1"/>
          </p:cNvSpPr>
          <p:nvPr/>
        </p:nvSpPr>
        <p:spPr bwMode="auto">
          <a:xfrm>
            <a:off x="2469356" y="5344319"/>
            <a:ext cx="546100" cy="514350"/>
          </a:xfrm>
          <a:custGeom>
            <a:avLst/>
            <a:gdLst>
              <a:gd name="T0" fmla="*/ 76 w 160"/>
              <a:gd name="T1" fmla="*/ 80 h 149"/>
              <a:gd name="T2" fmla="*/ 58 w 160"/>
              <a:gd name="T3" fmla="*/ 121 h 149"/>
              <a:gd name="T4" fmla="*/ 102 w 160"/>
              <a:gd name="T5" fmla="*/ 116 h 149"/>
              <a:gd name="T6" fmla="*/ 88 w 160"/>
              <a:gd name="T7" fmla="*/ 41 h 149"/>
              <a:gd name="T8" fmla="*/ 81 w 160"/>
              <a:gd name="T9" fmla="*/ 0 h 149"/>
              <a:gd name="T10" fmla="*/ 67 w 160"/>
              <a:gd name="T11" fmla="*/ 34 h 149"/>
              <a:gd name="T12" fmla="*/ 53 w 160"/>
              <a:gd name="T13" fmla="*/ 70 h 149"/>
              <a:gd name="T14" fmla="*/ 58 w 160"/>
              <a:gd name="T15" fmla="*/ 67 h 149"/>
              <a:gd name="T16" fmla="*/ 78 w 160"/>
              <a:gd name="T17" fmla="*/ 53 h 149"/>
              <a:gd name="T18" fmla="*/ 96 w 160"/>
              <a:gd name="T19" fmla="*/ 51 h 149"/>
              <a:gd name="T20" fmla="*/ 72 w 160"/>
              <a:gd name="T21" fmla="*/ 67 h 149"/>
              <a:gd name="T22" fmla="*/ 88 w 160"/>
              <a:gd name="T23" fmla="*/ 72 h 149"/>
              <a:gd name="T24" fmla="*/ 95 w 160"/>
              <a:gd name="T25" fmla="*/ 27 h 149"/>
              <a:gd name="T26" fmla="*/ 66 w 160"/>
              <a:gd name="T27" fmla="*/ 26 h 149"/>
              <a:gd name="T28" fmla="*/ 68 w 160"/>
              <a:gd name="T29" fmla="*/ 18 h 149"/>
              <a:gd name="T30" fmla="*/ 93 w 160"/>
              <a:gd name="T31" fmla="*/ 17 h 149"/>
              <a:gd name="T32" fmla="*/ 86 w 160"/>
              <a:gd name="T33" fmla="*/ 11 h 149"/>
              <a:gd name="T34" fmla="*/ 77 w 160"/>
              <a:gd name="T35" fmla="*/ 45 h 149"/>
              <a:gd name="T36" fmla="*/ 83 w 160"/>
              <a:gd name="T37" fmla="*/ 44 h 149"/>
              <a:gd name="T38" fmla="*/ 71 w 160"/>
              <a:gd name="T39" fmla="*/ 23 h 149"/>
              <a:gd name="T40" fmla="*/ 151 w 160"/>
              <a:gd name="T41" fmla="*/ 124 h 149"/>
              <a:gd name="T42" fmla="*/ 151 w 160"/>
              <a:gd name="T43" fmla="*/ 99 h 149"/>
              <a:gd name="T44" fmla="*/ 116 w 160"/>
              <a:gd name="T45" fmla="*/ 99 h 149"/>
              <a:gd name="T46" fmla="*/ 115 w 160"/>
              <a:gd name="T47" fmla="*/ 124 h 149"/>
              <a:gd name="T48" fmla="*/ 117 w 160"/>
              <a:gd name="T49" fmla="*/ 147 h 149"/>
              <a:gd name="T50" fmla="*/ 117 w 160"/>
              <a:gd name="T51" fmla="*/ 129 h 149"/>
              <a:gd name="T52" fmla="*/ 135 w 160"/>
              <a:gd name="T53" fmla="*/ 130 h 149"/>
              <a:gd name="T54" fmla="*/ 155 w 160"/>
              <a:gd name="T55" fmla="*/ 144 h 149"/>
              <a:gd name="T56" fmla="*/ 123 w 160"/>
              <a:gd name="T57" fmla="*/ 149 h 149"/>
              <a:gd name="T58" fmla="*/ 160 w 160"/>
              <a:gd name="T59" fmla="*/ 138 h 149"/>
              <a:gd name="T60" fmla="*/ 147 w 160"/>
              <a:gd name="T61" fmla="*/ 106 h 149"/>
              <a:gd name="T62" fmla="*/ 119 w 160"/>
              <a:gd name="T63" fmla="*/ 103 h 149"/>
              <a:gd name="T64" fmla="*/ 121 w 160"/>
              <a:gd name="T65" fmla="*/ 96 h 149"/>
              <a:gd name="T66" fmla="*/ 121 w 160"/>
              <a:gd name="T67" fmla="*/ 94 h 149"/>
              <a:gd name="T68" fmla="*/ 145 w 160"/>
              <a:gd name="T69" fmla="*/ 96 h 149"/>
              <a:gd name="T70" fmla="*/ 121 w 160"/>
              <a:gd name="T71" fmla="*/ 96 h 149"/>
              <a:gd name="T72" fmla="*/ 132 w 160"/>
              <a:gd name="T73" fmla="*/ 120 h 149"/>
              <a:gd name="T74" fmla="*/ 132 w 160"/>
              <a:gd name="T75" fmla="*/ 115 h 149"/>
              <a:gd name="T76" fmla="*/ 142 w 160"/>
              <a:gd name="T77" fmla="*/ 100 h 149"/>
              <a:gd name="T78" fmla="*/ 35 w 160"/>
              <a:gd name="T79" fmla="*/ 118 h 149"/>
              <a:gd name="T80" fmla="*/ 28 w 160"/>
              <a:gd name="T81" fmla="*/ 77 h 149"/>
              <a:gd name="T82" fmla="*/ 14 w 160"/>
              <a:gd name="T83" fmla="*/ 111 h 149"/>
              <a:gd name="T84" fmla="*/ 0 w 160"/>
              <a:gd name="T85" fmla="*/ 147 h 149"/>
              <a:gd name="T86" fmla="*/ 5 w 160"/>
              <a:gd name="T87" fmla="*/ 144 h 149"/>
              <a:gd name="T88" fmla="*/ 25 w 160"/>
              <a:gd name="T89" fmla="*/ 130 h 149"/>
              <a:gd name="T90" fmla="*/ 43 w 160"/>
              <a:gd name="T91" fmla="*/ 129 h 149"/>
              <a:gd name="T92" fmla="*/ 19 w 160"/>
              <a:gd name="T93" fmla="*/ 144 h 149"/>
              <a:gd name="T94" fmla="*/ 35 w 160"/>
              <a:gd name="T95" fmla="*/ 149 h 149"/>
              <a:gd name="T96" fmla="*/ 41 w 160"/>
              <a:gd name="T97" fmla="*/ 103 h 149"/>
              <a:gd name="T98" fmla="*/ 13 w 160"/>
              <a:gd name="T99" fmla="*/ 106 h 149"/>
              <a:gd name="T100" fmla="*/ 15 w 160"/>
              <a:gd name="T101" fmla="*/ 96 h 149"/>
              <a:gd name="T102" fmla="*/ 15 w 160"/>
              <a:gd name="T103" fmla="*/ 96 h 149"/>
              <a:gd name="T104" fmla="*/ 28 w 160"/>
              <a:gd name="T105" fmla="*/ 82 h 149"/>
              <a:gd name="T106" fmla="*/ 35 w 160"/>
              <a:gd name="T107" fmla="*/ 90 h 149"/>
              <a:gd name="T108" fmla="*/ 27 w 160"/>
              <a:gd name="T109" fmla="*/ 124 h 149"/>
              <a:gd name="T110" fmla="*/ 30 w 160"/>
              <a:gd name="T111" fmla="*/ 120 h 149"/>
              <a:gd name="T112" fmla="*/ 18 w 160"/>
              <a:gd name="T113" fmla="*/ 101 h 149"/>
              <a:gd name="T114" fmla="*/ 28 w 160"/>
              <a:gd name="T115" fmla="*/ 115 h 1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60" h="149">
                <a:moveTo>
                  <a:pt x="102" y="116"/>
                </a:moveTo>
                <a:cubicBezTo>
                  <a:pt x="81" y="104"/>
                  <a:pt x="81" y="104"/>
                  <a:pt x="81" y="104"/>
                </a:cubicBezTo>
                <a:cubicBezTo>
                  <a:pt x="81" y="80"/>
                  <a:pt x="81" y="80"/>
                  <a:pt x="81" y="80"/>
                </a:cubicBezTo>
                <a:cubicBezTo>
                  <a:pt x="81" y="79"/>
                  <a:pt x="80" y="78"/>
                  <a:pt x="79" y="78"/>
                </a:cubicBezTo>
                <a:cubicBezTo>
                  <a:pt x="77" y="78"/>
                  <a:pt x="76" y="79"/>
                  <a:pt x="76" y="80"/>
                </a:cubicBezTo>
                <a:cubicBezTo>
                  <a:pt x="76" y="104"/>
                  <a:pt x="76" y="104"/>
                  <a:pt x="76" y="104"/>
                </a:cubicBezTo>
                <a:cubicBezTo>
                  <a:pt x="55" y="116"/>
                  <a:pt x="55" y="116"/>
                  <a:pt x="55" y="116"/>
                </a:cubicBezTo>
                <a:cubicBezTo>
                  <a:pt x="54" y="117"/>
                  <a:pt x="54" y="119"/>
                  <a:pt x="54" y="120"/>
                </a:cubicBezTo>
                <a:cubicBezTo>
                  <a:pt x="55" y="121"/>
                  <a:pt x="56" y="121"/>
                  <a:pt x="57" y="121"/>
                </a:cubicBezTo>
                <a:cubicBezTo>
                  <a:pt x="57" y="121"/>
                  <a:pt x="57" y="121"/>
                  <a:pt x="58" y="121"/>
                </a:cubicBezTo>
                <a:cubicBezTo>
                  <a:pt x="79" y="109"/>
                  <a:pt x="79" y="109"/>
                  <a:pt x="79" y="109"/>
                </a:cubicBezTo>
                <a:cubicBezTo>
                  <a:pt x="100" y="121"/>
                  <a:pt x="100" y="121"/>
                  <a:pt x="100" y="121"/>
                </a:cubicBezTo>
                <a:cubicBezTo>
                  <a:pt x="100" y="121"/>
                  <a:pt x="100" y="121"/>
                  <a:pt x="101" y="121"/>
                </a:cubicBezTo>
                <a:cubicBezTo>
                  <a:pt x="102" y="121"/>
                  <a:pt x="103" y="121"/>
                  <a:pt x="103" y="120"/>
                </a:cubicBezTo>
                <a:cubicBezTo>
                  <a:pt x="104" y="119"/>
                  <a:pt x="103" y="117"/>
                  <a:pt x="102" y="116"/>
                </a:cubicBezTo>
                <a:close/>
                <a:moveTo>
                  <a:pt x="107" y="70"/>
                </a:moveTo>
                <a:cubicBezTo>
                  <a:pt x="107" y="61"/>
                  <a:pt x="107" y="61"/>
                  <a:pt x="107" y="61"/>
                </a:cubicBezTo>
                <a:cubicBezTo>
                  <a:pt x="107" y="50"/>
                  <a:pt x="99" y="47"/>
                  <a:pt x="98" y="47"/>
                </a:cubicBezTo>
                <a:cubicBezTo>
                  <a:pt x="88" y="43"/>
                  <a:pt x="88" y="43"/>
                  <a:pt x="88" y="43"/>
                </a:cubicBezTo>
                <a:cubicBezTo>
                  <a:pt x="88" y="41"/>
                  <a:pt x="88" y="41"/>
                  <a:pt x="88" y="41"/>
                </a:cubicBezTo>
                <a:cubicBezTo>
                  <a:pt x="91" y="40"/>
                  <a:pt x="93" y="37"/>
                  <a:pt x="94" y="34"/>
                </a:cubicBezTo>
                <a:cubicBezTo>
                  <a:pt x="97" y="34"/>
                  <a:pt x="100" y="31"/>
                  <a:pt x="100" y="27"/>
                </a:cubicBezTo>
                <a:cubicBezTo>
                  <a:pt x="100" y="25"/>
                  <a:pt x="99" y="23"/>
                  <a:pt x="98" y="21"/>
                </a:cubicBezTo>
                <a:cubicBezTo>
                  <a:pt x="98" y="17"/>
                  <a:pt x="98" y="17"/>
                  <a:pt x="98" y="17"/>
                </a:cubicBezTo>
                <a:cubicBezTo>
                  <a:pt x="98" y="8"/>
                  <a:pt x="90" y="0"/>
                  <a:pt x="81" y="0"/>
                </a:cubicBezTo>
                <a:cubicBezTo>
                  <a:pt x="80" y="0"/>
                  <a:pt x="80" y="0"/>
                  <a:pt x="80" y="0"/>
                </a:cubicBezTo>
                <a:cubicBezTo>
                  <a:pt x="70" y="0"/>
                  <a:pt x="63" y="8"/>
                  <a:pt x="63" y="17"/>
                </a:cubicBezTo>
                <a:cubicBezTo>
                  <a:pt x="63" y="21"/>
                  <a:pt x="63" y="21"/>
                  <a:pt x="63" y="21"/>
                </a:cubicBezTo>
                <a:cubicBezTo>
                  <a:pt x="61" y="23"/>
                  <a:pt x="60" y="25"/>
                  <a:pt x="60" y="27"/>
                </a:cubicBezTo>
                <a:cubicBezTo>
                  <a:pt x="60" y="31"/>
                  <a:pt x="63" y="34"/>
                  <a:pt x="67" y="34"/>
                </a:cubicBezTo>
                <a:cubicBezTo>
                  <a:pt x="68" y="37"/>
                  <a:pt x="70" y="40"/>
                  <a:pt x="72" y="41"/>
                </a:cubicBezTo>
                <a:cubicBezTo>
                  <a:pt x="72" y="43"/>
                  <a:pt x="72" y="43"/>
                  <a:pt x="72" y="43"/>
                </a:cubicBezTo>
                <a:cubicBezTo>
                  <a:pt x="62" y="47"/>
                  <a:pt x="62" y="47"/>
                  <a:pt x="62" y="47"/>
                </a:cubicBezTo>
                <a:cubicBezTo>
                  <a:pt x="61" y="47"/>
                  <a:pt x="53" y="50"/>
                  <a:pt x="53" y="61"/>
                </a:cubicBezTo>
                <a:cubicBezTo>
                  <a:pt x="53" y="70"/>
                  <a:pt x="53" y="70"/>
                  <a:pt x="53" y="70"/>
                </a:cubicBezTo>
                <a:cubicBezTo>
                  <a:pt x="53" y="71"/>
                  <a:pt x="54" y="72"/>
                  <a:pt x="56" y="72"/>
                </a:cubicBezTo>
                <a:cubicBezTo>
                  <a:pt x="62" y="72"/>
                  <a:pt x="62" y="72"/>
                  <a:pt x="62" y="72"/>
                </a:cubicBezTo>
                <a:cubicBezTo>
                  <a:pt x="63" y="72"/>
                  <a:pt x="65" y="71"/>
                  <a:pt x="65" y="70"/>
                </a:cubicBezTo>
                <a:cubicBezTo>
                  <a:pt x="65" y="68"/>
                  <a:pt x="63" y="67"/>
                  <a:pt x="62" y="67"/>
                </a:cubicBezTo>
                <a:cubicBezTo>
                  <a:pt x="58" y="67"/>
                  <a:pt x="58" y="67"/>
                  <a:pt x="58" y="67"/>
                </a:cubicBezTo>
                <a:cubicBezTo>
                  <a:pt x="58" y="61"/>
                  <a:pt x="58" y="61"/>
                  <a:pt x="58" y="61"/>
                </a:cubicBezTo>
                <a:cubicBezTo>
                  <a:pt x="58" y="54"/>
                  <a:pt x="64" y="52"/>
                  <a:pt x="64" y="51"/>
                </a:cubicBezTo>
                <a:cubicBezTo>
                  <a:pt x="64" y="51"/>
                  <a:pt x="64" y="51"/>
                  <a:pt x="64" y="51"/>
                </a:cubicBezTo>
                <a:cubicBezTo>
                  <a:pt x="73" y="48"/>
                  <a:pt x="73" y="48"/>
                  <a:pt x="73" y="48"/>
                </a:cubicBezTo>
                <a:cubicBezTo>
                  <a:pt x="78" y="53"/>
                  <a:pt x="78" y="53"/>
                  <a:pt x="78" y="53"/>
                </a:cubicBezTo>
                <a:cubicBezTo>
                  <a:pt x="79" y="53"/>
                  <a:pt x="79" y="53"/>
                  <a:pt x="80" y="53"/>
                </a:cubicBezTo>
                <a:cubicBezTo>
                  <a:pt x="80" y="53"/>
                  <a:pt x="80" y="53"/>
                  <a:pt x="80" y="53"/>
                </a:cubicBezTo>
                <a:cubicBezTo>
                  <a:pt x="81" y="53"/>
                  <a:pt x="82" y="53"/>
                  <a:pt x="82" y="53"/>
                </a:cubicBezTo>
                <a:cubicBezTo>
                  <a:pt x="87" y="48"/>
                  <a:pt x="87" y="48"/>
                  <a:pt x="87" y="48"/>
                </a:cubicBezTo>
                <a:cubicBezTo>
                  <a:pt x="96" y="51"/>
                  <a:pt x="96" y="51"/>
                  <a:pt x="96" y="51"/>
                </a:cubicBezTo>
                <a:cubicBezTo>
                  <a:pt x="96" y="51"/>
                  <a:pt x="96" y="51"/>
                  <a:pt x="96" y="51"/>
                </a:cubicBezTo>
                <a:cubicBezTo>
                  <a:pt x="97" y="52"/>
                  <a:pt x="102" y="54"/>
                  <a:pt x="102" y="61"/>
                </a:cubicBezTo>
                <a:cubicBezTo>
                  <a:pt x="102" y="67"/>
                  <a:pt x="102" y="67"/>
                  <a:pt x="102" y="67"/>
                </a:cubicBezTo>
                <a:cubicBezTo>
                  <a:pt x="88" y="67"/>
                  <a:pt x="88" y="67"/>
                  <a:pt x="88" y="67"/>
                </a:cubicBezTo>
                <a:cubicBezTo>
                  <a:pt x="72" y="67"/>
                  <a:pt x="72" y="67"/>
                  <a:pt x="72" y="67"/>
                </a:cubicBezTo>
                <a:cubicBezTo>
                  <a:pt x="70" y="67"/>
                  <a:pt x="70" y="67"/>
                  <a:pt x="70" y="67"/>
                </a:cubicBezTo>
                <a:cubicBezTo>
                  <a:pt x="69" y="67"/>
                  <a:pt x="67" y="68"/>
                  <a:pt x="67" y="70"/>
                </a:cubicBezTo>
                <a:cubicBezTo>
                  <a:pt x="67" y="71"/>
                  <a:pt x="69" y="72"/>
                  <a:pt x="70" y="72"/>
                </a:cubicBezTo>
                <a:cubicBezTo>
                  <a:pt x="72" y="72"/>
                  <a:pt x="72" y="72"/>
                  <a:pt x="72" y="72"/>
                </a:cubicBezTo>
                <a:cubicBezTo>
                  <a:pt x="88" y="72"/>
                  <a:pt x="88" y="72"/>
                  <a:pt x="88" y="72"/>
                </a:cubicBezTo>
                <a:cubicBezTo>
                  <a:pt x="105" y="72"/>
                  <a:pt x="105" y="72"/>
                  <a:pt x="105" y="72"/>
                </a:cubicBezTo>
                <a:cubicBezTo>
                  <a:pt x="106" y="72"/>
                  <a:pt x="107" y="71"/>
                  <a:pt x="107" y="70"/>
                </a:cubicBezTo>
                <a:close/>
                <a:moveTo>
                  <a:pt x="94" y="25"/>
                </a:moveTo>
                <a:cubicBezTo>
                  <a:pt x="95" y="25"/>
                  <a:pt x="95" y="25"/>
                  <a:pt x="95" y="26"/>
                </a:cubicBezTo>
                <a:cubicBezTo>
                  <a:pt x="95" y="26"/>
                  <a:pt x="95" y="26"/>
                  <a:pt x="95" y="27"/>
                </a:cubicBezTo>
                <a:cubicBezTo>
                  <a:pt x="95" y="28"/>
                  <a:pt x="95" y="28"/>
                  <a:pt x="94" y="29"/>
                </a:cubicBezTo>
                <a:lnTo>
                  <a:pt x="94" y="25"/>
                </a:lnTo>
                <a:close/>
                <a:moveTo>
                  <a:pt x="66" y="29"/>
                </a:moveTo>
                <a:cubicBezTo>
                  <a:pt x="65" y="28"/>
                  <a:pt x="65" y="28"/>
                  <a:pt x="65" y="27"/>
                </a:cubicBezTo>
                <a:cubicBezTo>
                  <a:pt x="65" y="26"/>
                  <a:pt x="65" y="26"/>
                  <a:pt x="66" y="26"/>
                </a:cubicBezTo>
                <a:cubicBezTo>
                  <a:pt x="66" y="26"/>
                  <a:pt x="66" y="26"/>
                  <a:pt x="66" y="25"/>
                </a:cubicBezTo>
                <a:cubicBezTo>
                  <a:pt x="66" y="29"/>
                  <a:pt x="66" y="29"/>
                  <a:pt x="66" y="29"/>
                </a:cubicBezTo>
                <a:close/>
                <a:moveTo>
                  <a:pt x="68" y="18"/>
                </a:moveTo>
                <a:cubicBezTo>
                  <a:pt x="68" y="18"/>
                  <a:pt x="68" y="18"/>
                  <a:pt x="68" y="18"/>
                </a:cubicBezTo>
                <a:cubicBezTo>
                  <a:pt x="68" y="18"/>
                  <a:pt x="68" y="18"/>
                  <a:pt x="68" y="18"/>
                </a:cubicBezTo>
                <a:cubicBezTo>
                  <a:pt x="68" y="18"/>
                  <a:pt x="68" y="18"/>
                  <a:pt x="68" y="19"/>
                </a:cubicBezTo>
                <a:cubicBezTo>
                  <a:pt x="68" y="17"/>
                  <a:pt x="68" y="17"/>
                  <a:pt x="68" y="17"/>
                </a:cubicBezTo>
                <a:cubicBezTo>
                  <a:pt x="68" y="10"/>
                  <a:pt x="73" y="5"/>
                  <a:pt x="80" y="5"/>
                </a:cubicBezTo>
                <a:cubicBezTo>
                  <a:pt x="81" y="5"/>
                  <a:pt x="81" y="5"/>
                  <a:pt x="81" y="5"/>
                </a:cubicBezTo>
                <a:cubicBezTo>
                  <a:pt x="87" y="5"/>
                  <a:pt x="93" y="10"/>
                  <a:pt x="93" y="17"/>
                </a:cubicBezTo>
                <a:cubicBezTo>
                  <a:pt x="93" y="19"/>
                  <a:pt x="93" y="19"/>
                  <a:pt x="93" y="19"/>
                </a:cubicBezTo>
                <a:cubicBezTo>
                  <a:pt x="93" y="19"/>
                  <a:pt x="93" y="19"/>
                  <a:pt x="93" y="19"/>
                </a:cubicBezTo>
                <a:cubicBezTo>
                  <a:pt x="93" y="19"/>
                  <a:pt x="92" y="19"/>
                  <a:pt x="92" y="19"/>
                </a:cubicBezTo>
                <a:cubicBezTo>
                  <a:pt x="89" y="18"/>
                  <a:pt x="88" y="13"/>
                  <a:pt x="88" y="13"/>
                </a:cubicBezTo>
                <a:cubicBezTo>
                  <a:pt x="88" y="12"/>
                  <a:pt x="87" y="11"/>
                  <a:pt x="86" y="11"/>
                </a:cubicBezTo>
                <a:cubicBezTo>
                  <a:pt x="85" y="11"/>
                  <a:pt x="84" y="11"/>
                  <a:pt x="83" y="12"/>
                </a:cubicBezTo>
                <a:cubicBezTo>
                  <a:pt x="79" y="18"/>
                  <a:pt x="69" y="18"/>
                  <a:pt x="68" y="18"/>
                </a:cubicBezTo>
                <a:close/>
                <a:moveTo>
                  <a:pt x="83" y="44"/>
                </a:moveTo>
                <a:cubicBezTo>
                  <a:pt x="80" y="47"/>
                  <a:pt x="80" y="47"/>
                  <a:pt x="80" y="47"/>
                </a:cubicBezTo>
                <a:cubicBezTo>
                  <a:pt x="77" y="45"/>
                  <a:pt x="77" y="45"/>
                  <a:pt x="77" y="45"/>
                </a:cubicBezTo>
                <a:cubicBezTo>
                  <a:pt x="77" y="43"/>
                  <a:pt x="77" y="43"/>
                  <a:pt x="77" y="43"/>
                </a:cubicBezTo>
                <a:cubicBezTo>
                  <a:pt x="78" y="43"/>
                  <a:pt x="79" y="43"/>
                  <a:pt x="79" y="43"/>
                </a:cubicBezTo>
                <a:cubicBezTo>
                  <a:pt x="81" y="43"/>
                  <a:pt x="81" y="43"/>
                  <a:pt x="81" y="43"/>
                </a:cubicBezTo>
                <a:cubicBezTo>
                  <a:pt x="82" y="43"/>
                  <a:pt x="82" y="43"/>
                  <a:pt x="83" y="43"/>
                </a:cubicBezTo>
                <a:cubicBezTo>
                  <a:pt x="83" y="44"/>
                  <a:pt x="83" y="44"/>
                  <a:pt x="83" y="44"/>
                </a:cubicBezTo>
                <a:close/>
                <a:moveTo>
                  <a:pt x="81" y="38"/>
                </a:moveTo>
                <a:cubicBezTo>
                  <a:pt x="79" y="38"/>
                  <a:pt x="79" y="38"/>
                  <a:pt x="79" y="38"/>
                </a:cubicBezTo>
                <a:cubicBezTo>
                  <a:pt x="75" y="38"/>
                  <a:pt x="71" y="34"/>
                  <a:pt x="71" y="30"/>
                </a:cubicBezTo>
                <a:cubicBezTo>
                  <a:pt x="71" y="23"/>
                  <a:pt x="71" y="23"/>
                  <a:pt x="71" y="23"/>
                </a:cubicBezTo>
                <a:cubicBezTo>
                  <a:pt x="71" y="23"/>
                  <a:pt x="71" y="23"/>
                  <a:pt x="71" y="23"/>
                </a:cubicBezTo>
                <a:cubicBezTo>
                  <a:pt x="74" y="23"/>
                  <a:pt x="80" y="22"/>
                  <a:pt x="85" y="18"/>
                </a:cubicBezTo>
                <a:cubicBezTo>
                  <a:pt x="86" y="20"/>
                  <a:pt x="87" y="22"/>
                  <a:pt x="89" y="23"/>
                </a:cubicBezTo>
                <a:cubicBezTo>
                  <a:pt x="89" y="30"/>
                  <a:pt x="89" y="30"/>
                  <a:pt x="89" y="30"/>
                </a:cubicBezTo>
                <a:cubicBezTo>
                  <a:pt x="89" y="34"/>
                  <a:pt x="86" y="38"/>
                  <a:pt x="81" y="38"/>
                </a:cubicBezTo>
                <a:close/>
                <a:moveTo>
                  <a:pt x="151" y="124"/>
                </a:moveTo>
                <a:cubicBezTo>
                  <a:pt x="141" y="120"/>
                  <a:pt x="141" y="120"/>
                  <a:pt x="141" y="120"/>
                </a:cubicBezTo>
                <a:cubicBezTo>
                  <a:pt x="141" y="118"/>
                  <a:pt x="141" y="118"/>
                  <a:pt x="141" y="118"/>
                </a:cubicBezTo>
                <a:cubicBezTo>
                  <a:pt x="144" y="117"/>
                  <a:pt x="146" y="114"/>
                  <a:pt x="147" y="111"/>
                </a:cubicBezTo>
                <a:cubicBezTo>
                  <a:pt x="150" y="111"/>
                  <a:pt x="153" y="108"/>
                  <a:pt x="153" y="104"/>
                </a:cubicBezTo>
                <a:cubicBezTo>
                  <a:pt x="153" y="102"/>
                  <a:pt x="152" y="100"/>
                  <a:pt x="151" y="99"/>
                </a:cubicBezTo>
                <a:cubicBezTo>
                  <a:pt x="151" y="94"/>
                  <a:pt x="151" y="94"/>
                  <a:pt x="151" y="94"/>
                </a:cubicBezTo>
                <a:cubicBezTo>
                  <a:pt x="151" y="85"/>
                  <a:pt x="143" y="77"/>
                  <a:pt x="134" y="77"/>
                </a:cubicBezTo>
                <a:cubicBezTo>
                  <a:pt x="133" y="77"/>
                  <a:pt x="133" y="77"/>
                  <a:pt x="133" y="77"/>
                </a:cubicBezTo>
                <a:cubicBezTo>
                  <a:pt x="123" y="77"/>
                  <a:pt x="116" y="85"/>
                  <a:pt x="116" y="94"/>
                </a:cubicBezTo>
                <a:cubicBezTo>
                  <a:pt x="116" y="99"/>
                  <a:pt x="116" y="99"/>
                  <a:pt x="116" y="99"/>
                </a:cubicBezTo>
                <a:cubicBezTo>
                  <a:pt x="114" y="100"/>
                  <a:pt x="113" y="102"/>
                  <a:pt x="113" y="104"/>
                </a:cubicBezTo>
                <a:cubicBezTo>
                  <a:pt x="113" y="108"/>
                  <a:pt x="116" y="111"/>
                  <a:pt x="120" y="111"/>
                </a:cubicBezTo>
                <a:cubicBezTo>
                  <a:pt x="121" y="114"/>
                  <a:pt x="123" y="117"/>
                  <a:pt x="125" y="118"/>
                </a:cubicBezTo>
                <a:cubicBezTo>
                  <a:pt x="125" y="120"/>
                  <a:pt x="125" y="120"/>
                  <a:pt x="125" y="120"/>
                </a:cubicBezTo>
                <a:cubicBezTo>
                  <a:pt x="115" y="124"/>
                  <a:pt x="115" y="124"/>
                  <a:pt x="115" y="124"/>
                </a:cubicBezTo>
                <a:cubicBezTo>
                  <a:pt x="114" y="124"/>
                  <a:pt x="106" y="127"/>
                  <a:pt x="106" y="138"/>
                </a:cubicBezTo>
                <a:cubicBezTo>
                  <a:pt x="106" y="147"/>
                  <a:pt x="106" y="147"/>
                  <a:pt x="106" y="147"/>
                </a:cubicBezTo>
                <a:cubicBezTo>
                  <a:pt x="106" y="148"/>
                  <a:pt x="107" y="149"/>
                  <a:pt x="109" y="149"/>
                </a:cubicBezTo>
                <a:cubicBezTo>
                  <a:pt x="115" y="149"/>
                  <a:pt x="115" y="149"/>
                  <a:pt x="115" y="149"/>
                </a:cubicBezTo>
                <a:cubicBezTo>
                  <a:pt x="116" y="149"/>
                  <a:pt x="117" y="148"/>
                  <a:pt x="117" y="147"/>
                </a:cubicBezTo>
                <a:cubicBezTo>
                  <a:pt x="117" y="145"/>
                  <a:pt x="116" y="144"/>
                  <a:pt x="115" y="144"/>
                </a:cubicBezTo>
                <a:cubicBezTo>
                  <a:pt x="111" y="144"/>
                  <a:pt x="111" y="144"/>
                  <a:pt x="111" y="144"/>
                </a:cubicBezTo>
                <a:cubicBezTo>
                  <a:pt x="111" y="138"/>
                  <a:pt x="111" y="138"/>
                  <a:pt x="111" y="138"/>
                </a:cubicBezTo>
                <a:cubicBezTo>
                  <a:pt x="111" y="131"/>
                  <a:pt x="117" y="129"/>
                  <a:pt x="117" y="129"/>
                </a:cubicBezTo>
                <a:cubicBezTo>
                  <a:pt x="117" y="129"/>
                  <a:pt x="117" y="129"/>
                  <a:pt x="117" y="129"/>
                </a:cubicBezTo>
                <a:cubicBezTo>
                  <a:pt x="126" y="125"/>
                  <a:pt x="126" y="125"/>
                  <a:pt x="126" y="125"/>
                </a:cubicBezTo>
                <a:cubicBezTo>
                  <a:pt x="131" y="130"/>
                  <a:pt x="131" y="130"/>
                  <a:pt x="131" y="130"/>
                </a:cubicBezTo>
                <a:cubicBezTo>
                  <a:pt x="132" y="130"/>
                  <a:pt x="132" y="131"/>
                  <a:pt x="133" y="131"/>
                </a:cubicBezTo>
                <a:cubicBezTo>
                  <a:pt x="133" y="131"/>
                  <a:pt x="133" y="131"/>
                  <a:pt x="133" y="131"/>
                </a:cubicBezTo>
                <a:cubicBezTo>
                  <a:pt x="134" y="131"/>
                  <a:pt x="134" y="130"/>
                  <a:pt x="135" y="130"/>
                </a:cubicBezTo>
                <a:cubicBezTo>
                  <a:pt x="140" y="125"/>
                  <a:pt x="140" y="125"/>
                  <a:pt x="140" y="125"/>
                </a:cubicBezTo>
                <a:cubicBezTo>
                  <a:pt x="149" y="129"/>
                  <a:pt x="149" y="129"/>
                  <a:pt x="149" y="129"/>
                </a:cubicBezTo>
                <a:cubicBezTo>
                  <a:pt x="149" y="129"/>
                  <a:pt x="149" y="129"/>
                  <a:pt x="149" y="129"/>
                </a:cubicBezTo>
                <a:cubicBezTo>
                  <a:pt x="149" y="129"/>
                  <a:pt x="155" y="131"/>
                  <a:pt x="155" y="138"/>
                </a:cubicBezTo>
                <a:cubicBezTo>
                  <a:pt x="155" y="144"/>
                  <a:pt x="155" y="144"/>
                  <a:pt x="155" y="144"/>
                </a:cubicBezTo>
                <a:cubicBezTo>
                  <a:pt x="141" y="144"/>
                  <a:pt x="141" y="144"/>
                  <a:pt x="141" y="144"/>
                </a:cubicBezTo>
                <a:cubicBezTo>
                  <a:pt x="125" y="144"/>
                  <a:pt x="125" y="144"/>
                  <a:pt x="125" y="144"/>
                </a:cubicBezTo>
                <a:cubicBezTo>
                  <a:pt x="123" y="144"/>
                  <a:pt x="123" y="144"/>
                  <a:pt x="123" y="144"/>
                </a:cubicBezTo>
                <a:cubicBezTo>
                  <a:pt x="122" y="144"/>
                  <a:pt x="120" y="145"/>
                  <a:pt x="120" y="147"/>
                </a:cubicBezTo>
                <a:cubicBezTo>
                  <a:pt x="120" y="148"/>
                  <a:pt x="122" y="149"/>
                  <a:pt x="123" y="149"/>
                </a:cubicBezTo>
                <a:cubicBezTo>
                  <a:pt x="125" y="149"/>
                  <a:pt x="125" y="149"/>
                  <a:pt x="125" y="149"/>
                </a:cubicBezTo>
                <a:cubicBezTo>
                  <a:pt x="141" y="149"/>
                  <a:pt x="141" y="149"/>
                  <a:pt x="141" y="149"/>
                </a:cubicBezTo>
                <a:cubicBezTo>
                  <a:pt x="157" y="149"/>
                  <a:pt x="157" y="149"/>
                  <a:pt x="157" y="149"/>
                </a:cubicBezTo>
                <a:cubicBezTo>
                  <a:pt x="159" y="149"/>
                  <a:pt x="160" y="148"/>
                  <a:pt x="160" y="147"/>
                </a:cubicBezTo>
                <a:cubicBezTo>
                  <a:pt x="160" y="138"/>
                  <a:pt x="160" y="138"/>
                  <a:pt x="160" y="138"/>
                </a:cubicBezTo>
                <a:cubicBezTo>
                  <a:pt x="160" y="128"/>
                  <a:pt x="152" y="124"/>
                  <a:pt x="151" y="124"/>
                </a:cubicBezTo>
                <a:close/>
                <a:moveTo>
                  <a:pt x="147" y="103"/>
                </a:moveTo>
                <a:cubicBezTo>
                  <a:pt x="147" y="103"/>
                  <a:pt x="148" y="103"/>
                  <a:pt x="148" y="103"/>
                </a:cubicBezTo>
                <a:cubicBezTo>
                  <a:pt x="148" y="103"/>
                  <a:pt x="148" y="104"/>
                  <a:pt x="148" y="104"/>
                </a:cubicBezTo>
                <a:cubicBezTo>
                  <a:pt x="148" y="105"/>
                  <a:pt x="148" y="105"/>
                  <a:pt x="147" y="106"/>
                </a:cubicBezTo>
                <a:lnTo>
                  <a:pt x="147" y="103"/>
                </a:lnTo>
                <a:close/>
                <a:moveTo>
                  <a:pt x="119" y="106"/>
                </a:moveTo>
                <a:cubicBezTo>
                  <a:pt x="118" y="105"/>
                  <a:pt x="118" y="105"/>
                  <a:pt x="118" y="104"/>
                </a:cubicBezTo>
                <a:cubicBezTo>
                  <a:pt x="118" y="104"/>
                  <a:pt x="118" y="103"/>
                  <a:pt x="118" y="103"/>
                </a:cubicBezTo>
                <a:cubicBezTo>
                  <a:pt x="119" y="103"/>
                  <a:pt x="119" y="103"/>
                  <a:pt x="119" y="103"/>
                </a:cubicBezTo>
                <a:cubicBezTo>
                  <a:pt x="119" y="106"/>
                  <a:pt x="119" y="106"/>
                  <a:pt x="119" y="106"/>
                </a:cubicBezTo>
                <a:close/>
                <a:moveTo>
                  <a:pt x="121" y="96"/>
                </a:moveTo>
                <a:cubicBezTo>
                  <a:pt x="121" y="96"/>
                  <a:pt x="121" y="96"/>
                  <a:pt x="121" y="96"/>
                </a:cubicBezTo>
                <a:cubicBezTo>
                  <a:pt x="121" y="96"/>
                  <a:pt x="121" y="96"/>
                  <a:pt x="121" y="96"/>
                </a:cubicBezTo>
                <a:cubicBezTo>
                  <a:pt x="121" y="96"/>
                  <a:pt x="121" y="96"/>
                  <a:pt x="121" y="96"/>
                </a:cubicBezTo>
                <a:cubicBezTo>
                  <a:pt x="121" y="96"/>
                  <a:pt x="121" y="96"/>
                  <a:pt x="121" y="96"/>
                </a:cubicBezTo>
                <a:cubicBezTo>
                  <a:pt x="121" y="96"/>
                  <a:pt x="121" y="96"/>
                  <a:pt x="121" y="96"/>
                </a:cubicBezTo>
                <a:cubicBezTo>
                  <a:pt x="121" y="96"/>
                  <a:pt x="121" y="96"/>
                  <a:pt x="121" y="96"/>
                </a:cubicBezTo>
                <a:cubicBezTo>
                  <a:pt x="121" y="96"/>
                  <a:pt x="121" y="96"/>
                  <a:pt x="121" y="96"/>
                </a:cubicBezTo>
                <a:cubicBezTo>
                  <a:pt x="121" y="94"/>
                  <a:pt x="121" y="94"/>
                  <a:pt x="121" y="94"/>
                </a:cubicBezTo>
                <a:cubicBezTo>
                  <a:pt x="121" y="88"/>
                  <a:pt x="126" y="82"/>
                  <a:pt x="133" y="82"/>
                </a:cubicBezTo>
                <a:cubicBezTo>
                  <a:pt x="134" y="82"/>
                  <a:pt x="134" y="82"/>
                  <a:pt x="134" y="82"/>
                </a:cubicBezTo>
                <a:cubicBezTo>
                  <a:pt x="140" y="82"/>
                  <a:pt x="146" y="88"/>
                  <a:pt x="146" y="94"/>
                </a:cubicBezTo>
                <a:cubicBezTo>
                  <a:pt x="146" y="96"/>
                  <a:pt x="146" y="96"/>
                  <a:pt x="146" y="96"/>
                </a:cubicBezTo>
                <a:cubicBezTo>
                  <a:pt x="146" y="96"/>
                  <a:pt x="146" y="96"/>
                  <a:pt x="145" y="96"/>
                </a:cubicBezTo>
                <a:cubicBezTo>
                  <a:pt x="145" y="96"/>
                  <a:pt x="145" y="96"/>
                  <a:pt x="145" y="96"/>
                </a:cubicBezTo>
                <a:cubicBezTo>
                  <a:pt x="142" y="95"/>
                  <a:pt x="141" y="90"/>
                  <a:pt x="141" y="90"/>
                </a:cubicBezTo>
                <a:cubicBezTo>
                  <a:pt x="141" y="89"/>
                  <a:pt x="140" y="88"/>
                  <a:pt x="139" y="88"/>
                </a:cubicBezTo>
                <a:cubicBezTo>
                  <a:pt x="138" y="88"/>
                  <a:pt x="137" y="88"/>
                  <a:pt x="136" y="89"/>
                </a:cubicBezTo>
                <a:cubicBezTo>
                  <a:pt x="132" y="96"/>
                  <a:pt x="122" y="96"/>
                  <a:pt x="121" y="96"/>
                </a:cubicBezTo>
                <a:close/>
                <a:moveTo>
                  <a:pt x="136" y="122"/>
                </a:moveTo>
                <a:cubicBezTo>
                  <a:pt x="133" y="124"/>
                  <a:pt x="133" y="124"/>
                  <a:pt x="133" y="124"/>
                </a:cubicBezTo>
                <a:cubicBezTo>
                  <a:pt x="130" y="122"/>
                  <a:pt x="130" y="122"/>
                  <a:pt x="130" y="122"/>
                </a:cubicBezTo>
                <a:cubicBezTo>
                  <a:pt x="130" y="120"/>
                  <a:pt x="130" y="120"/>
                  <a:pt x="130" y="120"/>
                </a:cubicBezTo>
                <a:cubicBezTo>
                  <a:pt x="131" y="120"/>
                  <a:pt x="131" y="120"/>
                  <a:pt x="132" y="120"/>
                </a:cubicBezTo>
                <a:cubicBezTo>
                  <a:pt x="134" y="120"/>
                  <a:pt x="134" y="120"/>
                  <a:pt x="134" y="120"/>
                </a:cubicBezTo>
                <a:cubicBezTo>
                  <a:pt x="135" y="120"/>
                  <a:pt x="135" y="120"/>
                  <a:pt x="136" y="120"/>
                </a:cubicBezTo>
                <a:cubicBezTo>
                  <a:pt x="136" y="122"/>
                  <a:pt x="136" y="122"/>
                  <a:pt x="136" y="122"/>
                </a:cubicBezTo>
                <a:close/>
                <a:moveTo>
                  <a:pt x="134" y="115"/>
                </a:moveTo>
                <a:cubicBezTo>
                  <a:pt x="132" y="115"/>
                  <a:pt x="132" y="115"/>
                  <a:pt x="132" y="115"/>
                </a:cubicBezTo>
                <a:cubicBezTo>
                  <a:pt x="128" y="115"/>
                  <a:pt x="124" y="112"/>
                  <a:pt x="124" y="107"/>
                </a:cubicBezTo>
                <a:cubicBezTo>
                  <a:pt x="124" y="101"/>
                  <a:pt x="124" y="101"/>
                  <a:pt x="124" y="101"/>
                </a:cubicBezTo>
                <a:cubicBezTo>
                  <a:pt x="124" y="101"/>
                  <a:pt x="124" y="101"/>
                  <a:pt x="124" y="101"/>
                </a:cubicBezTo>
                <a:cubicBezTo>
                  <a:pt x="127" y="100"/>
                  <a:pt x="133" y="99"/>
                  <a:pt x="137" y="95"/>
                </a:cubicBezTo>
                <a:cubicBezTo>
                  <a:pt x="138" y="97"/>
                  <a:pt x="140" y="99"/>
                  <a:pt x="142" y="100"/>
                </a:cubicBezTo>
                <a:cubicBezTo>
                  <a:pt x="142" y="107"/>
                  <a:pt x="142" y="107"/>
                  <a:pt x="142" y="107"/>
                </a:cubicBezTo>
                <a:cubicBezTo>
                  <a:pt x="142" y="112"/>
                  <a:pt x="139" y="115"/>
                  <a:pt x="134" y="115"/>
                </a:cubicBezTo>
                <a:close/>
                <a:moveTo>
                  <a:pt x="45" y="124"/>
                </a:moveTo>
                <a:cubicBezTo>
                  <a:pt x="35" y="120"/>
                  <a:pt x="35" y="120"/>
                  <a:pt x="35" y="120"/>
                </a:cubicBezTo>
                <a:cubicBezTo>
                  <a:pt x="35" y="118"/>
                  <a:pt x="35" y="118"/>
                  <a:pt x="35" y="118"/>
                </a:cubicBezTo>
                <a:cubicBezTo>
                  <a:pt x="38" y="117"/>
                  <a:pt x="40" y="114"/>
                  <a:pt x="41" y="111"/>
                </a:cubicBezTo>
                <a:cubicBezTo>
                  <a:pt x="44" y="111"/>
                  <a:pt x="47" y="108"/>
                  <a:pt x="47" y="104"/>
                </a:cubicBezTo>
                <a:cubicBezTo>
                  <a:pt x="47" y="102"/>
                  <a:pt x="46" y="100"/>
                  <a:pt x="45" y="99"/>
                </a:cubicBezTo>
                <a:cubicBezTo>
                  <a:pt x="45" y="94"/>
                  <a:pt x="45" y="94"/>
                  <a:pt x="45" y="94"/>
                </a:cubicBezTo>
                <a:cubicBezTo>
                  <a:pt x="45" y="85"/>
                  <a:pt x="37" y="77"/>
                  <a:pt x="28" y="77"/>
                </a:cubicBezTo>
                <a:cubicBezTo>
                  <a:pt x="27" y="77"/>
                  <a:pt x="27" y="77"/>
                  <a:pt x="27" y="77"/>
                </a:cubicBezTo>
                <a:cubicBezTo>
                  <a:pt x="17" y="77"/>
                  <a:pt x="10" y="85"/>
                  <a:pt x="10" y="94"/>
                </a:cubicBezTo>
                <a:cubicBezTo>
                  <a:pt x="10" y="99"/>
                  <a:pt x="10" y="99"/>
                  <a:pt x="10" y="99"/>
                </a:cubicBezTo>
                <a:cubicBezTo>
                  <a:pt x="8" y="100"/>
                  <a:pt x="7" y="102"/>
                  <a:pt x="7" y="104"/>
                </a:cubicBezTo>
                <a:cubicBezTo>
                  <a:pt x="7" y="108"/>
                  <a:pt x="10" y="111"/>
                  <a:pt x="14" y="111"/>
                </a:cubicBezTo>
                <a:cubicBezTo>
                  <a:pt x="15" y="114"/>
                  <a:pt x="17" y="117"/>
                  <a:pt x="19" y="118"/>
                </a:cubicBezTo>
                <a:cubicBezTo>
                  <a:pt x="19" y="120"/>
                  <a:pt x="19" y="120"/>
                  <a:pt x="19" y="120"/>
                </a:cubicBezTo>
                <a:cubicBezTo>
                  <a:pt x="9" y="124"/>
                  <a:pt x="9" y="124"/>
                  <a:pt x="9" y="124"/>
                </a:cubicBezTo>
                <a:cubicBezTo>
                  <a:pt x="8" y="124"/>
                  <a:pt x="0" y="127"/>
                  <a:pt x="0" y="138"/>
                </a:cubicBezTo>
                <a:cubicBezTo>
                  <a:pt x="0" y="147"/>
                  <a:pt x="0" y="147"/>
                  <a:pt x="0" y="147"/>
                </a:cubicBezTo>
                <a:cubicBezTo>
                  <a:pt x="0" y="148"/>
                  <a:pt x="1" y="149"/>
                  <a:pt x="3" y="149"/>
                </a:cubicBezTo>
                <a:cubicBezTo>
                  <a:pt x="9" y="149"/>
                  <a:pt x="9" y="149"/>
                  <a:pt x="9" y="149"/>
                </a:cubicBezTo>
                <a:cubicBezTo>
                  <a:pt x="10" y="149"/>
                  <a:pt x="11" y="148"/>
                  <a:pt x="11" y="147"/>
                </a:cubicBezTo>
                <a:cubicBezTo>
                  <a:pt x="11" y="145"/>
                  <a:pt x="10" y="144"/>
                  <a:pt x="9" y="144"/>
                </a:cubicBezTo>
                <a:cubicBezTo>
                  <a:pt x="5" y="144"/>
                  <a:pt x="5" y="144"/>
                  <a:pt x="5" y="144"/>
                </a:cubicBezTo>
                <a:cubicBezTo>
                  <a:pt x="5" y="138"/>
                  <a:pt x="5" y="138"/>
                  <a:pt x="5" y="138"/>
                </a:cubicBezTo>
                <a:cubicBezTo>
                  <a:pt x="5" y="131"/>
                  <a:pt x="11" y="129"/>
                  <a:pt x="11" y="129"/>
                </a:cubicBezTo>
                <a:cubicBezTo>
                  <a:pt x="11" y="129"/>
                  <a:pt x="11" y="129"/>
                  <a:pt x="11" y="129"/>
                </a:cubicBezTo>
                <a:cubicBezTo>
                  <a:pt x="20" y="125"/>
                  <a:pt x="20" y="125"/>
                  <a:pt x="20" y="125"/>
                </a:cubicBezTo>
                <a:cubicBezTo>
                  <a:pt x="25" y="130"/>
                  <a:pt x="25" y="130"/>
                  <a:pt x="25" y="130"/>
                </a:cubicBezTo>
                <a:cubicBezTo>
                  <a:pt x="26" y="130"/>
                  <a:pt x="26" y="131"/>
                  <a:pt x="27" y="131"/>
                </a:cubicBezTo>
                <a:cubicBezTo>
                  <a:pt x="27" y="131"/>
                  <a:pt x="27" y="131"/>
                  <a:pt x="27" y="131"/>
                </a:cubicBezTo>
                <a:cubicBezTo>
                  <a:pt x="28" y="131"/>
                  <a:pt x="28" y="130"/>
                  <a:pt x="29" y="130"/>
                </a:cubicBezTo>
                <a:cubicBezTo>
                  <a:pt x="34" y="125"/>
                  <a:pt x="34" y="125"/>
                  <a:pt x="34" y="125"/>
                </a:cubicBezTo>
                <a:cubicBezTo>
                  <a:pt x="43" y="129"/>
                  <a:pt x="43" y="129"/>
                  <a:pt x="43" y="129"/>
                </a:cubicBezTo>
                <a:cubicBezTo>
                  <a:pt x="43" y="129"/>
                  <a:pt x="43" y="129"/>
                  <a:pt x="43" y="129"/>
                </a:cubicBezTo>
                <a:cubicBezTo>
                  <a:pt x="43" y="129"/>
                  <a:pt x="49" y="131"/>
                  <a:pt x="49" y="138"/>
                </a:cubicBezTo>
                <a:cubicBezTo>
                  <a:pt x="49" y="144"/>
                  <a:pt x="49" y="144"/>
                  <a:pt x="49" y="144"/>
                </a:cubicBezTo>
                <a:cubicBezTo>
                  <a:pt x="35" y="144"/>
                  <a:pt x="35" y="144"/>
                  <a:pt x="35" y="144"/>
                </a:cubicBezTo>
                <a:cubicBezTo>
                  <a:pt x="19" y="144"/>
                  <a:pt x="19" y="144"/>
                  <a:pt x="19" y="144"/>
                </a:cubicBezTo>
                <a:cubicBezTo>
                  <a:pt x="17" y="144"/>
                  <a:pt x="17" y="144"/>
                  <a:pt x="17" y="144"/>
                </a:cubicBezTo>
                <a:cubicBezTo>
                  <a:pt x="16" y="144"/>
                  <a:pt x="14" y="145"/>
                  <a:pt x="14" y="147"/>
                </a:cubicBezTo>
                <a:cubicBezTo>
                  <a:pt x="14" y="148"/>
                  <a:pt x="16" y="149"/>
                  <a:pt x="17" y="149"/>
                </a:cubicBezTo>
                <a:cubicBezTo>
                  <a:pt x="19" y="149"/>
                  <a:pt x="19" y="149"/>
                  <a:pt x="19" y="149"/>
                </a:cubicBezTo>
                <a:cubicBezTo>
                  <a:pt x="35" y="149"/>
                  <a:pt x="35" y="149"/>
                  <a:pt x="35" y="149"/>
                </a:cubicBezTo>
                <a:cubicBezTo>
                  <a:pt x="51" y="149"/>
                  <a:pt x="51" y="149"/>
                  <a:pt x="51" y="149"/>
                </a:cubicBezTo>
                <a:cubicBezTo>
                  <a:pt x="53" y="149"/>
                  <a:pt x="54" y="148"/>
                  <a:pt x="54" y="147"/>
                </a:cubicBezTo>
                <a:cubicBezTo>
                  <a:pt x="54" y="138"/>
                  <a:pt x="54" y="138"/>
                  <a:pt x="54" y="138"/>
                </a:cubicBezTo>
                <a:cubicBezTo>
                  <a:pt x="54" y="128"/>
                  <a:pt x="46" y="124"/>
                  <a:pt x="45" y="124"/>
                </a:cubicBezTo>
                <a:close/>
                <a:moveTo>
                  <a:pt x="41" y="103"/>
                </a:moveTo>
                <a:cubicBezTo>
                  <a:pt x="41" y="103"/>
                  <a:pt x="42" y="103"/>
                  <a:pt x="42" y="103"/>
                </a:cubicBezTo>
                <a:cubicBezTo>
                  <a:pt x="42" y="103"/>
                  <a:pt x="42" y="104"/>
                  <a:pt x="42" y="104"/>
                </a:cubicBezTo>
                <a:cubicBezTo>
                  <a:pt x="42" y="105"/>
                  <a:pt x="42" y="105"/>
                  <a:pt x="41" y="106"/>
                </a:cubicBezTo>
                <a:lnTo>
                  <a:pt x="41" y="103"/>
                </a:lnTo>
                <a:close/>
                <a:moveTo>
                  <a:pt x="13" y="106"/>
                </a:moveTo>
                <a:cubicBezTo>
                  <a:pt x="12" y="105"/>
                  <a:pt x="12" y="105"/>
                  <a:pt x="12" y="104"/>
                </a:cubicBezTo>
                <a:cubicBezTo>
                  <a:pt x="12" y="104"/>
                  <a:pt x="12" y="103"/>
                  <a:pt x="12" y="103"/>
                </a:cubicBezTo>
                <a:cubicBezTo>
                  <a:pt x="13" y="103"/>
                  <a:pt x="13" y="103"/>
                  <a:pt x="13" y="103"/>
                </a:cubicBezTo>
                <a:cubicBezTo>
                  <a:pt x="13" y="106"/>
                  <a:pt x="13" y="106"/>
                  <a:pt x="13" y="106"/>
                </a:cubicBezTo>
                <a:close/>
                <a:moveTo>
                  <a:pt x="15" y="96"/>
                </a:moveTo>
                <a:cubicBezTo>
                  <a:pt x="15" y="96"/>
                  <a:pt x="15" y="96"/>
                  <a:pt x="15" y="96"/>
                </a:cubicBezTo>
                <a:cubicBezTo>
                  <a:pt x="15" y="96"/>
                  <a:pt x="15" y="96"/>
                  <a:pt x="15" y="96"/>
                </a:cubicBezTo>
                <a:cubicBezTo>
                  <a:pt x="15" y="96"/>
                  <a:pt x="15" y="96"/>
                  <a:pt x="15" y="96"/>
                </a:cubicBezTo>
                <a:cubicBezTo>
                  <a:pt x="15" y="96"/>
                  <a:pt x="15" y="96"/>
                  <a:pt x="15" y="96"/>
                </a:cubicBezTo>
                <a:cubicBezTo>
                  <a:pt x="15" y="96"/>
                  <a:pt x="15" y="96"/>
                  <a:pt x="15" y="96"/>
                </a:cubicBezTo>
                <a:cubicBezTo>
                  <a:pt x="15" y="96"/>
                  <a:pt x="15" y="96"/>
                  <a:pt x="15" y="96"/>
                </a:cubicBezTo>
                <a:cubicBezTo>
                  <a:pt x="15" y="96"/>
                  <a:pt x="15" y="96"/>
                  <a:pt x="15" y="96"/>
                </a:cubicBezTo>
                <a:cubicBezTo>
                  <a:pt x="15" y="94"/>
                  <a:pt x="15" y="94"/>
                  <a:pt x="15" y="94"/>
                </a:cubicBezTo>
                <a:cubicBezTo>
                  <a:pt x="15" y="88"/>
                  <a:pt x="20" y="82"/>
                  <a:pt x="27" y="82"/>
                </a:cubicBezTo>
                <a:cubicBezTo>
                  <a:pt x="28" y="82"/>
                  <a:pt x="28" y="82"/>
                  <a:pt x="28" y="82"/>
                </a:cubicBezTo>
                <a:cubicBezTo>
                  <a:pt x="34" y="82"/>
                  <a:pt x="40" y="88"/>
                  <a:pt x="40" y="94"/>
                </a:cubicBezTo>
                <a:cubicBezTo>
                  <a:pt x="40" y="96"/>
                  <a:pt x="40" y="96"/>
                  <a:pt x="40" y="96"/>
                </a:cubicBezTo>
                <a:cubicBezTo>
                  <a:pt x="40" y="96"/>
                  <a:pt x="40" y="96"/>
                  <a:pt x="39" y="96"/>
                </a:cubicBezTo>
                <a:cubicBezTo>
                  <a:pt x="39" y="96"/>
                  <a:pt x="39" y="96"/>
                  <a:pt x="39" y="96"/>
                </a:cubicBezTo>
                <a:cubicBezTo>
                  <a:pt x="36" y="95"/>
                  <a:pt x="35" y="90"/>
                  <a:pt x="35" y="90"/>
                </a:cubicBezTo>
                <a:cubicBezTo>
                  <a:pt x="35" y="89"/>
                  <a:pt x="34" y="88"/>
                  <a:pt x="33" y="88"/>
                </a:cubicBezTo>
                <a:cubicBezTo>
                  <a:pt x="32" y="88"/>
                  <a:pt x="31" y="88"/>
                  <a:pt x="30" y="89"/>
                </a:cubicBezTo>
                <a:cubicBezTo>
                  <a:pt x="26" y="96"/>
                  <a:pt x="16" y="96"/>
                  <a:pt x="15" y="96"/>
                </a:cubicBezTo>
                <a:close/>
                <a:moveTo>
                  <a:pt x="30" y="122"/>
                </a:moveTo>
                <a:cubicBezTo>
                  <a:pt x="27" y="124"/>
                  <a:pt x="27" y="124"/>
                  <a:pt x="27" y="124"/>
                </a:cubicBezTo>
                <a:cubicBezTo>
                  <a:pt x="24" y="122"/>
                  <a:pt x="24" y="122"/>
                  <a:pt x="24" y="122"/>
                </a:cubicBezTo>
                <a:cubicBezTo>
                  <a:pt x="24" y="120"/>
                  <a:pt x="24" y="120"/>
                  <a:pt x="24" y="120"/>
                </a:cubicBezTo>
                <a:cubicBezTo>
                  <a:pt x="25" y="120"/>
                  <a:pt x="25" y="120"/>
                  <a:pt x="26" y="120"/>
                </a:cubicBezTo>
                <a:cubicBezTo>
                  <a:pt x="28" y="120"/>
                  <a:pt x="28" y="120"/>
                  <a:pt x="28" y="120"/>
                </a:cubicBezTo>
                <a:cubicBezTo>
                  <a:pt x="29" y="120"/>
                  <a:pt x="29" y="120"/>
                  <a:pt x="30" y="120"/>
                </a:cubicBezTo>
                <a:cubicBezTo>
                  <a:pt x="30" y="122"/>
                  <a:pt x="30" y="122"/>
                  <a:pt x="30" y="122"/>
                </a:cubicBezTo>
                <a:close/>
                <a:moveTo>
                  <a:pt x="28" y="115"/>
                </a:moveTo>
                <a:cubicBezTo>
                  <a:pt x="26" y="115"/>
                  <a:pt x="26" y="115"/>
                  <a:pt x="26" y="115"/>
                </a:cubicBezTo>
                <a:cubicBezTo>
                  <a:pt x="22" y="115"/>
                  <a:pt x="18" y="112"/>
                  <a:pt x="18" y="107"/>
                </a:cubicBezTo>
                <a:cubicBezTo>
                  <a:pt x="18" y="101"/>
                  <a:pt x="18" y="101"/>
                  <a:pt x="18" y="101"/>
                </a:cubicBezTo>
                <a:cubicBezTo>
                  <a:pt x="18" y="101"/>
                  <a:pt x="18" y="101"/>
                  <a:pt x="18" y="101"/>
                </a:cubicBezTo>
                <a:cubicBezTo>
                  <a:pt x="21" y="100"/>
                  <a:pt x="27" y="99"/>
                  <a:pt x="31" y="95"/>
                </a:cubicBezTo>
                <a:cubicBezTo>
                  <a:pt x="32" y="97"/>
                  <a:pt x="34" y="99"/>
                  <a:pt x="36" y="100"/>
                </a:cubicBezTo>
                <a:cubicBezTo>
                  <a:pt x="36" y="107"/>
                  <a:pt x="36" y="107"/>
                  <a:pt x="36" y="107"/>
                </a:cubicBezTo>
                <a:cubicBezTo>
                  <a:pt x="36" y="112"/>
                  <a:pt x="33" y="115"/>
                  <a:pt x="28" y="11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8" name="Freeform 177">
            <a:extLst>
              <a:ext uri="{FF2B5EF4-FFF2-40B4-BE49-F238E27FC236}">
                <a16:creationId xmlns:a16="http://schemas.microsoft.com/office/drawing/2014/main" xmlns="" id="{DDFA0028-BF0F-4B87-B305-E7285ACED682}"/>
              </a:ext>
            </a:extLst>
          </p:cNvPr>
          <p:cNvSpPr>
            <a:spLocks noEditPoints="1"/>
          </p:cNvSpPr>
          <p:nvPr/>
        </p:nvSpPr>
        <p:spPr bwMode="auto">
          <a:xfrm>
            <a:off x="3426619" y="989807"/>
            <a:ext cx="542925" cy="550863"/>
          </a:xfrm>
          <a:custGeom>
            <a:avLst/>
            <a:gdLst>
              <a:gd name="T0" fmla="*/ 158 w 159"/>
              <a:gd name="T1" fmla="*/ 30 h 160"/>
              <a:gd name="T2" fmla="*/ 150 w 159"/>
              <a:gd name="T3" fmla="*/ 22 h 160"/>
              <a:gd name="T4" fmla="*/ 153 w 159"/>
              <a:gd name="T5" fmla="*/ 32 h 160"/>
              <a:gd name="T6" fmla="*/ 154 w 159"/>
              <a:gd name="T7" fmla="*/ 40 h 160"/>
              <a:gd name="T8" fmla="*/ 113 w 159"/>
              <a:gd name="T9" fmla="*/ 50 h 160"/>
              <a:gd name="T10" fmla="*/ 88 w 159"/>
              <a:gd name="T11" fmla="*/ 31 h 160"/>
              <a:gd name="T12" fmla="*/ 91 w 159"/>
              <a:gd name="T13" fmla="*/ 24 h 160"/>
              <a:gd name="T14" fmla="*/ 100 w 159"/>
              <a:gd name="T15" fmla="*/ 12 h 160"/>
              <a:gd name="T16" fmla="*/ 105 w 159"/>
              <a:gd name="T17" fmla="*/ 9 h 160"/>
              <a:gd name="T18" fmla="*/ 110 w 159"/>
              <a:gd name="T19" fmla="*/ 7 h 160"/>
              <a:gd name="T20" fmla="*/ 118 w 159"/>
              <a:gd name="T21" fmla="*/ 5 h 160"/>
              <a:gd name="T22" fmla="*/ 126 w 159"/>
              <a:gd name="T23" fmla="*/ 5 h 160"/>
              <a:gd name="T24" fmla="*/ 132 w 159"/>
              <a:gd name="T25" fmla="*/ 7 h 160"/>
              <a:gd name="T26" fmla="*/ 138 w 159"/>
              <a:gd name="T27" fmla="*/ 10 h 160"/>
              <a:gd name="T28" fmla="*/ 142 w 159"/>
              <a:gd name="T29" fmla="*/ 13 h 160"/>
              <a:gd name="T30" fmla="*/ 148 w 159"/>
              <a:gd name="T31" fmla="*/ 12 h 160"/>
              <a:gd name="T32" fmla="*/ 143 w 159"/>
              <a:gd name="T33" fmla="*/ 7 h 160"/>
              <a:gd name="T34" fmla="*/ 137 w 159"/>
              <a:gd name="T35" fmla="*/ 4 h 160"/>
              <a:gd name="T36" fmla="*/ 131 w 159"/>
              <a:gd name="T37" fmla="*/ 1 h 160"/>
              <a:gd name="T38" fmla="*/ 124 w 159"/>
              <a:gd name="T39" fmla="*/ 0 h 160"/>
              <a:gd name="T40" fmla="*/ 116 w 159"/>
              <a:gd name="T41" fmla="*/ 0 h 160"/>
              <a:gd name="T42" fmla="*/ 108 w 159"/>
              <a:gd name="T43" fmla="*/ 2 h 160"/>
              <a:gd name="T44" fmla="*/ 102 w 159"/>
              <a:gd name="T45" fmla="*/ 5 h 160"/>
              <a:gd name="T46" fmla="*/ 96 w 159"/>
              <a:gd name="T47" fmla="*/ 9 h 160"/>
              <a:gd name="T48" fmla="*/ 86 w 159"/>
              <a:gd name="T49" fmla="*/ 21 h 160"/>
              <a:gd name="T50" fmla="*/ 84 w 159"/>
              <a:gd name="T51" fmla="*/ 29 h 160"/>
              <a:gd name="T52" fmla="*/ 82 w 159"/>
              <a:gd name="T53" fmla="*/ 36 h 160"/>
              <a:gd name="T54" fmla="*/ 136 w 159"/>
              <a:gd name="T55" fmla="*/ 36 h 160"/>
              <a:gd name="T56" fmla="*/ 124 w 159"/>
              <a:gd name="T57" fmla="*/ 20 h 160"/>
              <a:gd name="T58" fmla="*/ 119 w 159"/>
              <a:gd name="T59" fmla="*/ 72 h 160"/>
              <a:gd name="T60" fmla="*/ 68 w 159"/>
              <a:gd name="T61" fmla="*/ 20 h 160"/>
              <a:gd name="T62" fmla="*/ 137 w 159"/>
              <a:gd name="T63" fmla="*/ 139 h 160"/>
              <a:gd name="T64" fmla="*/ 0 w 159"/>
              <a:gd name="T65" fmla="*/ 117 h 160"/>
              <a:gd name="T66" fmla="*/ 0 w 159"/>
              <a:gd name="T67" fmla="*/ 125 h 160"/>
              <a:gd name="T68" fmla="*/ 2 w 159"/>
              <a:gd name="T69" fmla="*/ 134 h 160"/>
              <a:gd name="T70" fmla="*/ 6 w 159"/>
              <a:gd name="T71" fmla="*/ 128 h 160"/>
              <a:gd name="T72" fmla="*/ 5 w 159"/>
              <a:gd name="T73" fmla="*/ 120 h 160"/>
              <a:gd name="T74" fmla="*/ 71 w 159"/>
              <a:gd name="T75" fmla="*/ 129 h 160"/>
              <a:gd name="T76" fmla="*/ 68 w 159"/>
              <a:gd name="T77" fmla="*/ 136 h 160"/>
              <a:gd name="T78" fmla="*/ 60 w 159"/>
              <a:gd name="T79" fmla="*/ 119 h 160"/>
              <a:gd name="T80" fmla="*/ 13 w 159"/>
              <a:gd name="T81" fmla="*/ 143 h 160"/>
              <a:gd name="T82" fmla="*/ 12 w 159"/>
              <a:gd name="T83" fmla="*/ 150 h 160"/>
              <a:gd name="T84" fmla="*/ 17 w 159"/>
              <a:gd name="T85" fmla="*/ 153 h 160"/>
              <a:gd name="T86" fmla="*/ 23 w 159"/>
              <a:gd name="T87" fmla="*/ 157 h 160"/>
              <a:gd name="T88" fmla="*/ 30 w 159"/>
              <a:gd name="T89" fmla="*/ 159 h 160"/>
              <a:gd name="T90" fmla="*/ 37 w 159"/>
              <a:gd name="T91" fmla="*/ 160 h 160"/>
              <a:gd name="T92" fmla="*/ 43 w 159"/>
              <a:gd name="T93" fmla="*/ 160 h 160"/>
              <a:gd name="T94" fmla="*/ 50 w 159"/>
              <a:gd name="T95" fmla="*/ 158 h 160"/>
              <a:gd name="T96" fmla="*/ 56 w 159"/>
              <a:gd name="T97" fmla="*/ 156 h 160"/>
              <a:gd name="T98" fmla="*/ 62 w 159"/>
              <a:gd name="T99" fmla="*/ 152 h 160"/>
              <a:gd name="T100" fmla="*/ 73 w 159"/>
              <a:gd name="T101" fmla="*/ 139 h 160"/>
              <a:gd name="T102" fmla="*/ 75 w 159"/>
              <a:gd name="T103" fmla="*/ 131 h 160"/>
              <a:gd name="T104" fmla="*/ 55 w 159"/>
              <a:gd name="T105" fmla="*/ 119 h 160"/>
              <a:gd name="T106" fmla="*/ 46 w 159"/>
              <a:gd name="T107" fmla="*/ 105 h 160"/>
              <a:gd name="T108" fmla="*/ 40 w 159"/>
              <a:gd name="T109" fmla="*/ 135 h 160"/>
              <a:gd name="T110" fmla="*/ 53 w 159"/>
              <a:gd name="T111" fmla="*/ 151 h 160"/>
              <a:gd name="T112" fmla="*/ 48 w 159"/>
              <a:gd name="T113" fmla="*/ 154 h 160"/>
              <a:gd name="T114" fmla="*/ 42 w 159"/>
              <a:gd name="T115" fmla="*/ 155 h 160"/>
              <a:gd name="T116" fmla="*/ 35 w 159"/>
              <a:gd name="T117" fmla="*/ 155 h 160"/>
              <a:gd name="T118" fmla="*/ 29 w 159"/>
              <a:gd name="T119" fmla="*/ 154 h 160"/>
              <a:gd name="T120" fmla="*/ 22 w 159"/>
              <a:gd name="T121" fmla="*/ 151 h 160"/>
              <a:gd name="T122" fmla="*/ 18 w 159"/>
              <a:gd name="T123" fmla="*/ 148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59" h="160">
                <a:moveTo>
                  <a:pt x="159" y="38"/>
                </a:moveTo>
                <a:cubicBezTo>
                  <a:pt x="159" y="38"/>
                  <a:pt x="159" y="38"/>
                  <a:pt x="159" y="38"/>
                </a:cubicBezTo>
                <a:cubicBezTo>
                  <a:pt x="159" y="38"/>
                  <a:pt x="159" y="37"/>
                  <a:pt x="159" y="37"/>
                </a:cubicBezTo>
                <a:cubicBezTo>
                  <a:pt x="159" y="37"/>
                  <a:pt x="159" y="37"/>
                  <a:pt x="159" y="37"/>
                </a:cubicBezTo>
                <a:cubicBezTo>
                  <a:pt x="159" y="36"/>
                  <a:pt x="159" y="36"/>
                  <a:pt x="159" y="36"/>
                </a:cubicBezTo>
                <a:cubicBezTo>
                  <a:pt x="159" y="36"/>
                  <a:pt x="159" y="36"/>
                  <a:pt x="159" y="36"/>
                </a:cubicBezTo>
                <a:cubicBezTo>
                  <a:pt x="159" y="35"/>
                  <a:pt x="159" y="35"/>
                  <a:pt x="159" y="35"/>
                </a:cubicBezTo>
                <a:cubicBezTo>
                  <a:pt x="159" y="35"/>
                  <a:pt x="159" y="35"/>
                  <a:pt x="159" y="35"/>
                </a:cubicBezTo>
                <a:cubicBezTo>
                  <a:pt x="159" y="34"/>
                  <a:pt x="159" y="34"/>
                  <a:pt x="159" y="34"/>
                </a:cubicBezTo>
                <a:cubicBezTo>
                  <a:pt x="159" y="34"/>
                  <a:pt x="159" y="34"/>
                  <a:pt x="159" y="34"/>
                </a:cubicBezTo>
                <a:cubicBezTo>
                  <a:pt x="159" y="33"/>
                  <a:pt x="159" y="33"/>
                  <a:pt x="159" y="33"/>
                </a:cubicBezTo>
                <a:cubicBezTo>
                  <a:pt x="159" y="33"/>
                  <a:pt x="159" y="33"/>
                  <a:pt x="159" y="33"/>
                </a:cubicBezTo>
                <a:cubicBezTo>
                  <a:pt x="159" y="33"/>
                  <a:pt x="159" y="33"/>
                  <a:pt x="159" y="33"/>
                </a:cubicBezTo>
                <a:cubicBezTo>
                  <a:pt x="159" y="32"/>
                  <a:pt x="159" y="32"/>
                  <a:pt x="158" y="32"/>
                </a:cubicBezTo>
                <a:cubicBezTo>
                  <a:pt x="158" y="32"/>
                  <a:pt x="158" y="32"/>
                  <a:pt x="158" y="32"/>
                </a:cubicBezTo>
                <a:cubicBezTo>
                  <a:pt x="158" y="31"/>
                  <a:pt x="158" y="31"/>
                  <a:pt x="158" y="31"/>
                </a:cubicBezTo>
                <a:cubicBezTo>
                  <a:pt x="158" y="31"/>
                  <a:pt x="158" y="31"/>
                  <a:pt x="158" y="31"/>
                </a:cubicBezTo>
                <a:cubicBezTo>
                  <a:pt x="158" y="30"/>
                  <a:pt x="158" y="30"/>
                  <a:pt x="158" y="30"/>
                </a:cubicBezTo>
                <a:cubicBezTo>
                  <a:pt x="158" y="29"/>
                  <a:pt x="158" y="29"/>
                  <a:pt x="158" y="29"/>
                </a:cubicBezTo>
                <a:cubicBezTo>
                  <a:pt x="158" y="29"/>
                  <a:pt x="158" y="29"/>
                  <a:pt x="158" y="29"/>
                </a:cubicBezTo>
                <a:cubicBezTo>
                  <a:pt x="158" y="29"/>
                  <a:pt x="158" y="28"/>
                  <a:pt x="158" y="28"/>
                </a:cubicBezTo>
                <a:cubicBezTo>
                  <a:pt x="158" y="28"/>
                  <a:pt x="158" y="28"/>
                  <a:pt x="158" y="28"/>
                </a:cubicBezTo>
                <a:cubicBezTo>
                  <a:pt x="158" y="28"/>
                  <a:pt x="158" y="28"/>
                  <a:pt x="158" y="28"/>
                </a:cubicBezTo>
                <a:cubicBezTo>
                  <a:pt x="157" y="28"/>
                  <a:pt x="157" y="27"/>
                  <a:pt x="157" y="27"/>
                </a:cubicBezTo>
                <a:cubicBezTo>
                  <a:pt x="157" y="27"/>
                  <a:pt x="157" y="27"/>
                  <a:pt x="157" y="27"/>
                </a:cubicBezTo>
                <a:cubicBezTo>
                  <a:pt x="157" y="26"/>
                  <a:pt x="157" y="26"/>
                  <a:pt x="157" y="26"/>
                </a:cubicBezTo>
                <a:cubicBezTo>
                  <a:pt x="157" y="26"/>
                  <a:pt x="157" y="26"/>
                  <a:pt x="157" y="26"/>
                </a:cubicBezTo>
                <a:cubicBezTo>
                  <a:pt x="157" y="26"/>
                  <a:pt x="157" y="26"/>
                  <a:pt x="157" y="25"/>
                </a:cubicBezTo>
                <a:cubicBezTo>
                  <a:pt x="157" y="25"/>
                  <a:pt x="157" y="25"/>
                  <a:pt x="157" y="25"/>
                </a:cubicBezTo>
                <a:cubicBezTo>
                  <a:pt x="156" y="25"/>
                  <a:pt x="156" y="25"/>
                  <a:pt x="156" y="25"/>
                </a:cubicBezTo>
                <a:cubicBezTo>
                  <a:pt x="156" y="24"/>
                  <a:pt x="156" y="24"/>
                  <a:pt x="156" y="24"/>
                </a:cubicBezTo>
                <a:cubicBezTo>
                  <a:pt x="156" y="24"/>
                  <a:pt x="156" y="24"/>
                  <a:pt x="156" y="24"/>
                </a:cubicBezTo>
                <a:cubicBezTo>
                  <a:pt x="156" y="24"/>
                  <a:pt x="156" y="24"/>
                  <a:pt x="156" y="24"/>
                </a:cubicBezTo>
                <a:cubicBezTo>
                  <a:pt x="155" y="22"/>
                  <a:pt x="155" y="21"/>
                  <a:pt x="154" y="20"/>
                </a:cubicBezTo>
                <a:cubicBezTo>
                  <a:pt x="153" y="18"/>
                  <a:pt x="152" y="18"/>
                  <a:pt x="151" y="19"/>
                </a:cubicBezTo>
                <a:cubicBezTo>
                  <a:pt x="149" y="19"/>
                  <a:pt x="149" y="21"/>
                  <a:pt x="150" y="22"/>
                </a:cubicBezTo>
                <a:cubicBezTo>
                  <a:pt x="150" y="23"/>
                  <a:pt x="151" y="24"/>
                  <a:pt x="151" y="26"/>
                </a:cubicBezTo>
                <a:cubicBezTo>
                  <a:pt x="151" y="26"/>
                  <a:pt x="151" y="26"/>
                  <a:pt x="151" y="26"/>
                </a:cubicBezTo>
                <a:cubicBezTo>
                  <a:pt x="152" y="26"/>
                  <a:pt x="152" y="26"/>
                  <a:pt x="152" y="26"/>
                </a:cubicBezTo>
                <a:cubicBezTo>
                  <a:pt x="152" y="26"/>
                  <a:pt x="152" y="26"/>
                  <a:pt x="152" y="26"/>
                </a:cubicBezTo>
                <a:cubicBezTo>
                  <a:pt x="152" y="27"/>
                  <a:pt x="152" y="27"/>
                  <a:pt x="152" y="27"/>
                </a:cubicBezTo>
                <a:cubicBezTo>
                  <a:pt x="152" y="27"/>
                  <a:pt x="152" y="27"/>
                  <a:pt x="152" y="27"/>
                </a:cubicBezTo>
                <a:cubicBezTo>
                  <a:pt x="152" y="27"/>
                  <a:pt x="152" y="27"/>
                  <a:pt x="152" y="27"/>
                </a:cubicBezTo>
                <a:cubicBezTo>
                  <a:pt x="152" y="28"/>
                  <a:pt x="152" y="28"/>
                  <a:pt x="152" y="28"/>
                </a:cubicBezTo>
                <a:cubicBezTo>
                  <a:pt x="152" y="28"/>
                  <a:pt x="152" y="28"/>
                  <a:pt x="152" y="28"/>
                </a:cubicBezTo>
                <a:cubicBezTo>
                  <a:pt x="153" y="28"/>
                  <a:pt x="153" y="29"/>
                  <a:pt x="153" y="29"/>
                </a:cubicBezTo>
                <a:cubicBezTo>
                  <a:pt x="153" y="29"/>
                  <a:pt x="153" y="29"/>
                  <a:pt x="153" y="29"/>
                </a:cubicBezTo>
                <a:cubicBezTo>
                  <a:pt x="153" y="29"/>
                  <a:pt x="153" y="29"/>
                  <a:pt x="153" y="30"/>
                </a:cubicBezTo>
                <a:cubicBezTo>
                  <a:pt x="153" y="30"/>
                  <a:pt x="153" y="30"/>
                  <a:pt x="153" y="30"/>
                </a:cubicBezTo>
                <a:cubicBezTo>
                  <a:pt x="153" y="30"/>
                  <a:pt x="153" y="30"/>
                  <a:pt x="153" y="31"/>
                </a:cubicBezTo>
                <a:cubicBezTo>
                  <a:pt x="153" y="31"/>
                  <a:pt x="153" y="31"/>
                  <a:pt x="153" y="31"/>
                </a:cubicBezTo>
                <a:cubicBezTo>
                  <a:pt x="153" y="31"/>
                  <a:pt x="153" y="31"/>
                  <a:pt x="153" y="32"/>
                </a:cubicBezTo>
                <a:cubicBezTo>
                  <a:pt x="153" y="32"/>
                  <a:pt x="153" y="32"/>
                  <a:pt x="153" y="32"/>
                </a:cubicBezTo>
                <a:cubicBezTo>
                  <a:pt x="153" y="32"/>
                  <a:pt x="153" y="32"/>
                  <a:pt x="153" y="32"/>
                </a:cubicBezTo>
                <a:cubicBezTo>
                  <a:pt x="154" y="33"/>
                  <a:pt x="154" y="33"/>
                  <a:pt x="154" y="33"/>
                </a:cubicBezTo>
                <a:cubicBezTo>
                  <a:pt x="154" y="33"/>
                  <a:pt x="154" y="33"/>
                  <a:pt x="154" y="33"/>
                </a:cubicBezTo>
                <a:cubicBezTo>
                  <a:pt x="154" y="33"/>
                  <a:pt x="154" y="34"/>
                  <a:pt x="154" y="34"/>
                </a:cubicBezTo>
                <a:cubicBezTo>
                  <a:pt x="154" y="34"/>
                  <a:pt x="154" y="34"/>
                  <a:pt x="154" y="34"/>
                </a:cubicBezTo>
                <a:cubicBezTo>
                  <a:pt x="154" y="34"/>
                  <a:pt x="154" y="34"/>
                  <a:pt x="154" y="34"/>
                </a:cubicBezTo>
                <a:cubicBezTo>
                  <a:pt x="154" y="34"/>
                  <a:pt x="154" y="34"/>
                  <a:pt x="154" y="35"/>
                </a:cubicBezTo>
                <a:cubicBezTo>
                  <a:pt x="154" y="35"/>
                  <a:pt x="154" y="35"/>
                  <a:pt x="154" y="35"/>
                </a:cubicBezTo>
                <a:cubicBezTo>
                  <a:pt x="154" y="35"/>
                  <a:pt x="154" y="35"/>
                  <a:pt x="154" y="36"/>
                </a:cubicBezTo>
                <a:cubicBezTo>
                  <a:pt x="154" y="36"/>
                  <a:pt x="154" y="36"/>
                  <a:pt x="154" y="36"/>
                </a:cubicBezTo>
                <a:cubicBezTo>
                  <a:pt x="154" y="36"/>
                  <a:pt x="154" y="36"/>
                  <a:pt x="154" y="36"/>
                </a:cubicBezTo>
                <a:cubicBezTo>
                  <a:pt x="154" y="37"/>
                  <a:pt x="154" y="37"/>
                  <a:pt x="154" y="37"/>
                </a:cubicBezTo>
                <a:cubicBezTo>
                  <a:pt x="154" y="37"/>
                  <a:pt x="154" y="37"/>
                  <a:pt x="154" y="37"/>
                </a:cubicBezTo>
                <a:cubicBezTo>
                  <a:pt x="154" y="37"/>
                  <a:pt x="154" y="38"/>
                  <a:pt x="154" y="38"/>
                </a:cubicBezTo>
                <a:cubicBezTo>
                  <a:pt x="154" y="38"/>
                  <a:pt x="154" y="38"/>
                  <a:pt x="154" y="38"/>
                </a:cubicBezTo>
                <a:cubicBezTo>
                  <a:pt x="154" y="38"/>
                  <a:pt x="154" y="38"/>
                  <a:pt x="154" y="38"/>
                </a:cubicBezTo>
                <a:cubicBezTo>
                  <a:pt x="154" y="38"/>
                  <a:pt x="154" y="38"/>
                  <a:pt x="154" y="39"/>
                </a:cubicBezTo>
                <a:cubicBezTo>
                  <a:pt x="154" y="39"/>
                  <a:pt x="154" y="39"/>
                  <a:pt x="154" y="39"/>
                </a:cubicBezTo>
                <a:cubicBezTo>
                  <a:pt x="154" y="39"/>
                  <a:pt x="154" y="40"/>
                  <a:pt x="154" y="40"/>
                </a:cubicBezTo>
                <a:cubicBezTo>
                  <a:pt x="154" y="40"/>
                  <a:pt x="154" y="40"/>
                  <a:pt x="154" y="40"/>
                </a:cubicBezTo>
                <a:cubicBezTo>
                  <a:pt x="154" y="48"/>
                  <a:pt x="150" y="56"/>
                  <a:pt x="145" y="61"/>
                </a:cubicBezTo>
                <a:cubicBezTo>
                  <a:pt x="143" y="57"/>
                  <a:pt x="139" y="55"/>
                  <a:pt x="138" y="55"/>
                </a:cubicBezTo>
                <a:cubicBezTo>
                  <a:pt x="128" y="51"/>
                  <a:pt x="128" y="51"/>
                  <a:pt x="128" y="51"/>
                </a:cubicBezTo>
                <a:cubicBezTo>
                  <a:pt x="128" y="50"/>
                  <a:pt x="128" y="50"/>
                  <a:pt x="128" y="50"/>
                </a:cubicBezTo>
                <a:cubicBezTo>
                  <a:pt x="131" y="48"/>
                  <a:pt x="134" y="46"/>
                  <a:pt x="135" y="42"/>
                </a:cubicBezTo>
                <a:cubicBezTo>
                  <a:pt x="135" y="42"/>
                  <a:pt x="135" y="42"/>
                  <a:pt x="135" y="42"/>
                </a:cubicBezTo>
                <a:cubicBezTo>
                  <a:pt x="139" y="42"/>
                  <a:pt x="142" y="39"/>
                  <a:pt x="142" y="35"/>
                </a:cubicBezTo>
                <a:cubicBezTo>
                  <a:pt x="142" y="33"/>
                  <a:pt x="141" y="30"/>
                  <a:pt x="138" y="29"/>
                </a:cubicBezTo>
                <a:cubicBezTo>
                  <a:pt x="138" y="27"/>
                  <a:pt x="138" y="27"/>
                  <a:pt x="138" y="27"/>
                </a:cubicBezTo>
                <a:cubicBezTo>
                  <a:pt x="138" y="17"/>
                  <a:pt x="131" y="9"/>
                  <a:pt x="121" y="9"/>
                </a:cubicBezTo>
                <a:cubicBezTo>
                  <a:pt x="120" y="9"/>
                  <a:pt x="120" y="9"/>
                  <a:pt x="120" y="9"/>
                </a:cubicBezTo>
                <a:cubicBezTo>
                  <a:pt x="111" y="9"/>
                  <a:pt x="103" y="17"/>
                  <a:pt x="103" y="27"/>
                </a:cubicBezTo>
                <a:cubicBezTo>
                  <a:pt x="103" y="29"/>
                  <a:pt x="103" y="29"/>
                  <a:pt x="103" y="29"/>
                </a:cubicBezTo>
                <a:cubicBezTo>
                  <a:pt x="101" y="30"/>
                  <a:pt x="99" y="33"/>
                  <a:pt x="99" y="35"/>
                </a:cubicBezTo>
                <a:cubicBezTo>
                  <a:pt x="99" y="39"/>
                  <a:pt x="102" y="42"/>
                  <a:pt x="106" y="42"/>
                </a:cubicBezTo>
                <a:cubicBezTo>
                  <a:pt x="106" y="42"/>
                  <a:pt x="106" y="42"/>
                  <a:pt x="106" y="42"/>
                </a:cubicBezTo>
                <a:cubicBezTo>
                  <a:pt x="108" y="46"/>
                  <a:pt x="110" y="48"/>
                  <a:pt x="113" y="50"/>
                </a:cubicBezTo>
                <a:cubicBezTo>
                  <a:pt x="113" y="51"/>
                  <a:pt x="113" y="51"/>
                  <a:pt x="113" y="51"/>
                </a:cubicBezTo>
                <a:cubicBezTo>
                  <a:pt x="103" y="55"/>
                  <a:pt x="103" y="55"/>
                  <a:pt x="103" y="55"/>
                </a:cubicBezTo>
                <a:cubicBezTo>
                  <a:pt x="103" y="55"/>
                  <a:pt x="99" y="57"/>
                  <a:pt x="97" y="61"/>
                </a:cubicBezTo>
                <a:cubicBezTo>
                  <a:pt x="91" y="55"/>
                  <a:pt x="87" y="46"/>
                  <a:pt x="87" y="37"/>
                </a:cubicBezTo>
                <a:cubicBezTo>
                  <a:pt x="87" y="36"/>
                  <a:pt x="87" y="36"/>
                  <a:pt x="87" y="36"/>
                </a:cubicBezTo>
                <a:cubicBezTo>
                  <a:pt x="87" y="36"/>
                  <a:pt x="88" y="36"/>
                  <a:pt x="88" y="36"/>
                </a:cubicBezTo>
                <a:cubicBezTo>
                  <a:pt x="88" y="36"/>
                  <a:pt x="88" y="36"/>
                  <a:pt x="88" y="35"/>
                </a:cubicBezTo>
                <a:cubicBezTo>
                  <a:pt x="88" y="35"/>
                  <a:pt x="88" y="35"/>
                  <a:pt x="88" y="35"/>
                </a:cubicBezTo>
                <a:cubicBezTo>
                  <a:pt x="88" y="35"/>
                  <a:pt x="88" y="35"/>
                  <a:pt x="88" y="35"/>
                </a:cubicBezTo>
                <a:cubicBezTo>
                  <a:pt x="88" y="35"/>
                  <a:pt x="88" y="35"/>
                  <a:pt x="88" y="34"/>
                </a:cubicBezTo>
                <a:cubicBezTo>
                  <a:pt x="88" y="34"/>
                  <a:pt x="88" y="34"/>
                  <a:pt x="88" y="34"/>
                </a:cubicBezTo>
                <a:cubicBezTo>
                  <a:pt x="88" y="34"/>
                  <a:pt x="88" y="34"/>
                  <a:pt x="88" y="34"/>
                </a:cubicBezTo>
                <a:cubicBezTo>
                  <a:pt x="88" y="34"/>
                  <a:pt x="88" y="34"/>
                  <a:pt x="88" y="34"/>
                </a:cubicBezTo>
                <a:cubicBezTo>
                  <a:pt x="88" y="33"/>
                  <a:pt x="88" y="33"/>
                  <a:pt x="88" y="33"/>
                </a:cubicBezTo>
                <a:cubicBezTo>
                  <a:pt x="88" y="33"/>
                  <a:pt x="88" y="33"/>
                  <a:pt x="88" y="33"/>
                </a:cubicBezTo>
                <a:cubicBezTo>
                  <a:pt x="88" y="32"/>
                  <a:pt x="88" y="32"/>
                  <a:pt x="88" y="32"/>
                </a:cubicBezTo>
                <a:cubicBezTo>
                  <a:pt x="88" y="32"/>
                  <a:pt x="88" y="32"/>
                  <a:pt x="88" y="32"/>
                </a:cubicBezTo>
                <a:cubicBezTo>
                  <a:pt x="88" y="32"/>
                  <a:pt x="88" y="31"/>
                  <a:pt x="88" y="31"/>
                </a:cubicBezTo>
                <a:cubicBezTo>
                  <a:pt x="88" y="31"/>
                  <a:pt x="88" y="31"/>
                  <a:pt x="88" y="31"/>
                </a:cubicBezTo>
                <a:cubicBezTo>
                  <a:pt x="88" y="31"/>
                  <a:pt x="88" y="31"/>
                  <a:pt x="88" y="30"/>
                </a:cubicBezTo>
                <a:cubicBezTo>
                  <a:pt x="88" y="30"/>
                  <a:pt x="88" y="30"/>
                  <a:pt x="88" y="30"/>
                </a:cubicBezTo>
                <a:cubicBezTo>
                  <a:pt x="89" y="30"/>
                  <a:pt x="89" y="30"/>
                  <a:pt x="89" y="29"/>
                </a:cubicBezTo>
                <a:cubicBezTo>
                  <a:pt x="89" y="29"/>
                  <a:pt x="89" y="29"/>
                  <a:pt x="89" y="29"/>
                </a:cubicBezTo>
                <a:cubicBezTo>
                  <a:pt x="89" y="29"/>
                  <a:pt x="89" y="29"/>
                  <a:pt x="89" y="28"/>
                </a:cubicBezTo>
                <a:cubicBezTo>
                  <a:pt x="89" y="28"/>
                  <a:pt x="89" y="28"/>
                  <a:pt x="89" y="28"/>
                </a:cubicBezTo>
                <a:cubicBezTo>
                  <a:pt x="89" y="28"/>
                  <a:pt x="89" y="28"/>
                  <a:pt x="89" y="28"/>
                </a:cubicBezTo>
                <a:cubicBezTo>
                  <a:pt x="89" y="27"/>
                  <a:pt x="89" y="27"/>
                  <a:pt x="89" y="27"/>
                </a:cubicBezTo>
                <a:cubicBezTo>
                  <a:pt x="89" y="27"/>
                  <a:pt x="89" y="27"/>
                  <a:pt x="90" y="27"/>
                </a:cubicBezTo>
                <a:cubicBezTo>
                  <a:pt x="90" y="26"/>
                  <a:pt x="90" y="26"/>
                  <a:pt x="90" y="26"/>
                </a:cubicBezTo>
                <a:cubicBezTo>
                  <a:pt x="90" y="26"/>
                  <a:pt x="90" y="26"/>
                  <a:pt x="90" y="26"/>
                </a:cubicBezTo>
                <a:cubicBezTo>
                  <a:pt x="90" y="26"/>
                  <a:pt x="90" y="26"/>
                  <a:pt x="90" y="26"/>
                </a:cubicBezTo>
                <a:cubicBezTo>
                  <a:pt x="90" y="25"/>
                  <a:pt x="90" y="25"/>
                  <a:pt x="90" y="25"/>
                </a:cubicBezTo>
                <a:cubicBezTo>
                  <a:pt x="90" y="25"/>
                  <a:pt x="90" y="25"/>
                  <a:pt x="90" y="25"/>
                </a:cubicBezTo>
                <a:cubicBezTo>
                  <a:pt x="90" y="25"/>
                  <a:pt x="90" y="24"/>
                  <a:pt x="91" y="24"/>
                </a:cubicBezTo>
                <a:cubicBezTo>
                  <a:pt x="91" y="24"/>
                  <a:pt x="91" y="24"/>
                  <a:pt x="91" y="24"/>
                </a:cubicBezTo>
                <a:cubicBezTo>
                  <a:pt x="91" y="24"/>
                  <a:pt x="91" y="24"/>
                  <a:pt x="91" y="24"/>
                </a:cubicBezTo>
                <a:cubicBezTo>
                  <a:pt x="91" y="23"/>
                  <a:pt x="91" y="23"/>
                  <a:pt x="91" y="23"/>
                </a:cubicBezTo>
                <a:cubicBezTo>
                  <a:pt x="91" y="23"/>
                  <a:pt x="91" y="23"/>
                  <a:pt x="91" y="23"/>
                </a:cubicBezTo>
                <a:cubicBezTo>
                  <a:pt x="91" y="23"/>
                  <a:pt x="91" y="23"/>
                  <a:pt x="91" y="23"/>
                </a:cubicBezTo>
                <a:cubicBezTo>
                  <a:pt x="91" y="23"/>
                  <a:pt x="91" y="23"/>
                  <a:pt x="91" y="23"/>
                </a:cubicBezTo>
                <a:cubicBezTo>
                  <a:pt x="93" y="20"/>
                  <a:pt x="95" y="17"/>
                  <a:pt x="97" y="15"/>
                </a:cubicBezTo>
                <a:cubicBezTo>
                  <a:pt x="97" y="15"/>
                  <a:pt x="97" y="15"/>
                  <a:pt x="97" y="15"/>
                </a:cubicBezTo>
                <a:cubicBezTo>
                  <a:pt x="97" y="15"/>
                  <a:pt x="97" y="15"/>
                  <a:pt x="97" y="14"/>
                </a:cubicBezTo>
                <a:cubicBezTo>
                  <a:pt x="98" y="14"/>
                  <a:pt x="98" y="14"/>
                  <a:pt x="98" y="14"/>
                </a:cubicBezTo>
                <a:cubicBezTo>
                  <a:pt x="98" y="14"/>
                  <a:pt x="98" y="14"/>
                  <a:pt x="98" y="14"/>
                </a:cubicBezTo>
                <a:cubicBezTo>
                  <a:pt x="98" y="14"/>
                  <a:pt x="98" y="14"/>
                  <a:pt x="98" y="14"/>
                </a:cubicBezTo>
                <a:cubicBezTo>
                  <a:pt x="98" y="14"/>
                  <a:pt x="98" y="14"/>
                  <a:pt x="98" y="14"/>
                </a:cubicBezTo>
                <a:cubicBezTo>
                  <a:pt x="98" y="14"/>
                  <a:pt x="98" y="14"/>
                  <a:pt x="98" y="14"/>
                </a:cubicBezTo>
                <a:cubicBezTo>
                  <a:pt x="99" y="13"/>
                  <a:pt x="99" y="13"/>
                  <a:pt x="99" y="13"/>
                </a:cubicBezTo>
                <a:cubicBezTo>
                  <a:pt x="99" y="13"/>
                  <a:pt x="99" y="13"/>
                  <a:pt x="99" y="13"/>
                </a:cubicBezTo>
                <a:cubicBezTo>
                  <a:pt x="99" y="13"/>
                  <a:pt x="99" y="13"/>
                  <a:pt x="99" y="13"/>
                </a:cubicBezTo>
                <a:cubicBezTo>
                  <a:pt x="99" y="13"/>
                  <a:pt x="99" y="13"/>
                  <a:pt x="99" y="13"/>
                </a:cubicBezTo>
                <a:cubicBezTo>
                  <a:pt x="100" y="13"/>
                  <a:pt x="100" y="13"/>
                  <a:pt x="100" y="12"/>
                </a:cubicBezTo>
                <a:cubicBezTo>
                  <a:pt x="100" y="12"/>
                  <a:pt x="100" y="12"/>
                  <a:pt x="100" y="12"/>
                </a:cubicBezTo>
                <a:cubicBezTo>
                  <a:pt x="100" y="12"/>
                  <a:pt x="100" y="12"/>
                  <a:pt x="100" y="12"/>
                </a:cubicBezTo>
                <a:cubicBezTo>
                  <a:pt x="100" y="12"/>
                  <a:pt x="100" y="12"/>
                  <a:pt x="100" y="12"/>
                </a:cubicBezTo>
                <a:cubicBezTo>
                  <a:pt x="100" y="12"/>
                  <a:pt x="101" y="12"/>
                  <a:pt x="101" y="12"/>
                </a:cubicBezTo>
                <a:cubicBezTo>
                  <a:pt x="101" y="12"/>
                  <a:pt x="101" y="12"/>
                  <a:pt x="101" y="11"/>
                </a:cubicBezTo>
                <a:cubicBezTo>
                  <a:pt x="101" y="11"/>
                  <a:pt x="101" y="11"/>
                  <a:pt x="101" y="11"/>
                </a:cubicBezTo>
                <a:cubicBezTo>
                  <a:pt x="101" y="11"/>
                  <a:pt x="102" y="11"/>
                  <a:pt x="102" y="11"/>
                </a:cubicBezTo>
                <a:cubicBezTo>
                  <a:pt x="102" y="11"/>
                  <a:pt x="102" y="11"/>
                  <a:pt x="102" y="11"/>
                </a:cubicBezTo>
                <a:cubicBezTo>
                  <a:pt x="102" y="11"/>
                  <a:pt x="102" y="11"/>
                  <a:pt x="102" y="11"/>
                </a:cubicBezTo>
                <a:cubicBezTo>
                  <a:pt x="102" y="10"/>
                  <a:pt x="103" y="10"/>
                  <a:pt x="103" y="10"/>
                </a:cubicBezTo>
                <a:cubicBezTo>
                  <a:pt x="103" y="10"/>
                  <a:pt x="103" y="10"/>
                  <a:pt x="103" y="10"/>
                </a:cubicBezTo>
                <a:cubicBezTo>
                  <a:pt x="103" y="10"/>
                  <a:pt x="103" y="10"/>
                  <a:pt x="103" y="10"/>
                </a:cubicBezTo>
                <a:cubicBezTo>
                  <a:pt x="104" y="10"/>
                  <a:pt x="104" y="10"/>
                  <a:pt x="104" y="10"/>
                </a:cubicBezTo>
                <a:cubicBezTo>
                  <a:pt x="104" y="10"/>
                  <a:pt x="104" y="10"/>
                  <a:pt x="104" y="9"/>
                </a:cubicBezTo>
                <a:cubicBezTo>
                  <a:pt x="104" y="9"/>
                  <a:pt x="104" y="9"/>
                  <a:pt x="104" y="9"/>
                </a:cubicBezTo>
                <a:cubicBezTo>
                  <a:pt x="105" y="9"/>
                  <a:pt x="105" y="9"/>
                  <a:pt x="105" y="9"/>
                </a:cubicBezTo>
                <a:cubicBezTo>
                  <a:pt x="105" y="9"/>
                  <a:pt x="105" y="9"/>
                  <a:pt x="105" y="9"/>
                </a:cubicBezTo>
                <a:cubicBezTo>
                  <a:pt x="105" y="9"/>
                  <a:pt x="105" y="9"/>
                  <a:pt x="105" y="9"/>
                </a:cubicBezTo>
                <a:cubicBezTo>
                  <a:pt x="105" y="9"/>
                  <a:pt x="105" y="9"/>
                  <a:pt x="105" y="9"/>
                </a:cubicBezTo>
                <a:cubicBezTo>
                  <a:pt x="105" y="9"/>
                  <a:pt x="105" y="9"/>
                  <a:pt x="106" y="9"/>
                </a:cubicBezTo>
                <a:cubicBezTo>
                  <a:pt x="106" y="9"/>
                  <a:pt x="106" y="9"/>
                  <a:pt x="106" y="9"/>
                </a:cubicBezTo>
                <a:cubicBezTo>
                  <a:pt x="106" y="8"/>
                  <a:pt x="106" y="8"/>
                  <a:pt x="106" y="8"/>
                </a:cubicBezTo>
                <a:cubicBezTo>
                  <a:pt x="106" y="8"/>
                  <a:pt x="106" y="8"/>
                  <a:pt x="106" y="8"/>
                </a:cubicBezTo>
                <a:cubicBezTo>
                  <a:pt x="106" y="8"/>
                  <a:pt x="107" y="8"/>
                  <a:pt x="107" y="8"/>
                </a:cubicBezTo>
                <a:cubicBezTo>
                  <a:pt x="107" y="8"/>
                  <a:pt x="107" y="8"/>
                  <a:pt x="107" y="8"/>
                </a:cubicBezTo>
                <a:cubicBezTo>
                  <a:pt x="107" y="8"/>
                  <a:pt x="107" y="8"/>
                  <a:pt x="107" y="8"/>
                </a:cubicBezTo>
                <a:cubicBezTo>
                  <a:pt x="107" y="8"/>
                  <a:pt x="107" y="8"/>
                  <a:pt x="107" y="8"/>
                </a:cubicBezTo>
                <a:cubicBezTo>
                  <a:pt x="108" y="8"/>
                  <a:pt x="108" y="8"/>
                  <a:pt x="108" y="8"/>
                </a:cubicBezTo>
                <a:cubicBezTo>
                  <a:pt x="108" y="8"/>
                  <a:pt x="108" y="8"/>
                  <a:pt x="108" y="8"/>
                </a:cubicBezTo>
                <a:cubicBezTo>
                  <a:pt x="108" y="7"/>
                  <a:pt x="108" y="7"/>
                  <a:pt x="109" y="7"/>
                </a:cubicBezTo>
                <a:cubicBezTo>
                  <a:pt x="109" y="7"/>
                  <a:pt x="109" y="7"/>
                  <a:pt x="109" y="7"/>
                </a:cubicBezTo>
                <a:cubicBezTo>
                  <a:pt x="109" y="7"/>
                  <a:pt x="109" y="7"/>
                  <a:pt x="109" y="7"/>
                </a:cubicBezTo>
                <a:cubicBezTo>
                  <a:pt x="109" y="7"/>
                  <a:pt x="109" y="7"/>
                  <a:pt x="109" y="7"/>
                </a:cubicBezTo>
                <a:cubicBezTo>
                  <a:pt x="109" y="7"/>
                  <a:pt x="110" y="7"/>
                  <a:pt x="110" y="7"/>
                </a:cubicBezTo>
                <a:cubicBezTo>
                  <a:pt x="110" y="7"/>
                  <a:pt x="110" y="7"/>
                  <a:pt x="110" y="7"/>
                </a:cubicBezTo>
                <a:cubicBezTo>
                  <a:pt x="110" y="7"/>
                  <a:pt x="110" y="7"/>
                  <a:pt x="110" y="7"/>
                </a:cubicBezTo>
                <a:cubicBezTo>
                  <a:pt x="110" y="7"/>
                  <a:pt x="110" y="7"/>
                  <a:pt x="110" y="7"/>
                </a:cubicBezTo>
                <a:cubicBezTo>
                  <a:pt x="111" y="7"/>
                  <a:pt x="111" y="7"/>
                  <a:pt x="111" y="7"/>
                </a:cubicBezTo>
                <a:cubicBezTo>
                  <a:pt x="111" y="7"/>
                  <a:pt x="111" y="7"/>
                  <a:pt x="111" y="6"/>
                </a:cubicBezTo>
                <a:cubicBezTo>
                  <a:pt x="111" y="6"/>
                  <a:pt x="111" y="6"/>
                  <a:pt x="111" y="6"/>
                </a:cubicBezTo>
                <a:cubicBezTo>
                  <a:pt x="112" y="6"/>
                  <a:pt x="112" y="6"/>
                  <a:pt x="112" y="6"/>
                </a:cubicBezTo>
                <a:cubicBezTo>
                  <a:pt x="112" y="6"/>
                  <a:pt x="112" y="6"/>
                  <a:pt x="112" y="6"/>
                </a:cubicBezTo>
                <a:cubicBezTo>
                  <a:pt x="112" y="6"/>
                  <a:pt x="112" y="6"/>
                  <a:pt x="113" y="6"/>
                </a:cubicBezTo>
                <a:cubicBezTo>
                  <a:pt x="113" y="6"/>
                  <a:pt x="113" y="6"/>
                  <a:pt x="113" y="6"/>
                </a:cubicBezTo>
                <a:cubicBezTo>
                  <a:pt x="113" y="6"/>
                  <a:pt x="113" y="6"/>
                  <a:pt x="113" y="6"/>
                </a:cubicBezTo>
                <a:cubicBezTo>
                  <a:pt x="114" y="6"/>
                  <a:pt x="114" y="6"/>
                  <a:pt x="114" y="6"/>
                </a:cubicBezTo>
                <a:cubicBezTo>
                  <a:pt x="114" y="6"/>
                  <a:pt x="114" y="6"/>
                  <a:pt x="114" y="6"/>
                </a:cubicBezTo>
                <a:cubicBezTo>
                  <a:pt x="114" y="6"/>
                  <a:pt x="114" y="6"/>
                  <a:pt x="115" y="6"/>
                </a:cubicBezTo>
                <a:cubicBezTo>
                  <a:pt x="115" y="6"/>
                  <a:pt x="115" y="6"/>
                  <a:pt x="115" y="5"/>
                </a:cubicBezTo>
                <a:cubicBezTo>
                  <a:pt x="115" y="5"/>
                  <a:pt x="115" y="5"/>
                  <a:pt x="115" y="5"/>
                </a:cubicBezTo>
                <a:cubicBezTo>
                  <a:pt x="116" y="5"/>
                  <a:pt x="116" y="5"/>
                  <a:pt x="116" y="5"/>
                </a:cubicBezTo>
                <a:cubicBezTo>
                  <a:pt x="116" y="5"/>
                  <a:pt x="116" y="5"/>
                  <a:pt x="116" y="5"/>
                </a:cubicBezTo>
                <a:cubicBezTo>
                  <a:pt x="116" y="5"/>
                  <a:pt x="117" y="5"/>
                  <a:pt x="117" y="5"/>
                </a:cubicBezTo>
                <a:cubicBezTo>
                  <a:pt x="117" y="5"/>
                  <a:pt x="117" y="5"/>
                  <a:pt x="117" y="5"/>
                </a:cubicBezTo>
                <a:cubicBezTo>
                  <a:pt x="117" y="5"/>
                  <a:pt x="117" y="5"/>
                  <a:pt x="118" y="5"/>
                </a:cubicBezTo>
                <a:cubicBezTo>
                  <a:pt x="118" y="5"/>
                  <a:pt x="118" y="5"/>
                  <a:pt x="118" y="5"/>
                </a:cubicBezTo>
                <a:cubicBezTo>
                  <a:pt x="118" y="5"/>
                  <a:pt x="118" y="5"/>
                  <a:pt x="119" y="5"/>
                </a:cubicBezTo>
                <a:cubicBezTo>
                  <a:pt x="119" y="5"/>
                  <a:pt x="119" y="5"/>
                  <a:pt x="119" y="5"/>
                </a:cubicBezTo>
                <a:cubicBezTo>
                  <a:pt x="119" y="5"/>
                  <a:pt x="119" y="5"/>
                  <a:pt x="119" y="5"/>
                </a:cubicBezTo>
                <a:cubicBezTo>
                  <a:pt x="119" y="5"/>
                  <a:pt x="119" y="5"/>
                  <a:pt x="119" y="5"/>
                </a:cubicBezTo>
                <a:cubicBezTo>
                  <a:pt x="120" y="5"/>
                  <a:pt x="120" y="5"/>
                  <a:pt x="120" y="5"/>
                </a:cubicBezTo>
                <a:cubicBezTo>
                  <a:pt x="120" y="5"/>
                  <a:pt x="120" y="5"/>
                  <a:pt x="120" y="5"/>
                </a:cubicBezTo>
                <a:cubicBezTo>
                  <a:pt x="121" y="5"/>
                  <a:pt x="121" y="5"/>
                  <a:pt x="121" y="5"/>
                </a:cubicBezTo>
                <a:cubicBezTo>
                  <a:pt x="121" y="5"/>
                  <a:pt x="121" y="5"/>
                  <a:pt x="121" y="5"/>
                </a:cubicBezTo>
                <a:cubicBezTo>
                  <a:pt x="122" y="5"/>
                  <a:pt x="122" y="5"/>
                  <a:pt x="122" y="5"/>
                </a:cubicBezTo>
                <a:cubicBezTo>
                  <a:pt x="122" y="5"/>
                  <a:pt x="122" y="5"/>
                  <a:pt x="122" y="5"/>
                </a:cubicBezTo>
                <a:cubicBezTo>
                  <a:pt x="122" y="5"/>
                  <a:pt x="122" y="5"/>
                  <a:pt x="122" y="5"/>
                </a:cubicBezTo>
                <a:cubicBezTo>
                  <a:pt x="123" y="5"/>
                  <a:pt x="123" y="5"/>
                  <a:pt x="123" y="5"/>
                </a:cubicBezTo>
                <a:cubicBezTo>
                  <a:pt x="124" y="5"/>
                  <a:pt x="124" y="5"/>
                  <a:pt x="124" y="5"/>
                </a:cubicBezTo>
                <a:cubicBezTo>
                  <a:pt x="124" y="5"/>
                  <a:pt x="124" y="5"/>
                  <a:pt x="124" y="5"/>
                </a:cubicBezTo>
                <a:cubicBezTo>
                  <a:pt x="125" y="5"/>
                  <a:pt x="125" y="5"/>
                  <a:pt x="125" y="5"/>
                </a:cubicBezTo>
                <a:cubicBezTo>
                  <a:pt x="125" y="5"/>
                  <a:pt x="125" y="5"/>
                  <a:pt x="125" y="5"/>
                </a:cubicBezTo>
                <a:cubicBezTo>
                  <a:pt x="126" y="5"/>
                  <a:pt x="126" y="5"/>
                  <a:pt x="126" y="5"/>
                </a:cubicBezTo>
                <a:cubicBezTo>
                  <a:pt x="126" y="5"/>
                  <a:pt x="126" y="5"/>
                  <a:pt x="126" y="5"/>
                </a:cubicBezTo>
                <a:cubicBezTo>
                  <a:pt x="126" y="5"/>
                  <a:pt x="126" y="5"/>
                  <a:pt x="126" y="5"/>
                </a:cubicBezTo>
                <a:cubicBezTo>
                  <a:pt x="126" y="5"/>
                  <a:pt x="126" y="5"/>
                  <a:pt x="126" y="5"/>
                </a:cubicBezTo>
                <a:cubicBezTo>
                  <a:pt x="126" y="6"/>
                  <a:pt x="127" y="6"/>
                  <a:pt x="127" y="6"/>
                </a:cubicBezTo>
                <a:cubicBezTo>
                  <a:pt x="127" y="6"/>
                  <a:pt x="127" y="6"/>
                  <a:pt x="127" y="6"/>
                </a:cubicBezTo>
                <a:cubicBezTo>
                  <a:pt x="127" y="6"/>
                  <a:pt x="127" y="6"/>
                  <a:pt x="127" y="6"/>
                </a:cubicBezTo>
                <a:cubicBezTo>
                  <a:pt x="127" y="6"/>
                  <a:pt x="127" y="6"/>
                  <a:pt x="128" y="6"/>
                </a:cubicBezTo>
                <a:cubicBezTo>
                  <a:pt x="128" y="6"/>
                  <a:pt x="128" y="6"/>
                  <a:pt x="128" y="6"/>
                </a:cubicBezTo>
                <a:cubicBezTo>
                  <a:pt x="128" y="6"/>
                  <a:pt x="128" y="6"/>
                  <a:pt x="128" y="6"/>
                </a:cubicBezTo>
                <a:cubicBezTo>
                  <a:pt x="129" y="6"/>
                  <a:pt x="129" y="6"/>
                  <a:pt x="129" y="6"/>
                </a:cubicBezTo>
                <a:cubicBezTo>
                  <a:pt x="129" y="6"/>
                  <a:pt x="129" y="6"/>
                  <a:pt x="129" y="6"/>
                </a:cubicBezTo>
                <a:cubicBezTo>
                  <a:pt x="129" y="6"/>
                  <a:pt x="130" y="6"/>
                  <a:pt x="130" y="6"/>
                </a:cubicBezTo>
                <a:cubicBezTo>
                  <a:pt x="130" y="6"/>
                  <a:pt x="130" y="6"/>
                  <a:pt x="130" y="6"/>
                </a:cubicBezTo>
                <a:cubicBezTo>
                  <a:pt x="130" y="6"/>
                  <a:pt x="130" y="6"/>
                  <a:pt x="130" y="6"/>
                </a:cubicBezTo>
                <a:cubicBezTo>
                  <a:pt x="131" y="7"/>
                  <a:pt x="131" y="7"/>
                  <a:pt x="131" y="7"/>
                </a:cubicBezTo>
                <a:cubicBezTo>
                  <a:pt x="131" y="7"/>
                  <a:pt x="131" y="7"/>
                  <a:pt x="131" y="7"/>
                </a:cubicBezTo>
                <a:cubicBezTo>
                  <a:pt x="131" y="7"/>
                  <a:pt x="132" y="7"/>
                  <a:pt x="132" y="7"/>
                </a:cubicBezTo>
                <a:cubicBezTo>
                  <a:pt x="132" y="7"/>
                  <a:pt x="132" y="7"/>
                  <a:pt x="132" y="7"/>
                </a:cubicBezTo>
                <a:cubicBezTo>
                  <a:pt x="132" y="7"/>
                  <a:pt x="132" y="7"/>
                  <a:pt x="132" y="7"/>
                </a:cubicBezTo>
                <a:cubicBezTo>
                  <a:pt x="133" y="7"/>
                  <a:pt x="133" y="7"/>
                  <a:pt x="133" y="7"/>
                </a:cubicBezTo>
                <a:cubicBezTo>
                  <a:pt x="133" y="7"/>
                  <a:pt x="133" y="7"/>
                  <a:pt x="133" y="7"/>
                </a:cubicBezTo>
                <a:cubicBezTo>
                  <a:pt x="133" y="8"/>
                  <a:pt x="133" y="8"/>
                  <a:pt x="133" y="8"/>
                </a:cubicBezTo>
                <a:cubicBezTo>
                  <a:pt x="133" y="8"/>
                  <a:pt x="134" y="8"/>
                  <a:pt x="134" y="8"/>
                </a:cubicBezTo>
                <a:cubicBezTo>
                  <a:pt x="134" y="8"/>
                  <a:pt x="134" y="8"/>
                  <a:pt x="134" y="8"/>
                </a:cubicBezTo>
                <a:cubicBezTo>
                  <a:pt x="134" y="8"/>
                  <a:pt x="134" y="8"/>
                  <a:pt x="134" y="8"/>
                </a:cubicBezTo>
                <a:cubicBezTo>
                  <a:pt x="134" y="8"/>
                  <a:pt x="134" y="8"/>
                  <a:pt x="134" y="8"/>
                </a:cubicBezTo>
                <a:cubicBezTo>
                  <a:pt x="135" y="8"/>
                  <a:pt x="135" y="8"/>
                  <a:pt x="135" y="8"/>
                </a:cubicBezTo>
                <a:cubicBezTo>
                  <a:pt x="135" y="8"/>
                  <a:pt x="135" y="8"/>
                  <a:pt x="135" y="8"/>
                </a:cubicBezTo>
                <a:cubicBezTo>
                  <a:pt x="135" y="8"/>
                  <a:pt x="135" y="8"/>
                  <a:pt x="135" y="8"/>
                </a:cubicBezTo>
                <a:cubicBezTo>
                  <a:pt x="135" y="8"/>
                  <a:pt x="135" y="8"/>
                  <a:pt x="135" y="8"/>
                </a:cubicBezTo>
                <a:cubicBezTo>
                  <a:pt x="136" y="9"/>
                  <a:pt x="136" y="9"/>
                  <a:pt x="136" y="9"/>
                </a:cubicBezTo>
                <a:cubicBezTo>
                  <a:pt x="136" y="9"/>
                  <a:pt x="136" y="9"/>
                  <a:pt x="136" y="9"/>
                </a:cubicBezTo>
                <a:cubicBezTo>
                  <a:pt x="137" y="9"/>
                  <a:pt x="137" y="9"/>
                  <a:pt x="137" y="9"/>
                </a:cubicBezTo>
                <a:cubicBezTo>
                  <a:pt x="137" y="9"/>
                  <a:pt x="137" y="9"/>
                  <a:pt x="137" y="9"/>
                </a:cubicBezTo>
                <a:cubicBezTo>
                  <a:pt x="137" y="9"/>
                  <a:pt x="137" y="9"/>
                  <a:pt x="137" y="9"/>
                </a:cubicBezTo>
                <a:cubicBezTo>
                  <a:pt x="137" y="10"/>
                  <a:pt x="138" y="10"/>
                  <a:pt x="138" y="10"/>
                </a:cubicBezTo>
                <a:cubicBezTo>
                  <a:pt x="138" y="10"/>
                  <a:pt x="138" y="10"/>
                  <a:pt x="138" y="10"/>
                </a:cubicBezTo>
                <a:cubicBezTo>
                  <a:pt x="138" y="10"/>
                  <a:pt x="138" y="10"/>
                  <a:pt x="138" y="10"/>
                </a:cubicBezTo>
                <a:cubicBezTo>
                  <a:pt x="138" y="10"/>
                  <a:pt x="138" y="10"/>
                  <a:pt x="138" y="10"/>
                </a:cubicBezTo>
                <a:cubicBezTo>
                  <a:pt x="139" y="10"/>
                  <a:pt x="139" y="10"/>
                  <a:pt x="139" y="10"/>
                </a:cubicBezTo>
                <a:cubicBezTo>
                  <a:pt x="139" y="10"/>
                  <a:pt x="139" y="10"/>
                  <a:pt x="139" y="10"/>
                </a:cubicBezTo>
                <a:cubicBezTo>
                  <a:pt x="139" y="10"/>
                  <a:pt x="139" y="10"/>
                  <a:pt x="139" y="11"/>
                </a:cubicBezTo>
                <a:cubicBezTo>
                  <a:pt x="139" y="11"/>
                  <a:pt x="139" y="11"/>
                  <a:pt x="139" y="11"/>
                </a:cubicBezTo>
                <a:cubicBezTo>
                  <a:pt x="139" y="11"/>
                  <a:pt x="139" y="11"/>
                  <a:pt x="139" y="11"/>
                </a:cubicBezTo>
                <a:cubicBezTo>
                  <a:pt x="140" y="11"/>
                  <a:pt x="140" y="11"/>
                  <a:pt x="140" y="11"/>
                </a:cubicBezTo>
                <a:cubicBezTo>
                  <a:pt x="140" y="11"/>
                  <a:pt x="140" y="11"/>
                  <a:pt x="140" y="11"/>
                </a:cubicBezTo>
                <a:cubicBezTo>
                  <a:pt x="140" y="11"/>
                  <a:pt x="140" y="11"/>
                  <a:pt x="140" y="11"/>
                </a:cubicBezTo>
                <a:cubicBezTo>
                  <a:pt x="140" y="11"/>
                  <a:pt x="140" y="11"/>
                  <a:pt x="140" y="11"/>
                </a:cubicBezTo>
                <a:cubicBezTo>
                  <a:pt x="140" y="11"/>
                  <a:pt x="140" y="11"/>
                  <a:pt x="140" y="12"/>
                </a:cubicBezTo>
                <a:cubicBezTo>
                  <a:pt x="141" y="12"/>
                  <a:pt x="141" y="12"/>
                  <a:pt x="141" y="12"/>
                </a:cubicBezTo>
                <a:cubicBezTo>
                  <a:pt x="141" y="12"/>
                  <a:pt x="141" y="12"/>
                  <a:pt x="141" y="12"/>
                </a:cubicBezTo>
                <a:cubicBezTo>
                  <a:pt x="141" y="12"/>
                  <a:pt x="141" y="12"/>
                  <a:pt x="141" y="12"/>
                </a:cubicBezTo>
                <a:cubicBezTo>
                  <a:pt x="141" y="12"/>
                  <a:pt x="141" y="12"/>
                  <a:pt x="141" y="12"/>
                </a:cubicBezTo>
                <a:cubicBezTo>
                  <a:pt x="142" y="12"/>
                  <a:pt x="142" y="12"/>
                  <a:pt x="142" y="13"/>
                </a:cubicBezTo>
                <a:cubicBezTo>
                  <a:pt x="142" y="13"/>
                  <a:pt x="142" y="13"/>
                  <a:pt x="142" y="13"/>
                </a:cubicBezTo>
                <a:cubicBezTo>
                  <a:pt x="142" y="13"/>
                  <a:pt x="142" y="13"/>
                  <a:pt x="142" y="13"/>
                </a:cubicBezTo>
                <a:cubicBezTo>
                  <a:pt x="143" y="13"/>
                  <a:pt x="143" y="13"/>
                  <a:pt x="143" y="13"/>
                </a:cubicBezTo>
                <a:cubicBezTo>
                  <a:pt x="143" y="13"/>
                  <a:pt x="143" y="14"/>
                  <a:pt x="143" y="14"/>
                </a:cubicBezTo>
                <a:cubicBezTo>
                  <a:pt x="143" y="14"/>
                  <a:pt x="143" y="14"/>
                  <a:pt x="143" y="14"/>
                </a:cubicBezTo>
                <a:cubicBezTo>
                  <a:pt x="143" y="14"/>
                  <a:pt x="144" y="14"/>
                  <a:pt x="144" y="14"/>
                </a:cubicBezTo>
                <a:cubicBezTo>
                  <a:pt x="144" y="14"/>
                  <a:pt x="144" y="14"/>
                  <a:pt x="144" y="14"/>
                </a:cubicBezTo>
                <a:cubicBezTo>
                  <a:pt x="144" y="15"/>
                  <a:pt x="144" y="15"/>
                  <a:pt x="144" y="15"/>
                </a:cubicBezTo>
                <a:cubicBezTo>
                  <a:pt x="144" y="15"/>
                  <a:pt x="144" y="15"/>
                  <a:pt x="144" y="15"/>
                </a:cubicBezTo>
                <a:cubicBezTo>
                  <a:pt x="144" y="15"/>
                  <a:pt x="144" y="15"/>
                  <a:pt x="145" y="15"/>
                </a:cubicBezTo>
                <a:cubicBezTo>
                  <a:pt x="145" y="15"/>
                  <a:pt x="145" y="15"/>
                  <a:pt x="145" y="15"/>
                </a:cubicBezTo>
                <a:cubicBezTo>
                  <a:pt x="145" y="15"/>
                  <a:pt x="145" y="15"/>
                  <a:pt x="145" y="16"/>
                </a:cubicBezTo>
                <a:cubicBezTo>
                  <a:pt x="145" y="16"/>
                  <a:pt x="145" y="16"/>
                  <a:pt x="145" y="16"/>
                </a:cubicBezTo>
                <a:cubicBezTo>
                  <a:pt x="146" y="17"/>
                  <a:pt x="148" y="17"/>
                  <a:pt x="149" y="16"/>
                </a:cubicBezTo>
                <a:cubicBezTo>
                  <a:pt x="150" y="15"/>
                  <a:pt x="150" y="13"/>
                  <a:pt x="149" y="12"/>
                </a:cubicBezTo>
                <a:cubicBezTo>
                  <a:pt x="149" y="12"/>
                  <a:pt x="149" y="12"/>
                  <a:pt x="149" y="12"/>
                </a:cubicBezTo>
                <a:cubicBezTo>
                  <a:pt x="149" y="12"/>
                  <a:pt x="149" y="12"/>
                  <a:pt x="148" y="12"/>
                </a:cubicBezTo>
                <a:cubicBezTo>
                  <a:pt x="148" y="12"/>
                  <a:pt x="148" y="12"/>
                  <a:pt x="148" y="12"/>
                </a:cubicBezTo>
                <a:cubicBezTo>
                  <a:pt x="148" y="11"/>
                  <a:pt x="148" y="11"/>
                  <a:pt x="148" y="11"/>
                </a:cubicBezTo>
                <a:cubicBezTo>
                  <a:pt x="148" y="11"/>
                  <a:pt x="148" y="11"/>
                  <a:pt x="148" y="11"/>
                </a:cubicBezTo>
                <a:cubicBezTo>
                  <a:pt x="147" y="11"/>
                  <a:pt x="147" y="11"/>
                  <a:pt x="147" y="11"/>
                </a:cubicBezTo>
                <a:cubicBezTo>
                  <a:pt x="147" y="11"/>
                  <a:pt x="147" y="11"/>
                  <a:pt x="147" y="11"/>
                </a:cubicBezTo>
                <a:cubicBezTo>
                  <a:pt x="147" y="10"/>
                  <a:pt x="147" y="10"/>
                  <a:pt x="147" y="10"/>
                </a:cubicBezTo>
                <a:cubicBezTo>
                  <a:pt x="147" y="10"/>
                  <a:pt x="147" y="10"/>
                  <a:pt x="146" y="10"/>
                </a:cubicBezTo>
                <a:cubicBezTo>
                  <a:pt x="146" y="10"/>
                  <a:pt x="146" y="10"/>
                  <a:pt x="146" y="10"/>
                </a:cubicBezTo>
                <a:cubicBezTo>
                  <a:pt x="146" y="9"/>
                  <a:pt x="146" y="9"/>
                  <a:pt x="146" y="9"/>
                </a:cubicBezTo>
                <a:cubicBezTo>
                  <a:pt x="146" y="9"/>
                  <a:pt x="145" y="9"/>
                  <a:pt x="145" y="9"/>
                </a:cubicBezTo>
                <a:cubicBezTo>
                  <a:pt x="145" y="9"/>
                  <a:pt x="145" y="9"/>
                  <a:pt x="145" y="9"/>
                </a:cubicBezTo>
                <a:cubicBezTo>
                  <a:pt x="145" y="9"/>
                  <a:pt x="145" y="8"/>
                  <a:pt x="145" y="8"/>
                </a:cubicBezTo>
                <a:cubicBezTo>
                  <a:pt x="144" y="8"/>
                  <a:pt x="144" y="8"/>
                  <a:pt x="144" y="8"/>
                </a:cubicBezTo>
                <a:cubicBezTo>
                  <a:pt x="144" y="8"/>
                  <a:pt x="144" y="8"/>
                  <a:pt x="144" y="8"/>
                </a:cubicBezTo>
                <a:cubicBezTo>
                  <a:pt x="144" y="8"/>
                  <a:pt x="144" y="8"/>
                  <a:pt x="143" y="8"/>
                </a:cubicBezTo>
                <a:cubicBezTo>
                  <a:pt x="143" y="7"/>
                  <a:pt x="143" y="7"/>
                  <a:pt x="143" y="7"/>
                </a:cubicBezTo>
                <a:cubicBezTo>
                  <a:pt x="143" y="7"/>
                  <a:pt x="143" y="7"/>
                  <a:pt x="143" y="7"/>
                </a:cubicBezTo>
                <a:cubicBezTo>
                  <a:pt x="143" y="7"/>
                  <a:pt x="143" y="7"/>
                  <a:pt x="143" y="7"/>
                </a:cubicBezTo>
                <a:cubicBezTo>
                  <a:pt x="143" y="7"/>
                  <a:pt x="143" y="7"/>
                  <a:pt x="143" y="7"/>
                </a:cubicBezTo>
                <a:cubicBezTo>
                  <a:pt x="143" y="7"/>
                  <a:pt x="142" y="7"/>
                  <a:pt x="142" y="7"/>
                </a:cubicBezTo>
                <a:cubicBezTo>
                  <a:pt x="142" y="7"/>
                  <a:pt x="142" y="7"/>
                  <a:pt x="142" y="6"/>
                </a:cubicBezTo>
                <a:cubicBezTo>
                  <a:pt x="142" y="6"/>
                  <a:pt x="142" y="6"/>
                  <a:pt x="142" y="6"/>
                </a:cubicBezTo>
                <a:cubicBezTo>
                  <a:pt x="142" y="6"/>
                  <a:pt x="142" y="6"/>
                  <a:pt x="142" y="6"/>
                </a:cubicBezTo>
                <a:cubicBezTo>
                  <a:pt x="141" y="6"/>
                  <a:pt x="141" y="6"/>
                  <a:pt x="141" y="6"/>
                </a:cubicBezTo>
                <a:cubicBezTo>
                  <a:pt x="141" y="6"/>
                  <a:pt x="141" y="6"/>
                  <a:pt x="141" y="6"/>
                </a:cubicBezTo>
                <a:cubicBezTo>
                  <a:pt x="141" y="6"/>
                  <a:pt x="141" y="6"/>
                  <a:pt x="141" y="6"/>
                </a:cubicBezTo>
                <a:cubicBezTo>
                  <a:pt x="141" y="6"/>
                  <a:pt x="140" y="5"/>
                  <a:pt x="140" y="5"/>
                </a:cubicBezTo>
                <a:cubicBezTo>
                  <a:pt x="140" y="5"/>
                  <a:pt x="140" y="5"/>
                  <a:pt x="140" y="5"/>
                </a:cubicBezTo>
                <a:cubicBezTo>
                  <a:pt x="140" y="5"/>
                  <a:pt x="140" y="5"/>
                  <a:pt x="140" y="5"/>
                </a:cubicBezTo>
                <a:cubicBezTo>
                  <a:pt x="140" y="5"/>
                  <a:pt x="140" y="5"/>
                  <a:pt x="139" y="5"/>
                </a:cubicBezTo>
                <a:cubicBezTo>
                  <a:pt x="139" y="5"/>
                  <a:pt x="139" y="5"/>
                  <a:pt x="139" y="5"/>
                </a:cubicBezTo>
                <a:cubicBezTo>
                  <a:pt x="139" y="5"/>
                  <a:pt x="139" y="5"/>
                  <a:pt x="139" y="5"/>
                </a:cubicBezTo>
                <a:cubicBezTo>
                  <a:pt x="139" y="4"/>
                  <a:pt x="138" y="4"/>
                  <a:pt x="138" y="4"/>
                </a:cubicBezTo>
                <a:cubicBezTo>
                  <a:pt x="138" y="4"/>
                  <a:pt x="138" y="4"/>
                  <a:pt x="138" y="4"/>
                </a:cubicBezTo>
                <a:cubicBezTo>
                  <a:pt x="138" y="4"/>
                  <a:pt x="138" y="4"/>
                  <a:pt x="138" y="4"/>
                </a:cubicBezTo>
                <a:cubicBezTo>
                  <a:pt x="138" y="4"/>
                  <a:pt x="137" y="4"/>
                  <a:pt x="137" y="4"/>
                </a:cubicBezTo>
                <a:cubicBezTo>
                  <a:pt x="137" y="4"/>
                  <a:pt x="137" y="4"/>
                  <a:pt x="137" y="4"/>
                </a:cubicBezTo>
                <a:cubicBezTo>
                  <a:pt x="137" y="4"/>
                  <a:pt x="137" y="4"/>
                  <a:pt x="137" y="4"/>
                </a:cubicBezTo>
                <a:cubicBezTo>
                  <a:pt x="137" y="4"/>
                  <a:pt x="137" y="3"/>
                  <a:pt x="136" y="3"/>
                </a:cubicBezTo>
                <a:cubicBezTo>
                  <a:pt x="136" y="3"/>
                  <a:pt x="136" y="3"/>
                  <a:pt x="136" y="3"/>
                </a:cubicBezTo>
                <a:cubicBezTo>
                  <a:pt x="136" y="3"/>
                  <a:pt x="136" y="3"/>
                  <a:pt x="136" y="3"/>
                </a:cubicBezTo>
                <a:cubicBezTo>
                  <a:pt x="136" y="3"/>
                  <a:pt x="136" y="3"/>
                  <a:pt x="136" y="3"/>
                </a:cubicBezTo>
                <a:cubicBezTo>
                  <a:pt x="135" y="3"/>
                  <a:pt x="135" y="3"/>
                  <a:pt x="135" y="3"/>
                </a:cubicBezTo>
                <a:cubicBezTo>
                  <a:pt x="135" y="3"/>
                  <a:pt x="135" y="3"/>
                  <a:pt x="135" y="3"/>
                </a:cubicBezTo>
                <a:cubicBezTo>
                  <a:pt x="135" y="3"/>
                  <a:pt x="135" y="3"/>
                  <a:pt x="135" y="3"/>
                </a:cubicBezTo>
                <a:cubicBezTo>
                  <a:pt x="135" y="3"/>
                  <a:pt x="134" y="3"/>
                  <a:pt x="134" y="3"/>
                </a:cubicBezTo>
                <a:cubicBezTo>
                  <a:pt x="134" y="2"/>
                  <a:pt x="134" y="2"/>
                  <a:pt x="134" y="2"/>
                </a:cubicBezTo>
                <a:cubicBezTo>
                  <a:pt x="134" y="2"/>
                  <a:pt x="134" y="2"/>
                  <a:pt x="134" y="2"/>
                </a:cubicBezTo>
                <a:cubicBezTo>
                  <a:pt x="134" y="2"/>
                  <a:pt x="133" y="2"/>
                  <a:pt x="133" y="2"/>
                </a:cubicBezTo>
                <a:cubicBezTo>
                  <a:pt x="133" y="2"/>
                  <a:pt x="133" y="2"/>
                  <a:pt x="133" y="2"/>
                </a:cubicBezTo>
                <a:cubicBezTo>
                  <a:pt x="133" y="2"/>
                  <a:pt x="133" y="2"/>
                  <a:pt x="132" y="2"/>
                </a:cubicBezTo>
                <a:cubicBezTo>
                  <a:pt x="132" y="2"/>
                  <a:pt x="132" y="2"/>
                  <a:pt x="132" y="2"/>
                </a:cubicBezTo>
                <a:cubicBezTo>
                  <a:pt x="132" y="2"/>
                  <a:pt x="132" y="2"/>
                  <a:pt x="131" y="2"/>
                </a:cubicBezTo>
                <a:cubicBezTo>
                  <a:pt x="131" y="1"/>
                  <a:pt x="131" y="1"/>
                  <a:pt x="131" y="1"/>
                </a:cubicBezTo>
                <a:cubicBezTo>
                  <a:pt x="131" y="1"/>
                  <a:pt x="131" y="1"/>
                  <a:pt x="131" y="1"/>
                </a:cubicBezTo>
                <a:cubicBezTo>
                  <a:pt x="130" y="1"/>
                  <a:pt x="130" y="1"/>
                  <a:pt x="130" y="1"/>
                </a:cubicBezTo>
                <a:cubicBezTo>
                  <a:pt x="130" y="1"/>
                  <a:pt x="130" y="1"/>
                  <a:pt x="130" y="1"/>
                </a:cubicBezTo>
                <a:cubicBezTo>
                  <a:pt x="129" y="1"/>
                  <a:pt x="129" y="1"/>
                  <a:pt x="129" y="1"/>
                </a:cubicBezTo>
                <a:cubicBezTo>
                  <a:pt x="129" y="1"/>
                  <a:pt x="129" y="1"/>
                  <a:pt x="129" y="1"/>
                </a:cubicBezTo>
                <a:cubicBezTo>
                  <a:pt x="128" y="1"/>
                  <a:pt x="128" y="1"/>
                  <a:pt x="128" y="1"/>
                </a:cubicBezTo>
                <a:cubicBezTo>
                  <a:pt x="128" y="1"/>
                  <a:pt x="128" y="1"/>
                  <a:pt x="128" y="1"/>
                </a:cubicBezTo>
                <a:cubicBezTo>
                  <a:pt x="128" y="1"/>
                  <a:pt x="128" y="1"/>
                  <a:pt x="128" y="1"/>
                </a:cubicBezTo>
                <a:cubicBezTo>
                  <a:pt x="127" y="1"/>
                  <a:pt x="127" y="1"/>
                  <a:pt x="127" y="1"/>
                </a:cubicBezTo>
                <a:cubicBezTo>
                  <a:pt x="127" y="1"/>
                  <a:pt x="127" y="1"/>
                  <a:pt x="127" y="1"/>
                </a:cubicBezTo>
                <a:cubicBezTo>
                  <a:pt x="127" y="1"/>
                  <a:pt x="127" y="0"/>
                  <a:pt x="127" y="0"/>
                </a:cubicBezTo>
                <a:cubicBezTo>
                  <a:pt x="127" y="0"/>
                  <a:pt x="126" y="0"/>
                  <a:pt x="126" y="0"/>
                </a:cubicBezTo>
                <a:cubicBezTo>
                  <a:pt x="126" y="0"/>
                  <a:pt x="126" y="0"/>
                  <a:pt x="126" y="0"/>
                </a:cubicBezTo>
                <a:cubicBezTo>
                  <a:pt x="126" y="0"/>
                  <a:pt x="126" y="0"/>
                  <a:pt x="126" y="0"/>
                </a:cubicBezTo>
                <a:cubicBezTo>
                  <a:pt x="126" y="0"/>
                  <a:pt x="125" y="0"/>
                  <a:pt x="125" y="0"/>
                </a:cubicBezTo>
                <a:cubicBezTo>
                  <a:pt x="125" y="0"/>
                  <a:pt x="125" y="0"/>
                  <a:pt x="125" y="0"/>
                </a:cubicBezTo>
                <a:cubicBezTo>
                  <a:pt x="124" y="0"/>
                  <a:pt x="124" y="0"/>
                  <a:pt x="124" y="0"/>
                </a:cubicBezTo>
                <a:cubicBezTo>
                  <a:pt x="124" y="0"/>
                  <a:pt x="124" y="0"/>
                  <a:pt x="124" y="0"/>
                </a:cubicBezTo>
                <a:cubicBezTo>
                  <a:pt x="124" y="0"/>
                  <a:pt x="124" y="0"/>
                  <a:pt x="124" y="0"/>
                </a:cubicBezTo>
                <a:cubicBezTo>
                  <a:pt x="123" y="0"/>
                  <a:pt x="123" y="0"/>
                  <a:pt x="123" y="0"/>
                </a:cubicBezTo>
                <a:cubicBezTo>
                  <a:pt x="123" y="0"/>
                  <a:pt x="123" y="0"/>
                  <a:pt x="123" y="0"/>
                </a:cubicBezTo>
                <a:cubicBezTo>
                  <a:pt x="122" y="0"/>
                  <a:pt x="122" y="0"/>
                  <a:pt x="122" y="0"/>
                </a:cubicBezTo>
                <a:cubicBezTo>
                  <a:pt x="122" y="0"/>
                  <a:pt x="121" y="0"/>
                  <a:pt x="121" y="0"/>
                </a:cubicBezTo>
                <a:cubicBezTo>
                  <a:pt x="121" y="0"/>
                  <a:pt x="121" y="0"/>
                  <a:pt x="121" y="0"/>
                </a:cubicBezTo>
                <a:cubicBezTo>
                  <a:pt x="121" y="0"/>
                  <a:pt x="121" y="0"/>
                  <a:pt x="121" y="0"/>
                </a:cubicBezTo>
                <a:cubicBezTo>
                  <a:pt x="121" y="0"/>
                  <a:pt x="121" y="0"/>
                  <a:pt x="121" y="0"/>
                </a:cubicBezTo>
                <a:cubicBezTo>
                  <a:pt x="120" y="0"/>
                  <a:pt x="120" y="0"/>
                  <a:pt x="120" y="0"/>
                </a:cubicBezTo>
                <a:cubicBezTo>
                  <a:pt x="120" y="0"/>
                  <a:pt x="120" y="0"/>
                  <a:pt x="120" y="0"/>
                </a:cubicBezTo>
                <a:cubicBezTo>
                  <a:pt x="120" y="0"/>
                  <a:pt x="119" y="0"/>
                  <a:pt x="119" y="0"/>
                </a:cubicBezTo>
                <a:cubicBezTo>
                  <a:pt x="119" y="0"/>
                  <a:pt x="119" y="0"/>
                  <a:pt x="119" y="0"/>
                </a:cubicBezTo>
                <a:cubicBezTo>
                  <a:pt x="119" y="0"/>
                  <a:pt x="119" y="0"/>
                  <a:pt x="119" y="0"/>
                </a:cubicBezTo>
                <a:cubicBezTo>
                  <a:pt x="118" y="0"/>
                  <a:pt x="118" y="0"/>
                  <a:pt x="118" y="0"/>
                </a:cubicBezTo>
                <a:cubicBezTo>
                  <a:pt x="118" y="0"/>
                  <a:pt x="118" y="0"/>
                  <a:pt x="118" y="0"/>
                </a:cubicBezTo>
                <a:cubicBezTo>
                  <a:pt x="118" y="0"/>
                  <a:pt x="118" y="0"/>
                  <a:pt x="118" y="0"/>
                </a:cubicBezTo>
                <a:cubicBezTo>
                  <a:pt x="117" y="0"/>
                  <a:pt x="117" y="0"/>
                  <a:pt x="117" y="0"/>
                </a:cubicBezTo>
                <a:cubicBezTo>
                  <a:pt x="117" y="0"/>
                  <a:pt x="117" y="0"/>
                  <a:pt x="117" y="0"/>
                </a:cubicBezTo>
                <a:cubicBezTo>
                  <a:pt x="116" y="0"/>
                  <a:pt x="116" y="0"/>
                  <a:pt x="116" y="0"/>
                </a:cubicBezTo>
                <a:cubicBezTo>
                  <a:pt x="116" y="0"/>
                  <a:pt x="116" y="0"/>
                  <a:pt x="116" y="0"/>
                </a:cubicBezTo>
                <a:cubicBezTo>
                  <a:pt x="116" y="0"/>
                  <a:pt x="115" y="0"/>
                  <a:pt x="115" y="0"/>
                </a:cubicBezTo>
                <a:cubicBezTo>
                  <a:pt x="115" y="0"/>
                  <a:pt x="115" y="0"/>
                  <a:pt x="115" y="0"/>
                </a:cubicBezTo>
                <a:cubicBezTo>
                  <a:pt x="115" y="0"/>
                  <a:pt x="114" y="1"/>
                  <a:pt x="114" y="1"/>
                </a:cubicBezTo>
                <a:cubicBezTo>
                  <a:pt x="114" y="1"/>
                  <a:pt x="114" y="1"/>
                  <a:pt x="114" y="1"/>
                </a:cubicBezTo>
                <a:cubicBezTo>
                  <a:pt x="114" y="1"/>
                  <a:pt x="113" y="1"/>
                  <a:pt x="113" y="1"/>
                </a:cubicBezTo>
                <a:cubicBezTo>
                  <a:pt x="113" y="1"/>
                  <a:pt x="113" y="1"/>
                  <a:pt x="113" y="1"/>
                </a:cubicBezTo>
                <a:cubicBezTo>
                  <a:pt x="113" y="1"/>
                  <a:pt x="112" y="1"/>
                  <a:pt x="112" y="1"/>
                </a:cubicBezTo>
                <a:cubicBezTo>
                  <a:pt x="112" y="1"/>
                  <a:pt x="112" y="1"/>
                  <a:pt x="112" y="1"/>
                </a:cubicBezTo>
                <a:cubicBezTo>
                  <a:pt x="112" y="1"/>
                  <a:pt x="112" y="1"/>
                  <a:pt x="111" y="1"/>
                </a:cubicBezTo>
                <a:cubicBezTo>
                  <a:pt x="111" y="1"/>
                  <a:pt x="111" y="1"/>
                  <a:pt x="111" y="1"/>
                </a:cubicBezTo>
                <a:cubicBezTo>
                  <a:pt x="111" y="1"/>
                  <a:pt x="111" y="1"/>
                  <a:pt x="110" y="1"/>
                </a:cubicBezTo>
                <a:cubicBezTo>
                  <a:pt x="110" y="1"/>
                  <a:pt x="110" y="1"/>
                  <a:pt x="110" y="2"/>
                </a:cubicBezTo>
                <a:cubicBezTo>
                  <a:pt x="109" y="2"/>
                  <a:pt x="109" y="2"/>
                  <a:pt x="109" y="2"/>
                </a:cubicBezTo>
                <a:cubicBezTo>
                  <a:pt x="109" y="2"/>
                  <a:pt x="109" y="2"/>
                  <a:pt x="109" y="2"/>
                </a:cubicBezTo>
                <a:cubicBezTo>
                  <a:pt x="109" y="2"/>
                  <a:pt x="109" y="2"/>
                  <a:pt x="109" y="2"/>
                </a:cubicBezTo>
                <a:cubicBezTo>
                  <a:pt x="109" y="2"/>
                  <a:pt x="109" y="2"/>
                  <a:pt x="109" y="2"/>
                </a:cubicBezTo>
                <a:cubicBezTo>
                  <a:pt x="108" y="2"/>
                  <a:pt x="108" y="2"/>
                  <a:pt x="108" y="2"/>
                </a:cubicBezTo>
                <a:cubicBezTo>
                  <a:pt x="108" y="2"/>
                  <a:pt x="108" y="2"/>
                  <a:pt x="108" y="2"/>
                </a:cubicBezTo>
                <a:cubicBezTo>
                  <a:pt x="108" y="2"/>
                  <a:pt x="108" y="2"/>
                  <a:pt x="108" y="2"/>
                </a:cubicBezTo>
                <a:cubicBezTo>
                  <a:pt x="108" y="2"/>
                  <a:pt x="107" y="2"/>
                  <a:pt x="107" y="2"/>
                </a:cubicBezTo>
                <a:cubicBezTo>
                  <a:pt x="107" y="3"/>
                  <a:pt x="107" y="3"/>
                  <a:pt x="107" y="3"/>
                </a:cubicBezTo>
                <a:cubicBezTo>
                  <a:pt x="107" y="3"/>
                  <a:pt x="107" y="3"/>
                  <a:pt x="107" y="3"/>
                </a:cubicBezTo>
                <a:cubicBezTo>
                  <a:pt x="107" y="3"/>
                  <a:pt x="106" y="3"/>
                  <a:pt x="106" y="3"/>
                </a:cubicBezTo>
                <a:cubicBezTo>
                  <a:pt x="106" y="3"/>
                  <a:pt x="106" y="3"/>
                  <a:pt x="106" y="3"/>
                </a:cubicBezTo>
                <a:cubicBezTo>
                  <a:pt x="105" y="3"/>
                  <a:pt x="105" y="3"/>
                  <a:pt x="105" y="3"/>
                </a:cubicBezTo>
                <a:cubicBezTo>
                  <a:pt x="105" y="3"/>
                  <a:pt x="105" y="3"/>
                  <a:pt x="105" y="3"/>
                </a:cubicBezTo>
                <a:cubicBezTo>
                  <a:pt x="105" y="3"/>
                  <a:pt x="105" y="3"/>
                  <a:pt x="105" y="4"/>
                </a:cubicBezTo>
                <a:cubicBezTo>
                  <a:pt x="105" y="4"/>
                  <a:pt x="105" y="4"/>
                  <a:pt x="105" y="4"/>
                </a:cubicBezTo>
                <a:cubicBezTo>
                  <a:pt x="104" y="4"/>
                  <a:pt x="104" y="4"/>
                  <a:pt x="104" y="4"/>
                </a:cubicBezTo>
                <a:cubicBezTo>
                  <a:pt x="104" y="4"/>
                  <a:pt x="104" y="4"/>
                  <a:pt x="104" y="4"/>
                </a:cubicBezTo>
                <a:cubicBezTo>
                  <a:pt x="104" y="4"/>
                  <a:pt x="104" y="4"/>
                  <a:pt x="104" y="4"/>
                </a:cubicBezTo>
                <a:cubicBezTo>
                  <a:pt x="104" y="4"/>
                  <a:pt x="103" y="4"/>
                  <a:pt x="103" y="4"/>
                </a:cubicBezTo>
                <a:cubicBezTo>
                  <a:pt x="103" y="4"/>
                  <a:pt x="103" y="4"/>
                  <a:pt x="103" y="4"/>
                </a:cubicBezTo>
                <a:cubicBezTo>
                  <a:pt x="103" y="4"/>
                  <a:pt x="103" y="4"/>
                  <a:pt x="103" y="4"/>
                </a:cubicBezTo>
                <a:cubicBezTo>
                  <a:pt x="103" y="5"/>
                  <a:pt x="103" y="5"/>
                  <a:pt x="102" y="5"/>
                </a:cubicBezTo>
                <a:cubicBezTo>
                  <a:pt x="102" y="5"/>
                  <a:pt x="102" y="5"/>
                  <a:pt x="102" y="5"/>
                </a:cubicBezTo>
                <a:cubicBezTo>
                  <a:pt x="102" y="5"/>
                  <a:pt x="102" y="5"/>
                  <a:pt x="102" y="5"/>
                </a:cubicBezTo>
                <a:cubicBezTo>
                  <a:pt x="102" y="5"/>
                  <a:pt x="102" y="5"/>
                  <a:pt x="102" y="5"/>
                </a:cubicBezTo>
                <a:cubicBezTo>
                  <a:pt x="101" y="5"/>
                  <a:pt x="101" y="5"/>
                  <a:pt x="101" y="5"/>
                </a:cubicBezTo>
                <a:cubicBezTo>
                  <a:pt x="101" y="5"/>
                  <a:pt x="101" y="6"/>
                  <a:pt x="101" y="6"/>
                </a:cubicBezTo>
                <a:cubicBezTo>
                  <a:pt x="101" y="6"/>
                  <a:pt x="101" y="6"/>
                  <a:pt x="100" y="6"/>
                </a:cubicBezTo>
                <a:cubicBezTo>
                  <a:pt x="100" y="6"/>
                  <a:pt x="100" y="6"/>
                  <a:pt x="100" y="6"/>
                </a:cubicBezTo>
                <a:cubicBezTo>
                  <a:pt x="100" y="6"/>
                  <a:pt x="100" y="6"/>
                  <a:pt x="100" y="6"/>
                </a:cubicBezTo>
                <a:cubicBezTo>
                  <a:pt x="99" y="6"/>
                  <a:pt x="99" y="7"/>
                  <a:pt x="99" y="7"/>
                </a:cubicBezTo>
                <a:cubicBezTo>
                  <a:pt x="99" y="7"/>
                  <a:pt x="99" y="7"/>
                  <a:pt x="99" y="7"/>
                </a:cubicBezTo>
                <a:cubicBezTo>
                  <a:pt x="99" y="7"/>
                  <a:pt x="99" y="7"/>
                  <a:pt x="98" y="7"/>
                </a:cubicBezTo>
                <a:cubicBezTo>
                  <a:pt x="98" y="7"/>
                  <a:pt x="98" y="7"/>
                  <a:pt x="98" y="7"/>
                </a:cubicBezTo>
                <a:cubicBezTo>
                  <a:pt x="98" y="8"/>
                  <a:pt x="98" y="8"/>
                  <a:pt x="98" y="8"/>
                </a:cubicBezTo>
                <a:cubicBezTo>
                  <a:pt x="98" y="8"/>
                  <a:pt x="97" y="8"/>
                  <a:pt x="97" y="8"/>
                </a:cubicBezTo>
                <a:cubicBezTo>
                  <a:pt x="97" y="8"/>
                  <a:pt x="97" y="8"/>
                  <a:pt x="97" y="8"/>
                </a:cubicBezTo>
                <a:cubicBezTo>
                  <a:pt x="97" y="8"/>
                  <a:pt x="97" y="8"/>
                  <a:pt x="97" y="8"/>
                </a:cubicBezTo>
                <a:cubicBezTo>
                  <a:pt x="97" y="8"/>
                  <a:pt x="97" y="9"/>
                  <a:pt x="97" y="9"/>
                </a:cubicBezTo>
                <a:cubicBezTo>
                  <a:pt x="96" y="9"/>
                  <a:pt x="96" y="9"/>
                  <a:pt x="96" y="9"/>
                </a:cubicBezTo>
                <a:cubicBezTo>
                  <a:pt x="96" y="9"/>
                  <a:pt x="96" y="9"/>
                  <a:pt x="96" y="9"/>
                </a:cubicBezTo>
                <a:cubicBezTo>
                  <a:pt x="96" y="9"/>
                  <a:pt x="96" y="9"/>
                  <a:pt x="96" y="9"/>
                </a:cubicBezTo>
                <a:cubicBezTo>
                  <a:pt x="96" y="9"/>
                  <a:pt x="96" y="9"/>
                  <a:pt x="95" y="10"/>
                </a:cubicBezTo>
                <a:cubicBezTo>
                  <a:pt x="95" y="10"/>
                  <a:pt x="95" y="10"/>
                  <a:pt x="95" y="10"/>
                </a:cubicBezTo>
                <a:cubicBezTo>
                  <a:pt x="95" y="10"/>
                  <a:pt x="95" y="10"/>
                  <a:pt x="95" y="10"/>
                </a:cubicBezTo>
                <a:cubicBezTo>
                  <a:pt x="95" y="10"/>
                  <a:pt x="95" y="10"/>
                  <a:pt x="95" y="10"/>
                </a:cubicBezTo>
                <a:cubicBezTo>
                  <a:pt x="95" y="10"/>
                  <a:pt x="95" y="10"/>
                  <a:pt x="95" y="10"/>
                </a:cubicBezTo>
                <a:cubicBezTo>
                  <a:pt x="95" y="10"/>
                  <a:pt x="94" y="10"/>
                  <a:pt x="94" y="10"/>
                </a:cubicBezTo>
                <a:cubicBezTo>
                  <a:pt x="94" y="11"/>
                  <a:pt x="94" y="11"/>
                  <a:pt x="94" y="11"/>
                </a:cubicBezTo>
                <a:cubicBezTo>
                  <a:pt x="94" y="11"/>
                  <a:pt x="94" y="11"/>
                  <a:pt x="94" y="11"/>
                </a:cubicBezTo>
                <a:cubicBezTo>
                  <a:pt x="94" y="11"/>
                  <a:pt x="94" y="11"/>
                  <a:pt x="94" y="11"/>
                </a:cubicBezTo>
                <a:cubicBezTo>
                  <a:pt x="94" y="11"/>
                  <a:pt x="94" y="11"/>
                  <a:pt x="94" y="11"/>
                </a:cubicBezTo>
                <a:cubicBezTo>
                  <a:pt x="91" y="14"/>
                  <a:pt x="89" y="17"/>
                  <a:pt x="87" y="20"/>
                </a:cubicBezTo>
                <a:cubicBezTo>
                  <a:pt x="87" y="20"/>
                  <a:pt x="87" y="20"/>
                  <a:pt x="87" y="20"/>
                </a:cubicBezTo>
                <a:cubicBezTo>
                  <a:pt x="87" y="20"/>
                  <a:pt x="87" y="20"/>
                  <a:pt x="87" y="20"/>
                </a:cubicBezTo>
                <a:cubicBezTo>
                  <a:pt x="87" y="20"/>
                  <a:pt x="87" y="20"/>
                  <a:pt x="87" y="20"/>
                </a:cubicBezTo>
                <a:cubicBezTo>
                  <a:pt x="87" y="21"/>
                  <a:pt x="87" y="21"/>
                  <a:pt x="87" y="21"/>
                </a:cubicBezTo>
                <a:cubicBezTo>
                  <a:pt x="86" y="21"/>
                  <a:pt x="86" y="21"/>
                  <a:pt x="86" y="21"/>
                </a:cubicBezTo>
                <a:cubicBezTo>
                  <a:pt x="86" y="21"/>
                  <a:pt x="86" y="22"/>
                  <a:pt x="86" y="22"/>
                </a:cubicBezTo>
                <a:cubicBezTo>
                  <a:pt x="86" y="22"/>
                  <a:pt x="86" y="22"/>
                  <a:pt x="86" y="22"/>
                </a:cubicBezTo>
                <a:cubicBezTo>
                  <a:pt x="86" y="22"/>
                  <a:pt x="86" y="23"/>
                  <a:pt x="86" y="23"/>
                </a:cubicBezTo>
                <a:cubicBezTo>
                  <a:pt x="86" y="23"/>
                  <a:pt x="86" y="23"/>
                  <a:pt x="86" y="23"/>
                </a:cubicBezTo>
                <a:cubicBezTo>
                  <a:pt x="86" y="23"/>
                  <a:pt x="86" y="23"/>
                  <a:pt x="86" y="23"/>
                </a:cubicBezTo>
                <a:cubicBezTo>
                  <a:pt x="85" y="23"/>
                  <a:pt x="85" y="23"/>
                  <a:pt x="85" y="24"/>
                </a:cubicBezTo>
                <a:cubicBezTo>
                  <a:pt x="85" y="24"/>
                  <a:pt x="85" y="24"/>
                  <a:pt x="85" y="24"/>
                </a:cubicBezTo>
                <a:cubicBezTo>
                  <a:pt x="85" y="24"/>
                  <a:pt x="85" y="24"/>
                  <a:pt x="85" y="25"/>
                </a:cubicBezTo>
                <a:cubicBezTo>
                  <a:pt x="85" y="25"/>
                  <a:pt x="85" y="25"/>
                  <a:pt x="85" y="25"/>
                </a:cubicBezTo>
                <a:cubicBezTo>
                  <a:pt x="85" y="25"/>
                  <a:pt x="85" y="25"/>
                  <a:pt x="85" y="25"/>
                </a:cubicBezTo>
                <a:cubicBezTo>
                  <a:pt x="85" y="25"/>
                  <a:pt x="85" y="25"/>
                  <a:pt x="85" y="26"/>
                </a:cubicBezTo>
                <a:cubicBezTo>
                  <a:pt x="84" y="26"/>
                  <a:pt x="84" y="26"/>
                  <a:pt x="84" y="26"/>
                </a:cubicBezTo>
                <a:cubicBezTo>
                  <a:pt x="84" y="26"/>
                  <a:pt x="84" y="27"/>
                  <a:pt x="84" y="27"/>
                </a:cubicBezTo>
                <a:cubicBezTo>
                  <a:pt x="84" y="27"/>
                  <a:pt x="84" y="27"/>
                  <a:pt x="84" y="27"/>
                </a:cubicBezTo>
                <a:cubicBezTo>
                  <a:pt x="84" y="27"/>
                  <a:pt x="84" y="28"/>
                  <a:pt x="84" y="28"/>
                </a:cubicBezTo>
                <a:cubicBezTo>
                  <a:pt x="84" y="28"/>
                  <a:pt x="84" y="28"/>
                  <a:pt x="84" y="28"/>
                </a:cubicBezTo>
                <a:cubicBezTo>
                  <a:pt x="84" y="28"/>
                  <a:pt x="84" y="29"/>
                  <a:pt x="84" y="29"/>
                </a:cubicBezTo>
                <a:cubicBezTo>
                  <a:pt x="84" y="29"/>
                  <a:pt x="84" y="29"/>
                  <a:pt x="84" y="29"/>
                </a:cubicBezTo>
                <a:cubicBezTo>
                  <a:pt x="84" y="29"/>
                  <a:pt x="84" y="29"/>
                  <a:pt x="84" y="29"/>
                </a:cubicBezTo>
                <a:cubicBezTo>
                  <a:pt x="83" y="29"/>
                  <a:pt x="83" y="30"/>
                  <a:pt x="83" y="30"/>
                </a:cubicBezTo>
                <a:cubicBezTo>
                  <a:pt x="83" y="30"/>
                  <a:pt x="83" y="30"/>
                  <a:pt x="83" y="30"/>
                </a:cubicBezTo>
                <a:cubicBezTo>
                  <a:pt x="83" y="30"/>
                  <a:pt x="83" y="30"/>
                  <a:pt x="83" y="30"/>
                </a:cubicBezTo>
                <a:cubicBezTo>
                  <a:pt x="83" y="30"/>
                  <a:pt x="83" y="31"/>
                  <a:pt x="83" y="31"/>
                </a:cubicBezTo>
                <a:cubicBezTo>
                  <a:pt x="83" y="31"/>
                  <a:pt x="83" y="31"/>
                  <a:pt x="83" y="31"/>
                </a:cubicBezTo>
                <a:cubicBezTo>
                  <a:pt x="83" y="31"/>
                  <a:pt x="83" y="32"/>
                  <a:pt x="83" y="32"/>
                </a:cubicBezTo>
                <a:cubicBezTo>
                  <a:pt x="83" y="32"/>
                  <a:pt x="83" y="32"/>
                  <a:pt x="83" y="32"/>
                </a:cubicBezTo>
                <a:cubicBezTo>
                  <a:pt x="83" y="32"/>
                  <a:pt x="83" y="33"/>
                  <a:pt x="83" y="33"/>
                </a:cubicBezTo>
                <a:cubicBezTo>
                  <a:pt x="83" y="33"/>
                  <a:pt x="83" y="33"/>
                  <a:pt x="83" y="33"/>
                </a:cubicBezTo>
                <a:cubicBezTo>
                  <a:pt x="83" y="33"/>
                  <a:pt x="83" y="33"/>
                  <a:pt x="83" y="33"/>
                </a:cubicBezTo>
                <a:cubicBezTo>
                  <a:pt x="83" y="33"/>
                  <a:pt x="83" y="34"/>
                  <a:pt x="83" y="34"/>
                </a:cubicBezTo>
                <a:cubicBezTo>
                  <a:pt x="83" y="34"/>
                  <a:pt x="83" y="34"/>
                  <a:pt x="83" y="34"/>
                </a:cubicBezTo>
                <a:cubicBezTo>
                  <a:pt x="83" y="34"/>
                  <a:pt x="83" y="34"/>
                  <a:pt x="83" y="34"/>
                </a:cubicBezTo>
                <a:cubicBezTo>
                  <a:pt x="83" y="34"/>
                  <a:pt x="83" y="35"/>
                  <a:pt x="83" y="35"/>
                </a:cubicBezTo>
                <a:cubicBezTo>
                  <a:pt x="83" y="35"/>
                  <a:pt x="83" y="35"/>
                  <a:pt x="83" y="35"/>
                </a:cubicBezTo>
                <a:cubicBezTo>
                  <a:pt x="83" y="35"/>
                  <a:pt x="83" y="35"/>
                  <a:pt x="83" y="35"/>
                </a:cubicBezTo>
                <a:cubicBezTo>
                  <a:pt x="83" y="36"/>
                  <a:pt x="82" y="36"/>
                  <a:pt x="82" y="36"/>
                </a:cubicBezTo>
                <a:cubicBezTo>
                  <a:pt x="82" y="36"/>
                  <a:pt x="82" y="36"/>
                  <a:pt x="82" y="36"/>
                </a:cubicBezTo>
                <a:cubicBezTo>
                  <a:pt x="82" y="36"/>
                  <a:pt x="82" y="36"/>
                  <a:pt x="82" y="36"/>
                </a:cubicBezTo>
                <a:cubicBezTo>
                  <a:pt x="81" y="57"/>
                  <a:pt x="98" y="75"/>
                  <a:pt x="119" y="77"/>
                </a:cubicBezTo>
                <a:cubicBezTo>
                  <a:pt x="119" y="77"/>
                  <a:pt x="120" y="77"/>
                  <a:pt x="121" y="77"/>
                </a:cubicBezTo>
                <a:cubicBezTo>
                  <a:pt x="130" y="77"/>
                  <a:pt x="139" y="73"/>
                  <a:pt x="146" y="67"/>
                </a:cubicBezTo>
                <a:cubicBezTo>
                  <a:pt x="154" y="60"/>
                  <a:pt x="158" y="50"/>
                  <a:pt x="159" y="40"/>
                </a:cubicBezTo>
                <a:cubicBezTo>
                  <a:pt x="159" y="40"/>
                  <a:pt x="159" y="40"/>
                  <a:pt x="159" y="40"/>
                </a:cubicBezTo>
                <a:cubicBezTo>
                  <a:pt x="159" y="40"/>
                  <a:pt x="159" y="39"/>
                  <a:pt x="159" y="39"/>
                </a:cubicBezTo>
                <a:cubicBezTo>
                  <a:pt x="159" y="39"/>
                  <a:pt x="159" y="39"/>
                  <a:pt x="159" y="39"/>
                </a:cubicBezTo>
                <a:cubicBezTo>
                  <a:pt x="159" y="39"/>
                  <a:pt x="159" y="39"/>
                  <a:pt x="159" y="39"/>
                </a:cubicBezTo>
                <a:cubicBezTo>
                  <a:pt x="159" y="39"/>
                  <a:pt x="159" y="38"/>
                  <a:pt x="159" y="38"/>
                </a:cubicBezTo>
                <a:cubicBezTo>
                  <a:pt x="159" y="38"/>
                  <a:pt x="159" y="38"/>
                  <a:pt x="159" y="38"/>
                </a:cubicBezTo>
                <a:close/>
                <a:moveTo>
                  <a:pt x="136" y="36"/>
                </a:moveTo>
                <a:cubicBezTo>
                  <a:pt x="136" y="34"/>
                  <a:pt x="136" y="34"/>
                  <a:pt x="136" y="34"/>
                </a:cubicBezTo>
                <a:cubicBezTo>
                  <a:pt x="137" y="34"/>
                  <a:pt x="137" y="34"/>
                  <a:pt x="137" y="34"/>
                </a:cubicBezTo>
                <a:cubicBezTo>
                  <a:pt x="137" y="34"/>
                  <a:pt x="137" y="35"/>
                  <a:pt x="137" y="35"/>
                </a:cubicBezTo>
                <a:cubicBezTo>
                  <a:pt x="137" y="36"/>
                  <a:pt x="137" y="37"/>
                  <a:pt x="136" y="37"/>
                </a:cubicBezTo>
                <a:cubicBezTo>
                  <a:pt x="136" y="37"/>
                  <a:pt x="136" y="36"/>
                  <a:pt x="136" y="36"/>
                </a:cubicBezTo>
                <a:close/>
                <a:moveTo>
                  <a:pt x="104" y="35"/>
                </a:moveTo>
                <a:cubicBezTo>
                  <a:pt x="104" y="35"/>
                  <a:pt x="105" y="34"/>
                  <a:pt x="105" y="34"/>
                </a:cubicBezTo>
                <a:cubicBezTo>
                  <a:pt x="105" y="34"/>
                  <a:pt x="105" y="34"/>
                  <a:pt x="105" y="34"/>
                </a:cubicBezTo>
                <a:cubicBezTo>
                  <a:pt x="105" y="36"/>
                  <a:pt x="105" y="36"/>
                  <a:pt x="105" y="36"/>
                </a:cubicBezTo>
                <a:cubicBezTo>
                  <a:pt x="105" y="36"/>
                  <a:pt x="105" y="37"/>
                  <a:pt x="105" y="37"/>
                </a:cubicBezTo>
                <a:cubicBezTo>
                  <a:pt x="105" y="37"/>
                  <a:pt x="104" y="36"/>
                  <a:pt x="104" y="35"/>
                </a:cubicBezTo>
                <a:close/>
                <a:moveTo>
                  <a:pt x="109" y="28"/>
                </a:moveTo>
                <a:cubicBezTo>
                  <a:pt x="109" y="28"/>
                  <a:pt x="109" y="28"/>
                  <a:pt x="109" y="28"/>
                </a:cubicBezTo>
                <a:cubicBezTo>
                  <a:pt x="109" y="28"/>
                  <a:pt x="108" y="28"/>
                  <a:pt x="108" y="28"/>
                </a:cubicBezTo>
                <a:cubicBezTo>
                  <a:pt x="108" y="28"/>
                  <a:pt x="108" y="28"/>
                  <a:pt x="108" y="28"/>
                </a:cubicBezTo>
                <a:cubicBezTo>
                  <a:pt x="108" y="27"/>
                  <a:pt x="108" y="27"/>
                  <a:pt x="108" y="27"/>
                </a:cubicBezTo>
                <a:cubicBezTo>
                  <a:pt x="108" y="20"/>
                  <a:pt x="114" y="14"/>
                  <a:pt x="120" y="14"/>
                </a:cubicBezTo>
                <a:cubicBezTo>
                  <a:pt x="121" y="14"/>
                  <a:pt x="121" y="14"/>
                  <a:pt x="121" y="14"/>
                </a:cubicBezTo>
                <a:cubicBezTo>
                  <a:pt x="128" y="14"/>
                  <a:pt x="133" y="20"/>
                  <a:pt x="133" y="27"/>
                </a:cubicBezTo>
                <a:cubicBezTo>
                  <a:pt x="133" y="28"/>
                  <a:pt x="133" y="28"/>
                  <a:pt x="133" y="28"/>
                </a:cubicBezTo>
                <a:cubicBezTo>
                  <a:pt x="130" y="27"/>
                  <a:pt x="129" y="21"/>
                  <a:pt x="128" y="21"/>
                </a:cubicBezTo>
                <a:cubicBezTo>
                  <a:pt x="128" y="20"/>
                  <a:pt x="128" y="20"/>
                  <a:pt x="127" y="19"/>
                </a:cubicBezTo>
                <a:cubicBezTo>
                  <a:pt x="126" y="19"/>
                  <a:pt x="125" y="20"/>
                  <a:pt x="124" y="20"/>
                </a:cubicBezTo>
                <a:cubicBezTo>
                  <a:pt x="119" y="28"/>
                  <a:pt x="109" y="28"/>
                  <a:pt x="109" y="28"/>
                </a:cubicBezTo>
                <a:close/>
                <a:moveTo>
                  <a:pt x="110" y="36"/>
                </a:moveTo>
                <a:cubicBezTo>
                  <a:pt x="110" y="33"/>
                  <a:pt x="110" y="33"/>
                  <a:pt x="110" y="33"/>
                </a:cubicBezTo>
                <a:cubicBezTo>
                  <a:pt x="113" y="32"/>
                  <a:pt x="120" y="31"/>
                  <a:pt x="125" y="27"/>
                </a:cubicBezTo>
                <a:cubicBezTo>
                  <a:pt x="126" y="29"/>
                  <a:pt x="128" y="31"/>
                  <a:pt x="131" y="32"/>
                </a:cubicBezTo>
                <a:cubicBezTo>
                  <a:pt x="131" y="36"/>
                  <a:pt x="131" y="36"/>
                  <a:pt x="131" y="36"/>
                </a:cubicBezTo>
                <a:cubicBezTo>
                  <a:pt x="131" y="42"/>
                  <a:pt x="127" y="46"/>
                  <a:pt x="122" y="46"/>
                </a:cubicBezTo>
                <a:cubicBezTo>
                  <a:pt x="119" y="46"/>
                  <a:pt x="119" y="46"/>
                  <a:pt x="119" y="46"/>
                </a:cubicBezTo>
                <a:cubicBezTo>
                  <a:pt x="114" y="46"/>
                  <a:pt x="110" y="42"/>
                  <a:pt x="110" y="36"/>
                </a:cubicBezTo>
                <a:close/>
                <a:moveTo>
                  <a:pt x="123" y="51"/>
                </a:moveTo>
                <a:cubicBezTo>
                  <a:pt x="123" y="53"/>
                  <a:pt x="123" y="53"/>
                  <a:pt x="123" y="53"/>
                </a:cubicBezTo>
                <a:cubicBezTo>
                  <a:pt x="121" y="56"/>
                  <a:pt x="121" y="56"/>
                  <a:pt x="121" y="56"/>
                </a:cubicBezTo>
                <a:cubicBezTo>
                  <a:pt x="118" y="53"/>
                  <a:pt x="118" y="53"/>
                  <a:pt x="118" y="53"/>
                </a:cubicBezTo>
                <a:cubicBezTo>
                  <a:pt x="118" y="51"/>
                  <a:pt x="118" y="51"/>
                  <a:pt x="118" y="51"/>
                </a:cubicBezTo>
                <a:cubicBezTo>
                  <a:pt x="119" y="51"/>
                  <a:pt x="119" y="51"/>
                  <a:pt x="119" y="51"/>
                </a:cubicBezTo>
                <a:cubicBezTo>
                  <a:pt x="122" y="51"/>
                  <a:pt x="122" y="51"/>
                  <a:pt x="122" y="51"/>
                </a:cubicBezTo>
                <a:cubicBezTo>
                  <a:pt x="122" y="51"/>
                  <a:pt x="123" y="51"/>
                  <a:pt x="123" y="51"/>
                </a:cubicBezTo>
                <a:close/>
                <a:moveTo>
                  <a:pt x="119" y="72"/>
                </a:moveTo>
                <a:cubicBezTo>
                  <a:pt x="112" y="71"/>
                  <a:pt x="106" y="69"/>
                  <a:pt x="100" y="65"/>
                </a:cubicBezTo>
                <a:cubicBezTo>
                  <a:pt x="100" y="65"/>
                  <a:pt x="100" y="65"/>
                  <a:pt x="100" y="65"/>
                </a:cubicBezTo>
                <a:cubicBezTo>
                  <a:pt x="102" y="61"/>
                  <a:pt x="105" y="60"/>
                  <a:pt x="105" y="60"/>
                </a:cubicBezTo>
                <a:cubicBezTo>
                  <a:pt x="105" y="60"/>
                  <a:pt x="105" y="60"/>
                  <a:pt x="105" y="60"/>
                </a:cubicBezTo>
                <a:cubicBezTo>
                  <a:pt x="114" y="56"/>
                  <a:pt x="114" y="56"/>
                  <a:pt x="114" y="56"/>
                </a:cubicBezTo>
                <a:cubicBezTo>
                  <a:pt x="119" y="61"/>
                  <a:pt x="119" y="61"/>
                  <a:pt x="119" y="61"/>
                </a:cubicBezTo>
                <a:cubicBezTo>
                  <a:pt x="120" y="61"/>
                  <a:pt x="120" y="62"/>
                  <a:pt x="121" y="62"/>
                </a:cubicBezTo>
                <a:cubicBezTo>
                  <a:pt x="121" y="62"/>
                  <a:pt x="121" y="62"/>
                  <a:pt x="121" y="62"/>
                </a:cubicBezTo>
                <a:cubicBezTo>
                  <a:pt x="122" y="62"/>
                  <a:pt x="122" y="61"/>
                  <a:pt x="123" y="61"/>
                </a:cubicBezTo>
                <a:cubicBezTo>
                  <a:pt x="127" y="56"/>
                  <a:pt x="127" y="56"/>
                  <a:pt x="127" y="56"/>
                </a:cubicBezTo>
                <a:cubicBezTo>
                  <a:pt x="136" y="60"/>
                  <a:pt x="136" y="60"/>
                  <a:pt x="136" y="60"/>
                </a:cubicBezTo>
                <a:cubicBezTo>
                  <a:pt x="136" y="60"/>
                  <a:pt x="136" y="60"/>
                  <a:pt x="136" y="60"/>
                </a:cubicBezTo>
                <a:cubicBezTo>
                  <a:pt x="136" y="60"/>
                  <a:pt x="140" y="61"/>
                  <a:pt x="141" y="65"/>
                </a:cubicBezTo>
                <a:cubicBezTo>
                  <a:pt x="135" y="69"/>
                  <a:pt x="127" y="72"/>
                  <a:pt x="119" y="72"/>
                </a:cubicBezTo>
                <a:close/>
                <a:moveTo>
                  <a:pt x="20" y="72"/>
                </a:moveTo>
                <a:cubicBezTo>
                  <a:pt x="20" y="22"/>
                  <a:pt x="20" y="22"/>
                  <a:pt x="20" y="22"/>
                </a:cubicBezTo>
                <a:cubicBezTo>
                  <a:pt x="20" y="21"/>
                  <a:pt x="21" y="20"/>
                  <a:pt x="22" y="20"/>
                </a:cubicBezTo>
                <a:cubicBezTo>
                  <a:pt x="68" y="20"/>
                  <a:pt x="68" y="20"/>
                  <a:pt x="68" y="20"/>
                </a:cubicBezTo>
                <a:cubicBezTo>
                  <a:pt x="57" y="10"/>
                  <a:pt x="57" y="10"/>
                  <a:pt x="57" y="10"/>
                </a:cubicBezTo>
                <a:cubicBezTo>
                  <a:pt x="56" y="9"/>
                  <a:pt x="56" y="7"/>
                  <a:pt x="57" y="6"/>
                </a:cubicBezTo>
                <a:cubicBezTo>
                  <a:pt x="58" y="5"/>
                  <a:pt x="60" y="5"/>
                  <a:pt x="61" y="6"/>
                </a:cubicBezTo>
                <a:cubicBezTo>
                  <a:pt x="76" y="21"/>
                  <a:pt x="76" y="21"/>
                  <a:pt x="76" y="21"/>
                </a:cubicBezTo>
                <a:cubicBezTo>
                  <a:pt x="76" y="22"/>
                  <a:pt x="77" y="22"/>
                  <a:pt x="77" y="23"/>
                </a:cubicBezTo>
                <a:cubicBezTo>
                  <a:pt x="77" y="24"/>
                  <a:pt x="76" y="24"/>
                  <a:pt x="76" y="25"/>
                </a:cubicBezTo>
                <a:cubicBezTo>
                  <a:pt x="61" y="40"/>
                  <a:pt x="61" y="40"/>
                  <a:pt x="61" y="40"/>
                </a:cubicBezTo>
                <a:cubicBezTo>
                  <a:pt x="60" y="40"/>
                  <a:pt x="60" y="40"/>
                  <a:pt x="59" y="40"/>
                </a:cubicBezTo>
                <a:cubicBezTo>
                  <a:pt x="58" y="40"/>
                  <a:pt x="58" y="40"/>
                  <a:pt x="57" y="40"/>
                </a:cubicBezTo>
                <a:cubicBezTo>
                  <a:pt x="56" y="39"/>
                  <a:pt x="56" y="37"/>
                  <a:pt x="57" y="36"/>
                </a:cubicBezTo>
                <a:cubicBezTo>
                  <a:pt x="68" y="25"/>
                  <a:pt x="68" y="25"/>
                  <a:pt x="68" y="25"/>
                </a:cubicBezTo>
                <a:cubicBezTo>
                  <a:pt x="25" y="25"/>
                  <a:pt x="25" y="25"/>
                  <a:pt x="25" y="25"/>
                </a:cubicBezTo>
                <a:cubicBezTo>
                  <a:pt x="25" y="72"/>
                  <a:pt x="25" y="72"/>
                  <a:pt x="25" y="72"/>
                </a:cubicBezTo>
                <a:cubicBezTo>
                  <a:pt x="25" y="73"/>
                  <a:pt x="24" y="74"/>
                  <a:pt x="22" y="74"/>
                </a:cubicBezTo>
                <a:cubicBezTo>
                  <a:pt x="21" y="74"/>
                  <a:pt x="20" y="73"/>
                  <a:pt x="20" y="72"/>
                </a:cubicBezTo>
                <a:close/>
                <a:moveTo>
                  <a:pt x="139" y="87"/>
                </a:moveTo>
                <a:cubicBezTo>
                  <a:pt x="139" y="136"/>
                  <a:pt x="139" y="136"/>
                  <a:pt x="139" y="136"/>
                </a:cubicBezTo>
                <a:cubicBezTo>
                  <a:pt x="139" y="138"/>
                  <a:pt x="138" y="139"/>
                  <a:pt x="137" y="139"/>
                </a:cubicBezTo>
                <a:cubicBezTo>
                  <a:pt x="91" y="139"/>
                  <a:pt x="91" y="139"/>
                  <a:pt x="91" y="139"/>
                </a:cubicBezTo>
                <a:cubicBezTo>
                  <a:pt x="102" y="149"/>
                  <a:pt x="102" y="149"/>
                  <a:pt x="102" y="149"/>
                </a:cubicBezTo>
                <a:cubicBezTo>
                  <a:pt x="103" y="150"/>
                  <a:pt x="103" y="152"/>
                  <a:pt x="102" y="153"/>
                </a:cubicBezTo>
                <a:cubicBezTo>
                  <a:pt x="101" y="153"/>
                  <a:pt x="101" y="154"/>
                  <a:pt x="100" y="154"/>
                </a:cubicBezTo>
                <a:cubicBezTo>
                  <a:pt x="99" y="154"/>
                  <a:pt x="99" y="153"/>
                  <a:pt x="98" y="153"/>
                </a:cubicBezTo>
                <a:cubicBezTo>
                  <a:pt x="83" y="138"/>
                  <a:pt x="83" y="138"/>
                  <a:pt x="83" y="138"/>
                </a:cubicBezTo>
                <a:cubicBezTo>
                  <a:pt x="83" y="137"/>
                  <a:pt x="82" y="137"/>
                  <a:pt x="82" y="136"/>
                </a:cubicBezTo>
                <a:cubicBezTo>
                  <a:pt x="82" y="135"/>
                  <a:pt x="83" y="135"/>
                  <a:pt x="83" y="134"/>
                </a:cubicBezTo>
                <a:cubicBezTo>
                  <a:pt x="98" y="119"/>
                  <a:pt x="98" y="119"/>
                  <a:pt x="98" y="119"/>
                </a:cubicBezTo>
                <a:cubicBezTo>
                  <a:pt x="99" y="118"/>
                  <a:pt x="101" y="118"/>
                  <a:pt x="102" y="119"/>
                </a:cubicBezTo>
                <a:cubicBezTo>
                  <a:pt x="103" y="120"/>
                  <a:pt x="103" y="122"/>
                  <a:pt x="102" y="123"/>
                </a:cubicBezTo>
                <a:cubicBezTo>
                  <a:pt x="91" y="134"/>
                  <a:pt x="91" y="134"/>
                  <a:pt x="91" y="134"/>
                </a:cubicBezTo>
                <a:cubicBezTo>
                  <a:pt x="134" y="134"/>
                  <a:pt x="134" y="134"/>
                  <a:pt x="134" y="134"/>
                </a:cubicBezTo>
                <a:cubicBezTo>
                  <a:pt x="134" y="87"/>
                  <a:pt x="134" y="87"/>
                  <a:pt x="134" y="87"/>
                </a:cubicBezTo>
                <a:cubicBezTo>
                  <a:pt x="134" y="86"/>
                  <a:pt x="135" y="84"/>
                  <a:pt x="137" y="84"/>
                </a:cubicBezTo>
                <a:cubicBezTo>
                  <a:pt x="138" y="84"/>
                  <a:pt x="139" y="86"/>
                  <a:pt x="139" y="87"/>
                </a:cubicBezTo>
                <a:close/>
                <a:moveTo>
                  <a:pt x="43" y="84"/>
                </a:moveTo>
                <a:cubicBezTo>
                  <a:pt x="22" y="81"/>
                  <a:pt x="3" y="96"/>
                  <a:pt x="0" y="117"/>
                </a:cubicBezTo>
                <a:cubicBezTo>
                  <a:pt x="0" y="117"/>
                  <a:pt x="0" y="117"/>
                  <a:pt x="0" y="117"/>
                </a:cubicBezTo>
                <a:cubicBezTo>
                  <a:pt x="0" y="118"/>
                  <a:pt x="0" y="118"/>
                  <a:pt x="0" y="118"/>
                </a:cubicBezTo>
                <a:cubicBezTo>
                  <a:pt x="0" y="118"/>
                  <a:pt x="0" y="118"/>
                  <a:pt x="0" y="118"/>
                </a:cubicBezTo>
                <a:cubicBezTo>
                  <a:pt x="0" y="119"/>
                  <a:pt x="0" y="119"/>
                  <a:pt x="0" y="119"/>
                </a:cubicBezTo>
                <a:cubicBezTo>
                  <a:pt x="0" y="119"/>
                  <a:pt x="0" y="119"/>
                  <a:pt x="0" y="119"/>
                </a:cubicBezTo>
                <a:cubicBezTo>
                  <a:pt x="0" y="119"/>
                  <a:pt x="0" y="119"/>
                  <a:pt x="0" y="119"/>
                </a:cubicBezTo>
                <a:cubicBezTo>
                  <a:pt x="0" y="120"/>
                  <a:pt x="0" y="120"/>
                  <a:pt x="0" y="120"/>
                </a:cubicBezTo>
                <a:cubicBezTo>
                  <a:pt x="0" y="120"/>
                  <a:pt x="0" y="120"/>
                  <a:pt x="0" y="120"/>
                </a:cubicBezTo>
                <a:cubicBezTo>
                  <a:pt x="0" y="121"/>
                  <a:pt x="0" y="121"/>
                  <a:pt x="0" y="121"/>
                </a:cubicBezTo>
                <a:cubicBezTo>
                  <a:pt x="0" y="121"/>
                  <a:pt x="0" y="121"/>
                  <a:pt x="0" y="121"/>
                </a:cubicBezTo>
                <a:cubicBezTo>
                  <a:pt x="0" y="121"/>
                  <a:pt x="0" y="121"/>
                  <a:pt x="0" y="122"/>
                </a:cubicBezTo>
                <a:cubicBezTo>
                  <a:pt x="0" y="122"/>
                  <a:pt x="0" y="122"/>
                  <a:pt x="0" y="122"/>
                </a:cubicBezTo>
                <a:cubicBezTo>
                  <a:pt x="0" y="122"/>
                  <a:pt x="0" y="122"/>
                  <a:pt x="0" y="123"/>
                </a:cubicBezTo>
                <a:cubicBezTo>
                  <a:pt x="0" y="123"/>
                  <a:pt x="0" y="123"/>
                  <a:pt x="0" y="123"/>
                </a:cubicBezTo>
                <a:cubicBezTo>
                  <a:pt x="0" y="123"/>
                  <a:pt x="0" y="123"/>
                  <a:pt x="0" y="124"/>
                </a:cubicBezTo>
                <a:cubicBezTo>
                  <a:pt x="0" y="124"/>
                  <a:pt x="0" y="124"/>
                  <a:pt x="0" y="124"/>
                </a:cubicBezTo>
                <a:cubicBezTo>
                  <a:pt x="0" y="124"/>
                  <a:pt x="0" y="124"/>
                  <a:pt x="0" y="124"/>
                </a:cubicBezTo>
                <a:cubicBezTo>
                  <a:pt x="0" y="124"/>
                  <a:pt x="0" y="125"/>
                  <a:pt x="0" y="125"/>
                </a:cubicBezTo>
                <a:cubicBezTo>
                  <a:pt x="0" y="125"/>
                  <a:pt x="0" y="125"/>
                  <a:pt x="0" y="125"/>
                </a:cubicBezTo>
                <a:cubicBezTo>
                  <a:pt x="0" y="126"/>
                  <a:pt x="0" y="126"/>
                  <a:pt x="0" y="126"/>
                </a:cubicBezTo>
                <a:cubicBezTo>
                  <a:pt x="0" y="126"/>
                  <a:pt x="0" y="126"/>
                  <a:pt x="0" y="127"/>
                </a:cubicBezTo>
                <a:cubicBezTo>
                  <a:pt x="0" y="127"/>
                  <a:pt x="0" y="127"/>
                  <a:pt x="0" y="127"/>
                </a:cubicBezTo>
                <a:cubicBezTo>
                  <a:pt x="0" y="127"/>
                  <a:pt x="0" y="127"/>
                  <a:pt x="0" y="128"/>
                </a:cubicBezTo>
                <a:cubicBezTo>
                  <a:pt x="1" y="128"/>
                  <a:pt x="1" y="128"/>
                  <a:pt x="1" y="128"/>
                </a:cubicBezTo>
                <a:cubicBezTo>
                  <a:pt x="1" y="128"/>
                  <a:pt x="1" y="128"/>
                  <a:pt x="1" y="129"/>
                </a:cubicBezTo>
                <a:cubicBezTo>
                  <a:pt x="1" y="129"/>
                  <a:pt x="1" y="129"/>
                  <a:pt x="1" y="129"/>
                </a:cubicBezTo>
                <a:cubicBezTo>
                  <a:pt x="1" y="129"/>
                  <a:pt x="1" y="129"/>
                  <a:pt x="1" y="129"/>
                </a:cubicBezTo>
                <a:cubicBezTo>
                  <a:pt x="1" y="129"/>
                  <a:pt x="1" y="129"/>
                  <a:pt x="1" y="130"/>
                </a:cubicBezTo>
                <a:cubicBezTo>
                  <a:pt x="1" y="130"/>
                  <a:pt x="1" y="130"/>
                  <a:pt x="1" y="130"/>
                </a:cubicBezTo>
                <a:cubicBezTo>
                  <a:pt x="1" y="130"/>
                  <a:pt x="1" y="130"/>
                  <a:pt x="1" y="131"/>
                </a:cubicBezTo>
                <a:cubicBezTo>
                  <a:pt x="1" y="131"/>
                  <a:pt x="1" y="131"/>
                  <a:pt x="1" y="131"/>
                </a:cubicBezTo>
                <a:cubicBezTo>
                  <a:pt x="1" y="131"/>
                  <a:pt x="1" y="131"/>
                  <a:pt x="1" y="132"/>
                </a:cubicBezTo>
                <a:cubicBezTo>
                  <a:pt x="1" y="132"/>
                  <a:pt x="1" y="132"/>
                  <a:pt x="1" y="132"/>
                </a:cubicBezTo>
                <a:cubicBezTo>
                  <a:pt x="1" y="132"/>
                  <a:pt x="1" y="132"/>
                  <a:pt x="2" y="133"/>
                </a:cubicBezTo>
                <a:cubicBezTo>
                  <a:pt x="2" y="133"/>
                  <a:pt x="2" y="133"/>
                  <a:pt x="2" y="133"/>
                </a:cubicBezTo>
                <a:cubicBezTo>
                  <a:pt x="2" y="133"/>
                  <a:pt x="2" y="133"/>
                  <a:pt x="2" y="134"/>
                </a:cubicBezTo>
                <a:cubicBezTo>
                  <a:pt x="2" y="134"/>
                  <a:pt x="2" y="134"/>
                  <a:pt x="2" y="134"/>
                </a:cubicBezTo>
                <a:cubicBezTo>
                  <a:pt x="2" y="134"/>
                  <a:pt x="2" y="134"/>
                  <a:pt x="2" y="134"/>
                </a:cubicBezTo>
                <a:cubicBezTo>
                  <a:pt x="2" y="135"/>
                  <a:pt x="3" y="137"/>
                  <a:pt x="4" y="138"/>
                </a:cubicBezTo>
                <a:cubicBezTo>
                  <a:pt x="4" y="139"/>
                  <a:pt x="6" y="140"/>
                  <a:pt x="7" y="139"/>
                </a:cubicBezTo>
                <a:cubicBezTo>
                  <a:pt x="8" y="139"/>
                  <a:pt x="9" y="137"/>
                  <a:pt x="8" y="136"/>
                </a:cubicBezTo>
                <a:cubicBezTo>
                  <a:pt x="8" y="135"/>
                  <a:pt x="7" y="133"/>
                  <a:pt x="7" y="132"/>
                </a:cubicBezTo>
                <a:cubicBezTo>
                  <a:pt x="7" y="132"/>
                  <a:pt x="7" y="132"/>
                  <a:pt x="7" y="132"/>
                </a:cubicBezTo>
                <a:cubicBezTo>
                  <a:pt x="7" y="132"/>
                  <a:pt x="7" y="132"/>
                  <a:pt x="7" y="132"/>
                </a:cubicBezTo>
                <a:cubicBezTo>
                  <a:pt x="7" y="132"/>
                  <a:pt x="7" y="132"/>
                  <a:pt x="6" y="131"/>
                </a:cubicBezTo>
                <a:cubicBezTo>
                  <a:pt x="6" y="131"/>
                  <a:pt x="6" y="131"/>
                  <a:pt x="6" y="131"/>
                </a:cubicBezTo>
                <a:cubicBezTo>
                  <a:pt x="6" y="131"/>
                  <a:pt x="6" y="131"/>
                  <a:pt x="6" y="131"/>
                </a:cubicBezTo>
                <a:cubicBezTo>
                  <a:pt x="6" y="130"/>
                  <a:pt x="6" y="130"/>
                  <a:pt x="6" y="130"/>
                </a:cubicBezTo>
                <a:cubicBezTo>
                  <a:pt x="6" y="130"/>
                  <a:pt x="6" y="130"/>
                  <a:pt x="6" y="130"/>
                </a:cubicBezTo>
                <a:cubicBezTo>
                  <a:pt x="6" y="129"/>
                  <a:pt x="6" y="129"/>
                  <a:pt x="6" y="129"/>
                </a:cubicBezTo>
                <a:cubicBezTo>
                  <a:pt x="6" y="129"/>
                  <a:pt x="6" y="129"/>
                  <a:pt x="6" y="129"/>
                </a:cubicBezTo>
                <a:cubicBezTo>
                  <a:pt x="6" y="129"/>
                  <a:pt x="6" y="129"/>
                  <a:pt x="6" y="129"/>
                </a:cubicBezTo>
                <a:cubicBezTo>
                  <a:pt x="6" y="128"/>
                  <a:pt x="6" y="128"/>
                  <a:pt x="6" y="128"/>
                </a:cubicBezTo>
                <a:cubicBezTo>
                  <a:pt x="6" y="128"/>
                  <a:pt x="6" y="128"/>
                  <a:pt x="6" y="128"/>
                </a:cubicBezTo>
                <a:cubicBezTo>
                  <a:pt x="6" y="128"/>
                  <a:pt x="5" y="127"/>
                  <a:pt x="5" y="127"/>
                </a:cubicBezTo>
                <a:cubicBezTo>
                  <a:pt x="5" y="127"/>
                  <a:pt x="5" y="127"/>
                  <a:pt x="5" y="127"/>
                </a:cubicBezTo>
                <a:cubicBezTo>
                  <a:pt x="5" y="127"/>
                  <a:pt x="5" y="126"/>
                  <a:pt x="5" y="126"/>
                </a:cubicBezTo>
                <a:cubicBezTo>
                  <a:pt x="5" y="126"/>
                  <a:pt x="5" y="126"/>
                  <a:pt x="5" y="126"/>
                </a:cubicBezTo>
                <a:cubicBezTo>
                  <a:pt x="5" y="126"/>
                  <a:pt x="5" y="125"/>
                  <a:pt x="5" y="125"/>
                </a:cubicBezTo>
                <a:cubicBezTo>
                  <a:pt x="5" y="125"/>
                  <a:pt x="5" y="125"/>
                  <a:pt x="5" y="125"/>
                </a:cubicBezTo>
                <a:cubicBezTo>
                  <a:pt x="5" y="125"/>
                  <a:pt x="5" y="124"/>
                  <a:pt x="5" y="124"/>
                </a:cubicBezTo>
                <a:cubicBezTo>
                  <a:pt x="5" y="124"/>
                  <a:pt x="5" y="124"/>
                  <a:pt x="5" y="124"/>
                </a:cubicBezTo>
                <a:cubicBezTo>
                  <a:pt x="5" y="124"/>
                  <a:pt x="5" y="124"/>
                  <a:pt x="5" y="124"/>
                </a:cubicBezTo>
                <a:cubicBezTo>
                  <a:pt x="5" y="124"/>
                  <a:pt x="5" y="124"/>
                  <a:pt x="5" y="123"/>
                </a:cubicBezTo>
                <a:cubicBezTo>
                  <a:pt x="5" y="123"/>
                  <a:pt x="5" y="123"/>
                  <a:pt x="5" y="123"/>
                </a:cubicBezTo>
                <a:cubicBezTo>
                  <a:pt x="5" y="123"/>
                  <a:pt x="5" y="123"/>
                  <a:pt x="5" y="123"/>
                </a:cubicBezTo>
                <a:cubicBezTo>
                  <a:pt x="5" y="122"/>
                  <a:pt x="5" y="122"/>
                  <a:pt x="5" y="122"/>
                </a:cubicBezTo>
                <a:cubicBezTo>
                  <a:pt x="5" y="122"/>
                  <a:pt x="5" y="122"/>
                  <a:pt x="5" y="122"/>
                </a:cubicBezTo>
                <a:cubicBezTo>
                  <a:pt x="5" y="121"/>
                  <a:pt x="5" y="121"/>
                  <a:pt x="5" y="121"/>
                </a:cubicBezTo>
                <a:cubicBezTo>
                  <a:pt x="5" y="121"/>
                  <a:pt x="5" y="121"/>
                  <a:pt x="5" y="121"/>
                </a:cubicBezTo>
                <a:cubicBezTo>
                  <a:pt x="5" y="120"/>
                  <a:pt x="5" y="120"/>
                  <a:pt x="5" y="120"/>
                </a:cubicBezTo>
                <a:cubicBezTo>
                  <a:pt x="5" y="120"/>
                  <a:pt x="5" y="120"/>
                  <a:pt x="5" y="120"/>
                </a:cubicBezTo>
                <a:cubicBezTo>
                  <a:pt x="5" y="120"/>
                  <a:pt x="5" y="120"/>
                  <a:pt x="5" y="120"/>
                </a:cubicBezTo>
                <a:cubicBezTo>
                  <a:pt x="5" y="120"/>
                  <a:pt x="5" y="120"/>
                  <a:pt x="5" y="119"/>
                </a:cubicBezTo>
                <a:cubicBezTo>
                  <a:pt x="5" y="119"/>
                  <a:pt x="5" y="119"/>
                  <a:pt x="5" y="119"/>
                </a:cubicBezTo>
                <a:cubicBezTo>
                  <a:pt x="5" y="119"/>
                  <a:pt x="5" y="119"/>
                  <a:pt x="5" y="119"/>
                </a:cubicBezTo>
                <a:cubicBezTo>
                  <a:pt x="5" y="118"/>
                  <a:pt x="5" y="118"/>
                  <a:pt x="5" y="118"/>
                </a:cubicBezTo>
                <a:cubicBezTo>
                  <a:pt x="5" y="118"/>
                  <a:pt x="5" y="118"/>
                  <a:pt x="5" y="118"/>
                </a:cubicBezTo>
                <a:cubicBezTo>
                  <a:pt x="8" y="99"/>
                  <a:pt x="24" y="86"/>
                  <a:pt x="42" y="89"/>
                </a:cubicBezTo>
                <a:cubicBezTo>
                  <a:pt x="61" y="91"/>
                  <a:pt x="74" y="108"/>
                  <a:pt x="71" y="126"/>
                </a:cubicBezTo>
                <a:cubicBezTo>
                  <a:pt x="71" y="126"/>
                  <a:pt x="71" y="126"/>
                  <a:pt x="71" y="126"/>
                </a:cubicBezTo>
                <a:cubicBezTo>
                  <a:pt x="71" y="126"/>
                  <a:pt x="71" y="126"/>
                  <a:pt x="71" y="127"/>
                </a:cubicBezTo>
                <a:cubicBezTo>
                  <a:pt x="71" y="127"/>
                  <a:pt x="71" y="127"/>
                  <a:pt x="71" y="127"/>
                </a:cubicBezTo>
                <a:cubicBezTo>
                  <a:pt x="71" y="127"/>
                  <a:pt x="71" y="127"/>
                  <a:pt x="71" y="127"/>
                </a:cubicBezTo>
                <a:cubicBezTo>
                  <a:pt x="71" y="127"/>
                  <a:pt x="71" y="127"/>
                  <a:pt x="71" y="128"/>
                </a:cubicBezTo>
                <a:cubicBezTo>
                  <a:pt x="71" y="128"/>
                  <a:pt x="71" y="128"/>
                  <a:pt x="71" y="128"/>
                </a:cubicBezTo>
                <a:cubicBezTo>
                  <a:pt x="71" y="128"/>
                  <a:pt x="71" y="128"/>
                  <a:pt x="71" y="128"/>
                </a:cubicBezTo>
                <a:cubicBezTo>
                  <a:pt x="71" y="128"/>
                  <a:pt x="71" y="128"/>
                  <a:pt x="71" y="128"/>
                </a:cubicBezTo>
                <a:cubicBezTo>
                  <a:pt x="71" y="129"/>
                  <a:pt x="71" y="129"/>
                  <a:pt x="71" y="129"/>
                </a:cubicBezTo>
                <a:cubicBezTo>
                  <a:pt x="71" y="129"/>
                  <a:pt x="71" y="129"/>
                  <a:pt x="71" y="129"/>
                </a:cubicBezTo>
                <a:cubicBezTo>
                  <a:pt x="71" y="129"/>
                  <a:pt x="71" y="130"/>
                  <a:pt x="71" y="130"/>
                </a:cubicBezTo>
                <a:cubicBezTo>
                  <a:pt x="71" y="130"/>
                  <a:pt x="71" y="130"/>
                  <a:pt x="70" y="130"/>
                </a:cubicBezTo>
                <a:cubicBezTo>
                  <a:pt x="70" y="130"/>
                  <a:pt x="70" y="130"/>
                  <a:pt x="70" y="131"/>
                </a:cubicBezTo>
                <a:cubicBezTo>
                  <a:pt x="70" y="131"/>
                  <a:pt x="70" y="131"/>
                  <a:pt x="70" y="131"/>
                </a:cubicBezTo>
                <a:cubicBezTo>
                  <a:pt x="70" y="131"/>
                  <a:pt x="70" y="131"/>
                  <a:pt x="70" y="131"/>
                </a:cubicBezTo>
                <a:cubicBezTo>
                  <a:pt x="70" y="131"/>
                  <a:pt x="70" y="131"/>
                  <a:pt x="70" y="131"/>
                </a:cubicBezTo>
                <a:cubicBezTo>
                  <a:pt x="70" y="132"/>
                  <a:pt x="70" y="132"/>
                  <a:pt x="70" y="132"/>
                </a:cubicBezTo>
                <a:cubicBezTo>
                  <a:pt x="70" y="132"/>
                  <a:pt x="70" y="132"/>
                  <a:pt x="70" y="132"/>
                </a:cubicBezTo>
                <a:cubicBezTo>
                  <a:pt x="70" y="132"/>
                  <a:pt x="70" y="133"/>
                  <a:pt x="70" y="133"/>
                </a:cubicBezTo>
                <a:cubicBezTo>
                  <a:pt x="70" y="133"/>
                  <a:pt x="70" y="133"/>
                  <a:pt x="70" y="133"/>
                </a:cubicBezTo>
                <a:cubicBezTo>
                  <a:pt x="69" y="133"/>
                  <a:pt x="69" y="134"/>
                  <a:pt x="69" y="134"/>
                </a:cubicBezTo>
                <a:cubicBezTo>
                  <a:pt x="69" y="134"/>
                  <a:pt x="69" y="134"/>
                  <a:pt x="69" y="134"/>
                </a:cubicBezTo>
                <a:cubicBezTo>
                  <a:pt x="69" y="134"/>
                  <a:pt x="69" y="134"/>
                  <a:pt x="69" y="134"/>
                </a:cubicBezTo>
                <a:cubicBezTo>
                  <a:pt x="69" y="134"/>
                  <a:pt x="69" y="134"/>
                  <a:pt x="69" y="135"/>
                </a:cubicBezTo>
                <a:cubicBezTo>
                  <a:pt x="69" y="135"/>
                  <a:pt x="69" y="135"/>
                  <a:pt x="69" y="135"/>
                </a:cubicBezTo>
                <a:cubicBezTo>
                  <a:pt x="69" y="135"/>
                  <a:pt x="69" y="135"/>
                  <a:pt x="69" y="136"/>
                </a:cubicBezTo>
                <a:cubicBezTo>
                  <a:pt x="69" y="136"/>
                  <a:pt x="69" y="136"/>
                  <a:pt x="68" y="136"/>
                </a:cubicBezTo>
                <a:cubicBezTo>
                  <a:pt x="68" y="136"/>
                  <a:pt x="68" y="136"/>
                  <a:pt x="68" y="136"/>
                </a:cubicBezTo>
                <a:cubicBezTo>
                  <a:pt x="68" y="136"/>
                  <a:pt x="68" y="136"/>
                  <a:pt x="68" y="137"/>
                </a:cubicBezTo>
                <a:cubicBezTo>
                  <a:pt x="68" y="137"/>
                  <a:pt x="68" y="137"/>
                  <a:pt x="68" y="137"/>
                </a:cubicBezTo>
                <a:cubicBezTo>
                  <a:pt x="68" y="137"/>
                  <a:pt x="68" y="137"/>
                  <a:pt x="68" y="137"/>
                </a:cubicBezTo>
                <a:cubicBezTo>
                  <a:pt x="68" y="137"/>
                  <a:pt x="68" y="137"/>
                  <a:pt x="68" y="137"/>
                </a:cubicBezTo>
                <a:cubicBezTo>
                  <a:pt x="68" y="138"/>
                  <a:pt x="68" y="138"/>
                  <a:pt x="67" y="138"/>
                </a:cubicBezTo>
                <a:cubicBezTo>
                  <a:pt x="67" y="138"/>
                  <a:pt x="67" y="138"/>
                  <a:pt x="67" y="138"/>
                </a:cubicBezTo>
                <a:cubicBezTo>
                  <a:pt x="67" y="138"/>
                  <a:pt x="67" y="138"/>
                  <a:pt x="67" y="139"/>
                </a:cubicBezTo>
                <a:cubicBezTo>
                  <a:pt x="67" y="139"/>
                  <a:pt x="67" y="139"/>
                  <a:pt x="67" y="139"/>
                </a:cubicBezTo>
                <a:cubicBezTo>
                  <a:pt x="67" y="139"/>
                  <a:pt x="67" y="139"/>
                  <a:pt x="67" y="139"/>
                </a:cubicBezTo>
                <a:cubicBezTo>
                  <a:pt x="66" y="139"/>
                  <a:pt x="66" y="139"/>
                  <a:pt x="66" y="139"/>
                </a:cubicBezTo>
                <a:cubicBezTo>
                  <a:pt x="66" y="140"/>
                  <a:pt x="66" y="140"/>
                  <a:pt x="66" y="140"/>
                </a:cubicBezTo>
                <a:cubicBezTo>
                  <a:pt x="65" y="141"/>
                  <a:pt x="64" y="143"/>
                  <a:pt x="62" y="145"/>
                </a:cubicBezTo>
                <a:cubicBezTo>
                  <a:pt x="60" y="140"/>
                  <a:pt x="56" y="139"/>
                  <a:pt x="56" y="139"/>
                </a:cubicBezTo>
                <a:cubicBezTo>
                  <a:pt x="46" y="135"/>
                  <a:pt x="46" y="135"/>
                  <a:pt x="46" y="135"/>
                </a:cubicBezTo>
                <a:cubicBezTo>
                  <a:pt x="46" y="133"/>
                  <a:pt x="46" y="133"/>
                  <a:pt x="46" y="133"/>
                </a:cubicBezTo>
                <a:cubicBezTo>
                  <a:pt x="49" y="132"/>
                  <a:pt x="51" y="129"/>
                  <a:pt x="53" y="126"/>
                </a:cubicBezTo>
                <a:cubicBezTo>
                  <a:pt x="53" y="126"/>
                  <a:pt x="53" y="126"/>
                  <a:pt x="53" y="126"/>
                </a:cubicBezTo>
                <a:cubicBezTo>
                  <a:pt x="57" y="126"/>
                  <a:pt x="60" y="123"/>
                  <a:pt x="60" y="119"/>
                </a:cubicBezTo>
                <a:cubicBezTo>
                  <a:pt x="60" y="116"/>
                  <a:pt x="58" y="114"/>
                  <a:pt x="56" y="112"/>
                </a:cubicBezTo>
                <a:cubicBezTo>
                  <a:pt x="56" y="111"/>
                  <a:pt x="56" y="111"/>
                  <a:pt x="56" y="111"/>
                </a:cubicBezTo>
                <a:cubicBezTo>
                  <a:pt x="56" y="100"/>
                  <a:pt x="48" y="92"/>
                  <a:pt x="39" y="92"/>
                </a:cubicBezTo>
                <a:cubicBezTo>
                  <a:pt x="38" y="92"/>
                  <a:pt x="38" y="92"/>
                  <a:pt x="38" y="92"/>
                </a:cubicBezTo>
                <a:cubicBezTo>
                  <a:pt x="28" y="92"/>
                  <a:pt x="21" y="100"/>
                  <a:pt x="21" y="111"/>
                </a:cubicBezTo>
                <a:cubicBezTo>
                  <a:pt x="21" y="112"/>
                  <a:pt x="21" y="112"/>
                  <a:pt x="21" y="112"/>
                </a:cubicBezTo>
                <a:cubicBezTo>
                  <a:pt x="18" y="114"/>
                  <a:pt x="17" y="116"/>
                  <a:pt x="17" y="119"/>
                </a:cubicBezTo>
                <a:cubicBezTo>
                  <a:pt x="17" y="123"/>
                  <a:pt x="20" y="126"/>
                  <a:pt x="24" y="126"/>
                </a:cubicBezTo>
                <a:cubicBezTo>
                  <a:pt x="24" y="126"/>
                  <a:pt x="24" y="126"/>
                  <a:pt x="24" y="126"/>
                </a:cubicBezTo>
                <a:cubicBezTo>
                  <a:pt x="25" y="129"/>
                  <a:pt x="28" y="132"/>
                  <a:pt x="31" y="133"/>
                </a:cubicBezTo>
                <a:cubicBezTo>
                  <a:pt x="31" y="135"/>
                  <a:pt x="31" y="135"/>
                  <a:pt x="31" y="135"/>
                </a:cubicBezTo>
                <a:cubicBezTo>
                  <a:pt x="21" y="139"/>
                  <a:pt x="21" y="139"/>
                  <a:pt x="21" y="139"/>
                </a:cubicBezTo>
                <a:cubicBezTo>
                  <a:pt x="20" y="139"/>
                  <a:pt x="16" y="140"/>
                  <a:pt x="14" y="145"/>
                </a:cubicBezTo>
                <a:cubicBezTo>
                  <a:pt x="14" y="145"/>
                  <a:pt x="14" y="144"/>
                  <a:pt x="14" y="144"/>
                </a:cubicBezTo>
                <a:cubicBezTo>
                  <a:pt x="14" y="144"/>
                  <a:pt x="14" y="144"/>
                  <a:pt x="14" y="144"/>
                </a:cubicBezTo>
                <a:cubicBezTo>
                  <a:pt x="14" y="144"/>
                  <a:pt x="14" y="144"/>
                  <a:pt x="13" y="144"/>
                </a:cubicBezTo>
                <a:cubicBezTo>
                  <a:pt x="13" y="143"/>
                  <a:pt x="13" y="143"/>
                  <a:pt x="13" y="143"/>
                </a:cubicBezTo>
                <a:cubicBezTo>
                  <a:pt x="13" y="143"/>
                  <a:pt x="13" y="143"/>
                  <a:pt x="13" y="143"/>
                </a:cubicBezTo>
                <a:cubicBezTo>
                  <a:pt x="13" y="143"/>
                  <a:pt x="13" y="143"/>
                  <a:pt x="13" y="143"/>
                </a:cubicBezTo>
                <a:cubicBezTo>
                  <a:pt x="12" y="143"/>
                  <a:pt x="12" y="143"/>
                  <a:pt x="12" y="143"/>
                </a:cubicBezTo>
                <a:cubicBezTo>
                  <a:pt x="11" y="141"/>
                  <a:pt x="10" y="141"/>
                  <a:pt x="9" y="142"/>
                </a:cubicBezTo>
                <a:cubicBezTo>
                  <a:pt x="8" y="143"/>
                  <a:pt x="8" y="145"/>
                  <a:pt x="8" y="146"/>
                </a:cubicBezTo>
                <a:cubicBezTo>
                  <a:pt x="9" y="146"/>
                  <a:pt x="9" y="146"/>
                  <a:pt x="9" y="146"/>
                </a:cubicBezTo>
                <a:cubicBezTo>
                  <a:pt x="9" y="146"/>
                  <a:pt x="9" y="146"/>
                  <a:pt x="9" y="146"/>
                </a:cubicBezTo>
                <a:cubicBezTo>
                  <a:pt x="9" y="146"/>
                  <a:pt x="9" y="146"/>
                  <a:pt x="9" y="146"/>
                </a:cubicBezTo>
                <a:cubicBezTo>
                  <a:pt x="9" y="147"/>
                  <a:pt x="9" y="147"/>
                  <a:pt x="9" y="147"/>
                </a:cubicBezTo>
                <a:cubicBezTo>
                  <a:pt x="9" y="147"/>
                  <a:pt x="10" y="147"/>
                  <a:pt x="10" y="147"/>
                </a:cubicBezTo>
                <a:cubicBezTo>
                  <a:pt x="10" y="147"/>
                  <a:pt x="10" y="147"/>
                  <a:pt x="10" y="147"/>
                </a:cubicBezTo>
                <a:cubicBezTo>
                  <a:pt x="10" y="147"/>
                  <a:pt x="10" y="147"/>
                  <a:pt x="10" y="147"/>
                </a:cubicBezTo>
                <a:cubicBezTo>
                  <a:pt x="10" y="148"/>
                  <a:pt x="10" y="148"/>
                  <a:pt x="10" y="148"/>
                </a:cubicBezTo>
                <a:cubicBezTo>
                  <a:pt x="10" y="148"/>
                  <a:pt x="11" y="148"/>
                  <a:pt x="11" y="148"/>
                </a:cubicBezTo>
                <a:cubicBezTo>
                  <a:pt x="11" y="148"/>
                  <a:pt x="11" y="148"/>
                  <a:pt x="11" y="149"/>
                </a:cubicBezTo>
                <a:cubicBezTo>
                  <a:pt x="11" y="149"/>
                  <a:pt x="11" y="149"/>
                  <a:pt x="11" y="149"/>
                </a:cubicBezTo>
                <a:cubicBezTo>
                  <a:pt x="11" y="149"/>
                  <a:pt x="12" y="149"/>
                  <a:pt x="12" y="149"/>
                </a:cubicBezTo>
                <a:cubicBezTo>
                  <a:pt x="12" y="149"/>
                  <a:pt x="12" y="149"/>
                  <a:pt x="12" y="150"/>
                </a:cubicBezTo>
                <a:cubicBezTo>
                  <a:pt x="12" y="150"/>
                  <a:pt x="12" y="150"/>
                  <a:pt x="12" y="150"/>
                </a:cubicBezTo>
                <a:cubicBezTo>
                  <a:pt x="12" y="150"/>
                  <a:pt x="13" y="150"/>
                  <a:pt x="13" y="150"/>
                </a:cubicBezTo>
                <a:cubicBezTo>
                  <a:pt x="13" y="150"/>
                  <a:pt x="13" y="150"/>
                  <a:pt x="13" y="150"/>
                </a:cubicBezTo>
                <a:cubicBezTo>
                  <a:pt x="13" y="150"/>
                  <a:pt x="13" y="150"/>
                  <a:pt x="13" y="150"/>
                </a:cubicBezTo>
                <a:cubicBezTo>
                  <a:pt x="13" y="151"/>
                  <a:pt x="13" y="151"/>
                  <a:pt x="13" y="151"/>
                </a:cubicBezTo>
                <a:cubicBezTo>
                  <a:pt x="13" y="151"/>
                  <a:pt x="13" y="151"/>
                  <a:pt x="13" y="151"/>
                </a:cubicBezTo>
                <a:cubicBezTo>
                  <a:pt x="14" y="151"/>
                  <a:pt x="14" y="151"/>
                  <a:pt x="14" y="151"/>
                </a:cubicBezTo>
                <a:cubicBezTo>
                  <a:pt x="14" y="151"/>
                  <a:pt x="14" y="151"/>
                  <a:pt x="14" y="151"/>
                </a:cubicBezTo>
                <a:cubicBezTo>
                  <a:pt x="14" y="151"/>
                  <a:pt x="14" y="151"/>
                  <a:pt x="14" y="151"/>
                </a:cubicBezTo>
                <a:cubicBezTo>
                  <a:pt x="14" y="152"/>
                  <a:pt x="14" y="152"/>
                  <a:pt x="14" y="152"/>
                </a:cubicBezTo>
                <a:cubicBezTo>
                  <a:pt x="15" y="152"/>
                  <a:pt x="15" y="152"/>
                  <a:pt x="15" y="152"/>
                </a:cubicBezTo>
                <a:cubicBezTo>
                  <a:pt x="15" y="152"/>
                  <a:pt x="15" y="152"/>
                  <a:pt x="15" y="152"/>
                </a:cubicBezTo>
                <a:cubicBezTo>
                  <a:pt x="15" y="152"/>
                  <a:pt x="15" y="152"/>
                  <a:pt x="15" y="152"/>
                </a:cubicBezTo>
                <a:cubicBezTo>
                  <a:pt x="15" y="152"/>
                  <a:pt x="15" y="152"/>
                  <a:pt x="16" y="152"/>
                </a:cubicBezTo>
                <a:cubicBezTo>
                  <a:pt x="16" y="153"/>
                  <a:pt x="16" y="153"/>
                  <a:pt x="16" y="153"/>
                </a:cubicBezTo>
                <a:cubicBezTo>
                  <a:pt x="16" y="153"/>
                  <a:pt x="16" y="153"/>
                  <a:pt x="16" y="153"/>
                </a:cubicBezTo>
                <a:cubicBezTo>
                  <a:pt x="16" y="153"/>
                  <a:pt x="16" y="153"/>
                  <a:pt x="16" y="153"/>
                </a:cubicBezTo>
                <a:cubicBezTo>
                  <a:pt x="17" y="153"/>
                  <a:pt x="17" y="153"/>
                  <a:pt x="17" y="153"/>
                </a:cubicBezTo>
                <a:cubicBezTo>
                  <a:pt x="17" y="153"/>
                  <a:pt x="17" y="153"/>
                  <a:pt x="17" y="153"/>
                </a:cubicBezTo>
                <a:cubicBezTo>
                  <a:pt x="17" y="153"/>
                  <a:pt x="17" y="154"/>
                  <a:pt x="17" y="154"/>
                </a:cubicBezTo>
                <a:cubicBezTo>
                  <a:pt x="17" y="154"/>
                  <a:pt x="17" y="154"/>
                  <a:pt x="17" y="154"/>
                </a:cubicBezTo>
                <a:cubicBezTo>
                  <a:pt x="17" y="154"/>
                  <a:pt x="18" y="154"/>
                  <a:pt x="18" y="154"/>
                </a:cubicBezTo>
                <a:cubicBezTo>
                  <a:pt x="18" y="154"/>
                  <a:pt x="18" y="154"/>
                  <a:pt x="18" y="154"/>
                </a:cubicBezTo>
                <a:cubicBezTo>
                  <a:pt x="18" y="154"/>
                  <a:pt x="19" y="155"/>
                  <a:pt x="19" y="155"/>
                </a:cubicBezTo>
                <a:cubicBezTo>
                  <a:pt x="19" y="155"/>
                  <a:pt x="19" y="155"/>
                  <a:pt x="19" y="155"/>
                </a:cubicBezTo>
                <a:cubicBezTo>
                  <a:pt x="19" y="155"/>
                  <a:pt x="19" y="155"/>
                  <a:pt x="19" y="155"/>
                </a:cubicBezTo>
                <a:cubicBezTo>
                  <a:pt x="19" y="155"/>
                  <a:pt x="19" y="155"/>
                  <a:pt x="19" y="155"/>
                </a:cubicBezTo>
                <a:cubicBezTo>
                  <a:pt x="20" y="155"/>
                  <a:pt x="20" y="155"/>
                  <a:pt x="20" y="155"/>
                </a:cubicBezTo>
                <a:cubicBezTo>
                  <a:pt x="20" y="155"/>
                  <a:pt x="20" y="155"/>
                  <a:pt x="20" y="155"/>
                </a:cubicBezTo>
                <a:cubicBezTo>
                  <a:pt x="20" y="155"/>
                  <a:pt x="20" y="155"/>
                  <a:pt x="20" y="156"/>
                </a:cubicBezTo>
                <a:cubicBezTo>
                  <a:pt x="20" y="156"/>
                  <a:pt x="20" y="156"/>
                  <a:pt x="20" y="156"/>
                </a:cubicBezTo>
                <a:cubicBezTo>
                  <a:pt x="21" y="156"/>
                  <a:pt x="21" y="156"/>
                  <a:pt x="21" y="156"/>
                </a:cubicBezTo>
                <a:cubicBezTo>
                  <a:pt x="21" y="156"/>
                  <a:pt x="21" y="156"/>
                  <a:pt x="21" y="156"/>
                </a:cubicBezTo>
                <a:cubicBezTo>
                  <a:pt x="21" y="156"/>
                  <a:pt x="21" y="156"/>
                  <a:pt x="21" y="156"/>
                </a:cubicBezTo>
                <a:cubicBezTo>
                  <a:pt x="22" y="156"/>
                  <a:pt x="22" y="156"/>
                  <a:pt x="22" y="156"/>
                </a:cubicBezTo>
                <a:cubicBezTo>
                  <a:pt x="22" y="156"/>
                  <a:pt x="22" y="156"/>
                  <a:pt x="22" y="156"/>
                </a:cubicBezTo>
                <a:cubicBezTo>
                  <a:pt x="22" y="157"/>
                  <a:pt x="23" y="157"/>
                  <a:pt x="23" y="157"/>
                </a:cubicBezTo>
                <a:cubicBezTo>
                  <a:pt x="23" y="157"/>
                  <a:pt x="23" y="157"/>
                  <a:pt x="23" y="157"/>
                </a:cubicBezTo>
                <a:cubicBezTo>
                  <a:pt x="23" y="157"/>
                  <a:pt x="23" y="157"/>
                  <a:pt x="24" y="157"/>
                </a:cubicBezTo>
                <a:cubicBezTo>
                  <a:pt x="24" y="157"/>
                  <a:pt x="24" y="157"/>
                  <a:pt x="24" y="157"/>
                </a:cubicBezTo>
                <a:cubicBezTo>
                  <a:pt x="24" y="157"/>
                  <a:pt x="24" y="157"/>
                  <a:pt x="24" y="157"/>
                </a:cubicBezTo>
                <a:cubicBezTo>
                  <a:pt x="25" y="157"/>
                  <a:pt x="25" y="158"/>
                  <a:pt x="25" y="158"/>
                </a:cubicBezTo>
                <a:cubicBezTo>
                  <a:pt x="25" y="158"/>
                  <a:pt x="25" y="158"/>
                  <a:pt x="25" y="158"/>
                </a:cubicBezTo>
                <a:cubicBezTo>
                  <a:pt x="26" y="158"/>
                  <a:pt x="26" y="158"/>
                  <a:pt x="26" y="158"/>
                </a:cubicBezTo>
                <a:cubicBezTo>
                  <a:pt x="26" y="158"/>
                  <a:pt x="26" y="158"/>
                  <a:pt x="26" y="158"/>
                </a:cubicBezTo>
                <a:cubicBezTo>
                  <a:pt x="26" y="158"/>
                  <a:pt x="27" y="158"/>
                  <a:pt x="27" y="158"/>
                </a:cubicBezTo>
                <a:cubicBezTo>
                  <a:pt x="27" y="158"/>
                  <a:pt x="27" y="158"/>
                  <a:pt x="27" y="158"/>
                </a:cubicBezTo>
                <a:cubicBezTo>
                  <a:pt x="27" y="158"/>
                  <a:pt x="28" y="158"/>
                  <a:pt x="28" y="159"/>
                </a:cubicBezTo>
                <a:cubicBezTo>
                  <a:pt x="28" y="159"/>
                  <a:pt x="28" y="159"/>
                  <a:pt x="28" y="159"/>
                </a:cubicBezTo>
                <a:cubicBezTo>
                  <a:pt x="28" y="159"/>
                  <a:pt x="28" y="159"/>
                  <a:pt x="28" y="159"/>
                </a:cubicBezTo>
                <a:cubicBezTo>
                  <a:pt x="28" y="159"/>
                  <a:pt x="29" y="159"/>
                  <a:pt x="29" y="159"/>
                </a:cubicBezTo>
                <a:cubicBezTo>
                  <a:pt x="29" y="159"/>
                  <a:pt x="29" y="159"/>
                  <a:pt x="29" y="159"/>
                </a:cubicBezTo>
                <a:cubicBezTo>
                  <a:pt x="29" y="159"/>
                  <a:pt x="29" y="159"/>
                  <a:pt x="29" y="159"/>
                </a:cubicBezTo>
                <a:cubicBezTo>
                  <a:pt x="29" y="159"/>
                  <a:pt x="30" y="159"/>
                  <a:pt x="30" y="159"/>
                </a:cubicBezTo>
                <a:cubicBezTo>
                  <a:pt x="30" y="159"/>
                  <a:pt x="30" y="159"/>
                  <a:pt x="30" y="159"/>
                </a:cubicBezTo>
                <a:cubicBezTo>
                  <a:pt x="30" y="159"/>
                  <a:pt x="30" y="159"/>
                  <a:pt x="30" y="159"/>
                </a:cubicBezTo>
                <a:cubicBezTo>
                  <a:pt x="30" y="159"/>
                  <a:pt x="31" y="159"/>
                  <a:pt x="31" y="159"/>
                </a:cubicBezTo>
                <a:cubicBezTo>
                  <a:pt x="31" y="159"/>
                  <a:pt x="31" y="159"/>
                  <a:pt x="31" y="159"/>
                </a:cubicBezTo>
                <a:cubicBezTo>
                  <a:pt x="32" y="159"/>
                  <a:pt x="32" y="159"/>
                  <a:pt x="32" y="159"/>
                </a:cubicBezTo>
                <a:cubicBezTo>
                  <a:pt x="32" y="159"/>
                  <a:pt x="32" y="159"/>
                  <a:pt x="32" y="159"/>
                </a:cubicBezTo>
                <a:cubicBezTo>
                  <a:pt x="32" y="160"/>
                  <a:pt x="32" y="160"/>
                  <a:pt x="32" y="160"/>
                </a:cubicBezTo>
                <a:cubicBezTo>
                  <a:pt x="32" y="160"/>
                  <a:pt x="33" y="160"/>
                  <a:pt x="33" y="160"/>
                </a:cubicBezTo>
                <a:cubicBezTo>
                  <a:pt x="33" y="160"/>
                  <a:pt x="33" y="160"/>
                  <a:pt x="34" y="160"/>
                </a:cubicBezTo>
                <a:cubicBezTo>
                  <a:pt x="34" y="160"/>
                  <a:pt x="34" y="160"/>
                  <a:pt x="34" y="160"/>
                </a:cubicBezTo>
                <a:cubicBezTo>
                  <a:pt x="34" y="160"/>
                  <a:pt x="34" y="160"/>
                  <a:pt x="34" y="160"/>
                </a:cubicBezTo>
                <a:cubicBezTo>
                  <a:pt x="34" y="160"/>
                  <a:pt x="34" y="160"/>
                  <a:pt x="35" y="160"/>
                </a:cubicBezTo>
                <a:cubicBezTo>
                  <a:pt x="35" y="160"/>
                  <a:pt x="35" y="160"/>
                  <a:pt x="35" y="160"/>
                </a:cubicBezTo>
                <a:cubicBezTo>
                  <a:pt x="35" y="160"/>
                  <a:pt x="35" y="160"/>
                  <a:pt x="35" y="160"/>
                </a:cubicBezTo>
                <a:cubicBezTo>
                  <a:pt x="35" y="160"/>
                  <a:pt x="35" y="160"/>
                  <a:pt x="36" y="160"/>
                </a:cubicBezTo>
                <a:cubicBezTo>
                  <a:pt x="36" y="160"/>
                  <a:pt x="36" y="160"/>
                  <a:pt x="36" y="160"/>
                </a:cubicBezTo>
                <a:cubicBezTo>
                  <a:pt x="36" y="160"/>
                  <a:pt x="36" y="160"/>
                  <a:pt x="36" y="160"/>
                </a:cubicBezTo>
                <a:cubicBezTo>
                  <a:pt x="36" y="160"/>
                  <a:pt x="36" y="160"/>
                  <a:pt x="37" y="160"/>
                </a:cubicBezTo>
                <a:cubicBezTo>
                  <a:pt x="37" y="160"/>
                  <a:pt x="37" y="160"/>
                  <a:pt x="37" y="160"/>
                </a:cubicBezTo>
                <a:cubicBezTo>
                  <a:pt x="37" y="160"/>
                  <a:pt x="37" y="160"/>
                  <a:pt x="37" y="160"/>
                </a:cubicBezTo>
                <a:cubicBezTo>
                  <a:pt x="37" y="160"/>
                  <a:pt x="37" y="160"/>
                  <a:pt x="38" y="160"/>
                </a:cubicBezTo>
                <a:cubicBezTo>
                  <a:pt x="38" y="160"/>
                  <a:pt x="38" y="160"/>
                  <a:pt x="38" y="160"/>
                </a:cubicBezTo>
                <a:cubicBezTo>
                  <a:pt x="38" y="160"/>
                  <a:pt x="38" y="160"/>
                  <a:pt x="38" y="160"/>
                </a:cubicBezTo>
                <a:cubicBezTo>
                  <a:pt x="38" y="160"/>
                  <a:pt x="38" y="160"/>
                  <a:pt x="38" y="160"/>
                </a:cubicBezTo>
                <a:cubicBezTo>
                  <a:pt x="39" y="160"/>
                  <a:pt x="39" y="160"/>
                  <a:pt x="39" y="160"/>
                </a:cubicBezTo>
                <a:cubicBezTo>
                  <a:pt x="39" y="160"/>
                  <a:pt x="39" y="160"/>
                  <a:pt x="39" y="160"/>
                </a:cubicBezTo>
                <a:cubicBezTo>
                  <a:pt x="39" y="160"/>
                  <a:pt x="39" y="160"/>
                  <a:pt x="39" y="160"/>
                </a:cubicBezTo>
                <a:cubicBezTo>
                  <a:pt x="39" y="160"/>
                  <a:pt x="39" y="160"/>
                  <a:pt x="40" y="160"/>
                </a:cubicBezTo>
                <a:cubicBezTo>
                  <a:pt x="40" y="160"/>
                  <a:pt x="40" y="160"/>
                  <a:pt x="40" y="160"/>
                </a:cubicBezTo>
                <a:cubicBezTo>
                  <a:pt x="40" y="160"/>
                  <a:pt x="40" y="160"/>
                  <a:pt x="40" y="160"/>
                </a:cubicBezTo>
                <a:cubicBezTo>
                  <a:pt x="40" y="160"/>
                  <a:pt x="40" y="160"/>
                  <a:pt x="41" y="160"/>
                </a:cubicBezTo>
                <a:cubicBezTo>
                  <a:pt x="41" y="160"/>
                  <a:pt x="41" y="160"/>
                  <a:pt x="41" y="160"/>
                </a:cubicBezTo>
                <a:cubicBezTo>
                  <a:pt x="41" y="160"/>
                  <a:pt x="41" y="160"/>
                  <a:pt x="41" y="160"/>
                </a:cubicBezTo>
                <a:cubicBezTo>
                  <a:pt x="41" y="160"/>
                  <a:pt x="41" y="160"/>
                  <a:pt x="42" y="160"/>
                </a:cubicBezTo>
                <a:cubicBezTo>
                  <a:pt x="42" y="160"/>
                  <a:pt x="42" y="160"/>
                  <a:pt x="42" y="160"/>
                </a:cubicBezTo>
                <a:cubicBezTo>
                  <a:pt x="42" y="160"/>
                  <a:pt x="42" y="160"/>
                  <a:pt x="43" y="160"/>
                </a:cubicBezTo>
                <a:cubicBezTo>
                  <a:pt x="43" y="160"/>
                  <a:pt x="43" y="160"/>
                  <a:pt x="43" y="160"/>
                </a:cubicBezTo>
                <a:cubicBezTo>
                  <a:pt x="43" y="160"/>
                  <a:pt x="43" y="160"/>
                  <a:pt x="44" y="160"/>
                </a:cubicBezTo>
                <a:cubicBezTo>
                  <a:pt x="44" y="160"/>
                  <a:pt x="44" y="160"/>
                  <a:pt x="44" y="160"/>
                </a:cubicBezTo>
                <a:cubicBezTo>
                  <a:pt x="44" y="160"/>
                  <a:pt x="44" y="160"/>
                  <a:pt x="44" y="159"/>
                </a:cubicBezTo>
                <a:cubicBezTo>
                  <a:pt x="45" y="159"/>
                  <a:pt x="45" y="159"/>
                  <a:pt x="45" y="159"/>
                </a:cubicBezTo>
                <a:cubicBezTo>
                  <a:pt x="45" y="159"/>
                  <a:pt x="45" y="159"/>
                  <a:pt x="45" y="159"/>
                </a:cubicBezTo>
                <a:cubicBezTo>
                  <a:pt x="46" y="159"/>
                  <a:pt x="46" y="159"/>
                  <a:pt x="46" y="159"/>
                </a:cubicBezTo>
                <a:cubicBezTo>
                  <a:pt x="46" y="159"/>
                  <a:pt x="46" y="159"/>
                  <a:pt x="46" y="159"/>
                </a:cubicBezTo>
                <a:cubicBezTo>
                  <a:pt x="47" y="159"/>
                  <a:pt x="47" y="159"/>
                  <a:pt x="47" y="159"/>
                </a:cubicBezTo>
                <a:cubicBezTo>
                  <a:pt x="47" y="159"/>
                  <a:pt x="47" y="159"/>
                  <a:pt x="47" y="159"/>
                </a:cubicBezTo>
                <a:cubicBezTo>
                  <a:pt x="47" y="159"/>
                  <a:pt x="47" y="159"/>
                  <a:pt x="47" y="159"/>
                </a:cubicBezTo>
                <a:cubicBezTo>
                  <a:pt x="47" y="159"/>
                  <a:pt x="47" y="159"/>
                  <a:pt x="47" y="159"/>
                </a:cubicBezTo>
                <a:cubicBezTo>
                  <a:pt x="48" y="159"/>
                  <a:pt x="48" y="159"/>
                  <a:pt x="48" y="159"/>
                </a:cubicBezTo>
                <a:cubicBezTo>
                  <a:pt x="48" y="159"/>
                  <a:pt x="48" y="159"/>
                  <a:pt x="48" y="159"/>
                </a:cubicBezTo>
                <a:cubicBezTo>
                  <a:pt x="48" y="159"/>
                  <a:pt x="48" y="159"/>
                  <a:pt x="48" y="159"/>
                </a:cubicBezTo>
                <a:cubicBezTo>
                  <a:pt x="48" y="159"/>
                  <a:pt x="49" y="159"/>
                  <a:pt x="49" y="159"/>
                </a:cubicBezTo>
                <a:cubicBezTo>
                  <a:pt x="49" y="159"/>
                  <a:pt x="49" y="158"/>
                  <a:pt x="49" y="158"/>
                </a:cubicBezTo>
                <a:cubicBezTo>
                  <a:pt x="49" y="158"/>
                  <a:pt x="49" y="158"/>
                  <a:pt x="49" y="158"/>
                </a:cubicBezTo>
                <a:cubicBezTo>
                  <a:pt x="49" y="158"/>
                  <a:pt x="50" y="158"/>
                  <a:pt x="50" y="158"/>
                </a:cubicBezTo>
                <a:cubicBezTo>
                  <a:pt x="50" y="158"/>
                  <a:pt x="50" y="158"/>
                  <a:pt x="50" y="158"/>
                </a:cubicBezTo>
                <a:cubicBezTo>
                  <a:pt x="51" y="158"/>
                  <a:pt x="51" y="158"/>
                  <a:pt x="51" y="158"/>
                </a:cubicBezTo>
                <a:cubicBezTo>
                  <a:pt x="51" y="158"/>
                  <a:pt x="51" y="158"/>
                  <a:pt x="51" y="158"/>
                </a:cubicBezTo>
                <a:cubicBezTo>
                  <a:pt x="51" y="158"/>
                  <a:pt x="51" y="158"/>
                  <a:pt x="51" y="158"/>
                </a:cubicBezTo>
                <a:cubicBezTo>
                  <a:pt x="52" y="158"/>
                  <a:pt x="52" y="158"/>
                  <a:pt x="52" y="158"/>
                </a:cubicBezTo>
                <a:cubicBezTo>
                  <a:pt x="52" y="157"/>
                  <a:pt x="52" y="157"/>
                  <a:pt x="52" y="157"/>
                </a:cubicBezTo>
                <a:cubicBezTo>
                  <a:pt x="52" y="157"/>
                  <a:pt x="52" y="157"/>
                  <a:pt x="52" y="157"/>
                </a:cubicBezTo>
                <a:cubicBezTo>
                  <a:pt x="52" y="157"/>
                  <a:pt x="53" y="157"/>
                  <a:pt x="53" y="157"/>
                </a:cubicBezTo>
                <a:cubicBezTo>
                  <a:pt x="53" y="157"/>
                  <a:pt x="53" y="157"/>
                  <a:pt x="53" y="157"/>
                </a:cubicBezTo>
                <a:cubicBezTo>
                  <a:pt x="53" y="157"/>
                  <a:pt x="53" y="157"/>
                  <a:pt x="53" y="157"/>
                </a:cubicBezTo>
                <a:cubicBezTo>
                  <a:pt x="53" y="157"/>
                  <a:pt x="53" y="157"/>
                  <a:pt x="54" y="157"/>
                </a:cubicBezTo>
                <a:cubicBezTo>
                  <a:pt x="54" y="157"/>
                  <a:pt x="54" y="157"/>
                  <a:pt x="54" y="157"/>
                </a:cubicBezTo>
                <a:cubicBezTo>
                  <a:pt x="54" y="157"/>
                  <a:pt x="54" y="156"/>
                  <a:pt x="54" y="156"/>
                </a:cubicBezTo>
                <a:cubicBezTo>
                  <a:pt x="55" y="156"/>
                  <a:pt x="55" y="156"/>
                  <a:pt x="55" y="156"/>
                </a:cubicBezTo>
                <a:cubicBezTo>
                  <a:pt x="55" y="156"/>
                  <a:pt x="55" y="156"/>
                  <a:pt x="55" y="156"/>
                </a:cubicBezTo>
                <a:cubicBezTo>
                  <a:pt x="55" y="156"/>
                  <a:pt x="55" y="156"/>
                  <a:pt x="55" y="156"/>
                </a:cubicBezTo>
                <a:cubicBezTo>
                  <a:pt x="56" y="156"/>
                  <a:pt x="56" y="156"/>
                  <a:pt x="56" y="156"/>
                </a:cubicBezTo>
                <a:cubicBezTo>
                  <a:pt x="56" y="156"/>
                  <a:pt x="56" y="156"/>
                  <a:pt x="56" y="156"/>
                </a:cubicBezTo>
                <a:cubicBezTo>
                  <a:pt x="56" y="155"/>
                  <a:pt x="57" y="155"/>
                  <a:pt x="57" y="155"/>
                </a:cubicBezTo>
                <a:cubicBezTo>
                  <a:pt x="57" y="155"/>
                  <a:pt x="57" y="155"/>
                  <a:pt x="57" y="155"/>
                </a:cubicBezTo>
                <a:cubicBezTo>
                  <a:pt x="57" y="155"/>
                  <a:pt x="57" y="155"/>
                  <a:pt x="57" y="155"/>
                </a:cubicBezTo>
                <a:cubicBezTo>
                  <a:pt x="58" y="155"/>
                  <a:pt x="58" y="155"/>
                  <a:pt x="58" y="155"/>
                </a:cubicBezTo>
                <a:cubicBezTo>
                  <a:pt x="58" y="155"/>
                  <a:pt x="58" y="154"/>
                  <a:pt x="58" y="154"/>
                </a:cubicBezTo>
                <a:cubicBezTo>
                  <a:pt x="58" y="154"/>
                  <a:pt x="59" y="154"/>
                  <a:pt x="59" y="154"/>
                </a:cubicBezTo>
                <a:cubicBezTo>
                  <a:pt x="59" y="154"/>
                  <a:pt x="59" y="154"/>
                  <a:pt x="59" y="154"/>
                </a:cubicBezTo>
                <a:cubicBezTo>
                  <a:pt x="59" y="154"/>
                  <a:pt x="59" y="154"/>
                  <a:pt x="59" y="154"/>
                </a:cubicBezTo>
                <a:cubicBezTo>
                  <a:pt x="60" y="154"/>
                  <a:pt x="60" y="153"/>
                  <a:pt x="60" y="153"/>
                </a:cubicBezTo>
                <a:cubicBezTo>
                  <a:pt x="60" y="153"/>
                  <a:pt x="60" y="153"/>
                  <a:pt x="60" y="153"/>
                </a:cubicBezTo>
                <a:cubicBezTo>
                  <a:pt x="60" y="153"/>
                  <a:pt x="60" y="153"/>
                  <a:pt x="60" y="153"/>
                </a:cubicBezTo>
                <a:cubicBezTo>
                  <a:pt x="60" y="153"/>
                  <a:pt x="61" y="153"/>
                  <a:pt x="61" y="153"/>
                </a:cubicBezTo>
                <a:cubicBezTo>
                  <a:pt x="61" y="153"/>
                  <a:pt x="61" y="153"/>
                  <a:pt x="61" y="153"/>
                </a:cubicBezTo>
                <a:cubicBezTo>
                  <a:pt x="61" y="153"/>
                  <a:pt x="61" y="153"/>
                  <a:pt x="61" y="153"/>
                </a:cubicBezTo>
                <a:cubicBezTo>
                  <a:pt x="61" y="152"/>
                  <a:pt x="61" y="152"/>
                  <a:pt x="61" y="152"/>
                </a:cubicBezTo>
                <a:cubicBezTo>
                  <a:pt x="62" y="152"/>
                  <a:pt x="62" y="152"/>
                  <a:pt x="62" y="152"/>
                </a:cubicBezTo>
                <a:cubicBezTo>
                  <a:pt x="62" y="152"/>
                  <a:pt x="62" y="152"/>
                  <a:pt x="62" y="152"/>
                </a:cubicBezTo>
                <a:cubicBezTo>
                  <a:pt x="62" y="152"/>
                  <a:pt x="62" y="152"/>
                  <a:pt x="62" y="152"/>
                </a:cubicBezTo>
                <a:cubicBezTo>
                  <a:pt x="62" y="152"/>
                  <a:pt x="62" y="152"/>
                  <a:pt x="62" y="152"/>
                </a:cubicBezTo>
                <a:cubicBezTo>
                  <a:pt x="62" y="152"/>
                  <a:pt x="62" y="151"/>
                  <a:pt x="63" y="151"/>
                </a:cubicBezTo>
                <a:cubicBezTo>
                  <a:pt x="63" y="151"/>
                  <a:pt x="63" y="151"/>
                  <a:pt x="63" y="151"/>
                </a:cubicBezTo>
                <a:cubicBezTo>
                  <a:pt x="63" y="151"/>
                  <a:pt x="63" y="151"/>
                  <a:pt x="63" y="151"/>
                </a:cubicBezTo>
                <a:cubicBezTo>
                  <a:pt x="63" y="151"/>
                  <a:pt x="63" y="151"/>
                  <a:pt x="63" y="151"/>
                </a:cubicBezTo>
                <a:cubicBezTo>
                  <a:pt x="63" y="151"/>
                  <a:pt x="63" y="151"/>
                  <a:pt x="63" y="151"/>
                </a:cubicBezTo>
                <a:cubicBezTo>
                  <a:pt x="66" y="148"/>
                  <a:pt x="69" y="145"/>
                  <a:pt x="71" y="142"/>
                </a:cubicBezTo>
                <a:cubicBezTo>
                  <a:pt x="71" y="142"/>
                  <a:pt x="71" y="142"/>
                  <a:pt x="71" y="142"/>
                </a:cubicBezTo>
                <a:cubicBezTo>
                  <a:pt x="71" y="142"/>
                  <a:pt x="71" y="142"/>
                  <a:pt x="71" y="142"/>
                </a:cubicBezTo>
                <a:cubicBezTo>
                  <a:pt x="71" y="142"/>
                  <a:pt x="71" y="142"/>
                  <a:pt x="71" y="142"/>
                </a:cubicBezTo>
                <a:cubicBezTo>
                  <a:pt x="71" y="142"/>
                  <a:pt x="71" y="142"/>
                  <a:pt x="71" y="141"/>
                </a:cubicBezTo>
                <a:cubicBezTo>
                  <a:pt x="71" y="141"/>
                  <a:pt x="71" y="141"/>
                  <a:pt x="71" y="141"/>
                </a:cubicBezTo>
                <a:cubicBezTo>
                  <a:pt x="71" y="141"/>
                  <a:pt x="72" y="141"/>
                  <a:pt x="72" y="141"/>
                </a:cubicBezTo>
                <a:cubicBezTo>
                  <a:pt x="72" y="140"/>
                  <a:pt x="72" y="140"/>
                  <a:pt x="72" y="140"/>
                </a:cubicBezTo>
                <a:cubicBezTo>
                  <a:pt x="72" y="140"/>
                  <a:pt x="72" y="140"/>
                  <a:pt x="72" y="140"/>
                </a:cubicBezTo>
                <a:cubicBezTo>
                  <a:pt x="72" y="140"/>
                  <a:pt x="72" y="140"/>
                  <a:pt x="72" y="140"/>
                </a:cubicBezTo>
                <a:cubicBezTo>
                  <a:pt x="72" y="140"/>
                  <a:pt x="72" y="139"/>
                  <a:pt x="72" y="139"/>
                </a:cubicBezTo>
                <a:cubicBezTo>
                  <a:pt x="72" y="139"/>
                  <a:pt x="72" y="139"/>
                  <a:pt x="73" y="139"/>
                </a:cubicBezTo>
                <a:cubicBezTo>
                  <a:pt x="73" y="139"/>
                  <a:pt x="73" y="139"/>
                  <a:pt x="73" y="138"/>
                </a:cubicBezTo>
                <a:cubicBezTo>
                  <a:pt x="73" y="138"/>
                  <a:pt x="73" y="138"/>
                  <a:pt x="73" y="138"/>
                </a:cubicBezTo>
                <a:cubicBezTo>
                  <a:pt x="73" y="138"/>
                  <a:pt x="73" y="138"/>
                  <a:pt x="73" y="138"/>
                </a:cubicBezTo>
                <a:cubicBezTo>
                  <a:pt x="73" y="137"/>
                  <a:pt x="73" y="137"/>
                  <a:pt x="73" y="137"/>
                </a:cubicBezTo>
                <a:cubicBezTo>
                  <a:pt x="74" y="137"/>
                  <a:pt x="74" y="137"/>
                  <a:pt x="74" y="137"/>
                </a:cubicBezTo>
                <a:cubicBezTo>
                  <a:pt x="74" y="136"/>
                  <a:pt x="74" y="136"/>
                  <a:pt x="74" y="136"/>
                </a:cubicBezTo>
                <a:cubicBezTo>
                  <a:pt x="74" y="136"/>
                  <a:pt x="74" y="136"/>
                  <a:pt x="74" y="136"/>
                </a:cubicBezTo>
                <a:cubicBezTo>
                  <a:pt x="74" y="135"/>
                  <a:pt x="74" y="135"/>
                  <a:pt x="74" y="135"/>
                </a:cubicBezTo>
                <a:cubicBezTo>
                  <a:pt x="74" y="134"/>
                  <a:pt x="74" y="134"/>
                  <a:pt x="74" y="134"/>
                </a:cubicBezTo>
                <a:cubicBezTo>
                  <a:pt x="74" y="134"/>
                  <a:pt x="75" y="134"/>
                  <a:pt x="75" y="134"/>
                </a:cubicBezTo>
                <a:cubicBezTo>
                  <a:pt x="75" y="134"/>
                  <a:pt x="75" y="134"/>
                  <a:pt x="75" y="134"/>
                </a:cubicBezTo>
                <a:cubicBezTo>
                  <a:pt x="75" y="133"/>
                  <a:pt x="75" y="133"/>
                  <a:pt x="75" y="133"/>
                </a:cubicBezTo>
                <a:cubicBezTo>
                  <a:pt x="75" y="133"/>
                  <a:pt x="75" y="133"/>
                  <a:pt x="75" y="133"/>
                </a:cubicBezTo>
                <a:cubicBezTo>
                  <a:pt x="75" y="133"/>
                  <a:pt x="75" y="133"/>
                  <a:pt x="75" y="133"/>
                </a:cubicBezTo>
                <a:cubicBezTo>
                  <a:pt x="75" y="132"/>
                  <a:pt x="75" y="132"/>
                  <a:pt x="75" y="132"/>
                </a:cubicBezTo>
                <a:cubicBezTo>
                  <a:pt x="75" y="132"/>
                  <a:pt x="75" y="132"/>
                  <a:pt x="75" y="132"/>
                </a:cubicBezTo>
                <a:cubicBezTo>
                  <a:pt x="75" y="132"/>
                  <a:pt x="75" y="132"/>
                  <a:pt x="75" y="131"/>
                </a:cubicBezTo>
                <a:cubicBezTo>
                  <a:pt x="75" y="131"/>
                  <a:pt x="75" y="131"/>
                  <a:pt x="75" y="131"/>
                </a:cubicBezTo>
                <a:cubicBezTo>
                  <a:pt x="76" y="131"/>
                  <a:pt x="76" y="131"/>
                  <a:pt x="76" y="130"/>
                </a:cubicBezTo>
                <a:cubicBezTo>
                  <a:pt x="76" y="130"/>
                  <a:pt x="76" y="130"/>
                  <a:pt x="76" y="130"/>
                </a:cubicBezTo>
                <a:cubicBezTo>
                  <a:pt x="76" y="130"/>
                  <a:pt x="76" y="130"/>
                  <a:pt x="76" y="130"/>
                </a:cubicBezTo>
                <a:cubicBezTo>
                  <a:pt x="76" y="130"/>
                  <a:pt x="76" y="130"/>
                  <a:pt x="76" y="129"/>
                </a:cubicBezTo>
                <a:cubicBezTo>
                  <a:pt x="76" y="129"/>
                  <a:pt x="76" y="129"/>
                  <a:pt x="76" y="129"/>
                </a:cubicBezTo>
                <a:cubicBezTo>
                  <a:pt x="76" y="129"/>
                  <a:pt x="76" y="129"/>
                  <a:pt x="76" y="129"/>
                </a:cubicBezTo>
                <a:cubicBezTo>
                  <a:pt x="76" y="129"/>
                  <a:pt x="76" y="129"/>
                  <a:pt x="76" y="128"/>
                </a:cubicBezTo>
                <a:cubicBezTo>
                  <a:pt x="76" y="128"/>
                  <a:pt x="76" y="128"/>
                  <a:pt x="76" y="128"/>
                </a:cubicBezTo>
                <a:cubicBezTo>
                  <a:pt x="76" y="128"/>
                  <a:pt x="76" y="128"/>
                  <a:pt x="76" y="128"/>
                </a:cubicBezTo>
                <a:cubicBezTo>
                  <a:pt x="76" y="128"/>
                  <a:pt x="76" y="128"/>
                  <a:pt x="76" y="127"/>
                </a:cubicBezTo>
                <a:cubicBezTo>
                  <a:pt x="76" y="127"/>
                  <a:pt x="76" y="127"/>
                  <a:pt x="76" y="127"/>
                </a:cubicBezTo>
                <a:cubicBezTo>
                  <a:pt x="76" y="127"/>
                  <a:pt x="76" y="127"/>
                  <a:pt x="76" y="127"/>
                </a:cubicBezTo>
                <a:cubicBezTo>
                  <a:pt x="76" y="127"/>
                  <a:pt x="76" y="126"/>
                  <a:pt x="76" y="126"/>
                </a:cubicBezTo>
                <a:cubicBezTo>
                  <a:pt x="79" y="105"/>
                  <a:pt x="64" y="86"/>
                  <a:pt x="43" y="84"/>
                </a:cubicBezTo>
                <a:close/>
                <a:moveTo>
                  <a:pt x="54" y="119"/>
                </a:moveTo>
                <a:cubicBezTo>
                  <a:pt x="54" y="117"/>
                  <a:pt x="54" y="117"/>
                  <a:pt x="54" y="117"/>
                </a:cubicBezTo>
                <a:cubicBezTo>
                  <a:pt x="54" y="117"/>
                  <a:pt x="54" y="117"/>
                  <a:pt x="54" y="117"/>
                </a:cubicBezTo>
                <a:cubicBezTo>
                  <a:pt x="55" y="118"/>
                  <a:pt x="55" y="118"/>
                  <a:pt x="55" y="119"/>
                </a:cubicBezTo>
                <a:cubicBezTo>
                  <a:pt x="55" y="120"/>
                  <a:pt x="54" y="120"/>
                  <a:pt x="54" y="120"/>
                </a:cubicBezTo>
                <a:cubicBezTo>
                  <a:pt x="54" y="120"/>
                  <a:pt x="54" y="120"/>
                  <a:pt x="54" y="119"/>
                </a:cubicBezTo>
                <a:close/>
                <a:moveTo>
                  <a:pt x="22" y="119"/>
                </a:moveTo>
                <a:cubicBezTo>
                  <a:pt x="22" y="118"/>
                  <a:pt x="22" y="118"/>
                  <a:pt x="22" y="117"/>
                </a:cubicBezTo>
                <a:cubicBezTo>
                  <a:pt x="22" y="117"/>
                  <a:pt x="23" y="117"/>
                  <a:pt x="23" y="117"/>
                </a:cubicBezTo>
                <a:cubicBezTo>
                  <a:pt x="23" y="119"/>
                  <a:pt x="23" y="119"/>
                  <a:pt x="23" y="119"/>
                </a:cubicBezTo>
                <a:cubicBezTo>
                  <a:pt x="23" y="120"/>
                  <a:pt x="23" y="120"/>
                  <a:pt x="23" y="120"/>
                </a:cubicBezTo>
                <a:cubicBezTo>
                  <a:pt x="22" y="120"/>
                  <a:pt x="22" y="120"/>
                  <a:pt x="22" y="119"/>
                </a:cubicBezTo>
                <a:close/>
                <a:moveTo>
                  <a:pt x="26" y="111"/>
                </a:moveTo>
                <a:cubicBezTo>
                  <a:pt x="26" y="111"/>
                  <a:pt x="26" y="111"/>
                  <a:pt x="26" y="111"/>
                </a:cubicBezTo>
                <a:cubicBezTo>
                  <a:pt x="26" y="111"/>
                  <a:pt x="26" y="111"/>
                  <a:pt x="26" y="111"/>
                </a:cubicBezTo>
                <a:cubicBezTo>
                  <a:pt x="26" y="111"/>
                  <a:pt x="26" y="111"/>
                  <a:pt x="26" y="111"/>
                </a:cubicBezTo>
                <a:cubicBezTo>
                  <a:pt x="26" y="111"/>
                  <a:pt x="26" y="111"/>
                  <a:pt x="26" y="111"/>
                </a:cubicBezTo>
                <a:cubicBezTo>
                  <a:pt x="26" y="103"/>
                  <a:pt x="31" y="97"/>
                  <a:pt x="38" y="97"/>
                </a:cubicBezTo>
                <a:cubicBezTo>
                  <a:pt x="39" y="97"/>
                  <a:pt x="39" y="97"/>
                  <a:pt x="39" y="97"/>
                </a:cubicBezTo>
                <a:cubicBezTo>
                  <a:pt x="46" y="97"/>
                  <a:pt x="51" y="103"/>
                  <a:pt x="51" y="111"/>
                </a:cubicBezTo>
                <a:cubicBezTo>
                  <a:pt x="51" y="111"/>
                  <a:pt x="51" y="111"/>
                  <a:pt x="51" y="111"/>
                </a:cubicBezTo>
                <a:cubicBezTo>
                  <a:pt x="47" y="110"/>
                  <a:pt x="46" y="105"/>
                  <a:pt x="46" y="105"/>
                </a:cubicBezTo>
                <a:cubicBezTo>
                  <a:pt x="46" y="104"/>
                  <a:pt x="45" y="103"/>
                  <a:pt x="44" y="103"/>
                </a:cubicBezTo>
                <a:cubicBezTo>
                  <a:pt x="43" y="103"/>
                  <a:pt x="42" y="103"/>
                  <a:pt x="42" y="104"/>
                </a:cubicBezTo>
                <a:cubicBezTo>
                  <a:pt x="37" y="111"/>
                  <a:pt x="27" y="111"/>
                  <a:pt x="26" y="111"/>
                </a:cubicBezTo>
                <a:close/>
                <a:moveTo>
                  <a:pt x="28" y="119"/>
                </a:moveTo>
                <a:cubicBezTo>
                  <a:pt x="28" y="116"/>
                  <a:pt x="28" y="116"/>
                  <a:pt x="28" y="116"/>
                </a:cubicBezTo>
                <a:cubicBezTo>
                  <a:pt x="30" y="116"/>
                  <a:pt x="38" y="115"/>
                  <a:pt x="43" y="110"/>
                </a:cubicBezTo>
                <a:cubicBezTo>
                  <a:pt x="44" y="112"/>
                  <a:pt x="46" y="115"/>
                  <a:pt x="49" y="116"/>
                </a:cubicBezTo>
                <a:cubicBezTo>
                  <a:pt x="49" y="119"/>
                  <a:pt x="49" y="119"/>
                  <a:pt x="49" y="119"/>
                </a:cubicBezTo>
                <a:cubicBezTo>
                  <a:pt x="49" y="125"/>
                  <a:pt x="45" y="130"/>
                  <a:pt x="40" y="130"/>
                </a:cubicBezTo>
                <a:cubicBezTo>
                  <a:pt x="37" y="130"/>
                  <a:pt x="37" y="130"/>
                  <a:pt x="37" y="130"/>
                </a:cubicBezTo>
                <a:cubicBezTo>
                  <a:pt x="32" y="130"/>
                  <a:pt x="28" y="125"/>
                  <a:pt x="28" y="119"/>
                </a:cubicBezTo>
                <a:close/>
                <a:moveTo>
                  <a:pt x="41" y="135"/>
                </a:moveTo>
                <a:cubicBezTo>
                  <a:pt x="41" y="136"/>
                  <a:pt x="41" y="136"/>
                  <a:pt x="41" y="136"/>
                </a:cubicBezTo>
                <a:cubicBezTo>
                  <a:pt x="38" y="139"/>
                  <a:pt x="38" y="139"/>
                  <a:pt x="38" y="139"/>
                </a:cubicBezTo>
                <a:cubicBezTo>
                  <a:pt x="36" y="137"/>
                  <a:pt x="36" y="137"/>
                  <a:pt x="36" y="137"/>
                </a:cubicBezTo>
                <a:cubicBezTo>
                  <a:pt x="36" y="135"/>
                  <a:pt x="36" y="135"/>
                  <a:pt x="36" y="135"/>
                </a:cubicBezTo>
                <a:cubicBezTo>
                  <a:pt x="36" y="135"/>
                  <a:pt x="37" y="135"/>
                  <a:pt x="37" y="135"/>
                </a:cubicBezTo>
                <a:cubicBezTo>
                  <a:pt x="40" y="135"/>
                  <a:pt x="40" y="135"/>
                  <a:pt x="40" y="135"/>
                </a:cubicBezTo>
                <a:cubicBezTo>
                  <a:pt x="40" y="135"/>
                  <a:pt x="41" y="135"/>
                  <a:pt x="41" y="135"/>
                </a:cubicBezTo>
                <a:close/>
                <a:moveTo>
                  <a:pt x="58" y="148"/>
                </a:moveTo>
                <a:cubicBezTo>
                  <a:pt x="58" y="148"/>
                  <a:pt x="58" y="148"/>
                  <a:pt x="58" y="148"/>
                </a:cubicBezTo>
                <a:cubicBezTo>
                  <a:pt x="58" y="149"/>
                  <a:pt x="58" y="149"/>
                  <a:pt x="58" y="149"/>
                </a:cubicBezTo>
                <a:cubicBezTo>
                  <a:pt x="58" y="149"/>
                  <a:pt x="58" y="149"/>
                  <a:pt x="58" y="149"/>
                </a:cubicBezTo>
                <a:cubicBezTo>
                  <a:pt x="58" y="149"/>
                  <a:pt x="57" y="149"/>
                  <a:pt x="57" y="149"/>
                </a:cubicBezTo>
                <a:cubicBezTo>
                  <a:pt x="57" y="149"/>
                  <a:pt x="57" y="149"/>
                  <a:pt x="57" y="149"/>
                </a:cubicBezTo>
                <a:cubicBezTo>
                  <a:pt x="57" y="149"/>
                  <a:pt x="57" y="149"/>
                  <a:pt x="57" y="149"/>
                </a:cubicBezTo>
                <a:cubicBezTo>
                  <a:pt x="57" y="149"/>
                  <a:pt x="57" y="149"/>
                  <a:pt x="57" y="149"/>
                </a:cubicBezTo>
                <a:cubicBezTo>
                  <a:pt x="57" y="149"/>
                  <a:pt x="56" y="150"/>
                  <a:pt x="56" y="150"/>
                </a:cubicBezTo>
                <a:cubicBezTo>
                  <a:pt x="56" y="150"/>
                  <a:pt x="56" y="150"/>
                  <a:pt x="56" y="150"/>
                </a:cubicBezTo>
                <a:cubicBezTo>
                  <a:pt x="56" y="150"/>
                  <a:pt x="56" y="150"/>
                  <a:pt x="56" y="150"/>
                </a:cubicBezTo>
                <a:cubicBezTo>
                  <a:pt x="56" y="150"/>
                  <a:pt x="55" y="150"/>
                  <a:pt x="55" y="150"/>
                </a:cubicBezTo>
                <a:cubicBezTo>
                  <a:pt x="55" y="150"/>
                  <a:pt x="55" y="150"/>
                  <a:pt x="55" y="151"/>
                </a:cubicBezTo>
                <a:cubicBezTo>
                  <a:pt x="55" y="151"/>
                  <a:pt x="55" y="151"/>
                  <a:pt x="55" y="151"/>
                </a:cubicBezTo>
                <a:cubicBezTo>
                  <a:pt x="54" y="151"/>
                  <a:pt x="54" y="151"/>
                  <a:pt x="54" y="151"/>
                </a:cubicBezTo>
                <a:cubicBezTo>
                  <a:pt x="54" y="151"/>
                  <a:pt x="54" y="151"/>
                  <a:pt x="54" y="151"/>
                </a:cubicBezTo>
                <a:cubicBezTo>
                  <a:pt x="54" y="151"/>
                  <a:pt x="54" y="151"/>
                  <a:pt x="53" y="151"/>
                </a:cubicBezTo>
                <a:cubicBezTo>
                  <a:pt x="53" y="151"/>
                  <a:pt x="53" y="151"/>
                  <a:pt x="53" y="151"/>
                </a:cubicBezTo>
                <a:cubicBezTo>
                  <a:pt x="53" y="151"/>
                  <a:pt x="53" y="151"/>
                  <a:pt x="53" y="151"/>
                </a:cubicBezTo>
                <a:cubicBezTo>
                  <a:pt x="53" y="152"/>
                  <a:pt x="53" y="152"/>
                  <a:pt x="53" y="152"/>
                </a:cubicBezTo>
                <a:cubicBezTo>
                  <a:pt x="53" y="152"/>
                  <a:pt x="53" y="152"/>
                  <a:pt x="52" y="152"/>
                </a:cubicBezTo>
                <a:cubicBezTo>
                  <a:pt x="52" y="152"/>
                  <a:pt x="52" y="152"/>
                  <a:pt x="52" y="152"/>
                </a:cubicBezTo>
                <a:cubicBezTo>
                  <a:pt x="52" y="152"/>
                  <a:pt x="52" y="152"/>
                  <a:pt x="52" y="152"/>
                </a:cubicBezTo>
                <a:cubicBezTo>
                  <a:pt x="52" y="152"/>
                  <a:pt x="52" y="152"/>
                  <a:pt x="52" y="152"/>
                </a:cubicBezTo>
                <a:cubicBezTo>
                  <a:pt x="51" y="152"/>
                  <a:pt x="51" y="152"/>
                  <a:pt x="51" y="152"/>
                </a:cubicBezTo>
                <a:cubicBezTo>
                  <a:pt x="51" y="153"/>
                  <a:pt x="51" y="153"/>
                  <a:pt x="51" y="153"/>
                </a:cubicBezTo>
                <a:cubicBezTo>
                  <a:pt x="51" y="153"/>
                  <a:pt x="51" y="153"/>
                  <a:pt x="50" y="153"/>
                </a:cubicBezTo>
                <a:cubicBezTo>
                  <a:pt x="50" y="153"/>
                  <a:pt x="50" y="153"/>
                  <a:pt x="50" y="153"/>
                </a:cubicBezTo>
                <a:cubicBezTo>
                  <a:pt x="50" y="153"/>
                  <a:pt x="50" y="153"/>
                  <a:pt x="50" y="153"/>
                </a:cubicBezTo>
                <a:cubicBezTo>
                  <a:pt x="50" y="153"/>
                  <a:pt x="50" y="153"/>
                  <a:pt x="50" y="153"/>
                </a:cubicBezTo>
                <a:cubicBezTo>
                  <a:pt x="50" y="153"/>
                  <a:pt x="49" y="153"/>
                  <a:pt x="49" y="153"/>
                </a:cubicBezTo>
                <a:cubicBezTo>
                  <a:pt x="49" y="153"/>
                  <a:pt x="49" y="153"/>
                  <a:pt x="49" y="153"/>
                </a:cubicBezTo>
                <a:cubicBezTo>
                  <a:pt x="49" y="153"/>
                  <a:pt x="49" y="153"/>
                  <a:pt x="49" y="153"/>
                </a:cubicBezTo>
                <a:cubicBezTo>
                  <a:pt x="49" y="153"/>
                  <a:pt x="48" y="153"/>
                  <a:pt x="48" y="153"/>
                </a:cubicBezTo>
                <a:cubicBezTo>
                  <a:pt x="48" y="154"/>
                  <a:pt x="48" y="154"/>
                  <a:pt x="48" y="154"/>
                </a:cubicBezTo>
                <a:cubicBezTo>
                  <a:pt x="48" y="154"/>
                  <a:pt x="48" y="154"/>
                  <a:pt x="48" y="154"/>
                </a:cubicBezTo>
                <a:cubicBezTo>
                  <a:pt x="48" y="154"/>
                  <a:pt x="47" y="154"/>
                  <a:pt x="47" y="154"/>
                </a:cubicBezTo>
                <a:cubicBezTo>
                  <a:pt x="47" y="154"/>
                  <a:pt x="47" y="154"/>
                  <a:pt x="47" y="154"/>
                </a:cubicBezTo>
                <a:cubicBezTo>
                  <a:pt x="47" y="154"/>
                  <a:pt x="47" y="154"/>
                  <a:pt x="47" y="154"/>
                </a:cubicBezTo>
                <a:cubicBezTo>
                  <a:pt x="47" y="154"/>
                  <a:pt x="47" y="154"/>
                  <a:pt x="47" y="154"/>
                </a:cubicBezTo>
                <a:cubicBezTo>
                  <a:pt x="46" y="154"/>
                  <a:pt x="46" y="154"/>
                  <a:pt x="46" y="154"/>
                </a:cubicBezTo>
                <a:cubicBezTo>
                  <a:pt x="46" y="154"/>
                  <a:pt x="46" y="154"/>
                  <a:pt x="46" y="154"/>
                </a:cubicBezTo>
                <a:cubicBezTo>
                  <a:pt x="46" y="154"/>
                  <a:pt x="46" y="154"/>
                  <a:pt x="46" y="154"/>
                </a:cubicBezTo>
                <a:cubicBezTo>
                  <a:pt x="45" y="154"/>
                  <a:pt x="45" y="154"/>
                  <a:pt x="45" y="154"/>
                </a:cubicBezTo>
                <a:cubicBezTo>
                  <a:pt x="45" y="154"/>
                  <a:pt x="45" y="154"/>
                  <a:pt x="45" y="154"/>
                </a:cubicBezTo>
                <a:cubicBezTo>
                  <a:pt x="45" y="154"/>
                  <a:pt x="45" y="154"/>
                  <a:pt x="45" y="154"/>
                </a:cubicBezTo>
                <a:cubicBezTo>
                  <a:pt x="44" y="154"/>
                  <a:pt x="44" y="154"/>
                  <a:pt x="44" y="154"/>
                </a:cubicBezTo>
                <a:cubicBezTo>
                  <a:pt x="44" y="154"/>
                  <a:pt x="44" y="155"/>
                  <a:pt x="44" y="155"/>
                </a:cubicBezTo>
                <a:cubicBezTo>
                  <a:pt x="44" y="155"/>
                  <a:pt x="43" y="155"/>
                  <a:pt x="43" y="155"/>
                </a:cubicBezTo>
                <a:cubicBezTo>
                  <a:pt x="43" y="155"/>
                  <a:pt x="43" y="155"/>
                  <a:pt x="43" y="155"/>
                </a:cubicBezTo>
                <a:cubicBezTo>
                  <a:pt x="43" y="155"/>
                  <a:pt x="43" y="155"/>
                  <a:pt x="42" y="155"/>
                </a:cubicBezTo>
                <a:cubicBezTo>
                  <a:pt x="42" y="155"/>
                  <a:pt x="42" y="155"/>
                  <a:pt x="42" y="155"/>
                </a:cubicBezTo>
                <a:cubicBezTo>
                  <a:pt x="42" y="155"/>
                  <a:pt x="42" y="155"/>
                  <a:pt x="42" y="155"/>
                </a:cubicBezTo>
                <a:cubicBezTo>
                  <a:pt x="41" y="155"/>
                  <a:pt x="41" y="155"/>
                  <a:pt x="41" y="155"/>
                </a:cubicBezTo>
                <a:cubicBezTo>
                  <a:pt x="41" y="155"/>
                  <a:pt x="41" y="155"/>
                  <a:pt x="41" y="155"/>
                </a:cubicBezTo>
                <a:cubicBezTo>
                  <a:pt x="41" y="155"/>
                  <a:pt x="41" y="155"/>
                  <a:pt x="41" y="155"/>
                </a:cubicBezTo>
                <a:cubicBezTo>
                  <a:pt x="41" y="155"/>
                  <a:pt x="40" y="155"/>
                  <a:pt x="40" y="155"/>
                </a:cubicBezTo>
                <a:cubicBezTo>
                  <a:pt x="40" y="155"/>
                  <a:pt x="40" y="155"/>
                  <a:pt x="40" y="155"/>
                </a:cubicBezTo>
                <a:cubicBezTo>
                  <a:pt x="40" y="155"/>
                  <a:pt x="40" y="155"/>
                  <a:pt x="40" y="155"/>
                </a:cubicBezTo>
                <a:cubicBezTo>
                  <a:pt x="40" y="155"/>
                  <a:pt x="40" y="155"/>
                  <a:pt x="39" y="155"/>
                </a:cubicBezTo>
                <a:cubicBezTo>
                  <a:pt x="39" y="155"/>
                  <a:pt x="39" y="155"/>
                  <a:pt x="39" y="155"/>
                </a:cubicBezTo>
                <a:cubicBezTo>
                  <a:pt x="39" y="155"/>
                  <a:pt x="39" y="155"/>
                  <a:pt x="39" y="155"/>
                </a:cubicBezTo>
                <a:cubicBezTo>
                  <a:pt x="39" y="155"/>
                  <a:pt x="39" y="155"/>
                  <a:pt x="39" y="155"/>
                </a:cubicBezTo>
                <a:cubicBezTo>
                  <a:pt x="38" y="155"/>
                  <a:pt x="38" y="155"/>
                  <a:pt x="38" y="155"/>
                </a:cubicBezTo>
                <a:cubicBezTo>
                  <a:pt x="38" y="155"/>
                  <a:pt x="38" y="155"/>
                  <a:pt x="38" y="155"/>
                </a:cubicBezTo>
                <a:cubicBezTo>
                  <a:pt x="38" y="155"/>
                  <a:pt x="38" y="155"/>
                  <a:pt x="38" y="155"/>
                </a:cubicBezTo>
                <a:cubicBezTo>
                  <a:pt x="38" y="155"/>
                  <a:pt x="37" y="155"/>
                  <a:pt x="37" y="155"/>
                </a:cubicBezTo>
                <a:cubicBezTo>
                  <a:pt x="37" y="155"/>
                  <a:pt x="37" y="155"/>
                  <a:pt x="37" y="155"/>
                </a:cubicBezTo>
                <a:cubicBezTo>
                  <a:pt x="37" y="155"/>
                  <a:pt x="37" y="155"/>
                  <a:pt x="36" y="155"/>
                </a:cubicBezTo>
                <a:cubicBezTo>
                  <a:pt x="36" y="155"/>
                  <a:pt x="36" y="155"/>
                  <a:pt x="36" y="155"/>
                </a:cubicBezTo>
                <a:cubicBezTo>
                  <a:pt x="36" y="155"/>
                  <a:pt x="36" y="155"/>
                  <a:pt x="35" y="155"/>
                </a:cubicBezTo>
                <a:cubicBezTo>
                  <a:pt x="35" y="155"/>
                  <a:pt x="35" y="155"/>
                  <a:pt x="35" y="155"/>
                </a:cubicBezTo>
                <a:cubicBezTo>
                  <a:pt x="35" y="155"/>
                  <a:pt x="35" y="155"/>
                  <a:pt x="34" y="155"/>
                </a:cubicBezTo>
                <a:cubicBezTo>
                  <a:pt x="34" y="155"/>
                  <a:pt x="34" y="155"/>
                  <a:pt x="34" y="155"/>
                </a:cubicBezTo>
                <a:cubicBezTo>
                  <a:pt x="34" y="155"/>
                  <a:pt x="34" y="155"/>
                  <a:pt x="34" y="155"/>
                </a:cubicBezTo>
                <a:cubicBezTo>
                  <a:pt x="34" y="155"/>
                  <a:pt x="34" y="155"/>
                  <a:pt x="33" y="155"/>
                </a:cubicBezTo>
                <a:cubicBezTo>
                  <a:pt x="33" y="155"/>
                  <a:pt x="33" y="155"/>
                  <a:pt x="33" y="155"/>
                </a:cubicBezTo>
                <a:cubicBezTo>
                  <a:pt x="33" y="155"/>
                  <a:pt x="33" y="154"/>
                  <a:pt x="32" y="154"/>
                </a:cubicBezTo>
                <a:cubicBezTo>
                  <a:pt x="32" y="154"/>
                  <a:pt x="32" y="154"/>
                  <a:pt x="32" y="154"/>
                </a:cubicBezTo>
                <a:cubicBezTo>
                  <a:pt x="32" y="154"/>
                  <a:pt x="32" y="154"/>
                  <a:pt x="32" y="154"/>
                </a:cubicBezTo>
                <a:cubicBezTo>
                  <a:pt x="31" y="154"/>
                  <a:pt x="31" y="154"/>
                  <a:pt x="31" y="154"/>
                </a:cubicBezTo>
                <a:cubicBezTo>
                  <a:pt x="31" y="154"/>
                  <a:pt x="31" y="154"/>
                  <a:pt x="31" y="154"/>
                </a:cubicBezTo>
                <a:cubicBezTo>
                  <a:pt x="31" y="154"/>
                  <a:pt x="31" y="154"/>
                  <a:pt x="30" y="154"/>
                </a:cubicBezTo>
                <a:cubicBezTo>
                  <a:pt x="30" y="154"/>
                  <a:pt x="30" y="154"/>
                  <a:pt x="30" y="154"/>
                </a:cubicBezTo>
                <a:cubicBezTo>
                  <a:pt x="30" y="154"/>
                  <a:pt x="30" y="154"/>
                  <a:pt x="30" y="154"/>
                </a:cubicBezTo>
                <a:cubicBezTo>
                  <a:pt x="30" y="154"/>
                  <a:pt x="30" y="154"/>
                  <a:pt x="30" y="154"/>
                </a:cubicBezTo>
                <a:cubicBezTo>
                  <a:pt x="30" y="154"/>
                  <a:pt x="30" y="154"/>
                  <a:pt x="30" y="154"/>
                </a:cubicBezTo>
                <a:cubicBezTo>
                  <a:pt x="29" y="154"/>
                  <a:pt x="29" y="154"/>
                  <a:pt x="29" y="154"/>
                </a:cubicBezTo>
                <a:cubicBezTo>
                  <a:pt x="29" y="154"/>
                  <a:pt x="29" y="154"/>
                  <a:pt x="29" y="154"/>
                </a:cubicBezTo>
                <a:cubicBezTo>
                  <a:pt x="29" y="154"/>
                  <a:pt x="28" y="153"/>
                  <a:pt x="28" y="153"/>
                </a:cubicBezTo>
                <a:cubicBezTo>
                  <a:pt x="28" y="153"/>
                  <a:pt x="28" y="153"/>
                  <a:pt x="28" y="153"/>
                </a:cubicBezTo>
                <a:cubicBezTo>
                  <a:pt x="28" y="153"/>
                  <a:pt x="28" y="153"/>
                  <a:pt x="27" y="153"/>
                </a:cubicBezTo>
                <a:cubicBezTo>
                  <a:pt x="27" y="153"/>
                  <a:pt x="27" y="153"/>
                  <a:pt x="27" y="153"/>
                </a:cubicBezTo>
                <a:cubicBezTo>
                  <a:pt x="27" y="153"/>
                  <a:pt x="27" y="153"/>
                  <a:pt x="27" y="153"/>
                </a:cubicBezTo>
                <a:cubicBezTo>
                  <a:pt x="27" y="153"/>
                  <a:pt x="26" y="153"/>
                  <a:pt x="26" y="153"/>
                </a:cubicBezTo>
                <a:cubicBezTo>
                  <a:pt x="26" y="153"/>
                  <a:pt x="26" y="153"/>
                  <a:pt x="26" y="153"/>
                </a:cubicBezTo>
                <a:cubicBezTo>
                  <a:pt x="26" y="153"/>
                  <a:pt x="26" y="152"/>
                  <a:pt x="25" y="152"/>
                </a:cubicBezTo>
                <a:cubicBezTo>
                  <a:pt x="25" y="152"/>
                  <a:pt x="25" y="152"/>
                  <a:pt x="25" y="152"/>
                </a:cubicBezTo>
                <a:cubicBezTo>
                  <a:pt x="25" y="152"/>
                  <a:pt x="25" y="152"/>
                  <a:pt x="25" y="152"/>
                </a:cubicBezTo>
                <a:cubicBezTo>
                  <a:pt x="25" y="152"/>
                  <a:pt x="24" y="152"/>
                  <a:pt x="24" y="152"/>
                </a:cubicBezTo>
                <a:cubicBezTo>
                  <a:pt x="24" y="152"/>
                  <a:pt x="24" y="152"/>
                  <a:pt x="24" y="152"/>
                </a:cubicBezTo>
                <a:cubicBezTo>
                  <a:pt x="24" y="152"/>
                  <a:pt x="24" y="152"/>
                  <a:pt x="24" y="152"/>
                </a:cubicBezTo>
                <a:cubicBezTo>
                  <a:pt x="23" y="151"/>
                  <a:pt x="23" y="151"/>
                  <a:pt x="23" y="151"/>
                </a:cubicBezTo>
                <a:cubicBezTo>
                  <a:pt x="23" y="151"/>
                  <a:pt x="23" y="151"/>
                  <a:pt x="23" y="151"/>
                </a:cubicBezTo>
                <a:cubicBezTo>
                  <a:pt x="23" y="151"/>
                  <a:pt x="23" y="151"/>
                  <a:pt x="23" y="151"/>
                </a:cubicBezTo>
                <a:cubicBezTo>
                  <a:pt x="23" y="151"/>
                  <a:pt x="23" y="151"/>
                  <a:pt x="23" y="151"/>
                </a:cubicBezTo>
                <a:cubicBezTo>
                  <a:pt x="23" y="151"/>
                  <a:pt x="23" y="151"/>
                  <a:pt x="22" y="151"/>
                </a:cubicBezTo>
                <a:cubicBezTo>
                  <a:pt x="22" y="151"/>
                  <a:pt x="22" y="151"/>
                  <a:pt x="22" y="151"/>
                </a:cubicBezTo>
                <a:cubicBezTo>
                  <a:pt x="22" y="151"/>
                  <a:pt x="22" y="151"/>
                  <a:pt x="22" y="151"/>
                </a:cubicBezTo>
                <a:cubicBezTo>
                  <a:pt x="22" y="151"/>
                  <a:pt x="22" y="151"/>
                  <a:pt x="22" y="151"/>
                </a:cubicBezTo>
                <a:cubicBezTo>
                  <a:pt x="22" y="151"/>
                  <a:pt x="22" y="150"/>
                  <a:pt x="21" y="150"/>
                </a:cubicBezTo>
                <a:cubicBezTo>
                  <a:pt x="21" y="150"/>
                  <a:pt x="21" y="150"/>
                  <a:pt x="21" y="150"/>
                </a:cubicBezTo>
                <a:cubicBezTo>
                  <a:pt x="21" y="150"/>
                  <a:pt x="21" y="150"/>
                  <a:pt x="21" y="150"/>
                </a:cubicBezTo>
                <a:cubicBezTo>
                  <a:pt x="21" y="150"/>
                  <a:pt x="21" y="150"/>
                  <a:pt x="20" y="150"/>
                </a:cubicBezTo>
                <a:cubicBezTo>
                  <a:pt x="20" y="150"/>
                  <a:pt x="20" y="150"/>
                  <a:pt x="20" y="150"/>
                </a:cubicBezTo>
                <a:cubicBezTo>
                  <a:pt x="20" y="149"/>
                  <a:pt x="20" y="149"/>
                  <a:pt x="20" y="149"/>
                </a:cubicBezTo>
                <a:cubicBezTo>
                  <a:pt x="20" y="149"/>
                  <a:pt x="20" y="149"/>
                  <a:pt x="20" y="149"/>
                </a:cubicBezTo>
                <a:cubicBezTo>
                  <a:pt x="20" y="149"/>
                  <a:pt x="19" y="149"/>
                  <a:pt x="19" y="149"/>
                </a:cubicBezTo>
                <a:cubicBezTo>
                  <a:pt x="19" y="149"/>
                  <a:pt x="19" y="149"/>
                  <a:pt x="19" y="149"/>
                </a:cubicBezTo>
                <a:cubicBezTo>
                  <a:pt x="19" y="149"/>
                  <a:pt x="19" y="149"/>
                  <a:pt x="19" y="149"/>
                </a:cubicBezTo>
                <a:cubicBezTo>
                  <a:pt x="19" y="149"/>
                  <a:pt x="19" y="149"/>
                  <a:pt x="19" y="149"/>
                </a:cubicBezTo>
                <a:cubicBezTo>
                  <a:pt x="19" y="148"/>
                  <a:pt x="19" y="148"/>
                  <a:pt x="19" y="148"/>
                </a:cubicBezTo>
                <a:cubicBezTo>
                  <a:pt x="18" y="148"/>
                  <a:pt x="18" y="148"/>
                  <a:pt x="18" y="148"/>
                </a:cubicBezTo>
                <a:cubicBezTo>
                  <a:pt x="18" y="148"/>
                  <a:pt x="18" y="148"/>
                  <a:pt x="18" y="148"/>
                </a:cubicBezTo>
                <a:cubicBezTo>
                  <a:pt x="18" y="148"/>
                  <a:pt x="18" y="148"/>
                  <a:pt x="18" y="148"/>
                </a:cubicBezTo>
                <a:cubicBezTo>
                  <a:pt x="18" y="148"/>
                  <a:pt x="18" y="148"/>
                  <a:pt x="18" y="148"/>
                </a:cubicBezTo>
                <a:cubicBezTo>
                  <a:pt x="19" y="144"/>
                  <a:pt x="23" y="143"/>
                  <a:pt x="23" y="143"/>
                </a:cubicBezTo>
                <a:cubicBezTo>
                  <a:pt x="23" y="143"/>
                  <a:pt x="23" y="143"/>
                  <a:pt x="23" y="143"/>
                </a:cubicBezTo>
                <a:cubicBezTo>
                  <a:pt x="32" y="140"/>
                  <a:pt x="32" y="140"/>
                  <a:pt x="32" y="140"/>
                </a:cubicBezTo>
                <a:cubicBezTo>
                  <a:pt x="37" y="144"/>
                  <a:pt x="37" y="144"/>
                  <a:pt x="37" y="144"/>
                </a:cubicBezTo>
                <a:cubicBezTo>
                  <a:pt x="37" y="145"/>
                  <a:pt x="38" y="145"/>
                  <a:pt x="38" y="145"/>
                </a:cubicBezTo>
                <a:cubicBezTo>
                  <a:pt x="38" y="145"/>
                  <a:pt x="38" y="145"/>
                  <a:pt x="38" y="145"/>
                </a:cubicBezTo>
                <a:cubicBezTo>
                  <a:pt x="39" y="145"/>
                  <a:pt x="40" y="145"/>
                  <a:pt x="40" y="144"/>
                </a:cubicBezTo>
                <a:cubicBezTo>
                  <a:pt x="45" y="140"/>
                  <a:pt x="45" y="140"/>
                  <a:pt x="45" y="140"/>
                </a:cubicBezTo>
                <a:cubicBezTo>
                  <a:pt x="54" y="143"/>
                  <a:pt x="54" y="143"/>
                  <a:pt x="54" y="143"/>
                </a:cubicBezTo>
                <a:cubicBezTo>
                  <a:pt x="54" y="143"/>
                  <a:pt x="54" y="143"/>
                  <a:pt x="54" y="143"/>
                </a:cubicBezTo>
                <a:cubicBezTo>
                  <a:pt x="54" y="143"/>
                  <a:pt x="57" y="144"/>
                  <a:pt x="59" y="148"/>
                </a:cubicBezTo>
                <a:lnTo>
                  <a:pt x="58" y="14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9" name="Freeform 178">
            <a:extLst>
              <a:ext uri="{FF2B5EF4-FFF2-40B4-BE49-F238E27FC236}">
                <a16:creationId xmlns:a16="http://schemas.microsoft.com/office/drawing/2014/main" xmlns="" id="{6FC8B148-31DE-44DB-82BD-AFB894FCA104}"/>
              </a:ext>
            </a:extLst>
          </p:cNvPr>
          <p:cNvSpPr>
            <a:spLocks noEditPoints="1"/>
          </p:cNvSpPr>
          <p:nvPr/>
        </p:nvSpPr>
        <p:spPr bwMode="auto">
          <a:xfrm>
            <a:off x="3426619" y="1610519"/>
            <a:ext cx="546100" cy="550863"/>
          </a:xfrm>
          <a:custGeom>
            <a:avLst/>
            <a:gdLst>
              <a:gd name="T0" fmla="*/ 94 w 160"/>
              <a:gd name="T1" fmla="*/ 0 h 160"/>
              <a:gd name="T2" fmla="*/ 16 w 160"/>
              <a:gd name="T3" fmla="*/ 63 h 160"/>
              <a:gd name="T4" fmla="*/ 47 w 160"/>
              <a:gd name="T5" fmla="*/ 137 h 160"/>
              <a:gd name="T6" fmla="*/ 137 w 160"/>
              <a:gd name="T7" fmla="*/ 113 h 160"/>
              <a:gd name="T8" fmla="*/ 125 w 160"/>
              <a:gd name="T9" fmla="*/ 141 h 160"/>
              <a:gd name="T10" fmla="*/ 19 w 160"/>
              <a:gd name="T11" fmla="*/ 125 h 160"/>
              <a:gd name="T12" fmla="*/ 35 w 160"/>
              <a:gd name="T13" fmla="*/ 19 h 160"/>
              <a:gd name="T14" fmla="*/ 141 w 160"/>
              <a:gd name="T15" fmla="*/ 35 h 160"/>
              <a:gd name="T16" fmla="*/ 126 w 160"/>
              <a:gd name="T17" fmla="*/ 76 h 160"/>
              <a:gd name="T18" fmla="*/ 125 w 160"/>
              <a:gd name="T19" fmla="*/ 70 h 160"/>
              <a:gd name="T20" fmla="*/ 123 w 160"/>
              <a:gd name="T21" fmla="*/ 63 h 160"/>
              <a:gd name="T22" fmla="*/ 113 w 160"/>
              <a:gd name="T23" fmla="*/ 48 h 160"/>
              <a:gd name="T24" fmla="*/ 110 w 160"/>
              <a:gd name="T25" fmla="*/ 52 h 160"/>
              <a:gd name="T26" fmla="*/ 118 w 160"/>
              <a:gd name="T27" fmla="*/ 65 h 160"/>
              <a:gd name="T28" fmla="*/ 120 w 160"/>
              <a:gd name="T29" fmla="*/ 72 h 160"/>
              <a:gd name="T30" fmla="*/ 121 w 160"/>
              <a:gd name="T31" fmla="*/ 79 h 160"/>
              <a:gd name="T32" fmla="*/ 118 w 160"/>
              <a:gd name="T33" fmla="*/ 74 h 160"/>
              <a:gd name="T34" fmla="*/ 40 w 160"/>
              <a:gd name="T35" fmla="*/ 78 h 160"/>
              <a:gd name="T36" fmla="*/ 39 w 160"/>
              <a:gd name="T37" fmla="*/ 78 h 160"/>
              <a:gd name="T38" fmla="*/ 40 w 160"/>
              <a:gd name="T39" fmla="*/ 72 h 160"/>
              <a:gd name="T40" fmla="*/ 42 w 160"/>
              <a:gd name="T41" fmla="*/ 65 h 160"/>
              <a:gd name="T42" fmla="*/ 51 w 160"/>
              <a:gd name="T43" fmla="*/ 51 h 160"/>
              <a:gd name="T44" fmla="*/ 55 w 160"/>
              <a:gd name="T45" fmla="*/ 47 h 160"/>
              <a:gd name="T46" fmla="*/ 59 w 160"/>
              <a:gd name="T47" fmla="*/ 45 h 160"/>
              <a:gd name="T48" fmla="*/ 64 w 160"/>
              <a:gd name="T49" fmla="*/ 42 h 160"/>
              <a:gd name="T50" fmla="*/ 68 w 160"/>
              <a:gd name="T51" fmla="*/ 41 h 160"/>
              <a:gd name="T52" fmla="*/ 74 w 160"/>
              <a:gd name="T53" fmla="*/ 40 h 160"/>
              <a:gd name="T54" fmla="*/ 78 w 160"/>
              <a:gd name="T55" fmla="*/ 39 h 160"/>
              <a:gd name="T56" fmla="*/ 84 w 160"/>
              <a:gd name="T57" fmla="*/ 39 h 160"/>
              <a:gd name="T58" fmla="*/ 90 w 160"/>
              <a:gd name="T59" fmla="*/ 40 h 160"/>
              <a:gd name="T60" fmla="*/ 95 w 160"/>
              <a:gd name="T61" fmla="*/ 42 h 160"/>
              <a:gd name="T62" fmla="*/ 99 w 160"/>
              <a:gd name="T63" fmla="*/ 44 h 160"/>
              <a:gd name="T64" fmla="*/ 103 w 160"/>
              <a:gd name="T65" fmla="*/ 46 h 160"/>
              <a:gd name="T66" fmla="*/ 102 w 160"/>
              <a:gd name="T67" fmla="*/ 40 h 160"/>
              <a:gd name="T68" fmla="*/ 97 w 160"/>
              <a:gd name="T69" fmla="*/ 37 h 160"/>
              <a:gd name="T70" fmla="*/ 92 w 160"/>
              <a:gd name="T71" fmla="*/ 35 h 160"/>
              <a:gd name="T72" fmla="*/ 85 w 160"/>
              <a:gd name="T73" fmla="*/ 34 h 160"/>
              <a:gd name="T74" fmla="*/ 80 w 160"/>
              <a:gd name="T75" fmla="*/ 34 h 160"/>
              <a:gd name="T76" fmla="*/ 74 w 160"/>
              <a:gd name="T77" fmla="*/ 34 h 160"/>
              <a:gd name="T78" fmla="*/ 68 w 160"/>
              <a:gd name="T79" fmla="*/ 35 h 160"/>
              <a:gd name="T80" fmla="*/ 63 w 160"/>
              <a:gd name="T81" fmla="*/ 37 h 160"/>
              <a:gd name="T82" fmla="*/ 58 w 160"/>
              <a:gd name="T83" fmla="*/ 40 h 160"/>
              <a:gd name="T84" fmla="*/ 54 w 160"/>
              <a:gd name="T85" fmla="*/ 42 h 160"/>
              <a:gd name="T86" fmla="*/ 49 w 160"/>
              <a:gd name="T87" fmla="*/ 46 h 160"/>
              <a:gd name="T88" fmla="*/ 38 w 160"/>
              <a:gd name="T89" fmla="*/ 60 h 160"/>
              <a:gd name="T90" fmla="*/ 36 w 160"/>
              <a:gd name="T91" fmla="*/ 66 h 160"/>
              <a:gd name="T92" fmla="*/ 35 w 160"/>
              <a:gd name="T93" fmla="*/ 72 h 160"/>
              <a:gd name="T94" fmla="*/ 34 w 160"/>
              <a:gd name="T95" fmla="*/ 78 h 160"/>
              <a:gd name="T96" fmla="*/ 125 w 160"/>
              <a:gd name="T97" fmla="*/ 88 h 160"/>
              <a:gd name="T98" fmla="*/ 97 w 160"/>
              <a:gd name="T99" fmla="*/ 71 h 160"/>
              <a:gd name="T100" fmla="*/ 111 w 160"/>
              <a:gd name="T101" fmla="*/ 80 h 160"/>
              <a:gd name="T102" fmla="*/ 94 w 160"/>
              <a:gd name="T103" fmla="*/ 75 h 160"/>
              <a:gd name="T104" fmla="*/ 79 w 160"/>
              <a:gd name="T105" fmla="*/ 87 h 160"/>
              <a:gd name="T106" fmla="*/ 79 w 160"/>
              <a:gd name="T107" fmla="*/ 92 h 160"/>
              <a:gd name="T108" fmla="*/ 86 w 160"/>
              <a:gd name="T109" fmla="*/ 61 h 160"/>
              <a:gd name="T110" fmla="*/ 66 w 160"/>
              <a:gd name="T111" fmla="*/ 78 h 160"/>
              <a:gd name="T112" fmla="*/ 47 w 160"/>
              <a:gd name="T113" fmla="*/ 71 h 160"/>
              <a:gd name="T114" fmla="*/ 54 w 160"/>
              <a:gd name="T115" fmla="*/ 85 h 160"/>
              <a:gd name="T116" fmla="*/ 54 w 160"/>
              <a:gd name="T117" fmla="*/ 90 h 160"/>
              <a:gd name="T118" fmla="*/ 55 w 160"/>
              <a:gd name="T119" fmla="*/ 98 h 160"/>
              <a:gd name="T120" fmla="*/ 64 w 160"/>
              <a:gd name="T121" fmla="*/ 100 h 160"/>
              <a:gd name="T122" fmla="*/ 106 w 160"/>
              <a:gd name="T123" fmla="*/ 109 h 160"/>
              <a:gd name="T124" fmla="*/ 106 w 160"/>
              <a:gd name="T125" fmla="*/ 112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60" h="160">
                <a:moveTo>
                  <a:pt x="157" y="63"/>
                </a:moveTo>
                <a:cubicBezTo>
                  <a:pt x="144" y="63"/>
                  <a:pt x="144" y="63"/>
                  <a:pt x="144" y="63"/>
                </a:cubicBezTo>
                <a:cubicBezTo>
                  <a:pt x="142" y="58"/>
                  <a:pt x="140" y="52"/>
                  <a:pt x="137" y="47"/>
                </a:cubicBezTo>
                <a:cubicBezTo>
                  <a:pt x="147" y="37"/>
                  <a:pt x="147" y="37"/>
                  <a:pt x="147" y="37"/>
                </a:cubicBezTo>
                <a:cubicBezTo>
                  <a:pt x="148" y="36"/>
                  <a:pt x="148" y="34"/>
                  <a:pt x="147" y="33"/>
                </a:cubicBezTo>
                <a:cubicBezTo>
                  <a:pt x="127" y="13"/>
                  <a:pt x="127" y="13"/>
                  <a:pt x="127" y="13"/>
                </a:cubicBezTo>
                <a:cubicBezTo>
                  <a:pt x="126" y="13"/>
                  <a:pt x="125" y="13"/>
                  <a:pt x="125" y="13"/>
                </a:cubicBezTo>
                <a:cubicBezTo>
                  <a:pt x="124" y="13"/>
                  <a:pt x="124" y="13"/>
                  <a:pt x="123" y="13"/>
                </a:cubicBezTo>
                <a:cubicBezTo>
                  <a:pt x="113" y="23"/>
                  <a:pt x="113" y="23"/>
                  <a:pt x="113" y="23"/>
                </a:cubicBezTo>
                <a:cubicBezTo>
                  <a:pt x="108" y="20"/>
                  <a:pt x="102" y="18"/>
                  <a:pt x="97" y="16"/>
                </a:cubicBezTo>
                <a:cubicBezTo>
                  <a:pt x="97" y="3"/>
                  <a:pt x="97" y="3"/>
                  <a:pt x="97" y="3"/>
                </a:cubicBezTo>
                <a:cubicBezTo>
                  <a:pt x="97" y="1"/>
                  <a:pt x="95" y="0"/>
                  <a:pt x="94" y="0"/>
                </a:cubicBezTo>
                <a:cubicBezTo>
                  <a:pt x="66" y="0"/>
                  <a:pt x="66" y="0"/>
                  <a:pt x="66" y="0"/>
                </a:cubicBezTo>
                <a:cubicBezTo>
                  <a:pt x="65" y="0"/>
                  <a:pt x="63" y="1"/>
                  <a:pt x="63" y="3"/>
                </a:cubicBezTo>
                <a:cubicBezTo>
                  <a:pt x="63" y="16"/>
                  <a:pt x="63" y="16"/>
                  <a:pt x="63" y="16"/>
                </a:cubicBezTo>
                <a:cubicBezTo>
                  <a:pt x="58" y="18"/>
                  <a:pt x="52" y="20"/>
                  <a:pt x="47" y="23"/>
                </a:cubicBezTo>
                <a:cubicBezTo>
                  <a:pt x="37" y="13"/>
                  <a:pt x="37" y="13"/>
                  <a:pt x="37" y="13"/>
                </a:cubicBezTo>
                <a:cubicBezTo>
                  <a:pt x="37" y="13"/>
                  <a:pt x="36" y="13"/>
                  <a:pt x="35" y="13"/>
                </a:cubicBezTo>
                <a:cubicBezTo>
                  <a:pt x="35" y="13"/>
                  <a:pt x="34" y="13"/>
                  <a:pt x="33" y="13"/>
                </a:cubicBezTo>
                <a:cubicBezTo>
                  <a:pt x="13" y="33"/>
                  <a:pt x="13" y="33"/>
                  <a:pt x="13" y="33"/>
                </a:cubicBezTo>
                <a:cubicBezTo>
                  <a:pt x="13" y="34"/>
                  <a:pt x="13" y="35"/>
                  <a:pt x="13" y="35"/>
                </a:cubicBezTo>
                <a:cubicBezTo>
                  <a:pt x="13" y="36"/>
                  <a:pt x="13" y="37"/>
                  <a:pt x="13" y="37"/>
                </a:cubicBezTo>
                <a:cubicBezTo>
                  <a:pt x="23" y="47"/>
                  <a:pt x="23" y="47"/>
                  <a:pt x="23" y="47"/>
                </a:cubicBezTo>
                <a:cubicBezTo>
                  <a:pt x="20" y="52"/>
                  <a:pt x="18" y="58"/>
                  <a:pt x="16" y="63"/>
                </a:cubicBezTo>
                <a:cubicBezTo>
                  <a:pt x="3" y="63"/>
                  <a:pt x="3" y="63"/>
                  <a:pt x="3" y="63"/>
                </a:cubicBezTo>
                <a:cubicBezTo>
                  <a:pt x="1" y="63"/>
                  <a:pt x="0" y="65"/>
                  <a:pt x="0" y="66"/>
                </a:cubicBezTo>
                <a:cubicBezTo>
                  <a:pt x="0" y="94"/>
                  <a:pt x="0" y="94"/>
                  <a:pt x="0" y="94"/>
                </a:cubicBezTo>
                <a:cubicBezTo>
                  <a:pt x="0" y="95"/>
                  <a:pt x="1" y="97"/>
                  <a:pt x="3" y="97"/>
                </a:cubicBezTo>
                <a:cubicBezTo>
                  <a:pt x="16" y="97"/>
                  <a:pt x="16" y="97"/>
                  <a:pt x="16" y="97"/>
                </a:cubicBezTo>
                <a:cubicBezTo>
                  <a:pt x="18" y="102"/>
                  <a:pt x="20" y="108"/>
                  <a:pt x="23" y="113"/>
                </a:cubicBezTo>
                <a:cubicBezTo>
                  <a:pt x="13" y="123"/>
                  <a:pt x="13" y="123"/>
                  <a:pt x="13" y="123"/>
                </a:cubicBezTo>
                <a:cubicBezTo>
                  <a:pt x="13" y="124"/>
                  <a:pt x="13" y="124"/>
                  <a:pt x="13" y="125"/>
                </a:cubicBezTo>
                <a:cubicBezTo>
                  <a:pt x="13" y="125"/>
                  <a:pt x="13" y="126"/>
                  <a:pt x="13" y="127"/>
                </a:cubicBezTo>
                <a:cubicBezTo>
                  <a:pt x="33" y="147"/>
                  <a:pt x="33" y="147"/>
                  <a:pt x="33" y="147"/>
                </a:cubicBezTo>
                <a:cubicBezTo>
                  <a:pt x="34" y="148"/>
                  <a:pt x="36" y="148"/>
                  <a:pt x="37" y="147"/>
                </a:cubicBezTo>
                <a:cubicBezTo>
                  <a:pt x="47" y="137"/>
                  <a:pt x="47" y="137"/>
                  <a:pt x="47" y="137"/>
                </a:cubicBezTo>
                <a:cubicBezTo>
                  <a:pt x="52" y="140"/>
                  <a:pt x="58" y="142"/>
                  <a:pt x="63" y="144"/>
                </a:cubicBezTo>
                <a:cubicBezTo>
                  <a:pt x="63" y="157"/>
                  <a:pt x="63" y="157"/>
                  <a:pt x="63" y="157"/>
                </a:cubicBezTo>
                <a:cubicBezTo>
                  <a:pt x="63" y="159"/>
                  <a:pt x="65" y="160"/>
                  <a:pt x="66" y="160"/>
                </a:cubicBezTo>
                <a:cubicBezTo>
                  <a:pt x="94" y="160"/>
                  <a:pt x="94" y="160"/>
                  <a:pt x="94" y="160"/>
                </a:cubicBezTo>
                <a:cubicBezTo>
                  <a:pt x="95" y="160"/>
                  <a:pt x="97" y="159"/>
                  <a:pt x="97" y="157"/>
                </a:cubicBezTo>
                <a:cubicBezTo>
                  <a:pt x="97" y="144"/>
                  <a:pt x="97" y="144"/>
                  <a:pt x="97" y="144"/>
                </a:cubicBezTo>
                <a:cubicBezTo>
                  <a:pt x="102" y="142"/>
                  <a:pt x="108" y="140"/>
                  <a:pt x="113" y="137"/>
                </a:cubicBezTo>
                <a:cubicBezTo>
                  <a:pt x="123" y="147"/>
                  <a:pt x="123" y="147"/>
                  <a:pt x="123" y="147"/>
                </a:cubicBezTo>
                <a:cubicBezTo>
                  <a:pt x="124" y="148"/>
                  <a:pt x="126" y="148"/>
                  <a:pt x="127" y="147"/>
                </a:cubicBezTo>
                <a:cubicBezTo>
                  <a:pt x="147" y="127"/>
                  <a:pt x="147" y="127"/>
                  <a:pt x="147" y="127"/>
                </a:cubicBezTo>
                <a:cubicBezTo>
                  <a:pt x="148" y="126"/>
                  <a:pt x="148" y="124"/>
                  <a:pt x="147" y="123"/>
                </a:cubicBezTo>
                <a:cubicBezTo>
                  <a:pt x="137" y="113"/>
                  <a:pt x="137" y="113"/>
                  <a:pt x="137" y="113"/>
                </a:cubicBezTo>
                <a:cubicBezTo>
                  <a:pt x="140" y="108"/>
                  <a:pt x="142" y="102"/>
                  <a:pt x="144" y="97"/>
                </a:cubicBezTo>
                <a:cubicBezTo>
                  <a:pt x="157" y="97"/>
                  <a:pt x="157" y="97"/>
                  <a:pt x="157" y="97"/>
                </a:cubicBezTo>
                <a:cubicBezTo>
                  <a:pt x="159" y="97"/>
                  <a:pt x="160" y="95"/>
                  <a:pt x="160" y="94"/>
                </a:cubicBezTo>
                <a:cubicBezTo>
                  <a:pt x="160" y="66"/>
                  <a:pt x="160" y="66"/>
                  <a:pt x="160" y="66"/>
                </a:cubicBezTo>
                <a:cubicBezTo>
                  <a:pt x="160" y="65"/>
                  <a:pt x="159" y="63"/>
                  <a:pt x="157" y="63"/>
                </a:cubicBezTo>
                <a:close/>
                <a:moveTo>
                  <a:pt x="155" y="92"/>
                </a:moveTo>
                <a:cubicBezTo>
                  <a:pt x="142" y="92"/>
                  <a:pt x="142" y="92"/>
                  <a:pt x="142" y="92"/>
                </a:cubicBezTo>
                <a:cubicBezTo>
                  <a:pt x="141" y="92"/>
                  <a:pt x="140" y="92"/>
                  <a:pt x="139" y="94"/>
                </a:cubicBezTo>
                <a:cubicBezTo>
                  <a:pt x="138" y="100"/>
                  <a:pt x="135" y="107"/>
                  <a:pt x="131" y="112"/>
                </a:cubicBezTo>
                <a:cubicBezTo>
                  <a:pt x="131" y="113"/>
                  <a:pt x="131" y="115"/>
                  <a:pt x="132" y="115"/>
                </a:cubicBezTo>
                <a:cubicBezTo>
                  <a:pt x="141" y="125"/>
                  <a:pt x="141" y="125"/>
                  <a:pt x="141" y="125"/>
                </a:cubicBezTo>
                <a:cubicBezTo>
                  <a:pt x="125" y="141"/>
                  <a:pt x="125" y="141"/>
                  <a:pt x="125" y="141"/>
                </a:cubicBezTo>
                <a:cubicBezTo>
                  <a:pt x="115" y="132"/>
                  <a:pt x="115" y="132"/>
                  <a:pt x="115" y="132"/>
                </a:cubicBezTo>
                <a:cubicBezTo>
                  <a:pt x="115" y="131"/>
                  <a:pt x="113" y="131"/>
                  <a:pt x="112" y="131"/>
                </a:cubicBezTo>
                <a:cubicBezTo>
                  <a:pt x="107" y="135"/>
                  <a:pt x="100" y="138"/>
                  <a:pt x="94" y="139"/>
                </a:cubicBezTo>
                <a:cubicBezTo>
                  <a:pt x="92" y="140"/>
                  <a:pt x="92" y="141"/>
                  <a:pt x="92" y="142"/>
                </a:cubicBezTo>
                <a:cubicBezTo>
                  <a:pt x="92" y="155"/>
                  <a:pt x="92" y="155"/>
                  <a:pt x="92" y="155"/>
                </a:cubicBezTo>
                <a:cubicBezTo>
                  <a:pt x="68" y="155"/>
                  <a:pt x="68" y="155"/>
                  <a:pt x="68" y="155"/>
                </a:cubicBezTo>
                <a:cubicBezTo>
                  <a:pt x="68" y="142"/>
                  <a:pt x="68" y="142"/>
                  <a:pt x="68" y="142"/>
                </a:cubicBezTo>
                <a:cubicBezTo>
                  <a:pt x="68" y="141"/>
                  <a:pt x="68" y="140"/>
                  <a:pt x="66" y="139"/>
                </a:cubicBezTo>
                <a:cubicBezTo>
                  <a:pt x="60" y="138"/>
                  <a:pt x="53" y="135"/>
                  <a:pt x="48" y="131"/>
                </a:cubicBezTo>
                <a:cubicBezTo>
                  <a:pt x="47" y="131"/>
                  <a:pt x="45" y="131"/>
                  <a:pt x="45" y="132"/>
                </a:cubicBezTo>
                <a:cubicBezTo>
                  <a:pt x="35" y="141"/>
                  <a:pt x="35" y="141"/>
                  <a:pt x="35" y="141"/>
                </a:cubicBezTo>
                <a:cubicBezTo>
                  <a:pt x="19" y="125"/>
                  <a:pt x="19" y="125"/>
                  <a:pt x="19" y="125"/>
                </a:cubicBezTo>
                <a:cubicBezTo>
                  <a:pt x="28" y="115"/>
                  <a:pt x="28" y="115"/>
                  <a:pt x="28" y="115"/>
                </a:cubicBezTo>
                <a:cubicBezTo>
                  <a:pt x="29" y="115"/>
                  <a:pt x="29" y="113"/>
                  <a:pt x="29" y="112"/>
                </a:cubicBezTo>
                <a:cubicBezTo>
                  <a:pt x="25" y="107"/>
                  <a:pt x="22" y="100"/>
                  <a:pt x="21" y="94"/>
                </a:cubicBezTo>
                <a:cubicBezTo>
                  <a:pt x="20" y="92"/>
                  <a:pt x="19" y="92"/>
                  <a:pt x="18" y="92"/>
                </a:cubicBezTo>
                <a:cubicBezTo>
                  <a:pt x="5" y="92"/>
                  <a:pt x="5" y="92"/>
                  <a:pt x="5" y="92"/>
                </a:cubicBezTo>
                <a:cubicBezTo>
                  <a:pt x="5" y="68"/>
                  <a:pt x="5" y="68"/>
                  <a:pt x="5" y="68"/>
                </a:cubicBezTo>
                <a:cubicBezTo>
                  <a:pt x="18" y="68"/>
                  <a:pt x="18" y="68"/>
                  <a:pt x="18" y="68"/>
                </a:cubicBezTo>
                <a:cubicBezTo>
                  <a:pt x="19" y="68"/>
                  <a:pt x="20" y="68"/>
                  <a:pt x="21" y="66"/>
                </a:cubicBezTo>
                <a:cubicBezTo>
                  <a:pt x="22" y="60"/>
                  <a:pt x="25" y="53"/>
                  <a:pt x="29" y="48"/>
                </a:cubicBezTo>
                <a:cubicBezTo>
                  <a:pt x="29" y="47"/>
                  <a:pt x="29" y="45"/>
                  <a:pt x="28" y="45"/>
                </a:cubicBezTo>
                <a:cubicBezTo>
                  <a:pt x="19" y="35"/>
                  <a:pt x="19" y="35"/>
                  <a:pt x="19" y="35"/>
                </a:cubicBezTo>
                <a:cubicBezTo>
                  <a:pt x="35" y="19"/>
                  <a:pt x="35" y="19"/>
                  <a:pt x="35" y="19"/>
                </a:cubicBezTo>
                <a:cubicBezTo>
                  <a:pt x="45" y="28"/>
                  <a:pt x="45" y="28"/>
                  <a:pt x="45" y="28"/>
                </a:cubicBezTo>
                <a:cubicBezTo>
                  <a:pt x="45" y="29"/>
                  <a:pt x="47" y="29"/>
                  <a:pt x="48" y="29"/>
                </a:cubicBezTo>
                <a:cubicBezTo>
                  <a:pt x="53" y="25"/>
                  <a:pt x="60" y="22"/>
                  <a:pt x="66" y="21"/>
                </a:cubicBezTo>
                <a:cubicBezTo>
                  <a:pt x="68" y="20"/>
                  <a:pt x="68" y="19"/>
                  <a:pt x="68" y="18"/>
                </a:cubicBezTo>
                <a:cubicBezTo>
                  <a:pt x="68" y="5"/>
                  <a:pt x="68" y="5"/>
                  <a:pt x="68" y="5"/>
                </a:cubicBezTo>
                <a:cubicBezTo>
                  <a:pt x="92" y="5"/>
                  <a:pt x="92" y="5"/>
                  <a:pt x="92" y="5"/>
                </a:cubicBezTo>
                <a:cubicBezTo>
                  <a:pt x="92" y="18"/>
                  <a:pt x="92" y="18"/>
                  <a:pt x="92" y="18"/>
                </a:cubicBezTo>
                <a:cubicBezTo>
                  <a:pt x="92" y="19"/>
                  <a:pt x="92" y="20"/>
                  <a:pt x="94" y="21"/>
                </a:cubicBezTo>
                <a:cubicBezTo>
                  <a:pt x="100" y="22"/>
                  <a:pt x="107" y="25"/>
                  <a:pt x="112" y="29"/>
                </a:cubicBezTo>
                <a:cubicBezTo>
                  <a:pt x="113" y="29"/>
                  <a:pt x="115" y="29"/>
                  <a:pt x="115" y="28"/>
                </a:cubicBezTo>
                <a:cubicBezTo>
                  <a:pt x="125" y="19"/>
                  <a:pt x="125" y="19"/>
                  <a:pt x="125" y="19"/>
                </a:cubicBezTo>
                <a:cubicBezTo>
                  <a:pt x="141" y="35"/>
                  <a:pt x="141" y="35"/>
                  <a:pt x="141" y="35"/>
                </a:cubicBezTo>
                <a:cubicBezTo>
                  <a:pt x="132" y="45"/>
                  <a:pt x="132" y="45"/>
                  <a:pt x="132" y="45"/>
                </a:cubicBezTo>
                <a:cubicBezTo>
                  <a:pt x="131" y="45"/>
                  <a:pt x="131" y="47"/>
                  <a:pt x="131" y="48"/>
                </a:cubicBezTo>
                <a:cubicBezTo>
                  <a:pt x="135" y="53"/>
                  <a:pt x="138" y="60"/>
                  <a:pt x="139" y="66"/>
                </a:cubicBezTo>
                <a:cubicBezTo>
                  <a:pt x="140" y="68"/>
                  <a:pt x="141" y="68"/>
                  <a:pt x="142" y="68"/>
                </a:cubicBezTo>
                <a:cubicBezTo>
                  <a:pt x="155" y="68"/>
                  <a:pt x="155" y="68"/>
                  <a:pt x="155" y="68"/>
                </a:cubicBezTo>
                <a:cubicBezTo>
                  <a:pt x="155" y="92"/>
                  <a:pt x="155" y="92"/>
                  <a:pt x="155" y="92"/>
                </a:cubicBezTo>
                <a:close/>
                <a:moveTo>
                  <a:pt x="126" y="78"/>
                </a:moveTo>
                <a:cubicBezTo>
                  <a:pt x="126" y="78"/>
                  <a:pt x="126" y="78"/>
                  <a:pt x="126" y="77"/>
                </a:cubicBezTo>
                <a:cubicBezTo>
                  <a:pt x="126" y="77"/>
                  <a:pt x="126" y="77"/>
                  <a:pt x="126" y="77"/>
                </a:cubicBezTo>
                <a:cubicBezTo>
                  <a:pt x="126" y="77"/>
                  <a:pt x="126" y="77"/>
                  <a:pt x="126" y="77"/>
                </a:cubicBezTo>
                <a:cubicBezTo>
                  <a:pt x="126" y="77"/>
                  <a:pt x="126" y="77"/>
                  <a:pt x="126" y="76"/>
                </a:cubicBezTo>
                <a:cubicBezTo>
                  <a:pt x="126" y="76"/>
                  <a:pt x="126" y="76"/>
                  <a:pt x="126" y="76"/>
                </a:cubicBezTo>
                <a:cubicBezTo>
                  <a:pt x="126" y="76"/>
                  <a:pt x="126" y="76"/>
                  <a:pt x="126" y="76"/>
                </a:cubicBezTo>
                <a:cubicBezTo>
                  <a:pt x="126" y="76"/>
                  <a:pt x="126" y="75"/>
                  <a:pt x="126" y="75"/>
                </a:cubicBezTo>
                <a:cubicBezTo>
                  <a:pt x="126" y="75"/>
                  <a:pt x="126" y="75"/>
                  <a:pt x="126" y="75"/>
                </a:cubicBezTo>
                <a:cubicBezTo>
                  <a:pt x="126" y="74"/>
                  <a:pt x="126" y="74"/>
                  <a:pt x="126" y="74"/>
                </a:cubicBezTo>
                <a:cubicBezTo>
                  <a:pt x="126" y="74"/>
                  <a:pt x="126" y="73"/>
                  <a:pt x="126" y="73"/>
                </a:cubicBezTo>
                <a:cubicBezTo>
                  <a:pt x="126" y="73"/>
                  <a:pt x="125" y="73"/>
                  <a:pt x="125" y="73"/>
                </a:cubicBezTo>
                <a:cubicBezTo>
                  <a:pt x="125" y="72"/>
                  <a:pt x="125" y="72"/>
                  <a:pt x="125" y="72"/>
                </a:cubicBezTo>
                <a:cubicBezTo>
                  <a:pt x="125" y="72"/>
                  <a:pt x="125" y="72"/>
                  <a:pt x="125" y="72"/>
                </a:cubicBezTo>
                <a:cubicBezTo>
                  <a:pt x="125" y="72"/>
                  <a:pt x="125" y="72"/>
                  <a:pt x="125" y="71"/>
                </a:cubicBezTo>
                <a:cubicBezTo>
                  <a:pt x="125" y="71"/>
                  <a:pt x="125" y="71"/>
                  <a:pt x="125" y="71"/>
                </a:cubicBezTo>
                <a:cubicBezTo>
                  <a:pt x="125" y="71"/>
                  <a:pt x="125" y="71"/>
                  <a:pt x="125" y="71"/>
                </a:cubicBezTo>
                <a:cubicBezTo>
                  <a:pt x="125" y="71"/>
                  <a:pt x="125" y="70"/>
                  <a:pt x="125" y="70"/>
                </a:cubicBezTo>
                <a:cubicBezTo>
                  <a:pt x="125" y="70"/>
                  <a:pt x="125" y="70"/>
                  <a:pt x="125" y="70"/>
                </a:cubicBezTo>
                <a:cubicBezTo>
                  <a:pt x="125" y="70"/>
                  <a:pt x="125" y="70"/>
                  <a:pt x="125" y="70"/>
                </a:cubicBezTo>
                <a:cubicBezTo>
                  <a:pt x="125" y="69"/>
                  <a:pt x="124" y="68"/>
                  <a:pt x="124" y="67"/>
                </a:cubicBezTo>
                <a:cubicBezTo>
                  <a:pt x="124" y="67"/>
                  <a:pt x="124" y="67"/>
                  <a:pt x="124" y="67"/>
                </a:cubicBezTo>
                <a:cubicBezTo>
                  <a:pt x="124" y="67"/>
                  <a:pt x="124" y="66"/>
                  <a:pt x="124" y="66"/>
                </a:cubicBezTo>
                <a:cubicBezTo>
                  <a:pt x="124" y="66"/>
                  <a:pt x="124" y="66"/>
                  <a:pt x="124" y="66"/>
                </a:cubicBezTo>
                <a:cubicBezTo>
                  <a:pt x="124" y="66"/>
                  <a:pt x="124" y="65"/>
                  <a:pt x="124" y="65"/>
                </a:cubicBezTo>
                <a:cubicBezTo>
                  <a:pt x="124" y="65"/>
                  <a:pt x="123" y="65"/>
                  <a:pt x="123" y="65"/>
                </a:cubicBezTo>
                <a:cubicBezTo>
                  <a:pt x="123" y="64"/>
                  <a:pt x="123" y="64"/>
                  <a:pt x="123" y="64"/>
                </a:cubicBezTo>
                <a:cubicBezTo>
                  <a:pt x="123" y="64"/>
                  <a:pt x="123" y="64"/>
                  <a:pt x="123" y="64"/>
                </a:cubicBezTo>
                <a:cubicBezTo>
                  <a:pt x="123" y="63"/>
                  <a:pt x="123" y="63"/>
                  <a:pt x="123" y="63"/>
                </a:cubicBezTo>
                <a:cubicBezTo>
                  <a:pt x="123" y="63"/>
                  <a:pt x="123" y="63"/>
                  <a:pt x="123" y="63"/>
                </a:cubicBezTo>
                <a:cubicBezTo>
                  <a:pt x="123" y="62"/>
                  <a:pt x="123" y="62"/>
                  <a:pt x="123" y="62"/>
                </a:cubicBezTo>
                <a:cubicBezTo>
                  <a:pt x="122" y="62"/>
                  <a:pt x="122" y="62"/>
                  <a:pt x="122" y="62"/>
                </a:cubicBezTo>
                <a:cubicBezTo>
                  <a:pt x="122" y="62"/>
                  <a:pt x="122" y="61"/>
                  <a:pt x="122" y="61"/>
                </a:cubicBezTo>
                <a:cubicBezTo>
                  <a:pt x="122" y="61"/>
                  <a:pt x="122" y="61"/>
                  <a:pt x="122" y="61"/>
                </a:cubicBezTo>
                <a:cubicBezTo>
                  <a:pt x="122" y="60"/>
                  <a:pt x="122" y="60"/>
                  <a:pt x="122" y="60"/>
                </a:cubicBezTo>
                <a:cubicBezTo>
                  <a:pt x="122" y="60"/>
                  <a:pt x="122" y="60"/>
                  <a:pt x="122" y="60"/>
                </a:cubicBezTo>
                <a:cubicBezTo>
                  <a:pt x="122" y="60"/>
                  <a:pt x="122" y="60"/>
                  <a:pt x="122" y="60"/>
                </a:cubicBezTo>
                <a:cubicBezTo>
                  <a:pt x="120" y="56"/>
                  <a:pt x="117" y="52"/>
                  <a:pt x="114" y="49"/>
                </a:cubicBezTo>
                <a:cubicBezTo>
                  <a:pt x="114" y="49"/>
                  <a:pt x="114" y="49"/>
                  <a:pt x="114" y="49"/>
                </a:cubicBezTo>
                <a:cubicBezTo>
                  <a:pt x="114" y="49"/>
                  <a:pt x="114" y="49"/>
                  <a:pt x="114" y="49"/>
                </a:cubicBezTo>
                <a:cubicBezTo>
                  <a:pt x="114" y="48"/>
                  <a:pt x="113" y="48"/>
                  <a:pt x="113" y="48"/>
                </a:cubicBezTo>
                <a:cubicBezTo>
                  <a:pt x="113" y="48"/>
                  <a:pt x="113" y="48"/>
                  <a:pt x="113" y="48"/>
                </a:cubicBezTo>
                <a:cubicBezTo>
                  <a:pt x="113" y="48"/>
                  <a:pt x="113" y="48"/>
                  <a:pt x="113" y="48"/>
                </a:cubicBezTo>
                <a:cubicBezTo>
                  <a:pt x="113" y="48"/>
                  <a:pt x="113" y="48"/>
                  <a:pt x="112" y="47"/>
                </a:cubicBezTo>
                <a:cubicBezTo>
                  <a:pt x="112" y="47"/>
                  <a:pt x="112" y="47"/>
                  <a:pt x="112" y="47"/>
                </a:cubicBezTo>
                <a:cubicBezTo>
                  <a:pt x="112" y="47"/>
                  <a:pt x="112" y="47"/>
                  <a:pt x="112" y="47"/>
                </a:cubicBezTo>
                <a:cubicBezTo>
                  <a:pt x="112" y="47"/>
                  <a:pt x="112" y="47"/>
                  <a:pt x="112" y="47"/>
                </a:cubicBezTo>
                <a:cubicBezTo>
                  <a:pt x="111" y="46"/>
                  <a:pt x="109" y="46"/>
                  <a:pt x="108" y="47"/>
                </a:cubicBezTo>
                <a:cubicBezTo>
                  <a:pt x="107" y="48"/>
                  <a:pt x="107" y="49"/>
                  <a:pt x="108" y="50"/>
                </a:cubicBezTo>
                <a:cubicBezTo>
                  <a:pt x="108" y="50"/>
                  <a:pt x="108" y="51"/>
                  <a:pt x="109" y="51"/>
                </a:cubicBezTo>
                <a:cubicBezTo>
                  <a:pt x="109" y="51"/>
                  <a:pt x="109" y="51"/>
                  <a:pt x="109" y="51"/>
                </a:cubicBezTo>
                <a:cubicBezTo>
                  <a:pt x="109" y="51"/>
                  <a:pt x="109" y="51"/>
                  <a:pt x="109" y="51"/>
                </a:cubicBezTo>
                <a:cubicBezTo>
                  <a:pt x="109" y="51"/>
                  <a:pt x="109" y="51"/>
                  <a:pt x="109" y="51"/>
                </a:cubicBezTo>
                <a:cubicBezTo>
                  <a:pt x="109" y="52"/>
                  <a:pt x="110" y="52"/>
                  <a:pt x="110" y="52"/>
                </a:cubicBezTo>
                <a:cubicBezTo>
                  <a:pt x="110" y="52"/>
                  <a:pt x="110" y="52"/>
                  <a:pt x="110" y="52"/>
                </a:cubicBezTo>
                <a:cubicBezTo>
                  <a:pt x="110" y="52"/>
                  <a:pt x="110" y="52"/>
                  <a:pt x="110" y="52"/>
                </a:cubicBezTo>
                <a:cubicBezTo>
                  <a:pt x="110" y="52"/>
                  <a:pt x="110" y="52"/>
                  <a:pt x="110" y="52"/>
                </a:cubicBezTo>
                <a:cubicBezTo>
                  <a:pt x="113" y="55"/>
                  <a:pt x="115" y="59"/>
                  <a:pt x="117" y="62"/>
                </a:cubicBezTo>
                <a:cubicBezTo>
                  <a:pt x="117" y="62"/>
                  <a:pt x="117" y="62"/>
                  <a:pt x="117" y="62"/>
                </a:cubicBezTo>
                <a:cubicBezTo>
                  <a:pt x="117" y="63"/>
                  <a:pt x="117" y="63"/>
                  <a:pt x="117" y="63"/>
                </a:cubicBezTo>
                <a:cubicBezTo>
                  <a:pt x="117" y="63"/>
                  <a:pt x="117" y="63"/>
                  <a:pt x="117" y="63"/>
                </a:cubicBezTo>
                <a:cubicBezTo>
                  <a:pt x="118" y="63"/>
                  <a:pt x="118" y="64"/>
                  <a:pt x="118" y="64"/>
                </a:cubicBezTo>
                <a:cubicBezTo>
                  <a:pt x="118" y="64"/>
                  <a:pt x="118" y="64"/>
                  <a:pt x="118" y="64"/>
                </a:cubicBezTo>
                <a:cubicBezTo>
                  <a:pt x="118" y="65"/>
                  <a:pt x="118" y="65"/>
                  <a:pt x="118" y="65"/>
                </a:cubicBezTo>
                <a:cubicBezTo>
                  <a:pt x="118" y="65"/>
                  <a:pt x="118" y="65"/>
                  <a:pt x="118" y="65"/>
                </a:cubicBezTo>
                <a:cubicBezTo>
                  <a:pt x="118" y="65"/>
                  <a:pt x="118" y="65"/>
                  <a:pt x="118" y="65"/>
                </a:cubicBezTo>
                <a:cubicBezTo>
                  <a:pt x="118" y="65"/>
                  <a:pt x="118" y="66"/>
                  <a:pt x="118" y="66"/>
                </a:cubicBezTo>
                <a:cubicBezTo>
                  <a:pt x="118" y="66"/>
                  <a:pt x="119" y="66"/>
                  <a:pt x="119" y="66"/>
                </a:cubicBezTo>
                <a:cubicBezTo>
                  <a:pt x="119" y="66"/>
                  <a:pt x="119" y="67"/>
                  <a:pt x="119" y="67"/>
                </a:cubicBezTo>
                <a:cubicBezTo>
                  <a:pt x="119" y="67"/>
                  <a:pt x="119" y="67"/>
                  <a:pt x="119" y="67"/>
                </a:cubicBezTo>
                <a:cubicBezTo>
                  <a:pt x="119" y="68"/>
                  <a:pt x="119" y="68"/>
                  <a:pt x="119" y="68"/>
                </a:cubicBezTo>
                <a:cubicBezTo>
                  <a:pt x="119" y="68"/>
                  <a:pt x="119" y="68"/>
                  <a:pt x="119" y="68"/>
                </a:cubicBezTo>
                <a:cubicBezTo>
                  <a:pt x="119" y="69"/>
                  <a:pt x="119" y="69"/>
                  <a:pt x="119" y="69"/>
                </a:cubicBezTo>
                <a:cubicBezTo>
                  <a:pt x="120" y="69"/>
                  <a:pt x="120" y="70"/>
                  <a:pt x="120" y="71"/>
                </a:cubicBezTo>
                <a:cubicBezTo>
                  <a:pt x="120" y="71"/>
                  <a:pt x="120" y="71"/>
                  <a:pt x="120" y="71"/>
                </a:cubicBezTo>
                <a:cubicBezTo>
                  <a:pt x="120" y="71"/>
                  <a:pt x="120" y="72"/>
                  <a:pt x="120" y="72"/>
                </a:cubicBezTo>
                <a:cubicBezTo>
                  <a:pt x="120" y="72"/>
                  <a:pt x="120" y="72"/>
                  <a:pt x="120" y="72"/>
                </a:cubicBezTo>
                <a:cubicBezTo>
                  <a:pt x="120" y="72"/>
                  <a:pt x="120" y="72"/>
                  <a:pt x="120" y="72"/>
                </a:cubicBezTo>
                <a:cubicBezTo>
                  <a:pt x="120" y="72"/>
                  <a:pt x="120" y="73"/>
                  <a:pt x="120" y="73"/>
                </a:cubicBezTo>
                <a:cubicBezTo>
                  <a:pt x="120" y="73"/>
                  <a:pt x="120" y="73"/>
                  <a:pt x="120" y="73"/>
                </a:cubicBezTo>
                <a:cubicBezTo>
                  <a:pt x="120" y="74"/>
                  <a:pt x="121" y="74"/>
                  <a:pt x="121" y="74"/>
                </a:cubicBezTo>
                <a:cubicBezTo>
                  <a:pt x="121" y="74"/>
                  <a:pt x="121" y="74"/>
                  <a:pt x="121" y="74"/>
                </a:cubicBezTo>
                <a:cubicBezTo>
                  <a:pt x="121" y="75"/>
                  <a:pt x="121" y="75"/>
                  <a:pt x="121" y="75"/>
                </a:cubicBezTo>
                <a:cubicBezTo>
                  <a:pt x="121" y="75"/>
                  <a:pt x="121" y="75"/>
                  <a:pt x="121" y="76"/>
                </a:cubicBezTo>
                <a:cubicBezTo>
                  <a:pt x="121" y="76"/>
                  <a:pt x="121" y="76"/>
                  <a:pt x="121" y="76"/>
                </a:cubicBezTo>
                <a:cubicBezTo>
                  <a:pt x="121" y="77"/>
                  <a:pt x="121" y="77"/>
                  <a:pt x="121" y="77"/>
                </a:cubicBezTo>
                <a:cubicBezTo>
                  <a:pt x="121" y="77"/>
                  <a:pt x="121" y="77"/>
                  <a:pt x="121" y="77"/>
                </a:cubicBezTo>
                <a:cubicBezTo>
                  <a:pt x="121" y="78"/>
                  <a:pt x="121" y="78"/>
                  <a:pt x="121" y="78"/>
                </a:cubicBezTo>
                <a:cubicBezTo>
                  <a:pt x="121" y="78"/>
                  <a:pt x="121" y="78"/>
                  <a:pt x="121" y="78"/>
                </a:cubicBezTo>
                <a:cubicBezTo>
                  <a:pt x="121" y="78"/>
                  <a:pt x="121" y="78"/>
                  <a:pt x="121" y="79"/>
                </a:cubicBezTo>
                <a:cubicBezTo>
                  <a:pt x="121" y="79"/>
                  <a:pt x="121" y="79"/>
                  <a:pt x="121" y="79"/>
                </a:cubicBezTo>
                <a:cubicBezTo>
                  <a:pt x="121" y="79"/>
                  <a:pt x="121" y="80"/>
                  <a:pt x="121" y="80"/>
                </a:cubicBezTo>
                <a:cubicBezTo>
                  <a:pt x="121" y="82"/>
                  <a:pt x="121" y="85"/>
                  <a:pt x="120" y="87"/>
                </a:cubicBezTo>
                <a:cubicBezTo>
                  <a:pt x="120" y="88"/>
                  <a:pt x="120" y="89"/>
                  <a:pt x="120" y="89"/>
                </a:cubicBezTo>
                <a:cubicBezTo>
                  <a:pt x="120" y="90"/>
                  <a:pt x="120" y="90"/>
                  <a:pt x="120" y="90"/>
                </a:cubicBezTo>
                <a:cubicBezTo>
                  <a:pt x="120" y="91"/>
                  <a:pt x="119" y="92"/>
                  <a:pt x="119" y="92"/>
                </a:cubicBezTo>
                <a:cubicBezTo>
                  <a:pt x="118" y="92"/>
                  <a:pt x="118" y="92"/>
                  <a:pt x="118" y="91"/>
                </a:cubicBezTo>
                <a:cubicBezTo>
                  <a:pt x="111" y="89"/>
                  <a:pt x="111" y="89"/>
                  <a:pt x="111" y="89"/>
                </a:cubicBezTo>
                <a:cubicBezTo>
                  <a:pt x="111" y="89"/>
                  <a:pt x="111" y="89"/>
                  <a:pt x="111" y="89"/>
                </a:cubicBezTo>
                <a:cubicBezTo>
                  <a:pt x="113" y="88"/>
                  <a:pt x="114" y="86"/>
                  <a:pt x="115" y="84"/>
                </a:cubicBezTo>
                <a:cubicBezTo>
                  <a:pt x="118" y="83"/>
                  <a:pt x="120" y="81"/>
                  <a:pt x="120" y="78"/>
                </a:cubicBezTo>
                <a:cubicBezTo>
                  <a:pt x="120" y="77"/>
                  <a:pt x="119" y="75"/>
                  <a:pt x="118" y="74"/>
                </a:cubicBezTo>
                <a:cubicBezTo>
                  <a:pt x="118" y="71"/>
                  <a:pt x="118" y="71"/>
                  <a:pt x="118" y="71"/>
                </a:cubicBezTo>
                <a:cubicBezTo>
                  <a:pt x="118" y="64"/>
                  <a:pt x="112" y="59"/>
                  <a:pt x="105" y="59"/>
                </a:cubicBezTo>
                <a:cubicBezTo>
                  <a:pt x="104" y="59"/>
                  <a:pt x="104" y="59"/>
                  <a:pt x="104" y="59"/>
                </a:cubicBezTo>
                <a:cubicBezTo>
                  <a:pt x="101" y="59"/>
                  <a:pt x="98" y="60"/>
                  <a:pt x="96" y="61"/>
                </a:cubicBezTo>
                <a:cubicBezTo>
                  <a:pt x="94" y="55"/>
                  <a:pt x="88" y="50"/>
                  <a:pt x="81" y="50"/>
                </a:cubicBezTo>
                <a:cubicBezTo>
                  <a:pt x="79" y="50"/>
                  <a:pt x="79" y="50"/>
                  <a:pt x="79" y="50"/>
                </a:cubicBezTo>
                <a:cubicBezTo>
                  <a:pt x="72" y="50"/>
                  <a:pt x="66" y="55"/>
                  <a:pt x="64" y="62"/>
                </a:cubicBezTo>
                <a:cubicBezTo>
                  <a:pt x="62" y="60"/>
                  <a:pt x="59" y="59"/>
                  <a:pt x="56" y="59"/>
                </a:cubicBezTo>
                <a:cubicBezTo>
                  <a:pt x="55" y="59"/>
                  <a:pt x="55" y="59"/>
                  <a:pt x="55" y="59"/>
                </a:cubicBezTo>
                <a:cubicBezTo>
                  <a:pt x="48" y="59"/>
                  <a:pt x="42" y="64"/>
                  <a:pt x="42" y="71"/>
                </a:cubicBezTo>
                <a:cubicBezTo>
                  <a:pt x="42" y="74"/>
                  <a:pt x="42" y="74"/>
                  <a:pt x="42" y="74"/>
                </a:cubicBezTo>
                <a:cubicBezTo>
                  <a:pt x="41" y="75"/>
                  <a:pt x="40" y="77"/>
                  <a:pt x="40" y="78"/>
                </a:cubicBezTo>
                <a:cubicBezTo>
                  <a:pt x="40" y="81"/>
                  <a:pt x="42" y="83"/>
                  <a:pt x="45" y="84"/>
                </a:cubicBezTo>
                <a:cubicBezTo>
                  <a:pt x="46" y="86"/>
                  <a:pt x="47" y="88"/>
                  <a:pt x="49" y="89"/>
                </a:cubicBezTo>
                <a:cubicBezTo>
                  <a:pt x="49" y="89"/>
                  <a:pt x="49" y="89"/>
                  <a:pt x="49" y="89"/>
                </a:cubicBezTo>
                <a:cubicBezTo>
                  <a:pt x="42" y="91"/>
                  <a:pt x="42" y="91"/>
                  <a:pt x="42" y="91"/>
                </a:cubicBezTo>
                <a:cubicBezTo>
                  <a:pt x="42" y="92"/>
                  <a:pt x="41" y="92"/>
                  <a:pt x="41" y="92"/>
                </a:cubicBezTo>
                <a:cubicBezTo>
                  <a:pt x="41" y="92"/>
                  <a:pt x="41" y="92"/>
                  <a:pt x="41" y="91"/>
                </a:cubicBezTo>
                <a:cubicBezTo>
                  <a:pt x="40" y="91"/>
                  <a:pt x="40" y="91"/>
                  <a:pt x="40" y="90"/>
                </a:cubicBezTo>
                <a:cubicBezTo>
                  <a:pt x="40" y="90"/>
                  <a:pt x="40" y="89"/>
                  <a:pt x="40" y="88"/>
                </a:cubicBezTo>
                <a:cubicBezTo>
                  <a:pt x="39" y="86"/>
                  <a:pt x="39" y="83"/>
                  <a:pt x="39" y="80"/>
                </a:cubicBezTo>
                <a:cubicBezTo>
                  <a:pt x="39" y="80"/>
                  <a:pt x="39" y="79"/>
                  <a:pt x="39" y="79"/>
                </a:cubicBezTo>
                <a:cubicBezTo>
                  <a:pt x="39" y="79"/>
                  <a:pt x="39" y="79"/>
                  <a:pt x="39" y="79"/>
                </a:cubicBezTo>
                <a:cubicBezTo>
                  <a:pt x="39" y="78"/>
                  <a:pt x="39" y="78"/>
                  <a:pt x="39" y="78"/>
                </a:cubicBezTo>
                <a:cubicBezTo>
                  <a:pt x="39" y="77"/>
                  <a:pt x="39" y="77"/>
                  <a:pt x="39" y="77"/>
                </a:cubicBezTo>
                <a:cubicBezTo>
                  <a:pt x="39" y="77"/>
                  <a:pt x="39" y="77"/>
                  <a:pt x="39" y="77"/>
                </a:cubicBezTo>
                <a:cubicBezTo>
                  <a:pt x="39" y="76"/>
                  <a:pt x="39" y="76"/>
                  <a:pt x="39" y="76"/>
                </a:cubicBezTo>
                <a:cubicBezTo>
                  <a:pt x="39" y="76"/>
                  <a:pt x="39" y="76"/>
                  <a:pt x="39" y="76"/>
                </a:cubicBezTo>
                <a:cubicBezTo>
                  <a:pt x="39" y="75"/>
                  <a:pt x="39" y="75"/>
                  <a:pt x="39" y="75"/>
                </a:cubicBezTo>
                <a:cubicBezTo>
                  <a:pt x="39" y="75"/>
                  <a:pt x="39" y="75"/>
                  <a:pt x="39" y="74"/>
                </a:cubicBezTo>
                <a:cubicBezTo>
                  <a:pt x="39" y="74"/>
                  <a:pt x="39" y="74"/>
                  <a:pt x="39" y="74"/>
                </a:cubicBezTo>
                <a:cubicBezTo>
                  <a:pt x="39" y="74"/>
                  <a:pt x="40" y="74"/>
                  <a:pt x="40" y="73"/>
                </a:cubicBezTo>
                <a:cubicBezTo>
                  <a:pt x="40" y="73"/>
                  <a:pt x="40" y="73"/>
                  <a:pt x="40" y="73"/>
                </a:cubicBezTo>
                <a:cubicBezTo>
                  <a:pt x="40" y="73"/>
                  <a:pt x="40" y="72"/>
                  <a:pt x="40" y="72"/>
                </a:cubicBezTo>
                <a:cubicBezTo>
                  <a:pt x="40" y="72"/>
                  <a:pt x="40" y="72"/>
                  <a:pt x="40" y="72"/>
                </a:cubicBezTo>
                <a:cubicBezTo>
                  <a:pt x="40" y="72"/>
                  <a:pt x="40" y="72"/>
                  <a:pt x="40" y="72"/>
                </a:cubicBezTo>
                <a:cubicBezTo>
                  <a:pt x="40" y="72"/>
                  <a:pt x="40" y="71"/>
                  <a:pt x="40" y="71"/>
                </a:cubicBezTo>
                <a:cubicBezTo>
                  <a:pt x="40" y="71"/>
                  <a:pt x="40" y="71"/>
                  <a:pt x="40" y="71"/>
                </a:cubicBezTo>
                <a:cubicBezTo>
                  <a:pt x="40" y="70"/>
                  <a:pt x="40" y="69"/>
                  <a:pt x="41" y="69"/>
                </a:cubicBezTo>
                <a:cubicBezTo>
                  <a:pt x="41" y="68"/>
                  <a:pt x="41" y="68"/>
                  <a:pt x="41" y="68"/>
                </a:cubicBezTo>
                <a:cubicBezTo>
                  <a:pt x="41" y="68"/>
                  <a:pt x="41" y="68"/>
                  <a:pt x="41" y="68"/>
                </a:cubicBezTo>
                <a:cubicBezTo>
                  <a:pt x="41" y="68"/>
                  <a:pt x="41" y="68"/>
                  <a:pt x="41" y="67"/>
                </a:cubicBezTo>
                <a:cubicBezTo>
                  <a:pt x="41" y="67"/>
                  <a:pt x="41" y="67"/>
                  <a:pt x="41" y="67"/>
                </a:cubicBezTo>
                <a:cubicBezTo>
                  <a:pt x="41" y="67"/>
                  <a:pt x="41" y="67"/>
                  <a:pt x="41" y="67"/>
                </a:cubicBezTo>
                <a:cubicBezTo>
                  <a:pt x="41" y="67"/>
                  <a:pt x="41" y="67"/>
                  <a:pt x="41" y="66"/>
                </a:cubicBezTo>
                <a:cubicBezTo>
                  <a:pt x="41" y="66"/>
                  <a:pt x="41" y="66"/>
                  <a:pt x="41" y="66"/>
                </a:cubicBezTo>
                <a:cubicBezTo>
                  <a:pt x="41" y="66"/>
                  <a:pt x="42" y="66"/>
                  <a:pt x="42" y="66"/>
                </a:cubicBezTo>
                <a:cubicBezTo>
                  <a:pt x="42" y="66"/>
                  <a:pt x="42" y="65"/>
                  <a:pt x="42" y="65"/>
                </a:cubicBezTo>
                <a:cubicBezTo>
                  <a:pt x="42" y="65"/>
                  <a:pt x="42" y="65"/>
                  <a:pt x="42" y="65"/>
                </a:cubicBezTo>
                <a:cubicBezTo>
                  <a:pt x="42" y="65"/>
                  <a:pt x="42" y="64"/>
                  <a:pt x="42" y="64"/>
                </a:cubicBezTo>
                <a:cubicBezTo>
                  <a:pt x="42" y="64"/>
                  <a:pt x="42" y="64"/>
                  <a:pt x="42" y="64"/>
                </a:cubicBezTo>
                <a:cubicBezTo>
                  <a:pt x="42" y="64"/>
                  <a:pt x="43" y="63"/>
                  <a:pt x="43" y="63"/>
                </a:cubicBezTo>
                <a:cubicBezTo>
                  <a:pt x="43" y="63"/>
                  <a:pt x="43" y="63"/>
                  <a:pt x="43" y="63"/>
                </a:cubicBezTo>
                <a:cubicBezTo>
                  <a:pt x="43" y="62"/>
                  <a:pt x="43" y="62"/>
                  <a:pt x="43" y="62"/>
                </a:cubicBezTo>
                <a:cubicBezTo>
                  <a:pt x="43" y="62"/>
                  <a:pt x="43" y="62"/>
                  <a:pt x="43" y="62"/>
                </a:cubicBezTo>
                <a:cubicBezTo>
                  <a:pt x="45" y="59"/>
                  <a:pt x="47" y="55"/>
                  <a:pt x="50" y="52"/>
                </a:cubicBezTo>
                <a:cubicBezTo>
                  <a:pt x="50" y="52"/>
                  <a:pt x="50" y="52"/>
                  <a:pt x="50" y="52"/>
                </a:cubicBezTo>
                <a:cubicBezTo>
                  <a:pt x="50" y="52"/>
                  <a:pt x="50" y="52"/>
                  <a:pt x="50" y="52"/>
                </a:cubicBezTo>
                <a:cubicBezTo>
                  <a:pt x="50" y="52"/>
                  <a:pt x="50" y="52"/>
                  <a:pt x="50" y="52"/>
                </a:cubicBezTo>
                <a:cubicBezTo>
                  <a:pt x="51" y="51"/>
                  <a:pt x="51" y="51"/>
                  <a:pt x="51" y="51"/>
                </a:cubicBezTo>
                <a:cubicBezTo>
                  <a:pt x="51" y="51"/>
                  <a:pt x="51" y="51"/>
                  <a:pt x="51" y="51"/>
                </a:cubicBezTo>
                <a:cubicBezTo>
                  <a:pt x="52" y="51"/>
                  <a:pt x="52" y="51"/>
                  <a:pt x="52" y="51"/>
                </a:cubicBezTo>
                <a:cubicBezTo>
                  <a:pt x="52" y="50"/>
                  <a:pt x="52" y="50"/>
                  <a:pt x="52" y="50"/>
                </a:cubicBezTo>
                <a:cubicBezTo>
                  <a:pt x="52" y="50"/>
                  <a:pt x="52" y="50"/>
                  <a:pt x="52" y="50"/>
                </a:cubicBezTo>
                <a:cubicBezTo>
                  <a:pt x="52" y="50"/>
                  <a:pt x="52" y="50"/>
                  <a:pt x="53" y="50"/>
                </a:cubicBezTo>
                <a:cubicBezTo>
                  <a:pt x="53" y="49"/>
                  <a:pt x="53" y="49"/>
                  <a:pt x="53" y="49"/>
                </a:cubicBezTo>
                <a:cubicBezTo>
                  <a:pt x="53" y="49"/>
                  <a:pt x="53" y="49"/>
                  <a:pt x="53" y="49"/>
                </a:cubicBezTo>
                <a:cubicBezTo>
                  <a:pt x="54" y="49"/>
                  <a:pt x="54" y="49"/>
                  <a:pt x="54" y="49"/>
                </a:cubicBezTo>
                <a:cubicBezTo>
                  <a:pt x="54" y="48"/>
                  <a:pt x="54" y="48"/>
                  <a:pt x="54" y="48"/>
                </a:cubicBezTo>
                <a:cubicBezTo>
                  <a:pt x="54" y="48"/>
                  <a:pt x="54" y="48"/>
                  <a:pt x="54" y="48"/>
                </a:cubicBezTo>
                <a:cubicBezTo>
                  <a:pt x="55" y="48"/>
                  <a:pt x="55" y="48"/>
                  <a:pt x="55" y="48"/>
                </a:cubicBezTo>
                <a:cubicBezTo>
                  <a:pt x="55" y="47"/>
                  <a:pt x="55" y="47"/>
                  <a:pt x="55" y="47"/>
                </a:cubicBezTo>
                <a:cubicBezTo>
                  <a:pt x="55" y="47"/>
                  <a:pt x="56" y="47"/>
                  <a:pt x="56" y="47"/>
                </a:cubicBezTo>
                <a:cubicBezTo>
                  <a:pt x="56" y="47"/>
                  <a:pt x="56" y="47"/>
                  <a:pt x="56" y="47"/>
                </a:cubicBezTo>
                <a:cubicBezTo>
                  <a:pt x="56" y="47"/>
                  <a:pt x="56" y="46"/>
                  <a:pt x="57" y="46"/>
                </a:cubicBezTo>
                <a:cubicBezTo>
                  <a:pt x="57" y="46"/>
                  <a:pt x="57" y="46"/>
                  <a:pt x="57" y="46"/>
                </a:cubicBezTo>
                <a:cubicBezTo>
                  <a:pt x="57" y="46"/>
                  <a:pt x="57" y="46"/>
                  <a:pt x="57" y="46"/>
                </a:cubicBezTo>
                <a:cubicBezTo>
                  <a:pt x="57" y="46"/>
                  <a:pt x="57" y="46"/>
                  <a:pt x="57" y="46"/>
                </a:cubicBezTo>
                <a:cubicBezTo>
                  <a:pt x="58" y="46"/>
                  <a:pt x="58" y="46"/>
                  <a:pt x="58" y="46"/>
                </a:cubicBezTo>
                <a:cubicBezTo>
                  <a:pt x="58" y="45"/>
                  <a:pt x="58" y="45"/>
                  <a:pt x="58" y="45"/>
                </a:cubicBezTo>
                <a:cubicBezTo>
                  <a:pt x="58" y="45"/>
                  <a:pt x="58" y="45"/>
                  <a:pt x="58" y="45"/>
                </a:cubicBezTo>
                <a:cubicBezTo>
                  <a:pt x="58" y="45"/>
                  <a:pt x="59" y="45"/>
                  <a:pt x="59" y="45"/>
                </a:cubicBezTo>
                <a:cubicBezTo>
                  <a:pt x="59" y="45"/>
                  <a:pt x="59" y="45"/>
                  <a:pt x="59" y="45"/>
                </a:cubicBezTo>
                <a:cubicBezTo>
                  <a:pt x="59" y="45"/>
                  <a:pt x="59" y="45"/>
                  <a:pt x="59" y="45"/>
                </a:cubicBezTo>
                <a:cubicBezTo>
                  <a:pt x="59" y="45"/>
                  <a:pt x="59" y="45"/>
                  <a:pt x="60" y="44"/>
                </a:cubicBezTo>
                <a:cubicBezTo>
                  <a:pt x="60" y="44"/>
                  <a:pt x="60" y="44"/>
                  <a:pt x="60" y="44"/>
                </a:cubicBezTo>
                <a:cubicBezTo>
                  <a:pt x="60" y="44"/>
                  <a:pt x="60" y="44"/>
                  <a:pt x="60" y="44"/>
                </a:cubicBezTo>
                <a:cubicBezTo>
                  <a:pt x="60" y="44"/>
                  <a:pt x="60" y="44"/>
                  <a:pt x="60" y="44"/>
                </a:cubicBezTo>
                <a:cubicBezTo>
                  <a:pt x="61" y="44"/>
                  <a:pt x="61" y="44"/>
                  <a:pt x="61" y="44"/>
                </a:cubicBezTo>
                <a:cubicBezTo>
                  <a:pt x="61" y="44"/>
                  <a:pt x="61" y="44"/>
                  <a:pt x="61" y="44"/>
                </a:cubicBezTo>
                <a:cubicBezTo>
                  <a:pt x="61" y="44"/>
                  <a:pt x="61" y="44"/>
                  <a:pt x="61" y="44"/>
                </a:cubicBezTo>
                <a:cubicBezTo>
                  <a:pt x="62" y="43"/>
                  <a:pt x="62" y="43"/>
                  <a:pt x="62" y="43"/>
                </a:cubicBezTo>
                <a:cubicBezTo>
                  <a:pt x="62" y="43"/>
                  <a:pt x="62" y="43"/>
                  <a:pt x="62" y="43"/>
                </a:cubicBezTo>
                <a:cubicBezTo>
                  <a:pt x="63" y="43"/>
                  <a:pt x="63" y="43"/>
                  <a:pt x="63" y="43"/>
                </a:cubicBezTo>
                <a:cubicBezTo>
                  <a:pt x="63" y="43"/>
                  <a:pt x="63" y="43"/>
                  <a:pt x="63" y="43"/>
                </a:cubicBezTo>
                <a:cubicBezTo>
                  <a:pt x="64" y="42"/>
                  <a:pt x="64" y="42"/>
                  <a:pt x="64" y="42"/>
                </a:cubicBezTo>
                <a:cubicBezTo>
                  <a:pt x="64" y="42"/>
                  <a:pt x="64" y="42"/>
                  <a:pt x="64" y="42"/>
                </a:cubicBezTo>
                <a:cubicBezTo>
                  <a:pt x="64" y="42"/>
                  <a:pt x="64" y="42"/>
                  <a:pt x="64" y="42"/>
                </a:cubicBezTo>
                <a:cubicBezTo>
                  <a:pt x="65" y="42"/>
                  <a:pt x="65" y="42"/>
                  <a:pt x="65" y="42"/>
                </a:cubicBezTo>
                <a:cubicBezTo>
                  <a:pt x="65" y="42"/>
                  <a:pt x="65" y="42"/>
                  <a:pt x="65" y="42"/>
                </a:cubicBezTo>
                <a:cubicBezTo>
                  <a:pt x="65" y="42"/>
                  <a:pt x="65" y="42"/>
                  <a:pt x="65" y="42"/>
                </a:cubicBezTo>
                <a:cubicBezTo>
                  <a:pt x="66" y="42"/>
                  <a:pt x="66" y="42"/>
                  <a:pt x="66" y="42"/>
                </a:cubicBezTo>
                <a:cubicBezTo>
                  <a:pt x="66" y="42"/>
                  <a:pt x="66" y="42"/>
                  <a:pt x="66" y="41"/>
                </a:cubicBezTo>
                <a:cubicBezTo>
                  <a:pt x="67" y="41"/>
                  <a:pt x="67" y="41"/>
                  <a:pt x="67" y="41"/>
                </a:cubicBezTo>
                <a:cubicBezTo>
                  <a:pt x="67" y="41"/>
                  <a:pt x="67" y="41"/>
                  <a:pt x="67" y="41"/>
                </a:cubicBezTo>
                <a:cubicBezTo>
                  <a:pt x="67" y="41"/>
                  <a:pt x="67" y="41"/>
                  <a:pt x="67" y="41"/>
                </a:cubicBezTo>
                <a:cubicBezTo>
                  <a:pt x="68" y="41"/>
                  <a:pt x="68" y="41"/>
                  <a:pt x="68" y="41"/>
                </a:cubicBezTo>
                <a:cubicBezTo>
                  <a:pt x="68" y="41"/>
                  <a:pt x="68" y="41"/>
                  <a:pt x="68" y="41"/>
                </a:cubicBezTo>
                <a:cubicBezTo>
                  <a:pt x="68" y="41"/>
                  <a:pt x="68" y="41"/>
                  <a:pt x="68" y="41"/>
                </a:cubicBezTo>
                <a:cubicBezTo>
                  <a:pt x="69" y="41"/>
                  <a:pt x="69" y="41"/>
                  <a:pt x="69" y="41"/>
                </a:cubicBezTo>
                <a:cubicBezTo>
                  <a:pt x="69" y="40"/>
                  <a:pt x="69" y="40"/>
                  <a:pt x="69" y="40"/>
                </a:cubicBezTo>
                <a:cubicBezTo>
                  <a:pt x="70" y="40"/>
                  <a:pt x="70" y="40"/>
                  <a:pt x="70" y="40"/>
                </a:cubicBezTo>
                <a:cubicBezTo>
                  <a:pt x="70" y="40"/>
                  <a:pt x="70" y="40"/>
                  <a:pt x="70" y="40"/>
                </a:cubicBezTo>
                <a:cubicBezTo>
                  <a:pt x="71" y="40"/>
                  <a:pt x="71" y="40"/>
                  <a:pt x="71" y="40"/>
                </a:cubicBezTo>
                <a:cubicBezTo>
                  <a:pt x="71" y="40"/>
                  <a:pt x="71" y="40"/>
                  <a:pt x="72" y="40"/>
                </a:cubicBezTo>
                <a:cubicBezTo>
                  <a:pt x="72" y="40"/>
                  <a:pt x="72" y="40"/>
                  <a:pt x="72" y="40"/>
                </a:cubicBezTo>
                <a:cubicBezTo>
                  <a:pt x="72" y="40"/>
                  <a:pt x="72" y="40"/>
                  <a:pt x="72" y="40"/>
                </a:cubicBezTo>
                <a:cubicBezTo>
                  <a:pt x="72" y="40"/>
                  <a:pt x="72" y="40"/>
                  <a:pt x="73" y="40"/>
                </a:cubicBezTo>
                <a:cubicBezTo>
                  <a:pt x="73" y="40"/>
                  <a:pt x="73" y="40"/>
                  <a:pt x="73" y="40"/>
                </a:cubicBezTo>
                <a:cubicBezTo>
                  <a:pt x="73" y="40"/>
                  <a:pt x="73" y="40"/>
                  <a:pt x="74" y="40"/>
                </a:cubicBezTo>
                <a:cubicBezTo>
                  <a:pt x="74" y="39"/>
                  <a:pt x="74" y="39"/>
                  <a:pt x="74" y="39"/>
                </a:cubicBezTo>
                <a:cubicBezTo>
                  <a:pt x="74" y="39"/>
                  <a:pt x="74" y="39"/>
                  <a:pt x="74" y="39"/>
                </a:cubicBezTo>
                <a:cubicBezTo>
                  <a:pt x="74" y="39"/>
                  <a:pt x="74" y="39"/>
                  <a:pt x="75" y="39"/>
                </a:cubicBezTo>
                <a:cubicBezTo>
                  <a:pt x="75" y="39"/>
                  <a:pt x="75" y="39"/>
                  <a:pt x="75" y="39"/>
                </a:cubicBezTo>
                <a:cubicBezTo>
                  <a:pt x="75" y="39"/>
                  <a:pt x="75" y="39"/>
                  <a:pt x="75" y="39"/>
                </a:cubicBezTo>
                <a:cubicBezTo>
                  <a:pt x="75" y="39"/>
                  <a:pt x="76" y="39"/>
                  <a:pt x="76" y="39"/>
                </a:cubicBezTo>
                <a:cubicBezTo>
                  <a:pt x="76" y="39"/>
                  <a:pt x="76" y="39"/>
                  <a:pt x="76" y="39"/>
                </a:cubicBezTo>
                <a:cubicBezTo>
                  <a:pt x="76" y="39"/>
                  <a:pt x="76" y="39"/>
                  <a:pt x="76" y="39"/>
                </a:cubicBezTo>
                <a:cubicBezTo>
                  <a:pt x="77" y="39"/>
                  <a:pt x="77" y="39"/>
                  <a:pt x="77" y="39"/>
                </a:cubicBezTo>
                <a:cubicBezTo>
                  <a:pt x="77" y="39"/>
                  <a:pt x="77" y="39"/>
                  <a:pt x="77" y="39"/>
                </a:cubicBezTo>
                <a:cubicBezTo>
                  <a:pt x="78" y="39"/>
                  <a:pt x="78" y="39"/>
                  <a:pt x="78" y="39"/>
                </a:cubicBezTo>
                <a:cubicBezTo>
                  <a:pt x="78" y="39"/>
                  <a:pt x="78" y="39"/>
                  <a:pt x="78" y="39"/>
                </a:cubicBezTo>
                <a:cubicBezTo>
                  <a:pt x="79" y="39"/>
                  <a:pt x="79" y="39"/>
                  <a:pt x="79" y="39"/>
                </a:cubicBezTo>
                <a:cubicBezTo>
                  <a:pt x="79" y="39"/>
                  <a:pt x="79" y="39"/>
                  <a:pt x="79" y="39"/>
                </a:cubicBezTo>
                <a:cubicBezTo>
                  <a:pt x="79" y="39"/>
                  <a:pt x="80" y="39"/>
                  <a:pt x="80" y="39"/>
                </a:cubicBezTo>
                <a:cubicBezTo>
                  <a:pt x="80" y="39"/>
                  <a:pt x="80" y="39"/>
                  <a:pt x="80" y="39"/>
                </a:cubicBezTo>
                <a:cubicBezTo>
                  <a:pt x="80" y="39"/>
                  <a:pt x="81" y="39"/>
                  <a:pt x="81" y="39"/>
                </a:cubicBezTo>
                <a:cubicBezTo>
                  <a:pt x="82" y="39"/>
                  <a:pt x="82" y="39"/>
                  <a:pt x="82" y="39"/>
                </a:cubicBezTo>
                <a:cubicBezTo>
                  <a:pt x="82" y="39"/>
                  <a:pt x="82" y="39"/>
                  <a:pt x="82" y="39"/>
                </a:cubicBezTo>
                <a:cubicBezTo>
                  <a:pt x="83" y="39"/>
                  <a:pt x="83" y="39"/>
                  <a:pt x="83" y="39"/>
                </a:cubicBezTo>
                <a:cubicBezTo>
                  <a:pt x="83" y="39"/>
                  <a:pt x="83" y="39"/>
                  <a:pt x="83" y="39"/>
                </a:cubicBezTo>
                <a:cubicBezTo>
                  <a:pt x="83" y="39"/>
                  <a:pt x="83" y="39"/>
                  <a:pt x="84" y="39"/>
                </a:cubicBezTo>
                <a:cubicBezTo>
                  <a:pt x="84" y="39"/>
                  <a:pt x="84" y="39"/>
                  <a:pt x="84" y="39"/>
                </a:cubicBezTo>
                <a:cubicBezTo>
                  <a:pt x="84" y="39"/>
                  <a:pt x="84" y="39"/>
                  <a:pt x="84" y="39"/>
                </a:cubicBezTo>
                <a:cubicBezTo>
                  <a:pt x="84" y="39"/>
                  <a:pt x="85" y="39"/>
                  <a:pt x="85" y="39"/>
                </a:cubicBezTo>
                <a:cubicBezTo>
                  <a:pt x="85" y="39"/>
                  <a:pt x="85" y="39"/>
                  <a:pt x="85" y="39"/>
                </a:cubicBezTo>
                <a:cubicBezTo>
                  <a:pt x="85" y="39"/>
                  <a:pt x="85" y="39"/>
                  <a:pt x="85" y="39"/>
                </a:cubicBezTo>
                <a:cubicBezTo>
                  <a:pt x="86" y="39"/>
                  <a:pt x="86" y="39"/>
                  <a:pt x="86" y="39"/>
                </a:cubicBezTo>
                <a:cubicBezTo>
                  <a:pt x="86" y="39"/>
                  <a:pt x="86" y="39"/>
                  <a:pt x="86" y="39"/>
                </a:cubicBezTo>
                <a:cubicBezTo>
                  <a:pt x="86" y="39"/>
                  <a:pt x="86" y="39"/>
                  <a:pt x="86" y="40"/>
                </a:cubicBezTo>
                <a:cubicBezTo>
                  <a:pt x="87" y="40"/>
                  <a:pt x="87" y="40"/>
                  <a:pt x="87" y="40"/>
                </a:cubicBezTo>
                <a:cubicBezTo>
                  <a:pt x="87" y="40"/>
                  <a:pt x="87" y="40"/>
                  <a:pt x="87" y="40"/>
                </a:cubicBezTo>
                <a:cubicBezTo>
                  <a:pt x="88" y="40"/>
                  <a:pt x="88" y="40"/>
                  <a:pt x="88" y="40"/>
                </a:cubicBezTo>
                <a:cubicBezTo>
                  <a:pt x="88" y="40"/>
                  <a:pt x="88" y="40"/>
                  <a:pt x="88" y="40"/>
                </a:cubicBezTo>
                <a:cubicBezTo>
                  <a:pt x="89" y="40"/>
                  <a:pt x="89" y="40"/>
                  <a:pt x="89" y="40"/>
                </a:cubicBezTo>
                <a:cubicBezTo>
                  <a:pt x="89" y="40"/>
                  <a:pt x="89" y="40"/>
                  <a:pt x="90" y="40"/>
                </a:cubicBezTo>
                <a:cubicBezTo>
                  <a:pt x="90" y="40"/>
                  <a:pt x="90" y="40"/>
                  <a:pt x="90" y="40"/>
                </a:cubicBezTo>
                <a:cubicBezTo>
                  <a:pt x="90" y="40"/>
                  <a:pt x="90" y="40"/>
                  <a:pt x="91" y="40"/>
                </a:cubicBezTo>
                <a:cubicBezTo>
                  <a:pt x="91" y="40"/>
                  <a:pt x="91" y="40"/>
                  <a:pt x="91" y="41"/>
                </a:cubicBezTo>
                <a:cubicBezTo>
                  <a:pt x="91" y="41"/>
                  <a:pt x="91" y="41"/>
                  <a:pt x="92" y="41"/>
                </a:cubicBezTo>
                <a:cubicBezTo>
                  <a:pt x="92" y="41"/>
                  <a:pt x="92" y="41"/>
                  <a:pt x="92" y="41"/>
                </a:cubicBezTo>
                <a:cubicBezTo>
                  <a:pt x="92" y="41"/>
                  <a:pt x="92" y="41"/>
                  <a:pt x="93" y="41"/>
                </a:cubicBezTo>
                <a:cubicBezTo>
                  <a:pt x="93" y="41"/>
                  <a:pt x="93" y="41"/>
                  <a:pt x="93" y="41"/>
                </a:cubicBezTo>
                <a:cubicBezTo>
                  <a:pt x="93" y="41"/>
                  <a:pt x="93" y="41"/>
                  <a:pt x="94" y="41"/>
                </a:cubicBezTo>
                <a:cubicBezTo>
                  <a:pt x="94" y="41"/>
                  <a:pt x="94" y="41"/>
                  <a:pt x="94" y="41"/>
                </a:cubicBezTo>
                <a:cubicBezTo>
                  <a:pt x="94" y="41"/>
                  <a:pt x="94" y="41"/>
                  <a:pt x="94" y="41"/>
                </a:cubicBezTo>
                <a:cubicBezTo>
                  <a:pt x="94" y="42"/>
                  <a:pt x="94" y="42"/>
                  <a:pt x="94" y="42"/>
                </a:cubicBezTo>
                <a:cubicBezTo>
                  <a:pt x="95" y="42"/>
                  <a:pt x="95" y="42"/>
                  <a:pt x="95" y="42"/>
                </a:cubicBezTo>
                <a:cubicBezTo>
                  <a:pt x="95" y="42"/>
                  <a:pt x="95" y="42"/>
                  <a:pt x="95" y="42"/>
                </a:cubicBezTo>
                <a:cubicBezTo>
                  <a:pt x="95" y="42"/>
                  <a:pt x="95" y="42"/>
                  <a:pt x="95" y="42"/>
                </a:cubicBezTo>
                <a:cubicBezTo>
                  <a:pt x="96" y="42"/>
                  <a:pt x="96" y="42"/>
                  <a:pt x="96" y="42"/>
                </a:cubicBezTo>
                <a:cubicBezTo>
                  <a:pt x="96" y="42"/>
                  <a:pt x="96" y="42"/>
                  <a:pt x="96" y="42"/>
                </a:cubicBezTo>
                <a:cubicBezTo>
                  <a:pt x="96" y="42"/>
                  <a:pt x="96" y="42"/>
                  <a:pt x="96" y="42"/>
                </a:cubicBezTo>
                <a:cubicBezTo>
                  <a:pt x="97" y="43"/>
                  <a:pt x="97" y="43"/>
                  <a:pt x="97" y="43"/>
                </a:cubicBezTo>
                <a:cubicBezTo>
                  <a:pt x="97" y="43"/>
                  <a:pt x="97" y="43"/>
                  <a:pt x="97" y="43"/>
                </a:cubicBezTo>
                <a:cubicBezTo>
                  <a:pt x="97" y="43"/>
                  <a:pt x="97" y="43"/>
                  <a:pt x="98" y="43"/>
                </a:cubicBezTo>
                <a:cubicBezTo>
                  <a:pt x="98" y="43"/>
                  <a:pt x="98" y="43"/>
                  <a:pt x="98" y="43"/>
                </a:cubicBezTo>
                <a:cubicBezTo>
                  <a:pt x="98" y="43"/>
                  <a:pt x="98" y="43"/>
                  <a:pt x="98" y="43"/>
                </a:cubicBezTo>
                <a:cubicBezTo>
                  <a:pt x="98" y="43"/>
                  <a:pt x="99" y="43"/>
                  <a:pt x="99" y="44"/>
                </a:cubicBezTo>
                <a:cubicBezTo>
                  <a:pt x="99" y="44"/>
                  <a:pt x="99" y="44"/>
                  <a:pt x="99" y="44"/>
                </a:cubicBezTo>
                <a:cubicBezTo>
                  <a:pt x="99" y="44"/>
                  <a:pt x="99" y="44"/>
                  <a:pt x="99" y="44"/>
                </a:cubicBezTo>
                <a:cubicBezTo>
                  <a:pt x="99" y="44"/>
                  <a:pt x="99" y="44"/>
                  <a:pt x="100" y="44"/>
                </a:cubicBezTo>
                <a:cubicBezTo>
                  <a:pt x="100" y="44"/>
                  <a:pt x="100" y="44"/>
                  <a:pt x="100" y="44"/>
                </a:cubicBezTo>
                <a:cubicBezTo>
                  <a:pt x="100" y="44"/>
                  <a:pt x="100" y="44"/>
                  <a:pt x="100" y="44"/>
                </a:cubicBezTo>
                <a:cubicBezTo>
                  <a:pt x="100" y="44"/>
                  <a:pt x="100" y="44"/>
                  <a:pt x="100" y="44"/>
                </a:cubicBezTo>
                <a:cubicBezTo>
                  <a:pt x="101" y="45"/>
                  <a:pt x="101" y="45"/>
                  <a:pt x="101" y="45"/>
                </a:cubicBezTo>
                <a:cubicBezTo>
                  <a:pt x="101" y="45"/>
                  <a:pt x="101" y="45"/>
                  <a:pt x="101" y="45"/>
                </a:cubicBezTo>
                <a:cubicBezTo>
                  <a:pt x="101" y="45"/>
                  <a:pt x="101" y="45"/>
                  <a:pt x="101" y="45"/>
                </a:cubicBezTo>
                <a:cubicBezTo>
                  <a:pt x="101" y="45"/>
                  <a:pt x="102" y="45"/>
                  <a:pt x="102" y="45"/>
                </a:cubicBezTo>
                <a:cubicBezTo>
                  <a:pt x="102" y="45"/>
                  <a:pt x="102" y="45"/>
                  <a:pt x="102" y="45"/>
                </a:cubicBezTo>
                <a:cubicBezTo>
                  <a:pt x="102" y="45"/>
                  <a:pt x="102" y="45"/>
                  <a:pt x="102" y="46"/>
                </a:cubicBezTo>
                <a:cubicBezTo>
                  <a:pt x="102" y="46"/>
                  <a:pt x="102" y="46"/>
                  <a:pt x="103" y="46"/>
                </a:cubicBezTo>
                <a:cubicBezTo>
                  <a:pt x="104" y="47"/>
                  <a:pt x="105" y="46"/>
                  <a:pt x="106" y="45"/>
                </a:cubicBezTo>
                <a:cubicBezTo>
                  <a:pt x="107" y="44"/>
                  <a:pt x="107" y="42"/>
                  <a:pt x="105" y="42"/>
                </a:cubicBezTo>
                <a:cubicBezTo>
                  <a:pt x="105" y="42"/>
                  <a:pt x="105" y="41"/>
                  <a:pt x="105" y="41"/>
                </a:cubicBezTo>
                <a:cubicBezTo>
                  <a:pt x="105" y="41"/>
                  <a:pt x="105" y="41"/>
                  <a:pt x="104" y="41"/>
                </a:cubicBezTo>
                <a:cubicBezTo>
                  <a:pt x="104" y="41"/>
                  <a:pt x="104" y="41"/>
                  <a:pt x="104" y="41"/>
                </a:cubicBezTo>
                <a:cubicBezTo>
                  <a:pt x="104" y="41"/>
                  <a:pt x="104" y="41"/>
                  <a:pt x="104" y="41"/>
                </a:cubicBezTo>
                <a:cubicBezTo>
                  <a:pt x="104" y="41"/>
                  <a:pt x="104" y="41"/>
                  <a:pt x="104" y="40"/>
                </a:cubicBezTo>
                <a:cubicBezTo>
                  <a:pt x="103" y="40"/>
                  <a:pt x="103" y="40"/>
                  <a:pt x="103" y="40"/>
                </a:cubicBezTo>
                <a:cubicBezTo>
                  <a:pt x="103" y="40"/>
                  <a:pt x="103" y="40"/>
                  <a:pt x="103" y="40"/>
                </a:cubicBezTo>
                <a:cubicBezTo>
                  <a:pt x="103" y="40"/>
                  <a:pt x="103" y="40"/>
                  <a:pt x="103" y="40"/>
                </a:cubicBezTo>
                <a:cubicBezTo>
                  <a:pt x="102" y="40"/>
                  <a:pt x="102" y="40"/>
                  <a:pt x="102" y="40"/>
                </a:cubicBezTo>
                <a:cubicBezTo>
                  <a:pt x="102" y="40"/>
                  <a:pt x="102" y="40"/>
                  <a:pt x="102" y="40"/>
                </a:cubicBezTo>
                <a:cubicBezTo>
                  <a:pt x="102" y="39"/>
                  <a:pt x="102" y="39"/>
                  <a:pt x="102" y="39"/>
                </a:cubicBezTo>
                <a:cubicBezTo>
                  <a:pt x="101" y="39"/>
                  <a:pt x="101" y="39"/>
                  <a:pt x="101" y="39"/>
                </a:cubicBezTo>
                <a:cubicBezTo>
                  <a:pt x="101" y="39"/>
                  <a:pt x="101" y="39"/>
                  <a:pt x="101" y="39"/>
                </a:cubicBezTo>
                <a:cubicBezTo>
                  <a:pt x="101" y="39"/>
                  <a:pt x="101" y="39"/>
                  <a:pt x="100" y="39"/>
                </a:cubicBezTo>
                <a:cubicBezTo>
                  <a:pt x="100" y="39"/>
                  <a:pt x="100" y="39"/>
                  <a:pt x="100" y="39"/>
                </a:cubicBezTo>
                <a:cubicBezTo>
                  <a:pt x="100" y="39"/>
                  <a:pt x="100" y="38"/>
                  <a:pt x="100" y="38"/>
                </a:cubicBezTo>
                <a:cubicBezTo>
                  <a:pt x="99" y="38"/>
                  <a:pt x="99" y="38"/>
                  <a:pt x="99" y="38"/>
                </a:cubicBezTo>
                <a:cubicBezTo>
                  <a:pt x="99" y="38"/>
                  <a:pt x="99" y="38"/>
                  <a:pt x="99" y="38"/>
                </a:cubicBezTo>
                <a:cubicBezTo>
                  <a:pt x="98" y="38"/>
                  <a:pt x="98" y="38"/>
                  <a:pt x="98" y="38"/>
                </a:cubicBezTo>
                <a:cubicBezTo>
                  <a:pt x="98" y="38"/>
                  <a:pt x="98" y="38"/>
                  <a:pt x="98" y="38"/>
                </a:cubicBezTo>
                <a:cubicBezTo>
                  <a:pt x="98" y="38"/>
                  <a:pt x="98" y="37"/>
                  <a:pt x="98" y="37"/>
                </a:cubicBezTo>
                <a:cubicBezTo>
                  <a:pt x="97" y="37"/>
                  <a:pt x="97" y="37"/>
                  <a:pt x="97" y="37"/>
                </a:cubicBezTo>
                <a:cubicBezTo>
                  <a:pt x="97" y="37"/>
                  <a:pt x="97" y="37"/>
                  <a:pt x="97" y="37"/>
                </a:cubicBezTo>
                <a:cubicBezTo>
                  <a:pt x="97" y="37"/>
                  <a:pt x="97" y="37"/>
                  <a:pt x="96" y="37"/>
                </a:cubicBezTo>
                <a:cubicBezTo>
                  <a:pt x="96" y="37"/>
                  <a:pt x="96" y="37"/>
                  <a:pt x="96" y="37"/>
                </a:cubicBezTo>
                <a:cubicBezTo>
                  <a:pt x="96" y="37"/>
                  <a:pt x="96" y="37"/>
                  <a:pt x="96" y="37"/>
                </a:cubicBezTo>
                <a:cubicBezTo>
                  <a:pt x="96" y="37"/>
                  <a:pt x="95" y="37"/>
                  <a:pt x="95" y="37"/>
                </a:cubicBezTo>
                <a:cubicBezTo>
                  <a:pt x="95" y="37"/>
                  <a:pt x="95" y="37"/>
                  <a:pt x="95" y="37"/>
                </a:cubicBezTo>
                <a:cubicBezTo>
                  <a:pt x="95" y="36"/>
                  <a:pt x="95" y="36"/>
                  <a:pt x="95" y="36"/>
                </a:cubicBezTo>
                <a:cubicBezTo>
                  <a:pt x="94" y="36"/>
                  <a:pt x="94" y="36"/>
                  <a:pt x="94" y="36"/>
                </a:cubicBezTo>
                <a:cubicBezTo>
                  <a:pt x="94" y="36"/>
                  <a:pt x="94" y="36"/>
                  <a:pt x="94" y="36"/>
                </a:cubicBezTo>
                <a:cubicBezTo>
                  <a:pt x="93" y="36"/>
                  <a:pt x="93" y="36"/>
                  <a:pt x="93" y="36"/>
                </a:cubicBezTo>
                <a:cubicBezTo>
                  <a:pt x="93" y="36"/>
                  <a:pt x="93" y="36"/>
                  <a:pt x="92" y="36"/>
                </a:cubicBezTo>
                <a:cubicBezTo>
                  <a:pt x="92" y="36"/>
                  <a:pt x="92" y="36"/>
                  <a:pt x="92" y="35"/>
                </a:cubicBezTo>
                <a:cubicBezTo>
                  <a:pt x="92" y="35"/>
                  <a:pt x="91" y="35"/>
                  <a:pt x="91" y="35"/>
                </a:cubicBezTo>
                <a:cubicBezTo>
                  <a:pt x="91" y="35"/>
                  <a:pt x="91" y="35"/>
                  <a:pt x="91" y="35"/>
                </a:cubicBezTo>
                <a:cubicBezTo>
                  <a:pt x="90" y="35"/>
                  <a:pt x="90" y="35"/>
                  <a:pt x="90" y="35"/>
                </a:cubicBezTo>
                <a:cubicBezTo>
                  <a:pt x="90" y="35"/>
                  <a:pt x="90" y="35"/>
                  <a:pt x="90" y="35"/>
                </a:cubicBezTo>
                <a:cubicBezTo>
                  <a:pt x="89" y="35"/>
                  <a:pt x="89" y="35"/>
                  <a:pt x="89" y="35"/>
                </a:cubicBezTo>
                <a:cubicBezTo>
                  <a:pt x="89" y="35"/>
                  <a:pt x="89" y="35"/>
                  <a:pt x="88" y="35"/>
                </a:cubicBezTo>
                <a:cubicBezTo>
                  <a:pt x="88" y="35"/>
                  <a:pt x="88" y="35"/>
                  <a:pt x="88" y="35"/>
                </a:cubicBezTo>
                <a:cubicBezTo>
                  <a:pt x="88" y="35"/>
                  <a:pt x="87" y="35"/>
                  <a:pt x="87" y="35"/>
                </a:cubicBezTo>
                <a:cubicBezTo>
                  <a:pt x="87" y="34"/>
                  <a:pt x="87" y="34"/>
                  <a:pt x="87" y="34"/>
                </a:cubicBezTo>
                <a:cubicBezTo>
                  <a:pt x="87" y="34"/>
                  <a:pt x="87" y="34"/>
                  <a:pt x="87" y="34"/>
                </a:cubicBezTo>
                <a:cubicBezTo>
                  <a:pt x="86" y="34"/>
                  <a:pt x="86" y="34"/>
                  <a:pt x="86" y="34"/>
                </a:cubicBezTo>
                <a:cubicBezTo>
                  <a:pt x="86" y="34"/>
                  <a:pt x="86" y="34"/>
                  <a:pt x="85" y="34"/>
                </a:cubicBezTo>
                <a:cubicBezTo>
                  <a:pt x="85" y="34"/>
                  <a:pt x="85" y="34"/>
                  <a:pt x="85" y="34"/>
                </a:cubicBezTo>
                <a:cubicBezTo>
                  <a:pt x="85" y="34"/>
                  <a:pt x="85" y="34"/>
                  <a:pt x="85" y="34"/>
                </a:cubicBezTo>
                <a:cubicBezTo>
                  <a:pt x="85" y="34"/>
                  <a:pt x="85" y="34"/>
                  <a:pt x="84" y="34"/>
                </a:cubicBezTo>
                <a:cubicBezTo>
                  <a:pt x="84" y="34"/>
                  <a:pt x="84" y="34"/>
                  <a:pt x="84" y="34"/>
                </a:cubicBezTo>
                <a:cubicBezTo>
                  <a:pt x="84" y="34"/>
                  <a:pt x="84" y="34"/>
                  <a:pt x="84" y="34"/>
                </a:cubicBezTo>
                <a:cubicBezTo>
                  <a:pt x="83" y="34"/>
                  <a:pt x="83" y="34"/>
                  <a:pt x="83" y="34"/>
                </a:cubicBezTo>
                <a:cubicBezTo>
                  <a:pt x="82" y="34"/>
                  <a:pt x="82" y="34"/>
                  <a:pt x="82" y="34"/>
                </a:cubicBezTo>
                <a:cubicBezTo>
                  <a:pt x="82" y="34"/>
                  <a:pt x="82" y="34"/>
                  <a:pt x="82" y="34"/>
                </a:cubicBezTo>
                <a:cubicBezTo>
                  <a:pt x="82" y="34"/>
                  <a:pt x="82" y="34"/>
                  <a:pt x="82" y="34"/>
                </a:cubicBezTo>
                <a:cubicBezTo>
                  <a:pt x="81" y="34"/>
                  <a:pt x="81" y="34"/>
                  <a:pt x="81" y="34"/>
                </a:cubicBezTo>
                <a:cubicBezTo>
                  <a:pt x="81" y="34"/>
                  <a:pt x="80" y="34"/>
                  <a:pt x="80" y="34"/>
                </a:cubicBezTo>
                <a:cubicBezTo>
                  <a:pt x="80" y="34"/>
                  <a:pt x="80" y="34"/>
                  <a:pt x="80" y="34"/>
                </a:cubicBezTo>
                <a:cubicBezTo>
                  <a:pt x="80" y="34"/>
                  <a:pt x="79" y="34"/>
                  <a:pt x="79" y="34"/>
                </a:cubicBezTo>
                <a:cubicBezTo>
                  <a:pt x="79" y="34"/>
                  <a:pt x="79" y="34"/>
                  <a:pt x="78" y="34"/>
                </a:cubicBezTo>
                <a:cubicBezTo>
                  <a:pt x="78" y="34"/>
                  <a:pt x="78" y="34"/>
                  <a:pt x="78" y="34"/>
                </a:cubicBezTo>
                <a:cubicBezTo>
                  <a:pt x="78" y="34"/>
                  <a:pt x="78" y="34"/>
                  <a:pt x="78" y="34"/>
                </a:cubicBezTo>
                <a:cubicBezTo>
                  <a:pt x="77" y="34"/>
                  <a:pt x="77" y="34"/>
                  <a:pt x="77" y="34"/>
                </a:cubicBezTo>
                <a:cubicBezTo>
                  <a:pt x="77" y="34"/>
                  <a:pt x="77" y="34"/>
                  <a:pt x="76" y="34"/>
                </a:cubicBezTo>
                <a:cubicBezTo>
                  <a:pt x="76" y="34"/>
                  <a:pt x="76" y="34"/>
                  <a:pt x="76" y="34"/>
                </a:cubicBezTo>
                <a:cubicBezTo>
                  <a:pt x="76" y="34"/>
                  <a:pt x="76" y="34"/>
                  <a:pt x="76" y="34"/>
                </a:cubicBezTo>
                <a:cubicBezTo>
                  <a:pt x="75" y="34"/>
                  <a:pt x="75" y="34"/>
                  <a:pt x="75" y="34"/>
                </a:cubicBezTo>
                <a:cubicBezTo>
                  <a:pt x="75" y="34"/>
                  <a:pt x="75" y="34"/>
                  <a:pt x="75" y="34"/>
                </a:cubicBezTo>
                <a:cubicBezTo>
                  <a:pt x="74" y="34"/>
                  <a:pt x="74" y="34"/>
                  <a:pt x="74" y="34"/>
                </a:cubicBezTo>
                <a:cubicBezTo>
                  <a:pt x="74" y="34"/>
                  <a:pt x="74" y="34"/>
                  <a:pt x="74" y="34"/>
                </a:cubicBezTo>
                <a:cubicBezTo>
                  <a:pt x="74" y="34"/>
                  <a:pt x="74" y="34"/>
                  <a:pt x="73" y="34"/>
                </a:cubicBezTo>
                <a:cubicBezTo>
                  <a:pt x="73" y="34"/>
                  <a:pt x="73" y="34"/>
                  <a:pt x="73" y="34"/>
                </a:cubicBezTo>
                <a:cubicBezTo>
                  <a:pt x="73" y="34"/>
                  <a:pt x="73" y="34"/>
                  <a:pt x="73" y="35"/>
                </a:cubicBezTo>
                <a:cubicBezTo>
                  <a:pt x="73" y="35"/>
                  <a:pt x="72" y="35"/>
                  <a:pt x="72" y="35"/>
                </a:cubicBezTo>
                <a:cubicBezTo>
                  <a:pt x="72" y="35"/>
                  <a:pt x="72" y="35"/>
                  <a:pt x="72" y="35"/>
                </a:cubicBezTo>
                <a:cubicBezTo>
                  <a:pt x="71" y="35"/>
                  <a:pt x="71" y="35"/>
                  <a:pt x="71" y="35"/>
                </a:cubicBezTo>
                <a:cubicBezTo>
                  <a:pt x="71" y="35"/>
                  <a:pt x="71" y="35"/>
                  <a:pt x="71" y="35"/>
                </a:cubicBezTo>
                <a:cubicBezTo>
                  <a:pt x="71" y="35"/>
                  <a:pt x="71" y="35"/>
                  <a:pt x="70" y="35"/>
                </a:cubicBezTo>
                <a:cubicBezTo>
                  <a:pt x="70" y="35"/>
                  <a:pt x="70" y="35"/>
                  <a:pt x="70" y="35"/>
                </a:cubicBezTo>
                <a:cubicBezTo>
                  <a:pt x="70" y="35"/>
                  <a:pt x="70" y="35"/>
                  <a:pt x="69" y="35"/>
                </a:cubicBezTo>
                <a:cubicBezTo>
                  <a:pt x="69" y="35"/>
                  <a:pt x="69" y="35"/>
                  <a:pt x="69" y="35"/>
                </a:cubicBezTo>
                <a:cubicBezTo>
                  <a:pt x="69" y="35"/>
                  <a:pt x="68" y="35"/>
                  <a:pt x="68" y="35"/>
                </a:cubicBezTo>
                <a:cubicBezTo>
                  <a:pt x="68" y="36"/>
                  <a:pt x="68" y="36"/>
                  <a:pt x="68" y="36"/>
                </a:cubicBezTo>
                <a:cubicBezTo>
                  <a:pt x="67" y="36"/>
                  <a:pt x="67" y="36"/>
                  <a:pt x="67" y="36"/>
                </a:cubicBezTo>
                <a:cubicBezTo>
                  <a:pt x="67" y="36"/>
                  <a:pt x="67" y="36"/>
                  <a:pt x="66" y="36"/>
                </a:cubicBezTo>
                <a:cubicBezTo>
                  <a:pt x="66" y="36"/>
                  <a:pt x="66" y="36"/>
                  <a:pt x="66" y="36"/>
                </a:cubicBezTo>
                <a:cubicBezTo>
                  <a:pt x="66" y="36"/>
                  <a:pt x="66" y="36"/>
                  <a:pt x="66" y="36"/>
                </a:cubicBezTo>
                <a:cubicBezTo>
                  <a:pt x="66" y="36"/>
                  <a:pt x="66" y="36"/>
                  <a:pt x="65" y="36"/>
                </a:cubicBezTo>
                <a:cubicBezTo>
                  <a:pt x="65" y="36"/>
                  <a:pt x="65" y="36"/>
                  <a:pt x="65" y="37"/>
                </a:cubicBezTo>
                <a:cubicBezTo>
                  <a:pt x="65" y="37"/>
                  <a:pt x="65" y="37"/>
                  <a:pt x="65" y="37"/>
                </a:cubicBezTo>
                <a:cubicBezTo>
                  <a:pt x="65" y="37"/>
                  <a:pt x="64" y="37"/>
                  <a:pt x="64" y="37"/>
                </a:cubicBezTo>
                <a:cubicBezTo>
                  <a:pt x="64" y="37"/>
                  <a:pt x="64" y="37"/>
                  <a:pt x="64" y="37"/>
                </a:cubicBezTo>
                <a:cubicBezTo>
                  <a:pt x="64" y="37"/>
                  <a:pt x="64" y="37"/>
                  <a:pt x="64" y="37"/>
                </a:cubicBezTo>
                <a:cubicBezTo>
                  <a:pt x="63" y="37"/>
                  <a:pt x="63" y="37"/>
                  <a:pt x="63" y="37"/>
                </a:cubicBezTo>
                <a:cubicBezTo>
                  <a:pt x="63" y="37"/>
                  <a:pt x="63" y="37"/>
                  <a:pt x="63" y="37"/>
                </a:cubicBezTo>
                <a:cubicBezTo>
                  <a:pt x="62" y="37"/>
                  <a:pt x="62" y="37"/>
                  <a:pt x="62" y="37"/>
                </a:cubicBezTo>
                <a:cubicBezTo>
                  <a:pt x="62" y="37"/>
                  <a:pt x="62" y="38"/>
                  <a:pt x="62" y="38"/>
                </a:cubicBezTo>
                <a:cubicBezTo>
                  <a:pt x="62" y="38"/>
                  <a:pt x="62" y="38"/>
                  <a:pt x="62" y="38"/>
                </a:cubicBezTo>
                <a:cubicBezTo>
                  <a:pt x="61" y="38"/>
                  <a:pt x="61" y="38"/>
                  <a:pt x="61" y="38"/>
                </a:cubicBezTo>
                <a:cubicBezTo>
                  <a:pt x="61" y="38"/>
                  <a:pt x="61" y="38"/>
                  <a:pt x="61" y="38"/>
                </a:cubicBezTo>
                <a:cubicBezTo>
                  <a:pt x="61" y="38"/>
                  <a:pt x="60" y="38"/>
                  <a:pt x="60" y="38"/>
                </a:cubicBezTo>
                <a:cubicBezTo>
                  <a:pt x="60" y="39"/>
                  <a:pt x="60" y="39"/>
                  <a:pt x="60" y="39"/>
                </a:cubicBezTo>
                <a:cubicBezTo>
                  <a:pt x="59" y="39"/>
                  <a:pt x="59" y="39"/>
                  <a:pt x="59" y="39"/>
                </a:cubicBezTo>
                <a:cubicBezTo>
                  <a:pt x="59" y="39"/>
                  <a:pt x="59" y="39"/>
                  <a:pt x="59" y="39"/>
                </a:cubicBezTo>
                <a:cubicBezTo>
                  <a:pt x="58" y="39"/>
                  <a:pt x="58" y="39"/>
                  <a:pt x="58" y="39"/>
                </a:cubicBezTo>
                <a:cubicBezTo>
                  <a:pt x="58" y="39"/>
                  <a:pt x="58" y="39"/>
                  <a:pt x="58" y="40"/>
                </a:cubicBezTo>
                <a:cubicBezTo>
                  <a:pt x="58" y="40"/>
                  <a:pt x="58" y="40"/>
                  <a:pt x="58" y="40"/>
                </a:cubicBezTo>
                <a:cubicBezTo>
                  <a:pt x="57" y="40"/>
                  <a:pt x="57" y="40"/>
                  <a:pt x="57" y="40"/>
                </a:cubicBezTo>
                <a:cubicBezTo>
                  <a:pt x="57" y="40"/>
                  <a:pt x="57" y="40"/>
                  <a:pt x="57" y="40"/>
                </a:cubicBezTo>
                <a:cubicBezTo>
                  <a:pt x="57" y="40"/>
                  <a:pt x="57" y="40"/>
                  <a:pt x="57" y="40"/>
                </a:cubicBezTo>
                <a:cubicBezTo>
                  <a:pt x="57" y="40"/>
                  <a:pt x="57" y="40"/>
                  <a:pt x="57" y="40"/>
                </a:cubicBezTo>
                <a:cubicBezTo>
                  <a:pt x="56" y="40"/>
                  <a:pt x="56" y="41"/>
                  <a:pt x="56" y="41"/>
                </a:cubicBezTo>
                <a:cubicBezTo>
                  <a:pt x="56" y="41"/>
                  <a:pt x="56" y="41"/>
                  <a:pt x="56" y="41"/>
                </a:cubicBezTo>
                <a:cubicBezTo>
                  <a:pt x="56" y="41"/>
                  <a:pt x="56" y="41"/>
                  <a:pt x="56" y="41"/>
                </a:cubicBezTo>
                <a:cubicBezTo>
                  <a:pt x="55" y="41"/>
                  <a:pt x="55" y="41"/>
                  <a:pt x="55" y="41"/>
                </a:cubicBezTo>
                <a:cubicBezTo>
                  <a:pt x="55" y="41"/>
                  <a:pt x="55" y="42"/>
                  <a:pt x="55" y="42"/>
                </a:cubicBezTo>
                <a:cubicBezTo>
                  <a:pt x="54" y="42"/>
                  <a:pt x="54" y="42"/>
                  <a:pt x="54" y="42"/>
                </a:cubicBezTo>
                <a:cubicBezTo>
                  <a:pt x="54" y="42"/>
                  <a:pt x="54" y="42"/>
                  <a:pt x="54" y="42"/>
                </a:cubicBezTo>
                <a:cubicBezTo>
                  <a:pt x="54" y="42"/>
                  <a:pt x="54" y="42"/>
                  <a:pt x="54" y="42"/>
                </a:cubicBezTo>
                <a:cubicBezTo>
                  <a:pt x="53" y="42"/>
                  <a:pt x="53" y="42"/>
                  <a:pt x="53" y="43"/>
                </a:cubicBezTo>
                <a:cubicBezTo>
                  <a:pt x="53" y="43"/>
                  <a:pt x="53" y="43"/>
                  <a:pt x="53" y="43"/>
                </a:cubicBezTo>
                <a:cubicBezTo>
                  <a:pt x="53" y="43"/>
                  <a:pt x="52" y="43"/>
                  <a:pt x="52" y="43"/>
                </a:cubicBezTo>
                <a:cubicBezTo>
                  <a:pt x="52" y="43"/>
                  <a:pt x="52" y="43"/>
                  <a:pt x="52" y="44"/>
                </a:cubicBezTo>
                <a:cubicBezTo>
                  <a:pt x="51" y="44"/>
                  <a:pt x="51" y="44"/>
                  <a:pt x="51" y="44"/>
                </a:cubicBezTo>
                <a:cubicBezTo>
                  <a:pt x="51" y="44"/>
                  <a:pt x="51" y="44"/>
                  <a:pt x="51" y="44"/>
                </a:cubicBezTo>
                <a:cubicBezTo>
                  <a:pt x="51" y="44"/>
                  <a:pt x="51" y="45"/>
                  <a:pt x="50" y="45"/>
                </a:cubicBezTo>
                <a:cubicBezTo>
                  <a:pt x="50" y="45"/>
                  <a:pt x="50" y="45"/>
                  <a:pt x="50" y="45"/>
                </a:cubicBezTo>
                <a:cubicBezTo>
                  <a:pt x="50" y="45"/>
                  <a:pt x="50" y="45"/>
                  <a:pt x="50" y="45"/>
                </a:cubicBezTo>
                <a:cubicBezTo>
                  <a:pt x="49" y="46"/>
                  <a:pt x="49" y="46"/>
                  <a:pt x="49" y="46"/>
                </a:cubicBezTo>
                <a:cubicBezTo>
                  <a:pt x="49" y="46"/>
                  <a:pt x="49" y="46"/>
                  <a:pt x="49" y="46"/>
                </a:cubicBezTo>
                <a:cubicBezTo>
                  <a:pt x="48" y="47"/>
                  <a:pt x="48" y="47"/>
                  <a:pt x="48" y="47"/>
                </a:cubicBezTo>
                <a:cubicBezTo>
                  <a:pt x="48" y="47"/>
                  <a:pt x="48" y="47"/>
                  <a:pt x="48" y="47"/>
                </a:cubicBezTo>
                <a:cubicBezTo>
                  <a:pt x="48" y="47"/>
                  <a:pt x="48" y="47"/>
                  <a:pt x="48" y="47"/>
                </a:cubicBezTo>
                <a:cubicBezTo>
                  <a:pt x="47" y="48"/>
                  <a:pt x="47" y="48"/>
                  <a:pt x="47" y="48"/>
                </a:cubicBezTo>
                <a:cubicBezTo>
                  <a:pt x="47" y="48"/>
                  <a:pt x="47" y="48"/>
                  <a:pt x="47" y="48"/>
                </a:cubicBezTo>
                <a:cubicBezTo>
                  <a:pt x="47" y="48"/>
                  <a:pt x="47" y="48"/>
                  <a:pt x="47" y="48"/>
                </a:cubicBezTo>
                <a:cubicBezTo>
                  <a:pt x="47" y="48"/>
                  <a:pt x="46" y="49"/>
                  <a:pt x="46" y="49"/>
                </a:cubicBezTo>
                <a:cubicBezTo>
                  <a:pt x="46" y="49"/>
                  <a:pt x="46" y="49"/>
                  <a:pt x="46" y="49"/>
                </a:cubicBezTo>
                <a:cubicBezTo>
                  <a:pt x="46" y="49"/>
                  <a:pt x="46" y="49"/>
                  <a:pt x="46" y="49"/>
                </a:cubicBezTo>
                <a:cubicBezTo>
                  <a:pt x="46" y="49"/>
                  <a:pt x="46" y="49"/>
                  <a:pt x="46" y="49"/>
                </a:cubicBezTo>
                <a:cubicBezTo>
                  <a:pt x="43" y="52"/>
                  <a:pt x="40" y="56"/>
                  <a:pt x="38" y="60"/>
                </a:cubicBezTo>
                <a:cubicBezTo>
                  <a:pt x="38" y="60"/>
                  <a:pt x="38" y="60"/>
                  <a:pt x="38" y="60"/>
                </a:cubicBezTo>
                <a:cubicBezTo>
                  <a:pt x="38" y="61"/>
                  <a:pt x="38" y="61"/>
                  <a:pt x="38" y="61"/>
                </a:cubicBezTo>
                <a:cubicBezTo>
                  <a:pt x="38" y="61"/>
                  <a:pt x="38" y="61"/>
                  <a:pt x="38" y="61"/>
                </a:cubicBezTo>
                <a:cubicBezTo>
                  <a:pt x="38" y="61"/>
                  <a:pt x="38" y="62"/>
                  <a:pt x="38" y="62"/>
                </a:cubicBezTo>
                <a:cubicBezTo>
                  <a:pt x="38" y="62"/>
                  <a:pt x="38" y="62"/>
                  <a:pt x="37" y="62"/>
                </a:cubicBezTo>
                <a:cubicBezTo>
                  <a:pt x="37" y="62"/>
                  <a:pt x="37" y="63"/>
                  <a:pt x="37" y="63"/>
                </a:cubicBezTo>
                <a:cubicBezTo>
                  <a:pt x="37" y="63"/>
                  <a:pt x="37" y="63"/>
                  <a:pt x="37" y="63"/>
                </a:cubicBezTo>
                <a:cubicBezTo>
                  <a:pt x="37" y="64"/>
                  <a:pt x="37" y="64"/>
                  <a:pt x="37" y="64"/>
                </a:cubicBezTo>
                <a:cubicBezTo>
                  <a:pt x="37" y="64"/>
                  <a:pt x="37" y="64"/>
                  <a:pt x="37" y="65"/>
                </a:cubicBezTo>
                <a:cubicBezTo>
                  <a:pt x="37" y="65"/>
                  <a:pt x="37" y="65"/>
                  <a:pt x="37" y="65"/>
                </a:cubicBezTo>
                <a:cubicBezTo>
                  <a:pt x="37" y="65"/>
                  <a:pt x="36" y="65"/>
                  <a:pt x="36" y="65"/>
                </a:cubicBezTo>
                <a:cubicBezTo>
                  <a:pt x="36" y="65"/>
                  <a:pt x="36" y="66"/>
                  <a:pt x="36" y="66"/>
                </a:cubicBezTo>
                <a:cubicBezTo>
                  <a:pt x="36" y="66"/>
                  <a:pt x="36" y="66"/>
                  <a:pt x="36" y="66"/>
                </a:cubicBezTo>
                <a:cubicBezTo>
                  <a:pt x="36" y="66"/>
                  <a:pt x="36" y="66"/>
                  <a:pt x="36" y="66"/>
                </a:cubicBezTo>
                <a:cubicBezTo>
                  <a:pt x="36" y="66"/>
                  <a:pt x="36" y="67"/>
                  <a:pt x="36" y="67"/>
                </a:cubicBezTo>
                <a:cubicBezTo>
                  <a:pt x="36" y="67"/>
                  <a:pt x="36" y="67"/>
                  <a:pt x="36" y="67"/>
                </a:cubicBezTo>
                <a:cubicBezTo>
                  <a:pt x="36" y="67"/>
                  <a:pt x="36" y="67"/>
                  <a:pt x="36" y="67"/>
                </a:cubicBezTo>
                <a:cubicBezTo>
                  <a:pt x="36" y="68"/>
                  <a:pt x="35" y="69"/>
                  <a:pt x="35" y="70"/>
                </a:cubicBezTo>
                <a:cubicBezTo>
                  <a:pt x="35" y="70"/>
                  <a:pt x="35" y="70"/>
                  <a:pt x="35" y="70"/>
                </a:cubicBezTo>
                <a:cubicBezTo>
                  <a:pt x="35" y="70"/>
                  <a:pt x="35" y="70"/>
                  <a:pt x="35" y="70"/>
                </a:cubicBezTo>
                <a:cubicBezTo>
                  <a:pt x="35" y="70"/>
                  <a:pt x="35" y="71"/>
                  <a:pt x="35" y="71"/>
                </a:cubicBezTo>
                <a:cubicBezTo>
                  <a:pt x="35" y="71"/>
                  <a:pt x="35" y="71"/>
                  <a:pt x="35" y="71"/>
                </a:cubicBezTo>
                <a:cubicBezTo>
                  <a:pt x="35" y="71"/>
                  <a:pt x="35" y="71"/>
                  <a:pt x="35" y="71"/>
                </a:cubicBezTo>
                <a:cubicBezTo>
                  <a:pt x="35" y="72"/>
                  <a:pt x="35" y="72"/>
                  <a:pt x="35" y="72"/>
                </a:cubicBezTo>
                <a:cubicBezTo>
                  <a:pt x="35" y="72"/>
                  <a:pt x="35" y="72"/>
                  <a:pt x="35" y="72"/>
                </a:cubicBezTo>
                <a:cubicBezTo>
                  <a:pt x="35" y="73"/>
                  <a:pt x="35" y="73"/>
                  <a:pt x="35" y="73"/>
                </a:cubicBezTo>
                <a:cubicBezTo>
                  <a:pt x="35" y="73"/>
                  <a:pt x="34" y="73"/>
                  <a:pt x="34" y="73"/>
                </a:cubicBezTo>
                <a:cubicBezTo>
                  <a:pt x="34" y="73"/>
                  <a:pt x="34" y="74"/>
                  <a:pt x="34" y="74"/>
                </a:cubicBezTo>
                <a:cubicBezTo>
                  <a:pt x="34" y="74"/>
                  <a:pt x="34" y="74"/>
                  <a:pt x="34" y="75"/>
                </a:cubicBezTo>
                <a:cubicBezTo>
                  <a:pt x="34" y="75"/>
                  <a:pt x="34" y="75"/>
                  <a:pt x="34" y="75"/>
                </a:cubicBezTo>
                <a:cubicBezTo>
                  <a:pt x="34" y="75"/>
                  <a:pt x="34" y="76"/>
                  <a:pt x="34" y="76"/>
                </a:cubicBezTo>
                <a:cubicBezTo>
                  <a:pt x="34" y="76"/>
                  <a:pt x="34" y="76"/>
                  <a:pt x="34" y="76"/>
                </a:cubicBezTo>
                <a:cubicBezTo>
                  <a:pt x="34" y="76"/>
                  <a:pt x="34" y="76"/>
                  <a:pt x="34" y="76"/>
                </a:cubicBezTo>
                <a:cubicBezTo>
                  <a:pt x="34" y="76"/>
                  <a:pt x="34" y="77"/>
                  <a:pt x="34" y="77"/>
                </a:cubicBezTo>
                <a:cubicBezTo>
                  <a:pt x="34" y="77"/>
                  <a:pt x="34" y="77"/>
                  <a:pt x="34" y="77"/>
                </a:cubicBezTo>
                <a:cubicBezTo>
                  <a:pt x="34" y="77"/>
                  <a:pt x="34" y="77"/>
                  <a:pt x="34" y="77"/>
                </a:cubicBezTo>
                <a:cubicBezTo>
                  <a:pt x="34" y="78"/>
                  <a:pt x="34" y="78"/>
                  <a:pt x="34" y="78"/>
                </a:cubicBezTo>
                <a:cubicBezTo>
                  <a:pt x="34" y="79"/>
                  <a:pt x="34" y="79"/>
                  <a:pt x="34" y="79"/>
                </a:cubicBezTo>
                <a:cubicBezTo>
                  <a:pt x="34" y="79"/>
                  <a:pt x="34" y="80"/>
                  <a:pt x="34" y="80"/>
                </a:cubicBezTo>
                <a:cubicBezTo>
                  <a:pt x="34" y="83"/>
                  <a:pt x="34" y="86"/>
                  <a:pt x="35" y="89"/>
                </a:cubicBezTo>
                <a:cubicBezTo>
                  <a:pt x="35" y="90"/>
                  <a:pt x="35" y="91"/>
                  <a:pt x="35" y="92"/>
                </a:cubicBezTo>
                <a:cubicBezTo>
                  <a:pt x="36" y="92"/>
                  <a:pt x="36" y="92"/>
                  <a:pt x="36" y="93"/>
                </a:cubicBezTo>
                <a:cubicBezTo>
                  <a:pt x="38" y="102"/>
                  <a:pt x="44" y="111"/>
                  <a:pt x="52" y="117"/>
                </a:cubicBezTo>
                <a:cubicBezTo>
                  <a:pt x="60" y="123"/>
                  <a:pt x="70" y="126"/>
                  <a:pt x="80" y="126"/>
                </a:cubicBezTo>
                <a:cubicBezTo>
                  <a:pt x="100" y="126"/>
                  <a:pt x="117" y="113"/>
                  <a:pt x="124" y="95"/>
                </a:cubicBezTo>
                <a:cubicBezTo>
                  <a:pt x="124" y="94"/>
                  <a:pt x="124" y="94"/>
                  <a:pt x="124" y="94"/>
                </a:cubicBezTo>
                <a:cubicBezTo>
                  <a:pt x="124" y="93"/>
                  <a:pt x="124" y="92"/>
                  <a:pt x="125" y="92"/>
                </a:cubicBezTo>
                <a:cubicBezTo>
                  <a:pt x="125" y="91"/>
                  <a:pt x="125" y="91"/>
                  <a:pt x="125" y="90"/>
                </a:cubicBezTo>
                <a:cubicBezTo>
                  <a:pt x="125" y="90"/>
                  <a:pt x="125" y="89"/>
                  <a:pt x="125" y="88"/>
                </a:cubicBezTo>
                <a:cubicBezTo>
                  <a:pt x="126" y="85"/>
                  <a:pt x="126" y="83"/>
                  <a:pt x="126" y="80"/>
                </a:cubicBezTo>
                <a:cubicBezTo>
                  <a:pt x="126" y="80"/>
                  <a:pt x="126" y="79"/>
                  <a:pt x="126" y="79"/>
                </a:cubicBezTo>
                <a:lnTo>
                  <a:pt x="126" y="78"/>
                </a:lnTo>
                <a:close/>
                <a:moveTo>
                  <a:pt x="104" y="64"/>
                </a:moveTo>
                <a:cubicBezTo>
                  <a:pt x="105" y="64"/>
                  <a:pt x="105" y="64"/>
                  <a:pt x="105" y="64"/>
                </a:cubicBezTo>
                <a:cubicBezTo>
                  <a:pt x="109" y="64"/>
                  <a:pt x="113" y="67"/>
                  <a:pt x="113" y="71"/>
                </a:cubicBezTo>
                <a:cubicBezTo>
                  <a:pt x="113" y="71"/>
                  <a:pt x="113" y="71"/>
                  <a:pt x="113" y="71"/>
                </a:cubicBezTo>
                <a:cubicBezTo>
                  <a:pt x="111" y="70"/>
                  <a:pt x="111" y="68"/>
                  <a:pt x="111" y="68"/>
                </a:cubicBezTo>
                <a:cubicBezTo>
                  <a:pt x="111" y="67"/>
                  <a:pt x="110" y="67"/>
                  <a:pt x="109" y="66"/>
                </a:cubicBezTo>
                <a:cubicBezTo>
                  <a:pt x="108" y="66"/>
                  <a:pt x="107" y="67"/>
                  <a:pt x="106" y="67"/>
                </a:cubicBezTo>
                <a:cubicBezTo>
                  <a:pt x="104" y="70"/>
                  <a:pt x="100" y="71"/>
                  <a:pt x="98" y="71"/>
                </a:cubicBezTo>
                <a:cubicBezTo>
                  <a:pt x="98" y="71"/>
                  <a:pt x="97" y="71"/>
                  <a:pt x="97" y="71"/>
                </a:cubicBezTo>
                <a:cubicBezTo>
                  <a:pt x="97" y="69"/>
                  <a:pt x="97" y="69"/>
                  <a:pt x="97" y="69"/>
                </a:cubicBezTo>
                <a:cubicBezTo>
                  <a:pt x="97" y="69"/>
                  <a:pt x="97" y="69"/>
                  <a:pt x="97" y="69"/>
                </a:cubicBezTo>
                <a:cubicBezTo>
                  <a:pt x="98" y="66"/>
                  <a:pt x="101" y="64"/>
                  <a:pt x="104" y="64"/>
                </a:cubicBezTo>
                <a:close/>
                <a:moveTo>
                  <a:pt x="106" y="85"/>
                </a:moveTo>
                <a:cubicBezTo>
                  <a:pt x="104" y="85"/>
                  <a:pt x="104" y="85"/>
                  <a:pt x="104" y="85"/>
                </a:cubicBezTo>
                <a:cubicBezTo>
                  <a:pt x="101" y="85"/>
                  <a:pt x="99" y="83"/>
                  <a:pt x="99" y="80"/>
                </a:cubicBezTo>
                <a:cubicBezTo>
                  <a:pt x="99" y="79"/>
                  <a:pt x="99" y="79"/>
                  <a:pt x="99" y="79"/>
                </a:cubicBezTo>
                <a:cubicBezTo>
                  <a:pt x="99" y="79"/>
                  <a:pt x="99" y="79"/>
                  <a:pt x="99" y="79"/>
                </a:cubicBezTo>
                <a:cubicBezTo>
                  <a:pt x="99" y="78"/>
                  <a:pt x="100" y="77"/>
                  <a:pt x="100" y="76"/>
                </a:cubicBezTo>
                <a:cubicBezTo>
                  <a:pt x="102" y="76"/>
                  <a:pt x="105" y="75"/>
                  <a:pt x="108" y="73"/>
                </a:cubicBezTo>
                <a:cubicBezTo>
                  <a:pt x="108" y="74"/>
                  <a:pt x="109" y="75"/>
                  <a:pt x="111" y="76"/>
                </a:cubicBezTo>
                <a:cubicBezTo>
                  <a:pt x="111" y="80"/>
                  <a:pt x="111" y="80"/>
                  <a:pt x="111" y="80"/>
                </a:cubicBezTo>
                <a:cubicBezTo>
                  <a:pt x="111" y="83"/>
                  <a:pt x="108" y="85"/>
                  <a:pt x="106" y="85"/>
                </a:cubicBezTo>
                <a:close/>
                <a:moveTo>
                  <a:pt x="106" y="90"/>
                </a:moveTo>
                <a:cubicBezTo>
                  <a:pt x="105" y="91"/>
                  <a:pt x="105" y="91"/>
                  <a:pt x="105" y="91"/>
                </a:cubicBezTo>
                <a:cubicBezTo>
                  <a:pt x="104" y="90"/>
                  <a:pt x="104" y="90"/>
                  <a:pt x="104" y="90"/>
                </a:cubicBezTo>
                <a:cubicBezTo>
                  <a:pt x="104" y="90"/>
                  <a:pt x="104" y="90"/>
                  <a:pt x="104" y="90"/>
                </a:cubicBezTo>
                <a:cubicBezTo>
                  <a:pt x="104" y="90"/>
                  <a:pt x="104" y="90"/>
                  <a:pt x="104" y="90"/>
                </a:cubicBezTo>
                <a:cubicBezTo>
                  <a:pt x="106" y="90"/>
                  <a:pt x="106" y="90"/>
                  <a:pt x="106" y="90"/>
                </a:cubicBezTo>
                <a:cubicBezTo>
                  <a:pt x="106" y="90"/>
                  <a:pt x="106" y="90"/>
                  <a:pt x="106" y="90"/>
                </a:cubicBezTo>
                <a:close/>
                <a:moveTo>
                  <a:pt x="95" y="76"/>
                </a:moveTo>
                <a:cubicBezTo>
                  <a:pt x="95" y="77"/>
                  <a:pt x="94" y="77"/>
                  <a:pt x="94" y="78"/>
                </a:cubicBezTo>
                <a:cubicBezTo>
                  <a:pt x="94" y="75"/>
                  <a:pt x="94" y="75"/>
                  <a:pt x="94" y="75"/>
                </a:cubicBezTo>
                <a:cubicBezTo>
                  <a:pt x="94" y="75"/>
                  <a:pt x="94" y="75"/>
                  <a:pt x="94" y="75"/>
                </a:cubicBezTo>
                <a:cubicBezTo>
                  <a:pt x="94" y="75"/>
                  <a:pt x="95" y="76"/>
                  <a:pt x="95" y="76"/>
                </a:cubicBezTo>
                <a:close/>
                <a:moveTo>
                  <a:pt x="93" y="83"/>
                </a:moveTo>
                <a:cubicBezTo>
                  <a:pt x="94" y="83"/>
                  <a:pt x="94" y="83"/>
                  <a:pt x="94" y="83"/>
                </a:cubicBezTo>
                <a:cubicBezTo>
                  <a:pt x="95" y="85"/>
                  <a:pt x="97" y="87"/>
                  <a:pt x="99" y="89"/>
                </a:cubicBezTo>
                <a:cubicBezTo>
                  <a:pt x="99" y="89"/>
                  <a:pt x="99" y="89"/>
                  <a:pt x="99" y="89"/>
                </a:cubicBezTo>
                <a:cubicBezTo>
                  <a:pt x="92" y="91"/>
                  <a:pt x="92" y="91"/>
                  <a:pt x="92" y="91"/>
                </a:cubicBezTo>
                <a:cubicBezTo>
                  <a:pt x="92" y="92"/>
                  <a:pt x="91" y="92"/>
                  <a:pt x="90" y="92"/>
                </a:cubicBezTo>
                <a:cubicBezTo>
                  <a:pt x="88" y="91"/>
                  <a:pt x="88" y="91"/>
                  <a:pt x="88" y="91"/>
                </a:cubicBezTo>
                <a:cubicBezTo>
                  <a:pt x="88" y="90"/>
                  <a:pt x="88" y="90"/>
                  <a:pt x="88" y="90"/>
                </a:cubicBezTo>
                <a:cubicBezTo>
                  <a:pt x="90" y="89"/>
                  <a:pt x="92" y="86"/>
                  <a:pt x="93" y="83"/>
                </a:cubicBezTo>
                <a:close/>
                <a:moveTo>
                  <a:pt x="81" y="87"/>
                </a:moveTo>
                <a:cubicBezTo>
                  <a:pt x="79" y="87"/>
                  <a:pt x="79" y="87"/>
                  <a:pt x="79" y="87"/>
                </a:cubicBezTo>
                <a:cubicBezTo>
                  <a:pt x="75" y="87"/>
                  <a:pt x="71" y="83"/>
                  <a:pt x="71" y="79"/>
                </a:cubicBezTo>
                <a:cubicBezTo>
                  <a:pt x="71" y="73"/>
                  <a:pt x="71" y="73"/>
                  <a:pt x="71" y="73"/>
                </a:cubicBezTo>
                <a:cubicBezTo>
                  <a:pt x="74" y="72"/>
                  <a:pt x="80" y="71"/>
                  <a:pt x="84" y="68"/>
                </a:cubicBezTo>
                <a:cubicBezTo>
                  <a:pt x="85" y="69"/>
                  <a:pt x="87" y="71"/>
                  <a:pt x="89" y="72"/>
                </a:cubicBezTo>
                <a:cubicBezTo>
                  <a:pt x="89" y="79"/>
                  <a:pt x="89" y="79"/>
                  <a:pt x="89" y="79"/>
                </a:cubicBezTo>
                <a:cubicBezTo>
                  <a:pt x="89" y="83"/>
                  <a:pt x="85" y="87"/>
                  <a:pt x="81" y="87"/>
                </a:cubicBezTo>
                <a:close/>
                <a:moveTo>
                  <a:pt x="83" y="92"/>
                </a:moveTo>
                <a:cubicBezTo>
                  <a:pt x="83" y="93"/>
                  <a:pt x="83" y="93"/>
                  <a:pt x="83" y="93"/>
                </a:cubicBezTo>
                <a:cubicBezTo>
                  <a:pt x="80" y="96"/>
                  <a:pt x="80" y="96"/>
                  <a:pt x="80" y="96"/>
                </a:cubicBezTo>
                <a:cubicBezTo>
                  <a:pt x="77" y="93"/>
                  <a:pt x="77" y="93"/>
                  <a:pt x="77" y="93"/>
                </a:cubicBezTo>
                <a:cubicBezTo>
                  <a:pt x="77" y="92"/>
                  <a:pt x="77" y="92"/>
                  <a:pt x="77" y="92"/>
                </a:cubicBezTo>
                <a:cubicBezTo>
                  <a:pt x="78" y="92"/>
                  <a:pt x="78" y="92"/>
                  <a:pt x="79" y="92"/>
                </a:cubicBezTo>
                <a:cubicBezTo>
                  <a:pt x="81" y="92"/>
                  <a:pt x="81" y="92"/>
                  <a:pt x="81" y="92"/>
                </a:cubicBezTo>
                <a:cubicBezTo>
                  <a:pt x="82" y="92"/>
                  <a:pt x="82" y="92"/>
                  <a:pt x="83" y="92"/>
                </a:cubicBezTo>
                <a:close/>
                <a:moveTo>
                  <a:pt x="68" y="67"/>
                </a:moveTo>
                <a:cubicBezTo>
                  <a:pt x="68" y="67"/>
                  <a:pt x="68" y="67"/>
                  <a:pt x="68" y="67"/>
                </a:cubicBezTo>
                <a:cubicBezTo>
                  <a:pt x="68" y="60"/>
                  <a:pt x="73" y="55"/>
                  <a:pt x="79" y="55"/>
                </a:cubicBezTo>
                <a:cubicBezTo>
                  <a:pt x="81" y="55"/>
                  <a:pt x="81" y="55"/>
                  <a:pt x="81" y="55"/>
                </a:cubicBezTo>
                <a:cubicBezTo>
                  <a:pt x="87" y="55"/>
                  <a:pt x="92" y="60"/>
                  <a:pt x="92" y="67"/>
                </a:cubicBezTo>
                <a:cubicBezTo>
                  <a:pt x="92" y="68"/>
                  <a:pt x="92" y="68"/>
                  <a:pt x="92" y="68"/>
                </a:cubicBezTo>
                <a:cubicBezTo>
                  <a:pt x="92" y="68"/>
                  <a:pt x="92" y="68"/>
                  <a:pt x="92" y="68"/>
                </a:cubicBezTo>
                <a:cubicBezTo>
                  <a:pt x="92" y="68"/>
                  <a:pt x="92" y="68"/>
                  <a:pt x="92" y="68"/>
                </a:cubicBezTo>
                <a:cubicBezTo>
                  <a:pt x="89" y="67"/>
                  <a:pt x="87" y="63"/>
                  <a:pt x="87" y="63"/>
                </a:cubicBezTo>
                <a:cubicBezTo>
                  <a:pt x="87" y="62"/>
                  <a:pt x="87" y="61"/>
                  <a:pt x="86" y="61"/>
                </a:cubicBezTo>
                <a:cubicBezTo>
                  <a:pt x="85" y="61"/>
                  <a:pt x="84" y="61"/>
                  <a:pt x="83" y="62"/>
                </a:cubicBezTo>
                <a:cubicBezTo>
                  <a:pt x="79" y="68"/>
                  <a:pt x="69" y="68"/>
                  <a:pt x="69" y="68"/>
                </a:cubicBezTo>
                <a:cubicBezTo>
                  <a:pt x="69" y="68"/>
                  <a:pt x="69" y="68"/>
                  <a:pt x="69" y="68"/>
                </a:cubicBezTo>
                <a:cubicBezTo>
                  <a:pt x="69" y="68"/>
                  <a:pt x="69" y="68"/>
                  <a:pt x="68" y="68"/>
                </a:cubicBezTo>
                <a:cubicBezTo>
                  <a:pt x="68" y="68"/>
                  <a:pt x="68" y="68"/>
                  <a:pt x="68" y="68"/>
                </a:cubicBezTo>
                <a:cubicBezTo>
                  <a:pt x="68" y="68"/>
                  <a:pt x="68" y="68"/>
                  <a:pt x="68" y="68"/>
                </a:cubicBezTo>
                <a:cubicBezTo>
                  <a:pt x="68" y="68"/>
                  <a:pt x="68" y="68"/>
                  <a:pt x="68" y="68"/>
                </a:cubicBezTo>
                <a:cubicBezTo>
                  <a:pt x="68" y="68"/>
                  <a:pt x="68" y="68"/>
                  <a:pt x="68" y="68"/>
                </a:cubicBezTo>
                <a:cubicBezTo>
                  <a:pt x="68" y="67"/>
                  <a:pt x="68" y="67"/>
                  <a:pt x="68" y="67"/>
                </a:cubicBezTo>
                <a:close/>
                <a:moveTo>
                  <a:pt x="66" y="75"/>
                </a:moveTo>
                <a:cubicBezTo>
                  <a:pt x="66" y="75"/>
                  <a:pt x="66" y="75"/>
                  <a:pt x="66" y="75"/>
                </a:cubicBezTo>
                <a:cubicBezTo>
                  <a:pt x="66" y="78"/>
                  <a:pt x="66" y="78"/>
                  <a:pt x="66" y="78"/>
                </a:cubicBezTo>
                <a:cubicBezTo>
                  <a:pt x="66" y="77"/>
                  <a:pt x="65" y="77"/>
                  <a:pt x="65" y="76"/>
                </a:cubicBezTo>
                <a:cubicBezTo>
                  <a:pt x="65" y="76"/>
                  <a:pt x="66" y="75"/>
                  <a:pt x="66" y="75"/>
                </a:cubicBezTo>
                <a:close/>
                <a:moveTo>
                  <a:pt x="66" y="83"/>
                </a:moveTo>
                <a:cubicBezTo>
                  <a:pt x="66" y="83"/>
                  <a:pt x="66" y="83"/>
                  <a:pt x="67" y="83"/>
                </a:cubicBezTo>
                <a:cubicBezTo>
                  <a:pt x="68" y="86"/>
                  <a:pt x="70" y="89"/>
                  <a:pt x="72" y="90"/>
                </a:cubicBezTo>
                <a:cubicBezTo>
                  <a:pt x="72" y="91"/>
                  <a:pt x="72" y="91"/>
                  <a:pt x="72" y="91"/>
                </a:cubicBezTo>
                <a:cubicBezTo>
                  <a:pt x="70" y="92"/>
                  <a:pt x="70" y="92"/>
                  <a:pt x="70" y="92"/>
                </a:cubicBezTo>
                <a:cubicBezTo>
                  <a:pt x="69" y="92"/>
                  <a:pt x="68" y="92"/>
                  <a:pt x="68" y="91"/>
                </a:cubicBezTo>
                <a:cubicBezTo>
                  <a:pt x="61" y="89"/>
                  <a:pt x="61" y="89"/>
                  <a:pt x="61" y="89"/>
                </a:cubicBezTo>
                <a:cubicBezTo>
                  <a:pt x="61" y="89"/>
                  <a:pt x="61" y="89"/>
                  <a:pt x="61" y="89"/>
                </a:cubicBezTo>
                <a:cubicBezTo>
                  <a:pt x="63" y="87"/>
                  <a:pt x="65" y="85"/>
                  <a:pt x="66" y="83"/>
                </a:cubicBezTo>
                <a:close/>
                <a:moveTo>
                  <a:pt x="47" y="71"/>
                </a:moveTo>
                <a:cubicBezTo>
                  <a:pt x="47" y="71"/>
                  <a:pt x="47" y="71"/>
                  <a:pt x="47" y="71"/>
                </a:cubicBezTo>
                <a:cubicBezTo>
                  <a:pt x="47" y="67"/>
                  <a:pt x="50" y="64"/>
                  <a:pt x="55" y="64"/>
                </a:cubicBezTo>
                <a:cubicBezTo>
                  <a:pt x="56" y="64"/>
                  <a:pt x="56" y="64"/>
                  <a:pt x="56" y="64"/>
                </a:cubicBezTo>
                <a:cubicBezTo>
                  <a:pt x="59" y="64"/>
                  <a:pt x="62" y="66"/>
                  <a:pt x="63" y="69"/>
                </a:cubicBezTo>
                <a:cubicBezTo>
                  <a:pt x="63" y="71"/>
                  <a:pt x="63" y="71"/>
                  <a:pt x="63" y="71"/>
                </a:cubicBezTo>
                <a:cubicBezTo>
                  <a:pt x="63" y="71"/>
                  <a:pt x="63" y="71"/>
                  <a:pt x="63" y="71"/>
                </a:cubicBezTo>
                <a:cubicBezTo>
                  <a:pt x="62" y="70"/>
                  <a:pt x="61" y="68"/>
                  <a:pt x="61" y="68"/>
                </a:cubicBezTo>
                <a:cubicBezTo>
                  <a:pt x="61" y="67"/>
                  <a:pt x="60" y="67"/>
                  <a:pt x="59" y="66"/>
                </a:cubicBezTo>
                <a:cubicBezTo>
                  <a:pt x="58" y="66"/>
                  <a:pt x="57" y="67"/>
                  <a:pt x="57" y="67"/>
                </a:cubicBezTo>
                <a:cubicBezTo>
                  <a:pt x="54" y="71"/>
                  <a:pt x="48" y="71"/>
                  <a:pt x="47" y="71"/>
                </a:cubicBezTo>
                <a:close/>
                <a:moveTo>
                  <a:pt x="56" y="85"/>
                </a:moveTo>
                <a:cubicBezTo>
                  <a:pt x="54" y="85"/>
                  <a:pt x="54" y="85"/>
                  <a:pt x="54" y="85"/>
                </a:cubicBezTo>
                <a:cubicBezTo>
                  <a:pt x="52" y="85"/>
                  <a:pt x="49" y="83"/>
                  <a:pt x="49" y="80"/>
                </a:cubicBezTo>
                <a:cubicBezTo>
                  <a:pt x="49" y="76"/>
                  <a:pt x="49" y="76"/>
                  <a:pt x="49" y="76"/>
                </a:cubicBezTo>
                <a:cubicBezTo>
                  <a:pt x="52" y="76"/>
                  <a:pt x="55" y="75"/>
                  <a:pt x="58" y="73"/>
                </a:cubicBezTo>
                <a:cubicBezTo>
                  <a:pt x="59" y="74"/>
                  <a:pt x="59" y="75"/>
                  <a:pt x="60" y="75"/>
                </a:cubicBezTo>
                <a:cubicBezTo>
                  <a:pt x="60" y="76"/>
                  <a:pt x="60" y="76"/>
                  <a:pt x="60" y="76"/>
                </a:cubicBezTo>
                <a:cubicBezTo>
                  <a:pt x="60" y="77"/>
                  <a:pt x="61" y="78"/>
                  <a:pt x="61" y="79"/>
                </a:cubicBezTo>
                <a:cubicBezTo>
                  <a:pt x="61" y="79"/>
                  <a:pt x="61" y="79"/>
                  <a:pt x="61" y="79"/>
                </a:cubicBezTo>
                <a:cubicBezTo>
                  <a:pt x="61" y="80"/>
                  <a:pt x="61" y="80"/>
                  <a:pt x="61" y="80"/>
                </a:cubicBezTo>
                <a:cubicBezTo>
                  <a:pt x="61" y="83"/>
                  <a:pt x="59" y="85"/>
                  <a:pt x="56" y="85"/>
                </a:cubicBezTo>
                <a:close/>
                <a:moveTo>
                  <a:pt x="56" y="90"/>
                </a:moveTo>
                <a:cubicBezTo>
                  <a:pt x="55" y="91"/>
                  <a:pt x="55" y="91"/>
                  <a:pt x="55" y="91"/>
                </a:cubicBezTo>
                <a:cubicBezTo>
                  <a:pt x="54" y="90"/>
                  <a:pt x="54" y="90"/>
                  <a:pt x="54" y="90"/>
                </a:cubicBezTo>
                <a:cubicBezTo>
                  <a:pt x="54" y="90"/>
                  <a:pt x="54" y="90"/>
                  <a:pt x="54" y="90"/>
                </a:cubicBezTo>
                <a:cubicBezTo>
                  <a:pt x="54" y="90"/>
                  <a:pt x="54" y="90"/>
                  <a:pt x="54" y="90"/>
                </a:cubicBezTo>
                <a:cubicBezTo>
                  <a:pt x="56" y="90"/>
                  <a:pt x="56" y="90"/>
                  <a:pt x="56" y="90"/>
                </a:cubicBezTo>
                <a:cubicBezTo>
                  <a:pt x="56" y="90"/>
                  <a:pt x="56" y="90"/>
                  <a:pt x="56" y="90"/>
                </a:cubicBezTo>
                <a:close/>
                <a:moveTo>
                  <a:pt x="54" y="109"/>
                </a:moveTo>
                <a:cubicBezTo>
                  <a:pt x="54" y="111"/>
                  <a:pt x="54" y="111"/>
                  <a:pt x="54" y="111"/>
                </a:cubicBezTo>
                <a:cubicBezTo>
                  <a:pt x="49" y="107"/>
                  <a:pt x="45" y="103"/>
                  <a:pt x="43" y="97"/>
                </a:cubicBezTo>
                <a:cubicBezTo>
                  <a:pt x="43" y="96"/>
                  <a:pt x="44" y="96"/>
                  <a:pt x="44" y="96"/>
                </a:cubicBezTo>
                <a:cubicBezTo>
                  <a:pt x="44" y="96"/>
                  <a:pt x="44" y="96"/>
                  <a:pt x="44" y="96"/>
                </a:cubicBezTo>
                <a:cubicBezTo>
                  <a:pt x="50" y="94"/>
                  <a:pt x="50" y="94"/>
                  <a:pt x="50" y="94"/>
                </a:cubicBezTo>
                <a:cubicBezTo>
                  <a:pt x="53" y="97"/>
                  <a:pt x="53" y="97"/>
                  <a:pt x="53" y="97"/>
                </a:cubicBezTo>
                <a:cubicBezTo>
                  <a:pt x="54" y="97"/>
                  <a:pt x="54" y="98"/>
                  <a:pt x="55" y="98"/>
                </a:cubicBezTo>
                <a:cubicBezTo>
                  <a:pt x="55" y="98"/>
                  <a:pt x="55" y="98"/>
                  <a:pt x="55" y="98"/>
                </a:cubicBezTo>
                <a:cubicBezTo>
                  <a:pt x="56" y="98"/>
                  <a:pt x="56" y="97"/>
                  <a:pt x="57" y="97"/>
                </a:cubicBezTo>
                <a:cubicBezTo>
                  <a:pt x="60" y="94"/>
                  <a:pt x="60" y="94"/>
                  <a:pt x="60" y="94"/>
                </a:cubicBezTo>
                <a:cubicBezTo>
                  <a:pt x="63" y="95"/>
                  <a:pt x="63" y="95"/>
                  <a:pt x="63" y="95"/>
                </a:cubicBezTo>
                <a:cubicBezTo>
                  <a:pt x="62" y="95"/>
                  <a:pt x="62" y="95"/>
                  <a:pt x="62" y="95"/>
                </a:cubicBezTo>
                <a:cubicBezTo>
                  <a:pt x="62" y="96"/>
                  <a:pt x="54" y="99"/>
                  <a:pt x="54" y="109"/>
                </a:cubicBezTo>
                <a:close/>
                <a:moveTo>
                  <a:pt x="101" y="115"/>
                </a:moveTo>
                <a:cubicBezTo>
                  <a:pt x="95" y="119"/>
                  <a:pt x="88" y="121"/>
                  <a:pt x="80" y="121"/>
                </a:cubicBezTo>
                <a:cubicBezTo>
                  <a:pt x="72" y="121"/>
                  <a:pt x="65" y="119"/>
                  <a:pt x="59" y="115"/>
                </a:cubicBezTo>
                <a:cubicBezTo>
                  <a:pt x="59" y="109"/>
                  <a:pt x="59" y="109"/>
                  <a:pt x="59" y="109"/>
                </a:cubicBezTo>
                <a:cubicBezTo>
                  <a:pt x="59" y="102"/>
                  <a:pt x="64" y="100"/>
                  <a:pt x="64" y="100"/>
                </a:cubicBezTo>
                <a:cubicBezTo>
                  <a:pt x="64" y="100"/>
                  <a:pt x="64" y="100"/>
                  <a:pt x="64" y="100"/>
                </a:cubicBezTo>
                <a:cubicBezTo>
                  <a:pt x="73" y="96"/>
                  <a:pt x="73" y="96"/>
                  <a:pt x="73" y="96"/>
                </a:cubicBezTo>
                <a:cubicBezTo>
                  <a:pt x="78" y="101"/>
                  <a:pt x="78" y="101"/>
                  <a:pt x="78" y="101"/>
                </a:cubicBezTo>
                <a:cubicBezTo>
                  <a:pt x="79" y="102"/>
                  <a:pt x="79" y="102"/>
                  <a:pt x="80" y="102"/>
                </a:cubicBezTo>
                <a:cubicBezTo>
                  <a:pt x="80" y="102"/>
                  <a:pt x="80" y="102"/>
                  <a:pt x="80" y="102"/>
                </a:cubicBezTo>
                <a:cubicBezTo>
                  <a:pt x="81" y="102"/>
                  <a:pt x="81" y="102"/>
                  <a:pt x="82" y="101"/>
                </a:cubicBezTo>
                <a:cubicBezTo>
                  <a:pt x="86" y="96"/>
                  <a:pt x="86" y="96"/>
                  <a:pt x="86" y="96"/>
                </a:cubicBezTo>
                <a:cubicBezTo>
                  <a:pt x="95" y="100"/>
                  <a:pt x="95" y="100"/>
                  <a:pt x="95" y="100"/>
                </a:cubicBezTo>
                <a:cubicBezTo>
                  <a:pt x="96" y="100"/>
                  <a:pt x="96" y="100"/>
                  <a:pt x="96" y="100"/>
                </a:cubicBezTo>
                <a:cubicBezTo>
                  <a:pt x="96" y="100"/>
                  <a:pt x="101" y="102"/>
                  <a:pt x="101" y="109"/>
                </a:cubicBezTo>
                <a:cubicBezTo>
                  <a:pt x="101" y="115"/>
                  <a:pt x="101" y="115"/>
                  <a:pt x="101" y="115"/>
                </a:cubicBezTo>
                <a:close/>
                <a:moveTo>
                  <a:pt x="106" y="112"/>
                </a:moveTo>
                <a:cubicBezTo>
                  <a:pt x="106" y="109"/>
                  <a:pt x="106" y="109"/>
                  <a:pt x="106" y="109"/>
                </a:cubicBezTo>
                <a:cubicBezTo>
                  <a:pt x="106" y="99"/>
                  <a:pt x="98" y="96"/>
                  <a:pt x="97" y="95"/>
                </a:cubicBezTo>
                <a:cubicBezTo>
                  <a:pt x="97" y="95"/>
                  <a:pt x="97" y="95"/>
                  <a:pt x="97" y="95"/>
                </a:cubicBezTo>
                <a:cubicBezTo>
                  <a:pt x="100" y="94"/>
                  <a:pt x="100" y="94"/>
                  <a:pt x="100" y="94"/>
                </a:cubicBezTo>
                <a:cubicBezTo>
                  <a:pt x="103" y="97"/>
                  <a:pt x="103" y="97"/>
                  <a:pt x="103" y="97"/>
                </a:cubicBezTo>
                <a:cubicBezTo>
                  <a:pt x="104" y="97"/>
                  <a:pt x="104" y="98"/>
                  <a:pt x="105" y="98"/>
                </a:cubicBezTo>
                <a:cubicBezTo>
                  <a:pt x="105" y="98"/>
                  <a:pt x="105" y="98"/>
                  <a:pt x="105" y="98"/>
                </a:cubicBezTo>
                <a:cubicBezTo>
                  <a:pt x="106" y="98"/>
                  <a:pt x="106" y="97"/>
                  <a:pt x="107" y="97"/>
                </a:cubicBezTo>
                <a:cubicBezTo>
                  <a:pt x="110" y="94"/>
                  <a:pt x="110" y="94"/>
                  <a:pt x="110" y="94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16" y="96"/>
                  <a:pt x="117" y="96"/>
                  <a:pt x="117" y="97"/>
                </a:cubicBezTo>
                <a:cubicBezTo>
                  <a:pt x="115" y="103"/>
                  <a:pt x="111" y="108"/>
                  <a:pt x="106" y="11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80" name="Freeform 179">
            <a:extLst>
              <a:ext uri="{FF2B5EF4-FFF2-40B4-BE49-F238E27FC236}">
                <a16:creationId xmlns:a16="http://schemas.microsoft.com/office/drawing/2014/main" xmlns="" id="{3B7BA0F3-4968-403B-9F49-9A6899F932B9}"/>
              </a:ext>
            </a:extLst>
          </p:cNvPr>
          <p:cNvSpPr>
            <a:spLocks noEditPoints="1"/>
          </p:cNvSpPr>
          <p:nvPr/>
        </p:nvSpPr>
        <p:spPr bwMode="auto">
          <a:xfrm>
            <a:off x="3426619" y="2285207"/>
            <a:ext cx="546100" cy="430213"/>
          </a:xfrm>
          <a:custGeom>
            <a:avLst/>
            <a:gdLst>
              <a:gd name="T0" fmla="*/ 25 w 160"/>
              <a:gd name="T1" fmla="*/ 0 h 125"/>
              <a:gd name="T2" fmla="*/ 27 w 160"/>
              <a:gd name="T3" fmla="*/ 60 h 125"/>
              <a:gd name="T4" fmla="*/ 15 w 160"/>
              <a:gd name="T5" fmla="*/ 65 h 125"/>
              <a:gd name="T6" fmla="*/ 7 w 160"/>
              <a:gd name="T7" fmla="*/ 85 h 125"/>
              <a:gd name="T8" fmla="*/ 7 w 160"/>
              <a:gd name="T9" fmla="*/ 101 h 125"/>
              <a:gd name="T10" fmla="*/ 17 w 160"/>
              <a:gd name="T11" fmla="*/ 119 h 125"/>
              <a:gd name="T12" fmla="*/ 38 w 160"/>
              <a:gd name="T13" fmla="*/ 125 h 125"/>
              <a:gd name="T14" fmla="*/ 51 w 160"/>
              <a:gd name="T15" fmla="*/ 119 h 125"/>
              <a:gd name="T16" fmla="*/ 157 w 160"/>
              <a:gd name="T17" fmla="*/ 105 h 125"/>
              <a:gd name="T18" fmla="*/ 156 w 160"/>
              <a:gd name="T19" fmla="*/ 15 h 125"/>
              <a:gd name="T20" fmla="*/ 51 w 160"/>
              <a:gd name="T21" fmla="*/ 104 h 125"/>
              <a:gd name="T22" fmla="*/ 44 w 160"/>
              <a:gd name="T23" fmla="*/ 111 h 125"/>
              <a:gd name="T24" fmla="*/ 29 w 160"/>
              <a:gd name="T25" fmla="*/ 116 h 125"/>
              <a:gd name="T26" fmla="*/ 11 w 160"/>
              <a:gd name="T27" fmla="*/ 110 h 125"/>
              <a:gd name="T28" fmla="*/ 5 w 160"/>
              <a:gd name="T29" fmla="*/ 96 h 125"/>
              <a:gd name="T30" fmla="*/ 14 w 160"/>
              <a:gd name="T31" fmla="*/ 78 h 125"/>
              <a:gd name="T32" fmla="*/ 28 w 160"/>
              <a:gd name="T33" fmla="*/ 71 h 125"/>
              <a:gd name="T34" fmla="*/ 37 w 160"/>
              <a:gd name="T35" fmla="*/ 71 h 125"/>
              <a:gd name="T36" fmla="*/ 51 w 160"/>
              <a:gd name="T37" fmla="*/ 78 h 125"/>
              <a:gd name="T38" fmla="*/ 60 w 160"/>
              <a:gd name="T39" fmla="*/ 96 h 125"/>
              <a:gd name="T40" fmla="*/ 153 w 160"/>
              <a:gd name="T41" fmla="*/ 95 h 125"/>
              <a:gd name="T42" fmla="*/ 136 w 160"/>
              <a:gd name="T43" fmla="*/ 10 h 125"/>
              <a:gd name="T44" fmla="*/ 65 w 160"/>
              <a:gd name="T45" fmla="*/ 90 h 125"/>
              <a:gd name="T46" fmla="*/ 59 w 160"/>
              <a:gd name="T47" fmla="*/ 77 h 125"/>
              <a:gd name="T48" fmla="*/ 45 w 160"/>
              <a:gd name="T49" fmla="*/ 69 h 125"/>
              <a:gd name="T50" fmla="*/ 32 w 160"/>
              <a:gd name="T51" fmla="*/ 15 h 125"/>
              <a:gd name="T52" fmla="*/ 27 w 160"/>
              <a:gd name="T53" fmla="*/ 5 h 125"/>
              <a:gd name="T54" fmla="*/ 72 w 160"/>
              <a:gd name="T55" fmla="*/ 53 h 125"/>
              <a:gd name="T56" fmla="*/ 87 w 160"/>
              <a:gd name="T57" fmla="*/ 53 h 125"/>
              <a:gd name="T58" fmla="*/ 82 w 160"/>
              <a:gd name="T59" fmla="*/ 56 h 125"/>
              <a:gd name="T60" fmla="*/ 90 w 160"/>
              <a:gd name="T61" fmla="*/ 80 h 125"/>
              <a:gd name="T62" fmla="*/ 103 w 160"/>
              <a:gd name="T63" fmla="*/ 38 h 125"/>
              <a:gd name="T64" fmla="*/ 100 w 160"/>
              <a:gd name="T65" fmla="*/ 78 h 125"/>
              <a:gd name="T66" fmla="*/ 111 w 160"/>
              <a:gd name="T67" fmla="*/ 83 h 125"/>
              <a:gd name="T68" fmla="*/ 118 w 160"/>
              <a:gd name="T69" fmla="*/ 78 h 125"/>
              <a:gd name="T70" fmla="*/ 126 w 160"/>
              <a:gd name="T71" fmla="*/ 26 h 125"/>
              <a:gd name="T72" fmla="*/ 142 w 160"/>
              <a:gd name="T73" fmla="*/ 26 h 125"/>
              <a:gd name="T74" fmla="*/ 137 w 160"/>
              <a:gd name="T75" fmla="*/ 29 h 125"/>
              <a:gd name="T76" fmla="*/ 42 w 160"/>
              <a:gd name="T77" fmla="*/ 30 h 125"/>
              <a:gd name="T78" fmla="*/ 40 w 160"/>
              <a:gd name="T79" fmla="*/ 33 h 125"/>
              <a:gd name="T80" fmla="*/ 42 w 160"/>
              <a:gd name="T81" fmla="*/ 38 h 125"/>
              <a:gd name="T82" fmla="*/ 42 w 160"/>
              <a:gd name="T83" fmla="*/ 51 h 125"/>
              <a:gd name="T84" fmla="*/ 65 w 160"/>
              <a:gd name="T85" fmla="*/ 57 h 125"/>
              <a:gd name="T86" fmla="*/ 63 w 160"/>
              <a:gd name="T87" fmla="*/ 54 h 125"/>
              <a:gd name="T88" fmla="*/ 40 w 160"/>
              <a:gd name="T89" fmla="*/ 106 h 125"/>
              <a:gd name="T90" fmla="*/ 39 w 160"/>
              <a:gd name="T91" fmla="*/ 107 h 125"/>
              <a:gd name="T92" fmla="*/ 37 w 160"/>
              <a:gd name="T93" fmla="*/ 108 h 125"/>
              <a:gd name="T94" fmla="*/ 35 w 160"/>
              <a:gd name="T95" fmla="*/ 108 h 125"/>
              <a:gd name="T96" fmla="*/ 32 w 160"/>
              <a:gd name="T97" fmla="*/ 108 h 125"/>
              <a:gd name="T98" fmla="*/ 30 w 160"/>
              <a:gd name="T99" fmla="*/ 108 h 125"/>
              <a:gd name="T100" fmla="*/ 28 w 160"/>
              <a:gd name="T101" fmla="*/ 108 h 125"/>
              <a:gd name="T102" fmla="*/ 25 w 160"/>
              <a:gd name="T103" fmla="*/ 104 h 125"/>
              <a:gd name="T104" fmla="*/ 30 w 160"/>
              <a:gd name="T105" fmla="*/ 103 h 125"/>
              <a:gd name="T106" fmla="*/ 31 w 160"/>
              <a:gd name="T107" fmla="*/ 103 h 125"/>
              <a:gd name="T108" fmla="*/ 33 w 160"/>
              <a:gd name="T109" fmla="*/ 103 h 125"/>
              <a:gd name="T110" fmla="*/ 34 w 160"/>
              <a:gd name="T111" fmla="*/ 103 h 125"/>
              <a:gd name="T112" fmla="*/ 36 w 160"/>
              <a:gd name="T113" fmla="*/ 103 h 125"/>
              <a:gd name="T114" fmla="*/ 36 w 160"/>
              <a:gd name="T115" fmla="*/ 103 h 125"/>
              <a:gd name="T116" fmla="*/ 38 w 160"/>
              <a:gd name="T117" fmla="*/ 102 h 125"/>
              <a:gd name="T118" fmla="*/ 32 w 160"/>
              <a:gd name="T119" fmla="*/ 82 h 125"/>
              <a:gd name="T120" fmla="*/ 17 w 160"/>
              <a:gd name="T121" fmla="*/ 93 h 1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60" h="125">
                <a:moveTo>
                  <a:pt x="157" y="15"/>
                </a:moveTo>
                <a:cubicBezTo>
                  <a:pt x="159" y="15"/>
                  <a:pt x="160" y="14"/>
                  <a:pt x="160" y="13"/>
                </a:cubicBezTo>
                <a:cubicBezTo>
                  <a:pt x="160" y="3"/>
                  <a:pt x="160" y="3"/>
                  <a:pt x="160" y="3"/>
                </a:cubicBezTo>
                <a:cubicBezTo>
                  <a:pt x="160" y="1"/>
                  <a:pt x="159" y="0"/>
                  <a:pt x="157" y="0"/>
                </a:cubicBezTo>
                <a:cubicBezTo>
                  <a:pt x="25" y="0"/>
                  <a:pt x="25" y="0"/>
                  <a:pt x="25" y="0"/>
                </a:cubicBezTo>
                <a:cubicBezTo>
                  <a:pt x="24" y="0"/>
                  <a:pt x="22" y="1"/>
                  <a:pt x="22" y="3"/>
                </a:cubicBezTo>
                <a:cubicBezTo>
                  <a:pt x="22" y="13"/>
                  <a:pt x="22" y="13"/>
                  <a:pt x="22" y="13"/>
                </a:cubicBezTo>
                <a:cubicBezTo>
                  <a:pt x="22" y="14"/>
                  <a:pt x="24" y="15"/>
                  <a:pt x="25" y="15"/>
                </a:cubicBezTo>
                <a:cubicBezTo>
                  <a:pt x="27" y="15"/>
                  <a:pt x="27" y="15"/>
                  <a:pt x="27" y="15"/>
                </a:cubicBezTo>
                <a:cubicBezTo>
                  <a:pt x="27" y="60"/>
                  <a:pt x="27" y="60"/>
                  <a:pt x="27" y="60"/>
                </a:cubicBezTo>
                <a:cubicBezTo>
                  <a:pt x="25" y="60"/>
                  <a:pt x="24" y="62"/>
                  <a:pt x="24" y="63"/>
                </a:cubicBezTo>
                <a:cubicBezTo>
                  <a:pt x="24" y="67"/>
                  <a:pt x="24" y="67"/>
                  <a:pt x="24" y="67"/>
                </a:cubicBezTo>
                <a:cubicBezTo>
                  <a:pt x="23" y="67"/>
                  <a:pt x="21" y="68"/>
                  <a:pt x="20" y="69"/>
                </a:cubicBezTo>
                <a:cubicBezTo>
                  <a:pt x="17" y="66"/>
                  <a:pt x="17" y="66"/>
                  <a:pt x="17" y="66"/>
                </a:cubicBezTo>
                <a:cubicBezTo>
                  <a:pt x="16" y="65"/>
                  <a:pt x="16" y="65"/>
                  <a:pt x="15" y="65"/>
                </a:cubicBezTo>
                <a:cubicBezTo>
                  <a:pt x="14" y="65"/>
                  <a:pt x="14" y="65"/>
                  <a:pt x="13" y="66"/>
                </a:cubicBezTo>
                <a:cubicBezTo>
                  <a:pt x="6" y="74"/>
                  <a:pt x="6" y="74"/>
                  <a:pt x="6" y="74"/>
                </a:cubicBezTo>
                <a:cubicBezTo>
                  <a:pt x="5" y="75"/>
                  <a:pt x="5" y="76"/>
                  <a:pt x="6" y="77"/>
                </a:cubicBezTo>
                <a:cubicBezTo>
                  <a:pt x="9" y="80"/>
                  <a:pt x="9" y="80"/>
                  <a:pt x="9" y="80"/>
                </a:cubicBezTo>
                <a:cubicBezTo>
                  <a:pt x="8" y="82"/>
                  <a:pt x="7" y="83"/>
                  <a:pt x="7" y="85"/>
                </a:cubicBezTo>
                <a:cubicBezTo>
                  <a:pt x="3" y="85"/>
                  <a:pt x="3" y="85"/>
                  <a:pt x="3" y="85"/>
                </a:cubicBezTo>
                <a:cubicBezTo>
                  <a:pt x="1" y="85"/>
                  <a:pt x="0" y="86"/>
                  <a:pt x="0" y="87"/>
                </a:cubicBezTo>
                <a:cubicBezTo>
                  <a:pt x="0" y="98"/>
                  <a:pt x="0" y="98"/>
                  <a:pt x="0" y="98"/>
                </a:cubicBezTo>
                <a:cubicBezTo>
                  <a:pt x="0" y="99"/>
                  <a:pt x="1" y="101"/>
                  <a:pt x="3" y="101"/>
                </a:cubicBezTo>
                <a:cubicBezTo>
                  <a:pt x="7" y="101"/>
                  <a:pt x="7" y="101"/>
                  <a:pt x="7" y="101"/>
                </a:cubicBezTo>
                <a:cubicBezTo>
                  <a:pt x="7" y="102"/>
                  <a:pt x="8" y="104"/>
                  <a:pt x="9" y="105"/>
                </a:cubicBezTo>
                <a:cubicBezTo>
                  <a:pt x="6" y="108"/>
                  <a:pt x="6" y="108"/>
                  <a:pt x="6" y="108"/>
                </a:cubicBezTo>
                <a:cubicBezTo>
                  <a:pt x="5" y="109"/>
                  <a:pt x="5" y="111"/>
                  <a:pt x="6" y="112"/>
                </a:cubicBezTo>
                <a:cubicBezTo>
                  <a:pt x="13" y="119"/>
                  <a:pt x="13" y="119"/>
                  <a:pt x="13" y="119"/>
                </a:cubicBezTo>
                <a:cubicBezTo>
                  <a:pt x="14" y="120"/>
                  <a:pt x="16" y="120"/>
                  <a:pt x="17" y="119"/>
                </a:cubicBezTo>
                <a:cubicBezTo>
                  <a:pt x="20" y="116"/>
                  <a:pt x="20" y="116"/>
                  <a:pt x="20" y="116"/>
                </a:cubicBezTo>
                <a:cubicBezTo>
                  <a:pt x="21" y="117"/>
                  <a:pt x="23" y="118"/>
                  <a:pt x="24" y="118"/>
                </a:cubicBezTo>
                <a:cubicBezTo>
                  <a:pt x="24" y="123"/>
                  <a:pt x="24" y="123"/>
                  <a:pt x="24" y="123"/>
                </a:cubicBezTo>
                <a:cubicBezTo>
                  <a:pt x="24" y="124"/>
                  <a:pt x="26" y="125"/>
                  <a:pt x="27" y="125"/>
                </a:cubicBezTo>
                <a:cubicBezTo>
                  <a:pt x="38" y="125"/>
                  <a:pt x="38" y="125"/>
                  <a:pt x="38" y="125"/>
                </a:cubicBezTo>
                <a:cubicBezTo>
                  <a:pt x="39" y="125"/>
                  <a:pt x="40" y="124"/>
                  <a:pt x="40" y="123"/>
                </a:cubicBezTo>
                <a:cubicBezTo>
                  <a:pt x="40" y="118"/>
                  <a:pt x="40" y="118"/>
                  <a:pt x="40" y="118"/>
                </a:cubicBezTo>
                <a:cubicBezTo>
                  <a:pt x="42" y="118"/>
                  <a:pt x="43" y="117"/>
                  <a:pt x="45" y="116"/>
                </a:cubicBezTo>
                <a:cubicBezTo>
                  <a:pt x="48" y="119"/>
                  <a:pt x="48" y="119"/>
                  <a:pt x="48" y="119"/>
                </a:cubicBezTo>
                <a:cubicBezTo>
                  <a:pt x="49" y="120"/>
                  <a:pt x="50" y="120"/>
                  <a:pt x="51" y="119"/>
                </a:cubicBezTo>
                <a:cubicBezTo>
                  <a:pt x="59" y="112"/>
                  <a:pt x="59" y="112"/>
                  <a:pt x="59" y="112"/>
                </a:cubicBezTo>
                <a:cubicBezTo>
                  <a:pt x="60" y="111"/>
                  <a:pt x="60" y="109"/>
                  <a:pt x="59" y="108"/>
                </a:cubicBezTo>
                <a:cubicBezTo>
                  <a:pt x="56" y="105"/>
                  <a:pt x="56" y="105"/>
                  <a:pt x="56" y="105"/>
                </a:cubicBezTo>
                <a:cubicBezTo>
                  <a:pt x="56" y="105"/>
                  <a:pt x="56" y="105"/>
                  <a:pt x="56" y="105"/>
                </a:cubicBezTo>
                <a:cubicBezTo>
                  <a:pt x="157" y="105"/>
                  <a:pt x="157" y="105"/>
                  <a:pt x="157" y="105"/>
                </a:cubicBezTo>
                <a:cubicBezTo>
                  <a:pt x="159" y="105"/>
                  <a:pt x="160" y="104"/>
                  <a:pt x="160" y="102"/>
                </a:cubicBezTo>
                <a:cubicBezTo>
                  <a:pt x="160" y="92"/>
                  <a:pt x="160" y="92"/>
                  <a:pt x="160" y="92"/>
                </a:cubicBezTo>
                <a:cubicBezTo>
                  <a:pt x="160" y="91"/>
                  <a:pt x="159" y="90"/>
                  <a:pt x="157" y="90"/>
                </a:cubicBezTo>
                <a:cubicBezTo>
                  <a:pt x="156" y="90"/>
                  <a:pt x="156" y="90"/>
                  <a:pt x="156" y="90"/>
                </a:cubicBezTo>
                <a:cubicBezTo>
                  <a:pt x="156" y="15"/>
                  <a:pt x="156" y="15"/>
                  <a:pt x="156" y="15"/>
                </a:cubicBezTo>
                <a:lnTo>
                  <a:pt x="157" y="15"/>
                </a:lnTo>
                <a:close/>
                <a:moveTo>
                  <a:pt x="60" y="96"/>
                </a:moveTo>
                <a:cubicBezTo>
                  <a:pt x="56" y="96"/>
                  <a:pt x="56" y="96"/>
                  <a:pt x="56" y="96"/>
                </a:cubicBezTo>
                <a:cubicBezTo>
                  <a:pt x="55" y="96"/>
                  <a:pt x="54" y="96"/>
                  <a:pt x="54" y="98"/>
                </a:cubicBezTo>
                <a:cubicBezTo>
                  <a:pt x="53" y="100"/>
                  <a:pt x="52" y="102"/>
                  <a:pt x="51" y="104"/>
                </a:cubicBezTo>
                <a:cubicBezTo>
                  <a:pt x="50" y="105"/>
                  <a:pt x="50" y="107"/>
                  <a:pt x="51" y="107"/>
                </a:cubicBezTo>
                <a:cubicBezTo>
                  <a:pt x="54" y="110"/>
                  <a:pt x="54" y="110"/>
                  <a:pt x="54" y="110"/>
                </a:cubicBezTo>
                <a:cubicBezTo>
                  <a:pt x="50" y="114"/>
                  <a:pt x="50" y="114"/>
                  <a:pt x="50" y="114"/>
                </a:cubicBezTo>
                <a:cubicBezTo>
                  <a:pt x="47" y="112"/>
                  <a:pt x="47" y="112"/>
                  <a:pt x="47" y="112"/>
                </a:cubicBezTo>
                <a:cubicBezTo>
                  <a:pt x="46" y="111"/>
                  <a:pt x="45" y="111"/>
                  <a:pt x="44" y="111"/>
                </a:cubicBezTo>
                <a:cubicBezTo>
                  <a:pt x="42" y="112"/>
                  <a:pt x="40" y="113"/>
                  <a:pt x="37" y="114"/>
                </a:cubicBezTo>
                <a:cubicBezTo>
                  <a:pt x="36" y="114"/>
                  <a:pt x="35" y="115"/>
                  <a:pt x="35" y="116"/>
                </a:cubicBezTo>
                <a:cubicBezTo>
                  <a:pt x="35" y="120"/>
                  <a:pt x="35" y="120"/>
                  <a:pt x="35" y="120"/>
                </a:cubicBezTo>
                <a:cubicBezTo>
                  <a:pt x="29" y="120"/>
                  <a:pt x="29" y="120"/>
                  <a:pt x="29" y="120"/>
                </a:cubicBezTo>
                <a:cubicBezTo>
                  <a:pt x="29" y="116"/>
                  <a:pt x="29" y="116"/>
                  <a:pt x="29" y="116"/>
                </a:cubicBezTo>
                <a:cubicBezTo>
                  <a:pt x="29" y="115"/>
                  <a:pt x="29" y="114"/>
                  <a:pt x="28" y="114"/>
                </a:cubicBezTo>
                <a:cubicBezTo>
                  <a:pt x="25" y="113"/>
                  <a:pt x="23" y="112"/>
                  <a:pt x="21" y="111"/>
                </a:cubicBezTo>
                <a:cubicBezTo>
                  <a:pt x="20" y="111"/>
                  <a:pt x="18" y="111"/>
                  <a:pt x="18" y="112"/>
                </a:cubicBezTo>
                <a:cubicBezTo>
                  <a:pt x="15" y="114"/>
                  <a:pt x="15" y="114"/>
                  <a:pt x="15" y="114"/>
                </a:cubicBezTo>
                <a:cubicBezTo>
                  <a:pt x="11" y="110"/>
                  <a:pt x="11" y="110"/>
                  <a:pt x="11" y="110"/>
                </a:cubicBezTo>
                <a:cubicBezTo>
                  <a:pt x="14" y="107"/>
                  <a:pt x="14" y="107"/>
                  <a:pt x="14" y="107"/>
                </a:cubicBezTo>
                <a:cubicBezTo>
                  <a:pt x="14" y="107"/>
                  <a:pt x="14" y="105"/>
                  <a:pt x="14" y="104"/>
                </a:cubicBezTo>
                <a:cubicBezTo>
                  <a:pt x="13" y="102"/>
                  <a:pt x="12" y="100"/>
                  <a:pt x="11" y="98"/>
                </a:cubicBezTo>
                <a:cubicBezTo>
                  <a:pt x="11" y="96"/>
                  <a:pt x="10" y="96"/>
                  <a:pt x="9" y="96"/>
                </a:cubicBezTo>
                <a:cubicBezTo>
                  <a:pt x="5" y="96"/>
                  <a:pt x="5" y="96"/>
                  <a:pt x="5" y="96"/>
                </a:cubicBezTo>
                <a:cubicBezTo>
                  <a:pt x="5" y="90"/>
                  <a:pt x="5" y="90"/>
                  <a:pt x="5" y="90"/>
                </a:cubicBezTo>
                <a:cubicBezTo>
                  <a:pt x="9" y="90"/>
                  <a:pt x="9" y="90"/>
                  <a:pt x="9" y="90"/>
                </a:cubicBezTo>
                <a:cubicBezTo>
                  <a:pt x="10" y="90"/>
                  <a:pt x="11" y="89"/>
                  <a:pt x="11" y="88"/>
                </a:cubicBezTo>
                <a:cubicBezTo>
                  <a:pt x="12" y="85"/>
                  <a:pt x="13" y="83"/>
                  <a:pt x="14" y="81"/>
                </a:cubicBezTo>
                <a:cubicBezTo>
                  <a:pt x="14" y="80"/>
                  <a:pt x="14" y="79"/>
                  <a:pt x="14" y="78"/>
                </a:cubicBezTo>
                <a:cubicBezTo>
                  <a:pt x="11" y="75"/>
                  <a:pt x="11" y="75"/>
                  <a:pt x="11" y="75"/>
                </a:cubicBezTo>
                <a:cubicBezTo>
                  <a:pt x="15" y="71"/>
                  <a:pt x="15" y="71"/>
                  <a:pt x="15" y="71"/>
                </a:cubicBezTo>
                <a:cubicBezTo>
                  <a:pt x="18" y="74"/>
                  <a:pt x="18" y="74"/>
                  <a:pt x="18" y="74"/>
                </a:cubicBezTo>
                <a:cubicBezTo>
                  <a:pt x="18" y="75"/>
                  <a:pt x="20" y="75"/>
                  <a:pt x="21" y="74"/>
                </a:cubicBezTo>
                <a:cubicBezTo>
                  <a:pt x="23" y="73"/>
                  <a:pt x="25" y="72"/>
                  <a:pt x="28" y="71"/>
                </a:cubicBezTo>
                <a:cubicBezTo>
                  <a:pt x="29" y="71"/>
                  <a:pt x="29" y="70"/>
                  <a:pt x="29" y="69"/>
                </a:cubicBezTo>
                <a:cubicBezTo>
                  <a:pt x="29" y="65"/>
                  <a:pt x="29" y="65"/>
                  <a:pt x="29" y="65"/>
                </a:cubicBezTo>
                <a:cubicBezTo>
                  <a:pt x="35" y="65"/>
                  <a:pt x="35" y="65"/>
                  <a:pt x="35" y="65"/>
                </a:cubicBezTo>
                <a:cubicBezTo>
                  <a:pt x="35" y="69"/>
                  <a:pt x="35" y="69"/>
                  <a:pt x="35" y="69"/>
                </a:cubicBezTo>
                <a:cubicBezTo>
                  <a:pt x="35" y="70"/>
                  <a:pt x="36" y="71"/>
                  <a:pt x="37" y="71"/>
                </a:cubicBezTo>
                <a:cubicBezTo>
                  <a:pt x="40" y="72"/>
                  <a:pt x="42" y="73"/>
                  <a:pt x="44" y="74"/>
                </a:cubicBezTo>
                <a:cubicBezTo>
                  <a:pt x="45" y="75"/>
                  <a:pt x="46" y="75"/>
                  <a:pt x="47" y="74"/>
                </a:cubicBezTo>
                <a:cubicBezTo>
                  <a:pt x="50" y="71"/>
                  <a:pt x="50" y="71"/>
                  <a:pt x="50" y="71"/>
                </a:cubicBezTo>
                <a:cubicBezTo>
                  <a:pt x="54" y="75"/>
                  <a:pt x="54" y="75"/>
                  <a:pt x="54" y="75"/>
                </a:cubicBezTo>
                <a:cubicBezTo>
                  <a:pt x="51" y="78"/>
                  <a:pt x="51" y="78"/>
                  <a:pt x="51" y="78"/>
                </a:cubicBezTo>
                <a:cubicBezTo>
                  <a:pt x="50" y="79"/>
                  <a:pt x="50" y="80"/>
                  <a:pt x="51" y="81"/>
                </a:cubicBezTo>
                <a:cubicBezTo>
                  <a:pt x="52" y="83"/>
                  <a:pt x="53" y="85"/>
                  <a:pt x="54" y="88"/>
                </a:cubicBezTo>
                <a:cubicBezTo>
                  <a:pt x="54" y="89"/>
                  <a:pt x="55" y="90"/>
                  <a:pt x="56" y="90"/>
                </a:cubicBezTo>
                <a:cubicBezTo>
                  <a:pt x="60" y="90"/>
                  <a:pt x="60" y="90"/>
                  <a:pt x="60" y="90"/>
                </a:cubicBezTo>
                <a:cubicBezTo>
                  <a:pt x="60" y="96"/>
                  <a:pt x="60" y="96"/>
                  <a:pt x="60" y="96"/>
                </a:cubicBezTo>
                <a:close/>
                <a:moveTo>
                  <a:pt x="155" y="100"/>
                </a:moveTo>
                <a:cubicBezTo>
                  <a:pt x="64" y="100"/>
                  <a:pt x="64" y="100"/>
                  <a:pt x="64" y="100"/>
                </a:cubicBezTo>
                <a:cubicBezTo>
                  <a:pt x="65" y="99"/>
                  <a:pt x="65" y="99"/>
                  <a:pt x="65" y="98"/>
                </a:cubicBezTo>
                <a:cubicBezTo>
                  <a:pt x="65" y="95"/>
                  <a:pt x="65" y="95"/>
                  <a:pt x="65" y="95"/>
                </a:cubicBezTo>
                <a:cubicBezTo>
                  <a:pt x="153" y="95"/>
                  <a:pt x="153" y="95"/>
                  <a:pt x="153" y="95"/>
                </a:cubicBezTo>
                <a:cubicBezTo>
                  <a:pt x="154" y="95"/>
                  <a:pt x="154" y="95"/>
                  <a:pt x="155" y="95"/>
                </a:cubicBezTo>
                <a:cubicBezTo>
                  <a:pt x="155" y="95"/>
                  <a:pt x="155" y="95"/>
                  <a:pt x="155" y="95"/>
                </a:cubicBezTo>
                <a:cubicBezTo>
                  <a:pt x="155" y="100"/>
                  <a:pt x="155" y="100"/>
                  <a:pt x="155" y="100"/>
                </a:cubicBezTo>
                <a:close/>
                <a:moveTo>
                  <a:pt x="155" y="10"/>
                </a:moveTo>
                <a:cubicBezTo>
                  <a:pt x="136" y="10"/>
                  <a:pt x="136" y="10"/>
                  <a:pt x="136" y="10"/>
                </a:cubicBezTo>
                <a:cubicBezTo>
                  <a:pt x="135" y="10"/>
                  <a:pt x="134" y="11"/>
                  <a:pt x="134" y="13"/>
                </a:cubicBezTo>
                <a:cubicBezTo>
                  <a:pt x="134" y="14"/>
                  <a:pt x="135" y="15"/>
                  <a:pt x="136" y="15"/>
                </a:cubicBezTo>
                <a:cubicBezTo>
                  <a:pt x="151" y="15"/>
                  <a:pt x="151" y="15"/>
                  <a:pt x="151" y="15"/>
                </a:cubicBezTo>
                <a:cubicBezTo>
                  <a:pt x="151" y="90"/>
                  <a:pt x="151" y="90"/>
                  <a:pt x="151" y="90"/>
                </a:cubicBezTo>
                <a:cubicBezTo>
                  <a:pt x="65" y="90"/>
                  <a:pt x="65" y="90"/>
                  <a:pt x="65" y="90"/>
                </a:cubicBezTo>
                <a:cubicBezTo>
                  <a:pt x="65" y="87"/>
                  <a:pt x="65" y="87"/>
                  <a:pt x="65" y="87"/>
                </a:cubicBezTo>
                <a:cubicBezTo>
                  <a:pt x="65" y="86"/>
                  <a:pt x="64" y="85"/>
                  <a:pt x="62" y="85"/>
                </a:cubicBezTo>
                <a:cubicBezTo>
                  <a:pt x="58" y="85"/>
                  <a:pt x="58" y="85"/>
                  <a:pt x="58" y="85"/>
                </a:cubicBezTo>
                <a:cubicBezTo>
                  <a:pt x="58" y="83"/>
                  <a:pt x="57" y="82"/>
                  <a:pt x="56" y="80"/>
                </a:cubicBezTo>
                <a:cubicBezTo>
                  <a:pt x="59" y="77"/>
                  <a:pt x="59" y="77"/>
                  <a:pt x="59" y="77"/>
                </a:cubicBezTo>
                <a:cubicBezTo>
                  <a:pt x="60" y="76"/>
                  <a:pt x="60" y="75"/>
                  <a:pt x="59" y="74"/>
                </a:cubicBezTo>
                <a:cubicBezTo>
                  <a:pt x="51" y="66"/>
                  <a:pt x="51" y="66"/>
                  <a:pt x="51" y="66"/>
                </a:cubicBezTo>
                <a:cubicBezTo>
                  <a:pt x="51" y="65"/>
                  <a:pt x="50" y="65"/>
                  <a:pt x="50" y="65"/>
                </a:cubicBezTo>
                <a:cubicBezTo>
                  <a:pt x="49" y="65"/>
                  <a:pt x="48" y="65"/>
                  <a:pt x="48" y="66"/>
                </a:cubicBezTo>
                <a:cubicBezTo>
                  <a:pt x="45" y="69"/>
                  <a:pt x="45" y="69"/>
                  <a:pt x="45" y="69"/>
                </a:cubicBezTo>
                <a:cubicBezTo>
                  <a:pt x="43" y="68"/>
                  <a:pt x="42" y="67"/>
                  <a:pt x="40" y="67"/>
                </a:cubicBezTo>
                <a:cubicBezTo>
                  <a:pt x="40" y="63"/>
                  <a:pt x="40" y="63"/>
                  <a:pt x="40" y="63"/>
                </a:cubicBezTo>
                <a:cubicBezTo>
                  <a:pt x="40" y="61"/>
                  <a:pt x="39" y="60"/>
                  <a:pt x="38" y="60"/>
                </a:cubicBezTo>
                <a:cubicBezTo>
                  <a:pt x="32" y="60"/>
                  <a:pt x="32" y="60"/>
                  <a:pt x="32" y="60"/>
                </a:cubicBezTo>
                <a:cubicBezTo>
                  <a:pt x="32" y="15"/>
                  <a:pt x="32" y="15"/>
                  <a:pt x="32" y="15"/>
                </a:cubicBezTo>
                <a:cubicBezTo>
                  <a:pt x="128" y="15"/>
                  <a:pt x="128" y="15"/>
                  <a:pt x="128" y="15"/>
                </a:cubicBezTo>
                <a:cubicBezTo>
                  <a:pt x="129" y="15"/>
                  <a:pt x="130" y="14"/>
                  <a:pt x="130" y="13"/>
                </a:cubicBezTo>
                <a:cubicBezTo>
                  <a:pt x="130" y="11"/>
                  <a:pt x="129" y="10"/>
                  <a:pt x="128" y="10"/>
                </a:cubicBezTo>
                <a:cubicBezTo>
                  <a:pt x="27" y="10"/>
                  <a:pt x="27" y="10"/>
                  <a:pt x="27" y="10"/>
                </a:cubicBezTo>
                <a:cubicBezTo>
                  <a:pt x="27" y="5"/>
                  <a:pt x="27" y="5"/>
                  <a:pt x="27" y="5"/>
                </a:cubicBezTo>
                <a:cubicBezTo>
                  <a:pt x="155" y="5"/>
                  <a:pt x="155" y="5"/>
                  <a:pt x="155" y="5"/>
                </a:cubicBezTo>
                <a:cubicBezTo>
                  <a:pt x="155" y="10"/>
                  <a:pt x="155" y="10"/>
                  <a:pt x="155" y="10"/>
                </a:cubicBezTo>
                <a:close/>
                <a:moveTo>
                  <a:pt x="85" y="51"/>
                </a:moveTo>
                <a:cubicBezTo>
                  <a:pt x="74" y="51"/>
                  <a:pt x="74" y="51"/>
                  <a:pt x="74" y="51"/>
                </a:cubicBezTo>
                <a:cubicBezTo>
                  <a:pt x="73" y="51"/>
                  <a:pt x="72" y="52"/>
                  <a:pt x="72" y="53"/>
                </a:cubicBezTo>
                <a:cubicBezTo>
                  <a:pt x="72" y="80"/>
                  <a:pt x="72" y="80"/>
                  <a:pt x="72" y="80"/>
                </a:cubicBezTo>
                <a:cubicBezTo>
                  <a:pt x="72" y="82"/>
                  <a:pt x="73" y="83"/>
                  <a:pt x="74" y="83"/>
                </a:cubicBezTo>
                <a:cubicBezTo>
                  <a:pt x="85" y="83"/>
                  <a:pt x="85" y="83"/>
                  <a:pt x="85" y="83"/>
                </a:cubicBezTo>
                <a:cubicBezTo>
                  <a:pt x="86" y="83"/>
                  <a:pt x="87" y="82"/>
                  <a:pt x="87" y="80"/>
                </a:cubicBezTo>
                <a:cubicBezTo>
                  <a:pt x="87" y="53"/>
                  <a:pt x="87" y="53"/>
                  <a:pt x="87" y="53"/>
                </a:cubicBezTo>
                <a:cubicBezTo>
                  <a:pt x="87" y="52"/>
                  <a:pt x="86" y="51"/>
                  <a:pt x="85" y="51"/>
                </a:cubicBezTo>
                <a:close/>
                <a:moveTo>
                  <a:pt x="82" y="78"/>
                </a:moveTo>
                <a:cubicBezTo>
                  <a:pt x="77" y="78"/>
                  <a:pt x="77" y="78"/>
                  <a:pt x="77" y="78"/>
                </a:cubicBezTo>
                <a:cubicBezTo>
                  <a:pt x="77" y="56"/>
                  <a:pt x="77" y="56"/>
                  <a:pt x="77" y="56"/>
                </a:cubicBezTo>
                <a:cubicBezTo>
                  <a:pt x="82" y="56"/>
                  <a:pt x="82" y="56"/>
                  <a:pt x="82" y="56"/>
                </a:cubicBezTo>
                <a:lnTo>
                  <a:pt x="82" y="78"/>
                </a:lnTo>
                <a:close/>
                <a:moveTo>
                  <a:pt x="103" y="38"/>
                </a:moveTo>
                <a:cubicBezTo>
                  <a:pt x="93" y="38"/>
                  <a:pt x="93" y="38"/>
                  <a:pt x="93" y="38"/>
                </a:cubicBezTo>
                <a:cubicBezTo>
                  <a:pt x="91" y="38"/>
                  <a:pt x="90" y="39"/>
                  <a:pt x="90" y="41"/>
                </a:cubicBezTo>
                <a:cubicBezTo>
                  <a:pt x="90" y="80"/>
                  <a:pt x="90" y="80"/>
                  <a:pt x="90" y="80"/>
                </a:cubicBezTo>
                <a:cubicBezTo>
                  <a:pt x="90" y="82"/>
                  <a:pt x="91" y="83"/>
                  <a:pt x="93" y="83"/>
                </a:cubicBezTo>
                <a:cubicBezTo>
                  <a:pt x="103" y="83"/>
                  <a:pt x="103" y="83"/>
                  <a:pt x="103" y="83"/>
                </a:cubicBezTo>
                <a:cubicBezTo>
                  <a:pt x="104" y="83"/>
                  <a:pt x="105" y="82"/>
                  <a:pt x="105" y="80"/>
                </a:cubicBezTo>
                <a:cubicBezTo>
                  <a:pt x="105" y="41"/>
                  <a:pt x="105" y="41"/>
                  <a:pt x="105" y="41"/>
                </a:cubicBezTo>
                <a:cubicBezTo>
                  <a:pt x="105" y="39"/>
                  <a:pt x="104" y="38"/>
                  <a:pt x="103" y="38"/>
                </a:cubicBezTo>
                <a:close/>
                <a:moveTo>
                  <a:pt x="100" y="78"/>
                </a:moveTo>
                <a:cubicBezTo>
                  <a:pt x="95" y="78"/>
                  <a:pt x="95" y="78"/>
                  <a:pt x="95" y="78"/>
                </a:cubicBezTo>
                <a:cubicBezTo>
                  <a:pt x="95" y="43"/>
                  <a:pt x="95" y="43"/>
                  <a:pt x="95" y="43"/>
                </a:cubicBezTo>
                <a:cubicBezTo>
                  <a:pt x="100" y="43"/>
                  <a:pt x="100" y="43"/>
                  <a:pt x="100" y="43"/>
                </a:cubicBezTo>
                <a:lnTo>
                  <a:pt x="100" y="78"/>
                </a:lnTo>
                <a:close/>
                <a:moveTo>
                  <a:pt x="121" y="45"/>
                </a:moveTo>
                <a:cubicBezTo>
                  <a:pt x="111" y="45"/>
                  <a:pt x="111" y="45"/>
                  <a:pt x="111" y="45"/>
                </a:cubicBezTo>
                <a:cubicBezTo>
                  <a:pt x="109" y="45"/>
                  <a:pt x="108" y="46"/>
                  <a:pt x="108" y="47"/>
                </a:cubicBezTo>
                <a:cubicBezTo>
                  <a:pt x="108" y="80"/>
                  <a:pt x="108" y="80"/>
                  <a:pt x="108" y="80"/>
                </a:cubicBezTo>
                <a:cubicBezTo>
                  <a:pt x="108" y="82"/>
                  <a:pt x="109" y="83"/>
                  <a:pt x="111" y="83"/>
                </a:cubicBezTo>
                <a:cubicBezTo>
                  <a:pt x="121" y="83"/>
                  <a:pt x="121" y="83"/>
                  <a:pt x="121" y="83"/>
                </a:cubicBezTo>
                <a:cubicBezTo>
                  <a:pt x="122" y="83"/>
                  <a:pt x="123" y="82"/>
                  <a:pt x="123" y="80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3" y="46"/>
                  <a:pt x="122" y="45"/>
                  <a:pt x="121" y="45"/>
                </a:cubicBezTo>
                <a:close/>
                <a:moveTo>
                  <a:pt x="118" y="78"/>
                </a:moveTo>
                <a:cubicBezTo>
                  <a:pt x="113" y="78"/>
                  <a:pt x="113" y="78"/>
                  <a:pt x="113" y="78"/>
                </a:cubicBezTo>
                <a:cubicBezTo>
                  <a:pt x="113" y="50"/>
                  <a:pt x="113" y="50"/>
                  <a:pt x="113" y="50"/>
                </a:cubicBezTo>
                <a:cubicBezTo>
                  <a:pt x="118" y="50"/>
                  <a:pt x="118" y="50"/>
                  <a:pt x="118" y="50"/>
                </a:cubicBezTo>
                <a:lnTo>
                  <a:pt x="118" y="78"/>
                </a:lnTo>
                <a:close/>
                <a:moveTo>
                  <a:pt x="126" y="26"/>
                </a:moveTo>
                <a:cubicBezTo>
                  <a:pt x="126" y="80"/>
                  <a:pt x="126" y="80"/>
                  <a:pt x="126" y="80"/>
                </a:cubicBezTo>
                <a:cubicBezTo>
                  <a:pt x="126" y="82"/>
                  <a:pt x="128" y="83"/>
                  <a:pt x="129" y="83"/>
                </a:cubicBezTo>
                <a:cubicBezTo>
                  <a:pt x="139" y="83"/>
                  <a:pt x="139" y="83"/>
                  <a:pt x="139" y="83"/>
                </a:cubicBezTo>
                <a:cubicBezTo>
                  <a:pt x="141" y="83"/>
                  <a:pt x="142" y="82"/>
                  <a:pt x="142" y="80"/>
                </a:cubicBezTo>
                <a:cubicBezTo>
                  <a:pt x="142" y="26"/>
                  <a:pt x="142" y="26"/>
                  <a:pt x="142" y="26"/>
                </a:cubicBezTo>
                <a:cubicBezTo>
                  <a:pt x="142" y="25"/>
                  <a:pt x="141" y="24"/>
                  <a:pt x="139" y="24"/>
                </a:cubicBezTo>
                <a:cubicBezTo>
                  <a:pt x="129" y="24"/>
                  <a:pt x="129" y="24"/>
                  <a:pt x="129" y="24"/>
                </a:cubicBezTo>
                <a:cubicBezTo>
                  <a:pt x="128" y="24"/>
                  <a:pt x="126" y="25"/>
                  <a:pt x="126" y="26"/>
                </a:cubicBezTo>
                <a:close/>
                <a:moveTo>
                  <a:pt x="131" y="29"/>
                </a:moveTo>
                <a:cubicBezTo>
                  <a:pt x="137" y="29"/>
                  <a:pt x="137" y="29"/>
                  <a:pt x="137" y="29"/>
                </a:cubicBezTo>
                <a:cubicBezTo>
                  <a:pt x="137" y="78"/>
                  <a:pt x="137" y="78"/>
                  <a:pt x="137" y="78"/>
                </a:cubicBezTo>
                <a:cubicBezTo>
                  <a:pt x="131" y="78"/>
                  <a:pt x="131" y="78"/>
                  <a:pt x="131" y="78"/>
                </a:cubicBezTo>
                <a:lnTo>
                  <a:pt x="131" y="29"/>
                </a:lnTo>
                <a:close/>
                <a:moveTo>
                  <a:pt x="40" y="33"/>
                </a:moveTo>
                <a:cubicBezTo>
                  <a:pt x="40" y="31"/>
                  <a:pt x="41" y="30"/>
                  <a:pt x="42" y="30"/>
                </a:cubicBezTo>
                <a:cubicBezTo>
                  <a:pt x="56" y="30"/>
                  <a:pt x="56" y="30"/>
                  <a:pt x="56" y="30"/>
                </a:cubicBezTo>
                <a:cubicBezTo>
                  <a:pt x="57" y="30"/>
                  <a:pt x="58" y="31"/>
                  <a:pt x="58" y="33"/>
                </a:cubicBezTo>
                <a:cubicBezTo>
                  <a:pt x="58" y="34"/>
                  <a:pt x="57" y="35"/>
                  <a:pt x="56" y="35"/>
                </a:cubicBezTo>
                <a:cubicBezTo>
                  <a:pt x="42" y="35"/>
                  <a:pt x="42" y="35"/>
                  <a:pt x="42" y="35"/>
                </a:cubicBezTo>
                <a:cubicBezTo>
                  <a:pt x="41" y="35"/>
                  <a:pt x="40" y="34"/>
                  <a:pt x="40" y="33"/>
                </a:cubicBezTo>
                <a:close/>
                <a:moveTo>
                  <a:pt x="65" y="41"/>
                </a:moveTo>
                <a:cubicBezTo>
                  <a:pt x="65" y="42"/>
                  <a:pt x="64" y="43"/>
                  <a:pt x="63" y="43"/>
                </a:cubicBezTo>
                <a:cubicBezTo>
                  <a:pt x="42" y="43"/>
                  <a:pt x="42" y="43"/>
                  <a:pt x="42" y="43"/>
                </a:cubicBezTo>
                <a:cubicBezTo>
                  <a:pt x="41" y="43"/>
                  <a:pt x="40" y="42"/>
                  <a:pt x="40" y="41"/>
                </a:cubicBezTo>
                <a:cubicBezTo>
                  <a:pt x="40" y="39"/>
                  <a:pt x="41" y="38"/>
                  <a:pt x="42" y="38"/>
                </a:cubicBezTo>
                <a:cubicBezTo>
                  <a:pt x="63" y="38"/>
                  <a:pt x="63" y="38"/>
                  <a:pt x="63" y="38"/>
                </a:cubicBezTo>
                <a:cubicBezTo>
                  <a:pt x="64" y="38"/>
                  <a:pt x="65" y="39"/>
                  <a:pt x="65" y="41"/>
                </a:cubicBezTo>
                <a:close/>
                <a:moveTo>
                  <a:pt x="65" y="49"/>
                </a:moveTo>
                <a:cubicBezTo>
                  <a:pt x="65" y="50"/>
                  <a:pt x="64" y="51"/>
                  <a:pt x="63" y="51"/>
                </a:cubicBezTo>
                <a:cubicBezTo>
                  <a:pt x="42" y="51"/>
                  <a:pt x="42" y="51"/>
                  <a:pt x="42" y="51"/>
                </a:cubicBezTo>
                <a:cubicBezTo>
                  <a:pt x="41" y="51"/>
                  <a:pt x="40" y="50"/>
                  <a:pt x="40" y="49"/>
                </a:cubicBezTo>
                <a:cubicBezTo>
                  <a:pt x="40" y="47"/>
                  <a:pt x="41" y="46"/>
                  <a:pt x="42" y="46"/>
                </a:cubicBezTo>
                <a:cubicBezTo>
                  <a:pt x="63" y="46"/>
                  <a:pt x="63" y="46"/>
                  <a:pt x="63" y="46"/>
                </a:cubicBezTo>
                <a:cubicBezTo>
                  <a:pt x="64" y="46"/>
                  <a:pt x="65" y="47"/>
                  <a:pt x="65" y="49"/>
                </a:cubicBezTo>
                <a:close/>
                <a:moveTo>
                  <a:pt x="65" y="57"/>
                </a:moveTo>
                <a:cubicBezTo>
                  <a:pt x="65" y="58"/>
                  <a:pt x="64" y="59"/>
                  <a:pt x="63" y="59"/>
                </a:cubicBezTo>
                <a:cubicBezTo>
                  <a:pt x="42" y="59"/>
                  <a:pt x="42" y="59"/>
                  <a:pt x="42" y="59"/>
                </a:cubicBezTo>
                <a:cubicBezTo>
                  <a:pt x="41" y="59"/>
                  <a:pt x="40" y="58"/>
                  <a:pt x="40" y="57"/>
                </a:cubicBezTo>
                <a:cubicBezTo>
                  <a:pt x="40" y="55"/>
                  <a:pt x="41" y="54"/>
                  <a:pt x="42" y="54"/>
                </a:cubicBezTo>
                <a:cubicBezTo>
                  <a:pt x="63" y="54"/>
                  <a:pt x="63" y="54"/>
                  <a:pt x="63" y="54"/>
                </a:cubicBezTo>
                <a:cubicBezTo>
                  <a:pt x="64" y="54"/>
                  <a:pt x="65" y="55"/>
                  <a:pt x="65" y="57"/>
                </a:cubicBezTo>
                <a:close/>
                <a:moveTo>
                  <a:pt x="48" y="93"/>
                </a:moveTo>
                <a:cubicBezTo>
                  <a:pt x="48" y="98"/>
                  <a:pt x="46" y="103"/>
                  <a:pt x="41" y="106"/>
                </a:cubicBezTo>
                <a:cubicBezTo>
                  <a:pt x="41" y="106"/>
                  <a:pt x="41" y="106"/>
                  <a:pt x="41" y="106"/>
                </a:cubicBezTo>
                <a:cubicBezTo>
                  <a:pt x="40" y="106"/>
                  <a:pt x="40" y="106"/>
                  <a:pt x="40" y="106"/>
                </a:cubicBezTo>
                <a:cubicBezTo>
                  <a:pt x="40" y="106"/>
                  <a:pt x="40" y="106"/>
                  <a:pt x="40" y="106"/>
                </a:cubicBezTo>
                <a:cubicBezTo>
                  <a:pt x="40" y="107"/>
                  <a:pt x="40" y="107"/>
                  <a:pt x="40" y="107"/>
                </a:cubicBezTo>
                <a:cubicBezTo>
                  <a:pt x="40" y="107"/>
                  <a:pt x="39" y="107"/>
                  <a:pt x="39" y="107"/>
                </a:cubicBezTo>
                <a:cubicBezTo>
                  <a:pt x="39" y="107"/>
                  <a:pt x="39" y="107"/>
                  <a:pt x="39" y="107"/>
                </a:cubicBezTo>
                <a:cubicBezTo>
                  <a:pt x="39" y="107"/>
                  <a:pt x="39" y="107"/>
                  <a:pt x="39" y="107"/>
                </a:cubicBezTo>
                <a:cubicBezTo>
                  <a:pt x="38" y="107"/>
                  <a:pt x="38" y="107"/>
                  <a:pt x="38" y="107"/>
                </a:cubicBezTo>
                <a:cubicBezTo>
                  <a:pt x="38" y="107"/>
                  <a:pt x="38" y="107"/>
                  <a:pt x="38" y="107"/>
                </a:cubicBezTo>
                <a:cubicBezTo>
                  <a:pt x="38" y="108"/>
                  <a:pt x="38" y="108"/>
                  <a:pt x="38" y="108"/>
                </a:cubicBezTo>
                <a:cubicBezTo>
                  <a:pt x="38" y="108"/>
                  <a:pt x="37" y="108"/>
                  <a:pt x="37" y="108"/>
                </a:cubicBezTo>
                <a:cubicBezTo>
                  <a:pt x="37" y="108"/>
                  <a:pt x="37" y="108"/>
                  <a:pt x="37" y="108"/>
                </a:cubicBezTo>
                <a:cubicBezTo>
                  <a:pt x="37" y="108"/>
                  <a:pt x="37" y="108"/>
                  <a:pt x="36" y="108"/>
                </a:cubicBezTo>
                <a:cubicBezTo>
                  <a:pt x="36" y="108"/>
                  <a:pt x="36" y="108"/>
                  <a:pt x="36" y="108"/>
                </a:cubicBezTo>
                <a:cubicBezTo>
                  <a:pt x="36" y="108"/>
                  <a:pt x="36" y="108"/>
                  <a:pt x="36" y="108"/>
                </a:cubicBezTo>
                <a:cubicBezTo>
                  <a:pt x="35" y="108"/>
                  <a:pt x="35" y="108"/>
                  <a:pt x="35" y="108"/>
                </a:cubicBezTo>
                <a:cubicBezTo>
                  <a:pt x="35" y="108"/>
                  <a:pt x="35" y="108"/>
                  <a:pt x="35" y="108"/>
                </a:cubicBezTo>
                <a:cubicBezTo>
                  <a:pt x="35" y="108"/>
                  <a:pt x="34" y="108"/>
                  <a:pt x="34" y="108"/>
                </a:cubicBezTo>
                <a:cubicBezTo>
                  <a:pt x="34" y="108"/>
                  <a:pt x="34" y="108"/>
                  <a:pt x="34" y="108"/>
                </a:cubicBezTo>
                <a:cubicBezTo>
                  <a:pt x="34" y="108"/>
                  <a:pt x="34" y="108"/>
                  <a:pt x="33" y="108"/>
                </a:cubicBezTo>
                <a:cubicBezTo>
                  <a:pt x="33" y="108"/>
                  <a:pt x="33" y="108"/>
                  <a:pt x="33" y="108"/>
                </a:cubicBezTo>
                <a:cubicBezTo>
                  <a:pt x="33" y="108"/>
                  <a:pt x="33" y="108"/>
                  <a:pt x="32" y="108"/>
                </a:cubicBezTo>
                <a:cubicBezTo>
                  <a:pt x="32" y="108"/>
                  <a:pt x="32" y="108"/>
                  <a:pt x="32" y="108"/>
                </a:cubicBezTo>
                <a:cubicBezTo>
                  <a:pt x="31" y="108"/>
                  <a:pt x="31" y="108"/>
                  <a:pt x="31" y="108"/>
                </a:cubicBezTo>
                <a:cubicBezTo>
                  <a:pt x="31" y="108"/>
                  <a:pt x="31" y="108"/>
                  <a:pt x="31" y="108"/>
                </a:cubicBezTo>
                <a:cubicBezTo>
                  <a:pt x="31" y="108"/>
                  <a:pt x="31" y="108"/>
                  <a:pt x="31" y="108"/>
                </a:cubicBezTo>
                <a:cubicBezTo>
                  <a:pt x="30" y="108"/>
                  <a:pt x="30" y="108"/>
                  <a:pt x="30" y="108"/>
                </a:cubicBezTo>
                <a:cubicBezTo>
                  <a:pt x="30" y="108"/>
                  <a:pt x="30" y="108"/>
                  <a:pt x="30" y="108"/>
                </a:cubicBezTo>
                <a:cubicBezTo>
                  <a:pt x="30" y="108"/>
                  <a:pt x="29" y="108"/>
                  <a:pt x="29" y="108"/>
                </a:cubicBezTo>
                <a:cubicBezTo>
                  <a:pt x="29" y="108"/>
                  <a:pt x="29" y="108"/>
                  <a:pt x="29" y="108"/>
                </a:cubicBezTo>
                <a:cubicBezTo>
                  <a:pt x="29" y="108"/>
                  <a:pt x="29" y="108"/>
                  <a:pt x="29" y="108"/>
                </a:cubicBezTo>
                <a:cubicBezTo>
                  <a:pt x="28" y="108"/>
                  <a:pt x="28" y="108"/>
                  <a:pt x="28" y="108"/>
                </a:cubicBezTo>
                <a:cubicBezTo>
                  <a:pt x="28" y="108"/>
                  <a:pt x="28" y="108"/>
                  <a:pt x="28" y="108"/>
                </a:cubicBezTo>
                <a:cubicBezTo>
                  <a:pt x="28" y="108"/>
                  <a:pt x="28" y="108"/>
                  <a:pt x="28" y="108"/>
                </a:cubicBezTo>
                <a:cubicBezTo>
                  <a:pt x="27" y="108"/>
                  <a:pt x="27" y="108"/>
                  <a:pt x="27" y="108"/>
                </a:cubicBezTo>
                <a:cubicBezTo>
                  <a:pt x="27" y="107"/>
                  <a:pt x="27" y="107"/>
                  <a:pt x="27" y="107"/>
                </a:cubicBezTo>
                <a:cubicBezTo>
                  <a:pt x="26" y="107"/>
                  <a:pt x="25" y="106"/>
                  <a:pt x="25" y="104"/>
                </a:cubicBezTo>
                <a:cubicBezTo>
                  <a:pt x="26" y="103"/>
                  <a:pt x="27" y="102"/>
                  <a:pt x="29" y="103"/>
                </a:cubicBezTo>
                <a:cubicBezTo>
                  <a:pt x="29" y="103"/>
                  <a:pt x="29" y="103"/>
                  <a:pt x="29" y="103"/>
                </a:cubicBezTo>
                <a:cubicBezTo>
                  <a:pt x="29" y="103"/>
                  <a:pt x="29" y="103"/>
                  <a:pt x="29" y="103"/>
                </a:cubicBezTo>
                <a:cubicBezTo>
                  <a:pt x="29" y="103"/>
                  <a:pt x="29" y="103"/>
                  <a:pt x="29" y="103"/>
                </a:cubicBezTo>
                <a:cubicBezTo>
                  <a:pt x="29" y="103"/>
                  <a:pt x="29" y="103"/>
                  <a:pt x="30" y="103"/>
                </a:cubicBezTo>
                <a:cubicBezTo>
                  <a:pt x="30" y="103"/>
                  <a:pt x="30" y="103"/>
                  <a:pt x="30" y="103"/>
                </a:cubicBezTo>
                <a:cubicBezTo>
                  <a:pt x="30" y="103"/>
                  <a:pt x="30" y="103"/>
                  <a:pt x="30" y="103"/>
                </a:cubicBezTo>
                <a:cubicBezTo>
                  <a:pt x="30" y="103"/>
                  <a:pt x="30" y="103"/>
                  <a:pt x="30" y="103"/>
                </a:cubicBezTo>
                <a:cubicBezTo>
                  <a:pt x="30" y="103"/>
                  <a:pt x="31" y="103"/>
                  <a:pt x="31" y="103"/>
                </a:cubicBezTo>
                <a:cubicBezTo>
                  <a:pt x="31" y="103"/>
                  <a:pt x="31" y="103"/>
                  <a:pt x="31" y="103"/>
                </a:cubicBezTo>
                <a:cubicBezTo>
                  <a:pt x="31" y="103"/>
                  <a:pt x="31" y="103"/>
                  <a:pt x="31" y="103"/>
                </a:cubicBezTo>
                <a:cubicBezTo>
                  <a:pt x="31" y="103"/>
                  <a:pt x="31" y="103"/>
                  <a:pt x="31" y="103"/>
                </a:cubicBezTo>
                <a:cubicBezTo>
                  <a:pt x="31" y="103"/>
                  <a:pt x="32" y="103"/>
                  <a:pt x="32" y="103"/>
                </a:cubicBezTo>
                <a:cubicBezTo>
                  <a:pt x="32" y="103"/>
                  <a:pt x="32" y="103"/>
                  <a:pt x="32" y="103"/>
                </a:cubicBezTo>
                <a:cubicBezTo>
                  <a:pt x="32" y="103"/>
                  <a:pt x="33" y="103"/>
                  <a:pt x="33" y="103"/>
                </a:cubicBezTo>
                <a:cubicBezTo>
                  <a:pt x="33" y="103"/>
                  <a:pt x="33" y="103"/>
                  <a:pt x="33" y="103"/>
                </a:cubicBezTo>
                <a:cubicBezTo>
                  <a:pt x="33" y="103"/>
                  <a:pt x="33" y="103"/>
                  <a:pt x="33" y="103"/>
                </a:cubicBezTo>
                <a:cubicBezTo>
                  <a:pt x="34" y="103"/>
                  <a:pt x="34" y="103"/>
                  <a:pt x="34" y="103"/>
                </a:cubicBezTo>
                <a:cubicBezTo>
                  <a:pt x="34" y="103"/>
                  <a:pt x="34" y="103"/>
                  <a:pt x="34" y="103"/>
                </a:cubicBezTo>
                <a:cubicBezTo>
                  <a:pt x="34" y="103"/>
                  <a:pt x="34" y="103"/>
                  <a:pt x="34" y="103"/>
                </a:cubicBezTo>
                <a:cubicBezTo>
                  <a:pt x="34" y="103"/>
                  <a:pt x="34" y="103"/>
                  <a:pt x="35" y="103"/>
                </a:cubicBezTo>
                <a:cubicBezTo>
                  <a:pt x="35" y="103"/>
                  <a:pt x="35" y="103"/>
                  <a:pt x="35" y="103"/>
                </a:cubicBezTo>
                <a:cubicBezTo>
                  <a:pt x="35" y="103"/>
                  <a:pt x="35" y="103"/>
                  <a:pt x="35" y="103"/>
                </a:cubicBezTo>
                <a:cubicBezTo>
                  <a:pt x="35" y="103"/>
                  <a:pt x="35" y="103"/>
                  <a:pt x="35" y="103"/>
                </a:cubicBezTo>
                <a:cubicBezTo>
                  <a:pt x="35" y="103"/>
                  <a:pt x="35" y="103"/>
                  <a:pt x="36" y="103"/>
                </a:cubicBezTo>
                <a:cubicBezTo>
                  <a:pt x="36" y="103"/>
                  <a:pt x="36" y="103"/>
                  <a:pt x="36" y="103"/>
                </a:cubicBezTo>
                <a:cubicBezTo>
                  <a:pt x="36" y="103"/>
                  <a:pt x="36" y="103"/>
                  <a:pt x="36" y="103"/>
                </a:cubicBezTo>
                <a:cubicBezTo>
                  <a:pt x="36" y="103"/>
                  <a:pt x="36" y="103"/>
                  <a:pt x="36" y="103"/>
                </a:cubicBezTo>
                <a:cubicBezTo>
                  <a:pt x="36" y="103"/>
                  <a:pt x="36" y="103"/>
                  <a:pt x="36" y="103"/>
                </a:cubicBezTo>
                <a:cubicBezTo>
                  <a:pt x="36" y="103"/>
                  <a:pt x="36" y="103"/>
                  <a:pt x="36" y="103"/>
                </a:cubicBezTo>
                <a:cubicBezTo>
                  <a:pt x="37" y="103"/>
                  <a:pt x="37" y="103"/>
                  <a:pt x="37" y="103"/>
                </a:cubicBezTo>
                <a:cubicBezTo>
                  <a:pt x="37" y="102"/>
                  <a:pt x="37" y="102"/>
                  <a:pt x="37" y="102"/>
                </a:cubicBezTo>
                <a:cubicBezTo>
                  <a:pt x="37" y="102"/>
                  <a:pt x="37" y="102"/>
                  <a:pt x="37" y="102"/>
                </a:cubicBezTo>
                <a:cubicBezTo>
                  <a:pt x="37" y="102"/>
                  <a:pt x="37" y="102"/>
                  <a:pt x="37" y="102"/>
                </a:cubicBezTo>
                <a:cubicBezTo>
                  <a:pt x="38" y="102"/>
                  <a:pt x="38" y="102"/>
                  <a:pt x="38" y="102"/>
                </a:cubicBezTo>
                <a:cubicBezTo>
                  <a:pt x="38" y="102"/>
                  <a:pt x="38" y="102"/>
                  <a:pt x="38" y="102"/>
                </a:cubicBezTo>
                <a:cubicBezTo>
                  <a:pt x="38" y="102"/>
                  <a:pt x="38" y="102"/>
                  <a:pt x="38" y="102"/>
                </a:cubicBezTo>
                <a:cubicBezTo>
                  <a:pt x="38" y="102"/>
                  <a:pt x="38" y="102"/>
                  <a:pt x="38" y="102"/>
                </a:cubicBezTo>
                <a:cubicBezTo>
                  <a:pt x="41" y="100"/>
                  <a:pt x="43" y="96"/>
                  <a:pt x="43" y="93"/>
                </a:cubicBezTo>
                <a:cubicBezTo>
                  <a:pt x="43" y="87"/>
                  <a:pt x="38" y="82"/>
                  <a:pt x="32" y="82"/>
                </a:cubicBezTo>
                <a:cubicBezTo>
                  <a:pt x="26" y="82"/>
                  <a:pt x="22" y="87"/>
                  <a:pt x="22" y="93"/>
                </a:cubicBezTo>
                <a:cubicBezTo>
                  <a:pt x="22" y="95"/>
                  <a:pt x="22" y="97"/>
                  <a:pt x="24" y="99"/>
                </a:cubicBezTo>
                <a:cubicBezTo>
                  <a:pt x="25" y="100"/>
                  <a:pt x="24" y="102"/>
                  <a:pt x="23" y="103"/>
                </a:cubicBezTo>
                <a:cubicBezTo>
                  <a:pt x="22" y="104"/>
                  <a:pt x="21" y="103"/>
                  <a:pt x="20" y="102"/>
                </a:cubicBezTo>
                <a:cubicBezTo>
                  <a:pt x="18" y="99"/>
                  <a:pt x="17" y="96"/>
                  <a:pt x="17" y="93"/>
                </a:cubicBezTo>
                <a:cubicBezTo>
                  <a:pt x="17" y="84"/>
                  <a:pt x="24" y="77"/>
                  <a:pt x="32" y="77"/>
                </a:cubicBezTo>
                <a:cubicBezTo>
                  <a:pt x="41" y="77"/>
                  <a:pt x="48" y="84"/>
                  <a:pt x="48" y="9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81" name="Freeform 180">
            <a:extLst>
              <a:ext uri="{FF2B5EF4-FFF2-40B4-BE49-F238E27FC236}">
                <a16:creationId xmlns:a16="http://schemas.microsoft.com/office/drawing/2014/main" xmlns="" id="{A219A675-C923-4D30-9901-FC0EAAD3930F}"/>
              </a:ext>
            </a:extLst>
          </p:cNvPr>
          <p:cNvSpPr>
            <a:spLocks noEditPoints="1"/>
          </p:cNvSpPr>
          <p:nvPr/>
        </p:nvSpPr>
        <p:spPr bwMode="auto">
          <a:xfrm>
            <a:off x="3426619" y="2864644"/>
            <a:ext cx="546100" cy="506413"/>
          </a:xfrm>
          <a:custGeom>
            <a:avLst/>
            <a:gdLst>
              <a:gd name="T0" fmla="*/ 148 w 160"/>
              <a:gd name="T1" fmla="*/ 91 h 147"/>
              <a:gd name="T2" fmla="*/ 138 w 160"/>
              <a:gd name="T3" fmla="*/ 49 h 147"/>
              <a:gd name="T4" fmla="*/ 141 w 160"/>
              <a:gd name="T5" fmla="*/ 34 h 147"/>
              <a:gd name="T6" fmla="*/ 127 w 160"/>
              <a:gd name="T7" fmla="*/ 3 h 147"/>
              <a:gd name="T8" fmla="*/ 105 w 160"/>
              <a:gd name="T9" fmla="*/ 26 h 147"/>
              <a:gd name="T10" fmla="*/ 101 w 160"/>
              <a:gd name="T11" fmla="*/ 43 h 147"/>
              <a:gd name="T12" fmla="*/ 103 w 160"/>
              <a:gd name="T13" fmla="*/ 84 h 147"/>
              <a:gd name="T14" fmla="*/ 97 w 160"/>
              <a:gd name="T15" fmla="*/ 95 h 147"/>
              <a:gd name="T16" fmla="*/ 103 w 160"/>
              <a:gd name="T17" fmla="*/ 61 h 147"/>
              <a:gd name="T18" fmla="*/ 83 w 160"/>
              <a:gd name="T19" fmla="*/ 29 h 147"/>
              <a:gd name="T20" fmla="*/ 77 w 160"/>
              <a:gd name="T21" fmla="*/ 29 h 147"/>
              <a:gd name="T22" fmla="*/ 57 w 160"/>
              <a:gd name="T23" fmla="*/ 61 h 147"/>
              <a:gd name="T24" fmla="*/ 63 w 160"/>
              <a:gd name="T25" fmla="*/ 95 h 147"/>
              <a:gd name="T26" fmla="*/ 57 w 160"/>
              <a:gd name="T27" fmla="*/ 84 h 147"/>
              <a:gd name="T28" fmla="*/ 59 w 160"/>
              <a:gd name="T29" fmla="*/ 43 h 147"/>
              <a:gd name="T30" fmla="*/ 55 w 160"/>
              <a:gd name="T31" fmla="*/ 26 h 147"/>
              <a:gd name="T32" fmla="*/ 33 w 160"/>
              <a:gd name="T33" fmla="*/ 3 h 147"/>
              <a:gd name="T34" fmla="*/ 19 w 160"/>
              <a:gd name="T35" fmla="*/ 34 h 147"/>
              <a:gd name="T36" fmla="*/ 22 w 160"/>
              <a:gd name="T37" fmla="*/ 49 h 147"/>
              <a:gd name="T38" fmla="*/ 12 w 160"/>
              <a:gd name="T39" fmla="*/ 91 h 147"/>
              <a:gd name="T40" fmla="*/ 0 w 160"/>
              <a:gd name="T41" fmla="*/ 113 h 147"/>
              <a:gd name="T42" fmla="*/ 49 w 160"/>
              <a:gd name="T43" fmla="*/ 132 h 147"/>
              <a:gd name="T44" fmla="*/ 47 w 160"/>
              <a:gd name="T45" fmla="*/ 147 h 147"/>
              <a:gd name="T46" fmla="*/ 113 w 160"/>
              <a:gd name="T47" fmla="*/ 132 h 147"/>
              <a:gd name="T48" fmla="*/ 160 w 160"/>
              <a:gd name="T49" fmla="*/ 123 h 147"/>
              <a:gd name="T50" fmla="*/ 106 w 160"/>
              <a:gd name="T51" fmla="*/ 43 h 147"/>
              <a:gd name="T52" fmla="*/ 112 w 160"/>
              <a:gd name="T53" fmla="*/ 39 h 147"/>
              <a:gd name="T54" fmla="*/ 113 w 160"/>
              <a:gd name="T55" fmla="*/ 34 h 147"/>
              <a:gd name="T56" fmla="*/ 135 w 160"/>
              <a:gd name="T57" fmla="*/ 35 h 147"/>
              <a:gd name="T58" fmla="*/ 142 w 160"/>
              <a:gd name="T59" fmla="*/ 40 h 147"/>
              <a:gd name="T60" fmla="*/ 112 w 160"/>
              <a:gd name="T61" fmla="*/ 44 h 147"/>
              <a:gd name="T62" fmla="*/ 138 w 160"/>
              <a:gd name="T63" fmla="*/ 82 h 147"/>
              <a:gd name="T64" fmla="*/ 140 w 160"/>
              <a:gd name="T65" fmla="*/ 87 h 147"/>
              <a:gd name="T66" fmla="*/ 100 w 160"/>
              <a:gd name="T67" fmla="*/ 104 h 147"/>
              <a:gd name="T68" fmla="*/ 144 w 160"/>
              <a:gd name="T69" fmla="*/ 96 h 147"/>
              <a:gd name="T70" fmla="*/ 102 w 160"/>
              <a:gd name="T71" fmla="*/ 110 h 147"/>
              <a:gd name="T72" fmla="*/ 63 w 160"/>
              <a:gd name="T73" fmla="*/ 65 h 147"/>
              <a:gd name="T74" fmla="*/ 66 w 160"/>
              <a:gd name="T75" fmla="*/ 61 h 147"/>
              <a:gd name="T76" fmla="*/ 85 w 160"/>
              <a:gd name="T77" fmla="*/ 56 h 147"/>
              <a:gd name="T78" fmla="*/ 94 w 160"/>
              <a:gd name="T79" fmla="*/ 48 h 147"/>
              <a:gd name="T80" fmla="*/ 97 w 160"/>
              <a:gd name="T81" fmla="*/ 61 h 147"/>
              <a:gd name="T82" fmla="*/ 92 w 160"/>
              <a:gd name="T83" fmla="*/ 65 h 147"/>
              <a:gd name="T84" fmla="*/ 89 w 160"/>
              <a:gd name="T85" fmla="*/ 71 h 147"/>
              <a:gd name="T86" fmla="*/ 64 w 160"/>
              <a:gd name="T87" fmla="*/ 108 h 147"/>
              <a:gd name="T88" fmla="*/ 64 w 160"/>
              <a:gd name="T89" fmla="*/ 108 h 147"/>
              <a:gd name="T90" fmla="*/ 106 w 160"/>
              <a:gd name="T91" fmla="*/ 132 h 147"/>
              <a:gd name="T92" fmla="*/ 100 w 160"/>
              <a:gd name="T93" fmla="*/ 118 h 147"/>
              <a:gd name="T94" fmla="*/ 19 w 160"/>
              <a:gd name="T95" fmla="*/ 39 h 147"/>
              <a:gd name="T96" fmla="*/ 43 w 160"/>
              <a:gd name="T97" fmla="*/ 37 h 147"/>
              <a:gd name="T98" fmla="*/ 36 w 160"/>
              <a:gd name="T99" fmla="*/ 13 h 147"/>
              <a:gd name="T100" fmla="*/ 48 w 160"/>
              <a:gd name="T101" fmla="*/ 39 h 147"/>
              <a:gd name="T102" fmla="*/ 53 w 160"/>
              <a:gd name="T103" fmla="*/ 44 h 147"/>
              <a:gd name="T104" fmla="*/ 24 w 160"/>
              <a:gd name="T105" fmla="*/ 44 h 147"/>
              <a:gd name="T106" fmla="*/ 50 w 160"/>
              <a:gd name="T107" fmla="*/ 82 h 147"/>
              <a:gd name="T108" fmla="*/ 52 w 160"/>
              <a:gd name="T109" fmla="*/ 87 h 147"/>
              <a:gd name="T110" fmla="*/ 14 w 160"/>
              <a:gd name="T111" fmla="*/ 96 h 147"/>
              <a:gd name="T112" fmla="*/ 58 w 160"/>
              <a:gd name="T113" fmla="*/ 96 h 147"/>
              <a:gd name="T114" fmla="*/ 58 w 160"/>
              <a:gd name="T115" fmla="*/ 110 h 147"/>
              <a:gd name="T116" fmla="*/ 5 w 160"/>
              <a:gd name="T117" fmla="*/ 115 h 147"/>
              <a:gd name="T118" fmla="*/ 5 w 160"/>
              <a:gd name="T119" fmla="*/ 120 h 147"/>
              <a:gd name="T120" fmla="*/ 49 w 160"/>
              <a:gd name="T121" fmla="*/ 137 h 147"/>
              <a:gd name="T122" fmla="*/ 111 w 160"/>
              <a:gd name="T123" fmla="*/ 137 h 147"/>
              <a:gd name="T124" fmla="*/ 107 w 160"/>
              <a:gd name="T125" fmla="*/ 115 h 1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60" h="147">
                <a:moveTo>
                  <a:pt x="157" y="110"/>
                </a:moveTo>
                <a:cubicBezTo>
                  <a:pt x="155" y="110"/>
                  <a:pt x="155" y="110"/>
                  <a:pt x="155" y="110"/>
                </a:cubicBezTo>
                <a:cubicBezTo>
                  <a:pt x="151" y="93"/>
                  <a:pt x="151" y="93"/>
                  <a:pt x="151" y="93"/>
                </a:cubicBezTo>
                <a:cubicBezTo>
                  <a:pt x="150" y="92"/>
                  <a:pt x="149" y="91"/>
                  <a:pt x="148" y="91"/>
                </a:cubicBezTo>
                <a:cubicBezTo>
                  <a:pt x="146" y="91"/>
                  <a:pt x="146" y="91"/>
                  <a:pt x="146" y="91"/>
                </a:cubicBezTo>
                <a:cubicBezTo>
                  <a:pt x="145" y="84"/>
                  <a:pt x="145" y="84"/>
                  <a:pt x="145" y="84"/>
                </a:cubicBezTo>
                <a:cubicBezTo>
                  <a:pt x="145" y="83"/>
                  <a:pt x="144" y="82"/>
                  <a:pt x="144" y="82"/>
                </a:cubicBezTo>
                <a:cubicBezTo>
                  <a:pt x="137" y="65"/>
                  <a:pt x="138" y="53"/>
                  <a:pt x="138" y="49"/>
                </a:cubicBezTo>
                <a:cubicBezTo>
                  <a:pt x="141" y="49"/>
                  <a:pt x="141" y="49"/>
                  <a:pt x="141" y="49"/>
                </a:cubicBezTo>
                <a:cubicBezTo>
                  <a:pt x="145" y="49"/>
                  <a:pt x="147" y="46"/>
                  <a:pt x="147" y="43"/>
                </a:cubicBezTo>
                <a:cubicBezTo>
                  <a:pt x="147" y="40"/>
                  <a:pt x="147" y="40"/>
                  <a:pt x="147" y="40"/>
                </a:cubicBezTo>
                <a:cubicBezTo>
                  <a:pt x="147" y="37"/>
                  <a:pt x="145" y="34"/>
                  <a:pt x="141" y="34"/>
                </a:cubicBezTo>
                <a:cubicBezTo>
                  <a:pt x="141" y="34"/>
                  <a:pt x="141" y="34"/>
                  <a:pt x="141" y="34"/>
                </a:cubicBezTo>
                <a:cubicBezTo>
                  <a:pt x="142" y="32"/>
                  <a:pt x="143" y="29"/>
                  <a:pt x="143" y="26"/>
                </a:cubicBezTo>
                <a:cubicBezTo>
                  <a:pt x="143" y="17"/>
                  <a:pt x="136" y="9"/>
                  <a:pt x="127" y="8"/>
                </a:cubicBezTo>
                <a:cubicBezTo>
                  <a:pt x="127" y="3"/>
                  <a:pt x="127" y="3"/>
                  <a:pt x="127" y="3"/>
                </a:cubicBezTo>
                <a:cubicBezTo>
                  <a:pt x="127" y="1"/>
                  <a:pt x="125" y="0"/>
                  <a:pt x="124" y="0"/>
                </a:cubicBezTo>
                <a:cubicBezTo>
                  <a:pt x="123" y="0"/>
                  <a:pt x="122" y="1"/>
                  <a:pt x="122" y="3"/>
                </a:cubicBezTo>
                <a:cubicBezTo>
                  <a:pt x="122" y="8"/>
                  <a:pt x="122" y="8"/>
                  <a:pt x="122" y="8"/>
                </a:cubicBezTo>
                <a:cubicBezTo>
                  <a:pt x="112" y="9"/>
                  <a:pt x="105" y="17"/>
                  <a:pt x="105" y="26"/>
                </a:cubicBezTo>
                <a:cubicBezTo>
                  <a:pt x="105" y="29"/>
                  <a:pt x="106" y="32"/>
                  <a:pt x="107" y="34"/>
                </a:cubicBezTo>
                <a:cubicBezTo>
                  <a:pt x="107" y="34"/>
                  <a:pt x="107" y="34"/>
                  <a:pt x="107" y="34"/>
                </a:cubicBezTo>
                <a:cubicBezTo>
                  <a:pt x="104" y="34"/>
                  <a:pt x="101" y="37"/>
                  <a:pt x="101" y="40"/>
                </a:cubicBezTo>
                <a:cubicBezTo>
                  <a:pt x="101" y="43"/>
                  <a:pt x="101" y="43"/>
                  <a:pt x="101" y="43"/>
                </a:cubicBezTo>
                <a:cubicBezTo>
                  <a:pt x="101" y="46"/>
                  <a:pt x="104" y="49"/>
                  <a:pt x="107" y="49"/>
                </a:cubicBezTo>
                <a:cubicBezTo>
                  <a:pt x="110" y="49"/>
                  <a:pt x="110" y="49"/>
                  <a:pt x="110" y="49"/>
                </a:cubicBezTo>
                <a:cubicBezTo>
                  <a:pt x="111" y="53"/>
                  <a:pt x="111" y="65"/>
                  <a:pt x="105" y="82"/>
                </a:cubicBezTo>
                <a:cubicBezTo>
                  <a:pt x="104" y="82"/>
                  <a:pt x="104" y="83"/>
                  <a:pt x="103" y="84"/>
                </a:cubicBezTo>
                <a:cubicBezTo>
                  <a:pt x="102" y="91"/>
                  <a:pt x="102" y="91"/>
                  <a:pt x="102" y="91"/>
                </a:cubicBezTo>
                <a:cubicBezTo>
                  <a:pt x="100" y="91"/>
                  <a:pt x="100" y="91"/>
                  <a:pt x="100" y="91"/>
                </a:cubicBezTo>
                <a:cubicBezTo>
                  <a:pt x="99" y="91"/>
                  <a:pt x="98" y="92"/>
                  <a:pt x="97" y="93"/>
                </a:cubicBezTo>
                <a:cubicBezTo>
                  <a:pt x="97" y="95"/>
                  <a:pt x="97" y="95"/>
                  <a:pt x="97" y="95"/>
                </a:cubicBezTo>
                <a:cubicBezTo>
                  <a:pt x="93" y="83"/>
                  <a:pt x="94" y="74"/>
                  <a:pt x="94" y="71"/>
                </a:cubicBezTo>
                <a:cubicBezTo>
                  <a:pt x="97" y="71"/>
                  <a:pt x="97" y="71"/>
                  <a:pt x="97" y="71"/>
                </a:cubicBezTo>
                <a:cubicBezTo>
                  <a:pt x="100" y="71"/>
                  <a:pt x="103" y="68"/>
                  <a:pt x="103" y="65"/>
                </a:cubicBezTo>
                <a:cubicBezTo>
                  <a:pt x="103" y="61"/>
                  <a:pt x="103" y="61"/>
                  <a:pt x="103" y="61"/>
                </a:cubicBezTo>
                <a:cubicBezTo>
                  <a:pt x="103" y="58"/>
                  <a:pt x="100" y="56"/>
                  <a:pt x="97" y="56"/>
                </a:cubicBezTo>
                <a:cubicBezTo>
                  <a:pt x="97" y="56"/>
                  <a:pt x="97" y="56"/>
                  <a:pt x="97" y="56"/>
                </a:cubicBezTo>
                <a:cubicBezTo>
                  <a:pt x="98" y="53"/>
                  <a:pt x="99" y="51"/>
                  <a:pt x="99" y="48"/>
                </a:cubicBezTo>
                <a:cubicBezTo>
                  <a:pt x="99" y="38"/>
                  <a:pt x="92" y="31"/>
                  <a:pt x="83" y="29"/>
                </a:cubicBezTo>
                <a:cubicBezTo>
                  <a:pt x="83" y="24"/>
                  <a:pt x="83" y="24"/>
                  <a:pt x="83" y="24"/>
                </a:cubicBezTo>
                <a:cubicBezTo>
                  <a:pt x="83" y="23"/>
                  <a:pt x="81" y="22"/>
                  <a:pt x="80" y="22"/>
                </a:cubicBezTo>
                <a:cubicBezTo>
                  <a:pt x="79" y="22"/>
                  <a:pt x="77" y="23"/>
                  <a:pt x="77" y="24"/>
                </a:cubicBezTo>
                <a:cubicBezTo>
                  <a:pt x="77" y="29"/>
                  <a:pt x="77" y="29"/>
                  <a:pt x="77" y="29"/>
                </a:cubicBezTo>
                <a:cubicBezTo>
                  <a:pt x="68" y="31"/>
                  <a:pt x="61" y="38"/>
                  <a:pt x="61" y="48"/>
                </a:cubicBezTo>
                <a:cubicBezTo>
                  <a:pt x="61" y="51"/>
                  <a:pt x="62" y="53"/>
                  <a:pt x="63" y="56"/>
                </a:cubicBezTo>
                <a:cubicBezTo>
                  <a:pt x="63" y="56"/>
                  <a:pt x="63" y="56"/>
                  <a:pt x="63" y="56"/>
                </a:cubicBezTo>
                <a:cubicBezTo>
                  <a:pt x="60" y="56"/>
                  <a:pt x="57" y="58"/>
                  <a:pt x="57" y="61"/>
                </a:cubicBezTo>
                <a:cubicBezTo>
                  <a:pt x="57" y="65"/>
                  <a:pt x="57" y="65"/>
                  <a:pt x="57" y="65"/>
                </a:cubicBezTo>
                <a:cubicBezTo>
                  <a:pt x="57" y="68"/>
                  <a:pt x="60" y="71"/>
                  <a:pt x="63" y="71"/>
                </a:cubicBezTo>
                <a:cubicBezTo>
                  <a:pt x="66" y="71"/>
                  <a:pt x="66" y="71"/>
                  <a:pt x="66" y="71"/>
                </a:cubicBezTo>
                <a:cubicBezTo>
                  <a:pt x="66" y="74"/>
                  <a:pt x="67" y="83"/>
                  <a:pt x="63" y="95"/>
                </a:cubicBezTo>
                <a:cubicBezTo>
                  <a:pt x="63" y="93"/>
                  <a:pt x="63" y="93"/>
                  <a:pt x="63" y="93"/>
                </a:cubicBezTo>
                <a:cubicBezTo>
                  <a:pt x="62" y="92"/>
                  <a:pt x="61" y="91"/>
                  <a:pt x="60" y="91"/>
                </a:cubicBezTo>
                <a:cubicBezTo>
                  <a:pt x="58" y="91"/>
                  <a:pt x="58" y="91"/>
                  <a:pt x="58" y="91"/>
                </a:cubicBezTo>
                <a:cubicBezTo>
                  <a:pt x="57" y="84"/>
                  <a:pt x="57" y="84"/>
                  <a:pt x="57" y="84"/>
                </a:cubicBezTo>
                <a:cubicBezTo>
                  <a:pt x="56" y="83"/>
                  <a:pt x="56" y="82"/>
                  <a:pt x="55" y="82"/>
                </a:cubicBezTo>
                <a:cubicBezTo>
                  <a:pt x="49" y="65"/>
                  <a:pt x="49" y="53"/>
                  <a:pt x="50" y="49"/>
                </a:cubicBezTo>
                <a:cubicBezTo>
                  <a:pt x="53" y="49"/>
                  <a:pt x="53" y="49"/>
                  <a:pt x="53" y="49"/>
                </a:cubicBezTo>
                <a:cubicBezTo>
                  <a:pt x="56" y="49"/>
                  <a:pt x="59" y="46"/>
                  <a:pt x="59" y="43"/>
                </a:cubicBezTo>
                <a:cubicBezTo>
                  <a:pt x="59" y="40"/>
                  <a:pt x="59" y="40"/>
                  <a:pt x="59" y="40"/>
                </a:cubicBezTo>
                <a:cubicBezTo>
                  <a:pt x="59" y="37"/>
                  <a:pt x="56" y="34"/>
                  <a:pt x="53" y="34"/>
                </a:cubicBezTo>
                <a:cubicBezTo>
                  <a:pt x="53" y="34"/>
                  <a:pt x="53" y="34"/>
                  <a:pt x="53" y="34"/>
                </a:cubicBezTo>
                <a:cubicBezTo>
                  <a:pt x="54" y="32"/>
                  <a:pt x="55" y="29"/>
                  <a:pt x="55" y="26"/>
                </a:cubicBezTo>
                <a:cubicBezTo>
                  <a:pt x="55" y="17"/>
                  <a:pt x="48" y="9"/>
                  <a:pt x="38" y="8"/>
                </a:cubicBezTo>
                <a:cubicBezTo>
                  <a:pt x="38" y="3"/>
                  <a:pt x="38" y="3"/>
                  <a:pt x="38" y="3"/>
                </a:cubicBezTo>
                <a:cubicBezTo>
                  <a:pt x="38" y="1"/>
                  <a:pt x="37" y="0"/>
                  <a:pt x="36" y="0"/>
                </a:cubicBezTo>
                <a:cubicBezTo>
                  <a:pt x="35" y="0"/>
                  <a:pt x="33" y="1"/>
                  <a:pt x="33" y="3"/>
                </a:cubicBezTo>
                <a:cubicBezTo>
                  <a:pt x="33" y="8"/>
                  <a:pt x="33" y="8"/>
                  <a:pt x="33" y="8"/>
                </a:cubicBezTo>
                <a:cubicBezTo>
                  <a:pt x="24" y="9"/>
                  <a:pt x="17" y="17"/>
                  <a:pt x="17" y="26"/>
                </a:cubicBezTo>
                <a:cubicBezTo>
                  <a:pt x="17" y="29"/>
                  <a:pt x="18" y="32"/>
                  <a:pt x="19" y="34"/>
                </a:cubicBezTo>
                <a:cubicBezTo>
                  <a:pt x="19" y="34"/>
                  <a:pt x="19" y="34"/>
                  <a:pt x="19" y="34"/>
                </a:cubicBezTo>
                <a:cubicBezTo>
                  <a:pt x="15" y="34"/>
                  <a:pt x="13" y="37"/>
                  <a:pt x="13" y="40"/>
                </a:cubicBezTo>
                <a:cubicBezTo>
                  <a:pt x="13" y="43"/>
                  <a:pt x="13" y="43"/>
                  <a:pt x="13" y="43"/>
                </a:cubicBezTo>
                <a:cubicBezTo>
                  <a:pt x="13" y="46"/>
                  <a:pt x="15" y="49"/>
                  <a:pt x="19" y="49"/>
                </a:cubicBezTo>
                <a:cubicBezTo>
                  <a:pt x="22" y="49"/>
                  <a:pt x="22" y="49"/>
                  <a:pt x="22" y="49"/>
                </a:cubicBezTo>
                <a:cubicBezTo>
                  <a:pt x="22" y="53"/>
                  <a:pt x="23" y="65"/>
                  <a:pt x="16" y="82"/>
                </a:cubicBezTo>
                <a:cubicBezTo>
                  <a:pt x="16" y="82"/>
                  <a:pt x="15" y="83"/>
                  <a:pt x="15" y="84"/>
                </a:cubicBezTo>
                <a:cubicBezTo>
                  <a:pt x="14" y="91"/>
                  <a:pt x="14" y="91"/>
                  <a:pt x="14" y="91"/>
                </a:cubicBezTo>
                <a:cubicBezTo>
                  <a:pt x="12" y="91"/>
                  <a:pt x="12" y="91"/>
                  <a:pt x="12" y="91"/>
                </a:cubicBezTo>
                <a:cubicBezTo>
                  <a:pt x="11" y="91"/>
                  <a:pt x="10" y="92"/>
                  <a:pt x="9" y="93"/>
                </a:cubicBezTo>
                <a:cubicBezTo>
                  <a:pt x="5" y="110"/>
                  <a:pt x="5" y="110"/>
                  <a:pt x="5" y="110"/>
                </a:cubicBezTo>
                <a:cubicBezTo>
                  <a:pt x="3" y="110"/>
                  <a:pt x="3" y="110"/>
                  <a:pt x="3" y="110"/>
                </a:cubicBezTo>
                <a:cubicBezTo>
                  <a:pt x="1" y="110"/>
                  <a:pt x="0" y="112"/>
                  <a:pt x="0" y="113"/>
                </a:cubicBezTo>
                <a:cubicBezTo>
                  <a:pt x="0" y="123"/>
                  <a:pt x="0" y="123"/>
                  <a:pt x="0" y="123"/>
                </a:cubicBezTo>
                <a:cubicBezTo>
                  <a:pt x="0" y="124"/>
                  <a:pt x="1" y="125"/>
                  <a:pt x="3" y="125"/>
                </a:cubicBezTo>
                <a:cubicBezTo>
                  <a:pt x="51" y="125"/>
                  <a:pt x="51" y="125"/>
                  <a:pt x="51" y="125"/>
                </a:cubicBezTo>
                <a:cubicBezTo>
                  <a:pt x="49" y="132"/>
                  <a:pt x="49" y="132"/>
                  <a:pt x="49" y="132"/>
                </a:cubicBezTo>
                <a:cubicBezTo>
                  <a:pt x="47" y="132"/>
                  <a:pt x="47" y="132"/>
                  <a:pt x="47" y="132"/>
                </a:cubicBezTo>
                <a:cubicBezTo>
                  <a:pt x="45" y="132"/>
                  <a:pt x="44" y="133"/>
                  <a:pt x="44" y="135"/>
                </a:cubicBezTo>
                <a:cubicBezTo>
                  <a:pt x="44" y="144"/>
                  <a:pt x="44" y="144"/>
                  <a:pt x="44" y="144"/>
                </a:cubicBezTo>
                <a:cubicBezTo>
                  <a:pt x="44" y="146"/>
                  <a:pt x="45" y="147"/>
                  <a:pt x="47" y="147"/>
                </a:cubicBezTo>
                <a:cubicBezTo>
                  <a:pt x="113" y="147"/>
                  <a:pt x="113" y="147"/>
                  <a:pt x="113" y="147"/>
                </a:cubicBezTo>
                <a:cubicBezTo>
                  <a:pt x="115" y="147"/>
                  <a:pt x="116" y="146"/>
                  <a:pt x="116" y="144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116" y="133"/>
                  <a:pt x="115" y="132"/>
                  <a:pt x="113" y="132"/>
                </a:cubicBezTo>
                <a:cubicBezTo>
                  <a:pt x="111" y="132"/>
                  <a:pt x="111" y="132"/>
                  <a:pt x="111" y="132"/>
                </a:cubicBezTo>
                <a:cubicBezTo>
                  <a:pt x="109" y="125"/>
                  <a:pt x="109" y="125"/>
                  <a:pt x="109" y="125"/>
                </a:cubicBezTo>
                <a:cubicBezTo>
                  <a:pt x="157" y="125"/>
                  <a:pt x="157" y="125"/>
                  <a:pt x="157" y="125"/>
                </a:cubicBezTo>
                <a:cubicBezTo>
                  <a:pt x="159" y="125"/>
                  <a:pt x="160" y="124"/>
                  <a:pt x="160" y="123"/>
                </a:cubicBezTo>
                <a:cubicBezTo>
                  <a:pt x="160" y="113"/>
                  <a:pt x="160" y="113"/>
                  <a:pt x="160" y="113"/>
                </a:cubicBezTo>
                <a:cubicBezTo>
                  <a:pt x="160" y="112"/>
                  <a:pt x="159" y="110"/>
                  <a:pt x="157" y="110"/>
                </a:cubicBezTo>
                <a:close/>
                <a:moveTo>
                  <a:pt x="107" y="44"/>
                </a:moveTo>
                <a:cubicBezTo>
                  <a:pt x="106" y="44"/>
                  <a:pt x="106" y="43"/>
                  <a:pt x="106" y="43"/>
                </a:cubicBezTo>
                <a:cubicBezTo>
                  <a:pt x="106" y="40"/>
                  <a:pt x="106" y="40"/>
                  <a:pt x="106" y="40"/>
                </a:cubicBezTo>
                <a:cubicBezTo>
                  <a:pt x="106" y="39"/>
                  <a:pt x="106" y="39"/>
                  <a:pt x="107" y="39"/>
                </a:cubicBezTo>
                <a:cubicBezTo>
                  <a:pt x="110" y="39"/>
                  <a:pt x="110" y="39"/>
                  <a:pt x="110" y="39"/>
                </a:cubicBezTo>
                <a:cubicBezTo>
                  <a:pt x="112" y="39"/>
                  <a:pt x="112" y="39"/>
                  <a:pt x="112" y="39"/>
                </a:cubicBezTo>
                <a:cubicBezTo>
                  <a:pt x="129" y="39"/>
                  <a:pt x="129" y="39"/>
                  <a:pt x="129" y="39"/>
                </a:cubicBezTo>
                <a:cubicBezTo>
                  <a:pt x="130" y="39"/>
                  <a:pt x="131" y="38"/>
                  <a:pt x="131" y="37"/>
                </a:cubicBezTo>
                <a:cubicBezTo>
                  <a:pt x="131" y="35"/>
                  <a:pt x="130" y="34"/>
                  <a:pt x="129" y="34"/>
                </a:cubicBezTo>
                <a:cubicBezTo>
                  <a:pt x="113" y="34"/>
                  <a:pt x="113" y="34"/>
                  <a:pt x="113" y="34"/>
                </a:cubicBezTo>
                <a:cubicBezTo>
                  <a:pt x="111" y="32"/>
                  <a:pt x="111" y="29"/>
                  <a:pt x="111" y="26"/>
                </a:cubicBezTo>
                <a:cubicBezTo>
                  <a:pt x="111" y="19"/>
                  <a:pt x="117" y="13"/>
                  <a:pt x="124" y="13"/>
                </a:cubicBezTo>
                <a:cubicBezTo>
                  <a:pt x="132" y="13"/>
                  <a:pt x="138" y="19"/>
                  <a:pt x="138" y="26"/>
                </a:cubicBezTo>
                <a:cubicBezTo>
                  <a:pt x="138" y="29"/>
                  <a:pt x="137" y="32"/>
                  <a:pt x="135" y="35"/>
                </a:cubicBezTo>
                <a:cubicBezTo>
                  <a:pt x="134" y="36"/>
                  <a:pt x="134" y="37"/>
                  <a:pt x="134" y="38"/>
                </a:cubicBezTo>
                <a:cubicBezTo>
                  <a:pt x="135" y="39"/>
                  <a:pt x="136" y="39"/>
                  <a:pt x="137" y="39"/>
                </a:cubicBezTo>
                <a:cubicBezTo>
                  <a:pt x="141" y="39"/>
                  <a:pt x="141" y="39"/>
                  <a:pt x="141" y="39"/>
                </a:cubicBezTo>
                <a:cubicBezTo>
                  <a:pt x="142" y="39"/>
                  <a:pt x="142" y="39"/>
                  <a:pt x="142" y="40"/>
                </a:cubicBezTo>
                <a:cubicBezTo>
                  <a:pt x="142" y="43"/>
                  <a:pt x="142" y="43"/>
                  <a:pt x="142" y="43"/>
                </a:cubicBezTo>
                <a:cubicBezTo>
                  <a:pt x="142" y="43"/>
                  <a:pt x="142" y="44"/>
                  <a:pt x="141" y="44"/>
                </a:cubicBezTo>
                <a:cubicBezTo>
                  <a:pt x="112" y="44"/>
                  <a:pt x="112" y="44"/>
                  <a:pt x="112" y="44"/>
                </a:cubicBezTo>
                <a:cubicBezTo>
                  <a:pt x="112" y="44"/>
                  <a:pt x="112" y="44"/>
                  <a:pt x="112" y="44"/>
                </a:cubicBezTo>
                <a:lnTo>
                  <a:pt x="107" y="44"/>
                </a:lnTo>
                <a:close/>
                <a:moveTo>
                  <a:pt x="115" y="49"/>
                </a:moveTo>
                <a:cubicBezTo>
                  <a:pt x="133" y="49"/>
                  <a:pt x="133" y="49"/>
                  <a:pt x="133" y="49"/>
                </a:cubicBezTo>
                <a:cubicBezTo>
                  <a:pt x="132" y="54"/>
                  <a:pt x="133" y="65"/>
                  <a:pt x="138" y="82"/>
                </a:cubicBezTo>
                <a:cubicBezTo>
                  <a:pt x="110" y="82"/>
                  <a:pt x="110" y="82"/>
                  <a:pt x="110" y="82"/>
                </a:cubicBezTo>
                <a:cubicBezTo>
                  <a:pt x="116" y="65"/>
                  <a:pt x="116" y="54"/>
                  <a:pt x="115" y="49"/>
                </a:cubicBezTo>
                <a:close/>
                <a:moveTo>
                  <a:pt x="108" y="87"/>
                </a:moveTo>
                <a:cubicBezTo>
                  <a:pt x="140" y="87"/>
                  <a:pt x="140" y="87"/>
                  <a:pt x="140" y="87"/>
                </a:cubicBezTo>
                <a:cubicBezTo>
                  <a:pt x="141" y="91"/>
                  <a:pt x="141" y="91"/>
                  <a:pt x="141" y="91"/>
                </a:cubicBezTo>
                <a:cubicBezTo>
                  <a:pt x="107" y="91"/>
                  <a:pt x="107" y="91"/>
                  <a:pt x="107" y="91"/>
                </a:cubicBezTo>
                <a:lnTo>
                  <a:pt x="108" y="87"/>
                </a:lnTo>
                <a:close/>
                <a:moveTo>
                  <a:pt x="100" y="104"/>
                </a:moveTo>
                <a:cubicBezTo>
                  <a:pt x="102" y="96"/>
                  <a:pt x="102" y="96"/>
                  <a:pt x="102" y="96"/>
                </a:cubicBezTo>
                <a:cubicBezTo>
                  <a:pt x="104" y="96"/>
                  <a:pt x="104" y="96"/>
                  <a:pt x="104" y="96"/>
                </a:cubicBezTo>
                <a:cubicBezTo>
                  <a:pt x="144" y="96"/>
                  <a:pt x="144" y="96"/>
                  <a:pt x="144" y="96"/>
                </a:cubicBezTo>
                <a:cubicBezTo>
                  <a:pt x="144" y="96"/>
                  <a:pt x="144" y="96"/>
                  <a:pt x="144" y="96"/>
                </a:cubicBezTo>
                <a:cubicBezTo>
                  <a:pt x="146" y="96"/>
                  <a:pt x="146" y="96"/>
                  <a:pt x="146" y="96"/>
                </a:cubicBezTo>
                <a:cubicBezTo>
                  <a:pt x="150" y="110"/>
                  <a:pt x="150" y="110"/>
                  <a:pt x="150" y="110"/>
                </a:cubicBezTo>
                <a:cubicBezTo>
                  <a:pt x="102" y="110"/>
                  <a:pt x="102" y="110"/>
                  <a:pt x="102" y="110"/>
                </a:cubicBezTo>
                <a:cubicBezTo>
                  <a:pt x="102" y="110"/>
                  <a:pt x="102" y="110"/>
                  <a:pt x="102" y="110"/>
                </a:cubicBezTo>
                <a:cubicBezTo>
                  <a:pt x="101" y="105"/>
                  <a:pt x="101" y="105"/>
                  <a:pt x="101" y="105"/>
                </a:cubicBezTo>
                <a:cubicBezTo>
                  <a:pt x="101" y="105"/>
                  <a:pt x="100" y="104"/>
                  <a:pt x="100" y="104"/>
                </a:cubicBezTo>
                <a:cubicBezTo>
                  <a:pt x="100" y="104"/>
                  <a:pt x="100" y="104"/>
                  <a:pt x="100" y="104"/>
                </a:cubicBezTo>
                <a:close/>
                <a:moveTo>
                  <a:pt x="63" y="65"/>
                </a:moveTo>
                <a:cubicBezTo>
                  <a:pt x="62" y="65"/>
                  <a:pt x="62" y="65"/>
                  <a:pt x="62" y="65"/>
                </a:cubicBezTo>
                <a:cubicBezTo>
                  <a:pt x="62" y="61"/>
                  <a:pt x="62" y="61"/>
                  <a:pt x="62" y="61"/>
                </a:cubicBezTo>
                <a:cubicBezTo>
                  <a:pt x="62" y="61"/>
                  <a:pt x="62" y="61"/>
                  <a:pt x="63" y="61"/>
                </a:cubicBezTo>
                <a:cubicBezTo>
                  <a:pt x="66" y="61"/>
                  <a:pt x="66" y="61"/>
                  <a:pt x="66" y="61"/>
                </a:cubicBezTo>
                <a:cubicBezTo>
                  <a:pt x="68" y="61"/>
                  <a:pt x="68" y="61"/>
                  <a:pt x="68" y="61"/>
                </a:cubicBezTo>
                <a:cubicBezTo>
                  <a:pt x="85" y="61"/>
                  <a:pt x="85" y="61"/>
                  <a:pt x="85" y="61"/>
                </a:cubicBezTo>
                <a:cubicBezTo>
                  <a:pt x="86" y="61"/>
                  <a:pt x="87" y="60"/>
                  <a:pt x="87" y="58"/>
                </a:cubicBezTo>
                <a:cubicBezTo>
                  <a:pt x="87" y="57"/>
                  <a:pt x="86" y="56"/>
                  <a:pt x="85" y="56"/>
                </a:cubicBezTo>
                <a:cubicBezTo>
                  <a:pt x="69" y="56"/>
                  <a:pt x="69" y="56"/>
                  <a:pt x="69" y="56"/>
                </a:cubicBezTo>
                <a:cubicBezTo>
                  <a:pt x="67" y="53"/>
                  <a:pt x="66" y="51"/>
                  <a:pt x="66" y="48"/>
                </a:cubicBezTo>
                <a:cubicBezTo>
                  <a:pt x="66" y="40"/>
                  <a:pt x="73" y="34"/>
                  <a:pt x="80" y="34"/>
                </a:cubicBezTo>
                <a:cubicBezTo>
                  <a:pt x="87" y="34"/>
                  <a:pt x="94" y="40"/>
                  <a:pt x="94" y="48"/>
                </a:cubicBezTo>
                <a:cubicBezTo>
                  <a:pt x="94" y="51"/>
                  <a:pt x="92" y="54"/>
                  <a:pt x="90" y="56"/>
                </a:cubicBezTo>
                <a:cubicBezTo>
                  <a:pt x="90" y="57"/>
                  <a:pt x="90" y="58"/>
                  <a:pt x="90" y="59"/>
                </a:cubicBezTo>
                <a:cubicBezTo>
                  <a:pt x="91" y="60"/>
                  <a:pt x="91" y="61"/>
                  <a:pt x="92" y="61"/>
                </a:cubicBezTo>
                <a:cubicBezTo>
                  <a:pt x="97" y="61"/>
                  <a:pt x="97" y="61"/>
                  <a:pt x="97" y="61"/>
                </a:cubicBezTo>
                <a:cubicBezTo>
                  <a:pt x="98" y="61"/>
                  <a:pt x="98" y="61"/>
                  <a:pt x="98" y="61"/>
                </a:cubicBezTo>
                <a:cubicBezTo>
                  <a:pt x="98" y="65"/>
                  <a:pt x="98" y="65"/>
                  <a:pt x="98" y="65"/>
                </a:cubicBezTo>
                <a:cubicBezTo>
                  <a:pt x="98" y="65"/>
                  <a:pt x="98" y="65"/>
                  <a:pt x="97" y="65"/>
                </a:cubicBezTo>
                <a:cubicBezTo>
                  <a:pt x="92" y="65"/>
                  <a:pt x="92" y="65"/>
                  <a:pt x="92" y="65"/>
                </a:cubicBezTo>
                <a:cubicBezTo>
                  <a:pt x="92" y="65"/>
                  <a:pt x="92" y="65"/>
                  <a:pt x="92" y="65"/>
                </a:cubicBezTo>
                <a:cubicBezTo>
                  <a:pt x="63" y="65"/>
                  <a:pt x="63" y="65"/>
                  <a:pt x="63" y="65"/>
                </a:cubicBezTo>
                <a:close/>
                <a:moveTo>
                  <a:pt x="71" y="71"/>
                </a:moveTo>
                <a:cubicBezTo>
                  <a:pt x="89" y="71"/>
                  <a:pt x="89" y="71"/>
                  <a:pt x="89" y="71"/>
                </a:cubicBezTo>
                <a:cubicBezTo>
                  <a:pt x="88" y="76"/>
                  <a:pt x="88" y="87"/>
                  <a:pt x="94" y="103"/>
                </a:cubicBezTo>
                <a:cubicBezTo>
                  <a:pt x="66" y="103"/>
                  <a:pt x="66" y="103"/>
                  <a:pt x="66" y="103"/>
                </a:cubicBezTo>
                <a:cubicBezTo>
                  <a:pt x="72" y="87"/>
                  <a:pt x="72" y="76"/>
                  <a:pt x="71" y="71"/>
                </a:cubicBezTo>
                <a:close/>
                <a:moveTo>
                  <a:pt x="64" y="108"/>
                </a:moveTo>
                <a:cubicBezTo>
                  <a:pt x="96" y="108"/>
                  <a:pt x="96" y="108"/>
                  <a:pt x="96" y="108"/>
                </a:cubicBezTo>
                <a:cubicBezTo>
                  <a:pt x="97" y="113"/>
                  <a:pt x="97" y="113"/>
                  <a:pt x="97" y="113"/>
                </a:cubicBezTo>
                <a:cubicBezTo>
                  <a:pt x="63" y="113"/>
                  <a:pt x="63" y="113"/>
                  <a:pt x="63" y="113"/>
                </a:cubicBezTo>
                <a:lnTo>
                  <a:pt x="64" y="108"/>
                </a:lnTo>
                <a:close/>
                <a:moveTo>
                  <a:pt x="100" y="118"/>
                </a:moveTo>
                <a:cubicBezTo>
                  <a:pt x="100" y="118"/>
                  <a:pt x="100" y="118"/>
                  <a:pt x="100" y="118"/>
                </a:cubicBezTo>
                <a:cubicBezTo>
                  <a:pt x="102" y="118"/>
                  <a:pt x="102" y="118"/>
                  <a:pt x="102" y="118"/>
                </a:cubicBezTo>
                <a:cubicBezTo>
                  <a:pt x="106" y="132"/>
                  <a:pt x="106" y="132"/>
                  <a:pt x="106" y="132"/>
                </a:cubicBezTo>
                <a:cubicBezTo>
                  <a:pt x="54" y="132"/>
                  <a:pt x="54" y="132"/>
                  <a:pt x="54" y="132"/>
                </a:cubicBezTo>
                <a:cubicBezTo>
                  <a:pt x="58" y="118"/>
                  <a:pt x="58" y="118"/>
                  <a:pt x="58" y="118"/>
                </a:cubicBezTo>
                <a:cubicBezTo>
                  <a:pt x="60" y="118"/>
                  <a:pt x="60" y="118"/>
                  <a:pt x="60" y="118"/>
                </a:cubicBezTo>
                <a:lnTo>
                  <a:pt x="100" y="118"/>
                </a:lnTo>
                <a:close/>
                <a:moveTo>
                  <a:pt x="19" y="44"/>
                </a:moveTo>
                <a:cubicBezTo>
                  <a:pt x="18" y="44"/>
                  <a:pt x="18" y="43"/>
                  <a:pt x="18" y="43"/>
                </a:cubicBezTo>
                <a:cubicBezTo>
                  <a:pt x="18" y="40"/>
                  <a:pt x="18" y="40"/>
                  <a:pt x="18" y="40"/>
                </a:cubicBezTo>
                <a:cubicBezTo>
                  <a:pt x="18" y="39"/>
                  <a:pt x="18" y="39"/>
                  <a:pt x="19" y="39"/>
                </a:cubicBezTo>
                <a:cubicBezTo>
                  <a:pt x="22" y="39"/>
                  <a:pt x="22" y="39"/>
                  <a:pt x="22" y="39"/>
                </a:cubicBezTo>
                <a:cubicBezTo>
                  <a:pt x="24" y="39"/>
                  <a:pt x="24" y="39"/>
                  <a:pt x="24" y="39"/>
                </a:cubicBezTo>
                <a:cubicBezTo>
                  <a:pt x="40" y="39"/>
                  <a:pt x="40" y="39"/>
                  <a:pt x="40" y="39"/>
                </a:cubicBezTo>
                <a:cubicBezTo>
                  <a:pt x="42" y="39"/>
                  <a:pt x="43" y="38"/>
                  <a:pt x="43" y="37"/>
                </a:cubicBezTo>
                <a:cubicBezTo>
                  <a:pt x="43" y="35"/>
                  <a:pt x="42" y="34"/>
                  <a:pt x="40" y="34"/>
                </a:cubicBezTo>
                <a:cubicBezTo>
                  <a:pt x="25" y="34"/>
                  <a:pt x="25" y="34"/>
                  <a:pt x="25" y="34"/>
                </a:cubicBezTo>
                <a:cubicBezTo>
                  <a:pt x="23" y="32"/>
                  <a:pt x="22" y="29"/>
                  <a:pt x="22" y="26"/>
                </a:cubicBezTo>
                <a:cubicBezTo>
                  <a:pt x="22" y="19"/>
                  <a:pt x="28" y="13"/>
                  <a:pt x="36" y="13"/>
                </a:cubicBezTo>
                <a:cubicBezTo>
                  <a:pt x="43" y="13"/>
                  <a:pt x="49" y="19"/>
                  <a:pt x="49" y="26"/>
                </a:cubicBezTo>
                <a:cubicBezTo>
                  <a:pt x="49" y="29"/>
                  <a:pt x="48" y="32"/>
                  <a:pt x="46" y="35"/>
                </a:cubicBezTo>
                <a:cubicBezTo>
                  <a:pt x="46" y="36"/>
                  <a:pt x="46" y="37"/>
                  <a:pt x="46" y="38"/>
                </a:cubicBezTo>
                <a:cubicBezTo>
                  <a:pt x="46" y="39"/>
                  <a:pt x="47" y="39"/>
                  <a:pt x="48" y="39"/>
                </a:cubicBezTo>
                <a:cubicBezTo>
                  <a:pt x="53" y="39"/>
                  <a:pt x="53" y="39"/>
                  <a:pt x="53" y="39"/>
                </a:cubicBezTo>
                <a:cubicBezTo>
                  <a:pt x="54" y="39"/>
                  <a:pt x="54" y="39"/>
                  <a:pt x="54" y="40"/>
                </a:cubicBezTo>
                <a:cubicBezTo>
                  <a:pt x="54" y="43"/>
                  <a:pt x="54" y="43"/>
                  <a:pt x="54" y="43"/>
                </a:cubicBezTo>
                <a:cubicBezTo>
                  <a:pt x="54" y="43"/>
                  <a:pt x="54" y="44"/>
                  <a:pt x="53" y="44"/>
                </a:cubicBezTo>
                <a:cubicBezTo>
                  <a:pt x="48" y="44"/>
                  <a:pt x="48" y="44"/>
                  <a:pt x="48" y="44"/>
                </a:cubicBezTo>
                <a:cubicBezTo>
                  <a:pt x="48" y="44"/>
                  <a:pt x="48" y="44"/>
                  <a:pt x="48" y="44"/>
                </a:cubicBezTo>
                <a:cubicBezTo>
                  <a:pt x="24" y="44"/>
                  <a:pt x="24" y="44"/>
                  <a:pt x="24" y="44"/>
                </a:cubicBezTo>
                <a:cubicBezTo>
                  <a:pt x="24" y="44"/>
                  <a:pt x="24" y="44"/>
                  <a:pt x="24" y="44"/>
                </a:cubicBezTo>
                <a:cubicBezTo>
                  <a:pt x="19" y="44"/>
                  <a:pt x="19" y="44"/>
                  <a:pt x="19" y="44"/>
                </a:cubicBezTo>
                <a:close/>
                <a:moveTo>
                  <a:pt x="27" y="49"/>
                </a:moveTo>
                <a:cubicBezTo>
                  <a:pt x="45" y="49"/>
                  <a:pt x="45" y="49"/>
                  <a:pt x="45" y="49"/>
                </a:cubicBezTo>
                <a:cubicBezTo>
                  <a:pt x="44" y="54"/>
                  <a:pt x="44" y="65"/>
                  <a:pt x="50" y="82"/>
                </a:cubicBezTo>
                <a:cubicBezTo>
                  <a:pt x="22" y="82"/>
                  <a:pt x="22" y="82"/>
                  <a:pt x="22" y="82"/>
                </a:cubicBezTo>
                <a:cubicBezTo>
                  <a:pt x="27" y="65"/>
                  <a:pt x="28" y="54"/>
                  <a:pt x="27" y="49"/>
                </a:cubicBezTo>
                <a:close/>
                <a:moveTo>
                  <a:pt x="20" y="87"/>
                </a:moveTo>
                <a:cubicBezTo>
                  <a:pt x="52" y="87"/>
                  <a:pt x="52" y="87"/>
                  <a:pt x="52" y="87"/>
                </a:cubicBezTo>
                <a:cubicBezTo>
                  <a:pt x="53" y="91"/>
                  <a:pt x="53" y="91"/>
                  <a:pt x="53" y="91"/>
                </a:cubicBezTo>
                <a:cubicBezTo>
                  <a:pt x="19" y="91"/>
                  <a:pt x="19" y="91"/>
                  <a:pt x="19" y="91"/>
                </a:cubicBezTo>
                <a:lnTo>
                  <a:pt x="20" y="87"/>
                </a:lnTo>
                <a:close/>
                <a:moveTo>
                  <a:pt x="14" y="96"/>
                </a:moveTo>
                <a:cubicBezTo>
                  <a:pt x="16" y="96"/>
                  <a:pt x="16" y="96"/>
                  <a:pt x="16" y="96"/>
                </a:cubicBezTo>
                <a:cubicBezTo>
                  <a:pt x="56" y="96"/>
                  <a:pt x="56" y="96"/>
                  <a:pt x="56" y="96"/>
                </a:cubicBezTo>
                <a:cubicBezTo>
                  <a:pt x="56" y="96"/>
                  <a:pt x="56" y="96"/>
                  <a:pt x="56" y="96"/>
                </a:cubicBezTo>
                <a:cubicBezTo>
                  <a:pt x="58" y="96"/>
                  <a:pt x="58" y="96"/>
                  <a:pt x="58" y="96"/>
                </a:cubicBezTo>
                <a:cubicBezTo>
                  <a:pt x="60" y="104"/>
                  <a:pt x="60" y="104"/>
                  <a:pt x="60" y="104"/>
                </a:cubicBezTo>
                <a:cubicBezTo>
                  <a:pt x="60" y="104"/>
                  <a:pt x="60" y="104"/>
                  <a:pt x="60" y="104"/>
                </a:cubicBezTo>
                <a:cubicBezTo>
                  <a:pt x="60" y="104"/>
                  <a:pt x="59" y="105"/>
                  <a:pt x="59" y="105"/>
                </a:cubicBezTo>
                <a:cubicBezTo>
                  <a:pt x="58" y="110"/>
                  <a:pt x="58" y="110"/>
                  <a:pt x="58" y="110"/>
                </a:cubicBezTo>
                <a:cubicBezTo>
                  <a:pt x="10" y="110"/>
                  <a:pt x="10" y="110"/>
                  <a:pt x="10" y="110"/>
                </a:cubicBezTo>
                <a:lnTo>
                  <a:pt x="14" y="96"/>
                </a:lnTo>
                <a:close/>
                <a:moveTo>
                  <a:pt x="5" y="120"/>
                </a:moveTo>
                <a:cubicBezTo>
                  <a:pt x="5" y="115"/>
                  <a:pt x="5" y="115"/>
                  <a:pt x="5" y="115"/>
                </a:cubicBezTo>
                <a:cubicBezTo>
                  <a:pt x="7" y="115"/>
                  <a:pt x="7" y="115"/>
                  <a:pt x="7" y="115"/>
                </a:cubicBezTo>
                <a:cubicBezTo>
                  <a:pt x="53" y="115"/>
                  <a:pt x="53" y="115"/>
                  <a:pt x="53" y="115"/>
                </a:cubicBezTo>
                <a:cubicBezTo>
                  <a:pt x="52" y="120"/>
                  <a:pt x="52" y="120"/>
                  <a:pt x="52" y="120"/>
                </a:cubicBezTo>
                <a:lnTo>
                  <a:pt x="5" y="120"/>
                </a:lnTo>
                <a:close/>
                <a:moveTo>
                  <a:pt x="111" y="137"/>
                </a:moveTo>
                <a:cubicBezTo>
                  <a:pt x="111" y="142"/>
                  <a:pt x="111" y="142"/>
                  <a:pt x="111" y="142"/>
                </a:cubicBezTo>
                <a:cubicBezTo>
                  <a:pt x="49" y="142"/>
                  <a:pt x="49" y="142"/>
                  <a:pt x="49" y="142"/>
                </a:cubicBezTo>
                <a:cubicBezTo>
                  <a:pt x="49" y="137"/>
                  <a:pt x="49" y="137"/>
                  <a:pt x="49" y="137"/>
                </a:cubicBezTo>
                <a:cubicBezTo>
                  <a:pt x="51" y="137"/>
                  <a:pt x="51" y="137"/>
                  <a:pt x="51" y="137"/>
                </a:cubicBezTo>
                <a:cubicBezTo>
                  <a:pt x="109" y="137"/>
                  <a:pt x="109" y="137"/>
                  <a:pt x="109" y="137"/>
                </a:cubicBezTo>
                <a:cubicBezTo>
                  <a:pt x="109" y="137"/>
                  <a:pt x="109" y="137"/>
                  <a:pt x="109" y="137"/>
                </a:cubicBezTo>
                <a:lnTo>
                  <a:pt x="111" y="137"/>
                </a:lnTo>
                <a:close/>
                <a:moveTo>
                  <a:pt x="155" y="120"/>
                </a:moveTo>
                <a:cubicBezTo>
                  <a:pt x="155" y="120"/>
                  <a:pt x="155" y="120"/>
                  <a:pt x="155" y="120"/>
                </a:cubicBezTo>
                <a:cubicBezTo>
                  <a:pt x="108" y="120"/>
                  <a:pt x="108" y="120"/>
                  <a:pt x="108" y="120"/>
                </a:cubicBezTo>
                <a:cubicBezTo>
                  <a:pt x="107" y="115"/>
                  <a:pt x="107" y="115"/>
                  <a:pt x="107" y="115"/>
                </a:cubicBezTo>
                <a:cubicBezTo>
                  <a:pt x="153" y="115"/>
                  <a:pt x="153" y="115"/>
                  <a:pt x="153" y="115"/>
                </a:cubicBezTo>
                <a:cubicBezTo>
                  <a:pt x="155" y="115"/>
                  <a:pt x="155" y="115"/>
                  <a:pt x="155" y="115"/>
                </a:cubicBezTo>
                <a:cubicBezTo>
                  <a:pt x="155" y="120"/>
                  <a:pt x="155" y="120"/>
                  <a:pt x="155" y="12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82" name="Freeform 181">
            <a:extLst>
              <a:ext uri="{FF2B5EF4-FFF2-40B4-BE49-F238E27FC236}">
                <a16:creationId xmlns:a16="http://schemas.microsoft.com/office/drawing/2014/main" xmlns="" id="{932E61E0-0C1E-4B6F-B01E-1F4EC35023D9}"/>
              </a:ext>
            </a:extLst>
          </p:cNvPr>
          <p:cNvSpPr>
            <a:spLocks noEditPoints="1"/>
          </p:cNvSpPr>
          <p:nvPr/>
        </p:nvSpPr>
        <p:spPr bwMode="auto">
          <a:xfrm>
            <a:off x="3453606" y="3471069"/>
            <a:ext cx="482600" cy="550863"/>
          </a:xfrm>
          <a:custGeom>
            <a:avLst/>
            <a:gdLst>
              <a:gd name="T0" fmla="*/ 141 w 141"/>
              <a:gd name="T1" fmla="*/ 55 h 160"/>
              <a:gd name="T2" fmla="*/ 139 w 141"/>
              <a:gd name="T3" fmla="*/ 43 h 160"/>
              <a:gd name="T4" fmla="*/ 91 w 141"/>
              <a:gd name="T5" fmla="*/ 46 h 160"/>
              <a:gd name="T6" fmla="*/ 48 w 141"/>
              <a:gd name="T7" fmla="*/ 86 h 160"/>
              <a:gd name="T8" fmla="*/ 45 w 141"/>
              <a:gd name="T9" fmla="*/ 125 h 160"/>
              <a:gd name="T10" fmla="*/ 0 w 141"/>
              <a:gd name="T11" fmla="*/ 128 h 160"/>
              <a:gd name="T12" fmla="*/ 3 w 141"/>
              <a:gd name="T13" fmla="*/ 160 h 160"/>
              <a:gd name="T14" fmla="*/ 93 w 141"/>
              <a:gd name="T15" fmla="*/ 160 h 160"/>
              <a:gd name="T16" fmla="*/ 141 w 141"/>
              <a:gd name="T17" fmla="*/ 157 h 160"/>
              <a:gd name="T18" fmla="*/ 139 w 141"/>
              <a:gd name="T19" fmla="*/ 63 h 160"/>
              <a:gd name="T20" fmla="*/ 136 w 141"/>
              <a:gd name="T21" fmla="*/ 155 h 160"/>
              <a:gd name="T22" fmla="*/ 96 w 141"/>
              <a:gd name="T23" fmla="*/ 88 h 160"/>
              <a:gd name="T24" fmla="*/ 136 w 141"/>
              <a:gd name="T25" fmla="*/ 48 h 160"/>
              <a:gd name="T26" fmla="*/ 139 w 141"/>
              <a:gd name="T27" fmla="*/ 58 h 160"/>
              <a:gd name="T28" fmla="*/ 5 w 141"/>
              <a:gd name="T29" fmla="*/ 155 h 160"/>
              <a:gd name="T30" fmla="*/ 45 w 141"/>
              <a:gd name="T31" fmla="*/ 130 h 160"/>
              <a:gd name="T32" fmla="*/ 91 w 141"/>
              <a:gd name="T33" fmla="*/ 155 h 160"/>
              <a:gd name="T34" fmla="*/ 50 w 141"/>
              <a:gd name="T35" fmla="*/ 128 h 160"/>
              <a:gd name="T36" fmla="*/ 91 w 141"/>
              <a:gd name="T37" fmla="*/ 91 h 160"/>
              <a:gd name="T38" fmla="*/ 12 w 141"/>
              <a:gd name="T39" fmla="*/ 142 h 160"/>
              <a:gd name="T40" fmla="*/ 40 w 141"/>
              <a:gd name="T41" fmla="*/ 140 h 160"/>
              <a:gd name="T42" fmla="*/ 12 w 141"/>
              <a:gd name="T43" fmla="*/ 137 h 160"/>
              <a:gd name="T44" fmla="*/ 12 w 141"/>
              <a:gd name="T45" fmla="*/ 142 h 160"/>
              <a:gd name="T46" fmla="*/ 83 w 141"/>
              <a:gd name="T47" fmla="*/ 103 h 160"/>
              <a:gd name="T48" fmla="*/ 83 w 141"/>
              <a:gd name="T49" fmla="*/ 98 h 160"/>
              <a:gd name="T50" fmla="*/ 55 w 141"/>
              <a:gd name="T51" fmla="*/ 100 h 160"/>
              <a:gd name="T52" fmla="*/ 103 w 141"/>
              <a:gd name="T53" fmla="*/ 55 h 160"/>
              <a:gd name="T54" fmla="*/ 103 w 141"/>
              <a:gd name="T55" fmla="*/ 60 h 160"/>
              <a:gd name="T56" fmla="*/ 131 w 141"/>
              <a:gd name="T57" fmla="*/ 58 h 160"/>
              <a:gd name="T58" fmla="*/ 103 w 141"/>
              <a:gd name="T59" fmla="*/ 55 h 160"/>
              <a:gd name="T60" fmla="*/ 4 w 141"/>
              <a:gd name="T61" fmla="*/ 116 h 160"/>
              <a:gd name="T62" fmla="*/ 112 w 141"/>
              <a:gd name="T63" fmla="*/ 22 h 160"/>
              <a:gd name="T64" fmla="*/ 117 w 141"/>
              <a:gd name="T65" fmla="*/ 22 h 160"/>
              <a:gd name="T66" fmla="*/ 114 w 141"/>
              <a:gd name="T67" fmla="*/ 0 h 160"/>
              <a:gd name="T68" fmla="*/ 92 w 141"/>
              <a:gd name="T69" fmla="*/ 3 h 160"/>
              <a:gd name="T70" fmla="*/ 108 w 141"/>
              <a:gd name="T71" fmla="*/ 5 h 160"/>
              <a:gd name="T72" fmla="*/ 1 w 141"/>
              <a:gd name="T73" fmla="*/ 116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41" h="160">
                <a:moveTo>
                  <a:pt x="139" y="58"/>
                </a:moveTo>
                <a:cubicBezTo>
                  <a:pt x="140" y="58"/>
                  <a:pt x="141" y="57"/>
                  <a:pt x="141" y="55"/>
                </a:cubicBezTo>
                <a:cubicBezTo>
                  <a:pt x="141" y="46"/>
                  <a:pt x="141" y="46"/>
                  <a:pt x="141" y="46"/>
                </a:cubicBezTo>
                <a:cubicBezTo>
                  <a:pt x="141" y="44"/>
                  <a:pt x="140" y="43"/>
                  <a:pt x="139" y="43"/>
                </a:cubicBezTo>
                <a:cubicBezTo>
                  <a:pt x="93" y="43"/>
                  <a:pt x="93" y="43"/>
                  <a:pt x="93" y="43"/>
                </a:cubicBezTo>
                <a:cubicBezTo>
                  <a:pt x="92" y="43"/>
                  <a:pt x="91" y="44"/>
                  <a:pt x="91" y="46"/>
                </a:cubicBezTo>
                <a:cubicBezTo>
                  <a:pt x="91" y="86"/>
                  <a:pt x="91" y="86"/>
                  <a:pt x="91" y="86"/>
                </a:cubicBezTo>
                <a:cubicBezTo>
                  <a:pt x="48" y="86"/>
                  <a:pt x="48" y="86"/>
                  <a:pt x="48" y="86"/>
                </a:cubicBezTo>
                <a:cubicBezTo>
                  <a:pt x="46" y="86"/>
                  <a:pt x="45" y="87"/>
                  <a:pt x="45" y="88"/>
                </a:cubicBezTo>
                <a:cubicBezTo>
                  <a:pt x="45" y="125"/>
                  <a:pt x="45" y="125"/>
                  <a:pt x="45" y="125"/>
                </a:cubicBezTo>
                <a:cubicBezTo>
                  <a:pt x="3" y="125"/>
                  <a:pt x="3" y="125"/>
                  <a:pt x="3" y="125"/>
                </a:cubicBezTo>
                <a:cubicBezTo>
                  <a:pt x="1" y="125"/>
                  <a:pt x="0" y="126"/>
                  <a:pt x="0" y="128"/>
                </a:cubicBezTo>
                <a:cubicBezTo>
                  <a:pt x="0" y="157"/>
                  <a:pt x="0" y="157"/>
                  <a:pt x="0" y="157"/>
                </a:cubicBezTo>
                <a:cubicBezTo>
                  <a:pt x="0" y="159"/>
                  <a:pt x="1" y="160"/>
                  <a:pt x="3" y="160"/>
                </a:cubicBezTo>
                <a:cubicBezTo>
                  <a:pt x="48" y="160"/>
                  <a:pt x="48" y="160"/>
                  <a:pt x="48" y="160"/>
                </a:cubicBezTo>
                <a:cubicBezTo>
                  <a:pt x="93" y="160"/>
                  <a:pt x="93" y="160"/>
                  <a:pt x="93" y="160"/>
                </a:cubicBezTo>
                <a:cubicBezTo>
                  <a:pt x="139" y="160"/>
                  <a:pt x="139" y="160"/>
                  <a:pt x="139" y="160"/>
                </a:cubicBezTo>
                <a:cubicBezTo>
                  <a:pt x="140" y="160"/>
                  <a:pt x="141" y="159"/>
                  <a:pt x="141" y="157"/>
                </a:cubicBezTo>
                <a:cubicBezTo>
                  <a:pt x="141" y="65"/>
                  <a:pt x="141" y="65"/>
                  <a:pt x="141" y="65"/>
                </a:cubicBezTo>
                <a:cubicBezTo>
                  <a:pt x="141" y="64"/>
                  <a:pt x="140" y="63"/>
                  <a:pt x="139" y="63"/>
                </a:cubicBezTo>
                <a:cubicBezTo>
                  <a:pt x="137" y="63"/>
                  <a:pt x="136" y="64"/>
                  <a:pt x="136" y="65"/>
                </a:cubicBezTo>
                <a:cubicBezTo>
                  <a:pt x="136" y="155"/>
                  <a:pt x="136" y="155"/>
                  <a:pt x="136" y="155"/>
                </a:cubicBezTo>
                <a:cubicBezTo>
                  <a:pt x="96" y="155"/>
                  <a:pt x="96" y="155"/>
                  <a:pt x="96" y="155"/>
                </a:cubicBezTo>
                <a:cubicBezTo>
                  <a:pt x="96" y="88"/>
                  <a:pt x="96" y="88"/>
                  <a:pt x="96" y="88"/>
                </a:cubicBezTo>
                <a:cubicBezTo>
                  <a:pt x="96" y="48"/>
                  <a:pt x="96" y="48"/>
                  <a:pt x="96" y="48"/>
                </a:cubicBezTo>
                <a:cubicBezTo>
                  <a:pt x="136" y="48"/>
                  <a:pt x="136" y="48"/>
                  <a:pt x="136" y="48"/>
                </a:cubicBezTo>
                <a:cubicBezTo>
                  <a:pt x="136" y="55"/>
                  <a:pt x="136" y="55"/>
                  <a:pt x="136" y="55"/>
                </a:cubicBezTo>
                <a:cubicBezTo>
                  <a:pt x="136" y="57"/>
                  <a:pt x="137" y="58"/>
                  <a:pt x="139" y="58"/>
                </a:cubicBezTo>
                <a:close/>
                <a:moveTo>
                  <a:pt x="45" y="155"/>
                </a:moveTo>
                <a:cubicBezTo>
                  <a:pt x="5" y="155"/>
                  <a:pt x="5" y="155"/>
                  <a:pt x="5" y="155"/>
                </a:cubicBezTo>
                <a:cubicBezTo>
                  <a:pt x="5" y="130"/>
                  <a:pt x="5" y="130"/>
                  <a:pt x="5" y="130"/>
                </a:cubicBezTo>
                <a:cubicBezTo>
                  <a:pt x="45" y="130"/>
                  <a:pt x="45" y="130"/>
                  <a:pt x="45" y="130"/>
                </a:cubicBezTo>
                <a:lnTo>
                  <a:pt x="45" y="155"/>
                </a:lnTo>
                <a:close/>
                <a:moveTo>
                  <a:pt x="91" y="155"/>
                </a:moveTo>
                <a:cubicBezTo>
                  <a:pt x="50" y="155"/>
                  <a:pt x="50" y="155"/>
                  <a:pt x="50" y="155"/>
                </a:cubicBezTo>
                <a:cubicBezTo>
                  <a:pt x="50" y="128"/>
                  <a:pt x="50" y="128"/>
                  <a:pt x="50" y="128"/>
                </a:cubicBezTo>
                <a:cubicBezTo>
                  <a:pt x="50" y="91"/>
                  <a:pt x="50" y="91"/>
                  <a:pt x="50" y="91"/>
                </a:cubicBezTo>
                <a:cubicBezTo>
                  <a:pt x="91" y="91"/>
                  <a:pt x="91" y="91"/>
                  <a:pt x="91" y="91"/>
                </a:cubicBezTo>
                <a:cubicBezTo>
                  <a:pt x="91" y="155"/>
                  <a:pt x="91" y="155"/>
                  <a:pt x="91" y="155"/>
                </a:cubicBezTo>
                <a:close/>
                <a:moveTo>
                  <a:pt x="12" y="142"/>
                </a:moveTo>
                <a:cubicBezTo>
                  <a:pt x="38" y="142"/>
                  <a:pt x="38" y="142"/>
                  <a:pt x="38" y="142"/>
                </a:cubicBezTo>
                <a:cubicBezTo>
                  <a:pt x="39" y="142"/>
                  <a:pt x="40" y="141"/>
                  <a:pt x="40" y="140"/>
                </a:cubicBezTo>
                <a:cubicBezTo>
                  <a:pt x="40" y="138"/>
                  <a:pt x="39" y="137"/>
                  <a:pt x="38" y="137"/>
                </a:cubicBezTo>
                <a:cubicBezTo>
                  <a:pt x="12" y="137"/>
                  <a:pt x="12" y="137"/>
                  <a:pt x="12" y="137"/>
                </a:cubicBezTo>
                <a:cubicBezTo>
                  <a:pt x="11" y="137"/>
                  <a:pt x="10" y="138"/>
                  <a:pt x="10" y="140"/>
                </a:cubicBezTo>
                <a:cubicBezTo>
                  <a:pt x="10" y="141"/>
                  <a:pt x="11" y="142"/>
                  <a:pt x="12" y="142"/>
                </a:cubicBezTo>
                <a:close/>
                <a:moveTo>
                  <a:pt x="58" y="103"/>
                </a:moveTo>
                <a:cubicBezTo>
                  <a:pt x="83" y="103"/>
                  <a:pt x="83" y="103"/>
                  <a:pt x="83" y="103"/>
                </a:cubicBezTo>
                <a:cubicBezTo>
                  <a:pt x="84" y="103"/>
                  <a:pt x="86" y="101"/>
                  <a:pt x="86" y="100"/>
                </a:cubicBezTo>
                <a:cubicBezTo>
                  <a:pt x="86" y="99"/>
                  <a:pt x="84" y="98"/>
                  <a:pt x="83" y="98"/>
                </a:cubicBezTo>
                <a:cubicBezTo>
                  <a:pt x="58" y="98"/>
                  <a:pt x="58" y="98"/>
                  <a:pt x="58" y="98"/>
                </a:cubicBezTo>
                <a:cubicBezTo>
                  <a:pt x="56" y="98"/>
                  <a:pt x="55" y="99"/>
                  <a:pt x="55" y="100"/>
                </a:cubicBezTo>
                <a:cubicBezTo>
                  <a:pt x="55" y="101"/>
                  <a:pt x="56" y="103"/>
                  <a:pt x="58" y="103"/>
                </a:cubicBezTo>
                <a:close/>
                <a:moveTo>
                  <a:pt x="103" y="55"/>
                </a:moveTo>
                <a:cubicBezTo>
                  <a:pt x="102" y="55"/>
                  <a:pt x="101" y="56"/>
                  <a:pt x="101" y="58"/>
                </a:cubicBezTo>
                <a:cubicBezTo>
                  <a:pt x="101" y="59"/>
                  <a:pt x="102" y="60"/>
                  <a:pt x="103" y="60"/>
                </a:cubicBezTo>
                <a:cubicBezTo>
                  <a:pt x="129" y="60"/>
                  <a:pt x="129" y="60"/>
                  <a:pt x="129" y="60"/>
                </a:cubicBezTo>
                <a:cubicBezTo>
                  <a:pt x="130" y="60"/>
                  <a:pt x="131" y="59"/>
                  <a:pt x="131" y="58"/>
                </a:cubicBezTo>
                <a:cubicBezTo>
                  <a:pt x="131" y="56"/>
                  <a:pt x="130" y="55"/>
                  <a:pt x="129" y="55"/>
                </a:cubicBezTo>
                <a:lnTo>
                  <a:pt x="103" y="55"/>
                </a:lnTo>
                <a:close/>
                <a:moveTo>
                  <a:pt x="3" y="117"/>
                </a:moveTo>
                <a:cubicBezTo>
                  <a:pt x="3" y="117"/>
                  <a:pt x="4" y="116"/>
                  <a:pt x="4" y="116"/>
                </a:cubicBezTo>
                <a:cubicBezTo>
                  <a:pt x="112" y="9"/>
                  <a:pt x="112" y="9"/>
                  <a:pt x="112" y="9"/>
                </a:cubicBezTo>
                <a:cubicBezTo>
                  <a:pt x="112" y="22"/>
                  <a:pt x="112" y="22"/>
                  <a:pt x="112" y="22"/>
                </a:cubicBezTo>
                <a:cubicBezTo>
                  <a:pt x="112" y="24"/>
                  <a:pt x="113" y="25"/>
                  <a:pt x="114" y="25"/>
                </a:cubicBezTo>
                <a:cubicBezTo>
                  <a:pt x="116" y="25"/>
                  <a:pt x="117" y="24"/>
                  <a:pt x="117" y="22"/>
                </a:cubicBezTo>
                <a:cubicBezTo>
                  <a:pt x="117" y="3"/>
                  <a:pt x="117" y="3"/>
                  <a:pt x="117" y="3"/>
                </a:cubicBezTo>
                <a:cubicBezTo>
                  <a:pt x="117" y="1"/>
                  <a:pt x="116" y="0"/>
                  <a:pt x="114" y="0"/>
                </a:cubicBezTo>
                <a:cubicBezTo>
                  <a:pt x="95" y="0"/>
                  <a:pt x="95" y="0"/>
                  <a:pt x="95" y="0"/>
                </a:cubicBezTo>
                <a:cubicBezTo>
                  <a:pt x="93" y="0"/>
                  <a:pt x="92" y="1"/>
                  <a:pt x="92" y="3"/>
                </a:cubicBezTo>
                <a:cubicBezTo>
                  <a:pt x="92" y="4"/>
                  <a:pt x="93" y="5"/>
                  <a:pt x="95" y="5"/>
                </a:cubicBezTo>
                <a:cubicBezTo>
                  <a:pt x="108" y="5"/>
                  <a:pt x="108" y="5"/>
                  <a:pt x="108" y="5"/>
                </a:cubicBezTo>
                <a:cubicBezTo>
                  <a:pt x="1" y="112"/>
                  <a:pt x="1" y="112"/>
                  <a:pt x="1" y="112"/>
                </a:cubicBezTo>
                <a:cubicBezTo>
                  <a:pt x="0" y="113"/>
                  <a:pt x="0" y="115"/>
                  <a:pt x="1" y="116"/>
                </a:cubicBezTo>
                <a:cubicBezTo>
                  <a:pt x="1" y="116"/>
                  <a:pt x="2" y="117"/>
                  <a:pt x="3" y="11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83" name="Freeform 182">
            <a:extLst>
              <a:ext uri="{FF2B5EF4-FFF2-40B4-BE49-F238E27FC236}">
                <a16:creationId xmlns:a16="http://schemas.microsoft.com/office/drawing/2014/main" xmlns="" id="{9CFA24E1-DAB7-4FFD-A37B-740DC0071410}"/>
              </a:ext>
            </a:extLst>
          </p:cNvPr>
          <p:cNvSpPr>
            <a:spLocks noEditPoints="1"/>
          </p:cNvSpPr>
          <p:nvPr/>
        </p:nvSpPr>
        <p:spPr bwMode="auto">
          <a:xfrm>
            <a:off x="3436144" y="4069557"/>
            <a:ext cx="541338" cy="558800"/>
          </a:xfrm>
          <a:custGeom>
            <a:avLst/>
            <a:gdLst>
              <a:gd name="T0" fmla="*/ 108 w 158"/>
              <a:gd name="T1" fmla="*/ 90 h 162"/>
              <a:gd name="T2" fmla="*/ 65 w 158"/>
              <a:gd name="T3" fmla="*/ 22 h 162"/>
              <a:gd name="T4" fmla="*/ 60 w 158"/>
              <a:gd name="T5" fmla="*/ 48 h 162"/>
              <a:gd name="T6" fmla="*/ 6 w 158"/>
              <a:gd name="T7" fmla="*/ 36 h 162"/>
              <a:gd name="T8" fmla="*/ 41 w 158"/>
              <a:gd name="T9" fmla="*/ 43 h 162"/>
              <a:gd name="T10" fmla="*/ 55 w 158"/>
              <a:gd name="T11" fmla="*/ 15 h 162"/>
              <a:gd name="T12" fmla="*/ 58 w 158"/>
              <a:gd name="T13" fmla="*/ 12 h 162"/>
              <a:gd name="T14" fmla="*/ 38 w 158"/>
              <a:gd name="T15" fmla="*/ 25 h 162"/>
              <a:gd name="T16" fmla="*/ 3 w 158"/>
              <a:gd name="T17" fmla="*/ 28 h 162"/>
              <a:gd name="T18" fmla="*/ 35 w 158"/>
              <a:gd name="T19" fmla="*/ 69 h 162"/>
              <a:gd name="T20" fmla="*/ 92 w 158"/>
              <a:gd name="T21" fmla="*/ 117 h 162"/>
              <a:gd name="T22" fmla="*/ 96 w 158"/>
              <a:gd name="T23" fmla="*/ 145 h 162"/>
              <a:gd name="T24" fmla="*/ 98 w 158"/>
              <a:gd name="T25" fmla="*/ 116 h 162"/>
              <a:gd name="T26" fmla="*/ 152 w 158"/>
              <a:gd name="T27" fmla="*/ 128 h 162"/>
              <a:gd name="T28" fmla="*/ 117 w 158"/>
              <a:gd name="T29" fmla="*/ 121 h 162"/>
              <a:gd name="T30" fmla="*/ 103 w 158"/>
              <a:gd name="T31" fmla="*/ 149 h 162"/>
              <a:gd name="T32" fmla="*/ 100 w 158"/>
              <a:gd name="T33" fmla="*/ 152 h 162"/>
              <a:gd name="T34" fmla="*/ 136 w 158"/>
              <a:gd name="T35" fmla="*/ 156 h 162"/>
              <a:gd name="T36" fmla="*/ 152 w 158"/>
              <a:gd name="T37" fmla="*/ 135 h 162"/>
              <a:gd name="T38" fmla="*/ 94 w 158"/>
              <a:gd name="T39" fmla="*/ 112 h 162"/>
              <a:gd name="T40" fmla="*/ 49 w 158"/>
              <a:gd name="T41" fmla="*/ 66 h 162"/>
              <a:gd name="T42" fmla="*/ 109 w 158"/>
              <a:gd name="T43" fmla="*/ 98 h 162"/>
              <a:gd name="T44" fmla="*/ 91 w 158"/>
              <a:gd name="T45" fmla="*/ 103 h 162"/>
              <a:gd name="T46" fmla="*/ 62 w 158"/>
              <a:gd name="T47" fmla="*/ 67 h 162"/>
              <a:gd name="T48" fmla="*/ 98 w 158"/>
              <a:gd name="T49" fmla="*/ 97 h 162"/>
              <a:gd name="T50" fmla="*/ 68 w 158"/>
              <a:gd name="T51" fmla="*/ 62 h 162"/>
              <a:gd name="T52" fmla="*/ 26 w 158"/>
              <a:gd name="T53" fmla="*/ 98 h 162"/>
              <a:gd name="T54" fmla="*/ 24 w 158"/>
              <a:gd name="T55" fmla="*/ 148 h 162"/>
              <a:gd name="T56" fmla="*/ 69 w 158"/>
              <a:gd name="T57" fmla="*/ 125 h 162"/>
              <a:gd name="T58" fmla="*/ 28 w 158"/>
              <a:gd name="T59" fmla="*/ 145 h 162"/>
              <a:gd name="T60" fmla="*/ 64 w 158"/>
              <a:gd name="T61" fmla="*/ 124 h 162"/>
              <a:gd name="T62" fmla="*/ 47 w 158"/>
              <a:gd name="T63" fmla="*/ 136 h 162"/>
              <a:gd name="T64" fmla="*/ 45 w 158"/>
              <a:gd name="T65" fmla="*/ 137 h 162"/>
              <a:gd name="T66" fmla="*/ 43 w 158"/>
              <a:gd name="T67" fmla="*/ 138 h 162"/>
              <a:gd name="T68" fmla="*/ 39 w 158"/>
              <a:gd name="T69" fmla="*/ 138 h 162"/>
              <a:gd name="T70" fmla="*/ 36 w 158"/>
              <a:gd name="T71" fmla="*/ 137 h 162"/>
              <a:gd name="T72" fmla="*/ 33 w 158"/>
              <a:gd name="T73" fmla="*/ 134 h 162"/>
              <a:gd name="T74" fmla="*/ 37 w 158"/>
              <a:gd name="T75" fmla="*/ 133 h 162"/>
              <a:gd name="T76" fmla="*/ 39 w 158"/>
              <a:gd name="T77" fmla="*/ 133 h 162"/>
              <a:gd name="T78" fmla="*/ 42 w 158"/>
              <a:gd name="T79" fmla="*/ 133 h 162"/>
              <a:gd name="T80" fmla="*/ 43 w 158"/>
              <a:gd name="T81" fmla="*/ 132 h 162"/>
              <a:gd name="T82" fmla="*/ 45 w 158"/>
              <a:gd name="T83" fmla="*/ 132 h 162"/>
              <a:gd name="T84" fmla="*/ 32 w 158"/>
              <a:gd name="T85" fmla="*/ 128 h 162"/>
              <a:gd name="T86" fmla="*/ 40 w 158"/>
              <a:gd name="T87" fmla="*/ 110 h 162"/>
              <a:gd name="T88" fmla="*/ 132 w 158"/>
              <a:gd name="T89" fmla="*/ 66 h 162"/>
              <a:gd name="T90" fmla="*/ 134 w 158"/>
              <a:gd name="T91" fmla="*/ 15 h 162"/>
              <a:gd name="T92" fmla="*/ 89 w 158"/>
              <a:gd name="T93" fmla="*/ 39 h 162"/>
              <a:gd name="T94" fmla="*/ 130 w 158"/>
              <a:gd name="T95" fmla="*/ 19 h 162"/>
              <a:gd name="T96" fmla="*/ 94 w 158"/>
              <a:gd name="T97" fmla="*/ 40 h 162"/>
              <a:gd name="T98" fmla="*/ 118 w 158"/>
              <a:gd name="T99" fmla="*/ 26 h 162"/>
              <a:gd name="T100" fmla="*/ 124 w 158"/>
              <a:gd name="T101" fmla="*/ 53 h 162"/>
              <a:gd name="T102" fmla="*/ 122 w 158"/>
              <a:gd name="T103" fmla="*/ 54 h 162"/>
              <a:gd name="T104" fmla="*/ 119 w 158"/>
              <a:gd name="T105" fmla="*/ 54 h 162"/>
              <a:gd name="T106" fmla="*/ 117 w 158"/>
              <a:gd name="T107" fmla="*/ 54 h 162"/>
              <a:gd name="T108" fmla="*/ 114 w 158"/>
              <a:gd name="T109" fmla="*/ 54 h 162"/>
              <a:gd name="T110" fmla="*/ 115 w 158"/>
              <a:gd name="T111" fmla="*/ 49 h 162"/>
              <a:gd name="T112" fmla="*/ 116 w 158"/>
              <a:gd name="T113" fmla="*/ 49 h 162"/>
              <a:gd name="T114" fmla="*/ 119 w 158"/>
              <a:gd name="T115" fmla="*/ 49 h 162"/>
              <a:gd name="T116" fmla="*/ 121 w 158"/>
              <a:gd name="T117" fmla="*/ 49 h 162"/>
              <a:gd name="T118" fmla="*/ 122 w 158"/>
              <a:gd name="T119" fmla="*/ 48 h 162"/>
              <a:gd name="T120" fmla="*/ 127 w 158"/>
              <a:gd name="T121" fmla="*/ 40 h 162"/>
              <a:gd name="T122" fmla="*/ 109 w 158"/>
              <a:gd name="T123" fmla="*/ 48 h 1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58" h="162">
                <a:moveTo>
                  <a:pt x="147" y="105"/>
                </a:moveTo>
                <a:cubicBezTo>
                  <a:pt x="139" y="96"/>
                  <a:pt x="126" y="93"/>
                  <a:pt x="115" y="96"/>
                </a:cubicBezTo>
                <a:cubicBezTo>
                  <a:pt x="108" y="90"/>
                  <a:pt x="108" y="90"/>
                  <a:pt x="108" y="90"/>
                </a:cubicBezTo>
                <a:cubicBezTo>
                  <a:pt x="108" y="90"/>
                  <a:pt x="108" y="90"/>
                  <a:pt x="108" y="90"/>
                </a:cubicBezTo>
                <a:cubicBezTo>
                  <a:pt x="66" y="47"/>
                  <a:pt x="66" y="47"/>
                  <a:pt x="66" y="47"/>
                </a:cubicBezTo>
                <a:cubicBezTo>
                  <a:pt x="67" y="44"/>
                  <a:pt x="68" y="40"/>
                  <a:pt x="68" y="36"/>
                </a:cubicBezTo>
                <a:cubicBezTo>
                  <a:pt x="68" y="36"/>
                  <a:pt x="68" y="35"/>
                  <a:pt x="68" y="35"/>
                </a:cubicBezTo>
                <a:cubicBezTo>
                  <a:pt x="68" y="31"/>
                  <a:pt x="67" y="26"/>
                  <a:pt x="65" y="22"/>
                </a:cubicBezTo>
                <a:cubicBezTo>
                  <a:pt x="64" y="21"/>
                  <a:pt x="63" y="20"/>
                  <a:pt x="62" y="21"/>
                </a:cubicBezTo>
                <a:cubicBezTo>
                  <a:pt x="60" y="21"/>
                  <a:pt x="60" y="23"/>
                  <a:pt x="60" y="24"/>
                </a:cubicBezTo>
                <a:cubicBezTo>
                  <a:pt x="64" y="31"/>
                  <a:pt x="64" y="40"/>
                  <a:pt x="61" y="47"/>
                </a:cubicBezTo>
                <a:cubicBezTo>
                  <a:pt x="60" y="47"/>
                  <a:pt x="60" y="47"/>
                  <a:pt x="60" y="48"/>
                </a:cubicBezTo>
                <a:cubicBezTo>
                  <a:pt x="57" y="55"/>
                  <a:pt x="51" y="60"/>
                  <a:pt x="44" y="62"/>
                </a:cubicBezTo>
                <a:cubicBezTo>
                  <a:pt x="44" y="62"/>
                  <a:pt x="43" y="62"/>
                  <a:pt x="43" y="63"/>
                </a:cubicBezTo>
                <a:cubicBezTo>
                  <a:pt x="33" y="66"/>
                  <a:pt x="22" y="63"/>
                  <a:pt x="14" y="56"/>
                </a:cubicBezTo>
                <a:cubicBezTo>
                  <a:pt x="9" y="50"/>
                  <a:pt x="6" y="43"/>
                  <a:pt x="6" y="36"/>
                </a:cubicBezTo>
                <a:cubicBezTo>
                  <a:pt x="17" y="48"/>
                  <a:pt x="17" y="48"/>
                  <a:pt x="17" y="48"/>
                </a:cubicBezTo>
                <a:cubicBezTo>
                  <a:pt x="18" y="48"/>
                  <a:pt x="19" y="48"/>
                  <a:pt x="20" y="48"/>
                </a:cubicBezTo>
                <a:cubicBezTo>
                  <a:pt x="38" y="45"/>
                  <a:pt x="38" y="45"/>
                  <a:pt x="38" y="45"/>
                </a:cubicBezTo>
                <a:cubicBezTo>
                  <a:pt x="40" y="45"/>
                  <a:pt x="40" y="44"/>
                  <a:pt x="41" y="43"/>
                </a:cubicBezTo>
                <a:cubicBezTo>
                  <a:pt x="43" y="24"/>
                  <a:pt x="43" y="24"/>
                  <a:pt x="43" y="24"/>
                </a:cubicBezTo>
                <a:cubicBezTo>
                  <a:pt x="44" y="24"/>
                  <a:pt x="43" y="23"/>
                  <a:pt x="43" y="22"/>
                </a:cubicBezTo>
                <a:cubicBezTo>
                  <a:pt x="28" y="8"/>
                  <a:pt x="28" y="8"/>
                  <a:pt x="28" y="8"/>
                </a:cubicBezTo>
                <a:cubicBezTo>
                  <a:pt x="38" y="6"/>
                  <a:pt x="48" y="8"/>
                  <a:pt x="55" y="15"/>
                </a:cubicBezTo>
                <a:cubicBezTo>
                  <a:pt x="55" y="16"/>
                  <a:pt x="56" y="17"/>
                  <a:pt x="57" y="18"/>
                </a:cubicBezTo>
                <a:cubicBezTo>
                  <a:pt x="58" y="19"/>
                  <a:pt x="59" y="19"/>
                  <a:pt x="60" y="18"/>
                </a:cubicBezTo>
                <a:cubicBezTo>
                  <a:pt x="61" y="17"/>
                  <a:pt x="61" y="16"/>
                  <a:pt x="61" y="15"/>
                </a:cubicBezTo>
                <a:cubicBezTo>
                  <a:pt x="60" y="14"/>
                  <a:pt x="59" y="13"/>
                  <a:pt x="58" y="12"/>
                </a:cubicBezTo>
                <a:cubicBezTo>
                  <a:pt x="49" y="2"/>
                  <a:pt x="35" y="0"/>
                  <a:pt x="23" y="4"/>
                </a:cubicBezTo>
                <a:cubicBezTo>
                  <a:pt x="22" y="4"/>
                  <a:pt x="21" y="5"/>
                  <a:pt x="21" y="6"/>
                </a:cubicBezTo>
                <a:cubicBezTo>
                  <a:pt x="21" y="7"/>
                  <a:pt x="21" y="8"/>
                  <a:pt x="22" y="8"/>
                </a:cubicBezTo>
                <a:cubicBezTo>
                  <a:pt x="38" y="25"/>
                  <a:pt x="38" y="25"/>
                  <a:pt x="38" y="25"/>
                </a:cubicBezTo>
                <a:cubicBezTo>
                  <a:pt x="36" y="40"/>
                  <a:pt x="36" y="40"/>
                  <a:pt x="36" y="40"/>
                </a:cubicBezTo>
                <a:cubicBezTo>
                  <a:pt x="20" y="43"/>
                  <a:pt x="20" y="43"/>
                  <a:pt x="20" y="43"/>
                </a:cubicBezTo>
                <a:cubicBezTo>
                  <a:pt x="6" y="29"/>
                  <a:pt x="6" y="29"/>
                  <a:pt x="6" y="29"/>
                </a:cubicBezTo>
                <a:cubicBezTo>
                  <a:pt x="5" y="28"/>
                  <a:pt x="4" y="28"/>
                  <a:pt x="3" y="28"/>
                </a:cubicBezTo>
                <a:cubicBezTo>
                  <a:pt x="2" y="28"/>
                  <a:pt x="2" y="29"/>
                  <a:pt x="1" y="30"/>
                </a:cubicBezTo>
                <a:cubicBezTo>
                  <a:pt x="0" y="41"/>
                  <a:pt x="3" y="52"/>
                  <a:pt x="11" y="59"/>
                </a:cubicBezTo>
                <a:cubicBezTo>
                  <a:pt x="17" y="66"/>
                  <a:pt x="26" y="69"/>
                  <a:pt x="34" y="69"/>
                </a:cubicBezTo>
                <a:cubicBezTo>
                  <a:pt x="35" y="69"/>
                  <a:pt x="35" y="69"/>
                  <a:pt x="35" y="69"/>
                </a:cubicBezTo>
                <a:cubicBezTo>
                  <a:pt x="38" y="69"/>
                  <a:pt x="41" y="69"/>
                  <a:pt x="43" y="68"/>
                </a:cubicBezTo>
                <a:cubicBezTo>
                  <a:pt x="50" y="74"/>
                  <a:pt x="50" y="74"/>
                  <a:pt x="50" y="74"/>
                </a:cubicBezTo>
                <a:cubicBezTo>
                  <a:pt x="50" y="74"/>
                  <a:pt x="50" y="74"/>
                  <a:pt x="50" y="74"/>
                </a:cubicBezTo>
                <a:cubicBezTo>
                  <a:pt x="92" y="117"/>
                  <a:pt x="92" y="117"/>
                  <a:pt x="92" y="117"/>
                </a:cubicBezTo>
                <a:cubicBezTo>
                  <a:pt x="92" y="118"/>
                  <a:pt x="91" y="119"/>
                  <a:pt x="91" y="120"/>
                </a:cubicBezTo>
                <a:cubicBezTo>
                  <a:pt x="91" y="120"/>
                  <a:pt x="91" y="121"/>
                  <a:pt x="91" y="121"/>
                </a:cubicBezTo>
                <a:cubicBezTo>
                  <a:pt x="89" y="129"/>
                  <a:pt x="90" y="137"/>
                  <a:pt x="94" y="144"/>
                </a:cubicBezTo>
                <a:cubicBezTo>
                  <a:pt x="94" y="145"/>
                  <a:pt x="95" y="145"/>
                  <a:pt x="96" y="145"/>
                </a:cubicBezTo>
                <a:cubicBezTo>
                  <a:pt x="96" y="145"/>
                  <a:pt x="97" y="145"/>
                  <a:pt x="97" y="145"/>
                </a:cubicBezTo>
                <a:cubicBezTo>
                  <a:pt x="98" y="144"/>
                  <a:pt x="99" y="143"/>
                  <a:pt x="98" y="142"/>
                </a:cubicBezTo>
                <a:cubicBezTo>
                  <a:pt x="94" y="134"/>
                  <a:pt x="94" y="125"/>
                  <a:pt x="97" y="117"/>
                </a:cubicBezTo>
                <a:cubicBezTo>
                  <a:pt x="97" y="117"/>
                  <a:pt x="98" y="117"/>
                  <a:pt x="98" y="116"/>
                </a:cubicBezTo>
                <a:cubicBezTo>
                  <a:pt x="101" y="109"/>
                  <a:pt x="107" y="104"/>
                  <a:pt x="114" y="102"/>
                </a:cubicBezTo>
                <a:cubicBezTo>
                  <a:pt x="114" y="102"/>
                  <a:pt x="115" y="101"/>
                  <a:pt x="115" y="101"/>
                </a:cubicBezTo>
                <a:cubicBezTo>
                  <a:pt x="125" y="98"/>
                  <a:pt x="136" y="101"/>
                  <a:pt x="144" y="108"/>
                </a:cubicBezTo>
                <a:cubicBezTo>
                  <a:pt x="149" y="114"/>
                  <a:pt x="152" y="121"/>
                  <a:pt x="152" y="128"/>
                </a:cubicBezTo>
                <a:cubicBezTo>
                  <a:pt x="141" y="116"/>
                  <a:pt x="141" y="116"/>
                  <a:pt x="141" y="116"/>
                </a:cubicBezTo>
                <a:cubicBezTo>
                  <a:pt x="140" y="116"/>
                  <a:pt x="139" y="116"/>
                  <a:pt x="138" y="116"/>
                </a:cubicBezTo>
                <a:cubicBezTo>
                  <a:pt x="119" y="119"/>
                  <a:pt x="119" y="119"/>
                  <a:pt x="119" y="119"/>
                </a:cubicBezTo>
                <a:cubicBezTo>
                  <a:pt x="118" y="119"/>
                  <a:pt x="118" y="120"/>
                  <a:pt x="117" y="121"/>
                </a:cubicBezTo>
                <a:cubicBezTo>
                  <a:pt x="114" y="140"/>
                  <a:pt x="114" y="140"/>
                  <a:pt x="114" y="140"/>
                </a:cubicBezTo>
                <a:cubicBezTo>
                  <a:pt x="114" y="140"/>
                  <a:pt x="115" y="141"/>
                  <a:pt x="115" y="142"/>
                </a:cubicBezTo>
                <a:cubicBezTo>
                  <a:pt x="130" y="156"/>
                  <a:pt x="130" y="156"/>
                  <a:pt x="130" y="156"/>
                </a:cubicBezTo>
                <a:cubicBezTo>
                  <a:pt x="120" y="158"/>
                  <a:pt x="110" y="156"/>
                  <a:pt x="103" y="149"/>
                </a:cubicBezTo>
                <a:cubicBezTo>
                  <a:pt x="103" y="148"/>
                  <a:pt x="103" y="148"/>
                  <a:pt x="102" y="148"/>
                </a:cubicBezTo>
                <a:cubicBezTo>
                  <a:pt x="102" y="147"/>
                  <a:pt x="100" y="147"/>
                  <a:pt x="99" y="148"/>
                </a:cubicBezTo>
                <a:cubicBezTo>
                  <a:pt x="98" y="149"/>
                  <a:pt x="98" y="150"/>
                  <a:pt x="99" y="151"/>
                </a:cubicBezTo>
                <a:cubicBezTo>
                  <a:pt x="99" y="152"/>
                  <a:pt x="99" y="152"/>
                  <a:pt x="100" y="152"/>
                </a:cubicBezTo>
                <a:cubicBezTo>
                  <a:pt x="106" y="159"/>
                  <a:pt x="115" y="162"/>
                  <a:pt x="123" y="162"/>
                </a:cubicBezTo>
                <a:cubicBezTo>
                  <a:pt x="127" y="162"/>
                  <a:pt x="131" y="161"/>
                  <a:pt x="135" y="160"/>
                </a:cubicBezTo>
                <a:cubicBezTo>
                  <a:pt x="136" y="160"/>
                  <a:pt x="137" y="159"/>
                  <a:pt x="137" y="158"/>
                </a:cubicBezTo>
                <a:cubicBezTo>
                  <a:pt x="137" y="157"/>
                  <a:pt x="137" y="156"/>
                  <a:pt x="136" y="156"/>
                </a:cubicBezTo>
                <a:cubicBezTo>
                  <a:pt x="120" y="139"/>
                  <a:pt x="120" y="139"/>
                  <a:pt x="120" y="139"/>
                </a:cubicBezTo>
                <a:cubicBezTo>
                  <a:pt x="122" y="124"/>
                  <a:pt x="122" y="124"/>
                  <a:pt x="122" y="124"/>
                </a:cubicBezTo>
                <a:cubicBezTo>
                  <a:pt x="138" y="121"/>
                  <a:pt x="138" y="121"/>
                  <a:pt x="138" y="121"/>
                </a:cubicBezTo>
                <a:cubicBezTo>
                  <a:pt x="152" y="135"/>
                  <a:pt x="152" y="135"/>
                  <a:pt x="152" y="135"/>
                </a:cubicBezTo>
                <a:cubicBezTo>
                  <a:pt x="153" y="136"/>
                  <a:pt x="154" y="136"/>
                  <a:pt x="155" y="136"/>
                </a:cubicBezTo>
                <a:cubicBezTo>
                  <a:pt x="156" y="136"/>
                  <a:pt x="156" y="135"/>
                  <a:pt x="156" y="134"/>
                </a:cubicBezTo>
                <a:cubicBezTo>
                  <a:pt x="158" y="123"/>
                  <a:pt x="155" y="112"/>
                  <a:pt x="147" y="105"/>
                </a:cubicBezTo>
                <a:close/>
                <a:moveTo>
                  <a:pt x="94" y="112"/>
                </a:moveTo>
                <a:cubicBezTo>
                  <a:pt x="53" y="71"/>
                  <a:pt x="53" y="71"/>
                  <a:pt x="53" y="71"/>
                </a:cubicBezTo>
                <a:cubicBezTo>
                  <a:pt x="53" y="71"/>
                  <a:pt x="53" y="71"/>
                  <a:pt x="53" y="71"/>
                </a:cubicBezTo>
                <a:cubicBezTo>
                  <a:pt x="53" y="71"/>
                  <a:pt x="53" y="71"/>
                  <a:pt x="53" y="71"/>
                </a:cubicBezTo>
                <a:cubicBezTo>
                  <a:pt x="49" y="66"/>
                  <a:pt x="49" y="66"/>
                  <a:pt x="49" y="66"/>
                </a:cubicBezTo>
                <a:cubicBezTo>
                  <a:pt x="55" y="63"/>
                  <a:pt x="60" y="58"/>
                  <a:pt x="64" y="52"/>
                </a:cubicBezTo>
                <a:cubicBezTo>
                  <a:pt x="104" y="93"/>
                  <a:pt x="104" y="93"/>
                  <a:pt x="104" y="93"/>
                </a:cubicBezTo>
                <a:cubicBezTo>
                  <a:pt x="104" y="93"/>
                  <a:pt x="104" y="93"/>
                  <a:pt x="104" y="93"/>
                </a:cubicBezTo>
                <a:cubicBezTo>
                  <a:pt x="109" y="98"/>
                  <a:pt x="109" y="98"/>
                  <a:pt x="109" y="98"/>
                </a:cubicBezTo>
                <a:cubicBezTo>
                  <a:pt x="103" y="101"/>
                  <a:pt x="98" y="106"/>
                  <a:pt x="94" y="112"/>
                </a:cubicBezTo>
                <a:close/>
                <a:moveTo>
                  <a:pt x="93" y="99"/>
                </a:moveTo>
                <a:cubicBezTo>
                  <a:pt x="94" y="100"/>
                  <a:pt x="94" y="101"/>
                  <a:pt x="93" y="102"/>
                </a:cubicBezTo>
                <a:cubicBezTo>
                  <a:pt x="93" y="103"/>
                  <a:pt x="92" y="103"/>
                  <a:pt x="91" y="103"/>
                </a:cubicBezTo>
                <a:cubicBezTo>
                  <a:pt x="91" y="103"/>
                  <a:pt x="90" y="103"/>
                  <a:pt x="90" y="102"/>
                </a:cubicBezTo>
                <a:cubicBezTo>
                  <a:pt x="59" y="71"/>
                  <a:pt x="59" y="71"/>
                  <a:pt x="59" y="71"/>
                </a:cubicBezTo>
                <a:cubicBezTo>
                  <a:pt x="58" y="70"/>
                  <a:pt x="58" y="68"/>
                  <a:pt x="59" y="67"/>
                </a:cubicBezTo>
                <a:cubicBezTo>
                  <a:pt x="60" y="66"/>
                  <a:pt x="61" y="67"/>
                  <a:pt x="62" y="67"/>
                </a:cubicBezTo>
                <a:lnTo>
                  <a:pt x="93" y="99"/>
                </a:lnTo>
                <a:close/>
                <a:moveTo>
                  <a:pt x="99" y="93"/>
                </a:moveTo>
                <a:cubicBezTo>
                  <a:pt x="100" y="94"/>
                  <a:pt x="100" y="96"/>
                  <a:pt x="99" y="97"/>
                </a:cubicBezTo>
                <a:cubicBezTo>
                  <a:pt x="99" y="97"/>
                  <a:pt x="98" y="97"/>
                  <a:pt x="98" y="97"/>
                </a:cubicBezTo>
                <a:cubicBezTo>
                  <a:pt x="97" y="97"/>
                  <a:pt x="96" y="97"/>
                  <a:pt x="96" y="97"/>
                </a:cubicBezTo>
                <a:cubicBezTo>
                  <a:pt x="65" y="65"/>
                  <a:pt x="65" y="65"/>
                  <a:pt x="65" y="65"/>
                </a:cubicBezTo>
                <a:cubicBezTo>
                  <a:pt x="64" y="64"/>
                  <a:pt x="64" y="63"/>
                  <a:pt x="65" y="62"/>
                </a:cubicBezTo>
                <a:cubicBezTo>
                  <a:pt x="66" y="61"/>
                  <a:pt x="67" y="61"/>
                  <a:pt x="68" y="62"/>
                </a:cubicBezTo>
                <a:lnTo>
                  <a:pt x="99" y="93"/>
                </a:lnTo>
                <a:close/>
                <a:moveTo>
                  <a:pt x="56" y="99"/>
                </a:moveTo>
                <a:cubicBezTo>
                  <a:pt x="55" y="98"/>
                  <a:pt x="54" y="98"/>
                  <a:pt x="53" y="98"/>
                </a:cubicBezTo>
                <a:cubicBezTo>
                  <a:pt x="26" y="98"/>
                  <a:pt x="26" y="98"/>
                  <a:pt x="26" y="98"/>
                </a:cubicBezTo>
                <a:cubicBezTo>
                  <a:pt x="26" y="98"/>
                  <a:pt x="25" y="98"/>
                  <a:pt x="24" y="99"/>
                </a:cubicBezTo>
                <a:cubicBezTo>
                  <a:pt x="11" y="123"/>
                  <a:pt x="11" y="123"/>
                  <a:pt x="11" y="123"/>
                </a:cubicBezTo>
                <a:cubicBezTo>
                  <a:pt x="10" y="123"/>
                  <a:pt x="10" y="124"/>
                  <a:pt x="11" y="125"/>
                </a:cubicBezTo>
                <a:cubicBezTo>
                  <a:pt x="24" y="148"/>
                  <a:pt x="24" y="148"/>
                  <a:pt x="24" y="148"/>
                </a:cubicBezTo>
                <a:cubicBezTo>
                  <a:pt x="25" y="149"/>
                  <a:pt x="26" y="150"/>
                  <a:pt x="26" y="150"/>
                </a:cubicBezTo>
                <a:cubicBezTo>
                  <a:pt x="53" y="150"/>
                  <a:pt x="53" y="150"/>
                  <a:pt x="53" y="150"/>
                </a:cubicBezTo>
                <a:cubicBezTo>
                  <a:pt x="54" y="150"/>
                  <a:pt x="55" y="149"/>
                  <a:pt x="56" y="148"/>
                </a:cubicBezTo>
                <a:cubicBezTo>
                  <a:pt x="69" y="125"/>
                  <a:pt x="69" y="125"/>
                  <a:pt x="69" y="125"/>
                </a:cubicBezTo>
                <a:cubicBezTo>
                  <a:pt x="70" y="124"/>
                  <a:pt x="70" y="123"/>
                  <a:pt x="69" y="123"/>
                </a:cubicBezTo>
                <a:lnTo>
                  <a:pt x="56" y="99"/>
                </a:lnTo>
                <a:close/>
                <a:moveTo>
                  <a:pt x="52" y="145"/>
                </a:moveTo>
                <a:cubicBezTo>
                  <a:pt x="28" y="145"/>
                  <a:pt x="28" y="145"/>
                  <a:pt x="28" y="145"/>
                </a:cubicBezTo>
                <a:cubicBezTo>
                  <a:pt x="16" y="124"/>
                  <a:pt x="16" y="124"/>
                  <a:pt x="16" y="124"/>
                </a:cubicBezTo>
                <a:cubicBezTo>
                  <a:pt x="28" y="103"/>
                  <a:pt x="28" y="103"/>
                  <a:pt x="28" y="103"/>
                </a:cubicBezTo>
                <a:cubicBezTo>
                  <a:pt x="52" y="103"/>
                  <a:pt x="52" y="103"/>
                  <a:pt x="52" y="103"/>
                </a:cubicBezTo>
                <a:cubicBezTo>
                  <a:pt x="64" y="124"/>
                  <a:pt x="64" y="124"/>
                  <a:pt x="64" y="124"/>
                </a:cubicBezTo>
                <a:lnTo>
                  <a:pt x="52" y="145"/>
                </a:lnTo>
                <a:close/>
                <a:moveTo>
                  <a:pt x="54" y="124"/>
                </a:moveTo>
                <a:cubicBezTo>
                  <a:pt x="54" y="129"/>
                  <a:pt x="51" y="134"/>
                  <a:pt x="47" y="136"/>
                </a:cubicBezTo>
                <a:cubicBezTo>
                  <a:pt x="47" y="136"/>
                  <a:pt x="47" y="136"/>
                  <a:pt x="47" y="136"/>
                </a:cubicBezTo>
                <a:cubicBezTo>
                  <a:pt x="47" y="136"/>
                  <a:pt x="46" y="136"/>
                  <a:pt x="46" y="137"/>
                </a:cubicBezTo>
                <a:cubicBezTo>
                  <a:pt x="46" y="137"/>
                  <a:pt x="46" y="137"/>
                  <a:pt x="46" y="137"/>
                </a:cubicBezTo>
                <a:cubicBezTo>
                  <a:pt x="46" y="137"/>
                  <a:pt x="46" y="137"/>
                  <a:pt x="45" y="137"/>
                </a:cubicBezTo>
                <a:cubicBezTo>
                  <a:pt x="45" y="137"/>
                  <a:pt x="45" y="137"/>
                  <a:pt x="45" y="137"/>
                </a:cubicBezTo>
                <a:cubicBezTo>
                  <a:pt x="45" y="137"/>
                  <a:pt x="44" y="137"/>
                  <a:pt x="44" y="137"/>
                </a:cubicBezTo>
                <a:cubicBezTo>
                  <a:pt x="44" y="137"/>
                  <a:pt x="44" y="137"/>
                  <a:pt x="44" y="137"/>
                </a:cubicBezTo>
                <a:cubicBezTo>
                  <a:pt x="44" y="137"/>
                  <a:pt x="44" y="138"/>
                  <a:pt x="43" y="138"/>
                </a:cubicBezTo>
                <a:cubicBezTo>
                  <a:pt x="43" y="138"/>
                  <a:pt x="43" y="138"/>
                  <a:pt x="43" y="138"/>
                </a:cubicBezTo>
                <a:cubicBezTo>
                  <a:pt x="42" y="138"/>
                  <a:pt x="42" y="138"/>
                  <a:pt x="41" y="138"/>
                </a:cubicBezTo>
                <a:cubicBezTo>
                  <a:pt x="41" y="138"/>
                  <a:pt x="41" y="138"/>
                  <a:pt x="41" y="138"/>
                </a:cubicBezTo>
                <a:cubicBezTo>
                  <a:pt x="41" y="138"/>
                  <a:pt x="40" y="138"/>
                  <a:pt x="40" y="138"/>
                </a:cubicBezTo>
                <a:cubicBezTo>
                  <a:pt x="40" y="138"/>
                  <a:pt x="39" y="138"/>
                  <a:pt x="39" y="138"/>
                </a:cubicBezTo>
                <a:cubicBezTo>
                  <a:pt x="39" y="138"/>
                  <a:pt x="39" y="138"/>
                  <a:pt x="39" y="138"/>
                </a:cubicBezTo>
                <a:cubicBezTo>
                  <a:pt x="38" y="138"/>
                  <a:pt x="37" y="138"/>
                  <a:pt x="37" y="138"/>
                </a:cubicBezTo>
                <a:cubicBezTo>
                  <a:pt x="37" y="138"/>
                  <a:pt x="37" y="138"/>
                  <a:pt x="37" y="138"/>
                </a:cubicBezTo>
                <a:cubicBezTo>
                  <a:pt x="36" y="138"/>
                  <a:pt x="36" y="137"/>
                  <a:pt x="36" y="137"/>
                </a:cubicBezTo>
                <a:cubicBezTo>
                  <a:pt x="36" y="137"/>
                  <a:pt x="36" y="137"/>
                  <a:pt x="36" y="137"/>
                </a:cubicBezTo>
                <a:cubicBezTo>
                  <a:pt x="35" y="137"/>
                  <a:pt x="35" y="137"/>
                  <a:pt x="35" y="137"/>
                </a:cubicBezTo>
                <a:cubicBezTo>
                  <a:pt x="35" y="137"/>
                  <a:pt x="35" y="137"/>
                  <a:pt x="35" y="137"/>
                </a:cubicBezTo>
                <a:cubicBezTo>
                  <a:pt x="33" y="136"/>
                  <a:pt x="33" y="135"/>
                  <a:pt x="33" y="134"/>
                </a:cubicBezTo>
                <a:cubicBezTo>
                  <a:pt x="34" y="132"/>
                  <a:pt x="35" y="132"/>
                  <a:pt x="36" y="132"/>
                </a:cubicBezTo>
                <a:cubicBezTo>
                  <a:pt x="37" y="132"/>
                  <a:pt x="37" y="132"/>
                  <a:pt x="37" y="132"/>
                </a:cubicBezTo>
                <a:cubicBezTo>
                  <a:pt x="37" y="132"/>
                  <a:pt x="37" y="133"/>
                  <a:pt x="37" y="133"/>
                </a:cubicBezTo>
                <a:cubicBezTo>
                  <a:pt x="37" y="133"/>
                  <a:pt x="37" y="133"/>
                  <a:pt x="37" y="133"/>
                </a:cubicBezTo>
                <a:cubicBezTo>
                  <a:pt x="37" y="133"/>
                  <a:pt x="38" y="133"/>
                  <a:pt x="38" y="133"/>
                </a:cubicBezTo>
                <a:cubicBezTo>
                  <a:pt x="38" y="133"/>
                  <a:pt x="38" y="133"/>
                  <a:pt x="38" y="133"/>
                </a:cubicBezTo>
                <a:cubicBezTo>
                  <a:pt x="38" y="133"/>
                  <a:pt x="39" y="133"/>
                  <a:pt x="39" y="133"/>
                </a:cubicBezTo>
                <a:cubicBezTo>
                  <a:pt x="39" y="133"/>
                  <a:pt x="39" y="133"/>
                  <a:pt x="39" y="133"/>
                </a:cubicBezTo>
                <a:cubicBezTo>
                  <a:pt x="40" y="133"/>
                  <a:pt x="40" y="133"/>
                  <a:pt x="41" y="133"/>
                </a:cubicBezTo>
                <a:cubicBezTo>
                  <a:pt x="41" y="133"/>
                  <a:pt x="41" y="133"/>
                  <a:pt x="41" y="133"/>
                </a:cubicBezTo>
                <a:cubicBezTo>
                  <a:pt x="41" y="133"/>
                  <a:pt x="42" y="133"/>
                  <a:pt x="42" y="133"/>
                </a:cubicBezTo>
                <a:cubicBezTo>
                  <a:pt x="42" y="133"/>
                  <a:pt x="42" y="133"/>
                  <a:pt x="42" y="133"/>
                </a:cubicBezTo>
                <a:cubicBezTo>
                  <a:pt x="42" y="133"/>
                  <a:pt x="42" y="133"/>
                  <a:pt x="43" y="133"/>
                </a:cubicBezTo>
                <a:cubicBezTo>
                  <a:pt x="43" y="133"/>
                  <a:pt x="43" y="133"/>
                  <a:pt x="43" y="133"/>
                </a:cubicBezTo>
                <a:cubicBezTo>
                  <a:pt x="43" y="133"/>
                  <a:pt x="43" y="132"/>
                  <a:pt x="43" y="132"/>
                </a:cubicBezTo>
                <a:cubicBezTo>
                  <a:pt x="43" y="132"/>
                  <a:pt x="43" y="132"/>
                  <a:pt x="43" y="132"/>
                </a:cubicBezTo>
                <a:cubicBezTo>
                  <a:pt x="44" y="132"/>
                  <a:pt x="44" y="132"/>
                  <a:pt x="44" y="132"/>
                </a:cubicBezTo>
                <a:cubicBezTo>
                  <a:pt x="44" y="132"/>
                  <a:pt x="44" y="132"/>
                  <a:pt x="44" y="132"/>
                </a:cubicBezTo>
                <a:cubicBezTo>
                  <a:pt x="44" y="132"/>
                  <a:pt x="44" y="132"/>
                  <a:pt x="44" y="132"/>
                </a:cubicBezTo>
                <a:cubicBezTo>
                  <a:pt x="45" y="132"/>
                  <a:pt x="45" y="132"/>
                  <a:pt x="45" y="132"/>
                </a:cubicBezTo>
                <a:cubicBezTo>
                  <a:pt x="47" y="130"/>
                  <a:pt x="49" y="127"/>
                  <a:pt x="49" y="124"/>
                </a:cubicBezTo>
                <a:cubicBezTo>
                  <a:pt x="49" y="119"/>
                  <a:pt x="45" y="115"/>
                  <a:pt x="40" y="115"/>
                </a:cubicBezTo>
                <a:cubicBezTo>
                  <a:pt x="35" y="115"/>
                  <a:pt x="31" y="119"/>
                  <a:pt x="31" y="124"/>
                </a:cubicBezTo>
                <a:cubicBezTo>
                  <a:pt x="31" y="125"/>
                  <a:pt x="31" y="127"/>
                  <a:pt x="32" y="128"/>
                </a:cubicBezTo>
                <a:cubicBezTo>
                  <a:pt x="32" y="129"/>
                  <a:pt x="32" y="131"/>
                  <a:pt x="31" y="132"/>
                </a:cubicBezTo>
                <a:cubicBezTo>
                  <a:pt x="30" y="132"/>
                  <a:pt x="28" y="132"/>
                  <a:pt x="27" y="131"/>
                </a:cubicBezTo>
                <a:cubicBezTo>
                  <a:pt x="26" y="128"/>
                  <a:pt x="26" y="126"/>
                  <a:pt x="26" y="124"/>
                </a:cubicBezTo>
                <a:cubicBezTo>
                  <a:pt x="26" y="116"/>
                  <a:pt x="32" y="110"/>
                  <a:pt x="40" y="110"/>
                </a:cubicBezTo>
                <a:cubicBezTo>
                  <a:pt x="48" y="110"/>
                  <a:pt x="54" y="116"/>
                  <a:pt x="54" y="124"/>
                </a:cubicBezTo>
                <a:close/>
                <a:moveTo>
                  <a:pt x="102" y="65"/>
                </a:moveTo>
                <a:cubicBezTo>
                  <a:pt x="103" y="66"/>
                  <a:pt x="104" y="66"/>
                  <a:pt x="104" y="66"/>
                </a:cubicBezTo>
                <a:cubicBezTo>
                  <a:pt x="132" y="66"/>
                  <a:pt x="132" y="66"/>
                  <a:pt x="132" y="66"/>
                </a:cubicBezTo>
                <a:cubicBezTo>
                  <a:pt x="132" y="66"/>
                  <a:pt x="133" y="66"/>
                  <a:pt x="134" y="65"/>
                </a:cubicBezTo>
                <a:cubicBezTo>
                  <a:pt x="147" y="41"/>
                  <a:pt x="147" y="41"/>
                  <a:pt x="147" y="41"/>
                </a:cubicBezTo>
                <a:cubicBezTo>
                  <a:pt x="148" y="41"/>
                  <a:pt x="148" y="40"/>
                  <a:pt x="147" y="39"/>
                </a:cubicBezTo>
                <a:cubicBezTo>
                  <a:pt x="134" y="15"/>
                  <a:pt x="134" y="15"/>
                  <a:pt x="134" y="15"/>
                </a:cubicBezTo>
                <a:cubicBezTo>
                  <a:pt x="133" y="15"/>
                  <a:pt x="132" y="14"/>
                  <a:pt x="132" y="14"/>
                </a:cubicBezTo>
                <a:cubicBezTo>
                  <a:pt x="104" y="14"/>
                  <a:pt x="104" y="14"/>
                  <a:pt x="104" y="14"/>
                </a:cubicBezTo>
                <a:cubicBezTo>
                  <a:pt x="104" y="14"/>
                  <a:pt x="103" y="15"/>
                  <a:pt x="102" y="15"/>
                </a:cubicBezTo>
                <a:cubicBezTo>
                  <a:pt x="89" y="39"/>
                  <a:pt x="89" y="39"/>
                  <a:pt x="89" y="39"/>
                </a:cubicBezTo>
                <a:cubicBezTo>
                  <a:pt x="88" y="40"/>
                  <a:pt x="88" y="41"/>
                  <a:pt x="89" y="41"/>
                </a:cubicBezTo>
                <a:lnTo>
                  <a:pt x="102" y="65"/>
                </a:lnTo>
                <a:close/>
                <a:moveTo>
                  <a:pt x="106" y="19"/>
                </a:moveTo>
                <a:cubicBezTo>
                  <a:pt x="130" y="19"/>
                  <a:pt x="130" y="19"/>
                  <a:pt x="130" y="19"/>
                </a:cubicBezTo>
                <a:cubicBezTo>
                  <a:pt x="142" y="40"/>
                  <a:pt x="142" y="40"/>
                  <a:pt x="142" y="40"/>
                </a:cubicBezTo>
                <a:cubicBezTo>
                  <a:pt x="130" y="61"/>
                  <a:pt x="130" y="61"/>
                  <a:pt x="130" y="61"/>
                </a:cubicBezTo>
                <a:cubicBezTo>
                  <a:pt x="106" y="61"/>
                  <a:pt x="106" y="61"/>
                  <a:pt x="106" y="61"/>
                </a:cubicBezTo>
                <a:cubicBezTo>
                  <a:pt x="94" y="40"/>
                  <a:pt x="94" y="40"/>
                  <a:pt x="94" y="40"/>
                </a:cubicBezTo>
                <a:lnTo>
                  <a:pt x="106" y="19"/>
                </a:lnTo>
                <a:close/>
                <a:moveTo>
                  <a:pt x="105" y="47"/>
                </a:moveTo>
                <a:cubicBezTo>
                  <a:pt x="104" y="45"/>
                  <a:pt x="104" y="43"/>
                  <a:pt x="104" y="40"/>
                </a:cubicBezTo>
                <a:cubicBezTo>
                  <a:pt x="104" y="32"/>
                  <a:pt x="110" y="26"/>
                  <a:pt x="118" y="26"/>
                </a:cubicBezTo>
                <a:cubicBezTo>
                  <a:pt x="126" y="26"/>
                  <a:pt x="132" y="32"/>
                  <a:pt x="132" y="40"/>
                </a:cubicBezTo>
                <a:cubicBezTo>
                  <a:pt x="132" y="45"/>
                  <a:pt x="130" y="50"/>
                  <a:pt x="125" y="52"/>
                </a:cubicBezTo>
                <a:cubicBezTo>
                  <a:pt x="125" y="52"/>
                  <a:pt x="125" y="52"/>
                  <a:pt x="125" y="53"/>
                </a:cubicBezTo>
                <a:cubicBezTo>
                  <a:pt x="125" y="53"/>
                  <a:pt x="124" y="53"/>
                  <a:pt x="124" y="53"/>
                </a:cubicBezTo>
                <a:cubicBezTo>
                  <a:pt x="124" y="53"/>
                  <a:pt x="124" y="53"/>
                  <a:pt x="124" y="53"/>
                </a:cubicBezTo>
                <a:cubicBezTo>
                  <a:pt x="124" y="53"/>
                  <a:pt x="124" y="53"/>
                  <a:pt x="123" y="53"/>
                </a:cubicBezTo>
                <a:cubicBezTo>
                  <a:pt x="123" y="53"/>
                  <a:pt x="123" y="53"/>
                  <a:pt x="123" y="53"/>
                </a:cubicBezTo>
                <a:cubicBezTo>
                  <a:pt x="123" y="54"/>
                  <a:pt x="123" y="54"/>
                  <a:pt x="122" y="54"/>
                </a:cubicBezTo>
                <a:cubicBezTo>
                  <a:pt x="122" y="54"/>
                  <a:pt x="122" y="54"/>
                  <a:pt x="122" y="54"/>
                </a:cubicBezTo>
                <a:cubicBezTo>
                  <a:pt x="122" y="54"/>
                  <a:pt x="122" y="54"/>
                  <a:pt x="121" y="54"/>
                </a:cubicBezTo>
                <a:cubicBezTo>
                  <a:pt x="121" y="54"/>
                  <a:pt x="121" y="54"/>
                  <a:pt x="121" y="54"/>
                </a:cubicBezTo>
                <a:cubicBezTo>
                  <a:pt x="120" y="54"/>
                  <a:pt x="120" y="54"/>
                  <a:pt x="119" y="54"/>
                </a:cubicBezTo>
                <a:cubicBezTo>
                  <a:pt x="119" y="54"/>
                  <a:pt x="119" y="54"/>
                  <a:pt x="119" y="54"/>
                </a:cubicBezTo>
                <a:cubicBezTo>
                  <a:pt x="119" y="54"/>
                  <a:pt x="118" y="54"/>
                  <a:pt x="118" y="54"/>
                </a:cubicBezTo>
                <a:cubicBezTo>
                  <a:pt x="118" y="54"/>
                  <a:pt x="117" y="54"/>
                  <a:pt x="117" y="54"/>
                </a:cubicBezTo>
                <a:cubicBezTo>
                  <a:pt x="117" y="54"/>
                  <a:pt x="117" y="54"/>
                  <a:pt x="117" y="54"/>
                </a:cubicBezTo>
                <a:cubicBezTo>
                  <a:pt x="116" y="54"/>
                  <a:pt x="116" y="54"/>
                  <a:pt x="115" y="54"/>
                </a:cubicBezTo>
                <a:cubicBezTo>
                  <a:pt x="115" y="54"/>
                  <a:pt x="115" y="54"/>
                  <a:pt x="115" y="54"/>
                </a:cubicBezTo>
                <a:cubicBezTo>
                  <a:pt x="114" y="54"/>
                  <a:pt x="114" y="54"/>
                  <a:pt x="114" y="54"/>
                </a:cubicBezTo>
                <a:cubicBezTo>
                  <a:pt x="114" y="54"/>
                  <a:pt x="114" y="54"/>
                  <a:pt x="114" y="54"/>
                </a:cubicBezTo>
                <a:cubicBezTo>
                  <a:pt x="113" y="54"/>
                  <a:pt x="113" y="54"/>
                  <a:pt x="113" y="53"/>
                </a:cubicBezTo>
                <a:cubicBezTo>
                  <a:pt x="113" y="53"/>
                  <a:pt x="113" y="53"/>
                  <a:pt x="113" y="53"/>
                </a:cubicBezTo>
                <a:cubicBezTo>
                  <a:pt x="111" y="53"/>
                  <a:pt x="111" y="51"/>
                  <a:pt x="111" y="50"/>
                </a:cubicBezTo>
                <a:cubicBezTo>
                  <a:pt x="112" y="49"/>
                  <a:pt x="113" y="48"/>
                  <a:pt x="115" y="49"/>
                </a:cubicBezTo>
                <a:cubicBezTo>
                  <a:pt x="115" y="49"/>
                  <a:pt x="115" y="49"/>
                  <a:pt x="115" y="49"/>
                </a:cubicBezTo>
                <a:cubicBezTo>
                  <a:pt x="115" y="49"/>
                  <a:pt x="115" y="49"/>
                  <a:pt x="115" y="49"/>
                </a:cubicBezTo>
                <a:cubicBezTo>
                  <a:pt x="115" y="49"/>
                  <a:pt x="115" y="49"/>
                  <a:pt x="115" y="49"/>
                </a:cubicBezTo>
                <a:cubicBezTo>
                  <a:pt x="115" y="49"/>
                  <a:pt x="116" y="49"/>
                  <a:pt x="116" y="49"/>
                </a:cubicBezTo>
                <a:cubicBezTo>
                  <a:pt x="116" y="49"/>
                  <a:pt x="116" y="49"/>
                  <a:pt x="116" y="49"/>
                </a:cubicBezTo>
                <a:cubicBezTo>
                  <a:pt x="116" y="49"/>
                  <a:pt x="117" y="49"/>
                  <a:pt x="117" y="49"/>
                </a:cubicBezTo>
                <a:cubicBezTo>
                  <a:pt x="117" y="49"/>
                  <a:pt x="117" y="49"/>
                  <a:pt x="117" y="49"/>
                </a:cubicBezTo>
                <a:cubicBezTo>
                  <a:pt x="118" y="49"/>
                  <a:pt x="118" y="49"/>
                  <a:pt x="119" y="49"/>
                </a:cubicBezTo>
                <a:cubicBezTo>
                  <a:pt x="119" y="49"/>
                  <a:pt x="119" y="49"/>
                  <a:pt x="119" y="49"/>
                </a:cubicBezTo>
                <a:cubicBezTo>
                  <a:pt x="119" y="49"/>
                  <a:pt x="120" y="49"/>
                  <a:pt x="120" y="49"/>
                </a:cubicBezTo>
                <a:cubicBezTo>
                  <a:pt x="120" y="49"/>
                  <a:pt x="120" y="49"/>
                  <a:pt x="120" y="49"/>
                </a:cubicBezTo>
                <a:cubicBezTo>
                  <a:pt x="120" y="49"/>
                  <a:pt x="121" y="49"/>
                  <a:pt x="121" y="49"/>
                </a:cubicBezTo>
                <a:cubicBezTo>
                  <a:pt x="121" y="49"/>
                  <a:pt x="121" y="49"/>
                  <a:pt x="121" y="49"/>
                </a:cubicBezTo>
                <a:cubicBezTo>
                  <a:pt x="121" y="49"/>
                  <a:pt x="121" y="49"/>
                  <a:pt x="121" y="49"/>
                </a:cubicBezTo>
                <a:cubicBezTo>
                  <a:pt x="121" y="49"/>
                  <a:pt x="121" y="49"/>
                  <a:pt x="121" y="49"/>
                </a:cubicBezTo>
                <a:cubicBezTo>
                  <a:pt x="122" y="49"/>
                  <a:pt x="122" y="49"/>
                  <a:pt x="122" y="48"/>
                </a:cubicBezTo>
                <a:cubicBezTo>
                  <a:pt x="122" y="48"/>
                  <a:pt x="122" y="48"/>
                  <a:pt x="122" y="48"/>
                </a:cubicBezTo>
                <a:cubicBezTo>
                  <a:pt x="122" y="48"/>
                  <a:pt x="122" y="48"/>
                  <a:pt x="123" y="48"/>
                </a:cubicBezTo>
                <a:cubicBezTo>
                  <a:pt x="123" y="48"/>
                  <a:pt x="123" y="48"/>
                  <a:pt x="123" y="48"/>
                </a:cubicBezTo>
                <a:cubicBezTo>
                  <a:pt x="125" y="46"/>
                  <a:pt x="127" y="43"/>
                  <a:pt x="127" y="40"/>
                </a:cubicBezTo>
                <a:cubicBezTo>
                  <a:pt x="127" y="35"/>
                  <a:pt x="123" y="31"/>
                  <a:pt x="118" y="31"/>
                </a:cubicBezTo>
                <a:cubicBezTo>
                  <a:pt x="113" y="31"/>
                  <a:pt x="109" y="35"/>
                  <a:pt x="109" y="40"/>
                </a:cubicBezTo>
                <a:cubicBezTo>
                  <a:pt x="109" y="42"/>
                  <a:pt x="109" y="43"/>
                  <a:pt x="110" y="45"/>
                </a:cubicBezTo>
                <a:cubicBezTo>
                  <a:pt x="111" y="46"/>
                  <a:pt x="110" y="47"/>
                  <a:pt x="109" y="48"/>
                </a:cubicBezTo>
                <a:cubicBezTo>
                  <a:pt x="108" y="49"/>
                  <a:pt x="106" y="48"/>
                  <a:pt x="105" y="4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84" name="Freeform 183">
            <a:extLst>
              <a:ext uri="{FF2B5EF4-FFF2-40B4-BE49-F238E27FC236}">
                <a16:creationId xmlns:a16="http://schemas.microsoft.com/office/drawing/2014/main" xmlns="" id="{480B7F10-6890-407E-B9DA-909EEF7756D7}"/>
              </a:ext>
            </a:extLst>
          </p:cNvPr>
          <p:cNvSpPr>
            <a:spLocks noEditPoints="1"/>
          </p:cNvSpPr>
          <p:nvPr/>
        </p:nvSpPr>
        <p:spPr bwMode="auto">
          <a:xfrm>
            <a:off x="3426619" y="4807744"/>
            <a:ext cx="546100" cy="338138"/>
          </a:xfrm>
          <a:custGeom>
            <a:avLst/>
            <a:gdLst>
              <a:gd name="T0" fmla="*/ 60 w 160"/>
              <a:gd name="T1" fmla="*/ 35 h 98"/>
              <a:gd name="T2" fmla="*/ 65 w 160"/>
              <a:gd name="T3" fmla="*/ 33 h 98"/>
              <a:gd name="T4" fmla="*/ 88 w 160"/>
              <a:gd name="T5" fmla="*/ 35 h 98"/>
              <a:gd name="T6" fmla="*/ 82 w 160"/>
              <a:gd name="T7" fmla="*/ 45 h 98"/>
              <a:gd name="T8" fmla="*/ 81 w 160"/>
              <a:gd name="T9" fmla="*/ 46 h 98"/>
              <a:gd name="T10" fmla="*/ 79 w 160"/>
              <a:gd name="T11" fmla="*/ 46 h 98"/>
              <a:gd name="T12" fmla="*/ 77 w 160"/>
              <a:gd name="T13" fmla="*/ 46 h 98"/>
              <a:gd name="T14" fmla="*/ 75 w 160"/>
              <a:gd name="T15" fmla="*/ 46 h 98"/>
              <a:gd name="T16" fmla="*/ 74 w 160"/>
              <a:gd name="T17" fmla="*/ 46 h 98"/>
              <a:gd name="T18" fmla="*/ 72 w 160"/>
              <a:gd name="T19" fmla="*/ 45 h 98"/>
              <a:gd name="T20" fmla="*/ 70 w 160"/>
              <a:gd name="T21" fmla="*/ 44 h 98"/>
              <a:gd name="T22" fmla="*/ 67 w 160"/>
              <a:gd name="T23" fmla="*/ 49 h 98"/>
              <a:gd name="T24" fmla="*/ 68 w 160"/>
              <a:gd name="T25" fmla="*/ 49 h 98"/>
              <a:gd name="T26" fmla="*/ 71 w 160"/>
              <a:gd name="T27" fmla="*/ 50 h 98"/>
              <a:gd name="T28" fmla="*/ 73 w 160"/>
              <a:gd name="T29" fmla="*/ 51 h 98"/>
              <a:gd name="T30" fmla="*/ 75 w 160"/>
              <a:gd name="T31" fmla="*/ 51 h 98"/>
              <a:gd name="T32" fmla="*/ 78 w 160"/>
              <a:gd name="T33" fmla="*/ 51 h 98"/>
              <a:gd name="T34" fmla="*/ 80 w 160"/>
              <a:gd name="T35" fmla="*/ 51 h 98"/>
              <a:gd name="T36" fmla="*/ 82 w 160"/>
              <a:gd name="T37" fmla="*/ 50 h 98"/>
              <a:gd name="T38" fmla="*/ 85 w 160"/>
              <a:gd name="T39" fmla="*/ 49 h 98"/>
              <a:gd name="T40" fmla="*/ 92 w 160"/>
              <a:gd name="T41" fmla="*/ 41 h 98"/>
              <a:gd name="T42" fmla="*/ 145 w 160"/>
              <a:gd name="T43" fmla="*/ 0 h 98"/>
              <a:gd name="T44" fmla="*/ 135 w 160"/>
              <a:gd name="T45" fmla="*/ 54 h 98"/>
              <a:gd name="T46" fmla="*/ 105 w 160"/>
              <a:gd name="T47" fmla="*/ 54 h 98"/>
              <a:gd name="T48" fmla="*/ 111 w 160"/>
              <a:gd name="T49" fmla="*/ 40 h 98"/>
              <a:gd name="T50" fmla="*/ 105 w 160"/>
              <a:gd name="T51" fmla="*/ 18 h 98"/>
              <a:gd name="T52" fmla="*/ 90 w 160"/>
              <a:gd name="T53" fmla="*/ 9 h 98"/>
              <a:gd name="T54" fmla="*/ 136 w 160"/>
              <a:gd name="T55" fmla="*/ 0 h 98"/>
              <a:gd name="T56" fmla="*/ 68 w 160"/>
              <a:gd name="T57" fmla="*/ 7 h 98"/>
              <a:gd name="T58" fmla="*/ 48 w 160"/>
              <a:gd name="T59" fmla="*/ 14 h 98"/>
              <a:gd name="T60" fmla="*/ 0 w 160"/>
              <a:gd name="T61" fmla="*/ 75 h 98"/>
              <a:gd name="T62" fmla="*/ 25 w 160"/>
              <a:gd name="T63" fmla="*/ 98 h 98"/>
              <a:gd name="T64" fmla="*/ 93 w 160"/>
              <a:gd name="T65" fmla="*/ 63 h 98"/>
              <a:gd name="T66" fmla="*/ 133 w 160"/>
              <a:gd name="T67" fmla="*/ 79 h 98"/>
              <a:gd name="T68" fmla="*/ 157 w 160"/>
              <a:gd name="T69" fmla="*/ 59 h 98"/>
              <a:gd name="T70" fmla="*/ 45 w 160"/>
              <a:gd name="T71" fmla="*/ 73 h 98"/>
              <a:gd name="T72" fmla="*/ 25 w 160"/>
              <a:gd name="T73" fmla="*/ 73 h 98"/>
              <a:gd name="T74" fmla="*/ 44 w 160"/>
              <a:gd name="T75" fmla="*/ 26 h 98"/>
              <a:gd name="T76" fmla="*/ 51 w 160"/>
              <a:gd name="T77" fmla="*/ 48 h 98"/>
              <a:gd name="T78" fmla="*/ 63 w 160"/>
              <a:gd name="T79" fmla="*/ 60 h 98"/>
              <a:gd name="T80" fmla="*/ 85 w 160"/>
              <a:gd name="T81" fmla="*/ 67 h 98"/>
              <a:gd name="T82" fmla="*/ 97 w 160"/>
              <a:gd name="T83" fmla="*/ 47 h 98"/>
              <a:gd name="T84" fmla="*/ 95 w 160"/>
              <a:gd name="T85" fmla="*/ 58 h 98"/>
              <a:gd name="T86" fmla="*/ 80 w 160"/>
              <a:gd name="T87" fmla="*/ 64 h 98"/>
              <a:gd name="T88" fmla="*/ 61 w 160"/>
              <a:gd name="T89" fmla="*/ 55 h 98"/>
              <a:gd name="T90" fmla="*/ 53 w 160"/>
              <a:gd name="T91" fmla="*/ 40 h 98"/>
              <a:gd name="T92" fmla="*/ 53 w 160"/>
              <a:gd name="T93" fmla="*/ 29 h 98"/>
              <a:gd name="T94" fmla="*/ 61 w 160"/>
              <a:gd name="T95" fmla="*/ 14 h 98"/>
              <a:gd name="T96" fmla="*/ 80 w 160"/>
              <a:gd name="T97" fmla="*/ 5 h 98"/>
              <a:gd name="T98" fmla="*/ 95 w 160"/>
              <a:gd name="T99" fmla="*/ 11 h 98"/>
              <a:gd name="T100" fmla="*/ 102 w 160"/>
              <a:gd name="T101" fmla="*/ 31 h 98"/>
              <a:gd name="T102" fmla="*/ 144 w 160"/>
              <a:gd name="T103" fmla="*/ 12 h 98"/>
              <a:gd name="T104" fmla="*/ 147 w 160"/>
              <a:gd name="T105" fmla="*/ 15 h 98"/>
              <a:gd name="T106" fmla="*/ 144 w 160"/>
              <a:gd name="T107" fmla="*/ 22 h 98"/>
              <a:gd name="T108" fmla="*/ 144 w 160"/>
              <a:gd name="T109" fmla="*/ 37 h 98"/>
              <a:gd name="T110" fmla="*/ 115 w 160"/>
              <a:gd name="T111" fmla="*/ 37 h 98"/>
              <a:gd name="T112" fmla="*/ 115 w 160"/>
              <a:gd name="T113" fmla="*/ 42 h 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60" h="98">
                <a:moveTo>
                  <a:pt x="86" y="21"/>
                </a:moveTo>
                <a:cubicBezTo>
                  <a:pt x="83" y="19"/>
                  <a:pt x="80" y="18"/>
                  <a:pt x="76" y="18"/>
                </a:cubicBezTo>
                <a:cubicBezTo>
                  <a:pt x="73" y="18"/>
                  <a:pt x="70" y="19"/>
                  <a:pt x="67" y="21"/>
                </a:cubicBezTo>
                <a:cubicBezTo>
                  <a:pt x="63" y="24"/>
                  <a:pt x="61" y="28"/>
                  <a:pt x="60" y="32"/>
                </a:cubicBezTo>
                <a:cubicBezTo>
                  <a:pt x="60" y="33"/>
                  <a:pt x="60" y="34"/>
                  <a:pt x="60" y="35"/>
                </a:cubicBezTo>
                <a:cubicBezTo>
                  <a:pt x="60" y="36"/>
                  <a:pt x="60" y="38"/>
                  <a:pt x="60" y="40"/>
                </a:cubicBezTo>
                <a:cubicBezTo>
                  <a:pt x="61" y="41"/>
                  <a:pt x="62" y="42"/>
                  <a:pt x="64" y="41"/>
                </a:cubicBezTo>
                <a:cubicBezTo>
                  <a:pt x="65" y="41"/>
                  <a:pt x="66" y="39"/>
                  <a:pt x="65" y="38"/>
                </a:cubicBezTo>
                <a:cubicBezTo>
                  <a:pt x="65" y="37"/>
                  <a:pt x="65" y="36"/>
                  <a:pt x="65" y="35"/>
                </a:cubicBezTo>
                <a:cubicBezTo>
                  <a:pt x="65" y="34"/>
                  <a:pt x="65" y="33"/>
                  <a:pt x="65" y="33"/>
                </a:cubicBezTo>
                <a:cubicBezTo>
                  <a:pt x="65" y="30"/>
                  <a:pt x="67" y="27"/>
                  <a:pt x="70" y="25"/>
                </a:cubicBezTo>
                <a:cubicBezTo>
                  <a:pt x="72" y="24"/>
                  <a:pt x="74" y="23"/>
                  <a:pt x="76" y="23"/>
                </a:cubicBezTo>
                <a:cubicBezTo>
                  <a:pt x="79" y="23"/>
                  <a:pt x="81" y="24"/>
                  <a:pt x="83" y="25"/>
                </a:cubicBezTo>
                <a:cubicBezTo>
                  <a:pt x="86" y="27"/>
                  <a:pt x="88" y="30"/>
                  <a:pt x="88" y="33"/>
                </a:cubicBezTo>
                <a:cubicBezTo>
                  <a:pt x="88" y="33"/>
                  <a:pt x="88" y="34"/>
                  <a:pt x="88" y="35"/>
                </a:cubicBezTo>
                <a:cubicBezTo>
                  <a:pt x="88" y="36"/>
                  <a:pt x="88" y="37"/>
                  <a:pt x="87" y="39"/>
                </a:cubicBezTo>
                <a:cubicBezTo>
                  <a:pt x="87" y="41"/>
                  <a:pt x="85" y="43"/>
                  <a:pt x="83" y="44"/>
                </a:cubicBezTo>
                <a:cubicBezTo>
                  <a:pt x="83" y="44"/>
                  <a:pt x="83" y="44"/>
                  <a:pt x="83" y="44"/>
                </a:cubicBezTo>
                <a:cubicBezTo>
                  <a:pt x="83" y="44"/>
                  <a:pt x="83" y="45"/>
                  <a:pt x="83" y="45"/>
                </a:cubicBezTo>
                <a:cubicBezTo>
                  <a:pt x="82" y="45"/>
                  <a:pt x="82" y="45"/>
                  <a:pt x="82" y="45"/>
                </a:cubicBezTo>
                <a:cubicBezTo>
                  <a:pt x="82" y="45"/>
                  <a:pt x="82" y="45"/>
                  <a:pt x="82" y="45"/>
                </a:cubicBezTo>
                <a:cubicBezTo>
                  <a:pt x="82" y="45"/>
                  <a:pt x="82" y="45"/>
                  <a:pt x="82" y="45"/>
                </a:cubicBezTo>
                <a:cubicBezTo>
                  <a:pt x="82" y="45"/>
                  <a:pt x="81" y="45"/>
                  <a:pt x="81" y="45"/>
                </a:cubicBezTo>
                <a:cubicBezTo>
                  <a:pt x="81" y="45"/>
                  <a:pt x="81" y="45"/>
                  <a:pt x="81" y="45"/>
                </a:cubicBezTo>
                <a:cubicBezTo>
                  <a:pt x="81" y="46"/>
                  <a:pt x="81" y="46"/>
                  <a:pt x="81" y="46"/>
                </a:cubicBezTo>
                <a:cubicBezTo>
                  <a:pt x="80" y="46"/>
                  <a:pt x="80" y="46"/>
                  <a:pt x="80" y="46"/>
                </a:cubicBezTo>
                <a:cubicBezTo>
                  <a:pt x="80" y="46"/>
                  <a:pt x="80" y="46"/>
                  <a:pt x="79" y="46"/>
                </a:cubicBezTo>
                <a:cubicBezTo>
                  <a:pt x="79" y="46"/>
                  <a:pt x="79" y="46"/>
                  <a:pt x="79" y="46"/>
                </a:cubicBezTo>
                <a:cubicBezTo>
                  <a:pt x="79" y="46"/>
                  <a:pt x="79" y="46"/>
                  <a:pt x="79" y="46"/>
                </a:cubicBezTo>
                <a:cubicBezTo>
                  <a:pt x="79" y="46"/>
                  <a:pt x="79" y="46"/>
                  <a:pt x="79" y="46"/>
                </a:cubicBezTo>
                <a:cubicBezTo>
                  <a:pt x="79" y="46"/>
                  <a:pt x="78" y="46"/>
                  <a:pt x="78" y="46"/>
                </a:cubicBezTo>
                <a:cubicBezTo>
                  <a:pt x="78" y="46"/>
                  <a:pt x="78" y="46"/>
                  <a:pt x="78" y="46"/>
                </a:cubicBezTo>
                <a:cubicBezTo>
                  <a:pt x="78" y="46"/>
                  <a:pt x="78" y="46"/>
                  <a:pt x="78" y="46"/>
                </a:cubicBezTo>
                <a:cubicBezTo>
                  <a:pt x="78" y="46"/>
                  <a:pt x="78" y="46"/>
                  <a:pt x="78" y="46"/>
                </a:cubicBezTo>
                <a:cubicBezTo>
                  <a:pt x="77" y="46"/>
                  <a:pt x="77" y="46"/>
                  <a:pt x="77" y="46"/>
                </a:cubicBezTo>
                <a:cubicBezTo>
                  <a:pt x="77" y="46"/>
                  <a:pt x="77" y="46"/>
                  <a:pt x="77" y="46"/>
                </a:cubicBezTo>
                <a:cubicBezTo>
                  <a:pt x="77" y="46"/>
                  <a:pt x="76" y="46"/>
                  <a:pt x="76" y="46"/>
                </a:cubicBezTo>
                <a:cubicBezTo>
                  <a:pt x="76" y="46"/>
                  <a:pt x="76" y="46"/>
                  <a:pt x="76" y="46"/>
                </a:cubicBezTo>
                <a:cubicBezTo>
                  <a:pt x="76" y="46"/>
                  <a:pt x="75" y="46"/>
                  <a:pt x="75" y="46"/>
                </a:cubicBezTo>
                <a:cubicBezTo>
                  <a:pt x="75" y="46"/>
                  <a:pt x="75" y="46"/>
                  <a:pt x="75" y="46"/>
                </a:cubicBezTo>
                <a:cubicBezTo>
                  <a:pt x="75" y="46"/>
                  <a:pt x="75" y="46"/>
                  <a:pt x="75" y="46"/>
                </a:cubicBezTo>
                <a:cubicBezTo>
                  <a:pt x="75" y="46"/>
                  <a:pt x="75" y="46"/>
                  <a:pt x="75" y="46"/>
                </a:cubicBezTo>
                <a:cubicBezTo>
                  <a:pt x="74" y="46"/>
                  <a:pt x="74" y="46"/>
                  <a:pt x="74" y="46"/>
                </a:cubicBezTo>
                <a:cubicBezTo>
                  <a:pt x="74" y="46"/>
                  <a:pt x="74" y="46"/>
                  <a:pt x="74" y="46"/>
                </a:cubicBezTo>
                <a:cubicBezTo>
                  <a:pt x="74" y="46"/>
                  <a:pt x="74" y="46"/>
                  <a:pt x="74" y="46"/>
                </a:cubicBezTo>
                <a:cubicBezTo>
                  <a:pt x="73" y="46"/>
                  <a:pt x="73" y="46"/>
                  <a:pt x="73" y="46"/>
                </a:cubicBezTo>
                <a:cubicBezTo>
                  <a:pt x="73" y="46"/>
                  <a:pt x="73" y="46"/>
                  <a:pt x="72" y="46"/>
                </a:cubicBezTo>
                <a:cubicBezTo>
                  <a:pt x="72" y="46"/>
                  <a:pt x="72" y="46"/>
                  <a:pt x="72" y="46"/>
                </a:cubicBezTo>
                <a:cubicBezTo>
                  <a:pt x="72" y="46"/>
                  <a:pt x="72" y="46"/>
                  <a:pt x="72" y="45"/>
                </a:cubicBezTo>
                <a:cubicBezTo>
                  <a:pt x="72" y="45"/>
                  <a:pt x="72" y="45"/>
                  <a:pt x="72" y="45"/>
                </a:cubicBezTo>
                <a:cubicBezTo>
                  <a:pt x="72" y="45"/>
                  <a:pt x="71" y="45"/>
                  <a:pt x="71" y="45"/>
                </a:cubicBezTo>
                <a:cubicBezTo>
                  <a:pt x="71" y="45"/>
                  <a:pt x="71" y="45"/>
                  <a:pt x="71" y="45"/>
                </a:cubicBezTo>
                <a:cubicBezTo>
                  <a:pt x="71" y="45"/>
                  <a:pt x="71" y="45"/>
                  <a:pt x="70" y="45"/>
                </a:cubicBezTo>
                <a:cubicBezTo>
                  <a:pt x="70" y="45"/>
                  <a:pt x="70" y="45"/>
                  <a:pt x="70" y="45"/>
                </a:cubicBezTo>
                <a:cubicBezTo>
                  <a:pt x="70" y="45"/>
                  <a:pt x="70" y="44"/>
                  <a:pt x="70" y="44"/>
                </a:cubicBezTo>
                <a:cubicBezTo>
                  <a:pt x="70" y="44"/>
                  <a:pt x="70" y="44"/>
                  <a:pt x="70" y="44"/>
                </a:cubicBezTo>
                <a:cubicBezTo>
                  <a:pt x="69" y="44"/>
                  <a:pt x="69" y="44"/>
                  <a:pt x="69" y="43"/>
                </a:cubicBezTo>
                <a:cubicBezTo>
                  <a:pt x="68" y="42"/>
                  <a:pt x="66" y="42"/>
                  <a:pt x="65" y="43"/>
                </a:cubicBezTo>
                <a:cubicBezTo>
                  <a:pt x="64" y="44"/>
                  <a:pt x="64" y="46"/>
                  <a:pt x="65" y="47"/>
                </a:cubicBezTo>
                <a:cubicBezTo>
                  <a:pt x="66" y="48"/>
                  <a:pt x="66" y="48"/>
                  <a:pt x="67" y="49"/>
                </a:cubicBezTo>
                <a:cubicBezTo>
                  <a:pt x="67" y="49"/>
                  <a:pt x="67" y="49"/>
                  <a:pt x="67" y="49"/>
                </a:cubicBezTo>
                <a:cubicBezTo>
                  <a:pt x="67" y="49"/>
                  <a:pt x="67" y="49"/>
                  <a:pt x="68" y="49"/>
                </a:cubicBezTo>
                <a:cubicBezTo>
                  <a:pt x="68" y="49"/>
                  <a:pt x="68" y="49"/>
                  <a:pt x="68" y="49"/>
                </a:cubicBezTo>
                <a:cubicBezTo>
                  <a:pt x="68" y="49"/>
                  <a:pt x="68" y="49"/>
                  <a:pt x="68" y="49"/>
                </a:cubicBezTo>
                <a:cubicBezTo>
                  <a:pt x="68" y="49"/>
                  <a:pt x="68" y="49"/>
                  <a:pt x="68" y="49"/>
                </a:cubicBezTo>
                <a:cubicBezTo>
                  <a:pt x="68" y="49"/>
                  <a:pt x="68" y="49"/>
                  <a:pt x="69" y="49"/>
                </a:cubicBezTo>
                <a:cubicBezTo>
                  <a:pt x="69" y="50"/>
                  <a:pt x="69" y="50"/>
                  <a:pt x="70" y="50"/>
                </a:cubicBezTo>
                <a:cubicBezTo>
                  <a:pt x="70" y="50"/>
                  <a:pt x="70" y="50"/>
                  <a:pt x="70" y="50"/>
                </a:cubicBezTo>
                <a:cubicBezTo>
                  <a:pt x="70" y="50"/>
                  <a:pt x="70" y="50"/>
                  <a:pt x="71" y="50"/>
                </a:cubicBezTo>
                <a:cubicBezTo>
                  <a:pt x="71" y="50"/>
                  <a:pt x="71" y="50"/>
                  <a:pt x="71" y="50"/>
                </a:cubicBezTo>
                <a:cubicBezTo>
                  <a:pt x="71" y="51"/>
                  <a:pt x="72" y="51"/>
                  <a:pt x="72" y="51"/>
                </a:cubicBezTo>
                <a:cubicBezTo>
                  <a:pt x="72" y="51"/>
                  <a:pt x="72" y="51"/>
                  <a:pt x="72" y="51"/>
                </a:cubicBezTo>
                <a:cubicBezTo>
                  <a:pt x="73" y="51"/>
                  <a:pt x="73" y="51"/>
                  <a:pt x="73" y="51"/>
                </a:cubicBezTo>
                <a:cubicBezTo>
                  <a:pt x="73" y="51"/>
                  <a:pt x="73" y="51"/>
                  <a:pt x="73" y="51"/>
                </a:cubicBezTo>
                <a:cubicBezTo>
                  <a:pt x="73" y="51"/>
                  <a:pt x="73" y="51"/>
                  <a:pt x="73" y="51"/>
                </a:cubicBezTo>
                <a:cubicBezTo>
                  <a:pt x="73" y="51"/>
                  <a:pt x="74" y="51"/>
                  <a:pt x="74" y="51"/>
                </a:cubicBezTo>
                <a:cubicBezTo>
                  <a:pt x="74" y="51"/>
                  <a:pt x="74" y="51"/>
                  <a:pt x="74" y="51"/>
                </a:cubicBezTo>
                <a:cubicBezTo>
                  <a:pt x="74" y="51"/>
                  <a:pt x="74" y="51"/>
                  <a:pt x="75" y="51"/>
                </a:cubicBezTo>
                <a:cubicBezTo>
                  <a:pt x="75" y="51"/>
                  <a:pt x="75" y="51"/>
                  <a:pt x="75" y="51"/>
                </a:cubicBezTo>
                <a:cubicBezTo>
                  <a:pt x="75" y="51"/>
                  <a:pt x="75" y="51"/>
                  <a:pt x="75" y="51"/>
                </a:cubicBezTo>
                <a:cubicBezTo>
                  <a:pt x="76" y="51"/>
                  <a:pt x="76" y="51"/>
                  <a:pt x="76" y="51"/>
                </a:cubicBezTo>
                <a:cubicBezTo>
                  <a:pt x="76" y="51"/>
                  <a:pt x="76" y="51"/>
                  <a:pt x="76" y="51"/>
                </a:cubicBezTo>
                <a:cubicBezTo>
                  <a:pt x="77" y="51"/>
                  <a:pt x="77" y="51"/>
                  <a:pt x="77" y="51"/>
                </a:cubicBezTo>
                <a:cubicBezTo>
                  <a:pt x="77" y="51"/>
                  <a:pt x="77" y="51"/>
                  <a:pt x="77" y="51"/>
                </a:cubicBezTo>
                <a:cubicBezTo>
                  <a:pt x="78" y="51"/>
                  <a:pt x="78" y="51"/>
                  <a:pt x="78" y="51"/>
                </a:cubicBezTo>
                <a:cubicBezTo>
                  <a:pt x="78" y="51"/>
                  <a:pt x="78" y="51"/>
                  <a:pt x="78" y="51"/>
                </a:cubicBezTo>
                <a:cubicBezTo>
                  <a:pt x="79" y="51"/>
                  <a:pt x="79" y="51"/>
                  <a:pt x="79" y="51"/>
                </a:cubicBezTo>
                <a:cubicBezTo>
                  <a:pt x="79" y="51"/>
                  <a:pt x="79" y="51"/>
                  <a:pt x="79" y="51"/>
                </a:cubicBezTo>
                <a:cubicBezTo>
                  <a:pt x="79" y="51"/>
                  <a:pt x="80" y="51"/>
                  <a:pt x="80" y="51"/>
                </a:cubicBezTo>
                <a:cubicBezTo>
                  <a:pt x="80" y="51"/>
                  <a:pt x="80" y="51"/>
                  <a:pt x="80" y="51"/>
                </a:cubicBezTo>
                <a:cubicBezTo>
                  <a:pt x="80" y="51"/>
                  <a:pt x="80" y="51"/>
                  <a:pt x="80" y="51"/>
                </a:cubicBezTo>
                <a:cubicBezTo>
                  <a:pt x="80" y="51"/>
                  <a:pt x="80" y="51"/>
                  <a:pt x="81" y="51"/>
                </a:cubicBezTo>
                <a:cubicBezTo>
                  <a:pt x="81" y="51"/>
                  <a:pt x="81" y="51"/>
                  <a:pt x="81" y="51"/>
                </a:cubicBezTo>
                <a:cubicBezTo>
                  <a:pt x="81" y="51"/>
                  <a:pt x="82" y="51"/>
                  <a:pt x="82" y="50"/>
                </a:cubicBezTo>
                <a:cubicBezTo>
                  <a:pt x="82" y="50"/>
                  <a:pt x="82" y="50"/>
                  <a:pt x="82" y="50"/>
                </a:cubicBezTo>
                <a:cubicBezTo>
                  <a:pt x="83" y="50"/>
                  <a:pt x="83" y="50"/>
                  <a:pt x="83" y="50"/>
                </a:cubicBezTo>
                <a:cubicBezTo>
                  <a:pt x="83" y="50"/>
                  <a:pt x="83" y="50"/>
                  <a:pt x="83" y="50"/>
                </a:cubicBezTo>
                <a:cubicBezTo>
                  <a:pt x="84" y="50"/>
                  <a:pt x="84" y="50"/>
                  <a:pt x="84" y="49"/>
                </a:cubicBezTo>
                <a:cubicBezTo>
                  <a:pt x="84" y="49"/>
                  <a:pt x="85" y="49"/>
                  <a:pt x="85" y="49"/>
                </a:cubicBezTo>
                <a:cubicBezTo>
                  <a:pt x="85" y="49"/>
                  <a:pt x="85" y="49"/>
                  <a:pt x="85" y="49"/>
                </a:cubicBezTo>
                <a:cubicBezTo>
                  <a:pt x="85" y="49"/>
                  <a:pt x="85" y="49"/>
                  <a:pt x="85" y="49"/>
                </a:cubicBezTo>
                <a:cubicBezTo>
                  <a:pt x="85" y="49"/>
                  <a:pt x="85" y="49"/>
                  <a:pt x="85" y="49"/>
                </a:cubicBezTo>
                <a:cubicBezTo>
                  <a:pt x="85" y="49"/>
                  <a:pt x="86" y="49"/>
                  <a:pt x="86" y="49"/>
                </a:cubicBezTo>
                <a:cubicBezTo>
                  <a:pt x="86" y="49"/>
                  <a:pt x="86" y="49"/>
                  <a:pt x="86" y="49"/>
                </a:cubicBezTo>
                <a:cubicBezTo>
                  <a:pt x="89" y="47"/>
                  <a:pt x="91" y="44"/>
                  <a:pt x="92" y="41"/>
                </a:cubicBezTo>
                <a:cubicBezTo>
                  <a:pt x="93" y="39"/>
                  <a:pt x="93" y="37"/>
                  <a:pt x="93" y="35"/>
                </a:cubicBezTo>
                <a:cubicBezTo>
                  <a:pt x="93" y="34"/>
                  <a:pt x="93" y="33"/>
                  <a:pt x="93" y="32"/>
                </a:cubicBezTo>
                <a:cubicBezTo>
                  <a:pt x="92" y="28"/>
                  <a:pt x="90" y="24"/>
                  <a:pt x="86" y="21"/>
                </a:cubicBezTo>
                <a:close/>
                <a:moveTo>
                  <a:pt x="157" y="0"/>
                </a:moveTo>
                <a:cubicBezTo>
                  <a:pt x="145" y="0"/>
                  <a:pt x="145" y="0"/>
                  <a:pt x="145" y="0"/>
                </a:cubicBezTo>
                <a:cubicBezTo>
                  <a:pt x="144" y="0"/>
                  <a:pt x="143" y="1"/>
                  <a:pt x="143" y="3"/>
                </a:cubicBezTo>
                <a:cubicBezTo>
                  <a:pt x="143" y="4"/>
                  <a:pt x="144" y="5"/>
                  <a:pt x="145" y="5"/>
                </a:cubicBezTo>
                <a:cubicBezTo>
                  <a:pt x="155" y="5"/>
                  <a:pt x="155" y="5"/>
                  <a:pt x="155" y="5"/>
                </a:cubicBezTo>
                <a:cubicBezTo>
                  <a:pt x="155" y="54"/>
                  <a:pt x="155" y="54"/>
                  <a:pt x="155" y="54"/>
                </a:cubicBezTo>
                <a:cubicBezTo>
                  <a:pt x="135" y="54"/>
                  <a:pt x="135" y="54"/>
                  <a:pt x="135" y="54"/>
                </a:cubicBezTo>
                <a:cubicBezTo>
                  <a:pt x="134" y="54"/>
                  <a:pt x="133" y="55"/>
                  <a:pt x="133" y="57"/>
                </a:cubicBezTo>
                <a:cubicBezTo>
                  <a:pt x="133" y="71"/>
                  <a:pt x="133" y="71"/>
                  <a:pt x="133" y="71"/>
                </a:cubicBezTo>
                <a:cubicBezTo>
                  <a:pt x="117" y="55"/>
                  <a:pt x="117" y="55"/>
                  <a:pt x="117" y="55"/>
                </a:cubicBezTo>
                <a:cubicBezTo>
                  <a:pt x="117" y="55"/>
                  <a:pt x="116" y="54"/>
                  <a:pt x="115" y="54"/>
                </a:cubicBezTo>
                <a:cubicBezTo>
                  <a:pt x="105" y="54"/>
                  <a:pt x="105" y="54"/>
                  <a:pt x="105" y="54"/>
                </a:cubicBezTo>
                <a:cubicBezTo>
                  <a:pt x="106" y="53"/>
                  <a:pt x="106" y="52"/>
                  <a:pt x="105" y="51"/>
                </a:cubicBezTo>
                <a:cubicBezTo>
                  <a:pt x="102" y="48"/>
                  <a:pt x="102" y="48"/>
                  <a:pt x="102" y="48"/>
                </a:cubicBezTo>
                <a:cubicBezTo>
                  <a:pt x="103" y="46"/>
                  <a:pt x="103" y="45"/>
                  <a:pt x="104" y="43"/>
                </a:cubicBezTo>
                <a:cubicBezTo>
                  <a:pt x="109" y="43"/>
                  <a:pt x="109" y="43"/>
                  <a:pt x="109" y="43"/>
                </a:cubicBezTo>
                <a:cubicBezTo>
                  <a:pt x="110" y="43"/>
                  <a:pt x="111" y="42"/>
                  <a:pt x="111" y="40"/>
                </a:cubicBezTo>
                <a:cubicBezTo>
                  <a:pt x="111" y="29"/>
                  <a:pt x="111" y="29"/>
                  <a:pt x="111" y="29"/>
                </a:cubicBezTo>
                <a:cubicBezTo>
                  <a:pt x="111" y="27"/>
                  <a:pt x="110" y="26"/>
                  <a:pt x="109" y="26"/>
                </a:cubicBezTo>
                <a:cubicBezTo>
                  <a:pt x="104" y="26"/>
                  <a:pt x="104" y="26"/>
                  <a:pt x="104" y="26"/>
                </a:cubicBezTo>
                <a:cubicBezTo>
                  <a:pt x="103" y="24"/>
                  <a:pt x="103" y="23"/>
                  <a:pt x="102" y="21"/>
                </a:cubicBezTo>
                <a:cubicBezTo>
                  <a:pt x="105" y="18"/>
                  <a:pt x="105" y="18"/>
                  <a:pt x="105" y="18"/>
                </a:cubicBezTo>
                <a:cubicBezTo>
                  <a:pt x="106" y="17"/>
                  <a:pt x="106" y="15"/>
                  <a:pt x="105" y="14"/>
                </a:cubicBezTo>
                <a:cubicBezTo>
                  <a:pt x="97" y="6"/>
                  <a:pt x="97" y="6"/>
                  <a:pt x="97" y="6"/>
                </a:cubicBezTo>
                <a:cubicBezTo>
                  <a:pt x="96" y="6"/>
                  <a:pt x="96" y="5"/>
                  <a:pt x="95" y="5"/>
                </a:cubicBezTo>
                <a:cubicBezTo>
                  <a:pt x="94" y="5"/>
                  <a:pt x="94" y="6"/>
                  <a:pt x="93" y="6"/>
                </a:cubicBezTo>
                <a:cubicBezTo>
                  <a:pt x="90" y="9"/>
                  <a:pt x="90" y="9"/>
                  <a:pt x="90" y="9"/>
                </a:cubicBezTo>
                <a:cubicBezTo>
                  <a:pt x="88" y="8"/>
                  <a:pt x="87" y="8"/>
                  <a:pt x="85" y="7"/>
                </a:cubicBezTo>
                <a:cubicBezTo>
                  <a:pt x="85" y="5"/>
                  <a:pt x="85" y="5"/>
                  <a:pt x="85" y="5"/>
                </a:cubicBezTo>
                <a:cubicBezTo>
                  <a:pt x="136" y="5"/>
                  <a:pt x="136" y="5"/>
                  <a:pt x="136" y="5"/>
                </a:cubicBezTo>
                <a:cubicBezTo>
                  <a:pt x="137" y="5"/>
                  <a:pt x="139" y="4"/>
                  <a:pt x="139" y="3"/>
                </a:cubicBezTo>
                <a:cubicBezTo>
                  <a:pt x="139" y="1"/>
                  <a:pt x="137" y="0"/>
                  <a:pt x="136" y="0"/>
                </a:cubicBezTo>
                <a:cubicBezTo>
                  <a:pt x="82" y="0"/>
                  <a:pt x="82" y="0"/>
                  <a:pt x="82" y="0"/>
                </a:cubicBezTo>
                <a:cubicBezTo>
                  <a:pt x="82" y="0"/>
                  <a:pt x="82" y="0"/>
                  <a:pt x="82" y="0"/>
                </a:cubicBezTo>
                <a:cubicBezTo>
                  <a:pt x="71" y="0"/>
                  <a:pt x="71" y="0"/>
                  <a:pt x="71" y="0"/>
                </a:cubicBezTo>
                <a:cubicBezTo>
                  <a:pt x="69" y="0"/>
                  <a:pt x="68" y="1"/>
                  <a:pt x="68" y="3"/>
                </a:cubicBezTo>
                <a:cubicBezTo>
                  <a:pt x="68" y="7"/>
                  <a:pt x="68" y="7"/>
                  <a:pt x="68" y="7"/>
                </a:cubicBezTo>
                <a:cubicBezTo>
                  <a:pt x="66" y="8"/>
                  <a:pt x="65" y="8"/>
                  <a:pt x="63" y="9"/>
                </a:cubicBezTo>
                <a:cubicBezTo>
                  <a:pt x="60" y="6"/>
                  <a:pt x="60" y="6"/>
                  <a:pt x="60" y="6"/>
                </a:cubicBezTo>
                <a:cubicBezTo>
                  <a:pt x="59" y="6"/>
                  <a:pt x="59" y="5"/>
                  <a:pt x="58" y="5"/>
                </a:cubicBezTo>
                <a:cubicBezTo>
                  <a:pt x="57" y="5"/>
                  <a:pt x="57" y="6"/>
                  <a:pt x="56" y="6"/>
                </a:cubicBezTo>
                <a:cubicBezTo>
                  <a:pt x="48" y="14"/>
                  <a:pt x="48" y="14"/>
                  <a:pt x="48" y="14"/>
                </a:cubicBezTo>
                <a:cubicBezTo>
                  <a:pt x="47" y="15"/>
                  <a:pt x="47" y="17"/>
                  <a:pt x="48" y="18"/>
                </a:cubicBezTo>
                <a:cubicBezTo>
                  <a:pt x="48" y="18"/>
                  <a:pt x="48" y="18"/>
                  <a:pt x="48" y="18"/>
                </a:cubicBezTo>
                <a:cubicBezTo>
                  <a:pt x="3" y="18"/>
                  <a:pt x="3" y="18"/>
                  <a:pt x="3" y="18"/>
                </a:cubicBezTo>
                <a:cubicBezTo>
                  <a:pt x="1" y="18"/>
                  <a:pt x="0" y="19"/>
                  <a:pt x="0" y="21"/>
                </a:cubicBezTo>
                <a:cubicBezTo>
                  <a:pt x="0" y="75"/>
                  <a:pt x="0" y="75"/>
                  <a:pt x="0" y="75"/>
                </a:cubicBezTo>
                <a:cubicBezTo>
                  <a:pt x="0" y="77"/>
                  <a:pt x="1" y="78"/>
                  <a:pt x="3" y="78"/>
                </a:cubicBezTo>
                <a:cubicBezTo>
                  <a:pt x="22" y="78"/>
                  <a:pt x="22" y="78"/>
                  <a:pt x="22" y="78"/>
                </a:cubicBezTo>
                <a:cubicBezTo>
                  <a:pt x="22" y="95"/>
                  <a:pt x="22" y="95"/>
                  <a:pt x="22" y="95"/>
                </a:cubicBezTo>
                <a:cubicBezTo>
                  <a:pt x="22" y="96"/>
                  <a:pt x="23" y="97"/>
                  <a:pt x="24" y="97"/>
                </a:cubicBezTo>
                <a:cubicBezTo>
                  <a:pt x="24" y="98"/>
                  <a:pt x="25" y="98"/>
                  <a:pt x="25" y="98"/>
                </a:cubicBezTo>
                <a:cubicBezTo>
                  <a:pt x="26" y="98"/>
                  <a:pt x="26" y="97"/>
                  <a:pt x="27" y="97"/>
                </a:cubicBezTo>
                <a:cubicBezTo>
                  <a:pt x="46" y="78"/>
                  <a:pt x="46" y="78"/>
                  <a:pt x="46" y="78"/>
                </a:cubicBezTo>
                <a:cubicBezTo>
                  <a:pt x="91" y="78"/>
                  <a:pt x="91" y="78"/>
                  <a:pt x="91" y="78"/>
                </a:cubicBezTo>
                <a:cubicBezTo>
                  <a:pt x="92" y="78"/>
                  <a:pt x="93" y="77"/>
                  <a:pt x="93" y="75"/>
                </a:cubicBezTo>
                <a:cubicBezTo>
                  <a:pt x="93" y="63"/>
                  <a:pt x="93" y="63"/>
                  <a:pt x="93" y="63"/>
                </a:cubicBezTo>
                <a:cubicBezTo>
                  <a:pt x="93" y="63"/>
                  <a:pt x="93" y="63"/>
                  <a:pt x="93" y="63"/>
                </a:cubicBezTo>
                <a:cubicBezTo>
                  <a:pt x="94" y="64"/>
                  <a:pt x="96" y="64"/>
                  <a:pt x="97" y="63"/>
                </a:cubicBezTo>
                <a:cubicBezTo>
                  <a:pt x="101" y="59"/>
                  <a:pt x="101" y="59"/>
                  <a:pt x="101" y="59"/>
                </a:cubicBezTo>
                <a:cubicBezTo>
                  <a:pt x="114" y="59"/>
                  <a:pt x="114" y="59"/>
                  <a:pt x="114" y="59"/>
                </a:cubicBezTo>
                <a:cubicBezTo>
                  <a:pt x="133" y="79"/>
                  <a:pt x="133" y="79"/>
                  <a:pt x="133" y="79"/>
                </a:cubicBezTo>
                <a:cubicBezTo>
                  <a:pt x="134" y="79"/>
                  <a:pt x="134" y="79"/>
                  <a:pt x="135" y="79"/>
                </a:cubicBezTo>
                <a:cubicBezTo>
                  <a:pt x="135" y="79"/>
                  <a:pt x="136" y="79"/>
                  <a:pt x="136" y="79"/>
                </a:cubicBezTo>
                <a:cubicBezTo>
                  <a:pt x="137" y="79"/>
                  <a:pt x="138" y="78"/>
                  <a:pt x="138" y="77"/>
                </a:cubicBezTo>
                <a:cubicBezTo>
                  <a:pt x="138" y="59"/>
                  <a:pt x="138" y="59"/>
                  <a:pt x="138" y="59"/>
                </a:cubicBezTo>
                <a:cubicBezTo>
                  <a:pt x="157" y="59"/>
                  <a:pt x="157" y="59"/>
                  <a:pt x="157" y="59"/>
                </a:cubicBezTo>
                <a:cubicBezTo>
                  <a:pt x="159" y="59"/>
                  <a:pt x="160" y="58"/>
                  <a:pt x="160" y="57"/>
                </a:cubicBezTo>
                <a:cubicBezTo>
                  <a:pt x="160" y="3"/>
                  <a:pt x="160" y="3"/>
                  <a:pt x="160" y="3"/>
                </a:cubicBezTo>
                <a:cubicBezTo>
                  <a:pt x="160" y="1"/>
                  <a:pt x="159" y="0"/>
                  <a:pt x="157" y="0"/>
                </a:cubicBezTo>
                <a:close/>
                <a:moveTo>
                  <a:pt x="88" y="73"/>
                </a:moveTo>
                <a:cubicBezTo>
                  <a:pt x="45" y="73"/>
                  <a:pt x="45" y="73"/>
                  <a:pt x="45" y="73"/>
                </a:cubicBezTo>
                <a:cubicBezTo>
                  <a:pt x="45" y="73"/>
                  <a:pt x="45" y="73"/>
                  <a:pt x="45" y="73"/>
                </a:cubicBezTo>
                <a:cubicBezTo>
                  <a:pt x="44" y="73"/>
                  <a:pt x="43" y="73"/>
                  <a:pt x="43" y="73"/>
                </a:cubicBezTo>
                <a:cubicBezTo>
                  <a:pt x="27" y="89"/>
                  <a:pt x="27" y="89"/>
                  <a:pt x="27" y="89"/>
                </a:cubicBezTo>
                <a:cubicBezTo>
                  <a:pt x="27" y="75"/>
                  <a:pt x="27" y="75"/>
                  <a:pt x="27" y="75"/>
                </a:cubicBezTo>
                <a:cubicBezTo>
                  <a:pt x="27" y="74"/>
                  <a:pt x="26" y="73"/>
                  <a:pt x="25" y="73"/>
                </a:cubicBezTo>
                <a:cubicBezTo>
                  <a:pt x="5" y="73"/>
                  <a:pt x="5" y="73"/>
                  <a:pt x="5" y="73"/>
                </a:cubicBezTo>
                <a:cubicBezTo>
                  <a:pt x="5" y="23"/>
                  <a:pt x="5" y="23"/>
                  <a:pt x="5" y="23"/>
                </a:cubicBezTo>
                <a:cubicBezTo>
                  <a:pt x="50" y="23"/>
                  <a:pt x="50" y="23"/>
                  <a:pt x="50" y="23"/>
                </a:cubicBezTo>
                <a:cubicBezTo>
                  <a:pt x="50" y="24"/>
                  <a:pt x="49" y="25"/>
                  <a:pt x="49" y="26"/>
                </a:cubicBezTo>
                <a:cubicBezTo>
                  <a:pt x="44" y="26"/>
                  <a:pt x="44" y="26"/>
                  <a:pt x="44" y="26"/>
                </a:cubicBezTo>
                <a:cubicBezTo>
                  <a:pt x="43" y="26"/>
                  <a:pt x="42" y="27"/>
                  <a:pt x="42" y="29"/>
                </a:cubicBezTo>
                <a:cubicBezTo>
                  <a:pt x="42" y="40"/>
                  <a:pt x="42" y="40"/>
                  <a:pt x="42" y="40"/>
                </a:cubicBezTo>
                <a:cubicBezTo>
                  <a:pt x="42" y="42"/>
                  <a:pt x="43" y="43"/>
                  <a:pt x="44" y="43"/>
                </a:cubicBezTo>
                <a:cubicBezTo>
                  <a:pt x="49" y="43"/>
                  <a:pt x="49" y="43"/>
                  <a:pt x="49" y="43"/>
                </a:cubicBezTo>
                <a:cubicBezTo>
                  <a:pt x="50" y="45"/>
                  <a:pt x="50" y="46"/>
                  <a:pt x="51" y="48"/>
                </a:cubicBezTo>
                <a:cubicBezTo>
                  <a:pt x="48" y="51"/>
                  <a:pt x="48" y="51"/>
                  <a:pt x="48" y="51"/>
                </a:cubicBezTo>
                <a:cubicBezTo>
                  <a:pt x="47" y="52"/>
                  <a:pt x="47" y="54"/>
                  <a:pt x="48" y="55"/>
                </a:cubicBezTo>
                <a:cubicBezTo>
                  <a:pt x="56" y="63"/>
                  <a:pt x="56" y="63"/>
                  <a:pt x="56" y="63"/>
                </a:cubicBezTo>
                <a:cubicBezTo>
                  <a:pt x="57" y="64"/>
                  <a:pt x="59" y="64"/>
                  <a:pt x="60" y="63"/>
                </a:cubicBezTo>
                <a:cubicBezTo>
                  <a:pt x="63" y="60"/>
                  <a:pt x="63" y="60"/>
                  <a:pt x="63" y="60"/>
                </a:cubicBezTo>
                <a:cubicBezTo>
                  <a:pt x="65" y="61"/>
                  <a:pt x="66" y="62"/>
                  <a:pt x="68" y="62"/>
                </a:cubicBezTo>
                <a:cubicBezTo>
                  <a:pt x="68" y="67"/>
                  <a:pt x="68" y="67"/>
                  <a:pt x="68" y="67"/>
                </a:cubicBezTo>
                <a:cubicBezTo>
                  <a:pt x="68" y="68"/>
                  <a:pt x="69" y="69"/>
                  <a:pt x="71" y="69"/>
                </a:cubicBezTo>
                <a:cubicBezTo>
                  <a:pt x="82" y="69"/>
                  <a:pt x="82" y="69"/>
                  <a:pt x="82" y="69"/>
                </a:cubicBezTo>
                <a:cubicBezTo>
                  <a:pt x="84" y="69"/>
                  <a:pt x="85" y="68"/>
                  <a:pt x="85" y="67"/>
                </a:cubicBezTo>
                <a:cubicBezTo>
                  <a:pt x="85" y="62"/>
                  <a:pt x="85" y="62"/>
                  <a:pt x="85" y="62"/>
                </a:cubicBezTo>
                <a:cubicBezTo>
                  <a:pt x="86" y="62"/>
                  <a:pt x="87" y="61"/>
                  <a:pt x="88" y="61"/>
                </a:cubicBezTo>
                <a:cubicBezTo>
                  <a:pt x="88" y="73"/>
                  <a:pt x="88" y="73"/>
                  <a:pt x="88" y="73"/>
                </a:cubicBezTo>
                <a:close/>
                <a:moveTo>
                  <a:pt x="100" y="40"/>
                </a:moveTo>
                <a:cubicBezTo>
                  <a:pt x="99" y="42"/>
                  <a:pt x="98" y="45"/>
                  <a:pt x="97" y="47"/>
                </a:cubicBezTo>
                <a:cubicBezTo>
                  <a:pt x="96" y="48"/>
                  <a:pt x="96" y="49"/>
                  <a:pt x="97" y="50"/>
                </a:cubicBezTo>
                <a:cubicBezTo>
                  <a:pt x="100" y="53"/>
                  <a:pt x="100" y="53"/>
                  <a:pt x="100" y="53"/>
                </a:cubicBezTo>
                <a:cubicBezTo>
                  <a:pt x="98" y="55"/>
                  <a:pt x="98" y="55"/>
                  <a:pt x="98" y="55"/>
                </a:cubicBezTo>
                <a:cubicBezTo>
                  <a:pt x="98" y="55"/>
                  <a:pt x="98" y="55"/>
                  <a:pt x="98" y="55"/>
                </a:cubicBezTo>
                <a:cubicBezTo>
                  <a:pt x="95" y="58"/>
                  <a:pt x="95" y="58"/>
                  <a:pt x="95" y="58"/>
                </a:cubicBezTo>
                <a:cubicBezTo>
                  <a:pt x="92" y="55"/>
                  <a:pt x="92" y="55"/>
                  <a:pt x="92" y="55"/>
                </a:cubicBezTo>
                <a:cubicBezTo>
                  <a:pt x="91" y="54"/>
                  <a:pt x="90" y="54"/>
                  <a:pt x="89" y="55"/>
                </a:cubicBezTo>
                <a:cubicBezTo>
                  <a:pt x="87" y="56"/>
                  <a:pt x="84" y="57"/>
                  <a:pt x="82" y="58"/>
                </a:cubicBezTo>
                <a:cubicBezTo>
                  <a:pt x="81" y="58"/>
                  <a:pt x="80" y="59"/>
                  <a:pt x="80" y="60"/>
                </a:cubicBezTo>
                <a:cubicBezTo>
                  <a:pt x="80" y="64"/>
                  <a:pt x="80" y="64"/>
                  <a:pt x="80" y="64"/>
                </a:cubicBezTo>
                <a:cubicBezTo>
                  <a:pt x="73" y="64"/>
                  <a:pt x="73" y="64"/>
                  <a:pt x="73" y="64"/>
                </a:cubicBezTo>
                <a:cubicBezTo>
                  <a:pt x="73" y="60"/>
                  <a:pt x="73" y="60"/>
                  <a:pt x="73" y="60"/>
                </a:cubicBezTo>
                <a:cubicBezTo>
                  <a:pt x="73" y="59"/>
                  <a:pt x="72" y="58"/>
                  <a:pt x="71" y="58"/>
                </a:cubicBezTo>
                <a:cubicBezTo>
                  <a:pt x="69" y="57"/>
                  <a:pt x="66" y="56"/>
                  <a:pt x="64" y="55"/>
                </a:cubicBezTo>
                <a:cubicBezTo>
                  <a:pt x="63" y="54"/>
                  <a:pt x="62" y="54"/>
                  <a:pt x="61" y="55"/>
                </a:cubicBezTo>
                <a:cubicBezTo>
                  <a:pt x="58" y="58"/>
                  <a:pt x="58" y="58"/>
                  <a:pt x="58" y="58"/>
                </a:cubicBezTo>
                <a:cubicBezTo>
                  <a:pt x="53" y="53"/>
                  <a:pt x="53" y="53"/>
                  <a:pt x="53" y="53"/>
                </a:cubicBezTo>
                <a:cubicBezTo>
                  <a:pt x="56" y="50"/>
                  <a:pt x="56" y="50"/>
                  <a:pt x="56" y="50"/>
                </a:cubicBezTo>
                <a:cubicBezTo>
                  <a:pt x="57" y="49"/>
                  <a:pt x="57" y="48"/>
                  <a:pt x="56" y="47"/>
                </a:cubicBezTo>
                <a:cubicBezTo>
                  <a:pt x="55" y="45"/>
                  <a:pt x="54" y="42"/>
                  <a:pt x="53" y="40"/>
                </a:cubicBezTo>
                <a:cubicBezTo>
                  <a:pt x="53" y="39"/>
                  <a:pt x="52" y="38"/>
                  <a:pt x="51" y="38"/>
                </a:cubicBezTo>
                <a:cubicBezTo>
                  <a:pt x="47" y="38"/>
                  <a:pt x="47" y="38"/>
                  <a:pt x="47" y="38"/>
                </a:cubicBezTo>
                <a:cubicBezTo>
                  <a:pt x="47" y="31"/>
                  <a:pt x="47" y="31"/>
                  <a:pt x="47" y="31"/>
                </a:cubicBezTo>
                <a:cubicBezTo>
                  <a:pt x="51" y="31"/>
                  <a:pt x="51" y="31"/>
                  <a:pt x="51" y="31"/>
                </a:cubicBezTo>
                <a:cubicBezTo>
                  <a:pt x="52" y="31"/>
                  <a:pt x="53" y="30"/>
                  <a:pt x="53" y="29"/>
                </a:cubicBezTo>
                <a:cubicBezTo>
                  <a:pt x="54" y="27"/>
                  <a:pt x="55" y="24"/>
                  <a:pt x="56" y="22"/>
                </a:cubicBezTo>
                <a:cubicBezTo>
                  <a:pt x="57" y="21"/>
                  <a:pt x="57" y="20"/>
                  <a:pt x="56" y="19"/>
                </a:cubicBezTo>
                <a:cubicBezTo>
                  <a:pt x="53" y="16"/>
                  <a:pt x="53" y="16"/>
                  <a:pt x="53" y="16"/>
                </a:cubicBezTo>
                <a:cubicBezTo>
                  <a:pt x="58" y="11"/>
                  <a:pt x="58" y="11"/>
                  <a:pt x="58" y="11"/>
                </a:cubicBezTo>
                <a:cubicBezTo>
                  <a:pt x="61" y="14"/>
                  <a:pt x="61" y="14"/>
                  <a:pt x="61" y="14"/>
                </a:cubicBezTo>
                <a:cubicBezTo>
                  <a:pt x="62" y="15"/>
                  <a:pt x="63" y="15"/>
                  <a:pt x="64" y="15"/>
                </a:cubicBezTo>
                <a:cubicBezTo>
                  <a:pt x="66" y="13"/>
                  <a:pt x="69" y="12"/>
                  <a:pt x="71" y="12"/>
                </a:cubicBezTo>
                <a:cubicBezTo>
                  <a:pt x="72" y="11"/>
                  <a:pt x="73" y="10"/>
                  <a:pt x="73" y="9"/>
                </a:cubicBezTo>
                <a:cubicBezTo>
                  <a:pt x="73" y="5"/>
                  <a:pt x="73" y="5"/>
                  <a:pt x="73" y="5"/>
                </a:cubicBezTo>
                <a:cubicBezTo>
                  <a:pt x="80" y="5"/>
                  <a:pt x="80" y="5"/>
                  <a:pt x="80" y="5"/>
                </a:cubicBezTo>
                <a:cubicBezTo>
                  <a:pt x="80" y="9"/>
                  <a:pt x="80" y="9"/>
                  <a:pt x="80" y="9"/>
                </a:cubicBezTo>
                <a:cubicBezTo>
                  <a:pt x="80" y="10"/>
                  <a:pt x="81" y="11"/>
                  <a:pt x="82" y="12"/>
                </a:cubicBezTo>
                <a:cubicBezTo>
                  <a:pt x="84" y="12"/>
                  <a:pt x="87" y="13"/>
                  <a:pt x="89" y="15"/>
                </a:cubicBezTo>
                <a:cubicBezTo>
                  <a:pt x="90" y="15"/>
                  <a:pt x="91" y="15"/>
                  <a:pt x="92" y="14"/>
                </a:cubicBezTo>
                <a:cubicBezTo>
                  <a:pt x="95" y="11"/>
                  <a:pt x="95" y="11"/>
                  <a:pt x="95" y="11"/>
                </a:cubicBezTo>
                <a:cubicBezTo>
                  <a:pt x="100" y="16"/>
                  <a:pt x="100" y="16"/>
                  <a:pt x="100" y="16"/>
                </a:cubicBezTo>
                <a:cubicBezTo>
                  <a:pt x="97" y="19"/>
                  <a:pt x="97" y="19"/>
                  <a:pt x="97" y="19"/>
                </a:cubicBezTo>
                <a:cubicBezTo>
                  <a:pt x="96" y="20"/>
                  <a:pt x="96" y="21"/>
                  <a:pt x="97" y="22"/>
                </a:cubicBezTo>
                <a:cubicBezTo>
                  <a:pt x="98" y="24"/>
                  <a:pt x="99" y="27"/>
                  <a:pt x="100" y="29"/>
                </a:cubicBezTo>
                <a:cubicBezTo>
                  <a:pt x="100" y="30"/>
                  <a:pt x="101" y="31"/>
                  <a:pt x="102" y="31"/>
                </a:cubicBezTo>
                <a:cubicBezTo>
                  <a:pt x="106" y="31"/>
                  <a:pt x="106" y="31"/>
                  <a:pt x="106" y="31"/>
                </a:cubicBezTo>
                <a:cubicBezTo>
                  <a:pt x="106" y="38"/>
                  <a:pt x="106" y="38"/>
                  <a:pt x="106" y="38"/>
                </a:cubicBezTo>
                <a:cubicBezTo>
                  <a:pt x="102" y="38"/>
                  <a:pt x="102" y="38"/>
                  <a:pt x="102" y="38"/>
                </a:cubicBezTo>
                <a:cubicBezTo>
                  <a:pt x="101" y="38"/>
                  <a:pt x="100" y="39"/>
                  <a:pt x="100" y="40"/>
                </a:cubicBezTo>
                <a:close/>
                <a:moveTo>
                  <a:pt x="144" y="12"/>
                </a:moveTo>
                <a:cubicBezTo>
                  <a:pt x="115" y="12"/>
                  <a:pt x="115" y="12"/>
                  <a:pt x="115" y="12"/>
                </a:cubicBezTo>
                <a:cubicBezTo>
                  <a:pt x="114" y="12"/>
                  <a:pt x="113" y="14"/>
                  <a:pt x="113" y="15"/>
                </a:cubicBezTo>
                <a:cubicBezTo>
                  <a:pt x="113" y="16"/>
                  <a:pt x="114" y="17"/>
                  <a:pt x="115" y="17"/>
                </a:cubicBezTo>
                <a:cubicBezTo>
                  <a:pt x="144" y="17"/>
                  <a:pt x="144" y="17"/>
                  <a:pt x="144" y="17"/>
                </a:cubicBezTo>
                <a:cubicBezTo>
                  <a:pt x="146" y="17"/>
                  <a:pt x="147" y="16"/>
                  <a:pt x="147" y="15"/>
                </a:cubicBezTo>
                <a:cubicBezTo>
                  <a:pt x="147" y="14"/>
                  <a:pt x="146" y="12"/>
                  <a:pt x="144" y="12"/>
                </a:cubicBezTo>
                <a:close/>
                <a:moveTo>
                  <a:pt x="115" y="27"/>
                </a:moveTo>
                <a:cubicBezTo>
                  <a:pt x="144" y="27"/>
                  <a:pt x="144" y="27"/>
                  <a:pt x="144" y="27"/>
                </a:cubicBezTo>
                <a:cubicBezTo>
                  <a:pt x="146" y="27"/>
                  <a:pt x="147" y="26"/>
                  <a:pt x="147" y="25"/>
                </a:cubicBezTo>
                <a:cubicBezTo>
                  <a:pt x="147" y="24"/>
                  <a:pt x="146" y="22"/>
                  <a:pt x="144" y="22"/>
                </a:cubicBezTo>
                <a:cubicBezTo>
                  <a:pt x="115" y="22"/>
                  <a:pt x="115" y="22"/>
                  <a:pt x="115" y="22"/>
                </a:cubicBezTo>
                <a:cubicBezTo>
                  <a:pt x="114" y="22"/>
                  <a:pt x="113" y="24"/>
                  <a:pt x="113" y="25"/>
                </a:cubicBezTo>
                <a:cubicBezTo>
                  <a:pt x="113" y="26"/>
                  <a:pt x="114" y="27"/>
                  <a:pt x="115" y="27"/>
                </a:cubicBezTo>
                <a:close/>
                <a:moveTo>
                  <a:pt x="115" y="37"/>
                </a:moveTo>
                <a:cubicBezTo>
                  <a:pt x="144" y="37"/>
                  <a:pt x="144" y="37"/>
                  <a:pt x="144" y="37"/>
                </a:cubicBezTo>
                <a:cubicBezTo>
                  <a:pt x="146" y="37"/>
                  <a:pt x="147" y="36"/>
                  <a:pt x="147" y="35"/>
                </a:cubicBezTo>
                <a:cubicBezTo>
                  <a:pt x="147" y="34"/>
                  <a:pt x="146" y="32"/>
                  <a:pt x="144" y="32"/>
                </a:cubicBezTo>
                <a:cubicBezTo>
                  <a:pt x="115" y="32"/>
                  <a:pt x="115" y="32"/>
                  <a:pt x="115" y="32"/>
                </a:cubicBezTo>
                <a:cubicBezTo>
                  <a:pt x="114" y="32"/>
                  <a:pt x="113" y="34"/>
                  <a:pt x="113" y="35"/>
                </a:cubicBezTo>
                <a:cubicBezTo>
                  <a:pt x="113" y="36"/>
                  <a:pt x="114" y="37"/>
                  <a:pt x="115" y="37"/>
                </a:cubicBezTo>
                <a:close/>
                <a:moveTo>
                  <a:pt x="115" y="47"/>
                </a:moveTo>
                <a:cubicBezTo>
                  <a:pt x="144" y="47"/>
                  <a:pt x="144" y="47"/>
                  <a:pt x="144" y="47"/>
                </a:cubicBezTo>
                <a:cubicBezTo>
                  <a:pt x="146" y="47"/>
                  <a:pt x="147" y="46"/>
                  <a:pt x="147" y="45"/>
                </a:cubicBezTo>
                <a:cubicBezTo>
                  <a:pt x="147" y="44"/>
                  <a:pt x="146" y="42"/>
                  <a:pt x="144" y="42"/>
                </a:cubicBezTo>
                <a:cubicBezTo>
                  <a:pt x="115" y="42"/>
                  <a:pt x="115" y="42"/>
                  <a:pt x="115" y="42"/>
                </a:cubicBezTo>
                <a:cubicBezTo>
                  <a:pt x="114" y="42"/>
                  <a:pt x="113" y="44"/>
                  <a:pt x="113" y="45"/>
                </a:cubicBezTo>
                <a:cubicBezTo>
                  <a:pt x="113" y="46"/>
                  <a:pt x="114" y="47"/>
                  <a:pt x="115" y="4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85" name="Freeform 184">
            <a:extLst>
              <a:ext uri="{FF2B5EF4-FFF2-40B4-BE49-F238E27FC236}">
                <a16:creationId xmlns:a16="http://schemas.microsoft.com/office/drawing/2014/main" xmlns="" id="{01A89CDF-46FB-49A1-B4C4-3621B77CEE4D}"/>
              </a:ext>
            </a:extLst>
          </p:cNvPr>
          <p:cNvSpPr>
            <a:spLocks noEditPoints="1"/>
          </p:cNvSpPr>
          <p:nvPr/>
        </p:nvSpPr>
        <p:spPr bwMode="auto">
          <a:xfrm>
            <a:off x="3436144" y="5331619"/>
            <a:ext cx="530225" cy="550863"/>
          </a:xfrm>
          <a:custGeom>
            <a:avLst/>
            <a:gdLst>
              <a:gd name="T0" fmla="*/ 154 w 155"/>
              <a:gd name="T1" fmla="*/ 31 h 160"/>
              <a:gd name="T2" fmla="*/ 122 w 155"/>
              <a:gd name="T3" fmla="*/ 0 h 160"/>
              <a:gd name="T4" fmla="*/ 34 w 155"/>
              <a:gd name="T5" fmla="*/ 70 h 160"/>
              <a:gd name="T6" fmla="*/ 29 w 155"/>
              <a:gd name="T7" fmla="*/ 72 h 160"/>
              <a:gd name="T8" fmla="*/ 25 w 155"/>
              <a:gd name="T9" fmla="*/ 73 h 160"/>
              <a:gd name="T10" fmla="*/ 20 w 155"/>
              <a:gd name="T11" fmla="*/ 76 h 160"/>
              <a:gd name="T12" fmla="*/ 16 w 155"/>
              <a:gd name="T13" fmla="*/ 80 h 160"/>
              <a:gd name="T14" fmla="*/ 6 w 155"/>
              <a:gd name="T15" fmla="*/ 92 h 160"/>
              <a:gd name="T16" fmla="*/ 4 w 155"/>
              <a:gd name="T17" fmla="*/ 99 h 160"/>
              <a:gd name="T18" fmla="*/ 2 w 155"/>
              <a:gd name="T19" fmla="*/ 103 h 160"/>
              <a:gd name="T20" fmla="*/ 1 w 155"/>
              <a:gd name="T21" fmla="*/ 109 h 160"/>
              <a:gd name="T22" fmla="*/ 130 w 155"/>
              <a:gd name="T23" fmla="*/ 160 h 160"/>
              <a:gd name="T24" fmla="*/ 125 w 155"/>
              <a:gd name="T25" fmla="*/ 9 h 160"/>
              <a:gd name="T26" fmla="*/ 47 w 155"/>
              <a:gd name="T27" fmla="*/ 142 h 160"/>
              <a:gd name="T28" fmla="*/ 54 w 155"/>
              <a:gd name="T29" fmla="*/ 91 h 160"/>
              <a:gd name="T30" fmla="*/ 63 w 155"/>
              <a:gd name="T31" fmla="*/ 101 h 160"/>
              <a:gd name="T32" fmla="*/ 51 w 155"/>
              <a:gd name="T33" fmla="*/ 132 h 160"/>
              <a:gd name="T34" fmla="*/ 93 w 155"/>
              <a:gd name="T35" fmla="*/ 116 h 160"/>
              <a:gd name="T36" fmla="*/ 93 w 155"/>
              <a:gd name="T37" fmla="*/ 111 h 160"/>
              <a:gd name="T38" fmla="*/ 93 w 155"/>
              <a:gd name="T39" fmla="*/ 106 h 160"/>
              <a:gd name="T40" fmla="*/ 91 w 155"/>
              <a:gd name="T41" fmla="*/ 100 h 160"/>
              <a:gd name="T42" fmla="*/ 83 w 155"/>
              <a:gd name="T43" fmla="*/ 94 h 160"/>
              <a:gd name="T44" fmla="*/ 86 w 155"/>
              <a:gd name="T45" fmla="*/ 102 h 160"/>
              <a:gd name="T46" fmla="*/ 88 w 155"/>
              <a:gd name="T47" fmla="*/ 108 h 160"/>
              <a:gd name="T48" fmla="*/ 88 w 155"/>
              <a:gd name="T49" fmla="*/ 113 h 160"/>
              <a:gd name="T50" fmla="*/ 68 w 155"/>
              <a:gd name="T51" fmla="*/ 135 h 160"/>
              <a:gd name="T52" fmla="*/ 26 w 155"/>
              <a:gd name="T53" fmla="*/ 103 h 160"/>
              <a:gd name="T54" fmla="*/ 6 w 155"/>
              <a:gd name="T55" fmla="*/ 111 h 160"/>
              <a:gd name="T56" fmla="*/ 7 w 155"/>
              <a:gd name="T57" fmla="*/ 107 h 160"/>
              <a:gd name="T58" fmla="*/ 8 w 155"/>
              <a:gd name="T59" fmla="*/ 102 h 160"/>
              <a:gd name="T60" fmla="*/ 10 w 155"/>
              <a:gd name="T61" fmla="*/ 96 h 160"/>
              <a:gd name="T62" fmla="*/ 19 w 155"/>
              <a:gd name="T63" fmla="*/ 84 h 160"/>
              <a:gd name="T64" fmla="*/ 22 w 155"/>
              <a:gd name="T65" fmla="*/ 81 h 160"/>
              <a:gd name="T66" fmla="*/ 27 w 155"/>
              <a:gd name="T67" fmla="*/ 78 h 160"/>
              <a:gd name="T68" fmla="*/ 30 w 155"/>
              <a:gd name="T69" fmla="*/ 76 h 160"/>
              <a:gd name="T70" fmla="*/ 34 w 155"/>
              <a:gd name="T71" fmla="*/ 75 h 160"/>
              <a:gd name="T72" fmla="*/ 40 w 155"/>
              <a:gd name="T73" fmla="*/ 73 h 160"/>
              <a:gd name="T74" fmla="*/ 45 w 155"/>
              <a:gd name="T75" fmla="*/ 73 h 160"/>
              <a:gd name="T76" fmla="*/ 50 w 155"/>
              <a:gd name="T77" fmla="*/ 73 h 160"/>
              <a:gd name="T78" fmla="*/ 55 w 155"/>
              <a:gd name="T79" fmla="*/ 74 h 160"/>
              <a:gd name="T80" fmla="*/ 60 w 155"/>
              <a:gd name="T81" fmla="*/ 75 h 160"/>
              <a:gd name="T82" fmla="*/ 64 w 155"/>
              <a:gd name="T83" fmla="*/ 76 h 160"/>
              <a:gd name="T84" fmla="*/ 68 w 155"/>
              <a:gd name="T85" fmla="*/ 78 h 160"/>
              <a:gd name="T86" fmla="*/ 71 w 155"/>
              <a:gd name="T87" fmla="*/ 80 h 160"/>
              <a:gd name="T88" fmla="*/ 75 w 155"/>
              <a:gd name="T89" fmla="*/ 83 h 160"/>
              <a:gd name="T90" fmla="*/ 81 w 155"/>
              <a:gd name="T91" fmla="*/ 86 h 160"/>
              <a:gd name="T92" fmla="*/ 78 w 155"/>
              <a:gd name="T93" fmla="*/ 80 h 160"/>
              <a:gd name="T94" fmla="*/ 74 w 155"/>
              <a:gd name="T95" fmla="*/ 76 h 160"/>
              <a:gd name="T96" fmla="*/ 70 w 155"/>
              <a:gd name="T97" fmla="*/ 74 h 160"/>
              <a:gd name="T98" fmla="*/ 66 w 155"/>
              <a:gd name="T99" fmla="*/ 72 h 160"/>
              <a:gd name="T100" fmla="*/ 61 w 155"/>
              <a:gd name="T101" fmla="*/ 70 h 160"/>
              <a:gd name="T102" fmla="*/ 55 w 155"/>
              <a:gd name="T103" fmla="*/ 69 h 160"/>
              <a:gd name="T104" fmla="*/ 51 w 155"/>
              <a:gd name="T105" fmla="*/ 68 h 160"/>
              <a:gd name="T106" fmla="*/ 45 w 155"/>
              <a:gd name="T107" fmla="*/ 68 h 160"/>
              <a:gd name="T108" fmla="*/ 40 w 155"/>
              <a:gd name="T109" fmla="*/ 68 h 160"/>
              <a:gd name="T110" fmla="*/ 66 w 155"/>
              <a:gd name="T111" fmla="*/ 108 h 160"/>
              <a:gd name="T112" fmla="*/ 102 w 155"/>
              <a:gd name="T113" fmla="*/ 24 h 160"/>
              <a:gd name="T114" fmla="*/ 132 w 155"/>
              <a:gd name="T115" fmla="*/ 48 h 160"/>
              <a:gd name="T116" fmla="*/ 101 w 155"/>
              <a:gd name="T117" fmla="*/ 16 h 160"/>
              <a:gd name="T118" fmla="*/ 120 w 155"/>
              <a:gd name="T119" fmla="*/ 33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55" h="160">
                <a:moveTo>
                  <a:pt x="155" y="33"/>
                </a:moveTo>
                <a:cubicBezTo>
                  <a:pt x="155" y="33"/>
                  <a:pt x="155" y="33"/>
                  <a:pt x="155" y="33"/>
                </a:cubicBezTo>
                <a:cubicBezTo>
                  <a:pt x="155" y="32"/>
                  <a:pt x="155" y="32"/>
                  <a:pt x="155" y="32"/>
                </a:cubicBezTo>
                <a:cubicBezTo>
                  <a:pt x="155" y="32"/>
                  <a:pt x="155" y="32"/>
                  <a:pt x="155" y="32"/>
                </a:cubicBezTo>
                <a:cubicBezTo>
                  <a:pt x="155" y="32"/>
                  <a:pt x="155" y="32"/>
                  <a:pt x="155" y="32"/>
                </a:cubicBezTo>
                <a:cubicBezTo>
                  <a:pt x="155" y="32"/>
                  <a:pt x="155" y="32"/>
                  <a:pt x="155" y="32"/>
                </a:cubicBezTo>
                <a:cubicBezTo>
                  <a:pt x="155" y="32"/>
                  <a:pt x="155" y="32"/>
                  <a:pt x="155" y="32"/>
                </a:cubicBezTo>
                <a:cubicBezTo>
                  <a:pt x="155" y="32"/>
                  <a:pt x="155" y="32"/>
                  <a:pt x="155" y="32"/>
                </a:cubicBezTo>
                <a:cubicBezTo>
                  <a:pt x="155" y="31"/>
                  <a:pt x="155" y="31"/>
                  <a:pt x="155" y="31"/>
                </a:cubicBezTo>
                <a:cubicBezTo>
                  <a:pt x="154" y="31"/>
                  <a:pt x="154" y="31"/>
                  <a:pt x="154" y="31"/>
                </a:cubicBezTo>
                <a:cubicBezTo>
                  <a:pt x="154" y="31"/>
                  <a:pt x="154" y="31"/>
                  <a:pt x="154" y="31"/>
                </a:cubicBezTo>
                <a:cubicBezTo>
                  <a:pt x="124" y="1"/>
                  <a:pt x="124" y="1"/>
                  <a:pt x="124" y="1"/>
                </a:cubicBezTo>
                <a:cubicBezTo>
                  <a:pt x="124" y="1"/>
                  <a:pt x="124" y="1"/>
                  <a:pt x="124" y="1"/>
                </a:cubicBezTo>
                <a:cubicBezTo>
                  <a:pt x="124" y="1"/>
                  <a:pt x="124" y="0"/>
                  <a:pt x="124" y="0"/>
                </a:cubicBezTo>
                <a:cubicBezTo>
                  <a:pt x="124" y="0"/>
                  <a:pt x="124" y="0"/>
                  <a:pt x="123" y="0"/>
                </a:cubicBezTo>
                <a:cubicBezTo>
                  <a:pt x="123" y="0"/>
                  <a:pt x="123" y="0"/>
                  <a:pt x="123" y="0"/>
                </a:cubicBezTo>
                <a:cubicBezTo>
                  <a:pt x="123" y="0"/>
                  <a:pt x="123" y="0"/>
                  <a:pt x="123" y="0"/>
                </a:cubicBezTo>
                <a:cubicBezTo>
                  <a:pt x="123" y="0"/>
                  <a:pt x="123" y="0"/>
                  <a:pt x="123" y="0"/>
                </a:cubicBezTo>
                <a:cubicBezTo>
                  <a:pt x="123" y="0"/>
                  <a:pt x="123" y="0"/>
                  <a:pt x="123" y="0"/>
                </a:cubicBezTo>
                <a:cubicBezTo>
                  <a:pt x="123" y="0"/>
                  <a:pt x="123" y="0"/>
                  <a:pt x="123" y="0"/>
                </a:cubicBezTo>
                <a:cubicBezTo>
                  <a:pt x="123" y="0"/>
                  <a:pt x="122" y="0"/>
                  <a:pt x="122" y="0"/>
                </a:cubicBezTo>
                <a:cubicBezTo>
                  <a:pt x="122" y="0"/>
                  <a:pt x="122" y="0"/>
                  <a:pt x="122" y="0"/>
                </a:cubicBezTo>
                <a:cubicBezTo>
                  <a:pt x="122" y="0"/>
                  <a:pt x="122" y="0"/>
                  <a:pt x="122" y="0"/>
                </a:cubicBezTo>
                <a:cubicBezTo>
                  <a:pt x="59" y="0"/>
                  <a:pt x="59" y="0"/>
                  <a:pt x="59" y="0"/>
                </a:cubicBezTo>
                <a:cubicBezTo>
                  <a:pt x="59" y="0"/>
                  <a:pt x="58" y="0"/>
                  <a:pt x="57" y="1"/>
                </a:cubicBezTo>
                <a:cubicBezTo>
                  <a:pt x="57" y="1"/>
                  <a:pt x="57" y="2"/>
                  <a:pt x="57" y="3"/>
                </a:cubicBezTo>
                <a:cubicBezTo>
                  <a:pt x="57" y="16"/>
                  <a:pt x="57" y="16"/>
                  <a:pt x="57" y="16"/>
                </a:cubicBezTo>
                <a:cubicBezTo>
                  <a:pt x="37" y="16"/>
                  <a:pt x="37" y="16"/>
                  <a:pt x="37" y="16"/>
                </a:cubicBezTo>
                <a:cubicBezTo>
                  <a:pt x="36" y="16"/>
                  <a:pt x="35" y="16"/>
                  <a:pt x="35" y="16"/>
                </a:cubicBezTo>
                <a:cubicBezTo>
                  <a:pt x="34" y="17"/>
                  <a:pt x="34" y="18"/>
                  <a:pt x="34" y="18"/>
                </a:cubicBezTo>
                <a:cubicBezTo>
                  <a:pt x="34" y="70"/>
                  <a:pt x="34" y="70"/>
                  <a:pt x="34" y="70"/>
                </a:cubicBezTo>
                <a:cubicBezTo>
                  <a:pt x="34" y="70"/>
                  <a:pt x="34" y="70"/>
                  <a:pt x="34" y="70"/>
                </a:cubicBezTo>
                <a:cubicBezTo>
                  <a:pt x="34" y="70"/>
                  <a:pt x="34" y="70"/>
                  <a:pt x="34" y="70"/>
                </a:cubicBezTo>
                <a:cubicBezTo>
                  <a:pt x="33" y="70"/>
                  <a:pt x="33" y="70"/>
                  <a:pt x="33" y="70"/>
                </a:cubicBezTo>
                <a:cubicBezTo>
                  <a:pt x="33" y="70"/>
                  <a:pt x="33" y="70"/>
                  <a:pt x="33" y="70"/>
                </a:cubicBezTo>
                <a:cubicBezTo>
                  <a:pt x="33" y="70"/>
                  <a:pt x="33" y="70"/>
                  <a:pt x="32" y="70"/>
                </a:cubicBezTo>
                <a:cubicBezTo>
                  <a:pt x="32" y="70"/>
                  <a:pt x="32" y="70"/>
                  <a:pt x="32" y="70"/>
                </a:cubicBezTo>
                <a:cubicBezTo>
                  <a:pt x="32" y="70"/>
                  <a:pt x="32" y="70"/>
                  <a:pt x="32" y="70"/>
                </a:cubicBezTo>
                <a:cubicBezTo>
                  <a:pt x="32" y="70"/>
                  <a:pt x="32" y="70"/>
                  <a:pt x="31" y="71"/>
                </a:cubicBezTo>
                <a:cubicBezTo>
                  <a:pt x="31" y="71"/>
                  <a:pt x="31" y="71"/>
                  <a:pt x="31" y="71"/>
                </a:cubicBezTo>
                <a:cubicBezTo>
                  <a:pt x="31" y="71"/>
                  <a:pt x="31" y="71"/>
                  <a:pt x="31" y="71"/>
                </a:cubicBezTo>
                <a:cubicBezTo>
                  <a:pt x="31" y="71"/>
                  <a:pt x="30" y="71"/>
                  <a:pt x="30" y="71"/>
                </a:cubicBezTo>
                <a:cubicBezTo>
                  <a:pt x="30" y="71"/>
                  <a:pt x="30" y="71"/>
                  <a:pt x="30" y="71"/>
                </a:cubicBezTo>
                <a:cubicBezTo>
                  <a:pt x="29" y="71"/>
                  <a:pt x="29" y="71"/>
                  <a:pt x="29" y="72"/>
                </a:cubicBezTo>
                <a:cubicBezTo>
                  <a:pt x="29" y="72"/>
                  <a:pt x="29" y="72"/>
                  <a:pt x="29" y="72"/>
                </a:cubicBezTo>
                <a:cubicBezTo>
                  <a:pt x="29" y="72"/>
                  <a:pt x="28" y="72"/>
                  <a:pt x="28" y="72"/>
                </a:cubicBezTo>
                <a:cubicBezTo>
                  <a:pt x="28" y="72"/>
                  <a:pt x="28" y="72"/>
                  <a:pt x="28" y="72"/>
                </a:cubicBezTo>
                <a:cubicBezTo>
                  <a:pt x="28" y="72"/>
                  <a:pt x="28" y="72"/>
                  <a:pt x="28" y="72"/>
                </a:cubicBezTo>
                <a:cubicBezTo>
                  <a:pt x="27" y="72"/>
                  <a:pt x="27" y="72"/>
                  <a:pt x="27" y="72"/>
                </a:cubicBezTo>
                <a:cubicBezTo>
                  <a:pt x="27" y="72"/>
                  <a:pt x="27" y="72"/>
                  <a:pt x="27" y="72"/>
                </a:cubicBezTo>
                <a:cubicBezTo>
                  <a:pt x="27" y="73"/>
                  <a:pt x="27" y="73"/>
                  <a:pt x="27" y="73"/>
                </a:cubicBezTo>
                <a:cubicBezTo>
                  <a:pt x="26" y="73"/>
                  <a:pt x="26" y="73"/>
                  <a:pt x="26" y="73"/>
                </a:cubicBezTo>
                <a:cubicBezTo>
                  <a:pt x="26" y="73"/>
                  <a:pt x="26" y="73"/>
                  <a:pt x="26" y="73"/>
                </a:cubicBezTo>
                <a:cubicBezTo>
                  <a:pt x="26" y="73"/>
                  <a:pt x="26" y="73"/>
                  <a:pt x="26" y="73"/>
                </a:cubicBezTo>
                <a:cubicBezTo>
                  <a:pt x="25" y="73"/>
                  <a:pt x="25" y="73"/>
                  <a:pt x="25" y="73"/>
                </a:cubicBezTo>
                <a:cubicBezTo>
                  <a:pt x="25" y="73"/>
                  <a:pt x="25" y="74"/>
                  <a:pt x="25" y="74"/>
                </a:cubicBezTo>
                <a:cubicBezTo>
                  <a:pt x="25" y="74"/>
                  <a:pt x="25" y="74"/>
                  <a:pt x="25" y="74"/>
                </a:cubicBezTo>
                <a:cubicBezTo>
                  <a:pt x="24" y="74"/>
                  <a:pt x="24" y="74"/>
                  <a:pt x="24" y="74"/>
                </a:cubicBezTo>
                <a:cubicBezTo>
                  <a:pt x="24" y="74"/>
                  <a:pt x="24" y="74"/>
                  <a:pt x="24" y="74"/>
                </a:cubicBezTo>
                <a:cubicBezTo>
                  <a:pt x="23" y="74"/>
                  <a:pt x="23" y="74"/>
                  <a:pt x="23" y="74"/>
                </a:cubicBezTo>
                <a:cubicBezTo>
                  <a:pt x="23" y="75"/>
                  <a:pt x="23" y="75"/>
                  <a:pt x="23" y="75"/>
                </a:cubicBezTo>
                <a:cubicBezTo>
                  <a:pt x="22" y="75"/>
                  <a:pt x="22" y="75"/>
                  <a:pt x="22" y="75"/>
                </a:cubicBezTo>
                <a:cubicBezTo>
                  <a:pt x="22" y="75"/>
                  <a:pt x="22" y="75"/>
                  <a:pt x="22" y="75"/>
                </a:cubicBezTo>
                <a:cubicBezTo>
                  <a:pt x="22" y="76"/>
                  <a:pt x="21" y="76"/>
                  <a:pt x="21" y="76"/>
                </a:cubicBezTo>
                <a:cubicBezTo>
                  <a:pt x="21" y="76"/>
                  <a:pt x="21" y="76"/>
                  <a:pt x="21" y="76"/>
                </a:cubicBezTo>
                <a:cubicBezTo>
                  <a:pt x="21" y="76"/>
                  <a:pt x="20" y="76"/>
                  <a:pt x="20" y="76"/>
                </a:cubicBezTo>
                <a:cubicBezTo>
                  <a:pt x="20" y="76"/>
                  <a:pt x="20" y="77"/>
                  <a:pt x="20" y="77"/>
                </a:cubicBezTo>
                <a:cubicBezTo>
                  <a:pt x="20" y="77"/>
                  <a:pt x="20" y="77"/>
                  <a:pt x="19" y="77"/>
                </a:cubicBezTo>
                <a:cubicBezTo>
                  <a:pt x="19" y="77"/>
                  <a:pt x="19" y="77"/>
                  <a:pt x="19" y="77"/>
                </a:cubicBezTo>
                <a:cubicBezTo>
                  <a:pt x="19" y="78"/>
                  <a:pt x="19" y="78"/>
                  <a:pt x="18" y="78"/>
                </a:cubicBezTo>
                <a:cubicBezTo>
                  <a:pt x="18" y="78"/>
                  <a:pt x="18" y="78"/>
                  <a:pt x="18" y="78"/>
                </a:cubicBezTo>
                <a:cubicBezTo>
                  <a:pt x="18" y="78"/>
                  <a:pt x="18" y="78"/>
                  <a:pt x="18" y="78"/>
                </a:cubicBezTo>
                <a:cubicBezTo>
                  <a:pt x="17" y="79"/>
                  <a:pt x="17" y="79"/>
                  <a:pt x="17" y="79"/>
                </a:cubicBezTo>
                <a:cubicBezTo>
                  <a:pt x="17" y="79"/>
                  <a:pt x="17" y="79"/>
                  <a:pt x="17" y="79"/>
                </a:cubicBezTo>
                <a:cubicBezTo>
                  <a:pt x="17" y="79"/>
                  <a:pt x="17" y="79"/>
                  <a:pt x="17" y="79"/>
                </a:cubicBezTo>
                <a:cubicBezTo>
                  <a:pt x="17" y="79"/>
                  <a:pt x="17" y="79"/>
                  <a:pt x="17" y="79"/>
                </a:cubicBezTo>
                <a:cubicBezTo>
                  <a:pt x="17" y="79"/>
                  <a:pt x="16" y="79"/>
                  <a:pt x="16" y="80"/>
                </a:cubicBezTo>
                <a:cubicBezTo>
                  <a:pt x="16" y="80"/>
                  <a:pt x="16" y="80"/>
                  <a:pt x="16" y="80"/>
                </a:cubicBezTo>
                <a:cubicBezTo>
                  <a:pt x="16" y="80"/>
                  <a:pt x="16" y="80"/>
                  <a:pt x="16" y="80"/>
                </a:cubicBezTo>
                <a:cubicBezTo>
                  <a:pt x="16" y="80"/>
                  <a:pt x="16" y="80"/>
                  <a:pt x="15" y="80"/>
                </a:cubicBezTo>
                <a:cubicBezTo>
                  <a:pt x="15" y="80"/>
                  <a:pt x="15" y="81"/>
                  <a:pt x="15" y="81"/>
                </a:cubicBezTo>
                <a:cubicBezTo>
                  <a:pt x="15" y="81"/>
                  <a:pt x="15" y="81"/>
                  <a:pt x="15" y="81"/>
                </a:cubicBezTo>
                <a:cubicBezTo>
                  <a:pt x="15" y="81"/>
                  <a:pt x="15" y="81"/>
                  <a:pt x="15" y="81"/>
                </a:cubicBezTo>
                <a:cubicBezTo>
                  <a:pt x="15" y="81"/>
                  <a:pt x="15" y="81"/>
                  <a:pt x="15" y="81"/>
                </a:cubicBezTo>
                <a:cubicBezTo>
                  <a:pt x="11" y="84"/>
                  <a:pt x="9" y="88"/>
                  <a:pt x="7" y="92"/>
                </a:cubicBezTo>
                <a:cubicBezTo>
                  <a:pt x="7" y="92"/>
                  <a:pt x="7" y="92"/>
                  <a:pt x="7" y="92"/>
                </a:cubicBezTo>
                <a:cubicBezTo>
                  <a:pt x="6" y="92"/>
                  <a:pt x="6" y="92"/>
                  <a:pt x="6" y="92"/>
                </a:cubicBezTo>
                <a:cubicBezTo>
                  <a:pt x="6" y="92"/>
                  <a:pt x="6" y="92"/>
                  <a:pt x="6" y="92"/>
                </a:cubicBezTo>
                <a:cubicBezTo>
                  <a:pt x="6" y="93"/>
                  <a:pt x="6" y="93"/>
                  <a:pt x="6" y="93"/>
                </a:cubicBezTo>
                <a:cubicBezTo>
                  <a:pt x="6" y="93"/>
                  <a:pt x="6" y="93"/>
                  <a:pt x="6" y="93"/>
                </a:cubicBezTo>
                <a:cubicBezTo>
                  <a:pt x="6" y="94"/>
                  <a:pt x="6" y="94"/>
                  <a:pt x="5" y="94"/>
                </a:cubicBezTo>
                <a:cubicBezTo>
                  <a:pt x="5" y="94"/>
                  <a:pt x="5" y="94"/>
                  <a:pt x="5" y="94"/>
                </a:cubicBezTo>
                <a:cubicBezTo>
                  <a:pt x="5" y="95"/>
                  <a:pt x="5" y="95"/>
                  <a:pt x="5" y="95"/>
                </a:cubicBezTo>
                <a:cubicBezTo>
                  <a:pt x="5" y="95"/>
                  <a:pt x="5" y="95"/>
                  <a:pt x="5" y="96"/>
                </a:cubicBezTo>
                <a:cubicBezTo>
                  <a:pt x="5" y="96"/>
                  <a:pt x="5" y="96"/>
                  <a:pt x="4" y="96"/>
                </a:cubicBezTo>
                <a:cubicBezTo>
                  <a:pt x="4" y="96"/>
                  <a:pt x="4" y="97"/>
                  <a:pt x="4" y="97"/>
                </a:cubicBezTo>
                <a:cubicBezTo>
                  <a:pt x="4" y="97"/>
                  <a:pt x="4" y="97"/>
                  <a:pt x="4" y="97"/>
                </a:cubicBezTo>
                <a:cubicBezTo>
                  <a:pt x="4" y="98"/>
                  <a:pt x="4" y="98"/>
                  <a:pt x="4" y="98"/>
                </a:cubicBezTo>
                <a:cubicBezTo>
                  <a:pt x="4" y="98"/>
                  <a:pt x="4" y="98"/>
                  <a:pt x="4" y="99"/>
                </a:cubicBezTo>
                <a:cubicBezTo>
                  <a:pt x="3" y="99"/>
                  <a:pt x="3" y="99"/>
                  <a:pt x="3" y="99"/>
                </a:cubicBezTo>
                <a:cubicBezTo>
                  <a:pt x="3" y="99"/>
                  <a:pt x="3" y="100"/>
                  <a:pt x="3" y="100"/>
                </a:cubicBezTo>
                <a:cubicBezTo>
                  <a:pt x="3" y="100"/>
                  <a:pt x="3" y="100"/>
                  <a:pt x="3" y="100"/>
                </a:cubicBezTo>
                <a:cubicBezTo>
                  <a:pt x="3" y="100"/>
                  <a:pt x="3" y="100"/>
                  <a:pt x="3" y="100"/>
                </a:cubicBezTo>
                <a:cubicBezTo>
                  <a:pt x="3" y="101"/>
                  <a:pt x="3" y="101"/>
                  <a:pt x="3" y="101"/>
                </a:cubicBezTo>
                <a:cubicBezTo>
                  <a:pt x="3" y="101"/>
                  <a:pt x="3" y="101"/>
                  <a:pt x="3" y="102"/>
                </a:cubicBezTo>
                <a:cubicBezTo>
                  <a:pt x="3" y="102"/>
                  <a:pt x="3" y="102"/>
                  <a:pt x="3" y="102"/>
                </a:cubicBezTo>
                <a:cubicBezTo>
                  <a:pt x="3" y="102"/>
                  <a:pt x="3" y="102"/>
                  <a:pt x="3" y="102"/>
                </a:cubicBezTo>
                <a:cubicBezTo>
                  <a:pt x="3" y="102"/>
                  <a:pt x="3" y="102"/>
                  <a:pt x="2" y="102"/>
                </a:cubicBezTo>
                <a:cubicBezTo>
                  <a:pt x="2" y="103"/>
                  <a:pt x="2" y="103"/>
                  <a:pt x="2" y="103"/>
                </a:cubicBezTo>
                <a:cubicBezTo>
                  <a:pt x="2" y="103"/>
                  <a:pt x="2" y="103"/>
                  <a:pt x="2" y="103"/>
                </a:cubicBezTo>
                <a:cubicBezTo>
                  <a:pt x="2" y="103"/>
                  <a:pt x="2" y="103"/>
                  <a:pt x="2" y="104"/>
                </a:cubicBezTo>
                <a:cubicBezTo>
                  <a:pt x="2" y="104"/>
                  <a:pt x="2" y="104"/>
                  <a:pt x="2" y="104"/>
                </a:cubicBezTo>
                <a:cubicBezTo>
                  <a:pt x="2" y="104"/>
                  <a:pt x="2" y="105"/>
                  <a:pt x="2" y="105"/>
                </a:cubicBezTo>
                <a:cubicBezTo>
                  <a:pt x="2" y="105"/>
                  <a:pt x="2" y="105"/>
                  <a:pt x="2" y="105"/>
                </a:cubicBezTo>
                <a:cubicBezTo>
                  <a:pt x="2" y="106"/>
                  <a:pt x="2" y="106"/>
                  <a:pt x="2" y="106"/>
                </a:cubicBezTo>
                <a:cubicBezTo>
                  <a:pt x="2" y="106"/>
                  <a:pt x="2" y="106"/>
                  <a:pt x="2" y="107"/>
                </a:cubicBezTo>
                <a:cubicBezTo>
                  <a:pt x="2" y="107"/>
                  <a:pt x="2" y="107"/>
                  <a:pt x="1" y="107"/>
                </a:cubicBezTo>
                <a:cubicBezTo>
                  <a:pt x="1" y="107"/>
                  <a:pt x="1" y="107"/>
                  <a:pt x="1" y="107"/>
                </a:cubicBezTo>
                <a:cubicBezTo>
                  <a:pt x="1" y="108"/>
                  <a:pt x="1" y="108"/>
                  <a:pt x="1" y="108"/>
                </a:cubicBezTo>
                <a:cubicBezTo>
                  <a:pt x="1" y="108"/>
                  <a:pt x="1" y="108"/>
                  <a:pt x="1" y="108"/>
                </a:cubicBezTo>
                <a:cubicBezTo>
                  <a:pt x="1" y="109"/>
                  <a:pt x="1" y="109"/>
                  <a:pt x="1" y="109"/>
                </a:cubicBezTo>
                <a:cubicBezTo>
                  <a:pt x="1" y="109"/>
                  <a:pt x="1" y="109"/>
                  <a:pt x="1" y="109"/>
                </a:cubicBezTo>
                <a:cubicBezTo>
                  <a:pt x="1" y="109"/>
                  <a:pt x="1" y="109"/>
                  <a:pt x="1" y="110"/>
                </a:cubicBezTo>
                <a:cubicBezTo>
                  <a:pt x="1" y="110"/>
                  <a:pt x="1" y="110"/>
                  <a:pt x="1" y="110"/>
                </a:cubicBezTo>
                <a:cubicBezTo>
                  <a:pt x="1" y="110"/>
                  <a:pt x="1" y="110"/>
                  <a:pt x="1" y="110"/>
                </a:cubicBezTo>
                <a:cubicBezTo>
                  <a:pt x="1" y="111"/>
                  <a:pt x="1" y="111"/>
                  <a:pt x="1" y="111"/>
                </a:cubicBezTo>
                <a:cubicBezTo>
                  <a:pt x="1" y="111"/>
                  <a:pt x="1" y="111"/>
                  <a:pt x="1" y="111"/>
                </a:cubicBezTo>
                <a:cubicBezTo>
                  <a:pt x="1" y="111"/>
                  <a:pt x="1" y="111"/>
                  <a:pt x="1" y="112"/>
                </a:cubicBezTo>
                <a:cubicBezTo>
                  <a:pt x="0" y="137"/>
                  <a:pt x="19" y="159"/>
                  <a:pt x="45" y="160"/>
                </a:cubicBezTo>
                <a:cubicBezTo>
                  <a:pt x="46" y="160"/>
                  <a:pt x="46" y="160"/>
                  <a:pt x="47" y="160"/>
                </a:cubicBezTo>
                <a:cubicBezTo>
                  <a:pt x="49" y="160"/>
                  <a:pt x="51" y="160"/>
                  <a:pt x="53" y="160"/>
                </a:cubicBezTo>
                <a:cubicBezTo>
                  <a:pt x="130" y="160"/>
                  <a:pt x="130" y="160"/>
                  <a:pt x="130" y="160"/>
                </a:cubicBezTo>
                <a:cubicBezTo>
                  <a:pt x="131" y="160"/>
                  <a:pt x="132" y="158"/>
                  <a:pt x="132" y="157"/>
                </a:cubicBezTo>
                <a:cubicBezTo>
                  <a:pt x="132" y="144"/>
                  <a:pt x="132" y="144"/>
                  <a:pt x="132" y="144"/>
                </a:cubicBezTo>
                <a:cubicBezTo>
                  <a:pt x="132" y="144"/>
                  <a:pt x="132" y="144"/>
                  <a:pt x="132" y="144"/>
                </a:cubicBezTo>
                <a:cubicBezTo>
                  <a:pt x="152" y="144"/>
                  <a:pt x="152" y="144"/>
                  <a:pt x="152" y="144"/>
                </a:cubicBezTo>
                <a:cubicBezTo>
                  <a:pt x="154" y="144"/>
                  <a:pt x="155" y="143"/>
                  <a:pt x="155" y="141"/>
                </a:cubicBezTo>
                <a:cubicBezTo>
                  <a:pt x="155" y="33"/>
                  <a:pt x="155" y="33"/>
                  <a:pt x="155" y="33"/>
                </a:cubicBezTo>
                <a:cubicBezTo>
                  <a:pt x="155" y="33"/>
                  <a:pt x="155" y="33"/>
                  <a:pt x="155" y="33"/>
                </a:cubicBezTo>
                <a:close/>
                <a:moveTo>
                  <a:pt x="125" y="9"/>
                </a:moveTo>
                <a:cubicBezTo>
                  <a:pt x="146" y="30"/>
                  <a:pt x="146" y="30"/>
                  <a:pt x="146" y="30"/>
                </a:cubicBezTo>
                <a:cubicBezTo>
                  <a:pt x="125" y="30"/>
                  <a:pt x="125" y="30"/>
                  <a:pt x="125" y="30"/>
                </a:cubicBezTo>
                <a:lnTo>
                  <a:pt x="125" y="9"/>
                </a:lnTo>
                <a:close/>
                <a:moveTo>
                  <a:pt x="53" y="155"/>
                </a:moveTo>
                <a:cubicBezTo>
                  <a:pt x="46" y="155"/>
                  <a:pt x="46" y="155"/>
                  <a:pt x="46" y="155"/>
                </a:cubicBezTo>
                <a:cubicBezTo>
                  <a:pt x="45" y="155"/>
                  <a:pt x="45" y="155"/>
                  <a:pt x="44" y="155"/>
                </a:cubicBezTo>
                <a:cubicBezTo>
                  <a:pt x="36" y="154"/>
                  <a:pt x="28" y="151"/>
                  <a:pt x="22" y="146"/>
                </a:cubicBezTo>
                <a:cubicBezTo>
                  <a:pt x="22" y="146"/>
                  <a:pt x="22" y="146"/>
                  <a:pt x="22" y="146"/>
                </a:cubicBezTo>
                <a:cubicBezTo>
                  <a:pt x="24" y="141"/>
                  <a:pt x="28" y="140"/>
                  <a:pt x="28" y="140"/>
                </a:cubicBezTo>
                <a:cubicBezTo>
                  <a:pt x="28" y="140"/>
                  <a:pt x="28" y="140"/>
                  <a:pt x="28" y="140"/>
                </a:cubicBezTo>
                <a:cubicBezTo>
                  <a:pt x="39" y="135"/>
                  <a:pt x="39" y="135"/>
                  <a:pt x="39" y="135"/>
                </a:cubicBezTo>
                <a:cubicBezTo>
                  <a:pt x="45" y="141"/>
                  <a:pt x="45" y="141"/>
                  <a:pt x="45" y="141"/>
                </a:cubicBezTo>
                <a:cubicBezTo>
                  <a:pt x="46" y="142"/>
                  <a:pt x="47" y="142"/>
                  <a:pt x="47" y="142"/>
                </a:cubicBezTo>
                <a:cubicBezTo>
                  <a:pt x="47" y="142"/>
                  <a:pt x="47" y="142"/>
                  <a:pt x="47" y="142"/>
                </a:cubicBezTo>
                <a:cubicBezTo>
                  <a:pt x="48" y="142"/>
                  <a:pt x="49" y="142"/>
                  <a:pt x="49" y="141"/>
                </a:cubicBezTo>
                <a:cubicBezTo>
                  <a:pt x="55" y="135"/>
                  <a:pt x="55" y="135"/>
                  <a:pt x="55" y="135"/>
                </a:cubicBezTo>
                <a:cubicBezTo>
                  <a:pt x="66" y="140"/>
                  <a:pt x="66" y="140"/>
                  <a:pt x="66" y="140"/>
                </a:cubicBezTo>
                <a:cubicBezTo>
                  <a:pt x="66" y="140"/>
                  <a:pt x="66" y="140"/>
                  <a:pt x="66" y="140"/>
                </a:cubicBezTo>
                <a:cubicBezTo>
                  <a:pt x="66" y="140"/>
                  <a:pt x="71" y="141"/>
                  <a:pt x="72" y="146"/>
                </a:cubicBezTo>
                <a:cubicBezTo>
                  <a:pt x="67" y="151"/>
                  <a:pt x="60" y="154"/>
                  <a:pt x="53" y="155"/>
                </a:cubicBezTo>
                <a:close/>
                <a:moveTo>
                  <a:pt x="63" y="101"/>
                </a:moveTo>
                <a:cubicBezTo>
                  <a:pt x="63" y="101"/>
                  <a:pt x="63" y="101"/>
                  <a:pt x="62" y="102"/>
                </a:cubicBezTo>
                <a:cubicBezTo>
                  <a:pt x="62" y="102"/>
                  <a:pt x="62" y="102"/>
                  <a:pt x="62" y="102"/>
                </a:cubicBezTo>
                <a:cubicBezTo>
                  <a:pt x="58" y="100"/>
                  <a:pt x="56" y="93"/>
                  <a:pt x="56" y="93"/>
                </a:cubicBezTo>
                <a:cubicBezTo>
                  <a:pt x="56" y="92"/>
                  <a:pt x="55" y="92"/>
                  <a:pt x="54" y="91"/>
                </a:cubicBezTo>
                <a:cubicBezTo>
                  <a:pt x="53" y="91"/>
                  <a:pt x="52" y="92"/>
                  <a:pt x="51" y="92"/>
                </a:cubicBezTo>
                <a:cubicBezTo>
                  <a:pt x="46" y="101"/>
                  <a:pt x="33" y="101"/>
                  <a:pt x="33" y="101"/>
                </a:cubicBezTo>
                <a:cubicBezTo>
                  <a:pt x="33" y="101"/>
                  <a:pt x="33" y="101"/>
                  <a:pt x="33" y="101"/>
                </a:cubicBezTo>
                <a:cubicBezTo>
                  <a:pt x="32" y="101"/>
                  <a:pt x="32" y="101"/>
                  <a:pt x="32" y="102"/>
                </a:cubicBezTo>
                <a:cubicBezTo>
                  <a:pt x="32" y="101"/>
                  <a:pt x="32" y="101"/>
                  <a:pt x="31" y="101"/>
                </a:cubicBezTo>
                <a:cubicBezTo>
                  <a:pt x="31" y="100"/>
                  <a:pt x="31" y="100"/>
                  <a:pt x="31" y="100"/>
                </a:cubicBezTo>
                <a:cubicBezTo>
                  <a:pt x="31" y="91"/>
                  <a:pt x="38" y="84"/>
                  <a:pt x="46" y="84"/>
                </a:cubicBezTo>
                <a:cubicBezTo>
                  <a:pt x="48" y="84"/>
                  <a:pt x="48" y="84"/>
                  <a:pt x="48" y="84"/>
                </a:cubicBezTo>
                <a:cubicBezTo>
                  <a:pt x="56" y="84"/>
                  <a:pt x="63" y="91"/>
                  <a:pt x="63" y="100"/>
                </a:cubicBezTo>
                <a:cubicBezTo>
                  <a:pt x="63" y="101"/>
                  <a:pt x="63" y="101"/>
                  <a:pt x="63" y="101"/>
                </a:cubicBezTo>
                <a:cubicBezTo>
                  <a:pt x="63" y="101"/>
                  <a:pt x="63" y="101"/>
                  <a:pt x="63" y="101"/>
                </a:cubicBezTo>
                <a:close/>
                <a:moveTo>
                  <a:pt x="34" y="106"/>
                </a:moveTo>
                <a:cubicBezTo>
                  <a:pt x="37" y="106"/>
                  <a:pt x="46" y="105"/>
                  <a:pt x="53" y="99"/>
                </a:cubicBezTo>
                <a:cubicBezTo>
                  <a:pt x="54" y="102"/>
                  <a:pt x="57" y="105"/>
                  <a:pt x="61" y="106"/>
                </a:cubicBezTo>
                <a:cubicBezTo>
                  <a:pt x="61" y="111"/>
                  <a:pt x="61" y="111"/>
                  <a:pt x="61" y="111"/>
                </a:cubicBezTo>
                <a:cubicBezTo>
                  <a:pt x="61" y="118"/>
                  <a:pt x="55" y="124"/>
                  <a:pt x="49" y="124"/>
                </a:cubicBezTo>
                <a:cubicBezTo>
                  <a:pt x="46" y="124"/>
                  <a:pt x="46" y="124"/>
                  <a:pt x="46" y="124"/>
                </a:cubicBezTo>
                <a:cubicBezTo>
                  <a:pt x="39" y="124"/>
                  <a:pt x="34" y="118"/>
                  <a:pt x="34" y="111"/>
                </a:cubicBezTo>
                <a:lnTo>
                  <a:pt x="34" y="106"/>
                </a:lnTo>
                <a:close/>
                <a:moveTo>
                  <a:pt x="51" y="129"/>
                </a:moveTo>
                <a:cubicBezTo>
                  <a:pt x="51" y="132"/>
                  <a:pt x="51" y="132"/>
                  <a:pt x="51" y="132"/>
                </a:cubicBezTo>
                <a:cubicBezTo>
                  <a:pt x="51" y="132"/>
                  <a:pt x="51" y="132"/>
                  <a:pt x="51" y="132"/>
                </a:cubicBezTo>
                <a:cubicBezTo>
                  <a:pt x="51" y="132"/>
                  <a:pt x="51" y="132"/>
                  <a:pt x="51" y="132"/>
                </a:cubicBezTo>
                <a:cubicBezTo>
                  <a:pt x="47" y="136"/>
                  <a:pt x="47" y="136"/>
                  <a:pt x="47" y="136"/>
                </a:cubicBezTo>
                <a:cubicBezTo>
                  <a:pt x="44" y="132"/>
                  <a:pt x="44" y="132"/>
                  <a:pt x="44" y="132"/>
                </a:cubicBezTo>
                <a:cubicBezTo>
                  <a:pt x="44" y="129"/>
                  <a:pt x="44" y="129"/>
                  <a:pt x="44" y="129"/>
                </a:cubicBezTo>
                <a:cubicBezTo>
                  <a:pt x="44" y="129"/>
                  <a:pt x="45" y="129"/>
                  <a:pt x="46" y="129"/>
                </a:cubicBezTo>
                <a:cubicBezTo>
                  <a:pt x="49" y="129"/>
                  <a:pt x="49" y="129"/>
                  <a:pt x="49" y="129"/>
                </a:cubicBezTo>
                <a:cubicBezTo>
                  <a:pt x="49" y="129"/>
                  <a:pt x="50" y="129"/>
                  <a:pt x="51" y="129"/>
                </a:cubicBezTo>
                <a:close/>
                <a:moveTo>
                  <a:pt x="127" y="155"/>
                </a:moveTo>
                <a:cubicBezTo>
                  <a:pt x="69" y="155"/>
                  <a:pt x="69" y="155"/>
                  <a:pt x="69" y="155"/>
                </a:cubicBezTo>
                <a:cubicBezTo>
                  <a:pt x="83" y="147"/>
                  <a:pt x="92" y="133"/>
                  <a:pt x="93" y="116"/>
                </a:cubicBezTo>
                <a:cubicBezTo>
                  <a:pt x="93" y="116"/>
                  <a:pt x="93" y="116"/>
                  <a:pt x="93" y="116"/>
                </a:cubicBezTo>
                <a:cubicBezTo>
                  <a:pt x="93" y="116"/>
                  <a:pt x="93" y="115"/>
                  <a:pt x="93" y="115"/>
                </a:cubicBezTo>
                <a:cubicBezTo>
                  <a:pt x="93" y="115"/>
                  <a:pt x="93" y="115"/>
                  <a:pt x="93" y="115"/>
                </a:cubicBezTo>
                <a:cubicBezTo>
                  <a:pt x="93" y="114"/>
                  <a:pt x="93" y="114"/>
                  <a:pt x="93" y="114"/>
                </a:cubicBezTo>
                <a:cubicBezTo>
                  <a:pt x="93" y="114"/>
                  <a:pt x="93" y="114"/>
                  <a:pt x="93" y="114"/>
                </a:cubicBezTo>
                <a:cubicBezTo>
                  <a:pt x="93" y="114"/>
                  <a:pt x="93" y="113"/>
                  <a:pt x="93" y="113"/>
                </a:cubicBezTo>
                <a:cubicBezTo>
                  <a:pt x="93" y="113"/>
                  <a:pt x="93" y="113"/>
                  <a:pt x="93" y="113"/>
                </a:cubicBezTo>
                <a:cubicBezTo>
                  <a:pt x="93" y="113"/>
                  <a:pt x="93" y="113"/>
                  <a:pt x="93" y="112"/>
                </a:cubicBezTo>
                <a:cubicBezTo>
                  <a:pt x="93" y="112"/>
                  <a:pt x="93" y="112"/>
                  <a:pt x="93" y="112"/>
                </a:cubicBezTo>
                <a:cubicBezTo>
                  <a:pt x="93" y="112"/>
                  <a:pt x="93" y="112"/>
                  <a:pt x="93" y="112"/>
                </a:cubicBezTo>
                <a:cubicBezTo>
                  <a:pt x="93" y="112"/>
                  <a:pt x="93" y="111"/>
                  <a:pt x="93" y="111"/>
                </a:cubicBezTo>
                <a:cubicBezTo>
                  <a:pt x="93" y="111"/>
                  <a:pt x="93" y="111"/>
                  <a:pt x="93" y="111"/>
                </a:cubicBezTo>
                <a:cubicBezTo>
                  <a:pt x="93" y="110"/>
                  <a:pt x="93" y="110"/>
                  <a:pt x="93" y="110"/>
                </a:cubicBezTo>
                <a:cubicBezTo>
                  <a:pt x="93" y="110"/>
                  <a:pt x="93" y="110"/>
                  <a:pt x="93" y="110"/>
                </a:cubicBezTo>
                <a:cubicBezTo>
                  <a:pt x="93" y="110"/>
                  <a:pt x="93" y="110"/>
                  <a:pt x="93" y="109"/>
                </a:cubicBezTo>
                <a:cubicBezTo>
                  <a:pt x="93" y="109"/>
                  <a:pt x="93" y="109"/>
                  <a:pt x="93" y="109"/>
                </a:cubicBezTo>
                <a:cubicBezTo>
                  <a:pt x="93" y="109"/>
                  <a:pt x="93" y="109"/>
                  <a:pt x="93" y="109"/>
                </a:cubicBezTo>
                <a:cubicBezTo>
                  <a:pt x="93" y="109"/>
                  <a:pt x="93" y="108"/>
                  <a:pt x="93" y="108"/>
                </a:cubicBezTo>
                <a:cubicBezTo>
                  <a:pt x="93" y="108"/>
                  <a:pt x="93" y="108"/>
                  <a:pt x="93" y="108"/>
                </a:cubicBezTo>
                <a:cubicBezTo>
                  <a:pt x="93" y="107"/>
                  <a:pt x="93" y="107"/>
                  <a:pt x="93" y="107"/>
                </a:cubicBezTo>
                <a:cubicBezTo>
                  <a:pt x="93" y="107"/>
                  <a:pt x="93" y="107"/>
                  <a:pt x="93" y="107"/>
                </a:cubicBezTo>
                <a:cubicBezTo>
                  <a:pt x="93" y="107"/>
                  <a:pt x="93" y="107"/>
                  <a:pt x="93" y="106"/>
                </a:cubicBezTo>
                <a:cubicBezTo>
                  <a:pt x="93" y="106"/>
                  <a:pt x="93" y="106"/>
                  <a:pt x="93" y="106"/>
                </a:cubicBezTo>
                <a:cubicBezTo>
                  <a:pt x="92" y="105"/>
                  <a:pt x="92" y="105"/>
                  <a:pt x="92" y="105"/>
                </a:cubicBezTo>
                <a:cubicBezTo>
                  <a:pt x="92" y="105"/>
                  <a:pt x="92" y="105"/>
                  <a:pt x="92" y="105"/>
                </a:cubicBezTo>
                <a:cubicBezTo>
                  <a:pt x="92" y="105"/>
                  <a:pt x="92" y="105"/>
                  <a:pt x="92" y="105"/>
                </a:cubicBezTo>
                <a:cubicBezTo>
                  <a:pt x="92" y="104"/>
                  <a:pt x="92" y="104"/>
                  <a:pt x="92" y="103"/>
                </a:cubicBezTo>
                <a:cubicBezTo>
                  <a:pt x="92" y="103"/>
                  <a:pt x="92" y="103"/>
                  <a:pt x="92" y="103"/>
                </a:cubicBezTo>
                <a:cubicBezTo>
                  <a:pt x="92" y="103"/>
                  <a:pt x="92" y="103"/>
                  <a:pt x="92" y="102"/>
                </a:cubicBezTo>
                <a:cubicBezTo>
                  <a:pt x="92" y="102"/>
                  <a:pt x="92" y="102"/>
                  <a:pt x="92" y="102"/>
                </a:cubicBezTo>
                <a:cubicBezTo>
                  <a:pt x="92" y="102"/>
                  <a:pt x="92" y="102"/>
                  <a:pt x="92" y="102"/>
                </a:cubicBezTo>
                <a:cubicBezTo>
                  <a:pt x="92" y="102"/>
                  <a:pt x="92" y="101"/>
                  <a:pt x="91" y="101"/>
                </a:cubicBezTo>
                <a:cubicBezTo>
                  <a:pt x="91" y="101"/>
                  <a:pt x="91" y="101"/>
                  <a:pt x="91" y="101"/>
                </a:cubicBezTo>
                <a:cubicBezTo>
                  <a:pt x="91" y="100"/>
                  <a:pt x="91" y="100"/>
                  <a:pt x="91" y="100"/>
                </a:cubicBezTo>
                <a:cubicBezTo>
                  <a:pt x="91" y="100"/>
                  <a:pt x="91" y="100"/>
                  <a:pt x="91" y="100"/>
                </a:cubicBezTo>
                <a:cubicBezTo>
                  <a:pt x="91" y="99"/>
                  <a:pt x="91" y="99"/>
                  <a:pt x="91" y="99"/>
                </a:cubicBezTo>
                <a:cubicBezTo>
                  <a:pt x="91" y="99"/>
                  <a:pt x="91" y="99"/>
                  <a:pt x="91" y="98"/>
                </a:cubicBezTo>
                <a:cubicBezTo>
                  <a:pt x="90" y="98"/>
                  <a:pt x="90" y="98"/>
                  <a:pt x="90" y="98"/>
                </a:cubicBezTo>
                <a:cubicBezTo>
                  <a:pt x="90" y="97"/>
                  <a:pt x="90" y="97"/>
                  <a:pt x="90" y="97"/>
                </a:cubicBezTo>
                <a:cubicBezTo>
                  <a:pt x="90" y="97"/>
                  <a:pt x="90" y="97"/>
                  <a:pt x="90" y="97"/>
                </a:cubicBezTo>
                <a:cubicBezTo>
                  <a:pt x="90" y="96"/>
                  <a:pt x="90" y="96"/>
                  <a:pt x="90" y="96"/>
                </a:cubicBezTo>
                <a:cubicBezTo>
                  <a:pt x="90" y="96"/>
                  <a:pt x="90" y="96"/>
                  <a:pt x="90" y="96"/>
                </a:cubicBezTo>
                <a:cubicBezTo>
                  <a:pt x="89" y="95"/>
                  <a:pt x="88" y="93"/>
                  <a:pt x="87" y="91"/>
                </a:cubicBezTo>
                <a:cubicBezTo>
                  <a:pt x="87" y="90"/>
                  <a:pt x="85" y="90"/>
                  <a:pt x="84" y="90"/>
                </a:cubicBezTo>
                <a:cubicBezTo>
                  <a:pt x="83" y="91"/>
                  <a:pt x="82" y="93"/>
                  <a:pt x="83" y="94"/>
                </a:cubicBezTo>
                <a:cubicBezTo>
                  <a:pt x="84" y="95"/>
                  <a:pt x="84" y="97"/>
                  <a:pt x="85" y="98"/>
                </a:cubicBezTo>
                <a:cubicBezTo>
                  <a:pt x="85" y="98"/>
                  <a:pt x="85" y="98"/>
                  <a:pt x="85" y="98"/>
                </a:cubicBezTo>
                <a:cubicBezTo>
                  <a:pt x="85" y="98"/>
                  <a:pt x="85" y="98"/>
                  <a:pt x="85" y="98"/>
                </a:cubicBezTo>
                <a:cubicBezTo>
                  <a:pt x="85" y="99"/>
                  <a:pt x="85" y="99"/>
                  <a:pt x="85" y="99"/>
                </a:cubicBezTo>
                <a:cubicBezTo>
                  <a:pt x="86" y="99"/>
                  <a:pt x="86" y="99"/>
                  <a:pt x="86" y="99"/>
                </a:cubicBezTo>
                <a:cubicBezTo>
                  <a:pt x="86" y="100"/>
                  <a:pt x="86" y="100"/>
                  <a:pt x="86" y="100"/>
                </a:cubicBezTo>
                <a:cubicBezTo>
                  <a:pt x="86" y="100"/>
                  <a:pt x="86" y="100"/>
                  <a:pt x="86" y="100"/>
                </a:cubicBezTo>
                <a:cubicBezTo>
                  <a:pt x="86" y="101"/>
                  <a:pt x="86" y="101"/>
                  <a:pt x="86" y="101"/>
                </a:cubicBezTo>
                <a:cubicBezTo>
                  <a:pt x="86" y="102"/>
                  <a:pt x="86" y="102"/>
                  <a:pt x="86" y="102"/>
                </a:cubicBezTo>
                <a:cubicBezTo>
                  <a:pt x="86" y="102"/>
                  <a:pt x="86" y="102"/>
                  <a:pt x="86" y="102"/>
                </a:cubicBezTo>
                <a:cubicBezTo>
                  <a:pt x="86" y="102"/>
                  <a:pt x="86" y="102"/>
                  <a:pt x="86" y="102"/>
                </a:cubicBezTo>
                <a:cubicBezTo>
                  <a:pt x="86" y="102"/>
                  <a:pt x="87" y="102"/>
                  <a:pt x="87" y="103"/>
                </a:cubicBezTo>
                <a:cubicBezTo>
                  <a:pt x="87" y="103"/>
                  <a:pt x="87" y="103"/>
                  <a:pt x="87" y="103"/>
                </a:cubicBezTo>
                <a:cubicBezTo>
                  <a:pt x="87" y="104"/>
                  <a:pt x="87" y="104"/>
                  <a:pt x="87" y="104"/>
                </a:cubicBezTo>
                <a:cubicBezTo>
                  <a:pt x="87" y="104"/>
                  <a:pt x="87" y="104"/>
                  <a:pt x="87" y="104"/>
                </a:cubicBezTo>
                <a:cubicBezTo>
                  <a:pt x="87" y="105"/>
                  <a:pt x="87" y="105"/>
                  <a:pt x="87" y="105"/>
                </a:cubicBezTo>
                <a:cubicBezTo>
                  <a:pt x="87" y="105"/>
                  <a:pt x="87" y="105"/>
                  <a:pt x="87" y="106"/>
                </a:cubicBezTo>
                <a:cubicBezTo>
                  <a:pt x="87" y="106"/>
                  <a:pt x="87" y="106"/>
                  <a:pt x="87" y="106"/>
                </a:cubicBezTo>
                <a:cubicBezTo>
                  <a:pt x="87" y="106"/>
                  <a:pt x="87" y="106"/>
                  <a:pt x="88" y="107"/>
                </a:cubicBezTo>
                <a:cubicBezTo>
                  <a:pt x="88" y="107"/>
                  <a:pt x="88" y="107"/>
                  <a:pt x="88" y="107"/>
                </a:cubicBezTo>
                <a:cubicBezTo>
                  <a:pt x="88" y="107"/>
                  <a:pt x="88" y="108"/>
                  <a:pt x="88" y="108"/>
                </a:cubicBezTo>
                <a:cubicBezTo>
                  <a:pt x="88" y="108"/>
                  <a:pt x="88" y="108"/>
                  <a:pt x="88" y="108"/>
                </a:cubicBezTo>
                <a:cubicBezTo>
                  <a:pt x="88" y="108"/>
                  <a:pt x="88" y="108"/>
                  <a:pt x="88" y="108"/>
                </a:cubicBezTo>
                <a:cubicBezTo>
                  <a:pt x="88" y="108"/>
                  <a:pt x="88" y="109"/>
                  <a:pt x="88" y="109"/>
                </a:cubicBezTo>
                <a:cubicBezTo>
                  <a:pt x="88" y="109"/>
                  <a:pt x="88" y="109"/>
                  <a:pt x="88" y="109"/>
                </a:cubicBezTo>
                <a:cubicBezTo>
                  <a:pt x="88" y="109"/>
                  <a:pt x="88" y="109"/>
                  <a:pt x="88" y="109"/>
                </a:cubicBezTo>
                <a:cubicBezTo>
                  <a:pt x="88" y="110"/>
                  <a:pt x="88" y="110"/>
                  <a:pt x="88" y="110"/>
                </a:cubicBezTo>
                <a:cubicBezTo>
                  <a:pt x="88" y="110"/>
                  <a:pt x="88" y="110"/>
                  <a:pt x="88" y="110"/>
                </a:cubicBezTo>
                <a:cubicBezTo>
                  <a:pt x="88" y="110"/>
                  <a:pt x="88" y="110"/>
                  <a:pt x="88" y="110"/>
                </a:cubicBezTo>
                <a:cubicBezTo>
                  <a:pt x="88" y="111"/>
                  <a:pt x="88" y="111"/>
                  <a:pt x="88" y="111"/>
                </a:cubicBezTo>
                <a:cubicBezTo>
                  <a:pt x="88" y="111"/>
                  <a:pt x="88" y="111"/>
                  <a:pt x="88" y="112"/>
                </a:cubicBezTo>
                <a:cubicBezTo>
                  <a:pt x="88" y="112"/>
                  <a:pt x="88" y="112"/>
                  <a:pt x="88" y="112"/>
                </a:cubicBezTo>
                <a:cubicBezTo>
                  <a:pt x="88" y="113"/>
                  <a:pt x="88" y="113"/>
                  <a:pt x="88" y="113"/>
                </a:cubicBezTo>
                <a:cubicBezTo>
                  <a:pt x="88" y="113"/>
                  <a:pt x="88" y="113"/>
                  <a:pt x="88" y="113"/>
                </a:cubicBezTo>
                <a:cubicBezTo>
                  <a:pt x="88" y="113"/>
                  <a:pt x="88" y="113"/>
                  <a:pt x="88" y="113"/>
                </a:cubicBezTo>
                <a:cubicBezTo>
                  <a:pt x="88" y="114"/>
                  <a:pt x="88" y="114"/>
                  <a:pt x="88" y="114"/>
                </a:cubicBezTo>
                <a:cubicBezTo>
                  <a:pt x="88" y="114"/>
                  <a:pt x="88" y="114"/>
                  <a:pt x="88" y="114"/>
                </a:cubicBezTo>
                <a:cubicBezTo>
                  <a:pt x="88" y="115"/>
                  <a:pt x="88" y="115"/>
                  <a:pt x="88" y="115"/>
                </a:cubicBezTo>
                <a:cubicBezTo>
                  <a:pt x="88" y="115"/>
                  <a:pt x="88" y="115"/>
                  <a:pt x="88" y="115"/>
                </a:cubicBezTo>
                <a:cubicBezTo>
                  <a:pt x="88" y="115"/>
                  <a:pt x="88" y="115"/>
                  <a:pt x="88" y="116"/>
                </a:cubicBezTo>
                <a:cubicBezTo>
                  <a:pt x="88" y="116"/>
                  <a:pt x="88" y="116"/>
                  <a:pt x="88" y="116"/>
                </a:cubicBezTo>
                <a:cubicBezTo>
                  <a:pt x="88" y="116"/>
                  <a:pt x="88" y="116"/>
                  <a:pt x="88" y="116"/>
                </a:cubicBezTo>
                <a:cubicBezTo>
                  <a:pt x="88" y="126"/>
                  <a:pt x="83" y="136"/>
                  <a:pt x="76" y="143"/>
                </a:cubicBezTo>
                <a:cubicBezTo>
                  <a:pt x="74" y="137"/>
                  <a:pt x="69" y="135"/>
                  <a:pt x="68" y="135"/>
                </a:cubicBezTo>
                <a:cubicBezTo>
                  <a:pt x="56" y="130"/>
                  <a:pt x="56" y="130"/>
                  <a:pt x="56" y="130"/>
                </a:cubicBezTo>
                <a:cubicBezTo>
                  <a:pt x="56" y="128"/>
                  <a:pt x="56" y="128"/>
                  <a:pt x="56" y="128"/>
                </a:cubicBezTo>
                <a:cubicBezTo>
                  <a:pt x="60" y="126"/>
                  <a:pt x="63" y="122"/>
                  <a:pt x="64" y="118"/>
                </a:cubicBezTo>
                <a:cubicBezTo>
                  <a:pt x="65" y="118"/>
                  <a:pt x="65" y="118"/>
                  <a:pt x="65" y="118"/>
                </a:cubicBezTo>
                <a:cubicBezTo>
                  <a:pt x="69" y="118"/>
                  <a:pt x="73" y="115"/>
                  <a:pt x="73" y="110"/>
                </a:cubicBezTo>
                <a:cubicBezTo>
                  <a:pt x="73" y="107"/>
                  <a:pt x="71" y="104"/>
                  <a:pt x="68" y="103"/>
                </a:cubicBezTo>
                <a:cubicBezTo>
                  <a:pt x="68" y="100"/>
                  <a:pt x="68" y="100"/>
                  <a:pt x="68" y="100"/>
                </a:cubicBezTo>
                <a:cubicBezTo>
                  <a:pt x="68" y="88"/>
                  <a:pt x="59" y="78"/>
                  <a:pt x="48" y="78"/>
                </a:cubicBezTo>
                <a:cubicBezTo>
                  <a:pt x="46" y="78"/>
                  <a:pt x="46" y="78"/>
                  <a:pt x="46" y="78"/>
                </a:cubicBezTo>
                <a:cubicBezTo>
                  <a:pt x="35" y="78"/>
                  <a:pt x="26" y="88"/>
                  <a:pt x="26" y="100"/>
                </a:cubicBezTo>
                <a:cubicBezTo>
                  <a:pt x="26" y="103"/>
                  <a:pt x="26" y="103"/>
                  <a:pt x="26" y="103"/>
                </a:cubicBezTo>
                <a:cubicBezTo>
                  <a:pt x="23" y="104"/>
                  <a:pt x="22" y="107"/>
                  <a:pt x="22" y="110"/>
                </a:cubicBezTo>
                <a:cubicBezTo>
                  <a:pt x="22" y="115"/>
                  <a:pt x="25" y="118"/>
                  <a:pt x="29" y="118"/>
                </a:cubicBezTo>
                <a:cubicBezTo>
                  <a:pt x="29" y="118"/>
                  <a:pt x="30" y="118"/>
                  <a:pt x="30" y="118"/>
                </a:cubicBezTo>
                <a:cubicBezTo>
                  <a:pt x="32" y="122"/>
                  <a:pt x="35" y="126"/>
                  <a:pt x="39" y="128"/>
                </a:cubicBezTo>
                <a:cubicBezTo>
                  <a:pt x="39" y="130"/>
                  <a:pt x="39" y="130"/>
                  <a:pt x="39" y="130"/>
                </a:cubicBezTo>
                <a:cubicBezTo>
                  <a:pt x="26" y="135"/>
                  <a:pt x="26" y="135"/>
                  <a:pt x="26" y="135"/>
                </a:cubicBezTo>
                <a:cubicBezTo>
                  <a:pt x="26" y="135"/>
                  <a:pt x="21" y="137"/>
                  <a:pt x="18" y="143"/>
                </a:cubicBezTo>
                <a:cubicBezTo>
                  <a:pt x="10" y="135"/>
                  <a:pt x="6" y="124"/>
                  <a:pt x="6" y="112"/>
                </a:cubicBezTo>
                <a:cubicBezTo>
                  <a:pt x="6" y="112"/>
                  <a:pt x="6" y="112"/>
                  <a:pt x="6" y="112"/>
                </a:cubicBezTo>
                <a:cubicBezTo>
                  <a:pt x="6" y="112"/>
                  <a:pt x="6" y="112"/>
                  <a:pt x="6" y="112"/>
                </a:cubicBezTo>
                <a:cubicBezTo>
                  <a:pt x="6" y="111"/>
                  <a:pt x="6" y="111"/>
                  <a:pt x="6" y="111"/>
                </a:cubicBezTo>
                <a:cubicBezTo>
                  <a:pt x="6" y="111"/>
                  <a:pt x="6" y="111"/>
                  <a:pt x="6" y="111"/>
                </a:cubicBezTo>
                <a:cubicBezTo>
                  <a:pt x="6" y="111"/>
                  <a:pt x="6" y="111"/>
                  <a:pt x="6" y="110"/>
                </a:cubicBezTo>
                <a:cubicBezTo>
                  <a:pt x="6" y="110"/>
                  <a:pt x="6" y="110"/>
                  <a:pt x="6" y="110"/>
                </a:cubicBezTo>
                <a:cubicBezTo>
                  <a:pt x="6" y="110"/>
                  <a:pt x="6" y="110"/>
                  <a:pt x="6" y="110"/>
                </a:cubicBezTo>
                <a:cubicBezTo>
                  <a:pt x="6" y="109"/>
                  <a:pt x="6" y="109"/>
                  <a:pt x="6" y="109"/>
                </a:cubicBezTo>
                <a:cubicBezTo>
                  <a:pt x="6" y="109"/>
                  <a:pt x="6" y="109"/>
                  <a:pt x="6" y="109"/>
                </a:cubicBezTo>
                <a:cubicBezTo>
                  <a:pt x="6" y="109"/>
                  <a:pt x="6" y="109"/>
                  <a:pt x="6" y="108"/>
                </a:cubicBezTo>
                <a:cubicBezTo>
                  <a:pt x="6" y="108"/>
                  <a:pt x="6" y="108"/>
                  <a:pt x="6" y="108"/>
                </a:cubicBezTo>
                <a:cubicBezTo>
                  <a:pt x="7" y="108"/>
                  <a:pt x="7" y="108"/>
                  <a:pt x="7" y="108"/>
                </a:cubicBezTo>
                <a:cubicBezTo>
                  <a:pt x="7" y="108"/>
                  <a:pt x="7" y="108"/>
                  <a:pt x="7" y="107"/>
                </a:cubicBezTo>
                <a:cubicBezTo>
                  <a:pt x="7" y="107"/>
                  <a:pt x="7" y="107"/>
                  <a:pt x="7" y="107"/>
                </a:cubicBezTo>
                <a:cubicBezTo>
                  <a:pt x="7" y="107"/>
                  <a:pt x="7" y="106"/>
                  <a:pt x="7" y="106"/>
                </a:cubicBezTo>
                <a:cubicBezTo>
                  <a:pt x="7" y="106"/>
                  <a:pt x="7" y="106"/>
                  <a:pt x="7" y="106"/>
                </a:cubicBezTo>
                <a:cubicBezTo>
                  <a:pt x="7" y="106"/>
                  <a:pt x="7" y="105"/>
                  <a:pt x="7" y="105"/>
                </a:cubicBezTo>
                <a:cubicBezTo>
                  <a:pt x="7" y="105"/>
                  <a:pt x="7" y="105"/>
                  <a:pt x="7" y="105"/>
                </a:cubicBezTo>
                <a:cubicBezTo>
                  <a:pt x="7" y="105"/>
                  <a:pt x="7" y="104"/>
                  <a:pt x="7" y="104"/>
                </a:cubicBezTo>
                <a:cubicBezTo>
                  <a:pt x="7" y="104"/>
                  <a:pt x="7" y="104"/>
                  <a:pt x="7" y="104"/>
                </a:cubicBezTo>
                <a:cubicBezTo>
                  <a:pt x="7" y="104"/>
                  <a:pt x="7" y="104"/>
                  <a:pt x="7" y="104"/>
                </a:cubicBezTo>
                <a:cubicBezTo>
                  <a:pt x="7" y="103"/>
                  <a:pt x="7" y="103"/>
                  <a:pt x="8" y="103"/>
                </a:cubicBezTo>
                <a:cubicBezTo>
                  <a:pt x="8" y="103"/>
                  <a:pt x="8" y="103"/>
                  <a:pt x="8" y="103"/>
                </a:cubicBezTo>
                <a:cubicBezTo>
                  <a:pt x="8" y="103"/>
                  <a:pt x="8" y="103"/>
                  <a:pt x="8" y="103"/>
                </a:cubicBezTo>
                <a:cubicBezTo>
                  <a:pt x="8" y="102"/>
                  <a:pt x="8" y="102"/>
                  <a:pt x="8" y="102"/>
                </a:cubicBezTo>
                <a:cubicBezTo>
                  <a:pt x="8" y="102"/>
                  <a:pt x="8" y="102"/>
                  <a:pt x="8" y="102"/>
                </a:cubicBezTo>
                <a:cubicBezTo>
                  <a:pt x="8" y="101"/>
                  <a:pt x="8" y="101"/>
                  <a:pt x="8" y="101"/>
                </a:cubicBezTo>
                <a:cubicBezTo>
                  <a:pt x="8" y="100"/>
                  <a:pt x="8" y="100"/>
                  <a:pt x="8" y="100"/>
                </a:cubicBezTo>
                <a:cubicBezTo>
                  <a:pt x="8" y="100"/>
                  <a:pt x="9" y="100"/>
                  <a:pt x="9" y="100"/>
                </a:cubicBezTo>
                <a:cubicBezTo>
                  <a:pt x="9" y="99"/>
                  <a:pt x="9" y="99"/>
                  <a:pt x="9" y="99"/>
                </a:cubicBezTo>
                <a:cubicBezTo>
                  <a:pt x="9" y="99"/>
                  <a:pt x="9" y="99"/>
                  <a:pt x="9" y="99"/>
                </a:cubicBezTo>
                <a:cubicBezTo>
                  <a:pt x="9" y="98"/>
                  <a:pt x="9" y="98"/>
                  <a:pt x="9" y="98"/>
                </a:cubicBezTo>
                <a:cubicBezTo>
                  <a:pt x="9" y="98"/>
                  <a:pt x="9" y="98"/>
                  <a:pt x="9" y="98"/>
                </a:cubicBezTo>
                <a:cubicBezTo>
                  <a:pt x="9" y="97"/>
                  <a:pt x="10" y="97"/>
                  <a:pt x="10" y="97"/>
                </a:cubicBezTo>
                <a:cubicBezTo>
                  <a:pt x="10" y="97"/>
                  <a:pt x="10" y="97"/>
                  <a:pt x="10" y="97"/>
                </a:cubicBezTo>
                <a:cubicBezTo>
                  <a:pt x="10" y="96"/>
                  <a:pt x="10" y="96"/>
                  <a:pt x="10" y="96"/>
                </a:cubicBezTo>
                <a:cubicBezTo>
                  <a:pt x="10" y="96"/>
                  <a:pt x="10" y="96"/>
                  <a:pt x="10" y="96"/>
                </a:cubicBezTo>
                <a:cubicBezTo>
                  <a:pt x="11" y="95"/>
                  <a:pt x="11" y="95"/>
                  <a:pt x="11" y="95"/>
                </a:cubicBezTo>
                <a:cubicBezTo>
                  <a:pt x="11" y="95"/>
                  <a:pt x="11" y="95"/>
                  <a:pt x="11" y="95"/>
                </a:cubicBezTo>
                <a:cubicBezTo>
                  <a:pt x="11" y="94"/>
                  <a:pt x="11" y="94"/>
                  <a:pt x="11" y="94"/>
                </a:cubicBezTo>
                <a:cubicBezTo>
                  <a:pt x="11" y="94"/>
                  <a:pt x="11" y="94"/>
                  <a:pt x="11" y="94"/>
                </a:cubicBezTo>
                <a:cubicBezTo>
                  <a:pt x="13" y="91"/>
                  <a:pt x="15" y="88"/>
                  <a:pt x="18" y="85"/>
                </a:cubicBezTo>
                <a:cubicBezTo>
                  <a:pt x="18" y="85"/>
                  <a:pt x="18" y="85"/>
                  <a:pt x="18" y="85"/>
                </a:cubicBezTo>
                <a:cubicBezTo>
                  <a:pt x="18" y="85"/>
                  <a:pt x="18" y="85"/>
                  <a:pt x="18" y="85"/>
                </a:cubicBezTo>
                <a:cubicBezTo>
                  <a:pt x="19" y="84"/>
                  <a:pt x="19" y="84"/>
                  <a:pt x="19" y="84"/>
                </a:cubicBezTo>
                <a:cubicBezTo>
                  <a:pt x="19" y="84"/>
                  <a:pt x="19" y="84"/>
                  <a:pt x="19" y="84"/>
                </a:cubicBezTo>
                <a:cubicBezTo>
                  <a:pt x="19" y="84"/>
                  <a:pt x="19" y="84"/>
                  <a:pt x="19" y="84"/>
                </a:cubicBezTo>
                <a:cubicBezTo>
                  <a:pt x="19" y="84"/>
                  <a:pt x="19" y="84"/>
                  <a:pt x="19" y="84"/>
                </a:cubicBezTo>
                <a:cubicBezTo>
                  <a:pt x="19" y="84"/>
                  <a:pt x="20" y="83"/>
                  <a:pt x="20" y="83"/>
                </a:cubicBezTo>
                <a:cubicBezTo>
                  <a:pt x="20" y="83"/>
                  <a:pt x="20" y="83"/>
                  <a:pt x="20" y="83"/>
                </a:cubicBezTo>
                <a:cubicBezTo>
                  <a:pt x="20" y="83"/>
                  <a:pt x="20" y="83"/>
                  <a:pt x="20" y="83"/>
                </a:cubicBezTo>
                <a:cubicBezTo>
                  <a:pt x="20" y="83"/>
                  <a:pt x="20" y="83"/>
                  <a:pt x="20" y="83"/>
                </a:cubicBezTo>
                <a:cubicBezTo>
                  <a:pt x="21" y="83"/>
                  <a:pt x="21" y="83"/>
                  <a:pt x="21" y="82"/>
                </a:cubicBezTo>
                <a:cubicBezTo>
                  <a:pt x="21" y="82"/>
                  <a:pt x="21" y="82"/>
                  <a:pt x="21" y="82"/>
                </a:cubicBezTo>
                <a:cubicBezTo>
                  <a:pt x="21" y="82"/>
                  <a:pt x="21" y="82"/>
                  <a:pt x="21" y="82"/>
                </a:cubicBezTo>
                <a:cubicBezTo>
                  <a:pt x="21" y="82"/>
                  <a:pt x="21" y="82"/>
                  <a:pt x="22" y="82"/>
                </a:cubicBezTo>
                <a:cubicBezTo>
                  <a:pt x="22" y="82"/>
                  <a:pt x="22" y="82"/>
                  <a:pt x="22" y="81"/>
                </a:cubicBezTo>
                <a:cubicBezTo>
                  <a:pt x="22" y="81"/>
                  <a:pt x="22" y="81"/>
                  <a:pt x="22" y="81"/>
                </a:cubicBezTo>
                <a:cubicBezTo>
                  <a:pt x="23" y="81"/>
                  <a:pt x="23" y="81"/>
                  <a:pt x="23" y="81"/>
                </a:cubicBezTo>
                <a:cubicBezTo>
                  <a:pt x="23" y="81"/>
                  <a:pt x="23" y="81"/>
                  <a:pt x="23" y="81"/>
                </a:cubicBezTo>
                <a:cubicBezTo>
                  <a:pt x="23" y="80"/>
                  <a:pt x="24" y="80"/>
                  <a:pt x="24" y="80"/>
                </a:cubicBezTo>
                <a:cubicBezTo>
                  <a:pt x="24" y="80"/>
                  <a:pt x="24" y="80"/>
                  <a:pt x="24" y="80"/>
                </a:cubicBezTo>
                <a:cubicBezTo>
                  <a:pt x="24" y="80"/>
                  <a:pt x="24" y="80"/>
                  <a:pt x="25" y="80"/>
                </a:cubicBezTo>
                <a:cubicBezTo>
                  <a:pt x="25" y="80"/>
                  <a:pt x="25" y="79"/>
                  <a:pt x="25" y="79"/>
                </a:cubicBezTo>
                <a:cubicBezTo>
                  <a:pt x="25" y="79"/>
                  <a:pt x="25" y="79"/>
                  <a:pt x="25" y="79"/>
                </a:cubicBezTo>
                <a:cubicBezTo>
                  <a:pt x="26" y="79"/>
                  <a:pt x="26" y="79"/>
                  <a:pt x="26" y="79"/>
                </a:cubicBezTo>
                <a:cubicBezTo>
                  <a:pt x="26" y="79"/>
                  <a:pt x="26" y="79"/>
                  <a:pt x="26" y="79"/>
                </a:cubicBezTo>
                <a:cubicBezTo>
                  <a:pt x="26" y="78"/>
                  <a:pt x="27" y="78"/>
                  <a:pt x="27" y="78"/>
                </a:cubicBezTo>
                <a:cubicBezTo>
                  <a:pt x="27" y="78"/>
                  <a:pt x="27" y="78"/>
                  <a:pt x="27" y="78"/>
                </a:cubicBezTo>
                <a:cubicBezTo>
                  <a:pt x="27" y="78"/>
                  <a:pt x="27" y="78"/>
                  <a:pt x="27" y="78"/>
                </a:cubicBezTo>
                <a:cubicBezTo>
                  <a:pt x="27" y="78"/>
                  <a:pt x="27" y="78"/>
                  <a:pt x="28" y="78"/>
                </a:cubicBezTo>
                <a:cubicBezTo>
                  <a:pt x="28" y="78"/>
                  <a:pt x="28" y="78"/>
                  <a:pt x="28" y="78"/>
                </a:cubicBezTo>
                <a:cubicBezTo>
                  <a:pt x="28" y="78"/>
                  <a:pt x="28" y="78"/>
                  <a:pt x="28" y="78"/>
                </a:cubicBezTo>
                <a:cubicBezTo>
                  <a:pt x="28" y="77"/>
                  <a:pt x="28" y="77"/>
                  <a:pt x="28" y="77"/>
                </a:cubicBezTo>
                <a:cubicBezTo>
                  <a:pt x="29" y="77"/>
                  <a:pt x="29" y="77"/>
                  <a:pt x="29" y="77"/>
                </a:cubicBezTo>
                <a:cubicBezTo>
                  <a:pt x="29" y="77"/>
                  <a:pt x="29" y="77"/>
                  <a:pt x="29" y="77"/>
                </a:cubicBezTo>
                <a:cubicBezTo>
                  <a:pt x="29" y="77"/>
                  <a:pt x="29" y="77"/>
                  <a:pt x="29" y="77"/>
                </a:cubicBezTo>
                <a:cubicBezTo>
                  <a:pt x="29" y="77"/>
                  <a:pt x="30" y="77"/>
                  <a:pt x="30" y="77"/>
                </a:cubicBezTo>
                <a:cubicBezTo>
                  <a:pt x="30" y="77"/>
                  <a:pt x="30" y="77"/>
                  <a:pt x="30" y="77"/>
                </a:cubicBezTo>
                <a:cubicBezTo>
                  <a:pt x="30" y="77"/>
                  <a:pt x="30" y="76"/>
                  <a:pt x="30" y="76"/>
                </a:cubicBezTo>
                <a:cubicBezTo>
                  <a:pt x="30" y="76"/>
                  <a:pt x="31" y="76"/>
                  <a:pt x="31" y="76"/>
                </a:cubicBezTo>
                <a:cubicBezTo>
                  <a:pt x="31" y="76"/>
                  <a:pt x="31" y="76"/>
                  <a:pt x="31" y="76"/>
                </a:cubicBezTo>
                <a:cubicBezTo>
                  <a:pt x="31" y="76"/>
                  <a:pt x="31" y="76"/>
                  <a:pt x="31" y="76"/>
                </a:cubicBezTo>
                <a:cubicBezTo>
                  <a:pt x="32" y="76"/>
                  <a:pt x="32" y="76"/>
                  <a:pt x="32" y="76"/>
                </a:cubicBezTo>
                <a:cubicBezTo>
                  <a:pt x="32" y="76"/>
                  <a:pt x="32" y="76"/>
                  <a:pt x="32" y="76"/>
                </a:cubicBezTo>
                <a:cubicBezTo>
                  <a:pt x="33" y="75"/>
                  <a:pt x="33" y="75"/>
                  <a:pt x="33" y="75"/>
                </a:cubicBezTo>
                <a:cubicBezTo>
                  <a:pt x="33" y="75"/>
                  <a:pt x="33" y="75"/>
                  <a:pt x="33" y="75"/>
                </a:cubicBezTo>
                <a:cubicBezTo>
                  <a:pt x="33" y="75"/>
                  <a:pt x="33" y="75"/>
                  <a:pt x="33" y="75"/>
                </a:cubicBezTo>
                <a:cubicBezTo>
                  <a:pt x="34" y="75"/>
                  <a:pt x="34" y="75"/>
                  <a:pt x="34" y="75"/>
                </a:cubicBezTo>
                <a:cubicBezTo>
                  <a:pt x="34" y="75"/>
                  <a:pt x="34" y="75"/>
                  <a:pt x="34" y="75"/>
                </a:cubicBezTo>
                <a:cubicBezTo>
                  <a:pt x="34" y="75"/>
                  <a:pt x="34" y="75"/>
                  <a:pt x="34" y="75"/>
                </a:cubicBezTo>
                <a:cubicBezTo>
                  <a:pt x="35" y="75"/>
                  <a:pt x="35" y="75"/>
                  <a:pt x="35" y="75"/>
                </a:cubicBezTo>
                <a:cubicBezTo>
                  <a:pt x="35" y="75"/>
                  <a:pt x="35" y="75"/>
                  <a:pt x="35" y="75"/>
                </a:cubicBezTo>
                <a:cubicBezTo>
                  <a:pt x="36" y="74"/>
                  <a:pt x="36" y="74"/>
                  <a:pt x="36" y="74"/>
                </a:cubicBezTo>
                <a:cubicBezTo>
                  <a:pt x="36" y="74"/>
                  <a:pt x="36" y="74"/>
                  <a:pt x="36" y="74"/>
                </a:cubicBezTo>
                <a:cubicBezTo>
                  <a:pt x="36" y="75"/>
                  <a:pt x="36" y="75"/>
                  <a:pt x="37" y="75"/>
                </a:cubicBezTo>
                <a:cubicBezTo>
                  <a:pt x="37" y="75"/>
                  <a:pt x="37" y="75"/>
                  <a:pt x="37" y="75"/>
                </a:cubicBezTo>
                <a:cubicBezTo>
                  <a:pt x="37" y="75"/>
                  <a:pt x="38" y="74"/>
                  <a:pt x="39" y="74"/>
                </a:cubicBezTo>
                <a:cubicBezTo>
                  <a:pt x="39" y="74"/>
                  <a:pt x="39" y="74"/>
                  <a:pt x="39" y="74"/>
                </a:cubicBezTo>
                <a:cubicBezTo>
                  <a:pt x="39" y="74"/>
                  <a:pt x="39" y="74"/>
                  <a:pt x="39" y="74"/>
                </a:cubicBezTo>
                <a:cubicBezTo>
                  <a:pt x="39" y="74"/>
                  <a:pt x="39" y="74"/>
                  <a:pt x="40" y="74"/>
                </a:cubicBezTo>
                <a:cubicBezTo>
                  <a:pt x="40" y="73"/>
                  <a:pt x="40" y="73"/>
                  <a:pt x="40" y="73"/>
                </a:cubicBezTo>
                <a:cubicBezTo>
                  <a:pt x="40" y="73"/>
                  <a:pt x="40" y="73"/>
                  <a:pt x="41" y="73"/>
                </a:cubicBezTo>
                <a:cubicBezTo>
                  <a:pt x="41" y="73"/>
                  <a:pt x="41" y="73"/>
                  <a:pt x="41" y="73"/>
                </a:cubicBezTo>
                <a:cubicBezTo>
                  <a:pt x="41" y="73"/>
                  <a:pt x="42" y="73"/>
                  <a:pt x="42" y="73"/>
                </a:cubicBezTo>
                <a:cubicBezTo>
                  <a:pt x="42" y="73"/>
                  <a:pt x="42" y="73"/>
                  <a:pt x="42" y="73"/>
                </a:cubicBezTo>
                <a:cubicBezTo>
                  <a:pt x="42" y="73"/>
                  <a:pt x="42" y="73"/>
                  <a:pt x="42" y="73"/>
                </a:cubicBezTo>
                <a:cubicBezTo>
                  <a:pt x="42" y="73"/>
                  <a:pt x="43" y="73"/>
                  <a:pt x="43" y="73"/>
                </a:cubicBezTo>
                <a:cubicBezTo>
                  <a:pt x="43" y="73"/>
                  <a:pt x="43" y="73"/>
                  <a:pt x="43" y="73"/>
                </a:cubicBezTo>
                <a:cubicBezTo>
                  <a:pt x="43" y="73"/>
                  <a:pt x="44" y="73"/>
                  <a:pt x="44" y="73"/>
                </a:cubicBezTo>
                <a:cubicBezTo>
                  <a:pt x="44" y="73"/>
                  <a:pt x="44" y="73"/>
                  <a:pt x="44" y="73"/>
                </a:cubicBezTo>
                <a:cubicBezTo>
                  <a:pt x="44" y="73"/>
                  <a:pt x="44" y="73"/>
                  <a:pt x="44" y="73"/>
                </a:cubicBezTo>
                <a:cubicBezTo>
                  <a:pt x="45" y="73"/>
                  <a:pt x="45" y="73"/>
                  <a:pt x="45" y="73"/>
                </a:cubicBezTo>
                <a:cubicBezTo>
                  <a:pt x="45" y="73"/>
                  <a:pt x="45" y="73"/>
                  <a:pt x="45" y="73"/>
                </a:cubicBezTo>
                <a:cubicBezTo>
                  <a:pt x="46" y="73"/>
                  <a:pt x="46" y="73"/>
                  <a:pt x="46" y="73"/>
                </a:cubicBezTo>
                <a:cubicBezTo>
                  <a:pt x="46" y="73"/>
                  <a:pt x="46" y="73"/>
                  <a:pt x="46" y="73"/>
                </a:cubicBezTo>
                <a:cubicBezTo>
                  <a:pt x="46" y="73"/>
                  <a:pt x="46" y="73"/>
                  <a:pt x="46" y="73"/>
                </a:cubicBezTo>
                <a:cubicBezTo>
                  <a:pt x="47" y="73"/>
                  <a:pt x="47" y="73"/>
                  <a:pt x="47" y="73"/>
                </a:cubicBezTo>
                <a:cubicBezTo>
                  <a:pt x="47" y="73"/>
                  <a:pt x="47" y="73"/>
                  <a:pt x="48" y="73"/>
                </a:cubicBezTo>
                <a:cubicBezTo>
                  <a:pt x="48" y="73"/>
                  <a:pt x="48" y="73"/>
                  <a:pt x="48" y="73"/>
                </a:cubicBezTo>
                <a:cubicBezTo>
                  <a:pt x="48" y="73"/>
                  <a:pt x="48" y="73"/>
                  <a:pt x="48" y="73"/>
                </a:cubicBezTo>
                <a:cubicBezTo>
                  <a:pt x="48" y="73"/>
                  <a:pt x="49" y="73"/>
                  <a:pt x="49" y="73"/>
                </a:cubicBezTo>
                <a:cubicBezTo>
                  <a:pt x="49" y="73"/>
                  <a:pt x="49" y="73"/>
                  <a:pt x="49" y="73"/>
                </a:cubicBezTo>
                <a:cubicBezTo>
                  <a:pt x="50" y="73"/>
                  <a:pt x="50" y="73"/>
                  <a:pt x="50" y="73"/>
                </a:cubicBezTo>
                <a:cubicBezTo>
                  <a:pt x="50" y="73"/>
                  <a:pt x="50" y="73"/>
                  <a:pt x="50" y="73"/>
                </a:cubicBezTo>
                <a:cubicBezTo>
                  <a:pt x="51" y="73"/>
                  <a:pt x="51" y="73"/>
                  <a:pt x="51" y="73"/>
                </a:cubicBezTo>
                <a:cubicBezTo>
                  <a:pt x="51" y="73"/>
                  <a:pt x="51" y="73"/>
                  <a:pt x="51" y="73"/>
                </a:cubicBezTo>
                <a:cubicBezTo>
                  <a:pt x="52" y="73"/>
                  <a:pt x="52" y="73"/>
                  <a:pt x="52" y="73"/>
                </a:cubicBezTo>
                <a:cubicBezTo>
                  <a:pt x="52" y="73"/>
                  <a:pt x="52" y="73"/>
                  <a:pt x="52" y="73"/>
                </a:cubicBezTo>
                <a:cubicBezTo>
                  <a:pt x="53" y="73"/>
                  <a:pt x="53" y="73"/>
                  <a:pt x="53" y="73"/>
                </a:cubicBezTo>
                <a:cubicBezTo>
                  <a:pt x="53" y="73"/>
                  <a:pt x="53" y="73"/>
                  <a:pt x="53" y="73"/>
                </a:cubicBezTo>
                <a:cubicBezTo>
                  <a:pt x="53" y="73"/>
                  <a:pt x="53" y="73"/>
                  <a:pt x="54" y="73"/>
                </a:cubicBezTo>
                <a:cubicBezTo>
                  <a:pt x="54" y="73"/>
                  <a:pt x="54" y="73"/>
                  <a:pt x="54" y="73"/>
                </a:cubicBezTo>
                <a:cubicBezTo>
                  <a:pt x="54" y="73"/>
                  <a:pt x="54" y="73"/>
                  <a:pt x="54" y="73"/>
                </a:cubicBezTo>
                <a:cubicBezTo>
                  <a:pt x="54" y="73"/>
                  <a:pt x="54" y="73"/>
                  <a:pt x="55" y="74"/>
                </a:cubicBezTo>
                <a:cubicBezTo>
                  <a:pt x="55" y="74"/>
                  <a:pt x="55" y="74"/>
                  <a:pt x="55" y="74"/>
                </a:cubicBezTo>
                <a:cubicBezTo>
                  <a:pt x="55" y="74"/>
                  <a:pt x="55" y="74"/>
                  <a:pt x="55" y="74"/>
                </a:cubicBezTo>
                <a:cubicBezTo>
                  <a:pt x="55" y="74"/>
                  <a:pt x="55" y="74"/>
                  <a:pt x="56" y="74"/>
                </a:cubicBezTo>
                <a:cubicBezTo>
                  <a:pt x="56" y="74"/>
                  <a:pt x="56" y="74"/>
                  <a:pt x="56" y="74"/>
                </a:cubicBezTo>
                <a:cubicBezTo>
                  <a:pt x="56" y="74"/>
                  <a:pt x="56" y="74"/>
                  <a:pt x="57" y="74"/>
                </a:cubicBezTo>
                <a:cubicBezTo>
                  <a:pt x="57" y="74"/>
                  <a:pt x="57" y="74"/>
                  <a:pt x="57" y="74"/>
                </a:cubicBezTo>
                <a:cubicBezTo>
                  <a:pt x="57" y="74"/>
                  <a:pt x="57" y="74"/>
                  <a:pt x="58" y="74"/>
                </a:cubicBezTo>
                <a:cubicBezTo>
                  <a:pt x="58" y="74"/>
                  <a:pt x="58" y="74"/>
                  <a:pt x="58" y="74"/>
                </a:cubicBezTo>
                <a:cubicBezTo>
                  <a:pt x="58" y="74"/>
                  <a:pt x="59" y="74"/>
                  <a:pt x="59" y="74"/>
                </a:cubicBezTo>
                <a:cubicBezTo>
                  <a:pt x="59" y="75"/>
                  <a:pt x="59" y="75"/>
                  <a:pt x="59" y="75"/>
                </a:cubicBezTo>
                <a:cubicBezTo>
                  <a:pt x="59" y="75"/>
                  <a:pt x="60" y="75"/>
                  <a:pt x="60" y="75"/>
                </a:cubicBezTo>
                <a:cubicBezTo>
                  <a:pt x="60" y="75"/>
                  <a:pt x="60" y="75"/>
                  <a:pt x="60" y="75"/>
                </a:cubicBezTo>
                <a:cubicBezTo>
                  <a:pt x="60" y="75"/>
                  <a:pt x="60" y="75"/>
                  <a:pt x="61" y="75"/>
                </a:cubicBezTo>
                <a:cubicBezTo>
                  <a:pt x="61" y="75"/>
                  <a:pt x="61" y="75"/>
                  <a:pt x="61" y="75"/>
                </a:cubicBezTo>
                <a:cubicBezTo>
                  <a:pt x="61" y="75"/>
                  <a:pt x="61" y="75"/>
                  <a:pt x="62" y="75"/>
                </a:cubicBezTo>
                <a:cubicBezTo>
                  <a:pt x="62" y="76"/>
                  <a:pt x="62" y="76"/>
                  <a:pt x="62" y="76"/>
                </a:cubicBezTo>
                <a:cubicBezTo>
                  <a:pt x="62" y="76"/>
                  <a:pt x="62" y="76"/>
                  <a:pt x="62" y="76"/>
                </a:cubicBezTo>
                <a:cubicBezTo>
                  <a:pt x="62" y="76"/>
                  <a:pt x="62" y="76"/>
                  <a:pt x="62" y="76"/>
                </a:cubicBezTo>
                <a:cubicBezTo>
                  <a:pt x="63" y="76"/>
                  <a:pt x="63" y="76"/>
                  <a:pt x="63" y="76"/>
                </a:cubicBezTo>
                <a:cubicBezTo>
                  <a:pt x="63" y="76"/>
                  <a:pt x="63" y="76"/>
                  <a:pt x="63" y="76"/>
                </a:cubicBezTo>
                <a:cubicBezTo>
                  <a:pt x="63" y="76"/>
                  <a:pt x="63" y="76"/>
                  <a:pt x="63" y="76"/>
                </a:cubicBezTo>
                <a:cubicBezTo>
                  <a:pt x="64" y="76"/>
                  <a:pt x="64" y="76"/>
                  <a:pt x="64" y="76"/>
                </a:cubicBezTo>
                <a:cubicBezTo>
                  <a:pt x="64" y="76"/>
                  <a:pt x="64" y="76"/>
                  <a:pt x="64" y="76"/>
                </a:cubicBezTo>
                <a:cubicBezTo>
                  <a:pt x="64" y="77"/>
                  <a:pt x="64" y="77"/>
                  <a:pt x="64" y="77"/>
                </a:cubicBezTo>
                <a:cubicBezTo>
                  <a:pt x="65" y="77"/>
                  <a:pt x="65" y="77"/>
                  <a:pt x="65" y="77"/>
                </a:cubicBezTo>
                <a:cubicBezTo>
                  <a:pt x="65" y="77"/>
                  <a:pt x="65" y="77"/>
                  <a:pt x="65" y="77"/>
                </a:cubicBezTo>
                <a:cubicBezTo>
                  <a:pt x="65" y="77"/>
                  <a:pt x="65" y="77"/>
                  <a:pt x="65" y="77"/>
                </a:cubicBezTo>
                <a:cubicBezTo>
                  <a:pt x="66" y="77"/>
                  <a:pt x="66" y="77"/>
                  <a:pt x="66" y="77"/>
                </a:cubicBezTo>
                <a:cubicBezTo>
                  <a:pt x="66" y="77"/>
                  <a:pt x="66" y="77"/>
                  <a:pt x="66" y="77"/>
                </a:cubicBezTo>
                <a:cubicBezTo>
                  <a:pt x="66" y="77"/>
                  <a:pt x="66" y="78"/>
                  <a:pt x="67" y="78"/>
                </a:cubicBezTo>
                <a:cubicBezTo>
                  <a:pt x="67" y="78"/>
                  <a:pt x="67" y="78"/>
                  <a:pt x="67" y="78"/>
                </a:cubicBezTo>
                <a:cubicBezTo>
                  <a:pt x="67" y="78"/>
                  <a:pt x="67" y="78"/>
                  <a:pt x="67" y="78"/>
                </a:cubicBezTo>
                <a:cubicBezTo>
                  <a:pt x="67" y="78"/>
                  <a:pt x="68" y="78"/>
                  <a:pt x="68" y="78"/>
                </a:cubicBezTo>
                <a:cubicBezTo>
                  <a:pt x="68" y="78"/>
                  <a:pt x="68" y="78"/>
                  <a:pt x="68" y="79"/>
                </a:cubicBezTo>
                <a:cubicBezTo>
                  <a:pt x="68" y="79"/>
                  <a:pt x="68" y="79"/>
                  <a:pt x="68" y="79"/>
                </a:cubicBezTo>
                <a:cubicBezTo>
                  <a:pt x="68" y="79"/>
                  <a:pt x="68" y="79"/>
                  <a:pt x="69" y="79"/>
                </a:cubicBezTo>
                <a:cubicBezTo>
                  <a:pt x="69" y="79"/>
                  <a:pt x="69" y="79"/>
                  <a:pt x="69" y="79"/>
                </a:cubicBezTo>
                <a:cubicBezTo>
                  <a:pt x="69" y="79"/>
                  <a:pt x="69" y="79"/>
                  <a:pt x="69" y="79"/>
                </a:cubicBezTo>
                <a:cubicBezTo>
                  <a:pt x="69" y="79"/>
                  <a:pt x="69" y="79"/>
                  <a:pt x="69" y="79"/>
                </a:cubicBezTo>
                <a:cubicBezTo>
                  <a:pt x="70" y="79"/>
                  <a:pt x="70" y="80"/>
                  <a:pt x="70" y="80"/>
                </a:cubicBezTo>
                <a:cubicBezTo>
                  <a:pt x="70" y="80"/>
                  <a:pt x="70" y="80"/>
                  <a:pt x="70" y="80"/>
                </a:cubicBezTo>
                <a:cubicBezTo>
                  <a:pt x="70" y="80"/>
                  <a:pt x="70" y="80"/>
                  <a:pt x="70" y="80"/>
                </a:cubicBezTo>
                <a:cubicBezTo>
                  <a:pt x="70" y="80"/>
                  <a:pt x="70" y="80"/>
                  <a:pt x="71" y="80"/>
                </a:cubicBezTo>
                <a:cubicBezTo>
                  <a:pt x="71" y="80"/>
                  <a:pt x="71" y="80"/>
                  <a:pt x="71" y="80"/>
                </a:cubicBezTo>
                <a:cubicBezTo>
                  <a:pt x="71" y="80"/>
                  <a:pt x="71" y="80"/>
                  <a:pt x="71" y="81"/>
                </a:cubicBezTo>
                <a:cubicBezTo>
                  <a:pt x="71" y="81"/>
                  <a:pt x="71" y="81"/>
                  <a:pt x="71" y="81"/>
                </a:cubicBezTo>
                <a:cubicBezTo>
                  <a:pt x="72" y="81"/>
                  <a:pt x="72" y="81"/>
                  <a:pt x="72" y="81"/>
                </a:cubicBezTo>
                <a:cubicBezTo>
                  <a:pt x="72" y="81"/>
                  <a:pt x="72" y="81"/>
                  <a:pt x="72" y="81"/>
                </a:cubicBezTo>
                <a:cubicBezTo>
                  <a:pt x="72" y="81"/>
                  <a:pt x="72" y="81"/>
                  <a:pt x="72" y="81"/>
                </a:cubicBezTo>
                <a:cubicBezTo>
                  <a:pt x="72" y="82"/>
                  <a:pt x="73" y="82"/>
                  <a:pt x="73" y="82"/>
                </a:cubicBezTo>
                <a:cubicBezTo>
                  <a:pt x="73" y="82"/>
                  <a:pt x="73" y="82"/>
                  <a:pt x="73" y="82"/>
                </a:cubicBezTo>
                <a:cubicBezTo>
                  <a:pt x="73" y="82"/>
                  <a:pt x="73" y="82"/>
                  <a:pt x="73" y="82"/>
                </a:cubicBezTo>
                <a:cubicBezTo>
                  <a:pt x="74" y="83"/>
                  <a:pt x="74" y="83"/>
                  <a:pt x="74" y="83"/>
                </a:cubicBezTo>
                <a:cubicBezTo>
                  <a:pt x="74" y="83"/>
                  <a:pt x="74" y="83"/>
                  <a:pt x="74" y="83"/>
                </a:cubicBezTo>
                <a:cubicBezTo>
                  <a:pt x="74" y="83"/>
                  <a:pt x="75" y="83"/>
                  <a:pt x="75" y="83"/>
                </a:cubicBezTo>
                <a:cubicBezTo>
                  <a:pt x="75" y="84"/>
                  <a:pt x="75" y="84"/>
                  <a:pt x="75" y="84"/>
                </a:cubicBezTo>
                <a:cubicBezTo>
                  <a:pt x="75" y="84"/>
                  <a:pt x="75" y="84"/>
                  <a:pt x="75" y="84"/>
                </a:cubicBezTo>
                <a:cubicBezTo>
                  <a:pt x="75" y="84"/>
                  <a:pt x="75" y="84"/>
                  <a:pt x="75" y="84"/>
                </a:cubicBezTo>
                <a:cubicBezTo>
                  <a:pt x="76" y="84"/>
                  <a:pt x="76" y="84"/>
                  <a:pt x="76" y="84"/>
                </a:cubicBezTo>
                <a:cubicBezTo>
                  <a:pt x="76" y="85"/>
                  <a:pt x="76" y="85"/>
                  <a:pt x="76" y="85"/>
                </a:cubicBezTo>
                <a:cubicBezTo>
                  <a:pt x="76" y="85"/>
                  <a:pt x="76" y="85"/>
                  <a:pt x="76" y="85"/>
                </a:cubicBezTo>
                <a:cubicBezTo>
                  <a:pt x="76" y="85"/>
                  <a:pt x="76" y="85"/>
                  <a:pt x="76" y="85"/>
                </a:cubicBezTo>
                <a:cubicBezTo>
                  <a:pt x="77" y="85"/>
                  <a:pt x="77" y="85"/>
                  <a:pt x="77" y="86"/>
                </a:cubicBezTo>
                <a:cubicBezTo>
                  <a:pt x="77" y="86"/>
                  <a:pt x="77" y="86"/>
                  <a:pt x="77" y="86"/>
                </a:cubicBezTo>
                <a:cubicBezTo>
                  <a:pt x="77" y="86"/>
                  <a:pt x="77" y="86"/>
                  <a:pt x="77" y="86"/>
                </a:cubicBezTo>
                <a:cubicBezTo>
                  <a:pt x="78" y="87"/>
                  <a:pt x="80" y="87"/>
                  <a:pt x="81" y="86"/>
                </a:cubicBezTo>
                <a:cubicBezTo>
                  <a:pt x="82" y="85"/>
                  <a:pt x="82" y="83"/>
                  <a:pt x="81" y="82"/>
                </a:cubicBezTo>
                <a:cubicBezTo>
                  <a:pt x="81" y="82"/>
                  <a:pt x="81" y="82"/>
                  <a:pt x="81" y="82"/>
                </a:cubicBezTo>
                <a:cubicBezTo>
                  <a:pt x="81" y="82"/>
                  <a:pt x="81" y="82"/>
                  <a:pt x="80" y="82"/>
                </a:cubicBezTo>
                <a:cubicBezTo>
                  <a:pt x="80" y="82"/>
                  <a:pt x="80" y="82"/>
                  <a:pt x="80" y="82"/>
                </a:cubicBezTo>
                <a:cubicBezTo>
                  <a:pt x="80" y="82"/>
                  <a:pt x="80" y="81"/>
                  <a:pt x="80" y="81"/>
                </a:cubicBezTo>
                <a:cubicBezTo>
                  <a:pt x="80" y="81"/>
                  <a:pt x="80" y="81"/>
                  <a:pt x="79" y="81"/>
                </a:cubicBezTo>
                <a:cubicBezTo>
                  <a:pt x="79" y="81"/>
                  <a:pt x="79" y="81"/>
                  <a:pt x="79" y="81"/>
                </a:cubicBezTo>
                <a:cubicBezTo>
                  <a:pt x="79" y="81"/>
                  <a:pt x="79" y="81"/>
                  <a:pt x="79" y="80"/>
                </a:cubicBezTo>
                <a:cubicBezTo>
                  <a:pt x="79" y="80"/>
                  <a:pt x="79" y="80"/>
                  <a:pt x="79" y="80"/>
                </a:cubicBezTo>
                <a:cubicBezTo>
                  <a:pt x="78" y="80"/>
                  <a:pt x="78" y="80"/>
                  <a:pt x="78" y="80"/>
                </a:cubicBezTo>
                <a:cubicBezTo>
                  <a:pt x="78" y="80"/>
                  <a:pt x="78" y="80"/>
                  <a:pt x="78" y="80"/>
                </a:cubicBezTo>
                <a:cubicBezTo>
                  <a:pt x="78" y="80"/>
                  <a:pt x="78" y="79"/>
                  <a:pt x="78" y="79"/>
                </a:cubicBezTo>
                <a:cubicBezTo>
                  <a:pt x="77" y="79"/>
                  <a:pt x="77" y="79"/>
                  <a:pt x="77" y="79"/>
                </a:cubicBezTo>
                <a:cubicBezTo>
                  <a:pt x="77" y="79"/>
                  <a:pt x="77" y="79"/>
                  <a:pt x="77" y="79"/>
                </a:cubicBezTo>
                <a:cubicBezTo>
                  <a:pt x="77" y="78"/>
                  <a:pt x="76" y="78"/>
                  <a:pt x="76" y="78"/>
                </a:cubicBezTo>
                <a:cubicBezTo>
                  <a:pt x="76" y="78"/>
                  <a:pt x="76" y="78"/>
                  <a:pt x="76" y="78"/>
                </a:cubicBezTo>
                <a:cubicBezTo>
                  <a:pt x="76" y="78"/>
                  <a:pt x="76" y="78"/>
                  <a:pt x="75" y="77"/>
                </a:cubicBezTo>
                <a:cubicBezTo>
                  <a:pt x="75" y="77"/>
                  <a:pt x="75" y="77"/>
                  <a:pt x="75" y="77"/>
                </a:cubicBezTo>
                <a:cubicBezTo>
                  <a:pt x="75" y="77"/>
                  <a:pt x="75" y="77"/>
                  <a:pt x="75" y="77"/>
                </a:cubicBezTo>
                <a:cubicBezTo>
                  <a:pt x="74" y="77"/>
                  <a:pt x="74" y="77"/>
                  <a:pt x="74" y="77"/>
                </a:cubicBezTo>
                <a:cubicBezTo>
                  <a:pt x="74" y="77"/>
                  <a:pt x="74" y="77"/>
                  <a:pt x="74" y="76"/>
                </a:cubicBezTo>
                <a:cubicBezTo>
                  <a:pt x="74" y="76"/>
                  <a:pt x="74" y="76"/>
                  <a:pt x="74" y="76"/>
                </a:cubicBezTo>
                <a:cubicBezTo>
                  <a:pt x="74" y="76"/>
                  <a:pt x="74" y="76"/>
                  <a:pt x="74" y="76"/>
                </a:cubicBezTo>
                <a:cubicBezTo>
                  <a:pt x="73" y="76"/>
                  <a:pt x="73" y="76"/>
                  <a:pt x="73" y="76"/>
                </a:cubicBezTo>
                <a:cubicBezTo>
                  <a:pt x="73" y="76"/>
                  <a:pt x="73" y="76"/>
                  <a:pt x="73" y="75"/>
                </a:cubicBezTo>
                <a:cubicBezTo>
                  <a:pt x="73" y="75"/>
                  <a:pt x="73" y="75"/>
                  <a:pt x="73" y="75"/>
                </a:cubicBezTo>
                <a:cubicBezTo>
                  <a:pt x="72" y="75"/>
                  <a:pt x="72" y="75"/>
                  <a:pt x="72" y="75"/>
                </a:cubicBezTo>
                <a:cubicBezTo>
                  <a:pt x="72" y="75"/>
                  <a:pt x="72" y="75"/>
                  <a:pt x="72" y="75"/>
                </a:cubicBezTo>
                <a:cubicBezTo>
                  <a:pt x="72" y="75"/>
                  <a:pt x="72" y="75"/>
                  <a:pt x="72" y="75"/>
                </a:cubicBezTo>
                <a:cubicBezTo>
                  <a:pt x="71" y="75"/>
                  <a:pt x="71" y="75"/>
                  <a:pt x="71" y="75"/>
                </a:cubicBezTo>
                <a:cubicBezTo>
                  <a:pt x="71" y="74"/>
                  <a:pt x="71" y="74"/>
                  <a:pt x="71" y="74"/>
                </a:cubicBezTo>
                <a:cubicBezTo>
                  <a:pt x="71" y="74"/>
                  <a:pt x="71" y="74"/>
                  <a:pt x="71" y="74"/>
                </a:cubicBezTo>
                <a:cubicBezTo>
                  <a:pt x="70" y="74"/>
                  <a:pt x="70" y="74"/>
                  <a:pt x="70" y="74"/>
                </a:cubicBezTo>
                <a:cubicBezTo>
                  <a:pt x="70" y="74"/>
                  <a:pt x="70" y="74"/>
                  <a:pt x="70" y="74"/>
                </a:cubicBezTo>
                <a:cubicBezTo>
                  <a:pt x="70" y="74"/>
                  <a:pt x="70" y="74"/>
                  <a:pt x="70" y="74"/>
                </a:cubicBezTo>
                <a:cubicBezTo>
                  <a:pt x="69" y="73"/>
                  <a:pt x="69" y="73"/>
                  <a:pt x="69" y="73"/>
                </a:cubicBezTo>
                <a:cubicBezTo>
                  <a:pt x="69" y="73"/>
                  <a:pt x="68" y="73"/>
                  <a:pt x="68" y="73"/>
                </a:cubicBezTo>
                <a:cubicBezTo>
                  <a:pt x="68" y="73"/>
                  <a:pt x="68" y="73"/>
                  <a:pt x="68" y="73"/>
                </a:cubicBezTo>
                <a:cubicBezTo>
                  <a:pt x="68" y="73"/>
                  <a:pt x="68" y="73"/>
                  <a:pt x="68" y="73"/>
                </a:cubicBezTo>
                <a:cubicBezTo>
                  <a:pt x="67" y="72"/>
                  <a:pt x="67" y="72"/>
                  <a:pt x="67" y="72"/>
                </a:cubicBezTo>
                <a:cubicBezTo>
                  <a:pt x="67" y="72"/>
                  <a:pt x="67" y="72"/>
                  <a:pt x="67" y="72"/>
                </a:cubicBezTo>
                <a:cubicBezTo>
                  <a:pt x="67" y="72"/>
                  <a:pt x="67" y="72"/>
                  <a:pt x="67" y="72"/>
                </a:cubicBezTo>
                <a:cubicBezTo>
                  <a:pt x="66" y="72"/>
                  <a:pt x="66" y="72"/>
                  <a:pt x="66" y="72"/>
                </a:cubicBezTo>
                <a:cubicBezTo>
                  <a:pt x="66" y="72"/>
                  <a:pt x="66" y="72"/>
                  <a:pt x="66" y="72"/>
                </a:cubicBezTo>
                <a:cubicBezTo>
                  <a:pt x="66" y="72"/>
                  <a:pt x="66" y="72"/>
                  <a:pt x="66" y="72"/>
                </a:cubicBezTo>
                <a:cubicBezTo>
                  <a:pt x="65" y="72"/>
                  <a:pt x="65" y="71"/>
                  <a:pt x="65" y="71"/>
                </a:cubicBezTo>
                <a:cubicBezTo>
                  <a:pt x="65" y="71"/>
                  <a:pt x="65" y="71"/>
                  <a:pt x="65" y="71"/>
                </a:cubicBezTo>
                <a:cubicBezTo>
                  <a:pt x="64" y="71"/>
                  <a:pt x="64" y="71"/>
                  <a:pt x="64" y="71"/>
                </a:cubicBezTo>
                <a:cubicBezTo>
                  <a:pt x="64" y="71"/>
                  <a:pt x="64" y="71"/>
                  <a:pt x="64" y="71"/>
                </a:cubicBezTo>
                <a:cubicBezTo>
                  <a:pt x="64" y="71"/>
                  <a:pt x="64" y="71"/>
                  <a:pt x="64" y="71"/>
                </a:cubicBezTo>
                <a:cubicBezTo>
                  <a:pt x="63" y="71"/>
                  <a:pt x="63" y="71"/>
                  <a:pt x="63" y="71"/>
                </a:cubicBezTo>
                <a:cubicBezTo>
                  <a:pt x="63" y="71"/>
                  <a:pt x="63" y="71"/>
                  <a:pt x="63" y="71"/>
                </a:cubicBezTo>
                <a:cubicBezTo>
                  <a:pt x="63" y="70"/>
                  <a:pt x="63" y="70"/>
                  <a:pt x="62" y="70"/>
                </a:cubicBezTo>
                <a:cubicBezTo>
                  <a:pt x="62" y="70"/>
                  <a:pt x="62" y="70"/>
                  <a:pt x="62" y="70"/>
                </a:cubicBezTo>
                <a:cubicBezTo>
                  <a:pt x="62" y="70"/>
                  <a:pt x="61" y="70"/>
                  <a:pt x="61" y="70"/>
                </a:cubicBezTo>
                <a:cubicBezTo>
                  <a:pt x="61" y="70"/>
                  <a:pt x="61" y="70"/>
                  <a:pt x="61" y="70"/>
                </a:cubicBezTo>
                <a:cubicBezTo>
                  <a:pt x="60" y="70"/>
                  <a:pt x="60" y="70"/>
                  <a:pt x="60" y="70"/>
                </a:cubicBezTo>
                <a:cubicBezTo>
                  <a:pt x="60" y="70"/>
                  <a:pt x="60" y="70"/>
                  <a:pt x="60" y="69"/>
                </a:cubicBezTo>
                <a:cubicBezTo>
                  <a:pt x="59" y="69"/>
                  <a:pt x="59" y="69"/>
                  <a:pt x="59" y="69"/>
                </a:cubicBezTo>
                <a:cubicBezTo>
                  <a:pt x="59" y="69"/>
                  <a:pt x="59" y="69"/>
                  <a:pt x="58" y="69"/>
                </a:cubicBezTo>
                <a:cubicBezTo>
                  <a:pt x="58" y="69"/>
                  <a:pt x="58" y="69"/>
                  <a:pt x="58" y="69"/>
                </a:cubicBezTo>
                <a:cubicBezTo>
                  <a:pt x="58" y="69"/>
                  <a:pt x="57" y="69"/>
                  <a:pt x="57" y="69"/>
                </a:cubicBezTo>
                <a:cubicBezTo>
                  <a:pt x="57" y="69"/>
                  <a:pt x="57" y="69"/>
                  <a:pt x="57" y="69"/>
                </a:cubicBezTo>
                <a:cubicBezTo>
                  <a:pt x="56" y="69"/>
                  <a:pt x="56" y="69"/>
                  <a:pt x="56" y="69"/>
                </a:cubicBezTo>
                <a:cubicBezTo>
                  <a:pt x="56" y="69"/>
                  <a:pt x="56" y="69"/>
                  <a:pt x="56" y="69"/>
                </a:cubicBezTo>
                <a:cubicBezTo>
                  <a:pt x="56" y="69"/>
                  <a:pt x="56" y="69"/>
                  <a:pt x="55" y="69"/>
                </a:cubicBezTo>
                <a:cubicBezTo>
                  <a:pt x="55" y="68"/>
                  <a:pt x="55" y="68"/>
                  <a:pt x="55" y="68"/>
                </a:cubicBezTo>
                <a:cubicBezTo>
                  <a:pt x="55" y="68"/>
                  <a:pt x="55" y="68"/>
                  <a:pt x="55" y="68"/>
                </a:cubicBezTo>
                <a:cubicBezTo>
                  <a:pt x="55" y="68"/>
                  <a:pt x="54" y="68"/>
                  <a:pt x="54" y="68"/>
                </a:cubicBezTo>
                <a:cubicBezTo>
                  <a:pt x="54" y="68"/>
                  <a:pt x="54" y="68"/>
                  <a:pt x="54" y="68"/>
                </a:cubicBezTo>
                <a:cubicBezTo>
                  <a:pt x="53" y="68"/>
                  <a:pt x="53" y="68"/>
                  <a:pt x="53" y="68"/>
                </a:cubicBezTo>
                <a:cubicBezTo>
                  <a:pt x="53" y="68"/>
                  <a:pt x="53" y="68"/>
                  <a:pt x="53" y="68"/>
                </a:cubicBezTo>
                <a:cubicBezTo>
                  <a:pt x="53" y="68"/>
                  <a:pt x="53" y="68"/>
                  <a:pt x="53" y="68"/>
                </a:cubicBezTo>
                <a:cubicBezTo>
                  <a:pt x="52" y="68"/>
                  <a:pt x="52" y="68"/>
                  <a:pt x="52" y="68"/>
                </a:cubicBezTo>
                <a:cubicBezTo>
                  <a:pt x="52" y="68"/>
                  <a:pt x="51" y="68"/>
                  <a:pt x="51" y="68"/>
                </a:cubicBezTo>
                <a:cubicBezTo>
                  <a:pt x="51" y="68"/>
                  <a:pt x="51" y="68"/>
                  <a:pt x="51" y="68"/>
                </a:cubicBezTo>
                <a:cubicBezTo>
                  <a:pt x="51" y="68"/>
                  <a:pt x="51" y="68"/>
                  <a:pt x="51" y="68"/>
                </a:cubicBezTo>
                <a:cubicBezTo>
                  <a:pt x="50" y="68"/>
                  <a:pt x="50" y="68"/>
                  <a:pt x="50" y="68"/>
                </a:cubicBezTo>
                <a:cubicBezTo>
                  <a:pt x="50" y="68"/>
                  <a:pt x="49" y="68"/>
                  <a:pt x="49" y="68"/>
                </a:cubicBezTo>
                <a:cubicBezTo>
                  <a:pt x="49" y="68"/>
                  <a:pt x="49" y="68"/>
                  <a:pt x="49" y="68"/>
                </a:cubicBezTo>
                <a:cubicBezTo>
                  <a:pt x="49" y="68"/>
                  <a:pt x="49" y="68"/>
                  <a:pt x="48" y="68"/>
                </a:cubicBezTo>
                <a:cubicBezTo>
                  <a:pt x="48" y="68"/>
                  <a:pt x="48" y="68"/>
                  <a:pt x="48" y="68"/>
                </a:cubicBezTo>
                <a:cubicBezTo>
                  <a:pt x="48" y="68"/>
                  <a:pt x="48" y="68"/>
                  <a:pt x="48" y="68"/>
                </a:cubicBezTo>
                <a:cubicBezTo>
                  <a:pt x="47" y="68"/>
                  <a:pt x="47" y="68"/>
                  <a:pt x="47" y="68"/>
                </a:cubicBezTo>
                <a:cubicBezTo>
                  <a:pt x="46" y="68"/>
                  <a:pt x="46" y="68"/>
                  <a:pt x="46" y="68"/>
                </a:cubicBezTo>
                <a:cubicBezTo>
                  <a:pt x="46" y="68"/>
                  <a:pt x="46" y="68"/>
                  <a:pt x="46" y="68"/>
                </a:cubicBezTo>
                <a:cubicBezTo>
                  <a:pt x="46" y="68"/>
                  <a:pt x="46" y="68"/>
                  <a:pt x="45" y="68"/>
                </a:cubicBezTo>
                <a:cubicBezTo>
                  <a:pt x="45" y="68"/>
                  <a:pt x="45" y="68"/>
                  <a:pt x="45" y="68"/>
                </a:cubicBezTo>
                <a:cubicBezTo>
                  <a:pt x="45" y="68"/>
                  <a:pt x="45" y="68"/>
                  <a:pt x="45" y="68"/>
                </a:cubicBezTo>
                <a:cubicBezTo>
                  <a:pt x="44" y="68"/>
                  <a:pt x="44" y="68"/>
                  <a:pt x="44" y="68"/>
                </a:cubicBezTo>
                <a:cubicBezTo>
                  <a:pt x="44" y="68"/>
                  <a:pt x="44" y="68"/>
                  <a:pt x="44" y="68"/>
                </a:cubicBezTo>
                <a:cubicBezTo>
                  <a:pt x="44" y="68"/>
                  <a:pt x="44" y="68"/>
                  <a:pt x="43" y="68"/>
                </a:cubicBezTo>
                <a:cubicBezTo>
                  <a:pt x="43" y="68"/>
                  <a:pt x="43" y="68"/>
                  <a:pt x="43" y="68"/>
                </a:cubicBezTo>
                <a:cubicBezTo>
                  <a:pt x="43" y="68"/>
                  <a:pt x="42" y="68"/>
                  <a:pt x="42" y="68"/>
                </a:cubicBezTo>
                <a:cubicBezTo>
                  <a:pt x="42" y="68"/>
                  <a:pt x="42" y="68"/>
                  <a:pt x="42" y="68"/>
                </a:cubicBezTo>
                <a:cubicBezTo>
                  <a:pt x="42" y="68"/>
                  <a:pt x="42" y="68"/>
                  <a:pt x="42" y="68"/>
                </a:cubicBezTo>
                <a:cubicBezTo>
                  <a:pt x="41" y="68"/>
                  <a:pt x="41" y="68"/>
                  <a:pt x="41" y="68"/>
                </a:cubicBezTo>
                <a:cubicBezTo>
                  <a:pt x="41" y="68"/>
                  <a:pt x="41" y="68"/>
                  <a:pt x="40" y="68"/>
                </a:cubicBezTo>
                <a:cubicBezTo>
                  <a:pt x="40" y="68"/>
                  <a:pt x="40" y="68"/>
                  <a:pt x="40" y="68"/>
                </a:cubicBezTo>
                <a:cubicBezTo>
                  <a:pt x="40" y="68"/>
                  <a:pt x="39" y="68"/>
                  <a:pt x="39" y="68"/>
                </a:cubicBezTo>
                <a:cubicBezTo>
                  <a:pt x="39" y="68"/>
                  <a:pt x="39" y="68"/>
                  <a:pt x="39" y="68"/>
                </a:cubicBezTo>
                <a:cubicBezTo>
                  <a:pt x="39" y="21"/>
                  <a:pt x="39" y="21"/>
                  <a:pt x="39" y="21"/>
                </a:cubicBezTo>
                <a:cubicBezTo>
                  <a:pt x="97" y="21"/>
                  <a:pt x="97" y="21"/>
                  <a:pt x="97" y="21"/>
                </a:cubicBezTo>
                <a:cubicBezTo>
                  <a:pt x="97" y="48"/>
                  <a:pt x="97" y="48"/>
                  <a:pt x="97" y="48"/>
                </a:cubicBezTo>
                <a:cubicBezTo>
                  <a:pt x="97" y="50"/>
                  <a:pt x="98" y="51"/>
                  <a:pt x="100" y="51"/>
                </a:cubicBezTo>
                <a:cubicBezTo>
                  <a:pt x="127" y="51"/>
                  <a:pt x="127" y="51"/>
                  <a:pt x="127" y="51"/>
                </a:cubicBezTo>
                <a:cubicBezTo>
                  <a:pt x="127" y="155"/>
                  <a:pt x="127" y="155"/>
                  <a:pt x="127" y="155"/>
                </a:cubicBezTo>
                <a:close/>
                <a:moveTo>
                  <a:pt x="66" y="113"/>
                </a:moveTo>
                <a:cubicBezTo>
                  <a:pt x="66" y="112"/>
                  <a:pt x="66" y="112"/>
                  <a:pt x="66" y="111"/>
                </a:cubicBezTo>
                <a:cubicBezTo>
                  <a:pt x="66" y="108"/>
                  <a:pt x="66" y="108"/>
                  <a:pt x="66" y="108"/>
                </a:cubicBezTo>
                <a:cubicBezTo>
                  <a:pt x="66" y="108"/>
                  <a:pt x="66" y="108"/>
                  <a:pt x="67" y="108"/>
                </a:cubicBezTo>
                <a:cubicBezTo>
                  <a:pt x="67" y="109"/>
                  <a:pt x="68" y="109"/>
                  <a:pt x="68" y="110"/>
                </a:cubicBezTo>
                <a:cubicBezTo>
                  <a:pt x="68" y="112"/>
                  <a:pt x="67" y="113"/>
                  <a:pt x="66" y="113"/>
                </a:cubicBezTo>
                <a:close/>
                <a:moveTo>
                  <a:pt x="29" y="113"/>
                </a:moveTo>
                <a:cubicBezTo>
                  <a:pt x="27" y="113"/>
                  <a:pt x="27" y="112"/>
                  <a:pt x="27" y="110"/>
                </a:cubicBezTo>
                <a:cubicBezTo>
                  <a:pt x="27" y="109"/>
                  <a:pt x="27" y="109"/>
                  <a:pt x="28" y="108"/>
                </a:cubicBezTo>
                <a:cubicBezTo>
                  <a:pt x="28" y="108"/>
                  <a:pt x="28" y="108"/>
                  <a:pt x="28" y="108"/>
                </a:cubicBezTo>
                <a:cubicBezTo>
                  <a:pt x="28" y="111"/>
                  <a:pt x="28" y="111"/>
                  <a:pt x="28" y="111"/>
                </a:cubicBezTo>
                <a:cubicBezTo>
                  <a:pt x="28" y="112"/>
                  <a:pt x="29" y="112"/>
                  <a:pt x="29" y="113"/>
                </a:cubicBezTo>
                <a:close/>
                <a:moveTo>
                  <a:pt x="102" y="46"/>
                </a:moveTo>
                <a:cubicBezTo>
                  <a:pt x="102" y="24"/>
                  <a:pt x="102" y="24"/>
                  <a:pt x="102" y="24"/>
                </a:cubicBezTo>
                <a:cubicBezTo>
                  <a:pt x="124" y="46"/>
                  <a:pt x="124" y="46"/>
                  <a:pt x="124" y="46"/>
                </a:cubicBezTo>
                <a:cubicBezTo>
                  <a:pt x="102" y="46"/>
                  <a:pt x="102" y="46"/>
                  <a:pt x="102" y="46"/>
                </a:cubicBezTo>
                <a:close/>
                <a:moveTo>
                  <a:pt x="150" y="139"/>
                </a:moveTo>
                <a:cubicBezTo>
                  <a:pt x="132" y="139"/>
                  <a:pt x="132" y="139"/>
                  <a:pt x="132" y="139"/>
                </a:cubicBezTo>
                <a:cubicBezTo>
                  <a:pt x="132" y="139"/>
                  <a:pt x="132" y="139"/>
                  <a:pt x="132" y="139"/>
                </a:cubicBezTo>
                <a:cubicBezTo>
                  <a:pt x="132" y="48"/>
                  <a:pt x="132" y="48"/>
                  <a:pt x="132" y="48"/>
                </a:cubicBezTo>
                <a:cubicBezTo>
                  <a:pt x="132" y="48"/>
                  <a:pt x="132" y="48"/>
                  <a:pt x="132" y="48"/>
                </a:cubicBezTo>
                <a:cubicBezTo>
                  <a:pt x="132" y="48"/>
                  <a:pt x="132" y="48"/>
                  <a:pt x="132" y="48"/>
                </a:cubicBezTo>
                <a:cubicBezTo>
                  <a:pt x="132" y="48"/>
                  <a:pt x="132" y="48"/>
                  <a:pt x="132" y="48"/>
                </a:cubicBezTo>
                <a:cubicBezTo>
                  <a:pt x="132" y="48"/>
                  <a:pt x="132" y="48"/>
                  <a:pt x="132" y="48"/>
                </a:cubicBezTo>
                <a:cubicBezTo>
                  <a:pt x="132" y="48"/>
                  <a:pt x="132" y="48"/>
                  <a:pt x="132" y="48"/>
                </a:cubicBezTo>
                <a:cubicBezTo>
                  <a:pt x="132" y="48"/>
                  <a:pt x="132" y="48"/>
                  <a:pt x="132" y="48"/>
                </a:cubicBezTo>
                <a:cubicBezTo>
                  <a:pt x="132" y="47"/>
                  <a:pt x="132" y="47"/>
                  <a:pt x="132" y="47"/>
                </a:cubicBezTo>
                <a:cubicBezTo>
                  <a:pt x="132" y="47"/>
                  <a:pt x="132" y="47"/>
                  <a:pt x="132" y="47"/>
                </a:cubicBezTo>
                <a:cubicBezTo>
                  <a:pt x="132" y="47"/>
                  <a:pt x="132" y="47"/>
                  <a:pt x="132" y="47"/>
                </a:cubicBezTo>
                <a:cubicBezTo>
                  <a:pt x="132" y="47"/>
                  <a:pt x="132" y="47"/>
                  <a:pt x="132" y="47"/>
                </a:cubicBezTo>
                <a:cubicBezTo>
                  <a:pt x="132" y="47"/>
                  <a:pt x="132" y="47"/>
                  <a:pt x="132" y="47"/>
                </a:cubicBezTo>
                <a:cubicBezTo>
                  <a:pt x="101" y="16"/>
                  <a:pt x="101" y="16"/>
                  <a:pt x="101" y="16"/>
                </a:cubicBezTo>
                <a:cubicBezTo>
                  <a:pt x="101" y="16"/>
                  <a:pt x="101" y="16"/>
                  <a:pt x="101" y="16"/>
                </a:cubicBezTo>
                <a:cubicBezTo>
                  <a:pt x="101" y="16"/>
                  <a:pt x="101" y="16"/>
                  <a:pt x="101" y="16"/>
                </a:cubicBezTo>
                <a:cubicBezTo>
                  <a:pt x="101" y="16"/>
                  <a:pt x="101" y="16"/>
                  <a:pt x="101" y="16"/>
                </a:cubicBezTo>
                <a:cubicBezTo>
                  <a:pt x="101" y="16"/>
                  <a:pt x="101" y="16"/>
                  <a:pt x="101" y="16"/>
                </a:cubicBezTo>
                <a:cubicBezTo>
                  <a:pt x="101" y="16"/>
                  <a:pt x="101" y="16"/>
                  <a:pt x="100" y="16"/>
                </a:cubicBezTo>
                <a:cubicBezTo>
                  <a:pt x="100" y="16"/>
                  <a:pt x="100" y="16"/>
                  <a:pt x="100" y="16"/>
                </a:cubicBezTo>
                <a:cubicBezTo>
                  <a:pt x="100" y="16"/>
                  <a:pt x="100" y="16"/>
                  <a:pt x="100" y="16"/>
                </a:cubicBezTo>
                <a:cubicBezTo>
                  <a:pt x="100" y="16"/>
                  <a:pt x="100" y="16"/>
                  <a:pt x="100" y="16"/>
                </a:cubicBezTo>
                <a:cubicBezTo>
                  <a:pt x="100" y="16"/>
                  <a:pt x="100" y="16"/>
                  <a:pt x="100" y="16"/>
                </a:cubicBezTo>
                <a:cubicBezTo>
                  <a:pt x="100" y="16"/>
                  <a:pt x="100" y="16"/>
                  <a:pt x="100" y="16"/>
                </a:cubicBezTo>
                <a:cubicBezTo>
                  <a:pt x="100" y="16"/>
                  <a:pt x="100" y="16"/>
                  <a:pt x="100" y="16"/>
                </a:cubicBezTo>
                <a:cubicBezTo>
                  <a:pt x="62" y="16"/>
                  <a:pt x="62" y="16"/>
                  <a:pt x="62" y="16"/>
                </a:cubicBezTo>
                <a:cubicBezTo>
                  <a:pt x="62" y="5"/>
                  <a:pt x="62" y="5"/>
                  <a:pt x="62" y="5"/>
                </a:cubicBezTo>
                <a:cubicBezTo>
                  <a:pt x="120" y="5"/>
                  <a:pt x="120" y="5"/>
                  <a:pt x="120" y="5"/>
                </a:cubicBezTo>
                <a:cubicBezTo>
                  <a:pt x="120" y="33"/>
                  <a:pt x="120" y="33"/>
                  <a:pt x="120" y="33"/>
                </a:cubicBezTo>
                <a:cubicBezTo>
                  <a:pt x="120" y="34"/>
                  <a:pt x="121" y="35"/>
                  <a:pt x="122" y="35"/>
                </a:cubicBezTo>
                <a:cubicBezTo>
                  <a:pt x="150" y="35"/>
                  <a:pt x="150" y="35"/>
                  <a:pt x="150" y="35"/>
                </a:cubicBezTo>
                <a:lnTo>
                  <a:pt x="150" y="13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86" name="Freeform 185">
            <a:extLst>
              <a:ext uri="{FF2B5EF4-FFF2-40B4-BE49-F238E27FC236}">
                <a16:creationId xmlns:a16="http://schemas.microsoft.com/office/drawing/2014/main" xmlns="" id="{8EEA5741-0077-4DFC-A69D-A253E0DD77B0}"/>
              </a:ext>
            </a:extLst>
          </p:cNvPr>
          <p:cNvSpPr>
            <a:spLocks noEditPoints="1"/>
          </p:cNvSpPr>
          <p:nvPr/>
        </p:nvSpPr>
        <p:spPr bwMode="auto">
          <a:xfrm>
            <a:off x="4383881" y="989807"/>
            <a:ext cx="546100" cy="550863"/>
          </a:xfrm>
          <a:custGeom>
            <a:avLst/>
            <a:gdLst>
              <a:gd name="T0" fmla="*/ 43 w 160"/>
              <a:gd name="T1" fmla="*/ 12 h 160"/>
              <a:gd name="T2" fmla="*/ 101 w 160"/>
              <a:gd name="T3" fmla="*/ 26 h 160"/>
              <a:gd name="T4" fmla="*/ 43 w 160"/>
              <a:gd name="T5" fmla="*/ 63 h 160"/>
              <a:gd name="T6" fmla="*/ 40 w 160"/>
              <a:gd name="T7" fmla="*/ 61 h 160"/>
              <a:gd name="T8" fmla="*/ 98 w 160"/>
              <a:gd name="T9" fmla="*/ 69 h 160"/>
              <a:gd name="T10" fmla="*/ 70 w 160"/>
              <a:gd name="T11" fmla="*/ 109 h 160"/>
              <a:gd name="T12" fmla="*/ 43 w 160"/>
              <a:gd name="T13" fmla="*/ 109 h 160"/>
              <a:gd name="T14" fmla="*/ 97 w 160"/>
              <a:gd name="T15" fmla="*/ 120 h 160"/>
              <a:gd name="T16" fmla="*/ 133 w 160"/>
              <a:gd name="T17" fmla="*/ 117 h 160"/>
              <a:gd name="T18" fmla="*/ 124 w 160"/>
              <a:gd name="T19" fmla="*/ 61 h 160"/>
              <a:gd name="T20" fmla="*/ 107 w 160"/>
              <a:gd name="T21" fmla="*/ 46 h 160"/>
              <a:gd name="T22" fmla="*/ 100 w 160"/>
              <a:gd name="T23" fmla="*/ 82 h 160"/>
              <a:gd name="T24" fmla="*/ 99 w 160"/>
              <a:gd name="T25" fmla="*/ 46 h 160"/>
              <a:gd name="T26" fmla="*/ 100 w 160"/>
              <a:gd name="T27" fmla="*/ 87 h 160"/>
              <a:gd name="T28" fmla="*/ 0 w 160"/>
              <a:gd name="T29" fmla="*/ 130 h 160"/>
              <a:gd name="T30" fmla="*/ 89 w 160"/>
              <a:gd name="T31" fmla="*/ 160 h 160"/>
              <a:gd name="T32" fmla="*/ 92 w 160"/>
              <a:gd name="T33" fmla="*/ 145 h 160"/>
              <a:gd name="T34" fmla="*/ 122 w 160"/>
              <a:gd name="T35" fmla="*/ 133 h 160"/>
              <a:gd name="T36" fmla="*/ 146 w 160"/>
              <a:gd name="T37" fmla="*/ 131 h 160"/>
              <a:gd name="T38" fmla="*/ 116 w 160"/>
              <a:gd name="T39" fmla="*/ 155 h 160"/>
              <a:gd name="T40" fmla="*/ 107 w 160"/>
              <a:gd name="T41" fmla="*/ 160 h 160"/>
              <a:gd name="T42" fmla="*/ 157 w 160"/>
              <a:gd name="T43" fmla="*/ 160 h 160"/>
              <a:gd name="T44" fmla="*/ 146 w 160"/>
              <a:gd name="T45" fmla="*/ 98 h 160"/>
              <a:gd name="T46" fmla="*/ 124 w 160"/>
              <a:gd name="T47" fmla="*/ 66 h 160"/>
              <a:gd name="T48" fmla="*/ 142 w 160"/>
              <a:gd name="T49" fmla="*/ 88 h 160"/>
              <a:gd name="T50" fmla="*/ 141 w 160"/>
              <a:gd name="T51" fmla="*/ 88 h 160"/>
              <a:gd name="T52" fmla="*/ 141 w 160"/>
              <a:gd name="T53" fmla="*/ 87 h 160"/>
              <a:gd name="T54" fmla="*/ 131 w 160"/>
              <a:gd name="T55" fmla="*/ 77 h 160"/>
              <a:gd name="T56" fmla="*/ 107 w 160"/>
              <a:gd name="T57" fmla="*/ 87 h 160"/>
              <a:gd name="T58" fmla="*/ 106 w 160"/>
              <a:gd name="T59" fmla="*/ 87 h 160"/>
              <a:gd name="T60" fmla="*/ 106 w 160"/>
              <a:gd name="T61" fmla="*/ 88 h 160"/>
              <a:gd name="T62" fmla="*/ 105 w 160"/>
              <a:gd name="T63" fmla="*/ 88 h 160"/>
              <a:gd name="T64" fmla="*/ 105 w 160"/>
              <a:gd name="T65" fmla="*/ 84 h 160"/>
              <a:gd name="T66" fmla="*/ 114 w 160"/>
              <a:gd name="T67" fmla="*/ 121 h 160"/>
              <a:gd name="T68" fmla="*/ 5 w 160"/>
              <a:gd name="T69" fmla="*/ 97 h 160"/>
              <a:gd name="T70" fmla="*/ 114 w 160"/>
              <a:gd name="T71" fmla="*/ 117 h 160"/>
              <a:gd name="T72" fmla="*/ 123 w 160"/>
              <a:gd name="T73" fmla="*/ 128 h 160"/>
              <a:gd name="T74" fmla="*/ 128 w 160"/>
              <a:gd name="T75" fmla="*/ 119 h 160"/>
              <a:gd name="T76" fmla="*/ 110 w 160"/>
              <a:gd name="T77" fmla="*/ 92 h 160"/>
              <a:gd name="T78" fmla="*/ 26 w 160"/>
              <a:gd name="T79" fmla="*/ 15 h 160"/>
              <a:gd name="T80" fmla="*/ 11 w 160"/>
              <a:gd name="T81" fmla="*/ 29 h 160"/>
              <a:gd name="T82" fmla="*/ 31 w 160"/>
              <a:gd name="T83" fmla="*/ 22 h 160"/>
              <a:gd name="T84" fmla="*/ 26 w 160"/>
              <a:gd name="T85" fmla="*/ 15 h 160"/>
              <a:gd name="T86" fmla="*/ 17 w 160"/>
              <a:gd name="T87" fmla="*/ 16 h 160"/>
              <a:gd name="T88" fmla="*/ 25 w 160"/>
              <a:gd name="T89" fmla="*/ 25 h 160"/>
              <a:gd name="T90" fmla="*/ 26 w 160"/>
              <a:gd name="T91" fmla="*/ 56 h 160"/>
              <a:gd name="T92" fmla="*/ 31 w 160"/>
              <a:gd name="T93" fmla="*/ 77 h 160"/>
              <a:gd name="T94" fmla="*/ 28 w 160"/>
              <a:gd name="T95" fmla="*/ 72 h 160"/>
              <a:gd name="T96" fmla="*/ 32 w 160"/>
              <a:gd name="T97" fmla="*/ 56 h 160"/>
              <a:gd name="T98" fmla="*/ 22 w 160"/>
              <a:gd name="T99" fmla="*/ 71 h 160"/>
              <a:gd name="T100" fmla="*/ 36 w 160"/>
              <a:gd name="T101" fmla="*/ 56 h 160"/>
              <a:gd name="T102" fmla="*/ 16 w 160"/>
              <a:gd name="T103" fmla="*/ 106 h 160"/>
              <a:gd name="T104" fmla="*/ 11 w 160"/>
              <a:gd name="T105" fmla="*/ 104 h 160"/>
              <a:gd name="T106" fmla="*/ 33 w 160"/>
              <a:gd name="T107" fmla="*/ 116 h 160"/>
              <a:gd name="T108" fmla="*/ 17 w 160"/>
              <a:gd name="T109" fmla="*/ 108 h 160"/>
              <a:gd name="T110" fmla="*/ 25 w 160"/>
              <a:gd name="T111" fmla="*/ 117 h 160"/>
              <a:gd name="T112" fmla="*/ 115 w 160"/>
              <a:gd name="T113" fmla="*/ 41 h 160"/>
              <a:gd name="T114" fmla="*/ 105 w 160"/>
              <a:gd name="T115" fmla="*/ 3 h 160"/>
              <a:gd name="T116" fmla="*/ 5 w 160"/>
              <a:gd name="T117" fmla="*/ 5 h 160"/>
              <a:gd name="T118" fmla="*/ 0 w 160"/>
              <a:gd name="T119" fmla="*/ 3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60" h="160">
                <a:moveTo>
                  <a:pt x="43" y="18"/>
                </a:moveTo>
                <a:cubicBezTo>
                  <a:pt x="70" y="18"/>
                  <a:pt x="70" y="18"/>
                  <a:pt x="70" y="18"/>
                </a:cubicBezTo>
                <a:cubicBezTo>
                  <a:pt x="72" y="18"/>
                  <a:pt x="73" y="16"/>
                  <a:pt x="73" y="15"/>
                </a:cubicBezTo>
                <a:cubicBezTo>
                  <a:pt x="73" y="14"/>
                  <a:pt x="72" y="12"/>
                  <a:pt x="70" y="12"/>
                </a:cubicBezTo>
                <a:cubicBezTo>
                  <a:pt x="43" y="12"/>
                  <a:pt x="43" y="12"/>
                  <a:pt x="43" y="12"/>
                </a:cubicBezTo>
                <a:cubicBezTo>
                  <a:pt x="41" y="12"/>
                  <a:pt x="40" y="14"/>
                  <a:pt x="40" y="15"/>
                </a:cubicBezTo>
                <a:cubicBezTo>
                  <a:pt x="40" y="16"/>
                  <a:pt x="41" y="18"/>
                  <a:pt x="43" y="18"/>
                </a:cubicBezTo>
                <a:close/>
                <a:moveTo>
                  <a:pt x="43" y="29"/>
                </a:moveTo>
                <a:cubicBezTo>
                  <a:pt x="98" y="29"/>
                  <a:pt x="98" y="29"/>
                  <a:pt x="98" y="29"/>
                </a:cubicBezTo>
                <a:cubicBezTo>
                  <a:pt x="100" y="29"/>
                  <a:pt x="101" y="28"/>
                  <a:pt x="101" y="26"/>
                </a:cubicBezTo>
                <a:cubicBezTo>
                  <a:pt x="101" y="25"/>
                  <a:pt x="100" y="24"/>
                  <a:pt x="98" y="24"/>
                </a:cubicBezTo>
                <a:cubicBezTo>
                  <a:pt x="43" y="24"/>
                  <a:pt x="43" y="24"/>
                  <a:pt x="43" y="24"/>
                </a:cubicBezTo>
                <a:cubicBezTo>
                  <a:pt x="41" y="24"/>
                  <a:pt x="40" y="25"/>
                  <a:pt x="40" y="26"/>
                </a:cubicBezTo>
                <a:cubicBezTo>
                  <a:pt x="40" y="28"/>
                  <a:pt x="41" y="29"/>
                  <a:pt x="43" y="29"/>
                </a:cubicBezTo>
                <a:close/>
                <a:moveTo>
                  <a:pt x="43" y="63"/>
                </a:moveTo>
                <a:cubicBezTo>
                  <a:pt x="70" y="63"/>
                  <a:pt x="70" y="63"/>
                  <a:pt x="70" y="63"/>
                </a:cubicBezTo>
                <a:cubicBezTo>
                  <a:pt x="72" y="63"/>
                  <a:pt x="73" y="62"/>
                  <a:pt x="73" y="61"/>
                </a:cubicBezTo>
                <a:cubicBezTo>
                  <a:pt x="73" y="59"/>
                  <a:pt x="72" y="58"/>
                  <a:pt x="70" y="58"/>
                </a:cubicBezTo>
                <a:cubicBezTo>
                  <a:pt x="43" y="58"/>
                  <a:pt x="43" y="58"/>
                  <a:pt x="43" y="58"/>
                </a:cubicBezTo>
                <a:cubicBezTo>
                  <a:pt x="41" y="58"/>
                  <a:pt x="40" y="59"/>
                  <a:pt x="40" y="61"/>
                </a:cubicBezTo>
                <a:cubicBezTo>
                  <a:pt x="40" y="62"/>
                  <a:pt x="41" y="63"/>
                  <a:pt x="43" y="63"/>
                </a:cubicBezTo>
                <a:close/>
                <a:moveTo>
                  <a:pt x="43" y="75"/>
                </a:moveTo>
                <a:cubicBezTo>
                  <a:pt x="98" y="75"/>
                  <a:pt x="98" y="75"/>
                  <a:pt x="98" y="75"/>
                </a:cubicBezTo>
                <a:cubicBezTo>
                  <a:pt x="99" y="75"/>
                  <a:pt x="100" y="73"/>
                  <a:pt x="100" y="72"/>
                </a:cubicBezTo>
                <a:cubicBezTo>
                  <a:pt x="100" y="71"/>
                  <a:pt x="99" y="69"/>
                  <a:pt x="98" y="69"/>
                </a:cubicBezTo>
                <a:cubicBezTo>
                  <a:pt x="43" y="69"/>
                  <a:pt x="43" y="69"/>
                  <a:pt x="43" y="69"/>
                </a:cubicBezTo>
                <a:cubicBezTo>
                  <a:pt x="41" y="69"/>
                  <a:pt x="40" y="71"/>
                  <a:pt x="40" y="72"/>
                </a:cubicBezTo>
                <a:cubicBezTo>
                  <a:pt x="40" y="73"/>
                  <a:pt x="41" y="75"/>
                  <a:pt x="43" y="75"/>
                </a:cubicBezTo>
                <a:close/>
                <a:moveTo>
                  <a:pt x="43" y="109"/>
                </a:moveTo>
                <a:cubicBezTo>
                  <a:pt x="70" y="109"/>
                  <a:pt x="70" y="109"/>
                  <a:pt x="70" y="109"/>
                </a:cubicBezTo>
                <a:cubicBezTo>
                  <a:pt x="72" y="109"/>
                  <a:pt x="73" y="108"/>
                  <a:pt x="73" y="107"/>
                </a:cubicBezTo>
                <a:cubicBezTo>
                  <a:pt x="73" y="105"/>
                  <a:pt x="72" y="104"/>
                  <a:pt x="70" y="104"/>
                </a:cubicBezTo>
                <a:cubicBezTo>
                  <a:pt x="43" y="104"/>
                  <a:pt x="43" y="104"/>
                  <a:pt x="43" y="104"/>
                </a:cubicBezTo>
                <a:cubicBezTo>
                  <a:pt x="41" y="104"/>
                  <a:pt x="40" y="105"/>
                  <a:pt x="40" y="107"/>
                </a:cubicBezTo>
                <a:cubicBezTo>
                  <a:pt x="40" y="108"/>
                  <a:pt x="41" y="109"/>
                  <a:pt x="43" y="109"/>
                </a:cubicBezTo>
                <a:close/>
                <a:moveTo>
                  <a:pt x="97" y="115"/>
                </a:moveTo>
                <a:cubicBezTo>
                  <a:pt x="43" y="115"/>
                  <a:pt x="43" y="115"/>
                  <a:pt x="43" y="115"/>
                </a:cubicBezTo>
                <a:cubicBezTo>
                  <a:pt x="41" y="115"/>
                  <a:pt x="40" y="117"/>
                  <a:pt x="40" y="118"/>
                </a:cubicBezTo>
                <a:cubicBezTo>
                  <a:pt x="40" y="119"/>
                  <a:pt x="41" y="120"/>
                  <a:pt x="43" y="120"/>
                </a:cubicBezTo>
                <a:cubicBezTo>
                  <a:pt x="97" y="120"/>
                  <a:pt x="97" y="120"/>
                  <a:pt x="97" y="120"/>
                </a:cubicBezTo>
                <a:cubicBezTo>
                  <a:pt x="99" y="120"/>
                  <a:pt x="100" y="119"/>
                  <a:pt x="100" y="118"/>
                </a:cubicBezTo>
                <a:cubicBezTo>
                  <a:pt x="100" y="117"/>
                  <a:pt x="99" y="115"/>
                  <a:pt x="97" y="115"/>
                </a:cubicBezTo>
                <a:close/>
                <a:moveTo>
                  <a:pt x="148" y="127"/>
                </a:moveTo>
                <a:cubicBezTo>
                  <a:pt x="133" y="121"/>
                  <a:pt x="133" y="121"/>
                  <a:pt x="133" y="121"/>
                </a:cubicBezTo>
                <a:cubicBezTo>
                  <a:pt x="133" y="117"/>
                  <a:pt x="133" y="117"/>
                  <a:pt x="133" y="117"/>
                </a:cubicBezTo>
                <a:cubicBezTo>
                  <a:pt x="137" y="115"/>
                  <a:pt x="140" y="111"/>
                  <a:pt x="142" y="107"/>
                </a:cubicBezTo>
                <a:cubicBezTo>
                  <a:pt x="147" y="107"/>
                  <a:pt x="151" y="103"/>
                  <a:pt x="151" y="98"/>
                </a:cubicBezTo>
                <a:cubicBezTo>
                  <a:pt x="151" y="95"/>
                  <a:pt x="149" y="92"/>
                  <a:pt x="147" y="91"/>
                </a:cubicBezTo>
                <a:cubicBezTo>
                  <a:pt x="147" y="84"/>
                  <a:pt x="147" y="84"/>
                  <a:pt x="147" y="84"/>
                </a:cubicBezTo>
                <a:cubicBezTo>
                  <a:pt x="147" y="72"/>
                  <a:pt x="137" y="61"/>
                  <a:pt x="124" y="61"/>
                </a:cubicBezTo>
                <a:cubicBezTo>
                  <a:pt x="123" y="61"/>
                  <a:pt x="123" y="61"/>
                  <a:pt x="123" y="61"/>
                </a:cubicBezTo>
                <a:cubicBezTo>
                  <a:pt x="121" y="61"/>
                  <a:pt x="119" y="62"/>
                  <a:pt x="117" y="62"/>
                </a:cubicBezTo>
                <a:cubicBezTo>
                  <a:pt x="117" y="48"/>
                  <a:pt x="117" y="48"/>
                  <a:pt x="117" y="48"/>
                </a:cubicBezTo>
                <a:cubicBezTo>
                  <a:pt x="117" y="47"/>
                  <a:pt x="116" y="46"/>
                  <a:pt x="115" y="46"/>
                </a:cubicBezTo>
                <a:cubicBezTo>
                  <a:pt x="107" y="46"/>
                  <a:pt x="107" y="46"/>
                  <a:pt x="107" y="46"/>
                </a:cubicBezTo>
                <a:cubicBezTo>
                  <a:pt x="106" y="46"/>
                  <a:pt x="105" y="47"/>
                  <a:pt x="105" y="48"/>
                </a:cubicBezTo>
                <a:cubicBezTo>
                  <a:pt x="105" y="50"/>
                  <a:pt x="106" y="51"/>
                  <a:pt x="107" y="51"/>
                </a:cubicBezTo>
                <a:cubicBezTo>
                  <a:pt x="112" y="51"/>
                  <a:pt x="112" y="51"/>
                  <a:pt x="112" y="51"/>
                </a:cubicBezTo>
                <a:cubicBezTo>
                  <a:pt x="112" y="64"/>
                  <a:pt x="112" y="64"/>
                  <a:pt x="112" y="64"/>
                </a:cubicBezTo>
                <a:cubicBezTo>
                  <a:pt x="106" y="67"/>
                  <a:pt x="101" y="74"/>
                  <a:pt x="100" y="82"/>
                </a:cubicBezTo>
                <a:cubicBezTo>
                  <a:pt x="5" y="82"/>
                  <a:pt x="5" y="82"/>
                  <a:pt x="5" y="82"/>
                </a:cubicBezTo>
                <a:cubicBezTo>
                  <a:pt x="5" y="51"/>
                  <a:pt x="5" y="51"/>
                  <a:pt x="5" y="51"/>
                </a:cubicBezTo>
                <a:cubicBezTo>
                  <a:pt x="99" y="51"/>
                  <a:pt x="99" y="51"/>
                  <a:pt x="99" y="51"/>
                </a:cubicBezTo>
                <a:cubicBezTo>
                  <a:pt x="100" y="51"/>
                  <a:pt x="101" y="50"/>
                  <a:pt x="101" y="48"/>
                </a:cubicBezTo>
                <a:cubicBezTo>
                  <a:pt x="101" y="47"/>
                  <a:pt x="100" y="46"/>
                  <a:pt x="99" y="46"/>
                </a:cubicBezTo>
                <a:cubicBezTo>
                  <a:pt x="3" y="46"/>
                  <a:pt x="3" y="46"/>
                  <a:pt x="3" y="46"/>
                </a:cubicBezTo>
                <a:cubicBezTo>
                  <a:pt x="1" y="46"/>
                  <a:pt x="0" y="47"/>
                  <a:pt x="0" y="48"/>
                </a:cubicBezTo>
                <a:cubicBezTo>
                  <a:pt x="0" y="84"/>
                  <a:pt x="0" y="84"/>
                  <a:pt x="0" y="84"/>
                </a:cubicBezTo>
                <a:cubicBezTo>
                  <a:pt x="0" y="86"/>
                  <a:pt x="1" y="87"/>
                  <a:pt x="3" y="87"/>
                </a:cubicBezTo>
                <a:cubicBezTo>
                  <a:pt x="100" y="87"/>
                  <a:pt x="100" y="87"/>
                  <a:pt x="100" y="87"/>
                </a:cubicBezTo>
                <a:cubicBezTo>
                  <a:pt x="100" y="91"/>
                  <a:pt x="100" y="91"/>
                  <a:pt x="100" y="91"/>
                </a:cubicBezTo>
                <a:cubicBezTo>
                  <a:pt x="100" y="91"/>
                  <a:pt x="99" y="91"/>
                  <a:pt x="99" y="92"/>
                </a:cubicBezTo>
                <a:cubicBezTo>
                  <a:pt x="3" y="92"/>
                  <a:pt x="3" y="92"/>
                  <a:pt x="3" y="92"/>
                </a:cubicBezTo>
                <a:cubicBezTo>
                  <a:pt x="1" y="92"/>
                  <a:pt x="0" y="93"/>
                  <a:pt x="0" y="94"/>
                </a:cubicBezTo>
                <a:cubicBezTo>
                  <a:pt x="0" y="130"/>
                  <a:pt x="0" y="130"/>
                  <a:pt x="0" y="130"/>
                </a:cubicBezTo>
                <a:cubicBezTo>
                  <a:pt x="0" y="132"/>
                  <a:pt x="1" y="133"/>
                  <a:pt x="3" y="133"/>
                </a:cubicBezTo>
                <a:cubicBezTo>
                  <a:pt x="90" y="133"/>
                  <a:pt x="90" y="133"/>
                  <a:pt x="90" y="133"/>
                </a:cubicBezTo>
                <a:cubicBezTo>
                  <a:pt x="88" y="136"/>
                  <a:pt x="87" y="140"/>
                  <a:pt x="87" y="145"/>
                </a:cubicBezTo>
                <a:cubicBezTo>
                  <a:pt x="87" y="157"/>
                  <a:pt x="87" y="157"/>
                  <a:pt x="87" y="157"/>
                </a:cubicBezTo>
                <a:cubicBezTo>
                  <a:pt x="87" y="159"/>
                  <a:pt x="88" y="160"/>
                  <a:pt x="89" y="160"/>
                </a:cubicBezTo>
                <a:cubicBezTo>
                  <a:pt x="99" y="160"/>
                  <a:pt x="99" y="160"/>
                  <a:pt x="99" y="160"/>
                </a:cubicBezTo>
                <a:cubicBezTo>
                  <a:pt x="100" y="160"/>
                  <a:pt x="101" y="159"/>
                  <a:pt x="101" y="157"/>
                </a:cubicBezTo>
                <a:cubicBezTo>
                  <a:pt x="101" y="156"/>
                  <a:pt x="100" y="155"/>
                  <a:pt x="99" y="155"/>
                </a:cubicBezTo>
                <a:cubicBezTo>
                  <a:pt x="92" y="155"/>
                  <a:pt x="92" y="155"/>
                  <a:pt x="92" y="155"/>
                </a:cubicBezTo>
                <a:cubicBezTo>
                  <a:pt x="92" y="145"/>
                  <a:pt x="92" y="145"/>
                  <a:pt x="92" y="145"/>
                </a:cubicBezTo>
                <a:cubicBezTo>
                  <a:pt x="92" y="134"/>
                  <a:pt x="100" y="131"/>
                  <a:pt x="100" y="131"/>
                </a:cubicBezTo>
                <a:cubicBezTo>
                  <a:pt x="100" y="131"/>
                  <a:pt x="100" y="131"/>
                  <a:pt x="100" y="131"/>
                </a:cubicBezTo>
                <a:cubicBezTo>
                  <a:pt x="114" y="126"/>
                  <a:pt x="114" y="126"/>
                  <a:pt x="114" y="126"/>
                </a:cubicBezTo>
                <a:cubicBezTo>
                  <a:pt x="114" y="126"/>
                  <a:pt x="114" y="126"/>
                  <a:pt x="114" y="126"/>
                </a:cubicBezTo>
                <a:cubicBezTo>
                  <a:pt x="122" y="133"/>
                  <a:pt x="122" y="133"/>
                  <a:pt x="122" y="133"/>
                </a:cubicBezTo>
                <a:cubicBezTo>
                  <a:pt x="122" y="134"/>
                  <a:pt x="123" y="134"/>
                  <a:pt x="123" y="134"/>
                </a:cubicBezTo>
                <a:cubicBezTo>
                  <a:pt x="124" y="134"/>
                  <a:pt x="124" y="134"/>
                  <a:pt x="124" y="134"/>
                </a:cubicBezTo>
                <a:cubicBezTo>
                  <a:pt x="124" y="134"/>
                  <a:pt x="125" y="134"/>
                  <a:pt x="125" y="133"/>
                </a:cubicBezTo>
                <a:cubicBezTo>
                  <a:pt x="132" y="126"/>
                  <a:pt x="132" y="126"/>
                  <a:pt x="132" y="126"/>
                </a:cubicBezTo>
                <a:cubicBezTo>
                  <a:pt x="146" y="131"/>
                  <a:pt x="146" y="131"/>
                  <a:pt x="146" y="131"/>
                </a:cubicBezTo>
                <a:cubicBezTo>
                  <a:pt x="146" y="131"/>
                  <a:pt x="146" y="131"/>
                  <a:pt x="146" y="131"/>
                </a:cubicBezTo>
                <a:cubicBezTo>
                  <a:pt x="147" y="131"/>
                  <a:pt x="155" y="134"/>
                  <a:pt x="155" y="145"/>
                </a:cubicBezTo>
                <a:cubicBezTo>
                  <a:pt x="155" y="155"/>
                  <a:pt x="155" y="155"/>
                  <a:pt x="155" y="155"/>
                </a:cubicBezTo>
                <a:cubicBezTo>
                  <a:pt x="134" y="155"/>
                  <a:pt x="134" y="155"/>
                  <a:pt x="134" y="155"/>
                </a:cubicBezTo>
                <a:cubicBezTo>
                  <a:pt x="116" y="155"/>
                  <a:pt x="116" y="155"/>
                  <a:pt x="116" y="155"/>
                </a:cubicBezTo>
                <a:cubicBezTo>
                  <a:pt x="112" y="155"/>
                  <a:pt x="112" y="155"/>
                  <a:pt x="112" y="155"/>
                </a:cubicBezTo>
                <a:cubicBezTo>
                  <a:pt x="109" y="155"/>
                  <a:pt x="109" y="155"/>
                  <a:pt x="109" y="155"/>
                </a:cubicBezTo>
                <a:cubicBezTo>
                  <a:pt x="107" y="155"/>
                  <a:pt x="107" y="155"/>
                  <a:pt x="107" y="155"/>
                </a:cubicBezTo>
                <a:cubicBezTo>
                  <a:pt x="105" y="155"/>
                  <a:pt x="104" y="156"/>
                  <a:pt x="104" y="157"/>
                </a:cubicBezTo>
                <a:cubicBezTo>
                  <a:pt x="104" y="159"/>
                  <a:pt x="105" y="160"/>
                  <a:pt x="107" y="160"/>
                </a:cubicBezTo>
                <a:cubicBezTo>
                  <a:pt x="109" y="160"/>
                  <a:pt x="109" y="160"/>
                  <a:pt x="109" y="160"/>
                </a:cubicBezTo>
                <a:cubicBezTo>
                  <a:pt x="112" y="160"/>
                  <a:pt x="112" y="160"/>
                  <a:pt x="112" y="160"/>
                </a:cubicBezTo>
                <a:cubicBezTo>
                  <a:pt x="116" y="160"/>
                  <a:pt x="116" y="160"/>
                  <a:pt x="116" y="160"/>
                </a:cubicBezTo>
                <a:cubicBezTo>
                  <a:pt x="134" y="160"/>
                  <a:pt x="134" y="160"/>
                  <a:pt x="134" y="160"/>
                </a:cubicBezTo>
                <a:cubicBezTo>
                  <a:pt x="157" y="160"/>
                  <a:pt x="157" y="160"/>
                  <a:pt x="157" y="160"/>
                </a:cubicBezTo>
                <a:cubicBezTo>
                  <a:pt x="159" y="160"/>
                  <a:pt x="160" y="159"/>
                  <a:pt x="160" y="157"/>
                </a:cubicBezTo>
                <a:cubicBezTo>
                  <a:pt x="160" y="145"/>
                  <a:pt x="160" y="145"/>
                  <a:pt x="160" y="145"/>
                </a:cubicBezTo>
                <a:cubicBezTo>
                  <a:pt x="160" y="134"/>
                  <a:pt x="152" y="128"/>
                  <a:pt x="148" y="127"/>
                </a:cubicBezTo>
                <a:close/>
                <a:moveTo>
                  <a:pt x="142" y="94"/>
                </a:moveTo>
                <a:cubicBezTo>
                  <a:pt x="144" y="94"/>
                  <a:pt x="146" y="96"/>
                  <a:pt x="146" y="98"/>
                </a:cubicBezTo>
                <a:cubicBezTo>
                  <a:pt x="146" y="100"/>
                  <a:pt x="144" y="101"/>
                  <a:pt x="142" y="102"/>
                </a:cubicBezTo>
                <a:lnTo>
                  <a:pt x="142" y="94"/>
                </a:lnTo>
                <a:close/>
                <a:moveTo>
                  <a:pt x="105" y="84"/>
                </a:moveTo>
                <a:cubicBezTo>
                  <a:pt x="105" y="74"/>
                  <a:pt x="113" y="66"/>
                  <a:pt x="123" y="66"/>
                </a:cubicBezTo>
                <a:cubicBezTo>
                  <a:pt x="124" y="66"/>
                  <a:pt x="124" y="66"/>
                  <a:pt x="124" y="66"/>
                </a:cubicBezTo>
                <a:cubicBezTo>
                  <a:pt x="134" y="66"/>
                  <a:pt x="142" y="74"/>
                  <a:pt x="142" y="84"/>
                </a:cubicBezTo>
                <a:cubicBezTo>
                  <a:pt x="142" y="88"/>
                  <a:pt x="142" y="88"/>
                  <a:pt x="142" y="88"/>
                </a:cubicBezTo>
                <a:cubicBezTo>
                  <a:pt x="142" y="88"/>
                  <a:pt x="142" y="88"/>
                  <a:pt x="142" y="88"/>
                </a:cubicBezTo>
                <a:cubicBezTo>
                  <a:pt x="142" y="88"/>
                  <a:pt x="142" y="88"/>
                  <a:pt x="142" y="88"/>
                </a:cubicBezTo>
                <a:cubicBezTo>
                  <a:pt x="142" y="88"/>
                  <a:pt x="142" y="88"/>
                  <a:pt x="142" y="88"/>
                </a:cubicBezTo>
                <a:cubicBezTo>
                  <a:pt x="142" y="88"/>
                  <a:pt x="142" y="88"/>
                  <a:pt x="142" y="88"/>
                </a:cubicBezTo>
                <a:cubicBezTo>
                  <a:pt x="142" y="88"/>
                  <a:pt x="142" y="88"/>
                  <a:pt x="142" y="88"/>
                </a:cubicBezTo>
                <a:cubicBezTo>
                  <a:pt x="142" y="88"/>
                  <a:pt x="142" y="88"/>
                  <a:pt x="141" y="88"/>
                </a:cubicBezTo>
                <a:cubicBezTo>
                  <a:pt x="141" y="88"/>
                  <a:pt x="141" y="88"/>
                  <a:pt x="141" y="88"/>
                </a:cubicBezTo>
                <a:cubicBezTo>
                  <a:pt x="141" y="88"/>
                  <a:pt x="141" y="88"/>
                  <a:pt x="141" y="88"/>
                </a:cubicBezTo>
                <a:cubicBezTo>
                  <a:pt x="141" y="88"/>
                  <a:pt x="141" y="88"/>
                  <a:pt x="141" y="88"/>
                </a:cubicBezTo>
                <a:cubicBezTo>
                  <a:pt x="141" y="88"/>
                  <a:pt x="141" y="87"/>
                  <a:pt x="141" y="87"/>
                </a:cubicBezTo>
                <a:cubicBezTo>
                  <a:pt x="141" y="87"/>
                  <a:pt x="141" y="87"/>
                  <a:pt x="141" y="87"/>
                </a:cubicBezTo>
                <a:cubicBezTo>
                  <a:pt x="141" y="87"/>
                  <a:pt x="141" y="87"/>
                  <a:pt x="141" y="87"/>
                </a:cubicBezTo>
                <a:cubicBezTo>
                  <a:pt x="141" y="87"/>
                  <a:pt x="141" y="87"/>
                  <a:pt x="141" y="87"/>
                </a:cubicBezTo>
                <a:cubicBezTo>
                  <a:pt x="141" y="87"/>
                  <a:pt x="141" y="87"/>
                  <a:pt x="141" y="87"/>
                </a:cubicBezTo>
                <a:cubicBezTo>
                  <a:pt x="141" y="87"/>
                  <a:pt x="141" y="87"/>
                  <a:pt x="140" y="87"/>
                </a:cubicBezTo>
                <a:cubicBezTo>
                  <a:pt x="140" y="87"/>
                  <a:pt x="140" y="87"/>
                  <a:pt x="140" y="87"/>
                </a:cubicBezTo>
                <a:cubicBezTo>
                  <a:pt x="135" y="86"/>
                  <a:pt x="133" y="79"/>
                  <a:pt x="133" y="79"/>
                </a:cubicBezTo>
                <a:cubicBezTo>
                  <a:pt x="133" y="78"/>
                  <a:pt x="132" y="77"/>
                  <a:pt x="131" y="77"/>
                </a:cubicBezTo>
                <a:cubicBezTo>
                  <a:pt x="130" y="77"/>
                  <a:pt x="129" y="77"/>
                  <a:pt x="129" y="78"/>
                </a:cubicBezTo>
                <a:cubicBezTo>
                  <a:pt x="122" y="87"/>
                  <a:pt x="107" y="87"/>
                  <a:pt x="107" y="87"/>
                </a:cubicBezTo>
                <a:cubicBezTo>
                  <a:pt x="107" y="87"/>
                  <a:pt x="107" y="87"/>
                  <a:pt x="107" y="87"/>
                </a:cubicBezTo>
                <a:cubicBezTo>
                  <a:pt x="107" y="87"/>
                  <a:pt x="107" y="87"/>
                  <a:pt x="107" y="87"/>
                </a:cubicBezTo>
                <a:cubicBezTo>
                  <a:pt x="107" y="87"/>
                  <a:pt x="107" y="87"/>
                  <a:pt x="107" y="87"/>
                </a:cubicBezTo>
                <a:cubicBezTo>
                  <a:pt x="107" y="87"/>
                  <a:pt x="107" y="87"/>
                  <a:pt x="107" y="87"/>
                </a:cubicBezTo>
                <a:cubicBezTo>
                  <a:pt x="107" y="87"/>
                  <a:pt x="107" y="87"/>
                  <a:pt x="107" y="87"/>
                </a:cubicBezTo>
                <a:cubicBezTo>
                  <a:pt x="107" y="87"/>
                  <a:pt x="107" y="87"/>
                  <a:pt x="107" y="87"/>
                </a:cubicBezTo>
                <a:cubicBezTo>
                  <a:pt x="107" y="87"/>
                  <a:pt x="106" y="87"/>
                  <a:pt x="106" y="87"/>
                </a:cubicBezTo>
                <a:cubicBezTo>
                  <a:pt x="106" y="87"/>
                  <a:pt x="106" y="87"/>
                  <a:pt x="106" y="87"/>
                </a:cubicBezTo>
                <a:cubicBezTo>
                  <a:pt x="106" y="87"/>
                  <a:pt x="106" y="87"/>
                  <a:pt x="106" y="87"/>
                </a:cubicBezTo>
                <a:cubicBezTo>
                  <a:pt x="106" y="87"/>
                  <a:pt x="106" y="87"/>
                  <a:pt x="106" y="87"/>
                </a:cubicBezTo>
                <a:cubicBezTo>
                  <a:pt x="106" y="87"/>
                  <a:pt x="106" y="87"/>
                  <a:pt x="106" y="87"/>
                </a:cubicBezTo>
                <a:cubicBezTo>
                  <a:pt x="106" y="87"/>
                  <a:pt x="106" y="87"/>
                  <a:pt x="106" y="88"/>
                </a:cubicBezTo>
                <a:cubicBezTo>
                  <a:pt x="106" y="88"/>
                  <a:pt x="106" y="88"/>
                  <a:pt x="106" y="88"/>
                </a:cubicBezTo>
                <a:cubicBezTo>
                  <a:pt x="106" y="88"/>
                  <a:pt x="106" y="88"/>
                  <a:pt x="106" y="88"/>
                </a:cubicBezTo>
                <a:cubicBezTo>
                  <a:pt x="106" y="88"/>
                  <a:pt x="106" y="88"/>
                  <a:pt x="106" y="88"/>
                </a:cubicBezTo>
                <a:cubicBezTo>
                  <a:pt x="106" y="88"/>
                  <a:pt x="106" y="88"/>
                  <a:pt x="105" y="88"/>
                </a:cubicBezTo>
                <a:cubicBezTo>
                  <a:pt x="105" y="88"/>
                  <a:pt x="105" y="88"/>
                  <a:pt x="105" y="88"/>
                </a:cubicBezTo>
                <a:cubicBezTo>
                  <a:pt x="105" y="88"/>
                  <a:pt x="105" y="88"/>
                  <a:pt x="105" y="88"/>
                </a:cubicBezTo>
                <a:cubicBezTo>
                  <a:pt x="105" y="88"/>
                  <a:pt x="105" y="88"/>
                  <a:pt x="105" y="88"/>
                </a:cubicBezTo>
                <a:cubicBezTo>
                  <a:pt x="105" y="88"/>
                  <a:pt x="105" y="88"/>
                  <a:pt x="105" y="88"/>
                </a:cubicBezTo>
                <a:cubicBezTo>
                  <a:pt x="105" y="88"/>
                  <a:pt x="105" y="88"/>
                  <a:pt x="105" y="88"/>
                </a:cubicBezTo>
                <a:cubicBezTo>
                  <a:pt x="105" y="88"/>
                  <a:pt x="105" y="88"/>
                  <a:pt x="105" y="88"/>
                </a:cubicBezTo>
                <a:cubicBezTo>
                  <a:pt x="105" y="84"/>
                  <a:pt x="105" y="84"/>
                  <a:pt x="105" y="84"/>
                </a:cubicBezTo>
                <a:close/>
                <a:moveTo>
                  <a:pt x="105" y="94"/>
                </a:moveTo>
                <a:cubicBezTo>
                  <a:pt x="105" y="102"/>
                  <a:pt x="105" y="102"/>
                  <a:pt x="105" y="102"/>
                </a:cubicBezTo>
                <a:cubicBezTo>
                  <a:pt x="103" y="102"/>
                  <a:pt x="101" y="100"/>
                  <a:pt x="101" y="98"/>
                </a:cubicBezTo>
                <a:cubicBezTo>
                  <a:pt x="101" y="96"/>
                  <a:pt x="103" y="94"/>
                  <a:pt x="105" y="94"/>
                </a:cubicBezTo>
                <a:close/>
                <a:moveTo>
                  <a:pt x="114" y="121"/>
                </a:moveTo>
                <a:cubicBezTo>
                  <a:pt x="99" y="126"/>
                  <a:pt x="99" y="126"/>
                  <a:pt x="99" y="126"/>
                </a:cubicBezTo>
                <a:cubicBezTo>
                  <a:pt x="98" y="127"/>
                  <a:pt x="97" y="127"/>
                  <a:pt x="96" y="128"/>
                </a:cubicBezTo>
                <a:cubicBezTo>
                  <a:pt x="96" y="128"/>
                  <a:pt x="96" y="128"/>
                  <a:pt x="95" y="128"/>
                </a:cubicBezTo>
                <a:cubicBezTo>
                  <a:pt x="5" y="128"/>
                  <a:pt x="5" y="128"/>
                  <a:pt x="5" y="128"/>
                </a:cubicBezTo>
                <a:cubicBezTo>
                  <a:pt x="5" y="97"/>
                  <a:pt x="5" y="97"/>
                  <a:pt x="5" y="97"/>
                </a:cubicBezTo>
                <a:cubicBezTo>
                  <a:pt x="96" y="97"/>
                  <a:pt x="96" y="97"/>
                  <a:pt x="96" y="97"/>
                </a:cubicBezTo>
                <a:cubicBezTo>
                  <a:pt x="96" y="97"/>
                  <a:pt x="96" y="98"/>
                  <a:pt x="96" y="98"/>
                </a:cubicBezTo>
                <a:cubicBezTo>
                  <a:pt x="96" y="103"/>
                  <a:pt x="100" y="107"/>
                  <a:pt x="105" y="107"/>
                </a:cubicBezTo>
                <a:cubicBezTo>
                  <a:pt x="105" y="107"/>
                  <a:pt x="105" y="107"/>
                  <a:pt x="105" y="107"/>
                </a:cubicBezTo>
                <a:cubicBezTo>
                  <a:pt x="107" y="111"/>
                  <a:pt x="110" y="115"/>
                  <a:pt x="114" y="117"/>
                </a:cubicBezTo>
                <a:lnTo>
                  <a:pt x="114" y="121"/>
                </a:lnTo>
                <a:close/>
                <a:moveTo>
                  <a:pt x="128" y="122"/>
                </a:moveTo>
                <a:cubicBezTo>
                  <a:pt x="128" y="122"/>
                  <a:pt x="128" y="122"/>
                  <a:pt x="128" y="122"/>
                </a:cubicBezTo>
                <a:cubicBezTo>
                  <a:pt x="128" y="123"/>
                  <a:pt x="128" y="123"/>
                  <a:pt x="128" y="123"/>
                </a:cubicBezTo>
                <a:cubicBezTo>
                  <a:pt x="123" y="128"/>
                  <a:pt x="123" y="128"/>
                  <a:pt x="123" y="128"/>
                </a:cubicBezTo>
                <a:cubicBezTo>
                  <a:pt x="119" y="123"/>
                  <a:pt x="119" y="123"/>
                  <a:pt x="119" y="123"/>
                </a:cubicBezTo>
                <a:cubicBezTo>
                  <a:pt x="119" y="119"/>
                  <a:pt x="119" y="119"/>
                  <a:pt x="119" y="119"/>
                </a:cubicBezTo>
                <a:cubicBezTo>
                  <a:pt x="120" y="119"/>
                  <a:pt x="121" y="119"/>
                  <a:pt x="122" y="119"/>
                </a:cubicBezTo>
                <a:cubicBezTo>
                  <a:pt x="125" y="119"/>
                  <a:pt x="125" y="119"/>
                  <a:pt x="125" y="119"/>
                </a:cubicBezTo>
                <a:cubicBezTo>
                  <a:pt x="126" y="119"/>
                  <a:pt x="127" y="119"/>
                  <a:pt x="128" y="119"/>
                </a:cubicBezTo>
                <a:lnTo>
                  <a:pt x="128" y="122"/>
                </a:lnTo>
                <a:close/>
                <a:moveTo>
                  <a:pt x="125" y="114"/>
                </a:moveTo>
                <a:cubicBezTo>
                  <a:pt x="122" y="114"/>
                  <a:pt x="122" y="114"/>
                  <a:pt x="122" y="114"/>
                </a:cubicBezTo>
                <a:cubicBezTo>
                  <a:pt x="115" y="114"/>
                  <a:pt x="110" y="109"/>
                  <a:pt x="110" y="102"/>
                </a:cubicBezTo>
                <a:cubicBezTo>
                  <a:pt x="110" y="92"/>
                  <a:pt x="110" y="92"/>
                  <a:pt x="110" y="92"/>
                </a:cubicBezTo>
                <a:cubicBezTo>
                  <a:pt x="114" y="92"/>
                  <a:pt x="123" y="90"/>
                  <a:pt x="130" y="84"/>
                </a:cubicBezTo>
                <a:cubicBezTo>
                  <a:pt x="131" y="87"/>
                  <a:pt x="134" y="90"/>
                  <a:pt x="137" y="92"/>
                </a:cubicBezTo>
                <a:cubicBezTo>
                  <a:pt x="137" y="102"/>
                  <a:pt x="137" y="102"/>
                  <a:pt x="137" y="102"/>
                </a:cubicBezTo>
                <a:cubicBezTo>
                  <a:pt x="137" y="109"/>
                  <a:pt x="132" y="114"/>
                  <a:pt x="125" y="114"/>
                </a:cubicBezTo>
                <a:close/>
                <a:moveTo>
                  <a:pt x="26" y="15"/>
                </a:moveTo>
                <a:cubicBezTo>
                  <a:pt x="27" y="15"/>
                  <a:pt x="28" y="14"/>
                  <a:pt x="28" y="12"/>
                </a:cubicBezTo>
                <a:cubicBezTo>
                  <a:pt x="28" y="11"/>
                  <a:pt x="27" y="10"/>
                  <a:pt x="26" y="10"/>
                </a:cubicBezTo>
                <a:cubicBezTo>
                  <a:pt x="13" y="10"/>
                  <a:pt x="13" y="10"/>
                  <a:pt x="13" y="10"/>
                </a:cubicBezTo>
                <a:cubicBezTo>
                  <a:pt x="12" y="10"/>
                  <a:pt x="11" y="11"/>
                  <a:pt x="11" y="12"/>
                </a:cubicBezTo>
                <a:cubicBezTo>
                  <a:pt x="11" y="29"/>
                  <a:pt x="11" y="29"/>
                  <a:pt x="11" y="29"/>
                </a:cubicBezTo>
                <a:cubicBezTo>
                  <a:pt x="11" y="30"/>
                  <a:pt x="12" y="31"/>
                  <a:pt x="13" y="31"/>
                </a:cubicBezTo>
                <a:cubicBezTo>
                  <a:pt x="31" y="31"/>
                  <a:pt x="31" y="31"/>
                  <a:pt x="31" y="31"/>
                </a:cubicBezTo>
                <a:cubicBezTo>
                  <a:pt x="32" y="31"/>
                  <a:pt x="33" y="30"/>
                  <a:pt x="33" y="29"/>
                </a:cubicBezTo>
                <a:cubicBezTo>
                  <a:pt x="33" y="24"/>
                  <a:pt x="33" y="24"/>
                  <a:pt x="33" y="24"/>
                </a:cubicBezTo>
                <a:cubicBezTo>
                  <a:pt x="33" y="23"/>
                  <a:pt x="32" y="22"/>
                  <a:pt x="31" y="22"/>
                </a:cubicBezTo>
                <a:cubicBezTo>
                  <a:pt x="29" y="22"/>
                  <a:pt x="28" y="23"/>
                  <a:pt x="28" y="24"/>
                </a:cubicBezTo>
                <a:cubicBezTo>
                  <a:pt x="28" y="26"/>
                  <a:pt x="28" y="26"/>
                  <a:pt x="28" y="26"/>
                </a:cubicBezTo>
                <a:cubicBezTo>
                  <a:pt x="16" y="26"/>
                  <a:pt x="16" y="26"/>
                  <a:pt x="16" y="26"/>
                </a:cubicBezTo>
                <a:cubicBezTo>
                  <a:pt x="16" y="15"/>
                  <a:pt x="16" y="15"/>
                  <a:pt x="16" y="15"/>
                </a:cubicBezTo>
                <a:lnTo>
                  <a:pt x="26" y="15"/>
                </a:lnTo>
                <a:close/>
                <a:moveTo>
                  <a:pt x="36" y="10"/>
                </a:moveTo>
                <a:cubicBezTo>
                  <a:pt x="35" y="9"/>
                  <a:pt x="33" y="9"/>
                  <a:pt x="32" y="10"/>
                </a:cubicBezTo>
                <a:cubicBezTo>
                  <a:pt x="24" y="19"/>
                  <a:pt x="24" y="19"/>
                  <a:pt x="24" y="19"/>
                </a:cubicBezTo>
                <a:cubicBezTo>
                  <a:pt x="21" y="17"/>
                  <a:pt x="21" y="17"/>
                  <a:pt x="21" y="17"/>
                </a:cubicBezTo>
                <a:cubicBezTo>
                  <a:pt x="20" y="16"/>
                  <a:pt x="18" y="15"/>
                  <a:pt x="17" y="16"/>
                </a:cubicBezTo>
                <a:cubicBezTo>
                  <a:pt x="16" y="17"/>
                  <a:pt x="16" y="19"/>
                  <a:pt x="17" y="20"/>
                </a:cubicBezTo>
                <a:cubicBezTo>
                  <a:pt x="22" y="25"/>
                  <a:pt x="22" y="25"/>
                  <a:pt x="22" y="25"/>
                </a:cubicBezTo>
                <a:cubicBezTo>
                  <a:pt x="22" y="25"/>
                  <a:pt x="23" y="26"/>
                  <a:pt x="24" y="26"/>
                </a:cubicBezTo>
                <a:cubicBezTo>
                  <a:pt x="24" y="26"/>
                  <a:pt x="24" y="26"/>
                  <a:pt x="24" y="26"/>
                </a:cubicBezTo>
                <a:cubicBezTo>
                  <a:pt x="24" y="26"/>
                  <a:pt x="25" y="25"/>
                  <a:pt x="25" y="25"/>
                </a:cubicBezTo>
                <a:cubicBezTo>
                  <a:pt x="36" y="14"/>
                  <a:pt x="36" y="14"/>
                  <a:pt x="36" y="14"/>
                </a:cubicBezTo>
                <a:cubicBezTo>
                  <a:pt x="37" y="13"/>
                  <a:pt x="37" y="11"/>
                  <a:pt x="36" y="10"/>
                </a:cubicBezTo>
                <a:close/>
                <a:moveTo>
                  <a:pt x="26" y="61"/>
                </a:moveTo>
                <a:cubicBezTo>
                  <a:pt x="27" y="61"/>
                  <a:pt x="28" y="59"/>
                  <a:pt x="28" y="58"/>
                </a:cubicBezTo>
                <a:cubicBezTo>
                  <a:pt x="28" y="57"/>
                  <a:pt x="27" y="56"/>
                  <a:pt x="26" y="56"/>
                </a:cubicBezTo>
                <a:cubicBezTo>
                  <a:pt x="13" y="56"/>
                  <a:pt x="13" y="56"/>
                  <a:pt x="13" y="56"/>
                </a:cubicBezTo>
                <a:cubicBezTo>
                  <a:pt x="12" y="56"/>
                  <a:pt x="11" y="57"/>
                  <a:pt x="11" y="58"/>
                </a:cubicBezTo>
                <a:cubicBezTo>
                  <a:pt x="11" y="75"/>
                  <a:pt x="11" y="75"/>
                  <a:pt x="11" y="75"/>
                </a:cubicBezTo>
                <a:cubicBezTo>
                  <a:pt x="11" y="76"/>
                  <a:pt x="12" y="77"/>
                  <a:pt x="13" y="77"/>
                </a:cubicBezTo>
                <a:cubicBezTo>
                  <a:pt x="31" y="77"/>
                  <a:pt x="31" y="77"/>
                  <a:pt x="31" y="77"/>
                </a:cubicBezTo>
                <a:cubicBezTo>
                  <a:pt x="32" y="77"/>
                  <a:pt x="33" y="76"/>
                  <a:pt x="33" y="75"/>
                </a:cubicBezTo>
                <a:cubicBezTo>
                  <a:pt x="33" y="70"/>
                  <a:pt x="33" y="70"/>
                  <a:pt x="33" y="70"/>
                </a:cubicBezTo>
                <a:cubicBezTo>
                  <a:pt x="33" y="69"/>
                  <a:pt x="32" y="68"/>
                  <a:pt x="31" y="68"/>
                </a:cubicBezTo>
                <a:cubicBezTo>
                  <a:pt x="29" y="68"/>
                  <a:pt x="28" y="69"/>
                  <a:pt x="28" y="70"/>
                </a:cubicBezTo>
                <a:cubicBezTo>
                  <a:pt x="28" y="72"/>
                  <a:pt x="28" y="72"/>
                  <a:pt x="28" y="72"/>
                </a:cubicBezTo>
                <a:cubicBezTo>
                  <a:pt x="16" y="72"/>
                  <a:pt x="16" y="72"/>
                  <a:pt x="16" y="72"/>
                </a:cubicBezTo>
                <a:cubicBezTo>
                  <a:pt x="16" y="61"/>
                  <a:pt x="16" y="61"/>
                  <a:pt x="16" y="61"/>
                </a:cubicBezTo>
                <a:cubicBezTo>
                  <a:pt x="26" y="61"/>
                  <a:pt x="26" y="61"/>
                  <a:pt x="26" y="61"/>
                </a:cubicBezTo>
                <a:close/>
                <a:moveTo>
                  <a:pt x="36" y="56"/>
                </a:moveTo>
                <a:cubicBezTo>
                  <a:pt x="35" y="55"/>
                  <a:pt x="33" y="55"/>
                  <a:pt x="32" y="56"/>
                </a:cubicBezTo>
                <a:cubicBezTo>
                  <a:pt x="24" y="65"/>
                  <a:pt x="24" y="65"/>
                  <a:pt x="24" y="65"/>
                </a:cubicBezTo>
                <a:cubicBezTo>
                  <a:pt x="21" y="62"/>
                  <a:pt x="21" y="62"/>
                  <a:pt x="21" y="62"/>
                </a:cubicBezTo>
                <a:cubicBezTo>
                  <a:pt x="20" y="61"/>
                  <a:pt x="18" y="61"/>
                  <a:pt x="17" y="62"/>
                </a:cubicBezTo>
                <a:cubicBezTo>
                  <a:pt x="16" y="63"/>
                  <a:pt x="16" y="65"/>
                  <a:pt x="17" y="66"/>
                </a:cubicBezTo>
                <a:cubicBezTo>
                  <a:pt x="22" y="71"/>
                  <a:pt x="22" y="71"/>
                  <a:pt x="22" y="71"/>
                </a:cubicBezTo>
                <a:cubicBezTo>
                  <a:pt x="22" y="71"/>
                  <a:pt x="23" y="71"/>
                  <a:pt x="24" y="71"/>
                </a:cubicBezTo>
                <a:cubicBezTo>
                  <a:pt x="24" y="71"/>
                  <a:pt x="24" y="71"/>
                  <a:pt x="24" y="71"/>
                </a:cubicBezTo>
                <a:cubicBezTo>
                  <a:pt x="24" y="71"/>
                  <a:pt x="25" y="71"/>
                  <a:pt x="25" y="71"/>
                </a:cubicBezTo>
                <a:cubicBezTo>
                  <a:pt x="36" y="60"/>
                  <a:pt x="36" y="60"/>
                  <a:pt x="36" y="60"/>
                </a:cubicBezTo>
                <a:cubicBezTo>
                  <a:pt x="37" y="59"/>
                  <a:pt x="37" y="57"/>
                  <a:pt x="36" y="56"/>
                </a:cubicBezTo>
                <a:close/>
                <a:moveTo>
                  <a:pt x="31" y="114"/>
                </a:moveTo>
                <a:cubicBezTo>
                  <a:pt x="29" y="114"/>
                  <a:pt x="28" y="115"/>
                  <a:pt x="28" y="116"/>
                </a:cubicBezTo>
                <a:cubicBezTo>
                  <a:pt x="28" y="118"/>
                  <a:pt x="28" y="118"/>
                  <a:pt x="28" y="118"/>
                </a:cubicBezTo>
                <a:cubicBezTo>
                  <a:pt x="16" y="118"/>
                  <a:pt x="16" y="118"/>
                  <a:pt x="16" y="118"/>
                </a:cubicBezTo>
                <a:cubicBezTo>
                  <a:pt x="16" y="106"/>
                  <a:pt x="16" y="106"/>
                  <a:pt x="16" y="106"/>
                </a:cubicBezTo>
                <a:cubicBezTo>
                  <a:pt x="26" y="106"/>
                  <a:pt x="26" y="106"/>
                  <a:pt x="26" y="106"/>
                </a:cubicBezTo>
                <a:cubicBezTo>
                  <a:pt x="27" y="106"/>
                  <a:pt x="28" y="105"/>
                  <a:pt x="28" y="104"/>
                </a:cubicBezTo>
                <a:cubicBezTo>
                  <a:pt x="28" y="103"/>
                  <a:pt x="27" y="101"/>
                  <a:pt x="26" y="101"/>
                </a:cubicBezTo>
                <a:cubicBezTo>
                  <a:pt x="13" y="101"/>
                  <a:pt x="13" y="101"/>
                  <a:pt x="13" y="101"/>
                </a:cubicBezTo>
                <a:cubicBezTo>
                  <a:pt x="12" y="101"/>
                  <a:pt x="11" y="103"/>
                  <a:pt x="11" y="104"/>
                </a:cubicBezTo>
                <a:cubicBezTo>
                  <a:pt x="11" y="121"/>
                  <a:pt x="11" y="121"/>
                  <a:pt x="11" y="121"/>
                </a:cubicBezTo>
                <a:cubicBezTo>
                  <a:pt x="11" y="122"/>
                  <a:pt x="12" y="123"/>
                  <a:pt x="13" y="123"/>
                </a:cubicBezTo>
                <a:cubicBezTo>
                  <a:pt x="31" y="123"/>
                  <a:pt x="31" y="123"/>
                  <a:pt x="31" y="123"/>
                </a:cubicBezTo>
                <a:cubicBezTo>
                  <a:pt x="32" y="123"/>
                  <a:pt x="33" y="122"/>
                  <a:pt x="33" y="121"/>
                </a:cubicBezTo>
                <a:cubicBezTo>
                  <a:pt x="33" y="116"/>
                  <a:pt x="33" y="116"/>
                  <a:pt x="33" y="116"/>
                </a:cubicBezTo>
                <a:cubicBezTo>
                  <a:pt x="33" y="115"/>
                  <a:pt x="32" y="114"/>
                  <a:pt x="31" y="114"/>
                </a:cubicBezTo>
                <a:close/>
                <a:moveTo>
                  <a:pt x="32" y="102"/>
                </a:moveTo>
                <a:cubicBezTo>
                  <a:pt x="24" y="111"/>
                  <a:pt x="24" y="111"/>
                  <a:pt x="24" y="111"/>
                </a:cubicBezTo>
                <a:cubicBezTo>
                  <a:pt x="21" y="108"/>
                  <a:pt x="21" y="108"/>
                  <a:pt x="21" y="108"/>
                </a:cubicBezTo>
                <a:cubicBezTo>
                  <a:pt x="20" y="107"/>
                  <a:pt x="18" y="107"/>
                  <a:pt x="17" y="108"/>
                </a:cubicBezTo>
                <a:cubicBezTo>
                  <a:pt x="16" y="109"/>
                  <a:pt x="16" y="111"/>
                  <a:pt x="17" y="112"/>
                </a:cubicBezTo>
                <a:cubicBezTo>
                  <a:pt x="22" y="117"/>
                  <a:pt x="22" y="117"/>
                  <a:pt x="22" y="117"/>
                </a:cubicBezTo>
                <a:cubicBezTo>
                  <a:pt x="22" y="117"/>
                  <a:pt x="23" y="117"/>
                  <a:pt x="24" y="117"/>
                </a:cubicBezTo>
                <a:cubicBezTo>
                  <a:pt x="24" y="117"/>
                  <a:pt x="24" y="117"/>
                  <a:pt x="24" y="117"/>
                </a:cubicBezTo>
                <a:cubicBezTo>
                  <a:pt x="24" y="117"/>
                  <a:pt x="25" y="117"/>
                  <a:pt x="25" y="117"/>
                </a:cubicBezTo>
                <a:cubicBezTo>
                  <a:pt x="36" y="106"/>
                  <a:pt x="36" y="106"/>
                  <a:pt x="36" y="106"/>
                </a:cubicBezTo>
                <a:cubicBezTo>
                  <a:pt x="37" y="105"/>
                  <a:pt x="37" y="103"/>
                  <a:pt x="36" y="102"/>
                </a:cubicBezTo>
                <a:cubicBezTo>
                  <a:pt x="35" y="101"/>
                  <a:pt x="33" y="101"/>
                  <a:pt x="32" y="102"/>
                </a:cubicBezTo>
                <a:close/>
                <a:moveTo>
                  <a:pt x="3" y="41"/>
                </a:moveTo>
                <a:cubicBezTo>
                  <a:pt x="115" y="41"/>
                  <a:pt x="115" y="41"/>
                  <a:pt x="115" y="41"/>
                </a:cubicBezTo>
                <a:cubicBezTo>
                  <a:pt x="116" y="41"/>
                  <a:pt x="117" y="40"/>
                  <a:pt x="117" y="39"/>
                </a:cubicBezTo>
                <a:cubicBezTo>
                  <a:pt x="117" y="3"/>
                  <a:pt x="117" y="3"/>
                  <a:pt x="117" y="3"/>
                </a:cubicBezTo>
                <a:cubicBezTo>
                  <a:pt x="117" y="1"/>
                  <a:pt x="116" y="0"/>
                  <a:pt x="115" y="0"/>
                </a:cubicBezTo>
                <a:cubicBezTo>
                  <a:pt x="107" y="0"/>
                  <a:pt x="107" y="0"/>
                  <a:pt x="107" y="0"/>
                </a:cubicBezTo>
                <a:cubicBezTo>
                  <a:pt x="106" y="0"/>
                  <a:pt x="105" y="1"/>
                  <a:pt x="105" y="3"/>
                </a:cubicBezTo>
                <a:cubicBezTo>
                  <a:pt x="105" y="4"/>
                  <a:pt x="106" y="5"/>
                  <a:pt x="107" y="5"/>
                </a:cubicBezTo>
                <a:cubicBezTo>
                  <a:pt x="112" y="5"/>
                  <a:pt x="112" y="5"/>
                  <a:pt x="112" y="5"/>
                </a:cubicBezTo>
                <a:cubicBezTo>
                  <a:pt x="112" y="36"/>
                  <a:pt x="112" y="36"/>
                  <a:pt x="112" y="36"/>
                </a:cubicBezTo>
                <a:cubicBezTo>
                  <a:pt x="5" y="36"/>
                  <a:pt x="5" y="36"/>
                  <a:pt x="5" y="36"/>
                </a:cubicBezTo>
                <a:cubicBezTo>
                  <a:pt x="5" y="5"/>
                  <a:pt x="5" y="5"/>
                  <a:pt x="5" y="5"/>
                </a:cubicBezTo>
                <a:cubicBezTo>
                  <a:pt x="99" y="5"/>
                  <a:pt x="99" y="5"/>
                  <a:pt x="99" y="5"/>
                </a:cubicBezTo>
                <a:cubicBezTo>
                  <a:pt x="100" y="5"/>
                  <a:pt x="101" y="4"/>
                  <a:pt x="101" y="3"/>
                </a:cubicBezTo>
                <a:cubicBezTo>
                  <a:pt x="101" y="1"/>
                  <a:pt x="100" y="0"/>
                  <a:pt x="99" y="0"/>
                </a:cubicBezTo>
                <a:cubicBezTo>
                  <a:pt x="3" y="0"/>
                  <a:pt x="3" y="0"/>
                  <a:pt x="3" y="0"/>
                </a:cubicBezTo>
                <a:cubicBezTo>
                  <a:pt x="1" y="0"/>
                  <a:pt x="0" y="1"/>
                  <a:pt x="0" y="3"/>
                </a:cubicBezTo>
                <a:cubicBezTo>
                  <a:pt x="0" y="39"/>
                  <a:pt x="0" y="39"/>
                  <a:pt x="0" y="39"/>
                </a:cubicBezTo>
                <a:cubicBezTo>
                  <a:pt x="0" y="40"/>
                  <a:pt x="1" y="41"/>
                  <a:pt x="3" y="4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87" name="Freeform 186">
            <a:extLst>
              <a:ext uri="{FF2B5EF4-FFF2-40B4-BE49-F238E27FC236}">
                <a16:creationId xmlns:a16="http://schemas.microsoft.com/office/drawing/2014/main" xmlns="" id="{15B8154C-F651-4B36-96B0-445E12822C05}"/>
              </a:ext>
            </a:extLst>
          </p:cNvPr>
          <p:cNvSpPr>
            <a:spLocks noEditPoints="1"/>
          </p:cNvSpPr>
          <p:nvPr/>
        </p:nvSpPr>
        <p:spPr bwMode="auto">
          <a:xfrm>
            <a:off x="4383881" y="1610519"/>
            <a:ext cx="546100" cy="550863"/>
          </a:xfrm>
          <a:custGeom>
            <a:avLst/>
            <a:gdLst>
              <a:gd name="T0" fmla="*/ 138 w 160"/>
              <a:gd name="T1" fmla="*/ 21 h 160"/>
              <a:gd name="T2" fmla="*/ 140 w 160"/>
              <a:gd name="T3" fmla="*/ 27 h 160"/>
              <a:gd name="T4" fmla="*/ 160 w 160"/>
              <a:gd name="T5" fmla="*/ 140 h 160"/>
              <a:gd name="T6" fmla="*/ 113 w 160"/>
              <a:gd name="T7" fmla="*/ 116 h 160"/>
              <a:gd name="T8" fmla="*/ 140 w 160"/>
              <a:gd name="T9" fmla="*/ 120 h 160"/>
              <a:gd name="T10" fmla="*/ 125 w 160"/>
              <a:gd name="T11" fmla="*/ 140 h 160"/>
              <a:gd name="T12" fmla="*/ 138 w 160"/>
              <a:gd name="T13" fmla="*/ 141 h 160"/>
              <a:gd name="T14" fmla="*/ 136 w 160"/>
              <a:gd name="T15" fmla="*/ 146 h 160"/>
              <a:gd name="T16" fmla="*/ 149 w 160"/>
              <a:gd name="T17" fmla="*/ 135 h 160"/>
              <a:gd name="T18" fmla="*/ 40 w 160"/>
              <a:gd name="T19" fmla="*/ 20 h 160"/>
              <a:gd name="T20" fmla="*/ 52 w 160"/>
              <a:gd name="T21" fmla="*/ 55 h 160"/>
              <a:gd name="T22" fmla="*/ 0 w 160"/>
              <a:gd name="T23" fmla="*/ 20 h 160"/>
              <a:gd name="T24" fmla="*/ 20 w 160"/>
              <a:gd name="T25" fmla="*/ 5 h 160"/>
              <a:gd name="T26" fmla="*/ 20 w 160"/>
              <a:gd name="T27" fmla="*/ 27 h 160"/>
              <a:gd name="T28" fmla="*/ 18 w 160"/>
              <a:gd name="T29" fmla="*/ 21 h 160"/>
              <a:gd name="T30" fmla="*/ 17 w 160"/>
              <a:gd name="T31" fmla="*/ 27 h 160"/>
              <a:gd name="T32" fmla="*/ 11 w 160"/>
              <a:gd name="T33" fmla="*/ 138 h 160"/>
              <a:gd name="T34" fmla="*/ 20 w 160"/>
              <a:gd name="T35" fmla="*/ 146 h 160"/>
              <a:gd name="T36" fmla="*/ 105 w 160"/>
              <a:gd name="T37" fmla="*/ 55 h 160"/>
              <a:gd name="T38" fmla="*/ 140 w 160"/>
              <a:gd name="T39" fmla="*/ 0 h 160"/>
              <a:gd name="T40" fmla="*/ 108 w 160"/>
              <a:gd name="T41" fmla="*/ 55 h 160"/>
              <a:gd name="T42" fmla="*/ 140 w 160"/>
              <a:gd name="T43" fmla="*/ 35 h 160"/>
              <a:gd name="T44" fmla="*/ 47 w 160"/>
              <a:gd name="T45" fmla="*/ 113 h 160"/>
              <a:gd name="T46" fmla="*/ 20 w 160"/>
              <a:gd name="T47" fmla="*/ 160 h 160"/>
              <a:gd name="T48" fmla="*/ 44 w 160"/>
              <a:gd name="T49" fmla="*/ 113 h 160"/>
              <a:gd name="T50" fmla="*/ 5 w 160"/>
              <a:gd name="T51" fmla="*/ 140 h 160"/>
              <a:gd name="T52" fmla="*/ 109 w 160"/>
              <a:gd name="T53" fmla="*/ 111 h 160"/>
              <a:gd name="T54" fmla="*/ 71 w 160"/>
              <a:gd name="T55" fmla="*/ 114 h 160"/>
              <a:gd name="T56" fmla="*/ 88 w 160"/>
              <a:gd name="T57" fmla="*/ 109 h 160"/>
              <a:gd name="T58" fmla="*/ 98 w 160"/>
              <a:gd name="T59" fmla="*/ 91 h 160"/>
              <a:gd name="T60" fmla="*/ 80 w 160"/>
              <a:gd name="T61" fmla="*/ 93 h 160"/>
              <a:gd name="T62" fmla="*/ 62 w 160"/>
              <a:gd name="T63" fmla="*/ 91 h 160"/>
              <a:gd name="T64" fmla="*/ 64 w 160"/>
              <a:gd name="T65" fmla="*/ 111 h 160"/>
              <a:gd name="T66" fmla="*/ 50 w 160"/>
              <a:gd name="T67" fmla="*/ 102 h 160"/>
              <a:gd name="T68" fmla="*/ 65 w 160"/>
              <a:gd name="T69" fmla="*/ 72 h 160"/>
              <a:gd name="T70" fmla="*/ 79 w 160"/>
              <a:gd name="T71" fmla="*/ 35 h 160"/>
              <a:gd name="T72" fmla="*/ 102 w 160"/>
              <a:gd name="T73" fmla="*/ 65 h 160"/>
              <a:gd name="T74" fmla="*/ 100 w 160"/>
              <a:gd name="T75" fmla="*/ 87 h 160"/>
              <a:gd name="T76" fmla="*/ 97 w 160"/>
              <a:gd name="T77" fmla="*/ 65 h 160"/>
              <a:gd name="T78" fmla="*/ 64 w 160"/>
              <a:gd name="T79" fmla="*/ 63 h 160"/>
              <a:gd name="T80" fmla="*/ 84 w 160"/>
              <a:gd name="T81" fmla="*/ 48 h 160"/>
              <a:gd name="T82" fmla="*/ 94 w 160"/>
              <a:gd name="T83" fmla="*/ 56 h 160"/>
              <a:gd name="T84" fmla="*/ 94 w 160"/>
              <a:gd name="T85" fmla="*/ 56 h 160"/>
              <a:gd name="T86" fmla="*/ 66 w 160"/>
              <a:gd name="T87" fmla="*/ 54 h 160"/>
              <a:gd name="T88" fmla="*/ 66 w 160"/>
              <a:gd name="T89" fmla="*/ 56 h 160"/>
              <a:gd name="T90" fmla="*/ 67 w 160"/>
              <a:gd name="T91" fmla="*/ 56 h 160"/>
              <a:gd name="T92" fmla="*/ 84 w 160"/>
              <a:gd name="T93" fmla="*/ 48 h 160"/>
              <a:gd name="T94" fmla="*/ 79 w 160"/>
              <a:gd name="T95" fmla="*/ 82 h 160"/>
              <a:gd name="T96" fmla="*/ 83 w 160"/>
              <a:gd name="T97" fmla="*/ 84 h 160"/>
              <a:gd name="T98" fmla="*/ 85 w 160"/>
              <a:gd name="T99" fmla="*/ 55 h 160"/>
              <a:gd name="T100" fmla="*/ 79 w 160"/>
              <a:gd name="T101" fmla="*/ 77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60" h="160">
                <a:moveTo>
                  <a:pt x="131" y="22"/>
                </a:moveTo>
                <a:cubicBezTo>
                  <a:pt x="130" y="21"/>
                  <a:pt x="130" y="19"/>
                  <a:pt x="131" y="18"/>
                </a:cubicBezTo>
                <a:cubicBezTo>
                  <a:pt x="132" y="17"/>
                  <a:pt x="134" y="17"/>
                  <a:pt x="135" y="18"/>
                </a:cubicBezTo>
                <a:cubicBezTo>
                  <a:pt x="138" y="21"/>
                  <a:pt x="138" y="21"/>
                  <a:pt x="138" y="21"/>
                </a:cubicBezTo>
                <a:cubicBezTo>
                  <a:pt x="145" y="15"/>
                  <a:pt x="145" y="15"/>
                  <a:pt x="145" y="15"/>
                </a:cubicBezTo>
                <a:cubicBezTo>
                  <a:pt x="146" y="14"/>
                  <a:pt x="148" y="14"/>
                  <a:pt x="149" y="15"/>
                </a:cubicBezTo>
                <a:cubicBezTo>
                  <a:pt x="150" y="16"/>
                  <a:pt x="150" y="17"/>
                  <a:pt x="149" y="18"/>
                </a:cubicBezTo>
                <a:cubicBezTo>
                  <a:pt x="140" y="27"/>
                  <a:pt x="140" y="27"/>
                  <a:pt x="140" y="27"/>
                </a:cubicBezTo>
                <a:cubicBezTo>
                  <a:pt x="139" y="27"/>
                  <a:pt x="139" y="27"/>
                  <a:pt x="138" y="27"/>
                </a:cubicBezTo>
                <a:cubicBezTo>
                  <a:pt x="138" y="27"/>
                  <a:pt x="137" y="27"/>
                  <a:pt x="136" y="27"/>
                </a:cubicBezTo>
                <a:lnTo>
                  <a:pt x="131" y="22"/>
                </a:lnTo>
                <a:close/>
                <a:moveTo>
                  <a:pt x="160" y="140"/>
                </a:moveTo>
                <a:cubicBezTo>
                  <a:pt x="160" y="151"/>
                  <a:pt x="151" y="160"/>
                  <a:pt x="140" y="160"/>
                </a:cubicBezTo>
                <a:cubicBezTo>
                  <a:pt x="129" y="160"/>
                  <a:pt x="120" y="151"/>
                  <a:pt x="120" y="140"/>
                </a:cubicBezTo>
                <a:cubicBezTo>
                  <a:pt x="120" y="135"/>
                  <a:pt x="121" y="131"/>
                  <a:pt x="124" y="128"/>
                </a:cubicBezTo>
                <a:cubicBezTo>
                  <a:pt x="113" y="116"/>
                  <a:pt x="113" y="116"/>
                  <a:pt x="113" y="116"/>
                </a:cubicBezTo>
                <a:cubicBezTo>
                  <a:pt x="112" y="115"/>
                  <a:pt x="112" y="114"/>
                  <a:pt x="113" y="113"/>
                </a:cubicBezTo>
                <a:cubicBezTo>
                  <a:pt x="114" y="112"/>
                  <a:pt x="115" y="112"/>
                  <a:pt x="116" y="113"/>
                </a:cubicBezTo>
                <a:cubicBezTo>
                  <a:pt x="128" y="124"/>
                  <a:pt x="128" y="124"/>
                  <a:pt x="128" y="124"/>
                </a:cubicBezTo>
                <a:cubicBezTo>
                  <a:pt x="131" y="121"/>
                  <a:pt x="135" y="120"/>
                  <a:pt x="140" y="120"/>
                </a:cubicBezTo>
                <a:cubicBezTo>
                  <a:pt x="151" y="120"/>
                  <a:pt x="160" y="129"/>
                  <a:pt x="160" y="140"/>
                </a:cubicBezTo>
                <a:close/>
                <a:moveTo>
                  <a:pt x="155" y="140"/>
                </a:moveTo>
                <a:cubicBezTo>
                  <a:pt x="155" y="132"/>
                  <a:pt x="148" y="125"/>
                  <a:pt x="140" y="125"/>
                </a:cubicBezTo>
                <a:cubicBezTo>
                  <a:pt x="132" y="125"/>
                  <a:pt x="125" y="132"/>
                  <a:pt x="125" y="140"/>
                </a:cubicBezTo>
                <a:cubicBezTo>
                  <a:pt x="125" y="148"/>
                  <a:pt x="132" y="155"/>
                  <a:pt x="140" y="155"/>
                </a:cubicBezTo>
                <a:cubicBezTo>
                  <a:pt x="148" y="155"/>
                  <a:pt x="155" y="148"/>
                  <a:pt x="155" y="140"/>
                </a:cubicBezTo>
                <a:close/>
                <a:moveTo>
                  <a:pt x="145" y="134"/>
                </a:moveTo>
                <a:cubicBezTo>
                  <a:pt x="138" y="141"/>
                  <a:pt x="138" y="141"/>
                  <a:pt x="138" y="141"/>
                </a:cubicBezTo>
                <a:cubicBezTo>
                  <a:pt x="135" y="138"/>
                  <a:pt x="135" y="138"/>
                  <a:pt x="135" y="138"/>
                </a:cubicBezTo>
                <a:cubicBezTo>
                  <a:pt x="134" y="137"/>
                  <a:pt x="132" y="137"/>
                  <a:pt x="131" y="138"/>
                </a:cubicBezTo>
                <a:cubicBezTo>
                  <a:pt x="130" y="139"/>
                  <a:pt x="130" y="141"/>
                  <a:pt x="131" y="141"/>
                </a:cubicBezTo>
                <a:cubicBezTo>
                  <a:pt x="136" y="146"/>
                  <a:pt x="136" y="146"/>
                  <a:pt x="136" y="146"/>
                </a:cubicBezTo>
                <a:cubicBezTo>
                  <a:pt x="137" y="147"/>
                  <a:pt x="138" y="147"/>
                  <a:pt x="138" y="147"/>
                </a:cubicBezTo>
                <a:cubicBezTo>
                  <a:pt x="139" y="147"/>
                  <a:pt x="139" y="147"/>
                  <a:pt x="140" y="146"/>
                </a:cubicBezTo>
                <a:cubicBezTo>
                  <a:pt x="149" y="138"/>
                  <a:pt x="149" y="138"/>
                  <a:pt x="149" y="138"/>
                </a:cubicBezTo>
                <a:cubicBezTo>
                  <a:pt x="150" y="137"/>
                  <a:pt x="150" y="136"/>
                  <a:pt x="149" y="135"/>
                </a:cubicBezTo>
                <a:cubicBezTo>
                  <a:pt x="148" y="134"/>
                  <a:pt x="146" y="133"/>
                  <a:pt x="145" y="134"/>
                </a:cubicBezTo>
                <a:close/>
                <a:moveTo>
                  <a:pt x="0" y="20"/>
                </a:moveTo>
                <a:cubicBezTo>
                  <a:pt x="0" y="9"/>
                  <a:pt x="9" y="0"/>
                  <a:pt x="20" y="0"/>
                </a:cubicBezTo>
                <a:cubicBezTo>
                  <a:pt x="31" y="0"/>
                  <a:pt x="40" y="9"/>
                  <a:pt x="40" y="20"/>
                </a:cubicBezTo>
                <a:cubicBezTo>
                  <a:pt x="40" y="25"/>
                  <a:pt x="39" y="29"/>
                  <a:pt x="36" y="32"/>
                </a:cubicBezTo>
                <a:cubicBezTo>
                  <a:pt x="54" y="50"/>
                  <a:pt x="54" y="50"/>
                  <a:pt x="54" y="50"/>
                </a:cubicBezTo>
                <a:cubicBezTo>
                  <a:pt x="55" y="51"/>
                  <a:pt x="55" y="53"/>
                  <a:pt x="54" y="54"/>
                </a:cubicBezTo>
                <a:cubicBezTo>
                  <a:pt x="54" y="55"/>
                  <a:pt x="53" y="55"/>
                  <a:pt x="52" y="55"/>
                </a:cubicBezTo>
                <a:cubicBezTo>
                  <a:pt x="52" y="55"/>
                  <a:pt x="51" y="55"/>
                  <a:pt x="50" y="54"/>
                </a:cubicBezTo>
                <a:cubicBezTo>
                  <a:pt x="32" y="36"/>
                  <a:pt x="32" y="36"/>
                  <a:pt x="32" y="36"/>
                </a:cubicBezTo>
                <a:cubicBezTo>
                  <a:pt x="29" y="39"/>
                  <a:pt x="25" y="40"/>
                  <a:pt x="20" y="40"/>
                </a:cubicBezTo>
                <a:cubicBezTo>
                  <a:pt x="9" y="40"/>
                  <a:pt x="0" y="31"/>
                  <a:pt x="0" y="20"/>
                </a:cubicBezTo>
                <a:close/>
                <a:moveTo>
                  <a:pt x="5" y="20"/>
                </a:moveTo>
                <a:cubicBezTo>
                  <a:pt x="5" y="28"/>
                  <a:pt x="12" y="35"/>
                  <a:pt x="20" y="35"/>
                </a:cubicBezTo>
                <a:cubicBezTo>
                  <a:pt x="28" y="35"/>
                  <a:pt x="35" y="28"/>
                  <a:pt x="35" y="20"/>
                </a:cubicBezTo>
                <a:cubicBezTo>
                  <a:pt x="35" y="12"/>
                  <a:pt x="28" y="5"/>
                  <a:pt x="20" y="5"/>
                </a:cubicBezTo>
                <a:cubicBezTo>
                  <a:pt x="12" y="5"/>
                  <a:pt x="5" y="12"/>
                  <a:pt x="5" y="20"/>
                </a:cubicBezTo>
                <a:close/>
                <a:moveTo>
                  <a:pt x="17" y="27"/>
                </a:moveTo>
                <a:cubicBezTo>
                  <a:pt x="17" y="27"/>
                  <a:pt x="18" y="27"/>
                  <a:pt x="18" y="27"/>
                </a:cubicBezTo>
                <a:cubicBezTo>
                  <a:pt x="19" y="27"/>
                  <a:pt x="20" y="27"/>
                  <a:pt x="20" y="27"/>
                </a:cubicBezTo>
                <a:cubicBezTo>
                  <a:pt x="29" y="18"/>
                  <a:pt x="29" y="18"/>
                  <a:pt x="29" y="18"/>
                </a:cubicBezTo>
                <a:cubicBezTo>
                  <a:pt x="30" y="17"/>
                  <a:pt x="30" y="16"/>
                  <a:pt x="29" y="15"/>
                </a:cubicBezTo>
                <a:cubicBezTo>
                  <a:pt x="28" y="14"/>
                  <a:pt x="26" y="14"/>
                  <a:pt x="25" y="15"/>
                </a:cubicBezTo>
                <a:cubicBezTo>
                  <a:pt x="18" y="21"/>
                  <a:pt x="18" y="21"/>
                  <a:pt x="18" y="21"/>
                </a:cubicBezTo>
                <a:cubicBezTo>
                  <a:pt x="15" y="18"/>
                  <a:pt x="15" y="18"/>
                  <a:pt x="15" y="18"/>
                </a:cubicBezTo>
                <a:cubicBezTo>
                  <a:pt x="14" y="17"/>
                  <a:pt x="12" y="17"/>
                  <a:pt x="11" y="18"/>
                </a:cubicBezTo>
                <a:cubicBezTo>
                  <a:pt x="10" y="19"/>
                  <a:pt x="10" y="21"/>
                  <a:pt x="11" y="22"/>
                </a:cubicBezTo>
                <a:lnTo>
                  <a:pt x="17" y="27"/>
                </a:lnTo>
                <a:close/>
                <a:moveTo>
                  <a:pt x="25" y="134"/>
                </a:moveTo>
                <a:cubicBezTo>
                  <a:pt x="18" y="141"/>
                  <a:pt x="18" y="141"/>
                  <a:pt x="18" y="141"/>
                </a:cubicBezTo>
                <a:cubicBezTo>
                  <a:pt x="15" y="138"/>
                  <a:pt x="15" y="138"/>
                  <a:pt x="15" y="138"/>
                </a:cubicBezTo>
                <a:cubicBezTo>
                  <a:pt x="14" y="137"/>
                  <a:pt x="12" y="137"/>
                  <a:pt x="11" y="138"/>
                </a:cubicBezTo>
                <a:cubicBezTo>
                  <a:pt x="10" y="139"/>
                  <a:pt x="10" y="141"/>
                  <a:pt x="11" y="141"/>
                </a:cubicBezTo>
                <a:cubicBezTo>
                  <a:pt x="17" y="146"/>
                  <a:pt x="17" y="146"/>
                  <a:pt x="17" y="146"/>
                </a:cubicBezTo>
                <a:cubicBezTo>
                  <a:pt x="17" y="147"/>
                  <a:pt x="18" y="147"/>
                  <a:pt x="18" y="147"/>
                </a:cubicBezTo>
                <a:cubicBezTo>
                  <a:pt x="19" y="147"/>
                  <a:pt x="20" y="147"/>
                  <a:pt x="20" y="146"/>
                </a:cubicBezTo>
                <a:cubicBezTo>
                  <a:pt x="29" y="138"/>
                  <a:pt x="29" y="138"/>
                  <a:pt x="29" y="138"/>
                </a:cubicBezTo>
                <a:cubicBezTo>
                  <a:pt x="30" y="137"/>
                  <a:pt x="30" y="136"/>
                  <a:pt x="29" y="135"/>
                </a:cubicBezTo>
                <a:cubicBezTo>
                  <a:pt x="28" y="134"/>
                  <a:pt x="26" y="133"/>
                  <a:pt x="25" y="134"/>
                </a:cubicBezTo>
                <a:close/>
                <a:moveTo>
                  <a:pt x="105" y="55"/>
                </a:moveTo>
                <a:cubicBezTo>
                  <a:pt x="104" y="54"/>
                  <a:pt x="104" y="53"/>
                  <a:pt x="105" y="52"/>
                </a:cubicBezTo>
                <a:cubicBezTo>
                  <a:pt x="124" y="32"/>
                  <a:pt x="124" y="32"/>
                  <a:pt x="124" y="32"/>
                </a:cubicBezTo>
                <a:cubicBezTo>
                  <a:pt x="121" y="29"/>
                  <a:pt x="120" y="25"/>
                  <a:pt x="120" y="20"/>
                </a:cubicBezTo>
                <a:cubicBezTo>
                  <a:pt x="120" y="9"/>
                  <a:pt x="129" y="0"/>
                  <a:pt x="140" y="0"/>
                </a:cubicBezTo>
                <a:cubicBezTo>
                  <a:pt x="151" y="0"/>
                  <a:pt x="160" y="9"/>
                  <a:pt x="160" y="20"/>
                </a:cubicBezTo>
                <a:cubicBezTo>
                  <a:pt x="160" y="31"/>
                  <a:pt x="151" y="40"/>
                  <a:pt x="140" y="40"/>
                </a:cubicBezTo>
                <a:cubicBezTo>
                  <a:pt x="135" y="40"/>
                  <a:pt x="131" y="39"/>
                  <a:pt x="128" y="36"/>
                </a:cubicBezTo>
                <a:cubicBezTo>
                  <a:pt x="108" y="55"/>
                  <a:pt x="108" y="55"/>
                  <a:pt x="108" y="55"/>
                </a:cubicBezTo>
                <a:cubicBezTo>
                  <a:pt x="108" y="56"/>
                  <a:pt x="107" y="56"/>
                  <a:pt x="107" y="56"/>
                </a:cubicBezTo>
                <a:cubicBezTo>
                  <a:pt x="106" y="56"/>
                  <a:pt x="105" y="56"/>
                  <a:pt x="105" y="55"/>
                </a:cubicBezTo>
                <a:close/>
                <a:moveTo>
                  <a:pt x="125" y="20"/>
                </a:moveTo>
                <a:cubicBezTo>
                  <a:pt x="125" y="28"/>
                  <a:pt x="132" y="35"/>
                  <a:pt x="140" y="35"/>
                </a:cubicBezTo>
                <a:cubicBezTo>
                  <a:pt x="148" y="35"/>
                  <a:pt x="155" y="28"/>
                  <a:pt x="155" y="20"/>
                </a:cubicBezTo>
                <a:cubicBezTo>
                  <a:pt x="155" y="12"/>
                  <a:pt x="148" y="5"/>
                  <a:pt x="140" y="5"/>
                </a:cubicBezTo>
                <a:cubicBezTo>
                  <a:pt x="132" y="5"/>
                  <a:pt x="125" y="12"/>
                  <a:pt x="125" y="20"/>
                </a:cubicBezTo>
                <a:close/>
                <a:moveTo>
                  <a:pt x="47" y="113"/>
                </a:moveTo>
                <a:cubicBezTo>
                  <a:pt x="48" y="114"/>
                  <a:pt x="48" y="115"/>
                  <a:pt x="47" y="116"/>
                </a:cubicBezTo>
                <a:cubicBezTo>
                  <a:pt x="36" y="128"/>
                  <a:pt x="36" y="128"/>
                  <a:pt x="36" y="128"/>
                </a:cubicBezTo>
                <a:cubicBezTo>
                  <a:pt x="39" y="131"/>
                  <a:pt x="40" y="135"/>
                  <a:pt x="40" y="140"/>
                </a:cubicBezTo>
                <a:cubicBezTo>
                  <a:pt x="40" y="151"/>
                  <a:pt x="31" y="160"/>
                  <a:pt x="20" y="160"/>
                </a:cubicBezTo>
                <a:cubicBezTo>
                  <a:pt x="9" y="160"/>
                  <a:pt x="0" y="151"/>
                  <a:pt x="0" y="140"/>
                </a:cubicBezTo>
                <a:cubicBezTo>
                  <a:pt x="0" y="129"/>
                  <a:pt x="9" y="120"/>
                  <a:pt x="20" y="120"/>
                </a:cubicBezTo>
                <a:cubicBezTo>
                  <a:pt x="25" y="120"/>
                  <a:pt x="29" y="121"/>
                  <a:pt x="32" y="124"/>
                </a:cubicBezTo>
                <a:cubicBezTo>
                  <a:pt x="44" y="113"/>
                  <a:pt x="44" y="113"/>
                  <a:pt x="44" y="113"/>
                </a:cubicBezTo>
                <a:cubicBezTo>
                  <a:pt x="45" y="112"/>
                  <a:pt x="46" y="112"/>
                  <a:pt x="47" y="113"/>
                </a:cubicBezTo>
                <a:close/>
                <a:moveTo>
                  <a:pt x="35" y="140"/>
                </a:moveTo>
                <a:cubicBezTo>
                  <a:pt x="35" y="132"/>
                  <a:pt x="28" y="125"/>
                  <a:pt x="20" y="125"/>
                </a:cubicBezTo>
                <a:cubicBezTo>
                  <a:pt x="12" y="125"/>
                  <a:pt x="5" y="132"/>
                  <a:pt x="5" y="140"/>
                </a:cubicBezTo>
                <a:cubicBezTo>
                  <a:pt x="5" y="148"/>
                  <a:pt x="12" y="155"/>
                  <a:pt x="20" y="155"/>
                </a:cubicBezTo>
                <a:cubicBezTo>
                  <a:pt x="28" y="155"/>
                  <a:pt x="35" y="148"/>
                  <a:pt x="35" y="140"/>
                </a:cubicBezTo>
                <a:close/>
                <a:moveTo>
                  <a:pt x="109" y="102"/>
                </a:moveTo>
                <a:cubicBezTo>
                  <a:pt x="109" y="111"/>
                  <a:pt x="109" y="111"/>
                  <a:pt x="109" y="111"/>
                </a:cubicBezTo>
                <a:cubicBezTo>
                  <a:pt x="109" y="113"/>
                  <a:pt x="108" y="114"/>
                  <a:pt x="107" y="114"/>
                </a:cubicBezTo>
                <a:cubicBezTo>
                  <a:pt x="88" y="114"/>
                  <a:pt x="88" y="114"/>
                  <a:pt x="88" y="114"/>
                </a:cubicBezTo>
                <a:cubicBezTo>
                  <a:pt x="72" y="114"/>
                  <a:pt x="72" y="114"/>
                  <a:pt x="72" y="114"/>
                </a:cubicBezTo>
                <a:cubicBezTo>
                  <a:pt x="71" y="114"/>
                  <a:pt x="71" y="114"/>
                  <a:pt x="71" y="114"/>
                </a:cubicBezTo>
                <a:cubicBezTo>
                  <a:pt x="69" y="114"/>
                  <a:pt x="68" y="113"/>
                  <a:pt x="68" y="111"/>
                </a:cubicBezTo>
                <a:cubicBezTo>
                  <a:pt x="68" y="110"/>
                  <a:pt x="69" y="109"/>
                  <a:pt x="71" y="109"/>
                </a:cubicBezTo>
                <a:cubicBezTo>
                  <a:pt x="72" y="109"/>
                  <a:pt x="72" y="109"/>
                  <a:pt x="72" y="109"/>
                </a:cubicBezTo>
                <a:cubicBezTo>
                  <a:pt x="88" y="109"/>
                  <a:pt x="88" y="109"/>
                  <a:pt x="88" y="109"/>
                </a:cubicBezTo>
                <a:cubicBezTo>
                  <a:pt x="104" y="109"/>
                  <a:pt x="104" y="109"/>
                  <a:pt x="104" y="109"/>
                </a:cubicBezTo>
                <a:cubicBezTo>
                  <a:pt x="104" y="102"/>
                  <a:pt x="104" y="102"/>
                  <a:pt x="104" y="102"/>
                </a:cubicBezTo>
                <a:cubicBezTo>
                  <a:pt x="104" y="94"/>
                  <a:pt x="98" y="91"/>
                  <a:pt x="98" y="91"/>
                </a:cubicBezTo>
                <a:cubicBezTo>
                  <a:pt x="98" y="91"/>
                  <a:pt x="98" y="91"/>
                  <a:pt x="98" y="91"/>
                </a:cubicBezTo>
                <a:cubicBezTo>
                  <a:pt x="87" y="87"/>
                  <a:pt x="87" y="87"/>
                  <a:pt x="87" y="87"/>
                </a:cubicBezTo>
                <a:cubicBezTo>
                  <a:pt x="82" y="93"/>
                  <a:pt x="82" y="93"/>
                  <a:pt x="82" y="93"/>
                </a:cubicBezTo>
                <a:cubicBezTo>
                  <a:pt x="81" y="93"/>
                  <a:pt x="81" y="93"/>
                  <a:pt x="80" y="93"/>
                </a:cubicBezTo>
                <a:cubicBezTo>
                  <a:pt x="80" y="93"/>
                  <a:pt x="80" y="93"/>
                  <a:pt x="80" y="93"/>
                </a:cubicBezTo>
                <a:cubicBezTo>
                  <a:pt x="79" y="93"/>
                  <a:pt x="79" y="93"/>
                  <a:pt x="78" y="93"/>
                </a:cubicBezTo>
                <a:cubicBezTo>
                  <a:pt x="73" y="87"/>
                  <a:pt x="73" y="87"/>
                  <a:pt x="73" y="87"/>
                </a:cubicBezTo>
                <a:cubicBezTo>
                  <a:pt x="62" y="91"/>
                  <a:pt x="62" y="91"/>
                  <a:pt x="62" y="91"/>
                </a:cubicBezTo>
                <a:cubicBezTo>
                  <a:pt x="62" y="91"/>
                  <a:pt x="62" y="91"/>
                  <a:pt x="62" y="91"/>
                </a:cubicBezTo>
                <a:cubicBezTo>
                  <a:pt x="62" y="91"/>
                  <a:pt x="56" y="94"/>
                  <a:pt x="56" y="102"/>
                </a:cubicBezTo>
                <a:cubicBezTo>
                  <a:pt x="56" y="109"/>
                  <a:pt x="56" y="109"/>
                  <a:pt x="56" y="109"/>
                </a:cubicBezTo>
                <a:cubicBezTo>
                  <a:pt x="62" y="109"/>
                  <a:pt x="62" y="109"/>
                  <a:pt x="62" y="109"/>
                </a:cubicBezTo>
                <a:cubicBezTo>
                  <a:pt x="63" y="109"/>
                  <a:pt x="64" y="110"/>
                  <a:pt x="64" y="111"/>
                </a:cubicBezTo>
                <a:cubicBezTo>
                  <a:pt x="64" y="113"/>
                  <a:pt x="63" y="114"/>
                  <a:pt x="62" y="114"/>
                </a:cubicBezTo>
                <a:cubicBezTo>
                  <a:pt x="53" y="114"/>
                  <a:pt x="53" y="114"/>
                  <a:pt x="53" y="114"/>
                </a:cubicBezTo>
                <a:cubicBezTo>
                  <a:pt x="52" y="114"/>
                  <a:pt x="50" y="113"/>
                  <a:pt x="50" y="111"/>
                </a:cubicBezTo>
                <a:cubicBezTo>
                  <a:pt x="50" y="102"/>
                  <a:pt x="50" y="102"/>
                  <a:pt x="50" y="102"/>
                </a:cubicBezTo>
                <a:cubicBezTo>
                  <a:pt x="50" y="90"/>
                  <a:pt x="59" y="87"/>
                  <a:pt x="60" y="87"/>
                </a:cubicBezTo>
                <a:cubicBezTo>
                  <a:pt x="72" y="82"/>
                  <a:pt x="72" y="82"/>
                  <a:pt x="72" y="82"/>
                </a:cubicBezTo>
                <a:cubicBezTo>
                  <a:pt x="72" y="80"/>
                  <a:pt x="72" y="80"/>
                  <a:pt x="72" y="80"/>
                </a:cubicBezTo>
                <a:cubicBezTo>
                  <a:pt x="69" y="78"/>
                  <a:pt x="66" y="76"/>
                  <a:pt x="65" y="72"/>
                </a:cubicBezTo>
                <a:cubicBezTo>
                  <a:pt x="61" y="72"/>
                  <a:pt x="58" y="69"/>
                  <a:pt x="58" y="65"/>
                </a:cubicBezTo>
                <a:cubicBezTo>
                  <a:pt x="58" y="62"/>
                  <a:pt x="59" y="60"/>
                  <a:pt x="61" y="59"/>
                </a:cubicBezTo>
                <a:cubicBezTo>
                  <a:pt x="61" y="54"/>
                  <a:pt x="61" y="54"/>
                  <a:pt x="61" y="54"/>
                </a:cubicBezTo>
                <a:cubicBezTo>
                  <a:pt x="61" y="43"/>
                  <a:pt x="69" y="35"/>
                  <a:pt x="79" y="35"/>
                </a:cubicBezTo>
                <a:cubicBezTo>
                  <a:pt x="81" y="35"/>
                  <a:pt x="81" y="35"/>
                  <a:pt x="81" y="35"/>
                </a:cubicBezTo>
                <a:cubicBezTo>
                  <a:pt x="91" y="35"/>
                  <a:pt x="99" y="43"/>
                  <a:pt x="99" y="54"/>
                </a:cubicBezTo>
                <a:cubicBezTo>
                  <a:pt x="99" y="59"/>
                  <a:pt x="99" y="59"/>
                  <a:pt x="99" y="59"/>
                </a:cubicBezTo>
                <a:cubicBezTo>
                  <a:pt x="101" y="60"/>
                  <a:pt x="102" y="62"/>
                  <a:pt x="102" y="65"/>
                </a:cubicBezTo>
                <a:cubicBezTo>
                  <a:pt x="102" y="69"/>
                  <a:pt x="99" y="72"/>
                  <a:pt x="95" y="72"/>
                </a:cubicBezTo>
                <a:cubicBezTo>
                  <a:pt x="94" y="76"/>
                  <a:pt x="91" y="78"/>
                  <a:pt x="88" y="80"/>
                </a:cubicBezTo>
                <a:cubicBezTo>
                  <a:pt x="88" y="82"/>
                  <a:pt x="88" y="82"/>
                  <a:pt x="88" y="82"/>
                </a:cubicBezTo>
                <a:cubicBezTo>
                  <a:pt x="100" y="87"/>
                  <a:pt x="100" y="87"/>
                  <a:pt x="100" y="87"/>
                </a:cubicBezTo>
                <a:cubicBezTo>
                  <a:pt x="101" y="87"/>
                  <a:pt x="109" y="90"/>
                  <a:pt x="109" y="102"/>
                </a:cubicBezTo>
                <a:close/>
                <a:moveTo>
                  <a:pt x="95" y="63"/>
                </a:moveTo>
                <a:cubicBezTo>
                  <a:pt x="95" y="67"/>
                  <a:pt x="95" y="67"/>
                  <a:pt x="95" y="67"/>
                </a:cubicBezTo>
                <a:cubicBezTo>
                  <a:pt x="96" y="66"/>
                  <a:pt x="97" y="66"/>
                  <a:pt x="97" y="65"/>
                </a:cubicBezTo>
                <a:cubicBezTo>
                  <a:pt x="97" y="64"/>
                  <a:pt x="97" y="63"/>
                  <a:pt x="96" y="63"/>
                </a:cubicBezTo>
                <a:cubicBezTo>
                  <a:pt x="96" y="63"/>
                  <a:pt x="96" y="63"/>
                  <a:pt x="95" y="63"/>
                </a:cubicBezTo>
                <a:close/>
                <a:moveTo>
                  <a:pt x="65" y="63"/>
                </a:moveTo>
                <a:cubicBezTo>
                  <a:pt x="64" y="63"/>
                  <a:pt x="64" y="63"/>
                  <a:pt x="64" y="63"/>
                </a:cubicBezTo>
                <a:cubicBezTo>
                  <a:pt x="63" y="63"/>
                  <a:pt x="63" y="64"/>
                  <a:pt x="63" y="65"/>
                </a:cubicBezTo>
                <a:cubicBezTo>
                  <a:pt x="63" y="66"/>
                  <a:pt x="64" y="67"/>
                  <a:pt x="65" y="67"/>
                </a:cubicBezTo>
                <a:lnTo>
                  <a:pt x="65" y="63"/>
                </a:lnTo>
                <a:close/>
                <a:moveTo>
                  <a:pt x="84" y="48"/>
                </a:moveTo>
                <a:cubicBezTo>
                  <a:pt x="84" y="48"/>
                  <a:pt x="85" y="47"/>
                  <a:pt x="86" y="47"/>
                </a:cubicBezTo>
                <a:cubicBezTo>
                  <a:pt x="87" y="48"/>
                  <a:pt x="88" y="48"/>
                  <a:pt x="88" y="49"/>
                </a:cubicBezTo>
                <a:cubicBezTo>
                  <a:pt x="88" y="49"/>
                  <a:pt x="89" y="55"/>
                  <a:pt x="93" y="56"/>
                </a:cubicBezTo>
                <a:cubicBezTo>
                  <a:pt x="94" y="56"/>
                  <a:pt x="94" y="56"/>
                  <a:pt x="94" y="56"/>
                </a:cubicBezTo>
                <a:cubicBezTo>
                  <a:pt x="94" y="56"/>
                  <a:pt x="94" y="56"/>
                  <a:pt x="94" y="56"/>
                </a:cubicBezTo>
                <a:cubicBezTo>
                  <a:pt x="94" y="56"/>
                  <a:pt x="94" y="56"/>
                  <a:pt x="94" y="56"/>
                </a:cubicBezTo>
                <a:cubicBezTo>
                  <a:pt x="94" y="56"/>
                  <a:pt x="94" y="56"/>
                  <a:pt x="94" y="56"/>
                </a:cubicBezTo>
                <a:cubicBezTo>
                  <a:pt x="94" y="56"/>
                  <a:pt x="94" y="56"/>
                  <a:pt x="94" y="56"/>
                </a:cubicBezTo>
                <a:cubicBezTo>
                  <a:pt x="94" y="54"/>
                  <a:pt x="94" y="54"/>
                  <a:pt x="94" y="54"/>
                </a:cubicBezTo>
                <a:cubicBezTo>
                  <a:pt x="94" y="46"/>
                  <a:pt x="88" y="40"/>
                  <a:pt x="81" y="40"/>
                </a:cubicBezTo>
                <a:cubicBezTo>
                  <a:pt x="79" y="40"/>
                  <a:pt x="79" y="40"/>
                  <a:pt x="79" y="40"/>
                </a:cubicBezTo>
                <a:cubicBezTo>
                  <a:pt x="72" y="40"/>
                  <a:pt x="66" y="46"/>
                  <a:pt x="66" y="54"/>
                </a:cubicBezTo>
                <a:cubicBezTo>
                  <a:pt x="66" y="56"/>
                  <a:pt x="66" y="56"/>
                  <a:pt x="66" y="56"/>
                </a:cubicBezTo>
                <a:cubicBezTo>
                  <a:pt x="66" y="56"/>
                  <a:pt x="66" y="56"/>
                  <a:pt x="66" y="56"/>
                </a:cubicBezTo>
                <a:cubicBezTo>
                  <a:pt x="66" y="56"/>
                  <a:pt x="66" y="56"/>
                  <a:pt x="66" y="56"/>
                </a:cubicBezTo>
                <a:cubicBezTo>
                  <a:pt x="66" y="56"/>
                  <a:pt x="66" y="56"/>
                  <a:pt x="66" y="56"/>
                </a:cubicBezTo>
                <a:cubicBezTo>
                  <a:pt x="66" y="56"/>
                  <a:pt x="66" y="56"/>
                  <a:pt x="66" y="56"/>
                </a:cubicBezTo>
                <a:cubicBezTo>
                  <a:pt x="66" y="56"/>
                  <a:pt x="67" y="56"/>
                  <a:pt x="67" y="56"/>
                </a:cubicBezTo>
                <a:cubicBezTo>
                  <a:pt x="67" y="56"/>
                  <a:pt x="67" y="56"/>
                  <a:pt x="67" y="56"/>
                </a:cubicBezTo>
                <a:cubicBezTo>
                  <a:pt x="67" y="56"/>
                  <a:pt x="67" y="56"/>
                  <a:pt x="67" y="56"/>
                </a:cubicBezTo>
                <a:cubicBezTo>
                  <a:pt x="67" y="56"/>
                  <a:pt x="67" y="56"/>
                  <a:pt x="67" y="56"/>
                </a:cubicBezTo>
                <a:cubicBezTo>
                  <a:pt x="67" y="56"/>
                  <a:pt x="67" y="56"/>
                  <a:pt x="67" y="56"/>
                </a:cubicBezTo>
                <a:cubicBezTo>
                  <a:pt x="67" y="56"/>
                  <a:pt x="67" y="56"/>
                  <a:pt x="67" y="56"/>
                </a:cubicBezTo>
                <a:cubicBezTo>
                  <a:pt x="67" y="56"/>
                  <a:pt x="79" y="55"/>
                  <a:pt x="84" y="48"/>
                </a:cubicBezTo>
                <a:close/>
                <a:moveTo>
                  <a:pt x="83" y="84"/>
                </a:moveTo>
                <a:cubicBezTo>
                  <a:pt x="83" y="82"/>
                  <a:pt x="83" y="82"/>
                  <a:pt x="83" y="82"/>
                </a:cubicBezTo>
                <a:cubicBezTo>
                  <a:pt x="83" y="82"/>
                  <a:pt x="82" y="82"/>
                  <a:pt x="81" y="82"/>
                </a:cubicBezTo>
                <a:cubicBezTo>
                  <a:pt x="79" y="82"/>
                  <a:pt x="79" y="82"/>
                  <a:pt x="79" y="82"/>
                </a:cubicBezTo>
                <a:cubicBezTo>
                  <a:pt x="78" y="82"/>
                  <a:pt x="77" y="82"/>
                  <a:pt x="77" y="82"/>
                </a:cubicBezTo>
                <a:cubicBezTo>
                  <a:pt x="77" y="84"/>
                  <a:pt x="77" y="84"/>
                  <a:pt x="77" y="84"/>
                </a:cubicBezTo>
                <a:cubicBezTo>
                  <a:pt x="80" y="87"/>
                  <a:pt x="80" y="87"/>
                  <a:pt x="80" y="87"/>
                </a:cubicBezTo>
                <a:cubicBezTo>
                  <a:pt x="83" y="84"/>
                  <a:pt x="83" y="84"/>
                  <a:pt x="83" y="84"/>
                </a:cubicBezTo>
                <a:cubicBezTo>
                  <a:pt x="83" y="84"/>
                  <a:pt x="83" y="84"/>
                  <a:pt x="83" y="84"/>
                </a:cubicBezTo>
                <a:close/>
                <a:moveTo>
                  <a:pt x="90" y="68"/>
                </a:moveTo>
                <a:cubicBezTo>
                  <a:pt x="90" y="60"/>
                  <a:pt x="90" y="60"/>
                  <a:pt x="90" y="60"/>
                </a:cubicBezTo>
                <a:cubicBezTo>
                  <a:pt x="88" y="59"/>
                  <a:pt x="86" y="56"/>
                  <a:pt x="85" y="55"/>
                </a:cubicBezTo>
                <a:cubicBezTo>
                  <a:pt x="80" y="59"/>
                  <a:pt x="73" y="60"/>
                  <a:pt x="70" y="60"/>
                </a:cubicBezTo>
                <a:cubicBezTo>
                  <a:pt x="70" y="60"/>
                  <a:pt x="70" y="60"/>
                  <a:pt x="70" y="60"/>
                </a:cubicBezTo>
                <a:cubicBezTo>
                  <a:pt x="70" y="68"/>
                  <a:pt x="70" y="68"/>
                  <a:pt x="70" y="68"/>
                </a:cubicBezTo>
                <a:cubicBezTo>
                  <a:pt x="70" y="73"/>
                  <a:pt x="74" y="77"/>
                  <a:pt x="79" y="77"/>
                </a:cubicBezTo>
                <a:cubicBezTo>
                  <a:pt x="81" y="77"/>
                  <a:pt x="81" y="77"/>
                  <a:pt x="81" y="77"/>
                </a:cubicBezTo>
                <a:cubicBezTo>
                  <a:pt x="86" y="77"/>
                  <a:pt x="90" y="73"/>
                  <a:pt x="90" y="6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88" name="Freeform 187">
            <a:extLst>
              <a:ext uri="{FF2B5EF4-FFF2-40B4-BE49-F238E27FC236}">
                <a16:creationId xmlns:a16="http://schemas.microsoft.com/office/drawing/2014/main" xmlns="" id="{B7F09BBF-604F-4BBE-A5A5-9CECF403D759}"/>
              </a:ext>
            </a:extLst>
          </p:cNvPr>
          <p:cNvSpPr>
            <a:spLocks noEditPoints="1"/>
          </p:cNvSpPr>
          <p:nvPr/>
        </p:nvSpPr>
        <p:spPr bwMode="auto">
          <a:xfrm>
            <a:off x="4383881" y="2229644"/>
            <a:ext cx="546100" cy="552450"/>
          </a:xfrm>
          <a:custGeom>
            <a:avLst/>
            <a:gdLst>
              <a:gd name="T0" fmla="*/ 55 w 160"/>
              <a:gd name="T1" fmla="*/ 72 h 160"/>
              <a:gd name="T2" fmla="*/ 64 w 160"/>
              <a:gd name="T3" fmla="*/ 51 h 160"/>
              <a:gd name="T4" fmla="*/ 96 w 160"/>
              <a:gd name="T5" fmla="*/ 51 h 160"/>
              <a:gd name="T6" fmla="*/ 67 w 160"/>
              <a:gd name="T7" fmla="*/ 70 h 160"/>
              <a:gd name="T8" fmla="*/ 98 w 160"/>
              <a:gd name="T9" fmla="*/ 47 h 160"/>
              <a:gd name="T10" fmla="*/ 81 w 160"/>
              <a:gd name="T11" fmla="*/ 0 h 160"/>
              <a:gd name="T12" fmla="*/ 95 w 160"/>
              <a:gd name="T13" fmla="*/ 25 h 160"/>
              <a:gd name="T14" fmla="*/ 77 w 160"/>
              <a:gd name="T15" fmla="*/ 43 h 160"/>
              <a:gd name="T16" fmla="*/ 79 w 160"/>
              <a:gd name="T17" fmla="*/ 38 h 160"/>
              <a:gd name="T18" fmla="*/ 79 w 160"/>
              <a:gd name="T19" fmla="*/ 5 h 160"/>
              <a:gd name="T20" fmla="*/ 86 w 160"/>
              <a:gd name="T21" fmla="*/ 11 h 160"/>
              <a:gd name="T22" fmla="*/ 68 w 160"/>
              <a:gd name="T23" fmla="*/ 18 h 160"/>
              <a:gd name="T24" fmla="*/ 65 w 160"/>
              <a:gd name="T25" fmla="*/ 27 h 160"/>
              <a:gd name="T26" fmla="*/ 105 w 160"/>
              <a:gd name="T27" fmla="*/ 4 h 160"/>
              <a:gd name="T28" fmla="*/ 59 w 160"/>
              <a:gd name="T29" fmla="*/ 5 h 160"/>
              <a:gd name="T30" fmla="*/ 13 w 160"/>
              <a:gd name="T31" fmla="*/ 123 h 160"/>
              <a:gd name="T32" fmla="*/ 112 w 160"/>
              <a:gd name="T33" fmla="*/ 148 h 160"/>
              <a:gd name="T34" fmla="*/ 54 w 160"/>
              <a:gd name="T35" fmla="*/ 104 h 160"/>
              <a:gd name="T36" fmla="*/ 45 w 160"/>
              <a:gd name="T37" fmla="*/ 61 h 160"/>
              <a:gd name="T38" fmla="*/ 19 w 160"/>
              <a:gd name="T39" fmla="*/ 85 h 160"/>
              <a:gd name="T40" fmla="*/ 11 w 160"/>
              <a:gd name="T41" fmla="*/ 113 h 160"/>
              <a:gd name="T42" fmla="*/ 25 w 160"/>
              <a:gd name="T43" fmla="*/ 97 h 160"/>
              <a:gd name="T44" fmla="*/ 49 w 160"/>
              <a:gd name="T45" fmla="*/ 104 h 160"/>
              <a:gd name="T46" fmla="*/ 19 w 160"/>
              <a:gd name="T47" fmla="*/ 116 h 160"/>
              <a:gd name="T48" fmla="*/ 41 w 160"/>
              <a:gd name="T49" fmla="*/ 73 h 160"/>
              <a:gd name="T50" fmla="*/ 15 w 160"/>
              <a:gd name="T51" fmla="*/ 62 h 160"/>
              <a:gd name="T52" fmla="*/ 15 w 160"/>
              <a:gd name="T53" fmla="*/ 63 h 160"/>
              <a:gd name="T54" fmla="*/ 39 w 160"/>
              <a:gd name="T55" fmla="*/ 62 h 160"/>
              <a:gd name="T56" fmla="*/ 24 w 160"/>
              <a:gd name="T57" fmla="*/ 89 h 160"/>
              <a:gd name="T58" fmla="*/ 26 w 160"/>
              <a:gd name="T59" fmla="*/ 82 h 160"/>
              <a:gd name="T60" fmla="*/ 28 w 160"/>
              <a:gd name="T61" fmla="*/ 82 h 160"/>
              <a:gd name="T62" fmla="*/ 151 w 160"/>
              <a:gd name="T63" fmla="*/ 61 h 160"/>
              <a:gd name="T64" fmla="*/ 125 w 160"/>
              <a:gd name="T65" fmla="*/ 85 h 160"/>
              <a:gd name="T66" fmla="*/ 117 w 160"/>
              <a:gd name="T67" fmla="*/ 113 h 160"/>
              <a:gd name="T68" fmla="*/ 131 w 160"/>
              <a:gd name="T69" fmla="*/ 97 h 160"/>
              <a:gd name="T70" fmla="*/ 155 w 160"/>
              <a:gd name="T71" fmla="*/ 104 h 160"/>
              <a:gd name="T72" fmla="*/ 125 w 160"/>
              <a:gd name="T73" fmla="*/ 116 h 160"/>
              <a:gd name="T74" fmla="*/ 148 w 160"/>
              <a:gd name="T75" fmla="*/ 69 h 160"/>
              <a:gd name="T76" fmla="*/ 119 w 160"/>
              <a:gd name="T77" fmla="*/ 69 h 160"/>
              <a:gd name="T78" fmla="*/ 121 w 160"/>
              <a:gd name="T79" fmla="*/ 62 h 160"/>
              <a:gd name="T80" fmla="*/ 146 w 160"/>
              <a:gd name="T81" fmla="*/ 63 h 160"/>
              <a:gd name="T82" fmla="*/ 136 w 160"/>
              <a:gd name="T83" fmla="*/ 88 h 160"/>
              <a:gd name="T84" fmla="*/ 136 w 160"/>
              <a:gd name="T85" fmla="*/ 88 h 160"/>
              <a:gd name="T86" fmla="*/ 142 w 160"/>
              <a:gd name="T87" fmla="*/ 67 h 160"/>
              <a:gd name="T88" fmla="*/ 100 w 160"/>
              <a:gd name="T89" fmla="*/ 115 h 160"/>
              <a:gd name="T90" fmla="*/ 60 w 160"/>
              <a:gd name="T91" fmla="*/ 115 h 160"/>
              <a:gd name="T92" fmla="*/ 55 w 160"/>
              <a:gd name="T93" fmla="*/ 160 h 160"/>
              <a:gd name="T94" fmla="*/ 64 w 160"/>
              <a:gd name="T95" fmla="*/ 139 h 160"/>
              <a:gd name="T96" fmla="*/ 96 w 160"/>
              <a:gd name="T97" fmla="*/ 139 h 160"/>
              <a:gd name="T98" fmla="*/ 67 w 160"/>
              <a:gd name="T99" fmla="*/ 157 h 160"/>
              <a:gd name="T100" fmla="*/ 98 w 160"/>
              <a:gd name="T101" fmla="*/ 135 h 160"/>
              <a:gd name="T102" fmla="*/ 65 w 160"/>
              <a:gd name="T103" fmla="*/ 115 h 160"/>
              <a:gd name="T104" fmla="*/ 68 w 160"/>
              <a:gd name="T105" fmla="*/ 106 h 160"/>
              <a:gd name="T106" fmla="*/ 81 w 160"/>
              <a:gd name="T107" fmla="*/ 93 h 160"/>
              <a:gd name="T108" fmla="*/ 83 w 160"/>
              <a:gd name="T109" fmla="*/ 100 h 160"/>
              <a:gd name="T110" fmla="*/ 81 w 160"/>
              <a:gd name="T111" fmla="*/ 131 h 160"/>
              <a:gd name="T112" fmla="*/ 71 w 160"/>
              <a:gd name="T113" fmla="*/ 111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60" h="160">
                <a:moveTo>
                  <a:pt x="66" y="34"/>
                </a:moveTo>
                <a:cubicBezTo>
                  <a:pt x="67" y="37"/>
                  <a:pt x="70" y="40"/>
                  <a:pt x="72" y="41"/>
                </a:cubicBezTo>
                <a:cubicBezTo>
                  <a:pt x="72" y="43"/>
                  <a:pt x="72" y="43"/>
                  <a:pt x="72" y="43"/>
                </a:cubicBezTo>
                <a:cubicBezTo>
                  <a:pt x="62" y="47"/>
                  <a:pt x="62" y="47"/>
                  <a:pt x="62" y="47"/>
                </a:cubicBezTo>
                <a:cubicBezTo>
                  <a:pt x="61" y="47"/>
                  <a:pt x="53" y="50"/>
                  <a:pt x="53" y="61"/>
                </a:cubicBezTo>
                <a:cubicBezTo>
                  <a:pt x="53" y="70"/>
                  <a:pt x="53" y="70"/>
                  <a:pt x="53" y="70"/>
                </a:cubicBezTo>
                <a:cubicBezTo>
                  <a:pt x="53" y="71"/>
                  <a:pt x="54" y="72"/>
                  <a:pt x="55" y="72"/>
                </a:cubicBezTo>
                <a:cubicBezTo>
                  <a:pt x="62" y="72"/>
                  <a:pt x="62" y="72"/>
                  <a:pt x="62" y="72"/>
                </a:cubicBezTo>
                <a:cubicBezTo>
                  <a:pt x="63" y="72"/>
                  <a:pt x="64" y="71"/>
                  <a:pt x="64" y="70"/>
                </a:cubicBezTo>
                <a:cubicBezTo>
                  <a:pt x="64" y="68"/>
                  <a:pt x="63" y="67"/>
                  <a:pt x="62" y="67"/>
                </a:cubicBezTo>
                <a:cubicBezTo>
                  <a:pt x="58" y="67"/>
                  <a:pt x="58" y="67"/>
                  <a:pt x="58" y="67"/>
                </a:cubicBezTo>
                <a:cubicBezTo>
                  <a:pt x="58" y="61"/>
                  <a:pt x="58" y="61"/>
                  <a:pt x="58" y="61"/>
                </a:cubicBezTo>
                <a:cubicBezTo>
                  <a:pt x="58" y="54"/>
                  <a:pt x="63" y="52"/>
                  <a:pt x="64" y="51"/>
                </a:cubicBezTo>
                <a:cubicBezTo>
                  <a:pt x="64" y="51"/>
                  <a:pt x="64" y="51"/>
                  <a:pt x="64" y="51"/>
                </a:cubicBezTo>
                <a:cubicBezTo>
                  <a:pt x="73" y="48"/>
                  <a:pt x="73" y="48"/>
                  <a:pt x="73" y="48"/>
                </a:cubicBezTo>
                <a:cubicBezTo>
                  <a:pt x="78" y="53"/>
                  <a:pt x="78" y="53"/>
                  <a:pt x="78" y="53"/>
                </a:cubicBezTo>
                <a:cubicBezTo>
                  <a:pt x="79" y="53"/>
                  <a:pt x="79" y="53"/>
                  <a:pt x="80" y="53"/>
                </a:cubicBezTo>
                <a:cubicBezTo>
                  <a:pt x="80" y="53"/>
                  <a:pt x="80" y="53"/>
                  <a:pt x="80" y="53"/>
                </a:cubicBezTo>
                <a:cubicBezTo>
                  <a:pt x="81" y="53"/>
                  <a:pt x="81" y="53"/>
                  <a:pt x="82" y="53"/>
                </a:cubicBezTo>
                <a:cubicBezTo>
                  <a:pt x="87" y="48"/>
                  <a:pt x="87" y="48"/>
                  <a:pt x="87" y="48"/>
                </a:cubicBezTo>
                <a:cubicBezTo>
                  <a:pt x="96" y="51"/>
                  <a:pt x="96" y="51"/>
                  <a:pt x="96" y="51"/>
                </a:cubicBezTo>
                <a:cubicBezTo>
                  <a:pt x="96" y="51"/>
                  <a:pt x="96" y="51"/>
                  <a:pt x="96" y="51"/>
                </a:cubicBezTo>
                <a:cubicBezTo>
                  <a:pt x="96" y="51"/>
                  <a:pt x="102" y="53"/>
                  <a:pt x="102" y="61"/>
                </a:cubicBezTo>
                <a:cubicBezTo>
                  <a:pt x="102" y="67"/>
                  <a:pt x="102" y="67"/>
                  <a:pt x="102" y="67"/>
                </a:cubicBezTo>
                <a:cubicBezTo>
                  <a:pt x="88" y="67"/>
                  <a:pt x="88" y="67"/>
                  <a:pt x="88" y="67"/>
                </a:cubicBezTo>
                <a:cubicBezTo>
                  <a:pt x="72" y="67"/>
                  <a:pt x="72" y="67"/>
                  <a:pt x="72" y="67"/>
                </a:cubicBezTo>
                <a:cubicBezTo>
                  <a:pt x="70" y="67"/>
                  <a:pt x="70" y="67"/>
                  <a:pt x="70" y="67"/>
                </a:cubicBezTo>
                <a:cubicBezTo>
                  <a:pt x="68" y="67"/>
                  <a:pt x="67" y="68"/>
                  <a:pt x="67" y="70"/>
                </a:cubicBezTo>
                <a:cubicBezTo>
                  <a:pt x="67" y="71"/>
                  <a:pt x="68" y="72"/>
                  <a:pt x="70" y="72"/>
                </a:cubicBezTo>
                <a:cubicBezTo>
                  <a:pt x="72" y="72"/>
                  <a:pt x="72" y="72"/>
                  <a:pt x="72" y="72"/>
                </a:cubicBezTo>
                <a:cubicBezTo>
                  <a:pt x="88" y="72"/>
                  <a:pt x="88" y="72"/>
                  <a:pt x="88" y="72"/>
                </a:cubicBezTo>
                <a:cubicBezTo>
                  <a:pt x="104" y="72"/>
                  <a:pt x="104" y="72"/>
                  <a:pt x="104" y="72"/>
                </a:cubicBezTo>
                <a:cubicBezTo>
                  <a:pt x="106" y="72"/>
                  <a:pt x="107" y="71"/>
                  <a:pt x="107" y="70"/>
                </a:cubicBezTo>
                <a:cubicBezTo>
                  <a:pt x="107" y="61"/>
                  <a:pt x="107" y="61"/>
                  <a:pt x="107" y="61"/>
                </a:cubicBezTo>
                <a:cubicBezTo>
                  <a:pt x="107" y="50"/>
                  <a:pt x="99" y="47"/>
                  <a:pt x="98" y="47"/>
                </a:cubicBezTo>
                <a:cubicBezTo>
                  <a:pt x="88" y="43"/>
                  <a:pt x="88" y="43"/>
                  <a:pt x="88" y="43"/>
                </a:cubicBezTo>
                <a:cubicBezTo>
                  <a:pt x="88" y="41"/>
                  <a:pt x="88" y="41"/>
                  <a:pt x="88" y="41"/>
                </a:cubicBezTo>
                <a:cubicBezTo>
                  <a:pt x="91" y="40"/>
                  <a:pt x="93" y="37"/>
                  <a:pt x="94" y="34"/>
                </a:cubicBezTo>
                <a:cubicBezTo>
                  <a:pt x="97" y="34"/>
                  <a:pt x="100" y="31"/>
                  <a:pt x="100" y="27"/>
                </a:cubicBezTo>
                <a:cubicBezTo>
                  <a:pt x="100" y="25"/>
                  <a:pt x="99" y="23"/>
                  <a:pt x="98" y="21"/>
                </a:cubicBezTo>
                <a:cubicBezTo>
                  <a:pt x="98" y="17"/>
                  <a:pt x="98" y="17"/>
                  <a:pt x="98" y="17"/>
                </a:cubicBezTo>
                <a:cubicBezTo>
                  <a:pt x="98" y="8"/>
                  <a:pt x="90" y="0"/>
                  <a:pt x="81" y="0"/>
                </a:cubicBezTo>
                <a:cubicBezTo>
                  <a:pt x="79" y="0"/>
                  <a:pt x="79" y="0"/>
                  <a:pt x="79" y="0"/>
                </a:cubicBezTo>
                <a:cubicBezTo>
                  <a:pt x="70" y="0"/>
                  <a:pt x="62" y="8"/>
                  <a:pt x="62" y="17"/>
                </a:cubicBezTo>
                <a:cubicBezTo>
                  <a:pt x="62" y="21"/>
                  <a:pt x="62" y="21"/>
                  <a:pt x="62" y="21"/>
                </a:cubicBezTo>
                <a:cubicBezTo>
                  <a:pt x="61" y="23"/>
                  <a:pt x="60" y="25"/>
                  <a:pt x="60" y="27"/>
                </a:cubicBezTo>
                <a:cubicBezTo>
                  <a:pt x="60" y="31"/>
                  <a:pt x="63" y="34"/>
                  <a:pt x="66" y="34"/>
                </a:cubicBezTo>
                <a:close/>
                <a:moveTo>
                  <a:pt x="94" y="25"/>
                </a:moveTo>
                <a:cubicBezTo>
                  <a:pt x="94" y="25"/>
                  <a:pt x="94" y="25"/>
                  <a:pt x="95" y="25"/>
                </a:cubicBezTo>
                <a:cubicBezTo>
                  <a:pt x="95" y="26"/>
                  <a:pt x="95" y="26"/>
                  <a:pt x="95" y="27"/>
                </a:cubicBezTo>
                <a:cubicBezTo>
                  <a:pt x="95" y="28"/>
                  <a:pt x="95" y="28"/>
                  <a:pt x="94" y="29"/>
                </a:cubicBezTo>
                <a:lnTo>
                  <a:pt x="94" y="25"/>
                </a:lnTo>
                <a:close/>
                <a:moveTo>
                  <a:pt x="83" y="44"/>
                </a:moveTo>
                <a:cubicBezTo>
                  <a:pt x="80" y="47"/>
                  <a:pt x="80" y="47"/>
                  <a:pt x="80" y="47"/>
                </a:cubicBezTo>
                <a:cubicBezTo>
                  <a:pt x="77" y="45"/>
                  <a:pt x="77" y="45"/>
                  <a:pt x="77" y="45"/>
                </a:cubicBezTo>
                <a:cubicBezTo>
                  <a:pt x="77" y="43"/>
                  <a:pt x="77" y="43"/>
                  <a:pt x="77" y="43"/>
                </a:cubicBezTo>
                <a:cubicBezTo>
                  <a:pt x="78" y="43"/>
                  <a:pt x="78" y="43"/>
                  <a:pt x="79" y="43"/>
                </a:cubicBezTo>
                <a:cubicBezTo>
                  <a:pt x="81" y="43"/>
                  <a:pt x="81" y="43"/>
                  <a:pt x="81" y="43"/>
                </a:cubicBezTo>
                <a:cubicBezTo>
                  <a:pt x="82" y="43"/>
                  <a:pt x="82" y="43"/>
                  <a:pt x="83" y="43"/>
                </a:cubicBezTo>
                <a:lnTo>
                  <a:pt x="83" y="44"/>
                </a:lnTo>
                <a:close/>
                <a:moveTo>
                  <a:pt x="89" y="30"/>
                </a:moveTo>
                <a:cubicBezTo>
                  <a:pt x="89" y="34"/>
                  <a:pt x="86" y="38"/>
                  <a:pt x="81" y="38"/>
                </a:cubicBezTo>
                <a:cubicBezTo>
                  <a:pt x="79" y="38"/>
                  <a:pt x="79" y="38"/>
                  <a:pt x="79" y="38"/>
                </a:cubicBezTo>
                <a:cubicBezTo>
                  <a:pt x="74" y="38"/>
                  <a:pt x="71" y="34"/>
                  <a:pt x="71" y="30"/>
                </a:cubicBezTo>
                <a:cubicBezTo>
                  <a:pt x="71" y="23"/>
                  <a:pt x="71" y="23"/>
                  <a:pt x="71" y="23"/>
                </a:cubicBezTo>
                <a:cubicBezTo>
                  <a:pt x="74" y="23"/>
                  <a:pt x="80" y="22"/>
                  <a:pt x="84" y="18"/>
                </a:cubicBezTo>
                <a:cubicBezTo>
                  <a:pt x="85" y="20"/>
                  <a:pt x="87" y="22"/>
                  <a:pt x="89" y="23"/>
                </a:cubicBezTo>
                <a:cubicBezTo>
                  <a:pt x="89" y="30"/>
                  <a:pt x="89" y="30"/>
                  <a:pt x="89" y="30"/>
                </a:cubicBezTo>
                <a:close/>
                <a:moveTo>
                  <a:pt x="68" y="17"/>
                </a:moveTo>
                <a:cubicBezTo>
                  <a:pt x="68" y="10"/>
                  <a:pt x="73" y="5"/>
                  <a:pt x="79" y="5"/>
                </a:cubicBezTo>
                <a:cubicBezTo>
                  <a:pt x="81" y="5"/>
                  <a:pt x="81" y="5"/>
                  <a:pt x="81" y="5"/>
                </a:cubicBezTo>
                <a:cubicBezTo>
                  <a:pt x="87" y="5"/>
                  <a:pt x="92" y="10"/>
                  <a:pt x="92" y="17"/>
                </a:cubicBezTo>
                <a:cubicBezTo>
                  <a:pt x="92" y="19"/>
                  <a:pt x="92" y="19"/>
                  <a:pt x="92" y="19"/>
                </a:cubicBezTo>
                <a:cubicBezTo>
                  <a:pt x="92" y="19"/>
                  <a:pt x="92" y="19"/>
                  <a:pt x="92" y="19"/>
                </a:cubicBezTo>
                <a:cubicBezTo>
                  <a:pt x="92" y="18"/>
                  <a:pt x="92" y="18"/>
                  <a:pt x="92" y="18"/>
                </a:cubicBezTo>
                <a:cubicBezTo>
                  <a:pt x="89" y="18"/>
                  <a:pt x="88" y="13"/>
                  <a:pt x="88" y="13"/>
                </a:cubicBezTo>
                <a:cubicBezTo>
                  <a:pt x="87" y="12"/>
                  <a:pt x="87" y="11"/>
                  <a:pt x="86" y="11"/>
                </a:cubicBezTo>
                <a:cubicBezTo>
                  <a:pt x="85" y="11"/>
                  <a:pt x="84" y="11"/>
                  <a:pt x="83" y="12"/>
                </a:cubicBezTo>
                <a:cubicBezTo>
                  <a:pt x="79" y="18"/>
                  <a:pt x="68" y="18"/>
                  <a:pt x="68" y="18"/>
                </a:cubicBezTo>
                <a:cubicBezTo>
                  <a:pt x="68" y="18"/>
                  <a:pt x="68" y="18"/>
                  <a:pt x="68" y="18"/>
                </a:cubicBezTo>
                <a:cubicBezTo>
                  <a:pt x="68" y="18"/>
                  <a:pt x="68" y="18"/>
                  <a:pt x="68" y="18"/>
                </a:cubicBezTo>
                <a:cubicBezTo>
                  <a:pt x="68" y="18"/>
                  <a:pt x="68" y="18"/>
                  <a:pt x="68" y="18"/>
                </a:cubicBezTo>
                <a:cubicBezTo>
                  <a:pt x="68" y="18"/>
                  <a:pt x="68" y="18"/>
                  <a:pt x="68" y="18"/>
                </a:cubicBezTo>
                <a:cubicBezTo>
                  <a:pt x="68" y="18"/>
                  <a:pt x="68" y="18"/>
                  <a:pt x="68" y="18"/>
                </a:cubicBezTo>
                <a:cubicBezTo>
                  <a:pt x="68" y="19"/>
                  <a:pt x="68" y="19"/>
                  <a:pt x="68" y="19"/>
                </a:cubicBezTo>
                <a:cubicBezTo>
                  <a:pt x="68" y="19"/>
                  <a:pt x="68" y="19"/>
                  <a:pt x="68" y="19"/>
                </a:cubicBezTo>
                <a:cubicBezTo>
                  <a:pt x="68" y="17"/>
                  <a:pt x="68" y="17"/>
                  <a:pt x="68" y="17"/>
                </a:cubicBezTo>
                <a:close/>
                <a:moveTo>
                  <a:pt x="65" y="26"/>
                </a:moveTo>
                <a:cubicBezTo>
                  <a:pt x="66" y="26"/>
                  <a:pt x="66" y="25"/>
                  <a:pt x="66" y="25"/>
                </a:cubicBezTo>
                <a:cubicBezTo>
                  <a:pt x="66" y="29"/>
                  <a:pt x="66" y="29"/>
                  <a:pt x="66" y="29"/>
                </a:cubicBezTo>
                <a:cubicBezTo>
                  <a:pt x="65" y="28"/>
                  <a:pt x="65" y="28"/>
                  <a:pt x="65" y="27"/>
                </a:cubicBezTo>
                <a:cubicBezTo>
                  <a:pt x="65" y="26"/>
                  <a:pt x="65" y="26"/>
                  <a:pt x="65" y="26"/>
                </a:cubicBezTo>
                <a:close/>
                <a:moveTo>
                  <a:pt x="103" y="9"/>
                </a:moveTo>
                <a:cubicBezTo>
                  <a:pt x="120" y="14"/>
                  <a:pt x="134" y="25"/>
                  <a:pt x="143" y="40"/>
                </a:cubicBezTo>
                <a:cubicBezTo>
                  <a:pt x="143" y="40"/>
                  <a:pt x="144" y="41"/>
                  <a:pt x="145" y="41"/>
                </a:cubicBezTo>
                <a:cubicBezTo>
                  <a:pt x="146" y="41"/>
                  <a:pt x="146" y="41"/>
                  <a:pt x="147" y="40"/>
                </a:cubicBezTo>
                <a:cubicBezTo>
                  <a:pt x="148" y="40"/>
                  <a:pt x="148" y="38"/>
                  <a:pt x="147" y="37"/>
                </a:cubicBezTo>
                <a:cubicBezTo>
                  <a:pt x="137" y="21"/>
                  <a:pt x="122" y="10"/>
                  <a:pt x="105" y="4"/>
                </a:cubicBezTo>
                <a:cubicBezTo>
                  <a:pt x="103" y="4"/>
                  <a:pt x="102" y="4"/>
                  <a:pt x="102" y="6"/>
                </a:cubicBezTo>
                <a:cubicBezTo>
                  <a:pt x="101" y="7"/>
                  <a:pt x="102" y="8"/>
                  <a:pt x="103" y="9"/>
                </a:cubicBezTo>
                <a:close/>
                <a:moveTo>
                  <a:pt x="13" y="40"/>
                </a:moveTo>
                <a:cubicBezTo>
                  <a:pt x="14" y="41"/>
                  <a:pt x="14" y="41"/>
                  <a:pt x="15" y="41"/>
                </a:cubicBezTo>
                <a:cubicBezTo>
                  <a:pt x="15" y="41"/>
                  <a:pt x="16" y="40"/>
                  <a:pt x="17" y="40"/>
                </a:cubicBezTo>
                <a:cubicBezTo>
                  <a:pt x="26" y="25"/>
                  <a:pt x="40" y="14"/>
                  <a:pt x="57" y="9"/>
                </a:cubicBezTo>
                <a:cubicBezTo>
                  <a:pt x="58" y="8"/>
                  <a:pt x="59" y="7"/>
                  <a:pt x="59" y="5"/>
                </a:cubicBezTo>
                <a:cubicBezTo>
                  <a:pt x="58" y="4"/>
                  <a:pt x="57" y="3"/>
                  <a:pt x="56" y="4"/>
                </a:cubicBezTo>
                <a:cubicBezTo>
                  <a:pt x="38" y="9"/>
                  <a:pt x="23" y="21"/>
                  <a:pt x="13" y="37"/>
                </a:cubicBezTo>
                <a:cubicBezTo>
                  <a:pt x="12" y="38"/>
                  <a:pt x="12" y="40"/>
                  <a:pt x="13" y="40"/>
                </a:cubicBezTo>
                <a:close/>
                <a:moveTo>
                  <a:pt x="49" y="148"/>
                </a:moveTo>
                <a:cubicBezTo>
                  <a:pt x="36" y="142"/>
                  <a:pt x="25" y="133"/>
                  <a:pt x="17" y="120"/>
                </a:cubicBezTo>
                <a:cubicBezTo>
                  <a:pt x="16" y="119"/>
                  <a:pt x="14" y="119"/>
                  <a:pt x="13" y="120"/>
                </a:cubicBezTo>
                <a:cubicBezTo>
                  <a:pt x="12" y="120"/>
                  <a:pt x="12" y="122"/>
                  <a:pt x="13" y="123"/>
                </a:cubicBezTo>
                <a:cubicBezTo>
                  <a:pt x="21" y="136"/>
                  <a:pt x="33" y="146"/>
                  <a:pt x="47" y="153"/>
                </a:cubicBezTo>
                <a:cubicBezTo>
                  <a:pt x="47" y="153"/>
                  <a:pt x="47" y="153"/>
                  <a:pt x="48" y="153"/>
                </a:cubicBezTo>
                <a:cubicBezTo>
                  <a:pt x="49" y="153"/>
                  <a:pt x="49" y="152"/>
                  <a:pt x="50" y="151"/>
                </a:cubicBezTo>
                <a:cubicBezTo>
                  <a:pt x="50" y="150"/>
                  <a:pt x="50" y="149"/>
                  <a:pt x="49" y="148"/>
                </a:cubicBezTo>
                <a:close/>
                <a:moveTo>
                  <a:pt x="147" y="120"/>
                </a:moveTo>
                <a:cubicBezTo>
                  <a:pt x="145" y="119"/>
                  <a:pt x="144" y="119"/>
                  <a:pt x="143" y="120"/>
                </a:cubicBezTo>
                <a:cubicBezTo>
                  <a:pt x="135" y="132"/>
                  <a:pt x="125" y="142"/>
                  <a:pt x="112" y="148"/>
                </a:cubicBezTo>
                <a:cubicBezTo>
                  <a:pt x="110" y="148"/>
                  <a:pt x="110" y="150"/>
                  <a:pt x="110" y="151"/>
                </a:cubicBezTo>
                <a:cubicBezTo>
                  <a:pt x="111" y="152"/>
                  <a:pt x="112" y="153"/>
                  <a:pt x="113" y="153"/>
                </a:cubicBezTo>
                <a:cubicBezTo>
                  <a:pt x="113" y="153"/>
                  <a:pt x="113" y="153"/>
                  <a:pt x="114" y="152"/>
                </a:cubicBezTo>
                <a:cubicBezTo>
                  <a:pt x="128" y="146"/>
                  <a:pt x="139" y="136"/>
                  <a:pt x="147" y="123"/>
                </a:cubicBezTo>
                <a:cubicBezTo>
                  <a:pt x="148" y="122"/>
                  <a:pt x="148" y="120"/>
                  <a:pt x="147" y="120"/>
                </a:cubicBezTo>
                <a:close/>
                <a:moveTo>
                  <a:pt x="54" y="113"/>
                </a:moveTo>
                <a:cubicBezTo>
                  <a:pt x="54" y="104"/>
                  <a:pt x="54" y="104"/>
                  <a:pt x="54" y="104"/>
                </a:cubicBezTo>
                <a:cubicBezTo>
                  <a:pt x="54" y="94"/>
                  <a:pt x="46" y="91"/>
                  <a:pt x="45" y="91"/>
                </a:cubicBezTo>
                <a:cubicBezTo>
                  <a:pt x="35" y="87"/>
                  <a:pt x="35" y="87"/>
                  <a:pt x="35" y="87"/>
                </a:cubicBezTo>
                <a:cubicBezTo>
                  <a:pt x="35" y="85"/>
                  <a:pt x="35" y="85"/>
                  <a:pt x="35" y="85"/>
                </a:cubicBezTo>
                <a:cubicBezTo>
                  <a:pt x="38" y="84"/>
                  <a:pt x="40" y="81"/>
                  <a:pt x="41" y="78"/>
                </a:cubicBezTo>
                <a:cubicBezTo>
                  <a:pt x="44" y="78"/>
                  <a:pt x="47" y="75"/>
                  <a:pt x="47" y="71"/>
                </a:cubicBezTo>
                <a:cubicBezTo>
                  <a:pt x="47" y="69"/>
                  <a:pt x="46" y="67"/>
                  <a:pt x="45" y="65"/>
                </a:cubicBezTo>
                <a:cubicBezTo>
                  <a:pt x="45" y="61"/>
                  <a:pt x="45" y="61"/>
                  <a:pt x="45" y="61"/>
                </a:cubicBezTo>
                <a:cubicBezTo>
                  <a:pt x="45" y="52"/>
                  <a:pt x="37" y="44"/>
                  <a:pt x="28" y="44"/>
                </a:cubicBezTo>
                <a:cubicBezTo>
                  <a:pt x="26" y="44"/>
                  <a:pt x="26" y="44"/>
                  <a:pt x="26" y="44"/>
                </a:cubicBezTo>
                <a:cubicBezTo>
                  <a:pt x="17" y="44"/>
                  <a:pt x="10" y="52"/>
                  <a:pt x="10" y="61"/>
                </a:cubicBezTo>
                <a:cubicBezTo>
                  <a:pt x="10" y="65"/>
                  <a:pt x="10" y="65"/>
                  <a:pt x="10" y="65"/>
                </a:cubicBezTo>
                <a:cubicBezTo>
                  <a:pt x="8" y="67"/>
                  <a:pt x="7" y="69"/>
                  <a:pt x="7" y="71"/>
                </a:cubicBezTo>
                <a:cubicBezTo>
                  <a:pt x="7" y="75"/>
                  <a:pt x="10" y="78"/>
                  <a:pt x="14" y="78"/>
                </a:cubicBezTo>
                <a:cubicBezTo>
                  <a:pt x="15" y="81"/>
                  <a:pt x="17" y="84"/>
                  <a:pt x="19" y="85"/>
                </a:cubicBezTo>
                <a:cubicBezTo>
                  <a:pt x="19" y="87"/>
                  <a:pt x="19" y="87"/>
                  <a:pt x="19" y="87"/>
                </a:cubicBezTo>
                <a:cubicBezTo>
                  <a:pt x="9" y="91"/>
                  <a:pt x="9" y="91"/>
                  <a:pt x="9" y="91"/>
                </a:cubicBezTo>
                <a:cubicBezTo>
                  <a:pt x="8" y="91"/>
                  <a:pt x="0" y="94"/>
                  <a:pt x="0" y="104"/>
                </a:cubicBezTo>
                <a:cubicBezTo>
                  <a:pt x="0" y="113"/>
                  <a:pt x="0" y="113"/>
                  <a:pt x="0" y="113"/>
                </a:cubicBezTo>
                <a:cubicBezTo>
                  <a:pt x="0" y="115"/>
                  <a:pt x="1" y="116"/>
                  <a:pt x="3" y="116"/>
                </a:cubicBezTo>
                <a:cubicBezTo>
                  <a:pt x="9" y="116"/>
                  <a:pt x="9" y="116"/>
                  <a:pt x="9" y="116"/>
                </a:cubicBezTo>
                <a:cubicBezTo>
                  <a:pt x="10" y="116"/>
                  <a:pt x="11" y="115"/>
                  <a:pt x="11" y="113"/>
                </a:cubicBezTo>
                <a:cubicBezTo>
                  <a:pt x="11" y="112"/>
                  <a:pt x="10" y="111"/>
                  <a:pt x="9" y="111"/>
                </a:cubicBezTo>
                <a:cubicBezTo>
                  <a:pt x="5" y="111"/>
                  <a:pt x="5" y="111"/>
                  <a:pt x="5" y="111"/>
                </a:cubicBezTo>
                <a:cubicBezTo>
                  <a:pt x="5" y="104"/>
                  <a:pt x="5" y="104"/>
                  <a:pt x="5" y="104"/>
                </a:cubicBezTo>
                <a:cubicBezTo>
                  <a:pt x="5" y="98"/>
                  <a:pt x="11" y="95"/>
                  <a:pt x="11" y="95"/>
                </a:cubicBezTo>
                <a:cubicBezTo>
                  <a:pt x="11" y="95"/>
                  <a:pt x="11" y="95"/>
                  <a:pt x="11" y="95"/>
                </a:cubicBezTo>
                <a:cubicBezTo>
                  <a:pt x="20" y="92"/>
                  <a:pt x="20" y="92"/>
                  <a:pt x="20" y="92"/>
                </a:cubicBezTo>
                <a:cubicBezTo>
                  <a:pt x="25" y="97"/>
                  <a:pt x="25" y="97"/>
                  <a:pt x="25" y="97"/>
                </a:cubicBezTo>
                <a:cubicBezTo>
                  <a:pt x="26" y="97"/>
                  <a:pt x="26" y="97"/>
                  <a:pt x="27" y="97"/>
                </a:cubicBezTo>
                <a:cubicBezTo>
                  <a:pt x="27" y="97"/>
                  <a:pt x="27" y="97"/>
                  <a:pt x="27" y="97"/>
                </a:cubicBezTo>
                <a:cubicBezTo>
                  <a:pt x="28" y="97"/>
                  <a:pt x="28" y="97"/>
                  <a:pt x="29" y="96"/>
                </a:cubicBezTo>
                <a:cubicBezTo>
                  <a:pt x="34" y="92"/>
                  <a:pt x="34" y="92"/>
                  <a:pt x="34" y="92"/>
                </a:cubicBezTo>
                <a:cubicBezTo>
                  <a:pt x="43" y="95"/>
                  <a:pt x="43" y="95"/>
                  <a:pt x="43" y="95"/>
                </a:cubicBezTo>
                <a:cubicBezTo>
                  <a:pt x="43" y="95"/>
                  <a:pt x="43" y="95"/>
                  <a:pt x="43" y="95"/>
                </a:cubicBezTo>
                <a:cubicBezTo>
                  <a:pt x="43" y="95"/>
                  <a:pt x="49" y="98"/>
                  <a:pt x="49" y="104"/>
                </a:cubicBezTo>
                <a:cubicBezTo>
                  <a:pt x="49" y="111"/>
                  <a:pt x="49" y="111"/>
                  <a:pt x="49" y="111"/>
                </a:cubicBezTo>
                <a:cubicBezTo>
                  <a:pt x="35" y="111"/>
                  <a:pt x="35" y="111"/>
                  <a:pt x="35" y="111"/>
                </a:cubicBezTo>
                <a:cubicBezTo>
                  <a:pt x="19" y="111"/>
                  <a:pt x="19" y="111"/>
                  <a:pt x="19" y="111"/>
                </a:cubicBezTo>
                <a:cubicBezTo>
                  <a:pt x="17" y="111"/>
                  <a:pt x="17" y="111"/>
                  <a:pt x="17" y="111"/>
                </a:cubicBezTo>
                <a:cubicBezTo>
                  <a:pt x="16" y="111"/>
                  <a:pt x="14" y="112"/>
                  <a:pt x="14" y="113"/>
                </a:cubicBezTo>
                <a:cubicBezTo>
                  <a:pt x="14" y="115"/>
                  <a:pt x="16" y="116"/>
                  <a:pt x="17" y="116"/>
                </a:cubicBezTo>
                <a:cubicBezTo>
                  <a:pt x="19" y="116"/>
                  <a:pt x="19" y="116"/>
                  <a:pt x="19" y="116"/>
                </a:cubicBezTo>
                <a:cubicBezTo>
                  <a:pt x="35" y="116"/>
                  <a:pt x="35" y="116"/>
                  <a:pt x="35" y="116"/>
                </a:cubicBezTo>
                <a:cubicBezTo>
                  <a:pt x="51" y="116"/>
                  <a:pt x="51" y="116"/>
                  <a:pt x="51" y="116"/>
                </a:cubicBezTo>
                <a:cubicBezTo>
                  <a:pt x="53" y="116"/>
                  <a:pt x="54" y="115"/>
                  <a:pt x="54" y="113"/>
                </a:cubicBezTo>
                <a:close/>
                <a:moveTo>
                  <a:pt x="41" y="69"/>
                </a:moveTo>
                <a:cubicBezTo>
                  <a:pt x="41" y="69"/>
                  <a:pt x="42" y="69"/>
                  <a:pt x="42" y="69"/>
                </a:cubicBezTo>
                <a:cubicBezTo>
                  <a:pt x="42" y="70"/>
                  <a:pt x="42" y="70"/>
                  <a:pt x="42" y="71"/>
                </a:cubicBezTo>
                <a:cubicBezTo>
                  <a:pt x="42" y="72"/>
                  <a:pt x="42" y="72"/>
                  <a:pt x="41" y="73"/>
                </a:cubicBezTo>
                <a:cubicBezTo>
                  <a:pt x="41" y="69"/>
                  <a:pt x="41" y="69"/>
                  <a:pt x="41" y="69"/>
                </a:cubicBezTo>
                <a:close/>
                <a:moveTo>
                  <a:pt x="13" y="73"/>
                </a:moveTo>
                <a:cubicBezTo>
                  <a:pt x="12" y="72"/>
                  <a:pt x="12" y="72"/>
                  <a:pt x="12" y="71"/>
                </a:cubicBezTo>
                <a:cubicBezTo>
                  <a:pt x="12" y="70"/>
                  <a:pt x="12" y="70"/>
                  <a:pt x="12" y="70"/>
                </a:cubicBezTo>
                <a:cubicBezTo>
                  <a:pt x="13" y="69"/>
                  <a:pt x="13" y="69"/>
                  <a:pt x="13" y="69"/>
                </a:cubicBezTo>
                <a:lnTo>
                  <a:pt x="13" y="73"/>
                </a:lnTo>
                <a:close/>
                <a:moveTo>
                  <a:pt x="15" y="62"/>
                </a:moveTo>
                <a:cubicBezTo>
                  <a:pt x="15" y="62"/>
                  <a:pt x="15" y="62"/>
                  <a:pt x="15" y="62"/>
                </a:cubicBezTo>
                <a:cubicBezTo>
                  <a:pt x="15" y="62"/>
                  <a:pt x="15" y="62"/>
                  <a:pt x="15" y="62"/>
                </a:cubicBezTo>
                <a:cubicBezTo>
                  <a:pt x="15" y="62"/>
                  <a:pt x="15" y="62"/>
                  <a:pt x="15" y="62"/>
                </a:cubicBezTo>
                <a:cubicBezTo>
                  <a:pt x="15" y="62"/>
                  <a:pt x="15" y="62"/>
                  <a:pt x="15" y="62"/>
                </a:cubicBezTo>
                <a:cubicBezTo>
                  <a:pt x="15" y="62"/>
                  <a:pt x="15" y="62"/>
                  <a:pt x="15" y="62"/>
                </a:cubicBezTo>
                <a:cubicBezTo>
                  <a:pt x="15" y="62"/>
                  <a:pt x="15" y="62"/>
                  <a:pt x="15" y="63"/>
                </a:cubicBezTo>
                <a:cubicBezTo>
                  <a:pt x="15" y="63"/>
                  <a:pt x="15" y="63"/>
                  <a:pt x="15" y="63"/>
                </a:cubicBezTo>
                <a:cubicBezTo>
                  <a:pt x="15" y="61"/>
                  <a:pt x="15" y="61"/>
                  <a:pt x="15" y="61"/>
                </a:cubicBezTo>
                <a:cubicBezTo>
                  <a:pt x="15" y="54"/>
                  <a:pt x="20" y="49"/>
                  <a:pt x="26" y="49"/>
                </a:cubicBezTo>
                <a:cubicBezTo>
                  <a:pt x="28" y="49"/>
                  <a:pt x="28" y="49"/>
                  <a:pt x="28" y="49"/>
                </a:cubicBezTo>
                <a:cubicBezTo>
                  <a:pt x="34" y="49"/>
                  <a:pt x="40" y="54"/>
                  <a:pt x="40" y="61"/>
                </a:cubicBezTo>
                <a:cubicBezTo>
                  <a:pt x="40" y="63"/>
                  <a:pt x="40" y="63"/>
                  <a:pt x="40" y="63"/>
                </a:cubicBezTo>
                <a:cubicBezTo>
                  <a:pt x="40" y="62"/>
                  <a:pt x="39" y="62"/>
                  <a:pt x="39" y="62"/>
                </a:cubicBezTo>
                <a:cubicBezTo>
                  <a:pt x="39" y="62"/>
                  <a:pt x="39" y="62"/>
                  <a:pt x="39" y="62"/>
                </a:cubicBezTo>
                <a:cubicBezTo>
                  <a:pt x="36" y="62"/>
                  <a:pt x="35" y="57"/>
                  <a:pt x="35" y="57"/>
                </a:cubicBezTo>
                <a:cubicBezTo>
                  <a:pt x="35" y="56"/>
                  <a:pt x="34" y="55"/>
                  <a:pt x="33" y="55"/>
                </a:cubicBezTo>
                <a:cubicBezTo>
                  <a:pt x="32" y="55"/>
                  <a:pt x="31" y="55"/>
                  <a:pt x="30" y="56"/>
                </a:cubicBezTo>
                <a:cubicBezTo>
                  <a:pt x="26" y="62"/>
                  <a:pt x="16" y="62"/>
                  <a:pt x="15" y="62"/>
                </a:cubicBezTo>
                <a:close/>
                <a:moveTo>
                  <a:pt x="30" y="88"/>
                </a:moveTo>
                <a:cubicBezTo>
                  <a:pt x="27" y="91"/>
                  <a:pt x="27" y="91"/>
                  <a:pt x="27" y="91"/>
                </a:cubicBezTo>
                <a:cubicBezTo>
                  <a:pt x="24" y="89"/>
                  <a:pt x="24" y="89"/>
                  <a:pt x="24" y="89"/>
                </a:cubicBezTo>
                <a:cubicBezTo>
                  <a:pt x="24" y="87"/>
                  <a:pt x="24" y="87"/>
                  <a:pt x="24" y="87"/>
                </a:cubicBezTo>
                <a:cubicBezTo>
                  <a:pt x="25" y="87"/>
                  <a:pt x="25" y="87"/>
                  <a:pt x="26" y="87"/>
                </a:cubicBezTo>
                <a:cubicBezTo>
                  <a:pt x="28" y="87"/>
                  <a:pt x="28" y="87"/>
                  <a:pt x="28" y="87"/>
                </a:cubicBezTo>
                <a:cubicBezTo>
                  <a:pt x="29" y="87"/>
                  <a:pt x="29" y="87"/>
                  <a:pt x="30" y="87"/>
                </a:cubicBezTo>
                <a:cubicBezTo>
                  <a:pt x="30" y="88"/>
                  <a:pt x="30" y="88"/>
                  <a:pt x="30" y="88"/>
                </a:cubicBezTo>
                <a:close/>
                <a:moveTo>
                  <a:pt x="28" y="82"/>
                </a:moveTo>
                <a:cubicBezTo>
                  <a:pt x="26" y="82"/>
                  <a:pt x="26" y="82"/>
                  <a:pt x="26" y="82"/>
                </a:cubicBezTo>
                <a:cubicBezTo>
                  <a:pt x="22" y="82"/>
                  <a:pt x="18" y="78"/>
                  <a:pt x="18" y="74"/>
                </a:cubicBezTo>
                <a:cubicBezTo>
                  <a:pt x="18" y="67"/>
                  <a:pt x="18" y="67"/>
                  <a:pt x="18" y="67"/>
                </a:cubicBezTo>
                <a:cubicBezTo>
                  <a:pt x="18" y="67"/>
                  <a:pt x="18" y="67"/>
                  <a:pt x="18" y="67"/>
                </a:cubicBezTo>
                <a:cubicBezTo>
                  <a:pt x="21" y="67"/>
                  <a:pt x="27" y="66"/>
                  <a:pt x="31" y="62"/>
                </a:cubicBezTo>
                <a:cubicBezTo>
                  <a:pt x="32" y="64"/>
                  <a:pt x="34" y="66"/>
                  <a:pt x="36" y="67"/>
                </a:cubicBezTo>
                <a:cubicBezTo>
                  <a:pt x="36" y="74"/>
                  <a:pt x="36" y="74"/>
                  <a:pt x="36" y="74"/>
                </a:cubicBezTo>
                <a:cubicBezTo>
                  <a:pt x="36" y="78"/>
                  <a:pt x="33" y="82"/>
                  <a:pt x="28" y="82"/>
                </a:cubicBezTo>
                <a:close/>
                <a:moveTo>
                  <a:pt x="151" y="91"/>
                </a:moveTo>
                <a:cubicBezTo>
                  <a:pt x="141" y="87"/>
                  <a:pt x="141" y="87"/>
                  <a:pt x="141" y="87"/>
                </a:cubicBezTo>
                <a:cubicBezTo>
                  <a:pt x="141" y="85"/>
                  <a:pt x="141" y="85"/>
                  <a:pt x="141" y="85"/>
                </a:cubicBezTo>
                <a:cubicBezTo>
                  <a:pt x="144" y="84"/>
                  <a:pt x="146" y="81"/>
                  <a:pt x="147" y="78"/>
                </a:cubicBezTo>
                <a:cubicBezTo>
                  <a:pt x="150" y="78"/>
                  <a:pt x="153" y="75"/>
                  <a:pt x="153" y="71"/>
                </a:cubicBezTo>
                <a:cubicBezTo>
                  <a:pt x="153" y="69"/>
                  <a:pt x="152" y="67"/>
                  <a:pt x="151" y="65"/>
                </a:cubicBezTo>
                <a:cubicBezTo>
                  <a:pt x="151" y="61"/>
                  <a:pt x="151" y="61"/>
                  <a:pt x="151" y="61"/>
                </a:cubicBezTo>
                <a:cubicBezTo>
                  <a:pt x="151" y="52"/>
                  <a:pt x="143" y="44"/>
                  <a:pt x="134" y="44"/>
                </a:cubicBezTo>
                <a:cubicBezTo>
                  <a:pt x="133" y="44"/>
                  <a:pt x="133" y="44"/>
                  <a:pt x="133" y="44"/>
                </a:cubicBezTo>
                <a:cubicBezTo>
                  <a:pt x="123" y="44"/>
                  <a:pt x="116" y="52"/>
                  <a:pt x="116" y="61"/>
                </a:cubicBezTo>
                <a:cubicBezTo>
                  <a:pt x="116" y="65"/>
                  <a:pt x="116" y="65"/>
                  <a:pt x="116" y="65"/>
                </a:cubicBezTo>
                <a:cubicBezTo>
                  <a:pt x="114" y="67"/>
                  <a:pt x="113" y="69"/>
                  <a:pt x="113" y="71"/>
                </a:cubicBezTo>
                <a:cubicBezTo>
                  <a:pt x="113" y="75"/>
                  <a:pt x="116" y="78"/>
                  <a:pt x="120" y="78"/>
                </a:cubicBezTo>
                <a:cubicBezTo>
                  <a:pt x="121" y="81"/>
                  <a:pt x="123" y="84"/>
                  <a:pt x="125" y="85"/>
                </a:cubicBezTo>
                <a:cubicBezTo>
                  <a:pt x="125" y="87"/>
                  <a:pt x="125" y="87"/>
                  <a:pt x="125" y="87"/>
                </a:cubicBezTo>
                <a:cubicBezTo>
                  <a:pt x="115" y="91"/>
                  <a:pt x="115" y="91"/>
                  <a:pt x="115" y="91"/>
                </a:cubicBezTo>
                <a:cubicBezTo>
                  <a:pt x="114" y="91"/>
                  <a:pt x="106" y="94"/>
                  <a:pt x="106" y="104"/>
                </a:cubicBezTo>
                <a:cubicBezTo>
                  <a:pt x="106" y="113"/>
                  <a:pt x="106" y="113"/>
                  <a:pt x="106" y="113"/>
                </a:cubicBezTo>
                <a:cubicBezTo>
                  <a:pt x="106" y="115"/>
                  <a:pt x="107" y="116"/>
                  <a:pt x="109" y="116"/>
                </a:cubicBezTo>
                <a:cubicBezTo>
                  <a:pt x="115" y="116"/>
                  <a:pt x="115" y="116"/>
                  <a:pt x="115" y="116"/>
                </a:cubicBezTo>
                <a:cubicBezTo>
                  <a:pt x="116" y="116"/>
                  <a:pt x="117" y="115"/>
                  <a:pt x="117" y="113"/>
                </a:cubicBezTo>
                <a:cubicBezTo>
                  <a:pt x="117" y="112"/>
                  <a:pt x="116" y="111"/>
                  <a:pt x="115" y="111"/>
                </a:cubicBezTo>
                <a:cubicBezTo>
                  <a:pt x="111" y="111"/>
                  <a:pt x="111" y="111"/>
                  <a:pt x="111" y="111"/>
                </a:cubicBezTo>
                <a:cubicBezTo>
                  <a:pt x="111" y="104"/>
                  <a:pt x="111" y="104"/>
                  <a:pt x="111" y="104"/>
                </a:cubicBezTo>
                <a:cubicBezTo>
                  <a:pt x="111" y="98"/>
                  <a:pt x="117" y="95"/>
                  <a:pt x="117" y="95"/>
                </a:cubicBezTo>
                <a:cubicBezTo>
                  <a:pt x="117" y="95"/>
                  <a:pt x="117" y="95"/>
                  <a:pt x="117" y="95"/>
                </a:cubicBezTo>
                <a:cubicBezTo>
                  <a:pt x="126" y="92"/>
                  <a:pt x="126" y="92"/>
                  <a:pt x="126" y="92"/>
                </a:cubicBezTo>
                <a:cubicBezTo>
                  <a:pt x="131" y="97"/>
                  <a:pt x="131" y="97"/>
                  <a:pt x="131" y="97"/>
                </a:cubicBezTo>
                <a:cubicBezTo>
                  <a:pt x="132" y="97"/>
                  <a:pt x="132" y="97"/>
                  <a:pt x="133" y="97"/>
                </a:cubicBezTo>
                <a:cubicBezTo>
                  <a:pt x="133" y="97"/>
                  <a:pt x="133" y="97"/>
                  <a:pt x="133" y="97"/>
                </a:cubicBezTo>
                <a:cubicBezTo>
                  <a:pt x="134" y="97"/>
                  <a:pt x="134" y="97"/>
                  <a:pt x="135" y="96"/>
                </a:cubicBezTo>
                <a:cubicBezTo>
                  <a:pt x="140" y="92"/>
                  <a:pt x="140" y="92"/>
                  <a:pt x="140" y="92"/>
                </a:cubicBezTo>
                <a:cubicBezTo>
                  <a:pt x="149" y="95"/>
                  <a:pt x="149" y="95"/>
                  <a:pt x="149" y="95"/>
                </a:cubicBezTo>
                <a:cubicBezTo>
                  <a:pt x="149" y="95"/>
                  <a:pt x="149" y="95"/>
                  <a:pt x="149" y="95"/>
                </a:cubicBezTo>
                <a:cubicBezTo>
                  <a:pt x="149" y="95"/>
                  <a:pt x="155" y="98"/>
                  <a:pt x="155" y="104"/>
                </a:cubicBezTo>
                <a:cubicBezTo>
                  <a:pt x="155" y="111"/>
                  <a:pt x="155" y="111"/>
                  <a:pt x="155" y="111"/>
                </a:cubicBezTo>
                <a:cubicBezTo>
                  <a:pt x="141" y="111"/>
                  <a:pt x="141" y="111"/>
                  <a:pt x="141" y="111"/>
                </a:cubicBezTo>
                <a:cubicBezTo>
                  <a:pt x="125" y="111"/>
                  <a:pt x="125" y="111"/>
                  <a:pt x="125" y="111"/>
                </a:cubicBezTo>
                <a:cubicBezTo>
                  <a:pt x="123" y="111"/>
                  <a:pt x="123" y="111"/>
                  <a:pt x="123" y="111"/>
                </a:cubicBezTo>
                <a:cubicBezTo>
                  <a:pt x="122" y="111"/>
                  <a:pt x="120" y="112"/>
                  <a:pt x="120" y="113"/>
                </a:cubicBezTo>
                <a:cubicBezTo>
                  <a:pt x="120" y="115"/>
                  <a:pt x="122" y="116"/>
                  <a:pt x="123" y="116"/>
                </a:cubicBezTo>
                <a:cubicBezTo>
                  <a:pt x="125" y="116"/>
                  <a:pt x="125" y="116"/>
                  <a:pt x="125" y="116"/>
                </a:cubicBezTo>
                <a:cubicBezTo>
                  <a:pt x="141" y="116"/>
                  <a:pt x="141" y="116"/>
                  <a:pt x="141" y="116"/>
                </a:cubicBezTo>
                <a:cubicBezTo>
                  <a:pt x="157" y="116"/>
                  <a:pt x="157" y="116"/>
                  <a:pt x="157" y="116"/>
                </a:cubicBezTo>
                <a:cubicBezTo>
                  <a:pt x="159" y="116"/>
                  <a:pt x="160" y="115"/>
                  <a:pt x="160" y="113"/>
                </a:cubicBezTo>
                <a:cubicBezTo>
                  <a:pt x="160" y="104"/>
                  <a:pt x="160" y="104"/>
                  <a:pt x="160" y="104"/>
                </a:cubicBezTo>
                <a:cubicBezTo>
                  <a:pt x="160" y="94"/>
                  <a:pt x="152" y="91"/>
                  <a:pt x="151" y="91"/>
                </a:cubicBezTo>
                <a:close/>
                <a:moveTo>
                  <a:pt x="147" y="69"/>
                </a:moveTo>
                <a:cubicBezTo>
                  <a:pt x="147" y="69"/>
                  <a:pt x="148" y="69"/>
                  <a:pt x="148" y="69"/>
                </a:cubicBezTo>
                <a:cubicBezTo>
                  <a:pt x="148" y="70"/>
                  <a:pt x="148" y="70"/>
                  <a:pt x="148" y="71"/>
                </a:cubicBezTo>
                <a:cubicBezTo>
                  <a:pt x="148" y="72"/>
                  <a:pt x="148" y="72"/>
                  <a:pt x="147" y="73"/>
                </a:cubicBezTo>
                <a:lnTo>
                  <a:pt x="147" y="69"/>
                </a:lnTo>
                <a:close/>
                <a:moveTo>
                  <a:pt x="119" y="73"/>
                </a:moveTo>
                <a:cubicBezTo>
                  <a:pt x="118" y="72"/>
                  <a:pt x="118" y="72"/>
                  <a:pt x="118" y="71"/>
                </a:cubicBezTo>
                <a:cubicBezTo>
                  <a:pt x="118" y="70"/>
                  <a:pt x="118" y="70"/>
                  <a:pt x="119" y="70"/>
                </a:cubicBezTo>
                <a:cubicBezTo>
                  <a:pt x="119" y="69"/>
                  <a:pt x="119" y="69"/>
                  <a:pt x="119" y="69"/>
                </a:cubicBezTo>
                <a:lnTo>
                  <a:pt x="119" y="73"/>
                </a:lnTo>
                <a:close/>
                <a:moveTo>
                  <a:pt x="121" y="62"/>
                </a:moveTo>
                <a:cubicBezTo>
                  <a:pt x="121" y="62"/>
                  <a:pt x="121" y="62"/>
                  <a:pt x="121" y="62"/>
                </a:cubicBezTo>
                <a:cubicBezTo>
                  <a:pt x="121" y="62"/>
                  <a:pt x="121" y="62"/>
                  <a:pt x="121" y="62"/>
                </a:cubicBezTo>
                <a:cubicBezTo>
                  <a:pt x="121" y="62"/>
                  <a:pt x="121" y="62"/>
                  <a:pt x="121" y="62"/>
                </a:cubicBezTo>
                <a:cubicBezTo>
                  <a:pt x="121" y="62"/>
                  <a:pt x="121" y="62"/>
                  <a:pt x="121" y="62"/>
                </a:cubicBezTo>
                <a:cubicBezTo>
                  <a:pt x="121" y="62"/>
                  <a:pt x="121" y="62"/>
                  <a:pt x="121" y="62"/>
                </a:cubicBezTo>
                <a:cubicBezTo>
                  <a:pt x="121" y="62"/>
                  <a:pt x="121" y="62"/>
                  <a:pt x="121" y="63"/>
                </a:cubicBezTo>
                <a:cubicBezTo>
                  <a:pt x="121" y="63"/>
                  <a:pt x="121" y="63"/>
                  <a:pt x="121" y="63"/>
                </a:cubicBezTo>
                <a:cubicBezTo>
                  <a:pt x="121" y="61"/>
                  <a:pt x="121" y="61"/>
                  <a:pt x="121" y="61"/>
                </a:cubicBezTo>
                <a:cubicBezTo>
                  <a:pt x="121" y="54"/>
                  <a:pt x="126" y="49"/>
                  <a:pt x="133" y="49"/>
                </a:cubicBezTo>
                <a:cubicBezTo>
                  <a:pt x="134" y="49"/>
                  <a:pt x="134" y="49"/>
                  <a:pt x="134" y="49"/>
                </a:cubicBezTo>
                <a:cubicBezTo>
                  <a:pt x="140" y="49"/>
                  <a:pt x="146" y="54"/>
                  <a:pt x="146" y="61"/>
                </a:cubicBezTo>
                <a:cubicBezTo>
                  <a:pt x="146" y="63"/>
                  <a:pt x="146" y="63"/>
                  <a:pt x="146" y="63"/>
                </a:cubicBezTo>
                <a:cubicBezTo>
                  <a:pt x="146" y="62"/>
                  <a:pt x="146" y="62"/>
                  <a:pt x="145" y="62"/>
                </a:cubicBezTo>
                <a:cubicBezTo>
                  <a:pt x="145" y="62"/>
                  <a:pt x="145" y="62"/>
                  <a:pt x="145" y="62"/>
                </a:cubicBezTo>
                <a:cubicBezTo>
                  <a:pt x="142" y="62"/>
                  <a:pt x="141" y="57"/>
                  <a:pt x="141" y="57"/>
                </a:cubicBezTo>
                <a:cubicBezTo>
                  <a:pt x="141" y="56"/>
                  <a:pt x="140" y="55"/>
                  <a:pt x="139" y="55"/>
                </a:cubicBezTo>
                <a:cubicBezTo>
                  <a:pt x="138" y="55"/>
                  <a:pt x="137" y="55"/>
                  <a:pt x="136" y="56"/>
                </a:cubicBezTo>
                <a:cubicBezTo>
                  <a:pt x="132" y="62"/>
                  <a:pt x="122" y="62"/>
                  <a:pt x="121" y="62"/>
                </a:cubicBezTo>
                <a:close/>
                <a:moveTo>
                  <a:pt x="136" y="88"/>
                </a:moveTo>
                <a:cubicBezTo>
                  <a:pt x="133" y="91"/>
                  <a:pt x="133" y="91"/>
                  <a:pt x="133" y="91"/>
                </a:cubicBezTo>
                <a:cubicBezTo>
                  <a:pt x="130" y="89"/>
                  <a:pt x="130" y="89"/>
                  <a:pt x="130" y="89"/>
                </a:cubicBezTo>
                <a:cubicBezTo>
                  <a:pt x="130" y="87"/>
                  <a:pt x="130" y="87"/>
                  <a:pt x="130" y="87"/>
                </a:cubicBezTo>
                <a:cubicBezTo>
                  <a:pt x="131" y="87"/>
                  <a:pt x="131" y="87"/>
                  <a:pt x="132" y="87"/>
                </a:cubicBezTo>
                <a:cubicBezTo>
                  <a:pt x="134" y="87"/>
                  <a:pt x="134" y="87"/>
                  <a:pt x="134" y="87"/>
                </a:cubicBezTo>
                <a:cubicBezTo>
                  <a:pt x="135" y="87"/>
                  <a:pt x="135" y="87"/>
                  <a:pt x="136" y="87"/>
                </a:cubicBezTo>
                <a:lnTo>
                  <a:pt x="136" y="88"/>
                </a:lnTo>
                <a:close/>
                <a:moveTo>
                  <a:pt x="134" y="82"/>
                </a:moveTo>
                <a:cubicBezTo>
                  <a:pt x="132" y="82"/>
                  <a:pt x="132" y="82"/>
                  <a:pt x="132" y="82"/>
                </a:cubicBezTo>
                <a:cubicBezTo>
                  <a:pt x="128" y="82"/>
                  <a:pt x="124" y="78"/>
                  <a:pt x="124" y="74"/>
                </a:cubicBezTo>
                <a:cubicBezTo>
                  <a:pt x="124" y="67"/>
                  <a:pt x="124" y="67"/>
                  <a:pt x="124" y="67"/>
                </a:cubicBezTo>
                <a:cubicBezTo>
                  <a:pt x="124" y="67"/>
                  <a:pt x="124" y="67"/>
                  <a:pt x="124" y="67"/>
                </a:cubicBezTo>
                <a:cubicBezTo>
                  <a:pt x="127" y="67"/>
                  <a:pt x="133" y="66"/>
                  <a:pt x="137" y="62"/>
                </a:cubicBezTo>
                <a:cubicBezTo>
                  <a:pt x="138" y="64"/>
                  <a:pt x="140" y="66"/>
                  <a:pt x="142" y="67"/>
                </a:cubicBezTo>
                <a:cubicBezTo>
                  <a:pt x="142" y="74"/>
                  <a:pt x="142" y="74"/>
                  <a:pt x="142" y="74"/>
                </a:cubicBezTo>
                <a:cubicBezTo>
                  <a:pt x="142" y="78"/>
                  <a:pt x="139" y="82"/>
                  <a:pt x="134" y="82"/>
                </a:cubicBezTo>
                <a:close/>
                <a:moveTo>
                  <a:pt x="98" y="135"/>
                </a:moveTo>
                <a:cubicBezTo>
                  <a:pt x="88" y="131"/>
                  <a:pt x="88" y="131"/>
                  <a:pt x="88" y="131"/>
                </a:cubicBezTo>
                <a:cubicBezTo>
                  <a:pt x="88" y="129"/>
                  <a:pt x="88" y="129"/>
                  <a:pt x="88" y="129"/>
                </a:cubicBezTo>
                <a:cubicBezTo>
                  <a:pt x="91" y="128"/>
                  <a:pt x="93" y="125"/>
                  <a:pt x="94" y="122"/>
                </a:cubicBezTo>
                <a:cubicBezTo>
                  <a:pt x="97" y="122"/>
                  <a:pt x="100" y="119"/>
                  <a:pt x="100" y="115"/>
                </a:cubicBezTo>
                <a:cubicBezTo>
                  <a:pt x="100" y="113"/>
                  <a:pt x="99" y="111"/>
                  <a:pt x="98" y="109"/>
                </a:cubicBezTo>
                <a:cubicBezTo>
                  <a:pt x="98" y="105"/>
                  <a:pt x="98" y="105"/>
                  <a:pt x="98" y="105"/>
                </a:cubicBezTo>
                <a:cubicBezTo>
                  <a:pt x="98" y="96"/>
                  <a:pt x="90" y="88"/>
                  <a:pt x="81" y="88"/>
                </a:cubicBezTo>
                <a:cubicBezTo>
                  <a:pt x="79" y="88"/>
                  <a:pt x="79" y="88"/>
                  <a:pt x="79" y="88"/>
                </a:cubicBezTo>
                <a:cubicBezTo>
                  <a:pt x="70" y="88"/>
                  <a:pt x="62" y="96"/>
                  <a:pt x="62" y="105"/>
                </a:cubicBezTo>
                <a:cubicBezTo>
                  <a:pt x="62" y="109"/>
                  <a:pt x="62" y="109"/>
                  <a:pt x="62" y="109"/>
                </a:cubicBezTo>
                <a:cubicBezTo>
                  <a:pt x="61" y="111"/>
                  <a:pt x="60" y="113"/>
                  <a:pt x="60" y="115"/>
                </a:cubicBezTo>
                <a:cubicBezTo>
                  <a:pt x="60" y="119"/>
                  <a:pt x="63" y="122"/>
                  <a:pt x="66" y="122"/>
                </a:cubicBezTo>
                <a:cubicBezTo>
                  <a:pt x="67" y="125"/>
                  <a:pt x="70" y="128"/>
                  <a:pt x="72" y="129"/>
                </a:cubicBezTo>
                <a:cubicBezTo>
                  <a:pt x="72" y="131"/>
                  <a:pt x="72" y="131"/>
                  <a:pt x="72" y="131"/>
                </a:cubicBezTo>
                <a:cubicBezTo>
                  <a:pt x="62" y="135"/>
                  <a:pt x="62" y="135"/>
                  <a:pt x="62" y="135"/>
                </a:cubicBezTo>
                <a:cubicBezTo>
                  <a:pt x="61" y="135"/>
                  <a:pt x="53" y="138"/>
                  <a:pt x="53" y="148"/>
                </a:cubicBezTo>
                <a:cubicBezTo>
                  <a:pt x="53" y="157"/>
                  <a:pt x="53" y="157"/>
                  <a:pt x="53" y="157"/>
                </a:cubicBezTo>
                <a:cubicBezTo>
                  <a:pt x="53" y="159"/>
                  <a:pt x="54" y="160"/>
                  <a:pt x="55" y="160"/>
                </a:cubicBezTo>
                <a:cubicBezTo>
                  <a:pt x="62" y="160"/>
                  <a:pt x="62" y="160"/>
                  <a:pt x="62" y="160"/>
                </a:cubicBezTo>
                <a:cubicBezTo>
                  <a:pt x="63" y="160"/>
                  <a:pt x="64" y="159"/>
                  <a:pt x="64" y="157"/>
                </a:cubicBezTo>
                <a:cubicBezTo>
                  <a:pt x="64" y="156"/>
                  <a:pt x="63" y="155"/>
                  <a:pt x="62" y="155"/>
                </a:cubicBezTo>
                <a:cubicBezTo>
                  <a:pt x="58" y="155"/>
                  <a:pt x="58" y="155"/>
                  <a:pt x="58" y="155"/>
                </a:cubicBezTo>
                <a:cubicBezTo>
                  <a:pt x="58" y="148"/>
                  <a:pt x="58" y="148"/>
                  <a:pt x="58" y="148"/>
                </a:cubicBezTo>
                <a:cubicBezTo>
                  <a:pt x="58" y="141"/>
                  <a:pt x="63" y="139"/>
                  <a:pt x="64" y="139"/>
                </a:cubicBezTo>
                <a:cubicBezTo>
                  <a:pt x="64" y="139"/>
                  <a:pt x="64" y="139"/>
                  <a:pt x="64" y="139"/>
                </a:cubicBezTo>
                <a:cubicBezTo>
                  <a:pt x="73" y="136"/>
                  <a:pt x="73" y="136"/>
                  <a:pt x="73" y="136"/>
                </a:cubicBezTo>
                <a:cubicBezTo>
                  <a:pt x="78" y="141"/>
                  <a:pt x="78" y="141"/>
                  <a:pt x="78" y="141"/>
                </a:cubicBezTo>
                <a:cubicBezTo>
                  <a:pt x="79" y="141"/>
                  <a:pt x="79" y="141"/>
                  <a:pt x="80" y="141"/>
                </a:cubicBezTo>
                <a:cubicBezTo>
                  <a:pt x="80" y="141"/>
                  <a:pt x="80" y="141"/>
                  <a:pt x="80" y="141"/>
                </a:cubicBezTo>
                <a:cubicBezTo>
                  <a:pt x="81" y="141"/>
                  <a:pt x="81" y="141"/>
                  <a:pt x="82" y="140"/>
                </a:cubicBezTo>
                <a:cubicBezTo>
                  <a:pt x="87" y="136"/>
                  <a:pt x="87" y="136"/>
                  <a:pt x="87" y="136"/>
                </a:cubicBezTo>
                <a:cubicBezTo>
                  <a:pt x="96" y="139"/>
                  <a:pt x="96" y="139"/>
                  <a:pt x="96" y="139"/>
                </a:cubicBezTo>
                <a:cubicBezTo>
                  <a:pt x="96" y="139"/>
                  <a:pt x="96" y="139"/>
                  <a:pt x="96" y="139"/>
                </a:cubicBezTo>
                <a:cubicBezTo>
                  <a:pt x="96" y="139"/>
                  <a:pt x="102" y="141"/>
                  <a:pt x="102" y="148"/>
                </a:cubicBezTo>
                <a:cubicBezTo>
                  <a:pt x="102" y="155"/>
                  <a:pt x="102" y="155"/>
                  <a:pt x="102" y="155"/>
                </a:cubicBezTo>
                <a:cubicBezTo>
                  <a:pt x="88" y="155"/>
                  <a:pt x="88" y="155"/>
                  <a:pt x="88" y="155"/>
                </a:cubicBezTo>
                <a:cubicBezTo>
                  <a:pt x="72" y="155"/>
                  <a:pt x="72" y="155"/>
                  <a:pt x="72" y="155"/>
                </a:cubicBezTo>
                <a:cubicBezTo>
                  <a:pt x="70" y="155"/>
                  <a:pt x="70" y="155"/>
                  <a:pt x="70" y="155"/>
                </a:cubicBezTo>
                <a:cubicBezTo>
                  <a:pt x="68" y="155"/>
                  <a:pt x="67" y="156"/>
                  <a:pt x="67" y="157"/>
                </a:cubicBezTo>
                <a:cubicBezTo>
                  <a:pt x="67" y="159"/>
                  <a:pt x="68" y="160"/>
                  <a:pt x="70" y="160"/>
                </a:cubicBezTo>
                <a:cubicBezTo>
                  <a:pt x="72" y="160"/>
                  <a:pt x="72" y="160"/>
                  <a:pt x="72" y="160"/>
                </a:cubicBezTo>
                <a:cubicBezTo>
                  <a:pt x="88" y="160"/>
                  <a:pt x="88" y="160"/>
                  <a:pt x="88" y="160"/>
                </a:cubicBezTo>
                <a:cubicBezTo>
                  <a:pt x="104" y="160"/>
                  <a:pt x="104" y="160"/>
                  <a:pt x="104" y="160"/>
                </a:cubicBezTo>
                <a:cubicBezTo>
                  <a:pt x="106" y="160"/>
                  <a:pt x="107" y="159"/>
                  <a:pt x="107" y="157"/>
                </a:cubicBezTo>
                <a:cubicBezTo>
                  <a:pt x="107" y="148"/>
                  <a:pt x="107" y="148"/>
                  <a:pt x="107" y="148"/>
                </a:cubicBezTo>
                <a:cubicBezTo>
                  <a:pt x="107" y="138"/>
                  <a:pt x="99" y="135"/>
                  <a:pt x="98" y="135"/>
                </a:cubicBezTo>
                <a:close/>
                <a:moveTo>
                  <a:pt x="94" y="113"/>
                </a:moveTo>
                <a:cubicBezTo>
                  <a:pt x="94" y="113"/>
                  <a:pt x="94" y="113"/>
                  <a:pt x="95" y="113"/>
                </a:cubicBezTo>
                <a:cubicBezTo>
                  <a:pt x="95" y="114"/>
                  <a:pt x="95" y="114"/>
                  <a:pt x="95" y="115"/>
                </a:cubicBezTo>
                <a:cubicBezTo>
                  <a:pt x="95" y="116"/>
                  <a:pt x="95" y="116"/>
                  <a:pt x="94" y="117"/>
                </a:cubicBezTo>
                <a:lnTo>
                  <a:pt x="94" y="113"/>
                </a:lnTo>
                <a:close/>
                <a:moveTo>
                  <a:pt x="66" y="117"/>
                </a:moveTo>
                <a:cubicBezTo>
                  <a:pt x="65" y="116"/>
                  <a:pt x="65" y="116"/>
                  <a:pt x="65" y="115"/>
                </a:cubicBezTo>
                <a:cubicBezTo>
                  <a:pt x="65" y="114"/>
                  <a:pt x="65" y="114"/>
                  <a:pt x="65" y="114"/>
                </a:cubicBezTo>
                <a:cubicBezTo>
                  <a:pt x="66" y="113"/>
                  <a:pt x="66" y="113"/>
                  <a:pt x="66" y="113"/>
                </a:cubicBezTo>
                <a:lnTo>
                  <a:pt x="66" y="117"/>
                </a:lnTo>
                <a:close/>
                <a:moveTo>
                  <a:pt x="68" y="106"/>
                </a:moveTo>
                <a:cubicBezTo>
                  <a:pt x="68" y="106"/>
                  <a:pt x="68" y="106"/>
                  <a:pt x="68" y="106"/>
                </a:cubicBezTo>
                <a:cubicBezTo>
                  <a:pt x="68" y="106"/>
                  <a:pt x="68" y="106"/>
                  <a:pt x="68" y="106"/>
                </a:cubicBezTo>
                <a:cubicBezTo>
                  <a:pt x="68" y="106"/>
                  <a:pt x="68" y="106"/>
                  <a:pt x="68" y="106"/>
                </a:cubicBezTo>
                <a:cubicBezTo>
                  <a:pt x="68" y="106"/>
                  <a:pt x="68" y="106"/>
                  <a:pt x="68" y="106"/>
                </a:cubicBezTo>
                <a:cubicBezTo>
                  <a:pt x="68" y="106"/>
                  <a:pt x="68" y="106"/>
                  <a:pt x="68" y="106"/>
                </a:cubicBezTo>
                <a:cubicBezTo>
                  <a:pt x="68" y="106"/>
                  <a:pt x="68" y="106"/>
                  <a:pt x="68" y="106"/>
                </a:cubicBezTo>
                <a:cubicBezTo>
                  <a:pt x="68" y="106"/>
                  <a:pt x="68" y="107"/>
                  <a:pt x="68" y="107"/>
                </a:cubicBezTo>
                <a:cubicBezTo>
                  <a:pt x="68" y="105"/>
                  <a:pt x="68" y="105"/>
                  <a:pt x="68" y="105"/>
                </a:cubicBezTo>
                <a:cubicBezTo>
                  <a:pt x="68" y="98"/>
                  <a:pt x="73" y="93"/>
                  <a:pt x="79" y="93"/>
                </a:cubicBezTo>
                <a:cubicBezTo>
                  <a:pt x="81" y="93"/>
                  <a:pt x="81" y="93"/>
                  <a:pt x="81" y="93"/>
                </a:cubicBezTo>
                <a:cubicBezTo>
                  <a:pt x="87" y="93"/>
                  <a:pt x="92" y="98"/>
                  <a:pt x="92" y="105"/>
                </a:cubicBezTo>
                <a:cubicBezTo>
                  <a:pt x="92" y="106"/>
                  <a:pt x="92" y="106"/>
                  <a:pt x="92" y="106"/>
                </a:cubicBezTo>
                <a:cubicBezTo>
                  <a:pt x="92" y="106"/>
                  <a:pt x="92" y="106"/>
                  <a:pt x="92" y="106"/>
                </a:cubicBezTo>
                <a:cubicBezTo>
                  <a:pt x="92" y="106"/>
                  <a:pt x="92" y="106"/>
                  <a:pt x="92" y="106"/>
                </a:cubicBezTo>
                <a:cubicBezTo>
                  <a:pt x="89" y="106"/>
                  <a:pt x="88" y="101"/>
                  <a:pt x="88" y="101"/>
                </a:cubicBezTo>
                <a:cubicBezTo>
                  <a:pt x="87" y="100"/>
                  <a:pt x="87" y="99"/>
                  <a:pt x="86" y="99"/>
                </a:cubicBezTo>
                <a:cubicBezTo>
                  <a:pt x="85" y="99"/>
                  <a:pt x="84" y="99"/>
                  <a:pt x="83" y="100"/>
                </a:cubicBezTo>
                <a:cubicBezTo>
                  <a:pt x="79" y="106"/>
                  <a:pt x="68" y="106"/>
                  <a:pt x="68" y="106"/>
                </a:cubicBezTo>
                <a:close/>
                <a:moveTo>
                  <a:pt x="83" y="132"/>
                </a:moveTo>
                <a:cubicBezTo>
                  <a:pt x="80" y="135"/>
                  <a:pt x="80" y="135"/>
                  <a:pt x="80" y="135"/>
                </a:cubicBezTo>
                <a:cubicBezTo>
                  <a:pt x="77" y="133"/>
                  <a:pt x="77" y="133"/>
                  <a:pt x="77" y="133"/>
                </a:cubicBezTo>
                <a:cubicBezTo>
                  <a:pt x="77" y="131"/>
                  <a:pt x="77" y="131"/>
                  <a:pt x="77" y="131"/>
                </a:cubicBezTo>
                <a:cubicBezTo>
                  <a:pt x="78" y="131"/>
                  <a:pt x="78" y="131"/>
                  <a:pt x="79" y="131"/>
                </a:cubicBezTo>
                <a:cubicBezTo>
                  <a:pt x="81" y="131"/>
                  <a:pt x="81" y="131"/>
                  <a:pt x="81" y="131"/>
                </a:cubicBezTo>
                <a:cubicBezTo>
                  <a:pt x="82" y="131"/>
                  <a:pt x="82" y="131"/>
                  <a:pt x="83" y="131"/>
                </a:cubicBezTo>
                <a:lnTo>
                  <a:pt x="83" y="132"/>
                </a:lnTo>
                <a:close/>
                <a:moveTo>
                  <a:pt x="81" y="126"/>
                </a:moveTo>
                <a:cubicBezTo>
                  <a:pt x="79" y="126"/>
                  <a:pt x="79" y="126"/>
                  <a:pt x="79" y="126"/>
                </a:cubicBezTo>
                <a:cubicBezTo>
                  <a:pt x="74" y="126"/>
                  <a:pt x="71" y="122"/>
                  <a:pt x="71" y="118"/>
                </a:cubicBezTo>
                <a:cubicBezTo>
                  <a:pt x="71" y="111"/>
                  <a:pt x="71" y="111"/>
                  <a:pt x="71" y="111"/>
                </a:cubicBezTo>
                <a:cubicBezTo>
                  <a:pt x="71" y="111"/>
                  <a:pt x="71" y="111"/>
                  <a:pt x="71" y="111"/>
                </a:cubicBezTo>
                <a:cubicBezTo>
                  <a:pt x="74" y="111"/>
                  <a:pt x="80" y="110"/>
                  <a:pt x="84" y="106"/>
                </a:cubicBezTo>
                <a:cubicBezTo>
                  <a:pt x="85" y="108"/>
                  <a:pt x="87" y="110"/>
                  <a:pt x="89" y="111"/>
                </a:cubicBezTo>
                <a:cubicBezTo>
                  <a:pt x="89" y="118"/>
                  <a:pt x="89" y="118"/>
                  <a:pt x="89" y="118"/>
                </a:cubicBezTo>
                <a:cubicBezTo>
                  <a:pt x="89" y="122"/>
                  <a:pt x="86" y="126"/>
                  <a:pt x="81" y="12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89" name="Freeform 188">
            <a:extLst>
              <a:ext uri="{FF2B5EF4-FFF2-40B4-BE49-F238E27FC236}">
                <a16:creationId xmlns:a16="http://schemas.microsoft.com/office/drawing/2014/main" xmlns="" id="{A580E2EF-83CC-4EC0-9905-7FCCE5A3C92A}"/>
              </a:ext>
            </a:extLst>
          </p:cNvPr>
          <p:cNvSpPr>
            <a:spLocks noEditPoints="1"/>
          </p:cNvSpPr>
          <p:nvPr/>
        </p:nvSpPr>
        <p:spPr bwMode="auto">
          <a:xfrm>
            <a:off x="4383881" y="2850357"/>
            <a:ext cx="546100" cy="550863"/>
          </a:xfrm>
          <a:custGeom>
            <a:avLst/>
            <a:gdLst>
              <a:gd name="T0" fmla="*/ 160 w 160"/>
              <a:gd name="T1" fmla="*/ 36 h 160"/>
              <a:gd name="T2" fmla="*/ 160 w 160"/>
              <a:gd name="T3" fmla="*/ 35 h 160"/>
              <a:gd name="T4" fmla="*/ 140 w 160"/>
              <a:gd name="T5" fmla="*/ 15 h 160"/>
              <a:gd name="T6" fmla="*/ 125 w 160"/>
              <a:gd name="T7" fmla="*/ 0 h 160"/>
              <a:gd name="T8" fmla="*/ 124 w 160"/>
              <a:gd name="T9" fmla="*/ 0 h 160"/>
              <a:gd name="T10" fmla="*/ 124 w 160"/>
              <a:gd name="T11" fmla="*/ 0 h 160"/>
              <a:gd name="T12" fmla="*/ 13 w 160"/>
              <a:gd name="T13" fmla="*/ 84 h 160"/>
              <a:gd name="T14" fmla="*/ 19 w 160"/>
              <a:gd name="T15" fmla="*/ 107 h 160"/>
              <a:gd name="T16" fmla="*/ 0 w 160"/>
              <a:gd name="T17" fmla="*/ 145 h 160"/>
              <a:gd name="T18" fmla="*/ 16 w 160"/>
              <a:gd name="T19" fmla="*/ 157 h 160"/>
              <a:gd name="T20" fmla="*/ 14 w 160"/>
              <a:gd name="T21" fmla="*/ 131 h 160"/>
              <a:gd name="T22" fmla="*/ 35 w 160"/>
              <a:gd name="T23" fmla="*/ 133 h 160"/>
              <a:gd name="T24" fmla="*/ 46 w 160"/>
              <a:gd name="T25" fmla="*/ 126 h 160"/>
              <a:gd name="T26" fmla="*/ 68 w 160"/>
              <a:gd name="T27" fmla="*/ 155 h 160"/>
              <a:gd name="T28" fmla="*/ 20 w 160"/>
              <a:gd name="T29" fmla="*/ 157 h 160"/>
              <a:gd name="T30" fmla="*/ 71 w 160"/>
              <a:gd name="T31" fmla="*/ 160 h 160"/>
              <a:gd name="T32" fmla="*/ 160 w 160"/>
              <a:gd name="T33" fmla="*/ 36 h 160"/>
              <a:gd name="T34" fmla="*/ 134 w 160"/>
              <a:gd name="T35" fmla="*/ 17 h 160"/>
              <a:gd name="T36" fmla="*/ 151 w 160"/>
              <a:gd name="T37" fmla="*/ 34 h 160"/>
              <a:gd name="T38" fmla="*/ 15 w 160"/>
              <a:gd name="T39" fmla="*/ 98 h 160"/>
              <a:gd name="T40" fmla="*/ 18 w 160"/>
              <a:gd name="T41" fmla="*/ 102 h 160"/>
              <a:gd name="T42" fmla="*/ 20 w 160"/>
              <a:gd name="T43" fmla="*/ 87 h 160"/>
              <a:gd name="T44" fmla="*/ 20 w 160"/>
              <a:gd name="T45" fmla="*/ 87 h 160"/>
              <a:gd name="T46" fmla="*/ 19 w 160"/>
              <a:gd name="T47" fmla="*/ 87 h 160"/>
              <a:gd name="T48" fmla="*/ 19 w 160"/>
              <a:gd name="T49" fmla="*/ 88 h 160"/>
              <a:gd name="T50" fmla="*/ 19 w 160"/>
              <a:gd name="T51" fmla="*/ 88 h 160"/>
              <a:gd name="T52" fmla="*/ 18 w 160"/>
              <a:gd name="T53" fmla="*/ 84 h 160"/>
              <a:gd name="T54" fmla="*/ 55 w 160"/>
              <a:gd name="T55" fmla="*/ 88 h 160"/>
              <a:gd name="T56" fmla="*/ 55 w 160"/>
              <a:gd name="T57" fmla="*/ 88 h 160"/>
              <a:gd name="T58" fmla="*/ 55 w 160"/>
              <a:gd name="T59" fmla="*/ 88 h 160"/>
              <a:gd name="T60" fmla="*/ 54 w 160"/>
              <a:gd name="T61" fmla="*/ 87 h 160"/>
              <a:gd name="T62" fmla="*/ 54 w 160"/>
              <a:gd name="T63" fmla="*/ 87 h 160"/>
              <a:gd name="T64" fmla="*/ 21 w 160"/>
              <a:gd name="T65" fmla="*/ 87 h 160"/>
              <a:gd name="T66" fmla="*/ 37 w 160"/>
              <a:gd name="T67" fmla="*/ 128 h 160"/>
              <a:gd name="T68" fmla="*/ 38 w 160"/>
              <a:gd name="T69" fmla="*/ 119 h 160"/>
              <a:gd name="T70" fmla="*/ 35 w 160"/>
              <a:gd name="T71" fmla="*/ 114 h 160"/>
              <a:gd name="T72" fmla="*/ 51 w 160"/>
              <a:gd name="T73" fmla="*/ 91 h 160"/>
              <a:gd name="T74" fmla="*/ 73 w 160"/>
              <a:gd name="T75" fmla="*/ 155 h 160"/>
              <a:gd name="T76" fmla="*/ 47 w 160"/>
              <a:gd name="T77" fmla="*/ 117 h 160"/>
              <a:gd name="T78" fmla="*/ 60 w 160"/>
              <a:gd name="T79" fmla="*/ 84 h 160"/>
              <a:gd name="T80" fmla="*/ 121 w 160"/>
              <a:gd name="T81" fmla="*/ 36 h 160"/>
              <a:gd name="T82" fmla="*/ 56 w 160"/>
              <a:gd name="T83" fmla="*/ 102 h 160"/>
              <a:gd name="T84" fmla="*/ 58 w 160"/>
              <a:gd name="T85" fmla="*/ 95 h 160"/>
              <a:gd name="T86" fmla="*/ 108 w 160"/>
              <a:gd name="T87" fmla="*/ 48 h 160"/>
              <a:gd name="T88" fmla="*/ 65 w 160"/>
              <a:gd name="T89" fmla="*/ 46 h 160"/>
              <a:gd name="T90" fmla="*/ 128 w 160"/>
              <a:gd name="T91" fmla="*/ 66 h 160"/>
              <a:gd name="T92" fmla="*/ 65 w 160"/>
              <a:gd name="T93" fmla="*/ 63 h 160"/>
              <a:gd name="T94" fmla="*/ 68 w 160"/>
              <a:gd name="T95" fmla="*/ 83 h 160"/>
              <a:gd name="T96" fmla="*/ 128 w 160"/>
              <a:gd name="T97" fmla="*/ 95 h 160"/>
              <a:gd name="T98" fmla="*/ 128 w 160"/>
              <a:gd name="T99" fmla="*/ 100 h 160"/>
              <a:gd name="T100" fmla="*/ 68 w 160"/>
              <a:gd name="T101" fmla="*/ 113 h 160"/>
              <a:gd name="T102" fmla="*/ 131 w 160"/>
              <a:gd name="T103" fmla="*/ 115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160" h="160">
                <a:moveTo>
                  <a:pt x="160" y="36"/>
                </a:moveTo>
                <a:cubicBezTo>
                  <a:pt x="160" y="36"/>
                  <a:pt x="160" y="36"/>
                  <a:pt x="160" y="36"/>
                </a:cubicBezTo>
                <a:cubicBezTo>
                  <a:pt x="160" y="36"/>
                  <a:pt x="160" y="36"/>
                  <a:pt x="160" y="36"/>
                </a:cubicBezTo>
                <a:cubicBezTo>
                  <a:pt x="160" y="36"/>
                  <a:pt x="160" y="36"/>
                  <a:pt x="160" y="36"/>
                </a:cubicBezTo>
                <a:cubicBezTo>
                  <a:pt x="160" y="36"/>
                  <a:pt x="160" y="36"/>
                  <a:pt x="160" y="35"/>
                </a:cubicBezTo>
                <a:cubicBezTo>
                  <a:pt x="160" y="35"/>
                  <a:pt x="160" y="35"/>
                  <a:pt x="160" y="35"/>
                </a:cubicBezTo>
                <a:cubicBezTo>
                  <a:pt x="160" y="35"/>
                  <a:pt x="160" y="35"/>
                  <a:pt x="160" y="35"/>
                </a:cubicBezTo>
                <a:cubicBezTo>
                  <a:pt x="160" y="35"/>
                  <a:pt x="160" y="35"/>
                  <a:pt x="160" y="35"/>
                </a:cubicBezTo>
                <a:cubicBezTo>
                  <a:pt x="160" y="35"/>
                  <a:pt x="160" y="35"/>
                  <a:pt x="159" y="35"/>
                </a:cubicBezTo>
                <a:cubicBezTo>
                  <a:pt x="159" y="35"/>
                  <a:pt x="159" y="35"/>
                  <a:pt x="159" y="35"/>
                </a:cubicBezTo>
                <a:cubicBezTo>
                  <a:pt x="159" y="35"/>
                  <a:pt x="159" y="35"/>
                  <a:pt x="159" y="34"/>
                </a:cubicBezTo>
                <a:cubicBezTo>
                  <a:pt x="140" y="15"/>
                  <a:pt x="140" y="15"/>
                  <a:pt x="140" y="15"/>
                </a:cubicBezTo>
                <a:cubicBezTo>
                  <a:pt x="125" y="1"/>
                  <a:pt x="125" y="1"/>
                  <a:pt x="125" y="1"/>
                </a:cubicBezTo>
                <a:cubicBezTo>
                  <a:pt x="125" y="1"/>
                  <a:pt x="125" y="1"/>
                  <a:pt x="125" y="1"/>
                </a:cubicBezTo>
                <a:cubicBezTo>
                  <a:pt x="125" y="1"/>
                  <a:pt x="125" y="0"/>
                  <a:pt x="125" y="0"/>
                </a:cubicBezTo>
                <a:cubicBezTo>
                  <a:pt x="125" y="0"/>
                  <a:pt x="125" y="0"/>
                  <a:pt x="125" y="0"/>
                </a:cubicBezTo>
                <a:cubicBezTo>
                  <a:pt x="125" y="0"/>
                  <a:pt x="125" y="0"/>
                  <a:pt x="125" y="0"/>
                </a:cubicBezTo>
                <a:cubicBezTo>
                  <a:pt x="125" y="0"/>
                  <a:pt x="125" y="0"/>
                  <a:pt x="125" y="0"/>
                </a:cubicBezTo>
                <a:cubicBezTo>
                  <a:pt x="125" y="0"/>
                  <a:pt x="125" y="0"/>
                  <a:pt x="125" y="0"/>
                </a:cubicBezTo>
                <a:cubicBezTo>
                  <a:pt x="124" y="0"/>
                  <a:pt x="124" y="0"/>
                  <a:pt x="124" y="0"/>
                </a:cubicBezTo>
                <a:cubicBezTo>
                  <a:pt x="124" y="0"/>
                  <a:pt x="124" y="0"/>
                  <a:pt x="124" y="0"/>
                </a:cubicBezTo>
                <a:cubicBezTo>
                  <a:pt x="124" y="0"/>
                  <a:pt x="124" y="0"/>
                  <a:pt x="124" y="0"/>
                </a:cubicBezTo>
                <a:cubicBezTo>
                  <a:pt x="124" y="0"/>
                  <a:pt x="124" y="0"/>
                  <a:pt x="124" y="0"/>
                </a:cubicBezTo>
                <a:cubicBezTo>
                  <a:pt x="124" y="0"/>
                  <a:pt x="124" y="0"/>
                  <a:pt x="124" y="0"/>
                </a:cubicBezTo>
                <a:cubicBezTo>
                  <a:pt x="38" y="0"/>
                  <a:pt x="38" y="0"/>
                  <a:pt x="38" y="0"/>
                </a:cubicBezTo>
                <a:cubicBezTo>
                  <a:pt x="36" y="0"/>
                  <a:pt x="35" y="1"/>
                  <a:pt x="35" y="3"/>
                </a:cubicBezTo>
                <a:cubicBezTo>
                  <a:pt x="35" y="61"/>
                  <a:pt x="35" y="61"/>
                  <a:pt x="35" y="61"/>
                </a:cubicBezTo>
                <a:cubicBezTo>
                  <a:pt x="23" y="62"/>
                  <a:pt x="13" y="72"/>
                  <a:pt x="13" y="84"/>
                </a:cubicBezTo>
                <a:cubicBezTo>
                  <a:pt x="13" y="91"/>
                  <a:pt x="13" y="91"/>
                  <a:pt x="13" y="91"/>
                </a:cubicBezTo>
                <a:cubicBezTo>
                  <a:pt x="11" y="92"/>
                  <a:pt x="10" y="95"/>
                  <a:pt x="10" y="98"/>
                </a:cubicBezTo>
                <a:cubicBezTo>
                  <a:pt x="10" y="103"/>
                  <a:pt x="14" y="107"/>
                  <a:pt x="19" y="107"/>
                </a:cubicBezTo>
                <a:cubicBezTo>
                  <a:pt x="19" y="107"/>
                  <a:pt x="19" y="107"/>
                  <a:pt x="19" y="107"/>
                </a:cubicBezTo>
                <a:cubicBezTo>
                  <a:pt x="20" y="111"/>
                  <a:pt x="23" y="115"/>
                  <a:pt x="27" y="117"/>
                </a:cubicBezTo>
                <a:cubicBezTo>
                  <a:pt x="27" y="121"/>
                  <a:pt x="27" y="121"/>
                  <a:pt x="27" y="121"/>
                </a:cubicBezTo>
                <a:cubicBezTo>
                  <a:pt x="12" y="126"/>
                  <a:pt x="12" y="126"/>
                  <a:pt x="12" y="126"/>
                </a:cubicBezTo>
                <a:cubicBezTo>
                  <a:pt x="8" y="128"/>
                  <a:pt x="0" y="134"/>
                  <a:pt x="0" y="145"/>
                </a:cubicBezTo>
                <a:cubicBezTo>
                  <a:pt x="0" y="157"/>
                  <a:pt x="0" y="157"/>
                  <a:pt x="0" y="157"/>
                </a:cubicBezTo>
                <a:cubicBezTo>
                  <a:pt x="0" y="159"/>
                  <a:pt x="1" y="160"/>
                  <a:pt x="3" y="160"/>
                </a:cubicBezTo>
                <a:cubicBezTo>
                  <a:pt x="14" y="160"/>
                  <a:pt x="14" y="160"/>
                  <a:pt x="14" y="160"/>
                </a:cubicBezTo>
                <a:cubicBezTo>
                  <a:pt x="15" y="160"/>
                  <a:pt x="16" y="159"/>
                  <a:pt x="16" y="157"/>
                </a:cubicBezTo>
                <a:cubicBezTo>
                  <a:pt x="16" y="156"/>
                  <a:pt x="15" y="155"/>
                  <a:pt x="14" y="155"/>
                </a:cubicBezTo>
                <a:cubicBezTo>
                  <a:pt x="5" y="155"/>
                  <a:pt x="5" y="155"/>
                  <a:pt x="5" y="155"/>
                </a:cubicBezTo>
                <a:cubicBezTo>
                  <a:pt x="5" y="145"/>
                  <a:pt x="5" y="145"/>
                  <a:pt x="5" y="145"/>
                </a:cubicBezTo>
                <a:cubicBezTo>
                  <a:pt x="5" y="134"/>
                  <a:pt x="13" y="131"/>
                  <a:pt x="14" y="131"/>
                </a:cubicBezTo>
                <a:cubicBezTo>
                  <a:pt x="14" y="131"/>
                  <a:pt x="14" y="131"/>
                  <a:pt x="14" y="131"/>
                </a:cubicBezTo>
                <a:cubicBezTo>
                  <a:pt x="28" y="126"/>
                  <a:pt x="28" y="126"/>
                  <a:pt x="28" y="126"/>
                </a:cubicBezTo>
                <a:cubicBezTo>
                  <a:pt x="28" y="126"/>
                  <a:pt x="28" y="126"/>
                  <a:pt x="28" y="126"/>
                </a:cubicBezTo>
                <a:cubicBezTo>
                  <a:pt x="35" y="133"/>
                  <a:pt x="35" y="133"/>
                  <a:pt x="35" y="133"/>
                </a:cubicBezTo>
                <a:cubicBezTo>
                  <a:pt x="36" y="134"/>
                  <a:pt x="36" y="134"/>
                  <a:pt x="37" y="134"/>
                </a:cubicBezTo>
                <a:cubicBezTo>
                  <a:pt x="37" y="134"/>
                  <a:pt x="37" y="134"/>
                  <a:pt x="37" y="134"/>
                </a:cubicBezTo>
                <a:cubicBezTo>
                  <a:pt x="38" y="134"/>
                  <a:pt x="38" y="134"/>
                  <a:pt x="39" y="133"/>
                </a:cubicBezTo>
                <a:cubicBezTo>
                  <a:pt x="46" y="126"/>
                  <a:pt x="46" y="126"/>
                  <a:pt x="46" y="126"/>
                </a:cubicBezTo>
                <a:cubicBezTo>
                  <a:pt x="60" y="131"/>
                  <a:pt x="60" y="131"/>
                  <a:pt x="60" y="131"/>
                </a:cubicBezTo>
                <a:cubicBezTo>
                  <a:pt x="60" y="131"/>
                  <a:pt x="60" y="131"/>
                  <a:pt x="60" y="131"/>
                </a:cubicBezTo>
                <a:cubicBezTo>
                  <a:pt x="60" y="131"/>
                  <a:pt x="68" y="134"/>
                  <a:pt x="68" y="145"/>
                </a:cubicBezTo>
                <a:cubicBezTo>
                  <a:pt x="68" y="155"/>
                  <a:pt x="68" y="155"/>
                  <a:pt x="68" y="155"/>
                </a:cubicBezTo>
                <a:cubicBezTo>
                  <a:pt x="48" y="155"/>
                  <a:pt x="48" y="155"/>
                  <a:pt x="48" y="155"/>
                </a:cubicBezTo>
                <a:cubicBezTo>
                  <a:pt x="26" y="155"/>
                  <a:pt x="26" y="155"/>
                  <a:pt x="26" y="155"/>
                </a:cubicBezTo>
                <a:cubicBezTo>
                  <a:pt x="23" y="155"/>
                  <a:pt x="23" y="155"/>
                  <a:pt x="23" y="155"/>
                </a:cubicBezTo>
                <a:cubicBezTo>
                  <a:pt x="21" y="155"/>
                  <a:pt x="20" y="156"/>
                  <a:pt x="20" y="157"/>
                </a:cubicBezTo>
                <a:cubicBezTo>
                  <a:pt x="20" y="159"/>
                  <a:pt x="21" y="160"/>
                  <a:pt x="23" y="160"/>
                </a:cubicBezTo>
                <a:cubicBezTo>
                  <a:pt x="26" y="160"/>
                  <a:pt x="26" y="160"/>
                  <a:pt x="26" y="160"/>
                </a:cubicBezTo>
                <a:cubicBezTo>
                  <a:pt x="48" y="160"/>
                  <a:pt x="48" y="160"/>
                  <a:pt x="48" y="160"/>
                </a:cubicBezTo>
                <a:cubicBezTo>
                  <a:pt x="71" y="160"/>
                  <a:pt x="71" y="160"/>
                  <a:pt x="71" y="160"/>
                </a:cubicBezTo>
                <a:cubicBezTo>
                  <a:pt x="71" y="160"/>
                  <a:pt x="71" y="160"/>
                  <a:pt x="72" y="160"/>
                </a:cubicBezTo>
                <a:cubicBezTo>
                  <a:pt x="157" y="160"/>
                  <a:pt x="157" y="160"/>
                  <a:pt x="157" y="160"/>
                </a:cubicBezTo>
                <a:cubicBezTo>
                  <a:pt x="159" y="160"/>
                  <a:pt x="160" y="159"/>
                  <a:pt x="160" y="157"/>
                </a:cubicBezTo>
                <a:cubicBezTo>
                  <a:pt x="160" y="36"/>
                  <a:pt x="160" y="36"/>
                  <a:pt x="160" y="36"/>
                </a:cubicBezTo>
                <a:cubicBezTo>
                  <a:pt x="160" y="36"/>
                  <a:pt x="160" y="36"/>
                  <a:pt x="160" y="36"/>
                </a:cubicBezTo>
                <a:close/>
                <a:moveTo>
                  <a:pt x="126" y="9"/>
                </a:moveTo>
                <a:cubicBezTo>
                  <a:pt x="134" y="17"/>
                  <a:pt x="134" y="17"/>
                  <a:pt x="134" y="17"/>
                </a:cubicBezTo>
                <a:cubicBezTo>
                  <a:pt x="134" y="17"/>
                  <a:pt x="134" y="17"/>
                  <a:pt x="134" y="17"/>
                </a:cubicBezTo>
                <a:cubicBezTo>
                  <a:pt x="136" y="19"/>
                  <a:pt x="136" y="19"/>
                  <a:pt x="136" y="19"/>
                </a:cubicBezTo>
                <a:cubicBezTo>
                  <a:pt x="145" y="27"/>
                  <a:pt x="145" y="27"/>
                  <a:pt x="145" y="27"/>
                </a:cubicBezTo>
                <a:cubicBezTo>
                  <a:pt x="145" y="27"/>
                  <a:pt x="145" y="27"/>
                  <a:pt x="145" y="27"/>
                </a:cubicBezTo>
                <a:cubicBezTo>
                  <a:pt x="151" y="34"/>
                  <a:pt x="151" y="34"/>
                  <a:pt x="151" y="34"/>
                </a:cubicBezTo>
                <a:cubicBezTo>
                  <a:pt x="126" y="34"/>
                  <a:pt x="126" y="34"/>
                  <a:pt x="126" y="34"/>
                </a:cubicBezTo>
                <a:cubicBezTo>
                  <a:pt x="126" y="9"/>
                  <a:pt x="126" y="9"/>
                  <a:pt x="126" y="9"/>
                </a:cubicBezTo>
                <a:close/>
                <a:moveTo>
                  <a:pt x="18" y="102"/>
                </a:moveTo>
                <a:cubicBezTo>
                  <a:pt x="16" y="102"/>
                  <a:pt x="15" y="100"/>
                  <a:pt x="15" y="98"/>
                </a:cubicBezTo>
                <a:cubicBezTo>
                  <a:pt x="15" y="97"/>
                  <a:pt x="15" y="96"/>
                  <a:pt x="16" y="95"/>
                </a:cubicBezTo>
                <a:cubicBezTo>
                  <a:pt x="17" y="95"/>
                  <a:pt x="17" y="95"/>
                  <a:pt x="18" y="94"/>
                </a:cubicBezTo>
                <a:cubicBezTo>
                  <a:pt x="18" y="94"/>
                  <a:pt x="18" y="94"/>
                  <a:pt x="18" y="94"/>
                </a:cubicBezTo>
                <a:cubicBezTo>
                  <a:pt x="18" y="102"/>
                  <a:pt x="18" y="102"/>
                  <a:pt x="18" y="102"/>
                </a:cubicBezTo>
                <a:close/>
                <a:moveTo>
                  <a:pt x="21" y="87"/>
                </a:moveTo>
                <a:cubicBezTo>
                  <a:pt x="21" y="87"/>
                  <a:pt x="21" y="87"/>
                  <a:pt x="21" y="87"/>
                </a:cubicBezTo>
                <a:cubicBezTo>
                  <a:pt x="21" y="87"/>
                  <a:pt x="21" y="87"/>
                  <a:pt x="21" y="87"/>
                </a:cubicBezTo>
                <a:cubicBezTo>
                  <a:pt x="20" y="87"/>
                  <a:pt x="20" y="87"/>
                  <a:pt x="20" y="87"/>
                </a:cubicBezTo>
                <a:cubicBezTo>
                  <a:pt x="20" y="87"/>
                  <a:pt x="20" y="87"/>
                  <a:pt x="20" y="87"/>
                </a:cubicBezTo>
                <a:cubicBezTo>
                  <a:pt x="20" y="87"/>
                  <a:pt x="20" y="87"/>
                  <a:pt x="20" y="87"/>
                </a:cubicBezTo>
                <a:cubicBezTo>
                  <a:pt x="20" y="87"/>
                  <a:pt x="20" y="87"/>
                  <a:pt x="20" y="87"/>
                </a:cubicBezTo>
                <a:cubicBezTo>
                  <a:pt x="20" y="87"/>
                  <a:pt x="20" y="87"/>
                  <a:pt x="20" y="87"/>
                </a:cubicBezTo>
                <a:cubicBezTo>
                  <a:pt x="20" y="87"/>
                  <a:pt x="20" y="87"/>
                  <a:pt x="20" y="87"/>
                </a:cubicBezTo>
                <a:cubicBezTo>
                  <a:pt x="20" y="87"/>
                  <a:pt x="20" y="87"/>
                  <a:pt x="20" y="87"/>
                </a:cubicBezTo>
                <a:cubicBezTo>
                  <a:pt x="20" y="87"/>
                  <a:pt x="19" y="87"/>
                  <a:pt x="19" y="87"/>
                </a:cubicBezTo>
                <a:cubicBezTo>
                  <a:pt x="19" y="87"/>
                  <a:pt x="19" y="87"/>
                  <a:pt x="19" y="87"/>
                </a:cubicBezTo>
                <a:cubicBezTo>
                  <a:pt x="19" y="87"/>
                  <a:pt x="19" y="87"/>
                  <a:pt x="19" y="88"/>
                </a:cubicBezTo>
                <a:cubicBezTo>
                  <a:pt x="19" y="88"/>
                  <a:pt x="19" y="88"/>
                  <a:pt x="19" y="88"/>
                </a:cubicBezTo>
                <a:cubicBezTo>
                  <a:pt x="19" y="88"/>
                  <a:pt x="19" y="88"/>
                  <a:pt x="19" y="88"/>
                </a:cubicBezTo>
                <a:cubicBezTo>
                  <a:pt x="19" y="88"/>
                  <a:pt x="19" y="88"/>
                  <a:pt x="19" y="88"/>
                </a:cubicBezTo>
                <a:cubicBezTo>
                  <a:pt x="19" y="88"/>
                  <a:pt x="19" y="88"/>
                  <a:pt x="19" y="88"/>
                </a:cubicBezTo>
                <a:cubicBezTo>
                  <a:pt x="19" y="88"/>
                  <a:pt x="19" y="88"/>
                  <a:pt x="19" y="88"/>
                </a:cubicBezTo>
                <a:cubicBezTo>
                  <a:pt x="19" y="88"/>
                  <a:pt x="19" y="88"/>
                  <a:pt x="19" y="88"/>
                </a:cubicBezTo>
                <a:cubicBezTo>
                  <a:pt x="19" y="88"/>
                  <a:pt x="19" y="88"/>
                  <a:pt x="19" y="88"/>
                </a:cubicBezTo>
                <a:cubicBezTo>
                  <a:pt x="19" y="88"/>
                  <a:pt x="19" y="88"/>
                  <a:pt x="18" y="88"/>
                </a:cubicBezTo>
                <a:cubicBezTo>
                  <a:pt x="18" y="88"/>
                  <a:pt x="18" y="88"/>
                  <a:pt x="18" y="88"/>
                </a:cubicBezTo>
                <a:cubicBezTo>
                  <a:pt x="18" y="88"/>
                  <a:pt x="18" y="88"/>
                  <a:pt x="18" y="88"/>
                </a:cubicBezTo>
                <a:cubicBezTo>
                  <a:pt x="18" y="84"/>
                  <a:pt x="18" y="84"/>
                  <a:pt x="18" y="84"/>
                </a:cubicBezTo>
                <a:cubicBezTo>
                  <a:pt x="18" y="74"/>
                  <a:pt x="26" y="66"/>
                  <a:pt x="36" y="66"/>
                </a:cubicBezTo>
                <a:cubicBezTo>
                  <a:pt x="38" y="66"/>
                  <a:pt x="38" y="66"/>
                  <a:pt x="38" y="66"/>
                </a:cubicBezTo>
                <a:cubicBezTo>
                  <a:pt x="47" y="66"/>
                  <a:pt x="55" y="74"/>
                  <a:pt x="55" y="84"/>
                </a:cubicBezTo>
                <a:cubicBezTo>
                  <a:pt x="55" y="88"/>
                  <a:pt x="55" y="88"/>
                  <a:pt x="55" y="88"/>
                </a:cubicBezTo>
                <a:cubicBezTo>
                  <a:pt x="55" y="88"/>
                  <a:pt x="55" y="88"/>
                  <a:pt x="55" y="88"/>
                </a:cubicBezTo>
                <a:cubicBezTo>
                  <a:pt x="55" y="88"/>
                  <a:pt x="55" y="88"/>
                  <a:pt x="55" y="88"/>
                </a:cubicBezTo>
                <a:cubicBezTo>
                  <a:pt x="55" y="88"/>
                  <a:pt x="55" y="88"/>
                  <a:pt x="55" y="88"/>
                </a:cubicBezTo>
                <a:cubicBezTo>
                  <a:pt x="55" y="88"/>
                  <a:pt x="55" y="88"/>
                  <a:pt x="55" y="88"/>
                </a:cubicBezTo>
                <a:cubicBezTo>
                  <a:pt x="55" y="88"/>
                  <a:pt x="55" y="88"/>
                  <a:pt x="55" y="88"/>
                </a:cubicBezTo>
                <a:cubicBezTo>
                  <a:pt x="55" y="88"/>
                  <a:pt x="55" y="88"/>
                  <a:pt x="55" y="88"/>
                </a:cubicBezTo>
                <a:cubicBezTo>
                  <a:pt x="55" y="88"/>
                  <a:pt x="55" y="88"/>
                  <a:pt x="55" y="88"/>
                </a:cubicBezTo>
                <a:cubicBezTo>
                  <a:pt x="55" y="88"/>
                  <a:pt x="55" y="88"/>
                  <a:pt x="55" y="88"/>
                </a:cubicBezTo>
                <a:cubicBezTo>
                  <a:pt x="55" y="88"/>
                  <a:pt x="55" y="88"/>
                  <a:pt x="55" y="88"/>
                </a:cubicBezTo>
                <a:cubicBezTo>
                  <a:pt x="55" y="87"/>
                  <a:pt x="54" y="87"/>
                  <a:pt x="54" y="87"/>
                </a:cubicBezTo>
                <a:cubicBezTo>
                  <a:pt x="54" y="87"/>
                  <a:pt x="54" y="87"/>
                  <a:pt x="54" y="87"/>
                </a:cubicBezTo>
                <a:cubicBezTo>
                  <a:pt x="54" y="87"/>
                  <a:pt x="54" y="87"/>
                  <a:pt x="54" y="87"/>
                </a:cubicBezTo>
                <a:cubicBezTo>
                  <a:pt x="54" y="87"/>
                  <a:pt x="54" y="87"/>
                  <a:pt x="54" y="87"/>
                </a:cubicBezTo>
                <a:cubicBezTo>
                  <a:pt x="54" y="87"/>
                  <a:pt x="54" y="87"/>
                  <a:pt x="54" y="87"/>
                </a:cubicBezTo>
                <a:cubicBezTo>
                  <a:pt x="54" y="87"/>
                  <a:pt x="54" y="87"/>
                  <a:pt x="54" y="87"/>
                </a:cubicBezTo>
                <a:cubicBezTo>
                  <a:pt x="54" y="87"/>
                  <a:pt x="54" y="87"/>
                  <a:pt x="54" y="87"/>
                </a:cubicBezTo>
                <a:cubicBezTo>
                  <a:pt x="48" y="86"/>
                  <a:pt x="47" y="79"/>
                  <a:pt x="47" y="79"/>
                </a:cubicBezTo>
                <a:cubicBezTo>
                  <a:pt x="46" y="78"/>
                  <a:pt x="46" y="77"/>
                  <a:pt x="45" y="77"/>
                </a:cubicBezTo>
                <a:cubicBezTo>
                  <a:pt x="44" y="77"/>
                  <a:pt x="43" y="77"/>
                  <a:pt x="42" y="78"/>
                </a:cubicBezTo>
                <a:cubicBezTo>
                  <a:pt x="35" y="87"/>
                  <a:pt x="21" y="87"/>
                  <a:pt x="21" y="87"/>
                </a:cubicBezTo>
                <a:close/>
                <a:moveTo>
                  <a:pt x="42" y="122"/>
                </a:moveTo>
                <a:cubicBezTo>
                  <a:pt x="42" y="122"/>
                  <a:pt x="42" y="122"/>
                  <a:pt x="42" y="122"/>
                </a:cubicBezTo>
                <a:cubicBezTo>
                  <a:pt x="42" y="123"/>
                  <a:pt x="42" y="123"/>
                  <a:pt x="42" y="123"/>
                </a:cubicBezTo>
                <a:cubicBezTo>
                  <a:pt x="37" y="128"/>
                  <a:pt x="37" y="128"/>
                  <a:pt x="37" y="128"/>
                </a:cubicBezTo>
                <a:cubicBezTo>
                  <a:pt x="32" y="123"/>
                  <a:pt x="32" y="123"/>
                  <a:pt x="32" y="123"/>
                </a:cubicBezTo>
                <a:cubicBezTo>
                  <a:pt x="32" y="119"/>
                  <a:pt x="32" y="119"/>
                  <a:pt x="32" y="119"/>
                </a:cubicBezTo>
                <a:cubicBezTo>
                  <a:pt x="33" y="119"/>
                  <a:pt x="34" y="119"/>
                  <a:pt x="35" y="119"/>
                </a:cubicBezTo>
                <a:cubicBezTo>
                  <a:pt x="38" y="119"/>
                  <a:pt x="38" y="119"/>
                  <a:pt x="38" y="119"/>
                </a:cubicBezTo>
                <a:cubicBezTo>
                  <a:pt x="40" y="119"/>
                  <a:pt x="41" y="119"/>
                  <a:pt x="42" y="119"/>
                </a:cubicBezTo>
                <a:cubicBezTo>
                  <a:pt x="42" y="122"/>
                  <a:pt x="42" y="122"/>
                  <a:pt x="42" y="122"/>
                </a:cubicBezTo>
                <a:close/>
                <a:moveTo>
                  <a:pt x="38" y="114"/>
                </a:moveTo>
                <a:cubicBezTo>
                  <a:pt x="35" y="114"/>
                  <a:pt x="35" y="114"/>
                  <a:pt x="35" y="114"/>
                </a:cubicBezTo>
                <a:cubicBezTo>
                  <a:pt x="29" y="114"/>
                  <a:pt x="23" y="109"/>
                  <a:pt x="23" y="102"/>
                </a:cubicBezTo>
                <a:cubicBezTo>
                  <a:pt x="23" y="92"/>
                  <a:pt x="23" y="92"/>
                  <a:pt x="23" y="92"/>
                </a:cubicBezTo>
                <a:cubicBezTo>
                  <a:pt x="27" y="92"/>
                  <a:pt x="37" y="90"/>
                  <a:pt x="43" y="84"/>
                </a:cubicBezTo>
                <a:cubicBezTo>
                  <a:pt x="45" y="87"/>
                  <a:pt x="47" y="90"/>
                  <a:pt x="51" y="91"/>
                </a:cubicBezTo>
                <a:cubicBezTo>
                  <a:pt x="51" y="102"/>
                  <a:pt x="51" y="102"/>
                  <a:pt x="51" y="102"/>
                </a:cubicBezTo>
                <a:cubicBezTo>
                  <a:pt x="51" y="109"/>
                  <a:pt x="45" y="114"/>
                  <a:pt x="38" y="114"/>
                </a:cubicBezTo>
                <a:close/>
                <a:moveTo>
                  <a:pt x="155" y="155"/>
                </a:moveTo>
                <a:cubicBezTo>
                  <a:pt x="73" y="155"/>
                  <a:pt x="73" y="155"/>
                  <a:pt x="73" y="155"/>
                </a:cubicBezTo>
                <a:cubicBezTo>
                  <a:pt x="73" y="145"/>
                  <a:pt x="73" y="145"/>
                  <a:pt x="73" y="145"/>
                </a:cubicBezTo>
                <a:cubicBezTo>
                  <a:pt x="73" y="134"/>
                  <a:pt x="66" y="128"/>
                  <a:pt x="61" y="126"/>
                </a:cubicBezTo>
                <a:cubicBezTo>
                  <a:pt x="47" y="121"/>
                  <a:pt x="47" y="121"/>
                  <a:pt x="47" y="121"/>
                </a:cubicBezTo>
                <a:cubicBezTo>
                  <a:pt x="47" y="117"/>
                  <a:pt x="47" y="117"/>
                  <a:pt x="47" y="117"/>
                </a:cubicBezTo>
                <a:cubicBezTo>
                  <a:pt x="51" y="115"/>
                  <a:pt x="54" y="111"/>
                  <a:pt x="55" y="107"/>
                </a:cubicBezTo>
                <a:cubicBezTo>
                  <a:pt x="60" y="107"/>
                  <a:pt x="64" y="103"/>
                  <a:pt x="64" y="98"/>
                </a:cubicBezTo>
                <a:cubicBezTo>
                  <a:pt x="64" y="95"/>
                  <a:pt x="63" y="92"/>
                  <a:pt x="60" y="91"/>
                </a:cubicBezTo>
                <a:cubicBezTo>
                  <a:pt x="60" y="84"/>
                  <a:pt x="60" y="84"/>
                  <a:pt x="60" y="84"/>
                </a:cubicBezTo>
                <a:cubicBezTo>
                  <a:pt x="60" y="72"/>
                  <a:pt x="51" y="63"/>
                  <a:pt x="40" y="62"/>
                </a:cubicBezTo>
                <a:cubicBezTo>
                  <a:pt x="40" y="5"/>
                  <a:pt x="40" y="5"/>
                  <a:pt x="40" y="5"/>
                </a:cubicBezTo>
                <a:cubicBezTo>
                  <a:pt x="121" y="5"/>
                  <a:pt x="121" y="5"/>
                  <a:pt x="121" y="5"/>
                </a:cubicBezTo>
                <a:cubicBezTo>
                  <a:pt x="121" y="36"/>
                  <a:pt x="121" y="36"/>
                  <a:pt x="121" y="36"/>
                </a:cubicBezTo>
                <a:cubicBezTo>
                  <a:pt x="121" y="38"/>
                  <a:pt x="122" y="39"/>
                  <a:pt x="124" y="39"/>
                </a:cubicBezTo>
                <a:cubicBezTo>
                  <a:pt x="155" y="39"/>
                  <a:pt x="155" y="39"/>
                  <a:pt x="155" y="39"/>
                </a:cubicBezTo>
                <a:cubicBezTo>
                  <a:pt x="155" y="155"/>
                  <a:pt x="155" y="155"/>
                  <a:pt x="155" y="155"/>
                </a:cubicBezTo>
                <a:close/>
                <a:moveTo>
                  <a:pt x="56" y="102"/>
                </a:moveTo>
                <a:cubicBezTo>
                  <a:pt x="56" y="94"/>
                  <a:pt x="56" y="94"/>
                  <a:pt x="56" y="94"/>
                </a:cubicBezTo>
                <a:cubicBezTo>
                  <a:pt x="56" y="94"/>
                  <a:pt x="56" y="94"/>
                  <a:pt x="56" y="94"/>
                </a:cubicBezTo>
                <a:cubicBezTo>
                  <a:pt x="56" y="94"/>
                  <a:pt x="56" y="94"/>
                  <a:pt x="56" y="94"/>
                </a:cubicBezTo>
                <a:cubicBezTo>
                  <a:pt x="56" y="95"/>
                  <a:pt x="57" y="95"/>
                  <a:pt x="58" y="95"/>
                </a:cubicBezTo>
                <a:cubicBezTo>
                  <a:pt x="58" y="96"/>
                  <a:pt x="59" y="97"/>
                  <a:pt x="59" y="98"/>
                </a:cubicBezTo>
                <a:cubicBezTo>
                  <a:pt x="59" y="100"/>
                  <a:pt x="58" y="101"/>
                  <a:pt x="56" y="102"/>
                </a:cubicBezTo>
                <a:close/>
                <a:moveTo>
                  <a:pt x="68" y="48"/>
                </a:moveTo>
                <a:cubicBezTo>
                  <a:pt x="108" y="48"/>
                  <a:pt x="108" y="48"/>
                  <a:pt x="108" y="48"/>
                </a:cubicBezTo>
                <a:cubicBezTo>
                  <a:pt x="109" y="48"/>
                  <a:pt x="110" y="47"/>
                  <a:pt x="110" y="46"/>
                </a:cubicBezTo>
                <a:cubicBezTo>
                  <a:pt x="110" y="44"/>
                  <a:pt x="109" y="43"/>
                  <a:pt x="108" y="43"/>
                </a:cubicBezTo>
                <a:cubicBezTo>
                  <a:pt x="68" y="43"/>
                  <a:pt x="68" y="43"/>
                  <a:pt x="68" y="43"/>
                </a:cubicBezTo>
                <a:cubicBezTo>
                  <a:pt x="67" y="43"/>
                  <a:pt x="65" y="44"/>
                  <a:pt x="65" y="46"/>
                </a:cubicBezTo>
                <a:cubicBezTo>
                  <a:pt x="65" y="47"/>
                  <a:pt x="67" y="48"/>
                  <a:pt x="68" y="48"/>
                </a:cubicBezTo>
                <a:close/>
                <a:moveTo>
                  <a:pt x="65" y="63"/>
                </a:moveTo>
                <a:cubicBezTo>
                  <a:pt x="65" y="65"/>
                  <a:pt x="67" y="66"/>
                  <a:pt x="68" y="66"/>
                </a:cubicBezTo>
                <a:cubicBezTo>
                  <a:pt x="128" y="66"/>
                  <a:pt x="128" y="66"/>
                  <a:pt x="128" y="66"/>
                </a:cubicBezTo>
                <a:cubicBezTo>
                  <a:pt x="130" y="66"/>
                  <a:pt x="131" y="65"/>
                  <a:pt x="131" y="63"/>
                </a:cubicBezTo>
                <a:cubicBezTo>
                  <a:pt x="131" y="62"/>
                  <a:pt x="130" y="61"/>
                  <a:pt x="128" y="61"/>
                </a:cubicBezTo>
                <a:cubicBezTo>
                  <a:pt x="68" y="61"/>
                  <a:pt x="68" y="61"/>
                  <a:pt x="68" y="61"/>
                </a:cubicBezTo>
                <a:cubicBezTo>
                  <a:pt x="67" y="61"/>
                  <a:pt x="65" y="62"/>
                  <a:pt x="65" y="63"/>
                </a:cubicBezTo>
                <a:close/>
                <a:moveTo>
                  <a:pt x="128" y="78"/>
                </a:moveTo>
                <a:cubicBezTo>
                  <a:pt x="68" y="78"/>
                  <a:pt x="68" y="78"/>
                  <a:pt x="68" y="78"/>
                </a:cubicBezTo>
                <a:cubicBezTo>
                  <a:pt x="67" y="78"/>
                  <a:pt x="65" y="79"/>
                  <a:pt x="65" y="80"/>
                </a:cubicBezTo>
                <a:cubicBezTo>
                  <a:pt x="65" y="82"/>
                  <a:pt x="67" y="83"/>
                  <a:pt x="68" y="83"/>
                </a:cubicBezTo>
                <a:cubicBezTo>
                  <a:pt x="128" y="83"/>
                  <a:pt x="128" y="83"/>
                  <a:pt x="128" y="83"/>
                </a:cubicBezTo>
                <a:cubicBezTo>
                  <a:pt x="130" y="83"/>
                  <a:pt x="131" y="82"/>
                  <a:pt x="131" y="80"/>
                </a:cubicBezTo>
                <a:cubicBezTo>
                  <a:pt x="131" y="79"/>
                  <a:pt x="130" y="78"/>
                  <a:pt x="128" y="78"/>
                </a:cubicBezTo>
                <a:close/>
                <a:moveTo>
                  <a:pt x="128" y="95"/>
                </a:moveTo>
                <a:cubicBezTo>
                  <a:pt x="68" y="95"/>
                  <a:pt x="68" y="95"/>
                  <a:pt x="68" y="95"/>
                </a:cubicBezTo>
                <a:cubicBezTo>
                  <a:pt x="67" y="95"/>
                  <a:pt x="65" y="96"/>
                  <a:pt x="65" y="98"/>
                </a:cubicBezTo>
                <a:cubicBezTo>
                  <a:pt x="65" y="99"/>
                  <a:pt x="67" y="100"/>
                  <a:pt x="68" y="100"/>
                </a:cubicBezTo>
                <a:cubicBezTo>
                  <a:pt x="128" y="100"/>
                  <a:pt x="128" y="100"/>
                  <a:pt x="128" y="100"/>
                </a:cubicBezTo>
                <a:cubicBezTo>
                  <a:pt x="130" y="100"/>
                  <a:pt x="131" y="99"/>
                  <a:pt x="131" y="98"/>
                </a:cubicBezTo>
                <a:cubicBezTo>
                  <a:pt x="131" y="96"/>
                  <a:pt x="130" y="95"/>
                  <a:pt x="128" y="95"/>
                </a:cubicBezTo>
                <a:close/>
                <a:moveTo>
                  <a:pt x="128" y="113"/>
                </a:moveTo>
                <a:cubicBezTo>
                  <a:pt x="68" y="113"/>
                  <a:pt x="68" y="113"/>
                  <a:pt x="68" y="113"/>
                </a:cubicBezTo>
                <a:cubicBezTo>
                  <a:pt x="67" y="113"/>
                  <a:pt x="65" y="114"/>
                  <a:pt x="65" y="115"/>
                </a:cubicBezTo>
                <a:cubicBezTo>
                  <a:pt x="65" y="116"/>
                  <a:pt x="67" y="118"/>
                  <a:pt x="68" y="118"/>
                </a:cubicBezTo>
                <a:cubicBezTo>
                  <a:pt x="128" y="118"/>
                  <a:pt x="128" y="118"/>
                  <a:pt x="128" y="118"/>
                </a:cubicBezTo>
                <a:cubicBezTo>
                  <a:pt x="130" y="118"/>
                  <a:pt x="131" y="116"/>
                  <a:pt x="131" y="115"/>
                </a:cubicBezTo>
                <a:cubicBezTo>
                  <a:pt x="131" y="114"/>
                  <a:pt x="130" y="113"/>
                  <a:pt x="128" y="11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0" name="Freeform 189">
            <a:extLst>
              <a:ext uri="{FF2B5EF4-FFF2-40B4-BE49-F238E27FC236}">
                <a16:creationId xmlns:a16="http://schemas.microsoft.com/office/drawing/2014/main" xmlns="" id="{D21C5A57-C7C8-4704-9B0E-B3EEFDA091B7}"/>
              </a:ext>
            </a:extLst>
          </p:cNvPr>
          <p:cNvSpPr>
            <a:spLocks noEditPoints="1"/>
          </p:cNvSpPr>
          <p:nvPr/>
        </p:nvSpPr>
        <p:spPr bwMode="auto">
          <a:xfrm>
            <a:off x="4383881" y="3471069"/>
            <a:ext cx="546100" cy="550863"/>
          </a:xfrm>
          <a:custGeom>
            <a:avLst/>
            <a:gdLst>
              <a:gd name="T0" fmla="*/ 134 w 160"/>
              <a:gd name="T1" fmla="*/ 29 h 160"/>
              <a:gd name="T2" fmla="*/ 123 w 160"/>
              <a:gd name="T3" fmla="*/ 31 h 160"/>
              <a:gd name="T4" fmla="*/ 137 w 160"/>
              <a:gd name="T5" fmla="*/ 51 h 160"/>
              <a:gd name="T6" fmla="*/ 147 w 160"/>
              <a:gd name="T7" fmla="*/ 63 h 160"/>
              <a:gd name="T8" fmla="*/ 129 w 160"/>
              <a:gd name="T9" fmla="*/ 60 h 160"/>
              <a:gd name="T10" fmla="*/ 109 w 160"/>
              <a:gd name="T11" fmla="*/ 86 h 160"/>
              <a:gd name="T12" fmla="*/ 97 w 160"/>
              <a:gd name="T13" fmla="*/ 95 h 160"/>
              <a:gd name="T14" fmla="*/ 100 w 160"/>
              <a:gd name="T15" fmla="*/ 77 h 160"/>
              <a:gd name="T16" fmla="*/ 95 w 160"/>
              <a:gd name="T17" fmla="*/ 68 h 160"/>
              <a:gd name="T18" fmla="*/ 83 w 160"/>
              <a:gd name="T19" fmla="*/ 46 h 160"/>
              <a:gd name="T20" fmla="*/ 115 w 160"/>
              <a:gd name="T21" fmla="*/ 26 h 160"/>
              <a:gd name="T22" fmla="*/ 68 w 160"/>
              <a:gd name="T23" fmla="*/ 13 h 160"/>
              <a:gd name="T24" fmla="*/ 46 w 160"/>
              <a:gd name="T25" fmla="*/ 26 h 160"/>
              <a:gd name="T26" fmla="*/ 26 w 160"/>
              <a:gd name="T27" fmla="*/ 80 h 160"/>
              <a:gd name="T28" fmla="*/ 0 w 160"/>
              <a:gd name="T29" fmla="*/ 106 h 160"/>
              <a:gd name="T30" fmla="*/ 26 w 160"/>
              <a:gd name="T31" fmla="*/ 131 h 160"/>
              <a:gd name="T32" fmla="*/ 40 w 160"/>
              <a:gd name="T33" fmla="*/ 131 h 160"/>
              <a:gd name="T34" fmla="*/ 29 w 160"/>
              <a:gd name="T35" fmla="*/ 109 h 160"/>
              <a:gd name="T36" fmla="*/ 5 w 160"/>
              <a:gd name="T37" fmla="*/ 106 h 160"/>
              <a:gd name="T38" fmla="*/ 29 w 160"/>
              <a:gd name="T39" fmla="*/ 103 h 160"/>
              <a:gd name="T40" fmla="*/ 51 w 160"/>
              <a:gd name="T41" fmla="*/ 80 h 160"/>
              <a:gd name="T42" fmla="*/ 54 w 160"/>
              <a:gd name="T43" fmla="*/ 57 h 160"/>
              <a:gd name="T44" fmla="*/ 57 w 160"/>
              <a:gd name="T45" fmla="*/ 80 h 160"/>
              <a:gd name="T46" fmla="*/ 76 w 160"/>
              <a:gd name="T47" fmla="*/ 98 h 160"/>
              <a:gd name="T48" fmla="*/ 76 w 160"/>
              <a:gd name="T49" fmla="*/ 114 h 160"/>
              <a:gd name="T50" fmla="*/ 43 w 160"/>
              <a:gd name="T51" fmla="*/ 131 h 160"/>
              <a:gd name="T52" fmla="*/ 98 w 160"/>
              <a:gd name="T53" fmla="*/ 136 h 160"/>
              <a:gd name="T54" fmla="*/ 114 w 160"/>
              <a:gd name="T55" fmla="*/ 136 h 160"/>
              <a:gd name="T56" fmla="*/ 134 w 160"/>
              <a:gd name="T57" fmla="*/ 114 h 160"/>
              <a:gd name="T58" fmla="*/ 136 w 160"/>
              <a:gd name="T59" fmla="*/ 62 h 160"/>
              <a:gd name="T60" fmla="*/ 62 w 160"/>
              <a:gd name="T61" fmla="*/ 77 h 160"/>
              <a:gd name="T62" fmla="*/ 41 w 160"/>
              <a:gd name="T63" fmla="*/ 65 h 160"/>
              <a:gd name="T64" fmla="*/ 31 w 160"/>
              <a:gd name="T65" fmla="*/ 31 h 160"/>
              <a:gd name="T66" fmla="*/ 50 w 160"/>
              <a:gd name="T67" fmla="*/ 21 h 160"/>
              <a:gd name="T68" fmla="*/ 59 w 160"/>
              <a:gd name="T69" fmla="*/ 21 h 160"/>
              <a:gd name="T70" fmla="*/ 77 w 160"/>
              <a:gd name="T71" fmla="*/ 31 h 160"/>
              <a:gd name="T72" fmla="*/ 88 w 160"/>
              <a:gd name="T73" fmla="*/ 50 h 160"/>
              <a:gd name="T74" fmla="*/ 88 w 160"/>
              <a:gd name="T75" fmla="*/ 59 h 160"/>
              <a:gd name="T76" fmla="*/ 77 w 160"/>
              <a:gd name="T77" fmla="*/ 77 h 160"/>
              <a:gd name="T78" fmla="*/ 129 w 160"/>
              <a:gd name="T79" fmla="*/ 129 h 160"/>
              <a:gd name="T80" fmla="*/ 109 w 160"/>
              <a:gd name="T81" fmla="*/ 137 h 160"/>
              <a:gd name="T82" fmla="*/ 97 w 160"/>
              <a:gd name="T83" fmla="*/ 147 h 160"/>
              <a:gd name="T84" fmla="*/ 100 w 160"/>
              <a:gd name="T85" fmla="*/ 129 h 160"/>
              <a:gd name="T86" fmla="*/ 74 w 160"/>
              <a:gd name="T87" fmla="*/ 109 h 160"/>
              <a:gd name="T88" fmla="*/ 65 w 160"/>
              <a:gd name="T89" fmla="*/ 97 h 160"/>
              <a:gd name="T90" fmla="*/ 83 w 160"/>
              <a:gd name="T91" fmla="*/ 100 h 160"/>
              <a:gd name="T92" fmla="*/ 92 w 160"/>
              <a:gd name="T93" fmla="*/ 95 h 160"/>
              <a:gd name="T94" fmla="*/ 114 w 160"/>
              <a:gd name="T95" fmla="*/ 83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60" h="160">
                <a:moveTo>
                  <a:pt x="147" y="41"/>
                </a:moveTo>
                <a:cubicBezTo>
                  <a:pt x="142" y="41"/>
                  <a:pt x="138" y="43"/>
                  <a:pt x="136" y="46"/>
                </a:cubicBezTo>
                <a:cubicBezTo>
                  <a:pt x="134" y="46"/>
                  <a:pt x="134" y="46"/>
                  <a:pt x="134" y="46"/>
                </a:cubicBezTo>
                <a:cubicBezTo>
                  <a:pt x="134" y="29"/>
                  <a:pt x="134" y="29"/>
                  <a:pt x="134" y="29"/>
                </a:cubicBezTo>
                <a:cubicBezTo>
                  <a:pt x="134" y="27"/>
                  <a:pt x="133" y="26"/>
                  <a:pt x="131" y="26"/>
                </a:cubicBezTo>
                <a:cubicBezTo>
                  <a:pt x="123" y="26"/>
                  <a:pt x="123" y="26"/>
                  <a:pt x="123" y="26"/>
                </a:cubicBezTo>
                <a:cubicBezTo>
                  <a:pt x="122" y="26"/>
                  <a:pt x="120" y="27"/>
                  <a:pt x="120" y="29"/>
                </a:cubicBezTo>
                <a:cubicBezTo>
                  <a:pt x="120" y="30"/>
                  <a:pt x="122" y="31"/>
                  <a:pt x="123" y="31"/>
                </a:cubicBezTo>
                <a:cubicBezTo>
                  <a:pt x="129" y="31"/>
                  <a:pt x="129" y="31"/>
                  <a:pt x="129" y="31"/>
                </a:cubicBezTo>
                <a:cubicBezTo>
                  <a:pt x="129" y="49"/>
                  <a:pt x="129" y="49"/>
                  <a:pt x="129" y="49"/>
                </a:cubicBezTo>
                <a:cubicBezTo>
                  <a:pt x="129" y="50"/>
                  <a:pt x="130" y="51"/>
                  <a:pt x="131" y="51"/>
                </a:cubicBezTo>
                <a:cubicBezTo>
                  <a:pt x="137" y="51"/>
                  <a:pt x="137" y="51"/>
                  <a:pt x="137" y="51"/>
                </a:cubicBezTo>
                <a:cubicBezTo>
                  <a:pt x="138" y="51"/>
                  <a:pt x="139" y="51"/>
                  <a:pt x="139" y="50"/>
                </a:cubicBezTo>
                <a:cubicBezTo>
                  <a:pt x="141" y="48"/>
                  <a:pt x="144" y="46"/>
                  <a:pt x="147" y="46"/>
                </a:cubicBezTo>
                <a:cubicBezTo>
                  <a:pt x="151" y="46"/>
                  <a:pt x="155" y="50"/>
                  <a:pt x="155" y="54"/>
                </a:cubicBezTo>
                <a:cubicBezTo>
                  <a:pt x="155" y="59"/>
                  <a:pt x="151" y="63"/>
                  <a:pt x="147" y="63"/>
                </a:cubicBezTo>
                <a:cubicBezTo>
                  <a:pt x="144" y="63"/>
                  <a:pt x="141" y="61"/>
                  <a:pt x="139" y="59"/>
                </a:cubicBezTo>
                <a:cubicBezTo>
                  <a:pt x="139" y="58"/>
                  <a:pt x="138" y="57"/>
                  <a:pt x="137" y="57"/>
                </a:cubicBezTo>
                <a:cubicBezTo>
                  <a:pt x="131" y="57"/>
                  <a:pt x="131" y="57"/>
                  <a:pt x="131" y="57"/>
                </a:cubicBezTo>
                <a:cubicBezTo>
                  <a:pt x="130" y="57"/>
                  <a:pt x="129" y="58"/>
                  <a:pt x="129" y="60"/>
                </a:cubicBezTo>
                <a:cubicBezTo>
                  <a:pt x="129" y="77"/>
                  <a:pt x="129" y="77"/>
                  <a:pt x="129" y="77"/>
                </a:cubicBezTo>
                <a:cubicBezTo>
                  <a:pt x="111" y="77"/>
                  <a:pt x="111" y="77"/>
                  <a:pt x="111" y="77"/>
                </a:cubicBezTo>
                <a:cubicBezTo>
                  <a:pt x="110" y="77"/>
                  <a:pt x="109" y="79"/>
                  <a:pt x="109" y="80"/>
                </a:cubicBezTo>
                <a:cubicBezTo>
                  <a:pt x="109" y="86"/>
                  <a:pt x="109" y="86"/>
                  <a:pt x="109" y="86"/>
                </a:cubicBezTo>
                <a:cubicBezTo>
                  <a:pt x="109" y="87"/>
                  <a:pt x="109" y="88"/>
                  <a:pt x="110" y="88"/>
                </a:cubicBezTo>
                <a:cubicBezTo>
                  <a:pt x="112" y="89"/>
                  <a:pt x="114" y="92"/>
                  <a:pt x="114" y="95"/>
                </a:cubicBezTo>
                <a:cubicBezTo>
                  <a:pt x="114" y="100"/>
                  <a:pt x="110" y="103"/>
                  <a:pt x="106" y="103"/>
                </a:cubicBezTo>
                <a:cubicBezTo>
                  <a:pt x="101" y="103"/>
                  <a:pt x="97" y="100"/>
                  <a:pt x="97" y="95"/>
                </a:cubicBezTo>
                <a:cubicBezTo>
                  <a:pt x="97" y="92"/>
                  <a:pt x="99" y="89"/>
                  <a:pt x="101" y="88"/>
                </a:cubicBezTo>
                <a:cubicBezTo>
                  <a:pt x="102" y="88"/>
                  <a:pt x="103" y="87"/>
                  <a:pt x="103" y="86"/>
                </a:cubicBezTo>
                <a:cubicBezTo>
                  <a:pt x="103" y="80"/>
                  <a:pt x="103" y="80"/>
                  <a:pt x="103" y="80"/>
                </a:cubicBezTo>
                <a:cubicBezTo>
                  <a:pt x="103" y="79"/>
                  <a:pt x="102" y="77"/>
                  <a:pt x="100" y="77"/>
                </a:cubicBezTo>
                <a:cubicBezTo>
                  <a:pt x="83" y="77"/>
                  <a:pt x="83" y="77"/>
                  <a:pt x="83" y="77"/>
                </a:cubicBezTo>
                <a:cubicBezTo>
                  <a:pt x="83" y="62"/>
                  <a:pt x="83" y="62"/>
                  <a:pt x="83" y="62"/>
                </a:cubicBezTo>
                <a:cubicBezTo>
                  <a:pt x="84" y="62"/>
                  <a:pt x="84" y="62"/>
                  <a:pt x="84" y="62"/>
                </a:cubicBezTo>
                <a:cubicBezTo>
                  <a:pt x="87" y="66"/>
                  <a:pt x="91" y="68"/>
                  <a:pt x="95" y="68"/>
                </a:cubicBezTo>
                <a:cubicBezTo>
                  <a:pt x="103" y="68"/>
                  <a:pt x="109" y="62"/>
                  <a:pt x="109" y="54"/>
                </a:cubicBezTo>
                <a:cubicBezTo>
                  <a:pt x="109" y="47"/>
                  <a:pt x="103" y="41"/>
                  <a:pt x="95" y="41"/>
                </a:cubicBezTo>
                <a:cubicBezTo>
                  <a:pt x="91" y="41"/>
                  <a:pt x="87" y="43"/>
                  <a:pt x="84" y="46"/>
                </a:cubicBezTo>
                <a:cubicBezTo>
                  <a:pt x="83" y="46"/>
                  <a:pt x="83" y="46"/>
                  <a:pt x="83" y="46"/>
                </a:cubicBezTo>
                <a:cubicBezTo>
                  <a:pt x="83" y="31"/>
                  <a:pt x="83" y="31"/>
                  <a:pt x="83" y="31"/>
                </a:cubicBezTo>
                <a:cubicBezTo>
                  <a:pt x="115" y="31"/>
                  <a:pt x="115" y="31"/>
                  <a:pt x="115" y="31"/>
                </a:cubicBezTo>
                <a:cubicBezTo>
                  <a:pt x="116" y="31"/>
                  <a:pt x="117" y="30"/>
                  <a:pt x="117" y="29"/>
                </a:cubicBezTo>
                <a:cubicBezTo>
                  <a:pt x="117" y="27"/>
                  <a:pt x="116" y="26"/>
                  <a:pt x="115" y="26"/>
                </a:cubicBezTo>
                <a:cubicBezTo>
                  <a:pt x="80" y="26"/>
                  <a:pt x="80" y="26"/>
                  <a:pt x="80" y="26"/>
                </a:cubicBezTo>
                <a:cubicBezTo>
                  <a:pt x="62" y="26"/>
                  <a:pt x="62" y="26"/>
                  <a:pt x="62" y="26"/>
                </a:cubicBezTo>
                <a:cubicBezTo>
                  <a:pt x="62" y="24"/>
                  <a:pt x="62" y="24"/>
                  <a:pt x="62" y="24"/>
                </a:cubicBezTo>
                <a:cubicBezTo>
                  <a:pt x="66" y="22"/>
                  <a:pt x="68" y="18"/>
                  <a:pt x="68" y="13"/>
                </a:cubicBezTo>
                <a:cubicBezTo>
                  <a:pt x="68" y="6"/>
                  <a:pt x="62" y="0"/>
                  <a:pt x="54" y="0"/>
                </a:cubicBezTo>
                <a:cubicBezTo>
                  <a:pt x="47" y="0"/>
                  <a:pt x="41" y="6"/>
                  <a:pt x="41" y="13"/>
                </a:cubicBezTo>
                <a:cubicBezTo>
                  <a:pt x="41" y="18"/>
                  <a:pt x="43" y="22"/>
                  <a:pt x="46" y="24"/>
                </a:cubicBezTo>
                <a:cubicBezTo>
                  <a:pt x="46" y="26"/>
                  <a:pt x="46" y="26"/>
                  <a:pt x="46" y="26"/>
                </a:cubicBezTo>
                <a:cubicBezTo>
                  <a:pt x="29" y="26"/>
                  <a:pt x="29" y="26"/>
                  <a:pt x="29" y="26"/>
                </a:cubicBezTo>
                <a:cubicBezTo>
                  <a:pt x="29" y="26"/>
                  <a:pt x="29" y="26"/>
                  <a:pt x="29" y="26"/>
                </a:cubicBezTo>
                <a:cubicBezTo>
                  <a:pt x="27" y="26"/>
                  <a:pt x="26" y="27"/>
                  <a:pt x="26" y="29"/>
                </a:cubicBezTo>
                <a:cubicBezTo>
                  <a:pt x="26" y="80"/>
                  <a:pt x="26" y="80"/>
                  <a:pt x="26" y="80"/>
                </a:cubicBezTo>
                <a:cubicBezTo>
                  <a:pt x="26" y="98"/>
                  <a:pt x="26" y="98"/>
                  <a:pt x="26" y="98"/>
                </a:cubicBezTo>
                <a:cubicBezTo>
                  <a:pt x="24" y="98"/>
                  <a:pt x="24" y="98"/>
                  <a:pt x="24" y="98"/>
                </a:cubicBezTo>
                <a:cubicBezTo>
                  <a:pt x="22" y="94"/>
                  <a:pt x="18" y="92"/>
                  <a:pt x="13" y="92"/>
                </a:cubicBezTo>
                <a:cubicBezTo>
                  <a:pt x="6" y="92"/>
                  <a:pt x="0" y="98"/>
                  <a:pt x="0" y="106"/>
                </a:cubicBezTo>
                <a:cubicBezTo>
                  <a:pt x="0" y="113"/>
                  <a:pt x="6" y="119"/>
                  <a:pt x="13" y="119"/>
                </a:cubicBezTo>
                <a:cubicBezTo>
                  <a:pt x="18" y="119"/>
                  <a:pt x="22" y="117"/>
                  <a:pt x="24" y="114"/>
                </a:cubicBezTo>
                <a:cubicBezTo>
                  <a:pt x="26" y="114"/>
                  <a:pt x="26" y="114"/>
                  <a:pt x="26" y="114"/>
                </a:cubicBezTo>
                <a:cubicBezTo>
                  <a:pt x="26" y="131"/>
                  <a:pt x="26" y="131"/>
                  <a:pt x="26" y="131"/>
                </a:cubicBezTo>
                <a:cubicBezTo>
                  <a:pt x="26" y="131"/>
                  <a:pt x="26" y="131"/>
                  <a:pt x="26" y="131"/>
                </a:cubicBezTo>
                <a:cubicBezTo>
                  <a:pt x="26" y="133"/>
                  <a:pt x="27" y="134"/>
                  <a:pt x="29" y="134"/>
                </a:cubicBezTo>
                <a:cubicBezTo>
                  <a:pt x="38" y="134"/>
                  <a:pt x="38" y="134"/>
                  <a:pt x="38" y="134"/>
                </a:cubicBezTo>
                <a:cubicBezTo>
                  <a:pt x="39" y="134"/>
                  <a:pt x="40" y="133"/>
                  <a:pt x="40" y="131"/>
                </a:cubicBezTo>
                <a:cubicBezTo>
                  <a:pt x="40" y="130"/>
                  <a:pt x="39" y="129"/>
                  <a:pt x="38" y="129"/>
                </a:cubicBezTo>
                <a:cubicBezTo>
                  <a:pt x="31" y="129"/>
                  <a:pt x="31" y="129"/>
                  <a:pt x="31" y="129"/>
                </a:cubicBezTo>
                <a:cubicBezTo>
                  <a:pt x="31" y="111"/>
                  <a:pt x="31" y="111"/>
                  <a:pt x="31" y="111"/>
                </a:cubicBezTo>
                <a:cubicBezTo>
                  <a:pt x="31" y="110"/>
                  <a:pt x="30" y="109"/>
                  <a:pt x="29" y="109"/>
                </a:cubicBezTo>
                <a:cubicBezTo>
                  <a:pt x="23" y="109"/>
                  <a:pt x="23" y="109"/>
                  <a:pt x="23" y="109"/>
                </a:cubicBezTo>
                <a:cubicBezTo>
                  <a:pt x="22" y="109"/>
                  <a:pt x="21" y="109"/>
                  <a:pt x="21" y="110"/>
                </a:cubicBezTo>
                <a:cubicBezTo>
                  <a:pt x="19" y="112"/>
                  <a:pt x="16" y="114"/>
                  <a:pt x="13" y="114"/>
                </a:cubicBezTo>
                <a:cubicBezTo>
                  <a:pt x="9" y="114"/>
                  <a:pt x="5" y="110"/>
                  <a:pt x="5" y="106"/>
                </a:cubicBezTo>
                <a:cubicBezTo>
                  <a:pt x="5" y="101"/>
                  <a:pt x="9" y="97"/>
                  <a:pt x="13" y="97"/>
                </a:cubicBezTo>
                <a:cubicBezTo>
                  <a:pt x="16" y="97"/>
                  <a:pt x="19" y="99"/>
                  <a:pt x="21" y="101"/>
                </a:cubicBezTo>
                <a:cubicBezTo>
                  <a:pt x="21" y="102"/>
                  <a:pt x="22" y="103"/>
                  <a:pt x="23" y="103"/>
                </a:cubicBezTo>
                <a:cubicBezTo>
                  <a:pt x="29" y="103"/>
                  <a:pt x="29" y="103"/>
                  <a:pt x="29" y="103"/>
                </a:cubicBezTo>
                <a:cubicBezTo>
                  <a:pt x="30" y="103"/>
                  <a:pt x="31" y="102"/>
                  <a:pt x="31" y="100"/>
                </a:cubicBezTo>
                <a:cubicBezTo>
                  <a:pt x="31" y="83"/>
                  <a:pt x="31" y="83"/>
                  <a:pt x="31" y="83"/>
                </a:cubicBezTo>
                <a:cubicBezTo>
                  <a:pt x="49" y="83"/>
                  <a:pt x="49" y="83"/>
                  <a:pt x="49" y="83"/>
                </a:cubicBezTo>
                <a:cubicBezTo>
                  <a:pt x="50" y="83"/>
                  <a:pt x="51" y="81"/>
                  <a:pt x="51" y="80"/>
                </a:cubicBezTo>
                <a:cubicBezTo>
                  <a:pt x="51" y="74"/>
                  <a:pt x="51" y="74"/>
                  <a:pt x="51" y="74"/>
                </a:cubicBezTo>
                <a:cubicBezTo>
                  <a:pt x="51" y="73"/>
                  <a:pt x="51" y="72"/>
                  <a:pt x="50" y="72"/>
                </a:cubicBezTo>
                <a:cubicBezTo>
                  <a:pt x="48" y="71"/>
                  <a:pt x="46" y="68"/>
                  <a:pt x="46" y="65"/>
                </a:cubicBezTo>
                <a:cubicBezTo>
                  <a:pt x="46" y="60"/>
                  <a:pt x="50" y="57"/>
                  <a:pt x="54" y="57"/>
                </a:cubicBezTo>
                <a:cubicBezTo>
                  <a:pt x="59" y="57"/>
                  <a:pt x="63" y="60"/>
                  <a:pt x="63" y="65"/>
                </a:cubicBezTo>
                <a:cubicBezTo>
                  <a:pt x="63" y="68"/>
                  <a:pt x="61" y="71"/>
                  <a:pt x="59" y="72"/>
                </a:cubicBezTo>
                <a:cubicBezTo>
                  <a:pt x="58" y="72"/>
                  <a:pt x="57" y="73"/>
                  <a:pt x="57" y="74"/>
                </a:cubicBezTo>
                <a:cubicBezTo>
                  <a:pt x="57" y="80"/>
                  <a:pt x="57" y="80"/>
                  <a:pt x="57" y="80"/>
                </a:cubicBezTo>
                <a:cubicBezTo>
                  <a:pt x="57" y="81"/>
                  <a:pt x="58" y="83"/>
                  <a:pt x="60" y="83"/>
                </a:cubicBezTo>
                <a:cubicBezTo>
                  <a:pt x="77" y="83"/>
                  <a:pt x="77" y="83"/>
                  <a:pt x="77" y="83"/>
                </a:cubicBezTo>
                <a:cubicBezTo>
                  <a:pt x="77" y="98"/>
                  <a:pt x="77" y="98"/>
                  <a:pt x="77" y="98"/>
                </a:cubicBezTo>
                <a:cubicBezTo>
                  <a:pt x="76" y="98"/>
                  <a:pt x="76" y="98"/>
                  <a:pt x="76" y="98"/>
                </a:cubicBezTo>
                <a:cubicBezTo>
                  <a:pt x="73" y="94"/>
                  <a:pt x="69" y="92"/>
                  <a:pt x="65" y="92"/>
                </a:cubicBezTo>
                <a:cubicBezTo>
                  <a:pt x="57" y="92"/>
                  <a:pt x="51" y="98"/>
                  <a:pt x="51" y="106"/>
                </a:cubicBezTo>
                <a:cubicBezTo>
                  <a:pt x="51" y="113"/>
                  <a:pt x="57" y="119"/>
                  <a:pt x="65" y="119"/>
                </a:cubicBezTo>
                <a:cubicBezTo>
                  <a:pt x="69" y="119"/>
                  <a:pt x="73" y="117"/>
                  <a:pt x="76" y="114"/>
                </a:cubicBezTo>
                <a:cubicBezTo>
                  <a:pt x="77" y="114"/>
                  <a:pt x="77" y="114"/>
                  <a:pt x="77" y="114"/>
                </a:cubicBezTo>
                <a:cubicBezTo>
                  <a:pt x="77" y="129"/>
                  <a:pt x="77" y="129"/>
                  <a:pt x="77" y="129"/>
                </a:cubicBezTo>
                <a:cubicBezTo>
                  <a:pt x="45" y="129"/>
                  <a:pt x="45" y="129"/>
                  <a:pt x="45" y="129"/>
                </a:cubicBezTo>
                <a:cubicBezTo>
                  <a:pt x="44" y="129"/>
                  <a:pt x="43" y="130"/>
                  <a:pt x="43" y="131"/>
                </a:cubicBezTo>
                <a:cubicBezTo>
                  <a:pt x="43" y="133"/>
                  <a:pt x="44" y="134"/>
                  <a:pt x="45" y="134"/>
                </a:cubicBezTo>
                <a:cubicBezTo>
                  <a:pt x="80" y="134"/>
                  <a:pt x="80" y="134"/>
                  <a:pt x="80" y="134"/>
                </a:cubicBezTo>
                <a:cubicBezTo>
                  <a:pt x="98" y="134"/>
                  <a:pt x="98" y="134"/>
                  <a:pt x="98" y="134"/>
                </a:cubicBezTo>
                <a:cubicBezTo>
                  <a:pt x="98" y="136"/>
                  <a:pt x="98" y="136"/>
                  <a:pt x="98" y="136"/>
                </a:cubicBezTo>
                <a:cubicBezTo>
                  <a:pt x="94" y="138"/>
                  <a:pt x="92" y="142"/>
                  <a:pt x="92" y="147"/>
                </a:cubicBezTo>
                <a:cubicBezTo>
                  <a:pt x="92" y="154"/>
                  <a:pt x="98" y="160"/>
                  <a:pt x="106" y="160"/>
                </a:cubicBezTo>
                <a:cubicBezTo>
                  <a:pt x="113" y="160"/>
                  <a:pt x="119" y="154"/>
                  <a:pt x="119" y="147"/>
                </a:cubicBezTo>
                <a:cubicBezTo>
                  <a:pt x="119" y="142"/>
                  <a:pt x="117" y="138"/>
                  <a:pt x="114" y="136"/>
                </a:cubicBezTo>
                <a:cubicBezTo>
                  <a:pt x="114" y="134"/>
                  <a:pt x="114" y="134"/>
                  <a:pt x="114" y="134"/>
                </a:cubicBezTo>
                <a:cubicBezTo>
                  <a:pt x="131" y="134"/>
                  <a:pt x="131" y="134"/>
                  <a:pt x="131" y="134"/>
                </a:cubicBezTo>
                <a:cubicBezTo>
                  <a:pt x="133" y="134"/>
                  <a:pt x="134" y="133"/>
                  <a:pt x="134" y="131"/>
                </a:cubicBezTo>
                <a:cubicBezTo>
                  <a:pt x="134" y="114"/>
                  <a:pt x="134" y="114"/>
                  <a:pt x="134" y="114"/>
                </a:cubicBezTo>
                <a:cubicBezTo>
                  <a:pt x="134" y="111"/>
                  <a:pt x="134" y="111"/>
                  <a:pt x="134" y="111"/>
                </a:cubicBezTo>
                <a:cubicBezTo>
                  <a:pt x="134" y="80"/>
                  <a:pt x="134" y="80"/>
                  <a:pt x="134" y="80"/>
                </a:cubicBezTo>
                <a:cubicBezTo>
                  <a:pt x="134" y="62"/>
                  <a:pt x="134" y="62"/>
                  <a:pt x="134" y="62"/>
                </a:cubicBezTo>
                <a:cubicBezTo>
                  <a:pt x="136" y="62"/>
                  <a:pt x="136" y="62"/>
                  <a:pt x="136" y="62"/>
                </a:cubicBezTo>
                <a:cubicBezTo>
                  <a:pt x="138" y="66"/>
                  <a:pt x="142" y="68"/>
                  <a:pt x="147" y="68"/>
                </a:cubicBezTo>
                <a:cubicBezTo>
                  <a:pt x="154" y="68"/>
                  <a:pt x="160" y="62"/>
                  <a:pt x="160" y="54"/>
                </a:cubicBezTo>
                <a:cubicBezTo>
                  <a:pt x="160" y="47"/>
                  <a:pt x="154" y="41"/>
                  <a:pt x="147" y="41"/>
                </a:cubicBezTo>
                <a:close/>
                <a:moveTo>
                  <a:pt x="62" y="77"/>
                </a:moveTo>
                <a:cubicBezTo>
                  <a:pt x="62" y="76"/>
                  <a:pt x="62" y="76"/>
                  <a:pt x="62" y="76"/>
                </a:cubicBezTo>
                <a:cubicBezTo>
                  <a:pt x="66" y="73"/>
                  <a:pt x="68" y="69"/>
                  <a:pt x="68" y="65"/>
                </a:cubicBezTo>
                <a:cubicBezTo>
                  <a:pt x="68" y="57"/>
                  <a:pt x="62" y="51"/>
                  <a:pt x="54" y="51"/>
                </a:cubicBezTo>
                <a:cubicBezTo>
                  <a:pt x="47" y="51"/>
                  <a:pt x="41" y="57"/>
                  <a:pt x="41" y="65"/>
                </a:cubicBezTo>
                <a:cubicBezTo>
                  <a:pt x="41" y="69"/>
                  <a:pt x="43" y="73"/>
                  <a:pt x="46" y="76"/>
                </a:cubicBezTo>
                <a:cubicBezTo>
                  <a:pt x="46" y="77"/>
                  <a:pt x="46" y="77"/>
                  <a:pt x="46" y="77"/>
                </a:cubicBezTo>
                <a:cubicBezTo>
                  <a:pt x="31" y="77"/>
                  <a:pt x="31" y="77"/>
                  <a:pt x="31" y="77"/>
                </a:cubicBezTo>
                <a:cubicBezTo>
                  <a:pt x="31" y="31"/>
                  <a:pt x="31" y="31"/>
                  <a:pt x="31" y="31"/>
                </a:cubicBezTo>
                <a:cubicBezTo>
                  <a:pt x="49" y="31"/>
                  <a:pt x="49" y="31"/>
                  <a:pt x="49" y="31"/>
                </a:cubicBezTo>
                <a:cubicBezTo>
                  <a:pt x="50" y="31"/>
                  <a:pt x="51" y="30"/>
                  <a:pt x="51" y="29"/>
                </a:cubicBezTo>
                <a:cubicBezTo>
                  <a:pt x="51" y="23"/>
                  <a:pt x="51" y="23"/>
                  <a:pt x="51" y="23"/>
                </a:cubicBezTo>
                <a:cubicBezTo>
                  <a:pt x="51" y="22"/>
                  <a:pt x="51" y="21"/>
                  <a:pt x="50" y="21"/>
                </a:cubicBezTo>
                <a:cubicBezTo>
                  <a:pt x="48" y="19"/>
                  <a:pt x="46" y="16"/>
                  <a:pt x="46" y="13"/>
                </a:cubicBezTo>
                <a:cubicBezTo>
                  <a:pt x="46" y="9"/>
                  <a:pt x="50" y="5"/>
                  <a:pt x="54" y="5"/>
                </a:cubicBezTo>
                <a:cubicBezTo>
                  <a:pt x="59" y="5"/>
                  <a:pt x="63" y="9"/>
                  <a:pt x="63" y="13"/>
                </a:cubicBezTo>
                <a:cubicBezTo>
                  <a:pt x="63" y="16"/>
                  <a:pt x="61" y="19"/>
                  <a:pt x="59" y="21"/>
                </a:cubicBezTo>
                <a:cubicBezTo>
                  <a:pt x="58" y="21"/>
                  <a:pt x="57" y="22"/>
                  <a:pt x="57" y="23"/>
                </a:cubicBezTo>
                <a:cubicBezTo>
                  <a:pt x="57" y="29"/>
                  <a:pt x="57" y="29"/>
                  <a:pt x="57" y="29"/>
                </a:cubicBezTo>
                <a:cubicBezTo>
                  <a:pt x="57" y="30"/>
                  <a:pt x="58" y="31"/>
                  <a:pt x="60" y="31"/>
                </a:cubicBezTo>
                <a:cubicBezTo>
                  <a:pt x="77" y="31"/>
                  <a:pt x="77" y="31"/>
                  <a:pt x="77" y="31"/>
                </a:cubicBezTo>
                <a:cubicBezTo>
                  <a:pt x="77" y="49"/>
                  <a:pt x="77" y="49"/>
                  <a:pt x="77" y="49"/>
                </a:cubicBezTo>
                <a:cubicBezTo>
                  <a:pt x="77" y="50"/>
                  <a:pt x="79" y="51"/>
                  <a:pt x="80" y="51"/>
                </a:cubicBezTo>
                <a:cubicBezTo>
                  <a:pt x="86" y="51"/>
                  <a:pt x="86" y="51"/>
                  <a:pt x="86" y="51"/>
                </a:cubicBezTo>
                <a:cubicBezTo>
                  <a:pt x="87" y="51"/>
                  <a:pt x="88" y="51"/>
                  <a:pt x="88" y="50"/>
                </a:cubicBezTo>
                <a:cubicBezTo>
                  <a:pt x="89" y="48"/>
                  <a:pt x="92" y="46"/>
                  <a:pt x="95" y="46"/>
                </a:cubicBezTo>
                <a:cubicBezTo>
                  <a:pt x="100" y="46"/>
                  <a:pt x="103" y="50"/>
                  <a:pt x="103" y="54"/>
                </a:cubicBezTo>
                <a:cubicBezTo>
                  <a:pt x="103" y="59"/>
                  <a:pt x="100" y="63"/>
                  <a:pt x="95" y="63"/>
                </a:cubicBezTo>
                <a:cubicBezTo>
                  <a:pt x="92" y="63"/>
                  <a:pt x="89" y="61"/>
                  <a:pt x="88" y="59"/>
                </a:cubicBezTo>
                <a:cubicBezTo>
                  <a:pt x="88" y="58"/>
                  <a:pt x="87" y="57"/>
                  <a:pt x="86" y="57"/>
                </a:cubicBezTo>
                <a:cubicBezTo>
                  <a:pt x="80" y="57"/>
                  <a:pt x="80" y="57"/>
                  <a:pt x="80" y="57"/>
                </a:cubicBezTo>
                <a:cubicBezTo>
                  <a:pt x="79" y="57"/>
                  <a:pt x="77" y="58"/>
                  <a:pt x="77" y="60"/>
                </a:cubicBezTo>
                <a:cubicBezTo>
                  <a:pt x="77" y="77"/>
                  <a:pt x="77" y="77"/>
                  <a:pt x="77" y="77"/>
                </a:cubicBezTo>
                <a:lnTo>
                  <a:pt x="62" y="77"/>
                </a:lnTo>
                <a:close/>
                <a:moveTo>
                  <a:pt x="129" y="111"/>
                </a:moveTo>
                <a:cubicBezTo>
                  <a:pt x="129" y="114"/>
                  <a:pt x="129" y="114"/>
                  <a:pt x="129" y="114"/>
                </a:cubicBezTo>
                <a:cubicBezTo>
                  <a:pt x="129" y="129"/>
                  <a:pt x="129" y="129"/>
                  <a:pt x="129" y="129"/>
                </a:cubicBezTo>
                <a:cubicBezTo>
                  <a:pt x="111" y="129"/>
                  <a:pt x="111" y="129"/>
                  <a:pt x="111" y="129"/>
                </a:cubicBezTo>
                <a:cubicBezTo>
                  <a:pt x="111" y="129"/>
                  <a:pt x="111" y="129"/>
                  <a:pt x="111" y="129"/>
                </a:cubicBezTo>
                <a:cubicBezTo>
                  <a:pt x="110" y="129"/>
                  <a:pt x="109" y="130"/>
                  <a:pt x="109" y="131"/>
                </a:cubicBezTo>
                <a:cubicBezTo>
                  <a:pt x="109" y="137"/>
                  <a:pt x="109" y="137"/>
                  <a:pt x="109" y="137"/>
                </a:cubicBezTo>
                <a:cubicBezTo>
                  <a:pt x="109" y="138"/>
                  <a:pt x="109" y="139"/>
                  <a:pt x="110" y="139"/>
                </a:cubicBezTo>
                <a:cubicBezTo>
                  <a:pt x="112" y="141"/>
                  <a:pt x="114" y="144"/>
                  <a:pt x="114" y="147"/>
                </a:cubicBezTo>
                <a:cubicBezTo>
                  <a:pt x="114" y="151"/>
                  <a:pt x="110" y="155"/>
                  <a:pt x="106" y="155"/>
                </a:cubicBezTo>
                <a:cubicBezTo>
                  <a:pt x="101" y="155"/>
                  <a:pt x="97" y="151"/>
                  <a:pt x="97" y="147"/>
                </a:cubicBezTo>
                <a:cubicBezTo>
                  <a:pt x="97" y="144"/>
                  <a:pt x="99" y="141"/>
                  <a:pt x="101" y="139"/>
                </a:cubicBezTo>
                <a:cubicBezTo>
                  <a:pt x="102" y="139"/>
                  <a:pt x="103" y="138"/>
                  <a:pt x="103" y="137"/>
                </a:cubicBezTo>
                <a:cubicBezTo>
                  <a:pt x="103" y="131"/>
                  <a:pt x="103" y="131"/>
                  <a:pt x="103" y="131"/>
                </a:cubicBezTo>
                <a:cubicBezTo>
                  <a:pt x="103" y="130"/>
                  <a:pt x="102" y="129"/>
                  <a:pt x="100" y="129"/>
                </a:cubicBezTo>
                <a:cubicBezTo>
                  <a:pt x="83" y="129"/>
                  <a:pt x="83" y="129"/>
                  <a:pt x="83" y="129"/>
                </a:cubicBezTo>
                <a:cubicBezTo>
                  <a:pt x="83" y="111"/>
                  <a:pt x="83" y="111"/>
                  <a:pt x="83" y="111"/>
                </a:cubicBezTo>
                <a:cubicBezTo>
                  <a:pt x="83" y="110"/>
                  <a:pt x="81" y="109"/>
                  <a:pt x="80" y="109"/>
                </a:cubicBezTo>
                <a:cubicBezTo>
                  <a:pt x="74" y="109"/>
                  <a:pt x="74" y="109"/>
                  <a:pt x="74" y="109"/>
                </a:cubicBezTo>
                <a:cubicBezTo>
                  <a:pt x="73" y="109"/>
                  <a:pt x="72" y="109"/>
                  <a:pt x="72" y="110"/>
                </a:cubicBezTo>
                <a:cubicBezTo>
                  <a:pt x="71" y="112"/>
                  <a:pt x="68" y="114"/>
                  <a:pt x="65" y="114"/>
                </a:cubicBezTo>
                <a:cubicBezTo>
                  <a:pt x="60" y="114"/>
                  <a:pt x="57" y="110"/>
                  <a:pt x="57" y="106"/>
                </a:cubicBezTo>
                <a:cubicBezTo>
                  <a:pt x="57" y="101"/>
                  <a:pt x="60" y="97"/>
                  <a:pt x="65" y="97"/>
                </a:cubicBezTo>
                <a:cubicBezTo>
                  <a:pt x="68" y="97"/>
                  <a:pt x="71" y="99"/>
                  <a:pt x="72" y="101"/>
                </a:cubicBezTo>
                <a:cubicBezTo>
                  <a:pt x="72" y="102"/>
                  <a:pt x="73" y="103"/>
                  <a:pt x="74" y="103"/>
                </a:cubicBezTo>
                <a:cubicBezTo>
                  <a:pt x="80" y="103"/>
                  <a:pt x="80" y="103"/>
                  <a:pt x="80" y="103"/>
                </a:cubicBezTo>
                <a:cubicBezTo>
                  <a:pt x="81" y="103"/>
                  <a:pt x="83" y="102"/>
                  <a:pt x="83" y="100"/>
                </a:cubicBezTo>
                <a:cubicBezTo>
                  <a:pt x="83" y="83"/>
                  <a:pt x="83" y="83"/>
                  <a:pt x="83" y="83"/>
                </a:cubicBezTo>
                <a:cubicBezTo>
                  <a:pt x="98" y="83"/>
                  <a:pt x="98" y="83"/>
                  <a:pt x="98" y="83"/>
                </a:cubicBezTo>
                <a:cubicBezTo>
                  <a:pt x="98" y="84"/>
                  <a:pt x="98" y="84"/>
                  <a:pt x="98" y="84"/>
                </a:cubicBezTo>
                <a:cubicBezTo>
                  <a:pt x="94" y="87"/>
                  <a:pt x="92" y="91"/>
                  <a:pt x="92" y="95"/>
                </a:cubicBezTo>
                <a:cubicBezTo>
                  <a:pt x="92" y="103"/>
                  <a:pt x="98" y="109"/>
                  <a:pt x="106" y="109"/>
                </a:cubicBezTo>
                <a:cubicBezTo>
                  <a:pt x="113" y="109"/>
                  <a:pt x="119" y="103"/>
                  <a:pt x="119" y="95"/>
                </a:cubicBezTo>
                <a:cubicBezTo>
                  <a:pt x="119" y="91"/>
                  <a:pt x="117" y="87"/>
                  <a:pt x="114" y="84"/>
                </a:cubicBezTo>
                <a:cubicBezTo>
                  <a:pt x="114" y="83"/>
                  <a:pt x="114" y="83"/>
                  <a:pt x="114" y="83"/>
                </a:cubicBezTo>
                <a:cubicBezTo>
                  <a:pt x="129" y="83"/>
                  <a:pt x="129" y="83"/>
                  <a:pt x="129" y="83"/>
                </a:cubicBezTo>
                <a:lnTo>
                  <a:pt x="129" y="11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1" name="Freeform 190">
            <a:extLst>
              <a:ext uri="{FF2B5EF4-FFF2-40B4-BE49-F238E27FC236}">
                <a16:creationId xmlns:a16="http://schemas.microsoft.com/office/drawing/2014/main" xmlns="" id="{AC3AE04B-E5E1-4A76-8264-2BC48BCA5A64}"/>
              </a:ext>
            </a:extLst>
          </p:cNvPr>
          <p:cNvSpPr>
            <a:spLocks noEditPoints="1"/>
          </p:cNvSpPr>
          <p:nvPr/>
        </p:nvSpPr>
        <p:spPr bwMode="auto">
          <a:xfrm>
            <a:off x="4383881" y="4090194"/>
            <a:ext cx="546100" cy="552450"/>
          </a:xfrm>
          <a:custGeom>
            <a:avLst/>
            <a:gdLst>
              <a:gd name="T0" fmla="*/ 132 w 160"/>
              <a:gd name="T1" fmla="*/ 19 h 160"/>
              <a:gd name="T2" fmla="*/ 101 w 160"/>
              <a:gd name="T3" fmla="*/ 8 h 160"/>
              <a:gd name="T4" fmla="*/ 0 w 160"/>
              <a:gd name="T5" fmla="*/ 80 h 160"/>
              <a:gd name="T6" fmla="*/ 26 w 160"/>
              <a:gd name="T7" fmla="*/ 160 h 160"/>
              <a:gd name="T8" fmla="*/ 49 w 160"/>
              <a:gd name="T9" fmla="*/ 160 h 160"/>
              <a:gd name="T10" fmla="*/ 59 w 160"/>
              <a:gd name="T11" fmla="*/ 134 h 160"/>
              <a:gd name="T12" fmla="*/ 80 w 160"/>
              <a:gd name="T13" fmla="*/ 136 h 160"/>
              <a:gd name="T14" fmla="*/ 108 w 160"/>
              <a:gd name="T15" fmla="*/ 155 h 160"/>
              <a:gd name="T16" fmla="*/ 70 w 160"/>
              <a:gd name="T17" fmla="*/ 160 h 160"/>
              <a:gd name="T18" fmla="*/ 116 w 160"/>
              <a:gd name="T19" fmla="*/ 160 h 160"/>
              <a:gd name="T20" fmla="*/ 142 w 160"/>
              <a:gd name="T21" fmla="*/ 135 h 160"/>
              <a:gd name="T22" fmla="*/ 142 w 160"/>
              <a:gd name="T23" fmla="*/ 109 h 160"/>
              <a:gd name="T24" fmla="*/ 125 w 160"/>
              <a:gd name="T25" fmla="*/ 126 h 160"/>
              <a:gd name="T26" fmla="*/ 133 w 160"/>
              <a:gd name="T27" fmla="*/ 110 h 160"/>
              <a:gd name="T28" fmla="*/ 122 w 160"/>
              <a:gd name="T29" fmla="*/ 132 h 160"/>
              <a:gd name="T30" fmla="*/ 112 w 160"/>
              <a:gd name="T31" fmla="*/ 106 h 160"/>
              <a:gd name="T32" fmla="*/ 112 w 160"/>
              <a:gd name="T33" fmla="*/ 106 h 160"/>
              <a:gd name="T34" fmla="*/ 137 w 160"/>
              <a:gd name="T35" fmla="*/ 106 h 160"/>
              <a:gd name="T36" fmla="*/ 139 w 160"/>
              <a:gd name="T37" fmla="*/ 116 h 160"/>
              <a:gd name="T38" fmla="*/ 127 w 160"/>
              <a:gd name="T39" fmla="*/ 77 h 160"/>
              <a:gd name="T40" fmla="*/ 83 w 160"/>
              <a:gd name="T41" fmla="*/ 71 h 160"/>
              <a:gd name="T42" fmla="*/ 97 w 160"/>
              <a:gd name="T43" fmla="*/ 101 h 160"/>
              <a:gd name="T44" fmla="*/ 83 w 160"/>
              <a:gd name="T45" fmla="*/ 5 h 160"/>
              <a:gd name="T46" fmla="*/ 96 w 160"/>
              <a:gd name="T47" fmla="*/ 94 h 160"/>
              <a:gd name="T48" fmla="*/ 96 w 160"/>
              <a:gd name="T49" fmla="*/ 94 h 160"/>
              <a:gd name="T50" fmla="*/ 65 w 160"/>
              <a:gd name="T51" fmla="*/ 94 h 160"/>
              <a:gd name="T52" fmla="*/ 65 w 160"/>
              <a:gd name="T53" fmla="*/ 94 h 160"/>
              <a:gd name="T54" fmla="*/ 64 w 160"/>
              <a:gd name="T55" fmla="*/ 94 h 160"/>
              <a:gd name="T56" fmla="*/ 81 w 160"/>
              <a:gd name="T57" fmla="*/ 76 h 160"/>
              <a:gd name="T58" fmla="*/ 64 w 160"/>
              <a:gd name="T59" fmla="*/ 77 h 160"/>
              <a:gd name="T60" fmla="*/ 77 w 160"/>
              <a:gd name="T61" fmla="*/ 5 h 160"/>
              <a:gd name="T62" fmla="*/ 46 w 160"/>
              <a:gd name="T63" fmla="*/ 24 h 160"/>
              <a:gd name="T64" fmla="*/ 33 w 160"/>
              <a:gd name="T65" fmla="*/ 77 h 160"/>
              <a:gd name="T66" fmla="*/ 39 w 160"/>
              <a:gd name="T67" fmla="*/ 131 h 160"/>
              <a:gd name="T68" fmla="*/ 35 w 160"/>
              <a:gd name="T69" fmla="*/ 126 h 160"/>
              <a:gd name="T70" fmla="*/ 37 w 160"/>
              <a:gd name="T71" fmla="*/ 126 h 160"/>
              <a:gd name="T72" fmla="*/ 24 w 160"/>
              <a:gd name="T73" fmla="*/ 106 h 160"/>
              <a:gd name="T74" fmla="*/ 23 w 160"/>
              <a:gd name="T75" fmla="*/ 105 h 160"/>
              <a:gd name="T76" fmla="*/ 49 w 160"/>
              <a:gd name="T77" fmla="*/ 106 h 160"/>
              <a:gd name="T78" fmla="*/ 18 w 160"/>
              <a:gd name="T79" fmla="*/ 105 h 160"/>
              <a:gd name="T80" fmla="*/ 26 w 160"/>
              <a:gd name="T81" fmla="*/ 132 h 160"/>
              <a:gd name="T82" fmla="*/ 47 w 160"/>
              <a:gd name="T83" fmla="*/ 146 h 160"/>
              <a:gd name="T84" fmla="*/ 14 w 160"/>
              <a:gd name="T85" fmla="*/ 155 h 160"/>
              <a:gd name="T86" fmla="*/ 36 w 160"/>
              <a:gd name="T87" fmla="*/ 141 h 160"/>
              <a:gd name="T88" fmla="*/ 71 w 160"/>
              <a:gd name="T89" fmla="*/ 124 h 160"/>
              <a:gd name="T90" fmla="*/ 56 w 160"/>
              <a:gd name="T91" fmla="*/ 115 h 160"/>
              <a:gd name="T92" fmla="*/ 59 w 160"/>
              <a:gd name="T93" fmla="*/ 91 h 160"/>
              <a:gd name="T94" fmla="*/ 50 w 160"/>
              <a:gd name="T95" fmla="*/ 116 h 160"/>
              <a:gd name="T96" fmla="*/ 84 w 160"/>
              <a:gd name="T97" fmla="*/ 126 h 160"/>
              <a:gd name="T98" fmla="*/ 84 w 160"/>
              <a:gd name="T99" fmla="*/ 123 h 160"/>
              <a:gd name="T100" fmla="*/ 86 w 160"/>
              <a:gd name="T101" fmla="*/ 92 h 160"/>
              <a:gd name="T102" fmla="*/ 89 w 160"/>
              <a:gd name="T103" fmla="*/ 124 h 160"/>
              <a:gd name="T104" fmla="*/ 100 w 160"/>
              <a:gd name="T105" fmla="*/ 83 h 160"/>
              <a:gd name="T106" fmla="*/ 111 w 160"/>
              <a:gd name="T107" fmla="*/ 122 h 160"/>
              <a:gd name="T108" fmla="*/ 109 w 160"/>
              <a:gd name="T109" fmla="*/ 115 h 160"/>
              <a:gd name="T110" fmla="*/ 114 w 160"/>
              <a:gd name="T111" fmla="*/ 155 h 160"/>
              <a:gd name="T112" fmla="*/ 124 w 160"/>
              <a:gd name="T113" fmla="*/ 141 h 160"/>
              <a:gd name="T114" fmla="*/ 146 w 160"/>
              <a:gd name="T115" fmla="*/ 148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60" h="160">
                <a:moveTo>
                  <a:pt x="142" y="135"/>
                </a:moveTo>
                <a:cubicBezTo>
                  <a:pt x="140" y="133"/>
                  <a:pt x="140" y="133"/>
                  <a:pt x="140" y="133"/>
                </a:cubicBezTo>
                <a:cubicBezTo>
                  <a:pt x="153" y="119"/>
                  <a:pt x="160" y="100"/>
                  <a:pt x="160" y="80"/>
                </a:cubicBezTo>
                <a:cubicBezTo>
                  <a:pt x="160" y="64"/>
                  <a:pt x="155" y="48"/>
                  <a:pt x="146" y="35"/>
                </a:cubicBezTo>
                <a:cubicBezTo>
                  <a:pt x="146" y="35"/>
                  <a:pt x="146" y="35"/>
                  <a:pt x="146" y="34"/>
                </a:cubicBezTo>
                <a:cubicBezTo>
                  <a:pt x="142" y="29"/>
                  <a:pt x="137" y="24"/>
                  <a:pt x="132" y="19"/>
                </a:cubicBezTo>
                <a:cubicBezTo>
                  <a:pt x="131" y="18"/>
                  <a:pt x="129" y="18"/>
                  <a:pt x="128" y="19"/>
                </a:cubicBezTo>
                <a:cubicBezTo>
                  <a:pt x="127" y="20"/>
                  <a:pt x="127" y="22"/>
                  <a:pt x="129" y="23"/>
                </a:cubicBezTo>
                <a:cubicBezTo>
                  <a:pt x="133" y="27"/>
                  <a:pt x="137" y="31"/>
                  <a:pt x="140" y="35"/>
                </a:cubicBezTo>
                <a:cubicBezTo>
                  <a:pt x="135" y="37"/>
                  <a:pt x="128" y="39"/>
                  <a:pt x="121" y="40"/>
                </a:cubicBezTo>
                <a:cubicBezTo>
                  <a:pt x="119" y="34"/>
                  <a:pt x="117" y="29"/>
                  <a:pt x="114" y="24"/>
                </a:cubicBezTo>
                <a:cubicBezTo>
                  <a:pt x="110" y="17"/>
                  <a:pt x="105" y="12"/>
                  <a:pt x="101" y="8"/>
                </a:cubicBezTo>
                <a:cubicBezTo>
                  <a:pt x="108" y="10"/>
                  <a:pt x="115" y="13"/>
                  <a:pt x="122" y="18"/>
                </a:cubicBezTo>
                <a:cubicBezTo>
                  <a:pt x="123" y="19"/>
                  <a:pt x="125" y="18"/>
                  <a:pt x="125" y="17"/>
                </a:cubicBezTo>
                <a:cubicBezTo>
                  <a:pt x="126" y="16"/>
                  <a:pt x="126" y="14"/>
                  <a:pt x="125" y="14"/>
                </a:cubicBezTo>
                <a:cubicBezTo>
                  <a:pt x="112" y="5"/>
                  <a:pt x="96" y="0"/>
                  <a:pt x="80" y="0"/>
                </a:cubicBezTo>
                <a:cubicBezTo>
                  <a:pt x="59" y="0"/>
                  <a:pt x="39" y="8"/>
                  <a:pt x="23" y="23"/>
                </a:cubicBezTo>
                <a:cubicBezTo>
                  <a:pt x="8" y="39"/>
                  <a:pt x="0" y="59"/>
                  <a:pt x="0" y="80"/>
                </a:cubicBezTo>
                <a:cubicBezTo>
                  <a:pt x="0" y="100"/>
                  <a:pt x="7" y="119"/>
                  <a:pt x="21" y="133"/>
                </a:cubicBezTo>
                <a:cubicBezTo>
                  <a:pt x="18" y="134"/>
                  <a:pt x="18" y="134"/>
                  <a:pt x="18" y="134"/>
                </a:cubicBezTo>
                <a:cubicBezTo>
                  <a:pt x="17" y="135"/>
                  <a:pt x="9" y="138"/>
                  <a:pt x="9" y="148"/>
                </a:cubicBezTo>
                <a:cubicBezTo>
                  <a:pt x="9" y="157"/>
                  <a:pt x="9" y="157"/>
                  <a:pt x="9" y="157"/>
                </a:cubicBezTo>
                <a:cubicBezTo>
                  <a:pt x="9" y="159"/>
                  <a:pt x="10" y="160"/>
                  <a:pt x="11" y="160"/>
                </a:cubicBezTo>
                <a:cubicBezTo>
                  <a:pt x="26" y="160"/>
                  <a:pt x="26" y="160"/>
                  <a:pt x="26" y="160"/>
                </a:cubicBezTo>
                <a:cubicBezTo>
                  <a:pt x="28" y="160"/>
                  <a:pt x="28" y="160"/>
                  <a:pt x="28" y="160"/>
                </a:cubicBezTo>
                <a:cubicBezTo>
                  <a:pt x="31" y="160"/>
                  <a:pt x="31" y="160"/>
                  <a:pt x="31" y="160"/>
                </a:cubicBezTo>
                <a:cubicBezTo>
                  <a:pt x="44" y="160"/>
                  <a:pt x="44" y="160"/>
                  <a:pt x="44" y="160"/>
                </a:cubicBezTo>
                <a:cubicBezTo>
                  <a:pt x="49" y="160"/>
                  <a:pt x="49" y="160"/>
                  <a:pt x="49" y="160"/>
                </a:cubicBezTo>
                <a:cubicBezTo>
                  <a:pt x="49" y="160"/>
                  <a:pt x="49" y="160"/>
                  <a:pt x="49" y="160"/>
                </a:cubicBezTo>
                <a:cubicBezTo>
                  <a:pt x="49" y="160"/>
                  <a:pt x="49" y="160"/>
                  <a:pt x="49" y="160"/>
                </a:cubicBezTo>
                <a:cubicBezTo>
                  <a:pt x="60" y="160"/>
                  <a:pt x="60" y="160"/>
                  <a:pt x="60" y="160"/>
                </a:cubicBezTo>
                <a:cubicBezTo>
                  <a:pt x="61" y="160"/>
                  <a:pt x="62" y="159"/>
                  <a:pt x="62" y="157"/>
                </a:cubicBezTo>
                <a:cubicBezTo>
                  <a:pt x="62" y="156"/>
                  <a:pt x="61" y="155"/>
                  <a:pt x="60" y="155"/>
                </a:cubicBezTo>
                <a:cubicBezTo>
                  <a:pt x="52" y="155"/>
                  <a:pt x="52" y="155"/>
                  <a:pt x="52" y="155"/>
                </a:cubicBezTo>
                <a:cubicBezTo>
                  <a:pt x="52" y="146"/>
                  <a:pt x="52" y="146"/>
                  <a:pt x="52" y="146"/>
                </a:cubicBezTo>
                <a:cubicBezTo>
                  <a:pt x="52" y="137"/>
                  <a:pt x="59" y="134"/>
                  <a:pt x="59" y="134"/>
                </a:cubicBezTo>
                <a:cubicBezTo>
                  <a:pt x="59" y="134"/>
                  <a:pt x="59" y="134"/>
                  <a:pt x="59" y="134"/>
                </a:cubicBezTo>
                <a:cubicBezTo>
                  <a:pt x="72" y="129"/>
                  <a:pt x="72" y="129"/>
                  <a:pt x="72" y="129"/>
                </a:cubicBezTo>
                <a:cubicBezTo>
                  <a:pt x="72" y="129"/>
                  <a:pt x="72" y="129"/>
                  <a:pt x="72" y="129"/>
                </a:cubicBezTo>
                <a:cubicBezTo>
                  <a:pt x="78" y="136"/>
                  <a:pt x="78" y="136"/>
                  <a:pt x="78" y="136"/>
                </a:cubicBezTo>
                <a:cubicBezTo>
                  <a:pt x="79" y="136"/>
                  <a:pt x="80" y="136"/>
                  <a:pt x="80" y="136"/>
                </a:cubicBezTo>
                <a:cubicBezTo>
                  <a:pt x="80" y="136"/>
                  <a:pt x="80" y="136"/>
                  <a:pt x="80" y="136"/>
                </a:cubicBezTo>
                <a:cubicBezTo>
                  <a:pt x="81" y="136"/>
                  <a:pt x="82" y="136"/>
                  <a:pt x="82" y="136"/>
                </a:cubicBezTo>
                <a:cubicBezTo>
                  <a:pt x="88" y="129"/>
                  <a:pt x="88" y="129"/>
                  <a:pt x="88" y="129"/>
                </a:cubicBezTo>
                <a:cubicBezTo>
                  <a:pt x="101" y="134"/>
                  <a:pt x="101" y="134"/>
                  <a:pt x="101" y="134"/>
                </a:cubicBezTo>
                <a:cubicBezTo>
                  <a:pt x="101" y="134"/>
                  <a:pt x="101" y="134"/>
                  <a:pt x="101" y="134"/>
                </a:cubicBezTo>
                <a:cubicBezTo>
                  <a:pt x="101" y="134"/>
                  <a:pt x="108" y="137"/>
                  <a:pt x="108" y="146"/>
                </a:cubicBezTo>
                <a:cubicBezTo>
                  <a:pt x="108" y="155"/>
                  <a:pt x="108" y="155"/>
                  <a:pt x="108" y="155"/>
                </a:cubicBezTo>
                <a:cubicBezTo>
                  <a:pt x="90" y="155"/>
                  <a:pt x="90" y="155"/>
                  <a:pt x="90" y="155"/>
                </a:cubicBezTo>
                <a:cubicBezTo>
                  <a:pt x="70" y="155"/>
                  <a:pt x="70" y="155"/>
                  <a:pt x="70" y="155"/>
                </a:cubicBezTo>
                <a:cubicBezTo>
                  <a:pt x="67" y="155"/>
                  <a:pt x="67" y="155"/>
                  <a:pt x="67" y="155"/>
                </a:cubicBezTo>
                <a:cubicBezTo>
                  <a:pt x="66" y="155"/>
                  <a:pt x="65" y="156"/>
                  <a:pt x="65" y="157"/>
                </a:cubicBezTo>
                <a:cubicBezTo>
                  <a:pt x="65" y="159"/>
                  <a:pt x="66" y="160"/>
                  <a:pt x="67" y="160"/>
                </a:cubicBezTo>
                <a:cubicBezTo>
                  <a:pt x="70" y="160"/>
                  <a:pt x="70" y="160"/>
                  <a:pt x="70" y="160"/>
                </a:cubicBezTo>
                <a:cubicBezTo>
                  <a:pt x="90" y="160"/>
                  <a:pt x="90" y="160"/>
                  <a:pt x="90" y="160"/>
                </a:cubicBezTo>
                <a:cubicBezTo>
                  <a:pt x="111" y="160"/>
                  <a:pt x="111" y="160"/>
                  <a:pt x="111" y="160"/>
                </a:cubicBezTo>
                <a:cubicBezTo>
                  <a:pt x="111" y="160"/>
                  <a:pt x="111" y="160"/>
                  <a:pt x="111" y="160"/>
                </a:cubicBezTo>
                <a:cubicBezTo>
                  <a:pt x="111" y="160"/>
                  <a:pt x="111" y="160"/>
                  <a:pt x="111" y="160"/>
                </a:cubicBezTo>
                <a:cubicBezTo>
                  <a:pt x="114" y="160"/>
                  <a:pt x="114" y="160"/>
                  <a:pt x="114" y="160"/>
                </a:cubicBezTo>
                <a:cubicBezTo>
                  <a:pt x="116" y="160"/>
                  <a:pt x="116" y="160"/>
                  <a:pt x="116" y="160"/>
                </a:cubicBezTo>
                <a:cubicBezTo>
                  <a:pt x="119" y="160"/>
                  <a:pt x="119" y="160"/>
                  <a:pt x="119" y="160"/>
                </a:cubicBezTo>
                <a:cubicBezTo>
                  <a:pt x="132" y="160"/>
                  <a:pt x="132" y="160"/>
                  <a:pt x="132" y="160"/>
                </a:cubicBezTo>
                <a:cubicBezTo>
                  <a:pt x="149" y="160"/>
                  <a:pt x="149" y="160"/>
                  <a:pt x="149" y="160"/>
                </a:cubicBezTo>
                <a:cubicBezTo>
                  <a:pt x="150" y="160"/>
                  <a:pt x="151" y="159"/>
                  <a:pt x="151" y="157"/>
                </a:cubicBezTo>
                <a:cubicBezTo>
                  <a:pt x="151" y="148"/>
                  <a:pt x="151" y="148"/>
                  <a:pt x="151" y="148"/>
                </a:cubicBezTo>
                <a:cubicBezTo>
                  <a:pt x="151" y="138"/>
                  <a:pt x="143" y="135"/>
                  <a:pt x="142" y="135"/>
                </a:cubicBezTo>
                <a:close/>
                <a:moveTo>
                  <a:pt x="135" y="131"/>
                </a:moveTo>
                <a:cubicBezTo>
                  <a:pt x="132" y="130"/>
                  <a:pt x="132" y="130"/>
                  <a:pt x="132" y="130"/>
                </a:cubicBezTo>
                <a:cubicBezTo>
                  <a:pt x="132" y="129"/>
                  <a:pt x="132" y="129"/>
                  <a:pt x="132" y="129"/>
                </a:cubicBezTo>
                <a:cubicBezTo>
                  <a:pt x="135" y="127"/>
                  <a:pt x="137" y="125"/>
                  <a:pt x="138" y="122"/>
                </a:cubicBezTo>
                <a:cubicBezTo>
                  <a:pt x="142" y="121"/>
                  <a:pt x="144" y="118"/>
                  <a:pt x="144" y="115"/>
                </a:cubicBezTo>
                <a:cubicBezTo>
                  <a:pt x="144" y="112"/>
                  <a:pt x="143" y="110"/>
                  <a:pt x="142" y="109"/>
                </a:cubicBezTo>
                <a:cubicBezTo>
                  <a:pt x="142" y="105"/>
                  <a:pt x="142" y="105"/>
                  <a:pt x="142" y="105"/>
                </a:cubicBezTo>
                <a:cubicBezTo>
                  <a:pt x="142" y="96"/>
                  <a:pt x="135" y="89"/>
                  <a:pt x="127" y="88"/>
                </a:cubicBezTo>
                <a:cubicBezTo>
                  <a:pt x="127" y="86"/>
                  <a:pt x="127" y="84"/>
                  <a:pt x="127" y="83"/>
                </a:cubicBezTo>
                <a:cubicBezTo>
                  <a:pt x="155" y="83"/>
                  <a:pt x="155" y="83"/>
                  <a:pt x="155" y="83"/>
                </a:cubicBezTo>
                <a:cubicBezTo>
                  <a:pt x="154" y="101"/>
                  <a:pt x="147" y="118"/>
                  <a:pt x="135" y="131"/>
                </a:cubicBezTo>
                <a:close/>
                <a:moveTo>
                  <a:pt x="125" y="126"/>
                </a:moveTo>
                <a:cubicBezTo>
                  <a:pt x="123" y="126"/>
                  <a:pt x="123" y="126"/>
                  <a:pt x="123" y="126"/>
                </a:cubicBezTo>
                <a:cubicBezTo>
                  <a:pt x="119" y="126"/>
                  <a:pt x="115" y="122"/>
                  <a:pt x="115" y="118"/>
                </a:cubicBezTo>
                <a:cubicBezTo>
                  <a:pt x="115" y="111"/>
                  <a:pt x="115" y="111"/>
                  <a:pt x="115" y="111"/>
                </a:cubicBezTo>
                <a:cubicBezTo>
                  <a:pt x="115" y="111"/>
                  <a:pt x="115" y="111"/>
                  <a:pt x="115" y="111"/>
                </a:cubicBezTo>
                <a:cubicBezTo>
                  <a:pt x="118" y="111"/>
                  <a:pt x="124" y="109"/>
                  <a:pt x="129" y="106"/>
                </a:cubicBezTo>
                <a:cubicBezTo>
                  <a:pt x="130" y="107"/>
                  <a:pt x="131" y="109"/>
                  <a:pt x="133" y="110"/>
                </a:cubicBezTo>
                <a:cubicBezTo>
                  <a:pt x="133" y="118"/>
                  <a:pt x="133" y="118"/>
                  <a:pt x="133" y="118"/>
                </a:cubicBezTo>
                <a:cubicBezTo>
                  <a:pt x="133" y="122"/>
                  <a:pt x="130" y="126"/>
                  <a:pt x="125" y="126"/>
                </a:cubicBezTo>
                <a:close/>
                <a:moveTo>
                  <a:pt x="127" y="131"/>
                </a:moveTo>
                <a:cubicBezTo>
                  <a:pt x="127" y="132"/>
                  <a:pt x="127" y="132"/>
                  <a:pt x="127" y="132"/>
                </a:cubicBezTo>
                <a:cubicBezTo>
                  <a:pt x="124" y="135"/>
                  <a:pt x="124" y="135"/>
                  <a:pt x="124" y="135"/>
                </a:cubicBezTo>
                <a:cubicBezTo>
                  <a:pt x="122" y="132"/>
                  <a:pt x="122" y="132"/>
                  <a:pt x="122" y="132"/>
                </a:cubicBezTo>
                <a:cubicBezTo>
                  <a:pt x="122" y="131"/>
                  <a:pt x="122" y="131"/>
                  <a:pt x="122" y="131"/>
                </a:cubicBezTo>
                <a:cubicBezTo>
                  <a:pt x="122" y="131"/>
                  <a:pt x="123" y="131"/>
                  <a:pt x="123" y="131"/>
                </a:cubicBezTo>
                <a:cubicBezTo>
                  <a:pt x="125" y="131"/>
                  <a:pt x="125" y="131"/>
                  <a:pt x="125" y="131"/>
                </a:cubicBezTo>
                <a:cubicBezTo>
                  <a:pt x="126" y="131"/>
                  <a:pt x="126" y="131"/>
                  <a:pt x="127" y="131"/>
                </a:cubicBezTo>
                <a:close/>
                <a:moveTo>
                  <a:pt x="112" y="106"/>
                </a:moveTo>
                <a:cubicBezTo>
                  <a:pt x="112" y="106"/>
                  <a:pt x="112" y="106"/>
                  <a:pt x="112" y="106"/>
                </a:cubicBezTo>
                <a:cubicBezTo>
                  <a:pt x="112" y="106"/>
                  <a:pt x="112" y="106"/>
                  <a:pt x="112" y="106"/>
                </a:cubicBezTo>
                <a:cubicBezTo>
                  <a:pt x="112" y="106"/>
                  <a:pt x="112" y="106"/>
                  <a:pt x="112" y="106"/>
                </a:cubicBezTo>
                <a:cubicBezTo>
                  <a:pt x="112" y="106"/>
                  <a:pt x="112" y="106"/>
                  <a:pt x="112" y="106"/>
                </a:cubicBezTo>
                <a:cubicBezTo>
                  <a:pt x="112" y="106"/>
                  <a:pt x="112" y="106"/>
                  <a:pt x="112" y="106"/>
                </a:cubicBezTo>
                <a:cubicBezTo>
                  <a:pt x="112" y="106"/>
                  <a:pt x="112" y="106"/>
                  <a:pt x="112" y="106"/>
                </a:cubicBezTo>
                <a:cubicBezTo>
                  <a:pt x="112" y="106"/>
                  <a:pt x="112" y="106"/>
                  <a:pt x="112" y="106"/>
                </a:cubicBezTo>
                <a:cubicBezTo>
                  <a:pt x="112" y="105"/>
                  <a:pt x="112" y="105"/>
                  <a:pt x="112" y="105"/>
                </a:cubicBezTo>
                <a:cubicBezTo>
                  <a:pt x="112" y="98"/>
                  <a:pt x="117" y="93"/>
                  <a:pt x="124" y="93"/>
                </a:cubicBezTo>
                <a:cubicBezTo>
                  <a:pt x="125" y="93"/>
                  <a:pt x="125" y="93"/>
                  <a:pt x="125" y="93"/>
                </a:cubicBezTo>
                <a:cubicBezTo>
                  <a:pt x="131" y="93"/>
                  <a:pt x="137" y="98"/>
                  <a:pt x="137" y="105"/>
                </a:cubicBezTo>
                <a:cubicBezTo>
                  <a:pt x="137" y="106"/>
                  <a:pt x="137" y="106"/>
                  <a:pt x="137" y="106"/>
                </a:cubicBezTo>
                <a:cubicBezTo>
                  <a:pt x="137" y="106"/>
                  <a:pt x="137" y="106"/>
                  <a:pt x="137" y="106"/>
                </a:cubicBezTo>
                <a:cubicBezTo>
                  <a:pt x="137" y="106"/>
                  <a:pt x="137" y="106"/>
                  <a:pt x="137" y="106"/>
                </a:cubicBezTo>
                <a:cubicBezTo>
                  <a:pt x="133" y="105"/>
                  <a:pt x="132" y="101"/>
                  <a:pt x="132" y="101"/>
                </a:cubicBezTo>
                <a:cubicBezTo>
                  <a:pt x="132" y="100"/>
                  <a:pt x="131" y="99"/>
                  <a:pt x="130" y="99"/>
                </a:cubicBezTo>
                <a:cubicBezTo>
                  <a:pt x="129" y="98"/>
                  <a:pt x="128" y="99"/>
                  <a:pt x="127" y="100"/>
                </a:cubicBezTo>
                <a:cubicBezTo>
                  <a:pt x="123" y="106"/>
                  <a:pt x="113" y="106"/>
                  <a:pt x="112" y="106"/>
                </a:cubicBezTo>
                <a:close/>
                <a:moveTo>
                  <a:pt x="139" y="116"/>
                </a:moveTo>
                <a:cubicBezTo>
                  <a:pt x="139" y="113"/>
                  <a:pt x="139" y="113"/>
                  <a:pt x="139" y="113"/>
                </a:cubicBezTo>
                <a:cubicBezTo>
                  <a:pt x="139" y="113"/>
                  <a:pt x="139" y="114"/>
                  <a:pt x="139" y="115"/>
                </a:cubicBezTo>
                <a:cubicBezTo>
                  <a:pt x="139" y="115"/>
                  <a:pt x="139" y="116"/>
                  <a:pt x="139" y="116"/>
                </a:cubicBezTo>
                <a:close/>
                <a:moveTo>
                  <a:pt x="143" y="39"/>
                </a:moveTo>
                <a:cubicBezTo>
                  <a:pt x="150" y="51"/>
                  <a:pt x="154" y="64"/>
                  <a:pt x="155" y="77"/>
                </a:cubicBezTo>
                <a:cubicBezTo>
                  <a:pt x="127" y="77"/>
                  <a:pt x="127" y="77"/>
                  <a:pt x="127" y="77"/>
                </a:cubicBezTo>
                <a:cubicBezTo>
                  <a:pt x="127" y="66"/>
                  <a:pt x="125" y="55"/>
                  <a:pt x="123" y="45"/>
                </a:cubicBezTo>
                <a:cubicBezTo>
                  <a:pt x="130" y="44"/>
                  <a:pt x="137" y="42"/>
                  <a:pt x="143" y="39"/>
                </a:cubicBezTo>
                <a:close/>
                <a:moveTo>
                  <a:pt x="122" y="77"/>
                </a:moveTo>
                <a:cubicBezTo>
                  <a:pt x="96" y="77"/>
                  <a:pt x="96" y="77"/>
                  <a:pt x="96" y="77"/>
                </a:cubicBezTo>
                <a:cubicBezTo>
                  <a:pt x="96" y="77"/>
                  <a:pt x="96" y="77"/>
                  <a:pt x="96" y="77"/>
                </a:cubicBezTo>
                <a:cubicBezTo>
                  <a:pt x="93" y="74"/>
                  <a:pt x="88" y="71"/>
                  <a:pt x="83" y="71"/>
                </a:cubicBezTo>
                <a:cubicBezTo>
                  <a:pt x="83" y="49"/>
                  <a:pt x="83" y="49"/>
                  <a:pt x="83" y="49"/>
                </a:cubicBezTo>
                <a:cubicBezTo>
                  <a:pt x="95" y="49"/>
                  <a:pt x="107" y="48"/>
                  <a:pt x="118" y="46"/>
                </a:cubicBezTo>
                <a:cubicBezTo>
                  <a:pt x="120" y="56"/>
                  <a:pt x="122" y="66"/>
                  <a:pt x="122" y="77"/>
                </a:cubicBezTo>
                <a:close/>
                <a:moveTo>
                  <a:pt x="100" y="104"/>
                </a:moveTo>
                <a:cubicBezTo>
                  <a:pt x="100" y="105"/>
                  <a:pt x="99" y="107"/>
                  <a:pt x="97" y="107"/>
                </a:cubicBezTo>
                <a:cubicBezTo>
                  <a:pt x="97" y="101"/>
                  <a:pt x="97" y="101"/>
                  <a:pt x="97" y="101"/>
                </a:cubicBezTo>
                <a:cubicBezTo>
                  <a:pt x="99" y="101"/>
                  <a:pt x="100" y="102"/>
                  <a:pt x="100" y="104"/>
                </a:cubicBezTo>
                <a:close/>
                <a:moveTo>
                  <a:pt x="83" y="5"/>
                </a:moveTo>
                <a:cubicBezTo>
                  <a:pt x="93" y="6"/>
                  <a:pt x="102" y="14"/>
                  <a:pt x="109" y="26"/>
                </a:cubicBezTo>
                <a:cubicBezTo>
                  <a:pt x="112" y="31"/>
                  <a:pt x="114" y="36"/>
                  <a:pt x="116" y="41"/>
                </a:cubicBezTo>
                <a:cubicBezTo>
                  <a:pt x="106" y="43"/>
                  <a:pt x="94" y="44"/>
                  <a:pt x="83" y="44"/>
                </a:cubicBezTo>
                <a:cubicBezTo>
                  <a:pt x="83" y="5"/>
                  <a:pt x="83" y="5"/>
                  <a:pt x="83" y="5"/>
                </a:cubicBezTo>
                <a:close/>
                <a:moveTo>
                  <a:pt x="81" y="76"/>
                </a:moveTo>
                <a:cubicBezTo>
                  <a:pt x="90" y="76"/>
                  <a:pt x="97" y="83"/>
                  <a:pt x="97" y="91"/>
                </a:cubicBezTo>
                <a:cubicBezTo>
                  <a:pt x="97" y="94"/>
                  <a:pt x="97" y="94"/>
                  <a:pt x="97" y="94"/>
                </a:cubicBezTo>
                <a:cubicBezTo>
                  <a:pt x="97" y="94"/>
                  <a:pt x="96" y="94"/>
                  <a:pt x="96" y="94"/>
                </a:cubicBezTo>
                <a:cubicBezTo>
                  <a:pt x="96" y="94"/>
                  <a:pt x="96" y="94"/>
                  <a:pt x="96" y="94"/>
                </a:cubicBezTo>
                <a:cubicBezTo>
                  <a:pt x="96" y="94"/>
                  <a:pt x="96" y="94"/>
                  <a:pt x="96" y="94"/>
                </a:cubicBezTo>
                <a:cubicBezTo>
                  <a:pt x="96" y="94"/>
                  <a:pt x="96" y="94"/>
                  <a:pt x="96" y="94"/>
                </a:cubicBezTo>
                <a:cubicBezTo>
                  <a:pt x="96" y="94"/>
                  <a:pt x="96" y="94"/>
                  <a:pt x="96" y="94"/>
                </a:cubicBezTo>
                <a:cubicBezTo>
                  <a:pt x="96" y="94"/>
                  <a:pt x="96" y="94"/>
                  <a:pt x="96" y="94"/>
                </a:cubicBezTo>
                <a:cubicBezTo>
                  <a:pt x="96" y="94"/>
                  <a:pt x="96" y="94"/>
                  <a:pt x="96" y="94"/>
                </a:cubicBezTo>
                <a:cubicBezTo>
                  <a:pt x="96" y="94"/>
                  <a:pt x="96" y="94"/>
                  <a:pt x="96" y="94"/>
                </a:cubicBezTo>
                <a:cubicBezTo>
                  <a:pt x="96" y="94"/>
                  <a:pt x="96" y="94"/>
                  <a:pt x="96" y="94"/>
                </a:cubicBezTo>
                <a:cubicBezTo>
                  <a:pt x="96" y="94"/>
                  <a:pt x="96" y="94"/>
                  <a:pt x="95" y="94"/>
                </a:cubicBezTo>
                <a:cubicBezTo>
                  <a:pt x="91" y="93"/>
                  <a:pt x="89" y="87"/>
                  <a:pt x="89" y="86"/>
                </a:cubicBezTo>
                <a:cubicBezTo>
                  <a:pt x="89" y="86"/>
                  <a:pt x="88" y="85"/>
                  <a:pt x="87" y="85"/>
                </a:cubicBezTo>
                <a:cubicBezTo>
                  <a:pt x="86" y="84"/>
                  <a:pt x="85" y="85"/>
                  <a:pt x="85" y="86"/>
                </a:cubicBezTo>
                <a:cubicBezTo>
                  <a:pt x="79" y="94"/>
                  <a:pt x="66" y="94"/>
                  <a:pt x="65" y="94"/>
                </a:cubicBezTo>
                <a:cubicBezTo>
                  <a:pt x="65" y="94"/>
                  <a:pt x="65" y="94"/>
                  <a:pt x="65" y="94"/>
                </a:cubicBezTo>
                <a:cubicBezTo>
                  <a:pt x="65" y="94"/>
                  <a:pt x="65" y="94"/>
                  <a:pt x="65" y="94"/>
                </a:cubicBezTo>
                <a:cubicBezTo>
                  <a:pt x="65" y="94"/>
                  <a:pt x="65" y="94"/>
                  <a:pt x="65" y="94"/>
                </a:cubicBezTo>
                <a:cubicBezTo>
                  <a:pt x="65" y="94"/>
                  <a:pt x="65" y="94"/>
                  <a:pt x="65" y="94"/>
                </a:cubicBezTo>
                <a:cubicBezTo>
                  <a:pt x="65" y="94"/>
                  <a:pt x="65" y="94"/>
                  <a:pt x="65" y="94"/>
                </a:cubicBezTo>
                <a:cubicBezTo>
                  <a:pt x="65" y="94"/>
                  <a:pt x="65" y="94"/>
                  <a:pt x="65" y="94"/>
                </a:cubicBezTo>
                <a:cubicBezTo>
                  <a:pt x="65" y="94"/>
                  <a:pt x="65" y="94"/>
                  <a:pt x="65" y="94"/>
                </a:cubicBezTo>
                <a:cubicBezTo>
                  <a:pt x="65" y="94"/>
                  <a:pt x="65" y="94"/>
                  <a:pt x="65" y="94"/>
                </a:cubicBezTo>
                <a:cubicBezTo>
                  <a:pt x="65" y="94"/>
                  <a:pt x="65" y="94"/>
                  <a:pt x="64" y="94"/>
                </a:cubicBezTo>
                <a:cubicBezTo>
                  <a:pt x="64" y="94"/>
                  <a:pt x="64" y="94"/>
                  <a:pt x="64" y="94"/>
                </a:cubicBezTo>
                <a:cubicBezTo>
                  <a:pt x="64" y="94"/>
                  <a:pt x="64" y="94"/>
                  <a:pt x="64" y="94"/>
                </a:cubicBezTo>
                <a:cubicBezTo>
                  <a:pt x="64" y="94"/>
                  <a:pt x="64" y="94"/>
                  <a:pt x="64" y="94"/>
                </a:cubicBezTo>
                <a:cubicBezTo>
                  <a:pt x="64" y="94"/>
                  <a:pt x="64" y="94"/>
                  <a:pt x="64" y="94"/>
                </a:cubicBezTo>
                <a:cubicBezTo>
                  <a:pt x="64" y="94"/>
                  <a:pt x="64" y="94"/>
                  <a:pt x="64" y="94"/>
                </a:cubicBezTo>
                <a:cubicBezTo>
                  <a:pt x="64" y="94"/>
                  <a:pt x="64" y="94"/>
                  <a:pt x="64" y="94"/>
                </a:cubicBezTo>
                <a:cubicBezTo>
                  <a:pt x="64" y="94"/>
                  <a:pt x="64" y="94"/>
                  <a:pt x="64" y="94"/>
                </a:cubicBezTo>
                <a:cubicBezTo>
                  <a:pt x="64" y="91"/>
                  <a:pt x="64" y="91"/>
                  <a:pt x="64" y="91"/>
                </a:cubicBezTo>
                <a:cubicBezTo>
                  <a:pt x="64" y="83"/>
                  <a:pt x="71" y="76"/>
                  <a:pt x="79" y="76"/>
                </a:cubicBezTo>
                <a:lnTo>
                  <a:pt x="81" y="76"/>
                </a:lnTo>
                <a:close/>
                <a:moveTo>
                  <a:pt x="38" y="77"/>
                </a:moveTo>
                <a:cubicBezTo>
                  <a:pt x="38" y="66"/>
                  <a:pt x="40" y="56"/>
                  <a:pt x="42" y="46"/>
                </a:cubicBezTo>
                <a:cubicBezTo>
                  <a:pt x="53" y="48"/>
                  <a:pt x="65" y="49"/>
                  <a:pt x="77" y="49"/>
                </a:cubicBezTo>
                <a:cubicBezTo>
                  <a:pt x="77" y="71"/>
                  <a:pt x="77" y="71"/>
                  <a:pt x="77" y="71"/>
                </a:cubicBezTo>
                <a:cubicBezTo>
                  <a:pt x="72" y="71"/>
                  <a:pt x="67" y="74"/>
                  <a:pt x="64" y="77"/>
                </a:cubicBezTo>
                <a:cubicBezTo>
                  <a:pt x="64" y="77"/>
                  <a:pt x="64" y="77"/>
                  <a:pt x="64" y="77"/>
                </a:cubicBezTo>
                <a:cubicBezTo>
                  <a:pt x="38" y="77"/>
                  <a:pt x="38" y="77"/>
                  <a:pt x="38" y="77"/>
                </a:cubicBezTo>
                <a:close/>
                <a:moveTo>
                  <a:pt x="63" y="101"/>
                </a:moveTo>
                <a:cubicBezTo>
                  <a:pt x="63" y="107"/>
                  <a:pt x="63" y="107"/>
                  <a:pt x="63" y="107"/>
                </a:cubicBezTo>
                <a:cubicBezTo>
                  <a:pt x="62" y="107"/>
                  <a:pt x="60" y="105"/>
                  <a:pt x="60" y="104"/>
                </a:cubicBezTo>
                <a:cubicBezTo>
                  <a:pt x="60" y="102"/>
                  <a:pt x="62" y="101"/>
                  <a:pt x="63" y="101"/>
                </a:cubicBezTo>
                <a:close/>
                <a:moveTo>
                  <a:pt x="77" y="5"/>
                </a:moveTo>
                <a:cubicBezTo>
                  <a:pt x="77" y="44"/>
                  <a:pt x="77" y="44"/>
                  <a:pt x="77" y="44"/>
                </a:cubicBezTo>
                <a:cubicBezTo>
                  <a:pt x="66" y="44"/>
                  <a:pt x="54" y="43"/>
                  <a:pt x="44" y="41"/>
                </a:cubicBezTo>
                <a:cubicBezTo>
                  <a:pt x="46" y="36"/>
                  <a:pt x="48" y="31"/>
                  <a:pt x="51" y="26"/>
                </a:cubicBezTo>
                <a:cubicBezTo>
                  <a:pt x="58" y="14"/>
                  <a:pt x="67" y="6"/>
                  <a:pt x="77" y="5"/>
                </a:cubicBezTo>
                <a:close/>
                <a:moveTo>
                  <a:pt x="59" y="8"/>
                </a:moveTo>
                <a:cubicBezTo>
                  <a:pt x="54" y="12"/>
                  <a:pt x="50" y="17"/>
                  <a:pt x="46" y="24"/>
                </a:cubicBezTo>
                <a:cubicBezTo>
                  <a:pt x="43" y="29"/>
                  <a:pt x="41" y="34"/>
                  <a:pt x="39" y="40"/>
                </a:cubicBezTo>
                <a:cubicBezTo>
                  <a:pt x="32" y="39"/>
                  <a:pt x="25" y="37"/>
                  <a:pt x="20" y="35"/>
                </a:cubicBezTo>
                <a:cubicBezTo>
                  <a:pt x="30" y="22"/>
                  <a:pt x="43" y="13"/>
                  <a:pt x="59" y="8"/>
                </a:cubicBezTo>
                <a:close/>
                <a:moveTo>
                  <a:pt x="17" y="39"/>
                </a:moveTo>
                <a:cubicBezTo>
                  <a:pt x="23" y="42"/>
                  <a:pt x="30" y="44"/>
                  <a:pt x="37" y="45"/>
                </a:cubicBezTo>
                <a:cubicBezTo>
                  <a:pt x="35" y="55"/>
                  <a:pt x="33" y="66"/>
                  <a:pt x="33" y="77"/>
                </a:cubicBezTo>
                <a:cubicBezTo>
                  <a:pt x="5" y="77"/>
                  <a:pt x="5" y="77"/>
                  <a:pt x="5" y="77"/>
                </a:cubicBezTo>
                <a:cubicBezTo>
                  <a:pt x="6" y="63"/>
                  <a:pt x="10" y="50"/>
                  <a:pt x="17" y="39"/>
                </a:cubicBezTo>
                <a:close/>
                <a:moveTo>
                  <a:pt x="33" y="131"/>
                </a:moveTo>
                <a:cubicBezTo>
                  <a:pt x="34" y="131"/>
                  <a:pt x="34" y="131"/>
                  <a:pt x="35" y="131"/>
                </a:cubicBezTo>
                <a:cubicBezTo>
                  <a:pt x="37" y="131"/>
                  <a:pt x="37" y="131"/>
                  <a:pt x="37" y="131"/>
                </a:cubicBezTo>
                <a:cubicBezTo>
                  <a:pt x="38" y="131"/>
                  <a:pt x="38" y="131"/>
                  <a:pt x="39" y="131"/>
                </a:cubicBezTo>
                <a:cubicBezTo>
                  <a:pt x="39" y="132"/>
                  <a:pt x="39" y="132"/>
                  <a:pt x="39" y="132"/>
                </a:cubicBezTo>
                <a:cubicBezTo>
                  <a:pt x="36" y="135"/>
                  <a:pt x="36" y="135"/>
                  <a:pt x="36" y="135"/>
                </a:cubicBezTo>
                <a:cubicBezTo>
                  <a:pt x="33" y="132"/>
                  <a:pt x="33" y="132"/>
                  <a:pt x="33" y="132"/>
                </a:cubicBezTo>
                <a:lnTo>
                  <a:pt x="33" y="131"/>
                </a:lnTo>
                <a:close/>
                <a:moveTo>
                  <a:pt x="37" y="126"/>
                </a:moveTo>
                <a:cubicBezTo>
                  <a:pt x="35" y="126"/>
                  <a:pt x="35" y="126"/>
                  <a:pt x="35" y="126"/>
                </a:cubicBezTo>
                <a:cubicBezTo>
                  <a:pt x="30" y="126"/>
                  <a:pt x="27" y="122"/>
                  <a:pt x="27" y="118"/>
                </a:cubicBezTo>
                <a:cubicBezTo>
                  <a:pt x="27" y="111"/>
                  <a:pt x="27" y="111"/>
                  <a:pt x="27" y="111"/>
                </a:cubicBezTo>
                <a:cubicBezTo>
                  <a:pt x="30" y="111"/>
                  <a:pt x="36" y="109"/>
                  <a:pt x="40" y="106"/>
                </a:cubicBezTo>
                <a:cubicBezTo>
                  <a:pt x="41" y="107"/>
                  <a:pt x="43" y="109"/>
                  <a:pt x="45" y="110"/>
                </a:cubicBezTo>
                <a:cubicBezTo>
                  <a:pt x="45" y="118"/>
                  <a:pt x="45" y="118"/>
                  <a:pt x="45" y="118"/>
                </a:cubicBezTo>
                <a:cubicBezTo>
                  <a:pt x="45" y="122"/>
                  <a:pt x="42" y="126"/>
                  <a:pt x="37" y="126"/>
                </a:cubicBezTo>
                <a:close/>
                <a:moveTo>
                  <a:pt x="44" y="101"/>
                </a:moveTo>
                <a:cubicBezTo>
                  <a:pt x="44" y="100"/>
                  <a:pt x="43" y="99"/>
                  <a:pt x="42" y="99"/>
                </a:cubicBezTo>
                <a:cubicBezTo>
                  <a:pt x="41" y="98"/>
                  <a:pt x="40" y="99"/>
                  <a:pt x="39" y="100"/>
                </a:cubicBezTo>
                <a:cubicBezTo>
                  <a:pt x="35" y="106"/>
                  <a:pt x="24" y="106"/>
                  <a:pt x="24" y="106"/>
                </a:cubicBezTo>
                <a:cubicBezTo>
                  <a:pt x="24" y="106"/>
                  <a:pt x="24" y="106"/>
                  <a:pt x="24" y="106"/>
                </a:cubicBezTo>
                <a:cubicBezTo>
                  <a:pt x="24" y="106"/>
                  <a:pt x="24" y="106"/>
                  <a:pt x="24" y="106"/>
                </a:cubicBezTo>
                <a:cubicBezTo>
                  <a:pt x="24" y="106"/>
                  <a:pt x="24" y="106"/>
                  <a:pt x="24" y="106"/>
                </a:cubicBezTo>
                <a:cubicBezTo>
                  <a:pt x="24" y="106"/>
                  <a:pt x="24" y="106"/>
                  <a:pt x="24" y="106"/>
                </a:cubicBezTo>
                <a:cubicBezTo>
                  <a:pt x="24" y="106"/>
                  <a:pt x="24" y="106"/>
                  <a:pt x="24" y="106"/>
                </a:cubicBezTo>
                <a:cubicBezTo>
                  <a:pt x="24" y="106"/>
                  <a:pt x="24" y="106"/>
                  <a:pt x="24" y="106"/>
                </a:cubicBezTo>
                <a:cubicBezTo>
                  <a:pt x="24" y="106"/>
                  <a:pt x="24" y="106"/>
                  <a:pt x="23" y="106"/>
                </a:cubicBezTo>
                <a:cubicBezTo>
                  <a:pt x="23" y="105"/>
                  <a:pt x="23" y="105"/>
                  <a:pt x="23" y="105"/>
                </a:cubicBezTo>
                <a:cubicBezTo>
                  <a:pt x="23" y="98"/>
                  <a:pt x="29" y="93"/>
                  <a:pt x="35" y="93"/>
                </a:cubicBezTo>
                <a:cubicBezTo>
                  <a:pt x="37" y="93"/>
                  <a:pt x="37" y="93"/>
                  <a:pt x="37" y="93"/>
                </a:cubicBezTo>
                <a:cubicBezTo>
                  <a:pt x="43" y="93"/>
                  <a:pt x="49" y="98"/>
                  <a:pt x="49" y="105"/>
                </a:cubicBezTo>
                <a:cubicBezTo>
                  <a:pt x="49" y="106"/>
                  <a:pt x="49" y="106"/>
                  <a:pt x="49" y="106"/>
                </a:cubicBezTo>
                <a:cubicBezTo>
                  <a:pt x="49" y="106"/>
                  <a:pt x="49" y="106"/>
                  <a:pt x="49" y="106"/>
                </a:cubicBezTo>
                <a:cubicBezTo>
                  <a:pt x="49" y="106"/>
                  <a:pt x="49" y="106"/>
                  <a:pt x="49" y="106"/>
                </a:cubicBezTo>
                <a:cubicBezTo>
                  <a:pt x="48" y="106"/>
                  <a:pt x="48" y="106"/>
                  <a:pt x="48" y="106"/>
                </a:cubicBezTo>
                <a:cubicBezTo>
                  <a:pt x="45" y="105"/>
                  <a:pt x="44" y="101"/>
                  <a:pt x="44" y="101"/>
                </a:cubicBezTo>
                <a:close/>
                <a:moveTo>
                  <a:pt x="5" y="83"/>
                </a:moveTo>
                <a:cubicBezTo>
                  <a:pt x="33" y="83"/>
                  <a:pt x="33" y="83"/>
                  <a:pt x="33" y="83"/>
                </a:cubicBezTo>
                <a:cubicBezTo>
                  <a:pt x="33" y="84"/>
                  <a:pt x="33" y="86"/>
                  <a:pt x="33" y="88"/>
                </a:cubicBezTo>
                <a:cubicBezTo>
                  <a:pt x="25" y="89"/>
                  <a:pt x="18" y="96"/>
                  <a:pt x="18" y="105"/>
                </a:cubicBezTo>
                <a:cubicBezTo>
                  <a:pt x="18" y="109"/>
                  <a:pt x="18" y="109"/>
                  <a:pt x="18" y="109"/>
                </a:cubicBezTo>
                <a:cubicBezTo>
                  <a:pt x="17" y="110"/>
                  <a:pt x="16" y="112"/>
                  <a:pt x="16" y="115"/>
                </a:cubicBezTo>
                <a:cubicBezTo>
                  <a:pt x="16" y="118"/>
                  <a:pt x="19" y="121"/>
                  <a:pt x="22" y="122"/>
                </a:cubicBezTo>
                <a:cubicBezTo>
                  <a:pt x="23" y="125"/>
                  <a:pt x="26" y="127"/>
                  <a:pt x="28" y="129"/>
                </a:cubicBezTo>
                <a:cubicBezTo>
                  <a:pt x="28" y="130"/>
                  <a:pt x="28" y="130"/>
                  <a:pt x="28" y="130"/>
                </a:cubicBezTo>
                <a:cubicBezTo>
                  <a:pt x="26" y="132"/>
                  <a:pt x="26" y="132"/>
                  <a:pt x="26" y="132"/>
                </a:cubicBezTo>
                <a:cubicBezTo>
                  <a:pt x="13" y="118"/>
                  <a:pt x="6" y="101"/>
                  <a:pt x="5" y="83"/>
                </a:cubicBezTo>
                <a:close/>
                <a:moveTo>
                  <a:pt x="22" y="113"/>
                </a:moveTo>
                <a:cubicBezTo>
                  <a:pt x="22" y="116"/>
                  <a:pt x="22" y="116"/>
                  <a:pt x="22" y="116"/>
                </a:cubicBezTo>
                <a:cubicBezTo>
                  <a:pt x="21" y="116"/>
                  <a:pt x="21" y="115"/>
                  <a:pt x="21" y="115"/>
                </a:cubicBezTo>
                <a:cubicBezTo>
                  <a:pt x="21" y="114"/>
                  <a:pt x="21" y="113"/>
                  <a:pt x="22" y="113"/>
                </a:cubicBezTo>
                <a:close/>
                <a:moveTo>
                  <a:pt x="47" y="146"/>
                </a:moveTo>
                <a:cubicBezTo>
                  <a:pt x="47" y="155"/>
                  <a:pt x="47" y="155"/>
                  <a:pt x="47" y="155"/>
                </a:cubicBezTo>
                <a:cubicBezTo>
                  <a:pt x="44" y="155"/>
                  <a:pt x="44" y="155"/>
                  <a:pt x="44" y="155"/>
                </a:cubicBezTo>
                <a:cubicBezTo>
                  <a:pt x="31" y="155"/>
                  <a:pt x="31" y="155"/>
                  <a:pt x="31" y="155"/>
                </a:cubicBezTo>
                <a:cubicBezTo>
                  <a:pt x="28" y="155"/>
                  <a:pt x="28" y="155"/>
                  <a:pt x="28" y="155"/>
                </a:cubicBezTo>
                <a:cubicBezTo>
                  <a:pt x="26" y="155"/>
                  <a:pt x="26" y="155"/>
                  <a:pt x="26" y="155"/>
                </a:cubicBezTo>
                <a:cubicBezTo>
                  <a:pt x="14" y="155"/>
                  <a:pt x="14" y="155"/>
                  <a:pt x="14" y="155"/>
                </a:cubicBezTo>
                <a:cubicBezTo>
                  <a:pt x="14" y="148"/>
                  <a:pt x="14" y="148"/>
                  <a:pt x="14" y="148"/>
                </a:cubicBezTo>
                <a:cubicBezTo>
                  <a:pt x="14" y="141"/>
                  <a:pt x="19" y="139"/>
                  <a:pt x="20" y="139"/>
                </a:cubicBezTo>
                <a:cubicBezTo>
                  <a:pt x="20" y="139"/>
                  <a:pt x="20" y="139"/>
                  <a:pt x="20" y="139"/>
                </a:cubicBezTo>
                <a:cubicBezTo>
                  <a:pt x="29" y="135"/>
                  <a:pt x="29" y="135"/>
                  <a:pt x="29" y="135"/>
                </a:cubicBezTo>
                <a:cubicBezTo>
                  <a:pt x="34" y="140"/>
                  <a:pt x="34" y="140"/>
                  <a:pt x="34" y="140"/>
                </a:cubicBezTo>
                <a:cubicBezTo>
                  <a:pt x="35" y="141"/>
                  <a:pt x="35" y="141"/>
                  <a:pt x="36" y="141"/>
                </a:cubicBezTo>
                <a:cubicBezTo>
                  <a:pt x="36" y="141"/>
                  <a:pt x="36" y="141"/>
                  <a:pt x="36" y="141"/>
                </a:cubicBezTo>
                <a:cubicBezTo>
                  <a:pt x="37" y="141"/>
                  <a:pt x="37" y="141"/>
                  <a:pt x="38" y="140"/>
                </a:cubicBezTo>
                <a:cubicBezTo>
                  <a:pt x="43" y="135"/>
                  <a:pt x="43" y="135"/>
                  <a:pt x="43" y="135"/>
                </a:cubicBezTo>
                <a:cubicBezTo>
                  <a:pt x="49" y="138"/>
                  <a:pt x="49" y="138"/>
                  <a:pt x="49" y="138"/>
                </a:cubicBezTo>
                <a:cubicBezTo>
                  <a:pt x="47" y="140"/>
                  <a:pt x="47" y="143"/>
                  <a:pt x="47" y="146"/>
                </a:cubicBezTo>
                <a:close/>
                <a:moveTo>
                  <a:pt x="71" y="124"/>
                </a:moveTo>
                <a:cubicBezTo>
                  <a:pt x="58" y="129"/>
                  <a:pt x="58" y="129"/>
                  <a:pt x="58" y="129"/>
                </a:cubicBezTo>
                <a:cubicBezTo>
                  <a:pt x="56" y="130"/>
                  <a:pt x="54" y="131"/>
                  <a:pt x="52" y="134"/>
                </a:cubicBezTo>
                <a:cubicBezTo>
                  <a:pt x="44" y="130"/>
                  <a:pt x="44" y="130"/>
                  <a:pt x="44" y="130"/>
                </a:cubicBezTo>
                <a:cubicBezTo>
                  <a:pt x="44" y="129"/>
                  <a:pt x="44" y="129"/>
                  <a:pt x="44" y="129"/>
                </a:cubicBezTo>
                <a:cubicBezTo>
                  <a:pt x="47" y="127"/>
                  <a:pt x="49" y="125"/>
                  <a:pt x="50" y="122"/>
                </a:cubicBezTo>
                <a:cubicBezTo>
                  <a:pt x="53" y="121"/>
                  <a:pt x="56" y="118"/>
                  <a:pt x="56" y="115"/>
                </a:cubicBezTo>
                <a:cubicBezTo>
                  <a:pt x="56" y="112"/>
                  <a:pt x="55" y="110"/>
                  <a:pt x="54" y="109"/>
                </a:cubicBezTo>
                <a:cubicBezTo>
                  <a:pt x="54" y="105"/>
                  <a:pt x="54" y="105"/>
                  <a:pt x="54" y="105"/>
                </a:cubicBezTo>
                <a:cubicBezTo>
                  <a:pt x="54" y="96"/>
                  <a:pt x="47" y="88"/>
                  <a:pt x="38" y="88"/>
                </a:cubicBezTo>
                <a:cubicBezTo>
                  <a:pt x="38" y="86"/>
                  <a:pt x="38" y="84"/>
                  <a:pt x="38" y="83"/>
                </a:cubicBezTo>
                <a:cubicBezTo>
                  <a:pt x="61" y="83"/>
                  <a:pt x="61" y="83"/>
                  <a:pt x="61" y="83"/>
                </a:cubicBezTo>
                <a:cubicBezTo>
                  <a:pt x="59" y="85"/>
                  <a:pt x="59" y="88"/>
                  <a:pt x="59" y="91"/>
                </a:cubicBezTo>
                <a:cubicBezTo>
                  <a:pt x="59" y="97"/>
                  <a:pt x="59" y="97"/>
                  <a:pt x="59" y="97"/>
                </a:cubicBezTo>
                <a:cubicBezTo>
                  <a:pt x="57" y="99"/>
                  <a:pt x="55" y="101"/>
                  <a:pt x="55" y="104"/>
                </a:cubicBezTo>
                <a:cubicBezTo>
                  <a:pt x="55" y="108"/>
                  <a:pt x="59" y="112"/>
                  <a:pt x="64" y="112"/>
                </a:cubicBezTo>
                <a:cubicBezTo>
                  <a:pt x="65" y="116"/>
                  <a:pt x="68" y="120"/>
                  <a:pt x="71" y="121"/>
                </a:cubicBezTo>
                <a:cubicBezTo>
                  <a:pt x="71" y="124"/>
                  <a:pt x="71" y="124"/>
                  <a:pt x="71" y="124"/>
                </a:cubicBezTo>
                <a:close/>
                <a:moveTo>
                  <a:pt x="50" y="116"/>
                </a:moveTo>
                <a:cubicBezTo>
                  <a:pt x="50" y="113"/>
                  <a:pt x="50" y="113"/>
                  <a:pt x="50" y="113"/>
                </a:cubicBezTo>
                <a:cubicBezTo>
                  <a:pt x="51" y="113"/>
                  <a:pt x="51" y="114"/>
                  <a:pt x="51" y="115"/>
                </a:cubicBezTo>
                <a:cubicBezTo>
                  <a:pt x="51" y="115"/>
                  <a:pt x="51" y="116"/>
                  <a:pt x="50" y="116"/>
                </a:cubicBezTo>
                <a:close/>
                <a:moveTo>
                  <a:pt x="84" y="126"/>
                </a:moveTo>
                <a:cubicBezTo>
                  <a:pt x="84" y="126"/>
                  <a:pt x="84" y="126"/>
                  <a:pt x="84" y="126"/>
                </a:cubicBezTo>
                <a:cubicBezTo>
                  <a:pt x="84" y="126"/>
                  <a:pt x="84" y="126"/>
                  <a:pt x="84" y="126"/>
                </a:cubicBezTo>
                <a:cubicBezTo>
                  <a:pt x="80" y="130"/>
                  <a:pt x="80" y="130"/>
                  <a:pt x="80" y="130"/>
                </a:cubicBezTo>
                <a:cubicBezTo>
                  <a:pt x="76" y="126"/>
                  <a:pt x="76" y="126"/>
                  <a:pt x="76" y="126"/>
                </a:cubicBezTo>
                <a:cubicBezTo>
                  <a:pt x="76" y="123"/>
                  <a:pt x="76" y="123"/>
                  <a:pt x="76" y="123"/>
                </a:cubicBezTo>
                <a:cubicBezTo>
                  <a:pt x="77" y="123"/>
                  <a:pt x="78" y="123"/>
                  <a:pt x="79" y="123"/>
                </a:cubicBezTo>
                <a:cubicBezTo>
                  <a:pt x="82" y="123"/>
                  <a:pt x="82" y="123"/>
                  <a:pt x="82" y="123"/>
                </a:cubicBezTo>
                <a:cubicBezTo>
                  <a:pt x="83" y="123"/>
                  <a:pt x="83" y="123"/>
                  <a:pt x="84" y="123"/>
                </a:cubicBezTo>
                <a:lnTo>
                  <a:pt x="84" y="126"/>
                </a:lnTo>
                <a:close/>
                <a:moveTo>
                  <a:pt x="82" y="118"/>
                </a:moveTo>
                <a:cubicBezTo>
                  <a:pt x="79" y="118"/>
                  <a:pt x="79" y="118"/>
                  <a:pt x="79" y="118"/>
                </a:cubicBezTo>
                <a:cubicBezTo>
                  <a:pt x="73" y="118"/>
                  <a:pt x="68" y="114"/>
                  <a:pt x="68" y="108"/>
                </a:cubicBezTo>
                <a:cubicBezTo>
                  <a:pt x="68" y="99"/>
                  <a:pt x="68" y="99"/>
                  <a:pt x="68" y="99"/>
                </a:cubicBezTo>
                <a:cubicBezTo>
                  <a:pt x="72" y="98"/>
                  <a:pt x="80" y="97"/>
                  <a:pt x="86" y="92"/>
                </a:cubicBezTo>
                <a:cubicBezTo>
                  <a:pt x="87" y="94"/>
                  <a:pt x="89" y="97"/>
                  <a:pt x="92" y="98"/>
                </a:cubicBezTo>
                <a:cubicBezTo>
                  <a:pt x="92" y="108"/>
                  <a:pt x="92" y="108"/>
                  <a:pt x="92" y="108"/>
                </a:cubicBezTo>
                <a:cubicBezTo>
                  <a:pt x="92" y="114"/>
                  <a:pt x="88" y="118"/>
                  <a:pt x="82" y="118"/>
                </a:cubicBezTo>
                <a:close/>
                <a:moveTo>
                  <a:pt x="109" y="134"/>
                </a:moveTo>
                <a:cubicBezTo>
                  <a:pt x="106" y="131"/>
                  <a:pt x="104" y="130"/>
                  <a:pt x="102" y="129"/>
                </a:cubicBezTo>
                <a:cubicBezTo>
                  <a:pt x="89" y="124"/>
                  <a:pt x="89" y="124"/>
                  <a:pt x="89" y="124"/>
                </a:cubicBezTo>
                <a:cubicBezTo>
                  <a:pt x="89" y="121"/>
                  <a:pt x="89" y="121"/>
                  <a:pt x="89" y="121"/>
                </a:cubicBezTo>
                <a:cubicBezTo>
                  <a:pt x="93" y="120"/>
                  <a:pt x="96" y="116"/>
                  <a:pt x="97" y="112"/>
                </a:cubicBezTo>
                <a:cubicBezTo>
                  <a:pt x="101" y="112"/>
                  <a:pt x="105" y="108"/>
                  <a:pt x="105" y="104"/>
                </a:cubicBezTo>
                <a:cubicBezTo>
                  <a:pt x="105" y="101"/>
                  <a:pt x="104" y="99"/>
                  <a:pt x="102" y="97"/>
                </a:cubicBezTo>
                <a:cubicBezTo>
                  <a:pt x="102" y="91"/>
                  <a:pt x="102" y="91"/>
                  <a:pt x="102" y="91"/>
                </a:cubicBezTo>
                <a:cubicBezTo>
                  <a:pt x="102" y="88"/>
                  <a:pt x="101" y="85"/>
                  <a:pt x="100" y="83"/>
                </a:cubicBezTo>
                <a:cubicBezTo>
                  <a:pt x="122" y="83"/>
                  <a:pt x="122" y="83"/>
                  <a:pt x="122" y="83"/>
                </a:cubicBezTo>
                <a:cubicBezTo>
                  <a:pt x="122" y="84"/>
                  <a:pt x="122" y="86"/>
                  <a:pt x="122" y="88"/>
                </a:cubicBezTo>
                <a:cubicBezTo>
                  <a:pt x="113" y="88"/>
                  <a:pt x="107" y="96"/>
                  <a:pt x="107" y="105"/>
                </a:cubicBezTo>
                <a:cubicBezTo>
                  <a:pt x="107" y="109"/>
                  <a:pt x="107" y="109"/>
                  <a:pt x="107" y="109"/>
                </a:cubicBezTo>
                <a:cubicBezTo>
                  <a:pt x="105" y="110"/>
                  <a:pt x="104" y="112"/>
                  <a:pt x="104" y="115"/>
                </a:cubicBezTo>
                <a:cubicBezTo>
                  <a:pt x="104" y="118"/>
                  <a:pt x="107" y="121"/>
                  <a:pt x="111" y="122"/>
                </a:cubicBezTo>
                <a:cubicBezTo>
                  <a:pt x="112" y="125"/>
                  <a:pt x="114" y="127"/>
                  <a:pt x="116" y="129"/>
                </a:cubicBezTo>
                <a:cubicBezTo>
                  <a:pt x="116" y="130"/>
                  <a:pt x="116" y="130"/>
                  <a:pt x="116" y="130"/>
                </a:cubicBezTo>
                <a:lnTo>
                  <a:pt x="109" y="134"/>
                </a:lnTo>
                <a:close/>
                <a:moveTo>
                  <a:pt x="110" y="113"/>
                </a:moveTo>
                <a:cubicBezTo>
                  <a:pt x="110" y="116"/>
                  <a:pt x="110" y="116"/>
                  <a:pt x="110" y="116"/>
                </a:cubicBezTo>
                <a:cubicBezTo>
                  <a:pt x="109" y="116"/>
                  <a:pt x="109" y="115"/>
                  <a:pt x="109" y="115"/>
                </a:cubicBezTo>
                <a:cubicBezTo>
                  <a:pt x="109" y="114"/>
                  <a:pt x="109" y="113"/>
                  <a:pt x="110" y="113"/>
                </a:cubicBezTo>
                <a:close/>
                <a:moveTo>
                  <a:pt x="146" y="155"/>
                </a:moveTo>
                <a:cubicBezTo>
                  <a:pt x="132" y="155"/>
                  <a:pt x="132" y="155"/>
                  <a:pt x="132" y="155"/>
                </a:cubicBezTo>
                <a:cubicBezTo>
                  <a:pt x="119" y="155"/>
                  <a:pt x="119" y="155"/>
                  <a:pt x="119" y="155"/>
                </a:cubicBezTo>
                <a:cubicBezTo>
                  <a:pt x="116" y="155"/>
                  <a:pt x="116" y="155"/>
                  <a:pt x="116" y="155"/>
                </a:cubicBezTo>
                <a:cubicBezTo>
                  <a:pt x="114" y="155"/>
                  <a:pt x="114" y="155"/>
                  <a:pt x="114" y="155"/>
                </a:cubicBezTo>
                <a:cubicBezTo>
                  <a:pt x="113" y="155"/>
                  <a:pt x="113" y="155"/>
                  <a:pt x="113" y="155"/>
                </a:cubicBezTo>
                <a:cubicBezTo>
                  <a:pt x="113" y="146"/>
                  <a:pt x="113" y="146"/>
                  <a:pt x="113" y="146"/>
                </a:cubicBezTo>
                <a:cubicBezTo>
                  <a:pt x="113" y="143"/>
                  <a:pt x="113" y="140"/>
                  <a:pt x="111" y="138"/>
                </a:cubicBezTo>
                <a:cubicBezTo>
                  <a:pt x="117" y="135"/>
                  <a:pt x="117" y="135"/>
                  <a:pt x="117" y="135"/>
                </a:cubicBezTo>
                <a:cubicBezTo>
                  <a:pt x="122" y="140"/>
                  <a:pt x="122" y="140"/>
                  <a:pt x="122" y="140"/>
                </a:cubicBezTo>
                <a:cubicBezTo>
                  <a:pt x="123" y="141"/>
                  <a:pt x="124" y="141"/>
                  <a:pt x="124" y="141"/>
                </a:cubicBezTo>
                <a:cubicBezTo>
                  <a:pt x="124" y="141"/>
                  <a:pt x="124" y="141"/>
                  <a:pt x="124" y="141"/>
                </a:cubicBezTo>
                <a:cubicBezTo>
                  <a:pt x="125" y="141"/>
                  <a:pt x="126" y="141"/>
                  <a:pt x="126" y="140"/>
                </a:cubicBezTo>
                <a:cubicBezTo>
                  <a:pt x="131" y="135"/>
                  <a:pt x="131" y="135"/>
                  <a:pt x="131" y="135"/>
                </a:cubicBezTo>
                <a:cubicBezTo>
                  <a:pt x="140" y="139"/>
                  <a:pt x="140" y="139"/>
                  <a:pt x="140" y="139"/>
                </a:cubicBezTo>
                <a:cubicBezTo>
                  <a:pt x="140" y="139"/>
                  <a:pt x="140" y="139"/>
                  <a:pt x="140" y="139"/>
                </a:cubicBezTo>
                <a:cubicBezTo>
                  <a:pt x="141" y="139"/>
                  <a:pt x="146" y="141"/>
                  <a:pt x="146" y="148"/>
                </a:cubicBezTo>
                <a:cubicBezTo>
                  <a:pt x="146" y="155"/>
                  <a:pt x="146" y="155"/>
                  <a:pt x="146" y="15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2" name="Freeform 191">
            <a:extLst>
              <a:ext uri="{FF2B5EF4-FFF2-40B4-BE49-F238E27FC236}">
                <a16:creationId xmlns:a16="http://schemas.microsoft.com/office/drawing/2014/main" xmlns="" id="{09628C34-6EF4-4893-9692-4F998844DCE2}"/>
              </a:ext>
            </a:extLst>
          </p:cNvPr>
          <p:cNvSpPr>
            <a:spLocks noEditPoints="1"/>
          </p:cNvSpPr>
          <p:nvPr/>
        </p:nvSpPr>
        <p:spPr bwMode="auto">
          <a:xfrm>
            <a:off x="4383881" y="4710907"/>
            <a:ext cx="546100" cy="550863"/>
          </a:xfrm>
          <a:custGeom>
            <a:avLst/>
            <a:gdLst>
              <a:gd name="T0" fmla="*/ 138 w 160"/>
              <a:gd name="T1" fmla="*/ 62 h 160"/>
              <a:gd name="T2" fmla="*/ 94 w 160"/>
              <a:gd name="T3" fmla="*/ 65 h 160"/>
              <a:gd name="T4" fmla="*/ 103 w 160"/>
              <a:gd name="T5" fmla="*/ 43 h 160"/>
              <a:gd name="T6" fmla="*/ 93 w 160"/>
              <a:gd name="T7" fmla="*/ 0 h 160"/>
              <a:gd name="T8" fmla="*/ 66 w 160"/>
              <a:gd name="T9" fmla="*/ 17 h 160"/>
              <a:gd name="T10" fmla="*/ 63 w 160"/>
              <a:gd name="T11" fmla="*/ 0 h 160"/>
              <a:gd name="T12" fmla="*/ 59 w 160"/>
              <a:gd name="T13" fmla="*/ 58 h 160"/>
              <a:gd name="T14" fmla="*/ 55 w 160"/>
              <a:gd name="T15" fmla="*/ 69 h 160"/>
              <a:gd name="T16" fmla="*/ 22 w 160"/>
              <a:gd name="T17" fmla="*/ 70 h 160"/>
              <a:gd name="T18" fmla="*/ 17 w 160"/>
              <a:gd name="T19" fmla="*/ 97 h 160"/>
              <a:gd name="T20" fmla="*/ 19 w 160"/>
              <a:gd name="T21" fmla="*/ 102 h 160"/>
              <a:gd name="T22" fmla="*/ 59 w 160"/>
              <a:gd name="T23" fmla="*/ 103 h 160"/>
              <a:gd name="T24" fmla="*/ 68 w 160"/>
              <a:gd name="T25" fmla="*/ 138 h 160"/>
              <a:gd name="T26" fmla="*/ 95 w 160"/>
              <a:gd name="T27" fmla="*/ 155 h 160"/>
              <a:gd name="T28" fmla="*/ 98 w 160"/>
              <a:gd name="T29" fmla="*/ 138 h 160"/>
              <a:gd name="T30" fmla="*/ 95 w 160"/>
              <a:gd name="T31" fmla="*/ 96 h 160"/>
              <a:gd name="T32" fmla="*/ 105 w 160"/>
              <a:gd name="T33" fmla="*/ 103 h 160"/>
              <a:gd name="T34" fmla="*/ 141 w 160"/>
              <a:gd name="T35" fmla="*/ 94 h 160"/>
              <a:gd name="T36" fmla="*/ 155 w 160"/>
              <a:gd name="T37" fmla="*/ 84 h 160"/>
              <a:gd name="T38" fmla="*/ 64 w 160"/>
              <a:gd name="T39" fmla="*/ 47 h 160"/>
              <a:gd name="T40" fmla="*/ 88 w 160"/>
              <a:gd name="T41" fmla="*/ 28 h 160"/>
              <a:gd name="T42" fmla="*/ 88 w 160"/>
              <a:gd name="T43" fmla="*/ 47 h 160"/>
              <a:gd name="T44" fmla="*/ 86 w 160"/>
              <a:gd name="T45" fmla="*/ 67 h 160"/>
              <a:gd name="T46" fmla="*/ 81 w 160"/>
              <a:gd name="T47" fmla="*/ 66 h 160"/>
              <a:gd name="T48" fmla="*/ 79 w 160"/>
              <a:gd name="T49" fmla="*/ 67 h 160"/>
              <a:gd name="T50" fmla="*/ 73 w 160"/>
              <a:gd name="T51" fmla="*/ 63 h 160"/>
              <a:gd name="T52" fmla="*/ 71 w 160"/>
              <a:gd name="T53" fmla="*/ 58 h 160"/>
              <a:gd name="T54" fmla="*/ 87 w 160"/>
              <a:gd name="T55" fmla="*/ 87 h 160"/>
              <a:gd name="T56" fmla="*/ 76 w 160"/>
              <a:gd name="T57" fmla="*/ 82 h 160"/>
              <a:gd name="T58" fmla="*/ 80 w 160"/>
              <a:gd name="T59" fmla="*/ 76 h 160"/>
              <a:gd name="T60" fmla="*/ 84 w 160"/>
              <a:gd name="T61" fmla="*/ 79 h 160"/>
              <a:gd name="T62" fmla="*/ 59 w 160"/>
              <a:gd name="T63" fmla="*/ 97 h 160"/>
              <a:gd name="T64" fmla="*/ 29 w 160"/>
              <a:gd name="T65" fmla="*/ 93 h 160"/>
              <a:gd name="T66" fmla="*/ 52 w 160"/>
              <a:gd name="T67" fmla="*/ 62 h 160"/>
              <a:gd name="T68" fmla="*/ 66 w 160"/>
              <a:gd name="T69" fmla="*/ 74 h 160"/>
              <a:gd name="T70" fmla="*/ 49 w 160"/>
              <a:gd name="T71" fmla="*/ 76 h 160"/>
              <a:gd name="T72" fmla="*/ 71 w 160"/>
              <a:gd name="T73" fmla="*/ 82 h 160"/>
              <a:gd name="T74" fmla="*/ 49 w 160"/>
              <a:gd name="T75" fmla="*/ 84 h 160"/>
              <a:gd name="T76" fmla="*/ 68 w 160"/>
              <a:gd name="T77" fmla="*/ 90 h 160"/>
              <a:gd name="T78" fmla="*/ 67 w 160"/>
              <a:gd name="T79" fmla="*/ 96 h 160"/>
              <a:gd name="T80" fmla="*/ 64 w 160"/>
              <a:gd name="T81" fmla="*/ 96 h 160"/>
              <a:gd name="T82" fmla="*/ 97 w 160"/>
              <a:gd name="T83" fmla="*/ 113 h 160"/>
              <a:gd name="T84" fmla="*/ 66 w 160"/>
              <a:gd name="T85" fmla="*/ 122 h 160"/>
              <a:gd name="T86" fmla="*/ 72 w 160"/>
              <a:gd name="T87" fmla="*/ 113 h 160"/>
              <a:gd name="T88" fmla="*/ 75 w 160"/>
              <a:gd name="T89" fmla="*/ 94 h 160"/>
              <a:gd name="T90" fmla="*/ 80 w 160"/>
              <a:gd name="T91" fmla="*/ 93 h 160"/>
              <a:gd name="T92" fmla="*/ 82 w 160"/>
              <a:gd name="T93" fmla="*/ 98 h 160"/>
              <a:gd name="T94" fmla="*/ 87 w 160"/>
              <a:gd name="T95" fmla="*/ 96 h 160"/>
              <a:gd name="T96" fmla="*/ 90 w 160"/>
              <a:gd name="T97" fmla="*/ 111 h 160"/>
              <a:gd name="T98" fmla="*/ 122 w 160"/>
              <a:gd name="T99" fmla="*/ 94 h 160"/>
              <a:gd name="T100" fmla="*/ 113 w 160"/>
              <a:gd name="T101" fmla="*/ 87 h 160"/>
              <a:gd name="T102" fmla="*/ 94 w 160"/>
              <a:gd name="T103" fmla="*/ 85 h 160"/>
              <a:gd name="T104" fmla="*/ 94 w 160"/>
              <a:gd name="T105" fmla="*/ 80 h 160"/>
              <a:gd name="T106" fmla="*/ 98 w 160"/>
              <a:gd name="T107" fmla="*/ 78 h 160"/>
              <a:gd name="T108" fmla="*/ 96 w 160"/>
              <a:gd name="T109" fmla="*/ 72 h 160"/>
              <a:gd name="T110" fmla="*/ 111 w 160"/>
              <a:gd name="T111" fmla="*/ 70 h 160"/>
              <a:gd name="T112" fmla="*/ 113 w 160"/>
              <a:gd name="T113" fmla="*/ 63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60" h="160">
                <a:moveTo>
                  <a:pt x="157" y="86"/>
                </a:moveTo>
                <a:cubicBezTo>
                  <a:pt x="159" y="86"/>
                  <a:pt x="160" y="85"/>
                  <a:pt x="160" y="84"/>
                </a:cubicBezTo>
                <a:cubicBezTo>
                  <a:pt x="160" y="62"/>
                  <a:pt x="160" y="62"/>
                  <a:pt x="160" y="62"/>
                </a:cubicBezTo>
                <a:cubicBezTo>
                  <a:pt x="160" y="60"/>
                  <a:pt x="159" y="59"/>
                  <a:pt x="157" y="59"/>
                </a:cubicBezTo>
                <a:cubicBezTo>
                  <a:pt x="141" y="59"/>
                  <a:pt x="141" y="59"/>
                  <a:pt x="141" y="59"/>
                </a:cubicBezTo>
                <a:cubicBezTo>
                  <a:pt x="139" y="59"/>
                  <a:pt x="138" y="60"/>
                  <a:pt x="138" y="62"/>
                </a:cubicBezTo>
                <a:cubicBezTo>
                  <a:pt x="138" y="62"/>
                  <a:pt x="138" y="62"/>
                  <a:pt x="138" y="62"/>
                </a:cubicBezTo>
                <a:cubicBezTo>
                  <a:pt x="132" y="62"/>
                  <a:pt x="132" y="62"/>
                  <a:pt x="132" y="62"/>
                </a:cubicBezTo>
                <a:cubicBezTo>
                  <a:pt x="128" y="57"/>
                  <a:pt x="116" y="57"/>
                  <a:pt x="113" y="57"/>
                </a:cubicBezTo>
                <a:cubicBezTo>
                  <a:pt x="102" y="57"/>
                  <a:pt x="102" y="57"/>
                  <a:pt x="102" y="57"/>
                </a:cubicBezTo>
                <a:cubicBezTo>
                  <a:pt x="99" y="57"/>
                  <a:pt x="96" y="60"/>
                  <a:pt x="96" y="64"/>
                </a:cubicBezTo>
                <a:cubicBezTo>
                  <a:pt x="96" y="64"/>
                  <a:pt x="96" y="64"/>
                  <a:pt x="96" y="64"/>
                </a:cubicBezTo>
                <a:cubicBezTo>
                  <a:pt x="96" y="64"/>
                  <a:pt x="96" y="65"/>
                  <a:pt x="96" y="65"/>
                </a:cubicBezTo>
                <a:cubicBezTo>
                  <a:pt x="94" y="65"/>
                  <a:pt x="94" y="65"/>
                  <a:pt x="94" y="65"/>
                </a:cubicBezTo>
                <a:cubicBezTo>
                  <a:pt x="94" y="56"/>
                  <a:pt x="94" y="56"/>
                  <a:pt x="94" y="56"/>
                </a:cubicBezTo>
                <a:cubicBezTo>
                  <a:pt x="94" y="55"/>
                  <a:pt x="94" y="55"/>
                  <a:pt x="94" y="55"/>
                </a:cubicBezTo>
                <a:cubicBezTo>
                  <a:pt x="95" y="56"/>
                  <a:pt x="96" y="57"/>
                  <a:pt x="98" y="57"/>
                </a:cubicBezTo>
                <a:cubicBezTo>
                  <a:pt x="98" y="57"/>
                  <a:pt x="99" y="57"/>
                  <a:pt x="99" y="57"/>
                </a:cubicBezTo>
                <a:cubicBezTo>
                  <a:pt x="101" y="57"/>
                  <a:pt x="102" y="57"/>
                  <a:pt x="104" y="55"/>
                </a:cubicBezTo>
                <a:cubicBezTo>
                  <a:pt x="104" y="55"/>
                  <a:pt x="104" y="55"/>
                  <a:pt x="104" y="55"/>
                </a:cubicBezTo>
                <a:cubicBezTo>
                  <a:pt x="104" y="55"/>
                  <a:pt x="108" y="51"/>
                  <a:pt x="103" y="43"/>
                </a:cubicBezTo>
                <a:cubicBezTo>
                  <a:pt x="101" y="41"/>
                  <a:pt x="100" y="39"/>
                  <a:pt x="100" y="37"/>
                </a:cubicBezTo>
                <a:cubicBezTo>
                  <a:pt x="99" y="34"/>
                  <a:pt x="99" y="30"/>
                  <a:pt x="92" y="25"/>
                </a:cubicBezTo>
                <a:cubicBezTo>
                  <a:pt x="92" y="22"/>
                  <a:pt x="92" y="22"/>
                  <a:pt x="92" y="22"/>
                </a:cubicBezTo>
                <a:cubicBezTo>
                  <a:pt x="93" y="22"/>
                  <a:pt x="93" y="22"/>
                  <a:pt x="93" y="22"/>
                </a:cubicBezTo>
                <a:cubicBezTo>
                  <a:pt x="94" y="22"/>
                  <a:pt x="95" y="21"/>
                  <a:pt x="95" y="19"/>
                </a:cubicBezTo>
                <a:cubicBezTo>
                  <a:pt x="95" y="3"/>
                  <a:pt x="95" y="3"/>
                  <a:pt x="95" y="3"/>
                </a:cubicBezTo>
                <a:cubicBezTo>
                  <a:pt x="95" y="1"/>
                  <a:pt x="94" y="0"/>
                  <a:pt x="93" y="0"/>
                </a:cubicBezTo>
                <a:cubicBezTo>
                  <a:pt x="91" y="0"/>
                  <a:pt x="90" y="1"/>
                  <a:pt x="90" y="3"/>
                </a:cubicBezTo>
                <a:cubicBezTo>
                  <a:pt x="90" y="17"/>
                  <a:pt x="90" y="17"/>
                  <a:pt x="90" y="17"/>
                </a:cubicBezTo>
                <a:cubicBezTo>
                  <a:pt x="90" y="17"/>
                  <a:pt x="90" y="17"/>
                  <a:pt x="90" y="17"/>
                </a:cubicBezTo>
                <a:cubicBezTo>
                  <a:pt x="90" y="17"/>
                  <a:pt x="90" y="17"/>
                  <a:pt x="90" y="17"/>
                </a:cubicBezTo>
                <a:cubicBezTo>
                  <a:pt x="90" y="17"/>
                  <a:pt x="90" y="17"/>
                  <a:pt x="90" y="17"/>
                </a:cubicBezTo>
                <a:cubicBezTo>
                  <a:pt x="66" y="17"/>
                  <a:pt x="66" y="17"/>
                  <a:pt x="66" y="17"/>
                </a:cubicBezTo>
                <a:cubicBezTo>
                  <a:pt x="66" y="17"/>
                  <a:pt x="66" y="17"/>
                  <a:pt x="66" y="17"/>
                </a:cubicBezTo>
                <a:cubicBezTo>
                  <a:pt x="66" y="17"/>
                  <a:pt x="66" y="17"/>
                  <a:pt x="66" y="17"/>
                </a:cubicBezTo>
                <a:cubicBezTo>
                  <a:pt x="65" y="17"/>
                  <a:pt x="65" y="17"/>
                  <a:pt x="65" y="17"/>
                </a:cubicBezTo>
                <a:cubicBezTo>
                  <a:pt x="65" y="5"/>
                  <a:pt x="65" y="5"/>
                  <a:pt x="65" y="5"/>
                </a:cubicBezTo>
                <a:cubicBezTo>
                  <a:pt x="85" y="5"/>
                  <a:pt x="85" y="5"/>
                  <a:pt x="85" y="5"/>
                </a:cubicBezTo>
                <a:cubicBezTo>
                  <a:pt x="86" y="5"/>
                  <a:pt x="87" y="4"/>
                  <a:pt x="87" y="3"/>
                </a:cubicBezTo>
                <a:cubicBezTo>
                  <a:pt x="87" y="1"/>
                  <a:pt x="86" y="0"/>
                  <a:pt x="85" y="0"/>
                </a:cubicBezTo>
                <a:cubicBezTo>
                  <a:pt x="63" y="0"/>
                  <a:pt x="63" y="0"/>
                  <a:pt x="63" y="0"/>
                </a:cubicBezTo>
                <a:cubicBezTo>
                  <a:pt x="61" y="0"/>
                  <a:pt x="60" y="1"/>
                  <a:pt x="60" y="3"/>
                </a:cubicBezTo>
                <a:cubicBezTo>
                  <a:pt x="60" y="19"/>
                  <a:pt x="60" y="19"/>
                  <a:pt x="60" y="19"/>
                </a:cubicBezTo>
                <a:cubicBezTo>
                  <a:pt x="60" y="21"/>
                  <a:pt x="61" y="22"/>
                  <a:pt x="63" y="22"/>
                </a:cubicBezTo>
                <a:cubicBezTo>
                  <a:pt x="63" y="22"/>
                  <a:pt x="63" y="22"/>
                  <a:pt x="63" y="22"/>
                </a:cubicBezTo>
                <a:cubicBezTo>
                  <a:pt x="63" y="28"/>
                  <a:pt x="63" y="28"/>
                  <a:pt x="63" y="28"/>
                </a:cubicBezTo>
                <a:cubicBezTo>
                  <a:pt x="58" y="32"/>
                  <a:pt x="58" y="45"/>
                  <a:pt x="59" y="47"/>
                </a:cubicBezTo>
                <a:cubicBezTo>
                  <a:pt x="59" y="58"/>
                  <a:pt x="59" y="58"/>
                  <a:pt x="59" y="58"/>
                </a:cubicBezTo>
                <a:cubicBezTo>
                  <a:pt x="59" y="61"/>
                  <a:pt x="61" y="64"/>
                  <a:pt x="65" y="64"/>
                </a:cubicBezTo>
                <a:cubicBezTo>
                  <a:pt x="65" y="64"/>
                  <a:pt x="65" y="64"/>
                  <a:pt x="65" y="64"/>
                </a:cubicBezTo>
                <a:cubicBezTo>
                  <a:pt x="65" y="64"/>
                  <a:pt x="66" y="64"/>
                  <a:pt x="66" y="64"/>
                </a:cubicBezTo>
                <a:cubicBezTo>
                  <a:pt x="66" y="67"/>
                  <a:pt x="66" y="67"/>
                  <a:pt x="66" y="67"/>
                </a:cubicBezTo>
                <a:cubicBezTo>
                  <a:pt x="66" y="67"/>
                  <a:pt x="66" y="68"/>
                  <a:pt x="66" y="69"/>
                </a:cubicBezTo>
                <a:cubicBezTo>
                  <a:pt x="56" y="69"/>
                  <a:pt x="56" y="69"/>
                  <a:pt x="56" y="69"/>
                </a:cubicBezTo>
                <a:cubicBezTo>
                  <a:pt x="55" y="69"/>
                  <a:pt x="55" y="69"/>
                  <a:pt x="55" y="69"/>
                </a:cubicBezTo>
                <a:cubicBezTo>
                  <a:pt x="56" y="67"/>
                  <a:pt x="57" y="66"/>
                  <a:pt x="57" y="64"/>
                </a:cubicBezTo>
                <a:cubicBezTo>
                  <a:pt x="57" y="62"/>
                  <a:pt x="57" y="60"/>
                  <a:pt x="55" y="58"/>
                </a:cubicBezTo>
                <a:cubicBezTo>
                  <a:pt x="55" y="58"/>
                  <a:pt x="55" y="58"/>
                  <a:pt x="55" y="58"/>
                </a:cubicBezTo>
                <a:cubicBezTo>
                  <a:pt x="55" y="58"/>
                  <a:pt x="51" y="54"/>
                  <a:pt x="43" y="59"/>
                </a:cubicBezTo>
                <a:cubicBezTo>
                  <a:pt x="41" y="61"/>
                  <a:pt x="39" y="62"/>
                  <a:pt x="37" y="62"/>
                </a:cubicBezTo>
                <a:cubicBezTo>
                  <a:pt x="34" y="63"/>
                  <a:pt x="30" y="63"/>
                  <a:pt x="25" y="70"/>
                </a:cubicBezTo>
                <a:cubicBezTo>
                  <a:pt x="22" y="70"/>
                  <a:pt x="22" y="70"/>
                  <a:pt x="22" y="70"/>
                </a:cubicBezTo>
                <a:cubicBezTo>
                  <a:pt x="22" y="69"/>
                  <a:pt x="22" y="69"/>
                  <a:pt x="22" y="69"/>
                </a:cubicBezTo>
                <a:cubicBezTo>
                  <a:pt x="22" y="68"/>
                  <a:pt x="21" y="67"/>
                  <a:pt x="19" y="67"/>
                </a:cubicBezTo>
                <a:cubicBezTo>
                  <a:pt x="3" y="67"/>
                  <a:pt x="3" y="67"/>
                  <a:pt x="3" y="67"/>
                </a:cubicBezTo>
                <a:cubicBezTo>
                  <a:pt x="1" y="67"/>
                  <a:pt x="0" y="68"/>
                  <a:pt x="0" y="69"/>
                </a:cubicBezTo>
                <a:cubicBezTo>
                  <a:pt x="0" y="71"/>
                  <a:pt x="1" y="72"/>
                  <a:pt x="3" y="72"/>
                </a:cubicBezTo>
                <a:cubicBezTo>
                  <a:pt x="17" y="72"/>
                  <a:pt x="17" y="72"/>
                  <a:pt x="17" y="72"/>
                </a:cubicBezTo>
                <a:cubicBezTo>
                  <a:pt x="17" y="97"/>
                  <a:pt x="17" y="97"/>
                  <a:pt x="17" y="97"/>
                </a:cubicBezTo>
                <a:cubicBezTo>
                  <a:pt x="5" y="97"/>
                  <a:pt x="5" y="97"/>
                  <a:pt x="5" y="97"/>
                </a:cubicBezTo>
                <a:cubicBezTo>
                  <a:pt x="5" y="77"/>
                  <a:pt x="5" y="77"/>
                  <a:pt x="5" y="77"/>
                </a:cubicBezTo>
                <a:cubicBezTo>
                  <a:pt x="5" y="76"/>
                  <a:pt x="4" y="75"/>
                  <a:pt x="3" y="75"/>
                </a:cubicBezTo>
                <a:cubicBezTo>
                  <a:pt x="1" y="75"/>
                  <a:pt x="0" y="76"/>
                  <a:pt x="0" y="77"/>
                </a:cubicBezTo>
                <a:cubicBezTo>
                  <a:pt x="0" y="99"/>
                  <a:pt x="0" y="99"/>
                  <a:pt x="0" y="99"/>
                </a:cubicBezTo>
                <a:cubicBezTo>
                  <a:pt x="0" y="101"/>
                  <a:pt x="1" y="102"/>
                  <a:pt x="3" y="102"/>
                </a:cubicBezTo>
                <a:cubicBezTo>
                  <a:pt x="19" y="102"/>
                  <a:pt x="19" y="102"/>
                  <a:pt x="19" y="102"/>
                </a:cubicBezTo>
                <a:cubicBezTo>
                  <a:pt x="21" y="102"/>
                  <a:pt x="22" y="101"/>
                  <a:pt x="22" y="99"/>
                </a:cubicBezTo>
                <a:cubicBezTo>
                  <a:pt x="22" y="99"/>
                  <a:pt x="22" y="99"/>
                  <a:pt x="22" y="99"/>
                </a:cubicBezTo>
                <a:cubicBezTo>
                  <a:pt x="28" y="99"/>
                  <a:pt x="28" y="99"/>
                  <a:pt x="28" y="99"/>
                </a:cubicBezTo>
                <a:cubicBezTo>
                  <a:pt x="32" y="103"/>
                  <a:pt x="42" y="104"/>
                  <a:pt x="46" y="104"/>
                </a:cubicBezTo>
                <a:cubicBezTo>
                  <a:pt x="47" y="104"/>
                  <a:pt x="47" y="104"/>
                  <a:pt x="47" y="104"/>
                </a:cubicBezTo>
                <a:cubicBezTo>
                  <a:pt x="58" y="104"/>
                  <a:pt x="58" y="104"/>
                  <a:pt x="58" y="104"/>
                </a:cubicBezTo>
                <a:cubicBezTo>
                  <a:pt x="58" y="104"/>
                  <a:pt x="58" y="103"/>
                  <a:pt x="59" y="103"/>
                </a:cubicBezTo>
                <a:cubicBezTo>
                  <a:pt x="58" y="104"/>
                  <a:pt x="58" y="104"/>
                  <a:pt x="57" y="105"/>
                </a:cubicBezTo>
                <a:cubicBezTo>
                  <a:pt x="57" y="105"/>
                  <a:pt x="57" y="105"/>
                  <a:pt x="57" y="105"/>
                </a:cubicBezTo>
                <a:cubicBezTo>
                  <a:pt x="57" y="105"/>
                  <a:pt x="52" y="109"/>
                  <a:pt x="58" y="117"/>
                </a:cubicBezTo>
                <a:cubicBezTo>
                  <a:pt x="60" y="119"/>
                  <a:pt x="60" y="121"/>
                  <a:pt x="61" y="123"/>
                </a:cubicBezTo>
                <a:cubicBezTo>
                  <a:pt x="61" y="126"/>
                  <a:pt x="62" y="130"/>
                  <a:pt x="68" y="135"/>
                </a:cubicBezTo>
                <a:cubicBezTo>
                  <a:pt x="68" y="138"/>
                  <a:pt x="68" y="138"/>
                  <a:pt x="68" y="138"/>
                </a:cubicBezTo>
                <a:cubicBezTo>
                  <a:pt x="68" y="138"/>
                  <a:pt x="68" y="138"/>
                  <a:pt x="68" y="138"/>
                </a:cubicBezTo>
                <a:cubicBezTo>
                  <a:pt x="66" y="138"/>
                  <a:pt x="65" y="139"/>
                  <a:pt x="65" y="141"/>
                </a:cubicBezTo>
                <a:cubicBezTo>
                  <a:pt x="65" y="157"/>
                  <a:pt x="65" y="157"/>
                  <a:pt x="65" y="157"/>
                </a:cubicBezTo>
                <a:cubicBezTo>
                  <a:pt x="65" y="159"/>
                  <a:pt x="66" y="160"/>
                  <a:pt x="68" y="160"/>
                </a:cubicBezTo>
                <a:cubicBezTo>
                  <a:pt x="69" y="160"/>
                  <a:pt x="70" y="159"/>
                  <a:pt x="70" y="157"/>
                </a:cubicBezTo>
                <a:cubicBezTo>
                  <a:pt x="70" y="143"/>
                  <a:pt x="70" y="143"/>
                  <a:pt x="70" y="143"/>
                </a:cubicBezTo>
                <a:cubicBezTo>
                  <a:pt x="95" y="143"/>
                  <a:pt x="95" y="143"/>
                  <a:pt x="95" y="143"/>
                </a:cubicBezTo>
                <a:cubicBezTo>
                  <a:pt x="95" y="155"/>
                  <a:pt x="95" y="155"/>
                  <a:pt x="95" y="155"/>
                </a:cubicBezTo>
                <a:cubicBezTo>
                  <a:pt x="76" y="155"/>
                  <a:pt x="76" y="155"/>
                  <a:pt x="76" y="155"/>
                </a:cubicBezTo>
                <a:cubicBezTo>
                  <a:pt x="75" y="155"/>
                  <a:pt x="74" y="156"/>
                  <a:pt x="74" y="157"/>
                </a:cubicBezTo>
                <a:cubicBezTo>
                  <a:pt x="74" y="159"/>
                  <a:pt x="75" y="160"/>
                  <a:pt x="76" y="160"/>
                </a:cubicBezTo>
                <a:cubicBezTo>
                  <a:pt x="98" y="160"/>
                  <a:pt x="98" y="160"/>
                  <a:pt x="98" y="160"/>
                </a:cubicBezTo>
                <a:cubicBezTo>
                  <a:pt x="99" y="160"/>
                  <a:pt x="101" y="159"/>
                  <a:pt x="101" y="157"/>
                </a:cubicBezTo>
                <a:cubicBezTo>
                  <a:pt x="101" y="141"/>
                  <a:pt x="101" y="141"/>
                  <a:pt x="101" y="141"/>
                </a:cubicBezTo>
                <a:cubicBezTo>
                  <a:pt x="101" y="139"/>
                  <a:pt x="99" y="138"/>
                  <a:pt x="98" y="138"/>
                </a:cubicBezTo>
                <a:cubicBezTo>
                  <a:pt x="97" y="138"/>
                  <a:pt x="97" y="138"/>
                  <a:pt x="97" y="138"/>
                </a:cubicBezTo>
                <a:cubicBezTo>
                  <a:pt x="97" y="132"/>
                  <a:pt x="97" y="132"/>
                  <a:pt x="97" y="132"/>
                </a:cubicBezTo>
                <a:cubicBezTo>
                  <a:pt x="102" y="128"/>
                  <a:pt x="102" y="116"/>
                  <a:pt x="102" y="113"/>
                </a:cubicBezTo>
                <a:cubicBezTo>
                  <a:pt x="102" y="102"/>
                  <a:pt x="102" y="102"/>
                  <a:pt x="102" y="102"/>
                </a:cubicBezTo>
                <a:cubicBezTo>
                  <a:pt x="102" y="99"/>
                  <a:pt x="99" y="96"/>
                  <a:pt x="96" y="96"/>
                </a:cubicBezTo>
                <a:cubicBezTo>
                  <a:pt x="96" y="96"/>
                  <a:pt x="96" y="96"/>
                  <a:pt x="96" y="96"/>
                </a:cubicBezTo>
                <a:cubicBezTo>
                  <a:pt x="95" y="96"/>
                  <a:pt x="95" y="96"/>
                  <a:pt x="95" y="96"/>
                </a:cubicBezTo>
                <a:cubicBezTo>
                  <a:pt x="95" y="93"/>
                  <a:pt x="95" y="93"/>
                  <a:pt x="95" y="93"/>
                </a:cubicBezTo>
                <a:cubicBezTo>
                  <a:pt x="95" y="93"/>
                  <a:pt x="95" y="93"/>
                  <a:pt x="95" y="92"/>
                </a:cubicBezTo>
                <a:cubicBezTo>
                  <a:pt x="104" y="92"/>
                  <a:pt x="104" y="92"/>
                  <a:pt x="104" y="92"/>
                </a:cubicBezTo>
                <a:cubicBezTo>
                  <a:pt x="105" y="92"/>
                  <a:pt x="105" y="92"/>
                  <a:pt x="105" y="92"/>
                </a:cubicBezTo>
                <a:cubicBezTo>
                  <a:pt x="104" y="94"/>
                  <a:pt x="103" y="95"/>
                  <a:pt x="103" y="97"/>
                </a:cubicBezTo>
                <a:cubicBezTo>
                  <a:pt x="103" y="99"/>
                  <a:pt x="103" y="101"/>
                  <a:pt x="105" y="103"/>
                </a:cubicBezTo>
                <a:cubicBezTo>
                  <a:pt x="105" y="103"/>
                  <a:pt x="105" y="103"/>
                  <a:pt x="105" y="103"/>
                </a:cubicBezTo>
                <a:cubicBezTo>
                  <a:pt x="105" y="103"/>
                  <a:pt x="106" y="105"/>
                  <a:pt x="109" y="105"/>
                </a:cubicBezTo>
                <a:cubicBezTo>
                  <a:pt x="111" y="105"/>
                  <a:pt x="114" y="104"/>
                  <a:pt x="117" y="102"/>
                </a:cubicBezTo>
                <a:cubicBezTo>
                  <a:pt x="119" y="100"/>
                  <a:pt x="121" y="99"/>
                  <a:pt x="123" y="99"/>
                </a:cubicBezTo>
                <a:cubicBezTo>
                  <a:pt x="126" y="98"/>
                  <a:pt x="130" y="98"/>
                  <a:pt x="135" y="91"/>
                </a:cubicBezTo>
                <a:cubicBezTo>
                  <a:pt x="138" y="91"/>
                  <a:pt x="138" y="91"/>
                  <a:pt x="138" y="91"/>
                </a:cubicBezTo>
                <a:cubicBezTo>
                  <a:pt x="138" y="92"/>
                  <a:pt x="138" y="92"/>
                  <a:pt x="138" y="92"/>
                </a:cubicBezTo>
                <a:cubicBezTo>
                  <a:pt x="138" y="93"/>
                  <a:pt x="139" y="94"/>
                  <a:pt x="141" y="94"/>
                </a:cubicBezTo>
                <a:cubicBezTo>
                  <a:pt x="157" y="94"/>
                  <a:pt x="157" y="94"/>
                  <a:pt x="157" y="94"/>
                </a:cubicBezTo>
                <a:cubicBezTo>
                  <a:pt x="159" y="94"/>
                  <a:pt x="160" y="93"/>
                  <a:pt x="160" y="92"/>
                </a:cubicBezTo>
                <a:cubicBezTo>
                  <a:pt x="160" y="90"/>
                  <a:pt x="159" y="89"/>
                  <a:pt x="157" y="89"/>
                </a:cubicBezTo>
                <a:cubicBezTo>
                  <a:pt x="143" y="89"/>
                  <a:pt x="143" y="89"/>
                  <a:pt x="143" y="89"/>
                </a:cubicBezTo>
                <a:cubicBezTo>
                  <a:pt x="143" y="64"/>
                  <a:pt x="143" y="64"/>
                  <a:pt x="143" y="64"/>
                </a:cubicBezTo>
                <a:cubicBezTo>
                  <a:pt x="155" y="64"/>
                  <a:pt x="155" y="64"/>
                  <a:pt x="155" y="64"/>
                </a:cubicBezTo>
                <a:cubicBezTo>
                  <a:pt x="155" y="84"/>
                  <a:pt x="155" y="84"/>
                  <a:pt x="155" y="84"/>
                </a:cubicBezTo>
                <a:cubicBezTo>
                  <a:pt x="155" y="85"/>
                  <a:pt x="156" y="86"/>
                  <a:pt x="157" y="86"/>
                </a:cubicBezTo>
                <a:close/>
                <a:moveTo>
                  <a:pt x="66" y="49"/>
                </a:moveTo>
                <a:cubicBezTo>
                  <a:pt x="66" y="58"/>
                  <a:pt x="66" y="58"/>
                  <a:pt x="66" y="58"/>
                </a:cubicBezTo>
                <a:cubicBezTo>
                  <a:pt x="66" y="58"/>
                  <a:pt x="65" y="59"/>
                  <a:pt x="65" y="59"/>
                </a:cubicBezTo>
                <a:cubicBezTo>
                  <a:pt x="65" y="59"/>
                  <a:pt x="65" y="59"/>
                  <a:pt x="65" y="59"/>
                </a:cubicBezTo>
                <a:cubicBezTo>
                  <a:pt x="64" y="59"/>
                  <a:pt x="64" y="58"/>
                  <a:pt x="64" y="58"/>
                </a:cubicBezTo>
                <a:cubicBezTo>
                  <a:pt x="64" y="47"/>
                  <a:pt x="64" y="47"/>
                  <a:pt x="64" y="47"/>
                </a:cubicBezTo>
                <a:cubicBezTo>
                  <a:pt x="64" y="47"/>
                  <a:pt x="64" y="47"/>
                  <a:pt x="64" y="47"/>
                </a:cubicBezTo>
                <a:cubicBezTo>
                  <a:pt x="63" y="42"/>
                  <a:pt x="65" y="33"/>
                  <a:pt x="67" y="31"/>
                </a:cubicBezTo>
                <a:cubicBezTo>
                  <a:pt x="68" y="30"/>
                  <a:pt x="69" y="30"/>
                  <a:pt x="69" y="29"/>
                </a:cubicBezTo>
                <a:cubicBezTo>
                  <a:pt x="69" y="22"/>
                  <a:pt x="69" y="22"/>
                  <a:pt x="69" y="22"/>
                </a:cubicBezTo>
                <a:cubicBezTo>
                  <a:pt x="87" y="22"/>
                  <a:pt x="87" y="22"/>
                  <a:pt x="87" y="22"/>
                </a:cubicBezTo>
                <a:cubicBezTo>
                  <a:pt x="87" y="26"/>
                  <a:pt x="87" y="26"/>
                  <a:pt x="87" y="26"/>
                </a:cubicBezTo>
                <a:cubicBezTo>
                  <a:pt x="87" y="27"/>
                  <a:pt x="88" y="28"/>
                  <a:pt x="88" y="28"/>
                </a:cubicBezTo>
                <a:cubicBezTo>
                  <a:pt x="94" y="33"/>
                  <a:pt x="95" y="35"/>
                  <a:pt x="95" y="38"/>
                </a:cubicBezTo>
                <a:cubicBezTo>
                  <a:pt x="95" y="40"/>
                  <a:pt x="96" y="43"/>
                  <a:pt x="99" y="46"/>
                </a:cubicBezTo>
                <a:cubicBezTo>
                  <a:pt x="101" y="49"/>
                  <a:pt x="101" y="51"/>
                  <a:pt x="100" y="52"/>
                </a:cubicBezTo>
                <a:cubicBezTo>
                  <a:pt x="100" y="52"/>
                  <a:pt x="99" y="52"/>
                  <a:pt x="99" y="52"/>
                </a:cubicBezTo>
                <a:cubicBezTo>
                  <a:pt x="97" y="52"/>
                  <a:pt x="94" y="48"/>
                  <a:pt x="93" y="46"/>
                </a:cubicBezTo>
                <a:cubicBezTo>
                  <a:pt x="93" y="45"/>
                  <a:pt x="91" y="44"/>
                  <a:pt x="90" y="45"/>
                </a:cubicBezTo>
                <a:cubicBezTo>
                  <a:pt x="89" y="45"/>
                  <a:pt x="88" y="46"/>
                  <a:pt x="88" y="47"/>
                </a:cubicBezTo>
                <a:cubicBezTo>
                  <a:pt x="88" y="47"/>
                  <a:pt x="88" y="47"/>
                  <a:pt x="88" y="47"/>
                </a:cubicBezTo>
                <a:cubicBezTo>
                  <a:pt x="88" y="56"/>
                  <a:pt x="88" y="56"/>
                  <a:pt x="88" y="56"/>
                </a:cubicBezTo>
                <a:cubicBezTo>
                  <a:pt x="88" y="66"/>
                  <a:pt x="88" y="66"/>
                  <a:pt x="88" y="66"/>
                </a:cubicBezTo>
                <a:cubicBezTo>
                  <a:pt x="88" y="67"/>
                  <a:pt x="88" y="67"/>
                  <a:pt x="88" y="67"/>
                </a:cubicBezTo>
                <a:cubicBezTo>
                  <a:pt x="88" y="67"/>
                  <a:pt x="88" y="68"/>
                  <a:pt x="87" y="68"/>
                </a:cubicBezTo>
                <a:cubicBezTo>
                  <a:pt x="87" y="68"/>
                  <a:pt x="87" y="68"/>
                  <a:pt x="87" y="68"/>
                </a:cubicBezTo>
                <a:cubicBezTo>
                  <a:pt x="87" y="68"/>
                  <a:pt x="86" y="67"/>
                  <a:pt x="86" y="67"/>
                </a:cubicBezTo>
                <a:cubicBezTo>
                  <a:pt x="86" y="66"/>
                  <a:pt x="86" y="66"/>
                  <a:pt x="86" y="66"/>
                </a:cubicBezTo>
                <a:cubicBezTo>
                  <a:pt x="86" y="66"/>
                  <a:pt x="86" y="66"/>
                  <a:pt x="86" y="66"/>
                </a:cubicBezTo>
                <a:cubicBezTo>
                  <a:pt x="86" y="49"/>
                  <a:pt x="86" y="49"/>
                  <a:pt x="86" y="49"/>
                </a:cubicBezTo>
                <a:cubicBezTo>
                  <a:pt x="86" y="47"/>
                  <a:pt x="85" y="46"/>
                  <a:pt x="83" y="46"/>
                </a:cubicBezTo>
                <a:cubicBezTo>
                  <a:pt x="82" y="46"/>
                  <a:pt x="81" y="47"/>
                  <a:pt x="81" y="49"/>
                </a:cubicBezTo>
                <a:cubicBezTo>
                  <a:pt x="81" y="66"/>
                  <a:pt x="81" y="66"/>
                  <a:pt x="81" y="66"/>
                </a:cubicBezTo>
                <a:cubicBezTo>
                  <a:pt x="81" y="66"/>
                  <a:pt x="81" y="66"/>
                  <a:pt x="81" y="66"/>
                </a:cubicBezTo>
                <a:cubicBezTo>
                  <a:pt x="81" y="66"/>
                  <a:pt x="81" y="66"/>
                  <a:pt x="81" y="67"/>
                </a:cubicBezTo>
                <a:cubicBezTo>
                  <a:pt x="81" y="70"/>
                  <a:pt x="81" y="70"/>
                  <a:pt x="81" y="70"/>
                </a:cubicBezTo>
                <a:cubicBezTo>
                  <a:pt x="81" y="71"/>
                  <a:pt x="80" y="71"/>
                  <a:pt x="80" y="71"/>
                </a:cubicBezTo>
                <a:cubicBezTo>
                  <a:pt x="80" y="71"/>
                  <a:pt x="80" y="71"/>
                  <a:pt x="80" y="71"/>
                </a:cubicBezTo>
                <a:cubicBezTo>
                  <a:pt x="79" y="71"/>
                  <a:pt x="79" y="71"/>
                  <a:pt x="79" y="70"/>
                </a:cubicBezTo>
                <a:cubicBezTo>
                  <a:pt x="79" y="67"/>
                  <a:pt x="79" y="67"/>
                  <a:pt x="79" y="67"/>
                </a:cubicBezTo>
                <a:cubicBezTo>
                  <a:pt x="79" y="67"/>
                  <a:pt x="79" y="67"/>
                  <a:pt x="79" y="67"/>
                </a:cubicBezTo>
                <a:cubicBezTo>
                  <a:pt x="79" y="62"/>
                  <a:pt x="79" y="62"/>
                  <a:pt x="79" y="62"/>
                </a:cubicBezTo>
                <a:cubicBezTo>
                  <a:pt x="79" y="62"/>
                  <a:pt x="79" y="62"/>
                  <a:pt x="79" y="62"/>
                </a:cubicBezTo>
                <a:cubicBezTo>
                  <a:pt x="79" y="49"/>
                  <a:pt x="79" y="49"/>
                  <a:pt x="79" y="49"/>
                </a:cubicBezTo>
                <a:cubicBezTo>
                  <a:pt x="79" y="47"/>
                  <a:pt x="77" y="46"/>
                  <a:pt x="76" y="46"/>
                </a:cubicBezTo>
                <a:cubicBezTo>
                  <a:pt x="75" y="46"/>
                  <a:pt x="73" y="47"/>
                  <a:pt x="73" y="49"/>
                </a:cubicBezTo>
                <a:cubicBezTo>
                  <a:pt x="73" y="63"/>
                  <a:pt x="73" y="63"/>
                  <a:pt x="73" y="63"/>
                </a:cubicBezTo>
                <a:cubicBezTo>
                  <a:pt x="73" y="63"/>
                  <a:pt x="73" y="63"/>
                  <a:pt x="73" y="63"/>
                </a:cubicBezTo>
                <a:cubicBezTo>
                  <a:pt x="73" y="63"/>
                  <a:pt x="73" y="64"/>
                  <a:pt x="73" y="64"/>
                </a:cubicBezTo>
                <a:cubicBezTo>
                  <a:pt x="73" y="67"/>
                  <a:pt x="73" y="67"/>
                  <a:pt x="73" y="67"/>
                </a:cubicBezTo>
                <a:cubicBezTo>
                  <a:pt x="73" y="67"/>
                  <a:pt x="73" y="68"/>
                  <a:pt x="72" y="68"/>
                </a:cubicBezTo>
                <a:cubicBezTo>
                  <a:pt x="72" y="68"/>
                  <a:pt x="72" y="68"/>
                  <a:pt x="72" y="68"/>
                </a:cubicBezTo>
                <a:cubicBezTo>
                  <a:pt x="72" y="68"/>
                  <a:pt x="71" y="67"/>
                  <a:pt x="71" y="67"/>
                </a:cubicBezTo>
                <a:cubicBezTo>
                  <a:pt x="71" y="59"/>
                  <a:pt x="71" y="59"/>
                  <a:pt x="71" y="59"/>
                </a:cubicBezTo>
                <a:cubicBezTo>
                  <a:pt x="71" y="58"/>
                  <a:pt x="71" y="58"/>
                  <a:pt x="71" y="58"/>
                </a:cubicBezTo>
                <a:cubicBezTo>
                  <a:pt x="71" y="49"/>
                  <a:pt x="71" y="49"/>
                  <a:pt x="71" y="49"/>
                </a:cubicBezTo>
                <a:cubicBezTo>
                  <a:pt x="71" y="47"/>
                  <a:pt x="70" y="46"/>
                  <a:pt x="69" y="46"/>
                </a:cubicBezTo>
                <a:cubicBezTo>
                  <a:pt x="67" y="46"/>
                  <a:pt x="66" y="47"/>
                  <a:pt x="66" y="49"/>
                </a:cubicBezTo>
                <a:close/>
                <a:moveTo>
                  <a:pt x="88" y="85"/>
                </a:moveTo>
                <a:cubicBezTo>
                  <a:pt x="87" y="85"/>
                  <a:pt x="87" y="86"/>
                  <a:pt x="87" y="86"/>
                </a:cubicBezTo>
                <a:cubicBezTo>
                  <a:pt x="87" y="86"/>
                  <a:pt x="87" y="86"/>
                  <a:pt x="87" y="86"/>
                </a:cubicBezTo>
                <a:cubicBezTo>
                  <a:pt x="87" y="87"/>
                  <a:pt x="87" y="87"/>
                  <a:pt x="87" y="87"/>
                </a:cubicBezTo>
                <a:cubicBezTo>
                  <a:pt x="87" y="87"/>
                  <a:pt x="87" y="87"/>
                  <a:pt x="87" y="88"/>
                </a:cubicBezTo>
                <a:cubicBezTo>
                  <a:pt x="86" y="85"/>
                  <a:pt x="84" y="84"/>
                  <a:pt x="81" y="84"/>
                </a:cubicBezTo>
                <a:cubicBezTo>
                  <a:pt x="81" y="84"/>
                  <a:pt x="81" y="84"/>
                  <a:pt x="81" y="84"/>
                </a:cubicBezTo>
                <a:cubicBezTo>
                  <a:pt x="78" y="84"/>
                  <a:pt x="76" y="85"/>
                  <a:pt x="75" y="88"/>
                </a:cubicBezTo>
                <a:cubicBezTo>
                  <a:pt x="75" y="87"/>
                  <a:pt x="74" y="87"/>
                  <a:pt x="74" y="87"/>
                </a:cubicBezTo>
                <a:cubicBezTo>
                  <a:pt x="75" y="86"/>
                  <a:pt x="76" y="84"/>
                  <a:pt x="76" y="82"/>
                </a:cubicBezTo>
                <a:cubicBezTo>
                  <a:pt x="76" y="82"/>
                  <a:pt x="76" y="82"/>
                  <a:pt x="76" y="82"/>
                </a:cubicBezTo>
                <a:cubicBezTo>
                  <a:pt x="76" y="80"/>
                  <a:pt x="75" y="77"/>
                  <a:pt x="72" y="76"/>
                </a:cubicBezTo>
                <a:cubicBezTo>
                  <a:pt x="73" y="76"/>
                  <a:pt x="73" y="75"/>
                  <a:pt x="73" y="75"/>
                </a:cubicBezTo>
                <a:cubicBezTo>
                  <a:pt x="73" y="75"/>
                  <a:pt x="73" y="75"/>
                  <a:pt x="73" y="75"/>
                </a:cubicBezTo>
                <a:cubicBezTo>
                  <a:pt x="73" y="74"/>
                  <a:pt x="73" y="73"/>
                  <a:pt x="72" y="73"/>
                </a:cubicBezTo>
                <a:cubicBezTo>
                  <a:pt x="73" y="73"/>
                  <a:pt x="73" y="73"/>
                  <a:pt x="74" y="72"/>
                </a:cubicBezTo>
                <a:cubicBezTo>
                  <a:pt x="75" y="75"/>
                  <a:pt x="77" y="76"/>
                  <a:pt x="80" y="76"/>
                </a:cubicBezTo>
                <a:cubicBezTo>
                  <a:pt x="80" y="76"/>
                  <a:pt x="80" y="76"/>
                  <a:pt x="80" y="76"/>
                </a:cubicBezTo>
                <a:cubicBezTo>
                  <a:pt x="82" y="76"/>
                  <a:pt x="85" y="75"/>
                  <a:pt x="86" y="72"/>
                </a:cubicBezTo>
                <a:cubicBezTo>
                  <a:pt x="86" y="73"/>
                  <a:pt x="87" y="73"/>
                  <a:pt x="87" y="73"/>
                </a:cubicBezTo>
                <a:cubicBezTo>
                  <a:pt x="87" y="73"/>
                  <a:pt x="87" y="73"/>
                  <a:pt x="87" y="73"/>
                </a:cubicBezTo>
                <a:cubicBezTo>
                  <a:pt x="87" y="73"/>
                  <a:pt x="87" y="73"/>
                  <a:pt x="87" y="73"/>
                </a:cubicBezTo>
                <a:cubicBezTo>
                  <a:pt x="87" y="73"/>
                  <a:pt x="87" y="73"/>
                  <a:pt x="88" y="73"/>
                </a:cubicBezTo>
                <a:cubicBezTo>
                  <a:pt x="85" y="74"/>
                  <a:pt x="84" y="76"/>
                  <a:pt x="84" y="79"/>
                </a:cubicBezTo>
                <a:cubicBezTo>
                  <a:pt x="84" y="79"/>
                  <a:pt x="84" y="79"/>
                  <a:pt x="84" y="79"/>
                </a:cubicBezTo>
                <a:cubicBezTo>
                  <a:pt x="84" y="81"/>
                  <a:pt x="85" y="84"/>
                  <a:pt x="88" y="85"/>
                </a:cubicBezTo>
                <a:close/>
                <a:moveTo>
                  <a:pt x="58" y="91"/>
                </a:moveTo>
                <a:cubicBezTo>
                  <a:pt x="49" y="91"/>
                  <a:pt x="49" y="91"/>
                  <a:pt x="49" y="91"/>
                </a:cubicBezTo>
                <a:cubicBezTo>
                  <a:pt x="47" y="91"/>
                  <a:pt x="46" y="92"/>
                  <a:pt x="46" y="93"/>
                </a:cubicBezTo>
                <a:cubicBezTo>
                  <a:pt x="46" y="95"/>
                  <a:pt x="47" y="96"/>
                  <a:pt x="49" y="96"/>
                </a:cubicBezTo>
                <a:cubicBezTo>
                  <a:pt x="58" y="96"/>
                  <a:pt x="58" y="96"/>
                  <a:pt x="58" y="96"/>
                </a:cubicBezTo>
                <a:cubicBezTo>
                  <a:pt x="58" y="96"/>
                  <a:pt x="59" y="97"/>
                  <a:pt x="59" y="97"/>
                </a:cubicBezTo>
                <a:cubicBezTo>
                  <a:pt x="59" y="97"/>
                  <a:pt x="59" y="97"/>
                  <a:pt x="59" y="97"/>
                </a:cubicBezTo>
                <a:cubicBezTo>
                  <a:pt x="59" y="97"/>
                  <a:pt x="59" y="97"/>
                  <a:pt x="59" y="97"/>
                </a:cubicBezTo>
                <a:cubicBezTo>
                  <a:pt x="59" y="98"/>
                  <a:pt x="58" y="98"/>
                  <a:pt x="58" y="98"/>
                </a:cubicBezTo>
                <a:cubicBezTo>
                  <a:pt x="47" y="98"/>
                  <a:pt x="47" y="98"/>
                  <a:pt x="47" y="98"/>
                </a:cubicBezTo>
                <a:cubicBezTo>
                  <a:pt x="47" y="98"/>
                  <a:pt x="47" y="98"/>
                  <a:pt x="47" y="98"/>
                </a:cubicBezTo>
                <a:cubicBezTo>
                  <a:pt x="42" y="99"/>
                  <a:pt x="33" y="97"/>
                  <a:pt x="31" y="95"/>
                </a:cubicBezTo>
                <a:cubicBezTo>
                  <a:pt x="30" y="94"/>
                  <a:pt x="30" y="93"/>
                  <a:pt x="29" y="93"/>
                </a:cubicBezTo>
                <a:cubicBezTo>
                  <a:pt x="22" y="93"/>
                  <a:pt x="22" y="93"/>
                  <a:pt x="22" y="93"/>
                </a:cubicBezTo>
                <a:cubicBezTo>
                  <a:pt x="22" y="75"/>
                  <a:pt x="22" y="75"/>
                  <a:pt x="22" y="75"/>
                </a:cubicBezTo>
                <a:cubicBezTo>
                  <a:pt x="26" y="75"/>
                  <a:pt x="26" y="75"/>
                  <a:pt x="26" y="75"/>
                </a:cubicBezTo>
                <a:cubicBezTo>
                  <a:pt x="27" y="75"/>
                  <a:pt x="28" y="74"/>
                  <a:pt x="28" y="74"/>
                </a:cubicBezTo>
                <a:cubicBezTo>
                  <a:pt x="33" y="68"/>
                  <a:pt x="35" y="67"/>
                  <a:pt x="38" y="67"/>
                </a:cubicBezTo>
                <a:cubicBezTo>
                  <a:pt x="40" y="67"/>
                  <a:pt x="43" y="66"/>
                  <a:pt x="46" y="64"/>
                </a:cubicBezTo>
                <a:cubicBezTo>
                  <a:pt x="49" y="61"/>
                  <a:pt x="51" y="61"/>
                  <a:pt x="52" y="62"/>
                </a:cubicBezTo>
                <a:cubicBezTo>
                  <a:pt x="52" y="62"/>
                  <a:pt x="52" y="63"/>
                  <a:pt x="52" y="63"/>
                </a:cubicBezTo>
                <a:cubicBezTo>
                  <a:pt x="52" y="65"/>
                  <a:pt x="48" y="68"/>
                  <a:pt x="46" y="69"/>
                </a:cubicBezTo>
                <a:cubicBezTo>
                  <a:pt x="45" y="69"/>
                  <a:pt x="44" y="71"/>
                  <a:pt x="45" y="72"/>
                </a:cubicBezTo>
                <a:cubicBezTo>
                  <a:pt x="45" y="73"/>
                  <a:pt x="46" y="74"/>
                  <a:pt x="47" y="74"/>
                </a:cubicBezTo>
                <a:cubicBezTo>
                  <a:pt x="47" y="74"/>
                  <a:pt x="47" y="74"/>
                  <a:pt x="47" y="74"/>
                </a:cubicBezTo>
                <a:cubicBezTo>
                  <a:pt x="56" y="74"/>
                  <a:pt x="56" y="74"/>
                  <a:pt x="56" y="74"/>
                </a:cubicBezTo>
                <a:cubicBezTo>
                  <a:pt x="66" y="74"/>
                  <a:pt x="66" y="74"/>
                  <a:pt x="66" y="74"/>
                </a:cubicBezTo>
                <a:cubicBezTo>
                  <a:pt x="67" y="74"/>
                  <a:pt x="67" y="74"/>
                  <a:pt x="67" y="74"/>
                </a:cubicBezTo>
                <a:cubicBezTo>
                  <a:pt x="67" y="74"/>
                  <a:pt x="68" y="74"/>
                  <a:pt x="68" y="75"/>
                </a:cubicBezTo>
                <a:cubicBezTo>
                  <a:pt x="68" y="75"/>
                  <a:pt x="68" y="75"/>
                  <a:pt x="68" y="75"/>
                </a:cubicBezTo>
                <a:cubicBezTo>
                  <a:pt x="68" y="76"/>
                  <a:pt x="67" y="76"/>
                  <a:pt x="67" y="76"/>
                </a:cubicBezTo>
                <a:cubicBezTo>
                  <a:pt x="66" y="76"/>
                  <a:pt x="66" y="76"/>
                  <a:pt x="66" y="76"/>
                </a:cubicBezTo>
                <a:cubicBezTo>
                  <a:pt x="66" y="76"/>
                  <a:pt x="66" y="76"/>
                  <a:pt x="66" y="76"/>
                </a:cubicBezTo>
                <a:cubicBezTo>
                  <a:pt x="49" y="76"/>
                  <a:pt x="49" y="76"/>
                  <a:pt x="49" y="76"/>
                </a:cubicBezTo>
                <a:cubicBezTo>
                  <a:pt x="47" y="76"/>
                  <a:pt x="46" y="77"/>
                  <a:pt x="46" y="79"/>
                </a:cubicBezTo>
                <a:cubicBezTo>
                  <a:pt x="46" y="80"/>
                  <a:pt x="47" y="81"/>
                  <a:pt x="49" y="81"/>
                </a:cubicBezTo>
                <a:cubicBezTo>
                  <a:pt x="66" y="81"/>
                  <a:pt x="66" y="81"/>
                  <a:pt x="66" y="81"/>
                </a:cubicBezTo>
                <a:cubicBezTo>
                  <a:pt x="66" y="81"/>
                  <a:pt x="66" y="81"/>
                  <a:pt x="66" y="81"/>
                </a:cubicBezTo>
                <a:cubicBezTo>
                  <a:pt x="66" y="81"/>
                  <a:pt x="66" y="81"/>
                  <a:pt x="67" y="81"/>
                </a:cubicBezTo>
                <a:cubicBezTo>
                  <a:pt x="70" y="81"/>
                  <a:pt x="70" y="81"/>
                  <a:pt x="70" y="81"/>
                </a:cubicBezTo>
                <a:cubicBezTo>
                  <a:pt x="71" y="81"/>
                  <a:pt x="71" y="82"/>
                  <a:pt x="71" y="82"/>
                </a:cubicBezTo>
                <a:cubicBezTo>
                  <a:pt x="71" y="82"/>
                  <a:pt x="71" y="82"/>
                  <a:pt x="71" y="82"/>
                </a:cubicBezTo>
                <a:cubicBezTo>
                  <a:pt x="71" y="83"/>
                  <a:pt x="71" y="84"/>
                  <a:pt x="70" y="84"/>
                </a:cubicBezTo>
                <a:cubicBezTo>
                  <a:pt x="67" y="84"/>
                  <a:pt x="67" y="84"/>
                  <a:pt x="67" y="84"/>
                </a:cubicBezTo>
                <a:cubicBezTo>
                  <a:pt x="67" y="83"/>
                  <a:pt x="67" y="83"/>
                  <a:pt x="67" y="83"/>
                </a:cubicBezTo>
                <a:cubicBezTo>
                  <a:pt x="62" y="83"/>
                  <a:pt x="62" y="83"/>
                  <a:pt x="62" y="83"/>
                </a:cubicBezTo>
                <a:cubicBezTo>
                  <a:pt x="62" y="83"/>
                  <a:pt x="62" y="83"/>
                  <a:pt x="62" y="84"/>
                </a:cubicBezTo>
                <a:cubicBezTo>
                  <a:pt x="49" y="84"/>
                  <a:pt x="49" y="84"/>
                  <a:pt x="49" y="84"/>
                </a:cubicBezTo>
                <a:cubicBezTo>
                  <a:pt x="47" y="84"/>
                  <a:pt x="46" y="85"/>
                  <a:pt x="46" y="86"/>
                </a:cubicBezTo>
                <a:cubicBezTo>
                  <a:pt x="46" y="87"/>
                  <a:pt x="47" y="89"/>
                  <a:pt x="49" y="89"/>
                </a:cubicBezTo>
                <a:cubicBezTo>
                  <a:pt x="63" y="89"/>
                  <a:pt x="63" y="89"/>
                  <a:pt x="63" y="89"/>
                </a:cubicBezTo>
                <a:cubicBezTo>
                  <a:pt x="63" y="89"/>
                  <a:pt x="63" y="89"/>
                  <a:pt x="63" y="89"/>
                </a:cubicBezTo>
                <a:cubicBezTo>
                  <a:pt x="63" y="89"/>
                  <a:pt x="64" y="89"/>
                  <a:pt x="64" y="89"/>
                </a:cubicBezTo>
                <a:cubicBezTo>
                  <a:pt x="67" y="89"/>
                  <a:pt x="67" y="89"/>
                  <a:pt x="67" y="89"/>
                </a:cubicBezTo>
                <a:cubicBezTo>
                  <a:pt x="67" y="89"/>
                  <a:pt x="68" y="89"/>
                  <a:pt x="68" y="90"/>
                </a:cubicBezTo>
                <a:cubicBezTo>
                  <a:pt x="68" y="90"/>
                  <a:pt x="68" y="90"/>
                  <a:pt x="68" y="90"/>
                </a:cubicBezTo>
                <a:cubicBezTo>
                  <a:pt x="68" y="90"/>
                  <a:pt x="67" y="91"/>
                  <a:pt x="67" y="91"/>
                </a:cubicBezTo>
                <a:cubicBezTo>
                  <a:pt x="59" y="91"/>
                  <a:pt x="59" y="91"/>
                  <a:pt x="59" y="91"/>
                </a:cubicBezTo>
                <a:cubicBezTo>
                  <a:pt x="58" y="91"/>
                  <a:pt x="58" y="91"/>
                  <a:pt x="58" y="91"/>
                </a:cubicBezTo>
                <a:close/>
                <a:moveTo>
                  <a:pt x="64" y="96"/>
                </a:moveTo>
                <a:cubicBezTo>
                  <a:pt x="67" y="96"/>
                  <a:pt x="67" y="96"/>
                  <a:pt x="67" y="96"/>
                </a:cubicBezTo>
                <a:cubicBezTo>
                  <a:pt x="67" y="96"/>
                  <a:pt x="67" y="96"/>
                  <a:pt x="67" y="96"/>
                </a:cubicBezTo>
                <a:cubicBezTo>
                  <a:pt x="67" y="104"/>
                  <a:pt x="67" y="104"/>
                  <a:pt x="67" y="104"/>
                </a:cubicBezTo>
                <a:cubicBezTo>
                  <a:pt x="67" y="105"/>
                  <a:pt x="67" y="105"/>
                  <a:pt x="67" y="105"/>
                </a:cubicBezTo>
                <a:cubicBezTo>
                  <a:pt x="66" y="104"/>
                  <a:pt x="64" y="103"/>
                  <a:pt x="63" y="103"/>
                </a:cubicBezTo>
                <a:cubicBezTo>
                  <a:pt x="62" y="103"/>
                  <a:pt x="61" y="103"/>
                  <a:pt x="60" y="103"/>
                </a:cubicBezTo>
                <a:cubicBezTo>
                  <a:pt x="62" y="102"/>
                  <a:pt x="64" y="100"/>
                  <a:pt x="64" y="97"/>
                </a:cubicBezTo>
                <a:cubicBezTo>
                  <a:pt x="64" y="97"/>
                  <a:pt x="64" y="97"/>
                  <a:pt x="64" y="97"/>
                </a:cubicBezTo>
                <a:cubicBezTo>
                  <a:pt x="64" y="97"/>
                  <a:pt x="64" y="96"/>
                  <a:pt x="64" y="96"/>
                </a:cubicBezTo>
                <a:close/>
                <a:moveTo>
                  <a:pt x="95" y="111"/>
                </a:moveTo>
                <a:cubicBezTo>
                  <a:pt x="95" y="102"/>
                  <a:pt x="95" y="102"/>
                  <a:pt x="95" y="102"/>
                </a:cubicBezTo>
                <a:cubicBezTo>
                  <a:pt x="95" y="102"/>
                  <a:pt x="95" y="101"/>
                  <a:pt x="96" y="101"/>
                </a:cubicBezTo>
                <a:cubicBezTo>
                  <a:pt x="96" y="101"/>
                  <a:pt x="96" y="101"/>
                  <a:pt x="96" y="101"/>
                </a:cubicBezTo>
                <a:cubicBezTo>
                  <a:pt x="97" y="101"/>
                  <a:pt x="97" y="102"/>
                  <a:pt x="97" y="102"/>
                </a:cubicBezTo>
                <a:cubicBezTo>
                  <a:pt x="97" y="113"/>
                  <a:pt x="97" y="113"/>
                  <a:pt x="97" y="113"/>
                </a:cubicBezTo>
                <a:cubicBezTo>
                  <a:pt x="97" y="113"/>
                  <a:pt x="97" y="113"/>
                  <a:pt x="97" y="113"/>
                </a:cubicBezTo>
                <a:cubicBezTo>
                  <a:pt x="97" y="118"/>
                  <a:pt x="96" y="127"/>
                  <a:pt x="93" y="129"/>
                </a:cubicBezTo>
                <a:cubicBezTo>
                  <a:pt x="93" y="130"/>
                  <a:pt x="92" y="130"/>
                  <a:pt x="92" y="131"/>
                </a:cubicBezTo>
                <a:cubicBezTo>
                  <a:pt x="92" y="138"/>
                  <a:pt x="92" y="138"/>
                  <a:pt x="92" y="138"/>
                </a:cubicBezTo>
                <a:cubicBezTo>
                  <a:pt x="73" y="138"/>
                  <a:pt x="73" y="138"/>
                  <a:pt x="73" y="138"/>
                </a:cubicBezTo>
                <a:cubicBezTo>
                  <a:pt x="73" y="134"/>
                  <a:pt x="73" y="134"/>
                  <a:pt x="73" y="134"/>
                </a:cubicBezTo>
                <a:cubicBezTo>
                  <a:pt x="73" y="133"/>
                  <a:pt x="73" y="132"/>
                  <a:pt x="72" y="132"/>
                </a:cubicBezTo>
                <a:cubicBezTo>
                  <a:pt x="67" y="127"/>
                  <a:pt x="66" y="125"/>
                  <a:pt x="66" y="122"/>
                </a:cubicBezTo>
                <a:cubicBezTo>
                  <a:pt x="65" y="120"/>
                  <a:pt x="65" y="117"/>
                  <a:pt x="62" y="114"/>
                </a:cubicBezTo>
                <a:cubicBezTo>
                  <a:pt x="60" y="111"/>
                  <a:pt x="60" y="109"/>
                  <a:pt x="60" y="108"/>
                </a:cubicBezTo>
                <a:cubicBezTo>
                  <a:pt x="61" y="108"/>
                  <a:pt x="61" y="108"/>
                  <a:pt x="62" y="108"/>
                </a:cubicBezTo>
                <a:cubicBezTo>
                  <a:pt x="64" y="108"/>
                  <a:pt x="66" y="112"/>
                  <a:pt x="67" y="114"/>
                </a:cubicBezTo>
                <a:cubicBezTo>
                  <a:pt x="68" y="115"/>
                  <a:pt x="70" y="116"/>
                  <a:pt x="71" y="115"/>
                </a:cubicBezTo>
                <a:cubicBezTo>
                  <a:pt x="72" y="115"/>
                  <a:pt x="72" y="114"/>
                  <a:pt x="72" y="113"/>
                </a:cubicBezTo>
                <a:cubicBezTo>
                  <a:pt x="72" y="113"/>
                  <a:pt x="72" y="113"/>
                  <a:pt x="72" y="113"/>
                </a:cubicBezTo>
                <a:cubicBezTo>
                  <a:pt x="72" y="104"/>
                  <a:pt x="72" y="104"/>
                  <a:pt x="72" y="104"/>
                </a:cubicBezTo>
                <a:cubicBezTo>
                  <a:pt x="72" y="94"/>
                  <a:pt x="72" y="94"/>
                  <a:pt x="72" y="94"/>
                </a:cubicBezTo>
                <a:cubicBezTo>
                  <a:pt x="72" y="93"/>
                  <a:pt x="72" y="93"/>
                  <a:pt x="72" y="93"/>
                </a:cubicBezTo>
                <a:cubicBezTo>
                  <a:pt x="72" y="93"/>
                  <a:pt x="73" y="92"/>
                  <a:pt x="73" y="92"/>
                </a:cubicBezTo>
                <a:cubicBezTo>
                  <a:pt x="74" y="92"/>
                  <a:pt x="74" y="92"/>
                  <a:pt x="74" y="92"/>
                </a:cubicBezTo>
                <a:cubicBezTo>
                  <a:pt x="74" y="92"/>
                  <a:pt x="75" y="93"/>
                  <a:pt x="75" y="93"/>
                </a:cubicBezTo>
                <a:cubicBezTo>
                  <a:pt x="75" y="94"/>
                  <a:pt x="75" y="94"/>
                  <a:pt x="75" y="94"/>
                </a:cubicBezTo>
                <a:cubicBezTo>
                  <a:pt x="75" y="94"/>
                  <a:pt x="75" y="94"/>
                  <a:pt x="75" y="94"/>
                </a:cubicBezTo>
                <a:cubicBezTo>
                  <a:pt x="75" y="111"/>
                  <a:pt x="75" y="111"/>
                  <a:pt x="75" y="111"/>
                </a:cubicBezTo>
                <a:cubicBezTo>
                  <a:pt x="75" y="113"/>
                  <a:pt x="76" y="114"/>
                  <a:pt x="77" y="114"/>
                </a:cubicBezTo>
                <a:cubicBezTo>
                  <a:pt x="79" y="114"/>
                  <a:pt x="80" y="113"/>
                  <a:pt x="80" y="111"/>
                </a:cubicBezTo>
                <a:cubicBezTo>
                  <a:pt x="80" y="94"/>
                  <a:pt x="80" y="94"/>
                  <a:pt x="80" y="94"/>
                </a:cubicBezTo>
                <a:cubicBezTo>
                  <a:pt x="80" y="94"/>
                  <a:pt x="80" y="94"/>
                  <a:pt x="80" y="94"/>
                </a:cubicBezTo>
                <a:cubicBezTo>
                  <a:pt x="80" y="94"/>
                  <a:pt x="80" y="94"/>
                  <a:pt x="80" y="93"/>
                </a:cubicBezTo>
                <a:cubicBezTo>
                  <a:pt x="80" y="90"/>
                  <a:pt x="80" y="90"/>
                  <a:pt x="80" y="90"/>
                </a:cubicBezTo>
                <a:cubicBezTo>
                  <a:pt x="80" y="89"/>
                  <a:pt x="80" y="89"/>
                  <a:pt x="81" y="89"/>
                </a:cubicBezTo>
                <a:cubicBezTo>
                  <a:pt x="81" y="89"/>
                  <a:pt x="81" y="89"/>
                  <a:pt x="81" y="89"/>
                </a:cubicBezTo>
                <a:cubicBezTo>
                  <a:pt x="82" y="89"/>
                  <a:pt x="82" y="89"/>
                  <a:pt x="82" y="90"/>
                </a:cubicBezTo>
                <a:cubicBezTo>
                  <a:pt x="82" y="93"/>
                  <a:pt x="82" y="93"/>
                  <a:pt x="82" y="93"/>
                </a:cubicBezTo>
                <a:cubicBezTo>
                  <a:pt x="82" y="93"/>
                  <a:pt x="82" y="93"/>
                  <a:pt x="82" y="93"/>
                </a:cubicBezTo>
                <a:cubicBezTo>
                  <a:pt x="82" y="98"/>
                  <a:pt x="82" y="98"/>
                  <a:pt x="82" y="98"/>
                </a:cubicBezTo>
                <a:cubicBezTo>
                  <a:pt x="82" y="98"/>
                  <a:pt x="82" y="98"/>
                  <a:pt x="82" y="98"/>
                </a:cubicBezTo>
                <a:cubicBezTo>
                  <a:pt x="82" y="111"/>
                  <a:pt x="82" y="111"/>
                  <a:pt x="82" y="111"/>
                </a:cubicBezTo>
                <a:cubicBezTo>
                  <a:pt x="82" y="113"/>
                  <a:pt x="83" y="114"/>
                  <a:pt x="85" y="114"/>
                </a:cubicBezTo>
                <a:cubicBezTo>
                  <a:pt x="86" y="114"/>
                  <a:pt x="87" y="113"/>
                  <a:pt x="87" y="111"/>
                </a:cubicBezTo>
                <a:cubicBezTo>
                  <a:pt x="87" y="97"/>
                  <a:pt x="87" y="97"/>
                  <a:pt x="87" y="97"/>
                </a:cubicBezTo>
                <a:cubicBezTo>
                  <a:pt x="87" y="97"/>
                  <a:pt x="87" y="97"/>
                  <a:pt x="87" y="97"/>
                </a:cubicBezTo>
                <a:cubicBezTo>
                  <a:pt x="87" y="97"/>
                  <a:pt x="87" y="96"/>
                  <a:pt x="87" y="96"/>
                </a:cubicBezTo>
                <a:cubicBezTo>
                  <a:pt x="87" y="93"/>
                  <a:pt x="87" y="93"/>
                  <a:pt x="87" y="93"/>
                </a:cubicBezTo>
                <a:cubicBezTo>
                  <a:pt x="87" y="93"/>
                  <a:pt x="88" y="92"/>
                  <a:pt x="88" y="92"/>
                </a:cubicBezTo>
                <a:cubicBezTo>
                  <a:pt x="88" y="92"/>
                  <a:pt x="88" y="92"/>
                  <a:pt x="88" y="92"/>
                </a:cubicBezTo>
                <a:cubicBezTo>
                  <a:pt x="89" y="92"/>
                  <a:pt x="90" y="93"/>
                  <a:pt x="90" y="93"/>
                </a:cubicBezTo>
                <a:cubicBezTo>
                  <a:pt x="90" y="101"/>
                  <a:pt x="90" y="101"/>
                  <a:pt x="90" y="101"/>
                </a:cubicBezTo>
                <a:cubicBezTo>
                  <a:pt x="90" y="102"/>
                  <a:pt x="90" y="102"/>
                  <a:pt x="90" y="102"/>
                </a:cubicBezTo>
                <a:cubicBezTo>
                  <a:pt x="90" y="111"/>
                  <a:pt x="90" y="111"/>
                  <a:pt x="90" y="111"/>
                </a:cubicBezTo>
                <a:cubicBezTo>
                  <a:pt x="90" y="113"/>
                  <a:pt x="91" y="114"/>
                  <a:pt x="92" y="114"/>
                </a:cubicBezTo>
                <a:cubicBezTo>
                  <a:pt x="94" y="114"/>
                  <a:pt x="95" y="113"/>
                  <a:pt x="95" y="111"/>
                </a:cubicBezTo>
                <a:close/>
                <a:moveTo>
                  <a:pt x="138" y="86"/>
                </a:moveTo>
                <a:cubicBezTo>
                  <a:pt x="134" y="86"/>
                  <a:pt x="134" y="86"/>
                  <a:pt x="134" y="86"/>
                </a:cubicBezTo>
                <a:cubicBezTo>
                  <a:pt x="134" y="86"/>
                  <a:pt x="134" y="86"/>
                  <a:pt x="134" y="86"/>
                </a:cubicBezTo>
                <a:cubicBezTo>
                  <a:pt x="133" y="86"/>
                  <a:pt x="132" y="87"/>
                  <a:pt x="132" y="87"/>
                </a:cubicBezTo>
                <a:cubicBezTo>
                  <a:pt x="127" y="93"/>
                  <a:pt x="125" y="94"/>
                  <a:pt x="122" y="94"/>
                </a:cubicBezTo>
                <a:cubicBezTo>
                  <a:pt x="120" y="94"/>
                  <a:pt x="117" y="95"/>
                  <a:pt x="114" y="97"/>
                </a:cubicBezTo>
                <a:cubicBezTo>
                  <a:pt x="111" y="100"/>
                  <a:pt x="109" y="100"/>
                  <a:pt x="108" y="99"/>
                </a:cubicBezTo>
                <a:cubicBezTo>
                  <a:pt x="108" y="99"/>
                  <a:pt x="108" y="98"/>
                  <a:pt x="108" y="98"/>
                </a:cubicBezTo>
                <a:cubicBezTo>
                  <a:pt x="108" y="96"/>
                  <a:pt x="112" y="93"/>
                  <a:pt x="114" y="92"/>
                </a:cubicBezTo>
                <a:cubicBezTo>
                  <a:pt x="115" y="92"/>
                  <a:pt x="116" y="90"/>
                  <a:pt x="115" y="89"/>
                </a:cubicBezTo>
                <a:cubicBezTo>
                  <a:pt x="115" y="88"/>
                  <a:pt x="114" y="87"/>
                  <a:pt x="113" y="87"/>
                </a:cubicBezTo>
                <a:cubicBezTo>
                  <a:pt x="113" y="87"/>
                  <a:pt x="113" y="87"/>
                  <a:pt x="113" y="87"/>
                </a:cubicBezTo>
                <a:cubicBezTo>
                  <a:pt x="104" y="87"/>
                  <a:pt x="104" y="87"/>
                  <a:pt x="104" y="87"/>
                </a:cubicBezTo>
                <a:cubicBezTo>
                  <a:pt x="94" y="87"/>
                  <a:pt x="94" y="87"/>
                  <a:pt x="94" y="87"/>
                </a:cubicBezTo>
                <a:cubicBezTo>
                  <a:pt x="94" y="87"/>
                  <a:pt x="94" y="87"/>
                  <a:pt x="94" y="87"/>
                </a:cubicBezTo>
                <a:cubicBezTo>
                  <a:pt x="93" y="87"/>
                  <a:pt x="92" y="87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3" y="85"/>
                  <a:pt x="94" y="85"/>
                </a:cubicBezTo>
                <a:cubicBezTo>
                  <a:pt x="94" y="85"/>
                  <a:pt x="94" y="85"/>
                  <a:pt x="94" y="85"/>
                </a:cubicBezTo>
                <a:cubicBezTo>
                  <a:pt x="94" y="85"/>
                  <a:pt x="94" y="85"/>
                  <a:pt x="94" y="85"/>
                </a:cubicBezTo>
                <a:cubicBezTo>
                  <a:pt x="111" y="85"/>
                  <a:pt x="111" y="85"/>
                  <a:pt x="111" y="85"/>
                </a:cubicBezTo>
                <a:cubicBezTo>
                  <a:pt x="113" y="85"/>
                  <a:pt x="114" y="84"/>
                  <a:pt x="114" y="82"/>
                </a:cubicBezTo>
                <a:cubicBezTo>
                  <a:pt x="114" y="81"/>
                  <a:pt x="113" y="80"/>
                  <a:pt x="111" y="80"/>
                </a:cubicBezTo>
                <a:cubicBezTo>
                  <a:pt x="94" y="80"/>
                  <a:pt x="94" y="80"/>
                  <a:pt x="94" y="80"/>
                </a:cubicBezTo>
                <a:cubicBezTo>
                  <a:pt x="94" y="80"/>
                  <a:pt x="94" y="80"/>
                  <a:pt x="94" y="80"/>
                </a:cubicBezTo>
                <a:cubicBezTo>
                  <a:pt x="94" y="80"/>
                  <a:pt x="94" y="80"/>
                  <a:pt x="94" y="80"/>
                </a:cubicBezTo>
                <a:cubicBezTo>
                  <a:pt x="90" y="80"/>
                  <a:pt x="90" y="80"/>
                  <a:pt x="90" y="80"/>
                </a:cubicBezTo>
                <a:cubicBezTo>
                  <a:pt x="89" y="80"/>
                  <a:pt x="89" y="79"/>
                  <a:pt x="89" y="79"/>
                </a:cubicBezTo>
                <a:cubicBezTo>
                  <a:pt x="89" y="79"/>
                  <a:pt x="89" y="79"/>
                  <a:pt x="89" y="79"/>
                </a:cubicBezTo>
                <a:cubicBezTo>
                  <a:pt x="89" y="78"/>
                  <a:pt x="89" y="78"/>
                  <a:pt x="90" y="78"/>
                </a:cubicBezTo>
                <a:cubicBezTo>
                  <a:pt x="93" y="78"/>
                  <a:pt x="93" y="78"/>
                  <a:pt x="93" y="78"/>
                </a:cubicBezTo>
                <a:cubicBezTo>
                  <a:pt x="93" y="78"/>
                  <a:pt x="93" y="78"/>
                  <a:pt x="94" y="78"/>
                </a:cubicBezTo>
                <a:cubicBezTo>
                  <a:pt x="98" y="78"/>
                  <a:pt x="98" y="78"/>
                  <a:pt x="98" y="78"/>
                </a:cubicBezTo>
                <a:cubicBezTo>
                  <a:pt x="98" y="78"/>
                  <a:pt x="98" y="78"/>
                  <a:pt x="98" y="78"/>
                </a:cubicBezTo>
                <a:cubicBezTo>
                  <a:pt x="111" y="78"/>
                  <a:pt x="111" y="78"/>
                  <a:pt x="111" y="78"/>
                </a:cubicBezTo>
                <a:cubicBezTo>
                  <a:pt x="113" y="78"/>
                  <a:pt x="114" y="76"/>
                  <a:pt x="114" y="75"/>
                </a:cubicBezTo>
                <a:cubicBezTo>
                  <a:pt x="114" y="74"/>
                  <a:pt x="113" y="72"/>
                  <a:pt x="111" y="72"/>
                </a:cubicBezTo>
                <a:cubicBezTo>
                  <a:pt x="97" y="72"/>
                  <a:pt x="97" y="72"/>
                  <a:pt x="97" y="72"/>
                </a:cubicBezTo>
                <a:cubicBezTo>
                  <a:pt x="97" y="72"/>
                  <a:pt x="97" y="72"/>
                  <a:pt x="97" y="72"/>
                </a:cubicBezTo>
                <a:cubicBezTo>
                  <a:pt x="97" y="72"/>
                  <a:pt x="96" y="72"/>
                  <a:pt x="96" y="72"/>
                </a:cubicBezTo>
                <a:cubicBezTo>
                  <a:pt x="93" y="72"/>
                  <a:pt x="93" y="72"/>
                  <a:pt x="93" y="72"/>
                </a:cubicBezTo>
                <a:cubicBezTo>
                  <a:pt x="93" y="72"/>
                  <a:pt x="92" y="72"/>
                  <a:pt x="92" y="71"/>
                </a:cubicBezTo>
                <a:cubicBezTo>
                  <a:pt x="92" y="71"/>
                  <a:pt x="92" y="71"/>
                  <a:pt x="92" y="71"/>
                </a:cubicBezTo>
                <a:cubicBezTo>
                  <a:pt x="92" y="71"/>
                  <a:pt x="93" y="70"/>
                  <a:pt x="93" y="70"/>
                </a:cubicBezTo>
                <a:cubicBezTo>
                  <a:pt x="101" y="70"/>
                  <a:pt x="101" y="70"/>
                  <a:pt x="101" y="70"/>
                </a:cubicBezTo>
                <a:cubicBezTo>
                  <a:pt x="102" y="70"/>
                  <a:pt x="102" y="70"/>
                  <a:pt x="102" y="70"/>
                </a:cubicBezTo>
                <a:cubicBezTo>
                  <a:pt x="111" y="70"/>
                  <a:pt x="111" y="70"/>
                  <a:pt x="111" y="70"/>
                </a:cubicBezTo>
                <a:cubicBezTo>
                  <a:pt x="113" y="70"/>
                  <a:pt x="114" y="69"/>
                  <a:pt x="114" y="68"/>
                </a:cubicBezTo>
                <a:cubicBezTo>
                  <a:pt x="114" y="66"/>
                  <a:pt x="113" y="65"/>
                  <a:pt x="111" y="65"/>
                </a:cubicBezTo>
                <a:cubicBezTo>
                  <a:pt x="102" y="65"/>
                  <a:pt x="102" y="65"/>
                  <a:pt x="102" y="65"/>
                </a:cubicBezTo>
                <a:cubicBezTo>
                  <a:pt x="102" y="65"/>
                  <a:pt x="101" y="64"/>
                  <a:pt x="101" y="64"/>
                </a:cubicBezTo>
                <a:cubicBezTo>
                  <a:pt x="101" y="64"/>
                  <a:pt x="101" y="64"/>
                  <a:pt x="101" y="64"/>
                </a:cubicBezTo>
                <a:cubicBezTo>
                  <a:pt x="101" y="63"/>
                  <a:pt x="102" y="63"/>
                  <a:pt x="102" y="63"/>
                </a:cubicBezTo>
                <a:cubicBezTo>
                  <a:pt x="113" y="63"/>
                  <a:pt x="113" y="63"/>
                  <a:pt x="113" y="63"/>
                </a:cubicBezTo>
                <a:cubicBezTo>
                  <a:pt x="113" y="63"/>
                  <a:pt x="113" y="63"/>
                  <a:pt x="113" y="63"/>
                </a:cubicBezTo>
                <a:cubicBezTo>
                  <a:pt x="118" y="62"/>
                  <a:pt x="127" y="64"/>
                  <a:pt x="129" y="66"/>
                </a:cubicBezTo>
                <a:cubicBezTo>
                  <a:pt x="130" y="67"/>
                  <a:pt x="130" y="68"/>
                  <a:pt x="131" y="68"/>
                </a:cubicBezTo>
                <a:cubicBezTo>
                  <a:pt x="138" y="68"/>
                  <a:pt x="138" y="68"/>
                  <a:pt x="138" y="68"/>
                </a:cubicBezTo>
                <a:lnTo>
                  <a:pt x="138" y="8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3" name="Freeform 192">
            <a:extLst>
              <a:ext uri="{FF2B5EF4-FFF2-40B4-BE49-F238E27FC236}">
                <a16:creationId xmlns:a16="http://schemas.microsoft.com/office/drawing/2014/main" xmlns="" id="{8ED7CC23-C374-4130-9A2D-CE516D253C47}"/>
              </a:ext>
            </a:extLst>
          </p:cNvPr>
          <p:cNvSpPr>
            <a:spLocks noEditPoints="1"/>
          </p:cNvSpPr>
          <p:nvPr/>
        </p:nvSpPr>
        <p:spPr bwMode="auto">
          <a:xfrm>
            <a:off x="4383881" y="5331619"/>
            <a:ext cx="546100" cy="550863"/>
          </a:xfrm>
          <a:custGeom>
            <a:avLst/>
            <a:gdLst>
              <a:gd name="T0" fmla="*/ 54 w 160"/>
              <a:gd name="T1" fmla="*/ 122 h 160"/>
              <a:gd name="T2" fmla="*/ 6 w 160"/>
              <a:gd name="T3" fmla="*/ 97 h 160"/>
              <a:gd name="T4" fmla="*/ 15 w 160"/>
              <a:gd name="T5" fmla="*/ 122 h 160"/>
              <a:gd name="T6" fmla="*/ 16 w 160"/>
              <a:gd name="T7" fmla="*/ 122 h 160"/>
              <a:gd name="T8" fmla="*/ 26 w 160"/>
              <a:gd name="T9" fmla="*/ 122 h 160"/>
              <a:gd name="T10" fmla="*/ 3 w 160"/>
              <a:gd name="T11" fmla="*/ 160 h 160"/>
              <a:gd name="T12" fmla="*/ 41 w 160"/>
              <a:gd name="T13" fmla="*/ 160 h 160"/>
              <a:gd name="T14" fmla="*/ 59 w 160"/>
              <a:gd name="T15" fmla="*/ 127 h 160"/>
              <a:gd name="T16" fmla="*/ 50 w 160"/>
              <a:gd name="T17" fmla="*/ 115 h 160"/>
              <a:gd name="T18" fmla="*/ 36 w 160"/>
              <a:gd name="T19" fmla="*/ 81 h 160"/>
              <a:gd name="T20" fmla="*/ 21 w 160"/>
              <a:gd name="T21" fmla="*/ 115 h 160"/>
              <a:gd name="T22" fmla="*/ 17 w 160"/>
              <a:gd name="T23" fmla="*/ 97 h 160"/>
              <a:gd name="T24" fmla="*/ 35 w 160"/>
              <a:gd name="T25" fmla="*/ 87 h 160"/>
              <a:gd name="T26" fmla="*/ 29 w 160"/>
              <a:gd name="T27" fmla="*/ 127 h 160"/>
              <a:gd name="T28" fmla="*/ 40 w 160"/>
              <a:gd name="T29" fmla="*/ 124 h 160"/>
              <a:gd name="T30" fmla="*/ 29 w 160"/>
              <a:gd name="T31" fmla="*/ 127 h 160"/>
              <a:gd name="T32" fmla="*/ 12 w 160"/>
              <a:gd name="T33" fmla="*/ 155 h 160"/>
              <a:gd name="T34" fmla="*/ 20 w 160"/>
              <a:gd name="T35" fmla="*/ 132 h 160"/>
              <a:gd name="T36" fmla="*/ 32 w 160"/>
              <a:gd name="T37" fmla="*/ 155 h 160"/>
              <a:gd name="T38" fmla="*/ 59 w 160"/>
              <a:gd name="T39" fmla="*/ 155 h 160"/>
              <a:gd name="T40" fmla="*/ 45 w 160"/>
              <a:gd name="T41" fmla="*/ 155 h 160"/>
              <a:gd name="T42" fmla="*/ 41 w 160"/>
              <a:gd name="T43" fmla="*/ 39 h 160"/>
              <a:gd name="T44" fmla="*/ 62 w 160"/>
              <a:gd name="T45" fmla="*/ 46 h 160"/>
              <a:gd name="T46" fmla="*/ 108 w 160"/>
              <a:gd name="T47" fmla="*/ 59 h 160"/>
              <a:gd name="T48" fmla="*/ 98 w 160"/>
              <a:gd name="T49" fmla="*/ 9 h 160"/>
              <a:gd name="T50" fmla="*/ 41 w 160"/>
              <a:gd name="T51" fmla="*/ 39 h 160"/>
              <a:gd name="T52" fmla="*/ 86 w 160"/>
              <a:gd name="T53" fmla="*/ 12 h 160"/>
              <a:gd name="T54" fmla="*/ 103 w 160"/>
              <a:gd name="T55" fmla="*/ 53 h 160"/>
              <a:gd name="T56" fmla="*/ 83 w 160"/>
              <a:gd name="T57" fmla="*/ 12 h 160"/>
              <a:gd name="T58" fmla="*/ 57 w 160"/>
              <a:gd name="T59" fmla="*/ 36 h 160"/>
              <a:gd name="T60" fmla="*/ 134 w 160"/>
              <a:gd name="T61" fmla="*/ 120 h 160"/>
              <a:gd name="T62" fmla="*/ 126 w 160"/>
              <a:gd name="T63" fmla="*/ 64 h 160"/>
              <a:gd name="T64" fmla="*/ 115 w 160"/>
              <a:gd name="T65" fmla="*/ 119 h 160"/>
              <a:gd name="T66" fmla="*/ 89 w 160"/>
              <a:gd name="T67" fmla="*/ 157 h 160"/>
              <a:gd name="T68" fmla="*/ 106 w 160"/>
              <a:gd name="T69" fmla="*/ 144 h 160"/>
              <a:gd name="T70" fmla="*/ 103 w 160"/>
              <a:gd name="T71" fmla="*/ 132 h 160"/>
              <a:gd name="T72" fmla="*/ 119 w 160"/>
              <a:gd name="T73" fmla="*/ 160 h 160"/>
              <a:gd name="T74" fmla="*/ 130 w 160"/>
              <a:gd name="T75" fmla="*/ 160 h 160"/>
              <a:gd name="T76" fmla="*/ 148 w 160"/>
              <a:gd name="T77" fmla="*/ 127 h 160"/>
              <a:gd name="T78" fmla="*/ 105 w 160"/>
              <a:gd name="T79" fmla="*/ 99 h 160"/>
              <a:gd name="T80" fmla="*/ 109 w 160"/>
              <a:gd name="T81" fmla="*/ 89 h 160"/>
              <a:gd name="T82" fmla="*/ 108 w 160"/>
              <a:gd name="T83" fmla="*/ 90 h 160"/>
              <a:gd name="T84" fmla="*/ 107 w 160"/>
              <a:gd name="T85" fmla="*/ 90 h 160"/>
              <a:gd name="T86" fmla="*/ 126 w 160"/>
              <a:gd name="T87" fmla="*/ 69 h 160"/>
              <a:gd name="T88" fmla="*/ 142 w 160"/>
              <a:gd name="T89" fmla="*/ 90 h 160"/>
              <a:gd name="T90" fmla="*/ 141 w 160"/>
              <a:gd name="T91" fmla="*/ 89 h 160"/>
              <a:gd name="T92" fmla="*/ 109 w 160"/>
              <a:gd name="T93" fmla="*/ 89 h 160"/>
              <a:gd name="T94" fmla="*/ 126 w 160"/>
              <a:gd name="T95" fmla="*/ 116 h 160"/>
              <a:gd name="T96" fmla="*/ 126 w 160"/>
              <a:gd name="T97" fmla="*/ 138 h 160"/>
              <a:gd name="T98" fmla="*/ 120 w 160"/>
              <a:gd name="T99" fmla="*/ 121 h 160"/>
              <a:gd name="T100" fmla="*/ 129 w 160"/>
              <a:gd name="T101" fmla="*/ 120 h 160"/>
              <a:gd name="T102" fmla="*/ 119 w 160"/>
              <a:gd name="T103" fmla="*/ 140 h 160"/>
              <a:gd name="T104" fmla="*/ 116 w 160"/>
              <a:gd name="T105" fmla="*/ 127 h 160"/>
              <a:gd name="T106" fmla="*/ 128 w 160"/>
              <a:gd name="T107" fmla="*/ 155 h 160"/>
              <a:gd name="T108" fmla="*/ 131 w 160"/>
              <a:gd name="T109" fmla="*/ 134 h 160"/>
              <a:gd name="T110" fmla="*/ 131 w 160"/>
              <a:gd name="T111" fmla="*/ 140 h 160"/>
              <a:gd name="T112" fmla="*/ 148 w 160"/>
              <a:gd name="T113" fmla="*/ 144 h 160"/>
              <a:gd name="T114" fmla="*/ 141 w 160"/>
              <a:gd name="T115" fmla="*/ 129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60" h="160">
                <a:moveTo>
                  <a:pt x="59" y="127"/>
                </a:moveTo>
                <a:cubicBezTo>
                  <a:pt x="51" y="124"/>
                  <a:pt x="51" y="124"/>
                  <a:pt x="51" y="124"/>
                </a:cubicBezTo>
                <a:cubicBezTo>
                  <a:pt x="51" y="124"/>
                  <a:pt x="50" y="124"/>
                  <a:pt x="50" y="124"/>
                </a:cubicBezTo>
                <a:cubicBezTo>
                  <a:pt x="45" y="122"/>
                  <a:pt x="45" y="122"/>
                  <a:pt x="45" y="122"/>
                </a:cubicBezTo>
                <a:cubicBezTo>
                  <a:pt x="45" y="119"/>
                  <a:pt x="45" y="119"/>
                  <a:pt x="45" y="119"/>
                </a:cubicBezTo>
                <a:cubicBezTo>
                  <a:pt x="49" y="120"/>
                  <a:pt x="52" y="121"/>
                  <a:pt x="54" y="122"/>
                </a:cubicBezTo>
                <a:cubicBezTo>
                  <a:pt x="55" y="122"/>
                  <a:pt x="55" y="122"/>
                  <a:pt x="55" y="122"/>
                </a:cubicBezTo>
                <a:cubicBezTo>
                  <a:pt x="56" y="122"/>
                  <a:pt x="57" y="122"/>
                  <a:pt x="58" y="121"/>
                </a:cubicBezTo>
                <a:cubicBezTo>
                  <a:pt x="58" y="121"/>
                  <a:pt x="58" y="121"/>
                  <a:pt x="58" y="121"/>
                </a:cubicBezTo>
                <a:cubicBezTo>
                  <a:pt x="63" y="114"/>
                  <a:pt x="65" y="106"/>
                  <a:pt x="65" y="97"/>
                </a:cubicBezTo>
                <a:cubicBezTo>
                  <a:pt x="65" y="78"/>
                  <a:pt x="52" y="62"/>
                  <a:pt x="36" y="62"/>
                </a:cubicBezTo>
                <a:cubicBezTo>
                  <a:pt x="19" y="62"/>
                  <a:pt x="6" y="78"/>
                  <a:pt x="6" y="97"/>
                </a:cubicBezTo>
                <a:cubicBezTo>
                  <a:pt x="6" y="106"/>
                  <a:pt x="9" y="115"/>
                  <a:pt x="14" y="121"/>
                </a:cubicBezTo>
                <a:cubicBezTo>
                  <a:pt x="14" y="121"/>
                  <a:pt x="14" y="121"/>
                  <a:pt x="14" y="121"/>
                </a:cubicBezTo>
                <a:cubicBezTo>
                  <a:pt x="14" y="121"/>
                  <a:pt x="14" y="121"/>
                  <a:pt x="14" y="121"/>
                </a:cubicBezTo>
                <a:cubicBezTo>
                  <a:pt x="14" y="121"/>
                  <a:pt x="14" y="122"/>
                  <a:pt x="14" y="122"/>
                </a:cubicBezTo>
                <a:cubicBezTo>
                  <a:pt x="14" y="122"/>
                  <a:pt x="14" y="122"/>
                  <a:pt x="14" y="122"/>
                </a:cubicBezTo>
                <a:cubicBezTo>
                  <a:pt x="14" y="122"/>
                  <a:pt x="15" y="122"/>
                  <a:pt x="15" y="122"/>
                </a:cubicBezTo>
                <a:cubicBezTo>
                  <a:pt x="15" y="122"/>
                  <a:pt x="15" y="122"/>
                  <a:pt x="15" y="122"/>
                </a:cubicBezTo>
                <a:cubicBezTo>
                  <a:pt x="15" y="122"/>
                  <a:pt x="15" y="122"/>
                  <a:pt x="15" y="122"/>
                </a:cubicBezTo>
                <a:cubicBezTo>
                  <a:pt x="15" y="122"/>
                  <a:pt x="15" y="122"/>
                  <a:pt x="15" y="122"/>
                </a:cubicBezTo>
                <a:cubicBezTo>
                  <a:pt x="15" y="122"/>
                  <a:pt x="16" y="122"/>
                  <a:pt x="16" y="122"/>
                </a:cubicBezTo>
                <a:cubicBezTo>
                  <a:pt x="16" y="122"/>
                  <a:pt x="16" y="122"/>
                  <a:pt x="16" y="122"/>
                </a:cubicBezTo>
                <a:cubicBezTo>
                  <a:pt x="16" y="122"/>
                  <a:pt x="16" y="122"/>
                  <a:pt x="16" y="122"/>
                </a:cubicBezTo>
                <a:cubicBezTo>
                  <a:pt x="16" y="122"/>
                  <a:pt x="16" y="122"/>
                  <a:pt x="16" y="122"/>
                </a:cubicBezTo>
                <a:cubicBezTo>
                  <a:pt x="16" y="122"/>
                  <a:pt x="16" y="122"/>
                  <a:pt x="16" y="122"/>
                </a:cubicBezTo>
                <a:cubicBezTo>
                  <a:pt x="16" y="122"/>
                  <a:pt x="17" y="122"/>
                  <a:pt x="17" y="122"/>
                </a:cubicBezTo>
                <a:cubicBezTo>
                  <a:pt x="17" y="122"/>
                  <a:pt x="17" y="122"/>
                  <a:pt x="17" y="122"/>
                </a:cubicBezTo>
                <a:cubicBezTo>
                  <a:pt x="19" y="121"/>
                  <a:pt x="22" y="120"/>
                  <a:pt x="26" y="119"/>
                </a:cubicBezTo>
                <a:cubicBezTo>
                  <a:pt x="26" y="122"/>
                  <a:pt x="26" y="122"/>
                  <a:pt x="26" y="122"/>
                </a:cubicBezTo>
                <a:cubicBezTo>
                  <a:pt x="21" y="124"/>
                  <a:pt x="21" y="124"/>
                  <a:pt x="21" y="124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12" y="127"/>
                  <a:pt x="12" y="127"/>
                  <a:pt x="12" y="127"/>
                </a:cubicBezTo>
                <a:cubicBezTo>
                  <a:pt x="8" y="129"/>
                  <a:pt x="0" y="134"/>
                  <a:pt x="0" y="145"/>
                </a:cubicBezTo>
                <a:cubicBezTo>
                  <a:pt x="0" y="157"/>
                  <a:pt x="0" y="157"/>
                  <a:pt x="0" y="157"/>
                </a:cubicBezTo>
                <a:cubicBezTo>
                  <a:pt x="0" y="159"/>
                  <a:pt x="1" y="160"/>
                  <a:pt x="3" y="160"/>
                </a:cubicBezTo>
                <a:cubicBezTo>
                  <a:pt x="25" y="160"/>
                  <a:pt x="25" y="160"/>
                  <a:pt x="25" y="160"/>
                </a:cubicBezTo>
                <a:cubicBezTo>
                  <a:pt x="30" y="160"/>
                  <a:pt x="30" y="160"/>
                  <a:pt x="30" y="160"/>
                </a:cubicBezTo>
                <a:cubicBezTo>
                  <a:pt x="30" y="160"/>
                  <a:pt x="30" y="160"/>
                  <a:pt x="30" y="160"/>
                </a:cubicBezTo>
                <a:cubicBezTo>
                  <a:pt x="30" y="160"/>
                  <a:pt x="30" y="160"/>
                  <a:pt x="30" y="160"/>
                </a:cubicBezTo>
                <a:cubicBezTo>
                  <a:pt x="41" y="160"/>
                  <a:pt x="41" y="160"/>
                  <a:pt x="41" y="160"/>
                </a:cubicBezTo>
                <a:cubicBezTo>
                  <a:pt x="41" y="160"/>
                  <a:pt x="41" y="160"/>
                  <a:pt x="41" y="160"/>
                </a:cubicBezTo>
                <a:cubicBezTo>
                  <a:pt x="41" y="160"/>
                  <a:pt x="41" y="160"/>
                  <a:pt x="41" y="160"/>
                </a:cubicBezTo>
                <a:cubicBezTo>
                  <a:pt x="46" y="160"/>
                  <a:pt x="46" y="160"/>
                  <a:pt x="46" y="160"/>
                </a:cubicBezTo>
                <a:cubicBezTo>
                  <a:pt x="68" y="160"/>
                  <a:pt x="68" y="160"/>
                  <a:pt x="68" y="160"/>
                </a:cubicBezTo>
                <a:cubicBezTo>
                  <a:pt x="70" y="160"/>
                  <a:pt x="71" y="159"/>
                  <a:pt x="71" y="157"/>
                </a:cubicBezTo>
                <a:cubicBezTo>
                  <a:pt x="71" y="145"/>
                  <a:pt x="71" y="145"/>
                  <a:pt x="71" y="145"/>
                </a:cubicBezTo>
                <a:cubicBezTo>
                  <a:pt x="71" y="134"/>
                  <a:pt x="63" y="129"/>
                  <a:pt x="59" y="127"/>
                </a:cubicBezTo>
                <a:close/>
                <a:moveTo>
                  <a:pt x="17" y="117"/>
                </a:moveTo>
                <a:cubicBezTo>
                  <a:pt x="13" y="111"/>
                  <a:pt x="11" y="104"/>
                  <a:pt x="11" y="97"/>
                </a:cubicBezTo>
                <a:cubicBezTo>
                  <a:pt x="11" y="81"/>
                  <a:pt x="22" y="68"/>
                  <a:pt x="36" y="68"/>
                </a:cubicBezTo>
                <a:cubicBezTo>
                  <a:pt x="49" y="68"/>
                  <a:pt x="60" y="81"/>
                  <a:pt x="60" y="97"/>
                </a:cubicBezTo>
                <a:cubicBezTo>
                  <a:pt x="60" y="104"/>
                  <a:pt x="58" y="111"/>
                  <a:pt x="55" y="117"/>
                </a:cubicBezTo>
                <a:cubicBezTo>
                  <a:pt x="53" y="116"/>
                  <a:pt x="51" y="116"/>
                  <a:pt x="50" y="115"/>
                </a:cubicBezTo>
                <a:cubicBezTo>
                  <a:pt x="52" y="113"/>
                  <a:pt x="53" y="110"/>
                  <a:pt x="54" y="107"/>
                </a:cubicBezTo>
                <a:cubicBezTo>
                  <a:pt x="57" y="106"/>
                  <a:pt x="60" y="103"/>
                  <a:pt x="60" y="99"/>
                </a:cubicBezTo>
                <a:cubicBezTo>
                  <a:pt x="60" y="95"/>
                  <a:pt x="57" y="92"/>
                  <a:pt x="54" y="91"/>
                </a:cubicBezTo>
                <a:cubicBezTo>
                  <a:pt x="53" y="90"/>
                  <a:pt x="53" y="90"/>
                  <a:pt x="52" y="90"/>
                </a:cubicBezTo>
                <a:cubicBezTo>
                  <a:pt x="42" y="88"/>
                  <a:pt x="38" y="82"/>
                  <a:pt x="38" y="82"/>
                </a:cubicBezTo>
                <a:cubicBezTo>
                  <a:pt x="37" y="81"/>
                  <a:pt x="37" y="81"/>
                  <a:pt x="36" y="81"/>
                </a:cubicBezTo>
                <a:cubicBezTo>
                  <a:pt x="35" y="81"/>
                  <a:pt x="34" y="81"/>
                  <a:pt x="34" y="81"/>
                </a:cubicBezTo>
                <a:cubicBezTo>
                  <a:pt x="28" y="87"/>
                  <a:pt x="19" y="90"/>
                  <a:pt x="19" y="90"/>
                </a:cubicBezTo>
                <a:cubicBezTo>
                  <a:pt x="18" y="90"/>
                  <a:pt x="18" y="90"/>
                  <a:pt x="18" y="91"/>
                </a:cubicBezTo>
                <a:cubicBezTo>
                  <a:pt x="14" y="92"/>
                  <a:pt x="11" y="95"/>
                  <a:pt x="11" y="99"/>
                </a:cubicBezTo>
                <a:cubicBezTo>
                  <a:pt x="11" y="103"/>
                  <a:pt x="14" y="106"/>
                  <a:pt x="18" y="107"/>
                </a:cubicBezTo>
                <a:cubicBezTo>
                  <a:pt x="18" y="110"/>
                  <a:pt x="20" y="113"/>
                  <a:pt x="21" y="115"/>
                </a:cubicBezTo>
                <a:cubicBezTo>
                  <a:pt x="20" y="116"/>
                  <a:pt x="18" y="116"/>
                  <a:pt x="17" y="117"/>
                </a:cubicBezTo>
                <a:close/>
                <a:moveTo>
                  <a:pt x="54" y="102"/>
                </a:moveTo>
                <a:cubicBezTo>
                  <a:pt x="54" y="97"/>
                  <a:pt x="54" y="97"/>
                  <a:pt x="54" y="97"/>
                </a:cubicBezTo>
                <a:cubicBezTo>
                  <a:pt x="55" y="97"/>
                  <a:pt x="55" y="98"/>
                  <a:pt x="55" y="99"/>
                </a:cubicBezTo>
                <a:cubicBezTo>
                  <a:pt x="55" y="100"/>
                  <a:pt x="55" y="101"/>
                  <a:pt x="54" y="102"/>
                </a:cubicBezTo>
                <a:close/>
                <a:moveTo>
                  <a:pt x="17" y="97"/>
                </a:moveTo>
                <a:cubicBezTo>
                  <a:pt x="17" y="102"/>
                  <a:pt x="17" y="102"/>
                  <a:pt x="17" y="102"/>
                </a:cubicBezTo>
                <a:cubicBezTo>
                  <a:pt x="17" y="101"/>
                  <a:pt x="16" y="100"/>
                  <a:pt x="16" y="99"/>
                </a:cubicBezTo>
                <a:cubicBezTo>
                  <a:pt x="16" y="98"/>
                  <a:pt x="17" y="97"/>
                  <a:pt x="17" y="97"/>
                </a:cubicBezTo>
                <a:close/>
                <a:moveTo>
                  <a:pt x="22" y="104"/>
                </a:moveTo>
                <a:cubicBezTo>
                  <a:pt x="22" y="94"/>
                  <a:pt x="22" y="94"/>
                  <a:pt x="22" y="94"/>
                </a:cubicBezTo>
                <a:cubicBezTo>
                  <a:pt x="25" y="93"/>
                  <a:pt x="31" y="91"/>
                  <a:pt x="35" y="87"/>
                </a:cubicBezTo>
                <a:cubicBezTo>
                  <a:pt x="38" y="89"/>
                  <a:pt x="42" y="92"/>
                  <a:pt x="49" y="94"/>
                </a:cubicBezTo>
                <a:cubicBezTo>
                  <a:pt x="49" y="104"/>
                  <a:pt x="49" y="104"/>
                  <a:pt x="49" y="104"/>
                </a:cubicBezTo>
                <a:cubicBezTo>
                  <a:pt x="49" y="111"/>
                  <a:pt x="44" y="116"/>
                  <a:pt x="37" y="116"/>
                </a:cubicBezTo>
                <a:cubicBezTo>
                  <a:pt x="34" y="116"/>
                  <a:pt x="34" y="116"/>
                  <a:pt x="34" y="116"/>
                </a:cubicBezTo>
                <a:cubicBezTo>
                  <a:pt x="28" y="116"/>
                  <a:pt x="22" y="111"/>
                  <a:pt x="22" y="104"/>
                </a:cubicBezTo>
                <a:close/>
                <a:moveTo>
                  <a:pt x="29" y="127"/>
                </a:moveTo>
                <a:cubicBezTo>
                  <a:pt x="30" y="127"/>
                  <a:pt x="31" y="126"/>
                  <a:pt x="31" y="124"/>
                </a:cubicBezTo>
                <a:cubicBezTo>
                  <a:pt x="31" y="121"/>
                  <a:pt x="31" y="121"/>
                  <a:pt x="31" y="121"/>
                </a:cubicBezTo>
                <a:cubicBezTo>
                  <a:pt x="32" y="121"/>
                  <a:pt x="33" y="121"/>
                  <a:pt x="34" y="121"/>
                </a:cubicBezTo>
                <a:cubicBezTo>
                  <a:pt x="37" y="121"/>
                  <a:pt x="37" y="121"/>
                  <a:pt x="37" y="121"/>
                </a:cubicBezTo>
                <a:cubicBezTo>
                  <a:pt x="38" y="121"/>
                  <a:pt x="39" y="121"/>
                  <a:pt x="40" y="121"/>
                </a:cubicBezTo>
                <a:cubicBezTo>
                  <a:pt x="40" y="124"/>
                  <a:pt x="40" y="124"/>
                  <a:pt x="40" y="124"/>
                </a:cubicBezTo>
                <a:cubicBezTo>
                  <a:pt x="40" y="126"/>
                  <a:pt x="41" y="127"/>
                  <a:pt x="42" y="127"/>
                </a:cubicBezTo>
                <a:cubicBezTo>
                  <a:pt x="47" y="128"/>
                  <a:pt x="47" y="128"/>
                  <a:pt x="47" y="128"/>
                </a:cubicBezTo>
                <a:cubicBezTo>
                  <a:pt x="46" y="130"/>
                  <a:pt x="46" y="130"/>
                  <a:pt x="46" y="130"/>
                </a:cubicBezTo>
                <a:cubicBezTo>
                  <a:pt x="36" y="135"/>
                  <a:pt x="27" y="131"/>
                  <a:pt x="25" y="130"/>
                </a:cubicBezTo>
                <a:cubicBezTo>
                  <a:pt x="24" y="128"/>
                  <a:pt x="24" y="128"/>
                  <a:pt x="24" y="128"/>
                </a:cubicBezTo>
                <a:lnTo>
                  <a:pt x="29" y="127"/>
                </a:lnTo>
                <a:close/>
                <a:moveTo>
                  <a:pt x="25" y="155"/>
                </a:moveTo>
                <a:cubicBezTo>
                  <a:pt x="17" y="155"/>
                  <a:pt x="17" y="155"/>
                  <a:pt x="17" y="155"/>
                </a:cubicBezTo>
                <a:cubicBezTo>
                  <a:pt x="17" y="145"/>
                  <a:pt x="17" y="145"/>
                  <a:pt x="17" y="145"/>
                </a:cubicBezTo>
                <a:cubicBezTo>
                  <a:pt x="17" y="143"/>
                  <a:pt x="16" y="142"/>
                  <a:pt x="14" y="142"/>
                </a:cubicBezTo>
                <a:cubicBezTo>
                  <a:pt x="13" y="142"/>
                  <a:pt x="12" y="143"/>
                  <a:pt x="12" y="145"/>
                </a:cubicBezTo>
                <a:cubicBezTo>
                  <a:pt x="12" y="155"/>
                  <a:pt x="12" y="155"/>
                  <a:pt x="12" y="155"/>
                </a:cubicBezTo>
                <a:cubicBezTo>
                  <a:pt x="5" y="155"/>
                  <a:pt x="5" y="155"/>
                  <a:pt x="5" y="155"/>
                </a:cubicBezTo>
                <a:cubicBezTo>
                  <a:pt x="5" y="145"/>
                  <a:pt x="5" y="145"/>
                  <a:pt x="5" y="145"/>
                </a:cubicBezTo>
                <a:cubicBezTo>
                  <a:pt x="5" y="135"/>
                  <a:pt x="13" y="132"/>
                  <a:pt x="13" y="132"/>
                </a:cubicBezTo>
                <a:cubicBezTo>
                  <a:pt x="13" y="132"/>
                  <a:pt x="13" y="132"/>
                  <a:pt x="13" y="132"/>
                </a:cubicBezTo>
                <a:cubicBezTo>
                  <a:pt x="20" y="130"/>
                  <a:pt x="20" y="130"/>
                  <a:pt x="20" y="130"/>
                </a:cubicBezTo>
                <a:cubicBezTo>
                  <a:pt x="20" y="132"/>
                  <a:pt x="20" y="132"/>
                  <a:pt x="20" y="132"/>
                </a:cubicBezTo>
                <a:cubicBezTo>
                  <a:pt x="20" y="132"/>
                  <a:pt x="20" y="132"/>
                  <a:pt x="20" y="132"/>
                </a:cubicBezTo>
                <a:cubicBezTo>
                  <a:pt x="27" y="155"/>
                  <a:pt x="27" y="155"/>
                  <a:pt x="27" y="155"/>
                </a:cubicBezTo>
                <a:cubicBezTo>
                  <a:pt x="25" y="155"/>
                  <a:pt x="25" y="155"/>
                  <a:pt x="25" y="155"/>
                </a:cubicBezTo>
                <a:close/>
                <a:moveTo>
                  <a:pt x="39" y="155"/>
                </a:moveTo>
                <a:cubicBezTo>
                  <a:pt x="32" y="155"/>
                  <a:pt x="32" y="155"/>
                  <a:pt x="32" y="155"/>
                </a:cubicBezTo>
                <a:cubicBezTo>
                  <a:pt x="32" y="155"/>
                  <a:pt x="32" y="155"/>
                  <a:pt x="32" y="155"/>
                </a:cubicBezTo>
                <a:cubicBezTo>
                  <a:pt x="27" y="136"/>
                  <a:pt x="27" y="136"/>
                  <a:pt x="27" y="136"/>
                </a:cubicBezTo>
                <a:cubicBezTo>
                  <a:pt x="29" y="137"/>
                  <a:pt x="32" y="138"/>
                  <a:pt x="36" y="138"/>
                </a:cubicBezTo>
                <a:cubicBezTo>
                  <a:pt x="38" y="138"/>
                  <a:pt x="41" y="137"/>
                  <a:pt x="45" y="136"/>
                </a:cubicBezTo>
                <a:lnTo>
                  <a:pt x="39" y="155"/>
                </a:lnTo>
                <a:close/>
                <a:moveTo>
                  <a:pt x="66" y="155"/>
                </a:moveTo>
                <a:cubicBezTo>
                  <a:pt x="59" y="155"/>
                  <a:pt x="59" y="155"/>
                  <a:pt x="59" y="155"/>
                </a:cubicBezTo>
                <a:cubicBezTo>
                  <a:pt x="59" y="145"/>
                  <a:pt x="59" y="145"/>
                  <a:pt x="59" y="145"/>
                </a:cubicBezTo>
                <a:cubicBezTo>
                  <a:pt x="59" y="143"/>
                  <a:pt x="58" y="142"/>
                  <a:pt x="57" y="142"/>
                </a:cubicBezTo>
                <a:cubicBezTo>
                  <a:pt x="55" y="142"/>
                  <a:pt x="54" y="143"/>
                  <a:pt x="54" y="145"/>
                </a:cubicBezTo>
                <a:cubicBezTo>
                  <a:pt x="54" y="155"/>
                  <a:pt x="54" y="155"/>
                  <a:pt x="54" y="155"/>
                </a:cubicBezTo>
                <a:cubicBezTo>
                  <a:pt x="46" y="155"/>
                  <a:pt x="46" y="155"/>
                  <a:pt x="46" y="155"/>
                </a:cubicBezTo>
                <a:cubicBezTo>
                  <a:pt x="45" y="155"/>
                  <a:pt x="45" y="155"/>
                  <a:pt x="45" y="155"/>
                </a:cubicBezTo>
                <a:cubicBezTo>
                  <a:pt x="52" y="130"/>
                  <a:pt x="52" y="130"/>
                  <a:pt x="52" y="130"/>
                </a:cubicBezTo>
                <a:cubicBezTo>
                  <a:pt x="57" y="132"/>
                  <a:pt x="57" y="132"/>
                  <a:pt x="57" y="132"/>
                </a:cubicBezTo>
                <a:cubicBezTo>
                  <a:pt x="57" y="132"/>
                  <a:pt x="57" y="132"/>
                  <a:pt x="57" y="132"/>
                </a:cubicBezTo>
                <a:cubicBezTo>
                  <a:pt x="58" y="132"/>
                  <a:pt x="66" y="135"/>
                  <a:pt x="66" y="145"/>
                </a:cubicBezTo>
                <a:lnTo>
                  <a:pt x="66" y="155"/>
                </a:lnTo>
                <a:close/>
                <a:moveTo>
                  <a:pt x="41" y="39"/>
                </a:moveTo>
                <a:cubicBezTo>
                  <a:pt x="52" y="39"/>
                  <a:pt x="52" y="39"/>
                  <a:pt x="52" y="39"/>
                </a:cubicBezTo>
                <a:cubicBezTo>
                  <a:pt x="52" y="51"/>
                  <a:pt x="52" y="51"/>
                  <a:pt x="52" y="51"/>
                </a:cubicBezTo>
                <a:cubicBezTo>
                  <a:pt x="52" y="52"/>
                  <a:pt x="53" y="52"/>
                  <a:pt x="54" y="53"/>
                </a:cubicBezTo>
                <a:cubicBezTo>
                  <a:pt x="54" y="53"/>
                  <a:pt x="54" y="53"/>
                  <a:pt x="55" y="53"/>
                </a:cubicBezTo>
                <a:cubicBezTo>
                  <a:pt x="55" y="53"/>
                  <a:pt x="56" y="53"/>
                  <a:pt x="57" y="52"/>
                </a:cubicBezTo>
                <a:cubicBezTo>
                  <a:pt x="62" y="46"/>
                  <a:pt x="62" y="46"/>
                  <a:pt x="62" y="46"/>
                </a:cubicBezTo>
                <a:cubicBezTo>
                  <a:pt x="62" y="47"/>
                  <a:pt x="63" y="48"/>
                  <a:pt x="64" y="48"/>
                </a:cubicBezTo>
                <a:cubicBezTo>
                  <a:pt x="92" y="48"/>
                  <a:pt x="92" y="48"/>
                  <a:pt x="92" y="48"/>
                </a:cubicBezTo>
                <a:cubicBezTo>
                  <a:pt x="103" y="61"/>
                  <a:pt x="103" y="61"/>
                  <a:pt x="103" y="61"/>
                </a:cubicBezTo>
                <a:cubicBezTo>
                  <a:pt x="104" y="62"/>
                  <a:pt x="104" y="62"/>
                  <a:pt x="105" y="62"/>
                </a:cubicBezTo>
                <a:cubicBezTo>
                  <a:pt x="105" y="62"/>
                  <a:pt x="106" y="62"/>
                  <a:pt x="106" y="62"/>
                </a:cubicBezTo>
                <a:cubicBezTo>
                  <a:pt x="107" y="61"/>
                  <a:pt x="108" y="61"/>
                  <a:pt x="108" y="59"/>
                </a:cubicBezTo>
                <a:cubicBezTo>
                  <a:pt x="108" y="48"/>
                  <a:pt x="108" y="48"/>
                  <a:pt x="108" y="48"/>
                </a:cubicBezTo>
                <a:cubicBezTo>
                  <a:pt x="119" y="48"/>
                  <a:pt x="119" y="48"/>
                  <a:pt x="119" y="48"/>
                </a:cubicBezTo>
                <a:cubicBezTo>
                  <a:pt x="120" y="48"/>
                  <a:pt x="122" y="47"/>
                  <a:pt x="122" y="45"/>
                </a:cubicBezTo>
                <a:cubicBezTo>
                  <a:pt x="122" y="12"/>
                  <a:pt x="122" y="12"/>
                  <a:pt x="122" y="12"/>
                </a:cubicBezTo>
                <a:cubicBezTo>
                  <a:pt x="122" y="10"/>
                  <a:pt x="120" y="9"/>
                  <a:pt x="119" y="9"/>
                </a:cubicBezTo>
                <a:cubicBezTo>
                  <a:pt x="98" y="9"/>
                  <a:pt x="98" y="9"/>
                  <a:pt x="98" y="9"/>
                </a:cubicBezTo>
                <a:cubicBezTo>
                  <a:pt x="98" y="3"/>
                  <a:pt x="98" y="3"/>
                  <a:pt x="98" y="3"/>
                </a:cubicBezTo>
                <a:cubicBezTo>
                  <a:pt x="98" y="1"/>
                  <a:pt x="97" y="0"/>
                  <a:pt x="96" y="0"/>
                </a:cubicBezTo>
                <a:cubicBezTo>
                  <a:pt x="41" y="0"/>
                  <a:pt x="41" y="0"/>
                  <a:pt x="41" y="0"/>
                </a:cubicBezTo>
                <a:cubicBezTo>
                  <a:pt x="39" y="0"/>
                  <a:pt x="38" y="1"/>
                  <a:pt x="38" y="3"/>
                </a:cubicBezTo>
                <a:cubicBezTo>
                  <a:pt x="38" y="36"/>
                  <a:pt x="38" y="36"/>
                  <a:pt x="38" y="36"/>
                </a:cubicBezTo>
                <a:cubicBezTo>
                  <a:pt x="38" y="38"/>
                  <a:pt x="39" y="39"/>
                  <a:pt x="41" y="39"/>
                </a:cubicBezTo>
                <a:close/>
                <a:moveTo>
                  <a:pt x="43" y="5"/>
                </a:moveTo>
                <a:cubicBezTo>
                  <a:pt x="43" y="5"/>
                  <a:pt x="43" y="5"/>
                  <a:pt x="43" y="5"/>
                </a:cubicBezTo>
                <a:cubicBezTo>
                  <a:pt x="93" y="5"/>
                  <a:pt x="93" y="5"/>
                  <a:pt x="93" y="5"/>
                </a:cubicBezTo>
                <a:cubicBezTo>
                  <a:pt x="93" y="9"/>
                  <a:pt x="93" y="9"/>
                  <a:pt x="93" y="9"/>
                </a:cubicBezTo>
                <a:cubicBezTo>
                  <a:pt x="89" y="9"/>
                  <a:pt x="89" y="9"/>
                  <a:pt x="89" y="9"/>
                </a:cubicBezTo>
                <a:cubicBezTo>
                  <a:pt x="87" y="9"/>
                  <a:pt x="86" y="10"/>
                  <a:pt x="86" y="12"/>
                </a:cubicBezTo>
                <a:cubicBezTo>
                  <a:pt x="86" y="13"/>
                  <a:pt x="87" y="14"/>
                  <a:pt x="89" y="14"/>
                </a:cubicBezTo>
                <a:cubicBezTo>
                  <a:pt x="116" y="14"/>
                  <a:pt x="116" y="14"/>
                  <a:pt x="116" y="14"/>
                </a:cubicBezTo>
                <a:cubicBezTo>
                  <a:pt x="116" y="43"/>
                  <a:pt x="116" y="43"/>
                  <a:pt x="116" y="43"/>
                </a:cubicBezTo>
                <a:cubicBezTo>
                  <a:pt x="105" y="43"/>
                  <a:pt x="105" y="43"/>
                  <a:pt x="105" y="43"/>
                </a:cubicBezTo>
                <a:cubicBezTo>
                  <a:pt x="104" y="43"/>
                  <a:pt x="103" y="44"/>
                  <a:pt x="103" y="45"/>
                </a:cubicBezTo>
                <a:cubicBezTo>
                  <a:pt x="103" y="53"/>
                  <a:pt x="103" y="53"/>
                  <a:pt x="103" y="53"/>
                </a:cubicBezTo>
                <a:cubicBezTo>
                  <a:pt x="95" y="44"/>
                  <a:pt x="95" y="44"/>
                  <a:pt x="95" y="44"/>
                </a:cubicBezTo>
                <a:cubicBezTo>
                  <a:pt x="94" y="43"/>
                  <a:pt x="93" y="43"/>
                  <a:pt x="93" y="43"/>
                </a:cubicBezTo>
                <a:cubicBezTo>
                  <a:pt x="67" y="43"/>
                  <a:pt x="67" y="43"/>
                  <a:pt x="67" y="43"/>
                </a:cubicBezTo>
                <a:cubicBezTo>
                  <a:pt x="67" y="14"/>
                  <a:pt x="67" y="14"/>
                  <a:pt x="67" y="14"/>
                </a:cubicBezTo>
                <a:cubicBezTo>
                  <a:pt x="80" y="14"/>
                  <a:pt x="80" y="14"/>
                  <a:pt x="80" y="14"/>
                </a:cubicBezTo>
                <a:cubicBezTo>
                  <a:pt x="82" y="14"/>
                  <a:pt x="83" y="13"/>
                  <a:pt x="83" y="12"/>
                </a:cubicBezTo>
                <a:cubicBezTo>
                  <a:pt x="83" y="10"/>
                  <a:pt x="82" y="9"/>
                  <a:pt x="80" y="9"/>
                </a:cubicBezTo>
                <a:cubicBezTo>
                  <a:pt x="64" y="9"/>
                  <a:pt x="64" y="9"/>
                  <a:pt x="64" y="9"/>
                </a:cubicBezTo>
                <a:cubicBezTo>
                  <a:pt x="63" y="9"/>
                  <a:pt x="62" y="10"/>
                  <a:pt x="62" y="12"/>
                </a:cubicBezTo>
                <a:cubicBezTo>
                  <a:pt x="62" y="39"/>
                  <a:pt x="62" y="39"/>
                  <a:pt x="62" y="39"/>
                </a:cubicBezTo>
                <a:cubicBezTo>
                  <a:pt x="57" y="44"/>
                  <a:pt x="57" y="44"/>
                  <a:pt x="57" y="44"/>
                </a:cubicBezTo>
                <a:cubicBezTo>
                  <a:pt x="57" y="36"/>
                  <a:pt x="57" y="36"/>
                  <a:pt x="57" y="36"/>
                </a:cubicBezTo>
                <a:cubicBezTo>
                  <a:pt x="57" y="35"/>
                  <a:pt x="56" y="34"/>
                  <a:pt x="55" y="34"/>
                </a:cubicBezTo>
                <a:cubicBezTo>
                  <a:pt x="43" y="34"/>
                  <a:pt x="43" y="34"/>
                  <a:pt x="43" y="34"/>
                </a:cubicBezTo>
                <a:lnTo>
                  <a:pt x="43" y="5"/>
                </a:lnTo>
                <a:close/>
                <a:moveTo>
                  <a:pt x="148" y="127"/>
                </a:moveTo>
                <a:cubicBezTo>
                  <a:pt x="140" y="124"/>
                  <a:pt x="140" y="124"/>
                  <a:pt x="140" y="124"/>
                </a:cubicBezTo>
                <a:cubicBezTo>
                  <a:pt x="134" y="120"/>
                  <a:pt x="134" y="120"/>
                  <a:pt x="134" y="120"/>
                </a:cubicBezTo>
                <a:cubicBezTo>
                  <a:pt x="134" y="119"/>
                  <a:pt x="134" y="119"/>
                  <a:pt x="134" y="119"/>
                </a:cubicBezTo>
                <a:cubicBezTo>
                  <a:pt x="139" y="116"/>
                  <a:pt x="142" y="112"/>
                  <a:pt x="143" y="107"/>
                </a:cubicBezTo>
                <a:cubicBezTo>
                  <a:pt x="147" y="106"/>
                  <a:pt x="149" y="103"/>
                  <a:pt x="149" y="99"/>
                </a:cubicBezTo>
                <a:cubicBezTo>
                  <a:pt x="149" y="97"/>
                  <a:pt x="149" y="95"/>
                  <a:pt x="147" y="93"/>
                </a:cubicBezTo>
                <a:cubicBezTo>
                  <a:pt x="147" y="86"/>
                  <a:pt x="147" y="86"/>
                  <a:pt x="147" y="86"/>
                </a:cubicBezTo>
                <a:cubicBezTo>
                  <a:pt x="147" y="73"/>
                  <a:pt x="138" y="64"/>
                  <a:pt x="126" y="64"/>
                </a:cubicBezTo>
                <a:cubicBezTo>
                  <a:pt x="124" y="64"/>
                  <a:pt x="124" y="64"/>
                  <a:pt x="124" y="64"/>
                </a:cubicBezTo>
                <a:cubicBezTo>
                  <a:pt x="112" y="64"/>
                  <a:pt x="102" y="73"/>
                  <a:pt x="102" y="86"/>
                </a:cubicBezTo>
                <a:cubicBezTo>
                  <a:pt x="102" y="93"/>
                  <a:pt x="102" y="93"/>
                  <a:pt x="102" y="93"/>
                </a:cubicBezTo>
                <a:cubicBezTo>
                  <a:pt x="101" y="95"/>
                  <a:pt x="100" y="97"/>
                  <a:pt x="100" y="99"/>
                </a:cubicBezTo>
                <a:cubicBezTo>
                  <a:pt x="100" y="103"/>
                  <a:pt x="103" y="106"/>
                  <a:pt x="107" y="107"/>
                </a:cubicBezTo>
                <a:cubicBezTo>
                  <a:pt x="108" y="112"/>
                  <a:pt x="111" y="116"/>
                  <a:pt x="115" y="119"/>
                </a:cubicBezTo>
                <a:cubicBezTo>
                  <a:pt x="115" y="120"/>
                  <a:pt x="115" y="120"/>
                  <a:pt x="115" y="120"/>
                </a:cubicBezTo>
                <a:cubicBezTo>
                  <a:pt x="110" y="124"/>
                  <a:pt x="110" y="124"/>
                  <a:pt x="110" y="124"/>
                </a:cubicBezTo>
                <a:cubicBezTo>
                  <a:pt x="110" y="124"/>
                  <a:pt x="109" y="124"/>
                  <a:pt x="109" y="124"/>
                </a:cubicBezTo>
                <a:cubicBezTo>
                  <a:pt x="101" y="127"/>
                  <a:pt x="101" y="127"/>
                  <a:pt x="101" y="127"/>
                </a:cubicBezTo>
                <a:cubicBezTo>
                  <a:pt x="97" y="129"/>
                  <a:pt x="89" y="134"/>
                  <a:pt x="89" y="145"/>
                </a:cubicBezTo>
                <a:cubicBezTo>
                  <a:pt x="89" y="157"/>
                  <a:pt x="89" y="157"/>
                  <a:pt x="89" y="157"/>
                </a:cubicBezTo>
                <a:cubicBezTo>
                  <a:pt x="89" y="158"/>
                  <a:pt x="90" y="160"/>
                  <a:pt x="92" y="160"/>
                </a:cubicBezTo>
                <a:cubicBezTo>
                  <a:pt x="108" y="160"/>
                  <a:pt x="108" y="160"/>
                  <a:pt x="108" y="160"/>
                </a:cubicBezTo>
                <a:cubicBezTo>
                  <a:pt x="110" y="160"/>
                  <a:pt x="111" y="158"/>
                  <a:pt x="111" y="157"/>
                </a:cubicBezTo>
                <a:cubicBezTo>
                  <a:pt x="111" y="156"/>
                  <a:pt x="110" y="155"/>
                  <a:pt x="108" y="155"/>
                </a:cubicBezTo>
                <a:cubicBezTo>
                  <a:pt x="106" y="155"/>
                  <a:pt x="106" y="155"/>
                  <a:pt x="106" y="155"/>
                </a:cubicBezTo>
                <a:cubicBezTo>
                  <a:pt x="106" y="144"/>
                  <a:pt x="106" y="144"/>
                  <a:pt x="106" y="144"/>
                </a:cubicBezTo>
                <a:cubicBezTo>
                  <a:pt x="106" y="143"/>
                  <a:pt x="105" y="142"/>
                  <a:pt x="103" y="142"/>
                </a:cubicBezTo>
                <a:cubicBezTo>
                  <a:pt x="102" y="142"/>
                  <a:pt x="101" y="143"/>
                  <a:pt x="101" y="144"/>
                </a:cubicBezTo>
                <a:cubicBezTo>
                  <a:pt x="101" y="155"/>
                  <a:pt x="101" y="155"/>
                  <a:pt x="101" y="155"/>
                </a:cubicBezTo>
                <a:cubicBezTo>
                  <a:pt x="94" y="155"/>
                  <a:pt x="94" y="155"/>
                  <a:pt x="94" y="155"/>
                </a:cubicBezTo>
                <a:cubicBezTo>
                  <a:pt x="94" y="145"/>
                  <a:pt x="94" y="145"/>
                  <a:pt x="94" y="145"/>
                </a:cubicBezTo>
                <a:cubicBezTo>
                  <a:pt x="94" y="135"/>
                  <a:pt x="102" y="132"/>
                  <a:pt x="103" y="132"/>
                </a:cubicBezTo>
                <a:cubicBezTo>
                  <a:pt x="103" y="132"/>
                  <a:pt x="103" y="132"/>
                  <a:pt x="103" y="132"/>
                </a:cubicBezTo>
                <a:cubicBezTo>
                  <a:pt x="109" y="129"/>
                  <a:pt x="109" y="129"/>
                  <a:pt x="109" y="129"/>
                </a:cubicBezTo>
                <a:cubicBezTo>
                  <a:pt x="116" y="155"/>
                  <a:pt x="116" y="155"/>
                  <a:pt x="116" y="155"/>
                </a:cubicBezTo>
                <a:cubicBezTo>
                  <a:pt x="115" y="155"/>
                  <a:pt x="114" y="156"/>
                  <a:pt x="114" y="157"/>
                </a:cubicBezTo>
                <a:cubicBezTo>
                  <a:pt x="114" y="158"/>
                  <a:pt x="115" y="160"/>
                  <a:pt x="116" y="160"/>
                </a:cubicBezTo>
                <a:cubicBezTo>
                  <a:pt x="119" y="160"/>
                  <a:pt x="119" y="160"/>
                  <a:pt x="119" y="160"/>
                </a:cubicBezTo>
                <a:cubicBezTo>
                  <a:pt x="119" y="160"/>
                  <a:pt x="119" y="160"/>
                  <a:pt x="119" y="160"/>
                </a:cubicBezTo>
                <a:cubicBezTo>
                  <a:pt x="119" y="160"/>
                  <a:pt x="119" y="160"/>
                  <a:pt x="119" y="160"/>
                </a:cubicBezTo>
                <a:cubicBezTo>
                  <a:pt x="130" y="160"/>
                  <a:pt x="130" y="160"/>
                  <a:pt x="130" y="160"/>
                </a:cubicBezTo>
                <a:cubicBezTo>
                  <a:pt x="130" y="160"/>
                  <a:pt x="130" y="160"/>
                  <a:pt x="130" y="160"/>
                </a:cubicBezTo>
                <a:cubicBezTo>
                  <a:pt x="130" y="160"/>
                  <a:pt x="130" y="160"/>
                  <a:pt x="130" y="160"/>
                </a:cubicBezTo>
                <a:cubicBezTo>
                  <a:pt x="130" y="160"/>
                  <a:pt x="130" y="160"/>
                  <a:pt x="130" y="160"/>
                </a:cubicBezTo>
                <a:cubicBezTo>
                  <a:pt x="131" y="160"/>
                  <a:pt x="131" y="160"/>
                  <a:pt x="131" y="160"/>
                </a:cubicBezTo>
                <a:cubicBezTo>
                  <a:pt x="135" y="160"/>
                  <a:pt x="135" y="160"/>
                  <a:pt x="135" y="160"/>
                </a:cubicBezTo>
                <a:cubicBezTo>
                  <a:pt x="157" y="160"/>
                  <a:pt x="157" y="160"/>
                  <a:pt x="157" y="160"/>
                </a:cubicBezTo>
                <a:cubicBezTo>
                  <a:pt x="159" y="160"/>
                  <a:pt x="160" y="158"/>
                  <a:pt x="160" y="157"/>
                </a:cubicBezTo>
                <a:cubicBezTo>
                  <a:pt x="160" y="145"/>
                  <a:pt x="160" y="145"/>
                  <a:pt x="160" y="145"/>
                </a:cubicBezTo>
                <a:cubicBezTo>
                  <a:pt x="160" y="134"/>
                  <a:pt x="152" y="129"/>
                  <a:pt x="148" y="127"/>
                </a:cubicBezTo>
                <a:close/>
                <a:moveTo>
                  <a:pt x="143" y="96"/>
                </a:moveTo>
                <a:cubicBezTo>
                  <a:pt x="144" y="97"/>
                  <a:pt x="144" y="98"/>
                  <a:pt x="144" y="99"/>
                </a:cubicBezTo>
                <a:cubicBezTo>
                  <a:pt x="144" y="100"/>
                  <a:pt x="144" y="101"/>
                  <a:pt x="143" y="101"/>
                </a:cubicBezTo>
                <a:lnTo>
                  <a:pt x="143" y="96"/>
                </a:lnTo>
                <a:close/>
                <a:moveTo>
                  <a:pt x="107" y="101"/>
                </a:moveTo>
                <a:cubicBezTo>
                  <a:pt x="106" y="101"/>
                  <a:pt x="105" y="100"/>
                  <a:pt x="105" y="99"/>
                </a:cubicBezTo>
                <a:cubicBezTo>
                  <a:pt x="105" y="98"/>
                  <a:pt x="106" y="97"/>
                  <a:pt x="107" y="96"/>
                </a:cubicBezTo>
                <a:lnTo>
                  <a:pt x="107" y="101"/>
                </a:lnTo>
                <a:close/>
                <a:moveTo>
                  <a:pt x="109" y="89"/>
                </a:moveTo>
                <a:cubicBezTo>
                  <a:pt x="109" y="89"/>
                  <a:pt x="109" y="89"/>
                  <a:pt x="109" y="89"/>
                </a:cubicBezTo>
                <a:cubicBezTo>
                  <a:pt x="109" y="89"/>
                  <a:pt x="109" y="89"/>
                  <a:pt x="109" y="89"/>
                </a:cubicBezTo>
                <a:cubicBezTo>
                  <a:pt x="109" y="89"/>
                  <a:pt x="109" y="89"/>
                  <a:pt x="109" y="89"/>
                </a:cubicBezTo>
                <a:cubicBezTo>
                  <a:pt x="109" y="89"/>
                  <a:pt x="109" y="89"/>
                  <a:pt x="109" y="89"/>
                </a:cubicBezTo>
                <a:cubicBezTo>
                  <a:pt x="109" y="89"/>
                  <a:pt x="109" y="89"/>
                  <a:pt x="109" y="89"/>
                </a:cubicBezTo>
                <a:cubicBezTo>
                  <a:pt x="109" y="89"/>
                  <a:pt x="109" y="89"/>
                  <a:pt x="108" y="89"/>
                </a:cubicBezTo>
                <a:cubicBezTo>
                  <a:pt x="108" y="89"/>
                  <a:pt x="108" y="89"/>
                  <a:pt x="108" y="89"/>
                </a:cubicBezTo>
                <a:cubicBezTo>
                  <a:pt x="108" y="89"/>
                  <a:pt x="108" y="89"/>
                  <a:pt x="108" y="89"/>
                </a:cubicBezTo>
                <a:cubicBezTo>
                  <a:pt x="108" y="89"/>
                  <a:pt x="108" y="89"/>
                  <a:pt x="108" y="90"/>
                </a:cubicBezTo>
                <a:cubicBezTo>
                  <a:pt x="108" y="90"/>
                  <a:pt x="108" y="90"/>
                  <a:pt x="108" y="90"/>
                </a:cubicBezTo>
                <a:cubicBezTo>
                  <a:pt x="108" y="90"/>
                  <a:pt x="108" y="90"/>
                  <a:pt x="108" y="90"/>
                </a:cubicBezTo>
                <a:cubicBezTo>
                  <a:pt x="108" y="90"/>
                  <a:pt x="108" y="90"/>
                  <a:pt x="108" y="90"/>
                </a:cubicBezTo>
                <a:cubicBezTo>
                  <a:pt x="108" y="90"/>
                  <a:pt x="108" y="90"/>
                  <a:pt x="108" y="90"/>
                </a:cubicBezTo>
                <a:cubicBezTo>
                  <a:pt x="108" y="90"/>
                  <a:pt x="108" y="90"/>
                  <a:pt x="108" y="90"/>
                </a:cubicBezTo>
                <a:cubicBezTo>
                  <a:pt x="108" y="90"/>
                  <a:pt x="108" y="90"/>
                  <a:pt x="107" y="90"/>
                </a:cubicBezTo>
                <a:cubicBezTo>
                  <a:pt x="107" y="90"/>
                  <a:pt x="107" y="90"/>
                  <a:pt x="107" y="90"/>
                </a:cubicBezTo>
                <a:cubicBezTo>
                  <a:pt x="107" y="90"/>
                  <a:pt x="107" y="90"/>
                  <a:pt x="107" y="90"/>
                </a:cubicBezTo>
                <a:cubicBezTo>
                  <a:pt x="107" y="90"/>
                  <a:pt x="107" y="90"/>
                  <a:pt x="107" y="90"/>
                </a:cubicBezTo>
                <a:cubicBezTo>
                  <a:pt x="107" y="86"/>
                  <a:pt x="107" y="86"/>
                  <a:pt x="107" y="86"/>
                </a:cubicBezTo>
                <a:cubicBezTo>
                  <a:pt x="107" y="76"/>
                  <a:pt x="115" y="69"/>
                  <a:pt x="124" y="69"/>
                </a:cubicBezTo>
                <a:cubicBezTo>
                  <a:pt x="126" y="69"/>
                  <a:pt x="126" y="69"/>
                  <a:pt x="126" y="69"/>
                </a:cubicBezTo>
                <a:cubicBezTo>
                  <a:pt x="135" y="69"/>
                  <a:pt x="142" y="76"/>
                  <a:pt x="142" y="86"/>
                </a:cubicBezTo>
                <a:cubicBezTo>
                  <a:pt x="142" y="90"/>
                  <a:pt x="142" y="90"/>
                  <a:pt x="142" y="90"/>
                </a:cubicBezTo>
                <a:cubicBezTo>
                  <a:pt x="142" y="90"/>
                  <a:pt x="142" y="90"/>
                  <a:pt x="142" y="90"/>
                </a:cubicBezTo>
                <a:cubicBezTo>
                  <a:pt x="142" y="90"/>
                  <a:pt x="142" y="90"/>
                  <a:pt x="142" y="90"/>
                </a:cubicBezTo>
                <a:cubicBezTo>
                  <a:pt x="142" y="90"/>
                  <a:pt x="142" y="90"/>
                  <a:pt x="142" y="90"/>
                </a:cubicBezTo>
                <a:cubicBezTo>
                  <a:pt x="142" y="90"/>
                  <a:pt x="142" y="90"/>
                  <a:pt x="142" y="90"/>
                </a:cubicBezTo>
                <a:cubicBezTo>
                  <a:pt x="142" y="90"/>
                  <a:pt x="142" y="90"/>
                  <a:pt x="142" y="90"/>
                </a:cubicBezTo>
                <a:cubicBezTo>
                  <a:pt x="142" y="90"/>
                  <a:pt x="142" y="90"/>
                  <a:pt x="142" y="90"/>
                </a:cubicBezTo>
                <a:cubicBezTo>
                  <a:pt x="142" y="90"/>
                  <a:pt x="142" y="90"/>
                  <a:pt x="142" y="90"/>
                </a:cubicBezTo>
                <a:cubicBezTo>
                  <a:pt x="142" y="90"/>
                  <a:pt x="142" y="90"/>
                  <a:pt x="142" y="90"/>
                </a:cubicBezTo>
                <a:cubicBezTo>
                  <a:pt x="142" y="90"/>
                  <a:pt x="141" y="89"/>
                  <a:pt x="141" y="89"/>
                </a:cubicBezTo>
                <a:cubicBezTo>
                  <a:pt x="141" y="89"/>
                  <a:pt x="141" y="89"/>
                  <a:pt x="141" y="89"/>
                </a:cubicBezTo>
                <a:cubicBezTo>
                  <a:pt x="141" y="89"/>
                  <a:pt x="141" y="89"/>
                  <a:pt x="141" y="89"/>
                </a:cubicBezTo>
                <a:cubicBezTo>
                  <a:pt x="141" y="89"/>
                  <a:pt x="141" y="89"/>
                  <a:pt x="141" y="89"/>
                </a:cubicBezTo>
                <a:cubicBezTo>
                  <a:pt x="136" y="88"/>
                  <a:pt x="134" y="81"/>
                  <a:pt x="134" y="81"/>
                </a:cubicBezTo>
                <a:cubicBezTo>
                  <a:pt x="134" y="80"/>
                  <a:pt x="133" y="80"/>
                  <a:pt x="132" y="79"/>
                </a:cubicBezTo>
                <a:cubicBezTo>
                  <a:pt x="131" y="79"/>
                  <a:pt x="130" y="80"/>
                  <a:pt x="130" y="80"/>
                </a:cubicBezTo>
                <a:cubicBezTo>
                  <a:pt x="123" y="89"/>
                  <a:pt x="109" y="89"/>
                  <a:pt x="109" y="89"/>
                </a:cubicBezTo>
                <a:close/>
                <a:moveTo>
                  <a:pt x="112" y="104"/>
                </a:moveTo>
                <a:cubicBezTo>
                  <a:pt x="112" y="94"/>
                  <a:pt x="112" y="94"/>
                  <a:pt x="112" y="94"/>
                </a:cubicBezTo>
                <a:cubicBezTo>
                  <a:pt x="116" y="94"/>
                  <a:pt x="125" y="92"/>
                  <a:pt x="131" y="87"/>
                </a:cubicBezTo>
                <a:cubicBezTo>
                  <a:pt x="132" y="89"/>
                  <a:pt x="134" y="92"/>
                  <a:pt x="138" y="94"/>
                </a:cubicBezTo>
                <a:cubicBezTo>
                  <a:pt x="138" y="104"/>
                  <a:pt x="138" y="104"/>
                  <a:pt x="138" y="104"/>
                </a:cubicBezTo>
                <a:cubicBezTo>
                  <a:pt x="138" y="110"/>
                  <a:pt x="133" y="116"/>
                  <a:pt x="126" y="116"/>
                </a:cubicBezTo>
                <a:cubicBezTo>
                  <a:pt x="123" y="116"/>
                  <a:pt x="123" y="116"/>
                  <a:pt x="123" y="116"/>
                </a:cubicBezTo>
                <a:cubicBezTo>
                  <a:pt x="117" y="116"/>
                  <a:pt x="112" y="110"/>
                  <a:pt x="112" y="104"/>
                </a:cubicBezTo>
                <a:close/>
                <a:moveTo>
                  <a:pt x="123" y="137"/>
                </a:moveTo>
                <a:cubicBezTo>
                  <a:pt x="125" y="135"/>
                  <a:pt x="125" y="135"/>
                  <a:pt x="125" y="135"/>
                </a:cubicBezTo>
                <a:cubicBezTo>
                  <a:pt x="127" y="137"/>
                  <a:pt x="127" y="137"/>
                  <a:pt x="127" y="137"/>
                </a:cubicBezTo>
                <a:cubicBezTo>
                  <a:pt x="126" y="138"/>
                  <a:pt x="126" y="138"/>
                  <a:pt x="126" y="138"/>
                </a:cubicBezTo>
                <a:cubicBezTo>
                  <a:pt x="123" y="138"/>
                  <a:pt x="123" y="138"/>
                  <a:pt x="123" y="138"/>
                </a:cubicBezTo>
                <a:cubicBezTo>
                  <a:pt x="123" y="138"/>
                  <a:pt x="123" y="138"/>
                  <a:pt x="123" y="138"/>
                </a:cubicBezTo>
                <a:lnTo>
                  <a:pt x="123" y="137"/>
                </a:lnTo>
                <a:close/>
                <a:moveTo>
                  <a:pt x="125" y="128"/>
                </a:moveTo>
                <a:cubicBezTo>
                  <a:pt x="120" y="124"/>
                  <a:pt x="120" y="124"/>
                  <a:pt x="120" y="124"/>
                </a:cubicBezTo>
                <a:cubicBezTo>
                  <a:pt x="120" y="121"/>
                  <a:pt x="120" y="121"/>
                  <a:pt x="120" y="121"/>
                </a:cubicBezTo>
                <a:cubicBezTo>
                  <a:pt x="120" y="121"/>
                  <a:pt x="120" y="121"/>
                  <a:pt x="120" y="121"/>
                </a:cubicBezTo>
                <a:cubicBezTo>
                  <a:pt x="120" y="121"/>
                  <a:pt x="120" y="121"/>
                  <a:pt x="120" y="121"/>
                </a:cubicBezTo>
                <a:cubicBezTo>
                  <a:pt x="120" y="120"/>
                  <a:pt x="120" y="120"/>
                  <a:pt x="120" y="120"/>
                </a:cubicBezTo>
                <a:cubicBezTo>
                  <a:pt x="121" y="121"/>
                  <a:pt x="122" y="121"/>
                  <a:pt x="123" y="121"/>
                </a:cubicBezTo>
                <a:cubicBezTo>
                  <a:pt x="126" y="121"/>
                  <a:pt x="126" y="121"/>
                  <a:pt x="126" y="121"/>
                </a:cubicBezTo>
                <a:cubicBezTo>
                  <a:pt x="127" y="121"/>
                  <a:pt x="128" y="121"/>
                  <a:pt x="129" y="120"/>
                </a:cubicBezTo>
                <a:cubicBezTo>
                  <a:pt x="129" y="124"/>
                  <a:pt x="129" y="124"/>
                  <a:pt x="129" y="124"/>
                </a:cubicBezTo>
                <a:lnTo>
                  <a:pt x="125" y="128"/>
                </a:lnTo>
                <a:close/>
                <a:moveTo>
                  <a:pt x="118" y="145"/>
                </a:moveTo>
                <a:cubicBezTo>
                  <a:pt x="117" y="141"/>
                  <a:pt x="117" y="141"/>
                  <a:pt x="117" y="141"/>
                </a:cubicBezTo>
                <a:cubicBezTo>
                  <a:pt x="117" y="140"/>
                  <a:pt x="118" y="140"/>
                  <a:pt x="118" y="140"/>
                </a:cubicBezTo>
                <a:cubicBezTo>
                  <a:pt x="119" y="140"/>
                  <a:pt x="119" y="140"/>
                  <a:pt x="119" y="140"/>
                </a:cubicBezTo>
                <a:cubicBezTo>
                  <a:pt x="119" y="141"/>
                  <a:pt x="119" y="141"/>
                  <a:pt x="119" y="141"/>
                </a:cubicBezTo>
                <a:lnTo>
                  <a:pt x="118" y="145"/>
                </a:lnTo>
                <a:close/>
                <a:moveTo>
                  <a:pt x="117" y="134"/>
                </a:moveTo>
                <a:cubicBezTo>
                  <a:pt x="114" y="127"/>
                  <a:pt x="114" y="127"/>
                  <a:pt x="114" y="127"/>
                </a:cubicBezTo>
                <a:cubicBezTo>
                  <a:pt x="115" y="126"/>
                  <a:pt x="115" y="126"/>
                  <a:pt x="115" y="126"/>
                </a:cubicBezTo>
                <a:cubicBezTo>
                  <a:pt x="115" y="126"/>
                  <a:pt x="116" y="127"/>
                  <a:pt x="116" y="127"/>
                </a:cubicBezTo>
                <a:cubicBezTo>
                  <a:pt x="121" y="132"/>
                  <a:pt x="121" y="132"/>
                  <a:pt x="121" y="132"/>
                </a:cubicBezTo>
                <a:lnTo>
                  <a:pt x="117" y="134"/>
                </a:lnTo>
                <a:close/>
                <a:moveTo>
                  <a:pt x="122" y="155"/>
                </a:moveTo>
                <a:cubicBezTo>
                  <a:pt x="124" y="143"/>
                  <a:pt x="124" y="143"/>
                  <a:pt x="124" y="143"/>
                </a:cubicBezTo>
                <a:cubicBezTo>
                  <a:pt x="126" y="143"/>
                  <a:pt x="126" y="143"/>
                  <a:pt x="126" y="143"/>
                </a:cubicBezTo>
                <a:cubicBezTo>
                  <a:pt x="128" y="155"/>
                  <a:pt x="128" y="155"/>
                  <a:pt x="128" y="155"/>
                </a:cubicBezTo>
                <a:lnTo>
                  <a:pt x="122" y="155"/>
                </a:lnTo>
                <a:close/>
                <a:moveTo>
                  <a:pt x="134" y="126"/>
                </a:moveTo>
                <a:cubicBezTo>
                  <a:pt x="134" y="126"/>
                  <a:pt x="134" y="126"/>
                  <a:pt x="134" y="126"/>
                </a:cubicBezTo>
                <a:cubicBezTo>
                  <a:pt x="136" y="127"/>
                  <a:pt x="136" y="127"/>
                  <a:pt x="136" y="127"/>
                </a:cubicBezTo>
                <a:cubicBezTo>
                  <a:pt x="132" y="134"/>
                  <a:pt x="132" y="134"/>
                  <a:pt x="132" y="134"/>
                </a:cubicBezTo>
                <a:cubicBezTo>
                  <a:pt x="131" y="134"/>
                  <a:pt x="131" y="134"/>
                  <a:pt x="131" y="134"/>
                </a:cubicBezTo>
                <a:cubicBezTo>
                  <a:pt x="131" y="134"/>
                  <a:pt x="131" y="134"/>
                  <a:pt x="131" y="134"/>
                </a:cubicBezTo>
                <a:cubicBezTo>
                  <a:pt x="129" y="132"/>
                  <a:pt x="129" y="132"/>
                  <a:pt x="129" y="132"/>
                </a:cubicBezTo>
                <a:lnTo>
                  <a:pt x="134" y="126"/>
                </a:lnTo>
                <a:close/>
                <a:moveTo>
                  <a:pt x="131" y="145"/>
                </a:moveTo>
                <a:cubicBezTo>
                  <a:pt x="130" y="141"/>
                  <a:pt x="130" y="141"/>
                  <a:pt x="130" y="141"/>
                </a:cubicBezTo>
                <a:cubicBezTo>
                  <a:pt x="131" y="140"/>
                  <a:pt x="131" y="140"/>
                  <a:pt x="131" y="140"/>
                </a:cubicBezTo>
                <a:cubicBezTo>
                  <a:pt x="132" y="140"/>
                  <a:pt x="132" y="140"/>
                  <a:pt x="132" y="140"/>
                </a:cubicBezTo>
                <a:cubicBezTo>
                  <a:pt x="132" y="140"/>
                  <a:pt x="132" y="141"/>
                  <a:pt x="132" y="141"/>
                </a:cubicBezTo>
                <a:lnTo>
                  <a:pt x="131" y="145"/>
                </a:lnTo>
                <a:close/>
                <a:moveTo>
                  <a:pt x="155" y="155"/>
                </a:moveTo>
                <a:cubicBezTo>
                  <a:pt x="148" y="155"/>
                  <a:pt x="148" y="155"/>
                  <a:pt x="148" y="155"/>
                </a:cubicBezTo>
                <a:cubicBezTo>
                  <a:pt x="148" y="144"/>
                  <a:pt x="148" y="144"/>
                  <a:pt x="148" y="144"/>
                </a:cubicBezTo>
                <a:cubicBezTo>
                  <a:pt x="148" y="143"/>
                  <a:pt x="147" y="142"/>
                  <a:pt x="146" y="142"/>
                </a:cubicBezTo>
                <a:cubicBezTo>
                  <a:pt x="144" y="142"/>
                  <a:pt x="143" y="143"/>
                  <a:pt x="143" y="144"/>
                </a:cubicBezTo>
                <a:cubicBezTo>
                  <a:pt x="143" y="155"/>
                  <a:pt x="143" y="155"/>
                  <a:pt x="143" y="155"/>
                </a:cubicBezTo>
                <a:cubicBezTo>
                  <a:pt x="135" y="155"/>
                  <a:pt x="135" y="155"/>
                  <a:pt x="135" y="155"/>
                </a:cubicBezTo>
                <a:cubicBezTo>
                  <a:pt x="134" y="155"/>
                  <a:pt x="134" y="155"/>
                  <a:pt x="134" y="155"/>
                </a:cubicBezTo>
                <a:cubicBezTo>
                  <a:pt x="141" y="129"/>
                  <a:pt x="141" y="129"/>
                  <a:pt x="141" y="129"/>
                </a:cubicBezTo>
                <a:cubicBezTo>
                  <a:pt x="147" y="132"/>
                  <a:pt x="147" y="132"/>
                  <a:pt x="147" y="132"/>
                </a:cubicBezTo>
                <a:cubicBezTo>
                  <a:pt x="147" y="132"/>
                  <a:pt x="147" y="132"/>
                  <a:pt x="147" y="132"/>
                </a:cubicBezTo>
                <a:cubicBezTo>
                  <a:pt x="147" y="132"/>
                  <a:pt x="155" y="135"/>
                  <a:pt x="155" y="145"/>
                </a:cubicBezTo>
                <a:lnTo>
                  <a:pt x="155" y="15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4" name="Freeform 193">
            <a:extLst>
              <a:ext uri="{FF2B5EF4-FFF2-40B4-BE49-F238E27FC236}">
                <a16:creationId xmlns:a16="http://schemas.microsoft.com/office/drawing/2014/main" xmlns="" id="{354782C9-2040-4BB6-84D5-A99790CD4460}"/>
              </a:ext>
            </a:extLst>
          </p:cNvPr>
          <p:cNvSpPr>
            <a:spLocks noEditPoints="1"/>
          </p:cNvSpPr>
          <p:nvPr/>
        </p:nvSpPr>
        <p:spPr bwMode="auto">
          <a:xfrm>
            <a:off x="5341144" y="989807"/>
            <a:ext cx="546100" cy="550863"/>
          </a:xfrm>
          <a:custGeom>
            <a:avLst/>
            <a:gdLst>
              <a:gd name="T0" fmla="*/ 66 w 160"/>
              <a:gd name="T1" fmla="*/ 71 h 160"/>
              <a:gd name="T2" fmla="*/ 58 w 160"/>
              <a:gd name="T3" fmla="*/ 61 h 160"/>
              <a:gd name="T4" fmla="*/ 73 w 160"/>
              <a:gd name="T5" fmla="*/ 48 h 160"/>
              <a:gd name="T6" fmla="*/ 80 w 160"/>
              <a:gd name="T7" fmla="*/ 54 h 160"/>
              <a:gd name="T8" fmla="*/ 96 w 160"/>
              <a:gd name="T9" fmla="*/ 52 h 160"/>
              <a:gd name="T10" fmla="*/ 102 w 160"/>
              <a:gd name="T11" fmla="*/ 68 h 160"/>
              <a:gd name="T12" fmla="*/ 71 w 160"/>
              <a:gd name="T13" fmla="*/ 68 h 160"/>
              <a:gd name="T14" fmla="*/ 72 w 160"/>
              <a:gd name="T15" fmla="*/ 73 h 160"/>
              <a:gd name="T16" fmla="*/ 107 w 160"/>
              <a:gd name="T17" fmla="*/ 71 h 160"/>
              <a:gd name="T18" fmla="*/ 88 w 160"/>
              <a:gd name="T19" fmla="*/ 43 h 160"/>
              <a:gd name="T20" fmla="*/ 101 w 160"/>
              <a:gd name="T21" fmla="*/ 27 h 160"/>
              <a:gd name="T22" fmla="*/ 81 w 160"/>
              <a:gd name="T23" fmla="*/ 0 h 160"/>
              <a:gd name="T24" fmla="*/ 62 w 160"/>
              <a:gd name="T25" fmla="*/ 22 h 160"/>
              <a:gd name="T26" fmla="*/ 72 w 160"/>
              <a:gd name="T27" fmla="*/ 42 h 160"/>
              <a:gd name="T28" fmla="*/ 53 w 160"/>
              <a:gd name="T29" fmla="*/ 61 h 160"/>
              <a:gd name="T30" fmla="*/ 95 w 160"/>
              <a:gd name="T31" fmla="*/ 26 h 160"/>
              <a:gd name="T32" fmla="*/ 95 w 160"/>
              <a:gd name="T33" fmla="*/ 29 h 160"/>
              <a:gd name="T34" fmla="*/ 65 w 160"/>
              <a:gd name="T35" fmla="*/ 27 h 160"/>
              <a:gd name="T36" fmla="*/ 66 w 160"/>
              <a:gd name="T37" fmla="*/ 29 h 160"/>
              <a:gd name="T38" fmla="*/ 77 w 160"/>
              <a:gd name="T39" fmla="*/ 45 h 160"/>
              <a:gd name="T40" fmla="*/ 81 w 160"/>
              <a:gd name="T41" fmla="*/ 44 h 160"/>
              <a:gd name="T42" fmla="*/ 68 w 160"/>
              <a:gd name="T43" fmla="*/ 19 h 160"/>
              <a:gd name="T44" fmla="*/ 68 w 160"/>
              <a:gd name="T45" fmla="*/ 19 h 160"/>
              <a:gd name="T46" fmla="*/ 67 w 160"/>
              <a:gd name="T47" fmla="*/ 19 h 160"/>
              <a:gd name="T48" fmla="*/ 79 w 160"/>
              <a:gd name="T49" fmla="*/ 5 h 160"/>
              <a:gd name="T50" fmla="*/ 93 w 160"/>
              <a:gd name="T51" fmla="*/ 19 h 160"/>
              <a:gd name="T52" fmla="*/ 93 w 160"/>
              <a:gd name="T53" fmla="*/ 19 h 160"/>
              <a:gd name="T54" fmla="*/ 83 w 160"/>
              <a:gd name="T55" fmla="*/ 12 h 160"/>
              <a:gd name="T56" fmla="*/ 71 w 160"/>
              <a:gd name="T57" fmla="*/ 24 h 160"/>
              <a:gd name="T58" fmla="*/ 89 w 160"/>
              <a:gd name="T59" fmla="*/ 23 h 160"/>
              <a:gd name="T60" fmla="*/ 79 w 160"/>
              <a:gd name="T61" fmla="*/ 39 h 160"/>
              <a:gd name="T62" fmla="*/ 60 w 160"/>
              <a:gd name="T63" fmla="*/ 139 h 160"/>
              <a:gd name="T64" fmla="*/ 80 w 160"/>
              <a:gd name="T65" fmla="*/ 119 h 160"/>
              <a:gd name="T66" fmla="*/ 80 w 160"/>
              <a:gd name="T67" fmla="*/ 124 h 160"/>
              <a:gd name="T68" fmla="*/ 89 w 160"/>
              <a:gd name="T69" fmla="*/ 134 h 160"/>
              <a:gd name="T70" fmla="*/ 78 w 160"/>
              <a:gd name="T71" fmla="*/ 147 h 160"/>
              <a:gd name="T72" fmla="*/ 71 w 160"/>
              <a:gd name="T73" fmla="*/ 137 h 160"/>
              <a:gd name="T74" fmla="*/ 85 w 160"/>
              <a:gd name="T75" fmla="*/ 134 h 160"/>
              <a:gd name="T76" fmla="*/ 0 w 160"/>
              <a:gd name="T77" fmla="*/ 139 h 160"/>
              <a:gd name="T78" fmla="*/ 20 w 160"/>
              <a:gd name="T79" fmla="*/ 119 h 160"/>
              <a:gd name="T80" fmla="*/ 20 w 160"/>
              <a:gd name="T81" fmla="*/ 124 h 160"/>
              <a:gd name="T82" fmla="*/ 29 w 160"/>
              <a:gd name="T83" fmla="*/ 134 h 160"/>
              <a:gd name="T84" fmla="*/ 18 w 160"/>
              <a:gd name="T85" fmla="*/ 147 h 160"/>
              <a:gd name="T86" fmla="*/ 11 w 160"/>
              <a:gd name="T87" fmla="*/ 137 h 160"/>
              <a:gd name="T88" fmla="*/ 25 w 160"/>
              <a:gd name="T89" fmla="*/ 134 h 160"/>
              <a:gd name="T90" fmla="*/ 120 w 160"/>
              <a:gd name="T91" fmla="*/ 139 h 160"/>
              <a:gd name="T92" fmla="*/ 140 w 160"/>
              <a:gd name="T93" fmla="*/ 119 h 160"/>
              <a:gd name="T94" fmla="*/ 140 w 160"/>
              <a:gd name="T95" fmla="*/ 124 h 160"/>
              <a:gd name="T96" fmla="*/ 149 w 160"/>
              <a:gd name="T97" fmla="*/ 134 h 160"/>
              <a:gd name="T98" fmla="*/ 138 w 160"/>
              <a:gd name="T99" fmla="*/ 147 h 160"/>
              <a:gd name="T100" fmla="*/ 131 w 160"/>
              <a:gd name="T101" fmla="*/ 137 h 160"/>
              <a:gd name="T102" fmla="*/ 145 w 160"/>
              <a:gd name="T103" fmla="*/ 134 h 160"/>
              <a:gd name="T104" fmla="*/ 18 w 160"/>
              <a:gd name="T105" fmla="*/ 94 h 160"/>
              <a:gd name="T106" fmla="*/ 77 w 160"/>
              <a:gd name="T107" fmla="*/ 78 h 160"/>
              <a:gd name="T108" fmla="*/ 83 w 160"/>
              <a:gd name="T109" fmla="*/ 91 h 160"/>
              <a:gd name="T110" fmla="*/ 142 w 160"/>
              <a:gd name="T111" fmla="*/ 114 h 160"/>
              <a:gd name="T112" fmla="*/ 137 w 160"/>
              <a:gd name="T113" fmla="*/ 96 h 160"/>
              <a:gd name="T114" fmla="*/ 80 w 160"/>
              <a:gd name="T115" fmla="*/ 116 h 160"/>
              <a:gd name="T116" fmla="*/ 23 w 160"/>
              <a:gd name="T117" fmla="*/ 96 h 160"/>
              <a:gd name="T118" fmla="*/ 18 w 160"/>
              <a:gd name="T119" fmla="*/ 114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60" h="160">
                <a:moveTo>
                  <a:pt x="55" y="73"/>
                </a:moveTo>
                <a:cubicBezTo>
                  <a:pt x="63" y="73"/>
                  <a:pt x="63" y="73"/>
                  <a:pt x="63" y="73"/>
                </a:cubicBezTo>
                <a:cubicBezTo>
                  <a:pt x="65" y="73"/>
                  <a:pt x="66" y="72"/>
                  <a:pt x="66" y="71"/>
                </a:cubicBezTo>
                <a:cubicBezTo>
                  <a:pt x="66" y="69"/>
                  <a:pt x="65" y="68"/>
                  <a:pt x="63" y="68"/>
                </a:cubicBezTo>
                <a:cubicBezTo>
                  <a:pt x="58" y="68"/>
                  <a:pt x="58" y="68"/>
                  <a:pt x="58" y="68"/>
                </a:cubicBezTo>
                <a:cubicBezTo>
                  <a:pt x="58" y="61"/>
                  <a:pt x="58" y="61"/>
                  <a:pt x="58" y="61"/>
                </a:cubicBezTo>
                <a:cubicBezTo>
                  <a:pt x="58" y="54"/>
                  <a:pt x="63" y="52"/>
                  <a:pt x="63" y="52"/>
                </a:cubicBezTo>
                <a:cubicBezTo>
                  <a:pt x="63" y="52"/>
                  <a:pt x="64" y="52"/>
                  <a:pt x="64" y="52"/>
                </a:cubicBezTo>
                <a:cubicBezTo>
                  <a:pt x="73" y="48"/>
                  <a:pt x="73" y="48"/>
                  <a:pt x="73" y="48"/>
                </a:cubicBezTo>
                <a:cubicBezTo>
                  <a:pt x="78" y="53"/>
                  <a:pt x="78" y="53"/>
                  <a:pt x="78" y="53"/>
                </a:cubicBezTo>
                <a:cubicBezTo>
                  <a:pt x="79" y="54"/>
                  <a:pt x="79" y="54"/>
                  <a:pt x="80" y="54"/>
                </a:cubicBezTo>
                <a:cubicBezTo>
                  <a:pt x="80" y="54"/>
                  <a:pt x="80" y="54"/>
                  <a:pt x="80" y="54"/>
                </a:cubicBezTo>
                <a:cubicBezTo>
                  <a:pt x="81" y="54"/>
                  <a:pt x="81" y="54"/>
                  <a:pt x="82" y="53"/>
                </a:cubicBezTo>
                <a:cubicBezTo>
                  <a:pt x="87" y="48"/>
                  <a:pt x="87" y="48"/>
                  <a:pt x="87" y="48"/>
                </a:cubicBezTo>
                <a:cubicBezTo>
                  <a:pt x="96" y="52"/>
                  <a:pt x="96" y="52"/>
                  <a:pt x="96" y="52"/>
                </a:cubicBezTo>
                <a:cubicBezTo>
                  <a:pt x="96" y="52"/>
                  <a:pt x="96" y="52"/>
                  <a:pt x="97" y="52"/>
                </a:cubicBezTo>
                <a:cubicBezTo>
                  <a:pt x="97" y="52"/>
                  <a:pt x="102" y="54"/>
                  <a:pt x="102" y="61"/>
                </a:cubicBezTo>
                <a:cubicBezTo>
                  <a:pt x="102" y="68"/>
                  <a:pt x="102" y="68"/>
                  <a:pt x="102" y="68"/>
                </a:cubicBezTo>
                <a:cubicBezTo>
                  <a:pt x="88" y="68"/>
                  <a:pt x="88" y="68"/>
                  <a:pt x="88" y="68"/>
                </a:cubicBezTo>
                <a:cubicBezTo>
                  <a:pt x="72" y="68"/>
                  <a:pt x="72" y="68"/>
                  <a:pt x="72" y="68"/>
                </a:cubicBezTo>
                <a:cubicBezTo>
                  <a:pt x="71" y="68"/>
                  <a:pt x="71" y="68"/>
                  <a:pt x="71" y="68"/>
                </a:cubicBezTo>
                <a:cubicBezTo>
                  <a:pt x="70" y="68"/>
                  <a:pt x="69" y="69"/>
                  <a:pt x="69" y="71"/>
                </a:cubicBezTo>
                <a:cubicBezTo>
                  <a:pt x="69" y="72"/>
                  <a:pt x="70" y="73"/>
                  <a:pt x="71" y="73"/>
                </a:cubicBezTo>
                <a:cubicBezTo>
                  <a:pt x="72" y="73"/>
                  <a:pt x="72" y="73"/>
                  <a:pt x="72" y="73"/>
                </a:cubicBezTo>
                <a:cubicBezTo>
                  <a:pt x="88" y="73"/>
                  <a:pt x="88" y="73"/>
                  <a:pt x="88" y="73"/>
                </a:cubicBezTo>
                <a:cubicBezTo>
                  <a:pt x="105" y="73"/>
                  <a:pt x="105" y="73"/>
                  <a:pt x="105" y="73"/>
                </a:cubicBezTo>
                <a:cubicBezTo>
                  <a:pt x="106" y="73"/>
                  <a:pt x="107" y="72"/>
                  <a:pt x="107" y="71"/>
                </a:cubicBezTo>
                <a:cubicBezTo>
                  <a:pt x="107" y="61"/>
                  <a:pt x="107" y="61"/>
                  <a:pt x="107" y="61"/>
                </a:cubicBezTo>
                <a:cubicBezTo>
                  <a:pt x="107" y="51"/>
                  <a:pt x="99" y="48"/>
                  <a:pt x="98" y="47"/>
                </a:cubicBezTo>
                <a:cubicBezTo>
                  <a:pt x="88" y="43"/>
                  <a:pt x="88" y="43"/>
                  <a:pt x="88" y="43"/>
                </a:cubicBezTo>
                <a:cubicBezTo>
                  <a:pt x="88" y="42"/>
                  <a:pt x="88" y="42"/>
                  <a:pt x="88" y="42"/>
                </a:cubicBezTo>
                <a:cubicBezTo>
                  <a:pt x="91" y="40"/>
                  <a:pt x="93" y="38"/>
                  <a:pt x="94" y="34"/>
                </a:cubicBezTo>
                <a:cubicBezTo>
                  <a:pt x="98" y="34"/>
                  <a:pt x="101" y="31"/>
                  <a:pt x="101" y="27"/>
                </a:cubicBezTo>
                <a:cubicBezTo>
                  <a:pt x="101" y="25"/>
                  <a:pt x="100" y="23"/>
                  <a:pt x="98" y="22"/>
                </a:cubicBezTo>
                <a:cubicBezTo>
                  <a:pt x="98" y="17"/>
                  <a:pt x="98" y="17"/>
                  <a:pt x="98" y="17"/>
                </a:cubicBezTo>
                <a:cubicBezTo>
                  <a:pt x="98" y="8"/>
                  <a:pt x="90" y="0"/>
                  <a:pt x="81" y="0"/>
                </a:cubicBezTo>
                <a:cubicBezTo>
                  <a:pt x="79" y="0"/>
                  <a:pt x="79" y="0"/>
                  <a:pt x="79" y="0"/>
                </a:cubicBezTo>
                <a:cubicBezTo>
                  <a:pt x="70" y="0"/>
                  <a:pt x="62" y="8"/>
                  <a:pt x="62" y="17"/>
                </a:cubicBezTo>
                <a:cubicBezTo>
                  <a:pt x="62" y="22"/>
                  <a:pt x="62" y="22"/>
                  <a:pt x="62" y="22"/>
                </a:cubicBezTo>
                <a:cubicBezTo>
                  <a:pt x="61" y="23"/>
                  <a:pt x="60" y="25"/>
                  <a:pt x="60" y="27"/>
                </a:cubicBezTo>
                <a:cubicBezTo>
                  <a:pt x="60" y="31"/>
                  <a:pt x="63" y="34"/>
                  <a:pt x="66" y="34"/>
                </a:cubicBezTo>
                <a:cubicBezTo>
                  <a:pt x="67" y="38"/>
                  <a:pt x="69" y="40"/>
                  <a:pt x="72" y="42"/>
                </a:cubicBezTo>
                <a:cubicBezTo>
                  <a:pt x="72" y="43"/>
                  <a:pt x="72" y="43"/>
                  <a:pt x="72" y="43"/>
                </a:cubicBezTo>
                <a:cubicBezTo>
                  <a:pt x="62" y="47"/>
                  <a:pt x="62" y="47"/>
                  <a:pt x="62" y="47"/>
                </a:cubicBezTo>
                <a:cubicBezTo>
                  <a:pt x="61" y="48"/>
                  <a:pt x="53" y="51"/>
                  <a:pt x="53" y="61"/>
                </a:cubicBezTo>
                <a:cubicBezTo>
                  <a:pt x="53" y="71"/>
                  <a:pt x="53" y="71"/>
                  <a:pt x="53" y="71"/>
                </a:cubicBezTo>
                <a:cubicBezTo>
                  <a:pt x="53" y="72"/>
                  <a:pt x="54" y="73"/>
                  <a:pt x="55" y="73"/>
                </a:cubicBezTo>
                <a:close/>
                <a:moveTo>
                  <a:pt x="95" y="26"/>
                </a:moveTo>
                <a:cubicBezTo>
                  <a:pt x="95" y="26"/>
                  <a:pt x="95" y="26"/>
                  <a:pt x="95" y="26"/>
                </a:cubicBezTo>
                <a:cubicBezTo>
                  <a:pt x="95" y="26"/>
                  <a:pt x="95" y="27"/>
                  <a:pt x="95" y="27"/>
                </a:cubicBezTo>
                <a:cubicBezTo>
                  <a:pt x="95" y="28"/>
                  <a:pt x="95" y="29"/>
                  <a:pt x="95" y="29"/>
                </a:cubicBezTo>
                <a:lnTo>
                  <a:pt x="95" y="26"/>
                </a:lnTo>
                <a:close/>
                <a:moveTo>
                  <a:pt x="66" y="29"/>
                </a:moveTo>
                <a:cubicBezTo>
                  <a:pt x="65" y="29"/>
                  <a:pt x="65" y="28"/>
                  <a:pt x="65" y="27"/>
                </a:cubicBezTo>
                <a:cubicBezTo>
                  <a:pt x="65" y="27"/>
                  <a:pt x="65" y="26"/>
                  <a:pt x="65" y="26"/>
                </a:cubicBezTo>
                <a:cubicBezTo>
                  <a:pt x="65" y="26"/>
                  <a:pt x="66" y="26"/>
                  <a:pt x="66" y="26"/>
                </a:cubicBezTo>
                <a:lnTo>
                  <a:pt x="66" y="29"/>
                </a:lnTo>
                <a:close/>
                <a:moveTo>
                  <a:pt x="83" y="45"/>
                </a:moveTo>
                <a:cubicBezTo>
                  <a:pt x="80" y="48"/>
                  <a:pt x="80" y="48"/>
                  <a:pt x="80" y="48"/>
                </a:cubicBezTo>
                <a:cubicBezTo>
                  <a:pt x="77" y="45"/>
                  <a:pt x="77" y="45"/>
                  <a:pt x="77" y="45"/>
                </a:cubicBezTo>
                <a:cubicBezTo>
                  <a:pt x="77" y="44"/>
                  <a:pt x="77" y="44"/>
                  <a:pt x="77" y="44"/>
                </a:cubicBezTo>
                <a:cubicBezTo>
                  <a:pt x="78" y="44"/>
                  <a:pt x="78" y="44"/>
                  <a:pt x="79" y="44"/>
                </a:cubicBezTo>
                <a:cubicBezTo>
                  <a:pt x="81" y="44"/>
                  <a:pt x="81" y="44"/>
                  <a:pt x="81" y="44"/>
                </a:cubicBezTo>
                <a:cubicBezTo>
                  <a:pt x="82" y="44"/>
                  <a:pt x="82" y="44"/>
                  <a:pt x="83" y="44"/>
                </a:cubicBezTo>
                <a:lnTo>
                  <a:pt x="83" y="45"/>
                </a:lnTo>
                <a:close/>
                <a:moveTo>
                  <a:pt x="68" y="19"/>
                </a:moveTo>
                <a:cubicBezTo>
                  <a:pt x="68" y="19"/>
                  <a:pt x="68" y="19"/>
                  <a:pt x="68" y="19"/>
                </a:cubicBezTo>
                <a:cubicBezTo>
                  <a:pt x="68" y="19"/>
                  <a:pt x="68" y="19"/>
                  <a:pt x="68" y="19"/>
                </a:cubicBezTo>
                <a:cubicBezTo>
                  <a:pt x="68" y="19"/>
                  <a:pt x="68" y="19"/>
                  <a:pt x="68" y="19"/>
                </a:cubicBezTo>
                <a:cubicBezTo>
                  <a:pt x="68" y="19"/>
                  <a:pt x="68" y="19"/>
                  <a:pt x="68" y="19"/>
                </a:cubicBezTo>
                <a:cubicBezTo>
                  <a:pt x="68" y="19"/>
                  <a:pt x="68" y="19"/>
                  <a:pt x="68" y="19"/>
                </a:cubicBezTo>
                <a:cubicBezTo>
                  <a:pt x="68" y="19"/>
                  <a:pt x="68" y="19"/>
                  <a:pt x="67" y="19"/>
                </a:cubicBezTo>
                <a:cubicBezTo>
                  <a:pt x="67" y="19"/>
                  <a:pt x="67" y="19"/>
                  <a:pt x="67" y="19"/>
                </a:cubicBezTo>
                <a:cubicBezTo>
                  <a:pt x="67" y="17"/>
                  <a:pt x="67" y="17"/>
                  <a:pt x="67" y="17"/>
                </a:cubicBezTo>
                <a:cubicBezTo>
                  <a:pt x="67" y="10"/>
                  <a:pt x="73" y="5"/>
                  <a:pt x="79" y="5"/>
                </a:cubicBezTo>
                <a:cubicBezTo>
                  <a:pt x="81" y="5"/>
                  <a:pt x="81" y="5"/>
                  <a:pt x="81" y="5"/>
                </a:cubicBezTo>
                <a:cubicBezTo>
                  <a:pt x="87" y="5"/>
                  <a:pt x="93" y="10"/>
                  <a:pt x="93" y="17"/>
                </a:cubicBezTo>
                <a:cubicBezTo>
                  <a:pt x="93" y="19"/>
                  <a:pt x="93" y="19"/>
                  <a:pt x="93" y="19"/>
                </a:cubicBezTo>
                <a:cubicBezTo>
                  <a:pt x="93" y="19"/>
                  <a:pt x="93" y="19"/>
                  <a:pt x="93" y="19"/>
                </a:cubicBezTo>
                <a:cubicBezTo>
                  <a:pt x="93" y="19"/>
                  <a:pt x="93" y="19"/>
                  <a:pt x="93" y="19"/>
                </a:cubicBezTo>
                <a:cubicBezTo>
                  <a:pt x="93" y="19"/>
                  <a:pt x="93" y="19"/>
                  <a:pt x="93" y="19"/>
                </a:cubicBezTo>
                <a:cubicBezTo>
                  <a:pt x="89" y="18"/>
                  <a:pt x="88" y="13"/>
                  <a:pt x="88" y="13"/>
                </a:cubicBezTo>
                <a:cubicBezTo>
                  <a:pt x="88" y="12"/>
                  <a:pt x="87" y="11"/>
                  <a:pt x="86" y="11"/>
                </a:cubicBezTo>
                <a:cubicBezTo>
                  <a:pt x="85" y="11"/>
                  <a:pt x="84" y="11"/>
                  <a:pt x="83" y="12"/>
                </a:cubicBezTo>
                <a:cubicBezTo>
                  <a:pt x="79" y="19"/>
                  <a:pt x="68" y="19"/>
                  <a:pt x="68" y="19"/>
                </a:cubicBezTo>
                <a:close/>
                <a:moveTo>
                  <a:pt x="71" y="30"/>
                </a:moveTo>
                <a:cubicBezTo>
                  <a:pt x="71" y="24"/>
                  <a:pt x="71" y="24"/>
                  <a:pt x="71" y="24"/>
                </a:cubicBezTo>
                <a:cubicBezTo>
                  <a:pt x="71" y="24"/>
                  <a:pt x="71" y="24"/>
                  <a:pt x="71" y="24"/>
                </a:cubicBezTo>
                <a:cubicBezTo>
                  <a:pt x="74" y="23"/>
                  <a:pt x="80" y="22"/>
                  <a:pt x="85" y="18"/>
                </a:cubicBezTo>
                <a:cubicBezTo>
                  <a:pt x="86" y="20"/>
                  <a:pt x="87" y="22"/>
                  <a:pt x="89" y="23"/>
                </a:cubicBezTo>
                <a:cubicBezTo>
                  <a:pt x="89" y="30"/>
                  <a:pt x="89" y="30"/>
                  <a:pt x="89" y="30"/>
                </a:cubicBezTo>
                <a:cubicBezTo>
                  <a:pt x="89" y="35"/>
                  <a:pt x="86" y="39"/>
                  <a:pt x="81" y="39"/>
                </a:cubicBezTo>
                <a:cubicBezTo>
                  <a:pt x="79" y="39"/>
                  <a:pt x="79" y="39"/>
                  <a:pt x="79" y="39"/>
                </a:cubicBezTo>
                <a:cubicBezTo>
                  <a:pt x="74" y="39"/>
                  <a:pt x="71" y="35"/>
                  <a:pt x="71" y="30"/>
                </a:cubicBezTo>
                <a:close/>
                <a:moveTo>
                  <a:pt x="80" y="119"/>
                </a:moveTo>
                <a:cubicBezTo>
                  <a:pt x="69" y="119"/>
                  <a:pt x="60" y="128"/>
                  <a:pt x="60" y="139"/>
                </a:cubicBezTo>
                <a:cubicBezTo>
                  <a:pt x="60" y="151"/>
                  <a:pt x="69" y="160"/>
                  <a:pt x="80" y="160"/>
                </a:cubicBezTo>
                <a:cubicBezTo>
                  <a:pt x="91" y="160"/>
                  <a:pt x="100" y="151"/>
                  <a:pt x="100" y="139"/>
                </a:cubicBezTo>
                <a:cubicBezTo>
                  <a:pt x="100" y="128"/>
                  <a:pt x="91" y="119"/>
                  <a:pt x="80" y="119"/>
                </a:cubicBezTo>
                <a:close/>
                <a:moveTo>
                  <a:pt x="80" y="154"/>
                </a:moveTo>
                <a:cubicBezTo>
                  <a:pt x="72" y="154"/>
                  <a:pt x="65" y="148"/>
                  <a:pt x="65" y="139"/>
                </a:cubicBezTo>
                <a:cubicBezTo>
                  <a:pt x="65" y="131"/>
                  <a:pt x="72" y="124"/>
                  <a:pt x="80" y="124"/>
                </a:cubicBezTo>
                <a:cubicBezTo>
                  <a:pt x="88" y="124"/>
                  <a:pt x="95" y="131"/>
                  <a:pt x="95" y="139"/>
                </a:cubicBezTo>
                <a:cubicBezTo>
                  <a:pt x="95" y="148"/>
                  <a:pt x="88" y="154"/>
                  <a:pt x="80" y="154"/>
                </a:cubicBezTo>
                <a:close/>
                <a:moveTo>
                  <a:pt x="89" y="134"/>
                </a:moveTo>
                <a:cubicBezTo>
                  <a:pt x="90" y="135"/>
                  <a:pt x="90" y="137"/>
                  <a:pt x="89" y="138"/>
                </a:cubicBezTo>
                <a:cubicBezTo>
                  <a:pt x="80" y="146"/>
                  <a:pt x="80" y="146"/>
                  <a:pt x="80" y="146"/>
                </a:cubicBezTo>
                <a:cubicBezTo>
                  <a:pt x="80" y="146"/>
                  <a:pt x="79" y="147"/>
                  <a:pt x="78" y="147"/>
                </a:cubicBezTo>
                <a:cubicBezTo>
                  <a:pt x="78" y="147"/>
                  <a:pt x="77" y="146"/>
                  <a:pt x="76" y="146"/>
                </a:cubicBezTo>
                <a:cubicBezTo>
                  <a:pt x="71" y="141"/>
                  <a:pt x="71" y="141"/>
                  <a:pt x="71" y="141"/>
                </a:cubicBezTo>
                <a:cubicBezTo>
                  <a:pt x="70" y="140"/>
                  <a:pt x="70" y="138"/>
                  <a:pt x="71" y="137"/>
                </a:cubicBezTo>
                <a:cubicBezTo>
                  <a:pt x="72" y="136"/>
                  <a:pt x="74" y="136"/>
                  <a:pt x="75" y="137"/>
                </a:cubicBezTo>
                <a:cubicBezTo>
                  <a:pt x="78" y="141"/>
                  <a:pt x="78" y="141"/>
                  <a:pt x="78" y="141"/>
                </a:cubicBezTo>
                <a:cubicBezTo>
                  <a:pt x="85" y="134"/>
                  <a:pt x="85" y="134"/>
                  <a:pt x="85" y="134"/>
                </a:cubicBezTo>
                <a:cubicBezTo>
                  <a:pt x="86" y="133"/>
                  <a:pt x="88" y="133"/>
                  <a:pt x="89" y="134"/>
                </a:cubicBezTo>
                <a:close/>
                <a:moveTo>
                  <a:pt x="20" y="119"/>
                </a:moveTo>
                <a:cubicBezTo>
                  <a:pt x="9" y="119"/>
                  <a:pt x="0" y="128"/>
                  <a:pt x="0" y="139"/>
                </a:cubicBezTo>
                <a:cubicBezTo>
                  <a:pt x="0" y="151"/>
                  <a:pt x="9" y="160"/>
                  <a:pt x="20" y="160"/>
                </a:cubicBezTo>
                <a:cubicBezTo>
                  <a:pt x="31" y="160"/>
                  <a:pt x="40" y="151"/>
                  <a:pt x="40" y="139"/>
                </a:cubicBezTo>
                <a:cubicBezTo>
                  <a:pt x="40" y="128"/>
                  <a:pt x="31" y="119"/>
                  <a:pt x="20" y="119"/>
                </a:cubicBezTo>
                <a:close/>
                <a:moveTo>
                  <a:pt x="20" y="154"/>
                </a:moveTo>
                <a:cubicBezTo>
                  <a:pt x="12" y="154"/>
                  <a:pt x="5" y="148"/>
                  <a:pt x="5" y="139"/>
                </a:cubicBezTo>
                <a:cubicBezTo>
                  <a:pt x="5" y="131"/>
                  <a:pt x="12" y="124"/>
                  <a:pt x="20" y="124"/>
                </a:cubicBezTo>
                <a:cubicBezTo>
                  <a:pt x="28" y="124"/>
                  <a:pt x="35" y="131"/>
                  <a:pt x="35" y="139"/>
                </a:cubicBezTo>
                <a:cubicBezTo>
                  <a:pt x="35" y="148"/>
                  <a:pt x="28" y="154"/>
                  <a:pt x="20" y="154"/>
                </a:cubicBezTo>
                <a:close/>
                <a:moveTo>
                  <a:pt x="29" y="134"/>
                </a:moveTo>
                <a:cubicBezTo>
                  <a:pt x="30" y="135"/>
                  <a:pt x="30" y="137"/>
                  <a:pt x="29" y="138"/>
                </a:cubicBezTo>
                <a:cubicBezTo>
                  <a:pt x="20" y="146"/>
                  <a:pt x="20" y="146"/>
                  <a:pt x="20" y="146"/>
                </a:cubicBezTo>
                <a:cubicBezTo>
                  <a:pt x="20" y="146"/>
                  <a:pt x="19" y="147"/>
                  <a:pt x="18" y="147"/>
                </a:cubicBezTo>
                <a:cubicBezTo>
                  <a:pt x="18" y="147"/>
                  <a:pt x="17" y="146"/>
                  <a:pt x="17" y="146"/>
                </a:cubicBezTo>
                <a:cubicBezTo>
                  <a:pt x="11" y="141"/>
                  <a:pt x="11" y="141"/>
                  <a:pt x="11" y="141"/>
                </a:cubicBezTo>
                <a:cubicBezTo>
                  <a:pt x="10" y="140"/>
                  <a:pt x="10" y="138"/>
                  <a:pt x="11" y="137"/>
                </a:cubicBezTo>
                <a:cubicBezTo>
                  <a:pt x="12" y="136"/>
                  <a:pt x="14" y="136"/>
                  <a:pt x="15" y="137"/>
                </a:cubicBezTo>
                <a:cubicBezTo>
                  <a:pt x="18" y="141"/>
                  <a:pt x="18" y="141"/>
                  <a:pt x="18" y="141"/>
                </a:cubicBezTo>
                <a:cubicBezTo>
                  <a:pt x="25" y="134"/>
                  <a:pt x="25" y="134"/>
                  <a:pt x="25" y="134"/>
                </a:cubicBezTo>
                <a:cubicBezTo>
                  <a:pt x="26" y="133"/>
                  <a:pt x="28" y="133"/>
                  <a:pt x="29" y="134"/>
                </a:cubicBezTo>
                <a:close/>
                <a:moveTo>
                  <a:pt x="140" y="119"/>
                </a:moveTo>
                <a:cubicBezTo>
                  <a:pt x="129" y="119"/>
                  <a:pt x="120" y="128"/>
                  <a:pt x="120" y="139"/>
                </a:cubicBezTo>
                <a:cubicBezTo>
                  <a:pt x="120" y="151"/>
                  <a:pt x="129" y="160"/>
                  <a:pt x="140" y="160"/>
                </a:cubicBezTo>
                <a:cubicBezTo>
                  <a:pt x="151" y="160"/>
                  <a:pt x="160" y="151"/>
                  <a:pt x="160" y="139"/>
                </a:cubicBezTo>
                <a:cubicBezTo>
                  <a:pt x="160" y="128"/>
                  <a:pt x="151" y="119"/>
                  <a:pt x="140" y="119"/>
                </a:cubicBezTo>
                <a:close/>
                <a:moveTo>
                  <a:pt x="140" y="154"/>
                </a:moveTo>
                <a:cubicBezTo>
                  <a:pt x="132" y="154"/>
                  <a:pt x="125" y="148"/>
                  <a:pt x="125" y="139"/>
                </a:cubicBezTo>
                <a:cubicBezTo>
                  <a:pt x="125" y="131"/>
                  <a:pt x="132" y="124"/>
                  <a:pt x="140" y="124"/>
                </a:cubicBezTo>
                <a:cubicBezTo>
                  <a:pt x="148" y="124"/>
                  <a:pt x="155" y="131"/>
                  <a:pt x="155" y="139"/>
                </a:cubicBezTo>
                <a:cubicBezTo>
                  <a:pt x="155" y="148"/>
                  <a:pt x="148" y="154"/>
                  <a:pt x="140" y="154"/>
                </a:cubicBezTo>
                <a:close/>
                <a:moveTo>
                  <a:pt x="149" y="134"/>
                </a:moveTo>
                <a:cubicBezTo>
                  <a:pt x="150" y="135"/>
                  <a:pt x="150" y="137"/>
                  <a:pt x="149" y="138"/>
                </a:cubicBezTo>
                <a:cubicBezTo>
                  <a:pt x="140" y="146"/>
                  <a:pt x="140" y="146"/>
                  <a:pt x="140" y="146"/>
                </a:cubicBezTo>
                <a:cubicBezTo>
                  <a:pt x="139" y="146"/>
                  <a:pt x="139" y="147"/>
                  <a:pt x="138" y="147"/>
                </a:cubicBezTo>
                <a:cubicBezTo>
                  <a:pt x="138" y="147"/>
                  <a:pt x="137" y="146"/>
                  <a:pt x="136" y="146"/>
                </a:cubicBezTo>
                <a:cubicBezTo>
                  <a:pt x="131" y="141"/>
                  <a:pt x="131" y="141"/>
                  <a:pt x="131" y="141"/>
                </a:cubicBezTo>
                <a:cubicBezTo>
                  <a:pt x="130" y="140"/>
                  <a:pt x="130" y="138"/>
                  <a:pt x="131" y="137"/>
                </a:cubicBezTo>
                <a:cubicBezTo>
                  <a:pt x="132" y="136"/>
                  <a:pt x="134" y="136"/>
                  <a:pt x="135" y="137"/>
                </a:cubicBezTo>
                <a:cubicBezTo>
                  <a:pt x="138" y="141"/>
                  <a:pt x="138" y="141"/>
                  <a:pt x="138" y="141"/>
                </a:cubicBezTo>
                <a:cubicBezTo>
                  <a:pt x="145" y="134"/>
                  <a:pt x="145" y="134"/>
                  <a:pt x="145" y="134"/>
                </a:cubicBezTo>
                <a:cubicBezTo>
                  <a:pt x="146" y="133"/>
                  <a:pt x="148" y="133"/>
                  <a:pt x="149" y="134"/>
                </a:cubicBezTo>
                <a:close/>
                <a:moveTo>
                  <a:pt x="18" y="114"/>
                </a:moveTo>
                <a:cubicBezTo>
                  <a:pt x="18" y="94"/>
                  <a:pt x="18" y="94"/>
                  <a:pt x="18" y="94"/>
                </a:cubicBezTo>
                <a:cubicBezTo>
                  <a:pt x="18" y="92"/>
                  <a:pt x="19" y="91"/>
                  <a:pt x="20" y="91"/>
                </a:cubicBezTo>
                <a:cubicBezTo>
                  <a:pt x="77" y="91"/>
                  <a:pt x="77" y="91"/>
                  <a:pt x="77" y="91"/>
                </a:cubicBezTo>
                <a:cubicBezTo>
                  <a:pt x="77" y="78"/>
                  <a:pt x="77" y="78"/>
                  <a:pt x="77" y="78"/>
                </a:cubicBezTo>
                <a:cubicBezTo>
                  <a:pt x="77" y="76"/>
                  <a:pt x="79" y="75"/>
                  <a:pt x="80" y="75"/>
                </a:cubicBezTo>
                <a:cubicBezTo>
                  <a:pt x="81" y="75"/>
                  <a:pt x="83" y="76"/>
                  <a:pt x="83" y="78"/>
                </a:cubicBezTo>
                <a:cubicBezTo>
                  <a:pt x="83" y="91"/>
                  <a:pt x="83" y="91"/>
                  <a:pt x="83" y="91"/>
                </a:cubicBezTo>
                <a:cubicBezTo>
                  <a:pt x="140" y="91"/>
                  <a:pt x="140" y="91"/>
                  <a:pt x="140" y="91"/>
                </a:cubicBezTo>
                <a:cubicBezTo>
                  <a:pt x="141" y="91"/>
                  <a:pt x="142" y="92"/>
                  <a:pt x="142" y="94"/>
                </a:cubicBezTo>
                <a:cubicBezTo>
                  <a:pt x="142" y="114"/>
                  <a:pt x="142" y="114"/>
                  <a:pt x="142" y="114"/>
                </a:cubicBezTo>
                <a:cubicBezTo>
                  <a:pt x="142" y="115"/>
                  <a:pt x="141" y="116"/>
                  <a:pt x="140" y="116"/>
                </a:cubicBezTo>
                <a:cubicBezTo>
                  <a:pt x="139" y="116"/>
                  <a:pt x="137" y="115"/>
                  <a:pt x="137" y="114"/>
                </a:cubicBezTo>
                <a:cubicBezTo>
                  <a:pt x="137" y="96"/>
                  <a:pt x="137" y="96"/>
                  <a:pt x="137" y="96"/>
                </a:cubicBezTo>
                <a:cubicBezTo>
                  <a:pt x="83" y="96"/>
                  <a:pt x="83" y="96"/>
                  <a:pt x="83" y="96"/>
                </a:cubicBezTo>
                <a:cubicBezTo>
                  <a:pt x="83" y="114"/>
                  <a:pt x="83" y="114"/>
                  <a:pt x="83" y="114"/>
                </a:cubicBezTo>
                <a:cubicBezTo>
                  <a:pt x="83" y="115"/>
                  <a:pt x="81" y="116"/>
                  <a:pt x="80" y="116"/>
                </a:cubicBezTo>
                <a:cubicBezTo>
                  <a:pt x="79" y="116"/>
                  <a:pt x="77" y="115"/>
                  <a:pt x="77" y="114"/>
                </a:cubicBezTo>
                <a:cubicBezTo>
                  <a:pt x="77" y="96"/>
                  <a:pt x="77" y="96"/>
                  <a:pt x="77" y="96"/>
                </a:cubicBezTo>
                <a:cubicBezTo>
                  <a:pt x="23" y="96"/>
                  <a:pt x="23" y="96"/>
                  <a:pt x="23" y="96"/>
                </a:cubicBezTo>
                <a:cubicBezTo>
                  <a:pt x="23" y="114"/>
                  <a:pt x="23" y="114"/>
                  <a:pt x="23" y="114"/>
                </a:cubicBezTo>
                <a:cubicBezTo>
                  <a:pt x="23" y="115"/>
                  <a:pt x="21" y="116"/>
                  <a:pt x="20" y="116"/>
                </a:cubicBezTo>
                <a:cubicBezTo>
                  <a:pt x="19" y="116"/>
                  <a:pt x="18" y="115"/>
                  <a:pt x="18" y="11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5" name="Freeform 194">
            <a:extLst>
              <a:ext uri="{FF2B5EF4-FFF2-40B4-BE49-F238E27FC236}">
                <a16:creationId xmlns:a16="http://schemas.microsoft.com/office/drawing/2014/main" xmlns="" id="{E59E8899-12D8-4C75-A57D-2D2DB2AC06E1}"/>
              </a:ext>
            </a:extLst>
          </p:cNvPr>
          <p:cNvSpPr>
            <a:spLocks noEditPoints="1"/>
          </p:cNvSpPr>
          <p:nvPr/>
        </p:nvSpPr>
        <p:spPr bwMode="auto">
          <a:xfrm>
            <a:off x="5341144" y="1637507"/>
            <a:ext cx="546100" cy="471488"/>
          </a:xfrm>
          <a:custGeom>
            <a:avLst/>
            <a:gdLst>
              <a:gd name="T0" fmla="*/ 152 w 160"/>
              <a:gd name="T1" fmla="*/ 90 h 137"/>
              <a:gd name="T2" fmla="*/ 120 w 160"/>
              <a:gd name="T3" fmla="*/ 66 h 137"/>
              <a:gd name="T4" fmla="*/ 95 w 160"/>
              <a:gd name="T5" fmla="*/ 39 h 137"/>
              <a:gd name="T6" fmla="*/ 81 w 160"/>
              <a:gd name="T7" fmla="*/ 0 h 137"/>
              <a:gd name="T8" fmla="*/ 73 w 160"/>
              <a:gd name="T9" fmla="*/ 36 h 137"/>
              <a:gd name="T10" fmla="*/ 34 w 160"/>
              <a:gd name="T11" fmla="*/ 60 h 137"/>
              <a:gd name="T12" fmla="*/ 23 w 160"/>
              <a:gd name="T13" fmla="*/ 75 h 137"/>
              <a:gd name="T14" fmla="*/ 8 w 160"/>
              <a:gd name="T15" fmla="*/ 114 h 137"/>
              <a:gd name="T16" fmla="*/ 5 w 160"/>
              <a:gd name="T17" fmla="*/ 132 h 137"/>
              <a:gd name="T18" fmla="*/ 23 w 160"/>
              <a:gd name="T19" fmla="*/ 121 h 137"/>
              <a:gd name="T20" fmla="*/ 30 w 160"/>
              <a:gd name="T21" fmla="*/ 132 h 137"/>
              <a:gd name="T22" fmla="*/ 44 w 160"/>
              <a:gd name="T23" fmla="*/ 137 h 137"/>
              <a:gd name="T24" fmla="*/ 41 w 160"/>
              <a:gd name="T25" fmla="*/ 98 h 137"/>
              <a:gd name="T26" fmla="*/ 65 w 160"/>
              <a:gd name="T27" fmla="*/ 114 h 137"/>
              <a:gd name="T28" fmla="*/ 62 w 160"/>
              <a:gd name="T29" fmla="*/ 132 h 137"/>
              <a:gd name="T30" fmla="*/ 80 w 160"/>
              <a:gd name="T31" fmla="*/ 121 h 137"/>
              <a:gd name="T32" fmla="*/ 87 w 160"/>
              <a:gd name="T33" fmla="*/ 132 h 137"/>
              <a:gd name="T34" fmla="*/ 101 w 160"/>
              <a:gd name="T35" fmla="*/ 137 h 137"/>
              <a:gd name="T36" fmla="*/ 97 w 160"/>
              <a:gd name="T37" fmla="*/ 98 h 137"/>
              <a:gd name="T38" fmla="*/ 122 w 160"/>
              <a:gd name="T39" fmla="*/ 114 h 137"/>
              <a:gd name="T40" fmla="*/ 119 w 160"/>
              <a:gd name="T41" fmla="*/ 132 h 137"/>
              <a:gd name="T42" fmla="*/ 137 w 160"/>
              <a:gd name="T43" fmla="*/ 121 h 137"/>
              <a:gd name="T44" fmla="*/ 143 w 160"/>
              <a:gd name="T45" fmla="*/ 132 h 137"/>
              <a:gd name="T46" fmla="*/ 157 w 160"/>
              <a:gd name="T47" fmla="*/ 137 h 137"/>
              <a:gd name="T48" fmla="*/ 21 w 160"/>
              <a:gd name="T49" fmla="*/ 112 h 137"/>
              <a:gd name="T50" fmla="*/ 22 w 160"/>
              <a:gd name="T51" fmla="*/ 107 h 137"/>
              <a:gd name="T52" fmla="*/ 30 w 160"/>
              <a:gd name="T53" fmla="*/ 86 h 137"/>
              <a:gd name="T54" fmla="*/ 13 w 160"/>
              <a:gd name="T55" fmla="*/ 90 h 137"/>
              <a:gd name="T56" fmla="*/ 108 w 160"/>
              <a:gd name="T57" fmla="*/ 69 h 137"/>
              <a:gd name="T58" fmla="*/ 110 w 160"/>
              <a:gd name="T59" fmla="*/ 75 h 137"/>
              <a:gd name="T60" fmla="*/ 98 w 160"/>
              <a:gd name="T61" fmla="*/ 52 h 137"/>
              <a:gd name="T62" fmla="*/ 111 w 160"/>
              <a:gd name="T63" fmla="*/ 47 h 137"/>
              <a:gd name="T64" fmla="*/ 70 w 160"/>
              <a:gd name="T65" fmla="*/ 16 h 137"/>
              <a:gd name="T66" fmla="*/ 90 w 160"/>
              <a:gd name="T67" fmla="*/ 15 h 137"/>
              <a:gd name="T68" fmla="*/ 73 w 160"/>
              <a:gd name="T69" fmla="*/ 20 h 137"/>
              <a:gd name="T70" fmla="*/ 82 w 160"/>
              <a:gd name="T71" fmla="*/ 37 h 137"/>
              <a:gd name="T72" fmla="*/ 82 w 160"/>
              <a:gd name="T73" fmla="*/ 37 h 137"/>
              <a:gd name="T74" fmla="*/ 82 w 160"/>
              <a:gd name="T75" fmla="*/ 45 h 137"/>
              <a:gd name="T76" fmla="*/ 92 w 160"/>
              <a:gd name="T77" fmla="*/ 56 h 137"/>
              <a:gd name="T78" fmla="*/ 66 w 160"/>
              <a:gd name="T79" fmla="*/ 44 h 137"/>
              <a:gd name="T80" fmla="*/ 52 w 160"/>
              <a:gd name="T81" fmla="*/ 42 h 137"/>
              <a:gd name="T82" fmla="*/ 44 w 160"/>
              <a:gd name="T83" fmla="*/ 63 h 137"/>
              <a:gd name="T84" fmla="*/ 51 w 160"/>
              <a:gd name="T85" fmla="*/ 69 h 137"/>
              <a:gd name="T86" fmla="*/ 52 w 160"/>
              <a:gd name="T87" fmla="*/ 77 h 137"/>
              <a:gd name="T88" fmla="*/ 45 w 160"/>
              <a:gd name="T89" fmla="*/ 93 h 137"/>
              <a:gd name="T90" fmla="*/ 46 w 160"/>
              <a:gd name="T91" fmla="*/ 78 h 137"/>
              <a:gd name="T92" fmla="*/ 65 w 160"/>
              <a:gd name="T93" fmla="*/ 81 h 137"/>
              <a:gd name="T94" fmla="*/ 79 w 160"/>
              <a:gd name="T95" fmla="*/ 112 h 137"/>
              <a:gd name="T96" fmla="*/ 73 w 160"/>
              <a:gd name="T97" fmla="*/ 101 h 137"/>
              <a:gd name="T98" fmla="*/ 85 w 160"/>
              <a:gd name="T99" fmla="*/ 84 h 137"/>
              <a:gd name="T100" fmla="*/ 80 w 160"/>
              <a:gd name="T101" fmla="*/ 80 h 137"/>
              <a:gd name="T102" fmla="*/ 70 w 160"/>
              <a:gd name="T103" fmla="*/ 78 h 137"/>
              <a:gd name="T104" fmla="*/ 87 w 160"/>
              <a:gd name="T105" fmla="*/ 61 h 137"/>
              <a:gd name="T106" fmla="*/ 122 w 160"/>
              <a:gd name="T107" fmla="*/ 90 h 137"/>
              <a:gd name="T108" fmla="*/ 95 w 160"/>
              <a:gd name="T109" fmla="*/ 90 h 137"/>
              <a:gd name="T110" fmla="*/ 109 w 160"/>
              <a:gd name="T111" fmla="*/ 83 h 137"/>
              <a:gd name="T112" fmla="*/ 127 w 160"/>
              <a:gd name="T113" fmla="*/ 91 h 137"/>
              <a:gd name="T114" fmla="*/ 147 w 160"/>
              <a:gd name="T115" fmla="*/ 90 h 137"/>
              <a:gd name="T116" fmla="*/ 137 w 160"/>
              <a:gd name="T117" fmla="*/ 115 h 137"/>
              <a:gd name="T118" fmla="*/ 138 w 160"/>
              <a:gd name="T119" fmla="*/ 107 h 137"/>
              <a:gd name="T120" fmla="*/ 144 w 160"/>
              <a:gd name="T121" fmla="*/ 101 h 1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60" h="137">
                <a:moveTo>
                  <a:pt x="152" y="114"/>
                </a:moveTo>
                <a:cubicBezTo>
                  <a:pt x="144" y="111"/>
                  <a:pt x="144" y="111"/>
                  <a:pt x="144" y="111"/>
                </a:cubicBezTo>
                <a:cubicBezTo>
                  <a:pt x="144" y="110"/>
                  <a:pt x="144" y="110"/>
                  <a:pt x="144" y="110"/>
                </a:cubicBezTo>
                <a:cubicBezTo>
                  <a:pt x="146" y="109"/>
                  <a:pt x="148" y="107"/>
                  <a:pt x="149" y="104"/>
                </a:cubicBezTo>
                <a:cubicBezTo>
                  <a:pt x="152" y="104"/>
                  <a:pt x="154" y="101"/>
                  <a:pt x="154" y="98"/>
                </a:cubicBezTo>
                <a:cubicBezTo>
                  <a:pt x="154" y="96"/>
                  <a:pt x="153" y="95"/>
                  <a:pt x="152" y="93"/>
                </a:cubicBezTo>
                <a:cubicBezTo>
                  <a:pt x="152" y="90"/>
                  <a:pt x="152" y="90"/>
                  <a:pt x="152" y="90"/>
                </a:cubicBezTo>
                <a:cubicBezTo>
                  <a:pt x="152" y="82"/>
                  <a:pt x="146" y="75"/>
                  <a:pt x="137" y="75"/>
                </a:cubicBezTo>
                <a:cubicBezTo>
                  <a:pt x="136" y="75"/>
                  <a:pt x="136" y="75"/>
                  <a:pt x="136" y="75"/>
                </a:cubicBezTo>
                <a:cubicBezTo>
                  <a:pt x="133" y="75"/>
                  <a:pt x="130" y="76"/>
                  <a:pt x="127" y="78"/>
                </a:cubicBezTo>
                <a:cubicBezTo>
                  <a:pt x="126" y="77"/>
                  <a:pt x="124" y="77"/>
                  <a:pt x="124" y="76"/>
                </a:cubicBezTo>
                <a:cubicBezTo>
                  <a:pt x="115" y="73"/>
                  <a:pt x="115" y="73"/>
                  <a:pt x="115" y="73"/>
                </a:cubicBezTo>
                <a:cubicBezTo>
                  <a:pt x="115" y="72"/>
                  <a:pt x="115" y="72"/>
                  <a:pt x="115" y="72"/>
                </a:cubicBezTo>
                <a:cubicBezTo>
                  <a:pt x="118" y="71"/>
                  <a:pt x="119" y="69"/>
                  <a:pt x="120" y="66"/>
                </a:cubicBezTo>
                <a:cubicBezTo>
                  <a:pt x="123" y="66"/>
                  <a:pt x="126" y="63"/>
                  <a:pt x="126" y="60"/>
                </a:cubicBezTo>
                <a:cubicBezTo>
                  <a:pt x="126" y="58"/>
                  <a:pt x="125" y="56"/>
                  <a:pt x="124" y="55"/>
                </a:cubicBezTo>
                <a:cubicBezTo>
                  <a:pt x="124" y="52"/>
                  <a:pt x="124" y="52"/>
                  <a:pt x="124" y="52"/>
                </a:cubicBezTo>
                <a:cubicBezTo>
                  <a:pt x="124" y="44"/>
                  <a:pt x="117" y="37"/>
                  <a:pt x="109" y="37"/>
                </a:cubicBezTo>
                <a:cubicBezTo>
                  <a:pt x="108" y="37"/>
                  <a:pt x="108" y="37"/>
                  <a:pt x="108" y="37"/>
                </a:cubicBezTo>
                <a:cubicBezTo>
                  <a:pt x="104" y="37"/>
                  <a:pt x="101" y="39"/>
                  <a:pt x="98" y="41"/>
                </a:cubicBezTo>
                <a:cubicBezTo>
                  <a:pt x="97" y="40"/>
                  <a:pt x="96" y="39"/>
                  <a:pt x="95" y="39"/>
                </a:cubicBezTo>
                <a:cubicBezTo>
                  <a:pt x="87" y="36"/>
                  <a:pt x="87" y="36"/>
                  <a:pt x="87" y="36"/>
                </a:cubicBezTo>
                <a:cubicBezTo>
                  <a:pt x="87" y="35"/>
                  <a:pt x="87" y="35"/>
                  <a:pt x="87" y="35"/>
                </a:cubicBezTo>
                <a:cubicBezTo>
                  <a:pt x="89" y="34"/>
                  <a:pt x="91" y="32"/>
                  <a:pt x="92" y="29"/>
                </a:cubicBezTo>
                <a:cubicBezTo>
                  <a:pt x="95" y="29"/>
                  <a:pt x="97" y="26"/>
                  <a:pt x="97" y="23"/>
                </a:cubicBezTo>
                <a:cubicBezTo>
                  <a:pt x="97" y="21"/>
                  <a:pt x="97" y="19"/>
                  <a:pt x="95" y="18"/>
                </a:cubicBezTo>
                <a:cubicBezTo>
                  <a:pt x="95" y="15"/>
                  <a:pt x="95" y="15"/>
                  <a:pt x="95" y="15"/>
                </a:cubicBezTo>
                <a:cubicBezTo>
                  <a:pt x="95" y="7"/>
                  <a:pt x="89" y="0"/>
                  <a:pt x="81" y="0"/>
                </a:cubicBezTo>
                <a:cubicBezTo>
                  <a:pt x="80" y="0"/>
                  <a:pt x="80" y="0"/>
                  <a:pt x="80" y="0"/>
                </a:cubicBezTo>
                <a:cubicBezTo>
                  <a:pt x="72" y="0"/>
                  <a:pt x="65" y="7"/>
                  <a:pt x="65" y="15"/>
                </a:cubicBezTo>
                <a:cubicBezTo>
                  <a:pt x="65" y="18"/>
                  <a:pt x="65" y="18"/>
                  <a:pt x="65" y="18"/>
                </a:cubicBezTo>
                <a:cubicBezTo>
                  <a:pt x="64" y="19"/>
                  <a:pt x="63" y="21"/>
                  <a:pt x="63" y="23"/>
                </a:cubicBezTo>
                <a:cubicBezTo>
                  <a:pt x="63" y="26"/>
                  <a:pt x="65" y="29"/>
                  <a:pt x="68" y="29"/>
                </a:cubicBezTo>
                <a:cubicBezTo>
                  <a:pt x="69" y="32"/>
                  <a:pt x="71" y="34"/>
                  <a:pt x="73" y="35"/>
                </a:cubicBezTo>
                <a:cubicBezTo>
                  <a:pt x="73" y="36"/>
                  <a:pt x="73" y="36"/>
                  <a:pt x="73" y="36"/>
                </a:cubicBezTo>
                <a:cubicBezTo>
                  <a:pt x="65" y="39"/>
                  <a:pt x="65" y="39"/>
                  <a:pt x="65" y="39"/>
                </a:cubicBezTo>
                <a:cubicBezTo>
                  <a:pt x="64" y="39"/>
                  <a:pt x="63" y="40"/>
                  <a:pt x="62" y="41"/>
                </a:cubicBezTo>
                <a:cubicBezTo>
                  <a:pt x="59" y="38"/>
                  <a:pt x="56" y="37"/>
                  <a:pt x="52" y="37"/>
                </a:cubicBezTo>
                <a:cubicBezTo>
                  <a:pt x="51" y="37"/>
                  <a:pt x="51" y="37"/>
                  <a:pt x="51" y="37"/>
                </a:cubicBezTo>
                <a:cubicBezTo>
                  <a:pt x="43" y="37"/>
                  <a:pt x="36" y="44"/>
                  <a:pt x="36" y="52"/>
                </a:cubicBezTo>
                <a:cubicBezTo>
                  <a:pt x="36" y="55"/>
                  <a:pt x="36" y="55"/>
                  <a:pt x="36" y="55"/>
                </a:cubicBezTo>
                <a:cubicBezTo>
                  <a:pt x="35" y="56"/>
                  <a:pt x="34" y="58"/>
                  <a:pt x="34" y="60"/>
                </a:cubicBezTo>
                <a:cubicBezTo>
                  <a:pt x="34" y="63"/>
                  <a:pt x="37" y="66"/>
                  <a:pt x="40" y="66"/>
                </a:cubicBezTo>
                <a:cubicBezTo>
                  <a:pt x="41" y="69"/>
                  <a:pt x="43" y="71"/>
                  <a:pt x="45" y="72"/>
                </a:cubicBezTo>
                <a:cubicBezTo>
                  <a:pt x="45" y="73"/>
                  <a:pt x="45" y="73"/>
                  <a:pt x="45" y="73"/>
                </a:cubicBezTo>
                <a:cubicBezTo>
                  <a:pt x="36" y="76"/>
                  <a:pt x="36" y="76"/>
                  <a:pt x="36" y="76"/>
                </a:cubicBezTo>
                <a:cubicBezTo>
                  <a:pt x="36" y="77"/>
                  <a:pt x="34" y="77"/>
                  <a:pt x="33" y="78"/>
                </a:cubicBezTo>
                <a:cubicBezTo>
                  <a:pt x="30" y="76"/>
                  <a:pt x="27" y="75"/>
                  <a:pt x="24" y="75"/>
                </a:cubicBezTo>
                <a:cubicBezTo>
                  <a:pt x="23" y="75"/>
                  <a:pt x="23" y="75"/>
                  <a:pt x="23" y="75"/>
                </a:cubicBezTo>
                <a:cubicBezTo>
                  <a:pt x="15" y="75"/>
                  <a:pt x="8" y="82"/>
                  <a:pt x="8" y="90"/>
                </a:cubicBezTo>
                <a:cubicBezTo>
                  <a:pt x="8" y="93"/>
                  <a:pt x="8" y="93"/>
                  <a:pt x="8" y="93"/>
                </a:cubicBezTo>
                <a:cubicBezTo>
                  <a:pt x="7" y="94"/>
                  <a:pt x="6" y="96"/>
                  <a:pt x="6" y="98"/>
                </a:cubicBezTo>
                <a:cubicBezTo>
                  <a:pt x="6" y="101"/>
                  <a:pt x="8" y="104"/>
                  <a:pt x="12" y="104"/>
                </a:cubicBezTo>
                <a:cubicBezTo>
                  <a:pt x="12" y="107"/>
                  <a:pt x="14" y="109"/>
                  <a:pt x="16" y="110"/>
                </a:cubicBezTo>
                <a:cubicBezTo>
                  <a:pt x="16" y="111"/>
                  <a:pt x="16" y="111"/>
                  <a:pt x="16" y="111"/>
                </a:cubicBezTo>
                <a:cubicBezTo>
                  <a:pt x="8" y="114"/>
                  <a:pt x="8" y="114"/>
                  <a:pt x="8" y="114"/>
                </a:cubicBezTo>
                <a:cubicBezTo>
                  <a:pt x="7" y="115"/>
                  <a:pt x="0" y="118"/>
                  <a:pt x="0" y="126"/>
                </a:cubicBezTo>
                <a:cubicBezTo>
                  <a:pt x="0" y="134"/>
                  <a:pt x="0" y="134"/>
                  <a:pt x="0" y="134"/>
                </a:cubicBezTo>
                <a:cubicBezTo>
                  <a:pt x="0" y="135"/>
                  <a:pt x="1" y="137"/>
                  <a:pt x="3" y="137"/>
                </a:cubicBezTo>
                <a:cubicBezTo>
                  <a:pt x="9" y="137"/>
                  <a:pt x="9" y="137"/>
                  <a:pt x="9" y="137"/>
                </a:cubicBezTo>
                <a:cubicBezTo>
                  <a:pt x="11" y="137"/>
                  <a:pt x="12" y="135"/>
                  <a:pt x="12" y="134"/>
                </a:cubicBezTo>
                <a:cubicBezTo>
                  <a:pt x="12" y="133"/>
                  <a:pt x="11" y="132"/>
                  <a:pt x="9" y="132"/>
                </a:cubicBezTo>
                <a:cubicBezTo>
                  <a:pt x="5" y="132"/>
                  <a:pt x="5" y="132"/>
                  <a:pt x="5" y="132"/>
                </a:cubicBezTo>
                <a:cubicBezTo>
                  <a:pt x="5" y="126"/>
                  <a:pt x="5" y="126"/>
                  <a:pt x="5" y="126"/>
                </a:cubicBezTo>
                <a:cubicBezTo>
                  <a:pt x="5" y="121"/>
                  <a:pt x="9" y="119"/>
                  <a:pt x="10" y="119"/>
                </a:cubicBezTo>
                <a:cubicBezTo>
                  <a:pt x="10" y="119"/>
                  <a:pt x="10" y="119"/>
                  <a:pt x="10" y="119"/>
                </a:cubicBezTo>
                <a:cubicBezTo>
                  <a:pt x="17" y="116"/>
                  <a:pt x="17" y="116"/>
                  <a:pt x="17" y="116"/>
                </a:cubicBezTo>
                <a:cubicBezTo>
                  <a:pt x="21" y="120"/>
                  <a:pt x="21" y="120"/>
                  <a:pt x="21" y="120"/>
                </a:cubicBezTo>
                <a:cubicBezTo>
                  <a:pt x="22" y="121"/>
                  <a:pt x="23" y="121"/>
                  <a:pt x="23" y="121"/>
                </a:cubicBezTo>
                <a:cubicBezTo>
                  <a:pt x="23" y="121"/>
                  <a:pt x="23" y="121"/>
                  <a:pt x="23" y="121"/>
                </a:cubicBezTo>
                <a:cubicBezTo>
                  <a:pt x="24" y="121"/>
                  <a:pt x="25" y="120"/>
                  <a:pt x="25" y="120"/>
                </a:cubicBezTo>
                <a:cubicBezTo>
                  <a:pt x="29" y="116"/>
                  <a:pt x="29" y="116"/>
                  <a:pt x="29" y="116"/>
                </a:cubicBezTo>
                <a:cubicBezTo>
                  <a:pt x="37" y="119"/>
                  <a:pt x="37" y="119"/>
                  <a:pt x="37" y="119"/>
                </a:cubicBezTo>
                <a:cubicBezTo>
                  <a:pt x="37" y="119"/>
                  <a:pt x="37" y="119"/>
                  <a:pt x="37" y="119"/>
                </a:cubicBezTo>
                <a:cubicBezTo>
                  <a:pt x="37" y="119"/>
                  <a:pt x="41" y="121"/>
                  <a:pt x="41" y="126"/>
                </a:cubicBezTo>
                <a:cubicBezTo>
                  <a:pt x="41" y="132"/>
                  <a:pt x="41" y="132"/>
                  <a:pt x="41" y="132"/>
                </a:cubicBezTo>
                <a:cubicBezTo>
                  <a:pt x="30" y="132"/>
                  <a:pt x="30" y="132"/>
                  <a:pt x="30" y="132"/>
                </a:cubicBezTo>
                <a:cubicBezTo>
                  <a:pt x="17" y="132"/>
                  <a:pt x="17" y="132"/>
                  <a:pt x="17" y="132"/>
                </a:cubicBezTo>
                <a:cubicBezTo>
                  <a:pt x="16" y="132"/>
                  <a:pt x="16" y="132"/>
                  <a:pt x="16" y="132"/>
                </a:cubicBezTo>
                <a:cubicBezTo>
                  <a:pt x="15" y="132"/>
                  <a:pt x="13" y="133"/>
                  <a:pt x="13" y="134"/>
                </a:cubicBezTo>
                <a:cubicBezTo>
                  <a:pt x="13" y="135"/>
                  <a:pt x="15" y="137"/>
                  <a:pt x="16" y="137"/>
                </a:cubicBezTo>
                <a:cubicBezTo>
                  <a:pt x="17" y="137"/>
                  <a:pt x="17" y="137"/>
                  <a:pt x="17" y="137"/>
                </a:cubicBezTo>
                <a:cubicBezTo>
                  <a:pt x="30" y="137"/>
                  <a:pt x="30" y="137"/>
                  <a:pt x="30" y="137"/>
                </a:cubicBezTo>
                <a:cubicBezTo>
                  <a:pt x="44" y="137"/>
                  <a:pt x="44" y="137"/>
                  <a:pt x="44" y="137"/>
                </a:cubicBezTo>
                <a:cubicBezTo>
                  <a:pt x="45" y="137"/>
                  <a:pt x="46" y="135"/>
                  <a:pt x="46" y="134"/>
                </a:cubicBezTo>
                <a:cubicBezTo>
                  <a:pt x="46" y="126"/>
                  <a:pt x="46" y="126"/>
                  <a:pt x="46" y="126"/>
                </a:cubicBezTo>
                <a:cubicBezTo>
                  <a:pt x="46" y="118"/>
                  <a:pt x="39" y="115"/>
                  <a:pt x="38" y="114"/>
                </a:cubicBezTo>
                <a:cubicBezTo>
                  <a:pt x="30" y="111"/>
                  <a:pt x="30" y="111"/>
                  <a:pt x="30" y="111"/>
                </a:cubicBezTo>
                <a:cubicBezTo>
                  <a:pt x="30" y="110"/>
                  <a:pt x="30" y="110"/>
                  <a:pt x="30" y="110"/>
                </a:cubicBezTo>
                <a:cubicBezTo>
                  <a:pt x="32" y="109"/>
                  <a:pt x="34" y="107"/>
                  <a:pt x="35" y="104"/>
                </a:cubicBezTo>
                <a:cubicBezTo>
                  <a:pt x="38" y="104"/>
                  <a:pt x="40" y="102"/>
                  <a:pt x="41" y="98"/>
                </a:cubicBezTo>
                <a:cubicBezTo>
                  <a:pt x="45" y="98"/>
                  <a:pt x="45" y="98"/>
                  <a:pt x="45" y="98"/>
                </a:cubicBezTo>
                <a:cubicBezTo>
                  <a:pt x="58" y="98"/>
                  <a:pt x="58" y="98"/>
                  <a:pt x="58" y="98"/>
                </a:cubicBezTo>
                <a:cubicBezTo>
                  <a:pt x="63" y="98"/>
                  <a:pt x="63" y="98"/>
                  <a:pt x="63" y="98"/>
                </a:cubicBezTo>
                <a:cubicBezTo>
                  <a:pt x="63" y="102"/>
                  <a:pt x="65" y="104"/>
                  <a:pt x="68" y="104"/>
                </a:cubicBezTo>
                <a:cubicBezTo>
                  <a:pt x="69" y="107"/>
                  <a:pt x="71" y="109"/>
                  <a:pt x="73" y="110"/>
                </a:cubicBezTo>
                <a:cubicBezTo>
                  <a:pt x="73" y="111"/>
                  <a:pt x="73" y="111"/>
                  <a:pt x="73" y="111"/>
                </a:cubicBezTo>
                <a:cubicBezTo>
                  <a:pt x="65" y="114"/>
                  <a:pt x="65" y="114"/>
                  <a:pt x="65" y="114"/>
                </a:cubicBezTo>
                <a:cubicBezTo>
                  <a:pt x="64" y="115"/>
                  <a:pt x="57" y="118"/>
                  <a:pt x="57" y="126"/>
                </a:cubicBezTo>
                <a:cubicBezTo>
                  <a:pt x="57" y="134"/>
                  <a:pt x="57" y="134"/>
                  <a:pt x="57" y="134"/>
                </a:cubicBezTo>
                <a:cubicBezTo>
                  <a:pt x="57" y="135"/>
                  <a:pt x="58" y="137"/>
                  <a:pt x="59" y="137"/>
                </a:cubicBezTo>
                <a:cubicBezTo>
                  <a:pt x="66" y="137"/>
                  <a:pt x="66" y="137"/>
                  <a:pt x="66" y="137"/>
                </a:cubicBezTo>
                <a:cubicBezTo>
                  <a:pt x="68" y="137"/>
                  <a:pt x="69" y="135"/>
                  <a:pt x="69" y="134"/>
                </a:cubicBezTo>
                <a:cubicBezTo>
                  <a:pt x="69" y="133"/>
                  <a:pt x="68" y="132"/>
                  <a:pt x="66" y="132"/>
                </a:cubicBezTo>
                <a:cubicBezTo>
                  <a:pt x="62" y="132"/>
                  <a:pt x="62" y="132"/>
                  <a:pt x="62" y="132"/>
                </a:cubicBezTo>
                <a:cubicBezTo>
                  <a:pt x="62" y="126"/>
                  <a:pt x="62" y="126"/>
                  <a:pt x="62" y="126"/>
                </a:cubicBezTo>
                <a:cubicBezTo>
                  <a:pt x="62" y="121"/>
                  <a:pt x="66" y="119"/>
                  <a:pt x="66" y="119"/>
                </a:cubicBezTo>
                <a:cubicBezTo>
                  <a:pt x="66" y="119"/>
                  <a:pt x="67" y="119"/>
                  <a:pt x="67" y="119"/>
                </a:cubicBezTo>
                <a:cubicBezTo>
                  <a:pt x="74" y="116"/>
                  <a:pt x="74" y="116"/>
                  <a:pt x="74" y="116"/>
                </a:cubicBezTo>
                <a:cubicBezTo>
                  <a:pt x="78" y="120"/>
                  <a:pt x="78" y="120"/>
                  <a:pt x="78" y="120"/>
                </a:cubicBezTo>
                <a:cubicBezTo>
                  <a:pt x="79" y="120"/>
                  <a:pt x="79" y="121"/>
                  <a:pt x="80" y="121"/>
                </a:cubicBezTo>
                <a:cubicBezTo>
                  <a:pt x="80" y="121"/>
                  <a:pt x="80" y="121"/>
                  <a:pt x="80" y="121"/>
                </a:cubicBezTo>
                <a:cubicBezTo>
                  <a:pt x="81" y="121"/>
                  <a:pt x="81" y="120"/>
                  <a:pt x="82" y="120"/>
                </a:cubicBezTo>
                <a:cubicBezTo>
                  <a:pt x="86" y="116"/>
                  <a:pt x="86" y="116"/>
                  <a:pt x="86" y="116"/>
                </a:cubicBezTo>
                <a:cubicBezTo>
                  <a:pt x="93" y="119"/>
                  <a:pt x="93" y="119"/>
                  <a:pt x="93" y="119"/>
                </a:cubicBezTo>
                <a:cubicBezTo>
                  <a:pt x="93" y="119"/>
                  <a:pt x="94" y="119"/>
                  <a:pt x="94" y="119"/>
                </a:cubicBezTo>
                <a:cubicBezTo>
                  <a:pt x="94" y="119"/>
                  <a:pt x="98" y="121"/>
                  <a:pt x="98" y="126"/>
                </a:cubicBezTo>
                <a:cubicBezTo>
                  <a:pt x="98" y="132"/>
                  <a:pt x="98" y="132"/>
                  <a:pt x="98" y="132"/>
                </a:cubicBezTo>
                <a:cubicBezTo>
                  <a:pt x="87" y="132"/>
                  <a:pt x="87" y="132"/>
                  <a:pt x="87" y="132"/>
                </a:cubicBezTo>
                <a:cubicBezTo>
                  <a:pt x="74" y="132"/>
                  <a:pt x="74" y="132"/>
                  <a:pt x="74" y="132"/>
                </a:cubicBezTo>
                <a:cubicBezTo>
                  <a:pt x="73" y="132"/>
                  <a:pt x="73" y="132"/>
                  <a:pt x="73" y="132"/>
                </a:cubicBezTo>
                <a:cubicBezTo>
                  <a:pt x="72" y="132"/>
                  <a:pt x="70" y="133"/>
                  <a:pt x="70" y="134"/>
                </a:cubicBezTo>
                <a:cubicBezTo>
                  <a:pt x="70" y="135"/>
                  <a:pt x="72" y="137"/>
                  <a:pt x="73" y="137"/>
                </a:cubicBezTo>
                <a:cubicBezTo>
                  <a:pt x="74" y="137"/>
                  <a:pt x="74" y="137"/>
                  <a:pt x="74" y="137"/>
                </a:cubicBezTo>
                <a:cubicBezTo>
                  <a:pt x="87" y="137"/>
                  <a:pt x="87" y="137"/>
                  <a:pt x="87" y="137"/>
                </a:cubicBezTo>
                <a:cubicBezTo>
                  <a:pt x="101" y="137"/>
                  <a:pt x="101" y="137"/>
                  <a:pt x="101" y="137"/>
                </a:cubicBezTo>
                <a:cubicBezTo>
                  <a:pt x="102" y="137"/>
                  <a:pt x="103" y="135"/>
                  <a:pt x="103" y="134"/>
                </a:cubicBezTo>
                <a:cubicBezTo>
                  <a:pt x="103" y="126"/>
                  <a:pt x="103" y="126"/>
                  <a:pt x="103" y="126"/>
                </a:cubicBezTo>
                <a:cubicBezTo>
                  <a:pt x="103" y="118"/>
                  <a:pt x="96" y="115"/>
                  <a:pt x="95" y="114"/>
                </a:cubicBezTo>
                <a:cubicBezTo>
                  <a:pt x="87" y="111"/>
                  <a:pt x="87" y="111"/>
                  <a:pt x="87" y="111"/>
                </a:cubicBezTo>
                <a:cubicBezTo>
                  <a:pt x="87" y="110"/>
                  <a:pt x="87" y="110"/>
                  <a:pt x="87" y="110"/>
                </a:cubicBezTo>
                <a:cubicBezTo>
                  <a:pt x="89" y="109"/>
                  <a:pt x="91" y="107"/>
                  <a:pt x="92" y="104"/>
                </a:cubicBezTo>
                <a:cubicBezTo>
                  <a:pt x="95" y="104"/>
                  <a:pt x="97" y="102"/>
                  <a:pt x="97" y="98"/>
                </a:cubicBezTo>
                <a:cubicBezTo>
                  <a:pt x="102" y="98"/>
                  <a:pt x="102" y="98"/>
                  <a:pt x="102" y="98"/>
                </a:cubicBezTo>
                <a:cubicBezTo>
                  <a:pt x="115" y="98"/>
                  <a:pt x="115" y="98"/>
                  <a:pt x="115" y="98"/>
                </a:cubicBezTo>
                <a:cubicBezTo>
                  <a:pt x="120" y="98"/>
                  <a:pt x="120" y="98"/>
                  <a:pt x="120" y="98"/>
                </a:cubicBezTo>
                <a:cubicBezTo>
                  <a:pt x="120" y="102"/>
                  <a:pt x="122" y="104"/>
                  <a:pt x="125" y="104"/>
                </a:cubicBezTo>
                <a:cubicBezTo>
                  <a:pt x="126" y="107"/>
                  <a:pt x="128" y="109"/>
                  <a:pt x="130" y="110"/>
                </a:cubicBezTo>
                <a:cubicBezTo>
                  <a:pt x="130" y="111"/>
                  <a:pt x="130" y="111"/>
                  <a:pt x="130" y="111"/>
                </a:cubicBezTo>
                <a:cubicBezTo>
                  <a:pt x="122" y="114"/>
                  <a:pt x="122" y="114"/>
                  <a:pt x="122" y="114"/>
                </a:cubicBezTo>
                <a:cubicBezTo>
                  <a:pt x="121" y="115"/>
                  <a:pt x="114" y="118"/>
                  <a:pt x="114" y="126"/>
                </a:cubicBezTo>
                <a:cubicBezTo>
                  <a:pt x="114" y="134"/>
                  <a:pt x="114" y="134"/>
                  <a:pt x="114" y="134"/>
                </a:cubicBezTo>
                <a:cubicBezTo>
                  <a:pt x="114" y="135"/>
                  <a:pt x="115" y="137"/>
                  <a:pt x="116" y="137"/>
                </a:cubicBezTo>
                <a:cubicBezTo>
                  <a:pt x="123" y="137"/>
                  <a:pt x="123" y="137"/>
                  <a:pt x="123" y="137"/>
                </a:cubicBezTo>
                <a:cubicBezTo>
                  <a:pt x="124" y="137"/>
                  <a:pt x="126" y="135"/>
                  <a:pt x="126" y="134"/>
                </a:cubicBezTo>
                <a:cubicBezTo>
                  <a:pt x="126" y="133"/>
                  <a:pt x="124" y="132"/>
                  <a:pt x="123" y="132"/>
                </a:cubicBezTo>
                <a:cubicBezTo>
                  <a:pt x="119" y="132"/>
                  <a:pt x="119" y="132"/>
                  <a:pt x="119" y="132"/>
                </a:cubicBezTo>
                <a:cubicBezTo>
                  <a:pt x="119" y="126"/>
                  <a:pt x="119" y="126"/>
                  <a:pt x="119" y="126"/>
                </a:cubicBezTo>
                <a:cubicBezTo>
                  <a:pt x="119" y="121"/>
                  <a:pt x="123" y="119"/>
                  <a:pt x="123" y="119"/>
                </a:cubicBezTo>
                <a:cubicBezTo>
                  <a:pt x="123" y="119"/>
                  <a:pt x="123" y="119"/>
                  <a:pt x="123" y="119"/>
                </a:cubicBezTo>
                <a:cubicBezTo>
                  <a:pt x="131" y="116"/>
                  <a:pt x="131" y="116"/>
                  <a:pt x="131" y="116"/>
                </a:cubicBezTo>
                <a:cubicBezTo>
                  <a:pt x="135" y="120"/>
                  <a:pt x="135" y="120"/>
                  <a:pt x="135" y="120"/>
                </a:cubicBezTo>
                <a:cubicBezTo>
                  <a:pt x="136" y="120"/>
                  <a:pt x="136" y="121"/>
                  <a:pt x="137" y="121"/>
                </a:cubicBezTo>
                <a:cubicBezTo>
                  <a:pt x="137" y="121"/>
                  <a:pt x="137" y="121"/>
                  <a:pt x="137" y="121"/>
                </a:cubicBezTo>
                <a:cubicBezTo>
                  <a:pt x="138" y="121"/>
                  <a:pt x="138" y="120"/>
                  <a:pt x="139" y="120"/>
                </a:cubicBezTo>
                <a:cubicBezTo>
                  <a:pt x="143" y="116"/>
                  <a:pt x="143" y="116"/>
                  <a:pt x="143" y="116"/>
                </a:cubicBezTo>
                <a:cubicBezTo>
                  <a:pt x="150" y="119"/>
                  <a:pt x="150" y="119"/>
                  <a:pt x="150" y="119"/>
                </a:cubicBezTo>
                <a:cubicBezTo>
                  <a:pt x="150" y="119"/>
                  <a:pt x="150" y="119"/>
                  <a:pt x="150" y="119"/>
                </a:cubicBezTo>
                <a:cubicBezTo>
                  <a:pt x="150" y="119"/>
                  <a:pt x="155" y="121"/>
                  <a:pt x="155" y="126"/>
                </a:cubicBezTo>
                <a:cubicBezTo>
                  <a:pt x="155" y="132"/>
                  <a:pt x="155" y="132"/>
                  <a:pt x="155" y="132"/>
                </a:cubicBezTo>
                <a:cubicBezTo>
                  <a:pt x="143" y="132"/>
                  <a:pt x="143" y="132"/>
                  <a:pt x="143" y="132"/>
                </a:cubicBezTo>
                <a:cubicBezTo>
                  <a:pt x="131" y="132"/>
                  <a:pt x="131" y="132"/>
                  <a:pt x="131" y="132"/>
                </a:cubicBezTo>
                <a:cubicBezTo>
                  <a:pt x="130" y="132"/>
                  <a:pt x="130" y="132"/>
                  <a:pt x="130" y="132"/>
                </a:cubicBezTo>
                <a:cubicBezTo>
                  <a:pt x="128" y="132"/>
                  <a:pt x="127" y="133"/>
                  <a:pt x="127" y="134"/>
                </a:cubicBezTo>
                <a:cubicBezTo>
                  <a:pt x="127" y="135"/>
                  <a:pt x="128" y="137"/>
                  <a:pt x="130" y="137"/>
                </a:cubicBezTo>
                <a:cubicBezTo>
                  <a:pt x="131" y="137"/>
                  <a:pt x="131" y="137"/>
                  <a:pt x="131" y="137"/>
                </a:cubicBezTo>
                <a:cubicBezTo>
                  <a:pt x="143" y="137"/>
                  <a:pt x="143" y="137"/>
                  <a:pt x="143" y="137"/>
                </a:cubicBezTo>
                <a:cubicBezTo>
                  <a:pt x="157" y="137"/>
                  <a:pt x="157" y="137"/>
                  <a:pt x="157" y="137"/>
                </a:cubicBezTo>
                <a:cubicBezTo>
                  <a:pt x="159" y="137"/>
                  <a:pt x="160" y="135"/>
                  <a:pt x="160" y="134"/>
                </a:cubicBezTo>
                <a:cubicBezTo>
                  <a:pt x="160" y="126"/>
                  <a:pt x="160" y="126"/>
                  <a:pt x="160" y="126"/>
                </a:cubicBezTo>
                <a:cubicBezTo>
                  <a:pt x="160" y="118"/>
                  <a:pt x="153" y="115"/>
                  <a:pt x="152" y="114"/>
                </a:cubicBezTo>
                <a:close/>
                <a:moveTo>
                  <a:pt x="25" y="113"/>
                </a:moveTo>
                <a:cubicBezTo>
                  <a:pt x="23" y="115"/>
                  <a:pt x="23" y="115"/>
                  <a:pt x="23" y="115"/>
                </a:cubicBezTo>
                <a:cubicBezTo>
                  <a:pt x="21" y="113"/>
                  <a:pt x="21" y="113"/>
                  <a:pt x="21" y="113"/>
                </a:cubicBezTo>
                <a:cubicBezTo>
                  <a:pt x="21" y="112"/>
                  <a:pt x="21" y="112"/>
                  <a:pt x="21" y="112"/>
                </a:cubicBezTo>
                <a:cubicBezTo>
                  <a:pt x="22" y="112"/>
                  <a:pt x="22" y="112"/>
                  <a:pt x="22" y="112"/>
                </a:cubicBezTo>
                <a:cubicBezTo>
                  <a:pt x="24" y="112"/>
                  <a:pt x="24" y="112"/>
                  <a:pt x="24" y="112"/>
                </a:cubicBezTo>
                <a:cubicBezTo>
                  <a:pt x="25" y="112"/>
                  <a:pt x="25" y="112"/>
                  <a:pt x="25" y="112"/>
                </a:cubicBezTo>
                <a:cubicBezTo>
                  <a:pt x="25" y="113"/>
                  <a:pt x="25" y="113"/>
                  <a:pt x="25" y="113"/>
                </a:cubicBezTo>
                <a:close/>
                <a:moveTo>
                  <a:pt x="31" y="101"/>
                </a:moveTo>
                <a:cubicBezTo>
                  <a:pt x="31" y="104"/>
                  <a:pt x="28" y="107"/>
                  <a:pt x="24" y="107"/>
                </a:cubicBezTo>
                <a:cubicBezTo>
                  <a:pt x="22" y="107"/>
                  <a:pt x="22" y="107"/>
                  <a:pt x="22" y="107"/>
                </a:cubicBezTo>
                <a:cubicBezTo>
                  <a:pt x="19" y="107"/>
                  <a:pt x="16" y="104"/>
                  <a:pt x="16" y="101"/>
                </a:cubicBezTo>
                <a:cubicBezTo>
                  <a:pt x="16" y="95"/>
                  <a:pt x="16" y="95"/>
                  <a:pt x="16" y="95"/>
                </a:cubicBezTo>
                <a:cubicBezTo>
                  <a:pt x="19" y="95"/>
                  <a:pt x="23" y="94"/>
                  <a:pt x="27" y="91"/>
                </a:cubicBezTo>
                <a:cubicBezTo>
                  <a:pt x="28" y="93"/>
                  <a:pt x="29" y="94"/>
                  <a:pt x="31" y="95"/>
                </a:cubicBezTo>
                <a:lnTo>
                  <a:pt x="31" y="101"/>
                </a:lnTo>
                <a:close/>
                <a:moveTo>
                  <a:pt x="33" y="91"/>
                </a:moveTo>
                <a:cubicBezTo>
                  <a:pt x="31" y="90"/>
                  <a:pt x="30" y="86"/>
                  <a:pt x="30" y="86"/>
                </a:cubicBezTo>
                <a:cubicBezTo>
                  <a:pt x="30" y="85"/>
                  <a:pt x="29" y="85"/>
                  <a:pt x="28" y="84"/>
                </a:cubicBezTo>
                <a:cubicBezTo>
                  <a:pt x="27" y="84"/>
                  <a:pt x="26" y="85"/>
                  <a:pt x="26" y="85"/>
                </a:cubicBezTo>
                <a:cubicBezTo>
                  <a:pt x="22" y="91"/>
                  <a:pt x="13" y="91"/>
                  <a:pt x="13" y="91"/>
                </a:cubicBezTo>
                <a:cubicBezTo>
                  <a:pt x="13" y="91"/>
                  <a:pt x="13" y="91"/>
                  <a:pt x="13" y="91"/>
                </a:cubicBezTo>
                <a:cubicBezTo>
                  <a:pt x="13" y="91"/>
                  <a:pt x="13" y="91"/>
                  <a:pt x="13" y="91"/>
                </a:cubicBezTo>
                <a:cubicBezTo>
                  <a:pt x="13" y="91"/>
                  <a:pt x="13" y="91"/>
                  <a:pt x="13" y="91"/>
                </a:cubicBezTo>
                <a:cubicBezTo>
                  <a:pt x="13" y="90"/>
                  <a:pt x="13" y="90"/>
                  <a:pt x="13" y="90"/>
                </a:cubicBezTo>
                <a:cubicBezTo>
                  <a:pt x="13" y="84"/>
                  <a:pt x="17" y="80"/>
                  <a:pt x="23" y="80"/>
                </a:cubicBezTo>
                <a:cubicBezTo>
                  <a:pt x="24" y="80"/>
                  <a:pt x="24" y="80"/>
                  <a:pt x="24" y="80"/>
                </a:cubicBezTo>
                <a:cubicBezTo>
                  <a:pt x="29" y="80"/>
                  <a:pt x="33" y="84"/>
                  <a:pt x="33" y="90"/>
                </a:cubicBezTo>
                <a:lnTo>
                  <a:pt x="33" y="91"/>
                </a:lnTo>
                <a:close/>
                <a:moveTo>
                  <a:pt x="116" y="63"/>
                </a:moveTo>
                <a:cubicBezTo>
                  <a:pt x="116" y="66"/>
                  <a:pt x="113" y="69"/>
                  <a:pt x="110" y="69"/>
                </a:cubicBezTo>
                <a:cubicBezTo>
                  <a:pt x="108" y="69"/>
                  <a:pt x="108" y="69"/>
                  <a:pt x="108" y="69"/>
                </a:cubicBezTo>
                <a:cubicBezTo>
                  <a:pt x="104" y="69"/>
                  <a:pt x="101" y="66"/>
                  <a:pt x="101" y="63"/>
                </a:cubicBezTo>
                <a:cubicBezTo>
                  <a:pt x="101" y="57"/>
                  <a:pt x="101" y="57"/>
                  <a:pt x="101" y="57"/>
                </a:cubicBezTo>
                <a:cubicBezTo>
                  <a:pt x="104" y="57"/>
                  <a:pt x="108" y="56"/>
                  <a:pt x="112" y="53"/>
                </a:cubicBezTo>
                <a:cubicBezTo>
                  <a:pt x="113" y="55"/>
                  <a:pt x="114" y="56"/>
                  <a:pt x="116" y="57"/>
                </a:cubicBezTo>
                <a:lnTo>
                  <a:pt x="116" y="63"/>
                </a:lnTo>
                <a:close/>
                <a:moveTo>
                  <a:pt x="110" y="74"/>
                </a:moveTo>
                <a:cubicBezTo>
                  <a:pt x="110" y="75"/>
                  <a:pt x="110" y="75"/>
                  <a:pt x="110" y="75"/>
                </a:cubicBezTo>
                <a:cubicBezTo>
                  <a:pt x="108" y="77"/>
                  <a:pt x="108" y="77"/>
                  <a:pt x="108" y="77"/>
                </a:cubicBezTo>
                <a:cubicBezTo>
                  <a:pt x="107" y="75"/>
                  <a:pt x="107" y="75"/>
                  <a:pt x="107" y="75"/>
                </a:cubicBezTo>
                <a:cubicBezTo>
                  <a:pt x="107" y="74"/>
                  <a:pt x="107" y="74"/>
                  <a:pt x="107" y="74"/>
                </a:cubicBezTo>
                <a:cubicBezTo>
                  <a:pt x="107" y="74"/>
                  <a:pt x="107" y="74"/>
                  <a:pt x="108" y="74"/>
                </a:cubicBezTo>
                <a:cubicBezTo>
                  <a:pt x="110" y="74"/>
                  <a:pt x="110" y="74"/>
                  <a:pt x="110" y="74"/>
                </a:cubicBezTo>
                <a:cubicBezTo>
                  <a:pt x="110" y="74"/>
                  <a:pt x="110" y="74"/>
                  <a:pt x="110" y="74"/>
                </a:cubicBezTo>
                <a:close/>
                <a:moveTo>
                  <a:pt x="98" y="52"/>
                </a:moveTo>
                <a:cubicBezTo>
                  <a:pt x="98" y="46"/>
                  <a:pt x="103" y="42"/>
                  <a:pt x="108" y="42"/>
                </a:cubicBezTo>
                <a:cubicBezTo>
                  <a:pt x="109" y="42"/>
                  <a:pt x="109" y="42"/>
                  <a:pt x="109" y="42"/>
                </a:cubicBezTo>
                <a:cubicBezTo>
                  <a:pt x="114" y="42"/>
                  <a:pt x="119" y="46"/>
                  <a:pt x="119" y="52"/>
                </a:cubicBezTo>
                <a:cubicBezTo>
                  <a:pt x="119" y="53"/>
                  <a:pt x="119" y="53"/>
                  <a:pt x="119" y="53"/>
                </a:cubicBezTo>
                <a:cubicBezTo>
                  <a:pt x="116" y="52"/>
                  <a:pt x="115" y="48"/>
                  <a:pt x="115" y="48"/>
                </a:cubicBezTo>
                <a:cubicBezTo>
                  <a:pt x="115" y="47"/>
                  <a:pt x="114" y="47"/>
                  <a:pt x="113" y="46"/>
                </a:cubicBezTo>
                <a:cubicBezTo>
                  <a:pt x="112" y="46"/>
                  <a:pt x="111" y="47"/>
                  <a:pt x="111" y="47"/>
                </a:cubicBezTo>
                <a:cubicBezTo>
                  <a:pt x="107" y="52"/>
                  <a:pt x="99" y="53"/>
                  <a:pt x="99" y="53"/>
                </a:cubicBezTo>
                <a:cubicBezTo>
                  <a:pt x="99" y="53"/>
                  <a:pt x="99" y="53"/>
                  <a:pt x="99" y="53"/>
                </a:cubicBezTo>
                <a:cubicBezTo>
                  <a:pt x="99" y="53"/>
                  <a:pt x="99" y="53"/>
                  <a:pt x="98" y="53"/>
                </a:cubicBezTo>
                <a:cubicBezTo>
                  <a:pt x="98" y="53"/>
                  <a:pt x="98" y="53"/>
                  <a:pt x="98" y="53"/>
                </a:cubicBezTo>
                <a:cubicBezTo>
                  <a:pt x="98" y="52"/>
                  <a:pt x="98" y="52"/>
                  <a:pt x="98" y="52"/>
                </a:cubicBezTo>
                <a:close/>
                <a:moveTo>
                  <a:pt x="70" y="16"/>
                </a:moveTo>
                <a:cubicBezTo>
                  <a:pt x="70" y="16"/>
                  <a:pt x="70" y="16"/>
                  <a:pt x="70" y="16"/>
                </a:cubicBezTo>
                <a:cubicBezTo>
                  <a:pt x="70" y="16"/>
                  <a:pt x="70" y="16"/>
                  <a:pt x="70" y="16"/>
                </a:cubicBezTo>
                <a:cubicBezTo>
                  <a:pt x="70" y="16"/>
                  <a:pt x="70" y="16"/>
                  <a:pt x="70" y="16"/>
                </a:cubicBezTo>
                <a:cubicBezTo>
                  <a:pt x="70" y="15"/>
                  <a:pt x="70" y="15"/>
                  <a:pt x="70" y="15"/>
                </a:cubicBezTo>
                <a:cubicBezTo>
                  <a:pt x="70" y="9"/>
                  <a:pt x="74" y="5"/>
                  <a:pt x="80" y="5"/>
                </a:cubicBezTo>
                <a:cubicBezTo>
                  <a:pt x="81" y="5"/>
                  <a:pt x="81" y="5"/>
                  <a:pt x="81" y="5"/>
                </a:cubicBezTo>
                <a:cubicBezTo>
                  <a:pt x="86" y="5"/>
                  <a:pt x="90" y="9"/>
                  <a:pt x="90" y="15"/>
                </a:cubicBezTo>
                <a:cubicBezTo>
                  <a:pt x="90" y="15"/>
                  <a:pt x="90" y="15"/>
                  <a:pt x="90" y="15"/>
                </a:cubicBezTo>
                <a:cubicBezTo>
                  <a:pt x="88" y="15"/>
                  <a:pt x="87" y="11"/>
                  <a:pt x="87" y="11"/>
                </a:cubicBezTo>
                <a:cubicBezTo>
                  <a:pt x="87" y="10"/>
                  <a:pt x="86" y="10"/>
                  <a:pt x="85" y="9"/>
                </a:cubicBezTo>
                <a:cubicBezTo>
                  <a:pt x="84" y="9"/>
                  <a:pt x="83" y="10"/>
                  <a:pt x="82" y="10"/>
                </a:cubicBezTo>
                <a:cubicBezTo>
                  <a:pt x="79" y="15"/>
                  <a:pt x="70" y="16"/>
                  <a:pt x="70" y="16"/>
                </a:cubicBezTo>
                <a:close/>
                <a:moveTo>
                  <a:pt x="73" y="26"/>
                </a:moveTo>
                <a:cubicBezTo>
                  <a:pt x="73" y="20"/>
                  <a:pt x="73" y="20"/>
                  <a:pt x="73" y="20"/>
                </a:cubicBezTo>
                <a:cubicBezTo>
                  <a:pt x="73" y="20"/>
                  <a:pt x="73" y="20"/>
                  <a:pt x="73" y="20"/>
                </a:cubicBezTo>
                <a:cubicBezTo>
                  <a:pt x="76" y="20"/>
                  <a:pt x="80" y="19"/>
                  <a:pt x="84" y="16"/>
                </a:cubicBezTo>
                <a:cubicBezTo>
                  <a:pt x="85" y="18"/>
                  <a:pt x="86" y="19"/>
                  <a:pt x="87" y="20"/>
                </a:cubicBezTo>
                <a:cubicBezTo>
                  <a:pt x="87" y="26"/>
                  <a:pt x="87" y="26"/>
                  <a:pt x="87" y="26"/>
                </a:cubicBezTo>
                <a:cubicBezTo>
                  <a:pt x="87" y="29"/>
                  <a:pt x="85" y="32"/>
                  <a:pt x="81" y="32"/>
                </a:cubicBezTo>
                <a:cubicBezTo>
                  <a:pt x="79" y="32"/>
                  <a:pt x="79" y="32"/>
                  <a:pt x="79" y="32"/>
                </a:cubicBezTo>
                <a:cubicBezTo>
                  <a:pt x="76" y="32"/>
                  <a:pt x="73" y="29"/>
                  <a:pt x="73" y="26"/>
                </a:cubicBezTo>
                <a:close/>
                <a:moveTo>
                  <a:pt x="82" y="37"/>
                </a:moveTo>
                <a:cubicBezTo>
                  <a:pt x="82" y="38"/>
                  <a:pt x="82" y="38"/>
                  <a:pt x="82" y="38"/>
                </a:cubicBezTo>
                <a:cubicBezTo>
                  <a:pt x="80" y="40"/>
                  <a:pt x="80" y="40"/>
                  <a:pt x="80" y="40"/>
                </a:cubicBezTo>
                <a:cubicBezTo>
                  <a:pt x="78" y="38"/>
                  <a:pt x="78" y="38"/>
                  <a:pt x="78" y="38"/>
                </a:cubicBezTo>
                <a:cubicBezTo>
                  <a:pt x="78" y="37"/>
                  <a:pt x="78" y="37"/>
                  <a:pt x="78" y="37"/>
                </a:cubicBezTo>
                <a:cubicBezTo>
                  <a:pt x="79" y="37"/>
                  <a:pt x="79" y="37"/>
                  <a:pt x="79" y="37"/>
                </a:cubicBezTo>
                <a:cubicBezTo>
                  <a:pt x="81" y="37"/>
                  <a:pt x="81" y="37"/>
                  <a:pt x="81" y="37"/>
                </a:cubicBezTo>
                <a:cubicBezTo>
                  <a:pt x="81" y="37"/>
                  <a:pt x="82" y="37"/>
                  <a:pt x="82" y="37"/>
                </a:cubicBezTo>
                <a:close/>
                <a:moveTo>
                  <a:pt x="66" y="44"/>
                </a:moveTo>
                <a:cubicBezTo>
                  <a:pt x="66" y="44"/>
                  <a:pt x="67" y="44"/>
                  <a:pt x="67" y="44"/>
                </a:cubicBezTo>
                <a:cubicBezTo>
                  <a:pt x="74" y="41"/>
                  <a:pt x="74" y="41"/>
                  <a:pt x="74" y="41"/>
                </a:cubicBezTo>
                <a:cubicBezTo>
                  <a:pt x="78" y="45"/>
                  <a:pt x="78" y="45"/>
                  <a:pt x="78" y="45"/>
                </a:cubicBezTo>
                <a:cubicBezTo>
                  <a:pt x="79" y="45"/>
                  <a:pt x="79" y="46"/>
                  <a:pt x="80" y="46"/>
                </a:cubicBezTo>
                <a:cubicBezTo>
                  <a:pt x="80" y="46"/>
                  <a:pt x="80" y="46"/>
                  <a:pt x="80" y="46"/>
                </a:cubicBezTo>
                <a:cubicBezTo>
                  <a:pt x="81" y="46"/>
                  <a:pt x="81" y="45"/>
                  <a:pt x="82" y="45"/>
                </a:cubicBezTo>
                <a:cubicBezTo>
                  <a:pt x="86" y="41"/>
                  <a:pt x="86" y="41"/>
                  <a:pt x="86" y="41"/>
                </a:cubicBezTo>
                <a:cubicBezTo>
                  <a:pt x="93" y="44"/>
                  <a:pt x="93" y="44"/>
                  <a:pt x="93" y="44"/>
                </a:cubicBezTo>
                <a:cubicBezTo>
                  <a:pt x="93" y="44"/>
                  <a:pt x="94" y="44"/>
                  <a:pt x="94" y="44"/>
                </a:cubicBezTo>
                <a:cubicBezTo>
                  <a:pt x="94" y="44"/>
                  <a:pt x="94" y="44"/>
                  <a:pt x="95" y="45"/>
                </a:cubicBezTo>
                <a:cubicBezTo>
                  <a:pt x="94" y="47"/>
                  <a:pt x="93" y="49"/>
                  <a:pt x="93" y="52"/>
                </a:cubicBezTo>
                <a:cubicBezTo>
                  <a:pt x="93" y="55"/>
                  <a:pt x="93" y="55"/>
                  <a:pt x="93" y="55"/>
                </a:cubicBezTo>
                <a:cubicBezTo>
                  <a:pt x="93" y="56"/>
                  <a:pt x="93" y="56"/>
                  <a:pt x="92" y="56"/>
                </a:cubicBezTo>
                <a:cubicBezTo>
                  <a:pt x="87" y="56"/>
                  <a:pt x="87" y="56"/>
                  <a:pt x="87" y="56"/>
                </a:cubicBezTo>
                <a:cubicBezTo>
                  <a:pt x="74" y="56"/>
                  <a:pt x="74" y="56"/>
                  <a:pt x="74" y="56"/>
                </a:cubicBezTo>
                <a:cubicBezTo>
                  <a:pt x="68" y="56"/>
                  <a:pt x="68" y="56"/>
                  <a:pt x="68" y="56"/>
                </a:cubicBezTo>
                <a:cubicBezTo>
                  <a:pt x="68" y="56"/>
                  <a:pt x="67" y="56"/>
                  <a:pt x="67" y="55"/>
                </a:cubicBezTo>
                <a:cubicBezTo>
                  <a:pt x="67" y="52"/>
                  <a:pt x="67" y="52"/>
                  <a:pt x="67" y="52"/>
                </a:cubicBezTo>
                <a:cubicBezTo>
                  <a:pt x="67" y="49"/>
                  <a:pt x="66" y="47"/>
                  <a:pt x="65" y="45"/>
                </a:cubicBezTo>
                <a:cubicBezTo>
                  <a:pt x="66" y="44"/>
                  <a:pt x="66" y="44"/>
                  <a:pt x="66" y="44"/>
                </a:cubicBezTo>
                <a:close/>
                <a:moveTo>
                  <a:pt x="42" y="53"/>
                </a:moveTo>
                <a:cubicBezTo>
                  <a:pt x="42" y="53"/>
                  <a:pt x="42" y="53"/>
                  <a:pt x="42" y="53"/>
                </a:cubicBezTo>
                <a:cubicBezTo>
                  <a:pt x="42" y="53"/>
                  <a:pt x="42" y="53"/>
                  <a:pt x="42" y="53"/>
                </a:cubicBezTo>
                <a:cubicBezTo>
                  <a:pt x="42" y="53"/>
                  <a:pt x="42" y="53"/>
                  <a:pt x="42" y="53"/>
                </a:cubicBezTo>
                <a:cubicBezTo>
                  <a:pt x="42" y="52"/>
                  <a:pt x="42" y="52"/>
                  <a:pt x="42" y="52"/>
                </a:cubicBezTo>
                <a:cubicBezTo>
                  <a:pt x="42" y="46"/>
                  <a:pt x="46" y="42"/>
                  <a:pt x="51" y="42"/>
                </a:cubicBezTo>
                <a:cubicBezTo>
                  <a:pt x="52" y="42"/>
                  <a:pt x="52" y="42"/>
                  <a:pt x="52" y="42"/>
                </a:cubicBezTo>
                <a:cubicBezTo>
                  <a:pt x="57" y="42"/>
                  <a:pt x="62" y="46"/>
                  <a:pt x="62" y="52"/>
                </a:cubicBezTo>
                <a:cubicBezTo>
                  <a:pt x="62" y="53"/>
                  <a:pt x="62" y="53"/>
                  <a:pt x="62" y="53"/>
                </a:cubicBezTo>
                <a:cubicBezTo>
                  <a:pt x="59" y="52"/>
                  <a:pt x="58" y="48"/>
                  <a:pt x="58" y="48"/>
                </a:cubicBezTo>
                <a:cubicBezTo>
                  <a:pt x="58" y="47"/>
                  <a:pt x="57" y="47"/>
                  <a:pt x="57" y="46"/>
                </a:cubicBezTo>
                <a:cubicBezTo>
                  <a:pt x="56" y="46"/>
                  <a:pt x="55" y="47"/>
                  <a:pt x="54" y="47"/>
                </a:cubicBezTo>
                <a:cubicBezTo>
                  <a:pt x="50" y="52"/>
                  <a:pt x="42" y="53"/>
                  <a:pt x="42" y="53"/>
                </a:cubicBezTo>
                <a:close/>
                <a:moveTo>
                  <a:pt x="44" y="63"/>
                </a:moveTo>
                <a:cubicBezTo>
                  <a:pt x="44" y="57"/>
                  <a:pt x="44" y="57"/>
                  <a:pt x="44" y="57"/>
                </a:cubicBezTo>
                <a:cubicBezTo>
                  <a:pt x="44" y="57"/>
                  <a:pt x="44" y="57"/>
                  <a:pt x="44" y="57"/>
                </a:cubicBezTo>
                <a:cubicBezTo>
                  <a:pt x="47" y="57"/>
                  <a:pt x="52" y="56"/>
                  <a:pt x="55" y="53"/>
                </a:cubicBezTo>
                <a:cubicBezTo>
                  <a:pt x="56" y="55"/>
                  <a:pt x="57" y="56"/>
                  <a:pt x="59" y="57"/>
                </a:cubicBezTo>
                <a:cubicBezTo>
                  <a:pt x="59" y="63"/>
                  <a:pt x="59" y="63"/>
                  <a:pt x="59" y="63"/>
                </a:cubicBezTo>
                <a:cubicBezTo>
                  <a:pt x="59" y="66"/>
                  <a:pt x="56" y="69"/>
                  <a:pt x="53" y="69"/>
                </a:cubicBezTo>
                <a:cubicBezTo>
                  <a:pt x="51" y="69"/>
                  <a:pt x="51" y="69"/>
                  <a:pt x="51" y="69"/>
                </a:cubicBezTo>
                <a:cubicBezTo>
                  <a:pt x="47" y="69"/>
                  <a:pt x="44" y="66"/>
                  <a:pt x="44" y="63"/>
                </a:cubicBezTo>
                <a:close/>
                <a:moveTo>
                  <a:pt x="50" y="74"/>
                </a:moveTo>
                <a:cubicBezTo>
                  <a:pt x="50" y="74"/>
                  <a:pt x="50" y="74"/>
                  <a:pt x="51" y="74"/>
                </a:cubicBezTo>
                <a:cubicBezTo>
                  <a:pt x="53" y="74"/>
                  <a:pt x="53" y="74"/>
                  <a:pt x="53" y="74"/>
                </a:cubicBezTo>
                <a:cubicBezTo>
                  <a:pt x="53" y="74"/>
                  <a:pt x="53" y="74"/>
                  <a:pt x="54" y="74"/>
                </a:cubicBezTo>
                <a:cubicBezTo>
                  <a:pt x="54" y="75"/>
                  <a:pt x="54" y="75"/>
                  <a:pt x="54" y="75"/>
                </a:cubicBezTo>
                <a:cubicBezTo>
                  <a:pt x="52" y="77"/>
                  <a:pt x="52" y="77"/>
                  <a:pt x="52" y="77"/>
                </a:cubicBezTo>
                <a:cubicBezTo>
                  <a:pt x="50" y="75"/>
                  <a:pt x="50" y="75"/>
                  <a:pt x="50" y="75"/>
                </a:cubicBezTo>
                <a:cubicBezTo>
                  <a:pt x="50" y="74"/>
                  <a:pt x="50" y="74"/>
                  <a:pt x="50" y="74"/>
                </a:cubicBezTo>
                <a:close/>
                <a:moveTo>
                  <a:pt x="65" y="90"/>
                </a:moveTo>
                <a:cubicBezTo>
                  <a:pt x="65" y="93"/>
                  <a:pt x="65" y="93"/>
                  <a:pt x="65" y="93"/>
                </a:cubicBezTo>
                <a:cubicBezTo>
                  <a:pt x="65" y="93"/>
                  <a:pt x="65" y="93"/>
                  <a:pt x="65" y="93"/>
                </a:cubicBezTo>
                <a:cubicBezTo>
                  <a:pt x="58" y="93"/>
                  <a:pt x="58" y="93"/>
                  <a:pt x="58" y="93"/>
                </a:cubicBezTo>
                <a:cubicBezTo>
                  <a:pt x="45" y="93"/>
                  <a:pt x="45" y="93"/>
                  <a:pt x="45" y="93"/>
                </a:cubicBezTo>
                <a:cubicBezTo>
                  <a:pt x="38" y="93"/>
                  <a:pt x="38" y="93"/>
                  <a:pt x="38" y="93"/>
                </a:cubicBezTo>
                <a:cubicBezTo>
                  <a:pt x="38" y="93"/>
                  <a:pt x="38" y="93"/>
                  <a:pt x="38" y="93"/>
                </a:cubicBezTo>
                <a:cubicBezTo>
                  <a:pt x="38" y="90"/>
                  <a:pt x="38" y="90"/>
                  <a:pt x="38" y="90"/>
                </a:cubicBezTo>
                <a:cubicBezTo>
                  <a:pt x="38" y="87"/>
                  <a:pt x="38" y="84"/>
                  <a:pt x="36" y="82"/>
                </a:cubicBezTo>
                <a:cubicBezTo>
                  <a:pt x="37" y="81"/>
                  <a:pt x="38" y="81"/>
                  <a:pt x="38" y="81"/>
                </a:cubicBezTo>
                <a:cubicBezTo>
                  <a:pt x="38" y="81"/>
                  <a:pt x="38" y="81"/>
                  <a:pt x="38" y="81"/>
                </a:cubicBezTo>
                <a:cubicBezTo>
                  <a:pt x="46" y="78"/>
                  <a:pt x="46" y="78"/>
                  <a:pt x="46" y="78"/>
                </a:cubicBezTo>
                <a:cubicBezTo>
                  <a:pt x="50" y="82"/>
                  <a:pt x="50" y="82"/>
                  <a:pt x="50" y="82"/>
                </a:cubicBezTo>
                <a:cubicBezTo>
                  <a:pt x="50" y="82"/>
                  <a:pt x="51" y="83"/>
                  <a:pt x="52" y="83"/>
                </a:cubicBezTo>
                <a:cubicBezTo>
                  <a:pt x="52" y="83"/>
                  <a:pt x="52" y="83"/>
                  <a:pt x="52" y="83"/>
                </a:cubicBezTo>
                <a:cubicBezTo>
                  <a:pt x="52" y="83"/>
                  <a:pt x="53" y="82"/>
                  <a:pt x="53" y="82"/>
                </a:cubicBezTo>
                <a:cubicBezTo>
                  <a:pt x="57" y="78"/>
                  <a:pt x="57" y="78"/>
                  <a:pt x="57" y="78"/>
                </a:cubicBezTo>
                <a:cubicBezTo>
                  <a:pt x="65" y="81"/>
                  <a:pt x="65" y="81"/>
                  <a:pt x="65" y="81"/>
                </a:cubicBezTo>
                <a:cubicBezTo>
                  <a:pt x="65" y="81"/>
                  <a:pt x="65" y="81"/>
                  <a:pt x="65" y="81"/>
                </a:cubicBezTo>
                <a:cubicBezTo>
                  <a:pt x="65" y="81"/>
                  <a:pt x="66" y="81"/>
                  <a:pt x="67" y="82"/>
                </a:cubicBezTo>
                <a:cubicBezTo>
                  <a:pt x="66" y="84"/>
                  <a:pt x="65" y="87"/>
                  <a:pt x="65" y="90"/>
                </a:cubicBezTo>
                <a:close/>
                <a:moveTo>
                  <a:pt x="82" y="113"/>
                </a:moveTo>
                <a:cubicBezTo>
                  <a:pt x="80" y="115"/>
                  <a:pt x="80" y="115"/>
                  <a:pt x="80" y="115"/>
                </a:cubicBezTo>
                <a:cubicBezTo>
                  <a:pt x="78" y="113"/>
                  <a:pt x="78" y="113"/>
                  <a:pt x="78" y="113"/>
                </a:cubicBezTo>
                <a:cubicBezTo>
                  <a:pt x="78" y="112"/>
                  <a:pt x="78" y="112"/>
                  <a:pt x="78" y="112"/>
                </a:cubicBezTo>
                <a:cubicBezTo>
                  <a:pt x="79" y="112"/>
                  <a:pt x="79" y="112"/>
                  <a:pt x="79" y="112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81" y="112"/>
                  <a:pt x="82" y="112"/>
                  <a:pt x="82" y="112"/>
                </a:cubicBezTo>
                <a:lnTo>
                  <a:pt x="82" y="113"/>
                </a:lnTo>
                <a:close/>
                <a:moveTo>
                  <a:pt x="87" y="101"/>
                </a:moveTo>
                <a:cubicBezTo>
                  <a:pt x="87" y="104"/>
                  <a:pt x="85" y="107"/>
                  <a:pt x="81" y="107"/>
                </a:cubicBezTo>
                <a:cubicBezTo>
                  <a:pt x="79" y="107"/>
                  <a:pt x="79" y="107"/>
                  <a:pt x="79" y="107"/>
                </a:cubicBezTo>
                <a:cubicBezTo>
                  <a:pt x="76" y="107"/>
                  <a:pt x="73" y="104"/>
                  <a:pt x="73" y="101"/>
                </a:cubicBezTo>
                <a:cubicBezTo>
                  <a:pt x="73" y="95"/>
                  <a:pt x="73" y="95"/>
                  <a:pt x="73" y="95"/>
                </a:cubicBezTo>
                <a:cubicBezTo>
                  <a:pt x="76" y="95"/>
                  <a:pt x="80" y="94"/>
                  <a:pt x="84" y="91"/>
                </a:cubicBezTo>
                <a:cubicBezTo>
                  <a:pt x="85" y="93"/>
                  <a:pt x="86" y="94"/>
                  <a:pt x="87" y="95"/>
                </a:cubicBezTo>
                <a:lnTo>
                  <a:pt x="87" y="101"/>
                </a:lnTo>
                <a:close/>
                <a:moveTo>
                  <a:pt x="90" y="91"/>
                </a:moveTo>
                <a:cubicBezTo>
                  <a:pt x="88" y="90"/>
                  <a:pt x="87" y="86"/>
                  <a:pt x="87" y="86"/>
                </a:cubicBezTo>
                <a:cubicBezTo>
                  <a:pt x="87" y="85"/>
                  <a:pt x="86" y="85"/>
                  <a:pt x="85" y="84"/>
                </a:cubicBezTo>
                <a:cubicBezTo>
                  <a:pt x="84" y="84"/>
                  <a:pt x="83" y="85"/>
                  <a:pt x="82" y="85"/>
                </a:cubicBezTo>
                <a:cubicBezTo>
                  <a:pt x="79" y="91"/>
                  <a:pt x="70" y="91"/>
                  <a:pt x="70" y="91"/>
                </a:cubicBezTo>
                <a:cubicBezTo>
                  <a:pt x="70" y="91"/>
                  <a:pt x="70" y="91"/>
                  <a:pt x="70" y="91"/>
                </a:cubicBezTo>
                <a:cubicBezTo>
                  <a:pt x="70" y="91"/>
                  <a:pt x="70" y="91"/>
                  <a:pt x="70" y="91"/>
                </a:cubicBezTo>
                <a:cubicBezTo>
                  <a:pt x="70" y="91"/>
                  <a:pt x="70" y="91"/>
                  <a:pt x="70" y="91"/>
                </a:cubicBezTo>
                <a:cubicBezTo>
                  <a:pt x="70" y="90"/>
                  <a:pt x="70" y="90"/>
                  <a:pt x="70" y="90"/>
                </a:cubicBezTo>
                <a:cubicBezTo>
                  <a:pt x="70" y="84"/>
                  <a:pt x="74" y="80"/>
                  <a:pt x="80" y="80"/>
                </a:cubicBezTo>
                <a:cubicBezTo>
                  <a:pt x="81" y="80"/>
                  <a:pt x="81" y="80"/>
                  <a:pt x="81" y="80"/>
                </a:cubicBezTo>
                <a:cubicBezTo>
                  <a:pt x="86" y="80"/>
                  <a:pt x="90" y="84"/>
                  <a:pt x="90" y="90"/>
                </a:cubicBezTo>
                <a:cubicBezTo>
                  <a:pt x="90" y="91"/>
                  <a:pt x="90" y="91"/>
                  <a:pt x="90" y="91"/>
                </a:cubicBezTo>
                <a:close/>
                <a:moveTo>
                  <a:pt x="90" y="78"/>
                </a:moveTo>
                <a:cubicBezTo>
                  <a:pt x="87" y="76"/>
                  <a:pt x="84" y="75"/>
                  <a:pt x="81" y="75"/>
                </a:cubicBezTo>
                <a:cubicBezTo>
                  <a:pt x="80" y="75"/>
                  <a:pt x="80" y="75"/>
                  <a:pt x="80" y="75"/>
                </a:cubicBezTo>
                <a:cubicBezTo>
                  <a:pt x="76" y="75"/>
                  <a:pt x="73" y="76"/>
                  <a:pt x="70" y="78"/>
                </a:cubicBezTo>
                <a:cubicBezTo>
                  <a:pt x="69" y="77"/>
                  <a:pt x="67" y="77"/>
                  <a:pt x="67" y="76"/>
                </a:cubicBezTo>
                <a:cubicBezTo>
                  <a:pt x="59" y="73"/>
                  <a:pt x="59" y="73"/>
                  <a:pt x="59" y="73"/>
                </a:cubicBezTo>
                <a:cubicBezTo>
                  <a:pt x="59" y="72"/>
                  <a:pt x="59" y="72"/>
                  <a:pt x="59" y="72"/>
                </a:cubicBezTo>
                <a:cubicBezTo>
                  <a:pt x="61" y="71"/>
                  <a:pt x="63" y="69"/>
                  <a:pt x="63" y="66"/>
                </a:cubicBezTo>
                <a:cubicBezTo>
                  <a:pt x="66" y="66"/>
                  <a:pt x="68" y="64"/>
                  <a:pt x="69" y="61"/>
                </a:cubicBezTo>
                <a:cubicBezTo>
                  <a:pt x="74" y="61"/>
                  <a:pt x="74" y="61"/>
                  <a:pt x="74" y="61"/>
                </a:cubicBezTo>
                <a:cubicBezTo>
                  <a:pt x="87" y="61"/>
                  <a:pt x="87" y="61"/>
                  <a:pt x="87" y="61"/>
                </a:cubicBezTo>
                <a:cubicBezTo>
                  <a:pt x="91" y="61"/>
                  <a:pt x="91" y="61"/>
                  <a:pt x="91" y="61"/>
                </a:cubicBezTo>
                <a:cubicBezTo>
                  <a:pt x="92" y="64"/>
                  <a:pt x="94" y="66"/>
                  <a:pt x="97" y="66"/>
                </a:cubicBezTo>
                <a:cubicBezTo>
                  <a:pt x="98" y="69"/>
                  <a:pt x="99" y="71"/>
                  <a:pt x="102" y="72"/>
                </a:cubicBezTo>
                <a:cubicBezTo>
                  <a:pt x="102" y="73"/>
                  <a:pt x="102" y="73"/>
                  <a:pt x="102" y="73"/>
                </a:cubicBezTo>
                <a:cubicBezTo>
                  <a:pt x="93" y="76"/>
                  <a:pt x="93" y="76"/>
                  <a:pt x="93" y="76"/>
                </a:cubicBezTo>
                <a:cubicBezTo>
                  <a:pt x="93" y="76"/>
                  <a:pt x="91" y="77"/>
                  <a:pt x="90" y="78"/>
                </a:cubicBezTo>
                <a:close/>
                <a:moveTo>
                  <a:pt x="122" y="90"/>
                </a:moveTo>
                <a:cubicBezTo>
                  <a:pt x="122" y="93"/>
                  <a:pt x="122" y="93"/>
                  <a:pt x="122" y="93"/>
                </a:cubicBezTo>
                <a:cubicBezTo>
                  <a:pt x="122" y="93"/>
                  <a:pt x="122" y="93"/>
                  <a:pt x="122" y="93"/>
                </a:cubicBezTo>
                <a:cubicBezTo>
                  <a:pt x="115" y="93"/>
                  <a:pt x="115" y="93"/>
                  <a:pt x="115" y="93"/>
                </a:cubicBezTo>
                <a:cubicBezTo>
                  <a:pt x="102" y="93"/>
                  <a:pt x="102" y="93"/>
                  <a:pt x="102" y="93"/>
                </a:cubicBezTo>
                <a:cubicBezTo>
                  <a:pt x="95" y="93"/>
                  <a:pt x="95" y="93"/>
                  <a:pt x="95" y="93"/>
                </a:cubicBezTo>
                <a:cubicBezTo>
                  <a:pt x="95" y="93"/>
                  <a:pt x="95" y="93"/>
                  <a:pt x="95" y="93"/>
                </a:cubicBezTo>
                <a:cubicBezTo>
                  <a:pt x="95" y="90"/>
                  <a:pt x="95" y="90"/>
                  <a:pt x="95" y="90"/>
                </a:cubicBezTo>
                <a:cubicBezTo>
                  <a:pt x="95" y="87"/>
                  <a:pt x="94" y="84"/>
                  <a:pt x="93" y="82"/>
                </a:cubicBezTo>
                <a:cubicBezTo>
                  <a:pt x="94" y="81"/>
                  <a:pt x="95" y="81"/>
                  <a:pt x="95" y="81"/>
                </a:cubicBezTo>
                <a:cubicBezTo>
                  <a:pt x="95" y="81"/>
                  <a:pt x="95" y="81"/>
                  <a:pt x="95" y="81"/>
                </a:cubicBezTo>
                <a:cubicBezTo>
                  <a:pt x="103" y="78"/>
                  <a:pt x="103" y="78"/>
                  <a:pt x="103" y="78"/>
                </a:cubicBezTo>
                <a:cubicBezTo>
                  <a:pt x="107" y="82"/>
                  <a:pt x="107" y="82"/>
                  <a:pt x="107" y="82"/>
                </a:cubicBezTo>
                <a:cubicBezTo>
                  <a:pt x="107" y="82"/>
                  <a:pt x="108" y="83"/>
                  <a:pt x="109" y="83"/>
                </a:cubicBezTo>
                <a:cubicBezTo>
                  <a:pt x="109" y="83"/>
                  <a:pt x="109" y="83"/>
                  <a:pt x="109" y="83"/>
                </a:cubicBezTo>
                <a:cubicBezTo>
                  <a:pt x="109" y="83"/>
                  <a:pt x="110" y="82"/>
                  <a:pt x="110" y="82"/>
                </a:cubicBezTo>
                <a:cubicBezTo>
                  <a:pt x="114" y="78"/>
                  <a:pt x="114" y="78"/>
                  <a:pt x="114" y="78"/>
                </a:cubicBezTo>
                <a:cubicBezTo>
                  <a:pt x="122" y="81"/>
                  <a:pt x="122" y="81"/>
                  <a:pt x="122" y="81"/>
                </a:cubicBezTo>
                <a:cubicBezTo>
                  <a:pt x="122" y="81"/>
                  <a:pt x="122" y="81"/>
                  <a:pt x="122" y="81"/>
                </a:cubicBezTo>
                <a:cubicBezTo>
                  <a:pt x="122" y="81"/>
                  <a:pt x="123" y="81"/>
                  <a:pt x="124" y="82"/>
                </a:cubicBezTo>
                <a:cubicBezTo>
                  <a:pt x="123" y="84"/>
                  <a:pt x="122" y="87"/>
                  <a:pt x="122" y="90"/>
                </a:cubicBezTo>
                <a:close/>
                <a:moveTo>
                  <a:pt x="127" y="91"/>
                </a:moveTo>
                <a:cubicBezTo>
                  <a:pt x="127" y="91"/>
                  <a:pt x="127" y="91"/>
                  <a:pt x="127" y="91"/>
                </a:cubicBezTo>
                <a:cubicBezTo>
                  <a:pt x="127" y="91"/>
                  <a:pt x="127" y="91"/>
                  <a:pt x="127" y="91"/>
                </a:cubicBezTo>
                <a:cubicBezTo>
                  <a:pt x="127" y="91"/>
                  <a:pt x="127" y="91"/>
                  <a:pt x="127" y="91"/>
                </a:cubicBezTo>
                <a:cubicBezTo>
                  <a:pt x="127" y="90"/>
                  <a:pt x="127" y="90"/>
                  <a:pt x="127" y="90"/>
                </a:cubicBezTo>
                <a:cubicBezTo>
                  <a:pt x="127" y="84"/>
                  <a:pt x="131" y="80"/>
                  <a:pt x="136" y="80"/>
                </a:cubicBezTo>
                <a:cubicBezTo>
                  <a:pt x="137" y="80"/>
                  <a:pt x="137" y="80"/>
                  <a:pt x="137" y="80"/>
                </a:cubicBezTo>
                <a:cubicBezTo>
                  <a:pt x="143" y="80"/>
                  <a:pt x="147" y="84"/>
                  <a:pt x="147" y="90"/>
                </a:cubicBezTo>
                <a:cubicBezTo>
                  <a:pt x="147" y="91"/>
                  <a:pt x="147" y="91"/>
                  <a:pt x="147" y="91"/>
                </a:cubicBezTo>
                <a:cubicBezTo>
                  <a:pt x="145" y="90"/>
                  <a:pt x="144" y="86"/>
                  <a:pt x="144" y="86"/>
                </a:cubicBezTo>
                <a:cubicBezTo>
                  <a:pt x="144" y="85"/>
                  <a:pt x="143" y="85"/>
                  <a:pt x="142" y="84"/>
                </a:cubicBezTo>
                <a:cubicBezTo>
                  <a:pt x="141" y="84"/>
                  <a:pt x="140" y="85"/>
                  <a:pt x="139" y="85"/>
                </a:cubicBezTo>
                <a:cubicBezTo>
                  <a:pt x="136" y="91"/>
                  <a:pt x="127" y="91"/>
                  <a:pt x="127" y="91"/>
                </a:cubicBezTo>
                <a:close/>
                <a:moveTo>
                  <a:pt x="139" y="113"/>
                </a:moveTo>
                <a:cubicBezTo>
                  <a:pt x="137" y="115"/>
                  <a:pt x="137" y="115"/>
                  <a:pt x="137" y="115"/>
                </a:cubicBezTo>
                <a:cubicBezTo>
                  <a:pt x="135" y="113"/>
                  <a:pt x="135" y="113"/>
                  <a:pt x="135" y="113"/>
                </a:cubicBezTo>
                <a:cubicBezTo>
                  <a:pt x="135" y="112"/>
                  <a:pt x="135" y="112"/>
                  <a:pt x="135" y="112"/>
                </a:cubicBezTo>
                <a:cubicBezTo>
                  <a:pt x="135" y="112"/>
                  <a:pt x="136" y="112"/>
                  <a:pt x="136" y="112"/>
                </a:cubicBezTo>
                <a:cubicBezTo>
                  <a:pt x="138" y="112"/>
                  <a:pt x="138" y="112"/>
                  <a:pt x="138" y="112"/>
                </a:cubicBezTo>
                <a:cubicBezTo>
                  <a:pt x="138" y="112"/>
                  <a:pt x="139" y="112"/>
                  <a:pt x="139" y="112"/>
                </a:cubicBezTo>
                <a:cubicBezTo>
                  <a:pt x="139" y="113"/>
                  <a:pt x="139" y="113"/>
                  <a:pt x="139" y="113"/>
                </a:cubicBezTo>
                <a:close/>
                <a:moveTo>
                  <a:pt x="138" y="107"/>
                </a:moveTo>
                <a:cubicBezTo>
                  <a:pt x="136" y="107"/>
                  <a:pt x="136" y="107"/>
                  <a:pt x="136" y="107"/>
                </a:cubicBezTo>
                <a:cubicBezTo>
                  <a:pt x="133" y="107"/>
                  <a:pt x="130" y="104"/>
                  <a:pt x="130" y="101"/>
                </a:cubicBezTo>
                <a:cubicBezTo>
                  <a:pt x="130" y="95"/>
                  <a:pt x="130" y="95"/>
                  <a:pt x="130" y="95"/>
                </a:cubicBezTo>
                <a:cubicBezTo>
                  <a:pt x="130" y="95"/>
                  <a:pt x="130" y="95"/>
                  <a:pt x="130" y="95"/>
                </a:cubicBezTo>
                <a:cubicBezTo>
                  <a:pt x="132" y="95"/>
                  <a:pt x="137" y="94"/>
                  <a:pt x="141" y="91"/>
                </a:cubicBezTo>
                <a:cubicBezTo>
                  <a:pt x="141" y="93"/>
                  <a:pt x="143" y="94"/>
                  <a:pt x="144" y="95"/>
                </a:cubicBezTo>
                <a:cubicBezTo>
                  <a:pt x="144" y="101"/>
                  <a:pt x="144" y="101"/>
                  <a:pt x="144" y="101"/>
                </a:cubicBezTo>
                <a:cubicBezTo>
                  <a:pt x="144" y="104"/>
                  <a:pt x="141" y="107"/>
                  <a:pt x="138" y="10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6" name="Freeform 195">
            <a:extLst>
              <a:ext uri="{FF2B5EF4-FFF2-40B4-BE49-F238E27FC236}">
                <a16:creationId xmlns:a16="http://schemas.microsoft.com/office/drawing/2014/main" xmlns="" id="{90C7EC69-E234-4898-A9B3-986C2C25CCB4}"/>
              </a:ext>
            </a:extLst>
          </p:cNvPr>
          <p:cNvSpPr>
            <a:spLocks noEditPoints="1"/>
          </p:cNvSpPr>
          <p:nvPr/>
        </p:nvSpPr>
        <p:spPr bwMode="auto">
          <a:xfrm>
            <a:off x="5409406" y="2229644"/>
            <a:ext cx="396875" cy="552450"/>
          </a:xfrm>
          <a:custGeom>
            <a:avLst/>
            <a:gdLst>
              <a:gd name="T0" fmla="*/ 83 w 116"/>
              <a:gd name="T1" fmla="*/ 102 h 160"/>
              <a:gd name="T2" fmla="*/ 87 w 116"/>
              <a:gd name="T3" fmla="*/ 71 h 160"/>
              <a:gd name="T4" fmla="*/ 60 w 116"/>
              <a:gd name="T5" fmla="*/ 0 h 160"/>
              <a:gd name="T6" fmla="*/ 18 w 116"/>
              <a:gd name="T7" fmla="*/ 59 h 160"/>
              <a:gd name="T8" fmla="*/ 33 w 116"/>
              <a:gd name="T9" fmla="*/ 102 h 160"/>
              <a:gd name="T10" fmla="*/ 0 w 116"/>
              <a:gd name="T11" fmla="*/ 137 h 160"/>
              <a:gd name="T12" fmla="*/ 35 w 116"/>
              <a:gd name="T13" fmla="*/ 157 h 160"/>
              <a:gd name="T14" fmla="*/ 22 w 116"/>
              <a:gd name="T15" fmla="*/ 134 h 160"/>
              <a:gd name="T16" fmla="*/ 5 w 116"/>
              <a:gd name="T17" fmla="*/ 137 h 160"/>
              <a:gd name="T18" fmla="*/ 46 w 116"/>
              <a:gd name="T19" fmla="*/ 155 h 160"/>
              <a:gd name="T20" fmla="*/ 49 w 116"/>
              <a:gd name="T21" fmla="*/ 160 h 160"/>
              <a:gd name="T22" fmla="*/ 68 w 116"/>
              <a:gd name="T23" fmla="*/ 160 h 160"/>
              <a:gd name="T24" fmla="*/ 114 w 116"/>
              <a:gd name="T25" fmla="*/ 160 h 160"/>
              <a:gd name="T26" fmla="*/ 79 w 116"/>
              <a:gd name="T27" fmla="*/ 106 h 160"/>
              <a:gd name="T28" fmla="*/ 73 w 116"/>
              <a:gd name="T29" fmla="*/ 102 h 160"/>
              <a:gd name="T30" fmla="*/ 64 w 116"/>
              <a:gd name="T31" fmla="*/ 122 h 160"/>
              <a:gd name="T32" fmla="*/ 53 w 116"/>
              <a:gd name="T33" fmla="*/ 122 h 160"/>
              <a:gd name="T34" fmla="*/ 49 w 116"/>
              <a:gd name="T35" fmla="*/ 102 h 160"/>
              <a:gd name="T36" fmla="*/ 56 w 116"/>
              <a:gd name="T37" fmla="*/ 94 h 160"/>
              <a:gd name="T38" fmla="*/ 58 w 116"/>
              <a:gd name="T39" fmla="*/ 111 h 160"/>
              <a:gd name="T40" fmla="*/ 88 w 116"/>
              <a:gd name="T41" fmla="*/ 52 h 160"/>
              <a:gd name="T42" fmla="*/ 29 w 116"/>
              <a:gd name="T43" fmla="*/ 52 h 160"/>
              <a:gd name="T44" fmla="*/ 32 w 116"/>
              <a:gd name="T45" fmla="*/ 44 h 160"/>
              <a:gd name="T46" fmla="*/ 31 w 116"/>
              <a:gd name="T47" fmla="*/ 45 h 160"/>
              <a:gd name="T48" fmla="*/ 31 w 116"/>
              <a:gd name="T49" fmla="*/ 45 h 160"/>
              <a:gd name="T50" fmla="*/ 30 w 116"/>
              <a:gd name="T51" fmla="*/ 45 h 160"/>
              <a:gd name="T52" fmla="*/ 30 w 116"/>
              <a:gd name="T53" fmla="*/ 45 h 160"/>
              <a:gd name="T54" fmla="*/ 30 w 116"/>
              <a:gd name="T55" fmla="*/ 46 h 160"/>
              <a:gd name="T56" fmla="*/ 29 w 116"/>
              <a:gd name="T57" fmla="*/ 46 h 160"/>
              <a:gd name="T58" fmla="*/ 29 w 116"/>
              <a:gd name="T59" fmla="*/ 47 h 160"/>
              <a:gd name="T60" fmla="*/ 27 w 116"/>
              <a:gd name="T61" fmla="*/ 35 h 160"/>
              <a:gd name="T62" fmla="*/ 90 w 116"/>
              <a:gd name="T63" fmla="*/ 48 h 160"/>
              <a:gd name="T64" fmla="*/ 88 w 116"/>
              <a:gd name="T65" fmla="*/ 47 h 160"/>
              <a:gd name="T66" fmla="*/ 87 w 116"/>
              <a:gd name="T67" fmla="*/ 46 h 160"/>
              <a:gd name="T68" fmla="*/ 87 w 116"/>
              <a:gd name="T69" fmla="*/ 46 h 160"/>
              <a:gd name="T70" fmla="*/ 87 w 116"/>
              <a:gd name="T71" fmla="*/ 45 h 160"/>
              <a:gd name="T72" fmla="*/ 87 w 116"/>
              <a:gd name="T73" fmla="*/ 45 h 160"/>
              <a:gd name="T74" fmla="*/ 86 w 116"/>
              <a:gd name="T75" fmla="*/ 45 h 160"/>
              <a:gd name="T76" fmla="*/ 86 w 116"/>
              <a:gd name="T77" fmla="*/ 45 h 160"/>
              <a:gd name="T78" fmla="*/ 68 w 116"/>
              <a:gd name="T79" fmla="*/ 29 h 160"/>
              <a:gd name="T80" fmla="*/ 69 w 116"/>
              <a:gd name="T81" fmla="*/ 35 h 160"/>
              <a:gd name="T82" fmla="*/ 56 w 116"/>
              <a:gd name="T83" fmla="*/ 89 h 160"/>
              <a:gd name="T84" fmla="*/ 44 w 116"/>
              <a:gd name="T85" fmla="*/ 103 h 160"/>
              <a:gd name="T86" fmla="*/ 37 w 116"/>
              <a:gd name="T87" fmla="*/ 106 h 160"/>
              <a:gd name="T88" fmla="*/ 43 w 116"/>
              <a:gd name="T89" fmla="*/ 128 h 160"/>
              <a:gd name="T90" fmla="*/ 51 w 116"/>
              <a:gd name="T91" fmla="*/ 130 h 160"/>
              <a:gd name="T92" fmla="*/ 61 w 116"/>
              <a:gd name="T93" fmla="*/ 133 h 160"/>
              <a:gd name="T94" fmla="*/ 68 w 116"/>
              <a:gd name="T95" fmla="*/ 125 h 160"/>
              <a:gd name="T96" fmla="*/ 74 w 116"/>
              <a:gd name="T97" fmla="*/ 128 h 160"/>
              <a:gd name="T98" fmla="*/ 111 w 116"/>
              <a:gd name="T99" fmla="*/ 155 h 160"/>
              <a:gd name="T100" fmla="*/ 92 w 116"/>
              <a:gd name="T101" fmla="*/ 136 h 160"/>
              <a:gd name="T102" fmla="*/ 96 w 116"/>
              <a:gd name="T103" fmla="*/ 113 h 160"/>
              <a:gd name="T104" fmla="*/ 111 w 116"/>
              <a:gd name="T105" fmla="*/ 137 h 160"/>
              <a:gd name="T106" fmla="*/ 54 w 116"/>
              <a:gd name="T107" fmla="*/ 59 h 160"/>
              <a:gd name="T108" fmla="*/ 61 w 116"/>
              <a:gd name="T109" fmla="*/ 65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116" h="160">
                <a:moveTo>
                  <a:pt x="103" y="111"/>
                </a:moveTo>
                <a:cubicBezTo>
                  <a:pt x="103" y="111"/>
                  <a:pt x="103" y="111"/>
                  <a:pt x="103" y="111"/>
                </a:cubicBezTo>
                <a:cubicBezTo>
                  <a:pt x="100" y="109"/>
                  <a:pt x="98" y="109"/>
                  <a:pt x="98" y="109"/>
                </a:cubicBezTo>
                <a:cubicBezTo>
                  <a:pt x="83" y="102"/>
                  <a:pt x="83" y="102"/>
                  <a:pt x="83" y="102"/>
                </a:cubicBezTo>
                <a:cubicBezTo>
                  <a:pt x="73" y="96"/>
                  <a:pt x="73" y="96"/>
                  <a:pt x="73" y="96"/>
                </a:cubicBezTo>
                <a:cubicBezTo>
                  <a:pt x="73" y="96"/>
                  <a:pt x="73" y="96"/>
                  <a:pt x="73" y="96"/>
                </a:cubicBezTo>
                <a:cubicBezTo>
                  <a:pt x="73" y="91"/>
                  <a:pt x="73" y="91"/>
                  <a:pt x="73" y="91"/>
                </a:cubicBezTo>
                <a:cubicBezTo>
                  <a:pt x="81" y="87"/>
                  <a:pt x="86" y="80"/>
                  <a:pt x="87" y="71"/>
                </a:cubicBezTo>
                <a:cubicBezTo>
                  <a:pt x="94" y="71"/>
                  <a:pt x="98" y="65"/>
                  <a:pt x="98" y="59"/>
                </a:cubicBezTo>
                <a:cubicBezTo>
                  <a:pt x="98" y="56"/>
                  <a:pt x="97" y="53"/>
                  <a:pt x="95" y="51"/>
                </a:cubicBezTo>
                <a:cubicBezTo>
                  <a:pt x="95" y="35"/>
                  <a:pt x="95" y="35"/>
                  <a:pt x="95" y="35"/>
                </a:cubicBezTo>
                <a:cubicBezTo>
                  <a:pt x="95" y="16"/>
                  <a:pt x="79" y="0"/>
                  <a:pt x="60" y="0"/>
                </a:cubicBezTo>
                <a:cubicBezTo>
                  <a:pt x="57" y="0"/>
                  <a:pt x="57" y="0"/>
                  <a:pt x="57" y="0"/>
                </a:cubicBezTo>
                <a:cubicBezTo>
                  <a:pt x="38" y="0"/>
                  <a:pt x="22" y="16"/>
                  <a:pt x="22" y="35"/>
                </a:cubicBezTo>
                <a:cubicBezTo>
                  <a:pt x="22" y="51"/>
                  <a:pt x="22" y="51"/>
                  <a:pt x="22" y="51"/>
                </a:cubicBezTo>
                <a:cubicBezTo>
                  <a:pt x="20" y="53"/>
                  <a:pt x="18" y="56"/>
                  <a:pt x="18" y="59"/>
                </a:cubicBezTo>
                <a:cubicBezTo>
                  <a:pt x="18" y="65"/>
                  <a:pt x="23" y="71"/>
                  <a:pt x="30" y="71"/>
                </a:cubicBezTo>
                <a:cubicBezTo>
                  <a:pt x="31" y="80"/>
                  <a:pt x="36" y="87"/>
                  <a:pt x="44" y="91"/>
                </a:cubicBezTo>
                <a:cubicBezTo>
                  <a:pt x="44" y="95"/>
                  <a:pt x="44" y="95"/>
                  <a:pt x="44" y="95"/>
                </a:cubicBezTo>
                <a:cubicBezTo>
                  <a:pt x="33" y="102"/>
                  <a:pt x="33" y="102"/>
                  <a:pt x="33" y="102"/>
                </a:cubicBezTo>
                <a:cubicBezTo>
                  <a:pt x="33" y="102"/>
                  <a:pt x="33" y="102"/>
                  <a:pt x="33" y="102"/>
                </a:cubicBezTo>
                <a:cubicBezTo>
                  <a:pt x="18" y="109"/>
                  <a:pt x="18" y="109"/>
                  <a:pt x="18" y="109"/>
                </a:cubicBezTo>
                <a:cubicBezTo>
                  <a:pt x="18" y="109"/>
                  <a:pt x="13" y="110"/>
                  <a:pt x="9" y="114"/>
                </a:cubicBezTo>
                <a:cubicBezTo>
                  <a:pt x="5" y="118"/>
                  <a:pt x="0" y="126"/>
                  <a:pt x="0" y="137"/>
                </a:cubicBezTo>
                <a:cubicBezTo>
                  <a:pt x="0" y="157"/>
                  <a:pt x="0" y="157"/>
                  <a:pt x="0" y="157"/>
                </a:cubicBezTo>
                <a:cubicBezTo>
                  <a:pt x="0" y="159"/>
                  <a:pt x="1" y="160"/>
                  <a:pt x="3" y="160"/>
                </a:cubicBezTo>
                <a:cubicBezTo>
                  <a:pt x="33" y="160"/>
                  <a:pt x="33" y="160"/>
                  <a:pt x="33" y="160"/>
                </a:cubicBezTo>
                <a:cubicBezTo>
                  <a:pt x="34" y="160"/>
                  <a:pt x="35" y="159"/>
                  <a:pt x="35" y="157"/>
                </a:cubicBezTo>
                <a:cubicBezTo>
                  <a:pt x="35" y="156"/>
                  <a:pt x="34" y="155"/>
                  <a:pt x="33" y="155"/>
                </a:cubicBezTo>
                <a:cubicBezTo>
                  <a:pt x="25" y="155"/>
                  <a:pt x="25" y="155"/>
                  <a:pt x="25" y="155"/>
                </a:cubicBezTo>
                <a:cubicBezTo>
                  <a:pt x="25" y="136"/>
                  <a:pt x="25" y="136"/>
                  <a:pt x="25" y="136"/>
                </a:cubicBezTo>
                <a:cubicBezTo>
                  <a:pt x="25" y="135"/>
                  <a:pt x="24" y="134"/>
                  <a:pt x="22" y="134"/>
                </a:cubicBezTo>
                <a:cubicBezTo>
                  <a:pt x="21" y="134"/>
                  <a:pt x="20" y="135"/>
                  <a:pt x="20" y="136"/>
                </a:cubicBezTo>
                <a:cubicBezTo>
                  <a:pt x="20" y="155"/>
                  <a:pt x="20" y="155"/>
                  <a:pt x="20" y="155"/>
                </a:cubicBezTo>
                <a:cubicBezTo>
                  <a:pt x="5" y="155"/>
                  <a:pt x="5" y="155"/>
                  <a:pt x="5" y="155"/>
                </a:cubicBezTo>
                <a:cubicBezTo>
                  <a:pt x="5" y="137"/>
                  <a:pt x="5" y="137"/>
                  <a:pt x="5" y="137"/>
                </a:cubicBezTo>
                <a:cubicBezTo>
                  <a:pt x="5" y="119"/>
                  <a:pt x="20" y="113"/>
                  <a:pt x="20" y="113"/>
                </a:cubicBezTo>
                <a:cubicBezTo>
                  <a:pt x="20" y="113"/>
                  <a:pt x="20" y="113"/>
                  <a:pt x="20" y="113"/>
                </a:cubicBezTo>
                <a:cubicBezTo>
                  <a:pt x="32" y="108"/>
                  <a:pt x="32" y="108"/>
                  <a:pt x="32" y="108"/>
                </a:cubicBezTo>
                <a:cubicBezTo>
                  <a:pt x="46" y="155"/>
                  <a:pt x="46" y="155"/>
                  <a:pt x="46" y="155"/>
                </a:cubicBezTo>
                <a:cubicBezTo>
                  <a:pt x="40" y="155"/>
                  <a:pt x="40" y="155"/>
                  <a:pt x="40" y="155"/>
                </a:cubicBezTo>
                <a:cubicBezTo>
                  <a:pt x="39" y="155"/>
                  <a:pt x="38" y="156"/>
                  <a:pt x="38" y="157"/>
                </a:cubicBezTo>
                <a:cubicBezTo>
                  <a:pt x="38" y="159"/>
                  <a:pt x="39" y="160"/>
                  <a:pt x="40" y="160"/>
                </a:cubicBezTo>
                <a:cubicBezTo>
                  <a:pt x="49" y="160"/>
                  <a:pt x="49" y="160"/>
                  <a:pt x="49" y="160"/>
                </a:cubicBezTo>
                <a:cubicBezTo>
                  <a:pt x="49" y="160"/>
                  <a:pt x="49" y="160"/>
                  <a:pt x="49" y="160"/>
                </a:cubicBezTo>
                <a:cubicBezTo>
                  <a:pt x="49" y="160"/>
                  <a:pt x="49" y="160"/>
                  <a:pt x="49" y="160"/>
                </a:cubicBezTo>
                <a:cubicBezTo>
                  <a:pt x="68" y="160"/>
                  <a:pt x="68" y="160"/>
                  <a:pt x="68" y="160"/>
                </a:cubicBezTo>
                <a:cubicBezTo>
                  <a:pt x="68" y="160"/>
                  <a:pt x="68" y="160"/>
                  <a:pt x="68" y="160"/>
                </a:cubicBezTo>
                <a:cubicBezTo>
                  <a:pt x="68" y="160"/>
                  <a:pt x="68" y="160"/>
                  <a:pt x="68" y="160"/>
                </a:cubicBezTo>
                <a:cubicBezTo>
                  <a:pt x="68" y="160"/>
                  <a:pt x="68" y="160"/>
                  <a:pt x="68" y="160"/>
                </a:cubicBezTo>
                <a:cubicBezTo>
                  <a:pt x="68" y="160"/>
                  <a:pt x="68" y="160"/>
                  <a:pt x="68" y="160"/>
                </a:cubicBezTo>
                <a:cubicBezTo>
                  <a:pt x="114" y="160"/>
                  <a:pt x="114" y="160"/>
                  <a:pt x="114" y="160"/>
                </a:cubicBezTo>
                <a:cubicBezTo>
                  <a:pt x="115" y="160"/>
                  <a:pt x="116" y="159"/>
                  <a:pt x="116" y="157"/>
                </a:cubicBezTo>
                <a:cubicBezTo>
                  <a:pt x="116" y="137"/>
                  <a:pt x="116" y="137"/>
                  <a:pt x="116" y="137"/>
                </a:cubicBezTo>
                <a:cubicBezTo>
                  <a:pt x="116" y="122"/>
                  <a:pt x="108" y="114"/>
                  <a:pt x="103" y="111"/>
                </a:cubicBezTo>
                <a:close/>
                <a:moveTo>
                  <a:pt x="79" y="106"/>
                </a:moveTo>
                <a:cubicBezTo>
                  <a:pt x="72" y="122"/>
                  <a:pt x="72" y="122"/>
                  <a:pt x="72" y="122"/>
                </a:cubicBezTo>
                <a:cubicBezTo>
                  <a:pt x="62" y="115"/>
                  <a:pt x="62" y="115"/>
                  <a:pt x="62" y="115"/>
                </a:cubicBezTo>
                <a:cubicBezTo>
                  <a:pt x="72" y="104"/>
                  <a:pt x="72" y="104"/>
                  <a:pt x="72" y="104"/>
                </a:cubicBezTo>
                <a:cubicBezTo>
                  <a:pt x="73" y="104"/>
                  <a:pt x="73" y="103"/>
                  <a:pt x="73" y="102"/>
                </a:cubicBezTo>
                <a:cubicBezTo>
                  <a:pt x="73" y="102"/>
                  <a:pt x="73" y="102"/>
                  <a:pt x="73" y="102"/>
                </a:cubicBezTo>
                <a:cubicBezTo>
                  <a:pt x="73" y="102"/>
                  <a:pt x="73" y="102"/>
                  <a:pt x="73" y="102"/>
                </a:cubicBezTo>
                <a:lnTo>
                  <a:pt x="79" y="106"/>
                </a:lnTo>
                <a:close/>
                <a:moveTo>
                  <a:pt x="64" y="122"/>
                </a:moveTo>
                <a:cubicBezTo>
                  <a:pt x="62" y="127"/>
                  <a:pt x="62" y="127"/>
                  <a:pt x="62" y="127"/>
                </a:cubicBezTo>
                <a:cubicBezTo>
                  <a:pt x="55" y="127"/>
                  <a:pt x="55" y="127"/>
                  <a:pt x="55" y="127"/>
                </a:cubicBezTo>
                <a:cubicBezTo>
                  <a:pt x="55" y="127"/>
                  <a:pt x="55" y="127"/>
                  <a:pt x="55" y="127"/>
                </a:cubicBezTo>
                <a:cubicBezTo>
                  <a:pt x="53" y="122"/>
                  <a:pt x="53" y="122"/>
                  <a:pt x="53" y="122"/>
                </a:cubicBezTo>
                <a:cubicBezTo>
                  <a:pt x="58" y="118"/>
                  <a:pt x="58" y="118"/>
                  <a:pt x="58" y="118"/>
                </a:cubicBezTo>
                <a:lnTo>
                  <a:pt x="64" y="122"/>
                </a:lnTo>
                <a:close/>
                <a:moveTo>
                  <a:pt x="49" y="102"/>
                </a:moveTo>
                <a:cubicBezTo>
                  <a:pt x="49" y="102"/>
                  <a:pt x="49" y="102"/>
                  <a:pt x="49" y="102"/>
                </a:cubicBezTo>
                <a:cubicBezTo>
                  <a:pt x="49" y="97"/>
                  <a:pt x="49" y="97"/>
                  <a:pt x="49" y="97"/>
                </a:cubicBezTo>
                <a:cubicBezTo>
                  <a:pt x="49" y="97"/>
                  <a:pt x="49" y="97"/>
                  <a:pt x="49" y="97"/>
                </a:cubicBezTo>
                <a:cubicBezTo>
                  <a:pt x="49" y="93"/>
                  <a:pt x="49" y="93"/>
                  <a:pt x="49" y="93"/>
                </a:cubicBezTo>
                <a:cubicBezTo>
                  <a:pt x="51" y="94"/>
                  <a:pt x="54" y="94"/>
                  <a:pt x="56" y="94"/>
                </a:cubicBezTo>
                <a:cubicBezTo>
                  <a:pt x="61" y="94"/>
                  <a:pt x="61" y="94"/>
                  <a:pt x="61" y="94"/>
                </a:cubicBezTo>
                <a:cubicBezTo>
                  <a:pt x="63" y="94"/>
                  <a:pt x="66" y="94"/>
                  <a:pt x="68" y="93"/>
                </a:cubicBezTo>
                <a:cubicBezTo>
                  <a:pt x="68" y="101"/>
                  <a:pt x="68" y="101"/>
                  <a:pt x="68" y="101"/>
                </a:cubicBezTo>
                <a:cubicBezTo>
                  <a:pt x="58" y="111"/>
                  <a:pt x="58" y="111"/>
                  <a:pt x="58" y="111"/>
                </a:cubicBezTo>
                <a:lnTo>
                  <a:pt x="49" y="102"/>
                </a:lnTo>
                <a:close/>
                <a:moveTo>
                  <a:pt x="93" y="59"/>
                </a:moveTo>
                <a:cubicBezTo>
                  <a:pt x="93" y="62"/>
                  <a:pt x="91" y="65"/>
                  <a:pt x="88" y="66"/>
                </a:cubicBezTo>
                <a:cubicBezTo>
                  <a:pt x="88" y="52"/>
                  <a:pt x="88" y="52"/>
                  <a:pt x="88" y="52"/>
                </a:cubicBezTo>
                <a:cubicBezTo>
                  <a:pt x="91" y="53"/>
                  <a:pt x="93" y="56"/>
                  <a:pt x="93" y="59"/>
                </a:cubicBezTo>
                <a:close/>
                <a:moveTo>
                  <a:pt x="29" y="66"/>
                </a:moveTo>
                <a:cubicBezTo>
                  <a:pt x="26" y="65"/>
                  <a:pt x="24" y="62"/>
                  <a:pt x="24" y="59"/>
                </a:cubicBezTo>
                <a:cubicBezTo>
                  <a:pt x="24" y="56"/>
                  <a:pt x="26" y="53"/>
                  <a:pt x="29" y="52"/>
                </a:cubicBezTo>
                <a:lnTo>
                  <a:pt x="29" y="66"/>
                </a:lnTo>
                <a:close/>
                <a:moveTo>
                  <a:pt x="32" y="44"/>
                </a:moveTo>
                <a:cubicBezTo>
                  <a:pt x="32" y="44"/>
                  <a:pt x="32" y="44"/>
                  <a:pt x="32" y="44"/>
                </a:cubicBezTo>
                <a:cubicBezTo>
                  <a:pt x="32" y="44"/>
                  <a:pt x="32" y="44"/>
                  <a:pt x="32" y="44"/>
                </a:cubicBezTo>
                <a:cubicBezTo>
                  <a:pt x="32" y="44"/>
                  <a:pt x="32" y="44"/>
                  <a:pt x="32" y="45"/>
                </a:cubicBezTo>
                <a:cubicBezTo>
                  <a:pt x="31" y="45"/>
                  <a:pt x="31" y="45"/>
                  <a:pt x="31" y="45"/>
                </a:cubicBezTo>
                <a:cubicBezTo>
                  <a:pt x="31" y="45"/>
                  <a:pt x="31" y="45"/>
                  <a:pt x="31" y="45"/>
                </a:cubicBezTo>
                <a:cubicBezTo>
                  <a:pt x="31" y="45"/>
                  <a:pt x="31" y="45"/>
                  <a:pt x="31" y="45"/>
                </a:cubicBezTo>
                <a:cubicBezTo>
                  <a:pt x="31" y="45"/>
                  <a:pt x="31" y="45"/>
                  <a:pt x="31" y="45"/>
                </a:cubicBezTo>
                <a:cubicBezTo>
                  <a:pt x="31" y="45"/>
                  <a:pt x="31" y="45"/>
                  <a:pt x="31" y="45"/>
                </a:cubicBezTo>
                <a:cubicBezTo>
                  <a:pt x="31" y="45"/>
                  <a:pt x="31" y="45"/>
                  <a:pt x="31" y="45"/>
                </a:cubicBezTo>
                <a:cubicBezTo>
                  <a:pt x="31" y="45"/>
                  <a:pt x="31" y="45"/>
                  <a:pt x="31" y="45"/>
                </a:cubicBezTo>
                <a:cubicBezTo>
                  <a:pt x="31" y="45"/>
                  <a:pt x="31" y="45"/>
                  <a:pt x="31" y="45"/>
                </a:cubicBezTo>
                <a:cubicBezTo>
                  <a:pt x="30" y="45"/>
                  <a:pt x="30" y="45"/>
                  <a:pt x="30" y="45"/>
                </a:cubicBezTo>
                <a:cubicBezTo>
                  <a:pt x="30" y="45"/>
                  <a:pt x="30" y="45"/>
                  <a:pt x="30" y="45"/>
                </a:cubicBezTo>
                <a:cubicBezTo>
                  <a:pt x="30" y="45"/>
                  <a:pt x="30" y="45"/>
                  <a:pt x="30" y="45"/>
                </a:cubicBezTo>
                <a:cubicBezTo>
                  <a:pt x="30" y="45"/>
                  <a:pt x="30" y="45"/>
                  <a:pt x="30" y="45"/>
                </a:cubicBezTo>
                <a:cubicBezTo>
                  <a:pt x="30" y="45"/>
                  <a:pt x="30" y="45"/>
                  <a:pt x="30" y="45"/>
                </a:cubicBezTo>
                <a:cubicBezTo>
                  <a:pt x="30" y="45"/>
                  <a:pt x="30" y="45"/>
                  <a:pt x="30" y="45"/>
                </a:cubicBezTo>
                <a:cubicBezTo>
                  <a:pt x="30" y="45"/>
                  <a:pt x="30" y="45"/>
                  <a:pt x="30" y="45"/>
                </a:cubicBezTo>
                <a:cubicBezTo>
                  <a:pt x="30" y="45"/>
                  <a:pt x="30" y="45"/>
                  <a:pt x="30" y="45"/>
                </a:cubicBezTo>
                <a:cubicBezTo>
                  <a:pt x="30" y="46"/>
                  <a:pt x="30" y="46"/>
                  <a:pt x="30" y="46"/>
                </a:cubicBezTo>
                <a:cubicBezTo>
                  <a:pt x="30" y="46"/>
                  <a:pt x="30" y="46"/>
                  <a:pt x="30" y="46"/>
                </a:cubicBezTo>
                <a:cubicBezTo>
                  <a:pt x="30" y="46"/>
                  <a:pt x="30" y="46"/>
                  <a:pt x="30" y="46"/>
                </a:cubicBezTo>
                <a:cubicBezTo>
                  <a:pt x="30" y="46"/>
                  <a:pt x="30" y="46"/>
                  <a:pt x="30" y="46"/>
                </a:cubicBezTo>
                <a:cubicBezTo>
                  <a:pt x="30" y="46"/>
                  <a:pt x="30" y="46"/>
                  <a:pt x="30" y="46"/>
                </a:cubicBezTo>
                <a:cubicBezTo>
                  <a:pt x="30" y="46"/>
                  <a:pt x="29" y="46"/>
                  <a:pt x="29" y="46"/>
                </a:cubicBezTo>
                <a:cubicBezTo>
                  <a:pt x="29" y="46"/>
                  <a:pt x="29" y="46"/>
                  <a:pt x="29" y="46"/>
                </a:cubicBezTo>
                <a:cubicBezTo>
                  <a:pt x="29" y="46"/>
                  <a:pt x="29" y="46"/>
                  <a:pt x="29" y="46"/>
                </a:cubicBezTo>
                <a:cubicBezTo>
                  <a:pt x="29" y="46"/>
                  <a:pt x="29" y="46"/>
                  <a:pt x="29" y="47"/>
                </a:cubicBezTo>
                <a:cubicBezTo>
                  <a:pt x="29" y="47"/>
                  <a:pt x="29" y="47"/>
                  <a:pt x="29" y="47"/>
                </a:cubicBezTo>
                <a:cubicBezTo>
                  <a:pt x="29" y="47"/>
                  <a:pt x="29" y="47"/>
                  <a:pt x="29" y="47"/>
                </a:cubicBezTo>
                <a:cubicBezTo>
                  <a:pt x="29" y="47"/>
                  <a:pt x="29" y="47"/>
                  <a:pt x="29" y="47"/>
                </a:cubicBezTo>
                <a:cubicBezTo>
                  <a:pt x="29" y="47"/>
                  <a:pt x="29" y="47"/>
                  <a:pt x="29" y="47"/>
                </a:cubicBezTo>
                <a:cubicBezTo>
                  <a:pt x="28" y="47"/>
                  <a:pt x="28" y="47"/>
                  <a:pt x="27" y="47"/>
                </a:cubicBezTo>
                <a:cubicBezTo>
                  <a:pt x="27" y="35"/>
                  <a:pt x="27" y="35"/>
                  <a:pt x="27" y="35"/>
                </a:cubicBezTo>
                <a:cubicBezTo>
                  <a:pt x="27" y="19"/>
                  <a:pt x="40" y="5"/>
                  <a:pt x="57" y="5"/>
                </a:cubicBezTo>
                <a:cubicBezTo>
                  <a:pt x="60" y="5"/>
                  <a:pt x="60" y="5"/>
                  <a:pt x="60" y="5"/>
                </a:cubicBezTo>
                <a:cubicBezTo>
                  <a:pt x="77" y="5"/>
                  <a:pt x="90" y="19"/>
                  <a:pt x="90" y="35"/>
                </a:cubicBezTo>
                <a:cubicBezTo>
                  <a:pt x="90" y="48"/>
                  <a:pt x="90" y="48"/>
                  <a:pt x="90" y="48"/>
                </a:cubicBezTo>
                <a:cubicBezTo>
                  <a:pt x="89" y="47"/>
                  <a:pt x="89" y="47"/>
                  <a:pt x="88" y="47"/>
                </a:cubicBezTo>
                <a:cubicBezTo>
                  <a:pt x="88" y="47"/>
                  <a:pt x="88" y="47"/>
                  <a:pt x="88" y="47"/>
                </a:cubicBezTo>
                <a:cubicBezTo>
                  <a:pt x="88" y="47"/>
                  <a:pt x="88" y="47"/>
                  <a:pt x="88" y="47"/>
                </a:cubicBezTo>
                <a:cubicBezTo>
                  <a:pt x="88" y="47"/>
                  <a:pt x="88" y="47"/>
                  <a:pt x="88" y="47"/>
                </a:cubicBezTo>
                <a:cubicBezTo>
                  <a:pt x="88" y="47"/>
                  <a:pt x="88" y="47"/>
                  <a:pt x="88" y="47"/>
                </a:cubicBezTo>
                <a:cubicBezTo>
                  <a:pt x="88" y="46"/>
                  <a:pt x="88" y="46"/>
                  <a:pt x="88" y="46"/>
                </a:cubicBezTo>
                <a:cubicBezTo>
                  <a:pt x="88" y="46"/>
                  <a:pt x="88" y="46"/>
                  <a:pt x="88" y="46"/>
                </a:cubicBezTo>
                <a:cubicBezTo>
                  <a:pt x="88" y="46"/>
                  <a:pt x="87" y="46"/>
                  <a:pt x="87" y="46"/>
                </a:cubicBezTo>
                <a:cubicBezTo>
                  <a:pt x="87" y="46"/>
                  <a:pt x="87" y="46"/>
                  <a:pt x="87" y="46"/>
                </a:cubicBezTo>
                <a:cubicBezTo>
                  <a:pt x="87" y="46"/>
                  <a:pt x="87" y="46"/>
                  <a:pt x="87" y="46"/>
                </a:cubicBezTo>
                <a:cubicBezTo>
                  <a:pt x="87" y="46"/>
                  <a:pt x="87" y="46"/>
                  <a:pt x="87" y="46"/>
                </a:cubicBezTo>
                <a:cubicBezTo>
                  <a:pt x="87" y="46"/>
                  <a:pt x="87" y="46"/>
                  <a:pt x="87" y="46"/>
                </a:cubicBezTo>
                <a:cubicBezTo>
                  <a:pt x="87" y="46"/>
                  <a:pt x="87" y="46"/>
                  <a:pt x="87" y="46"/>
                </a:cubicBezTo>
                <a:cubicBezTo>
                  <a:pt x="87" y="46"/>
                  <a:pt x="87" y="46"/>
                  <a:pt x="87" y="46"/>
                </a:cubicBezTo>
                <a:cubicBezTo>
                  <a:pt x="87" y="45"/>
                  <a:pt x="87" y="45"/>
                  <a:pt x="87" y="45"/>
                </a:cubicBezTo>
                <a:cubicBezTo>
                  <a:pt x="87" y="45"/>
                  <a:pt x="87" y="45"/>
                  <a:pt x="87" y="45"/>
                </a:cubicBezTo>
                <a:cubicBezTo>
                  <a:pt x="87" y="45"/>
                  <a:pt x="87" y="45"/>
                  <a:pt x="87" y="45"/>
                </a:cubicBezTo>
                <a:cubicBezTo>
                  <a:pt x="87" y="45"/>
                  <a:pt x="87" y="45"/>
                  <a:pt x="87" y="45"/>
                </a:cubicBezTo>
                <a:cubicBezTo>
                  <a:pt x="87" y="45"/>
                  <a:pt x="87" y="45"/>
                  <a:pt x="87" y="45"/>
                </a:cubicBezTo>
                <a:cubicBezTo>
                  <a:pt x="87" y="45"/>
                  <a:pt x="87" y="45"/>
                  <a:pt x="87" y="45"/>
                </a:cubicBezTo>
                <a:cubicBezTo>
                  <a:pt x="87" y="45"/>
                  <a:pt x="87" y="45"/>
                  <a:pt x="87" y="45"/>
                </a:cubicBezTo>
                <a:cubicBezTo>
                  <a:pt x="86" y="45"/>
                  <a:pt x="86" y="45"/>
                  <a:pt x="86" y="45"/>
                </a:cubicBezTo>
                <a:cubicBezTo>
                  <a:pt x="86" y="45"/>
                  <a:pt x="86" y="45"/>
                  <a:pt x="86" y="45"/>
                </a:cubicBezTo>
                <a:cubicBezTo>
                  <a:pt x="86" y="45"/>
                  <a:pt x="86" y="45"/>
                  <a:pt x="86" y="45"/>
                </a:cubicBezTo>
                <a:cubicBezTo>
                  <a:pt x="86" y="45"/>
                  <a:pt x="86" y="45"/>
                  <a:pt x="86" y="45"/>
                </a:cubicBezTo>
                <a:cubicBezTo>
                  <a:pt x="86" y="45"/>
                  <a:pt x="86" y="45"/>
                  <a:pt x="86" y="45"/>
                </a:cubicBezTo>
                <a:cubicBezTo>
                  <a:pt x="86" y="45"/>
                  <a:pt x="86" y="45"/>
                  <a:pt x="86" y="45"/>
                </a:cubicBezTo>
                <a:cubicBezTo>
                  <a:pt x="86" y="45"/>
                  <a:pt x="86" y="45"/>
                  <a:pt x="86" y="45"/>
                </a:cubicBezTo>
                <a:cubicBezTo>
                  <a:pt x="86" y="45"/>
                  <a:pt x="86" y="45"/>
                  <a:pt x="86" y="45"/>
                </a:cubicBezTo>
                <a:cubicBezTo>
                  <a:pt x="76" y="42"/>
                  <a:pt x="73" y="30"/>
                  <a:pt x="73" y="30"/>
                </a:cubicBezTo>
                <a:cubicBezTo>
                  <a:pt x="72" y="29"/>
                  <a:pt x="72" y="28"/>
                  <a:pt x="71" y="28"/>
                </a:cubicBezTo>
                <a:cubicBezTo>
                  <a:pt x="70" y="28"/>
                  <a:pt x="69" y="28"/>
                  <a:pt x="68" y="29"/>
                </a:cubicBezTo>
                <a:cubicBezTo>
                  <a:pt x="57" y="44"/>
                  <a:pt x="32" y="44"/>
                  <a:pt x="32" y="44"/>
                </a:cubicBezTo>
                <a:close/>
                <a:moveTo>
                  <a:pt x="34" y="67"/>
                </a:moveTo>
                <a:cubicBezTo>
                  <a:pt x="34" y="49"/>
                  <a:pt x="34" y="49"/>
                  <a:pt x="34" y="49"/>
                </a:cubicBezTo>
                <a:cubicBezTo>
                  <a:pt x="41" y="49"/>
                  <a:pt x="58" y="47"/>
                  <a:pt x="69" y="35"/>
                </a:cubicBezTo>
                <a:cubicBezTo>
                  <a:pt x="71" y="40"/>
                  <a:pt x="75" y="46"/>
                  <a:pt x="83" y="49"/>
                </a:cubicBezTo>
                <a:cubicBezTo>
                  <a:pt x="83" y="67"/>
                  <a:pt x="83" y="67"/>
                  <a:pt x="83" y="67"/>
                </a:cubicBezTo>
                <a:cubicBezTo>
                  <a:pt x="83" y="79"/>
                  <a:pt x="73" y="89"/>
                  <a:pt x="61" y="89"/>
                </a:cubicBezTo>
                <a:cubicBezTo>
                  <a:pt x="56" y="89"/>
                  <a:pt x="56" y="89"/>
                  <a:pt x="56" y="89"/>
                </a:cubicBezTo>
                <a:cubicBezTo>
                  <a:pt x="44" y="89"/>
                  <a:pt x="34" y="79"/>
                  <a:pt x="34" y="67"/>
                </a:cubicBezTo>
                <a:close/>
                <a:moveTo>
                  <a:pt x="44" y="101"/>
                </a:moveTo>
                <a:cubicBezTo>
                  <a:pt x="44" y="102"/>
                  <a:pt x="44" y="102"/>
                  <a:pt x="44" y="102"/>
                </a:cubicBezTo>
                <a:cubicBezTo>
                  <a:pt x="44" y="102"/>
                  <a:pt x="44" y="102"/>
                  <a:pt x="44" y="103"/>
                </a:cubicBezTo>
                <a:cubicBezTo>
                  <a:pt x="44" y="103"/>
                  <a:pt x="44" y="104"/>
                  <a:pt x="45" y="105"/>
                </a:cubicBezTo>
                <a:cubicBezTo>
                  <a:pt x="54" y="115"/>
                  <a:pt x="54" y="115"/>
                  <a:pt x="54" y="115"/>
                </a:cubicBezTo>
                <a:cubicBezTo>
                  <a:pt x="45" y="122"/>
                  <a:pt x="45" y="122"/>
                  <a:pt x="45" y="122"/>
                </a:cubicBezTo>
                <a:cubicBezTo>
                  <a:pt x="37" y="106"/>
                  <a:pt x="37" y="106"/>
                  <a:pt x="37" y="106"/>
                </a:cubicBezTo>
                <a:lnTo>
                  <a:pt x="44" y="101"/>
                </a:lnTo>
                <a:close/>
                <a:moveTo>
                  <a:pt x="48" y="146"/>
                </a:moveTo>
                <a:cubicBezTo>
                  <a:pt x="43" y="128"/>
                  <a:pt x="43" y="128"/>
                  <a:pt x="43" y="128"/>
                </a:cubicBezTo>
                <a:cubicBezTo>
                  <a:pt x="43" y="128"/>
                  <a:pt x="43" y="128"/>
                  <a:pt x="43" y="128"/>
                </a:cubicBezTo>
                <a:cubicBezTo>
                  <a:pt x="44" y="128"/>
                  <a:pt x="44" y="128"/>
                  <a:pt x="44" y="128"/>
                </a:cubicBezTo>
                <a:cubicBezTo>
                  <a:pt x="45" y="128"/>
                  <a:pt x="45" y="128"/>
                  <a:pt x="45" y="127"/>
                </a:cubicBezTo>
                <a:cubicBezTo>
                  <a:pt x="49" y="125"/>
                  <a:pt x="49" y="125"/>
                  <a:pt x="49" y="125"/>
                </a:cubicBezTo>
                <a:cubicBezTo>
                  <a:pt x="51" y="130"/>
                  <a:pt x="51" y="130"/>
                  <a:pt x="51" y="130"/>
                </a:cubicBezTo>
                <a:lnTo>
                  <a:pt x="48" y="146"/>
                </a:lnTo>
                <a:close/>
                <a:moveTo>
                  <a:pt x="52" y="155"/>
                </a:moveTo>
                <a:cubicBezTo>
                  <a:pt x="55" y="133"/>
                  <a:pt x="55" y="133"/>
                  <a:pt x="55" y="133"/>
                </a:cubicBezTo>
                <a:cubicBezTo>
                  <a:pt x="61" y="133"/>
                  <a:pt x="61" y="133"/>
                  <a:pt x="61" y="133"/>
                </a:cubicBezTo>
                <a:cubicBezTo>
                  <a:pt x="65" y="155"/>
                  <a:pt x="65" y="155"/>
                  <a:pt x="65" y="155"/>
                </a:cubicBezTo>
                <a:lnTo>
                  <a:pt x="52" y="155"/>
                </a:lnTo>
                <a:close/>
                <a:moveTo>
                  <a:pt x="66" y="130"/>
                </a:moveTo>
                <a:cubicBezTo>
                  <a:pt x="68" y="125"/>
                  <a:pt x="68" y="125"/>
                  <a:pt x="68" y="125"/>
                </a:cubicBezTo>
                <a:cubicBezTo>
                  <a:pt x="71" y="127"/>
                  <a:pt x="71" y="127"/>
                  <a:pt x="71" y="127"/>
                </a:cubicBezTo>
                <a:cubicBezTo>
                  <a:pt x="72" y="128"/>
                  <a:pt x="72" y="128"/>
                  <a:pt x="73" y="128"/>
                </a:cubicBezTo>
                <a:cubicBezTo>
                  <a:pt x="73" y="128"/>
                  <a:pt x="73" y="128"/>
                  <a:pt x="73" y="128"/>
                </a:cubicBezTo>
                <a:cubicBezTo>
                  <a:pt x="73" y="128"/>
                  <a:pt x="74" y="128"/>
                  <a:pt x="74" y="128"/>
                </a:cubicBezTo>
                <a:cubicBezTo>
                  <a:pt x="69" y="146"/>
                  <a:pt x="69" y="146"/>
                  <a:pt x="69" y="146"/>
                </a:cubicBezTo>
                <a:lnTo>
                  <a:pt x="66" y="130"/>
                </a:lnTo>
                <a:close/>
                <a:moveTo>
                  <a:pt x="111" y="155"/>
                </a:moveTo>
                <a:cubicBezTo>
                  <a:pt x="111" y="155"/>
                  <a:pt x="111" y="155"/>
                  <a:pt x="111" y="155"/>
                </a:cubicBezTo>
                <a:cubicBezTo>
                  <a:pt x="97" y="155"/>
                  <a:pt x="97" y="155"/>
                  <a:pt x="97" y="155"/>
                </a:cubicBezTo>
                <a:cubicBezTo>
                  <a:pt x="97" y="136"/>
                  <a:pt x="97" y="136"/>
                  <a:pt x="97" y="136"/>
                </a:cubicBezTo>
                <a:cubicBezTo>
                  <a:pt x="97" y="135"/>
                  <a:pt x="96" y="134"/>
                  <a:pt x="94" y="134"/>
                </a:cubicBezTo>
                <a:cubicBezTo>
                  <a:pt x="93" y="134"/>
                  <a:pt x="92" y="135"/>
                  <a:pt x="92" y="136"/>
                </a:cubicBezTo>
                <a:cubicBezTo>
                  <a:pt x="92" y="155"/>
                  <a:pt x="92" y="155"/>
                  <a:pt x="92" y="155"/>
                </a:cubicBezTo>
                <a:cubicBezTo>
                  <a:pt x="71" y="155"/>
                  <a:pt x="71" y="155"/>
                  <a:pt x="71" y="155"/>
                </a:cubicBezTo>
                <a:cubicBezTo>
                  <a:pt x="84" y="108"/>
                  <a:pt x="84" y="108"/>
                  <a:pt x="84" y="108"/>
                </a:cubicBezTo>
                <a:cubicBezTo>
                  <a:pt x="96" y="113"/>
                  <a:pt x="96" y="113"/>
                  <a:pt x="96" y="113"/>
                </a:cubicBezTo>
                <a:cubicBezTo>
                  <a:pt x="96" y="113"/>
                  <a:pt x="96" y="113"/>
                  <a:pt x="96" y="113"/>
                </a:cubicBezTo>
                <a:cubicBezTo>
                  <a:pt x="96" y="113"/>
                  <a:pt x="98" y="114"/>
                  <a:pt x="100" y="115"/>
                </a:cubicBezTo>
                <a:cubicBezTo>
                  <a:pt x="100" y="115"/>
                  <a:pt x="100" y="115"/>
                  <a:pt x="100" y="115"/>
                </a:cubicBezTo>
                <a:cubicBezTo>
                  <a:pt x="105" y="119"/>
                  <a:pt x="111" y="125"/>
                  <a:pt x="111" y="137"/>
                </a:cubicBezTo>
                <a:lnTo>
                  <a:pt x="111" y="155"/>
                </a:lnTo>
                <a:close/>
                <a:moveTo>
                  <a:pt x="57" y="70"/>
                </a:moveTo>
                <a:cubicBezTo>
                  <a:pt x="56" y="70"/>
                  <a:pt x="54" y="69"/>
                  <a:pt x="54" y="67"/>
                </a:cubicBezTo>
                <a:cubicBezTo>
                  <a:pt x="54" y="59"/>
                  <a:pt x="54" y="59"/>
                  <a:pt x="54" y="59"/>
                </a:cubicBezTo>
                <a:cubicBezTo>
                  <a:pt x="54" y="57"/>
                  <a:pt x="56" y="56"/>
                  <a:pt x="57" y="56"/>
                </a:cubicBezTo>
                <a:cubicBezTo>
                  <a:pt x="58" y="56"/>
                  <a:pt x="60" y="57"/>
                  <a:pt x="60" y="59"/>
                </a:cubicBezTo>
                <a:cubicBezTo>
                  <a:pt x="60" y="65"/>
                  <a:pt x="60" y="65"/>
                  <a:pt x="60" y="65"/>
                </a:cubicBezTo>
                <a:cubicBezTo>
                  <a:pt x="61" y="65"/>
                  <a:pt x="61" y="65"/>
                  <a:pt x="61" y="65"/>
                </a:cubicBezTo>
                <a:cubicBezTo>
                  <a:pt x="63" y="65"/>
                  <a:pt x="64" y="66"/>
                  <a:pt x="64" y="67"/>
                </a:cubicBezTo>
                <a:cubicBezTo>
                  <a:pt x="64" y="69"/>
                  <a:pt x="63" y="70"/>
                  <a:pt x="61" y="70"/>
                </a:cubicBezTo>
                <a:lnTo>
                  <a:pt x="57" y="7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7" name="Freeform 196">
            <a:extLst>
              <a:ext uri="{FF2B5EF4-FFF2-40B4-BE49-F238E27FC236}">
                <a16:creationId xmlns:a16="http://schemas.microsoft.com/office/drawing/2014/main" xmlns="" id="{7FEEC7C0-D36C-4387-87FA-4AC61B16503A}"/>
              </a:ext>
            </a:extLst>
          </p:cNvPr>
          <p:cNvSpPr>
            <a:spLocks noEditPoints="1"/>
          </p:cNvSpPr>
          <p:nvPr/>
        </p:nvSpPr>
        <p:spPr bwMode="auto">
          <a:xfrm>
            <a:off x="5422106" y="2850357"/>
            <a:ext cx="393700" cy="550863"/>
          </a:xfrm>
          <a:custGeom>
            <a:avLst/>
            <a:gdLst>
              <a:gd name="T0" fmla="*/ 83 w 115"/>
              <a:gd name="T1" fmla="*/ 103 h 160"/>
              <a:gd name="T2" fmla="*/ 72 w 115"/>
              <a:gd name="T3" fmla="*/ 92 h 160"/>
              <a:gd name="T4" fmla="*/ 90 w 115"/>
              <a:gd name="T5" fmla="*/ 97 h 160"/>
              <a:gd name="T6" fmla="*/ 94 w 115"/>
              <a:gd name="T7" fmla="*/ 95 h 160"/>
              <a:gd name="T8" fmla="*/ 88 w 115"/>
              <a:gd name="T9" fmla="*/ 12 h 160"/>
              <a:gd name="T10" fmla="*/ 23 w 115"/>
              <a:gd name="T11" fmla="*/ 96 h 160"/>
              <a:gd name="T12" fmla="*/ 23 w 115"/>
              <a:gd name="T13" fmla="*/ 96 h 160"/>
              <a:gd name="T14" fmla="*/ 24 w 115"/>
              <a:gd name="T15" fmla="*/ 97 h 160"/>
              <a:gd name="T16" fmla="*/ 25 w 115"/>
              <a:gd name="T17" fmla="*/ 97 h 160"/>
              <a:gd name="T18" fmla="*/ 25 w 115"/>
              <a:gd name="T19" fmla="*/ 97 h 160"/>
              <a:gd name="T20" fmla="*/ 26 w 115"/>
              <a:gd name="T21" fmla="*/ 97 h 160"/>
              <a:gd name="T22" fmla="*/ 44 w 115"/>
              <a:gd name="T23" fmla="*/ 92 h 160"/>
              <a:gd name="T24" fmla="*/ 33 w 115"/>
              <a:gd name="T25" fmla="*/ 103 h 160"/>
              <a:gd name="T26" fmla="*/ 0 w 115"/>
              <a:gd name="T27" fmla="*/ 137 h 160"/>
              <a:gd name="T28" fmla="*/ 33 w 115"/>
              <a:gd name="T29" fmla="*/ 160 h 160"/>
              <a:gd name="T30" fmla="*/ 25 w 115"/>
              <a:gd name="T31" fmla="*/ 155 h 160"/>
              <a:gd name="T32" fmla="*/ 19 w 115"/>
              <a:gd name="T33" fmla="*/ 136 h 160"/>
              <a:gd name="T34" fmla="*/ 5 w 115"/>
              <a:gd name="T35" fmla="*/ 137 h 160"/>
              <a:gd name="T36" fmla="*/ 32 w 115"/>
              <a:gd name="T37" fmla="*/ 109 h 160"/>
              <a:gd name="T38" fmla="*/ 45 w 115"/>
              <a:gd name="T39" fmla="*/ 155 h 160"/>
              <a:gd name="T40" fmla="*/ 40 w 115"/>
              <a:gd name="T41" fmla="*/ 160 h 160"/>
              <a:gd name="T42" fmla="*/ 49 w 115"/>
              <a:gd name="T43" fmla="*/ 160 h 160"/>
              <a:gd name="T44" fmla="*/ 68 w 115"/>
              <a:gd name="T45" fmla="*/ 160 h 160"/>
              <a:gd name="T46" fmla="*/ 115 w 115"/>
              <a:gd name="T47" fmla="*/ 137 h 160"/>
              <a:gd name="T48" fmla="*/ 15 w 115"/>
              <a:gd name="T49" fmla="*/ 57 h 160"/>
              <a:gd name="T50" fmla="*/ 102 w 115"/>
              <a:gd name="T51" fmla="*/ 57 h 160"/>
              <a:gd name="T52" fmla="*/ 87 w 115"/>
              <a:gd name="T53" fmla="*/ 72 h 160"/>
              <a:gd name="T54" fmla="*/ 85 w 115"/>
              <a:gd name="T55" fmla="*/ 45 h 160"/>
              <a:gd name="T56" fmla="*/ 56 w 115"/>
              <a:gd name="T57" fmla="*/ 31 h 160"/>
              <a:gd name="T58" fmla="*/ 18 w 115"/>
              <a:gd name="T59" fmla="*/ 60 h 160"/>
              <a:gd name="T60" fmla="*/ 25 w 115"/>
              <a:gd name="T61" fmla="*/ 91 h 160"/>
              <a:gd name="T62" fmla="*/ 93 w 115"/>
              <a:gd name="T63" fmla="*/ 60 h 160"/>
              <a:gd name="T64" fmla="*/ 29 w 115"/>
              <a:gd name="T65" fmla="*/ 67 h 160"/>
              <a:gd name="T66" fmla="*/ 34 w 115"/>
              <a:gd name="T67" fmla="*/ 68 h 160"/>
              <a:gd name="T68" fmla="*/ 82 w 115"/>
              <a:gd name="T69" fmla="*/ 50 h 160"/>
              <a:gd name="T70" fmla="*/ 55 w 115"/>
              <a:gd name="T71" fmla="*/ 89 h 160"/>
              <a:gd name="T72" fmla="*/ 47 w 115"/>
              <a:gd name="T73" fmla="*/ 105 h 160"/>
              <a:gd name="T74" fmla="*/ 55 w 115"/>
              <a:gd name="T75" fmla="*/ 95 h 160"/>
              <a:gd name="T76" fmla="*/ 67 w 115"/>
              <a:gd name="T77" fmla="*/ 102 h 160"/>
              <a:gd name="T78" fmla="*/ 78 w 115"/>
              <a:gd name="T79" fmla="*/ 112 h 160"/>
              <a:gd name="T80" fmla="*/ 37 w 115"/>
              <a:gd name="T81" fmla="*/ 107 h 160"/>
              <a:gd name="T82" fmla="*/ 40 w 115"/>
              <a:gd name="T83" fmla="*/ 119 h 160"/>
              <a:gd name="T84" fmla="*/ 76 w 115"/>
              <a:gd name="T85" fmla="*/ 119 h 160"/>
              <a:gd name="T86" fmla="*/ 96 w 115"/>
              <a:gd name="T87" fmla="*/ 155 h 160"/>
              <a:gd name="T88" fmla="*/ 91 w 115"/>
              <a:gd name="T89" fmla="*/ 136 h 160"/>
              <a:gd name="T90" fmla="*/ 84 w 115"/>
              <a:gd name="T91" fmla="*/ 109 h 160"/>
              <a:gd name="T92" fmla="*/ 110 w 115"/>
              <a:gd name="T93" fmla="*/ 137 h 160"/>
              <a:gd name="T94" fmla="*/ 62 w 115"/>
              <a:gd name="T95" fmla="*/ 72 h 160"/>
              <a:gd name="T96" fmla="*/ 60 w 115"/>
              <a:gd name="T97" fmla="*/ 67 h 160"/>
              <a:gd name="T98" fmla="*/ 55 w 115"/>
              <a:gd name="T99" fmla="*/ 61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15" h="160">
                <a:moveTo>
                  <a:pt x="106" y="115"/>
                </a:moveTo>
                <a:cubicBezTo>
                  <a:pt x="102" y="111"/>
                  <a:pt x="98" y="109"/>
                  <a:pt x="97" y="109"/>
                </a:cubicBezTo>
                <a:cubicBezTo>
                  <a:pt x="83" y="103"/>
                  <a:pt x="83" y="103"/>
                  <a:pt x="83" y="103"/>
                </a:cubicBezTo>
                <a:cubicBezTo>
                  <a:pt x="83" y="103"/>
                  <a:pt x="82" y="103"/>
                  <a:pt x="82" y="103"/>
                </a:cubicBezTo>
                <a:cubicBezTo>
                  <a:pt x="72" y="100"/>
                  <a:pt x="72" y="100"/>
                  <a:pt x="72" y="100"/>
                </a:cubicBezTo>
                <a:cubicBezTo>
                  <a:pt x="72" y="92"/>
                  <a:pt x="72" y="92"/>
                  <a:pt x="72" y="92"/>
                </a:cubicBezTo>
                <a:cubicBezTo>
                  <a:pt x="72" y="92"/>
                  <a:pt x="73" y="92"/>
                  <a:pt x="73" y="92"/>
                </a:cubicBezTo>
                <a:cubicBezTo>
                  <a:pt x="73" y="92"/>
                  <a:pt x="73" y="92"/>
                  <a:pt x="74" y="92"/>
                </a:cubicBezTo>
                <a:cubicBezTo>
                  <a:pt x="80" y="93"/>
                  <a:pt x="86" y="95"/>
                  <a:pt x="90" y="97"/>
                </a:cubicBezTo>
                <a:cubicBezTo>
                  <a:pt x="91" y="97"/>
                  <a:pt x="91" y="97"/>
                  <a:pt x="91" y="97"/>
                </a:cubicBezTo>
                <a:cubicBezTo>
                  <a:pt x="92" y="97"/>
                  <a:pt x="93" y="96"/>
                  <a:pt x="94" y="96"/>
                </a:cubicBezTo>
                <a:cubicBezTo>
                  <a:pt x="94" y="96"/>
                  <a:pt x="94" y="95"/>
                  <a:pt x="94" y="95"/>
                </a:cubicBezTo>
                <a:cubicBezTo>
                  <a:pt x="102" y="85"/>
                  <a:pt x="107" y="71"/>
                  <a:pt x="107" y="57"/>
                </a:cubicBezTo>
                <a:cubicBezTo>
                  <a:pt x="107" y="40"/>
                  <a:pt x="100" y="23"/>
                  <a:pt x="88" y="12"/>
                </a:cubicBezTo>
                <a:cubicBezTo>
                  <a:pt x="88" y="12"/>
                  <a:pt x="88" y="12"/>
                  <a:pt x="88" y="12"/>
                </a:cubicBezTo>
                <a:cubicBezTo>
                  <a:pt x="80" y="4"/>
                  <a:pt x="69" y="0"/>
                  <a:pt x="58" y="0"/>
                </a:cubicBezTo>
                <a:cubicBezTo>
                  <a:pt x="31" y="0"/>
                  <a:pt x="10" y="26"/>
                  <a:pt x="10" y="57"/>
                </a:cubicBezTo>
                <a:cubicBezTo>
                  <a:pt x="10" y="72"/>
                  <a:pt x="14" y="85"/>
                  <a:pt x="23" y="96"/>
                </a:cubicBezTo>
                <a:cubicBezTo>
                  <a:pt x="23" y="96"/>
                  <a:pt x="23" y="96"/>
                  <a:pt x="23" y="96"/>
                </a:cubicBezTo>
                <a:cubicBezTo>
                  <a:pt x="23" y="96"/>
                  <a:pt x="23" y="96"/>
                  <a:pt x="23" y="96"/>
                </a:cubicBezTo>
                <a:cubicBezTo>
                  <a:pt x="23" y="96"/>
                  <a:pt x="23" y="96"/>
                  <a:pt x="23" y="96"/>
                </a:cubicBezTo>
                <a:cubicBezTo>
                  <a:pt x="23" y="96"/>
                  <a:pt x="23" y="96"/>
                  <a:pt x="23" y="96"/>
                </a:cubicBezTo>
                <a:cubicBezTo>
                  <a:pt x="23" y="97"/>
                  <a:pt x="24" y="97"/>
                  <a:pt x="24" y="97"/>
                </a:cubicBezTo>
                <a:cubicBezTo>
                  <a:pt x="24" y="97"/>
                  <a:pt x="24" y="97"/>
                  <a:pt x="24" y="97"/>
                </a:cubicBezTo>
                <a:cubicBezTo>
                  <a:pt x="24" y="97"/>
                  <a:pt x="24" y="97"/>
                  <a:pt x="24" y="97"/>
                </a:cubicBezTo>
                <a:cubicBezTo>
                  <a:pt x="24" y="97"/>
                  <a:pt x="24" y="97"/>
                  <a:pt x="24" y="97"/>
                </a:cubicBezTo>
                <a:cubicBezTo>
                  <a:pt x="24" y="97"/>
                  <a:pt x="24" y="97"/>
                  <a:pt x="25" y="97"/>
                </a:cubicBezTo>
                <a:cubicBezTo>
                  <a:pt x="25" y="97"/>
                  <a:pt x="25" y="97"/>
                  <a:pt x="25" y="97"/>
                </a:cubicBezTo>
                <a:cubicBezTo>
                  <a:pt x="25" y="97"/>
                  <a:pt x="25" y="97"/>
                  <a:pt x="25" y="97"/>
                </a:cubicBezTo>
                <a:cubicBezTo>
                  <a:pt x="25" y="97"/>
                  <a:pt x="25" y="97"/>
                  <a:pt x="25" y="97"/>
                </a:cubicBezTo>
                <a:cubicBezTo>
                  <a:pt x="25" y="97"/>
                  <a:pt x="25" y="97"/>
                  <a:pt x="25" y="97"/>
                </a:cubicBezTo>
                <a:cubicBezTo>
                  <a:pt x="25" y="97"/>
                  <a:pt x="25" y="97"/>
                  <a:pt x="26" y="97"/>
                </a:cubicBezTo>
                <a:cubicBezTo>
                  <a:pt x="26" y="97"/>
                  <a:pt x="26" y="97"/>
                  <a:pt x="26" y="97"/>
                </a:cubicBezTo>
                <a:cubicBezTo>
                  <a:pt x="30" y="95"/>
                  <a:pt x="36" y="93"/>
                  <a:pt x="43" y="92"/>
                </a:cubicBezTo>
                <a:cubicBezTo>
                  <a:pt x="43" y="92"/>
                  <a:pt x="43" y="92"/>
                  <a:pt x="43" y="92"/>
                </a:cubicBezTo>
                <a:cubicBezTo>
                  <a:pt x="44" y="92"/>
                  <a:pt x="44" y="92"/>
                  <a:pt x="44" y="92"/>
                </a:cubicBezTo>
                <a:cubicBezTo>
                  <a:pt x="44" y="100"/>
                  <a:pt x="44" y="100"/>
                  <a:pt x="44" y="100"/>
                </a:cubicBezTo>
                <a:cubicBezTo>
                  <a:pt x="33" y="103"/>
                  <a:pt x="33" y="103"/>
                  <a:pt x="33" y="103"/>
                </a:cubicBezTo>
                <a:cubicBezTo>
                  <a:pt x="33" y="103"/>
                  <a:pt x="33" y="103"/>
                  <a:pt x="33" y="103"/>
                </a:cubicBezTo>
                <a:cubicBezTo>
                  <a:pt x="18" y="109"/>
                  <a:pt x="18" y="109"/>
                  <a:pt x="18" y="109"/>
                </a:cubicBezTo>
                <a:cubicBezTo>
                  <a:pt x="18" y="109"/>
                  <a:pt x="13" y="111"/>
                  <a:pt x="9" y="115"/>
                </a:cubicBezTo>
                <a:cubicBezTo>
                  <a:pt x="5" y="119"/>
                  <a:pt x="0" y="126"/>
                  <a:pt x="0" y="137"/>
                </a:cubicBezTo>
                <a:cubicBezTo>
                  <a:pt x="0" y="157"/>
                  <a:pt x="0" y="157"/>
                  <a:pt x="0" y="157"/>
                </a:cubicBezTo>
                <a:cubicBezTo>
                  <a:pt x="0" y="159"/>
                  <a:pt x="1" y="160"/>
                  <a:pt x="3" y="160"/>
                </a:cubicBezTo>
                <a:cubicBezTo>
                  <a:pt x="33" y="160"/>
                  <a:pt x="33" y="160"/>
                  <a:pt x="33" y="160"/>
                </a:cubicBezTo>
                <a:cubicBezTo>
                  <a:pt x="34" y="160"/>
                  <a:pt x="35" y="159"/>
                  <a:pt x="35" y="157"/>
                </a:cubicBezTo>
                <a:cubicBezTo>
                  <a:pt x="35" y="156"/>
                  <a:pt x="34" y="155"/>
                  <a:pt x="33" y="155"/>
                </a:cubicBezTo>
                <a:cubicBezTo>
                  <a:pt x="25" y="155"/>
                  <a:pt x="25" y="155"/>
                  <a:pt x="25" y="155"/>
                </a:cubicBezTo>
                <a:cubicBezTo>
                  <a:pt x="25" y="136"/>
                  <a:pt x="25" y="136"/>
                  <a:pt x="25" y="136"/>
                </a:cubicBezTo>
                <a:cubicBezTo>
                  <a:pt x="25" y="135"/>
                  <a:pt x="23" y="134"/>
                  <a:pt x="22" y="134"/>
                </a:cubicBezTo>
                <a:cubicBezTo>
                  <a:pt x="21" y="134"/>
                  <a:pt x="19" y="135"/>
                  <a:pt x="19" y="136"/>
                </a:cubicBezTo>
                <a:cubicBezTo>
                  <a:pt x="19" y="155"/>
                  <a:pt x="19" y="155"/>
                  <a:pt x="19" y="155"/>
                </a:cubicBezTo>
                <a:cubicBezTo>
                  <a:pt x="5" y="155"/>
                  <a:pt x="5" y="155"/>
                  <a:pt x="5" y="155"/>
                </a:cubicBezTo>
                <a:cubicBezTo>
                  <a:pt x="5" y="137"/>
                  <a:pt x="5" y="137"/>
                  <a:pt x="5" y="137"/>
                </a:cubicBezTo>
                <a:cubicBezTo>
                  <a:pt x="5" y="119"/>
                  <a:pt x="19" y="114"/>
                  <a:pt x="20" y="114"/>
                </a:cubicBezTo>
                <a:cubicBezTo>
                  <a:pt x="20" y="114"/>
                  <a:pt x="20" y="114"/>
                  <a:pt x="20" y="114"/>
                </a:cubicBezTo>
                <a:cubicBezTo>
                  <a:pt x="32" y="109"/>
                  <a:pt x="32" y="109"/>
                  <a:pt x="32" y="109"/>
                </a:cubicBezTo>
                <a:cubicBezTo>
                  <a:pt x="34" y="114"/>
                  <a:pt x="34" y="114"/>
                  <a:pt x="34" y="114"/>
                </a:cubicBezTo>
                <a:cubicBezTo>
                  <a:pt x="34" y="114"/>
                  <a:pt x="34" y="114"/>
                  <a:pt x="34" y="114"/>
                </a:cubicBezTo>
                <a:cubicBezTo>
                  <a:pt x="45" y="155"/>
                  <a:pt x="45" y="155"/>
                  <a:pt x="45" y="155"/>
                </a:cubicBezTo>
                <a:cubicBezTo>
                  <a:pt x="40" y="155"/>
                  <a:pt x="40" y="155"/>
                  <a:pt x="40" y="155"/>
                </a:cubicBezTo>
                <a:cubicBezTo>
                  <a:pt x="39" y="155"/>
                  <a:pt x="38" y="156"/>
                  <a:pt x="38" y="157"/>
                </a:cubicBezTo>
                <a:cubicBezTo>
                  <a:pt x="38" y="159"/>
                  <a:pt x="39" y="160"/>
                  <a:pt x="40" y="160"/>
                </a:cubicBezTo>
                <a:cubicBezTo>
                  <a:pt x="49" y="160"/>
                  <a:pt x="49" y="160"/>
                  <a:pt x="49" y="160"/>
                </a:cubicBezTo>
                <a:cubicBezTo>
                  <a:pt x="49" y="160"/>
                  <a:pt x="49" y="160"/>
                  <a:pt x="49" y="160"/>
                </a:cubicBezTo>
                <a:cubicBezTo>
                  <a:pt x="49" y="160"/>
                  <a:pt x="49" y="160"/>
                  <a:pt x="49" y="160"/>
                </a:cubicBezTo>
                <a:cubicBezTo>
                  <a:pt x="68" y="160"/>
                  <a:pt x="68" y="160"/>
                  <a:pt x="68" y="160"/>
                </a:cubicBezTo>
                <a:cubicBezTo>
                  <a:pt x="68" y="160"/>
                  <a:pt x="68" y="160"/>
                  <a:pt x="68" y="160"/>
                </a:cubicBezTo>
                <a:cubicBezTo>
                  <a:pt x="68" y="160"/>
                  <a:pt x="68" y="160"/>
                  <a:pt x="68" y="160"/>
                </a:cubicBezTo>
                <a:cubicBezTo>
                  <a:pt x="113" y="160"/>
                  <a:pt x="113" y="160"/>
                  <a:pt x="113" y="160"/>
                </a:cubicBezTo>
                <a:cubicBezTo>
                  <a:pt x="114" y="160"/>
                  <a:pt x="115" y="159"/>
                  <a:pt x="115" y="157"/>
                </a:cubicBezTo>
                <a:cubicBezTo>
                  <a:pt x="115" y="137"/>
                  <a:pt x="115" y="137"/>
                  <a:pt x="115" y="137"/>
                </a:cubicBezTo>
                <a:cubicBezTo>
                  <a:pt x="115" y="126"/>
                  <a:pt x="110" y="119"/>
                  <a:pt x="106" y="115"/>
                </a:cubicBezTo>
                <a:close/>
                <a:moveTo>
                  <a:pt x="25" y="91"/>
                </a:moveTo>
                <a:cubicBezTo>
                  <a:pt x="18" y="82"/>
                  <a:pt x="15" y="70"/>
                  <a:pt x="15" y="57"/>
                </a:cubicBezTo>
                <a:cubicBezTo>
                  <a:pt x="15" y="28"/>
                  <a:pt x="34" y="5"/>
                  <a:pt x="58" y="5"/>
                </a:cubicBezTo>
                <a:cubicBezTo>
                  <a:pt x="68" y="5"/>
                  <a:pt x="77" y="9"/>
                  <a:pt x="85" y="16"/>
                </a:cubicBezTo>
                <a:cubicBezTo>
                  <a:pt x="95" y="26"/>
                  <a:pt x="102" y="41"/>
                  <a:pt x="102" y="57"/>
                </a:cubicBezTo>
                <a:cubicBezTo>
                  <a:pt x="102" y="70"/>
                  <a:pt x="98" y="82"/>
                  <a:pt x="91" y="91"/>
                </a:cubicBezTo>
                <a:cubicBezTo>
                  <a:pt x="87" y="90"/>
                  <a:pt x="83" y="89"/>
                  <a:pt x="78" y="88"/>
                </a:cubicBezTo>
                <a:cubicBezTo>
                  <a:pt x="83" y="84"/>
                  <a:pt x="86" y="78"/>
                  <a:pt x="87" y="72"/>
                </a:cubicBezTo>
                <a:cubicBezTo>
                  <a:pt x="93" y="71"/>
                  <a:pt x="98" y="66"/>
                  <a:pt x="98" y="60"/>
                </a:cubicBezTo>
                <a:cubicBezTo>
                  <a:pt x="98" y="54"/>
                  <a:pt x="93" y="48"/>
                  <a:pt x="87" y="48"/>
                </a:cubicBezTo>
                <a:cubicBezTo>
                  <a:pt x="87" y="47"/>
                  <a:pt x="86" y="46"/>
                  <a:pt x="85" y="45"/>
                </a:cubicBezTo>
                <a:cubicBezTo>
                  <a:pt x="68" y="42"/>
                  <a:pt x="60" y="32"/>
                  <a:pt x="60" y="32"/>
                </a:cubicBezTo>
                <a:cubicBezTo>
                  <a:pt x="60" y="31"/>
                  <a:pt x="59" y="31"/>
                  <a:pt x="58" y="31"/>
                </a:cubicBezTo>
                <a:cubicBezTo>
                  <a:pt x="57" y="30"/>
                  <a:pt x="57" y="31"/>
                  <a:pt x="56" y="31"/>
                </a:cubicBezTo>
                <a:cubicBezTo>
                  <a:pt x="46" y="41"/>
                  <a:pt x="31" y="45"/>
                  <a:pt x="31" y="45"/>
                </a:cubicBezTo>
                <a:cubicBezTo>
                  <a:pt x="30" y="46"/>
                  <a:pt x="29" y="47"/>
                  <a:pt x="29" y="48"/>
                </a:cubicBezTo>
                <a:cubicBezTo>
                  <a:pt x="23" y="48"/>
                  <a:pt x="18" y="54"/>
                  <a:pt x="18" y="60"/>
                </a:cubicBezTo>
                <a:cubicBezTo>
                  <a:pt x="18" y="66"/>
                  <a:pt x="23" y="71"/>
                  <a:pt x="29" y="72"/>
                </a:cubicBezTo>
                <a:cubicBezTo>
                  <a:pt x="30" y="78"/>
                  <a:pt x="33" y="84"/>
                  <a:pt x="38" y="88"/>
                </a:cubicBezTo>
                <a:cubicBezTo>
                  <a:pt x="33" y="89"/>
                  <a:pt x="29" y="90"/>
                  <a:pt x="25" y="91"/>
                </a:cubicBezTo>
                <a:close/>
                <a:moveTo>
                  <a:pt x="87" y="67"/>
                </a:moveTo>
                <a:cubicBezTo>
                  <a:pt x="87" y="53"/>
                  <a:pt x="87" y="53"/>
                  <a:pt x="87" y="53"/>
                </a:cubicBezTo>
                <a:cubicBezTo>
                  <a:pt x="90" y="54"/>
                  <a:pt x="93" y="56"/>
                  <a:pt x="93" y="60"/>
                </a:cubicBezTo>
                <a:cubicBezTo>
                  <a:pt x="93" y="63"/>
                  <a:pt x="90" y="66"/>
                  <a:pt x="87" y="67"/>
                </a:cubicBezTo>
                <a:close/>
                <a:moveTo>
                  <a:pt x="29" y="53"/>
                </a:moveTo>
                <a:cubicBezTo>
                  <a:pt x="29" y="67"/>
                  <a:pt x="29" y="67"/>
                  <a:pt x="29" y="67"/>
                </a:cubicBezTo>
                <a:cubicBezTo>
                  <a:pt x="26" y="66"/>
                  <a:pt x="23" y="63"/>
                  <a:pt x="23" y="60"/>
                </a:cubicBezTo>
                <a:cubicBezTo>
                  <a:pt x="23" y="56"/>
                  <a:pt x="26" y="54"/>
                  <a:pt x="29" y="53"/>
                </a:cubicBezTo>
                <a:close/>
                <a:moveTo>
                  <a:pt x="34" y="68"/>
                </a:moveTo>
                <a:cubicBezTo>
                  <a:pt x="34" y="50"/>
                  <a:pt x="34" y="50"/>
                  <a:pt x="34" y="50"/>
                </a:cubicBezTo>
                <a:cubicBezTo>
                  <a:pt x="38" y="48"/>
                  <a:pt x="49" y="44"/>
                  <a:pt x="58" y="37"/>
                </a:cubicBezTo>
                <a:cubicBezTo>
                  <a:pt x="61" y="40"/>
                  <a:pt x="69" y="47"/>
                  <a:pt x="82" y="50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80"/>
                  <a:pt x="72" y="89"/>
                  <a:pt x="61" y="89"/>
                </a:cubicBezTo>
                <a:cubicBezTo>
                  <a:pt x="55" y="89"/>
                  <a:pt x="55" y="89"/>
                  <a:pt x="55" y="89"/>
                </a:cubicBezTo>
                <a:cubicBezTo>
                  <a:pt x="44" y="89"/>
                  <a:pt x="34" y="80"/>
                  <a:pt x="34" y="68"/>
                </a:cubicBezTo>
                <a:close/>
                <a:moveTo>
                  <a:pt x="37" y="107"/>
                </a:moveTo>
                <a:cubicBezTo>
                  <a:pt x="47" y="105"/>
                  <a:pt x="47" y="105"/>
                  <a:pt x="47" y="105"/>
                </a:cubicBezTo>
                <a:cubicBezTo>
                  <a:pt x="48" y="104"/>
                  <a:pt x="49" y="103"/>
                  <a:pt x="49" y="102"/>
                </a:cubicBezTo>
                <a:cubicBezTo>
                  <a:pt x="49" y="94"/>
                  <a:pt x="49" y="94"/>
                  <a:pt x="49" y="94"/>
                </a:cubicBezTo>
                <a:cubicBezTo>
                  <a:pt x="51" y="94"/>
                  <a:pt x="53" y="95"/>
                  <a:pt x="55" y="95"/>
                </a:cubicBezTo>
                <a:cubicBezTo>
                  <a:pt x="61" y="95"/>
                  <a:pt x="61" y="95"/>
                  <a:pt x="61" y="95"/>
                </a:cubicBezTo>
                <a:cubicBezTo>
                  <a:pt x="63" y="95"/>
                  <a:pt x="65" y="94"/>
                  <a:pt x="67" y="94"/>
                </a:cubicBezTo>
                <a:cubicBezTo>
                  <a:pt x="67" y="102"/>
                  <a:pt x="67" y="102"/>
                  <a:pt x="67" y="102"/>
                </a:cubicBezTo>
                <a:cubicBezTo>
                  <a:pt x="67" y="103"/>
                  <a:pt x="68" y="104"/>
                  <a:pt x="69" y="105"/>
                </a:cubicBezTo>
                <a:cubicBezTo>
                  <a:pt x="79" y="107"/>
                  <a:pt x="79" y="107"/>
                  <a:pt x="79" y="107"/>
                </a:cubicBezTo>
                <a:cubicBezTo>
                  <a:pt x="78" y="112"/>
                  <a:pt x="78" y="112"/>
                  <a:pt x="78" y="112"/>
                </a:cubicBezTo>
                <a:cubicBezTo>
                  <a:pt x="69" y="117"/>
                  <a:pt x="60" y="119"/>
                  <a:pt x="50" y="117"/>
                </a:cubicBezTo>
                <a:cubicBezTo>
                  <a:pt x="44" y="115"/>
                  <a:pt x="40" y="113"/>
                  <a:pt x="38" y="112"/>
                </a:cubicBezTo>
                <a:lnTo>
                  <a:pt x="37" y="107"/>
                </a:lnTo>
                <a:close/>
                <a:moveTo>
                  <a:pt x="66" y="155"/>
                </a:moveTo>
                <a:cubicBezTo>
                  <a:pt x="50" y="155"/>
                  <a:pt x="50" y="155"/>
                  <a:pt x="50" y="155"/>
                </a:cubicBezTo>
                <a:cubicBezTo>
                  <a:pt x="40" y="119"/>
                  <a:pt x="40" y="119"/>
                  <a:pt x="40" y="119"/>
                </a:cubicBezTo>
                <a:cubicBezTo>
                  <a:pt x="43" y="120"/>
                  <a:pt x="45" y="121"/>
                  <a:pt x="49" y="122"/>
                </a:cubicBezTo>
                <a:cubicBezTo>
                  <a:pt x="51" y="122"/>
                  <a:pt x="55" y="123"/>
                  <a:pt x="58" y="123"/>
                </a:cubicBezTo>
                <a:cubicBezTo>
                  <a:pt x="63" y="123"/>
                  <a:pt x="69" y="122"/>
                  <a:pt x="76" y="119"/>
                </a:cubicBezTo>
                <a:lnTo>
                  <a:pt x="66" y="155"/>
                </a:lnTo>
                <a:close/>
                <a:moveTo>
                  <a:pt x="110" y="155"/>
                </a:moveTo>
                <a:cubicBezTo>
                  <a:pt x="96" y="155"/>
                  <a:pt x="96" y="155"/>
                  <a:pt x="96" y="155"/>
                </a:cubicBezTo>
                <a:cubicBezTo>
                  <a:pt x="96" y="136"/>
                  <a:pt x="96" y="136"/>
                  <a:pt x="96" y="136"/>
                </a:cubicBezTo>
                <a:cubicBezTo>
                  <a:pt x="96" y="135"/>
                  <a:pt x="95" y="134"/>
                  <a:pt x="93" y="134"/>
                </a:cubicBezTo>
                <a:cubicBezTo>
                  <a:pt x="92" y="134"/>
                  <a:pt x="91" y="135"/>
                  <a:pt x="91" y="136"/>
                </a:cubicBezTo>
                <a:cubicBezTo>
                  <a:pt x="91" y="155"/>
                  <a:pt x="91" y="155"/>
                  <a:pt x="91" y="155"/>
                </a:cubicBezTo>
                <a:cubicBezTo>
                  <a:pt x="71" y="155"/>
                  <a:pt x="71" y="155"/>
                  <a:pt x="71" y="155"/>
                </a:cubicBezTo>
                <a:cubicBezTo>
                  <a:pt x="84" y="109"/>
                  <a:pt x="84" y="109"/>
                  <a:pt x="84" y="109"/>
                </a:cubicBezTo>
                <a:cubicBezTo>
                  <a:pt x="95" y="114"/>
                  <a:pt x="95" y="114"/>
                  <a:pt x="95" y="114"/>
                </a:cubicBezTo>
                <a:cubicBezTo>
                  <a:pt x="95" y="114"/>
                  <a:pt x="95" y="114"/>
                  <a:pt x="95" y="114"/>
                </a:cubicBezTo>
                <a:cubicBezTo>
                  <a:pt x="96" y="114"/>
                  <a:pt x="110" y="119"/>
                  <a:pt x="110" y="137"/>
                </a:cubicBezTo>
                <a:cubicBezTo>
                  <a:pt x="110" y="155"/>
                  <a:pt x="110" y="155"/>
                  <a:pt x="110" y="155"/>
                </a:cubicBezTo>
                <a:close/>
                <a:moveTo>
                  <a:pt x="58" y="72"/>
                </a:moveTo>
                <a:cubicBezTo>
                  <a:pt x="62" y="72"/>
                  <a:pt x="62" y="72"/>
                  <a:pt x="62" y="72"/>
                </a:cubicBezTo>
                <a:cubicBezTo>
                  <a:pt x="63" y="72"/>
                  <a:pt x="64" y="71"/>
                  <a:pt x="64" y="69"/>
                </a:cubicBezTo>
                <a:cubicBezTo>
                  <a:pt x="64" y="68"/>
                  <a:pt x="63" y="67"/>
                  <a:pt x="62" y="67"/>
                </a:cubicBezTo>
                <a:cubicBezTo>
                  <a:pt x="60" y="67"/>
                  <a:pt x="60" y="67"/>
                  <a:pt x="60" y="67"/>
                </a:cubicBezTo>
                <a:cubicBezTo>
                  <a:pt x="60" y="61"/>
                  <a:pt x="60" y="61"/>
                  <a:pt x="60" y="61"/>
                </a:cubicBezTo>
                <a:cubicBezTo>
                  <a:pt x="60" y="60"/>
                  <a:pt x="59" y="59"/>
                  <a:pt x="58" y="59"/>
                </a:cubicBezTo>
                <a:cubicBezTo>
                  <a:pt x="56" y="59"/>
                  <a:pt x="55" y="60"/>
                  <a:pt x="55" y="61"/>
                </a:cubicBezTo>
                <a:cubicBezTo>
                  <a:pt x="55" y="69"/>
                  <a:pt x="55" y="69"/>
                  <a:pt x="55" y="69"/>
                </a:cubicBezTo>
                <a:cubicBezTo>
                  <a:pt x="55" y="71"/>
                  <a:pt x="56" y="72"/>
                  <a:pt x="58" y="7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8" name="Freeform 197">
            <a:extLst>
              <a:ext uri="{FF2B5EF4-FFF2-40B4-BE49-F238E27FC236}">
                <a16:creationId xmlns:a16="http://schemas.microsoft.com/office/drawing/2014/main" xmlns="" id="{6208BD41-E1B1-4771-8A40-F706D2086F05}"/>
              </a:ext>
            </a:extLst>
          </p:cNvPr>
          <p:cNvSpPr>
            <a:spLocks noEditPoints="1"/>
          </p:cNvSpPr>
          <p:nvPr/>
        </p:nvSpPr>
        <p:spPr bwMode="auto">
          <a:xfrm>
            <a:off x="5341144" y="3471069"/>
            <a:ext cx="546100" cy="550863"/>
          </a:xfrm>
          <a:custGeom>
            <a:avLst/>
            <a:gdLst>
              <a:gd name="T0" fmla="*/ 16 w 160"/>
              <a:gd name="T1" fmla="*/ 58 h 160"/>
              <a:gd name="T2" fmla="*/ 144 w 160"/>
              <a:gd name="T3" fmla="*/ 86 h 160"/>
              <a:gd name="T4" fmla="*/ 144 w 160"/>
              <a:gd name="T5" fmla="*/ 102 h 160"/>
              <a:gd name="T6" fmla="*/ 155 w 160"/>
              <a:gd name="T7" fmla="*/ 119 h 160"/>
              <a:gd name="T8" fmla="*/ 136 w 160"/>
              <a:gd name="T9" fmla="*/ 115 h 160"/>
              <a:gd name="T10" fmla="*/ 150 w 160"/>
              <a:gd name="T11" fmla="*/ 83 h 160"/>
              <a:gd name="T12" fmla="*/ 156 w 160"/>
              <a:gd name="T13" fmla="*/ 45 h 160"/>
              <a:gd name="T14" fmla="*/ 140 w 160"/>
              <a:gd name="T15" fmla="*/ 4 h 160"/>
              <a:gd name="T16" fmla="*/ 118 w 160"/>
              <a:gd name="T17" fmla="*/ 5 h 160"/>
              <a:gd name="T18" fmla="*/ 15 w 160"/>
              <a:gd name="T19" fmla="*/ 10 h 160"/>
              <a:gd name="T20" fmla="*/ 0 w 160"/>
              <a:gd name="T21" fmla="*/ 29 h 160"/>
              <a:gd name="T22" fmla="*/ 9 w 160"/>
              <a:gd name="T23" fmla="*/ 101 h 160"/>
              <a:gd name="T24" fmla="*/ 19 w 160"/>
              <a:gd name="T25" fmla="*/ 156 h 160"/>
              <a:gd name="T26" fmla="*/ 41 w 160"/>
              <a:gd name="T27" fmla="*/ 155 h 160"/>
              <a:gd name="T28" fmla="*/ 45 w 160"/>
              <a:gd name="T29" fmla="*/ 133 h 160"/>
              <a:gd name="T30" fmla="*/ 77 w 160"/>
              <a:gd name="T31" fmla="*/ 150 h 160"/>
              <a:gd name="T32" fmla="*/ 115 w 160"/>
              <a:gd name="T33" fmla="*/ 156 h 160"/>
              <a:gd name="T34" fmla="*/ 156 w 160"/>
              <a:gd name="T35" fmla="*/ 141 h 160"/>
              <a:gd name="T36" fmla="*/ 118 w 160"/>
              <a:gd name="T37" fmla="*/ 72 h 160"/>
              <a:gd name="T38" fmla="*/ 120 w 160"/>
              <a:gd name="T39" fmla="*/ 11 h 160"/>
              <a:gd name="T40" fmla="*/ 127 w 160"/>
              <a:gd name="T41" fmla="*/ 36 h 160"/>
              <a:gd name="T42" fmla="*/ 133 w 160"/>
              <a:gd name="T43" fmla="*/ 7 h 160"/>
              <a:gd name="T44" fmla="*/ 138 w 160"/>
              <a:gd name="T45" fmla="*/ 16 h 160"/>
              <a:gd name="T46" fmla="*/ 142 w 160"/>
              <a:gd name="T47" fmla="*/ 20 h 160"/>
              <a:gd name="T48" fmla="*/ 152 w 160"/>
              <a:gd name="T49" fmla="*/ 22 h 160"/>
              <a:gd name="T50" fmla="*/ 120 w 160"/>
              <a:gd name="T51" fmla="*/ 59 h 160"/>
              <a:gd name="T52" fmla="*/ 115 w 160"/>
              <a:gd name="T53" fmla="*/ 10 h 160"/>
              <a:gd name="T54" fmla="*/ 104 w 160"/>
              <a:gd name="T55" fmla="*/ 39 h 160"/>
              <a:gd name="T56" fmla="*/ 72 w 160"/>
              <a:gd name="T57" fmla="*/ 10 h 160"/>
              <a:gd name="T58" fmla="*/ 17 w 160"/>
              <a:gd name="T59" fmla="*/ 27 h 160"/>
              <a:gd name="T60" fmla="*/ 11 w 160"/>
              <a:gd name="T61" fmla="*/ 22 h 160"/>
              <a:gd name="T62" fmla="*/ 33 w 160"/>
              <a:gd name="T63" fmla="*/ 12 h 160"/>
              <a:gd name="T64" fmla="*/ 58 w 160"/>
              <a:gd name="T65" fmla="*/ 14 h 160"/>
              <a:gd name="T66" fmla="*/ 29 w 160"/>
              <a:gd name="T67" fmla="*/ 52 h 160"/>
              <a:gd name="T68" fmla="*/ 9 w 160"/>
              <a:gd name="T69" fmla="*/ 38 h 160"/>
              <a:gd name="T70" fmla="*/ 12 w 160"/>
              <a:gd name="T71" fmla="*/ 31 h 160"/>
              <a:gd name="T72" fmla="*/ 12 w 160"/>
              <a:gd name="T73" fmla="*/ 45 h 160"/>
              <a:gd name="T74" fmla="*/ 42 w 160"/>
              <a:gd name="T75" fmla="*/ 54 h 160"/>
              <a:gd name="T76" fmla="*/ 54 w 160"/>
              <a:gd name="T77" fmla="*/ 131 h 160"/>
              <a:gd name="T78" fmla="*/ 40 w 160"/>
              <a:gd name="T79" fmla="*/ 149 h 160"/>
              <a:gd name="T80" fmla="*/ 31 w 160"/>
              <a:gd name="T81" fmla="*/ 127 h 160"/>
              <a:gd name="T82" fmla="*/ 27 w 160"/>
              <a:gd name="T83" fmla="*/ 149 h 160"/>
              <a:gd name="T84" fmla="*/ 22 w 160"/>
              <a:gd name="T85" fmla="*/ 145 h 160"/>
              <a:gd name="T86" fmla="*/ 18 w 160"/>
              <a:gd name="T87" fmla="*/ 138 h 160"/>
              <a:gd name="T88" fmla="*/ 8 w 160"/>
              <a:gd name="T89" fmla="*/ 125 h 160"/>
              <a:gd name="T90" fmla="*/ 48 w 160"/>
              <a:gd name="T91" fmla="*/ 113 h 160"/>
              <a:gd name="T92" fmla="*/ 88 w 160"/>
              <a:gd name="T93" fmla="*/ 118 h 160"/>
              <a:gd name="T94" fmla="*/ 47 w 160"/>
              <a:gd name="T95" fmla="*/ 91 h 160"/>
              <a:gd name="T96" fmla="*/ 107 w 160"/>
              <a:gd name="T97" fmla="*/ 47 h 160"/>
              <a:gd name="T98" fmla="*/ 93 w 160"/>
              <a:gd name="T99" fmla="*/ 116 h 160"/>
              <a:gd name="T100" fmla="*/ 143 w 160"/>
              <a:gd name="T101" fmla="*/ 133 h 160"/>
              <a:gd name="T102" fmla="*/ 149 w 160"/>
              <a:gd name="T103" fmla="*/ 138 h 160"/>
              <a:gd name="T104" fmla="*/ 124 w 160"/>
              <a:gd name="T105" fmla="*/ 145 h 160"/>
              <a:gd name="T106" fmla="*/ 107 w 160"/>
              <a:gd name="T107" fmla="*/ 149 h 160"/>
              <a:gd name="T108" fmla="*/ 101 w 160"/>
              <a:gd name="T109" fmla="*/ 120 h 160"/>
              <a:gd name="T110" fmla="*/ 125 w 160"/>
              <a:gd name="T111" fmla="*/ 120 h 160"/>
              <a:gd name="T112" fmla="*/ 148 w 160"/>
              <a:gd name="T113" fmla="*/ 124 h 160"/>
              <a:gd name="T114" fmla="*/ 155 w 160"/>
              <a:gd name="T115" fmla="*/ 131 h 160"/>
              <a:gd name="T116" fmla="*/ 71 w 160"/>
              <a:gd name="T117" fmla="*/ 147 h 160"/>
              <a:gd name="T118" fmla="*/ 91 w 160"/>
              <a:gd name="T119" fmla="*/ 13 h 160"/>
              <a:gd name="T120" fmla="*/ 99 w 160"/>
              <a:gd name="T121" fmla="*/ 13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60" h="160">
                <a:moveTo>
                  <a:pt x="16" y="67"/>
                </a:moveTo>
                <a:cubicBezTo>
                  <a:pt x="14" y="67"/>
                  <a:pt x="13" y="68"/>
                  <a:pt x="13" y="69"/>
                </a:cubicBezTo>
                <a:cubicBezTo>
                  <a:pt x="13" y="71"/>
                  <a:pt x="13" y="71"/>
                  <a:pt x="13" y="71"/>
                </a:cubicBezTo>
                <a:cubicBezTo>
                  <a:pt x="13" y="73"/>
                  <a:pt x="14" y="74"/>
                  <a:pt x="16" y="74"/>
                </a:cubicBezTo>
                <a:cubicBezTo>
                  <a:pt x="17" y="74"/>
                  <a:pt x="18" y="73"/>
                  <a:pt x="18" y="71"/>
                </a:cubicBezTo>
                <a:cubicBezTo>
                  <a:pt x="18" y="69"/>
                  <a:pt x="18" y="69"/>
                  <a:pt x="18" y="69"/>
                </a:cubicBezTo>
                <a:cubicBezTo>
                  <a:pt x="18" y="68"/>
                  <a:pt x="17" y="67"/>
                  <a:pt x="16" y="67"/>
                </a:cubicBezTo>
                <a:close/>
                <a:moveTo>
                  <a:pt x="16" y="58"/>
                </a:moveTo>
                <a:cubicBezTo>
                  <a:pt x="14" y="58"/>
                  <a:pt x="13" y="59"/>
                  <a:pt x="13" y="61"/>
                </a:cubicBezTo>
                <a:cubicBezTo>
                  <a:pt x="13" y="63"/>
                  <a:pt x="13" y="63"/>
                  <a:pt x="13" y="63"/>
                </a:cubicBezTo>
                <a:cubicBezTo>
                  <a:pt x="13" y="64"/>
                  <a:pt x="14" y="65"/>
                  <a:pt x="16" y="65"/>
                </a:cubicBezTo>
                <a:cubicBezTo>
                  <a:pt x="17" y="65"/>
                  <a:pt x="18" y="64"/>
                  <a:pt x="18" y="63"/>
                </a:cubicBezTo>
                <a:cubicBezTo>
                  <a:pt x="18" y="61"/>
                  <a:pt x="18" y="61"/>
                  <a:pt x="18" y="61"/>
                </a:cubicBezTo>
                <a:cubicBezTo>
                  <a:pt x="18" y="59"/>
                  <a:pt x="17" y="58"/>
                  <a:pt x="16" y="58"/>
                </a:cubicBezTo>
                <a:close/>
                <a:moveTo>
                  <a:pt x="147" y="89"/>
                </a:moveTo>
                <a:cubicBezTo>
                  <a:pt x="147" y="87"/>
                  <a:pt x="146" y="86"/>
                  <a:pt x="144" y="86"/>
                </a:cubicBezTo>
                <a:cubicBezTo>
                  <a:pt x="143" y="86"/>
                  <a:pt x="142" y="87"/>
                  <a:pt x="142" y="89"/>
                </a:cubicBezTo>
                <a:cubicBezTo>
                  <a:pt x="142" y="91"/>
                  <a:pt x="142" y="91"/>
                  <a:pt x="142" y="91"/>
                </a:cubicBezTo>
                <a:cubicBezTo>
                  <a:pt x="142" y="92"/>
                  <a:pt x="143" y="93"/>
                  <a:pt x="144" y="93"/>
                </a:cubicBezTo>
                <a:cubicBezTo>
                  <a:pt x="146" y="93"/>
                  <a:pt x="147" y="92"/>
                  <a:pt x="147" y="91"/>
                </a:cubicBezTo>
                <a:lnTo>
                  <a:pt x="147" y="89"/>
                </a:lnTo>
                <a:close/>
                <a:moveTo>
                  <a:pt x="142" y="97"/>
                </a:moveTo>
                <a:cubicBezTo>
                  <a:pt x="142" y="99"/>
                  <a:pt x="142" y="99"/>
                  <a:pt x="142" y="99"/>
                </a:cubicBezTo>
                <a:cubicBezTo>
                  <a:pt x="142" y="101"/>
                  <a:pt x="143" y="102"/>
                  <a:pt x="144" y="102"/>
                </a:cubicBezTo>
                <a:cubicBezTo>
                  <a:pt x="146" y="102"/>
                  <a:pt x="147" y="101"/>
                  <a:pt x="147" y="99"/>
                </a:cubicBezTo>
                <a:cubicBezTo>
                  <a:pt x="147" y="97"/>
                  <a:pt x="147" y="97"/>
                  <a:pt x="147" y="97"/>
                </a:cubicBezTo>
                <a:cubicBezTo>
                  <a:pt x="147" y="96"/>
                  <a:pt x="146" y="95"/>
                  <a:pt x="144" y="95"/>
                </a:cubicBezTo>
                <a:cubicBezTo>
                  <a:pt x="143" y="95"/>
                  <a:pt x="142" y="96"/>
                  <a:pt x="142" y="97"/>
                </a:cubicBezTo>
                <a:close/>
                <a:moveTo>
                  <a:pt x="155" y="125"/>
                </a:moveTo>
                <a:cubicBezTo>
                  <a:pt x="155" y="124"/>
                  <a:pt x="156" y="123"/>
                  <a:pt x="156" y="122"/>
                </a:cubicBezTo>
                <a:cubicBezTo>
                  <a:pt x="156" y="122"/>
                  <a:pt x="156" y="122"/>
                  <a:pt x="156" y="122"/>
                </a:cubicBezTo>
                <a:cubicBezTo>
                  <a:pt x="156" y="121"/>
                  <a:pt x="155" y="120"/>
                  <a:pt x="155" y="119"/>
                </a:cubicBezTo>
                <a:cubicBezTo>
                  <a:pt x="155" y="119"/>
                  <a:pt x="155" y="119"/>
                  <a:pt x="155" y="119"/>
                </a:cubicBezTo>
                <a:cubicBezTo>
                  <a:pt x="155" y="95"/>
                  <a:pt x="155" y="95"/>
                  <a:pt x="155" y="95"/>
                </a:cubicBezTo>
                <a:cubicBezTo>
                  <a:pt x="155" y="94"/>
                  <a:pt x="154" y="93"/>
                  <a:pt x="152" y="93"/>
                </a:cubicBezTo>
                <a:cubicBezTo>
                  <a:pt x="151" y="93"/>
                  <a:pt x="150" y="94"/>
                  <a:pt x="150" y="95"/>
                </a:cubicBezTo>
                <a:cubicBezTo>
                  <a:pt x="150" y="115"/>
                  <a:pt x="150" y="115"/>
                  <a:pt x="150" y="115"/>
                </a:cubicBezTo>
                <a:cubicBezTo>
                  <a:pt x="149" y="115"/>
                  <a:pt x="149" y="115"/>
                  <a:pt x="149" y="115"/>
                </a:cubicBezTo>
                <a:cubicBezTo>
                  <a:pt x="148" y="115"/>
                  <a:pt x="148" y="115"/>
                  <a:pt x="148" y="115"/>
                </a:cubicBezTo>
                <a:cubicBezTo>
                  <a:pt x="136" y="115"/>
                  <a:pt x="136" y="115"/>
                  <a:pt x="136" y="115"/>
                </a:cubicBezTo>
                <a:cubicBezTo>
                  <a:pt x="133" y="115"/>
                  <a:pt x="133" y="115"/>
                  <a:pt x="133" y="115"/>
                </a:cubicBezTo>
                <a:cubicBezTo>
                  <a:pt x="134" y="113"/>
                  <a:pt x="136" y="111"/>
                  <a:pt x="136" y="109"/>
                </a:cubicBezTo>
                <a:cubicBezTo>
                  <a:pt x="137" y="107"/>
                  <a:pt x="136" y="104"/>
                  <a:pt x="135" y="102"/>
                </a:cubicBezTo>
                <a:cubicBezTo>
                  <a:pt x="135" y="102"/>
                  <a:pt x="135" y="102"/>
                  <a:pt x="135" y="102"/>
                </a:cubicBezTo>
                <a:cubicBezTo>
                  <a:pt x="134" y="102"/>
                  <a:pt x="130" y="97"/>
                  <a:pt x="121" y="104"/>
                </a:cubicBezTo>
                <a:cubicBezTo>
                  <a:pt x="120" y="105"/>
                  <a:pt x="119" y="105"/>
                  <a:pt x="118" y="106"/>
                </a:cubicBezTo>
                <a:cubicBezTo>
                  <a:pt x="118" y="83"/>
                  <a:pt x="118" y="83"/>
                  <a:pt x="118" y="83"/>
                </a:cubicBezTo>
                <a:cubicBezTo>
                  <a:pt x="150" y="83"/>
                  <a:pt x="150" y="83"/>
                  <a:pt x="150" y="83"/>
                </a:cubicBezTo>
                <a:cubicBezTo>
                  <a:pt x="150" y="87"/>
                  <a:pt x="150" y="87"/>
                  <a:pt x="150" y="87"/>
                </a:cubicBezTo>
                <a:cubicBezTo>
                  <a:pt x="150" y="88"/>
                  <a:pt x="151" y="89"/>
                  <a:pt x="152" y="89"/>
                </a:cubicBezTo>
                <a:cubicBezTo>
                  <a:pt x="154" y="89"/>
                  <a:pt x="155" y="88"/>
                  <a:pt x="155" y="87"/>
                </a:cubicBezTo>
                <a:cubicBezTo>
                  <a:pt x="155" y="69"/>
                  <a:pt x="155" y="69"/>
                  <a:pt x="155" y="69"/>
                </a:cubicBezTo>
                <a:cubicBezTo>
                  <a:pt x="155" y="68"/>
                  <a:pt x="154" y="67"/>
                  <a:pt x="152" y="67"/>
                </a:cubicBezTo>
                <a:cubicBezTo>
                  <a:pt x="151" y="67"/>
                  <a:pt x="151" y="67"/>
                  <a:pt x="151" y="67"/>
                </a:cubicBezTo>
                <a:cubicBezTo>
                  <a:pt x="151" y="59"/>
                  <a:pt x="151" y="59"/>
                  <a:pt x="151" y="59"/>
                </a:cubicBezTo>
                <a:cubicBezTo>
                  <a:pt x="153" y="56"/>
                  <a:pt x="155" y="52"/>
                  <a:pt x="156" y="45"/>
                </a:cubicBezTo>
                <a:cubicBezTo>
                  <a:pt x="157" y="40"/>
                  <a:pt x="157" y="36"/>
                  <a:pt x="157" y="35"/>
                </a:cubicBezTo>
                <a:cubicBezTo>
                  <a:pt x="157" y="22"/>
                  <a:pt x="157" y="22"/>
                  <a:pt x="157" y="22"/>
                </a:cubicBezTo>
                <a:cubicBezTo>
                  <a:pt x="157" y="18"/>
                  <a:pt x="154" y="15"/>
                  <a:pt x="150" y="15"/>
                </a:cubicBezTo>
                <a:cubicBezTo>
                  <a:pt x="150" y="15"/>
                  <a:pt x="150" y="15"/>
                  <a:pt x="150" y="15"/>
                </a:cubicBezTo>
                <a:cubicBezTo>
                  <a:pt x="149" y="15"/>
                  <a:pt x="148" y="15"/>
                  <a:pt x="148" y="15"/>
                </a:cubicBezTo>
                <a:cubicBezTo>
                  <a:pt x="148" y="11"/>
                  <a:pt x="148" y="11"/>
                  <a:pt x="148" y="11"/>
                </a:cubicBezTo>
                <a:cubicBezTo>
                  <a:pt x="148" y="8"/>
                  <a:pt x="144" y="4"/>
                  <a:pt x="141" y="4"/>
                </a:cubicBezTo>
                <a:cubicBezTo>
                  <a:pt x="140" y="4"/>
                  <a:pt x="140" y="4"/>
                  <a:pt x="140" y="4"/>
                </a:cubicBezTo>
                <a:cubicBezTo>
                  <a:pt x="140" y="4"/>
                  <a:pt x="139" y="5"/>
                  <a:pt x="138" y="5"/>
                </a:cubicBezTo>
                <a:cubicBezTo>
                  <a:pt x="137" y="2"/>
                  <a:pt x="134" y="0"/>
                  <a:pt x="131" y="0"/>
                </a:cubicBezTo>
                <a:cubicBezTo>
                  <a:pt x="131" y="0"/>
                  <a:pt x="131" y="0"/>
                  <a:pt x="131" y="0"/>
                </a:cubicBezTo>
                <a:cubicBezTo>
                  <a:pt x="128" y="0"/>
                  <a:pt x="126" y="2"/>
                  <a:pt x="125" y="5"/>
                </a:cubicBezTo>
                <a:cubicBezTo>
                  <a:pt x="124" y="5"/>
                  <a:pt x="123" y="4"/>
                  <a:pt x="122" y="4"/>
                </a:cubicBezTo>
                <a:cubicBezTo>
                  <a:pt x="122" y="4"/>
                  <a:pt x="122" y="4"/>
                  <a:pt x="122" y="4"/>
                </a:cubicBezTo>
                <a:cubicBezTo>
                  <a:pt x="121" y="4"/>
                  <a:pt x="120" y="5"/>
                  <a:pt x="119" y="5"/>
                </a:cubicBezTo>
                <a:cubicBezTo>
                  <a:pt x="119" y="5"/>
                  <a:pt x="118" y="5"/>
                  <a:pt x="118" y="5"/>
                </a:cubicBezTo>
                <a:cubicBezTo>
                  <a:pt x="69" y="5"/>
                  <a:pt x="69" y="5"/>
                  <a:pt x="69" y="5"/>
                </a:cubicBezTo>
                <a:cubicBezTo>
                  <a:pt x="68" y="5"/>
                  <a:pt x="67" y="6"/>
                  <a:pt x="67" y="8"/>
                </a:cubicBezTo>
                <a:cubicBezTo>
                  <a:pt x="67" y="9"/>
                  <a:pt x="67" y="9"/>
                  <a:pt x="67" y="9"/>
                </a:cubicBezTo>
                <a:cubicBezTo>
                  <a:pt x="59" y="9"/>
                  <a:pt x="59" y="9"/>
                  <a:pt x="59" y="9"/>
                </a:cubicBezTo>
                <a:cubicBezTo>
                  <a:pt x="56" y="7"/>
                  <a:pt x="52" y="5"/>
                  <a:pt x="45" y="4"/>
                </a:cubicBezTo>
                <a:cubicBezTo>
                  <a:pt x="40" y="3"/>
                  <a:pt x="36" y="3"/>
                  <a:pt x="35" y="3"/>
                </a:cubicBezTo>
                <a:cubicBezTo>
                  <a:pt x="22" y="3"/>
                  <a:pt x="22" y="3"/>
                  <a:pt x="22" y="3"/>
                </a:cubicBezTo>
                <a:cubicBezTo>
                  <a:pt x="18" y="3"/>
                  <a:pt x="15" y="6"/>
                  <a:pt x="15" y="10"/>
                </a:cubicBezTo>
                <a:cubicBezTo>
                  <a:pt x="15" y="10"/>
                  <a:pt x="15" y="10"/>
                  <a:pt x="15" y="10"/>
                </a:cubicBezTo>
                <a:cubicBezTo>
                  <a:pt x="15" y="11"/>
                  <a:pt x="15" y="12"/>
                  <a:pt x="15" y="12"/>
                </a:cubicBezTo>
                <a:cubicBezTo>
                  <a:pt x="11" y="12"/>
                  <a:pt x="11" y="12"/>
                  <a:pt x="11" y="12"/>
                </a:cubicBezTo>
                <a:cubicBezTo>
                  <a:pt x="8" y="12"/>
                  <a:pt x="4" y="16"/>
                  <a:pt x="4" y="19"/>
                </a:cubicBezTo>
                <a:cubicBezTo>
                  <a:pt x="4" y="20"/>
                  <a:pt x="4" y="20"/>
                  <a:pt x="4" y="20"/>
                </a:cubicBezTo>
                <a:cubicBezTo>
                  <a:pt x="4" y="20"/>
                  <a:pt x="5" y="21"/>
                  <a:pt x="5" y="22"/>
                </a:cubicBezTo>
                <a:cubicBezTo>
                  <a:pt x="2" y="23"/>
                  <a:pt x="0" y="26"/>
                  <a:pt x="0" y="29"/>
                </a:cubicBezTo>
                <a:cubicBezTo>
                  <a:pt x="0" y="29"/>
                  <a:pt x="0" y="29"/>
                  <a:pt x="0" y="29"/>
                </a:cubicBezTo>
                <a:cubicBezTo>
                  <a:pt x="0" y="32"/>
                  <a:pt x="2" y="34"/>
                  <a:pt x="5" y="35"/>
                </a:cubicBezTo>
                <a:cubicBezTo>
                  <a:pt x="5" y="36"/>
                  <a:pt x="4" y="37"/>
                  <a:pt x="4" y="38"/>
                </a:cubicBezTo>
                <a:cubicBezTo>
                  <a:pt x="4" y="38"/>
                  <a:pt x="4" y="38"/>
                  <a:pt x="4" y="38"/>
                </a:cubicBezTo>
                <a:cubicBezTo>
                  <a:pt x="4" y="39"/>
                  <a:pt x="5" y="40"/>
                  <a:pt x="5" y="41"/>
                </a:cubicBezTo>
                <a:cubicBezTo>
                  <a:pt x="5" y="91"/>
                  <a:pt x="5" y="91"/>
                  <a:pt x="5" y="91"/>
                </a:cubicBezTo>
                <a:cubicBezTo>
                  <a:pt x="5" y="92"/>
                  <a:pt x="6" y="93"/>
                  <a:pt x="8" y="93"/>
                </a:cubicBezTo>
                <a:cubicBezTo>
                  <a:pt x="9" y="93"/>
                  <a:pt x="9" y="93"/>
                  <a:pt x="9" y="93"/>
                </a:cubicBezTo>
                <a:cubicBezTo>
                  <a:pt x="9" y="101"/>
                  <a:pt x="9" y="101"/>
                  <a:pt x="9" y="101"/>
                </a:cubicBezTo>
                <a:cubicBezTo>
                  <a:pt x="7" y="104"/>
                  <a:pt x="5" y="108"/>
                  <a:pt x="4" y="115"/>
                </a:cubicBezTo>
                <a:cubicBezTo>
                  <a:pt x="3" y="120"/>
                  <a:pt x="3" y="124"/>
                  <a:pt x="3" y="125"/>
                </a:cubicBezTo>
                <a:cubicBezTo>
                  <a:pt x="3" y="138"/>
                  <a:pt x="3" y="138"/>
                  <a:pt x="3" y="138"/>
                </a:cubicBezTo>
                <a:cubicBezTo>
                  <a:pt x="3" y="142"/>
                  <a:pt x="6" y="145"/>
                  <a:pt x="10" y="145"/>
                </a:cubicBezTo>
                <a:cubicBezTo>
                  <a:pt x="10" y="145"/>
                  <a:pt x="10" y="145"/>
                  <a:pt x="10" y="145"/>
                </a:cubicBezTo>
                <a:cubicBezTo>
                  <a:pt x="11" y="145"/>
                  <a:pt x="12" y="145"/>
                  <a:pt x="12" y="145"/>
                </a:cubicBezTo>
                <a:cubicBezTo>
                  <a:pt x="12" y="149"/>
                  <a:pt x="12" y="149"/>
                  <a:pt x="12" y="149"/>
                </a:cubicBezTo>
                <a:cubicBezTo>
                  <a:pt x="12" y="152"/>
                  <a:pt x="16" y="156"/>
                  <a:pt x="19" y="156"/>
                </a:cubicBezTo>
                <a:cubicBezTo>
                  <a:pt x="20" y="156"/>
                  <a:pt x="20" y="156"/>
                  <a:pt x="20" y="156"/>
                </a:cubicBezTo>
                <a:cubicBezTo>
                  <a:pt x="20" y="156"/>
                  <a:pt x="21" y="155"/>
                  <a:pt x="22" y="155"/>
                </a:cubicBezTo>
                <a:cubicBezTo>
                  <a:pt x="23" y="158"/>
                  <a:pt x="26" y="160"/>
                  <a:pt x="29" y="160"/>
                </a:cubicBezTo>
                <a:cubicBezTo>
                  <a:pt x="29" y="160"/>
                  <a:pt x="29" y="160"/>
                  <a:pt x="29" y="160"/>
                </a:cubicBezTo>
                <a:cubicBezTo>
                  <a:pt x="32" y="160"/>
                  <a:pt x="34" y="158"/>
                  <a:pt x="35" y="155"/>
                </a:cubicBezTo>
                <a:cubicBezTo>
                  <a:pt x="36" y="155"/>
                  <a:pt x="37" y="156"/>
                  <a:pt x="38" y="156"/>
                </a:cubicBezTo>
                <a:cubicBezTo>
                  <a:pt x="38" y="156"/>
                  <a:pt x="38" y="156"/>
                  <a:pt x="38" y="156"/>
                </a:cubicBezTo>
                <a:cubicBezTo>
                  <a:pt x="39" y="156"/>
                  <a:pt x="40" y="155"/>
                  <a:pt x="41" y="155"/>
                </a:cubicBezTo>
                <a:cubicBezTo>
                  <a:pt x="51" y="155"/>
                  <a:pt x="51" y="155"/>
                  <a:pt x="51" y="155"/>
                </a:cubicBezTo>
                <a:cubicBezTo>
                  <a:pt x="52" y="155"/>
                  <a:pt x="53" y="154"/>
                  <a:pt x="53" y="152"/>
                </a:cubicBezTo>
                <a:cubicBezTo>
                  <a:pt x="53" y="151"/>
                  <a:pt x="52" y="150"/>
                  <a:pt x="51" y="150"/>
                </a:cubicBezTo>
                <a:cubicBezTo>
                  <a:pt x="45" y="150"/>
                  <a:pt x="45" y="150"/>
                  <a:pt x="45" y="150"/>
                </a:cubicBezTo>
                <a:cubicBezTo>
                  <a:pt x="45" y="149"/>
                  <a:pt x="45" y="149"/>
                  <a:pt x="45" y="149"/>
                </a:cubicBezTo>
                <a:cubicBezTo>
                  <a:pt x="45" y="148"/>
                  <a:pt x="45" y="148"/>
                  <a:pt x="45" y="148"/>
                </a:cubicBezTo>
                <a:cubicBezTo>
                  <a:pt x="45" y="136"/>
                  <a:pt x="45" y="136"/>
                  <a:pt x="45" y="136"/>
                </a:cubicBezTo>
                <a:cubicBezTo>
                  <a:pt x="45" y="133"/>
                  <a:pt x="45" y="133"/>
                  <a:pt x="45" y="133"/>
                </a:cubicBezTo>
                <a:cubicBezTo>
                  <a:pt x="47" y="134"/>
                  <a:pt x="49" y="136"/>
                  <a:pt x="51" y="136"/>
                </a:cubicBezTo>
                <a:cubicBezTo>
                  <a:pt x="51" y="137"/>
                  <a:pt x="52" y="137"/>
                  <a:pt x="52" y="137"/>
                </a:cubicBezTo>
                <a:cubicBezTo>
                  <a:pt x="54" y="137"/>
                  <a:pt x="56" y="136"/>
                  <a:pt x="58" y="135"/>
                </a:cubicBezTo>
                <a:cubicBezTo>
                  <a:pt x="58" y="135"/>
                  <a:pt x="58" y="135"/>
                  <a:pt x="58" y="135"/>
                </a:cubicBezTo>
                <a:cubicBezTo>
                  <a:pt x="58" y="134"/>
                  <a:pt x="63" y="130"/>
                  <a:pt x="56" y="121"/>
                </a:cubicBezTo>
                <a:cubicBezTo>
                  <a:pt x="55" y="120"/>
                  <a:pt x="55" y="119"/>
                  <a:pt x="54" y="118"/>
                </a:cubicBezTo>
                <a:cubicBezTo>
                  <a:pt x="77" y="118"/>
                  <a:pt x="77" y="118"/>
                  <a:pt x="77" y="118"/>
                </a:cubicBezTo>
                <a:cubicBezTo>
                  <a:pt x="77" y="150"/>
                  <a:pt x="77" y="150"/>
                  <a:pt x="77" y="150"/>
                </a:cubicBezTo>
                <a:cubicBezTo>
                  <a:pt x="58" y="150"/>
                  <a:pt x="58" y="150"/>
                  <a:pt x="58" y="150"/>
                </a:cubicBezTo>
                <a:cubicBezTo>
                  <a:pt x="57" y="150"/>
                  <a:pt x="56" y="151"/>
                  <a:pt x="56" y="152"/>
                </a:cubicBezTo>
                <a:cubicBezTo>
                  <a:pt x="56" y="154"/>
                  <a:pt x="57" y="155"/>
                  <a:pt x="58" y="155"/>
                </a:cubicBezTo>
                <a:cubicBezTo>
                  <a:pt x="91" y="155"/>
                  <a:pt x="91" y="155"/>
                  <a:pt x="91" y="155"/>
                </a:cubicBezTo>
                <a:cubicBezTo>
                  <a:pt x="92" y="155"/>
                  <a:pt x="93" y="154"/>
                  <a:pt x="93" y="152"/>
                </a:cubicBezTo>
                <a:cubicBezTo>
                  <a:pt x="93" y="151"/>
                  <a:pt x="93" y="151"/>
                  <a:pt x="93" y="151"/>
                </a:cubicBezTo>
                <a:cubicBezTo>
                  <a:pt x="101" y="151"/>
                  <a:pt x="101" y="151"/>
                  <a:pt x="101" y="151"/>
                </a:cubicBezTo>
                <a:cubicBezTo>
                  <a:pt x="104" y="153"/>
                  <a:pt x="108" y="155"/>
                  <a:pt x="115" y="156"/>
                </a:cubicBezTo>
                <a:cubicBezTo>
                  <a:pt x="119" y="157"/>
                  <a:pt x="123" y="157"/>
                  <a:pt x="124" y="157"/>
                </a:cubicBezTo>
                <a:cubicBezTo>
                  <a:pt x="125" y="157"/>
                  <a:pt x="125" y="157"/>
                  <a:pt x="125" y="157"/>
                </a:cubicBezTo>
                <a:cubicBezTo>
                  <a:pt x="138" y="157"/>
                  <a:pt x="138" y="157"/>
                  <a:pt x="138" y="157"/>
                </a:cubicBezTo>
                <a:cubicBezTo>
                  <a:pt x="142" y="157"/>
                  <a:pt x="145" y="154"/>
                  <a:pt x="145" y="150"/>
                </a:cubicBezTo>
                <a:cubicBezTo>
                  <a:pt x="145" y="150"/>
                  <a:pt x="145" y="150"/>
                  <a:pt x="145" y="150"/>
                </a:cubicBezTo>
                <a:cubicBezTo>
                  <a:pt x="145" y="149"/>
                  <a:pt x="145" y="148"/>
                  <a:pt x="145" y="148"/>
                </a:cubicBezTo>
                <a:cubicBezTo>
                  <a:pt x="149" y="148"/>
                  <a:pt x="149" y="148"/>
                  <a:pt x="149" y="148"/>
                </a:cubicBezTo>
                <a:cubicBezTo>
                  <a:pt x="152" y="148"/>
                  <a:pt x="156" y="144"/>
                  <a:pt x="156" y="141"/>
                </a:cubicBezTo>
                <a:cubicBezTo>
                  <a:pt x="156" y="140"/>
                  <a:pt x="156" y="140"/>
                  <a:pt x="156" y="140"/>
                </a:cubicBezTo>
                <a:cubicBezTo>
                  <a:pt x="156" y="140"/>
                  <a:pt x="155" y="139"/>
                  <a:pt x="155" y="138"/>
                </a:cubicBezTo>
                <a:cubicBezTo>
                  <a:pt x="158" y="137"/>
                  <a:pt x="160" y="134"/>
                  <a:pt x="160" y="131"/>
                </a:cubicBezTo>
                <a:cubicBezTo>
                  <a:pt x="160" y="131"/>
                  <a:pt x="160" y="131"/>
                  <a:pt x="160" y="131"/>
                </a:cubicBezTo>
                <a:cubicBezTo>
                  <a:pt x="160" y="128"/>
                  <a:pt x="158" y="126"/>
                  <a:pt x="155" y="125"/>
                </a:cubicBezTo>
                <a:close/>
                <a:moveTo>
                  <a:pt x="150" y="78"/>
                </a:moveTo>
                <a:cubicBezTo>
                  <a:pt x="118" y="78"/>
                  <a:pt x="118" y="78"/>
                  <a:pt x="118" y="78"/>
                </a:cubicBezTo>
                <a:cubicBezTo>
                  <a:pt x="118" y="72"/>
                  <a:pt x="118" y="72"/>
                  <a:pt x="118" y="72"/>
                </a:cubicBezTo>
                <a:cubicBezTo>
                  <a:pt x="150" y="72"/>
                  <a:pt x="150" y="72"/>
                  <a:pt x="150" y="72"/>
                </a:cubicBezTo>
                <a:lnTo>
                  <a:pt x="150" y="78"/>
                </a:lnTo>
                <a:close/>
                <a:moveTo>
                  <a:pt x="119" y="37"/>
                </a:moveTo>
                <a:cubicBezTo>
                  <a:pt x="120" y="37"/>
                  <a:pt x="120" y="36"/>
                  <a:pt x="120" y="35"/>
                </a:cubicBezTo>
                <a:cubicBezTo>
                  <a:pt x="120" y="35"/>
                  <a:pt x="120" y="35"/>
                  <a:pt x="120" y="35"/>
                </a:cubicBezTo>
                <a:cubicBezTo>
                  <a:pt x="120" y="24"/>
                  <a:pt x="120" y="24"/>
                  <a:pt x="120" y="24"/>
                </a:cubicBezTo>
                <a:cubicBezTo>
                  <a:pt x="120" y="12"/>
                  <a:pt x="120" y="12"/>
                  <a:pt x="120" y="12"/>
                </a:cubicBezTo>
                <a:cubicBezTo>
                  <a:pt x="120" y="11"/>
                  <a:pt x="120" y="11"/>
                  <a:pt x="120" y="11"/>
                </a:cubicBezTo>
                <a:cubicBezTo>
                  <a:pt x="120" y="10"/>
                  <a:pt x="121" y="9"/>
                  <a:pt x="122" y="9"/>
                </a:cubicBezTo>
                <a:cubicBezTo>
                  <a:pt x="122" y="9"/>
                  <a:pt x="122" y="9"/>
                  <a:pt x="122" y="9"/>
                </a:cubicBezTo>
                <a:cubicBezTo>
                  <a:pt x="122" y="9"/>
                  <a:pt x="122" y="9"/>
                  <a:pt x="122" y="9"/>
                </a:cubicBezTo>
                <a:cubicBezTo>
                  <a:pt x="123" y="9"/>
                  <a:pt x="124" y="10"/>
                  <a:pt x="124" y="11"/>
                </a:cubicBezTo>
                <a:cubicBezTo>
                  <a:pt x="124" y="11"/>
                  <a:pt x="124" y="11"/>
                  <a:pt x="124" y="12"/>
                </a:cubicBezTo>
                <a:cubicBezTo>
                  <a:pt x="124" y="12"/>
                  <a:pt x="124" y="12"/>
                  <a:pt x="124" y="12"/>
                </a:cubicBezTo>
                <a:cubicBezTo>
                  <a:pt x="124" y="33"/>
                  <a:pt x="124" y="33"/>
                  <a:pt x="124" y="33"/>
                </a:cubicBezTo>
                <a:cubicBezTo>
                  <a:pt x="124" y="35"/>
                  <a:pt x="125" y="36"/>
                  <a:pt x="127" y="36"/>
                </a:cubicBezTo>
                <a:cubicBezTo>
                  <a:pt x="128" y="36"/>
                  <a:pt x="129" y="35"/>
                  <a:pt x="129" y="33"/>
                </a:cubicBezTo>
                <a:cubicBezTo>
                  <a:pt x="129" y="12"/>
                  <a:pt x="129" y="12"/>
                  <a:pt x="129" y="12"/>
                </a:cubicBezTo>
                <a:cubicBezTo>
                  <a:pt x="129" y="12"/>
                  <a:pt x="129" y="12"/>
                  <a:pt x="129" y="12"/>
                </a:cubicBezTo>
                <a:cubicBezTo>
                  <a:pt x="129" y="11"/>
                  <a:pt x="129" y="11"/>
                  <a:pt x="129" y="11"/>
                </a:cubicBezTo>
                <a:cubicBezTo>
                  <a:pt x="129" y="7"/>
                  <a:pt x="129" y="7"/>
                  <a:pt x="129" y="7"/>
                </a:cubicBezTo>
                <a:cubicBezTo>
                  <a:pt x="129" y="6"/>
                  <a:pt x="130" y="5"/>
                  <a:pt x="131" y="5"/>
                </a:cubicBezTo>
                <a:cubicBezTo>
                  <a:pt x="131" y="5"/>
                  <a:pt x="131" y="5"/>
                  <a:pt x="131" y="5"/>
                </a:cubicBezTo>
                <a:cubicBezTo>
                  <a:pt x="132" y="5"/>
                  <a:pt x="133" y="6"/>
                  <a:pt x="133" y="7"/>
                </a:cubicBezTo>
                <a:cubicBezTo>
                  <a:pt x="133" y="11"/>
                  <a:pt x="133" y="11"/>
                  <a:pt x="133" y="11"/>
                </a:cubicBezTo>
                <a:cubicBezTo>
                  <a:pt x="133" y="11"/>
                  <a:pt x="133" y="11"/>
                  <a:pt x="133" y="11"/>
                </a:cubicBezTo>
                <a:cubicBezTo>
                  <a:pt x="133" y="17"/>
                  <a:pt x="133" y="17"/>
                  <a:pt x="133" y="17"/>
                </a:cubicBezTo>
                <a:cubicBezTo>
                  <a:pt x="133" y="17"/>
                  <a:pt x="133" y="17"/>
                  <a:pt x="133" y="17"/>
                </a:cubicBezTo>
                <a:cubicBezTo>
                  <a:pt x="133" y="33"/>
                  <a:pt x="133" y="33"/>
                  <a:pt x="133" y="33"/>
                </a:cubicBezTo>
                <a:cubicBezTo>
                  <a:pt x="133" y="35"/>
                  <a:pt x="134" y="36"/>
                  <a:pt x="136" y="36"/>
                </a:cubicBezTo>
                <a:cubicBezTo>
                  <a:pt x="137" y="36"/>
                  <a:pt x="138" y="35"/>
                  <a:pt x="138" y="33"/>
                </a:cubicBezTo>
                <a:cubicBezTo>
                  <a:pt x="138" y="16"/>
                  <a:pt x="138" y="16"/>
                  <a:pt x="138" y="16"/>
                </a:cubicBezTo>
                <a:cubicBezTo>
                  <a:pt x="138" y="16"/>
                  <a:pt x="138" y="15"/>
                  <a:pt x="138" y="15"/>
                </a:cubicBezTo>
                <a:cubicBezTo>
                  <a:pt x="138" y="15"/>
                  <a:pt x="138" y="15"/>
                  <a:pt x="138" y="15"/>
                </a:cubicBezTo>
                <a:cubicBezTo>
                  <a:pt x="138" y="15"/>
                  <a:pt x="138" y="15"/>
                  <a:pt x="138" y="15"/>
                </a:cubicBezTo>
                <a:cubicBezTo>
                  <a:pt x="138" y="11"/>
                  <a:pt x="138" y="11"/>
                  <a:pt x="138" y="11"/>
                </a:cubicBezTo>
                <a:cubicBezTo>
                  <a:pt x="139" y="10"/>
                  <a:pt x="139" y="9"/>
                  <a:pt x="140" y="9"/>
                </a:cubicBezTo>
                <a:cubicBezTo>
                  <a:pt x="141" y="9"/>
                  <a:pt x="141" y="9"/>
                  <a:pt x="141" y="9"/>
                </a:cubicBezTo>
                <a:cubicBezTo>
                  <a:pt x="142" y="9"/>
                  <a:pt x="142" y="10"/>
                  <a:pt x="142" y="11"/>
                </a:cubicBezTo>
                <a:cubicBezTo>
                  <a:pt x="142" y="20"/>
                  <a:pt x="142" y="20"/>
                  <a:pt x="142" y="20"/>
                </a:cubicBezTo>
                <a:cubicBezTo>
                  <a:pt x="142" y="22"/>
                  <a:pt x="142" y="22"/>
                  <a:pt x="142" y="22"/>
                </a:cubicBezTo>
                <a:cubicBezTo>
                  <a:pt x="142" y="33"/>
                  <a:pt x="142" y="33"/>
                  <a:pt x="142" y="33"/>
                </a:cubicBezTo>
                <a:cubicBezTo>
                  <a:pt x="142" y="35"/>
                  <a:pt x="144" y="36"/>
                  <a:pt x="145" y="36"/>
                </a:cubicBezTo>
                <a:cubicBezTo>
                  <a:pt x="146" y="36"/>
                  <a:pt x="148" y="35"/>
                  <a:pt x="148" y="33"/>
                </a:cubicBezTo>
                <a:cubicBezTo>
                  <a:pt x="148" y="22"/>
                  <a:pt x="148" y="22"/>
                  <a:pt x="148" y="22"/>
                </a:cubicBezTo>
                <a:cubicBezTo>
                  <a:pt x="148" y="21"/>
                  <a:pt x="148" y="20"/>
                  <a:pt x="150" y="20"/>
                </a:cubicBezTo>
                <a:cubicBezTo>
                  <a:pt x="150" y="20"/>
                  <a:pt x="150" y="20"/>
                  <a:pt x="150" y="20"/>
                </a:cubicBezTo>
                <a:cubicBezTo>
                  <a:pt x="151" y="20"/>
                  <a:pt x="152" y="21"/>
                  <a:pt x="152" y="22"/>
                </a:cubicBezTo>
                <a:cubicBezTo>
                  <a:pt x="152" y="35"/>
                  <a:pt x="152" y="35"/>
                  <a:pt x="152" y="35"/>
                </a:cubicBezTo>
                <a:cubicBezTo>
                  <a:pt x="152" y="35"/>
                  <a:pt x="152" y="35"/>
                  <a:pt x="152" y="35"/>
                </a:cubicBezTo>
                <a:cubicBezTo>
                  <a:pt x="152" y="42"/>
                  <a:pt x="150" y="53"/>
                  <a:pt x="147" y="55"/>
                </a:cubicBezTo>
                <a:cubicBezTo>
                  <a:pt x="146" y="56"/>
                  <a:pt x="146" y="57"/>
                  <a:pt x="146" y="58"/>
                </a:cubicBezTo>
                <a:cubicBezTo>
                  <a:pt x="146" y="67"/>
                  <a:pt x="146" y="67"/>
                  <a:pt x="146" y="67"/>
                </a:cubicBezTo>
                <a:cubicBezTo>
                  <a:pt x="121" y="67"/>
                  <a:pt x="121" y="67"/>
                  <a:pt x="121" y="67"/>
                </a:cubicBezTo>
                <a:cubicBezTo>
                  <a:pt x="121" y="61"/>
                  <a:pt x="121" y="61"/>
                  <a:pt x="121" y="61"/>
                </a:cubicBezTo>
                <a:cubicBezTo>
                  <a:pt x="121" y="60"/>
                  <a:pt x="121" y="59"/>
                  <a:pt x="120" y="59"/>
                </a:cubicBezTo>
                <a:cubicBezTo>
                  <a:pt x="113" y="53"/>
                  <a:pt x="113" y="50"/>
                  <a:pt x="112" y="47"/>
                </a:cubicBezTo>
                <a:cubicBezTo>
                  <a:pt x="112" y="44"/>
                  <a:pt x="111" y="41"/>
                  <a:pt x="108" y="36"/>
                </a:cubicBezTo>
                <a:cubicBezTo>
                  <a:pt x="105" y="32"/>
                  <a:pt x="105" y="30"/>
                  <a:pt x="106" y="29"/>
                </a:cubicBezTo>
                <a:cubicBezTo>
                  <a:pt x="107" y="28"/>
                  <a:pt x="108" y="28"/>
                  <a:pt x="108" y="29"/>
                </a:cubicBezTo>
                <a:cubicBezTo>
                  <a:pt x="111" y="29"/>
                  <a:pt x="114" y="34"/>
                  <a:pt x="115" y="36"/>
                </a:cubicBezTo>
                <a:cubicBezTo>
                  <a:pt x="116" y="38"/>
                  <a:pt x="117" y="38"/>
                  <a:pt x="119" y="37"/>
                </a:cubicBezTo>
                <a:close/>
                <a:moveTo>
                  <a:pt x="83" y="10"/>
                </a:moveTo>
                <a:cubicBezTo>
                  <a:pt x="115" y="10"/>
                  <a:pt x="115" y="10"/>
                  <a:pt x="115" y="10"/>
                </a:cubicBezTo>
                <a:cubicBezTo>
                  <a:pt x="115" y="11"/>
                  <a:pt x="115" y="11"/>
                  <a:pt x="115" y="11"/>
                </a:cubicBezTo>
                <a:cubicBezTo>
                  <a:pt x="115" y="12"/>
                  <a:pt x="115" y="12"/>
                  <a:pt x="115" y="12"/>
                </a:cubicBezTo>
                <a:cubicBezTo>
                  <a:pt x="115" y="24"/>
                  <a:pt x="115" y="24"/>
                  <a:pt x="115" y="24"/>
                </a:cubicBezTo>
                <a:cubicBezTo>
                  <a:pt x="115" y="27"/>
                  <a:pt x="115" y="27"/>
                  <a:pt x="115" y="27"/>
                </a:cubicBezTo>
                <a:cubicBezTo>
                  <a:pt x="113" y="26"/>
                  <a:pt x="111" y="24"/>
                  <a:pt x="109" y="24"/>
                </a:cubicBezTo>
                <a:cubicBezTo>
                  <a:pt x="107" y="23"/>
                  <a:pt x="104" y="24"/>
                  <a:pt x="102" y="25"/>
                </a:cubicBezTo>
                <a:cubicBezTo>
                  <a:pt x="102" y="25"/>
                  <a:pt x="102" y="25"/>
                  <a:pt x="102" y="25"/>
                </a:cubicBezTo>
                <a:cubicBezTo>
                  <a:pt x="102" y="26"/>
                  <a:pt x="97" y="30"/>
                  <a:pt x="104" y="39"/>
                </a:cubicBezTo>
                <a:cubicBezTo>
                  <a:pt x="105" y="40"/>
                  <a:pt x="105" y="41"/>
                  <a:pt x="106" y="42"/>
                </a:cubicBezTo>
                <a:cubicBezTo>
                  <a:pt x="83" y="42"/>
                  <a:pt x="83" y="42"/>
                  <a:pt x="83" y="42"/>
                </a:cubicBezTo>
                <a:cubicBezTo>
                  <a:pt x="83" y="10"/>
                  <a:pt x="83" y="10"/>
                  <a:pt x="83" y="10"/>
                </a:cubicBezTo>
                <a:close/>
                <a:moveTo>
                  <a:pt x="72" y="10"/>
                </a:moveTo>
                <a:cubicBezTo>
                  <a:pt x="78" y="10"/>
                  <a:pt x="78" y="10"/>
                  <a:pt x="78" y="10"/>
                </a:cubicBezTo>
                <a:cubicBezTo>
                  <a:pt x="78" y="42"/>
                  <a:pt x="78" y="42"/>
                  <a:pt x="78" y="42"/>
                </a:cubicBezTo>
                <a:cubicBezTo>
                  <a:pt x="72" y="42"/>
                  <a:pt x="72" y="42"/>
                  <a:pt x="72" y="42"/>
                </a:cubicBezTo>
                <a:lnTo>
                  <a:pt x="72" y="10"/>
                </a:lnTo>
                <a:close/>
                <a:moveTo>
                  <a:pt x="7" y="31"/>
                </a:moveTo>
                <a:cubicBezTo>
                  <a:pt x="6" y="31"/>
                  <a:pt x="5" y="30"/>
                  <a:pt x="5" y="29"/>
                </a:cubicBezTo>
                <a:cubicBezTo>
                  <a:pt x="5" y="29"/>
                  <a:pt x="5" y="29"/>
                  <a:pt x="5" y="29"/>
                </a:cubicBezTo>
                <a:cubicBezTo>
                  <a:pt x="5" y="28"/>
                  <a:pt x="6" y="27"/>
                  <a:pt x="7" y="27"/>
                </a:cubicBezTo>
                <a:cubicBezTo>
                  <a:pt x="11" y="27"/>
                  <a:pt x="11" y="27"/>
                  <a:pt x="11" y="27"/>
                </a:cubicBezTo>
                <a:cubicBezTo>
                  <a:pt x="11" y="27"/>
                  <a:pt x="11" y="27"/>
                  <a:pt x="11" y="27"/>
                </a:cubicBezTo>
                <a:cubicBezTo>
                  <a:pt x="17" y="27"/>
                  <a:pt x="17" y="27"/>
                  <a:pt x="17" y="27"/>
                </a:cubicBezTo>
                <a:cubicBezTo>
                  <a:pt x="17" y="27"/>
                  <a:pt x="17" y="27"/>
                  <a:pt x="17" y="27"/>
                </a:cubicBezTo>
                <a:cubicBezTo>
                  <a:pt x="33" y="27"/>
                  <a:pt x="33" y="27"/>
                  <a:pt x="33" y="27"/>
                </a:cubicBezTo>
                <a:cubicBezTo>
                  <a:pt x="35" y="27"/>
                  <a:pt x="36" y="26"/>
                  <a:pt x="36" y="24"/>
                </a:cubicBezTo>
                <a:cubicBezTo>
                  <a:pt x="36" y="23"/>
                  <a:pt x="35" y="22"/>
                  <a:pt x="33" y="22"/>
                </a:cubicBezTo>
                <a:cubicBezTo>
                  <a:pt x="16" y="22"/>
                  <a:pt x="16" y="22"/>
                  <a:pt x="16" y="22"/>
                </a:cubicBezTo>
                <a:cubicBezTo>
                  <a:pt x="16" y="22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ubicBezTo>
                  <a:pt x="11" y="22"/>
                  <a:pt x="11" y="22"/>
                  <a:pt x="11" y="22"/>
                </a:cubicBezTo>
                <a:cubicBezTo>
                  <a:pt x="10" y="21"/>
                  <a:pt x="9" y="21"/>
                  <a:pt x="9" y="20"/>
                </a:cubicBezTo>
                <a:cubicBezTo>
                  <a:pt x="9" y="19"/>
                  <a:pt x="9" y="19"/>
                  <a:pt x="9" y="19"/>
                </a:cubicBezTo>
                <a:cubicBezTo>
                  <a:pt x="9" y="18"/>
                  <a:pt x="10" y="18"/>
                  <a:pt x="11" y="18"/>
                </a:cubicBezTo>
                <a:cubicBezTo>
                  <a:pt x="20" y="18"/>
                  <a:pt x="20" y="18"/>
                  <a:pt x="20" y="18"/>
                </a:cubicBezTo>
                <a:cubicBezTo>
                  <a:pt x="22" y="18"/>
                  <a:pt x="22" y="18"/>
                  <a:pt x="22" y="18"/>
                </a:cubicBezTo>
                <a:cubicBezTo>
                  <a:pt x="33" y="18"/>
                  <a:pt x="33" y="18"/>
                  <a:pt x="33" y="18"/>
                </a:cubicBezTo>
                <a:cubicBezTo>
                  <a:pt x="35" y="18"/>
                  <a:pt x="36" y="16"/>
                  <a:pt x="36" y="15"/>
                </a:cubicBezTo>
                <a:cubicBezTo>
                  <a:pt x="36" y="14"/>
                  <a:pt x="35" y="12"/>
                  <a:pt x="33" y="12"/>
                </a:cubicBezTo>
                <a:cubicBezTo>
                  <a:pt x="22" y="12"/>
                  <a:pt x="22" y="12"/>
                  <a:pt x="22" y="12"/>
                </a:cubicBezTo>
                <a:cubicBezTo>
                  <a:pt x="21" y="12"/>
                  <a:pt x="20" y="12"/>
                  <a:pt x="20" y="10"/>
                </a:cubicBezTo>
                <a:cubicBezTo>
                  <a:pt x="20" y="10"/>
                  <a:pt x="20" y="10"/>
                  <a:pt x="20" y="10"/>
                </a:cubicBezTo>
                <a:cubicBezTo>
                  <a:pt x="20" y="9"/>
                  <a:pt x="21" y="8"/>
                  <a:pt x="22" y="8"/>
                </a:cubicBezTo>
                <a:cubicBezTo>
                  <a:pt x="35" y="8"/>
                  <a:pt x="35" y="8"/>
                  <a:pt x="35" y="8"/>
                </a:cubicBezTo>
                <a:cubicBezTo>
                  <a:pt x="35" y="8"/>
                  <a:pt x="35" y="8"/>
                  <a:pt x="35" y="8"/>
                </a:cubicBezTo>
                <a:cubicBezTo>
                  <a:pt x="42" y="8"/>
                  <a:pt x="53" y="10"/>
                  <a:pt x="55" y="13"/>
                </a:cubicBezTo>
                <a:cubicBezTo>
                  <a:pt x="56" y="14"/>
                  <a:pt x="57" y="14"/>
                  <a:pt x="58" y="14"/>
                </a:cubicBezTo>
                <a:cubicBezTo>
                  <a:pt x="67" y="14"/>
                  <a:pt x="67" y="14"/>
                  <a:pt x="67" y="14"/>
                </a:cubicBezTo>
                <a:cubicBezTo>
                  <a:pt x="67" y="39"/>
                  <a:pt x="67" y="39"/>
                  <a:pt x="67" y="39"/>
                </a:cubicBezTo>
                <a:cubicBezTo>
                  <a:pt x="61" y="39"/>
                  <a:pt x="61" y="39"/>
                  <a:pt x="61" y="39"/>
                </a:cubicBezTo>
                <a:cubicBezTo>
                  <a:pt x="60" y="39"/>
                  <a:pt x="59" y="39"/>
                  <a:pt x="59" y="40"/>
                </a:cubicBezTo>
                <a:cubicBezTo>
                  <a:pt x="53" y="47"/>
                  <a:pt x="50" y="47"/>
                  <a:pt x="47" y="48"/>
                </a:cubicBezTo>
                <a:cubicBezTo>
                  <a:pt x="44" y="48"/>
                  <a:pt x="41" y="49"/>
                  <a:pt x="36" y="52"/>
                </a:cubicBezTo>
                <a:cubicBezTo>
                  <a:pt x="32" y="55"/>
                  <a:pt x="30" y="55"/>
                  <a:pt x="29" y="54"/>
                </a:cubicBezTo>
                <a:cubicBezTo>
                  <a:pt x="28" y="53"/>
                  <a:pt x="28" y="52"/>
                  <a:pt x="29" y="52"/>
                </a:cubicBezTo>
                <a:cubicBezTo>
                  <a:pt x="29" y="49"/>
                  <a:pt x="34" y="46"/>
                  <a:pt x="36" y="45"/>
                </a:cubicBezTo>
                <a:cubicBezTo>
                  <a:pt x="38" y="44"/>
                  <a:pt x="38" y="43"/>
                  <a:pt x="37" y="41"/>
                </a:cubicBezTo>
                <a:cubicBezTo>
                  <a:pt x="37" y="40"/>
                  <a:pt x="36" y="40"/>
                  <a:pt x="35" y="40"/>
                </a:cubicBezTo>
                <a:cubicBezTo>
                  <a:pt x="35" y="40"/>
                  <a:pt x="35" y="40"/>
                  <a:pt x="35" y="40"/>
                </a:cubicBezTo>
                <a:cubicBezTo>
                  <a:pt x="24" y="40"/>
                  <a:pt x="24" y="40"/>
                  <a:pt x="24" y="40"/>
                </a:cubicBezTo>
                <a:cubicBezTo>
                  <a:pt x="12" y="40"/>
                  <a:pt x="12" y="40"/>
                  <a:pt x="12" y="40"/>
                </a:cubicBezTo>
                <a:cubicBezTo>
                  <a:pt x="11" y="40"/>
                  <a:pt x="11" y="40"/>
                  <a:pt x="11" y="40"/>
                </a:cubicBezTo>
                <a:cubicBezTo>
                  <a:pt x="10" y="40"/>
                  <a:pt x="9" y="39"/>
                  <a:pt x="9" y="38"/>
                </a:cubicBezTo>
                <a:cubicBezTo>
                  <a:pt x="9" y="38"/>
                  <a:pt x="9" y="38"/>
                  <a:pt x="9" y="38"/>
                </a:cubicBezTo>
                <a:cubicBezTo>
                  <a:pt x="9" y="37"/>
                  <a:pt x="10" y="36"/>
                  <a:pt x="11" y="36"/>
                </a:cubicBezTo>
                <a:cubicBezTo>
                  <a:pt x="11" y="36"/>
                  <a:pt x="11" y="36"/>
                  <a:pt x="12" y="36"/>
                </a:cubicBezTo>
                <a:cubicBezTo>
                  <a:pt x="12" y="36"/>
                  <a:pt x="12" y="36"/>
                  <a:pt x="12" y="36"/>
                </a:cubicBezTo>
                <a:cubicBezTo>
                  <a:pt x="33" y="36"/>
                  <a:pt x="33" y="36"/>
                  <a:pt x="33" y="36"/>
                </a:cubicBezTo>
                <a:cubicBezTo>
                  <a:pt x="35" y="36"/>
                  <a:pt x="36" y="35"/>
                  <a:pt x="36" y="33"/>
                </a:cubicBezTo>
                <a:cubicBezTo>
                  <a:pt x="36" y="32"/>
                  <a:pt x="35" y="31"/>
                  <a:pt x="33" y="31"/>
                </a:cubicBezTo>
                <a:cubicBezTo>
                  <a:pt x="12" y="31"/>
                  <a:pt x="12" y="31"/>
                  <a:pt x="12" y="31"/>
                </a:cubicBezTo>
                <a:cubicBezTo>
                  <a:pt x="12" y="31"/>
                  <a:pt x="12" y="31"/>
                  <a:pt x="12" y="31"/>
                </a:cubicBezTo>
                <a:cubicBezTo>
                  <a:pt x="11" y="31"/>
                  <a:pt x="11" y="31"/>
                  <a:pt x="11" y="31"/>
                </a:cubicBezTo>
                <a:cubicBezTo>
                  <a:pt x="7" y="31"/>
                  <a:pt x="7" y="31"/>
                  <a:pt x="7" y="31"/>
                </a:cubicBezTo>
                <a:close/>
                <a:moveTo>
                  <a:pt x="42" y="77"/>
                </a:moveTo>
                <a:cubicBezTo>
                  <a:pt x="10" y="77"/>
                  <a:pt x="10" y="77"/>
                  <a:pt x="10" y="77"/>
                </a:cubicBezTo>
                <a:cubicBezTo>
                  <a:pt x="10" y="45"/>
                  <a:pt x="10" y="45"/>
                  <a:pt x="10" y="45"/>
                </a:cubicBezTo>
                <a:cubicBezTo>
                  <a:pt x="11" y="45"/>
                  <a:pt x="11" y="45"/>
                  <a:pt x="11" y="45"/>
                </a:cubicBezTo>
                <a:cubicBezTo>
                  <a:pt x="12" y="45"/>
                  <a:pt x="12" y="45"/>
                  <a:pt x="12" y="45"/>
                </a:cubicBezTo>
                <a:cubicBezTo>
                  <a:pt x="24" y="45"/>
                  <a:pt x="24" y="45"/>
                  <a:pt x="24" y="45"/>
                </a:cubicBezTo>
                <a:cubicBezTo>
                  <a:pt x="27" y="45"/>
                  <a:pt x="27" y="45"/>
                  <a:pt x="27" y="45"/>
                </a:cubicBezTo>
                <a:cubicBezTo>
                  <a:pt x="26" y="47"/>
                  <a:pt x="24" y="49"/>
                  <a:pt x="24" y="51"/>
                </a:cubicBezTo>
                <a:cubicBezTo>
                  <a:pt x="23" y="53"/>
                  <a:pt x="24" y="56"/>
                  <a:pt x="25" y="58"/>
                </a:cubicBezTo>
                <a:cubicBezTo>
                  <a:pt x="25" y="58"/>
                  <a:pt x="25" y="58"/>
                  <a:pt x="25" y="58"/>
                </a:cubicBezTo>
                <a:cubicBezTo>
                  <a:pt x="25" y="58"/>
                  <a:pt x="27" y="60"/>
                  <a:pt x="31" y="60"/>
                </a:cubicBezTo>
                <a:cubicBezTo>
                  <a:pt x="33" y="60"/>
                  <a:pt x="36" y="59"/>
                  <a:pt x="39" y="56"/>
                </a:cubicBezTo>
                <a:cubicBezTo>
                  <a:pt x="40" y="55"/>
                  <a:pt x="41" y="55"/>
                  <a:pt x="42" y="54"/>
                </a:cubicBezTo>
                <a:cubicBezTo>
                  <a:pt x="42" y="77"/>
                  <a:pt x="42" y="77"/>
                  <a:pt x="42" y="77"/>
                </a:cubicBezTo>
                <a:cubicBezTo>
                  <a:pt x="42" y="77"/>
                  <a:pt x="42" y="77"/>
                  <a:pt x="42" y="77"/>
                </a:cubicBezTo>
                <a:close/>
                <a:moveTo>
                  <a:pt x="42" y="82"/>
                </a:moveTo>
                <a:cubicBezTo>
                  <a:pt x="42" y="88"/>
                  <a:pt x="42" y="88"/>
                  <a:pt x="42" y="88"/>
                </a:cubicBezTo>
                <a:cubicBezTo>
                  <a:pt x="10" y="88"/>
                  <a:pt x="10" y="88"/>
                  <a:pt x="10" y="88"/>
                </a:cubicBezTo>
                <a:cubicBezTo>
                  <a:pt x="10" y="82"/>
                  <a:pt x="10" y="82"/>
                  <a:pt x="10" y="82"/>
                </a:cubicBezTo>
                <a:lnTo>
                  <a:pt x="42" y="82"/>
                </a:lnTo>
                <a:close/>
                <a:moveTo>
                  <a:pt x="54" y="131"/>
                </a:moveTo>
                <a:cubicBezTo>
                  <a:pt x="53" y="132"/>
                  <a:pt x="52" y="132"/>
                  <a:pt x="52" y="131"/>
                </a:cubicBezTo>
                <a:cubicBezTo>
                  <a:pt x="49" y="131"/>
                  <a:pt x="46" y="126"/>
                  <a:pt x="45" y="124"/>
                </a:cubicBezTo>
                <a:cubicBezTo>
                  <a:pt x="44" y="123"/>
                  <a:pt x="43" y="122"/>
                  <a:pt x="41" y="123"/>
                </a:cubicBezTo>
                <a:cubicBezTo>
                  <a:pt x="40" y="123"/>
                  <a:pt x="40" y="124"/>
                  <a:pt x="40" y="125"/>
                </a:cubicBezTo>
                <a:cubicBezTo>
                  <a:pt x="40" y="125"/>
                  <a:pt x="40" y="125"/>
                  <a:pt x="40" y="125"/>
                </a:cubicBezTo>
                <a:cubicBezTo>
                  <a:pt x="40" y="136"/>
                  <a:pt x="40" y="136"/>
                  <a:pt x="40" y="136"/>
                </a:cubicBezTo>
                <a:cubicBezTo>
                  <a:pt x="40" y="148"/>
                  <a:pt x="40" y="148"/>
                  <a:pt x="40" y="148"/>
                </a:cubicBezTo>
                <a:cubicBezTo>
                  <a:pt x="40" y="149"/>
                  <a:pt x="40" y="149"/>
                  <a:pt x="40" y="149"/>
                </a:cubicBezTo>
                <a:cubicBezTo>
                  <a:pt x="40" y="150"/>
                  <a:pt x="39" y="151"/>
                  <a:pt x="38" y="151"/>
                </a:cubicBezTo>
                <a:cubicBezTo>
                  <a:pt x="38" y="151"/>
                  <a:pt x="38" y="151"/>
                  <a:pt x="38" y="151"/>
                </a:cubicBezTo>
                <a:cubicBezTo>
                  <a:pt x="37" y="151"/>
                  <a:pt x="36" y="150"/>
                  <a:pt x="36" y="149"/>
                </a:cubicBezTo>
                <a:cubicBezTo>
                  <a:pt x="36" y="149"/>
                  <a:pt x="36" y="149"/>
                  <a:pt x="36" y="148"/>
                </a:cubicBezTo>
                <a:cubicBezTo>
                  <a:pt x="36" y="148"/>
                  <a:pt x="36" y="148"/>
                  <a:pt x="36" y="148"/>
                </a:cubicBezTo>
                <a:cubicBezTo>
                  <a:pt x="36" y="127"/>
                  <a:pt x="36" y="127"/>
                  <a:pt x="36" y="127"/>
                </a:cubicBezTo>
                <a:cubicBezTo>
                  <a:pt x="36" y="125"/>
                  <a:pt x="35" y="124"/>
                  <a:pt x="33" y="124"/>
                </a:cubicBezTo>
                <a:cubicBezTo>
                  <a:pt x="32" y="124"/>
                  <a:pt x="31" y="125"/>
                  <a:pt x="31" y="127"/>
                </a:cubicBezTo>
                <a:cubicBezTo>
                  <a:pt x="31" y="148"/>
                  <a:pt x="31" y="148"/>
                  <a:pt x="31" y="148"/>
                </a:cubicBezTo>
                <a:cubicBezTo>
                  <a:pt x="31" y="148"/>
                  <a:pt x="31" y="148"/>
                  <a:pt x="31" y="148"/>
                </a:cubicBezTo>
                <a:cubicBezTo>
                  <a:pt x="31" y="149"/>
                  <a:pt x="31" y="149"/>
                  <a:pt x="31" y="149"/>
                </a:cubicBezTo>
                <a:cubicBezTo>
                  <a:pt x="31" y="153"/>
                  <a:pt x="31" y="153"/>
                  <a:pt x="31" y="153"/>
                </a:cubicBezTo>
                <a:cubicBezTo>
                  <a:pt x="31" y="154"/>
                  <a:pt x="30" y="155"/>
                  <a:pt x="29" y="155"/>
                </a:cubicBezTo>
                <a:cubicBezTo>
                  <a:pt x="29" y="155"/>
                  <a:pt x="29" y="155"/>
                  <a:pt x="29" y="155"/>
                </a:cubicBezTo>
                <a:cubicBezTo>
                  <a:pt x="28" y="155"/>
                  <a:pt x="27" y="154"/>
                  <a:pt x="27" y="153"/>
                </a:cubicBezTo>
                <a:cubicBezTo>
                  <a:pt x="27" y="149"/>
                  <a:pt x="27" y="149"/>
                  <a:pt x="27" y="149"/>
                </a:cubicBezTo>
                <a:cubicBezTo>
                  <a:pt x="27" y="149"/>
                  <a:pt x="27" y="149"/>
                  <a:pt x="27" y="149"/>
                </a:cubicBezTo>
                <a:cubicBezTo>
                  <a:pt x="27" y="143"/>
                  <a:pt x="27" y="143"/>
                  <a:pt x="27" y="143"/>
                </a:cubicBezTo>
                <a:cubicBezTo>
                  <a:pt x="27" y="143"/>
                  <a:pt x="27" y="143"/>
                  <a:pt x="27" y="143"/>
                </a:cubicBezTo>
                <a:cubicBezTo>
                  <a:pt x="27" y="127"/>
                  <a:pt x="27" y="127"/>
                  <a:pt x="27" y="127"/>
                </a:cubicBezTo>
                <a:cubicBezTo>
                  <a:pt x="27" y="125"/>
                  <a:pt x="26" y="124"/>
                  <a:pt x="24" y="124"/>
                </a:cubicBezTo>
                <a:cubicBezTo>
                  <a:pt x="23" y="124"/>
                  <a:pt x="22" y="125"/>
                  <a:pt x="22" y="127"/>
                </a:cubicBezTo>
                <a:cubicBezTo>
                  <a:pt x="22" y="144"/>
                  <a:pt x="22" y="144"/>
                  <a:pt x="22" y="144"/>
                </a:cubicBezTo>
                <a:cubicBezTo>
                  <a:pt x="22" y="144"/>
                  <a:pt x="22" y="145"/>
                  <a:pt x="22" y="145"/>
                </a:cubicBezTo>
                <a:cubicBezTo>
                  <a:pt x="22" y="145"/>
                  <a:pt x="22" y="145"/>
                  <a:pt x="22" y="145"/>
                </a:cubicBezTo>
                <a:cubicBezTo>
                  <a:pt x="22" y="145"/>
                  <a:pt x="22" y="145"/>
                  <a:pt x="22" y="145"/>
                </a:cubicBezTo>
                <a:cubicBezTo>
                  <a:pt x="22" y="149"/>
                  <a:pt x="22" y="149"/>
                  <a:pt x="22" y="149"/>
                </a:cubicBezTo>
                <a:cubicBezTo>
                  <a:pt x="21" y="150"/>
                  <a:pt x="21" y="151"/>
                  <a:pt x="20" y="151"/>
                </a:cubicBezTo>
                <a:cubicBezTo>
                  <a:pt x="19" y="151"/>
                  <a:pt x="19" y="151"/>
                  <a:pt x="19" y="151"/>
                </a:cubicBezTo>
                <a:cubicBezTo>
                  <a:pt x="18" y="151"/>
                  <a:pt x="18" y="150"/>
                  <a:pt x="18" y="149"/>
                </a:cubicBezTo>
                <a:cubicBezTo>
                  <a:pt x="18" y="140"/>
                  <a:pt x="18" y="140"/>
                  <a:pt x="18" y="140"/>
                </a:cubicBezTo>
                <a:cubicBezTo>
                  <a:pt x="18" y="138"/>
                  <a:pt x="18" y="138"/>
                  <a:pt x="18" y="138"/>
                </a:cubicBezTo>
                <a:cubicBezTo>
                  <a:pt x="18" y="127"/>
                  <a:pt x="18" y="127"/>
                  <a:pt x="18" y="127"/>
                </a:cubicBezTo>
                <a:cubicBezTo>
                  <a:pt x="18" y="125"/>
                  <a:pt x="16" y="124"/>
                  <a:pt x="15" y="124"/>
                </a:cubicBezTo>
                <a:cubicBezTo>
                  <a:pt x="14" y="124"/>
                  <a:pt x="12" y="125"/>
                  <a:pt x="12" y="127"/>
                </a:cubicBezTo>
                <a:cubicBezTo>
                  <a:pt x="12" y="138"/>
                  <a:pt x="12" y="138"/>
                  <a:pt x="12" y="138"/>
                </a:cubicBezTo>
                <a:cubicBezTo>
                  <a:pt x="12" y="139"/>
                  <a:pt x="12" y="140"/>
                  <a:pt x="10" y="140"/>
                </a:cubicBezTo>
                <a:cubicBezTo>
                  <a:pt x="10" y="140"/>
                  <a:pt x="10" y="140"/>
                  <a:pt x="10" y="140"/>
                </a:cubicBezTo>
                <a:cubicBezTo>
                  <a:pt x="9" y="140"/>
                  <a:pt x="8" y="139"/>
                  <a:pt x="8" y="138"/>
                </a:cubicBezTo>
                <a:cubicBezTo>
                  <a:pt x="8" y="125"/>
                  <a:pt x="8" y="125"/>
                  <a:pt x="8" y="125"/>
                </a:cubicBezTo>
                <a:cubicBezTo>
                  <a:pt x="8" y="125"/>
                  <a:pt x="8" y="125"/>
                  <a:pt x="8" y="125"/>
                </a:cubicBezTo>
                <a:cubicBezTo>
                  <a:pt x="8" y="118"/>
                  <a:pt x="10" y="107"/>
                  <a:pt x="13" y="105"/>
                </a:cubicBezTo>
                <a:cubicBezTo>
                  <a:pt x="14" y="104"/>
                  <a:pt x="14" y="103"/>
                  <a:pt x="14" y="102"/>
                </a:cubicBezTo>
                <a:cubicBezTo>
                  <a:pt x="14" y="93"/>
                  <a:pt x="14" y="93"/>
                  <a:pt x="14" y="93"/>
                </a:cubicBezTo>
                <a:cubicBezTo>
                  <a:pt x="39" y="93"/>
                  <a:pt x="39" y="93"/>
                  <a:pt x="39" y="93"/>
                </a:cubicBezTo>
                <a:cubicBezTo>
                  <a:pt x="39" y="99"/>
                  <a:pt x="39" y="99"/>
                  <a:pt x="39" y="99"/>
                </a:cubicBezTo>
                <a:cubicBezTo>
                  <a:pt x="39" y="100"/>
                  <a:pt x="39" y="101"/>
                  <a:pt x="40" y="101"/>
                </a:cubicBezTo>
                <a:cubicBezTo>
                  <a:pt x="47" y="107"/>
                  <a:pt x="47" y="110"/>
                  <a:pt x="48" y="113"/>
                </a:cubicBezTo>
                <a:cubicBezTo>
                  <a:pt x="48" y="114"/>
                  <a:pt x="48" y="115"/>
                  <a:pt x="48" y="116"/>
                </a:cubicBezTo>
                <a:cubicBezTo>
                  <a:pt x="48" y="116"/>
                  <a:pt x="48" y="116"/>
                  <a:pt x="48" y="116"/>
                </a:cubicBezTo>
                <a:cubicBezTo>
                  <a:pt x="49" y="118"/>
                  <a:pt x="50" y="121"/>
                  <a:pt x="52" y="124"/>
                </a:cubicBezTo>
                <a:cubicBezTo>
                  <a:pt x="55" y="128"/>
                  <a:pt x="55" y="130"/>
                  <a:pt x="54" y="131"/>
                </a:cubicBezTo>
                <a:close/>
                <a:moveTo>
                  <a:pt x="88" y="150"/>
                </a:moveTo>
                <a:cubicBezTo>
                  <a:pt x="82" y="150"/>
                  <a:pt x="82" y="150"/>
                  <a:pt x="82" y="150"/>
                </a:cubicBezTo>
                <a:cubicBezTo>
                  <a:pt x="82" y="118"/>
                  <a:pt x="82" y="118"/>
                  <a:pt x="82" y="118"/>
                </a:cubicBezTo>
                <a:cubicBezTo>
                  <a:pt x="88" y="118"/>
                  <a:pt x="88" y="118"/>
                  <a:pt x="88" y="118"/>
                </a:cubicBezTo>
                <a:lnTo>
                  <a:pt x="88" y="150"/>
                </a:lnTo>
                <a:close/>
                <a:moveTo>
                  <a:pt x="91" y="113"/>
                </a:moveTo>
                <a:cubicBezTo>
                  <a:pt x="53" y="113"/>
                  <a:pt x="53" y="113"/>
                  <a:pt x="53" y="113"/>
                </a:cubicBezTo>
                <a:cubicBezTo>
                  <a:pt x="53" y="113"/>
                  <a:pt x="53" y="113"/>
                  <a:pt x="53" y="113"/>
                </a:cubicBezTo>
                <a:cubicBezTo>
                  <a:pt x="52" y="108"/>
                  <a:pt x="51" y="104"/>
                  <a:pt x="44" y="98"/>
                </a:cubicBezTo>
                <a:cubicBezTo>
                  <a:pt x="44" y="93"/>
                  <a:pt x="44" y="93"/>
                  <a:pt x="44" y="93"/>
                </a:cubicBezTo>
                <a:cubicBezTo>
                  <a:pt x="45" y="93"/>
                  <a:pt x="45" y="93"/>
                  <a:pt x="45" y="93"/>
                </a:cubicBezTo>
                <a:cubicBezTo>
                  <a:pt x="46" y="93"/>
                  <a:pt x="47" y="92"/>
                  <a:pt x="47" y="91"/>
                </a:cubicBezTo>
                <a:cubicBezTo>
                  <a:pt x="47" y="53"/>
                  <a:pt x="47" y="53"/>
                  <a:pt x="47" y="53"/>
                </a:cubicBezTo>
                <a:cubicBezTo>
                  <a:pt x="47" y="53"/>
                  <a:pt x="47" y="53"/>
                  <a:pt x="47" y="53"/>
                </a:cubicBezTo>
                <a:cubicBezTo>
                  <a:pt x="52" y="52"/>
                  <a:pt x="56" y="51"/>
                  <a:pt x="62" y="44"/>
                </a:cubicBezTo>
                <a:cubicBezTo>
                  <a:pt x="67" y="44"/>
                  <a:pt x="67" y="44"/>
                  <a:pt x="67" y="44"/>
                </a:cubicBezTo>
                <a:cubicBezTo>
                  <a:pt x="67" y="45"/>
                  <a:pt x="67" y="45"/>
                  <a:pt x="67" y="45"/>
                </a:cubicBezTo>
                <a:cubicBezTo>
                  <a:pt x="67" y="46"/>
                  <a:pt x="68" y="47"/>
                  <a:pt x="69" y="47"/>
                </a:cubicBezTo>
                <a:cubicBezTo>
                  <a:pt x="107" y="47"/>
                  <a:pt x="107" y="47"/>
                  <a:pt x="107" y="47"/>
                </a:cubicBezTo>
                <a:cubicBezTo>
                  <a:pt x="107" y="47"/>
                  <a:pt x="107" y="47"/>
                  <a:pt x="107" y="47"/>
                </a:cubicBezTo>
                <a:cubicBezTo>
                  <a:pt x="108" y="52"/>
                  <a:pt x="109" y="56"/>
                  <a:pt x="116" y="62"/>
                </a:cubicBezTo>
                <a:cubicBezTo>
                  <a:pt x="116" y="67"/>
                  <a:pt x="116" y="67"/>
                  <a:pt x="116" y="67"/>
                </a:cubicBezTo>
                <a:cubicBezTo>
                  <a:pt x="115" y="67"/>
                  <a:pt x="115" y="67"/>
                  <a:pt x="115" y="67"/>
                </a:cubicBezTo>
                <a:cubicBezTo>
                  <a:pt x="114" y="67"/>
                  <a:pt x="113" y="68"/>
                  <a:pt x="113" y="69"/>
                </a:cubicBezTo>
                <a:cubicBezTo>
                  <a:pt x="113" y="107"/>
                  <a:pt x="113" y="107"/>
                  <a:pt x="113" y="107"/>
                </a:cubicBezTo>
                <a:cubicBezTo>
                  <a:pt x="113" y="107"/>
                  <a:pt x="113" y="107"/>
                  <a:pt x="113" y="107"/>
                </a:cubicBezTo>
                <a:cubicBezTo>
                  <a:pt x="108" y="108"/>
                  <a:pt x="104" y="109"/>
                  <a:pt x="98" y="116"/>
                </a:cubicBezTo>
                <a:cubicBezTo>
                  <a:pt x="93" y="116"/>
                  <a:pt x="93" y="116"/>
                  <a:pt x="93" y="116"/>
                </a:cubicBezTo>
                <a:cubicBezTo>
                  <a:pt x="93" y="115"/>
                  <a:pt x="93" y="115"/>
                  <a:pt x="93" y="115"/>
                </a:cubicBezTo>
                <a:cubicBezTo>
                  <a:pt x="93" y="114"/>
                  <a:pt x="92" y="113"/>
                  <a:pt x="91" y="113"/>
                </a:cubicBezTo>
                <a:close/>
                <a:moveTo>
                  <a:pt x="155" y="131"/>
                </a:moveTo>
                <a:cubicBezTo>
                  <a:pt x="155" y="132"/>
                  <a:pt x="154" y="133"/>
                  <a:pt x="153" y="133"/>
                </a:cubicBezTo>
                <a:cubicBezTo>
                  <a:pt x="149" y="133"/>
                  <a:pt x="149" y="133"/>
                  <a:pt x="149" y="133"/>
                </a:cubicBezTo>
                <a:cubicBezTo>
                  <a:pt x="149" y="133"/>
                  <a:pt x="149" y="133"/>
                  <a:pt x="149" y="133"/>
                </a:cubicBezTo>
                <a:cubicBezTo>
                  <a:pt x="143" y="133"/>
                  <a:pt x="143" y="133"/>
                  <a:pt x="143" y="133"/>
                </a:cubicBezTo>
                <a:cubicBezTo>
                  <a:pt x="143" y="133"/>
                  <a:pt x="143" y="133"/>
                  <a:pt x="143" y="133"/>
                </a:cubicBezTo>
                <a:cubicBezTo>
                  <a:pt x="127" y="133"/>
                  <a:pt x="127" y="133"/>
                  <a:pt x="127" y="133"/>
                </a:cubicBezTo>
                <a:cubicBezTo>
                  <a:pt x="125" y="133"/>
                  <a:pt x="124" y="134"/>
                  <a:pt x="124" y="136"/>
                </a:cubicBezTo>
                <a:cubicBezTo>
                  <a:pt x="124" y="137"/>
                  <a:pt x="125" y="138"/>
                  <a:pt x="127" y="138"/>
                </a:cubicBezTo>
                <a:cubicBezTo>
                  <a:pt x="144" y="138"/>
                  <a:pt x="144" y="138"/>
                  <a:pt x="144" y="138"/>
                </a:cubicBezTo>
                <a:cubicBezTo>
                  <a:pt x="144" y="138"/>
                  <a:pt x="145" y="138"/>
                  <a:pt x="145" y="138"/>
                </a:cubicBezTo>
                <a:cubicBezTo>
                  <a:pt x="145" y="138"/>
                  <a:pt x="145" y="138"/>
                  <a:pt x="145" y="138"/>
                </a:cubicBezTo>
                <a:cubicBezTo>
                  <a:pt x="145" y="138"/>
                  <a:pt x="145" y="138"/>
                  <a:pt x="145" y="138"/>
                </a:cubicBezTo>
                <a:cubicBezTo>
                  <a:pt x="149" y="138"/>
                  <a:pt x="149" y="138"/>
                  <a:pt x="149" y="138"/>
                </a:cubicBezTo>
                <a:cubicBezTo>
                  <a:pt x="150" y="139"/>
                  <a:pt x="151" y="139"/>
                  <a:pt x="151" y="140"/>
                </a:cubicBezTo>
                <a:cubicBezTo>
                  <a:pt x="151" y="141"/>
                  <a:pt x="151" y="141"/>
                  <a:pt x="151" y="141"/>
                </a:cubicBezTo>
                <a:cubicBezTo>
                  <a:pt x="151" y="141"/>
                  <a:pt x="151" y="141"/>
                  <a:pt x="151" y="141"/>
                </a:cubicBezTo>
                <a:cubicBezTo>
                  <a:pt x="151" y="142"/>
                  <a:pt x="150" y="142"/>
                  <a:pt x="149" y="142"/>
                </a:cubicBezTo>
                <a:cubicBezTo>
                  <a:pt x="140" y="142"/>
                  <a:pt x="140" y="142"/>
                  <a:pt x="140" y="142"/>
                </a:cubicBezTo>
                <a:cubicBezTo>
                  <a:pt x="138" y="142"/>
                  <a:pt x="138" y="142"/>
                  <a:pt x="138" y="142"/>
                </a:cubicBezTo>
                <a:cubicBezTo>
                  <a:pt x="127" y="142"/>
                  <a:pt x="127" y="142"/>
                  <a:pt x="127" y="142"/>
                </a:cubicBezTo>
                <a:cubicBezTo>
                  <a:pt x="125" y="142"/>
                  <a:pt x="124" y="144"/>
                  <a:pt x="124" y="145"/>
                </a:cubicBezTo>
                <a:cubicBezTo>
                  <a:pt x="124" y="146"/>
                  <a:pt x="125" y="148"/>
                  <a:pt x="127" y="148"/>
                </a:cubicBezTo>
                <a:cubicBezTo>
                  <a:pt x="138" y="148"/>
                  <a:pt x="138" y="148"/>
                  <a:pt x="138" y="148"/>
                </a:cubicBezTo>
                <a:cubicBezTo>
                  <a:pt x="139" y="148"/>
                  <a:pt x="140" y="148"/>
                  <a:pt x="140" y="150"/>
                </a:cubicBezTo>
                <a:cubicBezTo>
                  <a:pt x="140" y="150"/>
                  <a:pt x="140" y="150"/>
                  <a:pt x="140" y="150"/>
                </a:cubicBezTo>
                <a:cubicBezTo>
                  <a:pt x="140" y="151"/>
                  <a:pt x="139" y="152"/>
                  <a:pt x="138" y="152"/>
                </a:cubicBezTo>
                <a:cubicBezTo>
                  <a:pt x="125" y="152"/>
                  <a:pt x="125" y="152"/>
                  <a:pt x="125" y="152"/>
                </a:cubicBezTo>
                <a:cubicBezTo>
                  <a:pt x="125" y="152"/>
                  <a:pt x="125" y="152"/>
                  <a:pt x="125" y="152"/>
                </a:cubicBezTo>
                <a:cubicBezTo>
                  <a:pt x="119" y="152"/>
                  <a:pt x="111" y="151"/>
                  <a:pt x="107" y="149"/>
                </a:cubicBezTo>
                <a:cubicBezTo>
                  <a:pt x="107" y="149"/>
                  <a:pt x="107" y="149"/>
                  <a:pt x="107" y="149"/>
                </a:cubicBezTo>
                <a:cubicBezTo>
                  <a:pt x="107" y="148"/>
                  <a:pt x="106" y="148"/>
                  <a:pt x="105" y="148"/>
                </a:cubicBezTo>
                <a:cubicBezTo>
                  <a:pt x="105" y="147"/>
                  <a:pt x="105" y="147"/>
                  <a:pt x="105" y="147"/>
                </a:cubicBezTo>
                <a:cubicBezTo>
                  <a:pt x="104" y="146"/>
                  <a:pt x="103" y="146"/>
                  <a:pt x="102" y="146"/>
                </a:cubicBezTo>
                <a:cubicBezTo>
                  <a:pt x="93" y="146"/>
                  <a:pt x="93" y="146"/>
                  <a:pt x="93" y="146"/>
                </a:cubicBezTo>
                <a:cubicBezTo>
                  <a:pt x="93" y="121"/>
                  <a:pt x="93" y="121"/>
                  <a:pt x="93" y="121"/>
                </a:cubicBezTo>
                <a:cubicBezTo>
                  <a:pt x="99" y="121"/>
                  <a:pt x="99" y="121"/>
                  <a:pt x="99" y="121"/>
                </a:cubicBezTo>
                <a:cubicBezTo>
                  <a:pt x="100" y="121"/>
                  <a:pt x="101" y="121"/>
                  <a:pt x="101" y="120"/>
                </a:cubicBezTo>
                <a:cubicBezTo>
                  <a:pt x="107" y="113"/>
                  <a:pt x="110" y="113"/>
                  <a:pt x="113" y="112"/>
                </a:cubicBezTo>
                <a:cubicBezTo>
                  <a:pt x="116" y="112"/>
                  <a:pt x="119" y="111"/>
                  <a:pt x="124" y="108"/>
                </a:cubicBezTo>
                <a:cubicBezTo>
                  <a:pt x="128" y="105"/>
                  <a:pt x="130" y="105"/>
                  <a:pt x="131" y="106"/>
                </a:cubicBezTo>
                <a:cubicBezTo>
                  <a:pt x="132" y="107"/>
                  <a:pt x="132" y="108"/>
                  <a:pt x="131" y="108"/>
                </a:cubicBezTo>
                <a:cubicBezTo>
                  <a:pt x="131" y="111"/>
                  <a:pt x="126" y="114"/>
                  <a:pt x="124" y="115"/>
                </a:cubicBezTo>
                <a:cubicBezTo>
                  <a:pt x="123" y="116"/>
                  <a:pt x="122" y="117"/>
                  <a:pt x="123" y="119"/>
                </a:cubicBezTo>
                <a:cubicBezTo>
                  <a:pt x="123" y="120"/>
                  <a:pt x="124" y="120"/>
                  <a:pt x="125" y="120"/>
                </a:cubicBezTo>
                <a:cubicBezTo>
                  <a:pt x="125" y="120"/>
                  <a:pt x="125" y="120"/>
                  <a:pt x="125" y="120"/>
                </a:cubicBezTo>
                <a:cubicBezTo>
                  <a:pt x="136" y="120"/>
                  <a:pt x="136" y="120"/>
                  <a:pt x="136" y="120"/>
                </a:cubicBezTo>
                <a:cubicBezTo>
                  <a:pt x="148" y="120"/>
                  <a:pt x="148" y="120"/>
                  <a:pt x="148" y="120"/>
                </a:cubicBezTo>
                <a:cubicBezTo>
                  <a:pt x="149" y="120"/>
                  <a:pt x="149" y="120"/>
                  <a:pt x="149" y="120"/>
                </a:cubicBezTo>
                <a:cubicBezTo>
                  <a:pt x="150" y="120"/>
                  <a:pt x="151" y="121"/>
                  <a:pt x="151" y="122"/>
                </a:cubicBezTo>
                <a:cubicBezTo>
                  <a:pt x="151" y="122"/>
                  <a:pt x="151" y="122"/>
                  <a:pt x="151" y="122"/>
                </a:cubicBezTo>
                <a:cubicBezTo>
                  <a:pt x="151" y="123"/>
                  <a:pt x="150" y="124"/>
                  <a:pt x="149" y="124"/>
                </a:cubicBezTo>
                <a:cubicBezTo>
                  <a:pt x="149" y="124"/>
                  <a:pt x="149" y="124"/>
                  <a:pt x="148" y="124"/>
                </a:cubicBezTo>
                <a:cubicBezTo>
                  <a:pt x="148" y="124"/>
                  <a:pt x="148" y="124"/>
                  <a:pt x="148" y="124"/>
                </a:cubicBezTo>
                <a:cubicBezTo>
                  <a:pt x="127" y="124"/>
                  <a:pt x="127" y="124"/>
                  <a:pt x="127" y="124"/>
                </a:cubicBezTo>
                <a:cubicBezTo>
                  <a:pt x="125" y="124"/>
                  <a:pt x="124" y="125"/>
                  <a:pt x="124" y="127"/>
                </a:cubicBezTo>
                <a:cubicBezTo>
                  <a:pt x="124" y="128"/>
                  <a:pt x="125" y="129"/>
                  <a:pt x="127" y="129"/>
                </a:cubicBezTo>
                <a:cubicBezTo>
                  <a:pt x="148" y="129"/>
                  <a:pt x="148" y="129"/>
                  <a:pt x="148" y="129"/>
                </a:cubicBezTo>
                <a:cubicBezTo>
                  <a:pt x="148" y="129"/>
                  <a:pt x="148" y="129"/>
                  <a:pt x="148" y="129"/>
                </a:cubicBezTo>
                <a:cubicBezTo>
                  <a:pt x="149" y="129"/>
                  <a:pt x="149" y="129"/>
                  <a:pt x="149" y="129"/>
                </a:cubicBezTo>
                <a:cubicBezTo>
                  <a:pt x="153" y="129"/>
                  <a:pt x="153" y="129"/>
                  <a:pt x="153" y="129"/>
                </a:cubicBezTo>
                <a:cubicBezTo>
                  <a:pt x="154" y="129"/>
                  <a:pt x="155" y="130"/>
                  <a:pt x="155" y="131"/>
                </a:cubicBezTo>
                <a:cubicBezTo>
                  <a:pt x="155" y="131"/>
                  <a:pt x="155" y="131"/>
                  <a:pt x="155" y="131"/>
                </a:cubicBezTo>
                <a:close/>
                <a:moveTo>
                  <a:pt x="71" y="147"/>
                </a:moveTo>
                <a:cubicBezTo>
                  <a:pt x="73" y="147"/>
                  <a:pt x="74" y="146"/>
                  <a:pt x="74" y="144"/>
                </a:cubicBezTo>
                <a:cubicBezTo>
                  <a:pt x="74" y="143"/>
                  <a:pt x="73" y="142"/>
                  <a:pt x="71" y="142"/>
                </a:cubicBezTo>
                <a:cubicBezTo>
                  <a:pt x="69" y="142"/>
                  <a:pt x="69" y="142"/>
                  <a:pt x="69" y="142"/>
                </a:cubicBezTo>
                <a:cubicBezTo>
                  <a:pt x="68" y="142"/>
                  <a:pt x="67" y="143"/>
                  <a:pt x="67" y="144"/>
                </a:cubicBezTo>
                <a:cubicBezTo>
                  <a:pt x="67" y="146"/>
                  <a:pt x="68" y="147"/>
                  <a:pt x="69" y="147"/>
                </a:cubicBezTo>
                <a:lnTo>
                  <a:pt x="71" y="147"/>
                </a:lnTo>
                <a:close/>
                <a:moveTo>
                  <a:pt x="61" y="147"/>
                </a:moveTo>
                <a:cubicBezTo>
                  <a:pt x="63" y="147"/>
                  <a:pt x="63" y="147"/>
                  <a:pt x="63" y="147"/>
                </a:cubicBezTo>
                <a:cubicBezTo>
                  <a:pt x="64" y="147"/>
                  <a:pt x="65" y="146"/>
                  <a:pt x="65" y="144"/>
                </a:cubicBezTo>
                <a:cubicBezTo>
                  <a:pt x="65" y="143"/>
                  <a:pt x="64" y="142"/>
                  <a:pt x="63" y="142"/>
                </a:cubicBezTo>
                <a:cubicBezTo>
                  <a:pt x="61" y="142"/>
                  <a:pt x="61" y="142"/>
                  <a:pt x="61" y="142"/>
                </a:cubicBezTo>
                <a:cubicBezTo>
                  <a:pt x="59" y="142"/>
                  <a:pt x="58" y="143"/>
                  <a:pt x="58" y="144"/>
                </a:cubicBezTo>
                <a:cubicBezTo>
                  <a:pt x="58" y="146"/>
                  <a:pt x="59" y="147"/>
                  <a:pt x="61" y="147"/>
                </a:cubicBezTo>
                <a:close/>
                <a:moveTo>
                  <a:pt x="91" y="13"/>
                </a:moveTo>
                <a:cubicBezTo>
                  <a:pt x="89" y="13"/>
                  <a:pt x="89" y="13"/>
                  <a:pt x="89" y="13"/>
                </a:cubicBezTo>
                <a:cubicBezTo>
                  <a:pt x="87" y="13"/>
                  <a:pt x="86" y="14"/>
                  <a:pt x="86" y="16"/>
                </a:cubicBezTo>
                <a:cubicBezTo>
                  <a:pt x="86" y="17"/>
                  <a:pt x="87" y="18"/>
                  <a:pt x="89" y="18"/>
                </a:cubicBezTo>
                <a:cubicBezTo>
                  <a:pt x="91" y="18"/>
                  <a:pt x="91" y="18"/>
                  <a:pt x="91" y="18"/>
                </a:cubicBezTo>
                <a:cubicBezTo>
                  <a:pt x="92" y="18"/>
                  <a:pt x="93" y="17"/>
                  <a:pt x="93" y="16"/>
                </a:cubicBezTo>
                <a:cubicBezTo>
                  <a:pt x="93" y="14"/>
                  <a:pt x="92" y="13"/>
                  <a:pt x="91" y="13"/>
                </a:cubicBezTo>
                <a:close/>
                <a:moveTo>
                  <a:pt x="102" y="16"/>
                </a:moveTo>
                <a:cubicBezTo>
                  <a:pt x="102" y="14"/>
                  <a:pt x="101" y="13"/>
                  <a:pt x="99" y="13"/>
                </a:cubicBezTo>
                <a:cubicBezTo>
                  <a:pt x="97" y="13"/>
                  <a:pt x="97" y="13"/>
                  <a:pt x="97" y="13"/>
                </a:cubicBezTo>
                <a:cubicBezTo>
                  <a:pt x="96" y="13"/>
                  <a:pt x="95" y="14"/>
                  <a:pt x="95" y="16"/>
                </a:cubicBezTo>
                <a:cubicBezTo>
                  <a:pt x="95" y="17"/>
                  <a:pt x="96" y="18"/>
                  <a:pt x="97" y="18"/>
                </a:cubicBezTo>
                <a:cubicBezTo>
                  <a:pt x="99" y="18"/>
                  <a:pt x="99" y="18"/>
                  <a:pt x="99" y="18"/>
                </a:cubicBezTo>
                <a:cubicBezTo>
                  <a:pt x="101" y="18"/>
                  <a:pt x="102" y="17"/>
                  <a:pt x="102" y="1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9" name="Freeform 198">
            <a:extLst>
              <a:ext uri="{FF2B5EF4-FFF2-40B4-BE49-F238E27FC236}">
                <a16:creationId xmlns:a16="http://schemas.microsoft.com/office/drawing/2014/main" xmlns="" id="{57ADC9CA-784A-46EB-9F3A-3DB3785D0DF8}"/>
              </a:ext>
            </a:extLst>
          </p:cNvPr>
          <p:cNvSpPr>
            <a:spLocks noEditPoints="1"/>
          </p:cNvSpPr>
          <p:nvPr/>
        </p:nvSpPr>
        <p:spPr bwMode="auto">
          <a:xfrm>
            <a:off x="5341144" y="4104482"/>
            <a:ext cx="546100" cy="500063"/>
          </a:xfrm>
          <a:custGeom>
            <a:avLst/>
            <a:gdLst>
              <a:gd name="T0" fmla="*/ 147 w 160"/>
              <a:gd name="T1" fmla="*/ 43 h 145"/>
              <a:gd name="T2" fmla="*/ 79 w 160"/>
              <a:gd name="T3" fmla="*/ 19 h 145"/>
              <a:gd name="T4" fmla="*/ 22 w 160"/>
              <a:gd name="T5" fmla="*/ 53 h 145"/>
              <a:gd name="T6" fmla="*/ 0 w 160"/>
              <a:gd name="T7" fmla="*/ 117 h 145"/>
              <a:gd name="T8" fmla="*/ 73 w 160"/>
              <a:gd name="T9" fmla="*/ 145 h 145"/>
              <a:gd name="T10" fmla="*/ 94 w 160"/>
              <a:gd name="T11" fmla="*/ 140 h 145"/>
              <a:gd name="T12" fmla="*/ 94 w 160"/>
              <a:gd name="T13" fmla="*/ 118 h 145"/>
              <a:gd name="T14" fmla="*/ 111 w 160"/>
              <a:gd name="T15" fmla="*/ 125 h 145"/>
              <a:gd name="T16" fmla="*/ 124 w 160"/>
              <a:gd name="T17" fmla="*/ 145 h 145"/>
              <a:gd name="T18" fmla="*/ 153 w 160"/>
              <a:gd name="T19" fmla="*/ 84 h 145"/>
              <a:gd name="T20" fmla="*/ 110 w 160"/>
              <a:gd name="T21" fmla="*/ 48 h 145"/>
              <a:gd name="T22" fmla="*/ 116 w 160"/>
              <a:gd name="T23" fmla="*/ 81 h 145"/>
              <a:gd name="T24" fmla="*/ 114 w 160"/>
              <a:gd name="T25" fmla="*/ 70 h 145"/>
              <a:gd name="T26" fmla="*/ 104 w 160"/>
              <a:gd name="T27" fmla="*/ 59 h 145"/>
              <a:gd name="T28" fmla="*/ 115 w 160"/>
              <a:gd name="T29" fmla="*/ 5 h 145"/>
              <a:gd name="T30" fmla="*/ 125 w 160"/>
              <a:gd name="T31" fmla="*/ 19 h 145"/>
              <a:gd name="T32" fmla="*/ 81 w 160"/>
              <a:gd name="T33" fmla="*/ 24 h 145"/>
              <a:gd name="T34" fmla="*/ 104 w 160"/>
              <a:gd name="T35" fmla="*/ 54 h 145"/>
              <a:gd name="T36" fmla="*/ 103 w 160"/>
              <a:gd name="T37" fmla="*/ 53 h 145"/>
              <a:gd name="T38" fmla="*/ 103 w 160"/>
              <a:gd name="T39" fmla="*/ 53 h 145"/>
              <a:gd name="T40" fmla="*/ 92 w 160"/>
              <a:gd name="T41" fmla="*/ 41 h 145"/>
              <a:gd name="T42" fmla="*/ 59 w 160"/>
              <a:gd name="T43" fmla="*/ 52 h 145"/>
              <a:gd name="T44" fmla="*/ 58 w 160"/>
              <a:gd name="T45" fmla="*/ 53 h 145"/>
              <a:gd name="T46" fmla="*/ 57 w 160"/>
              <a:gd name="T47" fmla="*/ 53 h 145"/>
              <a:gd name="T48" fmla="*/ 57 w 160"/>
              <a:gd name="T49" fmla="*/ 54 h 145"/>
              <a:gd name="T50" fmla="*/ 79 w 160"/>
              <a:gd name="T51" fmla="*/ 24 h 145"/>
              <a:gd name="T52" fmla="*/ 78 w 160"/>
              <a:gd name="T53" fmla="*/ 92 h 145"/>
              <a:gd name="T54" fmla="*/ 83 w 160"/>
              <a:gd name="T55" fmla="*/ 118 h 145"/>
              <a:gd name="T56" fmla="*/ 41 w 160"/>
              <a:gd name="T57" fmla="*/ 91 h 145"/>
              <a:gd name="T58" fmla="*/ 42 w 160"/>
              <a:gd name="T59" fmla="*/ 99 h 145"/>
              <a:gd name="T60" fmla="*/ 46 w 160"/>
              <a:gd name="T61" fmla="*/ 70 h 145"/>
              <a:gd name="T62" fmla="*/ 44 w 160"/>
              <a:gd name="T63" fmla="*/ 81 h 145"/>
              <a:gd name="T64" fmla="*/ 55 w 160"/>
              <a:gd name="T65" fmla="*/ 78 h 145"/>
              <a:gd name="T66" fmla="*/ 55 w 160"/>
              <a:gd name="T67" fmla="*/ 95 h 145"/>
              <a:gd name="T68" fmla="*/ 60 w 160"/>
              <a:gd name="T69" fmla="*/ 98 h 145"/>
              <a:gd name="T70" fmla="*/ 70 w 160"/>
              <a:gd name="T71" fmla="*/ 113 h 145"/>
              <a:gd name="T72" fmla="*/ 89 w 160"/>
              <a:gd name="T73" fmla="*/ 46 h 145"/>
              <a:gd name="T74" fmla="*/ 22 w 160"/>
              <a:gd name="T75" fmla="*/ 39 h 145"/>
              <a:gd name="T76" fmla="*/ 21 w 160"/>
              <a:gd name="T77" fmla="*/ 33 h 145"/>
              <a:gd name="T78" fmla="*/ 54 w 160"/>
              <a:gd name="T79" fmla="*/ 21 h 145"/>
              <a:gd name="T80" fmla="*/ 55 w 160"/>
              <a:gd name="T81" fmla="*/ 33 h 145"/>
              <a:gd name="T82" fmla="*/ 27 w 160"/>
              <a:gd name="T83" fmla="*/ 49 h 145"/>
              <a:gd name="T84" fmla="*/ 35 w 160"/>
              <a:gd name="T85" fmla="*/ 114 h 145"/>
              <a:gd name="T86" fmla="*/ 5 w 160"/>
              <a:gd name="T87" fmla="*/ 101 h 145"/>
              <a:gd name="T88" fmla="*/ 35 w 160"/>
              <a:gd name="T89" fmla="*/ 95 h 145"/>
              <a:gd name="T90" fmla="*/ 54 w 160"/>
              <a:gd name="T91" fmla="*/ 140 h 145"/>
              <a:gd name="T92" fmla="*/ 50 w 160"/>
              <a:gd name="T93" fmla="*/ 108 h 145"/>
              <a:gd name="T94" fmla="*/ 72 w 160"/>
              <a:gd name="T95" fmla="*/ 117 h 145"/>
              <a:gd name="T96" fmla="*/ 76 w 160"/>
              <a:gd name="T97" fmla="*/ 140 h 145"/>
              <a:gd name="T98" fmla="*/ 96 w 160"/>
              <a:gd name="T99" fmla="*/ 101 h 145"/>
              <a:gd name="T100" fmla="*/ 99 w 160"/>
              <a:gd name="T101" fmla="*/ 85 h 145"/>
              <a:gd name="T102" fmla="*/ 109 w 160"/>
              <a:gd name="T103" fmla="*/ 102 h 145"/>
              <a:gd name="T104" fmla="*/ 106 w 160"/>
              <a:gd name="T105" fmla="*/ 89 h 145"/>
              <a:gd name="T106" fmla="*/ 118 w 160"/>
              <a:gd name="T107" fmla="*/ 94 h 145"/>
              <a:gd name="T108" fmla="*/ 127 w 160"/>
              <a:gd name="T109" fmla="*/ 77 h 145"/>
              <a:gd name="T110" fmla="*/ 143 w 160"/>
              <a:gd name="T111" fmla="*/ 98 h 145"/>
              <a:gd name="T112" fmla="*/ 127 w 160"/>
              <a:gd name="T113" fmla="*/ 95 h 145"/>
              <a:gd name="T114" fmla="*/ 155 w 160"/>
              <a:gd name="T115" fmla="*/ 114 h 1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60" h="145">
                <a:moveTo>
                  <a:pt x="153" y="84"/>
                </a:moveTo>
                <a:cubicBezTo>
                  <a:pt x="150" y="81"/>
                  <a:pt x="146" y="80"/>
                  <a:pt x="146" y="80"/>
                </a:cubicBezTo>
                <a:cubicBezTo>
                  <a:pt x="135" y="75"/>
                  <a:pt x="135" y="75"/>
                  <a:pt x="135" y="75"/>
                </a:cubicBezTo>
                <a:cubicBezTo>
                  <a:pt x="127" y="70"/>
                  <a:pt x="127" y="70"/>
                  <a:pt x="127" y="70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33" y="65"/>
                  <a:pt x="137" y="59"/>
                  <a:pt x="138" y="53"/>
                </a:cubicBezTo>
                <a:cubicBezTo>
                  <a:pt x="143" y="52"/>
                  <a:pt x="147" y="48"/>
                  <a:pt x="147" y="43"/>
                </a:cubicBezTo>
                <a:cubicBezTo>
                  <a:pt x="147" y="40"/>
                  <a:pt x="146" y="38"/>
                  <a:pt x="144" y="36"/>
                </a:cubicBezTo>
                <a:cubicBezTo>
                  <a:pt x="144" y="27"/>
                  <a:pt x="144" y="27"/>
                  <a:pt x="144" y="27"/>
                </a:cubicBezTo>
                <a:cubicBezTo>
                  <a:pt x="144" y="12"/>
                  <a:pt x="132" y="0"/>
                  <a:pt x="117" y="0"/>
                </a:cubicBezTo>
                <a:cubicBezTo>
                  <a:pt x="115" y="0"/>
                  <a:pt x="115" y="0"/>
                  <a:pt x="115" y="0"/>
                </a:cubicBezTo>
                <a:cubicBezTo>
                  <a:pt x="103" y="0"/>
                  <a:pt x="92" y="8"/>
                  <a:pt x="89" y="20"/>
                </a:cubicBezTo>
                <a:cubicBezTo>
                  <a:pt x="86" y="19"/>
                  <a:pt x="84" y="19"/>
                  <a:pt x="81" y="19"/>
                </a:cubicBezTo>
                <a:cubicBezTo>
                  <a:pt x="79" y="19"/>
                  <a:pt x="79" y="19"/>
                  <a:pt x="79" y="19"/>
                </a:cubicBezTo>
                <a:cubicBezTo>
                  <a:pt x="76" y="19"/>
                  <a:pt x="74" y="20"/>
                  <a:pt x="71" y="20"/>
                </a:cubicBezTo>
                <a:cubicBezTo>
                  <a:pt x="68" y="8"/>
                  <a:pt x="57" y="0"/>
                  <a:pt x="45" y="0"/>
                </a:cubicBezTo>
                <a:cubicBezTo>
                  <a:pt x="43" y="0"/>
                  <a:pt x="43" y="0"/>
                  <a:pt x="43" y="0"/>
                </a:cubicBezTo>
                <a:cubicBezTo>
                  <a:pt x="28" y="0"/>
                  <a:pt x="16" y="12"/>
                  <a:pt x="16" y="27"/>
                </a:cubicBezTo>
                <a:cubicBezTo>
                  <a:pt x="16" y="36"/>
                  <a:pt x="16" y="36"/>
                  <a:pt x="16" y="36"/>
                </a:cubicBezTo>
                <a:cubicBezTo>
                  <a:pt x="14" y="38"/>
                  <a:pt x="13" y="40"/>
                  <a:pt x="13" y="43"/>
                </a:cubicBezTo>
                <a:cubicBezTo>
                  <a:pt x="13" y="48"/>
                  <a:pt x="17" y="52"/>
                  <a:pt x="22" y="53"/>
                </a:cubicBezTo>
                <a:cubicBezTo>
                  <a:pt x="23" y="59"/>
                  <a:pt x="27" y="65"/>
                  <a:pt x="33" y="68"/>
                </a:cubicBezTo>
                <a:cubicBezTo>
                  <a:pt x="33" y="70"/>
                  <a:pt x="33" y="70"/>
                  <a:pt x="33" y="70"/>
                </a:cubicBezTo>
                <a:cubicBezTo>
                  <a:pt x="25" y="75"/>
                  <a:pt x="25" y="75"/>
                  <a:pt x="25" y="75"/>
                </a:cubicBezTo>
                <a:cubicBezTo>
                  <a:pt x="14" y="80"/>
                  <a:pt x="14" y="80"/>
                  <a:pt x="14" y="80"/>
                </a:cubicBezTo>
                <a:cubicBezTo>
                  <a:pt x="14" y="80"/>
                  <a:pt x="10" y="81"/>
                  <a:pt x="7" y="84"/>
                </a:cubicBezTo>
                <a:cubicBezTo>
                  <a:pt x="4" y="87"/>
                  <a:pt x="0" y="93"/>
                  <a:pt x="0" y="101"/>
                </a:cubicBezTo>
                <a:cubicBezTo>
                  <a:pt x="0" y="117"/>
                  <a:pt x="0" y="117"/>
                  <a:pt x="0" y="117"/>
                </a:cubicBezTo>
                <a:cubicBezTo>
                  <a:pt x="0" y="118"/>
                  <a:pt x="1" y="119"/>
                  <a:pt x="3" y="119"/>
                </a:cubicBezTo>
                <a:cubicBezTo>
                  <a:pt x="34" y="119"/>
                  <a:pt x="34" y="119"/>
                  <a:pt x="34" y="119"/>
                </a:cubicBezTo>
                <a:cubicBezTo>
                  <a:pt x="34" y="121"/>
                  <a:pt x="34" y="124"/>
                  <a:pt x="34" y="126"/>
                </a:cubicBezTo>
                <a:cubicBezTo>
                  <a:pt x="34" y="142"/>
                  <a:pt x="34" y="142"/>
                  <a:pt x="34" y="142"/>
                </a:cubicBezTo>
                <a:cubicBezTo>
                  <a:pt x="34" y="144"/>
                  <a:pt x="35" y="145"/>
                  <a:pt x="36" y="145"/>
                </a:cubicBezTo>
                <a:cubicBezTo>
                  <a:pt x="66" y="145"/>
                  <a:pt x="66" y="145"/>
                  <a:pt x="66" y="145"/>
                </a:cubicBezTo>
                <a:cubicBezTo>
                  <a:pt x="73" y="145"/>
                  <a:pt x="73" y="145"/>
                  <a:pt x="73" y="145"/>
                </a:cubicBezTo>
                <a:cubicBezTo>
                  <a:pt x="88" y="145"/>
                  <a:pt x="88" y="145"/>
                  <a:pt x="88" y="145"/>
                </a:cubicBezTo>
                <a:cubicBezTo>
                  <a:pt x="88" y="145"/>
                  <a:pt x="88" y="145"/>
                  <a:pt x="88" y="145"/>
                </a:cubicBezTo>
                <a:cubicBezTo>
                  <a:pt x="94" y="145"/>
                  <a:pt x="94" y="145"/>
                  <a:pt x="94" y="145"/>
                </a:cubicBezTo>
                <a:cubicBezTo>
                  <a:pt x="95" y="145"/>
                  <a:pt x="95" y="145"/>
                  <a:pt x="95" y="145"/>
                </a:cubicBezTo>
                <a:cubicBezTo>
                  <a:pt x="97" y="145"/>
                  <a:pt x="98" y="144"/>
                  <a:pt x="98" y="142"/>
                </a:cubicBezTo>
                <a:cubicBezTo>
                  <a:pt x="98" y="141"/>
                  <a:pt x="97" y="140"/>
                  <a:pt x="95" y="140"/>
                </a:cubicBezTo>
                <a:cubicBezTo>
                  <a:pt x="94" y="140"/>
                  <a:pt x="94" y="140"/>
                  <a:pt x="94" y="140"/>
                </a:cubicBezTo>
                <a:cubicBezTo>
                  <a:pt x="90" y="140"/>
                  <a:pt x="90" y="140"/>
                  <a:pt x="90" y="140"/>
                </a:cubicBezTo>
                <a:cubicBezTo>
                  <a:pt x="87" y="121"/>
                  <a:pt x="87" y="121"/>
                  <a:pt x="87" y="121"/>
                </a:cubicBezTo>
                <a:cubicBezTo>
                  <a:pt x="88" y="118"/>
                  <a:pt x="88" y="118"/>
                  <a:pt x="88" y="118"/>
                </a:cubicBezTo>
                <a:cubicBezTo>
                  <a:pt x="90" y="119"/>
                  <a:pt x="90" y="119"/>
                  <a:pt x="90" y="119"/>
                </a:cubicBezTo>
                <a:cubicBezTo>
                  <a:pt x="90" y="119"/>
                  <a:pt x="91" y="119"/>
                  <a:pt x="91" y="119"/>
                </a:cubicBezTo>
                <a:cubicBezTo>
                  <a:pt x="92" y="119"/>
                  <a:pt x="92" y="119"/>
                  <a:pt x="92" y="119"/>
                </a:cubicBezTo>
                <a:cubicBezTo>
                  <a:pt x="93" y="119"/>
                  <a:pt x="93" y="119"/>
                  <a:pt x="94" y="118"/>
                </a:cubicBezTo>
                <a:cubicBezTo>
                  <a:pt x="101" y="104"/>
                  <a:pt x="101" y="104"/>
                  <a:pt x="101" y="104"/>
                </a:cubicBezTo>
                <a:cubicBezTo>
                  <a:pt x="110" y="108"/>
                  <a:pt x="110" y="108"/>
                  <a:pt x="110" y="108"/>
                </a:cubicBezTo>
                <a:cubicBezTo>
                  <a:pt x="110" y="108"/>
                  <a:pt x="110" y="108"/>
                  <a:pt x="110" y="108"/>
                </a:cubicBezTo>
                <a:cubicBezTo>
                  <a:pt x="110" y="108"/>
                  <a:pt x="121" y="112"/>
                  <a:pt x="121" y="126"/>
                </a:cubicBezTo>
                <a:cubicBezTo>
                  <a:pt x="121" y="140"/>
                  <a:pt x="121" y="140"/>
                  <a:pt x="121" y="140"/>
                </a:cubicBezTo>
                <a:cubicBezTo>
                  <a:pt x="111" y="140"/>
                  <a:pt x="111" y="140"/>
                  <a:pt x="111" y="140"/>
                </a:cubicBezTo>
                <a:cubicBezTo>
                  <a:pt x="111" y="125"/>
                  <a:pt x="111" y="125"/>
                  <a:pt x="111" y="125"/>
                </a:cubicBezTo>
                <a:cubicBezTo>
                  <a:pt x="111" y="124"/>
                  <a:pt x="110" y="123"/>
                  <a:pt x="108" y="123"/>
                </a:cubicBezTo>
                <a:cubicBezTo>
                  <a:pt x="107" y="123"/>
                  <a:pt x="106" y="124"/>
                  <a:pt x="106" y="125"/>
                </a:cubicBezTo>
                <a:cubicBezTo>
                  <a:pt x="106" y="140"/>
                  <a:pt x="106" y="140"/>
                  <a:pt x="106" y="140"/>
                </a:cubicBezTo>
                <a:cubicBezTo>
                  <a:pt x="103" y="140"/>
                  <a:pt x="103" y="140"/>
                  <a:pt x="103" y="140"/>
                </a:cubicBezTo>
                <a:cubicBezTo>
                  <a:pt x="102" y="140"/>
                  <a:pt x="101" y="141"/>
                  <a:pt x="101" y="142"/>
                </a:cubicBezTo>
                <a:cubicBezTo>
                  <a:pt x="101" y="144"/>
                  <a:pt x="102" y="145"/>
                  <a:pt x="103" y="145"/>
                </a:cubicBezTo>
                <a:cubicBezTo>
                  <a:pt x="124" y="145"/>
                  <a:pt x="124" y="145"/>
                  <a:pt x="124" y="145"/>
                </a:cubicBezTo>
                <a:cubicBezTo>
                  <a:pt x="125" y="145"/>
                  <a:pt x="127" y="143"/>
                  <a:pt x="127" y="142"/>
                </a:cubicBezTo>
                <a:cubicBezTo>
                  <a:pt x="127" y="126"/>
                  <a:pt x="127" y="126"/>
                  <a:pt x="127" y="126"/>
                </a:cubicBezTo>
                <a:cubicBezTo>
                  <a:pt x="127" y="124"/>
                  <a:pt x="126" y="121"/>
                  <a:pt x="126" y="119"/>
                </a:cubicBezTo>
                <a:cubicBezTo>
                  <a:pt x="157" y="119"/>
                  <a:pt x="157" y="119"/>
                  <a:pt x="157" y="119"/>
                </a:cubicBezTo>
                <a:cubicBezTo>
                  <a:pt x="159" y="119"/>
                  <a:pt x="160" y="118"/>
                  <a:pt x="160" y="117"/>
                </a:cubicBezTo>
                <a:cubicBezTo>
                  <a:pt x="160" y="101"/>
                  <a:pt x="160" y="101"/>
                  <a:pt x="160" y="101"/>
                </a:cubicBezTo>
                <a:cubicBezTo>
                  <a:pt x="160" y="93"/>
                  <a:pt x="156" y="87"/>
                  <a:pt x="153" y="84"/>
                </a:cubicBezTo>
                <a:close/>
                <a:moveTo>
                  <a:pt x="133" y="49"/>
                </a:moveTo>
                <a:cubicBezTo>
                  <a:pt x="133" y="58"/>
                  <a:pt x="126" y="65"/>
                  <a:pt x="118" y="65"/>
                </a:cubicBezTo>
                <a:cubicBezTo>
                  <a:pt x="114" y="65"/>
                  <a:pt x="114" y="65"/>
                  <a:pt x="114" y="65"/>
                </a:cubicBezTo>
                <a:cubicBezTo>
                  <a:pt x="113" y="65"/>
                  <a:pt x="113" y="65"/>
                  <a:pt x="112" y="65"/>
                </a:cubicBezTo>
                <a:cubicBezTo>
                  <a:pt x="112" y="65"/>
                  <a:pt x="112" y="64"/>
                  <a:pt x="112" y="64"/>
                </a:cubicBezTo>
                <a:cubicBezTo>
                  <a:pt x="112" y="62"/>
                  <a:pt x="111" y="59"/>
                  <a:pt x="110" y="57"/>
                </a:cubicBezTo>
                <a:cubicBezTo>
                  <a:pt x="110" y="48"/>
                  <a:pt x="110" y="48"/>
                  <a:pt x="110" y="48"/>
                </a:cubicBezTo>
                <a:cubicBezTo>
                  <a:pt x="110" y="43"/>
                  <a:pt x="109" y="39"/>
                  <a:pt x="107" y="35"/>
                </a:cubicBezTo>
                <a:cubicBezTo>
                  <a:pt x="112" y="34"/>
                  <a:pt x="119" y="31"/>
                  <a:pt x="124" y="26"/>
                </a:cubicBezTo>
                <a:cubicBezTo>
                  <a:pt x="125" y="30"/>
                  <a:pt x="128" y="34"/>
                  <a:pt x="133" y="36"/>
                </a:cubicBezTo>
                <a:cubicBezTo>
                  <a:pt x="133" y="49"/>
                  <a:pt x="133" y="49"/>
                  <a:pt x="133" y="49"/>
                </a:cubicBezTo>
                <a:close/>
                <a:moveTo>
                  <a:pt x="122" y="69"/>
                </a:moveTo>
                <a:cubicBezTo>
                  <a:pt x="122" y="75"/>
                  <a:pt x="122" y="75"/>
                  <a:pt x="122" y="75"/>
                </a:cubicBezTo>
                <a:cubicBezTo>
                  <a:pt x="116" y="81"/>
                  <a:pt x="116" y="81"/>
                  <a:pt x="116" y="81"/>
                </a:cubicBezTo>
                <a:cubicBezTo>
                  <a:pt x="110" y="75"/>
                  <a:pt x="110" y="75"/>
                  <a:pt x="110" y="75"/>
                </a:cubicBezTo>
                <a:cubicBezTo>
                  <a:pt x="110" y="75"/>
                  <a:pt x="110" y="75"/>
                  <a:pt x="110" y="75"/>
                </a:cubicBezTo>
                <a:cubicBezTo>
                  <a:pt x="110" y="71"/>
                  <a:pt x="110" y="71"/>
                  <a:pt x="110" y="71"/>
                </a:cubicBezTo>
                <a:cubicBezTo>
                  <a:pt x="110" y="71"/>
                  <a:pt x="110" y="71"/>
                  <a:pt x="110" y="71"/>
                </a:cubicBezTo>
                <a:cubicBezTo>
                  <a:pt x="110" y="71"/>
                  <a:pt x="110" y="71"/>
                  <a:pt x="110" y="71"/>
                </a:cubicBezTo>
                <a:cubicBezTo>
                  <a:pt x="110" y="71"/>
                  <a:pt x="111" y="70"/>
                  <a:pt x="111" y="70"/>
                </a:cubicBezTo>
                <a:cubicBezTo>
                  <a:pt x="112" y="70"/>
                  <a:pt x="113" y="70"/>
                  <a:pt x="114" y="70"/>
                </a:cubicBezTo>
                <a:cubicBezTo>
                  <a:pt x="118" y="70"/>
                  <a:pt x="118" y="70"/>
                  <a:pt x="118" y="70"/>
                </a:cubicBezTo>
                <a:cubicBezTo>
                  <a:pt x="119" y="70"/>
                  <a:pt x="121" y="70"/>
                  <a:pt x="122" y="69"/>
                </a:cubicBezTo>
                <a:close/>
                <a:moveTo>
                  <a:pt x="107" y="64"/>
                </a:moveTo>
                <a:cubicBezTo>
                  <a:pt x="107" y="66"/>
                  <a:pt x="107" y="67"/>
                  <a:pt x="106" y="68"/>
                </a:cubicBezTo>
                <a:cubicBezTo>
                  <a:pt x="106" y="68"/>
                  <a:pt x="105" y="68"/>
                  <a:pt x="105" y="69"/>
                </a:cubicBezTo>
                <a:cubicBezTo>
                  <a:pt x="105" y="69"/>
                  <a:pt x="104" y="69"/>
                  <a:pt x="104" y="69"/>
                </a:cubicBezTo>
                <a:cubicBezTo>
                  <a:pt x="104" y="59"/>
                  <a:pt x="104" y="59"/>
                  <a:pt x="104" y="59"/>
                </a:cubicBezTo>
                <a:cubicBezTo>
                  <a:pt x="106" y="60"/>
                  <a:pt x="107" y="62"/>
                  <a:pt x="107" y="64"/>
                </a:cubicBezTo>
                <a:close/>
                <a:moveTo>
                  <a:pt x="142" y="43"/>
                </a:moveTo>
                <a:cubicBezTo>
                  <a:pt x="142" y="45"/>
                  <a:pt x="140" y="47"/>
                  <a:pt x="138" y="47"/>
                </a:cubicBezTo>
                <a:cubicBezTo>
                  <a:pt x="138" y="39"/>
                  <a:pt x="138" y="39"/>
                  <a:pt x="138" y="39"/>
                </a:cubicBezTo>
                <a:cubicBezTo>
                  <a:pt x="140" y="39"/>
                  <a:pt x="142" y="41"/>
                  <a:pt x="142" y="43"/>
                </a:cubicBezTo>
                <a:close/>
                <a:moveTo>
                  <a:pt x="94" y="22"/>
                </a:moveTo>
                <a:cubicBezTo>
                  <a:pt x="96" y="12"/>
                  <a:pt x="105" y="5"/>
                  <a:pt x="115" y="5"/>
                </a:cubicBezTo>
                <a:cubicBezTo>
                  <a:pt x="117" y="5"/>
                  <a:pt x="117" y="5"/>
                  <a:pt x="117" y="5"/>
                </a:cubicBezTo>
                <a:cubicBezTo>
                  <a:pt x="129" y="5"/>
                  <a:pt x="139" y="15"/>
                  <a:pt x="139" y="27"/>
                </a:cubicBezTo>
                <a:cubicBezTo>
                  <a:pt x="139" y="33"/>
                  <a:pt x="139" y="33"/>
                  <a:pt x="139" y="33"/>
                </a:cubicBezTo>
                <a:cubicBezTo>
                  <a:pt x="139" y="33"/>
                  <a:pt x="139" y="33"/>
                  <a:pt x="138" y="33"/>
                </a:cubicBezTo>
                <a:cubicBezTo>
                  <a:pt x="138" y="32"/>
                  <a:pt x="137" y="32"/>
                  <a:pt x="137" y="31"/>
                </a:cubicBezTo>
                <a:cubicBezTo>
                  <a:pt x="129" y="30"/>
                  <a:pt x="127" y="21"/>
                  <a:pt x="127" y="21"/>
                </a:cubicBezTo>
                <a:cubicBezTo>
                  <a:pt x="127" y="20"/>
                  <a:pt x="126" y="19"/>
                  <a:pt x="125" y="19"/>
                </a:cubicBezTo>
                <a:cubicBezTo>
                  <a:pt x="124" y="19"/>
                  <a:pt x="123" y="19"/>
                  <a:pt x="123" y="20"/>
                </a:cubicBezTo>
                <a:cubicBezTo>
                  <a:pt x="118" y="26"/>
                  <a:pt x="110" y="29"/>
                  <a:pt x="104" y="31"/>
                </a:cubicBezTo>
                <a:cubicBezTo>
                  <a:pt x="101" y="27"/>
                  <a:pt x="98" y="24"/>
                  <a:pt x="93" y="22"/>
                </a:cubicBezTo>
                <a:cubicBezTo>
                  <a:pt x="93" y="22"/>
                  <a:pt x="94" y="22"/>
                  <a:pt x="94" y="22"/>
                </a:cubicBezTo>
                <a:close/>
                <a:moveTo>
                  <a:pt x="79" y="24"/>
                </a:moveTo>
                <a:cubicBezTo>
                  <a:pt x="81" y="24"/>
                  <a:pt x="81" y="24"/>
                  <a:pt x="81" y="24"/>
                </a:cubicBezTo>
                <a:cubicBezTo>
                  <a:pt x="81" y="24"/>
                  <a:pt x="81" y="24"/>
                  <a:pt x="81" y="24"/>
                </a:cubicBezTo>
                <a:cubicBezTo>
                  <a:pt x="94" y="24"/>
                  <a:pt x="105" y="35"/>
                  <a:pt x="105" y="48"/>
                </a:cubicBezTo>
                <a:cubicBezTo>
                  <a:pt x="105" y="54"/>
                  <a:pt x="105" y="54"/>
                  <a:pt x="105" y="54"/>
                </a:cubicBezTo>
                <a:cubicBezTo>
                  <a:pt x="104" y="54"/>
                  <a:pt x="104" y="54"/>
                  <a:pt x="104" y="54"/>
                </a:cubicBezTo>
                <a:cubicBezTo>
                  <a:pt x="104" y="54"/>
                  <a:pt x="104" y="54"/>
                  <a:pt x="104" y="54"/>
                </a:cubicBezTo>
                <a:cubicBezTo>
                  <a:pt x="104" y="54"/>
                  <a:pt x="104" y="54"/>
                  <a:pt x="104" y="54"/>
                </a:cubicBezTo>
                <a:cubicBezTo>
                  <a:pt x="104" y="54"/>
                  <a:pt x="104" y="54"/>
                  <a:pt x="104" y="54"/>
                </a:cubicBezTo>
                <a:cubicBezTo>
                  <a:pt x="104" y="54"/>
                  <a:pt x="104" y="54"/>
                  <a:pt x="104" y="54"/>
                </a:cubicBezTo>
                <a:cubicBezTo>
                  <a:pt x="104" y="54"/>
                  <a:pt x="104" y="54"/>
                  <a:pt x="104" y="54"/>
                </a:cubicBezTo>
                <a:cubicBezTo>
                  <a:pt x="104" y="54"/>
                  <a:pt x="104" y="54"/>
                  <a:pt x="104" y="54"/>
                </a:cubicBezTo>
                <a:cubicBezTo>
                  <a:pt x="104" y="54"/>
                  <a:pt x="103" y="54"/>
                  <a:pt x="103" y="54"/>
                </a:cubicBezTo>
                <a:cubicBezTo>
                  <a:pt x="103" y="53"/>
                  <a:pt x="103" y="53"/>
                  <a:pt x="103" y="53"/>
                </a:cubicBezTo>
                <a:cubicBezTo>
                  <a:pt x="103" y="53"/>
                  <a:pt x="103" y="53"/>
                  <a:pt x="103" y="53"/>
                </a:cubicBezTo>
                <a:cubicBezTo>
                  <a:pt x="103" y="53"/>
                  <a:pt x="103" y="53"/>
                  <a:pt x="103" y="53"/>
                </a:cubicBezTo>
                <a:cubicBezTo>
                  <a:pt x="103" y="53"/>
                  <a:pt x="103" y="53"/>
                  <a:pt x="103" y="53"/>
                </a:cubicBezTo>
                <a:cubicBezTo>
                  <a:pt x="103" y="53"/>
                  <a:pt x="103" y="53"/>
                  <a:pt x="103" y="53"/>
                </a:cubicBezTo>
                <a:cubicBezTo>
                  <a:pt x="103" y="53"/>
                  <a:pt x="103" y="53"/>
                  <a:pt x="103" y="53"/>
                </a:cubicBezTo>
                <a:cubicBezTo>
                  <a:pt x="103" y="53"/>
                  <a:pt x="103" y="53"/>
                  <a:pt x="103" y="53"/>
                </a:cubicBezTo>
                <a:cubicBezTo>
                  <a:pt x="103" y="53"/>
                  <a:pt x="103" y="53"/>
                  <a:pt x="103" y="53"/>
                </a:cubicBezTo>
                <a:cubicBezTo>
                  <a:pt x="103" y="53"/>
                  <a:pt x="103" y="53"/>
                  <a:pt x="103" y="53"/>
                </a:cubicBezTo>
                <a:cubicBezTo>
                  <a:pt x="103" y="53"/>
                  <a:pt x="103" y="53"/>
                  <a:pt x="103" y="53"/>
                </a:cubicBezTo>
                <a:cubicBezTo>
                  <a:pt x="103" y="53"/>
                  <a:pt x="103" y="53"/>
                  <a:pt x="103" y="53"/>
                </a:cubicBezTo>
                <a:cubicBezTo>
                  <a:pt x="102" y="53"/>
                  <a:pt x="102" y="53"/>
                  <a:pt x="102" y="53"/>
                </a:cubicBezTo>
                <a:cubicBezTo>
                  <a:pt x="102" y="53"/>
                  <a:pt x="102" y="52"/>
                  <a:pt x="102" y="52"/>
                </a:cubicBezTo>
                <a:cubicBezTo>
                  <a:pt x="102" y="52"/>
                  <a:pt x="102" y="52"/>
                  <a:pt x="102" y="52"/>
                </a:cubicBezTo>
                <a:cubicBezTo>
                  <a:pt x="102" y="52"/>
                  <a:pt x="102" y="52"/>
                  <a:pt x="102" y="52"/>
                </a:cubicBezTo>
                <a:cubicBezTo>
                  <a:pt x="102" y="52"/>
                  <a:pt x="102" y="52"/>
                  <a:pt x="102" y="52"/>
                </a:cubicBezTo>
                <a:cubicBezTo>
                  <a:pt x="102" y="52"/>
                  <a:pt x="102" y="52"/>
                  <a:pt x="102" y="52"/>
                </a:cubicBezTo>
                <a:cubicBezTo>
                  <a:pt x="94" y="51"/>
                  <a:pt x="92" y="41"/>
                  <a:pt x="92" y="41"/>
                </a:cubicBezTo>
                <a:cubicBezTo>
                  <a:pt x="92" y="40"/>
                  <a:pt x="91" y="39"/>
                  <a:pt x="90" y="39"/>
                </a:cubicBezTo>
                <a:cubicBezTo>
                  <a:pt x="89" y="39"/>
                  <a:pt x="88" y="39"/>
                  <a:pt x="87" y="40"/>
                </a:cubicBezTo>
                <a:cubicBezTo>
                  <a:pt x="79" y="52"/>
                  <a:pt x="60" y="52"/>
                  <a:pt x="59" y="52"/>
                </a:cubicBezTo>
                <a:cubicBezTo>
                  <a:pt x="59" y="52"/>
                  <a:pt x="59" y="52"/>
                  <a:pt x="59" y="52"/>
                </a:cubicBezTo>
                <a:cubicBezTo>
                  <a:pt x="59" y="52"/>
                  <a:pt x="59" y="52"/>
                  <a:pt x="59" y="52"/>
                </a:cubicBezTo>
                <a:cubicBezTo>
                  <a:pt x="59" y="52"/>
                  <a:pt x="59" y="52"/>
                  <a:pt x="59" y="52"/>
                </a:cubicBezTo>
                <a:cubicBezTo>
                  <a:pt x="59" y="52"/>
                  <a:pt x="59" y="52"/>
                  <a:pt x="59" y="52"/>
                </a:cubicBezTo>
                <a:cubicBezTo>
                  <a:pt x="59" y="52"/>
                  <a:pt x="59" y="52"/>
                  <a:pt x="59" y="52"/>
                </a:cubicBezTo>
                <a:cubicBezTo>
                  <a:pt x="59" y="52"/>
                  <a:pt x="59" y="52"/>
                  <a:pt x="58" y="52"/>
                </a:cubicBezTo>
                <a:cubicBezTo>
                  <a:pt x="58" y="52"/>
                  <a:pt x="58" y="52"/>
                  <a:pt x="58" y="52"/>
                </a:cubicBezTo>
                <a:cubicBezTo>
                  <a:pt x="58" y="52"/>
                  <a:pt x="58" y="52"/>
                  <a:pt x="58" y="52"/>
                </a:cubicBezTo>
                <a:cubicBezTo>
                  <a:pt x="58" y="52"/>
                  <a:pt x="58" y="52"/>
                  <a:pt x="58" y="53"/>
                </a:cubicBezTo>
                <a:cubicBezTo>
                  <a:pt x="58" y="53"/>
                  <a:pt x="58" y="53"/>
                  <a:pt x="58" y="53"/>
                </a:cubicBezTo>
                <a:cubicBezTo>
                  <a:pt x="58" y="53"/>
                  <a:pt x="58" y="53"/>
                  <a:pt x="58" y="53"/>
                </a:cubicBezTo>
                <a:cubicBezTo>
                  <a:pt x="58" y="53"/>
                  <a:pt x="58" y="53"/>
                  <a:pt x="58" y="53"/>
                </a:cubicBezTo>
                <a:cubicBezTo>
                  <a:pt x="58" y="53"/>
                  <a:pt x="58" y="53"/>
                  <a:pt x="58" y="53"/>
                </a:cubicBezTo>
                <a:cubicBezTo>
                  <a:pt x="58" y="53"/>
                  <a:pt x="58" y="53"/>
                  <a:pt x="58" y="53"/>
                </a:cubicBezTo>
                <a:cubicBezTo>
                  <a:pt x="58" y="53"/>
                  <a:pt x="58" y="53"/>
                  <a:pt x="58" y="53"/>
                </a:cubicBezTo>
                <a:cubicBezTo>
                  <a:pt x="57" y="53"/>
                  <a:pt x="57" y="53"/>
                  <a:pt x="57" y="53"/>
                </a:cubicBezTo>
                <a:cubicBezTo>
                  <a:pt x="57" y="53"/>
                  <a:pt x="57" y="53"/>
                  <a:pt x="57" y="53"/>
                </a:cubicBezTo>
                <a:cubicBezTo>
                  <a:pt x="57" y="53"/>
                  <a:pt x="57" y="53"/>
                  <a:pt x="57" y="53"/>
                </a:cubicBezTo>
                <a:cubicBezTo>
                  <a:pt x="57" y="53"/>
                  <a:pt x="57" y="53"/>
                  <a:pt x="57" y="53"/>
                </a:cubicBezTo>
                <a:cubicBezTo>
                  <a:pt x="57" y="53"/>
                  <a:pt x="57" y="53"/>
                  <a:pt x="57" y="53"/>
                </a:cubicBezTo>
                <a:cubicBezTo>
                  <a:pt x="57" y="53"/>
                  <a:pt x="57" y="53"/>
                  <a:pt x="57" y="53"/>
                </a:cubicBezTo>
                <a:cubicBezTo>
                  <a:pt x="57" y="54"/>
                  <a:pt x="57" y="54"/>
                  <a:pt x="57" y="54"/>
                </a:cubicBezTo>
                <a:cubicBezTo>
                  <a:pt x="57" y="54"/>
                  <a:pt x="57" y="54"/>
                  <a:pt x="57" y="54"/>
                </a:cubicBezTo>
                <a:cubicBezTo>
                  <a:pt x="57" y="54"/>
                  <a:pt x="57" y="54"/>
                  <a:pt x="57" y="54"/>
                </a:cubicBezTo>
                <a:cubicBezTo>
                  <a:pt x="57" y="54"/>
                  <a:pt x="57" y="54"/>
                  <a:pt x="57" y="54"/>
                </a:cubicBezTo>
                <a:cubicBezTo>
                  <a:pt x="57" y="54"/>
                  <a:pt x="57" y="54"/>
                  <a:pt x="57" y="54"/>
                </a:cubicBezTo>
                <a:cubicBezTo>
                  <a:pt x="57" y="54"/>
                  <a:pt x="57" y="54"/>
                  <a:pt x="57" y="54"/>
                </a:cubicBezTo>
                <a:cubicBezTo>
                  <a:pt x="57" y="54"/>
                  <a:pt x="57" y="54"/>
                  <a:pt x="57" y="54"/>
                </a:cubicBezTo>
                <a:cubicBezTo>
                  <a:pt x="57" y="54"/>
                  <a:pt x="57" y="54"/>
                  <a:pt x="57" y="54"/>
                </a:cubicBezTo>
                <a:cubicBezTo>
                  <a:pt x="56" y="54"/>
                  <a:pt x="56" y="54"/>
                  <a:pt x="56" y="54"/>
                </a:cubicBezTo>
                <a:cubicBezTo>
                  <a:pt x="56" y="48"/>
                  <a:pt x="56" y="48"/>
                  <a:pt x="56" y="48"/>
                </a:cubicBezTo>
                <a:cubicBezTo>
                  <a:pt x="56" y="35"/>
                  <a:pt x="66" y="24"/>
                  <a:pt x="79" y="24"/>
                </a:cubicBezTo>
                <a:close/>
                <a:moveTo>
                  <a:pt x="80" y="105"/>
                </a:moveTo>
                <a:cubicBezTo>
                  <a:pt x="73" y="98"/>
                  <a:pt x="73" y="98"/>
                  <a:pt x="73" y="98"/>
                </a:cubicBezTo>
                <a:cubicBezTo>
                  <a:pt x="73" y="98"/>
                  <a:pt x="73" y="98"/>
                  <a:pt x="73" y="98"/>
                </a:cubicBezTo>
                <a:cubicBezTo>
                  <a:pt x="73" y="94"/>
                  <a:pt x="73" y="94"/>
                  <a:pt x="73" y="94"/>
                </a:cubicBezTo>
                <a:cubicBezTo>
                  <a:pt x="73" y="94"/>
                  <a:pt x="73" y="94"/>
                  <a:pt x="73" y="94"/>
                </a:cubicBezTo>
                <a:cubicBezTo>
                  <a:pt x="73" y="92"/>
                  <a:pt x="73" y="92"/>
                  <a:pt x="73" y="92"/>
                </a:cubicBezTo>
                <a:cubicBezTo>
                  <a:pt x="75" y="92"/>
                  <a:pt x="77" y="92"/>
                  <a:pt x="78" y="92"/>
                </a:cubicBezTo>
                <a:cubicBezTo>
                  <a:pt x="82" y="92"/>
                  <a:pt x="82" y="92"/>
                  <a:pt x="82" y="92"/>
                </a:cubicBezTo>
                <a:cubicBezTo>
                  <a:pt x="84" y="92"/>
                  <a:pt x="85" y="92"/>
                  <a:pt x="87" y="92"/>
                </a:cubicBezTo>
                <a:cubicBezTo>
                  <a:pt x="87" y="92"/>
                  <a:pt x="87" y="92"/>
                  <a:pt x="87" y="92"/>
                </a:cubicBezTo>
                <a:cubicBezTo>
                  <a:pt x="87" y="98"/>
                  <a:pt x="87" y="98"/>
                  <a:pt x="87" y="98"/>
                </a:cubicBezTo>
                <a:lnTo>
                  <a:pt x="80" y="105"/>
                </a:lnTo>
                <a:close/>
                <a:moveTo>
                  <a:pt x="84" y="114"/>
                </a:moveTo>
                <a:cubicBezTo>
                  <a:pt x="83" y="118"/>
                  <a:pt x="83" y="118"/>
                  <a:pt x="83" y="118"/>
                </a:cubicBezTo>
                <a:cubicBezTo>
                  <a:pt x="78" y="118"/>
                  <a:pt x="78" y="118"/>
                  <a:pt x="78" y="118"/>
                </a:cubicBezTo>
                <a:cubicBezTo>
                  <a:pt x="76" y="114"/>
                  <a:pt x="76" y="114"/>
                  <a:pt x="76" y="114"/>
                </a:cubicBezTo>
                <a:cubicBezTo>
                  <a:pt x="80" y="112"/>
                  <a:pt x="80" y="112"/>
                  <a:pt x="80" y="112"/>
                </a:cubicBezTo>
                <a:lnTo>
                  <a:pt x="84" y="114"/>
                </a:lnTo>
                <a:close/>
                <a:moveTo>
                  <a:pt x="46" y="94"/>
                </a:moveTo>
                <a:cubicBezTo>
                  <a:pt x="42" y="94"/>
                  <a:pt x="42" y="94"/>
                  <a:pt x="42" y="94"/>
                </a:cubicBezTo>
                <a:cubicBezTo>
                  <a:pt x="41" y="91"/>
                  <a:pt x="41" y="91"/>
                  <a:pt x="41" y="91"/>
                </a:cubicBezTo>
                <a:cubicBezTo>
                  <a:pt x="44" y="88"/>
                  <a:pt x="44" y="88"/>
                  <a:pt x="44" y="88"/>
                </a:cubicBezTo>
                <a:cubicBezTo>
                  <a:pt x="48" y="91"/>
                  <a:pt x="48" y="91"/>
                  <a:pt x="48" y="91"/>
                </a:cubicBezTo>
                <a:lnTo>
                  <a:pt x="46" y="94"/>
                </a:lnTo>
                <a:close/>
                <a:moveTo>
                  <a:pt x="47" y="104"/>
                </a:moveTo>
                <a:cubicBezTo>
                  <a:pt x="45" y="105"/>
                  <a:pt x="43" y="106"/>
                  <a:pt x="41" y="108"/>
                </a:cubicBezTo>
                <a:cubicBezTo>
                  <a:pt x="41" y="108"/>
                  <a:pt x="41" y="108"/>
                  <a:pt x="41" y="108"/>
                </a:cubicBezTo>
                <a:cubicBezTo>
                  <a:pt x="42" y="99"/>
                  <a:pt x="42" y="99"/>
                  <a:pt x="42" y="99"/>
                </a:cubicBezTo>
                <a:cubicBezTo>
                  <a:pt x="46" y="99"/>
                  <a:pt x="46" y="99"/>
                  <a:pt x="46" y="99"/>
                </a:cubicBezTo>
                <a:lnTo>
                  <a:pt x="47" y="104"/>
                </a:lnTo>
                <a:close/>
                <a:moveTo>
                  <a:pt x="44" y="81"/>
                </a:moveTo>
                <a:cubicBezTo>
                  <a:pt x="38" y="75"/>
                  <a:pt x="38" y="75"/>
                  <a:pt x="38" y="75"/>
                </a:cubicBezTo>
                <a:cubicBezTo>
                  <a:pt x="38" y="69"/>
                  <a:pt x="38" y="69"/>
                  <a:pt x="38" y="69"/>
                </a:cubicBezTo>
                <a:cubicBezTo>
                  <a:pt x="39" y="70"/>
                  <a:pt x="41" y="70"/>
                  <a:pt x="42" y="70"/>
                </a:cubicBezTo>
                <a:cubicBezTo>
                  <a:pt x="46" y="70"/>
                  <a:pt x="46" y="70"/>
                  <a:pt x="46" y="70"/>
                </a:cubicBezTo>
                <a:cubicBezTo>
                  <a:pt x="47" y="70"/>
                  <a:pt x="48" y="70"/>
                  <a:pt x="50" y="70"/>
                </a:cubicBezTo>
                <a:cubicBezTo>
                  <a:pt x="50" y="70"/>
                  <a:pt x="50" y="70"/>
                  <a:pt x="50" y="71"/>
                </a:cubicBezTo>
                <a:cubicBezTo>
                  <a:pt x="50" y="71"/>
                  <a:pt x="50" y="71"/>
                  <a:pt x="50" y="71"/>
                </a:cubicBezTo>
                <a:cubicBezTo>
                  <a:pt x="50" y="71"/>
                  <a:pt x="50" y="71"/>
                  <a:pt x="50" y="71"/>
                </a:cubicBezTo>
                <a:cubicBezTo>
                  <a:pt x="50" y="75"/>
                  <a:pt x="50" y="75"/>
                  <a:pt x="50" y="75"/>
                </a:cubicBezTo>
                <a:cubicBezTo>
                  <a:pt x="50" y="75"/>
                  <a:pt x="50" y="75"/>
                  <a:pt x="50" y="75"/>
                </a:cubicBezTo>
                <a:lnTo>
                  <a:pt x="44" y="81"/>
                </a:lnTo>
                <a:close/>
                <a:moveTo>
                  <a:pt x="55" y="78"/>
                </a:moveTo>
                <a:cubicBezTo>
                  <a:pt x="55" y="77"/>
                  <a:pt x="56" y="77"/>
                  <a:pt x="55" y="76"/>
                </a:cubicBezTo>
                <a:cubicBezTo>
                  <a:pt x="58" y="77"/>
                  <a:pt x="58" y="77"/>
                  <a:pt x="58" y="77"/>
                </a:cubicBezTo>
                <a:cubicBezTo>
                  <a:pt x="58" y="78"/>
                  <a:pt x="58" y="79"/>
                  <a:pt x="59" y="80"/>
                </a:cubicBezTo>
                <a:cubicBezTo>
                  <a:pt x="54" y="89"/>
                  <a:pt x="54" y="89"/>
                  <a:pt x="54" y="89"/>
                </a:cubicBezTo>
                <a:cubicBezTo>
                  <a:pt x="48" y="85"/>
                  <a:pt x="48" y="85"/>
                  <a:pt x="48" y="85"/>
                </a:cubicBezTo>
                <a:lnTo>
                  <a:pt x="55" y="78"/>
                </a:lnTo>
                <a:close/>
                <a:moveTo>
                  <a:pt x="53" y="64"/>
                </a:moveTo>
                <a:cubicBezTo>
                  <a:pt x="53" y="62"/>
                  <a:pt x="55" y="60"/>
                  <a:pt x="57" y="59"/>
                </a:cubicBezTo>
                <a:cubicBezTo>
                  <a:pt x="57" y="69"/>
                  <a:pt x="57" y="69"/>
                  <a:pt x="57" y="69"/>
                </a:cubicBezTo>
                <a:cubicBezTo>
                  <a:pt x="55" y="68"/>
                  <a:pt x="53" y="67"/>
                  <a:pt x="53" y="64"/>
                </a:cubicBezTo>
                <a:close/>
                <a:moveTo>
                  <a:pt x="52" y="94"/>
                </a:moveTo>
                <a:cubicBezTo>
                  <a:pt x="53" y="95"/>
                  <a:pt x="53" y="95"/>
                  <a:pt x="53" y="95"/>
                </a:cubicBezTo>
                <a:cubicBezTo>
                  <a:pt x="54" y="95"/>
                  <a:pt x="54" y="95"/>
                  <a:pt x="55" y="95"/>
                </a:cubicBezTo>
                <a:cubicBezTo>
                  <a:pt x="55" y="95"/>
                  <a:pt x="55" y="95"/>
                  <a:pt x="56" y="95"/>
                </a:cubicBezTo>
                <a:cubicBezTo>
                  <a:pt x="56" y="95"/>
                  <a:pt x="57" y="95"/>
                  <a:pt x="57" y="94"/>
                </a:cubicBezTo>
                <a:cubicBezTo>
                  <a:pt x="62" y="85"/>
                  <a:pt x="62" y="85"/>
                  <a:pt x="62" y="85"/>
                </a:cubicBezTo>
                <a:cubicBezTo>
                  <a:pt x="63" y="87"/>
                  <a:pt x="66" y="89"/>
                  <a:pt x="68" y="90"/>
                </a:cubicBezTo>
                <a:cubicBezTo>
                  <a:pt x="68" y="93"/>
                  <a:pt x="68" y="93"/>
                  <a:pt x="68" y="93"/>
                </a:cubicBezTo>
                <a:cubicBezTo>
                  <a:pt x="60" y="98"/>
                  <a:pt x="60" y="98"/>
                  <a:pt x="60" y="98"/>
                </a:cubicBezTo>
                <a:cubicBezTo>
                  <a:pt x="60" y="98"/>
                  <a:pt x="60" y="98"/>
                  <a:pt x="60" y="98"/>
                </a:cubicBezTo>
                <a:cubicBezTo>
                  <a:pt x="51" y="102"/>
                  <a:pt x="51" y="102"/>
                  <a:pt x="51" y="102"/>
                </a:cubicBezTo>
                <a:cubicBezTo>
                  <a:pt x="50" y="97"/>
                  <a:pt x="50" y="97"/>
                  <a:pt x="50" y="97"/>
                </a:cubicBezTo>
                <a:lnTo>
                  <a:pt x="52" y="94"/>
                </a:lnTo>
                <a:close/>
                <a:moveTo>
                  <a:pt x="68" y="99"/>
                </a:moveTo>
                <a:cubicBezTo>
                  <a:pt x="68" y="100"/>
                  <a:pt x="68" y="100"/>
                  <a:pt x="69" y="101"/>
                </a:cubicBezTo>
                <a:cubicBezTo>
                  <a:pt x="76" y="108"/>
                  <a:pt x="76" y="108"/>
                  <a:pt x="76" y="108"/>
                </a:cubicBezTo>
                <a:cubicBezTo>
                  <a:pt x="70" y="113"/>
                  <a:pt x="70" y="113"/>
                  <a:pt x="70" y="113"/>
                </a:cubicBezTo>
                <a:cubicBezTo>
                  <a:pt x="64" y="102"/>
                  <a:pt x="64" y="102"/>
                  <a:pt x="64" y="102"/>
                </a:cubicBezTo>
                <a:lnTo>
                  <a:pt x="68" y="99"/>
                </a:lnTo>
                <a:close/>
                <a:moveTo>
                  <a:pt x="82" y="87"/>
                </a:moveTo>
                <a:cubicBezTo>
                  <a:pt x="78" y="87"/>
                  <a:pt x="78" y="87"/>
                  <a:pt x="78" y="87"/>
                </a:cubicBezTo>
                <a:cubicBezTo>
                  <a:pt x="69" y="87"/>
                  <a:pt x="62" y="80"/>
                  <a:pt x="62" y="71"/>
                </a:cubicBezTo>
                <a:cubicBezTo>
                  <a:pt x="62" y="57"/>
                  <a:pt x="62" y="57"/>
                  <a:pt x="62" y="57"/>
                </a:cubicBezTo>
                <a:cubicBezTo>
                  <a:pt x="67" y="57"/>
                  <a:pt x="80" y="55"/>
                  <a:pt x="89" y="46"/>
                </a:cubicBezTo>
                <a:cubicBezTo>
                  <a:pt x="90" y="50"/>
                  <a:pt x="93" y="55"/>
                  <a:pt x="99" y="57"/>
                </a:cubicBezTo>
                <a:cubicBezTo>
                  <a:pt x="99" y="71"/>
                  <a:pt x="99" y="71"/>
                  <a:pt x="99" y="71"/>
                </a:cubicBezTo>
                <a:cubicBezTo>
                  <a:pt x="99" y="71"/>
                  <a:pt x="99" y="71"/>
                  <a:pt x="99" y="71"/>
                </a:cubicBezTo>
                <a:cubicBezTo>
                  <a:pt x="99" y="80"/>
                  <a:pt x="91" y="87"/>
                  <a:pt x="82" y="87"/>
                </a:cubicBezTo>
                <a:close/>
                <a:moveTo>
                  <a:pt x="22" y="47"/>
                </a:moveTo>
                <a:cubicBezTo>
                  <a:pt x="20" y="47"/>
                  <a:pt x="18" y="45"/>
                  <a:pt x="18" y="43"/>
                </a:cubicBezTo>
                <a:cubicBezTo>
                  <a:pt x="18" y="41"/>
                  <a:pt x="20" y="39"/>
                  <a:pt x="22" y="39"/>
                </a:cubicBezTo>
                <a:lnTo>
                  <a:pt x="22" y="47"/>
                </a:lnTo>
                <a:close/>
                <a:moveTo>
                  <a:pt x="24" y="31"/>
                </a:moveTo>
                <a:cubicBezTo>
                  <a:pt x="24" y="31"/>
                  <a:pt x="24" y="31"/>
                  <a:pt x="24" y="31"/>
                </a:cubicBezTo>
                <a:cubicBezTo>
                  <a:pt x="24" y="31"/>
                  <a:pt x="24" y="31"/>
                  <a:pt x="24" y="31"/>
                </a:cubicBezTo>
                <a:cubicBezTo>
                  <a:pt x="24" y="31"/>
                  <a:pt x="24" y="31"/>
                  <a:pt x="24" y="31"/>
                </a:cubicBezTo>
                <a:cubicBezTo>
                  <a:pt x="23" y="31"/>
                  <a:pt x="22" y="32"/>
                  <a:pt x="22" y="33"/>
                </a:cubicBezTo>
                <a:cubicBezTo>
                  <a:pt x="21" y="33"/>
                  <a:pt x="21" y="33"/>
                  <a:pt x="21" y="33"/>
                </a:cubicBezTo>
                <a:cubicBezTo>
                  <a:pt x="21" y="27"/>
                  <a:pt x="21" y="27"/>
                  <a:pt x="21" y="27"/>
                </a:cubicBezTo>
                <a:cubicBezTo>
                  <a:pt x="21" y="15"/>
                  <a:pt x="31" y="5"/>
                  <a:pt x="43" y="5"/>
                </a:cubicBezTo>
                <a:cubicBezTo>
                  <a:pt x="45" y="5"/>
                  <a:pt x="45" y="5"/>
                  <a:pt x="45" y="5"/>
                </a:cubicBezTo>
                <a:cubicBezTo>
                  <a:pt x="55" y="5"/>
                  <a:pt x="64" y="12"/>
                  <a:pt x="66" y="22"/>
                </a:cubicBezTo>
                <a:cubicBezTo>
                  <a:pt x="67" y="22"/>
                  <a:pt x="67" y="22"/>
                  <a:pt x="67" y="22"/>
                </a:cubicBezTo>
                <a:cubicBezTo>
                  <a:pt x="63" y="24"/>
                  <a:pt x="60" y="26"/>
                  <a:pt x="58" y="29"/>
                </a:cubicBezTo>
                <a:cubicBezTo>
                  <a:pt x="55" y="26"/>
                  <a:pt x="54" y="21"/>
                  <a:pt x="54" y="21"/>
                </a:cubicBezTo>
                <a:cubicBezTo>
                  <a:pt x="54" y="20"/>
                  <a:pt x="53" y="20"/>
                  <a:pt x="52" y="19"/>
                </a:cubicBezTo>
                <a:cubicBezTo>
                  <a:pt x="51" y="19"/>
                  <a:pt x="50" y="20"/>
                  <a:pt x="49" y="20"/>
                </a:cubicBezTo>
                <a:cubicBezTo>
                  <a:pt x="42" y="31"/>
                  <a:pt x="24" y="31"/>
                  <a:pt x="24" y="31"/>
                </a:cubicBezTo>
                <a:close/>
                <a:moveTo>
                  <a:pt x="27" y="49"/>
                </a:moveTo>
                <a:cubicBezTo>
                  <a:pt x="27" y="36"/>
                  <a:pt x="27" y="36"/>
                  <a:pt x="27" y="36"/>
                </a:cubicBezTo>
                <a:cubicBezTo>
                  <a:pt x="32" y="36"/>
                  <a:pt x="43" y="34"/>
                  <a:pt x="51" y="27"/>
                </a:cubicBezTo>
                <a:cubicBezTo>
                  <a:pt x="52" y="29"/>
                  <a:pt x="53" y="31"/>
                  <a:pt x="55" y="33"/>
                </a:cubicBezTo>
                <a:cubicBezTo>
                  <a:pt x="52" y="37"/>
                  <a:pt x="51" y="42"/>
                  <a:pt x="51" y="48"/>
                </a:cubicBezTo>
                <a:cubicBezTo>
                  <a:pt x="51" y="58"/>
                  <a:pt x="51" y="58"/>
                  <a:pt x="51" y="58"/>
                </a:cubicBezTo>
                <a:cubicBezTo>
                  <a:pt x="49" y="59"/>
                  <a:pt x="48" y="62"/>
                  <a:pt x="48" y="64"/>
                </a:cubicBezTo>
                <a:cubicBezTo>
                  <a:pt x="48" y="64"/>
                  <a:pt x="48" y="65"/>
                  <a:pt x="48" y="65"/>
                </a:cubicBezTo>
                <a:cubicBezTo>
                  <a:pt x="47" y="65"/>
                  <a:pt x="47" y="65"/>
                  <a:pt x="46" y="65"/>
                </a:cubicBezTo>
                <a:cubicBezTo>
                  <a:pt x="42" y="65"/>
                  <a:pt x="42" y="65"/>
                  <a:pt x="42" y="65"/>
                </a:cubicBezTo>
                <a:cubicBezTo>
                  <a:pt x="34" y="65"/>
                  <a:pt x="27" y="58"/>
                  <a:pt x="27" y="49"/>
                </a:cubicBezTo>
                <a:close/>
                <a:moveTo>
                  <a:pt x="33" y="76"/>
                </a:moveTo>
                <a:cubicBezTo>
                  <a:pt x="33" y="77"/>
                  <a:pt x="33" y="77"/>
                  <a:pt x="33" y="77"/>
                </a:cubicBezTo>
                <a:cubicBezTo>
                  <a:pt x="40" y="85"/>
                  <a:pt x="40" y="85"/>
                  <a:pt x="40" y="85"/>
                </a:cubicBezTo>
                <a:cubicBezTo>
                  <a:pt x="34" y="89"/>
                  <a:pt x="34" y="89"/>
                  <a:pt x="34" y="89"/>
                </a:cubicBezTo>
                <a:cubicBezTo>
                  <a:pt x="29" y="78"/>
                  <a:pt x="29" y="78"/>
                  <a:pt x="29" y="78"/>
                </a:cubicBezTo>
                <a:lnTo>
                  <a:pt x="33" y="76"/>
                </a:lnTo>
                <a:close/>
                <a:moveTo>
                  <a:pt x="35" y="114"/>
                </a:moveTo>
                <a:cubicBezTo>
                  <a:pt x="20" y="114"/>
                  <a:pt x="20" y="114"/>
                  <a:pt x="20" y="114"/>
                </a:cubicBezTo>
                <a:cubicBezTo>
                  <a:pt x="20" y="101"/>
                  <a:pt x="20" y="101"/>
                  <a:pt x="20" y="101"/>
                </a:cubicBezTo>
                <a:cubicBezTo>
                  <a:pt x="20" y="99"/>
                  <a:pt x="19" y="98"/>
                  <a:pt x="17" y="98"/>
                </a:cubicBezTo>
                <a:cubicBezTo>
                  <a:pt x="16" y="98"/>
                  <a:pt x="15" y="99"/>
                  <a:pt x="15" y="101"/>
                </a:cubicBezTo>
                <a:cubicBezTo>
                  <a:pt x="15" y="114"/>
                  <a:pt x="15" y="114"/>
                  <a:pt x="15" y="114"/>
                </a:cubicBezTo>
                <a:cubicBezTo>
                  <a:pt x="5" y="114"/>
                  <a:pt x="5" y="114"/>
                  <a:pt x="5" y="114"/>
                </a:cubicBezTo>
                <a:cubicBezTo>
                  <a:pt x="5" y="101"/>
                  <a:pt x="5" y="101"/>
                  <a:pt x="5" y="101"/>
                </a:cubicBezTo>
                <a:cubicBezTo>
                  <a:pt x="5" y="88"/>
                  <a:pt x="16" y="84"/>
                  <a:pt x="16" y="84"/>
                </a:cubicBezTo>
                <a:cubicBezTo>
                  <a:pt x="16" y="84"/>
                  <a:pt x="16" y="84"/>
                  <a:pt x="16" y="84"/>
                </a:cubicBezTo>
                <a:cubicBezTo>
                  <a:pt x="25" y="81"/>
                  <a:pt x="25" y="81"/>
                  <a:pt x="25" y="81"/>
                </a:cubicBezTo>
                <a:cubicBezTo>
                  <a:pt x="31" y="94"/>
                  <a:pt x="31" y="94"/>
                  <a:pt x="31" y="94"/>
                </a:cubicBezTo>
                <a:cubicBezTo>
                  <a:pt x="31" y="95"/>
                  <a:pt x="32" y="95"/>
                  <a:pt x="33" y="95"/>
                </a:cubicBezTo>
                <a:cubicBezTo>
                  <a:pt x="33" y="95"/>
                  <a:pt x="33" y="95"/>
                  <a:pt x="33" y="95"/>
                </a:cubicBezTo>
                <a:cubicBezTo>
                  <a:pt x="34" y="95"/>
                  <a:pt x="34" y="95"/>
                  <a:pt x="35" y="95"/>
                </a:cubicBezTo>
                <a:cubicBezTo>
                  <a:pt x="36" y="94"/>
                  <a:pt x="36" y="94"/>
                  <a:pt x="36" y="94"/>
                </a:cubicBezTo>
                <a:cubicBezTo>
                  <a:pt x="38" y="97"/>
                  <a:pt x="38" y="97"/>
                  <a:pt x="38" y="97"/>
                </a:cubicBezTo>
                <a:lnTo>
                  <a:pt x="35" y="114"/>
                </a:lnTo>
                <a:close/>
                <a:moveTo>
                  <a:pt x="71" y="140"/>
                </a:moveTo>
                <a:cubicBezTo>
                  <a:pt x="66" y="140"/>
                  <a:pt x="66" y="140"/>
                  <a:pt x="66" y="140"/>
                </a:cubicBezTo>
                <a:cubicBezTo>
                  <a:pt x="54" y="140"/>
                  <a:pt x="54" y="140"/>
                  <a:pt x="54" y="140"/>
                </a:cubicBezTo>
                <a:cubicBezTo>
                  <a:pt x="54" y="140"/>
                  <a:pt x="54" y="140"/>
                  <a:pt x="54" y="140"/>
                </a:cubicBezTo>
                <a:cubicBezTo>
                  <a:pt x="54" y="125"/>
                  <a:pt x="54" y="125"/>
                  <a:pt x="54" y="125"/>
                </a:cubicBezTo>
                <a:cubicBezTo>
                  <a:pt x="54" y="124"/>
                  <a:pt x="53" y="123"/>
                  <a:pt x="52" y="123"/>
                </a:cubicBezTo>
                <a:cubicBezTo>
                  <a:pt x="50" y="123"/>
                  <a:pt x="49" y="124"/>
                  <a:pt x="49" y="125"/>
                </a:cubicBezTo>
                <a:cubicBezTo>
                  <a:pt x="49" y="140"/>
                  <a:pt x="49" y="140"/>
                  <a:pt x="49" y="140"/>
                </a:cubicBezTo>
                <a:cubicBezTo>
                  <a:pt x="39" y="140"/>
                  <a:pt x="39" y="140"/>
                  <a:pt x="39" y="140"/>
                </a:cubicBezTo>
                <a:cubicBezTo>
                  <a:pt x="39" y="126"/>
                  <a:pt x="39" y="126"/>
                  <a:pt x="39" y="126"/>
                </a:cubicBezTo>
                <a:cubicBezTo>
                  <a:pt x="39" y="112"/>
                  <a:pt x="50" y="108"/>
                  <a:pt x="50" y="108"/>
                </a:cubicBezTo>
                <a:cubicBezTo>
                  <a:pt x="50" y="108"/>
                  <a:pt x="50" y="108"/>
                  <a:pt x="50" y="108"/>
                </a:cubicBezTo>
                <a:cubicBezTo>
                  <a:pt x="60" y="104"/>
                  <a:pt x="60" y="104"/>
                  <a:pt x="60" y="104"/>
                </a:cubicBezTo>
                <a:cubicBezTo>
                  <a:pt x="67" y="118"/>
                  <a:pt x="67" y="118"/>
                  <a:pt x="67" y="118"/>
                </a:cubicBezTo>
                <a:cubicBezTo>
                  <a:pt x="67" y="119"/>
                  <a:pt x="67" y="119"/>
                  <a:pt x="68" y="119"/>
                </a:cubicBezTo>
                <a:cubicBezTo>
                  <a:pt x="68" y="119"/>
                  <a:pt x="69" y="119"/>
                  <a:pt x="69" y="119"/>
                </a:cubicBezTo>
                <a:cubicBezTo>
                  <a:pt x="69" y="119"/>
                  <a:pt x="70" y="119"/>
                  <a:pt x="70" y="119"/>
                </a:cubicBezTo>
                <a:cubicBezTo>
                  <a:pt x="72" y="117"/>
                  <a:pt x="72" y="117"/>
                  <a:pt x="72" y="117"/>
                </a:cubicBezTo>
                <a:cubicBezTo>
                  <a:pt x="74" y="121"/>
                  <a:pt x="74" y="121"/>
                  <a:pt x="74" y="121"/>
                </a:cubicBezTo>
                <a:lnTo>
                  <a:pt x="71" y="140"/>
                </a:lnTo>
                <a:close/>
                <a:moveTo>
                  <a:pt x="76" y="140"/>
                </a:moveTo>
                <a:cubicBezTo>
                  <a:pt x="78" y="123"/>
                  <a:pt x="78" y="123"/>
                  <a:pt x="78" y="123"/>
                </a:cubicBezTo>
                <a:cubicBezTo>
                  <a:pt x="82" y="123"/>
                  <a:pt x="82" y="123"/>
                  <a:pt x="82" y="123"/>
                </a:cubicBezTo>
                <a:cubicBezTo>
                  <a:pt x="85" y="140"/>
                  <a:pt x="85" y="140"/>
                  <a:pt x="85" y="140"/>
                </a:cubicBezTo>
                <a:lnTo>
                  <a:pt x="76" y="140"/>
                </a:lnTo>
                <a:close/>
                <a:moveTo>
                  <a:pt x="90" y="113"/>
                </a:moveTo>
                <a:cubicBezTo>
                  <a:pt x="88" y="112"/>
                  <a:pt x="88" y="112"/>
                  <a:pt x="88" y="112"/>
                </a:cubicBezTo>
                <a:cubicBezTo>
                  <a:pt x="88" y="111"/>
                  <a:pt x="88" y="111"/>
                  <a:pt x="88" y="111"/>
                </a:cubicBezTo>
                <a:cubicBezTo>
                  <a:pt x="84" y="108"/>
                  <a:pt x="84" y="108"/>
                  <a:pt x="84" y="108"/>
                </a:cubicBezTo>
                <a:cubicBezTo>
                  <a:pt x="91" y="100"/>
                  <a:pt x="91" y="100"/>
                  <a:pt x="91" y="100"/>
                </a:cubicBezTo>
                <a:cubicBezTo>
                  <a:pt x="92" y="100"/>
                  <a:pt x="92" y="99"/>
                  <a:pt x="92" y="99"/>
                </a:cubicBezTo>
                <a:cubicBezTo>
                  <a:pt x="96" y="101"/>
                  <a:pt x="96" y="101"/>
                  <a:pt x="96" y="101"/>
                </a:cubicBezTo>
                <a:lnTo>
                  <a:pt x="90" y="113"/>
                </a:lnTo>
                <a:close/>
                <a:moveTo>
                  <a:pt x="109" y="102"/>
                </a:moveTo>
                <a:cubicBezTo>
                  <a:pt x="100" y="98"/>
                  <a:pt x="100" y="98"/>
                  <a:pt x="100" y="98"/>
                </a:cubicBezTo>
                <a:cubicBezTo>
                  <a:pt x="92" y="93"/>
                  <a:pt x="92" y="93"/>
                  <a:pt x="92" y="93"/>
                </a:cubicBezTo>
                <a:cubicBezTo>
                  <a:pt x="92" y="93"/>
                  <a:pt x="92" y="93"/>
                  <a:pt x="92" y="93"/>
                </a:cubicBezTo>
                <a:cubicBezTo>
                  <a:pt x="92" y="90"/>
                  <a:pt x="92" y="90"/>
                  <a:pt x="92" y="90"/>
                </a:cubicBezTo>
                <a:cubicBezTo>
                  <a:pt x="95" y="89"/>
                  <a:pt x="97" y="87"/>
                  <a:pt x="99" y="85"/>
                </a:cubicBezTo>
                <a:cubicBezTo>
                  <a:pt x="103" y="94"/>
                  <a:pt x="103" y="94"/>
                  <a:pt x="103" y="94"/>
                </a:cubicBezTo>
                <a:cubicBezTo>
                  <a:pt x="103" y="95"/>
                  <a:pt x="104" y="95"/>
                  <a:pt x="104" y="95"/>
                </a:cubicBezTo>
                <a:cubicBezTo>
                  <a:pt x="105" y="95"/>
                  <a:pt x="105" y="95"/>
                  <a:pt x="105" y="95"/>
                </a:cubicBezTo>
                <a:cubicBezTo>
                  <a:pt x="106" y="95"/>
                  <a:pt x="106" y="95"/>
                  <a:pt x="107" y="95"/>
                </a:cubicBezTo>
                <a:cubicBezTo>
                  <a:pt x="108" y="94"/>
                  <a:pt x="108" y="94"/>
                  <a:pt x="108" y="94"/>
                </a:cubicBezTo>
                <a:cubicBezTo>
                  <a:pt x="110" y="97"/>
                  <a:pt x="110" y="97"/>
                  <a:pt x="110" y="97"/>
                </a:cubicBezTo>
                <a:lnTo>
                  <a:pt x="109" y="102"/>
                </a:lnTo>
                <a:close/>
                <a:moveTo>
                  <a:pt x="106" y="89"/>
                </a:moveTo>
                <a:cubicBezTo>
                  <a:pt x="102" y="80"/>
                  <a:pt x="102" y="80"/>
                  <a:pt x="102" y="80"/>
                </a:cubicBezTo>
                <a:cubicBezTo>
                  <a:pt x="102" y="79"/>
                  <a:pt x="103" y="78"/>
                  <a:pt x="103" y="77"/>
                </a:cubicBezTo>
                <a:cubicBezTo>
                  <a:pt x="105" y="76"/>
                  <a:pt x="105" y="76"/>
                  <a:pt x="105" y="76"/>
                </a:cubicBezTo>
                <a:cubicBezTo>
                  <a:pt x="104" y="77"/>
                  <a:pt x="105" y="77"/>
                  <a:pt x="105" y="78"/>
                </a:cubicBezTo>
                <a:cubicBezTo>
                  <a:pt x="112" y="85"/>
                  <a:pt x="112" y="85"/>
                  <a:pt x="112" y="85"/>
                </a:cubicBezTo>
                <a:lnTo>
                  <a:pt x="106" y="89"/>
                </a:lnTo>
                <a:close/>
                <a:moveTo>
                  <a:pt x="119" y="108"/>
                </a:moveTo>
                <a:cubicBezTo>
                  <a:pt x="117" y="106"/>
                  <a:pt x="115" y="105"/>
                  <a:pt x="113" y="104"/>
                </a:cubicBezTo>
                <a:cubicBezTo>
                  <a:pt x="114" y="99"/>
                  <a:pt x="114" y="99"/>
                  <a:pt x="114" y="99"/>
                </a:cubicBezTo>
                <a:cubicBezTo>
                  <a:pt x="118" y="99"/>
                  <a:pt x="118" y="99"/>
                  <a:pt x="118" y="99"/>
                </a:cubicBezTo>
                <a:cubicBezTo>
                  <a:pt x="119" y="108"/>
                  <a:pt x="119" y="108"/>
                  <a:pt x="119" y="108"/>
                </a:cubicBezTo>
                <a:cubicBezTo>
                  <a:pt x="119" y="108"/>
                  <a:pt x="119" y="108"/>
                  <a:pt x="119" y="108"/>
                </a:cubicBezTo>
                <a:close/>
                <a:moveTo>
                  <a:pt x="118" y="94"/>
                </a:moveTo>
                <a:cubicBezTo>
                  <a:pt x="114" y="94"/>
                  <a:pt x="114" y="94"/>
                  <a:pt x="114" y="94"/>
                </a:cubicBezTo>
                <a:cubicBezTo>
                  <a:pt x="112" y="91"/>
                  <a:pt x="112" y="91"/>
                  <a:pt x="112" y="91"/>
                </a:cubicBezTo>
                <a:cubicBezTo>
                  <a:pt x="116" y="88"/>
                  <a:pt x="116" y="88"/>
                  <a:pt x="116" y="88"/>
                </a:cubicBezTo>
                <a:cubicBezTo>
                  <a:pt x="119" y="91"/>
                  <a:pt x="119" y="91"/>
                  <a:pt x="119" y="91"/>
                </a:cubicBezTo>
                <a:lnTo>
                  <a:pt x="118" y="94"/>
                </a:lnTo>
                <a:close/>
                <a:moveTo>
                  <a:pt x="120" y="85"/>
                </a:moveTo>
                <a:cubicBezTo>
                  <a:pt x="127" y="77"/>
                  <a:pt x="127" y="77"/>
                  <a:pt x="127" y="77"/>
                </a:cubicBezTo>
                <a:cubicBezTo>
                  <a:pt x="127" y="77"/>
                  <a:pt x="127" y="77"/>
                  <a:pt x="127" y="76"/>
                </a:cubicBezTo>
                <a:cubicBezTo>
                  <a:pt x="131" y="78"/>
                  <a:pt x="131" y="78"/>
                  <a:pt x="131" y="78"/>
                </a:cubicBezTo>
                <a:cubicBezTo>
                  <a:pt x="126" y="89"/>
                  <a:pt x="126" y="89"/>
                  <a:pt x="126" y="89"/>
                </a:cubicBezTo>
                <a:lnTo>
                  <a:pt x="120" y="85"/>
                </a:lnTo>
                <a:close/>
                <a:moveTo>
                  <a:pt x="145" y="114"/>
                </a:moveTo>
                <a:cubicBezTo>
                  <a:pt x="145" y="101"/>
                  <a:pt x="145" y="101"/>
                  <a:pt x="145" y="101"/>
                </a:cubicBezTo>
                <a:cubicBezTo>
                  <a:pt x="145" y="99"/>
                  <a:pt x="144" y="98"/>
                  <a:pt x="143" y="98"/>
                </a:cubicBezTo>
                <a:cubicBezTo>
                  <a:pt x="141" y="98"/>
                  <a:pt x="140" y="99"/>
                  <a:pt x="140" y="101"/>
                </a:cubicBezTo>
                <a:cubicBezTo>
                  <a:pt x="140" y="114"/>
                  <a:pt x="140" y="114"/>
                  <a:pt x="140" y="114"/>
                </a:cubicBezTo>
                <a:cubicBezTo>
                  <a:pt x="125" y="114"/>
                  <a:pt x="125" y="114"/>
                  <a:pt x="125" y="114"/>
                </a:cubicBezTo>
                <a:cubicBezTo>
                  <a:pt x="122" y="97"/>
                  <a:pt x="122" y="97"/>
                  <a:pt x="122" y="97"/>
                </a:cubicBezTo>
                <a:cubicBezTo>
                  <a:pt x="124" y="94"/>
                  <a:pt x="124" y="94"/>
                  <a:pt x="124" y="94"/>
                </a:cubicBezTo>
                <a:cubicBezTo>
                  <a:pt x="125" y="95"/>
                  <a:pt x="125" y="95"/>
                  <a:pt x="125" y="95"/>
                </a:cubicBezTo>
                <a:cubicBezTo>
                  <a:pt x="126" y="95"/>
                  <a:pt x="126" y="95"/>
                  <a:pt x="127" y="95"/>
                </a:cubicBezTo>
                <a:cubicBezTo>
                  <a:pt x="127" y="95"/>
                  <a:pt x="127" y="95"/>
                  <a:pt x="127" y="95"/>
                </a:cubicBezTo>
                <a:cubicBezTo>
                  <a:pt x="128" y="95"/>
                  <a:pt x="129" y="95"/>
                  <a:pt x="129" y="94"/>
                </a:cubicBezTo>
                <a:cubicBezTo>
                  <a:pt x="135" y="81"/>
                  <a:pt x="135" y="81"/>
                  <a:pt x="135" y="81"/>
                </a:cubicBezTo>
                <a:cubicBezTo>
                  <a:pt x="144" y="84"/>
                  <a:pt x="144" y="84"/>
                  <a:pt x="144" y="84"/>
                </a:cubicBezTo>
                <a:cubicBezTo>
                  <a:pt x="144" y="84"/>
                  <a:pt x="144" y="84"/>
                  <a:pt x="144" y="84"/>
                </a:cubicBezTo>
                <a:cubicBezTo>
                  <a:pt x="144" y="84"/>
                  <a:pt x="155" y="88"/>
                  <a:pt x="155" y="101"/>
                </a:cubicBezTo>
                <a:cubicBezTo>
                  <a:pt x="155" y="114"/>
                  <a:pt x="155" y="114"/>
                  <a:pt x="155" y="114"/>
                </a:cubicBezTo>
                <a:lnTo>
                  <a:pt x="145" y="11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0" name="Freeform 199">
            <a:extLst>
              <a:ext uri="{FF2B5EF4-FFF2-40B4-BE49-F238E27FC236}">
                <a16:creationId xmlns:a16="http://schemas.microsoft.com/office/drawing/2014/main" xmlns="" id="{AE94841F-4CD6-451C-A3D8-7148852D7557}"/>
              </a:ext>
            </a:extLst>
          </p:cNvPr>
          <p:cNvSpPr>
            <a:spLocks noEditPoints="1"/>
          </p:cNvSpPr>
          <p:nvPr/>
        </p:nvSpPr>
        <p:spPr bwMode="auto">
          <a:xfrm>
            <a:off x="5474494" y="4710907"/>
            <a:ext cx="290513" cy="550863"/>
          </a:xfrm>
          <a:custGeom>
            <a:avLst/>
            <a:gdLst>
              <a:gd name="T0" fmla="*/ 35 w 85"/>
              <a:gd name="T1" fmla="*/ 138 h 160"/>
              <a:gd name="T2" fmla="*/ 30 w 85"/>
              <a:gd name="T3" fmla="*/ 138 h 160"/>
              <a:gd name="T4" fmla="*/ 66 w 85"/>
              <a:gd name="T5" fmla="*/ 106 h 160"/>
              <a:gd name="T6" fmla="*/ 66 w 85"/>
              <a:gd name="T7" fmla="*/ 111 h 160"/>
              <a:gd name="T8" fmla="*/ 66 w 85"/>
              <a:gd name="T9" fmla="*/ 106 h 160"/>
              <a:gd name="T10" fmla="*/ 59 w 85"/>
              <a:gd name="T11" fmla="*/ 100 h 160"/>
              <a:gd name="T12" fmla="*/ 53 w 85"/>
              <a:gd name="T13" fmla="*/ 100 h 160"/>
              <a:gd name="T14" fmla="*/ 82 w 85"/>
              <a:gd name="T15" fmla="*/ 94 h 160"/>
              <a:gd name="T16" fmla="*/ 58 w 85"/>
              <a:gd name="T17" fmla="*/ 77 h 160"/>
              <a:gd name="T18" fmla="*/ 45 w 85"/>
              <a:gd name="T19" fmla="*/ 72 h 160"/>
              <a:gd name="T20" fmla="*/ 40 w 85"/>
              <a:gd name="T21" fmla="*/ 72 h 160"/>
              <a:gd name="T22" fmla="*/ 28 w 85"/>
              <a:gd name="T23" fmla="*/ 77 h 160"/>
              <a:gd name="T24" fmla="*/ 3 w 85"/>
              <a:gd name="T25" fmla="*/ 94 h 160"/>
              <a:gd name="T26" fmla="*/ 18 w 85"/>
              <a:gd name="T27" fmla="*/ 150 h 160"/>
              <a:gd name="T28" fmla="*/ 40 w 85"/>
              <a:gd name="T29" fmla="*/ 159 h 160"/>
              <a:gd name="T30" fmla="*/ 46 w 85"/>
              <a:gd name="T31" fmla="*/ 159 h 160"/>
              <a:gd name="T32" fmla="*/ 68 w 85"/>
              <a:gd name="T33" fmla="*/ 150 h 160"/>
              <a:gd name="T34" fmla="*/ 82 w 85"/>
              <a:gd name="T35" fmla="*/ 94 h 160"/>
              <a:gd name="T36" fmla="*/ 63 w 85"/>
              <a:gd name="T37" fmla="*/ 148 h 160"/>
              <a:gd name="T38" fmla="*/ 48 w 85"/>
              <a:gd name="T39" fmla="*/ 154 h 160"/>
              <a:gd name="T40" fmla="*/ 43 w 85"/>
              <a:gd name="T41" fmla="*/ 151 h 160"/>
              <a:gd name="T42" fmla="*/ 38 w 85"/>
              <a:gd name="T43" fmla="*/ 154 h 160"/>
              <a:gd name="T44" fmla="*/ 22 w 85"/>
              <a:gd name="T45" fmla="*/ 148 h 160"/>
              <a:gd name="T46" fmla="*/ 8 w 85"/>
              <a:gd name="T47" fmla="*/ 96 h 160"/>
              <a:gd name="T48" fmla="*/ 28 w 85"/>
              <a:gd name="T49" fmla="*/ 83 h 160"/>
              <a:gd name="T50" fmla="*/ 41 w 85"/>
              <a:gd name="T51" fmla="*/ 88 h 160"/>
              <a:gd name="T52" fmla="*/ 42 w 85"/>
              <a:gd name="T53" fmla="*/ 88 h 160"/>
              <a:gd name="T54" fmla="*/ 42 w 85"/>
              <a:gd name="T55" fmla="*/ 88 h 160"/>
              <a:gd name="T56" fmla="*/ 43 w 85"/>
              <a:gd name="T57" fmla="*/ 88 h 160"/>
              <a:gd name="T58" fmla="*/ 43 w 85"/>
              <a:gd name="T59" fmla="*/ 88 h 160"/>
              <a:gd name="T60" fmla="*/ 44 w 85"/>
              <a:gd name="T61" fmla="*/ 88 h 160"/>
              <a:gd name="T62" fmla="*/ 44 w 85"/>
              <a:gd name="T63" fmla="*/ 88 h 160"/>
              <a:gd name="T64" fmla="*/ 58 w 85"/>
              <a:gd name="T65" fmla="*/ 83 h 160"/>
              <a:gd name="T66" fmla="*/ 78 w 85"/>
              <a:gd name="T67" fmla="*/ 96 h 160"/>
              <a:gd name="T68" fmla="*/ 4 w 85"/>
              <a:gd name="T69" fmla="*/ 81 h 160"/>
              <a:gd name="T70" fmla="*/ 6 w 85"/>
              <a:gd name="T71" fmla="*/ 3 h 160"/>
              <a:gd name="T72" fmla="*/ 1 w 85"/>
              <a:gd name="T73" fmla="*/ 3 h 160"/>
              <a:gd name="T74" fmla="*/ 4 w 85"/>
              <a:gd name="T75" fmla="*/ 81 h 160"/>
              <a:gd name="T76" fmla="*/ 26 w 85"/>
              <a:gd name="T77" fmla="*/ 39 h 160"/>
              <a:gd name="T78" fmla="*/ 23 w 85"/>
              <a:gd name="T79" fmla="*/ 0 h 160"/>
              <a:gd name="T80" fmla="*/ 21 w 85"/>
              <a:gd name="T81" fmla="*/ 39 h 160"/>
              <a:gd name="T82" fmla="*/ 23 w 85"/>
              <a:gd name="T83" fmla="*/ 73 h 160"/>
              <a:gd name="T84" fmla="*/ 26 w 85"/>
              <a:gd name="T85" fmla="*/ 50 h 160"/>
              <a:gd name="T86" fmla="*/ 21 w 85"/>
              <a:gd name="T87" fmla="*/ 50 h 160"/>
              <a:gd name="T88" fmla="*/ 23 w 85"/>
              <a:gd name="T89" fmla="*/ 73 h 160"/>
              <a:gd name="T90" fmla="*/ 45 w 85"/>
              <a:gd name="T91" fmla="*/ 62 h 160"/>
              <a:gd name="T92" fmla="*/ 43 w 85"/>
              <a:gd name="T93" fmla="*/ 0 h 160"/>
              <a:gd name="T94" fmla="*/ 40 w 85"/>
              <a:gd name="T95" fmla="*/ 62 h 160"/>
              <a:gd name="T96" fmla="*/ 62 w 85"/>
              <a:gd name="T97" fmla="*/ 73 h 160"/>
              <a:gd name="T98" fmla="*/ 65 w 85"/>
              <a:gd name="T99" fmla="*/ 3 h 160"/>
              <a:gd name="T100" fmla="*/ 60 w 85"/>
              <a:gd name="T101" fmla="*/ 3 h 160"/>
              <a:gd name="T102" fmla="*/ 62 w 85"/>
              <a:gd name="T103" fmla="*/ 73 h 160"/>
              <a:gd name="T104" fmla="*/ 84 w 85"/>
              <a:gd name="T105" fmla="*/ 23 h 160"/>
              <a:gd name="T106" fmla="*/ 82 w 85"/>
              <a:gd name="T107" fmla="*/ 0 h 160"/>
              <a:gd name="T108" fmla="*/ 79 w 85"/>
              <a:gd name="T109" fmla="*/ 23 h 160"/>
              <a:gd name="T110" fmla="*/ 82 w 85"/>
              <a:gd name="T111" fmla="*/ 81 h 160"/>
              <a:gd name="T112" fmla="*/ 84 w 85"/>
              <a:gd name="T113" fmla="*/ 33 h 160"/>
              <a:gd name="T114" fmla="*/ 79 w 85"/>
              <a:gd name="T115" fmla="*/ 33 h 160"/>
              <a:gd name="T116" fmla="*/ 82 w 85"/>
              <a:gd name="T117" fmla="*/ 81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85" h="160">
                <a:moveTo>
                  <a:pt x="32" y="136"/>
                </a:moveTo>
                <a:cubicBezTo>
                  <a:pt x="34" y="136"/>
                  <a:pt x="35" y="137"/>
                  <a:pt x="35" y="138"/>
                </a:cubicBezTo>
                <a:cubicBezTo>
                  <a:pt x="35" y="140"/>
                  <a:pt x="34" y="141"/>
                  <a:pt x="32" y="141"/>
                </a:cubicBezTo>
                <a:cubicBezTo>
                  <a:pt x="31" y="141"/>
                  <a:pt x="30" y="140"/>
                  <a:pt x="30" y="138"/>
                </a:cubicBezTo>
                <a:cubicBezTo>
                  <a:pt x="30" y="137"/>
                  <a:pt x="31" y="136"/>
                  <a:pt x="32" y="136"/>
                </a:cubicBezTo>
                <a:close/>
                <a:moveTo>
                  <a:pt x="66" y="106"/>
                </a:moveTo>
                <a:cubicBezTo>
                  <a:pt x="67" y="106"/>
                  <a:pt x="68" y="107"/>
                  <a:pt x="68" y="108"/>
                </a:cubicBezTo>
                <a:cubicBezTo>
                  <a:pt x="68" y="110"/>
                  <a:pt x="67" y="111"/>
                  <a:pt x="66" y="111"/>
                </a:cubicBezTo>
                <a:cubicBezTo>
                  <a:pt x="64" y="111"/>
                  <a:pt x="63" y="110"/>
                  <a:pt x="63" y="108"/>
                </a:cubicBezTo>
                <a:cubicBezTo>
                  <a:pt x="63" y="107"/>
                  <a:pt x="64" y="106"/>
                  <a:pt x="66" y="106"/>
                </a:cubicBezTo>
                <a:close/>
                <a:moveTo>
                  <a:pt x="56" y="97"/>
                </a:moveTo>
                <a:cubicBezTo>
                  <a:pt x="57" y="97"/>
                  <a:pt x="59" y="99"/>
                  <a:pt x="59" y="100"/>
                </a:cubicBezTo>
                <a:cubicBezTo>
                  <a:pt x="59" y="101"/>
                  <a:pt x="57" y="102"/>
                  <a:pt x="56" y="102"/>
                </a:cubicBezTo>
                <a:cubicBezTo>
                  <a:pt x="55" y="102"/>
                  <a:pt x="53" y="101"/>
                  <a:pt x="53" y="100"/>
                </a:cubicBezTo>
                <a:cubicBezTo>
                  <a:pt x="53" y="99"/>
                  <a:pt x="55" y="97"/>
                  <a:pt x="56" y="97"/>
                </a:cubicBezTo>
                <a:close/>
                <a:moveTo>
                  <a:pt x="82" y="94"/>
                </a:moveTo>
                <a:cubicBezTo>
                  <a:pt x="80" y="87"/>
                  <a:pt x="75" y="82"/>
                  <a:pt x="68" y="79"/>
                </a:cubicBezTo>
                <a:cubicBezTo>
                  <a:pt x="65" y="78"/>
                  <a:pt x="61" y="77"/>
                  <a:pt x="58" y="77"/>
                </a:cubicBezTo>
                <a:cubicBezTo>
                  <a:pt x="54" y="77"/>
                  <a:pt x="49" y="79"/>
                  <a:pt x="45" y="81"/>
                </a:cubicBezTo>
                <a:cubicBezTo>
                  <a:pt x="45" y="72"/>
                  <a:pt x="45" y="72"/>
                  <a:pt x="45" y="72"/>
                </a:cubicBezTo>
                <a:cubicBezTo>
                  <a:pt x="45" y="70"/>
                  <a:pt x="44" y="69"/>
                  <a:pt x="43" y="69"/>
                </a:cubicBezTo>
                <a:cubicBezTo>
                  <a:pt x="41" y="69"/>
                  <a:pt x="40" y="70"/>
                  <a:pt x="40" y="72"/>
                </a:cubicBezTo>
                <a:cubicBezTo>
                  <a:pt x="40" y="81"/>
                  <a:pt x="40" y="81"/>
                  <a:pt x="40" y="81"/>
                </a:cubicBezTo>
                <a:cubicBezTo>
                  <a:pt x="36" y="79"/>
                  <a:pt x="32" y="77"/>
                  <a:pt x="28" y="77"/>
                </a:cubicBezTo>
                <a:cubicBezTo>
                  <a:pt x="24" y="77"/>
                  <a:pt x="21" y="78"/>
                  <a:pt x="17" y="79"/>
                </a:cubicBezTo>
                <a:cubicBezTo>
                  <a:pt x="11" y="82"/>
                  <a:pt x="6" y="87"/>
                  <a:pt x="3" y="94"/>
                </a:cubicBezTo>
                <a:cubicBezTo>
                  <a:pt x="0" y="100"/>
                  <a:pt x="0" y="108"/>
                  <a:pt x="3" y="114"/>
                </a:cubicBezTo>
                <a:cubicBezTo>
                  <a:pt x="18" y="150"/>
                  <a:pt x="18" y="150"/>
                  <a:pt x="18" y="150"/>
                </a:cubicBezTo>
                <a:cubicBezTo>
                  <a:pt x="20" y="156"/>
                  <a:pt x="26" y="160"/>
                  <a:pt x="33" y="160"/>
                </a:cubicBezTo>
                <a:cubicBezTo>
                  <a:pt x="35" y="160"/>
                  <a:pt x="38" y="160"/>
                  <a:pt x="40" y="159"/>
                </a:cubicBezTo>
                <a:cubicBezTo>
                  <a:pt x="41" y="158"/>
                  <a:pt x="42" y="158"/>
                  <a:pt x="43" y="157"/>
                </a:cubicBezTo>
                <a:cubicBezTo>
                  <a:pt x="44" y="158"/>
                  <a:pt x="45" y="158"/>
                  <a:pt x="46" y="159"/>
                </a:cubicBezTo>
                <a:cubicBezTo>
                  <a:pt x="48" y="160"/>
                  <a:pt x="50" y="160"/>
                  <a:pt x="52" y="160"/>
                </a:cubicBezTo>
                <a:cubicBezTo>
                  <a:pt x="59" y="160"/>
                  <a:pt x="65" y="156"/>
                  <a:pt x="68" y="150"/>
                </a:cubicBezTo>
                <a:cubicBezTo>
                  <a:pt x="82" y="114"/>
                  <a:pt x="82" y="114"/>
                  <a:pt x="82" y="114"/>
                </a:cubicBezTo>
                <a:cubicBezTo>
                  <a:pt x="85" y="108"/>
                  <a:pt x="85" y="100"/>
                  <a:pt x="82" y="94"/>
                </a:cubicBezTo>
                <a:close/>
                <a:moveTo>
                  <a:pt x="78" y="112"/>
                </a:moveTo>
                <a:cubicBezTo>
                  <a:pt x="63" y="148"/>
                  <a:pt x="63" y="148"/>
                  <a:pt x="63" y="148"/>
                </a:cubicBezTo>
                <a:cubicBezTo>
                  <a:pt x="61" y="152"/>
                  <a:pt x="57" y="155"/>
                  <a:pt x="52" y="155"/>
                </a:cubicBezTo>
                <a:cubicBezTo>
                  <a:pt x="51" y="155"/>
                  <a:pt x="49" y="155"/>
                  <a:pt x="48" y="154"/>
                </a:cubicBezTo>
                <a:cubicBezTo>
                  <a:pt x="47" y="153"/>
                  <a:pt x="45" y="153"/>
                  <a:pt x="44" y="152"/>
                </a:cubicBezTo>
                <a:cubicBezTo>
                  <a:pt x="44" y="151"/>
                  <a:pt x="43" y="151"/>
                  <a:pt x="43" y="151"/>
                </a:cubicBezTo>
                <a:cubicBezTo>
                  <a:pt x="42" y="151"/>
                  <a:pt x="42" y="151"/>
                  <a:pt x="41" y="152"/>
                </a:cubicBezTo>
                <a:cubicBezTo>
                  <a:pt x="40" y="153"/>
                  <a:pt x="39" y="153"/>
                  <a:pt x="38" y="154"/>
                </a:cubicBezTo>
                <a:cubicBezTo>
                  <a:pt x="36" y="155"/>
                  <a:pt x="35" y="155"/>
                  <a:pt x="33" y="155"/>
                </a:cubicBezTo>
                <a:cubicBezTo>
                  <a:pt x="28" y="155"/>
                  <a:pt x="24" y="152"/>
                  <a:pt x="22" y="148"/>
                </a:cubicBezTo>
                <a:cubicBezTo>
                  <a:pt x="8" y="112"/>
                  <a:pt x="8" y="112"/>
                  <a:pt x="8" y="112"/>
                </a:cubicBezTo>
                <a:cubicBezTo>
                  <a:pt x="6" y="107"/>
                  <a:pt x="6" y="101"/>
                  <a:pt x="8" y="96"/>
                </a:cubicBezTo>
                <a:cubicBezTo>
                  <a:pt x="10" y="91"/>
                  <a:pt x="14" y="86"/>
                  <a:pt x="19" y="84"/>
                </a:cubicBezTo>
                <a:cubicBezTo>
                  <a:pt x="22" y="83"/>
                  <a:pt x="25" y="83"/>
                  <a:pt x="28" y="83"/>
                </a:cubicBezTo>
                <a:cubicBezTo>
                  <a:pt x="32" y="83"/>
                  <a:pt x="37" y="84"/>
                  <a:pt x="41" y="87"/>
                </a:cubicBezTo>
                <a:cubicBezTo>
                  <a:pt x="41" y="87"/>
                  <a:pt x="41" y="88"/>
                  <a:pt x="41" y="88"/>
                </a:cubicBezTo>
                <a:cubicBezTo>
                  <a:pt x="41" y="88"/>
                  <a:pt x="42" y="88"/>
                  <a:pt x="42" y="88"/>
                </a:cubicBezTo>
                <a:cubicBezTo>
                  <a:pt x="42" y="88"/>
                  <a:pt x="42" y="88"/>
                  <a:pt x="42" y="88"/>
                </a:cubicBezTo>
                <a:cubicBezTo>
                  <a:pt x="42" y="88"/>
                  <a:pt x="42" y="88"/>
                  <a:pt x="42" y="88"/>
                </a:cubicBezTo>
                <a:cubicBezTo>
                  <a:pt x="42" y="88"/>
                  <a:pt x="42" y="88"/>
                  <a:pt x="42" y="88"/>
                </a:cubicBezTo>
                <a:cubicBezTo>
                  <a:pt x="42" y="88"/>
                  <a:pt x="42" y="88"/>
                  <a:pt x="42" y="88"/>
                </a:cubicBezTo>
                <a:cubicBezTo>
                  <a:pt x="42" y="88"/>
                  <a:pt x="43" y="88"/>
                  <a:pt x="43" y="88"/>
                </a:cubicBezTo>
                <a:cubicBezTo>
                  <a:pt x="43" y="88"/>
                  <a:pt x="43" y="88"/>
                  <a:pt x="43" y="88"/>
                </a:cubicBezTo>
                <a:cubicBezTo>
                  <a:pt x="43" y="88"/>
                  <a:pt x="43" y="88"/>
                  <a:pt x="43" y="88"/>
                </a:cubicBezTo>
                <a:cubicBezTo>
                  <a:pt x="43" y="88"/>
                  <a:pt x="43" y="88"/>
                  <a:pt x="44" y="88"/>
                </a:cubicBezTo>
                <a:cubicBezTo>
                  <a:pt x="44" y="88"/>
                  <a:pt x="44" y="88"/>
                  <a:pt x="44" y="88"/>
                </a:cubicBezTo>
                <a:cubicBezTo>
                  <a:pt x="44" y="88"/>
                  <a:pt x="44" y="88"/>
                  <a:pt x="44" y="88"/>
                </a:cubicBezTo>
                <a:cubicBezTo>
                  <a:pt x="44" y="88"/>
                  <a:pt x="44" y="88"/>
                  <a:pt x="44" y="88"/>
                </a:cubicBezTo>
                <a:cubicBezTo>
                  <a:pt x="44" y="88"/>
                  <a:pt x="44" y="87"/>
                  <a:pt x="44" y="87"/>
                </a:cubicBezTo>
                <a:cubicBezTo>
                  <a:pt x="48" y="84"/>
                  <a:pt x="53" y="83"/>
                  <a:pt x="58" y="83"/>
                </a:cubicBezTo>
                <a:cubicBezTo>
                  <a:pt x="61" y="83"/>
                  <a:pt x="64" y="83"/>
                  <a:pt x="66" y="84"/>
                </a:cubicBezTo>
                <a:cubicBezTo>
                  <a:pt x="71" y="86"/>
                  <a:pt x="76" y="91"/>
                  <a:pt x="78" y="96"/>
                </a:cubicBezTo>
                <a:cubicBezTo>
                  <a:pt x="80" y="101"/>
                  <a:pt x="80" y="107"/>
                  <a:pt x="78" y="112"/>
                </a:cubicBezTo>
                <a:close/>
                <a:moveTo>
                  <a:pt x="4" y="81"/>
                </a:moveTo>
                <a:cubicBezTo>
                  <a:pt x="5" y="81"/>
                  <a:pt x="6" y="80"/>
                  <a:pt x="6" y="79"/>
                </a:cubicBezTo>
                <a:cubicBezTo>
                  <a:pt x="6" y="3"/>
                  <a:pt x="6" y="3"/>
                  <a:pt x="6" y="3"/>
                </a:cubicBezTo>
                <a:cubicBezTo>
                  <a:pt x="6" y="1"/>
                  <a:pt x="5" y="0"/>
                  <a:pt x="4" y="0"/>
                </a:cubicBezTo>
                <a:cubicBezTo>
                  <a:pt x="2" y="0"/>
                  <a:pt x="1" y="1"/>
                  <a:pt x="1" y="3"/>
                </a:cubicBezTo>
                <a:cubicBezTo>
                  <a:pt x="1" y="79"/>
                  <a:pt x="1" y="79"/>
                  <a:pt x="1" y="79"/>
                </a:cubicBezTo>
                <a:cubicBezTo>
                  <a:pt x="1" y="80"/>
                  <a:pt x="2" y="81"/>
                  <a:pt x="4" y="81"/>
                </a:cubicBezTo>
                <a:close/>
                <a:moveTo>
                  <a:pt x="23" y="42"/>
                </a:moveTo>
                <a:cubicBezTo>
                  <a:pt x="25" y="42"/>
                  <a:pt x="26" y="41"/>
                  <a:pt x="26" y="39"/>
                </a:cubicBezTo>
                <a:cubicBezTo>
                  <a:pt x="26" y="3"/>
                  <a:pt x="26" y="3"/>
                  <a:pt x="26" y="3"/>
                </a:cubicBezTo>
                <a:cubicBezTo>
                  <a:pt x="26" y="1"/>
                  <a:pt x="25" y="0"/>
                  <a:pt x="23" y="0"/>
                </a:cubicBezTo>
                <a:cubicBezTo>
                  <a:pt x="22" y="0"/>
                  <a:pt x="21" y="1"/>
                  <a:pt x="21" y="3"/>
                </a:cubicBezTo>
                <a:cubicBezTo>
                  <a:pt x="21" y="39"/>
                  <a:pt x="21" y="39"/>
                  <a:pt x="21" y="39"/>
                </a:cubicBezTo>
                <a:cubicBezTo>
                  <a:pt x="21" y="41"/>
                  <a:pt x="22" y="42"/>
                  <a:pt x="23" y="42"/>
                </a:cubicBezTo>
                <a:close/>
                <a:moveTo>
                  <a:pt x="23" y="73"/>
                </a:moveTo>
                <a:cubicBezTo>
                  <a:pt x="25" y="73"/>
                  <a:pt x="26" y="71"/>
                  <a:pt x="26" y="70"/>
                </a:cubicBezTo>
                <a:cubicBezTo>
                  <a:pt x="26" y="50"/>
                  <a:pt x="26" y="50"/>
                  <a:pt x="26" y="50"/>
                </a:cubicBezTo>
                <a:cubicBezTo>
                  <a:pt x="26" y="48"/>
                  <a:pt x="25" y="47"/>
                  <a:pt x="23" y="47"/>
                </a:cubicBezTo>
                <a:cubicBezTo>
                  <a:pt x="22" y="47"/>
                  <a:pt x="21" y="48"/>
                  <a:pt x="21" y="50"/>
                </a:cubicBezTo>
                <a:cubicBezTo>
                  <a:pt x="21" y="70"/>
                  <a:pt x="21" y="70"/>
                  <a:pt x="21" y="70"/>
                </a:cubicBezTo>
                <a:cubicBezTo>
                  <a:pt x="21" y="71"/>
                  <a:pt x="22" y="73"/>
                  <a:pt x="23" y="73"/>
                </a:cubicBezTo>
                <a:close/>
                <a:moveTo>
                  <a:pt x="43" y="64"/>
                </a:moveTo>
                <a:cubicBezTo>
                  <a:pt x="44" y="64"/>
                  <a:pt x="45" y="63"/>
                  <a:pt x="45" y="62"/>
                </a:cubicBezTo>
                <a:cubicBezTo>
                  <a:pt x="45" y="3"/>
                  <a:pt x="45" y="3"/>
                  <a:pt x="45" y="3"/>
                </a:cubicBezTo>
                <a:cubicBezTo>
                  <a:pt x="45" y="1"/>
                  <a:pt x="44" y="0"/>
                  <a:pt x="43" y="0"/>
                </a:cubicBezTo>
                <a:cubicBezTo>
                  <a:pt x="41" y="0"/>
                  <a:pt x="40" y="1"/>
                  <a:pt x="40" y="3"/>
                </a:cubicBezTo>
                <a:cubicBezTo>
                  <a:pt x="40" y="62"/>
                  <a:pt x="40" y="62"/>
                  <a:pt x="40" y="62"/>
                </a:cubicBezTo>
                <a:cubicBezTo>
                  <a:pt x="40" y="63"/>
                  <a:pt x="41" y="64"/>
                  <a:pt x="43" y="64"/>
                </a:cubicBezTo>
                <a:close/>
                <a:moveTo>
                  <a:pt x="62" y="73"/>
                </a:moveTo>
                <a:cubicBezTo>
                  <a:pt x="64" y="73"/>
                  <a:pt x="65" y="71"/>
                  <a:pt x="65" y="70"/>
                </a:cubicBezTo>
                <a:cubicBezTo>
                  <a:pt x="65" y="3"/>
                  <a:pt x="65" y="3"/>
                  <a:pt x="65" y="3"/>
                </a:cubicBezTo>
                <a:cubicBezTo>
                  <a:pt x="65" y="1"/>
                  <a:pt x="64" y="0"/>
                  <a:pt x="62" y="0"/>
                </a:cubicBezTo>
                <a:cubicBezTo>
                  <a:pt x="61" y="0"/>
                  <a:pt x="60" y="1"/>
                  <a:pt x="60" y="3"/>
                </a:cubicBezTo>
                <a:cubicBezTo>
                  <a:pt x="60" y="70"/>
                  <a:pt x="60" y="70"/>
                  <a:pt x="60" y="70"/>
                </a:cubicBezTo>
                <a:cubicBezTo>
                  <a:pt x="60" y="71"/>
                  <a:pt x="61" y="73"/>
                  <a:pt x="62" y="73"/>
                </a:cubicBezTo>
                <a:close/>
                <a:moveTo>
                  <a:pt x="82" y="26"/>
                </a:moveTo>
                <a:cubicBezTo>
                  <a:pt x="83" y="26"/>
                  <a:pt x="84" y="24"/>
                  <a:pt x="84" y="23"/>
                </a:cubicBezTo>
                <a:cubicBezTo>
                  <a:pt x="84" y="3"/>
                  <a:pt x="84" y="3"/>
                  <a:pt x="84" y="3"/>
                </a:cubicBezTo>
                <a:cubicBezTo>
                  <a:pt x="84" y="1"/>
                  <a:pt x="83" y="0"/>
                  <a:pt x="82" y="0"/>
                </a:cubicBezTo>
                <a:cubicBezTo>
                  <a:pt x="81" y="0"/>
                  <a:pt x="79" y="1"/>
                  <a:pt x="79" y="3"/>
                </a:cubicBezTo>
                <a:cubicBezTo>
                  <a:pt x="79" y="23"/>
                  <a:pt x="79" y="23"/>
                  <a:pt x="79" y="23"/>
                </a:cubicBezTo>
                <a:cubicBezTo>
                  <a:pt x="79" y="24"/>
                  <a:pt x="81" y="26"/>
                  <a:pt x="82" y="26"/>
                </a:cubicBezTo>
                <a:close/>
                <a:moveTo>
                  <a:pt x="82" y="81"/>
                </a:moveTo>
                <a:cubicBezTo>
                  <a:pt x="83" y="81"/>
                  <a:pt x="84" y="80"/>
                  <a:pt x="84" y="79"/>
                </a:cubicBezTo>
                <a:cubicBezTo>
                  <a:pt x="84" y="33"/>
                  <a:pt x="84" y="33"/>
                  <a:pt x="84" y="33"/>
                </a:cubicBezTo>
                <a:cubicBezTo>
                  <a:pt x="84" y="32"/>
                  <a:pt x="83" y="31"/>
                  <a:pt x="82" y="31"/>
                </a:cubicBezTo>
                <a:cubicBezTo>
                  <a:pt x="81" y="31"/>
                  <a:pt x="79" y="32"/>
                  <a:pt x="79" y="33"/>
                </a:cubicBezTo>
                <a:cubicBezTo>
                  <a:pt x="79" y="79"/>
                  <a:pt x="79" y="79"/>
                  <a:pt x="79" y="79"/>
                </a:cubicBezTo>
                <a:cubicBezTo>
                  <a:pt x="79" y="80"/>
                  <a:pt x="81" y="81"/>
                  <a:pt x="82" y="8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1" name="Freeform 200">
            <a:extLst>
              <a:ext uri="{FF2B5EF4-FFF2-40B4-BE49-F238E27FC236}">
                <a16:creationId xmlns:a16="http://schemas.microsoft.com/office/drawing/2014/main" xmlns="" id="{744B378D-FCC9-49D9-9529-75907C10FAE0}"/>
              </a:ext>
            </a:extLst>
          </p:cNvPr>
          <p:cNvSpPr>
            <a:spLocks noEditPoints="1"/>
          </p:cNvSpPr>
          <p:nvPr/>
        </p:nvSpPr>
        <p:spPr bwMode="auto">
          <a:xfrm>
            <a:off x="5341144" y="5352257"/>
            <a:ext cx="546100" cy="498475"/>
          </a:xfrm>
          <a:custGeom>
            <a:avLst/>
            <a:gdLst>
              <a:gd name="T0" fmla="*/ 126 w 160"/>
              <a:gd name="T1" fmla="*/ 47 h 145"/>
              <a:gd name="T2" fmla="*/ 120 w 160"/>
              <a:gd name="T3" fmla="*/ 4 h 145"/>
              <a:gd name="T4" fmla="*/ 80 w 160"/>
              <a:gd name="T5" fmla="*/ 20 h 145"/>
              <a:gd name="T6" fmla="*/ 40 w 160"/>
              <a:gd name="T7" fmla="*/ 4 h 145"/>
              <a:gd name="T8" fmla="*/ 33 w 160"/>
              <a:gd name="T9" fmla="*/ 24 h 145"/>
              <a:gd name="T10" fmla="*/ 42 w 160"/>
              <a:gd name="T11" fmla="*/ 8 h 145"/>
              <a:gd name="T12" fmla="*/ 76 w 160"/>
              <a:gd name="T13" fmla="*/ 24 h 145"/>
              <a:gd name="T14" fmla="*/ 39 w 160"/>
              <a:gd name="T15" fmla="*/ 45 h 145"/>
              <a:gd name="T16" fmla="*/ 33 w 160"/>
              <a:gd name="T17" fmla="*/ 29 h 145"/>
              <a:gd name="T18" fmla="*/ 34 w 160"/>
              <a:gd name="T19" fmla="*/ 47 h 145"/>
              <a:gd name="T20" fmla="*/ 0 w 160"/>
              <a:gd name="T21" fmla="*/ 73 h 145"/>
              <a:gd name="T22" fmla="*/ 34 w 160"/>
              <a:gd name="T23" fmla="*/ 100 h 145"/>
              <a:gd name="T24" fmla="*/ 40 w 160"/>
              <a:gd name="T25" fmla="*/ 143 h 145"/>
              <a:gd name="T26" fmla="*/ 80 w 160"/>
              <a:gd name="T27" fmla="*/ 127 h 145"/>
              <a:gd name="T28" fmla="*/ 112 w 160"/>
              <a:gd name="T29" fmla="*/ 145 h 145"/>
              <a:gd name="T30" fmla="*/ 128 w 160"/>
              <a:gd name="T31" fmla="*/ 110 h 145"/>
              <a:gd name="T32" fmla="*/ 140 w 160"/>
              <a:gd name="T33" fmla="*/ 95 h 145"/>
              <a:gd name="T34" fmla="*/ 138 w 160"/>
              <a:gd name="T35" fmla="*/ 90 h 145"/>
              <a:gd name="T36" fmla="*/ 116 w 160"/>
              <a:gd name="T37" fmla="*/ 74 h 145"/>
              <a:gd name="T38" fmla="*/ 155 w 160"/>
              <a:gd name="T39" fmla="*/ 73 h 145"/>
              <a:gd name="T40" fmla="*/ 146 w 160"/>
              <a:gd name="T41" fmla="*/ 89 h 145"/>
              <a:gd name="T42" fmla="*/ 160 w 160"/>
              <a:gd name="T43" fmla="*/ 73 h 145"/>
              <a:gd name="T44" fmla="*/ 112 w 160"/>
              <a:gd name="T45" fmla="*/ 7 h 145"/>
              <a:gd name="T46" fmla="*/ 123 w 160"/>
              <a:gd name="T47" fmla="*/ 36 h 145"/>
              <a:gd name="T48" fmla="*/ 98 w 160"/>
              <a:gd name="T49" fmla="*/ 42 h 145"/>
              <a:gd name="T50" fmla="*/ 86 w 160"/>
              <a:gd name="T51" fmla="*/ 21 h 145"/>
              <a:gd name="T52" fmla="*/ 80 w 160"/>
              <a:gd name="T53" fmla="*/ 28 h 145"/>
              <a:gd name="T54" fmla="*/ 80 w 160"/>
              <a:gd name="T55" fmla="*/ 41 h 145"/>
              <a:gd name="T56" fmla="*/ 80 w 160"/>
              <a:gd name="T57" fmla="*/ 28 h 145"/>
              <a:gd name="T58" fmla="*/ 68 w 160"/>
              <a:gd name="T59" fmla="*/ 105 h 145"/>
              <a:gd name="T60" fmla="*/ 92 w 160"/>
              <a:gd name="T61" fmla="*/ 105 h 145"/>
              <a:gd name="T62" fmla="*/ 80 w 160"/>
              <a:gd name="T63" fmla="*/ 101 h 145"/>
              <a:gd name="T64" fmla="*/ 56 w 160"/>
              <a:gd name="T65" fmla="*/ 87 h 145"/>
              <a:gd name="T66" fmla="*/ 56 w 160"/>
              <a:gd name="T67" fmla="*/ 60 h 145"/>
              <a:gd name="T68" fmla="*/ 80 w 160"/>
              <a:gd name="T69" fmla="*/ 46 h 145"/>
              <a:gd name="T70" fmla="*/ 103 w 160"/>
              <a:gd name="T71" fmla="*/ 60 h 145"/>
              <a:gd name="T72" fmla="*/ 104 w 160"/>
              <a:gd name="T73" fmla="*/ 87 h 145"/>
              <a:gd name="T74" fmla="*/ 80 w 160"/>
              <a:gd name="T75" fmla="*/ 101 h 145"/>
              <a:gd name="T76" fmla="*/ 40 w 160"/>
              <a:gd name="T77" fmla="*/ 96 h 145"/>
              <a:gd name="T78" fmla="*/ 52 w 160"/>
              <a:gd name="T79" fmla="*/ 90 h 145"/>
              <a:gd name="T80" fmla="*/ 58 w 160"/>
              <a:gd name="T81" fmla="*/ 47 h 145"/>
              <a:gd name="T82" fmla="*/ 46 w 160"/>
              <a:gd name="T83" fmla="*/ 68 h 145"/>
              <a:gd name="T84" fmla="*/ 58 w 160"/>
              <a:gd name="T85" fmla="*/ 47 h 145"/>
              <a:gd name="T86" fmla="*/ 35 w 160"/>
              <a:gd name="T87" fmla="*/ 52 h 145"/>
              <a:gd name="T88" fmla="*/ 35 w 160"/>
              <a:gd name="T89" fmla="*/ 95 h 145"/>
              <a:gd name="T90" fmla="*/ 48 w 160"/>
              <a:gd name="T91" fmla="*/ 139 h 145"/>
              <a:gd name="T92" fmla="*/ 37 w 160"/>
              <a:gd name="T93" fmla="*/ 111 h 145"/>
              <a:gd name="T94" fmla="*/ 61 w 160"/>
              <a:gd name="T95" fmla="*/ 105 h 145"/>
              <a:gd name="T96" fmla="*/ 74 w 160"/>
              <a:gd name="T97" fmla="*/ 125 h 145"/>
              <a:gd name="T98" fmla="*/ 123 w 160"/>
              <a:gd name="T99" fmla="*/ 111 h 145"/>
              <a:gd name="T100" fmla="*/ 90 w 160"/>
              <a:gd name="T101" fmla="*/ 129 h 145"/>
              <a:gd name="T102" fmla="*/ 98 w 160"/>
              <a:gd name="T103" fmla="*/ 105 h 145"/>
              <a:gd name="T104" fmla="*/ 123 w 160"/>
              <a:gd name="T105" fmla="*/ 111 h 145"/>
              <a:gd name="T106" fmla="*/ 102 w 160"/>
              <a:gd name="T107" fmla="*/ 99 h 145"/>
              <a:gd name="T108" fmla="*/ 113 w 160"/>
              <a:gd name="T109" fmla="*/ 80 h 145"/>
              <a:gd name="T110" fmla="*/ 113 w 160"/>
              <a:gd name="T111" fmla="*/ 68 h 145"/>
              <a:gd name="T112" fmla="*/ 102 w 160"/>
              <a:gd name="T113" fmla="*/ 47 h 145"/>
              <a:gd name="T114" fmla="*/ 113 w 160"/>
              <a:gd name="T115" fmla="*/ 68 h 145"/>
              <a:gd name="T116" fmla="*/ 67 w 160"/>
              <a:gd name="T117" fmla="*/ 73 h 145"/>
              <a:gd name="T118" fmla="*/ 93 w 160"/>
              <a:gd name="T119" fmla="*/ 73 h 145"/>
              <a:gd name="T120" fmla="*/ 80 w 160"/>
              <a:gd name="T121" fmla="*/ 81 h 145"/>
              <a:gd name="T122" fmla="*/ 80 w 160"/>
              <a:gd name="T123" fmla="*/ 66 h 145"/>
              <a:gd name="T124" fmla="*/ 80 w 160"/>
              <a:gd name="T125" fmla="*/ 81 h 1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60" h="145">
                <a:moveTo>
                  <a:pt x="136" y="50"/>
                </a:moveTo>
                <a:cubicBezTo>
                  <a:pt x="133" y="49"/>
                  <a:pt x="129" y="48"/>
                  <a:pt x="126" y="47"/>
                </a:cubicBezTo>
                <a:cubicBezTo>
                  <a:pt x="127" y="43"/>
                  <a:pt x="128" y="40"/>
                  <a:pt x="128" y="37"/>
                </a:cubicBezTo>
                <a:cubicBezTo>
                  <a:pt x="131" y="20"/>
                  <a:pt x="128" y="9"/>
                  <a:pt x="120" y="4"/>
                </a:cubicBezTo>
                <a:cubicBezTo>
                  <a:pt x="118" y="3"/>
                  <a:pt x="115" y="2"/>
                  <a:pt x="112" y="2"/>
                </a:cubicBezTo>
                <a:cubicBezTo>
                  <a:pt x="103" y="2"/>
                  <a:pt x="91" y="9"/>
                  <a:pt x="80" y="20"/>
                </a:cubicBezTo>
                <a:cubicBezTo>
                  <a:pt x="77" y="18"/>
                  <a:pt x="75" y="15"/>
                  <a:pt x="72" y="13"/>
                </a:cubicBezTo>
                <a:cubicBezTo>
                  <a:pt x="59" y="3"/>
                  <a:pt x="48" y="0"/>
                  <a:pt x="40" y="4"/>
                </a:cubicBezTo>
                <a:cubicBezTo>
                  <a:pt x="35" y="7"/>
                  <a:pt x="32" y="13"/>
                  <a:pt x="31" y="21"/>
                </a:cubicBezTo>
                <a:cubicBezTo>
                  <a:pt x="31" y="23"/>
                  <a:pt x="32" y="24"/>
                  <a:pt x="33" y="24"/>
                </a:cubicBezTo>
                <a:cubicBezTo>
                  <a:pt x="35" y="24"/>
                  <a:pt x="36" y="23"/>
                  <a:pt x="36" y="22"/>
                </a:cubicBezTo>
                <a:cubicBezTo>
                  <a:pt x="36" y="17"/>
                  <a:pt x="38" y="11"/>
                  <a:pt x="42" y="8"/>
                </a:cubicBezTo>
                <a:cubicBezTo>
                  <a:pt x="48" y="5"/>
                  <a:pt x="58" y="8"/>
                  <a:pt x="69" y="17"/>
                </a:cubicBezTo>
                <a:cubicBezTo>
                  <a:pt x="71" y="19"/>
                  <a:pt x="74" y="22"/>
                  <a:pt x="76" y="24"/>
                </a:cubicBezTo>
                <a:cubicBezTo>
                  <a:pt x="71" y="29"/>
                  <a:pt x="66" y="35"/>
                  <a:pt x="62" y="42"/>
                </a:cubicBezTo>
                <a:cubicBezTo>
                  <a:pt x="54" y="42"/>
                  <a:pt x="46" y="44"/>
                  <a:pt x="39" y="45"/>
                </a:cubicBezTo>
                <a:cubicBezTo>
                  <a:pt x="37" y="41"/>
                  <a:pt x="36" y="36"/>
                  <a:pt x="36" y="32"/>
                </a:cubicBezTo>
                <a:cubicBezTo>
                  <a:pt x="36" y="30"/>
                  <a:pt x="35" y="29"/>
                  <a:pt x="33" y="29"/>
                </a:cubicBezTo>
                <a:cubicBezTo>
                  <a:pt x="32" y="29"/>
                  <a:pt x="31" y="31"/>
                  <a:pt x="31" y="32"/>
                </a:cubicBezTo>
                <a:cubicBezTo>
                  <a:pt x="31" y="37"/>
                  <a:pt x="32" y="42"/>
                  <a:pt x="34" y="47"/>
                </a:cubicBezTo>
                <a:cubicBezTo>
                  <a:pt x="30" y="48"/>
                  <a:pt x="27" y="49"/>
                  <a:pt x="24" y="50"/>
                </a:cubicBezTo>
                <a:cubicBezTo>
                  <a:pt x="9" y="56"/>
                  <a:pt x="0" y="64"/>
                  <a:pt x="0" y="73"/>
                </a:cubicBezTo>
                <a:cubicBezTo>
                  <a:pt x="0" y="82"/>
                  <a:pt x="9" y="91"/>
                  <a:pt x="24" y="97"/>
                </a:cubicBezTo>
                <a:cubicBezTo>
                  <a:pt x="27" y="98"/>
                  <a:pt x="31" y="99"/>
                  <a:pt x="34" y="100"/>
                </a:cubicBezTo>
                <a:cubicBezTo>
                  <a:pt x="33" y="103"/>
                  <a:pt x="32" y="107"/>
                  <a:pt x="32" y="110"/>
                </a:cubicBezTo>
                <a:cubicBezTo>
                  <a:pt x="29" y="126"/>
                  <a:pt x="32" y="138"/>
                  <a:pt x="40" y="143"/>
                </a:cubicBezTo>
                <a:cubicBezTo>
                  <a:pt x="42" y="144"/>
                  <a:pt x="45" y="145"/>
                  <a:pt x="48" y="145"/>
                </a:cubicBezTo>
                <a:cubicBezTo>
                  <a:pt x="57" y="145"/>
                  <a:pt x="68" y="138"/>
                  <a:pt x="80" y="127"/>
                </a:cubicBezTo>
                <a:cubicBezTo>
                  <a:pt x="82" y="129"/>
                  <a:pt x="85" y="131"/>
                  <a:pt x="87" y="133"/>
                </a:cubicBezTo>
                <a:cubicBezTo>
                  <a:pt x="96" y="141"/>
                  <a:pt x="105" y="145"/>
                  <a:pt x="112" y="145"/>
                </a:cubicBezTo>
                <a:cubicBezTo>
                  <a:pt x="115" y="145"/>
                  <a:pt x="117" y="144"/>
                  <a:pt x="120" y="143"/>
                </a:cubicBezTo>
                <a:cubicBezTo>
                  <a:pt x="128" y="138"/>
                  <a:pt x="130" y="126"/>
                  <a:pt x="128" y="110"/>
                </a:cubicBezTo>
                <a:cubicBezTo>
                  <a:pt x="127" y="107"/>
                  <a:pt x="127" y="103"/>
                  <a:pt x="126" y="100"/>
                </a:cubicBezTo>
                <a:cubicBezTo>
                  <a:pt x="131" y="99"/>
                  <a:pt x="136" y="97"/>
                  <a:pt x="140" y="95"/>
                </a:cubicBezTo>
                <a:cubicBezTo>
                  <a:pt x="141" y="94"/>
                  <a:pt x="142" y="93"/>
                  <a:pt x="141" y="91"/>
                </a:cubicBezTo>
                <a:cubicBezTo>
                  <a:pt x="141" y="90"/>
                  <a:pt x="139" y="90"/>
                  <a:pt x="138" y="90"/>
                </a:cubicBezTo>
                <a:cubicBezTo>
                  <a:pt x="134" y="92"/>
                  <a:pt x="129" y="94"/>
                  <a:pt x="124" y="95"/>
                </a:cubicBezTo>
                <a:cubicBezTo>
                  <a:pt x="122" y="88"/>
                  <a:pt x="120" y="81"/>
                  <a:pt x="116" y="74"/>
                </a:cubicBezTo>
                <a:cubicBezTo>
                  <a:pt x="120" y="66"/>
                  <a:pt x="123" y="59"/>
                  <a:pt x="125" y="52"/>
                </a:cubicBezTo>
                <a:cubicBezTo>
                  <a:pt x="144" y="57"/>
                  <a:pt x="155" y="65"/>
                  <a:pt x="155" y="73"/>
                </a:cubicBezTo>
                <a:cubicBezTo>
                  <a:pt x="155" y="78"/>
                  <a:pt x="150" y="83"/>
                  <a:pt x="147" y="85"/>
                </a:cubicBezTo>
                <a:cubicBezTo>
                  <a:pt x="145" y="86"/>
                  <a:pt x="145" y="88"/>
                  <a:pt x="146" y="89"/>
                </a:cubicBezTo>
                <a:cubicBezTo>
                  <a:pt x="147" y="90"/>
                  <a:pt x="148" y="90"/>
                  <a:pt x="150" y="90"/>
                </a:cubicBezTo>
                <a:cubicBezTo>
                  <a:pt x="156" y="85"/>
                  <a:pt x="160" y="79"/>
                  <a:pt x="160" y="73"/>
                </a:cubicBezTo>
                <a:cubicBezTo>
                  <a:pt x="160" y="64"/>
                  <a:pt x="151" y="56"/>
                  <a:pt x="136" y="50"/>
                </a:cubicBezTo>
                <a:close/>
                <a:moveTo>
                  <a:pt x="112" y="7"/>
                </a:moveTo>
                <a:cubicBezTo>
                  <a:pt x="114" y="7"/>
                  <a:pt x="116" y="8"/>
                  <a:pt x="117" y="8"/>
                </a:cubicBezTo>
                <a:cubicBezTo>
                  <a:pt x="123" y="12"/>
                  <a:pt x="125" y="22"/>
                  <a:pt x="123" y="36"/>
                </a:cubicBezTo>
                <a:cubicBezTo>
                  <a:pt x="123" y="39"/>
                  <a:pt x="122" y="42"/>
                  <a:pt x="121" y="45"/>
                </a:cubicBezTo>
                <a:cubicBezTo>
                  <a:pt x="114" y="44"/>
                  <a:pt x="106" y="42"/>
                  <a:pt x="98" y="42"/>
                </a:cubicBezTo>
                <a:cubicBezTo>
                  <a:pt x="93" y="35"/>
                  <a:pt x="88" y="29"/>
                  <a:pt x="83" y="24"/>
                </a:cubicBezTo>
                <a:cubicBezTo>
                  <a:pt x="84" y="23"/>
                  <a:pt x="85" y="22"/>
                  <a:pt x="86" y="21"/>
                </a:cubicBezTo>
                <a:cubicBezTo>
                  <a:pt x="96" y="12"/>
                  <a:pt x="105" y="7"/>
                  <a:pt x="112" y="7"/>
                </a:cubicBezTo>
                <a:close/>
                <a:moveTo>
                  <a:pt x="80" y="28"/>
                </a:moveTo>
                <a:cubicBezTo>
                  <a:pt x="84" y="32"/>
                  <a:pt x="87" y="36"/>
                  <a:pt x="91" y="41"/>
                </a:cubicBezTo>
                <a:cubicBezTo>
                  <a:pt x="87" y="41"/>
                  <a:pt x="84" y="41"/>
                  <a:pt x="80" y="41"/>
                </a:cubicBezTo>
                <a:cubicBezTo>
                  <a:pt x="76" y="41"/>
                  <a:pt x="72" y="41"/>
                  <a:pt x="68" y="41"/>
                </a:cubicBezTo>
                <a:cubicBezTo>
                  <a:pt x="72" y="36"/>
                  <a:pt x="76" y="32"/>
                  <a:pt x="80" y="28"/>
                </a:cubicBezTo>
                <a:close/>
                <a:moveTo>
                  <a:pt x="80" y="119"/>
                </a:moveTo>
                <a:cubicBezTo>
                  <a:pt x="76" y="115"/>
                  <a:pt x="72" y="110"/>
                  <a:pt x="68" y="105"/>
                </a:cubicBezTo>
                <a:cubicBezTo>
                  <a:pt x="72" y="105"/>
                  <a:pt x="76" y="106"/>
                  <a:pt x="80" y="106"/>
                </a:cubicBezTo>
                <a:cubicBezTo>
                  <a:pt x="84" y="106"/>
                  <a:pt x="88" y="106"/>
                  <a:pt x="92" y="105"/>
                </a:cubicBezTo>
                <a:cubicBezTo>
                  <a:pt x="88" y="110"/>
                  <a:pt x="84" y="115"/>
                  <a:pt x="80" y="119"/>
                </a:cubicBezTo>
                <a:close/>
                <a:moveTo>
                  <a:pt x="80" y="101"/>
                </a:moveTo>
                <a:cubicBezTo>
                  <a:pt x="75" y="101"/>
                  <a:pt x="69" y="100"/>
                  <a:pt x="64" y="100"/>
                </a:cubicBezTo>
                <a:cubicBezTo>
                  <a:pt x="61" y="96"/>
                  <a:pt x="59" y="91"/>
                  <a:pt x="56" y="87"/>
                </a:cubicBezTo>
                <a:cubicBezTo>
                  <a:pt x="54" y="83"/>
                  <a:pt x="51" y="78"/>
                  <a:pt x="49" y="74"/>
                </a:cubicBezTo>
                <a:cubicBezTo>
                  <a:pt x="51" y="69"/>
                  <a:pt x="54" y="64"/>
                  <a:pt x="56" y="60"/>
                </a:cubicBezTo>
                <a:cubicBezTo>
                  <a:pt x="59" y="55"/>
                  <a:pt x="62" y="51"/>
                  <a:pt x="65" y="47"/>
                </a:cubicBezTo>
                <a:cubicBezTo>
                  <a:pt x="70" y="46"/>
                  <a:pt x="75" y="46"/>
                  <a:pt x="80" y="46"/>
                </a:cubicBezTo>
                <a:cubicBezTo>
                  <a:pt x="85" y="46"/>
                  <a:pt x="90" y="46"/>
                  <a:pt x="95" y="47"/>
                </a:cubicBezTo>
                <a:cubicBezTo>
                  <a:pt x="98" y="51"/>
                  <a:pt x="101" y="55"/>
                  <a:pt x="103" y="60"/>
                </a:cubicBezTo>
                <a:cubicBezTo>
                  <a:pt x="106" y="64"/>
                  <a:pt x="108" y="69"/>
                  <a:pt x="111" y="74"/>
                </a:cubicBezTo>
                <a:cubicBezTo>
                  <a:pt x="108" y="78"/>
                  <a:pt x="106" y="82"/>
                  <a:pt x="104" y="87"/>
                </a:cubicBezTo>
                <a:cubicBezTo>
                  <a:pt x="101" y="91"/>
                  <a:pt x="98" y="96"/>
                  <a:pt x="95" y="100"/>
                </a:cubicBezTo>
                <a:cubicBezTo>
                  <a:pt x="90" y="100"/>
                  <a:pt x="85" y="101"/>
                  <a:pt x="80" y="101"/>
                </a:cubicBezTo>
                <a:close/>
                <a:moveTo>
                  <a:pt x="58" y="99"/>
                </a:moveTo>
                <a:cubicBezTo>
                  <a:pt x="51" y="99"/>
                  <a:pt x="46" y="98"/>
                  <a:pt x="40" y="96"/>
                </a:cubicBezTo>
                <a:cubicBezTo>
                  <a:pt x="42" y="91"/>
                  <a:pt x="44" y="85"/>
                  <a:pt x="46" y="80"/>
                </a:cubicBezTo>
                <a:cubicBezTo>
                  <a:pt x="48" y="83"/>
                  <a:pt x="50" y="86"/>
                  <a:pt x="52" y="90"/>
                </a:cubicBezTo>
                <a:cubicBezTo>
                  <a:pt x="54" y="93"/>
                  <a:pt x="56" y="96"/>
                  <a:pt x="58" y="99"/>
                </a:cubicBezTo>
                <a:close/>
                <a:moveTo>
                  <a:pt x="58" y="47"/>
                </a:moveTo>
                <a:cubicBezTo>
                  <a:pt x="56" y="50"/>
                  <a:pt x="54" y="54"/>
                  <a:pt x="52" y="57"/>
                </a:cubicBezTo>
                <a:cubicBezTo>
                  <a:pt x="50" y="61"/>
                  <a:pt x="48" y="64"/>
                  <a:pt x="46" y="68"/>
                </a:cubicBezTo>
                <a:cubicBezTo>
                  <a:pt x="44" y="62"/>
                  <a:pt x="42" y="56"/>
                  <a:pt x="40" y="50"/>
                </a:cubicBezTo>
                <a:cubicBezTo>
                  <a:pt x="45" y="49"/>
                  <a:pt x="52" y="48"/>
                  <a:pt x="58" y="47"/>
                </a:cubicBezTo>
                <a:close/>
                <a:moveTo>
                  <a:pt x="5" y="73"/>
                </a:moveTo>
                <a:cubicBezTo>
                  <a:pt x="5" y="65"/>
                  <a:pt x="16" y="57"/>
                  <a:pt x="35" y="52"/>
                </a:cubicBezTo>
                <a:cubicBezTo>
                  <a:pt x="37" y="59"/>
                  <a:pt x="40" y="66"/>
                  <a:pt x="43" y="74"/>
                </a:cubicBezTo>
                <a:cubicBezTo>
                  <a:pt x="40" y="81"/>
                  <a:pt x="37" y="88"/>
                  <a:pt x="35" y="95"/>
                </a:cubicBezTo>
                <a:cubicBezTo>
                  <a:pt x="16" y="90"/>
                  <a:pt x="5" y="81"/>
                  <a:pt x="5" y="73"/>
                </a:cubicBezTo>
                <a:close/>
                <a:moveTo>
                  <a:pt x="48" y="139"/>
                </a:moveTo>
                <a:cubicBezTo>
                  <a:pt x="46" y="139"/>
                  <a:pt x="44" y="139"/>
                  <a:pt x="43" y="138"/>
                </a:cubicBezTo>
                <a:cubicBezTo>
                  <a:pt x="37" y="135"/>
                  <a:pt x="35" y="125"/>
                  <a:pt x="37" y="111"/>
                </a:cubicBezTo>
                <a:cubicBezTo>
                  <a:pt x="37" y="108"/>
                  <a:pt x="38" y="104"/>
                  <a:pt x="39" y="101"/>
                </a:cubicBezTo>
                <a:cubicBezTo>
                  <a:pt x="46" y="103"/>
                  <a:pt x="53" y="104"/>
                  <a:pt x="61" y="105"/>
                </a:cubicBezTo>
                <a:cubicBezTo>
                  <a:pt x="66" y="112"/>
                  <a:pt x="71" y="118"/>
                  <a:pt x="76" y="123"/>
                </a:cubicBezTo>
                <a:cubicBezTo>
                  <a:pt x="75" y="124"/>
                  <a:pt x="75" y="125"/>
                  <a:pt x="74" y="125"/>
                </a:cubicBezTo>
                <a:cubicBezTo>
                  <a:pt x="64" y="134"/>
                  <a:pt x="55" y="139"/>
                  <a:pt x="48" y="139"/>
                </a:cubicBezTo>
                <a:close/>
                <a:moveTo>
                  <a:pt x="123" y="111"/>
                </a:moveTo>
                <a:cubicBezTo>
                  <a:pt x="125" y="125"/>
                  <a:pt x="123" y="135"/>
                  <a:pt x="117" y="138"/>
                </a:cubicBezTo>
                <a:cubicBezTo>
                  <a:pt x="111" y="142"/>
                  <a:pt x="102" y="138"/>
                  <a:pt x="90" y="129"/>
                </a:cubicBezTo>
                <a:cubicBezTo>
                  <a:pt x="88" y="127"/>
                  <a:pt x="86" y="125"/>
                  <a:pt x="83" y="123"/>
                </a:cubicBezTo>
                <a:cubicBezTo>
                  <a:pt x="88" y="118"/>
                  <a:pt x="93" y="112"/>
                  <a:pt x="98" y="105"/>
                </a:cubicBezTo>
                <a:cubicBezTo>
                  <a:pt x="106" y="104"/>
                  <a:pt x="114" y="103"/>
                  <a:pt x="121" y="101"/>
                </a:cubicBezTo>
                <a:cubicBezTo>
                  <a:pt x="122" y="104"/>
                  <a:pt x="122" y="108"/>
                  <a:pt x="123" y="111"/>
                </a:cubicBezTo>
                <a:close/>
                <a:moveTo>
                  <a:pt x="119" y="96"/>
                </a:moveTo>
                <a:cubicBezTo>
                  <a:pt x="114" y="98"/>
                  <a:pt x="108" y="99"/>
                  <a:pt x="102" y="99"/>
                </a:cubicBezTo>
                <a:cubicBezTo>
                  <a:pt x="104" y="96"/>
                  <a:pt x="106" y="93"/>
                  <a:pt x="108" y="89"/>
                </a:cubicBezTo>
                <a:cubicBezTo>
                  <a:pt x="110" y="86"/>
                  <a:pt x="112" y="83"/>
                  <a:pt x="113" y="80"/>
                </a:cubicBezTo>
                <a:cubicBezTo>
                  <a:pt x="116" y="85"/>
                  <a:pt x="118" y="91"/>
                  <a:pt x="119" y="96"/>
                </a:cubicBezTo>
                <a:close/>
                <a:moveTo>
                  <a:pt x="113" y="68"/>
                </a:moveTo>
                <a:cubicBezTo>
                  <a:pt x="112" y="64"/>
                  <a:pt x="110" y="61"/>
                  <a:pt x="108" y="57"/>
                </a:cubicBezTo>
                <a:cubicBezTo>
                  <a:pt x="106" y="54"/>
                  <a:pt x="104" y="50"/>
                  <a:pt x="102" y="47"/>
                </a:cubicBezTo>
                <a:cubicBezTo>
                  <a:pt x="108" y="48"/>
                  <a:pt x="114" y="49"/>
                  <a:pt x="120" y="50"/>
                </a:cubicBezTo>
                <a:cubicBezTo>
                  <a:pt x="118" y="56"/>
                  <a:pt x="116" y="62"/>
                  <a:pt x="113" y="68"/>
                </a:cubicBezTo>
                <a:close/>
                <a:moveTo>
                  <a:pt x="80" y="61"/>
                </a:moveTo>
                <a:cubicBezTo>
                  <a:pt x="73" y="61"/>
                  <a:pt x="67" y="66"/>
                  <a:pt x="67" y="73"/>
                </a:cubicBezTo>
                <a:cubicBezTo>
                  <a:pt x="67" y="80"/>
                  <a:pt x="73" y="86"/>
                  <a:pt x="80" y="86"/>
                </a:cubicBezTo>
                <a:cubicBezTo>
                  <a:pt x="87" y="86"/>
                  <a:pt x="93" y="80"/>
                  <a:pt x="93" y="73"/>
                </a:cubicBezTo>
                <a:cubicBezTo>
                  <a:pt x="93" y="66"/>
                  <a:pt x="87" y="61"/>
                  <a:pt x="80" y="61"/>
                </a:cubicBezTo>
                <a:close/>
                <a:moveTo>
                  <a:pt x="80" y="81"/>
                </a:moveTo>
                <a:cubicBezTo>
                  <a:pt x="76" y="81"/>
                  <a:pt x="72" y="77"/>
                  <a:pt x="72" y="73"/>
                </a:cubicBezTo>
                <a:cubicBezTo>
                  <a:pt x="72" y="69"/>
                  <a:pt x="76" y="66"/>
                  <a:pt x="80" y="66"/>
                </a:cubicBezTo>
                <a:cubicBezTo>
                  <a:pt x="84" y="66"/>
                  <a:pt x="88" y="69"/>
                  <a:pt x="88" y="73"/>
                </a:cubicBezTo>
                <a:cubicBezTo>
                  <a:pt x="88" y="77"/>
                  <a:pt x="84" y="81"/>
                  <a:pt x="80" y="8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2" name="Freeform 201">
            <a:extLst>
              <a:ext uri="{FF2B5EF4-FFF2-40B4-BE49-F238E27FC236}">
                <a16:creationId xmlns:a16="http://schemas.microsoft.com/office/drawing/2014/main" xmlns="" id="{C58FFF97-57DF-45F7-95E6-343660C9B9B2}"/>
              </a:ext>
            </a:extLst>
          </p:cNvPr>
          <p:cNvSpPr>
            <a:spLocks noEditPoints="1"/>
          </p:cNvSpPr>
          <p:nvPr/>
        </p:nvSpPr>
        <p:spPr bwMode="auto">
          <a:xfrm>
            <a:off x="6298406" y="989807"/>
            <a:ext cx="546100" cy="550863"/>
          </a:xfrm>
          <a:custGeom>
            <a:avLst/>
            <a:gdLst>
              <a:gd name="T0" fmla="*/ 98 w 160"/>
              <a:gd name="T1" fmla="*/ 3 h 160"/>
              <a:gd name="T2" fmla="*/ 157 w 160"/>
              <a:gd name="T3" fmla="*/ 67 h 160"/>
              <a:gd name="T4" fmla="*/ 0 w 160"/>
              <a:gd name="T5" fmla="*/ 95 h 160"/>
              <a:gd name="T6" fmla="*/ 65 w 160"/>
              <a:gd name="T7" fmla="*/ 160 h 160"/>
              <a:gd name="T8" fmla="*/ 85 w 160"/>
              <a:gd name="T9" fmla="*/ 108 h 160"/>
              <a:gd name="T10" fmla="*/ 83 w 160"/>
              <a:gd name="T11" fmla="*/ 103 h 160"/>
              <a:gd name="T12" fmla="*/ 88 w 160"/>
              <a:gd name="T13" fmla="*/ 54 h 160"/>
              <a:gd name="T14" fmla="*/ 83 w 160"/>
              <a:gd name="T15" fmla="*/ 31 h 160"/>
              <a:gd name="T16" fmla="*/ 85 w 160"/>
              <a:gd name="T17" fmla="*/ 26 h 160"/>
              <a:gd name="T18" fmla="*/ 85 w 160"/>
              <a:gd name="T19" fmla="*/ 5 h 160"/>
              <a:gd name="T20" fmla="*/ 75 w 160"/>
              <a:gd name="T21" fmla="*/ 0 h 160"/>
              <a:gd name="T22" fmla="*/ 77 w 160"/>
              <a:gd name="T23" fmla="*/ 5 h 160"/>
              <a:gd name="T24" fmla="*/ 72 w 160"/>
              <a:gd name="T25" fmla="*/ 28 h 160"/>
              <a:gd name="T26" fmla="*/ 77 w 160"/>
              <a:gd name="T27" fmla="*/ 52 h 160"/>
              <a:gd name="T28" fmla="*/ 75 w 160"/>
              <a:gd name="T29" fmla="*/ 57 h 160"/>
              <a:gd name="T30" fmla="*/ 57 w 160"/>
              <a:gd name="T31" fmla="*/ 77 h 160"/>
              <a:gd name="T32" fmla="*/ 52 w 160"/>
              <a:gd name="T33" fmla="*/ 75 h 160"/>
              <a:gd name="T34" fmla="*/ 31 w 160"/>
              <a:gd name="T35" fmla="*/ 75 h 160"/>
              <a:gd name="T36" fmla="*/ 26 w 160"/>
              <a:gd name="T37" fmla="*/ 77 h 160"/>
              <a:gd name="T38" fmla="*/ 3 w 160"/>
              <a:gd name="T39" fmla="*/ 72 h 160"/>
              <a:gd name="T40" fmla="*/ 3 w 160"/>
              <a:gd name="T41" fmla="*/ 88 h 160"/>
              <a:gd name="T42" fmla="*/ 26 w 160"/>
              <a:gd name="T43" fmla="*/ 83 h 160"/>
              <a:gd name="T44" fmla="*/ 31 w 160"/>
              <a:gd name="T45" fmla="*/ 85 h 160"/>
              <a:gd name="T46" fmla="*/ 52 w 160"/>
              <a:gd name="T47" fmla="*/ 85 h 160"/>
              <a:gd name="T48" fmla="*/ 57 w 160"/>
              <a:gd name="T49" fmla="*/ 83 h 160"/>
              <a:gd name="T50" fmla="*/ 75 w 160"/>
              <a:gd name="T51" fmla="*/ 103 h 160"/>
              <a:gd name="T52" fmla="*/ 77 w 160"/>
              <a:gd name="T53" fmla="*/ 108 h 160"/>
              <a:gd name="T54" fmla="*/ 72 w 160"/>
              <a:gd name="T55" fmla="*/ 132 h 160"/>
              <a:gd name="T56" fmla="*/ 77 w 160"/>
              <a:gd name="T57" fmla="*/ 155 h 160"/>
              <a:gd name="T58" fmla="*/ 75 w 160"/>
              <a:gd name="T59" fmla="*/ 160 h 160"/>
              <a:gd name="T60" fmla="*/ 85 w 160"/>
              <a:gd name="T61" fmla="*/ 155 h 160"/>
              <a:gd name="T62" fmla="*/ 85 w 160"/>
              <a:gd name="T63" fmla="*/ 134 h 160"/>
              <a:gd name="T64" fmla="*/ 83 w 160"/>
              <a:gd name="T65" fmla="*/ 129 h 160"/>
              <a:gd name="T66" fmla="*/ 157 w 160"/>
              <a:gd name="T67" fmla="*/ 72 h 160"/>
              <a:gd name="T68" fmla="*/ 134 w 160"/>
              <a:gd name="T69" fmla="*/ 77 h 160"/>
              <a:gd name="T70" fmla="*/ 129 w 160"/>
              <a:gd name="T71" fmla="*/ 75 h 160"/>
              <a:gd name="T72" fmla="*/ 108 w 160"/>
              <a:gd name="T73" fmla="*/ 75 h 160"/>
              <a:gd name="T74" fmla="*/ 103 w 160"/>
              <a:gd name="T75" fmla="*/ 77 h 160"/>
              <a:gd name="T76" fmla="*/ 90 w 160"/>
              <a:gd name="T77" fmla="*/ 83 h 160"/>
              <a:gd name="T78" fmla="*/ 106 w 160"/>
              <a:gd name="T79" fmla="*/ 88 h 160"/>
              <a:gd name="T80" fmla="*/ 129 w 160"/>
              <a:gd name="T81" fmla="*/ 83 h 160"/>
              <a:gd name="T82" fmla="*/ 134 w 160"/>
              <a:gd name="T83" fmla="*/ 85 h 160"/>
              <a:gd name="T84" fmla="*/ 155 w 160"/>
              <a:gd name="T85" fmla="*/ 85 h 160"/>
              <a:gd name="T86" fmla="*/ 160 w 160"/>
              <a:gd name="T87" fmla="*/ 75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60" h="160">
                <a:moveTo>
                  <a:pt x="93" y="3"/>
                </a:moveTo>
                <a:cubicBezTo>
                  <a:pt x="93" y="1"/>
                  <a:pt x="94" y="0"/>
                  <a:pt x="95" y="0"/>
                </a:cubicBezTo>
                <a:cubicBezTo>
                  <a:pt x="97" y="0"/>
                  <a:pt x="98" y="1"/>
                  <a:pt x="98" y="3"/>
                </a:cubicBezTo>
                <a:cubicBezTo>
                  <a:pt x="98" y="35"/>
                  <a:pt x="125" y="62"/>
                  <a:pt x="157" y="62"/>
                </a:cubicBezTo>
                <a:cubicBezTo>
                  <a:pt x="159" y="62"/>
                  <a:pt x="160" y="63"/>
                  <a:pt x="160" y="65"/>
                </a:cubicBezTo>
                <a:cubicBezTo>
                  <a:pt x="160" y="66"/>
                  <a:pt x="159" y="67"/>
                  <a:pt x="157" y="67"/>
                </a:cubicBezTo>
                <a:cubicBezTo>
                  <a:pt x="122" y="67"/>
                  <a:pt x="93" y="38"/>
                  <a:pt x="93" y="3"/>
                </a:cubicBezTo>
                <a:close/>
                <a:moveTo>
                  <a:pt x="3" y="93"/>
                </a:moveTo>
                <a:cubicBezTo>
                  <a:pt x="1" y="93"/>
                  <a:pt x="0" y="94"/>
                  <a:pt x="0" y="95"/>
                </a:cubicBezTo>
                <a:cubicBezTo>
                  <a:pt x="0" y="97"/>
                  <a:pt x="1" y="98"/>
                  <a:pt x="3" y="98"/>
                </a:cubicBezTo>
                <a:cubicBezTo>
                  <a:pt x="35" y="98"/>
                  <a:pt x="62" y="125"/>
                  <a:pt x="62" y="157"/>
                </a:cubicBezTo>
                <a:cubicBezTo>
                  <a:pt x="62" y="159"/>
                  <a:pt x="63" y="160"/>
                  <a:pt x="65" y="160"/>
                </a:cubicBezTo>
                <a:cubicBezTo>
                  <a:pt x="66" y="160"/>
                  <a:pt x="67" y="159"/>
                  <a:pt x="67" y="157"/>
                </a:cubicBezTo>
                <a:cubicBezTo>
                  <a:pt x="67" y="122"/>
                  <a:pt x="38" y="93"/>
                  <a:pt x="3" y="93"/>
                </a:cubicBezTo>
                <a:close/>
                <a:moveTo>
                  <a:pt x="85" y="108"/>
                </a:moveTo>
                <a:cubicBezTo>
                  <a:pt x="87" y="108"/>
                  <a:pt x="88" y="107"/>
                  <a:pt x="88" y="106"/>
                </a:cubicBezTo>
                <a:cubicBezTo>
                  <a:pt x="88" y="104"/>
                  <a:pt x="87" y="103"/>
                  <a:pt x="85" y="103"/>
                </a:cubicBezTo>
                <a:cubicBezTo>
                  <a:pt x="83" y="103"/>
                  <a:pt x="83" y="103"/>
                  <a:pt x="83" y="103"/>
                </a:cubicBezTo>
                <a:cubicBezTo>
                  <a:pt x="83" y="57"/>
                  <a:pt x="83" y="57"/>
                  <a:pt x="83" y="57"/>
                </a:cubicBezTo>
                <a:cubicBezTo>
                  <a:pt x="85" y="57"/>
                  <a:pt x="85" y="57"/>
                  <a:pt x="85" y="57"/>
                </a:cubicBezTo>
                <a:cubicBezTo>
                  <a:pt x="87" y="57"/>
                  <a:pt x="88" y="56"/>
                  <a:pt x="88" y="54"/>
                </a:cubicBezTo>
                <a:cubicBezTo>
                  <a:pt x="88" y="53"/>
                  <a:pt x="87" y="52"/>
                  <a:pt x="85" y="52"/>
                </a:cubicBezTo>
                <a:cubicBezTo>
                  <a:pt x="83" y="52"/>
                  <a:pt x="83" y="52"/>
                  <a:pt x="83" y="52"/>
                </a:cubicBezTo>
                <a:cubicBezTo>
                  <a:pt x="83" y="31"/>
                  <a:pt x="83" y="31"/>
                  <a:pt x="83" y="31"/>
                </a:cubicBezTo>
                <a:cubicBezTo>
                  <a:pt x="85" y="31"/>
                  <a:pt x="85" y="31"/>
                  <a:pt x="85" y="31"/>
                </a:cubicBezTo>
                <a:cubicBezTo>
                  <a:pt x="87" y="31"/>
                  <a:pt x="88" y="30"/>
                  <a:pt x="88" y="28"/>
                </a:cubicBezTo>
                <a:cubicBezTo>
                  <a:pt x="88" y="27"/>
                  <a:pt x="87" y="26"/>
                  <a:pt x="85" y="26"/>
                </a:cubicBezTo>
                <a:cubicBezTo>
                  <a:pt x="83" y="26"/>
                  <a:pt x="83" y="26"/>
                  <a:pt x="83" y="26"/>
                </a:cubicBezTo>
                <a:cubicBezTo>
                  <a:pt x="83" y="5"/>
                  <a:pt x="83" y="5"/>
                  <a:pt x="83" y="5"/>
                </a:cubicBezTo>
                <a:cubicBezTo>
                  <a:pt x="85" y="5"/>
                  <a:pt x="85" y="5"/>
                  <a:pt x="85" y="5"/>
                </a:cubicBezTo>
                <a:cubicBezTo>
                  <a:pt x="87" y="5"/>
                  <a:pt x="88" y="4"/>
                  <a:pt x="88" y="3"/>
                </a:cubicBezTo>
                <a:cubicBezTo>
                  <a:pt x="88" y="1"/>
                  <a:pt x="87" y="0"/>
                  <a:pt x="85" y="0"/>
                </a:cubicBezTo>
                <a:cubicBezTo>
                  <a:pt x="75" y="0"/>
                  <a:pt x="75" y="0"/>
                  <a:pt x="75" y="0"/>
                </a:cubicBezTo>
                <a:cubicBezTo>
                  <a:pt x="73" y="0"/>
                  <a:pt x="72" y="1"/>
                  <a:pt x="72" y="3"/>
                </a:cubicBezTo>
                <a:cubicBezTo>
                  <a:pt x="72" y="4"/>
                  <a:pt x="73" y="5"/>
                  <a:pt x="75" y="5"/>
                </a:cubicBezTo>
                <a:cubicBezTo>
                  <a:pt x="77" y="5"/>
                  <a:pt x="77" y="5"/>
                  <a:pt x="77" y="5"/>
                </a:cubicBezTo>
                <a:cubicBezTo>
                  <a:pt x="77" y="26"/>
                  <a:pt x="77" y="26"/>
                  <a:pt x="77" y="26"/>
                </a:cubicBezTo>
                <a:cubicBezTo>
                  <a:pt x="75" y="26"/>
                  <a:pt x="75" y="26"/>
                  <a:pt x="75" y="26"/>
                </a:cubicBezTo>
                <a:cubicBezTo>
                  <a:pt x="73" y="26"/>
                  <a:pt x="72" y="27"/>
                  <a:pt x="72" y="28"/>
                </a:cubicBezTo>
                <a:cubicBezTo>
                  <a:pt x="72" y="30"/>
                  <a:pt x="73" y="31"/>
                  <a:pt x="75" y="31"/>
                </a:cubicBezTo>
                <a:cubicBezTo>
                  <a:pt x="77" y="31"/>
                  <a:pt x="77" y="31"/>
                  <a:pt x="77" y="31"/>
                </a:cubicBezTo>
                <a:cubicBezTo>
                  <a:pt x="77" y="52"/>
                  <a:pt x="77" y="52"/>
                  <a:pt x="77" y="52"/>
                </a:cubicBezTo>
                <a:cubicBezTo>
                  <a:pt x="75" y="52"/>
                  <a:pt x="75" y="52"/>
                  <a:pt x="75" y="52"/>
                </a:cubicBezTo>
                <a:cubicBezTo>
                  <a:pt x="73" y="52"/>
                  <a:pt x="72" y="53"/>
                  <a:pt x="72" y="54"/>
                </a:cubicBezTo>
                <a:cubicBezTo>
                  <a:pt x="72" y="56"/>
                  <a:pt x="73" y="57"/>
                  <a:pt x="75" y="57"/>
                </a:cubicBezTo>
                <a:cubicBezTo>
                  <a:pt x="77" y="57"/>
                  <a:pt x="77" y="57"/>
                  <a:pt x="77" y="57"/>
                </a:cubicBezTo>
                <a:cubicBezTo>
                  <a:pt x="77" y="77"/>
                  <a:pt x="77" y="77"/>
                  <a:pt x="77" y="77"/>
                </a:cubicBezTo>
                <a:cubicBezTo>
                  <a:pt x="57" y="77"/>
                  <a:pt x="57" y="77"/>
                  <a:pt x="57" y="77"/>
                </a:cubicBezTo>
                <a:cubicBezTo>
                  <a:pt x="57" y="75"/>
                  <a:pt x="57" y="75"/>
                  <a:pt x="57" y="75"/>
                </a:cubicBezTo>
                <a:cubicBezTo>
                  <a:pt x="57" y="73"/>
                  <a:pt x="56" y="72"/>
                  <a:pt x="54" y="72"/>
                </a:cubicBezTo>
                <a:cubicBezTo>
                  <a:pt x="53" y="72"/>
                  <a:pt x="52" y="73"/>
                  <a:pt x="52" y="75"/>
                </a:cubicBezTo>
                <a:cubicBezTo>
                  <a:pt x="52" y="77"/>
                  <a:pt x="52" y="77"/>
                  <a:pt x="52" y="77"/>
                </a:cubicBezTo>
                <a:cubicBezTo>
                  <a:pt x="31" y="77"/>
                  <a:pt x="31" y="77"/>
                  <a:pt x="31" y="77"/>
                </a:cubicBezTo>
                <a:cubicBezTo>
                  <a:pt x="31" y="75"/>
                  <a:pt x="31" y="75"/>
                  <a:pt x="31" y="75"/>
                </a:cubicBezTo>
                <a:cubicBezTo>
                  <a:pt x="31" y="73"/>
                  <a:pt x="30" y="72"/>
                  <a:pt x="28" y="72"/>
                </a:cubicBezTo>
                <a:cubicBezTo>
                  <a:pt x="27" y="72"/>
                  <a:pt x="26" y="73"/>
                  <a:pt x="26" y="75"/>
                </a:cubicBezTo>
                <a:cubicBezTo>
                  <a:pt x="26" y="77"/>
                  <a:pt x="26" y="77"/>
                  <a:pt x="26" y="77"/>
                </a:cubicBezTo>
                <a:cubicBezTo>
                  <a:pt x="5" y="77"/>
                  <a:pt x="5" y="77"/>
                  <a:pt x="5" y="77"/>
                </a:cubicBezTo>
                <a:cubicBezTo>
                  <a:pt x="5" y="75"/>
                  <a:pt x="5" y="75"/>
                  <a:pt x="5" y="75"/>
                </a:cubicBezTo>
                <a:cubicBezTo>
                  <a:pt x="5" y="73"/>
                  <a:pt x="4" y="72"/>
                  <a:pt x="3" y="72"/>
                </a:cubicBezTo>
                <a:cubicBezTo>
                  <a:pt x="1" y="72"/>
                  <a:pt x="0" y="73"/>
                  <a:pt x="0" y="75"/>
                </a:cubicBezTo>
                <a:cubicBezTo>
                  <a:pt x="0" y="85"/>
                  <a:pt x="0" y="85"/>
                  <a:pt x="0" y="85"/>
                </a:cubicBezTo>
                <a:cubicBezTo>
                  <a:pt x="0" y="87"/>
                  <a:pt x="1" y="88"/>
                  <a:pt x="3" y="88"/>
                </a:cubicBezTo>
                <a:cubicBezTo>
                  <a:pt x="4" y="88"/>
                  <a:pt x="5" y="87"/>
                  <a:pt x="5" y="85"/>
                </a:cubicBezTo>
                <a:cubicBezTo>
                  <a:pt x="5" y="83"/>
                  <a:pt x="5" y="83"/>
                  <a:pt x="5" y="83"/>
                </a:cubicBezTo>
                <a:cubicBezTo>
                  <a:pt x="26" y="83"/>
                  <a:pt x="26" y="83"/>
                  <a:pt x="26" y="83"/>
                </a:cubicBezTo>
                <a:cubicBezTo>
                  <a:pt x="26" y="85"/>
                  <a:pt x="26" y="85"/>
                  <a:pt x="26" y="85"/>
                </a:cubicBezTo>
                <a:cubicBezTo>
                  <a:pt x="26" y="87"/>
                  <a:pt x="27" y="88"/>
                  <a:pt x="28" y="88"/>
                </a:cubicBezTo>
                <a:cubicBezTo>
                  <a:pt x="30" y="88"/>
                  <a:pt x="31" y="87"/>
                  <a:pt x="31" y="85"/>
                </a:cubicBezTo>
                <a:cubicBezTo>
                  <a:pt x="31" y="83"/>
                  <a:pt x="31" y="83"/>
                  <a:pt x="31" y="83"/>
                </a:cubicBezTo>
                <a:cubicBezTo>
                  <a:pt x="52" y="83"/>
                  <a:pt x="52" y="83"/>
                  <a:pt x="52" y="83"/>
                </a:cubicBezTo>
                <a:cubicBezTo>
                  <a:pt x="52" y="85"/>
                  <a:pt x="52" y="85"/>
                  <a:pt x="52" y="85"/>
                </a:cubicBezTo>
                <a:cubicBezTo>
                  <a:pt x="52" y="87"/>
                  <a:pt x="53" y="88"/>
                  <a:pt x="54" y="88"/>
                </a:cubicBezTo>
                <a:cubicBezTo>
                  <a:pt x="56" y="88"/>
                  <a:pt x="57" y="87"/>
                  <a:pt x="57" y="85"/>
                </a:cubicBezTo>
                <a:cubicBezTo>
                  <a:pt x="57" y="83"/>
                  <a:pt x="57" y="83"/>
                  <a:pt x="57" y="83"/>
                </a:cubicBezTo>
                <a:cubicBezTo>
                  <a:pt x="77" y="83"/>
                  <a:pt x="77" y="83"/>
                  <a:pt x="77" y="83"/>
                </a:cubicBezTo>
                <a:cubicBezTo>
                  <a:pt x="77" y="103"/>
                  <a:pt x="77" y="103"/>
                  <a:pt x="77" y="103"/>
                </a:cubicBezTo>
                <a:cubicBezTo>
                  <a:pt x="75" y="103"/>
                  <a:pt x="75" y="103"/>
                  <a:pt x="75" y="103"/>
                </a:cubicBezTo>
                <a:cubicBezTo>
                  <a:pt x="73" y="103"/>
                  <a:pt x="72" y="104"/>
                  <a:pt x="72" y="106"/>
                </a:cubicBezTo>
                <a:cubicBezTo>
                  <a:pt x="72" y="107"/>
                  <a:pt x="73" y="108"/>
                  <a:pt x="75" y="108"/>
                </a:cubicBezTo>
                <a:cubicBezTo>
                  <a:pt x="77" y="108"/>
                  <a:pt x="77" y="108"/>
                  <a:pt x="77" y="108"/>
                </a:cubicBezTo>
                <a:cubicBezTo>
                  <a:pt x="77" y="129"/>
                  <a:pt x="77" y="129"/>
                  <a:pt x="77" y="129"/>
                </a:cubicBezTo>
                <a:cubicBezTo>
                  <a:pt x="75" y="129"/>
                  <a:pt x="75" y="129"/>
                  <a:pt x="75" y="129"/>
                </a:cubicBezTo>
                <a:cubicBezTo>
                  <a:pt x="73" y="129"/>
                  <a:pt x="72" y="130"/>
                  <a:pt x="72" y="132"/>
                </a:cubicBezTo>
                <a:cubicBezTo>
                  <a:pt x="72" y="133"/>
                  <a:pt x="73" y="134"/>
                  <a:pt x="75" y="134"/>
                </a:cubicBezTo>
                <a:cubicBezTo>
                  <a:pt x="77" y="134"/>
                  <a:pt x="77" y="134"/>
                  <a:pt x="77" y="134"/>
                </a:cubicBezTo>
                <a:cubicBezTo>
                  <a:pt x="77" y="155"/>
                  <a:pt x="77" y="155"/>
                  <a:pt x="77" y="155"/>
                </a:cubicBezTo>
                <a:cubicBezTo>
                  <a:pt x="75" y="155"/>
                  <a:pt x="75" y="155"/>
                  <a:pt x="75" y="155"/>
                </a:cubicBezTo>
                <a:cubicBezTo>
                  <a:pt x="73" y="155"/>
                  <a:pt x="72" y="156"/>
                  <a:pt x="72" y="157"/>
                </a:cubicBezTo>
                <a:cubicBezTo>
                  <a:pt x="72" y="159"/>
                  <a:pt x="73" y="160"/>
                  <a:pt x="75" y="160"/>
                </a:cubicBezTo>
                <a:cubicBezTo>
                  <a:pt x="85" y="160"/>
                  <a:pt x="85" y="160"/>
                  <a:pt x="85" y="160"/>
                </a:cubicBezTo>
                <a:cubicBezTo>
                  <a:pt x="87" y="160"/>
                  <a:pt x="88" y="159"/>
                  <a:pt x="88" y="157"/>
                </a:cubicBezTo>
                <a:cubicBezTo>
                  <a:pt x="88" y="156"/>
                  <a:pt x="87" y="155"/>
                  <a:pt x="85" y="155"/>
                </a:cubicBezTo>
                <a:cubicBezTo>
                  <a:pt x="83" y="155"/>
                  <a:pt x="83" y="155"/>
                  <a:pt x="83" y="155"/>
                </a:cubicBezTo>
                <a:cubicBezTo>
                  <a:pt x="83" y="134"/>
                  <a:pt x="83" y="134"/>
                  <a:pt x="83" y="134"/>
                </a:cubicBezTo>
                <a:cubicBezTo>
                  <a:pt x="85" y="134"/>
                  <a:pt x="85" y="134"/>
                  <a:pt x="85" y="134"/>
                </a:cubicBezTo>
                <a:cubicBezTo>
                  <a:pt x="87" y="134"/>
                  <a:pt x="88" y="133"/>
                  <a:pt x="88" y="132"/>
                </a:cubicBezTo>
                <a:cubicBezTo>
                  <a:pt x="88" y="130"/>
                  <a:pt x="87" y="129"/>
                  <a:pt x="85" y="129"/>
                </a:cubicBezTo>
                <a:cubicBezTo>
                  <a:pt x="83" y="129"/>
                  <a:pt x="83" y="129"/>
                  <a:pt x="83" y="129"/>
                </a:cubicBezTo>
                <a:cubicBezTo>
                  <a:pt x="83" y="108"/>
                  <a:pt x="83" y="108"/>
                  <a:pt x="83" y="108"/>
                </a:cubicBezTo>
                <a:cubicBezTo>
                  <a:pt x="85" y="108"/>
                  <a:pt x="85" y="108"/>
                  <a:pt x="85" y="108"/>
                </a:cubicBezTo>
                <a:close/>
                <a:moveTo>
                  <a:pt x="157" y="72"/>
                </a:moveTo>
                <a:cubicBezTo>
                  <a:pt x="156" y="72"/>
                  <a:pt x="155" y="73"/>
                  <a:pt x="155" y="75"/>
                </a:cubicBezTo>
                <a:cubicBezTo>
                  <a:pt x="155" y="77"/>
                  <a:pt x="155" y="77"/>
                  <a:pt x="155" y="77"/>
                </a:cubicBezTo>
                <a:cubicBezTo>
                  <a:pt x="134" y="77"/>
                  <a:pt x="134" y="77"/>
                  <a:pt x="134" y="77"/>
                </a:cubicBezTo>
                <a:cubicBezTo>
                  <a:pt x="134" y="75"/>
                  <a:pt x="134" y="75"/>
                  <a:pt x="134" y="75"/>
                </a:cubicBezTo>
                <a:cubicBezTo>
                  <a:pt x="134" y="73"/>
                  <a:pt x="133" y="72"/>
                  <a:pt x="132" y="72"/>
                </a:cubicBezTo>
                <a:cubicBezTo>
                  <a:pt x="130" y="72"/>
                  <a:pt x="129" y="73"/>
                  <a:pt x="129" y="75"/>
                </a:cubicBezTo>
                <a:cubicBezTo>
                  <a:pt x="129" y="77"/>
                  <a:pt x="129" y="77"/>
                  <a:pt x="129" y="77"/>
                </a:cubicBezTo>
                <a:cubicBezTo>
                  <a:pt x="108" y="77"/>
                  <a:pt x="108" y="77"/>
                  <a:pt x="108" y="77"/>
                </a:cubicBezTo>
                <a:cubicBezTo>
                  <a:pt x="108" y="75"/>
                  <a:pt x="108" y="75"/>
                  <a:pt x="108" y="75"/>
                </a:cubicBezTo>
                <a:cubicBezTo>
                  <a:pt x="108" y="73"/>
                  <a:pt x="107" y="72"/>
                  <a:pt x="106" y="72"/>
                </a:cubicBezTo>
                <a:cubicBezTo>
                  <a:pt x="104" y="72"/>
                  <a:pt x="103" y="73"/>
                  <a:pt x="103" y="75"/>
                </a:cubicBezTo>
                <a:cubicBezTo>
                  <a:pt x="103" y="77"/>
                  <a:pt x="103" y="77"/>
                  <a:pt x="103" y="77"/>
                </a:cubicBezTo>
                <a:cubicBezTo>
                  <a:pt x="90" y="77"/>
                  <a:pt x="90" y="77"/>
                  <a:pt x="90" y="77"/>
                </a:cubicBezTo>
                <a:cubicBezTo>
                  <a:pt x="89" y="77"/>
                  <a:pt x="88" y="79"/>
                  <a:pt x="88" y="80"/>
                </a:cubicBezTo>
                <a:cubicBezTo>
                  <a:pt x="88" y="81"/>
                  <a:pt x="89" y="83"/>
                  <a:pt x="90" y="83"/>
                </a:cubicBezTo>
                <a:cubicBezTo>
                  <a:pt x="103" y="83"/>
                  <a:pt x="103" y="83"/>
                  <a:pt x="103" y="83"/>
                </a:cubicBezTo>
                <a:cubicBezTo>
                  <a:pt x="103" y="85"/>
                  <a:pt x="103" y="85"/>
                  <a:pt x="103" y="85"/>
                </a:cubicBezTo>
                <a:cubicBezTo>
                  <a:pt x="103" y="87"/>
                  <a:pt x="104" y="88"/>
                  <a:pt x="106" y="88"/>
                </a:cubicBezTo>
                <a:cubicBezTo>
                  <a:pt x="107" y="88"/>
                  <a:pt x="108" y="87"/>
                  <a:pt x="108" y="85"/>
                </a:cubicBezTo>
                <a:cubicBezTo>
                  <a:pt x="108" y="83"/>
                  <a:pt x="108" y="83"/>
                  <a:pt x="108" y="83"/>
                </a:cubicBezTo>
                <a:cubicBezTo>
                  <a:pt x="129" y="83"/>
                  <a:pt x="129" y="83"/>
                  <a:pt x="129" y="83"/>
                </a:cubicBezTo>
                <a:cubicBezTo>
                  <a:pt x="129" y="85"/>
                  <a:pt x="129" y="85"/>
                  <a:pt x="129" y="85"/>
                </a:cubicBezTo>
                <a:cubicBezTo>
                  <a:pt x="129" y="87"/>
                  <a:pt x="130" y="88"/>
                  <a:pt x="132" y="88"/>
                </a:cubicBezTo>
                <a:cubicBezTo>
                  <a:pt x="133" y="88"/>
                  <a:pt x="134" y="87"/>
                  <a:pt x="134" y="85"/>
                </a:cubicBezTo>
                <a:cubicBezTo>
                  <a:pt x="134" y="83"/>
                  <a:pt x="134" y="83"/>
                  <a:pt x="134" y="83"/>
                </a:cubicBezTo>
                <a:cubicBezTo>
                  <a:pt x="155" y="83"/>
                  <a:pt x="155" y="83"/>
                  <a:pt x="155" y="83"/>
                </a:cubicBezTo>
                <a:cubicBezTo>
                  <a:pt x="155" y="85"/>
                  <a:pt x="155" y="85"/>
                  <a:pt x="155" y="85"/>
                </a:cubicBezTo>
                <a:cubicBezTo>
                  <a:pt x="155" y="87"/>
                  <a:pt x="156" y="88"/>
                  <a:pt x="157" y="88"/>
                </a:cubicBezTo>
                <a:cubicBezTo>
                  <a:pt x="159" y="88"/>
                  <a:pt x="160" y="87"/>
                  <a:pt x="160" y="85"/>
                </a:cubicBezTo>
                <a:cubicBezTo>
                  <a:pt x="160" y="75"/>
                  <a:pt x="160" y="75"/>
                  <a:pt x="160" y="75"/>
                </a:cubicBezTo>
                <a:cubicBezTo>
                  <a:pt x="160" y="73"/>
                  <a:pt x="159" y="72"/>
                  <a:pt x="157" y="7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3" name="Freeform 202">
            <a:extLst>
              <a:ext uri="{FF2B5EF4-FFF2-40B4-BE49-F238E27FC236}">
                <a16:creationId xmlns:a16="http://schemas.microsoft.com/office/drawing/2014/main" xmlns="" id="{5C47AB93-78CE-4E7B-8EA7-C441E0A17626}"/>
              </a:ext>
            </a:extLst>
          </p:cNvPr>
          <p:cNvSpPr>
            <a:spLocks noEditPoints="1"/>
          </p:cNvSpPr>
          <p:nvPr/>
        </p:nvSpPr>
        <p:spPr bwMode="auto">
          <a:xfrm>
            <a:off x="6352381" y="1610519"/>
            <a:ext cx="427038" cy="550863"/>
          </a:xfrm>
          <a:custGeom>
            <a:avLst/>
            <a:gdLst>
              <a:gd name="T0" fmla="*/ 109 w 125"/>
              <a:gd name="T1" fmla="*/ 19 h 160"/>
              <a:gd name="T2" fmla="*/ 109 w 125"/>
              <a:gd name="T3" fmla="*/ 13 h 160"/>
              <a:gd name="T4" fmla="*/ 84 w 125"/>
              <a:gd name="T5" fmla="*/ 3 h 160"/>
              <a:gd name="T6" fmla="*/ 79 w 125"/>
              <a:gd name="T7" fmla="*/ 7 h 160"/>
              <a:gd name="T8" fmla="*/ 51 w 125"/>
              <a:gd name="T9" fmla="*/ 13 h 160"/>
              <a:gd name="T10" fmla="*/ 38 w 125"/>
              <a:gd name="T11" fmla="*/ 35 h 160"/>
              <a:gd name="T12" fmla="*/ 32 w 125"/>
              <a:gd name="T13" fmla="*/ 35 h 160"/>
              <a:gd name="T14" fmla="*/ 16 w 125"/>
              <a:gd name="T15" fmla="*/ 51 h 160"/>
              <a:gd name="T16" fmla="*/ 16 w 125"/>
              <a:gd name="T17" fmla="*/ 58 h 160"/>
              <a:gd name="T18" fmla="*/ 0 w 125"/>
              <a:gd name="T19" fmla="*/ 82 h 160"/>
              <a:gd name="T20" fmla="*/ 16 w 125"/>
              <a:gd name="T21" fmla="*/ 106 h 160"/>
              <a:gd name="T22" fmla="*/ 7 w 125"/>
              <a:gd name="T23" fmla="*/ 140 h 160"/>
              <a:gd name="T24" fmla="*/ 34 w 125"/>
              <a:gd name="T25" fmla="*/ 138 h 160"/>
              <a:gd name="T26" fmla="*/ 52 w 125"/>
              <a:gd name="T27" fmla="*/ 159 h 160"/>
              <a:gd name="T28" fmla="*/ 56 w 125"/>
              <a:gd name="T29" fmla="*/ 134 h 160"/>
              <a:gd name="T30" fmla="*/ 19 w 125"/>
              <a:gd name="T31" fmla="*/ 140 h 160"/>
              <a:gd name="T32" fmla="*/ 10 w 125"/>
              <a:gd name="T33" fmla="*/ 118 h 160"/>
              <a:gd name="T34" fmla="*/ 41 w 125"/>
              <a:gd name="T35" fmla="*/ 122 h 160"/>
              <a:gd name="T36" fmla="*/ 46 w 125"/>
              <a:gd name="T37" fmla="*/ 118 h 160"/>
              <a:gd name="T38" fmla="*/ 72 w 125"/>
              <a:gd name="T39" fmla="*/ 113 h 160"/>
              <a:gd name="T40" fmla="*/ 71 w 125"/>
              <a:gd name="T41" fmla="*/ 106 h 160"/>
              <a:gd name="T42" fmla="*/ 91 w 125"/>
              <a:gd name="T43" fmla="*/ 94 h 160"/>
              <a:gd name="T44" fmla="*/ 90 w 125"/>
              <a:gd name="T45" fmla="*/ 87 h 160"/>
              <a:gd name="T46" fmla="*/ 111 w 125"/>
              <a:gd name="T47" fmla="*/ 75 h 160"/>
              <a:gd name="T48" fmla="*/ 109 w 125"/>
              <a:gd name="T49" fmla="*/ 67 h 160"/>
              <a:gd name="T50" fmla="*/ 125 w 125"/>
              <a:gd name="T51" fmla="*/ 43 h 160"/>
              <a:gd name="T52" fmla="*/ 66 w 125"/>
              <a:gd name="T53" fmla="*/ 104 h 160"/>
              <a:gd name="T54" fmla="*/ 21 w 125"/>
              <a:gd name="T55" fmla="*/ 59 h 160"/>
              <a:gd name="T56" fmla="*/ 104 w 125"/>
              <a:gd name="T57" fmla="*/ 21 h 160"/>
              <a:gd name="T58" fmla="*/ 89 w 125"/>
              <a:gd name="T59" fmla="*/ 51 h 160"/>
              <a:gd name="T60" fmla="*/ 86 w 125"/>
              <a:gd name="T61" fmla="*/ 48 h 160"/>
              <a:gd name="T62" fmla="*/ 86 w 125"/>
              <a:gd name="T63" fmla="*/ 39 h 160"/>
              <a:gd name="T64" fmla="*/ 63 w 125"/>
              <a:gd name="T65" fmla="*/ 25 h 160"/>
              <a:gd name="T66" fmla="*/ 97 w 125"/>
              <a:gd name="T67" fmla="*/ 28 h 160"/>
              <a:gd name="T68" fmla="*/ 43 w 125"/>
              <a:gd name="T69" fmla="*/ 103 h 160"/>
              <a:gd name="T70" fmla="*/ 28 w 125"/>
              <a:gd name="T71" fmla="*/ 67 h 160"/>
              <a:gd name="T72" fmla="*/ 56 w 125"/>
              <a:gd name="T73" fmla="*/ 32 h 160"/>
              <a:gd name="T74" fmla="*/ 25 w 125"/>
              <a:gd name="T75" fmla="*/ 100 h 160"/>
              <a:gd name="T76" fmla="*/ 100 w 125"/>
              <a:gd name="T77" fmla="*/ 62 h 160"/>
              <a:gd name="T78" fmla="*/ 39 w 125"/>
              <a:gd name="T79" fmla="*/ 72 h 160"/>
              <a:gd name="T80" fmla="*/ 36 w 125"/>
              <a:gd name="T81" fmla="*/ 74 h 160"/>
              <a:gd name="T82" fmla="*/ 55 w 125"/>
              <a:gd name="T83" fmla="*/ 68 h 160"/>
              <a:gd name="T84" fmla="*/ 51 w 125"/>
              <a:gd name="T85" fmla="*/ 74 h 160"/>
              <a:gd name="T86" fmla="*/ 60 w 125"/>
              <a:gd name="T87" fmla="*/ 71 h 160"/>
              <a:gd name="T88" fmla="*/ 65 w 125"/>
              <a:gd name="T89" fmla="*/ 63 h 160"/>
              <a:gd name="T90" fmla="*/ 73 w 125"/>
              <a:gd name="T91" fmla="*/ 53 h 160"/>
              <a:gd name="T92" fmla="*/ 68 w 125"/>
              <a:gd name="T93" fmla="*/ 55 h 160"/>
              <a:gd name="T94" fmla="*/ 60 w 125"/>
              <a:gd name="T95" fmla="*/ 60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25" h="160">
                <a:moveTo>
                  <a:pt x="122" y="41"/>
                </a:moveTo>
                <a:cubicBezTo>
                  <a:pt x="118" y="41"/>
                  <a:pt x="118" y="41"/>
                  <a:pt x="118" y="41"/>
                </a:cubicBezTo>
                <a:cubicBezTo>
                  <a:pt x="118" y="33"/>
                  <a:pt x="115" y="26"/>
                  <a:pt x="109" y="19"/>
                </a:cubicBezTo>
                <a:cubicBezTo>
                  <a:pt x="112" y="16"/>
                  <a:pt x="112" y="16"/>
                  <a:pt x="112" y="16"/>
                </a:cubicBezTo>
                <a:cubicBezTo>
                  <a:pt x="113" y="15"/>
                  <a:pt x="113" y="14"/>
                  <a:pt x="112" y="13"/>
                </a:cubicBezTo>
                <a:cubicBezTo>
                  <a:pt x="111" y="12"/>
                  <a:pt x="110" y="12"/>
                  <a:pt x="109" y="13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0" y="11"/>
                  <a:pt x="92" y="7"/>
                  <a:pt x="84" y="7"/>
                </a:cubicBezTo>
                <a:cubicBezTo>
                  <a:pt x="84" y="3"/>
                  <a:pt x="84" y="3"/>
                  <a:pt x="84" y="3"/>
                </a:cubicBezTo>
                <a:cubicBezTo>
                  <a:pt x="84" y="1"/>
                  <a:pt x="83" y="0"/>
                  <a:pt x="82" y="0"/>
                </a:cubicBezTo>
                <a:cubicBezTo>
                  <a:pt x="80" y="0"/>
                  <a:pt x="79" y="1"/>
                  <a:pt x="79" y="3"/>
                </a:cubicBezTo>
                <a:cubicBezTo>
                  <a:pt x="79" y="7"/>
                  <a:pt x="79" y="7"/>
                  <a:pt x="79" y="7"/>
                </a:cubicBezTo>
                <a:cubicBezTo>
                  <a:pt x="71" y="7"/>
                  <a:pt x="64" y="11"/>
                  <a:pt x="58" y="16"/>
                </a:cubicBezTo>
                <a:cubicBezTo>
                  <a:pt x="55" y="13"/>
                  <a:pt x="55" y="13"/>
                  <a:pt x="55" y="13"/>
                </a:cubicBezTo>
                <a:cubicBezTo>
                  <a:pt x="54" y="12"/>
                  <a:pt x="52" y="12"/>
                  <a:pt x="51" y="13"/>
                </a:cubicBezTo>
                <a:cubicBezTo>
                  <a:pt x="50" y="14"/>
                  <a:pt x="50" y="15"/>
                  <a:pt x="51" y="16"/>
                </a:cubicBezTo>
                <a:cubicBezTo>
                  <a:pt x="54" y="19"/>
                  <a:pt x="54" y="19"/>
                  <a:pt x="54" y="19"/>
                </a:cubicBezTo>
                <a:cubicBezTo>
                  <a:pt x="38" y="35"/>
                  <a:pt x="38" y="35"/>
                  <a:pt x="38" y="35"/>
                </a:cubicBezTo>
                <a:cubicBezTo>
                  <a:pt x="35" y="32"/>
                  <a:pt x="35" y="32"/>
                  <a:pt x="35" y="32"/>
                </a:cubicBezTo>
                <a:cubicBezTo>
                  <a:pt x="34" y="31"/>
                  <a:pt x="33" y="31"/>
                  <a:pt x="32" y="32"/>
                </a:cubicBezTo>
                <a:cubicBezTo>
                  <a:pt x="31" y="33"/>
                  <a:pt x="31" y="34"/>
                  <a:pt x="32" y="35"/>
                </a:cubicBezTo>
                <a:cubicBezTo>
                  <a:pt x="35" y="38"/>
                  <a:pt x="35" y="38"/>
                  <a:pt x="35" y="38"/>
                </a:cubicBezTo>
                <a:cubicBezTo>
                  <a:pt x="19" y="54"/>
                  <a:pt x="19" y="54"/>
                  <a:pt x="19" y="54"/>
                </a:cubicBezTo>
                <a:cubicBezTo>
                  <a:pt x="16" y="51"/>
                  <a:pt x="16" y="51"/>
                  <a:pt x="16" y="51"/>
                </a:cubicBezTo>
                <a:cubicBezTo>
                  <a:pt x="15" y="50"/>
                  <a:pt x="14" y="50"/>
                  <a:pt x="13" y="51"/>
                </a:cubicBezTo>
                <a:cubicBezTo>
                  <a:pt x="12" y="52"/>
                  <a:pt x="12" y="54"/>
                  <a:pt x="13" y="55"/>
                </a:cubicBezTo>
                <a:cubicBezTo>
                  <a:pt x="16" y="58"/>
                  <a:pt x="16" y="58"/>
                  <a:pt x="16" y="58"/>
                </a:cubicBezTo>
                <a:cubicBezTo>
                  <a:pt x="10" y="64"/>
                  <a:pt x="7" y="71"/>
                  <a:pt x="7" y="79"/>
                </a:cubicBezTo>
                <a:cubicBezTo>
                  <a:pt x="3" y="79"/>
                  <a:pt x="3" y="79"/>
                  <a:pt x="3" y="79"/>
                </a:cubicBezTo>
                <a:cubicBezTo>
                  <a:pt x="1" y="79"/>
                  <a:pt x="0" y="80"/>
                  <a:pt x="0" y="82"/>
                </a:cubicBezTo>
                <a:cubicBezTo>
                  <a:pt x="0" y="83"/>
                  <a:pt x="1" y="84"/>
                  <a:pt x="3" y="84"/>
                </a:cubicBezTo>
                <a:cubicBezTo>
                  <a:pt x="7" y="84"/>
                  <a:pt x="7" y="84"/>
                  <a:pt x="7" y="84"/>
                </a:cubicBezTo>
                <a:cubicBezTo>
                  <a:pt x="7" y="92"/>
                  <a:pt x="10" y="99"/>
                  <a:pt x="16" y="106"/>
                </a:cubicBezTo>
                <a:cubicBezTo>
                  <a:pt x="7" y="115"/>
                  <a:pt x="7" y="115"/>
                  <a:pt x="7" y="115"/>
                </a:cubicBezTo>
                <a:cubicBezTo>
                  <a:pt x="3" y="118"/>
                  <a:pt x="1" y="123"/>
                  <a:pt x="1" y="127"/>
                </a:cubicBezTo>
                <a:cubicBezTo>
                  <a:pt x="1" y="132"/>
                  <a:pt x="3" y="137"/>
                  <a:pt x="7" y="140"/>
                </a:cubicBezTo>
                <a:cubicBezTo>
                  <a:pt x="10" y="143"/>
                  <a:pt x="15" y="145"/>
                  <a:pt x="19" y="145"/>
                </a:cubicBezTo>
                <a:cubicBezTo>
                  <a:pt x="24" y="145"/>
                  <a:pt x="29" y="143"/>
                  <a:pt x="32" y="140"/>
                </a:cubicBezTo>
                <a:cubicBezTo>
                  <a:pt x="34" y="138"/>
                  <a:pt x="34" y="138"/>
                  <a:pt x="34" y="138"/>
                </a:cubicBezTo>
                <a:cubicBezTo>
                  <a:pt x="39" y="133"/>
                  <a:pt x="47" y="133"/>
                  <a:pt x="52" y="138"/>
                </a:cubicBezTo>
                <a:cubicBezTo>
                  <a:pt x="57" y="143"/>
                  <a:pt x="57" y="151"/>
                  <a:pt x="52" y="156"/>
                </a:cubicBezTo>
                <a:cubicBezTo>
                  <a:pt x="51" y="157"/>
                  <a:pt x="51" y="158"/>
                  <a:pt x="52" y="159"/>
                </a:cubicBezTo>
                <a:cubicBezTo>
                  <a:pt x="53" y="160"/>
                  <a:pt x="54" y="160"/>
                  <a:pt x="54" y="160"/>
                </a:cubicBezTo>
                <a:cubicBezTo>
                  <a:pt x="55" y="160"/>
                  <a:pt x="56" y="160"/>
                  <a:pt x="56" y="159"/>
                </a:cubicBezTo>
                <a:cubicBezTo>
                  <a:pt x="63" y="152"/>
                  <a:pt x="63" y="141"/>
                  <a:pt x="56" y="134"/>
                </a:cubicBezTo>
                <a:cubicBezTo>
                  <a:pt x="49" y="127"/>
                  <a:pt x="38" y="127"/>
                  <a:pt x="31" y="134"/>
                </a:cubicBezTo>
                <a:cubicBezTo>
                  <a:pt x="28" y="136"/>
                  <a:pt x="28" y="136"/>
                  <a:pt x="28" y="136"/>
                </a:cubicBezTo>
                <a:cubicBezTo>
                  <a:pt x="26" y="139"/>
                  <a:pt x="23" y="140"/>
                  <a:pt x="19" y="140"/>
                </a:cubicBezTo>
                <a:cubicBezTo>
                  <a:pt x="16" y="140"/>
                  <a:pt x="13" y="139"/>
                  <a:pt x="10" y="136"/>
                </a:cubicBezTo>
                <a:cubicBezTo>
                  <a:pt x="8" y="134"/>
                  <a:pt x="7" y="131"/>
                  <a:pt x="7" y="127"/>
                </a:cubicBezTo>
                <a:cubicBezTo>
                  <a:pt x="7" y="124"/>
                  <a:pt x="8" y="121"/>
                  <a:pt x="10" y="118"/>
                </a:cubicBezTo>
                <a:cubicBezTo>
                  <a:pt x="19" y="109"/>
                  <a:pt x="19" y="109"/>
                  <a:pt x="19" y="109"/>
                </a:cubicBezTo>
                <a:cubicBezTo>
                  <a:pt x="25" y="114"/>
                  <a:pt x="33" y="118"/>
                  <a:pt x="41" y="118"/>
                </a:cubicBezTo>
                <a:cubicBezTo>
                  <a:pt x="41" y="122"/>
                  <a:pt x="41" y="122"/>
                  <a:pt x="41" y="122"/>
                </a:cubicBezTo>
                <a:cubicBezTo>
                  <a:pt x="41" y="124"/>
                  <a:pt x="42" y="125"/>
                  <a:pt x="43" y="125"/>
                </a:cubicBezTo>
                <a:cubicBezTo>
                  <a:pt x="45" y="125"/>
                  <a:pt x="46" y="124"/>
                  <a:pt x="46" y="122"/>
                </a:cubicBezTo>
                <a:cubicBezTo>
                  <a:pt x="46" y="118"/>
                  <a:pt x="46" y="118"/>
                  <a:pt x="46" y="118"/>
                </a:cubicBezTo>
                <a:cubicBezTo>
                  <a:pt x="54" y="118"/>
                  <a:pt x="61" y="114"/>
                  <a:pt x="67" y="109"/>
                </a:cubicBezTo>
                <a:cubicBezTo>
                  <a:pt x="70" y="112"/>
                  <a:pt x="70" y="112"/>
                  <a:pt x="70" y="112"/>
                </a:cubicBezTo>
                <a:cubicBezTo>
                  <a:pt x="71" y="113"/>
                  <a:pt x="72" y="113"/>
                  <a:pt x="72" y="113"/>
                </a:cubicBezTo>
                <a:cubicBezTo>
                  <a:pt x="73" y="113"/>
                  <a:pt x="74" y="113"/>
                  <a:pt x="74" y="112"/>
                </a:cubicBezTo>
                <a:cubicBezTo>
                  <a:pt x="75" y="111"/>
                  <a:pt x="75" y="110"/>
                  <a:pt x="74" y="109"/>
                </a:cubicBezTo>
                <a:cubicBezTo>
                  <a:pt x="71" y="106"/>
                  <a:pt x="71" y="106"/>
                  <a:pt x="71" y="106"/>
                </a:cubicBezTo>
                <a:cubicBezTo>
                  <a:pt x="87" y="90"/>
                  <a:pt x="87" y="90"/>
                  <a:pt x="87" y="90"/>
                </a:cubicBezTo>
                <a:cubicBezTo>
                  <a:pt x="90" y="93"/>
                  <a:pt x="90" y="93"/>
                  <a:pt x="90" y="93"/>
                </a:cubicBezTo>
                <a:cubicBezTo>
                  <a:pt x="90" y="94"/>
                  <a:pt x="91" y="94"/>
                  <a:pt x="91" y="94"/>
                </a:cubicBezTo>
                <a:cubicBezTo>
                  <a:pt x="92" y="94"/>
                  <a:pt x="93" y="94"/>
                  <a:pt x="93" y="93"/>
                </a:cubicBezTo>
                <a:cubicBezTo>
                  <a:pt x="94" y="92"/>
                  <a:pt x="94" y="91"/>
                  <a:pt x="93" y="90"/>
                </a:cubicBezTo>
                <a:cubicBezTo>
                  <a:pt x="90" y="87"/>
                  <a:pt x="90" y="87"/>
                  <a:pt x="90" y="87"/>
                </a:cubicBezTo>
                <a:cubicBezTo>
                  <a:pt x="106" y="71"/>
                  <a:pt x="106" y="71"/>
                  <a:pt x="106" y="71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09" y="75"/>
                  <a:pt x="110" y="75"/>
                  <a:pt x="111" y="75"/>
                </a:cubicBezTo>
                <a:cubicBezTo>
                  <a:pt x="111" y="75"/>
                  <a:pt x="112" y="75"/>
                  <a:pt x="112" y="74"/>
                </a:cubicBezTo>
                <a:cubicBezTo>
                  <a:pt x="113" y="73"/>
                  <a:pt x="113" y="71"/>
                  <a:pt x="112" y="70"/>
                </a:cubicBezTo>
                <a:cubicBezTo>
                  <a:pt x="109" y="67"/>
                  <a:pt x="109" y="67"/>
                  <a:pt x="109" y="67"/>
                </a:cubicBezTo>
                <a:cubicBezTo>
                  <a:pt x="115" y="61"/>
                  <a:pt x="118" y="54"/>
                  <a:pt x="118" y="46"/>
                </a:cubicBezTo>
                <a:cubicBezTo>
                  <a:pt x="122" y="46"/>
                  <a:pt x="122" y="46"/>
                  <a:pt x="122" y="46"/>
                </a:cubicBezTo>
                <a:cubicBezTo>
                  <a:pt x="124" y="46"/>
                  <a:pt x="125" y="45"/>
                  <a:pt x="125" y="43"/>
                </a:cubicBezTo>
                <a:cubicBezTo>
                  <a:pt x="125" y="42"/>
                  <a:pt x="124" y="41"/>
                  <a:pt x="122" y="41"/>
                </a:cubicBezTo>
                <a:close/>
                <a:moveTo>
                  <a:pt x="104" y="66"/>
                </a:moveTo>
                <a:cubicBezTo>
                  <a:pt x="66" y="104"/>
                  <a:pt x="66" y="104"/>
                  <a:pt x="66" y="104"/>
                </a:cubicBezTo>
                <a:cubicBezTo>
                  <a:pt x="60" y="110"/>
                  <a:pt x="52" y="113"/>
                  <a:pt x="43" y="113"/>
                </a:cubicBezTo>
                <a:cubicBezTo>
                  <a:pt x="35" y="113"/>
                  <a:pt x="27" y="110"/>
                  <a:pt x="21" y="104"/>
                </a:cubicBezTo>
                <a:cubicBezTo>
                  <a:pt x="9" y="92"/>
                  <a:pt x="9" y="72"/>
                  <a:pt x="21" y="59"/>
                </a:cubicBezTo>
                <a:cubicBezTo>
                  <a:pt x="59" y="21"/>
                  <a:pt x="59" y="21"/>
                  <a:pt x="59" y="21"/>
                </a:cubicBezTo>
                <a:cubicBezTo>
                  <a:pt x="65" y="15"/>
                  <a:pt x="73" y="12"/>
                  <a:pt x="82" y="12"/>
                </a:cubicBezTo>
                <a:cubicBezTo>
                  <a:pt x="90" y="12"/>
                  <a:pt x="98" y="15"/>
                  <a:pt x="104" y="21"/>
                </a:cubicBezTo>
                <a:cubicBezTo>
                  <a:pt x="116" y="33"/>
                  <a:pt x="116" y="53"/>
                  <a:pt x="104" y="66"/>
                </a:cubicBezTo>
                <a:close/>
                <a:moveTo>
                  <a:pt x="86" y="48"/>
                </a:moveTo>
                <a:cubicBezTo>
                  <a:pt x="88" y="48"/>
                  <a:pt x="89" y="49"/>
                  <a:pt x="89" y="51"/>
                </a:cubicBezTo>
                <a:cubicBezTo>
                  <a:pt x="89" y="52"/>
                  <a:pt x="88" y="53"/>
                  <a:pt x="86" y="53"/>
                </a:cubicBezTo>
                <a:cubicBezTo>
                  <a:pt x="85" y="53"/>
                  <a:pt x="84" y="52"/>
                  <a:pt x="84" y="51"/>
                </a:cubicBezTo>
                <a:cubicBezTo>
                  <a:pt x="84" y="49"/>
                  <a:pt x="85" y="48"/>
                  <a:pt x="86" y="48"/>
                </a:cubicBezTo>
                <a:close/>
                <a:moveTo>
                  <a:pt x="86" y="34"/>
                </a:moveTo>
                <a:cubicBezTo>
                  <a:pt x="88" y="34"/>
                  <a:pt x="89" y="35"/>
                  <a:pt x="89" y="36"/>
                </a:cubicBezTo>
                <a:cubicBezTo>
                  <a:pt x="89" y="38"/>
                  <a:pt x="88" y="39"/>
                  <a:pt x="86" y="39"/>
                </a:cubicBezTo>
                <a:cubicBezTo>
                  <a:pt x="85" y="39"/>
                  <a:pt x="84" y="38"/>
                  <a:pt x="84" y="36"/>
                </a:cubicBezTo>
                <a:cubicBezTo>
                  <a:pt x="84" y="35"/>
                  <a:pt x="85" y="34"/>
                  <a:pt x="86" y="34"/>
                </a:cubicBezTo>
                <a:close/>
                <a:moveTo>
                  <a:pt x="63" y="25"/>
                </a:moveTo>
                <a:cubicBezTo>
                  <a:pt x="62" y="26"/>
                  <a:pt x="62" y="27"/>
                  <a:pt x="63" y="28"/>
                </a:cubicBezTo>
                <a:cubicBezTo>
                  <a:pt x="64" y="29"/>
                  <a:pt x="66" y="29"/>
                  <a:pt x="67" y="28"/>
                </a:cubicBezTo>
                <a:cubicBezTo>
                  <a:pt x="75" y="20"/>
                  <a:pt x="88" y="20"/>
                  <a:pt x="97" y="28"/>
                </a:cubicBezTo>
                <a:cubicBezTo>
                  <a:pt x="105" y="37"/>
                  <a:pt x="105" y="50"/>
                  <a:pt x="97" y="58"/>
                </a:cubicBezTo>
                <a:cubicBezTo>
                  <a:pt x="58" y="97"/>
                  <a:pt x="58" y="97"/>
                  <a:pt x="58" y="97"/>
                </a:cubicBezTo>
                <a:cubicBezTo>
                  <a:pt x="54" y="101"/>
                  <a:pt x="49" y="103"/>
                  <a:pt x="43" y="103"/>
                </a:cubicBezTo>
                <a:cubicBezTo>
                  <a:pt x="38" y="103"/>
                  <a:pt x="32" y="101"/>
                  <a:pt x="28" y="97"/>
                </a:cubicBezTo>
                <a:cubicBezTo>
                  <a:pt x="24" y="93"/>
                  <a:pt x="22" y="87"/>
                  <a:pt x="22" y="82"/>
                </a:cubicBezTo>
                <a:cubicBezTo>
                  <a:pt x="22" y="76"/>
                  <a:pt x="24" y="71"/>
                  <a:pt x="28" y="67"/>
                </a:cubicBezTo>
                <a:cubicBezTo>
                  <a:pt x="59" y="36"/>
                  <a:pt x="59" y="36"/>
                  <a:pt x="59" y="36"/>
                </a:cubicBezTo>
                <a:cubicBezTo>
                  <a:pt x="60" y="35"/>
                  <a:pt x="60" y="33"/>
                  <a:pt x="59" y="32"/>
                </a:cubicBezTo>
                <a:cubicBezTo>
                  <a:pt x="58" y="31"/>
                  <a:pt x="57" y="31"/>
                  <a:pt x="56" y="32"/>
                </a:cubicBezTo>
                <a:cubicBezTo>
                  <a:pt x="25" y="63"/>
                  <a:pt x="25" y="63"/>
                  <a:pt x="25" y="63"/>
                </a:cubicBezTo>
                <a:cubicBezTo>
                  <a:pt x="20" y="68"/>
                  <a:pt x="17" y="75"/>
                  <a:pt x="17" y="82"/>
                </a:cubicBezTo>
                <a:cubicBezTo>
                  <a:pt x="17" y="89"/>
                  <a:pt x="20" y="95"/>
                  <a:pt x="25" y="100"/>
                </a:cubicBezTo>
                <a:cubicBezTo>
                  <a:pt x="30" y="105"/>
                  <a:pt x="36" y="108"/>
                  <a:pt x="43" y="108"/>
                </a:cubicBezTo>
                <a:cubicBezTo>
                  <a:pt x="50" y="108"/>
                  <a:pt x="57" y="105"/>
                  <a:pt x="62" y="100"/>
                </a:cubicBezTo>
                <a:cubicBezTo>
                  <a:pt x="100" y="62"/>
                  <a:pt x="100" y="62"/>
                  <a:pt x="100" y="62"/>
                </a:cubicBezTo>
                <a:cubicBezTo>
                  <a:pt x="111" y="52"/>
                  <a:pt x="111" y="35"/>
                  <a:pt x="100" y="25"/>
                </a:cubicBezTo>
                <a:cubicBezTo>
                  <a:pt x="90" y="14"/>
                  <a:pt x="73" y="14"/>
                  <a:pt x="63" y="25"/>
                </a:cubicBezTo>
                <a:close/>
                <a:moveTo>
                  <a:pt x="39" y="72"/>
                </a:moveTo>
                <a:cubicBezTo>
                  <a:pt x="40" y="72"/>
                  <a:pt x="41" y="73"/>
                  <a:pt x="41" y="74"/>
                </a:cubicBezTo>
                <a:cubicBezTo>
                  <a:pt x="41" y="76"/>
                  <a:pt x="40" y="77"/>
                  <a:pt x="39" y="77"/>
                </a:cubicBezTo>
                <a:cubicBezTo>
                  <a:pt x="37" y="77"/>
                  <a:pt x="36" y="76"/>
                  <a:pt x="36" y="74"/>
                </a:cubicBezTo>
                <a:cubicBezTo>
                  <a:pt x="36" y="73"/>
                  <a:pt x="37" y="72"/>
                  <a:pt x="39" y="72"/>
                </a:cubicBezTo>
                <a:close/>
                <a:moveTo>
                  <a:pt x="57" y="67"/>
                </a:moveTo>
                <a:cubicBezTo>
                  <a:pt x="56" y="68"/>
                  <a:pt x="56" y="68"/>
                  <a:pt x="55" y="68"/>
                </a:cubicBezTo>
                <a:cubicBezTo>
                  <a:pt x="53" y="68"/>
                  <a:pt x="51" y="68"/>
                  <a:pt x="49" y="70"/>
                </a:cubicBezTo>
                <a:cubicBezTo>
                  <a:pt x="48" y="71"/>
                  <a:pt x="48" y="72"/>
                  <a:pt x="49" y="73"/>
                </a:cubicBezTo>
                <a:cubicBezTo>
                  <a:pt x="50" y="74"/>
                  <a:pt x="50" y="74"/>
                  <a:pt x="51" y="74"/>
                </a:cubicBezTo>
                <a:cubicBezTo>
                  <a:pt x="52" y="74"/>
                  <a:pt x="52" y="74"/>
                  <a:pt x="53" y="73"/>
                </a:cubicBezTo>
                <a:cubicBezTo>
                  <a:pt x="53" y="73"/>
                  <a:pt x="54" y="73"/>
                  <a:pt x="55" y="73"/>
                </a:cubicBezTo>
                <a:cubicBezTo>
                  <a:pt x="56" y="73"/>
                  <a:pt x="58" y="73"/>
                  <a:pt x="60" y="71"/>
                </a:cubicBezTo>
                <a:cubicBezTo>
                  <a:pt x="62" y="69"/>
                  <a:pt x="62" y="67"/>
                  <a:pt x="63" y="65"/>
                </a:cubicBezTo>
                <a:cubicBezTo>
                  <a:pt x="63" y="64"/>
                  <a:pt x="63" y="64"/>
                  <a:pt x="63" y="63"/>
                </a:cubicBezTo>
                <a:cubicBezTo>
                  <a:pt x="64" y="63"/>
                  <a:pt x="64" y="63"/>
                  <a:pt x="65" y="63"/>
                </a:cubicBezTo>
                <a:cubicBezTo>
                  <a:pt x="67" y="62"/>
                  <a:pt x="69" y="62"/>
                  <a:pt x="71" y="60"/>
                </a:cubicBezTo>
                <a:cubicBezTo>
                  <a:pt x="73" y="58"/>
                  <a:pt x="73" y="56"/>
                  <a:pt x="73" y="55"/>
                </a:cubicBezTo>
                <a:cubicBezTo>
                  <a:pt x="73" y="54"/>
                  <a:pt x="73" y="53"/>
                  <a:pt x="73" y="53"/>
                </a:cubicBezTo>
                <a:cubicBezTo>
                  <a:pt x="74" y="52"/>
                  <a:pt x="74" y="50"/>
                  <a:pt x="73" y="49"/>
                </a:cubicBezTo>
                <a:cubicBezTo>
                  <a:pt x="72" y="48"/>
                  <a:pt x="71" y="48"/>
                  <a:pt x="70" y="49"/>
                </a:cubicBezTo>
                <a:cubicBezTo>
                  <a:pt x="68" y="51"/>
                  <a:pt x="68" y="53"/>
                  <a:pt x="68" y="55"/>
                </a:cubicBezTo>
                <a:cubicBezTo>
                  <a:pt x="68" y="56"/>
                  <a:pt x="68" y="56"/>
                  <a:pt x="67" y="57"/>
                </a:cubicBezTo>
                <a:cubicBezTo>
                  <a:pt x="66" y="57"/>
                  <a:pt x="66" y="57"/>
                  <a:pt x="65" y="57"/>
                </a:cubicBezTo>
                <a:cubicBezTo>
                  <a:pt x="64" y="57"/>
                  <a:pt x="62" y="58"/>
                  <a:pt x="60" y="60"/>
                </a:cubicBezTo>
                <a:cubicBezTo>
                  <a:pt x="58" y="61"/>
                  <a:pt x="57" y="64"/>
                  <a:pt x="57" y="65"/>
                </a:cubicBezTo>
                <a:cubicBezTo>
                  <a:pt x="57" y="66"/>
                  <a:pt x="57" y="66"/>
                  <a:pt x="57" y="6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4" name="Freeform 203">
            <a:extLst>
              <a:ext uri="{FF2B5EF4-FFF2-40B4-BE49-F238E27FC236}">
                <a16:creationId xmlns:a16="http://schemas.microsoft.com/office/drawing/2014/main" xmlns="" id="{536E2DC4-4D73-4743-9FB8-F07C5FD170C8}"/>
              </a:ext>
            </a:extLst>
          </p:cNvPr>
          <p:cNvSpPr>
            <a:spLocks noEditPoints="1"/>
          </p:cNvSpPr>
          <p:nvPr/>
        </p:nvSpPr>
        <p:spPr bwMode="auto">
          <a:xfrm>
            <a:off x="6298406" y="2270919"/>
            <a:ext cx="546100" cy="444500"/>
          </a:xfrm>
          <a:custGeom>
            <a:avLst/>
            <a:gdLst>
              <a:gd name="T0" fmla="*/ 80 w 160"/>
              <a:gd name="T1" fmla="*/ 15 h 129"/>
              <a:gd name="T2" fmla="*/ 80 w 160"/>
              <a:gd name="T3" fmla="*/ 107 h 129"/>
              <a:gd name="T4" fmla="*/ 77 w 160"/>
              <a:gd name="T5" fmla="*/ 38 h 129"/>
              <a:gd name="T6" fmla="*/ 155 w 160"/>
              <a:gd name="T7" fmla="*/ 13 h 129"/>
              <a:gd name="T8" fmla="*/ 84 w 160"/>
              <a:gd name="T9" fmla="*/ 124 h 129"/>
              <a:gd name="T10" fmla="*/ 5 w 160"/>
              <a:gd name="T11" fmla="*/ 120 h 129"/>
              <a:gd name="T12" fmla="*/ 0 w 160"/>
              <a:gd name="T13" fmla="*/ 122 h 129"/>
              <a:gd name="T14" fmla="*/ 75 w 160"/>
              <a:gd name="T15" fmla="*/ 129 h 129"/>
              <a:gd name="T16" fmla="*/ 157 w 160"/>
              <a:gd name="T17" fmla="*/ 125 h 129"/>
              <a:gd name="T18" fmla="*/ 13 w 160"/>
              <a:gd name="T19" fmla="*/ 115 h 129"/>
              <a:gd name="T20" fmla="*/ 82 w 160"/>
              <a:gd name="T21" fmla="*/ 119 h 129"/>
              <a:gd name="T22" fmla="*/ 150 w 160"/>
              <a:gd name="T23" fmla="*/ 3 h 129"/>
              <a:gd name="T24" fmla="*/ 70 w 160"/>
              <a:gd name="T25" fmla="*/ 0 h 129"/>
              <a:gd name="T26" fmla="*/ 13 w 160"/>
              <a:gd name="T27" fmla="*/ 115 h 129"/>
              <a:gd name="T28" fmla="*/ 80 w 160"/>
              <a:gd name="T29" fmla="*/ 10 h 129"/>
              <a:gd name="T30" fmla="*/ 145 w 160"/>
              <a:gd name="T31" fmla="*/ 109 h 129"/>
              <a:gd name="T32" fmla="*/ 15 w 160"/>
              <a:gd name="T33" fmla="*/ 109 h 129"/>
              <a:gd name="T34" fmla="*/ 24 w 160"/>
              <a:gd name="T35" fmla="*/ 16 h 129"/>
              <a:gd name="T36" fmla="*/ 66 w 160"/>
              <a:gd name="T37" fmla="*/ 14 h 129"/>
              <a:gd name="T38" fmla="*/ 26 w 160"/>
              <a:gd name="T39" fmla="*/ 29 h 129"/>
              <a:gd name="T40" fmla="*/ 66 w 160"/>
              <a:gd name="T41" fmla="*/ 34 h 129"/>
              <a:gd name="T42" fmla="*/ 66 w 160"/>
              <a:gd name="T43" fmla="*/ 39 h 129"/>
              <a:gd name="T44" fmla="*/ 26 w 160"/>
              <a:gd name="T45" fmla="*/ 44 h 129"/>
              <a:gd name="T46" fmla="*/ 69 w 160"/>
              <a:gd name="T47" fmla="*/ 47 h 129"/>
              <a:gd name="T48" fmla="*/ 24 w 160"/>
              <a:gd name="T49" fmla="*/ 57 h 129"/>
              <a:gd name="T50" fmla="*/ 66 w 160"/>
              <a:gd name="T51" fmla="*/ 54 h 129"/>
              <a:gd name="T52" fmla="*/ 46 w 160"/>
              <a:gd name="T53" fmla="*/ 65 h 129"/>
              <a:gd name="T54" fmla="*/ 66 w 160"/>
              <a:gd name="T55" fmla="*/ 75 h 129"/>
              <a:gd name="T56" fmla="*/ 26 w 160"/>
              <a:gd name="T57" fmla="*/ 101 h 129"/>
              <a:gd name="T58" fmla="*/ 66 w 160"/>
              <a:gd name="T59" fmla="*/ 75 h 129"/>
              <a:gd name="T60" fmla="*/ 64 w 160"/>
              <a:gd name="T61" fmla="*/ 80 h 129"/>
              <a:gd name="T62" fmla="*/ 133 w 160"/>
              <a:gd name="T63" fmla="*/ 58 h 129"/>
              <a:gd name="T64" fmla="*/ 90 w 160"/>
              <a:gd name="T65" fmla="*/ 60 h 129"/>
              <a:gd name="T66" fmla="*/ 130 w 160"/>
              <a:gd name="T67" fmla="*/ 65 h 129"/>
              <a:gd name="T68" fmla="*/ 90 w 160"/>
              <a:gd name="T69" fmla="*/ 81 h 129"/>
              <a:gd name="T70" fmla="*/ 90 w 160"/>
              <a:gd name="T71" fmla="*/ 75 h 129"/>
              <a:gd name="T72" fmla="*/ 130 w 160"/>
              <a:gd name="T73" fmla="*/ 91 h 129"/>
              <a:gd name="T74" fmla="*/ 88 w 160"/>
              <a:gd name="T75" fmla="*/ 88 h 129"/>
              <a:gd name="T76" fmla="*/ 113 w 160"/>
              <a:gd name="T77" fmla="*/ 98 h 129"/>
              <a:gd name="T78" fmla="*/ 90 w 160"/>
              <a:gd name="T79" fmla="*/ 101 h 129"/>
              <a:gd name="T80" fmla="*/ 100 w 160"/>
              <a:gd name="T81" fmla="*/ 47 h 129"/>
              <a:gd name="T82" fmla="*/ 121 w 160"/>
              <a:gd name="T83" fmla="*/ 47 h 129"/>
              <a:gd name="T84" fmla="*/ 124 w 160"/>
              <a:gd name="T85" fmla="*/ 44 h 129"/>
              <a:gd name="T86" fmla="*/ 130 w 160"/>
              <a:gd name="T87" fmla="*/ 14 h 129"/>
              <a:gd name="T88" fmla="*/ 100 w 160"/>
              <a:gd name="T89" fmla="*/ 16 h 129"/>
              <a:gd name="T90" fmla="*/ 90 w 160"/>
              <a:gd name="T91" fmla="*/ 19 h 129"/>
              <a:gd name="T92" fmla="*/ 119 w 160"/>
              <a:gd name="T93" fmla="*/ 24 h 129"/>
              <a:gd name="T94" fmla="*/ 101 w 160"/>
              <a:gd name="T95" fmla="*/ 24 h 1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60" h="129">
                <a:moveTo>
                  <a:pt x="80" y="31"/>
                </a:moveTo>
                <a:cubicBezTo>
                  <a:pt x="81" y="31"/>
                  <a:pt x="83" y="30"/>
                  <a:pt x="83" y="28"/>
                </a:cubicBezTo>
                <a:cubicBezTo>
                  <a:pt x="83" y="18"/>
                  <a:pt x="83" y="18"/>
                  <a:pt x="83" y="18"/>
                </a:cubicBezTo>
                <a:cubicBezTo>
                  <a:pt x="83" y="17"/>
                  <a:pt x="81" y="15"/>
                  <a:pt x="80" y="15"/>
                </a:cubicBezTo>
                <a:cubicBezTo>
                  <a:pt x="79" y="15"/>
                  <a:pt x="77" y="17"/>
                  <a:pt x="77" y="18"/>
                </a:cubicBezTo>
                <a:cubicBezTo>
                  <a:pt x="77" y="28"/>
                  <a:pt x="77" y="28"/>
                  <a:pt x="77" y="28"/>
                </a:cubicBezTo>
                <a:cubicBezTo>
                  <a:pt x="77" y="30"/>
                  <a:pt x="79" y="31"/>
                  <a:pt x="80" y="31"/>
                </a:cubicBezTo>
                <a:close/>
                <a:moveTo>
                  <a:pt x="80" y="107"/>
                </a:moveTo>
                <a:cubicBezTo>
                  <a:pt x="81" y="107"/>
                  <a:pt x="83" y="106"/>
                  <a:pt x="83" y="104"/>
                </a:cubicBezTo>
                <a:cubicBezTo>
                  <a:pt x="83" y="38"/>
                  <a:pt x="83" y="38"/>
                  <a:pt x="83" y="38"/>
                </a:cubicBezTo>
                <a:cubicBezTo>
                  <a:pt x="83" y="37"/>
                  <a:pt x="81" y="36"/>
                  <a:pt x="80" y="36"/>
                </a:cubicBezTo>
                <a:cubicBezTo>
                  <a:pt x="79" y="36"/>
                  <a:pt x="77" y="37"/>
                  <a:pt x="77" y="38"/>
                </a:cubicBezTo>
                <a:cubicBezTo>
                  <a:pt x="77" y="104"/>
                  <a:pt x="77" y="104"/>
                  <a:pt x="77" y="104"/>
                </a:cubicBezTo>
                <a:cubicBezTo>
                  <a:pt x="77" y="106"/>
                  <a:pt x="79" y="107"/>
                  <a:pt x="80" y="107"/>
                </a:cubicBezTo>
                <a:close/>
                <a:moveTo>
                  <a:pt x="157" y="10"/>
                </a:moveTo>
                <a:cubicBezTo>
                  <a:pt x="156" y="10"/>
                  <a:pt x="155" y="11"/>
                  <a:pt x="155" y="13"/>
                </a:cubicBezTo>
                <a:cubicBezTo>
                  <a:pt x="155" y="120"/>
                  <a:pt x="155" y="120"/>
                  <a:pt x="155" y="120"/>
                </a:cubicBezTo>
                <a:cubicBezTo>
                  <a:pt x="90" y="120"/>
                  <a:pt x="90" y="120"/>
                  <a:pt x="90" y="120"/>
                </a:cubicBezTo>
                <a:cubicBezTo>
                  <a:pt x="88" y="120"/>
                  <a:pt x="87" y="120"/>
                  <a:pt x="86" y="121"/>
                </a:cubicBezTo>
                <a:cubicBezTo>
                  <a:pt x="84" y="124"/>
                  <a:pt x="84" y="124"/>
                  <a:pt x="84" y="124"/>
                </a:cubicBezTo>
                <a:cubicBezTo>
                  <a:pt x="76" y="124"/>
                  <a:pt x="76" y="124"/>
                  <a:pt x="76" y="124"/>
                </a:cubicBezTo>
                <a:cubicBezTo>
                  <a:pt x="74" y="121"/>
                  <a:pt x="74" y="121"/>
                  <a:pt x="74" y="121"/>
                </a:cubicBezTo>
                <a:cubicBezTo>
                  <a:pt x="73" y="120"/>
                  <a:pt x="72" y="120"/>
                  <a:pt x="70" y="120"/>
                </a:cubicBezTo>
                <a:cubicBezTo>
                  <a:pt x="5" y="120"/>
                  <a:pt x="5" y="120"/>
                  <a:pt x="5" y="120"/>
                </a:cubicBezTo>
                <a:cubicBezTo>
                  <a:pt x="5" y="13"/>
                  <a:pt x="5" y="13"/>
                  <a:pt x="5" y="13"/>
                </a:cubicBezTo>
                <a:cubicBezTo>
                  <a:pt x="5" y="11"/>
                  <a:pt x="4" y="10"/>
                  <a:pt x="3" y="10"/>
                </a:cubicBezTo>
                <a:cubicBezTo>
                  <a:pt x="1" y="10"/>
                  <a:pt x="0" y="11"/>
                  <a:pt x="0" y="13"/>
                </a:cubicBezTo>
                <a:cubicBezTo>
                  <a:pt x="0" y="122"/>
                  <a:pt x="0" y="122"/>
                  <a:pt x="0" y="122"/>
                </a:cubicBezTo>
                <a:cubicBezTo>
                  <a:pt x="0" y="124"/>
                  <a:pt x="1" y="125"/>
                  <a:pt x="3" y="125"/>
                </a:cubicBezTo>
                <a:cubicBezTo>
                  <a:pt x="70" y="125"/>
                  <a:pt x="70" y="125"/>
                  <a:pt x="70" y="125"/>
                </a:cubicBezTo>
                <a:cubicBezTo>
                  <a:pt x="73" y="128"/>
                  <a:pt x="73" y="128"/>
                  <a:pt x="73" y="128"/>
                </a:cubicBezTo>
                <a:cubicBezTo>
                  <a:pt x="73" y="129"/>
                  <a:pt x="74" y="129"/>
                  <a:pt x="75" y="129"/>
                </a:cubicBezTo>
                <a:cubicBezTo>
                  <a:pt x="85" y="129"/>
                  <a:pt x="85" y="129"/>
                  <a:pt x="85" y="129"/>
                </a:cubicBezTo>
                <a:cubicBezTo>
                  <a:pt x="86" y="129"/>
                  <a:pt x="87" y="129"/>
                  <a:pt x="87" y="128"/>
                </a:cubicBezTo>
                <a:cubicBezTo>
                  <a:pt x="90" y="125"/>
                  <a:pt x="90" y="125"/>
                  <a:pt x="90" y="125"/>
                </a:cubicBezTo>
                <a:cubicBezTo>
                  <a:pt x="157" y="125"/>
                  <a:pt x="157" y="125"/>
                  <a:pt x="157" y="125"/>
                </a:cubicBezTo>
                <a:cubicBezTo>
                  <a:pt x="159" y="125"/>
                  <a:pt x="160" y="124"/>
                  <a:pt x="160" y="122"/>
                </a:cubicBezTo>
                <a:cubicBezTo>
                  <a:pt x="160" y="13"/>
                  <a:pt x="160" y="13"/>
                  <a:pt x="160" y="13"/>
                </a:cubicBezTo>
                <a:cubicBezTo>
                  <a:pt x="160" y="11"/>
                  <a:pt x="159" y="10"/>
                  <a:pt x="157" y="10"/>
                </a:cubicBezTo>
                <a:close/>
                <a:moveTo>
                  <a:pt x="13" y="115"/>
                </a:moveTo>
                <a:cubicBezTo>
                  <a:pt x="70" y="115"/>
                  <a:pt x="70" y="115"/>
                  <a:pt x="70" y="115"/>
                </a:cubicBezTo>
                <a:cubicBezTo>
                  <a:pt x="73" y="115"/>
                  <a:pt x="76" y="116"/>
                  <a:pt x="78" y="119"/>
                </a:cubicBezTo>
                <a:cubicBezTo>
                  <a:pt x="78" y="119"/>
                  <a:pt x="79" y="120"/>
                  <a:pt x="80" y="120"/>
                </a:cubicBezTo>
                <a:cubicBezTo>
                  <a:pt x="81" y="120"/>
                  <a:pt x="82" y="119"/>
                  <a:pt x="82" y="119"/>
                </a:cubicBezTo>
                <a:cubicBezTo>
                  <a:pt x="84" y="116"/>
                  <a:pt x="87" y="115"/>
                  <a:pt x="90" y="115"/>
                </a:cubicBezTo>
                <a:cubicBezTo>
                  <a:pt x="147" y="115"/>
                  <a:pt x="147" y="115"/>
                  <a:pt x="147" y="115"/>
                </a:cubicBezTo>
                <a:cubicBezTo>
                  <a:pt x="149" y="115"/>
                  <a:pt x="150" y="113"/>
                  <a:pt x="150" y="112"/>
                </a:cubicBezTo>
                <a:cubicBezTo>
                  <a:pt x="150" y="3"/>
                  <a:pt x="150" y="3"/>
                  <a:pt x="150" y="3"/>
                </a:cubicBezTo>
                <a:cubicBezTo>
                  <a:pt x="150" y="1"/>
                  <a:pt x="149" y="0"/>
                  <a:pt x="147" y="0"/>
                </a:cubicBezTo>
                <a:cubicBezTo>
                  <a:pt x="90" y="0"/>
                  <a:pt x="90" y="0"/>
                  <a:pt x="90" y="0"/>
                </a:cubicBezTo>
                <a:cubicBezTo>
                  <a:pt x="86" y="0"/>
                  <a:pt x="83" y="1"/>
                  <a:pt x="80" y="4"/>
                </a:cubicBezTo>
                <a:cubicBezTo>
                  <a:pt x="77" y="1"/>
                  <a:pt x="74" y="0"/>
                  <a:pt x="70" y="0"/>
                </a:cubicBezTo>
                <a:cubicBezTo>
                  <a:pt x="13" y="0"/>
                  <a:pt x="13" y="0"/>
                  <a:pt x="13" y="0"/>
                </a:cubicBezTo>
                <a:cubicBezTo>
                  <a:pt x="11" y="0"/>
                  <a:pt x="10" y="1"/>
                  <a:pt x="10" y="3"/>
                </a:cubicBezTo>
                <a:cubicBezTo>
                  <a:pt x="10" y="112"/>
                  <a:pt x="10" y="112"/>
                  <a:pt x="10" y="112"/>
                </a:cubicBezTo>
                <a:cubicBezTo>
                  <a:pt x="10" y="113"/>
                  <a:pt x="11" y="115"/>
                  <a:pt x="13" y="115"/>
                </a:cubicBezTo>
                <a:close/>
                <a:moveTo>
                  <a:pt x="15" y="5"/>
                </a:moveTo>
                <a:cubicBezTo>
                  <a:pt x="70" y="5"/>
                  <a:pt x="70" y="5"/>
                  <a:pt x="70" y="5"/>
                </a:cubicBezTo>
                <a:cubicBezTo>
                  <a:pt x="73" y="5"/>
                  <a:pt x="76" y="7"/>
                  <a:pt x="78" y="9"/>
                </a:cubicBezTo>
                <a:cubicBezTo>
                  <a:pt x="78" y="10"/>
                  <a:pt x="79" y="10"/>
                  <a:pt x="80" y="10"/>
                </a:cubicBezTo>
                <a:cubicBezTo>
                  <a:pt x="81" y="10"/>
                  <a:pt x="82" y="10"/>
                  <a:pt x="82" y="9"/>
                </a:cubicBezTo>
                <a:cubicBezTo>
                  <a:pt x="84" y="7"/>
                  <a:pt x="87" y="5"/>
                  <a:pt x="90" y="5"/>
                </a:cubicBezTo>
                <a:cubicBezTo>
                  <a:pt x="145" y="5"/>
                  <a:pt x="145" y="5"/>
                  <a:pt x="145" y="5"/>
                </a:cubicBezTo>
                <a:cubicBezTo>
                  <a:pt x="145" y="109"/>
                  <a:pt x="145" y="109"/>
                  <a:pt x="145" y="109"/>
                </a:cubicBezTo>
                <a:cubicBezTo>
                  <a:pt x="90" y="109"/>
                  <a:pt x="90" y="109"/>
                  <a:pt x="90" y="109"/>
                </a:cubicBezTo>
                <a:cubicBezTo>
                  <a:pt x="86" y="109"/>
                  <a:pt x="83" y="111"/>
                  <a:pt x="80" y="113"/>
                </a:cubicBezTo>
                <a:cubicBezTo>
                  <a:pt x="77" y="111"/>
                  <a:pt x="74" y="109"/>
                  <a:pt x="70" y="109"/>
                </a:cubicBezTo>
                <a:cubicBezTo>
                  <a:pt x="15" y="109"/>
                  <a:pt x="15" y="109"/>
                  <a:pt x="15" y="109"/>
                </a:cubicBezTo>
                <a:lnTo>
                  <a:pt x="15" y="5"/>
                </a:lnTo>
                <a:close/>
                <a:moveTo>
                  <a:pt x="66" y="14"/>
                </a:moveTo>
                <a:cubicBezTo>
                  <a:pt x="26" y="14"/>
                  <a:pt x="26" y="14"/>
                  <a:pt x="26" y="14"/>
                </a:cubicBezTo>
                <a:cubicBezTo>
                  <a:pt x="25" y="14"/>
                  <a:pt x="24" y="15"/>
                  <a:pt x="24" y="16"/>
                </a:cubicBezTo>
                <a:cubicBezTo>
                  <a:pt x="24" y="18"/>
                  <a:pt x="25" y="19"/>
                  <a:pt x="26" y="19"/>
                </a:cubicBezTo>
                <a:cubicBezTo>
                  <a:pt x="66" y="19"/>
                  <a:pt x="66" y="19"/>
                  <a:pt x="66" y="19"/>
                </a:cubicBezTo>
                <a:cubicBezTo>
                  <a:pt x="68" y="19"/>
                  <a:pt x="69" y="18"/>
                  <a:pt x="69" y="16"/>
                </a:cubicBezTo>
                <a:cubicBezTo>
                  <a:pt x="69" y="15"/>
                  <a:pt x="68" y="14"/>
                  <a:pt x="66" y="14"/>
                </a:cubicBezTo>
                <a:close/>
                <a:moveTo>
                  <a:pt x="66" y="24"/>
                </a:moveTo>
                <a:cubicBezTo>
                  <a:pt x="26" y="24"/>
                  <a:pt x="26" y="24"/>
                  <a:pt x="26" y="24"/>
                </a:cubicBezTo>
                <a:cubicBezTo>
                  <a:pt x="25" y="24"/>
                  <a:pt x="24" y="25"/>
                  <a:pt x="24" y="26"/>
                </a:cubicBezTo>
                <a:cubicBezTo>
                  <a:pt x="24" y="28"/>
                  <a:pt x="25" y="29"/>
                  <a:pt x="26" y="29"/>
                </a:cubicBezTo>
                <a:cubicBezTo>
                  <a:pt x="66" y="29"/>
                  <a:pt x="66" y="29"/>
                  <a:pt x="66" y="29"/>
                </a:cubicBezTo>
                <a:cubicBezTo>
                  <a:pt x="68" y="29"/>
                  <a:pt x="69" y="28"/>
                  <a:pt x="69" y="26"/>
                </a:cubicBezTo>
                <a:cubicBezTo>
                  <a:pt x="69" y="25"/>
                  <a:pt x="68" y="24"/>
                  <a:pt x="66" y="24"/>
                </a:cubicBezTo>
                <a:close/>
                <a:moveTo>
                  <a:pt x="66" y="34"/>
                </a:moveTo>
                <a:cubicBezTo>
                  <a:pt x="26" y="34"/>
                  <a:pt x="26" y="34"/>
                  <a:pt x="26" y="34"/>
                </a:cubicBezTo>
                <a:cubicBezTo>
                  <a:pt x="25" y="34"/>
                  <a:pt x="24" y="35"/>
                  <a:pt x="24" y="37"/>
                </a:cubicBezTo>
                <a:cubicBezTo>
                  <a:pt x="24" y="38"/>
                  <a:pt x="25" y="39"/>
                  <a:pt x="26" y="39"/>
                </a:cubicBezTo>
                <a:cubicBezTo>
                  <a:pt x="66" y="39"/>
                  <a:pt x="66" y="39"/>
                  <a:pt x="66" y="39"/>
                </a:cubicBezTo>
                <a:cubicBezTo>
                  <a:pt x="68" y="39"/>
                  <a:pt x="69" y="38"/>
                  <a:pt x="69" y="37"/>
                </a:cubicBezTo>
                <a:cubicBezTo>
                  <a:pt x="69" y="35"/>
                  <a:pt x="68" y="34"/>
                  <a:pt x="66" y="34"/>
                </a:cubicBezTo>
                <a:close/>
                <a:moveTo>
                  <a:pt x="66" y="44"/>
                </a:moveTo>
                <a:cubicBezTo>
                  <a:pt x="26" y="44"/>
                  <a:pt x="26" y="44"/>
                  <a:pt x="26" y="44"/>
                </a:cubicBezTo>
                <a:cubicBezTo>
                  <a:pt x="25" y="44"/>
                  <a:pt x="24" y="45"/>
                  <a:pt x="24" y="47"/>
                </a:cubicBezTo>
                <a:cubicBezTo>
                  <a:pt x="24" y="48"/>
                  <a:pt x="25" y="49"/>
                  <a:pt x="26" y="49"/>
                </a:cubicBezTo>
                <a:cubicBezTo>
                  <a:pt x="66" y="49"/>
                  <a:pt x="66" y="49"/>
                  <a:pt x="66" y="49"/>
                </a:cubicBezTo>
                <a:cubicBezTo>
                  <a:pt x="68" y="49"/>
                  <a:pt x="69" y="48"/>
                  <a:pt x="69" y="47"/>
                </a:cubicBezTo>
                <a:cubicBezTo>
                  <a:pt x="69" y="45"/>
                  <a:pt x="68" y="44"/>
                  <a:pt x="66" y="44"/>
                </a:cubicBezTo>
                <a:close/>
                <a:moveTo>
                  <a:pt x="66" y="54"/>
                </a:moveTo>
                <a:cubicBezTo>
                  <a:pt x="26" y="54"/>
                  <a:pt x="26" y="54"/>
                  <a:pt x="26" y="54"/>
                </a:cubicBezTo>
                <a:cubicBezTo>
                  <a:pt x="25" y="54"/>
                  <a:pt x="24" y="56"/>
                  <a:pt x="24" y="57"/>
                </a:cubicBezTo>
                <a:cubicBezTo>
                  <a:pt x="24" y="58"/>
                  <a:pt x="25" y="60"/>
                  <a:pt x="26" y="60"/>
                </a:cubicBezTo>
                <a:cubicBezTo>
                  <a:pt x="66" y="60"/>
                  <a:pt x="66" y="60"/>
                  <a:pt x="66" y="60"/>
                </a:cubicBezTo>
                <a:cubicBezTo>
                  <a:pt x="68" y="60"/>
                  <a:pt x="69" y="58"/>
                  <a:pt x="69" y="57"/>
                </a:cubicBezTo>
                <a:cubicBezTo>
                  <a:pt x="69" y="56"/>
                  <a:pt x="68" y="54"/>
                  <a:pt x="66" y="54"/>
                </a:cubicBezTo>
                <a:close/>
                <a:moveTo>
                  <a:pt x="26" y="70"/>
                </a:moveTo>
                <a:cubicBezTo>
                  <a:pt x="46" y="70"/>
                  <a:pt x="46" y="70"/>
                  <a:pt x="46" y="70"/>
                </a:cubicBezTo>
                <a:cubicBezTo>
                  <a:pt x="48" y="70"/>
                  <a:pt x="49" y="69"/>
                  <a:pt x="49" y="67"/>
                </a:cubicBezTo>
                <a:cubicBezTo>
                  <a:pt x="49" y="66"/>
                  <a:pt x="48" y="65"/>
                  <a:pt x="46" y="65"/>
                </a:cubicBezTo>
                <a:cubicBezTo>
                  <a:pt x="26" y="65"/>
                  <a:pt x="26" y="65"/>
                  <a:pt x="26" y="65"/>
                </a:cubicBezTo>
                <a:cubicBezTo>
                  <a:pt x="25" y="65"/>
                  <a:pt x="24" y="66"/>
                  <a:pt x="24" y="67"/>
                </a:cubicBezTo>
                <a:cubicBezTo>
                  <a:pt x="24" y="69"/>
                  <a:pt x="25" y="70"/>
                  <a:pt x="26" y="70"/>
                </a:cubicBezTo>
                <a:close/>
                <a:moveTo>
                  <a:pt x="66" y="75"/>
                </a:moveTo>
                <a:cubicBezTo>
                  <a:pt x="26" y="75"/>
                  <a:pt x="26" y="75"/>
                  <a:pt x="26" y="75"/>
                </a:cubicBezTo>
                <a:cubicBezTo>
                  <a:pt x="25" y="75"/>
                  <a:pt x="24" y="76"/>
                  <a:pt x="24" y="77"/>
                </a:cubicBezTo>
                <a:cubicBezTo>
                  <a:pt x="24" y="98"/>
                  <a:pt x="24" y="98"/>
                  <a:pt x="24" y="98"/>
                </a:cubicBezTo>
                <a:cubicBezTo>
                  <a:pt x="24" y="100"/>
                  <a:pt x="25" y="101"/>
                  <a:pt x="26" y="101"/>
                </a:cubicBezTo>
                <a:cubicBezTo>
                  <a:pt x="66" y="101"/>
                  <a:pt x="66" y="101"/>
                  <a:pt x="66" y="101"/>
                </a:cubicBezTo>
                <a:cubicBezTo>
                  <a:pt x="68" y="101"/>
                  <a:pt x="69" y="100"/>
                  <a:pt x="69" y="98"/>
                </a:cubicBezTo>
                <a:cubicBezTo>
                  <a:pt x="69" y="77"/>
                  <a:pt x="69" y="77"/>
                  <a:pt x="69" y="77"/>
                </a:cubicBezTo>
                <a:cubicBezTo>
                  <a:pt x="69" y="76"/>
                  <a:pt x="68" y="75"/>
                  <a:pt x="66" y="75"/>
                </a:cubicBezTo>
                <a:close/>
                <a:moveTo>
                  <a:pt x="64" y="96"/>
                </a:moveTo>
                <a:cubicBezTo>
                  <a:pt x="29" y="96"/>
                  <a:pt x="29" y="96"/>
                  <a:pt x="29" y="96"/>
                </a:cubicBezTo>
                <a:cubicBezTo>
                  <a:pt x="29" y="80"/>
                  <a:pt x="29" y="80"/>
                  <a:pt x="29" y="80"/>
                </a:cubicBezTo>
                <a:cubicBezTo>
                  <a:pt x="64" y="80"/>
                  <a:pt x="64" y="80"/>
                  <a:pt x="64" y="80"/>
                </a:cubicBezTo>
                <a:lnTo>
                  <a:pt x="64" y="96"/>
                </a:lnTo>
                <a:close/>
                <a:moveTo>
                  <a:pt x="90" y="60"/>
                </a:moveTo>
                <a:cubicBezTo>
                  <a:pt x="130" y="60"/>
                  <a:pt x="130" y="60"/>
                  <a:pt x="130" y="60"/>
                </a:cubicBezTo>
                <a:cubicBezTo>
                  <a:pt x="132" y="60"/>
                  <a:pt x="133" y="59"/>
                  <a:pt x="133" y="58"/>
                </a:cubicBezTo>
                <a:cubicBezTo>
                  <a:pt x="133" y="56"/>
                  <a:pt x="132" y="55"/>
                  <a:pt x="130" y="55"/>
                </a:cubicBezTo>
                <a:cubicBezTo>
                  <a:pt x="90" y="55"/>
                  <a:pt x="90" y="55"/>
                  <a:pt x="90" y="55"/>
                </a:cubicBezTo>
                <a:cubicBezTo>
                  <a:pt x="89" y="55"/>
                  <a:pt x="88" y="56"/>
                  <a:pt x="88" y="58"/>
                </a:cubicBezTo>
                <a:cubicBezTo>
                  <a:pt x="88" y="59"/>
                  <a:pt x="89" y="60"/>
                  <a:pt x="90" y="60"/>
                </a:cubicBezTo>
                <a:close/>
                <a:moveTo>
                  <a:pt x="90" y="70"/>
                </a:moveTo>
                <a:cubicBezTo>
                  <a:pt x="130" y="70"/>
                  <a:pt x="130" y="70"/>
                  <a:pt x="130" y="70"/>
                </a:cubicBezTo>
                <a:cubicBezTo>
                  <a:pt x="132" y="70"/>
                  <a:pt x="133" y="69"/>
                  <a:pt x="133" y="68"/>
                </a:cubicBezTo>
                <a:cubicBezTo>
                  <a:pt x="133" y="66"/>
                  <a:pt x="132" y="65"/>
                  <a:pt x="130" y="65"/>
                </a:cubicBezTo>
                <a:cubicBezTo>
                  <a:pt x="90" y="65"/>
                  <a:pt x="90" y="65"/>
                  <a:pt x="90" y="65"/>
                </a:cubicBezTo>
                <a:cubicBezTo>
                  <a:pt x="89" y="65"/>
                  <a:pt x="88" y="66"/>
                  <a:pt x="88" y="68"/>
                </a:cubicBezTo>
                <a:cubicBezTo>
                  <a:pt x="88" y="69"/>
                  <a:pt x="89" y="70"/>
                  <a:pt x="90" y="70"/>
                </a:cubicBezTo>
                <a:close/>
                <a:moveTo>
                  <a:pt x="90" y="81"/>
                </a:moveTo>
                <a:cubicBezTo>
                  <a:pt x="130" y="81"/>
                  <a:pt x="130" y="81"/>
                  <a:pt x="130" y="81"/>
                </a:cubicBezTo>
                <a:cubicBezTo>
                  <a:pt x="132" y="81"/>
                  <a:pt x="133" y="79"/>
                  <a:pt x="133" y="78"/>
                </a:cubicBezTo>
                <a:cubicBezTo>
                  <a:pt x="133" y="77"/>
                  <a:pt x="132" y="75"/>
                  <a:pt x="130" y="75"/>
                </a:cubicBezTo>
                <a:cubicBezTo>
                  <a:pt x="90" y="75"/>
                  <a:pt x="90" y="75"/>
                  <a:pt x="90" y="75"/>
                </a:cubicBezTo>
                <a:cubicBezTo>
                  <a:pt x="89" y="75"/>
                  <a:pt x="88" y="77"/>
                  <a:pt x="88" y="78"/>
                </a:cubicBezTo>
                <a:cubicBezTo>
                  <a:pt x="88" y="79"/>
                  <a:pt x="89" y="81"/>
                  <a:pt x="90" y="81"/>
                </a:cubicBezTo>
                <a:close/>
                <a:moveTo>
                  <a:pt x="90" y="91"/>
                </a:moveTo>
                <a:cubicBezTo>
                  <a:pt x="130" y="91"/>
                  <a:pt x="130" y="91"/>
                  <a:pt x="130" y="91"/>
                </a:cubicBezTo>
                <a:cubicBezTo>
                  <a:pt x="132" y="91"/>
                  <a:pt x="133" y="90"/>
                  <a:pt x="133" y="88"/>
                </a:cubicBezTo>
                <a:cubicBezTo>
                  <a:pt x="133" y="87"/>
                  <a:pt x="132" y="86"/>
                  <a:pt x="130" y="86"/>
                </a:cubicBezTo>
                <a:cubicBezTo>
                  <a:pt x="90" y="86"/>
                  <a:pt x="90" y="86"/>
                  <a:pt x="90" y="86"/>
                </a:cubicBezTo>
                <a:cubicBezTo>
                  <a:pt x="89" y="86"/>
                  <a:pt x="88" y="87"/>
                  <a:pt x="88" y="88"/>
                </a:cubicBezTo>
                <a:cubicBezTo>
                  <a:pt x="88" y="90"/>
                  <a:pt x="89" y="91"/>
                  <a:pt x="90" y="91"/>
                </a:cubicBezTo>
                <a:close/>
                <a:moveTo>
                  <a:pt x="90" y="101"/>
                </a:moveTo>
                <a:cubicBezTo>
                  <a:pt x="110" y="101"/>
                  <a:pt x="110" y="101"/>
                  <a:pt x="110" y="101"/>
                </a:cubicBezTo>
                <a:cubicBezTo>
                  <a:pt x="112" y="101"/>
                  <a:pt x="113" y="100"/>
                  <a:pt x="113" y="98"/>
                </a:cubicBezTo>
                <a:cubicBezTo>
                  <a:pt x="113" y="97"/>
                  <a:pt x="112" y="96"/>
                  <a:pt x="110" y="96"/>
                </a:cubicBezTo>
                <a:cubicBezTo>
                  <a:pt x="90" y="96"/>
                  <a:pt x="90" y="96"/>
                  <a:pt x="90" y="96"/>
                </a:cubicBezTo>
                <a:cubicBezTo>
                  <a:pt x="89" y="96"/>
                  <a:pt x="88" y="97"/>
                  <a:pt x="88" y="98"/>
                </a:cubicBezTo>
                <a:cubicBezTo>
                  <a:pt x="88" y="100"/>
                  <a:pt x="89" y="101"/>
                  <a:pt x="90" y="101"/>
                </a:cubicBezTo>
                <a:close/>
                <a:moveTo>
                  <a:pt x="90" y="45"/>
                </a:moveTo>
                <a:cubicBezTo>
                  <a:pt x="89" y="45"/>
                  <a:pt x="88" y="46"/>
                  <a:pt x="88" y="47"/>
                </a:cubicBezTo>
                <a:cubicBezTo>
                  <a:pt x="88" y="49"/>
                  <a:pt x="89" y="50"/>
                  <a:pt x="90" y="50"/>
                </a:cubicBezTo>
                <a:cubicBezTo>
                  <a:pt x="94" y="50"/>
                  <a:pt x="97" y="49"/>
                  <a:pt x="100" y="47"/>
                </a:cubicBezTo>
                <a:cubicBezTo>
                  <a:pt x="100" y="47"/>
                  <a:pt x="100" y="47"/>
                  <a:pt x="100" y="47"/>
                </a:cubicBezTo>
                <a:cubicBezTo>
                  <a:pt x="104" y="45"/>
                  <a:pt x="107" y="41"/>
                  <a:pt x="110" y="36"/>
                </a:cubicBezTo>
                <a:cubicBezTo>
                  <a:pt x="113" y="41"/>
                  <a:pt x="116" y="45"/>
                  <a:pt x="120" y="47"/>
                </a:cubicBezTo>
                <a:cubicBezTo>
                  <a:pt x="121" y="47"/>
                  <a:pt x="121" y="47"/>
                  <a:pt x="121" y="47"/>
                </a:cubicBezTo>
                <a:cubicBezTo>
                  <a:pt x="123" y="49"/>
                  <a:pt x="127" y="50"/>
                  <a:pt x="130" y="50"/>
                </a:cubicBezTo>
                <a:cubicBezTo>
                  <a:pt x="132" y="50"/>
                  <a:pt x="133" y="49"/>
                  <a:pt x="133" y="47"/>
                </a:cubicBezTo>
                <a:cubicBezTo>
                  <a:pt x="133" y="46"/>
                  <a:pt x="132" y="45"/>
                  <a:pt x="130" y="45"/>
                </a:cubicBezTo>
                <a:cubicBezTo>
                  <a:pt x="128" y="45"/>
                  <a:pt x="126" y="44"/>
                  <a:pt x="124" y="44"/>
                </a:cubicBezTo>
                <a:cubicBezTo>
                  <a:pt x="124" y="20"/>
                  <a:pt x="124" y="20"/>
                  <a:pt x="124" y="20"/>
                </a:cubicBezTo>
                <a:cubicBezTo>
                  <a:pt x="126" y="19"/>
                  <a:pt x="128" y="19"/>
                  <a:pt x="130" y="19"/>
                </a:cubicBezTo>
                <a:cubicBezTo>
                  <a:pt x="132" y="19"/>
                  <a:pt x="133" y="18"/>
                  <a:pt x="133" y="16"/>
                </a:cubicBezTo>
                <a:cubicBezTo>
                  <a:pt x="133" y="15"/>
                  <a:pt x="132" y="14"/>
                  <a:pt x="130" y="14"/>
                </a:cubicBezTo>
                <a:cubicBezTo>
                  <a:pt x="127" y="14"/>
                  <a:pt x="123" y="15"/>
                  <a:pt x="121" y="16"/>
                </a:cubicBezTo>
                <a:cubicBezTo>
                  <a:pt x="121" y="16"/>
                  <a:pt x="121" y="16"/>
                  <a:pt x="120" y="16"/>
                </a:cubicBezTo>
                <a:cubicBezTo>
                  <a:pt x="116" y="19"/>
                  <a:pt x="113" y="23"/>
                  <a:pt x="110" y="27"/>
                </a:cubicBezTo>
                <a:cubicBezTo>
                  <a:pt x="107" y="23"/>
                  <a:pt x="104" y="19"/>
                  <a:pt x="100" y="16"/>
                </a:cubicBezTo>
                <a:cubicBezTo>
                  <a:pt x="100" y="16"/>
                  <a:pt x="100" y="16"/>
                  <a:pt x="100" y="16"/>
                </a:cubicBezTo>
                <a:cubicBezTo>
                  <a:pt x="97" y="15"/>
                  <a:pt x="94" y="14"/>
                  <a:pt x="90" y="14"/>
                </a:cubicBezTo>
                <a:cubicBezTo>
                  <a:pt x="89" y="14"/>
                  <a:pt x="88" y="15"/>
                  <a:pt x="88" y="16"/>
                </a:cubicBezTo>
                <a:cubicBezTo>
                  <a:pt x="88" y="18"/>
                  <a:pt x="89" y="19"/>
                  <a:pt x="90" y="19"/>
                </a:cubicBezTo>
                <a:cubicBezTo>
                  <a:pt x="92" y="19"/>
                  <a:pt x="94" y="19"/>
                  <a:pt x="96" y="20"/>
                </a:cubicBezTo>
                <a:cubicBezTo>
                  <a:pt x="96" y="44"/>
                  <a:pt x="96" y="44"/>
                  <a:pt x="96" y="44"/>
                </a:cubicBezTo>
                <a:cubicBezTo>
                  <a:pt x="94" y="44"/>
                  <a:pt x="92" y="45"/>
                  <a:pt x="90" y="45"/>
                </a:cubicBezTo>
                <a:close/>
                <a:moveTo>
                  <a:pt x="119" y="24"/>
                </a:moveTo>
                <a:cubicBezTo>
                  <a:pt x="119" y="40"/>
                  <a:pt x="119" y="40"/>
                  <a:pt x="119" y="40"/>
                </a:cubicBezTo>
                <a:cubicBezTo>
                  <a:pt x="117" y="38"/>
                  <a:pt x="115" y="35"/>
                  <a:pt x="113" y="32"/>
                </a:cubicBezTo>
                <a:cubicBezTo>
                  <a:pt x="115" y="29"/>
                  <a:pt x="117" y="26"/>
                  <a:pt x="119" y="24"/>
                </a:cubicBezTo>
                <a:close/>
                <a:moveTo>
                  <a:pt x="101" y="24"/>
                </a:moveTo>
                <a:cubicBezTo>
                  <a:pt x="103" y="26"/>
                  <a:pt x="105" y="29"/>
                  <a:pt x="107" y="32"/>
                </a:cubicBezTo>
                <a:cubicBezTo>
                  <a:pt x="105" y="35"/>
                  <a:pt x="103" y="38"/>
                  <a:pt x="101" y="40"/>
                </a:cubicBezTo>
                <a:lnTo>
                  <a:pt x="101" y="2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5" name="Freeform 204">
            <a:extLst>
              <a:ext uri="{FF2B5EF4-FFF2-40B4-BE49-F238E27FC236}">
                <a16:creationId xmlns:a16="http://schemas.microsoft.com/office/drawing/2014/main" xmlns="" id="{CE710D4A-D2CA-4C98-A6D8-8FBEBC6F2AA4}"/>
              </a:ext>
            </a:extLst>
          </p:cNvPr>
          <p:cNvSpPr>
            <a:spLocks noEditPoints="1"/>
          </p:cNvSpPr>
          <p:nvPr/>
        </p:nvSpPr>
        <p:spPr bwMode="auto">
          <a:xfrm>
            <a:off x="6338094" y="2850357"/>
            <a:ext cx="479425" cy="550863"/>
          </a:xfrm>
          <a:custGeom>
            <a:avLst/>
            <a:gdLst>
              <a:gd name="T0" fmla="*/ 72 w 140"/>
              <a:gd name="T1" fmla="*/ 123 h 160"/>
              <a:gd name="T2" fmla="*/ 96 w 140"/>
              <a:gd name="T3" fmla="*/ 146 h 160"/>
              <a:gd name="T4" fmla="*/ 96 w 140"/>
              <a:gd name="T5" fmla="*/ 120 h 160"/>
              <a:gd name="T6" fmla="*/ 77 w 140"/>
              <a:gd name="T7" fmla="*/ 126 h 160"/>
              <a:gd name="T8" fmla="*/ 65 w 140"/>
              <a:gd name="T9" fmla="*/ 120 h 160"/>
              <a:gd name="T10" fmla="*/ 41 w 140"/>
              <a:gd name="T11" fmla="*/ 144 h 160"/>
              <a:gd name="T12" fmla="*/ 67 w 140"/>
              <a:gd name="T13" fmla="*/ 144 h 160"/>
              <a:gd name="T14" fmla="*/ 62 w 140"/>
              <a:gd name="T15" fmla="*/ 141 h 160"/>
              <a:gd name="T16" fmla="*/ 62 w 140"/>
              <a:gd name="T17" fmla="*/ 126 h 160"/>
              <a:gd name="T18" fmla="*/ 44 w 140"/>
              <a:gd name="T19" fmla="*/ 89 h 160"/>
              <a:gd name="T20" fmla="*/ 44 w 140"/>
              <a:gd name="T21" fmla="*/ 115 h 160"/>
              <a:gd name="T22" fmla="*/ 67 w 140"/>
              <a:gd name="T23" fmla="*/ 92 h 160"/>
              <a:gd name="T24" fmla="*/ 46 w 140"/>
              <a:gd name="T25" fmla="*/ 110 h 160"/>
              <a:gd name="T26" fmla="*/ 62 w 140"/>
              <a:gd name="T27" fmla="*/ 110 h 160"/>
              <a:gd name="T28" fmla="*/ 10 w 140"/>
              <a:gd name="T29" fmla="*/ 123 h 160"/>
              <a:gd name="T30" fmla="*/ 34 w 140"/>
              <a:gd name="T31" fmla="*/ 146 h 160"/>
              <a:gd name="T32" fmla="*/ 34 w 140"/>
              <a:gd name="T33" fmla="*/ 120 h 160"/>
              <a:gd name="T34" fmla="*/ 15 w 140"/>
              <a:gd name="T35" fmla="*/ 126 h 160"/>
              <a:gd name="T36" fmla="*/ 127 w 140"/>
              <a:gd name="T37" fmla="*/ 69 h 160"/>
              <a:gd name="T38" fmla="*/ 103 w 140"/>
              <a:gd name="T39" fmla="*/ 82 h 160"/>
              <a:gd name="T40" fmla="*/ 129 w 140"/>
              <a:gd name="T41" fmla="*/ 82 h 160"/>
              <a:gd name="T42" fmla="*/ 124 w 140"/>
              <a:gd name="T43" fmla="*/ 79 h 160"/>
              <a:gd name="T44" fmla="*/ 124 w 140"/>
              <a:gd name="T45" fmla="*/ 74 h 160"/>
              <a:gd name="T46" fmla="*/ 75 w 140"/>
              <a:gd name="T47" fmla="*/ 89 h 160"/>
              <a:gd name="T48" fmla="*/ 75 w 140"/>
              <a:gd name="T49" fmla="*/ 115 h 160"/>
              <a:gd name="T50" fmla="*/ 98 w 140"/>
              <a:gd name="T51" fmla="*/ 92 h 160"/>
              <a:gd name="T52" fmla="*/ 77 w 140"/>
              <a:gd name="T53" fmla="*/ 110 h 160"/>
              <a:gd name="T54" fmla="*/ 93 w 140"/>
              <a:gd name="T55" fmla="*/ 110 h 160"/>
              <a:gd name="T56" fmla="*/ 10 w 140"/>
              <a:gd name="T57" fmla="*/ 92 h 160"/>
              <a:gd name="T58" fmla="*/ 34 w 140"/>
              <a:gd name="T59" fmla="*/ 115 h 160"/>
              <a:gd name="T60" fmla="*/ 34 w 140"/>
              <a:gd name="T61" fmla="*/ 89 h 160"/>
              <a:gd name="T62" fmla="*/ 15 w 140"/>
              <a:gd name="T63" fmla="*/ 94 h 160"/>
              <a:gd name="T64" fmla="*/ 96 w 140"/>
              <a:gd name="T65" fmla="*/ 69 h 160"/>
              <a:gd name="T66" fmla="*/ 72 w 140"/>
              <a:gd name="T67" fmla="*/ 82 h 160"/>
              <a:gd name="T68" fmla="*/ 98 w 140"/>
              <a:gd name="T69" fmla="*/ 82 h 160"/>
              <a:gd name="T70" fmla="*/ 93 w 140"/>
              <a:gd name="T71" fmla="*/ 79 h 160"/>
              <a:gd name="T72" fmla="*/ 93 w 140"/>
              <a:gd name="T73" fmla="*/ 74 h 160"/>
              <a:gd name="T74" fmla="*/ 13 w 140"/>
              <a:gd name="T75" fmla="*/ 0 h 160"/>
              <a:gd name="T76" fmla="*/ 13 w 140"/>
              <a:gd name="T77" fmla="*/ 160 h 160"/>
              <a:gd name="T78" fmla="*/ 140 w 140"/>
              <a:gd name="T79" fmla="*/ 13 h 160"/>
              <a:gd name="T80" fmla="*/ 127 w 140"/>
              <a:gd name="T81" fmla="*/ 155 h 160"/>
              <a:gd name="T82" fmla="*/ 5 w 140"/>
              <a:gd name="T83" fmla="*/ 13 h 160"/>
              <a:gd name="T84" fmla="*/ 134 w 140"/>
              <a:gd name="T85" fmla="*/ 13 h 160"/>
              <a:gd name="T86" fmla="*/ 129 w 140"/>
              <a:gd name="T87" fmla="*/ 102 h 160"/>
              <a:gd name="T88" fmla="*/ 124 w 140"/>
              <a:gd name="T89" fmla="*/ 94 h 160"/>
              <a:gd name="T90" fmla="*/ 124 w 140"/>
              <a:gd name="T91" fmla="*/ 141 h 160"/>
              <a:gd name="T92" fmla="*/ 129 w 140"/>
              <a:gd name="T93" fmla="*/ 112 h 160"/>
              <a:gd name="T94" fmla="*/ 106 w 140"/>
              <a:gd name="T95" fmla="*/ 146 h 160"/>
              <a:gd name="T96" fmla="*/ 106 w 140"/>
              <a:gd name="T97" fmla="*/ 89 h 160"/>
              <a:gd name="T98" fmla="*/ 129 w 140"/>
              <a:gd name="T99" fmla="*/ 16 h 160"/>
              <a:gd name="T100" fmla="*/ 44 w 140"/>
              <a:gd name="T101" fmla="*/ 60 h 160"/>
              <a:gd name="T102" fmla="*/ 124 w 140"/>
              <a:gd name="T103" fmla="*/ 55 h 160"/>
              <a:gd name="T104" fmla="*/ 15 w 140"/>
              <a:gd name="T105" fmla="*/ 55 h 160"/>
              <a:gd name="T106" fmla="*/ 34 w 140"/>
              <a:gd name="T107" fmla="*/ 60 h 160"/>
              <a:gd name="T108" fmla="*/ 10 w 140"/>
              <a:gd name="T109" fmla="*/ 16 h 160"/>
              <a:gd name="T110" fmla="*/ 129 w 140"/>
              <a:gd name="T111" fmla="*/ 16 h 160"/>
              <a:gd name="T112" fmla="*/ 117 w 140"/>
              <a:gd name="T113" fmla="*/ 24 h 160"/>
              <a:gd name="T114" fmla="*/ 106 w 140"/>
              <a:gd name="T115" fmla="*/ 29 h 160"/>
              <a:gd name="T116" fmla="*/ 106 w 140"/>
              <a:gd name="T117" fmla="*/ 44 h 160"/>
              <a:gd name="T118" fmla="*/ 117 w 140"/>
              <a:gd name="T119" fmla="*/ 49 h 160"/>
              <a:gd name="T120" fmla="*/ 104 w 140"/>
              <a:gd name="T121" fmla="*/ 33 h 160"/>
              <a:gd name="T122" fmla="*/ 109 w 140"/>
              <a:gd name="T123" fmla="*/ 40 h 160"/>
              <a:gd name="T124" fmla="*/ 104 w 140"/>
              <a:gd name="T125" fmla="*/ 33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40" h="160">
                <a:moveTo>
                  <a:pt x="96" y="120"/>
                </a:moveTo>
                <a:cubicBezTo>
                  <a:pt x="75" y="120"/>
                  <a:pt x="75" y="120"/>
                  <a:pt x="75" y="120"/>
                </a:cubicBezTo>
                <a:cubicBezTo>
                  <a:pt x="73" y="120"/>
                  <a:pt x="72" y="122"/>
                  <a:pt x="72" y="123"/>
                </a:cubicBezTo>
                <a:cubicBezTo>
                  <a:pt x="72" y="144"/>
                  <a:pt x="72" y="144"/>
                  <a:pt x="72" y="144"/>
                </a:cubicBezTo>
                <a:cubicBezTo>
                  <a:pt x="72" y="145"/>
                  <a:pt x="73" y="146"/>
                  <a:pt x="75" y="146"/>
                </a:cubicBezTo>
                <a:cubicBezTo>
                  <a:pt x="96" y="146"/>
                  <a:pt x="96" y="146"/>
                  <a:pt x="96" y="146"/>
                </a:cubicBezTo>
                <a:cubicBezTo>
                  <a:pt x="97" y="146"/>
                  <a:pt x="98" y="145"/>
                  <a:pt x="98" y="144"/>
                </a:cubicBezTo>
                <a:cubicBezTo>
                  <a:pt x="98" y="123"/>
                  <a:pt x="98" y="123"/>
                  <a:pt x="98" y="123"/>
                </a:cubicBezTo>
                <a:cubicBezTo>
                  <a:pt x="98" y="122"/>
                  <a:pt x="97" y="120"/>
                  <a:pt x="96" y="120"/>
                </a:cubicBezTo>
                <a:close/>
                <a:moveTo>
                  <a:pt x="93" y="141"/>
                </a:moveTo>
                <a:cubicBezTo>
                  <a:pt x="77" y="141"/>
                  <a:pt x="77" y="141"/>
                  <a:pt x="77" y="141"/>
                </a:cubicBezTo>
                <a:cubicBezTo>
                  <a:pt x="77" y="126"/>
                  <a:pt x="77" y="126"/>
                  <a:pt x="77" y="126"/>
                </a:cubicBezTo>
                <a:cubicBezTo>
                  <a:pt x="93" y="126"/>
                  <a:pt x="93" y="126"/>
                  <a:pt x="93" y="126"/>
                </a:cubicBezTo>
                <a:lnTo>
                  <a:pt x="93" y="141"/>
                </a:lnTo>
                <a:close/>
                <a:moveTo>
                  <a:pt x="65" y="120"/>
                </a:moveTo>
                <a:cubicBezTo>
                  <a:pt x="44" y="120"/>
                  <a:pt x="44" y="120"/>
                  <a:pt x="44" y="120"/>
                </a:cubicBezTo>
                <a:cubicBezTo>
                  <a:pt x="42" y="120"/>
                  <a:pt x="41" y="122"/>
                  <a:pt x="41" y="123"/>
                </a:cubicBezTo>
                <a:cubicBezTo>
                  <a:pt x="41" y="144"/>
                  <a:pt x="41" y="144"/>
                  <a:pt x="41" y="144"/>
                </a:cubicBezTo>
                <a:cubicBezTo>
                  <a:pt x="41" y="145"/>
                  <a:pt x="42" y="146"/>
                  <a:pt x="44" y="146"/>
                </a:cubicBezTo>
                <a:cubicBezTo>
                  <a:pt x="65" y="146"/>
                  <a:pt x="65" y="146"/>
                  <a:pt x="65" y="146"/>
                </a:cubicBezTo>
                <a:cubicBezTo>
                  <a:pt x="66" y="146"/>
                  <a:pt x="67" y="145"/>
                  <a:pt x="67" y="144"/>
                </a:cubicBezTo>
                <a:cubicBezTo>
                  <a:pt x="67" y="123"/>
                  <a:pt x="67" y="123"/>
                  <a:pt x="67" y="123"/>
                </a:cubicBezTo>
                <a:cubicBezTo>
                  <a:pt x="67" y="122"/>
                  <a:pt x="66" y="120"/>
                  <a:pt x="65" y="120"/>
                </a:cubicBezTo>
                <a:close/>
                <a:moveTo>
                  <a:pt x="62" y="141"/>
                </a:moveTo>
                <a:cubicBezTo>
                  <a:pt x="46" y="141"/>
                  <a:pt x="46" y="141"/>
                  <a:pt x="46" y="141"/>
                </a:cubicBezTo>
                <a:cubicBezTo>
                  <a:pt x="46" y="126"/>
                  <a:pt x="46" y="126"/>
                  <a:pt x="46" y="126"/>
                </a:cubicBezTo>
                <a:cubicBezTo>
                  <a:pt x="62" y="126"/>
                  <a:pt x="62" y="126"/>
                  <a:pt x="62" y="126"/>
                </a:cubicBezTo>
                <a:lnTo>
                  <a:pt x="62" y="141"/>
                </a:lnTo>
                <a:close/>
                <a:moveTo>
                  <a:pt x="65" y="89"/>
                </a:moveTo>
                <a:cubicBezTo>
                  <a:pt x="44" y="89"/>
                  <a:pt x="44" y="89"/>
                  <a:pt x="44" y="89"/>
                </a:cubicBezTo>
                <a:cubicBezTo>
                  <a:pt x="42" y="89"/>
                  <a:pt x="41" y="91"/>
                  <a:pt x="41" y="92"/>
                </a:cubicBezTo>
                <a:cubicBezTo>
                  <a:pt x="41" y="113"/>
                  <a:pt x="41" y="113"/>
                  <a:pt x="41" y="113"/>
                </a:cubicBezTo>
                <a:cubicBezTo>
                  <a:pt x="41" y="114"/>
                  <a:pt x="42" y="115"/>
                  <a:pt x="44" y="115"/>
                </a:cubicBezTo>
                <a:cubicBezTo>
                  <a:pt x="65" y="115"/>
                  <a:pt x="65" y="115"/>
                  <a:pt x="65" y="115"/>
                </a:cubicBezTo>
                <a:cubicBezTo>
                  <a:pt x="66" y="115"/>
                  <a:pt x="67" y="114"/>
                  <a:pt x="67" y="113"/>
                </a:cubicBezTo>
                <a:cubicBezTo>
                  <a:pt x="67" y="92"/>
                  <a:pt x="67" y="92"/>
                  <a:pt x="67" y="92"/>
                </a:cubicBezTo>
                <a:cubicBezTo>
                  <a:pt x="67" y="91"/>
                  <a:pt x="66" y="89"/>
                  <a:pt x="65" y="89"/>
                </a:cubicBezTo>
                <a:close/>
                <a:moveTo>
                  <a:pt x="62" y="110"/>
                </a:moveTo>
                <a:cubicBezTo>
                  <a:pt x="46" y="110"/>
                  <a:pt x="46" y="110"/>
                  <a:pt x="46" y="110"/>
                </a:cubicBezTo>
                <a:cubicBezTo>
                  <a:pt x="46" y="94"/>
                  <a:pt x="46" y="94"/>
                  <a:pt x="46" y="94"/>
                </a:cubicBezTo>
                <a:cubicBezTo>
                  <a:pt x="62" y="94"/>
                  <a:pt x="62" y="94"/>
                  <a:pt x="62" y="94"/>
                </a:cubicBezTo>
                <a:lnTo>
                  <a:pt x="62" y="110"/>
                </a:lnTo>
                <a:close/>
                <a:moveTo>
                  <a:pt x="34" y="120"/>
                </a:moveTo>
                <a:cubicBezTo>
                  <a:pt x="13" y="120"/>
                  <a:pt x="13" y="120"/>
                  <a:pt x="13" y="120"/>
                </a:cubicBezTo>
                <a:cubicBezTo>
                  <a:pt x="11" y="120"/>
                  <a:pt x="10" y="122"/>
                  <a:pt x="10" y="123"/>
                </a:cubicBezTo>
                <a:cubicBezTo>
                  <a:pt x="10" y="144"/>
                  <a:pt x="10" y="144"/>
                  <a:pt x="10" y="144"/>
                </a:cubicBezTo>
                <a:cubicBezTo>
                  <a:pt x="10" y="145"/>
                  <a:pt x="11" y="146"/>
                  <a:pt x="13" y="146"/>
                </a:cubicBezTo>
                <a:cubicBezTo>
                  <a:pt x="34" y="146"/>
                  <a:pt x="34" y="146"/>
                  <a:pt x="34" y="146"/>
                </a:cubicBezTo>
                <a:cubicBezTo>
                  <a:pt x="35" y="146"/>
                  <a:pt x="36" y="145"/>
                  <a:pt x="36" y="144"/>
                </a:cubicBezTo>
                <a:cubicBezTo>
                  <a:pt x="36" y="123"/>
                  <a:pt x="36" y="123"/>
                  <a:pt x="36" y="123"/>
                </a:cubicBezTo>
                <a:cubicBezTo>
                  <a:pt x="36" y="122"/>
                  <a:pt x="35" y="120"/>
                  <a:pt x="34" y="120"/>
                </a:cubicBezTo>
                <a:close/>
                <a:moveTo>
                  <a:pt x="31" y="141"/>
                </a:moveTo>
                <a:cubicBezTo>
                  <a:pt x="15" y="141"/>
                  <a:pt x="15" y="141"/>
                  <a:pt x="15" y="141"/>
                </a:cubicBezTo>
                <a:cubicBezTo>
                  <a:pt x="15" y="126"/>
                  <a:pt x="15" y="126"/>
                  <a:pt x="15" y="126"/>
                </a:cubicBezTo>
                <a:cubicBezTo>
                  <a:pt x="31" y="126"/>
                  <a:pt x="31" y="126"/>
                  <a:pt x="31" y="126"/>
                </a:cubicBezTo>
                <a:lnTo>
                  <a:pt x="31" y="141"/>
                </a:lnTo>
                <a:close/>
                <a:moveTo>
                  <a:pt x="127" y="69"/>
                </a:moveTo>
                <a:cubicBezTo>
                  <a:pt x="106" y="69"/>
                  <a:pt x="106" y="69"/>
                  <a:pt x="106" y="69"/>
                </a:cubicBezTo>
                <a:cubicBezTo>
                  <a:pt x="105" y="69"/>
                  <a:pt x="103" y="70"/>
                  <a:pt x="103" y="71"/>
                </a:cubicBezTo>
                <a:cubicBezTo>
                  <a:pt x="103" y="82"/>
                  <a:pt x="103" y="82"/>
                  <a:pt x="103" y="82"/>
                </a:cubicBezTo>
                <a:cubicBezTo>
                  <a:pt x="103" y="83"/>
                  <a:pt x="105" y="84"/>
                  <a:pt x="106" y="84"/>
                </a:cubicBezTo>
                <a:cubicBezTo>
                  <a:pt x="127" y="84"/>
                  <a:pt x="127" y="84"/>
                  <a:pt x="127" y="84"/>
                </a:cubicBezTo>
                <a:cubicBezTo>
                  <a:pt x="128" y="84"/>
                  <a:pt x="129" y="83"/>
                  <a:pt x="129" y="82"/>
                </a:cubicBezTo>
                <a:cubicBezTo>
                  <a:pt x="129" y="71"/>
                  <a:pt x="129" y="71"/>
                  <a:pt x="129" y="71"/>
                </a:cubicBezTo>
                <a:cubicBezTo>
                  <a:pt x="129" y="70"/>
                  <a:pt x="128" y="69"/>
                  <a:pt x="127" y="69"/>
                </a:cubicBezTo>
                <a:close/>
                <a:moveTo>
                  <a:pt x="124" y="79"/>
                </a:moveTo>
                <a:cubicBezTo>
                  <a:pt x="109" y="79"/>
                  <a:pt x="109" y="79"/>
                  <a:pt x="109" y="79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24" y="74"/>
                  <a:pt x="124" y="74"/>
                  <a:pt x="124" y="74"/>
                </a:cubicBezTo>
                <a:lnTo>
                  <a:pt x="124" y="79"/>
                </a:lnTo>
                <a:close/>
                <a:moveTo>
                  <a:pt x="96" y="89"/>
                </a:moveTo>
                <a:cubicBezTo>
                  <a:pt x="75" y="89"/>
                  <a:pt x="75" y="89"/>
                  <a:pt x="75" y="89"/>
                </a:cubicBezTo>
                <a:cubicBezTo>
                  <a:pt x="73" y="89"/>
                  <a:pt x="72" y="91"/>
                  <a:pt x="72" y="92"/>
                </a:cubicBezTo>
                <a:cubicBezTo>
                  <a:pt x="72" y="113"/>
                  <a:pt x="72" y="113"/>
                  <a:pt x="72" y="113"/>
                </a:cubicBezTo>
                <a:cubicBezTo>
                  <a:pt x="72" y="114"/>
                  <a:pt x="73" y="115"/>
                  <a:pt x="75" y="115"/>
                </a:cubicBezTo>
                <a:cubicBezTo>
                  <a:pt x="96" y="115"/>
                  <a:pt x="96" y="115"/>
                  <a:pt x="96" y="115"/>
                </a:cubicBezTo>
                <a:cubicBezTo>
                  <a:pt x="97" y="115"/>
                  <a:pt x="98" y="114"/>
                  <a:pt x="98" y="113"/>
                </a:cubicBezTo>
                <a:cubicBezTo>
                  <a:pt x="98" y="92"/>
                  <a:pt x="98" y="92"/>
                  <a:pt x="98" y="92"/>
                </a:cubicBezTo>
                <a:cubicBezTo>
                  <a:pt x="98" y="91"/>
                  <a:pt x="97" y="89"/>
                  <a:pt x="96" y="89"/>
                </a:cubicBezTo>
                <a:close/>
                <a:moveTo>
                  <a:pt x="93" y="110"/>
                </a:moveTo>
                <a:cubicBezTo>
                  <a:pt x="77" y="110"/>
                  <a:pt x="77" y="110"/>
                  <a:pt x="77" y="110"/>
                </a:cubicBezTo>
                <a:cubicBezTo>
                  <a:pt x="77" y="94"/>
                  <a:pt x="77" y="94"/>
                  <a:pt x="77" y="94"/>
                </a:cubicBezTo>
                <a:cubicBezTo>
                  <a:pt x="93" y="94"/>
                  <a:pt x="93" y="94"/>
                  <a:pt x="93" y="94"/>
                </a:cubicBezTo>
                <a:lnTo>
                  <a:pt x="93" y="110"/>
                </a:lnTo>
                <a:close/>
                <a:moveTo>
                  <a:pt x="34" y="89"/>
                </a:moveTo>
                <a:cubicBezTo>
                  <a:pt x="13" y="89"/>
                  <a:pt x="13" y="89"/>
                  <a:pt x="13" y="89"/>
                </a:cubicBezTo>
                <a:cubicBezTo>
                  <a:pt x="11" y="89"/>
                  <a:pt x="10" y="91"/>
                  <a:pt x="10" y="92"/>
                </a:cubicBezTo>
                <a:cubicBezTo>
                  <a:pt x="10" y="113"/>
                  <a:pt x="10" y="113"/>
                  <a:pt x="10" y="113"/>
                </a:cubicBezTo>
                <a:cubicBezTo>
                  <a:pt x="10" y="114"/>
                  <a:pt x="11" y="115"/>
                  <a:pt x="13" y="115"/>
                </a:cubicBezTo>
                <a:cubicBezTo>
                  <a:pt x="34" y="115"/>
                  <a:pt x="34" y="115"/>
                  <a:pt x="34" y="115"/>
                </a:cubicBezTo>
                <a:cubicBezTo>
                  <a:pt x="35" y="115"/>
                  <a:pt x="36" y="114"/>
                  <a:pt x="36" y="113"/>
                </a:cubicBezTo>
                <a:cubicBezTo>
                  <a:pt x="36" y="92"/>
                  <a:pt x="36" y="92"/>
                  <a:pt x="36" y="92"/>
                </a:cubicBezTo>
                <a:cubicBezTo>
                  <a:pt x="36" y="91"/>
                  <a:pt x="35" y="89"/>
                  <a:pt x="34" y="89"/>
                </a:cubicBezTo>
                <a:close/>
                <a:moveTo>
                  <a:pt x="31" y="110"/>
                </a:moveTo>
                <a:cubicBezTo>
                  <a:pt x="15" y="110"/>
                  <a:pt x="15" y="110"/>
                  <a:pt x="15" y="110"/>
                </a:cubicBezTo>
                <a:cubicBezTo>
                  <a:pt x="15" y="94"/>
                  <a:pt x="15" y="94"/>
                  <a:pt x="15" y="94"/>
                </a:cubicBezTo>
                <a:cubicBezTo>
                  <a:pt x="31" y="94"/>
                  <a:pt x="31" y="94"/>
                  <a:pt x="31" y="94"/>
                </a:cubicBezTo>
                <a:lnTo>
                  <a:pt x="31" y="110"/>
                </a:lnTo>
                <a:close/>
                <a:moveTo>
                  <a:pt x="96" y="69"/>
                </a:moveTo>
                <a:cubicBezTo>
                  <a:pt x="75" y="69"/>
                  <a:pt x="75" y="69"/>
                  <a:pt x="75" y="69"/>
                </a:cubicBezTo>
                <a:cubicBezTo>
                  <a:pt x="73" y="69"/>
                  <a:pt x="72" y="70"/>
                  <a:pt x="72" y="71"/>
                </a:cubicBezTo>
                <a:cubicBezTo>
                  <a:pt x="72" y="82"/>
                  <a:pt x="72" y="82"/>
                  <a:pt x="72" y="82"/>
                </a:cubicBezTo>
                <a:cubicBezTo>
                  <a:pt x="72" y="83"/>
                  <a:pt x="73" y="84"/>
                  <a:pt x="75" y="84"/>
                </a:cubicBezTo>
                <a:cubicBezTo>
                  <a:pt x="96" y="84"/>
                  <a:pt x="96" y="84"/>
                  <a:pt x="96" y="84"/>
                </a:cubicBezTo>
                <a:cubicBezTo>
                  <a:pt x="97" y="84"/>
                  <a:pt x="98" y="83"/>
                  <a:pt x="98" y="82"/>
                </a:cubicBezTo>
                <a:cubicBezTo>
                  <a:pt x="98" y="71"/>
                  <a:pt x="98" y="71"/>
                  <a:pt x="98" y="71"/>
                </a:cubicBezTo>
                <a:cubicBezTo>
                  <a:pt x="98" y="70"/>
                  <a:pt x="97" y="69"/>
                  <a:pt x="96" y="69"/>
                </a:cubicBezTo>
                <a:close/>
                <a:moveTo>
                  <a:pt x="93" y="79"/>
                </a:moveTo>
                <a:cubicBezTo>
                  <a:pt x="77" y="79"/>
                  <a:pt x="77" y="79"/>
                  <a:pt x="77" y="79"/>
                </a:cubicBezTo>
                <a:cubicBezTo>
                  <a:pt x="77" y="74"/>
                  <a:pt x="77" y="74"/>
                  <a:pt x="77" y="74"/>
                </a:cubicBezTo>
                <a:cubicBezTo>
                  <a:pt x="93" y="74"/>
                  <a:pt x="93" y="74"/>
                  <a:pt x="93" y="74"/>
                </a:cubicBezTo>
                <a:lnTo>
                  <a:pt x="93" y="79"/>
                </a:lnTo>
                <a:close/>
                <a:moveTo>
                  <a:pt x="127" y="0"/>
                </a:moveTo>
                <a:cubicBezTo>
                  <a:pt x="13" y="0"/>
                  <a:pt x="13" y="0"/>
                  <a:pt x="13" y="0"/>
                </a:cubicBezTo>
                <a:cubicBezTo>
                  <a:pt x="6" y="0"/>
                  <a:pt x="0" y="6"/>
                  <a:pt x="0" y="13"/>
                </a:cubicBezTo>
                <a:cubicBezTo>
                  <a:pt x="0" y="147"/>
                  <a:pt x="0" y="147"/>
                  <a:pt x="0" y="147"/>
                </a:cubicBezTo>
                <a:cubicBezTo>
                  <a:pt x="0" y="154"/>
                  <a:pt x="6" y="160"/>
                  <a:pt x="13" y="160"/>
                </a:cubicBezTo>
                <a:cubicBezTo>
                  <a:pt x="127" y="160"/>
                  <a:pt x="127" y="160"/>
                  <a:pt x="127" y="160"/>
                </a:cubicBezTo>
                <a:cubicBezTo>
                  <a:pt x="134" y="160"/>
                  <a:pt x="140" y="154"/>
                  <a:pt x="140" y="147"/>
                </a:cubicBezTo>
                <a:cubicBezTo>
                  <a:pt x="140" y="13"/>
                  <a:pt x="140" y="13"/>
                  <a:pt x="140" y="13"/>
                </a:cubicBezTo>
                <a:cubicBezTo>
                  <a:pt x="140" y="6"/>
                  <a:pt x="134" y="0"/>
                  <a:pt x="127" y="0"/>
                </a:cubicBezTo>
                <a:close/>
                <a:moveTo>
                  <a:pt x="134" y="147"/>
                </a:moveTo>
                <a:cubicBezTo>
                  <a:pt x="134" y="151"/>
                  <a:pt x="131" y="155"/>
                  <a:pt x="127" y="155"/>
                </a:cubicBezTo>
                <a:cubicBezTo>
                  <a:pt x="13" y="155"/>
                  <a:pt x="13" y="155"/>
                  <a:pt x="13" y="155"/>
                </a:cubicBezTo>
                <a:cubicBezTo>
                  <a:pt x="9" y="155"/>
                  <a:pt x="5" y="151"/>
                  <a:pt x="5" y="147"/>
                </a:cubicBezTo>
                <a:cubicBezTo>
                  <a:pt x="5" y="13"/>
                  <a:pt x="5" y="13"/>
                  <a:pt x="5" y="13"/>
                </a:cubicBezTo>
                <a:cubicBezTo>
                  <a:pt x="5" y="9"/>
                  <a:pt x="9" y="5"/>
                  <a:pt x="13" y="5"/>
                </a:cubicBezTo>
                <a:cubicBezTo>
                  <a:pt x="127" y="5"/>
                  <a:pt x="127" y="5"/>
                  <a:pt x="127" y="5"/>
                </a:cubicBezTo>
                <a:cubicBezTo>
                  <a:pt x="131" y="5"/>
                  <a:pt x="134" y="9"/>
                  <a:pt x="134" y="13"/>
                </a:cubicBezTo>
                <a:lnTo>
                  <a:pt x="134" y="147"/>
                </a:lnTo>
                <a:close/>
                <a:moveTo>
                  <a:pt x="129" y="92"/>
                </a:moveTo>
                <a:cubicBezTo>
                  <a:pt x="129" y="102"/>
                  <a:pt x="129" y="102"/>
                  <a:pt x="129" y="102"/>
                </a:cubicBezTo>
                <a:cubicBezTo>
                  <a:pt x="129" y="104"/>
                  <a:pt x="128" y="105"/>
                  <a:pt x="127" y="105"/>
                </a:cubicBezTo>
                <a:cubicBezTo>
                  <a:pt x="125" y="105"/>
                  <a:pt x="124" y="104"/>
                  <a:pt x="124" y="102"/>
                </a:cubicBezTo>
                <a:cubicBezTo>
                  <a:pt x="124" y="94"/>
                  <a:pt x="124" y="94"/>
                  <a:pt x="124" y="94"/>
                </a:cubicBezTo>
                <a:cubicBezTo>
                  <a:pt x="109" y="94"/>
                  <a:pt x="109" y="94"/>
                  <a:pt x="109" y="94"/>
                </a:cubicBezTo>
                <a:cubicBezTo>
                  <a:pt x="109" y="141"/>
                  <a:pt x="109" y="141"/>
                  <a:pt x="109" y="141"/>
                </a:cubicBezTo>
                <a:cubicBezTo>
                  <a:pt x="124" y="141"/>
                  <a:pt x="124" y="141"/>
                  <a:pt x="124" y="141"/>
                </a:cubicBezTo>
                <a:cubicBezTo>
                  <a:pt x="124" y="112"/>
                  <a:pt x="124" y="112"/>
                  <a:pt x="124" y="112"/>
                </a:cubicBezTo>
                <a:cubicBezTo>
                  <a:pt x="124" y="111"/>
                  <a:pt x="125" y="110"/>
                  <a:pt x="127" y="110"/>
                </a:cubicBezTo>
                <a:cubicBezTo>
                  <a:pt x="128" y="110"/>
                  <a:pt x="129" y="111"/>
                  <a:pt x="129" y="112"/>
                </a:cubicBezTo>
                <a:cubicBezTo>
                  <a:pt x="129" y="144"/>
                  <a:pt x="129" y="144"/>
                  <a:pt x="129" y="144"/>
                </a:cubicBezTo>
                <a:cubicBezTo>
                  <a:pt x="129" y="145"/>
                  <a:pt x="128" y="146"/>
                  <a:pt x="127" y="146"/>
                </a:cubicBezTo>
                <a:cubicBezTo>
                  <a:pt x="106" y="146"/>
                  <a:pt x="106" y="146"/>
                  <a:pt x="106" y="146"/>
                </a:cubicBezTo>
                <a:cubicBezTo>
                  <a:pt x="105" y="146"/>
                  <a:pt x="103" y="145"/>
                  <a:pt x="103" y="144"/>
                </a:cubicBezTo>
                <a:cubicBezTo>
                  <a:pt x="103" y="92"/>
                  <a:pt x="103" y="92"/>
                  <a:pt x="103" y="92"/>
                </a:cubicBezTo>
                <a:cubicBezTo>
                  <a:pt x="103" y="91"/>
                  <a:pt x="105" y="89"/>
                  <a:pt x="106" y="89"/>
                </a:cubicBezTo>
                <a:cubicBezTo>
                  <a:pt x="127" y="89"/>
                  <a:pt x="127" y="89"/>
                  <a:pt x="127" y="89"/>
                </a:cubicBezTo>
                <a:cubicBezTo>
                  <a:pt x="128" y="89"/>
                  <a:pt x="129" y="91"/>
                  <a:pt x="129" y="92"/>
                </a:cubicBezTo>
                <a:close/>
                <a:moveTo>
                  <a:pt x="129" y="16"/>
                </a:moveTo>
                <a:cubicBezTo>
                  <a:pt x="129" y="58"/>
                  <a:pt x="129" y="58"/>
                  <a:pt x="129" y="58"/>
                </a:cubicBezTo>
                <a:cubicBezTo>
                  <a:pt x="129" y="59"/>
                  <a:pt x="128" y="60"/>
                  <a:pt x="127" y="60"/>
                </a:cubicBezTo>
                <a:cubicBezTo>
                  <a:pt x="44" y="60"/>
                  <a:pt x="44" y="60"/>
                  <a:pt x="44" y="60"/>
                </a:cubicBezTo>
                <a:cubicBezTo>
                  <a:pt x="42" y="60"/>
                  <a:pt x="41" y="59"/>
                  <a:pt x="41" y="58"/>
                </a:cubicBezTo>
                <a:cubicBezTo>
                  <a:pt x="41" y="56"/>
                  <a:pt x="42" y="55"/>
                  <a:pt x="44" y="55"/>
                </a:cubicBezTo>
                <a:cubicBezTo>
                  <a:pt x="124" y="55"/>
                  <a:pt x="124" y="55"/>
                  <a:pt x="124" y="55"/>
                </a:cubicBezTo>
                <a:cubicBezTo>
                  <a:pt x="124" y="19"/>
                  <a:pt x="124" y="19"/>
                  <a:pt x="124" y="19"/>
                </a:cubicBezTo>
                <a:cubicBezTo>
                  <a:pt x="15" y="19"/>
                  <a:pt x="15" y="19"/>
                  <a:pt x="15" y="19"/>
                </a:cubicBezTo>
                <a:cubicBezTo>
                  <a:pt x="15" y="55"/>
                  <a:pt x="15" y="55"/>
                  <a:pt x="15" y="55"/>
                </a:cubicBezTo>
                <a:cubicBezTo>
                  <a:pt x="34" y="55"/>
                  <a:pt x="34" y="55"/>
                  <a:pt x="34" y="55"/>
                </a:cubicBezTo>
                <a:cubicBezTo>
                  <a:pt x="35" y="55"/>
                  <a:pt x="36" y="56"/>
                  <a:pt x="36" y="58"/>
                </a:cubicBezTo>
                <a:cubicBezTo>
                  <a:pt x="36" y="59"/>
                  <a:pt x="35" y="60"/>
                  <a:pt x="34" y="60"/>
                </a:cubicBezTo>
                <a:cubicBezTo>
                  <a:pt x="13" y="60"/>
                  <a:pt x="13" y="60"/>
                  <a:pt x="13" y="60"/>
                </a:cubicBezTo>
                <a:cubicBezTo>
                  <a:pt x="11" y="60"/>
                  <a:pt x="10" y="59"/>
                  <a:pt x="10" y="58"/>
                </a:cubicBezTo>
                <a:cubicBezTo>
                  <a:pt x="10" y="16"/>
                  <a:pt x="10" y="16"/>
                  <a:pt x="10" y="16"/>
                </a:cubicBezTo>
                <a:cubicBezTo>
                  <a:pt x="10" y="15"/>
                  <a:pt x="11" y="14"/>
                  <a:pt x="13" y="14"/>
                </a:cubicBezTo>
                <a:cubicBezTo>
                  <a:pt x="127" y="14"/>
                  <a:pt x="127" y="14"/>
                  <a:pt x="127" y="14"/>
                </a:cubicBezTo>
                <a:cubicBezTo>
                  <a:pt x="128" y="14"/>
                  <a:pt x="129" y="15"/>
                  <a:pt x="129" y="16"/>
                </a:cubicBezTo>
                <a:close/>
                <a:moveTo>
                  <a:pt x="104" y="26"/>
                </a:moveTo>
                <a:cubicBezTo>
                  <a:pt x="104" y="25"/>
                  <a:pt x="105" y="24"/>
                  <a:pt x="106" y="24"/>
                </a:cubicBezTo>
                <a:cubicBezTo>
                  <a:pt x="117" y="24"/>
                  <a:pt x="117" y="24"/>
                  <a:pt x="117" y="24"/>
                </a:cubicBezTo>
                <a:cubicBezTo>
                  <a:pt x="118" y="24"/>
                  <a:pt x="119" y="25"/>
                  <a:pt x="119" y="26"/>
                </a:cubicBezTo>
                <a:cubicBezTo>
                  <a:pt x="119" y="28"/>
                  <a:pt x="118" y="29"/>
                  <a:pt x="117" y="29"/>
                </a:cubicBezTo>
                <a:cubicBezTo>
                  <a:pt x="106" y="29"/>
                  <a:pt x="106" y="29"/>
                  <a:pt x="106" y="29"/>
                </a:cubicBezTo>
                <a:cubicBezTo>
                  <a:pt x="105" y="29"/>
                  <a:pt x="104" y="28"/>
                  <a:pt x="104" y="26"/>
                </a:cubicBezTo>
                <a:close/>
                <a:moveTo>
                  <a:pt x="104" y="47"/>
                </a:moveTo>
                <a:cubicBezTo>
                  <a:pt x="104" y="45"/>
                  <a:pt x="105" y="44"/>
                  <a:pt x="106" y="44"/>
                </a:cubicBezTo>
                <a:cubicBezTo>
                  <a:pt x="117" y="44"/>
                  <a:pt x="117" y="44"/>
                  <a:pt x="117" y="44"/>
                </a:cubicBezTo>
                <a:cubicBezTo>
                  <a:pt x="118" y="44"/>
                  <a:pt x="119" y="45"/>
                  <a:pt x="119" y="47"/>
                </a:cubicBezTo>
                <a:cubicBezTo>
                  <a:pt x="119" y="48"/>
                  <a:pt x="118" y="49"/>
                  <a:pt x="117" y="49"/>
                </a:cubicBezTo>
                <a:cubicBezTo>
                  <a:pt x="106" y="49"/>
                  <a:pt x="106" y="49"/>
                  <a:pt x="106" y="49"/>
                </a:cubicBezTo>
                <a:cubicBezTo>
                  <a:pt x="105" y="49"/>
                  <a:pt x="104" y="48"/>
                  <a:pt x="104" y="47"/>
                </a:cubicBezTo>
                <a:close/>
                <a:moveTo>
                  <a:pt x="104" y="33"/>
                </a:moveTo>
                <a:cubicBezTo>
                  <a:pt x="104" y="32"/>
                  <a:pt x="105" y="31"/>
                  <a:pt x="106" y="31"/>
                </a:cubicBezTo>
                <a:cubicBezTo>
                  <a:pt x="108" y="31"/>
                  <a:pt x="109" y="32"/>
                  <a:pt x="109" y="33"/>
                </a:cubicBezTo>
                <a:cubicBezTo>
                  <a:pt x="109" y="40"/>
                  <a:pt x="109" y="40"/>
                  <a:pt x="109" y="40"/>
                </a:cubicBezTo>
                <a:cubicBezTo>
                  <a:pt x="109" y="41"/>
                  <a:pt x="108" y="43"/>
                  <a:pt x="106" y="43"/>
                </a:cubicBezTo>
                <a:cubicBezTo>
                  <a:pt x="105" y="43"/>
                  <a:pt x="104" y="41"/>
                  <a:pt x="104" y="40"/>
                </a:cubicBezTo>
                <a:lnTo>
                  <a:pt x="104" y="3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6" name="Freeform 205">
            <a:extLst>
              <a:ext uri="{FF2B5EF4-FFF2-40B4-BE49-F238E27FC236}">
                <a16:creationId xmlns:a16="http://schemas.microsoft.com/office/drawing/2014/main" xmlns="" id="{179B3B58-11CE-4FCE-981A-374F793CC411}"/>
              </a:ext>
            </a:extLst>
          </p:cNvPr>
          <p:cNvSpPr>
            <a:spLocks noEditPoints="1"/>
          </p:cNvSpPr>
          <p:nvPr/>
        </p:nvSpPr>
        <p:spPr bwMode="auto">
          <a:xfrm>
            <a:off x="6298406" y="3471069"/>
            <a:ext cx="546100" cy="550863"/>
          </a:xfrm>
          <a:custGeom>
            <a:avLst/>
            <a:gdLst>
              <a:gd name="T0" fmla="*/ 27 w 160"/>
              <a:gd name="T1" fmla="*/ 23 h 160"/>
              <a:gd name="T2" fmla="*/ 80 w 160"/>
              <a:gd name="T3" fmla="*/ 155 h 160"/>
              <a:gd name="T4" fmla="*/ 20 w 160"/>
              <a:gd name="T5" fmla="*/ 27 h 160"/>
              <a:gd name="T6" fmla="*/ 137 w 160"/>
              <a:gd name="T7" fmla="*/ 137 h 160"/>
              <a:gd name="T8" fmla="*/ 100 w 160"/>
              <a:gd name="T9" fmla="*/ 100 h 160"/>
              <a:gd name="T10" fmla="*/ 80 w 160"/>
              <a:gd name="T11" fmla="*/ 56 h 160"/>
              <a:gd name="T12" fmla="*/ 60 w 160"/>
              <a:gd name="T13" fmla="*/ 56 h 160"/>
              <a:gd name="T14" fmla="*/ 51 w 160"/>
              <a:gd name="T15" fmla="*/ 80 h 160"/>
              <a:gd name="T16" fmla="*/ 80 w 160"/>
              <a:gd name="T17" fmla="*/ 104 h 160"/>
              <a:gd name="T18" fmla="*/ 86 w 160"/>
              <a:gd name="T19" fmla="*/ 111 h 160"/>
              <a:gd name="T20" fmla="*/ 97 w 160"/>
              <a:gd name="T21" fmla="*/ 109 h 160"/>
              <a:gd name="T22" fmla="*/ 61 w 160"/>
              <a:gd name="T23" fmla="*/ 80 h 160"/>
              <a:gd name="T24" fmla="*/ 61 w 160"/>
              <a:gd name="T25" fmla="*/ 80 h 160"/>
              <a:gd name="T26" fmla="*/ 80 w 160"/>
              <a:gd name="T27" fmla="*/ 124 h 160"/>
              <a:gd name="T28" fmla="*/ 58 w 160"/>
              <a:gd name="T29" fmla="*/ 42 h 160"/>
              <a:gd name="T30" fmla="*/ 60 w 160"/>
              <a:gd name="T31" fmla="*/ 46 h 160"/>
              <a:gd name="T32" fmla="*/ 27 w 160"/>
              <a:gd name="T33" fmla="*/ 66 h 160"/>
              <a:gd name="T34" fmla="*/ 45 w 160"/>
              <a:gd name="T35" fmla="*/ 45 h 160"/>
              <a:gd name="T36" fmla="*/ 133 w 160"/>
              <a:gd name="T37" fmla="*/ 125 h 160"/>
              <a:gd name="T38" fmla="*/ 80 w 160"/>
              <a:gd name="T39" fmla="*/ 150 h 160"/>
              <a:gd name="T40" fmla="*/ 80 w 160"/>
              <a:gd name="T41" fmla="*/ 145 h 160"/>
              <a:gd name="T42" fmla="*/ 129 w 160"/>
              <a:gd name="T43" fmla="*/ 122 h 160"/>
              <a:gd name="T44" fmla="*/ 70 w 160"/>
              <a:gd name="T45" fmla="*/ 134 h 160"/>
              <a:gd name="T46" fmla="*/ 66 w 160"/>
              <a:gd name="T47" fmla="*/ 31 h 160"/>
              <a:gd name="T48" fmla="*/ 80 w 160"/>
              <a:gd name="T49" fmla="*/ 46 h 160"/>
              <a:gd name="T50" fmla="*/ 71 w 160"/>
              <a:gd name="T51" fmla="*/ 34 h 160"/>
              <a:gd name="T52" fmla="*/ 80 w 160"/>
              <a:gd name="T53" fmla="*/ 32 h 160"/>
              <a:gd name="T54" fmla="*/ 79 w 160"/>
              <a:gd name="T55" fmla="*/ 40 h 160"/>
              <a:gd name="T56" fmla="*/ 46 w 160"/>
              <a:gd name="T57" fmla="*/ 121 h 160"/>
              <a:gd name="T58" fmla="*/ 59 w 160"/>
              <a:gd name="T59" fmla="*/ 108 h 160"/>
              <a:gd name="T60" fmla="*/ 37 w 160"/>
              <a:gd name="T61" fmla="*/ 112 h 160"/>
              <a:gd name="T62" fmla="*/ 48 w 160"/>
              <a:gd name="T63" fmla="*/ 104 h 160"/>
              <a:gd name="T64" fmla="*/ 50 w 160"/>
              <a:gd name="T65" fmla="*/ 108 h 160"/>
              <a:gd name="T66" fmla="*/ 54 w 160"/>
              <a:gd name="T67" fmla="*/ 120 h 160"/>
              <a:gd name="T68" fmla="*/ 48 w 160"/>
              <a:gd name="T69" fmla="*/ 115 h 160"/>
              <a:gd name="T70" fmla="*/ 117 w 160"/>
              <a:gd name="T71" fmla="*/ 106 h 160"/>
              <a:gd name="T72" fmla="*/ 130 w 160"/>
              <a:gd name="T73" fmla="*/ 99 h 160"/>
              <a:gd name="T74" fmla="*/ 125 w 160"/>
              <a:gd name="T75" fmla="*/ 76 h 160"/>
              <a:gd name="T76" fmla="*/ 112 w 160"/>
              <a:gd name="T77" fmla="*/ 101 h 160"/>
              <a:gd name="T78" fmla="*/ 128 w 160"/>
              <a:gd name="T79" fmla="*/ 83 h 160"/>
              <a:gd name="T80" fmla="*/ 122 w 160"/>
              <a:gd name="T81" fmla="*/ 96 h 160"/>
              <a:gd name="T82" fmla="*/ 119 w 160"/>
              <a:gd name="T83" fmla="*/ 101 h 160"/>
              <a:gd name="T84" fmla="*/ 120 w 160"/>
              <a:gd name="T85" fmla="*/ 90 h 160"/>
              <a:gd name="T86" fmla="*/ 120 w 160"/>
              <a:gd name="T87" fmla="*/ 85 h 160"/>
              <a:gd name="T88" fmla="*/ 125 w 160"/>
              <a:gd name="T89" fmla="*/ 55 h 160"/>
              <a:gd name="T90" fmla="*/ 114 w 160"/>
              <a:gd name="T91" fmla="*/ 39 h 160"/>
              <a:gd name="T92" fmla="*/ 101 w 160"/>
              <a:gd name="T93" fmla="*/ 52 h 160"/>
              <a:gd name="T94" fmla="*/ 103 w 160"/>
              <a:gd name="T95" fmla="*/ 42 h 160"/>
              <a:gd name="T96" fmla="*/ 109 w 160"/>
              <a:gd name="T97" fmla="*/ 45 h 160"/>
              <a:gd name="T98" fmla="*/ 119 w 160"/>
              <a:gd name="T99" fmla="*/ 51 h 160"/>
              <a:gd name="T100" fmla="*/ 112 w 160"/>
              <a:gd name="T101" fmla="*/ 56 h 160"/>
              <a:gd name="T102" fmla="*/ 109 w 160"/>
              <a:gd name="T103" fmla="*/ 52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160" h="160">
                <a:moveTo>
                  <a:pt x="137" y="23"/>
                </a:moveTo>
                <a:cubicBezTo>
                  <a:pt x="121" y="8"/>
                  <a:pt x="101" y="0"/>
                  <a:pt x="80" y="0"/>
                </a:cubicBezTo>
                <a:cubicBezTo>
                  <a:pt x="61" y="0"/>
                  <a:pt x="42" y="7"/>
                  <a:pt x="27" y="20"/>
                </a:cubicBezTo>
                <a:cubicBezTo>
                  <a:pt x="26" y="21"/>
                  <a:pt x="26" y="22"/>
                  <a:pt x="27" y="23"/>
                </a:cubicBezTo>
                <a:cubicBezTo>
                  <a:pt x="28" y="24"/>
                  <a:pt x="30" y="25"/>
                  <a:pt x="31" y="24"/>
                </a:cubicBezTo>
                <a:cubicBezTo>
                  <a:pt x="44" y="12"/>
                  <a:pt x="62" y="5"/>
                  <a:pt x="80" y="5"/>
                </a:cubicBezTo>
                <a:cubicBezTo>
                  <a:pt x="121" y="5"/>
                  <a:pt x="155" y="39"/>
                  <a:pt x="155" y="80"/>
                </a:cubicBezTo>
                <a:cubicBezTo>
                  <a:pt x="155" y="121"/>
                  <a:pt x="121" y="155"/>
                  <a:pt x="80" y="155"/>
                </a:cubicBezTo>
                <a:cubicBezTo>
                  <a:pt x="39" y="155"/>
                  <a:pt x="5" y="121"/>
                  <a:pt x="5" y="80"/>
                </a:cubicBezTo>
                <a:cubicBezTo>
                  <a:pt x="5" y="62"/>
                  <a:pt x="12" y="44"/>
                  <a:pt x="24" y="31"/>
                </a:cubicBezTo>
                <a:cubicBezTo>
                  <a:pt x="25" y="30"/>
                  <a:pt x="24" y="28"/>
                  <a:pt x="23" y="27"/>
                </a:cubicBezTo>
                <a:cubicBezTo>
                  <a:pt x="22" y="26"/>
                  <a:pt x="21" y="26"/>
                  <a:pt x="20" y="27"/>
                </a:cubicBezTo>
                <a:cubicBezTo>
                  <a:pt x="7" y="42"/>
                  <a:pt x="0" y="61"/>
                  <a:pt x="0" y="80"/>
                </a:cubicBezTo>
                <a:cubicBezTo>
                  <a:pt x="0" y="101"/>
                  <a:pt x="8" y="121"/>
                  <a:pt x="23" y="137"/>
                </a:cubicBezTo>
                <a:cubicBezTo>
                  <a:pt x="39" y="152"/>
                  <a:pt x="59" y="160"/>
                  <a:pt x="80" y="160"/>
                </a:cubicBezTo>
                <a:cubicBezTo>
                  <a:pt x="101" y="160"/>
                  <a:pt x="121" y="152"/>
                  <a:pt x="137" y="137"/>
                </a:cubicBezTo>
                <a:cubicBezTo>
                  <a:pt x="152" y="121"/>
                  <a:pt x="160" y="101"/>
                  <a:pt x="160" y="80"/>
                </a:cubicBezTo>
                <a:cubicBezTo>
                  <a:pt x="160" y="59"/>
                  <a:pt x="152" y="39"/>
                  <a:pt x="137" y="23"/>
                </a:cubicBezTo>
                <a:close/>
                <a:moveTo>
                  <a:pt x="104" y="100"/>
                </a:moveTo>
                <a:cubicBezTo>
                  <a:pt x="103" y="99"/>
                  <a:pt x="101" y="99"/>
                  <a:pt x="100" y="100"/>
                </a:cubicBezTo>
                <a:cubicBezTo>
                  <a:pt x="99" y="102"/>
                  <a:pt x="98" y="103"/>
                  <a:pt x="97" y="104"/>
                </a:cubicBezTo>
                <a:cubicBezTo>
                  <a:pt x="94" y="99"/>
                  <a:pt x="94" y="99"/>
                  <a:pt x="94" y="99"/>
                </a:cubicBezTo>
                <a:cubicBezTo>
                  <a:pt x="100" y="95"/>
                  <a:pt x="104" y="88"/>
                  <a:pt x="104" y="80"/>
                </a:cubicBezTo>
                <a:cubicBezTo>
                  <a:pt x="104" y="67"/>
                  <a:pt x="93" y="56"/>
                  <a:pt x="80" y="56"/>
                </a:cubicBezTo>
                <a:cubicBezTo>
                  <a:pt x="71" y="56"/>
                  <a:pt x="63" y="61"/>
                  <a:pt x="59" y="69"/>
                </a:cubicBezTo>
                <a:cubicBezTo>
                  <a:pt x="54" y="67"/>
                  <a:pt x="54" y="67"/>
                  <a:pt x="54" y="67"/>
                </a:cubicBezTo>
                <a:cubicBezTo>
                  <a:pt x="56" y="64"/>
                  <a:pt x="57" y="62"/>
                  <a:pt x="60" y="60"/>
                </a:cubicBezTo>
                <a:cubicBezTo>
                  <a:pt x="61" y="59"/>
                  <a:pt x="61" y="57"/>
                  <a:pt x="60" y="56"/>
                </a:cubicBezTo>
                <a:cubicBezTo>
                  <a:pt x="59" y="55"/>
                  <a:pt x="57" y="55"/>
                  <a:pt x="56" y="56"/>
                </a:cubicBezTo>
                <a:cubicBezTo>
                  <a:pt x="50" y="62"/>
                  <a:pt x="46" y="71"/>
                  <a:pt x="46" y="80"/>
                </a:cubicBezTo>
                <a:cubicBezTo>
                  <a:pt x="46" y="81"/>
                  <a:pt x="47" y="83"/>
                  <a:pt x="49" y="83"/>
                </a:cubicBezTo>
                <a:cubicBezTo>
                  <a:pt x="50" y="83"/>
                  <a:pt x="51" y="81"/>
                  <a:pt x="51" y="80"/>
                </a:cubicBezTo>
                <a:cubicBezTo>
                  <a:pt x="51" y="77"/>
                  <a:pt x="52" y="74"/>
                  <a:pt x="52" y="71"/>
                </a:cubicBezTo>
                <a:cubicBezTo>
                  <a:pt x="57" y="73"/>
                  <a:pt x="57" y="73"/>
                  <a:pt x="57" y="73"/>
                </a:cubicBezTo>
                <a:cubicBezTo>
                  <a:pt x="57" y="75"/>
                  <a:pt x="56" y="78"/>
                  <a:pt x="56" y="80"/>
                </a:cubicBezTo>
                <a:cubicBezTo>
                  <a:pt x="56" y="93"/>
                  <a:pt x="67" y="104"/>
                  <a:pt x="80" y="104"/>
                </a:cubicBezTo>
                <a:cubicBezTo>
                  <a:pt x="83" y="104"/>
                  <a:pt x="87" y="103"/>
                  <a:pt x="90" y="102"/>
                </a:cubicBezTo>
                <a:cubicBezTo>
                  <a:pt x="92" y="106"/>
                  <a:pt x="92" y="106"/>
                  <a:pt x="92" y="106"/>
                </a:cubicBezTo>
                <a:cubicBezTo>
                  <a:pt x="91" y="107"/>
                  <a:pt x="89" y="108"/>
                  <a:pt x="87" y="108"/>
                </a:cubicBezTo>
                <a:cubicBezTo>
                  <a:pt x="86" y="108"/>
                  <a:pt x="85" y="110"/>
                  <a:pt x="86" y="111"/>
                </a:cubicBezTo>
                <a:cubicBezTo>
                  <a:pt x="86" y="112"/>
                  <a:pt x="87" y="113"/>
                  <a:pt x="88" y="113"/>
                </a:cubicBezTo>
                <a:cubicBezTo>
                  <a:pt x="88" y="113"/>
                  <a:pt x="89" y="113"/>
                  <a:pt x="89" y="113"/>
                </a:cubicBezTo>
                <a:cubicBezTo>
                  <a:pt x="92" y="112"/>
                  <a:pt x="94" y="111"/>
                  <a:pt x="97" y="109"/>
                </a:cubicBezTo>
                <a:cubicBezTo>
                  <a:pt x="97" y="109"/>
                  <a:pt x="97" y="109"/>
                  <a:pt x="97" y="109"/>
                </a:cubicBezTo>
                <a:cubicBezTo>
                  <a:pt x="97" y="109"/>
                  <a:pt x="97" y="109"/>
                  <a:pt x="97" y="109"/>
                </a:cubicBezTo>
                <a:cubicBezTo>
                  <a:pt x="100" y="108"/>
                  <a:pt x="102" y="106"/>
                  <a:pt x="104" y="104"/>
                </a:cubicBezTo>
                <a:cubicBezTo>
                  <a:pt x="105" y="103"/>
                  <a:pt x="105" y="101"/>
                  <a:pt x="104" y="100"/>
                </a:cubicBezTo>
                <a:close/>
                <a:moveTo>
                  <a:pt x="61" y="80"/>
                </a:moveTo>
                <a:cubicBezTo>
                  <a:pt x="61" y="70"/>
                  <a:pt x="70" y="61"/>
                  <a:pt x="80" y="61"/>
                </a:cubicBezTo>
                <a:cubicBezTo>
                  <a:pt x="90" y="61"/>
                  <a:pt x="99" y="70"/>
                  <a:pt x="99" y="80"/>
                </a:cubicBezTo>
                <a:cubicBezTo>
                  <a:pt x="99" y="90"/>
                  <a:pt x="90" y="99"/>
                  <a:pt x="80" y="99"/>
                </a:cubicBezTo>
                <a:cubicBezTo>
                  <a:pt x="70" y="99"/>
                  <a:pt x="61" y="90"/>
                  <a:pt x="61" y="80"/>
                </a:cubicBezTo>
                <a:close/>
                <a:moveTo>
                  <a:pt x="100" y="114"/>
                </a:moveTo>
                <a:cubicBezTo>
                  <a:pt x="94" y="117"/>
                  <a:pt x="87" y="119"/>
                  <a:pt x="80" y="119"/>
                </a:cubicBezTo>
                <a:cubicBezTo>
                  <a:pt x="79" y="119"/>
                  <a:pt x="77" y="120"/>
                  <a:pt x="77" y="122"/>
                </a:cubicBezTo>
                <a:cubicBezTo>
                  <a:pt x="77" y="123"/>
                  <a:pt x="79" y="124"/>
                  <a:pt x="80" y="124"/>
                </a:cubicBezTo>
                <a:cubicBezTo>
                  <a:pt x="88" y="124"/>
                  <a:pt x="95" y="122"/>
                  <a:pt x="102" y="118"/>
                </a:cubicBezTo>
                <a:cubicBezTo>
                  <a:pt x="103" y="118"/>
                  <a:pt x="104" y="116"/>
                  <a:pt x="103" y="115"/>
                </a:cubicBezTo>
                <a:cubicBezTo>
                  <a:pt x="102" y="114"/>
                  <a:pt x="101" y="113"/>
                  <a:pt x="100" y="114"/>
                </a:cubicBezTo>
                <a:close/>
                <a:moveTo>
                  <a:pt x="58" y="42"/>
                </a:moveTo>
                <a:cubicBezTo>
                  <a:pt x="44" y="50"/>
                  <a:pt x="36" y="64"/>
                  <a:pt x="36" y="80"/>
                </a:cubicBezTo>
                <a:cubicBezTo>
                  <a:pt x="36" y="81"/>
                  <a:pt x="37" y="83"/>
                  <a:pt x="38" y="83"/>
                </a:cubicBezTo>
                <a:cubicBezTo>
                  <a:pt x="40" y="83"/>
                  <a:pt x="41" y="81"/>
                  <a:pt x="41" y="80"/>
                </a:cubicBezTo>
                <a:cubicBezTo>
                  <a:pt x="41" y="66"/>
                  <a:pt x="48" y="53"/>
                  <a:pt x="60" y="46"/>
                </a:cubicBezTo>
                <a:cubicBezTo>
                  <a:pt x="62" y="45"/>
                  <a:pt x="62" y="44"/>
                  <a:pt x="61" y="43"/>
                </a:cubicBezTo>
                <a:cubicBezTo>
                  <a:pt x="61" y="41"/>
                  <a:pt x="59" y="41"/>
                  <a:pt x="58" y="42"/>
                </a:cubicBezTo>
                <a:close/>
                <a:moveTo>
                  <a:pt x="41" y="41"/>
                </a:moveTo>
                <a:cubicBezTo>
                  <a:pt x="35" y="48"/>
                  <a:pt x="30" y="57"/>
                  <a:pt x="27" y="66"/>
                </a:cubicBezTo>
                <a:cubicBezTo>
                  <a:pt x="27" y="67"/>
                  <a:pt x="28" y="69"/>
                  <a:pt x="29" y="69"/>
                </a:cubicBezTo>
                <a:cubicBezTo>
                  <a:pt x="29" y="69"/>
                  <a:pt x="30" y="69"/>
                  <a:pt x="30" y="69"/>
                </a:cubicBezTo>
                <a:cubicBezTo>
                  <a:pt x="31" y="69"/>
                  <a:pt x="32" y="68"/>
                  <a:pt x="32" y="67"/>
                </a:cubicBezTo>
                <a:cubicBezTo>
                  <a:pt x="35" y="59"/>
                  <a:pt x="39" y="51"/>
                  <a:pt x="45" y="45"/>
                </a:cubicBezTo>
                <a:cubicBezTo>
                  <a:pt x="46" y="44"/>
                  <a:pt x="46" y="42"/>
                  <a:pt x="45" y="41"/>
                </a:cubicBezTo>
                <a:cubicBezTo>
                  <a:pt x="44" y="40"/>
                  <a:pt x="42" y="40"/>
                  <a:pt x="41" y="41"/>
                </a:cubicBezTo>
                <a:close/>
                <a:moveTo>
                  <a:pt x="129" y="126"/>
                </a:moveTo>
                <a:cubicBezTo>
                  <a:pt x="130" y="127"/>
                  <a:pt x="132" y="127"/>
                  <a:pt x="133" y="125"/>
                </a:cubicBezTo>
                <a:cubicBezTo>
                  <a:pt x="144" y="113"/>
                  <a:pt x="150" y="97"/>
                  <a:pt x="150" y="80"/>
                </a:cubicBezTo>
                <a:cubicBezTo>
                  <a:pt x="150" y="42"/>
                  <a:pt x="118" y="10"/>
                  <a:pt x="80" y="10"/>
                </a:cubicBezTo>
                <a:cubicBezTo>
                  <a:pt x="42" y="10"/>
                  <a:pt x="10" y="42"/>
                  <a:pt x="10" y="80"/>
                </a:cubicBezTo>
                <a:cubicBezTo>
                  <a:pt x="10" y="118"/>
                  <a:pt x="42" y="150"/>
                  <a:pt x="80" y="150"/>
                </a:cubicBezTo>
                <a:cubicBezTo>
                  <a:pt x="97" y="150"/>
                  <a:pt x="113" y="144"/>
                  <a:pt x="125" y="133"/>
                </a:cubicBezTo>
                <a:cubicBezTo>
                  <a:pt x="127" y="132"/>
                  <a:pt x="127" y="130"/>
                  <a:pt x="126" y="129"/>
                </a:cubicBezTo>
                <a:cubicBezTo>
                  <a:pt x="125" y="128"/>
                  <a:pt x="123" y="128"/>
                  <a:pt x="122" y="129"/>
                </a:cubicBezTo>
                <a:cubicBezTo>
                  <a:pt x="110" y="139"/>
                  <a:pt x="95" y="145"/>
                  <a:pt x="80" y="145"/>
                </a:cubicBezTo>
                <a:cubicBezTo>
                  <a:pt x="44" y="145"/>
                  <a:pt x="15" y="116"/>
                  <a:pt x="15" y="80"/>
                </a:cubicBezTo>
                <a:cubicBezTo>
                  <a:pt x="15" y="44"/>
                  <a:pt x="44" y="15"/>
                  <a:pt x="80" y="15"/>
                </a:cubicBezTo>
                <a:cubicBezTo>
                  <a:pt x="116" y="15"/>
                  <a:pt x="145" y="44"/>
                  <a:pt x="145" y="80"/>
                </a:cubicBezTo>
                <a:cubicBezTo>
                  <a:pt x="145" y="95"/>
                  <a:pt x="139" y="110"/>
                  <a:pt x="129" y="122"/>
                </a:cubicBezTo>
                <a:cubicBezTo>
                  <a:pt x="128" y="123"/>
                  <a:pt x="128" y="125"/>
                  <a:pt x="129" y="126"/>
                </a:cubicBezTo>
                <a:close/>
                <a:moveTo>
                  <a:pt x="70" y="129"/>
                </a:moveTo>
                <a:cubicBezTo>
                  <a:pt x="71" y="129"/>
                  <a:pt x="72" y="130"/>
                  <a:pt x="72" y="131"/>
                </a:cubicBezTo>
                <a:cubicBezTo>
                  <a:pt x="72" y="133"/>
                  <a:pt x="71" y="134"/>
                  <a:pt x="70" y="134"/>
                </a:cubicBezTo>
                <a:cubicBezTo>
                  <a:pt x="68" y="134"/>
                  <a:pt x="67" y="133"/>
                  <a:pt x="67" y="131"/>
                </a:cubicBezTo>
                <a:cubicBezTo>
                  <a:pt x="67" y="130"/>
                  <a:pt x="68" y="129"/>
                  <a:pt x="70" y="129"/>
                </a:cubicBezTo>
                <a:close/>
                <a:moveTo>
                  <a:pt x="64" y="28"/>
                </a:moveTo>
                <a:cubicBezTo>
                  <a:pt x="65" y="28"/>
                  <a:pt x="66" y="29"/>
                  <a:pt x="66" y="31"/>
                </a:cubicBezTo>
                <a:cubicBezTo>
                  <a:pt x="66" y="32"/>
                  <a:pt x="65" y="33"/>
                  <a:pt x="64" y="33"/>
                </a:cubicBezTo>
                <a:cubicBezTo>
                  <a:pt x="62" y="33"/>
                  <a:pt x="61" y="32"/>
                  <a:pt x="61" y="31"/>
                </a:cubicBezTo>
                <a:cubicBezTo>
                  <a:pt x="61" y="29"/>
                  <a:pt x="62" y="28"/>
                  <a:pt x="64" y="28"/>
                </a:cubicBezTo>
                <a:close/>
                <a:moveTo>
                  <a:pt x="80" y="46"/>
                </a:moveTo>
                <a:cubicBezTo>
                  <a:pt x="84" y="46"/>
                  <a:pt x="88" y="43"/>
                  <a:pt x="89" y="39"/>
                </a:cubicBezTo>
                <a:cubicBezTo>
                  <a:pt x="90" y="34"/>
                  <a:pt x="87" y="29"/>
                  <a:pt x="82" y="27"/>
                </a:cubicBezTo>
                <a:cubicBezTo>
                  <a:pt x="82" y="27"/>
                  <a:pt x="81" y="27"/>
                  <a:pt x="80" y="27"/>
                </a:cubicBezTo>
                <a:cubicBezTo>
                  <a:pt x="76" y="27"/>
                  <a:pt x="72" y="30"/>
                  <a:pt x="71" y="34"/>
                </a:cubicBezTo>
                <a:cubicBezTo>
                  <a:pt x="70" y="39"/>
                  <a:pt x="73" y="44"/>
                  <a:pt x="78" y="45"/>
                </a:cubicBezTo>
                <a:cubicBezTo>
                  <a:pt x="78" y="45"/>
                  <a:pt x="79" y="46"/>
                  <a:pt x="80" y="46"/>
                </a:cubicBezTo>
                <a:close/>
                <a:moveTo>
                  <a:pt x="76" y="35"/>
                </a:moveTo>
                <a:cubicBezTo>
                  <a:pt x="76" y="33"/>
                  <a:pt x="78" y="32"/>
                  <a:pt x="80" y="32"/>
                </a:cubicBezTo>
                <a:cubicBezTo>
                  <a:pt x="80" y="32"/>
                  <a:pt x="81" y="32"/>
                  <a:pt x="81" y="32"/>
                </a:cubicBezTo>
                <a:cubicBezTo>
                  <a:pt x="83" y="33"/>
                  <a:pt x="85" y="35"/>
                  <a:pt x="84" y="37"/>
                </a:cubicBezTo>
                <a:cubicBezTo>
                  <a:pt x="84" y="39"/>
                  <a:pt x="82" y="40"/>
                  <a:pt x="80" y="40"/>
                </a:cubicBezTo>
                <a:cubicBezTo>
                  <a:pt x="80" y="40"/>
                  <a:pt x="79" y="40"/>
                  <a:pt x="79" y="40"/>
                </a:cubicBezTo>
                <a:cubicBezTo>
                  <a:pt x="77" y="40"/>
                  <a:pt x="75" y="37"/>
                  <a:pt x="76" y="35"/>
                </a:cubicBezTo>
                <a:close/>
                <a:moveTo>
                  <a:pt x="46" y="121"/>
                </a:moveTo>
                <a:cubicBezTo>
                  <a:pt x="46" y="121"/>
                  <a:pt x="46" y="121"/>
                  <a:pt x="46" y="121"/>
                </a:cubicBezTo>
                <a:cubicBezTo>
                  <a:pt x="46" y="121"/>
                  <a:pt x="46" y="121"/>
                  <a:pt x="46" y="121"/>
                </a:cubicBezTo>
                <a:cubicBezTo>
                  <a:pt x="47" y="122"/>
                  <a:pt x="47" y="123"/>
                  <a:pt x="48" y="123"/>
                </a:cubicBezTo>
                <a:cubicBezTo>
                  <a:pt x="50" y="124"/>
                  <a:pt x="52" y="125"/>
                  <a:pt x="54" y="125"/>
                </a:cubicBezTo>
                <a:cubicBezTo>
                  <a:pt x="57" y="125"/>
                  <a:pt x="59" y="123"/>
                  <a:pt x="61" y="121"/>
                </a:cubicBezTo>
                <a:cubicBezTo>
                  <a:pt x="64" y="117"/>
                  <a:pt x="63" y="111"/>
                  <a:pt x="59" y="108"/>
                </a:cubicBezTo>
                <a:cubicBezTo>
                  <a:pt x="56" y="106"/>
                  <a:pt x="54" y="104"/>
                  <a:pt x="52" y="101"/>
                </a:cubicBezTo>
                <a:cubicBezTo>
                  <a:pt x="50" y="98"/>
                  <a:pt x="47" y="97"/>
                  <a:pt x="44" y="97"/>
                </a:cubicBezTo>
                <a:cubicBezTo>
                  <a:pt x="42" y="97"/>
                  <a:pt x="41" y="98"/>
                  <a:pt x="39" y="99"/>
                </a:cubicBezTo>
                <a:cubicBezTo>
                  <a:pt x="35" y="102"/>
                  <a:pt x="34" y="108"/>
                  <a:pt x="37" y="112"/>
                </a:cubicBezTo>
                <a:cubicBezTo>
                  <a:pt x="40" y="115"/>
                  <a:pt x="42" y="119"/>
                  <a:pt x="46" y="121"/>
                </a:cubicBezTo>
                <a:close/>
                <a:moveTo>
                  <a:pt x="42" y="103"/>
                </a:moveTo>
                <a:cubicBezTo>
                  <a:pt x="43" y="102"/>
                  <a:pt x="44" y="102"/>
                  <a:pt x="44" y="102"/>
                </a:cubicBezTo>
                <a:cubicBezTo>
                  <a:pt x="46" y="102"/>
                  <a:pt x="47" y="103"/>
                  <a:pt x="48" y="104"/>
                </a:cubicBezTo>
                <a:cubicBezTo>
                  <a:pt x="47" y="104"/>
                  <a:pt x="47" y="104"/>
                  <a:pt x="47" y="104"/>
                </a:cubicBezTo>
                <a:cubicBezTo>
                  <a:pt x="46" y="105"/>
                  <a:pt x="46" y="107"/>
                  <a:pt x="47" y="108"/>
                </a:cubicBezTo>
                <a:cubicBezTo>
                  <a:pt x="47" y="109"/>
                  <a:pt x="48" y="109"/>
                  <a:pt x="49" y="109"/>
                </a:cubicBezTo>
                <a:cubicBezTo>
                  <a:pt x="49" y="109"/>
                  <a:pt x="50" y="109"/>
                  <a:pt x="50" y="108"/>
                </a:cubicBezTo>
                <a:cubicBezTo>
                  <a:pt x="51" y="108"/>
                  <a:pt x="51" y="108"/>
                  <a:pt x="51" y="108"/>
                </a:cubicBezTo>
                <a:cubicBezTo>
                  <a:pt x="53" y="109"/>
                  <a:pt x="54" y="111"/>
                  <a:pt x="56" y="112"/>
                </a:cubicBezTo>
                <a:cubicBezTo>
                  <a:pt x="58" y="114"/>
                  <a:pt x="58" y="116"/>
                  <a:pt x="57" y="118"/>
                </a:cubicBezTo>
                <a:cubicBezTo>
                  <a:pt x="56" y="119"/>
                  <a:pt x="55" y="120"/>
                  <a:pt x="54" y="120"/>
                </a:cubicBezTo>
                <a:cubicBezTo>
                  <a:pt x="53" y="120"/>
                  <a:pt x="52" y="119"/>
                  <a:pt x="51" y="119"/>
                </a:cubicBezTo>
                <a:cubicBezTo>
                  <a:pt x="52" y="118"/>
                  <a:pt x="52" y="118"/>
                  <a:pt x="52" y="118"/>
                </a:cubicBezTo>
                <a:cubicBezTo>
                  <a:pt x="52" y="117"/>
                  <a:pt x="52" y="115"/>
                  <a:pt x="51" y="115"/>
                </a:cubicBezTo>
                <a:cubicBezTo>
                  <a:pt x="50" y="114"/>
                  <a:pt x="48" y="114"/>
                  <a:pt x="48" y="115"/>
                </a:cubicBezTo>
                <a:cubicBezTo>
                  <a:pt x="47" y="116"/>
                  <a:pt x="47" y="116"/>
                  <a:pt x="47" y="116"/>
                </a:cubicBezTo>
                <a:cubicBezTo>
                  <a:pt x="45" y="114"/>
                  <a:pt x="43" y="111"/>
                  <a:pt x="41" y="109"/>
                </a:cubicBezTo>
                <a:cubicBezTo>
                  <a:pt x="40" y="107"/>
                  <a:pt x="40" y="104"/>
                  <a:pt x="42" y="103"/>
                </a:cubicBezTo>
                <a:close/>
                <a:moveTo>
                  <a:pt x="117" y="106"/>
                </a:moveTo>
                <a:cubicBezTo>
                  <a:pt x="118" y="107"/>
                  <a:pt x="119" y="107"/>
                  <a:pt x="121" y="107"/>
                </a:cubicBezTo>
                <a:cubicBezTo>
                  <a:pt x="124" y="107"/>
                  <a:pt x="128" y="105"/>
                  <a:pt x="129" y="101"/>
                </a:cubicBezTo>
                <a:cubicBezTo>
                  <a:pt x="130" y="100"/>
                  <a:pt x="130" y="100"/>
                  <a:pt x="130" y="99"/>
                </a:cubicBezTo>
                <a:cubicBezTo>
                  <a:pt x="130" y="99"/>
                  <a:pt x="130" y="99"/>
                  <a:pt x="130" y="99"/>
                </a:cubicBezTo>
                <a:cubicBezTo>
                  <a:pt x="130" y="99"/>
                  <a:pt x="130" y="99"/>
                  <a:pt x="130" y="99"/>
                </a:cubicBezTo>
                <a:cubicBezTo>
                  <a:pt x="132" y="95"/>
                  <a:pt x="133" y="90"/>
                  <a:pt x="133" y="86"/>
                </a:cubicBezTo>
                <a:cubicBezTo>
                  <a:pt x="133" y="84"/>
                  <a:pt x="133" y="82"/>
                  <a:pt x="132" y="80"/>
                </a:cubicBezTo>
                <a:cubicBezTo>
                  <a:pt x="131" y="78"/>
                  <a:pt x="128" y="76"/>
                  <a:pt x="125" y="76"/>
                </a:cubicBezTo>
                <a:cubicBezTo>
                  <a:pt x="125" y="76"/>
                  <a:pt x="124" y="76"/>
                  <a:pt x="124" y="76"/>
                </a:cubicBezTo>
                <a:cubicBezTo>
                  <a:pt x="119" y="76"/>
                  <a:pt x="115" y="79"/>
                  <a:pt x="115" y="84"/>
                </a:cubicBezTo>
                <a:cubicBezTo>
                  <a:pt x="114" y="87"/>
                  <a:pt x="113" y="91"/>
                  <a:pt x="112" y="94"/>
                </a:cubicBezTo>
                <a:cubicBezTo>
                  <a:pt x="111" y="96"/>
                  <a:pt x="111" y="99"/>
                  <a:pt x="112" y="101"/>
                </a:cubicBezTo>
                <a:cubicBezTo>
                  <a:pt x="113" y="103"/>
                  <a:pt x="115" y="105"/>
                  <a:pt x="117" y="106"/>
                </a:cubicBezTo>
                <a:close/>
                <a:moveTo>
                  <a:pt x="124" y="81"/>
                </a:moveTo>
                <a:cubicBezTo>
                  <a:pt x="124" y="81"/>
                  <a:pt x="124" y="81"/>
                  <a:pt x="124" y="81"/>
                </a:cubicBezTo>
                <a:cubicBezTo>
                  <a:pt x="126" y="81"/>
                  <a:pt x="127" y="82"/>
                  <a:pt x="128" y="83"/>
                </a:cubicBezTo>
                <a:cubicBezTo>
                  <a:pt x="128" y="84"/>
                  <a:pt x="128" y="85"/>
                  <a:pt x="128" y="86"/>
                </a:cubicBezTo>
                <a:cubicBezTo>
                  <a:pt x="128" y="89"/>
                  <a:pt x="127" y="92"/>
                  <a:pt x="126" y="94"/>
                </a:cubicBezTo>
                <a:cubicBezTo>
                  <a:pt x="126" y="94"/>
                  <a:pt x="126" y="94"/>
                  <a:pt x="126" y="94"/>
                </a:cubicBezTo>
                <a:cubicBezTo>
                  <a:pt x="124" y="94"/>
                  <a:pt x="123" y="94"/>
                  <a:pt x="122" y="96"/>
                </a:cubicBezTo>
                <a:cubicBezTo>
                  <a:pt x="122" y="97"/>
                  <a:pt x="122" y="98"/>
                  <a:pt x="124" y="99"/>
                </a:cubicBezTo>
                <a:cubicBezTo>
                  <a:pt x="125" y="99"/>
                  <a:pt x="125" y="99"/>
                  <a:pt x="125" y="99"/>
                </a:cubicBezTo>
                <a:cubicBezTo>
                  <a:pt x="124" y="101"/>
                  <a:pt x="122" y="102"/>
                  <a:pt x="121" y="102"/>
                </a:cubicBezTo>
                <a:cubicBezTo>
                  <a:pt x="120" y="102"/>
                  <a:pt x="119" y="102"/>
                  <a:pt x="119" y="101"/>
                </a:cubicBezTo>
                <a:cubicBezTo>
                  <a:pt x="118" y="101"/>
                  <a:pt x="117" y="100"/>
                  <a:pt x="117" y="99"/>
                </a:cubicBezTo>
                <a:cubicBezTo>
                  <a:pt x="116" y="98"/>
                  <a:pt x="116" y="97"/>
                  <a:pt x="117" y="96"/>
                </a:cubicBezTo>
                <a:cubicBezTo>
                  <a:pt x="118" y="94"/>
                  <a:pt x="118" y="92"/>
                  <a:pt x="119" y="90"/>
                </a:cubicBezTo>
                <a:cubicBezTo>
                  <a:pt x="120" y="90"/>
                  <a:pt x="120" y="90"/>
                  <a:pt x="120" y="90"/>
                </a:cubicBezTo>
                <a:cubicBezTo>
                  <a:pt x="120" y="90"/>
                  <a:pt x="120" y="90"/>
                  <a:pt x="120" y="90"/>
                </a:cubicBezTo>
                <a:cubicBezTo>
                  <a:pt x="121" y="90"/>
                  <a:pt x="123" y="89"/>
                  <a:pt x="123" y="88"/>
                </a:cubicBezTo>
                <a:cubicBezTo>
                  <a:pt x="123" y="86"/>
                  <a:pt x="122" y="85"/>
                  <a:pt x="120" y="85"/>
                </a:cubicBezTo>
                <a:cubicBezTo>
                  <a:pt x="120" y="85"/>
                  <a:pt x="120" y="85"/>
                  <a:pt x="120" y="85"/>
                </a:cubicBezTo>
                <a:cubicBezTo>
                  <a:pt x="120" y="82"/>
                  <a:pt x="122" y="81"/>
                  <a:pt x="124" y="81"/>
                </a:cubicBezTo>
                <a:close/>
                <a:moveTo>
                  <a:pt x="116" y="63"/>
                </a:moveTo>
                <a:cubicBezTo>
                  <a:pt x="118" y="63"/>
                  <a:pt x="119" y="62"/>
                  <a:pt x="121" y="61"/>
                </a:cubicBezTo>
                <a:cubicBezTo>
                  <a:pt x="123" y="60"/>
                  <a:pt x="124" y="57"/>
                  <a:pt x="125" y="55"/>
                </a:cubicBezTo>
                <a:cubicBezTo>
                  <a:pt x="125" y="52"/>
                  <a:pt x="125" y="50"/>
                  <a:pt x="123" y="48"/>
                </a:cubicBezTo>
                <a:cubicBezTo>
                  <a:pt x="120" y="45"/>
                  <a:pt x="118" y="41"/>
                  <a:pt x="114" y="39"/>
                </a:cubicBezTo>
                <a:cubicBezTo>
                  <a:pt x="114" y="39"/>
                  <a:pt x="114" y="39"/>
                  <a:pt x="114" y="39"/>
                </a:cubicBezTo>
                <a:cubicBezTo>
                  <a:pt x="114" y="39"/>
                  <a:pt x="114" y="39"/>
                  <a:pt x="114" y="39"/>
                </a:cubicBezTo>
                <a:cubicBezTo>
                  <a:pt x="113" y="38"/>
                  <a:pt x="113" y="37"/>
                  <a:pt x="112" y="37"/>
                </a:cubicBezTo>
                <a:cubicBezTo>
                  <a:pt x="110" y="36"/>
                  <a:pt x="108" y="35"/>
                  <a:pt x="106" y="35"/>
                </a:cubicBezTo>
                <a:cubicBezTo>
                  <a:pt x="103" y="35"/>
                  <a:pt x="101" y="37"/>
                  <a:pt x="99" y="39"/>
                </a:cubicBezTo>
                <a:cubicBezTo>
                  <a:pt x="96" y="43"/>
                  <a:pt x="97" y="49"/>
                  <a:pt x="101" y="52"/>
                </a:cubicBezTo>
                <a:cubicBezTo>
                  <a:pt x="104" y="54"/>
                  <a:pt x="106" y="56"/>
                  <a:pt x="108" y="59"/>
                </a:cubicBezTo>
                <a:cubicBezTo>
                  <a:pt x="110" y="62"/>
                  <a:pt x="113" y="63"/>
                  <a:pt x="116" y="63"/>
                </a:cubicBezTo>
                <a:close/>
                <a:moveTo>
                  <a:pt x="104" y="48"/>
                </a:moveTo>
                <a:cubicBezTo>
                  <a:pt x="102" y="47"/>
                  <a:pt x="102" y="44"/>
                  <a:pt x="103" y="42"/>
                </a:cubicBezTo>
                <a:cubicBezTo>
                  <a:pt x="104" y="41"/>
                  <a:pt x="105" y="40"/>
                  <a:pt x="106" y="40"/>
                </a:cubicBezTo>
                <a:cubicBezTo>
                  <a:pt x="107" y="40"/>
                  <a:pt x="108" y="41"/>
                  <a:pt x="109" y="41"/>
                </a:cubicBezTo>
                <a:cubicBezTo>
                  <a:pt x="108" y="42"/>
                  <a:pt x="108" y="42"/>
                  <a:pt x="108" y="42"/>
                </a:cubicBezTo>
                <a:cubicBezTo>
                  <a:pt x="108" y="43"/>
                  <a:pt x="108" y="45"/>
                  <a:pt x="109" y="45"/>
                </a:cubicBezTo>
                <a:cubicBezTo>
                  <a:pt x="109" y="46"/>
                  <a:pt x="110" y="46"/>
                  <a:pt x="110" y="46"/>
                </a:cubicBezTo>
                <a:cubicBezTo>
                  <a:pt x="111" y="46"/>
                  <a:pt x="112" y="46"/>
                  <a:pt x="112" y="45"/>
                </a:cubicBezTo>
                <a:cubicBezTo>
                  <a:pt x="113" y="44"/>
                  <a:pt x="113" y="44"/>
                  <a:pt x="113" y="44"/>
                </a:cubicBezTo>
                <a:cubicBezTo>
                  <a:pt x="115" y="46"/>
                  <a:pt x="117" y="49"/>
                  <a:pt x="119" y="51"/>
                </a:cubicBezTo>
                <a:cubicBezTo>
                  <a:pt x="120" y="52"/>
                  <a:pt x="120" y="53"/>
                  <a:pt x="120" y="54"/>
                </a:cubicBezTo>
                <a:cubicBezTo>
                  <a:pt x="120" y="55"/>
                  <a:pt x="119" y="56"/>
                  <a:pt x="118" y="57"/>
                </a:cubicBezTo>
                <a:cubicBezTo>
                  <a:pt x="117" y="58"/>
                  <a:pt x="116" y="58"/>
                  <a:pt x="116" y="58"/>
                </a:cubicBezTo>
                <a:cubicBezTo>
                  <a:pt x="114" y="58"/>
                  <a:pt x="113" y="57"/>
                  <a:pt x="112" y="56"/>
                </a:cubicBezTo>
                <a:cubicBezTo>
                  <a:pt x="113" y="56"/>
                  <a:pt x="113" y="56"/>
                  <a:pt x="113" y="56"/>
                </a:cubicBezTo>
                <a:cubicBezTo>
                  <a:pt x="114" y="55"/>
                  <a:pt x="114" y="53"/>
                  <a:pt x="113" y="52"/>
                </a:cubicBezTo>
                <a:cubicBezTo>
                  <a:pt x="112" y="51"/>
                  <a:pt x="111" y="51"/>
                  <a:pt x="110" y="52"/>
                </a:cubicBezTo>
                <a:cubicBezTo>
                  <a:pt x="109" y="52"/>
                  <a:pt x="109" y="52"/>
                  <a:pt x="109" y="52"/>
                </a:cubicBezTo>
                <a:cubicBezTo>
                  <a:pt x="107" y="51"/>
                  <a:pt x="106" y="49"/>
                  <a:pt x="104" y="4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7" name="Freeform 206">
            <a:extLst>
              <a:ext uri="{FF2B5EF4-FFF2-40B4-BE49-F238E27FC236}">
                <a16:creationId xmlns:a16="http://schemas.microsoft.com/office/drawing/2014/main" xmlns="" id="{72370525-FC2E-4B9C-9189-68A5A1639C32}"/>
              </a:ext>
            </a:extLst>
          </p:cNvPr>
          <p:cNvSpPr>
            <a:spLocks noEditPoints="1"/>
          </p:cNvSpPr>
          <p:nvPr/>
        </p:nvSpPr>
        <p:spPr bwMode="auto">
          <a:xfrm>
            <a:off x="6338094" y="4090194"/>
            <a:ext cx="468313" cy="552450"/>
          </a:xfrm>
          <a:custGeom>
            <a:avLst/>
            <a:gdLst>
              <a:gd name="T0" fmla="*/ 101 w 137"/>
              <a:gd name="T1" fmla="*/ 160 h 160"/>
              <a:gd name="T2" fmla="*/ 0 w 137"/>
              <a:gd name="T3" fmla="*/ 32 h 160"/>
              <a:gd name="T4" fmla="*/ 18 w 137"/>
              <a:gd name="T5" fmla="*/ 24 h 160"/>
              <a:gd name="T6" fmla="*/ 5 w 137"/>
              <a:gd name="T7" fmla="*/ 32 h 160"/>
              <a:gd name="T8" fmla="*/ 101 w 137"/>
              <a:gd name="T9" fmla="*/ 155 h 160"/>
              <a:gd name="T10" fmla="*/ 101 w 137"/>
              <a:gd name="T11" fmla="*/ 27 h 160"/>
              <a:gd name="T12" fmla="*/ 95 w 137"/>
              <a:gd name="T13" fmla="*/ 21 h 160"/>
              <a:gd name="T14" fmla="*/ 137 w 137"/>
              <a:gd name="T15" fmla="*/ 143 h 160"/>
              <a:gd name="T16" fmla="*/ 120 w 137"/>
              <a:gd name="T17" fmla="*/ 143 h 160"/>
              <a:gd name="T18" fmla="*/ 120 w 137"/>
              <a:gd name="T19" fmla="*/ 49 h 160"/>
              <a:gd name="T20" fmla="*/ 128 w 137"/>
              <a:gd name="T21" fmla="*/ 28 h 160"/>
              <a:gd name="T22" fmla="*/ 136 w 137"/>
              <a:gd name="T23" fmla="*/ 49 h 160"/>
              <a:gd name="T24" fmla="*/ 137 w 137"/>
              <a:gd name="T25" fmla="*/ 135 h 160"/>
              <a:gd name="T26" fmla="*/ 131 w 137"/>
              <a:gd name="T27" fmla="*/ 47 h 160"/>
              <a:gd name="T28" fmla="*/ 125 w 137"/>
              <a:gd name="T29" fmla="*/ 132 h 160"/>
              <a:gd name="T30" fmla="*/ 125 w 137"/>
              <a:gd name="T31" fmla="*/ 52 h 160"/>
              <a:gd name="T32" fmla="*/ 125 w 137"/>
              <a:gd name="T33" fmla="*/ 137 h 160"/>
              <a:gd name="T34" fmla="*/ 130 w 137"/>
              <a:gd name="T35" fmla="*/ 145 h 160"/>
              <a:gd name="T36" fmla="*/ 82 w 137"/>
              <a:gd name="T37" fmla="*/ 118 h 160"/>
              <a:gd name="T38" fmla="*/ 29 w 137"/>
              <a:gd name="T39" fmla="*/ 123 h 160"/>
              <a:gd name="T40" fmla="*/ 82 w 137"/>
              <a:gd name="T41" fmla="*/ 118 h 160"/>
              <a:gd name="T42" fmla="*/ 27 w 137"/>
              <a:gd name="T43" fmla="*/ 131 h 160"/>
              <a:gd name="T44" fmla="*/ 58 w 137"/>
              <a:gd name="T45" fmla="*/ 131 h 160"/>
              <a:gd name="T46" fmla="*/ 23 w 137"/>
              <a:gd name="T47" fmla="*/ 32 h 160"/>
              <a:gd name="T48" fmla="*/ 40 w 137"/>
              <a:gd name="T49" fmla="*/ 14 h 160"/>
              <a:gd name="T50" fmla="*/ 77 w 137"/>
              <a:gd name="T51" fmla="*/ 14 h 160"/>
              <a:gd name="T52" fmla="*/ 98 w 137"/>
              <a:gd name="T53" fmla="*/ 32 h 160"/>
              <a:gd name="T54" fmla="*/ 98 w 137"/>
              <a:gd name="T55" fmla="*/ 150 h 160"/>
              <a:gd name="T56" fmla="*/ 10 w 137"/>
              <a:gd name="T57" fmla="*/ 34 h 160"/>
              <a:gd name="T58" fmla="*/ 83 w 137"/>
              <a:gd name="T59" fmla="*/ 42 h 160"/>
              <a:gd name="T60" fmla="*/ 69 w 137"/>
              <a:gd name="T61" fmla="*/ 19 h 160"/>
              <a:gd name="T62" fmla="*/ 44 w 137"/>
              <a:gd name="T63" fmla="*/ 16 h 160"/>
              <a:gd name="T64" fmla="*/ 28 w 137"/>
              <a:gd name="T65" fmla="*/ 24 h 160"/>
              <a:gd name="T66" fmla="*/ 96 w 137"/>
              <a:gd name="T67" fmla="*/ 145 h 160"/>
              <a:gd name="T68" fmla="*/ 88 w 137"/>
              <a:gd name="T69" fmla="*/ 44 h 160"/>
              <a:gd name="T70" fmla="*/ 23 w 137"/>
              <a:gd name="T71" fmla="*/ 44 h 160"/>
              <a:gd name="T72" fmla="*/ 15 w 137"/>
              <a:gd name="T73" fmla="*/ 145 h 160"/>
              <a:gd name="T74" fmla="*/ 53 w 137"/>
              <a:gd name="T75" fmla="*/ 18 h 160"/>
              <a:gd name="T76" fmla="*/ 58 w 137"/>
              <a:gd name="T77" fmla="*/ 14 h 160"/>
              <a:gd name="T78" fmla="*/ 78 w 137"/>
              <a:gd name="T79" fmla="*/ 58 h 160"/>
              <a:gd name="T80" fmla="*/ 79 w 137"/>
              <a:gd name="T81" fmla="*/ 63 h 160"/>
              <a:gd name="T82" fmla="*/ 76 w 137"/>
              <a:gd name="T83" fmla="*/ 97 h 160"/>
              <a:gd name="T84" fmla="*/ 84 w 137"/>
              <a:gd name="T85" fmla="*/ 97 h 160"/>
              <a:gd name="T86" fmla="*/ 29 w 137"/>
              <a:gd name="T87" fmla="*/ 113 h 160"/>
              <a:gd name="T88" fmla="*/ 71 w 137"/>
              <a:gd name="T89" fmla="*/ 107 h 160"/>
              <a:gd name="T90" fmla="*/ 66 w 137"/>
              <a:gd name="T91" fmla="*/ 108 h 160"/>
              <a:gd name="T92" fmla="*/ 29 w 137"/>
              <a:gd name="T93" fmla="*/ 104 h 160"/>
              <a:gd name="T94" fmla="*/ 29 w 137"/>
              <a:gd name="T95" fmla="*/ 113 h 160"/>
              <a:gd name="T96" fmla="*/ 71 w 137"/>
              <a:gd name="T97" fmla="*/ 97 h 160"/>
              <a:gd name="T98" fmla="*/ 29 w 137"/>
              <a:gd name="T99" fmla="*/ 58 h 160"/>
              <a:gd name="T100" fmla="*/ 29 w 137"/>
              <a:gd name="T101" fmla="*/ 70 h 160"/>
              <a:gd name="T102" fmla="*/ 66 w 137"/>
              <a:gd name="T103" fmla="*/ 63 h 160"/>
              <a:gd name="T104" fmla="*/ 32 w 137"/>
              <a:gd name="T105" fmla="*/ 78 h 160"/>
              <a:gd name="T106" fmla="*/ 27 w 137"/>
              <a:gd name="T107" fmla="*/ 97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37" h="160">
                <a:moveTo>
                  <a:pt x="111" y="32"/>
                </a:moveTo>
                <a:cubicBezTo>
                  <a:pt x="111" y="150"/>
                  <a:pt x="111" y="150"/>
                  <a:pt x="111" y="150"/>
                </a:cubicBezTo>
                <a:cubicBezTo>
                  <a:pt x="111" y="155"/>
                  <a:pt x="106" y="160"/>
                  <a:pt x="101" y="160"/>
                </a:cubicBezTo>
                <a:cubicBezTo>
                  <a:pt x="10" y="160"/>
                  <a:pt x="10" y="160"/>
                  <a:pt x="10" y="160"/>
                </a:cubicBezTo>
                <a:cubicBezTo>
                  <a:pt x="5" y="160"/>
                  <a:pt x="0" y="155"/>
                  <a:pt x="0" y="150"/>
                </a:cubicBezTo>
                <a:cubicBezTo>
                  <a:pt x="0" y="32"/>
                  <a:pt x="0" y="32"/>
                  <a:pt x="0" y="32"/>
                </a:cubicBezTo>
                <a:cubicBezTo>
                  <a:pt x="0" y="26"/>
                  <a:pt x="5" y="21"/>
                  <a:pt x="10" y="21"/>
                </a:cubicBezTo>
                <a:cubicBezTo>
                  <a:pt x="16" y="21"/>
                  <a:pt x="16" y="21"/>
                  <a:pt x="16" y="21"/>
                </a:cubicBezTo>
                <a:cubicBezTo>
                  <a:pt x="17" y="21"/>
                  <a:pt x="18" y="23"/>
                  <a:pt x="18" y="24"/>
                </a:cubicBezTo>
                <a:cubicBezTo>
                  <a:pt x="18" y="25"/>
                  <a:pt x="17" y="27"/>
                  <a:pt x="16" y="27"/>
                </a:cubicBezTo>
                <a:cubicBezTo>
                  <a:pt x="10" y="27"/>
                  <a:pt x="10" y="27"/>
                  <a:pt x="10" y="27"/>
                </a:cubicBezTo>
                <a:cubicBezTo>
                  <a:pt x="7" y="27"/>
                  <a:pt x="5" y="29"/>
                  <a:pt x="5" y="32"/>
                </a:cubicBezTo>
                <a:cubicBezTo>
                  <a:pt x="5" y="150"/>
                  <a:pt x="5" y="150"/>
                  <a:pt x="5" y="150"/>
                </a:cubicBezTo>
                <a:cubicBezTo>
                  <a:pt x="5" y="153"/>
                  <a:pt x="7" y="155"/>
                  <a:pt x="10" y="155"/>
                </a:cubicBezTo>
                <a:cubicBezTo>
                  <a:pt x="101" y="155"/>
                  <a:pt x="101" y="155"/>
                  <a:pt x="101" y="155"/>
                </a:cubicBezTo>
                <a:cubicBezTo>
                  <a:pt x="104" y="155"/>
                  <a:pt x="106" y="153"/>
                  <a:pt x="106" y="150"/>
                </a:cubicBezTo>
                <a:cubicBezTo>
                  <a:pt x="106" y="32"/>
                  <a:pt x="106" y="32"/>
                  <a:pt x="106" y="32"/>
                </a:cubicBezTo>
                <a:cubicBezTo>
                  <a:pt x="106" y="29"/>
                  <a:pt x="104" y="27"/>
                  <a:pt x="101" y="27"/>
                </a:cubicBezTo>
                <a:cubicBezTo>
                  <a:pt x="95" y="27"/>
                  <a:pt x="95" y="27"/>
                  <a:pt x="95" y="27"/>
                </a:cubicBezTo>
                <a:cubicBezTo>
                  <a:pt x="94" y="27"/>
                  <a:pt x="93" y="25"/>
                  <a:pt x="93" y="24"/>
                </a:cubicBezTo>
                <a:cubicBezTo>
                  <a:pt x="93" y="23"/>
                  <a:pt x="94" y="21"/>
                  <a:pt x="95" y="21"/>
                </a:cubicBezTo>
                <a:cubicBezTo>
                  <a:pt x="101" y="21"/>
                  <a:pt x="101" y="21"/>
                  <a:pt x="101" y="21"/>
                </a:cubicBezTo>
                <a:cubicBezTo>
                  <a:pt x="106" y="21"/>
                  <a:pt x="111" y="26"/>
                  <a:pt x="111" y="32"/>
                </a:cubicBezTo>
                <a:close/>
                <a:moveTo>
                  <a:pt x="137" y="143"/>
                </a:moveTo>
                <a:cubicBezTo>
                  <a:pt x="137" y="147"/>
                  <a:pt x="133" y="150"/>
                  <a:pt x="130" y="150"/>
                </a:cubicBezTo>
                <a:cubicBezTo>
                  <a:pt x="127" y="150"/>
                  <a:pt x="127" y="150"/>
                  <a:pt x="127" y="150"/>
                </a:cubicBezTo>
                <a:cubicBezTo>
                  <a:pt x="123" y="150"/>
                  <a:pt x="120" y="147"/>
                  <a:pt x="120" y="143"/>
                </a:cubicBezTo>
                <a:cubicBezTo>
                  <a:pt x="120" y="50"/>
                  <a:pt x="120" y="50"/>
                  <a:pt x="120" y="50"/>
                </a:cubicBezTo>
                <a:cubicBezTo>
                  <a:pt x="120" y="50"/>
                  <a:pt x="120" y="49"/>
                  <a:pt x="120" y="49"/>
                </a:cubicBezTo>
                <a:cubicBezTo>
                  <a:pt x="120" y="49"/>
                  <a:pt x="120" y="49"/>
                  <a:pt x="120" y="49"/>
                </a:cubicBezTo>
                <a:cubicBezTo>
                  <a:pt x="120" y="49"/>
                  <a:pt x="120" y="49"/>
                  <a:pt x="120" y="49"/>
                </a:cubicBezTo>
                <a:cubicBezTo>
                  <a:pt x="126" y="30"/>
                  <a:pt x="126" y="30"/>
                  <a:pt x="126" y="30"/>
                </a:cubicBezTo>
                <a:cubicBezTo>
                  <a:pt x="126" y="29"/>
                  <a:pt x="127" y="28"/>
                  <a:pt x="128" y="28"/>
                </a:cubicBezTo>
                <a:cubicBezTo>
                  <a:pt x="129" y="28"/>
                  <a:pt x="130" y="29"/>
                  <a:pt x="130" y="30"/>
                </a:cubicBezTo>
                <a:cubicBezTo>
                  <a:pt x="136" y="49"/>
                  <a:pt x="136" y="49"/>
                  <a:pt x="136" y="49"/>
                </a:cubicBezTo>
                <a:cubicBezTo>
                  <a:pt x="136" y="49"/>
                  <a:pt x="136" y="49"/>
                  <a:pt x="136" y="49"/>
                </a:cubicBezTo>
                <a:cubicBezTo>
                  <a:pt x="137" y="49"/>
                  <a:pt x="137" y="49"/>
                  <a:pt x="137" y="49"/>
                </a:cubicBezTo>
                <a:cubicBezTo>
                  <a:pt x="137" y="49"/>
                  <a:pt x="137" y="50"/>
                  <a:pt x="137" y="50"/>
                </a:cubicBezTo>
                <a:cubicBezTo>
                  <a:pt x="137" y="135"/>
                  <a:pt x="137" y="135"/>
                  <a:pt x="137" y="135"/>
                </a:cubicBezTo>
                <a:lnTo>
                  <a:pt x="137" y="143"/>
                </a:lnTo>
                <a:close/>
                <a:moveTo>
                  <a:pt x="126" y="47"/>
                </a:moveTo>
                <a:cubicBezTo>
                  <a:pt x="131" y="47"/>
                  <a:pt x="131" y="47"/>
                  <a:pt x="131" y="47"/>
                </a:cubicBezTo>
                <a:cubicBezTo>
                  <a:pt x="128" y="39"/>
                  <a:pt x="128" y="39"/>
                  <a:pt x="128" y="39"/>
                </a:cubicBezTo>
                <a:lnTo>
                  <a:pt x="126" y="47"/>
                </a:lnTo>
                <a:close/>
                <a:moveTo>
                  <a:pt x="125" y="132"/>
                </a:moveTo>
                <a:cubicBezTo>
                  <a:pt x="131" y="132"/>
                  <a:pt x="131" y="132"/>
                  <a:pt x="131" y="132"/>
                </a:cubicBezTo>
                <a:cubicBezTo>
                  <a:pt x="131" y="52"/>
                  <a:pt x="131" y="52"/>
                  <a:pt x="131" y="52"/>
                </a:cubicBezTo>
                <a:cubicBezTo>
                  <a:pt x="125" y="52"/>
                  <a:pt x="125" y="52"/>
                  <a:pt x="125" y="52"/>
                </a:cubicBezTo>
                <a:lnTo>
                  <a:pt x="125" y="132"/>
                </a:lnTo>
                <a:close/>
                <a:moveTo>
                  <a:pt x="131" y="137"/>
                </a:moveTo>
                <a:cubicBezTo>
                  <a:pt x="125" y="137"/>
                  <a:pt x="125" y="137"/>
                  <a:pt x="125" y="137"/>
                </a:cubicBezTo>
                <a:cubicBezTo>
                  <a:pt x="125" y="143"/>
                  <a:pt x="125" y="143"/>
                  <a:pt x="125" y="143"/>
                </a:cubicBezTo>
                <a:cubicBezTo>
                  <a:pt x="125" y="144"/>
                  <a:pt x="125" y="145"/>
                  <a:pt x="127" y="145"/>
                </a:cubicBezTo>
                <a:cubicBezTo>
                  <a:pt x="130" y="145"/>
                  <a:pt x="130" y="145"/>
                  <a:pt x="130" y="145"/>
                </a:cubicBezTo>
                <a:cubicBezTo>
                  <a:pt x="131" y="145"/>
                  <a:pt x="131" y="144"/>
                  <a:pt x="131" y="143"/>
                </a:cubicBezTo>
                <a:lnTo>
                  <a:pt x="131" y="137"/>
                </a:lnTo>
                <a:close/>
                <a:moveTo>
                  <a:pt x="82" y="118"/>
                </a:moveTo>
                <a:cubicBezTo>
                  <a:pt x="29" y="118"/>
                  <a:pt x="29" y="118"/>
                  <a:pt x="29" y="118"/>
                </a:cubicBezTo>
                <a:cubicBezTo>
                  <a:pt x="28" y="118"/>
                  <a:pt x="27" y="119"/>
                  <a:pt x="27" y="121"/>
                </a:cubicBezTo>
                <a:cubicBezTo>
                  <a:pt x="27" y="122"/>
                  <a:pt x="28" y="123"/>
                  <a:pt x="29" y="123"/>
                </a:cubicBezTo>
                <a:cubicBezTo>
                  <a:pt x="82" y="123"/>
                  <a:pt x="82" y="123"/>
                  <a:pt x="82" y="123"/>
                </a:cubicBezTo>
                <a:cubicBezTo>
                  <a:pt x="83" y="123"/>
                  <a:pt x="84" y="122"/>
                  <a:pt x="84" y="121"/>
                </a:cubicBezTo>
                <a:cubicBezTo>
                  <a:pt x="84" y="119"/>
                  <a:pt x="83" y="118"/>
                  <a:pt x="82" y="118"/>
                </a:cubicBezTo>
                <a:close/>
                <a:moveTo>
                  <a:pt x="56" y="128"/>
                </a:moveTo>
                <a:cubicBezTo>
                  <a:pt x="29" y="128"/>
                  <a:pt x="29" y="128"/>
                  <a:pt x="29" y="128"/>
                </a:cubicBezTo>
                <a:cubicBezTo>
                  <a:pt x="28" y="128"/>
                  <a:pt x="27" y="129"/>
                  <a:pt x="27" y="131"/>
                </a:cubicBezTo>
                <a:cubicBezTo>
                  <a:pt x="27" y="132"/>
                  <a:pt x="28" y="133"/>
                  <a:pt x="29" y="133"/>
                </a:cubicBezTo>
                <a:cubicBezTo>
                  <a:pt x="56" y="133"/>
                  <a:pt x="56" y="133"/>
                  <a:pt x="56" y="133"/>
                </a:cubicBezTo>
                <a:cubicBezTo>
                  <a:pt x="57" y="133"/>
                  <a:pt x="58" y="132"/>
                  <a:pt x="58" y="131"/>
                </a:cubicBezTo>
                <a:cubicBezTo>
                  <a:pt x="58" y="129"/>
                  <a:pt x="57" y="128"/>
                  <a:pt x="56" y="128"/>
                </a:cubicBezTo>
                <a:close/>
                <a:moveTo>
                  <a:pt x="13" y="32"/>
                </a:moveTo>
                <a:cubicBezTo>
                  <a:pt x="23" y="32"/>
                  <a:pt x="23" y="32"/>
                  <a:pt x="23" y="32"/>
                </a:cubicBezTo>
                <a:cubicBezTo>
                  <a:pt x="23" y="24"/>
                  <a:pt x="23" y="24"/>
                  <a:pt x="23" y="24"/>
                </a:cubicBezTo>
                <a:cubicBezTo>
                  <a:pt x="23" y="18"/>
                  <a:pt x="28" y="14"/>
                  <a:pt x="34" y="14"/>
                </a:cubicBezTo>
                <a:cubicBezTo>
                  <a:pt x="40" y="14"/>
                  <a:pt x="40" y="14"/>
                  <a:pt x="40" y="14"/>
                </a:cubicBezTo>
                <a:cubicBezTo>
                  <a:pt x="41" y="6"/>
                  <a:pt x="47" y="0"/>
                  <a:pt x="56" y="0"/>
                </a:cubicBezTo>
                <a:cubicBezTo>
                  <a:pt x="64" y="0"/>
                  <a:pt x="70" y="6"/>
                  <a:pt x="71" y="14"/>
                </a:cubicBezTo>
                <a:cubicBezTo>
                  <a:pt x="77" y="14"/>
                  <a:pt x="77" y="14"/>
                  <a:pt x="77" y="14"/>
                </a:cubicBezTo>
                <a:cubicBezTo>
                  <a:pt x="83" y="14"/>
                  <a:pt x="88" y="18"/>
                  <a:pt x="88" y="24"/>
                </a:cubicBezTo>
                <a:cubicBezTo>
                  <a:pt x="88" y="32"/>
                  <a:pt x="88" y="32"/>
                  <a:pt x="88" y="32"/>
                </a:cubicBezTo>
                <a:cubicBezTo>
                  <a:pt x="98" y="32"/>
                  <a:pt x="98" y="32"/>
                  <a:pt x="98" y="32"/>
                </a:cubicBezTo>
                <a:cubicBezTo>
                  <a:pt x="100" y="32"/>
                  <a:pt x="101" y="33"/>
                  <a:pt x="101" y="34"/>
                </a:cubicBezTo>
                <a:cubicBezTo>
                  <a:pt x="101" y="147"/>
                  <a:pt x="101" y="147"/>
                  <a:pt x="101" y="147"/>
                </a:cubicBezTo>
                <a:cubicBezTo>
                  <a:pt x="101" y="149"/>
                  <a:pt x="100" y="150"/>
                  <a:pt x="98" y="150"/>
                </a:cubicBezTo>
                <a:cubicBezTo>
                  <a:pt x="13" y="150"/>
                  <a:pt x="13" y="150"/>
                  <a:pt x="13" y="150"/>
                </a:cubicBezTo>
                <a:cubicBezTo>
                  <a:pt x="11" y="150"/>
                  <a:pt x="10" y="149"/>
                  <a:pt x="10" y="147"/>
                </a:cubicBezTo>
                <a:cubicBezTo>
                  <a:pt x="10" y="34"/>
                  <a:pt x="10" y="34"/>
                  <a:pt x="10" y="34"/>
                </a:cubicBezTo>
                <a:cubicBezTo>
                  <a:pt x="10" y="33"/>
                  <a:pt x="11" y="32"/>
                  <a:pt x="13" y="32"/>
                </a:cubicBezTo>
                <a:close/>
                <a:moveTo>
                  <a:pt x="28" y="42"/>
                </a:moveTo>
                <a:cubicBezTo>
                  <a:pt x="83" y="42"/>
                  <a:pt x="83" y="42"/>
                  <a:pt x="83" y="42"/>
                </a:cubicBezTo>
                <a:cubicBezTo>
                  <a:pt x="83" y="24"/>
                  <a:pt x="83" y="24"/>
                  <a:pt x="83" y="24"/>
                </a:cubicBezTo>
                <a:cubicBezTo>
                  <a:pt x="83" y="21"/>
                  <a:pt x="80" y="19"/>
                  <a:pt x="77" y="19"/>
                </a:cubicBezTo>
                <a:cubicBezTo>
                  <a:pt x="69" y="19"/>
                  <a:pt x="69" y="19"/>
                  <a:pt x="69" y="19"/>
                </a:cubicBezTo>
                <a:cubicBezTo>
                  <a:pt x="68" y="19"/>
                  <a:pt x="67" y="18"/>
                  <a:pt x="67" y="16"/>
                </a:cubicBezTo>
                <a:cubicBezTo>
                  <a:pt x="67" y="10"/>
                  <a:pt x="62" y="5"/>
                  <a:pt x="56" y="5"/>
                </a:cubicBezTo>
                <a:cubicBezTo>
                  <a:pt x="49" y="5"/>
                  <a:pt x="44" y="10"/>
                  <a:pt x="44" y="16"/>
                </a:cubicBezTo>
                <a:cubicBezTo>
                  <a:pt x="44" y="18"/>
                  <a:pt x="43" y="19"/>
                  <a:pt x="42" y="19"/>
                </a:cubicBezTo>
                <a:cubicBezTo>
                  <a:pt x="34" y="19"/>
                  <a:pt x="34" y="19"/>
                  <a:pt x="34" y="19"/>
                </a:cubicBezTo>
                <a:cubicBezTo>
                  <a:pt x="31" y="19"/>
                  <a:pt x="28" y="21"/>
                  <a:pt x="28" y="24"/>
                </a:cubicBezTo>
                <a:lnTo>
                  <a:pt x="28" y="42"/>
                </a:lnTo>
                <a:close/>
                <a:moveTo>
                  <a:pt x="15" y="145"/>
                </a:moveTo>
                <a:cubicBezTo>
                  <a:pt x="96" y="145"/>
                  <a:pt x="96" y="145"/>
                  <a:pt x="96" y="145"/>
                </a:cubicBezTo>
                <a:cubicBezTo>
                  <a:pt x="96" y="37"/>
                  <a:pt x="96" y="37"/>
                  <a:pt x="96" y="37"/>
                </a:cubicBezTo>
                <a:cubicBezTo>
                  <a:pt x="88" y="37"/>
                  <a:pt x="88" y="37"/>
                  <a:pt x="88" y="37"/>
                </a:cubicBezTo>
                <a:cubicBezTo>
                  <a:pt x="88" y="44"/>
                  <a:pt x="88" y="44"/>
                  <a:pt x="88" y="44"/>
                </a:cubicBezTo>
                <a:cubicBezTo>
                  <a:pt x="88" y="46"/>
                  <a:pt x="87" y="47"/>
                  <a:pt x="85" y="47"/>
                </a:cubicBezTo>
                <a:cubicBezTo>
                  <a:pt x="26" y="47"/>
                  <a:pt x="26" y="47"/>
                  <a:pt x="26" y="47"/>
                </a:cubicBezTo>
                <a:cubicBezTo>
                  <a:pt x="24" y="47"/>
                  <a:pt x="23" y="46"/>
                  <a:pt x="23" y="44"/>
                </a:cubicBezTo>
                <a:cubicBezTo>
                  <a:pt x="23" y="37"/>
                  <a:pt x="23" y="37"/>
                  <a:pt x="23" y="37"/>
                </a:cubicBezTo>
                <a:cubicBezTo>
                  <a:pt x="15" y="37"/>
                  <a:pt x="15" y="37"/>
                  <a:pt x="15" y="37"/>
                </a:cubicBezTo>
                <a:lnTo>
                  <a:pt x="15" y="145"/>
                </a:lnTo>
                <a:close/>
                <a:moveTo>
                  <a:pt x="56" y="12"/>
                </a:moveTo>
                <a:cubicBezTo>
                  <a:pt x="54" y="12"/>
                  <a:pt x="53" y="13"/>
                  <a:pt x="53" y="14"/>
                </a:cubicBezTo>
                <a:cubicBezTo>
                  <a:pt x="53" y="18"/>
                  <a:pt x="53" y="18"/>
                  <a:pt x="53" y="18"/>
                </a:cubicBezTo>
                <a:cubicBezTo>
                  <a:pt x="53" y="19"/>
                  <a:pt x="54" y="20"/>
                  <a:pt x="56" y="20"/>
                </a:cubicBezTo>
                <a:cubicBezTo>
                  <a:pt x="57" y="20"/>
                  <a:pt x="58" y="19"/>
                  <a:pt x="58" y="18"/>
                </a:cubicBezTo>
                <a:cubicBezTo>
                  <a:pt x="58" y="14"/>
                  <a:pt x="58" y="14"/>
                  <a:pt x="58" y="14"/>
                </a:cubicBezTo>
                <a:cubicBezTo>
                  <a:pt x="58" y="13"/>
                  <a:pt x="57" y="12"/>
                  <a:pt x="56" y="12"/>
                </a:cubicBezTo>
                <a:close/>
                <a:moveTo>
                  <a:pt x="82" y="58"/>
                </a:moveTo>
                <a:cubicBezTo>
                  <a:pt x="78" y="58"/>
                  <a:pt x="78" y="58"/>
                  <a:pt x="78" y="58"/>
                </a:cubicBezTo>
                <a:cubicBezTo>
                  <a:pt x="77" y="58"/>
                  <a:pt x="76" y="59"/>
                  <a:pt x="76" y="61"/>
                </a:cubicBezTo>
                <a:cubicBezTo>
                  <a:pt x="76" y="62"/>
                  <a:pt x="77" y="63"/>
                  <a:pt x="78" y="63"/>
                </a:cubicBezTo>
                <a:cubicBezTo>
                  <a:pt x="79" y="63"/>
                  <a:pt x="79" y="63"/>
                  <a:pt x="79" y="63"/>
                </a:cubicBezTo>
                <a:cubicBezTo>
                  <a:pt x="79" y="94"/>
                  <a:pt x="79" y="94"/>
                  <a:pt x="79" y="94"/>
                </a:cubicBezTo>
                <a:cubicBezTo>
                  <a:pt x="78" y="94"/>
                  <a:pt x="78" y="94"/>
                  <a:pt x="78" y="94"/>
                </a:cubicBezTo>
                <a:cubicBezTo>
                  <a:pt x="77" y="94"/>
                  <a:pt x="76" y="95"/>
                  <a:pt x="76" y="97"/>
                </a:cubicBezTo>
                <a:cubicBezTo>
                  <a:pt x="76" y="98"/>
                  <a:pt x="77" y="99"/>
                  <a:pt x="78" y="99"/>
                </a:cubicBezTo>
                <a:cubicBezTo>
                  <a:pt x="82" y="99"/>
                  <a:pt x="82" y="99"/>
                  <a:pt x="82" y="99"/>
                </a:cubicBezTo>
                <a:cubicBezTo>
                  <a:pt x="83" y="99"/>
                  <a:pt x="84" y="98"/>
                  <a:pt x="84" y="97"/>
                </a:cubicBezTo>
                <a:cubicBezTo>
                  <a:pt x="84" y="61"/>
                  <a:pt x="84" y="61"/>
                  <a:pt x="84" y="61"/>
                </a:cubicBezTo>
                <a:cubicBezTo>
                  <a:pt x="84" y="59"/>
                  <a:pt x="83" y="58"/>
                  <a:pt x="82" y="58"/>
                </a:cubicBezTo>
                <a:close/>
                <a:moveTo>
                  <a:pt x="29" y="113"/>
                </a:moveTo>
                <a:cubicBezTo>
                  <a:pt x="68" y="113"/>
                  <a:pt x="68" y="113"/>
                  <a:pt x="68" y="113"/>
                </a:cubicBezTo>
                <a:cubicBezTo>
                  <a:pt x="70" y="113"/>
                  <a:pt x="71" y="112"/>
                  <a:pt x="71" y="110"/>
                </a:cubicBezTo>
                <a:cubicBezTo>
                  <a:pt x="71" y="107"/>
                  <a:pt x="71" y="107"/>
                  <a:pt x="71" y="107"/>
                </a:cubicBezTo>
                <a:cubicBezTo>
                  <a:pt x="71" y="106"/>
                  <a:pt x="70" y="104"/>
                  <a:pt x="68" y="104"/>
                </a:cubicBezTo>
                <a:cubicBezTo>
                  <a:pt x="67" y="104"/>
                  <a:pt x="66" y="106"/>
                  <a:pt x="66" y="107"/>
                </a:cubicBezTo>
                <a:cubicBezTo>
                  <a:pt x="66" y="108"/>
                  <a:pt x="66" y="108"/>
                  <a:pt x="66" y="108"/>
                </a:cubicBezTo>
                <a:cubicBezTo>
                  <a:pt x="32" y="108"/>
                  <a:pt x="32" y="108"/>
                  <a:pt x="32" y="108"/>
                </a:cubicBezTo>
                <a:cubicBezTo>
                  <a:pt x="32" y="107"/>
                  <a:pt x="32" y="107"/>
                  <a:pt x="32" y="107"/>
                </a:cubicBezTo>
                <a:cubicBezTo>
                  <a:pt x="32" y="106"/>
                  <a:pt x="31" y="104"/>
                  <a:pt x="29" y="104"/>
                </a:cubicBezTo>
                <a:cubicBezTo>
                  <a:pt x="28" y="104"/>
                  <a:pt x="27" y="106"/>
                  <a:pt x="27" y="107"/>
                </a:cubicBezTo>
                <a:cubicBezTo>
                  <a:pt x="27" y="110"/>
                  <a:pt x="27" y="110"/>
                  <a:pt x="27" y="110"/>
                </a:cubicBezTo>
                <a:cubicBezTo>
                  <a:pt x="27" y="112"/>
                  <a:pt x="28" y="113"/>
                  <a:pt x="29" y="113"/>
                </a:cubicBezTo>
                <a:close/>
                <a:moveTo>
                  <a:pt x="29" y="99"/>
                </a:moveTo>
                <a:cubicBezTo>
                  <a:pt x="68" y="99"/>
                  <a:pt x="68" y="99"/>
                  <a:pt x="68" y="99"/>
                </a:cubicBezTo>
                <a:cubicBezTo>
                  <a:pt x="70" y="99"/>
                  <a:pt x="71" y="98"/>
                  <a:pt x="71" y="97"/>
                </a:cubicBezTo>
                <a:cubicBezTo>
                  <a:pt x="71" y="61"/>
                  <a:pt x="71" y="61"/>
                  <a:pt x="71" y="61"/>
                </a:cubicBezTo>
                <a:cubicBezTo>
                  <a:pt x="71" y="59"/>
                  <a:pt x="70" y="58"/>
                  <a:pt x="68" y="58"/>
                </a:cubicBezTo>
                <a:cubicBezTo>
                  <a:pt x="29" y="58"/>
                  <a:pt x="29" y="58"/>
                  <a:pt x="29" y="58"/>
                </a:cubicBezTo>
                <a:cubicBezTo>
                  <a:pt x="28" y="58"/>
                  <a:pt x="27" y="59"/>
                  <a:pt x="27" y="61"/>
                </a:cubicBezTo>
                <a:cubicBezTo>
                  <a:pt x="27" y="68"/>
                  <a:pt x="27" y="68"/>
                  <a:pt x="27" y="68"/>
                </a:cubicBezTo>
                <a:cubicBezTo>
                  <a:pt x="27" y="69"/>
                  <a:pt x="28" y="70"/>
                  <a:pt x="29" y="70"/>
                </a:cubicBezTo>
                <a:cubicBezTo>
                  <a:pt x="31" y="70"/>
                  <a:pt x="32" y="69"/>
                  <a:pt x="32" y="68"/>
                </a:cubicBezTo>
                <a:cubicBezTo>
                  <a:pt x="32" y="63"/>
                  <a:pt x="32" y="63"/>
                  <a:pt x="32" y="63"/>
                </a:cubicBezTo>
                <a:cubicBezTo>
                  <a:pt x="66" y="63"/>
                  <a:pt x="66" y="63"/>
                  <a:pt x="66" y="63"/>
                </a:cubicBezTo>
                <a:cubicBezTo>
                  <a:pt x="66" y="94"/>
                  <a:pt x="66" y="94"/>
                  <a:pt x="66" y="94"/>
                </a:cubicBezTo>
                <a:cubicBezTo>
                  <a:pt x="32" y="94"/>
                  <a:pt x="32" y="94"/>
                  <a:pt x="32" y="94"/>
                </a:cubicBezTo>
                <a:cubicBezTo>
                  <a:pt x="32" y="78"/>
                  <a:pt x="32" y="78"/>
                  <a:pt x="32" y="78"/>
                </a:cubicBezTo>
                <a:cubicBezTo>
                  <a:pt x="32" y="76"/>
                  <a:pt x="31" y="75"/>
                  <a:pt x="29" y="75"/>
                </a:cubicBezTo>
                <a:cubicBezTo>
                  <a:pt x="28" y="75"/>
                  <a:pt x="27" y="76"/>
                  <a:pt x="27" y="78"/>
                </a:cubicBezTo>
                <a:cubicBezTo>
                  <a:pt x="27" y="97"/>
                  <a:pt x="27" y="97"/>
                  <a:pt x="27" y="97"/>
                </a:cubicBezTo>
                <a:cubicBezTo>
                  <a:pt x="27" y="98"/>
                  <a:pt x="28" y="99"/>
                  <a:pt x="29" y="9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8" name="Freeform 207">
            <a:extLst>
              <a:ext uri="{FF2B5EF4-FFF2-40B4-BE49-F238E27FC236}">
                <a16:creationId xmlns:a16="http://schemas.microsoft.com/office/drawing/2014/main" xmlns="" id="{85A7204B-415C-4419-B714-AC7BEE23D475}"/>
              </a:ext>
            </a:extLst>
          </p:cNvPr>
          <p:cNvSpPr>
            <a:spLocks noEditPoints="1"/>
          </p:cNvSpPr>
          <p:nvPr/>
        </p:nvSpPr>
        <p:spPr bwMode="auto">
          <a:xfrm>
            <a:off x="6393656" y="4710907"/>
            <a:ext cx="355600" cy="550863"/>
          </a:xfrm>
          <a:custGeom>
            <a:avLst/>
            <a:gdLst>
              <a:gd name="T0" fmla="*/ 101 w 104"/>
              <a:gd name="T1" fmla="*/ 132 h 160"/>
              <a:gd name="T2" fmla="*/ 97 w 104"/>
              <a:gd name="T3" fmla="*/ 120 h 160"/>
              <a:gd name="T4" fmla="*/ 92 w 104"/>
              <a:gd name="T5" fmla="*/ 75 h 160"/>
              <a:gd name="T6" fmla="*/ 95 w 104"/>
              <a:gd name="T7" fmla="*/ 78 h 160"/>
              <a:gd name="T8" fmla="*/ 97 w 104"/>
              <a:gd name="T9" fmla="*/ 69 h 160"/>
              <a:gd name="T10" fmla="*/ 92 w 104"/>
              <a:gd name="T11" fmla="*/ 69 h 160"/>
              <a:gd name="T12" fmla="*/ 80 w 104"/>
              <a:gd name="T13" fmla="*/ 70 h 160"/>
              <a:gd name="T14" fmla="*/ 66 w 104"/>
              <a:gd name="T15" fmla="*/ 31 h 160"/>
              <a:gd name="T16" fmla="*/ 54 w 104"/>
              <a:gd name="T17" fmla="*/ 14 h 160"/>
              <a:gd name="T18" fmla="*/ 51 w 104"/>
              <a:gd name="T19" fmla="*/ 0 h 160"/>
              <a:gd name="T20" fmla="*/ 49 w 104"/>
              <a:gd name="T21" fmla="*/ 14 h 160"/>
              <a:gd name="T22" fmla="*/ 36 w 104"/>
              <a:gd name="T23" fmla="*/ 32 h 160"/>
              <a:gd name="T24" fmla="*/ 10 w 104"/>
              <a:gd name="T25" fmla="*/ 70 h 160"/>
              <a:gd name="T26" fmla="*/ 8 w 104"/>
              <a:gd name="T27" fmla="*/ 66 h 160"/>
              <a:gd name="T28" fmla="*/ 5 w 104"/>
              <a:gd name="T29" fmla="*/ 76 h 160"/>
              <a:gd name="T30" fmla="*/ 10 w 104"/>
              <a:gd name="T31" fmla="*/ 76 h 160"/>
              <a:gd name="T32" fmla="*/ 21 w 104"/>
              <a:gd name="T33" fmla="*/ 75 h 160"/>
              <a:gd name="T34" fmla="*/ 15 w 104"/>
              <a:gd name="T35" fmla="*/ 102 h 160"/>
              <a:gd name="T36" fmla="*/ 18 w 104"/>
              <a:gd name="T37" fmla="*/ 100 h 160"/>
              <a:gd name="T38" fmla="*/ 43 w 104"/>
              <a:gd name="T39" fmla="*/ 42 h 160"/>
              <a:gd name="T40" fmla="*/ 6 w 104"/>
              <a:gd name="T41" fmla="*/ 143 h 160"/>
              <a:gd name="T42" fmla="*/ 6 w 104"/>
              <a:gd name="T43" fmla="*/ 137 h 160"/>
              <a:gd name="T44" fmla="*/ 13 w 104"/>
              <a:gd name="T45" fmla="*/ 107 h 160"/>
              <a:gd name="T46" fmla="*/ 6 w 104"/>
              <a:gd name="T47" fmla="*/ 120 h 160"/>
              <a:gd name="T48" fmla="*/ 2 w 104"/>
              <a:gd name="T49" fmla="*/ 133 h 160"/>
              <a:gd name="T50" fmla="*/ 1 w 104"/>
              <a:gd name="T51" fmla="*/ 145 h 160"/>
              <a:gd name="T52" fmla="*/ 4 w 104"/>
              <a:gd name="T53" fmla="*/ 157 h 160"/>
              <a:gd name="T54" fmla="*/ 6 w 104"/>
              <a:gd name="T55" fmla="*/ 160 h 160"/>
              <a:gd name="T56" fmla="*/ 16 w 104"/>
              <a:gd name="T57" fmla="*/ 137 h 160"/>
              <a:gd name="T58" fmla="*/ 20 w 104"/>
              <a:gd name="T59" fmla="*/ 125 h 160"/>
              <a:gd name="T60" fmla="*/ 49 w 104"/>
              <a:gd name="T61" fmla="*/ 75 h 160"/>
              <a:gd name="T62" fmla="*/ 51 w 104"/>
              <a:gd name="T63" fmla="*/ 82 h 160"/>
              <a:gd name="T64" fmla="*/ 54 w 104"/>
              <a:gd name="T65" fmla="*/ 75 h 160"/>
              <a:gd name="T66" fmla="*/ 82 w 104"/>
              <a:gd name="T67" fmla="*/ 125 h 160"/>
              <a:gd name="T68" fmla="*/ 86 w 104"/>
              <a:gd name="T69" fmla="*/ 137 h 160"/>
              <a:gd name="T70" fmla="*/ 96 w 104"/>
              <a:gd name="T71" fmla="*/ 160 h 160"/>
              <a:gd name="T72" fmla="*/ 98 w 104"/>
              <a:gd name="T73" fmla="*/ 157 h 160"/>
              <a:gd name="T74" fmla="*/ 102 w 104"/>
              <a:gd name="T75" fmla="*/ 135 h 160"/>
              <a:gd name="T76" fmla="*/ 92 w 104"/>
              <a:gd name="T77" fmla="*/ 123 h 160"/>
              <a:gd name="T78" fmla="*/ 92 w 104"/>
              <a:gd name="T79" fmla="*/ 134 h 160"/>
              <a:gd name="T80" fmla="*/ 91 w 104"/>
              <a:gd name="T81" fmla="*/ 118 h 160"/>
              <a:gd name="T82" fmla="*/ 59 w 104"/>
              <a:gd name="T83" fmla="*/ 42 h 160"/>
              <a:gd name="T84" fmla="*/ 91 w 104"/>
              <a:gd name="T85" fmla="*/ 118 h 160"/>
              <a:gd name="T86" fmla="*/ 51 w 104"/>
              <a:gd name="T87" fmla="*/ 44 h 160"/>
              <a:gd name="T88" fmla="*/ 49 w 104"/>
              <a:gd name="T89" fmla="*/ 41 h 160"/>
              <a:gd name="T90" fmla="*/ 54 w 104"/>
              <a:gd name="T91" fmla="*/ 41 h 160"/>
              <a:gd name="T92" fmla="*/ 51 w 104"/>
              <a:gd name="T93" fmla="*/ 19 h 160"/>
              <a:gd name="T94" fmla="*/ 57 w 104"/>
              <a:gd name="T95" fmla="*/ 37 h 160"/>
              <a:gd name="T96" fmla="*/ 45 w 104"/>
              <a:gd name="T97" fmla="*/ 37 h 160"/>
              <a:gd name="T98" fmla="*/ 51 w 104"/>
              <a:gd name="T99" fmla="*/ 19 h 160"/>
              <a:gd name="T100" fmla="*/ 54 w 104"/>
              <a:gd name="T101" fmla="*/ 66 h 160"/>
              <a:gd name="T102" fmla="*/ 49 w 104"/>
              <a:gd name="T103" fmla="*/ 66 h 160"/>
              <a:gd name="T104" fmla="*/ 39 w 104"/>
              <a:gd name="T105" fmla="*/ 70 h 160"/>
              <a:gd name="T106" fmla="*/ 51 w 104"/>
              <a:gd name="T107" fmla="*/ 49 h 160"/>
              <a:gd name="T108" fmla="*/ 63 w 104"/>
              <a:gd name="T109" fmla="*/ 70 h 160"/>
              <a:gd name="T110" fmla="*/ 95 w 104"/>
              <a:gd name="T111" fmla="*/ 145 h 160"/>
              <a:gd name="T112" fmla="*/ 97 w 104"/>
              <a:gd name="T113" fmla="*/ 137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04" h="160">
                <a:moveTo>
                  <a:pt x="102" y="135"/>
                </a:moveTo>
                <a:cubicBezTo>
                  <a:pt x="101" y="132"/>
                  <a:pt x="101" y="132"/>
                  <a:pt x="101" y="132"/>
                </a:cubicBezTo>
                <a:cubicBezTo>
                  <a:pt x="101" y="131"/>
                  <a:pt x="102" y="130"/>
                  <a:pt x="102" y="128"/>
                </a:cubicBezTo>
                <a:cubicBezTo>
                  <a:pt x="102" y="125"/>
                  <a:pt x="100" y="121"/>
                  <a:pt x="97" y="120"/>
                </a:cubicBezTo>
                <a:cubicBezTo>
                  <a:pt x="81" y="75"/>
                  <a:pt x="81" y="75"/>
                  <a:pt x="81" y="75"/>
                </a:cubicBezTo>
                <a:cubicBezTo>
                  <a:pt x="92" y="75"/>
                  <a:pt x="92" y="75"/>
                  <a:pt x="92" y="75"/>
                </a:cubicBezTo>
                <a:cubicBezTo>
                  <a:pt x="92" y="76"/>
                  <a:pt x="92" y="76"/>
                  <a:pt x="92" y="76"/>
                </a:cubicBezTo>
                <a:cubicBezTo>
                  <a:pt x="92" y="77"/>
                  <a:pt x="93" y="78"/>
                  <a:pt x="95" y="78"/>
                </a:cubicBezTo>
                <a:cubicBezTo>
                  <a:pt x="96" y="78"/>
                  <a:pt x="97" y="77"/>
                  <a:pt x="97" y="76"/>
                </a:cubicBezTo>
                <a:cubicBezTo>
                  <a:pt x="97" y="69"/>
                  <a:pt x="97" y="69"/>
                  <a:pt x="97" y="69"/>
                </a:cubicBezTo>
                <a:cubicBezTo>
                  <a:pt x="97" y="68"/>
                  <a:pt x="96" y="66"/>
                  <a:pt x="95" y="66"/>
                </a:cubicBezTo>
                <a:cubicBezTo>
                  <a:pt x="93" y="66"/>
                  <a:pt x="92" y="68"/>
                  <a:pt x="92" y="69"/>
                </a:cubicBezTo>
                <a:cubicBezTo>
                  <a:pt x="92" y="70"/>
                  <a:pt x="92" y="70"/>
                  <a:pt x="92" y="70"/>
                </a:cubicBezTo>
                <a:cubicBezTo>
                  <a:pt x="80" y="70"/>
                  <a:pt x="80" y="70"/>
                  <a:pt x="80" y="70"/>
                </a:cubicBezTo>
                <a:cubicBezTo>
                  <a:pt x="67" y="32"/>
                  <a:pt x="67" y="32"/>
                  <a:pt x="67" y="32"/>
                </a:cubicBezTo>
                <a:cubicBezTo>
                  <a:pt x="67" y="31"/>
                  <a:pt x="66" y="31"/>
                  <a:pt x="66" y="31"/>
                </a:cubicBezTo>
                <a:cubicBezTo>
                  <a:pt x="66" y="30"/>
                  <a:pt x="67" y="30"/>
                  <a:pt x="67" y="29"/>
                </a:cubicBezTo>
                <a:cubicBezTo>
                  <a:pt x="67" y="21"/>
                  <a:pt x="61" y="15"/>
                  <a:pt x="54" y="14"/>
                </a:cubicBezTo>
                <a:cubicBezTo>
                  <a:pt x="54" y="3"/>
                  <a:pt x="54" y="3"/>
                  <a:pt x="54" y="3"/>
                </a:cubicBezTo>
                <a:cubicBezTo>
                  <a:pt x="54" y="1"/>
                  <a:pt x="53" y="0"/>
                  <a:pt x="51" y="0"/>
                </a:cubicBezTo>
                <a:cubicBezTo>
                  <a:pt x="50" y="0"/>
                  <a:pt x="49" y="1"/>
                  <a:pt x="49" y="3"/>
                </a:cubicBezTo>
                <a:cubicBezTo>
                  <a:pt x="49" y="14"/>
                  <a:pt x="49" y="14"/>
                  <a:pt x="49" y="14"/>
                </a:cubicBezTo>
                <a:cubicBezTo>
                  <a:pt x="41" y="15"/>
                  <a:pt x="36" y="21"/>
                  <a:pt x="36" y="29"/>
                </a:cubicBezTo>
                <a:cubicBezTo>
                  <a:pt x="36" y="30"/>
                  <a:pt x="36" y="31"/>
                  <a:pt x="36" y="32"/>
                </a:cubicBezTo>
                <a:cubicBezTo>
                  <a:pt x="23" y="70"/>
                  <a:pt x="23" y="70"/>
                  <a:pt x="23" y="70"/>
                </a:cubicBezTo>
                <a:cubicBezTo>
                  <a:pt x="10" y="70"/>
                  <a:pt x="10" y="70"/>
                  <a:pt x="10" y="70"/>
                </a:cubicBezTo>
                <a:cubicBezTo>
                  <a:pt x="10" y="69"/>
                  <a:pt x="10" y="69"/>
                  <a:pt x="10" y="69"/>
                </a:cubicBezTo>
                <a:cubicBezTo>
                  <a:pt x="10" y="68"/>
                  <a:pt x="9" y="66"/>
                  <a:pt x="8" y="66"/>
                </a:cubicBezTo>
                <a:cubicBezTo>
                  <a:pt x="6" y="66"/>
                  <a:pt x="5" y="68"/>
                  <a:pt x="5" y="69"/>
                </a:cubicBezTo>
                <a:cubicBezTo>
                  <a:pt x="5" y="76"/>
                  <a:pt x="5" y="76"/>
                  <a:pt x="5" y="76"/>
                </a:cubicBezTo>
                <a:cubicBezTo>
                  <a:pt x="5" y="77"/>
                  <a:pt x="6" y="78"/>
                  <a:pt x="8" y="78"/>
                </a:cubicBezTo>
                <a:cubicBezTo>
                  <a:pt x="9" y="78"/>
                  <a:pt x="10" y="77"/>
                  <a:pt x="10" y="76"/>
                </a:cubicBezTo>
                <a:cubicBezTo>
                  <a:pt x="10" y="75"/>
                  <a:pt x="10" y="75"/>
                  <a:pt x="10" y="75"/>
                </a:cubicBezTo>
                <a:cubicBezTo>
                  <a:pt x="21" y="75"/>
                  <a:pt x="21" y="75"/>
                  <a:pt x="21" y="75"/>
                </a:cubicBezTo>
                <a:cubicBezTo>
                  <a:pt x="13" y="99"/>
                  <a:pt x="13" y="99"/>
                  <a:pt x="13" y="99"/>
                </a:cubicBezTo>
                <a:cubicBezTo>
                  <a:pt x="13" y="100"/>
                  <a:pt x="14" y="101"/>
                  <a:pt x="15" y="102"/>
                </a:cubicBezTo>
                <a:cubicBezTo>
                  <a:pt x="15" y="102"/>
                  <a:pt x="15" y="102"/>
                  <a:pt x="16" y="102"/>
                </a:cubicBezTo>
                <a:cubicBezTo>
                  <a:pt x="17" y="102"/>
                  <a:pt x="18" y="101"/>
                  <a:pt x="18" y="100"/>
                </a:cubicBezTo>
                <a:cubicBezTo>
                  <a:pt x="39" y="38"/>
                  <a:pt x="39" y="38"/>
                  <a:pt x="39" y="38"/>
                </a:cubicBezTo>
                <a:cubicBezTo>
                  <a:pt x="40" y="40"/>
                  <a:pt x="42" y="41"/>
                  <a:pt x="43" y="42"/>
                </a:cubicBezTo>
                <a:cubicBezTo>
                  <a:pt x="8" y="145"/>
                  <a:pt x="8" y="145"/>
                  <a:pt x="8" y="145"/>
                </a:cubicBezTo>
                <a:cubicBezTo>
                  <a:pt x="7" y="145"/>
                  <a:pt x="6" y="144"/>
                  <a:pt x="6" y="143"/>
                </a:cubicBezTo>
                <a:cubicBezTo>
                  <a:pt x="5" y="141"/>
                  <a:pt x="5" y="139"/>
                  <a:pt x="6" y="137"/>
                </a:cubicBezTo>
                <a:cubicBezTo>
                  <a:pt x="6" y="137"/>
                  <a:pt x="6" y="137"/>
                  <a:pt x="6" y="137"/>
                </a:cubicBezTo>
                <a:cubicBezTo>
                  <a:pt x="15" y="110"/>
                  <a:pt x="15" y="110"/>
                  <a:pt x="15" y="110"/>
                </a:cubicBezTo>
                <a:cubicBezTo>
                  <a:pt x="15" y="109"/>
                  <a:pt x="15" y="107"/>
                  <a:pt x="13" y="107"/>
                </a:cubicBezTo>
                <a:cubicBezTo>
                  <a:pt x="12" y="106"/>
                  <a:pt x="10" y="107"/>
                  <a:pt x="10" y="108"/>
                </a:cubicBezTo>
                <a:cubicBezTo>
                  <a:pt x="6" y="120"/>
                  <a:pt x="6" y="120"/>
                  <a:pt x="6" y="120"/>
                </a:cubicBezTo>
                <a:cubicBezTo>
                  <a:pt x="3" y="121"/>
                  <a:pt x="1" y="125"/>
                  <a:pt x="1" y="128"/>
                </a:cubicBezTo>
                <a:cubicBezTo>
                  <a:pt x="1" y="130"/>
                  <a:pt x="1" y="131"/>
                  <a:pt x="2" y="133"/>
                </a:cubicBezTo>
                <a:cubicBezTo>
                  <a:pt x="1" y="135"/>
                  <a:pt x="1" y="135"/>
                  <a:pt x="1" y="135"/>
                </a:cubicBezTo>
                <a:cubicBezTo>
                  <a:pt x="0" y="138"/>
                  <a:pt x="0" y="142"/>
                  <a:pt x="1" y="145"/>
                </a:cubicBezTo>
                <a:cubicBezTo>
                  <a:pt x="2" y="147"/>
                  <a:pt x="4" y="149"/>
                  <a:pt x="6" y="150"/>
                </a:cubicBezTo>
                <a:cubicBezTo>
                  <a:pt x="4" y="157"/>
                  <a:pt x="4" y="157"/>
                  <a:pt x="4" y="157"/>
                </a:cubicBezTo>
                <a:cubicBezTo>
                  <a:pt x="4" y="158"/>
                  <a:pt x="4" y="159"/>
                  <a:pt x="6" y="160"/>
                </a:cubicBezTo>
                <a:cubicBezTo>
                  <a:pt x="6" y="160"/>
                  <a:pt x="6" y="160"/>
                  <a:pt x="6" y="160"/>
                </a:cubicBezTo>
                <a:cubicBezTo>
                  <a:pt x="7" y="160"/>
                  <a:pt x="8" y="159"/>
                  <a:pt x="9" y="158"/>
                </a:cubicBezTo>
                <a:cubicBezTo>
                  <a:pt x="16" y="137"/>
                  <a:pt x="16" y="137"/>
                  <a:pt x="16" y="137"/>
                </a:cubicBezTo>
                <a:cubicBezTo>
                  <a:pt x="19" y="136"/>
                  <a:pt x="21" y="132"/>
                  <a:pt x="21" y="128"/>
                </a:cubicBezTo>
                <a:cubicBezTo>
                  <a:pt x="21" y="127"/>
                  <a:pt x="21" y="126"/>
                  <a:pt x="20" y="125"/>
                </a:cubicBezTo>
                <a:cubicBezTo>
                  <a:pt x="37" y="75"/>
                  <a:pt x="37" y="75"/>
                  <a:pt x="37" y="75"/>
                </a:cubicBezTo>
                <a:cubicBezTo>
                  <a:pt x="49" y="75"/>
                  <a:pt x="49" y="75"/>
                  <a:pt x="49" y="75"/>
                </a:cubicBezTo>
                <a:cubicBezTo>
                  <a:pt x="49" y="79"/>
                  <a:pt x="49" y="79"/>
                  <a:pt x="49" y="79"/>
                </a:cubicBezTo>
                <a:cubicBezTo>
                  <a:pt x="49" y="81"/>
                  <a:pt x="50" y="82"/>
                  <a:pt x="51" y="82"/>
                </a:cubicBezTo>
                <a:cubicBezTo>
                  <a:pt x="53" y="82"/>
                  <a:pt x="54" y="81"/>
                  <a:pt x="54" y="79"/>
                </a:cubicBezTo>
                <a:cubicBezTo>
                  <a:pt x="54" y="75"/>
                  <a:pt x="54" y="75"/>
                  <a:pt x="54" y="75"/>
                </a:cubicBezTo>
                <a:cubicBezTo>
                  <a:pt x="65" y="75"/>
                  <a:pt x="65" y="75"/>
                  <a:pt x="65" y="75"/>
                </a:cubicBezTo>
                <a:cubicBezTo>
                  <a:pt x="82" y="125"/>
                  <a:pt x="82" y="125"/>
                  <a:pt x="82" y="125"/>
                </a:cubicBezTo>
                <a:cubicBezTo>
                  <a:pt x="82" y="126"/>
                  <a:pt x="81" y="127"/>
                  <a:pt x="81" y="128"/>
                </a:cubicBezTo>
                <a:cubicBezTo>
                  <a:pt x="81" y="132"/>
                  <a:pt x="83" y="136"/>
                  <a:pt x="86" y="137"/>
                </a:cubicBezTo>
                <a:cubicBezTo>
                  <a:pt x="94" y="158"/>
                  <a:pt x="94" y="158"/>
                  <a:pt x="94" y="158"/>
                </a:cubicBezTo>
                <a:cubicBezTo>
                  <a:pt x="94" y="159"/>
                  <a:pt x="95" y="160"/>
                  <a:pt x="96" y="160"/>
                </a:cubicBezTo>
                <a:cubicBezTo>
                  <a:pt x="96" y="160"/>
                  <a:pt x="97" y="160"/>
                  <a:pt x="97" y="160"/>
                </a:cubicBezTo>
                <a:cubicBezTo>
                  <a:pt x="98" y="159"/>
                  <a:pt x="99" y="158"/>
                  <a:pt x="98" y="157"/>
                </a:cubicBezTo>
                <a:cubicBezTo>
                  <a:pt x="96" y="150"/>
                  <a:pt x="96" y="150"/>
                  <a:pt x="96" y="150"/>
                </a:cubicBezTo>
                <a:cubicBezTo>
                  <a:pt x="101" y="147"/>
                  <a:pt x="104" y="141"/>
                  <a:pt x="102" y="135"/>
                </a:cubicBezTo>
                <a:close/>
                <a:moveTo>
                  <a:pt x="86" y="128"/>
                </a:moveTo>
                <a:cubicBezTo>
                  <a:pt x="86" y="126"/>
                  <a:pt x="89" y="123"/>
                  <a:pt x="92" y="123"/>
                </a:cubicBezTo>
                <a:cubicBezTo>
                  <a:pt x="94" y="123"/>
                  <a:pt x="97" y="126"/>
                  <a:pt x="97" y="128"/>
                </a:cubicBezTo>
                <a:cubicBezTo>
                  <a:pt x="97" y="131"/>
                  <a:pt x="94" y="134"/>
                  <a:pt x="92" y="134"/>
                </a:cubicBezTo>
                <a:cubicBezTo>
                  <a:pt x="89" y="134"/>
                  <a:pt x="86" y="131"/>
                  <a:pt x="86" y="128"/>
                </a:cubicBezTo>
                <a:close/>
                <a:moveTo>
                  <a:pt x="91" y="118"/>
                </a:moveTo>
                <a:cubicBezTo>
                  <a:pt x="89" y="118"/>
                  <a:pt x="87" y="119"/>
                  <a:pt x="86" y="120"/>
                </a:cubicBezTo>
                <a:cubicBezTo>
                  <a:pt x="59" y="42"/>
                  <a:pt x="59" y="42"/>
                  <a:pt x="59" y="42"/>
                </a:cubicBezTo>
                <a:cubicBezTo>
                  <a:pt x="61" y="41"/>
                  <a:pt x="62" y="40"/>
                  <a:pt x="63" y="38"/>
                </a:cubicBezTo>
                <a:lnTo>
                  <a:pt x="91" y="118"/>
                </a:lnTo>
                <a:close/>
                <a:moveTo>
                  <a:pt x="54" y="42"/>
                </a:moveTo>
                <a:cubicBezTo>
                  <a:pt x="54" y="43"/>
                  <a:pt x="53" y="44"/>
                  <a:pt x="51" y="44"/>
                </a:cubicBezTo>
                <a:cubicBezTo>
                  <a:pt x="50" y="44"/>
                  <a:pt x="49" y="43"/>
                  <a:pt x="49" y="42"/>
                </a:cubicBezTo>
                <a:cubicBezTo>
                  <a:pt x="49" y="42"/>
                  <a:pt x="49" y="41"/>
                  <a:pt x="49" y="41"/>
                </a:cubicBezTo>
                <a:cubicBezTo>
                  <a:pt x="49" y="40"/>
                  <a:pt x="50" y="39"/>
                  <a:pt x="51" y="39"/>
                </a:cubicBezTo>
                <a:cubicBezTo>
                  <a:pt x="52" y="39"/>
                  <a:pt x="53" y="40"/>
                  <a:pt x="54" y="41"/>
                </a:cubicBezTo>
                <a:cubicBezTo>
                  <a:pt x="54" y="41"/>
                  <a:pt x="54" y="42"/>
                  <a:pt x="54" y="42"/>
                </a:cubicBezTo>
                <a:close/>
                <a:moveTo>
                  <a:pt x="51" y="19"/>
                </a:moveTo>
                <a:cubicBezTo>
                  <a:pt x="57" y="19"/>
                  <a:pt x="61" y="23"/>
                  <a:pt x="61" y="29"/>
                </a:cubicBezTo>
                <a:cubicBezTo>
                  <a:pt x="61" y="32"/>
                  <a:pt x="60" y="35"/>
                  <a:pt x="57" y="37"/>
                </a:cubicBezTo>
                <a:cubicBezTo>
                  <a:pt x="56" y="35"/>
                  <a:pt x="54" y="34"/>
                  <a:pt x="51" y="34"/>
                </a:cubicBezTo>
                <a:cubicBezTo>
                  <a:pt x="49" y="34"/>
                  <a:pt x="46" y="35"/>
                  <a:pt x="45" y="37"/>
                </a:cubicBezTo>
                <a:cubicBezTo>
                  <a:pt x="43" y="35"/>
                  <a:pt x="41" y="32"/>
                  <a:pt x="41" y="29"/>
                </a:cubicBezTo>
                <a:cubicBezTo>
                  <a:pt x="41" y="23"/>
                  <a:pt x="46" y="19"/>
                  <a:pt x="51" y="19"/>
                </a:cubicBezTo>
                <a:close/>
                <a:moveTo>
                  <a:pt x="54" y="70"/>
                </a:moveTo>
                <a:cubicBezTo>
                  <a:pt x="54" y="66"/>
                  <a:pt x="54" y="66"/>
                  <a:pt x="54" y="66"/>
                </a:cubicBezTo>
                <a:cubicBezTo>
                  <a:pt x="54" y="64"/>
                  <a:pt x="53" y="63"/>
                  <a:pt x="51" y="63"/>
                </a:cubicBezTo>
                <a:cubicBezTo>
                  <a:pt x="50" y="63"/>
                  <a:pt x="49" y="64"/>
                  <a:pt x="49" y="66"/>
                </a:cubicBezTo>
                <a:cubicBezTo>
                  <a:pt x="49" y="70"/>
                  <a:pt x="49" y="70"/>
                  <a:pt x="49" y="70"/>
                </a:cubicBezTo>
                <a:cubicBezTo>
                  <a:pt x="39" y="70"/>
                  <a:pt x="39" y="70"/>
                  <a:pt x="39" y="70"/>
                </a:cubicBezTo>
                <a:cubicBezTo>
                  <a:pt x="46" y="48"/>
                  <a:pt x="46" y="48"/>
                  <a:pt x="46" y="48"/>
                </a:cubicBezTo>
                <a:cubicBezTo>
                  <a:pt x="48" y="49"/>
                  <a:pt x="49" y="49"/>
                  <a:pt x="51" y="49"/>
                </a:cubicBezTo>
                <a:cubicBezTo>
                  <a:pt x="53" y="49"/>
                  <a:pt x="55" y="49"/>
                  <a:pt x="56" y="48"/>
                </a:cubicBezTo>
                <a:cubicBezTo>
                  <a:pt x="63" y="70"/>
                  <a:pt x="63" y="70"/>
                  <a:pt x="63" y="70"/>
                </a:cubicBezTo>
                <a:cubicBezTo>
                  <a:pt x="54" y="70"/>
                  <a:pt x="54" y="70"/>
                  <a:pt x="54" y="70"/>
                </a:cubicBezTo>
                <a:close/>
                <a:moveTo>
                  <a:pt x="95" y="145"/>
                </a:moveTo>
                <a:cubicBezTo>
                  <a:pt x="92" y="139"/>
                  <a:pt x="92" y="139"/>
                  <a:pt x="92" y="139"/>
                </a:cubicBezTo>
                <a:cubicBezTo>
                  <a:pt x="94" y="139"/>
                  <a:pt x="96" y="138"/>
                  <a:pt x="97" y="137"/>
                </a:cubicBezTo>
                <a:cubicBezTo>
                  <a:pt x="98" y="140"/>
                  <a:pt x="97" y="143"/>
                  <a:pt x="95" y="14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9" name="Freeform 208">
            <a:extLst>
              <a:ext uri="{FF2B5EF4-FFF2-40B4-BE49-F238E27FC236}">
                <a16:creationId xmlns:a16="http://schemas.microsoft.com/office/drawing/2014/main" xmlns="" id="{9348D233-0B5D-4BBB-9C1E-79ABAD09CE21}"/>
              </a:ext>
            </a:extLst>
          </p:cNvPr>
          <p:cNvSpPr>
            <a:spLocks noEditPoints="1"/>
          </p:cNvSpPr>
          <p:nvPr/>
        </p:nvSpPr>
        <p:spPr bwMode="auto">
          <a:xfrm>
            <a:off x="6379369" y="5331619"/>
            <a:ext cx="396875" cy="550863"/>
          </a:xfrm>
          <a:custGeom>
            <a:avLst/>
            <a:gdLst>
              <a:gd name="T0" fmla="*/ 98 w 116"/>
              <a:gd name="T1" fmla="*/ 107 h 160"/>
              <a:gd name="T2" fmla="*/ 15 w 116"/>
              <a:gd name="T3" fmla="*/ 3 h 160"/>
              <a:gd name="T4" fmla="*/ 3 w 116"/>
              <a:gd name="T5" fmla="*/ 0 h 160"/>
              <a:gd name="T6" fmla="*/ 17 w 116"/>
              <a:gd name="T7" fmla="*/ 53 h 160"/>
              <a:gd name="T8" fmla="*/ 17 w 116"/>
              <a:gd name="T9" fmla="*/ 107 h 160"/>
              <a:gd name="T10" fmla="*/ 3 w 116"/>
              <a:gd name="T11" fmla="*/ 160 h 160"/>
              <a:gd name="T12" fmla="*/ 15 w 116"/>
              <a:gd name="T13" fmla="*/ 157 h 160"/>
              <a:gd name="T14" fmla="*/ 34 w 116"/>
              <a:gd name="T15" fmla="*/ 150 h 160"/>
              <a:gd name="T16" fmla="*/ 34 w 116"/>
              <a:gd name="T17" fmla="*/ 145 h 160"/>
              <a:gd name="T18" fmla="*/ 21 w 116"/>
              <a:gd name="T19" fmla="*/ 130 h 160"/>
              <a:gd name="T20" fmla="*/ 87 w 116"/>
              <a:gd name="T21" fmla="*/ 127 h 160"/>
              <a:gd name="T22" fmla="*/ 24 w 116"/>
              <a:gd name="T23" fmla="*/ 124 h 160"/>
              <a:gd name="T24" fmla="*/ 67 w 116"/>
              <a:gd name="T25" fmla="*/ 109 h 160"/>
              <a:gd name="T26" fmla="*/ 67 w 116"/>
              <a:gd name="T27" fmla="*/ 104 h 160"/>
              <a:gd name="T28" fmla="*/ 58 w 116"/>
              <a:gd name="T29" fmla="*/ 90 h 160"/>
              <a:gd name="T30" fmla="*/ 103 w 116"/>
              <a:gd name="T31" fmla="*/ 160 h 160"/>
              <a:gd name="T32" fmla="*/ 116 w 116"/>
              <a:gd name="T33" fmla="*/ 157 h 160"/>
              <a:gd name="T34" fmla="*/ 33 w 116"/>
              <a:gd name="T35" fmla="*/ 105 h 160"/>
              <a:gd name="T36" fmla="*/ 24 w 116"/>
              <a:gd name="T37" fmla="*/ 114 h 160"/>
              <a:gd name="T38" fmla="*/ 17 w 116"/>
              <a:gd name="T39" fmla="*/ 126 h 160"/>
              <a:gd name="T40" fmla="*/ 11 w 116"/>
              <a:gd name="T41" fmla="*/ 147 h 160"/>
              <a:gd name="T42" fmla="*/ 5 w 116"/>
              <a:gd name="T43" fmla="*/ 155 h 160"/>
              <a:gd name="T44" fmla="*/ 50 w 116"/>
              <a:gd name="T45" fmla="*/ 83 h 160"/>
              <a:gd name="T46" fmla="*/ 54 w 116"/>
              <a:gd name="T47" fmla="*/ 86 h 160"/>
              <a:gd name="T48" fmla="*/ 105 w 116"/>
              <a:gd name="T49" fmla="*/ 155 h 160"/>
              <a:gd name="T50" fmla="*/ 56 w 116"/>
              <a:gd name="T51" fmla="*/ 82 h 160"/>
              <a:gd name="T52" fmla="*/ 5 w 116"/>
              <a:gd name="T53" fmla="*/ 5 h 160"/>
              <a:gd name="T54" fmla="*/ 26 w 116"/>
              <a:gd name="T55" fmla="*/ 47 h 160"/>
              <a:gd name="T56" fmla="*/ 94 w 116"/>
              <a:gd name="T57" fmla="*/ 110 h 160"/>
              <a:gd name="T58" fmla="*/ 105 w 116"/>
              <a:gd name="T59" fmla="*/ 155 h 160"/>
              <a:gd name="T60" fmla="*/ 44 w 116"/>
              <a:gd name="T61" fmla="*/ 33 h 160"/>
              <a:gd name="T62" fmla="*/ 31 w 116"/>
              <a:gd name="T63" fmla="*/ 36 h 160"/>
              <a:gd name="T64" fmla="*/ 31 w 116"/>
              <a:gd name="T65" fmla="*/ 30 h 160"/>
              <a:gd name="T66" fmla="*/ 21 w 116"/>
              <a:gd name="T67" fmla="*/ 13 h 160"/>
              <a:gd name="T68" fmla="*/ 100 w 116"/>
              <a:gd name="T69" fmla="*/ 10 h 160"/>
              <a:gd name="T70" fmla="*/ 103 w 116"/>
              <a:gd name="T71" fmla="*/ 0 h 160"/>
              <a:gd name="T72" fmla="*/ 116 w 116"/>
              <a:gd name="T73" fmla="*/ 3 h 160"/>
              <a:gd name="T74" fmla="*/ 76 w 116"/>
              <a:gd name="T75" fmla="*/ 75 h 160"/>
              <a:gd name="T76" fmla="*/ 72 w 116"/>
              <a:gd name="T77" fmla="*/ 75 h 160"/>
              <a:gd name="T78" fmla="*/ 94 w 116"/>
              <a:gd name="T79" fmla="*/ 50 h 160"/>
              <a:gd name="T80" fmla="*/ 105 w 116"/>
              <a:gd name="T81" fmla="*/ 5 h 160"/>
              <a:gd name="T82" fmla="*/ 105 w 116"/>
              <a:gd name="T83" fmla="*/ 13 h 160"/>
              <a:gd name="T84" fmla="*/ 98 w 116"/>
              <a:gd name="T85" fmla="*/ 34 h 160"/>
              <a:gd name="T86" fmla="*/ 64 w 116"/>
              <a:gd name="T87" fmla="*/ 69 h 160"/>
              <a:gd name="T88" fmla="*/ 75 w 116"/>
              <a:gd name="T89" fmla="*/ 56 h 160"/>
              <a:gd name="T90" fmla="*/ 47 w 116"/>
              <a:gd name="T91" fmla="*/ 53 h 160"/>
              <a:gd name="T92" fmla="*/ 80 w 116"/>
              <a:gd name="T93" fmla="*/ 51 h 160"/>
              <a:gd name="T94" fmla="*/ 52 w 116"/>
              <a:gd name="T95" fmla="*/ 36 h 160"/>
              <a:gd name="T96" fmla="*/ 52 w 116"/>
              <a:gd name="T97" fmla="*/ 30 h 160"/>
              <a:gd name="T98" fmla="*/ 99 w 116"/>
              <a:gd name="T99" fmla="*/ 15 h 160"/>
              <a:gd name="T100" fmla="*/ 21 w 116"/>
              <a:gd name="T101" fmla="*/ 13 h 160"/>
              <a:gd name="T102" fmla="*/ 92 w 116"/>
              <a:gd name="T103" fmla="*/ 150 h 160"/>
              <a:gd name="T104" fmla="*/ 42 w 116"/>
              <a:gd name="T105" fmla="*/ 147 h 160"/>
              <a:gd name="T106" fmla="*/ 92 w 116"/>
              <a:gd name="T107" fmla="*/ 145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16" h="160">
                <a:moveTo>
                  <a:pt x="116" y="157"/>
                </a:moveTo>
                <a:cubicBezTo>
                  <a:pt x="116" y="138"/>
                  <a:pt x="110" y="122"/>
                  <a:pt x="98" y="107"/>
                </a:cubicBezTo>
                <a:cubicBezTo>
                  <a:pt x="88" y="94"/>
                  <a:pt x="75" y="84"/>
                  <a:pt x="63" y="74"/>
                </a:cubicBezTo>
                <a:cubicBezTo>
                  <a:pt x="38" y="55"/>
                  <a:pt x="15" y="38"/>
                  <a:pt x="15" y="3"/>
                </a:cubicBezTo>
                <a:cubicBezTo>
                  <a:pt x="15" y="1"/>
                  <a:pt x="14" y="0"/>
                  <a:pt x="13" y="0"/>
                </a:cubicBezTo>
                <a:cubicBezTo>
                  <a:pt x="3" y="0"/>
                  <a:pt x="3" y="0"/>
                  <a:pt x="3" y="0"/>
                </a:cubicBezTo>
                <a:cubicBezTo>
                  <a:pt x="1" y="0"/>
                  <a:pt x="0" y="1"/>
                  <a:pt x="0" y="3"/>
                </a:cubicBezTo>
                <a:cubicBezTo>
                  <a:pt x="0" y="22"/>
                  <a:pt x="6" y="38"/>
                  <a:pt x="17" y="53"/>
                </a:cubicBezTo>
                <a:cubicBezTo>
                  <a:pt x="25" y="63"/>
                  <a:pt x="35" y="72"/>
                  <a:pt x="45" y="80"/>
                </a:cubicBezTo>
                <a:cubicBezTo>
                  <a:pt x="36" y="87"/>
                  <a:pt x="25" y="96"/>
                  <a:pt x="17" y="107"/>
                </a:cubicBezTo>
                <a:cubicBezTo>
                  <a:pt x="6" y="122"/>
                  <a:pt x="0" y="138"/>
                  <a:pt x="0" y="157"/>
                </a:cubicBezTo>
                <a:cubicBezTo>
                  <a:pt x="0" y="159"/>
                  <a:pt x="1" y="160"/>
                  <a:pt x="3" y="160"/>
                </a:cubicBezTo>
                <a:cubicBezTo>
                  <a:pt x="13" y="160"/>
                  <a:pt x="13" y="160"/>
                  <a:pt x="13" y="160"/>
                </a:cubicBezTo>
                <a:cubicBezTo>
                  <a:pt x="14" y="160"/>
                  <a:pt x="15" y="159"/>
                  <a:pt x="15" y="157"/>
                </a:cubicBezTo>
                <a:cubicBezTo>
                  <a:pt x="15" y="155"/>
                  <a:pt x="15" y="152"/>
                  <a:pt x="16" y="150"/>
                </a:cubicBezTo>
                <a:cubicBezTo>
                  <a:pt x="34" y="150"/>
                  <a:pt x="34" y="150"/>
                  <a:pt x="34" y="150"/>
                </a:cubicBezTo>
                <a:cubicBezTo>
                  <a:pt x="35" y="150"/>
                  <a:pt x="36" y="149"/>
                  <a:pt x="36" y="147"/>
                </a:cubicBezTo>
                <a:cubicBezTo>
                  <a:pt x="36" y="146"/>
                  <a:pt x="35" y="145"/>
                  <a:pt x="34" y="145"/>
                </a:cubicBezTo>
                <a:cubicBezTo>
                  <a:pt x="16" y="145"/>
                  <a:pt x="16" y="145"/>
                  <a:pt x="16" y="145"/>
                </a:cubicBezTo>
                <a:cubicBezTo>
                  <a:pt x="17" y="139"/>
                  <a:pt x="19" y="134"/>
                  <a:pt x="21" y="130"/>
                </a:cubicBezTo>
                <a:cubicBezTo>
                  <a:pt x="84" y="130"/>
                  <a:pt x="84" y="130"/>
                  <a:pt x="84" y="130"/>
                </a:cubicBezTo>
                <a:cubicBezTo>
                  <a:pt x="86" y="130"/>
                  <a:pt x="87" y="128"/>
                  <a:pt x="87" y="127"/>
                </a:cubicBezTo>
                <a:cubicBezTo>
                  <a:pt x="87" y="126"/>
                  <a:pt x="86" y="124"/>
                  <a:pt x="84" y="124"/>
                </a:cubicBezTo>
                <a:cubicBezTo>
                  <a:pt x="24" y="124"/>
                  <a:pt x="24" y="124"/>
                  <a:pt x="24" y="124"/>
                </a:cubicBezTo>
                <a:cubicBezTo>
                  <a:pt x="27" y="119"/>
                  <a:pt x="31" y="114"/>
                  <a:pt x="35" y="109"/>
                </a:cubicBezTo>
                <a:cubicBezTo>
                  <a:pt x="67" y="109"/>
                  <a:pt x="67" y="109"/>
                  <a:pt x="67" y="109"/>
                </a:cubicBezTo>
                <a:cubicBezTo>
                  <a:pt x="68" y="109"/>
                  <a:pt x="69" y="108"/>
                  <a:pt x="69" y="107"/>
                </a:cubicBezTo>
                <a:cubicBezTo>
                  <a:pt x="69" y="105"/>
                  <a:pt x="68" y="104"/>
                  <a:pt x="67" y="104"/>
                </a:cubicBezTo>
                <a:cubicBezTo>
                  <a:pt x="41" y="104"/>
                  <a:pt x="41" y="104"/>
                  <a:pt x="41" y="104"/>
                </a:cubicBezTo>
                <a:cubicBezTo>
                  <a:pt x="46" y="99"/>
                  <a:pt x="52" y="95"/>
                  <a:pt x="58" y="90"/>
                </a:cubicBezTo>
                <a:cubicBezTo>
                  <a:pt x="80" y="107"/>
                  <a:pt x="100" y="125"/>
                  <a:pt x="100" y="157"/>
                </a:cubicBezTo>
                <a:cubicBezTo>
                  <a:pt x="100" y="159"/>
                  <a:pt x="102" y="160"/>
                  <a:pt x="103" y="160"/>
                </a:cubicBezTo>
                <a:cubicBezTo>
                  <a:pt x="113" y="160"/>
                  <a:pt x="113" y="160"/>
                  <a:pt x="113" y="160"/>
                </a:cubicBezTo>
                <a:cubicBezTo>
                  <a:pt x="115" y="160"/>
                  <a:pt x="116" y="159"/>
                  <a:pt x="116" y="157"/>
                </a:cubicBezTo>
                <a:cubicBezTo>
                  <a:pt x="116" y="157"/>
                  <a:pt x="116" y="157"/>
                  <a:pt x="116" y="157"/>
                </a:cubicBezTo>
                <a:close/>
                <a:moveTo>
                  <a:pt x="33" y="105"/>
                </a:moveTo>
                <a:cubicBezTo>
                  <a:pt x="32" y="105"/>
                  <a:pt x="32" y="105"/>
                  <a:pt x="32" y="105"/>
                </a:cubicBezTo>
                <a:cubicBezTo>
                  <a:pt x="29" y="108"/>
                  <a:pt x="27" y="111"/>
                  <a:pt x="24" y="114"/>
                </a:cubicBezTo>
                <a:cubicBezTo>
                  <a:pt x="22" y="118"/>
                  <a:pt x="19" y="122"/>
                  <a:pt x="17" y="126"/>
                </a:cubicBezTo>
                <a:cubicBezTo>
                  <a:pt x="17" y="126"/>
                  <a:pt x="17" y="126"/>
                  <a:pt x="17" y="126"/>
                </a:cubicBezTo>
                <a:cubicBezTo>
                  <a:pt x="14" y="133"/>
                  <a:pt x="12" y="139"/>
                  <a:pt x="11" y="147"/>
                </a:cubicBezTo>
                <a:cubicBezTo>
                  <a:pt x="11" y="147"/>
                  <a:pt x="11" y="147"/>
                  <a:pt x="11" y="147"/>
                </a:cubicBezTo>
                <a:cubicBezTo>
                  <a:pt x="11" y="150"/>
                  <a:pt x="10" y="152"/>
                  <a:pt x="10" y="155"/>
                </a:cubicBezTo>
                <a:cubicBezTo>
                  <a:pt x="5" y="155"/>
                  <a:pt x="5" y="155"/>
                  <a:pt x="5" y="155"/>
                </a:cubicBezTo>
                <a:cubicBezTo>
                  <a:pt x="6" y="138"/>
                  <a:pt x="11" y="123"/>
                  <a:pt x="21" y="110"/>
                </a:cubicBezTo>
                <a:cubicBezTo>
                  <a:pt x="29" y="99"/>
                  <a:pt x="40" y="91"/>
                  <a:pt x="50" y="83"/>
                </a:cubicBezTo>
                <a:cubicBezTo>
                  <a:pt x="51" y="84"/>
                  <a:pt x="52" y="85"/>
                  <a:pt x="53" y="86"/>
                </a:cubicBezTo>
                <a:cubicBezTo>
                  <a:pt x="53" y="86"/>
                  <a:pt x="54" y="86"/>
                  <a:pt x="54" y="86"/>
                </a:cubicBezTo>
                <a:cubicBezTo>
                  <a:pt x="46" y="92"/>
                  <a:pt x="39" y="98"/>
                  <a:pt x="33" y="105"/>
                </a:cubicBezTo>
                <a:close/>
                <a:moveTo>
                  <a:pt x="105" y="155"/>
                </a:moveTo>
                <a:cubicBezTo>
                  <a:pt x="105" y="139"/>
                  <a:pt x="100" y="125"/>
                  <a:pt x="90" y="113"/>
                </a:cubicBezTo>
                <a:cubicBezTo>
                  <a:pt x="81" y="101"/>
                  <a:pt x="69" y="92"/>
                  <a:pt x="56" y="82"/>
                </a:cubicBezTo>
                <a:cubicBezTo>
                  <a:pt x="44" y="72"/>
                  <a:pt x="31" y="62"/>
                  <a:pt x="21" y="50"/>
                </a:cubicBezTo>
                <a:cubicBezTo>
                  <a:pt x="11" y="37"/>
                  <a:pt x="6" y="22"/>
                  <a:pt x="5" y="5"/>
                </a:cubicBezTo>
                <a:cubicBezTo>
                  <a:pt x="10" y="5"/>
                  <a:pt x="10" y="5"/>
                  <a:pt x="10" y="5"/>
                </a:cubicBezTo>
                <a:cubicBezTo>
                  <a:pt x="11" y="21"/>
                  <a:pt x="16" y="35"/>
                  <a:pt x="26" y="47"/>
                </a:cubicBezTo>
                <a:cubicBezTo>
                  <a:pt x="35" y="59"/>
                  <a:pt x="47" y="68"/>
                  <a:pt x="59" y="78"/>
                </a:cubicBezTo>
                <a:cubicBezTo>
                  <a:pt x="72" y="88"/>
                  <a:pt x="85" y="98"/>
                  <a:pt x="94" y="110"/>
                </a:cubicBezTo>
                <a:cubicBezTo>
                  <a:pt x="105" y="123"/>
                  <a:pt x="110" y="138"/>
                  <a:pt x="111" y="155"/>
                </a:cubicBezTo>
                <a:lnTo>
                  <a:pt x="105" y="155"/>
                </a:lnTo>
                <a:close/>
                <a:moveTo>
                  <a:pt x="41" y="30"/>
                </a:moveTo>
                <a:cubicBezTo>
                  <a:pt x="43" y="30"/>
                  <a:pt x="44" y="32"/>
                  <a:pt x="44" y="33"/>
                </a:cubicBezTo>
                <a:cubicBezTo>
                  <a:pt x="44" y="34"/>
                  <a:pt x="43" y="36"/>
                  <a:pt x="41" y="36"/>
                </a:cubicBezTo>
                <a:cubicBezTo>
                  <a:pt x="31" y="36"/>
                  <a:pt x="31" y="36"/>
                  <a:pt x="31" y="36"/>
                </a:cubicBezTo>
                <a:cubicBezTo>
                  <a:pt x="30" y="36"/>
                  <a:pt x="29" y="34"/>
                  <a:pt x="29" y="33"/>
                </a:cubicBezTo>
                <a:cubicBezTo>
                  <a:pt x="29" y="32"/>
                  <a:pt x="30" y="30"/>
                  <a:pt x="31" y="30"/>
                </a:cubicBezTo>
                <a:lnTo>
                  <a:pt x="41" y="30"/>
                </a:lnTo>
                <a:close/>
                <a:moveTo>
                  <a:pt x="21" y="13"/>
                </a:moveTo>
                <a:cubicBezTo>
                  <a:pt x="21" y="11"/>
                  <a:pt x="22" y="10"/>
                  <a:pt x="24" y="10"/>
                </a:cubicBezTo>
                <a:cubicBezTo>
                  <a:pt x="100" y="10"/>
                  <a:pt x="100" y="10"/>
                  <a:pt x="100" y="10"/>
                </a:cubicBezTo>
                <a:cubicBezTo>
                  <a:pt x="100" y="8"/>
                  <a:pt x="100" y="5"/>
                  <a:pt x="100" y="3"/>
                </a:cubicBezTo>
                <a:cubicBezTo>
                  <a:pt x="100" y="1"/>
                  <a:pt x="102" y="0"/>
                  <a:pt x="103" y="0"/>
                </a:cubicBezTo>
                <a:cubicBezTo>
                  <a:pt x="113" y="0"/>
                  <a:pt x="113" y="0"/>
                  <a:pt x="113" y="0"/>
                </a:cubicBezTo>
                <a:cubicBezTo>
                  <a:pt x="115" y="0"/>
                  <a:pt x="116" y="1"/>
                  <a:pt x="116" y="3"/>
                </a:cubicBezTo>
                <a:cubicBezTo>
                  <a:pt x="116" y="22"/>
                  <a:pt x="110" y="38"/>
                  <a:pt x="98" y="53"/>
                </a:cubicBezTo>
                <a:cubicBezTo>
                  <a:pt x="93" y="60"/>
                  <a:pt x="86" y="67"/>
                  <a:pt x="76" y="75"/>
                </a:cubicBezTo>
                <a:cubicBezTo>
                  <a:pt x="76" y="76"/>
                  <a:pt x="75" y="76"/>
                  <a:pt x="74" y="76"/>
                </a:cubicBezTo>
                <a:cubicBezTo>
                  <a:pt x="74" y="76"/>
                  <a:pt x="73" y="76"/>
                  <a:pt x="72" y="75"/>
                </a:cubicBezTo>
                <a:cubicBezTo>
                  <a:pt x="72" y="74"/>
                  <a:pt x="72" y="72"/>
                  <a:pt x="73" y="71"/>
                </a:cubicBezTo>
                <a:cubicBezTo>
                  <a:pt x="82" y="64"/>
                  <a:pt x="89" y="57"/>
                  <a:pt x="94" y="50"/>
                </a:cubicBezTo>
                <a:cubicBezTo>
                  <a:pt x="105" y="37"/>
                  <a:pt x="110" y="22"/>
                  <a:pt x="111" y="5"/>
                </a:cubicBezTo>
                <a:cubicBezTo>
                  <a:pt x="105" y="5"/>
                  <a:pt x="105" y="5"/>
                  <a:pt x="105" y="5"/>
                </a:cubicBezTo>
                <a:cubicBezTo>
                  <a:pt x="105" y="8"/>
                  <a:pt x="105" y="10"/>
                  <a:pt x="105" y="13"/>
                </a:cubicBezTo>
                <a:cubicBezTo>
                  <a:pt x="105" y="13"/>
                  <a:pt x="105" y="13"/>
                  <a:pt x="105" y="13"/>
                </a:cubicBezTo>
                <a:cubicBezTo>
                  <a:pt x="104" y="21"/>
                  <a:pt x="102" y="28"/>
                  <a:pt x="99" y="34"/>
                </a:cubicBezTo>
                <a:cubicBezTo>
                  <a:pt x="98" y="34"/>
                  <a:pt x="98" y="34"/>
                  <a:pt x="98" y="34"/>
                </a:cubicBezTo>
                <a:cubicBezTo>
                  <a:pt x="91" y="49"/>
                  <a:pt x="79" y="60"/>
                  <a:pt x="68" y="69"/>
                </a:cubicBezTo>
                <a:cubicBezTo>
                  <a:pt x="67" y="70"/>
                  <a:pt x="65" y="70"/>
                  <a:pt x="64" y="69"/>
                </a:cubicBezTo>
                <a:cubicBezTo>
                  <a:pt x="63" y="68"/>
                  <a:pt x="63" y="66"/>
                  <a:pt x="65" y="65"/>
                </a:cubicBezTo>
                <a:cubicBezTo>
                  <a:pt x="68" y="62"/>
                  <a:pt x="72" y="59"/>
                  <a:pt x="75" y="56"/>
                </a:cubicBezTo>
                <a:cubicBezTo>
                  <a:pt x="49" y="56"/>
                  <a:pt x="49" y="56"/>
                  <a:pt x="49" y="56"/>
                </a:cubicBezTo>
                <a:cubicBezTo>
                  <a:pt x="48" y="56"/>
                  <a:pt x="47" y="55"/>
                  <a:pt x="47" y="53"/>
                </a:cubicBezTo>
                <a:cubicBezTo>
                  <a:pt x="47" y="52"/>
                  <a:pt x="48" y="51"/>
                  <a:pt x="49" y="51"/>
                </a:cubicBezTo>
                <a:cubicBezTo>
                  <a:pt x="80" y="51"/>
                  <a:pt x="80" y="51"/>
                  <a:pt x="80" y="51"/>
                </a:cubicBezTo>
                <a:cubicBezTo>
                  <a:pt x="85" y="46"/>
                  <a:pt x="89" y="41"/>
                  <a:pt x="92" y="36"/>
                </a:cubicBezTo>
                <a:cubicBezTo>
                  <a:pt x="52" y="36"/>
                  <a:pt x="52" y="36"/>
                  <a:pt x="52" y="36"/>
                </a:cubicBezTo>
                <a:cubicBezTo>
                  <a:pt x="50" y="36"/>
                  <a:pt x="49" y="34"/>
                  <a:pt x="49" y="33"/>
                </a:cubicBezTo>
                <a:cubicBezTo>
                  <a:pt x="49" y="32"/>
                  <a:pt x="50" y="30"/>
                  <a:pt x="52" y="30"/>
                </a:cubicBezTo>
                <a:cubicBezTo>
                  <a:pt x="95" y="30"/>
                  <a:pt x="95" y="30"/>
                  <a:pt x="95" y="30"/>
                </a:cubicBezTo>
                <a:cubicBezTo>
                  <a:pt x="97" y="26"/>
                  <a:pt x="98" y="21"/>
                  <a:pt x="99" y="15"/>
                </a:cubicBezTo>
                <a:cubicBezTo>
                  <a:pt x="24" y="15"/>
                  <a:pt x="24" y="15"/>
                  <a:pt x="24" y="15"/>
                </a:cubicBezTo>
                <a:cubicBezTo>
                  <a:pt x="22" y="15"/>
                  <a:pt x="21" y="14"/>
                  <a:pt x="21" y="13"/>
                </a:cubicBezTo>
                <a:close/>
                <a:moveTo>
                  <a:pt x="94" y="147"/>
                </a:moveTo>
                <a:cubicBezTo>
                  <a:pt x="94" y="149"/>
                  <a:pt x="93" y="150"/>
                  <a:pt x="92" y="150"/>
                </a:cubicBezTo>
                <a:cubicBezTo>
                  <a:pt x="44" y="150"/>
                  <a:pt x="44" y="150"/>
                  <a:pt x="44" y="150"/>
                </a:cubicBezTo>
                <a:cubicBezTo>
                  <a:pt x="43" y="150"/>
                  <a:pt x="42" y="149"/>
                  <a:pt x="42" y="147"/>
                </a:cubicBezTo>
                <a:cubicBezTo>
                  <a:pt x="42" y="146"/>
                  <a:pt x="43" y="145"/>
                  <a:pt x="44" y="145"/>
                </a:cubicBezTo>
                <a:cubicBezTo>
                  <a:pt x="92" y="145"/>
                  <a:pt x="92" y="145"/>
                  <a:pt x="92" y="145"/>
                </a:cubicBezTo>
                <a:cubicBezTo>
                  <a:pt x="93" y="145"/>
                  <a:pt x="94" y="146"/>
                  <a:pt x="94" y="14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0" name="Freeform 209">
            <a:extLst>
              <a:ext uri="{FF2B5EF4-FFF2-40B4-BE49-F238E27FC236}">
                <a16:creationId xmlns:a16="http://schemas.microsoft.com/office/drawing/2014/main" xmlns="" id="{976DF4B2-F4A0-4F97-975F-01C3F99CF0F0}"/>
              </a:ext>
            </a:extLst>
          </p:cNvPr>
          <p:cNvSpPr>
            <a:spLocks noEditPoints="1"/>
          </p:cNvSpPr>
          <p:nvPr/>
        </p:nvSpPr>
        <p:spPr bwMode="auto">
          <a:xfrm>
            <a:off x="7274719" y="975519"/>
            <a:ext cx="488950" cy="552450"/>
          </a:xfrm>
          <a:custGeom>
            <a:avLst/>
            <a:gdLst>
              <a:gd name="T0" fmla="*/ 107 w 143"/>
              <a:gd name="T1" fmla="*/ 145 h 160"/>
              <a:gd name="T2" fmla="*/ 110 w 143"/>
              <a:gd name="T3" fmla="*/ 134 h 160"/>
              <a:gd name="T4" fmla="*/ 110 w 143"/>
              <a:gd name="T5" fmla="*/ 127 h 160"/>
              <a:gd name="T6" fmla="*/ 106 w 143"/>
              <a:gd name="T7" fmla="*/ 130 h 160"/>
              <a:gd name="T8" fmla="*/ 82 w 143"/>
              <a:gd name="T9" fmla="*/ 131 h 160"/>
              <a:gd name="T10" fmla="*/ 20 w 143"/>
              <a:gd name="T11" fmla="*/ 93 h 160"/>
              <a:gd name="T12" fmla="*/ 58 w 143"/>
              <a:gd name="T13" fmla="*/ 8 h 160"/>
              <a:gd name="T14" fmla="*/ 55 w 143"/>
              <a:gd name="T15" fmla="*/ 0 h 160"/>
              <a:gd name="T16" fmla="*/ 80 w 143"/>
              <a:gd name="T17" fmla="*/ 145 h 160"/>
              <a:gd name="T18" fmla="*/ 44 w 143"/>
              <a:gd name="T19" fmla="*/ 155 h 160"/>
              <a:gd name="T20" fmla="*/ 121 w 143"/>
              <a:gd name="T21" fmla="*/ 160 h 160"/>
              <a:gd name="T22" fmla="*/ 58 w 143"/>
              <a:gd name="T23" fmla="*/ 150 h 160"/>
              <a:gd name="T24" fmla="*/ 50 w 143"/>
              <a:gd name="T25" fmla="*/ 155 h 160"/>
              <a:gd name="T26" fmla="*/ 137 w 143"/>
              <a:gd name="T27" fmla="*/ 45 h 160"/>
              <a:gd name="T28" fmla="*/ 28 w 143"/>
              <a:gd name="T29" fmla="*/ 45 h 160"/>
              <a:gd name="T30" fmla="*/ 105 w 143"/>
              <a:gd name="T31" fmla="*/ 121 h 160"/>
              <a:gd name="T32" fmla="*/ 135 w 143"/>
              <a:gd name="T33" fmla="*/ 93 h 160"/>
              <a:gd name="T34" fmla="*/ 117 w 143"/>
              <a:gd name="T35" fmla="*/ 77 h 160"/>
              <a:gd name="T36" fmla="*/ 113 w 143"/>
              <a:gd name="T37" fmla="*/ 86 h 160"/>
              <a:gd name="T38" fmla="*/ 107 w 143"/>
              <a:gd name="T39" fmla="*/ 60 h 160"/>
              <a:gd name="T40" fmla="*/ 115 w 143"/>
              <a:gd name="T41" fmla="*/ 67 h 160"/>
              <a:gd name="T42" fmla="*/ 131 w 143"/>
              <a:gd name="T43" fmla="*/ 89 h 160"/>
              <a:gd name="T44" fmla="*/ 90 w 143"/>
              <a:gd name="T45" fmla="*/ 92 h 160"/>
              <a:gd name="T46" fmla="*/ 105 w 143"/>
              <a:gd name="T47" fmla="*/ 55 h 160"/>
              <a:gd name="T48" fmla="*/ 91 w 143"/>
              <a:gd name="T49" fmla="*/ 32 h 160"/>
              <a:gd name="T50" fmla="*/ 60 w 143"/>
              <a:gd name="T51" fmla="*/ 19 h 160"/>
              <a:gd name="T52" fmla="*/ 51 w 143"/>
              <a:gd name="T53" fmla="*/ 38 h 160"/>
              <a:gd name="T54" fmla="*/ 84 w 143"/>
              <a:gd name="T55" fmla="*/ 25 h 160"/>
              <a:gd name="T56" fmla="*/ 70 w 143"/>
              <a:gd name="T57" fmla="*/ 44 h 160"/>
              <a:gd name="T58" fmla="*/ 51 w 143"/>
              <a:gd name="T59" fmla="*/ 48 h 160"/>
              <a:gd name="T60" fmla="*/ 96 w 143"/>
              <a:gd name="T61" fmla="*/ 94 h 160"/>
              <a:gd name="T62" fmla="*/ 92 w 143"/>
              <a:gd name="T63" fmla="*/ 96 h 160"/>
              <a:gd name="T64" fmla="*/ 77 w 143"/>
              <a:gd name="T65" fmla="*/ 106 h 160"/>
              <a:gd name="T66" fmla="*/ 110 w 143"/>
              <a:gd name="T67" fmla="*/ 53 h 160"/>
              <a:gd name="T68" fmla="*/ 131 w 143"/>
              <a:gd name="T69" fmla="*/ 44 h 160"/>
              <a:gd name="T70" fmla="*/ 87 w 143"/>
              <a:gd name="T71" fmla="*/ 21 h 160"/>
              <a:gd name="T72" fmla="*/ 97 w 143"/>
              <a:gd name="T73" fmla="*/ 15 h 160"/>
              <a:gd name="T74" fmla="*/ 46 w 143"/>
              <a:gd name="T75" fmla="*/ 43 h 160"/>
              <a:gd name="T76" fmla="*/ 33 w 143"/>
              <a:gd name="T77" fmla="*/ 47 h 160"/>
              <a:gd name="T78" fmla="*/ 53 w 143"/>
              <a:gd name="T79" fmla="*/ 76 h 160"/>
              <a:gd name="T80" fmla="*/ 34 w 143"/>
              <a:gd name="T81" fmla="*/ 90 h 160"/>
              <a:gd name="T82" fmla="*/ 63 w 143"/>
              <a:gd name="T83" fmla="*/ 117 h 160"/>
              <a:gd name="T84" fmla="*/ 74 w 143"/>
              <a:gd name="T85" fmla="*/ 110 h 160"/>
              <a:gd name="T86" fmla="*/ 82 w 143"/>
              <a:gd name="T87" fmla="*/ 121 h 160"/>
              <a:gd name="T88" fmla="*/ 117 w 143"/>
              <a:gd name="T89" fmla="*/ 105 h 160"/>
              <a:gd name="T90" fmla="*/ 116 w 143"/>
              <a:gd name="T91" fmla="*/ 109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143" h="160">
                <a:moveTo>
                  <a:pt x="121" y="155"/>
                </a:moveTo>
                <a:cubicBezTo>
                  <a:pt x="120" y="155"/>
                  <a:pt x="120" y="155"/>
                  <a:pt x="120" y="155"/>
                </a:cubicBezTo>
                <a:cubicBezTo>
                  <a:pt x="118" y="149"/>
                  <a:pt x="113" y="145"/>
                  <a:pt x="107" y="145"/>
                </a:cubicBezTo>
                <a:cubicBezTo>
                  <a:pt x="85" y="145"/>
                  <a:pt x="85" y="145"/>
                  <a:pt x="85" y="145"/>
                </a:cubicBezTo>
                <a:cubicBezTo>
                  <a:pt x="85" y="139"/>
                  <a:pt x="85" y="139"/>
                  <a:pt x="85" y="139"/>
                </a:cubicBezTo>
                <a:cubicBezTo>
                  <a:pt x="93" y="139"/>
                  <a:pt x="102" y="137"/>
                  <a:pt x="110" y="134"/>
                </a:cubicBezTo>
                <a:cubicBezTo>
                  <a:pt x="111" y="134"/>
                  <a:pt x="111" y="133"/>
                  <a:pt x="111" y="132"/>
                </a:cubicBezTo>
                <a:cubicBezTo>
                  <a:pt x="112" y="132"/>
                  <a:pt x="112" y="131"/>
                  <a:pt x="111" y="131"/>
                </a:cubicBezTo>
                <a:cubicBezTo>
                  <a:pt x="110" y="127"/>
                  <a:pt x="110" y="127"/>
                  <a:pt x="110" y="127"/>
                </a:cubicBezTo>
                <a:cubicBezTo>
                  <a:pt x="110" y="126"/>
                  <a:pt x="108" y="125"/>
                  <a:pt x="107" y="126"/>
                </a:cubicBezTo>
                <a:cubicBezTo>
                  <a:pt x="105" y="127"/>
                  <a:pt x="105" y="128"/>
                  <a:pt x="105" y="129"/>
                </a:cubicBezTo>
                <a:cubicBezTo>
                  <a:pt x="106" y="130"/>
                  <a:pt x="106" y="130"/>
                  <a:pt x="106" y="130"/>
                </a:cubicBezTo>
                <a:cubicBezTo>
                  <a:pt x="99" y="133"/>
                  <a:pt x="92" y="134"/>
                  <a:pt x="85" y="134"/>
                </a:cubicBezTo>
                <a:cubicBezTo>
                  <a:pt x="85" y="133"/>
                  <a:pt x="85" y="133"/>
                  <a:pt x="85" y="133"/>
                </a:cubicBezTo>
                <a:cubicBezTo>
                  <a:pt x="85" y="132"/>
                  <a:pt x="84" y="131"/>
                  <a:pt x="82" y="131"/>
                </a:cubicBezTo>
                <a:cubicBezTo>
                  <a:pt x="81" y="131"/>
                  <a:pt x="80" y="132"/>
                  <a:pt x="80" y="133"/>
                </a:cubicBezTo>
                <a:cubicBezTo>
                  <a:pt x="80" y="134"/>
                  <a:pt x="80" y="134"/>
                  <a:pt x="80" y="134"/>
                </a:cubicBezTo>
                <a:cubicBezTo>
                  <a:pt x="54" y="133"/>
                  <a:pt x="31" y="118"/>
                  <a:pt x="20" y="93"/>
                </a:cubicBezTo>
                <a:cubicBezTo>
                  <a:pt x="6" y="59"/>
                  <a:pt x="22" y="21"/>
                  <a:pt x="54" y="6"/>
                </a:cubicBezTo>
                <a:cubicBezTo>
                  <a:pt x="55" y="7"/>
                  <a:pt x="55" y="7"/>
                  <a:pt x="55" y="7"/>
                </a:cubicBezTo>
                <a:cubicBezTo>
                  <a:pt x="55" y="8"/>
                  <a:pt x="57" y="9"/>
                  <a:pt x="58" y="8"/>
                </a:cubicBezTo>
                <a:cubicBezTo>
                  <a:pt x="59" y="8"/>
                  <a:pt x="60" y="6"/>
                  <a:pt x="59" y="5"/>
                </a:cubicBezTo>
                <a:cubicBezTo>
                  <a:pt x="58" y="2"/>
                  <a:pt x="58" y="2"/>
                  <a:pt x="58" y="2"/>
                </a:cubicBezTo>
                <a:cubicBezTo>
                  <a:pt x="57" y="0"/>
                  <a:pt x="56" y="0"/>
                  <a:pt x="55" y="0"/>
                </a:cubicBezTo>
                <a:cubicBezTo>
                  <a:pt x="18" y="15"/>
                  <a:pt x="0" y="58"/>
                  <a:pt x="16" y="95"/>
                </a:cubicBezTo>
                <a:cubicBezTo>
                  <a:pt x="27" y="122"/>
                  <a:pt x="52" y="138"/>
                  <a:pt x="80" y="139"/>
                </a:cubicBezTo>
                <a:cubicBezTo>
                  <a:pt x="80" y="145"/>
                  <a:pt x="80" y="145"/>
                  <a:pt x="80" y="145"/>
                </a:cubicBezTo>
                <a:cubicBezTo>
                  <a:pt x="58" y="145"/>
                  <a:pt x="58" y="145"/>
                  <a:pt x="58" y="145"/>
                </a:cubicBezTo>
                <a:cubicBezTo>
                  <a:pt x="51" y="145"/>
                  <a:pt x="46" y="149"/>
                  <a:pt x="45" y="155"/>
                </a:cubicBezTo>
                <a:cubicBezTo>
                  <a:pt x="44" y="155"/>
                  <a:pt x="44" y="155"/>
                  <a:pt x="44" y="155"/>
                </a:cubicBezTo>
                <a:cubicBezTo>
                  <a:pt x="43" y="155"/>
                  <a:pt x="41" y="156"/>
                  <a:pt x="41" y="157"/>
                </a:cubicBezTo>
                <a:cubicBezTo>
                  <a:pt x="41" y="159"/>
                  <a:pt x="43" y="160"/>
                  <a:pt x="44" y="160"/>
                </a:cubicBezTo>
                <a:cubicBezTo>
                  <a:pt x="121" y="160"/>
                  <a:pt x="121" y="160"/>
                  <a:pt x="121" y="160"/>
                </a:cubicBezTo>
                <a:cubicBezTo>
                  <a:pt x="122" y="160"/>
                  <a:pt x="123" y="159"/>
                  <a:pt x="123" y="157"/>
                </a:cubicBezTo>
                <a:cubicBezTo>
                  <a:pt x="123" y="156"/>
                  <a:pt x="122" y="155"/>
                  <a:pt x="121" y="155"/>
                </a:cubicBezTo>
                <a:close/>
                <a:moveTo>
                  <a:pt x="58" y="150"/>
                </a:moveTo>
                <a:cubicBezTo>
                  <a:pt x="107" y="150"/>
                  <a:pt x="107" y="150"/>
                  <a:pt x="107" y="150"/>
                </a:cubicBezTo>
                <a:cubicBezTo>
                  <a:pt x="110" y="150"/>
                  <a:pt x="113" y="152"/>
                  <a:pt x="114" y="155"/>
                </a:cubicBezTo>
                <a:cubicBezTo>
                  <a:pt x="50" y="155"/>
                  <a:pt x="50" y="155"/>
                  <a:pt x="50" y="155"/>
                </a:cubicBezTo>
                <a:cubicBezTo>
                  <a:pt x="51" y="152"/>
                  <a:pt x="54" y="150"/>
                  <a:pt x="58" y="150"/>
                </a:cubicBezTo>
                <a:close/>
                <a:moveTo>
                  <a:pt x="135" y="93"/>
                </a:moveTo>
                <a:cubicBezTo>
                  <a:pt x="142" y="78"/>
                  <a:pt x="143" y="61"/>
                  <a:pt x="137" y="45"/>
                </a:cubicBezTo>
                <a:cubicBezTo>
                  <a:pt x="127" y="23"/>
                  <a:pt x="106" y="8"/>
                  <a:pt x="82" y="8"/>
                </a:cubicBezTo>
                <a:cubicBezTo>
                  <a:pt x="75" y="8"/>
                  <a:pt x="67" y="10"/>
                  <a:pt x="60" y="13"/>
                </a:cubicBezTo>
                <a:cubicBezTo>
                  <a:pt x="45" y="19"/>
                  <a:pt x="34" y="30"/>
                  <a:pt x="28" y="45"/>
                </a:cubicBezTo>
                <a:cubicBezTo>
                  <a:pt x="22" y="59"/>
                  <a:pt x="22" y="75"/>
                  <a:pt x="28" y="90"/>
                </a:cubicBezTo>
                <a:cubicBezTo>
                  <a:pt x="37" y="112"/>
                  <a:pt x="59" y="126"/>
                  <a:pt x="82" y="126"/>
                </a:cubicBezTo>
                <a:cubicBezTo>
                  <a:pt x="90" y="126"/>
                  <a:pt x="98" y="124"/>
                  <a:pt x="105" y="121"/>
                </a:cubicBezTo>
                <a:cubicBezTo>
                  <a:pt x="118" y="116"/>
                  <a:pt x="129" y="105"/>
                  <a:pt x="135" y="93"/>
                </a:cubicBezTo>
                <a:cubicBezTo>
                  <a:pt x="135" y="93"/>
                  <a:pt x="135" y="93"/>
                  <a:pt x="135" y="93"/>
                </a:cubicBezTo>
                <a:cubicBezTo>
                  <a:pt x="135" y="93"/>
                  <a:pt x="135" y="93"/>
                  <a:pt x="135" y="93"/>
                </a:cubicBezTo>
                <a:close/>
                <a:moveTo>
                  <a:pt x="131" y="89"/>
                </a:moveTo>
                <a:cubicBezTo>
                  <a:pt x="127" y="87"/>
                  <a:pt x="123" y="87"/>
                  <a:pt x="118" y="86"/>
                </a:cubicBezTo>
                <a:cubicBezTo>
                  <a:pt x="118" y="83"/>
                  <a:pt x="118" y="80"/>
                  <a:pt x="117" y="77"/>
                </a:cubicBezTo>
                <a:cubicBezTo>
                  <a:pt x="117" y="75"/>
                  <a:pt x="115" y="74"/>
                  <a:pt x="114" y="75"/>
                </a:cubicBezTo>
                <a:cubicBezTo>
                  <a:pt x="113" y="75"/>
                  <a:pt x="112" y="76"/>
                  <a:pt x="112" y="78"/>
                </a:cubicBezTo>
                <a:cubicBezTo>
                  <a:pt x="113" y="81"/>
                  <a:pt x="113" y="83"/>
                  <a:pt x="113" y="86"/>
                </a:cubicBezTo>
                <a:cubicBezTo>
                  <a:pt x="107" y="86"/>
                  <a:pt x="101" y="87"/>
                  <a:pt x="94" y="90"/>
                </a:cubicBezTo>
                <a:cubicBezTo>
                  <a:pt x="86" y="68"/>
                  <a:pt x="86" y="68"/>
                  <a:pt x="86" y="68"/>
                </a:cubicBezTo>
                <a:cubicBezTo>
                  <a:pt x="107" y="60"/>
                  <a:pt x="107" y="60"/>
                  <a:pt x="107" y="60"/>
                </a:cubicBezTo>
                <a:cubicBezTo>
                  <a:pt x="108" y="62"/>
                  <a:pt x="109" y="65"/>
                  <a:pt x="110" y="68"/>
                </a:cubicBezTo>
                <a:cubicBezTo>
                  <a:pt x="110" y="69"/>
                  <a:pt x="112" y="70"/>
                  <a:pt x="113" y="70"/>
                </a:cubicBezTo>
                <a:cubicBezTo>
                  <a:pt x="114" y="69"/>
                  <a:pt x="115" y="68"/>
                  <a:pt x="115" y="67"/>
                </a:cubicBezTo>
                <a:cubicBezTo>
                  <a:pt x="114" y="64"/>
                  <a:pt x="113" y="61"/>
                  <a:pt x="112" y="58"/>
                </a:cubicBezTo>
                <a:cubicBezTo>
                  <a:pt x="133" y="49"/>
                  <a:pt x="133" y="49"/>
                  <a:pt x="133" y="49"/>
                </a:cubicBezTo>
                <a:cubicBezTo>
                  <a:pt x="138" y="62"/>
                  <a:pt x="137" y="76"/>
                  <a:pt x="131" y="89"/>
                </a:cubicBezTo>
                <a:close/>
                <a:moveTo>
                  <a:pt x="60" y="79"/>
                </a:moveTo>
                <a:cubicBezTo>
                  <a:pt x="81" y="70"/>
                  <a:pt x="81" y="70"/>
                  <a:pt x="81" y="70"/>
                </a:cubicBezTo>
                <a:cubicBezTo>
                  <a:pt x="90" y="92"/>
                  <a:pt x="90" y="92"/>
                  <a:pt x="90" y="92"/>
                </a:cubicBezTo>
                <a:cubicBezTo>
                  <a:pt x="84" y="94"/>
                  <a:pt x="79" y="98"/>
                  <a:pt x="74" y="102"/>
                </a:cubicBezTo>
                <a:cubicBezTo>
                  <a:pt x="69" y="96"/>
                  <a:pt x="64" y="88"/>
                  <a:pt x="60" y="79"/>
                </a:cubicBezTo>
                <a:close/>
                <a:moveTo>
                  <a:pt x="105" y="55"/>
                </a:moveTo>
                <a:cubicBezTo>
                  <a:pt x="84" y="64"/>
                  <a:pt x="84" y="64"/>
                  <a:pt x="84" y="64"/>
                </a:cubicBezTo>
                <a:cubicBezTo>
                  <a:pt x="75" y="42"/>
                  <a:pt x="75" y="42"/>
                  <a:pt x="75" y="42"/>
                </a:cubicBezTo>
                <a:cubicBezTo>
                  <a:pt x="81" y="40"/>
                  <a:pt x="86" y="36"/>
                  <a:pt x="91" y="32"/>
                </a:cubicBezTo>
                <a:cubicBezTo>
                  <a:pt x="96" y="38"/>
                  <a:pt x="101" y="46"/>
                  <a:pt x="105" y="55"/>
                </a:cubicBezTo>
                <a:close/>
                <a:moveTo>
                  <a:pt x="51" y="38"/>
                </a:moveTo>
                <a:cubicBezTo>
                  <a:pt x="52" y="29"/>
                  <a:pt x="55" y="22"/>
                  <a:pt x="60" y="19"/>
                </a:cubicBezTo>
                <a:cubicBezTo>
                  <a:pt x="68" y="40"/>
                  <a:pt x="68" y="40"/>
                  <a:pt x="68" y="40"/>
                </a:cubicBezTo>
                <a:cubicBezTo>
                  <a:pt x="63" y="42"/>
                  <a:pt x="57" y="43"/>
                  <a:pt x="51" y="43"/>
                </a:cubicBezTo>
                <a:cubicBezTo>
                  <a:pt x="51" y="41"/>
                  <a:pt x="51" y="40"/>
                  <a:pt x="51" y="38"/>
                </a:cubicBezTo>
                <a:close/>
                <a:moveTo>
                  <a:pt x="73" y="38"/>
                </a:moveTo>
                <a:cubicBezTo>
                  <a:pt x="64" y="17"/>
                  <a:pt x="64" y="17"/>
                  <a:pt x="64" y="17"/>
                </a:cubicBezTo>
                <a:cubicBezTo>
                  <a:pt x="70" y="16"/>
                  <a:pt x="77" y="18"/>
                  <a:pt x="84" y="25"/>
                </a:cubicBezTo>
                <a:cubicBezTo>
                  <a:pt x="85" y="26"/>
                  <a:pt x="86" y="27"/>
                  <a:pt x="87" y="28"/>
                </a:cubicBezTo>
                <a:cubicBezTo>
                  <a:pt x="83" y="32"/>
                  <a:pt x="78" y="35"/>
                  <a:pt x="73" y="38"/>
                </a:cubicBezTo>
                <a:close/>
                <a:moveTo>
                  <a:pt x="70" y="44"/>
                </a:moveTo>
                <a:cubicBezTo>
                  <a:pt x="79" y="66"/>
                  <a:pt x="79" y="66"/>
                  <a:pt x="79" y="66"/>
                </a:cubicBezTo>
                <a:cubicBezTo>
                  <a:pt x="58" y="74"/>
                  <a:pt x="58" y="74"/>
                  <a:pt x="58" y="74"/>
                </a:cubicBezTo>
                <a:cubicBezTo>
                  <a:pt x="54" y="65"/>
                  <a:pt x="52" y="56"/>
                  <a:pt x="51" y="48"/>
                </a:cubicBezTo>
                <a:cubicBezTo>
                  <a:pt x="58" y="48"/>
                  <a:pt x="64" y="47"/>
                  <a:pt x="70" y="44"/>
                </a:cubicBezTo>
                <a:close/>
                <a:moveTo>
                  <a:pt x="105" y="115"/>
                </a:moveTo>
                <a:cubicBezTo>
                  <a:pt x="96" y="94"/>
                  <a:pt x="96" y="94"/>
                  <a:pt x="96" y="94"/>
                </a:cubicBezTo>
                <a:cubicBezTo>
                  <a:pt x="102" y="92"/>
                  <a:pt x="108" y="91"/>
                  <a:pt x="113" y="91"/>
                </a:cubicBezTo>
                <a:cubicBezTo>
                  <a:pt x="114" y="103"/>
                  <a:pt x="111" y="111"/>
                  <a:pt x="105" y="115"/>
                </a:cubicBezTo>
                <a:close/>
                <a:moveTo>
                  <a:pt x="92" y="96"/>
                </a:moveTo>
                <a:cubicBezTo>
                  <a:pt x="100" y="117"/>
                  <a:pt x="100" y="117"/>
                  <a:pt x="100" y="117"/>
                </a:cubicBezTo>
                <a:cubicBezTo>
                  <a:pt x="95" y="118"/>
                  <a:pt x="88" y="116"/>
                  <a:pt x="81" y="109"/>
                </a:cubicBezTo>
                <a:cubicBezTo>
                  <a:pt x="80" y="108"/>
                  <a:pt x="79" y="107"/>
                  <a:pt x="77" y="106"/>
                </a:cubicBezTo>
                <a:cubicBezTo>
                  <a:pt x="82" y="102"/>
                  <a:pt x="86" y="99"/>
                  <a:pt x="92" y="96"/>
                </a:cubicBezTo>
                <a:close/>
                <a:moveTo>
                  <a:pt x="131" y="44"/>
                </a:moveTo>
                <a:cubicBezTo>
                  <a:pt x="110" y="53"/>
                  <a:pt x="110" y="53"/>
                  <a:pt x="110" y="53"/>
                </a:cubicBezTo>
                <a:cubicBezTo>
                  <a:pt x="105" y="43"/>
                  <a:pt x="100" y="35"/>
                  <a:pt x="94" y="28"/>
                </a:cubicBezTo>
                <a:cubicBezTo>
                  <a:pt x="97" y="25"/>
                  <a:pt x="100" y="21"/>
                  <a:pt x="102" y="17"/>
                </a:cubicBezTo>
                <a:cubicBezTo>
                  <a:pt x="114" y="22"/>
                  <a:pt x="125" y="32"/>
                  <a:pt x="131" y="44"/>
                </a:cubicBezTo>
                <a:close/>
                <a:moveTo>
                  <a:pt x="97" y="15"/>
                </a:moveTo>
                <a:cubicBezTo>
                  <a:pt x="95" y="19"/>
                  <a:pt x="93" y="21"/>
                  <a:pt x="91" y="24"/>
                </a:cubicBezTo>
                <a:cubicBezTo>
                  <a:pt x="90" y="23"/>
                  <a:pt x="88" y="22"/>
                  <a:pt x="87" y="21"/>
                </a:cubicBezTo>
                <a:cubicBezTo>
                  <a:pt x="84" y="18"/>
                  <a:pt x="80" y="15"/>
                  <a:pt x="76" y="14"/>
                </a:cubicBezTo>
                <a:cubicBezTo>
                  <a:pt x="78" y="14"/>
                  <a:pt x="80" y="13"/>
                  <a:pt x="82" y="13"/>
                </a:cubicBezTo>
                <a:cubicBezTo>
                  <a:pt x="87" y="13"/>
                  <a:pt x="92" y="14"/>
                  <a:pt x="97" y="15"/>
                </a:cubicBezTo>
                <a:close/>
                <a:moveTo>
                  <a:pt x="49" y="25"/>
                </a:moveTo>
                <a:cubicBezTo>
                  <a:pt x="47" y="29"/>
                  <a:pt x="47" y="33"/>
                  <a:pt x="46" y="38"/>
                </a:cubicBezTo>
                <a:cubicBezTo>
                  <a:pt x="46" y="39"/>
                  <a:pt x="46" y="41"/>
                  <a:pt x="46" y="43"/>
                </a:cubicBezTo>
                <a:cubicBezTo>
                  <a:pt x="43" y="42"/>
                  <a:pt x="39" y="42"/>
                  <a:pt x="36" y="41"/>
                </a:cubicBezTo>
                <a:cubicBezTo>
                  <a:pt x="39" y="35"/>
                  <a:pt x="43" y="29"/>
                  <a:pt x="49" y="25"/>
                </a:cubicBezTo>
                <a:close/>
                <a:moveTo>
                  <a:pt x="33" y="47"/>
                </a:moveTo>
                <a:cubicBezTo>
                  <a:pt x="33" y="46"/>
                  <a:pt x="33" y="46"/>
                  <a:pt x="33" y="45"/>
                </a:cubicBezTo>
                <a:cubicBezTo>
                  <a:pt x="38" y="47"/>
                  <a:pt x="42" y="48"/>
                  <a:pt x="46" y="48"/>
                </a:cubicBezTo>
                <a:cubicBezTo>
                  <a:pt x="47" y="57"/>
                  <a:pt x="49" y="67"/>
                  <a:pt x="53" y="76"/>
                </a:cubicBezTo>
                <a:cubicBezTo>
                  <a:pt x="32" y="85"/>
                  <a:pt x="32" y="85"/>
                  <a:pt x="32" y="85"/>
                </a:cubicBezTo>
                <a:cubicBezTo>
                  <a:pt x="27" y="73"/>
                  <a:pt x="28" y="59"/>
                  <a:pt x="33" y="47"/>
                </a:cubicBezTo>
                <a:close/>
                <a:moveTo>
                  <a:pt x="34" y="90"/>
                </a:moveTo>
                <a:cubicBezTo>
                  <a:pt x="55" y="81"/>
                  <a:pt x="55" y="81"/>
                  <a:pt x="55" y="81"/>
                </a:cubicBezTo>
                <a:cubicBezTo>
                  <a:pt x="59" y="91"/>
                  <a:pt x="65" y="99"/>
                  <a:pt x="70" y="106"/>
                </a:cubicBezTo>
                <a:cubicBezTo>
                  <a:pt x="68" y="109"/>
                  <a:pt x="65" y="113"/>
                  <a:pt x="63" y="117"/>
                </a:cubicBezTo>
                <a:cubicBezTo>
                  <a:pt x="50" y="112"/>
                  <a:pt x="40" y="103"/>
                  <a:pt x="34" y="90"/>
                </a:cubicBezTo>
                <a:close/>
                <a:moveTo>
                  <a:pt x="68" y="119"/>
                </a:moveTo>
                <a:cubicBezTo>
                  <a:pt x="70" y="116"/>
                  <a:pt x="72" y="113"/>
                  <a:pt x="74" y="110"/>
                </a:cubicBezTo>
                <a:cubicBezTo>
                  <a:pt x="75" y="111"/>
                  <a:pt x="76" y="112"/>
                  <a:pt x="78" y="113"/>
                </a:cubicBezTo>
                <a:cubicBezTo>
                  <a:pt x="81" y="116"/>
                  <a:pt x="85" y="119"/>
                  <a:pt x="88" y="120"/>
                </a:cubicBezTo>
                <a:cubicBezTo>
                  <a:pt x="86" y="121"/>
                  <a:pt x="84" y="121"/>
                  <a:pt x="82" y="121"/>
                </a:cubicBezTo>
                <a:cubicBezTo>
                  <a:pt x="77" y="121"/>
                  <a:pt x="72" y="120"/>
                  <a:pt x="68" y="119"/>
                </a:cubicBezTo>
                <a:close/>
                <a:moveTo>
                  <a:pt x="116" y="109"/>
                </a:moveTo>
                <a:cubicBezTo>
                  <a:pt x="116" y="108"/>
                  <a:pt x="117" y="106"/>
                  <a:pt x="117" y="105"/>
                </a:cubicBezTo>
                <a:cubicBezTo>
                  <a:pt x="118" y="101"/>
                  <a:pt x="119" y="96"/>
                  <a:pt x="119" y="91"/>
                </a:cubicBezTo>
                <a:cubicBezTo>
                  <a:pt x="122" y="92"/>
                  <a:pt x="126" y="92"/>
                  <a:pt x="129" y="93"/>
                </a:cubicBezTo>
                <a:cubicBezTo>
                  <a:pt x="126" y="99"/>
                  <a:pt x="121" y="105"/>
                  <a:pt x="116" y="10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1" name="Freeform 210">
            <a:extLst>
              <a:ext uri="{FF2B5EF4-FFF2-40B4-BE49-F238E27FC236}">
                <a16:creationId xmlns:a16="http://schemas.microsoft.com/office/drawing/2014/main" xmlns="" id="{A40FE106-4332-463C-9E44-0AAAF7BE6B79}"/>
              </a:ext>
            </a:extLst>
          </p:cNvPr>
          <p:cNvSpPr>
            <a:spLocks noEditPoints="1"/>
          </p:cNvSpPr>
          <p:nvPr/>
        </p:nvSpPr>
        <p:spPr bwMode="auto">
          <a:xfrm>
            <a:off x="7254081" y="1610519"/>
            <a:ext cx="547688" cy="550863"/>
          </a:xfrm>
          <a:custGeom>
            <a:avLst/>
            <a:gdLst>
              <a:gd name="T0" fmla="*/ 80 w 160"/>
              <a:gd name="T1" fmla="*/ 0 h 160"/>
              <a:gd name="T2" fmla="*/ 0 w 160"/>
              <a:gd name="T3" fmla="*/ 80 h 160"/>
              <a:gd name="T4" fmla="*/ 80 w 160"/>
              <a:gd name="T5" fmla="*/ 160 h 160"/>
              <a:gd name="T6" fmla="*/ 160 w 160"/>
              <a:gd name="T7" fmla="*/ 80 h 160"/>
              <a:gd name="T8" fmla="*/ 77 w 160"/>
              <a:gd name="T9" fmla="*/ 155 h 160"/>
              <a:gd name="T10" fmla="*/ 77 w 160"/>
              <a:gd name="T11" fmla="*/ 5 h 160"/>
              <a:gd name="T12" fmla="*/ 83 w 160"/>
              <a:gd name="T13" fmla="*/ 67 h 160"/>
              <a:gd name="T14" fmla="*/ 83 w 160"/>
              <a:gd name="T15" fmla="*/ 93 h 160"/>
              <a:gd name="T16" fmla="*/ 83 w 160"/>
              <a:gd name="T17" fmla="*/ 98 h 160"/>
              <a:gd name="T18" fmla="*/ 83 w 160"/>
              <a:gd name="T19" fmla="*/ 62 h 160"/>
              <a:gd name="T20" fmla="*/ 109 w 160"/>
              <a:gd name="T21" fmla="*/ 80 h 160"/>
              <a:gd name="T22" fmla="*/ 83 w 160"/>
              <a:gd name="T23" fmla="*/ 98 h 160"/>
              <a:gd name="T24" fmla="*/ 114 w 160"/>
              <a:gd name="T25" fmla="*/ 80 h 160"/>
              <a:gd name="T26" fmla="*/ 83 w 160"/>
              <a:gd name="T27" fmla="*/ 33 h 160"/>
              <a:gd name="T28" fmla="*/ 83 w 160"/>
              <a:gd name="T29" fmla="*/ 127 h 160"/>
              <a:gd name="T30" fmla="*/ 83 w 160"/>
              <a:gd name="T31" fmla="*/ 155 h 160"/>
              <a:gd name="T32" fmla="*/ 125 w 160"/>
              <a:gd name="T33" fmla="*/ 133 h 160"/>
              <a:gd name="T34" fmla="*/ 122 w 160"/>
              <a:gd name="T35" fmla="*/ 129 h 160"/>
              <a:gd name="T36" fmla="*/ 83 w 160"/>
              <a:gd name="T37" fmla="*/ 132 h 160"/>
              <a:gd name="T38" fmla="*/ 83 w 160"/>
              <a:gd name="T39" fmla="*/ 28 h 160"/>
              <a:gd name="T40" fmla="*/ 145 w 160"/>
              <a:gd name="T41" fmla="*/ 80 h 160"/>
              <a:gd name="T42" fmla="*/ 129 w 160"/>
              <a:gd name="T43" fmla="*/ 126 h 160"/>
              <a:gd name="T44" fmla="*/ 133 w 160"/>
              <a:gd name="T45" fmla="*/ 125 h 160"/>
              <a:gd name="T46" fmla="*/ 83 w 160"/>
              <a:gd name="T47" fmla="*/ 10 h 160"/>
              <a:gd name="T48" fmla="*/ 155 w 160"/>
              <a:gd name="T49" fmla="*/ 80 h 160"/>
              <a:gd name="T50" fmla="*/ 28 w 160"/>
              <a:gd name="T51" fmla="*/ 80 h 160"/>
              <a:gd name="T52" fmla="*/ 29 w 160"/>
              <a:gd name="T53" fmla="*/ 72 h 160"/>
              <a:gd name="T54" fmla="*/ 49 w 160"/>
              <a:gd name="T55" fmla="*/ 72 h 160"/>
              <a:gd name="T56" fmla="*/ 51 w 160"/>
              <a:gd name="T57" fmla="*/ 37 h 160"/>
              <a:gd name="T58" fmla="*/ 49 w 160"/>
              <a:gd name="T59" fmla="*/ 24 h 160"/>
              <a:gd name="T60" fmla="*/ 44 w 160"/>
              <a:gd name="T61" fmla="*/ 21 h 160"/>
              <a:gd name="T62" fmla="*/ 49 w 160"/>
              <a:gd name="T63" fmla="*/ 19 h 160"/>
              <a:gd name="T64" fmla="*/ 54 w 160"/>
              <a:gd name="T65" fmla="*/ 41 h 160"/>
              <a:gd name="T66" fmla="*/ 52 w 160"/>
              <a:gd name="T67" fmla="*/ 80 h 160"/>
              <a:gd name="T68" fmla="*/ 49 w 160"/>
              <a:gd name="T69" fmla="*/ 77 h 160"/>
              <a:gd name="T70" fmla="*/ 33 w 160"/>
              <a:gd name="T71" fmla="*/ 80 h 160"/>
              <a:gd name="T72" fmla="*/ 25 w 160"/>
              <a:gd name="T73" fmla="*/ 93 h 160"/>
              <a:gd name="T74" fmla="*/ 49 w 160"/>
              <a:gd name="T75" fmla="*/ 112 h 160"/>
              <a:gd name="T76" fmla="*/ 68 w 160"/>
              <a:gd name="T77" fmla="*/ 126 h 160"/>
              <a:gd name="T78" fmla="*/ 59 w 160"/>
              <a:gd name="T79" fmla="*/ 143 h 160"/>
              <a:gd name="T80" fmla="*/ 54 w 160"/>
              <a:gd name="T81" fmla="*/ 143 h 160"/>
              <a:gd name="T82" fmla="*/ 56 w 160"/>
              <a:gd name="T83" fmla="*/ 134 h 160"/>
              <a:gd name="T84" fmla="*/ 54 w 160"/>
              <a:gd name="T85" fmla="*/ 117 h 160"/>
              <a:gd name="T86" fmla="*/ 44 w 160"/>
              <a:gd name="T87" fmla="*/ 114 h 160"/>
              <a:gd name="T88" fmla="*/ 30 w 160"/>
              <a:gd name="T89" fmla="*/ 98 h 160"/>
              <a:gd name="T90" fmla="*/ 24 w 160"/>
              <a:gd name="T91" fmla="*/ 99 h 160"/>
              <a:gd name="T92" fmla="*/ 15 w 160"/>
              <a:gd name="T93" fmla="*/ 104 h 160"/>
              <a:gd name="T94" fmla="*/ 20 w 160"/>
              <a:gd name="T95" fmla="*/ 95 h 160"/>
              <a:gd name="T96" fmla="*/ 13 w 160"/>
              <a:gd name="T97" fmla="*/ 80 h 160"/>
              <a:gd name="T98" fmla="*/ 16 w 160"/>
              <a:gd name="T99" fmla="*/ 58 h 160"/>
              <a:gd name="T100" fmla="*/ 18 w 160"/>
              <a:gd name="T101" fmla="*/ 80 h 160"/>
              <a:gd name="T102" fmla="*/ 28 w 160"/>
              <a:gd name="T103" fmla="*/ 80 h 160"/>
              <a:gd name="T104" fmla="*/ 60 w 160"/>
              <a:gd name="T105" fmla="*/ 13 h 160"/>
              <a:gd name="T106" fmla="*/ 71 w 160"/>
              <a:gd name="T107" fmla="*/ 20 h 160"/>
              <a:gd name="T108" fmla="*/ 70 w 160"/>
              <a:gd name="T109" fmla="*/ 25 h 160"/>
              <a:gd name="T110" fmla="*/ 60 w 160"/>
              <a:gd name="T111" fmla="*/ 17 h 160"/>
              <a:gd name="T112" fmla="*/ 44 w 160"/>
              <a:gd name="T113" fmla="*/ 84 h 160"/>
              <a:gd name="T114" fmla="*/ 41 w 160"/>
              <a:gd name="T115" fmla="*/ 88 h 160"/>
              <a:gd name="T116" fmla="*/ 38 w 160"/>
              <a:gd name="T117" fmla="*/ 84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160" h="160">
                <a:moveTo>
                  <a:pt x="137" y="23"/>
                </a:moveTo>
                <a:cubicBezTo>
                  <a:pt x="121" y="8"/>
                  <a:pt x="101" y="0"/>
                  <a:pt x="80" y="0"/>
                </a:cubicBezTo>
                <a:cubicBezTo>
                  <a:pt x="59" y="0"/>
                  <a:pt x="39" y="8"/>
                  <a:pt x="23" y="23"/>
                </a:cubicBezTo>
                <a:cubicBezTo>
                  <a:pt x="8" y="39"/>
                  <a:pt x="0" y="59"/>
                  <a:pt x="0" y="80"/>
                </a:cubicBezTo>
                <a:cubicBezTo>
                  <a:pt x="0" y="101"/>
                  <a:pt x="8" y="121"/>
                  <a:pt x="23" y="137"/>
                </a:cubicBezTo>
                <a:cubicBezTo>
                  <a:pt x="39" y="152"/>
                  <a:pt x="59" y="160"/>
                  <a:pt x="80" y="160"/>
                </a:cubicBezTo>
                <a:cubicBezTo>
                  <a:pt x="101" y="160"/>
                  <a:pt x="121" y="152"/>
                  <a:pt x="137" y="137"/>
                </a:cubicBezTo>
                <a:cubicBezTo>
                  <a:pt x="152" y="121"/>
                  <a:pt x="160" y="101"/>
                  <a:pt x="160" y="80"/>
                </a:cubicBezTo>
                <a:cubicBezTo>
                  <a:pt x="160" y="59"/>
                  <a:pt x="152" y="39"/>
                  <a:pt x="137" y="23"/>
                </a:cubicBezTo>
                <a:close/>
                <a:moveTo>
                  <a:pt x="77" y="155"/>
                </a:moveTo>
                <a:cubicBezTo>
                  <a:pt x="37" y="153"/>
                  <a:pt x="5" y="120"/>
                  <a:pt x="5" y="80"/>
                </a:cubicBezTo>
                <a:cubicBezTo>
                  <a:pt x="5" y="40"/>
                  <a:pt x="37" y="7"/>
                  <a:pt x="77" y="5"/>
                </a:cubicBezTo>
                <a:lnTo>
                  <a:pt x="77" y="155"/>
                </a:lnTo>
                <a:close/>
                <a:moveTo>
                  <a:pt x="83" y="67"/>
                </a:moveTo>
                <a:cubicBezTo>
                  <a:pt x="89" y="68"/>
                  <a:pt x="93" y="74"/>
                  <a:pt x="93" y="80"/>
                </a:cubicBezTo>
                <a:cubicBezTo>
                  <a:pt x="93" y="86"/>
                  <a:pt x="89" y="92"/>
                  <a:pt x="83" y="93"/>
                </a:cubicBezTo>
                <a:lnTo>
                  <a:pt x="83" y="67"/>
                </a:lnTo>
                <a:close/>
                <a:moveTo>
                  <a:pt x="83" y="98"/>
                </a:moveTo>
                <a:cubicBezTo>
                  <a:pt x="91" y="97"/>
                  <a:pt x="98" y="89"/>
                  <a:pt x="98" y="80"/>
                </a:cubicBezTo>
                <a:cubicBezTo>
                  <a:pt x="98" y="71"/>
                  <a:pt x="91" y="63"/>
                  <a:pt x="83" y="62"/>
                </a:cubicBezTo>
                <a:cubicBezTo>
                  <a:pt x="83" y="52"/>
                  <a:pt x="83" y="52"/>
                  <a:pt x="83" y="52"/>
                </a:cubicBezTo>
                <a:cubicBezTo>
                  <a:pt x="97" y="53"/>
                  <a:pt x="109" y="65"/>
                  <a:pt x="109" y="80"/>
                </a:cubicBezTo>
                <a:cubicBezTo>
                  <a:pt x="109" y="95"/>
                  <a:pt x="97" y="107"/>
                  <a:pt x="83" y="108"/>
                </a:cubicBezTo>
                <a:lnTo>
                  <a:pt x="83" y="98"/>
                </a:lnTo>
                <a:close/>
                <a:moveTo>
                  <a:pt x="83" y="114"/>
                </a:moveTo>
                <a:cubicBezTo>
                  <a:pt x="100" y="112"/>
                  <a:pt x="114" y="98"/>
                  <a:pt x="114" y="80"/>
                </a:cubicBezTo>
                <a:cubicBezTo>
                  <a:pt x="114" y="62"/>
                  <a:pt x="100" y="48"/>
                  <a:pt x="83" y="46"/>
                </a:cubicBezTo>
                <a:cubicBezTo>
                  <a:pt x="83" y="33"/>
                  <a:pt x="83" y="33"/>
                  <a:pt x="83" y="33"/>
                </a:cubicBezTo>
                <a:cubicBezTo>
                  <a:pt x="107" y="35"/>
                  <a:pt x="127" y="55"/>
                  <a:pt x="127" y="80"/>
                </a:cubicBezTo>
                <a:cubicBezTo>
                  <a:pt x="127" y="105"/>
                  <a:pt x="107" y="125"/>
                  <a:pt x="83" y="127"/>
                </a:cubicBezTo>
                <a:lnTo>
                  <a:pt x="83" y="114"/>
                </a:lnTo>
                <a:close/>
                <a:moveTo>
                  <a:pt x="83" y="155"/>
                </a:moveTo>
                <a:cubicBezTo>
                  <a:pt x="83" y="150"/>
                  <a:pt x="83" y="150"/>
                  <a:pt x="83" y="150"/>
                </a:cubicBezTo>
                <a:cubicBezTo>
                  <a:pt x="98" y="149"/>
                  <a:pt x="113" y="143"/>
                  <a:pt x="125" y="133"/>
                </a:cubicBezTo>
                <a:cubicBezTo>
                  <a:pt x="127" y="132"/>
                  <a:pt x="127" y="130"/>
                  <a:pt x="126" y="129"/>
                </a:cubicBezTo>
                <a:cubicBezTo>
                  <a:pt x="125" y="128"/>
                  <a:pt x="123" y="128"/>
                  <a:pt x="122" y="129"/>
                </a:cubicBezTo>
                <a:cubicBezTo>
                  <a:pt x="111" y="139"/>
                  <a:pt x="97" y="144"/>
                  <a:pt x="83" y="145"/>
                </a:cubicBezTo>
                <a:cubicBezTo>
                  <a:pt x="83" y="132"/>
                  <a:pt x="83" y="132"/>
                  <a:pt x="83" y="132"/>
                </a:cubicBezTo>
                <a:cubicBezTo>
                  <a:pt x="110" y="130"/>
                  <a:pt x="132" y="108"/>
                  <a:pt x="132" y="80"/>
                </a:cubicBezTo>
                <a:cubicBezTo>
                  <a:pt x="132" y="52"/>
                  <a:pt x="110" y="30"/>
                  <a:pt x="83" y="28"/>
                </a:cubicBezTo>
                <a:cubicBezTo>
                  <a:pt x="83" y="15"/>
                  <a:pt x="83" y="15"/>
                  <a:pt x="83" y="15"/>
                </a:cubicBezTo>
                <a:cubicBezTo>
                  <a:pt x="117" y="17"/>
                  <a:pt x="145" y="45"/>
                  <a:pt x="145" y="80"/>
                </a:cubicBezTo>
                <a:cubicBezTo>
                  <a:pt x="145" y="95"/>
                  <a:pt x="139" y="110"/>
                  <a:pt x="129" y="122"/>
                </a:cubicBezTo>
                <a:cubicBezTo>
                  <a:pt x="128" y="123"/>
                  <a:pt x="128" y="125"/>
                  <a:pt x="129" y="126"/>
                </a:cubicBezTo>
                <a:cubicBezTo>
                  <a:pt x="130" y="126"/>
                  <a:pt x="130" y="126"/>
                  <a:pt x="131" y="126"/>
                </a:cubicBezTo>
                <a:cubicBezTo>
                  <a:pt x="132" y="126"/>
                  <a:pt x="132" y="126"/>
                  <a:pt x="133" y="125"/>
                </a:cubicBezTo>
                <a:cubicBezTo>
                  <a:pt x="144" y="113"/>
                  <a:pt x="150" y="97"/>
                  <a:pt x="150" y="80"/>
                </a:cubicBezTo>
                <a:cubicBezTo>
                  <a:pt x="150" y="42"/>
                  <a:pt x="120" y="12"/>
                  <a:pt x="83" y="10"/>
                </a:cubicBezTo>
                <a:cubicBezTo>
                  <a:pt x="83" y="5"/>
                  <a:pt x="83" y="5"/>
                  <a:pt x="83" y="5"/>
                </a:cubicBezTo>
                <a:cubicBezTo>
                  <a:pt x="123" y="7"/>
                  <a:pt x="155" y="40"/>
                  <a:pt x="155" y="80"/>
                </a:cubicBezTo>
                <a:cubicBezTo>
                  <a:pt x="155" y="120"/>
                  <a:pt x="123" y="153"/>
                  <a:pt x="83" y="155"/>
                </a:cubicBezTo>
                <a:close/>
                <a:moveTo>
                  <a:pt x="28" y="80"/>
                </a:moveTo>
                <a:cubicBezTo>
                  <a:pt x="28" y="74"/>
                  <a:pt x="28" y="74"/>
                  <a:pt x="28" y="74"/>
                </a:cubicBezTo>
                <a:cubicBezTo>
                  <a:pt x="28" y="74"/>
                  <a:pt x="28" y="73"/>
                  <a:pt x="29" y="72"/>
                </a:cubicBezTo>
                <a:cubicBezTo>
                  <a:pt x="29" y="72"/>
                  <a:pt x="30" y="72"/>
                  <a:pt x="31" y="72"/>
                </a:cubicBezTo>
                <a:cubicBezTo>
                  <a:pt x="32" y="72"/>
                  <a:pt x="41" y="72"/>
                  <a:pt x="49" y="72"/>
                </a:cubicBezTo>
                <a:cubicBezTo>
                  <a:pt x="49" y="39"/>
                  <a:pt x="49" y="39"/>
                  <a:pt x="49" y="39"/>
                </a:cubicBezTo>
                <a:cubicBezTo>
                  <a:pt x="49" y="38"/>
                  <a:pt x="50" y="37"/>
                  <a:pt x="51" y="37"/>
                </a:cubicBezTo>
                <a:cubicBezTo>
                  <a:pt x="53" y="36"/>
                  <a:pt x="55" y="33"/>
                  <a:pt x="55" y="30"/>
                </a:cubicBezTo>
                <a:cubicBezTo>
                  <a:pt x="55" y="27"/>
                  <a:pt x="52" y="24"/>
                  <a:pt x="49" y="24"/>
                </a:cubicBezTo>
                <a:cubicBezTo>
                  <a:pt x="47" y="24"/>
                  <a:pt x="47" y="24"/>
                  <a:pt x="47" y="24"/>
                </a:cubicBezTo>
                <a:cubicBezTo>
                  <a:pt x="46" y="24"/>
                  <a:pt x="44" y="23"/>
                  <a:pt x="44" y="21"/>
                </a:cubicBezTo>
                <a:cubicBezTo>
                  <a:pt x="44" y="20"/>
                  <a:pt x="46" y="19"/>
                  <a:pt x="47" y="19"/>
                </a:cubicBezTo>
                <a:cubicBezTo>
                  <a:pt x="49" y="19"/>
                  <a:pt x="49" y="19"/>
                  <a:pt x="49" y="19"/>
                </a:cubicBezTo>
                <a:cubicBezTo>
                  <a:pt x="55" y="19"/>
                  <a:pt x="60" y="24"/>
                  <a:pt x="60" y="30"/>
                </a:cubicBezTo>
                <a:cubicBezTo>
                  <a:pt x="60" y="35"/>
                  <a:pt x="58" y="39"/>
                  <a:pt x="54" y="41"/>
                </a:cubicBezTo>
                <a:cubicBezTo>
                  <a:pt x="54" y="78"/>
                  <a:pt x="54" y="78"/>
                  <a:pt x="54" y="78"/>
                </a:cubicBezTo>
                <a:cubicBezTo>
                  <a:pt x="54" y="79"/>
                  <a:pt x="53" y="80"/>
                  <a:pt x="52" y="80"/>
                </a:cubicBezTo>
                <a:cubicBezTo>
                  <a:pt x="50" y="80"/>
                  <a:pt x="49" y="79"/>
                  <a:pt x="49" y="78"/>
                </a:cubicBezTo>
                <a:cubicBezTo>
                  <a:pt x="49" y="77"/>
                  <a:pt x="49" y="77"/>
                  <a:pt x="49" y="77"/>
                </a:cubicBezTo>
                <a:cubicBezTo>
                  <a:pt x="43" y="77"/>
                  <a:pt x="37" y="77"/>
                  <a:pt x="33" y="77"/>
                </a:cubicBezTo>
                <a:cubicBezTo>
                  <a:pt x="33" y="80"/>
                  <a:pt x="33" y="80"/>
                  <a:pt x="33" y="80"/>
                </a:cubicBezTo>
                <a:cubicBezTo>
                  <a:pt x="33" y="84"/>
                  <a:pt x="30" y="88"/>
                  <a:pt x="25" y="89"/>
                </a:cubicBezTo>
                <a:cubicBezTo>
                  <a:pt x="25" y="93"/>
                  <a:pt x="25" y="93"/>
                  <a:pt x="25" y="93"/>
                </a:cubicBezTo>
                <a:cubicBezTo>
                  <a:pt x="27" y="93"/>
                  <a:pt x="28" y="93"/>
                  <a:pt x="30" y="93"/>
                </a:cubicBezTo>
                <a:cubicBezTo>
                  <a:pt x="40" y="93"/>
                  <a:pt x="49" y="101"/>
                  <a:pt x="49" y="112"/>
                </a:cubicBezTo>
                <a:cubicBezTo>
                  <a:pt x="54" y="112"/>
                  <a:pt x="54" y="112"/>
                  <a:pt x="54" y="112"/>
                </a:cubicBezTo>
                <a:cubicBezTo>
                  <a:pt x="62" y="112"/>
                  <a:pt x="68" y="118"/>
                  <a:pt x="68" y="126"/>
                </a:cubicBezTo>
                <a:cubicBezTo>
                  <a:pt x="68" y="131"/>
                  <a:pt x="64" y="137"/>
                  <a:pt x="59" y="139"/>
                </a:cubicBezTo>
                <a:cubicBezTo>
                  <a:pt x="59" y="143"/>
                  <a:pt x="59" y="143"/>
                  <a:pt x="59" y="143"/>
                </a:cubicBezTo>
                <a:cubicBezTo>
                  <a:pt x="59" y="144"/>
                  <a:pt x="58" y="146"/>
                  <a:pt x="57" y="146"/>
                </a:cubicBezTo>
                <a:cubicBezTo>
                  <a:pt x="55" y="146"/>
                  <a:pt x="54" y="144"/>
                  <a:pt x="54" y="143"/>
                </a:cubicBezTo>
                <a:cubicBezTo>
                  <a:pt x="54" y="137"/>
                  <a:pt x="54" y="137"/>
                  <a:pt x="54" y="137"/>
                </a:cubicBezTo>
                <a:cubicBezTo>
                  <a:pt x="54" y="136"/>
                  <a:pt x="55" y="135"/>
                  <a:pt x="56" y="134"/>
                </a:cubicBezTo>
                <a:cubicBezTo>
                  <a:pt x="60" y="133"/>
                  <a:pt x="63" y="130"/>
                  <a:pt x="63" y="126"/>
                </a:cubicBezTo>
                <a:cubicBezTo>
                  <a:pt x="63" y="121"/>
                  <a:pt x="59" y="117"/>
                  <a:pt x="54" y="117"/>
                </a:cubicBezTo>
                <a:cubicBezTo>
                  <a:pt x="47" y="117"/>
                  <a:pt x="47" y="117"/>
                  <a:pt x="47" y="117"/>
                </a:cubicBezTo>
                <a:cubicBezTo>
                  <a:pt x="45" y="117"/>
                  <a:pt x="44" y="116"/>
                  <a:pt x="44" y="114"/>
                </a:cubicBezTo>
                <a:cubicBezTo>
                  <a:pt x="44" y="112"/>
                  <a:pt x="44" y="112"/>
                  <a:pt x="44" y="112"/>
                </a:cubicBezTo>
                <a:cubicBezTo>
                  <a:pt x="44" y="104"/>
                  <a:pt x="38" y="98"/>
                  <a:pt x="30" y="98"/>
                </a:cubicBezTo>
                <a:cubicBezTo>
                  <a:pt x="28" y="98"/>
                  <a:pt x="26" y="98"/>
                  <a:pt x="24" y="99"/>
                </a:cubicBezTo>
                <a:cubicBezTo>
                  <a:pt x="24" y="99"/>
                  <a:pt x="24" y="99"/>
                  <a:pt x="24" y="99"/>
                </a:cubicBezTo>
                <a:cubicBezTo>
                  <a:pt x="22" y="100"/>
                  <a:pt x="20" y="102"/>
                  <a:pt x="19" y="104"/>
                </a:cubicBezTo>
                <a:cubicBezTo>
                  <a:pt x="18" y="105"/>
                  <a:pt x="16" y="105"/>
                  <a:pt x="15" y="104"/>
                </a:cubicBezTo>
                <a:cubicBezTo>
                  <a:pt x="14" y="103"/>
                  <a:pt x="14" y="102"/>
                  <a:pt x="14" y="100"/>
                </a:cubicBezTo>
                <a:cubicBezTo>
                  <a:pt x="16" y="98"/>
                  <a:pt x="18" y="97"/>
                  <a:pt x="20" y="95"/>
                </a:cubicBezTo>
                <a:cubicBezTo>
                  <a:pt x="20" y="89"/>
                  <a:pt x="20" y="89"/>
                  <a:pt x="20" y="89"/>
                </a:cubicBezTo>
                <a:cubicBezTo>
                  <a:pt x="16" y="88"/>
                  <a:pt x="13" y="84"/>
                  <a:pt x="13" y="80"/>
                </a:cubicBezTo>
                <a:cubicBezTo>
                  <a:pt x="13" y="60"/>
                  <a:pt x="13" y="60"/>
                  <a:pt x="13" y="60"/>
                </a:cubicBezTo>
                <a:cubicBezTo>
                  <a:pt x="13" y="59"/>
                  <a:pt x="14" y="58"/>
                  <a:pt x="16" y="58"/>
                </a:cubicBezTo>
                <a:cubicBezTo>
                  <a:pt x="17" y="58"/>
                  <a:pt x="18" y="59"/>
                  <a:pt x="18" y="60"/>
                </a:cubicBezTo>
                <a:cubicBezTo>
                  <a:pt x="18" y="80"/>
                  <a:pt x="18" y="80"/>
                  <a:pt x="18" y="80"/>
                </a:cubicBezTo>
                <a:cubicBezTo>
                  <a:pt x="18" y="83"/>
                  <a:pt x="20" y="85"/>
                  <a:pt x="23" y="85"/>
                </a:cubicBezTo>
                <a:cubicBezTo>
                  <a:pt x="25" y="85"/>
                  <a:pt x="28" y="83"/>
                  <a:pt x="28" y="80"/>
                </a:cubicBezTo>
                <a:close/>
                <a:moveTo>
                  <a:pt x="60" y="17"/>
                </a:moveTo>
                <a:cubicBezTo>
                  <a:pt x="59" y="16"/>
                  <a:pt x="59" y="14"/>
                  <a:pt x="60" y="13"/>
                </a:cubicBezTo>
                <a:cubicBezTo>
                  <a:pt x="62" y="12"/>
                  <a:pt x="63" y="13"/>
                  <a:pt x="64" y="14"/>
                </a:cubicBezTo>
                <a:cubicBezTo>
                  <a:pt x="66" y="16"/>
                  <a:pt x="68" y="18"/>
                  <a:pt x="71" y="20"/>
                </a:cubicBezTo>
                <a:cubicBezTo>
                  <a:pt x="72" y="21"/>
                  <a:pt x="73" y="22"/>
                  <a:pt x="72" y="23"/>
                </a:cubicBezTo>
                <a:cubicBezTo>
                  <a:pt x="72" y="24"/>
                  <a:pt x="71" y="25"/>
                  <a:pt x="70" y="25"/>
                </a:cubicBezTo>
                <a:cubicBezTo>
                  <a:pt x="69" y="25"/>
                  <a:pt x="69" y="25"/>
                  <a:pt x="69" y="24"/>
                </a:cubicBezTo>
                <a:cubicBezTo>
                  <a:pt x="65" y="23"/>
                  <a:pt x="62" y="20"/>
                  <a:pt x="60" y="17"/>
                </a:cubicBezTo>
                <a:close/>
                <a:moveTo>
                  <a:pt x="41" y="82"/>
                </a:moveTo>
                <a:cubicBezTo>
                  <a:pt x="42" y="82"/>
                  <a:pt x="44" y="83"/>
                  <a:pt x="44" y="84"/>
                </a:cubicBezTo>
                <a:cubicBezTo>
                  <a:pt x="44" y="85"/>
                  <a:pt x="44" y="85"/>
                  <a:pt x="44" y="85"/>
                </a:cubicBezTo>
                <a:cubicBezTo>
                  <a:pt x="44" y="87"/>
                  <a:pt x="42" y="88"/>
                  <a:pt x="41" y="88"/>
                </a:cubicBezTo>
                <a:cubicBezTo>
                  <a:pt x="40" y="88"/>
                  <a:pt x="38" y="87"/>
                  <a:pt x="38" y="85"/>
                </a:cubicBezTo>
                <a:cubicBezTo>
                  <a:pt x="38" y="84"/>
                  <a:pt x="38" y="84"/>
                  <a:pt x="38" y="84"/>
                </a:cubicBezTo>
                <a:cubicBezTo>
                  <a:pt x="38" y="83"/>
                  <a:pt x="40" y="82"/>
                  <a:pt x="41" y="8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2" name="Freeform 211">
            <a:extLst>
              <a:ext uri="{FF2B5EF4-FFF2-40B4-BE49-F238E27FC236}">
                <a16:creationId xmlns:a16="http://schemas.microsoft.com/office/drawing/2014/main" xmlns="" id="{94D1E2DC-95D9-450F-B0BD-0BF9E80AB8A5}"/>
              </a:ext>
            </a:extLst>
          </p:cNvPr>
          <p:cNvSpPr>
            <a:spLocks noEditPoints="1"/>
          </p:cNvSpPr>
          <p:nvPr/>
        </p:nvSpPr>
        <p:spPr bwMode="auto">
          <a:xfrm>
            <a:off x="7254081" y="2229644"/>
            <a:ext cx="547688" cy="552450"/>
          </a:xfrm>
          <a:custGeom>
            <a:avLst/>
            <a:gdLst>
              <a:gd name="T0" fmla="*/ 0 w 160"/>
              <a:gd name="T1" fmla="*/ 3 h 160"/>
              <a:gd name="T2" fmla="*/ 157 w 160"/>
              <a:gd name="T3" fmla="*/ 160 h 160"/>
              <a:gd name="T4" fmla="*/ 157 w 160"/>
              <a:gd name="T5" fmla="*/ 0 h 160"/>
              <a:gd name="T6" fmla="*/ 5 w 160"/>
              <a:gd name="T7" fmla="*/ 5 h 160"/>
              <a:gd name="T8" fmla="*/ 70 w 160"/>
              <a:gd name="T9" fmla="*/ 127 h 160"/>
              <a:gd name="T10" fmla="*/ 68 w 160"/>
              <a:gd name="T11" fmla="*/ 130 h 160"/>
              <a:gd name="T12" fmla="*/ 59 w 160"/>
              <a:gd name="T13" fmla="*/ 130 h 160"/>
              <a:gd name="T14" fmla="*/ 64 w 160"/>
              <a:gd name="T15" fmla="*/ 117 h 160"/>
              <a:gd name="T16" fmla="*/ 96 w 160"/>
              <a:gd name="T17" fmla="*/ 117 h 160"/>
              <a:gd name="T18" fmla="*/ 101 w 160"/>
              <a:gd name="T19" fmla="*/ 130 h 160"/>
              <a:gd name="T20" fmla="*/ 96 w 160"/>
              <a:gd name="T21" fmla="*/ 117 h 160"/>
              <a:gd name="T22" fmla="*/ 76 w 160"/>
              <a:gd name="T23" fmla="*/ 125 h 160"/>
              <a:gd name="T24" fmla="*/ 91 w 160"/>
              <a:gd name="T25" fmla="*/ 122 h 160"/>
              <a:gd name="T26" fmla="*/ 84 w 160"/>
              <a:gd name="T27" fmla="*/ 128 h 160"/>
              <a:gd name="T28" fmla="*/ 84 w 160"/>
              <a:gd name="T29" fmla="*/ 119 h 160"/>
              <a:gd name="T30" fmla="*/ 109 w 160"/>
              <a:gd name="T31" fmla="*/ 107 h 160"/>
              <a:gd name="T32" fmla="*/ 120 w 160"/>
              <a:gd name="T33" fmla="*/ 93 h 160"/>
              <a:gd name="T34" fmla="*/ 101 w 160"/>
              <a:gd name="T35" fmla="*/ 93 h 160"/>
              <a:gd name="T36" fmla="*/ 90 w 160"/>
              <a:gd name="T37" fmla="*/ 101 h 160"/>
              <a:gd name="T38" fmla="*/ 78 w 160"/>
              <a:gd name="T39" fmla="*/ 93 h 160"/>
              <a:gd name="T40" fmla="*/ 61 w 160"/>
              <a:gd name="T41" fmla="*/ 92 h 160"/>
              <a:gd name="T42" fmla="*/ 43 w 160"/>
              <a:gd name="T43" fmla="*/ 93 h 160"/>
              <a:gd name="T44" fmla="*/ 49 w 160"/>
              <a:gd name="T45" fmla="*/ 106 h 160"/>
              <a:gd name="T46" fmla="*/ 61 w 160"/>
              <a:gd name="T47" fmla="*/ 98 h 160"/>
              <a:gd name="T48" fmla="*/ 72 w 160"/>
              <a:gd name="T49" fmla="*/ 106 h 160"/>
              <a:gd name="T50" fmla="*/ 90 w 160"/>
              <a:gd name="T51" fmla="*/ 107 h 160"/>
              <a:gd name="T52" fmla="*/ 107 w 160"/>
              <a:gd name="T53" fmla="*/ 106 h 160"/>
              <a:gd name="T54" fmla="*/ 59 w 160"/>
              <a:gd name="T55" fmla="*/ 27 h 160"/>
              <a:gd name="T56" fmla="*/ 59 w 160"/>
              <a:gd name="T57" fmla="*/ 85 h 160"/>
              <a:gd name="T58" fmla="*/ 71 w 160"/>
              <a:gd name="T59" fmla="*/ 64 h 160"/>
              <a:gd name="T60" fmla="*/ 91 w 160"/>
              <a:gd name="T61" fmla="*/ 85 h 160"/>
              <a:gd name="T62" fmla="*/ 104 w 160"/>
              <a:gd name="T63" fmla="*/ 30 h 160"/>
              <a:gd name="T64" fmla="*/ 89 w 160"/>
              <a:gd name="T65" fmla="*/ 30 h 160"/>
              <a:gd name="T66" fmla="*/ 71 w 160"/>
              <a:gd name="T67" fmla="*/ 30 h 160"/>
              <a:gd name="T68" fmla="*/ 94 w 160"/>
              <a:gd name="T69" fmla="*/ 51 h 160"/>
              <a:gd name="T70" fmla="*/ 99 w 160"/>
              <a:gd name="T71" fmla="*/ 80 h 160"/>
              <a:gd name="T72" fmla="*/ 91 w 160"/>
              <a:gd name="T73" fmla="*/ 59 h 160"/>
              <a:gd name="T74" fmla="*/ 66 w 160"/>
              <a:gd name="T75" fmla="*/ 80 h 160"/>
              <a:gd name="T76" fmla="*/ 66 w 160"/>
              <a:gd name="T77" fmla="*/ 33 h 160"/>
              <a:gd name="T78" fmla="*/ 91 w 160"/>
              <a:gd name="T79" fmla="*/ 54 h 160"/>
              <a:gd name="T80" fmla="*/ 150 w 160"/>
              <a:gd name="T81" fmla="*/ 147 h 160"/>
              <a:gd name="T82" fmla="*/ 145 w 160"/>
              <a:gd name="T83" fmla="*/ 127 h 160"/>
              <a:gd name="T84" fmla="*/ 15 w 160"/>
              <a:gd name="T85" fmla="*/ 15 h 160"/>
              <a:gd name="T86" fmla="*/ 147 w 160"/>
              <a:gd name="T87" fmla="*/ 119 h 160"/>
              <a:gd name="T88" fmla="*/ 147 w 160"/>
              <a:gd name="T89" fmla="*/ 10 h 160"/>
              <a:gd name="T90" fmla="*/ 10 w 160"/>
              <a:gd name="T91" fmla="*/ 147 h 160"/>
              <a:gd name="T92" fmla="*/ 27 w 160"/>
              <a:gd name="T93" fmla="*/ 43 h 160"/>
              <a:gd name="T94" fmla="*/ 32 w 160"/>
              <a:gd name="T95" fmla="*/ 30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60" h="160">
                <a:moveTo>
                  <a:pt x="157" y="0"/>
                </a:moveTo>
                <a:cubicBezTo>
                  <a:pt x="3" y="0"/>
                  <a:pt x="3" y="0"/>
                  <a:pt x="3" y="0"/>
                </a:cubicBezTo>
                <a:cubicBezTo>
                  <a:pt x="1" y="0"/>
                  <a:pt x="0" y="1"/>
                  <a:pt x="0" y="3"/>
                </a:cubicBezTo>
                <a:cubicBezTo>
                  <a:pt x="0" y="157"/>
                  <a:pt x="0" y="157"/>
                  <a:pt x="0" y="157"/>
                </a:cubicBezTo>
                <a:cubicBezTo>
                  <a:pt x="0" y="159"/>
                  <a:pt x="1" y="160"/>
                  <a:pt x="3" y="160"/>
                </a:cubicBezTo>
                <a:cubicBezTo>
                  <a:pt x="157" y="160"/>
                  <a:pt x="157" y="160"/>
                  <a:pt x="157" y="160"/>
                </a:cubicBezTo>
                <a:cubicBezTo>
                  <a:pt x="159" y="160"/>
                  <a:pt x="160" y="159"/>
                  <a:pt x="160" y="157"/>
                </a:cubicBezTo>
                <a:cubicBezTo>
                  <a:pt x="160" y="3"/>
                  <a:pt x="160" y="3"/>
                  <a:pt x="160" y="3"/>
                </a:cubicBezTo>
                <a:cubicBezTo>
                  <a:pt x="160" y="1"/>
                  <a:pt x="159" y="0"/>
                  <a:pt x="157" y="0"/>
                </a:cubicBezTo>
                <a:close/>
                <a:moveTo>
                  <a:pt x="155" y="155"/>
                </a:moveTo>
                <a:cubicBezTo>
                  <a:pt x="5" y="155"/>
                  <a:pt x="5" y="155"/>
                  <a:pt x="5" y="155"/>
                </a:cubicBezTo>
                <a:cubicBezTo>
                  <a:pt x="5" y="5"/>
                  <a:pt x="5" y="5"/>
                  <a:pt x="5" y="5"/>
                </a:cubicBezTo>
                <a:cubicBezTo>
                  <a:pt x="155" y="5"/>
                  <a:pt x="155" y="5"/>
                  <a:pt x="155" y="5"/>
                </a:cubicBezTo>
                <a:lnTo>
                  <a:pt x="155" y="155"/>
                </a:lnTo>
                <a:close/>
                <a:moveTo>
                  <a:pt x="70" y="127"/>
                </a:moveTo>
                <a:cubicBezTo>
                  <a:pt x="72" y="127"/>
                  <a:pt x="73" y="129"/>
                  <a:pt x="73" y="130"/>
                </a:cubicBezTo>
                <a:cubicBezTo>
                  <a:pt x="73" y="131"/>
                  <a:pt x="72" y="133"/>
                  <a:pt x="70" y="133"/>
                </a:cubicBezTo>
                <a:cubicBezTo>
                  <a:pt x="69" y="133"/>
                  <a:pt x="68" y="131"/>
                  <a:pt x="68" y="130"/>
                </a:cubicBezTo>
                <a:cubicBezTo>
                  <a:pt x="68" y="129"/>
                  <a:pt x="69" y="127"/>
                  <a:pt x="70" y="127"/>
                </a:cubicBezTo>
                <a:close/>
                <a:moveTo>
                  <a:pt x="59" y="117"/>
                </a:moveTo>
                <a:cubicBezTo>
                  <a:pt x="59" y="130"/>
                  <a:pt x="59" y="130"/>
                  <a:pt x="59" y="130"/>
                </a:cubicBezTo>
                <a:cubicBezTo>
                  <a:pt x="59" y="132"/>
                  <a:pt x="60" y="133"/>
                  <a:pt x="61" y="133"/>
                </a:cubicBezTo>
                <a:cubicBezTo>
                  <a:pt x="63" y="133"/>
                  <a:pt x="64" y="132"/>
                  <a:pt x="64" y="130"/>
                </a:cubicBezTo>
                <a:cubicBezTo>
                  <a:pt x="64" y="117"/>
                  <a:pt x="64" y="117"/>
                  <a:pt x="64" y="117"/>
                </a:cubicBezTo>
                <a:cubicBezTo>
                  <a:pt x="64" y="115"/>
                  <a:pt x="63" y="114"/>
                  <a:pt x="61" y="114"/>
                </a:cubicBezTo>
                <a:cubicBezTo>
                  <a:pt x="60" y="114"/>
                  <a:pt x="59" y="115"/>
                  <a:pt x="59" y="117"/>
                </a:cubicBezTo>
                <a:close/>
                <a:moveTo>
                  <a:pt x="96" y="117"/>
                </a:moveTo>
                <a:cubicBezTo>
                  <a:pt x="96" y="130"/>
                  <a:pt x="96" y="130"/>
                  <a:pt x="96" y="130"/>
                </a:cubicBezTo>
                <a:cubicBezTo>
                  <a:pt x="96" y="132"/>
                  <a:pt x="97" y="133"/>
                  <a:pt x="99" y="133"/>
                </a:cubicBezTo>
                <a:cubicBezTo>
                  <a:pt x="100" y="133"/>
                  <a:pt x="101" y="132"/>
                  <a:pt x="101" y="130"/>
                </a:cubicBezTo>
                <a:cubicBezTo>
                  <a:pt x="101" y="117"/>
                  <a:pt x="101" y="117"/>
                  <a:pt x="101" y="117"/>
                </a:cubicBezTo>
                <a:cubicBezTo>
                  <a:pt x="101" y="115"/>
                  <a:pt x="100" y="114"/>
                  <a:pt x="99" y="114"/>
                </a:cubicBezTo>
                <a:cubicBezTo>
                  <a:pt x="97" y="114"/>
                  <a:pt x="96" y="115"/>
                  <a:pt x="96" y="117"/>
                </a:cubicBezTo>
                <a:close/>
                <a:moveTo>
                  <a:pt x="84" y="114"/>
                </a:moveTo>
                <a:cubicBezTo>
                  <a:pt x="79" y="114"/>
                  <a:pt x="76" y="117"/>
                  <a:pt x="76" y="122"/>
                </a:cubicBezTo>
                <a:cubicBezTo>
                  <a:pt x="76" y="125"/>
                  <a:pt x="76" y="125"/>
                  <a:pt x="76" y="125"/>
                </a:cubicBezTo>
                <a:cubicBezTo>
                  <a:pt x="76" y="129"/>
                  <a:pt x="79" y="133"/>
                  <a:pt x="84" y="133"/>
                </a:cubicBezTo>
                <a:cubicBezTo>
                  <a:pt x="88" y="133"/>
                  <a:pt x="91" y="129"/>
                  <a:pt x="91" y="125"/>
                </a:cubicBezTo>
                <a:cubicBezTo>
                  <a:pt x="91" y="122"/>
                  <a:pt x="91" y="122"/>
                  <a:pt x="91" y="122"/>
                </a:cubicBezTo>
                <a:cubicBezTo>
                  <a:pt x="91" y="117"/>
                  <a:pt x="88" y="114"/>
                  <a:pt x="84" y="114"/>
                </a:cubicBezTo>
                <a:close/>
                <a:moveTo>
                  <a:pt x="86" y="125"/>
                </a:moveTo>
                <a:cubicBezTo>
                  <a:pt x="86" y="127"/>
                  <a:pt x="85" y="128"/>
                  <a:pt x="84" y="128"/>
                </a:cubicBezTo>
                <a:cubicBezTo>
                  <a:pt x="82" y="128"/>
                  <a:pt x="81" y="127"/>
                  <a:pt x="81" y="125"/>
                </a:cubicBezTo>
                <a:cubicBezTo>
                  <a:pt x="81" y="122"/>
                  <a:pt x="81" y="122"/>
                  <a:pt x="81" y="122"/>
                </a:cubicBezTo>
                <a:cubicBezTo>
                  <a:pt x="81" y="120"/>
                  <a:pt x="82" y="119"/>
                  <a:pt x="84" y="119"/>
                </a:cubicBezTo>
                <a:cubicBezTo>
                  <a:pt x="85" y="119"/>
                  <a:pt x="86" y="120"/>
                  <a:pt x="86" y="122"/>
                </a:cubicBezTo>
                <a:lnTo>
                  <a:pt x="86" y="125"/>
                </a:lnTo>
                <a:close/>
                <a:moveTo>
                  <a:pt x="109" y="107"/>
                </a:moveTo>
                <a:cubicBezTo>
                  <a:pt x="110" y="107"/>
                  <a:pt x="110" y="107"/>
                  <a:pt x="111" y="106"/>
                </a:cubicBezTo>
                <a:cubicBezTo>
                  <a:pt x="120" y="96"/>
                  <a:pt x="120" y="96"/>
                  <a:pt x="120" y="96"/>
                </a:cubicBezTo>
                <a:cubicBezTo>
                  <a:pt x="121" y="95"/>
                  <a:pt x="121" y="93"/>
                  <a:pt x="120" y="93"/>
                </a:cubicBezTo>
                <a:cubicBezTo>
                  <a:pt x="119" y="92"/>
                  <a:pt x="118" y="92"/>
                  <a:pt x="117" y="93"/>
                </a:cubicBezTo>
                <a:cubicBezTo>
                  <a:pt x="109" y="101"/>
                  <a:pt x="109" y="101"/>
                  <a:pt x="109" y="101"/>
                </a:cubicBezTo>
                <a:cubicBezTo>
                  <a:pt x="101" y="93"/>
                  <a:pt x="101" y="93"/>
                  <a:pt x="101" y="93"/>
                </a:cubicBezTo>
                <a:cubicBezTo>
                  <a:pt x="101" y="92"/>
                  <a:pt x="100" y="92"/>
                  <a:pt x="99" y="92"/>
                </a:cubicBezTo>
                <a:cubicBezTo>
                  <a:pt x="99" y="92"/>
                  <a:pt x="98" y="92"/>
                  <a:pt x="97" y="93"/>
                </a:cubicBezTo>
                <a:cubicBezTo>
                  <a:pt x="90" y="101"/>
                  <a:pt x="90" y="101"/>
                  <a:pt x="90" y="101"/>
                </a:cubicBezTo>
                <a:cubicBezTo>
                  <a:pt x="82" y="93"/>
                  <a:pt x="82" y="93"/>
                  <a:pt x="82" y="93"/>
                </a:cubicBezTo>
                <a:cubicBezTo>
                  <a:pt x="81" y="92"/>
                  <a:pt x="81" y="92"/>
                  <a:pt x="80" y="92"/>
                </a:cubicBezTo>
                <a:cubicBezTo>
                  <a:pt x="79" y="92"/>
                  <a:pt x="79" y="92"/>
                  <a:pt x="78" y="93"/>
                </a:cubicBezTo>
                <a:cubicBezTo>
                  <a:pt x="70" y="101"/>
                  <a:pt x="70" y="101"/>
                  <a:pt x="70" y="101"/>
                </a:cubicBezTo>
                <a:cubicBezTo>
                  <a:pt x="63" y="93"/>
                  <a:pt x="63" y="93"/>
                  <a:pt x="63" y="93"/>
                </a:cubicBezTo>
                <a:cubicBezTo>
                  <a:pt x="62" y="92"/>
                  <a:pt x="61" y="92"/>
                  <a:pt x="61" y="92"/>
                </a:cubicBezTo>
                <a:cubicBezTo>
                  <a:pt x="60" y="92"/>
                  <a:pt x="59" y="92"/>
                  <a:pt x="59" y="93"/>
                </a:cubicBezTo>
                <a:cubicBezTo>
                  <a:pt x="51" y="101"/>
                  <a:pt x="51" y="101"/>
                  <a:pt x="51" y="101"/>
                </a:cubicBezTo>
                <a:cubicBezTo>
                  <a:pt x="43" y="93"/>
                  <a:pt x="43" y="93"/>
                  <a:pt x="43" y="93"/>
                </a:cubicBezTo>
                <a:cubicBezTo>
                  <a:pt x="42" y="92"/>
                  <a:pt x="41" y="92"/>
                  <a:pt x="40" y="93"/>
                </a:cubicBezTo>
                <a:cubicBezTo>
                  <a:pt x="39" y="93"/>
                  <a:pt x="39" y="95"/>
                  <a:pt x="40" y="96"/>
                </a:cubicBezTo>
                <a:cubicBezTo>
                  <a:pt x="49" y="106"/>
                  <a:pt x="49" y="106"/>
                  <a:pt x="49" y="106"/>
                </a:cubicBezTo>
                <a:cubicBezTo>
                  <a:pt x="50" y="107"/>
                  <a:pt x="50" y="107"/>
                  <a:pt x="51" y="107"/>
                </a:cubicBezTo>
                <a:cubicBezTo>
                  <a:pt x="52" y="107"/>
                  <a:pt x="52" y="107"/>
                  <a:pt x="53" y="106"/>
                </a:cubicBezTo>
                <a:cubicBezTo>
                  <a:pt x="61" y="98"/>
                  <a:pt x="61" y="98"/>
                  <a:pt x="61" y="98"/>
                </a:cubicBezTo>
                <a:cubicBezTo>
                  <a:pt x="68" y="106"/>
                  <a:pt x="68" y="106"/>
                  <a:pt x="68" y="106"/>
                </a:cubicBezTo>
                <a:cubicBezTo>
                  <a:pt x="69" y="107"/>
                  <a:pt x="70" y="107"/>
                  <a:pt x="70" y="107"/>
                </a:cubicBezTo>
                <a:cubicBezTo>
                  <a:pt x="71" y="107"/>
                  <a:pt x="72" y="107"/>
                  <a:pt x="72" y="106"/>
                </a:cubicBezTo>
                <a:cubicBezTo>
                  <a:pt x="80" y="98"/>
                  <a:pt x="80" y="98"/>
                  <a:pt x="80" y="98"/>
                </a:cubicBezTo>
                <a:cubicBezTo>
                  <a:pt x="88" y="106"/>
                  <a:pt x="88" y="106"/>
                  <a:pt x="88" y="106"/>
                </a:cubicBezTo>
                <a:cubicBezTo>
                  <a:pt x="88" y="107"/>
                  <a:pt x="89" y="107"/>
                  <a:pt x="90" y="107"/>
                </a:cubicBezTo>
                <a:cubicBezTo>
                  <a:pt x="90" y="107"/>
                  <a:pt x="91" y="107"/>
                  <a:pt x="92" y="106"/>
                </a:cubicBezTo>
                <a:cubicBezTo>
                  <a:pt x="99" y="98"/>
                  <a:pt x="99" y="98"/>
                  <a:pt x="99" y="98"/>
                </a:cubicBezTo>
                <a:cubicBezTo>
                  <a:pt x="107" y="106"/>
                  <a:pt x="107" y="106"/>
                  <a:pt x="107" y="106"/>
                </a:cubicBezTo>
                <a:cubicBezTo>
                  <a:pt x="108" y="107"/>
                  <a:pt x="108" y="107"/>
                  <a:pt x="109" y="107"/>
                </a:cubicBezTo>
                <a:close/>
                <a:moveTo>
                  <a:pt x="69" y="27"/>
                </a:moveTo>
                <a:cubicBezTo>
                  <a:pt x="59" y="27"/>
                  <a:pt x="59" y="27"/>
                  <a:pt x="59" y="27"/>
                </a:cubicBezTo>
                <a:cubicBezTo>
                  <a:pt x="57" y="27"/>
                  <a:pt x="56" y="29"/>
                  <a:pt x="56" y="30"/>
                </a:cubicBezTo>
                <a:cubicBezTo>
                  <a:pt x="56" y="82"/>
                  <a:pt x="56" y="82"/>
                  <a:pt x="56" y="82"/>
                </a:cubicBezTo>
                <a:cubicBezTo>
                  <a:pt x="56" y="84"/>
                  <a:pt x="57" y="85"/>
                  <a:pt x="59" y="85"/>
                </a:cubicBezTo>
                <a:cubicBezTo>
                  <a:pt x="69" y="85"/>
                  <a:pt x="69" y="85"/>
                  <a:pt x="69" y="85"/>
                </a:cubicBezTo>
                <a:cubicBezTo>
                  <a:pt x="70" y="85"/>
                  <a:pt x="71" y="84"/>
                  <a:pt x="71" y="82"/>
                </a:cubicBezTo>
                <a:cubicBezTo>
                  <a:pt x="71" y="64"/>
                  <a:pt x="71" y="64"/>
                  <a:pt x="71" y="64"/>
                </a:cubicBezTo>
                <a:cubicBezTo>
                  <a:pt x="89" y="64"/>
                  <a:pt x="89" y="64"/>
                  <a:pt x="89" y="64"/>
                </a:cubicBezTo>
                <a:cubicBezTo>
                  <a:pt x="89" y="82"/>
                  <a:pt x="89" y="82"/>
                  <a:pt x="89" y="82"/>
                </a:cubicBezTo>
                <a:cubicBezTo>
                  <a:pt x="89" y="84"/>
                  <a:pt x="90" y="85"/>
                  <a:pt x="91" y="85"/>
                </a:cubicBezTo>
                <a:cubicBezTo>
                  <a:pt x="101" y="85"/>
                  <a:pt x="101" y="85"/>
                  <a:pt x="101" y="85"/>
                </a:cubicBezTo>
                <a:cubicBezTo>
                  <a:pt x="103" y="85"/>
                  <a:pt x="104" y="84"/>
                  <a:pt x="104" y="82"/>
                </a:cubicBezTo>
                <a:cubicBezTo>
                  <a:pt x="104" y="30"/>
                  <a:pt x="104" y="30"/>
                  <a:pt x="104" y="30"/>
                </a:cubicBezTo>
                <a:cubicBezTo>
                  <a:pt x="104" y="29"/>
                  <a:pt x="103" y="27"/>
                  <a:pt x="101" y="27"/>
                </a:cubicBezTo>
                <a:cubicBezTo>
                  <a:pt x="91" y="27"/>
                  <a:pt x="91" y="27"/>
                  <a:pt x="91" y="27"/>
                </a:cubicBezTo>
                <a:cubicBezTo>
                  <a:pt x="90" y="27"/>
                  <a:pt x="89" y="29"/>
                  <a:pt x="89" y="30"/>
                </a:cubicBezTo>
                <a:cubicBezTo>
                  <a:pt x="89" y="49"/>
                  <a:pt x="89" y="49"/>
                  <a:pt x="89" y="49"/>
                </a:cubicBezTo>
                <a:cubicBezTo>
                  <a:pt x="71" y="49"/>
                  <a:pt x="71" y="49"/>
                  <a:pt x="71" y="49"/>
                </a:cubicBezTo>
                <a:cubicBezTo>
                  <a:pt x="71" y="30"/>
                  <a:pt x="71" y="30"/>
                  <a:pt x="71" y="30"/>
                </a:cubicBezTo>
                <a:cubicBezTo>
                  <a:pt x="71" y="29"/>
                  <a:pt x="70" y="27"/>
                  <a:pt x="69" y="27"/>
                </a:cubicBezTo>
                <a:close/>
                <a:moveTo>
                  <a:pt x="91" y="54"/>
                </a:moveTo>
                <a:cubicBezTo>
                  <a:pt x="93" y="54"/>
                  <a:pt x="94" y="52"/>
                  <a:pt x="94" y="51"/>
                </a:cubicBezTo>
                <a:cubicBezTo>
                  <a:pt x="94" y="33"/>
                  <a:pt x="94" y="33"/>
                  <a:pt x="94" y="33"/>
                </a:cubicBezTo>
                <a:cubicBezTo>
                  <a:pt x="99" y="33"/>
                  <a:pt x="99" y="33"/>
                  <a:pt x="99" y="33"/>
                </a:cubicBezTo>
                <a:cubicBezTo>
                  <a:pt x="99" y="80"/>
                  <a:pt x="99" y="80"/>
                  <a:pt x="99" y="80"/>
                </a:cubicBezTo>
                <a:cubicBezTo>
                  <a:pt x="94" y="80"/>
                  <a:pt x="94" y="80"/>
                  <a:pt x="94" y="80"/>
                </a:cubicBezTo>
                <a:cubicBezTo>
                  <a:pt x="94" y="61"/>
                  <a:pt x="94" y="61"/>
                  <a:pt x="94" y="61"/>
                </a:cubicBezTo>
                <a:cubicBezTo>
                  <a:pt x="94" y="60"/>
                  <a:pt x="93" y="59"/>
                  <a:pt x="91" y="59"/>
                </a:cubicBezTo>
                <a:cubicBezTo>
                  <a:pt x="69" y="59"/>
                  <a:pt x="69" y="59"/>
                  <a:pt x="69" y="59"/>
                </a:cubicBezTo>
                <a:cubicBezTo>
                  <a:pt x="67" y="59"/>
                  <a:pt x="66" y="60"/>
                  <a:pt x="66" y="61"/>
                </a:cubicBezTo>
                <a:cubicBezTo>
                  <a:pt x="66" y="80"/>
                  <a:pt x="66" y="80"/>
                  <a:pt x="66" y="80"/>
                </a:cubicBezTo>
                <a:cubicBezTo>
                  <a:pt x="61" y="80"/>
                  <a:pt x="61" y="80"/>
                  <a:pt x="61" y="80"/>
                </a:cubicBezTo>
                <a:cubicBezTo>
                  <a:pt x="61" y="33"/>
                  <a:pt x="61" y="33"/>
                  <a:pt x="61" y="33"/>
                </a:cubicBezTo>
                <a:cubicBezTo>
                  <a:pt x="66" y="33"/>
                  <a:pt x="66" y="33"/>
                  <a:pt x="66" y="33"/>
                </a:cubicBezTo>
                <a:cubicBezTo>
                  <a:pt x="66" y="51"/>
                  <a:pt x="66" y="51"/>
                  <a:pt x="66" y="51"/>
                </a:cubicBezTo>
                <a:cubicBezTo>
                  <a:pt x="66" y="52"/>
                  <a:pt x="67" y="54"/>
                  <a:pt x="69" y="54"/>
                </a:cubicBezTo>
                <a:lnTo>
                  <a:pt x="91" y="54"/>
                </a:lnTo>
                <a:close/>
                <a:moveTo>
                  <a:pt x="13" y="150"/>
                </a:moveTo>
                <a:cubicBezTo>
                  <a:pt x="147" y="150"/>
                  <a:pt x="147" y="150"/>
                  <a:pt x="147" y="150"/>
                </a:cubicBezTo>
                <a:cubicBezTo>
                  <a:pt x="149" y="150"/>
                  <a:pt x="150" y="149"/>
                  <a:pt x="150" y="147"/>
                </a:cubicBezTo>
                <a:cubicBezTo>
                  <a:pt x="150" y="127"/>
                  <a:pt x="150" y="127"/>
                  <a:pt x="150" y="127"/>
                </a:cubicBezTo>
                <a:cubicBezTo>
                  <a:pt x="150" y="125"/>
                  <a:pt x="149" y="124"/>
                  <a:pt x="147" y="124"/>
                </a:cubicBezTo>
                <a:cubicBezTo>
                  <a:pt x="146" y="124"/>
                  <a:pt x="145" y="125"/>
                  <a:pt x="145" y="127"/>
                </a:cubicBezTo>
                <a:cubicBezTo>
                  <a:pt x="145" y="145"/>
                  <a:pt x="145" y="145"/>
                  <a:pt x="145" y="145"/>
                </a:cubicBezTo>
                <a:cubicBezTo>
                  <a:pt x="15" y="145"/>
                  <a:pt x="15" y="145"/>
                  <a:pt x="15" y="145"/>
                </a:cubicBezTo>
                <a:cubicBezTo>
                  <a:pt x="15" y="15"/>
                  <a:pt x="15" y="15"/>
                  <a:pt x="15" y="15"/>
                </a:cubicBezTo>
                <a:cubicBezTo>
                  <a:pt x="145" y="15"/>
                  <a:pt x="145" y="15"/>
                  <a:pt x="145" y="15"/>
                </a:cubicBezTo>
                <a:cubicBezTo>
                  <a:pt x="145" y="117"/>
                  <a:pt x="145" y="117"/>
                  <a:pt x="145" y="117"/>
                </a:cubicBezTo>
                <a:cubicBezTo>
                  <a:pt x="145" y="118"/>
                  <a:pt x="146" y="119"/>
                  <a:pt x="147" y="119"/>
                </a:cubicBezTo>
                <a:cubicBezTo>
                  <a:pt x="149" y="119"/>
                  <a:pt x="150" y="118"/>
                  <a:pt x="150" y="117"/>
                </a:cubicBezTo>
                <a:cubicBezTo>
                  <a:pt x="150" y="13"/>
                  <a:pt x="150" y="13"/>
                  <a:pt x="150" y="13"/>
                </a:cubicBezTo>
                <a:cubicBezTo>
                  <a:pt x="150" y="11"/>
                  <a:pt x="149" y="10"/>
                  <a:pt x="147" y="10"/>
                </a:cubicBezTo>
                <a:cubicBezTo>
                  <a:pt x="13" y="10"/>
                  <a:pt x="13" y="10"/>
                  <a:pt x="13" y="10"/>
                </a:cubicBezTo>
                <a:cubicBezTo>
                  <a:pt x="11" y="10"/>
                  <a:pt x="10" y="11"/>
                  <a:pt x="10" y="13"/>
                </a:cubicBezTo>
                <a:cubicBezTo>
                  <a:pt x="10" y="147"/>
                  <a:pt x="10" y="147"/>
                  <a:pt x="10" y="147"/>
                </a:cubicBezTo>
                <a:cubicBezTo>
                  <a:pt x="10" y="149"/>
                  <a:pt x="11" y="150"/>
                  <a:pt x="13" y="150"/>
                </a:cubicBezTo>
                <a:close/>
                <a:moveTo>
                  <a:pt x="27" y="30"/>
                </a:moveTo>
                <a:cubicBezTo>
                  <a:pt x="27" y="43"/>
                  <a:pt x="27" y="43"/>
                  <a:pt x="27" y="43"/>
                </a:cubicBezTo>
                <a:cubicBezTo>
                  <a:pt x="27" y="45"/>
                  <a:pt x="28" y="46"/>
                  <a:pt x="30" y="46"/>
                </a:cubicBezTo>
                <a:cubicBezTo>
                  <a:pt x="31" y="46"/>
                  <a:pt x="32" y="45"/>
                  <a:pt x="32" y="43"/>
                </a:cubicBezTo>
                <a:cubicBezTo>
                  <a:pt x="32" y="30"/>
                  <a:pt x="32" y="30"/>
                  <a:pt x="32" y="30"/>
                </a:cubicBezTo>
                <a:cubicBezTo>
                  <a:pt x="32" y="28"/>
                  <a:pt x="31" y="27"/>
                  <a:pt x="30" y="27"/>
                </a:cubicBezTo>
                <a:cubicBezTo>
                  <a:pt x="28" y="27"/>
                  <a:pt x="27" y="28"/>
                  <a:pt x="27" y="3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3" name="Freeform 212">
            <a:extLst>
              <a:ext uri="{FF2B5EF4-FFF2-40B4-BE49-F238E27FC236}">
                <a16:creationId xmlns:a16="http://schemas.microsoft.com/office/drawing/2014/main" xmlns="" id="{EA2FFA63-CBCC-4640-9EA3-04ABC4773BC4}"/>
              </a:ext>
            </a:extLst>
          </p:cNvPr>
          <p:cNvSpPr>
            <a:spLocks noEditPoints="1"/>
          </p:cNvSpPr>
          <p:nvPr/>
        </p:nvSpPr>
        <p:spPr bwMode="auto">
          <a:xfrm>
            <a:off x="7250906" y="2850357"/>
            <a:ext cx="550863" cy="550863"/>
          </a:xfrm>
          <a:custGeom>
            <a:avLst/>
            <a:gdLst>
              <a:gd name="T0" fmla="*/ 136 w 161"/>
              <a:gd name="T1" fmla="*/ 18 h 160"/>
              <a:gd name="T2" fmla="*/ 87 w 161"/>
              <a:gd name="T3" fmla="*/ 18 h 160"/>
              <a:gd name="T4" fmla="*/ 74 w 161"/>
              <a:gd name="T5" fmla="*/ 79 h 160"/>
              <a:gd name="T6" fmla="*/ 78 w 161"/>
              <a:gd name="T7" fmla="*/ 82 h 160"/>
              <a:gd name="T8" fmla="*/ 99 w 161"/>
              <a:gd name="T9" fmla="*/ 26 h 160"/>
              <a:gd name="T10" fmla="*/ 113 w 161"/>
              <a:gd name="T11" fmla="*/ 20 h 160"/>
              <a:gd name="T12" fmla="*/ 95 w 161"/>
              <a:gd name="T13" fmla="*/ 15 h 160"/>
              <a:gd name="T14" fmla="*/ 129 w 161"/>
              <a:gd name="T15" fmla="*/ 20 h 160"/>
              <a:gd name="T16" fmla="*/ 124 w 161"/>
              <a:gd name="T17" fmla="*/ 26 h 160"/>
              <a:gd name="T18" fmla="*/ 126 w 161"/>
              <a:gd name="T19" fmla="*/ 69 h 160"/>
              <a:gd name="T20" fmla="*/ 95 w 161"/>
              <a:gd name="T21" fmla="*/ 152 h 160"/>
              <a:gd name="T22" fmla="*/ 112 w 161"/>
              <a:gd name="T23" fmla="*/ 160 h 160"/>
              <a:gd name="T24" fmla="*/ 131 w 161"/>
              <a:gd name="T25" fmla="*/ 117 h 160"/>
              <a:gd name="T26" fmla="*/ 128 w 161"/>
              <a:gd name="T27" fmla="*/ 120 h 160"/>
              <a:gd name="T28" fmla="*/ 123 w 161"/>
              <a:gd name="T29" fmla="*/ 130 h 160"/>
              <a:gd name="T30" fmla="*/ 120 w 161"/>
              <a:gd name="T31" fmla="*/ 127 h 160"/>
              <a:gd name="T32" fmla="*/ 95 w 161"/>
              <a:gd name="T33" fmla="*/ 146 h 160"/>
              <a:gd name="T34" fmla="*/ 146 w 161"/>
              <a:gd name="T35" fmla="*/ 91 h 160"/>
              <a:gd name="T36" fmla="*/ 142 w 161"/>
              <a:gd name="T37" fmla="*/ 90 h 160"/>
              <a:gd name="T38" fmla="*/ 121 w 161"/>
              <a:gd name="T39" fmla="*/ 94 h 160"/>
              <a:gd name="T40" fmla="*/ 96 w 161"/>
              <a:gd name="T41" fmla="*/ 97 h 160"/>
              <a:gd name="T42" fmla="*/ 81 w 161"/>
              <a:gd name="T43" fmla="*/ 90 h 160"/>
              <a:gd name="T44" fmla="*/ 78 w 161"/>
              <a:gd name="T45" fmla="*/ 91 h 160"/>
              <a:gd name="T46" fmla="*/ 80 w 161"/>
              <a:gd name="T47" fmla="*/ 95 h 160"/>
              <a:gd name="T48" fmla="*/ 105 w 161"/>
              <a:gd name="T49" fmla="*/ 98 h 160"/>
              <a:gd name="T50" fmla="*/ 127 w 161"/>
              <a:gd name="T51" fmla="*/ 102 h 160"/>
              <a:gd name="T52" fmla="*/ 146 w 161"/>
              <a:gd name="T53" fmla="*/ 111 h 160"/>
              <a:gd name="T54" fmla="*/ 63 w 161"/>
              <a:gd name="T55" fmla="*/ 66 h 160"/>
              <a:gd name="T56" fmla="*/ 62 w 161"/>
              <a:gd name="T57" fmla="*/ 0 h 160"/>
              <a:gd name="T58" fmla="*/ 27 w 161"/>
              <a:gd name="T59" fmla="*/ 15 h 160"/>
              <a:gd name="T60" fmla="*/ 32 w 161"/>
              <a:gd name="T61" fmla="*/ 56 h 160"/>
              <a:gd name="T62" fmla="*/ 49 w 161"/>
              <a:gd name="T63" fmla="*/ 13 h 160"/>
              <a:gd name="T64" fmla="*/ 25 w 161"/>
              <a:gd name="T65" fmla="*/ 8 h 160"/>
              <a:gd name="T66" fmla="*/ 64 w 161"/>
              <a:gd name="T67" fmla="*/ 8 h 160"/>
              <a:gd name="T68" fmla="*/ 54 w 161"/>
              <a:gd name="T69" fmla="*/ 13 h 160"/>
              <a:gd name="T70" fmla="*/ 58 w 161"/>
              <a:gd name="T71" fmla="*/ 66 h 160"/>
              <a:gd name="T72" fmla="*/ 82 w 161"/>
              <a:gd name="T73" fmla="*/ 150 h 160"/>
              <a:gd name="T74" fmla="*/ 8 w 161"/>
              <a:gd name="T75" fmla="*/ 150 h 160"/>
              <a:gd name="T76" fmla="*/ 30 w 161"/>
              <a:gd name="T77" fmla="*/ 64 h 160"/>
              <a:gd name="T78" fmla="*/ 4 w 161"/>
              <a:gd name="T79" fmla="*/ 153 h 160"/>
              <a:gd name="T80" fmla="*/ 86 w 161"/>
              <a:gd name="T81" fmla="*/ 153 h 160"/>
              <a:gd name="T82" fmla="*/ 23 w 161"/>
              <a:gd name="T83" fmla="*/ 119 h 160"/>
              <a:gd name="T84" fmla="*/ 12 w 161"/>
              <a:gd name="T85" fmla="*/ 141 h 160"/>
              <a:gd name="T86" fmla="*/ 71 w 161"/>
              <a:gd name="T87" fmla="*/ 150 h 160"/>
              <a:gd name="T88" fmla="*/ 70 w 161"/>
              <a:gd name="T89" fmla="*/ 120 h 160"/>
              <a:gd name="T90" fmla="*/ 61 w 161"/>
              <a:gd name="T91" fmla="*/ 121 h 160"/>
              <a:gd name="T92" fmla="*/ 35 w 161"/>
              <a:gd name="T93" fmla="*/ 118 h 160"/>
              <a:gd name="T94" fmla="*/ 38 w 161"/>
              <a:gd name="T95" fmla="*/ 122 h 160"/>
              <a:gd name="T96" fmla="*/ 61 w 161"/>
              <a:gd name="T97" fmla="*/ 126 h 160"/>
              <a:gd name="T98" fmla="*/ 73 w 161"/>
              <a:gd name="T99" fmla="*/ 144 h 160"/>
              <a:gd name="T100" fmla="*/ 16 w 161"/>
              <a:gd name="T101" fmla="*/ 144 h 160"/>
              <a:gd name="T102" fmla="*/ 29 w 161"/>
              <a:gd name="T103" fmla="*/ 126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161" h="160">
                <a:moveTo>
                  <a:pt x="130" y="65"/>
                </a:moveTo>
                <a:cubicBezTo>
                  <a:pt x="130" y="25"/>
                  <a:pt x="130" y="25"/>
                  <a:pt x="130" y="25"/>
                </a:cubicBezTo>
                <a:cubicBezTo>
                  <a:pt x="133" y="25"/>
                  <a:pt x="136" y="22"/>
                  <a:pt x="136" y="18"/>
                </a:cubicBezTo>
                <a:cubicBezTo>
                  <a:pt x="136" y="14"/>
                  <a:pt x="133" y="10"/>
                  <a:pt x="129" y="10"/>
                </a:cubicBezTo>
                <a:cubicBezTo>
                  <a:pt x="95" y="10"/>
                  <a:pt x="95" y="10"/>
                  <a:pt x="95" y="10"/>
                </a:cubicBezTo>
                <a:cubicBezTo>
                  <a:pt x="90" y="10"/>
                  <a:pt x="87" y="14"/>
                  <a:pt x="87" y="18"/>
                </a:cubicBezTo>
                <a:cubicBezTo>
                  <a:pt x="87" y="22"/>
                  <a:pt x="90" y="25"/>
                  <a:pt x="94" y="25"/>
                </a:cubicBezTo>
                <a:cubicBezTo>
                  <a:pt x="94" y="65"/>
                  <a:pt x="94" y="65"/>
                  <a:pt x="94" y="65"/>
                </a:cubicBezTo>
                <a:cubicBezTo>
                  <a:pt x="86" y="68"/>
                  <a:pt x="79" y="73"/>
                  <a:pt x="74" y="79"/>
                </a:cubicBezTo>
                <a:cubicBezTo>
                  <a:pt x="73" y="80"/>
                  <a:pt x="73" y="82"/>
                  <a:pt x="74" y="83"/>
                </a:cubicBezTo>
                <a:cubicBezTo>
                  <a:pt x="75" y="83"/>
                  <a:pt x="75" y="83"/>
                  <a:pt x="76" y="83"/>
                </a:cubicBezTo>
                <a:cubicBezTo>
                  <a:pt x="77" y="83"/>
                  <a:pt x="77" y="83"/>
                  <a:pt x="78" y="82"/>
                </a:cubicBezTo>
                <a:cubicBezTo>
                  <a:pt x="83" y="76"/>
                  <a:pt x="90" y="71"/>
                  <a:pt x="97" y="69"/>
                </a:cubicBezTo>
                <a:cubicBezTo>
                  <a:pt x="98" y="68"/>
                  <a:pt x="99" y="67"/>
                  <a:pt x="99" y="66"/>
                </a:cubicBezTo>
                <a:cubicBezTo>
                  <a:pt x="99" y="26"/>
                  <a:pt x="99" y="26"/>
                  <a:pt x="99" y="26"/>
                </a:cubicBezTo>
                <a:cubicBezTo>
                  <a:pt x="113" y="26"/>
                  <a:pt x="113" y="26"/>
                  <a:pt x="113" y="26"/>
                </a:cubicBezTo>
                <a:cubicBezTo>
                  <a:pt x="115" y="26"/>
                  <a:pt x="116" y="24"/>
                  <a:pt x="116" y="23"/>
                </a:cubicBezTo>
                <a:cubicBezTo>
                  <a:pt x="116" y="22"/>
                  <a:pt x="115" y="20"/>
                  <a:pt x="113" y="20"/>
                </a:cubicBezTo>
                <a:cubicBezTo>
                  <a:pt x="95" y="20"/>
                  <a:pt x="95" y="20"/>
                  <a:pt x="95" y="20"/>
                </a:cubicBezTo>
                <a:cubicBezTo>
                  <a:pt x="93" y="20"/>
                  <a:pt x="92" y="19"/>
                  <a:pt x="92" y="18"/>
                </a:cubicBezTo>
                <a:cubicBezTo>
                  <a:pt x="92" y="16"/>
                  <a:pt x="93" y="15"/>
                  <a:pt x="95" y="15"/>
                </a:cubicBezTo>
                <a:cubicBezTo>
                  <a:pt x="129" y="15"/>
                  <a:pt x="129" y="15"/>
                  <a:pt x="129" y="15"/>
                </a:cubicBezTo>
                <a:cubicBezTo>
                  <a:pt x="130" y="15"/>
                  <a:pt x="131" y="16"/>
                  <a:pt x="131" y="18"/>
                </a:cubicBezTo>
                <a:cubicBezTo>
                  <a:pt x="131" y="19"/>
                  <a:pt x="130" y="20"/>
                  <a:pt x="129" y="20"/>
                </a:cubicBezTo>
                <a:cubicBezTo>
                  <a:pt x="124" y="20"/>
                  <a:pt x="124" y="20"/>
                  <a:pt x="124" y="20"/>
                </a:cubicBezTo>
                <a:cubicBezTo>
                  <a:pt x="122" y="20"/>
                  <a:pt x="121" y="22"/>
                  <a:pt x="121" y="23"/>
                </a:cubicBezTo>
                <a:cubicBezTo>
                  <a:pt x="121" y="24"/>
                  <a:pt x="122" y="26"/>
                  <a:pt x="124" y="26"/>
                </a:cubicBezTo>
                <a:cubicBezTo>
                  <a:pt x="124" y="26"/>
                  <a:pt x="124" y="26"/>
                  <a:pt x="124" y="26"/>
                </a:cubicBezTo>
                <a:cubicBezTo>
                  <a:pt x="124" y="66"/>
                  <a:pt x="124" y="66"/>
                  <a:pt x="124" y="66"/>
                </a:cubicBezTo>
                <a:cubicBezTo>
                  <a:pt x="124" y="67"/>
                  <a:pt x="125" y="68"/>
                  <a:pt x="126" y="69"/>
                </a:cubicBezTo>
                <a:cubicBezTo>
                  <a:pt x="144" y="75"/>
                  <a:pt x="156" y="92"/>
                  <a:pt x="156" y="111"/>
                </a:cubicBezTo>
                <a:cubicBezTo>
                  <a:pt x="156" y="135"/>
                  <a:pt x="136" y="155"/>
                  <a:pt x="112" y="155"/>
                </a:cubicBezTo>
                <a:cubicBezTo>
                  <a:pt x="106" y="155"/>
                  <a:pt x="100" y="154"/>
                  <a:pt x="95" y="152"/>
                </a:cubicBezTo>
                <a:cubicBezTo>
                  <a:pt x="94" y="151"/>
                  <a:pt x="92" y="152"/>
                  <a:pt x="92" y="153"/>
                </a:cubicBezTo>
                <a:cubicBezTo>
                  <a:pt x="91" y="154"/>
                  <a:pt x="92" y="156"/>
                  <a:pt x="93" y="156"/>
                </a:cubicBezTo>
                <a:cubicBezTo>
                  <a:pt x="99" y="159"/>
                  <a:pt x="105" y="160"/>
                  <a:pt x="112" y="160"/>
                </a:cubicBezTo>
                <a:cubicBezTo>
                  <a:pt x="139" y="160"/>
                  <a:pt x="161" y="138"/>
                  <a:pt x="161" y="111"/>
                </a:cubicBezTo>
                <a:cubicBezTo>
                  <a:pt x="161" y="90"/>
                  <a:pt x="148" y="72"/>
                  <a:pt x="130" y="65"/>
                </a:cubicBezTo>
                <a:close/>
                <a:moveTo>
                  <a:pt x="131" y="117"/>
                </a:moveTo>
                <a:cubicBezTo>
                  <a:pt x="132" y="117"/>
                  <a:pt x="133" y="118"/>
                  <a:pt x="133" y="120"/>
                </a:cubicBezTo>
                <a:cubicBezTo>
                  <a:pt x="133" y="121"/>
                  <a:pt x="132" y="122"/>
                  <a:pt x="131" y="122"/>
                </a:cubicBezTo>
                <a:cubicBezTo>
                  <a:pt x="129" y="122"/>
                  <a:pt x="128" y="121"/>
                  <a:pt x="128" y="120"/>
                </a:cubicBezTo>
                <a:cubicBezTo>
                  <a:pt x="128" y="118"/>
                  <a:pt x="129" y="117"/>
                  <a:pt x="131" y="117"/>
                </a:cubicBezTo>
                <a:close/>
                <a:moveTo>
                  <a:pt x="120" y="127"/>
                </a:moveTo>
                <a:cubicBezTo>
                  <a:pt x="122" y="127"/>
                  <a:pt x="123" y="128"/>
                  <a:pt x="123" y="130"/>
                </a:cubicBezTo>
                <a:cubicBezTo>
                  <a:pt x="123" y="131"/>
                  <a:pt x="122" y="132"/>
                  <a:pt x="120" y="132"/>
                </a:cubicBezTo>
                <a:cubicBezTo>
                  <a:pt x="119" y="132"/>
                  <a:pt x="118" y="131"/>
                  <a:pt x="118" y="130"/>
                </a:cubicBezTo>
                <a:cubicBezTo>
                  <a:pt x="118" y="128"/>
                  <a:pt x="119" y="127"/>
                  <a:pt x="120" y="127"/>
                </a:cubicBezTo>
                <a:close/>
                <a:moveTo>
                  <a:pt x="97" y="141"/>
                </a:moveTo>
                <a:cubicBezTo>
                  <a:pt x="96" y="141"/>
                  <a:pt x="94" y="141"/>
                  <a:pt x="94" y="143"/>
                </a:cubicBezTo>
                <a:cubicBezTo>
                  <a:pt x="93" y="144"/>
                  <a:pt x="94" y="146"/>
                  <a:pt x="95" y="146"/>
                </a:cubicBezTo>
                <a:cubicBezTo>
                  <a:pt x="100" y="149"/>
                  <a:pt x="106" y="150"/>
                  <a:pt x="112" y="150"/>
                </a:cubicBezTo>
                <a:cubicBezTo>
                  <a:pt x="133" y="150"/>
                  <a:pt x="151" y="132"/>
                  <a:pt x="151" y="111"/>
                </a:cubicBezTo>
                <a:cubicBezTo>
                  <a:pt x="151" y="104"/>
                  <a:pt x="149" y="97"/>
                  <a:pt x="146" y="91"/>
                </a:cubicBezTo>
                <a:cubicBezTo>
                  <a:pt x="145" y="90"/>
                  <a:pt x="144" y="90"/>
                  <a:pt x="143" y="90"/>
                </a:cubicBezTo>
                <a:cubicBezTo>
                  <a:pt x="142" y="90"/>
                  <a:pt x="142" y="90"/>
                  <a:pt x="142" y="90"/>
                </a:cubicBezTo>
                <a:cubicBezTo>
                  <a:pt x="142" y="90"/>
                  <a:pt x="142" y="90"/>
                  <a:pt x="142" y="90"/>
                </a:cubicBezTo>
                <a:cubicBezTo>
                  <a:pt x="138" y="91"/>
                  <a:pt x="136" y="93"/>
                  <a:pt x="134" y="94"/>
                </a:cubicBezTo>
                <a:cubicBezTo>
                  <a:pt x="132" y="96"/>
                  <a:pt x="131" y="97"/>
                  <a:pt x="127" y="97"/>
                </a:cubicBezTo>
                <a:cubicBezTo>
                  <a:pt x="124" y="97"/>
                  <a:pt x="123" y="95"/>
                  <a:pt x="121" y="94"/>
                </a:cubicBezTo>
                <a:cubicBezTo>
                  <a:pt x="119" y="92"/>
                  <a:pt x="117" y="90"/>
                  <a:pt x="112" y="90"/>
                </a:cubicBezTo>
                <a:cubicBezTo>
                  <a:pt x="107" y="90"/>
                  <a:pt x="104" y="92"/>
                  <a:pt x="102" y="94"/>
                </a:cubicBezTo>
                <a:cubicBezTo>
                  <a:pt x="100" y="95"/>
                  <a:pt x="99" y="97"/>
                  <a:pt x="96" y="97"/>
                </a:cubicBezTo>
                <a:cubicBezTo>
                  <a:pt x="92" y="97"/>
                  <a:pt x="91" y="96"/>
                  <a:pt x="89" y="94"/>
                </a:cubicBezTo>
                <a:cubicBezTo>
                  <a:pt x="88" y="93"/>
                  <a:pt x="85" y="91"/>
                  <a:pt x="82" y="90"/>
                </a:cubicBezTo>
                <a:cubicBezTo>
                  <a:pt x="81" y="90"/>
                  <a:pt x="81" y="90"/>
                  <a:pt x="81" y="90"/>
                </a:cubicBezTo>
                <a:cubicBezTo>
                  <a:pt x="80" y="90"/>
                  <a:pt x="80" y="90"/>
                  <a:pt x="80" y="90"/>
                </a:cubicBezTo>
                <a:cubicBezTo>
                  <a:pt x="79" y="90"/>
                  <a:pt x="78" y="90"/>
                  <a:pt x="78" y="91"/>
                </a:cubicBezTo>
                <a:cubicBezTo>
                  <a:pt x="78" y="91"/>
                  <a:pt x="78" y="91"/>
                  <a:pt x="78" y="91"/>
                </a:cubicBezTo>
                <a:cubicBezTo>
                  <a:pt x="77" y="92"/>
                  <a:pt x="77" y="94"/>
                  <a:pt x="79" y="95"/>
                </a:cubicBezTo>
                <a:cubicBezTo>
                  <a:pt x="79" y="95"/>
                  <a:pt x="80" y="95"/>
                  <a:pt x="80" y="95"/>
                </a:cubicBezTo>
                <a:cubicBezTo>
                  <a:pt x="80" y="95"/>
                  <a:pt x="80" y="95"/>
                  <a:pt x="80" y="95"/>
                </a:cubicBezTo>
                <a:cubicBezTo>
                  <a:pt x="83" y="96"/>
                  <a:pt x="85" y="97"/>
                  <a:pt x="86" y="98"/>
                </a:cubicBezTo>
                <a:cubicBezTo>
                  <a:pt x="88" y="100"/>
                  <a:pt x="90" y="102"/>
                  <a:pt x="96" y="102"/>
                </a:cubicBezTo>
                <a:cubicBezTo>
                  <a:pt x="101" y="102"/>
                  <a:pt x="103" y="99"/>
                  <a:pt x="105" y="98"/>
                </a:cubicBezTo>
                <a:cubicBezTo>
                  <a:pt x="107" y="96"/>
                  <a:pt x="109" y="95"/>
                  <a:pt x="112" y="95"/>
                </a:cubicBezTo>
                <a:cubicBezTo>
                  <a:pt x="115" y="95"/>
                  <a:pt x="116" y="96"/>
                  <a:pt x="118" y="98"/>
                </a:cubicBezTo>
                <a:cubicBezTo>
                  <a:pt x="120" y="99"/>
                  <a:pt x="123" y="102"/>
                  <a:pt x="127" y="102"/>
                </a:cubicBezTo>
                <a:cubicBezTo>
                  <a:pt x="133" y="102"/>
                  <a:pt x="135" y="100"/>
                  <a:pt x="137" y="98"/>
                </a:cubicBezTo>
                <a:cubicBezTo>
                  <a:pt x="139" y="97"/>
                  <a:pt x="140" y="96"/>
                  <a:pt x="142" y="95"/>
                </a:cubicBezTo>
                <a:cubicBezTo>
                  <a:pt x="144" y="100"/>
                  <a:pt x="146" y="105"/>
                  <a:pt x="146" y="111"/>
                </a:cubicBezTo>
                <a:cubicBezTo>
                  <a:pt x="146" y="129"/>
                  <a:pt x="130" y="145"/>
                  <a:pt x="112" y="145"/>
                </a:cubicBezTo>
                <a:cubicBezTo>
                  <a:pt x="107" y="145"/>
                  <a:pt x="102" y="144"/>
                  <a:pt x="97" y="141"/>
                </a:cubicBezTo>
                <a:close/>
                <a:moveTo>
                  <a:pt x="63" y="66"/>
                </a:moveTo>
                <a:cubicBezTo>
                  <a:pt x="63" y="15"/>
                  <a:pt x="63" y="15"/>
                  <a:pt x="63" y="15"/>
                </a:cubicBezTo>
                <a:cubicBezTo>
                  <a:pt x="66" y="15"/>
                  <a:pt x="69" y="12"/>
                  <a:pt x="69" y="8"/>
                </a:cubicBezTo>
                <a:cubicBezTo>
                  <a:pt x="69" y="3"/>
                  <a:pt x="66" y="0"/>
                  <a:pt x="62" y="0"/>
                </a:cubicBezTo>
                <a:cubicBezTo>
                  <a:pt x="28" y="0"/>
                  <a:pt x="28" y="0"/>
                  <a:pt x="28" y="0"/>
                </a:cubicBezTo>
                <a:cubicBezTo>
                  <a:pt x="24" y="0"/>
                  <a:pt x="20" y="3"/>
                  <a:pt x="20" y="8"/>
                </a:cubicBezTo>
                <a:cubicBezTo>
                  <a:pt x="20" y="12"/>
                  <a:pt x="23" y="15"/>
                  <a:pt x="27" y="15"/>
                </a:cubicBezTo>
                <a:cubicBezTo>
                  <a:pt x="27" y="56"/>
                  <a:pt x="27" y="56"/>
                  <a:pt x="27" y="56"/>
                </a:cubicBezTo>
                <a:cubicBezTo>
                  <a:pt x="27" y="58"/>
                  <a:pt x="28" y="59"/>
                  <a:pt x="29" y="59"/>
                </a:cubicBezTo>
                <a:cubicBezTo>
                  <a:pt x="31" y="59"/>
                  <a:pt x="32" y="58"/>
                  <a:pt x="32" y="56"/>
                </a:cubicBezTo>
                <a:cubicBezTo>
                  <a:pt x="32" y="15"/>
                  <a:pt x="32" y="15"/>
                  <a:pt x="32" y="15"/>
                </a:cubicBezTo>
                <a:cubicBezTo>
                  <a:pt x="46" y="15"/>
                  <a:pt x="46" y="15"/>
                  <a:pt x="46" y="15"/>
                </a:cubicBezTo>
                <a:cubicBezTo>
                  <a:pt x="48" y="15"/>
                  <a:pt x="49" y="14"/>
                  <a:pt x="49" y="13"/>
                </a:cubicBezTo>
                <a:cubicBezTo>
                  <a:pt x="49" y="11"/>
                  <a:pt x="48" y="10"/>
                  <a:pt x="46" y="10"/>
                </a:cubicBezTo>
                <a:cubicBezTo>
                  <a:pt x="28" y="10"/>
                  <a:pt x="28" y="10"/>
                  <a:pt x="28" y="10"/>
                </a:cubicBezTo>
                <a:cubicBezTo>
                  <a:pt x="26" y="10"/>
                  <a:pt x="25" y="9"/>
                  <a:pt x="25" y="8"/>
                </a:cubicBezTo>
                <a:cubicBezTo>
                  <a:pt x="25" y="6"/>
                  <a:pt x="26" y="5"/>
                  <a:pt x="28" y="5"/>
                </a:cubicBezTo>
                <a:cubicBezTo>
                  <a:pt x="62" y="5"/>
                  <a:pt x="62" y="5"/>
                  <a:pt x="62" y="5"/>
                </a:cubicBezTo>
                <a:cubicBezTo>
                  <a:pt x="63" y="5"/>
                  <a:pt x="64" y="6"/>
                  <a:pt x="64" y="8"/>
                </a:cubicBezTo>
                <a:cubicBezTo>
                  <a:pt x="64" y="9"/>
                  <a:pt x="63" y="10"/>
                  <a:pt x="62" y="10"/>
                </a:cubicBezTo>
                <a:cubicBezTo>
                  <a:pt x="57" y="10"/>
                  <a:pt x="57" y="10"/>
                  <a:pt x="57" y="10"/>
                </a:cubicBezTo>
                <a:cubicBezTo>
                  <a:pt x="55" y="10"/>
                  <a:pt x="54" y="11"/>
                  <a:pt x="54" y="13"/>
                </a:cubicBezTo>
                <a:cubicBezTo>
                  <a:pt x="54" y="14"/>
                  <a:pt x="55" y="15"/>
                  <a:pt x="57" y="15"/>
                </a:cubicBezTo>
                <a:cubicBezTo>
                  <a:pt x="58" y="15"/>
                  <a:pt x="58" y="15"/>
                  <a:pt x="58" y="15"/>
                </a:cubicBezTo>
                <a:cubicBezTo>
                  <a:pt x="58" y="66"/>
                  <a:pt x="58" y="66"/>
                  <a:pt x="58" y="66"/>
                </a:cubicBezTo>
                <a:cubicBezTo>
                  <a:pt x="58" y="67"/>
                  <a:pt x="58" y="67"/>
                  <a:pt x="58" y="67"/>
                </a:cubicBezTo>
                <a:cubicBezTo>
                  <a:pt x="82" y="139"/>
                  <a:pt x="82" y="139"/>
                  <a:pt x="82" y="139"/>
                </a:cubicBezTo>
                <a:cubicBezTo>
                  <a:pt x="84" y="143"/>
                  <a:pt x="84" y="147"/>
                  <a:pt x="82" y="150"/>
                </a:cubicBezTo>
                <a:cubicBezTo>
                  <a:pt x="79" y="153"/>
                  <a:pt x="76" y="155"/>
                  <a:pt x="71" y="155"/>
                </a:cubicBezTo>
                <a:cubicBezTo>
                  <a:pt x="18" y="155"/>
                  <a:pt x="18" y="155"/>
                  <a:pt x="18" y="155"/>
                </a:cubicBezTo>
                <a:cubicBezTo>
                  <a:pt x="14" y="155"/>
                  <a:pt x="10" y="153"/>
                  <a:pt x="8" y="150"/>
                </a:cubicBezTo>
                <a:cubicBezTo>
                  <a:pt x="6" y="147"/>
                  <a:pt x="6" y="143"/>
                  <a:pt x="7" y="139"/>
                </a:cubicBezTo>
                <a:cubicBezTo>
                  <a:pt x="32" y="67"/>
                  <a:pt x="32" y="67"/>
                  <a:pt x="32" y="67"/>
                </a:cubicBezTo>
                <a:cubicBezTo>
                  <a:pt x="32" y="66"/>
                  <a:pt x="32" y="64"/>
                  <a:pt x="30" y="64"/>
                </a:cubicBezTo>
                <a:cubicBezTo>
                  <a:pt x="29" y="64"/>
                  <a:pt x="27" y="64"/>
                  <a:pt x="27" y="66"/>
                </a:cubicBezTo>
                <a:cubicBezTo>
                  <a:pt x="2" y="137"/>
                  <a:pt x="2" y="137"/>
                  <a:pt x="2" y="137"/>
                </a:cubicBezTo>
                <a:cubicBezTo>
                  <a:pt x="0" y="143"/>
                  <a:pt x="1" y="149"/>
                  <a:pt x="4" y="153"/>
                </a:cubicBezTo>
                <a:cubicBezTo>
                  <a:pt x="7" y="158"/>
                  <a:pt x="12" y="160"/>
                  <a:pt x="18" y="160"/>
                </a:cubicBezTo>
                <a:cubicBezTo>
                  <a:pt x="71" y="160"/>
                  <a:pt x="71" y="160"/>
                  <a:pt x="71" y="160"/>
                </a:cubicBezTo>
                <a:cubicBezTo>
                  <a:pt x="77" y="160"/>
                  <a:pt x="83" y="158"/>
                  <a:pt x="86" y="153"/>
                </a:cubicBezTo>
                <a:cubicBezTo>
                  <a:pt x="89" y="149"/>
                  <a:pt x="89" y="143"/>
                  <a:pt x="87" y="137"/>
                </a:cubicBezTo>
                <a:lnTo>
                  <a:pt x="63" y="66"/>
                </a:lnTo>
                <a:close/>
                <a:moveTo>
                  <a:pt x="23" y="119"/>
                </a:moveTo>
                <a:cubicBezTo>
                  <a:pt x="22" y="118"/>
                  <a:pt x="22" y="118"/>
                  <a:pt x="21" y="118"/>
                </a:cubicBezTo>
                <a:cubicBezTo>
                  <a:pt x="20" y="119"/>
                  <a:pt x="19" y="119"/>
                  <a:pt x="19" y="120"/>
                </a:cubicBezTo>
                <a:cubicBezTo>
                  <a:pt x="12" y="141"/>
                  <a:pt x="12" y="141"/>
                  <a:pt x="12" y="141"/>
                </a:cubicBezTo>
                <a:cubicBezTo>
                  <a:pt x="11" y="143"/>
                  <a:pt x="11" y="146"/>
                  <a:pt x="12" y="147"/>
                </a:cubicBezTo>
                <a:cubicBezTo>
                  <a:pt x="13" y="149"/>
                  <a:pt x="15" y="150"/>
                  <a:pt x="18" y="150"/>
                </a:cubicBezTo>
                <a:cubicBezTo>
                  <a:pt x="71" y="150"/>
                  <a:pt x="71" y="150"/>
                  <a:pt x="71" y="150"/>
                </a:cubicBezTo>
                <a:cubicBezTo>
                  <a:pt x="74" y="150"/>
                  <a:pt x="76" y="149"/>
                  <a:pt x="77" y="147"/>
                </a:cubicBezTo>
                <a:cubicBezTo>
                  <a:pt x="78" y="146"/>
                  <a:pt x="79" y="143"/>
                  <a:pt x="78" y="141"/>
                </a:cubicBezTo>
                <a:cubicBezTo>
                  <a:pt x="70" y="120"/>
                  <a:pt x="70" y="120"/>
                  <a:pt x="70" y="120"/>
                </a:cubicBezTo>
                <a:cubicBezTo>
                  <a:pt x="70" y="119"/>
                  <a:pt x="70" y="119"/>
                  <a:pt x="69" y="118"/>
                </a:cubicBezTo>
                <a:cubicBezTo>
                  <a:pt x="68" y="118"/>
                  <a:pt x="67" y="118"/>
                  <a:pt x="66" y="119"/>
                </a:cubicBezTo>
                <a:cubicBezTo>
                  <a:pt x="65" y="120"/>
                  <a:pt x="64" y="121"/>
                  <a:pt x="61" y="121"/>
                </a:cubicBezTo>
                <a:cubicBezTo>
                  <a:pt x="58" y="121"/>
                  <a:pt x="56" y="119"/>
                  <a:pt x="54" y="118"/>
                </a:cubicBezTo>
                <a:cubicBezTo>
                  <a:pt x="52" y="116"/>
                  <a:pt x="50" y="114"/>
                  <a:pt x="45" y="114"/>
                </a:cubicBezTo>
                <a:cubicBezTo>
                  <a:pt x="40" y="114"/>
                  <a:pt x="37" y="116"/>
                  <a:pt x="35" y="118"/>
                </a:cubicBezTo>
                <a:cubicBezTo>
                  <a:pt x="33" y="119"/>
                  <a:pt x="32" y="121"/>
                  <a:pt x="29" y="121"/>
                </a:cubicBezTo>
                <a:cubicBezTo>
                  <a:pt x="26" y="121"/>
                  <a:pt x="24" y="120"/>
                  <a:pt x="23" y="119"/>
                </a:cubicBezTo>
                <a:close/>
                <a:moveTo>
                  <a:pt x="38" y="122"/>
                </a:moveTo>
                <a:cubicBezTo>
                  <a:pt x="40" y="120"/>
                  <a:pt x="42" y="119"/>
                  <a:pt x="45" y="119"/>
                </a:cubicBezTo>
                <a:cubicBezTo>
                  <a:pt x="48" y="119"/>
                  <a:pt x="49" y="120"/>
                  <a:pt x="51" y="122"/>
                </a:cubicBezTo>
                <a:cubicBezTo>
                  <a:pt x="53" y="124"/>
                  <a:pt x="56" y="126"/>
                  <a:pt x="61" y="126"/>
                </a:cubicBezTo>
                <a:cubicBezTo>
                  <a:pt x="63" y="126"/>
                  <a:pt x="65" y="125"/>
                  <a:pt x="67" y="125"/>
                </a:cubicBezTo>
                <a:cubicBezTo>
                  <a:pt x="73" y="142"/>
                  <a:pt x="73" y="142"/>
                  <a:pt x="73" y="142"/>
                </a:cubicBezTo>
                <a:cubicBezTo>
                  <a:pt x="73" y="143"/>
                  <a:pt x="73" y="144"/>
                  <a:pt x="73" y="144"/>
                </a:cubicBezTo>
                <a:cubicBezTo>
                  <a:pt x="73" y="144"/>
                  <a:pt x="72" y="145"/>
                  <a:pt x="71" y="145"/>
                </a:cubicBezTo>
                <a:cubicBezTo>
                  <a:pt x="18" y="145"/>
                  <a:pt x="18" y="145"/>
                  <a:pt x="18" y="145"/>
                </a:cubicBezTo>
                <a:cubicBezTo>
                  <a:pt x="17" y="145"/>
                  <a:pt x="17" y="144"/>
                  <a:pt x="16" y="144"/>
                </a:cubicBezTo>
                <a:cubicBezTo>
                  <a:pt x="16" y="144"/>
                  <a:pt x="16" y="143"/>
                  <a:pt x="17" y="142"/>
                </a:cubicBezTo>
                <a:cubicBezTo>
                  <a:pt x="23" y="125"/>
                  <a:pt x="23" y="125"/>
                  <a:pt x="23" y="125"/>
                </a:cubicBezTo>
                <a:cubicBezTo>
                  <a:pt x="24" y="125"/>
                  <a:pt x="26" y="126"/>
                  <a:pt x="29" y="126"/>
                </a:cubicBezTo>
                <a:cubicBezTo>
                  <a:pt x="34" y="126"/>
                  <a:pt x="36" y="124"/>
                  <a:pt x="38" y="12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4" name="Freeform 213">
            <a:extLst>
              <a:ext uri="{FF2B5EF4-FFF2-40B4-BE49-F238E27FC236}">
                <a16:creationId xmlns:a16="http://schemas.microsoft.com/office/drawing/2014/main" xmlns="" id="{1A058650-0DD6-46B1-B591-3940CC7AE746}"/>
              </a:ext>
            </a:extLst>
          </p:cNvPr>
          <p:cNvSpPr>
            <a:spLocks noEditPoints="1"/>
          </p:cNvSpPr>
          <p:nvPr/>
        </p:nvSpPr>
        <p:spPr bwMode="auto">
          <a:xfrm>
            <a:off x="7295356" y="3471069"/>
            <a:ext cx="479425" cy="550863"/>
          </a:xfrm>
          <a:custGeom>
            <a:avLst/>
            <a:gdLst>
              <a:gd name="T0" fmla="*/ 137 w 140"/>
              <a:gd name="T1" fmla="*/ 0 h 160"/>
              <a:gd name="T2" fmla="*/ 93 w 140"/>
              <a:gd name="T3" fmla="*/ 0 h 160"/>
              <a:gd name="T4" fmla="*/ 90 w 140"/>
              <a:gd name="T5" fmla="*/ 3 h 160"/>
              <a:gd name="T6" fmla="*/ 90 w 140"/>
              <a:gd name="T7" fmla="*/ 90 h 160"/>
              <a:gd name="T8" fmla="*/ 70 w 140"/>
              <a:gd name="T9" fmla="*/ 111 h 160"/>
              <a:gd name="T10" fmla="*/ 49 w 140"/>
              <a:gd name="T11" fmla="*/ 90 h 160"/>
              <a:gd name="T12" fmla="*/ 49 w 140"/>
              <a:gd name="T13" fmla="*/ 3 h 160"/>
              <a:gd name="T14" fmla="*/ 47 w 140"/>
              <a:gd name="T15" fmla="*/ 0 h 160"/>
              <a:gd name="T16" fmla="*/ 3 w 140"/>
              <a:gd name="T17" fmla="*/ 0 h 160"/>
              <a:gd name="T18" fmla="*/ 0 w 140"/>
              <a:gd name="T19" fmla="*/ 3 h 160"/>
              <a:gd name="T20" fmla="*/ 0 w 140"/>
              <a:gd name="T21" fmla="*/ 90 h 160"/>
              <a:gd name="T22" fmla="*/ 70 w 140"/>
              <a:gd name="T23" fmla="*/ 160 h 160"/>
              <a:gd name="T24" fmla="*/ 140 w 140"/>
              <a:gd name="T25" fmla="*/ 90 h 160"/>
              <a:gd name="T26" fmla="*/ 140 w 140"/>
              <a:gd name="T27" fmla="*/ 3 h 160"/>
              <a:gd name="T28" fmla="*/ 137 w 140"/>
              <a:gd name="T29" fmla="*/ 0 h 160"/>
              <a:gd name="T30" fmla="*/ 44 w 140"/>
              <a:gd name="T31" fmla="*/ 5 h 160"/>
              <a:gd name="T32" fmla="*/ 44 w 140"/>
              <a:gd name="T33" fmla="*/ 31 h 160"/>
              <a:gd name="T34" fmla="*/ 5 w 140"/>
              <a:gd name="T35" fmla="*/ 31 h 160"/>
              <a:gd name="T36" fmla="*/ 5 w 140"/>
              <a:gd name="T37" fmla="*/ 5 h 160"/>
              <a:gd name="T38" fmla="*/ 44 w 140"/>
              <a:gd name="T39" fmla="*/ 5 h 160"/>
              <a:gd name="T40" fmla="*/ 70 w 140"/>
              <a:gd name="T41" fmla="*/ 155 h 160"/>
              <a:gd name="T42" fmla="*/ 5 w 140"/>
              <a:gd name="T43" fmla="*/ 90 h 160"/>
              <a:gd name="T44" fmla="*/ 5 w 140"/>
              <a:gd name="T45" fmla="*/ 36 h 160"/>
              <a:gd name="T46" fmla="*/ 44 w 140"/>
              <a:gd name="T47" fmla="*/ 36 h 160"/>
              <a:gd name="T48" fmla="*/ 44 w 140"/>
              <a:gd name="T49" fmla="*/ 90 h 160"/>
              <a:gd name="T50" fmla="*/ 70 w 140"/>
              <a:gd name="T51" fmla="*/ 116 h 160"/>
              <a:gd name="T52" fmla="*/ 95 w 140"/>
              <a:gd name="T53" fmla="*/ 90 h 160"/>
              <a:gd name="T54" fmla="*/ 95 w 140"/>
              <a:gd name="T55" fmla="*/ 36 h 160"/>
              <a:gd name="T56" fmla="*/ 117 w 140"/>
              <a:gd name="T57" fmla="*/ 36 h 160"/>
              <a:gd name="T58" fmla="*/ 119 w 140"/>
              <a:gd name="T59" fmla="*/ 33 h 160"/>
              <a:gd name="T60" fmla="*/ 117 w 140"/>
              <a:gd name="T61" fmla="*/ 31 h 160"/>
              <a:gd name="T62" fmla="*/ 95 w 140"/>
              <a:gd name="T63" fmla="*/ 31 h 160"/>
              <a:gd name="T64" fmla="*/ 95 w 140"/>
              <a:gd name="T65" fmla="*/ 5 h 160"/>
              <a:gd name="T66" fmla="*/ 134 w 140"/>
              <a:gd name="T67" fmla="*/ 5 h 160"/>
              <a:gd name="T68" fmla="*/ 134 w 140"/>
              <a:gd name="T69" fmla="*/ 31 h 160"/>
              <a:gd name="T70" fmla="*/ 127 w 140"/>
              <a:gd name="T71" fmla="*/ 31 h 160"/>
              <a:gd name="T72" fmla="*/ 124 w 140"/>
              <a:gd name="T73" fmla="*/ 33 h 160"/>
              <a:gd name="T74" fmla="*/ 127 w 140"/>
              <a:gd name="T75" fmla="*/ 36 h 160"/>
              <a:gd name="T76" fmla="*/ 134 w 140"/>
              <a:gd name="T77" fmla="*/ 36 h 160"/>
              <a:gd name="T78" fmla="*/ 134 w 140"/>
              <a:gd name="T79" fmla="*/ 90 h 160"/>
              <a:gd name="T80" fmla="*/ 70 w 140"/>
              <a:gd name="T81" fmla="*/ 155 h 160"/>
              <a:gd name="T82" fmla="*/ 38 w 140"/>
              <a:gd name="T83" fmla="*/ 129 h 160"/>
              <a:gd name="T84" fmla="*/ 41 w 140"/>
              <a:gd name="T85" fmla="*/ 131 h 160"/>
              <a:gd name="T86" fmla="*/ 38 w 140"/>
              <a:gd name="T87" fmla="*/ 134 h 160"/>
              <a:gd name="T88" fmla="*/ 36 w 140"/>
              <a:gd name="T89" fmla="*/ 131 h 160"/>
              <a:gd name="T90" fmla="*/ 38 w 140"/>
              <a:gd name="T91" fmla="*/ 129 h 160"/>
              <a:gd name="T92" fmla="*/ 28 w 140"/>
              <a:gd name="T93" fmla="*/ 119 h 160"/>
              <a:gd name="T94" fmla="*/ 31 w 140"/>
              <a:gd name="T95" fmla="*/ 121 h 160"/>
              <a:gd name="T96" fmla="*/ 28 w 140"/>
              <a:gd name="T97" fmla="*/ 124 h 160"/>
              <a:gd name="T98" fmla="*/ 26 w 140"/>
              <a:gd name="T99" fmla="*/ 121 h 160"/>
              <a:gd name="T100" fmla="*/ 28 w 140"/>
              <a:gd name="T101" fmla="*/ 119 h 160"/>
              <a:gd name="T102" fmla="*/ 122 w 140"/>
              <a:gd name="T103" fmla="*/ 56 h 160"/>
              <a:gd name="T104" fmla="*/ 124 w 140"/>
              <a:gd name="T105" fmla="*/ 58 h 160"/>
              <a:gd name="T106" fmla="*/ 122 w 140"/>
              <a:gd name="T107" fmla="*/ 61 h 160"/>
              <a:gd name="T108" fmla="*/ 119 w 140"/>
              <a:gd name="T109" fmla="*/ 58 h 160"/>
              <a:gd name="T110" fmla="*/ 122 w 140"/>
              <a:gd name="T111" fmla="*/ 56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40" h="160">
                <a:moveTo>
                  <a:pt x="137" y="0"/>
                </a:moveTo>
                <a:cubicBezTo>
                  <a:pt x="93" y="0"/>
                  <a:pt x="93" y="0"/>
                  <a:pt x="93" y="0"/>
                </a:cubicBezTo>
                <a:cubicBezTo>
                  <a:pt x="91" y="0"/>
                  <a:pt x="90" y="1"/>
                  <a:pt x="90" y="3"/>
                </a:cubicBezTo>
                <a:cubicBezTo>
                  <a:pt x="90" y="90"/>
                  <a:pt x="90" y="90"/>
                  <a:pt x="90" y="90"/>
                </a:cubicBezTo>
                <a:cubicBezTo>
                  <a:pt x="90" y="101"/>
                  <a:pt x="81" y="111"/>
                  <a:pt x="70" y="111"/>
                </a:cubicBezTo>
                <a:cubicBezTo>
                  <a:pt x="59" y="111"/>
                  <a:pt x="49" y="101"/>
                  <a:pt x="49" y="90"/>
                </a:cubicBezTo>
                <a:cubicBezTo>
                  <a:pt x="49" y="3"/>
                  <a:pt x="49" y="3"/>
                  <a:pt x="49" y="3"/>
                </a:cubicBezTo>
                <a:cubicBezTo>
                  <a:pt x="49" y="1"/>
                  <a:pt x="48" y="0"/>
                  <a:pt x="47" y="0"/>
                </a:cubicBezTo>
                <a:cubicBezTo>
                  <a:pt x="3" y="0"/>
                  <a:pt x="3" y="0"/>
                  <a:pt x="3" y="0"/>
                </a:cubicBezTo>
                <a:cubicBezTo>
                  <a:pt x="1" y="0"/>
                  <a:pt x="0" y="1"/>
                  <a:pt x="0" y="3"/>
                </a:cubicBezTo>
                <a:cubicBezTo>
                  <a:pt x="0" y="90"/>
                  <a:pt x="0" y="90"/>
                  <a:pt x="0" y="90"/>
                </a:cubicBezTo>
                <a:cubicBezTo>
                  <a:pt x="0" y="129"/>
                  <a:pt x="31" y="160"/>
                  <a:pt x="70" y="160"/>
                </a:cubicBezTo>
                <a:cubicBezTo>
                  <a:pt x="108" y="160"/>
                  <a:pt x="140" y="129"/>
                  <a:pt x="140" y="90"/>
                </a:cubicBezTo>
                <a:cubicBezTo>
                  <a:pt x="140" y="3"/>
                  <a:pt x="140" y="3"/>
                  <a:pt x="140" y="3"/>
                </a:cubicBezTo>
                <a:cubicBezTo>
                  <a:pt x="140" y="1"/>
                  <a:pt x="138" y="0"/>
                  <a:pt x="137" y="0"/>
                </a:cubicBezTo>
                <a:close/>
                <a:moveTo>
                  <a:pt x="44" y="5"/>
                </a:moveTo>
                <a:cubicBezTo>
                  <a:pt x="44" y="31"/>
                  <a:pt x="44" y="31"/>
                  <a:pt x="44" y="31"/>
                </a:cubicBezTo>
                <a:cubicBezTo>
                  <a:pt x="5" y="31"/>
                  <a:pt x="5" y="31"/>
                  <a:pt x="5" y="31"/>
                </a:cubicBezTo>
                <a:cubicBezTo>
                  <a:pt x="5" y="5"/>
                  <a:pt x="5" y="5"/>
                  <a:pt x="5" y="5"/>
                </a:cubicBezTo>
                <a:lnTo>
                  <a:pt x="44" y="5"/>
                </a:lnTo>
                <a:close/>
                <a:moveTo>
                  <a:pt x="70" y="155"/>
                </a:moveTo>
                <a:cubicBezTo>
                  <a:pt x="34" y="155"/>
                  <a:pt x="5" y="126"/>
                  <a:pt x="5" y="90"/>
                </a:cubicBezTo>
                <a:cubicBezTo>
                  <a:pt x="5" y="36"/>
                  <a:pt x="5" y="36"/>
                  <a:pt x="5" y="36"/>
                </a:cubicBezTo>
                <a:cubicBezTo>
                  <a:pt x="44" y="36"/>
                  <a:pt x="44" y="36"/>
                  <a:pt x="44" y="36"/>
                </a:cubicBezTo>
                <a:cubicBezTo>
                  <a:pt x="44" y="90"/>
                  <a:pt x="44" y="90"/>
                  <a:pt x="44" y="90"/>
                </a:cubicBezTo>
                <a:cubicBezTo>
                  <a:pt x="44" y="104"/>
                  <a:pt x="56" y="116"/>
                  <a:pt x="70" y="116"/>
                </a:cubicBezTo>
                <a:cubicBezTo>
                  <a:pt x="84" y="116"/>
                  <a:pt x="95" y="104"/>
                  <a:pt x="95" y="90"/>
                </a:cubicBezTo>
                <a:cubicBezTo>
                  <a:pt x="95" y="36"/>
                  <a:pt x="95" y="36"/>
                  <a:pt x="95" y="36"/>
                </a:cubicBezTo>
                <a:cubicBezTo>
                  <a:pt x="117" y="36"/>
                  <a:pt x="117" y="36"/>
                  <a:pt x="117" y="36"/>
                </a:cubicBezTo>
                <a:cubicBezTo>
                  <a:pt x="118" y="36"/>
                  <a:pt x="119" y="35"/>
                  <a:pt x="119" y="33"/>
                </a:cubicBezTo>
                <a:cubicBezTo>
                  <a:pt x="119" y="32"/>
                  <a:pt x="118" y="31"/>
                  <a:pt x="117" y="31"/>
                </a:cubicBezTo>
                <a:cubicBezTo>
                  <a:pt x="95" y="31"/>
                  <a:pt x="95" y="31"/>
                  <a:pt x="95" y="31"/>
                </a:cubicBezTo>
                <a:cubicBezTo>
                  <a:pt x="95" y="5"/>
                  <a:pt x="95" y="5"/>
                  <a:pt x="95" y="5"/>
                </a:cubicBezTo>
                <a:cubicBezTo>
                  <a:pt x="134" y="5"/>
                  <a:pt x="134" y="5"/>
                  <a:pt x="134" y="5"/>
                </a:cubicBezTo>
                <a:cubicBezTo>
                  <a:pt x="134" y="31"/>
                  <a:pt x="134" y="31"/>
                  <a:pt x="134" y="31"/>
                </a:cubicBezTo>
                <a:cubicBezTo>
                  <a:pt x="127" y="31"/>
                  <a:pt x="127" y="31"/>
                  <a:pt x="127" y="31"/>
                </a:cubicBezTo>
                <a:cubicBezTo>
                  <a:pt x="125" y="31"/>
                  <a:pt x="124" y="32"/>
                  <a:pt x="124" y="33"/>
                </a:cubicBezTo>
                <a:cubicBezTo>
                  <a:pt x="124" y="35"/>
                  <a:pt x="125" y="36"/>
                  <a:pt x="127" y="36"/>
                </a:cubicBezTo>
                <a:cubicBezTo>
                  <a:pt x="134" y="36"/>
                  <a:pt x="134" y="36"/>
                  <a:pt x="134" y="36"/>
                </a:cubicBezTo>
                <a:cubicBezTo>
                  <a:pt x="134" y="90"/>
                  <a:pt x="134" y="90"/>
                  <a:pt x="134" y="90"/>
                </a:cubicBezTo>
                <a:cubicBezTo>
                  <a:pt x="134" y="126"/>
                  <a:pt x="105" y="155"/>
                  <a:pt x="70" y="155"/>
                </a:cubicBezTo>
                <a:close/>
                <a:moveTo>
                  <a:pt x="38" y="129"/>
                </a:moveTo>
                <a:cubicBezTo>
                  <a:pt x="40" y="129"/>
                  <a:pt x="41" y="130"/>
                  <a:pt x="41" y="131"/>
                </a:cubicBezTo>
                <a:cubicBezTo>
                  <a:pt x="41" y="133"/>
                  <a:pt x="40" y="134"/>
                  <a:pt x="38" y="134"/>
                </a:cubicBezTo>
                <a:cubicBezTo>
                  <a:pt x="37" y="134"/>
                  <a:pt x="36" y="133"/>
                  <a:pt x="36" y="131"/>
                </a:cubicBezTo>
                <a:cubicBezTo>
                  <a:pt x="36" y="130"/>
                  <a:pt x="37" y="129"/>
                  <a:pt x="38" y="129"/>
                </a:cubicBezTo>
                <a:close/>
                <a:moveTo>
                  <a:pt x="28" y="119"/>
                </a:moveTo>
                <a:cubicBezTo>
                  <a:pt x="30" y="119"/>
                  <a:pt x="31" y="120"/>
                  <a:pt x="31" y="121"/>
                </a:cubicBezTo>
                <a:cubicBezTo>
                  <a:pt x="31" y="123"/>
                  <a:pt x="30" y="124"/>
                  <a:pt x="28" y="124"/>
                </a:cubicBezTo>
                <a:cubicBezTo>
                  <a:pt x="27" y="124"/>
                  <a:pt x="26" y="123"/>
                  <a:pt x="26" y="121"/>
                </a:cubicBezTo>
                <a:cubicBezTo>
                  <a:pt x="26" y="120"/>
                  <a:pt x="27" y="119"/>
                  <a:pt x="28" y="119"/>
                </a:cubicBezTo>
                <a:close/>
                <a:moveTo>
                  <a:pt x="122" y="56"/>
                </a:moveTo>
                <a:cubicBezTo>
                  <a:pt x="123" y="56"/>
                  <a:pt x="124" y="57"/>
                  <a:pt x="124" y="58"/>
                </a:cubicBezTo>
                <a:cubicBezTo>
                  <a:pt x="124" y="60"/>
                  <a:pt x="123" y="61"/>
                  <a:pt x="122" y="61"/>
                </a:cubicBezTo>
                <a:cubicBezTo>
                  <a:pt x="120" y="61"/>
                  <a:pt x="119" y="60"/>
                  <a:pt x="119" y="58"/>
                </a:cubicBezTo>
                <a:cubicBezTo>
                  <a:pt x="119" y="57"/>
                  <a:pt x="120" y="56"/>
                  <a:pt x="122" y="5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5" name="Freeform 214">
            <a:extLst>
              <a:ext uri="{FF2B5EF4-FFF2-40B4-BE49-F238E27FC236}">
                <a16:creationId xmlns:a16="http://schemas.microsoft.com/office/drawing/2014/main" xmlns="" id="{9DE68CE8-8203-4802-868A-D2B7EC6D94B0}"/>
              </a:ext>
            </a:extLst>
          </p:cNvPr>
          <p:cNvSpPr>
            <a:spLocks noEditPoints="1"/>
          </p:cNvSpPr>
          <p:nvPr/>
        </p:nvSpPr>
        <p:spPr bwMode="auto">
          <a:xfrm>
            <a:off x="7254081" y="4090194"/>
            <a:ext cx="547688" cy="552450"/>
          </a:xfrm>
          <a:custGeom>
            <a:avLst/>
            <a:gdLst>
              <a:gd name="T0" fmla="*/ 61 w 160"/>
              <a:gd name="T1" fmla="*/ 49 h 160"/>
              <a:gd name="T2" fmla="*/ 71 w 160"/>
              <a:gd name="T3" fmla="*/ 86 h 160"/>
              <a:gd name="T4" fmla="*/ 68 w 160"/>
              <a:gd name="T5" fmla="*/ 83 h 160"/>
              <a:gd name="T6" fmla="*/ 65 w 160"/>
              <a:gd name="T7" fmla="*/ 80 h 160"/>
              <a:gd name="T8" fmla="*/ 62 w 160"/>
              <a:gd name="T9" fmla="*/ 84 h 160"/>
              <a:gd name="T10" fmla="*/ 1 w 160"/>
              <a:gd name="T11" fmla="*/ 146 h 160"/>
              <a:gd name="T12" fmla="*/ 10 w 160"/>
              <a:gd name="T13" fmla="*/ 159 h 160"/>
              <a:gd name="T14" fmla="*/ 14 w 160"/>
              <a:gd name="T15" fmla="*/ 159 h 160"/>
              <a:gd name="T16" fmla="*/ 76 w 160"/>
              <a:gd name="T17" fmla="*/ 98 h 160"/>
              <a:gd name="T18" fmla="*/ 80 w 160"/>
              <a:gd name="T19" fmla="*/ 98 h 160"/>
              <a:gd name="T20" fmla="*/ 74 w 160"/>
              <a:gd name="T21" fmla="*/ 89 h 160"/>
              <a:gd name="T22" fmla="*/ 111 w 160"/>
              <a:gd name="T23" fmla="*/ 99 h 160"/>
              <a:gd name="T24" fmla="*/ 111 w 160"/>
              <a:gd name="T25" fmla="*/ 0 h 160"/>
              <a:gd name="T26" fmla="*/ 6 w 160"/>
              <a:gd name="T27" fmla="*/ 148 h 160"/>
              <a:gd name="T28" fmla="*/ 72 w 160"/>
              <a:gd name="T29" fmla="*/ 94 h 160"/>
              <a:gd name="T30" fmla="*/ 111 w 160"/>
              <a:gd name="T31" fmla="*/ 94 h 160"/>
              <a:gd name="T32" fmla="*/ 111 w 160"/>
              <a:gd name="T33" fmla="*/ 5 h 160"/>
              <a:gd name="T34" fmla="*/ 111 w 160"/>
              <a:gd name="T35" fmla="*/ 94 h 160"/>
              <a:gd name="T36" fmla="*/ 71 w 160"/>
              <a:gd name="T37" fmla="*/ 49 h 160"/>
              <a:gd name="T38" fmla="*/ 134 w 160"/>
              <a:gd name="T39" fmla="*/ 81 h 160"/>
              <a:gd name="T40" fmla="*/ 131 w 160"/>
              <a:gd name="T41" fmla="*/ 77 h 160"/>
              <a:gd name="T42" fmla="*/ 77 w 160"/>
              <a:gd name="T43" fmla="*/ 49 h 160"/>
              <a:gd name="T44" fmla="*/ 145 w 160"/>
              <a:gd name="T45" fmla="*/ 49 h 160"/>
              <a:gd name="T46" fmla="*/ 138 w 160"/>
              <a:gd name="T47" fmla="*/ 73 h 160"/>
              <a:gd name="T48" fmla="*/ 150 w 160"/>
              <a:gd name="T49" fmla="*/ 49 h 160"/>
              <a:gd name="T50" fmla="*/ 111 w 160"/>
              <a:gd name="T51" fmla="*/ 70 h 160"/>
              <a:gd name="T52" fmla="*/ 111 w 160"/>
              <a:gd name="T53" fmla="*/ 75 h 160"/>
              <a:gd name="T54" fmla="*/ 111 w 160"/>
              <a:gd name="T55" fmla="*/ 24 h 160"/>
              <a:gd name="T56" fmla="*/ 96 w 160"/>
              <a:gd name="T57" fmla="*/ 31 h 160"/>
              <a:gd name="T58" fmla="*/ 111 w 160"/>
              <a:gd name="T59" fmla="*/ 29 h 160"/>
              <a:gd name="T60" fmla="*/ 111 w 160"/>
              <a:gd name="T61" fmla="*/ 70 h 160"/>
              <a:gd name="T62" fmla="*/ 85 w 160"/>
              <a:gd name="T63" fmla="*/ 49 h 160"/>
              <a:gd name="T64" fmla="*/ 90 w 160"/>
              <a:gd name="T65" fmla="*/ 49 h 160"/>
              <a:gd name="T66" fmla="*/ 93 w 160"/>
              <a:gd name="T67" fmla="*/ 35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60" h="160">
                <a:moveTo>
                  <a:pt x="111" y="0"/>
                </a:moveTo>
                <a:cubicBezTo>
                  <a:pt x="83" y="0"/>
                  <a:pt x="61" y="22"/>
                  <a:pt x="61" y="49"/>
                </a:cubicBezTo>
                <a:cubicBezTo>
                  <a:pt x="61" y="62"/>
                  <a:pt x="66" y="74"/>
                  <a:pt x="74" y="82"/>
                </a:cubicBezTo>
                <a:cubicBezTo>
                  <a:pt x="71" y="86"/>
                  <a:pt x="71" y="86"/>
                  <a:pt x="71" y="86"/>
                </a:cubicBezTo>
                <a:cubicBezTo>
                  <a:pt x="68" y="83"/>
                  <a:pt x="68" y="83"/>
                  <a:pt x="68" y="83"/>
                </a:cubicBezTo>
                <a:cubicBezTo>
                  <a:pt x="68" y="83"/>
                  <a:pt x="68" y="83"/>
                  <a:pt x="68" y="83"/>
                </a:cubicBezTo>
                <a:cubicBezTo>
                  <a:pt x="68" y="83"/>
                  <a:pt x="68" y="83"/>
                  <a:pt x="67" y="83"/>
                </a:cubicBezTo>
                <a:cubicBezTo>
                  <a:pt x="65" y="80"/>
                  <a:pt x="65" y="80"/>
                  <a:pt x="65" y="80"/>
                </a:cubicBezTo>
                <a:cubicBezTo>
                  <a:pt x="64" y="79"/>
                  <a:pt x="63" y="79"/>
                  <a:pt x="62" y="80"/>
                </a:cubicBezTo>
                <a:cubicBezTo>
                  <a:pt x="61" y="81"/>
                  <a:pt x="61" y="83"/>
                  <a:pt x="62" y="84"/>
                </a:cubicBezTo>
                <a:cubicBezTo>
                  <a:pt x="62" y="85"/>
                  <a:pt x="62" y="85"/>
                  <a:pt x="62" y="85"/>
                </a:cubicBezTo>
                <a:cubicBezTo>
                  <a:pt x="1" y="146"/>
                  <a:pt x="1" y="146"/>
                  <a:pt x="1" y="146"/>
                </a:cubicBezTo>
                <a:cubicBezTo>
                  <a:pt x="0" y="147"/>
                  <a:pt x="0" y="149"/>
                  <a:pt x="1" y="150"/>
                </a:cubicBezTo>
                <a:cubicBezTo>
                  <a:pt x="10" y="159"/>
                  <a:pt x="10" y="159"/>
                  <a:pt x="10" y="159"/>
                </a:cubicBezTo>
                <a:cubicBezTo>
                  <a:pt x="11" y="160"/>
                  <a:pt x="12" y="160"/>
                  <a:pt x="12" y="160"/>
                </a:cubicBezTo>
                <a:cubicBezTo>
                  <a:pt x="13" y="160"/>
                  <a:pt x="13" y="160"/>
                  <a:pt x="14" y="159"/>
                </a:cubicBezTo>
                <a:cubicBezTo>
                  <a:pt x="75" y="98"/>
                  <a:pt x="75" y="98"/>
                  <a:pt x="75" y="98"/>
                </a:cubicBezTo>
                <a:cubicBezTo>
                  <a:pt x="76" y="98"/>
                  <a:pt x="76" y="98"/>
                  <a:pt x="76" y="98"/>
                </a:cubicBezTo>
                <a:cubicBezTo>
                  <a:pt x="76" y="99"/>
                  <a:pt x="77" y="99"/>
                  <a:pt x="78" y="99"/>
                </a:cubicBezTo>
                <a:cubicBezTo>
                  <a:pt x="78" y="99"/>
                  <a:pt x="79" y="99"/>
                  <a:pt x="80" y="98"/>
                </a:cubicBezTo>
                <a:cubicBezTo>
                  <a:pt x="81" y="97"/>
                  <a:pt x="81" y="96"/>
                  <a:pt x="80" y="95"/>
                </a:cubicBezTo>
                <a:cubicBezTo>
                  <a:pt x="74" y="89"/>
                  <a:pt x="74" y="89"/>
                  <a:pt x="74" y="89"/>
                </a:cubicBezTo>
                <a:cubicBezTo>
                  <a:pt x="78" y="86"/>
                  <a:pt x="78" y="86"/>
                  <a:pt x="78" y="86"/>
                </a:cubicBezTo>
                <a:cubicBezTo>
                  <a:pt x="86" y="94"/>
                  <a:pt x="98" y="99"/>
                  <a:pt x="111" y="99"/>
                </a:cubicBezTo>
                <a:cubicBezTo>
                  <a:pt x="138" y="99"/>
                  <a:pt x="160" y="77"/>
                  <a:pt x="160" y="49"/>
                </a:cubicBezTo>
                <a:cubicBezTo>
                  <a:pt x="160" y="22"/>
                  <a:pt x="138" y="0"/>
                  <a:pt x="111" y="0"/>
                </a:cubicBezTo>
                <a:close/>
                <a:moveTo>
                  <a:pt x="12" y="154"/>
                </a:moveTo>
                <a:cubicBezTo>
                  <a:pt x="6" y="148"/>
                  <a:pt x="6" y="148"/>
                  <a:pt x="6" y="148"/>
                </a:cubicBezTo>
                <a:cubicBezTo>
                  <a:pt x="66" y="88"/>
                  <a:pt x="66" y="88"/>
                  <a:pt x="66" y="88"/>
                </a:cubicBezTo>
                <a:cubicBezTo>
                  <a:pt x="72" y="94"/>
                  <a:pt x="72" y="94"/>
                  <a:pt x="72" y="94"/>
                </a:cubicBezTo>
                <a:lnTo>
                  <a:pt x="12" y="154"/>
                </a:lnTo>
                <a:close/>
                <a:moveTo>
                  <a:pt x="111" y="94"/>
                </a:moveTo>
                <a:cubicBezTo>
                  <a:pt x="86" y="94"/>
                  <a:pt x="66" y="74"/>
                  <a:pt x="66" y="49"/>
                </a:cubicBezTo>
                <a:cubicBezTo>
                  <a:pt x="66" y="25"/>
                  <a:pt x="86" y="5"/>
                  <a:pt x="111" y="5"/>
                </a:cubicBezTo>
                <a:cubicBezTo>
                  <a:pt x="135" y="5"/>
                  <a:pt x="155" y="25"/>
                  <a:pt x="155" y="49"/>
                </a:cubicBezTo>
                <a:cubicBezTo>
                  <a:pt x="155" y="74"/>
                  <a:pt x="135" y="94"/>
                  <a:pt x="111" y="94"/>
                </a:cubicBezTo>
                <a:close/>
                <a:moveTo>
                  <a:pt x="111" y="10"/>
                </a:moveTo>
                <a:cubicBezTo>
                  <a:pt x="89" y="10"/>
                  <a:pt x="71" y="28"/>
                  <a:pt x="71" y="49"/>
                </a:cubicBezTo>
                <a:cubicBezTo>
                  <a:pt x="71" y="71"/>
                  <a:pt x="89" y="89"/>
                  <a:pt x="111" y="89"/>
                </a:cubicBezTo>
                <a:cubicBezTo>
                  <a:pt x="119" y="89"/>
                  <a:pt x="127" y="86"/>
                  <a:pt x="134" y="81"/>
                </a:cubicBezTo>
                <a:cubicBezTo>
                  <a:pt x="135" y="80"/>
                  <a:pt x="136" y="78"/>
                  <a:pt x="135" y="77"/>
                </a:cubicBezTo>
                <a:cubicBezTo>
                  <a:pt x="134" y="76"/>
                  <a:pt x="132" y="76"/>
                  <a:pt x="131" y="77"/>
                </a:cubicBezTo>
                <a:cubicBezTo>
                  <a:pt x="125" y="81"/>
                  <a:pt x="118" y="83"/>
                  <a:pt x="111" y="83"/>
                </a:cubicBezTo>
                <a:cubicBezTo>
                  <a:pt x="92" y="83"/>
                  <a:pt x="77" y="68"/>
                  <a:pt x="77" y="49"/>
                </a:cubicBezTo>
                <a:cubicBezTo>
                  <a:pt x="77" y="31"/>
                  <a:pt x="92" y="15"/>
                  <a:pt x="111" y="15"/>
                </a:cubicBezTo>
                <a:cubicBezTo>
                  <a:pt x="129" y="15"/>
                  <a:pt x="145" y="31"/>
                  <a:pt x="145" y="49"/>
                </a:cubicBezTo>
                <a:cubicBezTo>
                  <a:pt x="145" y="57"/>
                  <a:pt x="142" y="64"/>
                  <a:pt x="138" y="70"/>
                </a:cubicBezTo>
                <a:cubicBezTo>
                  <a:pt x="137" y="71"/>
                  <a:pt x="137" y="73"/>
                  <a:pt x="138" y="73"/>
                </a:cubicBezTo>
                <a:cubicBezTo>
                  <a:pt x="139" y="74"/>
                  <a:pt x="141" y="74"/>
                  <a:pt x="142" y="73"/>
                </a:cubicBezTo>
                <a:cubicBezTo>
                  <a:pt x="147" y="66"/>
                  <a:pt x="150" y="58"/>
                  <a:pt x="150" y="49"/>
                </a:cubicBezTo>
                <a:cubicBezTo>
                  <a:pt x="150" y="28"/>
                  <a:pt x="132" y="10"/>
                  <a:pt x="111" y="10"/>
                </a:cubicBezTo>
                <a:close/>
                <a:moveTo>
                  <a:pt x="111" y="70"/>
                </a:moveTo>
                <a:cubicBezTo>
                  <a:pt x="109" y="70"/>
                  <a:pt x="108" y="71"/>
                  <a:pt x="108" y="72"/>
                </a:cubicBezTo>
                <a:cubicBezTo>
                  <a:pt x="108" y="74"/>
                  <a:pt x="109" y="75"/>
                  <a:pt x="111" y="75"/>
                </a:cubicBezTo>
                <a:cubicBezTo>
                  <a:pt x="125" y="75"/>
                  <a:pt x="136" y="63"/>
                  <a:pt x="136" y="49"/>
                </a:cubicBezTo>
                <a:cubicBezTo>
                  <a:pt x="136" y="35"/>
                  <a:pt x="125" y="24"/>
                  <a:pt x="111" y="24"/>
                </a:cubicBezTo>
                <a:cubicBezTo>
                  <a:pt x="106" y="24"/>
                  <a:pt x="101" y="25"/>
                  <a:pt x="97" y="28"/>
                </a:cubicBezTo>
                <a:cubicBezTo>
                  <a:pt x="96" y="29"/>
                  <a:pt x="95" y="30"/>
                  <a:pt x="96" y="31"/>
                </a:cubicBezTo>
                <a:cubicBezTo>
                  <a:pt x="97" y="32"/>
                  <a:pt x="99" y="33"/>
                  <a:pt x="100" y="32"/>
                </a:cubicBezTo>
                <a:cubicBezTo>
                  <a:pt x="103" y="30"/>
                  <a:pt x="107" y="29"/>
                  <a:pt x="111" y="29"/>
                </a:cubicBezTo>
                <a:cubicBezTo>
                  <a:pt x="122" y="29"/>
                  <a:pt x="131" y="38"/>
                  <a:pt x="131" y="49"/>
                </a:cubicBezTo>
                <a:cubicBezTo>
                  <a:pt x="131" y="61"/>
                  <a:pt x="122" y="70"/>
                  <a:pt x="111" y="70"/>
                </a:cubicBezTo>
                <a:close/>
                <a:moveTo>
                  <a:pt x="89" y="36"/>
                </a:moveTo>
                <a:cubicBezTo>
                  <a:pt x="86" y="40"/>
                  <a:pt x="85" y="45"/>
                  <a:pt x="85" y="49"/>
                </a:cubicBezTo>
                <a:cubicBezTo>
                  <a:pt x="85" y="51"/>
                  <a:pt x="86" y="52"/>
                  <a:pt x="88" y="52"/>
                </a:cubicBezTo>
                <a:cubicBezTo>
                  <a:pt x="89" y="52"/>
                  <a:pt x="90" y="51"/>
                  <a:pt x="90" y="49"/>
                </a:cubicBezTo>
                <a:cubicBezTo>
                  <a:pt x="90" y="46"/>
                  <a:pt x="91" y="42"/>
                  <a:pt x="93" y="38"/>
                </a:cubicBezTo>
                <a:cubicBezTo>
                  <a:pt x="94" y="37"/>
                  <a:pt x="94" y="36"/>
                  <a:pt x="93" y="35"/>
                </a:cubicBezTo>
                <a:cubicBezTo>
                  <a:pt x="91" y="34"/>
                  <a:pt x="90" y="35"/>
                  <a:pt x="89" y="3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6" name="Freeform 215">
            <a:extLst>
              <a:ext uri="{FF2B5EF4-FFF2-40B4-BE49-F238E27FC236}">
                <a16:creationId xmlns:a16="http://schemas.microsoft.com/office/drawing/2014/main" xmlns="" id="{3EB2415B-9619-4A60-BB1E-D5AAD7DA3712}"/>
              </a:ext>
            </a:extLst>
          </p:cNvPr>
          <p:cNvSpPr>
            <a:spLocks noEditPoints="1"/>
          </p:cNvSpPr>
          <p:nvPr/>
        </p:nvSpPr>
        <p:spPr bwMode="auto">
          <a:xfrm>
            <a:off x="7254081" y="4710907"/>
            <a:ext cx="547688" cy="550863"/>
          </a:xfrm>
          <a:custGeom>
            <a:avLst/>
            <a:gdLst>
              <a:gd name="T0" fmla="*/ 93 w 160"/>
              <a:gd name="T1" fmla="*/ 45 h 160"/>
              <a:gd name="T2" fmla="*/ 86 w 160"/>
              <a:gd name="T3" fmla="*/ 27 h 160"/>
              <a:gd name="T4" fmla="*/ 3 w 160"/>
              <a:gd name="T5" fmla="*/ 45 h 160"/>
              <a:gd name="T6" fmla="*/ 3 w 160"/>
              <a:gd name="T7" fmla="*/ 50 h 160"/>
              <a:gd name="T8" fmla="*/ 6 w 160"/>
              <a:gd name="T9" fmla="*/ 58 h 160"/>
              <a:gd name="T10" fmla="*/ 11 w 160"/>
              <a:gd name="T11" fmla="*/ 160 h 160"/>
              <a:gd name="T12" fmla="*/ 95 w 160"/>
              <a:gd name="T13" fmla="*/ 68 h 160"/>
              <a:gd name="T14" fmla="*/ 86 w 160"/>
              <a:gd name="T15" fmla="*/ 50 h 160"/>
              <a:gd name="T16" fmla="*/ 84 w 160"/>
              <a:gd name="T17" fmla="*/ 155 h 160"/>
              <a:gd name="T18" fmla="*/ 5 w 160"/>
              <a:gd name="T19" fmla="*/ 143 h 160"/>
              <a:gd name="T20" fmla="*/ 90 w 160"/>
              <a:gd name="T21" fmla="*/ 138 h 160"/>
              <a:gd name="T22" fmla="*/ 90 w 160"/>
              <a:gd name="T23" fmla="*/ 89 h 160"/>
              <a:gd name="T24" fmla="*/ 90 w 160"/>
              <a:gd name="T25" fmla="*/ 68 h 160"/>
              <a:gd name="T26" fmla="*/ 5 w 160"/>
              <a:gd name="T27" fmla="*/ 68 h 160"/>
              <a:gd name="T28" fmla="*/ 14 w 160"/>
              <a:gd name="T29" fmla="*/ 57 h 160"/>
              <a:gd name="T30" fmla="*/ 81 w 160"/>
              <a:gd name="T31" fmla="*/ 57 h 160"/>
              <a:gd name="T32" fmla="*/ 8 w 160"/>
              <a:gd name="T33" fmla="*/ 45 h 160"/>
              <a:gd name="T34" fmla="*/ 20 w 160"/>
              <a:gd name="T35" fmla="*/ 32 h 160"/>
              <a:gd name="T36" fmla="*/ 25 w 160"/>
              <a:gd name="T37" fmla="*/ 37 h 160"/>
              <a:gd name="T38" fmla="*/ 37 w 160"/>
              <a:gd name="T39" fmla="*/ 37 h 160"/>
              <a:gd name="T40" fmla="*/ 42 w 160"/>
              <a:gd name="T41" fmla="*/ 32 h 160"/>
              <a:gd name="T42" fmla="*/ 56 w 160"/>
              <a:gd name="T43" fmla="*/ 40 h 160"/>
              <a:gd name="T44" fmla="*/ 70 w 160"/>
              <a:gd name="T45" fmla="*/ 32 h 160"/>
              <a:gd name="T46" fmla="*/ 76 w 160"/>
              <a:gd name="T47" fmla="*/ 37 h 160"/>
              <a:gd name="T48" fmla="*/ 87 w 160"/>
              <a:gd name="T49" fmla="*/ 34 h 160"/>
              <a:gd name="T50" fmla="*/ 32 w 160"/>
              <a:gd name="T51" fmla="*/ 129 h 160"/>
              <a:gd name="T52" fmla="*/ 63 w 160"/>
              <a:gd name="T53" fmla="*/ 98 h 160"/>
              <a:gd name="T54" fmla="*/ 32 w 160"/>
              <a:gd name="T55" fmla="*/ 129 h 160"/>
              <a:gd name="T56" fmla="*/ 73 w 160"/>
              <a:gd name="T57" fmla="*/ 113 h 160"/>
              <a:gd name="T58" fmla="*/ 50 w 160"/>
              <a:gd name="T59" fmla="*/ 103 h 160"/>
              <a:gd name="T60" fmla="*/ 45 w 160"/>
              <a:gd name="T61" fmla="*/ 124 h 160"/>
              <a:gd name="T62" fmla="*/ 32 w 160"/>
              <a:gd name="T63" fmla="*/ 103 h 160"/>
              <a:gd name="T64" fmla="*/ 42 w 160"/>
              <a:gd name="T65" fmla="*/ 60 h 160"/>
              <a:gd name="T66" fmla="*/ 74 w 160"/>
              <a:gd name="T67" fmla="*/ 55 h 160"/>
              <a:gd name="T68" fmla="*/ 32 w 160"/>
              <a:gd name="T69" fmla="*/ 60 h 160"/>
              <a:gd name="T70" fmla="*/ 22 w 160"/>
              <a:gd name="T71" fmla="*/ 55 h 160"/>
              <a:gd name="T72" fmla="*/ 104 w 160"/>
              <a:gd name="T73" fmla="*/ 127 h 160"/>
              <a:gd name="T74" fmla="*/ 109 w 160"/>
              <a:gd name="T75" fmla="*/ 147 h 160"/>
              <a:gd name="T76" fmla="*/ 104 w 160"/>
              <a:gd name="T77" fmla="*/ 127 h 160"/>
              <a:gd name="T78" fmla="*/ 107 w 160"/>
              <a:gd name="T79" fmla="*/ 10 h 160"/>
              <a:gd name="T80" fmla="*/ 107 w 160"/>
              <a:gd name="T81" fmla="*/ 119 h 160"/>
              <a:gd name="T82" fmla="*/ 160 w 160"/>
              <a:gd name="T83" fmla="*/ 141 h 160"/>
              <a:gd name="T84" fmla="*/ 98 w 160"/>
              <a:gd name="T85" fmla="*/ 157 h 160"/>
              <a:gd name="T86" fmla="*/ 155 w 160"/>
              <a:gd name="T87" fmla="*/ 141 h 160"/>
              <a:gd name="T88" fmla="*/ 73 w 160"/>
              <a:gd name="T89" fmla="*/ 5 h 160"/>
              <a:gd name="T90" fmla="*/ 53 w 160"/>
              <a:gd name="T91" fmla="*/ 19 h 160"/>
              <a:gd name="T92" fmla="*/ 160 w 160"/>
              <a:gd name="T93" fmla="*/ 19 h 160"/>
              <a:gd name="T94" fmla="*/ 132 w 160"/>
              <a:gd name="T95" fmla="*/ 15 h 160"/>
              <a:gd name="T96" fmla="*/ 132 w 160"/>
              <a:gd name="T97" fmla="*/ 20 h 160"/>
              <a:gd name="T98" fmla="*/ 125 w 160"/>
              <a:gd name="T99" fmla="*/ 28 h 160"/>
              <a:gd name="T100" fmla="*/ 145 w 160"/>
              <a:gd name="T101" fmla="*/ 63 h 160"/>
              <a:gd name="T102" fmla="*/ 132 w 160"/>
              <a:gd name="T103" fmla="*/ 75 h 160"/>
              <a:gd name="T104" fmla="*/ 132 w 160"/>
              <a:gd name="T105" fmla="*/ 70 h 160"/>
              <a:gd name="T106" fmla="*/ 132 w 160"/>
              <a:gd name="T107" fmla="*/ 110 h 160"/>
              <a:gd name="T108" fmla="*/ 120 w 160"/>
              <a:gd name="T109" fmla="*/ 97 h 160"/>
              <a:gd name="T110" fmla="*/ 139 w 160"/>
              <a:gd name="T111" fmla="*/ 97 h 160"/>
              <a:gd name="T112" fmla="*/ 132 w 160"/>
              <a:gd name="T113" fmla="*/ 90 h 160"/>
              <a:gd name="T114" fmla="*/ 132 w 160"/>
              <a:gd name="T115" fmla="*/ 120 h 160"/>
              <a:gd name="T116" fmla="*/ 132 w 160"/>
              <a:gd name="T117" fmla="*/ 125 h 160"/>
              <a:gd name="T118" fmla="*/ 125 w 160"/>
              <a:gd name="T119" fmla="*/ 132 h 160"/>
              <a:gd name="T120" fmla="*/ 74 w 160"/>
              <a:gd name="T121" fmla="*/ 17 h 160"/>
              <a:gd name="T122" fmla="*/ 89 w 160"/>
              <a:gd name="T123" fmla="*/ 21 h 160"/>
              <a:gd name="T124" fmla="*/ 81 w 160"/>
              <a:gd name="T125" fmla="*/ 20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60" h="160">
                <a:moveTo>
                  <a:pt x="93" y="50"/>
                </a:moveTo>
                <a:cubicBezTo>
                  <a:pt x="94" y="50"/>
                  <a:pt x="95" y="49"/>
                  <a:pt x="95" y="47"/>
                </a:cubicBezTo>
                <a:cubicBezTo>
                  <a:pt x="95" y="46"/>
                  <a:pt x="94" y="45"/>
                  <a:pt x="93" y="45"/>
                </a:cubicBezTo>
                <a:cubicBezTo>
                  <a:pt x="92" y="45"/>
                  <a:pt x="92" y="45"/>
                  <a:pt x="92" y="45"/>
                </a:cubicBezTo>
                <a:cubicBezTo>
                  <a:pt x="92" y="34"/>
                  <a:pt x="92" y="34"/>
                  <a:pt x="92" y="34"/>
                </a:cubicBezTo>
                <a:cubicBezTo>
                  <a:pt x="92" y="30"/>
                  <a:pt x="89" y="27"/>
                  <a:pt x="86" y="27"/>
                </a:cubicBezTo>
                <a:cubicBezTo>
                  <a:pt x="10" y="27"/>
                  <a:pt x="10" y="27"/>
                  <a:pt x="10" y="27"/>
                </a:cubicBezTo>
                <a:cubicBezTo>
                  <a:pt x="6" y="27"/>
                  <a:pt x="3" y="30"/>
                  <a:pt x="3" y="34"/>
                </a:cubicBezTo>
                <a:cubicBezTo>
                  <a:pt x="3" y="45"/>
                  <a:pt x="3" y="45"/>
                  <a:pt x="3" y="45"/>
                </a:cubicBezTo>
                <a:cubicBezTo>
                  <a:pt x="3" y="45"/>
                  <a:pt x="3" y="45"/>
                  <a:pt x="3" y="45"/>
                </a:cubicBezTo>
                <a:cubicBezTo>
                  <a:pt x="1" y="45"/>
                  <a:pt x="0" y="46"/>
                  <a:pt x="0" y="47"/>
                </a:cubicBezTo>
                <a:cubicBezTo>
                  <a:pt x="0" y="49"/>
                  <a:pt x="1" y="50"/>
                  <a:pt x="3" y="50"/>
                </a:cubicBezTo>
                <a:cubicBezTo>
                  <a:pt x="9" y="50"/>
                  <a:pt x="9" y="50"/>
                  <a:pt x="9" y="50"/>
                </a:cubicBezTo>
                <a:cubicBezTo>
                  <a:pt x="9" y="56"/>
                  <a:pt x="9" y="56"/>
                  <a:pt x="9" y="56"/>
                </a:cubicBezTo>
                <a:cubicBezTo>
                  <a:pt x="6" y="58"/>
                  <a:pt x="6" y="58"/>
                  <a:pt x="6" y="58"/>
                </a:cubicBezTo>
                <a:cubicBezTo>
                  <a:pt x="3" y="60"/>
                  <a:pt x="0" y="64"/>
                  <a:pt x="0" y="68"/>
                </a:cubicBezTo>
                <a:cubicBezTo>
                  <a:pt x="0" y="149"/>
                  <a:pt x="0" y="149"/>
                  <a:pt x="0" y="149"/>
                </a:cubicBezTo>
                <a:cubicBezTo>
                  <a:pt x="0" y="155"/>
                  <a:pt x="5" y="160"/>
                  <a:pt x="11" y="160"/>
                </a:cubicBezTo>
                <a:cubicBezTo>
                  <a:pt x="84" y="160"/>
                  <a:pt x="84" y="160"/>
                  <a:pt x="84" y="160"/>
                </a:cubicBezTo>
                <a:cubicBezTo>
                  <a:pt x="90" y="160"/>
                  <a:pt x="95" y="155"/>
                  <a:pt x="95" y="149"/>
                </a:cubicBezTo>
                <a:cubicBezTo>
                  <a:pt x="95" y="68"/>
                  <a:pt x="95" y="68"/>
                  <a:pt x="95" y="68"/>
                </a:cubicBezTo>
                <a:cubicBezTo>
                  <a:pt x="95" y="64"/>
                  <a:pt x="93" y="60"/>
                  <a:pt x="89" y="58"/>
                </a:cubicBezTo>
                <a:cubicBezTo>
                  <a:pt x="86" y="56"/>
                  <a:pt x="86" y="56"/>
                  <a:pt x="86" y="56"/>
                </a:cubicBezTo>
                <a:cubicBezTo>
                  <a:pt x="86" y="50"/>
                  <a:pt x="86" y="50"/>
                  <a:pt x="86" y="50"/>
                </a:cubicBezTo>
                <a:cubicBezTo>
                  <a:pt x="93" y="50"/>
                  <a:pt x="93" y="50"/>
                  <a:pt x="93" y="50"/>
                </a:cubicBezTo>
                <a:close/>
                <a:moveTo>
                  <a:pt x="90" y="149"/>
                </a:moveTo>
                <a:cubicBezTo>
                  <a:pt x="90" y="152"/>
                  <a:pt x="87" y="155"/>
                  <a:pt x="84" y="155"/>
                </a:cubicBezTo>
                <a:cubicBezTo>
                  <a:pt x="11" y="155"/>
                  <a:pt x="11" y="155"/>
                  <a:pt x="11" y="155"/>
                </a:cubicBezTo>
                <a:cubicBezTo>
                  <a:pt x="8" y="155"/>
                  <a:pt x="5" y="152"/>
                  <a:pt x="5" y="149"/>
                </a:cubicBezTo>
                <a:cubicBezTo>
                  <a:pt x="5" y="143"/>
                  <a:pt x="5" y="143"/>
                  <a:pt x="5" y="143"/>
                </a:cubicBezTo>
                <a:cubicBezTo>
                  <a:pt x="90" y="143"/>
                  <a:pt x="90" y="143"/>
                  <a:pt x="90" y="143"/>
                </a:cubicBezTo>
                <a:lnTo>
                  <a:pt x="90" y="149"/>
                </a:lnTo>
                <a:close/>
                <a:moveTo>
                  <a:pt x="90" y="138"/>
                </a:moveTo>
                <a:cubicBezTo>
                  <a:pt x="5" y="138"/>
                  <a:pt x="5" y="138"/>
                  <a:pt x="5" y="138"/>
                </a:cubicBezTo>
                <a:cubicBezTo>
                  <a:pt x="5" y="89"/>
                  <a:pt x="5" y="89"/>
                  <a:pt x="5" y="89"/>
                </a:cubicBezTo>
                <a:cubicBezTo>
                  <a:pt x="90" y="89"/>
                  <a:pt x="90" y="89"/>
                  <a:pt x="90" y="89"/>
                </a:cubicBezTo>
                <a:lnTo>
                  <a:pt x="90" y="138"/>
                </a:lnTo>
                <a:close/>
                <a:moveTo>
                  <a:pt x="87" y="62"/>
                </a:moveTo>
                <a:cubicBezTo>
                  <a:pt x="89" y="63"/>
                  <a:pt x="90" y="66"/>
                  <a:pt x="90" y="68"/>
                </a:cubicBezTo>
                <a:cubicBezTo>
                  <a:pt x="90" y="84"/>
                  <a:pt x="90" y="84"/>
                  <a:pt x="90" y="84"/>
                </a:cubicBezTo>
                <a:cubicBezTo>
                  <a:pt x="5" y="84"/>
                  <a:pt x="5" y="84"/>
                  <a:pt x="5" y="84"/>
                </a:cubicBezTo>
                <a:cubicBezTo>
                  <a:pt x="5" y="68"/>
                  <a:pt x="5" y="68"/>
                  <a:pt x="5" y="68"/>
                </a:cubicBezTo>
                <a:cubicBezTo>
                  <a:pt x="5" y="66"/>
                  <a:pt x="7" y="63"/>
                  <a:pt x="8" y="62"/>
                </a:cubicBezTo>
                <a:cubicBezTo>
                  <a:pt x="13" y="60"/>
                  <a:pt x="13" y="60"/>
                  <a:pt x="13" y="60"/>
                </a:cubicBezTo>
                <a:cubicBezTo>
                  <a:pt x="13" y="59"/>
                  <a:pt x="14" y="58"/>
                  <a:pt x="14" y="57"/>
                </a:cubicBezTo>
                <a:cubicBezTo>
                  <a:pt x="14" y="50"/>
                  <a:pt x="14" y="50"/>
                  <a:pt x="14" y="50"/>
                </a:cubicBezTo>
                <a:cubicBezTo>
                  <a:pt x="81" y="50"/>
                  <a:pt x="81" y="50"/>
                  <a:pt x="81" y="50"/>
                </a:cubicBezTo>
                <a:cubicBezTo>
                  <a:pt x="81" y="57"/>
                  <a:pt x="81" y="57"/>
                  <a:pt x="81" y="57"/>
                </a:cubicBezTo>
                <a:cubicBezTo>
                  <a:pt x="81" y="58"/>
                  <a:pt x="82" y="59"/>
                  <a:pt x="83" y="60"/>
                </a:cubicBezTo>
                <a:lnTo>
                  <a:pt x="87" y="62"/>
                </a:lnTo>
                <a:close/>
                <a:moveTo>
                  <a:pt x="8" y="45"/>
                </a:moveTo>
                <a:cubicBezTo>
                  <a:pt x="8" y="34"/>
                  <a:pt x="8" y="34"/>
                  <a:pt x="8" y="34"/>
                </a:cubicBezTo>
                <a:cubicBezTo>
                  <a:pt x="8" y="33"/>
                  <a:pt x="9" y="32"/>
                  <a:pt x="10" y="32"/>
                </a:cubicBezTo>
                <a:cubicBezTo>
                  <a:pt x="20" y="32"/>
                  <a:pt x="20" y="32"/>
                  <a:pt x="20" y="32"/>
                </a:cubicBezTo>
                <a:cubicBezTo>
                  <a:pt x="20" y="37"/>
                  <a:pt x="20" y="37"/>
                  <a:pt x="20" y="37"/>
                </a:cubicBezTo>
                <a:cubicBezTo>
                  <a:pt x="20" y="39"/>
                  <a:pt x="21" y="40"/>
                  <a:pt x="22" y="40"/>
                </a:cubicBezTo>
                <a:cubicBezTo>
                  <a:pt x="24" y="40"/>
                  <a:pt x="25" y="39"/>
                  <a:pt x="25" y="37"/>
                </a:cubicBezTo>
                <a:cubicBezTo>
                  <a:pt x="25" y="32"/>
                  <a:pt x="25" y="32"/>
                  <a:pt x="25" y="32"/>
                </a:cubicBezTo>
                <a:cubicBezTo>
                  <a:pt x="37" y="32"/>
                  <a:pt x="37" y="32"/>
                  <a:pt x="37" y="32"/>
                </a:cubicBezTo>
                <a:cubicBezTo>
                  <a:pt x="37" y="37"/>
                  <a:pt x="37" y="37"/>
                  <a:pt x="37" y="37"/>
                </a:cubicBezTo>
                <a:cubicBezTo>
                  <a:pt x="37" y="39"/>
                  <a:pt x="38" y="40"/>
                  <a:pt x="39" y="40"/>
                </a:cubicBezTo>
                <a:cubicBezTo>
                  <a:pt x="41" y="40"/>
                  <a:pt x="42" y="39"/>
                  <a:pt x="42" y="37"/>
                </a:cubicBezTo>
                <a:cubicBezTo>
                  <a:pt x="42" y="32"/>
                  <a:pt x="42" y="32"/>
                  <a:pt x="42" y="32"/>
                </a:cubicBezTo>
                <a:cubicBezTo>
                  <a:pt x="53" y="32"/>
                  <a:pt x="53" y="32"/>
                  <a:pt x="53" y="32"/>
                </a:cubicBezTo>
                <a:cubicBezTo>
                  <a:pt x="53" y="37"/>
                  <a:pt x="53" y="37"/>
                  <a:pt x="53" y="37"/>
                </a:cubicBezTo>
                <a:cubicBezTo>
                  <a:pt x="53" y="39"/>
                  <a:pt x="55" y="40"/>
                  <a:pt x="56" y="40"/>
                </a:cubicBezTo>
                <a:cubicBezTo>
                  <a:pt x="57" y="40"/>
                  <a:pt x="59" y="39"/>
                  <a:pt x="59" y="37"/>
                </a:cubicBezTo>
                <a:cubicBezTo>
                  <a:pt x="59" y="32"/>
                  <a:pt x="59" y="32"/>
                  <a:pt x="59" y="32"/>
                </a:cubicBezTo>
                <a:cubicBezTo>
                  <a:pt x="70" y="32"/>
                  <a:pt x="70" y="32"/>
                  <a:pt x="70" y="32"/>
                </a:cubicBezTo>
                <a:cubicBezTo>
                  <a:pt x="70" y="37"/>
                  <a:pt x="70" y="37"/>
                  <a:pt x="70" y="37"/>
                </a:cubicBezTo>
                <a:cubicBezTo>
                  <a:pt x="70" y="39"/>
                  <a:pt x="72" y="40"/>
                  <a:pt x="73" y="40"/>
                </a:cubicBezTo>
                <a:cubicBezTo>
                  <a:pt x="74" y="40"/>
                  <a:pt x="76" y="39"/>
                  <a:pt x="76" y="37"/>
                </a:cubicBezTo>
                <a:cubicBezTo>
                  <a:pt x="76" y="32"/>
                  <a:pt x="76" y="32"/>
                  <a:pt x="76" y="32"/>
                </a:cubicBezTo>
                <a:cubicBezTo>
                  <a:pt x="86" y="32"/>
                  <a:pt x="86" y="32"/>
                  <a:pt x="86" y="32"/>
                </a:cubicBezTo>
                <a:cubicBezTo>
                  <a:pt x="87" y="32"/>
                  <a:pt x="87" y="33"/>
                  <a:pt x="87" y="34"/>
                </a:cubicBezTo>
                <a:cubicBezTo>
                  <a:pt x="87" y="45"/>
                  <a:pt x="87" y="45"/>
                  <a:pt x="87" y="45"/>
                </a:cubicBezTo>
                <a:lnTo>
                  <a:pt x="8" y="45"/>
                </a:lnTo>
                <a:close/>
                <a:moveTo>
                  <a:pt x="32" y="129"/>
                </a:moveTo>
                <a:cubicBezTo>
                  <a:pt x="63" y="129"/>
                  <a:pt x="63" y="129"/>
                  <a:pt x="63" y="129"/>
                </a:cubicBezTo>
                <a:cubicBezTo>
                  <a:pt x="71" y="129"/>
                  <a:pt x="78" y="122"/>
                  <a:pt x="78" y="113"/>
                </a:cubicBezTo>
                <a:cubicBezTo>
                  <a:pt x="78" y="105"/>
                  <a:pt x="71" y="98"/>
                  <a:pt x="63" y="98"/>
                </a:cubicBezTo>
                <a:cubicBezTo>
                  <a:pt x="32" y="98"/>
                  <a:pt x="32" y="98"/>
                  <a:pt x="32" y="98"/>
                </a:cubicBezTo>
                <a:cubicBezTo>
                  <a:pt x="24" y="98"/>
                  <a:pt x="17" y="105"/>
                  <a:pt x="17" y="113"/>
                </a:cubicBezTo>
                <a:cubicBezTo>
                  <a:pt x="17" y="122"/>
                  <a:pt x="24" y="129"/>
                  <a:pt x="32" y="129"/>
                </a:cubicBezTo>
                <a:close/>
                <a:moveTo>
                  <a:pt x="50" y="103"/>
                </a:moveTo>
                <a:cubicBezTo>
                  <a:pt x="63" y="103"/>
                  <a:pt x="63" y="103"/>
                  <a:pt x="63" y="103"/>
                </a:cubicBezTo>
                <a:cubicBezTo>
                  <a:pt x="69" y="103"/>
                  <a:pt x="73" y="108"/>
                  <a:pt x="73" y="113"/>
                </a:cubicBezTo>
                <a:cubicBezTo>
                  <a:pt x="73" y="119"/>
                  <a:pt x="69" y="124"/>
                  <a:pt x="63" y="124"/>
                </a:cubicBezTo>
                <a:cubicBezTo>
                  <a:pt x="50" y="124"/>
                  <a:pt x="50" y="124"/>
                  <a:pt x="50" y="124"/>
                </a:cubicBezTo>
                <a:lnTo>
                  <a:pt x="50" y="103"/>
                </a:lnTo>
                <a:close/>
                <a:moveTo>
                  <a:pt x="32" y="103"/>
                </a:moveTo>
                <a:cubicBezTo>
                  <a:pt x="45" y="103"/>
                  <a:pt x="45" y="103"/>
                  <a:pt x="45" y="103"/>
                </a:cubicBezTo>
                <a:cubicBezTo>
                  <a:pt x="45" y="124"/>
                  <a:pt x="45" y="124"/>
                  <a:pt x="45" y="124"/>
                </a:cubicBezTo>
                <a:cubicBezTo>
                  <a:pt x="32" y="124"/>
                  <a:pt x="32" y="124"/>
                  <a:pt x="32" y="124"/>
                </a:cubicBezTo>
                <a:cubicBezTo>
                  <a:pt x="27" y="124"/>
                  <a:pt x="22" y="119"/>
                  <a:pt x="22" y="113"/>
                </a:cubicBezTo>
                <a:cubicBezTo>
                  <a:pt x="22" y="108"/>
                  <a:pt x="27" y="103"/>
                  <a:pt x="32" y="103"/>
                </a:cubicBezTo>
                <a:close/>
                <a:moveTo>
                  <a:pt x="76" y="57"/>
                </a:moveTo>
                <a:cubicBezTo>
                  <a:pt x="76" y="59"/>
                  <a:pt x="75" y="60"/>
                  <a:pt x="74" y="60"/>
                </a:cubicBezTo>
                <a:cubicBezTo>
                  <a:pt x="42" y="60"/>
                  <a:pt x="42" y="60"/>
                  <a:pt x="42" y="60"/>
                </a:cubicBezTo>
                <a:cubicBezTo>
                  <a:pt x="41" y="60"/>
                  <a:pt x="39" y="59"/>
                  <a:pt x="39" y="57"/>
                </a:cubicBezTo>
                <a:cubicBezTo>
                  <a:pt x="39" y="56"/>
                  <a:pt x="41" y="55"/>
                  <a:pt x="42" y="55"/>
                </a:cubicBezTo>
                <a:cubicBezTo>
                  <a:pt x="74" y="55"/>
                  <a:pt x="74" y="55"/>
                  <a:pt x="74" y="55"/>
                </a:cubicBezTo>
                <a:cubicBezTo>
                  <a:pt x="75" y="55"/>
                  <a:pt x="76" y="56"/>
                  <a:pt x="76" y="57"/>
                </a:cubicBezTo>
                <a:close/>
                <a:moveTo>
                  <a:pt x="34" y="57"/>
                </a:moveTo>
                <a:cubicBezTo>
                  <a:pt x="34" y="59"/>
                  <a:pt x="33" y="60"/>
                  <a:pt x="32" y="60"/>
                </a:cubicBezTo>
                <a:cubicBezTo>
                  <a:pt x="22" y="60"/>
                  <a:pt x="22" y="60"/>
                  <a:pt x="22" y="60"/>
                </a:cubicBezTo>
                <a:cubicBezTo>
                  <a:pt x="20" y="60"/>
                  <a:pt x="19" y="59"/>
                  <a:pt x="19" y="57"/>
                </a:cubicBezTo>
                <a:cubicBezTo>
                  <a:pt x="19" y="56"/>
                  <a:pt x="20" y="55"/>
                  <a:pt x="22" y="55"/>
                </a:cubicBezTo>
                <a:cubicBezTo>
                  <a:pt x="32" y="55"/>
                  <a:pt x="32" y="55"/>
                  <a:pt x="32" y="55"/>
                </a:cubicBezTo>
                <a:cubicBezTo>
                  <a:pt x="33" y="55"/>
                  <a:pt x="34" y="56"/>
                  <a:pt x="34" y="57"/>
                </a:cubicBezTo>
                <a:close/>
                <a:moveTo>
                  <a:pt x="104" y="127"/>
                </a:moveTo>
                <a:cubicBezTo>
                  <a:pt x="104" y="125"/>
                  <a:pt x="105" y="124"/>
                  <a:pt x="107" y="124"/>
                </a:cubicBezTo>
                <a:cubicBezTo>
                  <a:pt x="108" y="124"/>
                  <a:pt x="109" y="125"/>
                  <a:pt x="109" y="127"/>
                </a:cubicBezTo>
                <a:cubicBezTo>
                  <a:pt x="109" y="147"/>
                  <a:pt x="109" y="147"/>
                  <a:pt x="109" y="147"/>
                </a:cubicBezTo>
                <a:cubicBezTo>
                  <a:pt x="109" y="149"/>
                  <a:pt x="108" y="150"/>
                  <a:pt x="107" y="150"/>
                </a:cubicBezTo>
                <a:cubicBezTo>
                  <a:pt x="105" y="150"/>
                  <a:pt x="104" y="149"/>
                  <a:pt x="104" y="147"/>
                </a:cubicBezTo>
                <a:lnTo>
                  <a:pt x="104" y="127"/>
                </a:lnTo>
                <a:close/>
                <a:moveTo>
                  <a:pt x="104" y="117"/>
                </a:moveTo>
                <a:cubicBezTo>
                  <a:pt x="104" y="13"/>
                  <a:pt x="104" y="13"/>
                  <a:pt x="104" y="13"/>
                </a:cubicBezTo>
                <a:cubicBezTo>
                  <a:pt x="104" y="11"/>
                  <a:pt x="105" y="10"/>
                  <a:pt x="107" y="10"/>
                </a:cubicBezTo>
                <a:cubicBezTo>
                  <a:pt x="108" y="10"/>
                  <a:pt x="109" y="11"/>
                  <a:pt x="109" y="13"/>
                </a:cubicBezTo>
                <a:cubicBezTo>
                  <a:pt x="109" y="117"/>
                  <a:pt x="109" y="117"/>
                  <a:pt x="109" y="117"/>
                </a:cubicBezTo>
                <a:cubicBezTo>
                  <a:pt x="109" y="118"/>
                  <a:pt x="108" y="119"/>
                  <a:pt x="107" y="119"/>
                </a:cubicBezTo>
                <a:cubicBezTo>
                  <a:pt x="105" y="119"/>
                  <a:pt x="104" y="118"/>
                  <a:pt x="104" y="117"/>
                </a:cubicBezTo>
                <a:close/>
                <a:moveTo>
                  <a:pt x="160" y="19"/>
                </a:moveTo>
                <a:cubicBezTo>
                  <a:pt x="160" y="141"/>
                  <a:pt x="160" y="141"/>
                  <a:pt x="160" y="141"/>
                </a:cubicBezTo>
                <a:cubicBezTo>
                  <a:pt x="160" y="151"/>
                  <a:pt x="151" y="160"/>
                  <a:pt x="141" y="160"/>
                </a:cubicBezTo>
                <a:cubicBezTo>
                  <a:pt x="101" y="160"/>
                  <a:pt x="101" y="160"/>
                  <a:pt x="101" y="160"/>
                </a:cubicBezTo>
                <a:cubicBezTo>
                  <a:pt x="99" y="160"/>
                  <a:pt x="98" y="159"/>
                  <a:pt x="98" y="157"/>
                </a:cubicBezTo>
                <a:cubicBezTo>
                  <a:pt x="98" y="156"/>
                  <a:pt x="99" y="155"/>
                  <a:pt x="101" y="155"/>
                </a:cubicBezTo>
                <a:cubicBezTo>
                  <a:pt x="141" y="155"/>
                  <a:pt x="141" y="155"/>
                  <a:pt x="141" y="155"/>
                </a:cubicBezTo>
                <a:cubicBezTo>
                  <a:pt x="149" y="155"/>
                  <a:pt x="155" y="149"/>
                  <a:pt x="155" y="141"/>
                </a:cubicBezTo>
                <a:cubicBezTo>
                  <a:pt x="155" y="19"/>
                  <a:pt x="155" y="19"/>
                  <a:pt x="155" y="19"/>
                </a:cubicBezTo>
                <a:cubicBezTo>
                  <a:pt x="155" y="11"/>
                  <a:pt x="149" y="5"/>
                  <a:pt x="141" y="5"/>
                </a:cubicBezTo>
                <a:cubicBezTo>
                  <a:pt x="73" y="5"/>
                  <a:pt x="73" y="5"/>
                  <a:pt x="73" y="5"/>
                </a:cubicBezTo>
                <a:cubicBezTo>
                  <a:pt x="65" y="5"/>
                  <a:pt x="59" y="11"/>
                  <a:pt x="59" y="19"/>
                </a:cubicBezTo>
                <a:cubicBezTo>
                  <a:pt x="59" y="21"/>
                  <a:pt x="57" y="22"/>
                  <a:pt x="56" y="22"/>
                </a:cubicBezTo>
                <a:cubicBezTo>
                  <a:pt x="55" y="22"/>
                  <a:pt x="53" y="21"/>
                  <a:pt x="53" y="19"/>
                </a:cubicBezTo>
                <a:cubicBezTo>
                  <a:pt x="53" y="9"/>
                  <a:pt x="62" y="0"/>
                  <a:pt x="73" y="0"/>
                </a:cubicBezTo>
                <a:cubicBezTo>
                  <a:pt x="141" y="0"/>
                  <a:pt x="141" y="0"/>
                  <a:pt x="141" y="0"/>
                </a:cubicBezTo>
                <a:cubicBezTo>
                  <a:pt x="151" y="0"/>
                  <a:pt x="160" y="9"/>
                  <a:pt x="160" y="19"/>
                </a:cubicBezTo>
                <a:close/>
                <a:moveTo>
                  <a:pt x="132" y="40"/>
                </a:moveTo>
                <a:cubicBezTo>
                  <a:pt x="139" y="40"/>
                  <a:pt x="145" y="34"/>
                  <a:pt x="145" y="28"/>
                </a:cubicBezTo>
                <a:cubicBezTo>
                  <a:pt x="145" y="21"/>
                  <a:pt x="139" y="15"/>
                  <a:pt x="132" y="15"/>
                </a:cubicBezTo>
                <a:cubicBezTo>
                  <a:pt x="125" y="15"/>
                  <a:pt x="120" y="21"/>
                  <a:pt x="120" y="28"/>
                </a:cubicBezTo>
                <a:cubicBezTo>
                  <a:pt x="120" y="34"/>
                  <a:pt x="125" y="40"/>
                  <a:pt x="132" y="40"/>
                </a:cubicBezTo>
                <a:close/>
                <a:moveTo>
                  <a:pt x="132" y="20"/>
                </a:moveTo>
                <a:cubicBezTo>
                  <a:pt x="136" y="20"/>
                  <a:pt x="139" y="24"/>
                  <a:pt x="139" y="28"/>
                </a:cubicBezTo>
                <a:cubicBezTo>
                  <a:pt x="139" y="32"/>
                  <a:pt x="136" y="35"/>
                  <a:pt x="132" y="35"/>
                </a:cubicBezTo>
                <a:cubicBezTo>
                  <a:pt x="128" y="35"/>
                  <a:pt x="125" y="32"/>
                  <a:pt x="125" y="28"/>
                </a:cubicBezTo>
                <a:cubicBezTo>
                  <a:pt x="125" y="24"/>
                  <a:pt x="128" y="20"/>
                  <a:pt x="132" y="20"/>
                </a:cubicBezTo>
                <a:close/>
                <a:moveTo>
                  <a:pt x="132" y="75"/>
                </a:moveTo>
                <a:cubicBezTo>
                  <a:pt x="139" y="75"/>
                  <a:pt x="145" y="69"/>
                  <a:pt x="145" y="63"/>
                </a:cubicBezTo>
                <a:cubicBezTo>
                  <a:pt x="145" y="56"/>
                  <a:pt x="139" y="50"/>
                  <a:pt x="132" y="50"/>
                </a:cubicBezTo>
                <a:cubicBezTo>
                  <a:pt x="125" y="50"/>
                  <a:pt x="120" y="56"/>
                  <a:pt x="120" y="63"/>
                </a:cubicBezTo>
                <a:cubicBezTo>
                  <a:pt x="120" y="69"/>
                  <a:pt x="125" y="75"/>
                  <a:pt x="132" y="75"/>
                </a:cubicBezTo>
                <a:close/>
                <a:moveTo>
                  <a:pt x="132" y="55"/>
                </a:moveTo>
                <a:cubicBezTo>
                  <a:pt x="136" y="55"/>
                  <a:pt x="139" y="58"/>
                  <a:pt x="139" y="63"/>
                </a:cubicBezTo>
                <a:cubicBezTo>
                  <a:pt x="139" y="67"/>
                  <a:pt x="136" y="70"/>
                  <a:pt x="132" y="70"/>
                </a:cubicBezTo>
                <a:cubicBezTo>
                  <a:pt x="128" y="70"/>
                  <a:pt x="125" y="67"/>
                  <a:pt x="125" y="63"/>
                </a:cubicBezTo>
                <a:cubicBezTo>
                  <a:pt x="125" y="58"/>
                  <a:pt x="128" y="55"/>
                  <a:pt x="132" y="55"/>
                </a:cubicBezTo>
                <a:close/>
                <a:moveTo>
                  <a:pt x="132" y="110"/>
                </a:moveTo>
                <a:cubicBezTo>
                  <a:pt x="139" y="110"/>
                  <a:pt x="145" y="104"/>
                  <a:pt x="145" y="97"/>
                </a:cubicBezTo>
                <a:cubicBezTo>
                  <a:pt x="145" y="91"/>
                  <a:pt x="139" y="85"/>
                  <a:pt x="132" y="85"/>
                </a:cubicBezTo>
                <a:cubicBezTo>
                  <a:pt x="125" y="85"/>
                  <a:pt x="120" y="91"/>
                  <a:pt x="120" y="97"/>
                </a:cubicBezTo>
                <a:cubicBezTo>
                  <a:pt x="120" y="104"/>
                  <a:pt x="125" y="110"/>
                  <a:pt x="132" y="110"/>
                </a:cubicBezTo>
                <a:close/>
                <a:moveTo>
                  <a:pt x="132" y="90"/>
                </a:moveTo>
                <a:cubicBezTo>
                  <a:pt x="136" y="90"/>
                  <a:pt x="139" y="93"/>
                  <a:pt x="139" y="97"/>
                </a:cubicBezTo>
                <a:cubicBezTo>
                  <a:pt x="139" y="102"/>
                  <a:pt x="136" y="105"/>
                  <a:pt x="132" y="105"/>
                </a:cubicBezTo>
                <a:cubicBezTo>
                  <a:pt x="128" y="105"/>
                  <a:pt x="125" y="102"/>
                  <a:pt x="125" y="97"/>
                </a:cubicBezTo>
                <a:cubicBezTo>
                  <a:pt x="125" y="93"/>
                  <a:pt x="128" y="90"/>
                  <a:pt x="132" y="90"/>
                </a:cubicBezTo>
                <a:close/>
                <a:moveTo>
                  <a:pt x="132" y="145"/>
                </a:moveTo>
                <a:cubicBezTo>
                  <a:pt x="139" y="145"/>
                  <a:pt x="145" y="139"/>
                  <a:pt x="145" y="132"/>
                </a:cubicBezTo>
                <a:cubicBezTo>
                  <a:pt x="145" y="126"/>
                  <a:pt x="139" y="120"/>
                  <a:pt x="132" y="120"/>
                </a:cubicBezTo>
                <a:cubicBezTo>
                  <a:pt x="125" y="120"/>
                  <a:pt x="120" y="126"/>
                  <a:pt x="120" y="132"/>
                </a:cubicBezTo>
                <a:cubicBezTo>
                  <a:pt x="120" y="139"/>
                  <a:pt x="125" y="145"/>
                  <a:pt x="132" y="145"/>
                </a:cubicBezTo>
                <a:close/>
                <a:moveTo>
                  <a:pt x="132" y="125"/>
                </a:moveTo>
                <a:cubicBezTo>
                  <a:pt x="136" y="125"/>
                  <a:pt x="139" y="128"/>
                  <a:pt x="139" y="132"/>
                </a:cubicBezTo>
                <a:cubicBezTo>
                  <a:pt x="139" y="136"/>
                  <a:pt x="136" y="140"/>
                  <a:pt x="132" y="140"/>
                </a:cubicBezTo>
                <a:cubicBezTo>
                  <a:pt x="128" y="140"/>
                  <a:pt x="125" y="136"/>
                  <a:pt x="125" y="132"/>
                </a:cubicBezTo>
                <a:cubicBezTo>
                  <a:pt x="125" y="128"/>
                  <a:pt x="128" y="125"/>
                  <a:pt x="132" y="125"/>
                </a:cubicBezTo>
                <a:close/>
                <a:moveTo>
                  <a:pt x="74" y="21"/>
                </a:moveTo>
                <a:cubicBezTo>
                  <a:pt x="73" y="20"/>
                  <a:pt x="73" y="18"/>
                  <a:pt x="74" y="17"/>
                </a:cubicBezTo>
                <a:cubicBezTo>
                  <a:pt x="76" y="16"/>
                  <a:pt x="79" y="15"/>
                  <a:pt x="81" y="15"/>
                </a:cubicBezTo>
                <a:cubicBezTo>
                  <a:pt x="84" y="15"/>
                  <a:pt x="86" y="16"/>
                  <a:pt x="88" y="17"/>
                </a:cubicBezTo>
                <a:cubicBezTo>
                  <a:pt x="90" y="18"/>
                  <a:pt x="90" y="20"/>
                  <a:pt x="89" y="21"/>
                </a:cubicBezTo>
                <a:cubicBezTo>
                  <a:pt x="89" y="22"/>
                  <a:pt x="88" y="22"/>
                  <a:pt x="87" y="22"/>
                </a:cubicBezTo>
                <a:cubicBezTo>
                  <a:pt x="87" y="22"/>
                  <a:pt x="86" y="22"/>
                  <a:pt x="86" y="22"/>
                </a:cubicBezTo>
                <a:cubicBezTo>
                  <a:pt x="84" y="21"/>
                  <a:pt x="83" y="20"/>
                  <a:pt x="81" y="20"/>
                </a:cubicBezTo>
                <a:cubicBezTo>
                  <a:pt x="80" y="20"/>
                  <a:pt x="79" y="21"/>
                  <a:pt x="77" y="21"/>
                </a:cubicBezTo>
                <a:cubicBezTo>
                  <a:pt x="76" y="22"/>
                  <a:pt x="75" y="22"/>
                  <a:pt x="74" y="2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7" name="Freeform 216">
            <a:extLst>
              <a:ext uri="{FF2B5EF4-FFF2-40B4-BE49-F238E27FC236}">
                <a16:creationId xmlns:a16="http://schemas.microsoft.com/office/drawing/2014/main" xmlns="" id="{905B9201-D3D7-4986-A65E-EF55709C69A9}"/>
              </a:ext>
            </a:extLst>
          </p:cNvPr>
          <p:cNvSpPr>
            <a:spLocks noEditPoints="1"/>
          </p:cNvSpPr>
          <p:nvPr/>
        </p:nvSpPr>
        <p:spPr bwMode="auto">
          <a:xfrm>
            <a:off x="7309644" y="5331619"/>
            <a:ext cx="430213" cy="550863"/>
          </a:xfrm>
          <a:custGeom>
            <a:avLst/>
            <a:gdLst>
              <a:gd name="T0" fmla="*/ 37 w 126"/>
              <a:gd name="T1" fmla="*/ 85 h 160"/>
              <a:gd name="T2" fmla="*/ 39 w 126"/>
              <a:gd name="T3" fmla="*/ 99 h 160"/>
              <a:gd name="T4" fmla="*/ 52 w 126"/>
              <a:gd name="T5" fmla="*/ 97 h 160"/>
              <a:gd name="T6" fmla="*/ 57 w 126"/>
              <a:gd name="T7" fmla="*/ 85 h 160"/>
              <a:gd name="T8" fmla="*/ 60 w 126"/>
              <a:gd name="T9" fmla="*/ 99 h 160"/>
              <a:gd name="T10" fmla="*/ 72 w 126"/>
              <a:gd name="T11" fmla="*/ 97 h 160"/>
              <a:gd name="T12" fmla="*/ 76 w 126"/>
              <a:gd name="T13" fmla="*/ 85 h 160"/>
              <a:gd name="T14" fmla="*/ 76 w 126"/>
              <a:gd name="T15" fmla="*/ 80 h 160"/>
              <a:gd name="T16" fmla="*/ 74 w 126"/>
              <a:gd name="T17" fmla="*/ 45 h 160"/>
              <a:gd name="T18" fmla="*/ 103 w 126"/>
              <a:gd name="T19" fmla="*/ 57 h 160"/>
              <a:gd name="T20" fmla="*/ 111 w 126"/>
              <a:gd name="T21" fmla="*/ 88 h 160"/>
              <a:gd name="T22" fmla="*/ 116 w 126"/>
              <a:gd name="T23" fmla="*/ 88 h 160"/>
              <a:gd name="T24" fmla="*/ 106 w 126"/>
              <a:gd name="T25" fmla="*/ 53 h 160"/>
              <a:gd name="T26" fmla="*/ 82 w 126"/>
              <a:gd name="T27" fmla="*/ 39 h 160"/>
              <a:gd name="T28" fmla="*/ 74 w 126"/>
              <a:gd name="T29" fmla="*/ 26 h 160"/>
              <a:gd name="T30" fmla="*/ 67 w 126"/>
              <a:gd name="T31" fmla="*/ 24 h 160"/>
              <a:gd name="T32" fmla="*/ 65 w 126"/>
              <a:gd name="T33" fmla="*/ 0 h 160"/>
              <a:gd name="T34" fmla="*/ 42 w 126"/>
              <a:gd name="T35" fmla="*/ 3 h 160"/>
              <a:gd name="T36" fmla="*/ 37 w 126"/>
              <a:gd name="T37" fmla="*/ 24 h 160"/>
              <a:gd name="T38" fmla="*/ 35 w 126"/>
              <a:gd name="T39" fmla="*/ 80 h 160"/>
              <a:gd name="T40" fmla="*/ 31 w 126"/>
              <a:gd name="T41" fmla="*/ 83 h 160"/>
              <a:gd name="T42" fmla="*/ 47 w 126"/>
              <a:gd name="T43" fmla="*/ 94 h 160"/>
              <a:gd name="T44" fmla="*/ 42 w 126"/>
              <a:gd name="T45" fmla="*/ 85 h 160"/>
              <a:gd name="T46" fmla="*/ 47 w 126"/>
              <a:gd name="T47" fmla="*/ 94 h 160"/>
              <a:gd name="T48" fmla="*/ 62 w 126"/>
              <a:gd name="T49" fmla="*/ 94 h 160"/>
              <a:gd name="T50" fmla="*/ 67 w 126"/>
              <a:gd name="T51" fmla="*/ 85 h 160"/>
              <a:gd name="T52" fmla="*/ 47 w 126"/>
              <a:gd name="T53" fmla="*/ 5 h 160"/>
              <a:gd name="T54" fmla="*/ 62 w 126"/>
              <a:gd name="T55" fmla="*/ 24 h 160"/>
              <a:gd name="T56" fmla="*/ 47 w 126"/>
              <a:gd name="T57" fmla="*/ 5 h 160"/>
              <a:gd name="T58" fmla="*/ 69 w 126"/>
              <a:gd name="T59" fmla="*/ 29 h 160"/>
              <a:gd name="T60" fmla="*/ 40 w 126"/>
              <a:gd name="T61" fmla="*/ 80 h 160"/>
              <a:gd name="T62" fmla="*/ 114 w 126"/>
              <a:gd name="T63" fmla="*/ 95 h 160"/>
              <a:gd name="T64" fmla="*/ 111 w 126"/>
              <a:gd name="T65" fmla="*/ 121 h 160"/>
              <a:gd name="T66" fmla="*/ 6 w 126"/>
              <a:gd name="T67" fmla="*/ 155 h 160"/>
              <a:gd name="T68" fmla="*/ 25 w 126"/>
              <a:gd name="T69" fmla="*/ 132 h 160"/>
              <a:gd name="T70" fmla="*/ 106 w 126"/>
              <a:gd name="T71" fmla="*/ 130 h 160"/>
              <a:gd name="T72" fmla="*/ 96 w 126"/>
              <a:gd name="T73" fmla="*/ 127 h 160"/>
              <a:gd name="T74" fmla="*/ 94 w 126"/>
              <a:gd name="T75" fmla="*/ 70 h 160"/>
              <a:gd name="T76" fmla="*/ 80 w 126"/>
              <a:gd name="T77" fmla="*/ 64 h 160"/>
              <a:gd name="T78" fmla="*/ 90 w 126"/>
              <a:gd name="T79" fmla="*/ 74 h 160"/>
              <a:gd name="T80" fmla="*/ 33 w 126"/>
              <a:gd name="T81" fmla="*/ 106 h 160"/>
              <a:gd name="T82" fmla="*/ 31 w 126"/>
              <a:gd name="T83" fmla="*/ 118 h 160"/>
              <a:gd name="T84" fmla="*/ 83 w 126"/>
              <a:gd name="T85" fmla="*/ 121 h 160"/>
              <a:gd name="T86" fmla="*/ 83 w 126"/>
              <a:gd name="T87" fmla="*/ 116 h 160"/>
              <a:gd name="T88" fmla="*/ 36 w 126"/>
              <a:gd name="T89" fmla="*/ 111 h 160"/>
              <a:gd name="T90" fmla="*/ 90 w 126"/>
              <a:gd name="T91" fmla="*/ 127 h 160"/>
              <a:gd name="T92" fmla="*/ 8 w 126"/>
              <a:gd name="T93" fmla="*/ 138 h 160"/>
              <a:gd name="T94" fmla="*/ 0 w 126"/>
              <a:gd name="T95" fmla="*/ 159 h 160"/>
              <a:gd name="T96" fmla="*/ 114 w 126"/>
              <a:gd name="T97" fmla="*/ 160 h 160"/>
              <a:gd name="T98" fmla="*/ 116 w 126"/>
              <a:gd name="T99" fmla="*/ 121 h 160"/>
              <a:gd name="T100" fmla="*/ 114 w 126"/>
              <a:gd name="T101" fmla="*/ 95 h 160"/>
              <a:gd name="T102" fmla="*/ 106 w 126"/>
              <a:gd name="T103" fmla="*/ 108 h 160"/>
              <a:gd name="T104" fmla="*/ 121 w 126"/>
              <a:gd name="T105" fmla="*/ 108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26" h="160">
                <a:moveTo>
                  <a:pt x="33" y="85"/>
                </a:moveTo>
                <a:cubicBezTo>
                  <a:pt x="37" y="85"/>
                  <a:pt x="37" y="85"/>
                  <a:pt x="37" y="85"/>
                </a:cubicBezTo>
                <a:cubicBezTo>
                  <a:pt x="37" y="97"/>
                  <a:pt x="37" y="97"/>
                  <a:pt x="37" y="97"/>
                </a:cubicBezTo>
                <a:cubicBezTo>
                  <a:pt x="37" y="98"/>
                  <a:pt x="38" y="99"/>
                  <a:pt x="39" y="99"/>
                </a:cubicBezTo>
                <a:cubicBezTo>
                  <a:pt x="49" y="99"/>
                  <a:pt x="49" y="99"/>
                  <a:pt x="49" y="99"/>
                </a:cubicBezTo>
                <a:cubicBezTo>
                  <a:pt x="51" y="99"/>
                  <a:pt x="52" y="98"/>
                  <a:pt x="52" y="97"/>
                </a:cubicBezTo>
                <a:cubicBezTo>
                  <a:pt x="52" y="85"/>
                  <a:pt x="52" y="85"/>
                  <a:pt x="52" y="85"/>
                </a:cubicBezTo>
                <a:cubicBezTo>
                  <a:pt x="57" y="85"/>
                  <a:pt x="57" y="85"/>
                  <a:pt x="57" y="85"/>
                </a:cubicBezTo>
                <a:cubicBezTo>
                  <a:pt x="57" y="97"/>
                  <a:pt x="57" y="97"/>
                  <a:pt x="57" y="97"/>
                </a:cubicBezTo>
                <a:cubicBezTo>
                  <a:pt x="57" y="98"/>
                  <a:pt x="58" y="99"/>
                  <a:pt x="60" y="99"/>
                </a:cubicBezTo>
                <a:cubicBezTo>
                  <a:pt x="70" y="99"/>
                  <a:pt x="70" y="99"/>
                  <a:pt x="70" y="99"/>
                </a:cubicBezTo>
                <a:cubicBezTo>
                  <a:pt x="71" y="99"/>
                  <a:pt x="72" y="98"/>
                  <a:pt x="72" y="97"/>
                </a:cubicBezTo>
                <a:cubicBezTo>
                  <a:pt x="72" y="85"/>
                  <a:pt x="72" y="85"/>
                  <a:pt x="72" y="85"/>
                </a:cubicBezTo>
                <a:cubicBezTo>
                  <a:pt x="76" y="85"/>
                  <a:pt x="76" y="85"/>
                  <a:pt x="76" y="85"/>
                </a:cubicBezTo>
                <a:cubicBezTo>
                  <a:pt x="77" y="85"/>
                  <a:pt x="78" y="84"/>
                  <a:pt x="78" y="83"/>
                </a:cubicBezTo>
                <a:cubicBezTo>
                  <a:pt x="78" y="81"/>
                  <a:pt x="77" y="80"/>
                  <a:pt x="76" y="80"/>
                </a:cubicBezTo>
                <a:cubicBezTo>
                  <a:pt x="74" y="80"/>
                  <a:pt x="74" y="80"/>
                  <a:pt x="74" y="80"/>
                </a:cubicBezTo>
                <a:cubicBezTo>
                  <a:pt x="74" y="45"/>
                  <a:pt x="74" y="45"/>
                  <a:pt x="74" y="45"/>
                </a:cubicBezTo>
                <a:cubicBezTo>
                  <a:pt x="81" y="45"/>
                  <a:pt x="81" y="45"/>
                  <a:pt x="81" y="45"/>
                </a:cubicBezTo>
                <a:cubicBezTo>
                  <a:pt x="103" y="57"/>
                  <a:pt x="103" y="57"/>
                  <a:pt x="103" y="57"/>
                </a:cubicBezTo>
                <a:cubicBezTo>
                  <a:pt x="108" y="60"/>
                  <a:pt x="111" y="66"/>
                  <a:pt x="111" y="70"/>
                </a:cubicBezTo>
                <a:cubicBezTo>
                  <a:pt x="111" y="88"/>
                  <a:pt x="111" y="88"/>
                  <a:pt x="111" y="88"/>
                </a:cubicBezTo>
                <a:cubicBezTo>
                  <a:pt x="111" y="89"/>
                  <a:pt x="112" y="90"/>
                  <a:pt x="114" y="90"/>
                </a:cubicBezTo>
                <a:cubicBezTo>
                  <a:pt x="115" y="90"/>
                  <a:pt x="116" y="89"/>
                  <a:pt x="116" y="88"/>
                </a:cubicBezTo>
                <a:cubicBezTo>
                  <a:pt x="116" y="70"/>
                  <a:pt x="116" y="70"/>
                  <a:pt x="116" y="70"/>
                </a:cubicBezTo>
                <a:cubicBezTo>
                  <a:pt x="116" y="64"/>
                  <a:pt x="112" y="56"/>
                  <a:pt x="106" y="53"/>
                </a:cubicBezTo>
                <a:cubicBezTo>
                  <a:pt x="83" y="40"/>
                  <a:pt x="83" y="40"/>
                  <a:pt x="83" y="40"/>
                </a:cubicBezTo>
                <a:cubicBezTo>
                  <a:pt x="83" y="40"/>
                  <a:pt x="82" y="39"/>
                  <a:pt x="82" y="39"/>
                </a:cubicBezTo>
                <a:cubicBezTo>
                  <a:pt x="74" y="39"/>
                  <a:pt x="74" y="39"/>
                  <a:pt x="74" y="39"/>
                </a:cubicBezTo>
                <a:cubicBezTo>
                  <a:pt x="74" y="26"/>
                  <a:pt x="74" y="26"/>
                  <a:pt x="74" y="26"/>
                </a:cubicBezTo>
                <a:cubicBezTo>
                  <a:pt x="74" y="25"/>
                  <a:pt x="73" y="24"/>
                  <a:pt x="72" y="24"/>
                </a:cubicBezTo>
                <a:cubicBezTo>
                  <a:pt x="67" y="24"/>
                  <a:pt x="67" y="24"/>
                  <a:pt x="67" y="24"/>
                </a:cubicBezTo>
                <a:cubicBezTo>
                  <a:pt x="67" y="3"/>
                  <a:pt x="67" y="3"/>
                  <a:pt x="67" y="3"/>
                </a:cubicBezTo>
                <a:cubicBezTo>
                  <a:pt x="67" y="1"/>
                  <a:pt x="66" y="0"/>
                  <a:pt x="65" y="0"/>
                </a:cubicBezTo>
                <a:cubicBezTo>
                  <a:pt x="44" y="0"/>
                  <a:pt x="44" y="0"/>
                  <a:pt x="44" y="0"/>
                </a:cubicBezTo>
                <a:cubicBezTo>
                  <a:pt x="43" y="0"/>
                  <a:pt x="42" y="1"/>
                  <a:pt x="42" y="3"/>
                </a:cubicBezTo>
                <a:cubicBezTo>
                  <a:pt x="42" y="24"/>
                  <a:pt x="42" y="24"/>
                  <a:pt x="42" y="24"/>
                </a:cubicBezTo>
                <a:cubicBezTo>
                  <a:pt x="37" y="24"/>
                  <a:pt x="37" y="24"/>
                  <a:pt x="37" y="24"/>
                </a:cubicBezTo>
                <a:cubicBezTo>
                  <a:pt x="36" y="24"/>
                  <a:pt x="35" y="25"/>
                  <a:pt x="35" y="26"/>
                </a:cubicBezTo>
                <a:cubicBezTo>
                  <a:pt x="35" y="80"/>
                  <a:pt x="35" y="80"/>
                  <a:pt x="35" y="80"/>
                </a:cubicBezTo>
                <a:cubicBezTo>
                  <a:pt x="33" y="80"/>
                  <a:pt x="33" y="80"/>
                  <a:pt x="33" y="80"/>
                </a:cubicBezTo>
                <a:cubicBezTo>
                  <a:pt x="32" y="80"/>
                  <a:pt x="31" y="81"/>
                  <a:pt x="31" y="83"/>
                </a:cubicBezTo>
                <a:cubicBezTo>
                  <a:pt x="31" y="84"/>
                  <a:pt x="32" y="85"/>
                  <a:pt x="33" y="85"/>
                </a:cubicBezTo>
                <a:close/>
                <a:moveTo>
                  <a:pt x="47" y="94"/>
                </a:moveTo>
                <a:cubicBezTo>
                  <a:pt x="42" y="94"/>
                  <a:pt x="42" y="94"/>
                  <a:pt x="42" y="94"/>
                </a:cubicBezTo>
                <a:cubicBezTo>
                  <a:pt x="42" y="85"/>
                  <a:pt x="42" y="85"/>
                  <a:pt x="42" y="85"/>
                </a:cubicBezTo>
                <a:cubicBezTo>
                  <a:pt x="47" y="85"/>
                  <a:pt x="47" y="85"/>
                  <a:pt x="47" y="85"/>
                </a:cubicBezTo>
                <a:lnTo>
                  <a:pt x="47" y="94"/>
                </a:lnTo>
                <a:close/>
                <a:moveTo>
                  <a:pt x="67" y="94"/>
                </a:moveTo>
                <a:cubicBezTo>
                  <a:pt x="62" y="94"/>
                  <a:pt x="62" y="94"/>
                  <a:pt x="62" y="94"/>
                </a:cubicBezTo>
                <a:cubicBezTo>
                  <a:pt x="62" y="85"/>
                  <a:pt x="62" y="85"/>
                  <a:pt x="62" y="85"/>
                </a:cubicBezTo>
                <a:cubicBezTo>
                  <a:pt x="67" y="85"/>
                  <a:pt x="67" y="85"/>
                  <a:pt x="67" y="85"/>
                </a:cubicBezTo>
                <a:lnTo>
                  <a:pt x="67" y="94"/>
                </a:lnTo>
                <a:close/>
                <a:moveTo>
                  <a:pt x="47" y="5"/>
                </a:moveTo>
                <a:cubicBezTo>
                  <a:pt x="62" y="5"/>
                  <a:pt x="62" y="5"/>
                  <a:pt x="62" y="5"/>
                </a:cubicBezTo>
                <a:cubicBezTo>
                  <a:pt x="62" y="24"/>
                  <a:pt x="62" y="24"/>
                  <a:pt x="62" y="24"/>
                </a:cubicBezTo>
                <a:cubicBezTo>
                  <a:pt x="47" y="24"/>
                  <a:pt x="47" y="24"/>
                  <a:pt x="47" y="24"/>
                </a:cubicBezTo>
                <a:lnTo>
                  <a:pt x="47" y="5"/>
                </a:lnTo>
                <a:close/>
                <a:moveTo>
                  <a:pt x="40" y="29"/>
                </a:moveTo>
                <a:cubicBezTo>
                  <a:pt x="69" y="29"/>
                  <a:pt x="69" y="29"/>
                  <a:pt x="69" y="29"/>
                </a:cubicBezTo>
                <a:cubicBezTo>
                  <a:pt x="69" y="80"/>
                  <a:pt x="69" y="80"/>
                  <a:pt x="69" y="80"/>
                </a:cubicBezTo>
                <a:cubicBezTo>
                  <a:pt x="40" y="80"/>
                  <a:pt x="40" y="80"/>
                  <a:pt x="40" y="80"/>
                </a:cubicBezTo>
                <a:lnTo>
                  <a:pt x="40" y="29"/>
                </a:lnTo>
                <a:close/>
                <a:moveTo>
                  <a:pt x="114" y="95"/>
                </a:moveTo>
                <a:cubicBezTo>
                  <a:pt x="106" y="95"/>
                  <a:pt x="101" y="101"/>
                  <a:pt x="101" y="108"/>
                </a:cubicBezTo>
                <a:cubicBezTo>
                  <a:pt x="101" y="114"/>
                  <a:pt x="105" y="120"/>
                  <a:pt x="111" y="121"/>
                </a:cubicBezTo>
                <a:cubicBezTo>
                  <a:pt x="111" y="155"/>
                  <a:pt x="111" y="155"/>
                  <a:pt x="111" y="155"/>
                </a:cubicBezTo>
                <a:cubicBezTo>
                  <a:pt x="6" y="155"/>
                  <a:pt x="6" y="155"/>
                  <a:pt x="6" y="155"/>
                </a:cubicBezTo>
                <a:cubicBezTo>
                  <a:pt x="13" y="140"/>
                  <a:pt x="13" y="140"/>
                  <a:pt x="13" y="140"/>
                </a:cubicBezTo>
                <a:cubicBezTo>
                  <a:pt x="15" y="136"/>
                  <a:pt x="20" y="132"/>
                  <a:pt x="25" y="132"/>
                </a:cubicBezTo>
                <a:cubicBezTo>
                  <a:pt x="103" y="132"/>
                  <a:pt x="103" y="132"/>
                  <a:pt x="103" y="132"/>
                </a:cubicBezTo>
                <a:cubicBezTo>
                  <a:pt x="105" y="132"/>
                  <a:pt x="106" y="131"/>
                  <a:pt x="106" y="130"/>
                </a:cubicBezTo>
                <a:cubicBezTo>
                  <a:pt x="106" y="128"/>
                  <a:pt x="105" y="127"/>
                  <a:pt x="103" y="127"/>
                </a:cubicBezTo>
                <a:cubicBezTo>
                  <a:pt x="96" y="127"/>
                  <a:pt x="96" y="127"/>
                  <a:pt x="96" y="127"/>
                </a:cubicBezTo>
                <a:cubicBezTo>
                  <a:pt x="96" y="72"/>
                  <a:pt x="96" y="72"/>
                  <a:pt x="96" y="72"/>
                </a:cubicBezTo>
                <a:cubicBezTo>
                  <a:pt x="96" y="71"/>
                  <a:pt x="95" y="70"/>
                  <a:pt x="94" y="70"/>
                </a:cubicBezTo>
                <a:cubicBezTo>
                  <a:pt x="83" y="63"/>
                  <a:pt x="83" y="63"/>
                  <a:pt x="83" y="63"/>
                </a:cubicBezTo>
                <a:cubicBezTo>
                  <a:pt x="82" y="63"/>
                  <a:pt x="80" y="63"/>
                  <a:pt x="80" y="64"/>
                </a:cubicBezTo>
                <a:cubicBezTo>
                  <a:pt x="79" y="66"/>
                  <a:pt x="79" y="67"/>
                  <a:pt x="81" y="68"/>
                </a:cubicBezTo>
                <a:cubicBezTo>
                  <a:pt x="90" y="74"/>
                  <a:pt x="90" y="74"/>
                  <a:pt x="90" y="74"/>
                </a:cubicBezTo>
                <a:cubicBezTo>
                  <a:pt x="90" y="106"/>
                  <a:pt x="90" y="106"/>
                  <a:pt x="90" y="106"/>
                </a:cubicBezTo>
                <a:cubicBezTo>
                  <a:pt x="33" y="106"/>
                  <a:pt x="33" y="106"/>
                  <a:pt x="33" y="106"/>
                </a:cubicBezTo>
                <a:cubicBezTo>
                  <a:pt x="32" y="106"/>
                  <a:pt x="31" y="107"/>
                  <a:pt x="31" y="108"/>
                </a:cubicBezTo>
                <a:cubicBezTo>
                  <a:pt x="31" y="118"/>
                  <a:pt x="31" y="118"/>
                  <a:pt x="31" y="118"/>
                </a:cubicBezTo>
                <a:cubicBezTo>
                  <a:pt x="31" y="120"/>
                  <a:pt x="32" y="121"/>
                  <a:pt x="33" y="121"/>
                </a:cubicBezTo>
                <a:cubicBezTo>
                  <a:pt x="83" y="121"/>
                  <a:pt x="83" y="121"/>
                  <a:pt x="83" y="121"/>
                </a:cubicBezTo>
                <a:cubicBezTo>
                  <a:pt x="84" y="121"/>
                  <a:pt x="85" y="120"/>
                  <a:pt x="85" y="118"/>
                </a:cubicBezTo>
                <a:cubicBezTo>
                  <a:pt x="85" y="117"/>
                  <a:pt x="84" y="116"/>
                  <a:pt x="83" y="116"/>
                </a:cubicBezTo>
                <a:cubicBezTo>
                  <a:pt x="36" y="116"/>
                  <a:pt x="36" y="116"/>
                  <a:pt x="36" y="116"/>
                </a:cubicBezTo>
                <a:cubicBezTo>
                  <a:pt x="36" y="111"/>
                  <a:pt x="36" y="111"/>
                  <a:pt x="36" y="111"/>
                </a:cubicBezTo>
                <a:cubicBezTo>
                  <a:pt x="90" y="111"/>
                  <a:pt x="90" y="111"/>
                  <a:pt x="90" y="111"/>
                </a:cubicBezTo>
                <a:cubicBezTo>
                  <a:pt x="90" y="127"/>
                  <a:pt x="90" y="127"/>
                  <a:pt x="90" y="127"/>
                </a:cubicBezTo>
                <a:cubicBezTo>
                  <a:pt x="25" y="127"/>
                  <a:pt x="25" y="127"/>
                  <a:pt x="25" y="127"/>
                </a:cubicBezTo>
                <a:cubicBezTo>
                  <a:pt x="18" y="127"/>
                  <a:pt x="11" y="132"/>
                  <a:pt x="8" y="138"/>
                </a:cubicBezTo>
                <a:cubicBezTo>
                  <a:pt x="0" y="156"/>
                  <a:pt x="0" y="156"/>
                  <a:pt x="0" y="156"/>
                </a:cubicBezTo>
                <a:cubicBezTo>
                  <a:pt x="0" y="157"/>
                  <a:pt x="0" y="158"/>
                  <a:pt x="0" y="159"/>
                </a:cubicBezTo>
                <a:cubicBezTo>
                  <a:pt x="1" y="160"/>
                  <a:pt x="2" y="160"/>
                  <a:pt x="3" y="160"/>
                </a:cubicBezTo>
                <a:cubicBezTo>
                  <a:pt x="114" y="160"/>
                  <a:pt x="114" y="160"/>
                  <a:pt x="114" y="160"/>
                </a:cubicBezTo>
                <a:cubicBezTo>
                  <a:pt x="115" y="160"/>
                  <a:pt x="116" y="159"/>
                  <a:pt x="116" y="157"/>
                </a:cubicBezTo>
                <a:cubicBezTo>
                  <a:pt x="116" y="121"/>
                  <a:pt x="116" y="121"/>
                  <a:pt x="116" y="121"/>
                </a:cubicBezTo>
                <a:cubicBezTo>
                  <a:pt x="122" y="120"/>
                  <a:pt x="126" y="114"/>
                  <a:pt x="126" y="108"/>
                </a:cubicBezTo>
                <a:cubicBezTo>
                  <a:pt x="126" y="101"/>
                  <a:pt x="121" y="95"/>
                  <a:pt x="114" y="95"/>
                </a:cubicBezTo>
                <a:close/>
                <a:moveTo>
                  <a:pt x="114" y="116"/>
                </a:moveTo>
                <a:cubicBezTo>
                  <a:pt x="109" y="116"/>
                  <a:pt x="106" y="113"/>
                  <a:pt x="106" y="108"/>
                </a:cubicBezTo>
                <a:cubicBezTo>
                  <a:pt x="106" y="104"/>
                  <a:pt x="109" y="100"/>
                  <a:pt x="114" y="100"/>
                </a:cubicBezTo>
                <a:cubicBezTo>
                  <a:pt x="118" y="100"/>
                  <a:pt x="121" y="104"/>
                  <a:pt x="121" y="108"/>
                </a:cubicBezTo>
                <a:cubicBezTo>
                  <a:pt x="121" y="113"/>
                  <a:pt x="118" y="116"/>
                  <a:pt x="114" y="11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8" name="Freeform 217">
            <a:extLst>
              <a:ext uri="{FF2B5EF4-FFF2-40B4-BE49-F238E27FC236}">
                <a16:creationId xmlns:a16="http://schemas.microsoft.com/office/drawing/2014/main" xmlns="" id="{925A0353-C659-4C07-8F12-3C0EFB108F31}"/>
              </a:ext>
            </a:extLst>
          </p:cNvPr>
          <p:cNvSpPr>
            <a:spLocks noEditPoints="1"/>
          </p:cNvSpPr>
          <p:nvPr/>
        </p:nvSpPr>
        <p:spPr bwMode="auto">
          <a:xfrm>
            <a:off x="8225631" y="989807"/>
            <a:ext cx="522288" cy="550863"/>
          </a:xfrm>
          <a:custGeom>
            <a:avLst/>
            <a:gdLst>
              <a:gd name="T0" fmla="*/ 93 w 153"/>
              <a:gd name="T1" fmla="*/ 65 h 160"/>
              <a:gd name="T2" fmla="*/ 84 w 153"/>
              <a:gd name="T3" fmla="*/ 55 h 160"/>
              <a:gd name="T4" fmla="*/ 53 w 153"/>
              <a:gd name="T5" fmla="*/ 72 h 160"/>
              <a:gd name="T6" fmla="*/ 53 w 153"/>
              <a:gd name="T7" fmla="*/ 88 h 160"/>
              <a:gd name="T8" fmla="*/ 53 w 153"/>
              <a:gd name="T9" fmla="*/ 72 h 160"/>
              <a:gd name="T10" fmla="*/ 81 w 153"/>
              <a:gd name="T11" fmla="*/ 104 h 160"/>
              <a:gd name="T12" fmla="*/ 94 w 153"/>
              <a:gd name="T13" fmla="*/ 100 h 160"/>
              <a:gd name="T14" fmla="*/ 144 w 153"/>
              <a:gd name="T15" fmla="*/ 109 h 160"/>
              <a:gd name="T16" fmla="*/ 119 w 153"/>
              <a:gd name="T17" fmla="*/ 99 h 160"/>
              <a:gd name="T18" fmla="*/ 119 w 153"/>
              <a:gd name="T19" fmla="*/ 61 h 160"/>
              <a:gd name="T20" fmla="*/ 144 w 153"/>
              <a:gd name="T21" fmla="*/ 51 h 160"/>
              <a:gd name="T22" fmla="*/ 134 w 153"/>
              <a:gd name="T23" fmla="*/ 41 h 160"/>
              <a:gd name="T24" fmla="*/ 110 w 153"/>
              <a:gd name="T25" fmla="*/ 51 h 160"/>
              <a:gd name="T26" fmla="*/ 86 w 153"/>
              <a:gd name="T27" fmla="*/ 41 h 160"/>
              <a:gd name="T28" fmla="*/ 76 w 153"/>
              <a:gd name="T29" fmla="*/ 0 h 160"/>
              <a:gd name="T30" fmla="*/ 67 w 153"/>
              <a:gd name="T31" fmla="*/ 41 h 160"/>
              <a:gd name="T32" fmla="*/ 43 w 153"/>
              <a:gd name="T33" fmla="*/ 51 h 160"/>
              <a:gd name="T34" fmla="*/ 19 w 153"/>
              <a:gd name="T35" fmla="*/ 41 h 160"/>
              <a:gd name="T36" fmla="*/ 9 w 153"/>
              <a:gd name="T37" fmla="*/ 51 h 160"/>
              <a:gd name="T38" fmla="*/ 34 w 153"/>
              <a:gd name="T39" fmla="*/ 61 h 160"/>
              <a:gd name="T40" fmla="*/ 34 w 153"/>
              <a:gd name="T41" fmla="*/ 99 h 160"/>
              <a:gd name="T42" fmla="*/ 9 w 153"/>
              <a:gd name="T43" fmla="*/ 109 h 160"/>
              <a:gd name="T44" fmla="*/ 19 w 153"/>
              <a:gd name="T45" fmla="*/ 119 h 160"/>
              <a:gd name="T46" fmla="*/ 43 w 153"/>
              <a:gd name="T47" fmla="*/ 109 h 160"/>
              <a:gd name="T48" fmla="*/ 67 w 153"/>
              <a:gd name="T49" fmla="*/ 119 h 160"/>
              <a:gd name="T50" fmla="*/ 76 w 153"/>
              <a:gd name="T51" fmla="*/ 160 h 160"/>
              <a:gd name="T52" fmla="*/ 86 w 153"/>
              <a:gd name="T53" fmla="*/ 119 h 160"/>
              <a:gd name="T54" fmla="*/ 110 w 153"/>
              <a:gd name="T55" fmla="*/ 109 h 160"/>
              <a:gd name="T56" fmla="*/ 134 w 153"/>
              <a:gd name="T57" fmla="*/ 119 h 160"/>
              <a:gd name="T58" fmla="*/ 144 w 153"/>
              <a:gd name="T59" fmla="*/ 109 h 160"/>
              <a:gd name="T60" fmla="*/ 144 w 153"/>
              <a:gd name="T61" fmla="*/ 46 h 160"/>
              <a:gd name="T62" fmla="*/ 9 w 153"/>
              <a:gd name="T63" fmla="*/ 46 h 160"/>
              <a:gd name="T64" fmla="*/ 14 w 153"/>
              <a:gd name="T65" fmla="*/ 41 h 160"/>
              <a:gd name="T66" fmla="*/ 5 w 153"/>
              <a:gd name="T67" fmla="*/ 119 h 160"/>
              <a:gd name="T68" fmla="*/ 9 w 153"/>
              <a:gd name="T69" fmla="*/ 123 h 160"/>
              <a:gd name="T70" fmla="*/ 110 w 153"/>
              <a:gd name="T71" fmla="*/ 65 h 160"/>
              <a:gd name="T72" fmla="*/ 76 w 153"/>
              <a:gd name="T73" fmla="*/ 37 h 160"/>
              <a:gd name="T74" fmla="*/ 72 w 153"/>
              <a:gd name="T75" fmla="*/ 41 h 160"/>
              <a:gd name="T76" fmla="*/ 43 w 153"/>
              <a:gd name="T77" fmla="*/ 56 h 160"/>
              <a:gd name="T78" fmla="*/ 39 w 153"/>
              <a:gd name="T79" fmla="*/ 61 h 160"/>
              <a:gd name="T80" fmla="*/ 43 w 153"/>
              <a:gd name="T81" fmla="*/ 95 h 160"/>
              <a:gd name="T82" fmla="*/ 76 w 153"/>
              <a:gd name="T83" fmla="*/ 123 h 160"/>
              <a:gd name="T84" fmla="*/ 81 w 153"/>
              <a:gd name="T85" fmla="*/ 119 h 160"/>
              <a:gd name="T86" fmla="*/ 101 w 153"/>
              <a:gd name="T87" fmla="*/ 102 h 160"/>
              <a:gd name="T88" fmla="*/ 70 w 153"/>
              <a:gd name="T89" fmla="*/ 112 h 160"/>
              <a:gd name="T90" fmla="*/ 45 w 153"/>
              <a:gd name="T91" fmla="*/ 90 h 160"/>
              <a:gd name="T92" fmla="*/ 52 w 153"/>
              <a:gd name="T93" fmla="*/ 58 h 160"/>
              <a:gd name="T94" fmla="*/ 83 w 153"/>
              <a:gd name="T95" fmla="*/ 48 h 160"/>
              <a:gd name="T96" fmla="*/ 107 w 153"/>
              <a:gd name="T97" fmla="*/ 70 h 160"/>
              <a:gd name="T98" fmla="*/ 110 w 153"/>
              <a:gd name="T99" fmla="*/ 104 h 160"/>
              <a:gd name="T100" fmla="*/ 114 w 153"/>
              <a:gd name="T101" fmla="*/ 99 h 160"/>
              <a:gd name="T102" fmla="*/ 139 w 153"/>
              <a:gd name="T103" fmla="*/ 119 h 160"/>
              <a:gd name="T104" fmla="*/ 144 w 153"/>
              <a:gd name="T105" fmla="*/ 123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53" h="160">
                <a:moveTo>
                  <a:pt x="82" y="59"/>
                </a:moveTo>
                <a:cubicBezTo>
                  <a:pt x="92" y="65"/>
                  <a:pt x="92" y="65"/>
                  <a:pt x="92" y="65"/>
                </a:cubicBezTo>
                <a:cubicBezTo>
                  <a:pt x="92" y="65"/>
                  <a:pt x="93" y="65"/>
                  <a:pt x="93" y="65"/>
                </a:cubicBezTo>
                <a:cubicBezTo>
                  <a:pt x="94" y="65"/>
                  <a:pt x="95" y="65"/>
                  <a:pt x="95" y="64"/>
                </a:cubicBezTo>
                <a:cubicBezTo>
                  <a:pt x="96" y="63"/>
                  <a:pt x="96" y="61"/>
                  <a:pt x="94" y="60"/>
                </a:cubicBezTo>
                <a:cubicBezTo>
                  <a:pt x="84" y="55"/>
                  <a:pt x="84" y="55"/>
                  <a:pt x="84" y="55"/>
                </a:cubicBezTo>
                <a:cubicBezTo>
                  <a:pt x="83" y="54"/>
                  <a:pt x="82" y="54"/>
                  <a:pt x="81" y="56"/>
                </a:cubicBezTo>
                <a:cubicBezTo>
                  <a:pt x="80" y="57"/>
                  <a:pt x="81" y="58"/>
                  <a:pt x="82" y="59"/>
                </a:cubicBezTo>
                <a:close/>
                <a:moveTo>
                  <a:pt x="53" y="72"/>
                </a:moveTo>
                <a:cubicBezTo>
                  <a:pt x="52" y="72"/>
                  <a:pt x="51" y="73"/>
                  <a:pt x="51" y="74"/>
                </a:cubicBezTo>
                <a:cubicBezTo>
                  <a:pt x="51" y="86"/>
                  <a:pt x="51" y="86"/>
                  <a:pt x="51" y="86"/>
                </a:cubicBezTo>
                <a:cubicBezTo>
                  <a:pt x="51" y="87"/>
                  <a:pt x="52" y="88"/>
                  <a:pt x="53" y="88"/>
                </a:cubicBezTo>
                <a:cubicBezTo>
                  <a:pt x="55" y="88"/>
                  <a:pt x="56" y="87"/>
                  <a:pt x="56" y="86"/>
                </a:cubicBezTo>
                <a:cubicBezTo>
                  <a:pt x="56" y="74"/>
                  <a:pt x="56" y="74"/>
                  <a:pt x="56" y="74"/>
                </a:cubicBezTo>
                <a:cubicBezTo>
                  <a:pt x="56" y="73"/>
                  <a:pt x="55" y="72"/>
                  <a:pt x="53" y="72"/>
                </a:cubicBezTo>
                <a:close/>
                <a:moveTo>
                  <a:pt x="92" y="95"/>
                </a:moveTo>
                <a:cubicBezTo>
                  <a:pt x="82" y="101"/>
                  <a:pt x="82" y="101"/>
                  <a:pt x="82" y="101"/>
                </a:cubicBezTo>
                <a:cubicBezTo>
                  <a:pt x="81" y="102"/>
                  <a:pt x="80" y="103"/>
                  <a:pt x="81" y="104"/>
                </a:cubicBezTo>
                <a:cubicBezTo>
                  <a:pt x="81" y="105"/>
                  <a:pt x="82" y="106"/>
                  <a:pt x="83" y="106"/>
                </a:cubicBezTo>
                <a:cubicBezTo>
                  <a:pt x="84" y="106"/>
                  <a:pt x="84" y="106"/>
                  <a:pt x="84" y="105"/>
                </a:cubicBezTo>
                <a:cubicBezTo>
                  <a:pt x="94" y="100"/>
                  <a:pt x="94" y="100"/>
                  <a:pt x="94" y="100"/>
                </a:cubicBezTo>
                <a:cubicBezTo>
                  <a:pt x="96" y="99"/>
                  <a:pt x="96" y="97"/>
                  <a:pt x="95" y="96"/>
                </a:cubicBezTo>
                <a:cubicBezTo>
                  <a:pt x="95" y="95"/>
                  <a:pt x="93" y="94"/>
                  <a:pt x="92" y="95"/>
                </a:cubicBezTo>
                <a:close/>
                <a:moveTo>
                  <a:pt x="144" y="109"/>
                </a:moveTo>
                <a:cubicBezTo>
                  <a:pt x="141" y="109"/>
                  <a:pt x="139" y="110"/>
                  <a:pt x="137" y="112"/>
                </a:cubicBezTo>
                <a:cubicBezTo>
                  <a:pt x="119" y="102"/>
                  <a:pt x="119" y="102"/>
                  <a:pt x="119" y="102"/>
                </a:cubicBezTo>
                <a:cubicBezTo>
                  <a:pt x="119" y="101"/>
                  <a:pt x="119" y="100"/>
                  <a:pt x="119" y="99"/>
                </a:cubicBezTo>
                <a:cubicBezTo>
                  <a:pt x="119" y="95"/>
                  <a:pt x="116" y="91"/>
                  <a:pt x="113" y="90"/>
                </a:cubicBezTo>
                <a:cubicBezTo>
                  <a:pt x="113" y="70"/>
                  <a:pt x="113" y="70"/>
                  <a:pt x="113" y="70"/>
                </a:cubicBezTo>
                <a:cubicBezTo>
                  <a:pt x="116" y="69"/>
                  <a:pt x="119" y="65"/>
                  <a:pt x="119" y="61"/>
                </a:cubicBezTo>
                <a:cubicBezTo>
                  <a:pt x="119" y="60"/>
                  <a:pt x="119" y="59"/>
                  <a:pt x="119" y="58"/>
                </a:cubicBezTo>
                <a:cubicBezTo>
                  <a:pt x="137" y="48"/>
                  <a:pt x="137" y="48"/>
                  <a:pt x="137" y="48"/>
                </a:cubicBezTo>
                <a:cubicBezTo>
                  <a:pt x="139" y="50"/>
                  <a:pt x="141" y="51"/>
                  <a:pt x="144" y="51"/>
                </a:cubicBezTo>
                <a:cubicBezTo>
                  <a:pt x="149" y="51"/>
                  <a:pt x="153" y="46"/>
                  <a:pt x="153" y="41"/>
                </a:cubicBezTo>
                <a:cubicBezTo>
                  <a:pt x="153" y="36"/>
                  <a:pt x="149" y="32"/>
                  <a:pt x="144" y="32"/>
                </a:cubicBezTo>
                <a:cubicBezTo>
                  <a:pt x="138" y="32"/>
                  <a:pt x="134" y="36"/>
                  <a:pt x="134" y="41"/>
                </a:cubicBezTo>
                <a:cubicBezTo>
                  <a:pt x="134" y="42"/>
                  <a:pt x="134" y="43"/>
                  <a:pt x="134" y="44"/>
                </a:cubicBezTo>
                <a:cubicBezTo>
                  <a:pt x="116" y="54"/>
                  <a:pt x="116" y="54"/>
                  <a:pt x="116" y="54"/>
                </a:cubicBezTo>
                <a:cubicBezTo>
                  <a:pt x="115" y="52"/>
                  <a:pt x="112" y="51"/>
                  <a:pt x="110" y="51"/>
                </a:cubicBezTo>
                <a:cubicBezTo>
                  <a:pt x="107" y="51"/>
                  <a:pt x="105" y="52"/>
                  <a:pt x="103" y="54"/>
                </a:cubicBezTo>
                <a:cubicBezTo>
                  <a:pt x="86" y="44"/>
                  <a:pt x="86" y="44"/>
                  <a:pt x="86" y="44"/>
                </a:cubicBezTo>
                <a:cubicBezTo>
                  <a:pt x="86" y="43"/>
                  <a:pt x="86" y="42"/>
                  <a:pt x="86" y="41"/>
                </a:cubicBezTo>
                <a:cubicBezTo>
                  <a:pt x="86" y="37"/>
                  <a:pt x="83" y="33"/>
                  <a:pt x="79" y="32"/>
                </a:cubicBezTo>
                <a:cubicBezTo>
                  <a:pt x="79" y="3"/>
                  <a:pt x="79" y="3"/>
                  <a:pt x="79" y="3"/>
                </a:cubicBezTo>
                <a:cubicBezTo>
                  <a:pt x="79" y="1"/>
                  <a:pt x="78" y="0"/>
                  <a:pt x="76" y="0"/>
                </a:cubicBezTo>
                <a:cubicBezTo>
                  <a:pt x="75" y="0"/>
                  <a:pt x="74" y="1"/>
                  <a:pt x="74" y="3"/>
                </a:cubicBezTo>
                <a:cubicBezTo>
                  <a:pt x="74" y="32"/>
                  <a:pt x="74" y="32"/>
                  <a:pt x="74" y="32"/>
                </a:cubicBezTo>
                <a:cubicBezTo>
                  <a:pt x="70" y="33"/>
                  <a:pt x="67" y="37"/>
                  <a:pt x="67" y="41"/>
                </a:cubicBezTo>
                <a:cubicBezTo>
                  <a:pt x="67" y="42"/>
                  <a:pt x="67" y="43"/>
                  <a:pt x="67" y="44"/>
                </a:cubicBezTo>
                <a:cubicBezTo>
                  <a:pt x="49" y="54"/>
                  <a:pt x="49" y="54"/>
                  <a:pt x="49" y="54"/>
                </a:cubicBezTo>
                <a:cubicBezTo>
                  <a:pt x="48" y="52"/>
                  <a:pt x="45" y="51"/>
                  <a:pt x="43" y="51"/>
                </a:cubicBezTo>
                <a:cubicBezTo>
                  <a:pt x="40" y="51"/>
                  <a:pt x="38" y="52"/>
                  <a:pt x="36" y="54"/>
                </a:cubicBezTo>
                <a:cubicBezTo>
                  <a:pt x="18" y="44"/>
                  <a:pt x="18" y="44"/>
                  <a:pt x="18" y="44"/>
                </a:cubicBezTo>
                <a:cubicBezTo>
                  <a:pt x="19" y="43"/>
                  <a:pt x="19" y="42"/>
                  <a:pt x="19" y="41"/>
                </a:cubicBezTo>
                <a:cubicBezTo>
                  <a:pt x="19" y="36"/>
                  <a:pt x="15" y="32"/>
                  <a:pt x="9" y="32"/>
                </a:cubicBezTo>
                <a:cubicBezTo>
                  <a:pt x="4" y="32"/>
                  <a:pt x="0" y="36"/>
                  <a:pt x="0" y="41"/>
                </a:cubicBezTo>
                <a:cubicBezTo>
                  <a:pt x="0" y="46"/>
                  <a:pt x="4" y="51"/>
                  <a:pt x="9" y="51"/>
                </a:cubicBezTo>
                <a:cubicBezTo>
                  <a:pt x="12" y="51"/>
                  <a:pt x="14" y="50"/>
                  <a:pt x="16" y="48"/>
                </a:cubicBezTo>
                <a:cubicBezTo>
                  <a:pt x="34" y="58"/>
                  <a:pt x="34" y="58"/>
                  <a:pt x="34" y="58"/>
                </a:cubicBezTo>
                <a:cubicBezTo>
                  <a:pt x="34" y="59"/>
                  <a:pt x="34" y="60"/>
                  <a:pt x="34" y="61"/>
                </a:cubicBezTo>
                <a:cubicBezTo>
                  <a:pt x="34" y="65"/>
                  <a:pt x="36" y="69"/>
                  <a:pt x="40" y="70"/>
                </a:cubicBezTo>
                <a:cubicBezTo>
                  <a:pt x="40" y="90"/>
                  <a:pt x="40" y="90"/>
                  <a:pt x="40" y="90"/>
                </a:cubicBezTo>
                <a:cubicBezTo>
                  <a:pt x="36" y="91"/>
                  <a:pt x="34" y="95"/>
                  <a:pt x="34" y="99"/>
                </a:cubicBezTo>
                <a:cubicBezTo>
                  <a:pt x="34" y="100"/>
                  <a:pt x="34" y="101"/>
                  <a:pt x="34" y="102"/>
                </a:cubicBezTo>
                <a:cubicBezTo>
                  <a:pt x="16" y="112"/>
                  <a:pt x="16" y="112"/>
                  <a:pt x="16" y="112"/>
                </a:cubicBezTo>
                <a:cubicBezTo>
                  <a:pt x="14" y="110"/>
                  <a:pt x="12" y="109"/>
                  <a:pt x="9" y="109"/>
                </a:cubicBezTo>
                <a:cubicBezTo>
                  <a:pt x="4" y="109"/>
                  <a:pt x="0" y="114"/>
                  <a:pt x="0" y="119"/>
                </a:cubicBezTo>
                <a:cubicBezTo>
                  <a:pt x="0" y="124"/>
                  <a:pt x="4" y="128"/>
                  <a:pt x="9" y="128"/>
                </a:cubicBezTo>
                <a:cubicBezTo>
                  <a:pt x="15" y="128"/>
                  <a:pt x="19" y="124"/>
                  <a:pt x="19" y="119"/>
                </a:cubicBezTo>
                <a:cubicBezTo>
                  <a:pt x="19" y="118"/>
                  <a:pt x="19" y="117"/>
                  <a:pt x="18" y="116"/>
                </a:cubicBezTo>
                <a:cubicBezTo>
                  <a:pt x="36" y="106"/>
                  <a:pt x="36" y="106"/>
                  <a:pt x="36" y="106"/>
                </a:cubicBezTo>
                <a:cubicBezTo>
                  <a:pt x="38" y="108"/>
                  <a:pt x="40" y="109"/>
                  <a:pt x="43" y="109"/>
                </a:cubicBezTo>
                <a:cubicBezTo>
                  <a:pt x="45" y="109"/>
                  <a:pt x="48" y="108"/>
                  <a:pt x="49" y="106"/>
                </a:cubicBezTo>
                <a:cubicBezTo>
                  <a:pt x="67" y="116"/>
                  <a:pt x="67" y="116"/>
                  <a:pt x="67" y="116"/>
                </a:cubicBezTo>
                <a:cubicBezTo>
                  <a:pt x="67" y="117"/>
                  <a:pt x="67" y="118"/>
                  <a:pt x="67" y="119"/>
                </a:cubicBezTo>
                <a:cubicBezTo>
                  <a:pt x="67" y="123"/>
                  <a:pt x="70" y="127"/>
                  <a:pt x="74" y="128"/>
                </a:cubicBezTo>
                <a:cubicBezTo>
                  <a:pt x="74" y="157"/>
                  <a:pt x="74" y="157"/>
                  <a:pt x="74" y="157"/>
                </a:cubicBezTo>
                <a:cubicBezTo>
                  <a:pt x="74" y="159"/>
                  <a:pt x="75" y="160"/>
                  <a:pt x="76" y="160"/>
                </a:cubicBezTo>
                <a:cubicBezTo>
                  <a:pt x="78" y="160"/>
                  <a:pt x="79" y="159"/>
                  <a:pt x="79" y="157"/>
                </a:cubicBezTo>
                <a:cubicBezTo>
                  <a:pt x="79" y="128"/>
                  <a:pt x="79" y="128"/>
                  <a:pt x="79" y="128"/>
                </a:cubicBezTo>
                <a:cubicBezTo>
                  <a:pt x="83" y="127"/>
                  <a:pt x="86" y="123"/>
                  <a:pt x="86" y="119"/>
                </a:cubicBezTo>
                <a:cubicBezTo>
                  <a:pt x="86" y="118"/>
                  <a:pt x="86" y="117"/>
                  <a:pt x="86" y="116"/>
                </a:cubicBezTo>
                <a:cubicBezTo>
                  <a:pt x="103" y="106"/>
                  <a:pt x="103" y="106"/>
                  <a:pt x="103" y="106"/>
                </a:cubicBezTo>
                <a:cubicBezTo>
                  <a:pt x="105" y="108"/>
                  <a:pt x="107" y="109"/>
                  <a:pt x="110" y="109"/>
                </a:cubicBezTo>
                <a:cubicBezTo>
                  <a:pt x="113" y="109"/>
                  <a:pt x="115" y="108"/>
                  <a:pt x="116" y="106"/>
                </a:cubicBezTo>
                <a:cubicBezTo>
                  <a:pt x="134" y="116"/>
                  <a:pt x="134" y="116"/>
                  <a:pt x="134" y="116"/>
                </a:cubicBezTo>
                <a:cubicBezTo>
                  <a:pt x="134" y="117"/>
                  <a:pt x="134" y="118"/>
                  <a:pt x="134" y="119"/>
                </a:cubicBezTo>
                <a:cubicBezTo>
                  <a:pt x="134" y="124"/>
                  <a:pt x="138" y="128"/>
                  <a:pt x="144" y="128"/>
                </a:cubicBezTo>
                <a:cubicBezTo>
                  <a:pt x="149" y="128"/>
                  <a:pt x="153" y="124"/>
                  <a:pt x="153" y="119"/>
                </a:cubicBezTo>
                <a:cubicBezTo>
                  <a:pt x="153" y="114"/>
                  <a:pt x="149" y="109"/>
                  <a:pt x="144" y="109"/>
                </a:cubicBezTo>
                <a:close/>
                <a:moveTo>
                  <a:pt x="144" y="37"/>
                </a:moveTo>
                <a:cubicBezTo>
                  <a:pt x="146" y="37"/>
                  <a:pt x="148" y="39"/>
                  <a:pt x="148" y="41"/>
                </a:cubicBezTo>
                <a:cubicBezTo>
                  <a:pt x="148" y="44"/>
                  <a:pt x="146" y="46"/>
                  <a:pt x="144" y="46"/>
                </a:cubicBezTo>
                <a:cubicBezTo>
                  <a:pt x="141" y="46"/>
                  <a:pt x="139" y="44"/>
                  <a:pt x="139" y="41"/>
                </a:cubicBezTo>
                <a:cubicBezTo>
                  <a:pt x="139" y="39"/>
                  <a:pt x="141" y="37"/>
                  <a:pt x="144" y="37"/>
                </a:cubicBezTo>
                <a:close/>
                <a:moveTo>
                  <a:pt x="9" y="46"/>
                </a:moveTo>
                <a:cubicBezTo>
                  <a:pt x="7" y="46"/>
                  <a:pt x="5" y="44"/>
                  <a:pt x="5" y="41"/>
                </a:cubicBezTo>
                <a:cubicBezTo>
                  <a:pt x="5" y="39"/>
                  <a:pt x="7" y="37"/>
                  <a:pt x="9" y="37"/>
                </a:cubicBezTo>
                <a:cubicBezTo>
                  <a:pt x="12" y="37"/>
                  <a:pt x="14" y="39"/>
                  <a:pt x="14" y="41"/>
                </a:cubicBezTo>
                <a:cubicBezTo>
                  <a:pt x="14" y="44"/>
                  <a:pt x="12" y="46"/>
                  <a:pt x="9" y="46"/>
                </a:cubicBezTo>
                <a:close/>
                <a:moveTo>
                  <a:pt x="9" y="123"/>
                </a:moveTo>
                <a:cubicBezTo>
                  <a:pt x="7" y="123"/>
                  <a:pt x="5" y="121"/>
                  <a:pt x="5" y="119"/>
                </a:cubicBezTo>
                <a:cubicBezTo>
                  <a:pt x="5" y="116"/>
                  <a:pt x="7" y="114"/>
                  <a:pt x="9" y="114"/>
                </a:cubicBezTo>
                <a:cubicBezTo>
                  <a:pt x="12" y="114"/>
                  <a:pt x="14" y="116"/>
                  <a:pt x="14" y="119"/>
                </a:cubicBezTo>
                <a:cubicBezTo>
                  <a:pt x="14" y="121"/>
                  <a:pt x="12" y="123"/>
                  <a:pt x="9" y="123"/>
                </a:cubicBezTo>
                <a:close/>
                <a:moveTo>
                  <a:pt x="110" y="56"/>
                </a:moveTo>
                <a:cubicBezTo>
                  <a:pt x="112" y="56"/>
                  <a:pt x="114" y="58"/>
                  <a:pt x="114" y="61"/>
                </a:cubicBezTo>
                <a:cubicBezTo>
                  <a:pt x="114" y="63"/>
                  <a:pt x="112" y="65"/>
                  <a:pt x="110" y="65"/>
                </a:cubicBezTo>
                <a:cubicBezTo>
                  <a:pt x="108" y="65"/>
                  <a:pt x="106" y="63"/>
                  <a:pt x="106" y="61"/>
                </a:cubicBezTo>
                <a:cubicBezTo>
                  <a:pt x="106" y="58"/>
                  <a:pt x="108" y="56"/>
                  <a:pt x="110" y="56"/>
                </a:cubicBezTo>
                <a:close/>
                <a:moveTo>
                  <a:pt x="76" y="37"/>
                </a:moveTo>
                <a:cubicBezTo>
                  <a:pt x="79" y="37"/>
                  <a:pt x="81" y="39"/>
                  <a:pt x="81" y="41"/>
                </a:cubicBezTo>
                <a:cubicBezTo>
                  <a:pt x="81" y="44"/>
                  <a:pt x="79" y="46"/>
                  <a:pt x="76" y="46"/>
                </a:cubicBezTo>
                <a:cubicBezTo>
                  <a:pt x="74" y="46"/>
                  <a:pt x="72" y="44"/>
                  <a:pt x="72" y="41"/>
                </a:cubicBezTo>
                <a:cubicBezTo>
                  <a:pt x="72" y="39"/>
                  <a:pt x="74" y="37"/>
                  <a:pt x="76" y="37"/>
                </a:cubicBezTo>
                <a:close/>
                <a:moveTo>
                  <a:pt x="39" y="61"/>
                </a:moveTo>
                <a:cubicBezTo>
                  <a:pt x="39" y="58"/>
                  <a:pt x="41" y="56"/>
                  <a:pt x="43" y="56"/>
                </a:cubicBezTo>
                <a:cubicBezTo>
                  <a:pt x="45" y="56"/>
                  <a:pt x="47" y="58"/>
                  <a:pt x="47" y="61"/>
                </a:cubicBezTo>
                <a:cubicBezTo>
                  <a:pt x="47" y="63"/>
                  <a:pt x="45" y="65"/>
                  <a:pt x="43" y="65"/>
                </a:cubicBezTo>
                <a:cubicBezTo>
                  <a:pt x="41" y="65"/>
                  <a:pt x="39" y="63"/>
                  <a:pt x="39" y="61"/>
                </a:cubicBezTo>
                <a:close/>
                <a:moveTo>
                  <a:pt x="43" y="104"/>
                </a:moveTo>
                <a:cubicBezTo>
                  <a:pt x="41" y="104"/>
                  <a:pt x="39" y="102"/>
                  <a:pt x="39" y="99"/>
                </a:cubicBezTo>
                <a:cubicBezTo>
                  <a:pt x="39" y="97"/>
                  <a:pt x="41" y="95"/>
                  <a:pt x="43" y="95"/>
                </a:cubicBezTo>
                <a:cubicBezTo>
                  <a:pt x="45" y="95"/>
                  <a:pt x="47" y="97"/>
                  <a:pt x="47" y="99"/>
                </a:cubicBezTo>
                <a:cubicBezTo>
                  <a:pt x="47" y="102"/>
                  <a:pt x="45" y="104"/>
                  <a:pt x="43" y="104"/>
                </a:cubicBezTo>
                <a:close/>
                <a:moveTo>
                  <a:pt x="76" y="123"/>
                </a:moveTo>
                <a:cubicBezTo>
                  <a:pt x="74" y="123"/>
                  <a:pt x="72" y="121"/>
                  <a:pt x="72" y="119"/>
                </a:cubicBezTo>
                <a:cubicBezTo>
                  <a:pt x="72" y="116"/>
                  <a:pt x="74" y="114"/>
                  <a:pt x="76" y="114"/>
                </a:cubicBezTo>
                <a:cubicBezTo>
                  <a:pt x="79" y="114"/>
                  <a:pt x="81" y="116"/>
                  <a:pt x="81" y="119"/>
                </a:cubicBezTo>
                <a:cubicBezTo>
                  <a:pt x="81" y="121"/>
                  <a:pt x="79" y="123"/>
                  <a:pt x="76" y="123"/>
                </a:cubicBezTo>
                <a:close/>
                <a:moveTo>
                  <a:pt x="101" y="99"/>
                </a:moveTo>
                <a:cubicBezTo>
                  <a:pt x="101" y="100"/>
                  <a:pt x="101" y="101"/>
                  <a:pt x="101" y="102"/>
                </a:cubicBezTo>
                <a:cubicBezTo>
                  <a:pt x="83" y="112"/>
                  <a:pt x="83" y="112"/>
                  <a:pt x="83" y="112"/>
                </a:cubicBezTo>
                <a:cubicBezTo>
                  <a:pt x="81" y="110"/>
                  <a:pt x="79" y="109"/>
                  <a:pt x="76" y="109"/>
                </a:cubicBezTo>
                <a:cubicBezTo>
                  <a:pt x="74" y="109"/>
                  <a:pt x="72" y="110"/>
                  <a:pt x="70" y="112"/>
                </a:cubicBezTo>
                <a:cubicBezTo>
                  <a:pt x="52" y="102"/>
                  <a:pt x="52" y="102"/>
                  <a:pt x="52" y="102"/>
                </a:cubicBezTo>
                <a:cubicBezTo>
                  <a:pt x="52" y="101"/>
                  <a:pt x="52" y="100"/>
                  <a:pt x="52" y="99"/>
                </a:cubicBezTo>
                <a:cubicBezTo>
                  <a:pt x="52" y="95"/>
                  <a:pt x="49" y="91"/>
                  <a:pt x="45" y="90"/>
                </a:cubicBezTo>
                <a:cubicBezTo>
                  <a:pt x="45" y="70"/>
                  <a:pt x="45" y="70"/>
                  <a:pt x="45" y="70"/>
                </a:cubicBezTo>
                <a:cubicBezTo>
                  <a:pt x="49" y="69"/>
                  <a:pt x="52" y="65"/>
                  <a:pt x="52" y="61"/>
                </a:cubicBezTo>
                <a:cubicBezTo>
                  <a:pt x="52" y="60"/>
                  <a:pt x="52" y="59"/>
                  <a:pt x="52" y="58"/>
                </a:cubicBezTo>
                <a:cubicBezTo>
                  <a:pt x="70" y="48"/>
                  <a:pt x="70" y="48"/>
                  <a:pt x="70" y="48"/>
                </a:cubicBezTo>
                <a:cubicBezTo>
                  <a:pt x="72" y="50"/>
                  <a:pt x="74" y="51"/>
                  <a:pt x="76" y="51"/>
                </a:cubicBezTo>
                <a:cubicBezTo>
                  <a:pt x="79" y="51"/>
                  <a:pt x="81" y="50"/>
                  <a:pt x="83" y="48"/>
                </a:cubicBezTo>
                <a:cubicBezTo>
                  <a:pt x="101" y="58"/>
                  <a:pt x="101" y="58"/>
                  <a:pt x="101" y="58"/>
                </a:cubicBezTo>
                <a:cubicBezTo>
                  <a:pt x="101" y="59"/>
                  <a:pt x="101" y="60"/>
                  <a:pt x="101" y="61"/>
                </a:cubicBezTo>
                <a:cubicBezTo>
                  <a:pt x="101" y="65"/>
                  <a:pt x="103" y="69"/>
                  <a:pt x="107" y="70"/>
                </a:cubicBezTo>
                <a:cubicBezTo>
                  <a:pt x="107" y="90"/>
                  <a:pt x="107" y="90"/>
                  <a:pt x="107" y="90"/>
                </a:cubicBezTo>
                <a:cubicBezTo>
                  <a:pt x="103" y="91"/>
                  <a:pt x="101" y="95"/>
                  <a:pt x="101" y="99"/>
                </a:cubicBezTo>
                <a:close/>
                <a:moveTo>
                  <a:pt x="110" y="104"/>
                </a:moveTo>
                <a:cubicBezTo>
                  <a:pt x="108" y="104"/>
                  <a:pt x="106" y="102"/>
                  <a:pt x="106" y="99"/>
                </a:cubicBezTo>
                <a:cubicBezTo>
                  <a:pt x="106" y="97"/>
                  <a:pt x="108" y="95"/>
                  <a:pt x="110" y="95"/>
                </a:cubicBezTo>
                <a:cubicBezTo>
                  <a:pt x="112" y="95"/>
                  <a:pt x="114" y="97"/>
                  <a:pt x="114" y="99"/>
                </a:cubicBezTo>
                <a:cubicBezTo>
                  <a:pt x="114" y="102"/>
                  <a:pt x="112" y="104"/>
                  <a:pt x="110" y="104"/>
                </a:cubicBezTo>
                <a:close/>
                <a:moveTo>
                  <a:pt x="144" y="123"/>
                </a:moveTo>
                <a:cubicBezTo>
                  <a:pt x="141" y="123"/>
                  <a:pt x="139" y="121"/>
                  <a:pt x="139" y="119"/>
                </a:cubicBezTo>
                <a:cubicBezTo>
                  <a:pt x="139" y="116"/>
                  <a:pt x="141" y="114"/>
                  <a:pt x="144" y="114"/>
                </a:cubicBezTo>
                <a:cubicBezTo>
                  <a:pt x="146" y="114"/>
                  <a:pt x="148" y="116"/>
                  <a:pt x="148" y="119"/>
                </a:cubicBezTo>
                <a:cubicBezTo>
                  <a:pt x="148" y="121"/>
                  <a:pt x="146" y="123"/>
                  <a:pt x="144" y="12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9" name="Freeform 218">
            <a:extLst>
              <a:ext uri="{FF2B5EF4-FFF2-40B4-BE49-F238E27FC236}">
                <a16:creationId xmlns:a16="http://schemas.microsoft.com/office/drawing/2014/main" xmlns="" id="{D1FA39D9-ED43-4C8F-BEFF-4129950AD4F7}"/>
              </a:ext>
            </a:extLst>
          </p:cNvPr>
          <p:cNvSpPr>
            <a:spLocks noEditPoints="1"/>
          </p:cNvSpPr>
          <p:nvPr/>
        </p:nvSpPr>
        <p:spPr bwMode="auto">
          <a:xfrm>
            <a:off x="8211344" y="1610519"/>
            <a:ext cx="547688" cy="550863"/>
          </a:xfrm>
          <a:custGeom>
            <a:avLst/>
            <a:gdLst>
              <a:gd name="T0" fmla="*/ 104 w 160"/>
              <a:gd name="T1" fmla="*/ 28 h 160"/>
              <a:gd name="T2" fmla="*/ 93 w 160"/>
              <a:gd name="T3" fmla="*/ 80 h 160"/>
              <a:gd name="T4" fmla="*/ 67 w 160"/>
              <a:gd name="T5" fmla="*/ 80 h 160"/>
              <a:gd name="T6" fmla="*/ 56 w 160"/>
              <a:gd name="T7" fmla="*/ 28 h 160"/>
              <a:gd name="T8" fmla="*/ 48 w 160"/>
              <a:gd name="T9" fmla="*/ 12 h 160"/>
              <a:gd name="T10" fmla="*/ 51 w 160"/>
              <a:gd name="T11" fmla="*/ 28 h 160"/>
              <a:gd name="T12" fmla="*/ 5 w 160"/>
              <a:gd name="T13" fmla="*/ 28 h 160"/>
              <a:gd name="T14" fmla="*/ 41 w 160"/>
              <a:gd name="T15" fmla="*/ 9 h 160"/>
              <a:gd name="T16" fmla="*/ 44 w 160"/>
              <a:gd name="T17" fmla="*/ 5 h 160"/>
              <a:gd name="T18" fmla="*/ 0 w 160"/>
              <a:gd name="T19" fmla="*/ 28 h 160"/>
              <a:gd name="T20" fmla="*/ 35 w 160"/>
              <a:gd name="T21" fmla="*/ 55 h 160"/>
              <a:gd name="T22" fmla="*/ 39 w 160"/>
              <a:gd name="T23" fmla="*/ 119 h 160"/>
              <a:gd name="T24" fmla="*/ 105 w 160"/>
              <a:gd name="T25" fmla="*/ 152 h 160"/>
              <a:gd name="T26" fmla="*/ 102 w 160"/>
              <a:gd name="T27" fmla="*/ 148 h 160"/>
              <a:gd name="T28" fmla="*/ 44 w 160"/>
              <a:gd name="T29" fmla="*/ 119 h 160"/>
              <a:gd name="T30" fmla="*/ 116 w 160"/>
              <a:gd name="T31" fmla="*/ 119 h 160"/>
              <a:gd name="T32" fmla="*/ 109 w 160"/>
              <a:gd name="T33" fmla="*/ 144 h 160"/>
              <a:gd name="T34" fmla="*/ 121 w 160"/>
              <a:gd name="T35" fmla="*/ 119 h 160"/>
              <a:gd name="T36" fmla="*/ 125 w 160"/>
              <a:gd name="T37" fmla="*/ 55 h 160"/>
              <a:gd name="T38" fmla="*/ 160 w 160"/>
              <a:gd name="T39" fmla="*/ 28 h 160"/>
              <a:gd name="T40" fmla="*/ 40 w 160"/>
              <a:gd name="T41" fmla="*/ 54 h 160"/>
              <a:gd name="T42" fmla="*/ 62 w 160"/>
              <a:gd name="T43" fmla="*/ 82 h 160"/>
              <a:gd name="T44" fmla="*/ 40 w 160"/>
              <a:gd name="T45" fmla="*/ 54 h 160"/>
              <a:gd name="T46" fmla="*/ 98 w 160"/>
              <a:gd name="T47" fmla="*/ 82 h 160"/>
              <a:gd name="T48" fmla="*/ 120 w 160"/>
              <a:gd name="T49" fmla="*/ 54 h 160"/>
              <a:gd name="T50" fmla="*/ 132 w 160"/>
              <a:gd name="T51" fmla="*/ 51 h 160"/>
              <a:gd name="T52" fmla="*/ 132 w 160"/>
              <a:gd name="T53" fmla="*/ 5 h 160"/>
              <a:gd name="T54" fmla="*/ 132 w 160"/>
              <a:gd name="T55" fmla="*/ 51 h 160"/>
              <a:gd name="T56" fmla="*/ 72 w 160"/>
              <a:gd name="T57" fmla="*/ 140 h 160"/>
              <a:gd name="T58" fmla="*/ 67 w 160"/>
              <a:gd name="T59" fmla="*/ 140 h 160"/>
              <a:gd name="T60" fmla="*/ 59 w 160"/>
              <a:gd name="T61" fmla="*/ 127 h 160"/>
              <a:gd name="T62" fmla="*/ 59 w 160"/>
              <a:gd name="T63" fmla="*/ 132 h 160"/>
              <a:gd name="T64" fmla="*/ 59 w 160"/>
              <a:gd name="T65" fmla="*/ 127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60" h="160">
                <a:moveTo>
                  <a:pt x="132" y="0"/>
                </a:moveTo>
                <a:cubicBezTo>
                  <a:pt x="116" y="0"/>
                  <a:pt x="104" y="13"/>
                  <a:pt x="104" y="28"/>
                </a:cubicBezTo>
                <a:cubicBezTo>
                  <a:pt x="104" y="36"/>
                  <a:pt x="107" y="43"/>
                  <a:pt x="112" y="48"/>
                </a:cubicBezTo>
                <a:cubicBezTo>
                  <a:pt x="93" y="80"/>
                  <a:pt x="93" y="80"/>
                  <a:pt x="93" y="80"/>
                </a:cubicBezTo>
                <a:cubicBezTo>
                  <a:pt x="89" y="79"/>
                  <a:pt x="85" y="78"/>
                  <a:pt x="80" y="78"/>
                </a:cubicBezTo>
                <a:cubicBezTo>
                  <a:pt x="75" y="78"/>
                  <a:pt x="71" y="79"/>
                  <a:pt x="67" y="80"/>
                </a:cubicBezTo>
                <a:cubicBezTo>
                  <a:pt x="48" y="48"/>
                  <a:pt x="48" y="48"/>
                  <a:pt x="48" y="48"/>
                </a:cubicBezTo>
                <a:cubicBezTo>
                  <a:pt x="53" y="43"/>
                  <a:pt x="56" y="36"/>
                  <a:pt x="56" y="28"/>
                </a:cubicBezTo>
                <a:cubicBezTo>
                  <a:pt x="56" y="23"/>
                  <a:pt x="55" y="17"/>
                  <a:pt x="52" y="13"/>
                </a:cubicBezTo>
                <a:cubicBezTo>
                  <a:pt x="51" y="11"/>
                  <a:pt x="49" y="11"/>
                  <a:pt x="48" y="12"/>
                </a:cubicBezTo>
                <a:cubicBezTo>
                  <a:pt x="47" y="13"/>
                  <a:pt x="46" y="14"/>
                  <a:pt x="47" y="15"/>
                </a:cubicBezTo>
                <a:cubicBezTo>
                  <a:pt x="50" y="19"/>
                  <a:pt x="51" y="24"/>
                  <a:pt x="51" y="28"/>
                </a:cubicBezTo>
                <a:cubicBezTo>
                  <a:pt x="51" y="41"/>
                  <a:pt x="41" y="51"/>
                  <a:pt x="28" y="51"/>
                </a:cubicBezTo>
                <a:cubicBezTo>
                  <a:pt x="15" y="51"/>
                  <a:pt x="5" y="41"/>
                  <a:pt x="5" y="28"/>
                </a:cubicBezTo>
                <a:cubicBezTo>
                  <a:pt x="5" y="15"/>
                  <a:pt x="15" y="5"/>
                  <a:pt x="28" y="5"/>
                </a:cubicBezTo>
                <a:cubicBezTo>
                  <a:pt x="33" y="5"/>
                  <a:pt x="37" y="6"/>
                  <a:pt x="41" y="9"/>
                </a:cubicBezTo>
                <a:cubicBezTo>
                  <a:pt x="42" y="10"/>
                  <a:pt x="44" y="9"/>
                  <a:pt x="44" y="8"/>
                </a:cubicBezTo>
                <a:cubicBezTo>
                  <a:pt x="45" y="7"/>
                  <a:pt x="45" y="5"/>
                  <a:pt x="44" y="5"/>
                </a:cubicBezTo>
                <a:cubicBezTo>
                  <a:pt x="39" y="2"/>
                  <a:pt x="34" y="0"/>
                  <a:pt x="28" y="0"/>
                </a:cubicBezTo>
                <a:cubicBezTo>
                  <a:pt x="13" y="0"/>
                  <a:pt x="0" y="13"/>
                  <a:pt x="0" y="28"/>
                </a:cubicBezTo>
                <a:cubicBezTo>
                  <a:pt x="0" y="44"/>
                  <a:pt x="13" y="56"/>
                  <a:pt x="28" y="56"/>
                </a:cubicBezTo>
                <a:cubicBezTo>
                  <a:pt x="30" y="56"/>
                  <a:pt x="33" y="56"/>
                  <a:pt x="35" y="55"/>
                </a:cubicBezTo>
                <a:cubicBezTo>
                  <a:pt x="53" y="88"/>
                  <a:pt x="53" y="88"/>
                  <a:pt x="53" y="88"/>
                </a:cubicBezTo>
                <a:cubicBezTo>
                  <a:pt x="45" y="96"/>
                  <a:pt x="39" y="107"/>
                  <a:pt x="39" y="119"/>
                </a:cubicBezTo>
                <a:cubicBezTo>
                  <a:pt x="39" y="142"/>
                  <a:pt x="57" y="160"/>
                  <a:pt x="80" y="160"/>
                </a:cubicBezTo>
                <a:cubicBezTo>
                  <a:pt x="89" y="160"/>
                  <a:pt x="98" y="157"/>
                  <a:pt x="105" y="152"/>
                </a:cubicBezTo>
                <a:cubicBezTo>
                  <a:pt x="106" y="151"/>
                  <a:pt x="106" y="149"/>
                  <a:pt x="105" y="148"/>
                </a:cubicBezTo>
                <a:cubicBezTo>
                  <a:pt x="104" y="147"/>
                  <a:pt x="103" y="147"/>
                  <a:pt x="102" y="148"/>
                </a:cubicBezTo>
                <a:cubicBezTo>
                  <a:pt x="95" y="152"/>
                  <a:pt x="88" y="155"/>
                  <a:pt x="80" y="155"/>
                </a:cubicBezTo>
                <a:cubicBezTo>
                  <a:pt x="60" y="155"/>
                  <a:pt x="44" y="139"/>
                  <a:pt x="44" y="119"/>
                </a:cubicBezTo>
                <a:cubicBezTo>
                  <a:pt x="44" y="99"/>
                  <a:pt x="60" y="83"/>
                  <a:pt x="80" y="83"/>
                </a:cubicBezTo>
                <a:cubicBezTo>
                  <a:pt x="100" y="83"/>
                  <a:pt x="116" y="99"/>
                  <a:pt x="116" y="119"/>
                </a:cubicBezTo>
                <a:cubicBezTo>
                  <a:pt x="116" y="127"/>
                  <a:pt x="113" y="135"/>
                  <a:pt x="108" y="141"/>
                </a:cubicBezTo>
                <a:cubicBezTo>
                  <a:pt x="108" y="142"/>
                  <a:pt x="108" y="144"/>
                  <a:pt x="109" y="144"/>
                </a:cubicBezTo>
                <a:cubicBezTo>
                  <a:pt x="110" y="145"/>
                  <a:pt x="112" y="145"/>
                  <a:pt x="112" y="144"/>
                </a:cubicBezTo>
                <a:cubicBezTo>
                  <a:pt x="118" y="137"/>
                  <a:pt x="121" y="128"/>
                  <a:pt x="121" y="119"/>
                </a:cubicBezTo>
                <a:cubicBezTo>
                  <a:pt x="121" y="107"/>
                  <a:pt x="115" y="96"/>
                  <a:pt x="107" y="88"/>
                </a:cubicBezTo>
                <a:cubicBezTo>
                  <a:pt x="125" y="55"/>
                  <a:pt x="125" y="55"/>
                  <a:pt x="125" y="55"/>
                </a:cubicBezTo>
                <a:cubicBezTo>
                  <a:pt x="127" y="56"/>
                  <a:pt x="130" y="56"/>
                  <a:pt x="132" y="56"/>
                </a:cubicBezTo>
                <a:cubicBezTo>
                  <a:pt x="147" y="56"/>
                  <a:pt x="160" y="44"/>
                  <a:pt x="160" y="28"/>
                </a:cubicBezTo>
                <a:cubicBezTo>
                  <a:pt x="160" y="13"/>
                  <a:pt x="147" y="0"/>
                  <a:pt x="132" y="0"/>
                </a:cubicBezTo>
                <a:close/>
                <a:moveTo>
                  <a:pt x="40" y="54"/>
                </a:moveTo>
                <a:cubicBezTo>
                  <a:pt x="41" y="53"/>
                  <a:pt x="43" y="52"/>
                  <a:pt x="44" y="51"/>
                </a:cubicBezTo>
                <a:cubicBezTo>
                  <a:pt x="62" y="82"/>
                  <a:pt x="62" y="82"/>
                  <a:pt x="62" y="82"/>
                </a:cubicBezTo>
                <a:cubicBezTo>
                  <a:pt x="60" y="83"/>
                  <a:pt x="59" y="84"/>
                  <a:pt x="58" y="85"/>
                </a:cubicBezTo>
                <a:lnTo>
                  <a:pt x="40" y="54"/>
                </a:lnTo>
                <a:close/>
                <a:moveTo>
                  <a:pt x="102" y="85"/>
                </a:moveTo>
                <a:cubicBezTo>
                  <a:pt x="101" y="84"/>
                  <a:pt x="100" y="83"/>
                  <a:pt x="98" y="82"/>
                </a:cubicBezTo>
                <a:cubicBezTo>
                  <a:pt x="116" y="51"/>
                  <a:pt x="116" y="51"/>
                  <a:pt x="116" y="51"/>
                </a:cubicBezTo>
                <a:cubicBezTo>
                  <a:pt x="117" y="52"/>
                  <a:pt x="119" y="53"/>
                  <a:pt x="120" y="54"/>
                </a:cubicBezTo>
                <a:lnTo>
                  <a:pt x="102" y="85"/>
                </a:lnTo>
                <a:close/>
                <a:moveTo>
                  <a:pt x="132" y="51"/>
                </a:moveTo>
                <a:cubicBezTo>
                  <a:pt x="119" y="51"/>
                  <a:pt x="109" y="41"/>
                  <a:pt x="109" y="28"/>
                </a:cubicBezTo>
                <a:cubicBezTo>
                  <a:pt x="109" y="15"/>
                  <a:pt x="119" y="5"/>
                  <a:pt x="132" y="5"/>
                </a:cubicBezTo>
                <a:cubicBezTo>
                  <a:pt x="145" y="5"/>
                  <a:pt x="155" y="15"/>
                  <a:pt x="155" y="28"/>
                </a:cubicBezTo>
                <a:cubicBezTo>
                  <a:pt x="155" y="41"/>
                  <a:pt x="145" y="51"/>
                  <a:pt x="132" y="51"/>
                </a:cubicBezTo>
                <a:close/>
                <a:moveTo>
                  <a:pt x="70" y="137"/>
                </a:moveTo>
                <a:cubicBezTo>
                  <a:pt x="71" y="137"/>
                  <a:pt x="72" y="138"/>
                  <a:pt x="72" y="140"/>
                </a:cubicBezTo>
                <a:cubicBezTo>
                  <a:pt x="72" y="141"/>
                  <a:pt x="71" y="142"/>
                  <a:pt x="70" y="142"/>
                </a:cubicBezTo>
                <a:cubicBezTo>
                  <a:pt x="68" y="142"/>
                  <a:pt x="67" y="141"/>
                  <a:pt x="67" y="140"/>
                </a:cubicBezTo>
                <a:cubicBezTo>
                  <a:pt x="67" y="138"/>
                  <a:pt x="68" y="137"/>
                  <a:pt x="70" y="137"/>
                </a:cubicBezTo>
                <a:close/>
                <a:moveTo>
                  <a:pt x="59" y="127"/>
                </a:moveTo>
                <a:cubicBezTo>
                  <a:pt x="61" y="127"/>
                  <a:pt x="62" y="128"/>
                  <a:pt x="62" y="130"/>
                </a:cubicBezTo>
                <a:cubicBezTo>
                  <a:pt x="62" y="131"/>
                  <a:pt x="61" y="132"/>
                  <a:pt x="59" y="132"/>
                </a:cubicBezTo>
                <a:cubicBezTo>
                  <a:pt x="58" y="132"/>
                  <a:pt x="57" y="131"/>
                  <a:pt x="57" y="130"/>
                </a:cubicBezTo>
                <a:cubicBezTo>
                  <a:pt x="57" y="128"/>
                  <a:pt x="58" y="127"/>
                  <a:pt x="59" y="12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20" name="Freeform 219">
            <a:extLst>
              <a:ext uri="{FF2B5EF4-FFF2-40B4-BE49-F238E27FC236}">
                <a16:creationId xmlns:a16="http://schemas.microsoft.com/office/drawing/2014/main" xmlns="" id="{BCAE434F-D49B-48E0-B121-CB69D95ADFA2}"/>
              </a:ext>
            </a:extLst>
          </p:cNvPr>
          <p:cNvSpPr>
            <a:spLocks noEditPoints="1"/>
          </p:cNvSpPr>
          <p:nvPr/>
        </p:nvSpPr>
        <p:spPr bwMode="auto">
          <a:xfrm>
            <a:off x="8211344" y="2312194"/>
            <a:ext cx="547688" cy="382588"/>
          </a:xfrm>
          <a:custGeom>
            <a:avLst/>
            <a:gdLst>
              <a:gd name="T0" fmla="*/ 88 w 160"/>
              <a:gd name="T1" fmla="*/ 35 h 111"/>
              <a:gd name="T2" fmla="*/ 83 w 160"/>
              <a:gd name="T3" fmla="*/ 29 h 111"/>
              <a:gd name="T4" fmla="*/ 77 w 160"/>
              <a:gd name="T5" fmla="*/ 29 h 111"/>
              <a:gd name="T6" fmla="*/ 72 w 160"/>
              <a:gd name="T7" fmla="*/ 35 h 111"/>
              <a:gd name="T8" fmla="*/ 58 w 160"/>
              <a:gd name="T9" fmla="*/ 56 h 111"/>
              <a:gd name="T10" fmla="*/ 75 w 160"/>
              <a:gd name="T11" fmla="*/ 81 h 111"/>
              <a:gd name="T12" fmla="*/ 80 w 160"/>
              <a:gd name="T13" fmla="*/ 79 h 111"/>
              <a:gd name="T14" fmla="*/ 85 w 160"/>
              <a:gd name="T15" fmla="*/ 81 h 111"/>
              <a:gd name="T16" fmla="*/ 102 w 160"/>
              <a:gd name="T17" fmla="*/ 56 h 111"/>
              <a:gd name="T18" fmla="*/ 97 w 160"/>
              <a:gd name="T19" fmla="*/ 54 h 111"/>
              <a:gd name="T20" fmla="*/ 85 w 160"/>
              <a:gd name="T21" fmla="*/ 76 h 111"/>
              <a:gd name="T22" fmla="*/ 82 w 160"/>
              <a:gd name="T23" fmla="*/ 74 h 111"/>
              <a:gd name="T24" fmla="*/ 78 w 160"/>
              <a:gd name="T25" fmla="*/ 74 h 111"/>
              <a:gd name="T26" fmla="*/ 75 w 160"/>
              <a:gd name="T27" fmla="*/ 76 h 111"/>
              <a:gd name="T28" fmla="*/ 63 w 160"/>
              <a:gd name="T29" fmla="*/ 54 h 111"/>
              <a:gd name="T30" fmla="*/ 72 w 160"/>
              <a:gd name="T31" fmla="*/ 40 h 111"/>
              <a:gd name="T32" fmla="*/ 79 w 160"/>
              <a:gd name="T33" fmla="*/ 42 h 111"/>
              <a:gd name="T34" fmla="*/ 79 w 160"/>
              <a:gd name="T35" fmla="*/ 42 h 111"/>
              <a:gd name="T36" fmla="*/ 80 w 160"/>
              <a:gd name="T37" fmla="*/ 42 h 111"/>
              <a:gd name="T38" fmla="*/ 80 w 160"/>
              <a:gd name="T39" fmla="*/ 43 h 111"/>
              <a:gd name="T40" fmla="*/ 80 w 160"/>
              <a:gd name="T41" fmla="*/ 42 h 111"/>
              <a:gd name="T42" fmla="*/ 81 w 160"/>
              <a:gd name="T43" fmla="*/ 42 h 111"/>
              <a:gd name="T44" fmla="*/ 81 w 160"/>
              <a:gd name="T45" fmla="*/ 42 h 111"/>
              <a:gd name="T46" fmla="*/ 88 w 160"/>
              <a:gd name="T47" fmla="*/ 40 h 111"/>
              <a:gd name="T48" fmla="*/ 97 w 160"/>
              <a:gd name="T49" fmla="*/ 54 h 111"/>
              <a:gd name="T50" fmla="*/ 91 w 160"/>
              <a:gd name="T51" fmla="*/ 50 h 111"/>
              <a:gd name="T52" fmla="*/ 86 w 160"/>
              <a:gd name="T53" fmla="*/ 50 h 111"/>
              <a:gd name="T54" fmla="*/ 127 w 160"/>
              <a:gd name="T55" fmla="*/ 25 h 111"/>
              <a:gd name="T56" fmla="*/ 107 w 160"/>
              <a:gd name="T57" fmla="*/ 17 h 111"/>
              <a:gd name="T58" fmla="*/ 53 w 160"/>
              <a:gd name="T59" fmla="*/ 17 h 111"/>
              <a:gd name="T60" fmla="*/ 33 w 160"/>
              <a:gd name="T61" fmla="*/ 25 h 111"/>
              <a:gd name="T62" fmla="*/ 0 w 160"/>
              <a:gd name="T63" fmla="*/ 57 h 111"/>
              <a:gd name="T64" fmla="*/ 52 w 160"/>
              <a:gd name="T65" fmla="*/ 94 h 111"/>
              <a:gd name="T66" fmla="*/ 80 w 160"/>
              <a:gd name="T67" fmla="*/ 97 h 111"/>
              <a:gd name="T68" fmla="*/ 108 w 160"/>
              <a:gd name="T69" fmla="*/ 94 h 111"/>
              <a:gd name="T70" fmla="*/ 160 w 160"/>
              <a:gd name="T71" fmla="*/ 57 h 111"/>
              <a:gd name="T72" fmla="*/ 127 w 160"/>
              <a:gd name="T73" fmla="*/ 25 h 111"/>
              <a:gd name="T74" fmla="*/ 43 w 160"/>
              <a:gd name="T75" fmla="*/ 26 h 111"/>
              <a:gd name="T76" fmla="*/ 43 w 160"/>
              <a:gd name="T77" fmla="*/ 85 h 111"/>
              <a:gd name="T78" fmla="*/ 106 w 160"/>
              <a:gd name="T79" fmla="*/ 89 h 111"/>
              <a:gd name="T80" fmla="*/ 54 w 160"/>
              <a:gd name="T81" fmla="*/ 89 h 111"/>
              <a:gd name="T82" fmla="*/ 54 w 160"/>
              <a:gd name="T83" fmla="*/ 22 h 111"/>
              <a:gd name="T84" fmla="*/ 106 w 160"/>
              <a:gd name="T85" fmla="*/ 22 h 111"/>
              <a:gd name="T86" fmla="*/ 106 w 160"/>
              <a:gd name="T87" fmla="*/ 89 h 111"/>
              <a:gd name="T88" fmla="*/ 127 w 160"/>
              <a:gd name="T89" fmla="*/ 55 h 111"/>
              <a:gd name="T90" fmla="*/ 154 w 160"/>
              <a:gd name="T91" fmla="*/ 55 h 111"/>
              <a:gd name="T92" fmla="*/ 130 w 160"/>
              <a:gd name="T93" fmla="*/ 94 h 111"/>
              <a:gd name="T94" fmla="*/ 30 w 160"/>
              <a:gd name="T95" fmla="*/ 94 h 111"/>
              <a:gd name="T96" fmla="*/ 27 w 160"/>
              <a:gd name="T97" fmla="*/ 98 h 111"/>
              <a:gd name="T98" fmla="*/ 133 w 160"/>
              <a:gd name="T99" fmla="*/ 98 h 111"/>
              <a:gd name="T100" fmla="*/ 130 w 160"/>
              <a:gd name="T101" fmla="*/ 94 h 111"/>
              <a:gd name="T102" fmla="*/ 4 w 160"/>
              <a:gd name="T103" fmla="*/ 36 h 111"/>
              <a:gd name="T104" fmla="*/ 80 w 160"/>
              <a:gd name="T105" fmla="*/ 5 h 111"/>
              <a:gd name="T106" fmla="*/ 126 w 160"/>
              <a:gd name="T107" fmla="*/ 12 h 111"/>
              <a:gd name="T108" fmla="*/ 80 w 160"/>
              <a:gd name="T109" fmla="*/ 0 h 111"/>
              <a:gd name="T110" fmla="*/ 1 w 160"/>
              <a:gd name="T111" fmla="*/ 32 h 111"/>
              <a:gd name="T112" fmla="*/ 3 w 160"/>
              <a:gd name="T113" fmla="*/ 36 h 111"/>
              <a:gd name="T114" fmla="*/ 156 w 160"/>
              <a:gd name="T115" fmla="*/ 36 h 111"/>
              <a:gd name="T116" fmla="*/ 159 w 160"/>
              <a:gd name="T117" fmla="*/ 36 h 111"/>
              <a:gd name="T118" fmla="*/ 134 w 160"/>
              <a:gd name="T119" fmla="*/ 13 h 111"/>
              <a:gd name="T120" fmla="*/ 132 w 160"/>
              <a:gd name="T121" fmla="*/ 18 h 1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60" h="111">
                <a:moveTo>
                  <a:pt x="94" y="36"/>
                </a:moveTo>
                <a:cubicBezTo>
                  <a:pt x="92" y="35"/>
                  <a:pt x="90" y="35"/>
                  <a:pt x="88" y="35"/>
                </a:cubicBezTo>
                <a:cubicBezTo>
                  <a:pt x="86" y="35"/>
                  <a:pt x="84" y="35"/>
                  <a:pt x="83" y="36"/>
                </a:cubicBezTo>
                <a:cubicBezTo>
                  <a:pt x="83" y="29"/>
                  <a:pt x="83" y="29"/>
                  <a:pt x="83" y="29"/>
                </a:cubicBezTo>
                <a:cubicBezTo>
                  <a:pt x="83" y="28"/>
                  <a:pt x="81" y="27"/>
                  <a:pt x="80" y="27"/>
                </a:cubicBezTo>
                <a:cubicBezTo>
                  <a:pt x="79" y="27"/>
                  <a:pt x="77" y="28"/>
                  <a:pt x="77" y="29"/>
                </a:cubicBezTo>
                <a:cubicBezTo>
                  <a:pt x="77" y="36"/>
                  <a:pt x="77" y="36"/>
                  <a:pt x="77" y="36"/>
                </a:cubicBezTo>
                <a:cubicBezTo>
                  <a:pt x="76" y="35"/>
                  <a:pt x="74" y="35"/>
                  <a:pt x="72" y="35"/>
                </a:cubicBezTo>
                <a:cubicBezTo>
                  <a:pt x="70" y="35"/>
                  <a:pt x="68" y="35"/>
                  <a:pt x="66" y="36"/>
                </a:cubicBezTo>
                <a:cubicBezTo>
                  <a:pt x="58" y="39"/>
                  <a:pt x="55" y="48"/>
                  <a:pt x="58" y="56"/>
                </a:cubicBezTo>
                <a:cubicBezTo>
                  <a:pt x="66" y="75"/>
                  <a:pt x="66" y="75"/>
                  <a:pt x="66" y="75"/>
                </a:cubicBezTo>
                <a:cubicBezTo>
                  <a:pt x="67" y="78"/>
                  <a:pt x="71" y="81"/>
                  <a:pt x="75" y="81"/>
                </a:cubicBezTo>
                <a:cubicBezTo>
                  <a:pt x="76" y="81"/>
                  <a:pt x="78" y="80"/>
                  <a:pt x="79" y="80"/>
                </a:cubicBezTo>
                <a:cubicBezTo>
                  <a:pt x="79" y="80"/>
                  <a:pt x="80" y="80"/>
                  <a:pt x="80" y="79"/>
                </a:cubicBezTo>
                <a:cubicBezTo>
                  <a:pt x="80" y="80"/>
                  <a:pt x="81" y="80"/>
                  <a:pt x="81" y="80"/>
                </a:cubicBezTo>
                <a:cubicBezTo>
                  <a:pt x="82" y="80"/>
                  <a:pt x="84" y="81"/>
                  <a:pt x="85" y="81"/>
                </a:cubicBezTo>
                <a:cubicBezTo>
                  <a:pt x="89" y="81"/>
                  <a:pt x="93" y="78"/>
                  <a:pt x="94" y="75"/>
                </a:cubicBezTo>
                <a:cubicBezTo>
                  <a:pt x="102" y="56"/>
                  <a:pt x="102" y="56"/>
                  <a:pt x="102" y="56"/>
                </a:cubicBezTo>
                <a:cubicBezTo>
                  <a:pt x="105" y="48"/>
                  <a:pt x="102" y="39"/>
                  <a:pt x="94" y="36"/>
                </a:cubicBezTo>
                <a:close/>
                <a:moveTo>
                  <a:pt x="97" y="54"/>
                </a:moveTo>
                <a:cubicBezTo>
                  <a:pt x="90" y="73"/>
                  <a:pt x="90" y="73"/>
                  <a:pt x="90" y="73"/>
                </a:cubicBezTo>
                <a:cubicBezTo>
                  <a:pt x="89" y="74"/>
                  <a:pt x="87" y="76"/>
                  <a:pt x="85" y="76"/>
                </a:cubicBezTo>
                <a:cubicBezTo>
                  <a:pt x="84" y="76"/>
                  <a:pt x="84" y="75"/>
                  <a:pt x="83" y="75"/>
                </a:cubicBezTo>
                <a:cubicBezTo>
                  <a:pt x="83" y="75"/>
                  <a:pt x="82" y="75"/>
                  <a:pt x="82" y="74"/>
                </a:cubicBezTo>
                <a:cubicBezTo>
                  <a:pt x="81" y="74"/>
                  <a:pt x="81" y="74"/>
                  <a:pt x="80" y="74"/>
                </a:cubicBezTo>
                <a:cubicBezTo>
                  <a:pt x="79" y="74"/>
                  <a:pt x="79" y="74"/>
                  <a:pt x="78" y="74"/>
                </a:cubicBezTo>
                <a:cubicBezTo>
                  <a:pt x="78" y="75"/>
                  <a:pt x="77" y="75"/>
                  <a:pt x="77" y="75"/>
                </a:cubicBezTo>
                <a:cubicBezTo>
                  <a:pt x="76" y="75"/>
                  <a:pt x="76" y="76"/>
                  <a:pt x="75" y="76"/>
                </a:cubicBezTo>
                <a:cubicBezTo>
                  <a:pt x="73" y="76"/>
                  <a:pt x="71" y="74"/>
                  <a:pt x="70" y="73"/>
                </a:cubicBezTo>
                <a:cubicBezTo>
                  <a:pt x="63" y="54"/>
                  <a:pt x="63" y="54"/>
                  <a:pt x="63" y="54"/>
                </a:cubicBezTo>
                <a:cubicBezTo>
                  <a:pt x="60" y="49"/>
                  <a:pt x="63" y="43"/>
                  <a:pt x="68" y="40"/>
                </a:cubicBezTo>
                <a:cubicBezTo>
                  <a:pt x="69" y="40"/>
                  <a:pt x="71" y="40"/>
                  <a:pt x="72" y="40"/>
                </a:cubicBezTo>
                <a:cubicBezTo>
                  <a:pt x="74" y="40"/>
                  <a:pt x="77" y="40"/>
                  <a:pt x="78" y="42"/>
                </a:cubicBezTo>
                <a:cubicBezTo>
                  <a:pt x="79" y="42"/>
                  <a:pt x="79" y="42"/>
                  <a:pt x="79" y="42"/>
                </a:cubicBezTo>
                <a:cubicBezTo>
                  <a:pt x="79" y="42"/>
                  <a:pt x="79" y="42"/>
                  <a:pt x="79" y="42"/>
                </a:cubicBezTo>
                <a:cubicBezTo>
                  <a:pt x="79" y="42"/>
                  <a:pt x="79" y="42"/>
                  <a:pt x="79" y="42"/>
                </a:cubicBezTo>
                <a:cubicBezTo>
                  <a:pt x="79" y="42"/>
                  <a:pt x="79" y="42"/>
                  <a:pt x="79" y="42"/>
                </a:cubicBezTo>
                <a:cubicBezTo>
                  <a:pt x="79" y="42"/>
                  <a:pt x="79" y="42"/>
                  <a:pt x="80" y="42"/>
                </a:cubicBezTo>
                <a:cubicBezTo>
                  <a:pt x="80" y="42"/>
                  <a:pt x="80" y="42"/>
                  <a:pt x="80" y="42"/>
                </a:cubicBezTo>
                <a:cubicBezTo>
                  <a:pt x="80" y="43"/>
                  <a:pt x="80" y="43"/>
                  <a:pt x="80" y="43"/>
                </a:cubicBezTo>
                <a:cubicBezTo>
                  <a:pt x="80" y="43"/>
                  <a:pt x="80" y="43"/>
                  <a:pt x="80" y="43"/>
                </a:cubicBezTo>
                <a:cubicBezTo>
                  <a:pt x="80" y="42"/>
                  <a:pt x="80" y="42"/>
                  <a:pt x="80" y="42"/>
                </a:cubicBezTo>
                <a:cubicBezTo>
                  <a:pt x="81" y="42"/>
                  <a:pt x="81" y="42"/>
                  <a:pt x="81" y="42"/>
                </a:cubicBezTo>
                <a:cubicBezTo>
                  <a:pt x="81" y="42"/>
                  <a:pt x="81" y="42"/>
                  <a:pt x="81" y="42"/>
                </a:cubicBezTo>
                <a:cubicBezTo>
                  <a:pt x="81" y="42"/>
                  <a:pt x="81" y="42"/>
                  <a:pt x="81" y="42"/>
                </a:cubicBezTo>
                <a:cubicBezTo>
                  <a:pt x="81" y="42"/>
                  <a:pt x="81" y="42"/>
                  <a:pt x="81" y="42"/>
                </a:cubicBezTo>
                <a:cubicBezTo>
                  <a:pt x="81" y="42"/>
                  <a:pt x="82" y="42"/>
                  <a:pt x="82" y="42"/>
                </a:cubicBezTo>
                <a:cubicBezTo>
                  <a:pt x="83" y="40"/>
                  <a:pt x="86" y="40"/>
                  <a:pt x="88" y="40"/>
                </a:cubicBezTo>
                <a:cubicBezTo>
                  <a:pt x="89" y="40"/>
                  <a:pt x="91" y="40"/>
                  <a:pt x="92" y="40"/>
                </a:cubicBezTo>
                <a:cubicBezTo>
                  <a:pt x="97" y="43"/>
                  <a:pt x="100" y="49"/>
                  <a:pt x="97" y="54"/>
                </a:cubicBezTo>
                <a:close/>
                <a:moveTo>
                  <a:pt x="88" y="48"/>
                </a:moveTo>
                <a:cubicBezTo>
                  <a:pt x="90" y="48"/>
                  <a:pt x="91" y="49"/>
                  <a:pt x="91" y="50"/>
                </a:cubicBezTo>
                <a:cubicBezTo>
                  <a:pt x="91" y="52"/>
                  <a:pt x="90" y="53"/>
                  <a:pt x="88" y="53"/>
                </a:cubicBezTo>
                <a:cubicBezTo>
                  <a:pt x="87" y="53"/>
                  <a:pt x="86" y="52"/>
                  <a:pt x="86" y="50"/>
                </a:cubicBezTo>
                <a:cubicBezTo>
                  <a:pt x="86" y="49"/>
                  <a:pt x="87" y="48"/>
                  <a:pt x="88" y="48"/>
                </a:cubicBezTo>
                <a:close/>
                <a:moveTo>
                  <a:pt x="127" y="25"/>
                </a:moveTo>
                <a:cubicBezTo>
                  <a:pt x="121" y="22"/>
                  <a:pt x="114" y="19"/>
                  <a:pt x="108" y="17"/>
                </a:cubicBezTo>
                <a:cubicBezTo>
                  <a:pt x="108" y="17"/>
                  <a:pt x="108" y="17"/>
                  <a:pt x="107" y="17"/>
                </a:cubicBezTo>
                <a:cubicBezTo>
                  <a:pt x="99" y="15"/>
                  <a:pt x="89" y="14"/>
                  <a:pt x="80" y="14"/>
                </a:cubicBezTo>
                <a:cubicBezTo>
                  <a:pt x="71" y="14"/>
                  <a:pt x="61" y="15"/>
                  <a:pt x="53" y="17"/>
                </a:cubicBezTo>
                <a:cubicBezTo>
                  <a:pt x="52" y="17"/>
                  <a:pt x="52" y="17"/>
                  <a:pt x="52" y="17"/>
                </a:cubicBezTo>
                <a:cubicBezTo>
                  <a:pt x="46" y="19"/>
                  <a:pt x="39" y="22"/>
                  <a:pt x="33" y="25"/>
                </a:cubicBezTo>
                <a:cubicBezTo>
                  <a:pt x="20" y="32"/>
                  <a:pt x="8" y="42"/>
                  <a:pt x="0" y="54"/>
                </a:cubicBezTo>
                <a:cubicBezTo>
                  <a:pt x="0" y="55"/>
                  <a:pt x="0" y="56"/>
                  <a:pt x="0" y="57"/>
                </a:cubicBezTo>
                <a:cubicBezTo>
                  <a:pt x="8" y="69"/>
                  <a:pt x="20" y="79"/>
                  <a:pt x="33" y="86"/>
                </a:cubicBezTo>
                <a:cubicBezTo>
                  <a:pt x="39" y="89"/>
                  <a:pt x="46" y="92"/>
                  <a:pt x="52" y="94"/>
                </a:cubicBezTo>
                <a:cubicBezTo>
                  <a:pt x="52" y="94"/>
                  <a:pt x="52" y="94"/>
                  <a:pt x="53" y="94"/>
                </a:cubicBezTo>
                <a:cubicBezTo>
                  <a:pt x="61" y="96"/>
                  <a:pt x="71" y="97"/>
                  <a:pt x="80" y="97"/>
                </a:cubicBezTo>
                <a:cubicBezTo>
                  <a:pt x="89" y="97"/>
                  <a:pt x="99" y="96"/>
                  <a:pt x="107" y="94"/>
                </a:cubicBezTo>
                <a:cubicBezTo>
                  <a:pt x="108" y="94"/>
                  <a:pt x="108" y="94"/>
                  <a:pt x="108" y="94"/>
                </a:cubicBezTo>
                <a:cubicBezTo>
                  <a:pt x="114" y="92"/>
                  <a:pt x="121" y="89"/>
                  <a:pt x="127" y="86"/>
                </a:cubicBezTo>
                <a:cubicBezTo>
                  <a:pt x="140" y="79"/>
                  <a:pt x="152" y="69"/>
                  <a:pt x="160" y="57"/>
                </a:cubicBezTo>
                <a:cubicBezTo>
                  <a:pt x="160" y="56"/>
                  <a:pt x="160" y="55"/>
                  <a:pt x="160" y="54"/>
                </a:cubicBezTo>
                <a:cubicBezTo>
                  <a:pt x="152" y="42"/>
                  <a:pt x="140" y="32"/>
                  <a:pt x="127" y="25"/>
                </a:cubicBezTo>
                <a:close/>
                <a:moveTo>
                  <a:pt x="6" y="55"/>
                </a:moveTo>
                <a:cubicBezTo>
                  <a:pt x="15" y="42"/>
                  <a:pt x="28" y="32"/>
                  <a:pt x="43" y="26"/>
                </a:cubicBezTo>
                <a:cubicBezTo>
                  <a:pt x="36" y="34"/>
                  <a:pt x="33" y="45"/>
                  <a:pt x="33" y="55"/>
                </a:cubicBezTo>
                <a:cubicBezTo>
                  <a:pt x="33" y="66"/>
                  <a:pt x="36" y="77"/>
                  <a:pt x="43" y="85"/>
                </a:cubicBezTo>
                <a:cubicBezTo>
                  <a:pt x="28" y="79"/>
                  <a:pt x="15" y="68"/>
                  <a:pt x="6" y="55"/>
                </a:cubicBezTo>
                <a:close/>
                <a:moveTo>
                  <a:pt x="106" y="89"/>
                </a:moveTo>
                <a:cubicBezTo>
                  <a:pt x="98" y="91"/>
                  <a:pt x="89" y="92"/>
                  <a:pt x="80" y="92"/>
                </a:cubicBezTo>
                <a:cubicBezTo>
                  <a:pt x="71" y="92"/>
                  <a:pt x="62" y="91"/>
                  <a:pt x="54" y="89"/>
                </a:cubicBezTo>
                <a:cubicBezTo>
                  <a:pt x="44" y="81"/>
                  <a:pt x="38" y="69"/>
                  <a:pt x="38" y="55"/>
                </a:cubicBezTo>
                <a:cubicBezTo>
                  <a:pt x="38" y="42"/>
                  <a:pt x="44" y="30"/>
                  <a:pt x="54" y="22"/>
                </a:cubicBezTo>
                <a:cubicBezTo>
                  <a:pt x="62" y="20"/>
                  <a:pt x="71" y="19"/>
                  <a:pt x="80" y="19"/>
                </a:cubicBezTo>
                <a:cubicBezTo>
                  <a:pt x="89" y="19"/>
                  <a:pt x="98" y="20"/>
                  <a:pt x="106" y="22"/>
                </a:cubicBezTo>
                <a:cubicBezTo>
                  <a:pt x="116" y="30"/>
                  <a:pt x="122" y="42"/>
                  <a:pt x="122" y="55"/>
                </a:cubicBezTo>
                <a:cubicBezTo>
                  <a:pt x="122" y="69"/>
                  <a:pt x="116" y="81"/>
                  <a:pt x="106" y="89"/>
                </a:cubicBezTo>
                <a:close/>
                <a:moveTo>
                  <a:pt x="117" y="85"/>
                </a:moveTo>
                <a:cubicBezTo>
                  <a:pt x="124" y="77"/>
                  <a:pt x="127" y="66"/>
                  <a:pt x="127" y="55"/>
                </a:cubicBezTo>
                <a:cubicBezTo>
                  <a:pt x="127" y="45"/>
                  <a:pt x="124" y="34"/>
                  <a:pt x="117" y="26"/>
                </a:cubicBezTo>
                <a:cubicBezTo>
                  <a:pt x="132" y="32"/>
                  <a:pt x="145" y="42"/>
                  <a:pt x="154" y="55"/>
                </a:cubicBezTo>
                <a:cubicBezTo>
                  <a:pt x="145" y="68"/>
                  <a:pt x="132" y="79"/>
                  <a:pt x="117" y="85"/>
                </a:cubicBezTo>
                <a:close/>
                <a:moveTo>
                  <a:pt x="130" y="94"/>
                </a:moveTo>
                <a:cubicBezTo>
                  <a:pt x="115" y="102"/>
                  <a:pt x="98" y="106"/>
                  <a:pt x="80" y="106"/>
                </a:cubicBezTo>
                <a:cubicBezTo>
                  <a:pt x="62" y="106"/>
                  <a:pt x="45" y="102"/>
                  <a:pt x="30" y="94"/>
                </a:cubicBezTo>
                <a:cubicBezTo>
                  <a:pt x="28" y="93"/>
                  <a:pt x="27" y="94"/>
                  <a:pt x="26" y="95"/>
                </a:cubicBezTo>
                <a:cubicBezTo>
                  <a:pt x="25" y="96"/>
                  <a:pt x="26" y="98"/>
                  <a:pt x="27" y="98"/>
                </a:cubicBezTo>
                <a:cubicBezTo>
                  <a:pt x="43" y="107"/>
                  <a:pt x="61" y="111"/>
                  <a:pt x="80" y="111"/>
                </a:cubicBezTo>
                <a:cubicBezTo>
                  <a:pt x="99" y="111"/>
                  <a:pt x="117" y="107"/>
                  <a:pt x="133" y="98"/>
                </a:cubicBezTo>
                <a:cubicBezTo>
                  <a:pt x="134" y="98"/>
                  <a:pt x="135" y="96"/>
                  <a:pt x="134" y="95"/>
                </a:cubicBezTo>
                <a:cubicBezTo>
                  <a:pt x="133" y="94"/>
                  <a:pt x="132" y="93"/>
                  <a:pt x="130" y="94"/>
                </a:cubicBezTo>
                <a:close/>
                <a:moveTo>
                  <a:pt x="3" y="36"/>
                </a:moveTo>
                <a:cubicBezTo>
                  <a:pt x="3" y="36"/>
                  <a:pt x="4" y="36"/>
                  <a:pt x="4" y="36"/>
                </a:cubicBezTo>
                <a:cubicBezTo>
                  <a:pt x="12" y="28"/>
                  <a:pt x="20" y="22"/>
                  <a:pt x="30" y="17"/>
                </a:cubicBezTo>
                <a:cubicBezTo>
                  <a:pt x="45" y="9"/>
                  <a:pt x="62" y="5"/>
                  <a:pt x="80" y="5"/>
                </a:cubicBezTo>
                <a:cubicBezTo>
                  <a:pt x="95" y="5"/>
                  <a:pt x="110" y="8"/>
                  <a:pt x="123" y="14"/>
                </a:cubicBezTo>
                <a:cubicBezTo>
                  <a:pt x="124" y="14"/>
                  <a:pt x="126" y="14"/>
                  <a:pt x="126" y="12"/>
                </a:cubicBezTo>
                <a:cubicBezTo>
                  <a:pt x="127" y="11"/>
                  <a:pt x="126" y="9"/>
                  <a:pt x="125" y="9"/>
                </a:cubicBezTo>
                <a:cubicBezTo>
                  <a:pt x="111" y="3"/>
                  <a:pt x="95" y="0"/>
                  <a:pt x="80" y="0"/>
                </a:cubicBezTo>
                <a:cubicBezTo>
                  <a:pt x="61" y="0"/>
                  <a:pt x="43" y="4"/>
                  <a:pt x="27" y="13"/>
                </a:cubicBezTo>
                <a:cubicBezTo>
                  <a:pt x="17" y="18"/>
                  <a:pt x="8" y="24"/>
                  <a:pt x="1" y="32"/>
                </a:cubicBezTo>
                <a:cubicBezTo>
                  <a:pt x="0" y="33"/>
                  <a:pt x="0" y="35"/>
                  <a:pt x="1" y="36"/>
                </a:cubicBezTo>
                <a:cubicBezTo>
                  <a:pt x="1" y="36"/>
                  <a:pt x="2" y="36"/>
                  <a:pt x="3" y="36"/>
                </a:cubicBezTo>
                <a:close/>
                <a:moveTo>
                  <a:pt x="132" y="18"/>
                </a:moveTo>
                <a:cubicBezTo>
                  <a:pt x="141" y="23"/>
                  <a:pt x="149" y="29"/>
                  <a:pt x="156" y="36"/>
                </a:cubicBezTo>
                <a:cubicBezTo>
                  <a:pt x="156" y="36"/>
                  <a:pt x="157" y="36"/>
                  <a:pt x="157" y="36"/>
                </a:cubicBezTo>
                <a:cubicBezTo>
                  <a:pt x="158" y="36"/>
                  <a:pt x="159" y="36"/>
                  <a:pt x="159" y="36"/>
                </a:cubicBezTo>
                <a:cubicBezTo>
                  <a:pt x="160" y="35"/>
                  <a:pt x="160" y="33"/>
                  <a:pt x="159" y="32"/>
                </a:cubicBezTo>
                <a:cubicBezTo>
                  <a:pt x="152" y="25"/>
                  <a:pt x="144" y="18"/>
                  <a:pt x="134" y="13"/>
                </a:cubicBezTo>
                <a:cubicBezTo>
                  <a:pt x="133" y="13"/>
                  <a:pt x="131" y="13"/>
                  <a:pt x="131" y="14"/>
                </a:cubicBezTo>
                <a:cubicBezTo>
                  <a:pt x="130" y="16"/>
                  <a:pt x="131" y="17"/>
                  <a:pt x="132" y="1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21" name="Freeform 220">
            <a:extLst>
              <a:ext uri="{FF2B5EF4-FFF2-40B4-BE49-F238E27FC236}">
                <a16:creationId xmlns:a16="http://schemas.microsoft.com/office/drawing/2014/main" xmlns="" id="{78C75DBD-68BC-4D53-8F45-337C70452BE8}"/>
              </a:ext>
            </a:extLst>
          </p:cNvPr>
          <p:cNvSpPr>
            <a:spLocks noEditPoints="1"/>
          </p:cNvSpPr>
          <p:nvPr/>
        </p:nvSpPr>
        <p:spPr bwMode="auto">
          <a:xfrm>
            <a:off x="8211344" y="2850357"/>
            <a:ext cx="547688" cy="550863"/>
          </a:xfrm>
          <a:custGeom>
            <a:avLst/>
            <a:gdLst>
              <a:gd name="T0" fmla="*/ 80 w 160"/>
              <a:gd name="T1" fmla="*/ 0 h 160"/>
              <a:gd name="T2" fmla="*/ 0 w 160"/>
              <a:gd name="T3" fmla="*/ 80 h 160"/>
              <a:gd name="T4" fmla="*/ 80 w 160"/>
              <a:gd name="T5" fmla="*/ 160 h 160"/>
              <a:gd name="T6" fmla="*/ 160 w 160"/>
              <a:gd name="T7" fmla="*/ 80 h 160"/>
              <a:gd name="T8" fmla="*/ 80 w 160"/>
              <a:gd name="T9" fmla="*/ 155 h 160"/>
              <a:gd name="T10" fmla="*/ 80 w 160"/>
              <a:gd name="T11" fmla="*/ 5 h 160"/>
              <a:gd name="T12" fmla="*/ 80 w 160"/>
              <a:gd name="T13" fmla="*/ 155 h 160"/>
              <a:gd name="T14" fmla="*/ 53 w 160"/>
              <a:gd name="T15" fmla="*/ 93 h 160"/>
              <a:gd name="T16" fmla="*/ 47 w 160"/>
              <a:gd name="T17" fmla="*/ 93 h 160"/>
              <a:gd name="T18" fmla="*/ 84 w 160"/>
              <a:gd name="T19" fmla="*/ 55 h 160"/>
              <a:gd name="T20" fmla="*/ 84 w 160"/>
              <a:gd name="T21" fmla="*/ 60 h 160"/>
              <a:gd name="T22" fmla="*/ 84 w 160"/>
              <a:gd name="T23" fmla="*/ 55 h 160"/>
              <a:gd name="T24" fmla="*/ 102 w 160"/>
              <a:gd name="T25" fmla="*/ 82 h 160"/>
              <a:gd name="T26" fmla="*/ 102 w 160"/>
              <a:gd name="T27" fmla="*/ 67 h 160"/>
              <a:gd name="T28" fmla="*/ 104 w 160"/>
              <a:gd name="T29" fmla="*/ 74 h 160"/>
              <a:gd name="T30" fmla="*/ 99 w 160"/>
              <a:gd name="T31" fmla="*/ 74 h 160"/>
              <a:gd name="T32" fmla="*/ 104 w 160"/>
              <a:gd name="T33" fmla="*/ 74 h 160"/>
              <a:gd name="T34" fmla="*/ 72 w 160"/>
              <a:gd name="T35" fmla="*/ 31 h 160"/>
              <a:gd name="T36" fmla="*/ 88 w 160"/>
              <a:gd name="T37" fmla="*/ 31 h 160"/>
              <a:gd name="T38" fmla="*/ 80 w 160"/>
              <a:gd name="T39" fmla="*/ 34 h 160"/>
              <a:gd name="T40" fmla="*/ 80 w 160"/>
              <a:gd name="T41" fmla="*/ 29 h 160"/>
              <a:gd name="T42" fmla="*/ 80 w 160"/>
              <a:gd name="T43" fmla="*/ 34 h 160"/>
              <a:gd name="T44" fmla="*/ 136 w 160"/>
              <a:gd name="T45" fmla="*/ 80 h 160"/>
              <a:gd name="T46" fmla="*/ 121 w 160"/>
              <a:gd name="T47" fmla="*/ 80 h 160"/>
              <a:gd name="T48" fmla="*/ 129 w 160"/>
              <a:gd name="T49" fmla="*/ 77 h 160"/>
              <a:gd name="T50" fmla="*/ 129 w 160"/>
              <a:gd name="T51" fmla="*/ 83 h 160"/>
              <a:gd name="T52" fmla="*/ 129 w 160"/>
              <a:gd name="T53" fmla="*/ 77 h 160"/>
              <a:gd name="T54" fmla="*/ 37 w 160"/>
              <a:gd name="T55" fmla="*/ 113 h 160"/>
              <a:gd name="T56" fmla="*/ 52 w 160"/>
              <a:gd name="T57" fmla="*/ 113 h 160"/>
              <a:gd name="T58" fmla="*/ 45 w 160"/>
              <a:gd name="T59" fmla="*/ 116 h 160"/>
              <a:gd name="T60" fmla="*/ 45 w 160"/>
              <a:gd name="T61" fmla="*/ 111 h 160"/>
              <a:gd name="T62" fmla="*/ 45 w 160"/>
              <a:gd name="T63" fmla="*/ 116 h 160"/>
              <a:gd name="T64" fmla="*/ 93 w 160"/>
              <a:gd name="T65" fmla="*/ 123 h 160"/>
              <a:gd name="T66" fmla="*/ 67 w 160"/>
              <a:gd name="T67" fmla="*/ 123 h 160"/>
              <a:gd name="T68" fmla="*/ 80 w 160"/>
              <a:gd name="T69" fmla="*/ 116 h 160"/>
              <a:gd name="T70" fmla="*/ 80 w 160"/>
              <a:gd name="T71" fmla="*/ 131 h 160"/>
              <a:gd name="T72" fmla="*/ 80 w 160"/>
              <a:gd name="T73" fmla="*/ 116 h 160"/>
              <a:gd name="T74" fmla="*/ 83 w 160"/>
              <a:gd name="T75" fmla="*/ 83 h 160"/>
              <a:gd name="T76" fmla="*/ 57 w 160"/>
              <a:gd name="T77" fmla="*/ 83 h 160"/>
              <a:gd name="T78" fmla="*/ 70 w 160"/>
              <a:gd name="T79" fmla="*/ 75 h 160"/>
              <a:gd name="T80" fmla="*/ 70 w 160"/>
              <a:gd name="T81" fmla="*/ 90 h 160"/>
              <a:gd name="T82" fmla="*/ 70 w 160"/>
              <a:gd name="T83" fmla="*/ 75 h 160"/>
              <a:gd name="T84" fmla="*/ 113 w 160"/>
              <a:gd name="T85" fmla="*/ 39 h 160"/>
              <a:gd name="T86" fmla="*/ 113 w 160"/>
              <a:gd name="T87" fmla="*/ 64 h 160"/>
              <a:gd name="T88" fmla="*/ 105 w 160"/>
              <a:gd name="T89" fmla="*/ 51 h 160"/>
              <a:gd name="T90" fmla="*/ 120 w 160"/>
              <a:gd name="T91" fmla="*/ 51 h 160"/>
              <a:gd name="T92" fmla="*/ 105 w 160"/>
              <a:gd name="T93" fmla="*/ 51 h 160"/>
              <a:gd name="T94" fmla="*/ 133 w 160"/>
              <a:gd name="T95" fmla="*/ 125 h 160"/>
              <a:gd name="T96" fmla="*/ 129 w 160"/>
              <a:gd name="T97" fmla="*/ 122 h 160"/>
              <a:gd name="T98" fmla="*/ 80 w 160"/>
              <a:gd name="T99" fmla="*/ 15 h 160"/>
              <a:gd name="T100" fmla="*/ 80 w 160"/>
              <a:gd name="T101" fmla="*/ 145 h 160"/>
              <a:gd name="T102" fmla="*/ 126 w 160"/>
              <a:gd name="T103" fmla="*/ 129 h 160"/>
              <a:gd name="T104" fmla="*/ 80 w 160"/>
              <a:gd name="T105" fmla="*/ 150 h 160"/>
              <a:gd name="T106" fmla="*/ 80 w 160"/>
              <a:gd name="T107" fmla="*/ 10 h 160"/>
              <a:gd name="T108" fmla="*/ 52 w 160"/>
              <a:gd name="T109" fmla="*/ 68 h 160"/>
              <a:gd name="T110" fmla="*/ 44 w 160"/>
              <a:gd name="T111" fmla="*/ 63 h 160"/>
              <a:gd name="T112" fmla="*/ 52 w 160"/>
              <a:gd name="T113" fmla="*/ 63 h 160"/>
              <a:gd name="T114" fmla="*/ 52 w 160"/>
              <a:gd name="T115" fmla="*/ 41 h 160"/>
              <a:gd name="T116" fmla="*/ 42 w 160"/>
              <a:gd name="T117" fmla="*/ 56 h 160"/>
              <a:gd name="T118" fmla="*/ 37 w 160"/>
              <a:gd name="T119" fmla="*/ 58 h 160"/>
              <a:gd name="T120" fmla="*/ 52 w 160"/>
              <a:gd name="T121" fmla="*/ 36 h 160"/>
              <a:gd name="T122" fmla="*/ 52 w 160"/>
              <a:gd name="T123" fmla="*/ 68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60" h="160">
                <a:moveTo>
                  <a:pt x="137" y="23"/>
                </a:moveTo>
                <a:cubicBezTo>
                  <a:pt x="121" y="8"/>
                  <a:pt x="101" y="0"/>
                  <a:pt x="80" y="0"/>
                </a:cubicBezTo>
                <a:cubicBezTo>
                  <a:pt x="59" y="0"/>
                  <a:pt x="39" y="8"/>
                  <a:pt x="23" y="23"/>
                </a:cubicBezTo>
                <a:cubicBezTo>
                  <a:pt x="8" y="39"/>
                  <a:pt x="0" y="59"/>
                  <a:pt x="0" y="80"/>
                </a:cubicBezTo>
                <a:cubicBezTo>
                  <a:pt x="0" y="101"/>
                  <a:pt x="8" y="121"/>
                  <a:pt x="23" y="137"/>
                </a:cubicBezTo>
                <a:cubicBezTo>
                  <a:pt x="39" y="152"/>
                  <a:pt x="59" y="160"/>
                  <a:pt x="80" y="160"/>
                </a:cubicBezTo>
                <a:cubicBezTo>
                  <a:pt x="101" y="160"/>
                  <a:pt x="121" y="152"/>
                  <a:pt x="137" y="137"/>
                </a:cubicBezTo>
                <a:cubicBezTo>
                  <a:pt x="152" y="121"/>
                  <a:pt x="160" y="101"/>
                  <a:pt x="160" y="80"/>
                </a:cubicBezTo>
                <a:cubicBezTo>
                  <a:pt x="160" y="59"/>
                  <a:pt x="152" y="39"/>
                  <a:pt x="137" y="23"/>
                </a:cubicBezTo>
                <a:close/>
                <a:moveTo>
                  <a:pt x="80" y="155"/>
                </a:moveTo>
                <a:cubicBezTo>
                  <a:pt x="39" y="155"/>
                  <a:pt x="5" y="121"/>
                  <a:pt x="5" y="80"/>
                </a:cubicBezTo>
                <a:cubicBezTo>
                  <a:pt x="5" y="39"/>
                  <a:pt x="39" y="5"/>
                  <a:pt x="80" y="5"/>
                </a:cubicBezTo>
                <a:cubicBezTo>
                  <a:pt x="121" y="5"/>
                  <a:pt x="155" y="39"/>
                  <a:pt x="155" y="80"/>
                </a:cubicBezTo>
                <a:cubicBezTo>
                  <a:pt x="155" y="121"/>
                  <a:pt x="121" y="155"/>
                  <a:pt x="80" y="155"/>
                </a:cubicBezTo>
                <a:close/>
                <a:moveTo>
                  <a:pt x="50" y="90"/>
                </a:moveTo>
                <a:cubicBezTo>
                  <a:pt x="51" y="90"/>
                  <a:pt x="53" y="91"/>
                  <a:pt x="53" y="93"/>
                </a:cubicBezTo>
                <a:cubicBezTo>
                  <a:pt x="53" y="94"/>
                  <a:pt x="51" y="95"/>
                  <a:pt x="50" y="95"/>
                </a:cubicBezTo>
                <a:cubicBezTo>
                  <a:pt x="49" y="95"/>
                  <a:pt x="47" y="94"/>
                  <a:pt x="47" y="93"/>
                </a:cubicBezTo>
                <a:cubicBezTo>
                  <a:pt x="47" y="91"/>
                  <a:pt x="49" y="90"/>
                  <a:pt x="50" y="90"/>
                </a:cubicBezTo>
                <a:close/>
                <a:moveTo>
                  <a:pt x="84" y="55"/>
                </a:moveTo>
                <a:cubicBezTo>
                  <a:pt x="86" y="55"/>
                  <a:pt x="87" y="56"/>
                  <a:pt x="87" y="58"/>
                </a:cubicBezTo>
                <a:cubicBezTo>
                  <a:pt x="87" y="59"/>
                  <a:pt x="86" y="60"/>
                  <a:pt x="84" y="60"/>
                </a:cubicBezTo>
                <a:cubicBezTo>
                  <a:pt x="83" y="60"/>
                  <a:pt x="82" y="59"/>
                  <a:pt x="82" y="58"/>
                </a:cubicBezTo>
                <a:cubicBezTo>
                  <a:pt x="82" y="56"/>
                  <a:pt x="83" y="55"/>
                  <a:pt x="84" y="55"/>
                </a:cubicBezTo>
                <a:close/>
                <a:moveTo>
                  <a:pt x="94" y="74"/>
                </a:moveTo>
                <a:cubicBezTo>
                  <a:pt x="94" y="79"/>
                  <a:pt x="97" y="82"/>
                  <a:pt x="102" y="82"/>
                </a:cubicBezTo>
                <a:cubicBezTo>
                  <a:pt x="106" y="82"/>
                  <a:pt x="109" y="79"/>
                  <a:pt x="109" y="74"/>
                </a:cubicBezTo>
                <a:cubicBezTo>
                  <a:pt x="109" y="70"/>
                  <a:pt x="106" y="67"/>
                  <a:pt x="102" y="67"/>
                </a:cubicBezTo>
                <a:cubicBezTo>
                  <a:pt x="97" y="67"/>
                  <a:pt x="94" y="70"/>
                  <a:pt x="94" y="74"/>
                </a:cubicBezTo>
                <a:close/>
                <a:moveTo>
                  <a:pt x="104" y="74"/>
                </a:moveTo>
                <a:cubicBezTo>
                  <a:pt x="104" y="76"/>
                  <a:pt x="103" y="77"/>
                  <a:pt x="102" y="77"/>
                </a:cubicBezTo>
                <a:cubicBezTo>
                  <a:pt x="100" y="77"/>
                  <a:pt x="99" y="76"/>
                  <a:pt x="99" y="74"/>
                </a:cubicBezTo>
                <a:cubicBezTo>
                  <a:pt x="99" y="73"/>
                  <a:pt x="100" y="72"/>
                  <a:pt x="102" y="72"/>
                </a:cubicBezTo>
                <a:cubicBezTo>
                  <a:pt x="103" y="72"/>
                  <a:pt x="104" y="73"/>
                  <a:pt x="104" y="74"/>
                </a:cubicBezTo>
                <a:close/>
                <a:moveTo>
                  <a:pt x="80" y="24"/>
                </a:moveTo>
                <a:cubicBezTo>
                  <a:pt x="76" y="24"/>
                  <a:pt x="72" y="27"/>
                  <a:pt x="72" y="31"/>
                </a:cubicBezTo>
                <a:cubicBezTo>
                  <a:pt x="72" y="36"/>
                  <a:pt x="76" y="39"/>
                  <a:pt x="80" y="39"/>
                </a:cubicBezTo>
                <a:cubicBezTo>
                  <a:pt x="84" y="39"/>
                  <a:pt x="88" y="36"/>
                  <a:pt x="88" y="31"/>
                </a:cubicBezTo>
                <a:cubicBezTo>
                  <a:pt x="88" y="27"/>
                  <a:pt x="84" y="24"/>
                  <a:pt x="80" y="24"/>
                </a:cubicBezTo>
                <a:close/>
                <a:moveTo>
                  <a:pt x="80" y="34"/>
                </a:moveTo>
                <a:cubicBezTo>
                  <a:pt x="79" y="34"/>
                  <a:pt x="77" y="33"/>
                  <a:pt x="77" y="31"/>
                </a:cubicBezTo>
                <a:cubicBezTo>
                  <a:pt x="77" y="30"/>
                  <a:pt x="79" y="29"/>
                  <a:pt x="80" y="29"/>
                </a:cubicBezTo>
                <a:cubicBezTo>
                  <a:pt x="81" y="29"/>
                  <a:pt x="83" y="30"/>
                  <a:pt x="83" y="31"/>
                </a:cubicBezTo>
                <a:cubicBezTo>
                  <a:pt x="83" y="33"/>
                  <a:pt x="81" y="34"/>
                  <a:pt x="80" y="34"/>
                </a:cubicBezTo>
                <a:close/>
                <a:moveTo>
                  <a:pt x="129" y="88"/>
                </a:moveTo>
                <a:cubicBezTo>
                  <a:pt x="133" y="88"/>
                  <a:pt x="136" y="84"/>
                  <a:pt x="136" y="80"/>
                </a:cubicBezTo>
                <a:cubicBezTo>
                  <a:pt x="136" y="76"/>
                  <a:pt x="133" y="72"/>
                  <a:pt x="129" y="72"/>
                </a:cubicBezTo>
                <a:cubicBezTo>
                  <a:pt x="124" y="72"/>
                  <a:pt x="121" y="76"/>
                  <a:pt x="121" y="80"/>
                </a:cubicBezTo>
                <a:cubicBezTo>
                  <a:pt x="121" y="84"/>
                  <a:pt x="124" y="88"/>
                  <a:pt x="129" y="88"/>
                </a:cubicBezTo>
                <a:close/>
                <a:moveTo>
                  <a:pt x="129" y="77"/>
                </a:moveTo>
                <a:cubicBezTo>
                  <a:pt x="130" y="77"/>
                  <a:pt x="131" y="79"/>
                  <a:pt x="131" y="80"/>
                </a:cubicBezTo>
                <a:cubicBezTo>
                  <a:pt x="131" y="81"/>
                  <a:pt x="130" y="83"/>
                  <a:pt x="129" y="83"/>
                </a:cubicBezTo>
                <a:cubicBezTo>
                  <a:pt x="127" y="83"/>
                  <a:pt x="126" y="81"/>
                  <a:pt x="126" y="80"/>
                </a:cubicBezTo>
                <a:cubicBezTo>
                  <a:pt x="126" y="79"/>
                  <a:pt x="127" y="77"/>
                  <a:pt x="129" y="77"/>
                </a:cubicBezTo>
                <a:close/>
                <a:moveTo>
                  <a:pt x="45" y="105"/>
                </a:moveTo>
                <a:cubicBezTo>
                  <a:pt x="40" y="105"/>
                  <a:pt x="37" y="109"/>
                  <a:pt x="37" y="113"/>
                </a:cubicBezTo>
                <a:cubicBezTo>
                  <a:pt x="37" y="117"/>
                  <a:pt x="40" y="121"/>
                  <a:pt x="45" y="121"/>
                </a:cubicBezTo>
                <a:cubicBezTo>
                  <a:pt x="49" y="121"/>
                  <a:pt x="52" y="117"/>
                  <a:pt x="52" y="113"/>
                </a:cubicBezTo>
                <a:cubicBezTo>
                  <a:pt x="52" y="109"/>
                  <a:pt x="49" y="105"/>
                  <a:pt x="45" y="105"/>
                </a:cubicBezTo>
                <a:close/>
                <a:moveTo>
                  <a:pt x="45" y="116"/>
                </a:moveTo>
                <a:cubicBezTo>
                  <a:pt x="43" y="116"/>
                  <a:pt x="42" y="115"/>
                  <a:pt x="42" y="113"/>
                </a:cubicBezTo>
                <a:cubicBezTo>
                  <a:pt x="42" y="112"/>
                  <a:pt x="43" y="111"/>
                  <a:pt x="45" y="111"/>
                </a:cubicBezTo>
                <a:cubicBezTo>
                  <a:pt x="46" y="111"/>
                  <a:pt x="47" y="112"/>
                  <a:pt x="47" y="113"/>
                </a:cubicBezTo>
                <a:cubicBezTo>
                  <a:pt x="47" y="115"/>
                  <a:pt x="46" y="116"/>
                  <a:pt x="45" y="116"/>
                </a:cubicBezTo>
                <a:close/>
                <a:moveTo>
                  <a:pt x="80" y="136"/>
                </a:moveTo>
                <a:cubicBezTo>
                  <a:pt x="87" y="136"/>
                  <a:pt x="93" y="130"/>
                  <a:pt x="93" y="123"/>
                </a:cubicBezTo>
                <a:cubicBezTo>
                  <a:pt x="93" y="116"/>
                  <a:pt x="87" y="111"/>
                  <a:pt x="80" y="111"/>
                </a:cubicBezTo>
                <a:cubicBezTo>
                  <a:pt x="73" y="111"/>
                  <a:pt x="67" y="116"/>
                  <a:pt x="67" y="123"/>
                </a:cubicBezTo>
                <a:cubicBezTo>
                  <a:pt x="67" y="130"/>
                  <a:pt x="73" y="136"/>
                  <a:pt x="80" y="136"/>
                </a:cubicBezTo>
                <a:close/>
                <a:moveTo>
                  <a:pt x="80" y="116"/>
                </a:moveTo>
                <a:cubicBezTo>
                  <a:pt x="84" y="116"/>
                  <a:pt x="88" y="119"/>
                  <a:pt x="88" y="123"/>
                </a:cubicBezTo>
                <a:cubicBezTo>
                  <a:pt x="88" y="128"/>
                  <a:pt x="84" y="131"/>
                  <a:pt x="80" y="131"/>
                </a:cubicBezTo>
                <a:cubicBezTo>
                  <a:pt x="76" y="131"/>
                  <a:pt x="72" y="128"/>
                  <a:pt x="72" y="123"/>
                </a:cubicBezTo>
                <a:cubicBezTo>
                  <a:pt x="72" y="119"/>
                  <a:pt x="76" y="116"/>
                  <a:pt x="80" y="116"/>
                </a:cubicBezTo>
                <a:close/>
                <a:moveTo>
                  <a:pt x="70" y="95"/>
                </a:moveTo>
                <a:cubicBezTo>
                  <a:pt x="77" y="95"/>
                  <a:pt x="83" y="90"/>
                  <a:pt x="83" y="83"/>
                </a:cubicBezTo>
                <a:cubicBezTo>
                  <a:pt x="83" y="76"/>
                  <a:pt x="77" y="70"/>
                  <a:pt x="70" y="70"/>
                </a:cubicBezTo>
                <a:cubicBezTo>
                  <a:pt x="63" y="70"/>
                  <a:pt x="57" y="76"/>
                  <a:pt x="57" y="83"/>
                </a:cubicBezTo>
                <a:cubicBezTo>
                  <a:pt x="57" y="90"/>
                  <a:pt x="63" y="95"/>
                  <a:pt x="70" y="95"/>
                </a:cubicBezTo>
                <a:close/>
                <a:moveTo>
                  <a:pt x="70" y="75"/>
                </a:moveTo>
                <a:cubicBezTo>
                  <a:pt x="74" y="75"/>
                  <a:pt x="77" y="78"/>
                  <a:pt x="77" y="83"/>
                </a:cubicBezTo>
                <a:cubicBezTo>
                  <a:pt x="77" y="87"/>
                  <a:pt x="74" y="90"/>
                  <a:pt x="70" y="90"/>
                </a:cubicBezTo>
                <a:cubicBezTo>
                  <a:pt x="66" y="90"/>
                  <a:pt x="62" y="87"/>
                  <a:pt x="62" y="83"/>
                </a:cubicBezTo>
                <a:cubicBezTo>
                  <a:pt x="62" y="78"/>
                  <a:pt x="66" y="75"/>
                  <a:pt x="70" y="75"/>
                </a:cubicBezTo>
                <a:close/>
                <a:moveTo>
                  <a:pt x="125" y="51"/>
                </a:moveTo>
                <a:cubicBezTo>
                  <a:pt x="125" y="44"/>
                  <a:pt x="120" y="39"/>
                  <a:pt x="113" y="39"/>
                </a:cubicBezTo>
                <a:cubicBezTo>
                  <a:pt x="106" y="39"/>
                  <a:pt x="100" y="44"/>
                  <a:pt x="100" y="51"/>
                </a:cubicBezTo>
                <a:cubicBezTo>
                  <a:pt x="100" y="58"/>
                  <a:pt x="106" y="64"/>
                  <a:pt x="113" y="64"/>
                </a:cubicBezTo>
                <a:cubicBezTo>
                  <a:pt x="120" y="64"/>
                  <a:pt x="125" y="58"/>
                  <a:pt x="125" y="51"/>
                </a:cubicBezTo>
                <a:close/>
                <a:moveTo>
                  <a:pt x="105" y="51"/>
                </a:moveTo>
                <a:cubicBezTo>
                  <a:pt x="105" y="47"/>
                  <a:pt x="108" y="44"/>
                  <a:pt x="113" y="44"/>
                </a:cubicBezTo>
                <a:cubicBezTo>
                  <a:pt x="117" y="44"/>
                  <a:pt x="120" y="47"/>
                  <a:pt x="120" y="51"/>
                </a:cubicBezTo>
                <a:cubicBezTo>
                  <a:pt x="120" y="56"/>
                  <a:pt x="117" y="59"/>
                  <a:pt x="113" y="59"/>
                </a:cubicBezTo>
                <a:cubicBezTo>
                  <a:pt x="108" y="59"/>
                  <a:pt x="105" y="56"/>
                  <a:pt x="105" y="51"/>
                </a:cubicBezTo>
                <a:close/>
                <a:moveTo>
                  <a:pt x="150" y="80"/>
                </a:moveTo>
                <a:cubicBezTo>
                  <a:pt x="150" y="97"/>
                  <a:pt x="144" y="113"/>
                  <a:pt x="133" y="125"/>
                </a:cubicBezTo>
                <a:cubicBezTo>
                  <a:pt x="132" y="127"/>
                  <a:pt x="130" y="127"/>
                  <a:pt x="129" y="126"/>
                </a:cubicBezTo>
                <a:cubicBezTo>
                  <a:pt x="128" y="125"/>
                  <a:pt x="128" y="123"/>
                  <a:pt x="129" y="122"/>
                </a:cubicBezTo>
                <a:cubicBezTo>
                  <a:pt x="139" y="110"/>
                  <a:pt x="145" y="95"/>
                  <a:pt x="145" y="80"/>
                </a:cubicBezTo>
                <a:cubicBezTo>
                  <a:pt x="145" y="44"/>
                  <a:pt x="116" y="15"/>
                  <a:pt x="80" y="15"/>
                </a:cubicBezTo>
                <a:cubicBezTo>
                  <a:pt x="44" y="15"/>
                  <a:pt x="15" y="44"/>
                  <a:pt x="15" y="80"/>
                </a:cubicBezTo>
                <a:cubicBezTo>
                  <a:pt x="15" y="116"/>
                  <a:pt x="44" y="145"/>
                  <a:pt x="80" y="145"/>
                </a:cubicBezTo>
                <a:cubicBezTo>
                  <a:pt x="95" y="145"/>
                  <a:pt x="110" y="139"/>
                  <a:pt x="122" y="129"/>
                </a:cubicBezTo>
                <a:cubicBezTo>
                  <a:pt x="123" y="128"/>
                  <a:pt x="125" y="128"/>
                  <a:pt x="126" y="129"/>
                </a:cubicBezTo>
                <a:cubicBezTo>
                  <a:pt x="127" y="130"/>
                  <a:pt x="127" y="132"/>
                  <a:pt x="125" y="133"/>
                </a:cubicBezTo>
                <a:cubicBezTo>
                  <a:pt x="113" y="144"/>
                  <a:pt x="97" y="150"/>
                  <a:pt x="80" y="150"/>
                </a:cubicBezTo>
                <a:cubicBezTo>
                  <a:pt x="42" y="150"/>
                  <a:pt x="10" y="118"/>
                  <a:pt x="10" y="80"/>
                </a:cubicBezTo>
                <a:cubicBezTo>
                  <a:pt x="10" y="42"/>
                  <a:pt x="42" y="10"/>
                  <a:pt x="80" y="10"/>
                </a:cubicBezTo>
                <a:cubicBezTo>
                  <a:pt x="118" y="10"/>
                  <a:pt x="150" y="42"/>
                  <a:pt x="150" y="80"/>
                </a:cubicBezTo>
                <a:close/>
                <a:moveTo>
                  <a:pt x="52" y="68"/>
                </a:moveTo>
                <a:cubicBezTo>
                  <a:pt x="50" y="68"/>
                  <a:pt x="47" y="67"/>
                  <a:pt x="45" y="67"/>
                </a:cubicBezTo>
                <a:cubicBezTo>
                  <a:pt x="44" y="66"/>
                  <a:pt x="43" y="65"/>
                  <a:pt x="44" y="63"/>
                </a:cubicBezTo>
                <a:cubicBezTo>
                  <a:pt x="45" y="62"/>
                  <a:pt x="46" y="61"/>
                  <a:pt x="47" y="62"/>
                </a:cubicBezTo>
                <a:cubicBezTo>
                  <a:pt x="49" y="62"/>
                  <a:pt x="50" y="63"/>
                  <a:pt x="52" y="63"/>
                </a:cubicBezTo>
                <a:cubicBezTo>
                  <a:pt x="58" y="63"/>
                  <a:pt x="63" y="58"/>
                  <a:pt x="63" y="52"/>
                </a:cubicBezTo>
                <a:cubicBezTo>
                  <a:pt x="63" y="46"/>
                  <a:pt x="58" y="41"/>
                  <a:pt x="52" y="41"/>
                </a:cubicBezTo>
                <a:cubicBezTo>
                  <a:pt x="46" y="41"/>
                  <a:pt x="41" y="46"/>
                  <a:pt x="41" y="52"/>
                </a:cubicBezTo>
                <a:cubicBezTo>
                  <a:pt x="41" y="53"/>
                  <a:pt x="41" y="55"/>
                  <a:pt x="42" y="56"/>
                </a:cubicBezTo>
                <a:cubicBezTo>
                  <a:pt x="42" y="57"/>
                  <a:pt x="41" y="59"/>
                  <a:pt x="40" y="59"/>
                </a:cubicBezTo>
                <a:cubicBezTo>
                  <a:pt x="39" y="60"/>
                  <a:pt x="37" y="59"/>
                  <a:pt x="37" y="58"/>
                </a:cubicBezTo>
                <a:cubicBezTo>
                  <a:pt x="36" y="56"/>
                  <a:pt x="36" y="54"/>
                  <a:pt x="36" y="52"/>
                </a:cubicBezTo>
                <a:cubicBezTo>
                  <a:pt x="36" y="43"/>
                  <a:pt x="43" y="36"/>
                  <a:pt x="52" y="36"/>
                </a:cubicBezTo>
                <a:cubicBezTo>
                  <a:pt x="61" y="36"/>
                  <a:pt x="68" y="43"/>
                  <a:pt x="68" y="52"/>
                </a:cubicBezTo>
                <a:cubicBezTo>
                  <a:pt x="68" y="61"/>
                  <a:pt x="61" y="68"/>
                  <a:pt x="52" y="6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22" name="Freeform 221">
            <a:extLst>
              <a:ext uri="{FF2B5EF4-FFF2-40B4-BE49-F238E27FC236}">
                <a16:creationId xmlns:a16="http://schemas.microsoft.com/office/drawing/2014/main" xmlns="" id="{EB454A55-89F3-436A-B2FF-D8C5637C6FF5}"/>
              </a:ext>
            </a:extLst>
          </p:cNvPr>
          <p:cNvSpPr>
            <a:spLocks noEditPoints="1"/>
          </p:cNvSpPr>
          <p:nvPr/>
        </p:nvSpPr>
        <p:spPr bwMode="auto">
          <a:xfrm>
            <a:off x="8211344" y="3594894"/>
            <a:ext cx="547688" cy="279400"/>
          </a:xfrm>
          <a:custGeom>
            <a:avLst/>
            <a:gdLst>
              <a:gd name="T0" fmla="*/ 134 w 160"/>
              <a:gd name="T1" fmla="*/ 37 h 81"/>
              <a:gd name="T2" fmla="*/ 84 w 160"/>
              <a:gd name="T3" fmla="*/ 0 h 81"/>
              <a:gd name="T4" fmla="*/ 49 w 160"/>
              <a:gd name="T5" fmla="*/ 12 h 81"/>
              <a:gd name="T6" fmla="*/ 40 w 160"/>
              <a:gd name="T7" fmla="*/ 0 h 81"/>
              <a:gd name="T8" fmla="*/ 32 w 160"/>
              <a:gd name="T9" fmla="*/ 21 h 81"/>
              <a:gd name="T10" fmla="*/ 24 w 160"/>
              <a:gd name="T11" fmla="*/ 16 h 81"/>
              <a:gd name="T12" fmla="*/ 28 w 160"/>
              <a:gd name="T13" fmla="*/ 9 h 81"/>
              <a:gd name="T14" fmla="*/ 19 w 160"/>
              <a:gd name="T15" fmla="*/ 16 h 81"/>
              <a:gd name="T16" fmla="*/ 2 w 160"/>
              <a:gd name="T17" fmla="*/ 37 h 81"/>
              <a:gd name="T18" fmla="*/ 1 w 160"/>
              <a:gd name="T19" fmla="*/ 38 h 81"/>
              <a:gd name="T20" fmla="*/ 3 w 160"/>
              <a:gd name="T21" fmla="*/ 43 h 81"/>
              <a:gd name="T22" fmla="*/ 155 w 160"/>
              <a:gd name="T23" fmla="*/ 50 h 81"/>
              <a:gd name="T24" fmla="*/ 55 w 160"/>
              <a:gd name="T25" fmla="*/ 57 h 81"/>
              <a:gd name="T26" fmla="*/ 55 w 160"/>
              <a:gd name="T27" fmla="*/ 81 h 81"/>
              <a:gd name="T28" fmla="*/ 108 w 160"/>
              <a:gd name="T29" fmla="*/ 79 h 81"/>
              <a:gd name="T30" fmla="*/ 55 w 160"/>
              <a:gd name="T31" fmla="*/ 76 h 81"/>
              <a:gd name="T32" fmla="*/ 55 w 160"/>
              <a:gd name="T33" fmla="*/ 62 h 81"/>
              <a:gd name="T34" fmla="*/ 160 w 160"/>
              <a:gd name="T35" fmla="*/ 50 h 81"/>
              <a:gd name="T36" fmla="*/ 84 w 160"/>
              <a:gd name="T37" fmla="*/ 37 h 81"/>
              <a:gd name="T38" fmla="*/ 106 w 160"/>
              <a:gd name="T39" fmla="*/ 29 h 81"/>
              <a:gd name="T40" fmla="*/ 106 w 160"/>
              <a:gd name="T41" fmla="*/ 24 h 81"/>
              <a:gd name="T42" fmla="*/ 79 w 160"/>
              <a:gd name="T43" fmla="*/ 37 h 81"/>
              <a:gd name="T44" fmla="*/ 23 w 160"/>
              <a:gd name="T45" fmla="*/ 32 h 81"/>
              <a:gd name="T46" fmla="*/ 35 w 160"/>
              <a:gd name="T47" fmla="*/ 25 h 81"/>
              <a:gd name="T48" fmla="*/ 37 w 160"/>
              <a:gd name="T49" fmla="*/ 9 h 81"/>
              <a:gd name="T50" fmla="*/ 44 w 160"/>
              <a:gd name="T51" fmla="*/ 9 h 81"/>
              <a:gd name="T52" fmla="*/ 45 w 160"/>
              <a:gd name="T53" fmla="*/ 18 h 81"/>
              <a:gd name="T54" fmla="*/ 62 w 160"/>
              <a:gd name="T55" fmla="*/ 11 h 81"/>
              <a:gd name="T56" fmla="*/ 128 w 160"/>
              <a:gd name="T57" fmla="*/ 37 h 81"/>
              <a:gd name="T58" fmla="*/ 71 w 160"/>
              <a:gd name="T59" fmla="*/ 21 h 81"/>
              <a:gd name="T60" fmla="*/ 71 w 160"/>
              <a:gd name="T61" fmla="*/ 26 h 81"/>
              <a:gd name="T62" fmla="*/ 71 w 160"/>
              <a:gd name="T63" fmla="*/ 21 h 81"/>
              <a:gd name="T64" fmla="*/ 84 w 160"/>
              <a:gd name="T65" fmla="*/ 15 h 81"/>
              <a:gd name="T66" fmla="*/ 79 w 160"/>
              <a:gd name="T67" fmla="*/ 15 h 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60" h="81">
                <a:moveTo>
                  <a:pt x="148" y="37"/>
                </a:moveTo>
                <a:cubicBezTo>
                  <a:pt x="134" y="37"/>
                  <a:pt x="134" y="37"/>
                  <a:pt x="134" y="37"/>
                </a:cubicBezTo>
                <a:cubicBezTo>
                  <a:pt x="131" y="27"/>
                  <a:pt x="125" y="18"/>
                  <a:pt x="116" y="11"/>
                </a:cubicBezTo>
                <a:cubicBezTo>
                  <a:pt x="107" y="4"/>
                  <a:pt x="96" y="0"/>
                  <a:pt x="84" y="0"/>
                </a:cubicBezTo>
                <a:cubicBezTo>
                  <a:pt x="75" y="0"/>
                  <a:pt x="67" y="2"/>
                  <a:pt x="59" y="6"/>
                </a:cubicBezTo>
                <a:cubicBezTo>
                  <a:pt x="49" y="12"/>
                  <a:pt x="49" y="12"/>
                  <a:pt x="49" y="12"/>
                </a:cubicBezTo>
                <a:cubicBezTo>
                  <a:pt x="49" y="9"/>
                  <a:pt x="49" y="9"/>
                  <a:pt x="49" y="9"/>
                </a:cubicBezTo>
                <a:cubicBezTo>
                  <a:pt x="49" y="4"/>
                  <a:pt x="45" y="0"/>
                  <a:pt x="40" y="0"/>
                </a:cubicBezTo>
                <a:cubicBezTo>
                  <a:pt x="36" y="0"/>
                  <a:pt x="32" y="4"/>
                  <a:pt x="32" y="9"/>
                </a:cubicBezTo>
                <a:cubicBezTo>
                  <a:pt x="32" y="21"/>
                  <a:pt x="32" y="21"/>
                  <a:pt x="32" y="21"/>
                </a:cubicBezTo>
                <a:cubicBezTo>
                  <a:pt x="24" y="25"/>
                  <a:pt x="24" y="25"/>
                  <a:pt x="24" y="25"/>
                </a:cubicBezTo>
                <a:cubicBezTo>
                  <a:pt x="24" y="16"/>
                  <a:pt x="24" y="16"/>
                  <a:pt x="24" y="16"/>
                </a:cubicBezTo>
                <a:cubicBezTo>
                  <a:pt x="24" y="14"/>
                  <a:pt x="25" y="13"/>
                  <a:pt x="26" y="12"/>
                </a:cubicBezTo>
                <a:cubicBezTo>
                  <a:pt x="28" y="12"/>
                  <a:pt x="28" y="10"/>
                  <a:pt x="28" y="9"/>
                </a:cubicBezTo>
                <a:cubicBezTo>
                  <a:pt x="27" y="8"/>
                  <a:pt x="26" y="7"/>
                  <a:pt x="24" y="8"/>
                </a:cubicBezTo>
                <a:cubicBezTo>
                  <a:pt x="21" y="9"/>
                  <a:pt x="19" y="12"/>
                  <a:pt x="19" y="16"/>
                </a:cubicBezTo>
                <a:cubicBezTo>
                  <a:pt x="19" y="28"/>
                  <a:pt x="19" y="28"/>
                  <a:pt x="19" y="28"/>
                </a:cubicBezTo>
                <a:cubicBezTo>
                  <a:pt x="2" y="37"/>
                  <a:pt x="2" y="37"/>
                  <a:pt x="2" y="37"/>
                </a:cubicBezTo>
                <a:cubicBezTo>
                  <a:pt x="2" y="38"/>
                  <a:pt x="2" y="38"/>
                  <a:pt x="1" y="38"/>
                </a:cubicBezTo>
                <a:cubicBezTo>
                  <a:pt x="1" y="38"/>
                  <a:pt x="1" y="38"/>
                  <a:pt x="1" y="38"/>
                </a:cubicBezTo>
                <a:cubicBezTo>
                  <a:pt x="0" y="38"/>
                  <a:pt x="0" y="40"/>
                  <a:pt x="0" y="41"/>
                </a:cubicBezTo>
                <a:cubicBezTo>
                  <a:pt x="0" y="42"/>
                  <a:pt x="1" y="43"/>
                  <a:pt x="3" y="43"/>
                </a:cubicBezTo>
                <a:cubicBezTo>
                  <a:pt x="148" y="43"/>
                  <a:pt x="148" y="43"/>
                  <a:pt x="148" y="43"/>
                </a:cubicBezTo>
                <a:cubicBezTo>
                  <a:pt x="152" y="43"/>
                  <a:pt x="155" y="46"/>
                  <a:pt x="155" y="50"/>
                </a:cubicBezTo>
                <a:cubicBezTo>
                  <a:pt x="155" y="54"/>
                  <a:pt x="152" y="57"/>
                  <a:pt x="148" y="57"/>
                </a:cubicBezTo>
                <a:cubicBezTo>
                  <a:pt x="55" y="57"/>
                  <a:pt x="55" y="57"/>
                  <a:pt x="55" y="57"/>
                </a:cubicBezTo>
                <a:cubicBezTo>
                  <a:pt x="48" y="57"/>
                  <a:pt x="42" y="62"/>
                  <a:pt x="42" y="69"/>
                </a:cubicBezTo>
                <a:cubicBezTo>
                  <a:pt x="42" y="76"/>
                  <a:pt x="48" y="81"/>
                  <a:pt x="55" y="81"/>
                </a:cubicBezTo>
                <a:cubicBezTo>
                  <a:pt x="105" y="81"/>
                  <a:pt x="105" y="81"/>
                  <a:pt x="105" y="81"/>
                </a:cubicBezTo>
                <a:cubicBezTo>
                  <a:pt x="107" y="81"/>
                  <a:pt x="108" y="80"/>
                  <a:pt x="108" y="79"/>
                </a:cubicBezTo>
                <a:cubicBezTo>
                  <a:pt x="108" y="77"/>
                  <a:pt x="107" y="76"/>
                  <a:pt x="105" y="76"/>
                </a:cubicBezTo>
                <a:cubicBezTo>
                  <a:pt x="55" y="76"/>
                  <a:pt x="55" y="76"/>
                  <a:pt x="55" y="76"/>
                </a:cubicBezTo>
                <a:cubicBezTo>
                  <a:pt x="51" y="76"/>
                  <a:pt x="47" y="73"/>
                  <a:pt x="47" y="69"/>
                </a:cubicBezTo>
                <a:cubicBezTo>
                  <a:pt x="47" y="65"/>
                  <a:pt x="51" y="62"/>
                  <a:pt x="55" y="62"/>
                </a:cubicBezTo>
                <a:cubicBezTo>
                  <a:pt x="148" y="62"/>
                  <a:pt x="148" y="62"/>
                  <a:pt x="148" y="62"/>
                </a:cubicBezTo>
                <a:cubicBezTo>
                  <a:pt x="154" y="62"/>
                  <a:pt x="160" y="56"/>
                  <a:pt x="160" y="50"/>
                </a:cubicBezTo>
                <a:cubicBezTo>
                  <a:pt x="160" y="43"/>
                  <a:pt x="154" y="37"/>
                  <a:pt x="148" y="37"/>
                </a:cubicBezTo>
                <a:close/>
                <a:moveTo>
                  <a:pt x="84" y="37"/>
                </a:moveTo>
                <a:cubicBezTo>
                  <a:pt x="85" y="33"/>
                  <a:pt x="90" y="29"/>
                  <a:pt x="95" y="29"/>
                </a:cubicBezTo>
                <a:cubicBezTo>
                  <a:pt x="106" y="29"/>
                  <a:pt x="106" y="29"/>
                  <a:pt x="106" y="29"/>
                </a:cubicBezTo>
                <a:cubicBezTo>
                  <a:pt x="107" y="29"/>
                  <a:pt x="109" y="28"/>
                  <a:pt x="109" y="26"/>
                </a:cubicBezTo>
                <a:cubicBezTo>
                  <a:pt x="109" y="25"/>
                  <a:pt x="107" y="24"/>
                  <a:pt x="106" y="24"/>
                </a:cubicBezTo>
                <a:cubicBezTo>
                  <a:pt x="95" y="24"/>
                  <a:pt x="95" y="24"/>
                  <a:pt x="95" y="24"/>
                </a:cubicBezTo>
                <a:cubicBezTo>
                  <a:pt x="87" y="24"/>
                  <a:pt x="80" y="30"/>
                  <a:pt x="79" y="37"/>
                </a:cubicBezTo>
                <a:cubicBezTo>
                  <a:pt x="13" y="37"/>
                  <a:pt x="13" y="37"/>
                  <a:pt x="13" y="37"/>
                </a:cubicBezTo>
                <a:cubicBezTo>
                  <a:pt x="23" y="32"/>
                  <a:pt x="23" y="32"/>
                  <a:pt x="23" y="32"/>
                </a:cubicBezTo>
                <a:cubicBezTo>
                  <a:pt x="23" y="32"/>
                  <a:pt x="23" y="32"/>
                  <a:pt x="23" y="32"/>
                </a:cubicBezTo>
                <a:cubicBezTo>
                  <a:pt x="35" y="25"/>
                  <a:pt x="35" y="25"/>
                  <a:pt x="35" y="25"/>
                </a:cubicBezTo>
                <a:cubicBezTo>
                  <a:pt x="36" y="25"/>
                  <a:pt x="37" y="24"/>
                  <a:pt x="37" y="23"/>
                </a:cubicBezTo>
                <a:cubicBezTo>
                  <a:pt x="37" y="9"/>
                  <a:pt x="37" y="9"/>
                  <a:pt x="37" y="9"/>
                </a:cubicBezTo>
                <a:cubicBezTo>
                  <a:pt x="37" y="7"/>
                  <a:pt x="38" y="5"/>
                  <a:pt x="40" y="5"/>
                </a:cubicBezTo>
                <a:cubicBezTo>
                  <a:pt x="43" y="5"/>
                  <a:pt x="44" y="7"/>
                  <a:pt x="44" y="9"/>
                </a:cubicBezTo>
                <a:cubicBezTo>
                  <a:pt x="44" y="16"/>
                  <a:pt x="44" y="16"/>
                  <a:pt x="44" y="16"/>
                </a:cubicBezTo>
                <a:cubicBezTo>
                  <a:pt x="44" y="17"/>
                  <a:pt x="45" y="18"/>
                  <a:pt x="45" y="18"/>
                </a:cubicBezTo>
                <a:cubicBezTo>
                  <a:pt x="46" y="19"/>
                  <a:pt x="47" y="19"/>
                  <a:pt x="48" y="18"/>
                </a:cubicBezTo>
                <a:cubicBezTo>
                  <a:pt x="62" y="11"/>
                  <a:pt x="62" y="11"/>
                  <a:pt x="62" y="11"/>
                </a:cubicBezTo>
                <a:cubicBezTo>
                  <a:pt x="69" y="7"/>
                  <a:pt x="76" y="5"/>
                  <a:pt x="84" y="5"/>
                </a:cubicBezTo>
                <a:cubicBezTo>
                  <a:pt x="104" y="5"/>
                  <a:pt x="122" y="18"/>
                  <a:pt x="128" y="37"/>
                </a:cubicBezTo>
                <a:cubicBezTo>
                  <a:pt x="84" y="37"/>
                  <a:pt x="84" y="37"/>
                  <a:pt x="84" y="37"/>
                </a:cubicBezTo>
                <a:close/>
                <a:moveTo>
                  <a:pt x="71" y="21"/>
                </a:moveTo>
                <a:cubicBezTo>
                  <a:pt x="73" y="21"/>
                  <a:pt x="74" y="22"/>
                  <a:pt x="74" y="24"/>
                </a:cubicBezTo>
                <a:cubicBezTo>
                  <a:pt x="74" y="25"/>
                  <a:pt x="73" y="26"/>
                  <a:pt x="71" y="26"/>
                </a:cubicBezTo>
                <a:cubicBezTo>
                  <a:pt x="70" y="26"/>
                  <a:pt x="69" y="25"/>
                  <a:pt x="69" y="24"/>
                </a:cubicBezTo>
                <a:cubicBezTo>
                  <a:pt x="69" y="22"/>
                  <a:pt x="70" y="21"/>
                  <a:pt x="71" y="21"/>
                </a:cubicBezTo>
                <a:close/>
                <a:moveTo>
                  <a:pt x="81" y="13"/>
                </a:moveTo>
                <a:cubicBezTo>
                  <a:pt x="83" y="13"/>
                  <a:pt x="84" y="14"/>
                  <a:pt x="84" y="15"/>
                </a:cubicBezTo>
                <a:cubicBezTo>
                  <a:pt x="84" y="17"/>
                  <a:pt x="83" y="18"/>
                  <a:pt x="81" y="18"/>
                </a:cubicBezTo>
                <a:cubicBezTo>
                  <a:pt x="80" y="18"/>
                  <a:pt x="79" y="17"/>
                  <a:pt x="79" y="15"/>
                </a:cubicBezTo>
                <a:cubicBezTo>
                  <a:pt x="79" y="14"/>
                  <a:pt x="80" y="13"/>
                  <a:pt x="81" y="1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23" name="Freeform 222">
            <a:extLst>
              <a:ext uri="{FF2B5EF4-FFF2-40B4-BE49-F238E27FC236}">
                <a16:creationId xmlns:a16="http://schemas.microsoft.com/office/drawing/2014/main" xmlns="" id="{F984F83F-14B2-4AA9-950E-B21B50AF0BE1}"/>
              </a:ext>
            </a:extLst>
          </p:cNvPr>
          <p:cNvSpPr>
            <a:spLocks noEditPoints="1"/>
          </p:cNvSpPr>
          <p:nvPr/>
        </p:nvSpPr>
        <p:spPr bwMode="auto">
          <a:xfrm>
            <a:off x="8211344" y="4077494"/>
            <a:ext cx="547688" cy="550863"/>
          </a:xfrm>
          <a:custGeom>
            <a:avLst/>
            <a:gdLst>
              <a:gd name="T0" fmla="*/ 104 w 160"/>
              <a:gd name="T1" fmla="*/ 97 h 160"/>
              <a:gd name="T2" fmla="*/ 126 w 160"/>
              <a:gd name="T3" fmla="*/ 62 h 160"/>
              <a:gd name="T4" fmla="*/ 133 w 160"/>
              <a:gd name="T5" fmla="*/ 31 h 160"/>
              <a:gd name="T6" fmla="*/ 111 w 160"/>
              <a:gd name="T7" fmla="*/ 23 h 160"/>
              <a:gd name="T8" fmla="*/ 110 w 160"/>
              <a:gd name="T9" fmla="*/ 23 h 160"/>
              <a:gd name="T10" fmla="*/ 110 w 160"/>
              <a:gd name="T11" fmla="*/ 23 h 160"/>
              <a:gd name="T12" fmla="*/ 109 w 160"/>
              <a:gd name="T13" fmla="*/ 23 h 160"/>
              <a:gd name="T14" fmla="*/ 98 w 160"/>
              <a:gd name="T15" fmla="*/ 34 h 160"/>
              <a:gd name="T16" fmla="*/ 63 w 160"/>
              <a:gd name="T17" fmla="*/ 56 h 160"/>
              <a:gd name="T18" fmla="*/ 28 w 160"/>
              <a:gd name="T19" fmla="*/ 1 h 160"/>
              <a:gd name="T20" fmla="*/ 47 w 160"/>
              <a:gd name="T21" fmla="*/ 71 h 160"/>
              <a:gd name="T22" fmla="*/ 37 w 160"/>
              <a:gd name="T23" fmla="*/ 90 h 160"/>
              <a:gd name="T24" fmla="*/ 11 w 160"/>
              <a:gd name="T25" fmla="*/ 97 h 160"/>
              <a:gd name="T26" fmla="*/ 14 w 160"/>
              <a:gd name="T27" fmla="*/ 116 h 160"/>
              <a:gd name="T28" fmla="*/ 22 w 160"/>
              <a:gd name="T29" fmla="*/ 148 h 160"/>
              <a:gd name="T30" fmla="*/ 60 w 160"/>
              <a:gd name="T31" fmla="*/ 160 h 160"/>
              <a:gd name="T32" fmla="*/ 59 w 160"/>
              <a:gd name="T33" fmla="*/ 116 h 160"/>
              <a:gd name="T34" fmla="*/ 97 w 160"/>
              <a:gd name="T35" fmla="*/ 97 h 160"/>
              <a:gd name="T36" fmla="*/ 131 w 160"/>
              <a:gd name="T37" fmla="*/ 156 h 160"/>
              <a:gd name="T38" fmla="*/ 159 w 160"/>
              <a:gd name="T39" fmla="*/ 128 h 160"/>
              <a:gd name="T40" fmla="*/ 51 w 160"/>
              <a:gd name="T41" fmla="*/ 27 h 160"/>
              <a:gd name="T42" fmla="*/ 25 w 160"/>
              <a:gd name="T43" fmla="*/ 34 h 160"/>
              <a:gd name="T44" fmla="*/ 17 w 160"/>
              <a:gd name="T45" fmla="*/ 19 h 160"/>
              <a:gd name="T46" fmla="*/ 37 w 160"/>
              <a:gd name="T47" fmla="*/ 26 h 160"/>
              <a:gd name="T48" fmla="*/ 47 w 160"/>
              <a:gd name="T49" fmla="*/ 23 h 160"/>
              <a:gd name="T50" fmla="*/ 9 w 160"/>
              <a:gd name="T51" fmla="*/ 27 h 160"/>
              <a:gd name="T52" fmla="*/ 51 w 160"/>
              <a:gd name="T53" fmla="*/ 60 h 160"/>
              <a:gd name="T54" fmla="*/ 38 w 160"/>
              <a:gd name="T55" fmla="*/ 40 h 160"/>
              <a:gd name="T56" fmla="*/ 111 w 160"/>
              <a:gd name="T57" fmla="*/ 29 h 160"/>
              <a:gd name="T58" fmla="*/ 126 w 160"/>
              <a:gd name="T59" fmla="*/ 37 h 160"/>
              <a:gd name="T60" fmla="*/ 130 w 160"/>
              <a:gd name="T61" fmla="*/ 35 h 160"/>
              <a:gd name="T62" fmla="*/ 102 w 160"/>
              <a:gd name="T63" fmla="*/ 37 h 160"/>
              <a:gd name="T64" fmla="*/ 19 w 160"/>
              <a:gd name="T65" fmla="*/ 120 h 160"/>
              <a:gd name="T66" fmla="*/ 8 w 160"/>
              <a:gd name="T67" fmla="*/ 102 h 160"/>
              <a:gd name="T68" fmla="*/ 44 w 160"/>
              <a:gd name="T69" fmla="*/ 116 h 160"/>
              <a:gd name="T70" fmla="*/ 46 w 160"/>
              <a:gd name="T71" fmla="*/ 110 h 160"/>
              <a:gd name="T72" fmla="*/ 69 w 160"/>
              <a:gd name="T73" fmla="*/ 118 h 160"/>
              <a:gd name="T74" fmla="*/ 69 w 160"/>
              <a:gd name="T75" fmla="*/ 118 h 160"/>
              <a:gd name="T76" fmla="*/ 113 w 160"/>
              <a:gd name="T77" fmla="*/ 121 h 160"/>
              <a:gd name="T78" fmla="*/ 106 w 160"/>
              <a:gd name="T79" fmla="*/ 103 h 160"/>
              <a:gd name="T80" fmla="*/ 123 w 160"/>
              <a:gd name="T81" fmla="*/ 112 h 160"/>
              <a:gd name="T82" fmla="*/ 133 w 160"/>
              <a:gd name="T83" fmla="*/ 109 h 160"/>
              <a:gd name="T84" fmla="*/ 116 w 160"/>
              <a:gd name="T85" fmla="*/ 134 h 160"/>
              <a:gd name="T86" fmla="*/ 141 w 160"/>
              <a:gd name="T87" fmla="*/ 143 h 160"/>
              <a:gd name="T88" fmla="*/ 141 w 160"/>
              <a:gd name="T89" fmla="*/ 143 h 160"/>
              <a:gd name="T90" fmla="*/ 154 w 160"/>
              <a:gd name="T91" fmla="*/ 130 h 160"/>
              <a:gd name="T92" fmla="*/ 15 w 160"/>
              <a:gd name="T93" fmla="*/ 155 h 160"/>
              <a:gd name="T94" fmla="*/ 9 w 160"/>
              <a:gd name="T95" fmla="*/ 143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60" h="160">
                <a:moveTo>
                  <a:pt x="159" y="128"/>
                </a:moveTo>
                <a:cubicBezTo>
                  <a:pt x="118" y="87"/>
                  <a:pt x="118" y="87"/>
                  <a:pt x="118" y="87"/>
                </a:cubicBezTo>
                <a:cubicBezTo>
                  <a:pt x="117" y="86"/>
                  <a:pt x="115" y="86"/>
                  <a:pt x="114" y="87"/>
                </a:cubicBezTo>
                <a:cubicBezTo>
                  <a:pt x="104" y="97"/>
                  <a:pt x="104" y="97"/>
                  <a:pt x="104" y="97"/>
                </a:cubicBezTo>
                <a:cubicBezTo>
                  <a:pt x="100" y="94"/>
                  <a:pt x="100" y="94"/>
                  <a:pt x="100" y="94"/>
                </a:cubicBezTo>
                <a:cubicBezTo>
                  <a:pt x="127" y="66"/>
                  <a:pt x="127" y="66"/>
                  <a:pt x="127" y="66"/>
                </a:cubicBezTo>
                <a:cubicBezTo>
                  <a:pt x="128" y="65"/>
                  <a:pt x="128" y="64"/>
                  <a:pt x="127" y="63"/>
                </a:cubicBezTo>
                <a:cubicBezTo>
                  <a:pt x="126" y="62"/>
                  <a:pt x="126" y="62"/>
                  <a:pt x="126" y="62"/>
                </a:cubicBezTo>
                <a:cubicBezTo>
                  <a:pt x="136" y="51"/>
                  <a:pt x="136" y="51"/>
                  <a:pt x="136" y="51"/>
                </a:cubicBezTo>
                <a:cubicBezTo>
                  <a:pt x="137" y="51"/>
                  <a:pt x="137" y="50"/>
                  <a:pt x="137" y="49"/>
                </a:cubicBezTo>
                <a:cubicBezTo>
                  <a:pt x="136" y="37"/>
                  <a:pt x="136" y="37"/>
                  <a:pt x="136" y="37"/>
                </a:cubicBezTo>
                <a:cubicBezTo>
                  <a:pt x="136" y="35"/>
                  <a:pt x="135" y="33"/>
                  <a:pt x="133" y="31"/>
                </a:cubicBezTo>
                <a:cubicBezTo>
                  <a:pt x="129" y="27"/>
                  <a:pt x="129" y="27"/>
                  <a:pt x="129" y="27"/>
                </a:cubicBezTo>
                <a:cubicBezTo>
                  <a:pt x="127" y="25"/>
                  <a:pt x="125" y="24"/>
                  <a:pt x="123" y="24"/>
                </a:cubicBezTo>
                <a:cubicBezTo>
                  <a:pt x="111" y="23"/>
                  <a:pt x="111" y="23"/>
                  <a:pt x="111" y="23"/>
                </a:cubicBezTo>
                <a:cubicBezTo>
                  <a:pt x="111" y="23"/>
                  <a:pt x="111" y="23"/>
                  <a:pt x="111" y="23"/>
                </a:cubicBezTo>
                <a:cubicBezTo>
                  <a:pt x="111" y="23"/>
                  <a:pt x="111" y="23"/>
                  <a:pt x="110" y="23"/>
                </a:cubicBezTo>
                <a:cubicBezTo>
                  <a:pt x="110" y="23"/>
                  <a:pt x="110" y="23"/>
                  <a:pt x="110" y="23"/>
                </a:cubicBezTo>
                <a:cubicBezTo>
                  <a:pt x="110" y="23"/>
                  <a:pt x="110" y="23"/>
                  <a:pt x="110" y="23"/>
                </a:cubicBezTo>
                <a:cubicBezTo>
                  <a:pt x="110" y="23"/>
                  <a:pt x="110" y="23"/>
                  <a:pt x="110" y="23"/>
                </a:cubicBezTo>
                <a:cubicBezTo>
                  <a:pt x="110" y="23"/>
                  <a:pt x="110" y="23"/>
                  <a:pt x="110" y="23"/>
                </a:cubicBezTo>
                <a:cubicBezTo>
                  <a:pt x="110" y="23"/>
                  <a:pt x="110" y="23"/>
                  <a:pt x="110" y="23"/>
                </a:cubicBezTo>
                <a:cubicBezTo>
                  <a:pt x="110" y="23"/>
                  <a:pt x="110" y="23"/>
                  <a:pt x="110" y="23"/>
                </a:cubicBezTo>
                <a:cubicBezTo>
                  <a:pt x="110" y="23"/>
                  <a:pt x="110" y="23"/>
                  <a:pt x="110" y="23"/>
                </a:cubicBezTo>
                <a:cubicBezTo>
                  <a:pt x="110" y="23"/>
                  <a:pt x="109" y="23"/>
                  <a:pt x="109" y="23"/>
                </a:cubicBezTo>
                <a:cubicBezTo>
                  <a:pt x="109" y="23"/>
                  <a:pt x="109" y="23"/>
                  <a:pt x="109" y="23"/>
                </a:cubicBezTo>
                <a:cubicBezTo>
                  <a:pt x="109" y="23"/>
                  <a:pt x="109" y="23"/>
                  <a:pt x="109" y="23"/>
                </a:cubicBezTo>
                <a:cubicBezTo>
                  <a:pt x="109" y="23"/>
                  <a:pt x="109" y="23"/>
                  <a:pt x="109" y="23"/>
                </a:cubicBezTo>
                <a:cubicBezTo>
                  <a:pt x="109" y="23"/>
                  <a:pt x="109" y="23"/>
                  <a:pt x="109" y="23"/>
                </a:cubicBezTo>
                <a:cubicBezTo>
                  <a:pt x="109" y="23"/>
                  <a:pt x="109" y="23"/>
                  <a:pt x="109" y="23"/>
                </a:cubicBezTo>
                <a:cubicBezTo>
                  <a:pt x="109" y="24"/>
                  <a:pt x="109" y="24"/>
                  <a:pt x="109" y="24"/>
                </a:cubicBezTo>
                <a:cubicBezTo>
                  <a:pt x="98" y="34"/>
                  <a:pt x="98" y="34"/>
                  <a:pt x="98" y="34"/>
                </a:cubicBezTo>
                <a:cubicBezTo>
                  <a:pt x="97" y="33"/>
                  <a:pt x="97" y="33"/>
                  <a:pt x="97" y="33"/>
                </a:cubicBezTo>
                <a:cubicBezTo>
                  <a:pt x="96" y="32"/>
                  <a:pt x="95" y="32"/>
                  <a:pt x="94" y="33"/>
                </a:cubicBezTo>
                <a:cubicBezTo>
                  <a:pt x="66" y="60"/>
                  <a:pt x="66" y="60"/>
                  <a:pt x="66" y="60"/>
                </a:cubicBezTo>
                <a:cubicBezTo>
                  <a:pt x="63" y="56"/>
                  <a:pt x="63" y="56"/>
                  <a:pt x="63" y="56"/>
                </a:cubicBezTo>
                <a:cubicBezTo>
                  <a:pt x="73" y="46"/>
                  <a:pt x="73" y="46"/>
                  <a:pt x="73" y="46"/>
                </a:cubicBezTo>
                <a:cubicBezTo>
                  <a:pt x="74" y="45"/>
                  <a:pt x="74" y="43"/>
                  <a:pt x="73" y="42"/>
                </a:cubicBezTo>
                <a:cubicBezTo>
                  <a:pt x="32" y="1"/>
                  <a:pt x="32" y="1"/>
                  <a:pt x="32" y="1"/>
                </a:cubicBezTo>
                <a:cubicBezTo>
                  <a:pt x="31" y="0"/>
                  <a:pt x="29" y="0"/>
                  <a:pt x="28" y="1"/>
                </a:cubicBezTo>
                <a:cubicBezTo>
                  <a:pt x="4" y="25"/>
                  <a:pt x="4" y="25"/>
                  <a:pt x="4" y="25"/>
                </a:cubicBezTo>
                <a:cubicBezTo>
                  <a:pt x="3" y="26"/>
                  <a:pt x="3" y="28"/>
                  <a:pt x="4" y="29"/>
                </a:cubicBezTo>
                <a:cubicBezTo>
                  <a:pt x="45" y="70"/>
                  <a:pt x="45" y="70"/>
                  <a:pt x="45" y="70"/>
                </a:cubicBezTo>
                <a:cubicBezTo>
                  <a:pt x="46" y="71"/>
                  <a:pt x="46" y="71"/>
                  <a:pt x="47" y="71"/>
                </a:cubicBezTo>
                <a:cubicBezTo>
                  <a:pt x="48" y="71"/>
                  <a:pt x="48" y="71"/>
                  <a:pt x="49" y="70"/>
                </a:cubicBezTo>
                <a:cubicBezTo>
                  <a:pt x="59" y="60"/>
                  <a:pt x="59" y="60"/>
                  <a:pt x="59" y="60"/>
                </a:cubicBezTo>
                <a:cubicBezTo>
                  <a:pt x="63" y="64"/>
                  <a:pt x="63" y="64"/>
                  <a:pt x="63" y="64"/>
                </a:cubicBezTo>
                <a:cubicBezTo>
                  <a:pt x="37" y="90"/>
                  <a:pt x="37" y="90"/>
                  <a:pt x="37" y="90"/>
                </a:cubicBezTo>
                <a:cubicBezTo>
                  <a:pt x="36" y="91"/>
                  <a:pt x="36" y="92"/>
                  <a:pt x="37" y="93"/>
                </a:cubicBezTo>
                <a:cubicBezTo>
                  <a:pt x="46" y="102"/>
                  <a:pt x="46" y="102"/>
                  <a:pt x="46" y="102"/>
                </a:cubicBezTo>
                <a:cubicBezTo>
                  <a:pt x="41" y="106"/>
                  <a:pt x="41" y="106"/>
                  <a:pt x="41" y="106"/>
                </a:cubicBezTo>
                <a:cubicBezTo>
                  <a:pt x="33" y="100"/>
                  <a:pt x="22" y="97"/>
                  <a:pt x="11" y="97"/>
                </a:cubicBezTo>
                <a:cubicBezTo>
                  <a:pt x="8" y="97"/>
                  <a:pt x="5" y="97"/>
                  <a:pt x="2" y="98"/>
                </a:cubicBezTo>
                <a:cubicBezTo>
                  <a:pt x="1" y="98"/>
                  <a:pt x="0" y="98"/>
                  <a:pt x="0" y="99"/>
                </a:cubicBezTo>
                <a:cubicBezTo>
                  <a:pt x="0" y="100"/>
                  <a:pt x="0" y="101"/>
                  <a:pt x="1" y="102"/>
                </a:cubicBezTo>
                <a:cubicBezTo>
                  <a:pt x="14" y="116"/>
                  <a:pt x="14" y="116"/>
                  <a:pt x="14" y="116"/>
                </a:cubicBezTo>
                <a:cubicBezTo>
                  <a:pt x="12" y="138"/>
                  <a:pt x="12" y="138"/>
                  <a:pt x="12" y="138"/>
                </a:cubicBezTo>
                <a:cubicBezTo>
                  <a:pt x="12" y="139"/>
                  <a:pt x="12" y="139"/>
                  <a:pt x="13" y="140"/>
                </a:cubicBezTo>
                <a:cubicBezTo>
                  <a:pt x="20" y="147"/>
                  <a:pt x="20" y="147"/>
                  <a:pt x="20" y="147"/>
                </a:cubicBezTo>
                <a:cubicBezTo>
                  <a:pt x="21" y="148"/>
                  <a:pt x="21" y="148"/>
                  <a:pt x="22" y="148"/>
                </a:cubicBezTo>
                <a:cubicBezTo>
                  <a:pt x="22" y="148"/>
                  <a:pt x="22" y="148"/>
                  <a:pt x="22" y="148"/>
                </a:cubicBezTo>
                <a:cubicBezTo>
                  <a:pt x="44" y="146"/>
                  <a:pt x="44" y="146"/>
                  <a:pt x="44" y="146"/>
                </a:cubicBezTo>
                <a:cubicBezTo>
                  <a:pt x="58" y="159"/>
                  <a:pt x="58" y="159"/>
                  <a:pt x="58" y="159"/>
                </a:cubicBezTo>
                <a:cubicBezTo>
                  <a:pt x="59" y="160"/>
                  <a:pt x="59" y="160"/>
                  <a:pt x="60" y="160"/>
                </a:cubicBezTo>
                <a:cubicBezTo>
                  <a:pt x="60" y="160"/>
                  <a:pt x="60" y="160"/>
                  <a:pt x="61" y="160"/>
                </a:cubicBezTo>
                <a:cubicBezTo>
                  <a:pt x="62" y="160"/>
                  <a:pt x="62" y="159"/>
                  <a:pt x="62" y="158"/>
                </a:cubicBezTo>
                <a:cubicBezTo>
                  <a:pt x="65" y="145"/>
                  <a:pt x="62" y="131"/>
                  <a:pt x="55" y="120"/>
                </a:cubicBezTo>
                <a:cubicBezTo>
                  <a:pt x="59" y="116"/>
                  <a:pt x="59" y="116"/>
                  <a:pt x="59" y="116"/>
                </a:cubicBezTo>
                <a:cubicBezTo>
                  <a:pt x="67" y="123"/>
                  <a:pt x="67" y="123"/>
                  <a:pt x="67" y="123"/>
                </a:cubicBezTo>
                <a:cubicBezTo>
                  <a:pt x="67" y="124"/>
                  <a:pt x="68" y="124"/>
                  <a:pt x="69" y="124"/>
                </a:cubicBezTo>
                <a:cubicBezTo>
                  <a:pt x="69" y="124"/>
                  <a:pt x="70" y="124"/>
                  <a:pt x="70" y="123"/>
                </a:cubicBezTo>
                <a:cubicBezTo>
                  <a:pt x="97" y="97"/>
                  <a:pt x="97" y="97"/>
                  <a:pt x="97" y="97"/>
                </a:cubicBezTo>
                <a:cubicBezTo>
                  <a:pt x="100" y="101"/>
                  <a:pt x="100" y="101"/>
                  <a:pt x="100" y="101"/>
                </a:cubicBezTo>
                <a:cubicBezTo>
                  <a:pt x="90" y="111"/>
                  <a:pt x="90" y="111"/>
                  <a:pt x="90" y="111"/>
                </a:cubicBezTo>
                <a:cubicBezTo>
                  <a:pt x="89" y="112"/>
                  <a:pt x="89" y="114"/>
                  <a:pt x="90" y="115"/>
                </a:cubicBezTo>
                <a:cubicBezTo>
                  <a:pt x="131" y="156"/>
                  <a:pt x="131" y="156"/>
                  <a:pt x="131" y="156"/>
                </a:cubicBezTo>
                <a:cubicBezTo>
                  <a:pt x="132" y="157"/>
                  <a:pt x="132" y="157"/>
                  <a:pt x="133" y="157"/>
                </a:cubicBezTo>
                <a:cubicBezTo>
                  <a:pt x="134" y="157"/>
                  <a:pt x="134" y="157"/>
                  <a:pt x="135" y="156"/>
                </a:cubicBezTo>
                <a:cubicBezTo>
                  <a:pt x="159" y="132"/>
                  <a:pt x="159" y="132"/>
                  <a:pt x="159" y="132"/>
                </a:cubicBezTo>
                <a:cubicBezTo>
                  <a:pt x="160" y="131"/>
                  <a:pt x="160" y="129"/>
                  <a:pt x="159" y="128"/>
                </a:cubicBezTo>
                <a:close/>
                <a:moveTo>
                  <a:pt x="68" y="44"/>
                </a:moveTo>
                <a:cubicBezTo>
                  <a:pt x="63" y="49"/>
                  <a:pt x="63" y="49"/>
                  <a:pt x="63" y="49"/>
                </a:cubicBezTo>
                <a:cubicBezTo>
                  <a:pt x="46" y="31"/>
                  <a:pt x="46" y="31"/>
                  <a:pt x="46" y="31"/>
                </a:cubicBezTo>
                <a:cubicBezTo>
                  <a:pt x="51" y="27"/>
                  <a:pt x="51" y="27"/>
                  <a:pt x="51" y="27"/>
                </a:cubicBezTo>
                <a:lnTo>
                  <a:pt x="68" y="44"/>
                </a:lnTo>
                <a:close/>
                <a:moveTo>
                  <a:pt x="9" y="27"/>
                </a:moveTo>
                <a:cubicBezTo>
                  <a:pt x="14" y="22"/>
                  <a:pt x="14" y="22"/>
                  <a:pt x="14" y="22"/>
                </a:cubicBezTo>
                <a:cubicBezTo>
                  <a:pt x="25" y="34"/>
                  <a:pt x="25" y="34"/>
                  <a:pt x="25" y="34"/>
                </a:cubicBezTo>
                <a:cubicBezTo>
                  <a:pt x="26" y="35"/>
                  <a:pt x="26" y="35"/>
                  <a:pt x="27" y="35"/>
                </a:cubicBezTo>
                <a:cubicBezTo>
                  <a:pt x="28" y="35"/>
                  <a:pt x="28" y="35"/>
                  <a:pt x="29" y="34"/>
                </a:cubicBezTo>
                <a:cubicBezTo>
                  <a:pt x="30" y="33"/>
                  <a:pt x="30" y="32"/>
                  <a:pt x="29" y="31"/>
                </a:cubicBezTo>
                <a:cubicBezTo>
                  <a:pt x="17" y="19"/>
                  <a:pt x="17" y="19"/>
                  <a:pt x="17" y="19"/>
                </a:cubicBezTo>
                <a:cubicBezTo>
                  <a:pt x="22" y="14"/>
                  <a:pt x="22" y="14"/>
                  <a:pt x="22" y="14"/>
                </a:cubicBezTo>
                <a:cubicBezTo>
                  <a:pt x="33" y="26"/>
                  <a:pt x="33" y="26"/>
                  <a:pt x="33" y="26"/>
                </a:cubicBezTo>
                <a:cubicBezTo>
                  <a:pt x="34" y="27"/>
                  <a:pt x="35" y="27"/>
                  <a:pt x="35" y="27"/>
                </a:cubicBezTo>
                <a:cubicBezTo>
                  <a:pt x="36" y="27"/>
                  <a:pt x="36" y="27"/>
                  <a:pt x="37" y="26"/>
                </a:cubicBezTo>
                <a:cubicBezTo>
                  <a:pt x="38" y="25"/>
                  <a:pt x="38" y="23"/>
                  <a:pt x="37" y="22"/>
                </a:cubicBezTo>
                <a:cubicBezTo>
                  <a:pt x="25" y="11"/>
                  <a:pt x="25" y="11"/>
                  <a:pt x="25" y="11"/>
                </a:cubicBezTo>
                <a:cubicBezTo>
                  <a:pt x="30" y="6"/>
                  <a:pt x="30" y="6"/>
                  <a:pt x="30" y="6"/>
                </a:cubicBezTo>
                <a:cubicBezTo>
                  <a:pt x="47" y="23"/>
                  <a:pt x="47" y="23"/>
                  <a:pt x="47" y="23"/>
                </a:cubicBezTo>
                <a:cubicBezTo>
                  <a:pt x="41" y="30"/>
                  <a:pt x="41" y="30"/>
                  <a:pt x="41" y="30"/>
                </a:cubicBezTo>
                <a:cubicBezTo>
                  <a:pt x="32" y="38"/>
                  <a:pt x="32" y="38"/>
                  <a:pt x="32" y="38"/>
                </a:cubicBezTo>
                <a:cubicBezTo>
                  <a:pt x="32" y="38"/>
                  <a:pt x="26" y="44"/>
                  <a:pt x="26" y="44"/>
                </a:cubicBezTo>
                <a:lnTo>
                  <a:pt x="9" y="27"/>
                </a:lnTo>
                <a:close/>
                <a:moveTo>
                  <a:pt x="47" y="65"/>
                </a:moveTo>
                <a:cubicBezTo>
                  <a:pt x="30" y="48"/>
                  <a:pt x="30" y="48"/>
                  <a:pt x="30" y="48"/>
                </a:cubicBezTo>
                <a:cubicBezTo>
                  <a:pt x="34" y="43"/>
                  <a:pt x="34" y="43"/>
                  <a:pt x="34" y="43"/>
                </a:cubicBezTo>
                <a:cubicBezTo>
                  <a:pt x="51" y="60"/>
                  <a:pt x="51" y="60"/>
                  <a:pt x="51" y="60"/>
                </a:cubicBezTo>
                <a:lnTo>
                  <a:pt x="47" y="65"/>
                </a:lnTo>
                <a:close/>
                <a:moveTo>
                  <a:pt x="57" y="54"/>
                </a:moveTo>
                <a:cubicBezTo>
                  <a:pt x="57" y="54"/>
                  <a:pt x="55" y="57"/>
                  <a:pt x="55" y="57"/>
                </a:cubicBezTo>
                <a:cubicBezTo>
                  <a:pt x="38" y="40"/>
                  <a:pt x="38" y="40"/>
                  <a:pt x="38" y="40"/>
                </a:cubicBezTo>
                <a:cubicBezTo>
                  <a:pt x="42" y="35"/>
                  <a:pt x="42" y="35"/>
                  <a:pt x="42" y="35"/>
                </a:cubicBezTo>
                <a:cubicBezTo>
                  <a:pt x="60" y="52"/>
                  <a:pt x="60" y="52"/>
                  <a:pt x="60" y="52"/>
                </a:cubicBezTo>
                <a:lnTo>
                  <a:pt x="57" y="54"/>
                </a:lnTo>
                <a:close/>
                <a:moveTo>
                  <a:pt x="111" y="29"/>
                </a:moveTo>
                <a:cubicBezTo>
                  <a:pt x="122" y="41"/>
                  <a:pt x="122" y="41"/>
                  <a:pt x="122" y="41"/>
                </a:cubicBezTo>
                <a:cubicBezTo>
                  <a:pt x="123" y="41"/>
                  <a:pt x="123" y="41"/>
                  <a:pt x="124" y="41"/>
                </a:cubicBezTo>
                <a:cubicBezTo>
                  <a:pt x="125" y="41"/>
                  <a:pt x="125" y="41"/>
                  <a:pt x="126" y="41"/>
                </a:cubicBezTo>
                <a:cubicBezTo>
                  <a:pt x="127" y="40"/>
                  <a:pt x="127" y="38"/>
                  <a:pt x="126" y="37"/>
                </a:cubicBezTo>
                <a:cubicBezTo>
                  <a:pt x="117" y="29"/>
                  <a:pt x="117" y="29"/>
                  <a:pt x="117" y="29"/>
                </a:cubicBezTo>
                <a:cubicBezTo>
                  <a:pt x="123" y="29"/>
                  <a:pt x="123" y="29"/>
                  <a:pt x="123" y="29"/>
                </a:cubicBezTo>
                <a:cubicBezTo>
                  <a:pt x="123" y="29"/>
                  <a:pt x="125" y="30"/>
                  <a:pt x="125" y="30"/>
                </a:cubicBezTo>
                <a:cubicBezTo>
                  <a:pt x="130" y="35"/>
                  <a:pt x="130" y="35"/>
                  <a:pt x="130" y="35"/>
                </a:cubicBezTo>
                <a:cubicBezTo>
                  <a:pt x="130" y="35"/>
                  <a:pt x="131" y="37"/>
                  <a:pt x="131" y="37"/>
                </a:cubicBezTo>
                <a:cubicBezTo>
                  <a:pt x="132" y="49"/>
                  <a:pt x="132" y="49"/>
                  <a:pt x="132" y="49"/>
                </a:cubicBezTo>
                <a:cubicBezTo>
                  <a:pt x="123" y="58"/>
                  <a:pt x="123" y="58"/>
                  <a:pt x="123" y="58"/>
                </a:cubicBezTo>
                <a:cubicBezTo>
                  <a:pt x="102" y="37"/>
                  <a:pt x="102" y="37"/>
                  <a:pt x="102" y="37"/>
                </a:cubicBezTo>
                <a:lnTo>
                  <a:pt x="111" y="29"/>
                </a:lnTo>
                <a:close/>
                <a:moveTo>
                  <a:pt x="23" y="143"/>
                </a:moveTo>
                <a:cubicBezTo>
                  <a:pt x="17" y="137"/>
                  <a:pt x="17" y="137"/>
                  <a:pt x="17" y="137"/>
                </a:cubicBezTo>
                <a:cubicBezTo>
                  <a:pt x="19" y="120"/>
                  <a:pt x="19" y="120"/>
                  <a:pt x="19" y="120"/>
                </a:cubicBezTo>
                <a:cubicBezTo>
                  <a:pt x="40" y="141"/>
                  <a:pt x="40" y="141"/>
                  <a:pt x="40" y="141"/>
                </a:cubicBezTo>
                <a:lnTo>
                  <a:pt x="23" y="143"/>
                </a:lnTo>
                <a:close/>
                <a:moveTo>
                  <a:pt x="58" y="152"/>
                </a:moveTo>
                <a:cubicBezTo>
                  <a:pt x="8" y="102"/>
                  <a:pt x="8" y="102"/>
                  <a:pt x="8" y="102"/>
                </a:cubicBezTo>
                <a:cubicBezTo>
                  <a:pt x="9" y="102"/>
                  <a:pt x="10" y="102"/>
                  <a:pt x="11" y="102"/>
                </a:cubicBezTo>
                <a:cubicBezTo>
                  <a:pt x="22" y="102"/>
                  <a:pt x="32" y="105"/>
                  <a:pt x="40" y="112"/>
                </a:cubicBezTo>
                <a:cubicBezTo>
                  <a:pt x="40" y="112"/>
                  <a:pt x="40" y="112"/>
                  <a:pt x="40" y="112"/>
                </a:cubicBezTo>
                <a:cubicBezTo>
                  <a:pt x="42" y="113"/>
                  <a:pt x="43" y="114"/>
                  <a:pt x="44" y="116"/>
                </a:cubicBezTo>
                <a:cubicBezTo>
                  <a:pt x="54" y="125"/>
                  <a:pt x="59" y="139"/>
                  <a:pt x="58" y="152"/>
                </a:cubicBezTo>
                <a:close/>
                <a:moveTo>
                  <a:pt x="51" y="116"/>
                </a:moveTo>
                <a:cubicBezTo>
                  <a:pt x="50" y="114"/>
                  <a:pt x="49" y="113"/>
                  <a:pt x="48" y="112"/>
                </a:cubicBezTo>
                <a:cubicBezTo>
                  <a:pt x="47" y="111"/>
                  <a:pt x="46" y="110"/>
                  <a:pt x="46" y="110"/>
                </a:cubicBezTo>
                <a:cubicBezTo>
                  <a:pt x="49" y="106"/>
                  <a:pt x="49" y="106"/>
                  <a:pt x="49" y="106"/>
                </a:cubicBezTo>
                <a:cubicBezTo>
                  <a:pt x="55" y="112"/>
                  <a:pt x="55" y="112"/>
                  <a:pt x="55" y="112"/>
                </a:cubicBezTo>
                <a:lnTo>
                  <a:pt x="51" y="116"/>
                </a:lnTo>
                <a:close/>
                <a:moveTo>
                  <a:pt x="69" y="118"/>
                </a:moveTo>
                <a:cubicBezTo>
                  <a:pt x="42" y="91"/>
                  <a:pt x="42" y="91"/>
                  <a:pt x="42" y="91"/>
                </a:cubicBezTo>
                <a:cubicBezTo>
                  <a:pt x="95" y="38"/>
                  <a:pt x="95" y="38"/>
                  <a:pt x="95" y="38"/>
                </a:cubicBezTo>
                <a:cubicBezTo>
                  <a:pt x="122" y="65"/>
                  <a:pt x="122" y="65"/>
                  <a:pt x="122" y="65"/>
                </a:cubicBezTo>
                <a:lnTo>
                  <a:pt x="69" y="118"/>
                </a:lnTo>
                <a:close/>
                <a:moveTo>
                  <a:pt x="95" y="113"/>
                </a:moveTo>
                <a:cubicBezTo>
                  <a:pt x="100" y="109"/>
                  <a:pt x="100" y="109"/>
                  <a:pt x="100" y="109"/>
                </a:cubicBezTo>
                <a:cubicBezTo>
                  <a:pt x="111" y="120"/>
                  <a:pt x="111" y="120"/>
                  <a:pt x="111" y="120"/>
                </a:cubicBezTo>
                <a:cubicBezTo>
                  <a:pt x="112" y="121"/>
                  <a:pt x="113" y="121"/>
                  <a:pt x="113" y="121"/>
                </a:cubicBezTo>
                <a:cubicBezTo>
                  <a:pt x="114" y="121"/>
                  <a:pt x="115" y="121"/>
                  <a:pt x="115" y="120"/>
                </a:cubicBezTo>
                <a:cubicBezTo>
                  <a:pt x="116" y="119"/>
                  <a:pt x="116" y="118"/>
                  <a:pt x="115" y="117"/>
                </a:cubicBezTo>
                <a:cubicBezTo>
                  <a:pt x="103" y="105"/>
                  <a:pt x="103" y="105"/>
                  <a:pt x="103" y="105"/>
                </a:cubicBezTo>
                <a:cubicBezTo>
                  <a:pt x="106" y="103"/>
                  <a:pt x="106" y="103"/>
                  <a:pt x="106" y="103"/>
                </a:cubicBezTo>
                <a:cubicBezTo>
                  <a:pt x="106" y="103"/>
                  <a:pt x="108" y="100"/>
                  <a:pt x="108" y="100"/>
                </a:cubicBezTo>
                <a:cubicBezTo>
                  <a:pt x="120" y="112"/>
                  <a:pt x="120" y="112"/>
                  <a:pt x="120" y="112"/>
                </a:cubicBezTo>
                <a:cubicBezTo>
                  <a:pt x="120" y="113"/>
                  <a:pt x="121" y="113"/>
                  <a:pt x="121" y="113"/>
                </a:cubicBezTo>
                <a:cubicBezTo>
                  <a:pt x="122" y="113"/>
                  <a:pt x="123" y="113"/>
                  <a:pt x="123" y="112"/>
                </a:cubicBezTo>
                <a:cubicBezTo>
                  <a:pt x="124" y="111"/>
                  <a:pt x="124" y="110"/>
                  <a:pt x="123" y="109"/>
                </a:cubicBezTo>
                <a:cubicBezTo>
                  <a:pt x="111" y="97"/>
                  <a:pt x="111" y="97"/>
                  <a:pt x="111" y="97"/>
                </a:cubicBezTo>
                <a:cubicBezTo>
                  <a:pt x="116" y="92"/>
                  <a:pt x="116" y="92"/>
                  <a:pt x="116" y="92"/>
                </a:cubicBezTo>
                <a:cubicBezTo>
                  <a:pt x="133" y="109"/>
                  <a:pt x="133" y="109"/>
                  <a:pt x="133" y="109"/>
                </a:cubicBezTo>
                <a:cubicBezTo>
                  <a:pt x="112" y="130"/>
                  <a:pt x="112" y="130"/>
                  <a:pt x="112" y="130"/>
                </a:cubicBezTo>
                <a:lnTo>
                  <a:pt x="95" y="113"/>
                </a:lnTo>
                <a:close/>
                <a:moveTo>
                  <a:pt x="133" y="151"/>
                </a:moveTo>
                <a:cubicBezTo>
                  <a:pt x="116" y="134"/>
                  <a:pt x="116" y="134"/>
                  <a:pt x="116" y="134"/>
                </a:cubicBezTo>
                <a:cubicBezTo>
                  <a:pt x="120" y="129"/>
                  <a:pt x="120" y="129"/>
                  <a:pt x="120" y="129"/>
                </a:cubicBezTo>
                <a:cubicBezTo>
                  <a:pt x="138" y="147"/>
                  <a:pt x="138" y="147"/>
                  <a:pt x="138" y="147"/>
                </a:cubicBezTo>
                <a:lnTo>
                  <a:pt x="133" y="151"/>
                </a:lnTo>
                <a:close/>
                <a:moveTo>
                  <a:pt x="141" y="143"/>
                </a:moveTo>
                <a:cubicBezTo>
                  <a:pt x="124" y="126"/>
                  <a:pt x="124" y="126"/>
                  <a:pt x="124" y="126"/>
                </a:cubicBezTo>
                <a:cubicBezTo>
                  <a:pt x="129" y="121"/>
                  <a:pt x="129" y="121"/>
                  <a:pt x="129" y="121"/>
                </a:cubicBezTo>
                <a:cubicBezTo>
                  <a:pt x="146" y="138"/>
                  <a:pt x="146" y="138"/>
                  <a:pt x="146" y="138"/>
                </a:cubicBezTo>
                <a:lnTo>
                  <a:pt x="141" y="143"/>
                </a:lnTo>
                <a:close/>
                <a:moveTo>
                  <a:pt x="149" y="135"/>
                </a:moveTo>
                <a:cubicBezTo>
                  <a:pt x="132" y="118"/>
                  <a:pt x="132" y="118"/>
                  <a:pt x="132" y="118"/>
                </a:cubicBezTo>
                <a:cubicBezTo>
                  <a:pt x="137" y="113"/>
                  <a:pt x="137" y="113"/>
                  <a:pt x="137" y="113"/>
                </a:cubicBezTo>
                <a:cubicBezTo>
                  <a:pt x="154" y="130"/>
                  <a:pt x="154" y="130"/>
                  <a:pt x="154" y="130"/>
                </a:cubicBezTo>
                <a:lnTo>
                  <a:pt x="149" y="135"/>
                </a:lnTo>
                <a:close/>
                <a:moveTo>
                  <a:pt x="17" y="151"/>
                </a:moveTo>
                <a:cubicBezTo>
                  <a:pt x="18" y="152"/>
                  <a:pt x="18" y="153"/>
                  <a:pt x="17" y="154"/>
                </a:cubicBezTo>
                <a:cubicBezTo>
                  <a:pt x="16" y="155"/>
                  <a:pt x="15" y="155"/>
                  <a:pt x="15" y="155"/>
                </a:cubicBezTo>
                <a:cubicBezTo>
                  <a:pt x="14" y="155"/>
                  <a:pt x="13" y="155"/>
                  <a:pt x="13" y="154"/>
                </a:cubicBezTo>
                <a:cubicBezTo>
                  <a:pt x="6" y="147"/>
                  <a:pt x="6" y="147"/>
                  <a:pt x="6" y="147"/>
                </a:cubicBezTo>
                <a:cubicBezTo>
                  <a:pt x="5" y="146"/>
                  <a:pt x="5" y="144"/>
                  <a:pt x="6" y="143"/>
                </a:cubicBezTo>
                <a:cubicBezTo>
                  <a:pt x="7" y="142"/>
                  <a:pt x="8" y="142"/>
                  <a:pt x="9" y="143"/>
                </a:cubicBezTo>
                <a:lnTo>
                  <a:pt x="17" y="15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24" name="Freeform 223">
            <a:extLst>
              <a:ext uri="{FF2B5EF4-FFF2-40B4-BE49-F238E27FC236}">
                <a16:creationId xmlns:a16="http://schemas.microsoft.com/office/drawing/2014/main" xmlns="" id="{6A310414-2016-47B9-9341-13C1E26F0494}"/>
              </a:ext>
            </a:extLst>
          </p:cNvPr>
          <p:cNvSpPr>
            <a:spLocks noEditPoints="1"/>
          </p:cNvSpPr>
          <p:nvPr/>
        </p:nvSpPr>
        <p:spPr bwMode="auto">
          <a:xfrm>
            <a:off x="8211344" y="4710907"/>
            <a:ext cx="547688" cy="550863"/>
          </a:xfrm>
          <a:custGeom>
            <a:avLst/>
            <a:gdLst>
              <a:gd name="T0" fmla="*/ 71 w 160"/>
              <a:gd name="T1" fmla="*/ 0 h 160"/>
              <a:gd name="T2" fmla="*/ 71 w 160"/>
              <a:gd name="T3" fmla="*/ 5 h 160"/>
              <a:gd name="T4" fmla="*/ 37 w 160"/>
              <a:gd name="T5" fmla="*/ 39 h 160"/>
              <a:gd name="T6" fmla="*/ 95 w 160"/>
              <a:gd name="T7" fmla="*/ 116 h 160"/>
              <a:gd name="T8" fmla="*/ 74 w 160"/>
              <a:gd name="T9" fmla="*/ 150 h 160"/>
              <a:gd name="T10" fmla="*/ 112 w 160"/>
              <a:gd name="T11" fmla="*/ 106 h 160"/>
              <a:gd name="T12" fmla="*/ 71 w 160"/>
              <a:gd name="T13" fmla="*/ 86 h 160"/>
              <a:gd name="T14" fmla="*/ 23 w 160"/>
              <a:gd name="T15" fmla="*/ 105 h 160"/>
              <a:gd name="T16" fmla="*/ 0 w 160"/>
              <a:gd name="T17" fmla="*/ 157 h 160"/>
              <a:gd name="T18" fmla="*/ 25 w 160"/>
              <a:gd name="T19" fmla="*/ 111 h 160"/>
              <a:gd name="T20" fmla="*/ 45 w 160"/>
              <a:gd name="T21" fmla="*/ 122 h 160"/>
              <a:gd name="T22" fmla="*/ 69 w 160"/>
              <a:gd name="T23" fmla="*/ 159 h 160"/>
              <a:gd name="T24" fmla="*/ 69 w 160"/>
              <a:gd name="T25" fmla="*/ 159 h 160"/>
              <a:gd name="T26" fmla="*/ 70 w 160"/>
              <a:gd name="T27" fmla="*/ 160 h 160"/>
              <a:gd name="T28" fmla="*/ 70 w 160"/>
              <a:gd name="T29" fmla="*/ 160 h 160"/>
              <a:gd name="T30" fmla="*/ 70 w 160"/>
              <a:gd name="T31" fmla="*/ 160 h 160"/>
              <a:gd name="T32" fmla="*/ 71 w 160"/>
              <a:gd name="T33" fmla="*/ 160 h 160"/>
              <a:gd name="T34" fmla="*/ 71 w 160"/>
              <a:gd name="T35" fmla="*/ 160 h 160"/>
              <a:gd name="T36" fmla="*/ 72 w 160"/>
              <a:gd name="T37" fmla="*/ 160 h 160"/>
              <a:gd name="T38" fmla="*/ 72 w 160"/>
              <a:gd name="T39" fmla="*/ 160 h 160"/>
              <a:gd name="T40" fmla="*/ 73 w 160"/>
              <a:gd name="T41" fmla="*/ 159 h 160"/>
              <a:gd name="T42" fmla="*/ 73 w 160"/>
              <a:gd name="T43" fmla="*/ 159 h 160"/>
              <a:gd name="T44" fmla="*/ 97 w 160"/>
              <a:gd name="T45" fmla="*/ 126 h 160"/>
              <a:gd name="T46" fmla="*/ 101 w 160"/>
              <a:gd name="T47" fmla="*/ 122 h 160"/>
              <a:gd name="T48" fmla="*/ 69 w 160"/>
              <a:gd name="T49" fmla="*/ 150 h 160"/>
              <a:gd name="T50" fmla="*/ 47 w 160"/>
              <a:gd name="T51" fmla="*/ 116 h 160"/>
              <a:gd name="T52" fmla="*/ 44 w 160"/>
              <a:gd name="T53" fmla="*/ 97 h 160"/>
              <a:gd name="T54" fmla="*/ 71 w 160"/>
              <a:gd name="T55" fmla="*/ 125 h 160"/>
              <a:gd name="T56" fmla="*/ 93 w 160"/>
              <a:gd name="T57" fmla="*/ 95 h 160"/>
              <a:gd name="T58" fmla="*/ 69 w 160"/>
              <a:gd name="T59" fmla="*/ 47 h 160"/>
              <a:gd name="T60" fmla="*/ 76 w 160"/>
              <a:gd name="T61" fmla="*/ 49 h 160"/>
              <a:gd name="T62" fmla="*/ 98 w 160"/>
              <a:gd name="T63" fmla="*/ 33 h 160"/>
              <a:gd name="T64" fmla="*/ 44 w 160"/>
              <a:gd name="T65" fmla="*/ 33 h 160"/>
              <a:gd name="T66" fmla="*/ 66 w 160"/>
              <a:gd name="T67" fmla="*/ 49 h 160"/>
              <a:gd name="T68" fmla="*/ 52 w 160"/>
              <a:gd name="T69" fmla="*/ 30 h 160"/>
              <a:gd name="T70" fmla="*/ 93 w 160"/>
              <a:gd name="T71" fmla="*/ 41 h 160"/>
              <a:gd name="T72" fmla="*/ 71 w 160"/>
              <a:gd name="T73" fmla="*/ 39 h 160"/>
              <a:gd name="T74" fmla="*/ 49 w 160"/>
              <a:gd name="T75" fmla="*/ 41 h 160"/>
              <a:gd name="T76" fmla="*/ 139 w 160"/>
              <a:gd name="T77" fmla="*/ 78 h 160"/>
              <a:gd name="T78" fmla="*/ 124 w 160"/>
              <a:gd name="T79" fmla="*/ 107 h 160"/>
              <a:gd name="T80" fmla="*/ 160 w 160"/>
              <a:gd name="T81" fmla="*/ 133 h 160"/>
              <a:gd name="T82" fmla="*/ 111 w 160"/>
              <a:gd name="T83" fmla="*/ 135 h 160"/>
              <a:gd name="T84" fmla="*/ 137 w 160"/>
              <a:gd name="T85" fmla="*/ 130 h 160"/>
              <a:gd name="T86" fmla="*/ 129 w 160"/>
              <a:gd name="T87" fmla="*/ 109 h 160"/>
              <a:gd name="T88" fmla="*/ 137 w 160"/>
              <a:gd name="T89" fmla="*/ 109 h 160"/>
              <a:gd name="T90" fmla="*/ 147 w 160"/>
              <a:gd name="T91" fmla="*/ 130 h 160"/>
              <a:gd name="T92" fmla="*/ 155 w 160"/>
              <a:gd name="T93" fmla="*/ 135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60" h="160">
                <a:moveTo>
                  <a:pt x="71" y="78"/>
                </a:moveTo>
                <a:cubicBezTo>
                  <a:pt x="93" y="78"/>
                  <a:pt x="110" y="60"/>
                  <a:pt x="110" y="39"/>
                </a:cubicBezTo>
                <a:cubicBezTo>
                  <a:pt x="110" y="17"/>
                  <a:pt x="93" y="0"/>
                  <a:pt x="71" y="0"/>
                </a:cubicBezTo>
                <a:cubicBezTo>
                  <a:pt x="50" y="0"/>
                  <a:pt x="32" y="17"/>
                  <a:pt x="32" y="39"/>
                </a:cubicBezTo>
                <a:cubicBezTo>
                  <a:pt x="32" y="60"/>
                  <a:pt x="50" y="78"/>
                  <a:pt x="71" y="78"/>
                </a:cubicBezTo>
                <a:close/>
                <a:moveTo>
                  <a:pt x="71" y="5"/>
                </a:moveTo>
                <a:cubicBezTo>
                  <a:pt x="90" y="5"/>
                  <a:pt x="105" y="20"/>
                  <a:pt x="105" y="39"/>
                </a:cubicBezTo>
                <a:cubicBezTo>
                  <a:pt x="105" y="58"/>
                  <a:pt x="90" y="73"/>
                  <a:pt x="71" y="73"/>
                </a:cubicBezTo>
                <a:cubicBezTo>
                  <a:pt x="53" y="73"/>
                  <a:pt x="37" y="58"/>
                  <a:pt x="37" y="39"/>
                </a:cubicBezTo>
                <a:cubicBezTo>
                  <a:pt x="37" y="20"/>
                  <a:pt x="53" y="5"/>
                  <a:pt x="71" y="5"/>
                </a:cubicBezTo>
                <a:close/>
                <a:moveTo>
                  <a:pt x="101" y="116"/>
                </a:moveTo>
                <a:cubicBezTo>
                  <a:pt x="95" y="116"/>
                  <a:pt x="95" y="116"/>
                  <a:pt x="95" y="116"/>
                </a:cubicBezTo>
                <a:cubicBezTo>
                  <a:pt x="93" y="116"/>
                  <a:pt x="92" y="118"/>
                  <a:pt x="92" y="119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74" y="150"/>
                  <a:pt x="74" y="150"/>
                  <a:pt x="74" y="150"/>
                </a:cubicBezTo>
                <a:cubicBezTo>
                  <a:pt x="74" y="130"/>
                  <a:pt x="74" y="130"/>
                  <a:pt x="74" y="130"/>
                </a:cubicBezTo>
                <a:cubicBezTo>
                  <a:pt x="98" y="97"/>
                  <a:pt x="98" y="97"/>
                  <a:pt x="98" y="97"/>
                </a:cubicBezTo>
                <a:cubicBezTo>
                  <a:pt x="103" y="99"/>
                  <a:pt x="108" y="102"/>
                  <a:pt x="112" y="106"/>
                </a:cubicBezTo>
                <a:cubicBezTo>
                  <a:pt x="113" y="107"/>
                  <a:pt x="115" y="106"/>
                  <a:pt x="116" y="105"/>
                </a:cubicBezTo>
                <a:cubicBezTo>
                  <a:pt x="117" y="104"/>
                  <a:pt x="117" y="103"/>
                  <a:pt x="115" y="102"/>
                </a:cubicBezTo>
                <a:cubicBezTo>
                  <a:pt x="103" y="92"/>
                  <a:pt x="87" y="86"/>
                  <a:pt x="71" y="86"/>
                </a:cubicBezTo>
                <a:cubicBezTo>
                  <a:pt x="62" y="86"/>
                  <a:pt x="53" y="88"/>
                  <a:pt x="45" y="91"/>
                </a:cubicBezTo>
                <a:cubicBezTo>
                  <a:pt x="44" y="92"/>
                  <a:pt x="44" y="92"/>
                  <a:pt x="44" y="92"/>
                </a:cubicBezTo>
                <a:cubicBezTo>
                  <a:pt x="36" y="95"/>
                  <a:pt x="29" y="99"/>
                  <a:pt x="23" y="105"/>
                </a:cubicBezTo>
                <a:cubicBezTo>
                  <a:pt x="23" y="105"/>
                  <a:pt x="23" y="105"/>
                  <a:pt x="23" y="105"/>
                </a:cubicBezTo>
                <a:cubicBezTo>
                  <a:pt x="23" y="105"/>
                  <a:pt x="23" y="105"/>
                  <a:pt x="23" y="105"/>
                </a:cubicBezTo>
                <a:cubicBezTo>
                  <a:pt x="9" y="118"/>
                  <a:pt x="0" y="137"/>
                  <a:pt x="0" y="157"/>
                </a:cubicBezTo>
                <a:cubicBezTo>
                  <a:pt x="0" y="159"/>
                  <a:pt x="1" y="160"/>
                  <a:pt x="3" y="160"/>
                </a:cubicBezTo>
                <a:cubicBezTo>
                  <a:pt x="4" y="160"/>
                  <a:pt x="5" y="159"/>
                  <a:pt x="5" y="157"/>
                </a:cubicBezTo>
                <a:cubicBezTo>
                  <a:pt x="5" y="139"/>
                  <a:pt x="13" y="123"/>
                  <a:pt x="25" y="111"/>
                </a:cubicBezTo>
                <a:cubicBezTo>
                  <a:pt x="32" y="120"/>
                  <a:pt x="32" y="120"/>
                  <a:pt x="32" y="120"/>
                </a:cubicBezTo>
                <a:cubicBezTo>
                  <a:pt x="32" y="121"/>
                  <a:pt x="33" y="122"/>
                  <a:pt x="34" y="122"/>
                </a:cubicBezTo>
                <a:cubicBezTo>
                  <a:pt x="45" y="122"/>
                  <a:pt x="45" y="122"/>
                  <a:pt x="45" y="122"/>
                </a:cubicBezTo>
                <a:cubicBezTo>
                  <a:pt x="45" y="125"/>
                  <a:pt x="45" y="125"/>
                  <a:pt x="45" y="125"/>
                </a:cubicBezTo>
                <a:cubicBezTo>
                  <a:pt x="45" y="126"/>
                  <a:pt x="45" y="126"/>
                  <a:pt x="45" y="126"/>
                </a:cubicBezTo>
                <a:cubicBezTo>
                  <a:pt x="69" y="159"/>
                  <a:pt x="69" y="159"/>
                  <a:pt x="69" y="159"/>
                </a:cubicBezTo>
                <a:cubicBezTo>
                  <a:pt x="69" y="159"/>
                  <a:pt x="69" y="159"/>
                  <a:pt x="69" y="159"/>
                </a:cubicBezTo>
                <a:cubicBezTo>
                  <a:pt x="69" y="159"/>
                  <a:pt x="69" y="159"/>
                  <a:pt x="69" y="159"/>
                </a:cubicBezTo>
                <a:cubicBezTo>
                  <a:pt x="69" y="159"/>
                  <a:pt x="69" y="159"/>
                  <a:pt x="69" y="159"/>
                </a:cubicBezTo>
                <a:cubicBezTo>
                  <a:pt x="69" y="159"/>
                  <a:pt x="69" y="159"/>
                  <a:pt x="69" y="159"/>
                </a:cubicBezTo>
                <a:cubicBezTo>
                  <a:pt x="69" y="159"/>
                  <a:pt x="69" y="159"/>
                  <a:pt x="69" y="159"/>
                </a:cubicBezTo>
                <a:cubicBezTo>
                  <a:pt x="70" y="159"/>
                  <a:pt x="70" y="160"/>
                  <a:pt x="70" y="160"/>
                </a:cubicBezTo>
                <a:cubicBezTo>
                  <a:pt x="70" y="160"/>
                  <a:pt x="70" y="160"/>
                  <a:pt x="70" y="160"/>
                </a:cubicBezTo>
                <a:cubicBezTo>
                  <a:pt x="70" y="160"/>
                  <a:pt x="70" y="160"/>
                  <a:pt x="70" y="160"/>
                </a:cubicBezTo>
                <a:cubicBezTo>
                  <a:pt x="70" y="160"/>
                  <a:pt x="70" y="160"/>
                  <a:pt x="70" y="160"/>
                </a:cubicBezTo>
                <a:cubicBezTo>
                  <a:pt x="70" y="160"/>
                  <a:pt x="70" y="160"/>
                  <a:pt x="70" y="160"/>
                </a:cubicBezTo>
                <a:cubicBezTo>
                  <a:pt x="70" y="160"/>
                  <a:pt x="70" y="160"/>
                  <a:pt x="70" y="160"/>
                </a:cubicBezTo>
                <a:cubicBezTo>
                  <a:pt x="70" y="160"/>
                  <a:pt x="70" y="160"/>
                  <a:pt x="70" y="160"/>
                </a:cubicBezTo>
                <a:cubicBezTo>
                  <a:pt x="71" y="160"/>
                  <a:pt x="71" y="160"/>
                  <a:pt x="71" y="160"/>
                </a:cubicBezTo>
                <a:cubicBezTo>
                  <a:pt x="71" y="160"/>
                  <a:pt x="71" y="160"/>
                  <a:pt x="71" y="160"/>
                </a:cubicBezTo>
                <a:cubicBezTo>
                  <a:pt x="71" y="160"/>
                  <a:pt x="71" y="160"/>
                  <a:pt x="71" y="160"/>
                </a:cubicBezTo>
                <a:cubicBezTo>
                  <a:pt x="71" y="160"/>
                  <a:pt x="71" y="160"/>
                  <a:pt x="71" y="160"/>
                </a:cubicBezTo>
                <a:cubicBezTo>
                  <a:pt x="71" y="160"/>
                  <a:pt x="71" y="160"/>
                  <a:pt x="71" y="160"/>
                </a:cubicBezTo>
                <a:cubicBezTo>
                  <a:pt x="71" y="160"/>
                  <a:pt x="71" y="160"/>
                  <a:pt x="71" y="160"/>
                </a:cubicBezTo>
                <a:cubicBezTo>
                  <a:pt x="72" y="160"/>
                  <a:pt x="72" y="160"/>
                  <a:pt x="72" y="160"/>
                </a:cubicBezTo>
                <a:cubicBezTo>
                  <a:pt x="72" y="160"/>
                  <a:pt x="72" y="160"/>
                  <a:pt x="72" y="160"/>
                </a:cubicBezTo>
                <a:cubicBezTo>
                  <a:pt x="72" y="160"/>
                  <a:pt x="72" y="160"/>
                  <a:pt x="72" y="160"/>
                </a:cubicBezTo>
                <a:cubicBezTo>
                  <a:pt x="72" y="160"/>
                  <a:pt x="72" y="160"/>
                  <a:pt x="72" y="160"/>
                </a:cubicBezTo>
                <a:cubicBezTo>
                  <a:pt x="72" y="160"/>
                  <a:pt x="72" y="160"/>
                  <a:pt x="72" y="160"/>
                </a:cubicBezTo>
                <a:cubicBezTo>
                  <a:pt x="72" y="160"/>
                  <a:pt x="72" y="160"/>
                  <a:pt x="72" y="160"/>
                </a:cubicBezTo>
                <a:cubicBezTo>
                  <a:pt x="72" y="160"/>
                  <a:pt x="72" y="160"/>
                  <a:pt x="73" y="160"/>
                </a:cubicBezTo>
                <a:cubicBezTo>
                  <a:pt x="73" y="160"/>
                  <a:pt x="73" y="160"/>
                  <a:pt x="73" y="160"/>
                </a:cubicBezTo>
                <a:cubicBezTo>
                  <a:pt x="73" y="160"/>
                  <a:pt x="73" y="159"/>
                  <a:pt x="73" y="159"/>
                </a:cubicBezTo>
                <a:cubicBezTo>
                  <a:pt x="73" y="159"/>
                  <a:pt x="73" y="159"/>
                  <a:pt x="73" y="159"/>
                </a:cubicBezTo>
                <a:cubicBezTo>
                  <a:pt x="73" y="159"/>
                  <a:pt x="73" y="159"/>
                  <a:pt x="73" y="159"/>
                </a:cubicBezTo>
                <a:cubicBezTo>
                  <a:pt x="73" y="159"/>
                  <a:pt x="73" y="159"/>
                  <a:pt x="73" y="159"/>
                </a:cubicBezTo>
                <a:cubicBezTo>
                  <a:pt x="73" y="159"/>
                  <a:pt x="73" y="159"/>
                  <a:pt x="73" y="159"/>
                </a:cubicBezTo>
                <a:cubicBezTo>
                  <a:pt x="73" y="159"/>
                  <a:pt x="73" y="159"/>
                  <a:pt x="73" y="159"/>
                </a:cubicBezTo>
                <a:cubicBezTo>
                  <a:pt x="97" y="126"/>
                  <a:pt x="97" y="126"/>
                  <a:pt x="97" y="126"/>
                </a:cubicBezTo>
                <a:cubicBezTo>
                  <a:pt x="97" y="126"/>
                  <a:pt x="97" y="126"/>
                  <a:pt x="97" y="125"/>
                </a:cubicBezTo>
                <a:cubicBezTo>
                  <a:pt x="97" y="122"/>
                  <a:pt x="97" y="122"/>
                  <a:pt x="97" y="122"/>
                </a:cubicBezTo>
                <a:cubicBezTo>
                  <a:pt x="101" y="122"/>
                  <a:pt x="101" y="122"/>
                  <a:pt x="101" y="122"/>
                </a:cubicBezTo>
                <a:cubicBezTo>
                  <a:pt x="102" y="122"/>
                  <a:pt x="104" y="120"/>
                  <a:pt x="104" y="119"/>
                </a:cubicBezTo>
                <a:cubicBezTo>
                  <a:pt x="104" y="118"/>
                  <a:pt x="102" y="116"/>
                  <a:pt x="101" y="116"/>
                </a:cubicBezTo>
                <a:close/>
                <a:moveTo>
                  <a:pt x="69" y="150"/>
                </a:moveTo>
                <a:cubicBezTo>
                  <a:pt x="50" y="124"/>
                  <a:pt x="50" y="124"/>
                  <a:pt x="50" y="124"/>
                </a:cubicBezTo>
                <a:cubicBezTo>
                  <a:pt x="50" y="119"/>
                  <a:pt x="50" y="119"/>
                  <a:pt x="50" y="119"/>
                </a:cubicBezTo>
                <a:cubicBezTo>
                  <a:pt x="50" y="118"/>
                  <a:pt x="49" y="116"/>
                  <a:pt x="47" y="116"/>
                </a:cubicBezTo>
                <a:cubicBezTo>
                  <a:pt x="35" y="116"/>
                  <a:pt x="35" y="116"/>
                  <a:pt x="35" y="116"/>
                </a:cubicBezTo>
                <a:cubicBezTo>
                  <a:pt x="28" y="107"/>
                  <a:pt x="28" y="107"/>
                  <a:pt x="28" y="107"/>
                </a:cubicBezTo>
                <a:cubicBezTo>
                  <a:pt x="33" y="103"/>
                  <a:pt x="39" y="100"/>
                  <a:pt x="44" y="97"/>
                </a:cubicBezTo>
                <a:cubicBezTo>
                  <a:pt x="69" y="130"/>
                  <a:pt x="69" y="130"/>
                  <a:pt x="69" y="130"/>
                </a:cubicBezTo>
                <a:lnTo>
                  <a:pt x="69" y="150"/>
                </a:lnTo>
                <a:close/>
                <a:moveTo>
                  <a:pt x="71" y="125"/>
                </a:moveTo>
                <a:cubicBezTo>
                  <a:pt x="49" y="95"/>
                  <a:pt x="49" y="95"/>
                  <a:pt x="49" y="95"/>
                </a:cubicBezTo>
                <a:cubicBezTo>
                  <a:pt x="56" y="93"/>
                  <a:pt x="63" y="91"/>
                  <a:pt x="71" y="91"/>
                </a:cubicBezTo>
                <a:cubicBezTo>
                  <a:pt x="79" y="91"/>
                  <a:pt x="86" y="93"/>
                  <a:pt x="93" y="95"/>
                </a:cubicBezTo>
                <a:lnTo>
                  <a:pt x="71" y="125"/>
                </a:lnTo>
                <a:close/>
                <a:moveTo>
                  <a:pt x="66" y="49"/>
                </a:moveTo>
                <a:cubicBezTo>
                  <a:pt x="67" y="49"/>
                  <a:pt x="69" y="48"/>
                  <a:pt x="69" y="47"/>
                </a:cubicBezTo>
                <a:cubicBezTo>
                  <a:pt x="69" y="45"/>
                  <a:pt x="70" y="44"/>
                  <a:pt x="71" y="44"/>
                </a:cubicBezTo>
                <a:cubicBezTo>
                  <a:pt x="73" y="44"/>
                  <a:pt x="74" y="45"/>
                  <a:pt x="74" y="47"/>
                </a:cubicBezTo>
                <a:cubicBezTo>
                  <a:pt x="74" y="48"/>
                  <a:pt x="75" y="49"/>
                  <a:pt x="76" y="49"/>
                </a:cubicBezTo>
                <a:cubicBezTo>
                  <a:pt x="90" y="49"/>
                  <a:pt x="90" y="49"/>
                  <a:pt x="90" y="49"/>
                </a:cubicBezTo>
                <a:cubicBezTo>
                  <a:pt x="95" y="49"/>
                  <a:pt x="98" y="46"/>
                  <a:pt x="98" y="41"/>
                </a:cubicBezTo>
                <a:cubicBezTo>
                  <a:pt x="98" y="33"/>
                  <a:pt x="98" y="33"/>
                  <a:pt x="98" y="33"/>
                </a:cubicBezTo>
                <a:cubicBezTo>
                  <a:pt x="98" y="29"/>
                  <a:pt x="95" y="25"/>
                  <a:pt x="90" y="25"/>
                </a:cubicBezTo>
                <a:cubicBezTo>
                  <a:pt x="52" y="25"/>
                  <a:pt x="52" y="25"/>
                  <a:pt x="52" y="25"/>
                </a:cubicBezTo>
                <a:cubicBezTo>
                  <a:pt x="47" y="25"/>
                  <a:pt x="44" y="29"/>
                  <a:pt x="44" y="33"/>
                </a:cubicBezTo>
                <a:cubicBezTo>
                  <a:pt x="44" y="41"/>
                  <a:pt x="44" y="41"/>
                  <a:pt x="44" y="41"/>
                </a:cubicBezTo>
                <a:cubicBezTo>
                  <a:pt x="44" y="46"/>
                  <a:pt x="47" y="49"/>
                  <a:pt x="52" y="49"/>
                </a:cubicBezTo>
                <a:lnTo>
                  <a:pt x="66" y="49"/>
                </a:lnTo>
                <a:close/>
                <a:moveTo>
                  <a:pt x="49" y="41"/>
                </a:moveTo>
                <a:cubicBezTo>
                  <a:pt x="49" y="33"/>
                  <a:pt x="49" y="33"/>
                  <a:pt x="49" y="33"/>
                </a:cubicBezTo>
                <a:cubicBezTo>
                  <a:pt x="49" y="32"/>
                  <a:pt x="50" y="30"/>
                  <a:pt x="52" y="30"/>
                </a:cubicBezTo>
                <a:cubicBezTo>
                  <a:pt x="90" y="30"/>
                  <a:pt x="90" y="30"/>
                  <a:pt x="90" y="30"/>
                </a:cubicBezTo>
                <a:cubicBezTo>
                  <a:pt x="92" y="30"/>
                  <a:pt x="93" y="32"/>
                  <a:pt x="93" y="33"/>
                </a:cubicBezTo>
                <a:cubicBezTo>
                  <a:pt x="93" y="41"/>
                  <a:pt x="93" y="41"/>
                  <a:pt x="93" y="41"/>
                </a:cubicBezTo>
                <a:cubicBezTo>
                  <a:pt x="93" y="43"/>
                  <a:pt x="92" y="44"/>
                  <a:pt x="90" y="44"/>
                </a:cubicBezTo>
                <a:cubicBezTo>
                  <a:pt x="78" y="44"/>
                  <a:pt x="78" y="44"/>
                  <a:pt x="78" y="44"/>
                </a:cubicBezTo>
                <a:cubicBezTo>
                  <a:pt x="77" y="41"/>
                  <a:pt x="74" y="39"/>
                  <a:pt x="71" y="39"/>
                </a:cubicBezTo>
                <a:cubicBezTo>
                  <a:pt x="68" y="39"/>
                  <a:pt x="65" y="41"/>
                  <a:pt x="64" y="44"/>
                </a:cubicBezTo>
                <a:cubicBezTo>
                  <a:pt x="52" y="44"/>
                  <a:pt x="52" y="44"/>
                  <a:pt x="52" y="44"/>
                </a:cubicBezTo>
                <a:cubicBezTo>
                  <a:pt x="50" y="44"/>
                  <a:pt x="49" y="43"/>
                  <a:pt x="49" y="41"/>
                </a:cubicBezTo>
                <a:close/>
                <a:moveTo>
                  <a:pt x="142" y="107"/>
                </a:moveTo>
                <a:cubicBezTo>
                  <a:pt x="142" y="80"/>
                  <a:pt x="142" y="80"/>
                  <a:pt x="142" y="80"/>
                </a:cubicBezTo>
                <a:cubicBezTo>
                  <a:pt x="142" y="79"/>
                  <a:pt x="141" y="78"/>
                  <a:pt x="139" y="78"/>
                </a:cubicBezTo>
                <a:cubicBezTo>
                  <a:pt x="126" y="78"/>
                  <a:pt x="126" y="78"/>
                  <a:pt x="126" y="78"/>
                </a:cubicBezTo>
                <a:cubicBezTo>
                  <a:pt x="125" y="78"/>
                  <a:pt x="124" y="79"/>
                  <a:pt x="124" y="80"/>
                </a:cubicBezTo>
                <a:cubicBezTo>
                  <a:pt x="124" y="107"/>
                  <a:pt x="124" y="107"/>
                  <a:pt x="124" y="107"/>
                </a:cubicBezTo>
                <a:cubicBezTo>
                  <a:pt x="113" y="111"/>
                  <a:pt x="106" y="121"/>
                  <a:pt x="106" y="133"/>
                </a:cubicBezTo>
                <a:cubicBezTo>
                  <a:pt x="106" y="148"/>
                  <a:pt x="118" y="160"/>
                  <a:pt x="133" y="160"/>
                </a:cubicBezTo>
                <a:cubicBezTo>
                  <a:pt x="148" y="160"/>
                  <a:pt x="160" y="148"/>
                  <a:pt x="160" y="133"/>
                </a:cubicBezTo>
                <a:cubicBezTo>
                  <a:pt x="160" y="121"/>
                  <a:pt x="153" y="111"/>
                  <a:pt x="142" y="107"/>
                </a:cubicBezTo>
                <a:close/>
                <a:moveTo>
                  <a:pt x="133" y="155"/>
                </a:moveTo>
                <a:cubicBezTo>
                  <a:pt x="122" y="155"/>
                  <a:pt x="112" y="146"/>
                  <a:pt x="111" y="135"/>
                </a:cubicBezTo>
                <a:cubicBezTo>
                  <a:pt x="137" y="135"/>
                  <a:pt x="137" y="135"/>
                  <a:pt x="137" y="135"/>
                </a:cubicBezTo>
                <a:cubicBezTo>
                  <a:pt x="138" y="135"/>
                  <a:pt x="140" y="134"/>
                  <a:pt x="140" y="133"/>
                </a:cubicBezTo>
                <a:cubicBezTo>
                  <a:pt x="140" y="131"/>
                  <a:pt x="138" y="130"/>
                  <a:pt x="137" y="130"/>
                </a:cubicBezTo>
                <a:cubicBezTo>
                  <a:pt x="111" y="130"/>
                  <a:pt x="111" y="130"/>
                  <a:pt x="111" y="130"/>
                </a:cubicBezTo>
                <a:cubicBezTo>
                  <a:pt x="112" y="121"/>
                  <a:pt x="118" y="114"/>
                  <a:pt x="127" y="112"/>
                </a:cubicBezTo>
                <a:cubicBezTo>
                  <a:pt x="128" y="111"/>
                  <a:pt x="129" y="110"/>
                  <a:pt x="129" y="109"/>
                </a:cubicBezTo>
                <a:cubicBezTo>
                  <a:pt x="129" y="83"/>
                  <a:pt x="129" y="83"/>
                  <a:pt x="129" y="83"/>
                </a:cubicBezTo>
                <a:cubicBezTo>
                  <a:pt x="137" y="83"/>
                  <a:pt x="137" y="83"/>
                  <a:pt x="137" y="83"/>
                </a:cubicBezTo>
                <a:cubicBezTo>
                  <a:pt x="137" y="109"/>
                  <a:pt x="137" y="109"/>
                  <a:pt x="137" y="109"/>
                </a:cubicBezTo>
                <a:cubicBezTo>
                  <a:pt x="137" y="110"/>
                  <a:pt x="138" y="111"/>
                  <a:pt x="139" y="112"/>
                </a:cubicBezTo>
                <a:cubicBezTo>
                  <a:pt x="147" y="114"/>
                  <a:pt x="154" y="121"/>
                  <a:pt x="155" y="130"/>
                </a:cubicBezTo>
                <a:cubicBezTo>
                  <a:pt x="147" y="130"/>
                  <a:pt x="147" y="130"/>
                  <a:pt x="147" y="130"/>
                </a:cubicBezTo>
                <a:cubicBezTo>
                  <a:pt x="146" y="130"/>
                  <a:pt x="145" y="131"/>
                  <a:pt x="145" y="133"/>
                </a:cubicBezTo>
                <a:cubicBezTo>
                  <a:pt x="145" y="134"/>
                  <a:pt x="146" y="135"/>
                  <a:pt x="147" y="135"/>
                </a:cubicBezTo>
                <a:cubicBezTo>
                  <a:pt x="155" y="135"/>
                  <a:pt x="155" y="135"/>
                  <a:pt x="155" y="135"/>
                </a:cubicBezTo>
                <a:cubicBezTo>
                  <a:pt x="153" y="146"/>
                  <a:pt x="144" y="155"/>
                  <a:pt x="133" y="15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25" name="Freeform 224">
            <a:extLst>
              <a:ext uri="{FF2B5EF4-FFF2-40B4-BE49-F238E27FC236}">
                <a16:creationId xmlns:a16="http://schemas.microsoft.com/office/drawing/2014/main" xmlns="" id="{B7431C79-0DCE-40E8-9B0F-1EE59947D7AA}"/>
              </a:ext>
            </a:extLst>
          </p:cNvPr>
          <p:cNvSpPr>
            <a:spLocks noEditPoints="1"/>
          </p:cNvSpPr>
          <p:nvPr/>
        </p:nvSpPr>
        <p:spPr bwMode="auto">
          <a:xfrm>
            <a:off x="8211344" y="5331619"/>
            <a:ext cx="547688" cy="550863"/>
          </a:xfrm>
          <a:custGeom>
            <a:avLst/>
            <a:gdLst>
              <a:gd name="T0" fmla="*/ 55 w 160"/>
              <a:gd name="T1" fmla="*/ 69 h 160"/>
              <a:gd name="T2" fmla="*/ 53 w 160"/>
              <a:gd name="T3" fmla="*/ 74 h 160"/>
              <a:gd name="T4" fmla="*/ 55 w 160"/>
              <a:gd name="T5" fmla="*/ 80 h 160"/>
              <a:gd name="T6" fmla="*/ 53 w 160"/>
              <a:gd name="T7" fmla="*/ 86 h 160"/>
              <a:gd name="T8" fmla="*/ 54 w 160"/>
              <a:gd name="T9" fmla="*/ 91 h 160"/>
              <a:gd name="T10" fmla="*/ 57 w 160"/>
              <a:gd name="T11" fmla="*/ 90 h 160"/>
              <a:gd name="T12" fmla="*/ 62 w 160"/>
              <a:gd name="T13" fmla="*/ 101 h 160"/>
              <a:gd name="T14" fmla="*/ 64 w 160"/>
              <a:gd name="T15" fmla="*/ 105 h 160"/>
              <a:gd name="T16" fmla="*/ 68 w 160"/>
              <a:gd name="T17" fmla="*/ 101 h 160"/>
              <a:gd name="T18" fmla="*/ 77 w 160"/>
              <a:gd name="T19" fmla="*/ 107 h 160"/>
              <a:gd name="T20" fmla="*/ 83 w 160"/>
              <a:gd name="T21" fmla="*/ 107 h 160"/>
              <a:gd name="T22" fmla="*/ 92 w 160"/>
              <a:gd name="T23" fmla="*/ 101 h 160"/>
              <a:gd name="T24" fmla="*/ 96 w 160"/>
              <a:gd name="T25" fmla="*/ 105 h 160"/>
              <a:gd name="T26" fmla="*/ 98 w 160"/>
              <a:gd name="T27" fmla="*/ 101 h 160"/>
              <a:gd name="T28" fmla="*/ 103 w 160"/>
              <a:gd name="T29" fmla="*/ 90 h 160"/>
              <a:gd name="T30" fmla="*/ 106 w 160"/>
              <a:gd name="T31" fmla="*/ 91 h 160"/>
              <a:gd name="T32" fmla="*/ 107 w 160"/>
              <a:gd name="T33" fmla="*/ 86 h 160"/>
              <a:gd name="T34" fmla="*/ 105 w 160"/>
              <a:gd name="T35" fmla="*/ 80 h 160"/>
              <a:gd name="T36" fmla="*/ 107 w 160"/>
              <a:gd name="T37" fmla="*/ 74 h 160"/>
              <a:gd name="T38" fmla="*/ 105 w 160"/>
              <a:gd name="T39" fmla="*/ 69 h 160"/>
              <a:gd name="T40" fmla="*/ 96 w 160"/>
              <a:gd name="T41" fmla="*/ 62 h 160"/>
              <a:gd name="T42" fmla="*/ 98 w 160"/>
              <a:gd name="T43" fmla="*/ 56 h 160"/>
              <a:gd name="T44" fmla="*/ 92 w 160"/>
              <a:gd name="T45" fmla="*/ 59 h 160"/>
              <a:gd name="T46" fmla="*/ 83 w 160"/>
              <a:gd name="T47" fmla="*/ 53 h 160"/>
              <a:gd name="T48" fmla="*/ 77 w 160"/>
              <a:gd name="T49" fmla="*/ 53 h 160"/>
              <a:gd name="T50" fmla="*/ 68 w 160"/>
              <a:gd name="T51" fmla="*/ 59 h 160"/>
              <a:gd name="T52" fmla="*/ 62 w 160"/>
              <a:gd name="T53" fmla="*/ 56 h 160"/>
              <a:gd name="T54" fmla="*/ 64 w 160"/>
              <a:gd name="T55" fmla="*/ 62 h 160"/>
              <a:gd name="T56" fmla="*/ 80 w 160"/>
              <a:gd name="T57" fmla="*/ 60 h 160"/>
              <a:gd name="T58" fmla="*/ 80 w 160"/>
              <a:gd name="T59" fmla="*/ 100 h 160"/>
              <a:gd name="T60" fmla="*/ 80 w 160"/>
              <a:gd name="T61" fmla="*/ 60 h 160"/>
              <a:gd name="T62" fmla="*/ 80 w 160"/>
              <a:gd name="T63" fmla="*/ 0 h 160"/>
              <a:gd name="T64" fmla="*/ 0 w 160"/>
              <a:gd name="T65" fmla="*/ 80 h 160"/>
              <a:gd name="T66" fmla="*/ 80 w 160"/>
              <a:gd name="T67" fmla="*/ 160 h 160"/>
              <a:gd name="T68" fmla="*/ 120 w 160"/>
              <a:gd name="T69" fmla="*/ 146 h 160"/>
              <a:gd name="T70" fmla="*/ 80 w 160"/>
              <a:gd name="T71" fmla="*/ 155 h 160"/>
              <a:gd name="T72" fmla="*/ 80 w 160"/>
              <a:gd name="T73" fmla="*/ 5 h 160"/>
              <a:gd name="T74" fmla="*/ 145 w 160"/>
              <a:gd name="T75" fmla="*/ 117 h 160"/>
              <a:gd name="T76" fmla="*/ 150 w 160"/>
              <a:gd name="T77" fmla="*/ 119 h 160"/>
              <a:gd name="T78" fmla="*/ 137 w 160"/>
              <a:gd name="T79" fmla="*/ 23 h 160"/>
              <a:gd name="T80" fmla="*/ 121 w 160"/>
              <a:gd name="T81" fmla="*/ 135 h 160"/>
              <a:gd name="T82" fmla="*/ 148 w 160"/>
              <a:gd name="T83" fmla="*/ 135 h 160"/>
              <a:gd name="T84" fmla="*/ 135 w 160"/>
              <a:gd name="T85" fmla="*/ 143 h 160"/>
              <a:gd name="T86" fmla="*/ 135 w 160"/>
              <a:gd name="T87" fmla="*/ 126 h 160"/>
              <a:gd name="T88" fmla="*/ 135 w 160"/>
              <a:gd name="T89" fmla="*/ 143 h 160"/>
              <a:gd name="T90" fmla="*/ 80 w 160"/>
              <a:gd name="T91" fmla="*/ 135 h 160"/>
              <a:gd name="T92" fmla="*/ 119 w 160"/>
              <a:gd name="T93" fmla="*/ 41 h 160"/>
              <a:gd name="T94" fmla="*/ 59 w 160"/>
              <a:gd name="T95" fmla="*/ 30 h 160"/>
              <a:gd name="T96" fmla="*/ 62 w 160"/>
              <a:gd name="T97" fmla="*/ 34 h 160"/>
              <a:gd name="T98" fmla="*/ 115 w 160"/>
              <a:gd name="T99" fmla="*/ 115 h 160"/>
              <a:gd name="T100" fmla="*/ 45 w 160"/>
              <a:gd name="T101" fmla="*/ 115 h 160"/>
              <a:gd name="T102" fmla="*/ 32 w 160"/>
              <a:gd name="T103" fmla="*/ 58 h 160"/>
              <a:gd name="T104" fmla="*/ 41 w 160"/>
              <a:gd name="T105" fmla="*/ 119 h 160"/>
              <a:gd name="T106" fmla="*/ 33 w 160"/>
              <a:gd name="T107" fmla="*/ 33 h 160"/>
              <a:gd name="T108" fmla="*/ 33 w 160"/>
              <a:gd name="T109" fmla="*/ 53 h 160"/>
              <a:gd name="T110" fmla="*/ 53 w 160"/>
              <a:gd name="T111" fmla="*/ 53 h 160"/>
              <a:gd name="T112" fmla="*/ 43 w 160"/>
              <a:gd name="T113" fmla="*/ 29 h 160"/>
              <a:gd name="T114" fmla="*/ 43 w 160"/>
              <a:gd name="T115" fmla="*/ 52 h 160"/>
              <a:gd name="T116" fmla="*/ 34 w 160"/>
              <a:gd name="T117" fmla="*/ 43 h 160"/>
              <a:gd name="T118" fmla="*/ 43 w 160"/>
              <a:gd name="T119" fmla="*/ 34 h 160"/>
              <a:gd name="T120" fmla="*/ 49 w 160"/>
              <a:gd name="T121" fmla="*/ 49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60" h="160">
                <a:moveTo>
                  <a:pt x="57" y="70"/>
                </a:moveTo>
                <a:cubicBezTo>
                  <a:pt x="55" y="69"/>
                  <a:pt x="55" y="69"/>
                  <a:pt x="55" y="69"/>
                </a:cubicBezTo>
                <a:cubicBezTo>
                  <a:pt x="54" y="69"/>
                  <a:pt x="52" y="69"/>
                  <a:pt x="52" y="71"/>
                </a:cubicBezTo>
                <a:cubicBezTo>
                  <a:pt x="51" y="72"/>
                  <a:pt x="52" y="74"/>
                  <a:pt x="53" y="74"/>
                </a:cubicBezTo>
                <a:cubicBezTo>
                  <a:pt x="56" y="75"/>
                  <a:pt x="56" y="75"/>
                  <a:pt x="56" y="75"/>
                </a:cubicBezTo>
                <a:cubicBezTo>
                  <a:pt x="56" y="77"/>
                  <a:pt x="55" y="78"/>
                  <a:pt x="55" y="80"/>
                </a:cubicBezTo>
                <a:cubicBezTo>
                  <a:pt x="55" y="82"/>
                  <a:pt x="56" y="83"/>
                  <a:pt x="56" y="85"/>
                </a:cubicBezTo>
                <a:cubicBezTo>
                  <a:pt x="53" y="86"/>
                  <a:pt x="53" y="86"/>
                  <a:pt x="53" y="86"/>
                </a:cubicBezTo>
                <a:cubicBezTo>
                  <a:pt x="52" y="86"/>
                  <a:pt x="51" y="88"/>
                  <a:pt x="52" y="89"/>
                </a:cubicBezTo>
                <a:cubicBezTo>
                  <a:pt x="52" y="90"/>
                  <a:pt x="53" y="91"/>
                  <a:pt x="54" y="91"/>
                </a:cubicBezTo>
                <a:cubicBezTo>
                  <a:pt x="54" y="91"/>
                  <a:pt x="55" y="91"/>
                  <a:pt x="55" y="91"/>
                </a:cubicBezTo>
                <a:cubicBezTo>
                  <a:pt x="57" y="90"/>
                  <a:pt x="57" y="90"/>
                  <a:pt x="57" y="90"/>
                </a:cubicBezTo>
                <a:cubicBezTo>
                  <a:pt x="59" y="93"/>
                  <a:pt x="61" y="96"/>
                  <a:pt x="64" y="98"/>
                </a:cubicBezTo>
                <a:cubicBezTo>
                  <a:pt x="62" y="101"/>
                  <a:pt x="62" y="101"/>
                  <a:pt x="62" y="101"/>
                </a:cubicBezTo>
                <a:cubicBezTo>
                  <a:pt x="61" y="102"/>
                  <a:pt x="61" y="103"/>
                  <a:pt x="62" y="104"/>
                </a:cubicBezTo>
                <a:cubicBezTo>
                  <a:pt x="63" y="104"/>
                  <a:pt x="63" y="105"/>
                  <a:pt x="64" y="105"/>
                </a:cubicBezTo>
                <a:cubicBezTo>
                  <a:pt x="65" y="105"/>
                  <a:pt x="66" y="104"/>
                  <a:pt x="66" y="104"/>
                </a:cubicBezTo>
                <a:cubicBezTo>
                  <a:pt x="68" y="101"/>
                  <a:pt x="68" y="101"/>
                  <a:pt x="68" y="101"/>
                </a:cubicBezTo>
                <a:cubicBezTo>
                  <a:pt x="71" y="103"/>
                  <a:pt x="74" y="104"/>
                  <a:pt x="77" y="105"/>
                </a:cubicBezTo>
                <a:cubicBezTo>
                  <a:pt x="77" y="107"/>
                  <a:pt x="77" y="107"/>
                  <a:pt x="77" y="107"/>
                </a:cubicBezTo>
                <a:cubicBezTo>
                  <a:pt x="77" y="109"/>
                  <a:pt x="79" y="110"/>
                  <a:pt x="80" y="110"/>
                </a:cubicBezTo>
                <a:cubicBezTo>
                  <a:pt x="81" y="110"/>
                  <a:pt x="83" y="109"/>
                  <a:pt x="83" y="107"/>
                </a:cubicBezTo>
                <a:cubicBezTo>
                  <a:pt x="83" y="105"/>
                  <a:pt x="83" y="105"/>
                  <a:pt x="83" y="105"/>
                </a:cubicBezTo>
                <a:cubicBezTo>
                  <a:pt x="86" y="104"/>
                  <a:pt x="89" y="103"/>
                  <a:pt x="92" y="101"/>
                </a:cubicBezTo>
                <a:cubicBezTo>
                  <a:pt x="94" y="104"/>
                  <a:pt x="94" y="104"/>
                  <a:pt x="94" y="104"/>
                </a:cubicBezTo>
                <a:cubicBezTo>
                  <a:pt x="94" y="104"/>
                  <a:pt x="95" y="105"/>
                  <a:pt x="96" y="105"/>
                </a:cubicBezTo>
                <a:cubicBezTo>
                  <a:pt x="97" y="105"/>
                  <a:pt x="97" y="104"/>
                  <a:pt x="98" y="104"/>
                </a:cubicBezTo>
                <a:cubicBezTo>
                  <a:pt x="99" y="103"/>
                  <a:pt x="99" y="102"/>
                  <a:pt x="98" y="101"/>
                </a:cubicBezTo>
                <a:cubicBezTo>
                  <a:pt x="96" y="98"/>
                  <a:pt x="96" y="98"/>
                  <a:pt x="96" y="98"/>
                </a:cubicBezTo>
                <a:cubicBezTo>
                  <a:pt x="99" y="96"/>
                  <a:pt x="101" y="93"/>
                  <a:pt x="103" y="90"/>
                </a:cubicBezTo>
                <a:cubicBezTo>
                  <a:pt x="105" y="91"/>
                  <a:pt x="105" y="91"/>
                  <a:pt x="105" y="91"/>
                </a:cubicBezTo>
                <a:cubicBezTo>
                  <a:pt x="105" y="91"/>
                  <a:pt x="106" y="91"/>
                  <a:pt x="106" y="91"/>
                </a:cubicBezTo>
                <a:cubicBezTo>
                  <a:pt x="107" y="91"/>
                  <a:pt x="108" y="90"/>
                  <a:pt x="108" y="89"/>
                </a:cubicBezTo>
                <a:cubicBezTo>
                  <a:pt x="109" y="88"/>
                  <a:pt x="108" y="86"/>
                  <a:pt x="107" y="86"/>
                </a:cubicBezTo>
                <a:cubicBezTo>
                  <a:pt x="104" y="85"/>
                  <a:pt x="104" y="85"/>
                  <a:pt x="104" y="85"/>
                </a:cubicBezTo>
                <a:cubicBezTo>
                  <a:pt x="104" y="83"/>
                  <a:pt x="105" y="82"/>
                  <a:pt x="105" y="80"/>
                </a:cubicBezTo>
                <a:cubicBezTo>
                  <a:pt x="105" y="78"/>
                  <a:pt x="104" y="77"/>
                  <a:pt x="104" y="75"/>
                </a:cubicBezTo>
                <a:cubicBezTo>
                  <a:pt x="107" y="74"/>
                  <a:pt x="107" y="74"/>
                  <a:pt x="107" y="74"/>
                </a:cubicBezTo>
                <a:cubicBezTo>
                  <a:pt x="108" y="74"/>
                  <a:pt x="109" y="72"/>
                  <a:pt x="108" y="71"/>
                </a:cubicBezTo>
                <a:cubicBezTo>
                  <a:pt x="108" y="69"/>
                  <a:pt x="106" y="69"/>
                  <a:pt x="105" y="69"/>
                </a:cubicBezTo>
                <a:cubicBezTo>
                  <a:pt x="103" y="70"/>
                  <a:pt x="103" y="70"/>
                  <a:pt x="103" y="70"/>
                </a:cubicBezTo>
                <a:cubicBezTo>
                  <a:pt x="101" y="67"/>
                  <a:pt x="99" y="64"/>
                  <a:pt x="96" y="62"/>
                </a:cubicBezTo>
                <a:cubicBezTo>
                  <a:pt x="98" y="59"/>
                  <a:pt x="98" y="59"/>
                  <a:pt x="98" y="59"/>
                </a:cubicBezTo>
                <a:cubicBezTo>
                  <a:pt x="99" y="58"/>
                  <a:pt x="99" y="57"/>
                  <a:pt x="98" y="56"/>
                </a:cubicBezTo>
                <a:cubicBezTo>
                  <a:pt x="96" y="55"/>
                  <a:pt x="95" y="55"/>
                  <a:pt x="94" y="56"/>
                </a:cubicBezTo>
                <a:cubicBezTo>
                  <a:pt x="92" y="59"/>
                  <a:pt x="92" y="59"/>
                  <a:pt x="92" y="59"/>
                </a:cubicBezTo>
                <a:cubicBezTo>
                  <a:pt x="89" y="57"/>
                  <a:pt x="86" y="56"/>
                  <a:pt x="83" y="55"/>
                </a:cubicBezTo>
                <a:cubicBezTo>
                  <a:pt x="83" y="53"/>
                  <a:pt x="83" y="53"/>
                  <a:pt x="83" y="53"/>
                </a:cubicBezTo>
                <a:cubicBezTo>
                  <a:pt x="83" y="51"/>
                  <a:pt x="81" y="50"/>
                  <a:pt x="80" y="50"/>
                </a:cubicBezTo>
                <a:cubicBezTo>
                  <a:pt x="79" y="50"/>
                  <a:pt x="77" y="51"/>
                  <a:pt x="77" y="53"/>
                </a:cubicBezTo>
                <a:cubicBezTo>
                  <a:pt x="77" y="55"/>
                  <a:pt x="77" y="55"/>
                  <a:pt x="77" y="55"/>
                </a:cubicBezTo>
                <a:cubicBezTo>
                  <a:pt x="74" y="56"/>
                  <a:pt x="71" y="57"/>
                  <a:pt x="68" y="59"/>
                </a:cubicBezTo>
                <a:cubicBezTo>
                  <a:pt x="66" y="56"/>
                  <a:pt x="66" y="56"/>
                  <a:pt x="66" y="56"/>
                </a:cubicBezTo>
                <a:cubicBezTo>
                  <a:pt x="65" y="55"/>
                  <a:pt x="64" y="55"/>
                  <a:pt x="62" y="56"/>
                </a:cubicBezTo>
                <a:cubicBezTo>
                  <a:pt x="61" y="57"/>
                  <a:pt x="61" y="58"/>
                  <a:pt x="62" y="59"/>
                </a:cubicBezTo>
                <a:cubicBezTo>
                  <a:pt x="64" y="62"/>
                  <a:pt x="64" y="62"/>
                  <a:pt x="64" y="62"/>
                </a:cubicBezTo>
                <a:cubicBezTo>
                  <a:pt x="61" y="64"/>
                  <a:pt x="59" y="67"/>
                  <a:pt x="57" y="70"/>
                </a:cubicBezTo>
                <a:close/>
                <a:moveTo>
                  <a:pt x="80" y="60"/>
                </a:moveTo>
                <a:cubicBezTo>
                  <a:pt x="91" y="60"/>
                  <a:pt x="100" y="69"/>
                  <a:pt x="100" y="80"/>
                </a:cubicBezTo>
                <a:cubicBezTo>
                  <a:pt x="100" y="91"/>
                  <a:pt x="91" y="100"/>
                  <a:pt x="80" y="100"/>
                </a:cubicBezTo>
                <a:cubicBezTo>
                  <a:pt x="69" y="100"/>
                  <a:pt x="60" y="91"/>
                  <a:pt x="60" y="80"/>
                </a:cubicBezTo>
                <a:cubicBezTo>
                  <a:pt x="60" y="69"/>
                  <a:pt x="69" y="60"/>
                  <a:pt x="80" y="60"/>
                </a:cubicBezTo>
                <a:close/>
                <a:moveTo>
                  <a:pt x="137" y="23"/>
                </a:moveTo>
                <a:cubicBezTo>
                  <a:pt x="121" y="8"/>
                  <a:pt x="101" y="0"/>
                  <a:pt x="80" y="0"/>
                </a:cubicBezTo>
                <a:cubicBezTo>
                  <a:pt x="59" y="0"/>
                  <a:pt x="39" y="8"/>
                  <a:pt x="23" y="23"/>
                </a:cubicBezTo>
                <a:cubicBezTo>
                  <a:pt x="8" y="39"/>
                  <a:pt x="0" y="59"/>
                  <a:pt x="0" y="80"/>
                </a:cubicBezTo>
                <a:cubicBezTo>
                  <a:pt x="0" y="101"/>
                  <a:pt x="8" y="121"/>
                  <a:pt x="23" y="137"/>
                </a:cubicBezTo>
                <a:cubicBezTo>
                  <a:pt x="39" y="152"/>
                  <a:pt x="59" y="160"/>
                  <a:pt x="80" y="160"/>
                </a:cubicBezTo>
                <a:cubicBezTo>
                  <a:pt x="94" y="160"/>
                  <a:pt x="107" y="156"/>
                  <a:pt x="119" y="150"/>
                </a:cubicBezTo>
                <a:cubicBezTo>
                  <a:pt x="120" y="149"/>
                  <a:pt x="121" y="148"/>
                  <a:pt x="120" y="146"/>
                </a:cubicBezTo>
                <a:cubicBezTo>
                  <a:pt x="119" y="145"/>
                  <a:pt x="118" y="145"/>
                  <a:pt x="117" y="145"/>
                </a:cubicBezTo>
                <a:cubicBezTo>
                  <a:pt x="105" y="152"/>
                  <a:pt x="93" y="155"/>
                  <a:pt x="80" y="155"/>
                </a:cubicBezTo>
                <a:cubicBezTo>
                  <a:pt x="39" y="155"/>
                  <a:pt x="5" y="121"/>
                  <a:pt x="5" y="80"/>
                </a:cubicBezTo>
                <a:cubicBezTo>
                  <a:pt x="5" y="39"/>
                  <a:pt x="39" y="5"/>
                  <a:pt x="80" y="5"/>
                </a:cubicBezTo>
                <a:cubicBezTo>
                  <a:pt x="121" y="5"/>
                  <a:pt x="155" y="39"/>
                  <a:pt x="155" y="80"/>
                </a:cubicBezTo>
                <a:cubicBezTo>
                  <a:pt x="155" y="93"/>
                  <a:pt x="152" y="105"/>
                  <a:pt x="145" y="117"/>
                </a:cubicBezTo>
                <a:cubicBezTo>
                  <a:pt x="145" y="118"/>
                  <a:pt x="145" y="119"/>
                  <a:pt x="146" y="120"/>
                </a:cubicBezTo>
                <a:cubicBezTo>
                  <a:pt x="148" y="121"/>
                  <a:pt x="149" y="120"/>
                  <a:pt x="150" y="119"/>
                </a:cubicBezTo>
                <a:cubicBezTo>
                  <a:pt x="156" y="107"/>
                  <a:pt x="160" y="94"/>
                  <a:pt x="160" y="80"/>
                </a:cubicBezTo>
                <a:cubicBezTo>
                  <a:pt x="160" y="59"/>
                  <a:pt x="152" y="39"/>
                  <a:pt x="137" y="23"/>
                </a:cubicBezTo>
                <a:close/>
                <a:moveTo>
                  <a:pt x="135" y="121"/>
                </a:moveTo>
                <a:cubicBezTo>
                  <a:pt x="127" y="121"/>
                  <a:pt x="121" y="127"/>
                  <a:pt x="121" y="135"/>
                </a:cubicBezTo>
                <a:cubicBezTo>
                  <a:pt x="121" y="142"/>
                  <a:pt x="127" y="148"/>
                  <a:pt x="135" y="148"/>
                </a:cubicBezTo>
                <a:cubicBezTo>
                  <a:pt x="142" y="148"/>
                  <a:pt x="148" y="142"/>
                  <a:pt x="148" y="135"/>
                </a:cubicBezTo>
                <a:cubicBezTo>
                  <a:pt x="148" y="127"/>
                  <a:pt x="142" y="121"/>
                  <a:pt x="135" y="121"/>
                </a:cubicBezTo>
                <a:close/>
                <a:moveTo>
                  <a:pt x="135" y="143"/>
                </a:moveTo>
                <a:cubicBezTo>
                  <a:pt x="130" y="143"/>
                  <a:pt x="126" y="139"/>
                  <a:pt x="126" y="135"/>
                </a:cubicBezTo>
                <a:cubicBezTo>
                  <a:pt x="126" y="130"/>
                  <a:pt x="130" y="126"/>
                  <a:pt x="135" y="126"/>
                </a:cubicBezTo>
                <a:cubicBezTo>
                  <a:pt x="139" y="126"/>
                  <a:pt x="143" y="130"/>
                  <a:pt x="143" y="135"/>
                </a:cubicBezTo>
                <a:cubicBezTo>
                  <a:pt x="143" y="139"/>
                  <a:pt x="139" y="143"/>
                  <a:pt x="135" y="143"/>
                </a:cubicBezTo>
                <a:close/>
                <a:moveTo>
                  <a:pt x="41" y="119"/>
                </a:moveTo>
                <a:cubicBezTo>
                  <a:pt x="52" y="130"/>
                  <a:pt x="66" y="135"/>
                  <a:pt x="80" y="135"/>
                </a:cubicBezTo>
                <a:cubicBezTo>
                  <a:pt x="94" y="135"/>
                  <a:pt x="108" y="130"/>
                  <a:pt x="119" y="119"/>
                </a:cubicBezTo>
                <a:cubicBezTo>
                  <a:pt x="140" y="97"/>
                  <a:pt x="140" y="63"/>
                  <a:pt x="119" y="41"/>
                </a:cubicBezTo>
                <a:cubicBezTo>
                  <a:pt x="103" y="26"/>
                  <a:pt x="80" y="21"/>
                  <a:pt x="60" y="29"/>
                </a:cubicBezTo>
                <a:cubicBezTo>
                  <a:pt x="60" y="29"/>
                  <a:pt x="59" y="29"/>
                  <a:pt x="59" y="30"/>
                </a:cubicBezTo>
                <a:cubicBezTo>
                  <a:pt x="58" y="30"/>
                  <a:pt x="58" y="32"/>
                  <a:pt x="59" y="33"/>
                </a:cubicBezTo>
                <a:cubicBezTo>
                  <a:pt x="60" y="34"/>
                  <a:pt x="61" y="34"/>
                  <a:pt x="62" y="34"/>
                </a:cubicBezTo>
                <a:cubicBezTo>
                  <a:pt x="80" y="26"/>
                  <a:pt x="101" y="31"/>
                  <a:pt x="115" y="45"/>
                </a:cubicBezTo>
                <a:cubicBezTo>
                  <a:pt x="135" y="64"/>
                  <a:pt x="135" y="96"/>
                  <a:pt x="115" y="115"/>
                </a:cubicBezTo>
                <a:cubicBezTo>
                  <a:pt x="105" y="125"/>
                  <a:pt x="93" y="130"/>
                  <a:pt x="80" y="130"/>
                </a:cubicBezTo>
                <a:cubicBezTo>
                  <a:pt x="67" y="130"/>
                  <a:pt x="55" y="125"/>
                  <a:pt x="45" y="115"/>
                </a:cubicBezTo>
                <a:cubicBezTo>
                  <a:pt x="31" y="101"/>
                  <a:pt x="26" y="80"/>
                  <a:pt x="34" y="62"/>
                </a:cubicBezTo>
                <a:cubicBezTo>
                  <a:pt x="34" y="60"/>
                  <a:pt x="34" y="59"/>
                  <a:pt x="32" y="58"/>
                </a:cubicBezTo>
                <a:cubicBezTo>
                  <a:pt x="31" y="58"/>
                  <a:pt x="29" y="59"/>
                  <a:pt x="29" y="60"/>
                </a:cubicBezTo>
                <a:cubicBezTo>
                  <a:pt x="21" y="80"/>
                  <a:pt x="26" y="103"/>
                  <a:pt x="41" y="119"/>
                </a:cubicBezTo>
                <a:close/>
                <a:moveTo>
                  <a:pt x="43" y="29"/>
                </a:moveTo>
                <a:cubicBezTo>
                  <a:pt x="39" y="29"/>
                  <a:pt x="36" y="31"/>
                  <a:pt x="33" y="33"/>
                </a:cubicBezTo>
                <a:cubicBezTo>
                  <a:pt x="31" y="36"/>
                  <a:pt x="29" y="39"/>
                  <a:pt x="29" y="43"/>
                </a:cubicBezTo>
                <a:cubicBezTo>
                  <a:pt x="29" y="47"/>
                  <a:pt x="31" y="50"/>
                  <a:pt x="33" y="53"/>
                </a:cubicBezTo>
                <a:cubicBezTo>
                  <a:pt x="36" y="55"/>
                  <a:pt x="39" y="57"/>
                  <a:pt x="43" y="57"/>
                </a:cubicBezTo>
                <a:cubicBezTo>
                  <a:pt x="47" y="57"/>
                  <a:pt x="50" y="55"/>
                  <a:pt x="53" y="53"/>
                </a:cubicBezTo>
                <a:cubicBezTo>
                  <a:pt x="58" y="47"/>
                  <a:pt x="58" y="39"/>
                  <a:pt x="53" y="33"/>
                </a:cubicBezTo>
                <a:cubicBezTo>
                  <a:pt x="50" y="31"/>
                  <a:pt x="47" y="29"/>
                  <a:pt x="43" y="29"/>
                </a:cubicBezTo>
                <a:close/>
                <a:moveTo>
                  <a:pt x="49" y="49"/>
                </a:moveTo>
                <a:cubicBezTo>
                  <a:pt x="47" y="51"/>
                  <a:pt x="45" y="52"/>
                  <a:pt x="43" y="52"/>
                </a:cubicBezTo>
                <a:cubicBezTo>
                  <a:pt x="41" y="52"/>
                  <a:pt x="39" y="51"/>
                  <a:pt x="37" y="49"/>
                </a:cubicBezTo>
                <a:cubicBezTo>
                  <a:pt x="35" y="47"/>
                  <a:pt x="34" y="45"/>
                  <a:pt x="34" y="43"/>
                </a:cubicBezTo>
                <a:cubicBezTo>
                  <a:pt x="34" y="41"/>
                  <a:pt x="35" y="39"/>
                  <a:pt x="37" y="37"/>
                </a:cubicBezTo>
                <a:cubicBezTo>
                  <a:pt x="39" y="35"/>
                  <a:pt x="41" y="34"/>
                  <a:pt x="43" y="34"/>
                </a:cubicBezTo>
                <a:cubicBezTo>
                  <a:pt x="45" y="34"/>
                  <a:pt x="47" y="35"/>
                  <a:pt x="49" y="37"/>
                </a:cubicBezTo>
                <a:cubicBezTo>
                  <a:pt x="52" y="40"/>
                  <a:pt x="52" y="46"/>
                  <a:pt x="49" y="4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26" name="Freeform 225">
            <a:extLst>
              <a:ext uri="{FF2B5EF4-FFF2-40B4-BE49-F238E27FC236}">
                <a16:creationId xmlns:a16="http://schemas.microsoft.com/office/drawing/2014/main" xmlns="" id="{4B521217-2E34-4DD4-9FA4-C2EFB06A9270}"/>
              </a:ext>
            </a:extLst>
          </p:cNvPr>
          <p:cNvSpPr>
            <a:spLocks noEditPoints="1"/>
          </p:cNvSpPr>
          <p:nvPr/>
        </p:nvSpPr>
        <p:spPr bwMode="auto">
          <a:xfrm>
            <a:off x="9168606" y="989807"/>
            <a:ext cx="547688" cy="550863"/>
          </a:xfrm>
          <a:custGeom>
            <a:avLst/>
            <a:gdLst>
              <a:gd name="T0" fmla="*/ 15 w 160"/>
              <a:gd name="T1" fmla="*/ 145 h 160"/>
              <a:gd name="T2" fmla="*/ 13 w 160"/>
              <a:gd name="T3" fmla="*/ 0 h 160"/>
              <a:gd name="T4" fmla="*/ 10 w 160"/>
              <a:gd name="T5" fmla="*/ 24 h 160"/>
              <a:gd name="T6" fmla="*/ 0 w 160"/>
              <a:gd name="T7" fmla="*/ 27 h 160"/>
              <a:gd name="T8" fmla="*/ 10 w 160"/>
              <a:gd name="T9" fmla="*/ 29 h 160"/>
              <a:gd name="T10" fmla="*/ 3 w 160"/>
              <a:gd name="T11" fmla="*/ 48 h 160"/>
              <a:gd name="T12" fmla="*/ 3 w 160"/>
              <a:gd name="T13" fmla="*/ 53 h 160"/>
              <a:gd name="T14" fmla="*/ 10 w 160"/>
              <a:gd name="T15" fmla="*/ 72 h 160"/>
              <a:gd name="T16" fmla="*/ 0 w 160"/>
              <a:gd name="T17" fmla="*/ 75 h 160"/>
              <a:gd name="T18" fmla="*/ 10 w 160"/>
              <a:gd name="T19" fmla="*/ 77 h 160"/>
              <a:gd name="T20" fmla="*/ 3 w 160"/>
              <a:gd name="T21" fmla="*/ 96 h 160"/>
              <a:gd name="T22" fmla="*/ 3 w 160"/>
              <a:gd name="T23" fmla="*/ 102 h 160"/>
              <a:gd name="T24" fmla="*/ 10 w 160"/>
              <a:gd name="T25" fmla="*/ 121 h 160"/>
              <a:gd name="T26" fmla="*/ 0 w 160"/>
              <a:gd name="T27" fmla="*/ 123 h 160"/>
              <a:gd name="T28" fmla="*/ 10 w 160"/>
              <a:gd name="T29" fmla="*/ 126 h 160"/>
              <a:gd name="T30" fmla="*/ 13 w 160"/>
              <a:gd name="T31" fmla="*/ 150 h 160"/>
              <a:gd name="T32" fmla="*/ 50 w 160"/>
              <a:gd name="T33" fmla="*/ 157 h 160"/>
              <a:gd name="T34" fmla="*/ 56 w 160"/>
              <a:gd name="T35" fmla="*/ 157 h 160"/>
              <a:gd name="T36" fmla="*/ 115 w 160"/>
              <a:gd name="T37" fmla="*/ 150 h 160"/>
              <a:gd name="T38" fmla="*/ 117 w 160"/>
              <a:gd name="T39" fmla="*/ 160 h 160"/>
              <a:gd name="T40" fmla="*/ 120 w 160"/>
              <a:gd name="T41" fmla="*/ 150 h 160"/>
              <a:gd name="T42" fmla="*/ 160 w 160"/>
              <a:gd name="T43" fmla="*/ 147 h 160"/>
              <a:gd name="T44" fmla="*/ 26 w 160"/>
              <a:gd name="T45" fmla="*/ 140 h 160"/>
              <a:gd name="T46" fmla="*/ 29 w 160"/>
              <a:gd name="T47" fmla="*/ 77 h 160"/>
              <a:gd name="T48" fmla="*/ 50 w 160"/>
              <a:gd name="T49" fmla="*/ 137 h 160"/>
              <a:gd name="T50" fmla="*/ 56 w 160"/>
              <a:gd name="T51" fmla="*/ 137 h 160"/>
              <a:gd name="T52" fmla="*/ 76 w 160"/>
              <a:gd name="T53" fmla="*/ 102 h 160"/>
              <a:gd name="T54" fmla="*/ 78 w 160"/>
              <a:gd name="T55" fmla="*/ 140 h 160"/>
              <a:gd name="T56" fmla="*/ 81 w 160"/>
              <a:gd name="T57" fmla="*/ 99 h 160"/>
              <a:gd name="T58" fmla="*/ 56 w 160"/>
              <a:gd name="T59" fmla="*/ 96 h 160"/>
              <a:gd name="T60" fmla="*/ 53 w 160"/>
              <a:gd name="T61" fmla="*/ 72 h 160"/>
              <a:gd name="T62" fmla="*/ 24 w 160"/>
              <a:gd name="T63" fmla="*/ 75 h 160"/>
              <a:gd name="T64" fmla="*/ 26 w 160"/>
              <a:gd name="T65" fmla="*/ 140 h 160"/>
              <a:gd name="T66" fmla="*/ 94 w 160"/>
              <a:gd name="T67" fmla="*/ 137 h 160"/>
              <a:gd name="T68" fmla="*/ 115 w 160"/>
              <a:gd name="T69" fmla="*/ 29 h 160"/>
              <a:gd name="T70" fmla="*/ 117 w 160"/>
              <a:gd name="T71" fmla="*/ 140 h 160"/>
              <a:gd name="T72" fmla="*/ 120 w 160"/>
              <a:gd name="T73" fmla="*/ 53 h 160"/>
              <a:gd name="T74" fmla="*/ 141 w 160"/>
              <a:gd name="T75" fmla="*/ 137 h 160"/>
              <a:gd name="T76" fmla="*/ 146 w 160"/>
              <a:gd name="T77" fmla="*/ 137 h 160"/>
              <a:gd name="T78" fmla="*/ 144 w 160"/>
              <a:gd name="T79" fmla="*/ 48 h 160"/>
              <a:gd name="T80" fmla="*/ 120 w 160"/>
              <a:gd name="T81" fmla="*/ 27 h 160"/>
              <a:gd name="T82" fmla="*/ 92 w 160"/>
              <a:gd name="T83" fmla="*/ 24 h 160"/>
              <a:gd name="T84" fmla="*/ 89 w 160"/>
              <a:gd name="T85" fmla="*/ 137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160" h="160">
                <a:moveTo>
                  <a:pt x="157" y="145"/>
                </a:moveTo>
                <a:cubicBezTo>
                  <a:pt x="15" y="145"/>
                  <a:pt x="15" y="145"/>
                  <a:pt x="15" y="145"/>
                </a:cubicBezTo>
                <a:cubicBezTo>
                  <a:pt x="15" y="3"/>
                  <a:pt x="15" y="3"/>
                  <a:pt x="15" y="3"/>
                </a:cubicBezTo>
                <a:cubicBezTo>
                  <a:pt x="15" y="1"/>
                  <a:pt x="14" y="0"/>
                  <a:pt x="13" y="0"/>
                </a:cubicBezTo>
                <a:cubicBezTo>
                  <a:pt x="11" y="0"/>
                  <a:pt x="10" y="1"/>
                  <a:pt x="10" y="3"/>
                </a:cubicBezTo>
                <a:cubicBezTo>
                  <a:pt x="10" y="24"/>
                  <a:pt x="10" y="24"/>
                  <a:pt x="10" y="24"/>
                </a:cubicBezTo>
                <a:cubicBezTo>
                  <a:pt x="3" y="24"/>
                  <a:pt x="3" y="24"/>
                  <a:pt x="3" y="24"/>
                </a:cubicBezTo>
                <a:cubicBezTo>
                  <a:pt x="1" y="24"/>
                  <a:pt x="0" y="25"/>
                  <a:pt x="0" y="27"/>
                </a:cubicBezTo>
                <a:cubicBezTo>
                  <a:pt x="0" y="28"/>
                  <a:pt x="1" y="29"/>
                  <a:pt x="3" y="29"/>
                </a:cubicBezTo>
                <a:cubicBezTo>
                  <a:pt x="10" y="29"/>
                  <a:pt x="10" y="29"/>
                  <a:pt x="10" y="29"/>
                </a:cubicBezTo>
                <a:cubicBezTo>
                  <a:pt x="10" y="48"/>
                  <a:pt x="10" y="48"/>
                  <a:pt x="10" y="48"/>
                </a:cubicBezTo>
                <a:cubicBezTo>
                  <a:pt x="3" y="48"/>
                  <a:pt x="3" y="48"/>
                  <a:pt x="3" y="48"/>
                </a:cubicBezTo>
                <a:cubicBezTo>
                  <a:pt x="1" y="48"/>
                  <a:pt x="0" y="49"/>
                  <a:pt x="0" y="51"/>
                </a:cubicBezTo>
                <a:cubicBezTo>
                  <a:pt x="0" y="52"/>
                  <a:pt x="1" y="53"/>
                  <a:pt x="3" y="53"/>
                </a:cubicBezTo>
                <a:cubicBezTo>
                  <a:pt x="10" y="53"/>
                  <a:pt x="10" y="53"/>
                  <a:pt x="10" y="53"/>
                </a:cubicBezTo>
                <a:cubicBezTo>
                  <a:pt x="10" y="72"/>
                  <a:pt x="10" y="72"/>
                  <a:pt x="10" y="72"/>
                </a:cubicBezTo>
                <a:cubicBezTo>
                  <a:pt x="3" y="72"/>
                  <a:pt x="3" y="72"/>
                  <a:pt x="3" y="72"/>
                </a:cubicBezTo>
                <a:cubicBezTo>
                  <a:pt x="1" y="72"/>
                  <a:pt x="0" y="73"/>
                  <a:pt x="0" y="75"/>
                </a:cubicBezTo>
                <a:cubicBezTo>
                  <a:pt x="0" y="76"/>
                  <a:pt x="1" y="77"/>
                  <a:pt x="3" y="77"/>
                </a:cubicBezTo>
                <a:cubicBezTo>
                  <a:pt x="10" y="77"/>
                  <a:pt x="10" y="77"/>
                  <a:pt x="10" y="77"/>
                </a:cubicBezTo>
                <a:cubicBezTo>
                  <a:pt x="10" y="96"/>
                  <a:pt x="10" y="96"/>
                  <a:pt x="10" y="96"/>
                </a:cubicBezTo>
                <a:cubicBezTo>
                  <a:pt x="3" y="96"/>
                  <a:pt x="3" y="96"/>
                  <a:pt x="3" y="96"/>
                </a:cubicBezTo>
                <a:cubicBezTo>
                  <a:pt x="1" y="96"/>
                  <a:pt x="0" y="98"/>
                  <a:pt x="0" y="99"/>
                </a:cubicBezTo>
                <a:cubicBezTo>
                  <a:pt x="0" y="100"/>
                  <a:pt x="1" y="102"/>
                  <a:pt x="3" y="102"/>
                </a:cubicBezTo>
                <a:cubicBezTo>
                  <a:pt x="10" y="102"/>
                  <a:pt x="10" y="102"/>
                  <a:pt x="10" y="102"/>
                </a:cubicBezTo>
                <a:cubicBezTo>
                  <a:pt x="10" y="121"/>
                  <a:pt x="10" y="121"/>
                  <a:pt x="10" y="121"/>
                </a:cubicBezTo>
                <a:cubicBezTo>
                  <a:pt x="3" y="121"/>
                  <a:pt x="3" y="121"/>
                  <a:pt x="3" y="121"/>
                </a:cubicBezTo>
                <a:cubicBezTo>
                  <a:pt x="1" y="121"/>
                  <a:pt x="0" y="122"/>
                  <a:pt x="0" y="123"/>
                </a:cubicBezTo>
                <a:cubicBezTo>
                  <a:pt x="0" y="125"/>
                  <a:pt x="1" y="126"/>
                  <a:pt x="3" y="126"/>
                </a:cubicBezTo>
                <a:cubicBezTo>
                  <a:pt x="10" y="126"/>
                  <a:pt x="10" y="126"/>
                  <a:pt x="10" y="126"/>
                </a:cubicBezTo>
                <a:cubicBezTo>
                  <a:pt x="10" y="147"/>
                  <a:pt x="10" y="147"/>
                  <a:pt x="10" y="147"/>
                </a:cubicBezTo>
                <a:cubicBezTo>
                  <a:pt x="10" y="149"/>
                  <a:pt x="11" y="150"/>
                  <a:pt x="13" y="150"/>
                </a:cubicBezTo>
                <a:cubicBezTo>
                  <a:pt x="50" y="150"/>
                  <a:pt x="50" y="150"/>
                  <a:pt x="50" y="150"/>
                </a:cubicBezTo>
                <a:cubicBezTo>
                  <a:pt x="50" y="157"/>
                  <a:pt x="50" y="157"/>
                  <a:pt x="50" y="157"/>
                </a:cubicBezTo>
                <a:cubicBezTo>
                  <a:pt x="50" y="159"/>
                  <a:pt x="52" y="160"/>
                  <a:pt x="53" y="160"/>
                </a:cubicBezTo>
                <a:cubicBezTo>
                  <a:pt x="54" y="160"/>
                  <a:pt x="56" y="159"/>
                  <a:pt x="56" y="157"/>
                </a:cubicBezTo>
                <a:cubicBezTo>
                  <a:pt x="56" y="150"/>
                  <a:pt x="56" y="150"/>
                  <a:pt x="56" y="150"/>
                </a:cubicBezTo>
                <a:cubicBezTo>
                  <a:pt x="115" y="150"/>
                  <a:pt x="115" y="150"/>
                  <a:pt x="115" y="150"/>
                </a:cubicBezTo>
                <a:cubicBezTo>
                  <a:pt x="115" y="157"/>
                  <a:pt x="115" y="157"/>
                  <a:pt x="115" y="157"/>
                </a:cubicBezTo>
                <a:cubicBezTo>
                  <a:pt x="115" y="159"/>
                  <a:pt x="116" y="160"/>
                  <a:pt x="117" y="160"/>
                </a:cubicBezTo>
                <a:cubicBezTo>
                  <a:pt x="119" y="160"/>
                  <a:pt x="120" y="159"/>
                  <a:pt x="120" y="157"/>
                </a:cubicBezTo>
                <a:cubicBezTo>
                  <a:pt x="120" y="150"/>
                  <a:pt x="120" y="150"/>
                  <a:pt x="120" y="150"/>
                </a:cubicBezTo>
                <a:cubicBezTo>
                  <a:pt x="157" y="150"/>
                  <a:pt x="157" y="150"/>
                  <a:pt x="157" y="150"/>
                </a:cubicBezTo>
                <a:cubicBezTo>
                  <a:pt x="159" y="150"/>
                  <a:pt x="160" y="149"/>
                  <a:pt x="160" y="147"/>
                </a:cubicBezTo>
                <a:cubicBezTo>
                  <a:pt x="160" y="146"/>
                  <a:pt x="159" y="145"/>
                  <a:pt x="157" y="145"/>
                </a:cubicBezTo>
                <a:close/>
                <a:moveTo>
                  <a:pt x="26" y="140"/>
                </a:moveTo>
                <a:cubicBezTo>
                  <a:pt x="28" y="140"/>
                  <a:pt x="29" y="138"/>
                  <a:pt x="29" y="137"/>
                </a:cubicBezTo>
                <a:cubicBezTo>
                  <a:pt x="29" y="77"/>
                  <a:pt x="29" y="77"/>
                  <a:pt x="29" y="77"/>
                </a:cubicBezTo>
                <a:cubicBezTo>
                  <a:pt x="50" y="77"/>
                  <a:pt x="50" y="77"/>
                  <a:pt x="50" y="77"/>
                </a:cubicBezTo>
                <a:cubicBezTo>
                  <a:pt x="50" y="137"/>
                  <a:pt x="50" y="137"/>
                  <a:pt x="50" y="137"/>
                </a:cubicBezTo>
                <a:cubicBezTo>
                  <a:pt x="50" y="138"/>
                  <a:pt x="52" y="140"/>
                  <a:pt x="53" y="140"/>
                </a:cubicBezTo>
                <a:cubicBezTo>
                  <a:pt x="54" y="140"/>
                  <a:pt x="56" y="138"/>
                  <a:pt x="56" y="137"/>
                </a:cubicBezTo>
                <a:cubicBezTo>
                  <a:pt x="56" y="102"/>
                  <a:pt x="56" y="102"/>
                  <a:pt x="56" y="102"/>
                </a:cubicBezTo>
                <a:cubicBezTo>
                  <a:pt x="76" y="102"/>
                  <a:pt x="76" y="102"/>
                  <a:pt x="76" y="102"/>
                </a:cubicBezTo>
                <a:cubicBezTo>
                  <a:pt x="76" y="137"/>
                  <a:pt x="76" y="137"/>
                  <a:pt x="76" y="137"/>
                </a:cubicBezTo>
                <a:cubicBezTo>
                  <a:pt x="76" y="138"/>
                  <a:pt x="77" y="140"/>
                  <a:pt x="78" y="140"/>
                </a:cubicBezTo>
                <a:cubicBezTo>
                  <a:pt x="80" y="140"/>
                  <a:pt x="81" y="138"/>
                  <a:pt x="81" y="137"/>
                </a:cubicBezTo>
                <a:cubicBezTo>
                  <a:pt x="81" y="99"/>
                  <a:pt x="81" y="99"/>
                  <a:pt x="81" y="99"/>
                </a:cubicBezTo>
                <a:cubicBezTo>
                  <a:pt x="81" y="98"/>
                  <a:pt x="80" y="96"/>
                  <a:pt x="78" y="96"/>
                </a:cubicBezTo>
                <a:cubicBezTo>
                  <a:pt x="56" y="96"/>
                  <a:pt x="56" y="96"/>
                  <a:pt x="56" y="96"/>
                </a:cubicBezTo>
                <a:cubicBezTo>
                  <a:pt x="56" y="75"/>
                  <a:pt x="56" y="75"/>
                  <a:pt x="56" y="75"/>
                </a:cubicBezTo>
                <a:cubicBezTo>
                  <a:pt x="56" y="73"/>
                  <a:pt x="54" y="72"/>
                  <a:pt x="53" y="72"/>
                </a:cubicBezTo>
                <a:cubicBezTo>
                  <a:pt x="26" y="72"/>
                  <a:pt x="26" y="72"/>
                  <a:pt x="26" y="72"/>
                </a:cubicBezTo>
                <a:cubicBezTo>
                  <a:pt x="25" y="72"/>
                  <a:pt x="24" y="73"/>
                  <a:pt x="24" y="75"/>
                </a:cubicBezTo>
                <a:cubicBezTo>
                  <a:pt x="24" y="137"/>
                  <a:pt x="24" y="137"/>
                  <a:pt x="24" y="137"/>
                </a:cubicBezTo>
                <a:cubicBezTo>
                  <a:pt x="24" y="138"/>
                  <a:pt x="25" y="140"/>
                  <a:pt x="26" y="140"/>
                </a:cubicBezTo>
                <a:close/>
                <a:moveTo>
                  <a:pt x="92" y="140"/>
                </a:moveTo>
                <a:cubicBezTo>
                  <a:pt x="93" y="140"/>
                  <a:pt x="94" y="138"/>
                  <a:pt x="94" y="137"/>
                </a:cubicBezTo>
                <a:cubicBezTo>
                  <a:pt x="94" y="29"/>
                  <a:pt x="94" y="29"/>
                  <a:pt x="94" y="29"/>
                </a:cubicBezTo>
                <a:cubicBezTo>
                  <a:pt x="115" y="29"/>
                  <a:pt x="115" y="29"/>
                  <a:pt x="115" y="29"/>
                </a:cubicBezTo>
                <a:cubicBezTo>
                  <a:pt x="115" y="137"/>
                  <a:pt x="115" y="137"/>
                  <a:pt x="115" y="137"/>
                </a:cubicBezTo>
                <a:cubicBezTo>
                  <a:pt x="115" y="138"/>
                  <a:pt x="116" y="140"/>
                  <a:pt x="117" y="140"/>
                </a:cubicBezTo>
                <a:cubicBezTo>
                  <a:pt x="119" y="140"/>
                  <a:pt x="120" y="138"/>
                  <a:pt x="120" y="137"/>
                </a:cubicBezTo>
                <a:cubicBezTo>
                  <a:pt x="120" y="53"/>
                  <a:pt x="120" y="53"/>
                  <a:pt x="120" y="53"/>
                </a:cubicBezTo>
                <a:cubicBezTo>
                  <a:pt x="141" y="53"/>
                  <a:pt x="141" y="53"/>
                  <a:pt x="141" y="53"/>
                </a:cubicBezTo>
                <a:cubicBezTo>
                  <a:pt x="141" y="137"/>
                  <a:pt x="141" y="137"/>
                  <a:pt x="141" y="137"/>
                </a:cubicBezTo>
                <a:cubicBezTo>
                  <a:pt x="141" y="138"/>
                  <a:pt x="142" y="140"/>
                  <a:pt x="144" y="140"/>
                </a:cubicBezTo>
                <a:cubicBezTo>
                  <a:pt x="145" y="140"/>
                  <a:pt x="146" y="138"/>
                  <a:pt x="146" y="137"/>
                </a:cubicBezTo>
                <a:cubicBezTo>
                  <a:pt x="146" y="51"/>
                  <a:pt x="146" y="51"/>
                  <a:pt x="146" y="51"/>
                </a:cubicBezTo>
                <a:cubicBezTo>
                  <a:pt x="146" y="49"/>
                  <a:pt x="145" y="48"/>
                  <a:pt x="144" y="48"/>
                </a:cubicBezTo>
                <a:cubicBezTo>
                  <a:pt x="120" y="48"/>
                  <a:pt x="120" y="48"/>
                  <a:pt x="120" y="48"/>
                </a:cubicBezTo>
                <a:cubicBezTo>
                  <a:pt x="120" y="27"/>
                  <a:pt x="120" y="27"/>
                  <a:pt x="120" y="27"/>
                </a:cubicBezTo>
                <a:cubicBezTo>
                  <a:pt x="120" y="25"/>
                  <a:pt x="119" y="24"/>
                  <a:pt x="117" y="24"/>
                </a:cubicBezTo>
                <a:cubicBezTo>
                  <a:pt x="92" y="24"/>
                  <a:pt x="92" y="24"/>
                  <a:pt x="92" y="24"/>
                </a:cubicBezTo>
                <a:cubicBezTo>
                  <a:pt x="91" y="24"/>
                  <a:pt x="89" y="25"/>
                  <a:pt x="89" y="27"/>
                </a:cubicBezTo>
                <a:cubicBezTo>
                  <a:pt x="89" y="137"/>
                  <a:pt x="89" y="137"/>
                  <a:pt x="89" y="137"/>
                </a:cubicBezTo>
                <a:cubicBezTo>
                  <a:pt x="89" y="138"/>
                  <a:pt x="91" y="140"/>
                  <a:pt x="92" y="14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27" name="Freeform 226">
            <a:extLst>
              <a:ext uri="{FF2B5EF4-FFF2-40B4-BE49-F238E27FC236}">
                <a16:creationId xmlns:a16="http://schemas.microsoft.com/office/drawing/2014/main" xmlns="" id="{A0B61292-CEC6-436F-B068-36B3562B9D1D}"/>
              </a:ext>
            </a:extLst>
          </p:cNvPr>
          <p:cNvSpPr>
            <a:spLocks noEditPoints="1"/>
          </p:cNvSpPr>
          <p:nvPr/>
        </p:nvSpPr>
        <p:spPr bwMode="auto">
          <a:xfrm>
            <a:off x="9168606" y="1596232"/>
            <a:ext cx="547688" cy="550863"/>
          </a:xfrm>
          <a:custGeom>
            <a:avLst/>
            <a:gdLst>
              <a:gd name="T0" fmla="*/ 147 w 160"/>
              <a:gd name="T1" fmla="*/ 2 h 160"/>
              <a:gd name="T2" fmla="*/ 100 w 160"/>
              <a:gd name="T3" fmla="*/ 18 h 160"/>
              <a:gd name="T4" fmla="*/ 99 w 160"/>
              <a:gd name="T5" fmla="*/ 22 h 160"/>
              <a:gd name="T6" fmla="*/ 28 w 160"/>
              <a:gd name="T7" fmla="*/ 53 h 160"/>
              <a:gd name="T8" fmla="*/ 28 w 160"/>
              <a:gd name="T9" fmla="*/ 55 h 160"/>
              <a:gd name="T10" fmla="*/ 0 w 160"/>
              <a:gd name="T11" fmla="*/ 70 h 160"/>
              <a:gd name="T12" fmla="*/ 9 w 160"/>
              <a:gd name="T13" fmla="*/ 90 h 160"/>
              <a:gd name="T14" fmla="*/ 11 w 160"/>
              <a:gd name="T15" fmla="*/ 90 h 160"/>
              <a:gd name="T16" fmla="*/ 38 w 160"/>
              <a:gd name="T17" fmla="*/ 80 h 160"/>
              <a:gd name="T18" fmla="*/ 42 w 160"/>
              <a:gd name="T19" fmla="*/ 81 h 160"/>
              <a:gd name="T20" fmla="*/ 106 w 160"/>
              <a:gd name="T21" fmla="*/ 51 h 160"/>
              <a:gd name="T22" fmla="*/ 42 w 160"/>
              <a:gd name="T23" fmla="*/ 75 h 160"/>
              <a:gd name="T24" fmla="*/ 101 w 160"/>
              <a:gd name="T25" fmla="*/ 27 h 160"/>
              <a:gd name="T26" fmla="*/ 113 w 160"/>
              <a:gd name="T27" fmla="*/ 54 h 160"/>
              <a:gd name="T28" fmla="*/ 115 w 160"/>
              <a:gd name="T29" fmla="*/ 54 h 160"/>
              <a:gd name="T30" fmla="*/ 158 w 160"/>
              <a:gd name="T31" fmla="*/ 36 h 160"/>
              <a:gd name="T32" fmla="*/ 160 w 160"/>
              <a:gd name="T33" fmla="*/ 33 h 160"/>
              <a:gd name="T34" fmla="*/ 12 w 160"/>
              <a:gd name="T35" fmla="*/ 84 h 160"/>
              <a:gd name="T36" fmla="*/ 30 w 160"/>
              <a:gd name="T37" fmla="*/ 60 h 160"/>
              <a:gd name="T38" fmla="*/ 116 w 160"/>
              <a:gd name="T39" fmla="*/ 48 h 160"/>
              <a:gd name="T40" fmla="*/ 105 w 160"/>
              <a:gd name="T41" fmla="*/ 22 h 160"/>
              <a:gd name="T42" fmla="*/ 121 w 160"/>
              <a:gd name="T43" fmla="*/ 46 h 160"/>
              <a:gd name="T44" fmla="*/ 125 w 160"/>
              <a:gd name="T45" fmla="*/ 44 h 160"/>
              <a:gd name="T46" fmla="*/ 143 w 160"/>
              <a:gd name="T47" fmla="*/ 6 h 160"/>
              <a:gd name="T48" fmla="*/ 125 w 160"/>
              <a:gd name="T49" fmla="*/ 44 h 160"/>
              <a:gd name="T50" fmla="*/ 96 w 160"/>
              <a:gd name="T51" fmla="*/ 109 h 160"/>
              <a:gd name="T52" fmla="*/ 96 w 160"/>
              <a:gd name="T53" fmla="*/ 104 h 160"/>
              <a:gd name="T54" fmla="*/ 92 w 160"/>
              <a:gd name="T55" fmla="*/ 96 h 160"/>
              <a:gd name="T56" fmla="*/ 83 w 160"/>
              <a:gd name="T57" fmla="*/ 94 h 160"/>
              <a:gd name="T58" fmla="*/ 91 w 160"/>
              <a:gd name="T59" fmla="*/ 72 h 160"/>
              <a:gd name="T60" fmla="*/ 89 w 160"/>
              <a:gd name="T61" fmla="*/ 67 h 160"/>
              <a:gd name="T62" fmla="*/ 79 w 160"/>
              <a:gd name="T63" fmla="*/ 71 h 160"/>
              <a:gd name="T64" fmla="*/ 68 w 160"/>
              <a:gd name="T65" fmla="*/ 78 h 160"/>
              <a:gd name="T66" fmla="*/ 71 w 160"/>
              <a:gd name="T67" fmla="*/ 80 h 160"/>
              <a:gd name="T68" fmla="*/ 77 w 160"/>
              <a:gd name="T69" fmla="*/ 94 h 160"/>
              <a:gd name="T70" fmla="*/ 68 w 160"/>
              <a:gd name="T71" fmla="*/ 96 h 160"/>
              <a:gd name="T72" fmla="*/ 64 w 160"/>
              <a:gd name="T73" fmla="*/ 104 h 160"/>
              <a:gd name="T74" fmla="*/ 64 w 160"/>
              <a:gd name="T75" fmla="*/ 109 h 160"/>
              <a:gd name="T76" fmla="*/ 51 w 160"/>
              <a:gd name="T77" fmla="*/ 157 h 160"/>
              <a:gd name="T78" fmla="*/ 55 w 160"/>
              <a:gd name="T79" fmla="*/ 158 h 160"/>
              <a:gd name="T80" fmla="*/ 77 w 160"/>
              <a:gd name="T81" fmla="*/ 109 h 160"/>
              <a:gd name="T82" fmla="*/ 80 w 160"/>
              <a:gd name="T83" fmla="*/ 160 h 160"/>
              <a:gd name="T84" fmla="*/ 83 w 160"/>
              <a:gd name="T85" fmla="*/ 109 h 160"/>
              <a:gd name="T86" fmla="*/ 105 w 160"/>
              <a:gd name="T87" fmla="*/ 158 h 160"/>
              <a:gd name="T88" fmla="*/ 108 w 160"/>
              <a:gd name="T89" fmla="*/ 160 h 160"/>
              <a:gd name="T90" fmla="*/ 96 w 160"/>
              <a:gd name="T91" fmla="*/ 109 h 160"/>
              <a:gd name="T92" fmla="*/ 72 w 160"/>
              <a:gd name="T93" fmla="*/ 99 h 160"/>
              <a:gd name="T94" fmla="*/ 89 w 160"/>
              <a:gd name="T95" fmla="*/ 104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60" h="160">
                <a:moveTo>
                  <a:pt x="160" y="33"/>
                </a:moveTo>
                <a:cubicBezTo>
                  <a:pt x="147" y="2"/>
                  <a:pt x="147" y="2"/>
                  <a:pt x="147" y="2"/>
                </a:cubicBezTo>
                <a:cubicBezTo>
                  <a:pt x="146" y="0"/>
                  <a:pt x="145" y="0"/>
                  <a:pt x="143" y="0"/>
                </a:cubicBezTo>
                <a:cubicBezTo>
                  <a:pt x="100" y="18"/>
                  <a:pt x="100" y="18"/>
                  <a:pt x="100" y="18"/>
                </a:cubicBezTo>
                <a:cubicBezTo>
                  <a:pt x="99" y="19"/>
                  <a:pt x="99" y="20"/>
                  <a:pt x="99" y="21"/>
                </a:cubicBezTo>
                <a:cubicBezTo>
                  <a:pt x="99" y="22"/>
                  <a:pt x="99" y="22"/>
                  <a:pt x="99" y="22"/>
                </a:cubicBezTo>
                <a:cubicBezTo>
                  <a:pt x="29" y="51"/>
                  <a:pt x="29" y="51"/>
                  <a:pt x="29" y="51"/>
                </a:cubicBezTo>
                <a:cubicBezTo>
                  <a:pt x="29" y="51"/>
                  <a:pt x="28" y="52"/>
                  <a:pt x="28" y="53"/>
                </a:cubicBezTo>
                <a:cubicBezTo>
                  <a:pt x="28" y="53"/>
                  <a:pt x="28" y="54"/>
                  <a:pt x="28" y="55"/>
                </a:cubicBezTo>
                <a:cubicBezTo>
                  <a:pt x="28" y="55"/>
                  <a:pt x="28" y="55"/>
                  <a:pt x="28" y="55"/>
                </a:cubicBezTo>
                <a:cubicBezTo>
                  <a:pt x="2" y="66"/>
                  <a:pt x="2" y="66"/>
                  <a:pt x="2" y="66"/>
                </a:cubicBezTo>
                <a:cubicBezTo>
                  <a:pt x="0" y="67"/>
                  <a:pt x="0" y="68"/>
                  <a:pt x="0" y="70"/>
                </a:cubicBezTo>
                <a:cubicBezTo>
                  <a:pt x="8" y="88"/>
                  <a:pt x="8" y="88"/>
                  <a:pt x="8" y="88"/>
                </a:cubicBezTo>
                <a:cubicBezTo>
                  <a:pt x="8" y="89"/>
                  <a:pt x="9" y="90"/>
                  <a:pt x="9" y="90"/>
                </a:cubicBezTo>
                <a:cubicBezTo>
                  <a:pt x="10" y="90"/>
                  <a:pt x="10" y="90"/>
                  <a:pt x="10" y="90"/>
                </a:cubicBezTo>
                <a:cubicBezTo>
                  <a:pt x="11" y="90"/>
                  <a:pt x="11" y="90"/>
                  <a:pt x="11" y="90"/>
                </a:cubicBezTo>
                <a:cubicBezTo>
                  <a:pt x="38" y="79"/>
                  <a:pt x="38" y="79"/>
                  <a:pt x="38" y="79"/>
                </a:cubicBezTo>
                <a:cubicBezTo>
                  <a:pt x="38" y="80"/>
                  <a:pt x="38" y="80"/>
                  <a:pt x="38" y="80"/>
                </a:cubicBezTo>
                <a:cubicBezTo>
                  <a:pt x="39" y="81"/>
                  <a:pt x="40" y="81"/>
                  <a:pt x="41" y="81"/>
                </a:cubicBezTo>
                <a:cubicBezTo>
                  <a:pt x="41" y="81"/>
                  <a:pt x="41" y="81"/>
                  <a:pt x="42" y="81"/>
                </a:cubicBezTo>
                <a:cubicBezTo>
                  <a:pt x="105" y="55"/>
                  <a:pt x="105" y="55"/>
                  <a:pt x="105" y="55"/>
                </a:cubicBezTo>
                <a:cubicBezTo>
                  <a:pt x="106" y="54"/>
                  <a:pt x="107" y="53"/>
                  <a:pt x="106" y="51"/>
                </a:cubicBezTo>
                <a:cubicBezTo>
                  <a:pt x="106" y="50"/>
                  <a:pt x="104" y="50"/>
                  <a:pt x="103" y="50"/>
                </a:cubicBezTo>
                <a:cubicBezTo>
                  <a:pt x="42" y="75"/>
                  <a:pt x="42" y="75"/>
                  <a:pt x="42" y="75"/>
                </a:cubicBezTo>
                <a:cubicBezTo>
                  <a:pt x="34" y="55"/>
                  <a:pt x="34" y="55"/>
                  <a:pt x="34" y="55"/>
                </a:cubicBezTo>
                <a:cubicBezTo>
                  <a:pt x="101" y="27"/>
                  <a:pt x="101" y="27"/>
                  <a:pt x="101" y="27"/>
                </a:cubicBezTo>
                <a:cubicBezTo>
                  <a:pt x="112" y="53"/>
                  <a:pt x="112" y="53"/>
                  <a:pt x="112" y="53"/>
                </a:cubicBezTo>
                <a:cubicBezTo>
                  <a:pt x="112" y="53"/>
                  <a:pt x="113" y="54"/>
                  <a:pt x="113" y="54"/>
                </a:cubicBezTo>
                <a:cubicBezTo>
                  <a:pt x="114" y="54"/>
                  <a:pt x="114" y="54"/>
                  <a:pt x="114" y="54"/>
                </a:cubicBezTo>
                <a:cubicBezTo>
                  <a:pt x="115" y="54"/>
                  <a:pt x="115" y="54"/>
                  <a:pt x="115" y="54"/>
                </a:cubicBezTo>
                <a:cubicBezTo>
                  <a:pt x="125" y="50"/>
                  <a:pt x="125" y="50"/>
                  <a:pt x="125" y="50"/>
                </a:cubicBezTo>
                <a:cubicBezTo>
                  <a:pt x="125" y="50"/>
                  <a:pt x="158" y="36"/>
                  <a:pt x="158" y="36"/>
                </a:cubicBezTo>
                <a:cubicBezTo>
                  <a:pt x="159" y="36"/>
                  <a:pt x="160" y="36"/>
                  <a:pt x="160" y="35"/>
                </a:cubicBezTo>
                <a:cubicBezTo>
                  <a:pt x="160" y="34"/>
                  <a:pt x="160" y="34"/>
                  <a:pt x="160" y="33"/>
                </a:cubicBezTo>
                <a:close/>
                <a:moveTo>
                  <a:pt x="36" y="74"/>
                </a:moveTo>
                <a:cubicBezTo>
                  <a:pt x="12" y="84"/>
                  <a:pt x="12" y="84"/>
                  <a:pt x="12" y="84"/>
                </a:cubicBezTo>
                <a:cubicBezTo>
                  <a:pt x="6" y="70"/>
                  <a:pt x="6" y="70"/>
                  <a:pt x="6" y="70"/>
                </a:cubicBezTo>
                <a:cubicBezTo>
                  <a:pt x="30" y="60"/>
                  <a:pt x="30" y="60"/>
                  <a:pt x="30" y="60"/>
                </a:cubicBezTo>
                <a:lnTo>
                  <a:pt x="36" y="74"/>
                </a:lnTo>
                <a:close/>
                <a:moveTo>
                  <a:pt x="116" y="48"/>
                </a:moveTo>
                <a:cubicBezTo>
                  <a:pt x="105" y="23"/>
                  <a:pt x="105" y="23"/>
                  <a:pt x="105" y="23"/>
                </a:cubicBezTo>
                <a:cubicBezTo>
                  <a:pt x="105" y="22"/>
                  <a:pt x="105" y="22"/>
                  <a:pt x="105" y="22"/>
                </a:cubicBezTo>
                <a:cubicBezTo>
                  <a:pt x="110" y="20"/>
                  <a:pt x="110" y="20"/>
                  <a:pt x="110" y="20"/>
                </a:cubicBezTo>
                <a:cubicBezTo>
                  <a:pt x="121" y="46"/>
                  <a:pt x="121" y="46"/>
                  <a:pt x="121" y="46"/>
                </a:cubicBezTo>
                <a:lnTo>
                  <a:pt x="116" y="48"/>
                </a:lnTo>
                <a:close/>
                <a:moveTo>
                  <a:pt x="125" y="44"/>
                </a:moveTo>
                <a:cubicBezTo>
                  <a:pt x="114" y="18"/>
                  <a:pt x="114" y="18"/>
                  <a:pt x="114" y="18"/>
                </a:cubicBezTo>
                <a:cubicBezTo>
                  <a:pt x="143" y="6"/>
                  <a:pt x="143" y="6"/>
                  <a:pt x="143" y="6"/>
                </a:cubicBezTo>
                <a:cubicBezTo>
                  <a:pt x="154" y="33"/>
                  <a:pt x="154" y="33"/>
                  <a:pt x="154" y="33"/>
                </a:cubicBezTo>
                <a:lnTo>
                  <a:pt x="125" y="44"/>
                </a:lnTo>
                <a:close/>
                <a:moveTo>
                  <a:pt x="96" y="109"/>
                </a:moveTo>
                <a:cubicBezTo>
                  <a:pt x="96" y="109"/>
                  <a:pt x="96" y="109"/>
                  <a:pt x="96" y="109"/>
                </a:cubicBezTo>
                <a:cubicBezTo>
                  <a:pt x="98" y="109"/>
                  <a:pt x="99" y="108"/>
                  <a:pt x="99" y="106"/>
                </a:cubicBezTo>
                <a:cubicBezTo>
                  <a:pt x="99" y="105"/>
                  <a:pt x="98" y="104"/>
                  <a:pt x="96" y="104"/>
                </a:cubicBezTo>
                <a:cubicBezTo>
                  <a:pt x="95" y="104"/>
                  <a:pt x="95" y="104"/>
                  <a:pt x="95" y="104"/>
                </a:cubicBezTo>
                <a:cubicBezTo>
                  <a:pt x="92" y="96"/>
                  <a:pt x="92" y="96"/>
                  <a:pt x="92" y="96"/>
                </a:cubicBezTo>
                <a:cubicBezTo>
                  <a:pt x="92" y="94"/>
                  <a:pt x="91" y="94"/>
                  <a:pt x="90" y="94"/>
                </a:cubicBezTo>
                <a:cubicBezTo>
                  <a:pt x="83" y="94"/>
                  <a:pt x="83" y="94"/>
                  <a:pt x="83" y="94"/>
                </a:cubicBezTo>
                <a:cubicBezTo>
                  <a:pt x="83" y="75"/>
                  <a:pt x="83" y="75"/>
                  <a:pt x="83" y="75"/>
                </a:cubicBezTo>
                <a:cubicBezTo>
                  <a:pt x="91" y="72"/>
                  <a:pt x="91" y="72"/>
                  <a:pt x="91" y="72"/>
                </a:cubicBezTo>
                <a:cubicBezTo>
                  <a:pt x="92" y="71"/>
                  <a:pt x="93" y="70"/>
                  <a:pt x="92" y="68"/>
                </a:cubicBezTo>
                <a:cubicBezTo>
                  <a:pt x="92" y="67"/>
                  <a:pt x="90" y="66"/>
                  <a:pt x="89" y="67"/>
                </a:cubicBezTo>
                <a:cubicBezTo>
                  <a:pt x="79" y="71"/>
                  <a:pt x="79" y="71"/>
                  <a:pt x="79" y="71"/>
                </a:cubicBezTo>
                <a:cubicBezTo>
                  <a:pt x="79" y="71"/>
                  <a:pt x="79" y="71"/>
                  <a:pt x="79" y="71"/>
                </a:cubicBezTo>
                <a:cubicBezTo>
                  <a:pt x="69" y="75"/>
                  <a:pt x="69" y="75"/>
                  <a:pt x="69" y="75"/>
                </a:cubicBezTo>
                <a:cubicBezTo>
                  <a:pt x="68" y="76"/>
                  <a:pt x="67" y="77"/>
                  <a:pt x="68" y="78"/>
                </a:cubicBezTo>
                <a:cubicBezTo>
                  <a:pt x="68" y="79"/>
                  <a:pt x="69" y="80"/>
                  <a:pt x="70" y="80"/>
                </a:cubicBezTo>
                <a:cubicBezTo>
                  <a:pt x="70" y="80"/>
                  <a:pt x="71" y="80"/>
                  <a:pt x="71" y="80"/>
                </a:cubicBezTo>
                <a:cubicBezTo>
                  <a:pt x="77" y="77"/>
                  <a:pt x="77" y="77"/>
                  <a:pt x="77" y="77"/>
                </a:cubicBezTo>
                <a:cubicBezTo>
                  <a:pt x="77" y="94"/>
                  <a:pt x="77" y="94"/>
                  <a:pt x="77" y="94"/>
                </a:cubicBezTo>
                <a:cubicBezTo>
                  <a:pt x="70" y="94"/>
                  <a:pt x="70" y="94"/>
                  <a:pt x="70" y="94"/>
                </a:cubicBezTo>
                <a:cubicBezTo>
                  <a:pt x="69" y="94"/>
                  <a:pt x="68" y="94"/>
                  <a:pt x="68" y="96"/>
                </a:cubicBezTo>
                <a:cubicBezTo>
                  <a:pt x="65" y="104"/>
                  <a:pt x="65" y="104"/>
                  <a:pt x="65" y="104"/>
                </a:cubicBezTo>
                <a:cubicBezTo>
                  <a:pt x="64" y="104"/>
                  <a:pt x="64" y="104"/>
                  <a:pt x="64" y="104"/>
                </a:cubicBezTo>
                <a:cubicBezTo>
                  <a:pt x="62" y="104"/>
                  <a:pt x="61" y="105"/>
                  <a:pt x="61" y="106"/>
                </a:cubicBezTo>
                <a:cubicBezTo>
                  <a:pt x="61" y="108"/>
                  <a:pt x="62" y="109"/>
                  <a:pt x="64" y="109"/>
                </a:cubicBezTo>
                <a:cubicBezTo>
                  <a:pt x="64" y="109"/>
                  <a:pt x="64" y="109"/>
                  <a:pt x="64" y="109"/>
                </a:cubicBezTo>
                <a:cubicBezTo>
                  <a:pt x="51" y="157"/>
                  <a:pt x="51" y="157"/>
                  <a:pt x="51" y="157"/>
                </a:cubicBezTo>
                <a:cubicBezTo>
                  <a:pt x="50" y="158"/>
                  <a:pt x="51" y="160"/>
                  <a:pt x="52" y="160"/>
                </a:cubicBezTo>
                <a:cubicBezTo>
                  <a:pt x="54" y="160"/>
                  <a:pt x="55" y="159"/>
                  <a:pt x="55" y="158"/>
                </a:cubicBezTo>
                <a:cubicBezTo>
                  <a:pt x="69" y="109"/>
                  <a:pt x="69" y="109"/>
                  <a:pt x="69" y="109"/>
                </a:cubicBezTo>
                <a:cubicBezTo>
                  <a:pt x="77" y="109"/>
                  <a:pt x="77" y="109"/>
                  <a:pt x="77" y="109"/>
                </a:cubicBezTo>
                <a:cubicBezTo>
                  <a:pt x="77" y="157"/>
                  <a:pt x="77" y="157"/>
                  <a:pt x="77" y="157"/>
                </a:cubicBezTo>
                <a:cubicBezTo>
                  <a:pt x="77" y="159"/>
                  <a:pt x="79" y="160"/>
                  <a:pt x="80" y="160"/>
                </a:cubicBezTo>
                <a:cubicBezTo>
                  <a:pt x="81" y="160"/>
                  <a:pt x="83" y="159"/>
                  <a:pt x="83" y="157"/>
                </a:cubicBezTo>
                <a:cubicBezTo>
                  <a:pt x="83" y="109"/>
                  <a:pt x="83" y="109"/>
                  <a:pt x="83" y="109"/>
                </a:cubicBezTo>
                <a:cubicBezTo>
                  <a:pt x="91" y="109"/>
                  <a:pt x="91" y="109"/>
                  <a:pt x="91" y="109"/>
                </a:cubicBezTo>
                <a:cubicBezTo>
                  <a:pt x="105" y="158"/>
                  <a:pt x="105" y="158"/>
                  <a:pt x="105" y="158"/>
                </a:cubicBezTo>
                <a:cubicBezTo>
                  <a:pt x="105" y="159"/>
                  <a:pt x="106" y="160"/>
                  <a:pt x="107" y="160"/>
                </a:cubicBezTo>
                <a:cubicBezTo>
                  <a:pt x="107" y="160"/>
                  <a:pt x="107" y="160"/>
                  <a:pt x="108" y="160"/>
                </a:cubicBezTo>
                <a:cubicBezTo>
                  <a:pt x="109" y="160"/>
                  <a:pt x="110" y="158"/>
                  <a:pt x="109" y="157"/>
                </a:cubicBezTo>
                <a:lnTo>
                  <a:pt x="96" y="109"/>
                </a:lnTo>
                <a:close/>
                <a:moveTo>
                  <a:pt x="71" y="104"/>
                </a:moveTo>
                <a:cubicBezTo>
                  <a:pt x="72" y="99"/>
                  <a:pt x="72" y="99"/>
                  <a:pt x="72" y="99"/>
                </a:cubicBezTo>
                <a:cubicBezTo>
                  <a:pt x="88" y="99"/>
                  <a:pt x="88" y="99"/>
                  <a:pt x="88" y="99"/>
                </a:cubicBezTo>
                <a:cubicBezTo>
                  <a:pt x="89" y="104"/>
                  <a:pt x="89" y="104"/>
                  <a:pt x="89" y="104"/>
                </a:cubicBezTo>
                <a:lnTo>
                  <a:pt x="71" y="10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28" name="Freeform 227">
            <a:extLst>
              <a:ext uri="{FF2B5EF4-FFF2-40B4-BE49-F238E27FC236}">
                <a16:creationId xmlns:a16="http://schemas.microsoft.com/office/drawing/2014/main" xmlns="" id="{2F49E91E-7444-475A-AD6F-8E06DB8DCEBB}"/>
              </a:ext>
            </a:extLst>
          </p:cNvPr>
          <p:cNvSpPr>
            <a:spLocks noEditPoints="1"/>
          </p:cNvSpPr>
          <p:nvPr/>
        </p:nvSpPr>
        <p:spPr bwMode="auto">
          <a:xfrm>
            <a:off x="9159081" y="2229644"/>
            <a:ext cx="560388" cy="552450"/>
          </a:xfrm>
          <a:custGeom>
            <a:avLst/>
            <a:gdLst>
              <a:gd name="T0" fmla="*/ 116 w 164"/>
              <a:gd name="T1" fmla="*/ 2 h 160"/>
              <a:gd name="T2" fmla="*/ 105 w 164"/>
              <a:gd name="T3" fmla="*/ 2 h 160"/>
              <a:gd name="T4" fmla="*/ 105 w 164"/>
              <a:gd name="T5" fmla="*/ 12 h 160"/>
              <a:gd name="T6" fmla="*/ 12 w 164"/>
              <a:gd name="T7" fmla="*/ 151 h 160"/>
              <a:gd name="T8" fmla="*/ 58 w 164"/>
              <a:gd name="T9" fmla="*/ 151 h 160"/>
              <a:gd name="T10" fmla="*/ 155 w 164"/>
              <a:gd name="T11" fmla="*/ 60 h 160"/>
              <a:gd name="T12" fmla="*/ 161 w 164"/>
              <a:gd name="T13" fmla="*/ 47 h 160"/>
              <a:gd name="T14" fmla="*/ 155 w 164"/>
              <a:gd name="T15" fmla="*/ 55 h 160"/>
              <a:gd name="T16" fmla="*/ 153 w 164"/>
              <a:gd name="T17" fmla="*/ 53 h 160"/>
              <a:gd name="T18" fmla="*/ 152 w 164"/>
              <a:gd name="T19" fmla="*/ 52 h 160"/>
              <a:gd name="T20" fmla="*/ 121 w 164"/>
              <a:gd name="T21" fmla="*/ 25 h 160"/>
              <a:gd name="T22" fmla="*/ 147 w 164"/>
              <a:gd name="T23" fmla="*/ 55 h 160"/>
              <a:gd name="T24" fmla="*/ 35 w 164"/>
              <a:gd name="T25" fmla="*/ 155 h 160"/>
              <a:gd name="T26" fmla="*/ 16 w 164"/>
              <a:gd name="T27" fmla="*/ 108 h 160"/>
              <a:gd name="T28" fmla="*/ 114 w 164"/>
              <a:gd name="T29" fmla="*/ 21 h 160"/>
              <a:gd name="T30" fmla="*/ 117 w 164"/>
              <a:gd name="T31" fmla="*/ 18 h 160"/>
              <a:gd name="T32" fmla="*/ 110 w 164"/>
              <a:gd name="T33" fmla="*/ 11 h 160"/>
              <a:gd name="T34" fmla="*/ 109 w 164"/>
              <a:gd name="T35" fmla="*/ 9 h 160"/>
              <a:gd name="T36" fmla="*/ 109 w 164"/>
              <a:gd name="T37" fmla="*/ 6 h 160"/>
              <a:gd name="T38" fmla="*/ 113 w 164"/>
              <a:gd name="T39" fmla="*/ 6 h 160"/>
              <a:gd name="T40" fmla="*/ 157 w 164"/>
              <a:gd name="T41" fmla="*/ 54 h 160"/>
              <a:gd name="T42" fmla="*/ 92 w 164"/>
              <a:gd name="T43" fmla="*/ 90 h 160"/>
              <a:gd name="T44" fmla="*/ 87 w 164"/>
              <a:gd name="T45" fmla="*/ 85 h 160"/>
              <a:gd name="T46" fmla="*/ 78 w 164"/>
              <a:gd name="T47" fmla="*/ 76 h 160"/>
              <a:gd name="T48" fmla="*/ 73 w 164"/>
              <a:gd name="T49" fmla="*/ 71 h 160"/>
              <a:gd name="T50" fmla="*/ 68 w 164"/>
              <a:gd name="T51" fmla="*/ 65 h 160"/>
              <a:gd name="T52" fmla="*/ 47 w 164"/>
              <a:gd name="T53" fmla="*/ 85 h 160"/>
              <a:gd name="T54" fmla="*/ 50 w 164"/>
              <a:gd name="T55" fmla="*/ 89 h 160"/>
              <a:gd name="T56" fmla="*/ 68 w 164"/>
              <a:gd name="T57" fmla="*/ 72 h 160"/>
              <a:gd name="T58" fmla="*/ 77 w 164"/>
              <a:gd name="T59" fmla="*/ 81 h 160"/>
              <a:gd name="T60" fmla="*/ 82 w 164"/>
              <a:gd name="T61" fmla="*/ 86 h 160"/>
              <a:gd name="T62" fmla="*/ 91 w 164"/>
              <a:gd name="T63" fmla="*/ 95 h 160"/>
              <a:gd name="T64" fmla="*/ 47 w 164"/>
              <a:gd name="T65" fmla="*/ 140 h 160"/>
              <a:gd name="T66" fmla="*/ 23 w 164"/>
              <a:gd name="T67" fmla="*/ 140 h 160"/>
              <a:gd name="T68" fmla="*/ 43 w 164"/>
              <a:gd name="T69" fmla="*/ 96 h 160"/>
              <a:gd name="T70" fmla="*/ 39 w 164"/>
              <a:gd name="T71" fmla="*/ 92 h 160"/>
              <a:gd name="T72" fmla="*/ 20 w 164"/>
              <a:gd name="T73" fmla="*/ 143 h 160"/>
              <a:gd name="T74" fmla="*/ 51 w 164"/>
              <a:gd name="T75" fmla="*/ 143 h 160"/>
              <a:gd name="T76" fmla="*/ 98 w 164"/>
              <a:gd name="T77" fmla="*/ 93 h 160"/>
              <a:gd name="T78" fmla="*/ 118 w 164"/>
              <a:gd name="T79" fmla="*/ 55 h 160"/>
              <a:gd name="T80" fmla="*/ 118 w 164"/>
              <a:gd name="T81" fmla="*/ 62 h 160"/>
              <a:gd name="T82" fmla="*/ 115 w 164"/>
              <a:gd name="T83" fmla="*/ 62 h 160"/>
              <a:gd name="T84" fmla="*/ 115 w 164"/>
              <a:gd name="T85" fmla="*/ 55 h 160"/>
              <a:gd name="T86" fmla="*/ 111 w 164"/>
              <a:gd name="T87" fmla="*/ 66 h 160"/>
              <a:gd name="T88" fmla="*/ 122 w 164"/>
              <a:gd name="T89" fmla="*/ 66 h 160"/>
              <a:gd name="T90" fmla="*/ 118 w 164"/>
              <a:gd name="T91" fmla="*/ 55 h 160"/>
              <a:gd name="T92" fmla="*/ 94 w 164"/>
              <a:gd name="T93" fmla="*/ 66 h 160"/>
              <a:gd name="T94" fmla="*/ 94 w 164"/>
              <a:gd name="T95" fmla="*/ 55 h 160"/>
              <a:gd name="T96" fmla="*/ 90 w 164"/>
              <a:gd name="T97" fmla="*/ 59 h 160"/>
              <a:gd name="T98" fmla="*/ 90 w 164"/>
              <a:gd name="T99" fmla="*/ 63 h 160"/>
              <a:gd name="T100" fmla="*/ 86 w 164"/>
              <a:gd name="T101" fmla="*/ 63 h 160"/>
              <a:gd name="T102" fmla="*/ 86 w 164"/>
              <a:gd name="T103" fmla="*/ 59 h 160"/>
              <a:gd name="T104" fmla="*/ 83 w 164"/>
              <a:gd name="T105" fmla="*/ 55 h 160"/>
              <a:gd name="T106" fmla="*/ 88 w 164"/>
              <a:gd name="T107" fmla="*/ 69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64" h="160">
                <a:moveTo>
                  <a:pt x="161" y="47"/>
                </a:moveTo>
                <a:cubicBezTo>
                  <a:pt x="116" y="2"/>
                  <a:pt x="116" y="2"/>
                  <a:pt x="116" y="2"/>
                </a:cubicBezTo>
                <a:cubicBezTo>
                  <a:pt x="115" y="1"/>
                  <a:pt x="113" y="0"/>
                  <a:pt x="111" y="0"/>
                </a:cubicBezTo>
                <a:cubicBezTo>
                  <a:pt x="109" y="0"/>
                  <a:pt x="107" y="1"/>
                  <a:pt x="105" y="2"/>
                </a:cubicBezTo>
                <a:cubicBezTo>
                  <a:pt x="104" y="4"/>
                  <a:pt x="103" y="6"/>
                  <a:pt x="103" y="8"/>
                </a:cubicBezTo>
                <a:cubicBezTo>
                  <a:pt x="103" y="9"/>
                  <a:pt x="104" y="11"/>
                  <a:pt x="105" y="12"/>
                </a:cubicBezTo>
                <a:cubicBezTo>
                  <a:pt x="12" y="105"/>
                  <a:pt x="12" y="105"/>
                  <a:pt x="12" y="105"/>
                </a:cubicBezTo>
                <a:cubicBezTo>
                  <a:pt x="0" y="117"/>
                  <a:pt x="0" y="138"/>
                  <a:pt x="12" y="151"/>
                </a:cubicBezTo>
                <a:cubicBezTo>
                  <a:pt x="19" y="157"/>
                  <a:pt x="27" y="160"/>
                  <a:pt x="35" y="160"/>
                </a:cubicBezTo>
                <a:cubicBezTo>
                  <a:pt x="44" y="160"/>
                  <a:pt x="52" y="157"/>
                  <a:pt x="58" y="151"/>
                </a:cubicBezTo>
                <a:cubicBezTo>
                  <a:pt x="151" y="58"/>
                  <a:pt x="151" y="58"/>
                  <a:pt x="151" y="58"/>
                </a:cubicBezTo>
                <a:cubicBezTo>
                  <a:pt x="152" y="59"/>
                  <a:pt x="154" y="60"/>
                  <a:pt x="155" y="60"/>
                </a:cubicBezTo>
                <a:cubicBezTo>
                  <a:pt x="157" y="60"/>
                  <a:pt x="159" y="59"/>
                  <a:pt x="161" y="58"/>
                </a:cubicBezTo>
                <a:cubicBezTo>
                  <a:pt x="164" y="55"/>
                  <a:pt x="164" y="50"/>
                  <a:pt x="161" y="47"/>
                </a:cubicBezTo>
                <a:close/>
                <a:moveTo>
                  <a:pt x="157" y="54"/>
                </a:moveTo>
                <a:cubicBezTo>
                  <a:pt x="157" y="54"/>
                  <a:pt x="156" y="55"/>
                  <a:pt x="155" y="55"/>
                </a:cubicBezTo>
                <a:cubicBezTo>
                  <a:pt x="155" y="55"/>
                  <a:pt x="154" y="54"/>
                  <a:pt x="154" y="54"/>
                </a:cubicBezTo>
                <a:cubicBezTo>
                  <a:pt x="153" y="53"/>
                  <a:pt x="153" y="53"/>
                  <a:pt x="153" y="53"/>
                </a:cubicBezTo>
                <a:cubicBezTo>
                  <a:pt x="153" y="53"/>
                  <a:pt x="152" y="53"/>
                  <a:pt x="152" y="53"/>
                </a:cubicBezTo>
                <a:cubicBezTo>
                  <a:pt x="152" y="53"/>
                  <a:pt x="152" y="52"/>
                  <a:pt x="152" y="52"/>
                </a:cubicBezTo>
                <a:cubicBezTo>
                  <a:pt x="125" y="25"/>
                  <a:pt x="125" y="25"/>
                  <a:pt x="125" y="25"/>
                </a:cubicBezTo>
                <a:cubicBezTo>
                  <a:pt x="124" y="24"/>
                  <a:pt x="122" y="24"/>
                  <a:pt x="121" y="25"/>
                </a:cubicBezTo>
                <a:cubicBezTo>
                  <a:pt x="120" y="26"/>
                  <a:pt x="120" y="28"/>
                  <a:pt x="121" y="29"/>
                </a:cubicBezTo>
                <a:cubicBezTo>
                  <a:pt x="147" y="55"/>
                  <a:pt x="147" y="55"/>
                  <a:pt x="147" y="55"/>
                </a:cubicBezTo>
                <a:cubicBezTo>
                  <a:pt x="55" y="147"/>
                  <a:pt x="55" y="147"/>
                  <a:pt x="55" y="147"/>
                </a:cubicBezTo>
                <a:cubicBezTo>
                  <a:pt x="49" y="152"/>
                  <a:pt x="43" y="155"/>
                  <a:pt x="35" y="155"/>
                </a:cubicBezTo>
                <a:cubicBezTo>
                  <a:pt x="28" y="155"/>
                  <a:pt x="21" y="152"/>
                  <a:pt x="16" y="147"/>
                </a:cubicBezTo>
                <a:cubicBezTo>
                  <a:pt x="5" y="136"/>
                  <a:pt x="5" y="119"/>
                  <a:pt x="16" y="108"/>
                </a:cubicBezTo>
                <a:cubicBezTo>
                  <a:pt x="108" y="16"/>
                  <a:pt x="108" y="16"/>
                  <a:pt x="108" y="16"/>
                </a:cubicBezTo>
                <a:cubicBezTo>
                  <a:pt x="114" y="21"/>
                  <a:pt x="114" y="21"/>
                  <a:pt x="114" y="21"/>
                </a:cubicBezTo>
                <a:cubicBezTo>
                  <a:pt x="115" y="22"/>
                  <a:pt x="116" y="22"/>
                  <a:pt x="117" y="21"/>
                </a:cubicBezTo>
                <a:cubicBezTo>
                  <a:pt x="118" y="20"/>
                  <a:pt x="118" y="19"/>
                  <a:pt x="117" y="18"/>
                </a:cubicBezTo>
                <a:cubicBezTo>
                  <a:pt x="111" y="11"/>
                  <a:pt x="111" y="11"/>
                  <a:pt x="111" y="11"/>
                </a:cubicBezTo>
                <a:cubicBezTo>
                  <a:pt x="110" y="11"/>
                  <a:pt x="110" y="11"/>
                  <a:pt x="110" y="11"/>
                </a:cubicBezTo>
                <a:cubicBezTo>
                  <a:pt x="110" y="10"/>
                  <a:pt x="110" y="10"/>
                  <a:pt x="110" y="10"/>
                </a:cubicBezTo>
                <a:cubicBezTo>
                  <a:pt x="109" y="9"/>
                  <a:pt x="109" y="9"/>
                  <a:pt x="109" y="9"/>
                </a:cubicBezTo>
                <a:cubicBezTo>
                  <a:pt x="109" y="9"/>
                  <a:pt x="108" y="8"/>
                  <a:pt x="108" y="8"/>
                </a:cubicBezTo>
                <a:cubicBezTo>
                  <a:pt x="108" y="7"/>
                  <a:pt x="109" y="6"/>
                  <a:pt x="109" y="6"/>
                </a:cubicBezTo>
                <a:cubicBezTo>
                  <a:pt x="109" y="5"/>
                  <a:pt x="110" y="5"/>
                  <a:pt x="111" y="5"/>
                </a:cubicBezTo>
                <a:cubicBezTo>
                  <a:pt x="111" y="5"/>
                  <a:pt x="112" y="5"/>
                  <a:pt x="113" y="6"/>
                </a:cubicBezTo>
                <a:cubicBezTo>
                  <a:pt x="157" y="50"/>
                  <a:pt x="157" y="50"/>
                  <a:pt x="157" y="50"/>
                </a:cubicBezTo>
                <a:cubicBezTo>
                  <a:pt x="158" y="51"/>
                  <a:pt x="158" y="53"/>
                  <a:pt x="157" y="54"/>
                </a:cubicBezTo>
                <a:close/>
                <a:moveTo>
                  <a:pt x="98" y="93"/>
                </a:moveTo>
                <a:cubicBezTo>
                  <a:pt x="95" y="91"/>
                  <a:pt x="93" y="90"/>
                  <a:pt x="92" y="90"/>
                </a:cubicBezTo>
                <a:cubicBezTo>
                  <a:pt x="90" y="90"/>
                  <a:pt x="89" y="90"/>
                  <a:pt x="88" y="89"/>
                </a:cubicBezTo>
                <a:cubicBezTo>
                  <a:pt x="87" y="87"/>
                  <a:pt x="87" y="87"/>
                  <a:pt x="87" y="85"/>
                </a:cubicBezTo>
                <a:cubicBezTo>
                  <a:pt x="86" y="84"/>
                  <a:pt x="86" y="82"/>
                  <a:pt x="84" y="79"/>
                </a:cubicBezTo>
                <a:cubicBezTo>
                  <a:pt x="81" y="77"/>
                  <a:pt x="79" y="77"/>
                  <a:pt x="78" y="76"/>
                </a:cubicBezTo>
                <a:cubicBezTo>
                  <a:pt x="76" y="76"/>
                  <a:pt x="76" y="76"/>
                  <a:pt x="74" y="75"/>
                </a:cubicBezTo>
                <a:cubicBezTo>
                  <a:pt x="73" y="74"/>
                  <a:pt x="73" y="73"/>
                  <a:pt x="73" y="71"/>
                </a:cubicBezTo>
                <a:cubicBezTo>
                  <a:pt x="73" y="70"/>
                  <a:pt x="72" y="68"/>
                  <a:pt x="70" y="65"/>
                </a:cubicBezTo>
                <a:cubicBezTo>
                  <a:pt x="69" y="65"/>
                  <a:pt x="69" y="65"/>
                  <a:pt x="68" y="65"/>
                </a:cubicBezTo>
                <a:cubicBezTo>
                  <a:pt x="67" y="65"/>
                  <a:pt x="67" y="65"/>
                  <a:pt x="66" y="65"/>
                </a:cubicBezTo>
                <a:cubicBezTo>
                  <a:pt x="47" y="85"/>
                  <a:pt x="47" y="85"/>
                  <a:pt x="47" y="85"/>
                </a:cubicBezTo>
                <a:cubicBezTo>
                  <a:pt x="46" y="86"/>
                  <a:pt x="46" y="88"/>
                  <a:pt x="47" y="89"/>
                </a:cubicBezTo>
                <a:cubicBezTo>
                  <a:pt x="48" y="90"/>
                  <a:pt x="49" y="90"/>
                  <a:pt x="50" y="89"/>
                </a:cubicBezTo>
                <a:cubicBezTo>
                  <a:pt x="68" y="71"/>
                  <a:pt x="68" y="71"/>
                  <a:pt x="68" y="71"/>
                </a:cubicBezTo>
                <a:cubicBezTo>
                  <a:pt x="68" y="72"/>
                  <a:pt x="68" y="72"/>
                  <a:pt x="68" y="72"/>
                </a:cubicBezTo>
                <a:cubicBezTo>
                  <a:pt x="68" y="74"/>
                  <a:pt x="68" y="76"/>
                  <a:pt x="71" y="78"/>
                </a:cubicBezTo>
                <a:cubicBezTo>
                  <a:pt x="73" y="81"/>
                  <a:pt x="75" y="81"/>
                  <a:pt x="77" y="81"/>
                </a:cubicBezTo>
                <a:cubicBezTo>
                  <a:pt x="78" y="82"/>
                  <a:pt x="79" y="82"/>
                  <a:pt x="80" y="83"/>
                </a:cubicBezTo>
                <a:cubicBezTo>
                  <a:pt x="81" y="84"/>
                  <a:pt x="81" y="85"/>
                  <a:pt x="82" y="86"/>
                </a:cubicBezTo>
                <a:cubicBezTo>
                  <a:pt x="82" y="88"/>
                  <a:pt x="82" y="90"/>
                  <a:pt x="85" y="92"/>
                </a:cubicBezTo>
                <a:cubicBezTo>
                  <a:pt x="87" y="94"/>
                  <a:pt x="89" y="95"/>
                  <a:pt x="91" y="95"/>
                </a:cubicBezTo>
                <a:cubicBezTo>
                  <a:pt x="91" y="95"/>
                  <a:pt x="91" y="95"/>
                  <a:pt x="92" y="95"/>
                </a:cubicBezTo>
                <a:cubicBezTo>
                  <a:pt x="47" y="140"/>
                  <a:pt x="47" y="140"/>
                  <a:pt x="47" y="140"/>
                </a:cubicBezTo>
                <a:cubicBezTo>
                  <a:pt x="44" y="143"/>
                  <a:pt x="40" y="145"/>
                  <a:pt x="35" y="145"/>
                </a:cubicBezTo>
                <a:cubicBezTo>
                  <a:pt x="31" y="145"/>
                  <a:pt x="26" y="143"/>
                  <a:pt x="23" y="140"/>
                </a:cubicBezTo>
                <a:cubicBezTo>
                  <a:pt x="17" y="133"/>
                  <a:pt x="17" y="122"/>
                  <a:pt x="23" y="116"/>
                </a:cubicBezTo>
                <a:cubicBezTo>
                  <a:pt x="43" y="96"/>
                  <a:pt x="43" y="96"/>
                  <a:pt x="43" y="96"/>
                </a:cubicBezTo>
                <a:cubicBezTo>
                  <a:pt x="44" y="95"/>
                  <a:pt x="44" y="93"/>
                  <a:pt x="43" y="92"/>
                </a:cubicBezTo>
                <a:cubicBezTo>
                  <a:pt x="42" y="91"/>
                  <a:pt x="40" y="91"/>
                  <a:pt x="39" y="92"/>
                </a:cubicBezTo>
                <a:cubicBezTo>
                  <a:pt x="20" y="112"/>
                  <a:pt x="20" y="112"/>
                  <a:pt x="20" y="112"/>
                </a:cubicBezTo>
                <a:cubicBezTo>
                  <a:pt x="11" y="121"/>
                  <a:pt x="11" y="135"/>
                  <a:pt x="20" y="143"/>
                </a:cubicBezTo>
                <a:cubicBezTo>
                  <a:pt x="24" y="147"/>
                  <a:pt x="29" y="150"/>
                  <a:pt x="35" y="150"/>
                </a:cubicBezTo>
                <a:cubicBezTo>
                  <a:pt x="41" y="150"/>
                  <a:pt x="47" y="147"/>
                  <a:pt x="51" y="143"/>
                </a:cubicBezTo>
                <a:cubicBezTo>
                  <a:pt x="97" y="97"/>
                  <a:pt x="97" y="97"/>
                  <a:pt x="97" y="97"/>
                </a:cubicBezTo>
                <a:cubicBezTo>
                  <a:pt x="99" y="95"/>
                  <a:pt x="98" y="94"/>
                  <a:pt x="98" y="93"/>
                </a:cubicBezTo>
                <a:cubicBezTo>
                  <a:pt x="98" y="93"/>
                  <a:pt x="98" y="93"/>
                  <a:pt x="98" y="93"/>
                </a:cubicBezTo>
                <a:close/>
                <a:moveTo>
                  <a:pt x="118" y="55"/>
                </a:moveTo>
                <a:cubicBezTo>
                  <a:pt x="117" y="56"/>
                  <a:pt x="117" y="57"/>
                  <a:pt x="118" y="58"/>
                </a:cubicBezTo>
                <a:cubicBezTo>
                  <a:pt x="119" y="59"/>
                  <a:pt x="119" y="61"/>
                  <a:pt x="118" y="62"/>
                </a:cubicBezTo>
                <a:cubicBezTo>
                  <a:pt x="118" y="63"/>
                  <a:pt x="117" y="63"/>
                  <a:pt x="117" y="63"/>
                </a:cubicBezTo>
                <a:cubicBezTo>
                  <a:pt x="116" y="63"/>
                  <a:pt x="115" y="63"/>
                  <a:pt x="115" y="62"/>
                </a:cubicBezTo>
                <a:cubicBezTo>
                  <a:pt x="114" y="61"/>
                  <a:pt x="114" y="59"/>
                  <a:pt x="115" y="58"/>
                </a:cubicBezTo>
                <a:cubicBezTo>
                  <a:pt x="116" y="57"/>
                  <a:pt x="116" y="56"/>
                  <a:pt x="115" y="55"/>
                </a:cubicBezTo>
                <a:cubicBezTo>
                  <a:pt x="114" y="54"/>
                  <a:pt x="112" y="54"/>
                  <a:pt x="111" y="55"/>
                </a:cubicBezTo>
                <a:cubicBezTo>
                  <a:pt x="108" y="58"/>
                  <a:pt x="108" y="63"/>
                  <a:pt x="111" y="66"/>
                </a:cubicBezTo>
                <a:cubicBezTo>
                  <a:pt x="113" y="67"/>
                  <a:pt x="114" y="68"/>
                  <a:pt x="117" y="68"/>
                </a:cubicBezTo>
                <a:cubicBezTo>
                  <a:pt x="119" y="68"/>
                  <a:pt x="120" y="67"/>
                  <a:pt x="122" y="66"/>
                </a:cubicBezTo>
                <a:cubicBezTo>
                  <a:pt x="125" y="63"/>
                  <a:pt x="125" y="58"/>
                  <a:pt x="122" y="55"/>
                </a:cubicBezTo>
                <a:cubicBezTo>
                  <a:pt x="121" y="54"/>
                  <a:pt x="119" y="54"/>
                  <a:pt x="118" y="55"/>
                </a:cubicBezTo>
                <a:close/>
                <a:moveTo>
                  <a:pt x="88" y="69"/>
                </a:moveTo>
                <a:cubicBezTo>
                  <a:pt x="90" y="69"/>
                  <a:pt x="92" y="68"/>
                  <a:pt x="94" y="66"/>
                </a:cubicBezTo>
                <a:cubicBezTo>
                  <a:pt x="95" y="65"/>
                  <a:pt x="96" y="63"/>
                  <a:pt x="96" y="61"/>
                </a:cubicBezTo>
                <a:cubicBezTo>
                  <a:pt x="96" y="59"/>
                  <a:pt x="95" y="57"/>
                  <a:pt x="94" y="55"/>
                </a:cubicBezTo>
                <a:cubicBezTo>
                  <a:pt x="93" y="54"/>
                  <a:pt x="91" y="54"/>
                  <a:pt x="90" y="55"/>
                </a:cubicBezTo>
                <a:cubicBezTo>
                  <a:pt x="89" y="56"/>
                  <a:pt x="89" y="58"/>
                  <a:pt x="90" y="59"/>
                </a:cubicBezTo>
                <a:cubicBezTo>
                  <a:pt x="91" y="60"/>
                  <a:pt x="91" y="60"/>
                  <a:pt x="91" y="61"/>
                </a:cubicBezTo>
                <a:cubicBezTo>
                  <a:pt x="91" y="62"/>
                  <a:pt x="91" y="62"/>
                  <a:pt x="90" y="63"/>
                </a:cubicBezTo>
                <a:cubicBezTo>
                  <a:pt x="90" y="63"/>
                  <a:pt x="89" y="63"/>
                  <a:pt x="88" y="63"/>
                </a:cubicBezTo>
                <a:cubicBezTo>
                  <a:pt x="88" y="63"/>
                  <a:pt x="87" y="63"/>
                  <a:pt x="86" y="63"/>
                </a:cubicBezTo>
                <a:cubicBezTo>
                  <a:pt x="86" y="62"/>
                  <a:pt x="86" y="62"/>
                  <a:pt x="86" y="61"/>
                </a:cubicBezTo>
                <a:cubicBezTo>
                  <a:pt x="86" y="60"/>
                  <a:pt x="86" y="60"/>
                  <a:pt x="86" y="59"/>
                </a:cubicBezTo>
                <a:cubicBezTo>
                  <a:pt x="87" y="58"/>
                  <a:pt x="87" y="56"/>
                  <a:pt x="86" y="55"/>
                </a:cubicBezTo>
                <a:cubicBezTo>
                  <a:pt x="85" y="54"/>
                  <a:pt x="84" y="54"/>
                  <a:pt x="83" y="55"/>
                </a:cubicBezTo>
                <a:cubicBezTo>
                  <a:pt x="80" y="58"/>
                  <a:pt x="80" y="63"/>
                  <a:pt x="83" y="66"/>
                </a:cubicBezTo>
                <a:cubicBezTo>
                  <a:pt x="84" y="68"/>
                  <a:pt x="86" y="69"/>
                  <a:pt x="88" y="6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29" name="Freeform 228">
            <a:extLst>
              <a:ext uri="{FF2B5EF4-FFF2-40B4-BE49-F238E27FC236}">
                <a16:creationId xmlns:a16="http://schemas.microsoft.com/office/drawing/2014/main" xmlns="" id="{57C6325A-4502-4FED-A4AB-ED23C498F5FA}"/>
              </a:ext>
            </a:extLst>
          </p:cNvPr>
          <p:cNvSpPr>
            <a:spLocks noEditPoints="1"/>
          </p:cNvSpPr>
          <p:nvPr/>
        </p:nvSpPr>
        <p:spPr bwMode="auto">
          <a:xfrm>
            <a:off x="9168606" y="2850357"/>
            <a:ext cx="554038" cy="550863"/>
          </a:xfrm>
          <a:custGeom>
            <a:avLst/>
            <a:gdLst>
              <a:gd name="T0" fmla="*/ 124 w 162"/>
              <a:gd name="T1" fmla="*/ 15 h 160"/>
              <a:gd name="T2" fmla="*/ 127 w 162"/>
              <a:gd name="T3" fmla="*/ 51 h 160"/>
              <a:gd name="T4" fmla="*/ 134 w 162"/>
              <a:gd name="T5" fmla="*/ 47 h 160"/>
              <a:gd name="T6" fmla="*/ 124 w 162"/>
              <a:gd name="T7" fmla="*/ 40 h 160"/>
              <a:gd name="T8" fmla="*/ 122 w 162"/>
              <a:gd name="T9" fmla="*/ 35 h 160"/>
              <a:gd name="T10" fmla="*/ 116 w 162"/>
              <a:gd name="T11" fmla="*/ 29 h 160"/>
              <a:gd name="T12" fmla="*/ 129 w 162"/>
              <a:gd name="T13" fmla="*/ 45 h 160"/>
              <a:gd name="T14" fmla="*/ 139 w 162"/>
              <a:gd name="T15" fmla="*/ 36 h 160"/>
              <a:gd name="T16" fmla="*/ 127 w 162"/>
              <a:gd name="T17" fmla="*/ 18 h 160"/>
              <a:gd name="T18" fmla="*/ 142 w 162"/>
              <a:gd name="T19" fmla="*/ 33 h 160"/>
              <a:gd name="T20" fmla="*/ 116 w 162"/>
              <a:gd name="T21" fmla="*/ 7 h 160"/>
              <a:gd name="T22" fmla="*/ 90 w 162"/>
              <a:gd name="T23" fmla="*/ 38 h 160"/>
              <a:gd name="T24" fmla="*/ 17 w 162"/>
              <a:gd name="T25" fmla="*/ 122 h 160"/>
              <a:gd name="T26" fmla="*/ 0 w 162"/>
              <a:gd name="T27" fmla="*/ 152 h 160"/>
              <a:gd name="T28" fmla="*/ 13 w 162"/>
              <a:gd name="T29" fmla="*/ 158 h 160"/>
              <a:gd name="T30" fmla="*/ 38 w 162"/>
              <a:gd name="T31" fmla="*/ 143 h 160"/>
              <a:gd name="T32" fmla="*/ 50 w 162"/>
              <a:gd name="T33" fmla="*/ 124 h 160"/>
              <a:gd name="T34" fmla="*/ 20 w 162"/>
              <a:gd name="T35" fmla="*/ 125 h 160"/>
              <a:gd name="T36" fmla="*/ 26 w 162"/>
              <a:gd name="T37" fmla="*/ 124 h 160"/>
              <a:gd name="T38" fmla="*/ 27 w 162"/>
              <a:gd name="T39" fmla="*/ 119 h 160"/>
              <a:gd name="T40" fmla="*/ 36 w 162"/>
              <a:gd name="T41" fmla="*/ 113 h 160"/>
              <a:gd name="T42" fmla="*/ 38 w 162"/>
              <a:gd name="T43" fmla="*/ 108 h 160"/>
              <a:gd name="T44" fmla="*/ 47 w 162"/>
              <a:gd name="T45" fmla="*/ 102 h 160"/>
              <a:gd name="T46" fmla="*/ 48 w 162"/>
              <a:gd name="T47" fmla="*/ 97 h 160"/>
              <a:gd name="T48" fmla="*/ 58 w 162"/>
              <a:gd name="T49" fmla="*/ 91 h 160"/>
              <a:gd name="T50" fmla="*/ 59 w 162"/>
              <a:gd name="T51" fmla="*/ 86 h 160"/>
              <a:gd name="T52" fmla="*/ 69 w 162"/>
              <a:gd name="T53" fmla="*/ 80 h 160"/>
              <a:gd name="T54" fmla="*/ 70 w 162"/>
              <a:gd name="T55" fmla="*/ 75 h 160"/>
              <a:gd name="T56" fmla="*/ 80 w 162"/>
              <a:gd name="T57" fmla="*/ 70 h 160"/>
              <a:gd name="T58" fmla="*/ 81 w 162"/>
              <a:gd name="T59" fmla="*/ 65 h 160"/>
              <a:gd name="T60" fmla="*/ 91 w 162"/>
              <a:gd name="T61" fmla="*/ 59 h 160"/>
              <a:gd name="T62" fmla="*/ 92 w 162"/>
              <a:gd name="T63" fmla="*/ 54 h 160"/>
              <a:gd name="T64" fmla="*/ 24 w 162"/>
              <a:gd name="T65" fmla="*/ 132 h 160"/>
              <a:gd name="T66" fmla="*/ 28 w 162"/>
              <a:gd name="T67" fmla="*/ 136 h 160"/>
              <a:gd name="T68" fmla="*/ 57 w 162"/>
              <a:gd name="T69" fmla="*/ 117 h 160"/>
              <a:gd name="T70" fmla="*/ 61 w 162"/>
              <a:gd name="T71" fmla="*/ 121 h 160"/>
              <a:gd name="T72" fmla="*/ 124 w 162"/>
              <a:gd name="T73" fmla="*/ 71 h 160"/>
              <a:gd name="T74" fmla="*/ 153 w 162"/>
              <a:gd name="T75" fmla="*/ 7 h 160"/>
              <a:gd name="T76" fmla="*/ 6 w 162"/>
              <a:gd name="T77" fmla="*/ 154 h 160"/>
              <a:gd name="T78" fmla="*/ 15 w 162"/>
              <a:gd name="T79" fmla="*/ 142 h 160"/>
              <a:gd name="T80" fmla="*/ 9 w 162"/>
              <a:gd name="T81" fmla="*/ 154 h 160"/>
              <a:gd name="T82" fmla="*/ 119 w 162"/>
              <a:gd name="T83" fmla="*/ 59 h 160"/>
              <a:gd name="T84" fmla="*/ 95 w 162"/>
              <a:gd name="T85" fmla="*/ 36 h 160"/>
              <a:gd name="T86" fmla="*/ 149 w 162"/>
              <a:gd name="T87" fmla="*/ 11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62" h="160">
                <a:moveTo>
                  <a:pt x="145" y="15"/>
                </a:moveTo>
                <a:cubicBezTo>
                  <a:pt x="142" y="12"/>
                  <a:pt x="139" y="10"/>
                  <a:pt x="134" y="10"/>
                </a:cubicBezTo>
                <a:cubicBezTo>
                  <a:pt x="130" y="10"/>
                  <a:pt x="127" y="12"/>
                  <a:pt x="124" y="15"/>
                </a:cubicBezTo>
                <a:cubicBezTo>
                  <a:pt x="109" y="29"/>
                  <a:pt x="109" y="29"/>
                  <a:pt x="109" y="29"/>
                </a:cubicBezTo>
                <a:cubicBezTo>
                  <a:pt x="108" y="30"/>
                  <a:pt x="108" y="32"/>
                  <a:pt x="109" y="33"/>
                </a:cubicBezTo>
                <a:cubicBezTo>
                  <a:pt x="127" y="51"/>
                  <a:pt x="127" y="51"/>
                  <a:pt x="127" y="51"/>
                </a:cubicBezTo>
                <a:cubicBezTo>
                  <a:pt x="128" y="51"/>
                  <a:pt x="128" y="52"/>
                  <a:pt x="129" y="52"/>
                </a:cubicBezTo>
                <a:cubicBezTo>
                  <a:pt x="130" y="52"/>
                  <a:pt x="130" y="51"/>
                  <a:pt x="131" y="51"/>
                </a:cubicBezTo>
                <a:cubicBezTo>
                  <a:pt x="134" y="47"/>
                  <a:pt x="134" y="47"/>
                  <a:pt x="134" y="47"/>
                </a:cubicBezTo>
                <a:cubicBezTo>
                  <a:pt x="145" y="36"/>
                  <a:pt x="145" y="36"/>
                  <a:pt x="145" y="36"/>
                </a:cubicBezTo>
                <a:cubicBezTo>
                  <a:pt x="151" y="30"/>
                  <a:pt x="151" y="21"/>
                  <a:pt x="145" y="15"/>
                </a:cubicBezTo>
                <a:close/>
                <a:moveTo>
                  <a:pt x="124" y="40"/>
                </a:moveTo>
                <a:cubicBezTo>
                  <a:pt x="125" y="38"/>
                  <a:pt x="125" y="38"/>
                  <a:pt x="125" y="38"/>
                </a:cubicBezTo>
                <a:cubicBezTo>
                  <a:pt x="126" y="37"/>
                  <a:pt x="126" y="36"/>
                  <a:pt x="125" y="35"/>
                </a:cubicBezTo>
                <a:cubicBezTo>
                  <a:pt x="124" y="34"/>
                  <a:pt x="123" y="34"/>
                  <a:pt x="122" y="35"/>
                </a:cubicBezTo>
                <a:cubicBezTo>
                  <a:pt x="120" y="36"/>
                  <a:pt x="120" y="36"/>
                  <a:pt x="120" y="36"/>
                </a:cubicBezTo>
                <a:cubicBezTo>
                  <a:pt x="115" y="31"/>
                  <a:pt x="115" y="31"/>
                  <a:pt x="115" y="31"/>
                </a:cubicBezTo>
                <a:cubicBezTo>
                  <a:pt x="116" y="29"/>
                  <a:pt x="116" y="29"/>
                  <a:pt x="116" y="29"/>
                </a:cubicBezTo>
                <a:cubicBezTo>
                  <a:pt x="120" y="25"/>
                  <a:pt x="127" y="25"/>
                  <a:pt x="131" y="29"/>
                </a:cubicBezTo>
                <a:cubicBezTo>
                  <a:pt x="135" y="33"/>
                  <a:pt x="135" y="40"/>
                  <a:pt x="131" y="44"/>
                </a:cubicBezTo>
                <a:cubicBezTo>
                  <a:pt x="129" y="45"/>
                  <a:pt x="129" y="45"/>
                  <a:pt x="129" y="45"/>
                </a:cubicBezTo>
                <a:cubicBezTo>
                  <a:pt x="124" y="40"/>
                  <a:pt x="124" y="40"/>
                  <a:pt x="124" y="40"/>
                </a:cubicBezTo>
                <a:close/>
                <a:moveTo>
                  <a:pt x="142" y="33"/>
                </a:moveTo>
                <a:cubicBezTo>
                  <a:pt x="139" y="36"/>
                  <a:pt x="139" y="36"/>
                  <a:pt x="139" y="36"/>
                </a:cubicBezTo>
                <a:cubicBezTo>
                  <a:pt x="139" y="32"/>
                  <a:pt x="137" y="28"/>
                  <a:pt x="134" y="26"/>
                </a:cubicBezTo>
                <a:cubicBezTo>
                  <a:pt x="132" y="23"/>
                  <a:pt x="128" y="21"/>
                  <a:pt x="124" y="21"/>
                </a:cubicBezTo>
                <a:cubicBezTo>
                  <a:pt x="127" y="18"/>
                  <a:pt x="127" y="18"/>
                  <a:pt x="127" y="18"/>
                </a:cubicBezTo>
                <a:cubicBezTo>
                  <a:pt x="129" y="16"/>
                  <a:pt x="132" y="15"/>
                  <a:pt x="134" y="15"/>
                </a:cubicBezTo>
                <a:cubicBezTo>
                  <a:pt x="137" y="15"/>
                  <a:pt x="140" y="16"/>
                  <a:pt x="142" y="18"/>
                </a:cubicBezTo>
                <a:cubicBezTo>
                  <a:pt x="146" y="22"/>
                  <a:pt x="146" y="29"/>
                  <a:pt x="142" y="33"/>
                </a:cubicBezTo>
                <a:close/>
                <a:moveTo>
                  <a:pt x="153" y="7"/>
                </a:moveTo>
                <a:cubicBezTo>
                  <a:pt x="148" y="3"/>
                  <a:pt x="141" y="0"/>
                  <a:pt x="134" y="0"/>
                </a:cubicBezTo>
                <a:cubicBezTo>
                  <a:pt x="128" y="0"/>
                  <a:pt x="121" y="3"/>
                  <a:pt x="116" y="7"/>
                </a:cubicBezTo>
                <a:cubicBezTo>
                  <a:pt x="90" y="34"/>
                  <a:pt x="90" y="34"/>
                  <a:pt x="90" y="34"/>
                </a:cubicBezTo>
                <a:cubicBezTo>
                  <a:pt x="89" y="34"/>
                  <a:pt x="89" y="35"/>
                  <a:pt x="89" y="36"/>
                </a:cubicBezTo>
                <a:cubicBezTo>
                  <a:pt x="89" y="36"/>
                  <a:pt x="89" y="37"/>
                  <a:pt x="90" y="38"/>
                </a:cubicBezTo>
                <a:cubicBezTo>
                  <a:pt x="95" y="43"/>
                  <a:pt x="95" y="43"/>
                  <a:pt x="95" y="43"/>
                </a:cubicBezTo>
                <a:cubicBezTo>
                  <a:pt x="86" y="52"/>
                  <a:pt x="86" y="52"/>
                  <a:pt x="86" y="52"/>
                </a:cubicBezTo>
                <a:cubicBezTo>
                  <a:pt x="86" y="52"/>
                  <a:pt x="17" y="122"/>
                  <a:pt x="17" y="122"/>
                </a:cubicBezTo>
                <a:cubicBezTo>
                  <a:pt x="13" y="126"/>
                  <a:pt x="11" y="131"/>
                  <a:pt x="13" y="137"/>
                </a:cubicBezTo>
                <a:cubicBezTo>
                  <a:pt x="2" y="147"/>
                  <a:pt x="2" y="147"/>
                  <a:pt x="2" y="147"/>
                </a:cubicBezTo>
                <a:cubicBezTo>
                  <a:pt x="1" y="148"/>
                  <a:pt x="0" y="150"/>
                  <a:pt x="0" y="152"/>
                </a:cubicBezTo>
                <a:cubicBezTo>
                  <a:pt x="0" y="154"/>
                  <a:pt x="1" y="156"/>
                  <a:pt x="2" y="158"/>
                </a:cubicBezTo>
                <a:cubicBezTo>
                  <a:pt x="4" y="159"/>
                  <a:pt x="6" y="160"/>
                  <a:pt x="8" y="160"/>
                </a:cubicBezTo>
                <a:cubicBezTo>
                  <a:pt x="10" y="160"/>
                  <a:pt x="12" y="159"/>
                  <a:pt x="13" y="158"/>
                </a:cubicBezTo>
                <a:cubicBezTo>
                  <a:pt x="23" y="147"/>
                  <a:pt x="23" y="147"/>
                  <a:pt x="23" y="147"/>
                </a:cubicBezTo>
                <a:cubicBezTo>
                  <a:pt x="25" y="148"/>
                  <a:pt x="26" y="148"/>
                  <a:pt x="27" y="148"/>
                </a:cubicBezTo>
                <a:cubicBezTo>
                  <a:pt x="31" y="148"/>
                  <a:pt x="35" y="146"/>
                  <a:pt x="38" y="143"/>
                </a:cubicBezTo>
                <a:cubicBezTo>
                  <a:pt x="54" y="128"/>
                  <a:pt x="54" y="128"/>
                  <a:pt x="54" y="128"/>
                </a:cubicBezTo>
                <a:cubicBezTo>
                  <a:pt x="55" y="127"/>
                  <a:pt x="55" y="125"/>
                  <a:pt x="54" y="124"/>
                </a:cubicBezTo>
                <a:cubicBezTo>
                  <a:pt x="53" y="123"/>
                  <a:pt x="51" y="123"/>
                  <a:pt x="50" y="124"/>
                </a:cubicBezTo>
                <a:cubicBezTo>
                  <a:pt x="35" y="140"/>
                  <a:pt x="35" y="140"/>
                  <a:pt x="35" y="140"/>
                </a:cubicBezTo>
                <a:cubicBezTo>
                  <a:pt x="31" y="144"/>
                  <a:pt x="24" y="144"/>
                  <a:pt x="20" y="140"/>
                </a:cubicBezTo>
                <a:cubicBezTo>
                  <a:pt x="16" y="136"/>
                  <a:pt x="16" y="129"/>
                  <a:pt x="20" y="125"/>
                </a:cubicBezTo>
                <a:cubicBezTo>
                  <a:pt x="23" y="122"/>
                  <a:pt x="23" y="122"/>
                  <a:pt x="23" y="122"/>
                </a:cubicBezTo>
                <a:cubicBezTo>
                  <a:pt x="24" y="123"/>
                  <a:pt x="24" y="123"/>
                  <a:pt x="24" y="123"/>
                </a:cubicBezTo>
                <a:cubicBezTo>
                  <a:pt x="24" y="124"/>
                  <a:pt x="25" y="124"/>
                  <a:pt x="26" y="124"/>
                </a:cubicBezTo>
                <a:cubicBezTo>
                  <a:pt x="26" y="124"/>
                  <a:pt x="27" y="124"/>
                  <a:pt x="27" y="123"/>
                </a:cubicBezTo>
                <a:cubicBezTo>
                  <a:pt x="28" y="122"/>
                  <a:pt x="28" y="120"/>
                  <a:pt x="27" y="119"/>
                </a:cubicBezTo>
                <a:cubicBezTo>
                  <a:pt x="27" y="119"/>
                  <a:pt x="27" y="119"/>
                  <a:pt x="27" y="119"/>
                </a:cubicBezTo>
                <a:cubicBezTo>
                  <a:pt x="34" y="112"/>
                  <a:pt x="34" y="112"/>
                  <a:pt x="34" y="112"/>
                </a:cubicBezTo>
                <a:cubicBezTo>
                  <a:pt x="35" y="112"/>
                  <a:pt x="35" y="112"/>
                  <a:pt x="35" y="112"/>
                </a:cubicBezTo>
                <a:cubicBezTo>
                  <a:pt x="35" y="113"/>
                  <a:pt x="36" y="113"/>
                  <a:pt x="36" y="113"/>
                </a:cubicBezTo>
                <a:cubicBezTo>
                  <a:pt x="37" y="113"/>
                  <a:pt x="38" y="113"/>
                  <a:pt x="38" y="112"/>
                </a:cubicBezTo>
                <a:cubicBezTo>
                  <a:pt x="39" y="111"/>
                  <a:pt x="39" y="110"/>
                  <a:pt x="38" y="109"/>
                </a:cubicBezTo>
                <a:cubicBezTo>
                  <a:pt x="38" y="108"/>
                  <a:pt x="38" y="108"/>
                  <a:pt x="38" y="108"/>
                </a:cubicBezTo>
                <a:cubicBezTo>
                  <a:pt x="45" y="101"/>
                  <a:pt x="45" y="101"/>
                  <a:pt x="45" y="101"/>
                </a:cubicBezTo>
                <a:cubicBezTo>
                  <a:pt x="45" y="101"/>
                  <a:pt x="45" y="101"/>
                  <a:pt x="45" y="101"/>
                </a:cubicBezTo>
                <a:cubicBezTo>
                  <a:pt x="46" y="102"/>
                  <a:pt x="47" y="102"/>
                  <a:pt x="47" y="102"/>
                </a:cubicBezTo>
                <a:cubicBezTo>
                  <a:pt x="48" y="102"/>
                  <a:pt x="49" y="102"/>
                  <a:pt x="49" y="101"/>
                </a:cubicBezTo>
                <a:cubicBezTo>
                  <a:pt x="50" y="100"/>
                  <a:pt x="50" y="99"/>
                  <a:pt x="49" y="98"/>
                </a:cubicBezTo>
                <a:cubicBezTo>
                  <a:pt x="48" y="97"/>
                  <a:pt x="48" y="97"/>
                  <a:pt x="48" y="97"/>
                </a:cubicBezTo>
                <a:cubicBezTo>
                  <a:pt x="56" y="90"/>
                  <a:pt x="56" y="90"/>
                  <a:pt x="56" y="90"/>
                </a:cubicBezTo>
                <a:cubicBezTo>
                  <a:pt x="56" y="91"/>
                  <a:pt x="56" y="91"/>
                  <a:pt x="56" y="91"/>
                </a:cubicBezTo>
                <a:cubicBezTo>
                  <a:pt x="57" y="91"/>
                  <a:pt x="57" y="91"/>
                  <a:pt x="58" y="91"/>
                </a:cubicBezTo>
                <a:cubicBezTo>
                  <a:pt x="59" y="91"/>
                  <a:pt x="59" y="91"/>
                  <a:pt x="60" y="91"/>
                </a:cubicBezTo>
                <a:cubicBezTo>
                  <a:pt x="61" y="90"/>
                  <a:pt x="61" y="88"/>
                  <a:pt x="60" y="87"/>
                </a:cubicBezTo>
                <a:cubicBezTo>
                  <a:pt x="59" y="86"/>
                  <a:pt x="59" y="86"/>
                  <a:pt x="59" y="86"/>
                </a:cubicBezTo>
                <a:cubicBezTo>
                  <a:pt x="66" y="79"/>
                  <a:pt x="66" y="79"/>
                  <a:pt x="66" y="79"/>
                </a:cubicBezTo>
                <a:cubicBezTo>
                  <a:pt x="67" y="80"/>
                  <a:pt x="67" y="80"/>
                  <a:pt x="67" y="80"/>
                </a:cubicBezTo>
                <a:cubicBezTo>
                  <a:pt x="68" y="80"/>
                  <a:pt x="68" y="80"/>
                  <a:pt x="69" y="80"/>
                </a:cubicBezTo>
                <a:cubicBezTo>
                  <a:pt x="70" y="80"/>
                  <a:pt x="70" y="80"/>
                  <a:pt x="71" y="80"/>
                </a:cubicBezTo>
                <a:cubicBezTo>
                  <a:pt x="72" y="79"/>
                  <a:pt x="72" y="77"/>
                  <a:pt x="71" y="76"/>
                </a:cubicBezTo>
                <a:cubicBezTo>
                  <a:pt x="70" y="75"/>
                  <a:pt x="70" y="75"/>
                  <a:pt x="70" y="75"/>
                </a:cubicBezTo>
                <a:cubicBezTo>
                  <a:pt x="77" y="68"/>
                  <a:pt x="77" y="68"/>
                  <a:pt x="77" y="68"/>
                </a:cubicBezTo>
                <a:cubicBezTo>
                  <a:pt x="78" y="69"/>
                  <a:pt x="78" y="69"/>
                  <a:pt x="78" y="69"/>
                </a:cubicBezTo>
                <a:cubicBezTo>
                  <a:pt x="78" y="69"/>
                  <a:pt x="79" y="70"/>
                  <a:pt x="80" y="70"/>
                </a:cubicBezTo>
                <a:cubicBezTo>
                  <a:pt x="80" y="70"/>
                  <a:pt x="81" y="69"/>
                  <a:pt x="82" y="69"/>
                </a:cubicBezTo>
                <a:cubicBezTo>
                  <a:pt x="83" y="68"/>
                  <a:pt x="83" y="66"/>
                  <a:pt x="82" y="65"/>
                </a:cubicBezTo>
                <a:cubicBezTo>
                  <a:pt x="81" y="65"/>
                  <a:pt x="81" y="65"/>
                  <a:pt x="81" y="65"/>
                </a:cubicBezTo>
                <a:cubicBezTo>
                  <a:pt x="88" y="57"/>
                  <a:pt x="88" y="57"/>
                  <a:pt x="88" y="57"/>
                </a:cubicBezTo>
                <a:cubicBezTo>
                  <a:pt x="89" y="58"/>
                  <a:pt x="89" y="58"/>
                  <a:pt x="89" y="58"/>
                </a:cubicBezTo>
                <a:cubicBezTo>
                  <a:pt x="89" y="59"/>
                  <a:pt x="90" y="59"/>
                  <a:pt x="91" y="59"/>
                </a:cubicBezTo>
                <a:cubicBezTo>
                  <a:pt x="91" y="59"/>
                  <a:pt x="92" y="59"/>
                  <a:pt x="92" y="58"/>
                </a:cubicBezTo>
                <a:cubicBezTo>
                  <a:pt x="93" y="57"/>
                  <a:pt x="93" y="55"/>
                  <a:pt x="92" y="54"/>
                </a:cubicBezTo>
                <a:cubicBezTo>
                  <a:pt x="92" y="54"/>
                  <a:pt x="92" y="54"/>
                  <a:pt x="92" y="54"/>
                </a:cubicBezTo>
                <a:cubicBezTo>
                  <a:pt x="99" y="47"/>
                  <a:pt x="99" y="47"/>
                  <a:pt x="99" y="47"/>
                </a:cubicBezTo>
                <a:cubicBezTo>
                  <a:pt x="104" y="52"/>
                  <a:pt x="104" y="52"/>
                  <a:pt x="104" y="52"/>
                </a:cubicBezTo>
                <a:cubicBezTo>
                  <a:pt x="24" y="132"/>
                  <a:pt x="24" y="132"/>
                  <a:pt x="24" y="132"/>
                </a:cubicBezTo>
                <a:cubicBezTo>
                  <a:pt x="23" y="133"/>
                  <a:pt x="23" y="135"/>
                  <a:pt x="24" y="136"/>
                </a:cubicBezTo>
                <a:cubicBezTo>
                  <a:pt x="25" y="136"/>
                  <a:pt x="25" y="137"/>
                  <a:pt x="26" y="137"/>
                </a:cubicBezTo>
                <a:cubicBezTo>
                  <a:pt x="27" y="137"/>
                  <a:pt x="27" y="136"/>
                  <a:pt x="28" y="136"/>
                </a:cubicBezTo>
                <a:cubicBezTo>
                  <a:pt x="108" y="56"/>
                  <a:pt x="108" y="56"/>
                  <a:pt x="108" y="56"/>
                </a:cubicBezTo>
                <a:cubicBezTo>
                  <a:pt x="113" y="61"/>
                  <a:pt x="113" y="61"/>
                  <a:pt x="113" y="61"/>
                </a:cubicBezTo>
                <a:cubicBezTo>
                  <a:pt x="57" y="117"/>
                  <a:pt x="57" y="117"/>
                  <a:pt x="57" y="117"/>
                </a:cubicBezTo>
                <a:cubicBezTo>
                  <a:pt x="56" y="118"/>
                  <a:pt x="56" y="120"/>
                  <a:pt x="57" y="121"/>
                </a:cubicBezTo>
                <a:cubicBezTo>
                  <a:pt x="58" y="121"/>
                  <a:pt x="59" y="121"/>
                  <a:pt x="59" y="121"/>
                </a:cubicBezTo>
                <a:cubicBezTo>
                  <a:pt x="60" y="121"/>
                  <a:pt x="61" y="121"/>
                  <a:pt x="61" y="121"/>
                </a:cubicBezTo>
                <a:cubicBezTo>
                  <a:pt x="117" y="65"/>
                  <a:pt x="117" y="65"/>
                  <a:pt x="117" y="65"/>
                </a:cubicBezTo>
                <a:cubicBezTo>
                  <a:pt x="122" y="70"/>
                  <a:pt x="122" y="70"/>
                  <a:pt x="122" y="70"/>
                </a:cubicBezTo>
                <a:cubicBezTo>
                  <a:pt x="123" y="71"/>
                  <a:pt x="124" y="71"/>
                  <a:pt x="124" y="71"/>
                </a:cubicBezTo>
                <a:cubicBezTo>
                  <a:pt x="125" y="71"/>
                  <a:pt x="126" y="71"/>
                  <a:pt x="126" y="70"/>
                </a:cubicBezTo>
                <a:cubicBezTo>
                  <a:pt x="153" y="44"/>
                  <a:pt x="153" y="44"/>
                  <a:pt x="153" y="44"/>
                </a:cubicBezTo>
                <a:cubicBezTo>
                  <a:pt x="162" y="34"/>
                  <a:pt x="162" y="17"/>
                  <a:pt x="153" y="7"/>
                </a:cubicBezTo>
                <a:close/>
                <a:moveTo>
                  <a:pt x="9" y="154"/>
                </a:moveTo>
                <a:cubicBezTo>
                  <a:pt x="9" y="155"/>
                  <a:pt x="8" y="155"/>
                  <a:pt x="8" y="155"/>
                </a:cubicBezTo>
                <a:cubicBezTo>
                  <a:pt x="7" y="155"/>
                  <a:pt x="6" y="155"/>
                  <a:pt x="6" y="154"/>
                </a:cubicBezTo>
                <a:cubicBezTo>
                  <a:pt x="5" y="154"/>
                  <a:pt x="5" y="153"/>
                  <a:pt x="5" y="152"/>
                </a:cubicBezTo>
                <a:cubicBezTo>
                  <a:pt x="5" y="152"/>
                  <a:pt x="5" y="151"/>
                  <a:pt x="6" y="151"/>
                </a:cubicBezTo>
                <a:cubicBezTo>
                  <a:pt x="15" y="142"/>
                  <a:pt x="15" y="142"/>
                  <a:pt x="15" y="142"/>
                </a:cubicBezTo>
                <a:cubicBezTo>
                  <a:pt x="15" y="142"/>
                  <a:pt x="16" y="143"/>
                  <a:pt x="17" y="143"/>
                </a:cubicBezTo>
                <a:cubicBezTo>
                  <a:pt x="17" y="144"/>
                  <a:pt x="18" y="145"/>
                  <a:pt x="18" y="145"/>
                </a:cubicBezTo>
                <a:cubicBezTo>
                  <a:pt x="9" y="154"/>
                  <a:pt x="9" y="154"/>
                  <a:pt x="9" y="154"/>
                </a:cubicBezTo>
                <a:close/>
                <a:moveTo>
                  <a:pt x="149" y="40"/>
                </a:moveTo>
                <a:cubicBezTo>
                  <a:pt x="124" y="65"/>
                  <a:pt x="124" y="65"/>
                  <a:pt x="124" y="65"/>
                </a:cubicBezTo>
                <a:cubicBezTo>
                  <a:pt x="119" y="59"/>
                  <a:pt x="119" y="59"/>
                  <a:pt x="119" y="59"/>
                </a:cubicBezTo>
                <a:cubicBezTo>
                  <a:pt x="119" y="59"/>
                  <a:pt x="110" y="50"/>
                  <a:pt x="110" y="50"/>
                </a:cubicBezTo>
                <a:cubicBezTo>
                  <a:pt x="110" y="50"/>
                  <a:pt x="101" y="41"/>
                  <a:pt x="101" y="41"/>
                </a:cubicBezTo>
                <a:cubicBezTo>
                  <a:pt x="101" y="41"/>
                  <a:pt x="95" y="36"/>
                  <a:pt x="95" y="36"/>
                </a:cubicBezTo>
                <a:cubicBezTo>
                  <a:pt x="120" y="11"/>
                  <a:pt x="120" y="11"/>
                  <a:pt x="120" y="11"/>
                </a:cubicBezTo>
                <a:cubicBezTo>
                  <a:pt x="124" y="7"/>
                  <a:pt x="129" y="5"/>
                  <a:pt x="134" y="5"/>
                </a:cubicBezTo>
                <a:cubicBezTo>
                  <a:pt x="140" y="5"/>
                  <a:pt x="145" y="7"/>
                  <a:pt x="149" y="11"/>
                </a:cubicBezTo>
                <a:cubicBezTo>
                  <a:pt x="157" y="19"/>
                  <a:pt x="157" y="32"/>
                  <a:pt x="149" y="4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15197007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reeform 5">
            <a:extLst>
              <a:ext uri="{FF2B5EF4-FFF2-40B4-BE49-F238E27FC236}">
                <a16:creationId xmlns:a16="http://schemas.microsoft.com/office/drawing/2014/main" xmlns="" id="{46319CCE-912D-4660-95D0-81C8D8C9B439}"/>
              </a:ext>
            </a:extLst>
          </p:cNvPr>
          <p:cNvSpPr>
            <a:spLocks noEditPoints="1"/>
          </p:cNvSpPr>
          <p:nvPr/>
        </p:nvSpPr>
        <p:spPr bwMode="auto">
          <a:xfrm>
            <a:off x="1617663" y="417513"/>
            <a:ext cx="274638" cy="549275"/>
          </a:xfrm>
          <a:custGeom>
            <a:avLst/>
            <a:gdLst>
              <a:gd name="T0" fmla="*/ 12 w 81"/>
              <a:gd name="T1" fmla="*/ 54 h 160"/>
              <a:gd name="T2" fmla="*/ 45 w 81"/>
              <a:gd name="T3" fmla="*/ 54 h 160"/>
              <a:gd name="T4" fmla="*/ 29 w 81"/>
              <a:gd name="T5" fmla="*/ 64 h 160"/>
              <a:gd name="T6" fmla="*/ 29 w 81"/>
              <a:gd name="T7" fmla="*/ 44 h 160"/>
              <a:gd name="T8" fmla="*/ 29 w 81"/>
              <a:gd name="T9" fmla="*/ 64 h 160"/>
              <a:gd name="T10" fmla="*/ 25 w 81"/>
              <a:gd name="T11" fmla="*/ 20 h 160"/>
              <a:gd name="T12" fmla="*/ 29 w 81"/>
              <a:gd name="T13" fmla="*/ 32 h 160"/>
              <a:gd name="T14" fmla="*/ 32 w 81"/>
              <a:gd name="T15" fmla="*/ 20 h 160"/>
              <a:gd name="T16" fmla="*/ 69 w 81"/>
              <a:gd name="T17" fmla="*/ 73 h 160"/>
              <a:gd name="T18" fmla="*/ 57 w 81"/>
              <a:gd name="T19" fmla="*/ 3 h 160"/>
              <a:gd name="T20" fmla="*/ 3 w 81"/>
              <a:gd name="T21" fmla="*/ 0 h 160"/>
              <a:gd name="T22" fmla="*/ 0 w 81"/>
              <a:gd name="T23" fmla="*/ 104 h 160"/>
              <a:gd name="T24" fmla="*/ 15 w 81"/>
              <a:gd name="T25" fmla="*/ 108 h 160"/>
              <a:gd name="T26" fmla="*/ 19 w 81"/>
              <a:gd name="T27" fmla="*/ 136 h 160"/>
              <a:gd name="T28" fmla="*/ 25 w 81"/>
              <a:gd name="T29" fmla="*/ 148 h 160"/>
              <a:gd name="T30" fmla="*/ 28 w 81"/>
              <a:gd name="T31" fmla="*/ 160 h 160"/>
              <a:gd name="T32" fmla="*/ 64 w 81"/>
              <a:gd name="T33" fmla="*/ 157 h 160"/>
              <a:gd name="T34" fmla="*/ 79 w 81"/>
              <a:gd name="T35" fmla="*/ 105 h 160"/>
              <a:gd name="T36" fmla="*/ 51 w 81"/>
              <a:gd name="T37" fmla="*/ 7 h 160"/>
              <a:gd name="T38" fmla="*/ 45 w 81"/>
              <a:gd name="T39" fmla="*/ 7 h 160"/>
              <a:gd name="T40" fmla="*/ 7 w 81"/>
              <a:gd name="T41" fmla="*/ 7 h 160"/>
              <a:gd name="T42" fmla="*/ 7 w 81"/>
              <a:gd name="T43" fmla="*/ 13 h 160"/>
              <a:gd name="T44" fmla="*/ 7 w 81"/>
              <a:gd name="T45" fmla="*/ 101 h 160"/>
              <a:gd name="T46" fmla="*/ 13 w 81"/>
              <a:gd name="T47" fmla="*/ 101 h 160"/>
              <a:gd name="T48" fmla="*/ 19 w 81"/>
              <a:gd name="T49" fmla="*/ 83 h 160"/>
              <a:gd name="T50" fmla="*/ 15 w 81"/>
              <a:gd name="T51" fmla="*/ 93 h 160"/>
              <a:gd name="T52" fmla="*/ 7 w 81"/>
              <a:gd name="T53" fmla="*/ 19 h 160"/>
              <a:gd name="T54" fmla="*/ 38 w 81"/>
              <a:gd name="T55" fmla="*/ 7 h 160"/>
              <a:gd name="T56" fmla="*/ 51 w 81"/>
              <a:gd name="T57" fmla="*/ 88 h 160"/>
              <a:gd name="T58" fmla="*/ 39 w 81"/>
              <a:gd name="T59" fmla="*/ 91 h 160"/>
              <a:gd name="T60" fmla="*/ 32 w 81"/>
              <a:gd name="T61" fmla="*/ 79 h 160"/>
              <a:gd name="T62" fmla="*/ 25 w 81"/>
              <a:gd name="T63" fmla="*/ 79 h 160"/>
              <a:gd name="T64" fmla="*/ 19 w 81"/>
              <a:gd name="T65" fmla="*/ 83 h 160"/>
              <a:gd name="T66" fmla="*/ 51 w 81"/>
              <a:gd name="T67" fmla="*/ 101 h 160"/>
              <a:gd name="T68" fmla="*/ 51 w 81"/>
              <a:gd name="T69" fmla="*/ 95 h 160"/>
              <a:gd name="T70" fmla="*/ 73 w 81"/>
              <a:gd name="T71" fmla="*/ 104 h 160"/>
              <a:gd name="T72" fmla="*/ 57 w 81"/>
              <a:gd name="T73" fmla="*/ 147 h 160"/>
              <a:gd name="T74" fmla="*/ 31 w 81"/>
              <a:gd name="T75" fmla="*/ 153 h 160"/>
              <a:gd name="T76" fmla="*/ 31 w 81"/>
              <a:gd name="T77" fmla="*/ 146 h 160"/>
              <a:gd name="T78" fmla="*/ 22 w 81"/>
              <a:gd name="T79" fmla="*/ 117 h 160"/>
              <a:gd name="T80" fmla="*/ 23 w 81"/>
              <a:gd name="T81" fmla="*/ 87 h 160"/>
              <a:gd name="T82" fmla="*/ 33 w 81"/>
              <a:gd name="T83" fmla="*/ 91 h 160"/>
              <a:gd name="T84" fmla="*/ 34 w 81"/>
              <a:gd name="T85" fmla="*/ 105 h 160"/>
              <a:gd name="T86" fmla="*/ 41 w 81"/>
              <a:gd name="T87" fmla="*/ 118 h 160"/>
              <a:gd name="T88" fmla="*/ 44 w 81"/>
              <a:gd name="T89" fmla="*/ 115 h 160"/>
              <a:gd name="T90" fmla="*/ 54 w 81"/>
              <a:gd name="T91" fmla="*/ 108 h 160"/>
              <a:gd name="T92" fmla="*/ 57 w 81"/>
              <a:gd name="T93" fmla="*/ 68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81" h="160">
                <a:moveTo>
                  <a:pt x="29" y="37"/>
                </a:moveTo>
                <a:cubicBezTo>
                  <a:pt x="19" y="37"/>
                  <a:pt x="12" y="45"/>
                  <a:pt x="12" y="54"/>
                </a:cubicBezTo>
                <a:cubicBezTo>
                  <a:pt x="12" y="63"/>
                  <a:pt x="19" y="71"/>
                  <a:pt x="29" y="71"/>
                </a:cubicBezTo>
                <a:cubicBezTo>
                  <a:pt x="38" y="71"/>
                  <a:pt x="45" y="63"/>
                  <a:pt x="45" y="54"/>
                </a:cubicBezTo>
                <a:cubicBezTo>
                  <a:pt x="45" y="45"/>
                  <a:pt x="38" y="37"/>
                  <a:pt x="29" y="37"/>
                </a:cubicBezTo>
                <a:close/>
                <a:moveTo>
                  <a:pt x="29" y="64"/>
                </a:moveTo>
                <a:cubicBezTo>
                  <a:pt x="23" y="64"/>
                  <a:pt x="18" y="59"/>
                  <a:pt x="18" y="54"/>
                </a:cubicBezTo>
                <a:cubicBezTo>
                  <a:pt x="18" y="48"/>
                  <a:pt x="23" y="44"/>
                  <a:pt x="29" y="44"/>
                </a:cubicBezTo>
                <a:cubicBezTo>
                  <a:pt x="34" y="44"/>
                  <a:pt x="39" y="48"/>
                  <a:pt x="39" y="54"/>
                </a:cubicBezTo>
                <a:cubicBezTo>
                  <a:pt x="39" y="59"/>
                  <a:pt x="34" y="64"/>
                  <a:pt x="29" y="64"/>
                </a:cubicBezTo>
                <a:close/>
                <a:moveTo>
                  <a:pt x="29" y="17"/>
                </a:moveTo>
                <a:cubicBezTo>
                  <a:pt x="27" y="17"/>
                  <a:pt x="25" y="19"/>
                  <a:pt x="25" y="20"/>
                </a:cubicBezTo>
                <a:cubicBezTo>
                  <a:pt x="25" y="29"/>
                  <a:pt x="25" y="29"/>
                  <a:pt x="25" y="29"/>
                </a:cubicBezTo>
                <a:cubicBezTo>
                  <a:pt x="25" y="31"/>
                  <a:pt x="27" y="32"/>
                  <a:pt x="29" y="32"/>
                </a:cubicBezTo>
                <a:cubicBezTo>
                  <a:pt x="30" y="32"/>
                  <a:pt x="32" y="31"/>
                  <a:pt x="32" y="29"/>
                </a:cubicBezTo>
                <a:cubicBezTo>
                  <a:pt x="32" y="20"/>
                  <a:pt x="32" y="20"/>
                  <a:pt x="32" y="20"/>
                </a:cubicBezTo>
                <a:cubicBezTo>
                  <a:pt x="32" y="19"/>
                  <a:pt x="30" y="17"/>
                  <a:pt x="29" y="17"/>
                </a:cubicBezTo>
                <a:close/>
                <a:moveTo>
                  <a:pt x="69" y="73"/>
                </a:moveTo>
                <a:cubicBezTo>
                  <a:pt x="64" y="66"/>
                  <a:pt x="59" y="59"/>
                  <a:pt x="57" y="57"/>
                </a:cubicBezTo>
                <a:cubicBezTo>
                  <a:pt x="57" y="3"/>
                  <a:pt x="57" y="3"/>
                  <a:pt x="57" y="3"/>
                </a:cubicBezTo>
                <a:cubicBezTo>
                  <a:pt x="57" y="1"/>
                  <a:pt x="56" y="0"/>
                  <a:pt x="54" y="0"/>
                </a:cubicBezTo>
                <a:cubicBezTo>
                  <a:pt x="3" y="0"/>
                  <a:pt x="3" y="0"/>
                  <a:pt x="3" y="0"/>
                </a:cubicBezTo>
                <a:cubicBezTo>
                  <a:pt x="1" y="0"/>
                  <a:pt x="0" y="1"/>
                  <a:pt x="0" y="3"/>
                </a:cubicBezTo>
                <a:cubicBezTo>
                  <a:pt x="0" y="104"/>
                  <a:pt x="0" y="104"/>
                  <a:pt x="0" y="104"/>
                </a:cubicBezTo>
                <a:cubicBezTo>
                  <a:pt x="0" y="106"/>
                  <a:pt x="1" y="108"/>
                  <a:pt x="3" y="108"/>
                </a:cubicBezTo>
                <a:cubicBezTo>
                  <a:pt x="15" y="108"/>
                  <a:pt x="15" y="108"/>
                  <a:pt x="15" y="108"/>
                </a:cubicBezTo>
                <a:cubicBezTo>
                  <a:pt x="15" y="117"/>
                  <a:pt x="15" y="117"/>
                  <a:pt x="15" y="117"/>
                </a:cubicBezTo>
                <a:cubicBezTo>
                  <a:pt x="15" y="124"/>
                  <a:pt x="17" y="130"/>
                  <a:pt x="19" y="136"/>
                </a:cubicBezTo>
                <a:cubicBezTo>
                  <a:pt x="19" y="136"/>
                  <a:pt x="19" y="136"/>
                  <a:pt x="19" y="136"/>
                </a:cubicBezTo>
                <a:cubicBezTo>
                  <a:pt x="25" y="148"/>
                  <a:pt x="25" y="148"/>
                  <a:pt x="25" y="148"/>
                </a:cubicBezTo>
                <a:cubicBezTo>
                  <a:pt x="25" y="157"/>
                  <a:pt x="25" y="157"/>
                  <a:pt x="25" y="157"/>
                </a:cubicBezTo>
                <a:cubicBezTo>
                  <a:pt x="25" y="159"/>
                  <a:pt x="26" y="160"/>
                  <a:pt x="28" y="160"/>
                </a:cubicBezTo>
                <a:cubicBezTo>
                  <a:pt x="60" y="160"/>
                  <a:pt x="60" y="160"/>
                  <a:pt x="60" y="160"/>
                </a:cubicBezTo>
                <a:cubicBezTo>
                  <a:pt x="62" y="160"/>
                  <a:pt x="64" y="159"/>
                  <a:pt x="64" y="157"/>
                </a:cubicBezTo>
                <a:cubicBezTo>
                  <a:pt x="64" y="148"/>
                  <a:pt x="64" y="148"/>
                  <a:pt x="64" y="148"/>
                </a:cubicBezTo>
                <a:cubicBezTo>
                  <a:pt x="66" y="143"/>
                  <a:pt x="78" y="114"/>
                  <a:pt x="79" y="105"/>
                </a:cubicBezTo>
                <a:cubicBezTo>
                  <a:pt x="81" y="98"/>
                  <a:pt x="78" y="87"/>
                  <a:pt x="69" y="73"/>
                </a:cubicBezTo>
                <a:close/>
                <a:moveTo>
                  <a:pt x="51" y="7"/>
                </a:moveTo>
                <a:cubicBezTo>
                  <a:pt x="51" y="13"/>
                  <a:pt x="51" y="13"/>
                  <a:pt x="51" y="13"/>
                </a:cubicBezTo>
                <a:cubicBezTo>
                  <a:pt x="48" y="12"/>
                  <a:pt x="46" y="9"/>
                  <a:pt x="45" y="7"/>
                </a:cubicBezTo>
                <a:lnTo>
                  <a:pt x="51" y="7"/>
                </a:lnTo>
                <a:close/>
                <a:moveTo>
                  <a:pt x="7" y="7"/>
                </a:moveTo>
                <a:cubicBezTo>
                  <a:pt x="13" y="7"/>
                  <a:pt x="13" y="7"/>
                  <a:pt x="13" y="7"/>
                </a:cubicBezTo>
                <a:cubicBezTo>
                  <a:pt x="12" y="9"/>
                  <a:pt x="9" y="12"/>
                  <a:pt x="7" y="13"/>
                </a:cubicBezTo>
                <a:lnTo>
                  <a:pt x="7" y="7"/>
                </a:lnTo>
                <a:close/>
                <a:moveTo>
                  <a:pt x="7" y="101"/>
                </a:moveTo>
                <a:cubicBezTo>
                  <a:pt x="7" y="95"/>
                  <a:pt x="7" y="95"/>
                  <a:pt x="7" y="95"/>
                </a:cubicBezTo>
                <a:cubicBezTo>
                  <a:pt x="9" y="96"/>
                  <a:pt x="12" y="98"/>
                  <a:pt x="13" y="101"/>
                </a:cubicBezTo>
                <a:lnTo>
                  <a:pt x="7" y="101"/>
                </a:lnTo>
                <a:close/>
                <a:moveTo>
                  <a:pt x="19" y="83"/>
                </a:moveTo>
                <a:cubicBezTo>
                  <a:pt x="16" y="85"/>
                  <a:pt x="15" y="88"/>
                  <a:pt x="15" y="92"/>
                </a:cubicBezTo>
                <a:cubicBezTo>
                  <a:pt x="15" y="93"/>
                  <a:pt x="15" y="93"/>
                  <a:pt x="15" y="93"/>
                </a:cubicBezTo>
                <a:cubicBezTo>
                  <a:pt x="13" y="90"/>
                  <a:pt x="10" y="89"/>
                  <a:pt x="7" y="88"/>
                </a:cubicBezTo>
                <a:cubicBezTo>
                  <a:pt x="7" y="19"/>
                  <a:pt x="7" y="19"/>
                  <a:pt x="7" y="19"/>
                </a:cubicBezTo>
                <a:cubicBezTo>
                  <a:pt x="13" y="18"/>
                  <a:pt x="18" y="13"/>
                  <a:pt x="19" y="7"/>
                </a:cubicBezTo>
                <a:cubicBezTo>
                  <a:pt x="38" y="7"/>
                  <a:pt x="38" y="7"/>
                  <a:pt x="38" y="7"/>
                </a:cubicBezTo>
                <a:cubicBezTo>
                  <a:pt x="39" y="13"/>
                  <a:pt x="44" y="18"/>
                  <a:pt x="51" y="19"/>
                </a:cubicBezTo>
                <a:cubicBezTo>
                  <a:pt x="51" y="88"/>
                  <a:pt x="51" y="88"/>
                  <a:pt x="51" y="88"/>
                </a:cubicBezTo>
                <a:cubicBezTo>
                  <a:pt x="46" y="89"/>
                  <a:pt x="42" y="92"/>
                  <a:pt x="39" y="96"/>
                </a:cubicBezTo>
                <a:cubicBezTo>
                  <a:pt x="39" y="95"/>
                  <a:pt x="39" y="93"/>
                  <a:pt x="39" y="91"/>
                </a:cubicBezTo>
                <a:cubicBezTo>
                  <a:pt x="39" y="86"/>
                  <a:pt x="36" y="82"/>
                  <a:pt x="32" y="80"/>
                </a:cubicBezTo>
                <a:cubicBezTo>
                  <a:pt x="32" y="79"/>
                  <a:pt x="32" y="79"/>
                  <a:pt x="32" y="79"/>
                </a:cubicBezTo>
                <a:cubicBezTo>
                  <a:pt x="32" y="77"/>
                  <a:pt x="30" y="75"/>
                  <a:pt x="29" y="75"/>
                </a:cubicBezTo>
                <a:cubicBezTo>
                  <a:pt x="27" y="75"/>
                  <a:pt x="25" y="77"/>
                  <a:pt x="25" y="79"/>
                </a:cubicBezTo>
                <a:cubicBezTo>
                  <a:pt x="25" y="79"/>
                  <a:pt x="25" y="79"/>
                  <a:pt x="25" y="79"/>
                </a:cubicBezTo>
                <a:cubicBezTo>
                  <a:pt x="23" y="80"/>
                  <a:pt x="21" y="81"/>
                  <a:pt x="19" y="83"/>
                </a:cubicBezTo>
                <a:close/>
                <a:moveTo>
                  <a:pt x="51" y="95"/>
                </a:moveTo>
                <a:cubicBezTo>
                  <a:pt x="51" y="101"/>
                  <a:pt x="51" y="101"/>
                  <a:pt x="51" y="101"/>
                </a:cubicBezTo>
                <a:cubicBezTo>
                  <a:pt x="45" y="101"/>
                  <a:pt x="45" y="101"/>
                  <a:pt x="45" y="101"/>
                </a:cubicBezTo>
                <a:cubicBezTo>
                  <a:pt x="46" y="98"/>
                  <a:pt x="48" y="96"/>
                  <a:pt x="51" y="95"/>
                </a:cubicBezTo>
                <a:close/>
                <a:moveTo>
                  <a:pt x="73" y="104"/>
                </a:moveTo>
                <a:cubicBezTo>
                  <a:pt x="73" y="104"/>
                  <a:pt x="73" y="104"/>
                  <a:pt x="73" y="104"/>
                </a:cubicBezTo>
                <a:cubicBezTo>
                  <a:pt x="71" y="111"/>
                  <a:pt x="62" y="134"/>
                  <a:pt x="57" y="146"/>
                </a:cubicBezTo>
                <a:cubicBezTo>
                  <a:pt x="57" y="146"/>
                  <a:pt x="57" y="147"/>
                  <a:pt x="57" y="147"/>
                </a:cubicBezTo>
                <a:cubicBezTo>
                  <a:pt x="57" y="153"/>
                  <a:pt x="57" y="153"/>
                  <a:pt x="57" y="153"/>
                </a:cubicBezTo>
                <a:cubicBezTo>
                  <a:pt x="31" y="153"/>
                  <a:pt x="31" y="153"/>
                  <a:pt x="31" y="153"/>
                </a:cubicBezTo>
                <a:cubicBezTo>
                  <a:pt x="31" y="147"/>
                  <a:pt x="31" y="147"/>
                  <a:pt x="31" y="147"/>
                </a:cubicBezTo>
                <a:cubicBezTo>
                  <a:pt x="31" y="147"/>
                  <a:pt x="31" y="146"/>
                  <a:pt x="31" y="146"/>
                </a:cubicBezTo>
                <a:cubicBezTo>
                  <a:pt x="25" y="134"/>
                  <a:pt x="25" y="134"/>
                  <a:pt x="25" y="134"/>
                </a:cubicBezTo>
                <a:cubicBezTo>
                  <a:pt x="23" y="129"/>
                  <a:pt x="22" y="123"/>
                  <a:pt x="22" y="117"/>
                </a:cubicBezTo>
                <a:cubicBezTo>
                  <a:pt x="22" y="92"/>
                  <a:pt x="22" y="92"/>
                  <a:pt x="22" y="92"/>
                </a:cubicBezTo>
                <a:cubicBezTo>
                  <a:pt x="22" y="90"/>
                  <a:pt x="22" y="89"/>
                  <a:pt x="23" y="87"/>
                </a:cubicBezTo>
                <a:cubicBezTo>
                  <a:pt x="25" y="86"/>
                  <a:pt x="26" y="86"/>
                  <a:pt x="27" y="86"/>
                </a:cubicBezTo>
                <a:cubicBezTo>
                  <a:pt x="30" y="86"/>
                  <a:pt x="33" y="88"/>
                  <a:pt x="33" y="91"/>
                </a:cubicBezTo>
                <a:cubicBezTo>
                  <a:pt x="33" y="97"/>
                  <a:pt x="33" y="101"/>
                  <a:pt x="34" y="105"/>
                </a:cubicBezTo>
                <a:cubicBezTo>
                  <a:pt x="34" y="105"/>
                  <a:pt x="34" y="105"/>
                  <a:pt x="34" y="105"/>
                </a:cubicBezTo>
                <a:cubicBezTo>
                  <a:pt x="35" y="114"/>
                  <a:pt x="38" y="116"/>
                  <a:pt x="39" y="117"/>
                </a:cubicBezTo>
                <a:cubicBezTo>
                  <a:pt x="39" y="118"/>
                  <a:pt x="40" y="118"/>
                  <a:pt x="41" y="118"/>
                </a:cubicBezTo>
                <a:cubicBezTo>
                  <a:pt x="41" y="118"/>
                  <a:pt x="41" y="118"/>
                  <a:pt x="42" y="118"/>
                </a:cubicBezTo>
                <a:cubicBezTo>
                  <a:pt x="43" y="117"/>
                  <a:pt x="43" y="116"/>
                  <a:pt x="44" y="115"/>
                </a:cubicBezTo>
                <a:cubicBezTo>
                  <a:pt x="46" y="108"/>
                  <a:pt x="46" y="108"/>
                  <a:pt x="46" y="108"/>
                </a:cubicBezTo>
                <a:cubicBezTo>
                  <a:pt x="54" y="108"/>
                  <a:pt x="54" y="108"/>
                  <a:pt x="54" y="108"/>
                </a:cubicBezTo>
                <a:cubicBezTo>
                  <a:pt x="56" y="108"/>
                  <a:pt x="57" y="106"/>
                  <a:pt x="57" y="104"/>
                </a:cubicBezTo>
                <a:cubicBezTo>
                  <a:pt x="57" y="68"/>
                  <a:pt x="57" y="68"/>
                  <a:pt x="57" y="68"/>
                </a:cubicBezTo>
                <a:cubicBezTo>
                  <a:pt x="65" y="78"/>
                  <a:pt x="75" y="94"/>
                  <a:pt x="73" y="10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" name="Freeform 6">
            <a:extLst>
              <a:ext uri="{FF2B5EF4-FFF2-40B4-BE49-F238E27FC236}">
                <a16:creationId xmlns:a16="http://schemas.microsoft.com/office/drawing/2014/main" xmlns="" id="{32593975-93CD-47CF-8A89-C38A64CA633F}"/>
              </a:ext>
            </a:extLst>
          </p:cNvPr>
          <p:cNvSpPr>
            <a:spLocks noEditPoints="1"/>
          </p:cNvSpPr>
          <p:nvPr/>
        </p:nvSpPr>
        <p:spPr bwMode="auto">
          <a:xfrm>
            <a:off x="1481138" y="1089026"/>
            <a:ext cx="544513" cy="425450"/>
          </a:xfrm>
          <a:custGeom>
            <a:avLst/>
            <a:gdLst>
              <a:gd name="T0" fmla="*/ 139 w 160"/>
              <a:gd name="T1" fmla="*/ 38 h 124"/>
              <a:gd name="T2" fmla="*/ 110 w 160"/>
              <a:gd name="T3" fmla="*/ 26 h 124"/>
              <a:gd name="T4" fmla="*/ 98 w 160"/>
              <a:gd name="T5" fmla="*/ 10 h 124"/>
              <a:gd name="T6" fmla="*/ 80 w 160"/>
              <a:gd name="T7" fmla="*/ 4 h 124"/>
              <a:gd name="T8" fmla="*/ 62 w 160"/>
              <a:gd name="T9" fmla="*/ 10 h 124"/>
              <a:gd name="T10" fmla="*/ 50 w 160"/>
              <a:gd name="T11" fmla="*/ 26 h 124"/>
              <a:gd name="T12" fmla="*/ 21 w 160"/>
              <a:gd name="T13" fmla="*/ 38 h 124"/>
              <a:gd name="T14" fmla="*/ 0 w 160"/>
              <a:gd name="T15" fmla="*/ 85 h 124"/>
              <a:gd name="T16" fmla="*/ 122 w 160"/>
              <a:gd name="T17" fmla="*/ 124 h 124"/>
              <a:gd name="T18" fmla="*/ 139 w 160"/>
              <a:gd name="T19" fmla="*/ 51 h 124"/>
              <a:gd name="T20" fmla="*/ 92 w 160"/>
              <a:gd name="T21" fmla="*/ 10 h 124"/>
              <a:gd name="T22" fmla="*/ 84 w 160"/>
              <a:gd name="T23" fmla="*/ 10 h 124"/>
              <a:gd name="T24" fmla="*/ 72 w 160"/>
              <a:gd name="T25" fmla="*/ 7 h 124"/>
              <a:gd name="T26" fmla="*/ 72 w 160"/>
              <a:gd name="T27" fmla="*/ 14 h 124"/>
              <a:gd name="T28" fmla="*/ 72 w 160"/>
              <a:gd name="T29" fmla="*/ 7 h 124"/>
              <a:gd name="T30" fmla="*/ 53 w 160"/>
              <a:gd name="T31" fmla="*/ 31 h 124"/>
              <a:gd name="T32" fmla="*/ 82 w 160"/>
              <a:gd name="T33" fmla="*/ 24 h 124"/>
              <a:gd name="T34" fmla="*/ 132 w 160"/>
              <a:gd name="T35" fmla="*/ 41 h 124"/>
              <a:gd name="T36" fmla="*/ 127 w 160"/>
              <a:gd name="T37" fmla="*/ 47 h 124"/>
              <a:gd name="T38" fmla="*/ 115 w 160"/>
              <a:gd name="T39" fmla="*/ 43 h 124"/>
              <a:gd name="T40" fmla="*/ 80 w 160"/>
              <a:gd name="T41" fmla="*/ 32 h 124"/>
              <a:gd name="T42" fmla="*/ 45 w 160"/>
              <a:gd name="T43" fmla="*/ 43 h 124"/>
              <a:gd name="T44" fmla="*/ 33 w 160"/>
              <a:gd name="T45" fmla="*/ 47 h 124"/>
              <a:gd name="T46" fmla="*/ 28 w 160"/>
              <a:gd name="T47" fmla="*/ 41 h 124"/>
              <a:gd name="T48" fmla="*/ 116 w 160"/>
              <a:gd name="T49" fmla="*/ 117 h 124"/>
              <a:gd name="T50" fmla="*/ 125 w 160"/>
              <a:gd name="T51" fmla="*/ 102 h 124"/>
              <a:gd name="T52" fmla="*/ 94 w 160"/>
              <a:gd name="T53" fmla="*/ 117 h 124"/>
              <a:gd name="T54" fmla="*/ 39 w 160"/>
              <a:gd name="T55" fmla="*/ 103 h 124"/>
              <a:gd name="T56" fmla="*/ 34 w 160"/>
              <a:gd name="T57" fmla="*/ 107 h 124"/>
              <a:gd name="T58" fmla="*/ 38 w 160"/>
              <a:gd name="T59" fmla="*/ 117 h 124"/>
              <a:gd name="T60" fmla="*/ 34 w 160"/>
              <a:gd name="T61" fmla="*/ 54 h 124"/>
              <a:gd name="T62" fmla="*/ 34 w 160"/>
              <a:gd name="T63" fmla="*/ 54 h 124"/>
              <a:gd name="T64" fmla="*/ 53 w 160"/>
              <a:gd name="T65" fmla="*/ 46 h 124"/>
              <a:gd name="T66" fmla="*/ 80 w 160"/>
              <a:gd name="T67" fmla="*/ 38 h 124"/>
              <a:gd name="T68" fmla="*/ 111 w 160"/>
              <a:gd name="T69" fmla="*/ 48 h 124"/>
              <a:gd name="T70" fmla="*/ 126 w 160"/>
              <a:gd name="T71" fmla="*/ 54 h 124"/>
              <a:gd name="T72" fmla="*/ 153 w 160"/>
              <a:gd name="T73" fmla="*/ 85 h 1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60" h="124">
                <a:moveTo>
                  <a:pt x="139" y="51"/>
                </a:moveTo>
                <a:cubicBezTo>
                  <a:pt x="139" y="38"/>
                  <a:pt x="139" y="38"/>
                  <a:pt x="139" y="38"/>
                </a:cubicBezTo>
                <a:cubicBezTo>
                  <a:pt x="139" y="37"/>
                  <a:pt x="137" y="35"/>
                  <a:pt x="136" y="35"/>
                </a:cubicBezTo>
                <a:cubicBezTo>
                  <a:pt x="135" y="35"/>
                  <a:pt x="126" y="34"/>
                  <a:pt x="110" y="26"/>
                </a:cubicBezTo>
                <a:cubicBezTo>
                  <a:pt x="104" y="22"/>
                  <a:pt x="98" y="20"/>
                  <a:pt x="94" y="19"/>
                </a:cubicBezTo>
                <a:cubicBezTo>
                  <a:pt x="96" y="17"/>
                  <a:pt x="98" y="14"/>
                  <a:pt x="98" y="10"/>
                </a:cubicBezTo>
                <a:cubicBezTo>
                  <a:pt x="98" y="5"/>
                  <a:pt x="94" y="0"/>
                  <a:pt x="88" y="0"/>
                </a:cubicBezTo>
                <a:cubicBezTo>
                  <a:pt x="85" y="0"/>
                  <a:pt x="82" y="2"/>
                  <a:pt x="80" y="4"/>
                </a:cubicBezTo>
                <a:cubicBezTo>
                  <a:pt x="78" y="2"/>
                  <a:pt x="75" y="0"/>
                  <a:pt x="72" y="0"/>
                </a:cubicBezTo>
                <a:cubicBezTo>
                  <a:pt x="66" y="0"/>
                  <a:pt x="62" y="5"/>
                  <a:pt x="62" y="10"/>
                </a:cubicBezTo>
                <a:cubicBezTo>
                  <a:pt x="62" y="14"/>
                  <a:pt x="64" y="17"/>
                  <a:pt x="66" y="19"/>
                </a:cubicBezTo>
                <a:cubicBezTo>
                  <a:pt x="62" y="20"/>
                  <a:pt x="56" y="22"/>
                  <a:pt x="50" y="26"/>
                </a:cubicBezTo>
                <a:cubicBezTo>
                  <a:pt x="34" y="34"/>
                  <a:pt x="25" y="35"/>
                  <a:pt x="24" y="35"/>
                </a:cubicBezTo>
                <a:cubicBezTo>
                  <a:pt x="23" y="35"/>
                  <a:pt x="21" y="37"/>
                  <a:pt x="21" y="38"/>
                </a:cubicBezTo>
                <a:cubicBezTo>
                  <a:pt x="21" y="51"/>
                  <a:pt x="21" y="51"/>
                  <a:pt x="21" y="51"/>
                </a:cubicBezTo>
                <a:cubicBezTo>
                  <a:pt x="9" y="57"/>
                  <a:pt x="0" y="71"/>
                  <a:pt x="0" y="85"/>
                </a:cubicBezTo>
                <a:cubicBezTo>
                  <a:pt x="0" y="107"/>
                  <a:pt x="17" y="124"/>
                  <a:pt x="38" y="124"/>
                </a:cubicBezTo>
                <a:cubicBezTo>
                  <a:pt x="122" y="124"/>
                  <a:pt x="122" y="124"/>
                  <a:pt x="122" y="124"/>
                </a:cubicBezTo>
                <a:cubicBezTo>
                  <a:pt x="143" y="124"/>
                  <a:pt x="160" y="107"/>
                  <a:pt x="160" y="85"/>
                </a:cubicBezTo>
                <a:cubicBezTo>
                  <a:pt x="160" y="71"/>
                  <a:pt x="151" y="57"/>
                  <a:pt x="139" y="51"/>
                </a:cubicBezTo>
                <a:close/>
                <a:moveTo>
                  <a:pt x="88" y="7"/>
                </a:moveTo>
                <a:cubicBezTo>
                  <a:pt x="90" y="7"/>
                  <a:pt x="92" y="8"/>
                  <a:pt x="92" y="10"/>
                </a:cubicBezTo>
                <a:cubicBezTo>
                  <a:pt x="92" y="12"/>
                  <a:pt x="90" y="14"/>
                  <a:pt x="88" y="14"/>
                </a:cubicBezTo>
                <a:cubicBezTo>
                  <a:pt x="86" y="14"/>
                  <a:pt x="84" y="12"/>
                  <a:pt x="84" y="10"/>
                </a:cubicBezTo>
                <a:cubicBezTo>
                  <a:pt x="84" y="8"/>
                  <a:pt x="86" y="7"/>
                  <a:pt x="88" y="7"/>
                </a:cubicBezTo>
                <a:close/>
                <a:moveTo>
                  <a:pt x="72" y="7"/>
                </a:moveTo>
                <a:cubicBezTo>
                  <a:pt x="74" y="7"/>
                  <a:pt x="76" y="8"/>
                  <a:pt x="76" y="10"/>
                </a:cubicBezTo>
                <a:cubicBezTo>
                  <a:pt x="76" y="12"/>
                  <a:pt x="74" y="14"/>
                  <a:pt x="72" y="14"/>
                </a:cubicBezTo>
                <a:cubicBezTo>
                  <a:pt x="70" y="14"/>
                  <a:pt x="68" y="12"/>
                  <a:pt x="68" y="10"/>
                </a:cubicBezTo>
                <a:cubicBezTo>
                  <a:pt x="68" y="8"/>
                  <a:pt x="70" y="7"/>
                  <a:pt x="72" y="7"/>
                </a:cubicBezTo>
                <a:close/>
                <a:moveTo>
                  <a:pt x="28" y="41"/>
                </a:moveTo>
                <a:cubicBezTo>
                  <a:pt x="32" y="40"/>
                  <a:pt x="41" y="38"/>
                  <a:pt x="53" y="31"/>
                </a:cubicBezTo>
                <a:cubicBezTo>
                  <a:pt x="69" y="23"/>
                  <a:pt x="78" y="24"/>
                  <a:pt x="78" y="24"/>
                </a:cubicBezTo>
                <a:cubicBezTo>
                  <a:pt x="78" y="24"/>
                  <a:pt x="82" y="24"/>
                  <a:pt x="82" y="24"/>
                </a:cubicBezTo>
                <a:cubicBezTo>
                  <a:pt x="82" y="24"/>
                  <a:pt x="91" y="23"/>
                  <a:pt x="107" y="31"/>
                </a:cubicBezTo>
                <a:cubicBezTo>
                  <a:pt x="119" y="38"/>
                  <a:pt x="128" y="40"/>
                  <a:pt x="132" y="41"/>
                </a:cubicBezTo>
                <a:cubicBezTo>
                  <a:pt x="132" y="49"/>
                  <a:pt x="132" y="49"/>
                  <a:pt x="132" y="49"/>
                </a:cubicBezTo>
                <a:cubicBezTo>
                  <a:pt x="130" y="48"/>
                  <a:pt x="129" y="48"/>
                  <a:pt x="127" y="47"/>
                </a:cubicBezTo>
                <a:cubicBezTo>
                  <a:pt x="127" y="47"/>
                  <a:pt x="127" y="47"/>
                  <a:pt x="127" y="47"/>
                </a:cubicBezTo>
                <a:cubicBezTo>
                  <a:pt x="121" y="47"/>
                  <a:pt x="119" y="45"/>
                  <a:pt x="115" y="43"/>
                </a:cubicBezTo>
                <a:cubicBezTo>
                  <a:pt x="113" y="42"/>
                  <a:pt x="112" y="41"/>
                  <a:pt x="110" y="40"/>
                </a:cubicBezTo>
                <a:cubicBezTo>
                  <a:pt x="94" y="31"/>
                  <a:pt x="82" y="31"/>
                  <a:pt x="80" y="32"/>
                </a:cubicBezTo>
                <a:cubicBezTo>
                  <a:pt x="78" y="31"/>
                  <a:pt x="66" y="31"/>
                  <a:pt x="50" y="40"/>
                </a:cubicBezTo>
                <a:cubicBezTo>
                  <a:pt x="48" y="41"/>
                  <a:pt x="47" y="42"/>
                  <a:pt x="45" y="43"/>
                </a:cubicBezTo>
                <a:cubicBezTo>
                  <a:pt x="41" y="45"/>
                  <a:pt x="39" y="47"/>
                  <a:pt x="33" y="47"/>
                </a:cubicBezTo>
                <a:cubicBezTo>
                  <a:pt x="33" y="47"/>
                  <a:pt x="33" y="47"/>
                  <a:pt x="33" y="47"/>
                </a:cubicBezTo>
                <a:cubicBezTo>
                  <a:pt x="31" y="48"/>
                  <a:pt x="30" y="48"/>
                  <a:pt x="28" y="49"/>
                </a:cubicBezTo>
                <a:lnTo>
                  <a:pt x="28" y="41"/>
                </a:lnTo>
                <a:close/>
                <a:moveTo>
                  <a:pt x="122" y="117"/>
                </a:moveTo>
                <a:cubicBezTo>
                  <a:pt x="116" y="117"/>
                  <a:pt x="116" y="117"/>
                  <a:pt x="116" y="117"/>
                </a:cubicBezTo>
                <a:cubicBezTo>
                  <a:pt x="120" y="114"/>
                  <a:pt x="123" y="111"/>
                  <a:pt x="126" y="107"/>
                </a:cubicBezTo>
                <a:cubicBezTo>
                  <a:pt x="127" y="105"/>
                  <a:pt x="127" y="103"/>
                  <a:pt x="125" y="102"/>
                </a:cubicBezTo>
                <a:cubicBezTo>
                  <a:pt x="124" y="101"/>
                  <a:pt x="122" y="102"/>
                  <a:pt x="121" y="103"/>
                </a:cubicBezTo>
                <a:cubicBezTo>
                  <a:pt x="115" y="112"/>
                  <a:pt x="105" y="117"/>
                  <a:pt x="94" y="117"/>
                </a:cubicBezTo>
                <a:cubicBezTo>
                  <a:pt x="66" y="117"/>
                  <a:pt x="66" y="117"/>
                  <a:pt x="66" y="117"/>
                </a:cubicBezTo>
                <a:cubicBezTo>
                  <a:pt x="55" y="117"/>
                  <a:pt x="45" y="112"/>
                  <a:pt x="39" y="103"/>
                </a:cubicBezTo>
                <a:cubicBezTo>
                  <a:pt x="38" y="102"/>
                  <a:pt x="36" y="101"/>
                  <a:pt x="35" y="102"/>
                </a:cubicBezTo>
                <a:cubicBezTo>
                  <a:pt x="33" y="103"/>
                  <a:pt x="33" y="105"/>
                  <a:pt x="34" y="107"/>
                </a:cubicBezTo>
                <a:cubicBezTo>
                  <a:pt x="37" y="111"/>
                  <a:pt x="40" y="114"/>
                  <a:pt x="44" y="117"/>
                </a:cubicBezTo>
                <a:cubicBezTo>
                  <a:pt x="38" y="117"/>
                  <a:pt x="38" y="117"/>
                  <a:pt x="38" y="117"/>
                </a:cubicBezTo>
                <a:cubicBezTo>
                  <a:pt x="21" y="117"/>
                  <a:pt x="7" y="103"/>
                  <a:pt x="7" y="85"/>
                </a:cubicBezTo>
                <a:cubicBezTo>
                  <a:pt x="7" y="70"/>
                  <a:pt x="18" y="56"/>
                  <a:pt x="34" y="54"/>
                </a:cubicBezTo>
                <a:cubicBezTo>
                  <a:pt x="34" y="54"/>
                  <a:pt x="34" y="54"/>
                  <a:pt x="34" y="54"/>
                </a:cubicBezTo>
                <a:cubicBezTo>
                  <a:pt x="34" y="54"/>
                  <a:pt x="34" y="54"/>
                  <a:pt x="34" y="54"/>
                </a:cubicBezTo>
                <a:cubicBezTo>
                  <a:pt x="41" y="53"/>
                  <a:pt x="44" y="51"/>
                  <a:pt x="49" y="48"/>
                </a:cubicBezTo>
                <a:cubicBezTo>
                  <a:pt x="50" y="47"/>
                  <a:pt x="52" y="47"/>
                  <a:pt x="53" y="46"/>
                </a:cubicBezTo>
                <a:cubicBezTo>
                  <a:pt x="68" y="37"/>
                  <a:pt x="79" y="38"/>
                  <a:pt x="80" y="38"/>
                </a:cubicBezTo>
                <a:cubicBezTo>
                  <a:pt x="80" y="38"/>
                  <a:pt x="80" y="38"/>
                  <a:pt x="80" y="38"/>
                </a:cubicBezTo>
                <a:cubicBezTo>
                  <a:pt x="82" y="38"/>
                  <a:pt x="92" y="38"/>
                  <a:pt x="107" y="46"/>
                </a:cubicBezTo>
                <a:cubicBezTo>
                  <a:pt x="108" y="47"/>
                  <a:pt x="110" y="47"/>
                  <a:pt x="111" y="48"/>
                </a:cubicBezTo>
                <a:cubicBezTo>
                  <a:pt x="116" y="51"/>
                  <a:pt x="119" y="53"/>
                  <a:pt x="126" y="54"/>
                </a:cubicBezTo>
                <a:cubicBezTo>
                  <a:pt x="126" y="54"/>
                  <a:pt x="126" y="54"/>
                  <a:pt x="126" y="54"/>
                </a:cubicBezTo>
                <a:cubicBezTo>
                  <a:pt x="126" y="54"/>
                  <a:pt x="126" y="54"/>
                  <a:pt x="126" y="54"/>
                </a:cubicBezTo>
                <a:cubicBezTo>
                  <a:pt x="142" y="56"/>
                  <a:pt x="153" y="70"/>
                  <a:pt x="153" y="85"/>
                </a:cubicBezTo>
                <a:cubicBezTo>
                  <a:pt x="153" y="103"/>
                  <a:pt x="139" y="117"/>
                  <a:pt x="122" y="11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" name="Freeform 7">
            <a:extLst>
              <a:ext uri="{FF2B5EF4-FFF2-40B4-BE49-F238E27FC236}">
                <a16:creationId xmlns:a16="http://schemas.microsoft.com/office/drawing/2014/main" xmlns="" id="{6AB2D4CE-4864-4522-B9E9-258C1AF46DA2}"/>
              </a:ext>
            </a:extLst>
          </p:cNvPr>
          <p:cNvSpPr>
            <a:spLocks noEditPoints="1"/>
          </p:cNvSpPr>
          <p:nvPr/>
        </p:nvSpPr>
        <p:spPr bwMode="auto">
          <a:xfrm>
            <a:off x="1481138" y="1652588"/>
            <a:ext cx="544513" cy="520700"/>
          </a:xfrm>
          <a:custGeom>
            <a:avLst/>
            <a:gdLst>
              <a:gd name="T0" fmla="*/ 113 w 160"/>
              <a:gd name="T1" fmla="*/ 96 h 152"/>
              <a:gd name="T2" fmla="*/ 112 w 160"/>
              <a:gd name="T3" fmla="*/ 96 h 152"/>
              <a:gd name="T4" fmla="*/ 110 w 160"/>
              <a:gd name="T5" fmla="*/ 96 h 152"/>
              <a:gd name="T6" fmla="*/ 109 w 160"/>
              <a:gd name="T7" fmla="*/ 97 h 152"/>
              <a:gd name="T8" fmla="*/ 108 w 160"/>
              <a:gd name="T9" fmla="*/ 98 h 152"/>
              <a:gd name="T10" fmla="*/ 108 w 160"/>
              <a:gd name="T11" fmla="*/ 99 h 152"/>
              <a:gd name="T12" fmla="*/ 108 w 160"/>
              <a:gd name="T13" fmla="*/ 100 h 152"/>
              <a:gd name="T14" fmla="*/ 109 w 160"/>
              <a:gd name="T15" fmla="*/ 101 h 152"/>
              <a:gd name="T16" fmla="*/ 110 w 160"/>
              <a:gd name="T17" fmla="*/ 102 h 152"/>
              <a:gd name="T18" fmla="*/ 112 w 160"/>
              <a:gd name="T19" fmla="*/ 102 h 152"/>
              <a:gd name="T20" fmla="*/ 113 w 160"/>
              <a:gd name="T21" fmla="*/ 102 h 152"/>
              <a:gd name="T22" fmla="*/ 114 w 160"/>
              <a:gd name="T23" fmla="*/ 101 h 152"/>
              <a:gd name="T24" fmla="*/ 114 w 160"/>
              <a:gd name="T25" fmla="*/ 97 h 152"/>
              <a:gd name="T26" fmla="*/ 151 w 160"/>
              <a:gd name="T27" fmla="*/ 80 h 152"/>
              <a:gd name="T28" fmla="*/ 151 w 160"/>
              <a:gd name="T29" fmla="*/ 63 h 152"/>
              <a:gd name="T30" fmla="*/ 133 w 160"/>
              <a:gd name="T31" fmla="*/ 18 h 152"/>
              <a:gd name="T32" fmla="*/ 115 w 160"/>
              <a:gd name="T33" fmla="*/ 11 h 152"/>
              <a:gd name="T34" fmla="*/ 95 w 160"/>
              <a:gd name="T35" fmla="*/ 19 h 152"/>
              <a:gd name="T36" fmla="*/ 77 w 160"/>
              <a:gd name="T37" fmla="*/ 0 h 152"/>
              <a:gd name="T38" fmla="*/ 57 w 160"/>
              <a:gd name="T39" fmla="*/ 18 h 152"/>
              <a:gd name="T40" fmla="*/ 0 w 160"/>
              <a:gd name="T41" fmla="*/ 34 h 152"/>
              <a:gd name="T42" fmla="*/ 18 w 160"/>
              <a:gd name="T43" fmla="*/ 152 h 152"/>
              <a:gd name="T44" fmla="*/ 151 w 160"/>
              <a:gd name="T45" fmla="*/ 135 h 152"/>
              <a:gd name="T46" fmla="*/ 157 w 160"/>
              <a:gd name="T47" fmla="*/ 118 h 152"/>
              <a:gd name="T48" fmla="*/ 160 w 160"/>
              <a:gd name="T49" fmla="*/ 83 h 152"/>
              <a:gd name="T50" fmla="*/ 133 w 160"/>
              <a:gd name="T51" fmla="*/ 24 h 152"/>
              <a:gd name="T52" fmla="*/ 144 w 160"/>
              <a:gd name="T53" fmla="*/ 49 h 152"/>
              <a:gd name="T54" fmla="*/ 122 w 160"/>
              <a:gd name="T55" fmla="*/ 24 h 152"/>
              <a:gd name="T56" fmla="*/ 111 w 160"/>
              <a:gd name="T57" fmla="*/ 18 h 152"/>
              <a:gd name="T58" fmla="*/ 117 w 160"/>
              <a:gd name="T59" fmla="*/ 46 h 152"/>
              <a:gd name="T60" fmla="*/ 111 w 160"/>
              <a:gd name="T61" fmla="*/ 18 h 152"/>
              <a:gd name="T62" fmla="*/ 89 w 160"/>
              <a:gd name="T63" fmla="*/ 22 h 152"/>
              <a:gd name="T64" fmla="*/ 36 w 160"/>
              <a:gd name="T65" fmla="*/ 46 h 152"/>
              <a:gd name="T66" fmla="*/ 18 w 160"/>
              <a:gd name="T67" fmla="*/ 24 h 152"/>
              <a:gd name="T68" fmla="*/ 26 w 160"/>
              <a:gd name="T69" fmla="*/ 46 h 152"/>
              <a:gd name="T70" fmla="*/ 7 w 160"/>
              <a:gd name="T71" fmla="*/ 35 h 152"/>
              <a:gd name="T72" fmla="*/ 144 w 160"/>
              <a:gd name="T73" fmla="*/ 135 h 152"/>
              <a:gd name="T74" fmla="*/ 133 w 160"/>
              <a:gd name="T75" fmla="*/ 146 h 152"/>
              <a:gd name="T76" fmla="*/ 7 w 160"/>
              <a:gd name="T77" fmla="*/ 135 h 152"/>
              <a:gd name="T78" fmla="*/ 18 w 160"/>
              <a:gd name="T79" fmla="*/ 52 h 152"/>
              <a:gd name="T80" fmla="*/ 144 w 160"/>
              <a:gd name="T81" fmla="*/ 63 h 152"/>
              <a:gd name="T82" fmla="*/ 144 w 160"/>
              <a:gd name="T83" fmla="*/ 80 h 152"/>
              <a:gd name="T84" fmla="*/ 93 w 160"/>
              <a:gd name="T85" fmla="*/ 99 h 152"/>
              <a:gd name="T86" fmla="*/ 144 w 160"/>
              <a:gd name="T87" fmla="*/ 118 h 152"/>
              <a:gd name="T88" fmla="*/ 153 w 160"/>
              <a:gd name="T89" fmla="*/ 111 h 152"/>
              <a:gd name="T90" fmla="*/ 100 w 160"/>
              <a:gd name="T91" fmla="*/ 99 h 152"/>
              <a:gd name="T92" fmla="*/ 153 w 160"/>
              <a:gd name="T93" fmla="*/ 87 h 1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60" h="152">
                <a:moveTo>
                  <a:pt x="114" y="97"/>
                </a:moveTo>
                <a:cubicBezTo>
                  <a:pt x="114" y="96"/>
                  <a:pt x="114" y="96"/>
                  <a:pt x="113" y="96"/>
                </a:cubicBezTo>
                <a:cubicBezTo>
                  <a:pt x="113" y="96"/>
                  <a:pt x="113" y="96"/>
                  <a:pt x="113" y="96"/>
                </a:cubicBezTo>
                <a:cubicBezTo>
                  <a:pt x="113" y="96"/>
                  <a:pt x="112" y="96"/>
                  <a:pt x="112" y="96"/>
                </a:cubicBezTo>
                <a:cubicBezTo>
                  <a:pt x="112" y="96"/>
                  <a:pt x="111" y="96"/>
                  <a:pt x="111" y="96"/>
                </a:cubicBezTo>
                <a:cubicBezTo>
                  <a:pt x="111" y="96"/>
                  <a:pt x="110" y="96"/>
                  <a:pt x="110" y="96"/>
                </a:cubicBezTo>
                <a:cubicBezTo>
                  <a:pt x="110" y="96"/>
                  <a:pt x="110" y="96"/>
                  <a:pt x="110" y="96"/>
                </a:cubicBezTo>
                <a:cubicBezTo>
                  <a:pt x="109" y="96"/>
                  <a:pt x="109" y="96"/>
                  <a:pt x="109" y="97"/>
                </a:cubicBezTo>
                <a:cubicBezTo>
                  <a:pt x="109" y="97"/>
                  <a:pt x="109" y="97"/>
                  <a:pt x="109" y="97"/>
                </a:cubicBezTo>
                <a:cubicBezTo>
                  <a:pt x="109" y="97"/>
                  <a:pt x="109" y="97"/>
                  <a:pt x="108" y="98"/>
                </a:cubicBezTo>
                <a:cubicBezTo>
                  <a:pt x="108" y="98"/>
                  <a:pt x="108" y="98"/>
                  <a:pt x="108" y="98"/>
                </a:cubicBezTo>
                <a:cubicBezTo>
                  <a:pt x="108" y="99"/>
                  <a:pt x="108" y="99"/>
                  <a:pt x="108" y="99"/>
                </a:cubicBezTo>
                <a:cubicBezTo>
                  <a:pt x="108" y="99"/>
                  <a:pt x="108" y="99"/>
                  <a:pt x="108" y="100"/>
                </a:cubicBezTo>
                <a:cubicBezTo>
                  <a:pt x="108" y="100"/>
                  <a:pt x="108" y="100"/>
                  <a:pt x="108" y="100"/>
                </a:cubicBezTo>
                <a:cubicBezTo>
                  <a:pt x="109" y="100"/>
                  <a:pt x="109" y="101"/>
                  <a:pt x="109" y="101"/>
                </a:cubicBezTo>
                <a:cubicBezTo>
                  <a:pt x="109" y="101"/>
                  <a:pt x="109" y="101"/>
                  <a:pt x="109" y="101"/>
                </a:cubicBezTo>
                <a:cubicBezTo>
                  <a:pt x="109" y="102"/>
                  <a:pt x="109" y="102"/>
                  <a:pt x="110" y="102"/>
                </a:cubicBezTo>
                <a:cubicBezTo>
                  <a:pt x="110" y="102"/>
                  <a:pt x="110" y="102"/>
                  <a:pt x="110" y="102"/>
                </a:cubicBezTo>
                <a:cubicBezTo>
                  <a:pt x="110" y="102"/>
                  <a:pt x="111" y="102"/>
                  <a:pt x="111" y="102"/>
                </a:cubicBezTo>
                <a:cubicBezTo>
                  <a:pt x="111" y="102"/>
                  <a:pt x="111" y="102"/>
                  <a:pt x="112" y="102"/>
                </a:cubicBezTo>
                <a:cubicBezTo>
                  <a:pt x="112" y="102"/>
                  <a:pt x="112" y="102"/>
                  <a:pt x="112" y="102"/>
                </a:cubicBezTo>
                <a:cubicBezTo>
                  <a:pt x="112" y="102"/>
                  <a:pt x="113" y="102"/>
                  <a:pt x="113" y="102"/>
                </a:cubicBezTo>
                <a:cubicBezTo>
                  <a:pt x="113" y="102"/>
                  <a:pt x="113" y="102"/>
                  <a:pt x="113" y="102"/>
                </a:cubicBezTo>
                <a:cubicBezTo>
                  <a:pt x="114" y="102"/>
                  <a:pt x="114" y="102"/>
                  <a:pt x="114" y="101"/>
                </a:cubicBezTo>
                <a:cubicBezTo>
                  <a:pt x="115" y="101"/>
                  <a:pt x="115" y="100"/>
                  <a:pt x="115" y="99"/>
                </a:cubicBezTo>
                <a:cubicBezTo>
                  <a:pt x="115" y="98"/>
                  <a:pt x="115" y="97"/>
                  <a:pt x="114" y="97"/>
                </a:cubicBezTo>
                <a:close/>
                <a:moveTo>
                  <a:pt x="157" y="80"/>
                </a:moveTo>
                <a:cubicBezTo>
                  <a:pt x="151" y="80"/>
                  <a:pt x="151" y="80"/>
                  <a:pt x="151" y="80"/>
                </a:cubicBezTo>
                <a:cubicBezTo>
                  <a:pt x="151" y="68"/>
                  <a:pt x="151" y="68"/>
                  <a:pt x="151" y="68"/>
                </a:cubicBezTo>
                <a:cubicBezTo>
                  <a:pt x="151" y="63"/>
                  <a:pt x="151" y="63"/>
                  <a:pt x="151" y="63"/>
                </a:cubicBezTo>
                <a:cubicBezTo>
                  <a:pt x="151" y="35"/>
                  <a:pt x="151" y="35"/>
                  <a:pt x="151" y="35"/>
                </a:cubicBezTo>
                <a:cubicBezTo>
                  <a:pt x="151" y="25"/>
                  <a:pt x="143" y="18"/>
                  <a:pt x="133" y="18"/>
                </a:cubicBezTo>
                <a:cubicBezTo>
                  <a:pt x="118" y="18"/>
                  <a:pt x="118" y="18"/>
                  <a:pt x="118" y="18"/>
                </a:cubicBezTo>
                <a:cubicBezTo>
                  <a:pt x="115" y="11"/>
                  <a:pt x="115" y="11"/>
                  <a:pt x="115" y="11"/>
                </a:cubicBezTo>
                <a:cubicBezTo>
                  <a:pt x="114" y="10"/>
                  <a:pt x="112" y="9"/>
                  <a:pt x="110" y="10"/>
                </a:cubicBezTo>
                <a:cubicBezTo>
                  <a:pt x="95" y="19"/>
                  <a:pt x="95" y="19"/>
                  <a:pt x="95" y="19"/>
                </a:cubicBezTo>
                <a:cubicBezTo>
                  <a:pt x="80" y="1"/>
                  <a:pt x="80" y="1"/>
                  <a:pt x="80" y="1"/>
                </a:cubicBezTo>
                <a:cubicBezTo>
                  <a:pt x="79" y="1"/>
                  <a:pt x="78" y="0"/>
                  <a:pt x="77" y="0"/>
                </a:cubicBezTo>
                <a:cubicBezTo>
                  <a:pt x="77" y="0"/>
                  <a:pt x="76" y="0"/>
                  <a:pt x="75" y="1"/>
                </a:cubicBezTo>
                <a:cubicBezTo>
                  <a:pt x="57" y="18"/>
                  <a:pt x="57" y="18"/>
                  <a:pt x="57" y="18"/>
                </a:cubicBezTo>
                <a:cubicBezTo>
                  <a:pt x="18" y="18"/>
                  <a:pt x="18" y="18"/>
                  <a:pt x="18" y="18"/>
                </a:cubicBezTo>
                <a:cubicBezTo>
                  <a:pt x="8" y="18"/>
                  <a:pt x="0" y="25"/>
                  <a:pt x="0" y="34"/>
                </a:cubicBezTo>
                <a:cubicBezTo>
                  <a:pt x="0" y="35"/>
                  <a:pt x="0" y="135"/>
                  <a:pt x="0" y="135"/>
                </a:cubicBezTo>
                <a:cubicBezTo>
                  <a:pt x="0" y="144"/>
                  <a:pt x="8" y="152"/>
                  <a:pt x="18" y="152"/>
                </a:cubicBezTo>
                <a:cubicBezTo>
                  <a:pt x="133" y="152"/>
                  <a:pt x="133" y="152"/>
                  <a:pt x="133" y="152"/>
                </a:cubicBezTo>
                <a:cubicBezTo>
                  <a:pt x="143" y="152"/>
                  <a:pt x="151" y="144"/>
                  <a:pt x="151" y="135"/>
                </a:cubicBezTo>
                <a:cubicBezTo>
                  <a:pt x="151" y="118"/>
                  <a:pt x="151" y="118"/>
                  <a:pt x="151" y="118"/>
                </a:cubicBezTo>
                <a:cubicBezTo>
                  <a:pt x="157" y="118"/>
                  <a:pt x="157" y="118"/>
                  <a:pt x="157" y="118"/>
                </a:cubicBezTo>
                <a:cubicBezTo>
                  <a:pt x="158" y="118"/>
                  <a:pt x="160" y="116"/>
                  <a:pt x="160" y="115"/>
                </a:cubicBezTo>
                <a:cubicBezTo>
                  <a:pt x="160" y="83"/>
                  <a:pt x="160" y="83"/>
                  <a:pt x="160" y="83"/>
                </a:cubicBezTo>
                <a:cubicBezTo>
                  <a:pt x="160" y="82"/>
                  <a:pt x="158" y="80"/>
                  <a:pt x="157" y="80"/>
                </a:cubicBezTo>
                <a:close/>
                <a:moveTo>
                  <a:pt x="133" y="24"/>
                </a:moveTo>
                <a:cubicBezTo>
                  <a:pt x="139" y="24"/>
                  <a:pt x="144" y="29"/>
                  <a:pt x="144" y="35"/>
                </a:cubicBezTo>
                <a:cubicBezTo>
                  <a:pt x="144" y="49"/>
                  <a:pt x="144" y="49"/>
                  <a:pt x="144" y="49"/>
                </a:cubicBezTo>
                <a:cubicBezTo>
                  <a:pt x="141" y="47"/>
                  <a:pt x="138" y="46"/>
                  <a:pt x="134" y="46"/>
                </a:cubicBezTo>
                <a:cubicBezTo>
                  <a:pt x="122" y="24"/>
                  <a:pt x="122" y="24"/>
                  <a:pt x="122" y="24"/>
                </a:cubicBezTo>
                <a:cubicBezTo>
                  <a:pt x="133" y="24"/>
                  <a:pt x="133" y="24"/>
                  <a:pt x="133" y="24"/>
                </a:cubicBezTo>
                <a:close/>
                <a:moveTo>
                  <a:pt x="111" y="18"/>
                </a:moveTo>
                <a:cubicBezTo>
                  <a:pt x="126" y="46"/>
                  <a:pt x="126" y="46"/>
                  <a:pt x="126" y="46"/>
                </a:cubicBezTo>
                <a:cubicBezTo>
                  <a:pt x="117" y="46"/>
                  <a:pt x="117" y="46"/>
                  <a:pt x="117" y="46"/>
                </a:cubicBezTo>
                <a:cubicBezTo>
                  <a:pt x="60" y="46"/>
                  <a:pt x="60" y="46"/>
                  <a:pt x="60" y="46"/>
                </a:cubicBezTo>
                <a:lnTo>
                  <a:pt x="111" y="18"/>
                </a:lnTo>
                <a:close/>
                <a:moveTo>
                  <a:pt x="77" y="8"/>
                </a:moveTo>
                <a:cubicBezTo>
                  <a:pt x="89" y="22"/>
                  <a:pt x="89" y="22"/>
                  <a:pt x="89" y="22"/>
                </a:cubicBezTo>
                <a:cubicBezTo>
                  <a:pt x="46" y="46"/>
                  <a:pt x="46" y="46"/>
                  <a:pt x="46" y="46"/>
                </a:cubicBezTo>
                <a:cubicBezTo>
                  <a:pt x="36" y="46"/>
                  <a:pt x="36" y="46"/>
                  <a:pt x="36" y="46"/>
                </a:cubicBezTo>
                <a:lnTo>
                  <a:pt x="77" y="8"/>
                </a:lnTo>
                <a:close/>
                <a:moveTo>
                  <a:pt x="18" y="24"/>
                </a:moveTo>
                <a:cubicBezTo>
                  <a:pt x="50" y="24"/>
                  <a:pt x="50" y="24"/>
                  <a:pt x="50" y="24"/>
                </a:cubicBezTo>
                <a:cubicBezTo>
                  <a:pt x="26" y="46"/>
                  <a:pt x="26" y="46"/>
                  <a:pt x="26" y="46"/>
                </a:cubicBezTo>
                <a:cubicBezTo>
                  <a:pt x="18" y="46"/>
                  <a:pt x="18" y="46"/>
                  <a:pt x="18" y="46"/>
                </a:cubicBezTo>
                <a:cubicBezTo>
                  <a:pt x="12" y="46"/>
                  <a:pt x="7" y="41"/>
                  <a:pt x="7" y="35"/>
                </a:cubicBezTo>
                <a:cubicBezTo>
                  <a:pt x="7" y="29"/>
                  <a:pt x="12" y="24"/>
                  <a:pt x="18" y="24"/>
                </a:cubicBezTo>
                <a:close/>
                <a:moveTo>
                  <a:pt x="144" y="135"/>
                </a:moveTo>
                <a:cubicBezTo>
                  <a:pt x="144" y="135"/>
                  <a:pt x="144" y="135"/>
                  <a:pt x="144" y="135"/>
                </a:cubicBezTo>
                <a:cubicBezTo>
                  <a:pt x="144" y="141"/>
                  <a:pt x="139" y="146"/>
                  <a:pt x="133" y="146"/>
                </a:cubicBezTo>
                <a:cubicBezTo>
                  <a:pt x="18" y="146"/>
                  <a:pt x="18" y="146"/>
                  <a:pt x="18" y="146"/>
                </a:cubicBezTo>
                <a:cubicBezTo>
                  <a:pt x="12" y="146"/>
                  <a:pt x="7" y="141"/>
                  <a:pt x="7" y="135"/>
                </a:cubicBezTo>
                <a:cubicBezTo>
                  <a:pt x="7" y="49"/>
                  <a:pt x="7" y="49"/>
                  <a:pt x="7" y="49"/>
                </a:cubicBezTo>
                <a:cubicBezTo>
                  <a:pt x="10" y="51"/>
                  <a:pt x="14" y="52"/>
                  <a:pt x="18" y="52"/>
                </a:cubicBezTo>
                <a:cubicBezTo>
                  <a:pt x="133" y="52"/>
                  <a:pt x="133" y="52"/>
                  <a:pt x="133" y="52"/>
                </a:cubicBezTo>
                <a:cubicBezTo>
                  <a:pt x="139" y="52"/>
                  <a:pt x="144" y="57"/>
                  <a:pt x="144" y="63"/>
                </a:cubicBezTo>
                <a:cubicBezTo>
                  <a:pt x="144" y="68"/>
                  <a:pt x="144" y="68"/>
                  <a:pt x="144" y="68"/>
                </a:cubicBezTo>
                <a:cubicBezTo>
                  <a:pt x="144" y="80"/>
                  <a:pt x="144" y="80"/>
                  <a:pt x="144" y="80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01" y="80"/>
                  <a:pt x="93" y="89"/>
                  <a:pt x="93" y="99"/>
                </a:cubicBezTo>
                <a:cubicBezTo>
                  <a:pt x="93" y="109"/>
                  <a:pt x="101" y="118"/>
                  <a:pt x="112" y="118"/>
                </a:cubicBezTo>
                <a:cubicBezTo>
                  <a:pt x="144" y="118"/>
                  <a:pt x="144" y="118"/>
                  <a:pt x="144" y="118"/>
                </a:cubicBezTo>
                <a:lnTo>
                  <a:pt x="144" y="135"/>
                </a:lnTo>
                <a:close/>
                <a:moveTo>
                  <a:pt x="153" y="111"/>
                </a:moveTo>
                <a:cubicBezTo>
                  <a:pt x="112" y="111"/>
                  <a:pt x="112" y="111"/>
                  <a:pt x="112" y="111"/>
                </a:cubicBezTo>
                <a:cubicBezTo>
                  <a:pt x="105" y="111"/>
                  <a:pt x="100" y="106"/>
                  <a:pt x="100" y="99"/>
                </a:cubicBezTo>
                <a:cubicBezTo>
                  <a:pt x="100" y="92"/>
                  <a:pt x="105" y="87"/>
                  <a:pt x="112" y="87"/>
                </a:cubicBezTo>
                <a:cubicBezTo>
                  <a:pt x="153" y="87"/>
                  <a:pt x="153" y="87"/>
                  <a:pt x="153" y="87"/>
                </a:cubicBezTo>
                <a:lnTo>
                  <a:pt x="153" y="11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" name="Freeform 8">
            <a:extLst>
              <a:ext uri="{FF2B5EF4-FFF2-40B4-BE49-F238E27FC236}">
                <a16:creationId xmlns:a16="http://schemas.microsoft.com/office/drawing/2014/main" xmlns="" id="{B9C782B1-13ED-44CF-9DA5-9A76B2FA8C30}"/>
              </a:ext>
            </a:extLst>
          </p:cNvPr>
          <p:cNvSpPr>
            <a:spLocks noEditPoints="1"/>
          </p:cNvSpPr>
          <p:nvPr/>
        </p:nvSpPr>
        <p:spPr bwMode="auto">
          <a:xfrm>
            <a:off x="1481138" y="2311401"/>
            <a:ext cx="544513" cy="463550"/>
          </a:xfrm>
          <a:custGeom>
            <a:avLst/>
            <a:gdLst>
              <a:gd name="T0" fmla="*/ 151 w 160"/>
              <a:gd name="T1" fmla="*/ 63 h 135"/>
              <a:gd name="T2" fmla="*/ 151 w 160"/>
              <a:gd name="T3" fmla="*/ 18 h 135"/>
              <a:gd name="T4" fmla="*/ 18 w 160"/>
              <a:gd name="T5" fmla="*/ 0 h 135"/>
              <a:gd name="T6" fmla="*/ 0 w 160"/>
              <a:gd name="T7" fmla="*/ 117 h 135"/>
              <a:gd name="T8" fmla="*/ 133 w 160"/>
              <a:gd name="T9" fmla="*/ 135 h 135"/>
              <a:gd name="T10" fmla="*/ 151 w 160"/>
              <a:gd name="T11" fmla="*/ 100 h 135"/>
              <a:gd name="T12" fmla="*/ 160 w 160"/>
              <a:gd name="T13" fmla="*/ 97 h 135"/>
              <a:gd name="T14" fmla="*/ 157 w 160"/>
              <a:gd name="T15" fmla="*/ 63 h 135"/>
              <a:gd name="T16" fmla="*/ 133 w 160"/>
              <a:gd name="T17" fmla="*/ 7 h 135"/>
              <a:gd name="T18" fmla="*/ 144 w 160"/>
              <a:gd name="T19" fmla="*/ 32 h 135"/>
              <a:gd name="T20" fmla="*/ 18 w 160"/>
              <a:gd name="T21" fmla="*/ 28 h 135"/>
              <a:gd name="T22" fmla="*/ 18 w 160"/>
              <a:gd name="T23" fmla="*/ 7 h 135"/>
              <a:gd name="T24" fmla="*/ 144 w 160"/>
              <a:gd name="T25" fmla="*/ 117 h 135"/>
              <a:gd name="T26" fmla="*/ 18 w 160"/>
              <a:gd name="T27" fmla="*/ 128 h 135"/>
              <a:gd name="T28" fmla="*/ 7 w 160"/>
              <a:gd name="T29" fmla="*/ 31 h 135"/>
              <a:gd name="T30" fmla="*/ 133 w 160"/>
              <a:gd name="T31" fmla="*/ 35 h 135"/>
              <a:gd name="T32" fmla="*/ 144 w 160"/>
              <a:gd name="T33" fmla="*/ 63 h 135"/>
              <a:gd name="T34" fmla="*/ 93 w 160"/>
              <a:gd name="T35" fmla="*/ 82 h 135"/>
              <a:gd name="T36" fmla="*/ 144 w 160"/>
              <a:gd name="T37" fmla="*/ 100 h 135"/>
              <a:gd name="T38" fmla="*/ 112 w 160"/>
              <a:gd name="T39" fmla="*/ 94 h 135"/>
              <a:gd name="T40" fmla="*/ 112 w 160"/>
              <a:gd name="T41" fmla="*/ 69 h 135"/>
              <a:gd name="T42" fmla="*/ 153 w 160"/>
              <a:gd name="T43" fmla="*/ 94 h 135"/>
              <a:gd name="T44" fmla="*/ 115 w 160"/>
              <a:gd name="T45" fmla="*/ 81 h 135"/>
              <a:gd name="T46" fmla="*/ 114 w 160"/>
              <a:gd name="T47" fmla="*/ 80 h 135"/>
              <a:gd name="T48" fmla="*/ 114 w 160"/>
              <a:gd name="T49" fmla="*/ 79 h 135"/>
              <a:gd name="T50" fmla="*/ 112 w 160"/>
              <a:gd name="T51" fmla="*/ 78 h 135"/>
              <a:gd name="T52" fmla="*/ 110 w 160"/>
              <a:gd name="T53" fmla="*/ 78 h 135"/>
              <a:gd name="T54" fmla="*/ 109 w 160"/>
              <a:gd name="T55" fmla="*/ 79 h 135"/>
              <a:gd name="T56" fmla="*/ 109 w 160"/>
              <a:gd name="T57" fmla="*/ 80 h 135"/>
              <a:gd name="T58" fmla="*/ 108 w 160"/>
              <a:gd name="T59" fmla="*/ 82 h 135"/>
              <a:gd name="T60" fmla="*/ 110 w 160"/>
              <a:gd name="T61" fmla="*/ 84 h 135"/>
              <a:gd name="T62" fmla="*/ 111 w 160"/>
              <a:gd name="T63" fmla="*/ 85 h 135"/>
              <a:gd name="T64" fmla="*/ 112 w 160"/>
              <a:gd name="T65" fmla="*/ 85 h 135"/>
              <a:gd name="T66" fmla="*/ 114 w 160"/>
              <a:gd name="T67" fmla="*/ 84 h 135"/>
              <a:gd name="T68" fmla="*/ 114 w 160"/>
              <a:gd name="T69" fmla="*/ 83 h 135"/>
              <a:gd name="T70" fmla="*/ 115 w 160"/>
              <a:gd name="T71" fmla="*/ 82 h 135"/>
              <a:gd name="T72" fmla="*/ 115 w 160"/>
              <a:gd name="T73" fmla="*/ 81 h 135"/>
              <a:gd name="T74" fmla="*/ 19 w 160"/>
              <a:gd name="T75" fmla="*/ 14 h 135"/>
              <a:gd name="T76" fmla="*/ 19 w 160"/>
              <a:gd name="T77" fmla="*/ 21 h 135"/>
              <a:gd name="T78" fmla="*/ 134 w 160"/>
              <a:gd name="T79" fmla="*/ 17 h 1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60" h="135">
                <a:moveTo>
                  <a:pt x="157" y="63"/>
                </a:moveTo>
                <a:cubicBezTo>
                  <a:pt x="151" y="63"/>
                  <a:pt x="151" y="63"/>
                  <a:pt x="151" y="63"/>
                </a:cubicBezTo>
                <a:cubicBezTo>
                  <a:pt x="151" y="46"/>
                  <a:pt x="151" y="46"/>
                  <a:pt x="151" y="46"/>
                </a:cubicBezTo>
                <a:cubicBezTo>
                  <a:pt x="151" y="18"/>
                  <a:pt x="151" y="18"/>
                  <a:pt x="151" y="18"/>
                </a:cubicBezTo>
                <a:cubicBezTo>
                  <a:pt x="151" y="8"/>
                  <a:pt x="143" y="0"/>
                  <a:pt x="133" y="0"/>
                </a:cubicBezTo>
                <a:cubicBezTo>
                  <a:pt x="18" y="0"/>
                  <a:pt x="18" y="0"/>
                  <a:pt x="18" y="0"/>
                </a:cubicBezTo>
                <a:cubicBezTo>
                  <a:pt x="8" y="0"/>
                  <a:pt x="0" y="8"/>
                  <a:pt x="0" y="17"/>
                </a:cubicBezTo>
                <a:cubicBezTo>
                  <a:pt x="0" y="17"/>
                  <a:pt x="0" y="117"/>
                  <a:pt x="0" y="117"/>
                </a:cubicBezTo>
                <a:cubicBezTo>
                  <a:pt x="0" y="127"/>
                  <a:pt x="8" y="135"/>
                  <a:pt x="18" y="135"/>
                </a:cubicBezTo>
                <a:cubicBezTo>
                  <a:pt x="133" y="135"/>
                  <a:pt x="133" y="135"/>
                  <a:pt x="133" y="135"/>
                </a:cubicBezTo>
                <a:cubicBezTo>
                  <a:pt x="143" y="135"/>
                  <a:pt x="151" y="127"/>
                  <a:pt x="151" y="117"/>
                </a:cubicBezTo>
                <a:cubicBezTo>
                  <a:pt x="151" y="100"/>
                  <a:pt x="151" y="100"/>
                  <a:pt x="151" y="100"/>
                </a:cubicBezTo>
                <a:cubicBezTo>
                  <a:pt x="157" y="100"/>
                  <a:pt x="157" y="100"/>
                  <a:pt x="157" y="100"/>
                </a:cubicBezTo>
                <a:cubicBezTo>
                  <a:pt x="158" y="100"/>
                  <a:pt x="160" y="99"/>
                  <a:pt x="160" y="97"/>
                </a:cubicBezTo>
                <a:cubicBezTo>
                  <a:pt x="160" y="66"/>
                  <a:pt x="160" y="66"/>
                  <a:pt x="160" y="66"/>
                </a:cubicBezTo>
                <a:cubicBezTo>
                  <a:pt x="160" y="64"/>
                  <a:pt x="158" y="63"/>
                  <a:pt x="157" y="63"/>
                </a:cubicBezTo>
                <a:close/>
                <a:moveTo>
                  <a:pt x="18" y="7"/>
                </a:moveTo>
                <a:cubicBezTo>
                  <a:pt x="133" y="7"/>
                  <a:pt x="133" y="7"/>
                  <a:pt x="133" y="7"/>
                </a:cubicBezTo>
                <a:cubicBezTo>
                  <a:pt x="139" y="7"/>
                  <a:pt x="144" y="12"/>
                  <a:pt x="144" y="18"/>
                </a:cubicBezTo>
                <a:cubicBezTo>
                  <a:pt x="144" y="32"/>
                  <a:pt x="144" y="32"/>
                  <a:pt x="144" y="32"/>
                </a:cubicBezTo>
                <a:cubicBezTo>
                  <a:pt x="141" y="30"/>
                  <a:pt x="137" y="28"/>
                  <a:pt x="133" y="28"/>
                </a:cubicBezTo>
                <a:cubicBezTo>
                  <a:pt x="18" y="28"/>
                  <a:pt x="18" y="28"/>
                  <a:pt x="18" y="28"/>
                </a:cubicBezTo>
                <a:cubicBezTo>
                  <a:pt x="12" y="28"/>
                  <a:pt x="7" y="23"/>
                  <a:pt x="7" y="17"/>
                </a:cubicBezTo>
                <a:cubicBezTo>
                  <a:pt x="7" y="12"/>
                  <a:pt x="12" y="7"/>
                  <a:pt x="18" y="7"/>
                </a:cubicBezTo>
                <a:close/>
                <a:moveTo>
                  <a:pt x="144" y="117"/>
                </a:moveTo>
                <a:cubicBezTo>
                  <a:pt x="144" y="117"/>
                  <a:pt x="144" y="117"/>
                  <a:pt x="144" y="117"/>
                </a:cubicBezTo>
                <a:cubicBezTo>
                  <a:pt x="144" y="123"/>
                  <a:pt x="139" y="128"/>
                  <a:pt x="133" y="128"/>
                </a:cubicBezTo>
                <a:cubicBezTo>
                  <a:pt x="18" y="128"/>
                  <a:pt x="18" y="128"/>
                  <a:pt x="18" y="128"/>
                </a:cubicBezTo>
                <a:cubicBezTo>
                  <a:pt x="12" y="128"/>
                  <a:pt x="7" y="123"/>
                  <a:pt x="7" y="117"/>
                </a:cubicBezTo>
                <a:cubicBezTo>
                  <a:pt x="7" y="31"/>
                  <a:pt x="7" y="31"/>
                  <a:pt x="7" y="31"/>
                </a:cubicBezTo>
                <a:cubicBezTo>
                  <a:pt x="10" y="33"/>
                  <a:pt x="14" y="35"/>
                  <a:pt x="18" y="35"/>
                </a:cubicBezTo>
                <a:cubicBezTo>
                  <a:pt x="133" y="35"/>
                  <a:pt x="133" y="35"/>
                  <a:pt x="133" y="35"/>
                </a:cubicBezTo>
                <a:cubicBezTo>
                  <a:pt x="139" y="35"/>
                  <a:pt x="144" y="40"/>
                  <a:pt x="144" y="46"/>
                </a:cubicBezTo>
                <a:cubicBezTo>
                  <a:pt x="144" y="63"/>
                  <a:pt x="144" y="63"/>
                  <a:pt x="144" y="63"/>
                </a:cubicBezTo>
                <a:cubicBezTo>
                  <a:pt x="112" y="63"/>
                  <a:pt x="112" y="63"/>
                  <a:pt x="112" y="63"/>
                </a:cubicBezTo>
                <a:cubicBezTo>
                  <a:pt x="102" y="63"/>
                  <a:pt x="93" y="71"/>
                  <a:pt x="93" y="82"/>
                </a:cubicBezTo>
                <a:cubicBezTo>
                  <a:pt x="93" y="92"/>
                  <a:pt x="102" y="100"/>
                  <a:pt x="112" y="100"/>
                </a:cubicBezTo>
                <a:cubicBezTo>
                  <a:pt x="144" y="100"/>
                  <a:pt x="144" y="100"/>
                  <a:pt x="144" y="100"/>
                </a:cubicBezTo>
                <a:cubicBezTo>
                  <a:pt x="144" y="117"/>
                  <a:pt x="144" y="117"/>
                  <a:pt x="144" y="117"/>
                </a:cubicBezTo>
                <a:close/>
                <a:moveTo>
                  <a:pt x="112" y="94"/>
                </a:moveTo>
                <a:cubicBezTo>
                  <a:pt x="105" y="94"/>
                  <a:pt x="100" y="88"/>
                  <a:pt x="100" y="82"/>
                </a:cubicBezTo>
                <a:cubicBezTo>
                  <a:pt x="100" y="75"/>
                  <a:pt x="105" y="69"/>
                  <a:pt x="112" y="69"/>
                </a:cubicBezTo>
                <a:cubicBezTo>
                  <a:pt x="153" y="69"/>
                  <a:pt x="153" y="69"/>
                  <a:pt x="153" y="69"/>
                </a:cubicBezTo>
                <a:cubicBezTo>
                  <a:pt x="153" y="94"/>
                  <a:pt x="153" y="94"/>
                  <a:pt x="153" y="94"/>
                </a:cubicBezTo>
                <a:lnTo>
                  <a:pt x="112" y="94"/>
                </a:lnTo>
                <a:close/>
                <a:moveTo>
                  <a:pt x="115" y="81"/>
                </a:moveTo>
                <a:cubicBezTo>
                  <a:pt x="115" y="81"/>
                  <a:pt x="115" y="80"/>
                  <a:pt x="115" y="80"/>
                </a:cubicBezTo>
                <a:cubicBezTo>
                  <a:pt x="115" y="80"/>
                  <a:pt x="115" y="80"/>
                  <a:pt x="114" y="80"/>
                </a:cubicBezTo>
                <a:cubicBezTo>
                  <a:pt x="114" y="79"/>
                  <a:pt x="114" y="79"/>
                  <a:pt x="114" y="79"/>
                </a:cubicBezTo>
                <a:cubicBezTo>
                  <a:pt x="114" y="79"/>
                  <a:pt x="114" y="79"/>
                  <a:pt x="114" y="79"/>
                </a:cubicBezTo>
                <a:cubicBezTo>
                  <a:pt x="113" y="79"/>
                  <a:pt x="113" y="78"/>
                  <a:pt x="113" y="78"/>
                </a:cubicBezTo>
                <a:cubicBezTo>
                  <a:pt x="113" y="78"/>
                  <a:pt x="113" y="78"/>
                  <a:pt x="112" y="78"/>
                </a:cubicBezTo>
                <a:cubicBezTo>
                  <a:pt x="112" y="78"/>
                  <a:pt x="111" y="78"/>
                  <a:pt x="111" y="78"/>
                </a:cubicBezTo>
                <a:cubicBezTo>
                  <a:pt x="111" y="78"/>
                  <a:pt x="111" y="78"/>
                  <a:pt x="110" y="78"/>
                </a:cubicBezTo>
                <a:cubicBezTo>
                  <a:pt x="110" y="78"/>
                  <a:pt x="110" y="79"/>
                  <a:pt x="110" y="79"/>
                </a:cubicBezTo>
                <a:cubicBezTo>
                  <a:pt x="110" y="79"/>
                  <a:pt x="109" y="79"/>
                  <a:pt x="109" y="79"/>
                </a:cubicBezTo>
                <a:cubicBezTo>
                  <a:pt x="109" y="79"/>
                  <a:pt x="109" y="79"/>
                  <a:pt x="109" y="80"/>
                </a:cubicBezTo>
                <a:cubicBezTo>
                  <a:pt x="109" y="80"/>
                  <a:pt x="109" y="80"/>
                  <a:pt x="109" y="80"/>
                </a:cubicBezTo>
                <a:cubicBezTo>
                  <a:pt x="108" y="80"/>
                  <a:pt x="108" y="81"/>
                  <a:pt x="108" y="81"/>
                </a:cubicBezTo>
                <a:cubicBezTo>
                  <a:pt x="108" y="81"/>
                  <a:pt x="108" y="81"/>
                  <a:pt x="108" y="82"/>
                </a:cubicBezTo>
                <a:cubicBezTo>
                  <a:pt x="108" y="82"/>
                  <a:pt x="109" y="83"/>
                  <a:pt x="109" y="84"/>
                </a:cubicBezTo>
                <a:cubicBezTo>
                  <a:pt x="109" y="84"/>
                  <a:pt x="110" y="84"/>
                  <a:pt x="110" y="84"/>
                </a:cubicBezTo>
                <a:cubicBezTo>
                  <a:pt x="110" y="84"/>
                  <a:pt x="110" y="85"/>
                  <a:pt x="110" y="85"/>
                </a:cubicBezTo>
                <a:cubicBezTo>
                  <a:pt x="111" y="85"/>
                  <a:pt x="111" y="85"/>
                  <a:pt x="111" y="85"/>
                </a:cubicBezTo>
                <a:cubicBezTo>
                  <a:pt x="111" y="85"/>
                  <a:pt x="111" y="85"/>
                  <a:pt x="112" y="85"/>
                </a:cubicBezTo>
                <a:cubicBezTo>
                  <a:pt x="112" y="85"/>
                  <a:pt x="112" y="85"/>
                  <a:pt x="112" y="85"/>
                </a:cubicBezTo>
                <a:cubicBezTo>
                  <a:pt x="113" y="85"/>
                  <a:pt x="113" y="85"/>
                  <a:pt x="113" y="85"/>
                </a:cubicBezTo>
                <a:cubicBezTo>
                  <a:pt x="113" y="85"/>
                  <a:pt x="113" y="84"/>
                  <a:pt x="114" y="84"/>
                </a:cubicBezTo>
                <a:cubicBezTo>
                  <a:pt x="114" y="84"/>
                  <a:pt x="114" y="84"/>
                  <a:pt x="114" y="84"/>
                </a:cubicBezTo>
                <a:cubicBezTo>
                  <a:pt x="114" y="84"/>
                  <a:pt x="114" y="84"/>
                  <a:pt x="114" y="83"/>
                </a:cubicBezTo>
                <a:cubicBezTo>
                  <a:pt x="115" y="83"/>
                  <a:pt x="115" y="83"/>
                  <a:pt x="115" y="83"/>
                </a:cubicBezTo>
                <a:cubicBezTo>
                  <a:pt x="115" y="83"/>
                  <a:pt x="115" y="82"/>
                  <a:pt x="115" y="82"/>
                </a:cubicBezTo>
                <a:cubicBezTo>
                  <a:pt x="115" y="82"/>
                  <a:pt x="115" y="82"/>
                  <a:pt x="115" y="82"/>
                </a:cubicBezTo>
                <a:cubicBezTo>
                  <a:pt x="115" y="81"/>
                  <a:pt x="115" y="81"/>
                  <a:pt x="115" y="81"/>
                </a:cubicBezTo>
                <a:close/>
                <a:moveTo>
                  <a:pt x="131" y="14"/>
                </a:moveTo>
                <a:cubicBezTo>
                  <a:pt x="19" y="14"/>
                  <a:pt x="19" y="14"/>
                  <a:pt x="19" y="14"/>
                </a:cubicBezTo>
                <a:cubicBezTo>
                  <a:pt x="18" y="14"/>
                  <a:pt x="16" y="15"/>
                  <a:pt x="16" y="17"/>
                </a:cubicBezTo>
                <a:cubicBezTo>
                  <a:pt x="16" y="19"/>
                  <a:pt x="18" y="21"/>
                  <a:pt x="19" y="21"/>
                </a:cubicBezTo>
                <a:cubicBezTo>
                  <a:pt x="131" y="21"/>
                  <a:pt x="131" y="21"/>
                  <a:pt x="131" y="21"/>
                </a:cubicBezTo>
                <a:cubicBezTo>
                  <a:pt x="133" y="21"/>
                  <a:pt x="134" y="19"/>
                  <a:pt x="134" y="17"/>
                </a:cubicBezTo>
                <a:cubicBezTo>
                  <a:pt x="134" y="15"/>
                  <a:pt x="133" y="14"/>
                  <a:pt x="131" y="1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" name="Freeform 9">
            <a:extLst>
              <a:ext uri="{FF2B5EF4-FFF2-40B4-BE49-F238E27FC236}">
                <a16:creationId xmlns:a16="http://schemas.microsoft.com/office/drawing/2014/main" xmlns="" id="{2E4B2715-1BC0-4D68-BB1F-18C6DB5E016F}"/>
              </a:ext>
            </a:extLst>
          </p:cNvPr>
          <p:cNvSpPr>
            <a:spLocks noEditPoints="1"/>
          </p:cNvSpPr>
          <p:nvPr/>
        </p:nvSpPr>
        <p:spPr bwMode="auto">
          <a:xfrm>
            <a:off x="1481138" y="2925763"/>
            <a:ext cx="544513" cy="455613"/>
          </a:xfrm>
          <a:custGeom>
            <a:avLst/>
            <a:gdLst>
              <a:gd name="T0" fmla="*/ 91 w 160"/>
              <a:gd name="T1" fmla="*/ 16 h 133"/>
              <a:gd name="T2" fmla="*/ 94 w 160"/>
              <a:gd name="T3" fmla="*/ 22 h 133"/>
              <a:gd name="T4" fmla="*/ 119 w 160"/>
              <a:gd name="T5" fmla="*/ 32 h 133"/>
              <a:gd name="T6" fmla="*/ 122 w 160"/>
              <a:gd name="T7" fmla="*/ 27 h 133"/>
              <a:gd name="T8" fmla="*/ 15 w 160"/>
              <a:gd name="T9" fmla="*/ 30 h 133"/>
              <a:gd name="T10" fmla="*/ 19 w 160"/>
              <a:gd name="T11" fmla="*/ 54 h 133"/>
              <a:gd name="T12" fmla="*/ 22 w 160"/>
              <a:gd name="T13" fmla="*/ 30 h 133"/>
              <a:gd name="T14" fmla="*/ 159 w 160"/>
              <a:gd name="T15" fmla="*/ 115 h 133"/>
              <a:gd name="T16" fmla="*/ 148 w 160"/>
              <a:gd name="T17" fmla="*/ 67 h 133"/>
              <a:gd name="T18" fmla="*/ 156 w 160"/>
              <a:gd name="T19" fmla="*/ 22 h 133"/>
              <a:gd name="T20" fmla="*/ 129 w 160"/>
              <a:gd name="T21" fmla="*/ 14 h 133"/>
              <a:gd name="T22" fmla="*/ 83 w 160"/>
              <a:gd name="T23" fmla="*/ 5 h 133"/>
              <a:gd name="T24" fmla="*/ 8 w 160"/>
              <a:gd name="T25" fmla="*/ 14 h 133"/>
              <a:gd name="T26" fmla="*/ 0 w 160"/>
              <a:gd name="T27" fmla="*/ 59 h 133"/>
              <a:gd name="T28" fmla="*/ 71 w 160"/>
              <a:gd name="T29" fmla="*/ 67 h 133"/>
              <a:gd name="T30" fmla="*/ 108 w 160"/>
              <a:gd name="T31" fmla="*/ 79 h 133"/>
              <a:gd name="T32" fmla="*/ 143 w 160"/>
              <a:gd name="T33" fmla="*/ 132 h 133"/>
              <a:gd name="T34" fmla="*/ 150 w 160"/>
              <a:gd name="T35" fmla="*/ 131 h 133"/>
              <a:gd name="T36" fmla="*/ 160 w 160"/>
              <a:gd name="T37" fmla="*/ 122 h 133"/>
              <a:gd name="T38" fmla="*/ 148 w 160"/>
              <a:gd name="T39" fmla="*/ 20 h 133"/>
              <a:gd name="T40" fmla="*/ 150 w 160"/>
              <a:gd name="T41" fmla="*/ 59 h 133"/>
              <a:gd name="T42" fmla="*/ 134 w 160"/>
              <a:gd name="T43" fmla="*/ 60 h 133"/>
              <a:gd name="T44" fmla="*/ 135 w 160"/>
              <a:gd name="T45" fmla="*/ 23 h 133"/>
              <a:gd name="T46" fmla="*/ 148 w 160"/>
              <a:gd name="T47" fmla="*/ 20 h 133"/>
              <a:gd name="T48" fmla="*/ 7 w 160"/>
              <a:gd name="T49" fmla="*/ 59 h 133"/>
              <a:gd name="T50" fmla="*/ 8 w 160"/>
              <a:gd name="T51" fmla="*/ 20 h 133"/>
              <a:gd name="T52" fmla="*/ 63 w 160"/>
              <a:gd name="T53" fmla="*/ 27 h 133"/>
              <a:gd name="T54" fmla="*/ 66 w 160"/>
              <a:gd name="T55" fmla="*/ 60 h 133"/>
              <a:gd name="T56" fmla="*/ 70 w 160"/>
              <a:gd name="T57" fmla="*/ 54 h 133"/>
              <a:gd name="T58" fmla="*/ 86 w 160"/>
              <a:gd name="T59" fmla="*/ 11 h 133"/>
              <a:gd name="T60" fmla="*/ 114 w 160"/>
              <a:gd name="T61" fmla="*/ 70 h 133"/>
              <a:gd name="T62" fmla="*/ 153 w 160"/>
              <a:gd name="T63" fmla="*/ 121 h 133"/>
              <a:gd name="T64" fmla="*/ 147 w 160"/>
              <a:gd name="T65" fmla="*/ 126 h 133"/>
              <a:gd name="T66" fmla="*/ 143 w 160"/>
              <a:gd name="T67" fmla="*/ 125 h 133"/>
              <a:gd name="T68" fmla="*/ 117 w 160"/>
              <a:gd name="T69" fmla="*/ 76 h 133"/>
              <a:gd name="T70" fmla="*/ 153 w 160"/>
              <a:gd name="T71" fmla="*/ 119 h 1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60" h="133">
                <a:moveTo>
                  <a:pt x="122" y="27"/>
                </a:moveTo>
                <a:cubicBezTo>
                  <a:pt x="116" y="16"/>
                  <a:pt x="103" y="11"/>
                  <a:pt x="91" y="16"/>
                </a:cubicBezTo>
                <a:cubicBezTo>
                  <a:pt x="90" y="17"/>
                  <a:pt x="89" y="19"/>
                  <a:pt x="90" y="21"/>
                </a:cubicBezTo>
                <a:cubicBezTo>
                  <a:pt x="91" y="22"/>
                  <a:pt x="92" y="23"/>
                  <a:pt x="94" y="22"/>
                </a:cubicBezTo>
                <a:cubicBezTo>
                  <a:pt x="102" y="19"/>
                  <a:pt x="112" y="22"/>
                  <a:pt x="116" y="30"/>
                </a:cubicBezTo>
                <a:cubicBezTo>
                  <a:pt x="116" y="31"/>
                  <a:pt x="117" y="32"/>
                  <a:pt x="119" y="32"/>
                </a:cubicBezTo>
                <a:cubicBezTo>
                  <a:pt x="119" y="32"/>
                  <a:pt x="120" y="32"/>
                  <a:pt x="120" y="32"/>
                </a:cubicBezTo>
                <a:cubicBezTo>
                  <a:pt x="122" y="31"/>
                  <a:pt x="122" y="29"/>
                  <a:pt x="122" y="27"/>
                </a:cubicBezTo>
                <a:close/>
                <a:moveTo>
                  <a:pt x="19" y="26"/>
                </a:moveTo>
                <a:cubicBezTo>
                  <a:pt x="17" y="26"/>
                  <a:pt x="15" y="28"/>
                  <a:pt x="15" y="30"/>
                </a:cubicBezTo>
                <a:cubicBezTo>
                  <a:pt x="15" y="51"/>
                  <a:pt x="15" y="51"/>
                  <a:pt x="15" y="51"/>
                </a:cubicBezTo>
                <a:cubicBezTo>
                  <a:pt x="15" y="53"/>
                  <a:pt x="17" y="54"/>
                  <a:pt x="19" y="54"/>
                </a:cubicBezTo>
                <a:cubicBezTo>
                  <a:pt x="20" y="54"/>
                  <a:pt x="22" y="53"/>
                  <a:pt x="22" y="51"/>
                </a:cubicBezTo>
                <a:cubicBezTo>
                  <a:pt x="22" y="30"/>
                  <a:pt x="22" y="30"/>
                  <a:pt x="22" y="30"/>
                </a:cubicBezTo>
                <a:cubicBezTo>
                  <a:pt x="22" y="28"/>
                  <a:pt x="20" y="26"/>
                  <a:pt x="19" y="26"/>
                </a:cubicBezTo>
                <a:close/>
                <a:moveTo>
                  <a:pt x="159" y="115"/>
                </a:moveTo>
                <a:cubicBezTo>
                  <a:pt x="130" y="67"/>
                  <a:pt x="130" y="67"/>
                  <a:pt x="130" y="67"/>
                </a:cubicBezTo>
                <a:cubicBezTo>
                  <a:pt x="148" y="67"/>
                  <a:pt x="148" y="67"/>
                  <a:pt x="148" y="67"/>
                </a:cubicBezTo>
                <a:cubicBezTo>
                  <a:pt x="153" y="67"/>
                  <a:pt x="156" y="63"/>
                  <a:pt x="156" y="59"/>
                </a:cubicBezTo>
                <a:cubicBezTo>
                  <a:pt x="156" y="22"/>
                  <a:pt x="156" y="22"/>
                  <a:pt x="156" y="22"/>
                </a:cubicBezTo>
                <a:cubicBezTo>
                  <a:pt x="156" y="17"/>
                  <a:pt x="153" y="14"/>
                  <a:pt x="148" y="14"/>
                </a:cubicBezTo>
                <a:cubicBezTo>
                  <a:pt x="129" y="14"/>
                  <a:pt x="129" y="14"/>
                  <a:pt x="129" y="14"/>
                </a:cubicBezTo>
                <a:cubicBezTo>
                  <a:pt x="124" y="9"/>
                  <a:pt x="119" y="5"/>
                  <a:pt x="113" y="3"/>
                </a:cubicBezTo>
                <a:cubicBezTo>
                  <a:pt x="103" y="0"/>
                  <a:pt x="92" y="0"/>
                  <a:pt x="83" y="5"/>
                </a:cubicBezTo>
                <a:cubicBezTo>
                  <a:pt x="78" y="7"/>
                  <a:pt x="74" y="10"/>
                  <a:pt x="71" y="14"/>
                </a:cubicBezTo>
                <a:cubicBezTo>
                  <a:pt x="8" y="14"/>
                  <a:pt x="8" y="14"/>
                  <a:pt x="8" y="14"/>
                </a:cubicBezTo>
                <a:cubicBezTo>
                  <a:pt x="4" y="14"/>
                  <a:pt x="0" y="17"/>
                  <a:pt x="0" y="22"/>
                </a:cubicBezTo>
                <a:cubicBezTo>
                  <a:pt x="0" y="59"/>
                  <a:pt x="0" y="59"/>
                  <a:pt x="0" y="59"/>
                </a:cubicBezTo>
                <a:cubicBezTo>
                  <a:pt x="0" y="63"/>
                  <a:pt x="4" y="67"/>
                  <a:pt x="8" y="67"/>
                </a:cubicBezTo>
                <a:cubicBezTo>
                  <a:pt x="71" y="67"/>
                  <a:pt x="71" y="67"/>
                  <a:pt x="71" y="67"/>
                </a:cubicBezTo>
                <a:cubicBezTo>
                  <a:pt x="79" y="75"/>
                  <a:pt x="89" y="79"/>
                  <a:pt x="100" y="79"/>
                </a:cubicBezTo>
                <a:cubicBezTo>
                  <a:pt x="103" y="79"/>
                  <a:pt x="105" y="79"/>
                  <a:pt x="108" y="79"/>
                </a:cubicBezTo>
                <a:cubicBezTo>
                  <a:pt x="137" y="128"/>
                  <a:pt x="137" y="128"/>
                  <a:pt x="137" y="128"/>
                </a:cubicBezTo>
                <a:cubicBezTo>
                  <a:pt x="138" y="130"/>
                  <a:pt x="140" y="132"/>
                  <a:pt x="143" y="132"/>
                </a:cubicBezTo>
                <a:cubicBezTo>
                  <a:pt x="144" y="133"/>
                  <a:pt x="144" y="133"/>
                  <a:pt x="145" y="133"/>
                </a:cubicBezTo>
                <a:cubicBezTo>
                  <a:pt x="147" y="133"/>
                  <a:pt x="148" y="132"/>
                  <a:pt x="150" y="131"/>
                </a:cubicBezTo>
                <a:cubicBezTo>
                  <a:pt x="155" y="128"/>
                  <a:pt x="155" y="128"/>
                  <a:pt x="155" y="128"/>
                </a:cubicBezTo>
                <a:cubicBezTo>
                  <a:pt x="158" y="127"/>
                  <a:pt x="159" y="125"/>
                  <a:pt x="160" y="122"/>
                </a:cubicBezTo>
                <a:cubicBezTo>
                  <a:pt x="160" y="120"/>
                  <a:pt x="160" y="117"/>
                  <a:pt x="159" y="115"/>
                </a:cubicBezTo>
                <a:close/>
                <a:moveTo>
                  <a:pt x="148" y="20"/>
                </a:moveTo>
                <a:cubicBezTo>
                  <a:pt x="149" y="20"/>
                  <a:pt x="150" y="21"/>
                  <a:pt x="150" y="22"/>
                </a:cubicBezTo>
                <a:cubicBezTo>
                  <a:pt x="150" y="59"/>
                  <a:pt x="150" y="59"/>
                  <a:pt x="150" y="59"/>
                </a:cubicBezTo>
                <a:cubicBezTo>
                  <a:pt x="150" y="60"/>
                  <a:pt x="149" y="60"/>
                  <a:pt x="148" y="60"/>
                </a:cubicBezTo>
                <a:cubicBezTo>
                  <a:pt x="134" y="60"/>
                  <a:pt x="134" y="60"/>
                  <a:pt x="134" y="60"/>
                </a:cubicBezTo>
                <a:cubicBezTo>
                  <a:pt x="135" y="58"/>
                  <a:pt x="136" y="56"/>
                  <a:pt x="137" y="53"/>
                </a:cubicBezTo>
                <a:cubicBezTo>
                  <a:pt x="140" y="43"/>
                  <a:pt x="140" y="33"/>
                  <a:pt x="135" y="23"/>
                </a:cubicBezTo>
                <a:cubicBezTo>
                  <a:pt x="135" y="22"/>
                  <a:pt x="134" y="21"/>
                  <a:pt x="134" y="20"/>
                </a:cubicBezTo>
                <a:cubicBezTo>
                  <a:pt x="148" y="20"/>
                  <a:pt x="148" y="20"/>
                  <a:pt x="148" y="20"/>
                </a:cubicBezTo>
                <a:close/>
                <a:moveTo>
                  <a:pt x="8" y="60"/>
                </a:moveTo>
                <a:cubicBezTo>
                  <a:pt x="7" y="60"/>
                  <a:pt x="7" y="60"/>
                  <a:pt x="7" y="59"/>
                </a:cubicBezTo>
                <a:cubicBezTo>
                  <a:pt x="7" y="22"/>
                  <a:pt x="7" y="22"/>
                  <a:pt x="7" y="22"/>
                </a:cubicBezTo>
                <a:cubicBezTo>
                  <a:pt x="7" y="21"/>
                  <a:pt x="7" y="20"/>
                  <a:pt x="8" y="20"/>
                </a:cubicBezTo>
                <a:cubicBezTo>
                  <a:pt x="66" y="20"/>
                  <a:pt x="66" y="20"/>
                  <a:pt x="66" y="20"/>
                </a:cubicBezTo>
                <a:cubicBezTo>
                  <a:pt x="65" y="22"/>
                  <a:pt x="64" y="25"/>
                  <a:pt x="63" y="27"/>
                </a:cubicBezTo>
                <a:cubicBezTo>
                  <a:pt x="59" y="37"/>
                  <a:pt x="60" y="48"/>
                  <a:pt x="64" y="57"/>
                </a:cubicBezTo>
                <a:cubicBezTo>
                  <a:pt x="65" y="58"/>
                  <a:pt x="66" y="59"/>
                  <a:pt x="66" y="60"/>
                </a:cubicBezTo>
                <a:lnTo>
                  <a:pt x="8" y="60"/>
                </a:lnTo>
                <a:close/>
                <a:moveTo>
                  <a:pt x="70" y="54"/>
                </a:moveTo>
                <a:cubicBezTo>
                  <a:pt x="67" y="46"/>
                  <a:pt x="66" y="38"/>
                  <a:pt x="69" y="29"/>
                </a:cubicBezTo>
                <a:cubicBezTo>
                  <a:pt x="72" y="21"/>
                  <a:pt x="78" y="15"/>
                  <a:pt x="86" y="11"/>
                </a:cubicBezTo>
                <a:cubicBezTo>
                  <a:pt x="102" y="3"/>
                  <a:pt x="122" y="10"/>
                  <a:pt x="129" y="26"/>
                </a:cubicBezTo>
                <a:cubicBezTo>
                  <a:pt x="137" y="42"/>
                  <a:pt x="130" y="62"/>
                  <a:pt x="114" y="70"/>
                </a:cubicBezTo>
                <a:cubicBezTo>
                  <a:pt x="98" y="77"/>
                  <a:pt x="78" y="70"/>
                  <a:pt x="70" y="54"/>
                </a:cubicBezTo>
                <a:close/>
                <a:moveTo>
                  <a:pt x="153" y="121"/>
                </a:moveTo>
                <a:cubicBezTo>
                  <a:pt x="153" y="122"/>
                  <a:pt x="153" y="122"/>
                  <a:pt x="152" y="123"/>
                </a:cubicBezTo>
                <a:cubicBezTo>
                  <a:pt x="147" y="126"/>
                  <a:pt x="147" y="126"/>
                  <a:pt x="147" y="126"/>
                </a:cubicBezTo>
                <a:cubicBezTo>
                  <a:pt x="146" y="126"/>
                  <a:pt x="145" y="126"/>
                  <a:pt x="144" y="126"/>
                </a:cubicBezTo>
                <a:cubicBezTo>
                  <a:pt x="144" y="126"/>
                  <a:pt x="143" y="125"/>
                  <a:pt x="143" y="125"/>
                </a:cubicBezTo>
                <a:cubicBezTo>
                  <a:pt x="114" y="77"/>
                  <a:pt x="114" y="77"/>
                  <a:pt x="114" y="77"/>
                </a:cubicBezTo>
                <a:cubicBezTo>
                  <a:pt x="115" y="76"/>
                  <a:pt x="116" y="76"/>
                  <a:pt x="117" y="76"/>
                </a:cubicBezTo>
                <a:cubicBezTo>
                  <a:pt x="120" y="74"/>
                  <a:pt x="122" y="73"/>
                  <a:pt x="125" y="71"/>
                </a:cubicBezTo>
                <a:cubicBezTo>
                  <a:pt x="153" y="119"/>
                  <a:pt x="153" y="119"/>
                  <a:pt x="153" y="119"/>
                </a:cubicBezTo>
                <a:cubicBezTo>
                  <a:pt x="153" y="119"/>
                  <a:pt x="154" y="120"/>
                  <a:pt x="153" y="12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" name="Freeform 10">
            <a:extLst>
              <a:ext uri="{FF2B5EF4-FFF2-40B4-BE49-F238E27FC236}">
                <a16:creationId xmlns:a16="http://schemas.microsoft.com/office/drawing/2014/main" xmlns="" id="{A9D943EC-43C7-42E2-878A-E47C8C4AA702}"/>
              </a:ext>
            </a:extLst>
          </p:cNvPr>
          <p:cNvSpPr>
            <a:spLocks noEditPoints="1"/>
          </p:cNvSpPr>
          <p:nvPr/>
        </p:nvSpPr>
        <p:spPr bwMode="auto">
          <a:xfrm>
            <a:off x="1603376" y="3505201"/>
            <a:ext cx="309563" cy="549275"/>
          </a:xfrm>
          <a:custGeom>
            <a:avLst/>
            <a:gdLst>
              <a:gd name="T0" fmla="*/ 8 w 91"/>
              <a:gd name="T1" fmla="*/ 0 h 160"/>
              <a:gd name="T2" fmla="*/ 0 w 91"/>
              <a:gd name="T3" fmla="*/ 152 h 160"/>
              <a:gd name="T4" fmla="*/ 83 w 91"/>
              <a:gd name="T5" fmla="*/ 160 h 160"/>
              <a:gd name="T6" fmla="*/ 91 w 91"/>
              <a:gd name="T7" fmla="*/ 8 h 160"/>
              <a:gd name="T8" fmla="*/ 84 w 91"/>
              <a:gd name="T9" fmla="*/ 152 h 160"/>
              <a:gd name="T10" fmla="*/ 8 w 91"/>
              <a:gd name="T11" fmla="*/ 153 h 160"/>
              <a:gd name="T12" fmla="*/ 7 w 91"/>
              <a:gd name="T13" fmla="*/ 139 h 160"/>
              <a:gd name="T14" fmla="*/ 84 w 91"/>
              <a:gd name="T15" fmla="*/ 152 h 160"/>
              <a:gd name="T16" fmla="*/ 7 w 91"/>
              <a:gd name="T17" fmla="*/ 132 h 160"/>
              <a:gd name="T18" fmla="*/ 8 w 91"/>
              <a:gd name="T19" fmla="*/ 7 h 160"/>
              <a:gd name="T20" fmla="*/ 84 w 91"/>
              <a:gd name="T21" fmla="*/ 8 h 160"/>
              <a:gd name="T22" fmla="*/ 49 w 91"/>
              <a:gd name="T23" fmla="*/ 145 h 160"/>
              <a:gd name="T24" fmla="*/ 48 w 91"/>
              <a:gd name="T25" fmla="*/ 144 h 160"/>
              <a:gd name="T26" fmla="*/ 45 w 91"/>
              <a:gd name="T27" fmla="*/ 142 h 160"/>
              <a:gd name="T28" fmla="*/ 43 w 91"/>
              <a:gd name="T29" fmla="*/ 143 h 160"/>
              <a:gd name="T30" fmla="*/ 42 w 91"/>
              <a:gd name="T31" fmla="*/ 144 h 160"/>
              <a:gd name="T32" fmla="*/ 42 w 91"/>
              <a:gd name="T33" fmla="*/ 145 h 160"/>
              <a:gd name="T34" fmla="*/ 42 w 91"/>
              <a:gd name="T35" fmla="*/ 146 h 160"/>
              <a:gd name="T36" fmla="*/ 42 w 91"/>
              <a:gd name="T37" fmla="*/ 148 h 160"/>
              <a:gd name="T38" fmla="*/ 43 w 91"/>
              <a:gd name="T39" fmla="*/ 148 h 160"/>
              <a:gd name="T40" fmla="*/ 45 w 91"/>
              <a:gd name="T41" fmla="*/ 149 h 160"/>
              <a:gd name="T42" fmla="*/ 48 w 91"/>
              <a:gd name="T43" fmla="*/ 148 h 160"/>
              <a:gd name="T44" fmla="*/ 48 w 91"/>
              <a:gd name="T45" fmla="*/ 147 h 160"/>
              <a:gd name="T46" fmla="*/ 49 w 91"/>
              <a:gd name="T47" fmla="*/ 146 h 160"/>
              <a:gd name="T48" fmla="*/ 76 w 91"/>
              <a:gd name="T49" fmla="*/ 57 h 160"/>
              <a:gd name="T50" fmla="*/ 29 w 91"/>
              <a:gd name="T51" fmla="*/ 52 h 160"/>
              <a:gd name="T52" fmla="*/ 24 w 91"/>
              <a:gd name="T53" fmla="*/ 41 h 160"/>
              <a:gd name="T54" fmla="*/ 12 w 91"/>
              <a:gd name="T55" fmla="*/ 44 h 160"/>
              <a:gd name="T56" fmla="*/ 21 w 91"/>
              <a:gd name="T57" fmla="*/ 47 h 160"/>
              <a:gd name="T58" fmla="*/ 23 w 91"/>
              <a:gd name="T59" fmla="*/ 56 h 160"/>
              <a:gd name="T60" fmla="*/ 23 w 91"/>
              <a:gd name="T61" fmla="*/ 91 h 160"/>
              <a:gd name="T62" fmla="*/ 34 w 91"/>
              <a:gd name="T63" fmla="*/ 101 h 160"/>
              <a:gd name="T64" fmla="*/ 36 w 91"/>
              <a:gd name="T65" fmla="*/ 111 h 160"/>
              <a:gd name="T66" fmla="*/ 38 w 91"/>
              <a:gd name="T67" fmla="*/ 101 h 160"/>
              <a:gd name="T68" fmla="*/ 55 w 91"/>
              <a:gd name="T69" fmla="*/ 105 h 160"/>
              <a:gd name="T70" fmla="*/ 66 w 91"/>
              <a:gd name="T71" fmla="*/ 105 h 160"/>
              <a:gd name="T72" fmla="*/ 64 w 91"/>
              <a:gd name="T73" fmla="*/ 101 h 160"/>
              <a:gd name="T74" fmla="*/ 64 w 91"/>
              <a:gd name="T75" fmla="*/ 94 h 160"/>
              <a:gd name="T76" fmla="*/ 30 w 91"/>
              <a:gd name="T77" fmla="*/ 91 h 160"/>
              <a:gd name="T78" fmla="*/ 33 w 91"/>
              <a:gd name="T79" fmla="*/ 88 h 160"/>
              <a:gd name="T80" fmla="*/ 33 w 91"/>
              <a:gd name="T81" fmla="*/ 88 h 160"/>
              <a:gd name="T82" fmla="*/ 70 w 91"/>
              <a:gd name="T83" fmla="*/ 83 h 160"/>
              <a:gd name="T84" fmla="*/ 76 w 91"/>
              <a:gd name="T85" fmla="*/ 57 h 160"/>
              <a:gd name="T86" fmla="*/ 35 w 91"/>
              <a:gd name="T87" fmla="*/ 81 h 160"/>
              <a:gd name="T88" fmla="*/ 68 w 91"/>
              <a:gd name="T89" fmla="*/ 62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91" h="160">
                <a:moveTo>
                  <a:pt x="83" y="0"/>
                </a:moveTo>
                <a:cubicBezTo>
                  <a:pt x="8" y="0"/>
                  <a:pt x="8" y="0"/>
                  <a:pt x="8" y="0"/>
                </a:cubicBezTo>
                <a:cubicBezTo>
                  <a:pt x="4" y="0"/>
                  <a:pt x="0" y="4"/>
                  <a:pt x="0" y="8"/>
                </a:cubicBezTo>
                <a:cubicBezTo>
                  <a:pt x="0" y="152"/>
                  <a:pt x="0" y="152"/>
                  <a:pt x="0" y="152"/>
                </a:cubicBezTo>
                <a:cubicBezTo>
                  <a:pt x="0" y="156"/>
                  <a:pt x="4" y="160"/>
                  <a:pt x="8" y="160"/>
                </a:cubicBezTo>
                <a:cubicBezTo>
                  <a:pt x="83" y="160"/>
                  <a:pt x="83" y="160"/>
                  <a:pt x="83" y="160"/>
                </a:cubicBezTo>
                <a:cubicBezTo>
                  <a:pt x="87" y="160"/>
                  <a:pt x="91" y="156"/>
                  <a:pt x="91" y="152"/>
                </a:cubicBezTo>
                <a:cubicBezTo>
                  <a:pt x="91" y="8"/>
                  <a:pt x="91" y="8"/>
                  <a:pt x="91" y="8"/>
                </a:cubicBezTo>
                <a:cubicBezTo>
                  <a:pt x="91" y="4"/>
                  <a:pt x="87" y="0"/>
                  <a:pt x="83" y="0"/>
                </a:cubicBezTo>
                <a:close/>
                <a:moveTo>
                  <a:pt x="84" y="152"/>
                </a:moveTo>
                <a:cubicBezTo>
                  <a:pt x="84" y="153"/>
                  <a:pt x="83" y="153"/>
                  <a:pt x="83" y="153"/>
                </a:cubicBezTo>
                <a:cubicBezTo>
                  <a:pt x="8" y="153"/>
                  <a:pt x="8" y="153"/>
                  <a:pt x="8" y="153"/>
                </a:cubicBezTo>
                <a:cubicBezTo>
                  <a:pt x="7" y="153"/>
                  <a:pt x="7" y="153"/>
                  <a:pt x="7" y="152"/>
                </a:cubicBezTo>
                <a:cubicBezTo>
                  <a:pt x="7" y="139"/>
                  <a:pt x="7" y="139"/>
                  <a:pt x="7" y="139"/>
                </a:cubicBezTo>
                <a:cubicBezTo>
                  <a:pt x="84" y="139"/>
                  <a:pt x="84" y="139"/>
                  <a:pt x="84" y="139"/>
                </a:cubicBezTo>
                <a:lnTo>
                  <a:pt x="84" y="152"/>
                </a:lnTo>
                <a:close/>
                <a:moveTo>
                  <a:pt x="84" y="132"/>
                </a:moveTo>
                <a:cubicBezTo>
                  <a:pt x="7" y="132"/>
                  <a:pt x="7" y="132"/>
                  <a:pt x="7" y="132"/>
                </a:cubicBezTo>
                <a:cubicBezTo>
                  <a:pt x="7" y="8"/>
                  <a:pt x="7" y="8"/>
                  <a:pt x="7" y="8"/>
                </a:cubicBezTo>
                <a:cubicBezTo>
                  <a:pt x="7" y="7"/>
                  <a:pt x="7" y="7"/>
                  <a:pt x="8" y="7"/>
                </a:cubicBezTo>
                <a:cubicBezTo>
                  <a:pt x="83" y="7"/>
                  <a:pt x="83" y="7"/>
                  <a:pt x="83" y="7"/>
                </a:cubicBezTo>
                <a:cubicBezTo>
                  <a:pt x="83" y="7"/>
                  <a:pt x="84" y="7"/>
                  <a:pt x="84" y="8"/>
                </a:cubicBezTo>
                <a:lnTo>
                  <a:pt x="84" y="132"/>
                </a:lnTo>
                <a:close/>
                <a:moveTo>
                  <a:pt x="49" y="145"/>
                </a:moveTo>
                <a:cubicBezTo>
                  <a:pt x="49" y="145"/>
                  <a:pt x="49" y="145"/>
                  <a:pt x="48" y="144"/>
                </a:cubicBezTo>
                <a:cubicBezTo>
                  <a:pt x="48" y="144"/>
                  <a:pt x="48" y="144"/>
                  <a:pt x="48" y="144"/>
                </a:cubicBezTo>
                <a:cubicBezTo>
                  <a:pt x="48" y="144"/>
                  <a:pt x="48" y="143"/>
                  <a:pt x="48" y="143"/>
                </a:cubicBezTo>
                <a:cubicBezTo>
                  <a:pt x="47" y="142"/>
                  <a:pt x="46" y="142"/>
                  <a:pt x="45" y="142"/>
                </a:cubicBezTo>
                <a:cubicBezTo>
                  <a:pt x="44" y="142"/>
                  <a:pt x="44" y="142"/>
                  <a:pt x="44" y="142"/>
                </a:cubicBezTo>
                <a:cubicBezTo>
                  <a:pt x="44" y="143"/>
                  <a:pt x="44" y="143"/>
                  <a:pt x="43" y="143"/>
                </a:cubicBezTo>
                <a:cubicBezTo>
                  <a:pt x="43" y="143"/>
                  <a:pt x="43" y="143"/>
                  <a:pt x="43" y="143"/>
                </a:cubicBezTo>
                <a:cubicBezTo>
                  <a:pt x="43" y="143"/>
                  <a:pt x="43" y="144"/>
                  <a:pt x="42" y="144"/>
                </a:cubicBezTo>
                <a:cubicBezTo>
                  <a:pt x="42" y="144"/>
                  <a:pt x="42" y="144"/>
                  <a:pt x="42" y="144"/>
                </a:cubicBezTo>
                <a:cubicBezTo>
                  <a:pt x="42" y="145"/>
                  <a:pt x="42" y="145"/>
                  <a:pt x="42" y="145"/>
                </a:cubicBezTo>
                <a:cubicBezTo>
                  <a:pt x="42" y="145"/>
                  <a:pt x="42" y="145"/>
                  <a:pt x="42" y="146"/>
                </a:cubicBezTo>
                <a:cubicBezTo>
                  <a:pt x="42" y="146"/>
                  <a:pt x="42" y="146"/>
                  <a:pt x="42" y="146"/>
                </a:cubicBezTo>
                <a:cubicBezTo>
                  <a:pt x="42" y="147"/>
                  <a:pt x="42" y="147"/>
                  <a:pt x="42" y="147"/>
                </a:cubicBezTo>
                <a:cubicBezTo>
                  <a:pt x="42" y="147"/>
                  <a:pt x="42" y="147"/>
                  <a:pt x="42" y="148"/>
                </a:cubicBezTo>
                <a:cubicBezTo>
                  <a:pt x="43" y="148"/>
                  <a:pt x="43" y="148"/>
                  <a:pt x="43" y="148"/>
                </a:cubicBezTo>
                <a:cubicBezTo>
                  <a:pt x="43" y="148"/>
                  <a:pt x="43" y="148"/>
                  <a:pt x="43" y="148"/>
                </a:cubicBezTo>
                <a:cubicBezTo>
                  <a:pt x="44" y="149"/>
                  <a:pt x="44" y="149"/>
                  <a:pt x="44" y="149"/>
                </a:cubicBezTo>
                <a:cubicBezTo>
                  <a:pt x="44" y="149"/>
                  <a:pt x="44" y="149"/>
                  <a:pt x="45" y="149"/>
                </a:cubicBezTo>
                <a:cubicBezTo>
                  <a:pt x="45" y="149"/>
                  <a:pt x="45" y="149"/>
                  <a:pt x="45" y="149"/>
                </a:cubicBezTo>
                <a:cubicBezTo>
                  <a:pt x="46" y="149"/>
                  <a:pt x="47" y="149"/>
                  <a:pt x="48" y="148"/>
                </a:cubicBezTo>
                <a:cubicBezTo>
                  <a:pt x="48" y="148"/>
                  <a:pt x="48" y="148"/>
                  <a:pt x="48" y="148"/>
                </a:cubicBezTo>
                <a:cubicBezTo>
                  <a:pt x="48" y="147"/>
                  <a:pt x="48" y="147"/>
                  <a:pt x="48" y="147"/>
                </a:cubicBezTo>
                <a:cubicBezTo>
                  <a:pt x="49" y="147"/>
                  <a:pt x="49" y="147"/>
                  <a:pt x="49" y="146"/>
                </a:cubicBezTo>
                <a:cubicBezTo>
                  <a:pt x="49" y="146"/>
                  <a:pt x="49" y="146"/>
                  <a:pt x="49" y="146"/>
                </a:cubicBezTo>
                <a:cubicBezTo>
                  <a:pt x="49" y="145"/>
                  <a:pt x="49" y="145"/>
                  <a:pt x="49" y="145"/>
                </a:cubicBezTo>
                <a:close/>
                <a:moveTo>
                  <a:pt x="76" y="57"/>
                </a:moveTo>
                <a:cubicBezTo>
                  <a:pt x="75" y="56"/>
                  <a:pt x="74" y="55"/>
                  <a:pt x="73" y="55"/>
                </a:cubicBezTo>
                <a:cubicBezTo>
                  <a:pt x="29" y="52"/>
                  <a:pt x="29" y="52"/>
                  <a:pt x="29" y="52"/>
                </a:cubicBezTo>
                <a:cubicBezTo>
                  <a:pt x="27" y="43"/>
                  <a:pt x="27" y="43"/>
                  <a:pt x="27" y="43"/>
                </a:cubicBezTo>
                <a:cubicBezTo>
                  <a:pt x="27" y="42"/>
                  <a:pt x="25" y="41"/>
                  <a:pt x="24" y="41"/>
                </a:cubicBezTo>
                <a:cubicBezTo>
                  <a:pt x="16" y="41"/>
                  <a:pt x="16" y="41"/>
                  <a:pt x="16" y="41"/>
                </a:cubicBezTo>
                <a:cubicBezTo>
                  <a:pt x="14" y="41"/>
                  <a:pt x="12" y="42"/>
                  <a:pt x="12" y="44"/>
                </a:cubicBezTo>
                <a:cubicBezTo>
                  <a:pt x="12" y="46"/>
                  <a:pt x="14" y="47"/>
                  <a:pt x="16" y="47"/>
                </a:cubicBezTo>
                <a:cubicBezTo>
                  <a:pt x="21" y="47"/>
                  <a:pt x="21" y="47"/>
                  <a:pt x="21" y="47"/>
                </a:cubicBezTo>
                <a:cubicBezTo>
                  <a:pt x="23" y="55"/>
                  <a:pt x="23" y="55"/>
                  <a:pt x="23" y="55"/>
                </a:cubicBezTo>
                <a:cubicBezTo>
                  <a:pt x="23" y="56"/>
                  <a:pt x="23" y="56"/>
                  <a:pt x="23" y="56"/>
                </a:cubicBezTo>
                <a:cubicBezTo>
                  <a:pt x="28" y="82"/>
                  <a:pt x="28" y="82"/>
                  <a:pt x="28" y="82"/>
                </a:cubicBezTo>
                <a:cubicBezTo>
                  <a:pt x="25" y="84"/>
                  <a:pt x="23" y="87"/>
                  <a:pt x="23" y="91"/>
                </a:cubicBezTo>
                <a:cubicBezTo>
                  <a:pt x="23" y="96"/>
                  <a:pt x="27" y="101"/>
                  <a:pt x="33" y="101"/>
                </a:cubicBezTo>
                <a:cubicBezTo>
                  <a:pt x="34" y="101"/>
                  <a:pt x="34" y="101"/>
                  <a:pt x="34" y="101"/>
                </a:cubicBezTo>
                <a:cubicBezTo>
                  <a:pt x="32" y="101"/>
                  <a:pt x="31" y="103"/>
                  <a:pt x="31" y="105"/>
                </a:cubicBezTo>
                <a:cubicBezTo>
                  <a:pt x="31" y="108"/>
                  <a:pt x="33" y="111"/>
                  <a:pt x="36" y="111"/>
                </a:cubicBezTo>
                <a:cubicBezTo>
                  <a:pt x="39" y="111"/>
                  <a:pt x="42" y="108"/>
                  <a:pt x="42" y="105"/>
                </a:cubicBezTo>
                <a:cubicBezTo>
                  <a:pt x="42" y="103"/>
                  <a:pt x="40" y="101"/>
                  <a:pt x="38" y="101"/>
                </a:cubicBezTo>
                <a:cubicBezTo>
                  <a:pt x="58" y="101"/>
                  <a:pt x="58" y="101"/>
                  <a:pt x="58" y="101"/>
                </a:cubicBezTo>
                <a:cubicBezTo>
                  <a:pt x="56" y="101"/>
                  <a:pt x="55" y="103"/>
                  <a:pt x="55" y="105"/>
                </a:cubicBezTo>
                <a:cubicBezTo>
                  <a:pt x="55" y="108"/>
                  <a:pt x="57" y="111"/>
                  <a:pt x="60" y="111"/>
                </a:cubicBezTo>
                <a:cubicBezTo>
                  <a:pt x="63" y="111"/>
                  <a:pt x="66" y="108"/>
                  <a:pt x="66" y="105"/>
                </a:cubicBezTo>
                <a:cubicBezTo>
                  <a:pt x="66" y="103"/>
                  <a:pt x="64" y="101"/>
                  <a:pt x="62" y="101"/>
                </a:cubicBezTo>
                <a:cubicBezTo>
                  <a:pt x="64" y="101"/>
                  <a:pt x="64" y="101"/>
                  <a:pt x="64" y="101"/>
                </a:cubicBezTo>
                <a:cubicBezTo>
                  <a:pt x="65" y="101"/>
                  <a:pt x="67" y="99"/>
                  <a:pt x="67" y="97"/>
                </a:cubicBezTo>
                <a:cubicBezTo>
                  <a:pt x="67" y="95"/>
                  <a:pt x="65" y="94"/>
                  <a:pt x="64" y="94"/>
                </a:cubicBezTo>
                <a:cubicBezTo>
                  <a:pt x="33" y="94"/>
                  <a:pt x="33" y="94"/>
                  <a:pt x="33" y="94"/>
                </a:cubicBezTo>
                <a:cubicBezTo>
                  <a:pt x="31" y="94"/>
                  <a:pt x="30" y="92"/>
                  <a:pt x="30" y="91"/>
                </a:cubicBezTo>
                <a:cubicBezTo>
                  <a:pt x="30" y="89"/>
                  <a:pt x="31" y="88"/>
                  <a:pt x="33" y="88"/>
                </a:cubicBezTo>
                <a:cubicBezTo>
                  <a:pt x="33" y="88"/>
                  <a:pt x="33" y="88"/>
                  <a:pt x="33" y="88"/>
                </a:cubicBezTo>
                <a:cubicBezTo>
                  <a:pt x="33" y="88"/>
                  <a:pt x="33" y="88"/>
                  <a:pt x="33" y="88"/>
                </a:cubicBezTo>
                <a:cubicBezTo>
                  <a:pt x="33" y="88"/>
                  <a:pt x="33" y="88"/>
                  <a:pt x="33" y="88"/>
                </a:cubicBezTo>
                <a:cubicBezTo>
                  <a:pt x="67" y="86"/>
                  <a:pt x="67" y="86"/>
                  <a:pt x="67" y="86"/>
                </a:cubicBezTo>
                <a:cubicBezTo>
                  <a:pt x="68" y="85"/>
                  <a:pt x="69" y="84"/>
                  <a:pt x="70" y="83"/>
                </a:cubicBezTo>
                <a:cubicBezTo>
                  <a:pt x="76" y="60"/>
                  <a:pt x="76" y="60"/>
                  <a:pt x="76" y="60"/>
                </a:cubicBezTo>
                <a:cubicBezTo>
                  <a:pt x="77" y="59"/>
                  <a:pt x="76" y="58"/>
                  <a:pt x="76" y="57"/>
                </a:cubicBezTo>
                <a:close/>
                <a:moveTo>
                  <a:pt x="64" y="79"/>
                </a:moveTo>
                <a:cubicBezTo>
                  <a:pt x="35" y="81"/>
                  <a:pt x="35" y="81"/>
                  <a:pt x="35" y="81"/>
                </a:cubicBezTo>
                <a:cubicBezTo>
                  <a:pt x="30" y="59"/>
                  <a:pt x="30" y="59"/>
                  <a:pt x="30" y="59"/>
                </a:cubicBezTo>
                <a:cubicBezTo>
                  <a:pt x="68" y="62"/>
                  <a:pt x="68" y="62"/>
                  <a:pt x="68" y="62"/>
                </a:cubicBezTo>
                <a:lnTo>
                  <a:pt x="64" y="7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" name="Freeform 11">
            <a:extLst>
              <a:ext uri="{FF2B5EF4-FFF2-40B4-BE49-F238E27FC236}">
                <a16:creationId xmlns:a16="http://schemas.microsoft.com/office/drawing/2014/main" xmlns="" id="{FE5AAEC9-DFF3-40B6-9E64-374D3FBC7FEC}"/>
              </a:ext>
            </a:extLst>
          </p:cNvPr>
          <p:cNvSpPr>
            <a:spLocks noEditPoints="1"/>
          </p:cNvSpPr>
          <p:nvPr/>
        </p:nvSpPr>
        <p:spPr bwMode="auto">
          <a:xfrm>
            <a:off x="1463676" y="4105276"/>
            <a:ext cx="565150" cy="566738"/>
          </a:xfrm>
          <a:custGeom>
            <a:avLst/>
            <a:gdLst>
              <a:gd name="T0" fmla="*/ 53 w 166"/>
              <a:gd name="T1" fmla="*/ 49 h 165"/>
              <a:gd name="T2" fmla="*/ 67 w 166"/>
              <a:gd name="T3" fmla="*/ 49 h 165"/>
              <a:gd name="T4" fmla="*/ 74 w 166"/>
              <a:gd name="T5" fmla="*/ 49 h 165"/>
              <a:gd name="T6" fmla="*/ 63 w 166"/>
              <a:gd name="T7" fmla="*/ 30 h 165"/>
              <a:gd name="T8" fmla="*/ 57 w 166"/>
              <a:gd name="T9" fmla="*/ 30 h 165"/>
              <a:gd name="T10" fmla="*/ 46 w 166"/>
              <a:gd name="T11" fmla="*/ 49 h 165"/>
              <a:gd name="T12" fmla="*/ 67 w 166"/>
              <a:gd name="T13" fmla="*/ 71 h 165"/>
              <a:gd name="T14" fmla="*/ 53 w 166"/>
              <a:gd name="T15" fmla="*/ 71 h 165"/>
              <a:gd name="T16" fmla="*/ 46 w 166"/>
              <a:gd name="T17" fmla="*/ 71 h 165"/>
              <a:gd name="T18" fmla="*/ 57 w 166"/>
              <a:gd name="T19" fmla="*/ 90 h 165"/>
              <a:gd name="T20" fmla="*/ 63 w 166"/>
              <a:gd name="T21" fmla="*/ 90 h 165"/>
              <a:gd name="T22" fmla="*/ 74 w 166"/>
              <a:gd name="T23" fmla="*/ 71 h 165"/>
              <a:gd name="T24" fmla="*/ 52 w 166"/>
              <a:gd name="T25" fmla="*/ 24 h 165"/>
              <a:gd name="T26" fmla="*/ 21 w 166"/>
              <a:gd name="T27" fmla="*/ 52 h 165"/>
              <a:gd name="T28" fmla="*/ 24 w 166"/>
              <a:gd name="T29" fmla="*/ 56 h 165"/>
              <a:gd name="T30" fmla="*/ 50 w 166"/>
              <a:gd name="T31" fmla="*/ 28 h 165"/>
              <a:gd name="T32" fmla="*/ 162 w 166"/>
              <a:gd name="T33" fmla="*/ 142 h 165"/>
              <a:gd name="T34" fmla="*/ 99 w 166"/>
              <a:gd name="T35" fmla="*/ 21 h 165"/>
              <a:gd name="T36" fmla="*/ 21 w 166"/>
              <a:gd name="T37" fmla="*/ 99 h 165"/>
              <a:gd name="T38" fmla="*/ 88 w 166"/>
              <a:gd name="T39" fmla="*/ 108 h 165"/>
              <a:gd name="T40" fmla="*/ 148 w 166"/>
              <a:gd name="T41" fmla="*/ 165 h 165"/>
              <a:gd name="T42" fmla="*/ 162 w 166"/>
              <a:gd name="T43" fmla="*/ 155 h 165"/>
              <a:gd name="T44" fmla="*/ 26 w 166"/>
              <a:gd name="T45" fmla="*/ 94 h 165"/>
              <a:gd name="T46" fmla="*/ 60 w 166"/>
              <a:gd name="T47" fmla="*/ 12 h 165"/>
              <a:gd name="T48" fmla="*/ 94 w 166"/>
              <a:gd name="T49" fmla="*/ 94 h 165"/>
              <a:gd name="T50" fmla="*/ 93 w 166"/>
              <a:gd name="T51" fmla="*/ 104 h 165"/>
              <a:gd name="T52" fmla="*/ 104 w 166"/>
              <a:gd name="T53" fmla="*/ 93 h 165"/>
              <a:gd name="T54" fmla="*/ 137 w 166"/>
              <a:gd name="T55" fmla="*/ 148 h 165"/>
              <a:gd name="T56" fmla="*/ 158 w 166"/>
              <a:gd name="T57" fmla="*/ 150 h 165"/>
              <a:gd name="T58" fmla="*/ 147 w 166"/>
              <a:gd name="T59" fmla="*/ 158 h 165"/>
              <a:gd name="T60" fmla="*/ 153 w 166"/>
              <a:gd name="T61" fmla="*/ 142 h 165"/>
              <a:gd name="T62" fmla="*/ 158 w 166"/>
              <a:gd name="T63" fmla="*/ 150 h 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66" h="165">
                <a:moveTo>
                  <a:pt x="60" y="57"/>
                </a:moveTo>
                <a:cubicBezTo>
                  <a:pt x="56" y="57"/>
                  <a:pt x="53" y="53"/>
                  <a:pt x="53" y="49"/>
                </a:cubicBezTo>
                <a:cubicBezTo>
                  <a:pt x="53" y="45"/>
                  <a:pt x="56" y="42"/>
                  <a:pt x="60" y="42"/>
                </a:cubicBezTo>
                <a:cubicBezTo>
                  <a:pt x="64" y="42"/>
                  <a:pt x="67" y="45"/>
                  <a:pt x="67" y="49"/>
                </a:cubicBezTo>
                <a:cubicBezTo>
                  <a:pt x="67" y="51"/>
                  <a:pt x="69" y="53"/>
                  <a:pt x="71" y="53"/>
                </a:cubicBezTo>
                <a:cubicBezTo>
                  <a:pt x="73" y="53"/>
                  <a:pt x="74" y="51"/>
                  <a:pt x="74" y="49"/>
                </a:cubicBezTo>
                <a:cubicBezTo>
                  <a:pt x="74" y="43"/>
                  <a:pt x="70" y="37"/>
                  <a:pt x="63" y="36"/>
                </a:cubicBezTo>
                <a:cubicBezTo>
                  <a:pt x="63" y="30"/>
                  <a:pt x="63" y="30"/>
                  <a:pt x="63" y="30"/>
                </a:cubicBezTo>
                <a:cubicBezTo>
                  <a:pt x="63" y="28"/>
                  <a:pt x="62" y="27"/>
                  <a:pt x="60" y="27"/>
                </a:cubicBezTo>
                <a:cubicBezTo>
                  <a:pt x="58" y="27"/>
                  <a:pt x="57" y="28"/>
                  <a:pt x="57" y="30"/>
                </a:cubicBezTo>
                <a:cubicBezTo>
                  <a:pt x="57" y="36"/>
                  <a:pt x="57" y="36"/>
                  <a:pt x="57" y="36"/>
                </a:cubicBezTo>
                <a:cubicBezTo>
                  <a:pt x="51" y="37"/>
                  <a:pt x="46" y="43"/>
                  <a:pt x="46" y="49"/>
                </a:cubicBezTo>
                <a:cubicBezTo>
                  <a:pt x="46" y="57"/>
                  <a:pt x="52" y="63"/>
                  <a:pt x="60" y="63"/>
                </a:cubicBezTo>
                <a:cubicBezTo>
                  <a:pt x="64" y="63"/>
                  <a:pt x="67" y="67"/>
                  <a:pt x="67" y="71"/>
                </a:cubicBezTo>
                <a:cubicBezTo>
                  <a:pt x="67" y="75"/>
                  <a:pt x="64" y="78"/>
                  <a:pt x="60" y="78"/>
                </a:cubicBezTo>
                <a:cubicBezTo>
                  <a:pt x="56" y="78"/>
                  <a:pt x="53" y="75"/>
                  <a:pt x="53" y="71"/>
                </a:cubicBezTo>
                <a:cubicBezTo>
                  <a:pt x="53" y="69"/>
                  <a:pt x="51" y="67"/>
                  <a:pt x="49" y="67"/>
                </a:cubicBezTo>
                <a:cubicBezTo>
                  <a:pt x="48" y="67"/>
                  <a:pt x="46" y="69"/>
                  <a:pt x="46" y="71"/>
                </a:cubicBezTo>
                <a:cubicBezTo>
                  <a:pt x="46" y="77"/>
                  <a:pt x="51" y="83"/>
                  <a:pt x="57" y="84"/>
                </a:cubicBezTo>
                <a:cubicBezTo>
                  <a:pt x="57" y="90"/>
                  <a:pt x="57" y="90"/>
                  <a:pt x="57" y="90"/>
                </a:cubicBezTo>
                <a:cubicBezTo>
                  <a:pt x="57" y="92"/>
                  <a:pt x="58" y="94"/>
                  <a:pt x="60" y="94"/>
                </a:cubicBezTo>
                <a:cubicBezTo>
                  <a:pt x="62" y="94"/>
                  <a:pt x="63" y="92"/>
                  <a:pt x="63" y="90"/>
                </a:cubicBezTo>
                <a:cubicBezTo>
                  <a:pt x="63" y="84"/>
                  <a:pt x="63" y="84"/>
                  <a:pt x="63" y="84"/>
                </a:cubicBezTo>
                <a:cubicBezTo>
                  <a:pt x="70" y="83"/>
                  <a:pt x="74" y="77"/>
                  <a:pt x="74" y="71"/>
                </a:cubicBezTo>
                <a:cubicBezTo>
                  <a:pt x="74" y="63"/>
                  <a:pt x="68" y="57"/>
                  <a:pt x="60" y="57"/>
                </a:cubicBezTo>
                <a:close/>
                <a:moveTo>
                  <a:pt x="52" y="24"/>
                </a:moveTo>
                <a:cubicBezTo>
                  <a:pt x="52" y="22"/>
                  <a:pt x="50" y="21"/>
                  <a:pt x="48" y="22"/>
                </a:cubicBezTo>
                <a:cubicBezTo>
                  <a:pt x="34" y="26"/>
                  <a:pt x="24" y="38"/>
                  <a:pt x="21" y="52"/>
                </a:cubicBezTo>
                <a:cubicBezTo>
                  <a:pt x="21" y="54"/>
                  <a:pt x="22" y="56"/>
                  <a:pt x="24" y="56"/>
                </a:cubicBezTo>
                <a:cubicBezTo>
                  <a:pt x="24" y="56"/>
                  <a:pt x="24" y="56"/>
                  <a:pt x="24" y="56"/>
                </a:cubicBezTo>
                <a:cubicBezTo>
                  <a:pt x="26" y="56"/>
                  <a:pt x="27" y="55"/>
                  <a:pt x="27" y="53"/>
                </a:cubicBezTo>
                <a:cubicBezTo>
                  <a:pt x="30" y="42"/>
                  <a:pt x="39" y="32"/>
                  <a:pt x="50" y="28"/>
                </a:cubicBezTo>
                <a:cubicBezTo>
                  <a:pt x="52" y="28"/>
                  <a:pt x="53" y="26"/>
                  <a:pt x="52" y="24"/>
                </a:cubicBezTo>
                <a:close/>
                <a:moveTo>
                  <a:pt x="162" y="142"/>
                </a:moveTo>
                <a:cubicBezTo>
                  <a:pt x="108" y="88"/>
                  <a:pt x="108" y="88"/>
                  <a:pt x="108" y="88"/>
                </a:cubicBezTo>
                <a:cubicBezTo>
                  <a:pt x="120" y="67"/>
                  <a:pt x="117" y="39"/>
                  <a:pt x="99" y="21"/>
                </a:cubicBezTo>
                <a:cubicBezTo>
                  <a:pt x="78" y="0"/>
                  <a:pt x="43" y="0"/>
                  <a:pt x="21" y="21"/>
                </a:cubicBezTo>
                <a:cubicBezTo>
                  <a:pt x="0" y="43"/>
                  <a:pt x="0" y="78"/>
                  <a:pt x="21" y="99"/>
                </a:cubicBezTo>
                <a:cubicBezTo>
                  <a:pt x="32" y="110"/>
                  <a:pt x="46" y="115"/>
                  <a:pt x="60" y="115"/>
                </a:cubicBezTo>
                <a:cubicBezTo>
                  <a:pt x="70" y="115"/>
                  <a:pt x="79" y="113"/>
                  <a:pt x="88" y="108"/>
                </a:cubicBezTo>
                <a:cubicBezTo>
                  <a:pt x="142" y="162"/>
                  <a:pt x="142" y="162"/>
                  <a:pt x="142" y="162"/>
                </a:cubicBezTo>
                <a:cubicBezTo>
                  <a:pt x="144" y="164"/>
                  <a:pt x="146" y="165"/>
                  <a:pt x="148" y="165"/>
                </a:cubicBezTo>
                <a:cubicBezTo>
                  <a:pt x="151" y="165"/>
                  <a:pt x="153" y="164"/>
                  <a:pt x="155" y="162"/>
                </a:cubicBezTo>
                <a:cubicBezTo>
                  <a:pt x="162" y="155"/>
                  <a:pt x="162" y="155"/>
                  <a:pt x="162" y="155"/>
                </a:cubicBezTo>
                <a:cubicBezTo>
                  <a:pt x="166" y="151"/>
                  <a:pt x="166" y="146"/>
                  <a:pt x="162" y="142"/>
                </a:cubicBezTo>
                <a:close/>
                <a:moveTo>
                  <a:pt x="26" y="94"/>
                </a:moveTo>
                <a:cubicBezTo>
                  <a:pt x="7" y="75"/>
                  <a:pt x="7" y="45"/>
                  <a:pt x="26" y="26"/>
                </a:cubicBezTo>
                <a:cubicBezTo>
                  <a:pt x="35" y="16"/>
                  <a:pt x="48" y="12"/>
                  <a:pt x="60" y="12"/>
                </a:cubicBezTo>
                <a:cubicBezTo>
                  <a:pt x="72" y="12"/>
                  <a:pt x="85" y="16"/>
                  <a:pt x="94" y="26"/>
                </a:cubicBezTo>
                <a:cubicBezTo>
                  <a:pt x="113" y="45"/>
                  <a:pt x="113" y="75"/>
                  <a:pt x="94" y="94"/>
                </a:cubicBezTo>
                <a:cubicBezTo>
                  <a:pt x="75" y="113"/>
                  <a:pt x="45" y="113"/>
                  <a:pt x="26" y="94"/>
                </a:cubicBezTo>
                <a:close/>
                <a:moveTo>
                  <a:pt x="93" y="104"/>
                </a:moveTo>
                <a:cubicBezTo>
                  <a:pt x="95" y="103"/>
                  <a:pt x="97" y="101"/>
                  <a:pt x="99" y="99"/>
                </a:cubicBezTo>
                <a:cubicBezTo>
                  <a:pt x="101" y="97"/>
                  <a:pt x="103" y="95"/>
                  <a:pt x="104" y="93"/>
                </a:cubicBezTo>
                <a:cubicBezTo>
                  <a:pt x="148" y="137"/>
                  <a:pt x="148" y="137"/>
                  <a:pt x="148" y="137"/>
                </a:cubicBezTo>
                <a:cubicBezTo>
                  <a:pt x="137" y="148"/>
                  <a:pt x="137" y="148"/>
                  <a:pt x="137" y="148"/>
                </a:cubicBezTo>
                <a:lnTo>
                  <a:pt x="93" y="104"/>
                </a:lnTo>
                <a:close/>
                <a:moveTo>
                  <a:pt x="158" y="150"/>
                </a:moveTo>
                <a:cubicBezTo>
                  <a:pt x="150" y="158"/>
                  <a:pt x="150" y="158"/>
                  <a:pt x="150" y="158"/>
                </a:cubicBezTo>
                <a:cubicBezTo>
                  <a:pt x="149" y="159"/>
                  <a:pt x="148" y="159"/>
                  <a:pt x="147" y="158"/>
                </a:cubicBezTo>
                <a:cubicBezTo>
                  <a:pt x="142" y="153"/>
                  <a:pt x="142" y="153"/>
                  <a:pt x="142" y="153"/>
                </a:cubicBezTo>
                <a:cubicBezTo>
                  <a:pt x="153" y="142"/>
                  <a:pt x="153" y="142"/>
                  <a:pt x="153" y="142"/>
                </a:cubicBezTo>
                <a:cubicBezTo>
                  <a:pt x="158" y="147"/>
                  <a:pt x="158" y="147"/>
                  <a:pt x="158" y="147"/>
                </a:cubicBezTo>
                <a:cubicBezTo>
                  <a:pt x="159" y="148"/>
                  <a:pt x="159" y="149"/>
                  <a:pt x="158" y="15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" name="Freeform 12">
            <a:extLst>
              <a:ext uri="{FF2B5EF4-FFF2-40B4-BE49-F238E27FC236}">
                <a16:creationId xmlns:a16="http://schemas.microsoft.com/office/drawing/2014/main" xmlns="" id="{9B4D4B14-E9B1-4193-9A12-A6BDFA2D2836}"/>
              </a:ext>
            </a:extLst>
          </p:cNvPr>
          <p:cNvSpPr>
            <a:spLocks noEditPoints="1"/>
          </p:cNvSpPr>
          <p:nvPr/>
        </p:nvSpPr>
        <p:spPr bwMode="auto">
          <a:xfrm>
            <a:off x="1481138" y="4740276"/>
            <a:ext cx="547688" cy="534988"/>
          </a:xfrm>
          <a:custGeom>
            <a:avLst/>
            <a:gdLst>
              <a:gd name="T0" fmla="*/ 150 w 161"/>
              <a:gd name="T1" fmla="*/ 102 h 156"/>
              <a:gd name="T2" fmla="*/ 104 w 161"/>
              <a:gd name="T3" fmla="*/ 117 h 156"/>
              <a:gd name="T4" fmla="*/ 105 w 161"/>
              <a:gd name="T5" fmla="*/ 99 h 156"/>
              <a:gd name="T6" fmla="*/ 61 w 161"/>
              <a:gd name="T7" fmla="*/ 94 h 156"/>
              <a:gd name="T8" fmla="*/ 45 w 161"/>
              <a:gd name="T9" fmla="*/ 98 h 156"/>
              <a:gd name="T10" fmla="*/ 2 w 161"/>
              <a:gd name="T11" fmla="*/ 117 h 156"/>
              <a:gd name="T12" fmla="*/ 1 w 161"/>
              <a:gd name="T13" fmla="*/ 122 h 156"/>
              <a:gd name="T14" fmla="*/ 26 w 161"/>
              <a:gd name="T15" fmla="*/ 156 h 156"/>
              <a:gd name="T16" fmla="*/ 59 w 161"/>
              <a:gd name="T17" fmla="*/ 148 h 156"/>
              <a:gd name="T18" fmla="*/ 113 w 161"/>
              <a:gd name="T19" fmla="*/ 147 h 156"/>
              <a:gd name="T20" fmla="*/ 125 w 161"/>
              <a:gd name="T21" fmla="*/ 142 h 156"/>
              <a:gd name="T22" fmla="*/ 156 w 161"/>
              <a:gd name="T23" fmla="*/ 120 h 156"/>
              <a:gd name="T24" fmla="*/ 152 w 161"/>
              <a:gd name="T25" fmla="*/ 115 h 156"/>
              <a:gd name="T26" fmla="*/ 121 w 161"/>
              <a:gd name="T27" fmla="*/ 137 h 156"/>
              <a:gd name="T28" fmla="*/ 111 w 161"/>
              <a:gd name="T29" fmla="*/ 141 h 156"/>
              <a:gd name="T30" fmla="*/ 61 w 161"/>
              <a:gd name="T31" fmla="*/ 142 h 156"/>
              <a:gd name="T32" fmla="*/ 27 w 161"/>
              <a:gd name="T33" fmla="*/ 148 h 156"/>
              <a:gd name="T34" fmla="*/ 9 w 161"/>
              <a:gd name="T35" fmla="*/ 121 h 156"/>
              <a:gd name="T36" fmla="*/ 48 w 161"/>
              <a:gd name="T37" fmla="*/ 104 h 156"/>
              <a:gd name="T38" fmla="*/ 96 w 161"/>
              <a:gd name="T39" fmla="*/ 101 h 156"/>
              <a:gd name="T40" fmla="*/ 101 w 161"/>
              <a:gd name="T41" fmla="*/ 107 h 156"/>
              <a:gd name="T42" fmla="*/ 80 w 161"/>
              <a:gd name="T43" fmla="*/ 119 h 156"/>
              <a:gd name="T44" fmla="*/ 117 w 161"/>
              <a:gd name="T45" fmla="*/ 118 h 156"/>
              <a:gd name="T46" fmla="*/ 153 w 161"/>
              <a:gd name="T47" fmla="*/ 111 h 156"/>
              <a:gd name="T48" fmla="*/ 80 w 161"/>
              <a:gd name="T49" fmla="*/ 0 h 156"/>
              <a:gd name="T50" fmla="*/ 80 w 161"/>
              <a:gd name="T51" fmla="*/ 85 h 156"/>
              <a:gd name="T52" fmla="*/ 80 w 161"/>
              <a:gd name="T53" fmla="*/ 0 h 156"/>
              <a:gd name="T54" fmla="*/ 44 w 161"/>
              <a:gd name="T55" fmla="*/ 43 h 156"/>
              <a:gd name="T56" fmla="*/ 116 w 161"/>
              <a:gd name="T57" fmla="*/ 43 h 156"/>
              <a:gd name="T58" fmla="*/ 80 w 161"/>
              <a:gd name="T59" fmla="*/ 39 h 156"/>
              <a:gd name="T60" fmla="*/ 80 w 161"/>
              <a:gd name="T61" fmla="*/ 28 h 156"/>
              <a:gd name="T62" fmla="*/ 89 w 161"/>
              <a:gd name="T63" fmla="*/ 37 h 156"/>
              <a:gd name="T64" fmla="*/ 83 w 161"/>
              <a:gd name="T65" fmla="*/ 21 h 156"/>
              <a:gd name="T66" fmla="*/ 80 w 161"/>
              <a:gd name="T67" fmla="*/ 13 h 156"/>
              <a:gd name="T68" fmla="*/ 77 w 161"/>
              <a:gd name="T69" fmla="*/ 21 h 156"/>
              <a:gd name="T70" fmla="*/ 80 w 161"/>
              <a:gd name="T71" fmla="*/ 46 h 156"/>
              <a:gd name="T72" fmla="*/ 80 w 161"/>
              <a:gd name="T73" fmla="*/ 58 h 156"/>
              <a:gd name="T74" fmla="*/ 71 w 161"/>
              <a:gd name="T75" fmla="*/ 48 h 156"/>
              <a:gd name="T76" fmla="*/ 77 w 161"/>
              <a:gd name="T77" fmla="*/ 64 h 156"/>
              <a:gd name="T78" fmla="*/ 80 w 161"/>
              <a:gd name="T79" fmla="*/ 72 h 156"/>
              <a:gd name="T80" fmla="*/ 83 w 161"/>
              <a:gd name="T81" fmla="*/ 64 h 156"/>
              <a:gd name="T82" fmla="*/ 80 w 161"/>
              <a:gd name="T83" fmla="*/ 39 h 1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61" h="156">
                <a:moveTo>
                  <a:pt x="159" y="109"/>
                </a:moveTo>
                <a:cubicBezTo>
                  <a:pt x="158" y="105"/>
                  <a:pt x="154" y="102"/>
                  <a:pt x="150" y="102"/>
                </a:cubicBezTo>
                <a:cubicBezTo>
                  <a:pt x="140" y="101"/>
                  <a:pt x="128" y="105"/>
                  <a:pt x="114" y="113"/>
                </a:cubicBezTo>
                <a:cubicBezTo>
                  <a:pt x="110" y="115"/>
                  <a:pt x="107" y="116"/>
                  <a:pt x="104" y="117"/>
                </a:cubicBezTo>
                <a:cubicBezTo>
                  <a:pt x="105" y="115"/>
                  <a:pt x="107" y="112"/>
                  <a:pt x="107" y="109"/>
                </a:cubicBezTo>
                <a:cubicBezTo>
                  <a:pt x="108" y="105"/>
                  <a:pt x="108" y="102"/>
                  <a:pt x="105" y="99"/>
                </a:cubicBezTo>
                <a:cubicBezTo>
                  <a:pt x="103" y="96"/>
                  <a:pt x="100" y="94"/>
                  <a:pt x="96" y="94"/>
                </a:cubicBezTo>
                <a:cubicBezTo>
                  <a:pt x="61" y="94"/>
                  <a:pt x="61" y="94"/>
                  <a:pt x="61" y="94"/>
                </a:cubicBezTo>
                <a:cubicBezTo>
                  <a:pt x="56" y="94"/>
                  <a:pt x="50" y="96"/>
                  <a:pt x="46" y="98"/>
                </a:cubicBezTo>
                <a:cubicBezTo>
                  <a:pt x="45" y="98"/>
                  <a:pt x="45" y="98"/>
                  <a:pt x="45" y="98"/>
                </a:cubicBezTo>
                <a:cubicBezTo>
                  <a:pt x="30" y="104"/>
                  <a:pt x="13" y="112"/>
                  <a:pt x="6" y="115"/>
                </a:cubicBezTo>
                <a:cubicBezTo>
                  <a:pt x="4" y="116"/>
                  <a:pt x="2" y="117"/>
                  <a:pt x="2" y="117"/>
                </a:cubicBezTo>
                <a:cubicBezTo>
                  <a:pt x="1" y="117"/>
                  <a:pt x="0" y="118"/>
                  <a:pt x="0" y="119"/>
                </a:cubicBezTo>
                <a:cubicBezTo>
                  <a:pt x="0" y="120"/>
                  <a:pt x="0" y="121"/>
                  <a:pt x="1" y="122"/>
                </a:cubicBezTo>
                <a:cubicBezTo>
                  <a:pt x="24" y="154"/>
                  <a:pt x="24" y="154"/>
                  <a:pt x="24" y="154"/>
                </a:cubicBezTo>
                <a:cubicBezTo>
                  <a:pt x="24" y="155"/>
                  <a:pt x="25" y="156"/>
                  <a:pt x="26" y="156"/>
                </a:cubicBezTo>
                <a:cubicBezTo>
                  <a:pt x="27" y="156"/>
                  <a:pt x="28" y="156"/>
                  <a:pt x="28" y="155"/>
                </a:cubicBezTo>
                <a:cubicBezTo>
                  <a:pt x="46" y="144"/>
                  <a:pt x="51" y="146"/>
                  <a:pt x="59" y="148"/>
                </a:cubicBezTo>
                <a:cubicBezTo>
                  <a:pt x="63" y="150"/>
                  <a:pt x="68" y="151"/>
                  <a:pt x="75" y="152"/>
                </a:cubicBezTo>
                <a:cubicBezTo>
                  <a:pt x="90" y="153"/>
                  <a:pt x="104" y="149"/>
                  <a:pt x="113" y="147"/>
                </a:cubicBezTo>
                <a:cubicBezTo>
                  <a:pt x="114" y="147"/>
                  <a:pt x="115" y="147"/>
                  <a:pt x="116" y="146"/>
                </a:cubicBezTo>
                <a:cubicBezTo>
                  <a:pt x="119" y="146"/>
                  <a:pt x="122" y="144"/>
                  <a:pt x="125" y="142"/>
                </a:cubicBezTo>
                <a:cubicBezTo>
                  <a:pt x="156" y="120"/>
                  <a:pt x="156" y="120"/>
                  <a:pt x="156" y="120"/>
                </a:cubicBezTo>
                <a:cubicBezTo>
                  <a:pt x="156" y="120"/>
                  <a:pt x="156" y="120"/>
                  <a:pt x="156" y="120"/>
                </a:cubicBezTo>
                <a:cubicBezTo>
                  <a:pt x="160" y="117"/>
                  <a:pt x="161" y="113"/>
                  <a:pt x="159" y="109"/>
                </a:cubicBezTo>
                <a:close/>
                <a:moveTo>
                  <a:pt x="152" y="115"/>
                </a:moveTo>
                <a:cubicBezTo>
                  <a:pt x="121" y="137"/>
                  <a:pt x="121" y="137"/>
                  <a:pt x="121" y="137"/>
                </a:cubicBezTo>
                <a:cubicBezTo>
                  <a:pt x="121" y="137"/>
                  <a:pt x="121" y="137"/>
                  <a:pt x="121" y="137"/>
                </a:cubicBezTo>
                <a:cubicBezTo>
                  <a:pt x="119" y="138"/>
                  <a:pt x="117" y="139"/>
                  <a:pt x="115" y="140"/>
                </a:cubicBezTo>
                <a:cubicBezTo>
                  <a:pt x="114" y="140"/>
                  <a:pt x="112" y="140"/>
                  <a:pt x="111" y="141"/>
                </a:cubicBezTo>
                <a:cubicBezTo>
                  <a:pt x="103" y="143"/>
                  <a:pt x="89" y="146"/>
                  <a:pt x="76" y="145"/>
                </a:cubicBezTo>
                <a:cubicBezTo>
                  <a:pt x="69" y="144"/>
                  <a:pt x="65" y="143"/>
                  <a:pt x="61" y="142"/>
                </a:cubicBezTo>
                <a:cubicBezTo>
                  <a:pt x="57" y="140"/>
                  <a:pt x="52" y="139"/>
                  <a:pt x="47" y="140"/>
                </a:cubicBezTo>
                <a:cubicBezTo>
                  <a:pt x="41" y="141"/>
                  <a:pt x="35" y="143"/>
                  <a:pt x="27" y="148"/>
                </a:cubicBezTo>
                <a:cubicBezTo>
                  <a:pt x="8" y="121"/>
                  <a:pt x="8" y="121"/>
                  <a:pt x="8" y="121"/>
                </a:cubicBezTo>
                <a:cubicBezTo>
                  <a:pt x="9" y="121"/>
                  <a:pt x="9" y="121"/>
                  <a:pt x="9" y="121"/>
                </a:cubicBezTo>
                <a:cubicBezTo>
                  <a:pt x="16" y="118"/>
                  <a:pt x="32" y="110"/>
                  <a:pt x="47" y="104"/>
                </a:cubicBezTo>
                <a:cubicBezTo>
                  <a:pt x="48" y="104"/>
                  <a:pt x="48" y="104"/>
                  <a:pt x="48" y="104"/>
                </a:cubicBezTo>
                <a:cubicBezTo>
                  <a:pt x="52" y="102"/>
                  <a:pt x="57" y="101"/>
                  <a:pt x="61" y="101"/>
                </a:cubicBezTo>
                <a:cubicBezTo>
                  <a:pt x="96" y="101"/>
                  <a:pt x="96" y="101"/>
                  <a:pt x="96" y="101"/>
                </a:cubicBezTo>
                <a:cubicBezTo>
                  <a:pt x="97" y="101"/>
                  <a:pt x="99" y="102"/>
                  <a:pt x="100" y="103"/>
                </a:cubicBezTo>
                <a:cubicBezTo>
                  <a:pt x="101" y="104"/>
                  <a:pt x="101" y="106"/>
                  <a:pt x="101" y="107"/>
                </a:cubicBezTo>
                <a:cubicBezTo>
                  <a:pt x="99" y="114"/>
                  <a:pt x="95" y="116"/>
                  <a:pt x="88" y="116"/>
                </a:cubicBezTo>
                <a:cubicBezTo>
                  <a:pt x="85" y="116"/>
                  <a:pt x="81" y="117"/>
                  <a:pt x="80" y="119"/>
                </a:cubicBezTo>
                <a:cubicBezTo>
                  <a:pt x="80" y="121"/>
                  <a:pt x="80" y="123"/>
                  <a:pt x="81" y="124"/>
                </a:cubicBezTo>
                <a:cubicBezTo>
                  <a:pt x="85" y="127"/>
                  <a:pt x="102" y="127"/>
                  <a:pt x="117" y="118"/>
                </a:cubicBezTo>
                <a:cubicBezTo>
                  <a:pt x="130" y="112"/>
                  <a:pt x="141" y="108"/>
                  <a:pt x="150" y="108"/>
                </a:cubicBezTo>
                <a:cubicBezTo>
                  <a:pt x="152" y="108"/>
                  <a:pt x="153" y="110"/>
                  <a:pt x="153" y="111"/>
                </a:cubicBezTo>
                <a:cubicBezTo>
                  <a:pt x="153" y="111"/>
                  <a:pt x="154" y="113"/>
                  <a:pt x="152" y="115"/>
                </a:cubicBezTo>
                <a:close/>
                <a:moveTo>
                  <a:pt x="80" y="0"/>
                </a:moveTo>
                <a:cubicBezTo>
                  <a:pt x="57" y="0"/>
                  <a:pt x="37" y="19"/>
                  <a:pt x="37" y="43"/>
                </a:cubicBezTo>
                <a:cubicBezTo>
                  <a:pt x="37" y="66"/>
                  <a:pt x="57" y="85"/>
                  <a:pt x="80" y="85"/>
                </a:cubicBezTo>
                <a:cubicBezTo>
                  <a:pt x="103" y="85"/>
                  <a:pt x="123" y="66"/>
                  <a:pt x="123" y="43"/>
                </a:cubicBezTo>
                <a:cubicBezTo>
                  <a:pt x="123" y="19"/>
                  <a:pt x="103" y="0"/>
                  <a:pt x="80" y="0"/>
                </a:cubicBezTo>
                <a:close/>
                <a:moveTo>
                  <a:pt x="80" y="78"/>
                </a:moveTo>
                <a:cubicBezTo>
                  <a:pt x="60" y="78"/>
                  <a:pt x="44" y="62"/>
                  <a:pt x="44" y="43"/>
                </a:cubicBezTo>
                <a:cubicBezTo>
                  <a:pt x="44" y="23"/>
                  <a:pt x="60" y="7"/>
                  <a:pt x="80" y="7"/>
                </a:cubicBezTo>
                <a:cubicBezTo>
                  <a:pt x="100" y="7"/>
                  <a:pt x="116" y="23"/>
                  <a:pt x="116" y="43"/>
                </a:cubicBezTo>
                <a:cubicBezTo>
                  <a:pt x="116" y="62"/>
                  <a:pt x="100" y="78"/>
                  <a:pt x="80" y="78"/>
                </a:cubicBezTo>
                <a:close/>
                <a:moveTo>
                  <a:pt x="80" y="39"/>
                </a:moveTo>
                <a:cubicBezTo>
                  <a:pt x="77" y="39"/>
                  <a:pt x="74" y="37"/>
                  <a:pt x="74" y="33"/>
                </a:cubicBezTo>
                <a:cubicBezTo>
                  <a:pt x="74" y="30"/>
                  <a:pt x="77" y="28"/>
                  <a:pt x="80" y="28"/>
                </a:cubicBezTo>
                <a:cubicBezTo>
                  <a:pt x="83" y="28"/>
                  <a:pt x="86" y="30"/>
                  <a:pt x="86" y="33"/>
                </a:cubicBezTo>
                <a:cubicBezTo>
                  <a:pt x="86" y="35"/>
                  <a:pt x="87" y="37"/>
                  <a:pt x="89" y="37"/>
                </a:cubicBezTo>
                <a:cubicBezTo>
                  <a:pt x="91" y="37"/>
                  <a:pt x="93" y="35"/>
                  <a:pt x="93" y="33"/>
                </a:cubicBezTo>
                <a:cubicBezTo>
                  <a:pt x="93" y="28"/>
                  <a:pt x="89" y="23"/>
                  <a:pt x="83" y="21"/>
                </a:cubicBezTo>
                <a:cubicBezTo>
                  <a:pt x="83" y="17"/>
                  <a:pt x="83" y="17"/>
                  <a:pt x="83" y="17"/>
                </a:cubicBezTo>
                <a:cubicBezTo>
                  <a:pt x="83" y="15"/>
                  <a:pt x="82" y="13"/>
                  <a:pt x="80" y="13"/>
                </a:cubicBezTo>
                <a:cubicBezTo>
                  <a:pt x="78" y="13"/>
                  <a:pt x="77" y="15"/>
                  <a:pt x="77" y="17"/>
                </a:cubicBezTo>
                <a:cubicBezTo>
                  <a:pt x="77" y="21"/>
                  <a:pt x="77" y="21"/>
                  <a:pt x="77" y="21"/>
                </a:cubicBezTo>
                <a:cubicBezTo>
                  <a:pt x="71" y="23"/>
                  <a:pt x="67" y="28"/>
                  <a:pt x="67" y="33"/>
                </a:cubicBezTo>
                <a:cubicBezTo>
                  <a:pt x="67" y="40"/>
                  <a:pt x="73" y="46"/>
                  <a:pt x="80" y="46"/>
                </a:cubicBezTo>
                <a:cubicBezTo>
                  <a:pt x="83" y="46"/>
                  <a:pt x="86" y="49"/>
                  <a:pt x="86" y="52"/>
                </a:cubicBezTo>
                <a:cubicBezTo>
                  <a:pt x="86" y="55"/>
                  <a:pt x="83" y="58"/>
                  <a:pt x="80" y="58"/>
                </a:cubicBezTo>
                <a:cubicBezTo>
                  <a:pt x="77" y="58"/>
                  <a:pt x="74" y="55"/>
                  <a:pt x="74" y="52"/>
                </a:cubicBezTo>
                <a:cubicBezTo>
                  <a:pt x="74" y="50"/>
                  <a:pt x="73" y="48"/>
                  <a:pt x="71" y="48"/>
                </a:cubicBezTo>
                <a:cubicBezTo>
                  <a:pt x="69" y="48"/>
                  <a:pt x="67" y="50"/>
                  <a:pt x="67" y="52"/>
                </a:cubicBezTo>
                <a:cubicBezTo>
                  <a:pt x="67" y="57"/>
                  <a:pt x="71" y="62"/>
                  <a:pt x="77" y="64"/>
                </a:cubicBezTo>
                <a:cubicBezTo>
                  <a:pt x="77" y="69"/>
                  <a:pt x="77" y="69"/>
                  <a:pt x="77" y="69"/>
                </a:cubicBezTo>
                <a:cubicBezTo>
                  <a:pt x="77" y="70"/>
                  <a:pt x="78" y="72"/>
                  <a:pt x="80" y="72"/>
                </a:cubicBezTo>
                <a:cubicBezTo>
                  <a:pt x="82" y="72"/>
                  <a:pt x="83" y="70"/>
                  <a:pt x="83" y="69"/>
                </a:cubicBezTo>
                <a:cubicBezTo>
                  <a:pt x="83" y="64"/>
                  <a:pt x="83" y="64"/>
                  <a:pt x="83" y="64"/>
                </a:cubicBezTo>
                <a:cubicBezTo>
                  <a:pt x="89" y="62"/>
                  <a:pt x="93" y="57"/>
                  <a:pt x="93" y="52"/>
                </a:cubicBezTo>
                <a:cubicBezTo>
                  <a:pt x="93" y="45"/>
                  <a:pt x="87" y="39"/>
                  <a:pt x="80" y="3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" name="Freeform 13">
            <a:extLst>
              <a:ext uri="{FF2B5EF4-FFF2-40B4-BE49-F238E27FC236}">
                <a16:creationId xmlns:a16="http://schemas.microsoft.com/office/drawing/2014/main" xmlns="" id="{E8C90797-DF6B-4E84-9018-9D66F3256BDE}"/>
              </a:ext>
            </a:extLst>
          </p:cNvPr>
          <p:cNvSpPr>
            <a:spLocks noEditPoints="1"/>
          </p:cNvSpPr>
          <p:nvPr/>
        </p:nvSpPr>
        <p:spPr bwMode="auto">
          <a:xfrm>
            <a:off x="1481138" y="5357813"/>
            <a:ext cx="547688" cy="525463"/>
          </a:xfrm>
          <a:custGeom>
            <a:avLst/>
            <a:gdLst>
              <a:gd name="T0" fmla="*/ 7 w 161"/>
              <a:gd name="T1" fmla="*/ 0 h 153"/>
              <a:gd name="T2" fmla="*/ 4 w 161"/>
              <a:gd name="T3" fmla="*/ 76 h 153"/>
              <a:gd name="T4" fmla="*/ 153 w 161"/>
              <a:gd name="T5" fmla="*/ 80 h 153"/>
              <a:gd name="T6" fmla="*/ 156 w 161"/>
              <a:gd name="T7" fmla="*/ 3 h 153"/>
              <a:gd name="T8" fmla="*/ 11 w 161"/>
              <a:gd name="T9" fmla="*/ 7 h 153"/>
              <a:gd name="T10" fmla="*/ 11 w 161"/>
              <a:gd name="T11" fmla="*/ 19 h 153"/>
              <a:gd name="T12" fmla="*/ 11 w 161"/>
              <a:gd name="T13" fmla="*/ 73 h 153"/>
              <a:gd name="T14" fmla="*/ 23 w 161"/>
              <a:gd name="T15" fmla="*/ 73 h 153"/>
              <a:gd name="T16" fmla="*/ 149 w 161"/>
              <a:gd name="T17" fmla="*/ 73 h 153"/>
              <a:gd name="T18" fmla="*/ 149 w 161"/>
              <a:gd name="T19" fmla="*/ 61 h 153"/>
              <a:gd name="T20" fmla="*/ 149 w 161"/>
              <a:gd name="T21" fmla="*/ 54 h 153"/>
              <a:gd name="T22" fmla="*/ 30 w 161"/>
              <a:gd name="T23" fmla="*/ 73 h 153"/>
              <a:gd name="T24" fmla="*/ 11 w 161"/>
              <a:gd name="T25" fmla="*/ 26 h 153"/>
              <a:gd name="T26" fmla="*/ 130 w 161"/>
              <a:gd name="T27" fmla="*/ 7 h 153"/>
              <a:gd name="T28" fmla="*/ 149 w 161"/>
              <a:gd name="T29" fmla="*/ 54 h 153"/>
              <a:gd name="T30" fmla="*/ 137 w 161"/>
              <a:gd name="T31" fmla="*/ 7 h 153"/>
              <a:gd name="T32" fmla="*/ 149 w 161"/>
              <a:gd name="T33" fmla="*/ 19 h 153"/>
              <a:gd name="T34" fmla="*/ 58 w 161"/>
              <a:gd name="T35" fmla="*/ 40 h 153"/>
              <a:gd name="T36" fmla="*/ 102 w 161"/>
              <a:gd name="T37" fmla="*/ 40 h 153"/>
              <a:gd name="T38" fmla="*/ 80 w 161"/>
              <a:gd name="T39" fmla="*/ 55 h 153"/>
              <a:gd name="T40" fmla="*/ 80 w 161"/>
              <a:gd name="T41" fmla="*/ 25 h 153"/>
              <a:gd name="T42" fmla="*/ 80 w 161"/>
              <a:gd name="T43" fmla="*/ 55 h 153"/>
              <a:gd name="T44" fmla="*/ 32 w 161"/>
              <a:gd name="T45" fmla="*/ 36 h 153"/>
              <a:gd name="T46" fmla="*/ 32 w 161"/>
              <a:gd name="T47" fmla="*/ 43 h 153"/>
              <a:gd name="T48" fmla="*/ 48 w 161"/>
              <a:gd name="T49" fmla="*/ 40 h 153"/>
              <a:gd name="T50" fmla="*/ 128 w 161"/>
              <a:gd name="T51" fmla="*/ 36 h 153"/>
              <a:gd name="T52" fmla="*/ 112 w 161"/>
              <a:gd name="T53" fmla="*/ 40 h 153"/>
              <a:gd name="T54" fmla="*/ 128 w 161"/>
              <a:gd name="T55" fmla="*/ 43 h 153"/>
              <a:gd name="T56" fmla="*/ 128 w 161"/>
              <a:gd name="T57" fmla="*/ 36 h 153"/>
              <a:gd name="T58" fmla="*/ 150 w 161"/>
              <a:gd name="T59" fmla="*/ 98 h 153"/>
              <a:gd name="T60" fmla="*/ 104 w 161"/>
              <a:gd name="T61" fmla="*/ 114 h 153"/>
              <a:gd name="T62" fmla="*/ 105 w 161"/>
              <a:gd name="T63" fmla="*/ 95 h 153"/>
              <a:gd name="T64" fmla="*/ 61 w 161"/>
              <a:gd name="T65" fmla="*/ 91 h 153"/>
              <a:gd name="T66" fmla="*/ 45 w 161"/>
              <a:gd name="T67" fmla="*/ 95 h 153"/>
              <a:gd name="T68" fmla="*/ 2 w 161"/>
              <a:gd name="T69" fmla="*/ 113 h 153"/>
              <a:gd name="T70" fmla="*/ 1 w 161"/>
              <a:gd name="T71" fmla="*/ 119 h 153"/>
              <a:gd name="T72" fmla="*/ 26 w 161"/>
              <a:gd name="T73" fmla="*/ 153 h 153"/>
              <a:gd name="T74" fmla="*/ 59 w 161"/>
              <a:gd name="T75" fmla="*/ 145 h 153"/>
              <a:gd name="T76" fmla="*/ 113 w 161"/>
              <a:gd name="T77" fmla="*/ 144 h 153"/>
              <a:gd name="T78" fmla="*/ 125 w 161"/>
              <a:gd name="T79" fmla="*/ 139 h 153"/>
              <a:gd name="T80" fmla="*/ 156 w 161"/>
              <a:gd name="T81" fmla="*/ 117 h 153"/>
              <a:gd name="T82" fmla="*/ 152 w 161"/>
              <a:gd name="T83" fmla="*/ 111 h 153"/>
              <a:gd name="T84" fmla="*/ 121 w 161"/>
              <a:gd name="T85" fmla="*/ 134 h 153"/>
              <a:gd name="T86" fmla="*/ 111 w 161"/>
              <a:gd name="T87" fmla="*/ 137 h 153"/>
              <a:gd name="T88" fmla="*/ 61 w 161"/>
              <a:gd name="T89" fmla="*/ 139 h 153"/>
              <a:gd name="T90" fmla="*/ 27 w 161"/>
              <a:gd name="T91" fmla="*/ 145 h 153"/>
              <a:gd name="T92" fmla="*/ 9 w 161"/>
              <a:gd name="T93" fmla="*/ 118 h 153"/>
              <a:gd name="T94" fmla="*/ 48 w 161"/>
              <a:gd name="T95" fmla="*/ 101 h 153"/>
              <a:gd name="T96" fmla="*/ 96 w 161"/>
              <a:gd name="T97" fmla="*/ 98 h 153"/>
              <a:gd name="T98" fmla="*/ 101 w 161"/>
              <a:gd name="T99" fmla="*/ 104 h 153"/>
              <a:gd name="T100" fmla="*/ 80 w 161"/>
              <a:gd name="T101" fmla="*/ 116 h 153"/>
              <a:gd name="T102" fmla="*/ 117 w 161"/>
              <a:gd name="T103" fmla="*/ 115 h 153"/>
              <a:gd name="T104" fmla="*/ 153 w 161"/>
              <a:gd name="T105" fmla="*/ 108 h 1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61" h="153">
                <a:moveTo>
                  <a:pt x="153" y="0"/>
                </a:moveTo>
                <a:cubicBezTo>
                  <a:pt x="7" y="0"/>
                  <a:pt x="7" y="0"/>
                  <a:pt x="7" y="0"/>
                </a:cubicBezTo>
                <a:cubicBezTo>
                  <a:pt x="6" y="0"/>
                  <a:pt x="4" y="2"/>
                  <a:pt x="4" y="3"/>
                </a:cubicBezTo>
                <a:cubicBezTo>
                  <a:pt x="4" y="76"/>
                  <a:pt x="4" y="76"/>
                  <a:pt x="4" y="76"/>
                </a:cubicBezTo>
                <a:cubicBezTo>
                  <a:pt x="4" y="78"/>
                  <a:pt x="6" y="80"/>
                  <a:pt x="7" y="80"/>
                </a:cubicBezTo>
                <a:cubicBezTo>
                  <a:pt x="153" y="80"/>
                  <a:pt x="153" y="80"/>
                  <a:pt x="153" y="80"/>
                </a:cubicBezTo>
                <a:cubicBezTo>
                  <a:pt x="154" y="80"/>
                  <a:pt x="156" y="78"/>
                  <a:pt x="156" y="76"/>
                </a:cubicBezTo>
                <a:cubicBezTo>
                  <a:pt x="156" y="3"/>
                  <a:pt x="156" y="3"/>
                  <a:pt x="156" y="3"/>
                </a:cubicBezTo>
                <a:cubicBezTo>
                  <a:pt x="156" y="2"/>
                  <a:pt x="154" y="0"/>
                  <a:pt x="153" y="0"/>
                </a:cubicBezTo>
                <a:close/>
                <a:moveTo>
                  <a:pt x="11" y="7"/>
                </a:moveTo>
                <a:cubicBezTo>
                  <a:pt x="23" y="7"/>
                  <a:pt x="23" y="7"/>
                  <a:pt x="23" y="7"/>
                </a:cubicBezTo>
                <a:cubicBezTo>
                  <a:pt x="21" y="13"/>
                  <a:pt x="17" y="17"/>
                  <a:pt x="11" y="19"/>
                </a:cubicBezTo>
                <a:lnTo>
                  <a:pt x="11" y="7"/>
                </a:lnTo>
                <a:close/>
                <a:moveTo>
                  <a:pt x="11" y="73"/>
                </a:moveTo>
                <a:cubicBezTo>
                  <a:pt x="11" y="61"/>
                  <a:pt x="11" y="61"/>
                  <a:pt x="11" y="61"/>
                </a:cubicBezTo>
                <a:cubicBezTo>
                  <a:pt x="17" y="62"/>
                  <a:pt x="21" y="67"/>
                  <a:pt x="23" y="73"/>
                </a:cubicBezTo>
                <a:lnTo>
                  <a:pt x="11" y="73"/>
                </a:lnTo>
                <a:close/>
                <a:moveTo>
                  <a:pt x="149" y="73"/>
                </a:moveTo>
                <a:cubicBezTo>
                  <a:pt x="137" y="73"/>
                  <a:pt x="137" y="73"/>
                  <a:pt x="137" y="73"/>
                </a:cubicBezTo>
                <a:cubicBezTo>
                  <a:pt x="139" y="67"/>
                  <a:pt x="143" y="62"/>
                  <a:pt x="149" y="61"/>
                </a:cubicBezTo>
                <a:lnTo>
                  <a:pt x="149" y="73"/>
                </a:lnTo>
                <a:close/>
                <a:moveTo>
                  <a:pt x="149" y="54"/>
                </a:moveTo>
                <a:cubicBezTo>
                  <a:pt x="140" y="56"/>
                  <a:pt x="132" y="63"/>
                  <a:pt x="130" y="73"/>
                </a:cubicBezTo>
                <a:cubicBezTo>
                  <a:pt x="30" y="73"/>
                  <a:pt x="30" y="73"/>
                  <a:pt x="30" y="73"/>
                </a:cubicBezTo>
                <a:cubicBezTo>
                  <a:pt x="28" y="63"/>
                  <a:pt x="20" y="56"/>
                  <a:pt x="11" y="54"/>
                </a:cubicBezTo>
                <a:cubicBezTo>
                  <a:pt x="11" y="26"/>
                  <a:pt x="11" y="26"/>
                  <a:pt x="11" y="26"/>
                </a:cubicBezTo>
                <a:cubicBezTo>
                  <a:pt x="20" y="24"/>
                  <a:pt x="28" y="16"/>
                  <a:pt x="30" y="7"/>
                </a:cubicBezTo>
                <a:cubicBezTo>
                  <a:pt x="130" y="7"/>
                  <a:pt x="130" y="7"/>
                  <a:pt x="130" y="7"/>
                </a:cubicBezTo>
                <a:cubicBezTo>
                  <a:pt x="132" y="16"/>
                  <a:pt x="140" y="24"/>
                  <a:pt x="149" y="26"/>
                </a:cubicBezTo>
                <a:cubicBezTo>
                  <a:pt x="149" y="54"/>
                  <a:pt x="149" y="54"/>
                  <a:pt x="149" y="54"/>
                </a:cubicBezTo>
                <a:close/>
                <a:moveTo>
                  <a:pt x="149" y="19"/>
                </a:moveTo>
                <a:cubicBezTo>
                  <a:pt x="143" y="17"/>
                  <a:pt x="139" y="13"/>
                  <a:pt x="137" y="7"/>
                </a:cubicBezTo>
                <a:cubicBezTo>
                  <a:pt x="149" y="7"/>
                  <a:pt x="149" y="7"/>
                  <a:pt x="149" y="7"/>
                </a:cubicBezTo>
                <a:lnTo>
                  <a:pt x="149" y="19"/>
                </a:lnTo>
                <a:close/>
                <a:moveTo>
                  <a:pt x="80" y="18"/>
                </a:moveTo>
                <a:cubicBezTo>
                  <a:pt x="68" y="18"/>
                  <a:pt x="58" y="28"/>
                  <a:pt x="58" y="40"/>
                </a:cubicBezTo>
                <a:cubicBezTo>
                  <a:pt x="58" y="52"/>
                  <a:pt x="68" y="61"/>
                  <a:pt x="80" y="61"/>
                </a:cubicBezTo>
                <a:cubicBezTo>
                  <a:pt x="92" y="61"/>
                  <a:pt x="102" y="52"/>
                  <a:pt x="102" y="40"/>
                </a:cubicBezTo>
                <a:cubicBezTo>
                  <a:pt x="102" y="28"/>
                  <a:pt x="92" y="18"/>
                  <a:pt x="80" y="18"/>
                </a:cubicBezTo>
                <a:close/>
                <a:moveTo>
                  <a:pt x="80" y="55"/>
                </a:moveTo>
                <a:cubicBezTo>
                  <a:pt x="72" y="55"/>
                  <a:pt x="65" y="48"/>
                  <a:pt x="65" y="40"/>
                </a:cubicBezTo>
                <a:cubicBezTo>
                  <a:pt x="65" y="32"/>
                  <a:pt x="72" y="25"/>
                  <a:pt x="80" y="25"/>
                </a:cubicBezTo>
                <a:cubicBezTo>
                  <a:pt x="88" y="25"/>
                  <a:pt x="95" y="32"/>
                  <a:pt x="95" y="40"/>
                </a:cubicBezTo>
                <a:cubicBezTo>
                  <a:pt x="95" y="48"/>
                  <a:pt x="88" y="55"/>
                  <a:pt x="80" y="55"/>
                </a:cubicBezTo>
                <a:close/>
                <a:moveTo>
                  <a:pt x="44" y="36"/>
                </a:moveTo>
                <a:cubicBezTo>
                  <a:pt x="32" y="36"/>
                  <a:pt x="32" y="36"/>
                  <a:pt x="32" y="36"/>
                </a:cubicBezTo>
                <a:cubicBezTo>
                  <a:pt x="30" y="36"/>
                  <a:pt x="29" y="38"/>
                  <a:pt x="29" y="40"/>
                </a:cubicBezTo>
                <a:cubicBezTo>
                  <a:pt x="29" y="42"/>
                  <a:pt x="30" y="43"/>
                  <a:pt x="32" y="43"/>
                </a:cubicBezTo>
                <a:cubicBezTo>
                  <a:pt x="44" y="43"/>
                  <a:pt x="44" y="43"/>
                  <a:pt x="44" y="43"/>
                </a:cubicBezTo>
                <a:cubicBezTo>
                  <a:pt x="46" y="43"/>
                  <a:pt x="48" y="42"/>
                  <a:pt x="48" y="40"/>
                </a:cubicBezTo>
                <a:cubicBezTo>
                  <a:pt x="48" y="38"/>
                  <a:pt x="46" y="36"/>
                  <a:pt x="44" y="36"/>
                </a:cubicBezTo>
                <a:close/>
                <a:moveTo>
                  <a:pt x="128" y="36"/>
                </a:moveTo>
                <a:cubicBezTo>
                  <a:pt x="116" y="36"/>
                  <a:pt x="116" y="36"/>
                  <a:pt x="116" y="36"/>
                </a:cubicBezTo>
                <a:cubicBezTo>
                  <a:pt x="114" y="36"/>
                  <a:pt x="112" y="38"/>
                  <a:pt x="112" y="40"/>
                </a:cubicBezTo>
                <a:cubicBezTo>
                  <a:pt x="112" y="42"/>
                  <a:pt x="114" y="43"/>
                  <a:pt x="116" y="43"/>
                </a:cubicBezTo>
                <a:cubicBezTo>
                  <a:pt x="128" y="43"/>
                  <a:pt x="128" y="43"/>
                  <a:pt x="128" y="43"/>
                </a:cubicBezTo>
                <a:cubicBezTo>
                  <a:pt x="130" y="43"/>
                  <a:pt x="131" y="42"/>
                  <a:pt x="131" y="40"/>
                </a:cubicBezTo>
                <a:cubicBezTo>
                  <a:pt x="131" y="38"/>
                  <a:pt x="130" y="36"/>
                  <a:pt x="128" y="36"/>
                </a:cubicBezTo>
                <a:close/>
                <a:moveTo>
                  <a:pt x="159" y="105"/>
                </a:moveTo>
                <a:cubicBezTo>
                  <a:pt x="158" y="101"/>
                  <a:pt x="154" y="99"/>
                  <a:pt x="150" y="98"/>
                </a:cubicBezTo>
                <a:cubicBezTo>
                  <a:pt x="140" y="98"/>
                  <a:pt x="128" y="102"/>
                  <a:pt x="114" y="109"/>
                </a:cubicBezTo>
                <a:cubicBezTo>
                  <a:pt x="110" y="111"/>
                  <a:pt x="107" y="113"/>
                  <a:pt x="104" y="114"/>
                </a:cubicBezTo>
                <a:cubicBezTo>
                  <a:pt x="105" y="112"/>
                  <a:pt x="107" y="109"/>
                  <a:pt x="107" y="106"/>
                </a:cubicBezTo>
                <a:cubicBezTo>
                  <a:pt x="108" y="102"/>
                  <a:pt x="108" y="98"/>
                  <a:pt x="105" y="95"/>
                </a:cubicBezTo>
                <a:cubicBezTo>
                  <a:pt x="103" y="92"/>
                  <a:pt x="100" y="91"/>
                  <a:pt x="96" y="91"/>
                </a:cubicBezTo>
                <a:cubicBezTo>
                  <a:pt x="61" y="91"/>
                  <a:pt x="61" y="91"/>
                  <a:pt x="61" y="91"/>
                </a:cubicBezTo>
                <a:cubicBezTo>
                  <a:pt x="56" y="91"/>
                  <a:pt x="50" y="93"/>
                  <a:pt x="46" y="94"/>
                </a:cubicBezTo>
                <a:cubicBezTo>
                  <a:pt x="45" y="95"/>
                  <a:pt x="45" y="95"/>
                  <a:pt x="45" y="95"/>
                </a:cubicBezTo>
                <a:cubicBezTo>
                  <a:pt x="30" y="100"/>
                  <a:pt x="13" y="108"/>
                  <a:pt x="6" y="112"/>
                </a:cubicBezTo>
                <a:cubicBezTo>
                  <a:pt x="4" y="113"/>
                  <a:pt x="2" y="113"/>
                  <a:pt x="2" y="113"/>
                </a:cubicBezTo>
                <a:cubicBezTo>
                  <a:pt x="1" y="114"/>
                  <a:pt x="0" y="115"/>
                  <a:pt x="0" y="116"/>
                </a:cubicBezTo>
                <a:cubicBezTo>
                  <a:pt x="0" y="117"/>
                  <a:pt x="0" y="118"/>
                  <a:pt x="1" y="119"/>
                </a:cubicBezTo>
                <a:cubicBezTo>
                  <a:pt x="24" y="151"/>
                  <a:pt x="24" y="151"/>
                  <a:pt x="24" y="151"/>
                </a:cubicBezTo>
                <a:cubicBezTo>
                  <a:pt x="24" y="152"/>
                  <a:pt x="25" y="153"/>
                  <a:pt x="26" y="153"/>
                </a:cubicBezTo>
                <a:cubicBezTo>
                  <a:pt x="27" y="153"/>
                  <a:pt x="28" y="152"/>
                  <a:pt x="28" y="152"/>
                </a:cubicBezTo>
                <a:cubicBezTo>
                  <a:pt x="46" y="141"/>
                  <a:pt x="51" y="143"/>
                  <a:pt x="59" y="145"/>
                </a:cubicBezTo>
                <a:cubicBezTo>
                  <a:pt x="63" y="146"/>
                  <a:pt x="68" y="148"/>
                  <a:pt x="75" y="148"/>
                </a:cubicBezTo>
                <a:cubicBezTo>
                  <a:pt x="90" y="149"/>
                  <a:pt x="104" y="146"/>
                  <a:pt x="113" y="144"/>
                </a:cubicBezTo>
                <a:cubicBezTo>
                  <a:pt x="114" y="144"/>
                  <a:pt x="115" y="143"/>
                  <a:pt x="116" y="143"/>
                </a:cubicBezTo>
                <a:cubicBezTo>
                  <a:pt x="119" y="142"/>
                  <a:pt x="122" y="141"/>
                  <a:pt x="125" y="139"/>
                </a:cubicBezTo>
                <a:cubicBezTo>
                  <a:pt x="156" y="117"/>
                  <a:pt x="156" y="117"/>
                  <a:pt x="156" y="117"/>
                </a:cubicBezTo>
                <a:cubicBezTo>
                  <a:pt x="156" y="117"/>
                  <a:pt x="156" y="117"/>
                  <a:pt x="156" y="117"/>
                </a:cubicBezTo>
                <a:cubicBezTo>
                  <a:pt x="160" y="114"/>
                  <a:pt x="161" y="110"/>
                  <a:pt x="159" y="105"/>
                </a:cubicBezTo>
                <a:close/>
                <a:moveTo>
                  <a:pt x="152" y="111"/>
                </a:moveTo>
                <a:cubicBezTo>
                  <a:pt x="121" y="133"/>
                  <a:pt x="121" y="133"/>
                  <a:pt x="121" y="133"/>
                </a:cubicBezTo>
                <a:cubicBezTo>
                  <a:pt x="121" y="134"/>
                  <a:pt x="121" y="134"/>
                  <a:pt x="121" y="134"/>
                </a:cubicBezTo>
                <a:cubicBezTo>
                  <a:pt x="119" y="135"/>
                  <a:pt x="117" y="136"/>
                  <a:pt x="115" y="136"/>
                </a:cubicBezTo>
                <a:cubicBezTo>
                  <a:pt x="114" y="137"/>
                  <a:pt x="112" y="137"/>
                  <a:pt x="111" y="137"/>
                </a:cubicBezTo>
                <a:cubicBezTo>
                  <a:pt x="103" y="139"/>
                  <a:pt x="89" y="143"/>
                  <a:pt x="76" y="142"/>
                </a:cubicBezTo>
                <a:cubicBezTo>
                  <a:pt x="69" y="141"/>
                  <a:pt x="65" y="140"/>
                  <a:pt x="61" y="139"/>
                </a:cubicBezTo>
                <a:cubicBezTo>
                  <a:pt x="57" y="137"/>
                  <a:pt x="52" y="136"/>
                  <a:pt x="47" y="137"/>
                </a:cubicBezTo>
                <a:cubicBezTo>
                  <a:pt x="41" y="137"/>
                  <a:pt x="35" y="140"/>
                  <a:pt x="27" y="145"/>
                </a:cubicBezTo>
                <a:cubicBezTo>
                  <a:pt x="8" y="118"/>
                  <a:pt x="8" y="118"/>
                  <a:pt x="8" y="118"/>
                </a:cubicBezTo>
                <a:cubicBezTo>
                  <a:pt x="9" y="118"/>
                  <a:pt x="9" y="118"/>
                  <a:pt x="9" y="118"/>
                </a:cubicBezTo>
                <a:cubicBezTo>
                  <a:pt x="16" y="115"/>
                  <a:pt x="32" y="107"/>
                  <a:pt x="47" y="101"/>
                </a:cubicBezTo>
                <a:cubicBezTo>
                  <a:pt x="48" y="101"/>
                  <a:pt x="48" y="101"/>
                  <a:pt x="48" y="101"/>
                </a:cubicBezTo>
                <a:cubicBezTo>
                  <a:pt x="52" y="99"/>
                  <a:pt x="57" y="98"/>
                  <a:pt x="61" y="98"/>
                </a:cubicBezTo>
                <a:cubicBezTo>
                  <a:pt x="96" y="98"/>
                  <a:pt x="96" y="98"/>
                  <a:pt x="96" y="98"/>
                </a:cubicBezTo>
                <a:cubicBezTo>
                  <a:pt x="97" y="98"/>
                  <a:pt x="99" y="98"/>
                  <a:pt x="100" y="100"/>
                </a:cubicBezTo>
                <a:cubicBezTo>
                  <a:pt x="101" y="101"/>
                  <a:pt x="101" y="103"/>
                  <a:pt x="101" y="104"/>
                </a:cubicBezTo>
                <a:cubicBezTo>
                  <a:pt x="99" y="110"/>
                  <a:pt x="95" y="113"/>
                  <a:pt x="88" y="113"/>
                </a:cubicBezTo>
                <a:cubicBezTo>
                  <a:pt x="85" y="113"/>
                  <a:pt x="81" y="113"/>
                  <a:pt x="80" y="116"/>
                </a:cubicBezTo>
                <a:cubicBezTo>
                  <a:pt x="80" y="118"/>
                  <a:pt x="80" y="119"/>
                  <a:pt x="81" y="120"/>
                </a:cubicBezTo>
                <a:cubicBezTo>
                  <a:pt x="85" y="123"/>
                  <a:pt x="102" y="124"/>
                  <a:pt x="117" y="115"/>
                </a:cubicBezTo>
                <a:cubicBezTo>
                  <a:pt x="130" y="108"/>
                  <a:pt x="141" y="105"/>
                  <a:pt x="150" y="105"/>
                </a:cubicBezTo>
                <a:cubicBezTo>
                  <a:pt x="152" y="105"/>
                  <a:pt x="153" y="107"/>
                  <a:pt x="153" y="108"/>
                </a:cubicBezTo>
                <a:cubicBezTo>
                  <a:pt x="153" y="108"/>
                  <a:pt x="154" y="110"/>
                  <a:pt x="152" y="11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" name="Freeform 14">
            <a:extLst>
              <a:ext uri="{FF2B5EF4-FFF2-40B4-BE49-F238E27FC236}">
                <a16:creationId xmlns:a16="http://schemas.microsoft.com/office/drawing/2014/main" xmlns="" id="{340A93BD-CDCD-4A99-B0FF-41B19582F079}"/>
              </a:ext>
            </a:extLst>
          </p:cNvPr>
          <p:cNvSpPr>
            <a:spLocks noEditPoints="1"/>
          </p:cNvSpPr>
          <p:nvPr/>
        </p:nvSpPr>
        <p:spPr bwMode="auto">
          <a:xfrm>
            <a:off x="2433638" y="471488"/>
            <a:ext cx="544513" cy="436563"/>
          </a:xfrm>
          <a:custGeom>
            <a:avLst/>
            <a:gdLst>
              <a:gd name="T0" fmla="*/ 30 w 160"/>
              <a:gd name="T1" fmla="*/ 25 h 127"/>
              <a:gd name="T2" fmla="*/ 41 w 160"/>
              <a:gd name="T3" fmla="*/ 30 h 127"/>
              <a:gd name="T4" fmla="*/ 30 w 160"/>
              <a:gd name="T5" fmla="*/ 13 h 127"/>
              <a:gd name="T6" fmla="*/ 18 w 160"/>
              <a:gd name="T7" fmla="*/ 30 h 127"/>
              <a:gd name="T8" fmla="*/ 30 w 160"/>
              <a:gd name="T9" fmla="*/ 51 h 127"/>
              <a:gd name="T10" fmla="*/ 18 w 160"/>
              <a:gd name="T11" fmla="*/ 46 h 127"/>
              <a:gd name="T12" fmla="*/ 30 w 160"/>
              <a:gd name="T13" fmla="*/ 63 h 127"/>
              <a:gd name="T14" fmla="*/ 41 w 160"/>
              <a:gd name="T15" fmla="*/ 46 h 127"/>
              <a:gd name="T16" fmla="*/ 3 w 160"/>
              <a:gd name="T17" fmla="*/ 0 h 127"/>
              <a:gd name="T18" fmla="*/ 3 w 160"/>
              <a:gd name="T19" fmla="*/ 75 h 127"/>
              <a:gd name="T20" fmla="*/ 122 w 160"/>
              <a:gd name="T21" fmla="*/ 117 h 127"/>
              <a:gd name="T22" fmla="*/ 99 w 160"/>
              <a:gd name="T23" fmla="*/ 92 h 127"/>
              <a:gd name="T24" fmla="*/ 121 w 160"/>
              <a:gd name="T25" fmla="*/ 125 h 127"/>
              <a:gd name="T26" fmla="*/ 128 w 160"/>
              <a:gd name="T27" fmla="*/ 122 h 127"/>
              <a:gd name="T28" fmla="*/ 144 w 160"/>
              <a:gd name="T29" fmla="*/ 125 h 127"/>
              <a:gd name="T30" fmla="*/ 146 w 160"/>
              <a:gd name="T31" fmla="*/ 106 h 127"/>
              <a:gd name="T32" fmla="*/ 157 w 160"/>
              <a:gd name="T33" fmla="*/ 75 h 127"/>
              <a:gd name="T34" fmla="*/ 157 w 160"/>
              <a:gd name="T35" fmla="*/ 0 h 127"/>
              <a:gd name="T36" fmla="*/ 140 w 160"/>
              <a:gd name="T37" fmla="*/ 120 h 127"/>
              <a:gd name="T38" fmla="*/ 133 w 160"/>
              <a:gd name="T39" fmla="*/ 118 h 127"/>
              <a:gd name="T40" fmla="*/ 138 w 160"/>
              <a:gd name="T41" fmla="*/ 107 h 127"/>
              <a:gd name="T42" fmla="*/ 97 w 160"/>
              <a:gd name="T43" fmla="*/ 41 h 127"/>
              <a:gd name="T44" fmla="*/ 87 w 160"/>
              <a:gd name="T45" fmla="*/ 39 h 127"/>
              <a:gd name="T46" fmla="*/ 92 w 160"/>
              <a:gd name="T47" fmla="*/ 36 h 127"/>
              <a:gd name="T48" fmla="*/ 123 w 160"/>
              <a:gd name="T49" fmla="*/ 69 h 127"/>
              <a:gd name="T50" fmla="*/ 125 w 160"/>
              <a:gd name="T51" fmla="*/ 46 h 127"/>
              <a:gd name="T52" fmla="*/ 101 w 160"/>
              <a:gd name="T53" fmla="*/ 35 h 127"/>
              <a:gd name="T54" fmla="*/ 89 w 160"/>
              <a:gd name="T55" fmla="*/ 25 h 127"/>
              <a:gd name="T56" fmla="*/ 79 w 160"/>
              <a:gd name="T57" fmla="*/ 20 h 127"/>
              <a:gd name="T58" fmla="*/ 78 w 160"/>
              <a:gd name="T59" fmla="*/ 31 h 127"/>
              <a:gd name="T60" fmla="*/ 82 w 160"/>
              <a:gd name="T61" fmla="*/ 43 h 127"/>
              <a:gd name="T62" fmla="*/ 52 w 160"/>
              <a:gd name="T63" fmla="*/ 46 h 127"/>
              <a:gd name="T64" fmla="*/ 95 w 160"/>
              <a:gd name="T65" fmla="*/ 69 h 127"/>
              <a:gd name="T66" fmla="*/ 153 w 160"/>
              <a:gd name="T67" fmla="*/ 7 h 127"/>
              <a:gd name="T68" fmla="*/ 55 w 160"/>
              <a:gd name="T69" fmla="*/ 21 h 127"/>
              <a:gd name="T70" fmla="*/ 61 w 160"/>
              <a:gd name="T71" fmla="*/ 28 h 127"/>
              <a:gd name="T72" fmla="*/ 74 w 160"/>
              <a:gd name="T73" fmla="*/ 24 h 127"/>
              <a:gd name="T74" fmla="*/ 73 w 160"/>
              <a:gd name="T75" fmla="*/ 22 h 127"/>
              <a:gd name="T76" fmla="*/ 71 w 160"/>
              <a:gd name="T77" fmla="*/ 21 h 127"/>
              <a:gd name="T78" fmla="*/ 69 w 160"/>
              <a:gd name="T79" fmla="*/ 22 h 127"/>
              <a:gd name="T80" fmla="*/ 67 w 160"/>
              <a:gd name="T81" fmla="*/ 23 h 127"/>
              <a:gd name="T82" fmla="*/ 67 w 160"/>
              <a:gd name="T83" fmla="*/ 25 h 127"/>
              <a:gd name="T84" fmla="*/ 68 w 160"/>
              <a:gd name="T85" fmla="*/ 27 h 127"/>
              <a:gd name="T86" fmla="*/ 73 w 160"/>
              <a:gd name="T87" fmla="*/ 26 h 127"/>
              <a:gd name="T88" fmla="*/ 74 w 160"/>
              <a:gd name="T89" fmla="*/ 24 h 127"/>
              <a:gd name="T90" fmla="*/ 55 w 160"/>
              <a:gd name="T91" fmla="*/ 55 h 127"/>
              <a:gd name="T92" fmla="*/ 74 w 160"/>
              <a:gd name="T93" fmla="*/ 61 h 127"/>
              <a:gd name="T94" fmla="*/ 144 w 160"/>
              <a:gd name="T95" fmla="*/ 13 h 127"/>
              <a:gd name="T96" fmla="*/ 119 w 160"/>
              <a:gd name="T97" fmla="*/ 29 h 127"/>
              <a:gd name="T98" fmla="*/ 147 w 160"/>
              <a:gd name="T99" fmla="*/ 29 h 127"/>
              <a:gd name="T100" fmla="*/ 141 w 160"/>
              <a:gd name="T101" fmla="*/ 25 h 127"/>
              <a:gd name="T102" fmla="*/ 141 w 160"/>
              <a:gd name="T103" fmla="*/ 19 h 1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160" h="127">
                <a:moveTo>
                  <a:pt x="30" y="34"/>
                </a:moveTo>
                <a:cubicBezTo>
                  <a:pt x="27" y="34"/>
                  <a:pt x="25" y="32"/>
                  <a:pt x="25" y="30"/>
                </a:cubicBezTo>
                <a:cubicBezTo>
                  <a:pt x="25" y="27"/>
                  <a:pt x="27" y="25"/>
                  <a:pt x="30" y="25"/>
                </a:cubicBezTo>
                <a:cubicBezTo>
                  <a:pt x="32" y="25"/>
                  <a:pt x="34" y="27"/>
                  <a:pt x="34" y="30"/>
                </a:cubicBezTo>
                <a:cubicBezTo>
                  <a:pt x="34" y="31"/>
                  <a:pt x="36" y="33"/>
                  <a:pt x="38" y="33"/>
                </a:cubicBezTo>
                <a:cubicBezTo>
                  <a:pt x="40" y="33"/>
                  <a:pt x="41" y="31"/>
                  <a:pt x="41" y="30"/>
                </a:cubicBezTo>
                <a:cubicBezTo>
                  <a:pt x="41" y="24"/>
                  <a:pt x="38" y="20"/>
                  <a:pt x="33" y="19"/>
                </a:cubicBezTo>
                <a:cubicBezTo>
                  <a:pt x="33" y="16"/>
                  <a:pt x="33" y="16"/>
                  <a:pt x="33" y="16"/>
                </a:cubicBezTo>
                <a:cubicBezTo>
                  <a:pt x="33" y="14"/>
                  <a:pt x="31" y="13"/>
                  <a:pt x="30" y="13"/>
                </a:cubicBezTo>
                <a:cubicBezTo>
                  <a:pt x="28" y="13"/>
                  <a:pt x="26" y="14"/>
                  <a:pt x="26" y="16"/>
                </a:cubicBezTo>
                <a:cubicBezTo>
                  <a:pt x="26" y="19"/>
                  <a:pt x="26" y="19"/>
                  <a:pt x="26" y="19"/>
                </a:cubicBezTo>
                <a:cubicBezTo>
                  <a:pt x="22" y="20"/>
                  <a:pt x="18" y="24"/>
                  <a:pt x="18" y="30"/>
                </a:cubicBezTo>
                <a:cubicBezTo>
                  <a:pt x="18" y="36"/>
                  <a:pt x="23" y="41"/>
                  <a:pt x="30" y="41"/>
                </a:cubicBezTo>
                <a:cubicBezTo>
                  <a:pt x="32" y="41"/>
                  <a:pt x="34" y="43"/>
                  <a:pt x="34" y="46"/>
                </a:cubicBezTo>
                <a:cubicBezTo>
                  <a:pt x="34" y="48"/>
                  <a:pt x="32" y="51"/>
                  <a:pt x="30" y="51"/>
                </a:cubicBezTo>
                <a:cubicBezTo>
                  <a:pt x="27" y="51"/>
                  <a:pt x="25" y="48"/>
                  <a:pt x="25" y="46"/>
                </a:cubicBezTo>
                <a:cubicBezTo>
                  <a:pt x="25" y="44"/>
                  <a:pt x="23" y="42"/>
                  <a:pt x="22" y="42"/>
                </a:cubicBezTo>
                <a:cubicBezTo>
                  <a:pt x="20" y="42"/>
                  <a:pt x="18" y="44"/>
                  <a:pt x="18" y="46"/>
                </a:cubicBezTo>
                <a:cubicBezTo>
                  <a:pt x="18" y="51"/>
                  <a:pt x="22" y="55"/>
                  <a:pt x="26" y="57"/>
                </a:cubicBezTo>
                <a:cubicBezTo>
                  <a:pt x="26" y="59"/>
                  <a:pt x="26" y="59"/>
                  <a:pt x="26" y="59"/>
                </a:cubicBezTo>
                <a:cubicBezTo>
                  <a:pt x="26" y="61"/>
                  <a:pt x="28" y="63"/>
                  <a:pt x="30" y="63"/>
                </a:cubicBezTo>
                <a:cubicBezTo>
                  <a:pt x="31" y="63"/>
                  <a:pt x="33" y="61"/>
                  <a:pt x="33" y="59"/>
                </a:cubicBezTo>
                <a:cubicBezTo>
                  <a:pt x="33" y="57"/>
                  <a:pt x="33" y="57"/>
                  <a:pt x="33" y="57"/>
                </a:cubicBezTo>
                <a:cubicBezTo>
                  <a:pt x="38" y="55"/>
                  <a:pt x="41" y="51"/>
                  <a:pt x="41" y="46"/>
                </a:cubicBezTo>
                <a:cubicBezTo>
                  <a:pt x="41" y="39"/>
                  <a:pt x="36" y="34"/>
                  <a:pt x="30" y="34"/>
                </a:cubicBezTo>
                <a:close/>
                <a:moveTo>
                  <a:pt x="157" y="0"/>
                </a:moveTo>
                <a:cubicBezTo>
                  <a:pt x="3" y="0"/>
                  <a:pt x="3" y="0"/>
                  <a:pt x="3" y="0"/>
                </a:cubicBezTo>
                <a:cubicBezTo>
                  <a:pt x="1" y="0"/>
                  <a:pt x="0" y="1"/>
                  <a:pt x="0" y="3"/>
                </a:cubicBezTo>
                <a:cubicBezTo>
                  <a:pt x="0" y="72"/>
                  <a:pt x="0" y="72"/>
                  <a:pt x="0" y="72"/>
                </a:cubicBezTo>
                <a:cubicBezTo>
                  <a:pt x="0" y="74"/>
                  <a:pt x="1" y="75"/>
                  <a:pt x="3" y="75"/>
                </a:cubicBezTo>
                <a:cubicBezTo>
                  <a:pt x="99" y="75"/>
                  <a:pt x="99" y="75"/>
                  <a:pt x="99" y="75"/>
                </a:cubicBezTo>
                <a:cubicBezTo>
                  <a:pt x="124" y="116"/>
                  <a:pt x="124" y="116"/>
                  <a:pt x="124" y="116"/>
                </a:cubicBezTo>
                <a:cubicBezTo>
                  <a:pt x="123" y="116"/>
                  <a:pt x="122" y="117"/>
                  <a:pt x="122" y="117"/>
                </a:cubicBezTo>
                <a:cubicBezTo>
                  <a:pt x="104" y="89"/>
                  <a:pt x="104" y="89"/>
                  <a:pt x="104" y="89"/>
                </a:cubicBezTo>
                <a:cubicBezTo>
                  <a:pt x="103" y="87"/>
                  <a:pt x="101" y="87"/>
                  <a:pt x="100" y="87"/>
                </a:cubicBezTo>
                <a:cubicBezTo>
                  <a:pt x="98" y="88"/>
                  <a:pt x="98" y="90"/>
                  <a:pt x="99" y="92"/>
                </a:cubicBezTo>
                <a:cubicBezTo>
                  <a:pt x="118" y="123"/>
                  <a:pt x="118" y="123"/>
                  <a:pt x="118" y="123"/>
                </a:cubicBezTo>
                <a:cubicBezTo>
                  <a:pt x="118" y="124"/>
                  <a:pt x="119" y="125"/>
                  <a:pt x="120" y="125"/>
                </a:cubicBezTo>
                <a:cubicBezTo>
                  <a:pt x="120" y="125"/>
                  <a:pt x="120" y="125"/>
                  <a:pt x="121" y="125"/>
                </a:cubicBezTo>
                <a:cubicBezTo>
                  <a:pt x="121" y="125"/>
                  <a:pt x="122" y="125"/>
                  <a:pt x="122" y="124"/>
                </a:cubicBezTo>
                <a:cubicBezTo>
                  <a:pt x="122" y="124"/>
                  <a:pt x="125" y="123"/>
                  <a:pt x="128" y="121"/>
                </a:cubicBezTo>
                <a:cubicBezTo>
                  <a:pt x="128" y="122"/>
                  <a:pt x="128" y="122"/>
                  <a:pt x="128" y="122"/>
                </a:cubicBezTo>
                <a:cubicBezTo>
                  <a:pt x="129" y="124"/>
                  <a:pt x="132" y="126"/>
                  <a:pt x="135" y="127"/>
                </a:cubicBezTo>
                <a:cubicBezTo>
                  <a:pt x="136" y="127"/>
                  <a:pt x="137" y="127"/>
                  <a:pt x="138" y="127"/>
                </a:cubicBezTo>
                <a:cubicBezTo>
                  <a:pt x="140" y="127"/>
                  <a:pt x="142" y="126"/>
                  <a:pt x="144" y="125"/>
                </a:cubicBezTo>
                <a:cubicBezTo>
                  <a:pt x="146" y="124"/>
                  <a:pt x="148" y="121"/>
                  <a:pt x="149" y="118"/>
                </a:cubicBezTo>
                <a:cubicBezTo>
                  <a:pt x="150" y="115"/>
                  <a:pt x="149" y="112"/>
                  <a:pt x="148" y="109"/>
                </a:cubicBezTo>
                <a:cubicBezTo>
                  <a:pt x="146" y="106"/>
                  <a:pt x="146" y="106"/>
                  <a:pt x="146" y="106"/>
                </a:cubicBezTo>
                <a:cubicBezTo>
                  <a:pt x="146" y="106"/>
                  <a:pt x="146" y="106"/>
                  <a:pt x="146" y="106"/>
                </a:cubicBezTo>
                <a:cubicBezTo>
                  <a:pt x="127" y="75"/>
                  <a:pt x="127" y="75"/>
                  <a:pt x="127" y="75"/>
                </a:cubicBezTo>
                <a:cubicBezTo>
                  <a:pt x="157" y="75"/>
                  <a:pt x="157" y="75"/>
                  <a:pt x="157" y="75"/>
                </a:cubicBezTo>
                <a:cubicBezTo>
                  <a:pt x="159" y="75"/>
                  <a:pt x="160" y="74"/>
                  <a:pt x="160" y="72"/>
                </a:cubicBezTo>
                <a:cubicBezTo>
                  <a:pt x="160" y="3"/>
                  <a:pt x="160" y="3"/>
                  <a:pt x="160" y="3"/>
                </a:cubicBezTo>
                <a:cubicBezTo>
                  <a:pt x="160" y="1"/>
                  <a:pt x="159" y="0"/>
                  <a:pt x="157" y="0"/>
                </a:cubicBezTo>
                <a:close/>
                <a:moveTo>
                  <a:pt x="142" y="113"/>
                </a:moveTo>
                <a:cubicBezTo>
                  <a:pt x="143" y="114"/>
                  <a:pt x="143" y="115"/>
                  <a:pt x="143" y="117"/>
                </a:cubicBezTo>
                <a:cubicBezTo>
                  <a:pt x="142" y="118"/>
                  <a:pt x="142" y="119"/>
                  <a:pt x="140" y="120"/>
                </a:cubicBezTo>
                <a:cubicBezTo>
                  <a:pt x="139" y="120"/>
                  <a:pt x="138" y="121"/>
                  <a:pt x="137" y="120"/>
                </a:cubicBezTo>
                <a:cubicBezTo>
                  <a:pt x="135" y="120"/>
                  <a:pt x="134" y="119"/>
                  <a:pt x="133" y="118"/>
                </a:cubicBezTo>
                <a:cubicBezTo>
                  <a:pt x="133" y="118"/>
                  <a:pt x="133" y="118"/>
                  <a:pt x="133" y="118"/>
                </a:cubicBezTo>
                <a:cubicBezTo>
                  <a:pt x="136" y="116"/>
                  <a:pt x="140" y="114"/>
                  <a:pt x="142" y="112"/>
                </a:cubicBezTo>
                <a:lnTo>
                  <a:pt x="142" y="113"/>
                </a:lnTo>
                <a:close/>
                <a:moveTo>
                  <a:pt x="138" y="107"/>
                </a:moveTo>
                <a:cubicBezTo>
                  <a:pt x="138" y="107"/>
                  <a:pt x="130" y="112"/>
                  <a:pt x="130" y="112"/>
                </a:cubicBezTo>
                <a:cubicBezTo>
                  <a:pt x="89" y="46"/>
                  <a:pt x="89" y="46"/>
                  <a:pt x="89" y="46"/>
                </a:cubicBezTo>
                <a:cubicBezTo>
                  <a:pt x="97" y="41"/>
                  <a:pt x="97" y="41"/>
                  <a:pt x="97" y="41"/>
                </a:cubicBezTo>
                <a:cubicBezTo>
                  <a:pt x="98" y="41"/>
                  <a:pt x="98" y="41"/>
                  <a:pt x="98" y="41"/>
                </a:cubicBezTo>
                <a:lnTo>
                  <a:pt x="138" y="107"/>
                </a:lnTo>
                <a:close/>
                <a:moveTo>
                  <a:pt x="87" y="39"/>
                </a:moveTo>
                <a:cubicBezTo>
                  <a:pt x="85" y="35"/>
                  <a:pt x="85" y="35"/>
                  <a:pt x="85" y="35"/>
                </a:cubicBezTo>
                <a:cubicBezTo>
                  <a:pt x="90" y="32"/>
                  <a:pt x="90" y="32"/>
                  <a:pt x="90" y="32"/>
                </a:cubicBezTo>
                <a:cubicBezTo>
                  <a:pt x="92" y="36"/>
                  <a:pt x="92" y="36"/>
                  <a:pt x="92" y="36"/>
                </a:cubicBezTo>
                <a:lnTo>
                  <a:pt x="87" y="39"/>
                </a:lnTo>
                <a:close/>
                <a:moveTo>
                  <a:pt x="153" y="69"/>
                </a:moveTo>
                <a:cubicBezTo>
                  <a:pt x="123" y="69"/>
                  <a:pt x="123" y="69"/>
                  <a:pt x="123" y="69"/>
                </a:cubicBezTo>
                <a:cubicBezTo>
                  <a:pt x="111" y="50"/>
                  <a:pt x="111" y="50"/>
                  <a:pt x="111" y="50"/>
                </a:cubicBezTo>
                <a:cubicBezTo>
                  <a:pt x="122" y="50"/>
                  <a:pt x="122" y="50"/>
                  <a:pt x="122" y="50"/>
                </a:cubicBezTo>
                <a:cubicBezTo>
                  <a:pt x="123" y="50"/>
                  <a:pt x="125" y="48"/>
                  <a:pt x="125" y="46"/>
                </a:cubicBezTo>
                <a:cubicBezTo>
                  <a:pt x="125" y="45"/>
                  <a:pt x="123" y="43"/>
                  <a:pt x="122" y="43"/>
                </a:cubicBezTo>
                <a:cubicBezTo>
                  <a:pt x="107" y="43"/>
                  <a:pt x="107" y="43"/>
                  <a:pt x="107" y="43"/>
                </a:cubicBezTo>
                <a:cubicBezTo>
                  <a:pt x="101" y="35"/>
                  <a:pt x="101" y="35"/>
                  <a:pt x="101" y="35"/>
                </a:cubicBezTo>
                <a:cubicBezTo>
                  <a:pt x="101" y="33"/>
                  <a:pt x="99" y="33"/>
                  <a:pt x="98" y="33"/>
                </a:cubicBezTo>
                <a:cubicBezTo>
                  <a:pt x="94" y="26"/>
                  <a:pt x="94" y="26"/>
                  <a:pt x="94" y="26"/>
                </a:cubicBezTo>
                <a:cubicBezTo>
                  <a:pt x="93" y="24"/>
                  <a:pt x="91" y="24"/>
                  <a:pt x="89" y="25"/>
                </a:cubicBezTo>
                <a:cubicBezTo>
                  <a:pt x="86" y="26"/>
                  <a:pt x="86" y="26"/>
                  <a:pt x="86" y="26"/>
                </a:cubicBezTo>
                <a:cubicBezTo>
                  <a:pt x="83" y="21"/>
                  <a:pt x="83" y="21"/>
                  <a:pt x="83" y="21"/>
                </a:cubicBezTo>
                <a:cubicBezTo>
                  <a:pt x="82" y="20"/>
                  <a:pt x="80" y="19"/>
                  <a:pt x="79" y="20"/>
                </a:cubicBezTo>
                <a:cubicBezTo>
                  <a:pt x="77" y="21"/>
                  <a:pt x="77" y="23"/>
                  <a:pt x="78" y="25"/>
                </a:cubicBezTo>
                <a:cubicBezTo>
                  <a:pt x="81" y="30"/>
                  <a:pt x="81" y="30"/>
                  <a:pt x="81" y="30"/>
                </a:cubicBezTo>
                <a:cubicBezTo>
                  <a:pt x="78" y="31"/>
                  <a:pt x="78" y="31"/>
                  <a:pt x="78" y="31"/>
                </a:cubicBezTo>
                <a:cubicBezTo>
                  <a:pt x="78" y="32"/>
                  <a:pt x="77" y="32"/>
                  <a:pt x="77" y="33"/>
                </a:cubicBezTo>
                <a:cubicBezTo>
                  <a:pt x="77" y="34"/>
                  <a:pt x="77" y="35"/>
                  <a:pt x="77" y="36"/>
                </a:cubicBezTo>
                <a:cubicBezTo>
                  <a:pt x="82" y="43"/>
                  <a:pt x="82" y="43"/>
                  <a:pt x="82" y="43"/>
                </a:cubicBezTo>
                <a:cubicBezTo>
                  <a:pt x="82" y="43"/>
                  <a:pt x="82" y="43"/>
                  <a:pt x="82" y="43"/>
                </a:cubicBezTo>
                <a:cubicBezTo>
                  <a:pt x="55" y="43"/>
                  <a:pt x="55" y="43"/>
                  <a:pt x="55" y="43"/>
                </a:cubicBezTo>
                <a:cubicBezTo>
                  <a:pt x="53" y="43"/>
                  <a:pt x="52" y="45"/>
                  <a:pt x="52" y="46"/>
                </a:cubicBezTo>
                <a:cubicBezTo>
                  <a:pt x="52" y="48"/>
                  <a:pt x="53" y="50"/>
                  <a:pt x="55" y="50"/>
                </a:cubicBezTo>
                <a:cubicBezTo>
                  <a:pt x="83" y="50"/>
                  <a:pt x="83" y="50"/>
                  <a:pt x="83" y="50"/>
                </a:cubicBezTo>
                <a:cubicBezTo>
                  <a:pt x="95" y="69"/>
                  <a:pt x="95" y="69"/>
                  <a:pt x="95" y="69"/>
                </a:cubicBezTo>
                <a:cubicBezTo>
                  <a:pt x="7" y="69"/>
                  <a:pt x="7" y="69"/>
                  <a:pt x="7" y="69"/>
                </a:cubicBezTo>
                <a:cubicBezTo>
                  <a:pt x="7" y="7"/>
                  <a:pt x="7" y="7"/>
                  <a:pt x="7" y="7"/>
                </a:cubicBezTo>
                <a:cubicBezTo>
                  <a:pt x="153" y="7"/>
                  <a:pt x="153" y="7"/>
                  <a:pt x="153" y="7"/>
                </a:cubicBezTo>
                <a:cubicBezTo>
                  <a:pt x="153" y="69"/>
                  <a:pt x="153" y="69"/>
                  <a:pt x="153" y="69"/>
                </a:cubicBezTo>
                <a:close/>
                <a:moveTo>
                  <a:pt x="61" y="21"/>
                </a:moveTo>
                <a:cubicBezTo>
                  <a:pt x="55" y="21"/>
                  <a:pt x="55" y="21"/>
                  <a:pt x="55" y="21"/>
                </a:cubicBezTo>
                <a:cubicBezTo>
                  <a:pt x="53" y="21"/>
                  <a:pt x="52" y="23"/>
                  <a:pt x="52" y="24"/>
                </a:cubicBezTo>
                <a:cubicBezTo>
                  <a:pt x="52" y="26"/>
                  <a:pt x="53" y="28"/>
                  <a:pt x="55" y="28"/>
                </a:cubicBezTo>
                <a:cubicBezTo>
                  <a:pt x="61" y="28"/>
                  <a:pt x="61" y="28"/>
                  <a:pt x="61" y="28"/>
                </a:cubicBezTo>
                <a:cubicBezTo>
                  <a:pt x="62" y="28"/>
                  <a:pt x="64" y="26"/>
                  <a:pt x="64" y="24"/>
                </a:cubicBezTo>
                <a:cubicBezTo>
                  <a:pt x="64" y="23"/>
                  <a:pt x="62" y="21"/>
                  <a:pt x="61" y="21"/>
                </a:cubicBezTo>
                <a:close/>
                <a:moveTo>
                  <a:pt x="74" y="24"/>
                </a:moveTo>
                <a:cubicBezTo>
                  <a:pt x="74" y="24"/>
                  <a:pt x="74" y="23"/>
                  <a:pt x="74" y="23"/>
                </a:cubicBezTo>
                <a:cubicBezTo>
                  <a:pt x="73" y="23"/>
                  <a:pt x="73" y="23"/>
                  <a:pt x="73" y="23"/>
                </a:cubicBezTo>
                <a:cubicBezTo>
                  <a:pt x="73" y="22"/>
                  <a:pt x="73" y="22"/>
                  <a:pt x="73" y="22"/>
                </a:cubicBezTo>
                <a:cubicBezTo>
                  <a:pt x="73" y="22"/>
                  <a:pt x="73" y="22"/>
                  <a:pt x="72" y="22"/>
                </a:cubicBezTo>
                <a:cubicBezTo>
                  <a:pt x="72" y="22"/>
                  <a:pt x="72" y="22"/>
                  <a:pt x="72" y="21"/>
                </a:cubicBezTo>
                <a:cubicBezTo>
                  <a:pt x="72" y="21"/>
                  <a:pt x="71" y="21"/>
                  <a:pt x="71" y="21"/>
                </a:cubicBezTo>
                <a:cubicBezTo>
                  <a:pt x="71" y="21"/>
                  <a:pt x="70" y="21"/>
                  <a:pt x="70" y="21"/>
                </a:cubicBezTo>
                <a:cubicBezTo>
                  <a:pt x="70" y="21"/>
                  <a:pt x="69" y="21"/>
                  <a:pt x="69" y="21"/>
                </a:cubicBezTo>
                <a:cubicBezTo>
                  <a:pt x="69" y="22"/>
                  <a:pt x="69" y="22"/>
                  <a:pt x="69" y="22"/>
                </a:cubicBezTo>
                <a:cubicBezTo>
                  <a:pt x="69" y="22"/>
                  <a:pt x="68" y="22"/>
                  <a:pt x="68" y="22"/>
                </a:cubicBezTo>
                <a:cubicBezTo>
                  <a:pt x="68" y="22"/>
                  <a:pt x="68" y="22"/>
                  <a:pt x="68" y="23"/>
                </a:cubicBezTo>
                <a:cubicBezTo>
                  <a:pt x="68" y="23"/>
                  <a:pt x="68" y="23"/>
                  <a:pt x="67" y="23"/>
                </a:cubicBezTo>
                <a:cubicBezTo>
                  <a:pt x="67" y="23"/>
                  <a:pt x="67" y="24"/>
                  <a:pt x="67" y="24"/>
                </a:cubicBezTo>
                <a:cubicBezTo>
                  <a:pt x="67" y="24"/>
                  <a:pt x="67" y="24"/>
                  <a:pt x="67" y="24"/>
                </a:cubicBezTo>
                <a:cubicBezTo>
                  <a:pt x="67" y="25"/>
                  <a:pt x="67" y="25"/>
                  <a:pt x="67" y="25"/>
                </a:cubicBezTo>
                <a:cubicBezTo>
                  <a:pt x="67" y="25"/>
                  <a:pt x="67" y="26"/>
                  <a:pt x="67" y="26"/>
                </a:cubicBezTo>
                <a:cubicBezTo>
                  <a:pt x="68" y="26"/>
                  <a:pt x="68" y="26"/>
                  <a:pt x="68" y="26"/>
                </a:cubicBezTo>
                <a:cubicBezTo>
                  <a:pt x="68" y="26"/>
                  <a:pt x="68" y="27"/>
                  <a:pt x="68" y="27"/>
                </a:cubicBezTo>
                <a:cubicBezTo>
                  <a:pt x="69" y="27"/>
                  <a:pt x="70" y="28"/>
                  <a:pt x="71" y="28"/>
                </a:cubicBezTo>
                <a:cubicBezTo>
                  <a:pt x="71" y="28"/>
                  <a:pt x="72" y="27"/>
                  <a:pt x="73" y="27"/>
                </a:cubicBezTo>
                <a:cubicBezTo>
                  <a:pt x="73" y="27"/>
                  <a:pt x="73" y="26"/>
                  <a:pt x="73" y="26"/>
                </a:cubicBezTo>
                <a:cubicBezTo>
                  <a:pt x="73" y="26"/>
                  <a:pt x="73" y="26"/>
                  <a:pt x="74" y="26"/>
                </a:cubicBezTo>
                <a:cubicBezTo>
                  <a:pt x="74" y="26"/>
                  <a:pt x="74" y="25"/>
                  <a:pt x="74" y="25"/>
                </a:cubicBezTo>
                <a:cubicBezTo>
                  <a:pt x="74" y="25"/>
                  <a:pt x="74" y="25"/>
                  <a:pt x="74" y="24"/>
                </a:cubicBezTo>
                <a:cubicBezTo>
                  <a:pt x="74" y="24"/>
                  <a:pt x="74" y="24"/>
                  <a:pt x="74" y="24"/>
                </a:cubicBezTo>
                <a:close/>
                <a:moveTo>
                  <a:pt x="74" y="55"/>
                </a:moveTo>
                <a:cubicBezTo>
                  <a:pt x="55" y="55"/>
                  <a:pt x="55" y="55"/>
                  <a:pt x="55" y="55"/>
                </a:cubicBezTo>
                <a:cubicBezTo>
                  <a:pt x="53" y="55"/>
                  <a:pt x="52" y="56"/>
                  <a:pt x="52" y="58"/>
                </a:cubicBezTo>
                <a:cubicBezTo>
                  <a:pt x="52" y="60"/>
                  <a:pt x="53" y="61"/>
                  <a:pt x="55" y="61"/>
                </a:cubicBezTo>
                <a:cubicBezTo>
                  <a:pt x="74" y="61"/>
                  <a:pt x="74" y="61"/>
                  <a:pt x="74" y="61"/>
                </a:cubicBezTo>
                <a:cubicBezTo>
                  <a:pt x="76" y="61"/>
                  <a:pt x="77" y="60"/>
                  <a:pt x="77" y="58"/>
                </a:cubicBezTo>
                <a:cubicBezTo>
                  <a:pt x="77" y="56"/>
                  <a:pt x="76" y="55"/>
                  <a:pt x="74" y="55"/>
                </a:cubicBezTo>
                <a:close/>
                <a:moveTo>
                  <a:pt x="144" y="13"/>
                </a:moveTo>
                <a:cubicBezTo>
                  <a:pt x="122" y="13"/>
                  <a:pt x="122" y="13"/>
                  <a:pt x="122" y="13"/>
                </a:cubicBezTo>
                <a:cubicBezTo>
                  <a:pt x="120" y="13"/>
                  <a:pt x="119" y="14"/>
                  <a:pt x="119" y="16"/>
                </a:cubicBezTo>
                <a:cubicBezTo>
                  <a:pt x="119" y="29"/>
                  <a:pt x="119" y="29"/>
                  <a:pt x="119" y="29"/>
                </a:cubicBezTo>
                <a:cubicBezTo>
                  <a:pt x="119" y="30"/>
                  <a:pt x="120" y="32"/>
                  <a:pt x="122" y="32"/>
                </a:cubicBezTo>
                <a:cubicBezTo>
                  <a:pt x="144" y="32"/>
                  <a:pt x="144" y="32"/>
                  <a:pt x="144" y="32"/>
                </a:cubicBezTo>
                <a:cubicBezTo>
                  <a:pt x="146" y="32"/>
                  <a:pt x="147" y="30"/>
                  <a:pt x="147" y="29"/>
                </a:cubicBezTo>
                <a:cubicBezTo>
                  <a:pt x="147" y="16"/>
                  <a:pt x="147" y="16"/>
                  <a:pt x="147" y="16"/>
                </a:cubicBezTo>
                <a:cubicBezTo>
                  <a:pt x="147" y="14"/>
                  <a:pt x="146" y="13"/>
                  <a:pt x="144" y="13"/>
                </a:cubicBezTo>
                <a:close/>
                <a:moveTo>
                  <a:pt x="141" y="25"/>
                </a:moveTo>
                <a:cubicBezTo>
                  <a:pt x="125" y="25"/>
                  <a:pt x="125" y="25"/>
                  <a:pt x="125" y="25"/>
                </a:cubicBezTo>
                <a:cubicBezTo>
                  <a:pt x="125" y="19"/>
                  <a:pt x="125" y="19"/>
                  <a:pt x="125" y="19"/>
                </a:cubicBezTo>
                <a:cubicBezTo>
                  <a:pt x="141" y="19"/>
                  <a:pt x="141" y="19"/>
                  <a:pt x="141" y="19"/>
                </a:cubicBezTo>
                <a:lnTo>
                  <a:pt x="141" y="2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" name="Freeform 15">
            <a:extLst>
              <a:ext uri="{FF2B5EF4-FFF2-40B4-BE49-F238E27FC236}">
                <a16:creationId xmlns:a16="http://schemas.microsoft.com/office/drawing/2014/main" xmlns="" id="{2C9A43EF-DED8-41CF-B1C9-871926274FBE}"/>
              </a:ext>
            </a:extLst>
          </p:cNvPr>
          <p:cNvSpPr>
            <a:spLocks noEditPoints="1"/>
          </p:cNvSpPr>
          <p:nvPr/>
        </p:nvSpPr>
        <p:spPr bwMode="auto">
          <a:xfrm>
            <a:off x="2433638" y="1047751"/>
            <a:ext cx="544513" cy="508000"/>
          </a:xfrm>
          <a:custGeom>
            <a:avLst/>
            <a:gdLst>
              <a:gd name="T0" fmla="*/ 122 w 160"/>
              <a:gd name="T1" fmla="*/ 29 h 148"/>
              <a:gd name="T2" fmla="*/ 136 w 160"/>
              <a:gd name="T3" fmla="*/ 56 h 148"/>
              <a:gd name="T4" fmla="*/ 122 w 160"/>
              <a:gd name="T5" fmla="*/ 83 h 148"/>
              <a:gd name="T6" fmla="*/ 127 w 160"/>
              <a:gd name="T7" fmla="*/ 84 h 148"/>
              <a:gd name="T8" fmla="*/ 127 w 160"/>
              <a:gd name="T9" fmla="*/ 28 h 148"/>
              <a:gd name="T10" fmla="*/ 127 w 160"/>
              <a:gd name="T11" fmla="*/ 8 h 148"/>
              <a:gd name="T12" fmla="*/ 153 w 160"/>
              <a:gd name="T13" fmla="*/ 56 h 148"/>
              <a:gd name="T14" fmla="*/ 127 w 160"/>
              <a:gd name="T15" fmla="*/ 104 h 148"/>
              <a:gd name="T16" fmla="*/ 132 w 160"/>
              <a:gd name="T17" fmla="*/ 105 h 148"/>
              <a:gd name="T18" fmla="*/ 132 w 160"/>
              <a:gd name="T19" fmla="*/ 7 h 148"/>
              <a:gd name="T20" fmla="*/ 112 w 160"/>
              <a:gd name="T21" fmla="*/ 1 h 148"/>
              <a:gd name="T22" fmla="*/ 42 w 160"/>
              <a:gd name="T23" fmla="*/ 32 h 148"/>
              <a:gd name="T24" fmla="*/ 12 w 160"/>
              <a:gd name="T25" fmla="*/ 42 h 148"/>
              <a:gd name="T26" fmla="*/ 0 w 160"/>
              <a:gd name="T27" fmla="*/ 51 h 148"/>
              <a:gd name="T28" fmla="*/ 9 w 160"/>
              <a:gd name="T29" fmla="*/ 70 h 148"/>
              <a:gd name="T30" fmla="*/ 21 w 160"/>
              <a:gd name="T31" fmla="*/ 79 h 148"/>
              <a:gd name="T32" fmla="*/ 42 w 160"/>
              <a:gd name="T33" fmla="*/ 148 h 148"/>
              <a:gd name="T34" fmla="*/ 63 w 160"/>
              <a:gd name="T35" fmla="*/ 146 h 148"/>
              <a:gd name="T36" fmla="*/ 47 w 160"/>
              <a:gd name="T37" fmla="*/ 80 h 148"/>
              <a:gd name="T38" fmla="*/ 114 w 160"/>
              <a:gd name="T39" fmla="*/ 112 h 148"/>
              <a:gd name="T40" fmla="*/ 118 w 160"/>
              <a:gd name="T41" fmla="*/ 108 h 148"/>
              <a:gd name="T42" fmla="*/ 116 w 160"/>
              <a:gd name="T43" fmla="*/ 0 h 148"/>
              <a:gd name="T44" fmla="*/ 9 w 160"/>
              <a:gd name="T45" fmla="*/ 63 h 148"/>
              <a:gd name="T46" fmla="*/ 7 w 160"/>
              <a:gd name="T47" fmla="*/ 51 h 148"/>
              <a:gd name="T48" fmla="*/ 12 w 160"/>
              <a:gd name="T49" fmla="*/ 49 h 148"/>
              <a:gd name="T50" fmla="*/ 19 w 160"/>
              <a:gd name="T51" fmla="*/ 69 h 148"/>
              <a:gd name="T52" fmla="*/ 23 w 160"/>
              <a:gd name="T53" fmla="*/ 39 h 148"/>
              <a:gd name="T54" fmla="*/ 39 w 160"/>
              <a:gd name="T55" fmla="*/ 73 h 148"/>
              <a:gd name="T56" fmla="*/ 19 w 160"/>
              <a:gd name="T57" fmla="*/ 69 h 148"/>
              <a:gd name="T58" fmla="*/ 45 w 160"/>
              <a:gd name="T59" fmla="*/ 141 h 148"/>
              <a:gd name="T60" fmla="*/ 28 w 160"/>
              <a:gd name="T61" fmla="*/ 80 h 148"/>
              <a:gd name="T62" fmla="*/ 56 w 160"/>
              <a:gd name="T63" fmla="*/ 141 h 148"/>
              <a:gd name="T64" fmla="*/ 92 w 160"/>
              <a:gd name="T65" fmla="*/ 89 h 148"/>
              <a:gd name="T66" fmla="*/ 46 w 160"/>
              <a:gd name="T67" fmla="*/ 39 h 148"/>
              <a:gd name="T68" fmla="*/ 97 w 160"/>
              <a:gd name="T69" fmla="*/ 20 h 148"/>
              <a:gd name="T70" fmla="*/ 111 w 160"/>
              <a:gd name="T71" fmla="*/ 102 h 148"/>
              <a:gd name="T72" fmla="*/ 103 w 160"/>
              <a:gd name="T73" fmla="*/ 96 h 148"/>
              <a:gd name="T74" fmla="*/ 111 w 160"/>
              <a:gd name="T75" fmla="*/ 10 h 1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60" h="148">
                <a:moveTo>
                  <a:pt x="127" y="28"/>
                </a:moveTo>
                <a:cubicBezTo>
                  <a:pt x="125" y="27"/>
                  <a:pt x="123" y="28"/>
                  <a:pt x="122" y="29"/>
                </a:cubicBezTo>
                <a:cubicBezTo>
                  <a:pt x="122" y="31"/>
                  <a:pt x="122" y="33"/>
                  <a:pt x="124" y="34"/>
                </a:cubicBezTo>
                <a:cubicBezTo>
                  <a:pt x="132" y="38"/>
                  <a:pt x="136" y="47"/>
                  <a:pt x="136" y="56"/>
                </a:cubicBezTo>
                <a:cubicBezTo>
                  <a:pt x="136" y="65"/>
                  <a:pt x="132" y="73"/>
                  <a:pt x="124" y="78"/>
                </a:cubicBezTo>
                <a:cubicBezTo>
                  <a:pt x="122" y="79"/>
                  <a:pt x="122" y="81"/>
                  <a:pt x="122" y="83"/>
                </a:cubicBezTo>
                <a:cubicBezTo>
                  <a:pt x="123" y="84"/>
                  <a:pt x="124" y="84"/>
                  <a:pt x="125" y="84"/>
                </a:cubicBezTo>
                <a:cubicBezTo>
                  <a:pt x="126" y="84"/>
                  <a:pt x="127" y="84"/>
                  <a:pt x="127" y="84"/>
                </a:cubicBezTo>
                <a:cubicBezTo>
                  <a:pt x="137" y="78"/>
                  <a:pt x="143" y="67"/>
                  <a:pt x="143" y="56"/>
                </a:cubicBezTo>
                <a:cubicBezTo>
                  <a:pt x="143" y="44"/>
                  <a:pt x="137" y="34"/>
                  <a:pt x="127" y="28"/>
                </a:cubicBezTo>
                <a:close/>
                <a:moveTo>
                  <a:pt x="132" y="7"/>
                </a:moveTo>
                <a:cubicBezTo>
                  <a:pt x="130" y="6"/>
                  <a:pt x="128" y="6"/>
                  <a:pt x="127" y="8"/>
                </a:cubicBezTo>
                <a:cubicBezTo>
                  <a:pt x="126" y="9"/>
                  <a:pt x="127" y="11"/>
                  <a:pt x="128" y="12"/>
                </a:cubicBezTo>
                <a:cubicBezTo>
                  <a:pt x="144" y="21"/>
                  <a:pt x="153" y="38"/>
                  <a:pt x="153" y="56"/>
                </a:cubicBezTo>
                <a:cubicBezTo>
                  <a:pt x="153" y="74"/>
                  <a:pt x="144" y="90"/>
                  <a:pt x="128" y="99"/>
                </a:cubicBezTo>
                <a:cubicBezTo>
                  <a:pt x="127" y="100"/>
                  <a:pt x="126" y="102"/>
                  <a:pt x="127" y="104"/>
                </a:cubicBezTo>
                <a:cubicBezTo>
                  <a:pt x="128" y="105"/>
                  <a:pt x="129" y="106"/>
                  <a:pt x="130" y="106"/>
                </a:cubicBezTo>
                <a:cubicBezTo>
                  <a:pt x="130" y="106"/>
                  <a:pt x="131" y="106"/>
                  <a:pt x="132" y="105"/>
                </a:cubicBezTo>
                <a:cubicBezTo>
                  <a:pt x="149" y="95"/>
                  <a:pt x="160" y="76"/>
                  <a:pt x="160" y="56"/>
                </a:cubicBezTo>
                <a:cubicBezTo>
                  <a:pt x="160" y="36"/>
                  <a:pt x="149" y="17"/>
                  <a:pt x="132" y="7"/>
                </a:cubicBezTo>
                <a:close/>
                <a:moveTo>
                  <a:pt x="116" y="0"/>
                </a:moveTo>
                <a:cubicBezTo>
                  <a:pt x="115" y="0"/>
                  <a:pt x="113" y="0"/>
                  <a:pt x="112" y="1"/>
                </a:cubicBezTo>
                <a:cubicBezTo>
                  <a:pt x="112" y="1"/>
                  <a:pt x="74" y="32"/>
                  <a:pt x="42" y="32"/>
                </a:cubicBezTo>
                <a:cubicBezTo>
                  <a:pt x="42" y="32"/>
                  <a:pt x="42" y="32"/>
                  <a:pt x="42" y="32"/>
                </a:cubicBezTo>
                <a:cubicBezTo>
                  <a:pt x="23" y="32"/>
                  <a:pt x="23" y="32"/>
                  <a:pt x="23" y="32"/>
                </a:cubicBezTo>
                <a:cubicBezTo>
                  <a:pt x="17" y="32"/>
                  <a:pt x="12" y="36"/>
                  <a:pt x="12" y="42"/>
                </a:cubicBezTo>
                <a:cubicBezTo>
                  <a:pt x="9" y="42"/>
                  <a:pt x="9" y="42"/>
                  <a:pt x="9" y="42"/>
                </a:cubicBezTo>
                <a:cubicBezTo>
                  <a:pt x="4" y="42"/>
                  <a:pt x="0" y="46"/>
                  <a:pt x="0" y="51"/>
                </a:cubicBezTo>
                <a:cubicBezTo>
                  <a:pt x="0" y="61"/>
                  <a:pt x="0" y="61"/>
                  <a:pt x="0" y="61"/>
                </a:cubicBezTo>
                <a:cubicBezTo>
                  <a:pt x="0" y="66"/>
                  <a:pt x="4" y="70"/>
                  <a:pt x="9" y="70"/>
                </a:cubicBezTo>
                <a:cubicBezTo>
                  <a:pt x="12" y="70"/>
                  <a:pt x="12" y="70"/>
                  <a:pt x="12" y="70"/>
                </a:cubicBezTo>
                <a:cubicBezTo>
                  <a:pt x="12" y="75"/>
                  <a:pt x="16" y="79"/>
                  <a:pt x="21" y="79"/>
                </a:cubicBezTo>
                <a:cubicBezTo>
                  <a:pt x="39" y="145"/>
                  <a:pt x="39" y="145"/>
                  <a:pt x="39" y="145"/>
                </a:cubicBezTo>
                <a:cubicBezTo>
                  <a:pt x="39" y="147"/>
                  <a:pt x="40" y="148"/>
                  <a:pt x="42" y="148"/>
                </a:cubicBezTo>
                <a:cubicBezTo>
                  <a:pt x="61" y="148"/>
                  <a:pt x="61" y="148"/>
                  <a:pt x="61" y="148"/>
                </a:cubicBezTo>
                <a:cubicBezTo>
                  <a:pt x="62" y="148"/>
                  <a:pt x="63" y="147"/>
                  <a:pt x="63" y="146"/>
                </a:cubicBezTo>
                <a:cubicBezTo>
                  <a:pt x="64" y="146"/>
                  <a:pt x="64" y="145"/>
                  <a:pt x="64" y="144"/>
                </a:cubicBezTo>
                <a:cubicBezTo>
                  <a:pt x="47" y="80"/>
                  <a:pt x="47" y="80"/>
                  <a:pt x="47" y="80"/>
                </a:cubicBezTo>
                <a:cubicBezTo>
                  <a:pt x="77" y="82"/>
                  <a:pt x="112" y="111"/>
                  <a:pt x="112" y="111"/>
                </a:cubicBezTo>
                <a:cubicBezTo>
                  <a:pt x="113" y="112"/>
                  <a:pt x="114" y="112"/>
                  <a:pt x="114" y="112"/>
                </a:cubicBezTo>
                <a:cubicBezTo>
                  <a:pt x="115" y="112"/>
                  <a:pt x="115" y="112"/>
                  <a:pt x="116" y="111"/>
                </a:cubicBezTo>
                <a:cubicBezTo>
                  <a:pt x="117" y="111"/>
                  <a:pt x="118" y="110"/>
                  <a:pt x="118" y="108"/>
                </a:cubicBezTo>
                <a:cubicBezTo>
                  <a:pt x="118" y="3"/>
                  <a:pt x="118" y="3"/>
                  <a:pt x="118" y="3"/>
                </a:cubicBezTo>
                <a:cubicBezTo>
                  <a:pt x="118" y="2"/>
                  <a:pt x="117" y="1"/>
                  <a:pt x="116" y="0"/>
                </a:cubicBezTo>
                <a:close/>
                <a:moveTo>
                  <a:pt x="12" y="63"/>
                </a:moveTo>
                <a:cubicBezTo>
                  <a:pt x="9" y="63"/>
                  <a:pt x="9" y="63"/>
                  <a:pt x="9" y="63"/>
                </a:cubicBezTo>
                <a:cubicBezTo>
                  <a:pt x="8" y="63"/>
                  <a:pt x="7" y="62"/>
                  <a:pt x="7" y="61"/>
                </a:cubicBezTo>
                <a:cubicBezTo>
                  <a:pt x="7" y="51"/>
                  <a:pt x="7" y="51"/>
                  <a:pt x="7" y="51"/>
                </a:cubicBezTo>
                <a:cubicBezTo>
                  <a:pt x="7" y="50"/>
                  <a:pt x="8" y="49"/>
                  <a:pt x="9" y="49"/>
                </a:cubicBezTo>
                <a:cubicBezTo>
                  <a:pt x="12" y="49"/>
                  <a:pt x="12" y="49"/>
                  <a:pt x="12" y="49"/>
                </a:cubicBezTo>
                <a:lnTo>
                  <a:pt x="12" y="63"/>
                </a:lnTo>
                <a:close/>
                <a:moveTo>
                  <a:pt x="19" y="69"/>
                </a:moveTo>
                <a:cubicBezTo>
                  <a:pt x="19" y="43"/>
                  <a:pt x="19" y="43"/>
                  <a:pt x="19" y="43"/>
                </a:cubicBezTo>
                <a:cubicBezTo>
                  <a:pt x="19" y="41"/>
                  <a:pt x="20" y="39"/>
                  <a:pt x="23" y="39"/>
                </a:cubicBezTo>
                <a:cubicBezTo>
                  <a:pt x="39" y="39"/>
                  <a:pt x="39" y="39"/>
                  <a:pt x="39" y="39"/>
                </a:cubicBezTo>
                <a:cubicBezTo>
                  <a:pt x="39" y="73"/>
                  <a:pt x="39" y="73"/>
                  <a:pt x="39" y="73"/>
                </a:cubicBezTo>
                <a:cubicBezTo>
                  <a:pt x="23" y="73"/>
                  <a:pt x="23" y="73"/>
                  <a:pt x="23" y="73"/>
                </a:cubicBezTo>
                <a:cubicBezTo>
                  <a:pt x="20" y="73"/>
                  <a:pt x="19" y="71"/>
                  <a:pt x="19" y="69"/>
                </a:cubicBezTo>
                <a:close/>
                <a:moveTo>
                  <a:pt x="56" y="141"/>
                </a:moveTo>
                <a:cubicBezTo>
                  <a:pt x="45" y="141"/>
                  <a:pt x="45" y="141"/>
                  <a:pt x="45" y="141"/>
                </a:cubicBezTo>
                <a:cubicBezTo>
                  <a:pt x="45" y="141"/>
                  <a:pt x="45" y="141"/>
                  <a:pt x="45" y="141"/>
                </a:cubicBezTo>
                <a:cubicBezTo>
                  <a:pt x="28" y="80"/>
                  <a:pt x="28" y="80"/>
                  <a:pt x="28" y="80"/>
                </a:cubicBezTo>
                <a:cubicBezTo>
                  <a:pt x="40" y="80"/>
                  <a:pt x="40" y="80"/>
                  <a:pt x="40" y="80"/>
                </a:cubicBezTo>
                <a:lnTo>
                  <a:pt x="56" y="141"/>
                </a:lnTo>
                <a:close/>
                <a:moveTo>
                  <a:pt x="97" y="92"/>
                </a:moveTo>
                <a:cubicBezTo>
                  <a:pt x="95" y="91"/>
                  <a:pt x="94" y="90"/>
                  <a:pt x="92" y="89"/>
                </a:cubicBezTo>
                <a:cubicBezTo>
                  <a:pt x="75" y="79"/>
                  <a:pt x="59" y="74"/>
                  <a:pt x="46" y="73"/>
                </a:cubicBezTo>
                <a:cubicBezTo>
                  <a:pt x="46" y="39"/>
                  <a:pt x="46" y="39"/>
                  <a:pt x="46" y="39"/>
                </a:cubicBezTo>
                <a:cubicBezTo>
                  <a:pt x="59" y="38"/>
                  <a:pt x="75" y="33"/>
                  <a:pt x="92" y="22"/>
                </a:cubicBezTo>
                <a:cubicBezTo>
                  <a:pt x="94" y="22"/>
                  <a:pt x="95" y="21"/>
                  <a:pt x="97" y="20"/>
                </a:cubicBezTo>
                <a:lnTo>
                  <a:pt x="97" y="92"/>
                </a:lnTo>
                <a:close/>
                <a:moveTo>
                  <a:pt x="111" y="102"/>
                </a:moveTo>
                <a:cubicBezTo>
                  <a:pt x="111" y="102"/>
                  <a:pt x="111" y="102"/>
                  <a:pt x="111" y="102"/>
                </a:cubicBezTo>
                <a:cubicBezTo>
                  <a:pt x="109" y="100"/>
                  <a:pt x="106" y="98"/>
                  <a:pt x="103" y="96"/>
                </a:cubicBezTo>
                <a:cubicBezTo>
                  <a:pt x="103" y="16"/>
                  <a:pt x="103" y="16"/>
                  <a:pt x="103" y="16"/>
                </a:cubicBezTo>
                <a:cubicBezTo>
                  <a:pt x="106" y="13"/>
                  <a:pt x="109" y="12"/>
                  <a:pt x="111" y="10"/>
                </a:cubicBezTo>
                <a:lnTo>
                  <a:pt x="111" y="10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" name="Freeform 16">
            <a:extLst>
              <a:ext uri="{FF2B5EF4-FFF2-40B4-BE49-F238E27FC236}">
                <a16:creationId xmlns:a16="http://schemas.microsoft.com/office/drawing/2014/main" xmlns="" id="{9A778588-F537-42CA-9F54-705C3E0008EF}"/>
              </a:ext>
            </a:extLst>
          </p:cNvPr>
          <p:cNvSpPr>
            <a:spLocks noEditPoints="1"/>
          </p:cNvSpPr>
          <p:nvPr/>
        </p:nvSpPr>
        <p:spPr bwMode="auto">
          <a:xfrm>
            <a:off x="2501901" y="1652588"/>
            <a:ext cx="415925" cy="549275"/>
          </a:xfrm>
          <a:custGeom>
            <a:avLst/>
            <a:gdLst>
              <a:gd name="T0" fmla="*/ 3 w 122"/>
              <a:gd name="T1" fmla="*/ 0 h 160"/>
              <a:gd name="T2" fmla="*/ 0 w 122"/>
              <a:gd name="T3" fmla="*/ 157 h 160"/>
              <a:gd name="T4" fmla="*/ 119 w 122"/>
              <a:gd name="T5" fmla="*/ 160 h 160"/>
              <a:gd name="T6" fmla="*/ 122 w 122"/>
              <a:gd name="T7" fmla="*/ 3 h 160"/>
              <a:gd name="T8" fmla="*/ 115 w 122"/>
              <a:gd name="T9" fmla="*/ 153 h 160"/>
              <a:gd name="T10" fmla="*/ 7 w 122"/>
              <a:gd name="T11" fmla="*/ 7 h 160"/>
              <a:gd name="T12" fmla="*/ 115 w 122"/>
              <a:gd name="T13" fmla="*/ 153 h 160"/>
              <a:gd name="T14" fmla="*/ 47 w 122"/>
              <a:gd name="T15" fmla="*/ 15 h 160"/>
              <a:gd name="T16" fmla="*/ 47 w 122"/>
              <a:gd name="T17" fmla="*/ 22 h 160"/>
              <a:gd name="T18" fmla="*/ 79 w 122"/>
              <a:gd name="T19" fmla="*/ 19 h 160"/>
              <a:gd name="T20" fmla="*/ 103 w 122"/>
              <a:gd name="T21" fmla="*/ 38 h 160"/>
              <a:gd name="T22" fmla="*/ 16 w 122"/>
              <a:gd name="T23" fmla="*/ 41 h 160"/>
              <a:gd name="T24" fmla="*/ 103 w 122"/>
              <a:gd name="T25" fmla="*/ 45 h 160"/>
              <a:gd name="T26" fmla="*/ 103 w 122"/>
              <a:gd name="T27" fmla="*/ 38 h 160"/>
              <a:gd name="T28" fmla="*/ 19 w 122"/>
              <a:gd name="T29" fmla="*/ 56 h 160"/>
              <a:gd name="T30" fmla="*/ 19 w 122"/>
              <a:gd name="T31" fmla="*/ 63 h 160"/>
              <a:gd name="T32" fmla="*/ 106 w 122"/>
              <a:gd name="T33" fmla="*/ 59 h 160"/>
              <a:gd name="T34" fmla="*/ 103 w 122"/>
              <a:gd name="T35" fmla="*/ 74 h 160"/>
              <a:gd name="T36" fmla="*/ 16 w 122"/>
              <a:gd name="T37" fmla="*/ 77 h 160"/>
              <a:gd name="T38" fmla="*/ 103 w 122"/>
              <a:gd name="T39" fmla="*/ 81 h 160"/>
              <a:gd name="T40" fmla="*/ 103 w 122"/>
              <a:gd name="T41" fmla="*/ 74 h 160"/>
              <a:gd name="T42" fmla="*/ 19 w 122"/>
              <a:gd name="T43" fmla="*/ 92 h 160"/>
              <a:gd name="T44" fmla="*/ 19 w 122"/>
              <a:gd name="T45" fmla="*/ 99 h 160"/>
              <a:gd name="T46" fmla="*/ 40 w 122"/>
              <a:gd name="T47" fmla="*/ 96 h 160"/>
              <a:gd name="T48" fmla="*/ 37 w 122"/>
              <a:gd name="T49" fmla="*/ 107 h 160"/>
              <a:gd name="T50" fmla="*/ 16 w 122"/>
              <a:gd name="T51" fmla="*/ 110 h 160"/>
              <a:gd name="T52" fmla="*/ 37 w 122"/>
              <a:gd name="T53" fmla="*/ 114 h 160"/>
              <a:gd name="T54" fmla="*/ 37 w 122"/>
              <a:gd name="T55" fmla="*/ 107 h 160"/>
              <a:gd name="T56" fmla="*/ 92 w 122"/>
              <a:gd name="T57" fmla="*/ 112 h 160"/>
              <a:gd name="T58" fmla="*/ 75 w 122"/>
              <a:gd name="T59" fmla="*/ 90 h 160"/>
              <a:gd name="T60" fmla="*/ 57 w 122"/>
              <a:gd name="T61" fmla="*/ 112 h 160"/>
              <a:gd name="T62" fmla="*/ 44 w 122"/>
              <a:gd name="T63" fmla="*/ 135 h 160"/>
              <a:gd name="T64" fmla="*/ 47 w 122"/>
              <a:gd name="T65" fmla="*/ 137 h 160"/>
              <a:gd name="T66" fmla="*/ 57 w 122"/>
              <a:gd name="T67" fmla="*/ 144 h 160"/>
              <a:gd name="T68" fmla="*/ 61 w 122"/>
              <a:gd name="T69" fmla="*/ 147 h 160"/>
              <a:gd name="T70" fmla="*/ 75 w 122"/>
              <a:gd name="T71" fmla="*/ 129 h 160"/>
              <a:gd name="T72" fmla="*/ 89 w 122"/>
              <a:gd name="T73" fmla="*/ 147 h 160"/>
              <a:gd name="T74" fmla="*/ 92 w 122"/>
              <a:gd name="T75" fmla="*/ 144 h 160"/>
              <a:gd name="T76" fmla="*/ 103 w 122"/>
              <a:gd name="T77" fmla="*/ 137 h 160"/>
              <a:gd name="T78" fmla="*/ 106 w 122"/>
              <a:gd name="T79" fmla="*/ 135 h 160"/>
              <a:gd name="T80" fmla="*/ 62 w 122"/>
              <a:gd name="T81" fmla="*/ 136 h 160"/>
              <a:gd name="T82" fmla="*/ 60 w 122"/>
              <a:gd name="T83" fmla="*/ 132 h 160"/>
              <a:gd name="T84" fmla="*/ 53 w 122"/>
              <a:gd name="T85" fmla="*/ 130 h 160"/>
              <a:gd name="T86" fmla="*/ 69 w 122"/>
              <a:gd name="T87" fmla="*/ 125 h 160"/>
              <a:gd name="T88" fmla="*/ 75 w 122"/>
              <a:gd name="T89" fmla="*/ 119 h 160"/>
              <a:gd name="T90" fmla="*/ 75 w 122"/>
              <a:gd name="T91" fmla="*/ 97 h 160"/>
              <a:gd name="T92" fmla="*/ 75 w 122"/>
              <a:gd name="T93" fmla="*/ 119 h 160"/>
              <a:gd name="T94" fmla="*/ 89 w 122"/>
              <a:gd name="T95" fmla="*/ 132 h 160"/>
              <a:gd name="T96" fmla="*/ 88 w 122"/>
              <a:gd name="T97" fmla="*/ 136 h 160"/>
              <a:gd name="T98" fmla="*/ 89 w 122"/>
              <a:gd name="T99" fmla="*/ 119 h 160"/>
              <a:gd name="T100" fmla="*/ 92 w 122"/>
              <a:gd name="T101" fmla="*/ 130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22" h="160">
                <a:moveTo>
                  <a:pt x="119" y="0"/>
                </a:moveTo>
                <a:cubicBezTo>
                  <a:pt x="3" y="0"/>
                  <a:pt x="3" y="0"/>
                  <a:pt x="3" y="0"/>
                </a:cubicBezTo>
                <a:cubicBezTo>
                  <a:pt x="2" y="0"/>
                  <a:pt x="0" y="2"/>
                  <a:pt x="0" y="3"/>
                </a:cubicBezTo>
                <a:cubicBezTo>
                  <a:pt x="0" y="157"/>
                  <a:pt x="0" y="157"/>
                  <a:pt x="0" y="157"/>
                </a:cubicBezTo>
                <a:cubicBezTo>
                  <a:pt x="0" y="158"/>
                  <a:pt x="2" y="160"/>
                  <a:pt x="3" y="160"/>
                </a:cubicBezTo>
                <a:cubicBezTo>
                  <a:pt x="119" y="160"/>
                  <a:pt x="119" y="160"/>
                  <a:pt x="119" y="160"/>
                </a:cubicBezTo>
                <a:cubicBezTo>
                  <a:pt x="121" y="160"/>
                  <a:pt x="122" y="158"/>
                  <a:pt x="122" y="157"/>
                </a:cubicBezTo>
                <a:cubicBezTo>
                  <a:pt x="122" y="3"/>
                  <a:pt x="122" y="3"/>
                  <a:pt x="122" y="3"/>
                </a:cubicBezTo>
                <a:cubicBezTo>
                  <a:pt x="122" y="2"/>
                  <a:pt x="121" y="0"/>
                  <a:pt x="119" y="0"/>
                </a:cubicBezTo>
                <a:close/>
                <a:moveTo>
                  <a:pt x="115" y="153"/>
                </a:moveTo>
                <a:cubicBezTo>
                  <a:pt x="7" y="153"/>
                  <a:pt x="7" y="153"/>
                  <a:pt x="7" y="153"/>
                </a:cubicBezTo>
                <a:cubicBezTo>
                  <a:pt x="7" y="7"/>
                  <a:pt x="7" y="7"/>
                  <a:pt x="7" y="7"/>
                </a:cubicBezTo>
                <a:cubicBezTo>
                  <a:pt x="115" y="7"/>
                  <a:pt x="115" y="7"/>
                  <a:pt x="115" y="7"/>
                </a:cubicBezTo>
                <a:lnTo>
                  <a:pt x="115" y="153"/>
                </a:lnTo>
                <a:close/>
                <a:moveTo>
                  <a:pt x="75" y="15"/>
                </a:moveTo>
                <a:cubicBezTo>
                  <a:pt x="47" y="15"/>
                  <a:pt x="47" y="15"/>
                  <a:pt x="47" y="15"/>
                </a:cubicBezTo>
                <a:cubicBezTo>
                  <a:pt x="45" y="15"/>
                  <a:pt x="43" y="17"/>
                  <a:pt x="43" y="19"/>
                </a:cubicBezTo>
                <a:cubicBezTo>
                  <a:pt x="43" y="21"/>
                  <a:pt x="45" y="22"/>
                  <a:pt x="47" y="22"/>
                </a:cubicBezTo>
                <a:cubicBezTo>
                  <a:pt x="75" y="22"/>
                  <a:pt x="75" y="22"/>
                  <a:pt x="75" y="22"/>
                </a:cubicBezTo>
                <a:cubicBezTo>
                  <a:pt x="77" y="22"/>
                  <a:pt x="79" y="21"/>
                  <a:pt x="79" y="19"/>
                </a:cubicBezTo>
                <a:cubicBezTo>
                  <a:pt x="79" y="17"/>
                  <a:pt x="77" y="15"/>
                  <a:pt x="75" y="15"/>
                </a:cubicBezTo>
                <a:close/>
                <a:moveTo>
                  <a:pt x="103" y="38"/>
                </a:moveTo>
                <a:cubicBezTo>
                  <a:pt x="19" y="38"/>
                  <a:pt x="19" y="38"/>
                  <a:pt x="19" y="38"/>
                </a:cubicBezTo>
                <a:cubicBezTo>
                  <a:pt x="17" y="38"/>
                  <a:pt x="16" y="39"/>
                  <a:pt x="16" y="41"/>
                </a:cubicBezTo>
                <a:cubicBezTo>
                  <a:pt x="16" y="43"/>
                  <a:pt x="17" y="45"/>
                  <a:pt x="19" y="45"/>
                </a:cubicBezTo>
                <a:cubicBezTo>
                  <a:pt x="103" y="45"/>
                  <a:pt x="103" y="45"/>
                  <a:pt x="103" y="45"/>
                </a:cubicBezTo>
                <a:cubicBezTo>
                  <a:pt x="105" y="45"/>
                  <a:pt x="106" y="43"/>
                  <a:pt x="106" y="41"/>
                </a:cubicBezTo>
                <a:cubicBezTo>
                  <a:pt x="106" y="39"/>
                  <a:pt x="105" y="38"/>
                  <a:pt x="103" y="38"/>
                </a:cubicBezTo>
                <a:close/>
                <a:moveTo>
                  <a:pt x="103" y="56"/>
                </a:moveTo>
                <a:cubicBezTo>
                  <a:pt x="19" y="56"/>
                  <a:pt x="19" y="56"/>
                  <a:pt x="19" y="56"/>
                </a:cubicBezTo>
                <a:cubicBezTo>
                  <a:pt x="17" y="56"/>
                  <a:pt x="16" y="57"/>
                  <a:pt x="16" y="59"/>
                </a:cubicBezTo>
                <a:cubicBezTo>
                  <a:pt x="16" y="61"/>
                  <a:pt x="17" y="63"/>
                  <a:pt x="19" y="63"/>
                </a:cubicBezTo>
                <a:cubicBezTo>
                  <a:pt x="103" y="63"/>
                  <a:pt x="103" y="63"/>
                  <a:pt x="103" y="63"/>
                </a:cubicBezTo>
                <a:cubicBezTo>
                  <a:pt x="105" y="63"/>
                  <a:pt x="106" y="61"/>
                  <a:pt x="106" y="59"/>
                </a:cubicBezTo>
                <a:cubicBezTo>
                  <a:pt x="106" y="57"/>
                  <a:pt x="105" y="56"/>
                  <a:pt x="103" y="56"/>
                </a:cubicBezTo>
                <a:close/>
                <a:moveTo>
                  <a:pt x="103" y="74"/>
                </a:moveTo>
                <a:cubicBezTo>
                  <a:pt x="19" y="74"/>
                  <a:pt x="19" y="74"/>
                  <a:pt x="19" y="74"/>
                </a:cubicBezTo>
                <a:cubicBezTo>
                  <a:pt x="17" y="74"/>
                  <a:pt x="16" y="75"/>
                  <a:pt x="16" y="77"/>
                </a:cubicBezTo>
                <a:cubicBezTo>
                  <a:pt x="16" y="79"/>
                  <a:pt x="17" y="81"/>
                  <a:pt x="19" y="81"/>
                </a:cubicBezTo>
                <a:cubicBezTo>
                  <a:pt x="103" y="81"/>
                  <a:pt x="103" y="81"/>
                  <a:pt x="103" y="81"/>
                </a:cubicBezTo>
                <a:cubicBezTo>
                  <a:pt x="105" y="81"/>
                  <a:pt x="106" y="79"/>
                  <a:pt x="106" y="77"/>
                </a:cubicBezTo>
                <a:cubicBezTo>
                  <a:pt x="106" y="75"/>
                  <a:pt x="105" y="74"/>
                  <a:pt x="103" y="74"/>
                </a:cubicBezTo>
                <a:close/>
                <a:moveTo>
                  <a:pt x="37" y="92"/>
                </a:moveTo>
                <a:cubicBezTo>
                  <a:pt x="19" y="92"/>
                  <a:pt x="19" y="92"/>
                  <a:pt x="19" y="92"/>
                </a:cubicBezTo>
                <a:cubicBezTo>
                  <a:pt x="17" y="92"/>
                  <a:pt x="16" y="94"/>
                  <a:pt x="16" y="96"/>
                </a:cubicBezTo>
                <a:cubicBezTo>
                  <a:pt x="16" y="98"/>
                  <a:pt x="17" y="99"/>
                  <a:pt x="19" y="99"/>
                </a:cubicBezTo>
                <a:cubicBezTo>
                  <a:pt x="37" y="99"/>
                  <a:pt x="37" y="99"/>
                  <a:pt x="37" y="99"/>
                </a:cubicBezTo>
                <a:cubicBezTo>
                  <a:pt x="38" y="99"/>
                  <a:pt x="40" y="98"/>
                  <a:pt x="40" y="96"/>
                </a:cubicBezTo>
                <a:cubicBezTo>
                  <a:pt x="40" y="94"/>
                  <a:pt x="38" y="92"/>
                  <a:pt x="37" y="92"/>
                </a:cubicBezTo>
                <a:close/>
                <a:moveTo>
                  <a:pt x="37" y="107"/>
                </a:moveTo>
                <a:cubicBezTo>
                  <a:pt x="19" y="107"/>
                  <a:pt x="19" y="107"/>
                  <a:pt x="19" y="107"/>
                </a:cubicBezTo>
                <a:cubicBezTo>
                  <a:pt x="17" y="107"/>
                  <a:pt x="16" y="108"/>
                  <a:pt x="16" y="110"/>
                </a:cubicBezTo>
                <a:cubicBezTo>
                  <a:pt x="16" y="112"/>
                  <a:pt x="17" y="114"/>
                  <a:pt x="19" y="114"/>
                </a:cubicBezTo>
                <a:cubicBezTo>
                  <a:pt x="37" y="114"/>
                  <a:pt x="37" y="114"/>
                  <a:pt x="37" y="114"/>
                </a:cubicBezTo>
                <a:cubicBezTo>
                  <a:pt x="38" y="114"/>
                  <a:pt x="40" y="112"/>
                  <a:pt x="40" y="110"/>
                </a:cubicBezTo>
                <a:cubicBezTo>
                  <a:pt x="40" y="108"/>
                  <a:pt x="38" y="107"/>
                  <a:pt x="37" y="107"/>
                </a:cubicBezTo>
                <a:close/>
                <a:moveTo>
                  <a:pt x="106" y="132"/>
                </a:moveTo>
                <a:cubicBezTo>
                  <a:pt x="92" y="112"/>
                  <a:pt x="92" y="112"/>
                  <a:pt x="92" y="112"/>
                </a:cubicBezTo>
                <a:cubicBezTo>
                  <a:pt x="93" y="111"/>
                  <a:pt x="93" y="109"/>
                  <a:pt x="93" y="108"/>
                </a:cubicBezTo>
                <a:cubicBezTo>
                  <a:pt x="93" y="98"/>
                  <a:pt x="85" y="90"/>
                  <a:pt x="75" y="90"/>
                </a:cubicBezTo>
                <a:cubicBezTo>
                  <a:pt x="65" y="90"/>
                  <a:pt x="57" y="98"/>
                  <a:pt x="57" y="108"/>
                </a:cubicBezTo>
                <a:cubicBezTo>
                  <a:pt x="57" y="109"/>
                  <a:pt x="57" y="111"/>
                  <a:pt x="57" y="112"/>
                </a:cubicBezTo>
                <a:cubicBezTo>
                  <a:pt x="44" y="132"/>
                  <a:pt x="44" y="132"/>
                  <a:pt x="44" y="132"/>
                </a:cubicBezTo>
                <a:cubicBezTo>
                  <a:pt x="43" y="133"/>
                  <a:pt x="43" y="134"/>
                  <a:pt x="44" y="135"/>
                </a:cubicBezTo>
                <a:cubicBezTo>
                  <a:pt x="44" y="136"/>
                  <a:pt x="45" y="137"/>
                  <a:pt x="47" y="137"/>
                </a:cubicBezTo>
                <a:cubicBezTo>
                  <a:pt x="47" y="137"/>
                  <a:pt x="47" y="137"/>
                  <a:pt x="47" y="137"/>
                </a:cubicBezTo>
                <a:cubicBezTo>
                  <a:pt x="55" y="137"/>
                  <a:pt x="55" y="137"/>
                  <a:pt x="55" y="137"/>
                </a:cubicBezTo>
                <a:cubicBezTo>
                  <a:pt x="57" y="144"/>
                  <a:pt x="57" y="144"/>
                  <a:pt x="57" y="144"/>
                </a:cubicBezTo>
                <a:cubicBezTo>
                  <a:pt x="58" y="145"/>
                  <a:pt x="59" y="146"/>
                  <a:pt x="60" y="147"/>
                </a:cubicBezTo>
                <a:cubicBezTo>
                  <a:pt x="60" y="147"/>
                  <a:pt x="61" y="147"/>
                  <a:pt x="61" y="147"/>
                </a:cubicBezTo>
                <a:cubicBezTo>
                  <a:pt x="62" y="147"/>
                  <a:pt x="63" y="146"/>
                  <a:pt x="63" y="145"/>
                </a:cubicBezTo>
                <a:cubicBezTo>
                  <a:pt x="75" y="129"/>
                  <a:pt x="75" y="129"/>
                  <a:pt x="75" y="129"/>
                </a:cubicBezTo>
                <a:cubicBezTo>
                  <a:pt x="86" y="145"/>
                  <a:pt x="86" y="145"/>
                  <a:pt x="86" y="145"/>
                </a:cubicBezTo>
                <a:cubicBezTo>
                  <a:pt x="87" y="146"/>
                  <a:pt x="88" y="147"/>
                  <a:pt x="89" y="147"/>
                </a:cubicBezTo>
                <a:cubicBezTo>
                  <a:pt x="89" y="147"/>
                  <a:pt x="89" y="147"/>
                  <a:pt x="89" y="147"/>
                </a:cubicBezTo>
                <a:cubicBezTo>
                  <a:pt x="90" y="146"/>
                  <a:pt x="92" y="145"/>
                  <a:pt x="92" y="144"/>
                </a:cubicBezTo>
                <a:cubicBezTo>
                  <a:pt x="95" y="137"/>
                  <a:pt x="95" y="137"/>
                  <a:pt x="95" y="137"/>
                </a:cubicBezTo>
                <a:cubicBezTo>
                  <a:pt x="103" y="137"/>
                  <a:pt x="103" y="137"/>
                  <a:pt x="103" y="137"/>
                </a:cubicBezTo>
                <a:cubicBezTo>
                  <a:pt x="103" y="137"/>
                  <a:pt x="103" y="137"/>
                  <a:pt x="103" y="137"/>
                </a:cubicBezTo>
                <a:cubicBezTo>
                  <a:pt x="104" y="137"/>
                  <a:pt x="105" y="136"/>
                  <a:pt x="106" y="135"/>
                </a:cubicBezTo>
                <a:cubicBezTo>
                  <a:pt x="106" y="134"/>
                  <a:pt x="106" y="133"/>
                  <a:pt x="106" y="132"/>
                </a:cubicBezTo>
                <a:close/>
                <a:moveTo>
                  <a:pt x="62" y="136"/>
                </a:moveTo>
                <a:cubicBezTo>
                  <a:pt x="60" y="132"/>
                  <a:pt x="60" y="132"/>
                  <a:pt x="60" y="132"/>
                </a:cubicBezTo>
                <a:cubicBezTo>
                  <a:pt x="60" y="132"/>
                  <a:pt x="60" y="132"/>
                  <a:pt x="60" y="132"/>
                </a:cubicBezTo>
                <a:cubicBezTo>
                  <a:pt x="60" y="131"/>
                  <a:pt x="59" y="130"/>
                  <a:pt x="57" y="130"/>
                </a:cubicBezTo>
                <a:cubicBezTo>
                  <a:pt x="53" y="130"/>
                  <a:pt x="53" y="130"/>
                  <a:pt x="53" y="130"/>
                </a:cubicBezTo>
                <a:cubicBezTo>
                  <a:pt x="61" y="119"/>
                  <a:pt x="61" y="119"/>
                  <a:pt x="61" y="119"/>
                </a:cubicBezTo>
                <a:cubicBezTo>
                  <a:pt x="63" y="122"/>
                  <a:pt x="66" y="124"/>
                  <a:pt x="69" y="125"/>
                </a:cubicBezTo>
                <a:lnTo>
                  <a:pt x="62" y="136"/>
                </a:lnTo>
                <a:close/>
                <a:moveTo>
                  <a:pt x="75" y="119"/>
                </a:moveTo>
                <a:cubicBezTo>
                  <a:pt x="68" y="119"/>
                  <a:pt x="63" y="114"/>
                  <a:pt x="63" y="108"/>
                </a:cubicBezTo>
                <a:cubicBezTo>
                  <a:pt x="63" y="102"/>
                  <a:pt x="68" y="97"/>
                  <a:pt x="75" y="97"/>
                </a:cubicBezTo>
                <a:cubicBezTo>
                  <a:pt x="81" y="97"/>
                  <a:pt x="86" y="102"/>
                  <a:pt x="86" y="108"/>
                </a:cubicBezTo>
                <a:cubicBezTo>
                  <a:pt x="86" y="114"/>
                  <a:pt x="81" y="119"/>
                  <a:pt x="75" y="119"/>
                </a:cubicBezTo>
                <a:close/>
                <a:moveTo>
                  <a:pt x="92" y="130"/>
                </a:moveTo>
                <a:cubicBezTo>
                  <a:pt x="91" y="130"/>
                  <a:pt x="89" y="131"/>
                  <a:pt x="89" y="132"/>
                </a:cubicBezTo>
                <a:cubicBezTo>
                  <a:pt x="89" y="132"/>
                  <a:pt x="89" y="132"/>
                  <a:pt x="89" y="132"/>
                </a:cubicBezTo>
                <a:cubicBezTo>
                  <a:pt x="88" y="136"/>
                  <a:pt x="88" y="136"/>
                  <a:pt x="88" y="136"/>
                </a:cubicBezTo>
                <a:cubicBezTo>
                  <a:pt x="80" y="125"/>
                  <a:pt x="80" y="125"/>
                  <a:pt x="80" y="125"/>
                </a:cubicBezTo>
                <a:cubicBezTo>
                  <a:pt x="84" y="124"/>
                  <a:pt x="87" y="122"/>
                  <a:pt x="89" y="119"/>
                </a:cubicBezTo>
                <a:cubicBezTo>
                  <a:pt x="96" y="130"/>
                  <a:pt x="96" y="130"/>
                  <a:pt x="96" y="130"/>
                </a:cubicBezTo>
                <a:lnTo>
                  <a:pt x="92" y="13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" name="Freeform 17">
            <a:extLst>
              <a:ext uri="{FF2B5EF4-FFF2-40B4-BE49-F238E27FC236}">
                <a16:creationId xmlns:a16="http://schemas.microsoft.com/office/drawing/2014/main" xmlns="" id="{C6ED1A24-8713-465D-84A6-F05DC3CAD58E}"/>
              </a:ext>
            </a:extLst>
          </p:cNvPr>
          <p:cNvSpPr>
            <a:spLocks noEditPoints="1"/>
          </p:cNvSpPr>
          <p:nvPr/>
        </p:nvSpPr>
        <p:spPr bwMode="auto">
          <a:xfrm>
            <a:off x="2433638" y="2270126"/>
            <a:ext cx="541338" cy="549275"/>
          </a:xfrm>
          <a:custGeom>
            <a:avLst/>
            <a:gdLst>
              <a:gd name="T0" fmla="*/ 40 w 159"/>
              <a:gd name="T1" fmla="*/ 73 h 160"/>
              <a:gd name="T2" fmla="*/ 67 w 159"/>
              <a:gd name="T3" fmla="*/ 67 h 160"/>
              <a:gd name="T4" fmla="*/ 67 w 159"/>
              <a:gd name="T5" fmla="*/ 73 h 160"/>
              <a:gd name="T6" fmla="*/ 79 w 159"/>
              <a:gd name="T7" fmla="*/ 67 h 160"/>
              <a:gd name="T8" fmla="*/ 90 w 159"/>
              <a:gd name="T9" fmla="*/ 70 h 160"/>
              <a:gd name="T10" fmla="*/ 108 w 159"/>
              <a:gd name="T11" fmla="*/ 70 h 160"/>
              <a:gd name="T12" fmla="*/ 118 w 159"/>
              <a:gd name="T13" fmla="*/ 67 h 160"/>
              <a:gd name="T14" fmla="*/ 40 w 159"/>
              <a:gd name="T15" fmla="*/ 87 h 160"/>
              <a:gd name="T16" fmla="*/ 67 w 159"/>
              <a:gd name="T17" fmla="*/ 80 h 160"/>
              <a:gd name="T18" fmla="*/ 67 w 159"/>
              <a:gd name="T19" fmla="*/ 87 h 160"/>
              <a:gd name="T20" fmla="*/ 79 w 159"/>
              <a:gd name="T21" fmla="*/ 80 h 160"/>
              <a:gd name="T22" fmla="*/ 90 w 159"/>
              <a:gd name="T23" fmla="*/ 83 h 160"/>
              <a:gd name="T24" fmla="*/ 108 w 159"/>
              <a:gd name="T25" fmla="*/ 83 h 160"/>
              <a:gd name="T26" fmla="*/ 118 w 159"/>
              <a:gd name="T27" fmla="*/ 80 h 160"/>
              <a:gd name="T28" fmla="*/ 40 w 159"/>
              <a:gd name="T29" fmla="*/ 100 h 160"/>
              <a:gd name="T30" fmla="*/ 67 w 159"/>
              <a:gd name="T31" fmla="*/ 93 h 160"/>
              <a:gd name="T32" fmla="*/ 67 w 159"/>
              <a:gd name="T33" fmla="*/ 100 h 160"/>
              <a:gd name="T34" fmla="*/ 79 w 159"/>
              <a:gd name="T35" fmla="*/ 93 h 160"/>
              <a:gd name="T36" fmla="*/ 90 w 159"/>
              <a:gd name="T37" fmla="*/ 97 h 160"/>
              <a:gd name="T38" fmla="*/ 108 w 159"/>
              <a:gd name="T39" fmla="*/ 97 h 160"/>
              <a:gd name="T40" fmla="*/ 118 w 159"/>
              <a:gd name="T41" fmla="*/ 93 h 160"/>
              <a:gd name="T42" fmla="*/ 40 w 159"/>
              <a:gd name="T43" fmla="*/ 113 h 160"/>
              <a:gd name="T44" fmla="*/ 67 w 159"/>
              <a:gd name="T45" fmla="*/ 107 h 160"/>
              <a:gd name="T46" fmla="*/ 67 w 159"/>
              <a:gd name="T47" fmla="*/ 113 h 160"/>
              <a:gd name="T48" fmla="*/ 79 w 159"/>
              <a:gd name="T49" fmla="*/ 107 h 160"/>
              <a:gd name="T50" fmla="*/ 90 w 159"/>
              <a:gd name="T51" fmla="*/ 110 h 160"/>
              <a:gd name="T52" fmla="*/ 108 w 159"/>
              <a:gd name="T53" fmla="*/ 110 h 160"/>
              <a:gd name="T54" fmla="*/ 118 w 159"/>
              <a:gd name="T55" fmla="*/ 107 h 160"/>
              <a:gd name="T56" fmla="*/ 109 w 159"/>
              <a:gd name="T57" fmla="*/ 36 h 160"/>
              <a:gd name="T58" fmla="*/ 132 w 159"/>
              <a:gd name="T59" fmla="*/ 3 h 160"/>
              <a:gd name="T60" fmla="*/ 78 w 159"/>
              <a:gd name="T61" fmla="*/ 26 h 160"/>
              <a:gd name="T62" fmla="*/ 72 w 159"/>
              <a:gd name="T63" fmla="*/ 36 h 160"/>
              <a:gd name="T64" fmla="*/ 55 w 159"/>
              <a:gd name="T65" fmla="*/ 27 h 160"/>
              <a:gd name="T66" fmla="*/ 39 w 159"/>
              <a:gd name="T67" fmla="*/ 36 h 160"/>
              <a:gd name="T68" fmla="*/ 0 w 159"/>
              <a:gd name="T69" fmla="*/ 133 h 160"/>
              <a:gd name="T70" fmla="*/ 159 w 159"/>
              <a:gd name="T71" fmla="*/ 148 h 160"/>
              <a:gd name="T72" fmla="*/ 85 w 159"/>
              <a:gd name="T73" fmla="*/ 7 h 160"/>
              <a:gd name="T74" fmla="*/ 45 w 159"/>
              <a:gd name="T75" fmla="*/ 29 h 160"/>
              <a:gd name="T76" fmla="*/ 66 w 159"/>
              <a:gd name="T77" fmla="*/ 52 h 160"/>
              <a:gd name="T78" fmla="*/ 39 w 159"/>
              <a:gd name="T79" fmla="*/ 43 h 160"/>
              <a:gd name="T80" fmla="*/ 72 w 159"/>
              <a:gd name="T81" fmla="*/ 55 h 160"/>
              <a:gd name="T82" fmla="*/ 95 w 159"/>
              <a:gd name="T83" fmla="*/ 48 h 160"/>
              <a:gd name="T84" fmla="*/ 119 w 159"/>
              <a:gd name="T85" fmla="*/ 52 h 160"/>
              <a:gd name="T86" fmla="*/ 127 w 159"/>
              <a:gd name="T87" fmla="*/ 43 h 160"/>
              <a:gd name="T88" fmla="*/ 152 w 159"/>
              <a:gd name="T89" fmla="*/ 148 h 160"/>
              <a:gd name="T90" fmla="*/ 7 w 159"/>
              <a:gd name="T91" fmla="*/ 133 h 160"/>
              <a:gd name="T92" fmla="*/ 152 w 159"/>
              <a:gd name="T93" fmla="*/ 148 h 160"/>
              <a:gd name="T94" fmla="*/ 73 w 159"/>
              <a:gd name="T95" fmla="*/ 144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59" h="160">
                <a:moveTo>
                  <a:pt x="48" y="67"/>
                </a:moveTo>
                <a:cubicBezTo>
                  <a:pt x="40" y="67"/>
                  <a:pt x="40" y="67"/>
                  <a:pt x="40" y="67"/>
                </a:cubicBezTo>
                <a:cubicBezTo>
                  <a:pt x="39" y="67"/>
                  <a:pt x="37" y="68"/>
                  <a:pt x="37" y="70"/>
                </a:cubicBezTo>
                <a:cubicBezTo>
                  <a:pt x="37" y="72"/>
                  <a:pt x="39" y="73"/>
                  <a:pt x="40" y="73"/>
                </a:cubicBezTo>
                <a:cubicBezTo>
                  <a:pt x="48" y="73"/>
                  <a:pt x="48" y="73"/>
                  <a:pt x="48" y="73"/>
                </a:cubicBezTo>
                <a:cubicBezTo>
                  <a:pt x="50" y="73"/>
                  <a:pt x="51" y="72"/>
                  <a:pt x="51" y="70"/>
                </a:cubicBezTo>
                <a:cubicBezTo>
                  <a:pt x="51" y="68"/>
                  <a:pt x="50" y="67"/>
                  <a:pt x="48" y="67"/>
                </a:cubicBezTo>
                <a:close/>
                <a:moveTo>
                  <a:pt x="67" y="67"/>
                </a:moveTo>
                <a:cubicBezTo>
                  <a:pt x="60" y="67"/>
                  <a:pt x="60" y="67"/>
                  <a:pt x="60" y="67"/>
                </a:cubicBezTo>
                <a:cubicBezTo>
                  <a:pt x="58" y="67"/>
                  <a:pt x="57" y="68"/>
                  <a:pt x="57" y="70"/>
                </a:cubicBezTo>
                <a:cubicBezTo>
                  <a:pt x="57" y="72"/>
                  <a:pt x="58" y="73"/>
                  <a:pt x="60" y="73"/>
                </a:cubicBezTo>
                <a:cubicBezTo>
                  <a:pt x="67" y="73"/>
                  <a:pt x="67" y="73"/>
                  <a:pt x="67" y="73"/>
                </a:cubicBezTo>
                <a:cubicBezTo>
                  <a:pt x="69" y="73"/>
                  <a:pt x="70" y="72"/>
                  <a:pt x="70" y="70"/>
                </a:cubicBezTo>
                <a:cubicBezTo>
                  <a:pt x="70" y="68"/>
                  <a:pt x="69" y="67"/>
                  <a:pt x="67" y="67"/>
                </a:cubicBezTo>
                <a:close/>
                <a:moveTo>
                  <a:pt x="87" y="67"/>
                </a:moveTo>
                <a:cubicBezTo>
                  <a:pt x="79" y="67"/>
                  <a:pt x="79" y="67"/>
                  <a:pt x="79" y="67"/>
                </a:cubicBezTo>
                <a:cubicBezTo>
                  <a:pt x="77" y="67"/>
                  <a:pt x="76" y="68"/>
                  <a:pt x="76" y="70"/>
                </a:cubicBezTo>
                <a:cubicBezTo>
                  <a:pt x="76" y="72"/>
                  <a:pt x="77" y="73"/>
                  <a:pt x="79" y="73"/>
                </a:cubicBezTo>
                <a:cubicBezTo>
                  <a:pt x="87" y="73"/>
                  <a:pt x="87" y="73"/>
                  <a:pt x="87" y="73"/>
                </a:cubicBezTo>
                <a:cubicBezTo>
                  <a:pt x="88" y="73"/>
                  <a:pt x="90" y="72"/>
                  <a:pt x="90" y="70"/>
                </a:cubicBezTo>
                <a:cubicBezTo>
                  <a:pt x="90" y="68"/>
                  <a:pt x="88" y="67"/>
                  <a:pt x="87" y="67"/>
                </a:cubicBezTo>
                <a:close/>
                <a:moveTo>
                  <a:pt x="118" y="67"/>
                </a:moveTo>
                <a:cubicBezTo>
                  <a:pt x="111" y="67"/>
                  <a:pt x="111" y="67"/>
                  <a:pt x="111" y="67"/>
                </a:cubicBezTo>
                <a:cubicBezTo>
                  <a:pt x="109" y="67"/>
                  <a:pt x="108" y="68"/>
                  <a:pt x="108" y="70"/>
                </a:cubicBezTo>
                <a:cubicBezTo>
                  <a:pt x="108" y="72"/>
                  <a:pt x="109" y="73"/>
                  <a:pt x="111" y="73"/>
                </a:cubicBezTo>
                <a:cubicBezTo>
                  <a:pt x="118" y="73"/>
                  <a:pt x="118" y="73"/>
                  <a:pt x="118" y="73"/>
                </a:cubicBezTo>
                <a:cubicBezTo>
                  <a:pt x="120" y="73"/>
                  <a:pt x="122" y="72"/>
                  <a:pt x="122" y="70"/>
                </a:cubicBezTo>
                <a:cubicBezTo>
                  <a:pt x="122" y="68"/>
                  <a:pt x="120" y="67"/>
                  <a:pt x="118" y="67"/>
                </a:cubicBezTo>
                <a:close/>
                <a:moveTo>
                  <a:pt x="48" y="80"/>
                </a:moveTo>
                <a:cubicBezTo>
                  <a:pt x="40" y="80"/>
                  <a:pt x="40" y="80"/>
                  <a:pt x="40" y="80"/>
                </a:cubicBezTo>
                <a:cubicBezTo>
                  <a:pt x="39" y="80"/>
                  <a:pt x="37" y="81"/>
                  <a:pt x="37" y="83"/>
                </a:cubicBezTo>
                <a:cubicBezTo>
                  <a:pt x="37" y="85"/>
                  <a:pt x="39" y="87"/>
                  <a:pt x="40" y="87"/>
                </a:cubicBezTo>
                <a:cubicBezTo>
                  <a:pt x="48" y="87"/>
                  <a:pt x="48" y="87"/>
                  <a:pt x="48" y="87"/>
                </a:cubicBezTo>
                <a:cubicBezTo>
                  <a:pt x="50" y="87"/>
                  <a:pt x="51" y="85"/>
                  <a:pt x="51" y="83"/>
                </a:cubicBezTo>
                <a:cubicBezTo>
                  <a:pt x="51" y="81"/>
                  <a:pt x="50" y="80"/>
                  <a:pt x="48" y="80"/>
                </a:cubicBezTo>
                <a:close/>
                <a:moveTo>
                  <a:pt x="67" y="80"/>
                </a:moveTo>
                <a:cubicBezTo>
                  <a:pt x="60" y="80"/>
                  <a:pt x="60" y="80"/>
                  <a:pt x="60" y="80"/>
                </a:cubicBezTo>
                <a:cubicBezTo>
                  <a:pt x="58" y="80"/>
                  <a:pt x="57" y="81"/>
                  <a:pt x="57" y="83"/>
                </a:cubicBezTo>
                <a:cubicBezTo>
                  <a:pt x="57" y="85"/>
                  <a:pt x="58" y="87"/>
                  <a:pt x="60" y="87"/>
                </a:cubicBezTo>
                <a:cubicBezTo>
                  <a:pt x="67" y="87"/>
                  <a:pt x="67" y="87"/>
                  <a:pt x="67" y="87"/>
                </a:cubicBezTo>
                <a:cubicBezTo>
                  <a:pt x="69" y="87"/>
                  <a:pt x="70" y="85"/>
                  <a:pt x="70" y="83"/>
                </a:cubicBezTo>
                <a:cubicBezTo>
                  <a:pt x="70" y="81"/>
                  <a:pt x="69" y="80"/>
                  <a:pt x="67" y="80"/>
                </a:cubicBezTo>
                <a:close/>
                <a:moveTo>
                  <a:pt x="87" y="80"/>
                </a:moveTo>
                <a:cubicBezTo>
                  <a:pt x="79" y="80"/>
                  <a:pt x="79" y="80"/>
                  <a:pt x="79" y="80"/>
                </a:cubicBezTo>
                <a:cubicBezTo>
                  <a:pt x="77" y="80"/>
                  <a:pt x="76" y="81"/>
                  <a:pt x="76" y="83"/>
                </a:cubicBezTo>
                <a:cubicBezTo>
                  <a:pt x="76" y="85"/>
                  <a:pt x="77" y="87"/>
                  <a:pt x="79" y="87"/>
                </a:cubicBezTo>
                <a:cubicBezTo>
                  <a:pt x="87" y="87"/>
                  <a:pt x="87" y="87"/>
                  <a:pt x="87" y="87"/>
                </a:cubicBezTo>
                <a:cubicBezTo>
                  <a:pt x="88" y="87"/>
                  <a:pt x="90" y="85"/>
                  <a:pt x="90" y="83"/>
                </a:cubicBezTo>
                <a:cubicBezTo>
                  <a:pt x="90" y="81"/>
                  <a:pt x="88" y="80"/>
                  <a:pt x="87" y="80"/>
                </a:cubicBezTo>
                <a:close/>
                <a:moveTo>
                  <a:pt x="118" y="80"/>
                </a:moveTo>
                <a:cubicBezTo>
                  <a:pt x="111" y="80"/>
                  <a:pt x="111" y="80"/>
                  <a:pt x="111" y="80"/>
                </a:cubicBezTo>
                <a:cubicBezTo>
                  <a:pt x="109" y="80"/>
                  <a:pt x="108" y="81"/>
                  <a:pt x="108" y="83"/>
                </a:cubicBezTo>
                <a:cubicBezTo>
                  <a:pt x="108" y="85"/>
                  <a:pt x="109" y="87"/>
                  <a:pt x="111" y="87"/>
                </a:cubicBezTo>
                <a:cubicBezTo>
                  <a:pt x="118" y="87"/>
                  <a:pt x="118" y="87"/>
                  <a:pt x="118" y="87"/>
                </a:cubicBezTo>
                <a:cubicBezTo>
                  <a:pt x="120" y="87"/>
                  <a:pt x="122" y="85"/>
                  <a:pt x="122" y="83"/>
                </a:cubicBezTo>
                <a:cubicBezTo>
                  <a:pt x="122" y="81"/>
                  <a:pt x="120" y="80"/>
                  <a:pt x="118" y="80"/>
                </a:cubicBezTo>
                <a:close/>
                <a:moveTo>
                  <a:pt x="48" y="93"/>
                </a:moveTo>
                <a:cubicBezTo>
                  <a:pt x="40" y="93"/>
                  <a:pt x="40" y="93"/>
                  <a:pt x="40" y="93"/>
                </a:cubicBezTo>
                <a:cubicBezTo>
                  <a:pt x="39" y="93"/>
                  <a:pt x="37" y="95"/>
                  <a:pt x="37" y="97"/>
                </a:cubicBezTo>
                <a:cubicBezTo>
                  <a:pt x="37" y="98"/>
                  <a:pt x="39" y="100"/>
                  <a:pt x="40" y="100"/>
                </a:cubicBezTo>
                <a:cubicBezTo>
                  <a:pt x="48" y="100"/>
                  <a:pt x="48" y="100"/>
                  <a:pt x="48" y="100"/>
                </a:cubicBezTo>
                <a:cubicBezTo>
                  <a:pt x="50" y="100"/>
                  <a:pt x="51" y="98"/>
                  <a:pt x="51" y="97"/>
                </a:cubicBezTo>
                <a:cubicBezTo>
                  <a:pt x="51" y="95"/>
                  <a:pt x="50" y="93"/>
                  <a:pt x="48" y="93"/>
                </a:cubicBezTo>
                <a:close/>
                <a:moveTo>
                  <a:pt x="67" y="93"/>
                </a:moveTo>
                <a:cubicBezTo>
                  <a:pt x="60" y="93"/>
                  <a:pt x="60" y="93"/>
                  <a:pt x="60" y="93"/>
                </a:cubicBezTo>
                <a:cubicBezTo>
                  <a:pt x="58" y="93"/>
                  <a:pt x="57" y="95"/>
                  <a:pt x="57" y="97"/>
                </a:cubicBezTo>
                <a:cubicBezTo>
                  <a:pt x="57" y="98"/>
                  <a:pt x="58" y="100"/>
                  <a:pt x="60" y="100"/>
                </a:cubicBezTo>
                <a:cubicBezTo>
                  <a:pt x="67" y="100"/>
                  <a:pt x="67" y="100"/>
                  <a:pt x="67" y="100"/>
                </a:cubicBezTo>
                <a:cubicBezTo>
                  <a:pt x="69" y="100"/>
                  <a:pt x="70" y="98"/>
                  <a:pt x="70" y="97"/>
                </a:cubicBezTo>
                <a:cubicBezTo>
                  <a:pt x="70" y="95"/>
                  <a:pt x="69" y="93"/>
                  <a:pt x="67" y="93"/>
                </a:cubicBezTo>
                <a:close/>
                <a:moveTo>
                  <a:pt x="87" y="93"/>
                </a:moveTo>
                <a:cubicBezTo>
                  <a:pt x="79" y="93"/>
                  <a:pt x="79" y="93"/>
                  <a:pt x="79" y="93"/>
                </a:cubicBezTo>
                <a:cubicBezTo>
                  <a:pt x="77" y="93"/>
                  <a:pt x="76" y="95"/>
                  <a:pt x="76" y="97"/>
                </a:cubicBezTo>
                <a:cubicBezTo>
                  <a:pt x="76" y="98"/>
                  <a:pt x="77" y="100"/>
                  <a:pt x="79" y="100"/>
                </a:cubicBezTo>
                <a:cubicBezTo>
                  <a:pt x="87" y="100"/>
                  <a:pt x="87" y="100"/>
                  <a:pt x="87" y="100"/>
                </a:cubicBezTo>
                <a:cubicBezTo>
                  <a:pt x="88" y="100"/>
                  <a:pt x="90" y="98"/>
                  <a:pt x="90" y="97"/>
                </a:cubicBezTo>
                <a:cubicBezTo>
                  <a:pt x="90" y="95"/>
                  <a:pt x="88" y="93"/>
                  <a:pt x="87" y="93"/>
                </a:cubicBezTo>
                <a:close/>
                <a:moveTo>
                  <a:pt x="118" y="93"/>
                </a:moveTo>
                <a:cubicBezTo>
                  <a:pt x="111" y="93"/>
                  <a:pt x="111" y="93"/>
                  <a:pt x="111" y="93"/>
                </a:cubicBezTo>
                <a:cubicBezTo>
                  <a:pt x="109" y="93"/>
                  <a:pt x="108" y="95"/>
                  <a:pt x="108" y="97"/>
                </a:cubicBezTo>
                <a:cubicBezTo>
                  <a:pt x="108" y="98"/>
                  <a:pt x="109" y="100"/>
                  <a:pt x="111" y="100"/>
                </a:cubicBezTo>
                <a:cubicBezTo>
                  <a:pt x="118" y="100"/>
                  <a:pt x="118" y="100"/>
                  <a:pt x="118" y="100"/>
                </a:cubicBezTo>
                <a:cubicBezTo>
                  <a:pt x="120" y="100"/>
                  <a:pt x="122" y="98"/>
                  <a:pt x="122" y="97"/>
                </a:cubicBezTo>
                <a:cubicBezTo>
                  <a:pt x="122" y="95"/>
                  <a:pt x="120" y="93"/>
                  <a:pt x="118" y="93"/>
                </a:cubicBezTo>
                <a:close/>
                <a:moveTo>
                  <a:pt x="48" y="107"/>
                </a:moveTo>
                <a:cubicBezTo>
                  <a:pt x="40" y="107"/>
                  <a:pt x="40" y="107"/>
                  <a:pt x="40" y="107"/>
                </a:cubicBezTo>
                <a:cubicBezTo>
                  <a:pt x="39" y="107"/>
                  <a:pt x="37" y="108"/>
                  <a:pt x="37" y="110"/>
                </a:cubicBezTo>
                <a:cubicBezTo>
                  <a:pt x="37" y="112"/>
                  <a:pt x="39" y="113"/>
                  <a:pt x="40" y="113"/>
                </a:cubicBezTo>
                <a:cubicBezTo>
                  <a:pt x="48" y="113"/>
                  <a:pt x="48" y="113"/>
                  <a:pt x="48" y="113"/>
                </a:cubicBezTo>
                <a:cubicBezTo>
                  <a:pt x="50" y="113"/>
                  <a:pt x="51" y="112"/>
                  <a:pt x="51" y="110"/>
                </a:cubicBezTo>
                <a:cubicBezTo>
                  <a:pt x="51" y="108"/>
                  <a:pt x="50" y="107"/>
                  <a:pt x="48" y="107"/>
                </a:cubicBezTo>
                <a:close/>
                <a:moveTo>
                  <a:pt x="67" y="107"/>
                </a:moveTo>
                <a:cubicBezTo>
                  <a:pt x="60" y="107"/>
                  <a:pt x="60" y="107"/>
                  <a:pt x="60" y="107"/>
                </a:cubicBezTo>
                <a:cubicBezTo>
                  <a:pt x="58" y="107"/>
                  <a:pt x="57" y="108"/>
                  <a:pt x="57" y="110"/>
                </a:cubicBezTo>
                <a:cubicBezTo>
                  <a:pt x="57" y="112"/>
                  <a:pt x="58" y="113"/>
                  <a:pt x="60" y="113"/>
                </a:cubicBezTo>
                <a:cubicBezTo>
                  <a:pt x="67" y="113"/>
                  <a:pt x="67" y="113"/>
                  <a:pt x="67" y="113"/>
                </a:cubicBezTo>
                <a:cubicBezTo>
                  <a:pt x="69" y="113"/>
                  <a:pt x="70" y="112"/>
                  <a:pt x="70" y="110"/>
                </a:cubicBezTo>
                <a:cubicBezTo>
                  <a:pt x="70" y="108"/>
                  <a:pt x="69" y="107"/>
                  <a:pt x="67" y="107"/>
                </a:cubicBezTo>
                <a:close/>
                <a:moveTo>
                  <a:pt x="87" y="107"/>
                </a:moveTo>
                <a:cubicBezTo>
                  <a:pt x="79" y="107"/>
                  <a:pt x="79" y="107"/>
                  <a:pt x="79" y="107"/>
                </a:cubicBezTo>
                <a:cubicBezTo>
                  <a:pt x="77" y="107"/>
                  <a:pt x="76" y="108"/>
                  <a:pt x="76" y="110"/>
                </a:cubicBezTo>
                <a:cubicBezTo>
                  <a:pt x="76" y="112"/>
                  <a:pt x="77" y="113"/>
                  <a:pt x="79" y="113"/>
                </a:cubicBezTo>
                <a:cubicBezTo>
                  <a:pt x="87" y="113"/>
                  <a:pt x="87" y="113"/>
                  <a:pt x="87" y="113"/>
                </a:cubicBezTo>
                <a:cubicBezTo>
                  <a:pt x="88" y="113"/>
                  <a:pt x="90" y="112"/>
                  <a:pt x="90" y="110"/>
                </a:cubicBezTo>
                <a:cubicBezTo>
                  <a:pt x="90" y="108"/>
                  <a:pt x="88" y="107"/>
                  <a:pt x="87" y="107"/>
                </a:cubicBezTo>
                <a:close/>
                <a:moveTo>
                  <a:pt x="118" y="107"/>
                </a:moveTo>
                <a:cubicBezTo>
                  <a:pt x="111" y="107"/>
                  <a:pt x="111" y="107"/>
                  <a:pt x="111" y="107"/>
                </a:cubicBezTo>
                <a:cubicBezTo>
                  <a:pt x="109" y="107"/>
                  <a:pt x="108" y="108"/>
                  <a:pt x="108" y="110"/>
                </a:cubicBezTo>
                <a:cubicBezTo>
                  <a:pt x="108" y="112"/>
                  <a:pt x="109" y="113"/>
                  <a:pt x="111" y="113"/>
                </a:cubicBezTo>
                <a:cubicBezTo>
                  <a:pt x="118" y="113"/>
                  <a:pt x="118" y="113"/>
                  <a:pt x="118" y="113"/>
                </a:cubicBezTo>
                <a:cubicBezTo>
                  <a:pt x="120" y="113"/>
                  <a:pt x="122" y="112"/>
                  <a:pt x="122" y="110"/>
                </a:cubicBezTo>
                <a:cubicBezTo>
                  <a:pt x="122" y="108"/>
                  <a:pt x="120" y="107"/>
                  <a:pt x="118" y="107"/>
                </a:cubicBezTo>
                <a:close/>
                <a:moveTo>
                  <a:pt x="148" y="122"/>
                </a:moveTo>
                <a:cubicBezTo>
                  <a:pt x="133" y="39"/>
                  <a:pt x="133" y="39"/>
                  <a:pt x="133" y="39"/>
                </a:cubicBezTo>
                <a:cubicBezTo>
                  <a:pt x="133" y="37"/>
                  <a:pt x="132" y="36"/>
                  <a:pt x="130" y="36"/>
                </a:cubicBezTo>
                <a:cubicBezTo>
                  <a:pt x="109" y="36"/>
                  <a:pt x="109" y="36"/>
                  <a:pt x="109" y="36"/>
                </a:cubicBezTo>
                <a:cubicBezTo>
                  <a:pt x="109" y="29"/>
                  <a:pt x="109" y="29"/>
                  <a:pt x="109" y="29"/>
                </a:cubicBezTo>
                <a:cubicBezTo>
                  <a:pt x="129" y="29"/>
                  <a:pt x="129" y="29"/>
                  <a:pt x="129" y="29"/>
                </a:cubicBezTo>
                <a:cubicBezTo>
                  <a:pt x="131" y="29"/>
                  <a:pt x="132" y="28"/>
                  <a:pt x="132" y="26"/>
                </a:cubicBezTo>
                <a:cubicBezTo>
                  <a:pt x="132" y="3"/>
                  <a:pt x="132" y="3"/>
                  <a:pt x="132" y="3"/>
                </a:cubicBezTo>
                <a:cubicBezTo>
                  <a:pt x="132" y="1"/>
                  <a:pt x="131" y="0"/>
                  <a:pt x="129" y="0"/>
                </a:cubicBezTo>
                <a:cubicBezTo>
                  <a:pt x="81" y="0"/>
                  <a:pt x="81" y="0"/>
                  <a:pt x="81" y="0"/>
                </a:cubicBezTo>
                <a:cubicBezTo>
                  <a:pt x="80" y="0"/>
                  <a:pt x="78" y="1"/>
                  <a:pt x="78" y="3"/>
                </a:cubicBezTo>
                <a:cubicBezTo>
                  <a:pt x="78" y="26"/>
                  <a:pt x="78" y="26"/>
                  <a:pt x="78" y="26"/>
                </a:cubicBezTo>
                <a:cubicBezTo>
                  <a:pt x="78" y="28"/>
                  <a:pt x="80" y="29"/>
                  <a:pt x="81" y="29"/>
                </a:cubicBezTo>
                <a:cubicBezTo>
                  <a:pt x="102" y="29"/>
                  <a:pt x="102" y="29"/>
                  <a:pt x="102" y="29"/>
                </a:cubicBezTo>
                <a:cubicBezTo>
                  <a:pt x="102" y="36"/>
                  <a:pt x="102" y="36"/>
                  <a:pt x="102" y="36"/>
                </a:cubicBezTo>
                <a:cubicBezTo>
                  <a:pt x="72" y="36"/>
                  <a:pt x="72" y="36"/>
                  <a:pt x="72" y="36"/>
                </a:cubicBezTo>
                <a:cubicBezTo>
                  <a:pt x="72" y="24"/>
                  <a:pt x="72" y="24"/>
                  <a:pt x="72" y="24"/>
                </a:cubicBezTo>
                <a:cubicBezTo>
                  <a:pt x="72" y="23"/>
                  <a:pt x="72" y="22"/>
                  <a:pt x="71" y="21"/>
                </a:cubicBezTo>
                <a:cubicBezTo>
                  <a:pt x="70" y="20"/>
                  <a:pt x="68" y="20"/>
                  <a:pt x="67" y="21"/>
                </a:cubicBezTo>
                <a:cubicBezTo>
                  <a:pt x="55" y="27"/>
                  <a:pt x="55" y="27"/>
                  <a:pt x="55" y="27"/>
                </a:cubicBezTo>
                <a:cubicBezTo>
                  <a:pt x="43" y="21"/>
                  <a:pt x="43" y="21"/>
                  <a:pt x="43" y="21"/>
                </a:cubicBezTo>
                <a:cubicBezTo>
                  <a:pt x="42" y="20"/>
                  <a:pt x="41" y="20"/>
                  <a:pt x="40" y="21"/>
                </a:cubicBezTo>
                <a:cubicBezTo>
                  <a:pt x="39" y="22"/>
                  <a:pt x="39" y="23"/>
                  <a:pt x="39" y="24"/>
                </a:cubicBezTo>
                <a:cubicBezTo>
                  <a:pt x="39" y="36"/>
                  <a:pt x="39" y="36"/>
                  <a:pt x="39" y="36"/>
                </a:cubicBezTo>
                <a:cubicBezTo>
                  <a:pt x="28" y="36"/>
                  <a:pt x="28" y="36"/>
                  <a:pt x="28" y="36"/>
                </a:cubicBezTo>
                <a:cubicBezTo>
                  <a:pt x="27" y="36"/>
                  <a:pt x="25" y="37"/>
                  <a:pt x="25" y="39"/>
                </a:cubicBezTo>
                <a:cubicBezTo>
                  <a:pt x="10" y="122"/>
                  <a:pt x="10" y="122"/>
                  <a:pt x="10" y="122"/>
                </a:cubicBezTo>
                <a:cubicBezTo>
                  <a:pt x="4" y="123"/>
                  <a:pt x="0" y="128"/>
                  <a:pt x="0" y="133"/>
                </a:cubicBezTo>
                <a:cubicBezTo>
                  <a:pt x="0" y="148"/>
                  <a:pt x="0" y="148"/>
                  <a:pt x="0" y="148"/>
                </a:cubicBezTo>
                <a:cubicBezTo>
                  <a:pt x="0" y="155"/>
                  <a:pt x="5" y="160"/>
                  <a:pt x="12" y="160"/>
                </a:cubicBezTo>
                <a:cubicBezTo>
                  <a:pt x="147" y="160"/>
                  <a:pt x="147" y="160"/>
                  <a:pt x="147" y="160"/>
                </a:cubicBezTo>
                <a:cubicBezTo>
                  <a:pt x="153" y="160"/>
                  <a:pt x="159" y="155"/>
                  <a:pt x="159" y="148"/>
                </a:cubicBezTo>
                <a:cubicBezTo>
                  <a:pt x="159" y="133"/>
                  <a:pt x="159" y="133"/>
                  <a:pt x="159" y="133"/>
                </a:cubicBezTo>
                <a:cubicBezTo>
                  <a:pt x="159" y="128"/>
                  <a:pt x="154" y="123"/>
                  <a:pt x="148" y="122"/>
                </a:cubicBezTo>
                <a:close/>
                <a:moveTo>
                  <a:pt x="85" y="23"/>
                </a:moveTo>
                <a:cubicBezTo>
                  <a:pt x="85" y="7"/>
                  <a:pt x="85" y="7"/>
                  <a:pt x="85" y="7"/>
                </a:cubicBezTo>
                <a:cubicBezTo>
                  <a:pt x="126" y="7"/>
                  <a:pt x="126" y="7"/>
                  <a:pt x="126" y="7"/>
                </a:cubicBezTo>
                <a:cubicBezTo>
                  <a:pt x="126" y="23"/>
                  <a:pt x="126" y="23"/>
                  <a:pt x="126" y="23"/>
                </a:cubicBezTo>
                <a:lnTo>
                  <a:pt x="85" y="23"/>
                </a:lnTo>
                <a:close/>
                <a:moveTo>
                  <a:pt x="45" y="29"/>
                </a:moveTo>
                <a:cubicBezTo>
                  <a:pt x="54" y="33"/>
                  <a:pt x="54" y="33"/>
                  <a:pt x="54" y="33"/>
                </a:cubicBezTo>
                <a:cubicBezTo>
                  <a:pt x="55" y="34"/>
                  <a:pt x="56" y="34"/>
                  <a:pt x="57" y="33"/>
                </a:cubicBezTo>
                <a:cubicBezTo>
                  <a:pt x="66" y="29"/>
                  <a:pt x="66" y="29"/>
                  <a:pt x="66" y="29"/>
                </a:cubicBezTo>
                <a:cubicBezTo>
                  <a:pt x="66" y="52"/>
                  <a:pt x="66" y="52"/>
                  <a:pt x="66" y="52"/>
                </a:cubicBezTo>
                <a:cubicBezTo>
                  <a:pt x="45" y="52"/>
                  <a:pt x="45" y="52"/>
                  <a:pt x="45" y="52"/>
                </a:cubicBezTo>
                <a:cubicBezTo>
                  <a:pt x="45" y="29"/>
                  <a:pt x="45" y="29"/>
                  <a:pt x="45" y="29"/>
                </a:cubicBezTo>
                <a:close/>
                <a:moveTo>
                  <a:pt x="31" y="43"/>
                </a:moveTo>
                <a:cubicBezTo>
                  <a:pt x="39" y="43"/>
                  <a:pt x="39" y="43"/>
                  <a:pt x="39" y="43"/>
                </a:cubicBezTo>
                <a:cubicBezTo>
                  <a:pt x="39" y="55"/>
                  <a:pt x="39" y="55"/>
                  <a:pt x="39" y="55"/>
                </a:cubicBezTo>
                <a:cubicBezTo>
                  <a:pt x="39" y="57"/>
                  <a:pt x="40" y="58"/>
                  <a:pt x="42" y="58"/>
                </a:cubicBezTo>
                <a:cubicBezTo>
                  <a:pt x="69" y="58"/>
                  <a:pt x="69" y="58"/>
                  <a:pt x="69" y="58"/>
                </a:cubicBezTo>
                <a:cubicBezTo>
                  <a:pt x="71" y="58"/>
                  <a:pt x="72" y="57"/>
                  <a:pt x="72" y="55"/>
                </a:cubicBezTo>
                <a:cubicBezTo>
                  <a:pt x="72" y="43"/>
                  <a:pt x="72" y="43"/>
                  <a:pt x="72" y="43"/>
                </a:cubicBezTo>
                <a:cubicBezTo>
                  <a:pt x="102" y="43"/>
                  <a:pt x="102" y="43"/>
                  <a:pt x="102" y="43"/>
                </a:cubicBezTo>
                <a:cubicBezTo>
                  <a:pt x="102" y="48"/>
                  <a:pt x="102" y="48"/>
                  <a:pt x="102" y="48"/>
                </a:cubicBezTo>
                <a:cubicBezTo>
                  <a:pt x="95" y="48"/>
                  <a:pt x="95" y="48"/>
                  <a:pt x="95" y="48"/>
                </a:cubicBezTo>
                <a:cubicBezTo>
                  <a:pt x="93" y="48"/>
                  <a:pt x="91" y="50"/>
                  <a:pt x="91" y="52"/>
                </a:cubicBezTo>
                <a:cubicBezTo>
                  <a:pt x="91" y="54"/>
                  <a:pt x="93" y="55"/>
                  <a:pt x="95" y="55"/>
                </a:cubicBezTo>
                <a:cubicBezTo>
                  <a:pt x="116" y="55"/>
                  <a:pt x="116" y="55"/>
                  <a:pt x="116" y="55"/>
                </a:cubicBezTo>
                <a:cubicBezTo>
                  <a:pt x="118" y="55"/>
                  <a:pt x="119" y="54"/>
                  <a:pt x="119" y="52"/>
                </a:cubicBezTo>
                <a:cubicBezTo>
                  <a:pt x="119" y="50"/>
                  <a:pt x="118" y="48"/>
                  <a:pt x="116" y="48"/>
                </a:cubicBezTo>
                <a:cubicBezTo>
                  <a:pt x="109" y="48"/>
                  <a:pt x="109" y="48"/>
                  <a:pt x="109" y="48"/>
                </a:cubicBezTo>
                <a:cubicBezTo>
                  <a:pt x="109" y="43"/>
                  <a:pt x="109" y="43"/>
                  <a:pt x="109" y="43"/>
                </a:cubicBezTo>
                <a:cubicBezTo>
                  <a:pt x="127" y="43"/>
                  <a:pt x="127" y="43"/>
                  <a:pt x="127" y="43"/>
                </a:cubicBezTo>
                <a:cubicBezTo>
                  <a:pt x="142" y="122"/>
                  <a:pt x="142" y="122"/>
                  <a:pt x="142" y="122"/>
                </a:cubicBezTo>
                <a:cubicBezTo>
                  <a:pt x="17" y="122"/>
                  <a:pt x="17" y="122"/>
                  <a:pt x="17" y="122"/>
                </a:cubicBezTo>
                <a:lnTo>
                  <a:pt x="31" y="43"/>
                </a:lnTo>
                <a:close/>
                <a:moveTo>
                  <a:pt x="152" y="148"/>
                </a:moveTo>
                <a:cubicBezTo>
                  <a:pt x="152" y="151"/>
                  <a:pt x="150" y="153"/>
                  <a:pt x="147" y="153"/>
                </a:cubicBezTo>
                <a:cubicBezTo>
                  <a:pt x="12" y="153"/>
                  <a:pt x="12" y="153"/>
                  <a:pt x="12" y="153"/>
                </a:cubicBezTo>
                <a:cubicBezTo>
                  <a:pt x="9" y="153"/>
                  <a:pt x="7" y="151"/>
                  <a:pt x="7" y="148"/>
                </a:cubicBezTo>
                <a:cubicBezTo>
                  <a:pt x="7" y="133"/>
                  <a:pt x="7" y="133"/>
                  <a:pt x="7" y="133"/>
                </a:cubicBezTo>
                <a:cubicBezTo>
                  <a:pt x="7" y="131"/>
                  <a:pt x="9" y="128"/>
                  <a:pt x="12" y="128"/>
                </a:cubicBezTo>
                <a:cubicBezTo>
                  <a:pt x="147" y="128"/>
                  <a:pt x="147" y="128"/>
                  <a:pt x="147" y="128"/>
                </a:cubicBezTo>
                <a:cubicBezTo>
                  <a:pt x="150" y="128"/>
                  <a:pt x="152" y="131"/>
                  <a:pt x="152" y="133"/>
                </a:cubicBezTo>
                <a:lnTo>
                  <a:pt x="152" y="148"/>
                </a:lnTo>
                <a:close/>
                <a:moveTo>
                  <a:pt x="86" y="138"/>
                </a:moveTo>
                <a:cubicBezTo>
                  <a:pt x="73" y="138"/>
                  <a:pt x="73" y="138"/>
                  <a:pt x="73" y="138"/>
                </a:cubicBezTo>
                <a:cubicBezTo>
                  <a:pt x="71" y="138"/>
                  <a:pt x="70" y="139"/>
                  <a:pt x="70" y="141"/>
                </a:cubicBezTo>
                <a:cubicBezTo>
                  <a:pt x="70" y="143"/>
                  <a:pt x="71" y="144"/>
                  <a:pt x="73" y="144"/>
                </a:cubicBezTo>
                <a:cubicBezTo>
                  <a:pt x="86" y="144"/>
                  <a:pt x="86" y="144"/>
                  <a:pt x="86" y="144"/>
                </a:cubicBezTo>
                <a:cubicBezTo>
                  <a:pt x="87" y="144"/>
                  <a:pt x="89" y="143"/>
                  <a:pt x="89" y="141"/>
                </a:cubicBezTo>
                <a:cubicBezTo>
                  <a:pt x="89" y="139"/>
                  <a:pt x="87" y="138"/>
                  <a:pt x="86" y="13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8" name="Freeform 18">
            <a:extLst>
              <a:ext uri="{FF2B5EF4-FFF2-40B4-BE49-F238E27FC236}">
                <a16:creationId xmlns:a16="http://schemas.microsoft.com/office/drawing/2014/main" xmlns="" id="{8732A0C3-C797-4754-8353-037A6C7BB760}"/>
              </a:ext>
            </a:extLst>
          </p:cNvPr>
          <p:cNvSpPr>
            <a:spLocks noEditPoints="1"/>
          </p:cNvSpPr>
          <p:nvPr/>
        </p:nvSpPr>
        <p:spPr bwMode="auto">
          <a:xfrm>
            <a:off x="2474913" y="2887663"/>
            <a:ext cx="466725" cy="549275"/>
          </a:xfrm>
          <a:custGeom>
            <a:avLst/>
            <a:gdLst>
              <a:gd name="T0" fmla="*/ 27 w 137"/>
              <a:gd name="T1" fmla="*/ 35 h 160"/>
              <a:gd name="T2" fmla="*/ 3 w 137"/>
              <a:gd name="T3" fmla="*/ 48 h 160"/>
              <a:gd name="T4" fmla="*/ 8 w 137"/>
              <a:gd name="T5" fmla="*/ 76 h 160"/>
              <a:gd name="T6" fmla="*/ 24 w 137"/>
              <a:gd name="T7" fmla="*/ 73 h 160"/>
              <a:gd name="T8" fmla="*/ 38 w 137"/>
              <a:gd name="T9" fmla="*/ 63 h 160"/>
              <a:gd name="T10" fmla="*/ 31 w 137"/>
              <a:gd name="T11" fmla="*/ 62 h 160"/>
              <a:gd name="T12" fmla="*/ 16 w 137"/>
              <a:gd name="T13" fmla="*/ 70 h 160"/>
              <a:gd name="T14" fmla="*/ 18 w 137"/>
              <a:gd name="T15" fmla="*/ 53 h 160"/>
              <a:gd name="T16" fmla="*/ 30 w 137"/>
              <a:gd name="T17" fmla="*/ 53 h 160"/>
              <a:gd name="T18" fmla="*/ 134 w 137"/>
              <a:gd name="T19" fmla="*/ 48 h 160"/>
              <a:gd name="T20" fmla="*/ 110 w 137"/>
              <a:gd name="T21" fmla="*/ 35 h 160"/>
              <a:gd name="T22" fmla="*/ 90 w 137"/>
              <a:gd name="T23" fmla="*/ 54 h 160"/>
              <a:gd name="T24" fmla="*/ 102 w 137"/>
              <a:gd name="T25" fmla="*/ 79 h 160"/>
              <a:gd name="T26" fmla="*/ 128 w 137"/>
              <a:gd name="T27" fmla="*/ 79 h 160"/>
              <a:gd name="T28" fmla="*/ 137 w 137"/>
              <a:gd name="T29" fmla="*/ 51 h 160"/>
              <a:gd name="T30" fmla="*/ 115 w 137"/>
              <a:gd name="T31" fmla="*/ 66 h 160"/>
              <a:gd name="T32" fmla="*/ 106 w 137"/>
              <a:gd name="T33" fmla="*/ 62 h 160"/>
              <a:gd name="T34" fmla="*/ 110 w 137"/>
              <a:gd name="T35" fmla="*/ 51 h 160"/>
              <a:gd name="T36" fmla="*/ 127 w 137"/>
              <a:gd name="T37" fmla="*/ 54 h 160"/>
              <a:gd name="T38" fmla="*/ 77 w 137"/>
              <a:gd name="T39" fmla="*/ 13 h 160"/>
              <a:gd name="T40" fmla="*/ 60 w 137"/>
              <a:gd name="T41" fmla="*/ 13 h 160"/>
              <a:gd name="T42" fmla="*/ 55 w 137"/>
              <a:gd name="T43" fmla="*/ 30 h 160"/>
              <a:gd name="T44" fmla="*/ 69 w 137"/>
              <a:gd name="T45" fmla="*/ 40 h 160"/>
              <a:gd name="T46" fmla="*/ 85 w 137"/>
              <a:gd name="T47" fmla="*/ 42 h 160"/>
              <a:gd name="T48" fmla="*/ 77 w 137"/>
              <a:gd name="T49" fmla="*/ 26 h 160"/>
              <a:gd name="T50" fmla="*/ 69 w 137"/>
              <a:gd name="T51" fmla="*/ 33 h 160"/>
              <a:gd name="T52" fmla="*/ 61 w 137"/>
              <a:gd name="T53" fmla="*/ 26 h 160"/>
              <a:gd name="T54" fmla="*/ 69 w 137"/>
              <a:gd name="T55" fmla="*/ 11 h 160"/>
              <a:gd name="T56" fmla="*/ 77 w 137"/>
              <a:gd name="T57" fmla="*/ 26 h 160"/>
              <a:gd name="T58" fmla="*/ 75 w 137"/>
              <a:gd name="T59" fmla="*/ 97 h 160"/>
              <a:gd name="T60" fmla="*/ 66 w 137"/>
              <a:gd name="T61" fmla="*/ 58 h 160"/>
              <a:gd name="T62" fmla="*/ 35 w 137"/>
              <a:gd name="T63" fmla="*/ 100 h 160"/>
              <a:gd name="T64" fmla="*/ 14 w 137"/>
              <a:gd name="T65" fmla="*/ 148 h 160"/>
              <a:gd name="T66" fmla="*/ 59 w 137"/>
              <a:gd name="T67" fmla="*/ 160 h 160"/>
              <a:gd name="T68" fmla="*/ 90 w 137"/>
              <a:gd name="T69" fmla="*/ 145 h 160"/>
              <a:gd name="T70" fmla="*/ 100 w 137"/>
              <a:gd name="T71" fmla="*/ 117 h 160"/>
              <a:gd name="T72" fmla="*/ 91 w 137"/>
              <a:gd name="T73" fmla="*/ 111 h 160"/>
              <a:gd name="T74" fmla="*/ 91 w 137"/>
              <a:gd name="T75" fmla="*/ 117 h 160"/>
              <a:gd name="T76" fmla="*/ 86 w 137"/>
              <a:gd name="T77" fmla="*/ 125 h 160"/>
              <a:gd name="T78" fmla="*/ 80 w 137"/>
              <a:gd name="T79" fmla="*/ 132 h 160"/>
              <a:gd name="T80" fmla="*/ 86 w 137"/>
              <a:gd name="T81" fmla="*/ 139 h 160"/>
              <a:gd name="T82" fmla="*/ 72 w 137"/>
              <a:gd name="T83" fmla="*/ 142 h 160"/>
              <a:gd name="T84" fmla="*/ 84 w 137"/>
              <a:gd name="T85" fmla="*/ 150 h 160"/>
              <a:gd name="T86" fmla="*/ 47 w 137"/>
              <a:gd name="T87" fmla="*/ 149 h 160"/>
              <a:gd name="T88" fmla="*/ 25 w 137"/>
              <a:gd name="T89" fmla="*/ 106 h 160"/>
              <a:gd name="T90" fmla="*/ 62 w 137"/>
              <a:gd name="T91" fmla="*/ 80 h 160"/>
              <a:gd name="T92" fmla="*/ 76 w 137"/>
              <a:gd name="T93" fmla="*/ 81 h 160"/>
              <a:gd name="T94" fmla="*/ 69 w 137"/>
              <a:gd name="T95" fmla="*/ 103 h 160"/>
              <a:gd name="T96" fmla="*/ 99 w 137"/>
              <a:gd name="T97" fmla="*/ 107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137" h="160">
                <a:moveTo>
                  <a:pt x="48" y="51"/>
                </a:moveTo>
                <a:cubicBezTo>
                  <a:pt x="48" y="49"/>
                  <a:pt x="47" y="49"/>
                  <a:pt x="45" y="48"/>
                </a:cubicBezTo>
                <a:cubicBezTo>
                  <a:pt x="33" y="47"/>
                  <a:pt x="33" y="47"/>
                  <a:pt x="33" y="47"/>
                </a:cubicBezTo>
                <a:cubicBezTo>
                  <a:pt x="27" y="35"/>
                  <a:pt x="27" y="35"/>
                  <a:pt x="27" y="35"/>
                </a:cubicBezTo>
                <a:cubicBezTo>
                  <a:pt x="26" y="34"/>
                  <a:pt x="25" y="33"/>
                  <a:pt x="24" y="33"/>
                </a:cubicBezTo>
                <a:cubicBezTo>
                  <a:pt x="23" y="33"/>
                  <a:pt x="22" y="34"/>
                  <a:pt x="21" y="35"/>
                </a:cubicBezTo>
                <a:cubicBezTo>
                  <a:pt x="15" y="47"/>
                  <a:pt x="15" y="47"/>
                  <a:pt x="15" y="47"/>
                </a:cubicBezTo>
                <a:cubicBezTo>
                  <a:pt x="3" y="48"/>
                  <a:pt x="3" y="48"/>
                  <a:pt x="3" y="48"/>
                </a:cubicBezTo>
                <a:cubicBezTo>
                  <a:pt x="2" y="49"/>
                  <a:pt x="1" y="49"/>
                  <a:pt x="0" y="51"/>
                </a:cubicBezTo>
                <a:cubicBezTo>
                  <a:pt x="0" y="52"/>
                  <a:pt x="0" y="53"/>
                  <a:pt x="1" y="54"/>
                </a:cubicBezTo>
                <a:cubicBezTo>
                  <a:pt x="10" y="63"/>
                  <a:pt x="10" y="63"/>
                  <a:pt x="10" y="63"/>
                </a:cubicBezTo>
                <a:cubicBezTo>
                  <a:pt x="8" y="76"/>
                  <a:pt x="8" y="76"/>
                  <a:pt x="8" y="76"/>
                </a:cubicBezTo>
                <a:cubicBezTo>
                  <a:pt x="8" y="77"/>
                  <a:pt x="8" y="78"/>
                  <a:pt x="9" y="79"/>
                </a:cubicBezTo>
                <a:cubicBezTo>
                  <a:pt x="10" y="79"/>
                  <a:pt x="11" y="79"/>
                  <a:pt x="11" y="79"/>
                </a:cubicBezTo>
                <a:cubicBezTo>
                  <a:pt x="12" y="79"/>
                  <a:pt x="12" y="79"/>
                  <a:pt x="13" y="79"/>
                </a:cubicBezTo>
                <a:cubicBezTo>
                  <a:pt x="24" y="73"/>
                  <a:pt x="24" y="73"/>
                  <a:pt x="24" y="73"/>
                </a:cubicBezTo>
                <a:cubicBezTo>
                  <a:pt x="35" y="79"/>
                  <a:pt x="35" y="79"/>
                  <a:pt x="35" y="79"/>
                </a:cubicBezTo>
                <a:cubicBezTo>
                  <a:pt x="36" y="80"/>
                  <a:pt x="38" y="80"/>
                  <a:pt x="39" y="79"/>
                </a:cubicBezTo>
                <a:cubicBezTo>
                  <a:pt x="40" y="78"/>
                  <a:pt x="40" y="77"/>
                  <a:pt x="40" y="76"/>
                </a:cubicBezTo>
                <a:cubicBezTo>
                  <a:pt x="38" y="63"/>
                  <a:pt x="38" y="63"/>
                  <a:pt x="38" y="63"/>
                </a:cubicBezTo>
                <a:cubicBezTo>
                  <a:pt x="47" y="54"/>
                  <a:pt x="47" y="54"/>
                  <a:pt x="47" y="54"/>
                </a:cubicBezTo>
                <a:cubicBezTo>
                  <a:pt x="48" y="53"/>
                  <a:pt x="48" y="52"/>
                  <a:pt x="48" y="51"/>
                </a:cubicBezTo>
                <a:close/>
                <a:moveTo>
                  <a:pt x="32" y="59"/>
                </a:moveTo>
                <a:cubicBezTo>
                  <a:pt x="31" y="60"/>
                  <a:pt x="31" y="61"/>
                  <a:pt x="31" y="62"/>
                </a:cubicBezTo>
                <a:cubicBezTo>
                  <a:pt x="32" y="70"/>
                  <a:pt x="32" y="70"/>
                  <a:pt x="32" y="70"/>
                </a:cubicBezTo>
                <a:cubicBezTo>
                  <a:pt x="26" y="66"/>
                  <a:pt x="26" y="66"/>
                  <a:pt x="26" y="66"/>
                </a:cubicBezTo>
                <a:cubicBezTo>
                  <a:pt x="25" y="66"/>
                  <a:pt x="24" y="66"/>
                  <a:pt x="23" y="66"/>
                </a:cubicBezTo>
                <a:cubicBezTo>
                  <a:pt x="16" y="70"/>
                  <a:pt x="16" y="70"/>
                  <a:pt x="16" y="70"/>
                </a:cubicBezTo>
                <a:cubicBezTo>
                  <a:pt x="17" y="62"/>
                  <a:pt x="17" y="62"/>
                  <a:pt x="17" y="62"/>
                </a:cubicBezTo>
                <a:cubicBezTo>
                  <a:pt x="17" y="61"/>
                  <a:pt x="17" y="60"/>
                  <a:pt x="16" y="59"/>
                </a:cubicBezTo>
                <a:cubicBezTo>
                  <a:pt x="10" y="54"/>
                  <a:pt x="10" y="54"/>
                  <a:pt x="10" y="54"/>
                </a:cubicBezTo>
                <a:cubicBezTo>
                  <a:pt x="18" y="53"/>
                  <a:pt x="18" y="53"/>
                  <a:pt x="18" y="53"/>
                </a:cubicBezTo>
                <a:cubicBezTo>
                  <a:pt x="19" y="53"/>
                  <a:pt x="20" y="52"/>
                  <a:pt x="21" y="51"/>
                </a:cubicBezTo>
                <a:cubicBezTo>
                  <a:pt x="24" y="44"/>
                  <a:pt x="24" y="44"/>
                  <a:pt x="24" y="44"/>
                </a:cubicBezTo>
                <a:cubicBezTo>
                  <a:pt x="28" y="51"/>
                  <a:pt x="28" y="51"/>
                  <a:pt x="28" y="51"/>
                </a:cubicBezTo>
                <a:cubicBezTo>
                  <a:pt x="28" y="52"/>
                  <a:pt x="29" y="53"/>
                  <a:pt x="30" y="53"/>
                </a:cubicBezTo>
                <a:cubicBezTo>
                  <a:pt x="38" y="54"/>
                  <a:pt x="38" y="54"/>
                  <a:pt x="38" y="54"/>
                </a:cubicBezTo>
                <a:lnTo>
                  <a:pt x="32" y="59"/>
                </a:lnTo>
                <a:close/>
                <a:moveTo>
                  <a:pt x="137" y="51"/>
                </a:moveTo>
                <a:cubicBezTo>
                  <a:pt x="137" y="49"/>
                  <a:pt x="136" y="49"/>
                  <a:pt x="134" y="48"/>
                </a:cubicBezTo>
                <a:cubicBezTo>
                  <a:pt x="122" y="47"/>
                  <a:pt x="122" y="47"/>
                  <a:pt x="122" y="47"/>
                </a:cubicBezTo>
                <a:cubicBezTo>
                  <a:pt x="116" y="35"/>
                  <a:pt x="116" y="35"/>
                  <a:pt x="116" y="35"/>
                </a:cubicBezTo>
                <a:cubicBezTo>
                  <a:pt x="116" y="34"/>
                  <a:pt x="114" y="33"/>
                  <a:pt x="113" y="33"/>
                </a:cubicBezTo>
                <a:cubicBezTo>
                  <a:pt x="112" y="33"/>
                  <a:pt x="111" y="34"/>
                  <a:pt x="110" y="35"/>
                </a:cubicBezTo>
                <a:cubicBezTo>
                  <a:pt x="105" y="47"/>
                  <a:pt x="105" y="47"/>
                  <a:pt x="105" y="47"/>
                </a:cubicBezTo>
                <a:cubicBezTo>
                  <a:pt x="92" y="48"/>
                  <a:pt x="92" y="48"/>
                  <a:pt x="92" y="48"/>
                </a:cubicBezTo>
                <a:cubicBezTo>
                  <a:pt x="91" y="49"/>
                  <a:pt x="90" y="49"/>
                  <a:pt x="89" y="51"/>
                </a:cubicBezTo>
                <a:cubicBezTo>
                  <a:pt x="89" y="52"/>
                  <a:pt x="89" y="53"/>
                  <a:pt x="90" y="54"/>
                </a:cubicBezTo>
                <a:cubicBezTo>
                  <a:pt x="99" y="63"/>
                  <a:pt x="99" y="63"/>
                  <a:pt x="99" y="63"/>
                </a:cubicBezTo>
                <a:cubicBezTo>
                  <a:pt x="97" y="76"/>
                  <a:pt x="97" y="76"/>
                  <a:pt x="97" y="76"/>
                </a:cubicBezTo>
                <a:cubicBezTo>
                  <a:pt x="97" y="77"/>
                  <a:pt x="97" y="78"/>
                  <a:pt x="98" y="79"/>
                </a:cubicBezTo>
                <a:cubicBezTo>
                  <a:pt x="99" y="80"/>
                  <a:pt x="101" y="80"/>
                  <a:pt x="102" y="79"/>
                </a:cubicBezTo>
                <a:cubicBezTo>
                  <a:pt x="113" y="73"/>
                  <a:pt x="113" y="73"/>
                  <a:pt x="113" y="73"/>
                </a:cubicBezTo>
                <a:cubicBezTo>
                  <a:pt x="124" y="79"/>
                  <a:pt x="124" y="79"/>
                  <a:pt x="124" y="79"/>
                </a:cubicBezTo>
                <a:cubicBezTo>
                  <a:pt x="125" y="79"/>
                  <a:pt x="125" y="79"/>
                  <a:pt x="126" y="79"/>
                </a:cubicBezTo>
                <a:cubicBezTo>
                  <a:pt x="127" y="79"/>
                  <a:pt x="127" y="79"/>
                  <a:pt x="128" y="79"/>
                </a:cubicBezTo>
                <a:cubicBezTo>
                  <a:pt x="129" y="78"/>
                  <a:pt x="129" y="77"/>
                  <a:pt x="129" y="76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36" y="54"/>
                  <a:pt x="136" y="54"/>
                  <a:pt x="136" y="54"/>
                </a:cubicBezTo>
                <a:cubicBezTo>
                  <a:pt x="137" y="53"/>
                  <a:pt x="137" y="52"/>
                  <a:pt x="137" y="51"/>
                </a:cubicBezTo>
                <a:close/>
                <a:moveTo>
                  <a:pt x="121" y="59"/>
                </a:moveTo>
                <a:cubicBezTo>
                  <a:pt x="120" y="60"/>
                  <a:pt x="120" y="61"/>
                  <a:pt x="120" y="62"/>
                </a:cubicBezTo>
                <a:cubicBezTo>
                  <a:pt x="122" y="70"/>
                  <a:pt x="122" y="70"/>
                  <a:pt x="122" y="70"/>
                </a:cubicBezTo>
                <a:cubicBezTo>
                  <a:pt x="115" y="66"/>
                  <a:pt x="115" y="66"/>
                  <a:pt x="115" y="66"/>
                </a:cubicBezTo>
                <a:cubicBezTo>
                  <a:pt x="114" y="66"/>
                  <a:pt x="114" y="66"/>
                  <a:pt x="113" y="66"/>
                </a:cubicBezTo>
                <a:cubicBezTo>
                  <a:pt x="113" y="66"/>
                  <a:pt x="112" y="66"/>
                  <a:pt x="112" y="66"/>
                </a:cubicBezTo>
                <a:cubicBezTo>
                  <a:pt x="105" y="70"/>
                  <a:pt x="105" y="70"/>
                  <a:pt x="105" y="70"/>
                </a:cubicBezTo>
                <a:cubicBezTo>
                  <a:pt x="106" y="62"/>
                  <a:pt x="106" y="62"/>
                  <a:pt x="106" y="62"/>
                </a:cubicBezTo>
                <a:cubicBezTo>
                  <a:pt x="106" y="61"/>
                  <a:pt x="106" y="60"/>
                  <a:pt x="105" y="59"/>
                </a:cubicBezTo>
                <a:cubicBezTo>
                  <a:pt x="100" y="54"/>
                  <a:pt x="100" y="54"/>
                  <a:pt x="100" y="54"/>
                </a:cubicBezTo>
                <a:cubicBezTo>
                  <a:pt x="107" y="53"/>
                  <a:pt x="107" y="53"/>
                  <a:pt x="107" y="53"/>
                </a:cubicBezTo>
                <a:cubicBezTo>
                  <a:pt x="108" y="53"/>
                  <a:pt x="109" y="52"/>
                  <a:pt x="110" y="51"/>
                </a:cubicBezTo>
                <a:cubicBezTo>
                  <a:pt x="113" y="44"/>
                  <a:pt x="113" y="44"/>
                  <a:pt x="113" y="44"/>
                </a:cubicBezTo>
                <a:cubicBezTo>
                  <a:pt x="117" y="51"/>
                  <a:pt x="117" y="51"/>
                  <a:pt x="117" y="51"/>
                </a:cubicBezTo>
                <a:cubicBezTo>
                  <a:pt x="117" y="52"/>
                  <a:pt x="118" y="53"/>
                  <a:pt x="119" y="53"/>
                </a:cubicBezTo>
                <a:cubicBezTo>
                  <a:pt x="127" y="54"/>
                  <a:pt x="127" y="54"/>
                  <a:pt x="127" y="54"/>
                </a:cubicBezTo>
                <a:lnTo>
                  <a:pt x="121" y="59"/>
                </a:lnTo>
                <a:close/>
                <a:moveTo>
                  <a:pt x="93" y="17"/>
                </a:moveTo>
                <a:cubicBezTo>
                  <a:pt x="92" y="16"/>
                  <a:pt x="91" y="15"/>
                  <a:pt x="90" y="15"/>
                </a:cubicBezTo>
                <a:cubicBezTo>
                  <a:pt x="77" y="13"/>
                  <a:pt x="77" y="13"/>
                  <a:pt x="77" y="13"/>
                </a:cubicBezTo>
                <a:cubicBezTo>
                  <a:pt x="72" y="2"/>
                  <a:pt x="72" y="2"/>
                  <a:pt x="72" y="2"/>
                </a:cubicBezTo>
                <a:cubicBezTo>
                  <a:pt x="71" y="1"/>
                  <a:pt x="70" y="0"/>
                  <a:pt x="69" y="0"/>
                </a:cubicBezTo>
                <a:cubicBezTo>
                  <a:pt x="67" y="0"/>
                  <a:pt x="66" y="1"/>
                  <a:pt x="66" y="2"/>
                </a:cubicBezTo>
                <a:cubicBezTo>
                  <a:pt x="60" y="13"/>
                  <a:pt x="60" y="13"/>
                  <a:pt x="60" y="13"/>
                </a:cubicBezTo>
                <a:cubicBezTo>
                  <a:pt x="47" y="15"/>
                  <a:pt x="47" y="15"/>
                  <a:pt x="47" y="15"/>
                </a:cubicBezTo>
                <a:cubicBezTo>
                  <a:pt x="46" y="15"/>
                  <a:pt x="45" y="16"/>
                  <a:pt x="45" y="17"/>
                </a:cubicBezTo>
                <a:cubicBezTo>
                  <a:pt x="44" y="19"/>
                  <a:pt x="45" y="20"/>
                  <a:pt x="46" y="21"/>
                </a:cubicBezTo>
                <a:cubicBezTo>
                  <a:pt x="55" y="30"/>
                  <a:pt x="55" y="30"/>
                  <a:pt x="55" y="30"/>
                </a:cubicBezTo>
                <a:cubicBezTo>
                  <a:pt x="53" y="42"/>
                  <a:pt x="53" y="42"/>
                  <a:pt x="53" y="42"/>
                </a:cubicBezTo>
                <a:cubicBezTo>
                  <a:pt x="52" y="43"/>
                  <a:pt x="53" y="45"/>
                  <a:pt x="54" y="45"/>
                </a:cubicBezTo>
                <a:cubicBezTo>
                  <a:pt x="55" y="46"/>
                  <a:pt x="56" y="46"/>
                  <a:pt x="57" y="46"/>
                </a:cubicBezTo>
                <a:cubicBezTo>
                  <a:pt x="69" y="40"/>
                  <a:pt x="69" y="40"/>
                  <a:pt x="69" y="40"/>
                </a:cubicBezTo>
                <a:cubicBezTo>
                  <a:pt x="80" y="46"/>
                  <a:pt x="80" y="46"/>
                  <a:pt x="80" y="46"/>
                </a:cubicBezTo>
                <a:cubicBezTo>
                  <a:pt x="80" y="46"/>
                  <a:pt x="81" y="46"/>
                  <a:pt x="81" y="46"/>
                </a:cubicBezTo>
                <a:cubicBezTo>
                  <a:pt x="82" y="46"/>
                  <a:pt x="83" y="46"/>
                  <a:pt x="83" y="45"/>
                </a:cubicBezTo>
                <a:cubicBezTo>
                  <a:pt x="84" y="45"/>
                  <a:pt x="85" y="43"/>
                  <a:pt x="85" y="42"/>
                </a:cubicBezTo>
                <a:cubicBezTo>
                  <a:pt x="83" y="30"/>
                  <a:pt x="83" y="30"/>
                  <a:pt x="83" y="30"/>
                </a:cubicBezTo>
                <a:cubicBezTo>
                  <a:pt x="92" y="21"/>
                  <a:pt x="92" y="21"/>
                  <a:pt x="92" y="21"/>
                </a:cubicBezTo>
                <a:cubicBezTo>
                  <a:pt x="93" y="20"/>
                  <a:pt x="93" y="19"/>
                  <a:pt x="93" y="17"/>
                </a:cubicBezTo>
                <a:close/>
                <a:moveTo>
                  <a:pt x="77" y="26"/>
                </a:moveTo>
                <a:cubicBezTo>
                  <a:pt x="76" y="27"/>
                  <a:pt x="76" y="28"/>
                  <a:pt x="76" y="29"/>
                </a:cubicBezTo>
                <a:cubicBezTo>
                  <a:pt x="77" y="37"/>
                  <a:pt x="77" y="37"/>
                  <a:pt x="77" y="37"/>
                </a:cubicBezTo>
                <a:cubicBezTo>
                  <a:pt x="70" y="33"/>
                  <a:pt x="70" y="33"/>
                  <a:pt x="70" y="33"/>
                </a:cubicBezTo>
                <a:cubicBezTo>
                  <a:pt x="70" y="33"/>
                  <a:pt x="69" y="33"/>
                  <a:pt x="69" y="33"/>
                </a:cubicBezTo>
                <a:cubicBezTo>
                  <a:pt x="68" y="33"/>
                  <a:pt x="68" y="33"/>
                  <a:pt x="67" y="33"/>
                </a:cubicBezTo>
                <a:cubicBezTo>
                  <a:pt x="60" y="37"/>
                  <a:pt x="60" y="37"/>
                  <a:pt x="60" y="37"/>
                </a:cubicBezTo>
                <a:cubicBezTo>
                  <a:pt x="62" y="29"/>
                  <a:pt x="62" y="29"/>
                  <a:pt x="62" y="29"/>
                </a:cubicBezTo>
                <a:cubicBezTo>
                  <a:pt x="62" y="28"/>
                  <a:pt x="61" y="27"/>
                  <a:pt x="61" y="26"/>
                </a:cubicBezTo>
                <a:cubicBezTo>
                  <a:pt x="55" y="21"/>
                  <a:pt x="55" y="21"/>
                  <a:pt x="55" y="21"/>
                </a:cubicBezTo>
                <a:cubicBezTo>
                  <a:pt x="63" y="20"/>
                  <a:pt x="63" y="20"/>
                  <a:pt x="63" y="20"/>
                </a:cubicBezTo>
                <a:cubicBezTo>
                  <a:pt x="64" y="19"/>
                  <a:pt x="65" y="19"/>
                  <a:pt x="65" y="18"/>
                </a:cubicBezTo>
                <a:cubicBezTo>
                  <a:pt x="69" y="11"/>
                  <a:pt x="69" y="11"/>
                  <a:pt x="69" y="11"/>
                </a:cubicBezTo>
                <a:cubicBezTo>
                  <a:pt x="72" y="18"/>
                  <a:pt x="72" y="18"/>
                  <a:pt x="72" y="18"/>
                </a:cubicBezTo>
                <a:cubicBezTo>
                  <a:pt x="73" y="19"/>
                  <a:pt x="73" y="19"/>
                  <a:pt x="75" y="20"/>
                </a:cubicBezTo>
                <a:cubicBezTo>
                  <a:pt x="82" y="21"/>
                  <a:pt x="82" y="21"/>
                  <a:pt x="82" y="21"/>
                </a:cubicBezTo>
                <a:lnTo>
                  <a:pt x="77" y="26"/>
                </a:lnTo>
                <a:close/>
                <a:moveTo>
                  <a:pt x="106" y="107"/>
                </a:moveTo>
                <a:cubicBezTo>
                  <a:pt x="106" y="104"/>
                  <a:pt x="105" y="101"/>
                  <a:pt x="103" y="99"/>
                </a:cubicBezTo>
                <a:cubicBezTo>
                  <a:pt x="101" y="97"/>
                  <a:pt x="99" y="97"/>
                  <a:pt x="97" y="97"/>
                </a:cubicBezTo>
                <a:cubicBezTo>
                  <a:pt x="75" y="97"/>
                  <a:pt x="75" y="97"/>
                  <a:pt x="75" y="97"/>
                </a:cubicBezTo>
                <a:cubicBezTo>
                  <a:pt x="82" y="84"/>
                  <a:pt x="82" y="84"/>
                  <a:pt x="82" y="84"/>
                </a:cubicBezTo>
                <a:cubicBezTo>
                  <a:pt x="82" y="84"/>
                  <a:pt x="82" y="84"/>
                  <a:pt x="82" y="83"/>
                </a:cubicBezTo>
                <a:cubicBezTo>
                  <a:pt x="86" y="74"/>
                  <a:pt x="83" y="65"/>
                  <a:pt x="76" y="60"/>
                </a:cubicBezTo>
                <a:cubicBezTo>
                  <a:pt x="73" y="58"/>
                  <a:pt x="69" y="57"/>
                  <a:pt x="66" y="58"/>
                </a:cubicBezTo>
                <a:cubicBezTo>
                  <a:pt x="64" y="59"/>
                  <a:pt x="62" y="60"/>
                  <a:pt x="61" y="62"/>
                </a:cubicBezTo>
                <a:cubicBezTo>
                  <a:pt x="60" y="62"/>
                  <a:pt x="60" y="63"/>
                  <a:pt x="60" y="63"/>
                </a:cubicBezTo>
                <a:cubicBezTo>
                  <a:pt x="56" y="78"/>
                  <a:pt x="56" y="78"/>
                  <a:pt x="56" y="78"/>
                </a:cubicBezTo>
                <a:cubicBezTo>
                  <a:pt x="35" y="100"/>
                  <a:pt x="35" y="100"/>
                  <a:pt x="35" y="100"/>
                </a:cubicBezTo>
                <a:cubicBezTo>
                  <a:pt x="22" y="100"/>
                  <a:pt x="22" y="100"/>
                  <a:pt x="22" y="100"/>
                </a:cubicBezTo>
                <a:cubicBezTo>
                  <a:pt x="21" y="100"/>
                  <a:pt x="19" y="101"/>
                  <a:pt x="19" y="103"/>
                </a:cubicBezTo>
                <a:cubicBezTo>
                  <a:pt x="13" y="146"/>
                  <a:pt x="13" y="146"/>
                  <a:pt x="13" y="146"/>
                </a:cubicBezTo>
                <a:cubicBezTo>
                  <a:pt x="13" y="147"/>
                  <a:pt x="13" y="148"/>
                  <a:pt x="14" y="148"/>
                </a:cubicBezTo>
                <a:cubicBezTo>
                  <a:pt x="15" y="149"/>
                  <a:pt x="16" y="149"/>
                  <a:pt x="16" y="149"/>
                </a:cubicBezTo>
                <a:cubicBezTo>
                  <a:pt x="32" y="149"/>
                  <a:pt x="32" y="149"/>
                  <a:pt x="32" y="149"/>
                </a:cubicBezTo>
                <a:cubicBezTo>
                  <a:pt x="37" y="151"/>
                  <a:pt x="40" y="153"/>
                  <a:pt x="44" y="155"/>
                </a:cubicBezTo>
                <a:cubicBezTo>
                  <a:pt x="48" y="157"/>
                  <a:pt x="53" y="160"/>
                  <a:pt x="59" y="160"/>
                </a:cubicBezTo>
                <a:cubicBezTo>
                  <a:pt x="59" y="160"/>
                  <a:pt x="59" y="160"/>
                  <a:pt x="59" y="160"/>
                </a:cubicBezTo>
                <a:cubicBezTo>
                  <a:pt x="81" y="160"/>
                  <a:pt x="81" y="160"/>
                  <a:pt x="81" y="160"/>
                </a:cubicBezTo>
                <a:cubicBezTo>
                  <a:pt x="87" y="160"/>
                  <a:pt x="91" y="156"/>
                  <a:pt x="91" y="150"/>
                </a:cubicBezTo>
                <a:cubicBezTo>
                  <a:pt x="91" y="148"/>
                  <a:pt x="90" y="146"/>
                  <a:pt x="90" y="145"/>
                </a:cubicBezTo>
                <a:cubicBezTo>
                  <a:pt x="93" y="144"/>
                  <a:pt x="96" y="140"/>
                  <a:pt x="96" y="135"/>
                </a:cubicBezTo>
                <a:cubicBezTo>
                  <a:pt x="96" y="134"/>
                  <a:pt x="95" y="132"/>
                  <a:pt x="95" y="131"/>
                </a:cubicBezTo>
                <a:cubicBezTo>
                  <a:pt x="98" y="130"/>
                  <a:pt x="101" y="126"/>
                  <a:pt x="101" y="121"/>
                </a:cubicBezTo>
                <a:cubicBezTo>
                  <a:pt x="101" y="120"/>
                  <a:pt x="100" y="118"/>
                  <a:pt x="100" y="117"/>
                </a:cubicBezTo>
                <a:cubicBezTo>
                  <a:pt x="104" y="115"/>
                  <a:pt x="106" y="112"/>
                  <a:pt x="106" y="107"/>
                </a:cubicBezTo>
                <a:close/>
                <a:moveTo>
                  <a:pt x="97" y="111"/>
                </a:moveTo>
                <a:cubicBezTo>
                  <a:pt x="91" y="111"/>
                  <a:pt x="91" y="111"/>
                  <a:pt x="91" y="111"/>
                </a:cubicBezTo>
                <a:cubicBezTo>
                  <a:pt x="91" y="111"/>
                  <a:pt x="91" y="111"/>
                  <a:pt x="91" y="111"/>
                </a:cubicBezTo>
                <a:cubicBezTo>
                  <a:pt x="86" y="111"/>
                  <a:pt x="86" y="111"/>
                  <a:pt x="86" y="111"/>
                </a:cubicBezTo>
                <a:cubicBezTo>
                  <a:pt x="84" y="111"/>
                  <a:pt x="82" y="112"/>
                  <a:pt x="82" y="114"/>
                </a:cubicBezTo>
                <a:cubicBezTo>
                  <a:pt x="82" y="116"/>
                  <a:pt x="84" y="117"/>
                  <a:pt x="86" y="117"/>
                </a:cubicBezTo>
                <a:cubicBezTo>
                  <a:pt x="91" y="117"/>
                  <a:pt x="91" y="117"/>
                  <a:pt x="91" y="117"/>
                </a:cubicBezTo>
                <a:cubicBezTo>
                  <a:pt x="91" y="117"/>
                  <a:pt x="91" y="117"/>
                  <a:pt x="91" y="117"/>
                </a:cubicBezTo>
                <a:cubicBezTo>
                  <a:pt x="94" y="117"/>
                  <a:pt x="94" y="120"/>
                  <a:pt x="94" y="121"/>
                </a:cubicBezTo>
                <a:cubicBezTo>
                  <a:pt x="94" y="123"/>
                  <a:pt x="94" y="125"/>
                  <a:pt x="91" y="125"/>
                </a:cubicBezTo>
                <a:cubicBezTo>
                  <a:pt x="86" y="125"/>
                  <a:pt x="86" y="125"/>
                  <a:pt x="86" y="125"/>
                </a:cubicBezTo>
                <a:cubicBezTo>
                  <a:pt x="80" y="125"/>
                  <a:pt x="80" y="125"/>
                  <a:pt x="80" y="125"/>
                </a:cubicBezTo>
                <a:cubicBezTo>
                  <a:pt x="80" y="125"/>
                  <a:pt x="80" y="125"/>
                  <a:pt x="80" y="125"/>
                </a:cubicBezTo>
                <a:cubicBezTo>
                  <a:pt x="78" y="125"/>
                  <a:pt x="77" y="126"/>
                  <a:pt x="77" y="128"/>
                </a:cubicBezTo>
                <a:cubicBezTo>
                  <a:pt x="77" y="130"/>
                  <a:pt x="78" y="132"/>
                  <a:pt x="80" y="132"/>
                </a:cubicBezTo>
                <a:cubicBezTo>
                  <a:pt x="80" y="132"/>
                  <a:pt x="80" y="132"/>
                  <a:pt x="80" y="132"/>
                </a:cubicBezTo>
                <a:cubicBezTo>
                  <a:pt x="86" y="132"/>
                  <a:pt x="86" y="132"/>
                  <a:pt x="86" y="132"/>
                </a:cubicBezTo>
                <a:cubicBezTo>
                  <a:pt x="89" y="132"/>
                  <a:pt x="89" y="134"/>
                  <a:pt x="89" y="135"/>
                </a:cubicBezTo>
                <a:cubicBezTo>
                  <a:pt x="89" y="137"/>
                  <a:pt x="89" y="139"/>
                  <a:pt x="86" y="139"/>
                </a:cubicBezTo>
                <a:cubicBezTo>
                  <a:pt x="81" y="139"/>
                  <a:pt x="81" y="139"/>
                  <a:pt x="81" y="139"/>
                </a:cubicBezTo>
                <a:cubicBezTo>
                  <a:pt x="77" y="139"/>
                  <a:pt x="77" y="139"/>
                  <a:pt x="77" y="139"/>
                </a:cubicBezTo>
                <a:cubicBezTo>
                  <a:pt x="75" y="139"/>
                  <a:pt x="75" y="139"/>
                  <a:pt x="75" y="139"/>
                </a:cubicBezTo>
                <a:cubicBezTo>
                  <a:pt x="73" y="139"/>
                  <a:pt x="72" y="141"/>
                  <a:pt x="72" y="142"/>
                </a:cubicBezTo>
                <a:cubicBezTo>
                  <a:pt x="72" y="144"/>
                  <a:pt x="73" y="146"/>
                  <a:pt x="75" y="146"/>
                </a:cubicBezTo>
                <a:cubicBezTo>
                  <a:pt x="77" y="146"/>
                  <a:pt x="77" y="146"/>
                  <a:pt x="77" y="146"/>
                </a:cubicBezTo>
                <a:cubicBezTo>
                  <a:pt x="81" y="146"/>
                  <a:pt x="81" y="146"/>
                  <a:pt x="81" y="146"/>
                </a:cubicBezTo>
                <a:cubicBezTo>
                  <a:pt x="84" y="146"/>
                  <a:pt x="84" y="148"/>
                  <a:pt x="84" y="150"/>
                </a:cubicBezTo>
                <a:cubicBezTo>
                  <a:pt x="84" y="151"/>
                  <a:pt x="83" y="153"/>
                  <a:pt x="81" y="153"/>
                </a:cubicBezTo>
                <a:cubicBezTo>
                  <a:pt x="59" y="153"/>
                  <a:pt x="59" y="153"/>
                  <a:pt x="59" y="153"/>
                </a:cubicBezTo>
                <a:cubicBezTo>
                  <a:pt x="59" y="153"/>
                  <a:pt x="59" y="153"/>
                  <a:pt x="59" y="153"/>
                </a:cubicBezTo>
                <a:cubicBezTo>
                  <a:pt x="55" y="153"/>
                  <a:pt x="51" y="151"/>
                  <a:pt x="47" y="149"/>
                </a:cubicBezTo>
                <a:cubicBezTo>
                  <a:pt x="43" y="147"/>
                  <a:pt x="39" y="144"/>
                  <a:pt x="34" y="143"/>
                </a:cubicBezTo>
                <a:cubicBezTo>
                  <a:pt x="33" y="143"/>
                  <a:pt x="33" y="143"/>
                  <a:pt x="33" y="143"/>
                </a:cubicBezTo>
                <a:cubicBezTo>
                  <a:pt x="20" y="143"/>
                  <a:pt x="20" y="143"/>
                  <a:pt x="20" y="143"/>
                </a:cubicBezTo>
                <a:cubicBezTo>
                  <a:pt x="25" y="106"/>
                  <a:pt x="25" y="106"/>
                  <a:pt x="25" y="106"/>
                </a:cubicBezTo>
                <a:cubicBezTo>
                  <a:pt x="37" y="106"/>
                  <a:pt x="37" y="106"/>
                  <a:pt x="37" y="106"/>
                </a:cubicBezTo>
                <a:cubicBezTo>
                  <a:pt x="37" y="106"/>
                  <a:pt x="38" y="106"/>
                  <a:pt x="39" y="105"/>
                </a:cubicBezTo>
                <a:cubicBezTo>
                  <a:pt x="61" y="82"/>
                  <a:pt x="61" y="82"/>
                  <a:pt x="61" y="82"/>
                </a:cubicBezTo>
                <a:cubicBezTo>
                  <a:pt x="62" y="81"/>
                  <a:pt x="62" y="81"/>
                  <a:pt x="62" y="80"/>
                </a:cubicBezTo>
                <a:cubicBezTo>
                  <a:pt x="66" y="65"/>
                  <a:pt x="66" y="65"/>
                  <a:pt x="66" y="65"/>
                </a:cubicBezTo>
                <a:cubicBezTo>
                  <a:pt x="67" y="65"/>
                  <a:pt x="67" y="65"/>
                  <a:pt x="68" y="65"/>
                </a:cubicBezTo>
                <a:cubicBezTo>
                  <a:pt x="69" y="64"/>
                  <a:pt x="71" y="65"/>
                  <a:pt x="72" y="66"/>
                </a:cubicBezTo>
                <a:cubicBezTo>
                  <a:pt x="75" y="68"/>
                  <a:pt x="79" y="72"/>
                  <a:pt x="76" y="81"/>
                </a:cubicBezTo>
                <a:cubicBezTo>
                  <a:pt x="66" y="98"/>
                  <a:pt x="66" y="98"/>
                  <a:pt x="66" y="98"/>
                </a:cubicBezTo>
                <a:cubicBezTo>
                  <a:pt x="65" y="100"/>
                  <a:pt x="66" y="102"/>
                  <a:pt x="67" y="103"/>
                </a:cubicBezTo>
                <a:cubicBezTo>
                  <a:pt x="68" y="103"/>
                  <a:pt x="68" y="103"/>
                  <a:pt x="69" y="103"/>
                </a:cubicBezTo>
                <a:cubicBezTo>
                  <a:pt x="69" y="103"/>
                  <a:pt x="69" y="103"/>
                  <a:pt x="69" y="103"/>
                </a:cubicBezTo>
                <a:cubicBezTo>
                  <a:pt x="97" y="103"/>
                  <a:pt x="97" y="103"/>
                  <a:pt x="97" y="103"/>
                </a:cubicBezTo>
                <a:cubicBezTo>
                  <a:pt x="97" y="103"/>
                  <a:pt x="97" y="103"/>
                  <a:pt x="97" y="103"/>
                </a:cubicBezTo>
                <a:cubicBezTo>
                  <a:pt x="98" y="103"/>
                  <a:pt x="98" y="104"/>
                  <a:pt x="98" y="104"/>
                </a:cubicBezTo>
                <a:cubicBezTo>
                  <a:pt x="99" y="104"/>
                  <a:pt x="99" y="106"/>
                  <a:pt x="99" y="107"/>
                </a:cubicBezTo>
                <a:cubicBezTo>
                  <a:pt x="99" y="108"/>
                  <a:pt x="99" y="111"/>
                  <a:pt x="97" y="11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" name="Freeform 19">
            <a:extLst>
              <a:ext uri="{FF2B5EF4-FFF2-40B4-BE49-F238E27FC236}">
                <a16:creationId xmlns:a16="http://schemas.microsoft.com/office/drawing/2014/main" xmlns="" id="{B20103EC-99AE-4CAE-9A8A-BE9260196340}"/>
              </a:ext>
            </a:extLst>
          </p:cNvPr>
          <p:cNvSpPr>
            <a:spLocks noEditPoints="1"/>
          </p:cNvSpPr>
          <p:nvPr/>
        </p:nvSpPr>
        <p:spPr bwMode="auto">
          <a:xfrm>
            <a:off x="2433638" y="3560763"/>
            <a:ext cx="544513" cy="428625"/>
          </a:xfrm>
          <a:custGeom>
            <a:avLst/>
            <a:gdLst>
              <a:gd name="T0" fmla="*/ 97 w 160"/>
              <a:gd name="T1" fmla="*/ 93 h 125"/>
              <a:gd name="T2" fmla="*/ 100 w 160"/>
              <a:gd name="T3" fmla="*/ 109 h 125"/>
              <a:gd name="T4" fmla="*/ 112 w 160"/>
              <a:gd name="T5" fmla="*/ 112 h 125"/>
              <a:gd name="T6" fmla="*/ 115 w 160"/>
              <a:gd name="T7" fmla="*/ 101 h 125"/>
              <a:gd name="T8" fmla="*/ 108 w 160"/>
              <a:gd name="T9" fmla="*/ 83 h 125"/>
              <a:gd name="T10" fmla="*/ 109 w 160"/>
              <a:gd name="T11" fmla="*/ 99 h 125"/>
              <a:gd name="T12" fmla="*/ 107 w 160"/>
              <a:gd name="T13" fmla="*/ 106 h 125"/>
              <a:gd name="T14" fmla="*/ 105 w 160"/>
              <a:gd name="T15" fmla="*/ 96 h 125"/>
              <a:gd name="T16" fmla="*/ 108 w 160"/>
              <a:gd name="T17" fmla="*/ 90 h 125"/>
              <a:gd name="T18" fmla="*/ 110 w 160"/>
              <a:gd name="T19" fmla="*/ 96 h 125"/>
              <a:gd name="T20" fmla="*/ 18 w 160"/>
              <a:gd name="T21" fmla="*/ 70 h 125"/>
              <a:gd name="T22" fmla="*/ 18 w 160"/>
              <a:gd name="T23" fmla="*/ 77 h 125"/>
              <a:gd name="T24" fmla="*/ 38 w 160"/>
              <a:gd name="T25" fmla="*/ 74 h 125"/>
              <a:gd name="T26" fmla="*/ 65 w 160"/>
              <a:gd name="T27" fmla="*/ 70 h 125"/>
              <a:gd name="T28" fmla="*/ 46 w 160"/>
              <a:gd name="T29" fmla="*/ 74 h 125"/>
              <a:gd name="T30" fmla="*/ 65 w 160"/>
              <a:gd name="T31" fmla="*/ 77 h 125"/>
              <a:gd name="T32" fmla="*/ 65 w 160"/>
              <a:gd name="T33" fmla="*/ 70 h 125"/>
              <a:gd name="T34" fmla="*/ 12 w 160"/>
              <a:gd name="T35" fmla="*/ 0 h 125"/>
              <a:gd name="T36" fmla="*/ 0 w 160"/>
              <a:gd name="T37" fmla="*/ 96 h 125"/>
              <a:gd name="T38" fmla="*/ 74 w 160"/>
              <a:gd name="T39" fmla="*/ 108 h 125"/>
              <a:gd name="T40" fmla="*/ 82 w 160"/>
              <a:gd name="T41" fmla="*/ 125 h 125"/>
              <a:gd name="T42" fmla="*/ 142 w 160"/>
              <a:gd name="T43" fmla="*/ 117 h 125"/>
              <a:gd name="T44" fmla="*/ 148 w 160"/>
              <a:gd name="T45" fmla="*/ 108 h 125"/>
              <a:gd name="T46" fmla="*/ 160 w 160"/>
              <a:gd name="T47" fmla="*/ 12 h 125"/>
              <a:gd name="T48" fmla="*/ 135 w 160"/>
              <a:gd name="T49" fmla="*/ 117 h 125"/>
              <a:gd name="T50" fmla="*/ 134 w 160"/>
              <a:gd name="T51" fmla="*/ 118 h 125"/>
              <a:gd name="T52" fmla="*/ 80 w 160"/>
              <a:gd name="T53" fmla="*/ 117 h 125"/>
              <a:gd name="T54" fmla="*/ 82 w 160"/>
              <a:gd name="T55" fmla="*/ 77 h 125"/>
              <a:gd name="T56" fmla="*/ 135 w 160"/>
              <a:gd name="T57" fmla="*/ 78 h 125"/>
              <a:gd name="T58" fmla="*/ 95 w 160"/>
              <a:gd name="T59" fmla="*/ 70 h 125"/>
              <a:gd name="T60" fmla="*/ 108 w 160"/>
              <a:gd name="T61" fmla="*/ 49 h 125"/>
              <a:gd name="T62" fmla="*/ 120 w 160"/>
              <a:gd name="T63" fmla="*/ 70 h 125"/>
              <a:gd name="T64" fmla="*/ 95 w 160"/>
              <a:gd name="T65" fmla="*/ 70 h 125"/>
              <a:gd name="T66" fmla="*/ 142 w 160"/>
              <a:gd name="T67" fmla="*/ 101 h 125"/>
              <a:gd name="T68" fmla="*/ 134 w 160"/>
              <a:gd name="T69" fmla="*/ 70 h 125"/>
              <a:gd name="T70" fmla="*/ 127 w 160"/>
              <a:gd name="T71" fmla="*/ 61 h 125"/>
              <a:gd name="T72" fmla="*/ 88 w 160"/>
              <a:gd name="T73" fmla="*/ 61 h 125"/>
              <a:gd name="T74" fmla="*/ 82 w 160"/>
              <a:gd name="T75" fmla="*/ 70 h 125"/>
              <a:gd name="T76" fmla="*/ 74 w 160"/>
              <a:gd name="T77" fmla="*/ 86 h 125"/>
              <a:gd name="T78" fmla="*/ 15 w 160"/>
              <a:gd name="T79" fmla="*/ 89 h 125"/>
              <a:gd name="T80" fmla="*/ 74 w 160"/>
              <a:gd name="T81" fmla="*/ 93 h 125"/>
              <a:gd name="T82" fmla="*/ 12 w 160"/>
              <a:gd name="T83" fmla="*/ 101 h 125"/>
              <a:gd name="T84" fmla="*/ 7 w 160"/>
              <a:gd name="T85" fmla="*/ 12 h 125"/>
              <a:gd name="T86" fmla="*/ 148 w 160"/>
              <a:gd name="T87" fmla="*/ 7 h 125"/>
              <a:gd name="T88" fmla="*/ 153 w 160"/>
              <a:gd name="T89" fmla="*/ 96 h 125"/>
              <a:gd name="T90" fmla="*/ 148 w 160"/>
              <a:gd name="T91" fmla="*/ 101 h 125"/>
              <a:gd name="T92" fmla="*/ 18 w 160"/>
              <a:gd name="T93" fmla="*/ 32 h 125"/>
              <a:gd name="T94" fmla="*/ 15 w 160"/>
              <a:gd name="T95" fmla="*/ 51 h 125"/>
              <a:gd name="T96" fmla="*/ 39 w 160"/>
              <a:gd name="T97" fmla="*/ 54 h 125"/>
              <a:gd name="T98" fmla="*/ 42 w 160"/>
              <a:gd name="T99" fmla="*/ 36 h 125"/>
              <a:gd name="T100" fmla="*/ 36 w 160"/>
              <a:gd name="T101" fmla="*/ 47 h 125"/>
              <a:gd name="T102" fmla="*/ 22 w 160"/>
              <a:gd name="T103" fmla="*/ 39 h 125"/>
              <a:gd name="T104" fmla="*/ 36 w 160"/>
              <a:gd name="T105" fmla="*/ 47 h 125"/>
              <a:gd name="T106" fmla="*/ 104 w 160"/>
              <a:gd name="T107" fmla="*/ 20 h 125"/>
              <a:gd name="T108" fmla="*/ 104 w 160"/>
              <a:gd name="T109" fmla="*/ 27 h 125"/>
              <a:gd name="T110" fmla="*/ 145 w 160"/>
              <a:gd name="T111" fmla="*/ 24 h 1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60" h="125">
                <a:moveTo>
                  <a:pt x="108" y="83"/>
                </a:moveTo>
                <a:cubicBezTo>
                  <a:pt x="102" y="83"/>
                  <a:pt x="97" y="87"/>
                  <a:pt x="97" y="93"/>
                </a:cubicBezTo>
                <a:cubicBezTo>
                  <a:pt x="97" y="96"/>
                  <a:pt x="98" y="99"/>
                  <a:pt x="100" y="101"/>
                </a:cubicBezTo>
                <a:cubicBezTo>
                  <a:pt x="100" y="109"/>
                  <a:pt x="100" y="109"/>
                  <a:pt x="100" y="109"/>
                </a:cubicBezTo>
                <a:cubicBezTo>
                  <a:pt x="100" y="111"/>
                  <a:pt x="101" y="112"/>
                  <a:pt x="103" y="112"/>
                </a:cubicBezTo>
                <a:cubicBezTo>
                  <a:pt x="112" y="112"/>
                  <a:pt x="112" y="112"/>
                  <a:pt x="112" y="112"/>
                </a:cubicBezTo>
                <a:cubicBezTo>
                  <a:pt x="114" y="112"/>
                  <a:pt x="115" y="111"/>
                  <a:pt x="115" y="109"/>
                </a:cubicBezTo>
                <a:cubicBezTo>
                  <a:pt x="115" y="101"/>
                  <a:pt x="115" y="101"/>
                  <a:pt x="115" y="101"/>
                </a:cubicBezTo>
                <a:cubicBezTo>
                  <a:pt x="117" y="99"/>
                  <a:pt x="118" y="96"/>
                  <a:pt x="118" y="93"/>
                </a:cubicBezTo>
                <a:cubicBezTo>
                  <a:pt x="118" y="87"/>
                  <a:pt x="113" y="83"/>
                  <a:pt x="108" y="83"/>
                </a:cubicBezTo>
                <a:close/>
                <a:moveTo>
                  <a:pt x="110" y="96"/>
                </a:moveTo>
                <a:cubicBezTo>
                  <a:pt x="109" y="97"/>
                  <a:pt x="109" y="98"/>
                  <a:pt x="109" y="99"/>
                </a:cubicBezTo>
                <a:cubicBezTo>
                  <a:pt x="109" y="106"/>
                  <a:pt x="109" y="106"/>
                  <a:pt x="109" y="106"/>
                </a:cubicBezTo>
                <a:cubicBezTo>
                  <a:pt x="107" y="106"/>
                  <a:pt x="107" y="106"/>
                  <a:pt x="107" y="106"/>
                </a:cubicBezTo>
                <a:cubicBezTo>
                  <a:pt x="107" y="99"/>
                  <a:pt x="107" y="99"/>
                  <a:pt x="107" y="99"/>
                </a:cubicBezTo>
                <a:cubicBezTo>
                  <a:pt x="107" y="98"/>
                  <a:pt x="106" y="97"/>
                  <a:pt x="105" y="96"/>
                </a:cubicBezTo>
                <a:cubicBezTo>
                  <a:pt x="104" y="96"/>
                  <a:pt x="104" y="94"/>
                  <a:pt x="104" y="93"/>
                </a:cubicBezTo>
                <a:cubicBezTo>
                  <a:pt x="104" y="91"/>
                  <a:pt x="106" y="90"/>
                  <a:pt x="108" y="90"/>
                </a:cubicBezTo>
                <a:cubicBezTo>
                  <a:pt x="110" y="90"/>
                  <a:pt x="111" y="91"/>
                  <a:pt x="111" y="93"/>
                </a:cubicBezTo>
                <a:cubicBezTo>
                  <a:pt x="111" y="94"/>
                  <a:pt x="111" y="96"/>
                  <a:pt x="110" y="96"/>
                </a:cubicBezTo>
                <a:close/>
                <a:moveTo>
                  <a:pt x="34" y="70"/>
                </a:moveTo>
                <a:cubicBezTo>
                  <a:pt x="18" y="70"/>
                  <a:pt x="18" y="70"/>
                  <a:pt x="18" y="70"/>
                </a:cubicBezTo>
                <a:cubicBezTo>
                  <a:pt x="16" y="70"/>
                  <a:pt x="15" y="72"/>
                  <a:pt x="15" y="74"/>
                </a:cubicBezTo>
                <a:cubicBezTo>
                  <a:pt x="15" y="76"/>
                  <a:pt x="16" y="77"/>
                  <a:pt x="18" y="77"/>
                </a:cubicBezTo>
                <a:cubicBezTo>
                  <a:pt x="34" y="77"/>
                  <a:pt x="34" y="77"/>
                  <a:pt x="34" y="77"/>
                </a:cubicBezTo>
                <a:cubicBezTo>
                  <a:pt x="36" y="77"/>
                  <a:pt x="38" y="76"/>
                  <a:pt x="38" y="74"/>
                </a:cubicBezTo>
                <a:cubicBezTo>
                  <a:pt x="38" y="72"/>
                  <a:pt x="36" y="70"/>
                  <a:pt x="34" y="70"/>
                </a:cubicBezTo>
                <a:close/>
                <a:moveTo>
                  <a:pt x="65" y="70"/>
                </a:moveTo>
                <a:cubicBezTo>
                  <a:pt x="49" y="70"/>
                  <a:pt x="49" y="70"/>
                  <a:pt x="49" y="70"/>
                </a:cubicBezTo>
                <a:cubicBezTo>
                  <a:pt x="47" y="70"/>
                  <a:pt x="46" y="72"/>
                  <a:pt x="46" y="74"/>
                </a:cubicBezTo>
                <a:cubicBezTo>
                  <a:pt x="46" y="76"/>
                  <a:pt x="47" y="77"/>
                  <a:pt x="49" y="77"/>
                </a:cubicBezTo>
                <a:cubicBezTo>
                  <a:pt x="65" y="77"/>
                  <a:pt x="65" y="77"/>
                  <a:pt x="65" y="77"/>
                </a:cubicBezTo>
                <a:cubicBezTo>
                  <a:pt x="67" y="77"/>
                  <a:pt x="69" y="76"/>
                  <a:pt x="69" y="74"/>
                </a:cubicBezTo>
                <a:cubicBezTo>
                  <a:pt x="69" y="72"/>
                  <a:pt x="67" y="70"/>
                  <a:pt x="65" y="70"/>
                </a:cubicBezTo>
                <a:close/>
                <a:moveTo>
                  <a:pt x="148" y="0"/>
                </a:moveTo>
                <a:cubicBezTo>
                  <a:pt x="12" y="0"/>
                  <a:pt x="12" y="0"/>
                  <a:pt x="12" y="0"/>
                </a:cubicBezTo>
                <a:cubicBezTo>
                  <a:pt x="5" y="0"/>
                  <a:pt x="0" y="5"/>
                  <a:pt x="0" y="12"/>
                </a:cubicBezTo>
                <a:cubicBezTo>
                  <a:pt x="0" y="96"/>
                  <a:pt x="0" y="96"/>
                  <a:pt x="0" y="96"/>
                </a:cubicBezTo>
                <a:cubicBezTo>
                  <a:pt x="0" y="103"/>
                  <a:pt x="5" y="108"/>
                  <a:pt x="12" y="108"/>
                </a:cubicBezTo>
                <a:cubicBezTo>
                  <a:pt x="74" y="108"/>
                  <a:pt x="74" y="108"/>
                  <a:pt x="74" y="108"/>
                </a:cubicBezTo>
                <a:cubicBezTo>
                  <a:pt x="74" y="117"/>
                  <a:pt x="74" y="117"/>
                  <a:pt x="74" y="117"/>
                </a:cubicBezTo>
                <a:cubicBezTo>
                  <a:pt x="74" y="121"/>
                  <a:pt x="77" y="125"/>
                  <a:pt x="82" y="125"/>
                </a:cubicBezTo>
                <a:cubicBezTo>
                  <a:pt x="134" y="125"/>
                  <a:pt x="134" y="125"/>
                  <a:pt x="134" y="125"/>
                </a:cubicBezTo>
                <a:cubicBezTo>
                  <a:pt x="138" y="125"/>
                  <a:pt x="142" y="121"/>
                  <a:pt x="142" y="117"/>
                </a:cubicBezTo>
                <a:cubicBezTo>
                  <a:pt x="142" y="108"/>
                  <a:pt x="142" y="108"/>
                  <a:pt x="142" y="108"/>
                </a:cubicBezTo>
                <a:cubicBezTo>
                  <a:pt x="148" y="108"/>
                  <a:pt x="148" y="108"/>
                  <a:pt x="148" y="108"/>
                </a:cubicBezTo>
                <a:cubicBezTo>
                  <a:pt x="155" y="108"/>
                  <a:pt x="160" y="103"/>
                  <a:pt x="160" y="96"/>
                </a:cubicBezTo>
                <a:cubicBezTo>
                  <a:pt x="160" y="12"/>
                  <a:pt x="160" y="12"/>
                  <a:pt x="160" y="12"/>
                </a:cubicBezTo>
                <a:cubicBezTo>
                  <a:pt x="160" y="5"/>
                  <a:pt x="155" y="0"/>
                  <a:pt x="148" y="0"/>
                </a:cubicBezTo>
                <a:close/>
                <a:moveTo>
                  <a:pt x="135" y="117"/>
                </a:moveTo>
                <a:cubicBezTo>
                  <a:pt x="135" y="117"/>
                  <a:pt x="135" y="117"/>
                  <a:pt x="135" y="117"/>
                </a:cubicBezTo>
                <a:cubicBezTo>
                  <a:pt x="135" y="117"/>
                  <a:pt x="134" y="118"/>
                  <a:pt x="134" y="118"/>
                </a:cubicBezTo>
                <a:cubicBezTo>
                  <a:pt x="82" y="118"/>
                  <a:pt x="82" y="118"/>
                  <a:pt x="82" y="118"/>
                </a:cubicBezTo>
                <a:cubicBezTo>
                  <a:pt x="81" y="118"/>
                  <a:pt x="80" y="117"/>
                  <a:pt x="80" y="117"/>
                </a:cubicBezTo>
                <a:cubicBezTo>
                  <a:pt x="80" y="78"/>
                  <a:pt x="80" y="78"/>
                  <a:pt x="80" y="78"/>
                </a:cubicBezTo>
                <a:cubicBezTo>
                  <a:pt x="80" y="78"/>
                  <a:pt x="81" y="77"/>
                  <a:pt x="82" y="77"/>
                </a:cubicBezTo>
                <a:cubicBezTo>
                  <a:pt x="134" y="77"/>
                  <a:pt x="134" y="77"/>
                  <a:pt x="134" y="77"/>
                </a:cubicBezTo>
                <a:cubicBezTo>
                  <a:pt x="134" y="77"/>
                  <a:pt x="135" y="78"/>
                  <a:pt x="135" y="78"/>
                </a:cubicBezTo>
                <a:lnTo>
                  <a:pt x="135" y="117"/>
                </a:lnTo>
                <a:close/>
                <a:moveTo>
                  <a:pt x="95" y="70"/>
                </a:moveTo>
                <a:cubicBezTo>
                  <a:pt x="95" y="61"/>
                  <a:pt x="95" y="61"/>
                  <a:pt x="95" y="61"/>
                </a:cubicBezTo>
                <a:cubicBezTo>
                  <a:pt x="95" y="55"/>
                  <a:pt x="101" y="49"/>
                  <a:pt x="108" y="49"/>
                </a:cubicBezTo>
                <a:cubicBezTo>
                  <a:pt x="114" y="49"/>
                  <a:pt x="120" y="55"/>
                  <a:pt x="120" y="61"/>
                </a:cubicBezTo>
                <a:cubicBezTo>
                  <a:pt x="120" y="70"/>
                  <a:pt x="120" y="70"/>
                  <a:pt x="120" y="70"/>
                </a:cubicBezTo>
                <a:cubicBezTo>
                  <a:pt x="120" y="70"/>
                  <a:pt x="120" y="70"/>
                  <a:pt x="120" y="70"/>
                </a:cubicBezTo>
                <a:lnTo>
                  <a:pt x="95" y="70"/>
                </a:lnTo>
                <a:close/>
                <a:moveTo>
                  <a:pt x="148" y="101"/>
                </a:moveTo>
                <a:cubicBezTo>
                  <a:pt x="142" y="101"/>
                  <a:pt x="142" y="101"/>
                  <a:pt x="142" y="101"/>
                </a:cubicBezTo>
                <a:cubicBezTo>
                  <a:pt x="142" y="78"/>
                  <a:pt x="142" y="78"/>
                  <a:pt x="142" y="78"/>
                </a:cubicBezTo>
                <a:cubicBezTo>
                  <a:pt x="142" y="74"/>
                  <a:pt x="138" y="70"/>
                  <a:pt x="134" y="70"/>
                </a:cubicBezTo>
                <a:cubicBezTo>
                  <a:pt x="127" y="70"/>
                  <a:pt x="127" y="70"/>
                  <a:pt x="127" y="70"/>
                </a:cubicBezTo>
                <a:cubicBezTo>
                  <a:pt x="127" y="61"/>
                  <a:pt x="127" y="61"/>
                  <a:pt x="127" y="61"/>
                </a:cubicBezTo>
                <a:cubicBezTo>
                  <a:pt x="127" y="51"/>
                  <a:pt x="118" y="42"/>
                  <a:pt x="108" y="42"/>
                </a:cubicBezTo>
                <a:cubicBezTo>
                  <a:pt x="97" y="42"/>
                  <a:pt x="88" y="51"/>
                  <a:pt x="88" y="61"/>
                </a:cubicBezTo>
                <a:cubicBezTo>
                  <a:pt x="88" y="70"/>
                  <a:pt x="88" y="70"/>
                  <a:pt x="88" y="70"/>
                </a:cubicBezTo>
                <a:cubicBezTo>
                  <a:pt x="82" y="70"/>
                  <a:pt x="82" y="70"/>
                  <a:pt x="82" y="70"/>
                </a:cubicBezTo>
                <a:cubicBezTo>
                  <a:pt x="77" y="70"/>
                  <a:pt x="74" y="74"/>
                  <a:pt x="74" y="78"/>
                </a:cubicBezTo>
                <a:cubicBezTo>
                  <a:pt x="74" y="86"/>
                  <a:pt x="74" y="86"/>
                  <a:pt x="74" y="86"/>
                </a:cubicBezTo>
                <a:cubicBezTo>
                  <a:pt x="18" y="86"/>
                  <a:pt x="18" y="86"/>
                  <a:pt x="18" y="86"/>
                </a:cubicBezTo>
                <a:cubicBezTo>
                  <a:pt x="16" y="86"/>
                  <a:pt x="15" y="87"/>
                  <a:pt x="15" y="89"/>
                </a:cubicBezTo>
                <a:cubicBezTo>
                  <a:pt x="15" y="91"/>
                  <a:pt x="16" y="93"/>
                  <a:pt x="18" y="93"/>
                </a:cubicBezTo>
                <a:cubicBezTo>
                  <a:pt x="74" y="93"/>
                  <a:pt x="74" y="93"/>
                  <a:pt x="74" y="93"/>
                </a:cubicBezTo>
                <a:cubicBezTo>
                  <a:pt x="74" y="101"/>
                  <a:pt x="74" y="101"/>
                  <a:pt x="74" y="101"/>
                </a:cubicBezTo>
                <a:cubicBezTo>
                  <a:pt x="12" y="101"/>
                  <a:pt x="12" y="101"/>
                  <a:pt x="12" y="101"/>
                </a:cubicBezTo>
                <a:cubicBezTo>
                  <a:pt x="9" y="101"/>
                  <a:pt x="7" y="99"/>
                  <a:pt x="7" y="96"/>
                </a:cubicBezTo>
                <a:cubicBezTo>
                  <a:pt x="7" y="12"/>
                  <a:pt x="7" y="12"/>
                  <a:pt x="7" y="12"/>
                </a:cubicBezTo>
                <a:cubicBezTo>
                  <a:pt x="7" y="9"/>
                  <a:pt x="9" y="7"/>
                  <a:pt x="12" y="7"/>
                </a:cubicBezTo>
                <a:cubicBezTo>
                  <a:pt x="148" y="7"/>
                  <a:pt x="148" y="7"/>
                  <a:pt x="148" y="7"/>
                </a:cubicBezTo>
                <a:cubicBezTo>
                  <a:pt x="151" y="7"/>
                  <a:pt x="153" y="9"/>
                  <a:pt x="153" y="12"/>
                </a:cubicBezTo>
                <a:cubicBezTo>
                  <a:pt x="153" y="96"/>
                  <a:pt x="153" y="96"/>
                  <a:pt x="153" y="96"/>
                </a:cubicBezTo>
                <a:cubicBezTo>
                  <a:pt x="153" y="96"/>
                  <a:pt x="153" y="96"/>
                  <a:pt x="153" y="96"/>
                </a:cubicBezTo>
                <a:cubicBezTo>
                  <a:pt x="153" y="99"/>
                  <a:pt x="151" y="101"/>
                  <a:pt x="148" y="101"/>
                </a:cubicBezTo>
                <a:close/>
                <a:moveTo>
                  <a:pt x="39" y="32"/>
                </a:moveTo>
                <a:cubicBezTo>
                  <a:pt x="18" y="32"/>
                  <a:pt x="18" y="32"/>
                  <a:pt x="18" y="32"/>
                </a:cubicBezTo>
                <a:cubicBezTo>
                  <a:pt x="16" y="32"/>
                  <a:pt x="15" y="34"/>
                  <a:pt x="15" y="36"/>
                </a:cubicBezTo>
                <a:cubicBezTo>
                  <a:pt x="15" y="51"/>
                  <a:pt x="15" y="51"/>
                  <a:pt x="15" y="51"/>
                </a:cubicBezTo>
                <a:cubicBezTo>
                  <a:pt x="15" y="53"/>
                  <a:pt x="16" y="54"/>
                  <a:pt x="18" y="54"/>
                </a:cubicBezTo>
                <a:cubicBezTo>
                  <a:pt x="39" y="54"/>
                  <a:pt x="39" y="54"/>
                  <a:pt x="39" y="54"/>
                </a:cubicBezTo>
                <a:cubicBezTo>
                  <a:pt x="41" y="54"/>
                  <a:pt x="42" y="53"/>
                  <a:pt x="42" y="51"/>
                </a:cubicBezTo>
                <a:cubicBezTo>
                  <a:pt x="42" y="36"/>
                  <a:pt x="42" y="36"/>
                  <a:pt x="42" y="36"/>
                </a:cubicBezTo>
                <a:cubicBezTo>
                  <a:pt x="42" y="34"/>
                  <a:pt x="41" y="32"/>
                  <a:pt x="39" y="32"/>
                </a:cubicBezTo>
                <a:close/>
                <a:moveTo>
                  <a:pt x="36" y="47"/>
                </a:moveTo>
                <a:cubicBezTo>
                  <a:pt x="22" y="47"/>
                  <a:pt x="22" y="47"/>
                  <a:pt x="22" y="47"/>
                </a:cubicBezTo>
                <a:cubicBezTo>
                  <a:pt x="22" y="39"/>
                  <a:pt x="22" y="39"/>
                  <a:pt x="22" y="39"/>
                </a:cubicBezTo>
                <a:cubicBezTo>
                  <a:pt x="36" y="39"/>
                  <a:pt x="36" y="39"/>
                  <a:pt x="36" y="39"/>
                </a:cubicBezTo>
                <a:cubicBezTo>
                  <a:pt x="36" y="47"/>
                  <a:pt x="36" y="47"/>
                  <a:pt x="36" y="47"/>
                </a:cubicBezTo>
                <a:close/>
                <a:moveTo>
                  <a:pt x="142" y="20"/>
                </a:moveTo>
                <a:cubicBezTo>
                  <a:pt x="104" y="20"/>
                  <a:pt x="104" y="20"/>
                  <a:pt x="104" y="20"/>
                </a:cubicBezTo>
                <a:cubicBezTo>
                  <a:pt x="102" y="20"/>
                  <a:pt x="101" y="22"/>
                  <a:pt x="101" y="24"/>
                </a:cubicBezTo>
                <a:cubicBezTo>
                  <a:pt x="101" y="25"/>
                  <a:pt x="102" y="27"/>
                  <a:pt x="104" y="27"/>
                </a:cubicBezTo>
                <a:cubicBezTo>
                  <a:pt x="142" y="27"/>
                  <a:pt x="142" y="27"/>
                  <a:pt x="142" y="27"/>
                </a:cubicBezTo>
                <a:cubicBezTo>
                  <a:pt x="144" y="27"/>
                  <a:pt x="145" y="25"/>
                  <a:pt x="145" y="24"/>
                </a:cubicBezTo>
                <a:cubicBezTo>
                  <a:pt x="145" y="22"/>
                  <a:pt x="144" y="20"/>
                  <a:pt x="142" y="2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" name="Freeform 20">
            <a:extLst>
              <a:ext uri="{FF2B5EF4-FFF2-40B4-BE49-F238E27FC236}">
                <a16:creationId xmlns:a16="http://schemas.microsoft.com/office/drawing/2014/main" xmlns="" id="{50E127FF-C347-48C3-98AC-6FBAAABDFE28}"/>
              </a:ext>
            </a:extLst>
          </p:cNvPr>
          <p:cNvSpPr>
            <a:spLocks noEditPoints="1"/>
          </p:cNvSpPr>
          <p:nvPr/>
        </p:nvSpPr>
        <p:spPr bwMode="auto">
          <a:xfrm>
            <a:off x="2447926" y="4122738"/>
            <a:ext cx="506413" cy="549275"/>
          </a:xfrm>
          <a:custGeom>
            <a:avLst/>
            <a:gdLst>
              <a:gd name="T0" fmla="*/ 13 w 149"/>
              <a:gd name="T1" fmla="*/ 52 h 160"/>
              <a:gd name="T2" fmla="*/ 92 w 149"/>
              <a:gd name="T3" fmla="*/ 19 h 160"/>
              <a:gd name="T4" fmla="*/ 21 w 149"/>
              <a:gd name="T5" fmla="*/ 22 h 160"/>
              <a:gd name="T6" fmla="*/ 22 w 149"/>
              <a:gd name="T7" fmla="*/ 82 h 160"/>
              <a:gd name="T8" fmla="*/ 36 w 149"/>
              <a:gd name="T9" fmla="*/ 85 h 160"/>
              <a:gd name="T10" fmla="*/ 44 w 149"/>
              <a:gd name="T11" fmla="*/ 85 h 160"/>
              <a:gd name="T12" fmla="*/ 58 w 149"/>
              <a:gd name="T13" fmla="*/ 82 h 160"/>
              <a:gd name="T14" fmla="*/ 73 w 149"/>
              <a:gd name="T15" fmla="*/ 89 h 160"/>
              <a:gd name="T16" fmla="*/ 33 w 149"/>
              <a:gd name="T17" fmla="*/ 95 h 160"/>
              <a:gd name="T18" fmla="*/ 33 w 149"/>
              <a:gd name="T19" fmla="*/ 102 h 160"/>
              <a:gd name="T20" fmla="*/ 47 w 149"/>
              <a:gd name="T21" fmla="*/ 95 h 160"/>
              <a:gd name="T22" fmla="*/ 62 w 149"/>
              <a:gd name="T23" fmla="*/ 98 h 160"/>
              <a:gd name="T24" fmla="*/ 69 w 149"/>
              <a:gd name="T25" fmla="*/ 98 h 160"/>
              <a:gd name="T26" fmla="*/ 84 w 149"/>
              <a:gd name="T27" fmla="*/ 95 h 160"/>
              <a:gd name="T28" fmla="*/ 22 w 149"/>
              <a:gd name="T29" fmla="*/ 115 h 160"/>
              <a:gd name="T30" fmla="*/ 58 w 149"/>
              <a:gd name="T31" fmla="*/ 107 h 160"/>
              <a:gd name="T32" fmla="*/ 58 w 149"/>
              <a:gd name="T33" fmla="*/ 115 h 160"/>
              <a:gd name="T34" fmla="*/ 73 w 149"/>
              <a:gd name="T35" fmla="*/ 107 h 160"/>
              <a:gd name="T36" fmla="*/ 88 w 149"/>
              <a:gd name="T37" fmla="*/ 111 h 160"/>
              <a:gd name="T38" fmla="*/ 18 w 149"/>
              <a:gd name="T39" fmla="*/ 124 h 160"/>
              <a:gd name="T40" fmla="*/ 33 w 149"/>
              <a:gd name="T41" fmla="*/ 120 h 160"/>
              <a:gd name="T42" fmla="*/ 47 w 149"/>
              <a:gd name="T43" fmla="*/ 127 h 160"/>
              <a:gd name="T44" fmla="*/ 84 w 149"/>
              <a:gd name="T45" fmla="*/ 120 h 160"/>
              <a:gd name="T46" fmla="*/ 84 w 149"/>
              <a:gd name="T47" fmla="*/ 127 h 160"/>
              <a:gd name="T48" fmla="*/ 20 w 149"/>
              <a:gd name="T49" fmla="*/ 65 h 160"/>
              <a:gd name="T50" fmla="*/ 25 w 149"/>
              <a:gd name="T51" fmla="*/ 73 h 160"/>
              <a:gd name="T52" fmla="*/ 34 w 149"/>
              <a:gd name="T53" fmla="*/ 65 h 160"/>
              <a:gd name="T54" fmla="*/ 39 w 149"/>
              <a:gd name="T55" fmla="*/ 73 h 160"/>
              <a:gd name="T56" fmla="*/ 86 w 149"/>
              <a:gd name="T57" fmla="*/ 65 h 160"/>
              <a:gd name="T58" fmla="*/ 84 w 149"/>
              <a:gd name="T59" fmla="*/ 75 h 160"/>
              <a:gd name="T60" fmla="*/ 72 w 149"/>
              <a:gd name="T61" fmla="*/ 65 h 160"/>
              <a:gd name="T62" fmla="*/ 70 w 149"/>
              <a:gd name="T63" fmla="*/ 75 h 160"/>
              <a:gd name="T64" fmla="*/ 50 w 149"/>
              <a:gd name="T65" fmla="*/ 66 h 160"/>
              <a:gd name="T66" fmla="*/ 60 w 149"/>
              <a:gd name="T67" fmla="*/ 70 h 160"/>
              <a:gd name="T68" fmla="*/ 73 w 149"/>
              <a:gd name="T69" fmla="*/ 37 h 160"/>
              <a:gd name="T70" fmla="*/ 76 w 149"/>
              <a:gd name="T71" fmla="*/ 27 h 160"/>
              <a:gd name="T72" fmla="*/ 91 w 149"/>
              <a:gd name="T73" fmla="*/ 0 h 160"/>
              <a:gd name="T74" fmla="*/ 0 w 149"/>
              <a:gd name="T75" fmla="*/ 98 h 160"/>
              <a:gd name="T76" fmla="*/ 97 w 149"/>
              <a:gd name="T77" fmla="*/ 146 h 160"/>
              <a:gd name="T78" fmla="*/ 149 w 149"/>
              <a:gd name="T79" fmla="*/ 26 h 160"/>
              <a:gd name="T80" fmla="*/ 30 w 149"/>
              <a:gd name="T81" fmla="*/ 142 h 160"/>
              <a:gd name="T82" fmla="*/ 90 w 149"/>
              <a:gd name="T83" fmla="*/ 145 h 160"/>
              <a:gd name="T84" fmla="*/ 80 w 149"/>
              <a:gd name="T85" fmla="*/ 135 h 160"/>
              <a:gd name="T86" fmla="*/ 16 w 149"/>
              <a:gd name="T87" fmla="*/ 145 h 160"/>
              <a:gd name="T88" fmla="*/ 15 w 149"/>
              <a:gd name="T89" fmla="*/ 7 h 160"/>
              <a:gd name="T90" fmla="*/ 142 w 149"/>
              <a:gd name="T91" fmla="*/ 111 h 160"/>
              <a:gd name="T92" fmla="*/ 106 w 149"/>
              <a:gd name="T93" fmla="*/ 98 h 160"/>
              <a:gd name="T94" fmla="*/ 142 w 149"/>
              <a:gd name="T95" fmla="*/ 26 h 160"/>
              <a:gd name="T96" fmla="*/ 128 w 149"/>
              <a:gd name="T97" fmla="*/ 103 h 160"/>
              <a:gd name="T98" fmla="*/ 132 w 149"/>
              <a:gd name="T99" fmla="*/ 78 h 160"/>
              <a:gd name="T100" fmla="*/ 116 w 149"/>
              <a:gd name="T101" fmla="*/ 52 h 160"/>
              <a:gd name="T102" fmla="*/ 137 w 149"/>
              <a:gd name="T103" fmla="*/ 32 h 160"/>
              <a:gd name="T104" fmla="*/ 123 w 149"/>
              <a:gd name="T105" fmla="*/ 36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49" h="160">
                <a:moveTo>
                  <a:pt x="89" y="15"/>
                </a:moveTo>
                <a:cubicBezTo>
                  <a:pt x="17" y="15"/>
                  <a:pt x="17" y="15"/>
                  <a:pt x="17" y="15"/>
                </a:cubicBezTo>
                <a:cubicBezTo>
                  <a:pt x="15" y="15"/>
                  <a:pt x="13" y="17"/>
                  <a:pt x="13" y="19"/>
                </a:cubicBezTo>
                <a:cubicBezTo>
                  <a:pt x="13" y="52"/>
                  <a:pt x="13" y="52"/>
                  <a:pt x="13" y="52"/>
                </a:cubicBezTo>
                <a:cubicBezTo>
                  <a:pt x="13" y="54"/>
                  <a:pt x="15" y="56"/>
                  <a:pt x="17" y="56"/>
                </a:cubicBezTo>
                <a:cubicBezTo>
                  <a:pt x="89" y="56"/>
                  <a:pt x="89" y="56"/>
                  <a:pt x="89" y="56"/>
                </a:cubicBezTo>
                <a:cubicBezTo>
                  <a:pt x="91" y="56"/>
                  <a:pt x="92" y="54"/>
                  <a:pt x="92" y="52"/>
                </a:cubicBezTo>
                <a:cubicBezTo>
                  <a:pt x="92" y="19"/>
                  <a:pt x="92" y="19"/>
                  <a:pt x="92" y="19"/>
                </a:cubicBezTo>
                <a:cubicBezTo>
                  <a:pt x="92" y="17"/>
                  <a:pt x="91" y="15"/>
                  <a:pt x="89" y="15"/>
                </a:cubicBezTo>
                <a:close/>
                <a:moveTo>
                  <a:pt x="85" y="48"/>
                </a:moveTo>
                <a:cubicBezTo>
                  <a:pt x="21" y="48"/>
                  <a:pt x="21" y="48"/>
                  <a:pt x="21" y="48"/>
                </a:cubicBezTo>
                <a:cubicBezTo>
                  <a:pt x="21" y="22"/>
                  <a:pt x="21" y="22"/>
                  <a:pt x="21" y="22"/>
                </a:cubicBezTo>
                <a:cubicBezTo>
                  <a:pt x="85" y="22"/>
                  <a:pt x="85" y="22"/>
                  <a:pt x="85" y="22"/>
                </a:cubicBezTo>
                <a:lnTo>
                  <a:pt x="85" y="48"/>
                </a:lnTo>
                <a:close/>
                <a:moveTo>
                  <a:pt x="33" y="82"/>
                </a:moveTo>
                <a:cubicBezTo>
                  <a:pt x="22" y="82"/>
                  <a:pt x="22" y="82"/>
                  <a:pt x="22" y="82"/>
                </a:cubicBezTo>
                <a:cubicBezTo>
                  <a:pt x="20" y="82"/>
                  <a:pt x="18" y="83"/>
                  <a:pt x="18" y="85"/>
                </a:cubicBezTo>
                <a:cubicBezTo>
                  <a:pt x="18" y="87"/>
                  <a:pt x="20" y="89"/>
                  <a:pt x="22" y="89"/>
                </a:cubicBezTo>
                <a:cubicBezTo>
                  <a:pt x="33" y="89"/>
                  <a:pt x="33" y="89"/>
                  <a:pt x="33" y="89"/>
                </a:cubicBezTo>
                <a:cubicBezTo>
                  <a:pt x="35" y="89"/>
                  <a:pt x="36" y="87"/>
                  <a:pt x="36" y="85"/>
                </a:cubicBezTo>
                <a:cubicBezTo>
                  <a:pt x="36" y="83"/>
                  <a:pt x="35" y="82"/>
                  <a:pt x="33" y="82"/>
                </a:cubicBezTo>
                <a:close/>
                <a:moveTo>
                  <a:pt x="58" y="82"/>
                </a:moveTo>
                <a:cubicBezTo>
                  <a:pt x="47" y="82"/>
                  <a:pt x="47" y="82"/>
                  <a:pt x="47" y="82"/>
                </a:cubicBezTo>
                <a:cubicBezTo>
                  <a:pt x="45" y="82"/>
                  <a:pt x="44" y="83"/>
                  <a:pt x="44" y="85"/>
                </a:cubicBezTo>
                <a:cubicBezTo>
                  <a:pt x="44" y="87"/>
                  <a:pt x="45" y="89"/>
                  <a:pt x="47" y="89"/>
                </a:cubicBezTo>
                <a:cubicBezTo>
                  <a:pt x="58" y="89"/>
                  <a:pt x="58" y="89"/>
                  <a:pt x="58" y="89"/>
                </a:cubicBezTo>
                <a:cubicBezTo>
                  <a:pt x="60" y="89"/>
                  <a:pt x="62" y="87"/>
                  <a:pt x="62" y="85"/>
                </a:cubicBezTo>
                <a:cubicBezTo>
                  <a:pt x="62" y="83"/>
                  <a:pt x="60" y="82"/>
                  <a:pt x="58" y="82"/>
                </a:cubicBezTo>
                <a:close/>
                <a:moveTo>
                  <a:pt x="84" y="82"/>
                </a:moveTo>
                <a:cubicBezTo>
                  <a:pt x="73" y="82"/>
                  <a:pt x="73" y="82"/>
                  <a:pt x="73" y="82"/>
                </a:cubicBezTo>
                <a:cubicBezTo>
                  <a:pt x="71" y="82"/>
                  <a:pt x="69" y="83"/>
                  <a:pt x="69" y="85"/>
                </a:cubicBezTo>
                <a:cubicBezTo>
                  <a:pt x="69" y="87"/>
                  <a:pt x="71" y="89"/>
                  <a:pt x="73" y="89"/>
                </a:cubicBezTo>
                <a:cubicBezTo>
                  <a:pt x="84" y="89"/>
                  <a:pt x="84" y="89"/>
                  <a:pt x="84" y="89"/>
                </a:cubicBezTo>
                <a:cubicBezTo>
                  <a:pt x="86" y="89"/>
                  <a:pt x="88" y="87"/>
                  <a:pt x="88" y="85"/>
                </a:cubicBezTo>
                <a:cubicBezTo>
                  <a:pt x="88" y="83"/>
                  <a:pt x="86" y="82"/>
                  <a:pt x="84" y="82"/>
                </a:cubicBezTo>
                <a:close/>
                <a:moveTo>
                  <a:pt x="33" y="95"/>
                </a:moveTo>
                <a:cubicBezTo>
                  <a:pt x="22" y="95"/>
                  <a:pt x="22" y="95"/>
                  <a:pt x="22" y="95"/>
                </a:cubicBezTo>
                <a:cubicBezTo>
                  <a:pt x="20" y="95"/>
                  <a:pt x="18" y="96"/>
                  <a:pt x="18" y="98"/>
                </a:cubicBezTo>
                <a:cubicBezTo>
                  <a:pt x="18" y="100"/>
                  <a:pt x="20" y="102"/>
                  <a:pt x="22" y="102"/>
                </a:cubicBezTo>
                <a:cubicBezTo>
                  <a:pt x="33" y="102"/>
                  <a:pt x="33" y="102"/>
                  <a:pt x="33" y="102"/>
                </a:cubicBezTo>
                <a:cubicBezTo>
                  <a:pt x="35" y="102"/>
                  <a:pt x="36" y="100"/>
                  <a:pt x="36" y="98"/>
                </a:cubicBezTo>
                <a:cubicBezTo>
                  <a:pt x="36" y="96"/>
                  <a:pt x="35" y="95"/>
                  <a:pt x="33" y="95"/>
                </a:cubicBezTo>
                <a:close/>
                <a:moveTo>
                  <a:pt x="58" y="95"/>
                </a:moveTo>
                <a:cubicBezTo>
                  <a:pt x="47" y="95"/>
                  <a:pt x="47" y="95"/>
                  <a:pt x="47" y="95"/>
                </a:cubicBezTo>
                <a:cubicBezTo>
                  <a:pt x="45" y="95"/>
                  <a:pt x="44" y="96"/>
                  <a:pt x="44" y="98"/>
                </a:cubicBezTo>
                <a:cubicBezTo>
                  <a:pt x="44" y="100"/>
                  <a:pt x="45" y="102"/>
                  <a:pt x="47" y="102"/>
                </a:cubicBezTo>
                <a:cubicBezTo>
                  <a:pt x="58" y="102"/>
                  <a:pt x="58" y="102"/>
                  <a:pt x="58" y="102"/>
                </a:cubicBezTo>
                <a:cubicBezTo>
                  <a:pt x="60" y="102"/>
                  <a:pt x="62" y="100"/>
                  <a:pt x="62" y="98"/>
                </a:cubicBezTo>
                <a:cubicBezTo>
                  <a:pt x="62" y="96"/>
                  <a:pt x="60" y="95"/>
                  <a:pt x="58" y="95"/>
                </a:cubicBezTo>
                <a:close/>
                <a:moveTo>
                  <a:pt x="84" y="95"/>
                </a:moveTo>
                <a:cubicBezTo>
                  <a:pt x="73" y="95"/>
                  <a:pt x="73" y="95"/>
                  <a:pt x="73" y="95"/>
                </a:cubicBezTo>
                <a:cubicBezTo>
                  <a:pt x="71" y="95"/>
                  <a:pt x="69" y="96"/>
                  <a:pt x="69" y="98"/>
                </a:cubicBezTo>
                <a:cubicBezTo>
                  <a:pt x="69" y="100"/>
                  <a:pt x="71" y="102"/>
                  <a:pt x="73" y="102"/>
                </a:cubicBezTo>
                <a:cubicBezTo>
                  <a:pt x="84" y="102"/>
                  <a:pt x="84" y="102"/>
                  <a:pt x="84" y="102"/>
                </a:cubicBezTo>
                <a:cubicBezTo>
                  <a:pt x="86" y="102"/>
                  <a:pt x="88" y="100"/>
                  <a:pt x="88" y="98"/>
                </a:cubicBezTo>
                <a:cubicBezTo>
                  <a:pt x="88" y="96"/>
                  <a:pt x="86" y="95"/>
                  <a:pt x="84" y="95"/>
                </a:cubicBezTo>
                <a:close/>
                <a:moveTo>
                  <a:pt x="33" y="107"/>
                </a:moveTo>
                <a:cubicBezTo>
                  <a:pt x="22" y="107"/>
                  <a:pt x="22" y="107"/>
                  <a:pt x="22" y="107"/>
                </a:cubicBezTo>
                <a:cubicBezTo>
                  <a:pt x="20" y="107"/>
                  <a:pt x="18" y="109"/>
                  <a:pt x="18" y="111"/>
                </a:cubicBezTo>
                <a:cubicBezTo>
                  <a:pt x="18" y="113"/>
                  <a:pt x="20" y="115"/>
                  <a:pt x="22" y="115"/>
                </a:cubicBezTo>
                <a:cubicBezTo>
                  <a:pt x="33" y="115"/>
                  <a:pt x="33" y="115"/>
                  <a:pt x="33" y="115"/>
                </a:cubicBezTo>
                <a:cubicBezTo>
                  <a:pt x="35" y="115"/>
                  <a:pt x="36" y="113"/>
                  <a:pt x="36" y="111"/>
                </a:cubicBezTo>
                <a:cubicBezTo>
                  <a:pt x="36" y="109"/>
                  <a:pt x="35" y="107"/>
                  <a:pt x="33" y="107"/>
                </a:cubicBezTo>
                <a:close/>
                <a:moveTo>
                  <a:pt x="58" y="107"/>
                </a:moveTo>
                <a:cubicBezTo>
                  <a:pt x="47" y="107"/>
                  <a:pt x="47" y="107"/>
                  <a:pt x="47" y="107"/>
                </a:cubicBezTo>
                <a:cubicBezTo>
                  <a:pt x="45" y="107"/>
                  <a:pt x="44" y="109"/>
                  <a:pt x="44" y="111"/>
                </a:cubicBezTo>
                <a:cubicBezTo>
                  <a:pt x="44" y="113"/>
                  <a:pt x="45" y="115"/>
                  <a:pt x="47" y="115"/>
                </a:cubicBezTo>
                <a:cubicBezTo>
                  <a:pt x="58" y="115"/>
                  <a:pt x="58" y="115"/>
                  <a:pt x="58" y="115"/>
                </a:cubicBezTo>
                <a:cubicBezTo>
                  <a:pt x="60" y="115"/>
                  <a:pt x="62" y="113"/>
                  <a:pt x="62" y="111"/>
                </a:cubicBezTo>
                <a:cubicBezTo>
                  <a:pt x="62" y="109"/>
                  <a:pt x="60" y="107"/>
                  <a:pt x="58" y="107"/>
                </a:cubicBezTo>
                <a:close/>
                <a:moveTo>
                  <a:pt x="84" y="107"/>
                </a:moveTo>
                <a:cubicBezTo>
                  <a:pt x="73" y="107"/>
                  <a:pt x="73" y="107"/>
                  <a:pt x="73" y="107"/>
                </a:cubicBezTo>
                <a:cubicBezTo>
                  <a:pt x="71" y="107"/>
                  <a:pt x="69" y="109"/>
                  <a:pt x="69" y="111"/>
                </a:cubicBezTo>
                <a:cubicBezTo>
                  <a:pt x="69" y="113"/>
                  <a:pt x="71" y="115"/>
                  <a:pt x="73" y="115"/>
                </a:cubicBezTo>
                <a:cubicBezTo>
                  <a:pt x="84" y="115"/>
                  <a:pt x="84" y="115"/>
                  <a:pt x="84" y="115"/>
                </a:cubicBezTo>
                <a:cubicBezTo>
                  <a:pt x="86" y="115"/>
                  <a:pt x="88" y="113"/>
                  <a:pt x="88" y="111"/>
                </a:cubicBezTo>
                <a:cubicBezTo>
                  <a:pt x="88" y="109"/>
                  <a:pt x="86" y="107"/>
                  <a:pt x="84" y="107"/>
                </a:cubicBezTo>
                <a:close/>
                <a:moveTo>
                  <a:pt x="33" y="120"/>
                </a:moveTo>
                <a:cubicBezTo>
                  <a:pt x="22" y="120"/>
                  <a:pt x="22" y="120"/>
                  <a:pt x="22" y="120"/>
                </a:cubicBezTo>
                <a:cubicBezTo>
                  <a:pt x="20" y="120"/>
                  <a:pt x="18" y="122"/>
                  <a:pt x="18" y="124"/>
                </a:cubicBezTo>
                <a:cubicBezTo>
                  <a:pt x="18" y="126"/>
                  <a:pt x="20" y="127"/>
                  <a:pt x="22" y="127"/>
                </a:cubicBezTo>
                <a:cubicBezTo>
                  <a:pt x="33" y="127"/>
                  <a:pt x="33" y="127"/>
                  <a:pt x="33" y="127"/>
                </a:cubicBezTo>
                <a:cubicBezTo>
                  <a:pt x="35" y="127"/>
                  <a:pt x="36" y="126"/>
                  <a:pt x="36" y="124"/>
                </a:cubicBezTo>
                <a:cubicBezTo>
                  <a:pt x="36" y="122"/>
                  <a:pt x="35" y="120"/>
                  <a:pt x="33" y="120"/>
                </a:cubicBezTo>
                <a:close/>
                <a:moveTo>
                  <a:pt x="58" y="120"/>
                </a:moveTo>
                <a:cubicBezTo>
                  <a:pt x="47" y="120"/>
                  <a:pt x="47" y="120"/>
                  <a:pt x="47" y="120"/>
                </a:cubicBezTo>
                <a:cubicBezTo>
                  <a:pt x="45" y="120"/>
                  <a:pt x="44" y="122"/>
                  <a:pt x="44" y="124"/>
                </a:cubicBezTo>
                <a:cubicBezTo>
                  <a:pt x="44" y="126"/>
                  <a:pt x="45" y="127"/>
                  <a:pt x="47" y="127"/>
                </a:cubicBezTo>
                <a:cubicBezTo>
                  <a:pt x="58" y="127"/>
                  <a:pt x="58" y="127"/>
                  <a:pt x="58" y="127"/>
                </a:cubicBezTo>
                <a:cubicBezTo>
                  <a:pt x="60" y="127"/>
                  <a:pt x="62" y="126"/>
                  <a:pt x="62" y="124"/>
                </a:cubicBezTo>
                <a:cubicBezTo>
                  <a:pt x="62" y="122"/>
                  <a:pt x="60" y="120"/>
                  <a:pt x="58" y="120"/>
                </a:cubicBezTo>
                <a:close/>
                <a:moveTo>
                  <a:pt x="84" y="120"/>
                </a:moveTo>
                <a:cubicBezTo>
                  <a:pt x="73" y="120"/>
                  <a:pt x="73" y="120"/>
                  <a:pt x="73" y="120"/>
                </a:cubicBezTo>
                <a:cubicBezTo>
                  <a:pt x="71" y="120"/>
                  <a:pt x="69" y="122"/>
                  <a:pt x="69" y="124"/>
                </a:cubicBezTo>
                <a:cubicBezTo>
                  <a:pt x="69" y="126"/>
                  <a:pt x="71" y="127"/>
                  <a:pt x="73" y="127"/>
                </a:cubicBezTo>
                <a:cubicBezTo>
                  <a:pt x="84" y="127"/>
                  <a:pt x="84" y="127"/>
                  <a:pt x="84" y="127"/>
                </a:cubicBezTo>
                <a:cubicBezTo>
                  <a:pt x="86" y="127"/>
                  <a:pt x="88" y="126"/>
                  <a:pt x="88" y="124"/>
                </a:cubicBezTo>
                <a:cubicBezTo>
                  <a:pt x="88" y="122"/>
                  <a:pt x="86" y="120"/>
                  <a:pt x="84" y="120"/>
                </a:cubicBezTo>
                <a:close/>
                <a:moveTo>
                  <a:pt x="24" y="62"/>
                </a:moveTo>
                <a:cubicBezTo>
                  <a:pt x="22" y="62"/>
                  <a:pt x="20" y="63"/>
                  <a:pt x="20" y="65"/>
                </a:cubicBezTo>
                <a:cubicBezTo>
                  <a:pt x="18" y="71"/>
                  <a:pt x="18" y="71"/>
                  <a:pt x="18" y="71"/>
                </a:cubicBezTo>
                <a:cubicBezTo>
                  <a:pt x="18" y="73"/>
                  <a:pt x="19" y="75"/>
                  <a:pt x="21" y="75"/>
                </a:cubicBezTo>
                <a:cubicBezTo>
                  <a:pt x="21" y="75"/>
                  <a:pt x="22" y="75"/>
                  <a:pt x="22" y="75"/>
                </a:cubicBezTo>
                <a:cubicBezTo>
                  <a:pt x="23" y="75"/>
                  <a:pt x="25" y="74"/>
                  <a:pt x="25" y="73"/>
                </a:cubicBezTo>
                <a:cubicBezTo>
                  <a:pt x="27" y="67"/>
                  <a:pt x="27" y="67"/>
                  <a:pt x="27" y="67"/>
                </a:cubicBezTo>
                <a:cubicBezTo>
                  <a:pt x="27" y="65"/>
                  <a:pt x="26" y="63"/>
                  <a:pt x="24" y="62"/>
                </a:cubicBezTo>
                <a:close/>
                <a:moveTo>
                  <a:pt x="38" y="62"/>
                </a:moveTo>
                <a:cubicBezTo>
                  <a:pt x="37" y="62"/>
                  <a:pt x="35" y="63"/>
                  <a:pt x="34" y="65"/>
                </a:cubicBezTo>
                <a:cubicBezTo>
                  <a:pt x="32" y="71"/>
                  <a:pt x="32" y="71"/>
                  <a:pt x="32" y="71"/>
                </a:cubicBezTo>
                <a:cubicBezTo>
                  <a:pt x="32" y="73"/>
                  <a:pt x="33" y="75"/>
                  <a:pt x="35" y="75"/>
                </a:cubicBezTo>
                <a:cubicBezTo>
                  <a:pt x="35" y="75"/>
                  <a:pt x="36" y="75"/>
                  <a:pt x="36" y="75"/>
                </a:cubicBezTo>
                <a:cubicBezTo>
                  <a:pt x="38" y="75"/>
                  <a:pt x="39" y="74"/>
                  <a:pt x="39" y="73"/>
                </a:cubicBezTo>
                <a:cubicBezTo>
                  <a:pt x="41" y="67"/>
                  <a:pt x="41" y="67"/>
                  <a:pt x="41" y="67"/>
                </a:cubicBezTo>
                <a:cubicBezTo>
                  <a:pt x="42" y="65"/>
                  <a:pt x="40" y="63"/>
                  <a:pt x="38" y="62"/>
                </a:cubicBezTo>
                <a:close/>
                <a:moveTo>
                  <a:pt x="87" y="71"/>
                </a:moveTo>
                <a:cubicBezTo>
                  <a:pt x="86" y="65"/>
                  <a:pt x="86" y="65"/>
                  <a:pt x="86" y="65"/>
                </a:cubicBezTo>
                <a:cubicBezTo>
                  <a:pt x="85" y="63"/>
                  <a:pt x="83" y="62"/>
                  <a:pt x="81" y="62"/>
                </a:cubicBezTo>
                <a:cubicBezTo>
                  <a:pt x="79" y="63"/>
                  <a:pt x="78" y="65"/>
                  <a:pt x="79" y="67"/>
                </a:cubicBezTo>
                <a:cubicBezTo>
                  <a:pt x="80" y="73"/>
                  <a:pt x="80" y="73"/>
                  <a:pt x="80" y="73"/>
                </a:cubicBezTo>
                <a:cubicBezTo>
                  <a:pt x="81" y="74"/>
                  <a:pt x="82" y="75"/>
                  <a:pt x="84" y="75"/>
                </a:cubicBezTo>
                <a:cubicBezTo>
                  <a:pt x="84" y="75"/>
                  <a:pt x="85" y="75"/>
                  <a:pt x="85" y="75"/>
                </a:cubicBezTo>
                <a:cubicBezTo>
                  <a:pt x="87" y="75"/>
                  <a:pt x="88" y="73"/>
                  <a:pt x="87" y="71"/>
                </a:cubicBezTo>
                <a:close/>
                <a:moveTo>
                  <a:pt x="73" y="71"/>
                </a:moveTo>
                <a:cubicBezTo>
                  <a:pt x="72" y="65"/>
                  <a:pt x="72" y="65"/>
                  <a:pt x="72" y="65"/>
                </a:cubicBezTo>
                <a:cubicBezTo>
                  <a:pt x="71" y="63"/>
                  <a:pt x="69" y="62"/>
                  <a:pt x="67" y="62"/>
                </a:cubicBezTo>
                <a:cubicBezTo>
                  <a:pt x="65" y="63"/>
                  <a:pt x="64" y="65"/>
                  <a:pt x="65" y="67"/>
                </a:cubicBezTo>
                <a:cubicBezTo>
                  <a:pt x="66" y="73"/>
                  <a:pt x="66" y="73"/>
                  <a:pt x="66" y="73"/>
                </a:cubicBezTo>
                <a:cubicBezTo>
                  <a:pt x="67" y="74"/>
                  <a:pt x="68" y="75"/>
                  <a:pt x="70" y="75"/>
                </a:cubicBezTo>
                <a:cubicBezTo>
                  <a:pt x="70" y="75"/>
                  <a:pt x="70" y="75"/>
                  <a:pt x="71" y="75"/>
                </a:cubicBezTo>
                <a:cubicBezTo>
                  <a:pt x="73" y="75"/>
                  <a:pt x="74" y="73"/>
                  <a:pt x="73" y="71"/>
                </a:cubicBezTo>
                <a:close/>
                <a:moveTo>
                  <a:pt x="56" y="66"/>
                </a:moveTo>
                <a:cubicBezTo>
                  <a:pt x="50" y="66"/>
                  <a:pt x="50" y="66"/>
                  <a:pt x="50" y="66"/>
                </a:cubicBezTo>
                <a:cubicBezTo>
                  <a:pt x="48" y="66"/>
                  <a:pt x="46" y="68"/>
                  <a:pt x="46" y="70"/>
                </a:cubicBezTo>
                <a:cubicBezTo>
                  <a:pt x="46" y="72"/>
                  <a:pt x="48" y="73"/>
                  <a:pt x="50" y="73"/>
                </a:cubicBezTo>
                <a:cubicBezTo>
                  <a:pt x="56" y="73"/>
                  <a:pt x="56" y="73"/>
                  <a:pt x="56" y="73"/>
                </a:cubicBezTo>
                <a:cubicBezTo>
                  <a:pt x="58" y="73"/>
                  <a:pt x="60" y="72"/>
                  <a:pt x="60" y="70"/>
                </a:cubicBezTo>
                <a:cubicBezTo>
                  <a:pt x="60" y="68"/>
                  <a:pt x="58" y="66"/>
                  <a:pt x="56" y="66"/>
                </a:cubicBezTo>
                <a:close/>
                <a:moveTo>
                  <a:pt x="76" y="27"/>
                </a:moveTo>
                <a:cubicBezTo>
                  <a:pt x="74" y="27"/>
                  <a:pt x="73" y="29"/>
                  <a:pt x="73" y="31"/>
                </a:cubicBezTo>
                <a:cubicBezTo>
                  <a:pt x="73" y="37"/>
                  <a:pt x="73" y="37"/>
                  <a:pt x="73" y="37"/>
                </a:cubicBezTo>
                <a:cubicBezTo>
                  <a:pt x="73" y="39"/>
                  <a:pt x="74" y="41"/>
                  <a:pt x="76" y="41"/>
                </a:cubicBezTo>
                <a:cubicBezTo>
                  <a:pt x="78" y="41"/>
                  <a:pt x="80" y="39"/>
                  <a:pt x="80" y="37"/>
                </a:cubicBezTo>
                <a:cubicBezTo>
                  <a:pt x="80" y="31"/>
                  <a:pt x="80" y="31"/>
                  <a:pt x="80" y="31"/>
                </a:cubicBezTo>
                <a:cubicBezTo>
                  <a:pt x="80" y="29"/>
                  <a:pt x="78" y="27"/>
                  <a:pt x="76" y="27"/>
                </a:cubicBezTo>
                <a:close/>
                <a:moveTo>
                  <a:pt x="142" y="17"/>
                </a:moveTo>
                <a:cubicBezTo>
                  <a:pt x="106" y="17"/>
                  <a:pt x="106" y="17"/>
                  <a:pt x="106" y="17"/>
                </a:cubicBezTo>
                <a:cubicBezTo>
                  <a:pt x="106" y="15"/>
                  <a:pt x="106" y="15"/>
                  <a:pt x="106" y="15"/>
                </a:cubicBezTo>
                <a:cubicBezTo>
                  <a:pt x="106" y="7"/>
                  <a:pt x="99" y="0"/>
                  <a:pt x="91" y="0"/>
                </a:cubicBezTo>
                <a:cubicBezTo>
                  <a:pt x="15" y="0"/>
                  <a:pt x="15" y="0"/>
                  <a:pt x="15" y="0"/>
                </a:cubicBezTo>
                <a:cubicBezTo>
                  <a:pt x="7" y="0"/>
                  <a:pt x="0" y="7"/>
                  <a:pt x="0" y="15"/>
                </a:cubicBezTo>
                <a:cubicBezTo>
                  <a:pt x="0" y="97"/>
                  <a:pt x="0" y="97"/>
                  <a:pt x="0" y="97"/>
                </a:cubicBezTo>
                <a:cubicBezTo>
                  <a:pt x="0" y="97"/>
                  <a:pt x="0" y="98"/>
                  <a:pt x="0" y="98"/>
                </a:cubicBezTo>
                <a:cubicBezTo>
                  <a:pt x="8" y="146"/>
                  <a:pt x="8" y="146"/>
                  <a:pt x="8" y="146"/>
                </a:cubicBezTo>
                <a:cubicBezTo>
                  <a:pt x="10" y="154"/>
                  <a:pt x="17" y="160"/>
                  <a:pt x="25" y="160"/>
                </a:cubicBezTo>
                <a:cubicBezTo>
                  <a:pt x="81" y="160"/>
                  <a:pt x="81" y="160"/>
                  <a:pt x="81" y="160"/>
                </a:cubicBezTo>
                <a:cubicBezTo>
                  <a:pt x="89" y="160"/>
                  <a:pt x="96" y="154"/>
                  <a:pt x="97" y="146"/>
                </a:cubicBezTo>
                <a:cubicBezTo>
                  <a:pt x="102" y="120"/>
                  <a:pt x="102" y="120"/>
                  <a:pt x="102" y="120"/>
                </a:cubicBezTo>
                <a:cubicBezTo>
                  <a:pt x="140" y="120"/>
                  <a:pt x="140" y="120"/>
                  <a:pt x="140" y="120"/>
                </a:cubicBezTo>
                <a:cubicBezTo>
                  <a:pt x="145" y="120"/>
                  <a:pt x="149" y="116"/>
                  <a:pt x="149" y="111"/>
                </a:cubicBezTo>
                <a:cubicBezTo>
                  <a:pt x="149" y="26"/>
                  <a:pt x="149" y="26"/>
                  <a:pt x="149" y="26"/>
                </a:cubicBezTo>
                <a:cubicBezTo>
                  <a:pt x="149" y="21"/>
                  <a:pt x="145" y="17"/>
                  <a:pt x="142" y="17"/>
                </a:cubicBezTo>
                <a:close/>
                <a:moveTo>
                  <a:pt x="76" y="153"/>
                </a:moveTo>
                <a:cubicBezTo>
                  <a:pt x="30" y="153"/>
                  <a:pt x="30" y="153"/>
                  <a:pt x="30" y="153"/>
                </a:cubicBezTo>
                <a:cubicBezTo>
                  <a:pt x="30" y="142"/>
                  <a:pt x="30" y="142"/>
                  <a:pt x="30" y="142"/>
                </a:cubicBezTo>
                <a:cubicBezTo>
                  <a:pt x="76" y="142"/>
                  <a:pt x="76" y="142"/>
                  <a:pt x="76" y="142"/>
                </a:cubicBezTo>
                <a:lnTo>
                  <a:pt x="76" y="153"/>
                </a:lnTo>
                <a:close/>
                <a:moveTo>
                  <a:pt x="98" y="97"/>
                </a:moveTo>
                <a:cubicBezTo>
                  <a:pt x="90" y="145"/>
                  <a:pt x="90" y="145"/>
                  <a:pt x="90" y="145"/>
                </a:cubicBezTo>
                <a:cubicBezTo>
                  <a:pt x="90" y="145"/>
                  <a:pt x="90" y="145"/>
                  <a:pt x="90" y="145"/>
                </a:cubicBezTo>
                <a:cubicBezTo>
                  <a:pt x="89" y="149"/>
                  <a:pt x="87" y="151"/>
                  <a:pt x="83" y="152"/>
                </a:cubicBezTo>
                <a:cubicBezTo>
                  <a:pt x="83" y="139"/>
                  <a:pt x="83" y="139"/>
                  <a:pt x="83" y="139"/>
                </a:cubicBezTo>
                <a:cubicBezTo>
                  <a:pt x="83" y="137"/>
                  <a:pt x="82" y="135"/>
                  <a:pt x="80" y="135"/>
                </a:cubicBezTo>
                <a:cubicBezTo>
                  <a:pt x="26" y="135"/>
                  <a:pt x="26" y="135"/>
                  <a:pt x="26" y="135"/>
                </a:cubicBezTo>
                <a:cubicBezTo>
                  <a:pt x="24" y="135"/>
                  <a:pt x="22" y="137"/>
                  <a:pt x="22" y="139"/>
                </a:cubicBezTo>
                <a:cubicBezTo>
                  <a:pt x="22" y="152"/>
                  <a:pt x="22" y="152"/>
                  <a:pt x="22" y="152"/>
                </a:cubicBezTo>
                <a:cubicBezTo>
                  <a:pt x="19" y="151"/>
                  <a:pt x="16" y="149"/>
                  <a:pt x="16" y="145"/>
                </a:cubicBezTo>
                <a:cubicBezTo>
                  <a:pt x="16" y="145"/>
                  <a:pt x="16" y="145"/>
                  <a:pt x="16" y="145"/>
                </a:cubicBezTo>
                <a:cubicBezTo>
                  <a:pt x="7" y="97"/>
                  <a:pt x="7" y="97"/>
                  <a:pt x="7" y="97"/>
                </a:cubicBezTo>
                <a:cubicBezTo>
                  <a:pt x="7" y="15"/>
                  <a:pt x="7" y="15"/>
                  <a:pt x="7" y="15"/>
                </a:cubicBezTo>
                <a:cubicBezTo>
                  <a:pt x="7" y="11"/>
                  <a:pt x="11" y="7"/>
                  <a:pt x="15" y="7"/>
                </a:cubicBezTo>
                <a:cubicBezTo>
                  <a:pt x="91" y="7"/>
                  <a:pt x="91" y="7"/>
                  <a:pt x="91" y="7"/>
                </a:cubicBezTo>
                <a:cubicBezTo>
                  <a:pt x="95" y="7"/>
                  <a:pt x="98" y="11"/>
                  <a:pt x="98" y="15"/>
                </a:cubicBezTo>
                <a:cubicBezTo>
                  <a:pt x="98" y="97"/>
                  <a:pt x="98" y="97"/>
                  <a:pt x="98" y="97"/>
                </a:cubicBezTo>
                <a:close/>
                <a:moveTo>
                  <a:pt x="142" y="111"/>
                </a:moveTo>
                <a:cubicBezTo>
                  <a:pt x="142" y="111"/>
                  <a:pt x="142" y="111"/>
                  <a:pt x="142" y="111"/>
                </a:cubicBezTo>
                <a:cubicBezTo>
                  <a:pt x="142" y="112"/>
                  <a:pt x="141" y="112"/>
                  <a:pt x="140" y="112"/>
                </a:cubicBezTo>
                <a:cubicBezTo>
                  <a:pt x="103" y="112"/>
                  <a:pt x="103" y="112"/>
                  <a:pt x="103" y="112"/>
                </a:cubicBezTo>
                <a:cubicBezTo>
                  <a:pt x="106" y="98"/>
                  <a:pt x="106" y="98"/>
                  <a:pt x="106" y="98"/>
                </a:cubicBezTo>
                <a:cubicBezTo>
                  <a:pt x="106" y="98"/>
                  <a:pt x="106" y="97"/>
                  <a:pt x="106" y="97"/>
                </a:cubicBezTo>
                <a:cubicBezTo>
                  <a:pt x="106" y="24"/>
                  <a:pt x="106" y="24"/>
                  <a:pt x="106" y="24"/>
                </a:cubicBezTo>
                <a:cubicBezTo>
                  <a:pt x="141" y="24"/>
                  <a:pt x="141" y="24"/>
                  <a:pt x="141" y="24"/>
                </a:cubicBezTo>
                <a:cubicBezTo>
                  <a:pt x="141" y="24"/>
                  <a:pt x="142" y="25"/>
                  <a:pt x="142" y="26"/>
                </a:cubicBezTo>
                <a:cubicBezTo>
                  <a:pt x="142" y="111"/>
                  <a:pt x="142" y="111"/>
                  <a:pt x="142" y="111"/>
                </a:cubicBezTo>
                <a:close/>
                <a:moveTo>
                  <a:pt x="132" y="78"/>
                </a:moveTo>
                <a:cubicBezTo>
                  <a:pt x="130" y="78"/>
                  <a:pt x="128" y="80"/>
                  <a:pt x="128" y="82"/>
                </a:cubicBezTo>
                <a:cubicBezTo>
                  <a:pt x="128" y="103"/>
                  <a:pt x="128" y="103"/>
                  <a:pt x="128" y="103"/>
                </a:cubicBezTo>
                <a:cubicBezTo>
                  <a:pt x="128" y="106"/>
                  <a:pt x="130" y="107"/>
                  <a:pt x="132" y="107"/>
                </a:cubicBezTo>
                <a:cubicBezTo>
                  <a:pt x="134" y="107"/>
                  <a:pt x="136" y="106"/>
                  <a:pt x="136" y="103"/>
                </a:cubicBezTo>
                <a:cubicBezTo>
                  <a:pt x="136" y="82"/>
                  <a:pt x="136" y="82"/>
                  <a:pt x="136" y="82"/>
                </a:cubicBezTo>
                <a:cubicBezTo>
                  <a:pt x="136" y="80"/>
                  <a:pt x="134" y="78"/>
                  <a:pt x="132" y="78"/>
                </a:cubicBezTo>
                <a:close/>
                <a:moveTo>
                  <a:pt x="133" y="29"/>
                </a:moveTo>
                <a:cubicBezTo>
                  <a:pt x="120" y="29"/>
                  <a:pt x="120" y="29"/>
                  <a:pt x="120" y="29"/>
                </a:cubicBezTo>
                <a:cubicBezTo>
                  <a:pt x="118" y="29"/>
                  <a:pt x="116" y="30"/>
                  <a:pt x="116" y="32"/>
                </a:cubicBezTo>
                <a:cubicBezTo>
                  <a:pt x="116" y="52"/>
                  <a:pt x="116" y="52"/>
                  <a:pt x="116" y="52"/>
                </a:cubicBezTo>
                <a:cubicBezTo>
                  <a:pt x="116" y="54"/>
                  <a:pt x="118" y="56"/>
                  <a:pt x="120" y="56"/>
                </a:cubicBezTo>
                <a:cubicBezTo>
                  <a:pt x="133" y="56"/>
                  <a:pt x="133" y="56"/>
                  <a:pt x="133" y="56"/>
                </a:cubicBezTo>
                <a:cubicBezTo>
                  <a:pt x="135" y="56"/>
                  <a:pt x="137" y="54"/>
                  <a:pt x="137" y="52"/>
                </a:cubicBezTo>
                <a:cubicBezTo>
                  <a:pt x="137" y="32"/>
                  <a:pt x="137" y="32"/>
                  <a:pt x="137" y="32"/>
                </a:cubicBezTo>
                <a:cubicBezTo>
                  <a:pt x="137" y="30"/>
                  <a:pt x="135" y="29"/>
                  <a:pt x="133" y="29"/>
                </a:cubicBezTo>
                <a:close/>
                <a:moveTo>
                  <a:pt x="129" y="48"/>
                </a:moveTo>
                <a:cubicBezTo>
                  <a:pt x="123" y="48"/>
                  <a:pt x="123" y="48"/>
                  <a:pt x="123" y="48"/>
                </a:cubicBezTo>
                <a:cubicBezTo>
                  <a:pt x="123" y="36"/>
                  <a:pt x="123" y="36"/>
                  <a:pt x="123" y="36"/>
                </a:cubicBezTo>
                <a:cubicBezTo>
                  <a:pt x="129" y="36"/>
                  <a:pt x="129" y="36"/>
                  <a:pt x="129" y="36"/>
                </a:cubicBezTo>
                <a:lnTo>
                  <a:pt x="129" y="4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" name="Freeform 21">
            <a:extLst>
              <a:ext uri="{FF2B5EF4-FFF2-40B4-BE49-F238E27FC236}">
                <a16:creationId xmlns:a16="http://schemas.microsoft.com/office/drawing/2014/main" xmlns="" id="{6A93FAE0-C1BB-4D72-B307-A726CF2678C2}"/>
              </a:ext>
            </a:extLst>
          </p:cNvPr>
          <p:cNvSpPr>
            <a:spLocks noEditPoints="1"/>
          </p:cNvSpPr>
          <p:nvPr/>
        </p:nvSpPr>
        <p:spPr bwMode="auto">
          <a:xfrm>
            <a:off x="2433638" y="4767263"/>
            <a:ext cx="544513" cy="474663"/>
          </a:xfrm>
          <a:custGeom>
            <a:avLst/>
            <a:gdLst>
              <a:gd name="T0" fmla="*/ 160 w 160"/>
              <a:gd name="T1" fmla="*/ 120 h 138"/>
              <a:gd name="T2" fmla="*/ 142 w 160"/>
              <a:gd name="T3" fmla="*/ 3 h 138"/>
              <a:gd name="T4" fmla="*/ 21 w 160"/>
              <a:gd name="T5" fmla="*/ 0 h 138"/>
              <a:gd name="T6" fmla="*/ 18 w 160"/>
              <a:gd name="T7" fmla="*/ 84 h 138"/>
              <a:gd name="T8" fmla="*/ 0 w 160"/>
              <a:gd name="T9" fmla="*/ 122 h 138"/>
              <a:gd name="T10" fmla="*/ 0 w 160"/>
              <a:gd name="T11" fmla="*/ 126 h 138"/>
              <a:gd name="T12" fmla="*/ 148 w 160"/>
              <a:gd name="T13" fmla="*/ 138 h 138"/>
              <a:gd name="T14" fmla="*/ 160 w 160"/>
              <a:gd name="T15" fmla="*/ 122 h 138"/>
              <a:gd name="T16" fmla="*/ 136 w 160"/>
              <a:gd name="T17" fmla="*/ 6 h 138"/>
              <a:gd name="T18" fmla="*/ 24 w 160"/>
              <a:gd name="T19" fmla="*/ 82 h 138"/>
              <a:gd name="T20" fmla="*/ 23 w 160"/>
              <a:gd name="T21" fmla="*/ 88 h 138"/>
              <a:gd name="T22" fmla="*/ 152 w 160"/>
              <a:gd name="T23" fmla="*/ 119 h 138"/>
              <a:gd name="T24" fmla="*/ 23 w 160"/>
              <a:gd name="T25" fmla="*/ 88 h 138"/>
              <a:gd name="T26" fmla="*/ 148 w 160"/>
              <a:gd name="T27" fmla="*/ 131 h 138"/>
              <a:gd name="T28" fmla="*/ 6 w 160"/>
              <a:gd name="T29" fmla="*/ 126 h 138"/>
              <a:gd name="T30" fmla="*/ 154 w 160"/>
              <a:gd name="T31" fmla="*/ 125 h 138"/>
              <a:gd name="T32" fmla="*/ 90 w 160"/>
              <a:gd name="T33" fmla="*/ 107 h 138"/>
              <a:gd name="T34" fmla="*/ 67 w 160"/>
              <a:gd name="T35" fmla="*/ 110 h 138"/>
              <a:gd name="T36" fmla="*/ 90 w 160"/>
              <a:gd name="T37" fmla="*/ 113 h 138"/>
              <a:gd name="T38" fmla="*/ 90 w 160"/>
              <a:gd name="T39" fmla="*/ 107 h 138"/>
              <a:gd name="T40" fmla="*/ 106 w 160"/>
              <a:gd name="T41" fmla="*/ 26 h 138"/>
              <a:gd name="T42" fmla="*/ 64 w 160"/>
              <a:gd name="T43" fmla="*/ 15 h 138"/>
              <a:gd name="T44" fmla="*/ 54 w 160"/>
              <a:gd name="T45" fmla="*/ 13 h 138"/>
              <a:gd name="T46" fmla="*/ 54 w 160"/>
              <a:gd name="T47" fmla="*/ 19 h 138"/>
              <a:gd name="T48" fmla="*/ 60 w 160"/>
              <a:gd name="T49" fmla="*/ 26 h 138"/>
              <a:gd name="T50" fmla="*/ 66 w 160"/>
              <a:gd name="T51" fmla="*/ 51 h 138"/>
              <a:gd name="T52" fmla="*/ 69 w 160"/>
              <a:gd name="T53" fmla="*/ 67 h 138"/>
              <a:gd name="T54" fmla="*/ 68 w 160"/>
              <a:gd name="T55" fmla="*/ 72 h 138"/>
              <a:gd name="T56" fmla="*/ 78 w 160"/>
              <a:gd name="T57" fmla="*/ 72 h 138"/>
              <a:gd name="T58" fmla="*/ 93 w 160"/>
              <a:gd name="T59" fmla="*/ 67 h 138"/>
              <a:gd name="T60" fmla="*/ 95 w 160"/>
              <a:gd name="T61" fmla="*/ 77 h 138"/>
              <a:gd name="T62" fmla="*/ 97 w 160"/>
              <a:gd name="T63" fmla="*/ 67 h 138"/>
              <a:gd name="T64" fmla="*/ 101 w 160"/>
              <a:gd name="T65" fmla="*/ 64 h 138"/>
              <a:gd name="T66" fmla="*/ 69 w 160"/>
              <a:gd name="T67" fmla="*/ 61 h 138"/>
              <a:gd name="T68" fmla="*/ 69 w 160"/>
              <a:gd name="T69" fmla="*/ 56 h 138"/>
              <a:gd name="T70" fmla="*/ 69 w 160"/>
              <a:gd name="T71" fmla="*/ 56 h 138"/>
              <a:gd name="T72" fmla="*/ 100 w 160"/>
              <a:gd name="T73" fmla="*/ 54 h 138"/>
              <a:gd name="T74" fmla="*/ 109 w 160"/>
              <a:gd name="T75" fmla="*/ 30 h 138"/>
              <a:gd name="T76" fmla="*/ 98 w 160"/>
              <a:gd name="T77" fmla="*/ 48 h 138"/>
              <a:gd name="T78" fmla="*/ 67 w 160"/>
              <a:gd name="T79" fmla="*/ 29 h 138"/>
              <a:gd name="T80" fmla="*/ 98 w 160"/>
              <a:gd name="T81" fmla="*/ 48 h 1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160" h="138">
                <a:moveTo>
                  <a:pt x="160" y="122"/>
                </a:moveTo>
                <a:cubicBezTo>
                  <a:pt x="160" y="121"/>
                  <a:pt x="160" y="121"/>
                  <a:pt x="160" y="120"/>
                </a:cubicBezTo>
                <a:cubicBezTo>
                  <a:pt x="142" y="84"/>
                  <a:pt x="142" y="84"/>
                  <a:pt x="142" y="84"/>
                </a:cubicBezTo>
                <a:cubicBezTo>
                  <a:pt x="142" y="3"/>
                  <a:pt x="142" y="3"/>
                  <a:pt x="142" y="3"/>
                </a:cubicBezTo>
                <a:cubicBezTo>
                  <a:pt x="142" y="1"/>
                  <a:pt x="140" y="0"/>
                  <a:pt x="139" y="0"/>
                </a:cubicBezTo>
                <a:cubicBezTo>
                  <a:pt x="21" y="0"/>
                  <a:pt x="21" y="0"/>
                  <a:pt x="21" y="0"/>
                </a:cubicBezTo>
                <a:cubicBezTo>
                  <a:pt x="20" y="0"/>
                  <a:pt x="18" y="1"/>
                  <a:pt x="18" y="3"/>
                </a:cubicBezTo>
                <a:cubicBezTo>
                  <a:pt x="18" y="84"/>
                  <a:pt x="18" y="84"/>
                  <a:pt x="18" y="84"/>
                </a:cubicBezTo>
                <a:cubicBezTo>
                  <a:pt x="0" y="120"/>
                  <a:pt x="0" y="120"/>
                  <a:pt x="0" y="120"/>
                </a:cubicBezTo>
                <a:cubicBezTo>
                  <a:pt x="0" y="121"/>
                  <a:pt x="0" y="121"/>
                  <a:pt x="0" y="122"/>
                </a:cubicBezTo>
                <a:cubicBezTo>
                  <a:pt x="0" y="122"/>
                  <a:pt x="0" y="122"/>
                  <a:pt x="0" y="122"/>
                </a:cubicBezTo>
                <a:cubicBezTo>
                  <a:pt x="0" y="126"/>
                  <a:pt x="0" y="126"/>
                  <a:pt x="0" y="126"/>
                </a:cubicBezTo>
                <a:cubicBezTo>
                  <a:pt x="0" y="132"/>
                  <a:pt x="5" y="138"/>
                  <a:pt x="12" y="138"/>
                </a:cubicBezTo>
                <a:cubicBezTo>
                  <a:pt x="148" y="138"/>
                  <a:pt x="148" y="138"/>
                  <a:pt x="148" y="138"/>
                </a:cubicBezTo>
                <a:cubicBezTo>
                  <a:pt x="155" y="138"/>
                  <a:pt x="160" y="132"/>
                  <a:pt x="160" y="126"/>
                </a:cubicBezTo>
                <a:cubicBezTo>
                  <a:pt x="160" y="122"/>
                  <a:pt x="160" y="122"/>
                  <a:pt x="160" y="122"/>
                </a:cubicBezTo>
                <a:close/>
                <a:moveTo>
                  <a:pt x="24" y="6"/>
                </a:moveTo>
                <a:cubicBezTo>
                  <a:pt x="136" y="6"/>
                  <a:pt x="136" y="6"/>
                  <a:pt x="136" y="6"/>
                </a:cubicBezTo>
                <a:cubicBezTo>
                  <a:pt x="136" y="82"/>
                  <a:pt x="136" y="82"/>
                  <a:pt x="136" y="82"/>
                </a:cubicBezTo>
                <a:cubicBezTo>
                  <a:pt x="24" y="82"/>
                  <a:pt x="24" y="82"/>
                  <a:pt x="24" y="82"/>
                </a:cubicBezTo>
                <a:lnTo>
                  <a:pt x="24" y="6"/>
                </a:lnTo>
                <a:close/>
                <a:moveTo>
                  <a:pt x="23" y="88"/>
                </a:moveTo>
                <a:cubicBezTo>
                  <a:pt x="137" y="88"/>
                  <a:pt x="137" y="88"/>
                  <a:pt x="137" y="88"/>
                </a:cubicBezTo>
                <a:cubicBezTo>
                  <a:pt x="152" y="119"/>
                  <a:pt x="152" y="119"/>
                  <a:pt x="152" y="119"/>
                </a:cubicBezTo>
                <a:cubicBezTo>
                  <a:pt x="8" y="119"/>
                  <a:pt x="8" y="119"/>
                  <a:pt x="8" y="119"/>
                </a:cubicBezTo>
                <a:lnTo>
                  <a:pt x="23" y="88"/>
                </a:lnTo>
                <a:close/>
                <a:moveTo>
                  <a:pt x="154" y="126"/>
                </a:moveTo>
                <a:cubicBezTo>
                  <a:pt x="154" y="129"/>
                  <a:pt x="151" y="131"/>
                  <a:pt x="148" y="131"/>
                </a:cubicBezTo>
                <a:cubicBezTo>
                  <a:pt x="12" y="131"/>
                  <a:pt x="12" y="131"/>
                  <a:pt x="12" y="131"/>
                </a:cubicBezTo>
                <a:cubicBezTo>
                  <a:pt x="9" y="131"/>
                  <a:pt x="6" y="129"/>
                  <a:pt x="6" y="126"/>
                </a:cubicBezTo>
                <a:cubicBezTo>
                  <a:pt x="6" y="125"/>
                  <a:pt x="6" y="125"/>
                  <a:pt x="6" y="125"/>
                </a:cubicBezTo>
                <a:cubicBezTo>
                  <a:pt x="154" y="125"/>
                  <a:pt x="154" y="125"/>
                  <a:pt x="154" y="125"/>
                </a:cubicBezTo>
                <a:lnTo>
                  <a:pt x="154" y="126"/>
                </a:lnTo>
                <a:close/>
                <a:moveTo>
                  <a:pt x="90" y="107"/>
                </a:moveTo>
                <a:cubicBezTo>
                  <a:pt x="70" y="107"/>
                  <a:pt x="70" y="107"/>
                  <a:pt x="70" y="107"/>
                </a:cubicBezTo>
                <a:cubicBezTo>
                  <a:pt x="69" y="107"/>
                  <a:pt x="67" y="108"/>
                  <a:pt x="67" y="110"/>
                </a:cubicBezTo>
                <a:cubicBezTo>
                  <a:pt x="67" y="112"/>
                  <a:pt x="69" y="113"/>
                  <a:pt x="70" y="113"/>
                </a:cubicBezTo>
                <a:cubicBezTo>
                  <a:pt x="90" y="113"/>
                  <a:pt x="90" y="113"/>
                  <a:pt x="90" y="113"/>
                </a:cubicBezTo>
                <a:cubicBezTo>
                  <a:pt x="91" y="113"/>
                  <a:pt x="93" y="112"/>
                  <a:pt x="93" y="110"/>
                </a:cubicBezTo>
                <a:cubicBezTo>
                  <a:pt x="93" y="108"/>
                  <a:pt x="91" y="107"/>
                  <a:pt x="90" y="107"/>
                </a:cubicBezTo>
                <a:close/>
                <a:moveTo>
                  <a:pt x="109" y="28"/>
                </a:moveTo>
                <a:cubicBezTo>
                  <a:pt x="108" y="27"/>
                  <a:pt x="107" y="26"/>
                  <a:pt x="106" y="26"/>
                </a:cubicBezTo>
                <a:cubicBezTo>
                  <a:pt x="66" y="23"/>
                  <a:pt x="66" y="23"/>
                  <a:pt x="66" y="23"/>
                </a:cubicBezTo>
                <a:cubicBezTo>
                  <a:pt x="64" y="15"/>
                  <a:pt x="64" y="15"/>
                  <a:pt x="64" y="15"/>
                </a:cubicBezTo>
                <a:cubicBezTo>
                  <a:pt x="64" y="14"/>
                  <a:pt x="63" y="13"/>
                  <a:pt x="61" y="13"/>
                </a:cubicBezTo>
                <a:cubicBezTo>
                  <a:pt x="54" y="13"/>
                  <a:pt x="54" y="13"/>
                  <a:pt x="54" y="13"/>
                </a:cubicBezTo>
                <a:cubicBezTo>
                  <a:pt x="52" y="13"/>
                  <a:pt x="51" y="14"/>
                  <a:pt x="51" y="16"/>
                </a:cubicBezTo>
                <a:cubicBezTo>
                  <a:pt x="51" y="18"/>
                  <a:pt x="52" y="19"/>
                  <a:pt x="54" y="19"/>
                </a:cubicBezTo>
                <a:cubicBezTo>
                  <a:pt x="59" y="19"/>
                  <a:pt x="59" y="19"/>
                  <a:pt x="59" y="19"/>
                </a:cubicBezTo>
                <a:cubicBezTo>
                  <a:pt x="60" y="26"/>
                  <a:pt x="60" y="26"/>
                  <a:pt x="60" y="26"/>
                </a:cubicBezTo>
                <a:cubicBezTo>
                  <a:pt x="60" y="26"/>
                  <a:pt x="60" y="26"/>
                  <a:pt x="60" y="26"/>
                </a:cubicBezTo>
                <a:cubicBezTo>
                  <a:pt x="66" y="51"/>
                  <a:pt x="66" y="51"/>
                  <a:pt x="66" y="51"/>
                </a:cubicBezTo>
                <a:cubicBezTo>
                  <a:pt x="63" y="52"/>
                  <a:pt x="60" y="55"/>
                  <a:pt x="60" y="59"/>
                </a:cubicBezTo>
                <a:cubicBezTo>
                  <a:pt x="60" y="63"/>
                  <a:pt x="64" y="67"/>
                  <a:pt x="69" y="67"/>
                </a:cubicBezTo>
                <a:cubicBezTo>
                  <a:pt x="71" y="67"/>
                  <a:pt x="71" y="67"/>
                  <a:pt x="71" y="67"/>
                </a:cubicBezTo>
                <a:cubicBezTo>
                  <a:pt x="69" y="68"/>
                  <a:pt x="68" y="70"/>
                  <a:pt x="68" y="72"/>
                </a:cubicBezTo>
                <a:cubicBezTo>
                  <a:pt x="68" y="74"/>
                  <a:pt x="70" y="77"/>
                  <a:pt x="73" y="77"/>
                </a:cubicBezTo>
                <a:cubicBezTo>
                  <a:pt x="75" y="77"/>
                  <a:pt x="78" y="74"/>
                  <a:pt x="78" y="72"/>
                </a:cubicBezTo>
                <a:cubicBezTo>
                  <a:pt x="78" y="70"/>
                  <a:pt x="76" y="68"/>
                  <a:pt x="75" y="67"/>
                </a:cubicBezTo>
                <a:cubicBezTo>
                  <a:pt x="93" y="67"/>
                  <a:pt x="93" y="67"/>
                  <a:pt x="93" y="67"/>
                </a:cubicBezTo>
                <a:cubicBezTo>
                  <a:pt x="91" y="68"/>
                  <a:pt x="90" y="70"/>
                  <a:pt x="90" y="72"/>
                </a:cubicBezTo>
                <a:cubicBezTo>
                  <a:pt x="90" y="74"/>
                  <a:pt x="92" y="77"/>
                  <a:pt x="95" y="77"/>
                </a:cubicBezTo>
                <a:cubicBezTo>
                  <a:pt x="97" y="77"/>
                  <a:pt x="99" y="74"/>
                  <a:pt x="99" y="72"/>
                </a:cubicBezTo>
                <a:cubicBezTo>
                  <a:pt x="99" y="70"/>
                  <a:pt x="98" y="68"/>
                  <a:pt x="97" y="67"/>
                </a:cubicBezTo>
                <a:cubicBezTo>
                  <a:pt x="98" y="67"/>
                  <a:pt x="98" y="67"/>
                  <a:pt x="98" y="67"/>
                </a:cubicBezTo>
                <a:cubicBezTo>
                  <a:pt x="99" y="67"/>
                  <a:pt x="101" y="66"/>
                  <a:pt x="101" y="64"/>
                </a:cubicBezTo>
                <a:cubicBezTo>
                  <a:pt x="101" y="63"/>
                  <a:pt x="99" y="61"/>
                  <a:pt x="98" y="61"/>
                </a:cubicBezTo>
                <a:cubicBezTo>
                  <a:pt x="69" y="61"/>
                  <a:pt x="69" y="61"/>
                  <a:pt x="69" y="61"/>
                </a:cubicBezTo>
                <a:cubicBezTo>
                  <a:pt x="68" y="61"/>
                  <a:pt x="67" y="60"/>
                  <a:pt x="67" y="59"/>
                </a:cubicBezTo>
                <a:cubicBezTo>
                  <a:pt x="67" y="57"/>
                  <a:pt x="68" y="56"/>
                  <a:pt x="69" y="56"/>
                </a:cubicBezTo>
                <a:cubicBezTo>
                  <a:pt x="69" y="56"/>
                  <a:pt x="69" y="56"/>
                  <a:pt x="69" y="56"/>
                </a:cubicBezTo>
                <a:cubicBezTo>
                  <a:pt x="69" y="56"/>
                  <a:pt x="69" y="56"/>
                  <a:pt x="69" y="56"/>
                </a:cubicBezTo>
                <a:cubicBezTo>
                  <a:pt x="69" y="56"/>
                  <a:pt x="69" y="56"/>
                  <a:pt x="70" y="56"/>
                </a:cubicBezTo>
                <a:cubicBezTo>
                  <a:pt x="100" y="54"/>
                  <a:pt x="100" y="54"/>
                  <a:pt x="100" y="54"/>
                </a:cubicBezTo>
                <a:cubicBezTo>
                  <a:pt x="102" y="54"/>
                  <a:pt x="103" y="53"/>
                  <a:pt x="103" y="52"/>
                </a:cubicBezTo>
                <a:cubicBezTo>
                  <a:pt x="109" y="30"/>
                  <a:pt x="109" y="30"/>
                  <a:pt x="109" y="30"/>
                </a:cubicBezTo>
                <a:cubicBezTo>
                  <a:pt x="109" y="29"/>
                  <a:pt x="109" y="28"/>
                  <a:pt x="109" y="28"/>
                </a:cubicBezTo>
                <a:close/>
                <a:moveTo>
                  <a:pt x="98" y="48"/>
                </a:moveTo>
                <a:cubicBezTo>
                  <a:pt x="72" y="50"/>
                  <a:pt x="72" y="50"/>
                  <a:pt x="72" y="50"/>
                </a:cubicBezTo>
                <a:cubicBezTo>
                  <a:pt x="67" y="29"/>
                  <a:pt x="67" y="29"/>
                  <a:pt x="67" y="29"/>
                </a:cubicBezTo>
                <a:cubicBezTo>
                  <a:pt x="102" y="32"/>
                  <a:pt x="102" y="32"/>
                  <a:pt x="102" y="32"/>
                </a:cubicBezTo>
                <a:lnTo>
                  <a:pt x="98" y="4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2" name="Freeform 22">
            <a:extLst>
              <a:ext uri="{FF2B5EF4-FFF2-40B4-BE49-F238E27FC236}">
                <a16:creationId xmlns:a16="http://schemas.microsoft.com/office/drawing/2014/main" xmlns="" id="{B73486BD-5A76-46B7-ADAA-42F8B29153FF}"/>
              </a:ext>
            </a:extLst>
          </p:cNvPr>
          <p:cNvSpPr>
            <a:spLocks noEditPoints="1"/>
          </p:cNvSpPr>
          <p:nvPr/>
        </p:nvSpPr>
        <p:spPr bwMode="auto">
          <a:xfrm>
            <a:off x="2543176" y="5357813"/>
            <a:ext cx="330200" cy="549275"/>
          </a:xfrm>
          <a:custGeom>
            <a:avLst/>
            <a:gdLst>
              <a:gd name="T0" fmla="*/ 12 w 97"/>
              <a:gd name="T1" fmla="*/ 48 h 160"/>
              <a:gd name="T2" fmla="*/ 85 w 97"/>
              <a:gd name="T3" fmla="*/ 17 h 160"/>
              <a:gd name="T4" fmla="*/ 19 w 97"/>
              <a:gd name="T5" fmla="*/ 21 h 160"/>
              <a:gd name="T6" fmla="*/ 20 w 97"/>
              <a:gd name="T7" fmla="*/ 75 h 160"/>
              <a:gd name="T8" fmla="*/ 33 w 97"/>
              <a:gd name="T9" fmla="*/ 79 h 160"/>
              <a:gd name="T10" fmla="*/ 40 w 97"/>
              <a:gd name="T11" fmla="*/ 79 h 160"/>
              <a:gd name="T12" fmla="*/ 54 w 97"/>
              <a:gd name="T13" fmla="*/ 75 h 160"/>
              <a:gd name="T14" fmla="*/ 67 w 97"/>
              <a:gd name="T15" fmla="*/ 82 h 160"/>
              <a:gd name="T16" fmla="*/ 30 w 97"/>
              <a:gd name="T17" fmla="*/ 87 h 160"/>
              <a:gd name="T18" fmla="*/ 30 w 97"/>
              <a:gd name="T19" fmla="*/ 94 h 160"/>
              <a:gd name="T20" fmla="*/ 44 w 97"/>
              <a:gd name="T21" fmla="*/ 87 h 160"/>
              <a:gd name="T22" fmla="*/ 57 w 97"/>
              <a:gd name="T23" fmla="*/ 91 h 160"/>
              <a:gd name="T24" fmla="*/ 64 w 97"/>
              <a:gd name="T25" fmla="*/ 91 h 160"/>
              <a:gd name="T26" fmla="*/ 77 w 97"/>
              <a:gd name="T27" fmla="*/ 87 h 160"/>
              <a:gd name="T28" fmla="*/ 20 w 97"/>
              <a:gd name="T29" fmla="*/ 106 h 160"/>
              <a:gd name="T30" fmla="*/ 54 w 97"/>
              <a:gd name="T31" fmla="*/ 99 h 160"/>
              <a:gd name="T32" fmla="*/ 54 w 97"/>
              <a:gd name="T33" fmla="*/ 106 h 160"/>
              <a:gd name="T34" fmla="*/ 67 w 97"/>
              <a:gd name="T35" fmla="*/ 99 h 160"/>
              <a:gd name="T36" fmla="*/ 81 w 97"/>
              <a:gd name="T37" fmla="*/ 102 h 160"/>
              <a:gd name="T38" fmla="*/ 17 w 97"/>
              <a:gd name="T39" fmla="*/ 114 h 160"/>
              <a:gd name="T40" fmla="*/ 30 w 97"/>
              <a:gd name="T41" fmla="*/ 111 h 160"/>
              <a:gd name="T42" fmla="*/ 44 w 97"/>
              <a:gd name="T43" fmla="*/ 117 h 160"/>
              <a:gd name="T44" fmla="*/ 77 w 97"/>
              <a:gd name="T45" fmla="*/ 111 h 160"/>
              <a:gd name="T46" fmla="*/ 77 w 97"/>
              <a:gd name="T47" fmla="*/ 117 h 160"/>
              <a:gd name="T48" fmla="*/ 18 w 97"/>
              <a:gd name="T49" fmla="*/ 60 h 160"/>
              <a:gd name="T50" fmla="*/ 23 w 97"/>
              <a:gd name="T51" fmla="*/ 67 h 160"/>
              <a:gd name="T52" fmla="*/ 31 w 97"/>
              <a:gd name="T53" fmla="*/ 60 h 160"/>
              <a:gd name="T54" fmla="*/ 36 w 97"/>
              <a:gd name="T55" fmla="*/ 67 h 160"/>
              <a:gd name="T56" fmla="*/ 79 w 97"/>
              <a:gd name="T57" fmla="*/ 60 h 160"/>
              <a:gd name="T58" fmla="*/ 77 w 97"/>
              <a:gd name="T59" fmla="*/ 70 h 160"/>
              <a:gd name="T60" fmla="*/ 66 w 97"/>
              <a:gd name="T61" fmla="*/ 60 h 160"/>
              <a:gd name="T62" fmla="*/ 64 w 97"/>
              <a:gd name="T63" fmla="*/ 70 h 160"/>
              <a:gd name="T64" fmla="*/ 46 w 97"/>
              <a:gd name="T65" fmla="*/ 61 h 160"/>
              <a:gd name="T66" fmla="*/ 55 w 97"/>
              <a:gd name="T67" fmla="*/ 64 h 160"/>
              <a:gd name="T68" fmla="*/ 0 w 97"/>
              <a:gd name="T69" fmla="*/ 14 h 160"/>
              <a:gd name="T70" fmla="*/ 22 w 97"/>
              <a:gd name="T71" fmla="*/ 147 h 160"/>
              <a:gd name="T72" fmla="*/ 76 w 97"/>
              <a:gd name="T73" fmla="*/ 153 h 160"/>
              <a:gd name="T74" fmla="*/ 97 w 97"/>
              <a:gd name="T75" fmla="*/ 90 h 160"/>
              <a:gd name="T76" fmla="*/ 28 w 97"/>
              <a:gd name="T77" fmla="*/ 153 h 160"/>
              <a:gd name="T78" fmla="*/ 29 w 97"/>
              <a:gd name="T79" fmla="*/ 153 h 160"/>
              <a:gd name="T80" fmla="*/ 59 w 97"/>
              <a:gd name="T81" fmla="*/ 131 h 160"/>
              <a:gd name="T82" fmla="*/ 68 w 97"/>
              <a:gd name="T83" fmla="*/ 153 h 160"/>
              <a:gd name="T84" fmla="*/ 69 w 97"/>
              <a:gd name="T85" fmla="*/ 153 h 160"/>
              <a:gd name="T86" fmla="*/ 83 w 97"/>
              <a:gd name="T87" fmla="*/ 134 h 160"/>
              <a:gd name="T88" fmla="*/ 81 w 97"/>
              <a:gd name="T89" fmla="*/ 128 h 160"/>
              <a:gd name="T90" fmla="*/ 20 w 97"/>
              <a:gd name="T91" fmla="*/ 131 h 160"/>
              <a:gd name="T92" fmla="*/ 14 w 97"/>
              <a:gd name="T93" fmla="*/ 134 h 160"/>
              <a:gd name="T94" fmla="*/ 84 w 97"/>
              <a:gd name="T95" fmla="*/ 7 h 160"/>
              <a:gd name="T96" fmla="*/ 67 w 97"/>
              <a:gd name="T97" fmla="*/ 28 h 160"/>
              <a:gd name="T98" fmla="*/ 74 w 97"/>
              <a:gd name="T99" fmla="*/ 28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97" h="160">
                <a:moveTo>
                  <a:pt x="82" y="14"/>
                </a:moveTo>
                <a:cubicBezTo>
                  <a:pt x="16" y="14"/>
                  <a:pt x="16" y="14"/>
                  <a:pt x="16" y="14"/>
                </a:cubicBezTo>
                <a:cubicBezTo>
                  <a:pt x="14" y="14"/>
                  <a:pt x="12" y="15"/>
                  <a:pt x="12" y="17"/>
                </a:cubicBezTo>
                <a:cubicBezTo>
                  <a:pt x="12" y="48"/>
                  <a:pt x="12" y="48"/>
                  <a:pt x="12" y="48"/>
                </a:cubicBezTo>
                <a:cubicBezTo>
                  <a:pt x="12" y="50"/>
                  <a:pt x="14" y="51"/>
                  <a:pt x="16" y="51"/>
                </a:cubicBezTo>
                <a:cubicBezTo>
                  <a:pt x="82" y="51"/>
                  <a:pt x="82" y="51"/>
                  <a:pt x="82" y="51"/>
                </a:cubicBezTo>
                <a:cubicBezTo>
                  <a:pt x="84" y="51"/>
                  <a:pt x="85" y="50"/>
                  <a:pt x="85" y="48"/>
                </a:cubicBezTo>
                <a:cubicBezTo>
                  <a:pt x="85" y="17"/>
                  <a:pt x="85" y="17"/>
                  <a:pt x="85" y="17"/>
                </a:cubicBezTo>
                <a:cubicBezTo>
                  <a:pt x="85" y="15"/>
                  <a:pt x="84" y="14"/>
                  <a:pt x="82" y="14"/>
                </a:cubicBezTo>
                <a:close/>
                <a:moveTo>
                  <a:pt x="78" y="45"/>
                </a:moveTo>
                <a:cubicBezTo>
                  <a:pt x="19" y="45"/>
                  <a:pt x="19" y="45"/>
                  <a:pt x="19" y="45"/>
                </a:cubicBezTo>
                <a:cubicBezTo>
                  <a:pt x="19" y="21"/>
                  <a:pt x="19" y="21"/>
                  <a:pt x="19" y="21"/>
                </a:cubicBezTo>
                <a:cubicBezTo>
                  <a:pt x="78" y="21"/>
                  <a:pt x="78" y="21"/>
                  <a:pt x="78" y="21"/>
                </a:cubicBezTo>
                <a:lnTo>
                  <a:pt x="78" y="45"/>
                </a:lnTo>
                <a:close/>
                <a:moveTo>
                  <a:pt x="30" y="75"/>
                </a:moveTo>
                <a:cubicBezTo>
                  <a:pt x="20" y="75"/>
                  <a:pt x="20" y="75"/>
                  <a:pt x="20" y="75"/>
                </a:cubicBezTo>
                <a:cubicBezTo>
                  <a:pt x="18" y="75"/>
                  <a:pt x="17" y="77"/>
                  <a:pt x="17" y="79"/>
                </a:cubicBezTo>
                <a:cubicBezTo>
                  <a:pt x="17" y="81"/>
                  <a:pt x="18" y="82"/>
                  <a:pt x="20" y="82"/>
                </a:cubicBezTo>
                <a:cubicBezTo>
                  <a:pt x="30" y="82"/>
                  <a:pt x="30" y="82"/>
                  <a:pt x="30" y="82"/>
                </a:cubicBezTo>
                <a:cubicBezTo>
                  <a:pt x="32" y="82"/>
                  <a:pt x="33" y="81"/>
                  <a:pt x="33" y="79"/>
                </a:cubicBezTo>
                <a:cubicBezTo>
                  <a:pt x="33" y="77"/>
                  <a:pt x="32" y="75"/>
                  <a:pt x="30" y="75"/>
                </a:cubicBezTo>
                <a:close/>
                <a:moveTo>
                  <a:pt x="54" y="75"/>
                </a:moveTo>
                <a:cubicBezTo>
                  <a:pt x="44" y="75"/>
                  <a:pt x="44" y="75"/>
                  <a:pt x="44" y="75"/>
                </a:cubicBezTo>
                <a:cubicBezTo>
                  <a:pt x="42" y="75"/>
                  <a:pt x="40" y="77"/>
                  <a:pt x="40" y="79"/>
                </a:cubicBezTo>
                <a:cubicBezTo>
                  <a:pt x="40" y="81"/>
                  <a:pt x="42" y="82"/>
                  <a:pt x="44" y="82"/>
                </a:cubicBezTo>
                <a:cubicBezTo>
                  <a:pt x="54" y="82"/>
                  <a:pt x="54" y="82"/>
                  <a:pt x="54" y="82"/>
                </a:cubicBezTo>
                <a:cubicBezTo>
                  <a:pt x="56" y="82"/>
                  <a:pt x="57" y="81"/>
                  <a:pt x="57" y="79"/>
                </a:cubicBezTo>
                <a:cubicBezTo>
                  <a:pt x="57" y="77"/>
                  <a:pt x="56" y="75"/>
                  <a:pt x="54" y="75"/>
                </a:cubicBezTo>
                <a:close/>
                <a:moveTo>
                  <a:pt x="77" y="75"/>
                </a:moveTo>
                <a:cubicBezTo>
                  <a:pt x="67" y="75"/>
                  <a:pt x="67" y="75"/>
                  <a:pt x="67" y="75"/>
                </a:cubicBezTo>
                <a:cubicBezTo>
                  <a:pt x="66" y="75"/>
                  <a:pt x="64" y="77"/>
                  <a:pt x="64" y="79"/>
                </a:cubicBezTo>
                <a:cubicBezTo>
                  <a:pt x="64" y="81"/>
                  <a:pt x="66" y="82"/>
                  <a:pt x="67" y="82"/>
                </a:cubicBezTo>
                <a:cubicBezTo>
                  <a:pt x="77" y="82"/>
                  <a:pt x="77" y="82"/>
                  <a:pt x="77" y="82"/>
                </a:cubicBezTo>
                <a:cubicBezTo>
                  <a:pt x="79" y="82"/>
                  <a:pt x="81" y="81"/>
                  <a:pt x="81" y="79"/>
                </a:cubicBezTo>
                <a:cubicBezTo>
                  <a:pt x="81" y="77"/>
                  <a:pt x="79" y="75"/>
                  <a:pt x="77" y="75"/>
                </a:cubicBezTo>
                <a:close/>
                <a:moveTo>
                  <a:pt x="30" y="87"/>
                </a:moveTo>
                <a:cubicBezTo>
                  <a:pt x="20" y="87"/>
                  <a:pt x="20" y="87"/>
                  <a:pt x="20" y="87"/>
                </a:cubicBezTo>
                <a:cubicBezTo>
                  <a:pt x="18" y="87"/>
                  <a:pt x="17" y="89"/>
                  <a:pt x="17" y="91"/>
                </a:cubicBezTo>
                <a:cubicBezTo>
                  <a:pt x="17" y="92"/>
                  <a:pt x="18" y="94"/>
                  <a:pt x="20" y="94"/>
                </a:cubicBezTo>
                <a:cubicBezTo>
                  <a:pt x="30" y="94"/>
                  <a:pt x="30" y="94"/>
                  <a:pt x="30" y="94"/>
                </a:cubicBezTo>
                <a:cubicBezTo>
                  <a:pt x="32" y="94"/>
                  <a:pt x="33" y="92"/>
                  <a:pt x="33" y="91"/>
                </a:cubicBezTo>
                <a:cubicBezTo>
                  <a:pt x="33" y="89"/>
                  <a:pt x="32" y="87"/>
                  <a:pt x="30" y="87"/>
                </a:cubicBezTo>
                <a:close/>
                <a:moveTo>
                  <a:pt x="54" y="87"/>
                </a:moveTo>
                <a:cubicBezTo>
                  <a:pt x="44" y="87"/>
                  <a:pt x="44" y="87"/>
                  <a:pt x="44" y="87"/>
                </a:cubicBezTo>
                <a:cubicBezTo>
                  <a:pt x="42" y="87"/>
                  <a:pt x="40" y="89"/>
                  <a:pt x="40" y="91"/>
                </a:cubicBezTo>
                <a:cubicBezTo>
                  <a:pt x="40" y="92"/>
                  <a:pt x="42" y="94"/>
                  <a:pt x="44" y="94"/>
                </a:cubicBezTo>
                <a:cubicBezTo>
                  <a:pt x="54" y="94"/>
                  <a:pt x="54" y="94"/>
                  <a:pt x="54" y="94"/>
                </a:cubicBezTo>
                <a:cubicBezTo>
                  <a:pt x="56" y="94"/>
                  <a:pt x="57" y="92"/>
                  <a:pt x="57" y="91"/>
                </a:cubicBezTo>
                <a:cubicBezTo>
                  <a:pt x="57" y="89"/>
                  <a:pt x="56" y="87"/>
                  <a:pt x="54" y="87"/>
                </a:cubicBezTo>
                <a:close/>
                <a:moveTo>
                  <a:pt x="77" y="87"/>
                </a:moveTo>
                <a:cubicBezTo>
                  <a:pt x="67" y="87"/>
                  <a:pt x="67" y="87"/>
                  <a:pt x="67" y="87"/>
                </a:cubicBezTo>
                <a:cubicBezTo>
                  <a:pt x="66" y="87"/>
                  <a:pt x="64" y="89"/>
                  <a:pt x="64" y="91"/>
                </a:cubicBezTo>
                <a:cubicBezTo>
                  <a:pt x="64" y="92"/>
                  <a:pt x="66" y="94"/>
                  <a:pt x="67" y="94"/>
                </a:cubicBezTo>
                <a:cubicBezTo>
                  <a:pt x="77" y="94"/>
                  <a:pt x="77" y="94"/>
                  <a:pt x="77" y="94"/>
                </a:cubicBezTo>
                <a:cubicBezTo>
                  <a:pt x="79" y="94"/>
                  <a:pt x="81" y="92"/>
                  <a:pt x="81" y="91"/>
                </a:cubicBezTo>
                <a:cubicBezTo>
                  <a:pt x="81" y="89"/>
                  <a:pt x="79" y="87"/>
                  <a:pt x="77" y="87"/>
                </a:cubicBezTo>
                <a:close/>
                <a:moveTo>
                  <a:pt x="30" y="99"/>
                </a:moveTo>
                <a:cubicBezTo>
                  <a:pt x="20" y="99"/>
                  <a:pt x="20" y="99"/>
                  <a:pt x="20" y="99"/>
                </a:cubicBezTo>
                <a:cubicBezTo>
                  <a:pt x="18" y="99"/>
                  <a:pt x="17" y="100"/>
                  <a:pt x="17" y="102"/>
                </a:cubicBezTo>
                <a:cubicBezTo>
                  <a:pt x="17" y="104"/>
                  <a:pt x="18" y="106"/>
                  <a:pt x="20" y="106"/>
                </a:cubicBezTo>
                <a:cubicBezTo>
                  <a:pt x="30" y="106"/>
                  <a:pt x="30" y="106"/>
                  <a:pt x="30" y="106"/>
                </a:cubicBezTo>
                <a:cubicBezTo>
                  <a:pt x="32" y="106"/>
                  <a:pt x="33" y="104"/>
                  <a:pt x="33" y="102"/>
                </a:cubicBezTo>
                <a:cubicBezTo>
                  <a:pt x="33" y="100"/>
                  <a:pt x="32" y="99"/>
                  <a:pt x="30" y="99"/>
                </a:cubicBezTo>
                <a:close/>
                <a:moveTo>
                  <a:pt x="54" y="99"/>
                </a:moveTo>
                <a:cubicBezTo>
                  <a:pt x="44" y="99"/>
                  <a:pt x="44" y="99"/>
                  <a:pt x="44" y="99"/>
                </a:cubicBezTo>
                <a:cubicBezTo>
                  <a:pt x="42" y="99"/>
                  <a:pt x="40" y="100"/>
                  <a:pt x="40" y="102"/>
                </a:cubicBezTo>
                <a:cubicBezTo>
                  <a:pt x="40" y="104"/>
                  <a:pt x="42" y="106"/>
                  <a:pt x="44" y="106"/>
                </a:cubicBezTo>
                <a:cubicBezTo>
                  <a:pt x="54" y="106"/>
                  <a:pt x="54" y="106"/>
                  <a:pt x="54" y="106"/>
                </a:cubicBezTo>
                <a:cubicBezTo>
                  <a:pt x="56" y="106"/>
                  <a:pt x="57" y="104"/>
                  <a:pt x="57" y="102"/>
                </a:cubicBezTo>
                <a:cubicBezTo>
                  <a:pt x="57" y="100"/>
                  <a:pt x="56" y="99"/>
                  <a:pt x="54" y="99"/>
                </a:cubicBezTo>
                <a:close/>
                <a:moveTo>
                  <a:pt x="77" y="99"/>
                </a:moveTo>
                <a:cubicBezTo>
                  <a:pt x="67" y="99"/>
                  <a:pt x="67" y="99"/>
                  <a:pt x="67" y="99"/>
                </a:cubicBezTo>
                <a:cubicBezTo>
                  <a:pt x="66" y="99"/>
                  <a:pt x="64" y="100"/>
                  <a:pt x="64" y="102"/>
                </a:cubicBezTo>
                <a:cubicBezTo>
                  <a:pt x="64" y="104"/>
                  <a:pt x="66" y="106"/>
                  <a:pt x="67" y="106"/>
                </a:cubicBezTo>
                <a:cubicBezTo>
                  <a:pt x="77" y="106"/>
                  <a:pt x="77" y="106"/>
                  <a:pt x="77" y="106"/>
                </a:cubicBezTo>
                <a:cubicBezTo>
                  <a:pt x="79" y="106"/>
                  <a:pt x="81" y="104"/>
                  <a:pt x="81" y="102"/>
                </a:cubicBezTo>
                <a:cubicBezTo>
                  <a:pt x="81" y="100"/>
                  <a:pt x="79" y="99"/>
                  <a:pt x="77" y="99"/>
                </a:cubicBezTo>
                <a:close/>
                <a:moveTo>
                  <a:pt x="30" y="111"/>
                </a:moveTo>
                <a:cubicBezTo>
                  <a:pt x="20" y="111"/>
                  <a:pt x="20" y="111"/>
                  <a:pt x="20" y="111"/>
                </a:cubicBezTo>
                <a:cubicBezTo>
                  <a:pt x="18" y="111"/>
                  <a:pt x="17" y="112"/>
                  <a:pt x="17" y="114"/>
                </a:cubicBezTo>
                <a:cubicBezTo>
                  <a:pt x="17" y="116"/>
                  <a:pt x="18" y="117"/>
                  <a:pt x="20" y="117"/>
                </a:cubicBezTo>
                <a:cubicBezTo>
                  <a:pt x="30" y="117"/>
                  <a:pt x="30" y="117"/>
                  <a:pt x="30" y="117"/>
                </a:cubicBezTo>
                <a:cubicBezTo>
                  <a:pt x="32" y="117"/>
                  <a:pt x="33" y="116"/>
                  <a:pt x="33" y="114"/>
                </a:cubicBezTo>
                <a:cubicBezTo>
                  <a:pt x="33" y="112"/>
                  <a:pt x="32" y="111"/>
                  <a:pt x="30" y="111"/>
                </a:cubicBezTo>
                <a:close/>
                <a:moveTo>
                  <a:pt x="54" y="111"/>
                </a:moveTo>
                <a:cubicBezTo>
                  <a:pt x="44" y="111"/>
                  <a:pt x="44" y="111"/>
                  <a:pt x="44" y="111"/>
                </a:cubicBezTo>
                <a:cubicBezTo>
                  <a:pt x="42" y="111"/>
                  <a:pt x="40" y="112"/>
                  <a:pt x="40" y="114"/>
                </a:cubicBezTo>
                <a:cubicBezTo>
                  <a:pt x="40" y="116"/>
                  <a:pt x="42" y="117"/>
                  <a:pt x="44" y="117"/>
                </a:cubicBezTo>
                <a:cubicBezTo>
                  <a:pt x="54" y="117"/>
                  <a:pt x="54" y="117"/>
                  <a:pt x="54" y="117"/>
                </a:cubicBezTo>
                <a:cubicBezTo>
                  <a:pt x="56" y="117"/>
                  <a:pt x="57" y="116"/>
                  <a:pt x="57" y="114"/>
                </a:cubicBezTo>
                <a:cubicBezTo>
                  <a:pt x="57" y="112"/>
                  <a:pt x="56" y="111"/>
                  <a:pt x="54" y="111"/>
                </a:cubicBezTo>
                <a:close/>
                <a:moveTo>
                  <a:pt x="77" y="111"/>
                </a:moveTo>
                <a:cubicBezTo>
                  <a:pt x="67" y="111"/>
                  <a:pt x="67" y="111"/>
                  <a:pt x="67" y="111"/>
                </a:cubicBezTo>
                <a:cubicBezTo>
                  <a:pt x="66" y="111"/>
                  <a:pt x="64" y="112"/>
                  <a:pt x="64" y="114"/>
                </a:cubicBezTo>
                <a:cubicBezTo>
                  <a:pt x="64" y="116"/>
                  <a:pt x="66" y="117"/>
                  <a:pt x="67" y="117"/>
                </a:cubicBezTo>
                <a:cubicBezTo>
                  <a:pt x="77" y="117"/>
                  <a:pt x="77" y="117"/>
                  <a:pt x="77" y="117"/>
                </a:cubicBezTo>
                <a:cubicBezTo>
                  <a:pt x="79" y="117"/>
                  <a:pt x="81" y="116"/>
                  <a:pt x="81" y="114"/>
                </a:cubicBezTo>
                <a:cubicBezTo>
                  <a:pt x="81" y="112"/>
                  <a:pt x="79" y="111"/>
                  <a:pt x="77" y="111"/>
                </a:cubicBezTo>
                <a:close/>
                <a:moveTo>
                  <a:pt x="22" y="57"/>
                </a:moveTo>
                <a:cubicBezTo>
                  <a:pt x="21" y="57"/>
                  <a:pt x="19" y="58"/>
                  <a:pt x="18" y="60"/>
                </a:cubicBezTo>
                <a:cubicBezTo>
                  <a:pt x="17" y="65"/>
                  <a:pt x="17" y="65"/>
                  <a:pt x="17" y="65"/>
                </a:cubicBezTo>
                <a:cubicBezTo>
                  <a:pt x="16" y="67"/>
                  <a:pt x="17" y="69"/>
                  <a:pt x="19" y="69"/>
                </a:cubicBezTo>
                <a:cubicBezTo>
                  <a:pt x="20" y="70"/>
                  <a:pt x="20" y="70"/>
                  <a:pt x="20" y="70"/>
                </a:cubicBezTo>
                <a:cubicBezTo>
                  <a:pt x="22" y="70"/>
                  <a:pt x="23" y="69"/>
                  <a:pt x="23" y="67"/>
                </a:cubicBezTo>
                <a:cubicBezTo>
                  <a:pt x="25" y="62"/>
                  <a:pt x="25" y="62"/>
                  <a:pt x="25" y="62"/>
                </a:cubicBezTo>
                <a:cubicBezTo>
                  <a:pt x="25" y="60"/>
                  <a:pt x="24" y="58"/>
                  <a:pt x="22" y="57"/>
                </a:cubicBezTo>
                <a:close/>
                <a:moveTo>
                  <a:pt x="35" y="57"/>
                </a:moveTo>
                <a:cubicBezTo>
                  <a:pt x="34" y="57"/>
                  <a:pt x="32" y="58"/>
                  <a:pt x="31" y="60"/>
                </a:cubicBezTo>
                <a:cubicBezTo>
                  <a:pt x="30" y="65"/>
                  <a:pt x="30" y="65"/>
                  <a:pt x="30" y="65"/>
                </a:cubicBezTo>
                <a:cubicBezTo>
                  <a:pt x="29" y="67"/>
                  <a:pt x="30" y="69"/>
                  <a:pt x="32" y="69"/>
                </a:cubicBezTo>
                <a:cubicBezTo>
                  <a:pt x="33" y="70"/>
                  <a:pt x="33" y="70"/>
                  <a:pt x="33" y="70"/>
                </a:cubicBezTo>
                <a:cubicBezTo>
                  <a:pt x="35" y="70"/>
                  <a:pt x="36" y="69"/>
                  <a:pt x="36" y="67"/>
                </a:cubicBezTo>
                <a:cubicBezTo>
                  <a:pt x="38" y="62"/>
                  <a:pt x="38" y="62"/>
                  <a:pt x="38" y="62"/>
                </a:cubicBezTo>
                <a:cubicBezTo>
                  <a:pt x="38" y="60"/>
                  <a:pt x="37" y="58"/>
                  <a:pt x="35" y="57"/>
                </a:cubicBezTo>
                <a:close/>
                <a:moveTo>
                  <a:pt x="81" y="65"/>
                </a:moveTo>
                <a:cubicBezTo>
                  <a:pt x="79" y="60"/>
                  <a:pt x="79" y="60"/>
                  <a:pt x="79" y="60"/>
                </a:cubicBezTo>
                <a:cubicBezTo>
                  <a:pt x="79" y="58"/>
                  <a:pt x="77" y="57"/>
                  <a:pt x="75" y="57"/>
                </a:cubicBezTo>
                <a:cubicBezTo>
                  <a:pt x="73" y="58"/>
                  <a:pt x="72" y="60"/>
                  <a:pt x="73" y="62"/>
                </a:cubicBezTo>
                <a:cubicBezTo>
                  <a:pt x="74" y="67"/>
                  <a:pt x="74" y="67"/>
                  <a:pt x="74" y="67"/>
                </a:cubicBezTo>
                <a:cubicBezTo>
                  <a:pt x="75" y="69"/>
                  <a:pt x="76" y="70"/>
                  <a:pt x="77" y="70"/>
                </a:cubicBezTo>
                <a:cubicBezTo>
                  <a:pt x="78" y="70"/>
                  <a:pt x="78" y="70"/>
                  <a:pt x="78" y="69"/>
                </a:cubicBezTo>
                <a:cubicBezTo>
                  <a:pt x="80" y="69"/>
                  <a:pt x="81" y="67"/>
                  <a:pt x="81" y="65"/>
                </a:cubicBezTo>
                <a:close/>
                <a:moveTo>
                  <a:pt x="68" y="65"/>
                </a:moveTo>
                <a:cubicBezTo>
                  <a:pt x="66" y="60"/>
                  <a:pt x="66" y="60"/>
                  <a:pt x="66" y="60"/>
                </a:cubicBezTo>
                <a:cubicBezTo>
                  <a:pt x="66" y="58"/>
                  <a:pt x="64" y="57"/>
                  <a:pt x="62" y="57"/>
                </a:cubicBezTo>
                <a:cubicBezTo>
                  <a:pt x="60" y="58"/>
                  <a:pt x="59" y="60"/>
                  <a:pt x="60" y="62"/>
                </a:cubicBezTo>
                <a:cubicBezTo>
                  <a:pt x="61" y="67"/>
                  <a:pt x="61" y="67"/>
                  <a:pt x="61" y="67"/>
                </a:cubicBezTo>
                <a:cubicBezTo>
                  <a:pt x="62" y="69"/>
                  <a:pt x="63" y="70"/>
                  <a:pt x="64" y="70"/>
                </a:cubicBezTo>
                <a:cubicBezTo>
                  <a:pt x="65" y="70"/>
                  <a:pt x="65" y="70"/>
                  <a:pt x="65" y="69"/>
                </a:cubicBezTo>
                <a:cubicBezTo>
                  <a:pt x="67" y="69"/>
                  <a:pt x="68" y="67"/>
                  <a:pt x="68" y="65"/>
                </a:cubicBezTo>
                <a:close/>
                <a:moveTo>
                  <a:pt x="52" y="61"/>
                </a:moveTo>
                <a:cubicBezTo>
                  <a:pt x="46" y="61"/>
                  <a:pt x="46" y="61"/>
                  <a:pt x="46" y="61"/>
                </a:cubicBezTo>
                <a:cubicBezTo>
                  <a:pt x="44" y="61"/>
                  <a:pt x="42" y="63"/>
                  <a:pt x="42" y="64"/>
                </a:cubicBezTo>
                <a:cubicBezTo>
                  <a:pt x="42" y="66"/>
                  <a:pt x="44" y="68"/>
                  <a:pt x="46" y="68"/>
                </a:cubicBezTo>
                <a:cubicBezTo>
                  <a:pt x="52" y="68"/>
                  <a:pt x="52" y="68"/>
                  <a:pt x="52" y="68"/>
                </a:cubicBezTo>
                <a:cubicBezTo>
                  <a:pt x="53" y="68"/>
                  <a:pt x="55" y="66"/>
                  <a:pt x="55" y="64"/>
                </a:cubicBezTo>
                <a:cubicBezTo>
                  <a:pt x="55" y="63"/>
                  <a:pt x="53" y="61"/>
                  <a:pt x="52" y="61"/>
                </a:cubicBezTo>
                <a:close/>
                <a:moveTo>
                  <a:pt x="84" y="0"/>
                </a:moveTo>
                <a:cubicBezTo>
                  <a:pt x="14" y="0"/>
                  <a:pt x="14" y="0"/>
                  <a:pt x="14" y="0"/>
                </a:cubicBezTo>
                <a:cubicBezTo>
                  <a:pt x="6" y="0"/>
                  <a:pt x="0" y="6"/>
                  <a:pt x="0" y="14"/>
                </a:cubicBezTo>
                <a:cubicBezTo>
                  <a:pt x="0" y="90"/>
                  <a:pt x="0" y="90"/>
                  <a:pt x="0" y="90"/>
                </a:cubicBezTo>
                <a:cubicBezTo>
                  <a:pt x="0" y="90"/>
                  <a:pt x="0" y="90"/>
                  <a:pt x="0" y="90"/>
                </a:cubicBezTo>
                <a:cubicBezTo>
                  <a:pt x="8" y="135"/>
                  <a:pt x="8" y="135"/>
                  <a:pt x="8" y="135"/>
                </a:cubicBezTo>
                <a:cubicBezTo>
                  <a:pt x="9" y="142"/>
                  <a:pt x="15" y="147"/>
                  <a:pt x="22" y="147"/>
                </a:cubicBezTo>
                <a:cubicBezTo>
                  <a:pt x="22" y="153"/>
                  <a:pt x="22" y="153"/>
                  <a:pt x="22" y="153"/>
                </a:cubicBezTo>
                <a:cubicBezTo>
                  <a:pt x="22" y="157"/>
                  <a:pt x="25" y="160"/>
                  <a:pt x="29" y="160"/>
                </a:cubicBezTo>
                <a:cubicBezTo>
                  <a:pt x="68" y="160"/>
                  <a:pt x="68" y="160"/>
                  <a:pt x="68" y="160"/>
                </a:cubicBezTo>
                <a:cubicBezTo>
                  <a:pt x="72" y="160"/>
                  <a:pt x="76" y="157"/>
                  <a:pt x="76" y="153"/>
                </a:cubicBezTo>
                <a:cubicBezTo>
                  <a:pt x="76" y="147"/>
                  <a:pt x="76" y="147"/>
                  <a:pt x="76" y="147"/>
                </a:cubicBezTo>
                <a:cubicBezTo>
                  <a:pt x="83" y="147"/>
                  <a:pt x="89" y="142"/>
                  <a:pt x="90" y="135"/>
                </a:cubicBezTo>
                <a:cubicBezTo>
                  <a:pt x="97" y="90"/>
                  <a:pt x="97" y="90"/>
                  <a:pt x="97" y="90"/>
                </a:cubicBezTo>
                <a:cubicBezTo>
                  <a:pt x="97" y="90"/>
                  <a:pt x="97" y="90"/>
                  <a:pt x="97" y="90"/>
                </a:cubicBezTo>
                <a:cubicBezTo>
                  <a:pt x="97" y="14"/>
                  <a:pt x="97" y="14"/>
                  <a:pt x="97" y="14"/>
                </a:cubicBezTo>
                <a:cubicBezTo>
                  <a:pt x="97" y="6"/>
                  <a:pt x="91" y="0"/>
                  <a:pt x="84" y="0"/>
                </a:cubicBezTo>
                <a:close/>
                <a:moveTo>
                  <a:pt x="29" y="153"/>
                </a:moveTo>
                <a:cubicBezTo>
                  <a:pt x="29" y="153"/>
                  <a:pt x="28" y="153"/>
                  <a:pt x="28" y="153"/>
                </a:cubicBezTo>
                <a:cubicBezTo>
                  <a:pt x="28" y="131"/>
                  <a:pt x="28" y="131"/>
                  <a:pt x="28" y="131"/>
                </a:cubicBezTo>
                <a:cubicBezTo>
                  <a:pt x="45" y="131"/>
                  <a:pt x="45" y="131"/>
                  <a:pt x="45" y="131"/>
                </a:cubicBezTo>
                <a:cubicBezTo>
                  <a:pt x="45" y="153"/>
                  <a:pt x="45" y="153"/>
                  <a:pt x="45" y="153"/>
                </a:cubicBezTo>
                <a:lnTo>
                  <a:pt x="29" y="153"/>
                </a:lnTo>
                <a:close/>
                <a:moveTo>
                  <a:pt x="59" y="153"/>
                </a:moveTo>
                <a:cubicBezTo>
                  <a:pt x="52" y="153"/>
                  <a:pt x="52" y="153"/>
                  <a:pt x="52" y="153"/>
                </a:cubicBezTo>
                <a:cubicBezTo>
                  <a:pt x="52" y="131"/>
                  <a:pt x="52" y="131"/>
                  <a:pt x="52" y="131"/>
                </a:cubicBezTo>
                <a:cubicBezTo>
                  <a:pt x="59" y="131"/>
                  <a:pt x="59" y="131"/>
                  <a:pt x="59" y="131"/>
                </a:cubicBezTo>
                <a:lnTo>
                  <a:pt x="59" y="153"/>
                </a:lnTo>
                <a:close/>
                <a:moveTo>
                  <a:pt x="69" y="153"/>
                </a:moveTo>
                <a:cubicBezTo>
                  <a:pt x="69" y="153"/>
                  <a:pt x="69" y="153"/>
                  <a:pt x="69" y="153"/>
                </a:cubicBezTo>
                <a:cubicBezTo>
                  <a:pt x="69" y="153"/>
                  <a:pt x="69" y="153"/>
                  <a:pt x="68" y="153"/>
                </a:cubicBezTo>
                <a:cubicBezTo>
                  <a:pt x="66" y="153"/>
                  <a:pt x="66" y="153"/>
                  <a:pt x="66" y="153"/>
                </a:cubicBezTo>
                <a:cubicBezTo>
                  <a:pt x="66" y="131"/>
                  <a:pt x="66" y="131"/>
                  <a:pt x="66" y="131"/>
                </a:cubicBezTo>
                <a:cubicBezTo>
                  <a:pt x="69" y="131"/>
                  <a:pt x="69" y="131"/>
                  <a:pt x="69" y="131"/>
                </a:cubicBezTo>
                <a:lnTo>
                  <a:pt x="69" y="153"/>
                </a:lnTo>
                <a:close/>
                <a:moveTo>
                  <a:pt x="91" y="89"/>
                </a:moveTo>
                <a:cubicBezTo>
                  <a:pt x="91" y="89"/>
                  <a:pt x="91" y="89"/>
                  <a:pt x="91" y="89"/>
                </a:cubicBezTo>
                <a:cubicBezTo>
                  <a:pt x="83" y="134"/>
                  <a:pt x="83" y="134"/>
                  <a:pt x="83" y="134"/>
                </a:cubicBezTo>
                <a:cubicBezTo>
                  <a:pt x="83" y="134"/>
                  <a:pt x="83" y="134"/>
                  <a:pt x="83" y="134"/>
                </a:cubicBezTo>
                <a:cubicBezTo>
                  <a:pt x="82" y="137"/>
                  <a:pt x="79" y="140"/>
                  <a:pt x="76" y="141"/>
                </a:cubicBezTo>
                <a:cubicBezTo>
                  <a:pt x="76" y="131"/>
                  <a:pt x="76" y="131"/>
                  <a:pt x="76" y="131"/>
                </a:cubicBezTo>
                <a:cubicBezTo>
                  <a:pt x="77" y="131"/>
                  <a:pt x="77" y="131"/>
                  <a:pt x="77" y="131"/>
                </a:cubicBezTo>
                <a:cubicBezTo>
                  <a:pt x="79" y="131"/>
                  <a:pt x="81" y="130"/>
                  <a:pt x="81" y="128"/>
                </a:cubicBezTo>
                <a:cubicBezTo>
                  <a:pt x="81" y="126"/>
                  <a:pt x="79" y="125"/>
                  <a:pt x="77" y="125"/>
                </a:cubicBezTo>
                <a:cubicBezTo>
                  <a:pt x="20" y="125"/>
                  <a:pt x="20" y="125"/>
                  <a:pt x="20" y="125"/>
                </a:cubicBezTo>
                <a:cubicBezTo>
                  <a:pt x="18" y="125"/>
                  <a:pt x="17" y="126"/>
                  <a:pt x="17" y="128"/>
                </a:cubicBezTo>
                <a:cubicBezTo>
                  <a:pt x="17" y="130"/>
                  <a:pt x="18" y="131"/>
                  <a:pt x="20" y="131"/>
                </a:cubicBezTo>
                <a:cubicBezTo>
                  <a:pt x="22" y="131"/>
                  <a:pt x="22" y="131"/>
                  <a:pt x="22" y="131"/>
                </a:cubicBezTo>
                <a:cubicBezTo>
                  <a:pt x="22" y="141"/>
                  <a:pt x="22" y="141"/>
                  <a:pt x="22" y="141"/>
                </a:cubicBezTo>
                <a:cubicBezTo>
                  <a:pt x="18" y="140"/>
                  <a:pt x="15" y="137"/>
                  <a:pt x="14" y="134"/>
                </a:cubicBezTo>
                <a:cubicBezTo>
                  <a:pt x="14" y="134"/>
                  <a:pt x="14" y="134"/>
                  <a:pt x="14" y="134"/>
                </a:cubicBezTo>
                <a:cubicBezTo>
                  <a:pt x="7" y="89"/>
                  <a:pt x="7" y="89"/>
                  <a:pt x="7" y="89"/>
                </a:cubicBezTo>
                <a:cubicBezTo>
                  <a:pt x="7" y="14"/>
                  <a:pt x="7" y="14"/>
                  <a:pt x="7" y="14"/>
                </a:cubicBezTo>
                <a:cubicBezTo>
                  <a:pt x="7" y="10"/>
                  <a:pt x="10" y="7"/>
                  <a:pt x="14" y="7"/>
                </a:cubicBezTo>
                <a:cubicBezTo>
                  <a:pt x="84" y="7"/>
                  <a:pt x="84" y="7"/>
                  <a:pt x="84" y="7"/>
                </a:cubicBezTo>
                <a:cubicBezTo>
                  <a:pt x="88" y="7"/>
                  <a:pt x="91" y="10"/>
                  <a:pt x="91" y="14"/>
                </a:cubicBezTo>
                <a:cubicBezTo>
                  <a:pt x="91" y="89"/>
                  <a:pt x="91" y="89"/>
                  <a:pt x="91" y="89"/>
                </a:cubicBezTo>
                <a:close/>
                <a:moveTo>
                  <a:pt x="70" y="25"/>
                </a:moveTo>
                <a:cubicBezTo>
                  <a:pt x="69" y="25"/>
                  <a:pt x="67" y="26"/>
                  <a:pt x="67" y="28"/>
                </a:cubicBezTo>
                <a:cubicBezTo>
                  <a:pt x="67" y="34"/>
                  <a:pt x="67" y="34"/>
                  <a:pt x="67" y="34"/>
                </a:cubicBezTo>
                <a:cubicBezTo>
                  <a:pt x="67" y="36"/>
                  <a:pt x="69" y="38"/>
                  <a:pt x="70" y="38"/>
                </a:cubicBezTo>
                <a:cubicBezTo>
                  <a:pt x="72" y="38"/>
                  <a:pt x="74" y="36"/>
                  <a:pt x="74" y="34"/>
                </a:cubicBezTo>
                <a:cubicBezTo>
                  <a:pt x="74" y="28"/>
                  <a:pt x="74" y="28"/>
                  <a:pt x="74" y="28"/>
                </a:cubicBezTo>
                <a:cubicBezTo>
                  <a:pt x="74" y="26"/>
                  <a:pt x="72" y="25"/>
                  <a:pt x="70" y="2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" name="Freeform 23">
            <a:extLst>
              <a:ext uri="{FF2B5EF4-FFF2-40B4-BE49-F238E27FC236}">
                <a16:creationId xmlns:a16="http://schemas.microsoft.com/office/drawing/2014/main" xmlns="" id="{93FADA06-C5F9-43E6-942F-BDBEBA4C5BFC}"/>
              </a:ext>
            </a:extLst>
          </p:cNvPr>
          <p:cNvSpPr>
            <a:spLocks noEditPoints="1"/>
          </p:cNvSpPr>
          <p:nvPr/>
        </p:nvSpPr>
        <p:spPr bwMode="auto">
          <a:xfrm>
            <a:off x="3387726" y="458788"/>
            <a:ext cx="544513" cy="463550"/>
          </a:xfrm>
          <a:custGeom>
            <a:avLst/>
            <a:gdLst>
              <a:gd name="T0" fmla="*/ 17 w 160"/>
              <a:gd name="T1" fmla="*/ 100 h 135"/>
              <a:gd name="T2" fmla="*/ 17 w 160"/>
              <a:gd name="T3" fmla="*/ 107 h 135"/>
              <a:gd name="T4" fmla="*/ 26 w 160"/>
              <a:gd name="T5" fmla="*/ 104 h 135"/>
              <a:gd name="T6" fmla="*/ 40 w 160"/>
              <a:gd name="T7" fmla="*/ 100 h 135"/>
              <a:gd name="T8" fmla="*/ 30 w 160"/>
              <a:gd name="T9" fmla="*/ 104 h 135"/>
              <a:gd name="T10" fmla="*/ 40 w 160"/>
              <a:gd name="T11" fmla="*/ 107 h 135"/>
              <a:gd name="T12" fmla="*/ 40 w 160"/>
              <a:gd name="T13" fmla="*/ 100 h 135"/>
              <a:gd name="T14" fmla="*/ 51 w 160"/>
              <a:gd name="T15" fmla="*/ 100 h 135"/>
              <a:gd name="T16" fmla="*/ 51 w 160"/>
              <a:gd name="T17" fmla="*/ 107 h 135"/>
              <a:gd name="T18" fmla="*/ 61 w 160"/>
              <a:gd name="T19" fmla="*/ 104 h 135"/>
              <a:gd name="T20" fmla="*/ 74 w 160"/>
              <a:gd name="T21" fmla="*/ 100 h 135"/>
              <a:gd name="T22" fmla="*/ 65 w 160"/>
              <a:gd name="T23" fmla="*/ 104 h 135"/>
              <a:gd name="T24" fmla="*/ 74 w 160"/>
              <a:gd name="T25" fmla="*/ 107 h 135"/>
              <a:gd name="T26" fmla="*/ 74 w 160"/>
              <a:gd name="T27" fmla="*/ 100 h 135"/>
              <a:gd name="T28" fmla="*/ 17 w 160"/>
              <a:gd name="T29" fmla="*/ 63 h 135"/>
              <a:gd name="T30" fmla="*/ 13 w 160"/>
              <a:gd name="T31" fmla="*/ 84 h 135"/>
              <a:gd name="T32" fmla="*/ 42 w 160"/>
              <a:gd name="T33" fmla="*/ 87 h 135"/>
              <a:gd name="T34" fmla="*/ 45 w 160"/>
              <a:gd name="T35" fmla="*/ 66 h 135"/>
              <a:gd name="T36" fmla="*/ 38 w 160"/>
              <a:gd name="T37" fmla="*/ 80 h 135"/>
              <a:gd name="T38" fmla="*/ 20 w 160"/>
              <a:gd name="T39" fmla="*/ 70 h 135"/>
              <a:gd name="T40" fmla="*/ 38 w 160"/>
              <a:gd name="T41" fmla="*/ 80 h 135"/>
              <a:gd name="T42" fmla="*/ 94 w 160"/>
              <a:gd name="T43" fmla="*/ 56 h 135"/>
              <a:gd name="T44" fmla="*/ 94 w 160"/>
              <a:gd name="T45" fmla="*/ 63 h 135"/>
              <a:gd name="T46" fmla="*/ 130 w 160"/>
              <a:gd name="T47" fmla="*/ 59 h 135"/>
              <a:gd name="T48" fmla="*/ 115 w 160"/>
              <a:gd name="T49" fmla="*/ 93 h 135"/>
              <a:gd name="T50" fmla="*/ 102 w 160"/>
              <a:gd name="T51" fmla="*/ 93 h 135"/>
              <a:gd name="T52" fmla="*/ 102 w 160"/>
              <a:gd name="T53" fmla="*/ 120 h 135"/>
              <a:gd name="T54" fmla="*/ 115 w 160"/>
              <a:gd name="T55" fmla="*/ 120 h 135"/>
              <a:gd name="T56" fmla="*/ 115 w 160"/>
              <a:gd name="T57" fmla="*/ 93 h 135"/>
              <a:gd name="T58" fmla="*/ 102 w 160"/>
              <a:gd name="T59" fmla="*/ 113 h 135"/>
              <a:gd name="T60" fmla="*/ 102 w 160"/>
              <a:gd name="T61" fmla="*/ 100 h 135"/>
              <a:gd name="T62" fmla="*/ 102 w 160"/>
              <a:gd name="T63" fmla="*/ 107 h 135"/>
              <a:gd name="T64" fmla="*/ 115 w 160"/>
              <a:gd name="T65" fmla="*/ 113 h 135"/>
              <a:gd name="T66" fmla="*/ 115 w 160"/>
              <a:gd name="T67" fmla="*/ 100 h 135"/>
              <a:gd name="T68" fmla="*/ 115 w 160"/>
              <a:gd name="T69" fmla="*/ 113 h 135"/>
              <a:gd name="T70" fmla="*/ 153 w 160"/>
              <a:gd name="T71" fmla="*/ 10 h 135"/>
              <a:gd name="T72" fmla="*/ 141 w 160"/>
              <a:gd name="T73" fmla="*/ 0 h 135"/>
              <a:gd name="T74" fmla="*/ 12 w 160"/>
              <a:gd name="T75" fmla="*/ 16 h 135"/>
              <a:gd name="T76" fmla="*/ 11 w 160"/>
              <a:gd name="T77" fmla="*/ 38 h 135"/>
              <a:gd name="T78" fmla="*/ 0 w 160"/>
              <a:gd name="T79" fmla="*/ 49 h 135"/>
              <a:gd name="T80" fmla="*/ 11 w 160"/>
              <a:gd name="T81" fmla="*/ 135 h 135"/>
              <a:gd name="T82" fmla="*/ 144 w 160"/>
              <a:gd name="T83" fmla="*/ 125 h 135"/>
              <a:gd name="T84" fmla="*/ 150 w 160"/>
              <a:gd name="T85" fmla="*/ 97 h 135"/>
              <a:gd name="T86" fmla="*/ 160 w 160"/>
              <a:gd name="T87" fmla="*/ 85 h 135"/>
              <a:gd name="T88" fmla="*/ 137 w 160"/>
              <a:gd name="T89" fmla="*/ 125 h 135"/>
              <a:gd name="T90" fmla="*/ 11 w 160"/>
              <a:gd name="T91" fmla="*/ 128 h 135"/>
              <a:gd name="T92" fmla="*/ 7 w 160"/>
              <a:gd name="T93" fmla="*/ 49 h 135"/>
              <a:gd name="T94" fmla="*/ 133 w 160"/>
              <a:gd name="T95" fmla="*/ 45 h 135"/>
              <a:gd name="T96" fmla="*/ 137 w 160"/>
              <a:gd name="T97" fmla="*/ 125 h 135"/>
              <a:gd name="T98" fmla="*/ 150 w 160"/>
              <a:gd name="T99" fmla="*/ 90 h 135"/>
              <a:gd name="T100" fmla="*/ 144 w 160"/>
              <a:gd name="T101" fmla="*/ 49 h 135"/>
              <a:gd name="T102" fmla="*/ 18 w 160"/>
              <a:gd name="T103" fmla="*/ 38 h 135"/>
              <a:gd name="T104" fmla="*/ 17 w 160"/>
              <a:gd name="T105" fmla="*/ 20 h 135"/>
              <a:gd name="T106" fmla="*/ 141 w 160"/>
              <a:gd name="T107" fmla="*/ 7 h 135"/>
              <a:gd name="T108" fmla="*/ 153 w 160"/>
              <a:gd name="T109" fmla="*/ 86 h 1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160" h="135">
                <a:moveTo>
                  <a:pt x="23" y="100"/>
                </a:moveTo>
                <a:cubicBezTo>
                  <a:pt x="17" y="100"/>
                  <a:pt x="17" y="100"/>
                  <a:pt x="17" y="100"/>
                </a:cubicBezTo>
                <a:cubicBezTo>
                  <a:pt x="15" y="100"/>
                  <a:pt x="13" y="102"/>
                  <a:pt x="13" y="104"/>
                </a:cubicBezTo>
                <a:cubicBezTo>
                  <a:pt x="13" y="106"/>
                  <a:pt x="15" y="107"/>
                  <a:pt x="17" y="107"/>
                </a:cubicBezTo>
                <a:cubicBezTo>
                  <a:pt x="23" y="107"/>
                  <a:pt x="23" y="107"/>
                  <a:pt x="23" y="107"/>
                </a:cubicBezTo>
                <a:cubicBezTo>
                  <a:pt x="25" y="107"/>
                  <a:pt x="26" y="106"/>
                  <a:pt x="26" y="104"/>
                </a:cubicBezTo>
                <a:cubicBezTo>
                  <a:pt x="26" y="102"/>
                  <a:pt x="25" y="100"/>
                  <a:pt x="23" y="100"/>
                </a:cubicBezTo>
                <a:close/>
                <a:moveTo>
                  <a:pt x="40" y="100"/>
                </a:moveTo>
                <a:cubicBezTo>
                  <a:pt x="34" y="100"/>
                  <a:pt x="34" y="100"/>
                  <a:pt x="34" y="100"/>
                </a:cubicBezTo>
                <a:cubicBezTo>
                  <a:pt x="32" y="100"/>
                  <a:pt x="30" y="102"/>
                  <a:pt x="30" y="104"/>
                </a:cubicBezTo>
                <a:cubicBezTo>
                  <a:pt x="30" y="106"/>
                  <a:pt x="32" y="107"/>
                  <a:pt x="34" y="107"/>
                </a:cubicBezTo>
                <a:cubicBezTo>
                  <a:pt x="40" y="107"/>
                  <a:pt x="40" y="107"/>
                  <a:pt x="40" y="107"/>
                </a:cubicBezTo>
                <a:cubicBezTo>
                  <a:pt x="42" y="107"/>
                  <a:pt x="43" y="106"/>
                  <a:pt x="43" y="104"/>
                </a:cubicBezTo>
                <a:cubicBezTo>
                  <a:pt x="43" y="102"/>
                  <a:pt x="42" y="100"/>
                  <a:pt x="40" y="100"/>
                </a:cubicBezTo>
                <a:close/>
                <a:moveTo>
                  <a:pt x="57" y="100"/>
                </a:moveTo>
                <a:cubicBezTo>
                  <a:pt x="51" y="100"/>
                  <a:pt x="51" y="100"/>
                  <a:pt x="51" y="100"/>
                </a:cubicBezTo>
                <a:cubicBezTo>
                  <a:pt x="49" y="100"/>
                  <a:pt x="48" y="102"/>
                  <a:pt x="48" y="104"/>
                </a:cubicBezTo>
                <a:cubicBezTo>
                  <a:pt x="48" y="106"/>
                  <a:pt x="49" y="107"/>
                  <a:pt x="51" y="107"/>
                </a:cubicBezTo>
                <a:cubicBezTo>
                  <a:pt x="57" y="107"/>
                  <a:pt x="57" y="107"/>
                  <a:pt x="57" y="107"/>
                </a:cubicBezTo>
                <a:cubicBezTo>
                  <a:pt x="59" y="107"/>
                  <a:pt x="61" y="106"/>
                  <a:pt x="61" y="104"/>
                </a:cubicBezTo>
                <a:cubicBezTo>
                  <a:pt x="61" y="102"/>
                  <a:pt x="59" y="100"/>
                  <a:pt x="57" y="100"/>
                </a:cubicBezTo>
                <a:close/>
                <a:moveTo>
                  <a:pt x="74" y="100"/>
                </a:moveTo>
                <a:cubicBezTo>
                  <a:pt x="68" y="100"/>
                  <a:pt x="68" y="100"/>
                  <a:pt x="68" y="100"/>
                </a:cubicBezTo>
                <a:cubicBezTo>
                  <a:pt x="66" y="100"/>
                  <a:pt x="65" y="102"/>
                  <a:pt x="65" y="104"/>
                </a:cubicBezTo>
                <a:cubicBezTo>
                  <a:pt x="65" y="106"/>
                  <a:pt x="66" y="107"/>
                  <a:pt x="68" y="107"/>
                </a:cubicBezTo>
                <a:cubicBezTo>
                  <a:pt x="74" y="107"/>
                  <a:pt x="74" y="107"/>
                  <a:pt x="74" y="107"/>
                </a:cubicBezTo>
                <a:cubicBezTo>
                  <a:pt x="76" y="107"/>
                  <a:pt x="78" y="106"/>
                  <a:pt x="78" y="104"/>
                </a:cubicBezTo>
                <a:cubicBezTo>
                  <a:pt x="78" y="102"/>
                  <a:pt x="76" y="100"/>
                  <a:pt x="74" y="100"/>
                </a:cubicBezTo>
                <a:close/>
                <a:moveTo>
                  <a:pt x="42" y="63"/>
                </a:moveTo>
                <a:cubicBezTo>
                  <a:pt x="17" y="63"/>
                  <a:pt x="17" y="63"/>
                  <a:pt x="17" y="63"/>
                </a:cubicBezTo>
                <a:cubicBezTo>
                  <a:pt x="15" y="63"/>
                  <a:pt x="13" y="65"/>
                  <a:pt x="13" y="66"/>
                </a:cubicBezTo>
                <a:cubicBezTo>
                  <a:pt x="13" y="84"/>
                  <a:pt x="13" y="84"/>
                  <a:pt x="13" y="84"/>
                </a:cubicBezTo>
                <a:cubicBezTo>
                  <a:pt x="13" y="86"/>
                  <a:pt x="15" y="87"/>
                  <a:pt x="17" y="87"/>
                </a:cubicBezTo>
                <a:cubicBezTo>
                  <a:pt x="42" y="87"/>
                  <a:pt x="42" y="87"/>
                  <a:pt x="42" y="87"/>
                </a:cubicBezTo>
                <a:cubicBezTo>
                  <a:pt x="43" y="87"/>
                  <a:pt x="45" y="86"/>
                  <a:pt x="45" y="84"/>
                </a:cubicBezTo>
                <a:cubicBezTo>
                  <a:pt x="45" y="66"/>
                  <a:pt x="45" y="66"/>
                  <a:pt x="45" y="66"/>
                </a:cubicBezTo>
                <a:cubicBezTo>
                  <a:pt x="45" y="65"/>
                  <a:pt x="43" y="63"/>
                  <a:pt x="42" y="63"/>
                </a:cubicBezTo>
                <a:close/>
                <a:moveTo>
                  <a:pt x="38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70"/>
                  <a:pt x="20" y="70"/>
                  <a:pt x="20" y="70"/>
                </a:cubicBezTo>
                <a:cubicBezTo>
                  <a:pt x="38" y="70"/>
                  <a:pt x="38" y="70"/>
                  <a:pt x="38" y="70"/>
                </a:cubicBezTo>
                <a:lnTo>
                  <a:pt x="38" y="80"/>
                </a:lnTo>
                <a:close/>
                <a:moveTo>
                  <a:pt x="127" y="56"/>
                </a:moveTo>
                <a:cubicBezTo>
                  <a:pt x="94" y="56"/>
                  <a:pt x="94" y="56"/>
                  <a:pt x="94" y="56"/>
                </a:cubicBezTo>
                <a:cubicBezTo>
                  <a:pt x="92" y="56"/>
                  <a:pt x="90" y="57"/>
                  <a:pt x="90" y="59"/>
                </a:cubicBezTo>
                <a:cubicBezTo>
                  <a:pt x="90" y="61"/>
                  <a:pt x="92" y="63"/>
                  <a:pt x="94" y="63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3"/>
                  <a:pt x="130" y="61"/>
                  <a:pt x="130" y="59"/>
                </a:cubicBezTo>
                <a:cubicBezTo>
                  <a:pt x="130" y="57"/>
                  <a:pt x="129" y="56"/>
                  <a:pt x="127" y="56"/>
                </a:cubicBezTo>
                <a:close/>
                <a:moveTo>
                  <a:pt x="115" y="93"/>
                </a:moveTo>
                <a:cubicBezTo>
                  <a:pt x="113" y="93"/>
                  <a:pt x="111" y="94"/>
                  <a:pt x="109" y="95"/>
                </a:cubicBezTo>
                <a:cubicBezTo>
                  <a:pt x="107" y="94"/>
                  <a:pt x="104" y="93"/>
                  <a:pt x="102" y="93"/>
                </a:cubicBezTo>
                <a:cubicBezTo>
                  <a:pt x="95" y="93"/>
                  <a:pt x="89" y="99"/>
                  <a:pt x="89" y="107"/>
                </a:cubicBezTo>
                <a:cubicBezTo>
                  <a:pt x="89" y="114"/>
                  <a:pt x="95" y="120"/>
                  <a:pt x="102" y="120"/>
                </a:cubicBezTo>
                <a:cubicBezTo>
                  <a:pt x="104" y="120"/>
                  <a:pt x="107" y="119"/>
                  <a:pt x="109" y="118"/>
                </a:cubicBezTo>
                <a:cubicBezTo>
                  <a:pt x="111" y="119"/>
                  <a:pt x="113" y="120"/>
                  <a:pt x="115" y="120"/>
                </a:cubicBezTo>
                <a:cubicBezTo>
                  <a:pt x="122" y="120"/>
                  <a:pt x="128" y="114"/>
                  <a:pt x="128" y="107"/>
                </a:cubicBezTo>
                <a:cubicBezTo>
                  <a:pt x="128" y="99"/>
                  <a:pt x="122" y="93"/>
                  <a:pt x="115" y="93"/>
                </a:cubicBezTo>
                <a:close/>
                <a:moveTo>
                  <a:pt x="103" y="113"/>
                </a:moveTo>
                <a:cubicBezTo>
                  <a:pt x="103" y="113"/>
                  <a:pt x="103" y="113"/>
                  <a:pt x="102" y="113"/>
                </a:cubicBezTo>
                <a:cubicBezTo>
                  <a:pt x="99" y="113"/>
                  <a:pt x="96" y="110"/>
                  <a:pt x="96" y="107"/>
                </a:cubicBezTo>
                <a:cubicBezTo>
                  <a:pt x="96" y="103"/>
                  <a:pt x="99" y="100"/>
                  <a:pt x="102" y="100"/>
                </a:cubicBezTo>
                <a:cubicBezTo>
                  <a:pt x="103" y="100"/>
                  <a:pt x="103" y="100"/>
                  <a:pt x="103" y="100"/>
                </a:cubicBezTo>
                <a:cubicBezTo>
                  <a:pt x="103" y="102"/>
                  <a:pt x="102" y="104"/>
                  <a:pt x="102" y="107"/>
                </a:cubicBezTo>
                <a:cubicBezTo>
                  <a:pt x="102" y="109"/>
                  <a:pt x="103" y="111"/>
                  <a:pt x="103" y="113"/>
                </a:cubicBezTo>
                <a:close/>
                <a:moveTo>
                  <a:pt x="115" y="113"/>
                </a:moveTo>
                <a:cubicBezTo>
                  <a:pt x="112" y="113"/>
                  <a:pt x="109" y="110"/>
                  <a:pt x="109" y="107"/>
                </a:cubicBezTo>
                <a:cubicBezTo>
                  <a:pt x="109" y="103"/>
                  <a:pt x="112" y="100"/>
                  <a:pt x="115" y="100"/>
                </a:cubicBezTo>
                <a:cubicBezTo>
                  <a:pt x="119" y="100"/>
                  <a:pt x="121" y="103"/>
                  <a:pt x="121" y="107"/>
                </a:cubicBezTo>
                <a:cubicBezTo>
                  <a:pt x="121" y="110"/>
                  <a:pt x="119" y="113"/>
                  <a:pt x="115" y="113"/>
                </a:cubicBezTo>
                <a:close/>
                <a:moveTo>
                  <a:pt x="160" y="85"/>
                </a:moveTo>
                <a:cubicBezTo>
                  <a:pt x="153" y="10"/>
                  <a:pt x="153" y="10"/>
                  <a:pt x="153" y="10"/>
                </a:cubicBezTo>
                <a:cubicBezTo>
                  <a:pt x="152" y="7"/>
                  <a:pt x="151" y="4"/>
                  <a:pt x="149" y="2"/>
                </a:cubicBezTo>
                <a:cubicBezTo>
                  <a:pt x="146" y="1"/>
                  <a:pt x="144" y="0"/>
                  <a:pt x="141" y="0"/>
                </a:cubicBezTo>
                <a:cubicBezTo>
                  <a:pt x="19" y="12"/>
                  <a:pt x="19" y="12"/>
                  <a:pt x="19" y="12"/>
                </a:cubicBezTo>
                <a:cubicBezTo>
                  <a:pt x="16" y="12"/>
                  <a:pt x="14" y="14"/>
                  <a:pt x="12" y="16"/>
                </a:cubicBezTo>
                <a:cubicBezTo>
                  <a:pt x="10" y="18"/>
                  <a:pt x="9" y="21"/>
                  <a:pt x="10" y="24"/>
                </a:cubicBezTo>
                <a:cubicBezTo>
                  <a:pt x="11" y="38"/>
                  <a:pt x="11" y="38"/>
                  <a:pt x="11" y="38"/>
                </a:cubicBezTo>
                <a:cubicBezTo>
                  <a:pt x="11" y="38"/>
                  <a:pt x="11" y="38"/>
                  <a:pt x="11" y="38"/>
                </a:cubicBezTo>
                <a:cubicBezTo>
                  <a:pt x="5" y="38"/>
                  <a:pt x="0" y="43"/>
                  <a:pt x="0" y="49"/>
                </a:cubicBezTo>
                <a:cubicBezTo>
                  <a:pt x="0" y="125"/>
                  <a:pt x="0" y="125"/>
                  <a:pt x="0" y="125"/>
                </a:cubicBezTo>
                <a:cubicBezTo>
                  <a:pt x="0" y="131"/>
                  <a:pt x="5" y="135"/>
                  <a:pt x="11" y="135"/>
                </a:cubicBezTo>
                <a:cubicBezTo>
                  <a:pt x="133" y="135"/>
                  <a:pt x="133" y="135"/>
                  <a:pt x="133" y="135"/>
                </a:cubicBezTo>
                <a:cubicBezTo>
                  <a:pt x="139" y="135"/>
                  <a:pt x="144" y="131"/>
                  <a:pt x="144" y="125"/>
                </a:cubicBezTo>
                <a:cubicBezTo>
                  <a:pt x="144" y="98"/>
                  <a:pt x="144" y="98"/>
                  <a:pt x="144" y="98"/>
                </a:cubicBezTo>
                <a:cubicBezTo>
                  <a:pt x="150" y="97"/>
                  <a:pt x="150" y="97"/>
                  <a:pt x="150" y="97"/>
                </a:cubicBezTo>
                <a:cubicBezTo>
                  <a:pt x="153" y="97"/>
                  <a:pt x="156" y="95"/>
                  <a:pt x="158" y="93"/>
                </a:cubicBezTo>
                <a:cubicBezTo>
                  <a:pt x="159" y="91"/>
                  <a:pt x="160" y="88"/>
                  <a:pt x="160" y="85"/>
                </a:cubicBezTo>
                <a:close/>
                <a:moveTo>
                  <a:pt x="137" y="125"/>
                </a:moveTo>
                <a:cubicBezTo>
                  <a:pt x="137" y="125"/>
                  <a:pt x="137" y="125"/>
                  <a:pt x="137" y="125"/>
                </a:cubicBezTo>
                <a:cubicBezTo>
                  <a:pt x="137" y="127"/>
                  <a:pt x="135" y="128"/>
                  <a:pt x="133" y="128"/>
                </a:cubicBezTo>
                <a:cubicBezTo>
                  <a:pt x="11" y="128"/>
                  <a:pt x="11" y="128"/>
                  <a:pt x="11" y="128"/>
                </a:cubicBezTo>
                <a:cubicBezTo>
                  <a:pt x="9" y="128"/>
                  <a:pt x="7" y="127"/>
                  <a:pt x="7" y="125"/>
                </a:cubicBezTo>
                <a:cubicBezTo>
                  <a:pt x="7" y="49"/>
                  <a:pt x="7" y="49"/>
                  <a:pt x="7" y="49"/>
                </a:cubicBezTo>
                <a:cubicBezTo>
                  <a:pt x="7" y="47"/>
                  <a:pt x="9" y="45"/>
                  <a:pt x="11" y="45"/>
                </a:cubicBezTo>
                <a:cubicBezTo>
                  <a:pt x="133" y="45"/>
                  <a:pt x="133" y="45"/>
                  <a:pt x="133" y="45"/>
                </a:cubicBezTo>
                <a:cubicBezTo>
                  <a:pt x="135" y="45"/>
                  <a:pt x="137" y="47"/>
                  <a:pt x="137" y="49"/>
                </a:cubicBezTo>
                <a:cubicBezTo>
                  <a:pt x="137" y="125"/>
                  <a:pt x="137" y="125"/>
                  <a:pt x="137" y="125"/>
                </a:cubicBezTo>
                <a:close/>
                <a:moveTo>
                  <a:pt x="152" y="89"/>
                </a:moveTo>
                <a:cubicBezTo>
                  <a:pt x="152" y="90"/>
                  <a:pt x="151" y="90"/>
                  <a:pt x="150" y="90"/>
                </a:cubicBezTo>
                <a:cubicBezTo>
                  <a:pt x="144" y="91"/>
                  <a:pt x="144" y="91"/>
                  <a:pt x="144" y="91"/>
                </a:cubicBezTo>
                <a:cubicBezTo>
                  <a:pt x="144" y="49"/>
                  <a:pt x="144" y="49"/>
                  <a:pt x="144" y="49"/>
                </a:cubicBezTo>
                <a:cubicBezTo>
                  <a:pt x="144" y="43"/>
                  <a:pt x="139" y="38"/>
                  <a:pt x="133" y="38"/>
                </a:cubicBezTo>
                <a:cubicBezTo>
                  <a:pt x="18" y="38"/>
                  <a:pt x="18" y="38"/>
                  <a:pt x="18" y="38"/>
                </a:cubicBezTo>
                <a:cubicBezTo>
                  <a:pt x="16" y="23"/>
                  <a:pt x="16" y="23"/>
                  <a:pt x="16" y="23"/>
                </a:cubicBezTo>
                <a:cubicBezTo>
                  <a:pt x="16" y="22"/>
                  <a:pt x="17" y="21"/>
                  <a:pt x="17" y="20"/>
                </a:cubicBezTo>
                <a:cubicBezTo>
                  <a:pt x="18" y="19"/>
                  <a:pt x="19" y="19"/>
                  <a:pt x="20" y="19"/>
                </a:cubicBezTo>
                <a:cubicBezTo>
                  <a:pt x="141" y="7"/>
                  <a:pt x="141" y="7"/>
                  <a:pt x="141" y="7"/>
                </a:cubicBezTo>
                <a:cubicBezTo>
                  <a:pt x="144" y="7"/>
                  <a:pt x="145" y="8"/>
                  <a:pt x="146" y="10"/>
                </a:cubicBezTo>
                <a:cubicBezTo>
                  <a:pt x="153" y="86"/>
                  <a:pt x="153" y="86"/>
                  <a:pt x="153" y="86"/>
                </a:cubicBezTo>
                <a:cubicBezTo>
                  <a:pt x="153" y="87"/>
                  <a:pt x="153" y="88"/>
                  <a:pt x="152" y="8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" name="Freeform 24">
            <a:extLst>
              <a:ext uri="{FF2B5EF4-FFF2-40B4-BE49-F238E27FC236}">
                <a16:creationId xmlns:a16="http://schemas.microsoft.com/office/drawing/2014/main" xmlns="" id="{8AFC2808-808D-4CAC-80F0-8213A95C6394}"/>
              </a:ext>
            </a:extLst>
          </p:cNvPr>
          <p:cNvSpPr>
            <a:spLocks noEditPoints="1"/>
          </p:cNvSpPr>
          <p:nvPr/>
        </p:nvSpPr>
        <p:spPr bwMode="auto">
          <a:xfrm>
            <a:off x="3387726" y="1117601"/>
            <a:ext cx="544513" cy="369888"/>
          </a:xfrm>
          <a:custGeom>
            <a:avLst/>
            <a:gdLst>
              <a:gd name="T0" fmla="*/ 148 w 160"/>
              <a:gd name="T1" fmla="*/ 0 h 108"/>
              <a:gd name="T2" fmla="*/ 12 w 160"/>
              <a:gd name="T3" fmla="*/ 0 h 108"/>
              <a:gd name="T4" fmla="*/ 0 w 160"/>
              <a:gd name="T5" fmla="*/ 12 h 108"/>
              <a:gd name="T6" fmla="*/ 0 w 160"/>
              <a:gd name="T7" fmla="*/ 96 h 108"/>
              <a:gd name="T8" fmla="*/ 12 w 160"/>
              <a:gd name="T9" fmla="*/ 108 h 108"/>
              <a:gd name="T10" fmla="*/ 148 w 160"/>
              <a:gd name="T11" fmla="*/ 108 h 108"/>
              <a:gd name="T12" fmla="*/ 160 w 160"/>
              <a:gd name="T13" fmla="*/ 96 h 108"/>
              <a:gd name="T14" fmla="*/ 160 w 160"/>
              <a:gd name="T15" fmla="*/ 12 h 108"/>
              <a:gd name="T16" fmla="*/ 148 w 160"/>
              <a:gd name="T17" fmla="*/ 0 h 108"/>
              <a:gd name="T18" fmla="*/ 12 w 160"/>
              <a:gd name="T19" fmla="*/ 7 h 108"/>
              <a:gd name="T20" fmla="*/ 148 w 160"/>
              <a:gd name="T21" fmla="*/ 7 h 108"/>
              <a:gd name="T22" fmla="*/ 153 w 160"/>
              <a:gd name="T23" fmla="*/ 12 h 108"/>
              <a:gd name="T24" fmla="*/ 7 w 160"/>
              <a:gd name="T25" fmla="*/ 12 h 108"/>
              <a:gd name="T26" fmla="*/ 12 w 160"/>
              <a:gd name="T27" fmla="*/ 7 h 108"/>
              <a:gd name="T28" fmla="*/ 153 w 160"/>
              <a:gd name="T29" fmla="*/ 96 h 108"/>
              <a:gd name="T30" fmla="*/ 148 w 160"/>
              <a:gd name="T31" fmla="*/ 101 h 108"/>
              <a:gd name="T32" fmla="*/ 12 w 160"/>
              <a:gd name="T33" fmla="*/ 101 h 108"/>
              <a:gd name="T34" fmla="*/ 7 w 160"/>
              <a:gd name="T35" fmla="*/ 96 h 108"/>
              <a:gd name="T36" fmla="*/ 7 w 160"/>
              <a:gd name="T37" fmla="*/ 42 h 108"/>
              <a:gd name="T38" fmla="*/ 153 w 160"/>
              <a:gd name="T39" fmla="*/ 42 h 108"/>
              <a:gd name="T40" fmla="*/ 153 w 160"/>
              <a:gd name="T41" fmla="*/ 96 h 108"/>
              <a:gd name="T42" fmla="*/ 153 w 160"/>
              <a:gd name="T43" fmla="*/ 35 h 108"/>
              <a:gd name="T44" fmla="*/ 7 w 160"/>
              <a:gd name="T45" fmla="*/ 35 h 108"/>
              <a:gd name="T46" fmla="*/ 7 w 160"/>
              <a:gd name="T47" fmla="*/ 18 h 108"/>
              <a:gd name="T48" fmla="*/ 153 w 160"/>
              <a:gd name="T49" fmla="*/ 18 h 108"/>
              <a:gd name="T50" fmla="*/ 153 w 160"/>
              <a:gd name="T51" fmla="*/ 35 h 108"/>
              <a:gd name="T52" fmla="*/ 140 w 160"/>
              <a:gd name="T53" fmla="*/ 47 h 108"/>
              <a:gd name="T54" fmla="*/ 20 w 160"/>
              <a:gd name="T55" fmla="*/ 47 h 108"/>
              <a:gd name="T56" fmla="*/ 17 w 160"/>
              <a:gd name="T57" fmla="*/ 50 h 108"/>
              <a:gd name="T58" fmla="*/ 17 w 160"/>
              <a:gd name="T59" fmla="*/ 67 h 108"/>
              <a:gd name="T60" fmla="*/ 20 w 160"/>
              <a:gd name="T61" fmla="*/ 70 h 108"/>
              <a:gd name="T62" fmla="*/ 140 w 160"/>
              <a:gd name="T63" fmla="*/ 70 h 108"/>
              <a:gd name="T64" fmla="*/ 143 w 160"/>
              <a:gd name="T65" fmla="*/ 67 h 108"/>
              <a:gd name="T66" fmla="*/ 143 w 160"/>
              <a:gd name="T67" fmla="*/ 50 h 108"/>
              <a:gd name="T68" fmla="*/ 140 w 160"/>
              <a:gd name="T69" fmla="*/ 47 h 108"/>
              <a:gd name="T70" fmla="*/ 24 w 160"/>
              <a:gd name="T71" fmla="*/ 63 h 108"/>
              <a:gd name="T72" fmla="*/ 24 w 160"/>
              <a:gd name="T73" fmla="*/ 54 h 108"/>
              <a:gd name="T74" fmla="*/ 136 w 160"/>
              <a:gd name="T75" fmla="*/ 54 h 108"/>
              <a:gd name="T76" fmla="*/ 136 w 160"/>
              <a:gd name="T77" fmla="*/ 63 h 108"/>
              <a:gd name="T78" fmla="*/ 24 w 160"/>
              <a:gd name="T79" fmla="*/ 63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60" h="108">
                <a:moveTo>
                  <a:pt x="148" y="0"/>
                </a:moveTo>
                <a:cubicBezTo>
                  <a:pt x="12" y="0"/>
                  <a:pt x="12" y="0"/>
                  <a:pt x="12" y="0"/>
                </a:cubicBezTo>
                <a:cubicBezTo>
                  <a:pt x="5" y="0"/>
                  <a:pt x="0" y="5"/>
                  <a:pt x="0" y="12"/>
                </a:cubicBezTo>
                <a:cubicBezTo>
                  <a:pt x="0" y="96"/>
                  <a:pt x="0" y="96"/>
                  <a:pt x="0" y="96"/>
                </a:cubicBezTo>
                <a:cubicBezTo>
                  <a:pt x="0" y="103"/>
                  <a:pt x="5" y="108"/>
                  <a:pt x="12" y="108"/>
                </a:cubicBezTo>
                <a:cubicBezTo>
                  <a:pt x="148" y="108"/>
                  <a:pt x="148" y="108"/>
                  <a:pt x="148" y="108"/>
                </a:cubicBezTo>
                <a:cubicBezTo>
                  <a:pt x="155" y="108"/>
                  <a:pt x="160" y="103"/>
                  <a:pt x="160" y="96"/>
                </a:cubicBezTo>
                <a:cubicBezTo>
                  <a:pt x="160" y="12"/>
                  <a:pt x="160" y="12"/>
                  <a:pt x="160" y="12"/>
                </a:cubicBezTo>
                <a:cubicBezTo>
                  <a:pt x="160" y="5"/>
                  <a:pt x="155" y="0"/>
                  <a:pt x="148" y="0"/>
                </a:cubicBezTo>
                <a:close/>
                <a:moveTo>
                  <a:pt x="12" y="7"/>
                </a:moveTo>
                <a:cubicBezTo>
                  <a:pt x="148" y="7"/>
                  <a:pt x="148" y="7"/>
                  <a:pt x="148" y="7"/>
                </a:cubicBezTo>
                <a:cubicBezTo>
                  <a:pt x="151" y="7"/>
                  <a:pt x="153" y="9"/>
                  <a:pt x="153" y="12"/>
                </a:cubicBezTo>
                <a:cubicBezTo>
                  <a:pt x="7" y="12"/>
                  <a:pt x="7" y="12"/>
                  <a:pt x="7" y="12"/>
                </a:cubicBezTo>
                <a:cubicBezTo>
                  <a:pt x="7" y="9"/>
                  <a:pt x="9" y="7"/>
                  <a:pt x="12" y="7"/>
                </a:cubicBezTo>
                <a:close/>
                <a:moveTo>
                  <a:pt x="153" y="96"/>
                </a:moveTo>
                <a:cubicBezTo>
                  <a:pt x="153" y="99"/>
                  <a:pt x="151" y="101"/>
                  <a:pt x="148" y="101"/>
                </a:cubicBezTo>
                <a:cubicBezTo>
                  <a:pt x="12" y="101"/>
                  <a:pt x="12" y="101"/>
                  <a:pt x="12" y="101"/>
                </a:cubicBezTo>
                <a:cubicBezTo>
                  <a:pt x="9" y="101"/>
                  <a:pt x="7" y="99"/>
                  <a:pt x="7" y="96"/>
                </a:cubicBezTo>
                <a:cubicBezTo>
                  <a:pt x="7" y="42"/>
                  <a:pt x="7" y="42"/>
                  <a:pt x="7" y="42"/>
                </a:cubicBezTo>
                <a:cubicBezTo>
                  <a:pt x="153" y="42"/>
                  <a:pt x="153" y="42"/>
                  <a:pt x="153" y="42"/>
                </a:cubicBezTo>
                <a:lnTo>
                  <a:pt x="153" y="96"/>
                </a:lnTo>
                <a:close/>
                <a:moveTo>
                  <a:pt x="153" y="35"/>
                </a:moveTo>
                <a:cubicBezTo>
                  <a:pt x="7" y="35"/>
                  <a:pt x="7" y="35"/>
                  <a:pt x="7" y="35"/>
                </a:cubicBezTo>
                <a:cubicBezTo>
                  <a:pt x="7" y="18"/>
                  <a:pt x="7" y="18"/>
                  <a:pt x="7" y="18"/>
                </a:cubicBezTo>
                <a:cubicBezTo>
                  <a:pt x="153" y="18"/>
                  <a:pt x="153" y="18"/>
                  <a:pt x="153" y="18"/>
                </a:cubicBezTo>
                <a:lnTo>
                  <a:pt x="153" y="35"/>
                </a:lnTo>
                <a:close/>
                <a:moveTo>
                  <a:pt x="140" y="47"/>
                </a:moveTo>
                <a:cubicBezTo>
                  <a:pt x="20" y="47"/>
                  <a:pt x="20" y="47"/>
                  <a:pt x="20" y="47"/>
                </a:cubicBezTo>
                <a:cubicBezTo>
                  <a:pt x="18" y="47"/>
                  <a:pt x="17" y="49"/>
                  <a:pt x="17" y="50"/>
                </a:cubicBezTo>
                <a:cubicBezTo>
                  <a:pt x="17" y="67"/>
                  <a:pt x="17" y="67"/>
                  <a:pt x="17" y="67"/>
                </a:cubicBezTo>
                <a:cubicBezTo>
                  <a:pt x="17" y="69"/>
                  <a:pt x="18" y="70"/>
                  <a:pt x="20" y="70"/>
                </a:cubicBezTo>
                <a:cubicBezTo>
                  <a:pt x="140" y="70"/>
                  <a:pt x="140" y="70"/>
                  <a:pt x="140" y="70"/>
                </a:cubicBezTo>
                <a:cubicBezTo>
                  <a:pt x="142" y="70"/>
                  <a:pt x="143" y="69"/>
                  <a:pt x="143" y="67"/>
                </a:cubicBezTo>
                <a:cubicBezTo>
                  <a:pt x="143" y="50"/>
                  <a:pt x="143" y="50"/>
                  <a:pt x="143" y="50"/>
                </a:cubicBezTo>
                <a:cubicBezTo>
                  <a:pt x="143" y="49"/>
                  <a:pt x="142" y="47"/>
                  <a:pt x="140" y="47"/>
                </a:cubicBezTo>
                <a:close/>
                <a:moveTo>
                  <a:pt x="24" y="63"/>
                </a:moveTo>
                <a:cubicBezTo>
                  <a:pt x="24" y="54"/>
                  <a:pt x="24" y="54"/>
                  <a:pt x="24" y="54"/>
                </a:cubicBezTo>
                <a:cubicBezTo>
                  <a:pt x="136" y="54"/>
                  <a:pt x="136" y="54"/>
                  <a:pt x="136" y="54"/>
                </a:cubicBezTo>
                <a:cubicBezTo>
                  <a:pt x="136" y="63"/>
                  <a:pt x="136" y="63"/>
                  <a:pt x="136" y="63"/>
                </a:cubicBezTo>
                <a:lnTo>
                  <a:pt x="24" y="6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" name="Freeform 25">
            <a:extLst>
              <a:ext uri="{FF2B5EF4-FFF2-40B4-BE49-F238E27FC236}">
                <a16:creationId xmlns:a16="http://schemas.microsoft.com/office/drawing/2014/main" xmlns="" id="{686AB971-A2D0-4AF7-9FAA-D5C6AC73623A}"/>
              </a:ext>
            </a:extLst>
          </p:cNvPr>
          <p:cNvSpPr>
            <a:spLocks noEditPoints="1"/>
          </p:cNvSpPr>
          <p:nvPr/>
        </p:nvSpPr>
        <p:spPr bwMode="auto">
          <a:xfrm>
            <a:off x="3387726" y="1735138"/>
            <a:ext cx="544513" cy="369888"/>
          </a:xfrm>
          <a:custGeom>
            <a:avLst/>
            <a:gdLst>
              <a:gd name="T0" fmla="*/ 12 w 160"/>
              <a:gd name="T1" fmla="*/ 0 h 108"/>
              <a:gd name="T2" fmla="*/ 0 w 160"/>
              <a:gd name="T3" fmla="*/ 96 h 108"/>
              <a:gd name="T4" fmla="*/ 148 w 160"/>
              <a:gd name="T5" fmla="*/ 108 h 108"/>
              <a:gd name="T6" fmla="*/ 160 w 160"/>
              <a:gd name="T7" fmla="*/ 12 h 108"/>
              <a:gd name="T8" fmla="*/ 153 w 160"/>
              <a:gd name="T9" fmla="*/ 96 h 108"/>
              <a:gd name="T10" fmla="*/ 12 w 160"/>
              <a:gd name="T11" fmla="*/ 101 h 108"/>
              <a:gd name="T12" fmla="*/ 7 w 160"/>
              <a:gd name="T13" fmla="*/ 12 h 108"/>
              <a:gd name="T14" fmla="*/ 148 w 160"/>
              <a:gd name="T15" fmla="*/ 7 h 108"/>
              <a:gd name="T16" fmla="*/ 153 w 160"/>
              <a:gd name="T17" fmla="*/ 96 h 108"/>
              <a:gd name="T18" fmla="*/ 18 w 160"/>
              <a:gd name="T19" fmla="*/ 70 h 108"/>
              <a:gd name="T20" fmla="*/ 18 w 160"/>
              <a:gd name="T21" fmla="*/ 77 h 108"/>
              <a:gd name="T22" fmla="*/ 38 w 160"/>
              <a:gd name="T23" fmla="*/ 74 h 108"/>
              <a:gd name="T24" fmla="*/ 65 w 160"/>
              <a:gd name="T25" fmla="*/ 70 h 108"/>
              <a:gd name="T26" fmla="*/ 46 w 160"/>
              <a:gd name="T27" fmla="*/ 74 h 108"/>
              <a:gd name="T28" fmla="*/ 65 w 160"/>
              <a:gd name="T29" fmla="*/ 77 h 108"/>
              <a:gd name="T30" fmla="*/ 65 w 160"/>
              <a:gd name="T31" fmla="*/ 70 h 108"/>
              <a:gd name="T32" fmla="*/ 80 w 160"/>
              <a:gd name="T33" fmla="*/ 70 h 108"/>
              <a:gd name="T34" fmla="*/ 80 w 160"/>
              <a:gd name="T35" fmla="*/ 77 h 108"/>
              <a:gd name="T36" fmla="*/ 99 w 160"/>
              <a:gd name="T37" fmla="*/ 74 h 108"/>
              <a:gd name="T38" fmla="*/ 127 w 160"/>
              <a:gd name="T39" fmla="*/ 70 h 108"/>
              <a:gd name="T40" fmla="*/ 108 w 160"/>
              <a:gd name="T41" fmla="*/ 74 h 108"/>
              <a:gd name="T42" fmla="*/ 127 w 160"/>
              <a:gd name="T43" fmla="*/ 77 h 108"/>
              <a:gd name="T44" fmla="*/ 127 w 160"/>
              <a:gd name="T45" fmla="*/ 70 h 108"/>
              <a:gd name="T46" fmla="*/ 18 w 160"/>
              <a:gd name="T47" fmla="*/ 86 h 108"/>
              <a:gd name="T48" fmla="*/ 18 w 160"/>
              <a:gd name="T49" fmla="*/ 93 h 108"/>
              <a:gd name="T50" fmla="*/ 78 w 160"/>
              <a:gd name="T51" fmla="*/ 89 h 108"/>
              <a:gd name="T52" fmla="*/ 39 w 160"/>
              <a:gd name="T53" fmla="*/ 32 h 108"/>
              <a:gd name="T54" fmla="*/ 15 w 160"/>
              <a:gd name="T55" fmla="*/ 36 h 108"/>
              <a:gd name="T56" fmla="*/ 18 w 160"/>
              <a:gd name="T57" fmla="*/ 54 h 108"/>
              <a:gd name="T58" fmla="*/ 42 w 160"/>
              <a:gd name="T59" fmla="*/ 51 h 108"/>
              <a:gd name="T60" fmla="*/ 39 w 160"/>
              <a:gd name="T61" fmla="*/ 32 h 108"/>
              <a:gd name="T62" fmla="*/ 22 w 160"/>
              <a:gd name="T63" fmla="*/ 47 h 108"/>
              <a:gd name="T64" fmla="*/ 36 w 160"/>
              <a:gd name="T65" fmla="*/ 39 h 108"/>
              <a:gd name="T66" fmla="*/ 142 w 160"/>
              <a:gd name="T67" fmla="*/ 20 h 108"/>
              <a:gd name="T68" fmla="*/ 101 w 160"/>
              <a:gd name="T69" fmla="*/ 24 h 108"/>
              <a:gd name="T70" fmla="*/ 142 w 160"/>
              <a:gd name="T71" fmla="*/ 27 h 108"/>
              <a:gd name="T72" fmla="*/ 142 w 160"/>
              <a:gd name="T73" fmla="*/ 20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60" h="108">
                <a:moveTo>
                  <a:pt x="148" y="0"/>
                </a:moveTo>
                <a:cubicBezTo>
                  <a:pt x="12" y="0"/>
                  <a:pt x="12" y="0"/>
                  <a:pt x="12" y="0"/>
                </a:cubicBezTo>
                <a:cubicBezTo>
                  <a:pt x="5" y="0"/>
                  <a:pt x="0" y="5"/>
                  <a:pt x="0" y="12"/>
                </a:cubicBezTo>
                <a:cubicBezTo>
                  <a:pt x="0" y="96"/>
                  <a:pt x="0" y="96"/>
                  <a:pt x="0" y="96"/>
                </a:cubicBezTo>
                <a:cubicBezTo>
                  <a:pt x="0" y="103"/>
                  <a:pt x="5" y="108"/>
                  <a:pt x="12" y="108"/>
                </a:cubicBezTo>
                <a:cubicBezTo>
                  <a:pt x="148" y="108"/>
                  <a:pt x="148" y="108"/>
                  <a:pt x="148" y="108"/>
                </a:cubicBezTo>
                <a:cubicBezTo>
                  <a:pt x="155" y="108"/>
                  <a:pt x="160" y="103"/>
                  <a:pt x="160" y="96"/>
                </a:cubicBezTo>
                <a:cubicBezTo>
                  <a:pt x="160" y="12"/>
                  <a:pt x="160" y="12"/>
                  <a:pt x="160" y="12"/>
                </a:cubicBezTo>
                <a:cubicBezTo>
                  <a:pt x="160" y="5"/>
                  <a:pt x="155" y="0"/>
                  <a:pt x="148" y="0"/>
                </a:cubicBezTo>
                <a:close/>
                <a:moveTo>
                  <a:pt x="153" y="96"/>
                </a:moveTo>
                <a:cubicBezTo>
                  <a:pt x="153" y="99"/>
                  <a:pt x="151" y="101"/>
                  <a:pt x="148" y="101"/>
                </a:cubicBezTo>
                <a:cubicBezTo>
                  <a:pt x="12" y="101"/>
                  <a:pt x="12" y="101"/>
                  <a:pt x="12" y="101"/>
                </a:cubicBezTo>
                <a:cubicBezTo>
                  <a:pt x="9" y="101"/>
                  <a:pt x="7" y="99"/>
                  <a:pt x="7" y="96"/>
                </a:cubicBezTo>
                <a:cubicBezTo>
                  <a:pt x="7" y="12"/>
                  <a:pt x="7" y="12"/>
                  <a:pt x="7" y="12"/>
                </a:cubicBezTo>
                <a:cubicBezTo>
                  <a:pt x="7" y="9"/>
                  <a:pt x="9" y="7"/>
                  <a:pt x="12" y="7"/>
                </a:cubicBezTo>
                <a:cubicBezTo>
                  <a:pt x="148" y="7"/>
                  <a:pt x="148" y="7"/>
                  <a:pt x="148" y="7"/>
                </a:cubicBezTo>
                <a:cubicBezTo>
                  <a:pt x="151" y="7"/>
                  <a:pt x="153" y="9"/>
                  <a:pt x="153" y="12"/>
                </a:cubicBezTo>
                <a:lnTo>
                  <a:pt x="153" y="96"/>
                </a:lnTo>
                <a:close/>
                <a:moveTo>
                  <a:pt x="34" y="70"/>
                </a:moveTo>
                <a:cubicBezTo>
                  <a:pt x="18" y="70"/>
                  <a:pt x="18" y="70"/>
                  <a:pt x="18" y="70"/>
                </a:cubicBezTo>
                <a:cubicBezTo>
                  <a:pt x="16" y="70"/>
                  <a:pt x="15" y="72"/>
                  <a:pt x="15" y="74"/>
                </a:cubicBezTo>
                <a:cubicBezTo>
                  <a:pt x="15" y="76"/>
                  <a:pt x="16" y="77"/>
                  <a:pt x="18" y="77"/>
                </a:cubicBezTo>
                <a:cubicBezTo>
                  <a:pt x="34" y="77"/>
                  <a:pt x="34" y="77"/>
                  <a:pt x="34" y="77"/>
                </a:cubicBezTo>
                <a:cubicBezTo>
                  <a:pt x="36" y="77"/>
                  <a:pt x="38" y="76"/>
                  <a:pt x="38" y="74"/>
                </a:cubicBezTo>
                <a:cubicBezTo>
                  <a:pt x="38" y="72"/>
                  <a:pt x="36" y="70"/>
                  <a:pt x="34" y="70"/>
                </a:cubicBezTo>
                <a:close/>
                <a:moveTo>
                  <a:pt x="65" y="70"/>
                </a:moveTo>
                <a:cubicBezTo>
                  <a:pt x="49" y="70"/>
                  <a:pt x="49" y="70"/>
                  <a:pt x="49" y="70"/>
                </a:cubicBezTo>
                <a:cubicBezTo>
                  <a:pt x="47" y="70"/>
                  <a:pt x="46" y="72"/>
                  <a:pt x="46" y="74"/>
                </a:cubicBezTo>
                <a:cubicBezTo>
                  <a:pt x="46" y="76"/>
                  <a:pt x="47" y="77"/>
                  <a:pt x="49" y="77"/>
                </a:cubicBezTo>
                <a:cubicBezTo>
                  <a:pt x="65" y="77"/>
                  <a:pt x="65" y="77"/>
                  <a:pt x="65" y="77"/>
                </a:cubicBezTo>
                <a:cubicBezTo>
                  <a:pt x="67" y="77"/>
                  <a:pt x="69" y="76"/>
                  <a:pt x="69" y="74"/>
                </a:cubicBezTo>
                <a:cubicBezTo>
                  <a:pt x="69" y="72"/>
                  <a:pt x="67" y="70"/>
                  <a:pt x="65" y="70"/>
                </a:cubicBezTo>
                <a:close/>
                <a:moveTo>
                  <a:pt x="96" y="70"/>
                </a:moveTo>
                <a:cubicBezTo>
                  <a:pt x="80" y="70"/>
                  <a:pt x="80" y="70"/>
                  <a:pt x="80" y="70"/>
                </a:cubicBezTo>
                <a:cubicBezTo>
                  <a:pt x="78" y="70"/>
                  <a:pt x="77" y="72"/>
                  <a:pt x="77" y="74"/>
                </a:cubicBezTo>
                <a:cubicBezTo>
                  <a:pt x="77" y="76"/>
                  <a:pt x="78" y="77"/>
                  <a:pt x="80" y="77"/>
                </a:cubicBezTo>
                <a:cubicBezTo>
                  <a:pt x="96" y="77"/>
                  <a:pt x="96" y="77"/>
                  <a:pt x="96" y="77"/>
                </a:cubicBezTo>
                <a:cubicBezTo>
                  <a:pt x="98" y="77"/>
                  <a:pt x="99" y="76"/>
                  <a:pt x="99" y="74"/>
                </a:cubicBezTo>
                <a:cubicBezTo>
                  <a:pt x="99" y="72"/>
                  <a:pt x="98" y="70"/>
                  <a:pt x="96" y="70"/>
                </a:cubicBezTo>
                <a:close/>
                <a:moveTo>
                  <a:pt x="127" y="70"/>
                </a:moveTo>
                <a:cubicBezTo>
                  <a:pt x="111" y="70"/>
                  <a:pt x="111" y="70"/>
                  <a:pt x="111" y="70"/>
                </a:cubicBezTo>
                <a:cubicBezTo>
                  <a:pt x="109" y="70"/>
                  <a:pt x="108" y="72"/>
                  <a:pt x="108" y="74"/>
                </a:cubicBezTo>
                <a:cubicBezTo>
                  <a:pt x="108" y="76"/>
                  <a:pt x="109" y="77"/>
                  <a:pt x="111" y="77"/>
                </a:cubicBezTo>
                <a:cubicBezTo>
                  <a:pt x="127" y="77"/>
                  <a:pt x="127" y="77"/>
                  <a:pt x="127" y="77"/>
                </a:cubicBezTo>
                <a:cubicBezTo>
                  <a:pt x="129" y="77"/>
                  <a:pt x="130" y="76"/>
                  <a:pt x="130" y="74"/>
                </a:cubicBezTo>
                <a:cubicBezTo>
                  <a:pt x="130" y="72"/>
                  <a:pt x="129" y="70"/>
                  <a:pt x="127" y="70"/>
                </a:cubicBezTo>
                <a:close/>
                <a:moveTo>
                  <a:pt x="75" y="86"/>
                </a:moveTo>
                <a:cubicBezTo>
                  <a:pt x="18" y="86"/>
                  <a:pt x="18" y="86"/>
                  <a:pt x="18" y="86"/>
                </a:cubicBezTo>
                <a:cubicBezTo>
                  <a:pt x="16" y="86"/>
                  <a:pt x="15" y="87"/>
                  <a:pt x="15" y="89"/>
                </a:cubicBezTo>
                <a:cubicBezTo>
                  <a:pt x="15" y="91"/>
                  <a:pt x="16" y="93"/>
                  <a:pt x="18" y="93"/>
                </a:cubicBezTo>
                <a:cubicBezTo>
                  <a:pt x="75" y="93"/>
                  <a:pt x="75" y="93"/>
                  <a:pt x="75" y="93"/>
                </a:cubicBezTo>
                <a:cubicBezTo>
                  <a:pt x="77" y="93"/>
                  <a:pt x="78" y="91"/>
                  <a:pt x="78" y="89"/>
                </a:cubicBezTo>
                <a:cubicBezTo>
                  <a:pt x="78" y="87"/>
                  <a:pt x="77" y="86"/>
                  <a:pt x="75" y="86"/>
                </a:cubicBezTo>
                <a:close/>
                <a:moveTo>
                  <a:pt x="39" y="32"/>
                </a:moveTo>
                <a:cubicBezTo>
                  <a:pt x="18" y="32"/>
                  <a:pt x="18" y="32"/>
                  <a:pt x="18" y="32"/>
                </a:cubicBezTo>
                <a:cubicBezTo>
                  <a:pt x="16" y="32"/>
                  <a:pt x="15" y="34"/>
                  <a:pt x="15" y="36"/>
                </a:cubicBezTo>
                <a:cubicBezTo>
                  <a:pt x="15" y="51"/>
                  <a:pt x="15" y="51"/>
                  <a:pt x="15" y="51"/>
                </a:cubicBezTo>
                <a:cubicBezTo>
                  <a:pt x="15" y="53"/>
                  <a:pt x="16" y="54"/>
                  <a:pt x="18" y="54"/>
                </a:cubicBezTo>
                <a:cubicBezTo>
                  <a:pt x="39" y="54"/>
                  <a:pt x="39" y="54"/>
                  <a:pt x="39" y="54"/>
                </a:cubicBezTo>
                <a:cubicBezTo>
                  <a:pt x="41" y="54"/>
                  <a:pt x="42" y="53"/>
                  <a:pt x="42" y="51"/>
                </a:cubicBezTo>
                <a:cubicBezTo>
                  <a:pt x="42" y="36"/>
                  <a:pt x="42" y="36"/>
                  <a:pt x="42" y="36"/>
                </a:cubicBezTo>
                <a:cubicBezTo>
                  <a:pt x="42" y="34"/>
                  <a:pt x="41" y="32"/>
                  <a:pt x="39" y="32"/>
                </a:cubicBezTo>
                <a:close/>
                <a:moveTo>
                  <a:pt x="36" y="47"/>
                </a:moveTo>
                <a:cubicBezTo>
                  <a:pt x="22" y="47"/>
                  <a:pt x="22" y="47"/>
                  <a:pt x="22" y="47"/>
                </a:cubicBezTo>
                <a:cubicBezTo>
                  <a:pt x="22" y="39"/>
                  <a:pt x="22" y="39"/>
                  <a:pt x="22" y="39"/>
                </a:cubicBezTo>
                <a:cubicBezTo>
                  <a:pt x="36" y="39"/>
                  <a:pt x="36" y="39"/>
                  <a:pt x="36" y="39"/>
                </a:cubicBezTo>
                <a:cubicBezTo>
                  <a:pt x="36" y="47"/>
                  <a:pt x="36" y="47"/>
                  <a:pt x="36" y="47"/>
                </a:cubicBezTo>
                <a:close/>
                <a:moveTo>
                  <a:pt x="142" y="20"/>
                </a:moveTo>
                <a:cubicBezTo>
                  <a:pt x="104" y="20"/>
                  <a:pt x="104" y="20"/>
                  <a:pt x="104" y="20"/>
                </a:cubicBezTo>
                <a:cubicBezTo>
                  <a:pt x="102" y="20"/>
                  <a:pt x="101" y="22"/>
                  <a:pt x="101" y="24"/>
                </a:cubicBezTo>
                <a:cubicBezTo>
                  <a:pt x="101" y="25"/>
                  <a:pt x="102" y="27"/>
                  <a:pt x="104" y="27"/>
                </a:cubicBezTo>
                <a:cubicBezTo>
                  <a:pt x="142" y="27"/>
                  <a:pt x="142" y="27"/>
                  <a:pt x="142" y="27"/>
                </a:cubicBezTo>
                <a:cubicBezTo>
                  <a:pt x="144" y="27"/>
                  <a:pt x="145" y="25"/>
                  <a:pt x="145" y="24"/>
                </a:cubicBezTo>
                <a:cubicBezTo>
                  <a:pt x="145" y="22"/>
                  <a:pt x="144" y="20"/>
                  <a:pt x="142" y="2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" name="Freeform 26">
            <a:extLst>
              <a:ext uri="{FF2B5EF4-FFF2-40B4-BE49-F238E27FC236}">
                <a16:creationId xmlns:a16="http://schemas.microsoft.com/office/drawing/2014/main" xmlns="" id="{E393A9AE-F7B3-43E9-97E2-8DD8D30809D8}"/>
              </a:ext>
            </a:extLst>
          </p:cNvPr>
          <p:cNvSpPr>
            <a:spLocks noEditPoints="1"/>
          </p:cNvSpPr>
          <p:nvPr/>
        </p:nvSpPr>
        <p:spPr bwMode="auto">
          <a:xfrm>
            <a:off x="3387726" y="2311401"/>
            <a:ext cx="544513" cy="439738"/>
          </a:xfrm>
          <a:custGeom>
            <a:avLst/>
            <a:gdLst>
              <a:gd name="T0" fmla="*/ 80 w 160"/>
              <a:gd name="T1" fmla="*/ 0 h 128"/>
              <a:gd name="T2" fmla="*/ 0 w 160"/>
              <a:gd name="T3" fmla="*/ 3 h 128"/>
              <a:gd name="T4" fmla="*/ 2 w 160"/>
              <a:gd name="T5" fmla="*/ 82 h 128"/>
              <a:gd name="T6" fmla="*/ 80 w 160"/>
              <a:gd name="T7" fmla="*/ 128 h 128"/>
              <a:gd name="T8" fmla="*/ 80 w 160"/>
              <a:gd name="T9" fmla="*/ 128 h 128"/>
              <a:gd name="T10" fmla="*/ 80 w 160"/>
              <a:gd name="T11" fmla="*/ 128 h 128"/>
              <a:gd name="T12" fmla="*/ 81 w 160"/>
              <a:gd name="T13" fmla="*/ 128 h 128"/>
              <a:gd name="T14" fmla="*/ 81 w 160"/>
              <a:gd name="T15" fmla="*/ 128 h 128"/>
              <a:gd name="T16" fmla="*/ 82 w 160"/>
              <a:gd name="T17" fmla="*/ 128 h 128"/>
              <a:gd name="T18" fmla="*/ 158 w 160"/>
              <a:gd name="T19" fmla="*/ 82 h 128"/>
              <a:gd name="T20" fmla="*/ 160 w 160"/>
              <a:gd name="T21" fmla="*/ 3 h 128"/>
              <a:gd name="T22" fmla="*/ 153 w 160"/>
              <a:gd name="T23" fmla="*/ 77 h 128"/>
              <a:gd name="T24" fmla="*/ 80 w 160"/>
              <a:gd name="T25" fmla="*/ 121 h 128"/>
              <a:gd name="T26" fmla="*/ 7 w 160"/>
              <a:gd name="T27" fmla="*/ 7 h 128"/>
              <a:gd name="T28" fmla="*/ 153 w 160"/>
              <a:gd name="T29" fmla="*/ 7 h 128"/>
              <a:gd name="T30" fmla="*/ 46 w 160"/>
              <a:gd name="T31" fmla="*/ 51 h 128"/>
              <a:gd name="T32" fmla="*/ 34 w 160"/>
              <a:gd name="T33" fmla="*/ 44 h 128"/>
              <a:gd name="T34" fmla="*/ 35 w 160"/>
              <a:gd name="T35" fmla="*/ 40 h 128"/>
              <a:gd name="T36" fmla="*/ 41 w 160"/>
              <a:gd name="T37" fmla="*/ 42 h 128"/>
              <a:gd name="T38" fmla="*/ 44 w 160"/>
              <a:gd name="T39" fmla="*/ 42 h 128"/>
              <a:gd name="T40" fmla="*/ 47 w 160"/>
              <a:gd name="T41" fmla="*/ 35 h 128"/>
              <a:gd name="T42" fmla="*/ 40 w 160"/>
              <a:gd name="T43" fmla="*/ 31 h 128"/>
              <a:gd name="T44" fmla="*/ 30 w 160"/>
              <a:gd name="T45" fmla="*/ 32 h 128"/>
              <a:gd name="T46" fmla="*/ 24 w 160"/>
              <a:gd name="T47" fmla="*/ 43 h 128"/>
              <a:gd name="T48" fmla="*/ 25 w 160"/>
              <a:gd name="T49" fmla="*/ 48 h 128"/>
              <a:gd name="T50" fmla="*/ 33 w 160"/>
              <a:gd name="T51" fmla="*/ 54 h 128"/>
              <a:gd name="T52" fmla="*/ 38 w 160"/>
              <a:gd name="T53" fmla="*/ 57 h 128"/>
              <a:gd name="T54" fmla="*/ 37 w 160"/>
              <a:gd name="T55" fmla="*/ 62 h 128"/>
              <a:gd name="T56" fmla="*/ 32 w 160"/>
              <a:gd name="T57" fmla="*/ 62 h 128"/>
              <a:gd name="T58" fmla="*/ 29 w 160"/>
              <a:gd name="T59" fmla="*/ 58 h 128"/>
              <a:gd name="T60" fmla="*/ 23 w 160"/>
              <a:gd name="T61" fmla="*/ 62 h 128"/>
              <a:gd name="T62" fmla="*/ 35 w 160"/>
              <a:gd name="T63" fmla="*/ 72 h 128"/>
              <a:gd name="T64" fmla="*/ 47 w 160"/>
              <a:gd name="T65" fmla="*/ 65 h 128"/>
              <a:gd name="T66" fmla="*/ 46 w 160"/>
              <a:gd name="T67" fmla="*/ 51 h 128"/>
              <a:gd name="T68" fmla="*/ 73 w 160"/>
              <a:gd name="T69" fmla="*/ 32 h 128"/>
              <a:gd name="T70" fmla="*/ 67 w 160"/>
              <a:gd name="T71" fmla="*/ 31 h 128"/>
              <a:gd name="T72" fmla="*/ 51 w 160"/>
              <a:gd name="T73" fmla="*/ 69 h 128"/>
              <a:gd name="T74" fmla="*/ 52 w 160"/>
              <a:gd name="T75" fmla="*/ 71 h 128"/>
              <a:gd name="T76" fmla="*/ 61 w 160"/>
              <a:gd name="T77" fmla="*/ 70 h 128"/>
              <a:gd name="T78" fmla="*/ 75 w 160"/>
              <a:gd name="T79" fmla="*/ 63 h 128"/>
              <a:gd name="T80" fmla="*/ 78 w 160"/>
              <a:gd name="T81" fmla="*/ 71 h 128"/>
              <a:gd name="T82" fmla="*/ 87 w 160"/>
              <a:gd name="T83" fmla="*/ 70 h 128"/>
              <a:gd name="T84" fmla="*/ 67 w 160"/>
              <a:gd name="T85" fmla="*/ 55 h 128"/>
              <a:gd name="T86" fmla="*/ 72 w 160"/>
              <a:gd name="T87" fmla="*/ 55 h 128"/>
              <a:gd name="T88" fmla="*/ 110 w 160"/>
              <a:gd name="T89" fmla="*/ 62 h 128"/>
              <a:gd name="T90" fmla="*/ 102 w 160"/>
              <a:gd name="T91" fmla="*/ 33 h 128"/>
              <a:gd name="T92" fmla="*/ 93 w 160"/>
              <a:gd name="T93" fmla="*/ 32 h 128"/>
              <a:gd name="T94" fmla="*/ 92 w 160"/>
              <a:gd name="T95" fmla="*/ 70 h 128"/>
              <a:gd name="T96" fmla="*/ 110 w 160"/>
              <a:gd name="T97" fmla="*/ 71 h 128"/>
              <a:gd name="T98" fmla="*/ 112 w 160"/>
              <a:gd name="T99" fmla="*/ 63 h 128"/>
              <a:gd name="T100" fmla="*/ 138 w 160"/>
              <a:gd name="T101" fmla="*/ 39 h 128"/>
              <a:gd name="T102" fmla="*/ 136 w 160"/>
              <a:gd name="T103" fmla="*/ 32 h 128"/>
              <a:gd name="T104" fmla="*/ 116 w 160"/>
              <a:gd name="T105" fmla="*/ 33 h 128"/>
              <a:gd name="T106" fmla="*/ 117 w 160"/>
              <a:gd name="T107" fmla="*/ 71 h 128"/>
              <a:gd name="T108" fmla="*/ 138 w 160"/>
              <a:gd name="T109" fmla="*/ 70 h 128"/>
              <a:gd name="T110" fmla="*/ 136 w 160"/>
              <a:gd name="T111" fmla="*/ 62 h 128"/>
              <a:gd name="T112" fmla="*/ 126 w 160"/>
              <a:gd name="T113" fmla="*/ 55 h 128"/>
              <a:gd name="T114" fmla="*/ 137 w 160"/>
              <a:gd name="T115" fmla="*/ 53 h 128"/>
              <a:gd name="T116" fmla="*/ 136 w 160"/>
              <a:gd name="T117" fmla="*/ 46 h 128"/>
              <a:gd name="T118" fmla="*/ 126 w 160"/>
              <a:gd name="T119" fmla="*/ 41 h 128"/>
              <a:gd name="T120" fmla="*/ 136 w 160"/>
              <a:gd name="T121" fmla="*/ 41 h 1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60" h="128">
                <a:moveTo>
                  <a:pt x="157" y="0"/>
                </a:moveTo>
                <a:cubicBezTo>
                  <a:pt x="80" y="0"/>
                  <a:pt x="80" y="0"/>
                  <a:pt x="80" y="0"/>
                </a:cubicBezTo>
                <a:cubicBezTo>
                  <a:pt x="3" y="0"/>
                  <a:pt x="3" y="0"/>
                  <a:pt x="3" y="0"/>
                </a:cubicBezTo>
                <a:cubicBezTo>
                  <a:pt x="2" y="0"/>
                  <a:pt x="0" y="2"/>
                  <a:pt x="0" y="3"/>
                </a:cubicBezTo>
                <a:cubicBezTo>
                  <a:pt x="0" y="79"/>
                  <a:pt x="0" y="79"/>
                  <a:pt x="0" y="79"/>
                </a:cubicBezTo>
                <a:cubicBezTo>
                  <a:pt x="0" y="80"/>
                  <a:pt x="1" y="81"/>
                  <a:pt x="2" y="82"/>
                </a:cubicBezTo>
                <a:cubicBezTo>
                  <a:pt x="78" y="128"/>
                  <a:pt x="78" y="128"/>
                  <a:pt x="78" y="128"/>
                </a:cubicBezTo>
                <a:cubicBezTo>
                  <a:pt x="79" y="128"/>
                  <a:pt x="79" y="128"/>
                  <a:pt x="80" y="128"/>
                </a:cubicBezTo>
                <a:cubicBezTo>
                  <a:pt x="80" y="128"/>
                  <a:pt x="80" y="128"/>
                  <a:pt x="80" y="128"/>
                </a:cubicBezTo>
                <a:cubicBezTo>
                  <a:pt x="80" y="128"/>
                  <a:pt x="80" y="128"/>
                  <a:pt x="80" y="128"/>
                </a:cubicBezTo>
                <a:cubicBezTo>
                  <a:pt x="80" y="128"/>
                  <a:pt x="80" y="128"/>
                  <a:pt x="80" y="128"/>
                </a:cubicBezTo>
                <a:cubicBezTo>
                  <a:pt x="80" y="128"/>
                  <a:pt x="80" y="128"/>
                  <a:pt x="80" y="128"/>
                </a:cubicBezTo>
                <a:cubicBezTo>
                  <a:pt x="81" y="128"/>
                  <a:pt x="81" y="128"/>
                  <a:pt x="81" y="128"/>
                </a:cubicBezTo>
                <a:cubicBezTo>
                  <a:pt x="81" y="128"/>
                  <a:pt x="81" y="128"/>
                  <a:pt x="81" y="128"/>
                </a:cubicBezTo>
                <a:cubicBezTo>
                  <a:pt x="81" y="128"/>
                  <a:pt x="81" y="128"/>
                  <a:pt x="81" y="128"/>
                </a:cubicBezTo>
                <a:cubicBezTo>
                  <a:pt x="81" y="128"/>
                  <a:pt x="81" y="128"/>
                  <a:pt x="81" y="128"/>
                </a:cubicBezTo>
                <a:cubicBezTo>
                  <a:pt x="81" y="128"/>
                  <a:pt x="81" y="128"/>
                  <a:pt x="81" y="128"/>
                </a:cubicBezTo>
                <a:cubicBezTo>
                  <a:pt x="82" y="128"/>
                  <a:pt x="82" y="128"/>
                  <a:pt x="82" y="128"/>
                </a:cubicBezTo>
                <a:cubicBezTo>
                  <a:pt x="82" y="128"/>
                  <a:pt x="82" y="128"/>
                  <a:pt x="82" y="128"/>
                </a:cubicBezTo>
                <a:cubicBezTo>
                  <a:pt x="158" y="82"/>
                  <a:pt x="158" y="82"/>
                  <a:pt x="158" y="82"/>
                </a:cubicBezTo>
                <a:cubicBezTo>
                  <a:pt x="159" y="81"/>
                  <a:pt x="160" y="80"/>
                  <a:pt x="160" y="79"/>
                </a:cubicBezTo>
                <a:cubicBezTo>
                  <a:pt x="160" y="3"/>
                  <a:pt x="160" y="3"/>
                  <a:pt x="160" y="3"/>
                </a:cubicBezTo>
                <a:cubicBezTo>
                  <a:pt x="160" y="2"/>
                  <a:pt x="158" y="0"/>
                  <a:pt x="157" y="0"/>
                </a:cubicBezTo>
                <a:close/>
                <a:moveTo>
                  <a:pt x="153" y="77"/>
                </a:moveTo>
                <a:cubicBezTo>
                  <a:pt x="153" y="77"/>
                  <a:pt x="153" y="77"/>
                  <a:pt x="153" y="77"/>
                </a:cubicBezTo>
                <a:cubicBezTo>
                  <a:pt x="80" y="121"/>
                  <a:pt x="80" y="121"/>
                  <a:pt x="80" y="121"/>
                </a:cubicBezTo>
                <a:cubicBezTo>
                  <a:pt x="7" y="77"/>
                  <a:pt x="7" y="77"/>
                  <a:pt x="7" y="77"/>
                </a:cubicBezTo>
                <a:cubicBezTo>
                  <a:pt x="7" y="7"/>
                  <a:pt x="7" y="7"/>
                  <a:pt x="7" y="7"/>
                </a:cubicBezTo>
                <a:cubicBezTo>
                  <a:pt x="80" y="7"/>
                  <a:pt x="80" y="7"/>
                  <a:pt x="80" y="7"/>
                </a:cubicBezTo>
                <a:cubicBezTo>
                  <a:pt x="153" y="7"/>
                  <a:pt x="153" y="7"/>
                  <a:pt x="153" y="7"/>
                </a:cubicBezTo>
                <a:cubicBezTo>
                  <a:pt x="153" y="77"/>
                  <a:pt x="153" y="77"/>
                  <a:pt x="153" y="77"/>
                </a:cubicBezTo>
                <a:close/>
                <a:moveTo>
                  <a:pt x="46" y="51"/>
                </a:moveTo>
                <a:cubicBezTo>
                  <a:pt x="45" y="49"/>
                  <a:pt x="42" y="48"/>
                  <a:pt x="39" y="46"/>
                </a:cubicBezTo>
                <a:cubicBezTo>
                  <a:pt x="37" y="45"/>
                  <a:pt x="35" y="44"/>
                  <a:pt x="34" y="44"/>
                </a:cubicBezTo>
                <a:cubicBezTo>
                  <a:pt x="34" y="44"/>
                  <a:pt x="34" y="43"/>
                  <a:pt x="34" y="42"/>
                </a:cubicBezTo>
                <a:cubicBezTo>
                  <a:pt x="34" y="41"/>
                  <a:pt x="34" y="41"/>
                  <a:pt x="35" y="40"/>
                </a:cubicBezTo>
                <a:cubicBezTo>
                  <a:pt x="35" y="40"/>
                  <a:pt x="36" y="39"/>
                  <a:pt x="37" y="39"/>
                </a:cubicBezTo>
                <a:cubicBezTo>
                  <a:pt x="39" y="39"/>
                  <a:pt x="40" y="40"/>
                  <a:pt x="41" y="42"/>
                </a:cubicBezTo>
                <a:cubicBezTo>
                  <a:pt x="42" y="42"/>
                  <a:pt x="42" y="42"/>
                  <a:pt x="42" y="42"/>
                </a:cubicBezTo>
                <a:cubicBezTo>
                  <a:pt x="43" y="42"/>
                  <a:pt x="43" y="42"/>
                  <a:pt x="44" y="42"/>
                </a:cubicBezTo>
                <a:cubicBezTo>
                  <a:pt x="47" y="37"/>
                  <a:pt x="47" y="37"/>
                  <a:pt x="47" y="37"/>
                </a:cubicBezTo>
                <a:cubicBezTo>
                  <a:pt x="47" y="36"/>
                  <a:pt x="47" y="36"/>
                  <a:pt x="47" y="35"/>
                </a:cubicBezTo>
                <a:cubicBezTo>
                  <a:pt x="46" y="34"/>
                  <a:pt x="45" y="33"/>
                  <a:pt x="44" y="33"/>
                </a:cubicBezTo>
                <a:cubicBezTo>
                  <a:pt x="42" y="32"/>
                  <a:pt x="41" y="32"/>
                  <a:pt x="40" y="31"/>
                </a:cubicBezTo>
                <a:cubicBezTo>
                  <a:pt x="38" y="31"/>
                  <a:pt x="37" y="31"/>
                  <a:pt x="36" y="31"/>
                </a:cubicBezTo>
                <a:cubicBezTo>
                  <a:pt x="33" y="31"/>
                  <a:pt x="31" y="31"/>
                  <a:pt x="30" y="32"/>
                </a:cubicBezTo>
                <a:cubicBezTo>
                  <a:pt x="28" y="33"/>
                  <a:pt x="26" y="35"/>
                  <a:pt x="25" y="37"/>
                </a:cubicBezTo>
                <a:cubicBezTo>
                  <a:pt x="24" y="39"/>
                  <a:pt x="24" y="41"/>
                  <a:pt x="24" y="43"/>
                </a:cubicBezTo>
                <a:cubicBezTo>
                  <a:pt x="24" y="44"/>
                  <a:pt x="24" y="45"/>
                  <a:pt x="24" y="46"/>
                </a:cubicBezTo>
                <a:cubicBezTo>
                  <a:pt x="24" y="47"/>
                  <a:pt x="24" y="48"/>
                  <a:pt x="25" y="48"/>
                </a:cubicBezTo>
                <a:cubicBezTo>
                  <a:pt x="26" y="50"/>
                  <a:pt x="27" y="51"/>
                  <a:pt x="28" y="52"/>
                </a:cubicBezTo>
                <a:cubicBezTo>
                  <a:pt x="29" y="53"/>
                  <a:pt x="31" y="54"/>
                  <a:pt x="33" y="54"/>
                </a:cubicBezTo>
                <a:cubicBezTo>
                  <a:pt x="36" y="56"/>
                  <a:pt x="36" y="56"/>
                  <a:pt x="36" y="56"/>
                </a:cubicBezTo>
                <a:cubicBezTo>
                  <a:pt x="37" y="56"/>
                  <a:pt x="37" y="56"/>
                  <a:pt x="38" y="57"/>
                </a:cubicBezTo>
                <a:cubicBezTo>
                  <a:pt x="38" y="57"/>
                  <a:pt x="38" y="58"/>
                  <a:pt x="38" y="59"/>
                </a:cubicBezTo>
                <a:cubicBezTo>
                  <a:pt x="38" y="60"/>
                  <a:pt x="38" y="61"/>
                  <a:pt x="37" y="62"/>
                </a:cubicBezTo>
                <a:cubicBezTo>
                  <a:pt x="37" y="63"/>
                  <a:pt x="36" y="63"/>
                  <a:pt x="35" y="63"/>
                </a:cubicBezTo>
                <a:cubicBezTo>
                  <a:pt x="34" y="63"/>
                  <a:pt x="33" y="62"/>
                  <a:pt x="32" y="62"/>
                </a:cubicBezTo>
                <a:cubicBezTo>
                  <a:pt x="31" y="61"/>
                  <a:pt x="30" y="60"/>
                  <a:pt x="30" y="58"/>
                </a:cubicBezTo>
                <a:cubicBezTo>
                  <a:pt x="29" y="58"/>
                  <a:pt x="29" y="58"/>
                  <a:pt x="29" y="58"/>
                </a:cubicBezTo>
                <a:cubicBezTo>
                  <a:pt x="28" y="57"/>
                  <a:pt x="28" y="58"/>
                  <a:pt x="27" y="58"/>
                </a:cubicBezTo>
                <a:cubicBezTo>
                  <a:pt x="23" y="62"/>
                  <a:pt x="23" y="62"/>
                  <a:pt x="23" y="62"/>
                </a:cubicBezTo>
                <a:cubicBezTo>
                  <a:pt x="22" y="63"/>
                  <a:pt x="22" y="64"/>
                  <a:pt x="22" y="64"/>
                </a:cubicBezTo>
                <a:cubicBezTo>
                  <a:pt x="26" y="69"/>
                  <a:pt x="30" y="72"/>
                  <a:pt x="35" y="72"/>
                </a:cubicBezTo>
                <a:cubicBezTo>
                  <a:pt x="38" y="72"/>
                  <a:pt x="40" y="71"/>
                  <a:pt x="42" y="70"/>
                </a:cubicBezTo>
                <a:cubicBezTo>
                  <a:pt x="44" y="69"/>
                  <a:pt x="46" y="67"/>
                  <a:pt x="47" y="65"/>
                </a:cubicBezTo>
                <a:cubicBezTo>
                  <a:pt x="48" y="63"/>
                  <a:pt x="48" y="61"/>
                  <a:pt x="48" y="58"/>
                </a:cubicBezTo>
                <a:cubicBezTo>
                  <a:pt x="48" y="55"/>
                  <a:pt x="48" y="52"/>
                  <a:pt x="46" y="51"/>
                </a:cubicBezTo>
                <a:close/>
                <a:moveTo>
                  <a:pt x="87" y="69"/>
                </a:moveTo>
                <a:cubicBezTo>
                  <a:pt x="73" y="32"/>
                  <a:pt x="73" y="32"/>
                  <a:pt x="73" y="32"/>
                </a:cubicBezTo>
                <a:cubicBezTo>
                  <a:pt x="73" y="31"/>
                  <a:pt x="73" y="31"/>
                  <a:pt x="72" y="31"/>
                </a:cubicBezTo>
                <a:cubicBezTo>
                  <a:pt x="67" y="31"/>
                  <a:pt x="67" y="31"/>
                  <a:pt x="67" y="31"/>
                </a:cubicBezTo>
                <a:cubicBezTo>
                  <a:pt x="66" y="31"/>
                  <a:pt x="66" y="31"/>
                  <a:pt x="65" y="32"/>
                </a:cubicBezTo>
                <a:cubicBezTo>
                  <a:pt x="51" y="69"/>
                  <a:pt x="51" y="69"/>
                  <a:pt x="51" y="69"/>
                </a:cubicBezTo>
                <a:cubicBezTo>
                  <a:pt x="51" y="70"/>
                  <a:pt x="51" y="70"/>
                  <a:pt x="51" y="70"/>
                </a:cubicBezTo>
                <a:cubicBezTo>
                  <a:pt x="52" y="71"/>
                  <a:pt x="52" y="71"/>
                  <a:pt x="52" y="71"/>
                </a:cubicBezTo>
                <a:cubicBezTo>
                  <a:pt x="60" y="71"/>
                  <a:pt x="60" y="71"/>
                  <a:pt x="60" y="71"/>
                </a:cubicBezTo>
                <a:cubicBezTo>
                  <a:pt x="61" y="71"/>
                  <a:pt x="61" y="71"/>
                  <a:pt x="61" y="70"/>
                </a:cubicBezTo>
                <a:cubicBezTo>
                  <a:pt x="64" y="63"/>
                  <a:pt x="64" y="63"/>
                  <a:pt x="64" y="63"/>
                </a:cubicBezTo>
                <a:cubicBezTo>
                  <a:pt x="75" y="63"/>
                  <a:pt x="75" y="63"/>
                  <a:pt x="75" y="63"/>
                </a:cubicBezTo>
                <a:cubicBezTo>
                  <a:pt x="77" y="70"/>
                  <a:pt x="77" y="70"/>
                  <a:pt x="77" y="70"/>
                </a:cubicBezTo>
                <a:cubicBezTo>
                  <a:pt x="77" y="71"/>
                  <a:pt x="78" y="71"/>
                  <a:pt x="78" y="71"/>
                </a:cubicBezTo>
                <a:cubicBezTo>
                  <a:pt x="86" y="71"/>
                  <a:pt x="86" y="71"/>
                  <a:pt x="86" y="71"/>
                </a:cubicBezTo>
                <a:cubicBezTo>
                  <a:pt x="87" y="71"/>
                  <a:pt x="87" y="71"/>
                  <a:pt x="87" y="70"/>
                </a:cubicBezTo>
                <a:cubicBezTo>
                  <a:pt x="87" y="70"/>
                  <a:pt x="88" y="70"/>
                  <a:pt x="87" y="69"/>
                </a:cubicBezTo>
                <a:close/>
                <a:moveTo>
                  <a:pt x="67" y="55"/>
                </a:moveTo>
                <a:cubicBezTo>
                  <a:pt x="69" y="47"/>
                  <a:pt x="69" y="47"/>
                  <a:pt x="69" y="47"/>
                </a:cubicBezTo>
                <a:cubicBezTo>
                  <a:pt x="72" y="55"/>
                  <a:pt x="72" y="55"/>
                  <a:pt x="72" y="55"/>
                </a:cubicBezTo>
                <a:lnTo>
                  <a:pt x="67" y="55"/>
                </a:lnTo>
                <a:close/>
                <a:moveTo>
                  <a:pt x="110" y="62"/>
                </a:moveTo>
                <a:cubicBezTo>
                  <a:pt x="102" y="62"/>
                  <a:pt x="102" y="62"/>
                  <a:pt x="102" y="62"/>
                </a:cubicBezTo>
                <a:cubicBezTo>
                  <a:pt x="102" y="33"/>
                  <a:pt x="102" y="33"/>
                  <a:pt x="102" y="33"/>
                </a:cubicBezTo>
                <a:cubicBezTo>
                  <a:pt x="102" y="32"/>
                  <a:pt x="101" y="32"/>
                  <a:pt x="100" y="32"/>
                </a:cubicBezTo>
                <a:cubicBezTo>
                  <a:pt x="93" y="32"/>
                  <a:pt x="93" y="32"/>
                  <a:pt x="93" y="32"/>
                </a:cubicBezTo>
                <a:cubicBezTo>
                  <a:pt x="92" y="32"/>
                  <a:pt x="92" y="32"/>
                  <a:pt x="92" y="33"/>
                </a:cubicBezTo>
                <a:cubicBezTo>
                  <a:pt x="92" y="70"/>
                  <a:pt x="92" y="70"/>
                  <a:pt x="92" y="70"/>
                </a:cubicBezTo>
                <a:cubicBezTo>
                  <a:pt x="92" y="70"/>
                  <a:pt x="92" y="71"/>
                  <a:pt x="93" y="71"/>
                </a:cubicBezTo>
                <a:cubicBezTo>
                  <a:pt x="110" y="71"/>
                  <a:pt x="110" y="71"/>
                  <a:pt x="110" y="71"/>
                </a:cubicBezTo>
                <a:cubicBezTo>
                  <a:pt x="111" y="71"/>
                  <a:pt x="112" y="70"/>
                  <a:pt x="112" y="70"/>
                </a:cubicBezTo>
                <a:cubicBezTo>
                  <a:pt x="112" y="63"/>
                  <a:pt x="112" y="63"/>
                  <a:pt x="112" y="63"/>
                </a:cubicBezTo>
                <a:cubicBezTo>
                  <a:pt x="112" y="63"/>
                  <a:pt x="111" y="62"/>
                  <a:pt x="110" y="62"/>
                </a:cubicBezTo>
                <a:close/>
                <a:moveTo>
                  <a:pt x="138" y="39"/>
                </a:moveTo>
                <a:cubicBezTo>
                  <a:pt x="138" y="33"/>
                  <a:pt x="138" y="33"/>
                  <a:pt x="138" y="33"/>
                </a:cubicBezTo>
                <a:cubicBezTo>
                  <a:pt x="138" y="32"/>
                  <a:pt x="137" y="32"/>
                  <a:pt x="136" y="32"/>
                </a:cubicBezTo>
                <a:cubicBezTo>
                  <a:pt x="117" y="32"/>
                  <a:pt x="117" y="32"/>
                  <a:pt x="117" y="32"/>
                </a:cubicBezTo>
                <a:cubicBezTo>
                  <a:pt x="117" y="32"/>
                  <a:pt x="116" y="32"/>
                  <a:pt x="116" y="33"/>
                </a:cubicBezTo>
                <a:cubicBezTo>
                  <a:pt x="116" y="70"/>
                  <a:pt x="116" y="70"/>
                  <a:pt x="116" y="70"/>
                </a:cubicBezTo>
                <a:cubicBezTo>
                  <a:pt x="116" y="70"/>
                  <a:pt x="117" y="71"/>
                  <a:pt x="117" y="71"/>
                </a:cubicBezTo>
                <a:cubicBezTo>
                  <a:pt x="136" y="71"/>
                  <a:pt x="136" y="71"/>
                  <a:pt x="136" y="71"/>
                </a:cubicBezTo>
                <a:cubicBezTo>
                  <a:pt x="137" y="71"/>
                  <a:pt x="138" y="70"/>
                  <a:pt x="138" y="70"/>
                </a:cubicBezTo>
                <a:cubicBezTo>
                  <a:pt x="138" y="63"/>
                  <a:pt x="138" y="63"/>
                  <a:pt x="138" y="63"/>
                </a:cubicBezTo>
                <a:cubicBezTo>
                  <a:pt x="138" y="63"/>
                  <a:pt x="137" y="62"/>
                  <a:pt x="136" y="62"/>
                </a:cubicBezTo>
                <a:cubicBezTo>
                  <a:pt x="126" y="62"/>
                  <a:pt x="126" y="62"/>
                  <a:pt x="126" y="62"/>
                </a:cubicBezTo>
                <a:cubicBezTo>
                  <a:pt x="126" y="55"/>
                  <a:pt x="126" y="55"/>
                  <a:pt x="126" y="55"/>
                </a:cubicBezTo>
                <a:cubicBezTo>
                  <a:pt x="136" y="55"/>
                  <a:pt x="136" y="55"/>
                  <a:pt x="136" y="55"/>
                </a:cubicBezTo>
                <a:cubicBezTo>
                  <a:pt x="137" y="55"/>
                  <a:pt x="137" y="54"/>
                  <a:pt x="137" y="53"/>
                </a:cubicBezTo>
                <a:cubicBezTo>
                  <a:pt x="137" y="47"/>
                  <a:pt x="137" y="47"/>
                  <a:pt x="137" y="47"/>
                </a:cubicBezTo>
                <a:cubicBezTo>
                  <a:pt x="137" y="47"/>
                  <a:pt x="137" y="46"/>
                  <a:pt x="136" y="46"/>
                </a:cubicBezTo>
                <a:cubicBezTo>
                  <a:pt x="126" y="46"/>
                  <a:pt x="126" y="46"/>
                  <a:pt x="126" y="46"/>
                </a:cubicBezTo>
                <a:cubicBezTo>
                  <a:pt x="126" y="41"/>
                  <a:pt x="126" y="41"/>
                  <a:pt x="126" y="41"/>
                </a:cubicBezTo>
                <a:cubicBezTo>
                  <a:pt x="136" y="41"/>
                  <a:pt x="136" y="41"/>
                  <a:pt x="136" y="41"/>
                </a:cubicBezTo>
                <a:cubicBezTo>
                  <a:pt x="136" y="41"/>
                  <a:pt x="136" y="41"/>
                  <a:pt x="136" y="41"/>
                </a:cubicBezTo>
                <a:cubicBezTo>
                  <a:pt x="137" y="41"/>
                  <a:pt x="138" y="40"/>
                  <a:pt x="138" y="3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7" name="Freeform 27">
            <a:extLst>
              <a:ext uri="{FF2B5EF4-FFF2-40B4-BE49-F238E27FC236}">
                <a16:creationId xmlns:a16="http://schemas.microsoft.com/office/drawing/2014/main" xmlns="" id="{A2C6BCEA-B5D3-4123-8AD4-8C574C329EC6}"/>
              </a:ext>
            </a:extLst>
          </p:cNvPr>
          <p:cNvSpPr>
            <a:spLocks noEditPoints="1"/>
          </p:cNvSpPr>
          <p:nvPr/>
        </p:nvSpPr>
        <p:spPr bwMode="auto">
          <a:xfrm>
            <a:off x="3414713" y="2873376"/>
            <a:ext cx="490538" cy="549275"/>
          </a:xfrm>
          <a:custGeom>
            <a:avLst/>
            <a:gdLst>
              <a:gd name="T0" fmla="*/ 143 w 144"/>
              <a:gd name="T1" fmla="*/ 94 h 160"/>
              <a:gd name="T2" fmla="*/ 140 w 144"/>
              <a:gd name="T3" fmla="*/ 92 h 160"/>
              <a:gd name="T4" fmla="*/ 113 w 144"/>
              <a:gd name="T5" fmla="*/ 92 h 160"/>
              <a:gd name="T6" fmla="*/ 113 w 144"/>
              <a:gd name="T7" fmla="*/ 3 h 160"/>
              <a:gd name="T8" fmla="*/ 111 w 144"/>
              <a:gd name="T9" fmla="*/ 1 h 160"/>
              <a:gd name="T10" fmla="*/ 108 w 144"/>
              <a:gd name="T11" fmla="*/ 0 h 160"/>
              <a:gd name="T12" fmla="*/ 72 w 144"/>
              <a:gd name="T13" fmla="*/ 18 h 160"/>
              <a:gd name="T14" fmla="*/ 36 w 144"/>
              <a:gd name="T15" fmla="*/ 0 h 160"/>
              <a:gd name="T16" fmla="*/ 33 w 144"/>
              <a:gd name="T17" fmla="*/ 1 h 160"/>
              <a:gd name="T18" fmla="*/ 31 w 144"/>
              <a:gd name="T19" fmla="*/ 3 h 160"/>
              <a:gd name="T20" fmla="*/ 31 w 144"/>
              <a:gd name="T21" fmla="*/ 92 h 160"/>
              <a:gd name="T22" fmla="*/ 3 w 144"/>
              <a:gd name="T23" fmla="*/ 92 h 160"/>
              <a:gd name="T24" fmla="*/ 0 w 144"/>
              <a:gd name="T25" fmla="*/ 94 h 160"/>
              <a:gd name="T26" fmla="*/ 1 w 144"/>
              <a:gd name="T27" fmla="*/ 98 h 160"/>
              <a:gd name="T28" fmla="*/ 70 w 144"/>
              <a:gd name="T29" fmla="*/ 159 h 160"/>
              <a:gd name="T30" fmla="*/ 72 w 144"/>
              <a:gd name="T31" fmla="*/ 160 h 160"/>
              <a:gd name="T32" fmla="*/ 74 w 144"/>
              <a:gd name="T33" fmla="*/ 159 h 160"/>
              <a:gd name="T34" fmla="*/ 142 w 144"/>
              <a:gd name="T35" fmla="*/ 98 h 160"/>
              <a:gd name="T36" fmla="*/ 143 w 144"/>
              <a:gd name="T37" fmla="*/ 94 h 160"/>
              <a:gd name="T38" fmla="*/ 72 w 144"/>
              <a:gd name="T39" fmla="*/ 152 h 160"/>
              <a:gd name="T40" fmla="*/ 12 w 144"/>
              <a:gd name="T41" fmla="*/ 99 h 160"/>
              <a:gd name="T42" fmla="*/ 34 w 144"/>
              <a:gd name="T43" fmla="*/ 99 h 160"/>
              <a:gd name="T44" fmla="*/ 38 w 144"/>
              <a:gd name="T45" fmla="*/ 95 h 160"/>
              <a:gd name="T46" fmla="*/ 38 w 144"/>
              <a:gd name="T47" fmla="*/ 9 h 160"/>
              <a:gd name="T48" fmla="*/ 70 w 144"/>
              <a:gd name="T49" fmla="*/ 25 h 160"/>
              <a:gd name="T50" fmla="*/ 73 w 144"/>
              <a:gd name="T51" fmla="*/ 25 h 160"/>
              <a:gd name="T52" fmla="*/ 106 w 144"/>
              <a:gd name="T53" fmla="*/ 9 h 160"/>
              <a:gd name="T54" fmla="*/ 106 w 144"/>
              <a:gd name="T55" fmla="*/ 95 h 160"/>
              <a:gd name="T56" fmla="*/ 109 w 144"/>
              <a:gd name="T57" fmla="*/ 99 h 160"/>
              <a:gd name="T58" fmla="*/ 131 w 144"/>
              <a:gd name="T59" fmla="*/ 99 h 160"/>
              <a:gd name="T60" fmla="*/ 72 w 144"/>
              <a:gd name="T61" fmla="*/ 152 h 160"/>
              <a:gd name="T62" fmla="*/ 58 w 144"/>
              <a:gd name="T63" fmla="*/ 45 h 160"/>
              <a:gd name="T64" fmla="*/ 48 w 144"/>
              <a:gd name="T65" fmla="*/ 56 h 160"/>
              <a:gd name="T66" fmla="*/ 58 w 144"/>
              <a:gd name="T67" fmla="*/ 66 h 160"/>
              <a:gd name="T68" fmla="*/ 69 w 144"/>
              <a:gd name="T69" fmla="*/ 56 h 160"/>
              <a:gd name="T70" fmla="*/ 58 w 144"/>
              <a:gd name="T71" fmla="*/ 45 h 160"/>
              <a:gd name="T72" fmla="*/ 58 w 144"/>
              <a:gd name="T73" fmla="*/ 60 h 160"/>
              <a:gd name="T74" fmla="*/ 55 w 144"/>
              <a:gd name="T75" fmla="*/ 56 h 160"/>
              <a:gd name="T76" fmla="*/ 58 w 144"/>
              <a:gd name="T77" fmla="*/ 52 h 160"/>
              <a:gd name="T78" fmla="*/ 62 w 144"/>
              <a:gd name="T79" fmla="*/ 56 h 160"/>
              <a:gd name="T80" fmla="*/ 58 w 144"/>
              <a:gd name="T81" fmla="*/ 60 h 160"/>
              <a:gd name="T82" fmla="*/ 85 w 144"/>
              <a:gd name="T83" fmla="*/ 72 h 160"/>
              <a:gd name="T84" fmla="*/ 75 w 144"/>
              <a:gd name="T85" fmla="*/ 82 h 160"/>
              <a:gd name="T86" fmla="*/ 85 w 144"/>
              <a:gd name="T87" fmla="*/ 93 h 160"/>
              <a:gd name="T88" fmla="*/ 96 w 144"/>
              <a:gd name="T89" fmla="*/ 82 h 160"/>
              <a:gd name="T90" fmla="*/ 85 w 144"/>
              <a:gd name="T91" fmla="*/ 72 h 160"/>
              <a:gd name="T92" fmla="*/ 85 w 144"/>
              <a:gd name="T93" fmla="*/ 86 h 160"/>
              <a:gd name="T94" fmla="*/ 81 w 144"/>
              <a:gd name="T95" fmla="*/ 82 h 160"/>
              <a:gd name="T96" fmla="*/ 85 w 144"/>
              <a:gd name="T97" fmla="*/ 79 h 160"/>
              <a:gd name="T98" fmla="*/ 89 w 144"/>
              <a:gd name="T99" fmla="*/ 82 h 160"/>
              <a:gd name="T100" fmla="*/ 85 w 144"/>
              <a:gd name="T101" fmla="*/ 86 h 160"/>
              <a:gd name="T102" fmla="*/ 95 w 144"/>
              <a:gd name="T103" fmla="*/ 46 h 160"/>
              <a:gd name="T104" fmla="*/ 90 w 144"/>
              <a:gd name="T105" fmla="*/ 46 h 160"/>
              <a:gd name="T106" fmla="*/ 49 w 144"/>
              <a:gd name="T107" fmla="*/ 87 h 160"/>
              <a:gd name="T108" fmla="*/ 49 w 144"/>
              <a:gd name="T109" fmla="*/ 92 h 160"/>
              <a:gd name="T110" fmla="*/ 51 w 144"/>
              <a:gd name="T111" fmla="*/ 93 h 160"/>
              <a:gd name="T112" fmla="*/ 54 w 144"/>
              <a:gd name="T113" fmla="*/ 92 h 160"/>
              <a:gd name="T114" fmla="*/ 95 w 144"/>
              <a:gd name="T115" fmla="*/ 51 h 160"/>
              <a:gd name="T116" fmla="*/ 95 w 144"/>
              <a:gd name="T117" fmla="*/ 46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144" h="160">
                <a:moveTo>
                  <a:pt x="143" y="94"/>
                </a:moveTo>
                <a:cubicBezTo>
                  <a:pt x="143" y="93"/>
                  <a:pt x="142" y="92"/>
                  <a:pt x="140" y="92"/>
                </a:cubicBezTo>
                <a:cubicBezTo>
                  <a:pt x="113" y="92"/>
                  <a:pt x="113" y="92"/>
                  <a:pt x="113" y="92"/>
                </a:cubicBezTo>
                <a:cubicBezTo>
                  <a:pt x="113" y="3"/>
                  <a:pt x="113" y="3"/>
                  <a:pt x="113" y="3"/>
                </a:cubicBezTo>
                <a:cubicBezTo>
                  <a:pt x="113" y="2"/>
                  <a:pt x="112" y="1"/>
                  <a:pt x="111" y="1"/>
                </a:cubicBezTo>
                <a:cubicBezTo>
                  <a:pt x="110" y="0"/>
                  <a:pt x="109" y="0"/>
                  <a:pt x="108" y="0"/>
                </a:cubicBezTo>
                <a:cubicBezTo>
                  <a:pt x="72" y="18"/>
                  <a:pt x="72" y="18"/>
                  <a:pt x="72" y="18"/>
                </a:cubicBezTo>
                <a:cubicBezTo>
                  <a:pt x="36" y="0"/>
                  <a:pt x="36" y="0"/>
                  <a:pt x="36" y="0"/>
                </a:cubicBezTo>
                <a:cubicBezTo>
                  <a:pt x="35" y="0"/>
                  <a:pt x="34" y="0"/>
                  <a:pt x="33" y="1"/>
                </a:cubicBezTo>
                <a:cubicBezTo>
                  <a:pt x="32" y="1"/>
                  <a:pt x="31" y="2"/>
                  <a:pt x="31" y="3"/>
                </a:cubicBezTo>
                <a:cubicBezTo>
                  <a:pt x="31" y="92"/>
                  <a:pt x="31" y="92"/>
                  <a:pt x="31" y="92"/>
                </a:cubicBezTo>
                <a:cubicBezTo>
                  <a:pt x="3" y="92"/>
                  <a:pt x="3" y="92"/>
                  <a:pt x="3" y="92"/>
                </a:cubicBezTo>
                <a:cubicBezTo>
                  <a:pt x="2" y="92"/>
                  <a:pt x="1" y="93"/>
                  <a:pt x="0" y="94"/>
                </a:cubicBezTo>
                <a:cubicBezTo>
                  <a:pt x="0" y="95"/>
                  <a:pt x="0" y="97"/>
                  <a:pt x="1" y="98"/>
                </a:cubicBezTo>
                <a:cubicBezTo>
                  <a:pt x="70" y="159"/>
                  <a:pt x="70" y="159"/>
                  <a:pt x="70" y="159"/>
                </a:cubicBezTo>
                <a:cubicBezTo>
                  <a:pt x="70" y="160"/>
                  <a:pt x="71" y="160"/>
                  <a:pt x="72" y="160"/>
                </a:cubicBezTo>
                <a:cubicBezTo>
                  <a:pt x="73" y="160"/>
                  <a:pt x="73" y="160"/>
                  <a:pt x="74" y="159"/>
                </a:cubicBezTo>
                <a:cubicBezTo>
                  <a:pt x="142" y="98"/>
                  <a:pt x="142" y="98"/>
                  <a:pt x="142" y="98"/>
                </a:cubicBezTo>
                <a:cubicBezTo>
                  <a:pt x="144" y="97"/>
                  <a:pt x="144" y="95"/>
                  <a:pt x="143" y="94"/>
                </a:cubicBezTo>
                <a:close/>
                <a:moveTo>
                  <a:pt x="72" y="152"/>
                </a:moveTo>
                <a:cubicBezTo>
                  <a:pt x="12" y="99"/>
                  <a:pt x="12" y="99"/>
                  <a:pt x="12" y="99"/>
                </a:cubicBezTo>
                <a:cubicBezTo>
                  <a:pt x="34" y="99"/>
                  <a:pt x="34" y="99"/>
                  <a:pt x="34" y="99"/>
                </a:cubicBezTo>
                <a:cubicBezTo>
                  <a:pt x="36" y="99"/>
                  <a:pt x="38" y="97"/>
                  <a:pt x="38" y="95"/>
                </a:cubicBezTo>
                <a:cubicBezTo>
                  <a:pt x="38" y="9"/>
                  <a:pt x="38" y="9"/>
                  <a:pt x="38" y="9"/>
                </a:cubicBezTo>
                <a:cubicBezTo>
                  <a:pt x="70" y="25"/>
                  <a:pt x="70" y="25"/>
                  <a:pt x="70" y="25"/>
                </a:cubicBezTo>
                <a:cubicBezTo>
                  <a:pt x="71" y="26"/>
                  <a:pt x="72" y="26"/>
                  <a:pt x="73" y="25"/>
                </a:cubicBezTo>
                <a:cubicBezTo>
                  <a:pt x="106" y="9"/>
                  <a:pt x="106" y="9"/>
                  <a:pt x="106" y="9"/>
                </a:cubicBezTo>
                <a:cubicBezTo>
                  <a:pt x="106" y="95"/>
                  <a:pt x="106" y="95"/>
                  <a:pt x="106" y="95"/>
                </a:cubicBezTo>
                <a:cubicBezTo>
                  <a:pt x="106" y="97"/>
                  <a:pt x="107" y="99"/>
                  <a:pt x="109" y="99"/>
                </a:cubicBezTo>
                <a:cubicBezTo>
                  <a:pt x="131" y="99"/>
                  <a:pt x="131" y="99"/>
                  <a:pt x="131" y="99"/>
                </a:cubicBezTo>
                <a:lnTo>
                  <a:pt x="72" y="152"/>
                </a:lnTo>
                <a:close/>
                <a:moveTo>
                  <a:pt x="58" y="45"/>
                </a:moveTo>
                <a:cubicBezTo>
                  <a:pt x="53" y="45"/>
                  <a:pt x="48" y="50"/>
                  <a:pt x="48" y="56"/>
                </a:cubicBezTo>
                <a:cubicBezTo>
                  <a:pt x="48" y="62"/>
                  <a:pt x="53" y="66"/>
                  <a:pt x="58" y="66"/>
                </a:cubicBezTo>
                <a:cubicBezTo>
                  <a:pt x="64" y="66"/>
                  <a:pt x="69" y="62"/>
                  <a:pt x="69" y="56"/>
                </a:cubicBezTo>
                <a:cubicBezTo>
                  <a:pt x="69" y="50"/>
                  <a:pt x="64" y="45"/>
                  <a:pt x="58" y="45"/>
                </a:cubicBezTo>
                <a:close/>
                <a:moveTo>
                  <a:pt x="58" y="60"/>
                </a:moveTo>
                <a:cubicBezTo>
                  <a:pt x="56" y="60"/>
                  <a:pt x="55" y="58"/>
                  <a:pt x="55" y="56"/>
                </a:cubicBezTo>
                <a:cubicBezTo>
                  <a:pt x="55" y="54"/>
                  <a:pt x="56" y="52"/>
                  <a:pt x="58" y="52"/>
                </a:cubicBezTo>
                <a:cubicBezTo>
                  <a:pt x="60" y="52"/>
                  <a:pt x="62" y="54"/>
                  <a:pt x="62" y="56"/>
                </a:cubicBezTo>
                <a:cubicBezTo>
                  <a:pt x="62" y="58"/>
                  <a:pt x="60" y="60"/>
                  <a:pt x="58" y="60"/>
                </a:cubicBezTo>
                <a:close/>
                <a:moveTo>
                  <a:pt x="85" y="72"/>
                </a:moveTo>
                <a:cubicBezTo>
                  <a:pt x="79" y="72"/>
                  <a:pt x="75" y="77"/>
                  <a:pt x="75" y="82"/>
                </a:cubicBezTo>
                <a:cubicBezTo>
                  <a:pt x="75" y="88"/>
                  <a:pt x="79" y="93"/>
                  <a:pt x="85" y="93"/>
                </a:cubicBezTo>
                <a:cubicBezTo>
                  <a:pt x="91" y="93"/>
                  <a:pt x="96" y="88"/>
                  <a:pt x="96" y="82"/>
                </a:cubicBezTo>
                <a:cubicBezTo>
                  <a:pt x="96" y="77"/>
                  <a:pt x="91" y="72"/>
                  <a:pt x="85" y="72"/>
                </a:cubicBezTo>
                <a:close/>
                <a:moveTo>
                  <a:pt x="85" y="86"/>
                </a:moveTo>
                <a:cubicBezTo>
                  <a:pt x="83" y="86"/>
                  <a:pt x="81" y="85"/>
                  <a:pt x="81" y="82"/>
                </a:cubicBezTo>
                <a:cubicBezTo>
                  <a:pt x="81" y="80"/>
                  <a:pt x="83" y="79"/>
                  <a:pt x="85" y="79"/>
                </a:cubicBezTo>
                <a:cubicBezTo>
                  <a:pt x="87" y="79"/>
                  <a:pt x="89" y="80"/>
                  <a:pt x="89" y="82"/>
                </a:cubicBezTo>
                <a:cubicBezTo>
                  <a:pt x="89" y="85"/>
                  <a:pt x="87" y="86"/>
                  <a:pt x="85" y="86"/>
                </a:cubicBezTo>
                <a:close/>
                <a:moveTo>
                  <a:pt x="95" y="46"/>
                </a:moveTo>
                <a:cubicBezTo>
                  <a:pt x="93" y="45"/>
                  <a:pt x="91" y="45"/>
                  <a:pt x="90" y="46"/>
                </a:cubicBezTo>
                <a:cubicBezTo>
                  <a:pt x="49" y="87"/>
                  <a:pt x="49" y="87"/>
                  <a:pt x="49" y="87"/>
                </a:cubicBezTo>
                <a:cubicBezTo>
                  <a:pt x="48" y="88"/>
                  <a:pt x="48" y="91"/>
                  <a:pt x="49" y="92"/>
                </a:cubicBezTo>
                <a:cubicBezTo>
                  <a:pt x="50" y="93"/>
                  <a:pt x="51" y="93"/>
                  <a:pt x="51" y="93"/>
                </a:cubicBezTo>
                <a:cubicBezTo>
                  <a:pt x="52" y="93"/>
                  <a:pt x="53" y="93"/>
                  <a:pt x="54" y="92"/>
                </a:cubicBezTo>
                <a:cubicBezTo>
                  <a:pt x="95" y="51"/>
                  <a:pt x="95" y="51"/>
                  <a:pt x="95" y="51"/>
                </a:cubicBezTo>
                <a:cubicBezTo>
                  <a:pt x="96" y="50"/>
                  <a:pt x="96" y="48"/>
                  <a:pt x="95" y="4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" name="Freeform 28">
            <a:extLst>
              <a:ext uri="{FF2B5EF4-FFF2-40B4-BE49-F238E27FC236}">
                <a16:creationId xmlns:a16="http://schemas.microsoft.com/office/drawing/2014/main" xmlns="" id="{D9C212D5-CDB8-413A-861D-41524222C064}"/>
              </a:ext>
            </a:extLst>
          </p:cNvPr>
          <p:cNvSpPr>
            <a:spLocks noEditPoints="1"/>
          </p:cNvSpPr>
          <p:nvPr/>
        </p:nvSpPr>
        <p:spPr bwMode="auto">
          <a:xfrm>
            <a:off x="3387726" y="3490913"/>
            <a:ext cx="544513" cy="549275"/>
          </a:xfrm>
          <a:custGeom>
            <a:avLst/>
            <a:gdLst>
              <a:gd name="T0" fmla="*/ 155 w 160"/>
              <a:gd name="T1" fmla="*/ 53 h 160"/>
              <a:gd name="T2" fmla="*/ 131 w 160"/>
              <a:gd name="T3" fmla="*/ 29 h 160"/>
              <a:gd name="T4" fmla="*/ 107 w 160"/>
              <a:gd name="T5" fmla="*/ 5 h 160"/>
              <a:gd name="T6" fmla="*/ 78 w 160"/>
              <a:gd name="T7" fmla="*/ 1 h 160"/>
              <a:gd name="T8" fmla="*/ 47 w 160"/>
              <a:gd name="T9" fmla="*/ 15 h 160"/>
              <a:gd name="T10" fmla="*/ 17 w 160"/>
              <a:gd name="T11" fmla="*/ 32 h 160"/>
              <a:gd name="T12" fmla="*/ 4 w 160"/>
              <a:gd name="T13" fmla="*/ 58 h 160"/>
              <a:gd name="T14" fmla="*/ 8 w 160"/>
              <a:gd name="T15" fmla="*/ 91 h 160"/>
              <a:gd name="T16" fmla="*/ 15 w 160"/>
              <a:gd name="T17" fmla="*/ 125 h 160"/>
              <a:gd name="T18" fmla="*/ 35 w 160"/>
              <a:gd name="T19" fmla="*/ 145 h 160"/>
              <a:gd name="T20" fmla="*/ 69 w 160"/>
              <a:gd name="T21" fmla="*/ 152 h 160"/>
              <a:gd name="T22" fmla="*/ 91 w 160"/>
              <a:gd name="T23" fmla="*/ 152 h 160"/>
              <a:gd name="T24" fmla="*/ 125 w 160"/>
              <a:gd name="T25" fmla="*/ 145 h 160"/>
              <a:gd name="T26" fmla="*/ 145 w 160"/>
              <a:gd name="T27" fmla="*/ 125 h 160"/>
              <a:gd name="T28" fmla="*/ 152 w 160"/>
              <a:gd name="T29" fmla="*/ 91 h 160"/>
              <a:gd name="T30" fmla="*/ 145 w 160"/>
              <a:gd name="T31" fmla="*/ 92 h 160"/>
              <a:gd name="T32" fmla="*/ 139 w 160"/>
              <a:gd name="T33" fmla="*/ 123 h 160"/>
              <a:gd name="T34" fmla="*/ 111 w 160"/>
              <a:gd name="T35" fmla="*/ 138 h 160"/>
              <a:gd name="T36" fmla="*/ 89 w 160"/>
              <a:gd name="T37" fmla="*/ 145 h 160"/>
              <a:gd name="T38" fmla="*/ 68 w 160"/>
              <a:gd name="T39" fmla="*/ 145 h 160"/>
              <a:gd name="T40" fmla="*/ 37 w 160"/>
              <a:gd name="T41" fmla="*/ 139 h 160"/>
              <a:gd name="T42" fmla="*/ 22 w 160"/>
              <a:gd name="T43" fmla="*/ 111 h 160"/>
              <a:gd name="T44" fmla="*/ 15 w 160"/>
              <a:gd name="T45" fmla="*/ 89 h 160"/>
              <a:gd name="T46" fmla="*/ 11 w 160"/>
              <a:gd name="T47" fmla="*/ 58 h 160"/>
              <a:gd name="T48" fmla="*/ 32 w 160"/>
              <a:gd name="T49" fmla="*/ 35 h 160"/>
              <a:gd name="T50" fmla="*/ 52 w 160"/>
              <a:gd name="T51" fmla="*/ 21 h 160"/>
              <a:gd name="T52" fmla="*/ 80 w 160"/>
              <a:gd name="T53" fmla="*/ 8 h 160"/>
              <a:gd name="T54" fmla="*/ 108 w 160"/>
              <a:gd name="T55" fmla="*/ 21 h 160"/>
              <a:gd name="T56" fmla="*/ 128 w 160"/>
              <a:gd name="T57" fmla="*/ 35 h 160"/>
              <a:gd name="T58" fmla="*/ 149 w 160"/>
              <a:gd name="T59" fmla="*/ 58 h 160"/>
              <a:gd name="T60" fmla="*/ 145 w 160"/>
              <a:gd name="T61" fmla="*/ 89 h 160"/>
              <a:gd name="T62" fmla="*/ 43 w 160"/>
              <a:gd name="T63" fmla="*/ 73 h 160"/>
              <a:gd name="T64" fmla="*/ 50 w 160"/>
              <a:gd name="T65" fmla="*/ 73 h 160"/>
              <a:gd name="T66" fmla="*/ 53 w 160"/>
              <a:gd name="T67" fmla="*/ 67 h 160"/>
              <a:gd name="T68" fmla="*/ 40 w 160"/>
              <a:gd name="T69" fmla="*/ 65 h 160"/>
              <a:gd name="T70" fmla="*/ 36 w 160"/>
              <a:gd name="T71" fmla="*/ 78 h 160"/>
              <a:gd name="T72" fmla="*/ 46 w 160"/>
              <a:gd name="T73" fmla="*/ 85 h 160"/>
              <a:gd name="T74" fmla="*/ 41 w 160"/>
              <a:gd name="T75" fmla="*/ 88 h 160"/>
              <a:gd name="T76" fmla="*/ 34 w 160"/>
              <a:gd name="T77" fmla="*/ 89 h 160"/>
              <a:gd name="T78" fmla="*/ 53 w 160"/>
              <a:gd name="T79" fmla="*/ 91 h 160"/>
              <a:gd name="T80" fmla="*/ 75 w 160"/>
              <a:gd name="T81" fmla="*/ 64 h 160"/>
              <a:gd name="T82" fmla="*/ 57 w 160"/>
              <a:gd name="T83" fmla="*/ 94 h 160"/>
              <a:gd name="T84" fmla="*/ 65 w 160"/>
              <a:gd name="T85" fmla="*/ 95 h 160"/>
              <a:gd name="T86" fmla="*/ 79 w 160"/>
              <a:gd name="T87" fmla="*/ 96 h 160"/>
              <a:gd name="T88" fmla="*/ 70 w 160"/>
              <a:gd name="T89" fmla="*/ 83 h 160"/>
              <a:gd name="T90" fmla="*/ 104 w 160"/>
              <a:gd name="T91" fmla="*/ 89 h 160"/>
              <a:gd name="T92" fmla="*/ 90 w 160"/>
              <a:gd name="T93" fmla="*/ 64 h 160"/>
              <a:gd name="T94" fmla="*/ 104 w 160"/>
              <a:gd name="T95" fmla="*/ 96 h 160"/>
              <a:gd name="T96" fmla="*/ 126 w 160"/>
              <a:gd name="T97" fmla="*/ 70 h 160"/>
              <a:gd name="T98" fmla="*/ 109 w 160"/>
              <a:gd name="T99" fmla="*/ 65 h 160"/>
              <a:gd name="T100" fmla="*/ 126 w 160"/>
              <a:gd name="T101" fmla="*/ 95 h 160"/>
              <a:gd name="T102" fmla="*/ 117 w 160"/>
              <a:gd name="T103" fmla="*/ 83 h 160"/>
              <a:gd name="T104" fmla="*/ 125 w 160"/>
              <a:gd name="T105" fmla="*/ 76 h 160"/>
              <a:gd name="T106" fmla="*/ 125 w 160"/>
              <a:gd name="T107" fmla="*/ 72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60" h="160">
                <a:moveTo>
                  <a:pt x="159" y="78"/>
                </a:moveTo>
                <a:cubicBezTo>
                  <a:pt x="152" y="69"/>
                  <a:pt x="152" y="69"/>
                  <a:pt x="152" y="69"/>
                </a:cubicBezTo>
                <a:cubicBezTo>
                  <a:pt x="156" y="58"/>
                  <a:pt x="156" y="58"/>
                  <a:pt x="156" y="58"/>
                </a:cubicBezTo>
                <a:cubicBezTo>
                  <a:pt x="157" y="56"/>
                  <a:pt x="156" y="54"/>
                  <a:pt x="155" y="53"/>
                </a:cubicBezTo>
                <a:cubicBezTo>
                  <a:pt x="145" y="47"/>
                  <a:pt x="145" y="47"/>
                  <a:pt x="145" y="47"/>
                </a:cubicBezTo>
                <a:cubicBezTo>
                  <a:pt x="145" y="35"/>
                  <a:pt x="145" y="35"/>
                  <a:pt x="145" y="35"/>
                </a:cubicBezTo>
                <a:cubicBezTo>
                  <a:pt x="145" y="34"/>
                  <a:pt x="144" y="32"/>
                  <a:pt x="143" y="32"/>
                </a:cubicBezTo>
                <a:cubicBezTo>
                  <a:pt x="131" y="29"/>
                  <a:pt x="131" y="29"/>
                  <a:pt x="131" y="29"/>
                </a:cubicBezTo>
                <a:cubicBezTo>
                  <a:pt x="128" y="17"/>
                  <a:pt x="128" y="17"/>
                  <a:pt x="128" y="17"/>
                </a:cubicBezTo>
                <a:cubicBezTo>
                  <a:pt x="128" y="16"/>
                  <a:pt x="126" y="15"/>
                  <a:pt x="125" y="15"/>
                </a:cubicBezTo>
                <a:cubicBezTo>
                  <a:pt x="113" y="15"/>
                  <a:pt x="113" y="15"/>
                  <a:pt x="113" y="15"/>
                </a:cubicBezTo>
                <a:cubicBezTo>
                  <a:pt x="107" y="5"/>
                  <a:pt x="107" y="5"/>
                  <a:pt x="107" y="5"/>
                </a:cubicBezTo>
                <a:cubicBezTo>
                  <a:pt x="106" y="4"/>
                  <a:pt x="104" y="3"/>
                  <a:pt x="102" y="4"/>
                </a:cubicBezTo>
                <a:cubicBezTo>
                  <a:pt x="91" y="8"/>
                  <a:pt x="91" y="8"/>
                  <a:pt x="91" y="8"/>
                </a:cubicBezTo>
                <a:cubicBezTo>
                  <a:pt x="82" y="1"/>
                  <a:pt x="82" y="1"/>
                  <a:pt x="82" y="1"/>
                </a:cubicBezTo>
                <a:cubicBezTo>
                  <a:pt x="81" y="0"/>
                  <a:pt x="79" y="0"/>
                  <a:pt x="78" y="1"/>
                </a:cubicBezTo>
                <a:cubicBezTo>
                  <a:pt x="69" y="8"/>
                  <a:pt x="69" y="8"/>
                  <a:pt x="69" y="8"/>
                </a:cubicBezTo>
                <a:cubicBezTo>
                  <a:pt x="58" y="4"/>
                  <a:pt x="58" y="4"/>
                  <a:pt x="58" y="4"/>
                </a:cubicBezTo>
                <a:cubicBezTo>
                  <a:pt x="56" y="3"/>
                  <a:pt x="54" y="4"/>
                  <a:pt x="53" y="5"/>
                </a:cubicBezTo>
                <a:cubicBezTo>
                  <a:pt x="47" y="15"/>
                  <a:pt x="47" y="15"/>
                  <a:pt x="47" y="15"/>
                </a:cubicBezTo>
                <a:cubicBezTo>
                  <a:pt x="35" y="15"/>
                  <a:pt x="35" y="15"/>
                  <a:pt x="35" y="15"/>
                </a:cubicBezTo>
                <a:cubicBezTo>
                  <a:pt x="34" y="15"/>
                  <a:pt x="32" y="16"/>
                  <a:pt x="32" y="17"/>
                </a:cubicBezTo>
                <a:cubicBezTo>
                  <a:pt x="29" y="29"/>
                  <a:pt x="29" y="29"/>
                  <a:pt x="29" y="29"/>
                </a:cubicBezTo>
                <a:cubicBezTo>
                  <a:pt x="17" y="32"/>
                  <a:pt x="17" y="32"/>
                  <a:pt x="17" y="32"/>
                </a:cubicBezTo>
                <a:cubicBezTo>
                  <a:pt x="16" y="32"/>
                  <a:pt x="15" y="34"/>
                  <a:pt x="15" y="35"/>
                </a:cubicBezTo>
                <a:cubicBezTo>
                  <a:pt x="15" y="47"/>
                  <a:pt x="15" y="47"/>
                  <a:pt x="15" y="47"/>
                </a:cubicBezTo>
                <a:cubicBezTo>
                  <a:pt x="5" y="53"/>
                  <a:pt x="5" y="53"/>
                  <a:pt x="5" y="53"/>
                </a:cubicBezTo>
                <a:cubicBezTo>
                  <a:pt x="4" y="54"/>
                  <a:pt x="3" y="56"/>
                  <a:pt x="4" y="58"/>
                </a:cubicBezTo>
                <a:cubicBezTo>
                  <a:pt x="8" y="69"/>
                  <a:pt x="8" y="69"/>
                  <a:pt x="8" y="69"/>
                </a:cubicBezTo>
                <a:cubicBezTo>
                  <a:pt x="1" y="78"/>
                  <a:pt x="1" y="78"/>
                  <a:pt x="1" y="78"/>
                </a:cubicBezTo>
                <a:cubicBezTo>
                  <a:pt x="0" y="79"/>
                  <a:pt x="0" y="81"/>
                  <a:pt x="1" y="82"/>
                </a:cubicBezTo>
                <a:cubicBezTo>
                  <a:pt x="8" y="91"/>
                  <a:pt x="8" y="91"/>
                  <a:pt x="8" y="91"/>
                </a:cubicBezTo>
                <a:cubicBezTo>
                  <a:pt x="4" y="102"/>
                  <a:pt x="4" y="102"/>
                  <a:pt x="4" y="102"/>
                </a:cubicBezTo>
                <a:cubicBezTo>
                  <a:pt x="3" y="104"/>
                  <a:pt x="4" y="106"/>
                  <a:pt x="5" y="107"/>
                </a:cubicBezTo>
                <a:cubicBezTo>
                  <a:pt x="15" y="113"/>
                  <a:pt x="15" y="113"/>
                  <a:pt x="15" y="113"/>
                </a:cubicBezTo>
                <a:cubicBezTo>
                  <a:pt x="15" y="125"/>
                  <a:pt x="15" y="125"/>
                  <a:pt x="15" y="125"/>
                </a:cubicBezTo>
                <a:cubicBezTo>
                  <a:pt x="15" y="126"/>
                  <a:pt x="16" y="128"/>
                  <a:pt x="17" y="128"/>
                </a:cubicBezTo>
                <a:cubicBezTo>
                  <a:pt x="29" y="131"/>
                  <a:pt x="29" y="131"/>
                  <a:pt x="29" y="131"/>
                </a:cubicBezTo>
                <a:cubicBezTo>
                  <a:pt x="32" y="143"/>
                  <a:pt x="32" y="143"/>
                  <a:pt x="32" y="143"/>
                </a:cubicBezTo>
                <a:cubicBezTo>
                  <a:pt x="32" y="144"/>
                  <a:pt x="34" y="145"/>
                  <a:pt x="35" y="145"/>
                </a:cubicBezTo>
                <a:cubicBezTo>
                  <a:pt x="47" y="145"/>
                  <a:pt x="47" y="145"/>
                  <a:pt x="47" y="145"/>
                </a:cubicBezTo>
                <a:cubicBezTo>
                  <a:pt x="53" y="155"/>
                  <a:pt x="53" y="155"/>
                  <a:pt x="53" y="155"/>
                </a:cubicBezTo>
                <a:cubicBezTo>
                  <a:pt x="54" y="156"/>
                  <a:pt x="56" y="157"/>
                  <a:pt x="58" y="156"/>
                </a:cubicBezTo>
                <a:cubicBezTo>
                  <a:pt x="69" y="152"/>
                  <a:pt x="69" y="152"/>
                  <a:pt x="69" y="152"/>
                </a:cubicBezTo>
                <a:cubicBezTo>
                  <a:pt x="78" y="159"/>
                  <a:pt x="78" y="159"/>
                  <a:pt x="78" y="159"/>
                </a:cubicBezTo>
                <a:cubicBezTo>
                  <a:pt x="78" y="160"/>
                  <a:pt x="79" y="160"/>
                  <a:pt x="80" y="160"/>
                </a:cubicBezTo>
                <a:cubicBezTo>
                  <a:pt x="81" y="160"/>
                  <a:pt x="82" y="160"/>
                  <a:pt x="82" y="159"/>
                </a:cubicBezTo>
                <a:cubicBezTo>
                  <a:pt x="91" y="152"/>
                  <a:pt x="91" y="152"/>
                  <a:pt x="91" y="152"/>
                </a:cubicBezTo>
                <a:cubicBezTo>
                  <a:pt x="102" y="156"/>
                  <a:pt x="102" y="156"/>
                  <a:pt x="102" y="156"/>
                </a:cubicBezTo>
                <a:cubicBezTo>
                  <a:pt x="104" y="157"/>
                  <a:pt x="106" y="156"/>
                  <a:pt x="107" y="155"/>
                </a:cubicBezTo>
                <a:cubicBezTo>
                  <a:pt x="113" y="145"/>
                  <a:pt x="113" y="145"/>
                  <a:pt x="113" y="145"/>
                </a:cubicBezTo>
                <a:cubicBezTo>
                  <a:pt x="125" y="145"/>
                  <a:pt x="125" y="145"/>
                  <a:pt x="125" y="145"/>
                </a:cubicBezTo>
                <a:cubicBezTo>
                  <a:pt x="126" y="145"/>
                  <a:pt x="128" y="144"/>
                  <a:pt x="128" y="143"/>
                </a:cubicBezTo>
                <a:cubicBezTo>
                  <a:pt x="131" y="131"/>
                  <a:pt x="131" y="131"/>
                  <a:pt x="131" y="131"/>
                </a:cubicBezTo>
                <a:cubicBezTo>
                  <a:pt x="143" y="128"/>
                  <a:pt x="143" y="128"/>
                  <a:pt x="143" y="128"/>
                </a:cubicBezTo>
                <a:cubicBezTo>
                  <a:pt x="144" y="128"/>
                  <a:pt x="145" y="126"/>
                  <a:pt x="145" y="125"/>
                </a:cubicBezTo>
                <a:cubicBezTo>
                  <a:pt x="145" y="113"/>
                  <a:pt x="145" y="113"/>
                  <a:pt x="145" y="113"/>
                </a:cubicBezTo>
                <a:cubicBezTo>
                  <a:pt x="155" y="107"/>
                  <a:pt x="155" y="107"/>
                  <a:pt x="155" y="107"/>
                </a:cubicBezTo>
                <a:cubicBezTo>
                  <a:pt x="156" y="106"/>
                  <a:pt x="157" y="104"/>
                  <a:pt x="156" y="102"/>
                </a:cubicBezTo>
                <a:cubicBezTo>
                  <a:pt x="152" y="91"/>
                  <a:pt x="152" y="91"/>
                  <a:pt x="152" y="91"/>
                </a:cubicBezTo>
                <a:cubicBezTo>
                  <a:pt x="159" y="82"/>
                  <a:pt x="159" y="82"/>
                  <a:pt x="159" y="82"/>
                </a:cubicBezTo>
                <a:cubicBezTo>
                  <a:pt x="160" y="81"/>
                  <a:pt x="160" y="79"/>
                  <a:pt x="159" y="78"/>
                </a:cubicBezTo>
                <a:close/>
                <a:moveTo>
                  <a:pt x="145" y="89"/>
                </a:moveTo>
                <a:cubicBezTo>
                  <a:pt x="144" y="90"/>
                  <a:pt x="144" y="91"/>
                  <a:pt x="145" y="92"/>
                </a:cubicBezTo>
                <a:cubicBezTo>
                  <a:pt x="149" y="102"/>
                  <a:pt x="149" y="102"/>
                  <a:pt x="149" y="102"/>
                </a:cubicBezTo>
                <a:cubicBezTo>
                  <a:pt x="139" y="108"/>
                  <a:pt x="139" y="108"/>
                  <a:pt x="139" y="108"/>
                </a:cubicBezTo>
                <a:cubicBezTo>
                  <a:pt x="138" y="109"/>
                  <a:pt x="138" y="110"/>
                  <a:pt x="138" y="111"/>
                </a:cubicBezTo>
                <a:cubicBezTo>
                  <a:pt x="139" y="123"/>
                  <a:pt x="139" y="123"/>
                  <a:pt x="139" y="123"/>
                </a:cubicBezTo>
                <a:cubicBezTo>
                  <a:pt x="128" y="125"/>
                  <a:pt x="128" y="125"/>
                  <a:pt x="128" y="125"/>
                </a:cubicBezTo>
                <a:cubicBezTo>
                  <a:pt x="127" y="126"/>
                  <a:pt x="126" y="127"/>
                  <a:pt x="125" y="128"/>
                </a:cubicBezTo>
                <a:cubicBezTo>
                  <a:pt x="123" y="139"/>
                  <a:pt x="123" y="139"/>
                  <a:pt x="123" y="139"/>
                </a:cubicBezTo>
                <a:cubicBezTo>
                  <a:pt x="111" y="138"/>
                  <a:pt x="111" y="138"/>
                  <a:pt x="111" y="138"/>
                </a:cubicBezTo>
                <a:cubicBezTo>
                  <a:pt x="110" y="138"/>
                  <a:pt x="109" y="138"/>
                  <a:pt x="108" y="139"/>
                </a:cubicBezTo>
                <a:cubicBezTo>
                  <a:pt x="102" y="149"/>
                  <a:pt x="102" y="149"/>
                  <a:pt x="102" y="149"/>
                </a:cubicBezTo>
                <a:cubicBezTo>
                  <a:pt x="92" y="145"/>
                  <a:pt x="92" y="145"/>
                  <a:pt x="92" y="145"/>
                </a:cubicBezTo>
                <a:cubicBezTo>
                  <a:pt x="91" y="144"/>
                  <a:pt x="90" y="144"/>
                  <a:pt x="89" y="145"/>
                </a:cubicBezTo>
                <a:cubicBezTo>
                  <a:pt x="80" y="152"/>
                  <a:pt x="80" y="152"/>
                  <a:pt x="80" y="152"/>
                </a:cubicBezTo>
                <a:cubicBezTo>
                  <a:pt x="71" y="145"/>
                  <a:pt x="71" y="145"/>
                  <a:pt x="71" y="145"/>
                </a:cubicBezTo>
                <a:cubicBezTo>
                  <a:pt x="71" y="145"/>
                  <a:pt x="70" y="144"/>
                  <a:pt x="69" y="144"/>
                </a:cubicBezTo>
                <a:cubicBezTo>
                  <a:pt x="69" y="144"/>
                  <a:pt x="68" y="145"/>
                  <a:pt x="68" y="145"/>
                </a:cubicBezTo>
                <a:cubicBezTo>
                  <a:pt x="58" y="149"/>
                  <a:pt x="58" y="149"/>
                  <a:pt x="58" y="149"/>
                </a:cubicBezTo>
                <a:cubicBezTo>
                  <a:pt x="52" y="139"/>
                  <a:pt x="52" y="139"/>
                  <a:pt x="52" y="139"/>
                </a:cubicBezTo>
                <a:cubicBezTo>
                  <a:pt x="51" y="138"/>
                  <a:pt x="50" y="138"/>
                  <a:pt x="49" y="138"/>
                </a:cubicBezTo>
                <a:cubicBezTo>
                  <a:pt x="37" y="139"/>
                  <a:pt x="37" y="139"/>
                  <a:pt x="37" y="139"/>
                </a:cubicBezTo>
                <a:cubicBezTo>
                  <a:pt x="35" y="128"/>
                  <a:pt x="35" y="128"/>
                  <a:pt x="35" y="128"/>
                </a:cubicBezTo>
                <a:cubicBezTo>
                  <a:pt x="34" y="127"/>
                  <a:pt x="33" y="126"/>
                  <a:pt x="32" y="125"/>
                </a:cubicBezTo>
                <a:cubicBezTo>
                  <a:pt x="21" y="123"/>
                  <a:pt x="21" y="123"/>
                  <a:pt x="21" y="123"/>
                </a:cubicBezTo>
                <a:cubicBezTo>
                  <a:pt x="22" y="111"/>
                  <a:pt x="22" y="111"/>
                  <a:pt x="22" y="111"/>
                </a:cubicBezTo>
                <a:cubicBezTo>
                  <a:pt x="22" y="110"/>
                  <a:pt x="22" y="109"/>
                  <a:pt x="21" y="108"/>
                </a:cubicBezTo>
                <a:cubicBezTo>
                  <a:pt x="11" y="102"/>
                  <a:pt x="11" y="102"/>
                  <a:pt x="11" y="102"/>
                </a:cubicBezTo>
                <a:cubicBezTo>
                  <a:pt x="15" y="92"/>
                  <a:pt x="15" y="92"/>
                  <a:pt x="15" y="92"/>
                </a:cubicBezTo>
                <a:cubicBezTo>
                  <a:pt x="16" y="91"/>
                  <a:pt x="16" y="90"/>
                  <a:pt x="15" y="89"/>
                </a:cubicBezTo>
                <a:cubicBezTo>
                  <a:pt x="8" y="80"/>
                  <a:pt x="8" y="80"/>
                  <a:pt x="8" y="80"/>
                </a:cubicBezTo>
                <a:cubicBezTo>
                  <a:pt x="15" y="71"/>
                  <a:pt x="15" y="71"/>
                  <a:pt x="15" y="71"/>
                </a:cubicBezTo>
                <a:cubicBezTo>
                  <a:pt x="16" y="70"/>
                  <a:pt x="16" y="69"/>
                  <a:pt x="15" y="68"/>
                </a:cubicBezTo>
                <a:cubicBezTo>
                  <a:pt x="11" y="58"/>
                  <a:pt x="11" y="58"/>
                  <a:pt x="11" y="58"/>
                </a:cubicBezTo>
                <a:cubicBezTo>
                  <a:pt x="21" y="52"/>
                  <a:pt x="21" y="52"/>
                  <a:pt x="21" y="52"/>
                </a:cubicBezTo>
                <a:cubicBezTo>
                  <a:pt x="22" y="51"/>
                  <a:pt x="22" y="50"/>
                  <a:pt x="22" y="49"/>
                </a:cubicBezTo>
                <a:cubicBezTo>
                  <a:pt x="21" y="37"/>
                  <a:pt x="21" y="37"/>
                  <a:pt x="21" y="37"/>
                </a:cubicBezTo>
                <a:cubicBezTo>
                  <a:pt x="32" y="35"/>
                  <a:pt x="32" y="35"/>
                  <a:pt x="32" y="35"/>
                </a:cubicBezTo>
                <a:cubicBezTo>
                  <a:pt x="33" y="34"/>
                  <a:pt x="34" y="33"/>
                  <a:pt x="35" y="32"/>
                </a:cubicBezTo>
                <a:cubicBezTo>
                  <a:pt x="37" y="21"/>
                  <a:pt x="37" y="21"/>
                  <a:pt x="37" y="21"/>
                </a:cubicBezTo>
                <a:cubicBezTo>
                  <a:pt x="49" y="22"/>
                  <a:pt x="49" y="22"/>
                  <a:pt x="49" y="22"/>
                </a:cubicBezTo>
                <a:cubicBezTo>
                  <a:pt x="50" y="22"/>
                  <a:pt x="51" y="22"/>
                  <a:pt x="52" y="21"/>
                </a:cubicBezTo>
                <a:cubicBezTo>
                  <a:pt x="58" y="11"/>
                  <a:pt x="58" y="11"/>
                  <a:pt x="58" y="11"/>
                </a:cubicBezTo>
                <a:cubicBezTo>
                  <a:pt x="68" y="15"/>
                  <a:pt x="68" y="15"/>
                  <a:pt x="68" y="15"/>
                </a:cubicBezTo>
                <a:cubicBezTo>
                  <a:pt x="69" y="16"/>
                  <a:pt x="70" y="16"/>
                  <a:pt x="71" y="15"/>
                </a:cubicBezTo>
                <a:cubicBezTo>
                  <a:pt x="80" y="8"/>
                  <a:pt x="80" y="8"/>
                  <a:pt x="80" y="8"/>
                </a:cubicBezTo>
                <a:cubicBezTo>
                  <a:pt x="89" y="15"/>
                  <a:pt x="89" y="15"/>
                  <a:pt x="89" y="15"/>
                </a:cubicBezTo>
                <a:cubicBezTo>
                  <a:pt x="90" y="16"/>
                  <a:pt x="91" y="16"/>
                  <a:pt x="92" y="15"/>
                </a:cubicBezTo>
                <a:cubicBezTo>
                  <a:pt x="102" y="11"/>
                  <a:pt x="102" y="11"/>
                  <a:pt x="102" y="11"/>
                </a:cubicBezTo>
                <a:cubicBezTo>
                  <a:pt x="108" y="21"/>
                  <a:pt x="108" y="21"/>
                  <a:pt x="108" y="21"/>
                </a:cubicBezTo>
                <a:cubicBezTo>
                  <a:pt x="109" y="22"/>
                  <a:pt x="110" y="22"/>
                  <a:pt x="111" y="22"/>
                </a:cubicBezTo>
                <a:cubicBezTo>
                  <a:pt x="123" y="21"/>
                  <a:pt x="123" y="21"/>
                  <a:pt x="123" y="21"/>
                </a:cubicBezTo>
                <a:cubicBezTo>
                  <a:pt x="125" y="32"/>
                  <a:pt x="125" y="32"/>
                  <a:pt x="125" y="32"/>
                </a:cubicBezTo>
                <a:cubicBezTo>
                  <a:pt x="126" y="33"/>
                  <a:pt x="127" y="34"/>
                  <a:pt x="128" y="35"/>
                </a:cubicBezTo>
                <a:cubicBezTo>
                  <a:pt x="139" y="37"/>
                  <a:pt x="139" y="37"/>
                  <a:pt x="139" y="37"/>
                </a:cubicBezTo>
                <a:cubicBezTo>
                  <a:pt x="138" y="49"/>
                  <a:pt x="138" y="49"/>
                  <a:pt x="138" y="49"/>
                </a:cubicBezTo>
                <a:cubicBezTo>
                  <a:pt x="138" y="50"/>
                  <a:pt x="138" y="51"/>
                  <a:pt x="139" y="52"/>
                </a:cubicBezTo>
                <a:cubicBezTo>
                  <a:pt x="149" y="58"/>
                  <a:pt x="149" y="58"/>
                  <a:pt x="149" y="58"/>
                </a:cubicBezTo>
                <a:cubicBezTo>
                  <a:pt x="145" y="68"/>
                  <a:pt x="145" y="68"/>
                  <a:pt x="145" y="68"/>
                </a:cubicBezTo>
                <a:cubicBezTo>
                  <a:pt x="144" y="69"/>
                  <a:pt x="144" y="70"/>
                  <a:pt x="145" y="71"/>
                </a:cubicBezTo>
                <a:cubicBezTo>
                  <a:pt x="152" y="80"/>
                  <a:pt x="152" y="80"/>
                  <a:pt x="152" y="80"/>
                </a:cubicBezTo>
                <a:lnTo>
                  <a:pt x="145" y="89"/>
                </a:lnTo>
                <a:close/>
                <a:moveTo>
                  <a:pt x="53" y="79"/>
                </a:moveTo>
                <a:cubicBezTo>
                  <a:pt x="52" y="78"/>
                  <a:pt x="50" y="77"/>
                  <a:pt x="48" y="76"/>
                </a:cubicBezTo>
                <a:cubicBezTo>
                  <a:pt x="45" y="75"/>
                  <a:pt x="44" y="74"/>
                  <a:pt x="43" y="74"/>
                </a:cubicBezTo>
                <a:cubicBezTo>
                  <a:pt x="43" y="74"/>
                  <a:pt x="43" y="74"/>
                  <a:pt x="43" y="73"/>
                </a:cubicBezTo>
                <a:cubicBezTo>
                  <a:pt x="43" y="72"/>
                  <a:pt x="43" y="72"/>
                  <a:pt x="44" y="71"/>
                </a:cubicBezTo>
                <a:cubicBezTo>
                  <a:pt x="44" y="71"/>
                  <a:pt x="45" y="71"/>
                  <a:pt x="45" y="71"/>
                </a:cubicBezTo>
                <a:cubicBezTo>
                  <a:pt x="47" y="71"/>
                  <a:pt x="48" y="71"/>
                  <a:pt x="49" y="73"/>
                </a:cubicBezTo>
                <a:cubicBezTo>
                  <a:pt x="49" y="73"/>
                  <a:pt x="50" y="73"/>
                  <a:pt x="50" y="73"/>
                </a:cubicBezTo>
                <a:cubicBezTo>
                  <a:pt x="50" y="73"/>
                  <a:pt x="50" y="73"/>
                  <a:pt x="50" y="73"/>
                </a:cubicBezTo>
                <a:cubicBezTo>
                  <a:pt x="50" y="73"/>
                  <a:pt x="51" y="73"/>
                  <a:pt x="51" y="72"/>
                </a:cubicBezTo>
                <a:cubicBezTo>
                  <a:pt x="54" y="69"/>
                  <a:pt x="54" y="69"/>
                  <a:pt x="54" y="69"/>
                </a:cubicBezTo>
                <a:cubicBezTo>
                  <a:pt x="54" y="68"/>
                  <a:pt x="54" y="67"/>
                  <a:pt x="53" y="67"/>
                </a:cubicBezTo>
                <a:cubicBezTo>
                  <a:pt x="53" y="66"/>
                  <a:pt x="52" y="66"/>
                  <a:pt x="51" y="65"/>
                </a:cubicBezTo>
                <a:cubicBezTo>
                  <a:pt x="50" y="65"/>
                  <a:pt x="49" y="64"/>
                  <a:pt x="48" y="64"/>
                </a:cubicBezTo>
                <a:cubicBezTo>
                  <a:pt x="47" y="64"/>
                  <a:pt x="45" y="63"/>
                  <a:pt x="45" y="63"/>
                </a:cubicBezTo>
                <a:cubicBezTo>
                  <a:pt x="43" y="63"/>
                  <a:pt x="41" y="64"/>
                  <a:pt x="40" y="65"/>
                </a:cubicBezTo>
                <a:cubicBezTo>
                  <a:pt x="38" y="66"/>
                  <a:pt x="37" y="67"/>
                  <a:pt x="36" y="68"/>
                </a:cubicBezTo>
                <a:cubicBezTo>
                  <a:pt x="35" y="70"/>
                  <a:pt x="35" y="72"/>
                  <a:pt x="35" y="73"/>
                </a:cubicBezTo>
                <a:cubicBezTo>
                  <a:pt x="35" y="74"/>
                  <a:pt x="35" y="75"/>
                  <a:pt x="35" y="76"/>
                </a:cubicBezTo>
                <a:cubicBezTo>
                  <a:pt x="35" y="76"/>
                  <a:pt x="36" y="77"/>
                  <a:pt x="36" y="78"/>
                </a:cubicBezTo>
                <a:cubicBezTo>
                  <a:pt x="36" y="79"/>
                  <a:pt x="37" y="80"/>
                  <a:pt x="38" y="80"/>
                </a:cubicBezTo>
                <a:cubicBezTo>
                  <a:pt x="39" y="81"/>
                  <a:pt x="41" y="82"/>
                  <a:pt x="42" y="82"/>
                </a:cubicBezTo>
                <a:cubicBezTo>
                  <a:pt x="45" y="84"/>
                  <a:pt x="45" y="84"/>
                  <a:pt x="45" y="84"/>
                </a:cubicBezTo>
                <a:cubicBezTo>
                  <a:pt x="45" y="84"/>
                  <a:pt x="46" y="84"/>
                  <a:pt x="46" y="85"/>
                </a:cubicBezTo>
                <a:cubicBezTo>
                  <a:pt x="46" y="85"/>
                  <a:pt x="46" y="85"/>
                  <a:pt x="46" y="86"/>
                </a:cubicBezTo>
                <a:cubicBezTo>
                  <a:pt x="46" y="87"/>
                  <a:pt x="46" y="88"/>
                  <a:pt x="46" y="88"/>
                </a:cubicBezTo>
                <a:cubicBezTo>
                  <a:pt x="45" y="89"/>
                  <a:pt x="45" y="89"/>
                  <a:pt x="44" y="89"/>
                </a:cubicBezTo>
                <a:cubicBezTo>
                  <a:pt x="43" y="89"/>
                  <a:pt x="42" y="89"/>
                  <a:pt x="41" y="88"/>
                </a:cubicBezTo>
                <a:cubicBezTo>
                  <a:pt x="41" y="88"/>
                  <a:pt x="40" y="87"/>
                  <a:pt x="40" y="86"/>
                </a:cubicBezTo>
                <a:cubicBezTo>
                  <a:pt x="40" y="85"/>
                  <a:pt x="39" y="85"/>
                  <a:pt x="39" y="85"/>
                </a:cubicBezTo>
                <a:cubicBezTo>
                  <a:pt x="38" y="85"/>
                  <a:pt x="38" y="85"/>
                  <a:pt x="38" y="85"/>
                </a:cubicBezTo>
                <a:cubicBezTo>
                  <a:pt x="34" y="89"/>
                  <a:pt x="34" y="89"/>
                  <a:pt x="34" y="89"/>
                </a:cubicBezTo>
                <a:cubicBezTo>
                  <a:pt x="34" y="89"/>
                  <a:pt x="34" y="90"/>
                  <a:pt x="34" y="90"/>
                </a:cubicBezTo>
                <a:cubicBezTo>
                  <a:pt x="36" y="94"/>
                  <a:pt x="40" y="97"/>
                  <a:pt x="44" y="97"/>
                </a:cubicBezTo>
                <a:cubicBezTo>
                  <a:pt x="46" y="97"/>
                  <a:pt x="48" y="96"/>
                  <a:pt x="50" y="95"/>
                </a:cubicBezTo>
                <a:cubicBezTo>
                  <a:pt x="51" y="94"/>
                  <a:pt x="53" y="93"/>
                  <a:pt x="53" y="91"/>
                </a:cubicBezTo>
                <a:cubicBezTo>
                  <a:pt x="54" y="89"/>
                  <a:pt x="55" y="88"/>
                  <a:pt x="55" y="85"/>
                </a:cubicBezTo>
                <a:cubicBezTo>
                  <a:pt x="55" y="83"/>
                  <a:pt x="54" y="81"/>
                  <a:pt x="53" y="79"/>
                </a:cubicBezTo>
                <a:close/>
                <a:moveTo>
                  <a:pt x="86" y="94"/>
                </a:moveTo>
                <a:cubicBezTo>
                  <a:pt x="75" y="64"/>
                  <a:pt x="75" y="64"/>
                  <a:pt x="75" y="64"/>
                </a:cubicBezTo>
                <a:cubicBezTo>
                  <a:pt x="75" y="64"/>
                  <a:pt x="74" y="63"/>
                  <a:pt x="74" y="63"/>
                </a:cubicBezTo>
                <a:cubicBezTo>
                  <a:pt x="69" y="63"/>
                  <a:pt x="69" y="63"/>
                  <a:pt x="69" y="63"/>
                </a:cubicBezTo>
                <a:cubicBezTo>
                  <a:pt x="69" y="63"/>
                  <a:pt x="68" y="64"/>
                  <a:pt x="68" y="64"/>
                </a:cubicBezTo>
                <a:cubicBezTo>
                  <a:pt x="57" y="94"/>
                  <a:pt x="57" y="94"/>
                  <a:pt x="57" y="94"/>
                </a:cubicBezTo>
                <a:cubicBezTo>
                  <a:pt x="57" y="95"/>
                  <a:pt x="57" y="95"/>
                  <a:pt x="57" y="95"/>
                </a:cubicBezTo>
                <a:cubicBezTo>
                  <a:pt x="57" y="96"/>
                  <a:pt x="58" y="96"/>
                  <a:pt x="58" y="96"/>
                </a:cubicBezTo>
                <a:cubicBezTo>
                  <a:pt x="64" y="96"/>
                  <a:pt x="64" y="96"/>
                  <a:pt x="64" y="96"/>
                </a:cubicBezTo>
                <a:cubicBezTo>
                  <a:pt x="64" y="96"/>
                  <a:pt x="65" y="95"/>
                  <a:pt x="65" y="95"/>
                </a:cubicBezTo>
                <a:cubicBezTo>
                  <a:pt x="67" y="90"/>
                  <a:pt x="67" y="90"/>
                  <a:pt x="67" y="90"/>
                </a:cubicBezTo>
                <a:cubicBezTo>
                  <a:pt x="76" y="90"/>
                  <a:pt x="76" y="90"/>
                  <a:pt x="76" y="90"/>
                </a:cubicBezTo>
                <a:cubicBezTo>
                  <a:pt x="78" y="95"/>
                  <a:pt x="78" y="95"/>
                  <a:pt x="78" y="95"/>
                </a:cubicBezTo>
                <a:cubicBezTo>
                  <a:pt x="78" y="95"/>
                  <a:pt x="78" y="96"/>
                  <a:pt x="79" y="96"/>
                </a:cubicBezTo>
                <a:cubicBezTo>
                  <a:pt x="85" y="96"/>
                  <a:pt x="85" y="96"/>
                  <a:pt x="85" y="96"/>
                </a:cubicBezTo>
                <a:cubicBezTo>
                  <a:pt x="85" y="96"/>
                  <a:pt x="86" y="96"/>
                  <a:pt x="86" y="95"/>
                </a:cubicBezTo>
                <a:cubicBezTo>
                  <a:pt x="86" y="95"/>
                  <a:pt x="86" y="95"/>
                  <a:pt x="86" y="94"/>
                </a:cubicBezTo>
                <a:close/>
                <a:moveTo>
                  <a:pt x="70" y="83"/>
                </a:moveTo>
                <a:cubicBezTo>
                  <a:pt x="71" y="77"/>
                  <a:pt x="71" y="77"/>
                  <a:pt x="71" y="77"/>
                </a:cubicBezTo>
                <a:cubicBezTo>
                  <a:pt x="73" y="83"/>
                  <a:pt x="73" y="83"/>
                  <a:pt x="73" y="83"/>
                </a:cubicBezTo>
                <a:lnTo>
                  <a:pt x="70" y="83"/>
                </a:lnTo>
                <a:close/>
                <a:moveTo>
                  <a:pt x="104" y="89"/>
                </a:moveTo>
                <a:cubicBezTo>
                  <a:pt x="97" y="89"/>
                  <a:pt x="97" y="89"/>
                  <a:pt x="97" y="89"/>
                </a:cubicBezTo>
                <a:cubicBezTo>
                  <a:pt x="97" y="65"/>
                  <a:pt x="97" y="65"/>
                  <a:pt x="97" y="65"/>
                </a:cubicBezTo>
                <a:cubicBezTo>
                  <a:pt x="97" y="65"/>
                  <a:pt x="97" y="64"/>
                  <a:pt x="96" y="64"/>
                </a:cubicBezTo>
                <a:cubicBezTo>
                  <a:pt x="90" y="64"/>
                  <a:pt x="90" y="64"/>
                  <a:pt x="90" y="64"/>
                </a:cubicBezTo>
                <a:cubicBezTo>
                  <a:pt x="90" y="64"/>
                  <a:pt x="89" y="65"/>
                  <a:pt x="89" y="65"/>
                </a:cubicBezTo>
                <a:cubicBezTo>
                  <a:pt x="89" y="95"/>
                  <a:pt x="89" y="95"/>
                  <a:pt x="89" y="95"/>
                </a:cubicBezTo>
                <a:cubicBezTo>
                  <a:pt x="89" y="95"/>
                  <a:pt x="90" y="96"/>
                  <a:pt x="90" y="96"/>
                </a:cubicBezTo>
                <a:cubicBezTo>
                  <a:pt x="104" y="96"/>
                  <a:pt x="104" y="96"/>
                  <a:pt x="104" y="96"/>
                </a:cubicBezTo>
                <a:cubicBezTo>
                  <a:pt x="105" y="96"/>
                  <a:pt x="105" y="95"/>
                  <a:pt x="105" y="95"/>
                </a:cubicBezTo>
                <a:cubicBezTo>
                  <a:pt x="105" y="90"/>
                  <a:pt x="105" y="90"/>
                  <a:pt x="105" y="90"/>
                </a:cubicBezTo>
                <a:cubicBezTo>
                  <a:pt x="105" y="89"/>
                  <a:pt x="105" y="89"/>
                  <a:pt x="104" y="89"/>
                </a:cubicBezTo>
                <a:close/>
                <a:moveTo>
                  <a:pt x="126" y="70"/>
                </a:moveTo>
                <a:cubicBezTo>
                  <a:pt x="126" y="65"/>
                  <a:pt x="126" y="65"/>
                  <a:pt x="126" y="65"/>
                </a:cubicBezTo>
                <a:cubicBezTo>
                  <a:pt x="126" y="65"/>
                  <a:pt x="126" y="64"/>
                  <a:pt x="125" y="64"/>
                </a:cubicBezTo>
                <a:cubicBezTo>
                  <a:pt x="110" y="64"/>
                  <a:pt x="110" y="64"/>
                  <a:pt x="110" y="64"/>
                </a:cubicBezTo>
                <a:cubicBezTo>
                  <a:pt x="109" y="64"/>
                  <a:pt x="109" y="65"/>
                  <a:pt x="109" y="65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09" y="95"/>
                  <a:pt x="109" y="96"/>
                  <a:pt x="110" y="96"/>
                </a:cubicBezTo>
                <a:cubicBezTo>
                  <a:pt x="125" y="96"/>
                  <a:pt x="125" y="96"/>
                  <a:pt x="125" y="96"/>
                </a:cubicBezTo>
                <a:cubicBezTo>
                  <a:pt x="126" y="96"/>
                  <a:pt x="126" y="95"/>
                  <a:pt x="126" y="95"/>
                </a:cubicBezTo>
                <a:cubicBezTo>
                  <a:pt x="126" y="90"/>
                  <a:pt x="126" y="90"/>
                  <a:pt x="126" y="90"/>
                </a:cubicBezTo>
                <a:cubicBezTo>
                  <a:pt x="126" y="89"/>
                  <a:pt x="126" y="89"/>
                  <a:pt x="125" y="89"/>
                </a:cubicBezTo>
                <a:cubicBezTo>
                  <a:pt x="117" y="89"/>
                  <a:pt x="117" y="89"/>
                  <a:pt x="117" y="89"/>
                </a:cubicBezTo>
                <a:cubicBezTo>
                  <a:pt x="117" y="83"/>
                  <a:pt x="117" y="83"/>
                  <a:pt x="117" y="83"/>
                </a:cubicBezTo>
                <a:cubicBezTo>
                  <a:pt x="125" y="83"/>
                  <a:pt x="125" y="83"/>
                  <a:pt x="125" y="83"/>
                </a:cubicBezTo>
                <a:cubicBezTo>
                  <a:pt x="125" y="83"/>
                  <a:pt x="126" y="82"/>
                  <a:pt x="126" y="82"/>
                </a:cubicBezTo>
                <a:cubicBezTo>
                  <a:pt x="126" y="77"/>
                  <a:pt x="126" y="77"/>
                  <a:pt x="126" y="77"/>
                </a:cubicBezTo>
                <a:cubicBezTo>
                  <a:pt x="126" y="76"/>
                  <a:pt x="125" y="76"/>
                  <a:pt x="125" y="76"/>
                </a:cubicBezTo>
                <a:cubicBezTo>
                  <a:pt x="117" y="76"/>
                  <a:pt x="117" y="76"/>
                  <a:pt x="117" y="76"/>
                </a:cubicBezTo>
                <a:cubicBezTo>
                  <a:pt x="117" y="72"/>
                  <a:pt x="117" y="72"/>
                  <a:pt x="117" y="72"/>
                </a:cubicBezTo>
                <a:cubicBezTo>
                  <a:pt x="125" y="72"/>
                  <a:pt x="125" y="72"/>
                  <a:pt x="125" y="72"/>
                </a:cubicBezTo>
                <a:cubicBezTo>
                  <a:pt x="125" y="72"/>
                  <a:pt x="125" y="72"/>
                  <a:pt x="125" y="72"/>
                </a:cubicBezTo>
                <a:cubicBezTo>
                  <a:pt x="126" y="72"/>
                  <a:pt x="126" y="71"/>
                  <a:pt x="126" y="7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" name="Freeform 29">
            <a:extLst>
              <a:ext uri="{FF2B5EF4-FFF2-40B4-BE49-F238E27FC236}">
                <a16:creationId xmlns:a16="http://schemas.microsoft.com/office/drawing/2014/main" xmlns="" id="{39DAFFA2-723E-4C50-9413-24A5A75E5705}"/>
              </a:ext>
            </a:extLst>
          </p:cNvPr>
          <p:cNvSpPr>
            <a:spLocks noEditPoints="1"/>
          </p:cNvSpPr>
          <p:nvPr/>
        </p:nvSpPr>
        <p:spPr bwMode="auto">
          <a:xfrm>
            <a:off x="3387726" y="4122738"/>
            <a:ext cx="544513" cy="549275"/>
          </a:xfrm>
          <a:custGeom>
            <a:avLst/>
            <a:gdLst>
              <a:gd name="T0" fmla="*/ 156 w 160"/>
              <a:gd name="T1" fmla="*/ 58 h 160"/>
              <a:gd name="T2" fmla="*/ 145 w 160"/>
              <a:gd name="T3" fmla="*/ 35 h 160"/>
              <a:gd name="T4" fmla="*/ 128 w 160"/>
              <a:gd name="T5" fmla="*/ 17 h 160"/>
              <a:gd name="T6" fmla="*/ 107 w 160"/>
              <a:gd name="T7" fmla="*/ 5 h 160"/>
              <a:gd name="T8" fmla="*/ 82 w 160"/>
              <a:gd name="T9" fmla="*/ 1 h 160"/>
              <a:gd name="T10" fmla="*/ 58 w 160"/>
              <a:gd name="T11" fmla="*/ 4 h 160"/>
              <a:gd name="T12" fmla="*/ 35 w 160"/>
              <a:gd name="T13" fmla="*/ 15 h 160"/>
              <a:gd name="T14" fmla="*/ 17 w 160"/>
              <a:gd name="T15" fmla="*/ 32 h 160"/>
              <a:gd name="T16" fmla="*/ 5 w 160"/>
              <a:gd name="T17" fmla="*/ 53 h 160"/>
              <a:gd name="T18" fmla="*/ 1 w 160"/>
              <a:gd name="T19" fmla="*/ 78 h 160"/>
              <a:gd name="T20" fmla="*/ 4 w 160"/>
              <a:gd name="T21" fmla="*/ 102 h 160"/>
              <a:gd name="T22" fmla="*/ 15 w 160"/>
              <a:gd name="T23" fmla="*/ 125 h 160"/>
              <a:gd name="T24" fmla="*/ 32 w 160"/>
              <a:gd name="T25" fmla="*/ 143 h 160"/>
              <a:gd name="T26" fmla="*/ 53 w 160"/>
              <a:gd name="T27" fmla="*/ 155 h 160"/>
              <a:gd name="T28" fmla="*/ 78 w 160"/>
              <a:gd name="T29" fmla="*/ 159 h 160"/>
              <a:gd name="T30" fmla="*/ 91 w 160"/>
              <a:gd name="T31" fmla="*/ 152 h 160"/>
              <a:gd name="T32" fmla="*/ 113 w 160"/>
              <a:gd name="T33" fmla="*/ 145 h 160"/>
              <a:gd name="T34" fmla="*/ 131 w 160"/>
              <a:gd name="T35" fmla="*/ 131 h 160"/>
              <a:gd name="T36" fmla="*/ 145 w 160"/>
              <a:gd name="T37" fmla="*/ 113 h 160"/>
              <a:gd name="T38" fmla="*/ 152 w 160"/>
              <a:gd name="T39" fmla="*/ 91 h 160"/>
              <a:gd name="T40" fmla="*/ 145 w 160"/>
              <a:gd name="T41" fmla="*/ 89 h 160"/>
              <a:gd name="T42" fmla="*/ 139 w 160"/>
              <a:gd name="T43" fmla="*/ 108 h 160"/>
              <a:gd name="T44" fmla="*/ 128 w 160"/>
              <a:gd name="T45" fmla="*/ 125 h 160"/>
              <a:gd name="T46" fmla="*/ 111 w 160"/>
              <a:gd name="T47" fmla="*/ 138 h 160"/>
              <a:gd name="T48" fmla="*/ 92 w 160"/>
              <a:gd name="T49" fmla="*/ 145 h 160"/>
              <a:gd name="T50" fmla="*/ 71 w 160"/>
              <a:gd name="T51" fmla="*/ 145 h 160"/>
              <a:gd name="T52" fmla="*/ 58 w 160"/>
              <a:gd name="T53" fmla="*/ 149 h 160"/>
              <a:gd name="T54" fmla="*/ 37 w 160"/>
              <a:gd name="T55" fmla="*/ 139 h 160"/>
              <a:gd name="T56" fmla="*/ 21 w 160"/>
              <a:gd name="T57" fmla="*/ 123 h 160"/>
              <a:gd name="T58" fmla="*/ 11 w 160"/>
              <a:gd name="T59" fmla="*/ 102 h 160"/>
              <a:gd name="T60" fmla="*/ 8 w 160"/>
              <a:gd name="T61" fmla="*/ 80 h 160"/>
              <a:gd name="T62" fmla="*/ 11 w 160"/>
              <a:gd name="T63" fmla="*/ 58 h 160"/>
              <a:gd name="T64" fmla="*/ 21 w 160"/>
              <a:gd name="T65" fmla="*/ 37 h 160"/>
              <a:gd name="T66" fmla="*/ 37 w 160"/>
              <a:gd name="T67" fmla="*/ 21 h 160"/>
              <a:gd name="T68" fmla="*/ 58 w 160"/>
              <a:gd name="T69" fmla="*/ 11 h 160"/>
              <a:gd name="T70" fmla="*/ 80 w 160"/>
              <a:gd name="T71" fmla="*/ 8 h 160"/>
              <a:gd name="T72" fmla="*/ 102 w 160"/>
              <a:gd name="T73" fmla="*/ 11 h 160"/>
              <a:gd name="T74" fmla="*/ 123 w 160"/>
              <a:gd name="T75" fmla="*/ 21 h 160"/>
              <a:gd name="T76" fmla="*/ 139 w 160"/>
              <a:gd name="T77" fmla="*/ 37 h 160"/>
              <a:gd name="T78" fmla="*/ 149 w 160"/>
              <a:gd name="T79" fmla="*/ 58 h 160"/>
              <a:gd name="T80" fmla="*/ 152 w 160"/>
              <a:gd name="T81" fmla="*/ 80 h 160"/>
              <a:gd name="T82" fmla="*/ 51 w 160"/>
              <a:gd name="T83" fmla="*/ 63 h 160"/>
              <a:gd name="T84" fmla="*/ 63 w 160"/>
              <a:gd name="T85" fmla="*/ 51 h 160"/>
              <a:gd name="T86" fmla="*/ 63 w 160"/>
              <a:gd name="T87" fmla="*/ 57 h 160"/>
              <a:gd name="T88" fmla="*/ 97 w 160"/>
              <a:gd name="T89" fmla="*/ 85 h 160"/>
              <a:gd name="T90" fmla="*/ 109 w 160"/>
              <a:gd name="T91" fmla="*/ 97 h 160"/>
              <a:gd name="T92" fmla="*/ 91 w 160"/>
              <a:gd name="T93" fmla="*/ 97 h 160"/>
              <a:gd name="T94" fmla="*/ 97 w 160"/>
              <a:gd name="T95" fmla="*/ 103 h 160"/>
              <a:gd name="T96" fmla="*/ 52 w 160"/>
              <a:gd name="T97" fmla="*/ 104 h 160"/>
              <a:gd name="T98" fmla="*/ 56 w 160"/>
              <a:gd name="T99" fmla="*/ 108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60" h="160">
                <a:moveTo>
                  <a:pt x="159" y="78"/>
                </a:moveTo>
                <a:cubicBezTo>
                  <a:pt x="152" y="69"/>
                  <a:pt x="152" y="69"/>
                  <a:pt x="152" y="69"/>
                </a:cubicBezTo>
                <a:cubicBezTo>
                  <a:pt x="156" y="58"/>
                  <a:pt x="156" y="58"/>
                  <a:pt x="156" y="58"/>
                </a:cubicBezTo>
                <a:cubicBezTo>
                  <a:pt x="157" y="56"/>
                  <a:pt x="156" y="54"/>
                  <a:pt x="155" y="53"/>
                </a:cubicBezTo>
                <a:cubicBezTo>
                  <a:pt x="145" y="47"/>
                  <a:pt x="145" y="47"/>
                  <a:pt x="145" y="47"/>
                </a:cubicBezTo>
                <a:cubicBezTo>
                  <a:pt x="145" y="35"/>
                  <a:pt x="145" y="35"/>
                  <a:pt x="145" y="35"/>
                </a:cubicBezTo>
                <a:cubicBezTo>
                  <a:pt x="145" y="34"/>
                  <a:pt x="144" y="32"/>
                  <a:pt x="143" y="32"/>
                </a:cubicBezTo>
                <a:cubicBezTo>
                  <a:pt x="131" y="29"/>
                  <a:pt x="131" y="29"/>
                  <a:pt x="131" y="29"/>
                </a:cubicBezTo>
                <a:cubicBezTo>
                  <a:pt x="128" y="17"/>
                  <a:pt x="128" y="17"/>
                  <a:pt x="128" y="17"/>
                </a:cubicBezTo>
                <a:cubicBezTo>
                  <a:pt x="128" y="16"/>
                  <a:pt x="126" y="15"/>
                  <a:pt x="125" y="15"/>
                </a:cubicBezTo>
                <a:cubicBezTo>
                  <a:pt x="113" y="15"/>
                  <a:pt x="113" y="15"/>
                  <a:pt x="113" y="15"/>
                </a:cubicBezTo>
                <a:cubicBezTo>
                  <a:pt x="107" y="5"/>
                  <a:pt x="107" y="5"/>
                  <a:pt x="107" y="5"/>
                </a:cubicBezTo>
                <a:cubicBezTo>
                  <a:pt x="106" y="4"/>
                  <a:pt x="104" y="3"/>
                  <a:pt x="102" y="4"/>
                </a:cubicBezTo>
                <a:cubicBezTo>
                  <a:pt x="91" y="8"/>
                  <a:pt x="91" y="8"/>
                  <a:pt x="91" y="8"/>
                </a:cubicBezTo>
                <a:cubicBezTo>
                  <a:pt x="82" y="1"/>
                  <a:pt x="82" y="1"/>
                  <a:pt x="82" y="1"/>
                </a:cubicBezTo>
                <a:cubicBezTo>
                  <a:pt x="81" y="0"/>
                  <a:pt x="79" y="0"/>
                  <a:pt x="78" y="1"/>
                </a:cubicBezTo>
                <a:cubicBezTo>
                  <a:pt x="69" y="8"/>
                  <a:pt x="69" y="8"/>
                  <a:pt x="69" y="8"/>
                </a:cubicBezTo>
                <a:cubicBezTo>
                  <a:pt x="58" y="4"/>
                  <a:pt x="58" y="4"/>
                  <a:pt x="58" y="4"/>
                </a:cubicBezTo>
                <a:cubicBezTo>
                  <a:pt x="56" y="3"/>
                  <a:pt x="54" y="4"/>
                  <a:pt x="53" y="5"/>
                </a:cubicBezTo>
                <a:cubicBezTo>
                  <a:pt x="47" y="15"/>
                  <a:pt x="47" y="15"/>
                  <a:pt x="47" y="15"/>
                </a:cubicBezTo>
                <a:cubicBezTo>
                  <a:pt x="35" y="15"/>
                  <a:pt x="35" y="15"/>
                  <a:pt x="35" y="15"/>
                </a:cubicBezTo>
                <a:cubicBezTo>
                  <a:pt x="34" y="15"/>
                  <a:pt x="32" y="16"/>
                  <a:pt x="32" y="17"/>
                </a:cubicBezTo>
                <a:cubicBezTo>
                  <a:pt x="29" y="29"/>
                  <a:pt x="29" y="29"/>
                  <a:pt x="29" y="29"/>
                </a:cubicBezTo>
                <a:cubicBezTo>
                  <a:pt x="17" y="32"/>
                  <a:pt x="17" y="32"/>
                  <a:pt x="17" y="32"/>
                </a:cubicBezTo>
                <a:cubicBezTo>
                  <a:pt x="16" y="32"/>
                  <a:pt x="15" y="34"/>
                  <a:pt x="15" y="35"/>
                </a:cubicBezTo>
                <a:cubicBezTo>
                  <a:pt x="15" y="47"/>
                  <a:pt x="15" y="47"/>
                  <a:pt x="15" y="47"/>
                </a:cubicBezTo>
                <a:cubicBezTo>
                  <a:pt x="5" y="53"/>
                  <a:pt x="5" y="53"/>
                  <a:pt x="5" y="53"/>
                </a:cubicBezTo>
                <a:cubicBezTo>
                  <a:pt x="4" y="54"/>
                  <a:pt x="3" y="56"/>
                  <a:pt x="4" y="58"/>
                </a:cubicBezTo>
                <a:cubicBezTo>
                  <a:pt x="8" y="69"/>
                  <a:pt x="8" y="69"/>
                  <a:pt x="8" y="69"/>
                </a:cubicBezTo>
                <a:cubicBezTo>
                  <a:pt x="1" y="78"/>
                  <a:pt x="1" y="78"/>
                  <a:pt x="1" y="78"/>
                </a:cubicBezTo>
                <a:cubicBezTo>
                  <a:pt x="0" y="79"/>
                  <a:pt x="0" y="81"/>
                  <a:pt x="1" y="82"/>
                </a:cubicBezTo>
                <a:cubicBezTo>
                  <a:pt x="8" y="91"/>
                  <a:pt x="8" y="91"/>
                  <a:pt x="8" y="91"/>
                </a:cubicBezTo>
                <a:cubicBezTo>
                  <a:pt x="4" y="102"/>
                  <a:pt x="4" y="102"/>
                  <a:pt x="4" y="102"/>
                </a:cubicBezTo>
                <a:cubicBezTo>
                  <a:pt x="3" y="104"/>
                  <a:pt x="4" y="106"/>
                  <a:pt x="5" y="107"/>
                </a:cubicBezTo>
                <a:cubicBezTo>
                  <a:pt x="15" y="113"/>
                  <a:pt x="15" y="113"/>
                  <a:pt x="15" y="113"/>
                </a:cubicBezTo>
                <a:cubicBezTo>
                  <a:pt x="15" y="125"/>
                  <a:pt x="15" y="125"/>
                  <a:pt x="15" y="125"/>
                </a:cubicBezTo>
                <a:cubicBezTo>
                  <a:pt x="15" y="126"/>
                  <a:pt x="16" y="128"/>
                  <a:pt x="17" y="128"/>
                </a:cubicBezTo>
                <a:cubicBezTo>
                  <a:pt x="29" y="131"/>
                  <a:pt x="29" y="131"/>
                  <a:pt x="29" y="131"/>
                </a:cubicBezTo>
                <a:cubicBezTo>
                  <a:pt x="32" y="143"/>
                  <a:pt x="32" y="143"/>
                  <a:pt x="32" y="143"/>
                </a:cubicBezTo>
                <a:cubicBezTo>
                  <a:pt x="32" y="144"/>
                  <a:pt x="34" y="145"/>
                  <a:pt x="35" y="145"/>
                </a:cubicBezTo>
                <a:cubicBezTo>
                  <a:pt x="47" y="145"/>
                  <a:pt x="47" y="145"/>
                  <a:pt x="47" y="145"/>
                </a:cubicBezTo>
                <a:cubicBezTo>
                  <a:pt x="53" y="155"/>
                  <a:pt x="53" y="155"/>
                  <a:pt x="53" y="155"/>
                </a:cubicBezTo>
                <a:cubicBezTo>
                  <a:pt x="54" y="156"/>
                  <a:pt x="56" y="157"/>
                  <a:pt x="58" y="156"/>
                </a:cubicBezTo>
                <a:cubicBezTo>
                  <a:pt x="69" y="152"/>
                  <a:pt x="69" y="152"/>
                  <a:pt x="69" y="152"/>
                </a:cubicBezTo>
                <a:cubicBezTo>
                  <a:pt x="78" y="159"/>
                  <a:pt x="78" y="159"/>
                  <a:pt x="78" y="159"/>
                </a:cubicBezTo>
                <a:cubicBezTo>
                  <a:pt x="78" y="160"/>
                  <a:pt x="79" y="160"/>
                  <a:pt x="80" y="160"/>
                </a:cubicBezTo>
                <a:cubicBezTo>
                  <a:pt x="81" y="160"/>
                  <a:pt x="82" y="160"/>
                  <a:pt x="82" y="159"/>
                </a:cubicBezTo>
                <a:cubicBezTo>
                  <a:pt x="91" y="152"/>
                  <a:pt x="91" y="152"/>
                  <a:pt x="91" y="152"/>
                </a:cubicBezTo>
                <a:cubicBezTo>
                  <a:pt x="102" y="156"/>
                  <a:pt x="102" y="156"/>
                  <a:pt x="102" y="156"/>
                </a:cubicBezTo>
                <a:cubicBezTo>
                  <a:pt x="104" y="157"/>
                  <a:pt x="106" y="156"/>
                  <a:pt x="107" y="155"/>
                </a:cubicBezTo>
                <a:cubicBezTo>
                  <a:pt x="113" y="145"/>
                  <a:pt x="113" y="145"/>
                  <a:pt x="113" y="145"/>
                </a:cubicBezTo>
                <a:cubicBezTo>
                  <a:pt x="125" y="145"/>
                  <a:pt x="125" y="145"/>
                  <a:pt x="125" y="145"/>
                </a:cubicBezTo>
                <a:cubicBezTo>
                  <a:pt x="126" y="145"/>
                  <a:pt x="128" y="144"/>
                  <a:pt x="128" y="143"/>
                </a:cubicBezTo>
                <a:cubicBezTo>
                  <a:pt x="131" y="131"/>
                  <a:pt x="131" y="131"/>
                  <a:pt x="131" y="131"/>
                </a:cubicBezTo>
                <a:cubicBezTo>
                  <a:pt x="143" y="128"/>
                  <a:pt x="143" y="128"/>
                  <a:pt x="143" y="128"/>
                </a:cubicBezTo>
                <a:cubicBezTo>
                  <a:pt x="144" y="128"/>
                  <a:pt x="145" y="126"/>
                  <a:pt x="145" y="125"/>
                </a:cubicBezTo>
                <a:cubicBezTo>
                  <a:pt x="145" y="113"/>
                  <a:pt x="145" y="113"/>
                  <a:pt x="145" y="113"/>
                </a:cubicBezTo>
                <a:cubicBezTo>
                  <a:pt x="155" y="107"/>
                  <a:pt x="155" y="107"/>
                  <a:pt x="155" y="107"/>
                </a:cubicBezTo>
                <a:cubicBezTo>
                  <a:pt x="156" y="106"/>
                  <a:pt x="157" y="104"/>
                  <a:pt x="156" y="102"/>
                </a:cubicBezTo>
                <a:cubicBezTo>
                  <a:pt x="152" y="91"/>
                  <a:pt x="152" y="91"/>
                  <a:pt x="152" y="91"/>
                </a:cubicBezTo>
                <a:cubicBezTo>
                  <a:pt x="159" y="82"/>
                  <a:pt x="159" y="82"/>
                  <a:pt x="159" y="82"/>
                </a:cubicBezTo>
                <a:cubicBezTo>
                  <a:pt x="160" y="81"/>
                  <a:pt x="160" y="79"/>
                  <a:pt x="159" y="78"/>
                </a:cubicBezTo>
                <a:close/>
                <a:moveTo>
                  <a:pt x="145" y="89"/>
                </a:moveTo>
                <a:cubicBezTo>
                  <a:pt x="144" y="90"/>
                  <a:pt x="144" y="91"/>
                  <a:pt x="145" y="92"/>
                </a:cubicBezTo>
                <a:cubicBezTo>
                  <a:pt x="149" y="102"/>
                  <a:pt x="149" y="102"/>
                  <a:pt x="149" y="102"/>
                </a:cubicBezTo>
                <a:cubicBezTo>
                  <a:pt x="139" y="108"/>
                  <a:pt x="139" y="108"/>
                  <a:pt x="139" y="108"/>
                </a:cubicBezTo>
                <a:cubicBezTo>
                  <a:pt x="138" y="109"/>
                  <a:pt x="138" y="110"/>
                  <a:pt x="138" y="111"/>
                </a:cubicBezTo>
                <a:cubicBezTo>
                  <a:pt x="139" y="123"/>
                  <a:pt x="139" y="123"/>
                  <a:pt x="139" y="123"/>
                </a:cubicBezTo>
                <a:cubicBezTo>
                  <a:pt x="128" y="125"/>
                  <a:pt x="128" y="125"/>
                  <a:pt x="128" y="125"/>
                </a:cubicBezTo>
                <a:cubicBezTo>
                  <a:pt x="127" y="126"/>
                  <a:pt x="126" y="127"/>
                  <a:pt x="125" y="128"/>
                </a:cubicBezTo>
                <a:cubicBezTo>
                  <a:pt x="123" y="139"/>
                  <a:pt x="123" y="139"/>
                  <a:pt x="123" y="139"/>
                </a:cubicBezTo>
                <a:cubicBezTo>
                  <a:pt x="111" y="138"/>
                  <a:pt x="111" y="138"/>
                  <a:pt x="111" y="138"/>
                </a:cubicBezTo>
                <a:cubicBezTo>
                  <a:pt x="110" y="138"/>
                  <a:pt x="109" y="138"/>
                  <a:pt x="108" y="139"/>
                </a:cubicBezTo>
                <a:cubicBezTo>
                  <a:pt x="102" y="149"/>
                  <a:pt x="102" y="149"/>
                  <a:pt x="102" y="149"/>
                </a:cubicBezTo>
                <a:cubicBezTo>
                  <a:pt x="92" y="145"/>
                  <a:pt x="92" y="145"/>
                  <a:pt x="92" y="145"/>
                </a:cubicBezTo>
                <a:cubicBezTo>
                  <a:pt x="91" y="144"/>
                  <a:pt x="90" y="144"/>
                  <a:pt x="89" y="145"/>
                </a:cubicBezTo>
                <a:cubicBezTo>
                  <a:pt x="80" y="152"/>
                  <a:pt x="80" y="152"/>
                  <a:pt x="80" y="152"/>
                </a:cubicBezTo>
                <a:cubicBezTo>
                  <a:pt x="71" y="145"/>
                  <a:pt x="71" y="145"/>
                  <a:pt x="71" y="145"/>
                </a:cubicBezTo>
                <a:cubicBezTo>
                  <a:pt x="71" y="145"/>
                  <a:pt x="70" y="144"/>
                  <a:pt x="69" y="144"/>
                </a:cubicBezTo>
                <a:cubicBezTo>
                  <a:pt x="69" y="144"/>
                  <a:pt x="68" y="145"/>
                  <a:pt x="68" y="145"/>
                </a:cubicBezTo>
                <a:cubicBezTo>
                  <a:pt x="58" y="149"/>
                  <a:pt x="58" y="149"/>
                  <a:pt x="58" y="149"/>
                </a:cubicBezTo>
                <a:cubicBezTo>
                  <a:pt x="52" y="139"/>
                  <a:pt x="52" y="139"/>
                  <a:pt x="52" y="139"/>
                </a:cubicBezTo>
                <a:cubicBezTo>
                  <a:pt x="51" y="138"/>
                  <a:pt x="50" y="138"/>
                  <a:pt x="49" y="138"/>
                </a:cubicBezTo>
                <a:cubicBezTo>
                  <a:pt x="37" y="139"/>
                  <a:pt x="37" y="139"/>
                  <a:pt x="37" y="139"/>
                </a:cubicBezTo>
                <a:cubicBezTo>
                  <a:pt x="35" y="128"/>
                  <a:pt x="35" y="128"/>
                  <a:pt x="35" y="128"/>
                </a:cubicBezTo>
                <a:cubicBezTo>
                  <a:pt x="34" y="127"/>
                  <a:pt x="33" y="126"/>
                  <a:pt x="32" y="125"/>
                </a:cubicBezTo>
                <a:cubicBezTo>
                  <a:pt x="21" y="123"/>
                  <a:pt x="21" y="123"/>
                  <a:pt x="21" y="123"/>
                </a:cubicBezTo>
                <a:cubicBezTo>
                  <a:pt x="22" y="111"/>
                  <a:pt x="22" y="111"/>
                  <a:pt x="22" y="111"/>
                </a:cubicBezTo>
                <a:cubicBezTo>
                  <a:pt x="22" y="110"/>
                  <a:pt x="22" y="109"/>
                  <a:pt x="21" y="108"/>
                </a:cubicBezTo>
                <a:cubicBezTo>
                  <a:pt x="11" y="102"/>
                  <a:pt x="11" y="102"/>
                  <a:pt x="11" y="102"/>
                </a:cubicBezTo>
                <a:cubicBezTo>
                  <a:pt x="15" y="92"/>
                  <a:pt x="15" y="92"/>
                  <a:pt x="15" y="92"/>
                </a:cubicBezTo>
                <a:cubicBezTo>
                  <a:pt x="16" y="91"/>
                  <a:pt x="16" y="90"/>
                  <a:pt x="15" y="89"/>
                </a:cubicBezTo>
                <a:cubicBezTo>
                  <a:pt x="8" y="80"/>
                  <a:pt x="8" y="80"/>
                  <a:pt x="8" y="80"/>
                </a:cubicBezTo>
                <a:cubicBezTo>
                  <a:pt x="15" y="71"/>
                  <a:pt x="15" y="71"/>
                  <a:pt x="15" y="71"/>
                </a:cubicBezTo>
                <a:cubicBezTo>
                  <a:pt x="16" y="70"/>
                  <a:pt x="16" y="69"/>
                  <a:pt x="15" y="68"/>
                </a:cubicBezTo>
                <a:cubicBezTo>
                  <a:pt x="11" y="58"/>
                  <a:pt x="11" y="58"/>
                  <a:pt x="11" y="58"/>
                </a:cubicBezTo>
                <a:cubicBezTo>
                  <a:pt x="21" y="52"/>
                  <a:pt x="21" y="52"/>
                  <a:pt x="21" y="52"/>
                </a:cubicBezTo>
                <a:cubicBezTo>
                  <a:pt x="22" y="51"/>
                  <a:pt x="22" y="50"/>
                  <a:pt x="22" y="49"/>
                </a:cubicBezTo>
                <a:cubicBezTo>
                  <a:pt x="21" y="37"/>
                  <a:pt x="21" y="37"/>
                  <a:pt x="21" y="37"/>
                </a:cubicBezTo>
                <a:cubicBezTo>
                  <a:pt x="32" y="35"/>
                  <a:pt x="32" y="35"/>
                  <a:pt x="32" y="35"/>
                </a:cubicBezTo>
                <a:cubicBezTo>
                  <a:pt x="33" y="34"/>
                  <a:pt x="34" y="33"/>
                  <a:pt x="35" y="32"/>
                </a:cubicBezTo>
                <a:cubicBezTo>
                  <a:pt x="37" y="21"/>
                  <a:pt x="37" y="21"/>
                  <a:pt x="37" y="21"/>
                </a:cubicBezTo>
                <a:cubicBezTo>
                  <a:pt x="49" y="22"/>
                  <a:pt x="49" y="22"/>
                  <a:pt x="49" y="22"/>
                </a:cubicBezTo>
                <a:cubicBezTo>
                  <a:pt x="50" y="22"/>
                  <a:pt x="51" y="22"/>
                  <a:pt x="52" y="21"/>
                </a:cubicBezTo>
                <a:cubicBezTo>
                  <a:pt x="58" y="11"/>
                  <a:pt x="58" y="11"/>
                  <a:pt x="58" y="11"/>
                </a:cubicBezTo>
                <a:cubicBezTo>
                  <a:pt x="68" y="15"/>
                  <a:pt x="68" y="15"/>
                  <a:pt x="68" y="15"/>
                </a:cubicBezTo>
                <a:cubicBezTo>
                  <a:pt x="69" y="16"/>
                  <a:pt x="70" y="16"/>
                  <a:pt x="71" y="15"/>
                </a:cubicBezTo>
                <a:cubicBezTo>
                  <a:pt x="80" y="8"/>
                  <a:pt x="80" y="8"/>
                  <a:pt x="80" y="8"/>
                </a:cubicBezTo>
                <a:cubicBezTo>
                  <a:pt x="89" y="15"/>
                  <a:pt x="89" y="15"/>
                  <a:pt x="89" y="15"/>
                </a:cubicBezTo>
                <a:cubicBezTo>
                  <a:pt x="90" y="16"/>
                  <a:pt x="91" y="16"/>
                  <a:pt x="92" y="15"/>
                </a:cubicBezTo>
                <a:cubicBezTo>
                  <a:pt x="102" y="11"/>
                  <a:pt x="102" y="11"/>
                  <a:pt x="102" y="11"/>
                </a:cubicBezTo>
                <a:cubicBezTo>
                  <a:pt x="108" y="21"/>
                  <a:pt x="108" y="21"/>
                  <a:pt x="108" y="21"/>
                </a:cubicBezTo>
                <a:cubicBezTo>
                  <a:pt x="109" y="22"/>
                  <a:pt x="110" y="22"/>
                  <a:pt x="111" y="22"/>
                </a:cubicBezTo>
                <a:cubicBezTo>
                  <a:pt x="123" y="21"/>
                  <a:pt x="123" y="21"/>
                  <a:pt x="123" y="21"/>
                </a:cubicBezTo>
                <a:cubicBezTo>
                  <a:pt x="125" y="32"/>
                  <a:pt x="125" y="32"/>
                  <a:pt x="125" y="32"/>
                </a:cubicBezTo>
                <a:cubicBezTo>
                  <a:pt x="126" y="33"/>
                  <a:pt x="127" y="34"/>
                  <a:pt x="128" y="35"/>
                </a:cubicBezTo>
                <a:cubicBezTo>
                  <a:pt x="139" y="37"/>
                  <a:pt x="139" y="37"/>
                  <a:pt x="139" y="37"/>
                </a:cubicBezTo>
                <a:cubicBezTo>
                  <a:pt x="138" y="49"/>
                  <a:pt x="138" y="49"/>
                  <a:pt x="138" y="49"/>
                </a:cubicBezTo>
                <a:cubicBezTo>
                  <a:pt x="138" y="50"/>
                  <a:pt x="138" y="51"/>
                  <a:pt x="139" y="52"/>
                </a:cubicBezTo>
                <a:cubicBezTo>
                  <a:pt x="149" y="58"/>
                  <a:pt x="149" y="58"/>
                  <a:pt x="149" y="58"/>
                </a:cubicBezTo>
                <a:cubicBezTo>
                  <a:pt x="145" y="68"/>
                  <a:pt x="145" y="68"/>
                  <a:pt x="145" y="68"/>
                </a:cubicBezTo>
                <a:cubicBezTo>
                  <a:pt x="144" y="69"/>
                  <a:pt x="144" y="70"/>
                  <a:pt x="145" y="71"/>
                </a:cubicBezTo>
                <a:cubicBezTo>
                  <a:pt x="152" y="80"/>
                  <a:pt x="152" y="80"/>
                  <a:pt x="152" y="80"/>
                </a:cubicBezTo>
                <a:lnTo>
                  <a:pt x="145" y="89"/>
                </a:lnTo>
                <a:close/>
                <a:moveTo>
                  <a:pt x="63" y="51"/>
                </a:moveTo>
                <a:cubicBezTo>
                  <a:pt x="56" y="51"/>
                  <a:pt x="51" y="56"/>
                  <a:pt x="51" y="63"/>
                </a:cubicBezTo>
                <a:cubicBezTo>
                  <a:pt x="51" y="70"/>
                  <a:pt x="56" y="75"/>
                  <a:pt x="63" y="75"/>
                </a:cubicBezTo>
                <a:cubicBezTo>
                  <a:pt x="70" y="75"/>
                  <a:pt x="75" y="70"/>
                  <a:pt x="75" y="63"/>
                </a:cubicBezTo>
                <a:cubicBezTo>
                  <a:pt x="75" y="56"/>
                  <a:pt x="70" y="51"/>
                  <a:pt x="63" y="51"/>
                </a:cubicBezTo>
                <a:close/>
                <a:moveTo>
                  <a:pt x="63" y="69"/>
                </a:moveTo>
                <a:cubicBezTo>
                  <a:pt x="60" y="69"/>
                  <a:pt x="57" y="66"/>
                  <a:pt x="57" y="63"/>
                </a:cubicBezTo>
                <a:cubicBezTo>
                  <a:pt x="57" y="60"/>
                  <a:pt x="60" y="57"/>
                  <a:pt x="63" y="57"/>
                </a:cubicBezTo>
                <a:cubicBezTo>
                  <a:pt x="66" y="57"/>
                  <a:pt x="69" y="60"/>
                  <a:pt x="69" y="63"/>
                </a:cubicBezTo>
                <a:cubicBezTo>
                  <a:pt x="69" y="66"/>
                  <a:pt x="66" y="69"/>
                  <a:pt x="63" y="69"/>
                </a:cubicBezTo>
                <a:close/>
                <a:moveTo>
                  <a:pt x="97" y="85"/>
                </a:moveTo>
                <a:cubicBezTo>
                  <a:pt x="90" y="85"/>
                  <a:pt x="85" y="90"/>
                  <a:pt x="85" y="97"/>
                </a:cubicBezTo>
                <a:cubicBezTo>
                  <a:pt x="85" y="104"/>
                  <a:pt x="90" y="109"/>
                  <a:pt x="97" y="109"/>
                </a:cubicBezTo>
                <a:cubicBezTo>
                  <a:pt x="104" y="109"/>
                  <a:pt x="109" y="104"/>
                  <a:pt x="109" y="97"/>
                </a:cubicBezTo>
                <a:cubicBezTo>
                  <a:pt x="109" y="90"/>
                  <a:pt x="104" y="85"/>
                  <a:pt x="97" y="85"/>
                </a:cubicBezTo>
                <a:close/>
                <a:moveTo>
                  <a:pt x="97" y="103"/>
                </a:moveTo>
                <a:cubicBezTo>
                  <a:pt x="94" y="103"/>
                  <a:pt x="91" y="100"/>
                  <a:pt x="91" y="97"/>
                </a:cubicBezTo>
                <a:cubicBezTo>
                  <a:pt x="91" y="94"/>
                  <a:pt x="94" y="91"/>
                  <a:pt x="97" y="91"/>
                </a:cubicBezTo>
                <a:cubicBezTo>
                  <a:pt x="100" y="91"/>
                  <a:pt x="103" y="94"/>
                  <a:pt x="103" y="97"/>
                </a:cubicBezTo>
                <a:cubicBezTo>
                  <a:pt x="103" y="100"/>
                  <a:pt x="100" y="103"/>
                  <a:pt x="97" y="103"/>
                </a:cubicBezTo>
                <a:close/>
                <a:moveTo>
                  <a:pt x="108" y="52"/>
                </a:moveTo>
                <a:cubicBezTo>
                  <a:pt x="107" y="51"/>
                  <a:pt x="105" y="51"/>
                  <a:pt x="104" y="52"/>
                </a:cubicBezTo>
                <a:cubicBezTo>
                  <a:pt x="52" y="104"/>
                  <a:pt x="52" y="104"/>
                  <a:pt x="52" y="104"/>
                </a:cubicBezTo>
                <a:cubicBezTo>
                  <a:pt x="51" y="105"/>
                  <a:pt x="51" y="107"/>
                  <a:pt x="52" y="108"/>
                </a:cubicBezTo>
                <a:cubicBezTo>
                  <a:pt x="52" y="109"/>
                  <a:pt x="53" y="109"/>
                  <a:pt x="54" y="109"/>
                </a:cubicBezTo>
                <a:cubicBezTo>
                  <a:pt x="55" y="109"/>
                  <a:pt x="56" y="109"/>
                  <a:pt x="56" y="108"/>
                </a:cubicBezTo>
                <a:cubicBezTo>
                  <a:pt x="108" y="56"/>
                  <a:pt x="108" y="56"/>
                  <a:pt x="108" y="56"/>
                </a:cubicBezTo>
                <a:cubicBezTo>
                  <a:pt x="110" y="55"/>
                  <a:pt x="110" y="53"/>
                  <a:pt x="108" y="5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0" name="Freeform 30">
            <a:extLst>
              <a:ext uri="{FF2B5EF4-FFF2-40B4-BE49-F238E27FC236}">
                <a16:creationId xmlns:a16="http://schemas.microsoft.com/office/drawing/2014/main" xmlns="" id="{01B797F7-26CF-4886-8658-F611F7ABA593}"/>
              </a:ext>
            </a:extLst>
          </p:cNvPr>
          <p:cNvSpPr>
            <a:spLocks noEditPoints="1"/>
          </p:cNvSpPr>
          <p:nvPr/>
        </p:nvSpPr>
        <p:spPr bwMode="auto">
          <a:xfrm>
            <a:off x="3387726" y="4740276"/>
            <a:ext cx="544513" cy="549275"/>
          </a:xfrm>
          <a:custGeom>
            <a:avLst/>
            <a:gdLst>
              <a:gd name="T0" fmla="*/ 156 w 160"/>
              <a:gd name="T1" fmla="*/ 58 h 160"/>
              <a:gd name="T2" fmla="*/ 145 w 160"/>
              <a:gd name="T3" fmla="*/ 35 h 160"/>
              <a:gd name="T4" fmla="*/ 128 w 160"/>
              <a:gd name="T5" fmla="*/ 17 h 160"/>
              <a:gd name="T6" fmla="*/ 107 w 160"/>
              <a:gd name="T7" fmla="*/ 5 h 160"/>
              <a:gd name="T8" fmla="*/ 82 w 160"/>
              <a:gd name="T9" fmla="*/ 1 h 160"/>
              <a:gd name="T10" fmla="*/ 58 w 160"/>
              <a:gd name="T11" fmla="*/ 4 h 160"/>
              <a:gd name="T12" fmla="*/ 35 w 160"/>
              <a:gd name="T13" fmla="*/ 15 h 160"/>
              <a:gd name="T14" fmla="*/ 17 w 160"/>
              <a:gd name="T15" fmla="*/ 32 h 160"/>
              <a:gd name="T16" fmla="*/ 5 w 160"/>
              <a:gd name="T17" fmla="*/ 53 h 160"/>
              <a:gd name="T18" fmla="*/ 1 w 160"/>
              <a:gd name="T19" fmla="*/ 78 h 160"/>
              <a:gd name="T20" fmla="*/ 4 w 160"/>
              <a:gd name="T21" fmla="*/ 102 h 160"/>
              <a:gd name="T22" fmla="*/ 15 w 160"/>
              <a:gd name="T23" fmla="*/ 125 h 160"/>
              <a:gd name="T24" fmla="*/ 32 w 160"/>
              <a:gd name="T25" fmla="*/ 143 h 160"/>
              <a:gd name="T26" fmla="*/ 53 w 160"/>
              <a:gd name="T27" fmla="*/ 155 h 160"/>
              <a:gd name="T28" fmla="*/ 78 w 160"/>
              <a:gd name="T29" fmla="*/ 159 h 160"/>
              <a:gd name="T30" fmla="*/ 91 w 160"/>
              <a:gd name="T31" fmla="*/ 152 h 160"/>
              <a:gd name="T32" fmla="*/ 113 w 160"/>
              <a:gd name="T33" fmla="*/ 145 h 160"/>
              <a:gd name="T34" fmla="*/ 131 w 160"/>
              <a:gd name="T35" fmla="*/ 131 h 160"/>
              <a:gd name="T36" fmla="*/ 145 w 160"/>
              <a:gd name="T37" fmla="*/ 113 h 160"/>
              <a:gd name="T38" fmla="*/ 152 w 160"/>
              <a:gd name="T39" fmla="*/ 91 h 160"/>
              <a:gd name="T40" fmla="*/ 145 w 160"/>
              <a:gd name="T41" fmla="*/ 89 h 160"/>
              <a:gd name="T42" fmla="*/ 139 w 160"/>
              <a:gd name="T43" fmla="*/ 108 h 160"/>
              <a:gd name="T44" fmla="*/ 128 w 160"/>
              <a:gd name="T45" fmla="*/ 125 h 160"/>
              <a:gd name="T46" fmla="*/ 111 w 160"/>
              <a:gd name="T47" fmla="*/ 138 h 160"/>
              <a:gd name="T48" fmla="*/ 92 w 160"/>
              <a:gd name="T49" fmla="*/ 145 h 160"/>
              <a:gd name="T50" fmla="*/ 71 w 160"/>
              <a:gd name="T51" fmla="*/ 145 h 160"/>
              <a:gd name="T52" fmla="*/ 58 w 160"/>
              <a:gd name="T53" fmla="*/ 149 h 160"/>
              <a:gd name="T54" fmla="*/ 37 w 160"/>
              <a:gd name="T55" fmla="*/ 139 h 160"/>
              <a:gd name="T56" fmla="*/ 21 w 160"/>
              <a:gd name="T57" fmla="*/ 123 h 160"/>
              <a:gd name="T58" fmla="*/ 11 w 160"/>
              <a:gd name="T59" fmla="*/ 102 h 160"/>
              <a:gd name="T60" fmla="*/ 8 w 160"/>
              <a:gd name="T61" fmla="*/ 80 h 160"/>
              <a:gd name="T62" fmla="*/ 11 w 160"/>
              <a:gd name="T63" fmla="*/ 58 h 160"/>
              <a:gd name="T64" fmla="*/ 21 w 160"/>
              <a:gd name="T65" fmla="*/ 37 h 160"/>
              <a:gd name="T66" fmla="*/ 37 w 160"/>
              <a:gd name="T67" fmla="*/ 21 h 160"/>
              <a:gd name="T68" fmla="*/ 58 w 160"/>
              <a:gd name="T69" fmla="*/ 11 h 160"/>
              <a:gd name="T70" fmla="*/ 80 w 160"/>
              <a:gd name="T71" fmla="*/ 8 h 160"/>
              <a:gd name="T72" fmla="*/ 102 w 160"/>
              <a:gd name="T73" fmla="*/ 11 h 160"/>
              <a:gd name="T74" fmla="*/ 123 w 160"/>
              <a:gd name="T75" fmla="*/ 21 h 160"/>
              <a:gd name="T76" fmla="*/ 139 w 160"/>
              <a:gd name="T77" fmla="*/ 37 h 160"/>
              <a:gd name="T78" fmla="*/ 149 w 160"/>
              <a:gd name="T79" fmla="*/ 58 h 160"/>
              <a:gd name="T80" fmla="*/ 152 w 160"/>
              <a:gd name="T81" fmla="*/ 80 h 160"/>
              <a:gd name="T82" fmla="*/ 53 w 160"/>
              <a:gd name="T83" fmla="*/ 64 h 160"/>
              <a:gd name="T84" fmla="*/ 39 w 160"/>
              <a:gd name="T85" fmla="*/ 64 h 160"/>
              <a:gd name="T86" fmla="*/ 33 w 160"/>
              <a:gd name="T87" fmla="*/ 65 h 160"/>
              <a:gd name="T88" fmla="*/ 39 w 160"/>
              <a:gd name="T89" fmla="*/ 96 h 160"/>
              <a:gd name="T90" fmla="*/ 54 w 160"/>
              <a:gd name="T91" fmla="*/ 96 h 160"/>
              <a:gd name="T92" fmla="*/ 60 w 160"/>
              <a:gd name="T93" fmla="*/ 95 h 160"/>
              <a:gd name="T94" fmla="*/ 82 w 160"/>
              <a:gd name="T95" fmla="*/ 72 h 160"/>
              <a:gd name="T96" fmla="*/ 82 w 160"/>
              <a:gd name="T97" fmla="*/ 64 h 160"/>
              <a:gd name="T98" fmla="*/ 66 w 160"/>
              <a:gd name="T99" fmla="*/ 95 h 160"/>
              <a:gd name="T100" fmla="*/ 83 w 160"/>
              <a:gd name="T101" fmla="*/ 95 h 160"/>
              <a:gd name="T102" fmla="*/ 74 w 160"/>
              <a:gd name="T103" fmla="*/ 89 h 160"/>
              <a:gd name="T104" fmla="*/ 83 w 160"/>
              <a:gd name="T105" fmla="*/ 82 h 160"/>
              <a:gd name="T106" fmla="*/ 74 w 160"/>
              <a:gd name="T107" fmla="*/ 76 h 160"/>
              <a:gd name="T108" fmla="*/ 127 w 160"/>
              <a:gd name="T109" fmla="*/ 65 h 160"/>
              <a:gd name="T110" fmla="*/ 119 w 160"/>
              <a:gd name="T111" fmla="*/ 65 h 160"/>
              <a:gd name="T112" fmla="*/ 108 w 160"/>
              <a:gd name="T113" fmla="*/ 64 h 160"/>
              <a:gd name="T114" fmla="*/ 99 w 160"/>
              <a:gd name="T115" fmla="*/ 81 h 160"/>
              <a:gd name="T116" fmla="*/ 87 w 160"/>
              <a:gd name="T117" fmla="*/ 64 h 160"/>
              <a:gd name="T118" fmla="*/ 95 w 160"/>
              <a:gd name="T119" fmla="*/ 96 h 160"/>
              <a:gd name="T120" fmla="*/ 102 w 160"/>
              <a:gd name="T121" fmla="*/ 96 h 160"/>
              <a:gd name="T122" fmla="*/ 112 w 160"/>
              <a:gd name="T123" fmla="*/ 96 h 160"/>
              <a:gd name="T124" fmla="*/ 127 w 160"/>
              <a:gd name="T125" fmla="*/ 66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60" h="160">
                <a:moveTo>
                  <a:pt x="159" y="78"/>
                </a:moveTo>
                <a:cubicBezTo>
                  <a:pt x="152" y="69"/>
                  <a:pt x="152" y="69"/>
                  <a:pt x="152" y="69"/>
                </a:cubicBezTo>
                <a:cubicBezTo>
                  <a:pt x="156" y="58"/>
                  <a:pt x="156" y="58"/>
                  <a:pt x="156" y="58"/>
                </a:cubicBezTo>
                <a:cubicBezTo>
                  <a:pt x="157" y="56"/>
                  <a:pt x="156" y="54"/>
                  <a:pt x="155" y="53"/>
                </a:cubicBezTo>
                <a:cubicBezTo>
                  <a:pt x="145" y="47"/>
                  <a:pt x="145" y="47"/>
                  <a:pt x="145" y="47"/>
                </a:cubicBezTo>
                <a:cubicBezTo>
                  <a:pt x="145" y="35"/>
                  <a:pt x="145" y="35"/>
                  <a:pt x="145" y="35"/>
                </a:cubicBezTo>
                <a:cubicBezTo>
                  <a:pt x="145" y="34"/>
                  <a:pt x="144" y="32"/>
                  <a:pt x="143" y="32"/>
                </a:cubicBezTo>
                <a:cubicBezTo>
                  <a:pt x="131" y="29"/>
                  <a:pt x="131" y="29"/>
                  <a:pt x="131" y="29"/>
                </a:cubicBezTo>
                <a:cubicBezTo>
                  <a:pt x="128" y="17"/>
                  <a:pt x="128" y="17"/>
                  <a:pt x="128" y="17"/>
                </a:cubicBezTo>
                <a:cubicBezTo>
                  <a:pt x="128" y="16"/>
                  <a:pt x="126" y="15"/>
                  <a:pt x="125" y="15"/>
                </a:cubicBezTo>
                <a:cubicBezTo>
                  <a:pt x="113" y="15"/>
                  <a:pt x="113" y="15"/>
                  <a:pt x="113" y="15"/>
                </a:cubicBezTo>
                <a:cubicBezTo>
                  <a:pt x="107" y="5"/>
                  <a:pt x="107" y="5"/>
                  <a:pt x="107" y="5"/>
                </a:cubicBezTo>
                <a:cubicBezTo>
                  <a:pt x="106" y="4"/>
                  <a:pt x="104" y="3"/>
                  <a:pt x="102" y="4"/>
                </a:cubicBezTo>
                <a:cubicBezTo>
                  <a:pt x="91" y="8"/>
                  <a:pt x="91" y="8"/>
                  <a:pt x="91" y="8"/>
                </a:cubicBezTo>
                <a:cubicBezTo>
                  <a:pt x="82" y="1"/>
                  <a:pt x="82" y="1"/>
                  <a:pt x="82" y="1"/>
                </a:cubicBezTo>
                <a:cubicBezTo>
                  <a:pt x="81" y="0"/>
                  <a:pt x="79" y="0"/>
                  <a:pt x="78" y="1"/>
                </a:cubicBezTo>
                <a:cubicBezTo>
                  <a:pt x="69" y="8"/>
                  <a:pt x="69" y="8"/>
                  <a:pt x="69" y="8"/>
                </a:cubicBezTo>
                <a:cubicBezTo>
                  <a:pt x="58" y="4"/>
                  <a:pt x="58" y="4"/>
                  <a:pt x="58" y="4"/>
                </a:cubicBezTo>
                <a:cubicBezTo>
                  <a:pt x="56" y="3"/>
                  <a:pt x="54" y="4"/>
                  <a:pt x="53" y="5"/>
                </a:cubicBezTo>
                <a:cubicBezTo>
                  <a:pt x="47" y="15"/>
                  <a:pt x="47" y="15"/>
                  <a:pt x="47" y="15"/>
                </a:cubicBezTo>
                <a:cubicBezTo>
                  <a:pt x="35" y="15"/>
                  <a:pt x="35" y="15"/>
                  <a:pt x="35" y="15"/>
                </a:cubicBezTo>
                <a:cubicBezTo>
                  <a:pt x="34" y="15"/>
                  <a:pt x="32" y="16"/>
                  <a:pt x="32" y="17"/>
                </a:cubicBezTo>
                <a:cubicBezTo>
                  <a:pt x="29" y="29"/>
                  <a:pt x="29" y="29"/>
                  <a:pt x="29" y="29"/>
                </a:cubicBezTo>
                <a:cubicBezTo>
                  <a:pt x="17" y="32"/>
                  <a:pt x="17" y="32"/>
                  <a:pt x="17" y="32"/>
                </a:cubicBezTo>
                <a:cubicBezTo>
                  <a:pt x="16" y="32"/>
                  <a:pt x="15" y="34"/>
                  <a:pt x="15" y="35"/>
                </a:cubicBezTo>
                <a:cubicBezTo>
                  <a:pt x="15" y="47"/>
                  <a:pt x="15" y="47"/>
                  <a:pt x="15" y="47"/>
                </a:cubicBezTo>
                <a:cubicBezTo>
                  <a:pt x="5" y="53"/>
                  <a:pt x="5" y="53"/>
                  <a:pt x="5" y="53"/>
                </a:cubicBezTo>
                <a:cubicBezTo>
                  <a:pt x="4" y="54"/>
                  <a:pt x="3" y="56"/>
                  <a:pt x="4" y="58"/>
                </a:cubicBezTo>
                <a:cubicBezTo>
                  <a:pt x="8" y="69"/>
                  <a:pt x="8" y="69"/>
                  <a:pt x="8" y="69"/>
                </a:cubicBezTo>
                <a:cubicBezTo>
                  <a:pt x="1" y="78"/>
                  <a:pt x="1" y="78"/>
                  <a:pt x="1" y="78"/>
                </a:cubicBezTo>
                <a:cubicBezTo>
                  <a:pt x="0" y="79"/>
                  <a:pt x="0" y="81"/>
                  <a:pt x="1" y="82"/>
                </a:cubicBezTo>
                <a:cubicBezTo>
                  <a:pt x="8" y="91"/>
                  <a:pt x="8" y="91"/>
                  <a:pt x="8" y="91"/>
                </a:cubicBezTo>
                <a:cubicBezTo>
                  <a:pt x="4" y="102"/>
                  <a:pt x="4" y="102"/>
                  <a:pt x="4" y="102"/>
                </a:cubicBezTo>
                <a:cubicBezTo>
                  <a:pt x="3" y="104"/>
                  <a:pt x="4" y="106"/>
                  <a:pt x="5" y="107"/>
                </a:cubicBezTo>
                <a:cubicBezTo>
                  <a:pt x="15" y="113"/>
                  <a:pt x="15" y="113"/>
                  <a:pt x="15" y="113"/>
                </a:cubicBezTo>
                <a:cubicBezTo>
                  <a:pt x="15" y="125"/>
                  <a:pt x="15" y="125"/>
                  <a:pt x="15" y="125"/>
                </a:cubicBezTo>
                <a:cubicBezTo>
                  <a:pt x="15" y="126"/>
                  <a:pt x="16" y="128"/>
                  <a:pt x="17" y="128"/>
                </a:cubicBezTo>
                <a:cubicBezTo>
                  <a:pt x="29" y="131"/>
                  <a:pt x="29" y="131"/>
                  <a:pt x="29" y="131"/>
                </a:cubicBezTo>
                <a:cubicBezTo>
                  <a:pt x="32" y="143"/>
                  <a:pt x="32" y="143"/>
                  <a:pt x="32" y="143"/>
                </a:cubicBezTo>
                <a:cubicBezTo>
                  <a:pt x="32" y="144"/>
                  <a:pt x="34" y="145"/>
                  <a:pt x="35" y="145"/>
                </a:cubicBezTo>
                <a:cubicBezTo>
                  <a:pt x="47" y="145"/>
                  <a:pt x="47" y="145"/>
                  <a:pt x="47" y="145"/>
                </a:cubicBezTo>
                <a:cubicBezTo>
                  <a:pt x="53" y="155"/>
                  <a:pt x="53" y="155"/>
                  <a:pt x="53" y="155"/>
                </a:cubicBezTo>
                <a:cubicBezTo>
                  <a:pt x="54" y="156"/>
                  <a:pt x="56" y="157"/>
                  <a:pt x="58" y="156"/>
                </a:cubicBezTo>
                <a:cubicBezTo>
                  <a:pt x="69" y="152"/>
                  <a:pt x="69" y="152"/>
                  <a:pt x="69" y="152"/>
                </a:cubicBezTo>
                <a:cubicBezTo>
                  <a:pt x="78" y="159"/>
                  <a:pt x="78" y="159"/>
                  <a:pt x="78" y="159"/>
                </a:cubicBezTo>
                <a:cubicBezTo>
                  <a:pt x="78" y="160"/>
                  <a:pt x="79" y="160"/>
                  <a:pt x="80" y="160"/>
                </a:cubicBezTo>
                <a:cubicBezTo>
                  <a:pt x="81" y="160"/>
                  <a:pt x="82" y="160"/>
                  <a:pt x="82" y="159"/>
                </a:cubicBezTo>
                <a:cubicBezTo>
                  <a:pt x="91" y="152"/>
                  <a:pt x="91" y="152"/>
                  <a:pt x="91" y="152"/>
                </a:cubicBezTo>
                <a:cubicBezTo>
                  <a:pt x="102" y="156"/>
                  <a:pt x="102" y="156"/>
                  <a:pt x="102" y="156"/>
                </a:cubicBezTo>
                <a:cubicBezTo>
                  <a:pt x="104" y="157"/>
                  <a:pt x="106" y="156"/>
                  <a:pt x="107" y="155"/>
                </a:cubicBezTo>
                <a:cubicBezTo>
                  <a:pt x="113" y="145"/>
                  <a:pt x="113" y="145"/>
                  <a:pt x="113" y="145"/>
                </a:cubicBezTo>
                <a:cubicBezTo>
                  <a:pt x="125" y="145"/>
                  <a:pt x="125" y="145"/>
                  <a:pt x="125" y="145"/>
                </a:cubicBezTo>
                <a:cubicBezTo>
                  <a:pt x="126" y="145"/>
                  <a:pt x="128" y="144"/>
                  <a:pt x="128" y="143"/>
                </a:cubicBezTo>
                <a:cubicBezTo>
                  <a:pt x="131" y="131"/>
                  <a:pt x="131" y="131"/>
                  <a:pt x="131" y="131"/>
                </a:cubicBezTo>
                <a:cubicBezTo>
                  <a:pt x="143" y="128"/>
                  <a:pt x="143" y="128"/>
                  <a:pt x="143" y="128"/>
                </a:cubicBezTo>
                <a:cubicBezTo>
                  <a:pt x="144" y="128"/>
                  <a:pt x="145" y="126"/>
                  <a:pt x="145" y="125"/>
                </a:cubicBezTo>
                <a:cubicBezTo>
                  <a:pt x="145" y="113"/>
                  <a:pt x="145" y="113"/>
                  <a:pt x="145" y="113"/>
                </a:cubicBezTo>
                <a:cubicBezTo>
                  <a:pt x="155" y="107"/>
                  <a:pt x="155" y="107"/>
                  <a:pt x="155" y="107"/>
                </a:cubicBezTo>
                <a:cubicBezTo>
                  <a:pt x="156" y="106"/>
                  <a:pt x="157" y="104"/>
                  <a:pt x="156" y="102"/>
                </a:cubicBezTo>
                <a:cubicBezTo>
                  <a:pt x="152" y="91"/>
                  <a:pt x="152" y="91"/>
                  <a:pt x="152" y="91"/>
                </a:cubicBezTo>
                <a:cubicBezTo>
                  <a:pt x="159" y="82"/>
                  <a:pt x="159" y="82"/>
                  <a:pt x="159" y="82"/>
                </a:cubicBezTo>
                <a:cubicBezTo>
                  <a:pt x="160" y="81"/>
                  <a:pt x="160" y="79"/>
                  <a:pt x="159" y="78"/>
                </a:cubicBezTo>
                <a:close/>
                <a:moveTo>
                  <a:pt x="145" y="89"/>
                </a:moveTo>
                <a:cubicBezTo>
                  <a:pt x="144" y="90"/>
                  <a:pt x="144" y="91"/>
                  <a:pt x="145" y="92"/>
                </a:cubicBezTo>
                <a:cubicBezTo>
                  <a:pt x="149" y="102"/>
                  <a:pt x="149" y="102"/>
                  <a:pt x="149" y="102"/>
                </a:cubicBezTo>
                <a:cubicBezTo>
                  <a:pt x="139" y="108"/>
                  <a:pt x="139" y="108"/>
                  <a:pt x="139" y="108"/>
                </a:cubicBezTo>
                <a:cubicBezTo>
                  <a:pt x="138" y="109"/>
                  <a:pt x="138" y="110"/>
                  <a:pt x="138" y="111"/>
                </a:cubicBezTo>
                <a:cubicBezTo>
                  <a:pt x="139" y="123"/>
                  <a:pt x="139" y="123"/>
                  <a:pt x="139" y="123"/>
                </a:cubicBezTo>
                <a:cubicBezTo>
                  <a:pt x="128" y="125"/>
                  <a:pt x="128" y="125"/>
                  <a:pt x="128" y="125"/>
                </a:cubicBezTo>
                <a:cubicBezTo>
                  <a:pt x="127" y="126"/>
                  <a:pt x="126" y="127"/>
                  <a:pt x="125" y="128"/>
                </a:cubicBezTo>
                <a:cubicBezTo>
                  <a:pt x="123" y="139"/>
                  <a:pt x="123" y="139"/>
                  <a:pt x="123" y="139"/>
                </a:cubicBezTo>
                <a:cubicBezTo>
                  <a:pt x="111" y="138"/>
                  <a:pt x="111" y="138"/>
                  <a:pt x="111" y="138"/>
                </a:cubicBezTo>
                <a:cubicBezTo>
                  <a:pt x="110" y="138"/>
                  <a:pt x="109" y="138"/>
                  <a:pt x="108" y="139"/>
                </a:cubicBezTo>
                <a:cubicBezTo>
                  <a:pt x="102" y="149"/>
                  <a:pt x="102" y="149"/>
                  <a:pt x="102" y="149"/>
                </a:cubicBezTo>
                <a:cubicBezTo>
                  <a:pt x="92" y="145"/>
                  <a:pt x="92" y="145"/>
                  <a:pt x="92" y="145"/>
                </a:cubicBezTo>
                <a:cubicBezTo>
                  <a:pt x="91" y="144"/>
                  <a:pt x="90" y="144"/>
                  <a:pt x="89" y="145"/>
                </a:cubicBezTo>
                <a:cubicBezTo>
                  <a:pt x="80" y="152"/>
                  <a:pt x="80" y="152"/>
                  <a:pt x="80" y="152"/>
                </a:cubicBezTo>
                <a:cubicBezTo>
                  <a:pt x="71" y="145"/>
                  <a:pt x="71" y="145"/>
                  <a:pt x="71" y="145"/>
                </a:cubicBezTo>
                <a:cubicBezTo>
                  <a:pt x="71" y="145"/>
                  <a:pt x="70" y="144"/>
                  <a:pt x="69" y="144"/>
                </a:cubicBezTo>
                <a:cubicBezTo>
                  <a:pt x="69" y="144"/>
                  <a:pt x="68" y="145"/>
                  <a:pt x="68" y="145"/>
                </a:cubicBezTo>
                <a:cubicBezTo>
                  <a:pt x="58" y="149"/>
                  <a:pt x="58" y="149"/>
                  <a:pt x="58" y="149"/>
                </a:cubicBezTo>
                <a:cubicBezTo>
                  <a:pt x="52" y="139"/>
                  <a:pt x="52" y="139"/>
                  <a:pt x="52" y="139"/>
                </a:cubicBezTo>
                <a:cubicBezTo>
                  <a:pt x="51" y="138"/>
                  <a:pt x="50" y="138"/>
                  <a:pt x="49" y="138"/>
                </a:cubicBezTo>
                <a:cubicBezTo>
                  <a:pt x="37" y="139"/>
                  <a:pt x="37" y="139"/>
                  <a:pt x="37" y="139"/>
                </a:cubicBezTo>
                <a:cubicBezTo>
                  <a:pt x="35" y="128"/>
                  <a:pt x="35" y="128"/>
                  <a:pt x="35" y="128"/>
                </a:cubicBezTo>
                <a:cubicBezTo>
                  <a:pt x="34" y="127"/>
                  <a:pt x="33" y="126"/>
                  <a:pt x="32" y="125"/>
                </a:cubicBezTo>
                <a:cubicBezTo>
                  <a:pt x="21" y="123"/>
                  <a:pt x="21" y="123"/>
                  <a:pt x="21" y="123"/>
                </a:cubicBezTo>
                <a:cubicBezTo>
                  <a:pt x="22" y="111"/>
                  <a:pt x="22" y="111"/>
                  <a:pt x="22" y="111"/>
                </a:cubicBezTo>
                <a:cubicBezTo>
                  <a:pt x="22" y="110"/>
                  <a:pt x="22" y="109"/>
                  <a:pt x="21" y="108"/>
                </a:cubicBezTo>
                <a:cubicBezTo>
                  <a:pt x="11" y="102"/>
                  <a:pt x="11" y="102"/>
                  <a:pt x="11" y="102"/>
                </a:cubicBezTo>
                <a:cubicBezTo>
                  <a:pt x="15" y="92"/>
                  <a:pt x="15" y="92"/>
                  <a:pt x="15" y="92"/>
                </a:cubicBezTo>
                <a:cubicBezTo>
                  <a:pt x="16" y="91"/>
                  <a:pt x="16" y="90"/>
                  <a:pt x="15" y="89"/>
                </a:cubicBezTo>
                <a:cubicBezTo>
                  <a:pt x="8" y="80"/>
                  <a:pt x="8" y="80"/>
                  <a:pt x="8" y="80"/>
                </a:cubicBezTo>
                <a:cubicBezTo>
                  <a:pt x="15" y="71"/>
                  <a:pt x="15" y="71"/>
                  <a:pt x="15" y="71"/>
                </a:cubicBezTo>
                <a:cubicBezTo>
                  <a:pt x="16" y="70"/>
                  <a:pt x="16" y="69"/>
                  <a:pt x="15" y="68"/>
                </a:cubicBezTo>
                <a:cubicBezTo>
                  <a:pt x="11" y="58"/>
                  <a:pt x="11" y="58"/>
                  <a:pt x="11" y="58"/>
                </a:cubicBezTo>
                <a:cubicBezTo>
                  <a:pt x="21" y="52"/>
                  <a:pt x="21" y="52"/>
                  <a:pt x="21" y="52"/>
                </a:cubicBezTo>
                <a:cubicBezTo>
                  <a:pt x="22" y="51"/>
                  <a:pt x="22" y="50"/>
                  <a:pt x="22" y="49"/>
                </a:cubicBezTo>
                <a:cubicBezTo>
                  <a:pt x="21" y="37"/>
                  <a:pt x="21" y="37"/>
                  <a:pt x="21" y="37"/>
                </a:cubicBezTo>
                <a:cubicBezTo>
                  <a:pt x="32" y="35"/>
                  <a:pt x="32" y="35"/>
                  <a:pt x="32" y="35"/>
                </a:cubicBezTo>
                <a:cubicBezTo>
                  <a:pt x="33" y="34"/>
                  <a:pt x="34" y="33"/>
                  <a:pt x="35" y="32"/>
                </a:cubicBezTo>
                <a:cubicBezTo>
                  <a:pt x="37" y="21"/>
                  <a:pt x="37" y="21"/>
                  <a:pt x="37" y="21"/>
                </a:cubicBezTo>
                <a:cubicBezTo>
                  <a:pt x="49" y="22"/>
                  <a:pt x="49" y="22"/>
                  <a:pt x="49" y="22"/>
                </a:cubicBezTo>
                <a:cubicBezTo>
                  <a:pt x="50" y="22"/>
                  <a:pt x="51" y="22"/>
                  <a:pt x="52" y="21"/>
                </a:cubicBezTo>
                <a:cubicBezTo>
                  <a:pt x="58" y="11"/>
                  <a:pt x="58" y="11"/>
                  <a:pt x="58" y="11"/>
                </a:cubicBezTo>
                <a:cubicBezTo>
                  <a:pt x="68" y="15"/>
                  <a:pt x="68" y="15"/>
                  <a:pt x="68" y="15"/>
                </a:cubicBezTo>
                <a:cubicBezTo>
                  <a:pt x="69" y="16"/>
                  <a:pt x="70" y="16"/>
                  <a:pt x="71" y="15"/>
                </a:cubicBezTo>
                <a:cubicBezTo>
                  <a:pt x="80" y="8"/>
                  <a:pt x="80" y="8"/>
                  <a:pt x="80" y="8"/>
                </a:cubicBezTo>
                <a:cubicBezTo>
                  <a:pt x="89" y="15"/>
                  <a:pt x="89" y="15"/>
                  <a:pt x="89" y="15"/>
                </a:cubicBezTo>
                <a:cubicBezTo>
                  <a:pt x="90" y="16"/>
                  <a:pt x="91" y="16"/>
                  <a:pt x="92" y="15"/>
                </a:cubicBezTo>
                <a:cubicBezTo>
                  <a:pt x="102" y="11"/>
                  <a:pt x="102" y="11"/>
                  <a:pt x="102" y="11"/>
                </a:cubicBezTo>
                <a:cubicBezTo>
                  <a:pt x="108" y="21"/>
                  <a:pt x="108" y="21"/>
                  <a:pt x="108" y="21"/>
                </a:cubicBezTo>
                <a:cubicBezTo>
                  <a:pt x="109" y="22"/>
                  <a:pt x="110" y="22"/>
                  <a:pt x="111" y="22"/>
                </a:cubicBezTo>
                <a:cubicBezTo>
                  <a:pt x="123" y="21"/>
                  <a:pt x="123" y="21"/>
                  <a:pt x="123" y="21"/>
                </a:cubicBezTo>
                <a:cubicBezTo>
                  <a:pt x="125" y="32"/>
                  <a:pt x="125" y="32"/>
                  <a:pt x="125" y="32"/>
                </a:cubicBezTo>
                <a:cubicBezTo>
                  <a:pt x="126" y="33"/>
                  <a:pt x="127" y="34"/>
                  <a:pt x="128" y="35"/>
                </a:cubicBezTo>
                <a:cubicBezTo>
                  <a:pt x="139" y="37"/>
                  <a:pt x="139" y="37"/>
                  <a:pt x="139" y="37"/>
                </a:cubicBezTo>
                <a:cubicBezTo>
                  <a:pt x="138" y="49"/>
                  <a:pt x="138" y="49"/>
                  <a:pt x="138" y="49"/>
                </a:cubicBezTo>
                <a:cubicBezTo>
                  <a:pt x="138" y="50"/>
                  <a:pt x="138" y="51"/>
                  <a:pt x="139" y="52"/>
                </a:cubicBezTo>
                <a:cubicBezTo>
                  <a:pt x="149" y="58"/>
                  <a:pt x="149" y="58"/>
                  <a:pt x="149" y="58"/>
                </a:cubicBezTo>
                <a:cubicBezTo>
                  <a:pt x="145" y="68"/>
                  <a:pt x="145" y="68"/>
                  <a:pt x="145" y="68"/>
                </a:cubicBezTo>
                <a:cubicBezTo>
                  <a:pt x="144" y="69"/>
                  <a:pt x="144" y="70"/>
                  <a:pt x="145" y="71"/>
                </a:cubicBezTo>
                <a:cubicBezTo>
                  <a:pt x="152" y="80"/>
                  <a:pt x="152" y="80"/>
                  <a:pt x="152" y="80"/>
                </a:cubicBezTo>
                <a:lnTo>
                  <a:pt x="145" y="89"/>
                </a:lnTo>
                <a:close/>
                <a:moveTo>
                  <a:pt x="59" y="64"/>
                </a:moveTo>
                <a:cubicBezTo>
                  <a:pt x="53" y="64"/>
                  <a:pt x="53" y="64"/>
                  <a:pt x="53" y="64"/>
                </a:cubicBezTo>
                <a:cubicBezTo>
                  <a:pt x="53" y="64"/>
                  <a:pt x="52" y="65"/>
                  <a:pt x="52" y="65"/>
                </a:cubicBezTo>
                <a:cubicBezTo>
                  <a:pt x="52" y="82"/>
                  <a:pt x="52" y="82"/>
                  <a:pt x="52" y="82"/>
                </a:cubicBezTo>
                <a:cubicBezTo>
                  <a:pt x="39" y="64"/>
                  <a:pt x="39" y="64"/>
                  <a:pt x="39" y="64"/>
                </a:cubicBezTo>
                <a:cubicBezTo>
                  <a:pt x="39" y="64"/>
                  <a:pt x="38" y="64"/>
                  <a:pt x="38" y="64"/>
                </a:cubicBezTo>
                <a:cubicBezTo>
                  <a:pt x="34" y="64"/>
                  <a:pt x="34" y="64"/>
                  <a:pt x="34" y="64"/>
                </a:cubicBezTo>
                <a:cubicBezTo>
                  <a:pt x="33" y="64"/>
                  <a:pt x="33" y="64"/>
                  <a:pt x="33" y="65"/>
                </a:cubicBezTo>
                <a:cubicBezTo>
                  <a:pt x="33" y="95"/>
                  <a:pt x="33" y="95"/>
                  <a:pt x="33" y="95"/>
                </a:cubicBezTo>
                <a:cubicBezTo>
                  <a:pt x="33" y="95"/>
                  <a:pt x="33" y="96"/>
                  <a:pt x="34" y="96"/>
                </a:cubicBezTo>
                <a:cubicBezTo>
                  <a:pt x="39" y="96"/>
                  <a:pt x="39" y="96"/>
                  <a:pt x="39" y="96"/>
                </a:cubicBezTo>
                <a:cubicBezTo>
                  <a:pt x="40" y="96"/>
                  <a:pt x="41" y="95"/>
                  <a:pt x="41" y="95"/>
                </a:cubicBezTo>
                <a:cubicBezTo>
                  <a:pt x="41" y="78"/>
                  <a:pt x="41" y="78"/>
                  <a:pt x="41" y="78"/>
                </a:cubicBezTo>
                <a:cubicBezTo>
                  <a:pt x="54" y="96"/>
                  <a:pt x="54" y="96"/>
                  <a:pt x="54" y="96"/>
                </a:cubicBezTo>
                <a:cubicBezTo>
                  <a:pt x="54" y="96"/>
                  <a:pt x="55" y="96"/>
                  <a:pt x="55" y="96"/>
                </a:cubicBezTo>
                <a:cubicBezTo>
                  <a:pt x="59" y="96"/>
                  <a:pt x="59" y="96"/>
                  <a:pt x="59" y="96"/>
                </a:cubicBezTo>
                <a:cubicBezTo>
                  <a:pt x="60" y="96"/>
                  <a:pt x="60" y="96"/>
                  <a:pt x="60" y="95"/>
                </a:cubicBezTo>
                <a:cubicBezTo>
                  <a:pt x="60" y="65"/>
                  <a:pt x="60" y="65"/>
                  <a:pt x="60" y="65"/>
                </a:cubicBezTo>
                <a:cubicBezTo>
                  <a:pt x="60" y="65"/>
                  <a:pt x="60" y="64"/>
                  <a:pt x="59" y="64"/>
                </a:cubicBezTo>
                <a:close/>
                <a:moveTo>
                  <a:pt x="82" y="72"/>
                </a:moveTo>
                <a:cubicBezTo>
                  <a:pt x="83" y="72"/>
                  <a:pt x="83" y="71"/>
                  <a:pt x="83" y="70"/>
                </a:cubicBezTo>
                <a:cubicBezTo>
                  <a:pt x="83" y="65"/>
                  <a:pt x="83" y="65"/>
                  <a:pt x="83" y="65"/>
                </a:cubicBezTo>
                <a:cubicBezTo>
                  <a:pt x="83" y="65"/>
                  <a:pt x="83" y="64"/>
                  <a:pt x="82" y="64"/>
                </a:cubicBezTo>
                <a:cubicBezTo>
                  <a:pt x="67" y="64"/>
                  <a:pt x="67" y="64"/>
                  <a:pt x="67" y="64"/>
                </a:cubicBezTo>
                <a:cubicBezTo>
                  <a:pt x="66" y="64"/>
                  <a:pt x="66" y="65"/>
                  <a:pt x="66" y="65"/>
                </a:cubicBezTo>
                <a:cubicBezTo>
                  <a:pt x="66" y="95"/>
                  <a:pt x="66" y="95"/>
                  <a:pt x="66" y="95"/>
                </a:cubicBezTo>
                <a:cubicBezTo>
                  <a:pt x="66" y="95"/>
                  <a:pt x="66" y="96"/>
                  <a:pt x="67" y="96"/>
                </a:cubicBezTo>
                <a:cubicBezTo>
                  <a:pt x="82" y="96"/>
                  <a:pt x="82" y="96"/>
                  <a:pt x="82" y="96"/>
                </a:cubicBezTo>
                <a:cubicBezTo>
                  <a:pt x="83" y="96"/>
                  <a:pt x="83" y="95"/>
                  <a:pt x="83" y="95"/>
                </a:cubicBezTo>
                <a:cubicBezTo>
                  <a:pt x="83" y="90"/>
                  <a:pt x="83" y="90"/>
                  <a:pt x="83" y="90"/>
                </a:cubicBezTo>
                <a:cubicBezTo>
                  <a:pt x="83" y="89"/>
                  <a:pt x="83" y="89"/>
                  <a:pt x="82" y="89"/>
                </a:cubicBezTo>
                <a:cubicBezTo>
                  <a:pt x="74" y="89"/>
                  <a:pt x="74" y="89"/>
                  <a:pt x="74" y="89"/>
                </a:cubicBezTo>
                <a:cubicBezTo>
                  <a:pt x="74" y="83"/>
                  <a:pt x="74" y="83"/>
                  <a:pt x="74" y="83"/>
                </a:cubicBezTo>
                <a:cubicBezTo>
                  <a:pt x="82" y="83"/>
                  <a:pt x="82" y="83"/>
                  <a:pt x="82" y="83"/>
                </a:cubicBezTo>
                <a:cubicBezTo>
                  <a:pt x="83" y="83"/>
                  <a:pt x="83" y="82"/>
                  <a:pt x="83" y="82"/>
                </a:cubicBezTo>
                <a:cubicBezTo>
                  <a:pt x="83" y="77"/>
                  <a:pt x="83" y="77"/>
                  <a:pt x="83" y="77"/>
                </a:cubicBezTo>
                <a:cubicBezTo>
                  <a:pt x="83" y="76"/>
                  <a:pt x="83" y="76"/>
                  <a:pt x="82" y="76"/>
                </a:cubicBezTo>
                <a:cubicBezTo>
                  <a:pt x="74" y="76"/>
                  <a:pt x="74" y="76"/>
                  <a:pt x="74" y="76"/>
                </a:cubicBezTo>
                <a:cubicBezTo>
                  <a:pt x="74" y="72"/>
                  <a:pt x="74" y="72"/>
                  <a:pt x="74" y="72"/>
                </a:cubicBezTo>
                <a:cubicBezTo>
                  <a:pt x="82" y="72"/>
                  <a:pt x="82" y="72"/>
                  <a:pt x="82" y="72"/>
                </a:cubicBezTo>
                <a:close/>
                <a:moveTo>
                  <a:pt x="127" y="65"/>
                </a:moveTo>
                <a:cubicBezTo>
                  <a:pt x="127" y="65"/>
                  <a:pt x="127" y="64"/>
                  <a:pt x="126" y="64"/>
                </a:cubicBezTo>
                <a:cubicBezTo>
                  <a:pt x="120" y="64"/>
                  <a:pt x="120" y="64"/>
                  <a:pt x="120" y="64"/>
                </a:cubicBezTo>
                <a:cubicBezTo>
                  <a:pt x="120" y="64"/>
                  <a:pt x="119" y="65"/>
                  <a:pt x="119" y="65"/>
                </a:cubicBezTo>
                <a:cubicBezTo>
                  <a:pt x="114" y="81"/>
                  <a:pt x="114" y="81"/>
                  <a:pt x="114" y="81"/>
                </a:cubicBezTo>
                <a:cubicBezTo>
                  <a:pt x="110" y="65"/>
                  <a:pt x="110" y="65"/>
                  <a:pt x="110" y="65"/>
                </a:cubicBezTo>
                <a:cubicBezTo>
                  <a:pt x="109" y="64"/>
                  <a:pt x="109" y="64"/>
                  <a:pt x="108" y="64"/>
                </a:cubicBezTo>
                <a:cubicBezTo>
                  <a:pt x="105" y="64"/>
                  <a:pt x="105" y="64"/>
                  <a:pt x="105" y="64"/>
                </a:cubicBezTo>
                <a:cubicBezTo>
                  <a:pt x="105" y="64"/>
                  <a:pt x="104" y="64"/>
                  <a:pt x="104" y="65"/>
                </a:cubicBezTo>
                <a:cubicBezTo>
                  <a:pt x="99" y="81"/>
                  <a:pt x="99" y="81"/>
                  <a:pt x="99" y="81"/>
                </a:cubicBezTo>
                <a:cubicBezTo>
                  <a:pt x="94" y="65"/>
                  <a:pt x="94" y="65"/>
                  <a:pt x="94" y="65"/>
                </a:cubicBezTo>
                <a:cubicBezTo>
                  <a:pt x="94" y="65"/>
                  <a:pt x="94" y="64"/>
                  <a:pt x="93" y="64"/>
                </a:cubicBezTo>
                <a:cubicBezTo>
                  <a:pt x="87" y="64"/>
                  <a:pt x="87" y="64"/>
                  <a:pt x="87" y="64"/>
                </a:cubicBezTo>
                <a:cubicBezTo>
                  <a:pt x="87" y="64"/>
                  <a:pt x="87" y="65"/>
                  <a:pt x="86" y="65"/>
                </a:cubicBezTo>
                <a:cubicBezTo>
                  <a:pt x="86" y="65"/>
                  <a:pt x="86" y="65"/>
                  <a:pt x="86" y="66"/>
                </a:cubicBezTo>
                <a:cubicBezTo>
                  <a:pt x="95" y="96"/>
                  <a:pt x="95" y="96"/>
                  <a:pt x="95" y="96"/>
                </a:cubicBezTo>
                <a:cubicBezTo>
                  <a:pt x="96" y="96"/>
                  <a:pt x="96" y="96"/>
                  <a:pt x="97" y="96"/>
                </a:cubicBezTo>
                <a:cubicBezTo>
                  <a:pt x="101" y="96"/>
                  <a:pt x="101" y="96"/>
                  <a:pt x="101" y="96"/>
                </a:cubicBezTo>
                <a:cubicBezTo>
                  <a:pt x="101" y="96"/>
                  <a:pt x="102" y="96"/>
                  <a:pt x="102" y="96"/>
                </a:cubicBezTo>
                <a:cubicBezTo>
                  <a:pt x="106" y="80"/>
                  <a:pt x="106" y="80"/>
                  <a:pt x="106" y="80"/>
                </a:cubicBezTo>
                <a:cubicBezTo>
                  <a:pt x="111" y="96"/>
                  <a:pt x="111" y="96"/>
                  <a:pt x="111" y="96"/>
                </a:cubicBezTo>
                <a:cubicBezTo>
                  <a:pt x="111" y="96"/>
                  <a:pt x="112" y="96"/>
                  <a:pt x="112" y="96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17" y="96"/>
                  <a:pt x="117" y="96"/>
                  <a:pt x="117" y="96"/>
                </a:cubicBezTo>
                <a:cubicBezTo>
                  <a:pt x="127" y="66"/>
                  <a:pt x="127" y="66"/>
                  <a:pt x="127" y="66"/>
                </a:cubicBezTo>
                <a:cubicBezTo>
                  <a:pt x="127" y="66"/>
                  <a:pt x="127" y="65"/>
                  <a:pt x="127" y="6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" name="Freeform 31">
            <a:extLst>
              <a:ext uri="{FF2B5EF4-FFF2-40B4-BE49-F238E27FC236}">
                <a16:creationId xmlns:a16="http://schemas.microsoft.com/office/drawing/2014/main" xmlns="" id="{FF24C188-5AD6-4A89-8644-60D85D779FF7}"/>
              </a:ext>
            </a:extLst>
          </p:cNvPr>
          <p:cNvSpPr>
            <a:spLocks noEditPoints="1"/>
          </p:cNvSpPr>
          <p:nvPr/>
        </p:nvSpPr>
        <p:spPr bwMode="auto">
          <a:xfrm>
            <a:off x="3414713" y="5354638"/>
            <a:ext cx="490538" cy="552450"/>
          </a:xfrm>
          <a:custGeom>
            <a:avLst/>
            <a:gdLst>
              <a:gd name="T0" fmla="*/ 35 w 144"/>
              <a:gd name="T1" fmla="*/ 86 h 161"/>
              <a:gd name="T2" fmla="*/ 38 w 144"/>
              <a:gd name="T3" fmla="*/ 120 h 161"/>
              <a:gd name="T4" fmla="*/ 41 w 144"/>
              <a:gd name="T5" fmla="*/ 86 h 161"/>
              <a:gd name="T6" fmla="*/ 57 w 144"/>
              <a:gd name="T7" fmla="*/ 83 h 161"/>
              <a:gd name="T8" fmla="*/ 54 w 144"/>
              <a:gd name="T9" fmla="*/ 117 h 161"/>
              <a:gd name="T10" fmla="*/ 60 w 144"/>
              <a:gd name="T11" fmla="*/ 117 h 161"/>
              <a:gd name="T12" fmla="*/ 57 w 144"/>
              <a:gd name="T13" fmla="*/ 83 h 161"/>
              <a:gd name="T14" fmla="*/ 124 w 144"/>
              <a:gd name="T15" fmla="*/ 79 h 161"/>
              <a:gd name="T16" fmla="*/ 133 w 144"/>
              <a:gd name="T17" fmla="*/ 72 h 161"/>
              <a:gd name="T18" fmla="*/ 126 w 144"/>
              <a:gd name="T19" fmla="*/ 53 h 161"/>
              <a:gd name="T20" fmla="*/ 98 w 144"/>
              <a:gd name="T21" fmla="*/ 6 h 161"/>
              <a:gd name="T22" fmla="*/ 86 w 144"/>
              <a:gd name="T23" fmla="*/ 2 h 161"/>
              <a:gd name="T24" fmla="*/ 95 w 144"/>
              <a:gd name="T25" fmla="*/ 53 h 161"/>
              <a:gd name="T26" fmla="*/ 52 w 144"/>
              <a:gd name="T27" fmla="*/ 11 h 161"/>
              <a:gd name="T28" fmla="*/ 45 w 144"/>
              <a:gd name="T29" fmla="*/ 1 h 161"/>
              <a:gd name="T30" fmla="*/ 21 w 144"/>
              <a:gd name="T31" fmla="*/ 53 h 161"/>
              <a:gd name="T32" fmla="*/ 0 w 144"/>
              <a:gd name="T33" fmla="*/ 61 h 161"/>
              <a:gd name="T34" fmla="*/ 8 w 144"/>
              <a:gd name="T35" fmla="*/ 79 h 161"/>
              <a:gd name="T36" fmla="*/ 20 w 144"/>
              <a:gd name="T37" fmla="*/ 122 h 161"/>
              <a:gd name="T38" fmla="*/ 74 w 144"/>
              <a:gd name="T39" fmla="*/ 132 h 161"/>
              <a:gd name="T40" fmla="*/ 144 w 144"/>
              <a:gd name="T41" fmla="*/ 126 h 161"/>
              <a:gd name="T42" fmla="*/ 88 w 144"/>
              <a:gd name="T43" fmla="*/ 9 h 161"/>
              <a:gd name="T44" fmla="*/ 90 w 144"/>
              <a:gd name="T45" fmla="*/ 8 h 161"/>
              <a:gd name="T46" fmla="*/ 91 w 144"/>
              <a:gd name="T47" fmla="*/ 8 h 161"/>
              <a:gd name="T48" fmla="*/ 108 w 144"/>
              <a:gd name="T49" fmla="*/ 64 h 161"/>
              <a:gd name="T50" fmla="*/ 105 w 144"/>
              <a:gd name="T51" fmla="*/ 64 h 161"/>
              <a:gd name="T52" fmla="*/ 25 w 144"/>
              <a:gd name="T53" fmla="*/ 63 h 161"/>
              <a:gd name="T54" fmla="*/ 43 w 144"/>
              <a:gd name="T55" fmla="*/ 8 h 161"/>
              <a:gd name="T56" fmla="*/ 45 w 144"/>
              <a:gd name="T57" fmla="*/ 9 h 161"/>
              <a:gd name="T58" fmla="*/ 27 w 144"/>
              <a:gd name="T59" fmla="*/ 65 h 161"/>
              <a:gd name="T60" fmla="*/ 25 w 144"/>
              <a:gd name="T61" fmla="*/ 63 h 161"/>
              <a:gd name="T62" fmla="*/ 7 w 144"/>
              <a:gd name="T63" fmla="*/ 72 h 161"/>
              <a:gd name="T64" fmla="*/ 8 w 144"/>
              <a:gd name="T65" fmla="*/ 60 h 161"/>
              <a:gd name="T66" fmla="*/ 19 w 144"/>
              <a:gd name="T67" fmla="*/ 61 h 161"/>
              <a:gd name="T68" fmla="*/ 25 w 144"/>
              <a:gd name="T69" fmla="*/ 71 h 161"/>
              <a:gd name="T70" fmla="*/ 28 w 144"/>
              <a:gd name="T71" fmla="*/ 71 h 161"/>
              <a:gd name="T72" fmla="*/ 37 w 144"/>
              <a:gd name="T73" fmla="*/ 60 h 161"/>
              <a:gd name="T74" fmla="*/ 98 w 144"/>
              <a:gd name="T75" fmla="*/ 66 h 161"/>
              <a:gd name="T76" fmla="*/ 108 w 144"/>
              <a:gd name="T77" fmla="*/ 71 h 161"/>
              <a:gd name="T78" fmla="*/ 110 w 144"/>
              <a:gd name="T79" fmla="*/ 70 h 161"/>
              <a:gd name="T80" fmla="*/ 114 w 144"/>
              <a:gd name="T81" fmla="*/ 60 h 161"/>
              <a:gd name="T82" fmla="*/ 127 w 144"/>
              <a:gd name="T83" fmla="*/ 61 h 161"/>
              <a:gd name="T84" fmla="*/ 126 w 144"/>
              <a:gd name="T85" fmla="*/ 72 h 161"/>
              <a:gd name="T86" fmla="*/ 76 w 144"/>
              <a:gd name="T87" fmla="*/ 83 h 161"/>
              <a:gd name="T88" fmla="*/ 73 w 144"/>
              <a:gd name="T89" fmla="*/ 117 h 161"/>
              <a:gd name="T90" fmla="*/ 73 w 144"/>
              <a:gd name="T91" fmla="*/ 126 h 161"/>
              <a:gd name="T92" fmla="*/ 33 w 144"/>
              <a:gd name="T93" fmla="*/ 126 h 161"/>
              <a:gd name="T94" fmla="*/ 16 w 144"/>
              <a:gd name="T95" fmla="*/ 79 h 161"/>
              <a:gd name="T96" fmla="*/ 114 w 144"/>
              <a:gd name="T97" fmla="*/ 91 h 161"/>
              <a:gd name="T98" fmla="*/ 98 w 144"/>
              <a:gd name="T99" fmla="*/ 92 h 161"/>
              <a:gd name="T100" fmla="*/ 95 w 144"/>
              <a:gd name="T101" fmla="*/ 83 h 161"/>
              <a:gd name="T102" fmla="*/ 92 w 144"/>
              <a:gd name="T103" fmla="*/ 94 h 161"/>
              <a:gd name="T104" fmla="*/ 79 w 144"/>
              <a:gd name="T105" fmla="*/ 86 h 161"/>
              <a:gd name="T106" fmla="*/ 108 w 144"/>
              <a:gd name="T107" fmla="*/ 154 h 161"/>
              <a:gd name="T108" fmla="*/ 108 w 144"/>
              <a:gd name="T109" fmla="*/ 97 h 161"/>
              <a:gd name="T110" fmla="*/ 108 w 144"/>
              <a:gd name="T111" fmla="*/ 154 h 161"/>
              <a:gd name="T112" fmla="*/ 121 w 144"/>
              <a:gd name="T113" fmla="*/ 115 h 161"/>
              <a:gd name="T114" fmla="*/ 95 w 144"/>
              <a:gd name="T115" fmla="*/ 127 h 161"/>
              <a:gd name="T116" fmla="*/ 91 w 144"/>
              <a:gd name="T117" fmla="*/ 132 h 161"/>
              <a:gd name="T118" fmla="*/ 103 w 144"/>
              <a:gd name="T119" fmla="*/ 142 h 161"/>
              <a:gd name="T120" fmla="*/ 126 w 144"/>
              <a:gd name="T121" fmla="*/ 119 h 1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44" h="161">
                <a:moveTo>
                  <a:pt x="38" y="83"/>
                </a:moveTo>
                <a:cubicBezTo>
                  <a:pt x="36" y="83"/>
                  <a:pt x="35" y="84"/>
                  <a:pt x="35" y="86"/>
                </a:cubicBezTo>
                <a:cubicBezTo>
                  <a:pt x="35" y="117"/>
                  <a:pt x="35" y="117"/>
                  <a:pt x="35" y="117"/>
                </a:cubicBezTo>
                <a:cubicBezTo>
                  <a:pt x="35" y="119"/>
                  <a:pt x="36" y="120"/>
                  <a:pt x="38" y="120"/>
                </a:cubicBezTo>
                <a:cubicBezTo>
                  <a:pt x="40" y="120"/>
                  <a:pt x="41" y="119"/>
                  <a:pt x="41" y="117"/>
                </a:cubicBezTo>
                <a:cubicBezTo>
                  <a:pt x="41" y="86"/>
                  <a:pt x="41" y="86"/>
                  <a:pt x="41" y="86"/>
                </a:cubicBezTo>
                <a:cubicBezTo>
                  <a:pt x="41" y="84"/>
                  <a:pt x="40" y="83"/>
                  <a:pt x="38" y="83"/>
                </a:cubicBezTo>
                <a:close/>
                <a:moveTo>
                  <a:pt x="57" y="83"/>
                </a:moveTo>
                <a:cubicBezTo>
                  <a:pt x="55" y="83"/>
                  <a:pt x="54" y="84"/>
                  <a:pt x="54" y="86"/>
                </a:cubicBezTo>
                <a:cubicBezTo>
                  <a:pt x="54" y="117"/>
                  <a:pt x="54" y="117"/>
                  <a:pt x="54" y="117"/>
                </a:cubicBezTo>
                <a:cubicBezTo>
                  <a:pt x="54" y="119"/>
                  <a:pt x="55" y="120"/>
                  <a:pt x="57" y="120"/>
                </a:cubicBezTo>
                <a:cubicBezTo>
                  <a:pt x="59" y="120"/>
                  <a:pt x="60" y="119"/>
                  <a:pt x="60" y="117"/>
                </a:cubicBezTo>
                <a:cubicBezTo>
                  <a:pt x="60" y="86"/>
                  <a:pt x="60" y="86"/>
                  <a:pt x="60" y="86"/>
                </a:cubicBezTo>
                <a:cubicBezTo>
                  <a:pt x="60" y="84"/>
                  <a:pt x="59" y="83"/>
                  <a:pt x="57" y="83"/>
                </a:cubicBezTo>
                <a:close/>
                <a:moveTo>
                  <a:pt x="120" y="92"/>
                </a:moveTo>
                <a:cubicBezTo>
                  <a:pt x="124" y="79"/>
                  <a:pt x="124" y="79"/>
                  <a:pt x="124" y="79"/>
                </a:cubicBezTo>
                <a:cubicBezTo>
                  <a:pt x="126" y="79"/>
                  <a:pt x="126" y="79"/>
                  <a:pt x="126" y="79"/>
                </a:cubicBezTo>
                <a:cubicBezTo>
                  <a:pt x="130" y="79"/>
                  <a:pt x="133" y="76"/>
                  <a:pt x="133" y="72"/>
                </a:cubicBezTo>
                <a:cubicBezTo>
                  <a:pt x="133" y="61"/>
                  <a:pt x="133" y="61"/>
                  <a:pt x="133" y="61"/>
                </a:cubicBezTo>
                <a:cubicBezTo>
                  <a:pt x="133" y="57"/>
                  <a:pt x="130" y="53"/>
                  <a:pt x="126" y="53"/>
                </a:cubicBezTo>
                <a:cubicBezTo>
                  <a:pt x="112" y="53"/>
                  <a:pt x="112" y="53"/>
                  <a:pt x="112" y="53"/>
                </a:cubicBezTo>
                <a:cubicBezTo>
                  <a:pt x="98" y="6"/>
                  <a:pt x="98" y="6"/>
                  <a:pt x="98" y="6"/>
                </a:cubicBezTo>
                <a:cubicBezTo>
                  <a:pt x="96" y="2"/>
                  <a:pt x="92" y="0"/>
                  <a:pt x="88" y="1"/>
                </a:cubicBezTo>
                <a:cubicBezTo>
                  <a:pt x="86" y="2"/>
                  <a:pt x="86" y="2"/>
                  <a:pt x="86" y="2"/>
                </a:cubicBezTo>
                <a:cubicBezTo>
                  <a:pt x="83" y="3"/>
                  <a:pt x="80" y="7"/>
                  <a:pt x="82" y="11"/>
                </a:cubicBezTo>
                <a:cubicBezTo>
                  <a:pt x="95" y="53"/>
                  <a:pt x="95" y="53"/>
                  <a:pt x="95" y="53"/>
                </a:cubicBezTo>
                <a:cubicBezTo>
                  <a:pt x="39" y="53"/>
                  <a:pt x="39" y="53"/>
                  <a:pt x="39" y="53"/>
                </a:cubicBezTo>
                <a:cubicBezTo>
                  <a:pt x="52" y="11"/>
                  <a:pt x="52" y="11"/>
                  <a:pt x="52" y="11"/>
                </a:cubicBezTo>
                <a:cubicBezTo>
                  <a:pt x="53" y="7"/>
                  <a:pt x="51" y="3"/>
                  <a:pt x="47" y="2"/>
                </a:cubicBezTo>
                <a:cubicBezTo>
                  <a:pt x="45" y="1"/>
                  <a:pt x="45" y="1"/>
                  <a:pt x="45" y="1"/>
                </a:cubicBezTo>
                <a:cubicBezTo>
                  <a:pt x="41" y="0"/>
                  <a:pt x="37" y="2"/>
                  <a:pt x="36" y="6"/>
                </a:cubicBezTo>
                <a:cubicBezTo>
                  <a:pt x="21" y="53"/>
                  <a:pt x="21" y="53"/>
                  <a:pt x="21" y="53"/>
                </a:cubicBezTo>
                <a:cubicBezTo>
                  <a:pt x="8" y="53"/>
                  <a:pt x="8" y="53"/>
                  <a:pt x="8" y="53"/>
                </a:cubicBezTo>
                <a:cubicBezTo>
                  <a:pt x="3" y="53"/>
                  <a:pt x="0" y="57"/>
                  <a:pt x="0" y="61"/>
                </a:cubicBezTo>
                <a:cubicBezTo>
                  <a:pt x="0" y="72"/>
                  <a:pt x="0" y="72"/>
                  <a:pt x="0" y="72"/>
                </a:cubicBezTo>
                <a:cubicBezTo>
                  <a:pt x="0" y="76"/>
                  <a:pt x="3" y="79"/>
                  <a:pt x="8" y="79"/>
                </a:cubicBezTo>
                <a:cubicBezTo>
                  <a:pt x="10" y="79"/>
                  <a:pt x="10" y="79"/>
                  <a:pt x="10" y="79"/>
                </a:cubicBezTo>
                <a:cubicBezTo>
                  <a:pt x="20" y="122"/>
                  <a:pt x="20" y="122"/>
                  <a:pt x="20" y="122"/>
                </a:cubicBezTo>
                <a:cubicBezTo>
                  <a:pt x="21" y="128"/>
                  <a:pt x="27" y="132"/>
                  <a:pt x="33" y="132"/>
                </a:cubicBezTo>
                <a:cubicBezTo>
                  <a:pt x="74" y="132"/>
                  <a:pt x="74" y="132"/>
                  <a:pt x="74" y="132"/>
                </a:cubicBezTo>
                <a:cubicBezTo>
                  <a:pt x="77" y="149"/>
                  <a:pt x="91" y="161"/>
                  <a:pt x="108" y="161"/>
                </a:cubicBezTo>
                <a:cubicBezTo>
                  <a:pt x="128" y="161"/>
                  <a:pt x="144" y="145"/>
                  <a:pt x="144" y="126"/>
                </a:cubicBezTo>
                <a:cubicBezTo>
                  <a:pt x="144" y="110"/>
                  <a:pt x="134" y="97"/>
                  <a:pt x="120" y="92"/>
                </a:cubicBezTo>
                <a:close/>
                <a:moveTo>
                  <a:pt x="88" y="9"/>
                </a:moveTo>
                <a:cubicBezTo>
                  <a:pt x="88" y="9"/>
                  <a:pt x="88" y="8"/>
                  <a:pt x="88" y="8"/>
                </a:cubicBezTo>
                <a:cubicBezTo>
                  <a:pt x="90" y="8"/>
                  <a:pt x="90" y="8"/>
                  <a:pt x="90" y="8"/>
                </a:cubicBezTo>
                <a:cubicBezTo>
                  <a:pt x="90" y="8"/>
                  <a:pt x="90" y="8"/>
                  <a:pt x="90" y="8"/>
                </a:cubicBezTo>
                <a:cubicBezTo>
                  <a:pt x="91" y="8"/>
                  <a:pt x="91" y="8"/>
                  <a:pt x="91" y="8"/>
                </a:cubicBezTo>
                <a:cubicBezTo>
                  <a:pt x="108" y="63"/>
                  <a:pt x="108" y="63"/>
                  <a:pt x="108" y="63"/>
                </a:cubicBezTo>
                <a:cubicBezTo>
                  <a:pt x="108" y="63"/>
                  <a:pt x="108" y="64"/>
                  <a:pt x="108" y="64"/>
                </a:cubicBezTo>
                <a:cubicBezTo>
                  <a:pt x="106" y="65"/>
                  <a:pt x="106" y="65"/>
                  <a:pt x="106" y="65"/>
                </a:cubicBezTo>
                <a:cubicBezTo>
                  <a:pt x="105" y="65"/>
                  <a:pt x="105" y="64"/>
                  <a:pt x="105" y="64"/>
                </a:cubicBezTo>
                <a:lnTo>
                  <a:pt x="88" y="9"/>
                </a:lnTo>
                <a:close/>
                <a:moveTo>
                  <a:pt x="25" y="63"/>
                </a:moveTo>
                <a:cubicBezTo>
                  <a:pt x="42" y="8"/>
                  <a:pt x="42" y="8"/>
                  <a:pt x="42" y="8"/>
                </a:cubicBezTo>
                <a:cubicBezTo>
                  <a:pt x="42" y="8"/>
                  <a:pt x="43" y="7"/>
                  <a:pt x="43" y="8"/>
                </a:cubicBezTo>
                <a:cubicBezTo>
                  <a:pt x="45" y="8"/>
                  <a:pt x="45" y="8"/>
                  <a:pt x="45" y="8"/>
                </a:cubicBezTo>
                <a:cubicBezTo>
                  <a:pt x="45" y="8"/>
                  <a:pt x="46" y="9"/>
                  <a:pt x="45" y="9"/>
                </a:cubicBezTo>
                <a:cubicBezTo>
                  <a:pt x="29" y="64"/>
                  <a:pt x="29" y="64"/>
                  <a:pt x="29" y="64"/>
                </a:cubicBezTo>
                <a:cubicBezTo>
                  <a:pt x="28" y="64"/>
                  <a:pt x="28" y="65"/>
                  <a:pt x="27" y="65"/>
                </a:cubicBezTo>
                <a:cubicBezTo>
                  <a:pt x="26" y="64"/>
                  <a:pt x="26" y="64"/>
                  <a:pt x="26" y="64"/>
                </a:cubicBezTo>
                <a:cubicBezTo>
                  <a:pt x="25" y="64"/>
                  <a:pt x="25" y="63"/>
                  <a:pt x="25" y="63"/>
                </a:cubicBezTo>
                <a:close/>
                <a:moveTo>
                  <a:pt x="8" y="72"/>
                </a:moveTo>
                <a:cubicBezTo>
                  <a:pt x="7" y="72"/>
                  <a:pt x="7" y="72"/>
                  <a:pt x="7" y="72"/>
                </a:cubicBezTo>
                <a:cubicBezTo>
                  <a:pt x="7" y="61"/>
                  <a:pt x="7" y="61"/>
                  <a:pt x="7" y="61"/>
                </a:cubicBezTo>
                <a:cubicBezTo>
                  <a:pt x="7" y="60"/>
                  <a:pt x="7" y="60"/>
                  <a:pt x="8" y="60"/>
                </a:cubicBezTo>
                <a:cubicBezTo>
                  <a:pt x="19" y="60"/>
                  <a:pt x="19" y="60"/>
                  <a:pt x="19" y="60"/>
                </a:cubicBezTo>
                <a:cubicBezTo>
                  <a:pt x="19" y="61"/>
                  <a:pt x="19" y="61"/>
                  <a:pt x="19" y="61"/>
                </a:cubicBezTo>
                <a:cubicBezTo>
                  <a:pt x="18" y="65"/>
                  <a:pt x="20" y="69"/>
                  <a:pt x="24" y="70"/>
                </a:cubicBezTo>
                <a:cubicBezTo>
                  <a:pt x="25" y="71"/>
                  <a:pt x="25" y="71"/>
                  <a:pt x="25" y="71"/>
                </a:cubicBezTo>
                <a:cubicBezTo>
                  <a:pt x="25" y="71"/>
                  <a:pt x="25" y="71"/>
                  <a:pt x="25" y="71"/>
                </a:cubicBezTo>
                <a:cubicBezTo>
                  <a:pt x="26" y="71"/>
                  <a:pt x="27" y="71"/>
                  <a:pt x="28" y="71"/>
                </a:cubicBezTo>
                <a:cubicBezTo>
                  <a:pt x="31" y="71"/>
                  <a:pt x="34" y="69"/>
                  <a:pt x="35" y="66"/>
                </a:cubicBezTo>
                <a:cubicBezTo>
                  <a:pt x="37" y="60"/>
                  <a:pt x="37" y="60"/>
                  <a:pt x="37" y="60"/>
                </a:cubicBezTo>
                <a:cubicBezTo>
                  <a:pt x="97" y="60"/>
                  <a:pt x="97" y="60"/>
                  <a:pt x="97" y="60"/>
                </a:cubicBezTo>
                <a:cubicBezTo>
                  <a:pt x="98" y="66"/>
                  <a:pt x="98" y="66"/>
                  <a:pt x="98" y="66"/>
                </a:cubicBezTo>
                <a:cubicBezTo>
                  <a:pt x="99" y="69"/>
                  <a:pt x="102" y="71"/>
                  <a:pt x="106" y="71"/>
                </a:cubicBezTo>
                <a:cubicBezTo>
                  <a:pt x="106" y="71"/>
                  <a:pt x="107" y="71"/>
                  <a:pt x="108" y="71"/>
                </a:cubicBezTo>
                <a:cubicBezTo>
                  <a:pt x="108" y="71"/>
                  <a:pt x="108" y="71"/>
                  <a:pt x="108" y="71"/>
                </a:cubicBezTo>
                <a:cubicBezTo>
                  <a:pt x="110" y="70"/>
                  <a:pt x="110" y="70"/>
                  <a:pt x="110" y="70"/>
                </a:cubicBezTo>
                <a:cubicBezTo>
                  <a:pt x="113" y="69"/>
                  <a:pt x="116" y="65"/>
                  <a:pt x="114" y="61"/>
                </a:cubicBezTo>
                <a:cubicBezTo>
                  <a:pt x="114" y="60"/>
                  <a:pt x="114" y="60"/>
                  <a:pt x="114" y="60"/>
                </a:cubicBezTo>
                <a:cubicBezTo>
                  <a:pt x="126" y="60"/>
                  <a:pt x="126" y="60"/>
                  <a:pt x="126" y="60"/>
                </a:cubicBezTo>
                <a:cubicBezTo>
                  <a:pt x="126" y="60"/>
                  <a:pt x="127" y="60"/>
                  <a:pt x="127" y="61"/>
                </a:cubicBezTo>
                <a:cubicBezTo>
                  <a:pt x="127" y="72"/>
                  <a:pt x="127" y="72"/>
                  <a:pt x="127" y="72"/>
                </a:cubicBezTo>
                <a:cubicBezTo>
                  <a:pt x="127" y="72"/>
                  <a:pt x="126" y="72"/>
                  <a:pt x="126" y="72"/>
                </a:cubicBezTo>
                <a:lnTo>
                  <a:pt x="8" y="72"/>
                </a:lnTo>
                <a:close/>
                <a:moveTo>
                  <a:pt x="76" y="83"/>
                </a:moveTo>
                <a:cubicBezTo>
                  <a:pt x="74" y="83"/>
                  <a:pt x="73" y="84"/>
                  <a:pt x="73" y="86"/>
                </a:cubicBezTo>
                <a:cubicBezTo>
                  <a:pt x="73" y="117"/>
                  <a:pt x="73" y="117"/>
                  <a:pt x="73" y="117"/>
                </a:cubicBezTo>
                <a:cubicBezTo>
                  <a:pt x="73" y="118"/>
                  <a:pt x="73" y="119"/>
                  <a:pt x="74" y="119"/>
                </a:cubicBezTo>
                <a:cubicBezTo>
                  <a:pt x="73" y="121"/>
                  <a:pt x="73" y="123"/>
                  <a:pt x="73" y="126"/>
                </a:cubicBezTo>
                <a:cubicBezTo>
                  <a:pt x="73" y="126"/>
                  <a:pt x="73" y="126"/>
                  <a:pt x="73" y="126"/>
                </a:cubicBezTo>
                <a:cubicBezTo>
                  <a:pt x="33" y="126"/>
                  <a:pt x="33" y="126"/>
                  <a:pt x="33" y="126"/>
                </a:cubicBezTo>
                <a:cubicBezTo>
                  <a:pt x="30" y="126"/>
                  <a:pt x="27" y="124"/>
                  <a:pt x="26" y="121"/>
                </a:cubicBezTo>
                <a:cubicBezTo>
                  <a:pt x="16" y="79"/>
                  <a:pt x="16" y="79"/>
                  <a:pt x="16" y="79"/>
                </a:cubicBezTo>
                <a:cubicBezTo>
                  <a:pt x="117" y="79"/>
                  <a:pt x="117" y="79"/>
                  <a:pt x="117" y="79"/>
                </a:cubicBezTo>
                <a:cubicBezTo>
                  <a:pt x="114" y="91"/>
                  <a:pt x="114" y="91"/>
                  <a:pt x="114" y="91"/>
                </a:cubicBezTo>
                <a:cubicBezTo>
                  <a:pt x="112" y="90"/>
                  <a:pt x="110" y="90"/>
                  <a:pt x="108" y="90"/>
                </a:cubicBezTo>
                <a:cubicBezTo>
                  <a:pt x="105" y="90"/>
                  <a:pt x="102" y="91"/>
                  <a:pt x="98" y="92"/>
                </a:cubicBezTo>
                <a:cubicBezTo>
                  <a:pt x="98" y="86"/>
                  <a:pt x="98" y="86"/>
                  <a:pt x="98" y="86"/>
                </a:cubicBezTo>
                <a:cubicBezTo>
                  <a:pt x="98" y="84"/>
                  <a:pt x="97" y="83"/>
                  <a:pt x="95" y="83"/>
                </a:cubicBezTo>
                <a:cubicBezTo>
                  <a:pt x="93" y="83"/>
                  <a:pt x="92" y="84"/>
                  <a:pt x="92" y="86"/>
                </a:cubicBezTo>
                <a:cubicBezTo>
                  <a:pt x="92" y="94"/>
                  <a:pt x="92" y="94"/>
                  <a:pt x="92" y="94"/>
                </a:cubicBezTo>
                <a:cubicBezTo>
                  <a:pt x="87" y="97"/>
                  <a:pt x="83" y="101"/>
                  <a:pt x="79" y="105"/>
                </a:cubicBezTo>
                <a:cubicBezTo>
                  <a:pt x="79" y="86"/>
                  <a:pt x="79" y="86"/>
                  <a:pt x="79" y="86"/>
                </a:cubicBezTo>
                <a:cubicBezTo>
                  <a:pt x="79" y="84"/>
                  <a:pt x="78" y="83"/>
                  <a:pt x="76" y="83"/>
                </a:cubicBezTo>
                <a:close/>
                <a:moveTo>
                  <a:pt x="108" y="154"/>
                </a:moveTo>
                <a:cubicBezTo>
                  <a:pt x="93" y="154"/>
                  <a:pt x="80" y="142"/>
                  <a:pt x="80" y="126"/>
                </a:cubicBezTo>
                <a:cubicBezTo>
                  <a:pt x="80" y="110"/>
                  <a:pt x="93" y="97"/>
                  <a:pt x="108" y="97"/>
                </a:cubicBezTo>
                <a:cubicBezTo>
                  <a:pt x="124" y="97"/>
                  <a:pt x="137" y="110"/>
                  <a:pt x="137" y="126"/>
                </a:cubicBezTo>
                <a:cubicBezTo>
                  <a:pt x="137" y="142"/>
                  <a:pt x="124" y="154"/>
                  <a:pt x="108" y="154"/>
                </a:cubicBezTo>
                <a:close/>
                <a:moveTo>
                  <a:pt x="126" y="115"/>
                </a:moveTo>
                <a:cubicBezTo>
                  <a:pt x="125" y="114"/>
                  <a:pt x="122" y="114"/>
                  <a:pt x="121" y="115"/>
                </a:cubicBezTo>
                <a:cubicBezTo>
                  <a:pt x="103" y="134"/>
                  <a:pt x="103" y="134"/>
                  <a:pt x="103" y="134"/>
                </a:cubicBezTo>
                <a:cubicBezTo>
                  <a:pt x="95" y="127"/>
                  <a:pt x="95" y="127"/>
                  <a:pt x="95" y="127"/>
                </a:cubicBezTo>
                <a:cubicBezTo>
                  <a:pt x="94" y="126"/>
                  <a:pt x="92" y="126"/>
                  <a:pt x="90" y="128"/>
                </a:cubicBezTo>
                <a:cubicBezTo>
                  <a:pt x="89" y="129"/>
                  <a:pt x="89" y="131"/>
                  <a:pt x="91" y="132"/>
                </a:cubicBezTo>
                <a:cubicBezTo>
                  <a:pt x="101" y="141"/>
                  <a:pt x="101" y="141"/>
                  <a:pt x="101" y="141"/>
                </a:cubicBezTo>
                <a:cubicBezTo>
                  <a:pt x="102" y="142"/>
                  <a:pt x="103" y="142"/>
                  <a:pt x="103" y="142"/>
                </a:cubicBezTo>
                <a:cubicBezTo>
                  <a:pt x="104" y="142"/>
                  <a:pt x="105" y="142"/>
                  <a:pt x="106" y="141"/>
                </a:cubicBezTo>
                <a:cubicBezTo>
                  <a:pt x="126" y="119"/>
                  <a:pt x="126" y="119"/>
                  <a:pt x="126" y="119"/>
                </a:cubicBezTo>
                <a:cubicBezTo>
                  <a:pt x="127" y="118"/>
                  <a:pt x="127" y="116"/>
                  <a:pt x="126" y="11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2" name="Freeform 32">
            <a:extLst>
              <a:ext uri="{FF2B5EF4-FFF2-40B4-BE49-F238E27FC236}">
                <a16:creationId xmlns:a16="http://schemas.microsoft.com/office/drawing/2014/main" xmlns="" id="{65F66BB9-8E8D-40CC-975C-B8E27D825C7A}"/>
              </a:ext>
            </a:extLst>
          </p:cNvPr>
          <p:cNvSpPr>
            <a:spLocks noEditPoints="1"/>
          </p:cNvSpPr>
          <p:nvPr/>
        </p:nvSpPr>
        <p:spPr bwMode="auto">
          <a:xfrm>
            <a:off x="4340226" y="431801"/>
            <a:ext cx="544513" cy="511175"/>
          </a:xfrm>
          <a:custGeom>
            <a:avLst/>
            <a:gdLst>
              <a:gd name="T0" fmla="*/ 3 w 160"/>
              <a:gd name="T1" fmla="*/ 0 h 149"/>
              <a:gd name="T2" fmla="*/ 0 w 160"/>
              <a:gd name="T3" fmla="*/ 119 h 149"/>
              <a:gd name="T4" fmla="*/ 60 w 160"/>
              <a:gd name="T5" fmla="*/ 122 h 149"/>
              <a:gd name="T6" fmla="*/ 54 w 160"/>
              <a:gd name="T7" fmla="*/ 142 h 149"/>
              <a:gd name="T8" fmla="*/ 33 w 160"/>
              <a:gd name="T9" fmla="*/ 145 h 149"/>
              <a:gd name="T10" fmla="*/ 123 w 160"/>
              <a:gd name="T11" fmla="*/ 149 h 149"/>
              <a:gd name="T12" fmla="*/ 123 w 160"/>
              <a:gd name="T13" fmla="*/ 142 h 149"/>
              <a:gd name="T14" fmla="*/ 100 w 160"/>
              <a:gd name="T15" fmla="*/ 135 h 149"/>
              <a:gd name="T16" fmla="*/ 157 w 160"/>
              <a:gd name="T17" fmla="*/ 122 h 149"/>
              <a:gd name="T18" fmla="*/ 160 w 160"/>
              <a:gd name="T19" fmla="*/ 3 h 149"/>
              <a:gd name="T20" fmla="*/ 65 w 160"/>
              <a:gd name="T21" fmla="*/ 142 h 149"/>
              <a:gd name="T22" fmla="*/ 67 w 160"/>
              <a:gd name="T23" fmla="*/ 122 h 149"/>
              <a:gd name="T24" fmla="*/ 93 w 160"/>
              <a:gd name="T25" fmla="*/ 135 h 149"/>
              <a:gd name="T26" fmla="*/ 65 w 160"/>
              <a:gd name="T27" fmla="*/ 142 h 149"/>
              <a:gd name="T28" fmla="*/ 7 w 160"/>
              <a:gd name="T29" fmla="*/ 115 h 149"/>
              <a:gd name="T30" fmla="*/ 153 w 160"/>
              <a:gd name="T31" fmla="*/ 102 h 149"/>
              <a:gd name="T32" fmla="*/ 153 w 160"/>
              <a:gd name="T33" fmla="*/ 95 h 149"/>
              <a:gd name="T34" fmla="*/ 7 w 160"/>
              <a:gd name="T35" fmla="*/ 7 h 149"/>
              <a:gd name="T36" fmla="*/ 153 w 160"/>
              <a:gd name="T37" fmla="*/ 95 h 149"/>
              <a:gd name="T38" fmla="*/ 107 w 160"/>
              <a:gd name="T39" fmla="*/ 36 h 149"/>
              <a:gd name="T40" fmla="*/ 62 w 160"/>
              <a:gd name="T41" fmla="*/ 24 h 149"/>
              <a:gd name="T42" fmla="*/ 51 w 160"/>
              <a:gd name="T43" fmla="*/ 22 h 149"/>
              <a:gd name="T44" fmla="*/ 51 w 160"/>
              <a:gd name="T45" fmla="*/ 28 h 149"/>
              <a:gd name="T46" fmla="*/ 58 w 160"/>
              <a:gd name="T47" fmla="*/ 36 h 149"/>
              <a:gd name="T48" fmla="*/ 64 w 160"/>
              <a:gd name="T49" fmla="*/ 61 h 149"/>
              <a:gd name="T50" fmla="*/ 68 w 160"/>
              <a:gd name="T51" fmla="*/ 79 h 149"/>
              <a:gd name="T52" fmla="*/ 66 w 160"/>
              <a:gd name="T53" fmla="*/ 84 h 149"/>
              <a:gd name="T54" fmla="*/ 76 w 160"/>
              <a:gd name="T55" fmla="*/ 84 h 149"/>
              <a:gd name="T56" fmla="*/ 92 w 160"/>
              <a:gd name="T57" fmla="*/ 79 h 149"/>
              <a:gd name="T58" fmla="*/ 94 w 160"/>
              <a:gd name="T59" fmla="*/ 89 h 149"/>
              <a:gd name="T60" fmla="*/ 96 w 160"/>
              <a:gd name="T61" fmla="*/ 79 h 149"/>
              <a:gd name="T62" fmla="*/ 101 w 160"/>
              <a:gd name="T63" fmla="*/ 76 h 149"/>
              <a:gd name="T64" fmla="*/ 68 w 160"/>
              <a:gd name="T65" fmla="*/ 72 h 149"/>
              <a:gd name="T66" fmla="*/ 68 w 160"/>
              <a:gd name="T67" fmla="*/ 67 h 149"/>
              <a:gd name="T68" fmla="*/ 68 w 160"/>
              <a:gd name="T69" fmla="*/ 67 h 149"/>
              <a:gd name="T70" fmla="*/ 100 w 160"/>
              <a:gd name="T71" fmla="*/ 65 h 149"/>
              <a:gd name="T72" fmla="*/ 109 w 160"/>
              <a:gd name="T73" fmla="*/ 40 h 149"/>
              <a:gd name="T74" fmla="*/ 97 w 160"/>
              <a:gd name="T75" fmla="*/ 58 h 149"/>
              <a:gd name="T76" fmla="*/ 66 w 160"/>
              <a:gd name="T77" fmla="*/ 39 h 149"/>
              <a:gd name="T78" fmla="*/ 97 w 160"/>
              <a:gd name="T79" fmla="*/ 58 h 1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60" h="149">
                <a:moveTo>
                  <a:pt x="157" y="0"/>
                </a:moveTo>
                <a:cubicBezTo>
                  <a:pt x="3" y="0"/>
                  <a:pt x="3" y="0"/>
                  <a:pt x="3" y="0"/>
                </a:cubicBezTo>
                <a:cubicBezTo>
                  <a:pt x="1" y="0"/>
                  <a:pt x="0" y="1"/>
                  <a:pt x="0" y="3"/>
                </a:cubicBezTo>
                <a:cubicBezTo>
                  <a:pt x="0" y="119"/>
                  <a:pt x="0" y="119"/>
                  <a:pt x="0" y="119"/>
                </a:cubicBezTo>
                <a:cubicBezTo>
                  <a:pt x="0" y="120"/>
                  <a:pt x="1" y="122"/>
                  <a:pt x="3" y="122"/>
                </a:cubicBezTo>
                <a:cubicBezTo>
                  <a:pt x="60" y="122"/>
                  <a:pt x="60" y="122"/>
                  <a:pt x="60" y="122"/>
                </a:cubicBezTo>
                <a:cubicBezTo>
                  <a:pt x="60" y="135"/>
                  <a:pt x="60" y="135"/>
                  <a:pt x="60" y="135"/>
                </a:cubicBezTo>
                <a:cubicBezTo>
                  <a:pt x="60" y="139"/>
                  <a:pt x="57" y="142"/>
                  <a:pt x="54" y="142"/>
                </a:cubicBezTo>
                <a:cubicBezTo>
                  <a:pt x="37" y="142"/>
                  <a:pt x="37" y="142"/>
                  <a:pt x="37" y="142"/>
                </a:cubicBezTo>
                <a:cubicBezTo>
                  <a:pt x="35" y="142"/>
                  <a:pt x="33" y="144"/>
                  <a:pt x="33" y="145"/>
                </a:cubicBezTo>
                <a:cubicBezTo>
                  <a:pt x="33" y="147"/>
                  <a:pt x="35" y="149"/>
                  <a:pt x="37" y="149"/>
                </a:cubicBezTo>
                <a:cubicBezTo>
                  <a:pt x="123" y="149"/>
                  <a:pt x="123" y="149"/>
                  <a:pt x="123" y="149"/>
                </a:cubicBezTo>
                <a:cubicBezTo>
                  <a:pt x="125" y="149"/>
                  <a:pt x="127" y="147"/>
                  <a:pt x="127" y="145"/>
                </a:cubicBezTo>
                <a:cubicBezTo>
                  <a:pt x="127" y="144"/>
                  <a:pt x="125" y="142"/>
                  <a:pt x="123" y="142"/>
                </a:cubicBezTo>
                <a:cubicBezTo>
                  <a:pt x="106" y="142"/>
                  <a:pt x="106" y="142"/>
                  <a:pt x="106" y="142"/>
                </a:cubicBezTo>
                <a:cubicBezTo>
                  <a:pt x="103" y="142"/>
                  <a:pt x="100" y="139"/>
                  <a:pt x="100" y="135"/>
                </a:cubicBezTo>
                <a:cubicBezTo>
                  <a:pt x="100" y="122"/>
                  <a:pt x="100" y="122"/>
                  <a:pt x="100" y="122"/>
                </a:cubicBezTo>
                <a:cubicBezTo>
                  <a:pt x="157" y="122"/>
                  <a:pt x="157" y="122"/>
                  <a:pt x="157" y="122"/>
                </a:cubicBezTo>
                <a:cubicBezTo>
                  <a:pt x="159" y="122"/>
                  <a:pt x="160" y="120"/>
                  <a:pt x="160" y="119"/>
                </a:cubicBezTo>
                <a:cubicBezTo>
                  <a:pt x="160" y="3"/>
                  <a:pt x="160" y="3"/>
                  <a:pt x="160" y="3"/>
                </a:cubicBezTo>
                <a:cubicBezTo>
                  <a:pt x="160" y="1"/>
                  <a:pt x="159" y="0"/>
                  <a:pt x="157" y="0"/>
                </a:cubicBezTo>
                <a:close/>
                <a:moveTo>
                  <a:pt x="65" y="142"/>
                </a:moveTo>
                <a:cubicBezTo>
                  <a:pt x="66" y="140"/>
                  <a:pt x="67" y="138"/>
                  <a:pt x="67" y="135"/>
                </a:cubicBezTo>
                <a:cubicBezTo>
                  <a:pt x="67" y="122"/>
                  <a:pt x="67" y="122"/>
                  <a:pt x="67" y="122"/>
                </a:cubicBezTo>
                <a:cubicBezTo>
                  <a:pt x="93" y="122"/>
                  <a:pt x="93" y="122"/>
                  <a:pt x="93" y="122"/>
                </a:cubicBezTo>
                <a:cubicBezTo>
                  <a:pt x="93" y="135"/>
                  <a:pt x="93" y="135"/>
                  <a:pt x="93" y="135"/>
                </a:cubicBezTo>
                <a:cubicBezTo>
                  <a:pt x="93" y="138"/>
                  <a:pt x="94" y="140"/>
                  <a:pt x="95" y="142"/>
                </a:cubicBezTo>
                <a:lnTo>
                  <a:pt x="65" y="142"/>
                </a:lnTo>
                <a:close/>
                <a:moveTo>
                  <a:pt x="153" y="115"/>
                </a:moveTo>
                <a:cubicBezTo>
                  <a:pt x="7" y="115"/>
                  <a:pt x="7" y="115"/>
                  <a:pt x="7" y="115"/>
                </a:cubicBezTo>
                <a:cubicBezTo>
                  <a:pt x="7" y="102"/>
                  <a:pt x="7" y="102"/>
                  <a:pt x="7" y="102"/>
                </a:cubicBezTo>
                <a:cubicBezTo>
                  <a:pt x="153" y="102"/>
                  <a:pt x="153" y="102"/>
                  <a:pt x="153" y="102"/>
                </a:cubicBezTo>
                <a:lnTo>
                  <a:pt x="153" y="115"/>
                </a:lnTo>
                <a:close/>
                <a:moveTo>
                  <a:pt x="153" y="95"/>
                </a:moveTo>
                <a:cubicBezTo>
                  <a:pt x="7" y="95"/>
                  <a:pt x="7" y="95"/>
                  <a:pt x="7" y="95"/>
                </a:cubicBezTo>
                <a:cubicBezTo>
                  <a:pt x="7" y="7"/>
                  <a:pt x="7" y="7"/>
                  <a:pt x="7" y="7"/>
                </a:cubicBezTo>
                <a:cubicBezTo>
                  <a:pt x="153" y="7"/>
                  <a:pt x="153" y="7"/>
                  <a:pt x="153" y="7"/>
                </a:cubicBezTo>
                <a:lnTo>
                  <a:pt x="153" y="95"/>
                </a:lnTo>
                <a:close/>
                <a:moveTo>
                  <a:pt x="109" y="37"/>
                </a:moveTo>
                <a:cubicBezTo>
                  <a:pt x="108" y="36"/>
                  <a:pt x="108" y="36"/>
                  <a:pt x="107" y="36"/>
                </a:cubicBezTo>
                <a:cubicBezTo>
                  <a:pt x="64" y="32"/>
                  <a:pt x="64" y="32"/>
                  <a:pt x="64" y="32"/>
                </a:cubicBezTo>
                <a:cubicBezTo>
                  <a:pt x="62" y="24"/>
                  <a:pt x="62" y="24"/>
                  <a:pt x="62" y="24"/>
                </a:cubicBezTo>
                <a:cubicBezTo>
                  <a:pt x="62" y="23"/>
                  <a:pt x="61" y="22"/>
                  <a:pt x="59" y="22"/>
                </a:cubicBezTo>
                <a:cubicBezTo>
                  <a:pt x="51" y="22"/>
                  <a:pt x="51" y="22"/>
                  <a:pt x="51" y="22"/>
                </a:cubicBezTo>
                <a:cubicBezTo>
                  <a:pt x="50" y="22"/>
                  <a:pt x="48" y="23"/>
                  <a:pt x="48" y="25"/>
                </a:cubicBezTo>
                <a:cubicBezTo>
                  <a:pt x="48" y="27"/>
                  <a:pt x="50" y="28"/>
                  <a:pt x="51" y="28"/>
                </a:cubicBezTo>
                <a:cubicBezTo>
                  <a:pt x="56" y="28"/>
                  <a:pt x="56" y="28"/>
                  <a:pt x="56" y="28"/>
                </a:cubicBezTo>
                <a:cubicBezTo>
                  <a:pt x="58" y="36"/>
                  <a:pt x="58" y="36"/>
                  <a:pt x="58" y="36"/>
                </a:cubicBezTo>
                <a:cubicBezTo>
                  <a:pt x="58" y="36"/>
                  <a:pt x="58" y="36"/>
                  <a:pt x="58" y="36"/>
                </a:cubicBezTo>
                <a:cubicBezTo>
                  <a:pt x="64" y="61"/>
                  <a:pt x="64" y="61"/>
                  <a:pt x="64" y="61"/>
                </a:cubicBezTo>
                <a:cubicBezTo>
                  <a:pt x="61" y="63"/>
                  <a:pt x="58" y="66"/>
                  <a:pt x="58" y="70"/>
                </a:cubicBezTo>
                <a:cubicBezTo>
                  <a:pt x="58" y="75"/>
                  <a:pt x="63" y="79"/>
                  <a:pt x="68" y="79"/>
                </a:cubicBezTo>
                <a:cubicBezTo>
                  <a:pt x="69" y="79"/>
                  <a:pt x="69" y="79"/>
                  <a:pt x="69" y="79"/>
                </a:cubicBezTo>
                <a:cubicBezTo>
                  <a:pt x="68" y="80"/>
                  <a:pt x="66" y="82"/>
                  <a:pt x="66" y="84"/>
                </a:cubicBezTo>
                <a:cubicBezTo>
                  <a:pt x="66" y="86"/>
                  <a:pt x="69" y="89"/>
                  <a:pt x="71" y="89"/>
                </a:cubicBezTo>
                <a:cubicBezTo>
                  <a:pt x="74" y="89"/>
                  <a:pt x="76" y="86"/>
                  <a:pt x="76" y="84"/>
                </a:cubicBezTo>
                <a:cubicBezTo>
                  <a:pt x="76" y="82"/>
                  <a:pt x="75" y="80"/>
                  <a:pt x="73" y="79"/>
                </a:cubicBezTo>
                <a:cubicBezTo>
                  <a:pt x="92" y="79"/>
                  <a:pt x="92" y="79"/>
                  <a:pt x="92" y="79"/>
                </a:cubicBezTo>
                <a:cubicBezTo>
                  <a:pt x="90" y="80"/>
                  <a:pt x="89" y="82"/>
                  <a:pt x="89" y="84"/>
                </a:cubicBezTo>
                <a:cubicBezTo>
                  <a:pt x="89" y="86"/>
                  <a:pt x="91" y="89"/>
                  <a:pt x="94" y="89"/>
                </a:cubicBezTo>
                <a:cubicBezTo>
                  <a:pt x="97" y="89"/>
                  <a:pt x="99" y="86"/>
                  <a:pt x="99" y="84"/>
                </a:cubicBezTo>
                <a:cubicBezTo>
                  <a:pt x="99" y="82"/>
                  <a:pt x="98" y="80"/>
                  <a:pt x="96" y="79"/>
                </a:cubicBezTo>
                <a:cubicBezTo>
                  <a:pt x="97" y="79"/>
                  <a:pt x="97" y="79"/>
                  <a:pt x="97" y="79"/>
                </a:cubicBezTo>
                <a:cubicBezTo>
                  <a:pt x="99" y="79"/>
                  <a:pt x="101" y="77"/>
                  <a:pt x="101" y="76"/>
                </a:cubicBezTo>
                <a:cubicBezTo>
                  <a:pt x="101" y="74"/>
                  <a:pt x="99" y="72"/>
                  <a:pt x="97" y="72"/>
                </a:cubicBezTo>
                <a:cubicBezTo>
                  <a:pt x="68" y="72"/>
                  <a:pt x="68" y="72"/>
                  <a:pt x="68" y="72"/>
                </a:cubicBezTo>
                <a:cubicBezTo>
                  <a:pt x="66" y="72"/>
                  <a:pt x="65" y="71"/>
                  <a:pt x="65" y="70"/>
                </a:cubicBezTo>
                <a:cubicBezTo>
                  <a:pt x="65" y="68"/>
                  <a:pt x="66" y="67"/>
                  <a:pt x="68" y="67"/>
                </a:cubicBezTo>
                <a:cubicBezTo>
                  <a:pt x="68" y="67"/>
                  <a:pt x="68" y="67"/>
                  <a:pt x="68" y="67"/>
                </a:cubicBezTo>
                <a:cubicBezTo>
                  <a:pt x="68" y="67"/>
                  <a:pt x="68" y="67"/>
                  <a:pt x="68" y="67"/>
                </a:cubicBezTo>
                <a:cubicBezTo>
                  <a:pt x="68" y="67"/>
                  <a:pt x="68" y="67"/>
                  <a:pt x="68" y="67"/>
                </a:cubicBezTo>
                <a:cubicBezTo>
                  <a:pt x="100" y="65"/>
                  <a:pt x="100" y="65"/>
                  <a:pt x="100" y="65"/>
                </a:cubicBezTo>
                <a:cubicBezTo>
                  <a:pt x="102" y="65"/>
                  <a:pt x="103" y="64"/>
                  <a:pt x="103" y="62"/>
                </a:cubicBezTo>
                <a:cubicBezTo>
                  <a:pt x="109" y="40"/>
                  <a:pt x="109" y="40"/>
                  <a:pt x="109" y="40"/>
                </a:cubicBezTo>
                <a:cubicBezTo>
                  <a:pt x="110" y="39"/>
                  <a:pt x="110" y="38"/>
                  <a:pt x="109" y="37"/>
                </a:cubicBezTo>
                <a:close/>
                <a:moveTo>
                  <a:pt x="97" y="58"/>
                </a:moveTo>
                <a:cubicBezTo>
                  <a:pt x="70" y="60"/>
                  <a:pt x="70" y="60"/>
                  <a:pt x="70" y="60"/>
                </a:cubicBezTo>
                <a:cubicBezTo>
                  <a:pt x="66" y="39"/>
                  <a:pt x="66" y="39"/>
                  <a:pt x="66" y="39"/>
                </a:cubicBezTo>
                <a:cubicBezTo>
                  <a:pt x="102" y="42"/>
                  <a:pt x="102" y="42"/>
                  <a:pt x="102" y="42"/>
                </a:cubicBezTo>
                <a:lnTo>
                  <a:pt x="97" y="5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" name="Freeform 33">
            <a:extLst>
              <a:ext uri="{FF2B5EF4-FFF2-40B4-BE49-F238E27FC236}">
                <a16:creationId xmlns:a16="http://schemas.microsoft.com/office/drawing/2014/main" xmlns="" id="{6CAC192A-E323-44DB-BBE6-5AADC76E0747}"/>
              </a:ext>
            </a:extLst>
          </p:cNvPr>
          <p:cNvSpPr>
            <a:spLocks noEditPoints="1"/>
          </p:cNvSpPr>
          <p:nvPr/>
        </p:nvSpPr>
        <p:spPr bwMode="auto">
          <a:xfrm>
            <a:off x="4367213" y="1017588"/>
            <a:ext cx="490538" cy="552450"/>
          </a:xfrm>
          <a:custGeom>
            <a:avLst/>
            <a:gdLst>
              <a:gd name="T0" fmla="*/ 35 w 144"/>
              <a:gd name="T1" fmla="*/ 117 h 161"/>
              <a:gd name="T2" fmla="*/ 41 w 144"/>
              <a:gd name="T3" fmla="*/ 86 h 161"/>
              <a:gd name="T4" fmla="*/ 54 w 144"/>
              <a:gd name="T5" fmla="*/ 86 h 161"/>
              <a:gd name="T6" fmla="*/ 60 w 144"/>
              <a:gd name="T7" fmla="*/ 117 h 161"/>
              <a:gd name="T8" fmla="*/ 120 w 144"/>
              <a:gd name="T9" fmla="*/ 92 h 161"/>
              <a:gd name="T10" fmla="*/ 133 w 144"/>
              <a:gd name="T11" fmla="*/ 72 h 161"/>
              <a:gd name="T12" fmla="*/ 112 w 144"/>
              <a:gd name="T13" fmla="*/ 53 h 161"/>
              <a:gd name="T14" fmla="*/ 86 w 144"/>
              <a:gd name="T15" fmla="*/ 2 h 161"/>
              <a:gd name="T16" fmla="*/ 39 w 144"/>
              <a:gd name="T17" fmla="*/ 53 h 161"/>
              <a:gd name="T18" fmla="*/ 45 w 144"/>
              <a:gd name="T19" fmla="*/ 1 h 161"/>
              <a:gd name="T20" fmla="*/ 8 w 144"/>
              <a:gd name="T21" fmla="*/ 53 h 161"/>
              <a:gd name="T22" fmla="*/ 8 w 144"/>
              <a:gd name="T23" fmla="*/ 79 h 161"/>
              <a:gd name="T24" fmla="*/ 33 w 144"/>
              <a:gd name="T25" fmla="*/ 132 h 161"/>
              <a:gd name="T26" fmla="*/ 144 w 144"/>
              <a:gd name="T27" fmla="*/ 126 h 161"/>
              <a:gd name="T28" fmla="*/ 88 w 144"/>
              <a:gd name="T29" fmla="*/ 8 h 161"/>
              <a:gd name="T30" fmla="*/ 91 w 144"/>
              <a:gd name="T31" fmla="*/ 8 h 161"/>
              <a:gd name="T32" fmla="*/ 106 w 144"/>
              <a:gd name="T33" fmla="*/ 65 h 161"/>
              <a:gd name="T34" fmla="*/ 25 w 144"/>
              <a:gd name="T35" fmla="*/ 63 h 161"/>
              <a:gd name="T36" fmla="*/ 45 w 144"/>
              <a:gd name="T37" fmla="*/ 8 h 161"/>
              <a:gd name="T38" fmla="*/ 27 w 144"/>
              <a:gd name="T39" fmla="*/ 65 h 161"/>
              <a:gd name="T40" fmla="*/ 8 w 144"/>
              <a:gd name="T41" fmla="*/ 72 h 161"/>
              <a:gd name="T42" fmla="*/ 8 w 144"/>
              <a:gd name="T43" fmla="*/ 60 h 161"/>
              <a:gd name="T44" fmla="*/ 24 w 144"/>
              <a:gd name="T45" fmla="*/ 70 h 161"/>
              <a:gd name="T46" fmla="*/ 28 w 144"/>
              <a:gd name="T47" fmla="*/ 71 h 161"/>
              <a:gd name="T48" fmla="*/ 97 w 144"/>
              <a:gd name="T49" fmla="*/ 60 h 161"/>
              <a:gd name="T50" fmla="*/ 108 w 144"/>
              <a:gd name="T51" fmla="*/ 71 h 161"/>
              <a:gd name="T52" fmla="*/ 114 w 144"/>
              <a:gd name="T53" fmla="*/ 61 h 161"/>
              <a:gd name="T54" fmla="*/ 127 w 144"/>
              <a:gd name="T55" fmla="*/ 61 h 161"/>
              <a:gd name="T56" fmla="*/ 8 w 144"/>
              <a:gd name="T57" fmla="*/ 72 h 161"/>
              <a:gd name="T58" fmla="*/ 73 w 144"/>
              <a:gd name="T59" fmla="*/ 117 h 161"/>
              <a:gd name="T60" fmla="*/ 73 w 144"/>
              <a:gd name="T61" fmla="*/ 126 h 161"/>
              <a:gd name="T62" fmla="*/ 26 w 144"/>
              <a:gd name="T63" fmla="*/ 121 h 161"/>
              <a:gd name="T64" fmla="*/ 114 w 144"/>
              <a:gd name="T65" fmla="*/ 91 h 161"/>
              <a:gd name="T66" fmla="*/ 98 w 144"/>
              <a:gd name="T67" fmla="*/ 86 h 161"/>
              <a:gd name="T68" fmla="*/ 92 w 144"/>
              <a:gd name="T69" fmla="*/ 94 h 161"/>
              <a:gd name="T70" fmla="*/ 76 w 144"/>
              <a:gd name="T71" fmla="*/ 83 h 161"/>
              <a:gd name="T72" fmla="*/ 108 w 144"/>
              <a:gd name="T73" fmla="*/ 97 h 161"/>
              <a:gd name="T74" fmla="*/ 113 w 144"/>
              <a:gd name="T75" fmla="*/ 126 h 161"/>
              <a:gd name="T76" fmla="*/ 117 w 144"/>
              <a:gd name="T77" fmla="*/ 112 h 161"/>
              <a:gd name="T78" fmla="*/ 95 w 144"/>
              <a:gd name="T79" fmla="*/ 112 h 161"/>
              <a:gd name="T80" fmla="*/ 95 w 144"/>
              <a:gd name="T81" fmla="*/ 135 h 161"/>
              <a:gd name="T82" fmla="*/ 100 w 144"/>
              <a:gd name="T83" fmla="*/ 139 h 161"/>
              <a:gd name="T84" fmla="*/ 120 w 144"/>
              <a:gd name="T85" fmla="*/ 140 h 161"/>
              <a:gd name="T86" fmla="*/ 113 w 144"/>
              <a:gd name="T87" fmla="*/ 126 h 1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44" h="161">
                <a:moveTo>
                  <a:pt x="38" y="83"/>
                </a:moveTo>
                <a:cubicBezTo>
                  <a:pt x="36" y="83"/>
                  <a:pt x="35" y="84"/>
                  <a:pt x="35" y="86"/>
                </a:cubicBezTo>
                <a:cubicBezTo>
                  <a:pt x="35" y="117"/>
                  <a:pt x="35" y="117"/>
                  <a:pt x="35" y="117"/>
                </a:cubicBezTo>
                <a:cubicBezTo>
                  <a:pt x="35" y="119"/>
                  <a:pt x="36" y="120"/>
                  <a:pt x="38" y="120"/>
                </a:cubicBezTo>
                <a:cubicBezTo>
                  <a:pt x="40" y="120"/>
                  <a:pt x="41" y="119"/>
                  <a:pt x="41" y="117"/>
                </a:cubicBezTo>
                <a:cubicBezTo>
                  <a:pt x="41" y="86"/>
                  <a:pt x="41" y="86"/>
                  <a:pt x="41" y="86"/>
                </a:cubicBezTo>
                <a:cubicBezTo>
                  <a:pt x="41" y="84"/>
                  <a:pt x="40" y="83"/>
                  <a:pt x="38" y="83"/>
                </a:cubicBezTo>
                <a:close/>
                <a:moveTo>
                  <a:pt x="57" y="83"/>
                </a:moveTo>
                <a:cubicBezTo>
                  <a:pt x="55" y="83"/>
                  <a:pt x="54" y="84"/>
                  <a:pt x="54" y="86"/>
                </a:cubicBezTo>
                <a:cubicBezTo>
                  <a:pt x="54" y="117"/>
                  <a:pt x="54" y="117"/>
                  <a:pt x="54" y="117"/>
                </a:cubicBezTo>
                <a:cubicBezTo>
                  <a:pt x="54" y="119"/>
                  <a:pt x="55" y="120"/>
                  <a:pt x="57" y="120"/>
                </a:cubicBezTo>
                <a:cubicBezTo>
                  <a:pt x="59" y="120"/>
                  <a:pt x="60" y="119"/>
                  <a:pt x="60" y="117"/>
                </a:cubicBezTo>
                <a:cubicBezTo>
                  <a:pt x="60" y="86"/>
                  <a:pt x="60" y="86"/>
                  <a:pt x="60" y="86"/>
                </a:cubicBezTo>
                <a:cubicBezTo>
                  <a:pt x="60" y="84"/>
                  <a:pt x="59" y="83"/>
                  <a:pt x="57" y="83"/>
                </a:cubicBezTo>
                <a:close/>
                <a:moveTo>
                  <a:pt x="120" y="92"/>
                </a:moveTo>
                <a:cubicBezTo>
                  <a:pt x="124" y="79"/>
                  <a:pt x="124" y="79"/>
                  <a:pt x="124" y="79"/>
                </a:cubicBezTo>
                <a:cubicBezTo>
                  <a:pt x="126" y="79"/>
                  <a:pt x="126" y="79"/>
                  <a:pt x="126" y="79"/>
                </a:cubicBezTo>
                <a:cubicBezTo>
                  <a:pt x="130" y="79"/>
                  <a:pt x="133" y="76"/>
                  <a:pt x="133" y="72"/>
                </a:cubicBezTo>
                <a:cubicBezTo>
                  <a:pt x="133" y="61"/>
                  <a:pt x="133" y="61"/>
                  <a:pt x="133" y="61"/>
                </a:cubicBezTo>
                <a:cubicBezTo>
                  <a:pt x="133" y="57"/>
                  <a:pt x="130" y="53"/>
                  <a:pt x="126" y="53"/>
                </a:cubicBezTo>
                <a:cubicBezTo>
                  <a:pt x="112" y="53"/>
                  <a:pt x="112" y="53"/>
                  <a:pt x="112" y="53"/>
                </a:cubicBezTo>
                <a:cubicBezTo>
                  <a:pt x="98" y="6"/>
                  <a:pt x="98" y="6"/>
                  <a:pt x="98" y="6"/>
                </a:cubicBezTo>
                <a:cubicBezTo>
                  <a:pt x="96" y="2"/>
                  <a:pt x="92" y="0"/>
                  <a:pt x="88" y="1"/>
                </a:cubicBezTo>
                <a:cubicBezTo>
                  <a:pt x="86" y="2"/>
                  <a:pt x="86" y="2"/>
                  <a:pt x="86" y="2"/>
                </a:cubicBezTo>
                <a:cubicBezTo>
                  <a:pt x="83" y="3"/>
                  <a:pt x="80" y="7"/>
                  <a:pt x="82" y="11"/>
                </a:cubicBezTo>
                <a:cubicBezTo>
                  <a:pt x="95" y="53"/>
                  <a:pt x="95" y="53"/>
                  <a:pt x="95" y="53"/>
                </a:cubicBezTo>
                <a:cubicBezTo>
                  <a:pt x="39" y="53"/>
                  <a:pt x="39" y="53"/>
                  <a:pt x="39" y="53"/>
                </a:cubicBezTo>
                <a:cubicBezTo>
                  <a:pt x="52" y="11"/>
                  <a:pt x="52" y="11"/>
                  <a:pt x="52" y="11"/>
                </a:cubicBezTo>
                <a:cubicBezTo>
                  <a:pt x="53" y="7"/>
                  <a:pt x="51" y="3"/>
                  <a:pt x="47" y="2"/>
                </a:cubicBezTo>
                <a:cubicBezTo>
                  <a:pt x="45" y="1"/>
                  <a:pt x="45" y="1"/>
                  <a:pt x="45" y="1"/>
                </a:cubicBezTo>
                <a:cubicBezTo>
                  <a:pt x="41" y="0"/>
                  <a:pt x="37" y="2"/>
                  <a:pt x="36" y="6"/>
                </a:cubicBezTo>
                <a:cubicBezTo>
                  <a:pt x="21" y="53"/>
                  <a:pt x="21" y="53"/>
                  <a:pt x="21" y="53"/>
                </a:cubicBezTo>
                <a:cubicBezTo>
                  <a:pt x="8" y="53"/>
                  <a:pt x="8" y="53"/>
                  <a:pt x="8" y="53"/>
                </a:cubicBezTo>
                <a:cubicBezTo>
                  <a:pt x="3" y="53"/>
                  <a:pt x="0" y="57"/>
                  <a:pt x="0" y="61"/>
                </a:cubicBezTo>
                <a:cubicBezTo>
                  <a:pt x="0" y="72"/>
                  <a:pt x="0" y="72"/>
                  <a:pt x="0" y="72"/>
                </a:cubicBezTo>
                <a:cubicBezTo>
                  <a:pt x="0" y="76"/>
                  <a:pt x="3" y="79"/>
                  <a:pt x="8" y="79"/>
                </a:cubicBezTo>
                <a:cubicBezTo>
                  <a:pt x="10" y="79"/>
                  <a:pt x="10" y="79"/>
                  <a:pt x="10" y="79"/>
                </a:cubicBezTo>
                <a:cubicBezTo>
                  <a:pt x="20" y="122"/>
                  <a:pt x="20" y="122"/>
                  <a:pt x="20" y="122"/>
                </a:cubicBezTo>
                <a:cubicBezTo>
                  <a:pt x="21" y="128"/>
                  <a:pt x="27" y="132"/>
                  <a:pt x="33" y="132"/>
                </a:cubicBezTo>
                <a:cubicBezTo>
                  <a:pt x="74" y="132"/>
                  <a:pt x="74" y="132"/>
                  <a:pt x="74" y="132"/>
                </a:cubicBezTo>
                <a:cubicBezTo>
                  <a:pt x="77" y="149"/>
                  <a:pt x="91" y="161"/>
                  <a:pt x="108" y="161"/>
                </a:cubicBezTo>
                <a:cubicBezTo>
                  <a:pt x="128" y="161"/>
                  <a:pt x="144" y="145"/>
                  <a:pt x="144" y="126"/>
                </a:cubicBezTo>
                <a:cubicBezTo>
                  <a:pt x="144" y="110"/>
                  <a:pt x="134" y="97"/>
                  <a:pt x="120" y="92"/>
                </a:cubicBezTo>
                <a:close/>
                <a:moveTo>
                  <a:pt x="88" y="9"/>
                </a:moveTo>
                <a:cubicBezTo>
                  <a:pt x="88" y="9"/>
                  <a:pt x="88" y="8"/>
                  <a:pt x="88" y="8"/>
                </a:cubicBezTo>
                <a:cubicBezTo>
                  <a:pt x="90" y="8"/>
                  <a:pt x="90" y="8"/>
                  <a:pt x="90" y="8"/>
                </a:cubicBezTo>
                <a:cubicBezTo>
                  <a:pt x="90" y="8"/>
                  <a:pt x="90" y="8"/>
                  <a:pt x="90" y="8"/>
                </a:cubicBezTo>
                <a:cubicBezTo>
                  <a:pt x="91" y="8"/>
                  <a:pt x="91" y="8"/>
                  <a:pt x="91" y="8"/>
                </a:cubicBezTo>
                <a:cubicBezTo>
                  <a:pt x="108" y="63"/>
                  <a:pt x="108" y="63"/>
                  <a:pt x="108" y="63"/>
                </a:cubicBezTo>
                <a:cubicBezTo>
                  <a:pt x="108" y="63"/>
                  <a:pt x="108" y="64"/>
                  <a:pt x="108" y="64"/>
                </a:cubicBezTo>
                <a:cubicBezTo>
                  <a:pt x="106" y="65"/>
                  <a:pt x="106" y="65"/>
                  <a:pt x="106" y="65"/>
                </a:cubicBezTo>
                <a:cubicBezTo>
                  <a:pt x="105" y="65"/>
                  <a:pt x="105" y="64"/>
                  <a:pt x="105" y="64"/>
                </a:cubicBezTo>
                <a:lnTo>
                  <a:pt x="88" y="9"/>
                </a:lnTo>
                <a:close/>
                <a:moveTo>
                  <a:pt x="25" y="63"/>
                </a:moveTo>
                <a:cubicBezTo>
                  <a:pt x="42" y="8"/>
                  <a:pt x="42" y="8"/>
                  <a:pt x="42" y="8"/>
                </a:cubicBezTo>
                <a:cubicBezTo>
                  <a:pt x="42" y="8"/>
                  <a:pt x="43" y="7"/>
                  <a:pt x="43" y="8"/>
                </a:cubicBezTo>
                <a:cubicBezTo>
                  <a:pt x="45" y="8"/>
                  <a:pt x="45" y="8"/>
                  <a:pt x="45" y="8"/>
                </a:cubicBezTo>
                <a:cubicBezTo>
                  <a:pt x="45" y="8"/>
                  <a:pt x="46" y="9"/>
                  <a:pt x="45" y="9"/>
                </a:cubicBezTo>
                <a:cubicBezTo>
                  <a:pt x="29" y="64"/>
                  <a:pt x="29" y="64"/>
                  <a:pt x="29" y="64"/>
                </a:cubicBezTo>
                <a:cubicBezTo>
                  <a:pt x="28" y="64"/>
                  <a:pt x="28" y="65"/>
                  <a:pt x="27" y="65"/>
                </a:cubicBezTo>
                <a:cubicBezTo>
                  <a:pt x="26" y="64"/>
                  <a:pt x="26" y="64"/>
                  <a:pt x="26" y="64"/>
                </a:cubicBezTo>
                <a:cubicBezTo>
                  <a:pt x="25" y="64"/>
                  <a:pt x="25" y="63"/>
                  <a:pt x="25" y="63"/>
                </a:cubicBezTo>
                <a:close/>
                <a:moveTo>
                  <a:pt x="8" y="72"/>
                </a:moveTo>
                <a:cubicBezTo>
                  <a:pt x="7" y="72"/>
                  <a:pt x="7" y="72"/>
                  <a:pt x="7" y="72"/>
                </a:cubicBezTo>
                <a:cubicBezTo>
                  <a:pt x="7" y="61"/>
                  <a:pt x="7" y="61"/>
                  <a:pt x="7" y="61"/>
                </a:cubicBezTo>
                <a:cubicBezTo>
                  <a:pt x="7" y="60"/>
                  <a:pt x="7" y="60"/>
                  <a:pt x="8" y="60"/>
                </a:cubicBezTo>
                <a:cubicBezTo>
                  <a:pt x="19" y="60"/>
                  <a:pt x="19" y="60"/>
                  <a:pt x="19" y="60"/>
                </a:cubicBezTo>
                <a:cubicBezTo>
                  <a:pt x="19" y="61"/>
                  <a:pt x="19" y="61"/>
                  <a:pt x="19" y="61"/>
                </a:cubicBezTo>
                <a:cubicBezTo>
                  <a:pt x="18" y="65"/>
                  <a:pt x="20" y="69"/>
                  <a:pt x="24" y="70"/>
                </a:cubicBezTo>
                <a:cubicBezTo>
                  <a:pt x="25" y="71"/>
                  <a:pt x="25" y="71"/>
                  <a:pt x="25" y="71"/>
                </a:cubicBezTo>
                <a:cubicBezTo>
                  <a:pt x="25" y="71"/>
                  <a:pt x="25" y="71"/>
                  <a:pt x="25" y="71"/>
                </a:cubicBezTo>
                <a:cubicBezTo>
                  <a:pt x="26" y="71"/>
                  <a:pt x="27" y="71"/>
                  <a:pt x="28" y="71"/>
                </a:cubicBezTo>
                <a:cubicBezTo>
                  <a:pt x="31" y="71"/>
                  <a:pt x="34" y="69"/>
                  <a:pt x="35" y="66"/>
                </a:cubicBezTo>
                <a:cubicBezTo>
                  <a:pt x="37" y="60"/>
                  <a:pt x="37" y="60"/>
                  <a:pt x="37" y="60"/>
                </a:cubicBezTo>
                <a:cubicBezTo>
                  <a:pt x="97" y="60"/>
                  <a:pt x="97" y="60"/>
                  <a:pt x="97" y="60"/>
                </a:cubicBezTo>
                <a:cubicBezTo>
                  <a:pt x="98" y="66"/>
                  <a:pt x="98" y="66"/>
                  <a:pt x="98" y="66"/>
                </a:cubicBezTo>
                <a:cubicBezTo>
                  <a:pt x="99" y="69"/>
                  <a:pt x="102" y="71"/>
                  <a:pt x="106" y="71"/>
                </a:cubicBezTo>
                <a:cubicBezTo>
                  <a:pt x="106" y="71"/>
                  <a:pt x="107" y="71"/>
                  <a:pt x="108" y="71"/>
                </a:cubicBezTo>
                <a:cubicBezTo>
                  <a:pt x="108" y="71"/>
                  <a:pt x="108" y="71"/>
                  <a:pt x="108" y="71"/>
                </a:cubicBezTo>
                <a:cubicBezTo>
                  <a:pt x="110" y="70"/>
                  <a:pt x="110" y="70"/>
                  <a:pt x="110" y="70"/>
                </a:cubicBezTo>
                <a:cubicBezTo>
                  <a:pt x="113" y="69"/>
                  <a:pt x="116" y="65"/>
                  <a:pt x="114" y="61"/>
                </a:cubicBezTo>
                <a:cubicBezTo>
                  <a:pt x="114" y="60"/>
                  <a:pt x="114" y="60"/>
                  <a:pt x="114" y="60"/>
                </a:cubicBezTo>
                <a:cubicBezTo>
                  <a:pt x="126" y="60"/>
                  <a:pt x="126" y="60"/>
                  <a:pt x="126" y="60"/>
                </a:cubicBezTo>
                <a:cubicBezTo>
                  <a:pt x="126" y="60"/>
                  <a:pt x="127" y="60"/>
                  <a:pt x="127" y="61"/>
                </a:cubicBezTo>
                <a:cubicBezTo>
                  <a:pt x="127" y="72"/>
                  <a:pt x="127" y="72"/>
                  <a:pt x="127" y="72"/>
                </a:cubicBezTo>
                <a:cubicBezTo>
                  <a:pt x="127" y="72"/>
                  <a:pt x="126" y="72"/>
                  <a:pt x="126" y="72"/>
                </a:cubicBezTo>
                <a:lnTo>
                  <a:pt x="8" y="72"/>
                </a:lnTo>
                <a:close/>
                <a:moveTo>
                  <a:pt x="76" y="83"/>
                </a:moveTo>
                <a:cubicBezTo>
                  <a:pt x="74" y="83"/>
                  <a:pt x="73" y="84"/>
                  <a:pt x="73" y="86"/>
                </a:cubicBezTo>
                <a:cubicBezTo>
                  <a:pt x="73" y="117"/>
                  <a:pt x="73" y="117"/>
                  <a:pt x="73" y="117"/>
                </a:cubicBezTo>
                <a:cubicBezTo>
                  <a:pt x="73" y="118"/>
                  <a:pt x="73" y="119"/>
                  <a:pt x="74" y="119"/>
                </a:cubicBezTo>
                <a:cubicBezTo>
                  <a:pt x="73" y="121"/>
                  <a:pt x="73" y="123"/>
                  <a:pt x="73" y="126"/>
                </a:cubicBezTo>
                <a:cubicBezTo>
                  <a:pt x="73" y="126"/>
                  <a:pt x="73" y="126"/>
                  <a:pt x="73" y="126"/>
                </a:cubicBezTo>
                <a:cubicBezTo>
                  <a:pt x="33" y="126"/>
                  <a:pt x="33" y="126"/>
                  <a:pt x="33" y="126"/>
                </a:cubicBezTo>
                <a:cubicBezTo>
                  <a:pt x="33" y="126"/>
                  <a:pt x="33" y="126"/>
                  <a:pt x="33" y="126"/>
                </a:cubicBezTo>
                <a:cubicBezTo>
                  <a:pt x="30" y="126"/>
                  <a:pt x="27" y="124"/>
                  <a:pt x="26" y="121"/>
                </a:cubicBezTo>
                <a:cubicBezTo>
                  <a:pt x="16" y="79"/>
                  <a:pt x="16" y="79"/>
                  <a:pt x="16" y="79"/>
                </a:cubicBezTo>
                <a:cubicBezTo>
                  <a:pt x="117" y="79"/>
                  <a:pt x="117" y="79"/>
                  <a:pt x="117" y="79"/>
                </a:cubicBezTo>
                <a:cubicBezTo>
                  <a:pt x="114" y="91"/>
                  <a:pt x="114" y="91"/>
                  <a:pt x="114" y="91"/>
                </a:cubicBezTo>
                <a:cubicBezTo>
                  <a:pt x="112" y="90"/>
                  <a:pt x="110" y="90"/>
                  <a:pt x="108" y="90"/>
                </a:cubicBezTo>
                <a:cubicBezTo>
                  <a:pt x="105" y="90"/>
                  <a:pt x="102" y="91"/>
                  <a:pt x="98" y="92"/>
                </a:cubicBezTo>
                <a:cubicBezTo>
                  <a:pt x="98" y="86"/>
                  <a:pt x="98" y="86"/>
                  <a:pt x="98" y="86"/>
                </a:cubicBezTo>
                <a:cubicBezTo>
                  <a:pt x="98" y="84"/>
                  <a:pt x="97" y="83"/>
                  <a:pt x="95" y="83"/>
                </a:cubicBezTo>
                <a:cubicBezTo>
                  <a:pt x="93" y="83"/>
                  <a:pt x="92" y="84"/>
                  <a:pt x="92" y="86"/>
                </a:cubicBezTo>
                <a:cubicBezTo>
                  <a:pt x="92" y="94"/>
                  <a:pt x="92" y="94"/>
                  <a:pt x="92" y="94"/>
                </a:cubicBezTo>
                <a:cubicBezTo>
                  <a:pt x="87" y="97"/>
                  <a:pt x="83" y="101"/>
                  <a:pt x="79" y="105"/>
                </a:cubicBezTo>
                <a:cubicBezTo>
                  <a:pt x="79" y="86"/>
                  <a:pt x="79" y="86"/>
                  <a:pt x="79" y="86"/>
                </a:cubicBezTo>
                <a:cubicBezTo>
                  <a:pt x="79" y="84"/>
                  <a:pt x="78" y="83"/>
                  <a:pt x="76" y="83"/>
                </a:cubicBezTo>
                <a:close/>
                <a:moveTo>
                  <a:pt x="108" y="154"/>
                </a:moveTo>
                <a:cubicBezTo>
                  <a:pt x="93" y="154"/>
                  <a:pt x="80" y="142"/>
                  <a:pt x="80" y="126"/>
                </a:cubicBezTo>
                <a:cubicBezTo>
                  <a:pt x="80" y="110"/>
                  <a:pt x="93" y="97"/>
                  <a:pt x="108" y="97"/>
                </a:cubicBezTo>
                <a:cubicBezTo>
                  <a:pt x="124" y="97"/>
                  <a:pt x="137" y="110"/>
                  <a:pt x="137" y="126"/>
                </a:cubicBezTo>
                <a:cubicBezTo>
                  <a:pt x="137" y="142"/>
                  <a:pt x="124" y="154"/>
                  <a:pt x="108" y="154"/>
                </a:cubicBezTo>
                <a:close/>
                <a:moveTo>
                  <a:pt x="113" y="126"/>
                </a:moveTo>
                <a:cubicBezTo>
                  <a:pt x="122" y="117"/>
                  <a:pt x="122" y="117"/>
                  <a:pt x="122" y="117"/>
                </a:cubicBezTo>
                <a:cubicBezTo>
                  <a:pt x="123" y="115"/>
                  <a:pt x="123" y="113"/>
                  <a:pt x="122" y="112"/>
                </a:cubicBezTo>
                <a:cubicBezTo>
                  <a:pt x="121" y="111"/>
                  <a:pt x="119" y="111"/>
                  <a:pt x="117" y="112"/>
                </a:cubicBezTo>
                <a:cubicBezTo>
                  <a:pt x="108" y="121"/>
                  <a:pt x="108" y="121"/>
                  <a:pt x="108" y="121"/>
                </a:cubicBezTo>
                <a:cubicBezTo>
                  <a:pt x="100" y="112"/>
                  <a:pt x="100" y="112"/>
                  <a:pt x="100" y="112"/>
                </a:cubicBezTo>
                <a:cubicBezTo>
                  <a:pt x="98" y="111"/>
                  <a:pt x="96" y="111"/>
                  <a:pt x="95" y="112"/>
                </a:cubicBezTo>
                <a:cubicBezTo>
                  <a:pt x="94" y="113"/>
                  <a:pt x="94" y="115"/>
                  <a:pt x="95" y="117"/>
                </a:cubicBezTo>
                <a:cubicBezTo>
                  <a:pt x="104" y="126"/>
                  <a:pt x="104" y="126"/>
                  <a:pt x="104" y="126"/>
                </a:cubicBezTo>
                <a:cubicBezTo>
                  <a:pt x="95" y="135"/>
                  <a:pt x="95" y="135"/>
                  <a:pt x="95" y="135"/>
                </a:cubicBezTo>
                <a:cubicBezTo>
                  <a:pt x="94" y="136"/>
                  <a:pt x="94" y="138"/>
                  <a:pt x="95" y="139"/>
                </a:cubicBezTo>
                <a:cubicBezTo>
                  <a:pt x="96" y="140"/>
                  <a:pt x="96" y="140"/>
                  <a:pt x="97" y="140"/>
                </a:cubicBezTo>
                <a:cubicBezTo>
                  <a:pt x="98" y="140"/>
                  <a:pt x="99" y="140"/>
                  <a:pt x="100" y="139"/>
                </a:cubicBezTo>
                <a:cubicBezTo>
                  <a:pt x="108" y="130"/>
                  <a:pt x="108" y="130"/>
                  <a:pt x="108" y="130"/>
                </a:cubicBezTo>
                <a:cubicBezTo>
                  <a:pt x="117" y="139"/>
                  <a:pt x="117" y="139"/>
                  <a:pt x="117" y="139"/>
                </a:cubicBezTo>
                <a:cubicBezTo>
                  <a:pt x="118" y="140"/>
                  <a:pt x="119" y="140"/>
                  <a:pt x="120" y="140"/>
                </a:cubicBezTo>
                <a:cubicBezTo>
                  <a:pt x="121" y="140"/>
                  <a:pt x="121" y="140"/>
                  <a:pt x="122" y="139"/>
                </a:cubicBezTo>
                <a:cubicBezTo>
                  <a:pt x="123" y="138"/>
                  <a:pt x="123" y="136"/>
                  <a:pt x="122" y="135"/>
                </a:cubicBezTo>
                <a:lnTo>
                  <a:pt x="113" y="12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4" name="Freeform 34">
            <a:extLst>
              <a:ext uri="{FF2B5EF4-FFF2-40B4-BE49-F238E27FC236}">
                <a16:creationId xmlns:a16="http://schemas.microsoft.com/office/drawing/2014/main" xmlns="" id="{E6C96714-A715-4AB7-9F6F-4F330AED5710}"/>
              </a:ext>
            </a:extLst>
          </p:cNvPr>
          <p:cNvSpPr>
            <a:spLocks noEditPoints="1"/>
          </p:cNvSpPr>
          <p:nvPr/>
        </p:nvSpPr>
        <p:spPr bwMode="auto">
          <a:xfrm>
            <a:off x="4367213" y="1635126"/>
            <a:ext cx="490538" cy="552450"/>
          </a:xfrm>
          <a:custGeom>
            <a:avLst/>
            <a:gdLst>
              <a:gd name="T0" fmla="*/ 35 w 144"/>
              <a:gd name="T1" fmla="*/ 86 h 161"/>
              <a:gd name="T2" fmla="*/ 38 w 144"/>
              <a:gd name="T3" fmla="*/ 120 h 161"/>
              <a:gd name="T4" fmla="*/ 41 w 144"/>
              <a:gd name="T5" fmla="*/ 86 h 161"/>
              <a:gd name="T6" fmla="*/ 57 w 144"/>
              <a:gd name="T7" fmla="*/ 83 h 161"/>
              <a:gd name="T8" fmla="*/ 54 w 144"/>
              <a:gd name="T9" fmla="*/ 117 h 161"/>
              <a:gd name="T10" fmla="*/ 60 w 144"/>
              <a:gd name="T11" fmla="*/ 117 h 161"/>
              <a:gd name="T12" fmla="*/ 57 w 144"/>
              <a:gd name="T13" fmla="*/ 83 h 161"/>
              <a:gd name="T14" fmla="*/ 124 w 144"/>
              <a:gd name="T15" fmla="*/ 79 h 161"/>
              <a:gd name="T16" fmla="*/ 133 w 144"/>
              <a:gd name="T17" fmla="*/ 72 h 161"/>
              <a:gd name="T18" fmla="*/ 126 w 144"/>
              <a:gd name="T19" fmla="*/ 53 h 161"/>
              <a:gd name="T20" fmla="*/ 98 w 144"/>
              <a:gd name="T21" fmla="*/ 6 h 161"/>
              <a:gd name="T22" fmla="*/ 86 w 144"/>
              <a:gd name="T23" fmla="*/ 2 h 161"/>
              <a:gd name="T24" fmla="*/ 95 w 144"/>
              <a:gd name="T25" fmla="*/ 53 h 161"/>
              <a:gd name="T26" fmla="*/ 52 w 144"/>
              <a:gd name="T27" fmla="*/ 11 h 161"/>
              <a:gd name="T28" fmla="*/ 45 w 144"/>
              <a:gd name="T29" fmla="*/ 1 h 161"/>
              <a:gd name="T30" fmla="*/ 21 w 144"/>
              <a:gd name="T31" fmla="*/ 53 h 161"/>
              <a:gd name="T32" fmla="*/ 0 w 144"/>
              <a:gd name="T33" fmla="*/ 61 h 161"/>
              <a:gd name="T34" fmla="*/ 8 w 144"/>
              <a:gd name="T35" fmla="*/ 79 h 161"/>
              <a:gd name="T36" fmla="*/ 20 w 144"/>
              <a:gd name="T37" fmla="*/ 122 h 161"/>
              <a:gd name="T38" fmla="*/ 74 w 144"/>
              <a:gd name="T39" fmla="*/ 132 h 161"/>
              <a:gd name="T40" fmla="*/ 144 w 144"/>
              <a:gd name="T41" fmla="*/ 126 h 161"/>
              <a:gd name="T42" fmla="*/ 88 w 144"/>
              <a:gd name="T43" fmla="*/ 9 h 161"/>
              <a:gd name="T44" fmla="*/ 90 w 144"/>
              <a:gd name="T45" fmla="*/ 8 h 161"/>
              <a:gd name="T46" fmla="*/ 91 w 144"/>
              <a:gd name="T47" fmla="*/ 8 h 161"/>
              <a:gd name="T48" fmla="*/ 108 w 144"/>
              <a:gd name="T49" fmla="*/ 64 h 161"/>
              <a:gd name="T50" fmla="*/ 105 w 144"/>
              <a:gd name="T51" fmla="*/ 64 h 161"/>
              <a:gd name="T52" fmla="*/ 25 w 144"/>
              <a:gd name="T53" fmla="*/ 63 h 161"/>
              <a:gd name="T54" fmla="*/ 43 w 144"/>
              <a:gd name="T55" fmla="*/ 8 h 161"/>
              <a:gd name="T56" fmla="*/ 45 w 144"/>
              <a:gd name="T57" fmla="*/ 9 h 161"/>
              <a:gd name="T58" fmla="*/ 27 w 144"/>
              <a:gd name="T59" fmla="*/ 65 h 161"/>
              <a:gd name="T60" fmla="*/ 25 w 144"/>
              <a:gd name="T61" fmla="*/ 64 h 161"/>
              <a:gd name="T62" fmla="*/ 8 w 144"/>
              <a:gd name="T63" fmla="*/ 72 h 161"/>
              <a:gd name="T64" fmla="*/ 7 w 144"/>
              <a:gd name="T65" fmla="*/ 61 h 161"/>
              <a:gd name="T66" fmla="*/ 19 w 144"/>
              <a:gd name="T67" fmla="*/ 60 h 161"/>
              <a:gd name="T68" fmla="*/ 19 w 144"/>
              <a:gd name="T69" fmla="*/ 67 h 161"/>
              <a:gd name="T70" fmla="*/ 25 w 144"/>
              <a:gd name="T71" fmla="*/ 71 h 161"/>
              <a:gd name="T72" fmla="*/ 28 w 144"/>
              <a:gd name="T73" fmla="*/ 71 h 161"/>
              <a:gd name="T74" fmla="*/ 37 w 144"/>
              <a:gd name="T75" fmla="*/ 60 h 161"/>
              <a:gd name="T76" fmla="*/ 98 w 144"/>
              <a:gd name="T77" fmla="*/ 66 h 161"/>
              <a:gd name="T78" fmla="*/ 108 w 144"/>
              <a:gd name="T79" fmla="*/ 71 h 161"/>
              <a:gd name="T80" fmla="*/ 110 w 144"/>
              <a:gd name="T81" fmla="*/ 70 h 161"/>
              <a:gd name="T82" fmla="*/ 114 w 144"/>
              <a:gd name="T83" fmla="*/ 60 h 161"/>
              <a:gd name="T84" fmla="*/ 127 w 144"/>
              <a:gd name="T85" fmla="*/ 61 h 161"/>
              <a:gd name="T86" fmla="*/ 126 w 144"/>
              <a:gd name="T87" fmla="*/ 72 h 161"/>
              <a:gd name="T88" fmla="*/ 76 w 144"/>
              <a:gd name="T89" fmla="*/ 83 h 161"/>
              <a:gd name="T90" fmla="*/ 73 w 144"/>
              <a:gd name="T91" fmla="*/ 117 h 161"/>
              <a:gd name="T92" fmla="*/ 73 w 144"/>
              <a:gd name="T93" fmla="*/ 126 h 161"/>
              <a:gd name="T94" fmla="*/ 33 w 144"/>
              <a:gd name="T95" fmla="*/ 126 h 161"/>
              <a:gd name="T96" fmla="*/ 26 w 144"/>
              <a:gd name="T97" fmla="*/ 121 h 161"/>
              <a:gd name="T98" fmla="*/ 117 w 144"/>
              <a:gd name="T99" fmla="*/ 79 h 161"/>
              <a:gd name="T100" fmla="*/ 108 w 144"/>
              <a:gd name="T101" fmla="*/ 90 h 161"/>
              <a:gd name="T102" fmla="*/ 98 w 144"/>
              <a:gd name="T103" fmla="*/ 86 h 161"/>
              <a:gd name="T104" fmla="*/ 92 w 144"/>
              <a:gd name="T105" fmla="*/ 86 h 161"/>
              <a:gd name="T106" fmla="*/ 79 w 144"/>
              <a:gd name="T107" fmla="*/ 105 h 161"/>
              <a:gd name="T108" fmla="*/ 76 w 144"/>
              <a:gd name="T109" fmla="*/ 83 h 161"/>
              <a:gd name="T110" fmla="*/ 80 w 144"/>
              <a:gd name="T111" fmla="*/ 126 h 161"/>
              <a:gd name="T112" fmla="*/ 137 w 144"/>
              <a:gd name="T113" fmla="*/ 126 h 161"/>
              <a:gd name="T114" fmla="*/ 124 w 144"/>
              <a:gd name="T115" fmla="*/ 122 h 161"/>
              <a:gd name="T116" fmla="*/ 89 w 144"/>
              <a:gd name="T117" fmla="*/ 126 h 161"/>
              <a:gd name="T118" fmla="*/ 124 w 144"/>
              <a:gd name="T119" fmla="*/ 129 h 161"/>
              <a:gd name="T120" fmla="*/ 124 w 144"/>
              <a:gd name="T121" fmla="*/ 122 h 1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44" h="161">
                <a:moveTo>
                  <a:pt x="38" y="83"/>
                </a:moveTo>
                <a:cubicBezTo>
                  <a:pt x="36" y="83"/>
                  <a:pt x="35" y="84"/>
                  <a:pt x="35" y="86"/>
                </a:cubicBezTo>
                <a:cubicBezTo>
                  <a:pt x="35" y="117"/>
                  <a:pt x="35" y="117"/>
                  <a:pt x="35" y="117"/>
                </a:cubicBezTo>
                <a:cubicBezTo>
                  <a:pt x="35" y="119"/>
                  <a:pt x="36" y="120"/>
                  <a:pt x="38" y="120"/>
                </a:cubicBezTo>
                <a:cubicBezTo>
                  <a:pt x="40" y="120"/>
                  <a:pt x="41" y="119"/>
                  <a:pt x="41" y="117"/>
                </a:cubicBezTo>
                <a:cubicBezTo>
                  <a:pt x="41" y="86"/>
                  <a:pt x="41" y="86"/>
                  <a:pt x="41" y="86"/>
                </a:cubicBezTo>
                <a:cubicBezTo>
                  <a:pt x="41" y="84"/>
                  <a:pt x="40" y="83"/>
                  <a:pt x="38" y="83"/>
                </a:cubicBezTo>
                <a:close/>
                <a:moveTo>
                  <a:pt x="57" y="83"/>
                </a:moveTo>
                <a:cubicBezTo>
                  <a:pt x="55" y="83"/>
                  <a:pt x="54" y="84"/>
                  <a:pt x="54" y="86"/>
                </a:cubicBezTo>
                <a:cubicBezTo>
                  <a:pt x="54" y="117"/>
                  <a:pt x="54" y="117"/>
                  <a:pt x="54" y="117"/>
                </a:cubicBezTo>
                <a:cubicBezTo>
                  <a:pt x="54" y="119"/>
                  <a:pt x="55" y="120"/>
                  <a:pt x="57" y="120"/>
                </a:cubicBezTo>
                <a:cubicBezTo>
                  <a:pt x="59" y="120"/>
                  <a:pt x="60" y="119"/>
                  <a:pt x="60" y="117"/>
                </a:cubicBezTo>
                <a:cubicBezTo>
                  <a:pt x="60" y="86"/>
                  <a:pt x="60" y="86"/>
                  <a:pt x="60" y="86"/>
                </a:cubicBezTo>
                <a:cubicBezTo>
                  <a:pt x="60" y="84"/>
                  <a:pt x="59" y="83"/>
                  <a:pt x="57" y="83"/>
                </a:cubicBezTo>
                <a:close/>
                <a:moveTo>
                  <a:pt x="120" y="92"/>
                </a:moveTo>
                <a:cubicBezTo>
                  <a:pt x="124" y="79"/>
                  <a:pt x="124" y="79"/>
                  <a:pt x="124" y="79"/>
                </a:cubicBezTo>
                <a:cubicBezTo>
                  <a:pt x="126" y="79"/>
                  <a:pt x="126" y="79"/>
                  <a:pt x="126" y="79"/>
                </a:cubicBezTo>
                <a:cubicBezTo>
                  <a:pt x="130" y="79"/>
                  <a:pt x="133" y="76"/>
                  <a:pt x="133" y="72"/>
                </a:cubicBezTo>
                <a:cubicBezTo>
                  <a:pt x="133" y="61"/>
                  <a:pt x="133" y="61"/>
                  <a:pt x="133" y="61"/>
                </a:cubicBezTo>
                <a:cubicBezTo>
                  <a:pt x="133" y="57"/>
                  <a:pt x="130" y="53"/>
                  <a:pt x="126" y="53"/>
                </a:cubicBezTo>
                <a:cubicBezTo>
                  <a:pt x="112" y="53"/>
                  <a:pt x="112" y="53"/>
                  <a:pt x="112" y="53"/>
                </a:cubicBezTo>
                <a:cubicBezTo>
                  <a:pt x="98" y="6"/>
                  <a:pt x="98" y="6"/>
                  <a:pt x="98" y="6"/>
                </a:cubicBezTo>
                <a:cubicBezTo>
                  <a:pt x="96" y="2"/>
                  <a:pt x="92" y="0"/>
                  <a:pt x="88" y="1"/>
                </a:cubicBezTo>
                <a:cubicBezTo>
                  <a:pt x="86" y="2"/>
                  <a:pt x="86" y="2"/>
                  <a:pt x="86" y="2"/>
                </a:cubicBezTo>
                <a:cubicBezTo>
                  <a:pt x="83" y="3"/>
                  <a:pt x="80" y="7"/>
                  <a:pt x="82" y="11"/>
                </a:cubicBezTo>
                <a:cubicBezTo>
                  <a:pt x="95" y="53"/>
                  <a:pt x="95" y="53"/>
                  <a:pt x="95" y="53"/>
                </a:cubicBezTo>
                <a:cubicBezTo>
                  <a:pt x="39" y="53"/>
                  <a:pt x="39" y="53"/>
                  <a:pt x="39" y="53"/>
                </a:cubicBezTo>
                <a:cubicBezTo>
                  <a:pt x="52" y="11"/>
                  <a:pt x="52" y="11"/>
                  <a:pt x="52" y="11"/>
                </a:cubicBezTo>
                <a:cubicBezTo>
                  <a:pt x="53" y="7"/>
                  <a:pt x="51" y="3"/>
                  <a:pt x="47" y="2"/>
                </a:cubicBezTo>
                <a:cubicBezTo>
                  <a:pt x="45" y="1"/>
                  <a:pt x="45" y="1"/>
                  <a:pt x="45" y="1"/>
                </a:cubicBezTo>
                <a:cubicBezTo>
                  <a:pt x="41" y="0"/>
                  <a:pt x="37" y="2"/>
                  <a:pt x="36" y="6"/>
                </a:cubicBezTo>
                <a:cubicBezTo>
                  <a:pt x="21" y="53"/>
                  <a:pt x="21" y="53"/>
                  <a:pt x="21" y="53"/>
                </a:cubicBezTo>
                <a:cubicBezTo>
                  <a:pt x="8" y="53"/>
                  <a:pt x="8" y="53"/>
                  <a:pt x="8" y="53"/>
                </a:cubicBezTo>
                <a:cubicBezTo>
                  <a:pt x="3" y="53"/>
                  <a:pt x="0" y="57"/>
                  <a:pt x="0" y="61"/>
                </a:cubicBezTo>
                <a:cubicBezTo>
                  <a:pt x="0" y="72"/>
                  <a:pt x="0" y="72"/>
                  <a:pt x="0" y="72"/>
                </a:cubicBezTo>
                <a:cubicBezTo>
                  <a:pt x="0" y="76"/>
                  <a:pt x="3" y="79"/>
                  <a:pt x="8" y="79"/>
                </a:cubicBezTo>
                <a:cubicBezTo>
                  <a:pt x="10" y="79"/>
                  <a:pt x="10" y="79"/>
                  <a:pt x="10" y="79"/>
                </a:cubicBezTo>
                <a:cubicBezTo>
                  <a:pt x="20" y="122"/>
                  <a:pt x="20" y="122"/>
                  <a:pt x="20" y="122"/>
                </a:cubicBezTo>
                <a:cubicBezTo>
                  <a:pt x="21" y="128"/>
                  <a:pt x="27" y="132"/>
                  <a:pt x="33" y="132"/>
                </a:cubicBezTo>
                <a:cubicBezTo>
                  <a:pt x="74" y="132"/>
                  <a:pt x="74" y="132"/>
                  <a:pt x="74" y="132"/>
                </a:cubicBezTo>
                <a:cubicBezTo>
                  <a:pt x="77" y="149"/>
                  <a:pt x="91" y="161"/>
                  <a:pt x="108" y="161"/>
                </a:cubicBezTo>
                <a:cubicBezTo>
                  <a:pt x="128" y="161"/>
                  <a:pt x="144" y="145"/>
                  <a:pt x="144" y="126"/>
                </a:cubicBezTo>
                <a:cubicBezTo>
                  <a:pt x="144" y="110"/>
                  <a:pt x="134" y="97"/>
                  <a:pt x="120" y="92"/>
                </a:cubicBezTo>
                <a:close/>
                <a:moveTo>
                  <a:pt x="88" y="9"/>
                </a:moveTo>
                <a:cubicBezTo>
                  <a:pt x="88" y="9"/>
                  <a:pt x="88" y="8"/>
                  <a:pt x="88" y="8"/>
                </a:cubicBezTo>
                <a:cubicBezTo>
                  <a:pt x="90" y="8"/>
                  <a:pt x="90" y="8"/>
                  <a:pt x="90" y="8"/>
                </a:cubicBezTo>
                <a:cubicBezTo>
                  <a:pt x="90" y="8"/>
                  <a:pt x="90" y="8"/>
                  <a:pt x="90" y="8"/>
                </a:cubicBezTo>
                <a:cubicBezTo>
                  <a:pt x="91" y="8"/>
                  <a:pt x="91" y="8"/>
                  <a:pt x="91" y="8"/>
                </a:cubicBezTo>
                <a:cubicBezTo>
                  <a:pt x="108" y="63"/>
                  <a:pt x="108" y="63"/>
                  <a:pt x="108" y="63"/>
                </a:cubicBezTo>
                <a:cubicBezTo>
                  <a:pt x="108" y="63"/>
                  <a:pt x="108" y="64"/>
                  <a:pt x="108" y="64"/>
                </a:cubicBezTo>
                <a:cubicBezTo>
                  <a:pt x="106" y="65"/>
                  <a:pt x="106" y="65"/>
                  <a:pt x="106" y="65"/>
                </a:cubicBezTo>
                <a:cubicBezTo>
                  <a:pt x="105" y="65"/>
                  <a:pt x="105" y="64"/>
                  <a:pt x="105" y="64"/>
                </a:cubicBezTo>
                <a:lnTo>
                  <a:pt x="88" y="9"/>
                </a:lnTo>
                <a:close/>
                <a:moveTo>
                  <a:pt x="25" y="63"/>
                </a:moveTo>
                <a:cubicBezTo>
                  <a:pt x="42" y="8"/>
                  <a:pt x="42" y="8"/>
                  <a:pt x="42" y="8"/>
                </a:cubicBezTo>
                <a:cubicBezTo>
                  <a:pt x="42" y="8"/>
                  <a:pt x="43" y="7"/>
                  <a:pt x="43" y="8"/>
                </a:cubicBezTo>
                <a:cubicBezTo>
                  <a:pt x="45" y="8"/>
                  <a:pt x="45" y="8"/>
                  <a:pt x="45" y="8"/>
                </a:cubicBezTo>
                <a:cubicBezTo>
                  <a:pt x="45" y="8"/>
                  <a:pt x="46" y="9"/>
                  <a:pt x="45" y="9"/>
                </a:cubicBezTo>
                <a:cubicBezTo>
                  <a:pt x="29" y="64"/>
                  <a:pt x="29" y="64"/>
                  <a:pt x="29" y="64"/>
                </a:cubicBezTo>
                <a:cubicBezTo>
                  <a:pt x="28" y="64"/>
                  <a:pt x="28" y="65"/>
                  <a:pt x="27" y="65"/>
                </a:cubicBezTo>
                <a:cubicBezTo>
                  <a:pt x="26" y="64"/>
                  <a:pt x="26" y="64"/>
                  <a:pt x="26" y="64"/>
                </a:cubicBezTo>
                <a:cubicBezTo>
                  <a:pt x="25" y="64"/>
                  <a:pt x="25" y="64"/>
                  <a:pt x="25" y="64"/>
                </a:cubicBezTo>
                <a:cubicBezTo>
                  <a:pt x="25" y="63"/>
                  <a:pt x="25" y="63"/>
                  <a:pt x="25" y="63"/>
                </a:cubicBezTo>
                <a:close/>
                <a:moveTo>
                  <a:pt x="8" y="72"/>
                </a:moveTo>
                <a:cubicBezTo>
                  <a:pt x="7" y="72"/>
                  <a:pt x="7" y="72"/>
                  <a:pt x="7" y="72"/>
                </a:cubicBezTo>
                <a:cubicBezTo>
                  <a:pt x="7" y="61"/>
                  <a:pt x="7" y="61"/>
                  <a:pt x="7" y="61"/>
                </a:cubicBezTo>
                <a:cubicBezTo>
                  <a:pt x="7" y="60"/>
                  <a:pt x="7" y="60"/>
                  <a:pt x="8" y="60"/>
                </a:cubicBezTo>
                <a:cubicBezTo>
                  <a:pt x="19" y="60"/>
                  <a:pt x="19" y="60"/>
                  <a:pt x="19" y="60"/>
                </a:cubicBezTo>
                <a:cubicBezTo>
                  <a:pt x="19" y="61"/>
                  <a:pt x="19" y="61"/>
                  <a:pt x="19" y="61"/>
                </a:cubicBezTo>
                <a:cubicBezTo>
                  <a:pt x="18" y="63"/>
                  <a:pt x="18" y="65"/>
                  <a:pt x="19" y="67"/>
                </a:cubicBezTo>
                <a:cubicBezTo>
                  <a:pt x="20" y="68"/>
                  <a:pt x="22" y="70"/>
                  <a:pt x="24" y="70"/>
                </a:cubicBezTo>
                <a:cubicBezTo>
                  <a:pt x="25" y="71"/>
                  <a:pt x="25" y="71"/>
                  <a:pt x="25" y="71"/>
                </a:cubicBezTo>
                <a:cubicBezTo>
                  <a:pt x="25" y="71"/>
                  <a:pt x="25" y="71"/>
                  <a:pt x="25" y="71"/>
                </a:cubicBezTo>
                <a:cubicBezTo>
                  <a:pt x="26" y="71"/>
                  <a:pt x="27" y="71"/>
                  <a:pt x="28" y="71"/>
                </a:cubicBezTo>
                <a:cubicBezTo>
                  <a:pt x="31" y="71"/>
                  <a:pt x="34" y="69"/>
                  <a:pt x="35" y="66"/>
                </a:cubicBezTo>
                <a:cubicBezTo>
                  <a:pt x="37" y="60"/>
                  <a:pt x="37" y="60"/>
                  <a:pt x="37" y="60"/>
                </a:cubicBezTo>
                <a:cubicBezTo>
                  <a:pt x="97" y="60"/>
                  <a:pt x="97" y="60"/>
                  <a:pt x="97" y="60"/>
                </a:cubicBezTo>
                <a:cubicBezTo>
                  <a:pt x="98" y="66"/>
                  <a:pt x="98" y="66"/>
                  <a:pt x="98" y="66"/>
                </a:cubicBezTo>
                <a:cubicBezTo>
                  <a:pt x="99" y="69"/>
                  <a:pt x="102" y="71"/>
                  <a:pt x="106" y="71"/>
                </a:cubicBezTo>
                <a:cubicBezTo>
                  <a:pt x="106" y="71"/>
                  <a:pt x="107" y="71"/>
                  <a:pt x="108" y="71"/>
                </a:cubicBezTo>
                <a:cubicBezTo>
                  <a:pt x="108" y="71"/>
                  <a:pt x="108" y="71"/>
                  <a:pt x="108" y="71"/>
                </a:cubicBezTo>
                <a:cubicBezTo>
                  <a:pt x="110" y="70"/>
                  <a:pt x="110" y="70"/>
                  <a:pt x="110" y="70"/>
                </a:cubicBezTo>
                <a:cubicBezTo>
                  <a:pt x="114" y="69"/>
                  <a:pt x="116" y="65"/>
                  <a:pt x="114" y="61"/>
                </a:cubicBezTo>
                <a:cubicBezTo>
                  <a:pt x="114" y="60"/>
                  <a:pt x="114" y="60"/>
                  <a:pt x="114" y="60"/>
                </a:cubicBezTo>
                <a:cubicBezTo>
                  <a:pt x="126" y="60"/>
                  <a:pt x="126" y="60"/>
                  <a:pt x="126" y="60"/>
                </a:cubicBezTo>
                <a:cubicBezTo>
                  <a:pt x="126" y="60"/>
                  <a:pt x="127" y="60"/>
                  <a:pt x="127" y="61"/>
                </a:cubicBezTo>
                <a:cubicBezTo>
                  <a:pt x="127" y="72"/>
                  <a:pt x="127" y="72"/>
                  <a:pt x="127" y="72"/>
                </a:cubicBezTo>
                <a:cubicBezTo>
                  <a:pt x="127" y="72"/>
                  <a:pt x="126" y="72"/>
                  <a:pt x="126" y="72"/>
                </a:cubicBezTo>
                <a:lnTo>
                  <a:pt x="8" y="72"/>
                </a:lnTo>
                <a:close/>
                <a:moveTo>
                  <a:pt x="76" y="83"/>
                </a:moveTo>
                <a:cubicBezTo>
                  <a:pt x="74" y="83"/>
                  <a:pt x="73" y="84"/>
                  <a:pt x="73" y="86"/>
                </a:cubicBezTo>
                <a:cubicBezTo>
                  <a:pt x="73" y="117"/>
                  <a:pt x="73" y="117"/>
                  <a:pt x="73" y="117"/>
                </a:cubicBezTo>
                <a:cubicBezTo>
                  <a:pt x="73" y="118"/>
                  <a:pt x="73" y="119"/>
                  <a:pt x="74" y="119"/>
                </a:cubicBezTo>
                <a:cubicBezTo>
                  <a:pt x="73" y="121"/>
                  <a:pt x="73" y="123"/>
                  <a:pt x="73" y="126"/>
                </a:cubicBezTo>
                <a:cubicBezTo>
                  <a:pt x="73" y="126"/>
                  <a:pt x="73" y="126"/>
                  <a:pt x="73" y="126"/>
                </a:cubicBezTo>
                <a:cubicBezTo>
                  <a:pt x="33" y="126"/>
                  <a:pt x="33" y="126"/>
                  <a:pt x="33" y="126"/>
                </a:cubicBezTo>
                <a:cubicBezTo>
                  <a:pt x="33" y="126"/>
                  <a:pt x="33" y="126"/>
                  <a:pt x="33" y="126"/>
                </a:cubicBezTo>
                <a:cubicBezTo>
                  <a:pt x="30" y="126"/>
                  <a:pt x="27" y="124"/>
                  <a:pt x="26" y="121"/>
                </a:cubicBezTo>
                <a:cubicBezTo>
                  <a:pt x="16" y="79"/>
                  <a:pt x="16" y="79"/>
                  <a:pt x="16" y="79"/>
                </a:cubicBezTo>
                <a:cubicBezTo>
                  <a:pt x="117" y="79"/>
                  <a:pt x="117" y="79"/>
                  <a:pt x="117" y="79"/>
                </a:cubicBezTo>
                <a:cubicBezTo>
                  <a:pt x="114" y="91"/>
                  <a:pt x="114" y="91"/>
                  <a:pt x="114" y="91"/>
                </a:cubicBezTo>
                <a:cubicBezTo>
                  <a:pt x="112" y="90"/>
                  <a:pt x="110" y="90"/>
                  <a:pt x="108" y="90"/>
                </a:cubicBezTo>
                <a:cubicBezTo>
                  <a:pt x="105" y="90"/>
                  <a:pt x="102" y="91"/>
                  <a:pt x="98" y="92"/>
                </a:cubicBezTo>
                <a:cubicBezTo>
                  <a:pt x="98" y="86"/>
                  <a:pt x="98" y="86"/>
                  <a:pt x="98" y="86"/>
                </a:cubicBezTo>
                <a:cubicBezTo>
                  <a:pt x="98" y="84"/>
                  <a:pt x="97" y="83"/>
                  <a:pt x="95" y="83"/>
                </a:cubicBezTo>
                <a:cubicBezTo>
                  <a:pt x="93" y="83"/>
                  <a:pt x="92" y="84"/>
                  <a:pt x="92" y="86"/>
                </a:cubicBezTo>
                <a:cubicBezTo>
                  <a:pt x="92" y="94"/>
                  <a:pt x="92" y="94"/>
                  <a:pt x="92" y="94"/>
                </a:cubicBezTo>
                <a:cubicBezTo>
                  <a:pt x="87" y="97"/>
                  <a:pt x="83" y="101"/>
                  <a:pt x="79" y="105"/>
                </a:cubicBezTo>
                <a:cubicBezTo>
                  <a:pt x="79" y="86"/>
                  <a:pt x="79" y="86"/>
                  <a:pt x="79" y="86"/>
                </a:cubicBezTo>
                <a:cubicBezTo>
                  <a:pt x="79" y="84"/>
                  <a:pt x="78" y="83"/>
                  <a:pt x="76" y="83"/>
                </a:cubicBezTo>
                <a:close/>
                <a:moveTo>
                  <a:pt x="108" y="154"/>
                </a:moveTo>
                <a:cubicBezTo>
                  <a:pt x="93" y="154"/>
                  <a:pt x="80" y="142"/>
                  <a:pt x="80" y="126"/>
                </a:cubicBezTo>
                <a:cubicBezTo>
                  <a:pt x="80" y="110"/>
                  <a:pt x="93" y="97"/>
                  <a:pt x="108" y="97"/>
                </a:cubicBezTo>
                <a:cubicBezTo>
                  <a:pt x="124" y="97"/>
                  <a:pt x="137" y="110"/>
                  <a:pt x="137" y="126"/>
                </a:cubicBezTo>
                <a:cubicBezTo>
                  <a:pt x="137" y="142"/>
                  <a:pt x="124" y="154"/>
                  <a:pt x="108" y="154"/>
                </a:cubicBezTo>
                <a:close/>
                <a:moveTo>
                  <a:pt x="124" y="122"/>
                </a:moveTo>
                <a:cubicBezTo>
                  <a:pt x="93" y="122"/>
                  <a:pt x="93" y="122"/>
                  <a:pt x="93" y="122"/>
                </a:cubicBezTo>
                <a:cubicBezTo>
                  <a:pt x="91" y="122"/>
                  <a:pt x="89" y="124"/>
                  <a:pt x="89" y="126"/>
                </a:cubicBezTo>
                <a:cubicBezTo>
                  <a:pt x="89" y="127"/>
                  <a:pt x="91" y="129"/>
                  <a:pt x="93" y="129"/>
                </a:cubicBezTo>
                <a:cubicBezTo>
                  <a:pt x="124" y="129"/>
                  <a:pt x="124" y="129"/>
                  <a:pt x="124" y="129"/>
                </a:cubicBezTo>
                <a:cubicBezTo>
                  <a:pt x="126" y="129"/>
                  <a:pt x="128" y="127"/>
                  <a:pt x="128" y="126"/>
                </a:cubicBezTo>
                <a:cubicBezTo>
                  <a:pt x="128" y="124"/>
                  <a:pt x="126" y="122"/>
                  <a:pt x="124" y="12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" name="Freeform 35">
            <a:extLst>
              <a:ext uri="{FF2B5EF4-FFF2-40B4-BE49-F238E27FC236}">
                <a16:creationId xmlns:a16="http://schemas.microsoft.com/office/drawing/2014/main" xmlns="" id="{9455C85D-DE64-44FB-A740-D509665A8545}"/>
              </a:ext>
            </a:extLst>
          </p:cNvPr>
          <p:cNvSpPr>
            <a:spLocks noEditPoints="1"/>
          </p:cNvSpPr>
          <p:nvPr/>
        </p:nvSpPr>
        <p:spPr bwMode="auto">
          <a:xfrm>
            <a:off x="4367213" y="2252663"/>
            <a:ext cx="490538" cy="552450"/>
          </a:xfrm>
          <a:custGeom>
            <a:avLst/>
            <a:gdLst>
              <a:gd name="T0" fmla="*/ 35 w 144"/>
              <a:gd name="T1" fmla="*/ 117 h 161"/>
              <a:gd name="T2" fmla="*/ 41 w 144"/>
              <a:gd name="T3" fmla="*/ 86 h 161"/>
              <a:gd name="T4" fmla="*/ 54 w 144"/>
              <a:gd name="T5" fmla="*/ 86 h 161"/>
              <a:gd name="T6" fmla="*/ 60 w 144"/>
              <a:gd name="T7" fmla="*/ 117 h 161"/>
              <a:gd name="T8" fmla="*/ 95 w 144"/>
              <a:gd name="T9" fmla="*/ 83 h 161"/>
              <a:gd name="T10" fmla="*/ 95 w 144"/>
              <a:gd name="T11" fmla="*/ 100 h 161"/>
              <a:gd name="T12" fmla="*/ 95 w 144"/>
              <a:gd name="T13" fmla="*/ 83 h 161"/>
              <a:gd name="T14" fmla="*/ 126 w 144"/>
              <a:gd name="T15" fmla="*/ 79 h 161"/>
              <a:gd name="T16" fmla="*/ 126 w 144"/>
              <a:gd name="T17" fmla="*/ 53 h 161"/>
              <a:gd name="T18" fmla="*/ 88 w 144"/>
              <a:gd name="T19" fmla="*/ 1 h 161"/>
              <a:gd name="T20" fmla="*/ 95 w 144"/>
              <a:gd name="T21" fmla="*/ 53 h 161"/>
              <a:gd name="T22" fmla="*/ 47 w 144"/>
              <a:gd name="T23" fmla="*/ 2 h 161"/>
              <a:gd name="T24" fmla="*/ 21 w 144"/>
              <a:gd name="T25" fmla="*/ 53 h 161"/>
              <a:gd name="T26" fmla="*/ 0 w 144"/>
              <a:gd name="T27" fmla="*/ 72 h 161"/>
              <a:gd name="T28" fmla="*/ 20 w 144"/>
              <a:gd name="T29" fmla="*/ 122 h 161"/>
              <a:gd name="T30" fmla="*/ 108 w 144"/>
              <a:gd name="T31" fmla="*/ 161 h 161"/>
              <a:gd name="T32" fmla="*/ 88 w 144"/>
              <a:gd name="T33" fmla="*/ 9 h 161"/>
              <a:gd name="T34" fmla="*/ 90 w 144"/>
              <a:gd name="T35" fmla="*/ 8 h 161"/>
              <a:gd name="T36" fmla="*/ 108 w 144"/>
              <a:gd name="T37" fmla="*/ 64 h 161"/>
              <a:gd name="T38" fmla="*/ 105 w 144"/>
              <a:gd name="T39" fmla="*/ 64 h 161"/>
              <a:gd name="T40" fmla="*/ 42 w 144"/>
              <a:gd name="T41" fmla="*/ 8 h 161"/>
              <a:gd name="T42" fmla="*/ 45 w 144"/>
              <a:gd name="T43" fmla="*/ 9 h 161"/>
              <a:gd name="T44" fmla="*/ 26 w 144"/>
              <a:gd name="T45" fmla="*/ 64 h 161"/>
              <a:gd name="T46" fmla="*/ 8 w 144"/>
              <a:gd name="T47" fmla="*/ 72 h 161"/>
              <a:gd name="T48" fmla="*/ 8 w 144"/>
              <a:gd name="T49" fmla="*/ 60 h 161"/>
              <a:gd name="T50" fmla="*/ 19 w 144"/>
              <a:gd name="T51" fmla="*/ 67 h 161"/>
              <a:gd name="T52" fmla="*/ 25 w 144"/>
              <a:gd name="T53" fmla="*/ 71 h 161"/>
              <a:gd name="T54" fmla="*/ 37 w 144"/>
              <a:gd name="T55" fmla="*/ 60 h 161"/>
              <a:gd name="T56" fmla="*/ 106 w 144"/>
              <a:gd name="T57" fmla="*/ 71 h 161"/>
              <a:gd name="T58" fmla="*/ 110 w 144"/>
              <a:gd name="T59" fmla="*/ 70 h 161"/>
              <a:gd name="T60" fmla="*/ 114 w 144"/>
              <a:gd name="T61" fmla="*/ 60 h 161"/>
              <a:gd name="T62" fmla="*/ 127 w 144"/>
              <a:gd name="T63" fmla="*/ 72 h 161"/>
              <a:gd name="T64" fmla="*/ 76 w 144"/>
              <a:gd name="T65" fmla="*/ 83 h 161"/>
              <a:gd name="T66" fmla="*/ 74 w 144"/>
              <a:gd name="T67" fmla="*/ 119 h 161"/>
              <a:gd name="T68" fmla="*/ 33 w 144"/>
              <a:gd name="T69" fmla="*/ 126 h 161"/>
              <a:gd name="T70" fmla="*/ 16 w 144"/>
              <a:gd name="T71" fmla="*/ 79 h 161"/>
              <a:gd name="T72" fmla="*/ 108 w 144"/>
              <a:gd name="T73" fmla="*/ 90 h 161"/>
              <a:gd name="T74" fmla="*/ 76 w 144"/>
              <a:gd name="T75" fmla="*/ 83 h 161"/>
              <a:gd name="T76" fmla="*/ 108 w 144"/>
              <a:gd name="T77" fmla="*/ 97 h 161"/>
              <a:gd name="T78" fmla="*/ 124 w 144"/>
              <a:gd name="T79" fmla="*/ 122 h 161"/>
              <a:gd name="T80" fmla="*/ 108 w 144"/>
              <a:gd name="T81" fmla="*/ 106 h 161"/>
              <a:gd name="T82" fmla="*/ 93 w 144"/>
              <a:gd name="T83" fmla="*/ 122 h 161"/>
              <a:gd name="T84" fmla="*/ 105 w 144"/>
              <a:gd name="T85" fmla="*/ 129 h 161"/>
              <a:gd name="T86" fmla="*/ 112 w 144"/>
              <a:gd name="T87" fmla="*/ 142 h 161"/>
              <a:gd name="T88" fmla="*/ 128 w 144"/>
              <a:gd name="T89" fmla="*/ 126 h 1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144" h="161">
                <a:moveTo>
                  <a:pt x="38" y="83"/>
                </a:moveTo>
                <a:cubicBezTo>
                  <a:pt x="36" y="83"/>
                  <a:pt x="35" y="84"/>
                  <a:pt x="35" y="86"/>
                </a:cubicBezTo>
                <a:cubicBezTo>
                  <a:pt x="35" y="117"/>
                  <a:pt x="35" y="117"/>
                  <a:pt x="35" y="117"/>
                </a:cubicBezTo>
                <a:cubicBezTo>
                  <a:pt x="35" y="119"/>
                  <a:pt x="36" y="120"/>
                  <a:pt x="38" y="120"/>
                </a:cubicBezTo>
                <a:cubicBezTo>
                  <a:pt x="40" y="120"/>
                  <a:pt x="41" y="119"/>
                  <a:pt x="41" y="117"/>
                </a:cubicBezTo>
                <a:cubicBezTo>
                  <a:pt x="41" y="86"/>
                  <a:pt x="41" y="86"/>
                  <a:pt x="41" y="86"/>
                </a:cubicBezTo>
                <a:cubicBezTo>
                  <a:pt x="41" y="84"/>
                  <a:pt x="40" y="83"/>
                  <a:pt x="38" y="83"/>
                </a:cubicBezTo>
                <a:close/>
                <a:moveTo>
                  <a:pt x="57" y="83"/>
                </a:moveTo>
                <a:cubicBezTo>
                  <a:pt x="55" y="83"/>
                  <a:pt x="54" y="84"/>
                  <a:pt x="54" y="86"/>
                </a:cubicBezTo>
                <a:cubicBezTo>
                  <a:pt x="54" y="117"/>
                  <a:pt x="54" y="117"/>
                  <a:pt x="54" y="117"/>
                </a:cubicBezTo>
                <a:cubicBezTo>
                  <a:pt x="54" y="119"/>
                  <a:pt x="55" y="120"/>
                  <a:pt x="57" y="120"/>
                </a:cubicBezTo>
                <a:cubicBezTo>
                  <a:pt x="59" y="120"/>
                  <a:pt x="60" y="119"/>
                  <a:pt x="60" y="117"/>
                </a:cubicBezTo>
                <a:cubicBezTo>
                  <a:pt x="60" y="86"/>
                  <a:pt x="60" y="86"/>
                  <a:pt x="60" y="86"/>
                </a:cubicBezTo>
                <a:cubicBezTo>
                  <a:pt x="60" y="84"/>
                  <a:pt x="59" y="83"/>
                  <a:pt x="57" y="83"/>
                </a:cubicBezTo>
                <a:close/>
                <a:moveTo>
                  <a:pt x="95" y="83"/>
                </a:moveTo>
                <a:cubicBezTo>
                  <a:pt x="93" y="83"/>
                  <a:pt x="92" y="84"/>
                  <a:pt x="92" y="86"/>
                </a:cubicBezTo>
                <a:cubicBezTo>
                  <a:pt x="92" y="96"/>
                  <a:pt x="92" y="96"/>
                  <a:pt x="92" y="96"/>
                </a:cubicBezTo>
                <a:cubicBezTo>
                  <a:pt x="92" y="98"/>
                  <a:pt x="93" y="100"/>
                  <a:pt x="95" y="100"/>
                </a:cubicBezTo>
                <a:cubicBezTo>
                  <a:pt x="97" y="100"/>
                  <a:pt x="98" y="98"/>
                  <a:pt x="98" y="96"/>
                </a:cubicBezTo>
                <a:cubicBezTo>
                  <a:pt x="98" y="86"/>
                  <a:pt x="98" y="86"/>
                  <a:pt x="98" y="86"/>
                </a:cubicBezTo>
                <a:cubicBezTo>
                  <a:pt x="98" y="84"/>
                  <a:pt x="97" y="83"/>
                  <a:pt x="95" y="83"/>
                </a:cubicBezTo>
                <a:close/>
                <a:moveTo>
                  <a:pt x="120" y="92"/>
                </a:moveTo>
                <a:cubicBezTo>
                  <a:pt x="124" y="79"/>
                  <a:pt x="124" y="79"/>
                  <a:pt x="124" y="79"/>
                </a:cubicBezTo>
                <a:cubicBezTo>
                  <a:pt x="126" y="79"/>
                  <a:pt x="126" y="79"/>
                  <a:pt x="126" y="79"/>
                </a:cubicBezTo>
                <a:cubicBezTo>
                  <a:pt x="130" y="79"/>
                  <a:pt x="133" y="76"/>
                  <a:pt x="133" y="72"/>
                </a:cubicBezTo>
                <a:cubicBezTo>
                  <a:pt x="133" y="61"/>
                  <a:pt x="133" y="61"/>
                  <a:pt x="133" y="61"/>
                </a:cubicBezTo>
                <a:cubicBezTo>
                  <a:pt x="133" y="57"/>
                  <a:pt x="130" y="53"/>
                  <a:pt x="126" y="53"/>
                </a:cubicBezTo>
                <a:cubicBezTo>
                  <a:pt x="112" y="53"/>
                  <a:pt x="112" y="53"/>
                  <a:pt x="112" y="53"/>
                </a:cubicBezTo>
                <a:cubicBezTo>
                  <a:pt x="98" y="6"/>
                  <a:pt x="98" y="6"/>
                  <a:pt x="98" y="6"/>
                </a:cubicBezTo>
                <a:cubicBezTo>
                  <a:pt x="96" y="2"/>
                  <a:pt x="92" y="0"/>
                  <a:pt x="88" y="1"/>
                </a:cubicBezTo>
                <a:cubicBezTo>
                  <a:pt x="86" y="2"/>
                  <a:pt x="86" y="2"/>
                  <a:pt x="86" y="2"/>
                </a:cubicBezTo>
                <a:cubicBezTo>
                  <a:pt x="83" y="3"/>
                  <a:pt x="80" y="7"/>
                  <a:pt x="82" y="11"/>
                </a:cubicBezTo>
                <a:cubicBezTo>
                  <a:pt x="95" y="53"/>
                  <a:pt x="95" y="53"/>
                  <a:pt x="95" y="53"/>
                </a:cubicBezTo>
                <a:cubicBezTo>
                  <a:pt x="39" y="53"/>
                  <a:pt x="39" y="53"/>
                  <a:pt x="39" y="53"/>
                </a:cubicBezTo>
                <a:cubicBezTo>
                  <a:pt x="52" y="11"/>
                  <a:pt x="52" y="11"/>
                  <a:pt x="52" y="11"/>
                </a:cubicBezTo>
                <a:cubicBezTo>
                  <a:pt x="53" y="7"/>
                  <a:pt x="51" y="3"/>
                  <a:pt x="47" y="2"/>
                </a:cubicBezTo>
                <a:cubicBezTo>
                  <a:pt x="45" y="1"/>
                  <a:pt x="45" y="1"/>
                  <a:pt x="45" y="1"/>
                </a:cubicBezTo>
                <a:cubicBezTo>
                  <a:pt x="41" y="0"/>
                  <a:pt x="37" y="2"/>
                  <a:pt x="36" y="6"/>
                </a:cubicBezTo>
                <a:cubicBezTo>
                  <a:pt x="21" y="53"/>
                  <a:pt x="21" y="53"/>
                  <a:pt x="21" y="53"/>
                </a:cubicBezTo>
                <a:cubicBezTo>
                  <a:pt x="8" y="53"/>
                  <a:pt x="8" y="53"/>
                  <a:pt x="8" y="53"/>
                </a:cubicBezTo>
                <a:cubicBezTo>
                  <a:pt x="3" y="53"/>
                  <a:pt x="0" y="57"/>
                  <a:pt x="0" y="61"/>
                </a:cubicBezTo>
                <a:cubicBezTo>
                  <a:pt x="0" y="72"/>
                  <a:pt x="0" y="72"/>
                  <a:pt x="0" y="72"/>
                </a:cubicBezTo>
                <a:cubicBezTo>
                  <a:pt x="0" y="76"/>
                  <a:pt x="3" y="79"/>
                  <a:pt x="8" y="79"/>
                </a:cubicBezTo>
                <a:cubicBezTo>
                  <a:pt x="10" y="79"/>
                  <a:pt x="10" y="79"/>
                  <a:pt x="10" y="79"/>
                </a:cubicBezTo>
                <a:cubicBezTo>
                  <a:pt x="20" y="122"/>
                  <a:pt x="20" y="122"/>
                  <a:pt x="20" y="122"/>
                </a:cubicBezTo>
                <a:cubicBezTo>
                  <a:pt x="21" y="128"/>
                  <a:pt x="27" y="132"/>
                  <a:pt x="33" y="132"/>
                </a:cubicBezTo>
                <a:cubicBezTo>
                  <a:pt x="74" y="132"/>
                  <a:pt x="74" y="132"/>
                  <a:pt x="74" y="132"/>
                </a:cubicBezTo>
                <a:cubicBezTo>
                  <a:pt x="77" y="149"/>
                  <a:pt x="91" y="161"/>
                  <a:pt x="108" y="161"/>
                </a:cubicBezTo>
                <a:cubicBezTo>
                  <a:pt x="128" y="161"/>
                  <a:pt x="144" y="145"/>
                  <a:pt x="144" y="126"/>
                </a:cubicBezTo>
                <a:cubicBezTo>
                  <a:pt x="144" y="110"/>
                  <a:pt x="134" y="97"/>
                  <a:pt x="120" y="92"/>
                </a:cubicBezTo>
                <a:close/>
                <a:moveTo>
                  <a:pt x="88" y="9"/>
                </a:moveTo>
                <a:cubicBezTo>
                  <a:pt x="88" y="9"/>
                  <a:pt x="88" y="8"/>
                  <a:pt x="88" y="8"/>
                </a:cubicBezTo>
                <a:cubicBezTo>
                  <a:pt x="90" y="8"/>
                  <a:pt x="90" y="8"/>
                  <a:pt x="90" y="8"/>
                </a:cubicBezTo>
                <a:cubicBezTo>
                  <a:pt x="90" y="8"/>
                  <a:pt x="90" y="8"/>
                  <a:pt x="90" y="8"/>
                </a:cubicBezTo>
                <a:cubicBezTo>
                  <a:pt x="91" y="8"/>
                  <a:pt x="91" y="8"/>
                  <a:pt x="91" y="8"/>
                </a:cubicBezTo>
                <a:cubicBezTo>
                  <a:pt x="108" y="63"/>
                  <a:pt x="108" y="63"/>
                  <a:pt x="108" y="63"/>
                </a:cubicBezTo>
                <a:cubicBezTo>
                  <a:pt x="108" y="63"/>
                  <a:pt x="108" y="63"/>
                  <a:pt x="108" y="64"/>
                </a:cubicBezTo>
                <a:cubicBezTo>
                  <a:pt x="108" y="64"/>
                  <a:pt x="108" y="64"/>
                  <a:pt x="108" y="64"/>
                </a:cubicBezTo>
                <a:cubicBezTo>
                  <a:pt x="106" y="65"/>
                  <a:pt x="106" y="65"/>
                  <a:pt x="106" y="65"/>
                </a:cubicBezTo>
                <a:cubicBezTo>
                  <a:pt x="105" y="65"/>
                  <a:pt x="105" y="64"/>
                  <a:pt x="105" y="64"/>
                </a:cubicBezTo>
                <a:lnTo>
                  <a:pt x="88" y="9"/>
                </a:lnTo>
                <a:close/>
                <a:moveTo>
                  <a:pt x="25" y="63"/>
                </a:moveTo>
                <a:cubicBezTo>
                  <a:pt x="42" y="8"/>
                  <a:pt x="42" y="8"/>
                  <a:pt x="42" y="8"/>
                </a:cubicBezTo>
                <a:cubicBezTo>
                  <a:pt x="42" y="8"/>
                  <a:pt x="43" y="7"/>
                  <a:pt x="43" y="8"/>
                </a:cubicBezTo>
                <a:cubicBezTo>
                  <a:pt x="45" y="8"/>
                  <a:pt x="45" y="8"/>
                  <a:pt x="45" y="8"/>
                </a:cubicBezTo>
                <a:cubicBezTo>
                  <a:pt x="45" y="8"/>
                  <a:pt x="46" y="9"/>
                  <a:pt x="45" y="9"/>
                </a:cubicBezTo>
                <a:cubicBezTo>
                  <a:pt x="29" y="64"/>
                  <a:pt x="29" y="64"/>
                  <a:pt x="29" y="64"/>
                </a:cubicBezTo>
                <a:cubicBezTo>
                  <a:pt x="28" y="64"/>
                  <a:pt x="28" y="65"/>
                  <a:pt x="27" y="65"/>
                </a:cubicBezTo>
                <a:cubicBezTo>
                  <a:pt x="26" y="64"/>
                  <a:pt x="26" y="64"/>
                  <a:pt x="26" y="64"/>
                </a:cubicBezTo>
                <a:cubicBezTo>
                  <a:pt x="25" y="64"/>
                  <a:pt x="25" y="64"/>
                  <a:pt x="25" y="64"/>
                </a:cubicBezTo>
                <a:cubicBezTo>
                  <a:pt x="25" y="63"/>
                  <a:pt x="25" y="63"/>
                  <a:pt x="25" y="63"/>
                </a:cubicBezTo>
                <a:close/>
                <a:moveTo>
                  <a:pt x="8" y="72"/>
                </a:moveTo>
                <a:cubicBezTo>
                  <a:pt x="7" y="72"/>
                  <a:pt x="7" y="72"/>
                  <a:pt x="7" y="72"/>
                </a:cubicBezTo>
                <a:cubicBezTo>
                  <a:pt x="7" y="61"/>
                  <a:pt x="7" y="61"/>
                  <a:pt x="7" y="61"/>
                </a:cubicBezTo>
                <a:cubicBezTo>
                  <a:pt x="7" y="60"/>
                  <a:pt x="7" y="60"/>
                  <a:pt x="8" y="60"/>
                </a:cubicBezTo>
                <a:cubicBezTo>
                  <a:pt x="19" y="60"/>
                  <a:pt x="19" y="60"/>
                  <a:pt x="19" y="60"/>
                </a:cubicBezTo>
                <a:cubicBezTo>
                  <a:pt x="19" y="61"/>
                  <a:pt x="19" y="61"/>
                  <a:pt x="19" y="61"/>
                </a:cubicBezTo>
                <a:cubicBezTo>
                  <a:pt x="18" y="63"/>
                  <a:pt x="18" y="65"/>
                  <a:pt x="19" y="67"/>
                </a:cubicBezTo>
                <a:cubicBezTo>
                  <a:pt x="20" y="68"/>
                  <a:pt x="22" y="70"/>
                  <a:pt x="24" y="70"/>
                </a:cubicBezTo>
                <a:cubicBezTo>
                  <a:pt x="25" y="71"/>
                  <a:pt x="25" y="71"/>
                  <a:pt x="25" y="71"/>
                </a:cubicBezTo>
                <a:cubicBezTo>
                  <a:pt x="25" y="71"/>
                  <a:pt x="25" y="71"/>
                  <a:pt x="25" y="71"/>
                </a:cubicBezTo>
                <a:cubicBezTo>
                  <a:pt x="26" y="71"/>
                  <a:pt x="27" y="71"/>
                  <a:pt x="28" y="71"/>
                </a:cubicBezTo>
                <a:cubicBezTo>
                  <a:pt x="31" y="71"/>
                  <a:pt x="34" y="69"/>
                  <a:pt x="35" y="66"/>
                </a:cubicBezTo>
                <a:cubicBezTo>
                  <a:pt x="37" y="60"/>
                  <a:pt x="37" y="60"/>
                  <a:pt x="37" y="60"/>
                </a:cubicBezTo>
                <a:cubicBezTo>
                  <a:pt x="97" y="60"/>
                  <a:pt x="97" y="60"/>
                  <a:pt x="97" y="60"/>
                </a:cubicBezTo>
                <a:cubicBezTo>
                  <a:pt x="98" y="66"/>
                  <a:pt x="98" y="66"/>
                  <a:pt x="98" y="66"/>
                </a:cubicBezTo>
                <a:cubicBezTo>
                  <a:pt x="99" y="69"/>
                  <a:pt x="102" y="71"/>
                  <a:pt x="106" y="71"/>
                </a:cubicBezTo>
                <a:cubicBezTo>
                  <a:pt x="106" y="71"/>
                  <a:pt x="107" y="71"/>
                  <a:pt x="108" y="71"/>
                </a:cubicBezTo>
                <a:cubicBezTo>
                  <a:pt x="108" y="71"/>
                  <a:pt x="108" y="71"/>
                  <a:pt x="108" y="71"/>
                </a:cubicBezTo>
                <a:cubicBezTo>
                  <a:pt x="110" y="70"/>
                  <a:pt x="110" y="70"/>
                  <a:pt x="110" y="70"/>
                </a:cubicBezTo>
                <a:cubicBezTo>
                  <a:pt x="111" y="70"/>
                  <a:pt x="113" y="68"/>
                  <a:pt x="114" y="67"/>
                </a:cubicBezTo>
                <a:cubicBezTo>
                  <a:pt x="115" y="65"/>
                  <a:pt x="115" y="63"/>
                  <a:pt x="114" y="61"/>
                </a:cubicBezTo>
                <a:cubicBezTo>
                  <a:pt x="114" y="60"/>
                  <a:pt x="114" y="60"/>
                  <a:pt x="114" y="60"/>
                </a:cubicBezTo>
                <a:cubicBezTo>
                  <a:pt x="126" y="60"/>
                  <a:pt x="126" y="60"/>
                  <a:pt x="126" y="60"/>
                </a:cubicBezTo>
                <a:cubicBezTo>
                  <a:pt x="126" y="60"/>
                  <a:pt x="127" y="60"/>
                  <a:pt x="127" y="61"/>
                </a:cubicBezTo>
                <a:cubicBezTo>
                  <a:pt x="127" y="72"/>
                  <a:pt x="127" y="72"/>
                  <a:pt x="127" y="72"/>
                </a:cubicBezTo>
                <a:cubicBezTo>
                  <a:pt x="127" y="72"/>
                  <a:pt x="126" y="72"/>
                  <a:pt x="126" y="72"/>
                </a:cubicBezTo>
                <a:lnTo>
                  <a:pt x="8" y="72"/>
                </a:lnTo>
                <a:close/>
                <a:moveTo>
                  <a:pt x="76" y="83"/>
                </a:moveTo>
                <a:cubicBezTo>
                  <a:pt x="74" y="83"/>
                  <a:pt x="73" y="84"/>
                  <a:pt x="73" y="86"/>
                </a:cubicBezTo>
                <a:cubicBezTo>
                  <a:pt x="73" y="117"/>
                  <a:pt x="73" y="117"/>
                  <a:pt x="73" y="117"/>
                </a:cubicBezTo>
                <a:cubicBezTo>
                  <a:pt x="73" y="118"/>
                  <a:pt x="73" y="119"/>
                  <a:pt x="74" y="119"/>
                </a:cubicBezTo>
                <a:cubicBezTo>
                  <a:pt x="73" y="121"/>
                  <a:pt x="73" y="123"/>
                  <a:pt x="73" y="126"/>
                </a:cubicBezTo>
                <a:cubicBezTo>
                  <a:pt x="73" y="126"/>
                  <a:pt x="73" y="126"/>
                  <a:pt x="73" y="126"/>
                </a:cubicBezTo>
                <a:cubicBezTo>
                  <a:pt x="33" y="126"/>
                  <a:pt x="33" y="126"/>
                  <a:pt x="33" y="126"/>
                </a:cubicBezTo>
                <a:cubicBezTo>
                  <a:pt x="33" y="126"/>
                  <a:pt x="33" y="126"/>
                  <a:pt x="33" y="126"/>
                </a:cubicBezTo>
                <a:cubicBezTo>
                  <a:pt x="30" y="126"/>
                  <a:pt x="27" y="124"/>
                  <a:pt x="26" y="121"/>
                </a:cubicBezTo>
                <a:cubicBezTo>
                  <a:pt x="16" y="79"/>
                  <a:pt x="16" y="79"/>
                  <a:pt x="16" y="79"/>
                </a:cubicBezTo>
                <a:cubicBezTo>
                  <a:pt x="117" y="79"/>
                  <a:pt x="117" y="79"/>
                  <a:pt x="117" y="79"/>
                </a:cubicBezTo>
                <a:cubicBezTo>
                  <a:pt x="114" y="91"/>
                  <a:pt x="114" y="91"/>
                  <a:pt x="114" y="91"/>
                </a:cubicBezTo>
                <a:cubicBezTo>
                  <a:pt x="112" y="90"/>
                  <a:pt x="110" y="90"/>
                  <a:pt x="108" y="90"/>
                </a:cubicBezTo>
                <a:cubicBezTo>
                  <a:pt x="96" y="90"/>
                  <a:pt x="86" y="96"/>
                  <a:pt x="79" y="105"/>
                </a:cubicBezTo>
                <a:cubicBezTo>
                  <a:pt x="79" y="86"/>
                  <a:pt x="79" y="86"/>
                  <a:pt x="79" y="86"/>
                </a:cubicBezTo>
                <a:cubicBezTo>
                  <a:pt x="79" y="84"/>
                  <a:pt x="78" y="83"/>
                  <a:pt x="76" y="83"/>
                </a:cubicBezTo>
                <a:close/>
                <a:moveTo>
                  <a:pt x="108" y="154"/>
                </a:moveTo>
                <a:cubicBezTo>
                  <a:pt x="93" y="154"/>
                  <a:pt x="80" y="142"/>
                  <a:pt x="80" y="126"/>
                </a:cubicBezTo>
                <a:cubicBezTo>
                  <a:pt x="80" y="110"/>
                  <a:pt x="93" y="97"/>
                  <a:pt x="108" y="97"/>
                </a:cubicBezTo>
                <a:cubicBezTo>
                  <a:pt x="124" y="97"/>
                  <a:pt x="137" y="110"/>
                  <a:pt x="137" y="126"/>
                </a:cubicBezTo>
                <a:cubicBezTo>
                  <a:pt x="137" y="142"/>
                  <a:pt x="124" y="154"/>
                  <a:pt x="108" y="154"/>
                </a:cubicBezTo>
                <a:close/>
                <a:moveTo>
                  <a:pt x="124" y="122"/>
                </a:moveTo>
                <a:cubicBezTo>
                  <a:pt x="112" y="122"/>
                  <a:pt x="112" y="122"/>
                  <a:pt x="112" y="122"/>
                </a:cubicBezTo>
                <a:cubicBezTo>
                  <a:pt x="112" y="110"/>
                  <a:pt x="112" y="110"/>
                  <a:pt x="112" y="110"/>
                </a:cubicBezTo>
                <a:cubicBezTo>
                  <a:pt x="112" y="108"/>
                  <a:pt x="110" y="106"/>
                  <a:pt x="108" y="106"/>
                </a:cubicBezTo>
                <a:cubicBezTo>
                  <a:pt x="107" y="106"/>
                  <a:pt x="105" y="108"/>
                  <a:pt x="105" y="110"/>
                </a:cubicBezTo>
                <a:cubicBezTo>
                  <a:pt x="105" y="122"/>
                  <a:pt x="105" y="122"/>
                  <a:pt x="105" y="122"/>
                </a:cubicBezTo>
                <a:cubicBezTo>
                  <a:pt x="93" y="122"/>
                  <a:pt x="93" y="122"/>
                  <a:pt x="93" y="122"/>
                </a:cubicBezTo>
                <a:cubicBezTo>
                  <a:pt x="91" y="122"/>
                  <a:pt x="89" y="124"/>
                  <a:pt x="89" y="126"/>
                </a:cubicBezTo>
                <a:cubicBezTo>
                  <a:pt x="89" y="127"/>
                  <a:pt x="91" y="129"/>
                  <a:pt x="93" y="129"/>
                </a:cubicBezTo>
                <a:cubicBezTo>
                  <a:pt x="105" y="129"/>
                  <a:pt x="105" y="129"/>
                  <a:pt x="105" y="129"/>
                </a:cubicBezTo>
                <a:cubicBezTo>
                  <a:pt x="105" y="142"/>
                  <a:pt x="105" y="142"/>
                  <a:pt x="105" y="142"/>
                </a:cubicBezTo>
                <a:cubicBezTo>
                  <a:pt x="105" y="143"/>
                  <a:pt x="107" y="145"/>
                  <a:pt x="108" y="145"/>
                </a:cubicBezTo>
                <a:cubicBezTo>
                  <a:pt x="110" y="145"/>
                  <a:pt x="112" y="143"/>
                  <a:pt x="112" y="142"/>
                </a:cubicBezTo>
                <a:cubicBezTo>
                  <a:pt x="112" y="129"/>
                  <a:pt x="112" y="129"/>
                  <a:pt x="112" y="129"/>
                </a:cubicBezTo>
                <a:cubicBezTo>
                  <a:pt x="124" y="129"/>
                  <a:pt x="124" y="129"/>
                  <a:pt x="124" y="129"/>
                </a:cubicBezTo>
                <a:cubicBezTo>
                  <a:pt x="126" y="129"/>
                  <a:pt x="128" y="127"/>
                  <a:pt x="128" y="126"/>
                </a:cubicBezTo>
                <a:cubicBezTo>
                  <a:pt x="128" y="124"/>
                  <a:pt x="126" y="122"/>
                  <a:pt x="124" y="12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6" name="Freeform 36">
            <a:extLst>
              <a:ext uri="{FF2B5EF4-FFF2-40B4-BE49-F238E27FC236}">
                <a16:creationId xmlns:a16="http://schemas.microsoft.com/office/drawing/2014/main" xmlns="" id="{44C89AC6-CEBB-4152-8DAA-58952F43C5A9}"/>
              </a:ext>
            </a:extLst>
          </p:cNvPr>
          <p:cNvSpPr>
            <a:spLocks noEditPoints="1"/>
          </p:cNvSpPr>
          <p:nvPr/>
        </p:nvSpPr>
        <p:spPr bwMode="auto">
          <a:xfrm>
            <a:off x="4340226" y="2887663"/>
            <a:ext cx="544513" cy="541338"/>
          </a:xfrm>
          <a:custGeom>
            <a:avLst/>
            <a:gdLst>
              <a:gd name="T0" fmla="*/ 135 w 160"/>
              <a:gd name="T1" fmla="*/ 63 h 158"/>
              <a:gd name="T2" fmla="*/ 113 w 160"/>
              <a:gd name="T3" fmla="*/ 1 h 158"/>
              <a:gd name="T4" fmla="*/ 104 w 160"/>
              <a:gd name="T5" fmla="*/ 1 h 158"/>
              <a:gd name="T6" fmla="*/ 114 w 160"/>
              <a:gd name="T7" fmla="*/ 63 h 158"/>
              <a:gd name="T8" fmla="*/ 62 w 160"/>
              <a:gd name="T9" fmla="*/ 12 h 158"/>
              <a:gd name="T10" fmla="*/ 54 w 160"/>
              <a:gd name="T11" fmla="*/ 0 h 158"/>
              <a:gd name="T12" fmla="*/ 43 w 160"/>
              <a:gd name="T13" fmla="*/ 6 h 158"/>
              <a:gd name="T14" fmla="*/ 9 w 160"/>
              <a:gd name="T15" fmla="*/ 63 h 158"/>
              <a:gd name="T16" fmla="*/ 0 w 160"/>
              <a:gd name="T17" fmla="*/ 85 h 158"/>
              <a:gd name="T18" fmla="*/ 12 w 160"/>
              <a:gd name="T19" fmla="*/ 93 h 158"/>
              <a:gd name="T20" fmla="*/ 39 w 160"/>
              <a:gd name="T21" fmla="*/ 158 h 158"/>
              <a:gd name="T22" fmla="*/ 136 w 160"/>
              <a:gd name="T23" fmla="*/ 146 h 158"/>
              <a:gd name="T24" fmla="*/ 151 w 160"/>
              <a:gd name="T25" fmla="*/ 93 h 158"/>
              <a:gd name="T26" fmla="*/ 160 w 160"/>
              <a:gd name="T27" fmla="*/ 72 h 158"/>
              <a:gd name="T28" fmla="*/ 105 w 160"/>
              <a:gd name="T29" fmla="*/ 10 h 158"/>
              <a:gd name="T30" fmla="*/ 108 w 160"/>
              <a:gd name="T31" fmla="*/ 7 h 158"/>
              <a:gd name="T32" fmla="*/ 109 w 160"/>
              <a:gd name="T33" fmla="*/ 7 h 158"/>
              <a:gd name="T34" fmla="*/ 130 w 160"/>
              <a:gd name="T35" fmla="*/ 74 h 158"/>
              <a:gd name="T36" fmla="*/ 127 w 160"/>
              <a:gd name="T37" fmla="*/ 77 h 158"/>
              <a:gd name="T38" fmla="*/ 126 w 160"/>
              <a:gd name="T39" fmla="*/ 76 h 158"/>
              <a:gd name="T40" fmla="*/ 30 w 160"/>
              <a:gd name="T41" fmla="*/ 74 h 158"/>
              <a:gd name="T42" fmla="*/ 51 w 160"/>
              <a:gd name="T43" fmla="*/ 7 h 158"/>
              <a:gd name="T44" fmla="*/ 54 w 160"/>
              <a:gd name="T45" fmla="*/ 8 h 158"/>
              <a:gd name="T46" fmla="*/ 34 w 160"/>
              <a:gd name="T47" fmla="*/ 76 h 158"/>
              <a:gd name="T48" fmla="*/ 33 w 160"/>
              <a:gd name="T49" fmla="*/ 77 h 158"/>
              <a:gd name="T50" fmla="*/ 30 w 160"/>
              <a:gd name="T51" fmla="*/ 74 h 158"/>
              <a:gd name="T52" fmla="*/ 121 w 160"/>
              <a:gd name="T53" fmla="*/ 150 h 158"/>
              <a:gd name="T54" fmla="*/ 31 w 160"/>
              <a:gd name="T55" fmla="*/ 144 h 158"/>
              <a:gd name="T56" fmla="*/ 141 w 160"/>
              <a:gd name="T57" fmla="*/ 93 h 158"/>
              <a:gd name="T58" fmla="*/ 151 w 160"/>
              <a:gd name="T59" fmla="*/ 86 h 158"/>
              <a:gd name="T60" fmla="*/ 7 w 160"/>
              <a:gd name="T61" fmla="*/ 85 h 158"/>
              <a:gd name="T62" fmla="*/ 9 w 160"/>
              <a:gd name="T63" fmla="*/ 70 h 158"/>
              <a:gd name="T64" fmla="*/ 23 w 160"/>
              <a:gd name="T65" fmla="*/ 72 h 158"/>
              <a:gd name="T66" fmla="*/ 30 w 160"/>
              <a:gd name="T67" fmla="*/ 84 h 158"/>
              <a:gd name="T68" fmla="*/ 37 w 160"/>
              <a:gd name="T69" fmla="*/ 83 h 158"/>
              <a:gd name="T70" fmla="*/ 44 w 160"/>
              <a:gd name="T71" fmla="*/ 70 h 158"/>
              <a:gd name="T72" fmla="*/ 119 w 160"/>
              <a:gd name="T73" fmla="*/ 78 h 158"/>
              <a:gd name="T74" fmla="*/ 127 w 160"/>
              <a:gd name="T75" fmla="*/ 84 h 158"/>
              <a:gd name="T76" fmla="*/ 132 w 160"/>
              <a:gd name="T77" fmla="*/ 83 h 158"/>
              <a:gd name="T78" fmla="*/ 137 w 160"/>
              <a:gd name="T79" fmla="*/ 70 h 158"/>
              <a:gd name="T80" fmla="*/ 153 w 160"/>
              <a:gd name="T81" fmla="*/ 72 h 158"/>
              <a:gd name="T82" fmla="*/ 153 w 160"/>
              <a:gd name="T83" fmla="*/ 85 h 158"/>
              <a:gd name="T84" fmla="*/ 46 w 160"/>
              <a:gd name="T85" fmla="*/ 99 h 158"/>
              <a:gd name="T86" fmla="*/ 42 w 160"/>
              <a:gd name="T87" fmla="*/ 140 h 158"/>
              <a:gd name="T88" fmla="*/ 49 w 160"/>
              <a:gd name="T89" fmla="*/ 140 h 158"/>
              <a:gd name="T90" fmla="*/ 46 w 160"/>
              <a:gd name="T91" fmla="*/ 99 h 158"/>
              <a:gd name="T92" fmla="*/ 65 w 160"/>
              <a:gd name="T93" fmla="*/ 102 h 158"/>
              <a:gd name="T94" fmla="*/ 69 w 160"/>
              <a:gd name="T95" fmla="*/ 143 h 158"/>
              <a:gd name="T96" fmla="*/ 72 w 160"/>
              <a:gd name="T97" fmla="*/ 102 h 158"/>
              <a:gd name="T98" fmla="*/ 91 w 160"/>
              <a:gd name="T99" fmla="*/ 99 h 158"/>
              <a:gd name="T100" fmla="*/ 88 w 160"/>
              <a:gd name="T101" fmla="*/ 140 h 158"/>
              <a:gd name="T102" fmla="*/ 95 w 160"/>
              <a:gd name="T103" fmla="*/ 140 h 158"/>
              <a:gd name="T104" fmla="*/ 91 w 160"/>
              <a:gd name="T105" fmla="*/ 99 h 158"/>
              <a:gd name="T106" fmla="*/ 111 w 160"/>
              <a:gd name="T107" fmla="*/ 102 h 158"/>
              <a:gd name="T108" fmla="*/ 114 w 160"/>
              <a:gd name="T109" fmla="*/ 143 h 158"/>
              <a:gd name="T110" fmla="*/ 118 w 160"/>
              <a:gd name="T111" fmla="*/ 102 h 1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60" h="158">
                <a:moveTo>
                  <a:pt x="151" y="63"/>
                </a:moveTo>
                <a:cubicBezTo>
                  <a:pt x="135" y="63"/>
                  <a:pt x="135" y="63"/>
                  <a:pt x="135" y="63"/>
                </a:cubicBezTo>
                <a:cubicBezTo>
                  <a:pt x="117" y="6"/>
                  <a:pt x="117" y="6"/>
                  <a:pt x="117" y="6"/>
                </a:cubicBezTo>
                <a:cubicBezTo>
                  <a:pt x="116" y="4"/>
                  <a:pt x="115" y="2"/>
                  <a:pt x="113" y="1"/>
                </a:cubicBezTo>
                <a:cubicBezTo>
                  <a:pt x="111" y="0"/>
                  <a:pt x="108" y="0"/>
                  <a:pt x="106" y="0"/>
                </a:cubicBezTo>
                <a:cubicBezTo>
                  <a:pt x="104" y="1"/>
                  <a:pt x="104" y="1"/>
                  <a:pt x="104" y="1"/>
                </a:cubicBezTo>
                <a:cubicBezTo>
                  <a:pt x="99" y="2"/>
                  <a:pt x="97" y="7"/>
                  <a:pt x="98" y="12"/>
                </a:cubicBezTo>
                <a:cubicBezTo>
                  <a:pt x="114" y="63"/>
                  <a:pt x="114" y="63"/>
                  <a:pt x="114" y="63"/>
                </a:cubicBezTo>
                <a:cubicBezTo>
                  <a:pt x="46" y="63"/>
                  <a:pt x="46" y="63"/>
                  <a:pt x="46" y="63"/>
                </a:cubicBezTo>
                <a:cubicBezTo>
                  <a:pt x="62" y="12"/>
                  <a:pt x="62" y="12"/>
                  <a:pt x="62" y="12"/>
                </a:cubicBezTo>
                <a:cubicBezTo>
                  <a:pt x="63" y="7"/>
                  <a:pt x="61" y="2"/>
                  <a:pt x="56" y="1"/>
                </a:cubicBezTo>
                <a:cubicBezTo>
                  <a:pt x="54" y="0"/>
                  <a:pt x="54" y="0"/>
                  <a:pt x="54" y="0"/>
                </a:cubicBezTo>
                <a:cubicBezTo>
                  <a:pt x="52" y="0"/>
                  <a:pt x="49" y="0"/>
                  <a:pt x="47" y="1"/>
                </a:cubicBezTo>
                <a:cubicBezTo>
                  <a:pt x="45" y="2"/>
                  <a:pt x="44" y="4"/>
                  <a:pt x="43" y="6"/>
                </a:cubicBezTo>
                <a:cubicBezTo>
                  <a:pt x="25" y="63"/>
                  <a:pt x="25" y="63"/>
                  <a:pt x="25" y="63"/>
                </a:cubicBezTo>
                <a:cubicBezTo>
                  <a:pt x="9" y="63"/>
                  <a:pt x="9" y="63"/>
                  <a:pt x="9" y="63"/>
                </a:cubicBezTo>
                <a:cubicBezTo>
                  <a:pt x="4" y="63"/>
                  <a:pt x="0" y="67"/>
                  <a:pt x="0" y="72"/>
                </a:cubicBezTo>
                <a:cubicBezTo>
                  <a:pt x="0" y="85"/>
                  <a:pt x="0" y="85"/>
                  <a:pt x="0" y="85"/>
                </a:cubicBezTo>
                <a:cubicBezTo>
                  <a:pt x="0" y="90"/>
                  <a:pt x="4" y="93"/>
                  <a:pt x="9" y="93"/>
                </a:cubicBezTo>
                <a:cubicBezTo>
                  <a:pt x="12" y="93"/>
                  <a:pt x="12" y="93"/>
                  <a:pt x="12" y="93"/>
                </a:cubicBezTo>
                <a:cubicBezTo>
                  <a:pt x="24" y="146"/>
                  <a:pt x="24" y="146"/>
                  <a:pt x="24" y="146"/>
                </a:cubicBezTo>
                <a:cubicBezTo>
                  <a:pt x="26" y="153"/>
                  <a:pt x="32" y="158"/>
                  <a:pt x="39" y="158"/>
                </a:cubicBezTo>
                <a:cubicBezTo>
                  <a:pt x="121" y="158"/>
                  <a:pt x="121" y="158"/>
                  <a:pt x="121" y="158"/>
                </a:cubicBezTo>
                <a:cubicBezTo>
                  <a:pt x="128" y="158"/>
                  <a:pt x="134" y="153"/>
                  <a:pt x="136" y="146"/>
                </a:cubicBezTo>
                <a:cubicBezTo>
                  <a:pt x="148" y="93"/>
                  <a:pt x="148" y="93"/>
                  <a:pt x="148" y="93"/>
                </a:cubicBezTo>
                <a:cubicBezTo>
                  <a:pt x="151" y="93"/>
                  <a:pt x="151" y="93"/>
                  <a:pt x="151" y="93"/>
                </a:cubicBezTo>
                <a:cubicBezTo>
                  <a:pt x="156" y="93"/>
                  <a:pt x="160" y="90"/>
                  <a:pt x="160" y="85"/>
                </a:cubicBezTo>
                <a:cubicBezTo>
                  <a:pt x="160" y="72"/>
                  <a:pt x="160" y="72"/>
                  <a:pt x="160" y="72"/>
                </a:cubicBezTo>
                <a:cubicBezTo>
                  <a:pt x="160" y="67"/>
                  <a:pt x="156" y="63"/>
                  <a:pt x="151" y="63"/>
                </a:cubicBezTo>
                <a:close/>
                <a:moveTo>
                  <a:pt x="105" y="10"/>
                </a:moveTo>
                <a:cubicBezTo>
                  <a:pt x="105" y="9"/>
                  <a:pt x="105" y="8"/>
                  <a:pt x="106" y="8"/>
                </a:cubicBezTo>
                <a:cubicBezTo>
                  <a:pt x="108" y="7"/>
                  <a:pt x="108" y="7"/>
                  <a:pt x="108" y="7"/>
                </a:cubicBezTo>
                <a:cubicBezTo>
                  <a:pt x="108" y="7"/>
                  <a:pt x="109" y="7"/>
                  <a:pt x="109" y="7"/>
                </a:cubicBezTo>
                <a:cubicBezTo>
                  <a:pt x="109" y="7"/>
                  <a:pt x="109" y="7"/>
                  <a:pt x="109" y="7"/>
                </a:cubicBezTo>
                <a:cubicBezTo>
                  <a:pt x="110" y="8"/>
                  <a:pt x="110" y="8"/>
                  <a:pt x="110" y="8"/>
                </a:cubicBezTo>
                <a:cubicBezTo>
                  <a:pt x="130" y="74"/>
                  <a:pt x="130" y="74"/>
                  <a:pt x="130" y="74"/>
                </a:cubicBezTo>
                <a:cubicBezTo>
                  <a:pt x="131" y="75"/>
                  <a:pt x="130" y="76"/>
                  <a:pt x="130" y="76"/>
                </a:cubicBezTo>
                <a:cubicBezTo>
                  <a:pt x="127" y="77"/>
                  <a:pt x="127" y="77"/>
                  <a:pt x="127" y="77"/>
                </a:cubicBezTo>
                <a:cubicBezTo>
                  <a:pt x="127" y="77"/>
                  <a:pt x="127" y="77"/>
                  <a:pt x="126" y="77"/>
                </a:cubicBezTo>
                <a:cubicBezTo>
                  <a:pt x="126" y="76"/>
                  <a:pt x="126" y="76"/>
                  <a:pt x="126" y="76"/>
                </a:cubicBezTo>
                <a:lnTo>
                  <a:pt x="105" y="10"/>
                </a:lnTo>
                <a:close/>
                <a:moveTo>
                  <a:pt x="30" y="74"/>
                </a:moveTo>
                <a:cubicBezTo>
                  <a:pt x="50" y="8"/>
                  <a:pt x="50" y="8"/>
                  <a:pt x="50" y="8"/>
                </a:cubicBezTo>
                <a:cubicBezTo>
                  <a:pt x="50" y="8"/>
                  <a:pt x="50" y="8"/>
                  <a:pt x="51" y="7"/>
                </a:cubicBezTo>
                <a:cubicBezTo>
                  <a:pt x="51" y="7"/>
                  <a:pt x="51" y="7"/>
                  <a:pt x="52" y="7"/>
                </a:cubicBezTo>
                <a:cubicBezTo>
                  <a:pt x="54" y="8"/>
                  <a:pt x="54" y="8"/>
                  <a:pt x="54" y="8"/>
                </a:cubicBezTo>
                <a:cubicBezTo>
                  <a:pt x="55" y="8"/>
                  <a:pt x="55" y="9"/>
                  <a:pt x="55" y="10"/>
                </a:cubicBezTo>
                <a:cubicBezTo>
                  <a:pt x="34" y="76"/>
                  <a:pt x="34" y="76"/>
                  <a:pt x="34" y="76"/>
                </a:cubicBezTo>
                <a:cubicBezTo>
                  <a:pt x="34" y="76"/>
                  <a:pt x="34" y="76"/>
                  <a:pt x="34" y="77"/>
                </a:cubicBezTo>
                <a:cubicBezTo>
                  <a:pt x="33" y="77"/>
                  <a:pt x="33" y="77"/>
                  <a:pt x="33" y="77"/>
                </a:cubicBezTo>
                <a:cubicBezTo>
                  <a:pt x="30" y="76"/>
                  <a:pt x="30" y="76"/>
                  <a:pt x="30" y="76"/>
                </a:cubicBezTo>
                <a:cubicBezTo>
                  <a:pt x="30" y="76"/>
                  <a:pt x="29" y="75"/>
                  <a:pt x="30" y="74"/>
                </a:cubicBezTo>
                <a:close/>
                <a:moveTo>
                  <a:pt x="129" y="144"/>
                </a:moveTo>
                <a:cubicBezTo>
                  <a:pt x="128" y="148"/>
                  <a:pt x="125" y="150"/>
                  <a:pt x="121" y="150"/>
                </a:cubicBezTo>
                <a:cubicBezTo>
                  <a:pt x="39" y="150"/>
                  <a:pt x="39" y="150"/>
                  <a:pt x="39" y="150"/>
                </a:cubicBezTo>
                <a:cubicBezTo>
                  <a:pt x="35" y="150"/>
                  <a:pt x="32" y="148"/>
                  <a:pt x="31" y="144"/>
                </a:cubicBezTo>
                <a:cubicBezTo>
                  <a:pt x="19" y="93"/>
                  <a:pt x="19" y="93"/>
                  <a:pt x="19" y="93"/>
                </a:cubicBezTo>
                <a:cubicBezTo>
                  <a:pt x="141" y="93"/>
                  <a:pt x="141" y="93"/>
                  <a:pt x="141" y="93"/>
                </a:cubicBezTo>
                <a:lnTo>
                  <a:pt x="129" y="144"/>
                </a:lnTo>
                <a:close/>
                <a:moveTo>
                  <a:pt x="151" y="86"/>
                </a:moveTo>
                <a:cubicBezTo>
                  <a:pt x="9" y="86"/>
                  <a:pt x="9" y="86"/>
                  <a:pt x="9" y="86"/>
                </a:cubicBezTo>
                <a:cubicBezTo>
                  <a:pt x="8" y="86"/>
                  <a:pt x="7" y="86"/>
                  <a:pt x="7" y="85"/>
                </a:cubicBezTo>
                <a:cubicBezTo>
                  <a:pt x="7" y="72"/>
                  <a:pt x="7" y="72"/>
                  <a:pt x="7" y="72"/>
                </a:cubicBezTo>
                <a:cubicBezTo>
                  <a:pt x="7" y="71"/>
                  <a:pt x="8" y="70"/>
                  <a:pt x="9" y="70"/>
                </a:cubicBezTo>
                <a:cubicBezTo>
                  <a:pt x="23" y="70"/>
                  <a:pt x="23" y="70"/>
                  <a:pt x="23" y="70"/>
                </a:cubicBezTo>
                <a:cubicBezTo>
                  <a:pt x="23" y="72"/>
                  <a:pt x="23" y="72"/>
                  <a:pt x="23" y="72"/>
                </a:cubicBezTo>
                <a:cubicBezTo>
                  <a:pt x="21" y="77"/>
                  <a:pt x="24" y="81"/>
                  <a:pt x="28" y="83"/>
                </a:cubicBezTo>
                <a:cubicBezTo>
                  <a:pt x="30" y="84"/>
                  <a:pt x="30" y="84"/>
                  <a:pt x="30" y="84"/>
                </a:cubicBezTo>
                <a:cubicBezTo>
                  <a:pt x="31" y="84"/>
                  <a:pt x="32" y="84"/>
                  <a:pt x="33" y="84"/>
                </a:cubicBezTo>
                <a:cubicBezTo>
                  <a:pt x="34" y="84"/>
                  <a:pt x="36" y="84"/>
                  <a:pt x="37" y="83"/>
                </a:cubicBezTo>
                <a:cubicBezTo>
                  <a:pt x="39" y="82"/>
                  <a:pt x="41" y="80"/>
                  <a:pt x="41" y="78"/>
                </a:cubicBezTo>
                <a:cubicBezTo>
                  <a:pt x="44" y="70"/>
                  <a:pt x="44" y="70"/>
                  <a:pt x="44" y="70"/>
                </a:cubicBezTo>
                <a:cubicBezTo>
                  <a:pt x="116" y="70"/>
                  <a:pt x="116" y="70"/>
                  <a:pt x="116" y="70"/>
                </a:cubicBezTo>
                <a:cubicBezTo>
                  <a:pt x="119" y="78"/>
                  <a:pt x="119" y="78"/>
                  <a:pt x="119" y="78"/>
                </a:cubicBezTo>
                <a:cubicBezTo>
                  <a:pt x="119" y="80"/>
                  <a:pt x="121" y="82"/>
                  <a:pt x="123" y="83"/>
                </a:cubicBezTo>
                <a:cubicBezTo>
                  <a:pt x="124" y="84"/>
                  <a:pt x="126" y="84"/>
                  <a:pt x="127" y="84"/>
                </a:cubicBezTo>
                <a:cubicBezTo>
                  <a:pt x="128" y="84"/>
                  <a:pt x="129" y="84"/>
                  <a:pt x="130" y="84"/>
                </a:cubicBezTo>
                <a:cubicBezTo>
                  <a:pt x="132" y="83"/>
                  <a:pt x="132" y="83"/>
                  <a:pt x="132" y="83"/>
                </a:cubicBezTo>
                <a:cubicBezTo>
                  <a:pt x="136" y="81"/>
                  <a:pt x="139" y="77"/>
                  <a:pt x="137" y="72"/>
                </a:cubicBezTo>
                <a:cubicBezTo>
                  <a:pt x="137" y="70"/>
                  <a:pt x="137" y="70"/>
                  <a:pt x="137" y="70"/>
                </a:cubicBezTo>
                <a:cubicBezTo>
                  <a:pt x="151" y="70"/>
                  <a:pt x="151" y="70"/>
                  <a:pt x="151" y="70"/>
                </a:cubicBezTo>
                <a:cubicBezTo>
                  <a:pt x="152" y="70"/>
                  <a:pt x="153" y="71"/>
                  <a:pt x="153" y="72"/>
                </a:cubicBezTo>
                <a:cubicBezTo>
                  <a:pt x="153" y="85"/>
                  <a:pt x="153" y="85"/>
                  <a:pt x="153" y="85"/>
                </a:cubicBezTo>
                <a:cubicBezTo>
                  <a:pt x="153" y="85"/>
                  <a:pt x="153" y="85"/>
                  <a:pt x="153" y="85"/>
                </a:cubicBezTo>
                <a:cubicBezTo>
                  <a:pt x="153" y="86"/>
                  <a:pt x="152" y="86"/>
                  <a:pt x="151" y="86"/>
                </a:cubicBezTo>
                <a:close/>
                <a:moveTo>
                  <a:pt x="46" y="99"/>
                </a:moveTo>
                <a:cubicBezTo>
                  <a:pt x="44" y="99"/>
                  <a:pt x="42" y="100"/>
                  <a:pt x="42" y="102"/>
                </a:cubicBezTo>
                <a:cubicBezTo>
                  <a:pt x="42" y="140"/>
                  <a:pt x="42" y="140"/>
                  <a:pt x="42" y="140"/>
                </a:cubicBezTo>
                <a:cubicBezTo>
                  <a:pt x="42" y="142"/>
                  <a:pt x="44" y="143"/>
                  <a:pt x="46" y="143"/>
                </a:cubicBezTo>
                <a:cubicBezTo>
                  <a:pt x="48" y="143"/>
                  <a:pt x="49" y="142"/>
                  <a:pt x="49" y="140"/>
                </a:cubicBezTo>
                <a:cubicBezTo>
                  <a:pt x="49" y="102"/>
                  <a:pt x="49" y="102"/>
                  <a:pt x="49" y="102"/>
                </a:cubicBezTo>
                <a:cubicBezTo>
                  <a:pt x="49" y="100"/>
                  <a:pt x="48" y="99"/>
                  <a:pt x="46" y="99"/>
                </a:cubicBezTo>
                <a:close/>
                <a:moveTo>
                  <a:pt x="69" y="99"/>
                </a:moveTo>
                <a:cubicBezTo>
                  <a:pt x="67" y="99"/>
                  <a:pt x="65" y="100"/>
                  <a:pt x="65" y="102"/>
                </a:cubicBezTo>
                <a:cubicBezTo>
                  <a:pt x="65" y="140"/>
                  <a:pt x="65" y="140"/>
                  <a:pt x="65" y="140"/>
                </a:cubicBezTo>
                <a:cubicBezTo>
                  <a:pt x="65" y="142"/>
                  <a:pt x="67" y="143"/>
                  <a:pt x="69" y="143"/>
                </a:cubicBezTo>
                <a:cubicBezTo>
                  <a:pt x="71" y="143"/>
                  <a:pt x="72" y="142"/>
                  <a:pt x="72" y="140"/>
                </a:cubicBezTo>
                <a:cubicBezTo>
                  <a:pt x="72" y="102"/>
                  <a:pt x="72" y="102"/>
                  <a:pt x="72" y="102"/>
                </a:cubicBezTo>
                <a:cubicBezTo>
                  <a:pt x="72" y="100"/>
                  <a:pt x="71" y="99"/>
                  <a:pt x="69" y="99"/>
                </a:cubicBezTo>
                <a:close/>
                <a:moveTo>
                  <a:pt x="91" y="99"/>
                </a:moveTo>
                <a:cubicBezTo>
                  <a:pt x="89" y="99"/>
                  <a:pt x="88" y="100"/>
                  <a:pt x="88" y="102"/>
                </a:cubicBezTo>
                <a:cubicBezTo>
                  <a:pt x="88" y="140"/>
                  <a:pt x="88" y="140"/>
                  <a:pt x="88" y="140"/>
                </a:cubicBezTo>
                <a:cubicBezTo>
                  <a:pt x="88" y="142"/>
                  <a:pt x="89" y="143"/>
                  <a:pt x="91" y="143"/>
                </a:cubicBezTo>
                <a:cubicBezTo>
                  <a:pt x="93" y="143"/>
                  <a:pt x="95" y="142"/>
                  <a:pt x="95" y="140"/>
                </a:cubicBezTo>
                <a:cubicBezTo>
                  <a:pt x="95" y="102"/>
                  <a:pt x="95" y="102"/>
                  <a:pt x="95" y="102"/>
                </a:cubicBezTo>
                <a:cubicBezTo>
                  <a:pt x="95" y="100"/>
                  <a:pt x="93" y="99"/>
                  <a:pt x="91" y="99"/>
                </a:cubicBezTo>
                <a:close/>
                <a:moveTo>
                  <a:pt x="114" y="99"/>
                </a:moveTo>
                <a:cubicBezTo>
                  <a:pt x="112" y="99"/>
                  <a:pt x="111" y="100"/>
                  <a:pt x="111" y="102"/>
                </a:cubicBezTo>
                <a:cubicBezTo>
                  <a:pt x="111" y="140"/>
                  <a:pt x="111" y="140"/>
                  <a:pt x="111" y="140"/>
                </a:cubicBezTo>
                <a:cubicBezTo>
                  <a:pt x="111" y="142"/>
                  <a:pt x="112" y="143"/>
                  <a:pt x="114" y="143"/>
                </a:cubicBezTo>
                <a:cubicBezTo>
                  <a:pt x="116" y="143"/>
                  <a:pt x="118" y="142"/>
                  <a:pt x="118" y="140"/>
                </a:cubicBezTo>
                <a:cubicBezTo>
                  <a:pt x="118" y="102"/>
                  <a:pt x="118" y="102"/>
                  <a:pt x="118" y="102"/>
                </a:cubicBezTo>
                <a:cubicBezTo>
                  <a:pt x="118" y="100"/>
                  <a:pt x="116" y="99"/>
                  <a:pt x="114" y="9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7" name="Freeform 37">
            <a:extLst>
              <a:ext uri="{FF2B5EF4-FFF2-40B4-BE49-F238E27FC236}">
                <a16:creationId xmlns:a16="http://schemas.microsoft.com/office/drawing/2014/main" xmlns="" id="{1C391596-07D4-4D2E-9766-2EBAB20B5F95}"/>
              </a:ext>
            </a:extLst>
          </p:cNvPr>
          <p:cNvSpPr>
            <a:spLocks noEditPoints="1"/>
          </p:cNvSpPr>
          <p:nvPr/>
        </p:nvSpPr>
        <p:spPr bwMode="auto">
          <a:xfrm>
            <a:off x="4340226" y="3505201"/>
            <a:ext cx="544513" cy="549275"/>
          </a:xfrm>
          <a:custGeom>
            <a:avLst/>
            <a:gdLst>
              <a:gd name="T0" fmla="*/ 80 w 160"/>
              <a:gd name="T1" fmla="*/ 0 h 160"/>
              <a:gd name="T2" fmla="*/ 0 w 160"/>
              <a:gd name="T3" fmla="*/ 80 h 160"/>
              <a:gd name="T4" fmla="*/ 80 w 160"/>
              <a:gd name="T5" fmla="*/ 160 h 160"/>
              <a:gd name="T6" fmla="*/ 160 w 160"/>
              <a:gd name="T7" fmla="*/ 80 h 160"/>
              <a:gd name="T8" fmla="*/ 80 w 160"/>
              <a:gd name="T9" fmla="*/ 153 h 160"/>
              <a:gd name="T10" fmla="*/ 80 w 160"/>
              <a:gd name="T11" fmla="*/ 7 h 160"/>
              <a:gd name="T12" fmla="*/ 80 w 160"/>
              <a:gd name="T13" fmla="*/ 153 h 160"/>
              <a:gd name="T14" fmla="*/ 123 w 160"/>
              <a:gd name="T15" fmla="*/ 56 h 160"/>
              <a:gd name="T16" fmla="*/ 49 w 160"/>
              <a:gd name="T17" fmla="*/ 36 h 160"/>
              <a:gd name="T18" fmla="*/ 34 w 160"/>
              <a:gd name="T19" fmla="*/ 33 h 160"/>
              <a:gd name="T20" fmla="*/ 34 w 160"/>
              <a:gd name="T21" fmla="*/ 40 h 160"/>
              <a:gd name="T22" fmla="*/ 47 w 160"/>
              <a:gd name="T23" fmla="*/ 54 h 160"/>
              <a:gd name="T24" fmla="*/ 56 w 160"/>
              <a:gd name="T25" fmla="*/ 97 h 160"/>
              <a:gd name="T26" fmla="*/ 56 w 160"/>
              <a:gd name="T27" fmla="*/ 121 h 160"/>
              <a:gd name="T28" fmla="*/ 66 w 160"/>
              <a:gd name="T29" fmla="*/ 138 h 160"/>
              <a:gd name="T30" fmla="*/ 76 w 160"/>
              <a:gd name="T31" fmla="*/ 122 h 160"/>
              <a:gd name="T32" fmla="*/ 91 w 160"/>
              <a:gd name="T33" fmla="*/ 127 h 160"/>
              <a:gd name="T34" fmla="*/ 114 w 160"/>
              <a:gd name="T35" fmla="*/ 127 h 160"/>
              <a:gd name="T36" fmla="*/ 111 w 160"/>
              <a:gd name="T37" fmla="*/ 119 h 160"/>
              <a:gd name="T38" fmla="*/ 60 w 160"/>
              <a:gd name="T39" fmla="*/ 115 h 160"/>
              <a:gd name="T40" fmla="*/ 60 w 160"/>
              <a:gd name="T41" fmla="*/ 102 h 160"/>
              <a:gd name="T42" fmla="*/ 60 w 160"/>
              <a:gd name="T43" fmla="*/ 102 h 160"/>
              <a:gd name="T44" fmla="*/ 112 w 160"/>
              <a:gd name="T45" fmla="*/ 99 h 160"/>
              <a:gd name="T46" fmla="*/ 126 w 160"/>
              <a:gd name="T47" fmla="*/ 60 h 160"/>
              <a:gd name="T48" fmla="*/ 103 w 160"/>
              <a:gd name="T49" fmla="*/ 122 h 160"/>
              <a:gd name="T50" fmla="*/ 103 w 160"/>
              <a:gd name="T51" fmla="*/ 132 h 160"/>
              <a:gd name="T52" fmla="*/ 103 w 160"/>
              <a:gd name="T53" fmla="*/ 122 h 160"/>
              <a:gd name="T54" fmla="*/ 71 w 160"/>
              <a:gd name="T55" fmla="*/ 127 h 160"/>
              <a:gd name="T56" fmla="*/ 61 w 160"/>
              <a:gd name="T57" fmla="*/ 127 h 160"/>
              <a:gd name="T58" fmla="*/ 54 w 160"/>
              <a:gd name="T59" fmla="*/ 57 h 160"/>
              <a:gd name="T60" fmla="*/ 67 w 160"/>
              <a:gd name="T61" fmla="*/ 73 h 160"/>
              <a:gd name="T62" fmla="*/ 54 w 160"/>
              <a:gd name="T63" fmla="*/ 57 h 160"/>
              <a:gd name="T64" fmla="*/ 59 w 160"/>
              <a:gd name="T65" fmla="*/ 80 h 160"/>
              <a:gd name="T66" fmla="*/ 70 w 160"/>
              <a:gd name="T67" fmla="*/ 95 h 160"/>
              <a:gd name="T68" fmla="*/ 83 w 160"/>
              <a:gd name="T69" fmla="*/ 94 h 160"/>
              <a:gd name="T70" fmla="*/ 74 w 160"/>
              <a:gd name="T71" fmla="*/ 80 h 160"/>
              <a:gd name="T72" fmla="*/ 83 w 160"/>
              <a:gd name="T73" fmla="*/ 94 h 160"/>
              <a:gd name="T74" fmla="*/ 74 w 160"/>
              <a:gd name="T75" fmla="*/ 73 h 160"/>
              <a:gd name="T76" fmla="*/ 83 w 160"/>
              <a:gd name="T77" fmla="*/ 59 h 160"/>
              <a:gd name="T78" fmla="*/ 96 w 160"/>
              <a:gd name="T79" fmla="*/ 93 h 160"/>
              <a:gd name="T80" fmla="*/ 89 w 160"/>
              <a:gd name="T81" fmla="*/ 80 h 160"/>
              <a:gd name="T82" fmla="*/ 96 w 160"/>
              <a:gd name="T83" fmla="*/ 93 h 160"/>
              <a:gd name="T84" fmla="*/ 89 w 160"/>
              <a:gd name="T85" fmla="*/ 73 h 160"/>
              <a:gd name="T86" fmla="*/ 100 w 160"/>
              <a:gd name="T87" fmla="*/ 61 h 160"/>
              <a:gd name="T88" fmla="*/ 110 w 160"/>
              <a:gd name="T89" fmla="*/ 92 h 160"/>
              <a:gd name="T90" fmla="*/ 104 w 160"/>
              <a:gd name="T91" fmla="*/ 80 h 160"/>
              <a:gd name="T92" fmla="*/ 110 w 160"/>
              <a:gd name="T93" fmla="*/ 92 h 160"/>
              <a:gd name="T94" fmla="*/ 105 w 160"/>
              <a:gd name="T95" fmla="*/ 73 h 160"/>
              <a:gd name="T96" fmla="*/ 118 w 160"/>
              <a:gd name="T97" fmla="*/ 62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160" h="160">
                <a:moveTo>
                  <a:pt x="137" y="23"/>
                </a:moveTo>
                <a:cubicBezTo>
                  <a:pt x="121" y="8"/>
                  <a:pt x="101" y="0"/>
                  <a:pt x="80" y="0"/>
                </a:cubicBezTo>
                <a:cubicBezTo>
                  <a:pt x="59" y="0"/>
                  <a:pt x="39" y="8"/>
                  <a:pt x="23" y="23"/>
                </a:cubicBezTo>
                <a:cubicBezTo>
                  <a:pt x="8" y="39"/>
                  <a:pt x="0" y="59"/>
                  <a:pt x="0" y="80"/>
                </a:cubicBezTo>
                <a:cubicBezTo>
                  <a:pt x="0" y="101"/>
                  <a:pt x="8" y="121"/>
                  <a:pt x="23" y="137"/>
                </a:cubicBezTo>
                <a:cubicBezTo>
                  <a:pt x="39" y="152"/>
                  <a:pt x="59" y="160"/>
                  <a:pt x="80" y="160"/>
                </a:cubicBezTo>
                <a:cubicBezTo>
                  <a:pt x="101" y="160"/>
                  <a:pt x="121" y="152"/>
                  <a:pt x="137" y="137"/>
                </a:cubicBezTo>
                <a:cubicBezTo>
                  <a:pt x="152" y="121"/>
                  <a:pt x="160" y="101"/>
                  <a:pt x="160" y="80"/>
                </a:cubicBezTo>
                <a:cubicBezTo>
                  <a:pt x="160" y="59"/>
                  <a:pt x="152" y="39"/>
                  <a:pt x="137" y="23"/>
                </a:cubicBezTo>
                <a:close/>
                <a:moveTo>
                  <a:pt x="80" y="153"/>
                </a:moveTo>
                <a:cubicBezTo>
                  <a:pt x="40" y="153"/>
                  <a:pt x="7" y="120"/>
                  <a:pt x="7" y="80"/>
                </a:cubicBezTo>
                <a:cubicBezTo>
                  <a:pt x="7" y="40"/>
                  <a:pt x="40" y="7"/>
                  <a:pt x="80" y="7"/>
                </a:cubicBezTo>
                <a:cubicBezTo>
                  <a:pt x="120" y="7"/>
                  <a:pt x="153" y="40"/>
                  <a:pt x="153" y="80"/>
                </a:cubicBezTo>
                <a:cubicBezTo>
                  <a:pt x="153" y="120"/>
                  <a:pt x="120" y="153"/>
                  <a:pt x="80" y="153"/>
                </a:cubicBezTo>
                <a:close/>
                <a:moveTo>
                  <a:pt x="125" y="57"/>
                </a:moveTo>
                <a:cubicBezTo>
                  <a:pt x="125" y="57"/>
                  <a:pt x="124" y="56"/>
                  <a:pt x="123" y="56"/>
                </a:cubicBezTo>
                <a:cubicBezTo>
                  <a:pt x="52" y="50"/>
                  <a:pt x="52" y="50"/>
                  <a:pt x="52" y="50"/>
                </a:cubicBezTo>
                <a:cubicBezTo>
                  <a:pt x="49" y="36"/>
                  <a:pt x="49" y="36"/>
                  <a:pt x="49" y="36"/>
                </a:cubicBezTo>
                <a:cubicBezTo>
                  <a:pt x="49" y="34"/>
                  <a:pt x="48" y="33"/>
                  <a:pt x="46" y="33"/>
                </a:cubicBezTo>
                <a:cubicBezTo>
                  <a:pt x="34" y="33"/>
                  <a:pt x="34" y="33"/>
                  <a:pt x="34" y="33"/>
                </a:cubicBezTo>
                <a:cubicBezTo>
                  <a:pt x="32" y="33"/>
                  <a:pt x="30" y="35"/>
                  <a:pt x="30" y="36"/>
                </a:cubicBezTo>
                <a:cubicBezTo>
                  <a:pt x="30" y="38"/>
                  <a:pt x="32" y="40"/>
                  <a:pt x="34" y="40"/>
                </a:cubicBezTo>
                <a:cubicBezTo>
                  <a:pt x="43" y="40"/>
                  <a:pt x="43" y="40"/>
                  <a:pt x="43" y="40"/>
                </a:cubicBezTo>
                <a:cubicBezTo>
                  <a:pt x="47" y="54"/>
                  <a:pt x="47" y="54"/>
                  <a:pt x="47" y="54"/>
                </a:cubicBezTo>
                <a:cubicBezTo>
                  <a:pt x="47" y="54"/>
                  <a:pt x="47" y="54"/>
                  <a:pt x="47" y="54"/>
                </a:cubicBezTo>
                <a:cubicBezTo>
                  <a:pt x="56" y="97"/>
                  <a:pt x="56" y="97"/>
                  <a:pt x="56" y="97"/>
                </a:cubicBezTo>
                <a:cubicBezTo>
                  <a:pt x="51" y="98"/>
                  <a:pt x="47" y="103"/>
                  <a:pt x="47" y="109"/>
                </a:cubicBezTo>
                <a:cubicBezTo>
                  <a:pt x="47" y="115"/>
                  <a:pt x="51" y="119"/>
                  <a:pt x="56" y="121"/>
                </a:cubicBezTo>
                <a:cubicBezTo>
                  <a:pt x="55" y="123"/>
                  <a:pt x="54" y="125"/>
                  <a:pt x="54" y="127"/>
                </a:cubicBezTo>
                <a:cubicBezTo>
                  <a:pt x="54" y="133"/>
                  <a:pt x="60" y="138"/>
                  <a:pt x="66" y="138"/>
                </a:cubicBezTo>
                <a:cubicBezTo>
                  <a:pt x="72" y="138"/>
                  <a:pt x="77" y="133"/>
                  <a:pt x="77" y="127"/>
                </a:cubicBezTo>
                <a:cubicBezTo>
                  <a:pt x="77" y="125"/>
                  <a:pt x="77" y="123"/>
                  <a:pt x="76" y="122"/>
                </a:cubicBezTo>
                <a:cubicBezTo>
                  <a:pt x="93" y="122"/>
                  <a:pt x="93" y="122"/>
                  <a:pt x="93" y="122"/>
                </a:cubicBezTo>
                <a:cubicBezTo>
                  <a:pt x="92" y="123"/>
                  <a:pt x="91" y="125"/>
                  <a:pt x="91" y="127"/>
                </a:cubicBezTo>
                <a:cubicBezTo>
                  <a:pt x="91" y="133"/>
                  <a:pt x="97" y="138"/>
                  <a:pt x="103" y="138"/>
                </a:cubicBezTo>
                <a:cubicBezTo>
                  <a:pt x="109" y="138"/>
                  <a:pt x="114" y="133"/>
                  <a:pt x="114" y="127"/>
                </a:cubicBezTo>
                <a:cubicBezTo>
                  <a:pt x="114" y="124"/>
                  <a:pt x="113" y="121"/>
                  <a:pt x="111" y="119"/>
                </a:cubicBezTo>
                <a:cubicBezTo>
                  <a:pt x="111" y="119"/>
                  <a:pt x="111" y="119"/>
                  <a:pt x="111" y="119"/>
                </a:cubicBezTo>
                <a:cubicBezTo>
                  <a:pt x="111" y="117"/>
                  <a:pt x="110" y="115"/>
                  <a:pt x="108" y="115"/>
                </a:cubicBezTo>
                <a:cubicBezTo>
                  <a:pt x="60" y="115"/>
                  <a:pt x="60" y="115"/>
                  <a:pt x="60" y="115"/>
                </a:cubicBezTo>
                <a:cubicBezTo>
                  <a:pt x="56" y="115"/>
                  <a:pt x="54" y="112"/>
                  <a:pt x="54" y="109"/>
                </a:cubicBezTo>
                <a:cubicBezTo>
                  <a:pt x="54" y="105"/>
                  <a:pt x="56" y="102"/>
                  <a:pt x="60" y="102"/>
                </a:cubicBezTo>
                <a:cubicBezTo>
                  <a:pt x="60" y="102"/>
                  <a:pt x="60" y="102"/>
                  <a:pt x="60" y="102"/>
                </a:cubicBezTo>
                <a:cubicBezTo>
                  <a:pt x="60" y="102"/>
                  <a:pt x="60" y="102"/>
                  <a:pt x="60" y="102"/>
                </a:cubicBezTo>
                <a:cubicBezTo>
                  <a:pt x="60" y="102"/>
                  <a:pt x="60" y="102"/>
                  <a:pt x="60" y="102"/>
                </a:cubicBezTo>
                <a:cubicBezTo>
                  <a:pt x="112" y="99"/>
                  <a:pt x="112" y="99"/>
                  <a:pt x="112" y="99"/>
                </a:cubicBezTo>
                <a:cubicBezTo>
                  <a:pt x="114" y="99"/>
                  <a:pt x="115" y="98"/>
                  <a:pt x="115" y="96"/>
                </a:cubicBezTo>
                <a:cubicBezTo>
                  <a:pt x="126" y="60"/>
                  <a:pt x="126" y="60"/>
                  <a:pt x="126" y="60"/>
                </a:cubicBezTo>
                <a:cubicBezTo>
                  <a:pt x="126" y="59"/>
                  <a:pt x="126" y="58"/>
                  <a:pt x="125" y="57"/>
                </a:cubicBezTo>
                <a:close/>
                <a:moveTo>
                  <a:pt x="103" y="122"/>
                </a:moveTo>
                <a:cubicBezTo>
                  <a:pt x="106" y="122"/>
                  <a:pt x="108" y="124"/>
                  <a:pt x="108" y="127"/>
                </a:cubicBezTo>
                <a:cubicBezTo>
                  <a:pt x="108" y="129"/>
                  <a:pt x="106" y="132"/>
                  <a:pt x="103" y="132"/>
                </a:cubicBezTo>
                <a:cubicBezTo>
                  <a:pt x="100" y="132"/>
                  <a:pt x="98" y="129"/>
                  <a:pt x="98" y="127"/>
                </a:cubicBezTo>
                <a:cubicBezTo>
                  <a:pt x="98" y="124"/>
                  <a:pt x="100" y="122"/>
                  <a:pt x="103" y="122"/>
                </a:cubicBezTo>
                <a:close/>
                <a:moveTo>
                  <a:pt x="66" y="122"/>
                </a:moveTo>
                <a:cubicBezTo>
                  <a:pt x="69" y="122"/>
                  <a:pt x="71" y="124"/>
                  <a:pt x="71" y="127"/>
                </a:cubicBezTo>
                <a:cubicBezTo>
                  <a:pt x="71" y="129"/>
                  <a:pt x="69" y="132"/>
                  <a:pt x="66" y="132"/>
                </a:cubicBezTo>
                <a:cubicBezTo>
                  <a:pt x="63" y="132"/>
                  <a:pt x="61" y="129"/>
                  <a:pt x="61" y="127"/>
                </a:cubicBezTo>
                <a:cubicBezTo>
                  <a:pt x="61" y="124"/>
                  <a:pt x="63" y="122"/>
                  <a:pt x="66" y="122"/>
                </a:cubicBezTo>
                <a:close/>
                <a:moveTo>
                  <a:pt x="54" y="57"/>
                </a:moveTo>
                <a:cubicBezTo>
                  <a:pt x="65" y="58"/>
                  <a:pt x="65" y="58"/>
                  <a:pt x="65" y="58"/>
                </a:cubicBezTo>
                <a:cubicBezTo>
                  <a:pt x="67" y="73"/>
                  <a:pt x="67" y="73"/>
                  <a:pt x="67" y="73"/>
                </a:cubicBezTo>
                <a:cubicBezTo>
                  <a:pt x="58" y="73"/>
                  <a:pt x="58" y="73"/>
                  <a:pt x="58" y="73"/>
                </a:cubicBezTo>
                <a:lnTo>
                  <a:pt x="54" y="57"/>
                </a:lnTo>
                <a:close/>
                <a:moveTo>
                  <a:pt x="63" y="96"/>
                </a:moveTo>
                <a:cubicBezTo>
                  <a:pt x="59" y="80"/>
                  <a:pt x="59" y="80"/>
                  <a:pt x="59" y="80"/>
                </a:cubicBezTo>
                <a:cubicBezTo>
                  <a:pt x="68" y="80"/>
                  <a:pt x="68" y="80"/>
                  <a:pt x="68" y="80"/>
                </a:cubicBezTo>
                <a:cubicBezTo>
                  <a:pt x="70" y="95"/>
                  <a:pt x="70" y="95"/>
                  <a:pt x="70" y="95"/>
                </a:cubicBezTo>
                <a:lnTo>
                  <a:pt x="63" y="96"/>
                </a:lnTo>
                <a:close/>
                <a:moveTo>
                  <a:pt x="83" y="94"/>
                </a:moveTo>
                <a:cubicBezTo>
                  <a:pt x="76" y="95"/>
                  <a:pt x="76" y="95"/>
                  <a:pt x="76" y="95"/>
                </a:cubicBezTo>
                <a:cubicBezTo>
                  <a:pt x="74" y="80"/>
                  <a:pt x="74" y="80"/>
                  <a:pt x="74" y="80"/>
                </a:cubicBezTo>
                <a:cubicBezTo>
                  <a:pt x="83" y="80"/>
                  <a:pt x="83" y="80"/>
                  <a:pt x="83" y="80"/>
                </a:cubicBezTo>
                <a:lnTo>
                  <a:pt x="83" y="94"/>
                </a:lnTo>
                <a:close/>
                <a:moveTo>
                  <a:pt x="83" y="73"/>
                </a:moveTo>
                <a:cubicBezTo>
                  <a:pt x="74" y="73"/>
                  <a:pt x="74" y="73"/>
                  <a:pt x="74" y="73"/>
                </a:cubicBezTo>
                <a:cubicBezTo>
                  <a:pt x="72" y="58"/>
                  <a:pt x="72" y="58"/>
                  <a:pt x="72" y="58"/>
                </a:cubicBezTo>
                <a:cubicBezTo>
                  <a:pt x="83" y="59"/>
                  <a:pt x="83" y="59"/>
                  <a:pt x="83" y="59"/>
                </a:cubicBezTo>
                <a:lnTo>
                  <a:pt x="83" y="73"/>
                </a:lnTo>
                <a:close/>
                <a:moveTo>
                  <a:pt x="96" y="93"/>
                </a:moveTo>
                <a:cubicBezTo>
                  <a:pt x="89" y="94"/>
                  <a:pt x="89" y="94"/>
                  <a:pt x="89" y="94"/>
                </a:cubicBezTo>
                <a:cubicBezTo>
                  <a:pt x="89" y="80"/>
                  <a:pt x="89" y="80"/>
                  <a:pt x="89" y="80"/>
                </a:cubicBezTo>
                <a:cubicBezTo>
                  <a:pt x="98" y="80"/>
                  <a:pt x="98" y="80"/>
                  <a:pt x="98" y="80"/>
                </a:cubicBezTo>
                <a:lnTo>
                  <a:pt x="96" y="93"/>
                </a:lnTo>
                <a:close/>
                <a:moveTo>
                  <a:pt x="98" y="73"/>
                </a:moveTo>
                <a:cubicBezTo>
                  <a:pt x="89" y="73"/>
                  <a:pt x="89" y="73"/>
                  <a:pt x="89" y="73"/>
                </a:cubicBezTo>
                <a:cubicBezTo>
                  <a:pt x="90" y="60"/>
                  <a:pt x="90" y="60"/>
                  <a:pt x="90" y="60"/>
                </a:cubicBezTo>
                <a:cubicBezTo>
                  <a:pt x="100" y="61"/>
                  <a:pt x="100" y="61"/>
                  <a:pt x="100" y="61"/>
                </a:cubicBezTo>
                <a:lnTo>
                  <a:pt x="98" y="73"/>
                </a:lnTo>
                <a:close/>
                <a:moveTo>
                  <a:pt x="110" y="92"/>
                </a:moveTo>
                <a:cubicBezTo>
                  <a:pt x="103" y="93"/>
                  <a:pt x="103" y="93"/>
                  <a:pt x="103" y="93"/>
                </a:cubicBezTo>
                <a:cubicBezTo>
                  <a:pt x="104" y="80"/>
                  <a:pt x="104" y="80"/>
                  <a:pt x="104" y="80"/>
                </a:cubicBezTo>
                <a:cubicBezTo>
                  <a:pt x="113" y="80"/>
                  <a:pt x="113" y="80"/>
                  <a:pt x="113" y="80"/>
                </a:cubicBezTo>
                <a:lnTo>
                  <a:pt x="110" y="92"/>
                </a:lnTo>
                <a:close/>
                <a:moveTo>
                  <a:pt x="115" y="73"/>
                </a:moveTo>
                <a:cubicBezTo>
                  <a:pt x="105" y="73"/>
                  <a:pt x="105" y="73"/>
                  <a:pt x="105" y="73"/>
                </a:cubicBezTo>
                <a:cubicBezTo>
                  <a:pt x="106" y="61"/>
                  <a:pt x="106" y="61"/>
                  <a:pt x="106" y="61"/>
                </a:cubicBezTo>
                <a:cubicBezTo>
                  <a:pt x="118" y="62"/>
                  <a:pt x="118" y="62"/>
                  <a:pt x="118" y="62"/>
                </a:cubicBezTo>
                <a:lnTo>
                  <a:pt x="115" y="7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8" name="Freeform 38">
            <a:extLst>
              <a:ext uri="{FF2B5EF4-FFF2-40B4-BE49-F238E27FC236}">
                <a16:creationId xmlns:a16="http://schemas.microsoft.com/office/drawing/2014/main" xmlns="" id="{6AB22529-4D2A-4B91-90B4-7B9027764723}"/>
              </a:ext>
            </a:extLst>
          </p:cNvPr>
          <p:cNvSpPr>
            <a:spLocks noEditPoints="1"/>
          </p:cNvSpPr>
          <p:nvPr/>
        </p:nvSpPr>
        <p:spPr bwMode="auto">
          <a:xfrm>
            <a:off x="4408488" y="4108451"/>
            <a:ext cx="411163" cy="549275"/>
          </a:xfrm>
          <a:custGeom>
            <a:avLst/>
            <a:gdLst>
              <a:gd name="T0" fmla="*/ 117 w 121"/>
              <a:gd name="T1" fmla="*/ 57 h 160"/>
              <a:gd name="T2" fmla="*/ 22 w 121"/>
              <a:gd name="T3" fmla="*/ 30 h 160"/>
              <a:gd name="T4" fmla="*/ 3 w 121"/>
              <a:gd name="T5" fmla="*/ 27 h 160"/>
              <a:gd name="T6" fmla="*/ 3 w 121"/>
              <a:gd name="T7" fmla="*/ 34 h 160"/>
              <a:gd name="T8" fmla="*/ 21 w 121"/>
              <a:gd name="T9" fmla="*/ 53 h 160"/>
              <a:gd name="T10" fmla="*/ 33 w 121"/>
              <a:gd name="T11" fmla="*/ 108 h 160"/>
              <a:gd name="T12" fmla="*/ 33 w 121"/>
              <a:gd name="T13" fmla="*/ 139 h 160"/>
              <a:gd name="T14" fmla="*/ 45 w 121"/>
              <a:gd name="T15" fmla="*/ 160 h 160"/>
              <a:gd name="T16" fmla="*/ 56 w 121"/>
              <a:gd name="T17" fmla="*/ 139 h 160"/>
              <a:gd name="T18" fmla="*/ 78 w 121"/>
              <a:gd name="T19" fmla="*/ 146 h 160"/>
              <a:gd name="T20" fmla="*/ 106 w 121"/>
              <a:gd name="T21" fmla="*/ 146 h 160"/>
              <a:gd name="T22" fmla="*/ 102 w 121"/>
              <a:gd name="T23" fmla="*/ 136 h 160"/>
              <a:gd name="T24" fmla="*/ 37 w 121"/>
              <a:gd name="T25" fmla="*/ 133 h 160"/>
              <a:gd name="T26" fmla="*/ 37 w 121"/>
              <a:gd name="T27" fmla="*/ 114 h 160"/>
              <a:gd name="T28" fmla="*/ 37 w 121"/>
              <a:gd name="T29" fmla="*/ 114 h 160"/>
              <a:gd name="T30" fmla="*/ 104 w 121"/>
              <a:gd name="T31" fmla="*/ 109 h 160"/>
              <a:gd name="T32" fmla="*/ 120 w 121"/>
              <a:gd name="T33" fmla="*/ 61 h 160"/>
              <a:gd name="T34" fmla="*/ 92 w 121"/>
              <a:gd name="T35" fmla="*/ 139 h 160"/>
              <a:gd name="T36" fmla="*/ 92 w 121"/>
              <a:gd name="T37" fmla="*/ 153 h 160"/>
              <a:gd name="T38" fmla="*/ 92 w 121"/>
              <a:gd name="T39" fmla="*/ 139 h 160"/>
              <a:gd name="T40" fmla="*/ 52 w 121"/>
              <a:gd name="T41" fmla="*/ 146 h 160"/>
              <a:gd name="T42" fmla="*/ 37 w 121"/>
              <a:gd name="T43" fmla="*/ 146 h 160"/>
              <a:gd name="T44" fmla="*/ 28 w 121"/>
              <a:gd name="T45" fmla="*/ 56 h 160"/>
              <a:gd name="T46" fmla="*/ 47 w 121"/>
              <a:gd name="T47" fmla="*/ 78 h 160"/>
              <a:gd name="T48" fmla="*/ 28 w 121"/>
              <a:gd name="T49" fmla="*/ 56 h 160"/>
              <a:gd name="T50" fmla="*/ 35 w 121"/>
              <a:gd name="T51" fmla="*/ 85 h 160"/>
              <a:gd name="T52" fmla="*/ 50 w 121"/>
              <a:gd name="T53" fmla="*/ 107 h 160"/>
              <a:gd name="T54" fmla="*/ 67 w 121"/>
              <a:gd name="T55" fmla="*/ 106 h 160"/>
              <a:gd name="T56" fmla="*/ 54 w 121"/>
              <a:gd name="T57" fmla="*/ 85 h 160"/>
              <a:gd name="T58" fmla="*/ 67 w 121"/>
              <a:gd name="T59" fmla="*/ 106 h 160"/>
              <a:gd name="T60" fmla="*/ 54 w 121"/>
              <a:gd name="T61" fmla="*/ 78 h 160"/>
              <a:gd name="T62" fmla="*/ 67 w 121"/>
              <a:gd name="T63" fmla="*/ 59 h 160"/>
              <a:gd name="T64" fmla="*/ 84 w 121"/>
              <a:gd name="T65" fmla="*/ 104 h 160"/>
              <a:gd name="T66" fmla="*/ 74 w 121"/>
              <a:gd name="T67" fmla="*/ 85 h 160"/>
              <a:gd name="T68" fmla="*/ 84 w 121"/>
              <a:gd name="T69" fmla="*/ 104 h 160"/>
              <a:gd name="T70" fmla="*/ 74 w 121"/>
              <a:gd name="T71" fmla="*/ 78 h 160"/>
              <a:gd name="T72" fmla="*/ 89 w 121"/>
              <a:gd name="T73" fmla="*/ 61 h 160"/>
              <a:gd name="T74" fmla="*/ 101 w 121"/>
              <a:gd name="T75" fmla="*/ 103 h 160"/>
              <a:gd name="T76" fmla="*/ 93 w 121"/>
              <a:gd name="T77" fmla="*/ 85 h 160"/>
              <a:gd name="T78" fmla="*/ 101 w 121"/>
              <a:gd name="T79" fmla="*/ 103 h 160"/>
              <a:gd name="T80" fmla="*/ 94 w 121"/>
              <a:gd name="T81" fmla="*/ 78 h 160"/>
              <a:gd name="T82" fmla="*/ 113 w 121"/>
              <a:gd name="T83" fmla="*/ 63 h 160"/>
              <a:gd name="T84" fmla="*/ 87 w 121"/>
              <a:gd name="T85" fmla="*/ 16 h 160"/>
              <a:gd name="T86" fmla="*/ 70 w 121"/>
              <a:gd name="T87" fmla="*/ 0 h 160"/>
              <a:gd name="T88" fmla="*/ 68 w 121"/>
              <a:gd name="T89" fmla="*/ 1 h 160"/>
              <a:gd name="T90" fmla="*/ 68 w 121"/>
              <a:gd name="T91" fmla="*/ 1 h 160"/>
              <a:gd name="T92" fmla="*/ 55 w 121"/>
              <a:gd name="T93" fmla="*/ 20 h 160"/>
              <a:gd name="T94" fmla="*/ 67 w 121"/>
              <a:gd name="T95" fmla="*/ 12 h 160"/>
              <a:gd name="T96" fmla="*/ 71 w 121"/>
              <a:gd name="T97" fmla="*/ 44 h 160"/>
              <a:gd name="T98" fmla="*/ 74 w 121"/>
              <a:gd name="T99" fmla="*/ 12 h 160"/>
              <a:gd name="T100" fmla="*/ 87 w 121"/>
              <a:gd name="T101" fmla="*/ 20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21" h="160">
                <a:moveTo>
                  <a:pt x="120" y="58"/>
                </a:moveTo>
                <a:cubicBezTo>
                  <a:pt x="119" y="57"/>
                  <a:pt x="118" y="57"/>
                  <a:pt x="117" y="57"/>
                </a:cubicBezTo>
                <a:cubicBezTo>
                  <a:pt x="27" y="49"/>
                  <a:pt x="27" y="49"/>
                  <a:pt x="27" y="49"/>
                </a:cubicBezTo>
                <a:cubicBezTo>
                  <a:pt x="22" y="30"/>
                  <a:pt x="22" y="30"/>
                  <a:pt x="22" y="30"/>
                </a:cubicBezTo>
                <a:cubicBezTo>
                  <a:pt x="22" y="28"/>
                  <a:pt x="21" y="27"/>
                  <a:pt x="19" y="27"/>
                </a:cubicBezTo>
                <a:cubicBezTo>
                  <a:pt x="3" y="27"/>
                  <a:pt x="3" y="27"/>
                  <a:pt x="3" y="27"/>
                </a:cubicBezTo>
                <a:cubicBezTo>
                  <a:pt x="1" y="27"/>
                  <a:pt x="0" y="29"/>
                  <a:pt x="0" y="30"/>
                </a:cubicBezTo>
                <a:cubicBezTo>
                  <a:pt x="0" y="32"/>
                  <a:pt x="1" y="34"/>
                  <a:pt x="3" y="34"/>
                </a:cubicBezTo>
                <a:cubicBezTo>
                  <a:pt x="17" y="34"/>
                  <a:pt x="17" y="34"/>
                  <a:pt x="17" y="34"/>
                </a:cubicBezTo>
                <a:cubicBezTo>
                  <a:pt x="21" y="53"/>
                  <a:pt x="21" y="53"/>
                  <a:pt x="21" y="53"/>
                </a:cubicBezTo>
                <a:cubicBezTo>
                  <a:pt x="21" y="53"/>
                  <a:pt x="21" y="53"/>
                  <a:pt x="21" y="53"/>
                </a:cubicBezTo>
                <a:cubicBezTo>
                  <a:pt x="33" y="108"/>
                  <a:pt x="33" y="108"/>
                  <a:pt x="33" y="108"/>
                </a:cubicBezTo>
                <a:cubicBezTo>
                  <a:pt x="26" y="110"/>
                  <a:pt x="21" y="116"/>
                  <a:pt x="21" y="123"/>
                </a:cubicBezTo>
                <a:cubicBezTo>
                  <a:pt x="21" y="131"/>
                  <a:pt x="26" y="137"/>
                  <a:pt x="33" y="139"/>
                </a:cubicBezTo>
                <a:cubicBezTo>
                  <a:pt x="32" y="141"/>
                  <a:pt x="31" y="143"/>
                  <a:pt x="31" y="146"/>
                </a:cubicBezTo>
                <a:cubicBezTo>
                  <a:pt x="31" y="154"/>
                  <a:pt x="37" y="160"/>
                  <a:pt x="45" y="160"/>
                </a:cubicBezTo>
                <a:cubicBezTo>
                  <a:pt x="52" y="160"/>
                  <a:pt x="58" y="154"/>
                  <a:pt x="58" y="146"/>
                </a:cubicBezTo>
                <a:cubicBezTo>
                  <a:pt x="58" y="144"/>
                  <a:pt x="58" y="141"/>
                  <a:pt x="56" y="139"/>
                </a:cubicBezTo>
                <a:cubicBezTo>
                  <a:pt x="80" y="139"/>
                  <a:pt x="80" y="139"/>
                  <a:pt x="80" y="139"/>
                </a:cubicBezTo>
                <a:cubicBezTo>
                  <a:pt x="79" y="141"/>
                  <a:pt x="78" y="144"/>
                  <a:pt x="78" y="146"/>
                </a:cubicBezTo>
                <a:cubicBezTo>
                  <a:pt x="78" y="154"/>
                  <a:pt x="85" y="160"/>
                  <a:pt x="92" y="160"/>
                </a:cubicBezTo>
                <a:cubicBezTo>
                  <a:pt x="100" y="160"/>
                  <a:pt x="106" y="154"/>
                  <a:pt x="106" y="146"/>
                </a:cubicBezTo>
                <a:cubicBezTo>
                  <a:pt x="106" y="143"/>
                  <a:pt x="104" y="139"/>
                  <a:pt x="102" y="137"/>
                </a:cubicBezTo>
                <a:cubicBezTo>
                  <a:pt x="102" y="136"/>
                  <a:pt x="102" y="136"/>
                  <a:pt x="102" y="136"/>
                </a:cubicBezTo>
                <a:cubicBezTo>
                  <a:pt x="102" y="134"/>
                  <a:pt x="100" y="133"/>
                  <a:pt x="99" y="133"/>
                </a:cubicBezTo>
                <a:cubicBezTo>
                  <a:pt x="37" y="133"/>
                  <a:pt x="37" y="133"/>
                  <a:pt x="37" y="133"/>
                </a:cubicBezTo>
                <a:cubicBezTo>
                  <a:pt x="32" y="133"/>
                  <a:pt x="28" y="128"/>
                  <a:pt x="28" y="123"/>
                </a:cubicBezTo>
                <a:cubicBezTo>
                  <a:pt x="28" y="118"/>
                  <a:pt x="32" y="114"/>
                  <a:pt x="37" y="114"/>
                </a:cubicBezTo>
                <a:cubicBezTo>
                  <a:pt x="37" y="114"/>
                  <a:pt x="37" y="114"/>
                  <a:pt x="37" y="114"/>
                </a:cubicBezTo>
                <a:cubicBezTo>
                  <a:pt x="37" y="114"/>
                  <a:pt x="37" y="114"/>
                  <a:pt x="37" y="114"/>
                </a:cubicBezTo>
                <a:cubicBezTo>
                  <a:pt x="37" y="114"/>
                  <a:pt x="37" y="114"/>
                  <a:pt x="37" y="114"/>
                </a:cubicBezTo>
                <a:cubicBezTo>
                  <a:pt x="104" y="109"/>
                  <a:pt x="104" y="109"/>
                  <a:pt x="104" y="109"/>
                </a:cubicBezTo>
                <a:cubicBezTo>
                  <a:pt x="106" y="109"/>
                  <a:pt x="107" y="108"/>
                  <a:pt x="107" y="107"/>
                </a:cubicBezTo>
                <a:cubicBezTo>
                  <a:pt x="120" y="61"/>
                  <a:pt x="120" y="61"/>
                  <a:pt x="120" y="61"/>
                </a:cubicBezTo>
                <a:cubicBezTo>
                  <a:pt x="121" y="60"/>
                  <a:pt x="120" y="59"/>
                  <a:pt x="120" y="58"/>
                </a:cubicBezTo>
                <a:close/>
                <a:moveTo>
                  <a:pt x="92" y="139"/>
                </a:moveTo>
                <a:cubicBezTo>
                  <a:pt x="96" y="139"/>
                  <a:pt x="99" y="142"/>
                  <a:pt x="99" y="146"/>
                </a:cubicBezTo>
                <a:cubicBezTo>
                  <a:pt x="99" y="150"/>
                  <a:pt x="96" y="153"/>
                  <a:pt x="92" y="153"/>
                </a:cubicBezTo>
                <a:cubicBezTo>
                  <a:pt x="88" y="153"/>
                  <a:pt x="85" y="150"/>
                  <a:pt x="85" y="146"/>
                </a:cubicBezTo>
                <a:cubicBezTo>
                  <a:pt x="85" y="142"/>
                  <a:pt x="88" y="139"/>
                  <a:pt x="92" y="139"/>
                </a:cubicBezTo>
                <a:close/>
                <a:moveTo>
                  <a:pt x="45" y="139"/>
                </a:moveTo>
                <a:cubicBezTo>
                  <a:pt x="49" y="139"/>
                  <a:pt x="52" y="142"/>
                  <a:pt x="52" y="146"/>
                </a:cubicBezTo>
                <a:cubicBezTo>
                  <a:pt x="52" y="150"/>
                  <a:pt x="49" y="153"/>
                  <a:pt x="45" y="153"/>
                </a:cubicBezTo>
                <a:cubicBezTo>
                  <a:pt x="41" y="153"/>
                  <a:pt x="37" y="150"/>
                  <a:pt x="37" y="146"/>
                </a:cubicBezTo>
                <a:cubicBezTo>
                  <a:pt x="37" y="142"/>
                  <a:pt x="41" y="139"/>
                  <a:pt x="45" y="139"/>
                </a:cubicBezTo>
                <a:close/>
                <a:moveTo>
                  <a:pt x="28" y="56"/>
                </a:moveTo>
                <a:cubicBezTo>
                  <a:pt x="45" y="57"/>
                  <a:pt x="45" y="57"/>
                  <a:pt x="45" y="57"/>
                </a:cubicBezTo>
                <a:cubicBezTo>
                  <a:pt x="47" y="78"/>
                  <a:pt x="47" y="78"/>
                  <a:pt x="47" y="78"/>
                </a:cubicBezTo>
                <a:cubicBezTo>
                  <a:pt x="33" y="78"/>
                  <a:pt x="33" y="78"/>
                  <a:pt x="33" y="78"/>
                </a:cubicBezTo>
                <a:lnTo>
                  <a:pt x="28" y="56"/>
                </a:lnTo>
                <a:close/>
                <a:moveTo>
                  <a:pt x="40" y="107"/>
                </a:moveTo>
                <a:cubicBezTo>
                  <a:pt x="35" y="85"/>
                  <a:pt x="35" y="85"/>
                  <a:pt x="35" y="85"/>
                </a:cubicBezTo>
                <a:cubicBezTo>
                  <a:pt x="48" y="85"/>
                  <a:pt x="48" y="85"/>
                  <a:pt x="48" y="85"/>
                </a:cubicBezTo>
                <a:cubicBezTo>
                  <a:pt x="50" y="107"/>
                  <a:pt x="50" y="107"/>
                  <a:pt x="50" y="107"/>
                </a:cubicBezTo>
                <a:lnTo>
                  <a:pt x="40" y="107"/>
                </a:lnTo>
                <a:close/>
                <a:moveTo>
                  <a:pt x="67" y="106"/>
                </a:moveTo>
                <a:cubicBezTo>
                  <a:pt x="57" y="106"/>
                  <a:pt x="57" y="106"/>
                  <a:pt x="57" y="106"/>
                </a:cubicBezTo>
                <a:cubicBezTo>
                  <a:pt x="54" y="85"/>
                  <a:pt x="54" y="85"/>
                  <a:pt x="54" y="85"/>
                </a:cubicBezTo>
                <a:cubicBezTo>
                  <a:pt x="67" y="85"/>
                  <a:pt x="67" y="85"/>
                  <a:pt x="67" y="85"/>
                </a:cubicBezTo>
                <a:lnTo>
                  <a:pt x="67" y="106"/>
                </a:lnTo>
                <a:close/>
                <a:moveTo>
                  <a:pt x="67" y="78"/>
                </a:moveTo>
                <a:cubicBezTo>
                  <a:pt x="54" y="78"/>
                  <a:pt x="54" y="78"/>
                  <a:pt x="54" y="78"/>
                </a:cubicBezTo>
                <a:cubicBezTo>
                  <a:pt x="51" y="58"/>
                  <a:pt x="51" y="58"/>
                  <a:pt x="51" y="58"/>
                </a:cubicBezTo>
                <a:cubicBezTo>
                  <a:pt x="67" y="59"/>
                  <a:pt x="67" y="59"/>
                  <a:pt x="67" y="59"/>
                </a:cubicBezTo>
                <a:lnTo>
                  <a:pt x="67" y="78"/>
                </a:lnTo>
                <a:close/>
                <a:moveTo>
                  <a:pt x="84" y="104"/>
                </a:moveTo>
                <a:cubicBezTo>
                  <a:pt x="74" y="105"/>
                  <a:pt x="74" y="105"/>
                  <a:pt x="74" y="105"/>
                </a:cubicBezTo>
                <a:cubicBezTo>
                  <a:pt x="74" y="85"/>
                  <a:pt x="74" y="85"/>
                  <a:pt x="74" y="85"/>
                </a:cubicBezTo>
                <a:cubicBezTo>
                  <a:pt x="86" y="85"/>
                  <a:pt x="86" y="85"/>
                  <a:pt x="86" y="85"/>
                </a:cubicBezTo>
                <a:lnTo>
                  <a:pt x="84" y="104"/>
                </a:lnTo>
                <a:close/>
                <a:moveTo>
                  <a:pt x="87" y="78"/>
                </a:moveTo>
                <a:cubicBezTo>
                  <a:pt x="74" y="78"/>
                  <a:pt x="74" y="78"/>
                  <a:pt x="74" y="78"/>
                </a:cubicBezTo>
                <a:cubicBezTo>
                  <a:pt x="74" y="60"/>
                  <a:pt x="74" y="60"/>
                  <a:pt x="74" y="60"/>
                </a:cubicBezTo>
                <a:cubicBezTo>
                  <a:pt x="89" y="61"/>
                  <a:pt x="89" y="61"/>
                  <a:pt x="89" y="61"/>
                </a:cubicBezTo>
                <a:lnTo>
                  <a:pt x="87" y="78"/>
                </a:lnTo>
                <a:close/>
                <a:moveTo>
                  <a:pt x="101" y="103"/>
                </a:moveTo>
                <a:cubicBezTo>
                  <a:pt x="91" y="104"/>
                  <a:pt x="91" y="104"/>
                  <a:pt x="91" y="104"/>
                </a:cubicBezTo>
                <a:cubicBezTo>
                  <a:pt x="93" y="85"/>
                  <a:pt x="93" y="85"/>
                  <a:pt x="93" y="85"/>
                </a:cubicBezTo>
                <a:cubicBezTo>
                  <a:pt x="107" y="85"/>
                  <a:pt x="107" y="85"/>
                  <a:pt x="107" y="85"/>
                </a:cubicBezTo>
                <a:lnTo>
                  <a:pt x="101" y="103"/>
                </a:lnTo>
                <a:close/>
                <a:moveTo>
                  <a:pt x="108" y="78"/>
                </a:moveTo>
                <a:cubicBezTo>
                  <a:pt x="94" y="78"/>
                  <a:pt x="94" y="78"/>
                  <a:pt x="94" y="78"/>
                </a:cubicBezTo>
                <a:cubicBezTo>
                  <a:pt x="96" y="61"/>
                  <a:pt x="96" y="61"/>
                  <a:pt x="96" y="61"/>
                </a:cubicBezTo>
                <a:cubicBezTo>
                  <a:pt x="113" y="63"/>
                  <a:pt x="113" y="63"/>
                  <a:pt x="113" y="63"/>
                </a:cubicBezTo>
                <a:lnTo>
                  <a:pt x="108" y="78"/>
                </a:lnTo>
                <a:close/>
                <a:moveTo>
                  <a:pt x="87" y="16"/>
                </a:moveTo>
                <a:cubicBezTo>
                  <a:pt x="73" y="1"/>
                  <a:pt x="73" y="1"/>
                  <a:pt x="73" y="1"/>
                </a:cubicBezTo>
                <a:cubicBezTo>
                  <a:pt x="72" y="0"/>
                  <a:pt x="71" y="0"/>
                  <a:pt x="70" y="0"/>
                </a:cubicBezTo>
                <a:cubicBezTo>
                  <a:pt x="69" y="0"/>
                  <a:pt x="69" y="1"/>
                  <a:pt x="68" y="1"/>
                </a:cubicBezTo>
                <a:cubicBezTo>
                  <a:pt x="68" y="1"/>
                  <a:pt x="68" y="1"/>
                  <a:pt x="68" y="1"/>
                </a:cubicBezTo>
                <a:cubicBezTo>
                  <a:pt x="68" y="1"/>
                  <a:pt x="68" y="1"/>
                  <a:pt x="68" y="1"/>
                </a:cubicBezTo>
                <a:cubicBezTo>
                  <a:pt x="68" y="1"/>
                  <a:pt x="68" y="1"/>
                  <a:pt x="68" y="1"/>
                </a:cubicBezTo>
                <a:cubicBezTo>
                  <a:pt x="55" y="16"/>
                  <a:pt x="55" y="16"/>
                  <a:pt x="55" y="16"/>
                </a:cubicBezTo>
                <a:cubicBezTo>
                  <a:pt x="53" y="17"/>
                  <a:pt x="54" y="19"/>
                  <a:pt x="55" y="20"/>
                </a:cubicBezTo>
                <a:cubicBezTo>
                  <a:pt x="56" y="22"/>
                  <a:pt x="58" y="21"/>
                  <a:pt x="60" y="20"/>
                </a:cubicBezTo>
                <a:cubicBezTo>
                  <a:pt x="67" y="12"/>
                  <a:pt x="67" y="12"/>
                  <a:pt x="67" y="12"/>
                </a:cubicBezTo>
                <a:cubicBezTo>
                  <a:pt x="67" y="40"/>
                  <a:pt x="67" y="40"/>
                  <a:pt x="67" y="40"/>
                </a:cubicBezTo>
                <a:cubicBezTo>
                  <a:pt x="67" y="42"/>
                  <a:pt x="69" y="44"/>
                  <a:pt x="71" y="44"/>
                </a:cubicBezTo>
                <a:cubicBezTo>
                  <a:pt x="73" y="44"/>
                  <a:pt x="74" y="42"/>
                  <a:pt x="74" y="40"/>
                </a:cubicBezTo>
                <a:cubicBezTo>
                  <a:pt x="74" y="12"/>
                  <a:pt x="74" y="12"/>
                  <a:pt x="74" y="12"/>
                </a:cubicBezTo>
                <a:cubicBezTo>
                  <a:pt x="82" y="20"/>
                  <a:pt x="82" y="20"/>
                  <a:pt x="82" y="20"/>
                </a:cubicBezTo>
                <a:cubicBezTo>
                  <a:pt x="83" y="21"/>
                  <a:pt x="85" y="22"/>
                  <a:pt x="87" y="20"/>
                </a:cubicBezTo>
                <a:cubicBezTo>
                  <a:pt x="88" y="19"/>
                  <a:pt x="88" y="17"/>
                  <a:pt x="87" y="1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9" name="Freeform 39">
            <a:extLst>
              <a:ext uri="{FF2B5EF4-FFF2-40B4-BE49-F238E27FC236}">
                <a16:creationId xmlns:a16="http://schemas.microsoft.com/office/drawing/2014/main" xmlns="" id="{253821B5-9604-4BDC-AF2E-B3015F1E2313}"/>
              </a:ext>
            </a:extLst>
          </p:cNvPr>
          <p:cNvSpPr>
            <a:spLocks noEditPoints="1"/>
          </p:cNvSpPr>
          <p:nvPr/>
        </p:nvSpPr>
        <p:spPr bwMode="auto">
          <a:xfrm>
            <a:off x="4408488" y="4740276"/>
            <a:ext cx="411163" cy="549275"/>
          </a:xfrm>
          <a:custGeom>
            <a:avLst/>
            <a:gdLst>
              <a:gd name="T0" fmla="*/ 117 w 121"/>
              <a:gd name="T1" fmla="*/ 57 h 160"/>
              <a:gd name="T2" fmla="*/ 22 w 121"/>
              <a:gd name="T3" fmla="*/ 30 h 160"/>
              <a:gd name="T4" fmla="*/ 3 w 121"/>
              <a:gd name="T5" fmla="*/ 27 h 160"/>
              <a:gd name="T6" fmla="*/ 3 w 121"/>
              <a:gd name="T7" fmla="*/ 34 h 160"/>
              <a:gd name="T8" fmla="*/ 21 w 121"/>
              <a:gd name="T9" fmla="*/ 53 h 160"/>
              <a:gd name="T10" fmla="*/ 33 w 121"/>
              <a:gd name="T11" fmla="*/ 108 h 160"/>
              <a:gd name="T12" fmla="*/ 33 w 121"/>
              <a:gd name="T13" fmla="*/ 139 h 160"/>
              <a:gd name="T14" fmla="*/ 45 w 121"/>
              <a:gd name="T15" fmla="*/ 160 h 160"/>
              <a:gd name="T16" fmla="*/ 56 w 121"/>
              <a:gd name="T17" fmla="*/ 139 h 160"/>
              <a:gd name="T18" fmla="*/ 78 w 121"/>
              <a:gd name="T19" fmla="*/ 146 h 160"/>
              <a:gd name="T20" fmla="*/ 106 w 121"/>
              <a:gd name="T21" fmla="*/ 146 h 160"/>
              <a:gd name="T22" fmla="*/ 102 w 121"/>
              <a:gd name="T23" fmla="*/ 136 h 160"/>
              <a:gd name="T24" fmla="*/ 37 w 121"/>
              <a:gd name="T25" fmla="*/ 133 h 160"/>
              <a:gd name="T26" fmla="*/ 37 w 121"/>
              <a:gd name="T27" fmla="*/ 114 h 160"/>
              <a:gd name="T28" fmla="*/ 37 w 121"/>
              <a:gd name="T29" fmla="*/ 114 h 160"/>
              <a:gd name="T30" fmla="*/ 104 w 121"/>
              <a:gd name="T31" fmla="*/ 109 h 160"/>
              <a:gd name="T32" fmla="*/ 120 w 121"/>
              <a:gd name="T33" fmla="*/ 61 h 160"/>
              <a:gd name="T34" fmla="*/ 92 w 121"/>
              <a:gd name="T35" fmla="*/ 139 h 160"/>
              <a:gd name="T36" fmla="*/ 92 w 121"/>
              <a:gd name="T37" fmla="*/ 153 h 160"/>
              <a:gd name="T38" fmla="*/ 92 w 121"/>
              <a:gd name="T39" fmla="*/ 139 h 160"/>
              <a:gd name="T40" fmla="*/ 52 w 121"/>
              <a:gd name="T41" fmla="*/ 146 h 160"/>
              <a:gd name="T42" fmla="*/ 37 w 121"/>
              <a:gd name="T43" fmla="*/ 146 h 160"/>
              <a:gd name="T44" fmla="*/ 28 w 121"/>
              <a:gd name="T45" fmla="*/ 56 h 160"/>
              <a:gd name="T46" fmla="*/ 47 w 121"/>
              <a:gd name="T47" fmla="*/ 78 h 160"/>
              <a:gd name="T48" fmla="*/ 28 w 121"/>
              <a:gd name="T49" fmla="*/ 56 h 160"/>
              <a:gd name="T50" fmla="*/ 35 w 121"/>
              <a:gd name="T51" fmla="*/ 85 h 160"/>
              <a:gd name="T52" fmla="*/ 50 w 121"/>
              <a:gd name="T53" fmla="*/ 107 h 160"/>
              <a:gd name="T54" fmla="*/ 67 w 121"/>
              <a:gd name="T55" fmla="*/ 106 h 160"/>
              <a:gd name="T56" fmla="*/ 54 w 121"/>
              <a:gd name="T57" fmla="*/ 85 h 160"/>
              <a:gd name="T58" fmla="*/ 67 w 121"/>
              <a:gd name="T59" fmla="*/ 106 h 160"/>
              <a:gd name="T60" fmla="*/ 54 w 121"/>
              <a:gd name="T61" fmla="*/ 78 h 160"/>
              <a:gd name="T62" fmla="*/ 67 w 121"/>
              <a:gd name="T63" fmla="*/ 59 h 160"/>
              <a:gd name="T64" fmla="*/ 84 w 121"/>
              <a:gd name="T65" fmla="*/ 104 h 160"/>
              <a:gd name="T66" fmla="*/ 74 w 121"/>
              <a:gd name="T67" fmla="*/ 85 h 160"/>
              <a:gd name="T68" fmla="*/ 84 w 121"/>
              <a:gd name="T69" fmla="*/ 104 h 160"/>
              <a:gd name="T70" fmla="*/ 74 w 121"/>
              <a:gd name="T71" fmla="*/ 78 h 160"/>
              <a:gd name="T72" fmla="*/ 89 w 121"/>
              <a:gd name="T73" fmla="*/ 61 h 160"/>
              <a:gd name="T74" fmla="*/ 101 w 121"/>
              <a:gd name="T75" fmla="*/ 103 h 160"/>
              <a:gd name="T76" fmla="*/ 93 w 121"/>
              <a:gd name="T77" fmla="*/ 85 h 160"/>
              <a:gd name="T78" fmla="*/ 101 w 121"/>
              <a:gd name="T79" fmla="*/ 103 h 160"/>
              <a:gd name="T80" fmla="*/ 94 w 121"/>
              <a:gd name="T81" fmla="*/ 78 h 160"/>
              <a:gd name="T82" fmla="*/ 113 w 121"/>
              <a:gd name="T83" fmla="*/ 63 h 160"/>
              <a:gd name="T84" fmla="*/ 87 w 121"/>
              <a:gd name="T85" fmla="*/ 23 h 160"/>
              <a:gd name="T86" fmla="*/ 74 w 121"/>
              <a:gd name="T87" fmla="*/ 32 h 160"/>
              <a:gd name="T88" fmla="*/ 71 w 121"/>
              <a:gd name="T89" fmla="*/ 0 h 160"/>
              <a:gd name="T90" fmla="*/ 67 w 121"/>
              <a:gd name="T91" fmla="*/ 32 h 160"/>
              <a:gd name="T92" fmla="*/ 55 w 121"/>
              <a:gd name="T93" fmla="*/ 23 h 160"/>
              <a:gd name="T94" fmla="*/ 68 w 121"/>
              <a:gd name="T95" fmla="*/ 42 h 160"/>
              <a:gd name="T96" fmla="*/ 72 w 121"/>
              <a:gd name="T97" fmla="*/ 43 h 160"/>
              <a:gd name="T98" fmla="*/ 73 w 121"/>
              <a:gd name="T99" fmla="*/ 42 h 160"/>
              <a:gd name="T100" fmla="*/ 73 w 121"/>
              <a:gd name="T101" fmla="*/ 42 h 160"/>
              <a:gd name="T102" fmla="*/ 87 w 121"/>
              <a:gd name="T103" fmla="*/ 23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121" h="160">
                <a:moveTo>
                  <a:pt x="120" y="58"/>
                </a:moveTo>
                <a:cubicBezTo>
                  <a:pt x="119" y="57"/>
                  <a:pt x="118" y="57"/>
                  <a:pt x="117" y="57"/>
                </a:cubicBezTo>
                <a:cubicBezTo>
                  <a:pt x="27" y="49"/>
                  <a:pt x="27" y="49"/>
                  <a:pt x="27" y="49"/>
                </a:cubicBezTo>
                <a:cubicBezTo>
                  <a:pt x="22" y="30"/>
                  <a:pt x="22" y="30"/>
                  <a:pt x="22" y="30"/>
                </a:cubicBezTo>
                <a:cubicBezTo>
                  <a:pt x="22" y="28"/>
                  <a:pt x="21" y="27"/>
                  <a:pt x="19" y="27"/>
                </a:cubicBezTo>
                <a:cubicBezTo>
                  <a:pt x="3" y="27"/>
                  <a:pt x="3" y="27"/>
                  <a:pt x="3" y="27"/>
                </a:cubicBezTo>
                <a:cubicBezTo>
                  <a:pt x="1" y="27"/>
                  <a:pt x="0" y="29"/>
                  <a:pt x="0" y="30"/>
                </a:cubicBezTo>
                <a:cubicBezTo>
                  <a:pt x="0" y="32"/>
                  <a:pt x="1" y="34"/>
                  <a:pt x="3" y="34"/>
                </a:cubicBezTo>
                <a:cubicBezTo>
                  <a:pt x="17" y="34"/>
                  <a:pt x="17" y="34"/>
                  <a:pt x="17" y="34"/>
                </a:cubicBezTo>
                <a:cubicBezTo>
                  <a:pt x="21" y="53"/>
                  <a:pt x="21" y="53"/>
                  <a:pt x="21" y="53"/>
                </a:cubicBezTo>
                <a:cubicBezTo>
                  <a:pt x="21" y="53"/>
                  <a:pt x="21" y="53"/>
                  <a:pt x="21" y="53"/>
                </a:cubicBezTo>
                <a:cubicBezTo>
                  <a:pt x="33" y="108"/>
                  <a:pt x="33" y="108"/>
                  <a:pt x="33" y="108"/>
                </a:cubicBezTo>
                <a:cubicBezTo>
                  <a:pt x="26" y="110"/>
                  <a:pt x="21" y="116"/>
                  <a:pt x="21" y="123"/>
                </a:cubicBezTo>
                <a:cubicBezTo>
                  <a:pt x="21" y="131"/>
                  <a:pt x="26" y="137"/>
                  <a:pt x="33" y="139"/>
                </a:cubicBezTo>
                <a:cubicBezTo>
                  <a:pt x="32" y="141"/>
                  <a:pt x="31" y="143"/>
                  <a:pt x="31" y="146"/>
                </a:cubicBezTo>
                <a:cubicBezTo>
                  <a:pt x="31" y="154"/>
                  <a:pt x="37" y="160"/>
                  <a:pt x="45" y="160"/>
                </a:cubicBezTo>
                <a:cubicBezTo>
                  <a:pt x="52" y="160"/>
                  <a:pt x="58" y="154"/>
                  <a:pt x="58" y="146"/>
                </a:cubicBezTo>
                <a:cubicBezTo>
                  <a:pt x="58" y="144"/>
                  <a:pt x="58" y="141"/>
                  <a:pt x="56" y="139"/>
                </a:cubicBezTo>
                <a:cubicBezTo>
                  <a:pt x="80" y="139"/>
                  <a:pt x="80" y="139"/>
                  <a:pt x="80" y="139"/>
                </a:cubicBezTo>
                <a:cubicBezTo>
                  <a:pt x="79" y="141"/>
                  <a:pt x="78" y="144"/>
                  <a:pt x="78" y="146"/>
                </a:cubicBezTo>
                <a:cubicBezTo>
                  <a:pt x="78" y="154"/>
                  <a:pt x="85" y="160"/>
                  <a:pt x="92" y="160"/>
                </a:cubicBezTo>
                <a:cubicBezTo>
                  <a:pt x="100" y="160"/>
                  <a:pt x="106" y="154"/>
                  <a:pt x="106" y="146"/>
                </a:cubicBezTo>
                <a:cubicBezTo>
                  <a:pt x="106" y="143"/>
                  <a:pt x="104" y="139"/>
                  <a:pt x="102" y="137"/>
                </a:cubicBezTo>
                <a:cubicBezTo>
                  <a:pt x="102" y="136"/>
                  <a:pt x="102" y="136"/>
                  <a:pt x="102" y="136"/>
                </a:cubicBezTo>
                <a:cubicBezTo>
                  <a:pt x="102" y="134"/>
                  <a:pt x="100" y="133"/>
                  <a:pt x="99" y="133"/>
                </a:cubicBezTo>
                <a:cubicBezTo>
                  <a:pt x="37" y="133"/>
                  <a:pt x="37" y="133"/>
                  <a:pt x="37" y="133"/>
                </a:cubicBezTo>
                <a:cubicBezTo>
                  <a:pt x="32" y="133"/>
                  <a:pt x="28" y="128"/>
                  <a:pt x="28" y="123"/>
                </a:cubicBezTo>
                <a:cubicBezTo>
                  <a:pt x="28" y="118"/>
                  <a:pt x="32" y="114"/>
                  <a:pt x="37" y="114"/>
                </a:cubicBezTo>
                <a:cubicBezTo>
                  <a:pt x="37" y="114"/>
                  <a:pt x="37" y="114"/>
                  <a:pt x="37" y="114"/>
                </a:cubicBezTo>
                <a:cubicBezTo>
                  <a:pt x="37" y="114"/>
                  <a:pt x="37" y="114"/>
                  <a:pt x="37" y="114"/>
                </a:cubicBezTo>
                <a:cubicBezTo>
                  <a:pt x="37" y="114"/>
                  <a:pt x="37" y="114"/>
                  <a:pt x="37" y="114"/>
                </a:cubicBezTo>
                <a:cubicBezTo>
                  <a:pt x="104" y="109"/>
                  <a:pt x="104" y="109"/>
                  <a:pt x="104" y="109"/>
                </a:cubicBezTo>
                <a:cubicBezTo>
                  <a:pt x="106" y="109"/>
                  <a:pt x="107" y="108"/>
                  <a:pt x="107" y="107"/>
                </a:cubicBezTo>
                <a:cubicBezTo>
                  <a:pt x="120" y="61"/>
                  <a:pt x="120" y="61"/>
                  <a:pt x="120" y="61"/>
                </a:cubicBezTo>
                <a:cubicBezTo>
                  <a:pt x="121" y="60"/>
                  <a:pt x="120" y="59"/>
                  <a:pt x="120" y="58"/>
                </a:cubicBezTo>
                <a:close/>
                <a:moveTo>
                  <a:pt x="92" y="139"/>
                </a:moveTo>
                <a:cubicBezTo>
                  <a:pt x="96" y="139"/>
                  <a:pt x="99" y="142"/>
                  <a:pt x="99" y="146"/>
                </a:cubicBezTo>
                <a:cubicBezTo>
                  <a:pt x="99" y="150"/>
                  <a:pt x="96" y="153"/>
                  <a:pt x="92" y="153"/>
                </a:cubicBezTo>
                <a:cubicBezTo>
                  <a:pt x="88" y="153"/>
                  <a:pt x="85" y="150"/>
                  <a:pt x="85" y="146"/>
                </a:cubicBezTo>
                <a:cubicBezTo>
                  <a:pt x="85" y="142"/>
                  <a:pt x="88" y="139"/>
                  <a:pt x="92" y="139"/>
                </a:cubicBezTo>
                <a:close/>
                <a:moveTo>
                  <a:pt x="45" y="139"/>
                </a:moveTo>
                <a:cubicBezTo>
                  <a:pt x="49" y="139"/>
                  <a:pt x="52" y="142"/>
                  <a:pt x="52" y="146"/>
                </a:cubicBezTo>
                <a:cubicBezTo>
                  <a:pt x="52" y="150"/>
                  <a:pt x="49" y="153"/>
                  <a:pt x="45" y="153"/>
                </a:cubicBezTo>
                <a:cubicBezTo>
                  <a:pt x="41" y="153"/>
                  <a:pt x="37" y="150"/>
                  <a:pt x="37" y="146"/>
                </a:cubicBezTo>
                <a:cubicBezTo>
                  <a:pt x="37" y="142"/>
                  <a:pt x="41" y="139"/>
                  <a:pt x="45" y="139"/>
                </a:cubicBezTo>
                <a:close/>
                <a:moveTo>
                  <a:pt x="28" y="56"/>
                </a:moveTo>
                <a:cubicBezTo>
                  <a:pt x="45" y="57"/>
                  <a:pt x="45" y="57"/>
                  <a:pt x="45" y="57"/>
                </a:cubicBezTo>
                <a:cubicBezTo>
                  <a:pt x="47" y="78"/>
                  <a:pt x="47" y="78"/>
                  <a:pt x="47" y="78"/>
                </a:cubicBezTo>
                <a:cubicBezTo>
                  <a:pt x="33" y="78"/>
                  <a:pt x="33" y="78"/>
                  <a:pt x="33" y="78"/>
                </a:cubicBezTo>
                <a:lnTo>
                  <a:pt x="28" y="56"/>
                </a:lnTo>
                <a:close/>
                <a:moveTo>
                  <a:pt x="40" y="107"/>
                </a:moveTo>
                <a:cubicBezTo>
                  <a:pt x="35" y="85"/>
                  <a:pt x="35" y="85"/>
                  <a:pt x="35" y="85"/>
                </a:cubicBezTo>
                <a:cubicBezTo>
                  <a:pt x="48" y="85"/>
                  <a:pt x="48" y="85"/>
                  <a:pt x="48" y="85"/>
                </a:cubicBezTo>
                <a:cubicBezTo>
                  <a:pt x="50" y="107"/>
                  <a:pt x="50" y="107"/>
                  <a:pt x="50" y="107"/>
                </a:cubicBezTo>
                <a:lnTo>
                  <a:pt x="40" y="107"/>
                </a:lnTo>
                <a:close/>
                <a:moveTo>
                  <a:pt x="67" y="106"/>
                </a:moveTo>
                <a:cubicBezTo>
                  <a:pt x="57" y="106"/>
                  <a:pt x="57" y="106"/>
                  <a:pt x="57" y="106"/>
                </a:cubicBezTo>
                <a:cubicBezTo>
                  <a:pt x="54" y="85"/>
                  <a:pt x="54" y="85"/>
                  <a:pt x="54" y="85"/>
                </a:cubicBezTo>
                <a:cubicBezTo>
                  <a:pt x="67" y="85"/>
                  <a:pt x="67" y="85"/>
                  <a:pt x="67" y="85"/>
                </a:cubicBezTo>
                <a:lnTo>
                  <a:pt x="67" y="106"/>
                </a:lnTo>
                <a:close/>
                <a:moveTo>
                  <a:pt x="67" y="78"/>
                </a:moveTo>
                <a:cubicBezTo>
                  <a:pt x="54" y="78"/>
                  <a:pt x="54" y="78"/>
                  <a:pt x="54" y="78"/>
                </a:cubicBezTo>
                <a:cubicBezTo>
                  <a:pt x="51" y="58"/>
                  <a:pt x="51" y="58"/>
                  <a:pt x="51" y="58"/>
                </a:cubicBezTo>
                <a:cubicBezTo>
                  <a:pt x="67" y="59"/>
                  <a:pt x="67" y="59"/>
                  <a:pt x="67" y="59"/>
                </a:cubicBezTo>
                <a:lnTo>
                  <a:pt x="67" y="78"/>
                </a:lnTo>
                <a:close/>
                <a:moveTo>
                  <a:pt x="84" y="104"/>
                </a:moveTo>
                <a:cubicBezTo>
                  <a:pt x="74" y="105"/>
                  <a:pt x="74" y="105"/>
                  <a:pt x="74" y="105"/>
                </a:cubicBezTo>
                <a:cubicBezTo>
                  <a:pt x="74" y="85"/>
                  <a:pt x="74" y="85"/>
                  <a:pt x="74" y="85"/>
                </a:cubicBezTo>
                <a:cubicBezTo>
                  <a:pt x="86" y="85"/>
                  <a:pt x="86" y="85"/>
                  <a:pt x="86" y="85"/>
                </a:cubicBezTo>
                <a:lnTo>
                  <a:pt x="84" y="104"/>
                </a:lnTo>
                <a:close/>
                <a:moveTo>
                  <a:pt x="87" y="78"/>
                </a:moveTo>
                <a:cubicBezTo>
                  <a:pt x="74" y="78"/>
                  <a:pt x="74" y="78"/>
                  <a:pt x="74" y="78"/>
                </a:cubicBezTo>
                <a:cubicBezTo>
                  <a:pt x="74" y="60"/>
                  <a:pt x="74" y="60"/>
                  <a:pt x="74" y="60"/>
                </a:cubicBezTo>
                <a:cubicBezTo>
                  <a:pt x="89" y="61"/>
                  <a:pt x="89" y="61"/>
                  <a:pt x="89" y="61"/>
                </a:cubicBezTo>
                <a:lnTo>
                  <a:pt x="87" y="78"/>
                </a:lnTo>
                <a:close/>
                <a:moveTo>
                  <a:pt x="101" y="103"/>
                </a:moveTo>
                <a:cubicBezTo>
                  <a:pt x="91" y="104"/>
                  <a:pt x="91" y="104"/>
                  <a:pt x="91" y="104"/>
                </a:cubicBezTo>
                <a:cubicBezTo>
                  <a:pt x="93" y="85"/>
                  <a:pt x="93" y="85"/>
                  <a:pt x="93" y="85"/>
                </a:cubicBezTo>
                <a:cubicBezTo>
                  <a:pt x="107" y="85"/>
                  <a:pt x="107" y="85"/>
                  <a:pt x="107" y="85"/>
                </a:cubicBezTo>
                <a:lnTo>
                  <a:pt x="101" y="103"/>
                </a:lnTo>
                <a:close/>
                <a:moveTo>
                  <a:pt x="108" y="78"/>
                </a:moveTo>
                <a:cubicBezTo>
                  <a:pt x="94" y="78"/>
                  <a:pt x="94" y="78"/>
                  <a:pt x="94" y="78"/>
                </a:cubicBezTo>
                <a:cubicBezTo>
                  <a:pt x="96" y="61"/>
                  <a:pt x="96" y="61"/>
                  <a:pt x="96" y="61"/>
                </a:cubicBezTo>
                <a:cubicBezTo>
                  <a:pt x="113" y="63"/>
                  <a:pt x="113" y="63"/>
                  <a:pt x="113" y="63"/>
                </a:cubicBezTo>
                <a:lnTo>
                  <a:pt x="108" y="78"/>
                </a:lnTo>
                <a:close/>
                <a:moveTo>
                  <a:pt x="87" y="23"/>
                </a:moveTo>
                <a:cubicBezTo>
                  <a:pt x="85" y="22"/>
                  <a:pt x="83" y="22"/>
                  <a:pt x="82" y="23"/>
                </a:cubicBezTo>
                <a:cubicBezTo>
                  <a:pt x="74" y="32"/>
                  <a:pt x="74" y="32"/>
                  <a:pt x="74" y="32"/>
                </a:cubicBezTo>
                <a:cubicBezTo>
                  <a:pt x="74" y="3"/>
                  <a:pt x="74" y="3"/>
                  <a:pt x="74" y="3"/>
                </a:cubicBezTo>
                <a:cubicBezTo>
                  <a:pt x="74" y="1"/>
                  <a:pt x="73" y="0"/>
                  <a:pt x="71" y="0"/>
                </a:cubicBezTo>
                <a:cubicBezTo>
                  <a:pt x="69" y="0"/>
                  <a:pt x="67" y="1"/>
                  <a:pt x="67" y="3"/>
                </a:cubicBezTo>
                <a:cubicBezTo>
                  <a:pt x="67" y="32"/>
                  <a:pt x="67" y="32"/>
                  <a:pt x="67" y="32"/>
                </a:cubicBezTo>
                <a:cubicBezTo>
                  <a:pt x="60" y="23"/>
                  <a:pt x="60" y="23"/>
                  <a:pt x="60" y="23"/>
                </a:cubicBezTo>
                <a:cubicBezTo>
                  <a:pt x="58" y="22"/>
                  <a:pt x="56" y="22"/>
                  <a:pt x="55" y="23"/>
                </a:cubicBezTo>
                <a:cubicBezTo>
                  <a:pt x="54" y="24"/>
                  <a:pt x="53" y="27"/>
                  <a:pt x="55" y="28"/>
                </a:cubicBezTo>
                <a:cubicBezTo>
                  <a:pt x="68" y="42"/>
                  <a:pt x="68" y="42"/>
                  <a:pt x="68" y="42"/>
                </a:cubicBezTo>
                <a:cubicBezTo>
                  <a:pt x="69" y="43"/>
                  <a:pt x="70" y="44"/>
                  <a:pt x="71" y="44"/>
                </a:cubicBezTo>
                <a:cubicBezTo>
                  <a:pt x="71" y="44"/>
                  <a:pt x="72" y="43"/>
                  <a:pt x="72" y="43"/>
                </a:cubicBezTo>
                <a:cubicBezTo>
                  <a:pt x="72" y="43"/>
                  <a:pt x="73" y="43"/>
                  <a:pt x="73" y="42"/>
                </a:cubicBezTo>
                <a:cubicBezTo>
                  <a:pt x="73" y="42"/>
                  <a:pt x="73" y="42"/>
                  <a:pt x="73" y="42"/>
                </a:cubicBezTo>
                <a:cubicBezTo>
                  <a:pt x="73" y="42"/>
                  <a:pt x="73" y="42"/>
                  <a:pt x="73" y="42"/>
                </a:cubicBezTo>
                <a:cubicBezTo>
                  <a:pt x="73" y="42"/>
                  <a:pt x="73" y="42"/>
                  <a:pt x="73" y="42"/>
                </a:cubicBezTo>
                <a:cubicBezTo>
                  <a:pt x="87" y="28"/>
                  <a:pt x="87" y="28"/>
                  <a:pt x="87" y="28"/>
                </a:cubicBezTo>
                <a:cubicBezTo>
                  <a:pt x="88" y="27"/>
                  <a:pt x="88" y="24"/>
                  <a:pt x="87" y="2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0" name="Freeform 40">
            <a:extLst>
              <a:ext uri="{FF2B5EF4-FFF2-40B4-BE49-F238E27FC236}">
                <a16:creationId xmlns:a16="http://schemas.microsoft.com/office/drawing/2014/main" xmlns="" id="{B47FF3C3-4C3E-4AB3-A83B-E62D63AFA53F}"/>
              </a:ext>
            </a:extLst>
          </p:cNvPr>
          <p:cNvSpPr>
            <a:spLocks noEditPoints="1"/>
          </p:cNvSpPr>
          <p:nvPr/>
        </p:nvSpPr>
        <p:spPr bwMode="auto">
          <a:xfrm>
            <a:off x="4354513" y="5357813"/>
            <a:ext cx="509588" cy="549275"/>
          </a:xfrm>
          <a:custGeom>
            <a:avLst/>
            <a:gdLst>
              <a:gd name="T0" fmla="*/ 113 w 150"/>
              <a:gd name="T1" fmla="*/ 16 h 160"/>
              <a:gd name="T2" fmla="*/ 112 w 150"/>
              <a:gd name="T3" fmla="*/ 16 h 160"/>
              <a:gd name="T4" fmla="*/ 112 w 150"/>
              <a:gd name="T5" fmla="*/ 16 h 160"/>
              <a:gd name="T6" fmla="*/ 111 w 150"/>
              <a:gd name="T7" fmla="*/ 16 h 160"/>
              <a:gd name="T8" fmla="*/ 90 w 150"/>
              <a:gd name="T9" fmla="*/ 22 h 160"/>
              <a:gd name="T10" fmla="*/ 90 w 150"/>
              <a:gd name="T11" fmla="*/ 64 h 160"/>
              <a:gd name="T12" fmla="*/ 111 w 150"/>
              <a:gd name="T13" fmla="*/ 84 h 160"/>
              <a:gd name="T14" fmla="*/ 112 w 150"/>
              <a:gd name="T15" fmla="*/ 84 h 160"/>
              <a:gd name="T16" fmla="*/ 113 w 150"/>
              <a:gd name="T17" fmla="*/ 84 h 160"/>
              <a:gd name="T18" fmla="*/ 134 w 150"/>
              <a:gd name="T19" fmla="*/ 64 h 160"/>
              <a:gd name="T20" fmla="*/ 135 w 150"/>
              <a:gd name="T21" fmla="*/ 22 h 160"/>
              <a:gd name="T22" fmla="*/ 112 w 150"/>
              <a:gd name="T23" fmla="*/ 77 h 160"/>
              <a:gd name="T24" fmla="*/ 94 w 150"/>
              <a:gd name="T25" fmla="*/ 28 h 160"/>
              <a:gd name="T26" fmla="*/ 130 w 150"/>
              <a:gd name="T27" fmla="*/ 51 h 160"/>
              <a:gd name="T28" fmla="*/ 113 w 150"/>
              <a:gd name="T29" fmla="*/ 0 h 160"/>
              <a:gd name="T30" fmla="*/ 112 w 150"/>
              <a:gd name="T31" fmla="*/ 0 h 160"/>
              <a:gd name="T32" fmla="*/ 112 w 150"/>
              <a:gd name="T33" fmla="*/ 0 h 160"/>
              <a:gd name="T34" fmla="*/ 111 w 150"/>
              <a:gd name="T35" fmla="*/ 0 h 160"/>
              <a:gd name="T36" fmla="*/ 76 w 150"/>
              <a:gd name="T37" fmla="*/ 10 h 160"/>
              <a:gd name="T38" fmla="*/ 75 w 150"/>
              <a:gd name="T39" fmla="*/ 57 h 160"/>
              <a:gd name="T40" fmla="*/ 19 w 150"/>
              <a:gd name="T41" fmla="*/ 32 h 160"/>
              <a:gd name="T42" fmla="*/ 3 w 150"/>
              <a:gd name="T43" fmla="*/ 39 h 160"/>
              <a:gd name="T44" fmla="*/ 20 w 150"/>
              <a:gd name="T45" fmla="*/ 57 h 160"/>
              <a:gd name="T46" fmla="*/ 32 w 150"/>
              <a:gd name="T47" fmla="*/ 139 h 160"/>
              <a:gd name="T48" fmla="*/ 56 w 150"/>
              <a:gd name="T49" fmla="*/ 147 h 160"/>
              <a:gd name="T50" fmla="*/ 75 w 150"/>
              <a:gd name="T51" fmla="*/ 147 h 160"/>
              <a:gd name="T52" fmla="*/ 98 w 150"/>
              <a:gd name="T53" fmla="*/ 137 h 160"/>
              <a:gd name="T54" fmla="*/ 36 w 150"/>
              <a:gd name="T55" fmla="*/ 133 h 160"/>
              <a:gd name="T56" fmla="*/ 36 w 150"/>
              <a:gd name="T57" fmla="*/ 116 h 160"/>
              <a:gd name="T58" fmla="*/ 36 w 150"/>
              <a:gd name="T59" fmla="*/ 116 h 160"/>
              <a:gd name="T60" fmla="*/ 103 w 150"/>
              <a:gd name="T61" fmla="*/ 109 h 160"/>
              <a:gd name="T62" fmla="*/ 111 w 150"/>
              <a:gd name="T63" fmla="*/ 101 h 160"/>
              <a:gd name="T64" fmla="*/ 112 w 150"/>
              <a:gd name="T65" fmla="*/ 101 h 160"/>
              <a:gd name="T66" fmla="*/ 113 w 150"/>
              <a:gd name="T67" fmla="*/ 101 h 160"/>
              <a:gd name="T68" fmla="*/ 113 w 150"/>
              <a:gd name="T69" fmla="*/ 101 h 160"/>
              <a:gd name="T70" fmla="*/ 150 w 150"/>
              <a:gd name="T71" fmla="*/ 13 h 160"/>
              <a:gd name="T72" fmla="*/ 95 w 150"/>
              <a:gd name="T73" fmla="*/ 147 h 160"/>
              <a:gd name="T74" fmla="*/ 89 w 150"/>
              <a:gd name="T75" fmla="*/ 140 h 160"/>
              <a:gd name="T76" fmla="*/ 43 w 150"/>
              <a:gd name="T77" fmla="*/ 153 h 160"/>
              <a:gd name="T78" fmla="*/ 27 w 150"/>
              <a:gd name="T79" fmla="*/ 60 h 160"/>
              <a:gd name="T80" fmla="*/ 32 w 150"/>
              <a:gd name="T81" fmla="*/ 81 h 160"/>
              <a:gd name="T82" fmla="*/ 34 w 150"/>
              <a:gd name="T83" fmla="*/ 88 h 160"/>
              <a:gd name="T84" fmla="*/ 38 w 150"/>
              <a:gd name="T85" fmla="*/ 109 h 160"/>
              <a:gd name="T86" fmla="*/ 53 w 150"/>
              <a:gd name="T87" fmla="*/ 88 h 160"/>
              <a:gd name="T88" fmla="*/ 65 w 150"/>
              <a:gd name="T89" fmla="*/ 81 h 160"/>
              <a:gd name="T90" fmla="*/ 65 w 150"/>
              <a:gd name="T91" fmla="*/ 63 h 160"/>
              <a:gd name="T92" fmla="*/ 71 w 150"/>
              <a:gd name="T93" fmla="*/ 107 h 160"/>
              <a:gd name="T94" fmla="*/ 81 w 150"/>
              <a:gd name="T95" fmla="*/ 106 h 160"/>
              <a:gd name="T96" fmla="*/ 71 w 150"/>
              <a:gd name="T97" fmla="*/ 63 h 160"/>
              <a:gd name="T98" fmla="*/ 84 w 150"/>
              <a:gd name="T99" fmla="*/ 80 h 160"/>
              <a:gd name="T100" fmla="*/ 88 w 150"/>
              <a:gd name="T101" fmla="*/ 106 h 160"/>
              <a:gd name="T102" fmla="*/ 100 w 150"/>
              <a:gd name="T103" fmla="*/ 96 h 160"/>
              <a:gd name="T104" fmla="*/ 144 w 150"/>
              <a:gd name="T105" fmla="*/ 49 h 160"/>
              <a:gd name="T106" fmla="*/ 106 w 150"/>
              <a:gd name="T107" fmla="*/ 92 h 160"/>
              <a:gd name="T108" fmla="*/ 93 w 150"/>
              <a:gd name="T109" fmla="*/ 82 h 160"/>
              <a:gd name="T110" fmla="*/ 85 w 150"/>
              <a:gd name="T111" fmla="*/ 68 h 160"/>
              <a:gd name="T112" fmla="*/ 112 w 150"/>
              <a:gd name="T113" fmla="*/ 7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50" h="160">
                <a:moveTo>
                  <a:pt x="135" y="22"/>
                </a:moveTo>
                <a:cubicBezTo>
                  <a:pt x="113" y="16"/>
                  <a:pt x="113" y="16"/>
                  <a:pt x="113" y="16"/>
                </a:cubicBezTo>
                <a:cubicBezTo>
                  <a:pt x="113" y="16"/>
                  <a:pt x="113" y="16"/>
                  <a:pt x="113" y="16"/>
                </a:cubicBezTo>
                <a:cubicBezTo>
                  <a:pt x="113" y="16"/>
                  <a:pt x="113" y="16"/>
                  <a:pt x="113" y="16"/>
                </a:cubicBezTo>
                <a:cubicBezTo>
                  <a:pt x="113" y="16"/>
                  <a:pt x="113" y="16"/>
                  <a:pt x="113" y="16"/>
                </a:cubicBezTo>
                <a:cubicBezTo>
                  <a:pt x="113" y="16"/>
                  <a:pt x="112" y="16"/>
                  <a:pt x="112" y="16"/>
                </a:cubicBezTo>
                <a:cubicBezTo>
                  <a:pt x="112" y="16"/>
                  <a:pt x="112" y="16"/>
                  <a:pt x="112" y="16"/>
                </a:cubicBezTo>
                <a:cubicBezTo>
                  <a:pt x="112" y="16"/>
                  <a:pt x="112" y="16"/>
                  <a:pt x="112" y="16"/>
                </a:cubicBezTo>
                <a:cubicBezTo>
                  <a:pt x="112" y="16"/>
                  <a:pt x="112" y="16"/>
                  <a:pt x="112" y="16"/>
                </a:cubicBezTo>
                <a:cubicBezTo>
                  <a:pt x="112" y="16"/>
                  <a:pt x="112" y="16"/>
                  <a:pt x="112" y="16"/>
                </a:cubicBezTo>
                <a:cubicBezTo>
                  <a:pt x="112" y="16"/>
                  <a:pt x="112" y="16"/>
                  <a:pt x="112" y="16"/>
                </a:cubicBezTo>
                <a:cubicBezTo>
                  <a:pt x="112" y="16"/>
                  <a:pt x="111" y="16"/>
                  <a:pt x="111" y="16"/>
                </a:cubicBezTo>
                <a:cubicBezTo>
                  <a:pt x="111" y="16"/>
                  <a:pt x="111" y="16"/>
                  <a:pt x="111" y="16"/>
                </a:cubicBezTo>
                <a:cubicBezTo>
                  <a:pt x="111" y="16"/>
                  <a:pt x="111" y="16"/>
                  <a:pt x="111" y="16"/>
                </a:cubicBezTo>
                <a:cubicBezTo>
                  <a:pt x="90" y="22"/>
                  <a:pt x="90" y="22"/>
                  <a:pt x="90" y="22"/>
                </a:cubicBezTo>
                <a:cubicBezTo>
                  <a:pt x="88" y="23"/>
                  <a:pt x="87" y="24"/>
                  <a:pt x="87" y="25"/>
                </a:cubicBezTo>
                <a:cubicBezTo>
                  <a:pt x="87" y="51"/>
                  <a:pt x="87" y="51"/>
                  <a:pt x="87" y="51"/>
                </a:cubicBezTo>
                <a:cubicBezTo>
                  <a:pt x="87" y="51"/>
                  <a:pt x="87" y="57"/>
                  <a:pt x="90" y="64"/>
                </a:cubicBezTo>
                <a:cubicBezTo>
                  <a:pt x="94" y="74"/>
                  <a:pt x="101" y="81"/>
                  <a:pt x="111" y="84"/>
                </a:cubicBezTo>
                <a:cubicBezTo>
                  <a:pt x="111" y="84"/>
                  <a:pt x="111" y="84"/>
                  <a:pt x="111" y="84"/>
                </a:cubicBezTo>
                <a:cubicBezTo>
                  <a:pt x="111" y="84"/>
                  <a:pt x="111" y="84"/>
                  <a:pt x="111" y="84"/>
                </a:cubicBezTo>
                <a:cubicBezTo>
                  <a:pt x="111" y="84"/>
                  <a:pt x="111" y="84"/>
                  <a:pt x="112" y="84"/>
                </a:cubicBezTo>
                <a:cubicBezTo>
                  <a:pt x="112" y="84"/>
                  <a:pt x="112" y="84"/>
                  <a:pt x="112" y="84"/>
                </a:cubicBezTo>
                <a:cubicBezTo>
                  <a:pt x="112" y="84"/>
                  <a:pt x="112" y="84"/>
                  <a:pt x="112" y="84"/>
                </a:cubicBezTo>
                <a:cubicBezTo>
                  <a:pt x="112" y="84"/>
                  <a:pt x="112" y="84"/>
                  <a:pt x="113" y="84"/>
                </a:cubicBezTo>
                <a:cubicBezTo>
                  <a:pt x="113" y="84"/>
                  <a:pt x="113" y="84"/>
                  <a:pt x="113" y="84"/>
                </a:cubicBezTo>
                <a:cubicBezTo>
                  <a:pt x="113" y="84"/>
                  <a:pt x="113" y="84"/>
                  <a:pt x="113" y="84"/>
                </a:cubicBezTo>
                <a:cubicBezTo>
                  <a:pt x="113" y="84"/>
                  <a:pt x="113" y="84"/>
                  <a:pt x="113" y="84"/>
                </a:cubicBezTo>
                <a:cubicBezTo>
                  <a:pt x="113" y="84"/>
                  <a:pt x="113" y="84"/>
                  <a:pt x="113" y="84"/>
                </a:cubicBezTo>
                <a:cubicBezTo>
                  <a:pt x="123" y="81"/>
                  <a:pt x="130" y="74"/>
                  <a:pt x="134" y="64"/>
                </a:cubicBezTo>
                <a:cubicBezTo>
                  <a:pt x="137" y="57"/>
                  <a:pt x="137" y="51"/>
                  <a:pt x="137" y="51"/>
                </a:cubicBezTo>
                <a:cubicBezTo>
                  <a:pt x="137" y="25"/>
                  <a:pt x="137" y="25"/>
                  <a:pt x="137" y="25"/>
                </a:cubicBezTo>
                <a:cubicBezTo>
                  <a:pt x="137" y="24"/>
                  <a:pt x="136" y="23"/>
                  <a:pt x="135" y="22"/>
                </a:cubicBezTo>
                <a:close/>
                <a:moveTo>
                  <a:pt x="130" y="51"/>
                </a:moveTo>
                <a:cubicBezTo>
                  <a:pt x="130" y="51"/>
                  <a:pt x="130" y="56"/>
                  <a:pt x="128" y="62"/>
                </a:cubicBezTo>
                <a:cubicBezTo>
                  <a:pt x="125" y="69"/>
                  <a:pt x="119" y="75"/>
                  <a:pt x="112" y="77"/>
                </a:cubicBezTo>
                <a:cubicBezTo>
                  <a:pt x="105" y="75"/>
                  <a:pt x="99" y="69"/>
                  <a:pt x="96" y="62"/>
                </a:cubicBezTo>
                <a:cubicBezTo>
                  <a:pt x="94" y="56"/>
                  <a:pt x="94" y="51"/>
                  <a:pt x="94" y="51"/>
                </a:cubicBezTo>
                <a:cubicBezTo>
                  <a:pt x="94" y="28"/>
                  <a:pt x="94" y="28"/>
                  <a:pt x="94" y="28"/>
                </a:cubicBezTo>
                <a:cubicBezTo>
                  <a:pt x="112" y="23"/>
                  <a:pt x="112" y="23"/>
                  <a:pt x="112" y="23"/>
                </a:cubicBezTo>
                <a:cubicBezTo>
                  <a:pt x="130" y="28"/>
                  <a:pt x="130" y="28"/>
                  <a:pt x="130" y="28"/>
                </a:cubicBezTo>
                <a:lnTo>
                  <a:pt x="130" y="51"/>
                </a:lnTo>
                <a:close/>
                <a:moveTo>
                  <a:pt x="148" y="10"/>
                </a:moveTo>
                <a:cubicBezTo>
                  <a:pt x="113" y="0"/>
                  <a:pt x="113" y="0"/>
                  <a:pt x="113" y="0"/>
                </a:cubicBezTo>
                <a:cubicBezTo>
                  <a:pt x="113" y="0"/>
                  <a:pt x="113" y="0"/>
                  <a:pt x="113" y="0"/>
                </a:cubicBezTo>
                <a:cubicBezTo>
                  <a:pt x="113" y="0"/>
                  <a:pt x="113" y="0"/>
                  <a:pt x="113" y="0"/>
                </a:cubicBezTo>
                <a:cubicBezTo>
                  <a:pt x="113" y="0"/>
                  <a:pt x="113" y="0"/>
                  <a:pt x="113" y="0"/>
                </a:cubicBezTo>
                <a:cubicBezTo>
                  <a:pt x="113" y="0"/>
                  <a:pt x="112" y="0"/>
                  <a:pt x="112" y="0"/>
                </a:cubicBezTo>
                <a:cubicBezTo>
                  <a:pt x="112" y="0"/>
                  <a:pt x="112" y="0"/>
                  <a:pt x="112" y="0"/>
                </a:cubicBezTo>
                <a:cubicBezTo>
                  <a:pt x="112" y="0"/>
                  <a:pt x="112" y="0"/>
                  <a:pt x="112" y="0"/>
                </a:cubicBezTo>
                <a:cubicBezTo>
                  <a:pt x="112" y="0"/>
                  <a:pt x="112" y="0"/>
                  <a:pt x="112" y="0"/>
                </a:cubicBezTo>
                <a:cubicBezTo>
                  <a:pt x="112" y="0"/>
                  <a:pt x="112" y="0"/>
                  <a:pt x="112" y="0"/>
                </a:cubicBezTo>
                <a:cubicBezTo>
                  <a:pt x="112" y="0"/>
                  <a:pt x="112" y="0"/>
                  <a:pt x="112" y="0"/>
                </a:cubicBezTo>
                <a:cubicBezTo>
                  <a:pt x="112" y="0"/>
                  <a:pt x="111" y="0"/>
                  <a:pt x="111" y="0"/>
                </a:cubicBezTo>
                <a:cubicBezTo>
                  <a:pt x="111" y="0"/>
                  <a:pt x="111" y="0"/>
                  <a:pt x="111" y="0"/>
                </a:cubicBezTo>
                <a:cubicBezTo>
                  <a:pt x="111" y="0"/>
                  <a:pt x="111" y="0"/>
                  <a:pt x="111" y="0"/>
                </a:cubicBezTo>
                <a:cubicBezTo>
                  <a:pt x="76" y="10"/>
                  <a:pt x="76" y="10"/>
                  <a:pt x="76" y="10"/>
                </a:cubicBezTo>
                <a:cubicBezTo>
                  <a:pt x="75" y="10"/>
                  <a:pt x="74" y="11"/>
                  <a:pt x="74" y="13"/>
                </a:cubicBezTo>
                <a:cubicBezTo>
                  <a:pt x="74" y="49"/>
                  <a:pt x="74" y="49"/>
                  <a:pt x="74" y="49"/>
                </a:cubicBezTo>
                <a:cubicBezTo>
                  <a:pt x="74" y="49"/>
                  <a:pt x="74" y="52"/>
                  <a:pt x="75" y="57"/>
                </a:cubicBezTo>
                <a:cubicBezTo>
                  <a:pt x="26" y="53"/>
                  <a:pt x="26" y="53"/>
                  <a:pt x="26" y="53"/>
                </a:cubicBezTo>
                <a:cubicBezTo>
                  <a:pt x="22" y="35"/>
                  <a:pt x="22" y="35"/>
                  <a:pt x="22" y="35"/>
                </a:cubicBezTo>
                <a:cubicBezTo>
                  <a:pt x="21" y="33"/>
                  <a:pt x="20" y="32"/>
                  <a:pt x="19" y="32"/>
                </a:cubicBezTo>
                <a:cubicBezTo>
                  <a:pt x="3" y="32"/>
                  <a:pt x="3" y="32"/>
                  <a:pt x="3" y="32"/>
                </a:cubicBezTo>
                <a:cubicBezTo>
                  <a:pt x="1" y="32"/>
                  <a:pt x="0" y="34"/>
                  <a:pt x="0" y="35"/>
                </a:cubicBezTo>
                <a:cubicBezTo>
                  <a:pt x="0" y="37"/>
                  <a:pt x="1" y="39"/>
                  <a:pt x="3" y="39"/>
                </a:cubicBezTo>
                <a:cubicBezTo>
                  <a:pt x="16" y="39"/>
                  <a:pt x="16" y="39"/>
                  <a:pt x="16" y="39"/>
                </a:cubicBezTo>
                <a:cubicBezTo>
                  <a:pt x="20" y="57"/>
                  <a:pt x="20" y="57"/>
                  <a:pt x="20" y="57"/>
                </a:cubicBezTo>
                <a:cubicBezTo>
                  <a:pt x="20" y="57"/>
                  <a:pt x="20" y="57"/>
                  <a:pt x="20" y="57"/>
                </a:cubicBezTo>
                <a:cubicBezTo>
                  <a:pt x="32" y="110"/>
                  <a:pt x="32" y="110"/>
                  <a:pt x="32" y="110"/>
                </a:cubicBezTo>
                <a:cubicBezTo>
                  <a:pt x="25" y="112"/>
                  <a:pt x="20" y="118"/>
                  <a:pt x="20" y="125"/>
                </a:cubicBezTo>
                <a:cubicBezTo>
                  <a:pt x="20" y="132"/>
                  <a:pt x="25" y="138"/>
                  <a:pt x="32" y="139"/>
                </a:cubicBezTo>
                <a:cubicBezTo>
                  <a:pt x="30" y="141"/>
                  <a:pt x="30" y="144"/>
                  <a:pt x="30" y="147"/>
                </a:cubicBezTo>
                <a:cubicBezTo>
                  <a:pt x="30" y="154"/>
                  <a:pt x="36" y="160"/>
                  <a:pt x="43" y="160"/>
                </a:cubicBezTo>
                <a:cubicBezTo>
                  <a:pt x="50" y="160"/>
                  <a:pt x="56" y="154"/>
                  <a:pt x="56" y="147"/>
                </a:cubicBezTo>
                <a:cubicBezTo>
                  <a:pt x="56" y="144"/>
                  <a:pt x="56" y="142"/>
                  <a:pt x="55" y="140"/>
                </a:cubicBezTo>
                <a:cubicBezTo>
                  <a:pt x="77" y="140"/>
                  <a:pt x="77" y="140"/>
                  <a:pt x="77" y="140"/>
                </a:cubicBezTo>
                <a:cubicBezTo>
                  <a:pt x="76" y="142"/>
                  <a:pt x="75" y="144"/>
                  <a:pt x="75" y="147"/>
                </a:cubicBezTo>
                <a:cubicBezTo>
                  <a:pt x="75" y="154"/>
                  <a:pt x="81" y="160"/>
                  <a:pt x="89" y="160"/>
                </a:cubicBezTo>
                <a:cubicBezTo>
                  <a:pt x="96" y="160"/>
                  <a:pt x="102" y="154"/>
                  <a:pt x="102" y="147"/>
                </a:cubicBezTo>
                <a:cubicBezTo>
                  <a:pt x="102" y="143"/>
                  <a:pt x="101" y="140"/>
                  <a:pt x="98" y="137"/>
                </a:cubicBezTo>
                <a:cubicBezTo>
                  <a:pt x="98" y="137"/>
                  <a:pt x="98" y="137"/>
                  <a:pt x="98" y="137"/>
                </a:cubicBezTo>
                <a:cubicBezTo>
                  <a:pt x="98" y="135"/>
                  <a:pt x="97" y="133"/>
                  <a:pt x="95" y="133"/>
                </a:cubicBezTo>
                <a:cubicBezTo>
                  <a:pt x="36" y="133"/>
                  <a:pt x="36" y="133"/>
                  <a:pt x="36" y="133"/>
                </a:cubicBezTo>
                <a:cubicBezTo>
                  <a:pt x="31" y="133"/>
                  <a:pt x="27" y="129"/>
                  <a:pt x="27" y="125"/>
                </a:cubicBezTo>
                <a:cubicBezTo>
                  <a:pt x="27" y="120"/>
                  <a:pt x="31" y="116"/>
                  <a:pt x="36" y="116"/>
                </a:cubicBezTo>
                <a:cubicBezTo>
                  <a:pt x="36" y="116"/>
                  <a:pt x="36" y="116"/>
                  <a:pt x="36" y="116"/>
                </a:cubicBezTo>
                <a:cubicBezTo>
                  <a:pt x="36" y="116"/>
                  <a:pt x="36" y="116"/>
                  <a:pt x="36" y="116"/>
                </a:cubicBezTo>
                <a:cubicBezTo>
                  <a:pt x="36" y="116"/>
                  <a:pt x="36" y="116"/>
                  <a:pt x="36" y="116"/>
                </a:cubicBezTo>
                <a:cubicBezTo>
                  <a:pt x="36" y="116"/>
                  <a:pt x="36" y="116"/>
                  <a:pt x="36" y="116"/>
                </a:cubicBezTo>
                <a:cubicBezTo>
                  <a:pt x="36" y="116"/>
                  <a:pt x="36" y="116"/>
                  <a:pt x="36" y="116"/>
                </a:cubicBezTo>
                <a:cubicBezTo>
                  <a:pt x="100" y="111"/>
                  <a:pt x="100" y="111"/>
                  <a:pt x="100" y="111"/>
                </a:cubicBezTo>
                <a:cubicBezTo>
                  <a:pt x="102" y="111"/>
                  <a:pt x="103" y="110"/>
                  <a:pt x="103" y="109"/>
                </a:cubicBezTo>
                <a:cubicBezTo>
                  <a:pt x="106" y="99"/>
                  <a:pt x="106" y="99"/>
                  <a:pt x="106" y="99"/>
                </a:cubicBezTo>
                <a:cubicBezTo>
                  <a:pt x="108" y="100"/>
                  <a:pt x="109" y="101"/>
                  <a:pt x="111" y="101"/>
                </a:cubicBezTo>
                <a:cubicBezTo>
                  <a:pt x="111" y="101"/>
                  <a:pt x="111" y="101"/>
                  <a:pt x="111" y="101"/>
                </a:cubicBezTo>
                <a:cubicBezTo>
                  <a:pt x="111" y="101"/>
                  <a:pt x="111" y="101"/>
                  <a:pt x="111" y="101"/>
                </a:cubicBezTo>
                <a:cubicBezTo>
                  <a:pt x="111" y="101"/>
                  <a:pt x="111" y="101"/>
                  <a:pt x="112" y="101"/>
                </a:cubicBezTo>
                <a:cubicBezTo>
                  <a:pt x="112" y="101"/>
                  <a:pt x="112" y="101"/>
                  <a:pt x="112" y="101"/>
                </a:cubicBezTo>
                <a:cubicBezTo>
                  <a:pt x="112" y="101"/>
                  <a:pt x="112" y="101"/>
                  <a:pt x="112" y="101"/>
                </a:cubicBezTo>
                <a:cubicBezTo>
                  <a:pt x="112" y="101"/>
                  <a:pt x="112" y="101"/>
                  <a:pt x="113" y="101"/>
                </a:cubicBezTo>
                <a:cubicBezTo>
                  <a:pt x="113" y="101"/>
                  <a:pt x="113" y="101"/>
                  <a:pt x="113" y="101"/>
                </a:cubicBezTo>
                <a:cubicBezTo>
                  <a:pt x="113" y="101"/>
                  <a:pt x="113" y="101"/>
                  <a:pt x="113" y="101"/>
                </a:cubicBezTo>
                <a:cubicBezTo>
                  <a:pt x="113" y="101"/>
                  <a:pt x="113" y="101"/>
                  <a:pt x="113" y="101"/>
                </a:cubicBezTo>
                <a:cubicBezTo>
                  <a:pt x="113" y="101"/>
                  <a:pt x="113" y="101"/>
                  <a:pt x="113" y="101"/>
                </a:cubicBezTo>
                <a:cubicBezTo>
                  <a:pt x="132" y="94"/>
                  <a:pt x="142" y="81"/>
                  <a:pt x="146" y="70"/>
                </a:cubicBezTo>
                <a:cubicBezTo>
                  <a:pt x="150" y="59"/>
                  <a:pt x="150" y="49"/>
                  <a:pt x="150" y="49"/>
                </a:cubicBezTo>
                <a:cubicBezTo>
                  <a:pt x="150" y="13"/>
                  <a:pt x="150" y="13"/>
                  <a:pt x="150" y="13"/>
                </a:cubicBezTo>
                <a:cubicBezTo>
                  <a:pt x="150" y="11"/>
                  <a:pt x="149" y="10"/>
                  <a:pt x="148" y="10"/>
                </a:cubicBezTo>
                <a:close/>
                <a:moveTo>
                  <a:pt x="89" y="140"/>
                </a:moveTo>
                <a:cubicBezTo>
                  <a:pt x="92" y="140"/>
                  <a:pt x="95" y="143"/>
                  <a:pt x="95" y="147"/>
                </a:cubicBezTo>
                <a:cubicBezTo>
                  <a:pt x="95" y="150"/>
                  <a:pt x="92" y="153"/>
                  <a:pt x="89" y="153"/>
                </a:cubicBezTo>
                <a:cubicBezTo>
                  <a:pt x="85" y="153"/>
                  <a:pt x="82" y="150"/>
                  <a:pt x="82" y="147"/>
                </a:cubicBezTo>
                <a:cubicBezTo>
                  <a:pt x="82" y="143"/>
                  <a:pt x="85" y="140"/>
                  <a:pt x="89" y="140"/>
                </a:cubicBezTo>
                <a:close/>
                <a:moveTo>
                  <a:pt x="43" y="140"/>
                </a:moveTo>
                <a:cubicBezTo>
                  <a:pt x="47" y="140"/>
                  <a:pt x="50" y="143"/>
                  <a:pt x="50" y="147"/>
                </a:cubicBezTo>
                <a:cubicBezTo>
                  <a:pt x="50" y="150"/>
                  <a:pt x="47" y="153"/>
                  <a:pt x="43" y="153"/>
                </a:cubicBezTo>
                <a:cubicBezTo>
                  <a:pt x="39" y="153"/>
                  <a:pt x="36" y="150"/>
                  <a:pt x="36" y="147"/>
                </a:cubicBezTo>
                <a:cubicBezTo>
                  <a:pt x="36" y="143"/>
                  <a:pt x="39" y="140"/>
                  <a:pt x="43" y="140"/>
                </a:cubicBezTo>
                <a:close/>
                <a:moveTo>
                  <a:pt x="27" y="60"/>
                </a:moveTo>
                <a:cubicBezTo>
                  <a:pt x="43" y="61"/>
                  <a:pt x="43" y="61"/>
                  <a:pt x="43" y="61"/>
                </a:cubicBezTo>
                <a:cubicBezTo>
                  <a:pt x="45" y="81"/>
                  <a:pt x="45" y="81"/>
                  <a:pt x="45" y="81"/>
                </a:cubicBezTo>
                <a:cubicBezTo>
                  <a:pt x="32" y="81"/>
                  <a:pt x="32" y="81"/>
                  <a:pt x="32" y="81"/>
                </a:cubicBezTo>
                <a:lnTo>
                  <a:pt x="27" y="60"/>
                </a:lnTo>
                <a:close/>
                <a:moveTo>
                  <a:pt x="38" y="109"/>
                </a:moveTo>
                <a:cubicBezTo>
                  <a:pt x="34" y="88"/>
                  <a:pt x="34" y="88"/>
                  <a:pt x="34" y="88"/>
                </a:cubicBezTo>
                <a:cubicBezTo>
                  <a:pt x="46" y="88"/>
                  <a:pt x="46" y="88"/>
                  <a:pt x="46" y="88"/>
                </a:cubicBezTo>
                <a:cubicBezTo>
                  <a:pt x="48" y="108"/>
                  <a:pt x="48" y="108"/>
                  <a:pt x="48" y="108"/>
                </a:cubicBezTo>
                <a:lnTo>
                  <a:pt x="38" y="109"/>
                </a:lnTo>
                <a:close/>
                <a:moveTo>
                  <a:pt x="65" y="107"/>
                </a:moveTo>
                <a:cubicBezTo>
                  <a:pt x="55" y="108"/>
                  <a:pt x="55" y="108"/>
                  <a:pt x="55" y="108"/>
                </a:cubicBezTo>
                <a:cubicBezTo>
                  <a:pt x="53" y="88"/>
                  <a:pt x="53" y="88"/>
                  <a:pt x="53" y="88"/>
                </a:cubicBezTo>
                <a:cubicBezTo>
                  <a:pt x="65" y="88"/>
                  <a:pt x="65" y="88"/>
                  <a:pt x="65" y="88"/>
                </a:cubicBezTo>
                <a:lnTo>
                  <a:pt x="65" y="107"/>
                </a:lnTo>
                <a:close/>
                <a:moveTo>
                  <a:pt x="65" y="81"/>
                </a:moveTo>
                <a:cubicBezTo>
                  <a:pt x="52" y="81"/>
                  <a:pt x="52" y="81"/>
                  <a:pt x="52" y="81"/>
                </a:cubicBezTo>
                <a:cubicBezTo>
                  <a:pt x="50" y="62"/>
                  <a:pt x="50" y="62"/>
                  <a:pt x="50" y="62"/>
                </a:cubicBezTo>
                <a:cubicBezTo>
                  <a:pt x="65" y="63"/>
                  <a:pt x="65" y="63"/>
                  <a:pt x="65" y="63"/>
                </a:cubicBezTo>
                <a:lnTo>
                  <a:pt x="65" y="81"/>
                </a:lnTo>
                <a:close/>
                <a:moveTo>
                  <a:pt x="81" y="106"/>
                </a:moveTo>
                <a:cubicBezTo>
                  <a:pt x="71" y="107"/>
                  <a:pt x="71" y="107"/>
                  <a:pt x="71" y="107"/>
                </a:cubicBezTo>
                <a:cubicBezTo>
                  <a:pt x="71" y="88"/>
                  <a:pt x="71" y="88"/>
                  <a:pt x="71" y="88"/>
                </a:cubicBezTo>
                <a:cubicBezTo>
                  <a:pt x="83" y="88"/>
                  <a:pt x="83" y="88"/>
                  <a:pt x="83" y="88"/>
                </a:cubicBezTo>
                <a:lnTo>
                  <a:pt x="81" y="106"/>
                </a:lnTo>
                <a:close/>
                <a:moveTo>
                  <a:pt x="84" y="81"/>
                </a:moveTo>
                <a:cubicBezTo>
                  <a:pt x="71" y="81"/>
                  <a:pt x="71" y="81"/>
                  <a:pt x="71" y="81"/>
                </a:cubicBezTo>
                <a:cubicBezTo>
                  <a:pt x="71" y="63"/>
                  <a:pt x="71" y="63"/>
                  <a:pt x="71" y="63"/>
                </a:cubicBezTo>
                <a:cubicBezTo>
                  <a:pt x="76" y="64"/>
                  <a:pt x="76" y="64"/>
                  <a:pt x="76" y="64"/>
                </a:cubicBezTo>
                <a:cubicBezTo>
                  <a:pt x="77" y="66"/>
                  <a:pt x="77" y="68"/>
                  <a:pt x="78" y="70"/>
                </a:cubicBezTo>
                <a:cubicBezTo>
                  <a:pt x="80" y="73"/>
                  <a:pt x="81" y="77"/>
                  <a:pt x="84" y="80"/>
                </a:cubicBezTo>
                <a:lnTo>
                  <a:pt x="84" y="81"/>
                </a:lnTo>
                <a:close/>
                <a:moveTo>
                  <a:pt x="98" y="105"/>
                </a:moveTo>
                <a:cubicBezTo>
                  <a:pt x="88" y="106"/>
                  <a:pt x="88" y="106"/>
                  <a:pt x="88" y="106"/>
                </a:cubicBezTo>
                <a:cubicBezTo>
                  <a:pt x="90" y="88"/>
                  <a:pt x="90" y="88"/>
                  <a:pt x="90" y="88"/>
                </a:cubicBezTo>
                <a:cubicBezTo>
                  <a:pt x="90" y="88"/>
                  <a:pt x="90" y="88"/>
                  <a:pt x="90" y="88"/>
                </a:cubicBezTo>
                <a:cubicBezTo>
                  <a:pt x="93" y="91"/>
                  <a:pt x="96" y="94"/>
                  <a:pt x="100" y="96"/>
                </a:cubicBezTo>
                <a:lnTo>
                  <a:pt x="98" y="105"/>
                </a:lnTo>
                <a:close/>
                <a:moveTo>
                  <a:pt x="144" y="49"/>
                </a:moveTo>
                <a:cubicBezTo>
                  <a:pt x="144" y="49"/>
                  <a:pt x="144" y="49"/>
                  <a:pt x="144" y="49"/>
                </a:cubicBezTo>
                <a:cubicBezTo>
                  <a:pt x="144" y="49"/>
                  <a:pt x="144" y="58"/>
                  <a:pt x="140" y="68"/>
                </a:cubicBezTo>
                <a:cubicBezTo>
                  <a:pt x="134" y="81"/>
                  <a:pt x="125" y="90"/>
                  <a:pt x="112" y="95"/>
                </a:cubicBezTo>
                <a:cubicBezTo>
                  <a:pt x="110" y="94"/>
                  <a:pt x="108" y="93"/>
                  <a:pt x="106" y="92"/>
                </a:cubicBezTo>
                <a:cubicBezTo>
                  <a:pt x="106" y="92"/>
                  <a:pt x="106" y="92"/>
                  <a:pt x="105" y="92"/>
                </a:cubicBezTo>
                <a:cubicBezTo>
                  <a:pt x="101" y="89"/>
                  <a:pt x="97" y="86"/>
                  <a:pt x="94" y="82"/>
                </a:cubicBezTo>
                <a:cubicBezTo>
                  <a:pt x="94" y="82"/>
                  <a:pt x="93" y="82"/>
                  <a:pt x="93" y="82"/>
                </a:cubicBezTo>
                <a:cubicBezTo>
                  <a:pt x="92" y="81"/>
                  <a:pt x="91" y="79"/>
                  <a:pt x="90" y="78"/>
                </a:cubicBezTo>
                <a:cubicBezTo>
                  <a:pt x="90" y="78"/>
                  <a:pt x="90" y="78"/>
                  <a:pt x="90" y="77"/>
                </a:cubicBezTo>
                <a:cubicBezTo>
                  <a:pt x="88" y="75"/>
                  <a:pt x="86" y="71"/>
                  <a:pt x="85" y="68"/>
                </a:cubicBezTo>
                <a:cubicBezTo>
                  <a:pt x="80" y="58"/>
                  <a:pt x="80" y="49"/>
                  <a:pt x="80" y="49"/>
                </a:cubicBezTo>
                <a:cubicBezTo>
                  <a:pt x="80" y="15"/>
                  <a:pt x="80" y="15"/>
                  <a:pt x="80" y="15"/>
                </a:cubicBezTo>
                <a:cubicBezTo>
                  <a:pt x="112" y="7"/>
                  <a:pt x="112" y="7"/>
                  <a:pt x="112" y="7"/>
                </a:cubicBezTo>
                <a:cubicBezTo>
                  <a:pt x="144" y="15"/>
                  <a:pt x="144" y="15"/>
                  <a:pt x="144" y="15"/>
                </a:cubicBezTo>
                <a:cubicBezTo>
                  <a:pt x="144" y="49"/>
                  <a:pt x="144" y="49"/>
                  <a:pt x="144" y="4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1" name="Freeform 41">
            <a:extLst>
              <a:ext uri="{FF2B5EF4-FFF2-40B4-BE49-F238E27FC236}">
                <a16:creationId xmlns:a16="http://schemas.microsoft.com/office/drawing/2014/main" xmlns="" id="{0B5A88F5-A121-4859-96FD-310552C79968}"/>
              </a:ext>
            </a:extLst>
          </p:cNvPr>
          <p:cNvSpPr>
            <a:spLocks noEditPoints="1"/>
          </p:cNvSpPr>
          <p:nvPr/>
        </p:nvSpPr>
        <p:spPr bwMode="auto">
          <a:xfrm>
            <a:off x="5334001" y="417513"/>
            <a:ext cx="476250" cy="549275"/>
          </a:xfrm>
          <a:custGeom>
            <a:avLst/>
            <a:gdLst>
              <a:gd name="T0" fmla="*/ 137 w 140"/>
              <a:gd name="T1" fmla="*/ 40 h 160"/>
              <a:gd name="T2" fmla="*/ 134 w 140"/>
              <a:gd name="T3" fmla="*/ 26 h 160"/>
              <a:gd name="T4" fmla="*/ 113 w 140"/>
              <a:gd name="T5" fmla="*/ 23 h 160"/>
              <a:gd name="T6" fmla="*/ 87 w 140"/>
              <a:gd name="T7" fmla="*/ 3 h 160"/>
              <a:gd name="T8" fmla="*/ 76 w 140"/>
              <a:gd name="T9" fmla="*/ 3 h 160"/>
              <a:gd name="T10" fmla="*/ 37 w 140"/>
              <a:gd name="T11" fmla="*/ 0 h 160"/>
              <a:gd name="T12" fmla="*/ 34 w 140"/>
              <a:gd name="T13" fmla="*/ 31 h 160"/>
              <a:gd name="T14" fmla="*/ 25 w 140"/>
              <a:gd name="T15" fmla="*/ 8 h 160"/>
              <a:gd name="T16" fmla="*/ 4 w 140"/>
              <a:gd name="T17" fmla="*/ 6 h 160"/>
              <a:gd name="T18" fmla="*/ 4 w 140"/>
              <a:gd name="T19" fmla="*/ 13 h 160"/>
              <a:gd name="T20" fmla="*/ 24 w 140"/>
              <a:gd name="T21" fmla="*/ 35 h 160"/>
              <a:gd name="T22" fmla="*/ 39 w 140"/>
              <a:gd name="T23" fmla="*/ 100 h 160"/>
              <a:gd name="T24" fmla="*/ 39 w 140"/>
              <a:gd name="T25" fmla="*/ 135 h 160"/>
              <a:gd name="T26" fmla="*/ 52 w 140"/>
              <a:gd name="T27" fmla="*/ 160 h 160"/>
              <a:gd name="T28" fmla="*/ 65 w 140"/>
              <a:gd name="T29" fmla="*/ 136 h 160"/>
              <a:gd name="T30" fmla="*/ 92 w 140"/>
              <a:gd name="T31" fmla="*/ 144 h 160"/>
              <a:gd name="T32" fmla="*/ 123 w 140"/>
              <a:gd name="T33" fmla="*/ 144 h 160"/>
              <a:gd name="T34" fmla="*/ 118 w 140"/>
              <a:gd name="T35" fmla="*/ 132 h 160"/>
              <a:gd name="T36" fmla="*/ 43 w 140"/>
              <a:gd name="T37" fmla="*/ 129 h 160"/>
              <a:gd name="T38" fmla="*/ 43 w 140"/>
              <a:gd name="T39" fmla="*/ 107 h 160"/>
              <a:gd name="T40" fmla="*/ 43 w 140"/>
              <a:gd name="T41" fmla="*/ 107 h 160"/>
              <a:gd name="T42" fmla="*/ 121 w 140"/>
              <a:gd name="T43" fmla="*/ 101 h 160"/>
              <a:gd name="T44" fmla="*/ 140 w 140"/>
              <a:gd name="T45" fmla="*/ 44 h 160"/>
              <a:gd name="T46" fmla="*/ 107 w 140"/>
              <a:gd name="T47" fmla="*/ 136 h 160"/>
              <a:gd name="T48" fmla="*/ 107 w 140"/>
              <a:gd name="T49" fmla="*/ 153 h 160"/>
              <a:gd name="T50" fmla="*/ 107 w 140"/>
              <a:gd name="T51" fmla="*/ 136 h 160"/>
              <a:gd name="T52" fmla="*/ 60 w 140"/>
              <a:gd name="T53" fmla="*/ 144 h 160"/>
              <a:gd name="T54" fmla="*/ 43 w 140"/>
              <a:gd name="T55" fmla="*/ 144 h 160"/>
              <a:gd name="T56" fmla="*/ 115 w 140"/>
              <a:gd name="T57" fmla="*/ 30 h 160"/>
              <a:gd name="T58" fmla="*/ 127 w 140"/>
              <a:gd name="T59" fmla="*/ 39 h 160"/>
              <a:gd name="T60" fmla="*/ 115 w 140"/>
              <a:gd name="T61" fmla="*/ 30 h 160"/>
              <a:gd name="T62" fmla="*/ 90 w 140"/>
              <a:gd name="T63" fmla="*/ 11 h 160"/>
              <a:gd name="T64" fmla="*/ 106 w 140"/>
              <a:gd name="T65" fmla="*/ 37 h 160"/>
              <a:gd name="T66" fmla="*/ 76 w 140"/>
              <a:gd name="T67" fmla="*/ 25 h 160"/>
              <a:gd name="T68" fmla="*/ 69 w 140"/>
              <a:gd name="T69" fmla="*/ 7 h 160"/>
              <a:gd name="T70" fmla="*/ 55 w 140"/>
              <a:gd name="T71" fmla="*/ 33 h 160"/>
              <a:gd name="T72" fmla="*/ 41 w 140"/>
              <a:gd name="T73" fmla="*/ 32 h 160"/>
              <a:gd name="T74" fmla="*/ 38 w 140"/>
              <a:gd name="T75" fmla="*/ 65 h 160"/>
              <a:gd name="T76" fmla="*/ 52 w 140"/>
              <a:gd name="T77" fmla="*/ 40 h 160"/>
              <a:gd name="T78" fmla="*/ 38 w 140"/>
              <a:gd name="T79" fmla="*/ 65 h 160"/>
              <a:gd name="T80" fmla="*/ 40 w 140"/>
              <a:gd name="T81" fmla="*/ 72 h 160"/>
              <a:gd name="T82" fmla="*/ 59 w 140"/>
              <a:gd name="T83" fmla="*/ 98 h 160"/>
              <a:gd name="T84" fmla="*/ 79 w 140"/>
              <a:gd name="T85" fmla="*/ 97 h 160"/>
              <a:gd name="T86" fmla="*/ 63 w 140"/>
              <a:gd name="T87" fmla="*/ 72 h 160"/>
              <a:gd name="T88" fmla="*/ 79 w 140"/>
              <a:gd name="T89" fmla="*/ 97 h 160"/>
              <a:gd name="T90" fmla="*/ 62 w 140"/>
              <a:gd name="T91" fmla="*/ 65 h 160"/>
              <a:gd name="T92" fmla="*/ 79 w 140"/>
              <a:gd name="T93" fmla="*/ 42 h 160"/>
              <a:gd name="T94" fmla="*/ 98 w 140"/>
              <a:gd name="T95" fmla="*/ 96 h 160"/>
              <a:gd name="T96" fmla="*/ 86 w 140"/>
              <a:gd name="T97" fmla="*/ 72 h 160"/>
              <a:gd name="T98" fmla="*/ 98 w 140"/>
              <a:gd name="T99" fmla="*/ 96 h 160"/>
              <a:gd name="T100" fmla="*/ 86 w 140"/>
              <a:gd name="T101" fmla="*/ 65 h 160"/>
              <a:gd name="T102" fmla="*/ 104 w 140"/>
              <a:gd name="T103" fmla="*/ 44 h 160"/>
              <a:gd name="T104" fmla="*/ 118 w 140"/>
              <a:gd name="T105" fmla="*/ 94 h 160"/>
              <a:gd name="T106" fmla="*/ 108 w 140"/>
              <a:gd name="T107" fmla="*/ 72 h 160"/>
              <a:gd name="T108" fmla="*/ 118 w 140"/>
              <a:gd name="T109" fmla="*/ 94 h 160"/>
              <a:gd name="T110" fmla="*/ 109 w 140"/>
              <a:gd name="T111" fmla="*/ 65 h 160"/>
              <a:gd name="T112" fmla="*/ 111 w 140"/>
              <a:gd name="T113" fmla="*/ 45 h 160"/>
              <a:gd name="T114" fmla="*/ 127 w 140"/>
              <a:gd name="T115" fmla="*/ 65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40" h="160">
                <a:moveTo>
                  <a:pt x="139" y="41"/>
                </a:moveTo>
                <a:cubicBezTo>
                  <a:pt x="139" y="41"/>
                  <a:pt x="138" y="40"/>
                  <a:pt x="137" y="40"/>
                </a:cubicBezTo>
                <a:cubicBezTo>
                  <a:pt x="134" y="40"/>
                  <a:pt x="134" y="40"/>
                  <a:pt x="134" y="40"/>
                </a:cubicBezTo>
                <a:cubicBezTo>
                  <a:pt x="134" y="26"/>
                  <a:pt x="134" y="26"/>
                  <a:pt x="134" y="26"/>
                </a:cubicBezTo>
                <a:cubicBezTo>
                  <a:pt x="134" y="24"/>
                  <a:pt x="132" y="23"/>
                  <a:pt x="130" y="23"/>
                </a:cubicBezTo>
                <a:cubicBezTo>
                  <a:pt x="113" y="23"/>
                  <a:pt x="113" y="23"/>
                  <a:pt x="113" y="23"/>
                </a:cubicBezTo>
                <a:cubicBezTo>
                  <a:pt x="92" y="3"/>
                  <a:pt x="92" y="3"/>
                  <a:pt x="92" y="3"/>
                </a:cubicBezTo>
                <a:cubicBezTo>
                  <a:pt x="91" y="2"/>
                  <a:pt x="89" y="2"/>
                  <a:pt x="87" y="3"/>
                </a:cubicBezTo>
                <a:cubicBezTo>
                  <a:pt x="76" y="15"/>
                  <a:pt x="76" y="15"/>
                  <a:pt x="76" y="15"/>
                </a:cubicBezTo>
                <a:cubicBezTo>
                  <a:pt x="76" y="3"/>
                  <a:pt x="76" y="3"/>
                  <a:pt x="76" y="3"/>
                </a:cubicBezTo>
                <a:cubicBezTo>
                  <a:pt x="76" y="2"/>
                  <a:pt x="75" y="0"/>
                  <a:pt x="73" y="0"/>
                </a:cubicBezTo>
                <a:cubicBezTo>
                  <a:pt x="37" y="0"/>
                  <a:pt x="37" y="0"/>
                  <a:pt x="37" y="0"/>
                </a:cubicBezTo>
                <a:cubicBezTo>
                  <a:pt x="35" y="0"/>
                  <a:pt x="34" y="2"/>
                  <a:pt x="34" y="3"/>
                </a:cubicBezTo>
                <a:cubicBezTo>
                  <a:pt x="34" y="31"/>
                  <a:pt x="34" y="31"/>
                  <a:pt x="34" y="31"/>
                </a:cubicBezTo>
                <a:cubicBezTo>
                  <a:pt x="30" y="31"/>
                  <a:pt x="30" y="31"/>
                  <a:pt x="30" y="31"/>
                </a:cubicBezTo>
                <a:cubicBezTo>
                  <a:pt x="25" y="8"/>
                  <a:pt x="25" y="8"/>
                  <a:pt x="25" y="8"/>
                </a:cubicBezTo>
                <a:cubicBezTo>
                  <a:pt x="25" y="7"/>
                  <a:pt x="24" y="6"/>
                  <a:pt x="22" y="6"/>
                </a:cubicBezTo>
                <a:cubicBezTo>
                  <a:pt x="4" y="6"/>
                  <a:pt x="4" y="6"/>
                  <a:pt x="4" y="6"/>
                </a:cubicBezTo>
                <a:cubicBezTo>
                  <a:pt x="2" y="6"/>
                  <a:pt x="0" y="7"/>
                  <a:pt x="0" y="9"/>
                </a:cubicBezTo>
                <a:cubicBezTo>
                  <a:pt x="0" y="11"/>
                  <a:pt x="2" y="13"/>
                  <a:pt x="4" y="13"/>
                </a:cubicBezTo>
                <a:cubicBezTo>
                  <a:pt x="19" y="13"/>
                  <a:pt x="19" y="13"/>
                  <a:pt x="19" y="13"/>
                </a:cubicBezTo>
                <a:cubicBezTo>
                  <a:pt x="24" y="35"/>
                  <a:pt x="24" y="35"/>
                  <a:pt x="24" y="35"/>
                </a:cubicBezTo>
                <a:cubicBezTo>
                  <a:pt x="24" y="35"/>
                  <a:pt x="24" y="35"/>
                  <a:pt x="24" y="35"/>
                </a:cubicBezTo>
                <a:cubicBezTo>
                  <a:pt x="39" y="100"/>
                  <a:pt x="39" y="100"/>
                  <a:pt x="39" y="100"/>
                </a:cubicBezTo>
                <a:cubicBezTo>
                  <a:pt x="31" y="102"/>
                  <a:pt x="25" y="109"/>
                  <a:pt x="25" y="118"/>
                </a:cubicBezTo>
                <a:cubicBezTo>
                  <a:pt x="25" y="126"/>
                  <a:pt x="31" y="133"/>
                  <a:pt x="39" y="135"/>
                </a:cubicBezTo>
                <a:cubicBezTo>
                  <a:pt x="37" y="138"/>
                  <a:pt x="36" y="141"/>
                  <a:pt x="36" y="144"/>
                </a:cubicBezTo>
                <a:cubicBezTo>
                  <a:pt x="36" y="153"/>
                  <a:pt x="43" y="160"/>
                  <a:pt x="52" y="160"/>
                </a:cubicBezTo>
                <a:cubicBezTo>
                  <a:pt x="60" y="160"/>
                  <a:pt x="67" y="153"/>
                  <a:pt x="67" y="144"/>
                </a:cubicBezTo>
                <a:cubicBezTo>
                  <a:pt x="67" y="141"/>
                  <a:pt x="66" y="138"/>
                  <a:pt x="65" y="136"/>
                </a:cubicBezTo>
                <a:cubicBezTo>
                  <a:pt x="94" y="136"/>
                  <a:pt x="94" y="136"/>
                  <a:pt x="94" y="136"/>
                </a:cubicBezTo>
                <a:cubicBezTo>
                  <a:pt x="92" y="138"/>
                  <a:pt x="92" y="141"/>
                  <a:pt x="92" y="144"/>
                </a:cubicBezTo>
                <a:cubicBezTo>
                  <a:pt x="92" y="153"/>
                  <a:pt x="99" y="160"/>
                  <a:pt x="107" y="160"/>
                </a:cubicBezTo>
                <a:cubicBezTo>
                  <a:pt x="116" y="160"/>
                  <a:pt x="123" y="153"/>
                  <a:pt x="123" y="144"/>
                </a:cubicBezTo>
                <a:cubicBezTo>
                  <a:pt x="123" y="140"/>
                  <a:pt x="121" y="136"/>
                  <a:pt x="118" y="133"/>
                </a:cubicBezTo>
                <a:cubicBezTo>
                  <a:pt x="118" y="133"/>
                  <a:pt x="118" y="132"/>
                  <a:pt x="118" y="132"/>
                </a:cubicBezTo>
                <a:cubicBezTo>
                  <a:pt x="118" y="130"/>
                  <a:pt x="117" y="129"/>
                  <a:pt x="115" y="129"/>
                </a:cubicBezTo>
                <a:cubicBezTo>
                  <a:pt x="43" y="129"/>
                  <a:pt x="43" y="129"/>
                  <a:pt x="43" y="129"/>
                </a:cubicBezTo>
                <a:cubicBezTo>
                  <a:pt x="37" y="129"/>
                  <a:pt x="32" y="124"/>
                  <a:pt x="32" y="118"/>
                </a:cubicBezTo>
                <a:cubicBezTo>
                  <a:pt x="32" y="112"/>
                  <a:pt x="37" y="107"/>
                  <a:pt x="43" y="107"/>
                </a:cubicBezTo>
                <a:cubicBezTo>
                  <a:pt x="43" y="107"/>
                  <a:pt x="43" y="107"/>
                  <a:pt x="43" y="107"/>
                </a:cubicBezTo>
                <a:cubicBezTo>
                  <a:pt x="43" y="107"/>
                  <a:pt x="43" y="107"/>
                  <a:pt x="43" y="107"/>
                </a:cubicBezTo>
                <a:cubicBezTo>
                  <a:pt x="43" y="107"/>
                  <a:pt x="43" y="107"/>
                  <a:pt x="43" y="107"/>
                </a:cubicBezTo>
                <a:cubicBezTo>
                  <a:pt x="121" y="101"/>
                  <a:pt x="121" y="101"/>
                  <a:pt x="121" y="101"/>
                </a:cubicBezTo>
                <a:cubicBezTo>
                  <a:pt x="123" y="101"/>
                  <a:pt x="124" y="100"/>
                  <a:pt x="125" y="98"/>
                </a:cubicBezTo>
                <a:cubicBezTo>
                  <a:pt x="140" y="44"/>
                  <a:pt x="140" y="44"/>
                  <a:pt x="140" y="44"/>
                </a:cubicBezTo>
                <a:cubicBezTo>
                  <a:pt x="140" y="43"/>
                  <a:pt x="140" y="42"/>
                  <a:pt x="139" y="41"/>
                </a:cubicBezTo>
                <a:close/>
                <a:moveTo>
                  <a:pt x="107" y="136"/>
                </a:moveTo>
                <a:cubicBezTo>
                  <a:pt x="112" y="136"/>
                  <a:pt x="116" y="139"/>
                  <a:pt x="116" y="144"/>
                </a:cubicBezTo>
                <a:cubicBezTo>
                  <a:pt x="116" y="149"/>
                  <a:pt x="112" y="153"/>
                  <a:pt x="107" y="153"/>
                </a:cubicBezTo>
                <a:cubicBezTo>
                  <a:pt x="102" y="153"/>
                  <a:pt x="99" y="149"/>
                  <a:pt x="99" y="144"/>
                </a:cubicBezTo>
                <a:cubicBezTo>
                  <a:pt x="99" y="139"/>
                  <a:pt x="102" y="136"/>
                  <a:pt x="107" y="136"/>
                </a:cubicBezTo>
                <a:close/>
                <a:moveTo>
                  <a:pt x="52" y="136"/>
                </a:moveTo>
                <a:cubicBezTo>
                  <a:pt x="57" y="136"/>
                  <a:pt x="60" y="139"/>
                  <a:pt x="60" y="144"/>
                </a:cubicBezTo>
                <a:cubicBezTo>
                  <a:pt x="60" y="149"/>
                  <a:pt x="57" y="153"/>
                  <a:pt x="52" y="153"/>
                </a:cubicBezTo>
                <a:cubicBezTo>
                  <a:pt x="47" y="153"/>
                  <a:pt x="43" y="149"/>
                  <a:pt x="43" y="144"/>
                </a:cubicBezTo>
                <a:cubicBezTo>
                  <a:pt x="43" y="139"/>
                  <a:pt x="47" y="136"/>
                  <a:pt x="52" y="136"/>
                </a:cubicBezTo>
                <a:close/>
                <a:moveTo>
                  <a:pt x="115" y="30"/>
                </a:moveTo>
                <a:cubicBezTo>
                  <a:pt x="127" y="30"/>
                  <a:pt x="127" y="30"/>
                  <a:pt x="127" y="30"/>
                </a:cubicBezTo>
                <a:cubicBezTo>
                  <a:pt x="127" y="39"/>
                  <a:pt x="127" y="39"/>
                  <a:pt x="127" y="39"/>
                </a:cubicBezTo>
                <a:cubicBezTo>
                  <a:pt x="113" y="38"/>
                  <a:pt x="113" y="38"/>
                  <a:pt x="113" y="38"/>
                </a:cubicBezTo>
                <a:lnTo>
                  <a:pt x="115" y="30"/>
                </a:lnTo>
                <a:close/>
                <a:moveTo>
                  <a:pt x="76" y="25"/>
                </a:moveTo>
                <a:cubicBezTo>
                  <a:pt x="90" y="11"/>
                  <a:pt x="90" y="11"/>
                  <a:pt x="90" y="11"/>
                </a:cubicBezTo>
                <a:cubicBezTo>
                  <a:pt x="108" y="27"/>
                  <a:pt x="108" y="27"/>
                  <a:pt x="108" y="27"/>
                </a:cubicBezTo>
                <a:cubicBezTo>
                  <a:pt x="106" y="37"/>
                  <a:pt x="106" y="37"/>
                  <a:pt x="106" y="37"/>
                </a:cubicBezTo>
                <a:cubicBezTo>
                  <a:pt x="76" y="35"/>
                  <a:pt x="76" y="35"/>
                  <a:pt x="76" y="35"/>
                </a:cubicBezTo>
                <a:lnTo>
                  <a:pt x="76" y="25"/>
                </a:lnTo>
                <a:close/>
                <a:moveTo>
                  <a:pt x="41" y="7"/>
                </a:moveTo>
                <a:cubicBezTo>
                  <a:pt x="69" y="7"/>
                  <a:pt x="69" y="7"/>
                  <a:pt x="69" y="7"/>
                </a:cubicBezTo>
                <a:cubicBezTo>
                  <a:pt x="69" y="34"/>
                  <a:pt x="69" y="34"/>
                  <a:pt x="69" y="34"/>
                </a:cubicBezTo>
                <a:cubicBezTo>
                  <a:pt x="55" y="33"/>
                  <a:pt x="55" y="33"/>
                  <a:pt x="55" y="33"/>
                </a:cubicBezTo>
                <a:cubicBezTo>
                  <a:pt x="55" y="33"/>
                  <a:pt x="55" y="33"/>
                  <a:pt x="55" y="33"/>
                </a:cubicBezTo>
                <a:cubicBezTo>
                  <a:pt x="41" y="32"/>
                  <a:pt x="41" y="32"/>
                  <a:pt x="41" y="32"/>
                </a:cubicBezTo>
                <a:lnTo>
                  <a:pt x="41" y="7"/>
                </a:lnTo>
                <a:close/>
                <a:moveTo>
                  <a:pt x="38" y="65"/>
                </a:moveTo>
                <a:cubicBezTo>
                  <a:pt x="32" y="38"/>
                  <a:pt x="32" y="38"/>
                  <a:pt x="32" y="38"/>
                </a:cubicBezTo>
                <a:cubicBezTo>
                  <a:pt x="52" y="40"/>
                  <a:pt x="52" y="40"/>
                  <a:pt x="52" y="40"/>
                </a:cubicBezTo>
                <a:cubicBezTo>
                  <a:pt x="55" y="65"/>
                  <a:pt x="55" y="65"/>
                  <a:pt x="55" y="65"/>
                </a:cubicBezTo>
                <a:lnTo>
                  <a:pt x="38" y="65"/>
                </a:lnTo>
                <a:close/>
                <a:moveTo>
                  <a:pt x="46" y="99"/>
                </a:moveTo>
                <a:cubicBezTo>
                  <a:pt x="40" y="72"/>
                  <a:pt x="40" y="72"/>
                  <a:pt x="40" y="72"/>
                </a:cubicBezTo>
                <a:cubicBezTo>
                  <a:pt x="56" y="72"/>
                  <a:pt x="56" y="72"/>
                  <a:pt x="56" y="72"/>
                </a:cubicBezTo>
                <a:cubicBezTo>
                  <a:pt x="59" y="98"/>
                  <a:pt x="59" y="98"/>
                  <a:pt x="59" y="98"/>
                </a:cubicBezTo>
                <a:lnTo>
                  <a:pt x="46" y="99"/>
                </a:lnTo>
                <a:close/>
                <a:moveTo>
                  <a:pt x="79" y="97"/>
                </a:moveTo>
                <a:cubicBezTo>
                  <a:pt x="66" y="98"/>
                  <a:pt x="66" y="98"/>
                  <a:pt x="66" y="98"/>
                </a:cubicBezTo>
                <a:cubicBezTo>
                  <a:pt x="63" y="72"/>
                  <a:pt x="63" y="72"/>
                  <a:pt x="63" y="72"/>
                </a:cubicBezTo>
                <a:cubicBezTo>
                  <a:pt x="79" y="72"/>
                  <a:pt x="79" y="72"/>
                  <a:pt x="79" y="72"/>
                </a:cubicBezTo>
                <a:lnTo>
                  <a:pt x="79" y="97"/>
                </a:lnTo>
                <a:close/>
                <a:moveTo>
                  <a:pt x="79" y="65"/>
                </a:moveTo>
                <a:cubicBezTo>
                  <a:pt x="62" y="65"/>
                  <a:pt x="62" y="65"/>
                  <a:pt x="62" y="65"/>
                </a:cubicBezTo>
                <a:cubicBezTo>
                  <a:pt x="59" y="40"/>
                  <a:pt x="59" y="40"/>
                  <a:pt x="59" y="40"/>
                </a:cubicBezTo>
                <a:cubicBezTo>
                  <a:pt x="79" y="42"/>
                  <a:pt x="79" y="42"/>
                  <a:pt x="79" y="42"/>
                </a:cubicBezTo>
                <a:lnTo>
                  <a:pt x="79" y="65"/>
                </a:lnTo>
                <a:close/>
                <a:moveTo>
                  <a:pt x="98" y="96"/>
                </a:moveTo>
                <a:cubicBezTo>
                  <a:pt x="86" y="97"/>
                  <a:pt x="86" y="97"/>
                  <a:pt x="86" y="97"/>
                </a:cubicBezTo>
                <a:cubicBezTo>
                  <a:pt x="86" y="72"/>
                  <a:pt x="86" y="72"/>
                  <a:pt x="86" y="72"/>
                </a:cubicBezTo>
                <a:cubicBezTo>
                  <a:pt x="101" y="72"/>
                  <a:pt x="101" y="72"/>
                  <a:pt x="101" y="72"/>
                </a:cubicBezTo>
                <a:lnTo>
                  <a:pt x="98" y="96"/>
                </a:lnTo>
                <a:close/>
                <a:moveTo>
                  <a:pt x="102" y="65"/>
                </a:moveTo>
                <a:cubicBezTo>
                  <a:pt x="86" y="65"/>
                  <a:pt x="86" y="65"/>
                  <a:pt x="86" y="65"/>
                </a:cubicBezTo>
                <a:cubicBezTo>
                  <a:pt x="86" y="43"/>
                  <a:pt x="86" y="43"/>
                  <a:pt x="86" y="43"/>
                </a:cubicBezTo>
                <a:cubicBezTo>
                  <a:pt x="104" y="44"/>
                  <a:pt x="104" y="44"/>
                  <a:pt x="104" y="44"/>
                </a:cubicBezTo>
                <a:lnTo>
                  <a:pt x="102" y="65"/>
                </a:lnTo>
                <a:close/>
                <a:moveTo>
                  <a:pt x="118" y="94"/>
                </a:moveTo>
                <a:cubicBezTo>
                  <a:pt x="105" y="95"/>
                  <a:pt x="105" y="95"/>
                  <a:pt x="105" y="95"/>
                </a:cubicBezTo>
                <a:cubicBezTo>
                  <a:pt x="108" y="72"/>
                  <a:pt x="108" y="72"/>
                  <a:pt x="108" y="72"/>
                </a:cubicBezTo>
                <a:cubicBezTo>
                  <a:pt x="125" y="72"/>
                  <a:pt x="125" y="72"/>
                  <a:pt x="125" y="72"/>
                </a:cubicBezTo>
                <a:lnTo>
                  <a:pt x="118" y="94"/>
                </a:lnTo>
                <a:close/>
                <a:moveTo>
                  <a:pt x="127" y="65"/>
                </a:moveTo>
                <a:cubicBezTo>
                  <a:pt x="109" y="65"/>
                  <a:pt x="109" y="65"/>
                  <a:pt x="109" y="65"/>
                </a:cubicBezTo>
                <a:cubicBezTo>
                  <a:pt x="111" y="45"/>
                  <a:pt x="111" y="45"/>
                  <a:pt x="111" y="45"/>
                </a:cubicBezTo>
                <a:cubicBezTo>
                  <a:pt x="111" y="45"/>
                  <a:pt x="111" y="45"/>
                  <a:pt x="111" y="45"/>
                </a:cubicBezTo>
                <a:cubicBezTo>
                  <a:pt x="132" y="47"/>
                  <a:pt x="132" y="47"/>
                  <a:pt x="132" y="47"/>
                </a:cubicBezTo>
                <a:lnTo>
                  <a:pt x="127" y="6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2" name="Freeform 42">
            <a:extLst>
              <a:ext uri="{FF2B5EF4-FFF2-40B4-BE49-F238E27FC236}">
                <a16:creationId xmlns:a16="http://schemas.microsoft.com/office/drawing/2014/main" xmlns="" id="{78B8E4C0-BD79-49B8-9406-624C7151A7A6}"/>
              </a:ext>
            </a:extLst>
          </p:cNvPr>
          <p:cNvSpPr>
            <a:spLocks noEditPoints="1"/>
          </p:cNvSpPr>
          <p:nvPr/>
        </p:nvSpPr>
        <p:spPr bwMode="auto">
          <a:xfrm>
            <a:off x="5292726" y="1035051"/>
            <a:ext cx="531813" cy="549275"/>
          </a:xfrm>
          <a:custGeom>
            <a:avLst/>
            <a:gdLst>
              <a:gd name="T0" fmla="*/ 82 w 156"/>
              <a:gd name="T1" fmla="*/ 37 h 160"/>
              <a:gd name="T2" fmla="*/ 27 w 156"/>
              <a:gd name="T3" fmla="*/ 47 h 160"/>
              <a:gd name="T4" fmla="*/ 19 w 156"/>
              <a:gd name="T5" fmla="*/ 25 h 160"/>
              <a:gd name="T6" fmla="*/ 0 w 156"/>
              <a:gd name="T7" fmla="*/ 28 h 160"/>
              <a:gd name="T8" fmla="*/ 17 w 156"/>
              <a:gd name="T9" fmla="*/ 31 h 160"/>
              <a:gd name="T10" fmla="*/ 21 w 156"/>
              <a:gd name="T11" fmla="*/ 51 h 160"/>
              <a:gd name="T12" fmla="*/ 22 w 156"/>
              <a:gd name="T13" fmla="*/ 123 h 160"/>
              <a:gd name="T14" fmla="*/ 31 w 156"/>
              <a:gd name="T15" fmla="*/ 146 h 160"/>
              <a:gd name="T16" fmla="*/ 59 w 156"/>
              <a:gd name="T17" fmla="*/ 146 h 160"/>
              <a:gd name="T18" fmla="*/ 82 w 156"/>
              <a:gd name="T19" fmla="*/ 139 h 160"/>
              <a:gd name="T20" fmla="*/ 94 w 156"/>
              <a:gd name="T21" fmla="*/ 160 h 160"/>
              <a:gd name="T22" fmla="*/ 104 w 156"/>
              <a:gd name="T23" fmla="*/ 136 h 160"/>
              <a:gd name="T24" fmla="*/ 100 w 156"/>
              <a:gd name="T25" fmla="*/ 132 h 160"/>
              <a:gd name="T26" fmla="*/ 28 w 156"/>
              <a:gd name="T27" fmla="*/ 123 h 160"/>
              <a:gd name="T28" fmla="*/ 38 w 156"/>
              <a:gd name="T29" fmla="*/ 113 h 160"/>
              <a:gd name="T30" fmla="*/ 38 w 156"/>
              <a:gd name="T31" fmla="*/ 113 h 160"/>
              <a:gd name="T32" fmla="*/ 38 w 156"/>
              <a:gd name="T33" fmla="*/ 113 h 160"/>
              <a:gd name="T34" fmla="*/ 109 w 156"/>
              <a:gd name="T35" fmla="*/ 106 h 160"/>
              <a:gd name="T36" fmla="*/ 116 w 156"/>
              <a:gd name="T37" fmla="*/ 81 h 160"/>
              <a:gd name="T38" fmla="*/ 119 w 156"/>
              <a:gd name="T39" fmla="*/ 74 h 160"/>
              <a:gd name="T40" fmla="*/ 119 w 156"/>
              <a:gd name="T41" fmla="*/ 0 h 160"/>
              <a:gd name="T42" fmla="*/ 101 w 156"/>
              <a:gd name="T43" fmla="*/ 146 h 160"/>
              <a:gd name="T44" fmla="*/ 86 w 156"/>
              <a:gd name="T45" fmla="*/ 146 h 160"/>
              <a:gd name="T46" fmla="*/ 45 w 156"/>
              <a:gd name="T47" fmla="*/ 139 h 160"/>
              <a:gd name="T48" fmla="*/ 45 w 156"/>
              <a:gd name="T49" fmla="*/ 153 h 160"/>
              <a:gd name="T50" fmla="*/ 45 w 156"/>
              <a:gd name="T51" fmla="*/ 139 h 160"/>
              <a:gd name="T52" fmla="*/ 45 w 156"/>
              <a:gd name="T53" fmla="*/ 55 h 160"/>
              <a:gd name="T54" fmla="*/ 34 w 156"/>
              <a:gd name="T55" fmla="*/ 77 h 160"/>
              <a:gd name="T56" fmla="*/ 40 w 156"/>
              <a:gd name="T57" fmla="*/ 107 h 160"/>
              <a:gd name="T58" fmla="*/ 49 w 156"/>
              <a:gd name="T59" fmla="*/ 83 h 160"/>
              <a:gd name="T60" fmla="*/ 40 w 156"/>
              <a:gd name="T61" fmla="*/ 107 h 160"/>
              <a:gd name="T62" fmla="*/ 58 w 156"/>
              <a:gd name="T63" fmla="*/ 105 h 160"/>
              <a:gd name="T64" fmla="*/ 69 w 156"/>
              <a:gd name="T65" fmla="*/ 83 h 160"/>
              <a:gd name="T66" fmla="*/ 69 w 156"/>
              <a:gd name="T67" fmla="*/ 77 h 160"/>
              <a:gd name="T68" fmla="*/ 55 w 156"/>
              <a:gd name="T69" fmla="*/ 77 h 160"/>
              <a:gd name="T70" fmla="*/ 69 w 156"/>
              <a:gd name="T71" fmla="*/ 57 h 160"/>
              <a:gd name="T72" fmla="*/ 86 w 156"/>
              <a:gd name="T73" fmla="*/ 103 h 160"/>
              <a:gd name="T74" fmla="*/ 75 w 156"/>
              <a:gd name="T75" fmla="*/ 83 h 160"/>
              <a:gd name="T76" fmla="*/ 86 w 156"/>
              <a:gd name="T77" fmla="*/ 103 h 160"/>
              <a:gd name="T78" fmla="*/ 75 w 156"/>
              <a:gd name="T79" fmla="*/ 77 h 160"/>
              <a:gd name="T80" fmla="*/ 89 w 156"/>
              <a:gd name="T81" fmla="*/ 59 h 160"/>
              <a:gd name="T82" fmla="*/ 89 w 156"/>
              <a:gd name="T83" fmla="*/ 77 h 160"/>
              <a:gd name="T84" fmla="*/ 92 w 156"/>
              <a:gd name="T85" fmla="*/ 103 h 160"/>
              <a:gd name="T86" fmla="*/ 109 w 156"/>
              <a:gd name="T87" fmla="*/ 83 h 160"/>
              <a:gd name="T88" fmla="*/ 111 w 156"/>
              <a:gd name="T89" fmla="*/ 77 h 160"/>
              <a:gd name="T90" fmla="*/ 96 w 156"/>
              <a:gd name="T91" fmla="*/ 66 h 160"/>
              <a:gd name="T92" fmla="*/ 111 w 156"/>
              <a:gd name="T93" fmla="*/ 77 h 160"/>
              <a:gd name="T94" fmla="*/ 94 w 156"/>
              <a:gd name="T95" fmla="*/ 54 h 160"/>
              <a:gd name="T96" fmla="*/ 89 w 156"/>
              <a:gd name="T97" fmla="*/ 37 h 160"/>
              <a:gd name="T98" fmla="*/ 150 w 156"/>
              <a:gd name="T99" fmla="*/ 37 h 160"/>
              <a:gd name="T100" fmla="*/ 137 w 156"/>
              <a:gd name="T101" fmla="*/ 26 h 160"/>
              <a:gd name="T102" fmla="*/ 114 w 156"/>
              <a:gd name="T103" fmla="*/ 46 h 160"/>
              <a:gd name="T104" fmla="*/ 101 w 156"/>
              <a:gd name="T105" fmla="*/ 39 h 160"/>
              <a:gd name="T106" fmla="*/ 112 w 156"/>
              <a:gd name="T107" fmla="*/ 53 h 160"/>
              <a:gd name="T108" fmla="*/ 116 w 156"/>
              <a:gd name="T109" fmla="*/ 53 h 160"/>
              <a:gd name="T110" fmla="*/ 137 w 156"/>
              <a:gd name="T111" fmla="*/ 26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56" h="160">
                <a:moveTo>
                  <a:pt x="119" y="0"/>
                </a:moveTo>
                <a:cubicBezTo>
                  <a:pt x="99" y="0"/>
                  <a:pt x="82" y="17"/>
                  <a:pt x="82" y="37"/>
                </a:cubicBezTo>
                <a:cubicBezTo>
                  <a:pt x="82" y="42"/>
                  <a:pt x="83" y="47"/>
                  <a:pt x="85" y="52"/>
                </a:cubicBezTo>
                <a:cubicBezTo>
                  <a:pt x="27" y="47"/>
                  <a:pt x="27" y="47"/>
                  <a:pt x="27" y="47"/>
                </a:cubicBezTo>
                <a:cubicBezTo>
                  <a:pt x="23" y="27"/>
                  <a:pt x="23" y="27"/>
                  <a:pt x="23" y="27"/>
                </a:cubicBezTo>
                <a:cubicBezTo>
                  <a:pt x="22" y="26"/>
                  <a:pt x="21" y="25"/>
                  <a:pt x="19" y="25"/>
                </a:cubicBezTo>
                <a:cubicBezTo>
                  <a:pt x="3" y="25"/>
                  <a:pt x="3" y="25"/>
                  <a:pt x="3" y="25"/>
                </a:cubicBezTo>
                <a:cubicBezTo>
                  <a:pt x="1" y="25"/>
                  <a:pt x="0" y="26"/>
                  <a:pt x="0" y="28"/>
                </a:cubicBezTo>
                <a:cubicBezTo>
                  <a:pt x="0" y="30"/>
                  <a:pt x="1" y="31"/>
                  <a:pt x="3" y="31"/>
                </a:cubicBezTo>
                <a:cubicBezTo>
                  <a:pt x="17" y="31"/>
                  <a:pt x="17" y="31"/>
                  <a:pt x="17" y="31"/>
                </a:cubicBezTo>
                <a:cubicBezTo>
                  <a:pt x="21" y="51"/>
                  <a:pt x="21" y="51"/>
                  <a:pt x="21" y="51"/>
                </a:cubicBezTo>
                <a:cubicBezTo>
                  <a:pt x="21" y="51"/>
                  <a:pt x="21" y="51"/>
                  <a:pt x="21" y="51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27" y="109"/>
                  <a:pt x="22" y="115"/>
                  <a:pt x="22" y="123"/>
                </a:cubicBezTo>
                <a:cubicBezTo>
                  <a:pt x="22" y="130"/>
                  <a:pt x="27" y="137"/>
                  <a:pt x="34" y="138"/>
                </a:cubicBezTo>
                <a:cubicBezTo>
                  <a:pt x="32" y="140"/>
                  <a:pt x="31" y="143"/>
                  <a:pt x="31" y="146"/>
                </a:cubicBezTo>
                <a:cubicBezTo>
                  <a:pt x="31" y="154"/>
                  <a:pt x="38" y="160"/>
                  <a:pt x="45" y="160"/>
                </a:cubicBezTo>
                <a:cubicBezTo>
                  <a:pt x="53" y="160"/>
                  <a:pt x="59" y="154"/>
                  <a:pt x="59" y="146"/>
                </a:cubicBezTo>
                <a:cubicBezTo>
                  <a:pt x="59" y="143"/>
                  <a:pt x="59" y="141"/>
                  <a:pt x="57" y="139"/>
                </a:cubicBezTo>
                <a:cubicBezTo>
                  <a:pt x="82" y="139"/>
                  <a:pt x="82" y="139"/>
                  <a:pt x="82" y="139"/>
                </a:cubicBezTo>
                <a:cubicBezTo>
                  <a:pt x="81" y="141"/>
                  <a:pt x="80" y="143"/>
                  <a:pt x="80" y="146"/>
                </a:cubicBezTo>
                <a:cubicBezTo>
                  <a:pt x="80" y="154"/>
                  <a:pt x="86" y="160"/>
                  <a:pt x="94" y="160"/>
                </a:cubicBezTo>
                <a:cubicBezTo>
                  <a:pt x="101" y="160"/>
                  <a:pt x="108" y="154"/>
                  <a:pt x="108" y="146"/>
                </a:cubicBezTo>
                <a:cubicBezTo>
                  <a:pt x="108" y="142"/>
                  <a:pt x="106" y="139"/>
                  <a:pt x="104" y="136"/>
                </a:cubicBezTo>
                <a:cubicBezTo>
                  <a:pt x="104" y="136"/>
                  <a:pt x="104" y="136"/>
                  <a:pt x="104" y="135"/>
                </a:cubicBezTo>
                <a:cubicBezTo>
                  <a:pt x="104" y="134"/>
                  <a:pt x="102" y="132"/>
                  <a:pt x="100" y="132"/>
                </a:cubicBezTo>
                <a:cubicBezTo>
                  <a:pt x="38" y="132"/>
                  <a:pt x="38" y="132"/>
                  <a:pt x="38" y="132"/>
                </a:cubicBezTo>
                <a:cubicBezTo>
                  <a:pt x="32" y="132"/>
                  <a:pt x="28" y="128"/>
                  <a:pt x="28" y="123"/>
                </a:cubicBezTo>
                <a:cubicBezTo>
                  <a:pt x="28" y="118"/>
                  <a:pt x="32" y="113"/>
                  <a:pt x="38" y="113"/>
                </a:cubicBezTo>
                <a:cubicBezTo>
                  <a:pt x="38" y="113"/>
                  <a:pt x="38" y="113"/>
                  <a:pt x="38" y="113"/>
                </a:cubicBezTo>
                <a:cubicBezTo>
                  <a:pt x="38" y="113"/>
                  <a:pt x="38" y="113"/>
                  <a:pt x="38" y="113"/>
                </a:cubicBezTo>
                <a:cubicBezTo>
                  <a:pt x="38" y="113"/>
                  <a:pt x="38" y="113"/>
                  <a:pt x="38" y="113"/>
                </a:cubicBezTo>
                <a:cubicBezTo>
                  <a:pt x="38" y="113"/>
                  <a:pt x="38" y="113"/>
                  <a:pt x="38" y="113"/>
                </a:cubicBezTo>
                <a:cubicBezTo>
                  <a:pt x="38" y="113"/>
                  <a:pt x="38" y="113"/>
                  <a:pt x="38" y="113"/>
                </a:cubicBezTo>
                <a:cubicBezTo>
                  <a:pt x="106" y="109"/>
                  <a:pt x="106" y="109"/>
                  <a:pt x="106" y="109"/>
                </a:cubicBezTo>
                <a:cubicBezTo>
                  <a:pt x="108" y="108"/>
                  <a:pt x="109" y="107"/>
                  <a:pt x="109" y="106"/>
                </a:cubicBezTo>
                <a:cubicBezTo>
                  <a:pt x="116" y="81"/>
                  <a:pt x="116" y="81"/>
                  <a:pt x="116" y="81"/>
                </a:cubicBezTo>
                <a:cubicBezTo>
                  <a:pt x="116" y="81"/>
                  <a:pt x="116" y="81"/>
                  <a:pt x="116" y="81"/>
                </a:cubicBezTo>
                <a:cubicBezTo>
                  <a:pt x="118" y="74"/>
                  <a:pt x="118" y="74"/>
                  <a:pt x="118" y="74"/>
                </a:cubicBezTo>
                <a:cubicBezTo>
                  <a:pt x="119" y="74"/>
                  <a:pt x="119" y="74"/>
                  <a:pt x="119" y="74"/>
                </a:cubicBezTo>
                <a:cubicBezTo>
                  <a:pt x="140" y="74"/>
                  <a:pt x="156" y="57"/>
                  <a:pt x="156" y="37"/>
                </a:cubicBezTo>
                <a:cubicBezTo>
                  <a:pt x="156" y="17"/>
                  <a:pt x="140" y="0"/>
                  <a:pt x="119" y="0"/>
                </a:cubicBezTo>
                <a:close/>
                <a:moveTo>
                  <a:pt x="94" y="139"/>
                </a:moveTo>
                <a:cubicBezTo>
                  <a:pt x="98" y="139"/>
                  <a:pt x="101" y="142"/>
                  <a:pt x="101" y="146"/>
                </a:cubicBezTo>
                <a:cubicBezTo>
                  <a:pt x="101" y="150"/>
                  <a:pt x="98" y="153"/>
                  <a:pt x="94" y="153"/>
                </a:cubicBezTo>
                <a:cubicBezTo>
                  <a:pt x="90" y="153"/>
                  <a:pt x="86" y="150"/>
                  <a:pt x="86" y="146"/>
                </a:cubicBezTo>
                <a:cubicBezTo>
                  <a:pt x="86" y="142"/>
                  <a:pt x="90" y="139"/>
                  <a:pt x="94" y="139"/>
                </a:cubicBezTo>
                <a:close/>
                <a:moveTo>
                  <a:pt x="45" y="139"/>
                </a:moveTo>
                <a:cubicBezTo>
                  <a:pt x="49" y="139"/>
                  <a:pt x="53" y="142"/>
                  <a:pt x="53" y="146"/>
                </a:cubicBezTo>
                <a:cubicBezTo>
                  <a:pt x="53" y="150"/>
                  <a:pt x="49" y="153"/>
                  <a:pt x="45" y="153"/>
                </a:cubicBezTo>
                <a:cubicBezTo>
                  <a:pt x="41" y="153"/>
                  <a:pt x="38" y="150"/>
                  <a:pt x="38" y="146"/>
                </a:cubicBezTo>
                <a:cubicBezTo>
                  <a:pt x="38" y="142"/>
                  <a:pt x="41" y="139"/>
                  <a:pt x="45" y="139"/>
                </a:cubicBezTo>
                <a:close/>
                <a:moveTo>
                  <a:pt x="29" y="54"/>
                </a:moveTo>
                <a:cubicBezTo>
                  <a:pt x="45" y="55"/>
                  <a:pt x="45" y="55"/>
                  <a:pt x="45" y="55"/>
                </a:cubicBezTo>
                <a:cubicBezTo>
                  <a:pt x="48" y="77"/>
                  <a:pt x="48" y="77"/>
                  <a:pt x="48" y="77"/>
                </a:cubicBezTo>
                <a:cubicBezTo>
                  <a:pt x="34" y="77"/>
                  <a:pt x="34" y="77"/>
                  <a:pt x="34" y="77"/>
                </a:cubicBezTo>
                <a:lnTo>
                  <a:pt x="29" y="54"/>
                </a:lnTo>
                <a:close/>
                <a:moveTo>
                  <a:pt x="40" y="107"/>
                </a:moveTo>
                <a:cubicBezTo>
                  <a:pt x="35" y="83"/>
                  <a:pt x="35" y="83"/>
                  <a:pt x="35" y="83"/>
                </a:cubicBezTo>
                <a:cubicBezTo>
                  <a:pt x="49" y="83"/>
                  <a:pt x="49" y="83"/>
                  <a:pt x="49" y="83"/>
                </a:cubicBezTo>
                <a:cubicBezTo>
                  <a:pt x="51" y="106"/>
                  <a:pt x="51" y="106"/>
                  <a:pt x="51" y="106"/>
                </a:cubicBezTo>
                <a:lnTo>
                  <a:pt x="40" y="107"/>
                </a:lnTo>
                <a:close/>
                <a:moveTo>
                  <a:pt x="69" y="105"/>
                </a:moveTo>
                <a:cubicBezTo>
                  <a:pt x="58" y="105"/>
                  <a:pt x="58" y="105"/>
                  <a:pt x="58" y="105"/>
                </a:cubicBezTo>
                <a:cubicBezTo>
                  <a:pt x="55" y="83"/>
                  <a:pt x="55" y="83"/>
                  <a:pt x="55" y="83"/>
                </a:cubicBezTo>
                <a:cubicBezTo>
                  <a:pt x="69" y="83"/>
                  <a:pt x="69" y="83"/>
                  <a:pt x="69" y="83"/>
                </a:cubicBezTo>
                <a:lnTo>
                  <a:pt x="69" y="105"/>
                </a:lnTo>
                <a:close/>
                <a:moveTo>
                  <a:pt x="69" y="77"/>
                </a:moveTo>
                <a:cubicBezTo>
                  <a:pt x="55" y="77"/>
                  <a:pt x="55" y="77"/>
                  <a:pt x="55" y="77"/>
                </a:cubicBezTo>
                <a:cubicBezTo>
                  <a:pt x="55" y="77"/>
                  <a:pt x="55" y="77"/>
                  <a:pt x="55" y="77"/>
                </a:cubicBezTo>
                <a:cubicBezTo>
                  <a:pt x="52" y="56"/>
                  <a:pt x="52" y="56"/>
                  <a:pt x="52" y="56"/>
                </a:cubicBezTo>
                <a:cubicBezTo>
                  <a:pt x="69" y="57"/>
                  <a:pt x="69" y="57"/>
                  <a:pt x="69" y="57"/>
                </a:cubicBezTo>
                <a:lnTo>
                  <a:pt x="69" y="77"/>
                </a:lnTo>
                <a:close/>
                <a:moveTo>
                  <a:pt x="86" y="103"/>
                </a:moveTo>
                <a:cubicBezTo>
                  <a:pt x="75" y="104"/>
                  <a:pt x="75" y="104"/>
                  <a:pt x="75" y="104"/>
                </a:cubicBezTo>
                <a:cubicBezTo>
                  <a:pt x="75" y="83"/>
                  <a:pt x="75" y="83"/>
                  <a:pt x="75" y="83"/>
                </a:cubicBezTo>
                <a:cubicBezTo>
                  <a:pt x="88" y="83"/>
                  <a:pt x="88" y="83"/>
                  <a:pt x="88" y="83"/>
                </a:cubicBezTo>
                <a:lnTo>
                  <a:pt x="86" y="103"/>
                </a:lnTo>
                <a:close/>
                <a:moveTo>
                  <a:pt x="89" y="77"/>
                </a:moveTo>
                <a:cubicBezTo>
                  <a:pt x="75" y="77"/>
                  <a:pt x="75" y="77"/>
                  <a:pt x="75" y="77"/>
                </a:cubicBezTo>
                <a:cubicBezTo>
                  <a:pt x="75" y="58"/>
                  <a:pt x="75" y="58"/>
                  <a:pt x="75" y="58"/>
                </a:cubicBezTo>
                <a:cubicBezTo>
                  <a:pt x="89" y="59"/>
                  <a:pt x="89" y="59"/>
                  <a:pt x="89" y="59"/>
                </a:cubicBezTo>
                <a:cubicBezTo>
                  <a:pt x="90" y="59"/>
                  <a:pt x="90" y="60"/>
                  <a:pt x="91" y="60"/>
                </a:cubicBezTo>
                <a:lnTo>
                  <a:pt x="89" y="77"/>
                </a:lnTo>
                <a:close/>
                <a:moveTo>
                  <a:pt x="103" y="102"/>
                </a:moveTo>
                <a:cubicBezTo>
                  <a:pt x="92" y="103"/>
                  <a:pt x="92" y="103"/>
                  <a:pt x="92" y="103"/>
                </a:cubicBezTo>
                <a:cubicBezTo>
                  <a:pt x="95" y="83"/>
                  <a:pt x="95" y="83"/>
                  <a:pt x="95" y="83"/>
                </a:cubicBezTo>
                <a:cubicBezTo>
                  <a:pt x="109" y="83"/>
                  <a:pt x="109" y="83"/>
                  <a:pt x="109" y="83"/>
                </a:cubicBezTo>
                <a:lnTo>
                  <a:pt x="103" y="102"/>
                </a:lnTo>
                <a:close/>
                <a:moveTo>
                  <a:pt x="111" y="77"/>
                </a:moveTo>
                <a:cubicBezTo>
                  <a:pt x="95" y="77"/>
                  <a:pt x="95" y="77"/>
                  <a:pt x="95" y="77"/>
                </a:cubicBezTo>
                <a:cubicBezTo>
                  <a:pt x="96" y="66"/>
                  <a:pt x="96" y="66"/>
                  <a:pt x="96" y="66"/>
                </a:cubicBezTo>
                <a:cubicBezTo>
                  <a:pt x="101" y="70"/>
                  <a:pt x="106" y="72"/>
                  <a:pt x="112" y="73"/>
                </a:cubicBezTo>
                <a:lnTo>
                  <a:pt x="111" y="77"/>
                </a:lnTo>
                <a:close/>
                <a:moveTo>
                  <a:pt x="119" y="67"/>
                </a:moveTo>
                <a:cubicBezTo>
                  <a:pt x="109" y="67"/>
                  <a:pt x="100" y="62"/>
                  <a:pt x="94" y="54"/>
                </a:cubicBezTo>
                <a:cubicBezTo>
                  <a:pt x="94" y="54"/>
                  <a:pt x="94" y="54"/>
                  <a:pt x="94" y="54"/>
                </a:cubicBezTo>
                <a:cubicBezTo>
                  <a:pt x="91" y="49"/>
                  <a:pt x="89" y="43"/>
                  <a:pt x="89" y="37"/>
                </a:cubicBezTo>
                <a:cubicBezTo>
                  <a:pt x="89" y="20"/>
                  <a:pt x="102" y="7"/>
                  <a:pt x="119" y="7"/>
                </a:cubicBezTo>
                <a:cubicBezTo>
                  <a:pt x="136" y="7"/>
                  <a:pt x="150" y="20"/>
                  <a:pt x="150" y="37"/>
                </a:cubicBezTo>
                <a:cubicBezTo>
                  <a:pt x="150" y="54"/>
                  <a:pt x="136" y="67"/>
                  <a:pt x="119" y="67"/>
                </a:cubicBezTo>
                <a:close/>
                <a:moveTo>
                  <a:pt x="137" y="26"/>
                </a:moveTo>
                <a:cubicBezTo>
                  <a:pt x="136" y="24"/>
                  <a:pt x="134" y="25"/>
                  <a:pt x="133" y="26"/>
                </a:cubicBezTo>
                <a:cubicBezTo>
                  <a:pt x="114" y="46"/>
                  <a:pt x="114" y="46"/>
                  <a:pt x="114" y="46"/>
                </a:cubicBezTo>
                <a:cubicBezTo>
                  <a:pt x="105" y="39"/>
                  <a:pt x="105" y="39"/>
                  <a:pt x="105" y="39"/>
                </a:cubicBezTo>
                <a:cubicBezTo>
                  <a:pt x="104" y="38"/>
                  <a:pt x="102" y="38"/>
                  <a:pt x="101" y="39"/>
                </a:cubicBezTo>
                <a:cubicBezTo>
                  <a:pt x="99" y="40"/>
                  <a:pt x="99" y="43"/>
                  <a:pt x="101" y="44"/>
                </a:cubicBezTo>
                <a:cubicBezTo>
                  <a:pt x="112" y="53"/>
                  <a:pt x="112" y="53"/>
                  <a:pt x="112" y="53"/>
                </a:cubicBezTo>
                <a:cubicBezTo>
                  <a:pt x="112" y="54"/>
                  <a:pt x="113" y="54"/>
                  <a:pt x="114" y="54"/>
                </a:cubicBezTo>
                <a:cubicBezTo>
                  <a:pt x="115" y="54"/>
                  <a:pt x="116" y="54"/>
                  <a:pt x="116" y="53"/>
                </a:cubicBezTo>
                <a:cubicBezTo>
                  <a:pt x="138" y="30"/>
                  <a:pt x="138" y="30"/>
                  <a:pt x="138" y="30"/>
                </a:cubicBezTo>
                <a:cubicBezTo>
                  <a:pt x="139" y="29"/>
                  <a:pt x="139" y="27"/>
                  <a:pt x="137" y="2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3" name="Freeform 43">
            <a:extLst>
              <a:ext uri="{FF2B5EF4-FFF2-40B4-BE49-F238E27FC236}">
                <a16:creationId xmlns:a16="http://schemas.microsoft.com/office/drawing/2014/main" xmlns="" id="{B388197E-D068-4C60-A4AD-0A08C9A4D1A6}"/>
              </a:ext>
            </a:extLst>
          </p:cNvPr>
          <p:cNvSpPr>
            <a:spLocks noEditPoints="1"/>
          </p:cNvSpPr>
          <p:nvPr/>
        </p:nvSpPr>
        <p:spPr bwMode="auto">
          <a:xfrm>
            <a:off x="5292726" y="1666876"/>
            <a:ext cx="546100" cy="511175"/>
          </a:xfrm>
          <a:custGeom>
            <a:avLst/>
            <a:gdLst>
              <a:gd name="T0" fmla="*/ 39 w 160"/>
              <a:gd name="T1" fmla="*/ 55 h 149"/>
              <a:gd name="T2" fmla="*/ 39 w 160"/>
              <a:gd name="T3" fmla="*/ 62 h 149"/>
              <a:gd name="T4" fmla="*/ 39 w 160"/>
              <a:gd name="T5" fmla="*/ 81 h 149"/>
              <a:gd name="T6" fmla="*/ 44 w 160"/>
              <a:gd name="T7" fmla="*/ 83 h 149"/>
              <a:gd name="T8" fmla="*/ 58 w 160"/>
              <a:gd name="T9" fmla="*/ 56 h 149"/>
              <a:gd name="T10" fmla="*/ 73 w 160"/>
              <a:gd name="T11" fmla="*/ 52 h 149"/>
              <a:gd name="T12" fmla="*/ 60 w 160"/>
              <a:gd name="T13" fmla="*/ 86 h 149"/>
              <a:gd name="T14" fmla="*/ 64 w 160"/>
              <a:gd name="T15" fmla="*/ 88 h 149"/>
              <a:gd name="T16" fmla="*/ 77 w 160"/>
              <a:gd name="T17" fmla="*/ 54 h 149"/>
              <a:gd name="T18" fmla="*/ 95 w 160"/>
              <a:gd name="T19" fmla="*/ 74 h 149"/>
              <a:gd name="T20" fmla="*/ 99 w 160"/>
              <a:gd name="T21" fmla="*/ 61 h 149"/>
              <a:gd name="T22" fmla="*/ 90 w 160"/>
              <a:gd name="T23" fmla="*/ 55 h 149"/>
              <a:gd name="T24" fmla="*/ 81 w 160"/>
              <a:gd name="T25" fmla="*/ 64 h 149"/>
              <a:gd name="T26" fmla="*/ 88 w 160"/>
              <a:gd name="T27" fmla="*/ 64 h 149"/>
              <a:gd name="T28" fmla="*/ 90 w 160"/>
              <a:gd name="T29" fmla="*/ 61 h 149"/>
              <a:gd name="T30" fmla="*/ 91 w 160"/>
              <a:gd name="T31" fmla="*/ 66 h 149"/>
              <a:gd name="T32" fmla="*/ 81 w 160"/>
              <a:gd name="T33" fmla="*/ 80 h 149"/>
              <a:gd name="T34" fmla="*/ 98 w 160"/>
              <a:gd name="T35" fmla="*/ 82 h 149"/>
              <a:gd name="T36" fmla="*/ 98 w 160"/>
              <a:gd name="T37" fmla="*/ 76 h 149"/>
              <a:gd name="T38" fmla="*/ 119 w 160"/>
              <a:gd name="T39" fmla="*/ 56 h 149"/>
              <a:gd name="T40" fmla="*/ 113 w 160"/>
              <a:gd name="T41" fmla="*/ 56 h 149"/>
              <a:gd name="T42" fmla="*/ 102 w 160"/>
              <a:gd name="T43" fmla="*/ 77 h 149"/>
              <a:gd name="T44" fmla="*/ 113 w 160"/>
              <a:gd name="T45" fmla="*/ 81 h 149"/>
              <a:gd name="T46" fmla="*/ 119 w 160"/>
              <a:gd name="T47" fmla="*/ 81 h 149"/>
              <a:gd name="T48" fmla="*/ 122 w 160"/>
              <a:gd name="T49" fmla="*/ 77 h 149"/>
              <a:gd name="T50" fmla="*/ 113 w 160"/>
              <a:gd name="T51" fmla="*/ 72 h 149"/>
              <a:gd name="T52" fmla="*/ 113 w 160"/>
              <a:gd name="T53" fmla="*/ 72 h 149"/>
              <a:gd name="T54" fmla="*/ 0 w 160"/>
              <a:gd name="T55" fmla="*/ 3 h 149"/>
              <a:gd name="T56" fmla="*/ 60 w 160"/>
              <a:gd name="T57" fmla="*/ 122 h 149"/>
              <a:gd name="T58" fmla="*/ 37 w 160"/>
              <a:gd name="T59" fmla="*/ 142 h 149"/>
              <a:gd name="T60" fmla="*/ 123 w 160"/>
              <a:gd name="T61" fmla="*/ 149 h 149"/>
              <a:gd name="T62" fmla="*/ 106 w 160"/>
              <a:gd name="T63" fmla="*/ 142 h 149"/>
              <a:gd name="T64" fmla="*/ 157 w 160"/>
              <a:gd name="T65" fmla="*/ 122 h 149"/>
              <a:gd name="T66" fmla="*/ 157 w 160"/>
              <a:gd name="T67" fmla="*/ 0 h 149"/>
              <a:gd name="T68" fmla="*/ 135 w 160"/>
              <a:gd name="T69" fmla="*/ 15 h 149"/>
              <a:gd name="T70" fmla="*/ 138 w 160"/>
              <a:gd name="T71" fmla="*/ 22 h 149"/>
              <a:gd name="T72" fmla="*/ 120 w 160"/>
              <a:gd name="T73" fmla="*/ 30 h 149"/>
              <a:gd name="T74" fmla="*/ 113 w 160"/>
              <a:gd name="T75" fmla="*/ 22 h 149"/>
              <a:gd name="T76" fmla="*/ 96 w 160"/>
              <a:gd name="T77" fmla="*/ 30 h 149"/>
              <a:gd name="T78" fmla="*/ 89 w 160"/>
              <a:gd name="T79" fmla="*/ 22 h 149"/>
              <a:gd name="T80" fmla="*/ 71 w 160"/>
              <a:gd name="T81" fmla="*/ 30 h 149"/>
              <a:gd name="T82" fmla="*/ 64 w 160"/>
              <a:gd name="T83" fmla="*/ 22 h 149"/>
              <a:gd name="T84" fmla="*/ 47 w 160"/>
              <a:gd name="T85" fmla="*/ 30 h 149"/>
              <a:gd name="T86" fmla="*/ 64 w 160"/>
              <a:gd name="T87" fmla="*/ 22 h 149"/>
              <a:gd name="T88" fmla="*/ 31 w 160"/>
              <a:gd name="T89" fmla="*/ 36 h 149"/>
              <a:gd name="T90" fmla="*/ 40 w 160"/>
              <a:gd name="T91" fmla="*/ 22 h 149"/>
              <a:gd name="T92" fmla="*/ 67 w 160"/>
              <a:gd name="T93" fmla="*/ 122 h 149"/>
              <a:gd name="T94" fmla="*/ 95 w 160"/>
              <a:gd name="T95" fmla="*/ 142 h 149"/>
              <a:gd name="T96" fmla="*/ 7 w 160"/>
              <a:gd name="T97" fmla="*/ 115 h 149"/>
              <a:gd name="T98" fmla="*/ 153 w 160"/>
              <a:gd name="T99" fmla="*/ 115 h 149"/>
              <a:gd name="T100" fmla="*/ 7 w 160"/>
              <a:gd name="T101" fmla="*/ 7 h 149"/>
              <a:gd name="T102" fmla="*/ 15 w 160"/>
              <a:gd name="T103" fmla="*/ 18 h 149"/>
              <a:gd name="T104" fmla="*/ 31 w 160"/>
              <a:gd name="T105" fmla="*/ 43 h 149"/>
              <a:gd name="T106" fmla="*/ 68 w 160"/>
              <a:gd name="T107" fmla="*/ 38 h 149"/>
              <a:gd name="T108" fmla="*/ 105 w 160"/>
              <a:gd name="T109" fmla="*/ 43 h 149"/>
              <a:gd name="T110" fmla="*/ 145 w 160"/>
              <a:gd name="T111" fmla="*/ 30 h 149"/>
              <a:gd name="T112" fmla="*/ 144 w 160"/>
              <a:gd name="T113" fmla="*/ 16 h 149"/>
              <a:gd name="T114" fmla="*/ 153 w 160"/>
              <a:gd name="T115" fmla="*/ 95 h 1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60" h="149">
                <a:moveTo>
                  <a:pt x="58" y="56"/>
                </a:moveTo>
                <a:cubicBezTo>
                  <a:pt x="58" y="56"/>
                  <a:pt x="57" y="55"/>
                  <a:pt x="57" y="55"/>
                </a:cubicBezTo>
                <a:cubicBezTo>
                  <a:pt x="39" y="55"/>
                  <a:pt x="39" y="55"/>
                  <a:pt x="39" y="55"/>
                </a:cubicBezTo>
                <a:cubicBezTo>
                  <a:pt x="39" y="55"/>
                  <a:pt x="38" y="56"/>
                  <a:pt x="38" y="57"/>
                </a:cubicBezTo>
                <a:cubicBezTo>
                  <a:pt x="38" y="61"/>
                  <a:pt x="38" y="61"/>
                  <a:pt x="38" y="61"/>
                </a:cubicBezTo>
                <a:cubicBezTo>
                  <a:pt x="38" y="61"/>
                  <a:pt x="39" y="62"/>
                  <a:pt x="39" y="62"/>
                </a:cubicBezTo>
                <a:cubicBezTo>
                  <a:pt x="48" y="62"/>
                  <a:pt x="48" y="62"/>
                  <a:pt x="48" y="62"/>
                </a:cubicBezTo>
                <a:cubicBezTo>
                  <a:pt x="38" y="79"/>
                  <a:pt x="38" y="79"/>
                  <a:pt x="38" y="79"/>
                </a:cubicBezTo>
                <a:cubicBezTo>
                  <a:pt x="38" y="80"/>
                  <a:pt x="38" y="80"/>
                  <a:pt x="39" y="81"/>
                </a:cubicBezTo>
                <a:cubicBezTo>
                  <a:pt x="43" y="83"/>
                  <a:pt x="43" y="83"/>
                  <a:pt x="43" y="83"/>
                </a:cubicBezTo>
                <a:cubicBezTo>
                  <a:pt x="43" y="83"/>
                  <a:pt x="43" y="83"/>
                  <a:pt x="43" y="83"/>
                </a:cubicBezTo>
                <a:cubicBezTo>
                  <a:pt x="43" y="83"/>
                  <a:pt x="44" y="83"/>
                  <a:pt x="44" y="83"/>
                </a:cubicBezTo>
                <a:cubicBezTo>
                  <a:pt x="44" y="83"/>
                  <a:pt x="44" y="83"/>
                  <a:pt x="44" y="82"/>
                </a:cubicBezTo>
                <a:cubicBezTo>
                  <a:pt x="58" y="57"/>
                  <a:pt x="58" y="57"/>
                  <a:pt x="58" y="57"/>
                </a:cubicBezTo>
                <a:cubicBezTo>
                  <a:pt x="58" y="57"/>
                  <a:pt x="58" y="56"/>
                  <a:pt x="58" y="56"/>
                </a:cubicBezTo>
                <a:close/>
                <a:moveTo>
                  <a:pt x="77" y="54"/>
                </a:moveTo>
                <a:cubicBezTo>
                  <a:pt x="77" y="54"/>
                  <a:pt x="77" y="54"/>
                  <a:pt x="77" y="54"/>
                </a:cubicBezTo>
                <a:cubicBezTo>
                  <a:pt x="73" y="52"/>
                  <a:pt x="73" y="52"/>
                  <a:pt x="73" y="52"/>
                </a:cubicBezTo>
                <a:cubicBezTo>
                  <a:pt x="73" y="52"/>
                  <a:pt x="72" y="53"/>
                  <a:pt x="72" y="53"/>
                </a:cubicBezTo>
                <a:cubicBezTo>
                  <a:pt x="60" y="85"/>
                  <a:pt x="60" y="85"/>
                  <a:pt x="60" y="85"/>
                </a:cubicBezTo>
                <a:cubicBezTo>
                  <a:pt x="60" y="85"/>
                  <a:pt x="60" y="85"/>
                  <a:pt x="60" y="86"/>
                </a:cubicBezTo>
                <a:cubicBezTo>
                  <a:pt x="60" y="86"/>
                  <a:pt x="60" y="86"/>
                  <a:pt x="61" y="86"/>
                </a:cubicBezTo>
                <a:cubicBezTo>
                  <a:pt x="64" y="87"/>
                  <a:pt x="64" y="87"/>
                  <a:pt x="64" y="87"/>
                </a:cubicBezTo>
                <a:cubicBezTo>
                  <a:pt x="64" y="88"/>
                  <a:pt x="64" y="88"/>
                  <a:pt x="64" y="88"/>
                </a:cubicBezTo>
                <a:cubicBezTo>
                  <a:pt x="65" y="88"/>
                  <a:pt x="65" y="87"/>
                  <a:pt x="65" y="87"/>
                </a:cubicBezTo>
                <a:cubicBezTo>
                  <a:pt x="77" y="55"/>
                  <a:pt x="77" y="55"/>
                  <a:pt x="77" y="55"/>
                </a:cubicBezTo>
                <a:cubicBezTo>
                  <a:pt x="77" y="55"/>
                  <a:pt x="77" y="54"/>
                  <a:pt x="77" y="54"/>
                </a:cubicBezTo>
                <a:close/>
                <a:moveTo>
                  <a:pt x="98" y="76"/>
                </a:moveTo>
                <a:cubicBezTo>
                  <a:pt x="93" y="76"/>
                  <a:pt x="93" y="76"/>
                  <a:pt x="93" y="76"/>
                </a:cubicBezTo>
                <a:cubicBezTo>
                  <a:pt x="95" y="74"/>
                  <a:pt x="95" y="74"/>
                  <a:pt x="95" y="74"/>
                </a:cubicBezTo>
                <a:cubicBezTo>
                  <a:pt x="96" y="72"/>
                  <a:pt x="97" y="70"/>
                  <a:pt x="98" y="69"/>
                </a:cubicBezTo>
                <a:cubicBezTo>
                  <a:pt x="99" y="67"/>
                  <a:pt x="99" y="66"/>
                  <a:pt x="99" y="64"/>
                </a:cubicBezTo>
                <a:cubicBezTo>
                  <a:pt x="99" y="63"/>
                  <a:pt x="99" y="62"/>
                  <a:pt x="99" y="61"/>
                </a:cubicBezTo>
                <a:cubicBezTo>
                  <a:pt x="99" y="61"/>
                  <a:pt x="98" y="60"/>
                  <a:pt x="98" y="59"/>
                </a:cubicBezTo>
                <a:cubicBezTo>
                  <a:pt x="97" y="58"/>
                  <a:pt x="96" y="57"/>
                  <a:pt x="95" y="56"/>
                </a:cubicBezTo>
                <a:cubicBezTo>
                  <a:pt x="93" y="55"/>
                  <a:pt x="92" y="55"/>
                  <a:pt x="90" y="55"/>
                </a:cubicBezTo>
                <a:cubicBezTo>
                  <a:pt x="87" y="55"/>
                  <a:pt x="85" y="56"/>
                  <a:pt x="83" y="58"/>
                </a:cubicBezTo>
                <a:cubicBezTo>
                  <a:pt x="83" y="58"/>
                  <a:pt x="82" y="59"/>
                  <a:pt x="82" y="61"/>
                </a:cubicBezTo>
                <a:cubicBezTo>
                  <a:pt x="81" y="62"/>
                  <a:pt x="81" y="63"/>
                  <a:pt x="81" y="64"/>
                </a:cubicBezTo>
                <a:cubicBezTo>
                  <a:pt x="81" y="65"/>
                  <a:pt x="81" y="65"/>
                  <a:pt x="82" y="65"/>
                </a:cubicBezTo>
                <a:cubicBezTo>
                  <a:pt x="87" y="65"/>
                  <a:pt x="87" y="65"/>
                  <a:pt x="87" y="65"/>
                </a:cubicBezTo>
                <a:cubicBezTo>
                  <a:pt x="88" y="65"/>
                  <a:pt x="88" y="65"/>
                  <a:pt x="88" y="64"/>
                </a:cubicBezTo>
                <a:cubicBezTo>
                  <a:pt x="88" y="64"/>
                  <a:pt x="88" y="63"/>
                  <a:pt x="88" y="63"/>
                </a:cubicBezTo>
                <a:cubicBezTo>
                  <a:pt x="89" y="62"/>
                  <a:pt x="89" y="62"/>
                  <a:pt x="89" y="62"/>
                </a:cubicBezTo>
                <a:cubicBezTo>
                  <a:pt x="89" y="61"/>
                  <a:pt x="90" y="61"/>
                  <a:pt x="90" y="61"/>
                </a:cubicBezTo>
                <a:cubicBezTo>
                  <a:pt x="91" y="61"/>
                  <a:pt x="91" y="61"/>
                  <a:pt x="91" y="62"/>
                </a:cubicBezTo>
                <a:cubicBezTo>
                  <a:pt x="92" y="63"/>
                  <a:pt x="92" y="63"/>
                  <a:pt x="92" y="64"/>
                </a:cubicBezTo>
                <a:cubicBezTo>
                  <a:pt x="92" y="65"/>
                  <a:pt x="92" y="66"/>
                  <a:pt x="91" y="66"/>
                </a:cubicBezTo>
                <a:cubicBezTo>
                  <a:pt x="91" y="68"/>
                  <a:pt x="90" y="68"/>
                  <a:pt x="90" y="69"/>
                </a:cubicBezTo>
                <a:cubicBezTo>
                  <a:pt x="87" y="73"/>
                  <a:pt x="87" y="73"/>
                  <a:pt x="87" y="73"/>
                </a:cubicBezTo>
                <a:cubicBezTo>
                  <a:pt x="81" y="80"/>
                  <a:pt x="81" y="80"/>
                  <a:pt x="81" y="80"/>
                </a:cubicBezTo>
                <a:cubicBezTo>
                  <a:pt x="80" y="81"/>
                  <a:pt x="80" y="81"/>
                  <a:pt x="81" y="82"/>
                </a:cubicBezTo>
                <a:cubicBezTo>
                  <a:pt x="81" y="82"/>
                  <a:pt x="81" y="82"/>
                  <a:pt x="82" y="82"/>
                </a:cubicBezTo>
                <a:cubicBezTo>
                  <a:pt x="98" y="82"/>
                  <a:pt x="98" y="82"/>
                  <a:pt x="98" y="82"/>
                </a:cubicBezTo>
                <a:cubicBezTo>
                  <a:pt x="99" y="82"/>
                  <a:pt x="99" y="82"/>
                  <a:pt x="99" y="81"/>
                </a:cubicBezTo>
                <a:cubicBezTo>
                  <a:pt x="99" y="77"/>
                  <a:pt x="99" y="77"/>
                  <a:pt x="99" y="77"/>
                </a:cubicBezTo>
                <a:cubicBezTo>
                  <a:pt x="99" y="76"/>
                  <a:pt x="99" y="76"/>
                  <a:pt x="98" y="76"/>
                </a:cubicBezTo>
                <a:close/>
                <a:moveTo>
                  <a:pt x="121" y="72"/>
                </a:moveTo>
                <a:cubicBezTo>
                  <a:pt x="119" y="72"/>
                  <a:pt x="119" y="72"/>
                  <a:pt x="119" y="72"/>
                </a:cubicBezTo>
                <a:cubicBezTo>
                  <a:pt x="119" y="56"/>
                  <a:pt x="119" y="56"/>
                  <a:pt x="119" y="56"/>
                </a:cubicBezTo>
                <a:cubicBezTo>
                  <a:pt x="119" y="56"/>
                  <a:pt x="119" y="55"/>
                  <a:pt x="118" y="55"/>
                </a:cubicBezTo>
                <a:cubicBezTo>
                  <a:pt x="114" y="55"/>
                  <a:pt x="114" y="55"/>
                  <a:pt x="114" y="55"/>
                </a:cubicBezTo>
                <a:cubicBezTo>
                  <a:pt x="113" y="55"/>
                  <a:pt x="113" y="55"/>
                  <a:pt x="113" y="56"/>
                </a:cubicBezTo>
                <a:cubicBezTo>
                  <a:pt x="102" y="74"/>
                  <a:pt x="102" y="74"/>
                  <a:pt x="102" y="74"/>
                </a:cubicBezTo>
                <a:cubicBezTo>
                  <a:pt x="102" y="74"/>
                  <a:pt x="102" y="74"/>
                  <a:pt x="102" y="75"/>
                </a:cubicBezTo>
                <a:cubicBezTo>
                  <a:pt x="102" y="77"/>
                  <a:pt x="102" y="77"/>
                  <a:pt x="102" y="77"/>
                </a:cubicBezTo>
                <a:cubicBezTo>
                  <a:pt x="102" y="77"/>
                  <a:pt x="102" y="78"/>
                  <a:pt x="103" y="78"/>
                </a:cubicBezTo>
                <a:cubicBezTo>
                  <a:pt x="113" y="78"/>
                  <a:pt x="113" y="78"/>
                  <a:pt x="113" y="78"/>
                </a:cubicBezTo>
                <a:cubicBezTo>
                  <a:pt x="113" y="81"/>
                  <a:pt x="113" y="81"/>
                  <a:pt x="113" y="81"/>
                </a:cubicBezTo>
                <a:cubicBezTo>
                  <a:pt x="113" y="82"/>
                  <a:pt x="113" y="82"/>
                  <a:pt x="114" y="82"/>
                </a:cubicBezTo>
                <a:cubicBezTo>
                  <a:pt x="118" y="82"/>
                  <a:pt x="118" y="82"/>
                  <a:pt x="118" y="82"/>
                </a:cubicBezTo>
                <a:cubicBezTo>
                  <a:pt x="119" y="82"/>
                  <a:pt x="119" y="82"/>
                  <a:pt x="119" y="81"/>
                </a:cubicBezTo>
                <a:cubicBezTo>
                  <a:pt x="119" y="78"/>
                  <a:pt x="119" y="78"/>
                  <a:pt x="119" y="78"/>
                </a:cubicBezTo>
                <a:cubicBezTo>
                  <a:pt x="121" y="78"/>
                  <a:pt x="121" y="78"/>
                  <a:pt x="121" y="78"/>
                </a:cubicBezTo>
                <a:cubicBezTo>
                  <a:pt x="121" y="78"/>
                  <a:pt x="122" y="77"/>
                  <a:pt x="122" y="77"/>
                </a:cubicBezTo>
                <a:cubicBezTo>
                  <a:pt x="122" y="73"/>
                  <a:pt x="122" y="73"/>
                  <a:pt x="122" y="73"/>
                </a:cubicBezTo>
                <a:cubicBezTo>
                  <a:pt x="122" y="72"/>
                  <a:pt x="121" y="72"/>
                  <a:pt x="121" y="72"/>
                </a:cubicBezTo>
                <a:close/>
                <a:moveTo>
                  <a:pt x="113" y="72"/>
                </a:moveTo>
                <a:cubicBezTo>
                  <a:pt x="110" y="72"/>
                  <a:pt x="110" y="72"/>
                  <a:pt x="110" y="72"/>
                </a:cubicBezTo>
                <a:cubicBezTo>
                  <a:pt x="113" y="68"/>
                  <a:pt x="113" y="68"/>
                  <a:pt x="113" y="68"/>
                </a:cubicBezTo>
                <a:lnTo>
                  <a:pt x="113" y="72"/>
                </a:lnTo>
                <a:close/>
                <a:moveTo>
                  <a:pt x="157" y="0"/>
                </a:moveTo>
                <a:cubicBezTo>
                  <a:pt x="3" y="0"/>
                  <a:pt x="3" y="0"/>
                  <a:pt x="3" y="0"/>
                </a:cubicBezTo>
                <a:cubicBezTo>
                  <a:pt x="1" y="0"/>
                  <a:pt x="0" y="1"/>
                  <a:pt x="0" y="3"/>
                </a:cubicBezTo>
                <a:cubicBezTo>
                  <a:pt x="0" y="119"/>
                  <a:pt x="0" y="119"/>
                  <a:pt x="0" y="119"/>
                </a:cubicBezTo>
                <a:cubicBezTo>
                  <a:pt x="0" y="120"/>
                  <a:pt x="1" y="122"/>
                  <a:pt x="3" y="122"/>
                </a:cubicBezTo>
                <a:cubicBezTo>
                  <a:pt x="60" y="122"/>
                  <a:pt x="60" y="122"/>
                  <a:pt x="60" y="122"/>
                </a:cubicBezTo>
                <a:cubicBezTo>
                  <a:pt x="60" y="135"/>
                  <a:pt x="60" y="135"/>
                  <a:pt x="60" y="135"/>
                </a:cubicBezTo>
                <a:cubicBezTo>
                  <a:pt x="60" y="139"/>
                  <a:pt x="57" y="142"/>
                  <a:pt x="54" y="142"/>
                </a:cubicBezTo>
                <a:cubicBezTo>
                  <a:pt x="37" y="142"/>
                  <a:pt x="37" y="142"/>
                  <a:pt x="37" y="142"/>
                </a:cubicBezTo>
                <a:cubicBezTo>
                  <a:pt x="35" y="142"/>
                  <a:pt x="33" y="144"/>
                  <a:pt x="33" y="145"/>
                </a:cubicBezTo>
                <a:cubicBezTo>
                  <a:pt x="33" y="147"/>
                  <a:pt x="35" y="149"/>
                  <a:pt x="37" y="149"/>
                </a:cubicBezTo>
                <a:cubicBezTo>
                  <a:pt x="123" y="149"/>
                  <a:pt x="123" y="149"/>
                  <a:pt x="123" y="149"/>
                </a:cubicBezTo>
                <a:cubicBezTo>
                  <a:pt x="125" y="149"/>
                  <a:pt x="127" y="147"/>
                  <a:pt x="127" y="145"/>
                </a:cubicBezTo>
                <a:cubicBezTo>
                  <a:pt x="127" y="144"/>
                  <a:pt x="125" y="142"/>
                  <a:pt x="123" y="142"/>
                </a:cubicBezTo>
                <a:cubicBezTo>
                  <a:pt x="106" y="142"/>
                  <a:pt x="106" y="142"/>
                  <a:pt x="106" y="142"/>
                </a:cubicBezTo>
                <a:cubicBezTo>
                  <a:pt x="103" y="142"/>
                  <a:pt x="100" y="139"/>
                  <a:pt x="100" y="135"/>
                </a:cubicBezTo>
                <a:cubicBezTo>
                  <a:pt x="100" y="122"/>
                  <a:pt x="100" y="122"/>
                  <a:pt x="100" y="122"/>
                </a:cubicBezTo>
                <a:cubicBezTo>
                  <a:pt x="157" y="122"/>
                  <a:pt x="157" y="122"/>
                  <a:pt x="157" y="122"/>
                </a:cubicBezTo>
                <a:cubicBezTo>
                  <a:pt x="159" y="122"/>
                  <a:pt x="160" y="120"/>
                  <a:pt x="160" y="119"/>
                </a:cubicBezTo>
                <a:cubicBezTo>
                  <a:pt x="160" y="3"/>
                  <a:pt x="160" y="3"/>
                  <a:pt x="160" y="3"/>
                </a:cubicBezTo>
                <a:cubicBezTo>
                  <a:pt x="160" y="1"/>
                  <a:pt x="159" y="0"/>
                  <a:pt x="157" y="0"/>
                </a:cubicBezTo>
                <a:close/>
                <a:moveTo>
                  <a:pt x="30" y="7"/>
                </a:moveTo>
                <a:cubicBezTo>
                  <a:pt x="130" y="7"/>
                  <a:pt x="130" y="7"/>
                  <a:pt x="130" y="7"/>
                </a:cubicBezTo>
                <a:cubicBezTo>
                  <a:pt x="135" y="15"/>
                  <a:pt x="135" y="15"/>
                  <a:pt x="135" y="15"/>
                </a:cubicBezTo>
                <a:cubicBezTo>
                  <a:pt x="25" y="15"/>
                  <a:pt x="25" y="15"/>
                  <a:pt x="25" y="15"/>
                </a:cubicBezTo>
                <a:lnTo>
                  <a:pt x="30" y="7"/>
                </a:lnTo>
                <a:close/>
                <a:moveTo>
                  <a:pt x="138" y="22"/>
                </a:moveTo>
                <a:cubicBezTo>
                  <a:pt x="138" y="30"/>
                  <a:pt x="138" y="30"/>
                  <a:pt x="138" y="30"/>
                </a:cubicBezTo>
                <a:cubicBezTo>
                  <a:pt x="138" y="33"/>
                  <a:pt x="134" y="36"/>
                  <a:pt x="129" y="36"/>
                </a:cubicBezTo>
                <a:cubicBezTo>
                  <a:pt x="124" y="36"/>
                  <a:pt x="120" y="33"/>
                  <a:pt x="120" y="30"/>
                </a:cubicBezTo>
                <a:cubicBezTo>
                  <a:pt x="120" y="22"/>
                  <a:pt x="120" y="22"/>
                  <a:pt x="120" y="22"/>
                </a:cubicBezTo>
                <a:lnTo>
                  <a:pt x="138" y="22"/>
                </a:lnTo>
                <a:close/>
                <a:moveTo>
                  <a:pt x="113" y="22"/>
                </a:moveTo>
                <a:cubicBezTo>
                  <a:pt x="113" y="30"/>
                  <a:pt x="113" y="30"/>
                  <a:pt x="113" y="30"/>
                </a:cubicBezTo>
                <a:cubicBezTo>
                  <a:pt x="113" y="33"/>
                  <a:pt x="109" y="36"/>
                  <a:pt x="105" y="36"/>
                </a:cubicBezTo>
                <a:cubicBezTo>
                  <a:pt x="100" y="36"/>
                  <a:pt x="96" y="33"/>
                  <a:pt x="96" y="30"/>
                </a:cubicBezTo>
                <a:cubicBezTo>
                  <a:pt x="96" y="22"/>
                  <a:pt x="96" y="22"/>
                  <a:pt x="96" y="22"/>
                </a:cubicBezTo>
                <a:lnTo>
                  <a:pt x="113" y="22"/>
                </a:lnTo>
                <a:close/>
                <a:moveTo>
                  <a:pt x="89" y="22"/>
                </a:moveTo>
                <a:cubicBezTo>
                  <a:pt x="89" y="30"/>
                  <a:pt x="89" y="30"/>
                  <a:pt x="89" y="30"/>
                </a:cubicBezTo>
                <a:cubicBezTo>
                  <a:pt x="89" y="33"/>
                  <a:pt x="85" y="36"/>
                  <a:pt x="80" y="36"/>
                </a:cubicBezTo>
                <a:cubicBezTo>
                  <a:pt x="75" y="36"/>
                  <a:pt x="71" y="33"/>
                  <a:pt x="71" y="30"/>
                </a:cubicBezTo>
                <a:cubicBezTo>
                  <a:pt x="71" y="22"/>
                  <a:pt x="71" y="22"/>
                  <a:pt x="71" y="22"/>
                </a:cubicBezTo>
                <a:lnTo>
                  <a:pt x="89" y="22"/>
                </a:lnTo>
                <a:close/>
                <a:moveTo>
                  <a:pt x="64" y="22"/>
                </a:moveTo>
                <a:cubicBezTo>
                  <a:pt x="64" y="30"/>
                  <a:pt x="64" y="30"/>
                  <a:pt x="64" y="30"/>
                </a:cubicBezTo>
                <a:cubicBezTo>
                  <a:pt x="64" y="33"/>
                  <a:pt x="60" y="36"/>
                  <a:pt x="56" y="36"/>
                </a:cubicBezTo>
                <a:cubicBezTo>
                  <a:pt x="51" y="36"/>
                  <a:pt x="47" y="33"/>
                  <a:pt x="47" y="30"/>
                </a:cubicBezTo>
                <a:cubicBezTo>
                  <a:pt x="47" y="22"/>
                  <a:pt x="47" y="22"/>
                  <a:pt x="47" y="22"/>
                </a:cubicBezTo>
                <a:cubicBezTo>
                  <a:pt x="47" y="22"/>
                  <a:pt x="47" y="22"/>
                  <a:pt x="47" y="22"/>
                </a:cubicBezTo>
                <a:lnTo>
                  <a:pt x="64" y="22"/>
                </a:lnTo>
                <a:close/>
                <a:moveTo>
                  <a:pt x="40" y="22"/>
                </a:moveTo>
                <a:cubicBezTo>
                  <a:pt x="40" y="30"/>
                  <a:pt x="40" y="30"/>
                  <a:pt x="40" y="30"/>
                </a:cubicBezTo>
                <a:cubicBezTo>
                  <a:pt x="40" y="33"/>
                  <a:pt x="36" y="36"/>
                  <a:pt x="31" y="36"/>
                </a:cubicBezTo>
                <a:cubicBezTo>
                  <a:pt x="26" y="36"/>
                  <a:pt x="22" y="33"/>
                  <a:pt x="22" y="30"/>
                </a:cubicBezTo>
                <a:cubicBezTo>
                  <a:pt x="22" y="22"/>
                  <a:pt x="22" y="22"/>
                  <a:pt x="22" y="22"/>
                </a:cubicBezTo>
                <a:lnTo>
                  <a:pt x="40" y="22"/>
                </a:lnTo>
                <a:close/>
                <a:moveTo>
                  <a:pt x="65" y="142"/>
                </a:moveTo>
                <a:cubicBezTo>
                  <a:pt x="66" y="140"/>
                  <a:pt x="67" y="138"/>
                  <a:pt x="67" y="135"/>
                </a:cubicBezTo>
                <a:cubicBezTo>
                  <a:pt x="67" y="122"/>
                  <a:pt x="67" y="122"/>
                  <a:pt x="67" y="122"/>
                </a:cubicBezTo>
                <a:cubicBezTo>
                  <a:pt x="93" y="122"/>
                  <a:pt x="93" y="122"/>
                  <a:pt x="93" y="122"/>
                </a:cubicBezTo>
                <a:cubicBezTo>
                  <a:pt x="93" y="135"/>
                  <a:pt x="93" y="135"/>
                  <a:pt x="93" y="135"/>
                </a:cubicBezTo>
                <a:cubicBezTo>
                  <a:pt x="93" y="138"/>
                  <a:pt x="94" y="140"/>
                  <a:pt x="95" y="142"/>
                </a:cubicBezTo>
                <a:lnTo>
                  <a:pt x="65" y="142"/>
                </a:lnTo>
                <a:close/>
                <a:moveTo>
                  <a:pt x="153" y="115"/>
                </a:moveTo>
                <a:cubicBezTo>
                  <a:pt x="7" y="115"/>
                  <a:pt x="7" y="115"/>
                  <a:pt x="7" y="115"/>
                </a:cubicBezTo>
                <a:cubicBezTo>
                  <a:pt x="7" y="102"/>
                  <a:pt x="7" y="102"/>
                  <a:pt x="7" y="102"/>
                </a:cubicBezTo>
                <a:cubicBezTo>
                  <a:pt x="153" y="102"/>
                  <a:pt x="153" y="102"/>
                  <a:pt x="153" y="102"/>
                </a:cubicBezTo>
                <a:lnTo>
                  <a:pt x="153" y="115"/>
                </a:lnTo>
                <a:close/>
                <a:moveTo>
                  <a:pt x="153" y="95"/>
                </a:moveTo>
                <a:cubicBezTo>
                  <a:pt x="7" y="95"/>
                  <a:pt x="7" y="95"/>
                  <a:pt x="7" y="95"/>
                </a:cubicBezTo>
                <a:cubicBezTo>
                  <a:pt x="7" y="7"/>
                  <a:pt x="7" y="7"/>
                  <a:pt x="7" y="7"/>
                </a:cubicBezTo>
                <a:cubicBezTo>
                  <a:pt x="22" y="7"/>
                  <a:pt x="22" y="7"/>
                  <a:pt x="22" y="7"/>
                </a:cubicBezTo>
                <a:cubicBezTo>
                  <a:pt x="16" y="16"/>
                  <a:pt x="16" y="16"/>
                  <a:pt x="16" y="16"/>
                </a:cubicBezTo>
                <a:cubicBezTo>
                  <a:pt x="16" y="17"/>
                  <a:pt x="15" y="18"/>
                  <a:pt x="15" y="18"/>
                </a:cubicBezTo>
                <a:cubicBezTo>
                  <a:pt x="15" y="18"/>
                  <a:pt x="15" y="18"/>
                  <a:pt x="15" y="18"/>
                </a:cubicBezTo>
                <a:cubicBezTo>
                  <a:pt x="15" y="30"/>
                  <a:pt x="15" y="30"/>
                  <a:pt x="15" y="30"/>
                </a:cubicBezTo>
                <a:cubicBezTo>
                  <a:pt x="15" y="37"/>
                  <a:pt x="22" y="43"/>
                  <a:pt x="31" y="43"/>
                </a:cubicBezTo>
                <a:cubicBezTo>
                  <a:pt x="36" y="43"/>
                  <a:pt x="40" y="41"/>
                  <a:pt x="43" y="38"/>
                </a:cubicBezTo>
                <a:cubicBezTo>
                  <a:pt x="46" y="41"/>
                  <a:pt x="51" y="43"/>
                  <a:pt x="56" y="43"/>
                </a:cubicBezTo>
                <a:cubicBezTo>
                  <a:pt x="60" y="43"/>
                  <a:pt x="65" y="41"/>
                  <a:pt x="68" y="38"/>
                </a:cubicBezTo>
                <a:cubicBezTo>
                  <a:pt x="71" y="41"/>
                  <a:pt x="75" y="43"/>
                  <a:pt x="80" y="43"/>
                </a:cubicBezTo>
                <a:cubicBezTo>
                  <a:pt x="85" y="43"/>
                  <a:pt x="89" y="41"/>
                  <a:pt x="92" y="38"/>
                </a:cubicBezTo>
                <a:cubicBezTo>
                  <a:pt x="95" y="41"/>
                  <a:pt x="100" y="43"/>
                  <a:pt x="105" y="43"/>
                </a:cubicBezTo>
                <a:cubicBezTo>
                  <a:pt x="109" y="43"/>
                  <a:pt x="114" y="41"/>
                  <a:pt x="117" y="38"/>
                </a:cubicBezTo>
                <a:cubicBezTo>
                  <a:pt x="120" y="41"/>
                  <a:pt x="124" y="43"/>
                  <a:pt x="129" y="43"/>
                </a:cubicBezTo>
                <a:cubicBezTo>
                  <a:pt x="138" y="43"/>
                  <a:pt x="145" y="37"/>
                  <a:pt x="145" y="30"/>
                </a:cubicBezTo>
                <a:cubicBezTo>
                  <a:pt x="145" y="18"/>
                  <a:pt x="145" y="18"/>
                  <a:pt x="145" y="18"/>
                </a:cubicBezTo>
                <a:cubicBezTo>
                  <a:pt x="145" y="18"/>
                  <a:pt x="145" y="18"/>
                  <a:pt x="145" y="18"/>
                </a:cubicBezTo>
                <a:cubicBezTo>
                  <a:pt x="145" y="18"/>
                  <a:pt x="144" y="17"/>
                  <a:pt x="144" y="16"/>
                </a:cubicBezTo>
                <a:cubicBezTo>
                  <a:pt x="138" y="7"/>
                  <a:pt x="138" y="7"/>
                  <a:pt x="138" y="7"/>
                </a:cubicBezTo>
                <a:cubicBezTo>
                  <a:pt x="153" y="7"/>
                  <a:pt x="153" y="7"/>
                  <a:pt x="153" y="7"/>
                </a:cubicBezTo>
                <a:cubicBezTo>
                  <a:pt x="153" y="95"/>
                  <a:pt x="153" y="95"/>
                  <a:pt x="153" y="9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4" name="Freeform 44">
            <a:extLst>
              <a:ext uri="{FF2B5EF4-FFF2-40B4-BE49-F238E27FC236}">
                <a16:creationId xmlns:a16="http://schemas.microsoft.com/office/drawing/2014/main" xmlns="" id="{ABFF11BE-C1D1-4F09-BA04-9677941DE8EA}"/>
              </a:ext>
            </a:extLst>
          </p:cNvPr>
          <p:cNvSpPr>
            <a:spLocks noEditPoints="1"/>
          </p:cNvSpPr>
          <p:nvPr/>
        </p:nvSpPr>
        <p:spPr bwMode="auto">
          <a:xfrm>
            <a:off x="5292726" y="2270126"/>
            <a:ext cx="531813" cy="549275"/>
          </a:xfrm>
          <a:custGeom>
            <a:avLst/>
            <a:gdLst>
              <a:gd name="T0" fmla="*/ 82 w 156"/>
              <a:gd name="T1" fmla="*/ 37 h 160"/>
              <a:gd name="T2" fmla="*/ 27 w 156"/>
              <a:gd name="T3" fmla="*/ 47 h 160"/>
              <a:gd name="T4" fmla="*/ 19 w 156"/>
              <a:gd name="T5" fmla="*/ 25 h 160"/>
              <a:gd name="T6" fmla="*/ 0 w 156"/>
              <a:gd name="T7" fmla="*/ 28 h 160"/>
              <a:gd name="T8" fmla="*/ 17 w 156"/>
              <a:gd name="T9" fmla="*/ 31 h 160"/>
              <a:gd name="T10" fmla="*/ 21 w 156"/>
              <a:gd name="T11" fmla="*/ 51 h 160"/>
              <a:gd name="T12" fmla="*/ 22 w 156"/>
              <a:gd name="T13" fmla="*/ 123 h 160"/>
              <a:gd name="T14" fmla="*/ 31 w 156"/>
              <a:gd name="T15" fmla="*/ 146 h 160"/>
              <a:gd name="T16" fmla="*/ 59 w 156"/>
              <a:gd name="T17" fmla="*/ 146 h 160"/>
              <a:gd name="T18" fmla="*/ 82 w 156"/>
              <a:gd name="T19" fmla="*/ 139 h 160"/>
              <a:gd name="T20" fmla="*/ 94 w 156"/>
              <a:gd name="T21" fmla="*/ 160 h 160"/>
              <a:gd name="T22" fmla="*/ 104 w 156"/>
              <a:gd name="T23" fmla="*/ 136 h 160"/>
              <a:gd name="T24" fmla="*/ 100 w 156"/>
              <a:gd name="T25" fmla="*/ 132 h 160"/>
              <a:gd name="T26" fmla="*/ 28 w 156"/>
              <a:gd name="T27" fmla="*/ 123 h 160"/>
              <a:gd name="T28" fmla="*/ 38 w 156"/>
              <a:gd name="T29" fmla="*/ 113 h 160"/>
              <a:gd name="T30" fmla="*/ 38 w 156"/>
              <a:gd name="T31" fmla="*/ 113 h 160"/>
              <a:gd name="T32" fmla="*/ 38 w 156"/>
              <a:gd name="T33" fmla="*/ 113 h 160"/>
              <a:gd name="T34" fmla="*/ 109 w 156"/>
              <a:gd name="T35" fmla="*/ 106 h 160"/>
              <a:gd name="T36" fmla="*/ 116 w 156"/>
              <a:gd name="T37" fmla="*/ 81 h 160"/>
              <a:gd name="T38" fmla="*/ 119 w 156"/>
              <a:gd name="T39" fmla="*/ 74 h 160"/>
              <a:gd name="T40" fmla="*/ 119 w 156"/>
              <a:gd name="T41" fmla="*/ 0 h 160"/>
              <a:gd name="T42" fmla="*/ 101 w 156"/>
              <a:gd name="T43" fmla="*/ 146 h 160"/>
              <a:gd name="T44" fmla="*/ 86 w 156"/>
              <a:gd name="T45" fmla="*/ 146 h 160"/>
              <a:gd name="T46" fmla="*/ 45 w 156"/>
              <a:gd name="T47" fmla="*/ 139 h 160"/>
              <a:gd name="T48" fmla="*/ 45 w 156"/>
              <a:gd name="T49" fmla="*/ 153 h 160"/>
              <a:gd name="T50" fmla="*/ 45 w 156"/>
              <a:gd name="T51" fmla="*/ 139 h 160"/>
              <a:gd name="T52" fmla="*/ 45 w 156"/>
              <a:gd name="T53" fmla="*/ 55 h 160"/>
              <a:gd name="T54" fmla="*/ 34 w 156"/>
              <a:gd name="T55" fmla="*/ 77 h 160"/>
              <a:gd name="T56" fmla="*/ 40 w 156"/>
              <a:gd name="T57" fmla="*/ 107 h 160"/>
              <a:gd name="T58" fmla="*/ 49 w 156"/>
              <a:gd name="T59" fmla="*/ 83 h 160"/>
              <a:gd name="T60" fmla="*/ 40 w 156"/>
              <a:gd name="T61" fmla="*/ 107 h 160"/>
              <a:gd name="T62" fmla="*/ 58 w 156"/>
              <a:gd name="T63" fmla="*/ 105 h 160"/>
              <a:gd name="T64" fmla="*/ 69 w 156"/>
              <a:gd name="T65" fmla="*/ 83 h 160"/>
              <a:gd name="T66" fmla="*/ 69 w 156"/>
              <a:gd name="T67" fmla="*/ 77 h 160"/>
              <a:gd name="T68" fmla="*/ 55 w 156"/>
              <a:gd name="T69" fmla="*/ 77 h 160"/>
              <a:gd name="T70" fmla="*/ 69 w 156"/>
              <a:gd name="T71" fmla="*/ 57 h 160"/>
              <a:gd name="T72" fmla="*/ 86 w 156"/>
              <a:gd name="T73" fmla="*/ 103 h 160"/>
              <a:gd name="T74" fmla="*/ 75 w 156"/>
              <a:gd name="T75" fmla="*/ 83 h 160"/>
              <a:gd name="T76" fmla="*/ 86 w 156"/>
              <a:gd name="T77" fmla="*/ 103 h 160"/>
              <a:gd name="T78" fmla="*/ 75 w 156"/>
              <a:gd name="T79" fmla="*/ 77 h 160"/>
              <a:gd name="T80" fmla="*/ 89 w 156"/>
              <a:gd name="T81" fmla="*/ 59 h 160"/>
              <a:gd name="T82" fmla="*/ 89 w 156"/>
              <a:gd name="T83" fmla="*/ 77 h 160"/>
              <a:gd name="T84" fmla="*/ 92 w 156"/>
              <a:gd name="T85" fmla="*/ 103 h 160"/>
              <a:gd name="T86" fmla="*/ 109 w 156"/>
              <a:gd name="T87" fmla="*/ 83 h 160"/>
              <a:gd name="T88" fmla="*/ 111 w 156"/>
              <a:gd name="T89" fmla="*/ 77 h 160"/>
              <a:gd name="T90" fmla="*/ 96 w 156"/>
              <a:gd name="T91" fmla="*/ 66 h 160"/>
              <a:gd name="T92" fmla="*/ 111 w 156"/>
              <a:gd name="T93" fmla="*/ 77 h 160"/>
              <a:gd name="T94" fmla="*/ 94 w 156"/>
              <a:gd name="T95" fmla="*/ 54 h 160"/>
              <a:gd name="T96" fmla="*/ 89 w 156"/>
              <a:gd name="T97" fmla="*/ 37 h 160"/>
              <a:gd name="T98" fmla="*/ 150 w 156"/>
              <a:gd name="T99" fmla="*/ 37 h 160"/>
              <a:gd name="T100" fmla="*/ 124 w 156"/>
              <a:gd name="T101" fmla="*/ 37 h 160"/>
              <a:gd name="T102" fmla="*/ 133 w 156"/>
              <a:gd name="T103" fmla="*/ 23 h 160"/>
              <a:gd name="T104" fmla="*/ 119 w 156"/>
              <a:gd name="T105" fmla="*/ 32 h 160"/>
              <a:gd name="T106" fmla="*/ 105 w 156"/>
              <a:gd name="T107" fmla="*/ 23 h 160"/>
              <a:gd name="T108" fmla="*/ 115 w 156"/>
              <a:gd name="T109" fmla="*/ 37 h 160"/>
              <a:gd name="T110" fmla="*/ 105 w 156"/>
              <a:gd name="T111" fmla="*/ 51 h 160"/>
              <a:gd name="T112" fmla="*/ 110 w 156"/>
              <a:gd name="T113" fmla="*/ 51 h 160"/>
              <a:gd name="T114" fmla="*/ 129 w 156"/>
              <a:gd name="T115" fmla="*/ 51 h 160"/>
              <a:gd name="T116" fmla="*/ 133 w 156"/>
              <a:gd name="T117" fmla="*/ 51 h 160"/>
              <a:gd name="T118" fmla="*/ 124 w 156"/>
              <a:gd name="T119" fmla="*/ 37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56" h="160">
                <a:moveTo>
                  <a:pt x="119" y="0"/>
                </a:moveTo>
                <a:cubicBezTo>
                  <a:pt x="99" y="0"/>
                  <a:pt x="82" y="17"/>
                  <a:pt x="82" y="37"/>
                </a:cubicBezTo>
                <a:cubicBezTo>
                  <a:pt x="82" y="42"/>
                  <a:pt x="83" y="47"/>
                  <a:pt x="85" y="52"/>
                </a:cubicBezTo>
                <a:cubicBezTo>
                  <a:pt x="27" y="47"/>
                  <a:pt x="27" y="47"/>
                  <a:pt x="27" y="47"/>
                </a:cubicBezTo>
                <a:cubicBezTo>
                  <a:pt x="23" y="27"/>
                  <a:pt x="23" y="27"/>
                  <a:pt x="23" y="27"/>
                </a:cubicBezTo>
                <a:cubicBezTo>
                  <a:pt x="22" y="26"/>
                  <a:pt x="21" y="25"/>
                  <a:pt x="19" y="25"/>
                </a:cubicBezTo>
                <a:cubicBezTo>
                  <a:pt x="3" y="25"/>
                  <a:pt x="3" y="25"/>
                  <a:pt x="3" y="25"/>
                </a:cubicBezTo>
                <a:cubicBezTo>
                  <a:pt x="1" y="25"/>
                  <a:pt x="0" y="26"/>
                  <a:pt x="0" y="28"/>
                </a:cubicBezTo>
                <a:cubicBezTo>
                  <a:pt x="0" y="30"/>
                  <a:pt x="1" y="31"/>
                  <a:pt x="3" y="31"/>
                </a:cubicBezTo>
                <a:cubicBezTo>
                  <a:pt x="17" y="31"/>
                  <a:pt x="17" y="31"/>
                  <a:pt x="17" y="31"/>
                </a:cubicBezTo>
                <a:cubicBezTo>
                  <a:pt x="21" y="51"/>
                  <a:pt x="21" y="51"/>
                  <a:pt x="21" y="51"/>
                </a:cubicBezTo>
                <a:cubicBezTo>
                  <a:pt x="21" y="51"/>
                  <a:pt x="21" y="51"/>
                  <a:pt x="21" y="51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27" y="109"/>
                  <a:pt x="22" y="115"/>
                  <a:pt x="22" y="123"/>
                </a:cubicBezTo>
                <a:cubicBezTo>
                  <a:pt x="22" y="130"/>
                  <a:pt x="27" y="137"/>
                  <a:pt x="34" y="138"/>
                </a:cubicBezTo>
                <a:cubicBezTo>
                  <a:pt x="32" y="140"/>
                  <a:pt x="31" y="143"/>
                  <a:pt x="31" y="146"/>
                </a:cubicBezTo>
                <a:cubicBezTo>
                  <a:pt x="31" y="154"/>
                  <a:pt x="38" y="160"/>
                  <a:pt x="45" y="160"/>
                </a:cubicBezTo>
                <a:cubicBezTo>
                  <a:pt x="53" y="160"/>
                  <a:pt x="59" y="154"/>
                  <a:pt x="59" y="146"/>
                </a:cubicBezTo>
                <a:cubicBezTo>
                  <a:pt x="59" y="143"/>
                  <a:pt x="59" y="141"/>
                  <a:pt x="57" y="139"/>
                </a:cubicBezTo>
                <a:cubicBezTo>
                  <a:pt x="82" y="139"/>
                  <a:pt x="82" y="139"/>
                  <a:pt x="82" y="139"/>
                </a:cubicBezTo>
                <a:cubicBezTo>
                  <a:pt x="81" y="141"/>
                  <a:pt x="80" y="143"/>
                  <a:pt x="80" y="146"/>
                </a:cubicBezTo>
                <a:cubicBezTo>
                  <a:pt x="80" y="154"/>
                  <a:pt x="86" y="160"/>
                  <a:pt x="94" y="160"/>
                </a:cubicBezTo>
                <a:cubicBezTo>
                  <a:pt x="101" y="160"/>
                  <a:pt x="108" y="154"/>
                  <a:pt x="108" y="146"/>
                </a:cubicBezTo>
                <a:cubicBezTo>
                  <a:pt x="108" y="142"/>
                  <a:pt x="106" y="139"/>
                  <a:pt x="104" y="136"/>
                </a:cubicBezTo>
                <a:cubicBezTo>
                  <a:pt x="104" y="136"/>
                  <a:pt x="104" y="136"/>
                  <a:pt x="104" y="135"/>
                </a:cubicBezTo>
                <a:cubicBezTo>
                  <a:pt x="104" y="134"/>
                  <a:pt x="102" y="132"/>
                  <a:pt x="100" y="132"/>
                </a:cubicBezTo>
                <a:cubicBezTo>
                  <a:pt x="38" y="132"/>
                  <a:pt x="38" y="132"/>
                  <a:pt x="38" y="132"/>
                </a:cubicBezTo>
                <a:cubicBezTo>
                  <a:pt x="32" y="132"/>
                  <a:pt x="28" y="128"/>
                  <a:pt x="28" y="123"/>
                </a:cubicBezTo>
                <a:cubicBezTo>
                  <a:pt x="28" y="118"/>
                  <a:pt x="32" y="113"/>
                  <a:pt x="38" y="113"/>
                </a:cubicBezTo>
                <a:cubicBezTo>
                  <a:pt x="38" y="113"/>
                  <a:pt x="38" y="113"/>
                  <a:pt x="38" y="113"/>
                </a:cubicBezTo>
                <a:cubicBezTo>
                  <a:pt x="38" y="113"/>
                  <a:pt x="38" y="113"/>
                  <a:pt x="38" y="113"/>
                </a:cubicBezTo>
                <a:cubicBezTo>
                  <a:pt x="38" y="113"/>
                  <a:pt x="38" y="113"/>
                  <a:pt x="38" y="113"/>
                </a:cubicBezTo>
                <a:cubicBezTo>
                  <a:pt x="38" y="113"/>
                  <a:pt x="38" y="113"/>
                  <a:pt x="38" y="113"/>
                </a:cubicBezTo>
                <a:cubicBezTo>
                  <a:pt x="38" y="113"/>
                  <a:pt x="38" y="113"/>
                  <a:pt x="38" y="113"/>
                </a:cubicBezTo>
                <a:cubicBezTo>
                  <a:pt x="106" y="109"/>
                  <a:pt x="106" y="109"/>
                  <a:pt x="106" y="109"/>
                </a:cubicBezTo>
                <a:cubicBezTo>
                  <a:pt x="108" y="108"/>
                  <a:pt x="109" y="107"/>
                  <a:pt x="109" y="106"/>
                </a:cubicBezTo>
                <a:cubicBezTo>
                  <a:pt x="116" y="81"/>
                  <a:pt x="116" y="81"/>
                  <a:pt x="116" y="81"/>
                </a:cubicBezTo>
                <a:cubicBezTo>
                  <a:pt x="116" y="81"/>
                  <a:pt x="116" y="81"/>
                  <a:pt x="116" y="81"/>
                </a:cubicBezTo>
                <a:cubicBezTo>
                  <a:pt x="118" y="74"/>
                  <a:pt x="118" y="74"/>
                  <a:pt x="118" y="74"/>
                </a:cubicBezTo>
                <a:cubicBezTo>
                  <a:pt x="119" y="74"/>
                  <a:pt x="119" y="74"/>
                  <a:pt x="119" y="74"/>
                </a:cubicBezTo>
                <a:cubicBezTo>
                  <a:pt x="140" y="74"/>
                  <a:pt x="156" y="57"/>
                  <a:pt x="156" y="37"/>
                </a:cubicBezTo>
                <a:cubicBezTo>
                  <a:pt x="156" y="17"/>
                  <a:pt x="140" y="0"/>
                  <a:pt x="119" y="0"/>
                </a:cubicBezTo>
                <a:close/>
                <a:moveTo>
                  <a:pt x="94" y="139"/>
                </a:moveTo>
                <a:cubicBezTo>
                  <a:pt x="98" y="139"/>
                  <a:pt x="101" y="142"/>
                  <a:pt x="101" y="146"/>
                </a:cubicBezTo>
                <a:cubicBezTo>
                  <a:pt x="101" y="150"/>
                  <a:pt x="98" y="153"/>
                  <a:pt x="94" y="153"/>
                </a:cubicBezTo>
                <a:cubicBezTo>
                  <a:pt x="90" y="153"/>
                  <a:pt x="86" y="150"/>
                  <a:pt x="86" y="146"/>
                </a:cubicBezTo>
                <a:cubicBezTo>
                  <a:pt x="86" y="142"/>
                  <a:pt x="90" y="139"/>
                  <a:pt x="94" y="139"/>
                </a:cubicBezTo>
                <a:close/>
                <a:moveTo>
                  <a:pt x="45" y="139"/>
                </a:moveTo>
                <a:cubicBezTo>
                  <a:pt x="49" y="139"/>
                  <a:pt x="53" y="142"/>
                  <a:pt x="53" y="146"/>
                </a:cubicBezTo>
                <a:cubicBezTo>
                  <a:pt x="53" y="150"/>
                  <a:pt x="49" y="153"/>
                  <a:pt x="45" y="153"/>
                </a:cubicBezTo>
                <a:cubicBezTo>
                  <a:pt x="41" y="153"/>
                  <a:pt x="38" y="150"/>
                  <a:pt x="38" y="146"/>
                </a:cubicBezTo>
                <a:cubicBezTo>
                  <a:pt x="38" y="142"/>
                  <a:pt x="41" y="139"/>
                  <a:pt x="45" y="139"/>
                </a:cubicBezTo>
                <a:close/>
                <a:moveTo>
                  <a:pt x="29" y="54"/>
                </a:moveTo>
                <a:cubicBezTo>
                  <a:pt x="45" y="55"/>
                  <a:pt x="45" y="55"/>
                  <a:pt x="45" y="55"/>
                </a:cubicBezTo>
                <a:cubicBezTo>
                  <a:pt x="48" y="77"/>
                  <a:pt x="48" y="77"/>
                  <a:pt x="48" y="77"/>
                </a:cubicBezTo>
                <a:cubicBezTo>
                  <a:pt x="34" y="77"/>
                  <a:pt x="34" y="77"/>
                  <a:pt x="34" y="77"/>
                </a:cubicBezTo>
                <a:lnTo>
                  <a:pt x="29" y="54"/>
                </a:lnTo>
                <a:close/>
                <a:moveTo>
                  <a:pt x="40" y="107"/>
                </a:moveTo>
                <a:cubicBezTo>
                  <a:pt x="35" y="83"/>
                  <a:pt x="35" y="83"/>
                  <a:pt x="35" y="83"/>
                </a:cubicBezTo>
                <a:cubicBezTo>
                  <a:pt x="49" y="83"/>
                  <a:pt x="49" y="83"/>
                  <a:pt x="49" y="83"/>
                </a:cubicBezTo>
                <a:cubicBezTo>
                  <a:pt x="51" y="106"/>
                  <a:pt x="51" y="106"/>
                  <a:pt x="51" y="106"/>
                </a:cubicBezTo>
                <a:lnTo>
                  <a:pt x="40" y="107"/>
                </a:lnTo>
                <a:close/>
                <a:moveTo>
                  <a:pt x="69" y="105"/>
                </a:moveTo>
                <a:cubicBezTo>
                  <a:pt x="58" y="105"/>
                  <a:pt x="58" y="105"/>
                  <a:pt x="58" y="105"/>
                </a:cubicBezTo>
                <a:cubicBezTo>
                  <a:pt x="55" y="83"/>
                  <a:pt x="55" y="83"/>
                  <a:pt x="55" y="83"/>
                </a:cubicBezTo>
                <a:cubicBezTo>
                  <a:pt x="69" y="83"/>
                  <a:pt x="69" y="83"/>
                  <a:pt x="69" y="83"/>
                </a:cubicBezTo>
                <a:lnTo>
                  <a:pt x="69" y="105"/>
                </a:lnTo>
                <a:close/>
                <a:moveTo>
                  <a:pt x="69" y="77"/>
                </a:moveTo>
                <a:cubicBezTo>
                  <a:pt x="55" y="77"/>
                  <a:pt x="55" y="77"/>
                  <a:pt x="55" y="77"/>
                </a:cubicBezTo>
                <a:cubicBezTo>
                  <a:pt x="55" y="77"/>
                  <a:pt x="55" y="77"/>
                  <a:pt x="55" y="77"/>
                </a:cubicBezTo>
                <a:cubicBezTo>
                  <a:pt x="52" y="56"/>
                  <a:pt x="52" y="56"/>
                  <a:pt x="52" y="56"/>
                </a:cubicBezTo>
                <a:cubicBezTo>
                  <a:pt x="69" y="57"/>
                  <a:pt x="69" y="57"/>
                  <a:pt x="69" y="57"/>
                </a:cubicBezTo>
                <a:lnTo>
                  <a:pt x="69" y="77"/>
                </a:lnTo>
                <a:close/>
                <a:moveTo>
                  <a:pt x="86" y="103"/>
                </a:moveTo>
                <a:cubicBezTo>
                  <a:pt x="75" y="104"/>
                  <a:pt x="75" y="104"/>
                  <a:pt x="75" y="104"/>
                </a:cubicBezTo>
                <a:cubicBezTo>
                  <a:pt x="75" y="83"/>
                  <a:pt x="75" y="83"/>
                  <a:pt x="75" y="83"/>
                </a:cubicBezTo>
                <a:cubicBezTo>
                  <a:pt x="88" y="83"/>
                  <a:pt x="88" y="83"/>
                  <a:pt x="88" y="83"/>
                </a:cubicBezTo>
                <a:lnTo>
                  <a:pt x="86" y="103"/>
                </a:lnTo>
                <a:close/>
                <a:moveTo>
                  <a:pt x="89" y="77"/>
                </a:moveTo>
                <a:cubicBezTo>
                  <a:pt x="75" y="77"/>
                  <a:pt x="75" y="77"/>
                  <a:pt x="75" y="77"/>
                </a:cubicBezTo>
                <a:cubicBezTo>
                  <a:pt x="75" y="58"/>
                  <a:pt x="75" y="58"/>
                  <a:pt x="75" y="58"/>
                </a:cubicBezTo>
                <a:cubicBezTo>
                  <a:pt x="89" y="59"/>
                  <a:pt x="89" y="59"/>
                  <a:pt x="89" y="59"/>
                </a:cubicBezTo>
                <a:cubicBezTo>
                  <a:pt x="90" y="59"/>
                  <a:pt x="90" y="60"/>
                  <a:pt x="91" y="60"/>
                </a:cubicBezTo>
                <a:lnTo>
                  <a:pt x="89" y="77"/>
                </a:lnTo>
                <a:close/>
                <a:moveTo>
                  <a:pt x="103" y="102"/>
                </a:moveTo>
                <a:cubicBezTo>
                  <a:pt x="92" y="103"/>
                  <a:pt x="92" y="103"/>
                  <a:pt x="92" y="103"/>
                </a:cubicBezTo>
                <a:cubicBezTo>
                  <a:pt x="95" y="83"/>
                  <a:pt x="95" y="83"/>
                  <a:pt x="95" y="83"/>
                </a:cubicBezTo>
                <a:cubicBezTo>
                  <a:pt x="109" y="83"/>
                  <a:pt x="109" y="83"/>
                  <a:pt x="109" y="83"/>
                </a:cubicBezTo>
                <a:lnTo>
                  <a:pt x="103" y="102"/>
                </a:lnTo>
                <a:close/>
                <a:moveTo>
                  <a:pt x="111" y="77"/>
                </a:moveTo>
                <a:cubicBezTo>
                  <a:pt x="95" y="77"/>
                  <a:pt x="95" y="77"/>
                  <a:pt x="95" y="77"/>
                </a:cubicBezTo>
                <a:cubicBezTo>
                  <a:pt x="96" y="66"/>
                  <a:pt x="96" y="66"/>
                  <a:pt x="96" y="66"/>
                </a:cubicBezTo>
                <a:cubicBezTo>
                  <a:pt x="101" y="70"/>
                  <a:pt x="106" y="72"/>
                  <a:pt x="112" y="73"/>
                </a:cubicBezTo>
                <a:lnTo>
                  <a:pt x="111" y="77"/>
                </a:lnTo>
                <a:close/>
                <a:moveTo>
                  <a:pt x="119" y="67"/>
                </a:moveTo>
                <a:cubicBezTo>
                  <a:pt x="109" y="67"/>
                  <a:pt x="100" y="62"/>
                  <a:pt x="94" y="54"/>
                </a:cubicBezTo>
                <a:cubicBezTo>
                  <a:pt x="94" y="54"/>
                  <a:pt x="94" y="54"/>
                  <a:pt x="94" y="54"/>
                </a:cubicBezTo>
                <a:cubicBezTo>
                  <a:pt x="91" y="49"/>
                  <a:pt x="89" y="43"/>
                  <a:pt x="89" y="37"/>
                </a:cubicBezTo>
                <a:cubicBezTo>
                  <a:pt x="89" y="20"/>
                  <a:pt x="102" y="7"/>
                  <a:pt x="119" y="7"/>
                </a:cubicBezTo>
                <a:cubicBezTo>
                  <a:pt x="136" y="7"/>
                  <a:pt x="150" y="20"/>
                  <a:pt x="150" y="37"/>
                </a:cubicBezTo>
                <a:cubicBezTo>
                  <a:pt x="150" y="54"/>
                  <a:pt x="136" y="67"/>
                  <a:pt x="119" y="67"/>
                </a:cubicBezTo>
                <a:close/>
                <a:moveTo>
                  <a:pt x="124" y="37"/>
                </a:moveTo>
                <a:cubicBezTo>
                  <a:pt x="133" y="28"/>
                  <a:pt x="133" y="28"/>
                  <a:pt x="133" y="28"/>
                </a:cubicBezTo>
                <a:cubicBezTo>
                  <a:pt x="135" y="26"/>
                  <a:pt x="135" y="24"/>
                  <a:pt x="133" y="23"/>
                </a:cubicBezTo>
                <a:cubicBezTo>
                  <a:pt x="132" y="22"/>
                  <a:pt x="130" y="22"/>
                  <a:pt x="129" y="23"/>
                </a:cubicBezTo>
                <a:cubicBezTo>
                  <a:pt x="119" y="32"/>
                  <a:pt x="119" y="32"/>
                  <a:pt x="119" y="32"/>
                </a:cubicBezTo>
                <a:cubicBezTo>
                  <a:pt x="110" y="23"/>
                  <a:pt x="110" y="23"/>
                  <a:pt x="110" y="23"/>
                </a:cubicBezTo>
                <a:cubicBezTo>
                  <a:pt x="108" y="22"/>
                  <a:pt x="106" y="22"/>
                  <a:pt x="105" y="23"/>
                </a:cubicBezTo>
                <a:cubicBezTo>
                  <a:pt x="104" y="24"/>
                  <a:pt x="104" y="26"/>
                  <a:pt x="105" y="28"/>
                </a:cubicBezTo>
                <a:cubicBezTo>
                  <a:pt x="115" y="37"/>
                  <a:pt x="115" y="37"/>
                  <a:pt x="115" y="37"/>
                </a:cubicBezTo>
                <a:cubicBezTo>
                  <a:pt x="105" y="46"/>
                  <a:pt x="105" y="46"/>
                  <a:pt x="105" y="46"/>
                </a:cubicBezTo>
                <a:cubicBezTo>
                  <a:pt x="104" y="48"/>
                  <a:pt x="104" y="50"/>
                  <a:pt x="105" y="51"/>
                </a:cubicBezTo>
                <a:cubicBezTo>
                  <a:pt x="106" y="52"/>
                  <a:pt x="107" y="52"/>
                  <a:pt x="107" y="52"/>
                </a:cubicBezTo>
                <a:cubicBezTo>
                  <a:pt x="108" y="52"/>
                  <a:pt x="109" y="52"/>
                  <a:pt x="110" y="51"/>
                </a:cubicBezTo>
                <a:cubicBezTo>
                  <a:pt x="119" y="42"/>
                  <a:pt x="119" y="42"/>
                  <a:pt x="119" y="42"/>
                </a:cubicBezTo>
                <a:cubicBezTo>
                  <a:pt x="129" y="51"/>
                  <a:pt x="129" y="51"/>
                  <a:pt x="129" y="51"/>
                </a:cubicBezTo>
                <a:cubicBezTo>
                  <a:pt x="129" y="52"/>
                  <a:pt x="130" y="52"/>
                  <a:pt x="131" y="52"/>
                </a:cubicBezTo>
                <a:cubicBezTo>
                  <a:pt x="132" y="52"/>
                  <a:pt x="133" y="52"/>
                  <a:pt x="133" y="51"/>
                </a:cubicBezTo>
                <a:cubicBezTo>
                  <a:pt x="135" y="50"/>
                  <a:pt x="135" y="48"/>
                  <a:pt x="133" y="46"/>
                </a:cubicBezTo>
                <a:lnTo>
                  <a:pt x="124" y="3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5" name="Freeform 45">
            <a:extLst>
              <a:ext uri="{FF2B5EF4-FFF2-40B4-BE49-F238E27FC236}">
                <a16:creationId xmlns:a16="http://schemas.microsoft.com/office/drawing/2014/main" xmlns="" id="{40DFF418-3B6E-4E0F-AB2B-63ECB89FD603}"/>
              </a:ext>
            </a:extLst>
          </p:cNvPr>
          <p:cNvSpPr>
            <a:spLocks noEditPoints="1"/>
          </p:cNvSpPr>
          <p:nvPr/>
        </p:nvSpPr>
        <p:spPr bwMode="auto">
          <a:xfrm>
            <a:off x="5292726" y="2887663"/>
            <a:ext cx="531813" cy="549275"/>
          </a:xfrm>
          <a:custGeom>
            <a:avLst/>
            <a:gdLst>
              <a:gd name="T0" fmla="*/ 82 w 156"/>
              <a:gd name="T1" fmla="*/ 37 h 160"/>
              <a:gd name="T2" fmla="*/ 27 w 156"/>
              <a:gd name="T3" fmla="*/ 47 h 160"/>
              <a:gd name="T4" fmla="*/ 19 w 156"/>
              <a:gd name="T5" fmla="*/ 25 h 160"/>
              <a:gd name="T6" fmla="*/ 0 w 156"/>
              <a:gd name="T7" fmla="*/ 28 h 160"/>
              <a:gd name="T8" fmla="*/ 17 w 156"/>
              <a:gd name="T9" fmla="*/ 31 h 160"/>
              <a:gd name="T10" fmla="*/ 21 w 156"/>
              <a:gd name="T11" fmla="*/ 51 h 160"/>
              <a:gd name="T12" fmla="*/ 22 w 156"/>
              <a:gd name="T13" fmla="*/ 123 h 160"/>
              <a:gd name="T14" fmla="*/ 31 w 156"/>
              <a:gd name="T15" fmla="*/ 146 h 160"/>
              <a:gd name="T16" fmla="*/ 59 w 156"/>
              <a:gd name="T17" fmla="*/ 146 h 160"/>
              <a:gd name="T18" fmla="*/ 82 w 156"/>
              <a:gd name="T19" fmla="*/ 139 h 160"/>
              <a:gd name="T20" fmla="*/ 94 w 156"/>
              <a:gd name="T21" fmla="*/ 160 h 160"/>
              <a:gd name="T22" fmla="*/ 104 w 156"/>
              <a:gd name="T23" fmla="*/ 136 h 160"/>
              <a:gd name="T24" fmla="*/ 100 w 156"/>
              <a:gd name="T25" fmla="*/ 132 h 160"/>
              <a:gd name="T26" fmla="*/ 28 w 156"/>
              <a:gd name="T27" fmla="*/ 123 h 160"/>
              <a:gd name="T28" fmla="*/ 38 w 156"/>
              <a:gd name="T29" fmla="*/ 113 h 160"/>
              <a:gd name="T30" fmla="*/ 38 w 156"/>
              <a:gd name="T31" fmla="*/ 113 h 160"/>
              <a:gd name="T32" fmla="*/ 38 w 156"/>
              <a:gd name="T33" fmla="*/ 113 h 160"/>
              <a:gd name="T34" fmla="*/ 109 w 156"/>
              <a:gd name="T35" fmla="*/ 106 h 160"/>
              <a:gd name="T36" fmla="*/ 116 w 156"/>
              <a:gd name="T37" fmla="*/ 81 h 160"/>
              <a:gd name="T38" fmla="*/ 119 w 156"/>
              <a:gd name="T39" fmla="*/ 74 h 160"/>
              <a:gd name="T40" fmla="*/ 119 w 156"/>
              <a:gd name="T41" fmla="*/ 0 h 160"/>
              <a:gd name="T42" fmla="*/ 101 w 156"/>
              <a:gd name="T43" fmla="*/ 146 h 160"/>
              <a:gd name="T44" fmla="*/ 86 w 156"/>
              <a:gd name="T45" fmla="*/ 146 h 160"/>
              <a:gd name="T46" fmla="*/ 45 w 156"/>
              <a:gd name="T47" fmla="*/ 139 h 160"/>
              <a:gd name="T48" fmla="*/ 45 w 156"/>
              <a:gd name="T49" fmla="*/ 153 h 160"/>
              <a:gd name="T50" fmla="*/ 45 w 156"/>
              <a:gd name="T51" fmla="*/ 139 h 160"/>
              <a:gd name="T52" fmla="*/ 45 w 156"/>
              <a:gd name="T53" fmla="*/ 55 h 160"/>
              <a:gd name="T54" fmla="*/ 34 w 156"/>
              <a:gd name="T55" fmla="*/ 77 h 160"/>
              <a:gd name="T56" fmla="*/ 40 w 156"/>
              <a:gd name="T57" fmla="*/ 107 h 160"/>
              <a:gd name="T58" fmla="*/ 49 w 156"/>
              <a:gd name="T59" fmla="*/ 83 h 160"/>
              <a:gd name="T60" fmla="*/ 40 w 156"/>
              <a:gd name="T61" fmla="*/ 107 h 160"/>
              <a:gd name="T62" fmla="*/ 58 w 156"/>
              <a:gd name="T63" fmla="*/ 105 h 160"/>
              <a:gd name="T64" fmla="*/ 69 w 156"/>
              <a:gd name="T65" fmla="*/ 83 h 160"/>
              <a:gd name="T66" fmla="*/ 69 w 156"/>
              <a:gd name="T67" fmla="*/ 77 h 160"/>
              <a:gd name="T68" fmla="*/ 55 w 156"/>
              <a:gd name="T69" fmla="*/ 77 h 160"/>
              <a:gd name="T70" fmla="*/ 69 w 156"/>
              <a:gd name="T71" fmla="*/ 57 h 160"/>
              <a:gd name="T72" fmla="*/ 86 w 156"/>
              <a:gd name="T73" fmla="*/ 103 h 160"/>
              <a:gd name="T74" fmla="*/ 75 w 156"/>
              <a:gd name="T75" fmla="*/ 83 h 160"/>
              <a:gd name="T76" fmla="*/ 86 w 156"/>
              <a:gd name="T77" fmla="*/ 103 h 160"/>
              <a:gd name="T78" fmla="*/ 75 w 156"/>
              <a:gd name="T79" fmla="*/ 77 h 160"/>
              <a:gd name="T80" fmla="*/ 89 w 156"/>
              <a:gd name="T81" fmla="*/ 59 h 160"/>
              <a:gd name="T82" fmla="*/ 89 w 156"/>
              <a:gd name="T83" fmla="*/ 77 h 160"/>
              <a:gd name="T84" fmla="*/ 92 w 156"/>
              <a:gd name="T85" fmla="*/ 103 h 160"/>
              <a:gd name="T86" fmla="*/ 109 w 156"/>
              <a:gd name="T87" fmla="*/ 83 h 160"/>
              <a:gd name="T88" fmla="*/ 111 w 156"/>
              <a:gd name="T89" fmla="*/ 77 h 160"/>
              <a:gd name="T90" fmla="*/ 96 w 156"/>
              <a:gd name="T91" fmla="*/ 66 h 160"/>
              <a:gd name="T92" fmla="*/ 111 w 156"/>
              <a:gd name="T93" fmla="*/ 77 h 160"/>
              <a:gd name="T94" fmla="*/ 94 w 156"/>
              <a:gd name="T95" fmla="*/ 54 h 160"/>
              <a:gd name="T96" fmla="*/ 89 w 156"/>
              <a:gd name="T97" fmla="*/ 37 h 160"/>
              <a:gd name="T98" fmla="*/ 150 w 156"/>
              <a:gd name="T99" fmla="*/ 37 h 160"/>
              <a:gd name="T100" fmla="*/ 136 w 156"/>
              <a:gd name="T101" fmla="*/ 34 h 160"/>
              <a:gd name="T102" fmla="*/ 99 w 156"/>
              <a:gd name="T103" fmla="*/ 37 h 160"/>
              <a:gd name="T104" fmla="*/ 136 w 156"/>
              <a:gd name="T105" fmla="*/ 40 h 160"/>
              <a:gd name="T106" fmla="*/ 136 w 156"/>
              <a:gd name="T107" fmla="*/ 34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56" h="160">
                <a:moveTo>
                  <a:pt x="119" y="0"/>
                </a:moveTo>
                <a:cubicBezTo>
                  <a:pt x="99" y="0"/>
                  <a:pt x="82" y="17"/>
                  <a:pt x="82" y="37"/>
                </a:cubicBezTo>
                <a:cubicBezTo>
                  <a:pt x="82" y="42"/>
                  <a:pt x="83" y="47"/>
                  <a:pt x="85" y="52"/>
                </a:cubicBezTo>
                <a:cubicBezTo>
                  <a:pt x="27" y="47"/>
                  <a:pt x="27" y="47"/>
                  <a:pt x="27" y="47"/>
                </a:cubicBezTo>
                <a:cubicBezTo>
                  <a:pt x="23" y="27"/>
                  <a:pt x="23" y="27"/>
                  <a:pt x="23" y="27"/>
                </a:cubicBezTo>
                <a:cubicBezTo>
                  <a:pt x="22" y="26"/>
                  <a:pt x="21" y="25"/>
                  <a:pt x="19" y="25"/>
                </a:cubicBezTo>
                <a:cubicBezTo>
                  <a:pt x="3" y="25"/>
                  <a:pt x="3" y="25"/>
                  <a:pt x="3" y="25"/>
                </a:cubicBezTo>
                <a:cubicBezTo>
                  <a:pt x="1" y="25"/>
                  <a:pt x="0" y="26"/>
                  <a:pt x="0" y="28"/>
                </a:cubicBezTo>
                <a:cubicBezTo>
                  <a:pt x="0" y="30"/>
                  <a:pt x="1" y="31"/>
                  <a:pt x="3" y="31"/>
                </a:cubicBezTo>
                <a:cubicBezTo>
                  <a:pt x="17" y="31"/>
                  <a:pt x="17" y="31"/>
                  <a:pt x="17" y="31"/>
                </a:cubicBezTo>
                <a:cubicBezTo>
                  <a:pt x="21" y="51"/>
                  <a:pt x="21" y="51"/>
                  <a:pt x="21" y="51"/>
                </a:cubicBezTo>
                <a:cubicBezTo>
                  <a:pt x="21" y="51"/>
                  <a:pt x="21" y="51"/>
                  <a:pt x="21" y="51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27" y="109"/>
                  <a:pt x="22" y="115"/>
                  <a:pt x="22" y="123"/>
                </a:cubicBezTo>
                <a:cubicBezTo>
                  <a:pt x="22" y="130"/>
                  <a:pt x="27" y="137"/>
                  <a:pt x="34" y="138"/>
                </a:cubicBezTo>
                <a:cubicBezTo>
                  <a:pt x="32" y="140"/>
                  <a:pt x="31" y="143"/>
                  <a:pt x="31" y="146"/>
                </a:cubicBezTo>
                <a:cubicBezTo>
                  <a:pt x="31" y="154"/>
                  <a:pt x="38" y="160"/>
                  <a:pt x="45" y="160"/>
                </a:cubicBezTo>
                <a:cubicBezTo>
                  <a:pt x="53" y="160"/>
                  <a:pt x="59" y="154"/>
                  <a:pt x="59" y="146"/>
                </a:cubicBezTo>
                <a:cubicBezTo>
                  <a:pt x="59" y="143"/>
                  <a:pt x="59" y="141"/>
                  <a:pt x="57" y="139"/>
                </a:cubicBezTo>
                <a:cubicBezTo>
                  <a:pt x="82" y="139"/>
                  <a:pt x="82" y="139"/>
                  <a:pt x="82" y="139"/>
                </a:cubicBezTo>
                <a:cubicBezTo>
                  <a:pt x="81" y="141"/>
                  <a:pt x="80" y="143"/>
                  <a:pt x="80" y="146"/>
                </a:cubicBezTo>
                <a:cubicBezTo>
                  <a:pt x="80" y="154"/>
                  <a:pt x="86" y="160"/>
                  <a:pt x="94" y="160"/>
                </a:cubicBezTo>
                <a:cubicBezTo>
                  <a:pt x="101" y="160"/>
                  <a:pt x="108" y="154"/>
                  <a:pt x="108" y="146"/>
                </a:cubicBezTo>
                <a:cubicBezTo>
                  <a:pt x="108" y="142"/>
                  <a:pt x="106" y="139"/>
                  <a:pt x="104" y="136"/>
                </a:cubicBezTo>
                <a:cubicBezTo>
                  <a:pt x="104" y="136"/>
                  <a:pt x="104" y="136"/>
                  <a:pt x="104" y="135"/>
                </a:cubicBezTo>
                <a:cubicBezTo>
                  <a:pt x="104" y="134"/>
                  <a:pt x="102" y="132"/>
                  <a:pt x="100" y="132"/>
                </a:cubicBezTo>
                <a:cubicBezTo>
                  <a:pt x="38" y="132"/>
                  <a:pt x="38" y="132"/>
                  <a:pt x="38" y="132"/>
                </a:cubicBezTo>
                <a:cubicBezTo>
                  <a:pt x="32" y="132"/>
                  <a:pt x="28" y="128"/>
                  <a:pt x="28" y="123"/>
                </a:cubicBezTo>
                <a:cubicBezTo>
                  <a:pt x="28" y="118"/>
                  <a:pt x="32" y="113"/>
                  <a:pt x="38" y="113"/>
                </a:cubicBezTo>
                <a:cubicBezTo>
                  <a:pt x="38" y="113"/>
                  <a:pt x="38" y="113"/>
                  <a:pt x="38" y="113"/>
                </a:cubicBezTo>
                <a:cubicBezTo>
                  <a:pt x="38" y="113"/>
                  <a:pt x="38" y="113"/>
                  <a:pt x="38" y="113"/>
                </a:cubicBezTo>
                <a:cubicBezTo>
                  <a:pt x="38" y="113"/>
                  <a:pt x="38" y="113"/>
                  <a:pt x="38" y="113"/>
                </a:cubicBezTo>
                <a:cubicBezTo>
                  <a:pt x="38" y="113"/>
                  <a:pt x="38" y="113"/>
                  <a:pt x="38" y="113"/>
                </a:cubicBezTo>
                <a:cubicBezTo>
                  <a:pt x="38" y="113"/>
                  <a:pt x="38" y="113"/>
                  <a:pt x="38" y="113"/>
                </a:cubicBezTo>
                <a:cubicBezTo>
                  <a:pt x="106" y="109"/>
                  <a:pt x="106" y="109"/>
                  <a:pt x="106" y="109"/>
                </a:cubicBezTo>
                <a:cubicBezTo>
                  <a:pt x="108" y="108"/>
                  <a:pt x="109" y="107"/>
                  <a:pt x="109" y="106"/>
                </a:cubicBezTo>
                <a:cubicBezTo>
                  <a:pt x="116" y="81"/>
                  <a:pt x="116" y="81"/>
                  <a:pt x="116" y="81"/>
                </a:cubicBezTo>
                <a:cubicBezTo>
                  <a:pt x="116" y="81"/>
                  <a:pt x="116" y="81"/>
                  <a:pt x="116" y="81"/>
                </a:cubicBezTo>
                <a:cubicBezTo>
                  <a:pt x="118" y="74"/>
                  <a:pt x="118" y="74"/>
                  <a:pt x="118" y="74"/>
                </a:cubicBezTo>
                <a:cubicBezTo>
                  <a:pt x="119" y="74"/>
                  <a:pt x="119" y="74"/>
                  <a:pt x="119" y="74"/>
                </a:cubicBezTo>
                <a:cubicBezTo>
                  <a:pt x="140" y="74"/>
                  <a:pt x="156" y="57"/>
                  <a:pt x="156" y="37"/>
                </a:cubicBezTo>
                <a:cubicBezTo>
                  <a:pt x="156" y="17"/>
                  <a:pt x="140" y="0"/>
                  <a:pt x="119" y="0"/>
                </a:cubicBezTo>
                <a:close/>
                <a:moveTo>
                  <a:pt x="94" y="139"/>
                </a:moveTo>
                <a:cubicBezTo>
                  <a:pt x="98" y="139"/>
                  <a:pt x="101" y="142"/>
                  <a:pt x="101" y="146"/>
                </a:cubicBezTo>
                <a:cubicBezTo>
                  <a:pt x="101" y="150"/>
                  <a:pt x="98" y="153"/>
                  <a:pt x="94" y="153"/>
                </a:cubicBezTo>
                <a:cubicBezTo>
                  <a:pt x="90" y="153"/>
                  <a:pt x="86" y="150"/>
                  <a:pt x="86" y="146"/>
                </a:cubicBezTo>
                <a:cubicBezTo>
                  <a:pt x="86" y="142"/>
                  <a:pt x="90" y="139"/>
                  <a:pt x="94" y="139"/>
                </a:cubicBezTo>
                <a:close/>
                <a:moveTo>
                  <a:pt x="45" y="139"/>
                </a:moveTo>
                <a:cubicBezTo>
                  <a:pt x="49" y="139"/>
                  <a:pt x="53" y="142"/>
                  <a:pt x="53" y="146"/>
                </a:cubicBezTo>
                <a:cubicBezTo>
                  <a:pt x="53" y="150"/>
                  <a:pt x="49" y="153"/>
                  <a:pt x="45" y="153"/>
                </a:cubicBezTo>
                <a:cubicBezTo>
                  <a:pt x="41" y="153"/>
                  <a:pt x="38" y="150"/>
                  <a:pt x="38" y="146"/>
                </a:cubicBezTo>
                <a:cubicBezTo>
                  <a:pt x="38" y="142"/>
                  <a:pt x="41" y="139"/>
                  <a:pt x="45" y="139"/>
                </a:cubicBezTo>
                <a:close/>
                <a:moveTo>
                  <a:pt x="29" y="54"/>
                </a:moveTo>
                <a:cubicBezTo>
                  <a:pt x="45" y="55"/>
                  <a:pt x="45" y="55"/>
                  <a:pt x="45" y="55"/>
                </a:cubicBezTo>
                <a:cubicBezTo>
                  <a:pt x="48" y="77"/>
                  <a:pt x="48" y="77"/>
                  <a:pt x="48" y="77"/>
                </a:cubicBezTo>
                <a:cubicBezTo>
                  <a:pt x="34" y="77"/>
                  <a:pt x="34" y="77"/>
                  <a:pt x="34" y="77"/>
                </a:cubicBezTo>
                <a:lnTo>
                  <a:pt x="29" y="54"/>
                </a:lnTo>
                <a:close/>
                <a:moveTo>
                  <a:pt x="40" y="107"/>
                </a:moveTo>
                <a:cubicBezTo>
                  <a:pt x="35" y="83"/>
                  <a:pt x="35" y="83"/>
                  <a:pt x="35" y="83"/>
                </a:cubicBezTo>
                <a:cubicBezTo>
                  <a:pt x="49" y="83"/>
                  <a:pt x="49" y="83"/>
                  <a:pt x="49" y="83"/>
                </a:cubicBezTo>
                <a:cubicBezTo>
                  <a:pt x="51" y="106"/>
                  <a:pt x="51" y="106"/>
                  <a:pt x="51" y="106"/>
                </a:cubicBezTo>
                <a:lnTo>
                  <a:pt x="40" y="107"/>
                </a:lnTo>
                <a:close/>
                <a:moveTo>
                  <a:pt x="69" y="105"/>
                </a:moveTo>
                <a:cubicBezTo>
                  <a:pt x="58" y="105"/>
                  <a:pt x="58" y="105"/>
                  <a:pt x="58" y="105"/>
                </a:cubicBezTo>
                <a:cubicBezTo>
                  <a:pt x="55" y="83"/>
                  <a:pt x="55" y="83"/>
                  <a:pt x="55" y="83"/>
                </a:cubicBezTo>
                <a:cubicBezTo>
                  <a:pt x="69" y="83"/>
                  <a:pt x="69" y="83"/>
                  <a:pt x="69" y="83"/>
                </a:cubicBezTo>
                <a:lnTo>
                  <a:pt x="69" y="105"/>
                </a:lnTo>
                <a:close/>
                <a:moveTo>
                  <a:pt x="69" y="77"/>
                </a:moveTo>
                <a:cubicBezTo>
                  <a:pt x="55" y="77"/>
                  <a:pt x="55" y="77"/>
                  <a:pt x="55" y="77"/>
                </a:cubicBezTo>
                <a:cubicBezTo>
                  <a:pt x="55" y="77"/>
                  <a:pt x="55" y="77"/>
                  <a:pt x="55" y="77"/>
                </a:cubicBezTo>
                <a:cubicBezTo>
                  <a:pt x="52" y="56"/>
                  <a:pt x="52" y="56"/>
                  <a:pt x="52" y="56"/>
                </a:cubicBezTo>
                <a:cubicBezTo>
                  <a:pt x="69" y="57"/>
                  <a:pt x="69" y="57"/>
                  <a:pt x="69" y="57"/>
                </a:cubicBezTo>
                <a:lnTo>
                  <a:pt x="69" y="77"/>
                </a:lnTo>
                <a:close/>
                <a:moveTo>
                  <a:pt x="86" y="103"/>
                </a:moveTo>
                <a:cubicBezTo>
                  <a:pt x="75" y="104"/>
                  <a:pt x="75" y="104"/>
                  <a:pt x="75" y="104"/>
                </a:cubicBezTo>
                <a:cubicBezTo>
                  <a:pt x="75" y="83"/>
                  <a:pt x="75" y="83"/>
                  <a:pt x="75" y="83"/>
                </a:cubicBezTo>
                <a:cubicBezTo>
                  <a:pt x="88" y="83"/>
                  <a:pt x="88" y="83"/>
                  <a:pt x="88" y="83"/>
                </a:cubicBezTo>
                <a:lnTo>
                  <a:pt x="86" y="103"/>
                </a:lnTo>
                <a:close/>
                <a:moveTo>
                  <a:pt x="89" y="77"/>
                </a:moveTo>
                <a:cubicBezTo>
                  <a:pt x="75" y="77"/>
                  <a:pt x="75" y="77"/>
                  <a:pt x="75" y="77"/>
                </a:cubicBezTo>
                <a:cubicBezTo>
                  <a:pt x="75" y="58"/>
                  <a:pt x="75" y="58"/>
                  <a:pt x="75" y="58"/>
                </a:cubicBezTo>
                <a:cubicBezTo>
                  <a:pt x="89" y="59"/>
                  <a:pt x="89" y="59"/>
                  <a:pt x="89" y="59"/>
                </a:cubicBezTo>
                <a:cubicBezTo>
                  <a:pt x="90" y="59"/>
                  <a:pt x="90" y="60"/>
                  <a:pt x="91" y="60"/>
                </a:cubicBezTo>
                <a:lnTo>
                  <a:pt x="89" y="77"/>
                </a:lnTo>
                <a:close/>
                <a:moveTo>
                  <a:pt x="103" y="102"/>
                </a:moveTo>
                <a:cubicBezTo>
                  <a:pt x="92" y="103"/>
                  <a:pt x="92" y="103"/>
                  <a:pt x="92" y="103"/>
                </a:cubicBezTo>
                <a:cubicBezTo>
                  <a:pt x="95" y="83"/>
                  <a:pt x="95" y="83"/>
                  <a:pt x="95" y="83"/>
                </a:cubicBezTo>
                <a:cubicBezTo>
                  <a:pt x="109" y="83"/>
                  <a:pt x="109" y="83"/>
                  <a:pt x="109" y="83"/>
                </a:cubicBezTo>
                <a:lnTo>
                  <a:pt x="103" y="102"/>
                </a:lnTo>
                <a:close/>
                <a:moveTo>
                  <a:pt x="111" y="77"/>
                </a:moveTo>
                <a:cubicBezTo>
                  <a:pt x="95" y="77"/>
                  <a:pt x="95" y="77"/>
                  <a:pt x="95" y="77"/>
                </a:cubicBezTo>
                <a:cubicBezTo>
                  <a:pt x="96" y="66"/>
                  <a:pt x="96" y="66"/>
                  <a:pt x="96" y="66"/>
                </a:cubicBezTo>
                <a:cubicBezTo>
                  <a:pt x="101" y="70"/>
                  <a:pt x="106" y="72"/>
                  <a:pt x="112" y="73"/>
                </a:cubicBezTo>
                <a:lnTo>
                  <a:pt x="111" y="77"/>
                </a:lnTo>
                <a:close/>
                <a:moveTo>
                  <a:pt x="119" y="67"/>
                </a:moveTo>
                <a:cubicBezTo>
                  <a:pt x="109" y="67"/>
                  <a:pt x="100" y="62"/>
                  <a:pt x="94" y="54"/>
                </a:cubicBezTo>
                <a:cubicBezTo>
                  <a:pt x="94" y="54"/>
                  <a:pt x="94" y="54"/>
                  <a:pt x="94" y="54"/>
                </a:cubicBezTo>
                <a:cubicBezTo>
                  <a:pt x="91" y="49"/>
                  <a:pt x="89" y="43"/>
                  <a:pt x="89" y="37"/>
                </a:cubicBezTo>
                <a:cubicBezTo>
                  <a:pt x="89" y="20"/>
                  <a:pt x="102" y="7"/>
                  <a:pt x="119" y="7"/>
                </a:cubicBezTo>
                <a:cubicBezTo>
                  <a:pt x="136" y="7"/>
                  <a:pt x="150" y="20"/>
                  <a:pt x="150" y="37"/>
                </a:cubicBezTo>
                <a:cubicBezTo>
                  <a:pt x="150" y="54"/>
                  <a:pt x="136" y="67"/>
                  <a:pt x="119" y="67"/>
                </a:cubicBezTo>
                <a:close/>
                <a:moveTo>
                  <a:pt x="136" y="34"/>
                </a:moveTo>
                <a:cubicBezTo>
                  <a:pt x="103" y="34"/>
                  <a:pt x="103" y="34"/>
                  <a:pt x="103" y="34"/>
                </a:cubicBezTo>
                <a:cubicBezTo>
                  <a:pt x="101" y="34"/>
                  <a:pt x="99" y="35"/>
                  <a:pt x="99" y="37"/>
                </a:cubicBezTo>
                <a:cubicBezTo>
                  <a:pt x="99" y="39"/>
                  <a:pt x="101" y="40"/>
                  <a:pt x="103" y="40"/>
                </a:cubicBezTo>
                <a:cubicBezTo>
                  <a:pt x="136" y="40"/>
                  <a:pt x="136" y="40"/>
                  <a:pt x="136" y="40"/>
                </a:cubicBezTo>
                <a:cubicBezTo>
                  <a:pt x="138" y="40"/>
                  <a:pt x="139" y="39"/>
                  <a:pt x="139" y="37"/>
                </a:cubicBezTo>
                <a:cubicBezTo>
                  <a:pt x="139" y="35"/>
                  <a:pt x="138" y="34"/>
                  <a:pt x="136" y="3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6" name="Freeform 46">
            <a:extLst>
              <a:ext uri="{FF2B5EF4-FFF2-40B4-BE49-F238E27FC236}">
                <a16:creationId xmlns:a16="http://schemas.microsoft.com/office/drawing/2014/main" xmlns="" id="{D233D3B9-B18F-4A93-981B-CB686F78AB07}"/>
              </a:ext>
            </a:extLst>
          </p:cNvPr>
          <p:cNvSpPr>
            <a:spLocks noEditPoints="1"/>
          </p:cNvSpPr>
          <p:nvPr/>
        </p:nvSpPr>
        <p:spPr bwMode="auto">
          <a:xfrm>
            <a:off x="5292726" y="3505201"/>
            <a:ext cx="531813" cy="549275"/>
          </a:xfrm>
          <a:custGeom>
            <a:avLst/>
            <a:gdLst>
              <a:gd name="T0" fmla="*/ 82 w 156"/>
              <a:gd name="T1" fmla="*/ 37 h 160"/>
              <a:gd name="T2" fmla="*/ 27 w 156"/>
              <a:gd name="T3" fmla="*/ 47 h 160"/>
              <a:gd name="T4" fmla="*/ 19 w 156"/>
              <a:gd name="T5" fmla="*/ 25 h 160"/>
              <a:gd name="T6" fmla="*/ 0 w 156"/>
              <a:gd name="T7" fmla="*/ 28 h 160"/>
              <a:gd name="T8" fmla="*/ 17 w 156"/>
              <a:gd name="T9" fmla="*/ 31 h 160"/>
              <a:gd name="T10" fmla="*/ 21 w 156"/>
              <a:gd name="T11" fmla="*/ 51 h 160"/>
              <a:gd name="T12" fmla="*/ 22 w 156"/>
              <a:gd name="T13" fmla="*/ 123 h 160"/>
              <a:gd name="T14" fmla="*/ 31 w 156"/>
              <a:gd name="T15" fmla="*/ 146 h 160"/>
              <a:gd name="T16" fmla="*/ 59 w 156"/>
              <a:gd name="T17" fmla="*/ 146 h 160"/>
              <a:gd name="T18" fmla="*/ 82 w 156"/>
              <a:gd name="T19" fmla="*/ 139 h 160"/>
              <a:gd name="T20" fmla="*/ 94 w 156"/>
              <a:gd name="T21" fmla="*/ 160 h 160"/>
              <a:gd name="T22" fmla="*/ 104 w 156"/>
              <a:gd name="T23" fmla="*/ 136 h 160"/>
              <a:gd name="T24" fmla="*/ 100 w 156"/>
              <a:gd name="T25" fmla="*/ 132 h 160"/>
              <a:gd name="T26" fmla="*/ 28 w 156"/>
              <a:gd name="T27" fmla="*/ 123 h 160"/>
              <a:gd name="T28" fmla="*/ 38 w 156"/>
              <a:gd name="T29" fmla="*/ 113 h 160"/>
              <a:gd name="T30" fmla="*/ 38 w 156"/>
              <a:gd name="T31" fmla="*/ 113 h 160"/>
              <a:gd name="T32" fmla="*/ 38 w 156"/>
              <a:gd name="T33" fmla="*/ 113 h 160"/>
              <a:gd name="T34" fmla="*/ 109 w 156"/>
              <a:gd name="T35" fmla="*/ 106 h 160"/>
              <a:gd name="T36" fmla="*/ 119 w 156"/>
              <a:gd name="T37" fmla="*/ 74 h 160"/>
              <a:gd name="T38" fmla="*/ 119 w 156"/>
              <a:gd name="T39" fmla="*/ 0 h 160"/>
              <a:gd name="T40" fmla="*/ 101 w 156"/>
              <a:gd name="T41" fmla="*/ 146 h 160"/>
              <a:gd name="T42" fmla="*/ 86 w 156"/>
              <a:gd name="T43" fmla="*/ 146 h 160"/>
              <a:gd name="T44" fmla="*/ 45 w 156"/>
              <a:gd name="T45" fmla="*/ 139 h 160"/>
              <a:gd name="T46" fmla="*/ 45 w 156"/>
              <a:gd name="T47" fmla="*/ 153 h 160"/>
              <a:gd name="T48" fmla="*/ 45 w 156"/>
              <a:gd name="T49" fmla="*/ 139 h 160"/>
              <a:gd name="T50" fmla="*/ 45 w 156"/>
              <a:gd name="T51" fmla="*/ 55 h 160"/>
              <a:gd name="T52" fmla="*/ 34 w 156"/>
              <a:gd name="T53" fmla="*/ 77 h 160"/>
              <a:gd name="T54" fmla="*/ 40 w 156"/>
              <a:gd name="T55" fmla="*/ 107 h 160"/>
              <a:gd name="T56" fmla="*/ 49 w 156"/>
              <a:gd name="T57" fmla="*/ 83 h 160"/>
              <a:gd name="T58" fmla="*/ 40 w 156"/>
              <a:gd name="T59" fmla="*/ 107 h 160"/>
              <a:gd name="T60" fmla="*/ 58 w 156"/>
              <a:gd name="T61" fmla="*/ 105 h 160"/>
              <a:gd name="T62" fmla="*/ 69 w 156"/>
              <a:gd name="T63" fmla="*/ 83 h 160"/>
              <a:gd name="T64" fmla="*/ 69 w 156"/>
              <a:gd name="T65" fmla="*/ 77 h 160"/>
              <a:gd name="T66" fmla="*/ 55 w 156"/>
              <a:gd name="T67" fmla="*/ 77 h 160"/>
              <a:gd name="T68" fmla="*/ 69 w 156"/>
              <a:gd name="T69" fmla="*/ 57 h 160"/>
              <a:gd name="T70" fmla="*/ 86 w 156"/>
              <a:gd name="T71" fmla="*/ 103 h 160"/>
              <a:gd name="T72" fmla="*/ 75 w 156"/>
              <a:gd name="T73" fmla="*/ 83 h 160"/>
              <a:gd name="T74" fmla="*/ 86 w 156"/>
              <a:gd name="T75" fmla="*/ 103 h 160"/>
              <a:gd name="T76" fmla="*/ 75 w 156"/>
              <a:gd name="T77" fmla="*/ 77 h 160"/>
              <a:gd name="T78" fmla="*/ 89 w 156"/>
              <a:gd name="T79" fmla="*/ 59 h 160"/>
              <a:gd name="T80" fmla="*/ 89 w 156"/>
              <a:gd name="T81" fmla="*/ 77 h 160"/>
              <a:gd name="T82" fmla="*/ 92 w 156"/>
              <a:gd name="T83" fmla="*/ 103 h 160"/>
              <a:gd name="T84" fmla="*/ 109 w 156"/>
              <a:gd name="T85" fmla="*/ 83 h 160"/>
              <a:gd name="T86" fmla="*/ 111 w 156"/>
              <a:gd name="T87" fmla="*/ 77 h 160"/>
              <a:gd name="T88" fmla="*/ 96 w 156"/>
              <a:gd name="T89" fmla="*/ 66 h 160"/>
              <a:gd name="T90" fmla="*/ 111 w 156"/>
              <a:gd name="T91" fmla="*/ 77 h 160"/>
              <a:gd name="T92" fmla="*/ 94 w 156"/>
              <a:gd name="T93" fmla="*/ 54 h 160"/>
              <a:gd name="T94" fmla="*/ 89 w 156"/>
              <a:gd name="T95" fmla="*/ 37 h 160"/>
              <a:gd name="T96" fmla="*/ 150 w 156"/>
              <a:gd name="T97" fmla="*/ 37 h 160"/>
              <a:gd name="T98" fmla="*/ 136 w 156"/>
              <a:gd name="T99" fmla="*/ 34 h 160"/>
              <a:gd name="T100" fmla="*/ 123 w 156"/>
              <a:gd name="T101" fmla="*/ 20 h 160"/>
              <a:gd name="T102" fmla="*/ 116 w 156"/>
              <a:gd name="T103" fmla="*/ 20 h 160"/>
              <a:gd name="T104" fmla="*/ 103 w 156"/>
              <a:gd name="T105" fmla="*/ 34 h 160"/>
              <a:gd name="T106" fmla="*/ 103 w 156"/>
              <a:gd name="T107" fmla="*/ 40 h 160"/>
              <a:gd name="T108" fmla="*/ 116 w 156"/>
              <a:gd name="T109" fmla="*/ 54 h 160"/>
              <a:gd name="T110" fmla="*/ 123 w 156"/>
              <a:gd name="T111" fmla="*/ 54 h 160"/>
              <a:gd name="T112" fmla="*/ 136 w 156"/>
              <a:gd name="T113" fmla="*/ 40 h 160"/>
              <a:gd name="T114" fmla="*/ 136 w 156"/>
              <a:gd name="T115" fmla="*/ 34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56" h="160">
                <a:moveTo>
                  <a:pt x="119" y="0"/>
                </a:moveTo>
                <a:cubicBezTo>
                  <a:pt x="99" y="0"/>
                  <a:pt x="82" y="17"/>
                  <a:pt x="82" y="37"/>
                </a:cubicBezTo>
                <a:cubicBezTo>
                  <a:pt x="82" y="42"/>
                  <a:pt x="83" y="47"/>
                  <a:pt x="85" y="52"/>
                </a:cubicBezTo>
                <a:cubicBezTo>
                  <a:pt x="27" y="47"/>
                  <a:pt x="27" y="47"/>
                  <a:pt x="27" y="47"/>
                </a:cubicBezTo>
                <a:cubicBezTo>
                  <a:pt x="23" y="27"/>
                  <a:pt x="23" y="27"/>
                  <a:pt x="23" y="27"/>
                </a:cubicBezTo>
                <a:cubicBezTo>
                  <a:pt x="22" y="26"/>
                  <a:pt x="21" y="25"/>
                  <a:pt x="19" y="25"/>
                </a:cubicBezTo>
                <a:cubicBezTo>
                  <a:pt x="3" y="25"/>
                  <a:pt x="3" y="25"/>
                  <a:pt x="3" y="25"/>
                </a:cubicBezTo>
                <a:cubicBezTo>
                  <a:pt x="1" y="25"/>
                  <a:pt x="0" y="26"/>
                  <a:pt x="0" y="28"/>
                </a:cubicBezTo>
                <a:cubicBezTo>
                  <a:pt x="0" y="30"/>
                  <a:pt x="1" y="31"/>
                  <a:pt x="3" y="31"/>
                </a:cubicBezTo>
                <a:cubicBezTo>
                  <a:pt x="17" y="31"/>
                  <a:pt x="17" y="31"/>
                  <a:pt x="17" y="31"/>
                </a:cubicBezTo>
                <a:cubicBezTo>
                  <a:pt x="21" y="51"/>
                  <a:pt x="21" y="51"/>
                  <a:pt x="21" y="51"/>
                </a:cubicBezTo>
                <a:cubicBezTo>
                  <a:pt x="21" y="51"/>
                  <a:pt x="21" y="51"/>
                  <a:pt x="21" y="51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27" y="109"/>
                  <a:pt x="22" y="115"/>
                  <a:pt x="22" y="123"/>
                </a:cubicBezTo>
                <a:cubicBezTo>
                  <a:pt x="22" y="130"/>
                  <a:pt x="27" y="137"/>
                  <a:pt x="34" y="138"/>
                </a:cubicBezTo>
                <a:cubicBezTo>
                  <a:pt x="32" y="140"/>
                  <a:pt x="31" y="143"/>
                  <a:pt x="31" y="146"/>
                </a:cubicBezTo>
                <a:cubicBezTo>
                  <a:pt x="31" y="154"/>
                  <a:pt x="38" y="160"/>
                  <a:pt x="45" y="160"/>
                </a:cubicBezTo>
                <a:cubicBezTo>
                  <a:pt x="53" y="160"/>
                  <a:pt x="59" y="154"/>
                  <a:pt x="59" y="146"/>
                </a:cubicBezTo>
                <a:cubicBezTo>
                  <a:pt x="59" y="143"/>
                  <a:pt x="59" y="141"/>
                  <a:pt x="57" y="139"/>
                </a:cubicBezTo>
                <a:cubicBezTo>
                  <a:pt x="82" y="139"/>
                  <a:pt x="82" y="139"/>
                  <a:pt x="82" y="139"/>
                </a:cubicBezTo>
                <a:cubicBezTo>
                  <a:pt x="81" y="141"/>
                  <a:pt x="80" y="143"/>
                  <a:pt x="80" y="146"/>
                </a:cubicBezTo>
                <a:cubicBezTo>
                  <a:pt x="80" y="154"/>
                  <a:pt x="86" y="160"/>
                  <a:pt x="94" y="160"/>
                </a:cubicBezTo>
                <a:cubicBezTo>
                  <a:pt x="101" y="160"/>
                  <a:pt x="108" y="154"/>
                  <a:pt x="108" y="146"/>
                </a:cubicBezTo>
                <a:cubicBezTo>
                  <a:pt x="108" y="142"/>
                  <a:pt x="106" y="139"/>
                  <a:pt x="104" y="136"/>
                </a:cubicBezTo>
                <a:cubicBezTo>
                  <a:pt x="104" y="136"/>
                  <a:pt x="104" y="136"/>
                  <a:pt x="104" y="135"/>
                </a:cubicBezTo>
                <a:cubicBezTo>
                  <a:pt x="104" y="134"/>
                  <a:pt x="102" y="132"/>
                  <a:pt x="100" y="132"/>
                </a:cubicBezTo>
                <a:cubicBezTo>
                  <a:pt x="38" y="132"/>
                  <a:pt x="38" y="132"/>
                  <a:pt x="38" y="132"/>
                </a:cubicBezTo>
                <a:cubicBezTo>
                  <a:pt x="32" y="132"/>
                  <a:pt x="28" y="128"/>
                  <a:pt x="28" y="123"/>
                </a:cubicBezTo>
                <a:cubicBezTo>
                  <a:pt x="28" y="118"/>
                  <a:pt x="32" y="113"/>
                  <a:pt x="38" y="113"/>
                </a:cubicBezTo>
                <a:cubicBezTo>
                  <a:pt x="38" y="113"/>
                  <a:pt x="38" y="113"/>
                  <a:pt x="38" y="113"/>
                </a:cubicBezTo>
                <a:cubicBezTo>
                  <a:pt x="38" y="113"/>
                  <a:pt x="38" y="113"/>
                  <a:pt x="38" y="113"/>
                </a:cubicBezTo>
                <a:cubicBezTo>
                  <a:pt x="38" y="113"/>
                  <a:pt x="38" y="113"/>
                  <a:pt x="38" y="113"/>
                </a:cubicBezTo>
                <a:cubicBezTo>
                  <a:pt x="38" y="113"/>
                  <a:pt x="38" y="113"/>
                  <a:pt x="38" y="113"/>
                </a:cubicBezTo>
                <a:cubicBezTo>
                  <a:pt x="38" y="113"/>
                  <a:pt x="38" y="113"/>
                  <a:pt x="38" y="113"/>
                </a:cubicBezTo>
                <a:cubicBezTo>
                  <a:pt x="106" y="109"/>
                  <a:pt x="106" y="109"/>
                  <a:pt x="106" y="109"/>
                </a:cubicBezTo>
                <a:cubicBezTo>
                  <a:pt x="108" y="108"/>
                  <a:pt x="109" y="107"/>
                  <a:pt x="109" y="106"/>
                </a:cubicBezTo>
                <a:cubicBezTo>
                  <a:pt x="118" y="74"/>
                  <a:pt x="118" y="74"/>
                  <a:pt x="118" y="74"/>
                </a:cubicBezTo>
                <a:cubicBezTo>
                  <a:pt x="119" y="74"/>
                  <a:pt x="119" y="74"/>
                  <a:pt x="119" y="74"/>
                </a:cubicBezTo>
                <a:cubicBezTo>
                  <a:pt x="140" y="74"/>
                  <a:pt x="156" y="57"/>
                  <a:pt x="156" y="37"/>
                </a:cubicBezTo>
                <a:cubicBezTo>
                  <a:pt x="156" y="17"/>
                  <a:pt x="140" y="0"/>
                  <a:pt x="119" y="0"/>
                </a:cubicBezTo>
                <a:close/>
                <a:moveTo>
                  <a:pt x="94" y="139"/>
                </a:moveTo>
                <a:cubicBezTo>
                  <a:pt x="98" y="139"/>
                  <a:pt x="101" y="142"/>
                  <a:pt x="101" y="146"/>
                </a:cubicBezTo>
                <a:cubicBezTo>
                  <a:pt x="101" y="150"/>
                  <a:pt x="98" y="153"/>
                  <a:pt x="94" y="153"/>
                </a:cubicBezTo>
                <a:cubicBezTo>
                  <a:pt x="90" y="153"/>
                  <a:pt x="86" y="150"/>
                  <a:pt x="86" y="146"/>
                </a:cubicBezTo>
                <a:cubicBezTo>
                  <a:pt x="86" y="142"/>
                  <a:pt x="90" y="139"/>
                  <a:pt x="94" y="139"/>
                </a:cubicBezTo>
                <a:close/>
                <a:moveTo>
                  <a:pt x="45" y="139"/>
                </a:moveTo>
                <a:cubicBezTo>
                  <a:pt x="49" y="139"/>
                  <a:pt x="53" y="142"/>
                  <a:pt x="53" y="146"/>
                </a:cubicBezTo>
                <a:cubicBezTo>
                  <a:pt x="53" y="150"/>
                  <a:pt x="49" y="153"/>
                  <a:pt x="45" y="153"/>
                </a:cubicBezTo>
                <a:cubicBezTo>
                  <a:pt x="41" y="153"/>
                  <a:pt x="38" y="150"/>
                  <a:pt x="38" y="146"/>
                </a:cubicBezTo>
                <a:cubicBezTo>
                  <a:pt x="38" y="142"/>
                  <a:pt x="41" y="139"/>
                  <a:pt x="45" y="139"/>
                </a:cubicBezTo>
                <a:close/>
                <a:moveTo>
                  <a:pt x="29" y="54"/>
                </a:moveTo>
                <a:cubicBezTo>
                  <a:pt x="45" y="55"/>
                  <a:pt x="45" y="55"/>
                  <a:pt x="45" y="55"/>
                </a:cubicBezTo>
                <a:cubicBezTo>
                  <a:pt x="48" y="77"/>
                  <a:pt x="48" y="77"/>
                  <a:pt x="48" y="77"/>
                </a:cubicBezTo>
                <a:cubicBezTo>
                  <a:pt x="34" y="77"/>
                  <a:pt x="34" y="77"/>
                  <a:pt x="34" y="77"/>
                </a:cubicBezTo>
                <a:lnTo>
                  <a:pt x="29" y="54"/>
                </a:lnTo>
                <a:close/>
                <a:moveTo>
                  <a:pt x="40" y="107"/>
                </a:moveTo>
                <a:cubicBezTo>
                  <a:pt x="35" y="83"/>
                  <a:pt x="35" y="83"/>
                  <a:pt x="35" y="83"/>
                </a:cubicBezTo>
                <a:cubicBezTo>
                  <a:pt x="49" y="83"/>
                  <a:pt x="49" y="83"/>
                  <a:pt x="49" y="83"/>
                </a:cubicBezTo>
                <a:cubicBezTo>
                  <a:pt x="51" y="106"/>
                  <a:pt x="51" y="106"/>
                  <a:pt x="51" y="106"/>
                </a:cubicBezTo>
                <a:lnTo>
                  <a:pt x="40" y="107"/>
                </a:lnTo>
                <a:close/>
                <a:moveTo>
                  <a:pt x="69" y="105"/>
                </a:moveTo>
                <a:cubicBezTo>
                  <a:pt x="58" y="105"/>
                  <a:pt x="58" y="105"/>
                  <a:pt x="58" y="105"/>
                </a:cubicBezTo>
                <a:cubicBezTo>
                  <a:pt x="55" y="83"/>
                  <a:pt x="55" y="83"/>
                  <a:pt x="55" y="83"/>
                </a:cubicBezTo>
                <a:cubicBezTo>
                  <a:pt x="69" y="83"/>
                  <a:pt x="69" y="83"/>
                  <a:pt x="69" y="83"/>
                </a:cubicBezTo>
                <a:lnTo>
                  <a:pt x="69" y="105"/>
                </a:lnTo>
                <a:close/>
                <a:moveTo>
                  <a:pt x="69" y="77"/>
                </a:moveTo>
                <a:cubicBezTo>
                  <a:pt x="55" y="77"/>
                  <a:pt x="55" y="77"/>
                  <a:pt x="55" y="77"/>
                </a:cubicBezTo>
                <a:cubicBezTo>
                  <a:pt x="55" y="77"/>
                  <a:pt x="55" y="77"/>
                  <a:pt x="55" y="77"/>
                </a:cubicBezTo>
                <a:cubicBezTo>
                  <a:pt x="52" y="56"/>
                  <a:pt x="52" y="56"/>
                  <a:pt x="52" y="56"/>
                </a:cubicBezTo>
                <a:cubicBezTo>
                  <a:pt x="69" y="57"/>
                  <a:pt x="69" y="57"/>
                  <a:pt x="69" y="57"/>
                </a:cubicBezTo>
                <a:lnTo>
                  <a:pt x="69" y="77"/>
                </a:lnTo>
                <a:close/>
                <a:moveTo>
                  <a:pt x="86" y="103"/>
                </a:moveTo>
                <a:cubicBezTo>
                  <a:pt x="75" y="104"/>
                  <a:pt x="75" y="104"/>
                  <a:pt x="75" y="104"/>
                </a:cubicBezTo>
                <a:cubicBezTo>
                  <a:pt x="75" y="83"/>
                  <a:pt x="75" y="83"/>
                  <a:pt x="75" y="83"/>
                </a:cubicBezTo>
                <a:cubicBezTo>
                  <a:pt x="88" y="83"/>
                  <a:pt x="88" y="83"/>
                  <a:pt x="88" y="83"/>
                </a:cubicBezTo>
                <a:lnTo>
                  <a:pt x="86" y="103"/>
                </a:lnTo>
                <a:close/>
                <a:moveTo>
                  <a:pt x="89" y="77"/>
                </a:moveTo>
                <a:cubicBezTo>
                  <a:pt x="75" y="77"/>
                  <a:pt x="75" y="77"/>
                  <a:pt x="75" y="77"/>
                </a:cubicBezTo>
                <a:cubicBezTo>
                  <a:pt x="75" y="58"/>
                  <a:pt x="75" y="58"/>
                  <a:pt x="75" y="58"/>
                </a:cubicBezTo>
                <a:cubicBezTo>
                  <a:pt x="89" y="59"/>
                  <a:pt x="89" y="59"/>
                  <a:pt x="89" y="59"/>
                </a:cubicBezTo>
                <a:cubicBezTo>
                  <a:pt x="90" y="59"/>
                  <a:pt x="90" y="60"/>
                  <a:pt x="91" y="60"/>
                </a:cubicBezTo>
                <a:lnTo>
                  <a:pt x="89" y="77"/>
                </a:lnTo>
                <a:close/>
                <a:moveTo>
                  <a:pt x="103" y="102"/>
                </a:moveTo>
                <a:cubicBezTo>
                  <a:pt x="92" y="103"/>
                  <a:pt x="92" y="103"/>
                  <a:pt x="92" y="103"/>
                </a:cubicBezTo>
                <a:cubicBezTo>
                  <a:pt x="95" y="83"/>
                  <a:pt x="95" y="83"/>
                  <a:pt x="95" y="83"/>
                </a:cubicBezTo>
                <a:cubicBezTo>
                  <a:pt x="109" y="83"/>
                  <a:pt x="109" y="83"/>
                  <a:pt x="109" y="83"/>
                </a:cubicBezTo>
                <a:lnTo>
                  <a:pt x="103" y="102"/>
                </a:lnTo>
                <a:close/>
                <a:moveTo>
                  <a:pt x="111" y="77"/>
                </a:moveTo>
                <a:cubicBezTo>
                  <a:pt x="95" y="77"/>
                  <a:pt x="95" y="77"/>
                  <a:pt x="95" y="77"/>
                </a:cubicBezTo>
                <a:cubicBezTo>
                  <a:pt x="96" y="66"/>
                  <a:pt x="96" y="66"/>
                  <a:pt x="96" y="66"/>
                </a:cubicBezTo>
                <a:cubicBezTo>
                  <a:pt x="101" y="70"/>
                  <a:pt x="106" y="72"/>
                  <a:pt x="112" y="73"/>
                </a:cubicBezTo>
                <a:lnTo>
                  <a:pt x="111" y="77"/>
                </a:lnTo>
                <a:close/>
                <a:moveTo>
                  <a:pt x="119" y="67"/>
                </a:moveTo>
                <a:cubicBezTo>
                  <a:pt x="109" y="67"/>
                  <a:pt x="100" y="62"/>
                  <a:pt x="94" y="54"/>
                </a:cubicBezTo>
                <a:cubicBezTo>
                  <a:pt x="94" y="54"/>
                  <a:pt x="94" y="54"/>
                  <a:pt x="94" y="54"/>
                </a:cubicBezTo>
                <a:cubicBezTo>
                  <a:pt x="91" y="49"/>
                  <a:pt x="89" y="43"/>
                  <a:pt x="89" y="37"/>
                </a:cubicBezTo>
                <a:cubicBezTo>
                  <a:pt x="89" y="20"/>
                  <a:pt x="102" y="7"/>
                  <a:pt x="119" y="7"/>
                </a:cubicBezTo>
                <a:cubicBezTo>
                  <a:pt x="136" y="7"/>
                  <a:pt x="150" y="20"/>
                  <a:pt x="150" y="37"/>
                </a:cubicBezTo>
                <a:cubicBezTo>
                  <a:pt x="150" y="54"/>
                  <a:pt x="136" y="67"/>
                  <a:pt x="119" y="67"/>
                </a:cubicBezTo>
                <a:close/>
                <a:moveTo>
                  <a:pt x="136" y="34"/>
                </a:moveTo>
                <a:cubicBezTo>
                  <a:pt x="123" y="34"/>
                  <a:pt x="123" y="34"/>
                  <a:pt x="123" y="34"/>
                </a:cubicBezTo>
                <a:cubicBezTo>
                  <a:pt x="123" y="20"/>
                  <a:pt x="123" y="20"/>
                  <a:pt x="123" y="20"/>
                </a:cubicBezTo>
                <a:cubicBezTo>
                  <a:pt x="123" y="18"/>
                  <a:pt x="121" y="17"/>
                  <a:pt x="119" y="17"/>
                </a:cubicBezTo>
                <a:cubicBezTo>
                  <a:pt x="117" y="17"/>
                  <a:pt x="116" y="18"/>
                  <a:pt x="116" y="20"/>
                </a:cubicBezTo>
                <a:cubicBezTo>
                  <a:pt x="116" y="34"/>
                  <a:pt x="116" y="34"/>
                  <a:pt x="116" y="34"/>
                </a:cubicBezTo>
                <a:cubicBezTo>
                  <a:pt x="103" y="34"/>
                  <a:pt x="103" y="34"/>
                  <a:pt x="103" y="34"/>
                </a:cubicBezTo>
                <a:cubicBezTo>
                  <a:pt x="101" y="34"/>
                  <a:pt x="99" y="35"/>
                  <a:pt x="99" y="37"/>
                </a:cubicBezTo>
                <a:cubicBezTo>
                  <a:pt x="99" y="39"/>
                  <a:pt x="101" y="40"/>
                  <a:pt x="103" y="40"/>
                </a:cubicBezTo>
                <a:cubicBezTo>
                  <a:pt x="116" y="40"/>
                  <a:pt x="116" y="40"/>
                  <a:pt x="116" y="40"/>
                </a:cubicBezTo>
                <a:cubicBezTo>
                  <a:pt x="116" y="54"/>
                  <a:pt x="116" y="54"/>
                  <a:pt x="116" y="54"/>
                </a:cubicBezTo>
                <a:cubicBezTo>
                  <a:pt x="116" y="56"/>
                  <a:pt x="117" y="57"/>
                  <a:pt x="119" y="57"/>
                </a:cubicBezTo>
                <a:cubicBezTo>
                  <a:pt x="121" y="57"/>
                  <a:pt x="123" y="56"/>
                  <a:pt x="123" y="54"/>
                </a:cubicBezTo>
                <a:cubicBezTo>
                  <a:pt x="123" y="40"/>
                  <a:pt x="123" y="40"/>
                  <a:pt x="123" y="40"/>
                </a:cubicBezTo>
                <a:cubicBezTo>
                  <a:pt x="136" y="40"/>
                  <a:pt x="136" y="40"/>
                  <a:pt x="136" y="40"/>
                </a:cubicBezTo>
                <a:cubicBezTo>
                  <a:pt x="138" y="40"/>
                  <a:pt x="139" y="39"/>
                  <a:pt x="139" y="37"/>
                </a:cubicBezTo>
                <a:cubicBezTo>
                  <a:pt x="139" y="35"/>
                  <a:pt x="138" y="34"/>
                  <a:pt x="136" y="3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7" name="Freeform 47">
            <a:extLst>
              <a:ext uri="{FF2B5EF4-FFF2-40B4-BE49-F238E27FC236}">
                <a16:creationId xmlns:a16="http://schemas.microsoft.com/office/drawing/2014/main" xmlns="" id="{B7513E9A-3C33-4F2E-AA6F-2B409E861B32}"/>
              </a:ext>
            </a:extLst>
          </p:cNvPr>
          <p:cNvSpPr>
            <a:spLocks noEditPoints="1"/>
          </p:cNvSpPr>
          <p:nvPr/>
        </p:nvSpPr>
        <p:spPr bwMode="auto">
          <a:xfrm>
            <a:off x="5321301" y="4122738"/>
            <a:ext cx="493713" cy="549275"/>
          </a:xfrm>
          <a:custGeom>
            <a:avLst/>
            <a:gdLst>
              <a:gd name="T0" fmla="*/ 142 w 145"/>
              <a:gd name="T1" fmla="*/ 36 h 160"/>
              <a:gd name="T2" fmla="*/ 26 w 145"/>
              <a:gd name="T3" fmla="*/ 3 h 160"/>
              <a:gd name="T4" fmla="*/ 4 w 145"/>
              <a:gd name="T5" fmla="*/ 0 h 160"/>
              <a:gd name="T6" fmla="*/ 4 w 145"/>
              <a:gd name="T7" fmla="*/ 7 h 160"/>
              <a:gd name="T8" fmla="*/ 25 w 145"/>
              <a:gd name="T9" fmla="*/ 30 h 160"/>
              <a:gd name="T10" fmla="*/ 40 w 145"/>
              <a:gd name="T11" fmla="*/ 98 h 160"/>
              <a:gd name="T12" fmla="*/ 40 w 145"/>
              <a:gd name="T13" fmla="*/ 134 h 160"/>
              <a:gd name="T14" fmla="*/ 54 w 145"/>
              <a:gd name="T15" fmla="*/ 160 h 160"/>
              <a:gd name="T16" fmla="*/ 67 w 145"/>
              <a:gd name="T17" fmla="*/ 135 h 160"/>
              <a:gd name="T18" fmla="*/ 95 w 145"/>
              <a:gd name="T19" fmla="*/ 144 h 160"/>
              <a:gd name="T20" fmla="*/ 127 w 145"/>
              <a:gd name="T21" fmla="*/ 144 h 160"/>
              <a:gd name="T22" fmla="*/ 123 w 145"/>
              <a:gd name="T23" fmla="*/ 131 h 160"/>
              <a:gd name="T24" fmla="*/ 44 w 145"/>
              <a:gd name="T25" fmla="*/ 128 h 160"/>
              <a:gd name="T26" fmla="*/ 44 w 145"/>
              <a:gd name="T27" fmla="*/ 105 h 160"/>
              <a:gd name="T28" fmla="*/ 44 w 145"/>
              <a:gd name="T29" fmla="*/ 105 h 160"/>
              <a:gd name="T30" fmla="*/ 44 w 145"/>
              <a:gd name="T31" fmla="*/ 105 h 160"/>
              <a:gd name="T32" fmla="*/ 126 w 145"/>
              <a:gd name="T33" fmla="*/ 99 h 160"/>
              <a:gd name="T34" fmla="*/ 145 w 145"/>
              <a:gd name="T35" fmla="*/ 40 h 160"/>
              <a:gd name="T36" fmla="*/ 111 w 145"/>
              <a:gd name="T37" fmla="*/ 135 h 160"/>
              <a:gd name="T38" fmla="*/ 111 w 145"/>
              <a:gd name="T39" fmla="*/ 153 h 160"/>
              <a:gd name="T40" fmla="*/ 111 w 145"/>
              <a:gd name="T41" fmla="*/ 135 h 160"/>
              <a:gd name="T42" fmla="*/ 63 w 145"/>
              <a:gd name="T43" fmla="*/ 144 h 160"/>
              <a:gd name="T44" fmla="*/ 44 w 145"/>
              <a:gd name="T45" fmla="*/ 144 h 160"/>
              <a:gd name="T46" fmla="*/ 39 w 145"/>
              <a:gd name="T47" fmla="*/ 62 h 160"/>
              <a:gd name="T48" fmla="*/ 54 w 145"/>
              <a:gd name="T49" fmla="*/ 35 h 160"/>
              <a:gd name="T50" fmla="*/ 39 w 145"/>
              <a:gd name="T51" fmla="*/ 62 h 160"/>
              <a:gd name="T52" fmla="*/ 41 w 145"/>
              <a:gd name="T53" fmla="*/ 69 h 160"/>
              <a:gd name="T54" fmla="*/ 61 w 145"/>
              <a:gd name="T55" fmla="*/ 96 h 160"/>
              <a:gd name="T56" fmla="*/ 81 w 145"/>
              <a:gd name="T57" fmla="*/ 95 h 160"/>
              <a:gd name="T58" fmla="*/ 65 w 145"/>
              <a:gd name="T59" fmla="*/ 69 h 160"/>
              <a:gd name="T60" fmla="*/ 81 w 145"/>
              <a:gd name="T61" fmla="*/ 95 h 160"/>
              <a:gd name="T62" fmla="*/ 64 w 145"/>
              <a:gd name="T63" fmla="*/ 62 h 160"/>
              <a:gd name="T64" fmla="*/ 82 w 145"/>
              <a:gd name="T65" fmla="*/ 38 h 160"/>
              <a:gd name="T66" fmla="*/ 102 w 145"/>
              <a:gd name="T67" fmla="*/ 93 h 160"/>
              <a:gd name="T68" fmla="*/ 89 w 145"/>
              <a:gd name="T69" fmla="*/ 69 h 160"/>
              <a:gd name="T70" fmla="*/ 102 w 145"/>
              <a:gd name="T71" fmla="*/ 93 h 160"/>
              <a:gd name="T72" fmla="*/ 89 w 145"/>
              <a:gd name="T73" fmla="*/ 62 h 160"/>
              <a:gd name="T74" fmla="*/ 108 w 145"/>
              <a:gd name="T75" fmla="*/ 40 h 160"/>
              <a:gd name="T76" fmla="*/ 123 w 145"/>
              <a:gd name="T77" fmla="*/ 92 h 160"/>
              <a:gd name="T78" fmla="*/ 112 w 145"/>
              <a:gd name="T79" fmla="*/ 69 h 160"/>
              <a:gd name="T80" fmla="*/ 123 w 145"/>
              <a:gd name="T81" fmla="*/ 92 h 160"/>
              <a:gd name="T82" fmla="*/ 112 w 145"/>
              <a:gd name="T83" fmla="*/ 62 h 160"/>
              <a:gd name="T84" fmla="*/ 137 w 145"/>
              <a:gd name="T85" fmla="*/ 42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145" h="160">
                <a:moveTo>
                  <a:pt x="144" y="37"/>
                </a:moveTo>
                <a:cubicBezTo>
                  <a:pt x="144" y="36"/>
                  <a:pt x="143" y="36"/>
                  <a:pt x="142" y="36"/>
                </a:cubicBezTo>
                <a:cubicBezTo>
                  <a:pt x="31" y="26"/>
                  <a:pt x="31" y="26"/>
                  <a:pt x="31" y="26"/>
                </a:cubicBezTo>
                <a:cubicBezTo>
                  <a:pt x="26" y="3"/>
                  <a:pt x="26" y="3"/>
                  <a:pt x="26" y="3"/>
                </a:cubicBezTo>
                <a:cubicBezTo>
                  <a:pt x="26" y="1"/>
                  <a:pt x="24" y="0"/>
                  <a:pt x="23" y="0"/>
                </a:cubicBezTo>
                <a:cubicBezTo>
                  <a:pt x="4" y="0"/>
                  <a:pt x="4" y="0"/>
                  <a:pt x="4" y="0"/>
                </a:cubicBezTo>
                <a:cubicBezTo>
                  <a:pt x="2" y="0"/>
                  <a:pt x="0" y="2"/>
                  <a:pt x="0" y="4"/>
                </a:cubicBezTo>
                <a:cubicBezTo>
                  <a:pt x="0" y="5"/>
                  <a:pt x="2" y="7"/>
                  <a:pt x="4" y="7"/>
                </a:cubicBezTo>
                <a:cubicBezTo>
                  <a:pt x="20" y="7"/>
                  <a:pt x="20" y="7"/>
                  <a:pt x="20" y="7"/>
                </a:cubicBezTo>
                <a:cubicBezTo>
                  <a:pt x="25" y="30"/>
                  <a:pt x="25" y="30"/>
                  <a:pt x="25" y="30"/>
                </a:cubicBezTo>
                <a:cubicBezTo>
                  <a:pt x="25" y="30"/>
                  <a:pt x="25" y="30"/>
                  <a:pt x="25" y="31"/>
                </a:cubicBezTo>
                <a:cubicBezTo>
                  <a:pt x="40" y="98"/>
                  <a:pt x="40" y="98"/>
                  <a:pt x="40" y="98"/>
                </a:cubicBezTo>
                <a:cubicBezTo>
                  <a:pt x="32" y="100"/>
                  <a:pt x="26" y="107"/>
                  <a:pt x="26" y="116"/>
                </a:cubicBezTo>
                <a:cubicBezTo>
                  <a:pt x="26" y="125"/>
                  <a:pt x="32" y="133"/>
                  <a:pt x="40" y="134"/>
                </a:cubicBezTo>
                <a:cubicBezTo>
                  <a:pt x="39" y="137"/>
                  <a:pt x="37" y="140"/>
                  <a:pt x="37" y="144"/>
                </a:cubicBezTo>
                <a:cubicBezTo>
                  <a:pt x="37" y="153"/>
                  <a:pt x="45" y="160"/>
                  <a:pt x="54" y="160"/>
                </a:cubicBezTo>
                <a:cubicBezTo>
                  <a:pt x="62" y="160"/>
                  <a:pt x="70" y="153"/>
                  <a:pt x="70" y="144"/>
                </a:cubicBezTo>
                <a:cubicBezTo>
                  <a:pt x="70" y="140"/>
                  <a:pt x="69" y="137"/>
                  <a:pt x="67" y="135"/>
                </a:cubicBezTo>
                <a:cubicBezTo>
                  <a:pt x="98" y="135"/>
                  <a:pt x="98" y="135"/>
                  <a:pt x="98" y="135"/>
                </a:cubicBezTo>
                <a:cubicBezTo>
                  <a:pt x="96" y="137"/>
                  <a:pt x="95" y="140"/>
                  <a:pt x="95" y="144"/>
                </a:cubicBezTo>
                <a:cubicBezTo>
                  <a:pt x="95" y="153"/>
                  <a:pt x="102" y="160"/>
                  <a:pt x="111" y="160"/>
                </a:cubicBezTo>
                <a:cubicBezTo>
                  <a:pt x="120" y="160"/>
                  <a:pt x="127" y="153"/>
                  <a:pt x="127" y="144"/>
                </a:cubicBezTo>
                <a:cubicBezTo>
                  <a:pt x="127" y="139"/>
                  <a:pt x="125" y="135"/>
                  <a:pt x="122" y="132"/>
                </a:cubicBezTo>
                <a:cubicBezTo>
                  <a:pt x="123" y="132"/>
                  <a:pt x="123" y="132"/>
                  <a:pt x="123" y="131"/>
                </a:cubicBezTo>
                <a:cubicBezTo>
                  <a:pt x="123" y="129"/>
                  <a:pt x="121" y="128"/>
                  <a:pt x="119" y="128"/>
                </a:cubicBezTo>
                <a:cubicBezTo>
                  <a:pt x="44" y="128"/>
                  <a:pt x="44" y="128"/>
                  <a:pt x="44" y="128"/>
                </a:cubicBezTo>
                <a:cubicBezTo>
                  <a:pt x="38" y="128"/>
                  <a:pt x="33" y="122"/>
                  <a:pt x="33" y="116"/>
                </a:cubicBezTo>
                <a:cubicBezTo>
                  <a:pt x="33" y="110"/>
                  <a:pt x="38" y="105"/>
                  <a:pt x="44" y="105"/>
                </a:cubicBezTo>
                <a:cubicBezTo>
                  <a:pt x="44" y="105"/>
                  <a:pt x="44" y="105"/>
                  <a:pt x="44" y="105"/>
                </a:cubicBezTo>
                <a:cubicBezTo>
                  <a:pt x="44" y="105"/>
                  <a:pt x="44" y="105"/>
                  <a:pt x="44" y="105"/>
                </a:cubicBezTo>
                <a:cubicBezTo>
                  <a:pt x="44" y="105"/>
                  <a:pt x="44" y="105"/>
                  <a:pt x="44" y="105"/>
                </a:cubicBezTo>
                <a:cubicBezTo>
                  <a:pt x="44" y="105"/>
                  <a:pt x="44" y="105"/>
                  <a:pt x="44" y="105"/>
                </a:cubicBezTo>
                <a:cubicBezTo>
                  <a:pt x="44" y="105"/>
                  <a:pt x="45" y="105"/>
                  <a:pt x="45" y="105"/>
                </a:cubicBezTo>
                <a:cubicBezTo>
                  <a:pt x="126" y="99"/>
                  <a:pt x="126" y="99"/>
                  <a:pt x="126" y="99"/>
                </a:cubicBezTo>
                <a:cubicBezTo>
                  <a:pt x="127" y="99"/>
                  <a:pt x="129" y="98"/>
                  <a:pt x="129" y="96"/>
                </a:cubicBezTo>
                <a:cubicBezTo>
                  <a:pt x="145" y="40"/>
                  <a:pt x="145" y="40"/>
                  <a:pt x="145" y="40"/>
                </a:cubicBezTo>
                <a:cubicBezTo>
                  <a:pt x="145" y="39"/>
                  <a:pt x="145" y="38"/>
                  <a:pt x="144" y="37"/>
                </a:cubicBezTo>
                <a:close/>
                <a:moveTo>
                  <a:pt x="111" y="135"/>
                </a:moveTo>
                <a:cubicBezTo>
                  <a:pt x="116" y="135"/>
                  <a:pt x="120" y="139"/>
                  <a:pt x="120" y="144"/>
                </a:cubicBezTo>
                <a:cubicBezTo>
                  <a:pt x="120" y="149"/>
                  <a:pt x="116" y="153"/>
                  <a:pt x="111" y="153"/>
                </a:cubicBezTo>
                <a:cubicBezTo>
                  <a:pt x="106" y="153"/>
                  <a:pt x="102" y="149"/>
                  <a:pt x="102" y="144"/>
                </a:cubicBezTo>
                <a:cubicBezTo>
                  <a:pt x="102" y="139"/>
                  <a:pt x="106" y="135"/>
                  <a:pt x="111" y="135"/>
                </a:cubicBezTo>
                <a:close/>
                <a:moveTo>
                  <a:pt x="54" y="135"/>
                </a:moveTo>
                <a:cubicBezTo>
                  <a:pt x="59" y="135"/>
                  <a:pt x="63" y="139"/>
                  <a:pt x="63" y="144"/>
                </a:cubicBezTo>
                <a:cubicBezTo>
                  <a:pt x="63" y="149"/>
                  <a:pt x="59" y="153"/>
                  <a:pt x="54" y="153"/>
                </a:cubicBezTo>
                <a:cubicBezTo>
                  <a:pt x="48" y="153"/>
                  <a:pt x="44" y="149"/>
                  <a:pt x="44" y="144"/>
                </a:cubicBezTo>
                <a:cubicBezTo>
                  <a:pt x="44" y="139"/>
                  <a:pt x="48" y="135"/>
                  <a:pt x="54" y="135"/>
                </a:cubicBezTo>
                <a:close/>
                <a:moveTo>
                  <a:pt x="39" y="62"/>
                </a:moveTo>
                <a:cubicBezTo>
                  <a:pt x="33" y="34"/>
                  <a:pt x="33" y="34"/>
                  <a:pt x="33" y="34"/>
                </a:cubicBezTo>
                <a:cubicBezTo>
                  <a:pt x="54" y="35"/>
                  <a:pt x="54" y="35"/>
                  <a:pt x="54" y="35"/>
                </a:cubicBezTo>
                <a:cubicBezTo>
                  <a:pt x="57" y="62"/>
                  <a:pt x="57" y="62"/>
                  <a:pt x="57" y="62"/>
                </a:cubicBezTo>
                <a:lnTo>
                  <a:pt x="39" y="62"/>
                </a:lnTo>
                <a:close/>
                <a:moveTo>
                  <a:pt x="47" y="97"/>
                </a:moveTo>
                <a:cubicBezTo>
                  <a:pt x="41" y="69"/>
                  <a:pt x="41" y="69"/>
                  <a:pt x="41" y="69"/>
                </a:cubicBezTo>
                <a:cubicBezTo>
                  <a:pt x="58" y="69"/>
                  <a:pt x="58" y="69"/>
                  <a:pt x="58" y="69"/>
                </a:cubicBezTo>
                <a:cubicBezTo>
                  <a:pt x="61" y="96"/>
                  <a:pt x="61" y="96"/>
                  <a:pt x="61" y="96"/>
                </a:cubicBezTo>
                <a:lnTo>
                  <a:pt x="47" y="97"/>
                </a:lnTo>
                <a:close/>
                <a:moveTo>
                  <a:pt x="81" y="95"/>
                </a:moveTo>
                <a:cubicBezTo>
                  <a:pt x="68" y="96"/>
                  <a:pt x="68" y="96"/>
                  <a:pt x="68" y="96"/>
                </a:cubicBezTo>
                <a:cubicBezTo>
                  <a:pt x="65" y="69"/>
                  <a:pt x="65" y="69"/>
                  <a:pt x="65" y="69"/>
                </a:cubicBezTo>
                <a:cubicBezTo>
                  <a:pt x="82" y="69"/>
                  <a:pt x="82" y="69"/>
                  <a:pt x="82" y="69"/>
                </a:cubicBezTo>
                <a:lnTo>
                  <a:pt x="81" y="95"/>
                </a:lnTo>
                <a:close/>
                <a:moveTo>
                  <a:pt x="82" y="62"/>
                </a:moveTo>
                <a:cubicBezTo>
                  <a:pt x="64" y="62"/>
                  <a:pt x="64" y="62"/>
                  <a:pt x="64" y="62"/>
                </a:cubicBezTo>
                <a:cubicBezTo>
                  <a:pt x="61" y="36"/>
                  <a:pt x="61" y="36"/>
                  <a:pt x="61" y="36"/>
                </a:cubicBezTo>
                <a:cubicBezTo>
                  <a:pt x="82" y="38"/>
                  <a:pt x="82" y="38"/>
                  <a:pt x="82" y="38"/>
                </a:cubicBezTo>
                <a:lnTo>
                  <a:pt x="82" y="62"/>
                </a:lnTo>
                <a:close/>
                <a:moveTo>
                  <a:pt x="102" y="93"/>
                </a:moveTo>
                <a:cubicBezTo>
                  <a:pt x="89" y="94"/>
                  <a:pt x="89" y="94"/>
                  <a:pt x="89" y="94"/>
                </a:cubicBezTo>
                <a:cubicBezTo>
                  <a:pt x="89" y="69"/>
                  <a:pt x="89" y="69"/>
                  <a:pt x="89" y="69"/>
                </a:cubicBezTo>
                <a:cubicBezTo>
                  <a:pt x="105" y="69"/>
                  <a:pt x="105" y="69"/>
                  <a:pt x="105" y="69"/>
                </a:cubicBezTo>
                <a:lnTo>
                  <a:pt x="102" y="93"/>
                </a:lnTo>
                <a:close/>
                <a:moveTo>
                  <a:pt x="105" y="62"/>
                </a:moveTo>
                <a:cubicBezTo>
                  <a:pt x="89" y="62"/>
                  <a:pt x="89" y="62"/>
                  <a:pt x="89" y="62"/>
                </a:cubicBezTo>
                <a:cubicBezTo>
                  <a:pt x="89" y="38"/>
                  <a:pt x="89" y="38"/>
                  <a:pt x="89" y="38"/>
                </a:cubicBezTo>
                <a:cubicBezTo>
                  <a:pt x="108" y="40"/>
                  <a:pt x="108" y="40"/>
                  <a:pt x="108" y="40"/>
                </a:cubicBezTo>
                <a:lnTo>
                  <a:pt x="105" y="62"/>
                </a:lnTo>
                <a:close/>
                <a:moveTo>
                  <a:pt x="123" y="92"/>
                </a:moveTo>
                <a:cubicBezTo>
                  <a:pt x="109" y="93"/>
                  <a:pt x="109" y="93"/>
                  <a:pt x="109" y="93"/>
                </a:cubicBezTo>
                <a:cubicBezTo>
                  <a:pt x="112" y="69"/>
                  <a:pt x="112" y="69"/>
                  <a:pt x="112" y="69"/>
                </a:cubicBezTo>
                <a:cubicBezTo>
                  <a:pt x="129" y="69"/>
                  <a:pt x="129" y="69"/>
                  <a:pt x="129" y="69"/>
                </a:cubicBezTo>
                <a:lnTo>
                  <a:pt x="123" y="92"/>
                </a:lnTo>
                <a:close/>
                <a:moveTo>
                  <a:pt x="131" y="62"/>
                </a:moveTo>
                <a:cubicBezTo>
                  <a:pt x="112" y="62"/>
                  <a:pt x="112" y="62"/>
                  <a:pt x="112" y="62"/>
                </a:cubicBezTo>
                <a:cubicBezTo>
                  <a:pt x="115" y="40"/>
                  <a:pt x="115" y="40"/>
                  <a:pt x="115" y="40"/>
                </a:cubicBezTo>
                <a:cubicBezTo>
                  <a:pt x="137" y="42"/>
                  <a:pt x="137" y="42"/>
                  <a:pt x="137" y="42"/>
                </a:cubicBezTo>
                <a:lnTo>
                  <a:pt x="131" y="6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8" name="Freeform 48">
            <a:extLst>
              <a:ext uri="{FF2B5EF4-FFF2-40B4-BE49-F238E27FC236}">
                <a16:creationId xmlns:a16="http://schemas.microsoft.com/office/drawing/2014/main" xmlns="" id="{81A00172-37C7-4FEB-A182-EC1BA257D064}"/>
              </a:ext>
            </a:extLst>
          </p:cNvPr>
          <p:cNvSpPr>
            <a:spLocks noEditPoints="1"/>
          </p:cNvSpPr>
          <p:nvPr/>
        </p:nvSpPr>
        <p:spPr bwMode="auto">
          <a:xfrm>
            <a:off x="5321301" y="4740276"/>
            <a:ext cx="496888" cy="549275"/>
          </a:xfrm>
          <a:custGeom>
            <a:avLst/>
            <a:gdLst>
              <a:gd name="T0" fmla="*/ 73 w 146"/>
              <a:gd name="T1" fmla="*/ 22 h 160"/>
              <a:gd name="T2" fmla="*/ 74 w 146"/>
              <a:gd name="T3" fmla="*/ 13 h 160"/>
              <a:gd name="T4" fmla="*/ 58 w 146"/>
              <a:gd name="T5" fmla="*/ 22 h 160"/>
              <a:gd name="T6" fmla="*/ 67 w 146"/>
              <a:gd name="T7" fmla="*/ 32 h 160"/>
              <a:gd name="T8" fmla="*/ 66 w 146"/>
              <a:gd name="T9" fmla="*/ 42 h 160"/>
              <a:gd name="T10" fmla="*/ 82 w 146"/>
              <a:gd name="T11" fmla="*/ 32 h 160"/>
              <a:gd name="T12" fmla="*/ 38 w 146"/>
              <a:gd name="T13" fmla="*/ 110 h 160"/>
              <a:gd name="T14" fmla="*/ 43 w 146"/>
              <a:gd name="T15" fmla="*/ 105 h 160"/>
              <a:gd name="T16" fmla="*/ 34 w 146"/>
              <a:gd name="T17" fmla="*/ 105 h 160"/>
              <a:gd name="T18" fmla="*/ 38 w 146"/>
              <a:gd name="T19" fmla="*/ 125 h 160"/>
              <a:gd name="T20" fmla="*/ 34 w 146"/>
              <a:gd name="T21" fmla="*/ 130 h 160"/>
              <a:gd name="T22" fmla="*/ 43 w 146"/>
              <a:gd name="T23" fmla="*/ 130 h 160"/>
              <a:gd name="T24" fmla="*/ 135 w 146"/>
              <a:gd name="T25" fmla="*/ 69 h 160"/>
              <a:gd name="T26" fmla="*/ 70 w 146"/>
              <a:gd name="T27" fmla="*/ 0 h 160"/>
              <a:gd name="T28" fmla="*/ 12 w 146"/>
              <a:gd name="T29" fmla="*/ 98 h 160"/>
              <a:gd name="T30" fmla="*/ 38 w 146"/>
              <a:gd name="T31" fmla="*/ 160 h 160"/>
              <a:gd name="T32" fmla="*/ 108 w 146"/>
              <a:gd name="T33" fmla="*/ 160 h 160"/>
              <a:gd name="T34" fmla="*/ 47 w 146"/>
              <a:gd name="T35" fmla="*/ 13 h 160"/>
              <a:gd name="T36" fmla="*/ 93 w 146"/>
              <a:gd name="T37" fmla="*/ 42 h 160"/>
              <a:gd name="T38" fmla="*/ 47 w 146"/>
              <a:gd name="T39" fmla="*/ 13 h 160"/>
              <a:gd name="T40" fmla="*/ 95 w 146"/>
              <a:gd name="T41" fmla="*/ 62 h 160"/>
              <a:gd name="T42" fmla="*/ 47 w 146"/>
              <a:gd name="T43" fmla="*/ 56 h 160"/>
              <a:gd name="T44" fmla="*/ 96 w 146"/>
              <a:gd name="T45" fmla="*/ 47 h 160"/>
              <a:gd name="T46" fmla="*/ 38 w 146"/>
              <a:gd name="T47" fmla="*/ 153 h 160"/>
              <a:gd name="T48" fmla="*/ 38 w 146"/>
              <a:gd name="T49" fmla="*/ 145 h 160"/>
              <a:gd name="T50" fmla="*/ 61 w 146"/>
              <a:gd name="T51" fmla="*/ 132 h 160"/>
              <a:gd name="T52" fmla="*/ 15 w 146"/>
              <a:gd name="T53" fmla="*/ 103 h 160"/>
              <a:gd name="T54" fmla="*/ 61 w 146"/>
              <a:gd name="T55" fmla="*/ 132 h 160"/>
              <a:gd name="T56" fmla="*/ 38 w 146"/>
              <a:gd name="T57" fmla="*/ 87 h 160"/>
              <a:gd name="T58" fmla="*/ 66 w 146"/>
              <a:gd name="T59" fmla="*/ 98 h 160"/>
              <a:gd name="T60" fmla="*/ 47 w 146"/>
              <a:gd name="T61" fmla="*/ 86 h 160"/>
              <a:gd name="T62" fmla="*/ 70 w 146"/>
              <a:gd name="T63" fmla="*/ 84 h 160"/>
              <a:gd name="T64" fmla="*/ 70 w 146"/>
              <a:gd name="T65" fmla="*/ 77 h 160"/>
              <a:gd name="T66" fmla="*/ 70 w 146"/>
              <a:gd name="T67" fmla="*/ 69 h 160"/>
              <a:gd name="T68" fmla="*/ 85 w 146"/>
              <a:gd name="T69" fmla="*/ 74 h 160"/>
              <a:gd name="T70" fmla="*/ 131 w 146"/>
              <a:gd name="T71" fmla="*/ 103 h 160"/>
              <a:gd name="T72" fmla="*/ 85 w 146"/>
              <a:gd name="T73" fmla="*/ 74 h 160"/>
              <a:gd name="T74" fmla="*/ 77 w 146"/>
              <a:gd name="T75" fmla="*/ 134 h 160"/>
              <a:gd name="T76" fmla="*/ 140 w 146"/>
              <a:gd name="T77" fmla="*/ 134 h 160"/>
              <a:gd name="T78" fmla="*/ 85 w 146"/>
              <a:gd name="T79" fmla="*/ 132 h 160"/>
              <a:gd name="T80" fmla="*/ 135 w 146"/>
              <a:gd name="T81" fmla="*/ 123 h 160"/>
              <a:gd name="T82" fmla="*/ 108 w 146"/>
              <a:gd name="T83" fmla="*/ 124 h 160"/>
              <a:gd name="T84" fmla="*/ 108 w 146"/>
              <a:gd name="T85" fmla="*/ 116 h 160"/>
              <a:gd name="T86" fmla="*/ 108 w 146"/>
              <a:gd name="T87" fmla="*/ 85 h 160"/>
              <a:gd name="T88" fmla="*/ 115 w 146"/>
              <a:gd name="T89" fmla="*/ 86 h 160"/>
              <a:gd name="T90" fmla="*/ 108 w 146"/>
              <a:gd name="T91" fmla="*/ 71 h 160"/>
              <a:gd name="T92" fmla="*/ 108 w 146"/>
              <a:gd name="T93" fmla="*/ 91 h 160"/>
              <a:gd name="T94" fmla="*/ 101 w 146"/>
              <a:gd name="T95" fmla="*/ 90 h 160"/>
              <a:gd name="T96" fmla="*/ 108 w 146"/>
              <a:gd name="T97" fmla="*/ 106 h 160"/>
              <a:gd name="T98" fmla="*/ 108 w 146"/>
              <a:gd name="T99" fmla="*/ 85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46" h="160">
                <a:moveTo>
                  <a:pt x="70" y="24"/>
                </a:moveTo>
                <a:cubicBezTo>
                  <a:pt x="68" y="24"/>
                  <a:pt x="67" y="23"/>
                  <a:pt x="67" y="22"/>
                </a:cubicBezTo>
                <a:cubicBezTo>
                  <a:pt x="67" y="21"/>
                  <a:pt x="68" y="20"/>
                  <a:pt x="70" y="20"/>
                </a:cubicBezTo>
                <a:cubicBezTo>
                  <a:pt x="72" y="20"/>
                  <a:pt x="73" y="21"/>
                  <a:pt x="73" y="22"/>
                </a:cubicBezTo>
                <a:cubicBezTo>
                  <a:pt x="73" y="24"/>
                  <a:pt x="75" y="25"/>
                  <a:pt x="77" y="25"/>
                </a:cubicBezTo>
                <a:cubicBezTo>
                  <a:pt x="80" y="25"/>
                  <a:pt x="82" y="24"/>
                  <a:pt x="82" y="22"/>
                </a:cubicBezTo>
                <a:cubicBezTo>
                  <a:pt x="82" y="19"/>
                  <a:pt x="78" y="16"/>
                  <a:pt x="74" y="15"/>
                </a:cubicBezTo>
                <a:cubicBezTo>
                  <a:pt x="74" y="13"/>
                  <a:pt x="74" y="13"/>
                  <a:pt x="74" y="13"/>
                </a:cubicBezTo>
                <a:cubicBezTo>
                  <a:pt x="74" y="11"/>
                  <a:pt x="72" y="10"/>
                  <a:pt x="70" y="10"/>
                </a:cubicBezTo>
                <a:cubicBezTo>
                  <a:pt x="67" y="10"/>
                  <a:pt x="66" y="11"/>
                  <a:pt x="66" y="13"/>
                </a:cubicBezTo>
                <a:cubicBezTo>
                  <a:pt x="66" y="15"/>
                  <a:pt x="66" y="15"/>
                  <a:pt x="66" y="15"/>
                </a:cubicBezTo>
                <a:cubicBezTo>
                  <a:pt x="61" y="16"/>
                  <a:pt x="58" y="19"/>
                  <a:pt x="58" y="22"/>
                </a:cubicBezTo>
                <a:cubicBezTo>
                  <a:pt x="58" y="27"/>
                  <a:pt x="63" y="30"/>
                  <a:pt x="70" y="30"/>
                </a:cubicBezTo>
                <a:cubicBezTo>
                  <a:pt x="72" y="30"/>
                  <a:pt x="73" y="31"/>
                  <a:pt x="73" y="32"/>
                </a:cubicBezTo>
                <a:cubicBezTo>
                  <a:pt x="73" y="34"/>
                  <a:pt x="72" y="35"/>
                  <a:pt x="70" y="35"/>
                </a:cubicBezTo>
                <a:cubicBezTo>
                  <a:pt x="68" y="35"/>
                  <a:pt x="67" y="34"/>
                  <a:pt x="67" y="32"/>
                </a:cubicBezTo>
                <a:cubicBezTo>
                  <a:pt x="67" y="31"/>
                  <a:pt x="65" y="30"/>
                  <a:pt x="62" y="30"/>
                </a:cubicBezTo>
                <a:cubicBezTo>
                  <a:pt x="60" y="30"/>
                  <a:pt x="58" y="31"/>
                  <a:pt x="58" y="32"/>
                </a:cubicBezTo>
                <a:cubicBezTo>
                  <a:pt x="58" y="36"/>
                  <a:pt x="61" y="39"/>
                  <a:pt x="66" y="40"/>
                </a:cubicBezTo>
                <a:cubicBezTo>
                  <a:pt x="66" y="42"/>
                  <a:pt x="66" y="42"/>
                  <a:pt x="66" y="42"/>
                </a:cubicBezTo>
                <a:cubicBezTo>
                  <a:pt x="66" y="43"/>
                  <a:pt x="67" y="45"/>
                  <a:pt x="70" y="45"/>
                </a:cubicBezTo>
                <a:cubicBezTo>
                  <a:pt x="72" y="45"/>
                  <a:pt x="74" y="43"/>
                  <a:pt x="74" y="42"/>
                </a:cubicBezTo>
                <a:cubicBezTo>
                  <a:pt x="74" y="40"/>
                  <a:pt x="74" y="40"/>
                  <a:pt x="74" y="40"/>
                </a:cubicBezTo>
                <a:cubicBezTo>
                  <a:pt x="78" y="39"/>
                  <a:pt x="82" y="36"/>
                  <a:pt x="82" y="32"/>
                </a:cubicBezTo>
                <a:cubicBezTo>
                  <a:pt x="82" y="28"/>
                  <a:pt x="76" y="24"/>
                  <a:pt x="70" y="24"/>
                </a:cubicBezTo>
                <a:close/>
                <a:moveTo>
                  <a:pt x="38" y="115"/>
                </a:moveTo>
                <a:cubicBezTo>
                  <a:pt x="37" y="115"/>
                  <a:pt x="35" y="114"/>
                  <a:pt x="35" y="112"/>
                </a:cubicBezTo>
                <a:cubicBezTo>
                  <a:pt x="35" y="111"/>
                  <a:pt x="37" y="110"/>
                  <a:pt x="38" y="110"/>
                </a:cubicBezTo>
                <a:cubicBezTo>
                  <a:pt x="40" y="110"/>
                  <a:pt x="41" y="111"/>
                  <a:pt x="41" y="112"/>
                </a:cubicBezTo>
                <a:cubicBezTo>
                  <a:pt x="41" y="114"/>
                  <a:pt x="43" y="115"/>
                  <a:pt x="46" y="115"/>
                </a:cubicBezTo>
                <a:cubicBezTo>
                  <a:pt x="48" y="115"/>
                  <a:pt x="50" y="114"/>
                  <a:pt x="50" y="112"/>
                </a:cubicBezTo>
                <a:cubicBezTo>
                  <a:pt x="50" y="109"/>
                  <a:pt x="47" y="106"/>
                  <a:pt x="43" y="105"/>
                </a:cubicBezTo>
                <a:cubicBezTo>
                  <a:pt x="43" y="103"/>
                  <a:pt x="43" y="103"/>
                  <a:pt x="43" y="103"/>
                </a:cubicBezTo>
                <a:cubicBezTo>
                  <a:pt x="43" y="101"/>
                  <a:pt x="41" y="100"/>
                  <a:pt x="38" y="100"/>
                </a:cubicBezTo>
                <a:cubicBezTo>
                  <a:pt x="36" y="100"/>
                  <a:pt x="34" y="101"/>
                  <a:pt x="34" y="103"/>
                </a:cubicBezTo>
                <a:cubicBezTo>
                  <a:pt x="34" y="105"/>
                  <a:pt x="34" y="105"/>
                  <a:pt x="34" y="105"/>
                </a:cubicBezTo>
                <a:cubicBezTo>
                  <a:pt x="30" y="106"/>
                  <a:pt x="27" y="109"/>
                  <a:pt x="27" y="112"/>
                </a:cubicBezTo>
                <a:cubicBezTo>
                  <a:pt x="27" y="117"/>
                  <a:pt x="32" y="120"/>
                  <a:pt x="38" y="120"/>
                </a:cubicBezTo>
                <a:cubicBezTo>
                  <a:pt x="40" y="120"/>
                  <a:pt x="41" y="121"/>
                  <a:pt x="41" y="123"/>
                </a:cubicBezTo>
                <a:cubicBezTo>
                  <a:pt x="41" y="124"/>
                  <a:pt x="40" y="125"/>
                  <a:pt x="38" y="125"/>
                </a:cubicBezTo>
                <a:cubicBezTo>
                  <a:pt x="37" y="125"/>
                  <a:pt x="35" y="124"/>
                  <a:pt x="35" y="123"/>
                </a:cubicBezTo>
                <a:cubicBezTo>
                  <a:pt x="35" y="121"/>
                  <a:pt x="33" y="120"/>
                  <a:pt x="31" y="120"/>
                </a:cubicBezTo>
                <a:cubicBezTo>
                  <a:pt x="28" y="120"/>
                  <a:pt x="27" y="121"/>
                  <a:pt x="27" y="123"/>
                </a:cubicBezTo>
                <a:cubicBezTo>
                  <a:pt x="27" y="126"/>
                  <a:pt x="30" y="129"/>
                  <a:pt x="34" y="130"/>
                </a:cubicBezTo>
                <a:cubicBezTo>
                  <a:pt x="34" y="132"/>
                  <a:pt x="34" y="132"/>
                  <a:pt x="34" y="132"/>
                </a:cubicBezTo>
                <a:cubicBezTo>
                  <a:pt x="34" y="134"/>
                  <a:pt x="36" y="135"/>
                  <a:pt x="38" y="135"/>
                </a:cubicBezTo>
                <a:cubicBezTo>
                  <a:pt x="41" y="135"/>
                  <a:pt x="43" y="134"/>
                  <a:pt x="43" y="132"/>
                </a:cubicBezTo>
                <a:cubicBezTo>
                  <a:pt x="43" y="130"/>
                  <a:pt x="43" y="130"/>
                  <a:pt x="43" y="130"/>
                </a:cubicBezTo>
                <a:cubicBezTo>
                  <a:pt x="47" y="129"/>
                  <a:pt x="50" y="126"/>
                  <a:pt x="50" y="123"/>
                </a:cubicBezTo>
                <a:cubicBezTo>
                  <a:pt x="50" y="118"/>
                  <a:pt x="45" y="115"/>
                  <a:pt x="38" y="115"/>
                </a:cubicBezTo>
                <a:close/>
                <a:moveTo>
                  <a:pt x="146" y="88"/>
                </a:moveTo>
                <a:cubicBezTo>
                  <a:pt x="146" y="81"/>
                  <a:pt x="142" y="74"/>
                  <a:pt x="135" y="69"/>
                </a:cubicBezTo>
                <a:cubicBezTo>
                  <a:pt x="128" y="64"/>
                  <a:pt x="118" y="61"/>
                  <a:pt x="108" y="61"/>
                </a:cubicBezTo>
                <a:cubicBezTo>
                  <a:pt x="108" y="61"/>
                  <a:pt x="108" y="28"/>
                  <a:pt x="108" y="27"/>
                </a:cubicBezTo>
                <a:cubicBezTo>
                  <a:pt x="108" y="20"/>
                  <a:pt x="104" y="13"/>
                  <a:pt x="96" y="8"/>
                </a:cubicBezTo>
                <a:cubicBezTo>
                  <a:pt x="89" y="3"/>
                  <a:pt x="80" y="0"/>
                  <a:pt x="70" y="0"/>
                </a:cubicBezTo>
                <a:cubicBezTo>
                  <a:pt x="60" y="0"/>
                  <a:pt x="50" y="3"/>
                  <a:pt x="43" y="8"/>
                </a:cubicBezTo>
                <a:cubicBezTo>
                  <a:pt x="36" y="13"/>
                  <a:pt x="32" y="20"/>
                  <a:pt x="32" y="27"/>
                </a:cubicBezTo>
                <a:cubicBezTo>
                  <a:pt x="32" y="28"/>
                  <a:pt x="32" y="91"/>
                  <a:pt x="32" y="91"/>
                </a:cubicBezTo>
                <a:cubicBezTo>
                  <a:pt x="24" y="91"/>
                  <a:pt x="17" y="94"/>
                  <a:pt x="12" y="98"/>
                </a:cubicBezTo>
                <a:cubicBezTo>
                  <a:pt x="4" y="103"/>
                  <a:pt x="0" y="110"/>
                  <a:pt x="0" y="118"/>
                </a:cubicBezTo>
                <a:cubicBezTo>
                  <a:pt x="0" y="118"/>
                  <a:pt x="0" y="133"/>
                  <a:pt x="0" y="133"/>
                </a:cubicBezTo>
                <a:cubicBezTo>
                  <a:pt x="0" y="140"/>
                  <a:pt x="4" y="147"/>
                  <a:pt x="12" y="152"/>
                </a:cubicBezTo>
                <a:cubicBezTo>
                  <a:pt x="19" y="157"/>
                  <a:pt x="28" y="160"/>
                  <a:pt x="38" y="160"/>
                </a:cubicBezTo>
                <a:cubicBezTo>
                  <a:pt x="48" y="160"/>
                  <a:pt x="58" y="157"/>
                  <a:pt x="65" y="152"/>
                </a:cubicBezTo>
                <a:cubicBezTo>
                  <a:pt x="68" y="150"/>
                  <a:pt x="71" y="147"/>
                  <a:pt x="73" y="144"/>
                </a:cubicBezTo>
                <a:cubicBezTo>
                  <a:pt x="75" y="147"/>
                  <a:pt x="78" y="150"/>
                  <a:pt x="82" y="152"/>
                </a:cubicBezTo>
                <a:cubicBezTo>
                  <a:pt x="89" y="157"/>
                  <a:pt x="98" y="160"/>
                  <a:pt x="108" y="160"/>
                </a:cubicBezTo>
                <a:cubicBezTo>
                  <a:pt x="118" y="160"/>
                  <a:pt x="128" y="157"/>
                  <a:pt x="135" y="152"/>
                </a:cubicBezTo>
                <a:cubicBezTo>
                  <a:pt x="142" y="147"/>
                  <a:pt x="146" y="140"/>
                  <a:pt x="146" y="133"/>
                </a:cubicBezTo>
                <a:cubicBezTo>
                  <a:pt x="146" y="133"/>
                  <a:pt x="146" y="89"/>
                  <a:pt x="146" y="88"/>
                </a:cubicBezTo>
                <a:close/>
                <a:moveTo>
                  <a:pt x="47" y="13"/>
                </a:moveTo>
                <a:cubicBezTo>
                  <a:pt x="53" y="9"/>
                  <a:pt x="61" y="7"/>
                  <a:pt x="70" y="7"/>
                </a:cubicBezTo>
                <a:cubicBezTo>
                  <a:pt x="79" y="7"/>
                  <a:pt x="87" y="9"/>
                  <a:pt x="93" y="13"/>
                </a:cubicBezTo>
                <a:cubicBezTo>
                  <a:pt x="98" y="17"/>
                  <a:pt x="101" y="22"/>
                  <a:pt x="101" y="27"/>
                </a:cubicBezTo>
                <a:cubicBezTo>
                  <a:pt x="101" y="33"/>
                  <a:pt x="98" y="38"/>
                  <a:pt x="93" y="42"/>
                </a:cubicBezTo>
                <a:cubicBezTo>
                  <a:pt x="87" y="46"/>
                  <a:pt x="79" y="48"/>
                  <a:pt x="70" y="48"/>
                </a:cubicBezTo>
                <a:cubicBezTo>
                  <a:pt x="61" y="48"/>
                  <a:pt x="53" y="46"/>
                  <a:pt x="47" y="42"/>
                </a:cubicBezTo>
                <a:cubicBezTo>
                  <a:pt x="41" y="38"/>
                  <a:pt x="38" y="33"/>
                  <a:pt x="38" y="27"/>
                </a:cubicBezTo>
                <a:cubicBezTo>
                  <a:pt x="38" y="22"/>
                  <a:pt x="41" y="17"/>
                  <a:pt x="47" y="13"/>
                </a:cubicBezTo>
                <a:close/>
                <a:moveTo>
                  <a:pt x="96" y="62"/>
                </a:moveTo>
                <a:cubicBezTo>
                  <a:pt x="98" y="60"/>
                  <a:pt x="100" y="59"/>
                  <a:pt x="101" y="58"/>
                </a:cubicBezTo>
                <a:cubicBezTo>
                  <a:pt x="101" y="59"/>
                  <a:pt x="101" y="60"/>
                  <a:pt x="101" y="61"/>
                </a:cubicBezTo>
                <a:cubicBezTo>
                  <a:pt x="99" y="62"/>
                  <a:pt x="97" y="62"/>
                  <a:pt x="95" y="62"/>
                </a:cubicBezTo>
                <a:cubicBezTo>
                  <a:pt x="96" y="62"/>
                  <a:pt x="96" y="62"/>
                  <a:pt x="96" y="62"/>
                </a:cubicBezTo>
                <a:close/>
                <a:moveTo>
                  <a:pt x="93" y="56"/>
                </a:moveTo>
                <a:cubicBezTo>
                  <a:pt x="87" y="60"/>
                  <a:pt x="79" y="63"/>
                  <a:pt x="70" y="63"/>
                </a:cubicBezTo>
                <a:cubicBezTo>
                  <a:pt x="61" y="63"/>
                  <a:pt x="53" y="60"/>
                  <a:pt x="47" y="56"/>
                </a:cubicBezTo>
                <a:cubicBezTo>
                  <a:pt x="42" y="53"/>
                  <a:pt x="39" y="48"/>
                  <a:pt x="38" y="43"/>
                </a:cubicBezTo>
                <a:cubicBezTo>
                  <a:pt x="40" y="44"/>
                  <a:pt x="41" y="46"/>
                  <a:pt x="43" y="47"/>
                </a:cubicBezTo>
                <a:cubicBezTo>
                  <a:pt x="50" y="52"/>
                  <a:pt x="60" y="55"/>
                  <a:pt x="70" y="55"/>
                </a:cubicBezTo>
                <a:cubicBezTo>
                  <a:pt x="80" y="55"/>
                  <a:pt x="89" y="52"/>
                  <a:pt x="96" y="47"/>
                </a:cubicBezTo>
                <a:cubicBezTo>
                  <a:pt x="98" y="46"/>
                  <a:pt x="100" y="44"/>
                  <a:pt x="101" y="43"/>
                </a:cubicBezTo>
                <a:cubicBezTo>
                  <a:pt x="101" y="48"/>
                  <a:pt x="98" y="53"/>
                  <a:pt x="93" y="56"/>
                </a:cubicBezTo>
                <a:close/>
                <a:moveTo>
                  <a:pt x="61" y="147"/>
                </a:moveTo>
                <a:cubicBezTo>
                  <a:pt x="55" y="151"/>
                  <a:pt x="47" y="153"/>
                  <a:pt x="38" y="153"/>
                </a:cubicBezTo>
                <a:cubicBezTo>
                  <a:pt x="30" y="153"/>
                  <a:pt x="21" y="151"/>
                  <a:pt x="15" y="147"/>
                </a:cubicBezTo>
                <a:cubicBezTo>
                  <a:pt x="10" y="143"/>
                  <a:pt x="7" y="138"/>
                  <a:pt x="7" y="133"/>
                </a:cubicBezTo>
                <a:cubicBezTo>
                  <a:pt x="8" y="135"/>
                  <a:pt x="10" y="136"/>
                  <a:pt x="12" y="137"/>
                </a:cubicBezTo>
                <a:cubicBezTo>
                  <a:pt x="19" y="142"/>
                  <a:pt x="28" y="145"/>
                  <a:pt x="38" y="145"/>
                </a:cubicBezTo>
                <a:cubicBezTo>
                  <a:pt x="48" y="145"/>
                  <a:pt x="58" y="142"/>
                  <a:pt x="65" y="137"/>
                </a:cubicBezTo>
                <a:cubicBezTo>
                  <a:pt x="67" y="136"/>
                  <a:pt x="68" y="135"/>
                  <a:pt x="70" y="133"/>
                </a:cubicBezTo>
                <a:cubicBezTo>
                  <a:pt x="70" y="138"/>
                  <a:pt x="67" y="143"/>
                  <a:pt x="61" y="147"/>
                </a:cubicBezTo>
                <a:close/>
                <a:moveTo>
                  <a:pt x="61" y="132"/>
                </a:moveTo>
                <a:cubicBezTo>
                  <a:pt x="55" y="136"/>
                  <a:pt x="47" y="138"/>
                  <a:pt x="38" y="138"/>
                </a:cubicBezTo>
                <a:cubicBezTo>
                  <a:pt x="30" y="138"/>
                  <a:pt x="21" y="136"/>
                  <a:pt x="15" y="132"/>
                </a:cubicBezTo>
                <a:cubicBezTo>
                  <a:pt x="10" y="128"/>
                  <a:pt x="7" y="123"/>
                  <a:pt x="7" y="118"/>
                </a:cubicBezTo>
                <a:cubicBezTo>
                  <a:pt x="7" y="112"/>
                  <a:pt x="10" y="107"/>
                  <a:pt x="15" y="103"/>
                </a:cubicBezTo>
                <a:cubicBezTo>
                  <a:pt x="21" y="99"/>
                  <a:pt x="30" y="97"/>
                  <a:pt x="38" y="97"/>
                </a:cubicBezTo>
                <a:cubicBezTo>
                  <a:pt x="47" y="97"/>
                  <a:pt x="55" y="99"/>
                  <a:pt x="61" y="103"/>
                </a:cubicBezTo>
                <a:cubicBezTo>
                  <a:pt x="67" y="107"/>
                  <a:pt x="70" y="112"/>
                  <a:pt x="70" y="118"/>
                </a:cubicBezTo>
                <a:cubicBezTo>
                  <a:pt x="70" y="123"/>
                  <a:pt x="67" y="128"/>
                  <a:pt x="61" y="132"/>
                </a:cubicBezTo>
                <a:close/>
                <a:moveTo>
                  <a:pt x="38" y="87"/>
                </a:moveTo>
                <a:cubicBezTo>
                  <a:pt x="39" y="88"/>
                  <a:pt x="41" y="89"/>
                  <a:pt x="42" y="90"/>
                </a:cubicBezTo>
                <a:cubicBezTo>
                  <a:pt x="41" y="90"/>
                  <a:pt x="40" y="90"/>
                  <a:pt x="39" y="90"/>
                </a:cubicBezTo>
                <a:cubicBezTo>
                  <a:pt x="39" y="89"/>
                  <a:pt x="38" y="88"/>
                  <a:pt x="38" y="87"/>
                </a:cubicBezTo>
                <a:close/>
                <a:moveTo>
                  <a:pt x="66" y="98"/>
                </a:moveTo>
                <a:cubicBezTo>
                  <a:pt x="67" y="99"/>
                  <a:pt x="68" y="99"/>
                  <a:pt x="70" y="99"/>
                </a:cubicBezTo>
                <a:cubicBezTo>
                  <a:pt x="70" y="102"/>
                  <a:pt x="70" y="102"/>
                  <a:pt x="70" y="102"/>
                </a:cubicBezTo>
                <a:cubicBezTo>
                  <a:pt x="69" y="101"/>
                  <a:pt x="67" y="100"/>
                  <a:pt x="66" y="98"/>
                </a:cubicBezTo>
                <a:close/>
                <a:moveTo>
                  <a:pt x="70" y="89"/>
                </a:moveTo>
                <a:cubicBezTo>
                  <a:pt x="70" y="89"/>
                  <a:pt x="70" y="89"/>
                  <a:pt x="70" y="89"/>
                </a:cubicBezTo>
                <a:cubicBezTo>
                  <a:pt x="70" y="92"/>
                  <a:pt x="70" y="92"/>
                  <a:pt x="70" y="92"/>
                </a:cubicBezTo>
                <a:cubicBezTo>
                  <a:pt x="61" y="92"/>
                  <a:pt x="53" y="90"/>
                  <a:pt x="47" y="86"/>
                </a:cubicBezTo>
                <a:cubicBezTo>
                  <a:pt x="42" y="82"/>
                  <a:pt x="39" y="77"/>
                  <a:pt x="38" y="72"/>
                </a:cubicBezTo>
                <a:cubicBezTo>
                  <a:pt x="40" y="74"/>
                  <a:pt x="41" y="75"/>
                  <a:pt x="43" y="76"/>
                </a:cubicBezTo>
                <a:cubicBezTo>
                  <a:pt x="50" y="81"/>
                  <a:pt x="60" y="84"/>
                  <a:pt x="70" y="84"/>
                </a:cubicBezTo>
                <a:cubicBezTo>
                  <a:pt x="70" y="84"/>
                  <a:pt x="70" y="84"/>
                  <a:pt x="70" y="84"/>
                </a:cubicBezTo>
                <a:cubicBezTo>
                  <a:pt x="70" y="85"/>
                  <a:pt x="70" y="87"/>
                  <a:pt x="70" y="88"/>
                </a:cubicBezTo>
                <a:cubicBezTo>
                  <a:pt x="70" y="88"/>
                  <a:pt x="70" y="89"/>
                  <a:pt x="70" y="89"/>
                </a:cubicBezTo>
                <a:close/>
                <a:moveTo>
                  <a:pt x="73" y="77"/>
                </a:moveTo>
                <a:cubicBezTo>
                  <a:pt x="72" y="77"/>
                  <a:pt x="71" y="77"/>
                  <a:pt x="70" y="77"/>
                </a:cubicBezTo>
                <a:cubicBezTo>
                  <a:pt x="61" y="77"/>
                  <a:pt x="53" y="75"/>
                  <a:pt x="47" y="71"/>
                </a:cubicBezTo>
                <a:cubicBezTo>
                  <a:pt x="42" y="67"/>
                  <a:pt x="39" y="63"/>
                  <a:pt x="38" y="58"/>
                </a:cubicBezTo>
                <a:cubicBezTo>
                  <a:pt x="40" y="59"/>
                  <a:pt x="41" y="60"/>
                  <a:pt x="43" y="62"/>
                </a:cubicBezTo>
                <a:cubicBezTo>
                  <a:pt x="50" y="67"/>
                  <a:pt x="60" y="69"/>
                  <a:pt x="70" y="69"/>
                </a:cubicBezTo>
                <a:cubicBezTo>
                  <a:pt x="74" y="69"/>
                  <a:pt x="78" y="69"/>
                  <a:pt x="82" y="68"/>
                </a:cubicBezTo>
                <a:cubicBezTo>
                  <a:pt x="82" y="68"/>
                  <a:pt x="82" y="68"/>
                  <a:pt x="82" y="69"/>
                </a:cubicBezTo>
                <a:cubicBezTo>
                  <a:pt x="78" y="71"/>
                  <a:pt x="75" y="74"/>
                  <a:pt x="73" y="77"/>
                </a:cubicBezTo>
                <a:close/>
                <a:moveTo>
                  <a:pt x="85" y="74"/>
                </a:moveTo>
                <a:cubicBezTo>
                  <a:pt x="91" y="70"/>
                  <a:pt x="99" y="68"/>
                  <a:pt x="108" y="68"/>
                </a:cubicBezTo>
                <a:cubicBezTo>
                  <a:pt x="117" y="68"/>
                  <a:pt x="125" y="70"/>
                  <a:pt x="131" y="74"/>
                </a:cubicBezTo>
                <a:cubicBezTo>
                  <a:pt x="137" y="78"/>
                  <a:pt x="140" y="83"/>
                  <a:pt x="140" y="88"/>
                </a:cubicBezTo>
                <a:cubicBezTo>
                  <a:pt x="140" y="94"/>
                  <a:pt x="137" y="99"/>
                  <a:pt x="131" y="103"/>
                </a:cubicBezTo>
                <a:cubicBezTo>
                  <a:pt x="125" y="107"/>
                  <a:pt x="117" y="109"/>
                  <a:pt x="108" y="109"/>
                </a:cubicBezTo>
                <a:cubicBezTo>
                  <a:pt x="99" y="109"/>
                  <a:pt x="91" y="107"/>
                  <a:pt x="85" y="103"/>
                </a:cubicBezTo>
                <a:cubicBezTo>
                  <a:pt x="80" y="99"/>
                  <a:pt x="76" y="94"/>
                  <a:pt x="76" y="88"/>
                </a:cubicBezTo>
                <a:cubicBezTo>
                  <a:pt x="76" y="83"/>
                  <a:pt x="80" y="78"/>
                  <a:pt x="85" y="74"/>
                </a:cubicBezTo>
                <a:close/>
                <a:moveTo>
                  <a:pt x="131" y="147"/>
                </a:moveTo>
                <a:cubicBezTo>
                  <a:pt x="125" y="151"/>
                  <a:pt x="117" y="153"/>
                  <a:pt x="108" y="153"/>
                </a:cubicBezTo>
                <a:cubicBezTo>
                  <a:pt x="99" y="153"/>
                  <a:pt x="91" y="151"/>
                  <a:pt x="85" y="147"/>
                </a:cubicBezTo>
                <a:cubicBezTo>
                  <a:pt x="80" y="143"/>
                  <a:pt x="77" y="138"/>
                  <a:pt x="77" y="134"/>
                </a:cubicBezTo>
                <a:cubicBezTo>
                  <a:pt x="78" y="135"/>
                  <a:pt x="80" y="136"/>
                  <a:pt x="82" y="138"/>
                </a:cubicBezTo>
                <a:cubicBezTo>
                  <a:pt x="89" y="143"/>
                  <a:pt x="98" y="145"/>
                  <a:pt x="108" y="145"/>
                </a:cubicBezTo>
                <a:cubicBezTo>
                  <a:pt x="118" y="145"/>
                  <a:pt x="128" y="143"/>
                  <a:pt x="135" y="138"/>
                </a:cubicBezTo>
                <a:cubicBezTo>
                  <a:pt x="137" y="136"/>
                  <a:pt x="138" y="135"/>
                  <a:pt x="140" y="134"/>
                </a:cubicBezTo>
                <a:cubicBezTo>
                  <a:pt x="139" y="138"/>
                  <a:pt x="136" y="143"/>
                  <a:pt x="131" y="147"/>
                </a:cubicBezTo>
                <a:close/>
                <a:moveTo>
                  <a:pt x="131" y="132"/>
                </a:moveTo>
                <a:cubicBezTo>
                  <a:pt x="125" y="136"/>
                  <a:pt x="117" y="139"/>
                  <a:pt x="108" y="139"/>
                </a:cubicBezTo>
                <a:cubicBezTo>
                  <a:pt x="99" y="139"/>
                  <a:pt x="91" y="136"/>
                  <a:pt x="85" y="132"/>
                </a:cubicBezTo>
                <a:cubicBezTo>
                  <a:pt x="80" y="129"/>
                  <a:pt x="77" y="124"/>
                  <a:pt x="77" y="119"/>
                </a:cubicBezTo>
                <a:cubicBezTo>
                  <a:pt x="78" y="120"/>
                  <a:pt x="80" y="122"/>
                  <a:pt x="82" y="123"/>
                </a:cubicBezTo>
                <a:cubicBezTo>
                  <a:pt x="89" y="128"/>
                  <a:pt x="98" y="131"/>
                  <a:pt x="108" y="131"/>
                </a:cubicBezTo>
                <a:cubicBezTo>
                  <a:pt x="118" y="131"/>
                  <a:pt x="128" y="128"/>
                  <a:pt x="135" y="123"/>
                </a:cubicBezTo>
                <a:cubicBezTo>
                  <a:pt x="137" y="122"/>
                  <a:pt x="138" y="120"/>
                  <a:pt x="140" y="119"/>
                </a:cubicBezTo>
                <a:cubicBezTo>
                  <a:pt x="139" y="124"/>
                  <a:pt x="136" y="129"/>
                  <a:pt x="131" y="132"/>
                </a:cubicBezTo>
                <a:close/>
                <a:moveTo>
                  <a:pt x="131" y="118"/>
                </a:moveTo>
                <a:cubicBezTo>
                  <a:pt x="125" y="122"/>
                  <a:pt x="117" y="124"/>
                  <a:pt x="108" y="124"/>
                </a:cubicBezTo>
                <a:cubicBezTo>
                  <a:pt x="99" y="124"/>
                  <a:pt x="91" y="122"/>
                  <a:pt x="85" y="118"/>
                </a:cubicBezTo>
                <a:cubicBezTo>
                  <a:pt x="80" y="114"/>
                  <a:pt x="77" y="109"/>
                  <a:pt x="76" y="104"/>
                </a:cubicBezTo>
                <a:cubicBezTo>
                  <a:pt x="78" y="105"/>
                  <a:pt x="80" y="107"/>
                  <a:pt x="82" y="108"/>
                </a:cubicBezTo>
                <a:cubicBezTo>
                  <a:pt x="89" y="113"/>
                  <a:pt x="98" y="116"/>
                  <a:pt x="108" y="116"/>
                </a:cubicBezTo>
                <a:cubicBezTo>
                  <a:pt x="118" y="116"/>
                  <a:pt x="128" y="113"/>
                  <a:pt x="135" y="108"/>
                </a:cubicBezTo>
                <a:cubicBezTo>
                  <a:pt x="137" y="107"/>
                  <a:pt x="138" y="105"/>
                  <a:pt x="140" y="104"/>
                </a:cubicBezTo>
                <a:cubicBezTo>
                  <a:pt x="140" y="109"/>
                  <a:pt x="136" y="114"/>
                  <a:pt x="131" y="118"/>
                </a:cubicBezTo>
                <a:close/>
                <a:moveTo>
                  <a:pt x="108" y="85"/>
                </a:moveTo>
                <a:cubicBezTo>
                  <a:pt x="106" y="85"/>
                  <a:pt x="105" y="84"/>
                  <a:pt x="105" y="83"/>
                </a:cubicBezTo>
                <a:cubicBezTo>
                  <a:pt x="105" y="82"/>
                  <a:pt x="106" y="81"/>
                  <a:pt x="108" y="81"/>
                </a:cubicBezTo>
                <a:cubicBezTo>
                  <a:pt x="110" y="81"/>
                  <a:pt x="111" y="82"/>
                  <a:pt x="111" y="83"/>
                </a:cubicBezTo>
                <a:cubicBezTo>
                  <a:pt x="111" y="85"/>
                  <a:pt x="113" y="86"/>
                  <a:pt x="115" y="86"/>
                </a:cubicBezTo>
                <a:cubicBezTo>
                  <a:pt x="118" y="86"/>
                  <a:pt x="120" y="85"/>
                  <a:pt x="120" y="83"/>
                </a:cubicBezTo>
                <a:cubicBezTo>
                  <a:pt x="120" y="80"/>
                  <a:pt x="117" y="77"/>
                  <a:pt x="112" y="76"/>
                </a:cubicBezTo>
                <a:cubicBezTo>
                  <a:pt x="112" y="74"/>
                  <a:pt x="112" y="74"/>
                  <a:pt x="112" y="74"/>
                </a:cubicBezTo>
                <a:cubicBezTo>
                  <a:pt x="112" y="72"/>
                  <a:pt x="110" y="71"/>
                  <a:pt x="108" y="71"/>
                </a:cubicBezTo>
                <a:cubicBezTo>
                  <a:pt x="106" y="71"/>
                  <a:pt x="104" y="72"/>
                  <a:pt x="104" y="74"/>
                </a:cubicBezTo>
                <a:cubicBezTo>
                  <a:pt x="104" y="76"/>
                  <a:pt x="104" y="76"/>
                  <a:pt x="104" y="76"/>
                </a:cubicBezTo>
                <a:cubicBezTo>
                  <a:pt x="99" y="77"/>
                  <a:pt x="96" y="80"/>
                  <a:pt x="96" y="83"/>
                </a:cubicBezTo>
                <a:cubicBezTo>
                  <a:pt x="96" y="88"/>
                  <a:pt x="102" y="91"/>
                  <a:pt x="108" y="91"/>
                </a:cubicBezTo>
                <a:cubicBezTo>
                  <a:pt x="110" y="91"/>
                  <a:pt x="111" y="92"/>
                  <a:pt x="111" y="93"/>
                </a:cubicBezTo>
                <a:cubicBezTo>
                  <a:pt x="111" y="95"/>
                  <a:pt x="110" y="95"/>
                  <a:pt x="108" y="95"/>
                </a:cubicBezTo>
                <a:cubicBezTo>
                  <a:pt x="106" y="95"/>
                  <a:pt x="105" y="95"/>
                  <a:pt x="105" y="93"/>
                </a:cubicBezTo>
                <a:cubicBezTo>
                  <a:pt x="105" y="92"/>
                  <a:pt x="103" y="90"/>
                  <a:pt x="101" y="90"/>
                </a:cubicBezTo>
                <a:cubicBezTo>
                  <a:pt x="98" y="90"/>
                  <a:pt x="96" y="92"/>
                  <a:pt x="96" y="93"/>
                </a:cubicBezTo>
                <a:cubicBezTo>
                  <a:pt x="96" y="97"/>
                  <a:pt x="99" y="100"/>
                  <a:pt x="104" y="101"/>
                </a:cubicBezTo>
                <a:cubicBezTo>
                  <a:pt x="104" y="103"/>
                  <a:pt x="104" y="103"/>
                  <a:pt x="104" y="103"/>
                </a:cubicBezTo>
                <a:cubicBezTo>
                  <a:pt x="104" y="104"/>
                  <a:pt x="106" y="106"/>
                  <a:pt x="108" y="106"/>
                </a:cubicBezTo>
                <a:cubicBezTo>
                  <a:pt x="110" y="106"/>
                  <a:pt x="112" y="104"/>
                  <a:pt x="112" y="103"/>
                </a:cubicBezTo>
                <a:cubicBezTo>
                  <a:pt x="112" y="101"/>
                  <a:pt x="112" y="101"/>
                  <a:pt x="112" y="101"/>
                </a:cubicBezTo>
                <a:cubicBezTo>
                  <a:pt x="117" y="100"/>
                  <a:pt x="120" y="97"/>
                  <a:pt x="120" y="93"/>
                </a:cubicBezTo>
                <a:cubicBezTo>
                  <a:pt x="120" y="89"/>
                  <a:pt x="115" y="85"/>
                  <a:pt x="108" y="8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9" name="Freeform 49">
            <a:extLst>
              <a:ext uri="{FF2B5EF4-FFF2-40B4-BE49-F238E27FC236}">
                <a16:creationId xmlns:a16="http://schemas.microsoft.com/office/drawing/2014/main" xmlns="" id="{6A4696CF-8F7E-4C89-AE1F-9F1EAACC317A}"/>
              </a:ext>
            </a:extLst>
          </p:cNvPr>
          <p:cNvSpPr>
            <a:spLocks noEditPoints="1"/>
          </p:cNvSpPr>
          <p:nvPr/>
        </p:nvSpPr>
        <p:spPr bwMode="auto">
          <a:xfrm>
            <a:off x="5292726" y="5357813"/>
            <a:ext cx="546100" cy="549275"/>
          </a:xfrm>
          <a:custGeom>
            <a:avLst/>
            <a:gdLst>
              <a:gd name="T0" fmla="*/ 137 w 160"/>
              <a:gd name="T1" fmla="*/ 23 h 160"/>
              <a:gd name="T2" fmla="*/ 80 w 160"/>
              <a:gd name="T3" fmla="*/ 0 h 160"/>
              <a:gd name="T4" fmla="*/ 23 w 160"/>
              <a:gd name="T5" fmla="*/ 23 h 160"/>
              <a:gd name="T6" fmla="*/ 0 w 160"/>
              <a:gd name="T7" fmla="*/ 80 h 160"/>
              <a:gd name="T8" fmla="*/ 23 w 160"/>
              <a:gd name="T9" fmla="*/ 137 h 160"/>
              <a:gd name="T10" fmla="*/ 80 w 160"/>
              <a:gd name="T11" fmla="*/ 160 h 160"/>
              <a:gd name="T12" fmla="*/ 137 w 160"/>
              <a:gd name="T13" fmla="*/ 137 h 160"/>
              <a:gd name="T14" fmla="*/ 160 w 160"/>
              <a:gd name="T15" fmla="*/ 80 h 160"/>
              <a:gd name="T16" fmla="*/ 137 w 160"/>
              <a:gd name="T17" fmla="*/ 23 h 160"/>
              <a:gd name="T18" fmla="*/ 80 w 160"/>
              <a:gd name="T19" fmla="*/ 153 h 160"/>
              <a:gd name="T20" fmla="*/ 7 w 160"/>
              <a:gd name="T21" fmla="*/ 80 h 160"/>
              <a:gd name="T22" fmla="*/ 80 w 160"/>
              <a:gd name="T23" fmla="*/ 7 h 160"/>
              <a:gd name="T24" fmla="*/ 153 w 160"/>
              <a:gd name="T25" fmla="*/ 80 h 160"/>
              <a:gd name="T26" fmla="*/ 80 w 160"/>
              <a:gd name="T27" fmla="*/ 153 h 160"/>
              <a:gd name="T28" fmla="*/ 80 w 160"/>
              <a:gd name="T29" fmla="*/ 12 h 160"/>
              <a:gd name="T30" fmla="*/ 12 w 160"/>
              <a:gd name="T31" fmla="*/ 80 h 160"/>
              <a:gd name="T32" fmla="*/ 80 w 160"/>
              <a:gd name="T33" fmla="*/ 148 h 160"/>
              <a:gd name="T34" fmla="*/ 148 w 160"/>
              <a:gd name="T35" fmla="*/ 80 h 160"/>
              <a:gd name="T36" fmla="*/ 80 w 160"/>
              <a:gd name="T37" fmla="*/ 12 h 160"/>
              <a:gd name="T38" fmla="*/ 80 w 160"/>
              <a:gd name="T39" fmla="*/ 141 h 160"/>
              <a:gd name="T40" fmla="*/ 19 w 160"/>
              <a:gd name="T41" fmla="*/ 80 h 160"/>
              <a:gd name="T42" fmla="*/ 80 w 160"/>
              <a:gd name="T43" fmla="*/ 19 h 160"/>
              <a:gd name="T44" fmla="*/ 141 w 160"/>
              <a:gd name="T45" fmla="*/ 80 h 160"/>
              <a:gd name="T46" fmla="*/ 80 w 160"/>
              <a:gd name="T47" fmla="*/ 141 h 160"/>
              <a:gd name="T48" fmla="*/ 80 w 160"/>
              <a:gd name="T49" fmla="*/ 77 h 160"/>
              <a:gd name="T50" fmla="*/ 69 w 160"/>
              <a:gd name="T51" fmla="*/ 66 h 160"/>
              <a:gd name="T52" fmla="*/ 80 w 160"/>
              <a:gd name="T53" fmla="*/ 56 h 160"/>
              <a:gd name="T54" fmla="*/ 91 w 160"/>
              <a:gd name="T55" fmla="*/ 66 h 160"/>
              <a:gd name="T56" fmla="*/ 94 w 160"/>
              <a:gd name="T57" fmla="*/ 69 h 160"/>
              <a:gd name="T58" fmla="*/ 97 w 160"/>
              <a:gd name="T59" fmla="*/ 66 h 160"/>
              <a:gd name="T60" fmla="*/ 83 w 160"/>
              <a:gd name="T61" fmla="*/ 49 h 160"/>
              <a:gd name="T62" fmla="*/ 83 w 160"/>
              <a:gd name="T63" fmla="*/ 41 h 160"/>
              <a:gd name="T64" fmla="*/ 80 w 160"/>
              <a:gd name="T65" fmla="*/ 37 h 160"/>
              <a:gd name="T66" fmla="*/ 77 w 160"/>
              <a:gd name="T67" fmla="*/ 41 h 160"/>
              <a:gd name="T68" fmla="*/ 77 w 160"/>
              <a:gd name="T69" fmla="*/ 49 h 160"/>
              <a:gd name="T70" fmla="*/ 63 w 160"/>
              <a:gd name="T71" fmla="*/ 66 h 160"/>
              <a:gd name="T72" fmla="*/ 80 w 160"/>
              <a:gd name="T73" fmla="*/ 83 h 160"/>
              <a:gd name="T74" fmla="*/ 91 w 160"/>
              <a:gd name="T75" fmla="*/ 94 h 160"/>
              <a:gd name="T76" fmla="*/ 80 w 160"/>
              <a:gd name="T77" fmla="*/ 105 h 160"/>
              <a:gd name="T78" fmla="*/ 69 w 160"/>
              <a:gd name="T79" fmla="*/ 94 h 160"/>
              <a:gd name="T80" fmla="*/ 66 w 160"/>
              <a:gd name="T81" fmla="*/ 91 h 160"/>
              <a:gd name="T82" fmla="*/ 63 w 160"/>
              <a:gd name="T83" fmla="*/ 94 h 160"/>
              <a:gd name="T84" fmla="*/ 77 w 160"/>
              <a:gd name="T85" fmla="*/ 111 h 160"/>
              <a:gd name="T86" fmla="*/ 77 w 160"/>
              <a:gd name="T87" fmla="*/ 119 h 160"/>
              <a:gd name="T88" fmla="*/ 80 w 160"/>
              <a:gd name="T89" fmla="*/ 123 h 160"/>
              <a:gd name="T90" fmla="*/ 83 w 160"/>
              <a:gd name="T91" fmla="*/ 119 h 160"/>
              <a:gd name="T92" fmla="*/ 83 w 160"/>
              <a:gd name="T93" fmla="*/ 111 h 160"/>
              <a:gd name="T94" fmla="*/ 97 w 160"/>
              <a:gd name="T95" fmla="*/ 94 h 160"/>
              <a:gd name="T96" fmla="*/ 80 w 160"/>
              <a:gd name="T97" fmla="*/ 77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160" h="160">
                <a:moveTo>
                  <a:pt x="137" y="23"/>
                </a:moveTo>
                <a:cubicBezTo>
                  <a:pt x="121" y="8"/>
                  <a:pt x="101" y="0"/>
                  <a:pt x="80" y="0"/>
                </a:cubicBezTo>
                <a:cubicBezTo>
                  <a:pt x="59" y="0"/>
                  <a:pt x="39" y="8"/>
                  <a:pt x="23" y="23"/>
                </a:cubicBezTo>
                <a:cubicBezTo>
                  <a:pt x="8" y="39"/>
                  <a:pt x="0" y="59"/>
                  <a:pt x="0" y="80"/>
                </a:cubicBezTo>
                <a:cubicBezTo>
                  <a:pt x="0" y="101"/>
                  <a:pt x="8" y="121"/>
                  <a:pt x="23" y="137"/>
                </a:cubicBezTo>
                <a:cubicBezTo>
                  <a:pt x="39" y="152"/>
                  <a:pt x="59" y="160"/>
                  <a:pt x="80" y="160"/>
                </a:cubicBezTo>
                <a:cubicBezTo>
                  <a:pt x="101" y="160"/>
                  <a:pt x="121" y="152"/>
                  <a:pt x="137" y="137"/>
                </a:cubicBezTo>
                <a:cubicBezTo>
                  <a:pt x="152" y="121"/>
                  <a:pt x="160" y="101"/>
                  <a:pt x="160" y="80"/>
                </a:cubicBezTo>
                <a:cubicBezTo>
                  <a:pt x="160" y="59"/>
                  <a:pt x="152" y="39"/>
                  <a:pt x="137" y="23"/>
                </a:cubicBezTo>
                <a:close/>
                <a:moveTo>
                  <a:pt x="80" y="153"/>
                </a:moveTo>
                <a:cubicBezTo>
                  <a:pt x="40" y="153"/>
                  <a:pt x="7" y="120"/>
                  <a:pt x="7" y="80"/>
                </a:cubicBezTo>
                <a:cubicBezTo>
                  <a:pt x="7" y="40"/>
                  <a:pt x="40" y="7"/>
                  <a:pt x="80" y="7"/>
                </a:cubicBezTo>
                <a:cubicBezTo>
                  <a:pt x="120" y="7"/>
                  <a:pt x="153" y="40"/>
                  <a:pt x="153" y="80"/>
                </a:cubicBezTo>
                <a:cubicBezTo>
                  <a:pt x="153" y="120"/>
                  <a:pt x="120" y="153"/>
                  <a:pt x="80" y="153"/>
                </a:cubicBezTo>
                <a:close/>
                <a:moveTo>
                  <a:pt x="80" y="12"/>
                </a:moveTo>
                <a:cubicBezTo>
                  <a:pt x="43" y="12"/>
                  <a:pt x="12" y="43"/>
                  <a:pt x="12" y="80"/>
                </a:cubicBezTo>
                <a:cubicBezTo>
                  <a:pt x="12" y="117"/>
                  <a:pt x="43" y="148"/>
                  <a:pt x="80" y="148"/>
                </a:cubicBezTo>
                <a:cubicBezTo>
                  <a:pt x="117" y="148"/>
                  <a:pt x="148" y="117"/>
                  <a:pt x="148" y="80"/>
                </a:cubicBezTo>
                <a:cubicBezTo>
                  <a:pt x="148" y="43"/>
                  <a:pt x="117" y="12"/>
                  <a:pt x="80" y="12"/>
                </a:cubicBezTo>
                <a:close/>
                <a:moveTo>
                  <a:pt x="80" y="141"/>
                </a:moveTo>
                <a:cubicBezTo>
                  <a:pt x="46" y="141"/>
                  <a:pt x="19" y="114"/>
                  <a:pt x="19" y="80"/>
                </a:cubicBezTo>
                <a:cubicBezTo>
                  <a:pt x="19" y="46"/>
                  <a:pt x="46" y="19"/>
                  <a:pt x="80" y="19"/>
                </a:cubicBezTo>
                <a:cubicBezTo>
                  <a:pt x="114" y="19"/>
                  <a:pt x="141" y="46"/>
                  <a:pt x="141" y="80"/>
                </a:cubicBezTo>
                <a:cubicBezTo>
                  <a:pt x="141" y="114"/>
                  <a:pt x="114" y="141"/>
                  <a:pt x="80" y="141"/>
                </a:cubicBezTo>
                <a:close/>
                <a:moveTo>
                  <a:pt x="80" y="77"/>
                </a:moveTo>
                <a:cubicBezTo>
                  <a:pt x="74" y="77"/>
                  <a:pt x="69" y="72"/>
                  <a:pt x="69" y="66"/>
                </a:cubicBezTo>
                <a:cubicBezTo>
                  <a:pt x="69" y="60"/>
                  <a:pt x="74" y="56"/>
                  <a:pt x="80" y="56"/>
                </a:cubicBezTo>
                <a:cubicBezTo>
                  <a:pt x="86" y="56"/>
                  <a:pt x="91" y="60"/>
                  <a:pt x="91" y="66"/>
                </a:cubicBezTo>
                <a:cubicBezTo>
                  <a:pt x="91" y="68"/>
                  <a:pt x="92" y="69"/>
                  <a:pt x="94" y="69"/>
                </a:cubicBezTo>
                <a:cubicBezTo>
                  <a:pt x="96" y="69"/>
                  <a:pt x="97" y="68"/>
                  <a:pt x="97" y="66"/>
                </a:cubicBezTo>
                <a:cubicBezTo>
                  <a:pt x="97" y="58"/>
                  <a:pt x="91" y="51"/>
                  <a:pt x="83" y="49"/>
                </a:cubicBezTo>
                <a:cubicBezTo>
                  <a:pt x="83" y="41"/>
                  <a:pt x="83" y="41"/>
                  <a:pt x="83" y="41"/>
                </a:cubicBezTo>
                <a:cubicBezTo>
                  <a:pt x="83" y="39"/>
                  <a:pt x="82" y="37"/>
                  <a:pt x="80" y="37"/>
                </a:cubicBezTo>
                <a:cubicBezTo>
                  <a:pt x="78" y="37"/>
                  <a:pt x="77" y="39"/>
                  <a:pt x="77" y="41"/>
                </a:cubicBezTo>
                <a:cubicBezTo>
                  <a:pt x="77" y="49"/>
                  <a:pt x="77" y="49"/>
                  <a:pt x="77" y="49"/>
                </a:cubicBezTo>
                <a:cubicBezTo>
                  <a:pt x="69" y="51"/>
                  <a:pt x="63" y="58"/>
                  <a:pt x="63" y="66"/>
                </a:cubicBezTo>
                <a:cubicBezTo>
                  <a:pt x="63" y="76"/>
                  <a:pt x="71" y="83"/>
                  <a:pt x="80" y="83"/>
                </a:cubicBezTo>
                <a:cubicBezTo>
                  <a:pt x="86" y="83"/>
                  <a:pt x="91" y="88"/>
                  <a:pt x="91" y="94"/>
                </a:cubicBezTo>
                <a:cubicBezTo>
                  <a:pt x="91" y="100"/>
                  <a:pt x="86" y="105"/>
                  <a:pt x="80" y="105"/>
                </a:cubicBezTo>
                <a:cubicBezTo>
                  <a:pt x="74" y="105"/>
                  <a:pt x="69" y="100"/>
                  <a:pt x="69" y="94"/>
                </a:cubicBezTo>
                <a:cubicBezTo>
                  <a:pt x="69" y="92"/>
                  <a:pt x="68" y="91"/>
                  <a:pt x="66" y="91"/>
                </a:cubicBezTo>
                <a:cubicBezTo>
                  <a:pt x="64" y="91"/>
                  <a:pt x="63" y="92"/>
                  <a:pt x="63" y="94"/>
                </a:cubicBezTo>
                <a:cubicBezTo>
                  <a:pt x="63" y="102"/>
                  <a:pt x="69" y="109"/>
                  <a:pt x="77" y="111"/>
                </a:cubicBezTo>
                <a:cubicBezTo>
                  <a:pt x="77" y="119"/>
                  <a:pt x="77" y="119"/>
                  <a:pt x="77" y="119"/>
                </a:cubicBezTo>
                <a:cubicBezTo>
                  <a:pt x="77" y="121"/>
                  <a:pt x="78" y="123"/>
                  <a:pt x="80" y="123"/>
                </a:cubicBezTo>
                <a:cubicBezTo>
                  <a:pt x="82" y="123"/>
                  <a:pt x="83" y="121"/>
                  <a:pt x="83" y="119"/>
                </a:cubicBezTo>
                <a:cubicBezTo>
                  <a:pt x="83" y="111"/>
                  <a:pt x="83" y="111"/>
                  <a:pt x="83" y="111"/>
                </a:cubicBezTo>
                <a:cubicBezTo>
                  <a:pt x="91" y="109"/>
                  <a:pt x="97" y="102"/>
                  <a:pt x="97" y="94"/>
                </a:cubicBezTo>
                <a:cubicBezTo>
                  <a:pt x="97" y="84"/>
                  <a:pt x="89" y="77"/>
                  <a:pt x="80" y="7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0" name="Freeform 50">
            <a:extLst>
              <a:ext uri="{FF2B5EF4-FFF2-40B4-BE49-F238E27FC236}">
                <a16:creationId xmlns:a16="http://schemas.microsoft.com/office/drawing/2014/main" xmlns="" id="{739FB5FA-62C2-49B3-9001-F82CB6DA8DC9}"/>
              </a:ext>
            </a:extLst>
          </p:cNvPr>
          <p:cNvSpPr>
            <a:spLocks noEditPoints="1"/>
          </p:cNvSpPr>
          <p:nvPr/>
        </p:nvSpPr>
        <p:spPr bwMode="auto">
          <a:xfrm>
            <a:off x="6246813" y="471488"/>
            <a:ext cx="544513" cy="436563"/>
          </a:xfrm>
          <a:custGeom>
            <a:avLst/>
            <a:gdLst>
              <a:gd name="T0" fmla="*/ 51 w 160"/>
              <a:gd name="T1" fmla="*/ 90 h 127"/>
              <a:gd name="T2" fmla="*/ 91 w 160"/>
              <a:gd name="T3" fmla="*/ 90 h 127"/>
              <a:gd name="T4" fmla="*/ 71 w 160"/>
              <a:gd name="T5" fmla="*/ 103 h 127"/>
              <a:gd name="T6" fmla="*/ 71 w 160"/>
              <a:gd name="T7" fmla="*/ 76 h 127"/>
              <a:gd name="T8" fmla="*/ 71 w 160"/>
              <a:gd name="T9" fmla="*/ 103 h 127"/>
              <a:gd name="T10" fmla="*/ 26 w 160"/>
              <a:gd name="T11" fmla="*/ 86 h 127"/>
              <a:gd name="T12" fmla="*/ 26 w 160"/>
              <a:gd name="T13" fmla="*/ 93 h 127"/>
              <a:gd name="T14" fmla="*/ 41 w 160"/>
              <a:gd name="T15" fmla="*/ 90 h 127"/>
              <a:gd name="T16" fmla="*/ 115 w 160"/>
              <a:gd name="T17" fmla="*/ 86 h 127"/>
              <a:gd name="T18" fmla="*/ 101 w 160"/>
              <a:gd name="T19" fmla="*/ 90 h 127"/>
              <a:gd name="T20" fmla="*/ 115 w 160"/>
              <a:gd name="T21" fmla="*/ 93 h 127"/>
              <a:gd name="T22" fmla="*/ 115 w 160"/>
              <a:gd name="T23" fmla="*/ 86 h 127"/>
              <a:gd name="T24" fmla="*/ 26 w 160"/>
              <a:gd name="T25" fmla="*/ 0 h 127"/>
              <a:gd name="T26" fmla="*/ 18 w 160"/>
              <a:gd name="T27" fmla="*/ 20 h 127"/>
              <a:gd name="T28" fmla="*/ 3 w 160"/>
              <a:gd name="T29" fmla="*/ 53 h 127"/>
              <a:gd name="T30" fmla="*/ 0 w 160"/>
              <a:gd name="T31" fmla="*/ 124 h 127"/>
              <a:gd name="T32" fmla="*/ 138 w 160"/>
              <a:gd name="T33" fmla="*/ 127 h 127"/>
              <a:gd name="T34" fmla="*/ 141 w 160"/>
              <a:gd name="T35" fmla="*/ 102 h 127"/>
              <a:gd name="T36" fmla="*/ 142 w 160"/>
              <a:gd name="T37" fmla="*/ 102 h 127"/>
              <a:gd name="T38" fmla="*/ 145 w 160"/>
              <a:gd name="T39" fmla="*/ 99 h 127"/>
              <a:gd name="T40" fmla="*/ 157 w 160"/>
              <a:gd name="T41" fmla="*/ 29 h 127"/>
              <a:gd name="T42" fmla="*/ 38 w 160"/>
              <a:gd name="T43" fmla="*/ 10 h 127"/>
              <a:gd name="T44" fmla="*/ 25 w 160"/>
              <a:gd name="T45" fmla="*/ 18 h 127"/>
              <a:gd name="T46" fmla="*/ 7 w 160"/>
              <a:gd name="T47" fmla="*/ 59 h 127"/>
              <a:gd name="T48" fmla="*/ 7 w 160"/>
              <a:gd name="T49" fmla="*/ 70 h 127"/>
              <a:gd name="T50" fmla="*/ 7 w 160"/>
              <a:gd name="T51" fmla="*/ 120 h 127"/>
              <a:gd name="T52" fmla="*/ 17 w 160"/>
              <a:gd name="T53" fmla="*/ 120 h 127"/>
              <a:gd name="T54" fmla="*/ 135 w 160"/>
              <a:gd name="T55" fmla="*/ 120 h 127"/>
              <a:gd name="T56" fmla="*/ 135 w 160"/>
              <a:gd name="T57" fmla="*/ 110 h 127"/>
              <a:gd name="T58" fmla="*/ 135 w 160"/>
              <a:gd name="T59" fmla="*/ 103 h 127"/>
              <a:gd name="T60" fmla="*/ 24 w 160"/>
              <a:gd name="T61" fmla="*/ 120 h 127"/>
              <a:gd name="T62" fmla="*/ 7 w 160"/>
              <a:gd name="T63" fmla="*/ 77 h 127"/>
              <a:gd name="T64" fmla="*/ 117 w 160"/>
              <a:gd name="T65" fmla="*/ 59 h 127"/>
              <a:gd name="T66" fmla="*/ 135 w 160"/>
              <a:gd name="T67" fmla="*/ 103 h 127"/>
              <a:gd name="T68" fmla="*/ 76 w 160"/>
              <a:gd name="T69" fmla="*/ 39 h 127"/>
              <a:gd name="T70" fmla="*/ 95 w 160"/>
              <a:gd name="T71" fmla="*/ 44 h 127"/>
              <a:gd name="T72" fmla="*/ 70 w 160"/>
              <a:gd name="T73" fmla="*/ 53 h 127"/>
              <a:gd name="T74" fmla="*/ 124 w 160"/>
              <a:gd name="T75" fmla="*/ 59 h 127"/>
              <a:gd name="T76" fmla="*/ 135 w 160"/>
              <a:gd name="T77" fmla="*/ 70 h 127"/>
              <a:gd name="T78" fmla="*/ 141 w 160"/>
              <a:gd name="T79" fmla="*/ 87 h 127"/>
              <a:gd name="T80" fmla="*/ 142 w 160"/>
              <a:gd name="T81" fmla="*/ 84 h 127"/>
              <a:gd name="T82" fmla="*/ 143 w 160"/>
              <a:gd name="T83" fmla="*/ 77 h 127"/>
              <a:gd name="T84" fmla="*/ 141 w 160"/>
              <a:gd name="T85" fmla="*/ 56 h 127"/>
              <a:gd name="T86" fmla="*/ 104 w 160"/>
              <a:gd name="T87" fmla="*/ 53 h 127"/>
              <a:gd name="T88" fmla="*/ 88 w 160"/>
              <a:gd name="T89" fmla="*/ 31 h 127"/>
              <a:gd name="T90" fmla="*/ 64 w 160"/>
              <a:gd name="T91" fmla="*/ 46 h 127"/>
              <a:gd name="T92" fmla="*/ 23 w 160"/>
              <a:gd name="T93" fmla="*/ 53 h 127"/>
              <a:gd name="T94" fmla="*/ 24 w 160"/>
              <a:gd name="T95" fmla="*/ 24 h 127"/>
              <a:gd name="T96" fmla="*/ 36 w 160"/>
              <a:gd name="T97" fmla="*/ 21 h 127"/>
              <a:gd name="T98" fmla="*/ 136 w 160"/>
              <a:gd name="T99" fmla="*/ 31 h 127"/>
              <a:gd name="T100" fmla="*/ 143 w 160"/>
              <a:gd name="T101" fmla="*/ 77 h 127"/>
              <a:gd name="T102" fmla="*/ 142 w 160"/>
              <a:gd name="T103" fmla="*/ 33 h 127"/>
              <a:gd name="T104" fmla="*/ 150 w 160"/>
              <a:gd name="T105" fmla="*/ 45 h 127"/>
              <a:gd name="T106" fmla="*/ 41 w 160"/>
              <a:gd name="T107" fmla="*/ 38 h 127"/>
              <a:gd name="T108" fmla="*/ 39 w 160"/>
              <a:gd name="T109" fmla="*/ 44 h 127"/>
              <a:gd name="T110" fmla="*/ 51 w 160"/>
              <a:gd name="T111" fmla="*/ 47 h 127"/>
              <a:gd name="T112" fmla="*/ 52 w 160"/>
              <a:gd name="T113" fmla="*/ 40 h 1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60" h="127">
                <a:moveTo>
                  <a:pt x="71" y="70"/>
                </a:moveTo>
                <a:cubicBezTo>
                  <a:pt x="60" y="70"/>
                  <a:pt x="51" y="79"/>
                  <a:pt x="51" y="90"/>
                </a:cubicBezTo>
                <a:cubicBezTo>
                  <a:pt x="51" y="101"/>
                  <a:pt x="60" y="110"/>
                  <a:pt x="71" y="110"/>
                </a:cubicBezTo>
                <a:cubicBezTo>
                  <a:pt x="82" y="110"/>
                  <a:pt x="91" y="101"/>
                  <a:pt x="91" y="90"/>
                </a:cubicBezTo>
                <a:cubicBezTo>
                  <a:pt x="91" y="79"/>
                  <a:pt x="82" y="70"/>
                  <a:pt x="71" y="70"/>
                </a:cubicBezTo>
                <a:close/>
                <a:moveTo>
                  <a:pt x="71" y="103"/>
                </a:moveTo>
                <a:cubicBezTo>
                  <a:pt x="63" y="103"/>
                  <a:pt x="57" y="97"/>
                  <a:pt x="57" y="90"/>
                </a:cubicBezTo>
                <a:cubicBezTo>
                  <a:pt x="57" y="82"/>
                  <a:pt x="63" y="76"/>
                  <a:pt x="71" y="76"/>
                </a:cubicBezTo>
                <a:cubicBezTo>
                  <a:pt x="78" y="76"/>
                  <a:pt x="84" y="82"/>
                  <a:pt x="84" y="90"/>
                </a:cubicBezTo>
                <a:cubicBezTo>
                  <a:pt x="84" y="97"/>
                  <a:pt x="78" y="103"/>
                  <a:pt x="71" y="103"/>
                </a:cubicBezTo>
                <a:close/>
                <a:moveTo>
                  <a:pt x="37" y="86"/>
                </a:moveTo>
                <a:cubicBezTo>
                  <a:pt x="26" y="86"/>
                  <a:pt x="26" y="86"/>
                  <a:pt x="26" y="86"/>
                </a:cubicBezTo>
                <a:cubicBezTo>
                  <a:pt x="24" y="86"/>
                  <a:pt x="23" y="88"/>
                  <a:pt x="23" y="90"/>
                </a:cubicBezTo>
                <a:cubicBezTo>
                  <a:pt x="23" y="92"/>
                  <a:pt x="24" y="93"/>
                  <a:pt x="26" y="93"/>
                </a:cubicBezTo>
                <a:cubicBezTo>
                  <a:pt x="37" y="93"/>
                  <a:pt x="37" y="93"/>
                  <a:pt x="37" y="93"/>
                </a:cubicBezTo>
                <a:cubicBezTo>
                  <a:pt x="39" y="93"/>
                  <a:pt x="41" y="92"/>
                  <a:pt x="41" y="90"/>
                </a:cubicBezTo>
                <a:cubicBezTo>
                  <a:pt x="41" y="88"/>
                  <a:pt x="39" y="86"/>
                  <a:pt x="37" y="86"/>
                </a:cubicBezTo>
                <a:close/>
                <a:moveTo>
                  <a:pt x="115" y="86"/>
                </a:moveTo>
                <a:cubicBezTo>
                  <a:pt x="104" y="86"/>
                  <a:pt x="104" y="86"/>
                  <a:pt x="104" y="86"/>
                </a:cubicBezTo>
                <a:cubicBezTo>
                  <a:pt x="102" y="86"/>
                  <a:pt x="101" y="88"/>
                  <a:pt x="101" y="90"/>
                </a:cubicBezTo>
                <a:cubicBezTo>
                  <a:pt x="101" y="92"/>
                  <a:pt x="102" y="93"/>
                  <a:pt x="104" y="93"/>
                </a:cubicBezTo>
                <a:cubicBezTo>
                  <a:pt x="115" y="93"/>
                  <a:pt x="115" y="93"/>
                  <a:pt x="115" y="93"/>
                </a:cubicBezTo>
                <a:cubicBezTo>
                  <a:pt x="117" y="93"/>
                  <a:pt x="118" y="92"/>
                  <a:pt x="118" y="90"/>
                </a:cubicBezTo>
                <a:cubicBezTo>
                  <a:pt x="118" y="88"/>
                  <a:pt x="117" y="86"/>
                  <a:pt x="115" y="86"/>
                </a:cubicBezTo>
                <a:close/>
                <a:moveTo>
                  <a:pt x="157" y="29"/>
                </a:moveTo>
                <a:cubicBezTo>
                  <a:pt x="26" y="0"/>
                  <a:pt x="26" y="0"/>
                  <a:pt x="26" y="0"/>
                </a:cubicBezTo>
                <a:cubicBezTo>
                  <a:pt x="24" y="0"/>
                  <a:pt x="22" y="1"/>
                  <a:pt x="22" y="3"/>
                </a:cubicBezTo>
                <a:cubicBezTo>
                  <a:pt x="18" y="20"/>
                  <a:pt x="18" y="20"/>
                  <a:pt x="18" y="20"/>
                </a:cubicBezTo>
                <a:cubicBezTo>
                  <a:pt x="11" y="53"/>
                  <a:pt x="11" y="53"/>
                  <a:pt x="11" y="53"/>
                </a:cubicBezTo>
                <a:cubicBezTo>
                  <a:pt x="3" y="53"/>
                  <a:pt x="3" y="53"/>
                  <a:pt x="3" y="53"/>
                </a:cubicBezTo>
                <a:cubicBezTo>
                  <a:pt x="1" y="53"/>
                  <a:pt x="0" y="54"/>
                  <a:pt x="0" y="56"/>
                </a:cubicBezTo>
                <a:cubicBezTo>
                  <a:pt x="0" y="124"/>
                  <a:pt x="0" y="124"/>
                  <a:pt x="0" y="124"/>
                </a:cubicBezTo>
                <a:cubicBezTo>
                  <a:pt x="0" y="125"/>
                  <a:pt x="1" y="127"/>
                  <a:pt x="3" y="127"/>
                </a:cubicBezTo>
                <a:cubicBezTo>
                  <a:pt x="138" y="127"/>
                  <a:pt x="138" y="127"/>
                  <a:pt x="138" y="127"/>
                </a:cubicBezTo>
                <a:cubicBezTo>
                  <a:pt x="140" y="127"/>
                  <a:pt x="141" y="125"/>
                  <a:pt x="141" y="124"/>
                </a:cubicBezTo>
                <a:cubicBezTo>
                  <a:pt x="141" y="102"/>
                  <a:pt x="141" y="102"/>
                  <a:pt x="141" y="102"/>
                </a:cubicBezTo>
                <a:cubicBezTo>
                  <a:pt x="141" y="102"/>
                  <a:pt x="141" y="102"/>
                  <a:pt x="141" y="102"/>
                </a:cubicBezTo>
                <a:cubicBezTo>
                  <a:pt x="142" y="102"/>
                  <a:pt x="142" y="102"/>
                  <a:pt x="142" y="102"/>
                </a:cubicBezTo>
                <a:cubicBezTo>
                  <a:pt x="143" y="102"/>
                  <a:pt x="143" y="101"/>
                  <a:pt x="144" y="101"/>
                </a:cubicBezTo>
                <a:cubicBezTo>
                  <a:pt x="145" y="101"/>
                  <a:pt x="145" y="100"/>
                  <a:pt x="145" y="99"/>
                </a:cubicBezTo>
                <a:cubicBezTo>
                  <a:pt x="160" y="33"/>
                  <a:pt x="160" y="33"/>
                  <a:pt x="160" y="33"/>
                </a:cubicBezTo>
                <a:cubicBezTo>
                  <a:pt x="160" y="31"/>
                  <a:pt x="159" y="30"/>
                  <a:pt x="157" y="29"/>
                </a:cubicBezTo>
                <a:close/>
                <a:moveTo>
                  <a:pt x="28" y="7"/>
                </a:moveTo>
                <a:cubicBezTo>
                  <a:pt x="38" y="10"/>
                  <a:pt x="38" y="10"/>
                  <a:pt x="38" y="10"/>
                </a:cubicBezTo>
                <a:cubicBezTo>
                  <a:pt x="37" y="12"/>
                  <a:pt x="35" y="14"/>
                  <a:pt x="33" y="15"/>
                </a:cubicBezTo>
                <a:cubicBezTo>
                  <a:pt x="31" y="17"/>
                  <a:pt x="28" y="18"/>
                  <a:pt x="25" y="18"/>
                </a:cubicBezTo>
                <a:lnTo>
                  <a:pt x="28" y="7"/>
                </a:lnTo>
                <a:close/>
                <a:moveTo>
                  <a:pt x="7" y="59"/>
                </a:moveTo>
                <a:cubicBezTo>
                  <a:pt x="17" y="59"/>
                  <a:pt x="17" y="59"/>
                  <a:pt x="17" y="59"/>
                </a:cubicBezTo>
                <a:cubicBezTo>
                  <a:pt x="16" y="65"/>
                  <a:pt x="12" y="69"/>
                  <a:pt x="7" y="70"/>
                </a:cubicBezTo>
                <a:lnTo>
                  <a:pt x="7" y="59"/>
                </a:lnTo>
                <a:close/>
                <a:moveTo>
                  <a:pt x="7" y="120"/>
                </a:moveTo>
                <a:cubicBezTo>
                  <a:pt x="7" y="110"/>
                  <a:pt x="7" y="110"/>
                  <a:pt x="7" y="110"/>
                </a:cubicBezTo>
                <a:cubicBezTo>
                  <a:pt x="12" y="111"/>
                  <a:pt x="16" y="115"/>
                  <a:pt x="17" y="120"/>
                </a:cubicBezTo>
                <a:lnTo>
                  <a:pt x="7" y="120"/>
                </a:lnTo>
                <a:close/>
                <a:moveTo>
                  <a:pt x="135" y="120"/>
                </a:moveTo>
                <a:cubicBezTo>
                  <a:pt x="124" y="120"/>
                  <a:pt x="124" y="120"/>
                  <a:pt x="124" y="120"/>
                </a:cubicBezTo>
                <a:cubicBezTo>
                  <a:pt x="125" y="115"/>
                  <a:pt x="129" y="111"/>
                  <a:pt x="135" y="110"/>
                </a:cubicBezTo>
                <a:lnTo>
                  <a:pt x="135" y="120"/>
                </a:lnTo>
                <a:close/>
                <a:moveTo>
                  <a:pt x="135" y="103"/>
                </a:moveTo>
                <a:cubicBezTo>
                  <a:pt x="126" y="104"/>
                  <a:pt x="119" y="111"/>
                  <a:pt x="117" y="120"/>
                </a:cubicBezTo>
                <a:cubicBezTo>
                  <a:pt x="24" y="120"/>
                  <a:pt x="24" y="120"/>
                  <a:pt x="24" y="120"/>
                </a:cubicBezTo>
                <a:cubicBezTo>
                  <a:pt x="23" y="111"/>
                  <a:pt x="15" y="104"/>
                  <a:pt x="7" y="103"/>
                </a:cubicBezTo>
                <a:cubicBezTo>
                  <a:pt x="7" y="77"/>
                  <a:pt x="7" y="77"/>
                  <a:pt x="7" y="77"/>
                </a:cubicBezTo>
                <a:cubicBezTo>
                  <a:pt x="15" y="75"/>
                  <a:pt x="23" y="68"/>
                  <a:pt x="24" y="59"/>
                </a:cubicBezTo>
                <a:cubicBezTo>
                  <a:pt x="117" y="59"/>
                  <a:pt x="117" y="59"/>
                  <a:pt x="117" y="59"/>
                </a:cubicBezTo>
                <a:cubicBezTo>
                  <a:pt x="119" y="68"/>
                  <a:pt x="126" y="75"/>
                  <a:pt x="135" y="77"/>
                </a:cubicBezTo>
                <a:lnTo>
                  <a:pt x="135" y="103"/>
                </a:lnTo>
                <a:close/>
                <a:moveTo>
                  <a:pt x="70" y="48"/>
                </a:moveTo>
                <a:cubicBezTo>
                  <a:pt x="71" y="44"/>
                  <a:pt x="73" y="41"/>
                  <a:pt x="76" y="39"/>
                </a:cubicBezTo>
                <a:cubicBezTo>
                  <a:pt x="79" y="37"/>
                  <a:pt x="83" y="37"/>
                  <a:pt x="87" y="38"/>
                </a:cubicBezTo>
                <a:cubicBezTo>
                  <a:pt x="90" y="38"/>
                  <a:pt x="93" y="40"/>
                  <a:pt x="95" y="44"/>
                </a:cubicBezTo>
                <a:cubicBezTo>
                  <a:pt x="97" y="46"/>
                  <a:pt x="97" y="50"/>
                  <a:pt x="97" y="53"/>
                </a:cubicBezTo>
                <a:cubicBezTo>
                  <a:pt x="70" y="53"/>
                  <a:pt x="70" y="53"/>
                  <a:pt x="70" y="53"/>
                </a:cubicBezTo>
                <a:cubicBezTo>
                  <a:pt x="70" y="51"/>
                  <a:pt x="70" y="49"/>
                  <a:pt x="70" y="48"/>
                </a:cubicBezTo>
                <a:close/>
                <a:moveTo>
                  <a:pt x="124" y="59"/>
                </a:moveTo>
                <a:cubicBezTo>
                  <a:pt x="135" y="59"/>
                  <a:pt x="135" y="59"/>
                  <a:pt x="135" y="59"/>
                </a:cubicBezTo>
                <a:cubicBezTo>
                  <a:pt x="135" y="70"/>
                  <a:pt x="135" y="70"/>
                  <a:pt x="135" y="70"/>
                </a:cubicBezTo>
                <a:cubicBezTo>
                  <a:pt x="129" y="69"/>
                  <a:pt x="125" y="65"/>
                  <a:pt x="124" y="59"/>
                </a:cubicBezTo>
                <a:close/>
                <a:moveTo>
                  <a:pt x="141" y="87"/>
                </a:moveTo>
                <a:cubicBezTo>
                  <a:pt x="141" y="84"/>
                  <a:pt x="141" y="84"/>
                  <a:pt x="141" y="84"/>
                </a:cubicBezTo>
                <a:cubicBezTo>
                  <a:pt x="142" y="84"/>
                  <a:pt x="142" y="84"/>
                  <a:pt x="142" y="84"/>
                </a:cubicBezTo>
                <a:lnTo>
                  <a:pt x="141" y="87"/>
                </a:lnTo>
                <a:close/>
                <a:moveTo>
                  <a:pt x="143" y="77"/>
                </a:moveTo>
                <a:cubicBezTo>
                  <a:pt x="143" y="77"/>
                  <a:pt x="142" y="77"/>
                  <a:pt x="141" y="77"/>
                </a:cubicBezTo>
                <a:cubicBezTo>
                  <a:pt x="141" y="56"/>
                  <a:pt x="141" y="56"/>
                  <a:pt x="141" y="56"/>
                </a:cubicBezTo>
                <a:cubicBezTo>
                  <a:pt x="141" y="54"/>
                  <a:pt x="140" y="53"/>
                  <a:pt x="138" y="53"/>
                </a:cubicBezTo>
                <a:cubicBezTo>
                  <a:pt x="104" y="53"/>
                  <a:pt x="104" y="53"/>
                  <a:pt x="104" y="53"/>
                </a:cubicBezTo>
                <a:cubicBezTo>
                  <a:pt x="104" y="48"/>
                  <a:pt x="103" y="44"/>
                  <a:pt x="101" y="40"/>
                </a:cubicBezTo>
                <a:cubicBezTo>
                  <a:pt x="98" y="35"/>
                  <a:pt x="93" y="32"/>
                  <a:pt x="88" y="31"/>
                </a:cubicBezTo>
                <a:cubicBezTo>
                  <a:pt x="83" y="30"/>
                  <a:pt x="77" y="31"/>
                  <a:pt x="73" y="34"/>
                </a:cubicBezTo>
                <a:cubicBezTo>
                  <a:pt x="68" y="37"/>
                  <a:pt x="65" y="41"/>
                  <a:pt x="64" y="46"/>
                </a:cubicBezTo>
                <a:cubicBezTo>
                  <a:pt x="64" y="49"/>
                  <a:pt x="63" y="51"/>
                  <a:pt x="64" y="53"/>
                </a:cubicBezTo>
                <a:cubicBezTo>
                  <a:pt x="23" y="53"/>
                  <a:pt x="23" y="53"/>
                  <a:pt x="23" y="53"/>
                </a:cubicBezTo>
                <a:cubicBezTo>
                  <a:pt x="22" y="52"/>
                  <a:pt x="20" y="51"/>
                  <a:pt x="18" y="50"/>
                </a:cubicBezTo>
                <a:cubicBezTo>
                  <a:pt x="24" y="24"/>
                  <a:pt x="24" y="24"/>
                  <a:pt x="24" y="24"/>
                </a:cubicBezTo>
                <a:cubicBezTo>
                  <a:pt x="24" y="24"/>
                  <a:pt x="25" y="24"/>
                  <a:pt x="25" y="24"/>
                </a:cubicBezTo>
                <a:cubicBezTo>
                  <a:pt x="29" y="24"/>
                  <a:pt x="33" y="23"/>
                  <a:pt x="36" y="21"/>
                </a:cubicBezTo>
                <a:cubicBezTo>
                  <a:pt x="40" y="19"/>
                  <a:pt x="43" y="15"/>
                  <a:pt x="45" y="11"/>
                </a:cubicBezTo>
                <a:cubicBezTo>
                  <a:pt x="136" y="31"/>
                  <a:pt x="136" y="31"/>
                  <a:pt x="136" y="31"/>
                </a:cubicBezTo>
                <a:cubicBezTo>
                  <a:pt x="135" y="40"/>
                  <a:pt x="141" y="49"/>
                  <a:pt x="149" y="52"/>
                </a:cubicBezTo>
                <a:lnTo>
                  <a:pt x="143" y="77"/>
                </a:lnTo>
                <a:close/>
                <a:moveTo>
                  <a:pt x="150" y="45"/>
                </a:moveTo>
                <a:cubicBezTo>
                  <a:pt x="146" y="43"/>
                  <a:pt x="142" y="38"/>
                  <a:pt x="142" y="33"/>
                </a:cubicBezTo>
                <a:cubicBezTo>
                  <a:pt x="153" y="35"/>
                  <a:pt x="153" y="35"/>
                  <a:pt x="153" y="35"/>
                </a:cubicBezTo>
                <a:lnTo>
                  <a:pt x="150" y="45"/>
                </a:lnTo>
                <a:close/>
                <a:moveTo>
                  <a:pt x="52" y="40"/>
                </a:moveTo>
                <a:cubicBezTo>
                  <a:pt x="41" y="38"/>
                  <a:pt x="41" y="38"/>
                  <a:pt x="41" y="38"/>
                </a:cubicBezTo>
                <a:cubicBezTo>
                  <a:pt x="39" y="38"/>
                  <a:pt x="37" y="39"/>
                  <a:pt x="37" y="40"/>
                </a:cubicBezTo>
                <a:cubicBezTo>
                  <a:pt x="37" y="42"/>
                  <a:pt x="38" y="44"/>
                  <a:pt x="39" y="44"/>
                </a:cubicBezTo>
                <a:cubicBezTo>
                  <a:pt x="50" y="47"/>
                  <a:pt x="50" y="47"/>
                  <a:pt x="50" y="47"/>
                </a:cubicBezTo>
                <a:cubicBezTo>
                  <a:pt x="51" y="47"/>
                  <a:pt x="51" y="47"/>
                  <a:pt x="51" y="47"/>
                </a:cubicBezTo>
                <a:cubicBezTo>
                  <a:pt x="53" y="47"/>
                  <a:pt x="54" y="46"/>
                  <a:pt x="54" y="44"/>
                </a:cubicBezTo>
                <a:cubicBezTo>
                  <a:pt x="55" y="43"/>
                  <a:pt x="54" y="41"/>
                  <a:pt x="52" y="4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1" name="Freeform 51">
            <a:extLst>
              <a:ext uri="{FF2B5EF4-FFF2-40B4-BE49-F238E27FC236}">
                <a16:creationId xmlns:a16="http://schemas.microsoft.com/office/drawing/2014/main" xmlns="" id="{950855ED-C787-46C4-8FEB-B67962E3E91A}"/>
              </a:ext>
            </a:extLst>
          </p:cNvPr>
          <p:cNvSpPr>
            <a:spLocks noEditPoints="1"/>
          </p:cNvSpPr>
          <p:nvPr/>
        </p:nvSpPr>
        <p:spPr bwMode="auto">
          <a:xfrm>
            <a:off x="6246813" y="1076326"/>
            <a:ext cx="544513" cy="458788"/>
          </a:xfrm>
          <a:custGeom>
            <a:avLst/>
            <a:gdLst>
              <a:gd name="T0" fmla="*/ 3 w 160"/>
              <a:gd name="T1" fmla="*/ 0 h 134"/>
              <a:gd name="T2" fmla="*/ 0 w 160"/>
              <a:gd name="T3" fmla="*/ 131 h 134"/>
              <a:gd name="T4" fmla="*/ 157 w 160"/>
              <a:gd name="T5" fmla="*/ 134 h 134"/>
              <a:gd name="T6" fmla="*/ 160 w 160"/>
              <a:gd name="T7" fmla="*/ 3 h 134"/>
              <a:gd name="T8" fmla="*/ 153 w 160"/>
              <a:gd name="T9" fmla="*/ 7 h 134"/>
              <a:gd name="T10" fmla="*/ 153 w 160"/>
              <a:gd name="T11" fmla="*/ 20 h 134"/>
              <a:gd name="T12" fmla="*/ 153 w 160"/>
              <a:gd name="T13" fmla="*/ 7 h 134"/>
              <a:gd name="T14" fmla="*/ 7 w 160"/>
              <a:gd name="T15" fmla="*/ 7 h 134"/>
              <a:gd name="T16" fmla="*/ 7 w 160"/>
              <a:gd name="T17" fmla="*/ 20 h 134"/>
              <a:gd name="T18" fmla="*/ 7 w 160"/>
              <a:gd name="T19" fmla="*/ 64 h 134"/>
              <a:gd name="T20" fmla="*/ 7 w 160"/>
              <a:gd name="T21" fmla="*/ 77 h 134"/>
              <a:gd name="T22" fmla="*/ 153 w 160"/>
              <a:gd name="T23" fmla="*/ 127 h 134"/>
              <a:gd name="T24" fmla="*/ 7 w 160"/>
              <a:gd name="T25" fmla="*/ 117 h 134"/>
              <a:gd name="T26" fmla="*/ 153 w 160"/>
              <a:gd name="T27" fmla="*/ 127 h 134"/>
              <a:gd name="T28" fmla="*/ 7 w 160"/>
              <a:gd name="T29" fmla="*/ 110 h 134"/>
              <a:gd name="T30" fmla="*/ 153 w 160"/>
              <a:gd name="T31" fmla="*/ 99 h 134"/>
              <a:gd name="T32" fmla="*/ 153 w 160"/>
              <a:gd name="T33" fmla="*/ 93 h 134"/>
              <a:gd name="T34" fmla="*/ 7 w 160"/>
              <a:gd name="T35" fmla="*/ 84 h 134"/>
              <a:gd name="T36" fmla="*/ 153 w 160"/>
              <a:gd name="T37" fmla="*/ 93 h 134"/>
              <a:gd name="T38" fmla="*/ 140 w 160"/>
              <a:gd name="T39" fmla="*/ 77 h 134"/>
              <a:gd name="T40" fmla="*/ 153 w 160"/>
              <a:gd name="T41" fmla="*/ 77 h 134"/>
              <a:gd name="T42" fmla="*/ 134 w 160"/>
              <a:gd name="T43" fmla="*/ 77 h 134"/>
              <a:gd name="T44" fmla="*/ 7 w 160"/>
              <a:gd name="T45" fmla="*/ 57 h 134"/>
              <a:gd name="T46" fmla="*/ 26 w 160"/>
              <a:gd name="T47" fmla="*/ 7 h 134"/>
              <a:gd name="T48" fmla="*/ 153 w 160"/>
              <a:gd name="T49" fmla="*/ 26 h 134"/>
              <a:gd name="T50" fmla="*/ 80 w 160"/>
              <a:gd name="T51" fmla="*/ 19 h 134"/>
              <a:gd name="T52" fmla="*/ 80 w 160"/>
              <a:gd name="T53" fmla="*/ 64 h 134"/>
              <a:gd name="T54" fmla="*/ 80 w 160"/>
              <a:gd name="T55" fmla="*/ 19 h 134"/>
              <a:gd name="T56" fmla="*/ 64 w 160"/>
              <a:gd name="T57" fmla="*/ 42 h 134"/>
              <a:gd name="T58" fmla="*/ 96 w 160"/>
              <a:gd name="T59" fmla="*/ 42 h 134"/>
              <a:gd name="T60" fmla="*/ 42 w 160"/>
              <a:gd name="T61" fmla="*/ 38 h 134"/>
              <a:gd name="T62" fmla="*/ 26 w 160"/>
              <a:gd name="T63" fmla="*/ 42 h 134"/>
              <a:gd name="T64" fmla="*/ 42 w 160"/>
              <a:gd name="T65" fmla="*/ 45 h 134"/>
              <a:gd name="T66" fmla="*/ 42 w 160"/>
              <a:gd name="T67" fmla="*/ 38 h 134"/>
              <a:gd name="T68" fmla="*/ 118 w 160"/>
              <a:gd name="T69" fmla="*/ 38 h 134"/>
              <a:gd name="T70" fmla="*/ 118 w 160"/>
              <a:gd name="T71" fmla="*/ 45 h 134"/>
              <a:gd name="T72" fmla="*/ 134 w 160"/>
              <a:gd name="T73" fmla="*/ 42 h 1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60" h="134">
                <a:moveTo>
                  <a:pt x="157" y="0"/>
                </a:moveTo>
                <a:cubicBezTo>
                  <a:pt x="3" y="0"/>
                  <a:pt x="3" y="0"/>
                  <a:pt x="3" y="0"/>
                </a:cubicBezTo>
                <a:cubicBezTo>
                  <a:pt x="1" y="0"/>
                  <a:pt x="0" y="1"/>
                  <a:pt x="0" y="3"/>
                </a:cubicBezTo>
                <a:cubicBezTo>
                  <a:pt x="0" y="131"/>
                  <a:pt x="0" y="131"/>
                  <a:pt x="0" y="131"/>
                </a:cubicBezTo>
                <a:cubicBezTo>
                  <a:pt x="0" y="133"/>
                  <a:pt x="1" y="134"/>
                  <a:pt x="3" y="134"/>
                </a:cubicBezTo>
                <a:cubicBezTo>
                  <a:pt x="157" y="134"/>
                  <a:pt x="157" y="134"/>
                  <a:pt x="157" y="134"/>
                </a:cubicBezTo>
                <a:cubicBezTo>
                  <a:pt x="159" y="134"/>
                  <a:pt x="160" y="133"/>
                  <a:pt x="160" y="131"/>
                </a:cubicBezTo>
                <a:cubicBezTo>
                  <a:pt x="160" y="3"/>
                  <a:pt x="160" y="3"/>
                  <a:pt x="160" y="3"/>
                </a:cubicBezTo>
                <a:cubicBezTo>
                  <a:pt x="160" y="1"/>
                  <a:pt x="159" y="0"/>
                  <a:pt x="157" y="0"/>
                </a:cubicBezTo>
                <a:close/>
                <a:moveTo>
                  <a:pt x="153" y="7"/>
                </a:moveTo>
                <a:cubicBezTo>
                  <a:pt x="153" y="19"/>
                  <a:pt x="153" y="19"/>
                  <a:pt x="153" y="19"/>
                </a:cubicBezTo>
                <a:cubicBezTo>
                  <a:pt x="153" y="20"/>
                  <a:pt x="153" y="20"/>
                  <a:pt x="153" y="20"/>
                </a:cubicBezTo>
                <a:cubicBezTo>
                  <a:pt x="147" y="18"/>
                  <a:pt x="142" y="13"/>
                  <a:pt x="140" y="7"/>
                </a:cubicBezTo>
                <a:lnTo>
                  <a:pt x="153" y="7"/>
                </a:lnTo>
                <a:close/>
                <a:moveTo>
                  <a:pt x="7" y="19"/>
                </a:moveTo>
                <a:cubicBezTo>
                  <a:pt x="7" y="7"/>
                  <a:pt x="7" y="7"/>
                  <a:pt x="7" y="7"/>
                </a:cubicBezTo>
                <a:cubicBezTo>
                  <a:pt x="20" y="7"/>
                  <a:pt x="20" y="7"/>
                  <a:pt x="20" y="7"/>
                </a:cubicBezTo>
                <a:cubicBezTo>
                  <a:pt x="18" y="13"/>
                  <a:pt x="13" y="18"/>
                  <a:pt x="7" y="20"/>
                </a:cubicBezTo>
                <a:lnTo>
                  <a:pt x="7" y="19"/>
                </a:lnTo>
                <a:close/>
                <a:moveTo>
                  <a:pt x="7" y="64"/>
                </a:moveTo>
                <a:cubicBezTo>
                  <a:pt x="13" y="65"/>
                  <a:pt x="18" y="70"/>
                  <a:pt x="20" y="77"/>
                </a:cubicBezTo>
                <a:cubicBezTo>
                  <a:pt x="7" y="77"/>
                  <a:pt x="7" y="77"/>
                  <a:pt x="7" y="77"/>
                </a:cubicBezTo>
                <a:lnTo>
                  <a:pt x="7" y="64"/>
                </a:lnTo>
                <a:close/>
                <a:moveTo>
                  <a:pt x="153" y="127"/>
                </a:moveTo>
                <a:cubicBezTo>
                  <a:pt x="7" y="127"/>
                  <a:pt x="7" y="127"/>
                  <a:pt x="7" y="127"/>
                </a:cubicBezTo>
                <a:cubicBezTo>
                  <a:pt x="7" y="117"/>
                  <a:pt x="7" y="117"/>
                  <a:pt x="7" y="117"/>
                </a:cubicBezTo>
                <a:cubicBezTo>
                  <a:pt x="153" y="117"/>
                  <a:pt x="153" y="117"/>
                  <a:pt x="153" y="117"/>
                </a:cubicBezTo>
                <a:lnTo>
                  <a:pt x="153" y="127"/>
                </a:lnTo>
                <a:close/>
                <a:moveTo>
                  <a:pt x="153" y="110"/>
                </a:moveTo>
                <a:cubicBezTo>
                  <a:pt x="7" y="110"/>
                  <a:pt x="7" y="110"/>
                  <a:pt x="7" y="110"/>
                </a:cubicBezTo>
                <a:cubicBezTo>
                  <a:pt x="7" y="99"/>
                  <a:pt x="7" y="99"/>
                  <a:pt x="7" y="99"/>
                </a:cubicBezTo>
                <a:cubicBezTo>
                  <a:pt x="153" y="99"/>
                  <a:pt x="153" y="99"/>
                  <a:pt x="153" y="99"/>
                </a:cubicBezTo>
                <a:lnTo>
                  <a:pt x="153" y="110"/>
                </a:lnTo>
                <a:close/>
                <a:moveTo>
                  <a:pt x="153" y="93"/>
                </a:moveTo>
                <a:cubicBezTo>
                  <a:pt x="7" y="93"/>
                  <a:pt x="7" y="93"/>
                  <a:pt x="7" y="93"/>
                </a:cubicBezTo>
                <a:cubicBezTo>
                  <a:pt x="7" y="84"/>
                  <a:pt x="7" y="84"/>
                  <a:pt x="7" y="84"/>
                </a:cubicBezTo>
                <a:cubicBezTo>
                  <a:pt x="153" y="84"/>
                  <a:pt x="153" y="84"/>
                  <a:pt x="153" y="84"/>
                </a:cubicBezTo>
                <a:lnTo>
                  <a:pt x="153" y="93"/>
                </a:lnTo>
                <a:close/>
                <a:moveTo>
                  <a:pt x="153" y="77"/>
                </a:moveTo>
                <a:cubicBezTo>
                  <a:pt x="140" y="77"/>
                  <a:pt x="140" y="77"/>
                  <a:pt x="140" y="77"/>
                </a:cubicBezTo>
                <a:cubicBezTo>
                  <a:pt x="142" y="70"/>
                  <a:pt x="147" y="65"/>
                  <a:pt x="153" y="64"/>
                </a:cubicBezTo>
                <a:lnTo>
                  <a:pt x="153" y="77"/>
                </a:lnTo>
                <a:close/>
                <a:moveTo>
                  <a:pt x="153" y="57"/>
                </a:moveTo>
                <a:cubicBezTo>
                  <a:pt x="143" y="59"/>
                  <a:pt x="135" y="67"/>
                  <a:pt x="134" y="77"/>
                </a:cubicBezTo>
                <a:cubicBezTo>
                  <a:pt x="26" y="77"/>
                  <a:pt x="26" y="77"/>
                  <a:pt x="26" y="77"/>
                </a:cubicBezTo>
                <a:cubicBezTo>
                  <a:pt x="25" y="67"/>
                  <a:pt x="17" y="59"/>
                  <a:pt x="7" y="57"/>
                </a:cubicBezTo>
                <a:cubicBezTo>
                  <a:pt x="7" y="26"/>
                  <a:pt x="7" y="26"/>
                  <a:pt x="7" y="26"/>
                </a:cubicBezTo>
                <a:cubicBezTo>
                  <a:pt x="17" y="25"/>
                  <a:pt x="25" y="17"/>
                  <a:pt x="26" y="7"/>
                </a:cubicBezTo>
                <a:cubicBezTo>
                  <a:pt x="134" y="7"/>
                  <a:pt x="134" y="7"/>
                  <a:pt x="134" y="7"/>
                </a:cubicBezTo>
                <a:cubicBezTo>
                  <a:pt x="135" y="17"/>
                  <a:pt x="143" y="25"/>
                  <a:pt x="153" y="26"/>
                </a:cubicBezTo>
                <a:lnTo>
                  <a:pt x="153" y="57"/>
                </a:lnTo>
                <a:close/>
                <a:moveTo>
                  <a:pt x="80" y="19"/>
                </a:moveTo>
                <a:cubicBezTo>
                  <a:pt x="68" y="19"/>
                  <a:pt x="58" y="29"/>
                  <a:pt x="58" y="42"/>
                </a:cubicBezTo>
                <a:cubicBezTo>
                  <a:pt x="58" y="54"/>
                  <a:pt x="68" y="64"/>
                  <a:pt x="80" y="64"/>
                </a:cubicBezTo>
                <a:cubicBezTo>
                  <a:pt x="92" y="64"/>
                  <a:pt x="102" y="54"/>
                  <a:pt x="102" y="42"/>
                </a:cubicBezTo>
                <a:cubicBezTo>
                  <a:pt x="102" y="29"/>
                  <a:pt x="92" y="19"/>
                  <a:pt x="80" y="19"/>
                </a:cubicBezTo>
                <a:close/>
                <a:moveTo>
                  <a:pt x="80" y="58"/>
                </a:moveTo>
                <a:cubicBezTo>
                  <a:pt x="71" y="58"/>
                  <a:pt x="64" y="50"/>
                  <a:pt x="64" y="42"/>
                </a:cubicBezTo>
                <a:cubicBezTo>
                  <a:pt x="64" y="33"/>
                  <a:pt x="71" y="26"/>
                  <a:pt x="80" y="26"/>
                </a:cubicBezTo>
                <a:cubicBezTo>
                  <a:pt x="89" y="26"/>
                  <a:pt x="96" y="33"/>
                  <a:pt x="96" y="42"/>
                </a:cubicBezTo>
                <a:cubicBezTo>
                  <a:pt x="96" y="50"/>
                  <a:pt x="89" y="58"/>
                  <a:pt x="80" y="58"/>
                </a:cubicBezTo>
                <a:close/>
                <a:moveTo>
                  <a:pt x="42" y="38"/>
                </a:moveTo>
                <a:cubicBezTo>
                  <a:pt x="29" y="38"/>
                  <a:pt x="29" y="38"/>
                  <a:pt x="29" y="38"/>
                </a:cubicBezTo>
                <a:cubicBezTo>
                  <a:pt x="27" y="38"/>
                  <a:pt x="26" y="40"/>
                  <a:pt x="26" y="42"/>
                </a:cubicBezTo>
                <a:cubicBezTo>
                  <a:pt x="26" y="44"/>
                  <a:pt x="27" y="45"/>
                  <a:pt x="29" y="45"/>
                </a:cubicBezTo>
                <a:cubicBezTo>
                  <a:pt x="42" y="45"/>
                  <a:pt x="42" y="45"/>
                  <a:pt x="42" y="45"/>
                </a:cubicBezTo>
                <a:cubicBezTo>
                  <a:pt x="44" y="45"/>
                  <a:pt x="45" y="44"/>
                  <a:pt x="45" y="42"/>
                </a:cubicBezTo>
                <a:cubicBezTo>
                  <a:pt x="45" y="40"/>
                  <a:pt x="44" y="38"/>
                  <a:pt x="42" y="38"/>
                </a:cubicBezTo>
                <a:close/>
                <a:moveTo>
                  <a:pt x="131" y="38"/>
                </a:moveTo>
                <a:cubicBezTo>
                  <a:pt x="118" y="38"/>
                  <a:pt x="118" y="38"/>
                  <a:pt x="118" y="38"/>
                </a:cubicBezTo>
                <a:cubicBezTo>
                  <a:pt x="116" y="38"/>
                  <a:pt x="115" y="40"/>
                  <a:pt x="115" y="42"/>
                </a:cubicBezTo>
                <a:cubicBezTo>
                  <a:pt x="115" y="44"/>
                  <a:pt x="116" y="45"/>
                  <a:pt x="118" y="45"/>
                </a:cubicBezTo>
                <a:cubicBezTo>
                  <a:pt x="131" y="45"/>
                  <a:pt x="131" y="45"/>
                  <a:pt x="131" y="45"/>
                </a:cubicBezTo>
                <a:cubicBezTo>
                  <a:pt x="133" y="45"/>
                  <a:pt x="134" y="44"/>
                  <a:pt x="134" y="42"/>
                </a:cubicBezTo>
                <a:cubicBezTo>
                  <a:pt x="134" y="40"/>
                  <a:pt x="133" y="38"/>
                  <a:pt x="131" y="3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2" name="Freeform 52">
            <a:extLst>
              <a:ext uri="{FF2B5EF4-FFF2-40B4-BE49-F238E27FC236}">
                <a16:creationId xmlns:a16="http://schemas.microsoft.com/office/drawing/2014/main" xmlns="" id="{8DEE8806-8F88-401C-8E36-1445F47F03C2}"/>
              </a:ext>
            </a:extLst>
          </p:cNvPr>
          <p:cNvSpPr>
            <a:spLocks noEditPoints="1"/>
          </p:cNvSpPr>
          <p:nvPr/>
        </p:nvSpPr>
        <p:spPr bwMode="auto">
          <a:xfrm>
            <a:off x="6246813" y="1776413"/>
            <a:ext cx="544513" cy="284163"/>
          </a:xfrm>
          <a:custGeom>
            <a:avLst/>
            <a:gdLst>
              <a:gd name="T0" fmla="*/ 157 w 160"/>
              <a:gd name="T1" fmla="*/ 0 h 83"/>
              <a:gd name="T2" fmla="*/ 3 w 160"/>
              <a:gd name="T3" fmla="*/ 0 h 83"/>
              <a:gd name="T4" fmla="*/ 0 w 160"/>
              <a:gd name="T5" fmla="*/ 3 h 83"/>
              <a:gd name="T6" fmla="*/ 0 w 160"/>
              <a:gd name="T7" fmla="*/ 80 h 83"/>
              <a:gd name="T8" fmla="*/ 3 w 160"/>
              <a:gd name="T9" fmla="*/ 83 h 83"/>
              <a:gd name="T10" fmla="*/ 157 w 160"/>
              <a:gd name="T11" fmla="*/ 83 h 83"/>
              <a:gd name="T12" fmla="*/ 160 w 160"/>
              <a:gd name="T13" fmla="*/ 80 h 83"/>
              <a:gd name="T14" fmla="*/ 160 w 160"/>
              <a:gd name="T15" fmla="*/ 3 h 83"/>
              <a:gd name="T16" fmla="*/ 157 w 160"/>
              <a:gd name="T17" fmla="*/ 0 h 83"/>
              <a:gd name="T18" fmla="*/ 153 w 160"/>
              <a:gd name="T19" fmla="*/ 7 h 83"/>
              <a:gd name="T20" fmla="*/ 153 w 160"/>
              <a:gd name="T21" fmla="*/ 20 h 83"/>
              <a:gd name="T22" fmla="*/ 140 w 160"/>
              <a:gd name="T23" fmla="*/ 7 h 83"/>
              <a:gd name="T24" fmla="*/ 153 w 160"/>
              <a:gd name="T25" fmla="*/ 7 h 83"/>
              <a:gd name="T26" fmla="*/ 7 w 160"/>
              <a:gd name="T27" fmla="*/ 7 h 83"/>
              <a:gd name="T28" fmla="*/ 20 w 160"/>
              <a:gd name="T29" fmla="*/ 7 h 83"/>
              <a:gd name="T30" fmla="*/ 7 w 160"/>
              <a:gd name="T31" fmla="*/ 20 h 83"/>
              <a:gd name="T32" fmla="*/ 7 w 160"/>
              <a:gd name="T33" fmla="*/ 7 h 83"/>
              <a:gd name="T34" fmla="*/ 7 w 160"/>
              <a:gd name="T35" fmla="*/ 77 h 83"/>
              <a:gd name="T36" fmla="*/ 7 w 160"/>
              <a:gd name="T37" fmla="*/ 64 h 83"/>
              <a:gd name="T38" fmla="*/ 20 w 160"/>
              <a:gd name="T39" fmla="*/ 77 h 83"/>
              <a:gd name="T40" fmla="*/ 7 w 160"/>
              <a:gd name="T41" fmla="*/ 77 h 83"/>
              <a:gd name="T42" fmla="*/ 153 w 160"/>
              <a:gd name="T43" fmla="*/ 77 h 83"/>
              <a:gd name="T44" fmla="*/ 140 w 160"/>
              <a:gd name="T45" fmla="*/ 77 h 83"/>
              <a:gd name="T46" fmla="*/ 153 w 160"/>
              <a:gd name="T47" fmla="*/ 64 h 83"/>
              <a:gd name="T48" fmla="*/ 153 w 160"/>
              <a:gd name="T49" fmla="*/ 77 h 83"/>
              <a:gd name="T50" fmla="*/ 153 w 160"/>
              <a:gd name="T51" fmla="*/ 57 h 83"/>
              <a:gd name="T52" fmla="*/ 134 w 160"/>
              <a:gd name="T53" fmla="*/ 77 h 83"/>
              <a:gd name="T54" fmla="*/ 26 w 160"/>
              <a:gd name="T55" fmla="*/ 77 h 83"/>
              <a:gd name="T56" fmla="*/ 7 w 160"/>
              <a:gd name="T57" fmla="*/ 57 h 83"/>
              <a:gd name="T58" fmla="*/ 7 w 160"/>
              <a:gd name="T59" fmla="*/ 26 h 83"/>
              <a:gd name="T60" fmla="*/ 26 w 160"/>
              <a:gd name="T61" fmla="*/ 7 h 83"/>
              <a:gd name="T62" fmla="*/ 134 w 160"/>
              <a:gd name="T63" fmla="*/ 7 h 83"/>
              <a:gd name="T64" fmla="*/ 153 w 160"/>
              <a:gd name="T65" fmla="*/ 26 h 83"/>
              <a:gd name="T66" fmla="*/ 153 w 160"/>
              <a:gd name="T67" fmla="*/ 57 h 83"/>
              <a:gd name="T68" fmla="*/ 80 w 160"/>
              <a:gd name="T69" fmla="*/ 19 h 83"/>
              <a:gd name="T70" fmla="*/ 58 w 160"/>
              <a:gd name="T71" fmla="*/ 42 h 83"/>
              <a:gd name="T72" fmla="*/ 80 w 160"/>
              <a:gd name="T73" fmla="*/ 64 h 83"/>
              <a:gd name="T74" fmla="*/ 102 w 160"/>
              <a:gd name="T75" fmla="*/ 42 h 83"/>
              <a:gd name="T76" fmla="*/ 80 w 160"/>
              <a:gd name="T77" fmla="*/ 19 h 83"/>
              <a:gd name="T78" fmla="*/ 80 w 160"/>
              <a:gd name="T79" fmla="*/ 58 h 83"/>
              <a:gd name="T80" fmla="*/ 64 w 160"/>
              <a:gd name="T81" fmla="*/ 42 h 83"/>
              <a:gd name="T82" fmla="*/ 80 w 160"/>
              <a:gd name="T83" fmla="*/ 26 h 83"/>
              <a:gd name="T84" fmla="*/ 96 w 160"/>
              <a:gd name="T85" fmla="*/ 42 h 83"/>
              <a:gd name="T86" fmla="*/ 80 w 160"/>
              <a:gd name="T87" fmla="*/ 58 h 83"/>
              <a:gd name="T88" fmla="*/ 42 w 160"/>
              <a:gd name="T89" fmla="*/ 38 h 83"/>
              <a:gd name="T90" fmla="*/ 29 w 160"/>
              <a:gd name="T91" fmla="*/ 38 h 83"/>
              <a:gd name="T92" fmla="*/ 26 w 160"/>
              <a:gd name="T93" fmla="*/ 42 h 83"/>
              <a:gd name="T94" fmla="*/ 29 w 160"/>
              <a:gd name="T95" fmla="*/ 45 h 83"/>
              <a:gd name="T96" fmla="*/ 42 w 160"/>
              <a:gd name="T97" fmla="*/ 45 h 83"/>
              <a:gd name="T98" fmla="*/ 45 w 160"/>
              <a:gd name="T99" fmla="*/ 42 h 83"/>
              <a:gd name="T100" fmla="*/ 42 w 160"/>
              <a:gd name="T101" fmla="*/ 38 h 83"/>
              <a:gd name="T102" fmla="*/ 131 w 160"/>
              <a:gd name="T103" fmla="*/ 38 h 83"/>
              <a:gd name="T104" fmla="*/ 118 w 160"/>
              <a:gd name="T105" fmla="*/ 38 h 83"/>
              <a:gd name="T106" fmla="*/ 115 w 160"/>
              <a:gd name="T107" fmla="*/ 42 h 83"/>
              <a:gd name="T108" fmla="*/ 118 w 160"/>
              <a:gd name="T109" fmla="*/ 45 h 83"/>
              <a:gd name="T110" fmla="*/ 131 w 160"/>
              <a:gd name="T111" fmla="*/ 45 h 83"/>
              <a:gd name="T112" fmla="*/ 134 w 160"/>
              <a:gd name="T113" fmla="*/ 42 h 83"/>
              <a:gd name="T114" fmla="*/ 131 w 160"/>
              <a:gd name="T115" fmla="*/ 38 h 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60" h="83">
                <a:moveTo>
                  <a:pt x="157" y="0"/>
                </a:moveTo>
                <a:cubicBezTo>
                  <a:pt x="3" y="0"/>
                  <a:pt x="3" y="0"/>
                  <a:pt x="3" y="0"/>
                </a:cubicBezTo>
                <a:cubicBezTo>
                  <a:pt x="1" y="0"/>
                  <a:pt x="0" y="1"/>
                  <a:pt x="0" y="3"/>
                </a:cubicBezTo>
                <a:cubicBezTo>
                  <a:pt x="0" y="80"/>
                  <a:pt x="0" y="80"/>
                  <a:pt x="0" y="80"/>
                </a:cubicBezTo>
                <a:cubicBezTo>
                  <a:pt x="0" y="82"/>
                  <a:pt x="1" y="83"/>
                  <a:pt x="3" y="83"/>
                </a:cubicBezTo>
                <a:cubicBezTo>
                  <a:pt x="157" y="83"/>
                  <a:pt x="157" y="83"/>
                  <a:pt x="157" y="83"/>
                </a:cubicBezTo>
                <a:cubicBezTo>
                  <a:pt x="159" y="83"/>
                  <a:pt x="160" y="82"/>
                  <a:pt x="160" y="80"/>
                </a:cubicBezTo>
                <a:cubicBezTo>
                  <a:pt x="160" y="3"/>
                  <a:pt x="160" y="3"/>
                  <a:pt x="160" y="3"/>
                </a:cubicBezTo>
                <a:cubicBezTo>
                  <a:pt x="160" y="1"/>
                  <a:pt x="159" y="0"/>
                  <a:pt x="157" y="0"/>
                </a:cubicBezTo>
                <a:close/>
                <a:moveTo>
                  <a:pt x="153" y="7"/>
                </a:moveTo>
                <a:cubicBezTo>
                  <a:pt x="153" y="20"/>
                  <a:pt x="153" y="20"/>
                  <a:pt x="153" y="20"/>
                </a:cubicBezTo>
                <a:cubicBezTo>
                  <a:pt x="147" y="18"/>
                  <a:pt x="142" y="13"/>
                  <a:pt x="140" y="7"/>
                </a:cubicBezTo>
                <a:lnTo>
                  <a:pt x="153" y="7"/>
                </a:lnTo>
                <a:close/>
                <a:moveTo>
                  <a:pt x="7" y="7"/>
                </a:moveTo>
                <a:cubicBezTo>
                  <a:pt x="20" y="7"/>
                  <a:pt x="20" y="7"/>
                  <a:pt x="20" y="7"/>
                </a:cubicBezTo>
                <a:cubicBezTo>
                  <a:pt x="18" y="13"/>
                  <a:pt x="13" y="18"/>
                  <a:pt x="7" y="20"/>
                </a:cubicBezTo>
                <a:lnTo>
                  <a:pt x="7" y="7"/>
                </a:lnTo>
                <a:close/>
                <a:moveTo>
                  <a:pt x="7" y="77"/>
                </a:moveTo>
                <a:cubicBezTo>
                  <a:pt x="7" y="64"/>
                  <a:pt x="7" y="64"/>
                  <a:pt x="7" y="64"/>
                </a:cubicBezTo>
                <a:cubicBezTo>
                  <a:pt x="13" y="65"/>
                  <a:pt x="18" y="70"/>
                  <a:pt x="20" y="77"/>
                </a:cubicBezTo>
                <a:lnTo>
                  <a:pt x="7" y="77"/>
                </a:lnTo>
                <a:close/>
                <a:moveTo>
                  <a:pt x="153" y="77"/>
                </a:moveTo>
                <a:cubicBezTo>
                  <a:pt x="140" y="77"/>
                  <a:pt x="140" y="77"/>
                  <a:pt x="140" y="77"/>
                </a:cubicBezTo>
                <a:cubicBezTo>
                  <a:pt x="142" y="70"/>
                  <a:pt x="147" y="65"/>
                  <a:pt x="153" y="64"/>
                </a:cubicBezTo>
                <a:lnTo>
                  <a:pt x="153" y="77"/>
                </a:lnTo>
                <a:close/>
                <a:moveTo>
                  <a:pt x="153" y="57"/>
                </a:moveTo>
                <a:cubicBezTo>
                  <a:pt x="143" y="59"/>
                  <a:pt x="135" y="67"/>
                  <a:pt x="134" y="77"/>
                </a:cubicBezTo>
                <a:cubicBezTo>
                  <a:pt x="26" y="77"/>
                  <a:pt x="26" y="77"/>
                  <a:pt x="26" y="77"/>
                </a:cubicBezTo>
                <a:cubicBezTo>
                  <a:pt x="25" y="67"/>
                  <a:pt x="17" y="59"/>
                  <a:pt x="7" y="57"/>
                </a:cubicBezTo>
                <a:cubicBezTo>
                  <a:pt x="7" y="26"/>
                  <a:pt x="7" y="26"/>
                  <a:pt x="7" y="26"/>
                </a:cubicBezTo>
                <a:cubicBezTo>
                  <a:pt x="17" y="25"/>
                  <a:pt x="25" y="17"/>
                  <a:pt x="26" y="7"/>
                </a:cubicBezTo>
                <a:cubicBezTo>
                  <a:pt x="134" y="7"/>
                  <a:pt x="134" y="7"/>
                  <a:pt x="134" y="7"/>
                </a:cubicBezTo>
                <a:cubicBezTo>
                  <a:pt x="135" y="17"/>
                  <a:pt x="143" y="25"/>
                  <a:pt x="153" y="26"/>
                </a:cubicBezTo>
                <a:lnTo>
                  <a:pt x="153" y="57"/>
                </a:lnTo>
                <a:close/>
                <a:moveTo>
                  <a:pt x="80" y="19"/>
                </a:moveTo>
                <a:cubicBezTo>
                  <a:pt x="68" y="19"/>
                  <a:pt x="58" y="29"/>
                  <a:pt x="58" y="42"/>
                </a:cubicBezTo>
                <a:cubicBezTo>
                  <a:pt x="58" y="54"/>
                  <a:pt x="68" y="64"/>
                  <a:pt x="80" y="64"/>
                </a:cubicBezTo>
                <a:cubicBezTo>
                  <a:pt x="92" y="64"/>
                  <a:pt x="102" y="54"/>
                  <a:pt x="102" y="42"/>
                </a:cubicBezTo>
                <a:cubicBezTo>
                  <a:pt x="102" y="29"/>
                  <a:pt x="92" y="19"/>
                  <a:pt x="80" y="19"/>
                </a:cubicBezTo>
                <a:close/>
                <a:moveTo>
                  <a:pt x="80" y="58"/>
                </a:moveTo>
                <a:cubicBezTo>
                  <a:pt x="71" y="58"/>
                  <a:pt x="64" y="50"/>
                  <a:pt x="64" y="42"/>
                </a:cubicBezTo>
                <a:cubicBezTo>
                  <a:pt x="64" y="33"/>
                  <a:pt x="71" y="26"/>
                  <a:pt x="80" y="26"/>
                </a:cubicBezTo>
                <a:cubicBezTo>
                  <a:pt x="89" y="26"/>
                  <a:pt x="96" y="33"/>
                  <a:pt x="96" y="42"/>
                </a:cubicBezTo>
                <a:cubicBezTo>
                  <a:pt x="96" y="50"/>
                  <a:pt x="89" y="58"/>
                  <a:pt x="80" y="58"/>
                </a:cubicBezTo>
                <a:close/>
                <a:moveTo>
                  <a:pt x="42" y="38"/>
                </a:moveTo>
                <a:cubicBezTo>
                  <a:pt x="29" y="38"/>
                  <a:pt x="29" y="38"/>
                  <a:pt x="29" y="38"/>
                </a:cubicBezTo>
                <a:cubicBezTo>
                  <a:pt x="27" y="38"/>
                  <a:pt x="26" y="40"/>
                  <a:pt x="26" y="42"/>
                </a:cubicBezTo>
                <a:cubicBezTo>
                  <a:pt x="26" y="44"/>
                  <a:pt x="27" y="45"/>
                  <a:pt x="29" y="45"/>
                </a:cubicBezTo>
                <a:cubicBezTo>
                  <a:pt x="42" y="45"/>
                  <a:pt x="42" y="45"/>
                  <a:pt x="42" y="45"/>
                </a:cubicBezTo>
                <a:cubicBezTo>
                  <a:pt x="44" y="45"/>
                  <a:pt x="45" y="44"/>
                  <a:pt x="45" y="42"/>
                </a:cubicBezTo>
                <a:cubicBezTo>
                  <a:pt x="45" y="40"/>
                  <a:pt x="44" y="38"/>
                  <a:pt x="42" y="38"/>
                </a:cubicBezTo>
                <a:close/>
                <a:moveTo>
                  <a:pt x="131" y="38"/>
                </a:moveTo>
                <a:cubicBezTo>
                  <a:pt x="118" y="38"/>
                  <a:pt x="118" y="38"/>
                  <a:pt x="118" y="38"/>
                </a:cubicBezTo>
                <a:cubicBezTo>
                  <a:pt x="116" y="38"/>
                  <a:pt x="115" y="40"/>
                  <a:pt x="115" y="42"/>
                </a:cubicBezTo>
                <a:cubicBezTo>
                  <a:pt x="115" y="44"/>
                  <a:pt x="116" y="45"/>
                  <a:pt x="118" y="45"/>
                </a:cubicBezTo>
                <a:cubicBezTo>
                  <a:pt x="131" y="45"/>
                  <a:pt x="131" y="45"/>
                  <a:pt x="131" y="45"/>
                </a:cubicBezTo>
                <a:cubicBezTo>
                  <a:pt x="133" y="45"/>
                  <a:pt x="134" y="44"/>
                  <a:pt x="134" y="42"/>
                </a:cubicBezTo>
                <a:cubicBezTo>
                  <a:pt x="134" y="40"/>
                  <a:pt x="133" y="38"/>
                  <a:pt x="131" y="3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3" name="Freeform 53">
            <a:extLst>
              <a:ext uri="{FF2B5EF4-FFF2-40B4-BE49-F238E27FC236}">
                <a16:creationId xmlns:a16="http://schemas.microsoft.com/office/drawing/2014/main" xmlns="" id="{52D93189-A5AD-4309-8219-966CE7D13D36}"/>
              </a:ext>
            </a:extLst>
          </p:cNvPr>
          <p:cNvSpPr>
            <a:spLocks noEditPoints="1"/>
          </p:cNvSpPr>
          <p:nvPr/>
        </p:nvSpPr>
        <p:spPr bwMode="auto">
          <a:xfrm>
            <a:off x="6369051" y="2270126"/>
            <a:ext cx="309563" cy="549275"/>
          </a:xfrm>
          <a:custGeom>
            <a:avLst/>
            <a:gdLst>
              <a:gd name="T0" fmla="*/ 65 w 91"/>
              <a:gd name="T1" fmla="*/ 51 h 160"/>
              <a:gd name="T2" fmla="*/ 56 w 91"/>
              <a:gd name="T3" fmla="*/ 0 h 160"/>
              <a:gd name="T4" fmla="*/ 0 w 91"/>
              <a:gd name="T5" fmla="*/ 8 h 160"/>
              <a:gd name="T6" fmla="*/ 8 w 91"/>
              <a:gd name="T7" fmla="*/ 94 h 160"/>
              <a:gd name="T8" fmla="*/ 22 w 91"/>
              <a:gd name="T9" fmla="*/ 115 h 160"/>
              <a:gd name="T10" fmla="*/ 26 w 91"/>
              <a:gd name="T11" fmla="*/ 135 h 160"/>
              <a:gd name="T12" fmla="*/ 32 w 91"/>
              <a:gd name="T13" fmla="*/ 157 h 160"/>
              <a:gd name="T14" fmla="*/ 69 w 91"/>
              <a:gd name="T15" fmla="*/ 160 h 160"/>
              <a:gd name="T16" fmla="*/ 73 w 91"/>
              <a:gd name="T17" fmla="*/ 147 h 160"/>
              <a:gd name="T18" fmla="*/ 78 w 91"/>
              <a:gd name="T19" fmla="*/ 69 h 160"/>
              <a:gd name="T20" fmla="*/ 22 w 91"/>
              <a:gd name="T21" fmla="*/ 87 h 160"/>
              <a:gd name="T22" fmla="*/ 7 w 91"/>
              <a:gd name="T23" fmla="*/ 86 h 160"/>
              <a:gd name="T24" fmla="*/ 8 w 91"/>
              <a:gd name="T25" fmla="*/ 7 h 160"/>
              <a:gd name="T26" fmla="*/ 58 w 91"/>
              <a:gd name="T27" fmla="*/ 8 h 160"/>
              <a:gd name="T28" fmla="*/ 56 w 91"/>
              <a:gd name="T29" fmla="*/ 87 h 160"/>
              <a:gd name="T30" fmla="*/ 35 w 91"/>
              <a:gd name="T31" fmla="*/ 76 h 160"/>
              <a:gd name="T32" fmla="*/ 52 w 91"/>
              <a:gd name="T33" fmla="*/ 94 h 160"/>
              <a:gd name="T34" fmla="*/ 47 w 91"/>
              <a:gd name="T35" fmla="*/ 94 h 160"/>
              <a:gd name="T36" fmla="*/ 82 w 91"/>
              <a:gd name="T37" fmla="*/ 101 h 160"/>
              <a:gd name="T38" fmla="*/ 66 w 91"/>
              <a:gd name="T39" fmla="*/ 145 h 160"/>
              <a:gd name="T40" fmla="*/ 66 w 91"/>
              <a:gd name="T41" fmla="*/ 153 h 160"/>
              <a:gd name="T42" fmla="*/ 39 w 91"/>
              <a:gd name="T43" fmla="*/ 147 h 160"/>
              <a:gd name="T44" fmla="*/ 33 w 91"/>
              <a:gd name="T45" fmla="*/ 132 h 160"/>
              <a:gd name="T46" fmla="*/ 29 w 91"/>
              <a:gd name="T47" fmla="*/ 89 h 160"/>
              <a:gd name="T48" fmla="*/ 35 w 91"/>
              <a:gd name="T49" fmla="*/ 83 h 160"/>
              <a:gd name="T50" fmla="*/ 40 w 91"/>
              <a:gd name="T51" fmla="*/ 91 h 160"/>
              <a:gd name="T52" fmla="*/ 40 w 91"/>
              <a:gd name="T53" fmla="*/ 91 h 160"/>
              <a:gd name="T54" fmla="*/ 49 w 91"/>
              <a:gd name="T55" fmla="*/ 116 h 160"/>
              <a:gd name="T56" fmla="*/ 52 w 91"/>
              <a:gd name="T57" fmla="*/ 114 h 160"/>
              <a:gd name="T58" fmla="*/ 65 w 91"/>
              <a:gd name="T59" fmla="*/ 86 h 160"/>
              <a:gd name="T60" fmla="*/ 82 w 91"/>
              <a:gd name="T61" fmla="*/ 101 h 160"/>
              <a:gd name="T62" fmla="*/ 12 w 91"/>
              <a:gd name="T63" fmla="*/ 15 h 160"/>
              <a:gd name="T64" fmla="*/ 15 w 91"/>
              <a:gd name="T65" fmla="*/ 25 h 160"/>
              <a:gd name="T66" fmla="*/ 19 w 91"/>
              <a:gd name="T67" fmla="*/ 15 h 160"/>
              <a:gd name="T68" fmla="*/ 15 w 91"/>
              <a:gd name="T69" fmla="*/ 28 h 160"/>
              <a:gd name="T70" fmla="*/ 12 w 91"/>
              <a:gd name="T71" fmla="*/ 38 h 160"/>
              <a:gd name="T72" fmla="*/ 19 w 91"/>
              <a:gd name="T73" fmla="*/ 38 h 160"/>
              <a:gd name="T74" fmla="*/ 15 w 91"/>
              <a:gd name="T75" fmla="*/ 28 h 160"/>
              <a:gd name="T76" fmla="*/ 12 w 91"/>
              <a:gd name="T77" fmla="*/ 48 h 160"/>
              <a:gd name="T78" fmla="*/ 15 w 91"/>
              <a:gd name="T79" fmla="*/ 57 h 160"/>
              <a:gd name="T80" fmla="*/ 19 w 91"/>
              <a:gd name="T81" fmla="*/ 48 h 160"/>
              <a:gd name="T82" fmla="*/ 15 w 91"/>
              <a:gd name="T83" fmla="*/ 61 h 160"/>
              <a:gd name="T84" fmla="*/ 12 w 91"/>
              <a:gd name="T85" fmla="*/ 70 h 160"/>
              <a:gd name="T86" fmla="*/ 19 w 91"/>
              <a:gd name="T87" fmla="*/ 70 h 160"/>
              <a:gd name="T88" fmla="*/ 15 w 91"/>
              <a:gd name="T89" fmla="*/ 61 h 160"/>
              <a:gd name="T90" fmla="*/ 46 w 91"/>
              <a:gd name="T91" fmla="*/ 63 h 160"/>
              <a:gd name="T92" fmla="*/ 49 w 91"/>
              <a:gd name="T93" fmla="*/ 78 h 160"/>
              <a:gd name="T94" fmla="*/ 53 w 91"/>
              <a:gd name="T95" fmla="*/ 63 h 160"/>
              <a:gd name="T96" fmla="*/ 49 w 91"/>
              <a:gd name="T97" fmla="*/ 12 h 160"/>
              <a:gd name="T98" fmla="*/ 33 w 91"/>
              <a:gd name="T99" fmla="*/ 15 h 160"/>
              <a:gd name="T100" fmla="*/ 37 w 91"/>
              <a:gd name="T101" fmla="*/ 38 h 160"/>
              <a:gd name="T102" fmla="*/ 53 w 91"/>
              <a:gd name="T103" fmla="*/ 35 h 160"/>
              <a:gd name="T104" fmla="*/ 49 w 91"/>
              <a:gd name="T105" fmla="*/ 12 h 160"/>
              <a:gd name="T106" fmla="*/ 40 w 91"/>
              <a:gd name="T107" fmla="*/ 31 h 160"/>
              <a:gd name="T108" fmla="*/ 46 w 91"/>
              <a:gd name="T109" fmla="*/ 19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91" h="160">
                <a:moveTo>
                  <a:pt x="78" y="69"/>
                </a:moveTo>
                <a:cubicBezTo>
                  <a:pt x="73" y="60"/>
                  <a:pt x="67" y="53"/>
                  <a:pt x="65" y="51"/>
                </a:cubicBezTo>
                <a:cubicBezTo>
                  <a:pt x="65" y="8"/>
                  <a:pt x="65" y="8"/>
                  <a:pt x="65" y="8"/>
                </a:cubicBezTo>
                <a:cubicBezTo>
                  <a:pt x="65" y="4"/>
                  <a:pt x="61" y="0"/>
                  <a:pt x="56" y="0"/>
                </a:cubicBezTo>
                <a:cubicBezTo>
                  <a:pt x="8" y="0"/>
                  <a:pt x="8" y="0"/>
                  <a:pt x="8" y="0"/>
                </a:cubicBezTo>
                <a:cubicBezTo>
                  <a:pt x="4" y="0"/>
                  <a:pt x="0" y="4"/>
                  <a:pt x="0" y="8"/>
                </a:cubicBezTo>
                <a:cubicBezTo>
                  <a:pt x="0" y="86"/>
                  <a:pt x="0" y="86"/>
                  <a:pt x="0" y="86"/>
                </a:cubicBezTo>
                <a:cubicBezTo>
                  <a:pt x="0" y="90"/>
                  <a:pt x="4" y="94"/>
                  <a:pt x="8" y="94"/>
                </a:cubicBezTo>
                <a:cubicBezTo>
                  <a:pt x="22" y="94"/>
                  <a:pt x="22" y="94"/>
                  <a:pt x="22" y="94"/>
                </a:cubicBezTo>
                <a:cubicBezTo>
                  <a:pt x="22" y="115"/>
                  <a:pt x="22" y="115"/>
                  <a:pt x="22" y="115"/>
                </a:cubicBezTo>
                <a:cubicBezTo>
                  <a:pt x="22" y="122"/>
                  <a:pt x="24" y="129"/>
                  <a:pt x="26" y="135"/>
                </a:cubicBezTo>
                <a:cubicBezTo>
                  <a:pt x="26" y="135"/>
                  <a:pt x="26" y="135"/>
                  <a:pt x="26" y="135"/>
                </a:cubicBezTo>
                <a:cubicBezTo>
                  <a:pt x="32" y="147"/>
                  <a:pt x="32" y="147"/>
                  <a:pt x="32" y="147"/>
                </a:cubicBezTo>
                <a:cubicBezTo>
                  <a:pt x="32" y="157"/>
                  <a:pt x="32" y="157"/>
                  <a:pt x="32" y="157"/>
                </a:cubicBezTo>
                <a:cubicBezTo>
                  <a:pt x="32" y="158"/>
                  <a:pt x="34" y="160"/>
                  <a:pt x="36" y="160"/>
                </a:cubicBezTo>
                <a:cubicBezTo>
                  <a:pt x="69" y="160"/>
                  <a:pt x="69" y="160"/>
                  <a:pt x="69" y="160"/>
                </a:cubicBezTo>
                <a:cubicBezTo>
                  <a:pt x="71" y="160"/>
                  <a:pt x="73" y="158"/>
                  <a:pt x="73" y="157"/>
                </a:cubicBezTo>
                <a:cubicBezTo>
                  <a:pt x="73" y="147"/>
                  <a:pt x="73" y="147"/>
                  <a:pt x="73" y="147"/>
                </a:cubicBezTo>
                <a:cubicBezTo>
                  <a:pt x="75" y="142"/>
                  <a:pt x="87" y="112"/>
                  <a:pt x="89" y="103"/>
                </a:cubicBezTo>
                <a:cubicBezTo>
                  <a:pt x="91" y="95"/>
                  <a:pt x="87" y="83"/>
                  <a:pt x="78" y="69"/>
                </a:cubicBezTo>
                <a:close/>
                <a:moveTo>
                  <a:pt x="26" y="79"/>
                </a:moveTo>
                <a:cubicBezTo>
                  <a:pt x="24" y="81"/>
                  <a:pt x="22" y="84"/>
                  <a:pt x="22" y="87"/>
                </a:cubicBezTo>
                <a:cubicBezTo>
                  <a:pt x="8" y="87"/>
                  <a:pt x="8" y="87"/>
                  <a:pt x="8" y="87"/>
                </a:cubicBezTo>
                <a:cubicBezTo>
                  <a:pt x="7" y="87"/>
                  <a:pt x="7" y="87"/>
                  <a:pt x="7" y="86"/>
                </a:cubicBezTo>
                <a:cubicBezTo>
                  <a:pt x="7" y="8"/>
                  <a:pt x="7" y="8"/>
                  <a:pt x="7" y="8"/>
                </a:cubicBezTo>
                <a:cubicBezTo>
                  <a:pt x="7" y="7"/>
                  <a:pt x="7" y="7"/>
                  <a:pt x="8" y="7"/>
                </a:cubicBezTo>
                <a:cubicBezTo>
                  <a:pt x="56" y="7"/>
                  <a:pt x="56" y="7"/>
                  <a:pt x="56" y="7"/>
                </a:cubicBezTo>
                <a:cubicBezTo>
                  <a:pt x="57" y="7"/>
                  <a:pt x="58" y="7"/>
                  <a:pt x="58" y="8"/>
                </a:cubicBezTo>
                <a:cubicBezTo>
                  <a:pt x="58" y="86"/>
                  <a:pt x="58" y="86"/>
                  <a:pt x="58" y="86"/>
                </a:cubicBezTo>
                <a:cubicBezTo>
                  <a:pt x="58" y="87"/>
                  <a:pt x="57" y="87"/>
                  <a:pt x="56" y="87"/>
                </a:cubicBezTo>
                <a:cubicBezTo>
                  <a:pt x="47" y="87"/>
                  <a:pt x="47" y="87"/>
                  <a:pt x="47" y="87"/>
                </a:cubicBezTo>
                <a:cubicBezTo>
                  <a:pt x="47" y="81"/>
                  <a:pt x="41" y="76"/>
                  <a:pt x="35" y="76"/>
                </a:cubicBezTo>
                <a:cubicBezTo>
                  <a:pt x="32" y="76"/>
                  <a:pt x="28" y="77"/>
                  <a:pt x="26" y="79"/>
                </a:cubicBezTo>
                <a:close/>
                <a:moveTo>
                  <a:pt x="52" y="94"/>
                </a:moveTo>
                <a:cubicBezTo>
                  <a:pt x="48" y="103"/>
                  <a:pt x="48" y="103"/>
                  <a:pt x="48" y="103"/>
                </a:cubicBezTo>
                <a:cubicBezTo>
                  <a:pt x="48" y="101"/>
                  <a:pt x="48" y="98"/>
                  <a:pt x="47" y="94"/>
                </a:cubicBezTo>
                <a:lnTo>
                  <a:pt x="52" y="94"/>
                </a:lnTo>
                <a:close/>
                <a:moveTo>
                  <a:pt x="82" y="101"/>
                </a:moveTo>
                <a:cubicBezTo>
                  <a:pt x="82" y="101"/>
                  <a:pt x="82" y="101"/>
                  <a:pt x="82" y="102"/>
                </a:cubicBezTo>
                <a:cubicBezTo>
                  <a:pt x="81" y="108"/>
                  <a:pt x="71" y="133"/>
                  <a:pt x="66" y="145"/>
                </a:cubicBezTo>
                <a:cubicBezTo>
                  <a:pt x="66" y="146"/>
                  <a:pt x="66" y="146"/>
                  <a:pt x="66" y="147"/>
                </a:cubicBezTo>
                <a:cubicBezTo>
                  <a:pt x="66" y="153"/>
                  <a:pt x="66" y="153"/>
                  <a:pt x="66" y="153"/>
                </a:cubicBezTo>
                <a:cubicBezTo>
                  <a:pt x="39" y="153"/>
                  <a:pt x="39" y="153"/>
                  <a:pt x="39" y="153"/>
                </a:cubicBezTo>
                <a:cubicBezTo>
                  <a:pt x="39" y="147"/>
                  <a:pt x="39" y="147"/>
                  <a:pt x="39" y="147"/>
                </a:cubicBezTo>
                <a:cubicBezTo>
                  <a:pt x="39" y="146"/>
                  <a:pt x="39" y="145"/>
                  <a:pt x="39" y="145"/>
                </a:cubicBezTo>
                <a:cubicBezTo>
                  <a:pt x="33" y="132"/>
                  <a:pt x="33" y="132"/>
                  <a:pt x="33" y="132"/>
                </a:cubicBezTo>
                <a:cubicBezTo>
                  <a:pt x="30" y="127"/>
                  <a:pt x="29" y="121"/>
                  <a:pt x="29" y="115"/>
                </a:cubicBezTo>
                <a:cubicBezTo>
                  <a:pt x="29" y="89"/>
                  <a:pt x="29" y="89"/>
                  <a:pt x="29" y="89"/>
                </a:cubicBezTo>
                <a:cubicBezTo>
                  <a:pt x="29" y="87"/>
                  <a:pt x="30" y="85"/>
                  <a:pt x="31" y="84"/>
                </a:cubicBezTo>
                <a:cubicBezTo>
                  <a:pt x="32" y="83"/>
                  <a:pt x="33" y="83"/>
                  <a:pt x="35" y="83"/>
                </a:cubicBezTo>
                <a:cubicBezTo>
                  <a:pt x="38" y="83"/>
                  <a:pt x="40" y="85"/>
                  <a:pt x="40" y="88"/>
                </a:cubicBezTo>
                <a:cubicBezTo>
                  <a:pt x="40" y="89"/>
                  <a:pt x="40" y="90"/>
                  <a:pt x="40" y="91"/>
                </a:cubicBezTo>
                <a:cubicBezTo>
                  <a:pt x="40" y="91"/>
                  <a:pt x="40" y="91"/>
                  <a:pt x="40" y="91"/>
                </a:cubicBezTo>
                <a:cubicBezTo>
                  <a:pt x="40" y="91"/>
                  <a:pt x="40" y="91"/>
                  <a:pt x="40" y="91"/>
                </a:cubicBezTo>
                <a:cubicBezTo>
                  <a:pt x="41" y="110"/>
                  <a:pt x="45" y="114"/>
                  <a:pt x="47" y="115"/>
                </a:cubicBezTo>
                <a:cubicBezTo>
                  <a:pt x="47" y="116"/>
                  <a:pt x="48" y="116"/>
                  <a:pt x="49" y="116"/>
                </a:cubicBezTo>
                <a:cubicBezTo>
                  <a:pt x="49" y="116"/>
                  <a:pt x="49" y="116"/>
                  <a:pt x="50" y="116"/>
                </a:cubicBezTo>
                <a:cubicBezTo>
                  <a:pt x="51" y="115"/>
                  <a:pt x="51" y="115"/>
                  <a:pt x="52" y="114"/>
                </a:cubicBezTo>
                <a:cubicBezTo>
                  <a:pt x="59" y="94"/>
                  <a:pt x="59" y="94"/>
                  <a:pt x="59" y="94"/>
                </a:cubicBezTo>
                <a:cubicBezTo>
                  <a:pt x="62" y="93"/>
                  <a:pt x="65" y="90"/>
                  <a:pt x="65" y="86"/>
                </a:cubicBezTo>
                <a:cubicBezTo>
                  <a:pt x="65" y="62"/>
                  <a:pt x="65" y="62"/>
                  <a:pt x="65" y="62"/>
                </a:cubicBezTo>
                <a:cubicBezTo>
                  <a:pt x="73" y="73"/>
                  <a:pt x="85" y="91"/>
                  <a:pt x="82" y="101"/>
                </a:cubicBezTo>
                <a:close/>
                <a:moveTo>
                  <a:pt x="15" y="12"/>
                </a:moveTo>
                <a:cubicBezTo>
                  <a:pt x="13" y="12"/>
                  <a:pt x="12" y="13"/>
                  <a:pt x="12" y="15"/>
                </a:cubicBezTo>
                <a:cubicBezTo>
                  <a:pt x="12" y="21"/>
                  <a:pt x="12" y="21"/>
                  <a:pt x="12" y="21"/>
                </a:cubicBezTo>
                <a:cubicBezTo>
                  <a:pt x="12" y="23"/>
                  <a:pt x="13" y="25"/>
                  <a:pt x="15" y="25"/>
                </a:cubicBezTo>
                <a:cubicBezTo>
                  <a:pt x="17" y="25"/>
                  <a:pt x="19" y="23"/>
                  <a:pt x="19" y="21"/>
                </a:cubicBezTo>
                <a:cubicBezTo>
                  <a:pt x="19" y="15"/>
                  <a:pt x="19" y="15"/>
                  <a:pt x="19" y="15"/>
                </a:cubicBezTo>
                <a:cubicBezTo>
                  <a:pt x="19" y="13"/>
                  <a:pt x="17" y="12"/>
                  <a:pt x="15" y="12"/>
                </a:cubicBezTo>
                <a:close/>
                <a:moveTo>
                  <a:pt x="15" y="28"/>
                </a:moveTo>
                <a:cubicBezTo>
                  <a:pt x="13" y="28"/>
                  <a:pt x="12" y="30"/>
                  <a:pt x="12" y="32"/>
                </a:cubicBezTo>
                <a:cubicBezTo>
                  <a:pt x="12" y="38"/>
                  <a:pt x="12" y="38"/>
                  <a:pt x="12" y="38"/>
                </a:cubicBezTo>
                <a:cubicBezTo>
                  <a:pt x="12" y="40"/>
                  <a:pt x="13" y="41"/>
                  <a:pt x="15" y="41"/>
                </a:cubicBezTo>
                <a:cubicBezTo>
                  <a:pt x="17" y="41"/>
                  <a:pt x="19" y="40"/>
                  <a:pt x="19" y="38"/>
                </a:cubicBezTo>
                <a:cubicBezTo>
                  <a:pt x="19" y="32"/>
                  <a:pt x="19" y="32"/>
                  <a:pt x="19" y="32"/>
                </a:cubicBezTo>
                <a:cubicBezTo>
                  <a:pt x="19" y="30"/>
                  <a:pt x="17" y="28"/>
                  <a:pt x="15" y="28"/>
                </a:cubicBezTo>
                <a:close/>
                <a:moveTo>
                  <a:pt x="15" y="44"/>
                </a:moveTo>
                <a:cubicBezTo>
                  <a:pt x="13" y="44"/>
                  <a:pt x="12" y="46"/>
                  <a:pt x="12" y="48"/>
                </a:cubicBezTo>
                <a:cubicBezTo>
                  <a:pt x="12" y="54"/>
                  <a:pt x="12" y="54"/>
                  <a:pt x="12" y="54"/>
                </a:cubicBezTo>
                <a:cubicBezTo>
                  <a:pt x="12" y="56"/>
                  <a:pt x="13" y="57"/>
                  <a:pt x="15" y="57"/>
                </a:cubicBezTo>
                <a:cubicBezTo>
                  <a:pt x="17" y="57"/>
                  <a:pt x="19" y="56"/>
                  <a:pt x="19" y="54"/>
                </a:cubicBezTo>
                <a:cubicBezTo>
                  <a:pt x="19" y="48"/>
                  <a:pt x="19" y="48"/>
                  <a:pt x="19" y="48"/>
                </a:cubicBezTo>
                <a:cubicBezTo>
                  <a:pt x="19" y="46"/>
                  <a:pt x="17" y="44"/>
                  <a:pt x="15" y="44"/>
                </a:cubicBezTo>
                <a:close/>
                <a:moveTo>
                  <a:pt x="15" y="61"/>
                </a:moveTo>
                <a:cubicBezTo>
                  <a:pt x="13" y="61"/>
                  <a:pt x="12" y="62"/>
                  <a:pt x="12" y="64"/>
                </a:cubicBezTo>
                <a:cubicBezTo>
                  <a:pt x="12" y="70"/>
                  <a:pt x="12" y="70"/>
                  <a:pt x="12" y="70"/>
                </a:cubicBezTo>
                <a:cubicBezTo>
                  <a:pt x="12" y="72"/>
                  <a:pt x="13" y="74"/>
                  <a:pt x="15" y="74"/>
                </a:cubicBezTo>
                <a:cubicBezTo>
                  <a:pt x="17" y="74"/>
                  <a:pt x="19" y="72"/>
                  <a:pt x="19" y="70"/>
                </a:cubicBezTo>
                <a:cubicBezTo>
                  <a:pt x="19" y="64"/>
                  <a:pt x="19" y="64"/>
                  <a:pt x="19" y="64"/>
                </a:cubicBezTo>
                <a:cubicBezTo>
                  <a:pt x="19" y="62"/>
                  <a:pt x="17" y="61"/>
                  <a:pt x="15" y="61"/>
                </a:cubicBezTo>
                <a:close/>
                <a:moveTo>
                  <a:pt x="49" y="60"/>
                </a:moveTo>
                <a:cubicBezTo>
                  <a:pt x="47" y="60"/>
                  <a:pt x="46" y="61"/>
                  <a:pt x="46" y="63"/>
                </a:cubicBezTo>
                <a:cubicBezTo>
                  <a:pt x="46" y="75"/>
                  <a:pt x="46" y="75"/>
                  <a:pt x="46" y="75"/>
                </a:cubicBezTo>
                <a:cubicBezTo>
                  <a:pt x="46" y="77"/>
                  <a:pt x="47" y="78"/>
                  <a:pt x="49" y="78"/>
                </a:cubicBezTo>
                <a:cubicBezTo>
                  <a:pt x="51" y="78"/>
                  <a:pt x="53" y="77"/>
                  <a:pt x="53" y="75"/>
                </a:cubicBezTo>
                <a:cubicBezTo>
                  <a:pt x="53" y="63"/>
                  <a:pt x="53" y="63"/>
                  <a:pt x="53" y="63"/>
                </a:cubicBezTo>
                <a:cubicBezTo>
                  <a:pt x="53" y="61"/>
                  <a:pt x="51" y="60"/>
                  <a:pt x="49" y="60"/>
                </a:cubicBezTo>
                <a:close/>
                <a:moveTo>
                  <a:pt x="49" y="12"/>
                </a:moveTo>
                <a:cubicBezTo>
                  <a:pt x="37" y="12"/>
                  <a:pt x="37" y="12"/>
                  <a:pt x="37" y="12"/>
                </a:cubicBezTo>
                <a:cubicBezTo>
                  <a:pt x="35" y="12"/>
                  <a:pt x="33" y="13"/>
                  <a:pt x="33" y="15"/>
                </a:cubicBezTo>
                <a:cubicBezTo>
                  <a:pt x="33" y="35"/>
                  <a:pt x="33" y="35"/>
                  <a:pt x="33" y="35"/>
                </a:cubicBezTo>
                <a:cubicBezTo>
                  <a:pt x="33" y="37"/>
                  <a:pt x="35" y="38"/>
                  <a:pt x="37" y="38"/>
                </a:cubicBezTo>
                <a:cubicBezTo>
                  <a:pt x="49" y="38"/>
                  <a:pt x="49" y="38"/>
                  <a:pt x="49" y="38"/>
                </a:cubicBezTo>
                <a:cubicBezTo>
                  <a:pt x="51" y="38"/>
                  <a:pt x="53" y="37"/>
                  <a:pt x="53" y="35"/>
                </a:cubicBezTo>
                <a:cubicBezTo>
                  <a:pt x="53" y="15"/>
                  <a:pt x="53" y="15"/>
                  <a:pt x="53" y="15"/>
                </a:cubicBezTo>
                <a:cubicBezTo>
                  <a:pt x="53" y="13"/>
                  <a:pt x="51" y="12"/>
                  <a:pt x="49" y="12"/>
                </a:cubicBezTo>
                <a:close/>
                <a:moveTo>
                  <a:pt x="46" y="31"/>
                </a:moveTo>
                <a:cubicBezTo>
                  <a:pt x="40" y="31"/>
                  <a:pt x="40" y="31"/>
                  <a:pt x="40" y="31"/>
                </a:cubicBezTo>
                <a:cubicBezTo>
                  <a:pt x="40" y="19"/>
                  <a:pt x="40" y="19"/>
                  <a:pt x="40" y="19"/>
                </a:cubicBezTo>
                <a:cubicBezTo>
                  <a:pt x="46" y="19"/>
                  <a:pt x="46" y="19"/>
                  <a:pt x="46" y="19"/>
                </a:cubicBezTo>
                <a:lnTo>
                  <a:pt x="46" y="3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4" name="Freeform 54">
            <a:extLst>
              <a:ext uri="{FF2B5EF4-FFF2-40B4-BE49-F238E27FC236}">
                <a16:creationId xmlns:a16="http://schemas.microsoft.com/office/drawing/2014/main" xmlns="" id="{0F8B3AAA-F8D9-44FD-B466-3B19674D75A4}"/>
              </a:ext>
            </a:extLst>
          </p:cNvPr>
          <p:cNvSpPr>
            <a:spLocks noEditPoints="1"/>
          </p:cNvSpPr>
          <p:nvPr/>
        </p:nvSpPr>
        <p:spPr bwMode="auto">
          <a:xfrm>
            <a:off x="6246813" y="2901951"/>
            <a:ext cx="544513" cy="500063"/>
          </a:xfrm>
          <a:custGeom>
            <a:avLst/>
            <a:gdLst>
              <a:gd name="T0" fmla="*/ 151 w 160"/>
              <a:gd name="T1" fmla="*/ 2 h 146"/>
              <a:gd name="T2" fmla="*/ 9 w 160"/>
              <a:gd name="T3" fmla="*/ 2 h 146"/>
              <a:gd name="T4" fmla="*/ 0 w 160"/>
              <a:gd name="T5" fmla="*/ 38 h 146"/>
              <a:gd name="T6" fmla="*/ 9 w 160"/>
              <a:gd name="T7" fmla="*/ 143 h 146"/>
              <a:gd name="T8" fmla="*/ 151 w 160"/>
              <a:gd name="T9" fmla="*/ 143 h 146"/>
              <a:gd name="T10" fmla="*/ 160 w 160"/>
              <a:gd name="T11" fmla="*/ 38 h 146"/>
              <a:gd name="T12" fmla="*/ 145 w 160"/>
              <a:gd name="T13" fmla="*/ 7 h 146"/>
              <a:gd name="T14" fmla="*/ 15 w 160"/>
              <a:gd name="T15" fmla="*/ 7 h 146"/>
              <a:gd name="T16" fmla="*/ 111 w 160"/>
              <a:gd name="T17" fmla="*/ 61 h 146"/>
              <a:gd name="T18" fmla="*/ 123 w 160"/>
              <a:gd name="T19" fmla="*/ 42 h 146"/>
              <a:gd name="T20" fmla="*/ 80 w 160"/>
              <a:gd name="T21" fmla="*/ 61 h 146"/>
              <a:gd name="T22" fmla="*/ 92 w 160"/>
              <a:gd name="T23" fmla="*/ 42 h 146"/>
              <a:gd name="T24" fmla="*/ 49 w 160"/>
              <a:gd name="T25" fmla="*/ 61 h 146"/>
              <a:gd name="T26" fmla="*/ 61 w 160"/>
              <a:gd name="T27" fmla="*/ 42 h 146"/>
              <a:gd name="T28" fmla="*/ 31 w 160"/>
              <a:gd name="T29" fmla="*/ 42 h 146"/>
              <a:gd name="T30" fmla="*/ 7 w 160"/>
              <a:gd name="T31" fmla="*/ 49 h 146"/>
              <a:gd name="T32" fmla="*/ 15 w 160"/>
              <a:gd name="T33" fmla="*/ 114 h 146"/>
              <a:gd name="T34" fmla="*/ 54 w 160"/>
              <a:gd name="T35" fmla="*/ 139 h 146"/>
              <a:gd name="T36" fmla="*/ 60 w 160"/>
              <a:gd name="T37" fmla="*/ 86 h 146"/>
              <a:gd name="T38" fmla="*/ 145 w 160"/>
              <a:gd name="T39" fmla="*/ 114 h 146"/>
              <a:gd name="T40" fmla="*/ 106 w 160"/>
              <a:gd name="T41" fmla="*/ 86 h 146"/>
              <a:gd name="T42" fmla="*/ 145 w 160"/>
              <a:gd name="T43" fmla="*/ 79 h 146"/>
              <a:gd name="T44" fmla="*/ 15 w 160"/>
              <a:gd name="T45" fmla="*/ 67 h 146"/>
              <a:gd name="T46" fmla="*/ 49 w 160"/>
              <a:gd name="T47" fmla="*/ 67 h 146"/>
              <a:gd name="T48" fmla="*/ 95 w 160"/>
              <a:gd name="T49" fmla="*/ 59 h 146"/>
              <a:gd name="T50" fmla="*/ 141 w 160"/>
              <a:gd name="T51" fmla="*/ 67 h 146"/>
              <a:gd name="T52" fmla="*/ 153 w 160"/>
              <a:gd name="T53" fmla="*/ 49 h 146"/>
              <a:gd name="T54" fmla="*/ 129 w 160"/>
              <a:gd name="T55" fmla="*/ 42 h 146"/>
              <a:gd name="T56" fmla="*/ 44 w 160"/>
              <a:gd name="T57" fmla="*/ 99 h 146"/>
              <a:gd name="T58" fmla="*/ 26 w 160"/>
              <a:gd name="T59" fmla="*/ 111 h 146"/>
              <a:gd name="T60" fmla="*/ 43 w 160"/>
              <a:gd name="T61" fmla="*/ 104 h 146"/>
              <a:gd name="T62" fmla="*/ 39 w 160"/>
              <a:gd name="T63" fmla="*/ 113 h 146"/>
              <a:gd name="T64" fmla="*/ 29 w 160"/>
              <a:gd name="T65" fmla="*/ 127 h 146"/>
              <a:gd name="T66" fmla="*/ 44 w 160"/>
              <a:gd name="T67" fmla="*/ 114 h 146"/>
              <a:gd name="T68" fmla="*/ 117 w 160"/>
              <a:gd name="T69" fmla="*/ 106 h 146"/>
              <a:gd name="T70" fmla="*/ 121 w 160"/>
              <a:gd name="T71" fmla="*/ 112 h 146"/>
              <a:gd name="T72" fmla="*/ 134 w 160"/>
              <a:gd name="T73" fmla="*/ 114 h 146"/>
              <a:gd name="T74" fmla="*/ 116 w 160"/>
              <a:gd name="T75" fmla="*/ 126 h 146"/>
              <a:gd name="T76" fmla="*/ 133 w 160"/>
              <a:gd name="T77" fmla="*/ 119 h 146"/>
              <a:gd name="T78" fmla="*/ 73 w 160"/>
              <a:gd name="T79" fmla="*/ 119 h 146"/>
              <a:gd name="T80" fmla="*/ 72 w 160"/>
              <a:gd name="T81" fmla="*/ 118 h 146"/>
              <a:gd name="T82" fmla="*/ 69 w 160"/>
              <a:gd name="T83" fmla="*/ 117 h 146"/>
              <a:gd name="T84" fmla="*/ 68 w 160"/>
              <a:gd name="T85" fmla="*/ 118 h 146"/>
              <a:gd name="T86" fmla="*/ 67 w 160"/>
              <a:gd name="T87" fmla="*/ 120 h 146"/>
              <a:gd name="T88" fmla="*/ 67 w 160"/>
              <a:gd name="T89" fmla="*/ 122 h 146"/>
              <a:gd name="T90" fmla="*/ 68 w 160"/>
              <a:gd name="T91" fmla="*/ 123 h 146"/>
              <a:gd name="T92" fmla="*/ 70 w 160"/>
              <a:gd name="T93" fmla="*/ 124 h 146"/>
              <a:gd name="T94" fmla="*/ 72 w 160"/>
              <a:gd name="T95" fmla="*/ 123 h 146"/>
              <a:gd name="T96" fmla="*/ 73 w 160"/>
              <a:gd name="T97" fmla="*/ 122 h 146"/>
              <a:gd name="T98" fmla="*/ 73 w 160"/>
              <a:gd name="T99" fmla="*/ 120 h 1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60" h="146">
                <a:moveTo>
                  <a:pt x="160" y="38"/>
                </a:moveTo>
                <a:cubicBezTo>
                  <a:pt x="160" y="38"/>
                  <a:pt x="160" y="38"/>
                  <a:pt x="160" y="37"/>
                </a:cubicBezTo>
                <a:cubicBezTo>
                  <a:pt x="151" y="2"/>
                  <a:pt x="151" y="2"/>
                  <a:pt x="151" y="2"/>
                </a:cubicBezTo>
                <a:cubicBezTo>
                  <a:pt x="151" y="1"/>
                  <a:pt x="149" y="0"/>
                  <a:pt x="148" y="0"/>
                </a:cubicBezTo>
                <a:cubicBezTo>
                  <a:pt x="12" y="0"/>
                  <a:pt x="12" y="0"/>
                  <a:pt x="12" y="0"/>
                </a:cubicBezTo>
                <a:cubicBezTo>
                  <a:pt x="11" y="0"/>
                  <a:pt x="9" y="1"/>
                  <a:pt x="9" y="2"/>
                </a:cubicBezTo>
                <a:cubicBezTo>
                  <a:pt x="0" y="37"/>
                  <a:pt x="0" y="37"/>
                  <a:pt x="0" y="37"/>
                </a:cubicBezTo>
                <a:cubicBezTo>
                  <a:pt x="0" y="38"/>
                  <a:pt x="0" y="38"/>
                  <a:pt x="0" y="38"/>
                </a:cubicBezTo>
                <a:cubicBezTo>
                  <a:pt x="0" y="38"/>
                  <a:pt x="0" y="38"/>
                  <a:pt x="0" y="38"/>
                </a:cubicBezTo>
                <a:cubicBezTo>
                  <a:pt x="0" y="49"/>
                  <a:pt x="0" y="49"/>
                  <a:pt x="0" y="49"/>
                </a:cubicBezTo>
                <a:cubicBezTo>
                  <a:pt x="0" y="55"/>
                  <a:pt x="3" y="61"/>
                  <a:pt x="9" y="65"/>
                </a:cubicBezTo>
                <a:cubicBezTo>
                  <a:pt x="9" y="143"/>
                  <a:pt x="9" y="143"/>
                  <a:pt x="9" y="143"/>
                </a:cubicBezTo>
                <a:cubicBezTo>
                  <a:pt x="9" y="144"/>
                  <a:pt x="10" y="146"/>
                  <a:pt x="12" y="146"/>
                </a:cubicBezTo>
                <a:cubicBezTo>
                  <a:pt x="148" y="146"/>
                  <a:pt x="148" y="146"/>
                  <a:pt x="148" y="146"/>
                </a:cubicBezTo>
                <a:cubicBezTo>
                  <a:pt x="150" y="146"/>
                  <a:pt x="151" y="144"/>
                  <a:pt x="151" y="143"/>
                </a:cubicBezTo>
                <a:cubicBezTo>
                  <a:pt x="151" y="65"/>
                  <a:pt x="151" y="65"/>
                  <a:pt x="151" y="65"/>
                </a:cubicBezTo>
                <a:cubicBezTo>
                  <a:pt x="157" y="61"/>
                  <a:pt x="160" y="55"/>
                  <a:pt x="160" y="49"/>
                </a:cubicBezTo>
                <a:cubicBezTo>
                  <a:pt x="160" y="38"/>
                  <a:pt x="160" y="38"/>
                  <a:pt x="160" y="38"/>
                </a:cubicBezTo>
                <a:cubicBezTo>
                  <a:pt x="160" y="38"/>
                  <a:pt x="160" y="38"/>
                  <a:pt x="160" y="38"/>
                </a:cubicBezTo>
                <a:close/>
                <a:moveTo>
                  <a:pt x="15" y="7"/>
                </a:moveTo>
                <a:cubicBezTo>
                  <a:pt x="145" y="7"/>
                  <a:pt x="145" y="7"/>
                  <a:pt x="145" y="7"/>
                </a:cubicBezTo>
                <a:cubicBezTo>
                  <a:pt x="152" y="35"/>
                  <a:pt x="152" y="35"/>
                  <a:pt x="152" y="35"/>
                </a:cubicBezTo>
                <a:cubicBezTo>
                  <a:pt x="8" y="35"/>
                  <a:pt x="8" y="35"/>
                  <a:pt x="8" y="35"/>
                </a:cubicBezTo>
                <a:lnTo>
                  <a:pt x="15" y="7"/>
                </a:lnTo>
                <a:close/>
                <a:moveTo>
                  <a:pt x="123" y="42"/>
                </a:moveTo>
                <a:cubicBezTo>
                  <a:pt x="123" y="49"/>
                  <a:pt x="123" y="49"/>
                  <a:pt x="123" y="49"/>
                </a:cubicBezTo>
                <a:cubicBezTo>
                  <a:pt x="123" y="55"/>
                  <a:pt x="117" y="61"/>
                  <a:pt x="111" y="61"/>
                </a:cubicBezTo>
                <a:cubicBezTo>
                  <a:pt x="104" y="61"/>
                  <a:pt x="99" y="55"/>
                  <a:pt x="99" y="49"/>
                </a:cubicBezTo>
                <a:cubicBezTo>
                  <a:pt x="99" y="42"/>
                  <a:pt x="99" y="42"/>
                  <a:pt x="99" y="42"/>
                </a:cubicBezTo>
                <a:lnTo>
                  <a:pt x="123" y="42"/>
                </a:lnTo>
                <a:close/>
                <a:moveTo>
                  <a:pt x="92" y="42"/>
                </a:moveTo>
                <a:cubicBezTo>
                  <a:pt x="92" y="49"/>
                  <a:pt x="92" y="49"/>
                  <a:pt x="92" y="49"/>
                </a:cubicBezTo>
                <a:cubicBezTo>
                  <a:pt x="92" y="55"/>
                  <a:pt x="87" y="61"/>
                  <a:pt x="80" y="61"/>
                </a:cubicBezTo>
                <a:cubicBezTo>
                  <a:pt x="73" y="61"/>
                  <a:pt x="68" y="55"/>
                  <a:pt x="68" y="49"/>
                </a:cubicBezTo>
                <a:cubicBezTo>
                  <a:pt x="68" y="42"/>
                  <a:pt x="68" y="42"/>
                  <a:pt x="68" y="42"/>
                </a:cubicBezTo>
                <a:lnTo>
                  <a:pt x="92" y="42"/>
                </a:lnTo>
                <a:close/>
                <a:moveTo>
                  <a:pt x="61" y="42"/>
                </a:moveTo>
                <a:cubicBezTo>
                  <a:pt x="61" y="49"/>
                  <a:pt x="61" y="49"/>
                  <a:pt x="61" y="49"/>
                </a:cubicBezTo>
                <a:cubicBezTo>
                  <a:pt x="61" y="55"/>
                  <a:pt x="56" y="61"/>
                  <a:pt x="49" y="61"/>
                </a:cubicBezTo>
                <a:cubicBezTo>
                  <a:pt x="43" y="61"/>
                  <a:pt x="37" y="55"/>
                  <a:pt x="37" y="49"/>
                </a:cubicBezTo>
                <a:cubicBezTo>
                  <a:pt x="37" y="42"/>
                  <a:pt x="37" y="42"/>
                  <a:pt x="37" y="42"/>
                </a:cubicBezTo>
                <a:lnTo>
                  <a:pt x="61" y="42"/>
                </a:lnTo>
                <a:close/>
                <a:moveTo>
                  <a:pt x="7" y="49"/>
                </a:moveTo>
                <a:cubicBezTo>
                  <a:pt x="7" y="42"/>
                  <a:pt x="7" y="42"/>
                  <a:pt x="7" y="42"/>
                </a:cubicBezTo>
                <a:cubicBezTo>
                  <a:pt x="31" y="42"/>
                  <a:pt x="31" y="42"/>
                  <a:pt x="31" y="42"/>
                </a:cubicBezTo>
                <a:cubicBezTo>
                  <a:pt x="31" y="49"/>
                  <a:pt x="31" y="49"/>
                  <a:pt x="31" y="49"/>
                </a:cubicBezTo>
                <a:cubicBezTo>
                  <a:pt x="31" y="55"/>
                  <a:pt x="25" y="61"/>
                  <a:pt x="19" y="61"/>
                </a:cubicBezTo>
                <a:cubicBezTo>
                  <a:pt x="12" y="61"/>
                  <a:pt x="7" y="55"/>
                  <a:pt x="7" y="49"/>
                </a:cubicBezTo>
                <a:close/>
                <a:moveTo>
                  <a:pt x="54" y="139"/>
                </a:moveTo>
                <a:cubicBezTo>
                  <a:pt x="15" y="139"/>
                  <a:pt x="15" y="139"/>
                  <a:pt x="15" y="139"/>
                </a:cubicBezTo>
                <a:cubicBezTo>
                  <a:pt x="15" y="114"/>
                  <a:pt x="15" y="114"/>
                  <a:pt x="15" y="114"/>
                </a:cubicBezTo>
                <a:cubicBezTo>
                  <a:pt x="15" y="86"/>
                  <a:pt x="15" y="86"/>
                  <a:pt x="15" y="86"/>
                </a:cubicBezTo>
                <a:cubicBezTo>
                  <a:pt x="54" y="86"/>
                  <a:pt x="54" y="86"/>
                  <a:pt x="54" y="86"/>
                </a:cubicBezTo>
                <a:lnTo>
                  <a:pt x="54" y="139"/>
                </a:lnTo>
                <a:close/>
                <a:moveTo>
                  <a:pt x="100" y="139"/>
                </a:moveTo>
                <a:cubicBezTo>
                  <a:pt x="60" y="139"/>
                  <a:pt x="60" y="139"/>
                  <a:pt x="60" y="139"/>
                </a:cubicBezTo>
                <a:cubicBezTo>
                  <a:pt x="60" y="86"/>
                  <a:pt x="60" y="86"/>
                  <a:pt x="60" y="86"/>
                </a:cubicBezTo>
                <a:cubicBezTo>
                  <a:pt x="100" y="86"/>
                  <a:pt x="100" y="86"/>
                  <a:pt x="100" y="86"/>
                </a:cubicBezTo>
                <a:lnTo>
                  <a:pt x="100" y="139"/>
                </a:lnTo>
                <a:close/>
                <a:moveTo>
                  <a:pt x="145" y="114"/>
                </a:moveTo>
                <a:cubicBezTo>
                  <a:pt x="145" y="139"/>
                  <a:pt x="145" y="139"/>
                  <a:pt x="145" y="139"/>
                </a:cubicBezTo>
                <a:cubicBezTo>
                  <a:pt x="106" y="139"/>
                  <a:pt x="106" y="139"/>
                  <a:pt x="106" y="139"/>
                </a:cubicBezTo>
                <a:cubicBezTo>
                  <a:pt x="106" y="86"/>
                  <a:pt x="106" y="86"/>
                  <a:pt x="106" y="86"/>
                </a:cubicBezTo>
                <a:cubicBezTo>
                  <a:pt x="145" y="86"/>
                  <a:pt x="145" y="86"/>
                  <a:pt x="145" y="86"/>
                </a:cubicBezTo>
                <a:cubicBezTo>
                  <a:pt x="145" y="114"/>
                  <a:pt x="145" y="114"/>
                  <a:pt x="145" y="114"/>
                </a:cubicBezTo>
                <a:close/>
                <a:moveTo>
                  <a:pt x="145" y="79"/>
                </a:moveTo>
                <a:cubicBezTo>
                  <a:pt x="145" y="79"/>
                  <a:pt x="145" y="79"/>
                  <a:pt x="145" y="79"/>
                </a:cubicBezTo>
                <a:cubicBezTo>
                  <a:pt x="15" y="79"/>
                  <a:pt x="15" y="79"/>
                  <a:pt x="15" y="79"/>
                </a:cubicBezTo>
                <a:cubicBezTo>
                  <a:pt x="15" y="67"/>
                  <a:pt x="15" y="67"/>
                  <a:pt x="15" y="67"/>
                </a:cubicBezTo>
                <a:cubicBezTo>
                  <a:pt x="16" y="67"/>
                  <a:pt x="18" y="67"/>
                  <a:pt x="19" y="67"/>
                </a:cubicBezTo>
                <a:cubicBezTo>
                  <a:pt x="25" y="67"/>
                  <a:pt x="31" y="64"/>
                  <a:pt x="34" y="59"/>
                </a:cubicBezTo>
                <a:cubicBezTo>
                  <a:pt x="37" y="64"/>
                  <a:pt x="43" y="67"/>
                  <a:pt x="49" y="67"/>
                </a:cubicBezTo>
                <a:cubicBezTo>
                  <a:pt x="56" y="67"/>
                  <a:pt x="61" y="64"/>
                  <a:pt x="65" y="59"/>
                </a:cubicBezTo>
                <a:cubicBezTo>
                  <a:pt x="68" y="64"/>
                  <a:pt x="74" y="67"/>
                  <a:pt x="80" y="67"/>
                </a:cubicBezTo>
                <a:cubicBezTo>
                  <a:pt x="86" y="67"/>
                  <a:pt x="92" y="64"/>
                  <a:pt x="95" y="59"/>
                </a:cubicBezTo>
                <a:cubicBezTo>
                  <a:pt x="99" y="64"/>
                  <a:pt x="104" y="67"/>
                  <a:pt x="111" y="67"/>
                </a:cubicBezTo>
                <a:cubicBezTo>
                  <a:pt x="117" y="67"/>
                  <a:pt x="123" y="64"/>
                  <a:pt x="126" y="59"/>
                </a:cubicBezTo>
                <a:cubicBezTo>
                  <a:pt x="129" y="64"/>
                  <a:pt x="135" y="67"/>
                  <a:pt x="141" y="67"/>
                </a:cubicBezTo>
                <a:cubicBezTo>
                  <a:pt x="142" y="67"/>
                  <a:pt x="144" y="67"/>
                  <a:pt x="145" y="67"/>
                </a:cubicBezTo>
                <a:lnTo>
                  <a:pt x="145" y="79"/>
                </a:lnTo>
                <a:close/>
                <a:moveTo>
                  <a:pt x="153" y="49"/>
                </a:moveTo>
                <a:cubicBezTo>
                  <a:pt x="153" y="55"/>
                  <a:pt x="148" y="61"/>
                  <a:pt x="141" y="61"/>
                </a:cubicBezTo>
                <a:cubicBezTo>
                  <a:pt x="135" y="61"/>
                  <a:pt x="129" y="55"/>
                  <a:pt x="129" y="49"/>
                </a:cubicBezTo>
                <a:cubicBezTo>
                  <a:pt x="129" y="42"/>
                  <a:pt x="129" y="42"/>
                  <a:pt x="129" y="42"/>
                </a:cubicBezTo>
                <a:cubicBezTo>
                  <a:pt x="153" y="42"/>
                  <a:pt x="153" y="42"/>
                  <a:pt x="153" y="42"/>
                </a:cubicBezTo>
                <a:lnTo>
                  <a:pt x="153" y="49"/>
                </a:lnTo>
                <a:close/>
                <a:moveTo>
                  <a:pt x="44" y="99"/>
                </a:moveTo>
                <a:cubicBezTo>
                  <a:pt x="43" y="97"/>
                  <a:pt x="41" y="97"/>
                  <a:pt x="39" y="98"/>
                </a:cubicBezTo>
                <a:cubicBezTo>
                  <a:pt x="27" y="106"/>
                  <a:pt x="27" y="106"/>
                  <a:pt x="27" y="106"/>
                </a:cubicBezTo>
                <a:cubicBezTo>
                  <a:pt x="25" y="107"/>
                  <a:pt x="25" y="109"/>
                  <a:pt x="26" y="111"/>
                </a:cubicBezTo>
                <a:cubicBezTo>
                  <a:pt x="27" y="112"/>
                  <a:pt x="28" y="112"/>
                  <a:pt x="29" y="112"/>
                </a:cubicBezTo>
                <a:cubicBezTo>
                  <a:pt x="29" y="112"/>
                  <a:pt x="30" y="112"/>
                  <a:pt x="31" y="112"/>
                </a:cubicBezTo>
                <a:cubicBezTo>
                  <a:pt x="43" y="104"/>
                  <a:pt x="43" y="104"/>
                  <a:pt x="43" y="104"/>
                </a:cubicBezTo>
                <a:cubicBezTo>
                  <a:pt x="44" y="103"/>
                  <a:pt x="45" y="101"/>
                  <a:pt x="44" y="99"/>
                </a:cubicBezTo>
                <a:close/>
                <a:moveTo>
                  <a:pt x="44" y="114"/>
                </a:moveTo>
                <a:cubicBezTo>
                  <a:pt x="43" y="113"/>
                  <a:pt x="41" y="112"/>
                  <a:pt x="39" y="113"/>
                </a:cubicBezTo>
                <a:cubicBezTo>
                  <a:pt x="27" y="121"/>
                  <a:pt x="27" y="121"/>
                  <a:pt x="27" y="121"/>
                </a:cubicBezTo>
                <a:cubicBezTo>
                  <a:pt x="25" y="122"/>
                  <a:pt x="25" y="124"/>
                  <a:pt x="26" y="126"/>
                </a:cubicBezTo>
                <a:cubicBezTo>
                  <a:pt x="27" y="127"/>
                  <a:pt x="28" y="127"/>
                  <a:pt x="29" y="127"/>
                </a:cubicBezTo>
                <a:cubicBezTo>
                  <a:pt x="29" y="127"/>
                  <a:pt x="30" y="127"/>
                  <a:pt x="31" y="127"/>
                </a:cubicBezTo>
                <a:cubicBezTo>
                  <a:pt x="43" y="119"/>
                  <a:pt x="43" y="119"/>
                  <a:pt x="43" y="119"/>
                </a:cubicBezTo>
                <a:cubicBezTo>
                  <a:pt x="44" y="118"/>
                  <a:pt x="45" y="116"/>
                  <a:pt x="44" y="114"/>
                </a:cubicBezTo>
                <a:close/>
                <a:moveTo>
                  <a:pt x="134" y="99"/>
                </a:moveTo>
                <a:cubicBezTo>
                  <a:pt x="133" y="97"/>
                  <a:pt x="131" y="97"/>
                  <a:pt x="129" y="98"/>
                </a:cubicBezTo>
                <a:cubicBezTo>
                  <a:pt x="117" y="106"/>
                  <a:pt x="117" y="106"/>
                  <a:pt x="117" y="106"/>
                </a:cubicBezTo>
                <a:cubicBezTo>
                  <a:pt x="116" y="107"/>
                  <a:pt x="115" y="109"/>
                  <a:pt x="116" y="111"/>
                </a:cubicBezTo>
                <a:cubicBezTo>
                  <a:pt x="117" y="112"/>
                  <a:pt x="118" y="112"/>
                  <a:pt x="119" y="112"/>
                </a:cubicBezTo>
                <a:cubicBezTo>
                  <a:pt x="120" y="112"/>
                  <a:pt x="120" y="112"/>
                  <a:pt x="121" y="112"/>
                </a:cubicBezTo>
                <a:cubicBezTo>
                  <a:pt x="133" y="104"/>
                  <a:pt x="133" y="104"/>
                  <a:pt x="133" y="104"/>
                </a:cubicBezTo>
                <a:cubicBezTo>
                  <a:pt x="135" y="103"/>
                  <a:pt x="135" y="101"/>
                  <a:pt x="134" y="99"/>
                </a:cubicBezTo>
                <a:close/>
                <a:moveTo>
                  <a:pt x="134" y="114"/>
                </a:moveTo>
                <a:cubicBezTo>
                  <a:pt x="133" y="113"/>
                  <a:pt x="131" y="112"/>
                  <a:pt x="129" y="113"/>
                </a:cubicBezTo>
                <a:cubicBezTo>
                  <a:pt x="117" y="121"/>
                  <a:pt x="117" y="121"/>
                  <a:pt x="117" y="121"/>
                </a:cubicBezTo>
                <a:cubicBezTo>
                  <a:pt x="116" y="122"/>
                  <a:pt x="115" y="124"/>
                  <a:pt x="116" y="126"/>
                </a:cubicBezTo>
                <a:cubicBezTo>
                  <a:pt x="117" y="127"/>
                  <a:pt x="118" y="127"/>
                  <a:pt x="119" y="127"/>
                </a:cubicBezTo>
                <a:cubicBezTo>
                  <a:pt x="120" y="127"/>
                  <a:pt x="120" y="127"/>
                  <a:pt x="121" y="127"/>
                </a:cubicBezTo>
                <a:cubicBezTo>
                  <a:pt x="133" y="119"/>
                  <a:pt x="133" y="119"/>
                  <a:pt x="133" y="119"/>
                </a:cubicBezTo>
                <a:cubicBezTo>
                  <a:pt x="135" y="118"/>
                  <a:pt x="135" y="116"/>
                  <a:pt x="134" y="114"/>
                </a:cubicBezTo>
                <a:close/>
                <a:moveTo>
                  <a:pt x="73" y="120"/>
                </a:moveTo>
                <a:cubicBezTo>
                  <a:pt x="73" y="120"/>
                  <a:pt x="73" y="119"/>
                  <a:pt x="73" y="119"/>
                </a:cubicBezTo>
                <a:cubicBezTo>
                  <a:pt x="73" y="119"/>
                  <a:pt x="73" y="119"/>
                  <a:pt x="73" y="119"/>
                </a:cubicBezTo>
                <a:cubicBezTo>
                  <a:pt x="73" y="118"/>
                  <a:pt x="73" y="118"/>
                  <a:pt x="72" y="118"/>
                </a:cubicBezTo>
                <a:cubicBezTo>
                  <a:pt x="72" y="118"/>
                  <a:pt x="72" y="118"/>
                  <a:pt x="72" y="118"/>
                </a:cubicBezTo>
                <a:cubicBezTo>
                  <a:pt x="72" y="118"/>
                  <a:pt x="72" y="117"/>
                  <a:pt x="71" y="117"/>
                </a:cubicBezTo>
                <a:cubicBezTo>
                  <a:pt x="71" y="117"/>
                  <a:pt x="71" y="117"/>
                  <a:pt x="71" y="117"/>
                </a:cubicBezTo>
                <a:cubicBezTo>
                  <a:pt x="70" y="117"/>
                  <a:pt x="70" y="117"/>
                  <a:pt x="69" y="117"/>
                </a:cubicBezTo>
                <a:cubicBezTo>
                  <a:pt x="69" y="117"/>
                  <a:pt x="69" y="117"/>
                  <a:pt x="69" y="117"/>
                </a:cubicBezTo>
                <a:cubicBezTo>
                  <a:pt x="69" y="117"/>
                  <a:pt x="68" y="118"/>
                  <a:pt x="68" y="118"/>
                </a:cubicBezTo>
                <a:cubicBezTo>
                  <a:pt x="68" y="118"/>
                  <a:pt x="68" y="118"/>
                  <a:pt x="68" y="118"/>
                </a:cubicBezTo>
                <a:cubicBezTo>
                  <a:pt x="68" y="118"/>
                  <a:pt x="68" y="118"/>
                  <a:pt x="67" y="119"/>
                </a:cubicBezTo>
                <a:cubicBezTo>
                  <a:pt x="67" y="119"/>
                  <a:pt x="67" y="119"/>
                  <a:pt x="67" y="119"/>
                </a:cubicBezTo>
                <a:cubicBezTo>
                  <a:pt x="67" y="119"/>
                  <a:pt x="67" y="120"/>
                  <a:pt x="67" y="120"/>
                </a:cubicBezTo>
                <a:cubicBezTo>
                  <a:pt x="67" y="120"/>
                  <a:pt x="67" y="120"/>
                  <a:pt x="67" y="120"/>
                </a:cubicBezTo>
                <a:cubicBezTo>
                  <a:pt x="67" y="121"/>
                  <a:pt x="67" y="121"/>
                  <a:pt x="67" y="121"/>
                </a:cubicBezTo>
                <a:cubicBezTo>
                  <a:pt x="67" y="121"/>
                  <a:pt x="67" y="121"/>
                  <a:pt x="67" y="122"/>
                </a:cubicBezTo>
                <a:cubicBezTo>
                  <a:pt x="67" y="122"/>
                  <a:pt x="67" y="122"/>
                  <a:pt x="67" y="122"/>
                </a:cubicBezTo>
                <a:cubicBezTo>
                  <a:pt x="68" y="122"/>
                  <a:pt x="68" y="123"/>
                  <a:pt x="68" y="123"/>
                </a:cubicBezTo>
                <a:cubicBezTo>
                  <a:pt x="68" y="123"/>
                  <a:pt x="68" y="123"/>
                  <a:pt x="68" y="123"/>
                </a:cubicBezTo>
                <a:cubicBezTo>
                  <a:pt x="68" y="123"/>
                  <a:pt x="69" y="123"/>
                  <a:pt x="69" y="123"/>
                </a:cubicBezTo>
                <a:cubicBezTo>
                  <a:pt x="69" y="124"/>
                  <a:pt x="69" y="124"/>
                  <a:pt x="69" y="124"/>
                </a:cubicBezTo>
                <a:cubicBezTo>
                  <a:pt x="70" y="124"/>
                  <a:pt x="70" y="124"/>
                  <a:pt x="70" y="124"/>
                </a:cubicBezTo>
                <a:cubicBezTo>
                  <a:pt x="70" y="124"/>
                  <a:pt x="71" y="124"/>
                  <a:pt x="71" y="124"/>
                </a:cubicBezTo>
                <a:cubicBezTo>
                  <a:pt x="71" y="124"/>
                  <a:pt x="71" y="124"/>
                  <a:pt x="71" y="123"/>
                </a:cubicBezTo>
                <a:cubicBezTo>
                  <a:pt x="72" y="123"/>
                  <a:pt x="72" y="123"/>
                  <a:pt x="72" y="123"/>
                </a:cubicBezTo>
                <a:cubicBezTo>
                  <a:pt x="72" y="123"/>
                  <a:pt x="72" y="123"/>
                  <a:pt x="72" y="123"/>
                </a:cubicBezTo>
                <a:cubicBezTo>
                  <a:pt x="73" y="123"/>
                  <a:pt x="73" y="122"/>
                  <a:pt x="73" y="122"/>
                </a:cubicBezTo>
                <a:cubicBezTo>
                  <a:pt x="73" y="122"/>
                  <a:pt x="73" y="122"/>
                  <a:pt x="73" y="122"/>
                </a:cubicBezTo>
                <a:cubicBezTo>
                  <a:pt x="73" y="121"/>
                  <a:pt x="73" y="121"/>
                  <a:pt x="73" y="121"/>
                </a:cubicBezTo>
                <a:cubicBezTo>
                  <a:pt x="73" y="121"/>
                  <a:pt x="73" y="121"/>
                  <a:pt x="73" y="120"/>
                </a:cubicBezTo>
                <a:cubicBezTo>
                  <a:pt x="73" y="120"/>
                  <a:pt x="73" y="120"/>
                  <a:pt x="73" y="12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5" name="Freeform 55">
            <a:extLst>
              <a:ext uri="{FF2B5EF4-FFF2-40B4-BE49-F238E27FC236}">
                <a16:creationId xmlns:a16="http://schemas.microsoft.com/office/drawing/2014/main" xmlns="" id="{891932D0-740A-41DA-8D38-2E04A350DE2A}"/>
              </a:ext>
            </a:extLst>
          </p:cNvPr>
          <p:cNvSpPr>
            <a:spLocks noEditPoints="1"/>
          </p:cNvSpPr>
          <p:nvPr/>
        </p:nvSpPr>
        <p:spPr bwMode="auto">
          <a:xfrm>
            <a:off x="6246813" y="3505201"/>
            <a:ext cx="544513" cy="542925"/>
          </a:xfrm>
          <a:custGeom>
            <a:avLst/>
            <a:gdLst>
              <a:gd name="T0" fmla="*/ 127 w 160"/>
              <a:gd name="T1" fmla="*/ 92 h 158"/>
              <a:gd name="T2" fmla="*/ 113 w 160"/>
              <a:gd name="T3" fmla="*/ 95 h 158"/>
              <a:gd name="T4" fmla="*/ 90 w 160"/>
              <a:gd name="T5" fmla="*/ 85 h 158"/>
              <a:gd name="T6" fmla="*/ 116 w 160"/>
              <a:gd name="T7" fmla="*/ 44 h 158"/>
              <a:gd name="T8" fmla="*/ 72 w 160"/>
              <a:gd name="T9" fmla="*/ 0 h 158"/>
              <a:gd name="T10" fmla="*/ 27 w 160"/>
              <a:gd name="T11" fmla="*/ 44 h 158"/>
              <a:gd name="T12" fmla="*/ 53 w 160"/>
              <a:gd name="T13" fmla="*/ 85 h 158"/>
              <a:gd name="T14" fmla="*/ 0 w 160"/>
              <a:gd name="T15" fmla="*/ 154 h 158"/>
              <a:gd name="T16" fmla="*/ 0 w 160"/>
              <a:gd name="T17" fmla="*/ 158 h 158"/>
              <a:gd name="T18" fmla="*/ 127 w 160"/>
              <a:gd name="T19" fmla="*/ 158 h 158"/>
              <a:gd name="T20" fmla="*/ 127 w 160"/>
              <a:gd name="T21" fmla="*/ 158 h 158"/>
              <a:gd name="T22" fmla="*/ 160 w 160"/>
              <a:gd name="T23" fmla="*/ 125 h 158"/>
              <a:gd name="T24" fmla="*/ 127 w 160"/>
              <a:gd name="T25" fmla="*/ 92 h 158"/>
              <a:gd name="T26" fmla="*/ 7 w 160"/>
              <a:gd name="T27" fmla="*/ 151 h 158"/>
              <a:gd name="T28" fmla="*/ 56 w 160"/>
              <a:gd name="T29" fmla="*/ 91 h 158"/>
              <a:gd name="T30" fmla="*/ 57 w 160"/>
              <a:gd name="T31" fmla="*/ 91 h 158"/>
              <a:gd name="T32" fmla="*/ 61 w 160"/>
              <a:gd name="T33" fmla="*/ 85 h 158"/>
              <a:gd name="T34" fmla="*/ 57 w 160"/>
              <a:gd name="T35" fmla="*/ 79 h 158"/>
              <a:gd name="T36" fmla="*/ 34 w 160"/>
              <a:gd name="T37" fmla="*/ 44 h 158"/>
              <a:gd name="T38" fmla="*/ 72 w 160"/>
              <a:gd name="T39" fmla="*/ 6 h 158"/>
              <a:gd name="T40" fmla="*/ 110 w 160"/>
              <a:gd name="T41" fmla="*/ 44 h 158"/>
              <a:gd name="T42" fmla="*/ 87 w 160"/>
              <a:gd name="T43" fmla="*/ 79 h 158"/>
              <a:gd name="T44" fmla="*/ 83 w 160"/>
              <a:gd name="T45" fmla="*/ 85 h 158"/>
              <a:gd name="T46" fmla="*/ 87 w 160"/>
              <a:gd name="T47" fmla="*/ 91 h 158"/>
              <a:gd name="T48" fmla="*/ 88 w 160"/>
              <a:gd name="T49" fmla="*/ 91 h 158"/>
              <a:gd name="T50" fmla="*/ 107 w 160"/>
              <a:gd name="T51" fmla="*/ 99 h 158"/>
              <a:gd name="T52" fmla="*/ 95 w 160"/>
              <a:gd name="T53" fmla="*/ 125 h 158"/>
              <a:gd name="T54" fmla="*/ 108 w 160"/>
              <a:gd name="T55" fmla="*/ 151 h 158"/>
              <a:gd name="T56" fmla="*/ 7 w 160"/>
              <a:gd name="T57" fmla="*/ 151 h 158"/>
              <a:gd name="T58" fmla="*/ 127 w 160"/>
              <a:gd name="T59" fmla="*/ 151 h 158"/>
              <a:gd name="T60" fmla="*/ 101 w 160"/>
              <a:gd name="T61" fmla="*/ 125 h 158"/>
              <a:gd name="T62" fmla="*/ 127 w 160"/>
              <a:gd name="T63" fmla="*/ 99 h 158"/>
              <a:gd name="T64" fmla="*/ 154 w 160"/>
              <a:gd name="T65" fmla="*/ 125 h 158"/>
              <a:gd name="T66" fmla="*/ 127 w 160"/>
              <a:gd name="T67" fmla="*/ 151 h 158"/>
              <a:gd name="T68" fmla="*/ 131 w 160"/>
              <a:gd name="T69" fmla="*/ 111 h 158"/>
              <a:gd name="T70" fmla="*/ 124 w 160"/>
              <a:gd name="T71" fmla="*/ 111 h 158"/>
              <a:gd name="T72" fmla="*/ 124 w 160"/>
              <a:gd name="T73" fmla="*/ 122 h 158"/>
              <a:gd name="T74" fmla="*/ 114 w 160"/>
              <a:gd name="T75" fmla="*/ 122 h 158"/>
              <a:gd name="T76" fmla="*/ 114 w 160"/>
              <a:gd name="T77" fmla="*/ 128 h 158"/>
              <a:gd name="T78" fmla="*/ 124 w 160"/>
              <a:gd name="T79" fmla="*/ 128 h 158"/>
              <a:gd name="T80" fmla="*/ 124 w 160"/>
              <a:gd name="T81" fmla="*/ 139 h 158"/>
              <a:gd name="T82" fmla="*/ 131 w 160"/>
              <a:gd name="T83" fmla="*/ 139 h 158"/>
              <a:gd name="T84" fmla="*/ 131 w 160"/>
              <a:gd name="T85" fmla="*/ 128 h 158"/>
              <a:gd name="T86" fmla="*/ 141 w 160"/>
              <a:gd name="T87" fmla="*/ 128 h 158"/>
              <a:gd name="T88" fmla="*/ 141 w 160"/>
              <a:gd name="T89" fmla="*/ 122 h 158"/>
              <a:gd name="T90" fmla="*/ 131 w 160"/>
              <a:gd name="T91" fmla="*/ 122 h 158"/>
              <a:gd name="T92" fmla="*/ 131 w 160"/>
              <a:gd name="T93" fmla="*/ 111 h 1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60" h="158">
                <a:moveTo>
                  <a:pt x="127" y="92"/>
                </a:moveTo>
                <a:cubicBezTo>
                  <a:pt x="122" y="92"/>
                  <a:pt x="117" y="93"/>
                  <a:pt x="113" y="95"/>
                </a:cubicBezTo>
                <a:cubicBezTo>
                  <a:pt x="106" y="91"/>
                  <a:pt x="99" y="87"/>
                  <a:pt x="90" y="85"/>
                </a:cubicBezTo>
                <a:cubicBezTo>
                  <a:pt x="106" y="78"/>
                  <a:pt x="116" y="62"/>
                  <a:pt x="116" y="44"/>
                </a:cubicBezTo>
                <a:cubicBezTo>
                  <a:pt x="116" y="20"/>
                  <a:pt x="96" y="0"/>
                  <a:pt x="72" y="0"/>
                </a:cubicBezTo>
                <a:cubicBezTo>
                  <a:pt x="47" y="0"/>
                  <a:pt x="27" y="20"/>
                  <a:pt x="27" y="44"/>
                </a:cubicBezTo>
                <a:cubicBezTo>
                  <a:pt x="27" y="62"/>
                  <a:pt x="38" y="78"/>
                  <a:pt x="53" y="85"/>
                </a:cubicBezTo>
                <a:cubicBezTo>
                  <a:pt x="22" y="93"/>
                  <a:pt x="0" y="122"/>
                  <a:pt x="0" y="154"/>
                </a:cubicBezTo>
                <a:cubicBezTo>
                  <a:pt x="0" y="158"/>
                  <a:pt x="0" y="158"/>
                  <a:pt x="0" y="158"/>
                </a:cubicBezTo>
                <a:cubicBezTo>
                  <a:pt x="127" y="158"/>
                  <a:pt x="127" y="158"/>
                  <a:pt x="127" y="158"/>
                </a:cubicBezTo>
                <a:cubicBezTo>
                  <a:pt x="127" y="158"/>
                  <a:pt x="127" y="158"/>
                  <a:pt x="127" y="158"/>
                </a:cubicBezTo>
                <a:cubicBezTo>
                  <a:pt x="145" y="158"/>
                  <a:pt x="160" y="143"/>
                  <a:pt x="160" y="125"/>
                </a:cubicBezTo>
                <a:cubicBezTo>
                  <a:pt x="160" y="107"/>
                  <a:pt x="145" y="92"/>
                  <a:pt x="127" y="92"/>
                </a:cubicBezTo>
                <a:close/>
                <a:moveTo>
                  <a:pt x="7" y="151"/>
                </a:moveTo>
                <a:cubicBezTo>
                  <a:pt x="8" y="122"/>
                  <a:pt x="28" y="98"/>
                  <a:pt x="56" y="91"/>
                </a:cubicBezTo>
                <a:cubicBezTo>
                  <a:pt x="56" y="91"/>
                  <a:pt x="56" y="91"/>
                  <a:pt x="57" y="91"/>
                </a:cubicBezTo>
                <a:cubicBezTo>
                  <a:pt x="59" y="90"/>
                  <a:pt x="61" y="88"/>
                  <a:pt x="61" y="85"/>
                </a:cubicBezTo>
                <a:cubicBezTo>
                  <a:pt x="61" y="83"/>
                  <a:pt x="59" y="80"/>
                  <a:pt x="57" y="79"/>
                </a:cubicBezTo>
                <a:cubicBezTo>
                  <a:pt x="43" y="73"/>
                  <a:pt x="34" y="60"/>
                  <a:pt x="34" y="44"/>
                </a:cubicBezTo>
                <a:cubicBezTo>
                  <a:pt x="34" y="24"/>
                  <a:pt x="51" y="6"/>
                  <a:pt x="72" y="6"/>
                </a:cubicBezTo>
                <a:cubicBezTo>
                  <a:pt x="93" y="6"/>
                  <a:pt x="110" y="24"/>
                  <a:pt x="110" y="44"/>
                </a:cubicBezTo>
                <a:cubicBezTo>
                  <a:pt x="110" y="60"/>
                  <a:pt x="101" y="73"/>
                  <a:pt x="87" y="79"/>
                </a:cubicBezTo>
                <a:cubicBezTo>
                  <a:pt x="84" y="80"/>
                  <a:pt x="83" y="83"/>
                  <a:pt x="83" y="85"/>
                </a:cubicBezTo>
                <a:cubicBezTo>
                  <a:pt x="83" y="88"/>
                  <a:pt x="85" y="90"/>
                  <a:pt x="87" y="91"/>
                </a:cubicBezTo>
                <a:cubicBezTo>
                  <a:pt x="87" y="91"/>
                  <a:pt x="88" y="91"/>
                  <a:pt x="88" y="91"/>
                </a:cubicBezTo>
                <a:cubicBezTo>
                  <a:pt x="95" y="93"/>
                  <a:pt x="101" y="95"/>
                  <a:pt x="107" y="99"/>
                </a:cubicBezTo>
                <a:cubicBezTo>
                  <a:pt x="100" y="105"/>
                  <a:pt x="95" y="114"/>
                  <a:pt x="95" y="125"/>
                </a:cubicBezTo>
                <a:cubicBezTo>
                  <a:pt x="95" y="136"/>
                  <a:pt x="100" y="145"/>
                  <a:pt x="108" y="151"/>
                </a:cubicBezTo>
                <a:cubicBezTo>
                  <a:pt x="7" y="151"/>
                  <a:pt x="7" y="151"/>
                  <a:pt x="7" y="151"/>
                </a:cubicBezTo>
                <a:close/>
                <a:moveTo>
                  <a:pt x="127" y="151"/>
                </a:moveTo>
                <a:cubicBezTo>
                  <a:pt x="113" y="151"/>
                  <a:pt x="101" y="139"/>
                  <a:pt x="101" y="125"/>
                </a:cubicBezTo>
                <a:cubicBezTo>
                  <a:pt x="101" y="110"/>
                  <a:pt x="113" y="99"/>
                  <a:pt x="127" y="99"/>
                </a:cubicBezTo>
                <a:cubicBezTo>
                  <a:pt x="142" y="99"/>
                  <a:pt x="154" y="110"/>
                  <a:pt x="154" y="125"/>
                </a:cubicBezTo>
                <a:cubicBezTo>
                  <a:pt x="154" y="139"/>
                  <a:pt x="142" y="151"/>
                  <a:pt x="127" y="151"/>
                </a:cubicBezTo>
                <a:close/>
                <a:moveTo>
                  <a:pt x="131" y="111"/>
                </a:moveTo>
                <a:cubicBezTo>
                  <a:pt x="124" y="111"/>
                  <a:pt x="124" y="111"/>
                  <a:pt x="124" y="111"/>
                </a:cubicBezTo>
                <a:cubicBezTo>
                  <a:pt x="124" y="122"/>
                  <a:pt x="124" y="122"/>
                  <a:pt x="124" y="122"/>
                </a:cubicBezTo>
                <a:cubicBezTo>
                  <a:pt x="114" y="122"/>
                  <a:pt x="114" y="122"/>
                  <a:pt x="114" y="122"/>
                </a:cubicBezTo>
                <a:cubicBezTo>
                  <a:pt x="114" y="128"/>
                  <a:pt x="114" y="128"/>
                  <a:pt x="114" y="128"/>
                </a:cubicBezTo>
                <a:cubicBezTo>
                  <a:pt x="124" y="128"/>
                  <a:pt x="124" y="128"/>
                  <a:pt x="124" y="128"/>
                </a:cubicBezTo>
                <a:cubicBezTo>
                  <a:pt x="124" y="139"/>
                  <a:pt x="124" y="139"/>
                  <a:pt x="124" y="139"/>
                </a:cubicBezTo>
                <a:cubicBezTo>
                  <a:pt x="131" y="139"/>
                  <a:pt x="131" y="139"/>
                  <a:pt x="131" y="139"/>
                </a:cubicBezTo>
                <a:cubicBezTo>
                  <a:pt x="131" y="128"/>
                  <a:pt x="131" y="128"/>
                  <a:pt x="131" y="128"/>
                </a:cubicBezTo>
                <a:cubicBezTo>
                  <a:pt x="141" y="128"/>
                  <a:pt x="141" y="128"/>
                  <a:pt x="141" y="128"/>
                </a:cubicBezTo>
                <a:cubicBezTo>
                  <a:pt x="141" y="122"/>
                  <a:pt x="141" y="122"/>
                  <a:pt x="141" y="122"/>
                </a:cubicBezTo>
                <a:cubicBezTo>
                  <a:pt x="131" y="122"/>
                  <a:pt x="131" y="122"/>
                  <a:pt x="131" y="122"/>
                </a:cubicBezTo>
                <a:lnTo>
                  <a:pt x="131" y="11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6" name="Freeform 56">
            <a:extLst>
              <a:ext uri="{FF2B5EF4-FFF2-40B4-BE49-F238E27FC236}">
                <a16:creationId xmlns:a16="http://schemas.microsoft.com/office/drawing/2014/main" xmlns="" id="{AB907EE9-2F54-4F8F-84D2-02DD3A7587C7}"/>
              </a:ext>
            </a:extLst>
          </p:cNvPr>
          <p:cNvSpPr>
            <a:spLocks noEditPoints="1"/>
          </p:cNvSpPr>
          <p:nvPr/>
        </p:nvSpPr>
        <p:spPr bwMode="auto">
          <a:xfrm>
            <a:off x="6300788" y="4122738"/>
            <a:ext cx="439738" cy="549275"/>
          </a:xfrm>
          <a:custGeom>
            <a:avLst/>
            <a:gdLst>
              <a:gd name="T0" fmla="*/ 52 w 277"/>
              <a:gd name="T1" fmla="*/ 0 h 346"/>
              <a:gd name="T2" fmla="*/ 13 w 277"/>
              <a:gd name="T3" fmla="*/ 30 h 346"/>
              <a:gd name="T4" fmla="*/ 0 w 277"/>
              <a:gd name="T5" fmla="*/ 43 h 346"/>
              <a:gd name="T6" fmla="*/ 13 w 277"/>
              <a:gd name="T7" fmla="*/ 61 h 346"/>
              <a:gd name="T8" fmla="*/ 0 w 277"/>
              <a:gd name="T9" fmla="*/ 74 h 346"/>
              <a:gd name="T10" fmla="*/ 13 w 277"/>
              <a:gd name="T11" fmla="*/ 91 h 346"/>
              <a:gd name="T12" fmla="*/ 0 w 277"/>
              <a:gd name="T13" fmla="*/ 104 h 346"/>
              <a:gd name="T14" fmla="*/ 13 w 277"/>
              <a:gd name="T15" fmla="*/ 121 h 346"/>
              <a:gd name="T16" fmla="*/ 0 w 277"/>
              <a:gd name="T17" fmla="*/ 134 h 346"/>
              <a:gd name="T18" fmla="*/ 13 w 277"/>
              <a:gd name="T19" fmla="*/ 151 h 346"/>
              <a:gd name="T20" fmla="*/ 0 w 277"/>
              <a:gd name="T21" fmla="*/ 164 h 346"/>
              <a:gd name="T22" fmla="*/ 13 w 277"/>
              <a:gd name="T23" fmla="*/ 182 h 346"/>
              <a:gd name="T24" fmla="*/ 0 w 277"/>
              <a:gd name="T25" fmla="*/ 195 h 346"/>
              <a:gd name="T26" fmla="*/ 13 w 277"/>
              <a:gd name="T27" fmla="*/ 212 h 346"/>
              <a:gd name="T28" fmla="*/ 0 w 277"/>
              <a:gd name="T29" fmla="*/ 225 h 346"/>
              <a:gd name="T30" fmla="*/ 13 w 277"/>
              <a:gd name="T31" fmla="*/ 242 h 346"/>
              <a:gd name="T32" fmla="*/ 0 w 277"/>
              <a:gd name="T33" fmla="*/ 255 h 346"/>
              <a:gd name="T34" fmla="*/ 13 w 277"/>
              <a:gd name="T35" fmla="*/ 272 h 346"/>
              <a:gd name="T36" fmla="*/ 0 w 277"/>
              <a:gd name="T37" fmla="*/ 285 h 346"/>
              <a:gd name="T38" fmla="*/ 13 w 277"/>
              <a:gd name="T39" fmla="*/ 303 h 346"/>
              <a:gd name="T40" fmla="*/ 0 w 277"/>
              <a:gd name="T41" fmla="*/ 316 h 346"/>
              <a:gd name="T42" fmla="*/ 13 w 277"/>
              <a:gd name="T43" fmla="*/ 346 h 346"/>
              <a:gd name="T44" fmla="*/ 58 w 277"/>
              <a:gd name="T45" fmla="*/ 346 h 346"/>
              <a:gd name="T46" fmla="*/ 277 w 277"/>
              <a:gd name="T47" fmla="*/ 0 h 346"/>
              <a:gd name="T48" fmla="*/ 264 w 277"/>
              <a:gd name="T49" fmla="*/ 13 h 346"/>
              <a:gd name="T50" fmla="*/ 64 w 277"/>
              <a:gd name="T51" fmla="*/ 61 h 346"/>
              <a:gd name="T52" fmla="*/ 264 w 277"/>
              <a:gd name="T53" fmla="*/ 13 h 346"/>
              <a:gd name="T54" fmla="*/ 264 w 277"/>
              <a:gd name="T55" fmla="*/ 74 h 346"/>
              <a:gd name="T56" fmla="*/ 64 w 277"/>
              <a:gd name="T57" fmla="*/ 272 h 346"/>
              <a:gd name="T58" fmla="*/ 26 w 277"/>
              <a:gd name="T59" fmla="*/ 333 h 346"/>
              <a:gd name="T60" fmla="*/ 39 w 277"/>
              <a:gd name="T61" fmla="*/ 316 h 346"/>
              <a:gd name="T62" fmla="*/ 26 w 277"/>
              <a:gd name="T63" fmla="*/ 303 h 346"/>
              <a:gd name="T64" fmla="*/ 39 w 277"/>
              <a:gd name="T65" fmla="*/ 285 h 346"/>
              <a:gd name="T66" fmla="*/ 26 w 277"/>
              <a:gd name="T67" fmla="*/ 272 h 346"/>
              <a:gd name="T68" fmla="*/ 39 w 277"/>
              <a:gd name="T69" fmla="*/ 255 h 346"/>
              <a:gd name="T70" fmla="*/ 26 w 277"/>
              <a:gd name="T71" fmla="*/ 242 h 346"/>
              <a:gd name="T72" fmla="*/ 39 w 277"/>
              <a:gd name="T73" fmla="*/ 225 h 346"/>
              <a:gd name="T74" fmla="*/ 26 w 277"/>
              <a:gd name="T75" fmla="*/ 212 h 346"/>
              <a:gd name="T76" fmla="*/ 39 w 277"/>
              <a:gd name="T77" fmla="*/ 195 h 346"/>
              <a:gd name="T78" fmla="*/ 26 w 277"/>
              <a:gd name="T79" fmla="*/ 182 h 346"/>
              <a:gd name="T80" fmla="*/ 39 w 277"/>
              <a:gd name="T81" fmla="*/ 164 h 346"/>
              <a:gd name="T82" fmla="*/ 26 w 277"/>
              <a:gd name="T83" fmla="*/ 151 h 346"/>
              <a:gd name="T84" fmla="*/ 39 w 277"/>
              <a:gd name="T85" fmla="*/ 134 h 346"/>
              <a:gd name="T86" fmla="*/ 26 w 277"/>
              <a:gd name="T87" fmla="*/ 121 h 346"/>
              <a:gd name="T88" fmla="*/ 39 w 277"/>
              <a:gd name="T89" fmla="*/ 104 h 346"/>
              <a:gd name="T90" fmla="*/ 26 w 277"/>
              <a:gd name="T91" fmla="*/ 91 h 346"/>
              <a:gd name="T92" fmla="*/ 39 w 277"/>
              <a:gd name="T93" fmla="*/ 74 h 346"/>
              <a:gd name="T94" fmla="*/ 26 w 277"/>
              <a:gd name="T95" fmla="*/ 61 h 346"/>
              <a:gd name="T96" fmla="*/ 39 w 277"/>
              <a:gd name="T97" fmla="*/ 43 h 346"/>
              <a:gd name="T98" fmla="*/ 26 w 277"/>
              <a:gd name="T99" fmla="*/ 30 h 346"/>
              <a:gd name="T100" fmla="*/ 52 w 277"/>
              <a:gd name="T101" fmla="*/ 13 h 346"/>
              <a:gd name="T102" fmla="*/ 26 w 277"/>
              <a:gd name="T103" fmla="*/ 333 h 346"/>
              <a:gd name="T104" fmla="*/ 64 w 277"/>
              <a:gd name="T105" fmla="*/ 285 h 346"/>
              <a:gd name="T106" fmla="*/ 264 w 277"/>
              <a:gd name="T107" fmla="*/ 333 h 346"/>
              <a:gd name="T108" fmla="*/ 124 w 277"/>
              <a:gd name="T109" fmla="*/ 138 h 346"/>
              <a:gd name="T110" fmla="*/ 204 w 277"/>
              <a:gd name="T111" fmla="*/ 151 h 346"/>
              <a:gd name="T112" fmla="*/ 124 w 277"/>
              <a:gd name="T113" fmla="*/ 138 h 346"/>
              <a:gd name="T114" fmla="*/ 234 w 277"/>
              <a:gd name="T115" fmla="*/ 167 h 346"/>
              <a:gd name="T116" fmla="*/ 94 w 277"/>
              <a:gd name="T117" fmla="*/ 179 h 346"/>
              <a:gd name="T118" fmla="*/ 94 w 277"/>
              <a:gd name="T119" fmla="*/ 195 h 346"/>
              <a:gd name="T120" fmla="*/ 234 w 277"/>
              <a:gd name="T121" fmla="*/ 208 h 346"/>
              <a:gd name="T122" fmla="*/ 94 w 277"/>
              <a:gd name="T123" fmla="*/ 195 h 3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277" h="346">
                <a:moveTo>
                  <a:pt x="58" y="0"/>
                </a:moveTo>
                <a:lnTo>
                  <a:pt x="52" y="0"/>
                </a:lnTo>
                <a:lnTo>
                  <a:pt x="13" y="0"/>
                </a:lnTo>
                <a:lnTo>
                  <a:pt x="13" y="30"/>
                </a:lnTo>
                <a:lnTo>
                  <a:pt x="0" y="30"/>
                </a:lnTo>
                <a:lnTo>
                  <a:pt x="0" y="43"/>
                </a:lnTo>
                <a:lnTo>
                  <a:pt x="13" y="43"/>
                </a:lnTo>
                <a:lnTo>
                  <a:pt x="13" y="61"/>
                </a:lnTo>
                <a:lnTo>
                  <a:pt x="0" y="61"/>
                </a:lnTo>
                <a:lnTo>
                  <a:pt x="0" y="74"/>
                </a:lnTo>
                <a:lnTo>
                  <a:pt x="13" y="74"/>
                </a:lnTo>
                <a:lnTo>
                  <a:pt x="13" y="91"/>
                </a:lnTo>
                <a:lnTo>
                  <a:pt x="0" y="91"/>
                </a:lnTo>
                <a:lnTo>
                  <a:pt x="0" y="104"/>
                </a:lnTo>
                <a:lnTo>
                  <a:pt x="13" y="104"/>
                </a:lnTo>
                <a:lnTo>
                  <a:pt x="13" y="121"/>
                </a:lnTo>
                <a:lnTo>
                  <a:pt x="0" y="121"/>
                </a:lnTo>
                <a:lnTo>
                  <a:pt x="0" y="134"/>
                </a:lnTo>
                <a:lnTo>
                  <a:pt x="13" y="134"/>
                </a:lnTo>
                <a:lnTo>
                  <a:pt x="13" y="151"/>
                </a:lnTo>
                <a:lnTo>
                  <a:pt x="0" y="151"/>
                </a:lnTo>
                <a:lnTo>
                  <a:pt x="0" y="164"/>
                </a:lnTo>
                <a:lnTo>
                  <a:pt x="13" y="164"/>
                </a:lnTo>
                <a:lnTo>
                  <a:pt x="13" y="182"/>
                </a:lnTo>
                <a:lnTo>
                  <a:pt x="0" y="182"/>
                </a:lnTo>
                <a:lnTo>
                  <a:pt x="0" y="195"/>
                </a:lnTo>
                <a:lnTo>
                  <a:pt x="13" y="195"/>
                </a:lnTo>
                <a:lnTo>
                  <a:pt x="13" y="212"/>
                </a:lnTo>
                <a:lnTo>
                  <a:pt x="0" y="212"/>
                </a:lnTo>
                <a:lnTo>
                  <a:pt x="0" y="225"/>
                </a:lnTo>
                <a:lnTo>
                  <a:pt x="13" y="225"/>
                </a:lnTo>
                <a:lnTo>
                  <a:pt x="13" y="242"/>
                </a:lnTo>
                <a:lnTo>
                  <a:pt x="0" y="242"/>
                </a:lnTo>
                <a:lnTo>
                  <a:pt x="0" y="255"/>
                </a:lnTo>
                <a:lnTo>
                  <a:pt x="13" y="255"/>
                </a:lnTo>
                <a:lnTo>
                  <a:pt x="13" y="272"/>
                </a:lnTo>
                <a:lnTo>
                  <a:pt x="0" y="272"/>
                </a:lnTo>
                <a:lnTo>
                  <a:pt x="0" y="285"/>
                </a:lnTo>
                <a:lnTo>
                  <a:pt x="13" y="285"/>
                </a:lnTo>
                <a:lnTo>
                  <a:pt x="13" y="303"/>
                </a:lnTo>
                <a:lnTo>
                  <a:pt x="0" y="303"/>
                </a:lnTo>
                <a:lnTo>
                  <a:pt x="0" y="316"/>
                </a:lnTo>
                <a:lnTo>
                  <a:pt x="13" y="316"/>
                </a:lnTo>
                <a:lnTo>
                  <a:pt x="13" y="346"/>
                </a:lnTo>
                <a:lnTo>
                  <a:pt x="52" y="346"/>
                </a:lnTo>
                <a:lnTo>
                  <a:pt x="58" y="346"/>
                </a:lnTo>
                <a:lnTo>
                  <a:pt x="277" y="346"/>
                </a:lnTo>
                <a:lnTo>
                  <a:pt x="277" y="0"/>
                </a:lnTo>
                <a:lnTo>
                  <a:pt x="58" y="0"/>
                </a:lnTo>
                <a:close/>
                <a:moveTo>
                  <a:pt x="264" y="13"/>
                </a:moveTo>
                <a:lnTo>
                  <a:pt x="264" y="61"/>
                </a:lnTo>
                <a:lnTo>
                  <a:pt x="64" y="61"/>
                </a:lnTo>
                <a:lnTo>
                  <a:pt x="64" y="13"/>
                </a:lnTo>
                <a:lnTo>
                  <a:pt x="264" y="13"/>
                </a:lnTo>
                <a:close/>
                <a:moveTo>
                  <a:pt x="64" y="74"/>
                </a:moveTo>
                <a:lnTo>
                  <a:pt x="264" y="74"/>
                </a:lnTo>
                <a:lnTo>
                  <a:pt x="264" y="272"/>
                </a:lnTo>
                <a:lnTo>
                  <a:pt x="64" y="272"/>
                </a:lnTo>
                <a:lnTo>
                  <a:pt x="64" y="74"/>
                </a:lnTo>
                <a:close/>
                <a:moveTo>
                  <a:pt x="26" y="333"/>
                </a:moveTo>
                <a:lnTo>
                  <a:pt x="26" y="316"/>
                </a:lnTo>
                <a:lnTo>
                  <a:pt x="39" y="316"/>
                </a:lnTo>
                <a:lnTo>
                  <a:pt x="39" y="303"/>
                </a:lnTo>
                <a:lnTo>
                  <a:pt x="26" y="303"/>
                </a:lnTo>
                <a:lnTo>
                  <a:pt x="26" y="285"/>
                </a:lnTo>
                <a:lnTo>
                  <a:pt x="39" y="285"/>
                </a:lnTo>
                <a:lnTo>
                  <a:pt x="39" y="272"/>
                </a:lnTo>
                <a:lnTo>
                  <a:pt x="26" y="272"/>
                </a:lnTo>
                <a:lnTo>
                  <a:pt x="26" y="255"/>
                </a:lnTo>
                <a:lnTo>
                  <a:pt x="39" y="255"/>
                </a:lnTo>
                <a:lnTo>
                  <a:pt x="39" y="242"/>
                </a:lnTo>
                <a:lnTo>
                  <a:pt x="26" y="242"/>
                </a:lnTo>
                <a:lnTo>
                  <a:pt x="26" y="225"/>
                </a:lnTo>
                <a:lnTo>
                  <a:pt x="39" y="225"/>
                </a:lnTo>
                <a:lnTo>
                  <a:pt x="39" y="212"/>
                </a:lnTo>
                <a:lnTo>
                  <a:pt x="26" y="212"/>
                </a:lnTo>
                <a:lnTo>
                  <a:pt x="26" y="195"/>
                </a:lnTo>
                <a:lnTo>
                  <a:pt x="39" y="195"/>
                </a:lnTo>
                <a:lnTo>
                  <a:pt x="39" y="182"/>
                </a:lnTo>
                <a:lnTo>
                  <a:pt x="26" y="182"/>
                </a:lnTo>
                <a:lnTo>
                  <a:pt x="26" y="164"/>
                </a:lnTo>
                <a:lnTo>
                  <a:pt x="39" y="164"/>
                </a:lnTo>
                <a:lnTo>
                  <a:pt x="39" y="151"/>
                </a:lnTo>
                <a:lnTo>
                  <a:pt x="26" y="151"/>
                </a:lnTo>
                <a:lnTo>
                  <a:pt x="26" y="134"/>
                </a:lnTo>
                <a:lnTo>
                  <a:pt x="39" y="134"/>
                </a:lnTo>
                <a:lnTo>
                  <a:pt x="39" y="121"/>
                </a:lnTo>
                <a:lnTo>
                  <a:pt x="26" y="121"/>
                </a:lnTo>
                <a:lnTo>
                  <a:pt x="26" y="104"/>
                </a:lnTo>
                <a:lnTo>
                  <a:pt x="39" y="104"/>
                </a:lnTo>
                <a:lnTo>
                  <a:pt x="39" y="91"/>
                </a:lnTo>
                <a:lnTo>
                  <a:pt x="26" y="91"/>
                </a:lnTo>
                <a:lnTo>
                  <a:pt x="26" y="74"/>
                </a:lnTo>
                <a:lnTo>
                  <a:pt x="39" y="74"/>
                </a:lnTo>
                <a:lnTo>
                  <a:pt x="39" y="61"/>
                </a:lnTo>
                <a:lnTo>
                  <a:pt x="26" y="61"/>
                </a:lnTo>
                <a:lnTo>
                  <a:pt x="26" y="43"/>
                </a:lnTo>
                <a:lnTo>
                  <a:pt x="39" y="43"/>
                </a:lnTo>
                <a:lnTo>
                  <a:pt x="39" y="30"/>
                </a:lnTo>
                <a:lnTo>
                  <a:pt x="26" y="30"/>
                </a:lnTo>
                <a:lnTo>
                  <a:pt x="26" y="13"/>
                </a:lnTo>
                <a:lnTo>
                  <a:pt x="52" y="13"/>
                </a:lnTo>
                <a:lnTo>
                  <a:pt x="52" y="333"/>
                </a:lnTo>
                <a:lnTo>
                  <a:pt x="26" y="333"/>
                </a:lnTo>
                <a:close/>
                <a:moveTo>
                  <a:pt x="64" y="333"/>
                </a:moveTo>
                <a:lnTo>
                  <a:pt x="64" y="285"/>
                </a:lnTo>
                <a:lnTo>
                  <a:pt x="264" y="285"/>
                </a:lnTo>
                <a:lnTo>
                  <a:pt x="264" y="333"/>
                </a:lnTo>
                <a:lnTo>
                  <a:pt x="64" y="333"/>
                </a:lnTo>
                <a:close/>
                <a:moveTo>
                  <a:pt x="124" y="138"/>
                </a:moveTo>
                <a:lnTo>
                  <a:pt x="204" y="138"/>
                </a:lnTo>
                <a:lnTo>
                  <a:pt x="204" y="151"/>
                </a:lnTo>
                <a:lnTo>
                  <a:pt x="124" y="151"/>
                </a:lnTo>
                <a:lnTo>
                  <a:pt x="124" y="138"/>
                </a:lnTo>
                <a:close/>
                <a:moveTo>
                  <a:pt x="94" y="167"/>
                </a:moveTo>
                <a:lnTo>
                  <a:pt x="234" y="167"/>
                </a:lnTo>
                <a:lnTo>
                  <a:pt x="234" y="179"/>
                </a:lnTo>
                <a:lnTo>
                  <a:pt x="94" y="179"/>
                </a:lnTo>
                <a:lnTo>
                  <a:pt x="94" y="167"/>
                </a:lnTo>
                <a:close/>
                <a:moveTo>
                  <a:pt x="94" y="195"/>
                </a:moveTo>
                <a:lnTo>
                  <a:pt x="234" y="195"/>
                </a:lnTo>
                <a:lnTo>
                  <a:pt x="234" y="208"/>
                </a:lnTo>
                <a:lnTo>
                  <a:pt x="94" y="208"/>
                </a:lnTo>
                <a:lnTo>
                  <a:pt x="94" y="19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7" name="Freeform 57">
            <a:extLst>
              <a:ext uri="{FF2B5EF4-FFF2-40B4-BE49-F238E27FC236}">
                <a16:creationId xmlns:a16="http://schemas.microsoft.com/office/drawing/2014/main" xmlns="" id="{133C7DF6-13B3-408D-9854-03BDEA477C6E}"/>
              </a:ext>
            </a:extLst>
          </p:cNvPr>
          <p:cNvSpPr>
            <a:spLocks noEditPoints="1"/>
          </p:cNvSpPr>
          <p:nvPr/>
        </p:nvSpPr>
        <p:spPr bwMode="auto">
          <a:xfrm>
            <a:off x="6246813" y="4781551"/>
            <a:ext cx="544513" cy="442913"/>
          </a:xfrm>
          <a:custGeom>
            <a:avLst/>
            <a:gdLst>
              <a:gd name="T0" fmla="*/ 145 w 160"/>
              <a:gd name="T1" fmla="*/ 0 h 129"/>
              <a:gd name="T2" fmla="*/ 35 w 160"/>
              <a:gd name="T3" fmla="*/ 4 h 129"/>
              <a:gd name="T4" fmla="*/ 31 w 160"/>
              <a:gd name="T5" fmla="*/ 42 h 129"/>
              <a:gd name="T6" fmla="*/ 4 w 160"/>
              <a:gd name="T7" fmla="*/ 45 h 129"/>
              <a:gd name="T8" fmla="*/ 0 w 160"/>
              <a:gd name="T9" fmla="*/ 102 h 129"/>
              <a:gd name="T10" fmla="*/ 13 w 160"/>
              <a:gd name="T11" fmla="*/ 114 h 129"/>
              <a:gd name="T12" fmla="*/ 15 w 160"/>
              <a:gd name="T13" fmla="*/ 129 h 129"/>
              <a:gd name="T14" fmla="*/ 19 w 160"/>
              <a:gd name="T15" fmla="*/ 128 h 129"/>
              <a:gd name="T16" fmla="*/ 93 w 160"/>
              <a:gd name="T17" fmla="*/ 114 h 129"/>
              <a:gd name="T18" fmla="*/ 105 w 160"/>
              <a:gd name="T19" fmla="*/ 102 h 129"/>
              <a:gd name="T20" fmla="*/ 121 w 160"/>
              <a:gd name="T21" fmla="*/ 89 h 129"/>
              <a:gd name="T22" fmla="*/ 140 w 160"/>
              <a:gd name="T23" fmla="*/ 107 h 129"/>
              <a:gd name="T24" fmla="*/ 144 w 160"/>
              <a:gd name="T25" fmla="*/ 103 h 129"/>
              <a:gd name="T26" fmla="*/ 145 w 160"/>
              <a:gd name="T27" fmla="*/ 89 h 129"/>
              <a:gd name="T28" fmla="*/ 160 w 160"/>
              <a:gd name="T29" fmla="*/ 74 h 129"/>
              <a:gd name="T30" fmla="*/ 156 w 160"/>
              <a:gd name="T31" fmla="*/ 4 h 129"/>
              <a:gd name="T32" fmla="*/ 98 w 160"/>
              <a:gd name="T33" fmla="*/ 107 h 129"/>
              <a:gd name="T34" fmla="*/ 30 w 160"/>
              <a:gd name="T35" fmla="*/ 109 h 129"/>
              <a:gd name="T36" fmla="*/ 18 w 160"/>
              <a:gd name="T37" fmla="*/ 109 h 129"/>
              <a:gd name="T38" fmla="*/ 8 w 160"/>
              <a:gd name="T39" fmla="*/ 107 h 129"/>
              <a:gd name="T40" fmla="*/ 6 w 160"/>
              <a:gd name="T41" fmla="*/ 54 h 129"/>
              <a:gd name="T42" fmla="*/ 13 w 160"/>
              <a:gd name="T43" fmla="*/ 47 h 129"/>
              <a:gd name="T44" fmla="*/ 31 w 160"/>
              <a:gd name="T45" fmla="*/ 74 h 129"/>
              <a:gd name="T46" fmla="*/ 46 w 160"/>
              <a:gd name="T47" fmla="*/ 89 h 129"/>
              <a:gd name="T48" fmla="*/ 100 w 160"/>
              <a:gd name="T49" fmla="*/ 102 h 129"/>
              <a:gd name="T50" fmla="*/ 152 w 160"/>
              <a:gd name="T51" fmla="*/ 80 h 129"/>
              <a:gd name="T52" fmla="*/ 139 w 160"/>
              <a:gd name="T53" fmla="*/ 83 h 129"/>
              <a:gd name="T54" fmla="*/ 123 w 160"/>
              <a:gd name="T55" fmla="*/ 83 h 129"/>
              <a:gd name="T56" fmla="*/ 39 w 160"/>
              <a:gd name="T57" fmla="*/ 80 h 129"/>
              <a:gd name="T58" fmla="*/ 36 w 160"/>
              <a:gd name="T59" fmla="*/ 15 h 129"/>
              <a:gd name="T60" fmla="*/ 46 w 160"/>
              <a:gd name="T61" fmla="*/ 6 h 129"/>
              <a:gd name="T62" fmla="*/ 152 w 160"/>
              <a:gd name="T63" fmla="*/ 8 h 129"/>
              <a:gd name="T64" fmla="*/ 154 w 160"/>
              <a:gd name="T65" fmla="*/ 74 h 129"/>
              <a:gd name="T66" fmla="*/ 87 w 160"/>
              <a:gd name="T67" fmla="*/ 42 h 129"/>
              <a:gd name="T68" fmla="*/ 82 w 160"/>
              <a:gd name="T69" fmla="*/ 47 h 129"/>
              <a:gd name="T70" fmla="*/ 93 w 160"/>
              <a:gd name="T71" fmla="*/ 42 h 129"/>
              <a:gd name="T72" fmla="*/ 98 w 160"/>
              <a:gd name="T73" fmla="*/ 47 h 129"/>
              <a:gd name="T74" fmla="*/ 93 w 160"/>
              <a:gd name="T75" fmla="*/ 42 h 129"/>
              <a:gd name="T76" fmla="*/ 109 w 160"/>
              <a:gd name="T77" fmla="*/ 42 h 129"/>
              <a:gd name="T78" fmla="*/ 104 w 160"/>
              <a:gd name="T79" fmla="*/ 47 h 129"/>
              <a:gd name="T80" fmla="*/ 46 w 160"/>
              <a:gd name="T81" fmla="*/ 74 h 129"/>
              <a:gd name="T82" fmla="*/ 145 w 160"/>
              <a:gd name="T83" fmla="*/ 15 h 129"/>
              <a:gd name="T84" fmla="*/ 46 w 160"/>
              <a:gd name="T85" fmla="*/ 74 h 129"/>
              <a:gd name="T86" fmla="*/ 140 w 160"/>
              <a:gd name="T87" fmla="*/ 20 h 129"/>
              <a:gd name="T88" fmla="*/ 51 w 160"/>
              <a:gd name="T89" fmla="*/ 68 h 1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160" h="129">
                <a:moveTo>
                  <a:pt x="156" y="4"/>
                </a:moveTo>
                <a:cubicBezTo>
                  <a:pt x="153" y="2"/>
                  <a:pt x="149" y="0"/>
                  <a:pt x="145" y="0"/>
                </a:cubicBezTo>
                <a:cubicBezTo>
                  <a:pt x="46" y="0"/>
                  <a:pt x="46" y="0"/>
                  <a:pt x="46" y="0"/>
                </a:cubicBezTo>
                <a:cubicBezTo>
                  <a:pt x="42" y="0"/>
                  <a:pt x="38" y="2"/>
                  <a:pt x="35" y="4"/>
                </a:cubicBezTo>
                <a:cubicBezTo>
                  <a:pt x="33" y="7"/>
                  <a:pt x="31" y="11"/>
                  <a:pt x="31" y="15"/>
                </a:cubicBezTo>
                <a:cubicBezTo>
                  <a:pt x="31" y="42"/>
                  <a:pt x="31" y="42"/>
                  <a:pt x="31" y="42"/>
                </a:cubicBezTo>
                <a:cubicBezTo>
                  <a:pt x="13" y="42"/>
                  <a:pt x="13" y="42"/>
                  <a:pt x="13" y="42"/>
                </a:cubicBezTo>
                <a:cubicBezTo>
                  <a:pt x="9" y="42"/>
                  <a:pt x="6" y="43"/>
                  <a:pt x="4" y="45"/>
                </a:cubicBezTo>
                <a:cubicBezTo>
                  <a:pt x="1" y="48"/>
                  <a:pt x="0" y="51"/>
                  <a:pt x="0" y="54"/>
                </a:cubicBezTo>
                <a:cubicBezTo>
                  <a:pt x="0" y="102"/>
                  <a:pt x="0" y="102"/>
                  <a:pt x="0" y="102"/>
                </a:cubicBezTo>
                <a:cubicBezTo>
                  <a:pt x="0" y="105"/>
                  <a:pt x="1" y="108"/>
                  <a:pt x="4" y="111"/>
                </a:cubicBezTo>
                <a:cubicBezTo>
                  <a:pt x="6" y="113"/>
                  <a:pt x="9" y="114"/>
                  <a:pt x="13" y="114"/>
                </a:cubicBezTo>
                <a:cubicBezTo>
                  <a:pt x="13" y="125"/>
                  <a:pt x="13" y="125"/>
                  <a:pt x="13" y="125"/>
                </a:cubicBezTo>
                <a:cubicBezTo>
                  <a:pt x="13" y="127"/>
                  <a:pt x="14" y="128"/>
                  <a:pt x="15" y="129"/>
                </a:cubicBezTo>
                <a:cubicBezTo>
                  <a:pt x="15" y="129"/>
                  <a:pt x="16" y="129"/>
                  <a:pt x="16" y="129"/>
                </a:cubicBezTo>
                <a:cubicBezTo>
                  <a:pt x="17" y="129"/>
                  <a:pt x="18" y="129"/>
                  <a:pt x="19" y="128"/>
                </a:cubicBezTo>
                <a:cubicBezTo>
                  <a:pt x="33" y="114"/>
                  <a:pt x="33" y="114"/>
                  <a:pt x="33" y="114"/>
                </a:cubicBezTo>
                <a:cubicBezTo>
                  <a:pt x="93" y="114"/>
                  <a:pt x="93" y="114"/>
                  <a:pt x="93" y="114"/>
                </a:cubicBezTo>
                <a:cubicBezTo>
                  <a:pt x="96" y="114"/>
                  <a:pt x="99" y="113"/>
                  <a:pt x="102" y="111"/>
                </a:cubicBezTo>
                <a:cubicBezTo>
                  <a:pt x="104" y="108"/>
                  <a:pt x="105" y="105"/>
                  <a:pt x="105" y="102"/>
                </a:cubicBezTo>
                <a:cubicBezTo>
                  <a:pt x="105" y="89"/>
                  <a:pt x="105" y="89"/>
                  <a:pt x="105" y="89"/>
                </a:cubicBezTo>
                <a:cubicBezTo>
                  <a:pt x="121" y="89"/>
                  <a:pt x="121" y="89"/>
                  <a:pt x="121" y="89"/>
                </a:cubicBezTo>
                <a:cubicBezTo>
                  <a:pt x="138" y="106"/>
                  <a:pt x="138" y="106"/>
                  <a:pt x="138" y="106"/>
                </a:cubicBezTo>
                <a:cubicBezTo>
                  <a:pt x="138" y="106"/>
                  <a:pt x="139" y="107"/>
                  <a:pt x="140" y="107"/>
                </a:cubicBezTo>
                <a:cubicBezTo>
                  <a:pt x="141" y="107"/>
                  <a:pt x="141" y="107"/>
                  <a:pt x="142" y="106"/>
                </a:cubicBezTo>
                <a:cubicBezTo>
                  <a:pt x="143" y="106"/>
                  <a:pt x="144" y="104"/>
                  <a:pt x="144" y="103"/>
                </a:cubicBezTo>
                <a:cubicBezTo>
                  <a:pt x="144" y="89"/>
                  <a:pt x="144" y="89"/>
                  <a:pt x="144" y="89"/>
                </a:cubicBezTo>
                <a:cubicBezTo>
                  <a:pt x="145" y="89"/>
                  <a:pt x="145" y="89"/>
                  <a:pt x="145" y="89"/>
                </a:cubicBezTo>
                <a:cubicBezTo>
                  <a:pt x="149" y="89"/>
                  <a:pt x="153" y="87"/>
                  <a:pt x="156" y="84"/>
                </a:cubicBezTo>
                <a:cubicBezTo>
                  <a:pt x="158" y="81"/>
                  <a:pt x="160" y="78"/>
                  <a:pt x="160" y="74"/>
                </a:cubicBezTo>
                <a:cubicBezTo>
                  <a:pt x="160" y="15"/>
                  <a:pt x="160" y="15"/>
                  <a:pt x="160" y="15"/>
                </a:cubicBezTo>
                <a:cubicBezTo>
                  <a:pt x="160" y="11"/>
                  <a:pt x="158" y="7"/>
                  <a:pt x="156" y="4"/>
                </a:cubicBezTo>
                <a:close/>
                <a:moveTo>
                  <a:pt x="100" y="102"/>
                </a:moveTo>
                <a:cubicBezTo>
                  <a:pt x="100" y="104"/>
                  <a:pt x="99" y="105"/>
                  <a:pt x="98" y="107"/>
                </a:cubicBezTo>
                <a:cubicBezTo>
                  <a:pt x="96" y="108"/>
                  <a:pt x="95" y="109"/>
                  <a:pt x="93" y="109"/>
                </a:cubicBezTo>
                <a:cubicBezTo>
                  <a:pt x="30" y="109"/>
                  <a:pt x="30" y="109"/>
                  <a:pt x="30" y="109"/>
                </a:cubicBezTo>
                <a:cubicBezTo>
                  <a:pt x="18" y="121"/>
                  <a:pt x="18" y="121"/>
                  <a:pt x="18" y="121"/>
                </a:cubicBezTo>
                <a:cubicBezTo>
                  <a:pt x="18" y="109"/>
                  <a:pt x="18" y="109"/>
                  <a:pt x="18" y="109"/>
                </a:cubicBezTo>
                <a:cubicBezTo>
                  <a:pt x="13" y="109"/>
                  <a:pt x="13" y="109"/>
                  <a:pt x="13" y="109"/>
                </a:cubicBezTo>
                <a:cubicBezTo>
                  <a:pt x="11" y="109"/>
                  <a:pt x="9" y="108"/>
                  <a:pt x="8" y="107"/>
                </a:cubicBezTo>
                <a:cubicBezTo>
                  <a:pt x="6" y="105"/>
                  <a:pt x="6" y="104"/>
                  <a:pt x="6" y="102"/>
                </a:cubicBezTo>
                <a:cubicBezTo>
                  <a:pt x="6" y="54"/>
                  <a:pt x="6" y="54"/>
                  <a:pt x="6" y="54"/>
                </a:cubicBezTo>
                <a:cubicBezTo>
                  <a:pt x="6" y="52"/>
                  <a:pt x="6" y="51"/>
                  <a:pt x="8" y="49"/>
                </a:cubicBezTo>
                <a:cubicBezTo>
                  <a:pt x="9" y="48"/>
                  <a:pt x="11" y="47"/>
                  <a:pt x="13" y="47"/>
                </a:cubicBezTo>
                <a:cubicBezTo>
                  <a:pt x="31" y="47"/>
                  <a:pt x="31" y="47"/>
                  <a:pt x="31" y="47"/>
                </a:cubicBezTo>
                <a:cubicBezTo>
                  <a:pt x="31" y="74"/>
                  <a:pt x="31" y="74"/>
                  <a:pt x="31" y="74"/>
                </a:cubicBezTo>
                <a:cubicBezTo>
                  <a:pt x="31" y="78"/>
                  <a:pt x="33" y="81"/>
                  <a:pt x="35" y="84"/>
                </a:cubicBezTo>
                <a:cubicBezTo>
                  <a:pt x="38" y="87"/>
                  <a:pt x="42" y="89"/>
                  <a:pt x="46" y="89"/>
                </a:cubicBezTo>
                <a:cubicBezTo>
                  <a:pt x="100" y="89"/>
                  <a:pt x="100" y="89"/>
                  <a:pt x="100" y="89"/>
                </a:cubicBezTo>
                <a:lnTo>
                  <a:pt x="100" y="102"/>
                </a:lnTo>
                <a:close/>
                <a:moveTo>
                  <a:pt x="154" y="74"/>
                </a:moveTo>
                <a:cubicBezTo>
                  <a:pt x="154" y="76"/>
                  <a:pt x="153" y="79"/>
                  <a:pt x="152" y="80"/>
                </a:cubicBezTo>
                <a:cubicBezTo>
                  <a:pt x="150" y="82"/>
                  <a:pt x="147" y="83"/>
                  <a:pt x="145" y="83"/>
                </a:cubicBezTo>
                <a:cubicBezTo>
                  <a:pt x="139" y="83"/>
                  <a:pt x="139" y="83"/>
                  <a:pt x="139" y="83"/>
                </a:cubicBezTo>
                <a:cubicBezTo>
                  <a:pt x="139" y="99"/>
                  <a:pt x="139" y="99"/>
                  <a:pt x="139" y="99"/>
                </a:cubicBezTo>
                <a:cubicBezTo>
                  <a:pt x="123" y="83"/>
                  <a:pt x="123" y="83"/>
                  <a:pt x="123" y="83"/>
                </a:cubicBezTo>
                <a:cubicBezTo>
                  <a:pt x="46" y="83"/>
                  <a:pt x="46" y="83"/>
                  <a:pt x="46" y="83"/>
                </a:cubicBezTo>
                <a:cubicBezTo>
                  <a:pt x="44" y="83"/>
                  <a:pt x="41" y="82"/>
                  <a:pt x="39" y="80"/>
                </a:cubicBezTo>
                <a:cubicBezTo>
                  <a:pt x="37" y="79"/>
                  <a:pt x="36" y="76"/>
                  <a:pt x="36" y="74"/>
                </a:cubicBezTo>
                <a:cubicBezTo>
                  <a:pt x="36" y="15"/>
                  <a:pt x="36" y="15"/>
                  <a:pt x="36" y="15"/>
                </a:cubicBezTo>
                <a:cubicBezTo>
                  <a:pt x="36" y="13"/>
                  <a:pt x="37" y="10"/>
                  <a:pt x="39" y="8"/>
                </a:cubicBezTo>
                <a:cubicBezTo>
                  <a:pt x="41" y="7"/>
                  <a:pt x="44" y="6"/>
                  <a:pt x="46" y="6"/>
                </a:cubicBezTo>
                <a:cubicBezTo>
                  <a:pt x="145" y="6"/>
                  <a:pt x="145" y="6"/>
                  <a:pt x="145" y="6"/>
                </a:cubicBezTo>
                <a:cubicBezTo>
                  <a:pt x="147" y="6"/>
                  <a:pt x="150" y="7"/>
                  <a:pt x="152" y="8"/>
                </a:cubicBezTo>
                <a:cubicBezTo>
                  <a:pt x="153" y="10"/>
                  <a:pt x="154" y="13"/>
                  <a:pt x="154" y="15"/>
                </a:cubicBezTo>
                <a:lnTo>
                  <a:pt x="154" y="74"/>
                </a:lnTo>
                <a:close/>
                <a:moveTo>
                  <a:pt x="82" y="42"/>
                </a:moveTo>
                <a:cubicBezTo>
                  <a:pt x="87" y="42"/>
                  <a:pt x="87" y="42"/>
                  <a:pt x="87" y="42"/>
                </a:cubicBezTo>
                <a:cubicBezTo>
                  <a:pt x="87" y="47"/>
                  <a:pt x="87" y="47"/>
                  <a:pt x="87" y="47"/>
                </a:cubicBezTo>
                <a:cubicBezTo>
                  <a:pt x="82" y="47"/>
                  <a:pt x="82" y="47"/>
                  <a:pt x="82" y="47"/>
                </a:cubicBezTo>
                <a:lnTo>
                  <a:pt x="82" y="42"/>
                </a:lnTo>
                <a:close/>
                <a:moveTo>
                  <a:pt x="93" y="42"/>
                </a:moveTo>
                <a:cubicBezTo>
                  <a:pt x="98" y="42"/>
                  <a:pt x="98" y="42"/>
                  <a:pt x="98" y="42"/>
                </a:cubicBezTo>
                <a:cubicBezTo>
                  <a:pt x="98" y="47"/>
                  <a:pt x="98" y="47"/>
                  <a:pt x="98" y="47"/>
                </a:cubicBezTo>
                <a:cubicBezTo>
                  <a:pt x="93" y="47"/>
                  <a:pt x="93" y="47"/>
                  <a:pt x="93" y="47"/>
                </a:cubicBezTo>
                <a:lnTo>
                  <a:pt x="93" y="42"/>
                </a:lnTo>
                <a:close/>
                <a:moveTo>
                  <a:pt x="104" y="42"/>
                </a:moveTo>
                <a:cubicBezTo>
                  <a:pt x="109" y="42"/>
                  <a:pt x="109" y="42"/>
                  <a:pt x="109" y="42"/>
                </a:cubicBezTo>
                <a:cubicBezTo>
                  <a:pt x="109" y="47"/>
                  <a:pt x="109" y="47"/>
                  <a:pt x="109" y="47"/>
                </a:cubicBezTo>
                <a:cubicBezTo>
                  <a:pt x="104" y="47"/>
                  <a:pt x="104" y="47"/>
                  <a:pt x="104" y="47"/>
                </a:cubicBezTo>
                <a:lnTo>
                  <a:pt x="104" y="42"/>
                </a:lnTo>
                <a:close/>
                <a:moveTo>
                  <a:pt x="46" y="74"/>
                </a:moveTo>
                <a:cubicBezTo>
                  <a:pt x="145" y="74"/>
                  <a:pt x="145" y="74"/>
                  <a:pt x="145" y="74"/>
                </a:cubicBezTo>
                <a:cubicBezTo>
                  <a:pt x="145" y="15"/>
                  <a:pt x="145" y="15"/>
                  <a:pt x="145" y="15"/>
                </a:cubicBezTo>
                <a:cubicBezTo>
                  <a:pt x="46" y="15"/>
                  <a:pt x="46" y="15"/>
                  <a:pt x="46" y="15"/>
                </a:cubicBezTo>
                <a:lnTo>
                  <a:pt x="46" y="74"/>
                </a:lnTo>
                <a:close/>
                <a:moveTo>
                  <a:pt x="51" y="20"/>
                </a:moveTo>
                <a:cubicBezTo>
                  <a:pt x="140" y="20"/>
                  <a:pt x="140" y="20"/>
                  <a:pt x="140" y="20"/>
                </a:cubicBezTo>
                <a:cubicBezTo>
                  <a:pt x="140" y="68"/>
                  <a:pt x="140" y="68"/>
                  <a:pt x="140" y="68"/>
                </a:cubicBezTo>
                <a:cubicBezTo>
                  <a:pt x="51" y="68"/>
                  <a:pt x="51" y="68"/>
                  <a:pt x="51" y="68"/>
                </a:cubicBezTo>
                <a:lnTo>
                  <a:pt x="51" y="2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8" name="Freeform 58">
            <a:extLst>
              <a:ext uri="{FF2B5EF4-FFF2-40B4-BE49-F238E27FC236}">
                <a16:creationId xmlns:a16="http://schemas.microsoft.com/office/drawing/2014/main" xmlns="" id="{9A4E87D2-7103-4DB7-AEF7-90CCD2579439}"/>
              </a:ext>
            </a:extLst>
          </p:cNvPr>
          <p:cNvSpPr>
            <a:spLocks noEditPoints="1"/>
          </p:cNvSpPr>
          <p:nvPr/>
        </p:nvSpPr>
        <p:spPr bwMode="auto">
          <a:xfrm>
            <a:off x="6246813" y="5384801"/>
            <a:ext cx="544513" cy="481013"/>
          </a:xfrm>
          <a:custGeom>
            <a:avLst/>
            <a:gdLst>
              <a:gd name="T0" fmla="*/ 52 w 160"/>
              <a:gd name="T1" fmla="*/ 42 h 140"/>
              <a:gd name="T2" fmla="*/ 80 w 160"/>
              <a:gd name="T3" fmla="*/ 26 h 140"/>
              <a:gd name="T4" fmla="*/ 128 w 160"/>
              <a:gd name="T5" fmla="*/ 35 h 140"/>
              <a:gd name="T6" fmla="*/ 80 w 160"/>
              <a:gd name="T7" fmla="*/ 0 h 140"/>
              <a:gd name="T8" fmla="*/ 32 w 160"/>
              <a:gd name="T9" fmla="*/ 35 h 140"/>
              <a:gd name="T10" fmla="*/ 32 w 160"/>
              <a:gd name="T11" fmla="*/ 98 h 140"/>
              <a:gd name="T12" fmla="*/ 63 w 160"/>
              <a:gd name="T13" fmla="*/ 100 h 140"/>
              <a:gd name="T14" fmla="*/ 65 w 160"/>
              <a:gd name="T15" fmla="*/ 115 h 140"/>
              <a:gd name="T16" fmla="*/ 74 w 160"/>
              <a:gd name="T17" fmla="*/ 140 h 140"/>
              <a:gd name="T18" fmla="*/ 83 w 160"/>
              <a:gd name="T19" fmla="*/ 115 h 140"/>
              <a:gd name="T20" fmla="*/ 77 w 160"/>
              <a:gd name="T21" fmla="*/ 104 h 140"/>
              <a:gd name="T22" fmla="*/ 85 w 160"/>
              <a:gd name="T23" fmla="*/ 121 h 140"/>
              <a:gd name="T24" fmla="*/ 63 w 160"/>
              <a:gd name="T25" fmla="*/ 121 h 140"/>
              <a:gd name="T26" fmla="*/ 71 w 160"/>
              <a:gd name="T27" fmla="*/ 105 h 140"/>
              <a:gd name="T28" fmla="*/ 59 w 160"/>
              <a:gd name="T29" fmla="*/ 93 h 140"/>
              <a:gd name="T30" fmla="*/ 6 w 160"/>
              <a:gd name="T31" fmla="*/ 67 h 140"/>
              <a:gd name="T32" fmla="*/ 35 w 160"/>
              <a:gd name="T33" fmla="*/ 41 h 140"/>
              <a:gd name="T34" fmla="*/ 38 w 160"/>
              <a:gd name="T35" fmla="*/ 39 h 140"/>
              <a:gd name="T36" fmla="*/ 122 w 160"/>
              <a:gd name="T37" fmla="*/ 39 h 140"/>
              <a:gd name="T38" fmla="*/ 125 w 160"/>
              <a:gd name="T39" fmla="*/ 41 h 140"/>
              <a:gd name="T40" fmla="*/ 154 w 160"/>
              <a:gd name="T41" fmla="*/ 67 h 140"/>
              <a:gd name="T42" fmla="*/ 101 w 160"/>
              <a:gd name="T43" fmla="*/ 93 h 140"/>
              <a:gd name="T44" fmla="*/ 95 w 160"/>
              <a:gd name="T45" fmla="*/ 86 h 140"/>
              <a:gd name="T46" fmla="*/ 111 w 160"/>
              <a:gd name="T47" fmla="*/ 76 h 140"/>
              <a:gd name="T48" fmla="*/ 61 w 160"/>
              <a:gd name="T49" fmla="*/ 76 h 140"/>
              <a:gd name="T50" fmla="*/ 77 w 160"/>
              <a:gd name="T51" fmla="*/ 87 h 140"/>
              <a:gd name="T52" fmla="*/ 83 w 160"/>
              <a:gd name="T53" fmla="*/ 70 h 140"/>
              <a:gd name="T54" fmla="*/ 86 w 160"/>
              <a:gd name="T55" fmla="*/ 59 h 140"/>
              <a:gd name="T56" fmla="*/ 89 w 160"/>
              <a:gd name="T57" fmla="*/ 70 h 140"/>
              <a:gd name="T58" fmla="*/ 93 w 160"/>
              <a:gd name="T59" fmla="*/ 95 h 140"/>
              <a:gd name="T60" fmla="*/ 128 w 160"/>
              <a:gd name="T61" fmla="*/ 98 h 140"/>
              <a:gd name="T62" fmla="*/ 128 w 160"/>
              <a:gd name="T63" fmla="*/ 35 h 140"/>
              <a:gd name="T64" fmla="*/ 83 w 160"/>
              <a:gd name="T65" fmla="*/ 93 h 140"/>
              <a:gd name="T66" fmla="*/ 77 w 160"/>
              <a:gd name="T67" fmla="*/ 98 h 1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60" h="140">
                <a:moveTo>
                  <a:pt x="80" y="20"/>
                </a:moveTo>
                <a:cubicBezTo>
                  <a:pt x="67" y="20"/>
                  <a:pt x="55" y="29"/>
                  <a:pt x="52" y="42"/>
                </a:cubicBezTo>
                <a:cubicBezTo>
                  <a:pt x="58" y="44"/>
                  <a:pt x="58" y="44"/>
                  <a:pt x="58" y="44"/>
                </a:cubicBezTo>
                <a:cubicBezTo>
                  <a:pt x="60" y="33"/>
                  <a:pt x="69" y="26"/>
                  <a:pt x="80" y="26"/>
                </a:cubicBezTo>
                <a:lnTo>
                  <a:pt x="80" y="20"/>
                </a:lnTo>
                <a:close/>
                <a:moveTo>
                  <a:pt x="128" y="35"/>
                </a:moveTo>
                <a:cubicBezTo>
                  <a:pt x="128" y="35"/>
                  <a:pt x="128" y="35"/>
                  <a:pt x="127" y="35"/>
                </a:cubicBezTo>
                <a:cubicBezTo>
                  <a:pt x="121" y="14"/>
                  <a:pt x="102" y="0"/>
                  <a:pt x="80" y="0"/>
                </a:cubicBezTo>
                <a:cubicBezTo>
                  <a:pt x="58" y="0"/>
                  <a:pt x="39" y="14"/>
                  <a:pt x="33" y="35"/>
                </a:cubicBezTo>
                <a:cubicBezTo>
                  <a:pt x="32" y="35"/>
                  <a:pt x="32" y="35"/>
                  <a:pt x="32" y="35"/>
                </a:cubicBezTo>
                <a:cubicBezTo>
                  <a:pt x="14" y="35"/>
                  <a:pt x="0" y="49"/>
                  <a:pt x="0" y="67"/>
                </a:cubicBezTo>
                <a:cubicBezTo>
                  <a:pt x="0" y="84"/>
                  <a:pt x="14" y="98"/>
                  <a:pt x="32" y="98"/>
                </a:cubicBezTo>
                <a:cubicBezTo>
                  <a:pt x="59" y="98"/>
                  <a:pt x="59" y="98"/>
                  <a:pt x="59" y="98"/>
                </a:cubicBezTo>
                <a:cubicBezTo>
                  <a:pt x="60" y="98"/>
                  <a:pt x="62" y="99"/>
                  <a:pt x="63" y="100"/>
                </a:cubicBezTo>
                <a:cubicBezTo>
                  <a:pt x="65" y="102"/>
                  <a:pt x="65" y="103"/>
                  <a:pt x="65" y="105"/>
                </a:cubicBezTo>
                <a:cubicBezTo>
                  <a:pt x="65" y="115"/>
                  <a:pt x="65" y="115"/>
                  <a:pt x="65" y="115"/>
                </a:cubicBezTo>
                <a:cubicBezTo>
                  <a:pt x="49" y="115"/>
                  <a:pt x="49" y="115"/>
                  <a:pt x="49" y="115"/>
                </a:cubicBezTo>
                <a:cubicBezTo>
                  <a:pt x="74" y="140"/>
                  <a:pt x="74" y="140"/>
                  <a:pt x="74" y="140"/>
                </a:cubicBezTo>
                <a:cubicBezTo>
                  <a:pt x="99" y="115"/>
                  <a:pt x="99" y="115"/>
                  <a:pt x="99" y="115"/>
                </a:cubicBezTo>
                <a:cubicBezTo>
                  <a:pt x="83" y="115"/>
                  <a:pt x="83" y="115"/>
                  <a:pt x="83" y="115"/>
                </a:cubicBezTo>
                <a:cubicBezTo>
                  <a:pt x="83" y="104"/>
                  <a:pt x="83" y="104"/>
                  <a:pt x="83" y="104"/>
                </a:cubicBezTo>
                <a:cubicBezTo>
                  <a:pt x="77" y="104"/>
                  <a:pt x="77" y="104"/>
                  <a:pt x="77" y="104"/>
                </a:cubicBezTo>
                <a:cubicBezTo>
                  <a:pt x="77" y="121"/>
                  <a:pt x="77" y="121"/>
                  <a:pt x="77" y="121"/>
                </a:cubicBezTo>
                <a:cubicBezTo>
                  <a:pt x="85" y="121"/>
                  <a:pt x="85" y="121"/>
                  <a:pt x="85" y="121"/>
                </a:cubicBezTo>
                <a:cubicBezTo>
                  <a:pt x="74" y="132"/>
                  <a:pt x="74" y="132"/>
                  <a:pt x="74" y="132"/>
                </a:cubicBezTo>
                <a:cubicBezTo>
                  <a:pt x="63" y="121"/>
                  <a:pt x="63" y="121"/>
                  <a:pt x="63" y="121"/>
                </a:cubicBezTo>
                <a:cubicBezTo>
                  <a:pt x="71" y="121"/>
                  <a:pt x="71" y="121"/>
                  <a:pt x="71" y="121"/>
                </a:cubicBezTo>
                <a:cubicBezTo>
                  <a:pt x="71" y="105"/>
                  <a:pt x="71" y="105"/>
                  <a:pt x="71" y="105"/>
                </a:cubicBezTo>
                <a:cubicBezTo>
                  <a:pt x="71" y="102"/>
                  <a:pt x="70" y="99"/>
                  <a:pt x="67" y="96"/>
                </a:cubicBezTo>
                <a:cubicBezTo>
                  <a:pt x="65" y="94"/>
                  <a:pt x="62" y="93"/>
                  <a:pt x="59" y="93"/>
                </a:cubicBezTo>
                <a:cubicBezTo>
                  <a:pt x="32" y="93"/>
                  <a:pt x="32" y="93"/>
                  <a:pt x="32" y="93"/>
                </a:cubicBezTo>
                <a:cubicBezTo>
                  <a:pt x="17" y="93"/>
                  <a:pt x="6" y="81"/>
                  <a:pt x="6" y="67"/>
                </a:cubicBezTo>
                <a:cubicBezTo>
                  <a:pt x="6" y="53"/>
                  <a:pt x="17" y="41"/>
                  <a:pt x="32" y="41"/>
                </a:cubicBezTo>
                <a:cubicBezTo>
                  <a:pt x="33" y="41"/>
                  <a:pt x="34" y="41"/>
                  <a:pt x="35" y="41"/>
                </a:cubicBezTo>
                <a:cubicBezTo>
                  <a:pt x="37" y="42"/>
                  <a:pt x="37" y="42"/>
                  <a:pt x="37" y="42"/>
                </a:cubicBezTo>
                <a:cubicBezTo>
                  <a:pt x="38" y="39"/>
                  <a:pt x="38" y="39"/>
                  <a:pt x="38" y="39"/>
                </a:cubicBezTo>
                <a:cubicBezTo>
                  <a:pt x="43" y="20"/>
                  <a:pt x="60" y="6"/>
                  <a:pt x="80" y="6"/>
                </a:cubicBezTo>
                <a:cubicBezTo>
                  <a:pt x="100" y="6"/>
                  <a:pt x="117" y="20"/>
                  <a:pt x="122" y="39"/>
                </a:cubicBezTo>
                <a:cubicBezTo>
                  <a:pt x="123" y="42"/>
                  <a:pt x="123" y="42"/>
                  <a:pt x="123" y="42"/>
                </a:cubicBezTo>
                <a:cubicBezTo>
                  <a:pt x="125" y="41"/>
                  <a:pt x="125" y="41"/>
                  <a:pt x="125" y="41"/>
                </a:cubicBezTo>
                <a:cubicBezTo>
                  <a:pt x="126" y="41"/>
                  <a:pt x="127" y="41"/>
                  <a:pt x="128" y="41"/>
                </a:cubicBezTo>
                <a:cubicBezTo>
                  <a:pt x="143" y="41"/>
                  <a:pt x="154" y="53"/>
                  <a:pt x="154" y="67"/>
                </a:cubicBezTo>
                <a:cubicBezTo>
                  <a:pt x="154" y="81"/>
                  <a:pt x="143" y="93"/>
                  <a:pt x="128" y="93"/>
                </a:cubicBezTo>
                <a:cubicBezTo>
                  <a:pt x="101" y="93"/>
                  <a:pt x="101" y="93"/>
                  <a:pt x="101" y="93"/>
                </a:cubicBezTo>
                <a:cubicBezTo>
                  <a:pt x="100" y="93"/>
                  <a:pt x="98" y="92"/>
                  <a:pt x="97" y="91"/>
                </a:cubicBezTo>
                <a:cubicBezTo>
                  <a:pt x="95" y="89"/>
                  <a:pt x="95" y="88"/>
                  <a:pt x="95" y="86"/>
                </a:cubicBezTo>
                <a:cubicBezTo>
                  <a:pt x="95" y="76"/>
                  <a:pt x="95" y="76"/>
                  <a:pt x="95" y="76"/>
                </a:cubicBezTo>
                <a:cubicBezTo>
                  <a:pt x="111" y="76"/>
                  <a:pt x="111" y="76"/>
                  <a:pt x="111" y="76"/>
                </a:cubicBezTo>
                <a:cubicBezTo>
                  <a:pt x="86" y="51"/>
                  <a:pt x="86" y="51"/>
                  <a:pt x="86" y="51"/>
                </a:cubicBezTo>
                <a:cubicBezTo>
                  <a:pt x="61" y="76"/>
                  <a:pt x="61" y="76"/>
                  <a:pt x="61" y="76"/>
                </a:cubicBezTo>
                <a:cubicBezTo>
                  <a:pt x="77" y="76"/>
                  <a:pt x="77" y="76"/>
                  <a:pt x="77" y="76"/>
                </a:cubicBezTo>
                <a:cubicBezTo>
                  <a:pt x="77" y="87"/>
                  <a:pt x="77" y="87"/>
                  <a:pt x="77" y="87"/>
                </a:cubicBezTo>
                <a:cubicBezTo>
                  <a:pt x="83" y="87"/>
                  <a:pt x="83" y="87"/>
                  <a:pt x="83" y="87"/>
                </a:cubicBezTo>
                <a:cubicBezTo>
                  <a:pt x="83" y="70"/>
                  <a:pt x="83" y="70"/>
                  <a:pt x="83" y="70"/>
                </a:cubicBezTo>
                <a:cubicBezTo>
                  <a:pt x="75" y="70"/>
                  <a:pt x="75" y="70"/>
                  <a:pt x="75" y="70"/>
                </a:cubicBezTo>
                <a:cubicBezTo>
                  <a:pt x="86" y="59"/>
                  <a:pt x="86" y="59"/>
                  <a:pt x="86" y="59"/>
                </a:cubicBezTo>
                <a:cubicBezTo>
                  <a:pt x="97" y="70"/>
                  <a:pt x="97" y="70"/>
                  <a:pt x="97" y="70"/>
                </a:cubicBezTo>
                <a:cubicBezTo>
                  <a:pt x="89" y="70"/>
                  <a:pt x="89" y="70"/>
                  <a:pt x="89" y="70"/>
                </a:cubicBezTo>
                <a:cubicBezTo>
                  <a:pt x="89" y="86"/>
                  <a:pt x="89" y="86"/>
                  <a:pt x="89" y="86"/>
                </a:cubicBezTo>
                <a:cubicBezTo>
                  <a:pt x="89" y="89"/>
                  <a:pt x="90" y="92"/>
                  <a:pt x="93" y="95"/>
                </a:cubicBezTo>
                <a:cubicBezTo>
                  <a:pt x="95" y="97"/>
                  <a:pt x="98" y="98"/>
                  <a:pt x="101" y="98"/>
                </a:cubicBezTo>
                <a:cubicBezTo>
                  <a:pt x="128" y="98"/>
                  <a:pt x="128" y="98"/>
                  <a:pt x="128" y="98"/>
                </a:cubicBezTo>
                <a:cubicBezTo>
                  <a:pt x="146" y="98"/>
                  <a:pt x="160" y="84"/>
                  <a:pt x="160" y="67"/>
                </a:cubicBezTo>
                <a:cubicBezTo>
                  <a:pt x="160" y="49"/>
                  <a:pt x="146" y="35"/>
                  <a:pt x="128" y="35"/>
                </a:cubicBezTo>
                <a:close/>
                <a:moveTo>
                  <a:pt x="77" y="93"/>
                </a:moveTo>
                <a:cubicBezTo>
                  <a:pt x="83" y="93"/>
                  <a:pt x="83" y="93"/>
                  <a:pt x="83" y="93"/>
                </a:cubicBezTo>
                <a:cubicBezTo>
                  <a:pt x="83" y="98"/>
                  <a:pt x="83" y="98"/>
                  <a:pt x="83" y="98"/>
                </a:cubicBezTo>
                <a:cubicBezTo>
                  <a:pt x="77" y="98"/>
                  <a:pt x="77" y="98"/>
                  <a:pt x="77" y="98"/>
                </a:cubicBezTo>
                <a:lnTo>
                  <a:pt x="77" y="9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9" name="Freeform 59">
            <a:extLst>
              <a:ext uri="{FF2B5EF4-FFF2-40B4-BE49-F238E27FC236}">
                <a16:creationId xmlns:a16="http://schemas.microsoft.com/office/drawing/2014/main" xmlns="" id="{AF0D9647-3E72-47E1-B975-696D981623FA}"/>
              </a:ext>
            </a:extLst>
          </p:cNvPr>
          <p:cNvSpPr>
            <a:spLocks noEditPoints="1"/>
          </p:cNvSpPr>
          <p:nvPr/>
        </p:nvSpPr>
        <p:spPr bwMode="auto">
          <a:xfrm>
            <a:off x="7199313" y="417513"/>
            <a:ext cx="544513" cy="549275"/>
          </a:xfrm>
          <a:custGeom>
            <a:avLst/>
            <a:gdLst>
              <a:gd name="T0" fmla="*/ 0 w 343"/>
              <a:gd name="T1" fmla="*/ 140 h 346"/>
              <a:gd name="T2" fmla="*/ 142 w 343"/>
              <a:gd name="T3" fmla="*/ 203 h 346"/>
              <a:gd name="T4" fmla="*/ 204 w 343"/>
              <a:gd name="T5" fmla="*/ 346 h 346"/>
              <a:gd name="T6" fmla="*/ 343 w 343"/>
              <a:gd name="T7" fmla="*/ 0 h 346"/>
              <a:gd name="T8" fmla="*/ 0 w 343"/>
              <a:gd name="T9" fmla="*/ 140 h 346"/>
              <a:gd name="T10" fmla="*/ 204 w 343"/>
              <a:gd name="T11" fmla="*/ 313 h 346"/>
              <a:gd name="T12" fmla="*/ 155 w 343"/>
              <a:gd name="T13" fmla="*/ 199 h 346"/>
              <a:gd name="T14" fmla="*/ 212 w 343"/>
              <a:gd name="T15" fmla="*/ 140 h 346"/>
              <a:gd name="T16" fmla="*/ 204 w 343"/>
              <a:gd name="T17" fmla="*/ 132 h 346"/>
              <a:gd name="T18" fmla="*/ 146 w 343"/>
              <a:gd name="T19" fmla="*/ 190 h 346"/>
              <a:gd name="T20" fmla="*/ 32 w 343"/>
              <a:gd name="T21" fmla="*/ 140 h 346"/>
              <a:gd name="T22" fmla="*/ 322 w 343"/>
              <a:gd name="T23" fmla="*/ 21 h 346"/>
              <a:gd name="T24" fmla="*/ 204 w 343"/>
              <a:gd name="T25" fmla="*/ 313 h 346"/>
              <a:gd name="T26" fmla="*/ 90 w 343"/>
              <a:gd name="T27" fmla="*/ 264 h 346"/>
              <a:gd name="T28" fmla="*/ 82 w 343"/>
              <a:gd name="T29" fmla="*/ 255 h 346"/>
              <a:gd name="T30" fmla="*/ 90 w 343"/>
              <a:gd name="T31" fmla="*/ 246 h 346"/>
              <a:gd name="T32" fmla="*/ 99 w 343"/>
              <a:gd name="T33" fmla="*/ 255 h 346"/>
              <a:gd name="T34" fmla="*/ 90 w 343"/>
              <a:gd name="T35" fmla="*/ 264 h 346"/>
              <a:gd name="T36" fmla="*/ 107 w 343"/>
              <a:gd name="T37" fmla="*/ 246 h 346"/>
              <a:gd name="T38" fmla="*/ 99 w 343"/>
              <a:gd name="T39" fmla="*/ 238 h 346"/>
              <a:gd name="T40" fmla="*/ 107 w 343"/>
              <a:gd name="T41" fmla="*/ 229 h 346"/>
              <a:gd name="T42" fmla="*/ 116 w 343"/>
              <a:gd name="T43" fmla="*/ 238 h 346"/>
              <a:gd name="T44" fmla="*/ 107 w 343"/>
              <a:gd name="T45" fmla="*/ 246 h 346"/>
              <a:gd name="T46" fmla="*/ 125 w 343"/>
              <a:gd name="T47" fmla="*/ 229 h 346"/>
              <a:gd name="T48" fmla="*/ 116 w 343"/>
              <a:gd name="T49" fmla="*/ 220 h 346"/>
              <a:gd name="T50" fmla="*/ 125 w 343"/>
              <a:gd name="T51" fmla="*/ 212 h 346"/>
              <a:gd name="T52" fmla="*/ 133 w 343"/>
              <a:gd name="T53" fmla="*/ 220 h 346"/>
              <a:gd name="T54" fmla="*/ 125 w 343"/>
              <a:gd name="T55" fmla="*/ 229 h 3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343" h="346">
                <a:moveTo>
                  <a:pt x="0" y="140"/>
                </a:moveTo>
                <a:lnTo>
                  <a:pt x="142" y="203"/>
                </a:lnTo>
                <a:lnTo>
                  <a:pt x="204" y="346"/>
                </a:lnTo>
                <a:lnTo>
                  <a:pt x="343" y="0"/>
                </a:lnTo>
                <a:lnTo>
                  <a:pt x="0" y="140"/>
                </a:lnTo>
                <a:close/>
                <a:moveTo>
                  <a:pt x="204" y="313"/>
                </a:moveTo>
                <a:lnTo>
                  <a:pt x="155" y="199"/>
                </a:lnTo>
                <a:lnTo>
                  <a:pt x="212" y="140"/>
                </a:lnTo>
                <a:lnTo>
                  <a:pt x="204" y="132"/>
                </a:lnTo>
                <a:lnTo>
                  <a:pt x="146" y="190"/>
                </a:lnTo>
                <a:lnTo>
                  <a:pt x="32" y="140"/>
                </a:lnTo>
                <a:lnTo>
                  <a:pt x="322" y="21"/>
                </a:lnTo>
                <a:lnTo>
                  <a:pt x="204" y="313"/>
                </a:lnTo>
                <a:close/>
                <a:moveTo>
                  <a:pt x="90" y="264"/>
                </a:moveTo>
                <a:lnTo>
                  <a:pt x="82" y="255"/>
                </a:lnTo>
                <a:lnTo>
                  <a:pt x="90" y="246"/>
                </a:lnTo>
                <a:lnTo>
                  <a:pt x="99" y="255"/>
                </a:lnTo>
                <a:lnTo>
                  <a:pt x="90" y="264"/>
                </a:lnTo>
                <a:close/>
                <a:moveTo>
                  <a:pt x="107" y="246"/>
                </a:moveTo>
                <a:lnTo>
                  <a:pt x="99" y="238"/>
                </a:lnTo>
                <a:lnTo>
                  <a:pt x="107" y="229"/>
                </a:lnTo>
                <a:lnTo>
                  <a:pt x="116" y="238"/>
                </a:lnTo>
                <a:lnTo>
                  <a:pt x="107" y="246"/>
                </a:lnTo>
                <a:close/>
                <a:moveTo>
                  <a:pt x="125" y="229"/>
                </a:moveTo>
                <a:lnTo>
                  <a:pt x="116" y="220"/>
                </a:lnTo>
                <a:lnTo>
                  <a:pt x="125" y="212"/>
                </a:lnTo>
                <a:lnTo>
                  <a:pt x="133" y="220"/>
                </a:lnTo>
                <a:lnTo>
                  <a:pt x="125" y="22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0" name="Freeform 60">
            <a:extLst>
              <a:ext uri="{FF2B5EF4-FFF2-40B4-BE49-F238E27FC236}">
                <a16:creationId xmlns:a16="http://schemas.microsoft.com/office/drawing/2014/main" xmlns="" id="{E1F6587A-8AA2-4456-8D9F-74CA4C3EDD1F}"/>
              </a:ext>
            </a:extLst>
          </p:cNvPr>
          <p:cNvSpPr>
            <a:spLocks noEditPoints="1"/>
          </p:cNvSpPr>
          <p:nvPr/>
        </p:nvSpPr>
        <p:spPr bwMode="auto">
          <a:xfrm>
            <a:off x="7213601" y="1035051"/>
            <a:ext cx="509588" cy="549275"/>
          </a:xfrm>
          <a:custGeom>
            <a:avLst/>
            <a:gdLst>
              <a:gd name="T0" fmla="*/ 61 w 150"/>
              <a:gd name="T1" fmla="*/ 26 h 160"/>
              <a:gd name="T2" fmla="*/ 18 w 150"/>
              <a:gd name="T3" fmla="*/ 32 h 160"/>
              <a:gd name="T4" fmla="*/ 18 w 150"/>
              <a:gd name="T5" fmla="*/ 39 h 160"/>
              <a:gd name="T6" fmla="*/ 103 w 150"/>
              <a:gd name="T7" fmla="*/ 44 h 160"/>
              <a:gd name="T8" fmla="*/ 18 w 150"/>
              <a:gd name="T9" fmla="*/ 39 h 160"/>
              <a:gd name="T10" fmla="*/ 103 w 150"/>
              <a:gd name="T11" fmla="*/ 51 h 160"/>
              <a:gd name="T12" fmla="*/ 18 w 150"/>
              <a:gd name="T13" fmla="*/ 57 h 160"/>
              <a:gd name="T14" fmla="*/ 18 w 150"/>
              <a:gd name="T15" fmla="*/ 64 h 160"/>
              <a:gd name="T16" fmla="*/ 93 w 150"/>
              <a:gd name="T17" fmla="*/ 70 h 160"/>
              <a:gd name="T18" fmla="*/ 18 w 150"/>
              <a:gd name="T19" fmla="*/ 64 h 160"/>
              <a:gd name="T20" fmla="*/ 51 w 150"/>
              <a:gd name="T21" fmla="*/ 136 h 160"/>
              <a:gd name="T22" fmla="*/ 18 w 150"/>
              <a:gd name="T23" fmla="*/ 142 h 160"/>
              <a:gd name="T24" fmla="*/ 143 w 150"/>
              <a:gd name="T25" fmla="*/ 83 h 160"/>
              <a:gd name="T26" fmla="*/ 130 w 150"/>
              <a:gd name="T27" fmla="*/ 51 h 160"/>
              <a:gd name="T28" fmla="*/ 121 w 150"/>
              <a:gd name="T29" fmla="*/ 27 h 160"/>
              <a:gd name="T30" fmla="*/ 0 w 150"/>
              <a:gd name="T31" fmla="*/ 0 h 160"/>
              <a:gd name="T32" fmla="*/ 121 w 150"/>
              <a:gd name="T33" fmla="*/ 160 h 160"/>
              <a:gd name="T34" fmla="*/ 143 w 150"/>
              <a:gd name="T35" fmla="*/ 84 h 160"/>
              <a:gd name="T36" fmla="*/ 130 w 150"/>
              <a:gd name="T37" fmla="*/ 57 h 160"/>
              <a:gd name="T38" fmla="*/ 141 w 150"/>
              <a:gd name="T39" fmla="*/ 77 h 160"/>
              <a:gd name="T40" fmla="*/ 123 w 150"/>
              <a:gd name="T41" fmla="*/ 59 h 160"/>
              <a:gd name="T42" fmla="*/ 64 w 150"/>
              <a:gd name="T43" fmla="*/ 124 h 160"/>
              <a:gd name="T44" fmla="*/ 64 w 150"/>
              <a:gd name="T45" fmla="*/ 136 h 160"/>
              <a:gd name="T46" fmla="*/ 96 w 150"/>
              <a:gd name="T47" fmla="*/ 10 h 160"/>
              <a:gd name="T48" fmla="*/ 96 w 150"/>
              <a:gd name="T49" fmla="*/ 26 h 160"/>
              <a:gd name="T50" fmla="*/ 119 w 150"/>
              <a:gd name="T51" fmla="*/ 63 h 160"/>
              <a:gd name="T52" fmla="*/ 72 w 150"/>
              <a:gd name="T53" fmla="*/ 124 h 160"/>
              <a:gd name="T54" fmla="*/ 119 w 150"/>
              <a:gd name="T55" fmla="*/ 63 h 160"/>
              <a:gd name="T56" fmla="*/ 130 w 150"/>
              <a:gd name="T57" fmla="*/ 74 h 160"/>
              <a:gd name="T58" fmla="*/ 137 w 150"/>
              <a:gd name="T59" fmla="*/ 82 h 160"/>
              <a:gd name="T60" fmla="*/ 76 w 150"/>
              <a:gd name="T61" fmla="*/ 128 h 160"/>
              <a:gd name="T62" fmla="*/ 6 w 150"/>
              <a:gd name="T63" fmla="*/ 154 h 160"/>
              <a:gd name="T64" fmla="*/ 90 w 150"/>
              <a:gd name="T65" fmla="*/ 6 h 160"/>
              <a:gd name="T66" fmla="*/ 116 w 150"/>
              <a:gd name="T67" fmla="*/ 32 h 160"/>
              <a:gd name="T68" fmla="*/ 59 w 150"/>
              <a:gd name="T69" fmla="*/ 115 h 160"/>
              <a:gd name="T70" fmla="*/ 58 w 150"/>
              <a:gd name="T71" fmla="*/ 117 h 160"/>
              <a:gd name="T72" fmla="*/ 83 w 150"/>
              <a:gd name="T73" fmla="*/ 142 h 160"/>
              <a:gd name="T74" fmla="*/ 83 w 150"/>
              <a:gd name="T75" fmla="*/ 142 h 160"/>
              <a:gd name="T76" fmla="*/ 116 w 150"/>
              <a:gd name="T77" fmla="*/ 111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50" h="160">
                <a:moveTo>
                  <a:pt x="18" y="26"/>
                </a:moveTo>
                <a:cubicBezTo>
                  <a:pt x="61" y="26"/>
                  <a:pt x="61" y="26"/>
                  <a:pt x="61" y="26"/>
                </a:cubicBezTo>
                <a:cubicBezTo>
                  <a:pt x="61" y="32"/>
                  <a:pt x="61" y="32"/>
                  <a:pt x="61" y="32"/>
                </a:cubicBezTo>
                <a:cubicBezTo>
                  <a:pt x="18" y="32"/>
                  <a:pt x="18" y="32"/>
                  <a:pt x="18" y="32"/>
                </a:cubicBezTo>
                <a:lnTo>
                  <a:pt x="18" y="26"/>
                </a:lnTo>
                <a:close/>
                <a:moveTo>
                  <a:pt x="18" y="39"/>
                </a:moveTo>
                <a:cubicBezTo>
                  <a:pt x="103" y="39"/>
                  <a:pt x="103" y="39"/>
                  <a:pt x="103" y="39"/>
                </a:cubicBezTo>
                <a:cubicBezTo>
                  <a:pt x="103" y="44"/>
                  <a:pt x="103" y="44"/>
                  <a:pt x="103" y="44"/>
                </a:cubicBezTo>
                <a:cubicBezTo>
                  <a:pt x="18" y="44"/>
                  <a:pt x="18" y="44"/>
                  <a:pt x="18" y="44"/>
                </a:cubicBezTo>
                <a:lnTo>
                  <a:pt x="18" y="39"/>
                </a:lnTo>
                <a:close/>
                <a:moveTo>
                  <a:pt x="18" y="51"/>
                </a:moveTo>
                <a:cubicBezTo>
                  <a:pt x="103" y="51"/>
                  <a:pt x="103" y="51"/>
                  <a:pt x="103" y="51"/>
                </a:cubicBezTo>
                <a:cubicBezTo>
                  <a:pt x="103" y="57"/>
                  <a:pt x="103" y="57"/>
                  <a:pt x="103" y="57"/>
                </a:cubicBezTo>
                <a:cubicBezTo>
                  <a:pt x="18" y="57"/>
                  <a:pt x="18" y="57"/>
                  <a:pt x="18" y="57"/>
                </a:cubicBezTo>
                <a:lnTo>
                  <a:pt x="18" y="51"/>
                </a:lnTo>
                <a:close/>
                <a:moveTo>
                  <a:pt x="18" y="64"/>
                </a:moveTo>
                <a:cubicBezTo>
                  <a:pt x="93" y="64"/>
                  <a:pt x="93" y="64"/>
                  <a:pt x="93" y="64"/>
                </a:cubicBezTo>
                <a:cubicBezTo>
                  <a:pt x="93" y="70"/>
                  <a:pt x="93" y="70"/>
                  <a:pt x="93" y="70"/>
                </a:cubicBezTo>
                <a:cubicBezTo>
                  <a:pt x="18" y="70"/>
                  <a:pt x="18" y="70"/>
                  <a:pt x="18" y="70"/>
                </a:cubicBezTo>
                <a:lnTo>
                  <a:pt x="18" y="64"/>
                </a:lnTo>
                <a:close/>
                <a:moveTo>
                  <a:pt x="18" y="136"/>
                </a:moveTo>
                <a:cubicBezTo>
                  <a:pt x="51" y="136"/>
                  <a:pt x="51" y="136"/>
                  <a:pt x="51" y="136"/>
                </a:cubicBezTo>
                <a:cubicBezTo>
                  <a:pt x="51" y="142"/>
                  <a:pt x="51" y="142"/>
                  <a:pt x="51" y="142"/>
                </a:cubicBezTo>
                <a:cubicBezTo>
                  <a:pt x="18" y="142"/>
                  <a:pt x="18" y="142"/>
                  <a:pt x="18" y="142"/>
                </a:cubicBezTo>
                <a:lnTo>
                  <a:pt x="18" y="136"/>
                </a:lnTo>
                <a:close/>
                <a:moveTo>
                  <a:pt x="143" y="83"/>
                </a:moveTo>
                <a:cubicBezTo>
                  <a:pt x="150" y="76"/>
                  <a:pt x="150" y="64"/>
                  <a:pt x="143" y="57"/>
                </a:cubicBezTo>
                <a:cubicBezTo>
                  <a:pt x="140" y="53"/>
                  <a:pt x="135" y="51"/>
                  <a:pt x="130" y="51"/>
                </a:cubicBezTo>
                <a:cubicBezTo>
                  <a:pt x="127" y="51"/>
                  <a:pt x="124" y="52"/>
                  <a:pt x="121" y="53"/>
                </a:cubicBezTo>
                <a:cubicBezTo>
                  <a:pt x="121" y="27"/>
                  <a:pt x="121" y="27"/>
                  <a:pt x="121" y="27"/>
                </a:cubicBezTo>
                <a:cubicBezTo>
                  <a:pt x="94" y="0"/>
                  <a:pt x="94" y="0"/>
                  <a:pt x="94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60"/>
                  <a:pt x="0" y="160"/>
                  <a:pt x="0" y="160"/>
                </a:cubicBezTo>
                <a:cubicBezTo>
                  <a:pt x="121" y="160"/>
                  <a:pt x="121" y="160"/>
                  <a:pt x="121" y="160"/>
                </a:cubicBezTo>
                <a:cubicBezTo>
                  <a:pt x="121" y="105"/>
                  <a:pt x="121" y="105"/>
                  <a:pt x="121" y="105"/>
                </a:cubicBezTo>
                <a:cubicBezTo>
                  <a:pt x="143" y="84"/>
                  <a:pt x="143" y="84"/>
                  <a:pt x="143" y="84"/>
                </a:cubicBezTo>
                <a:cubicBezTo>
                  <a:pt x="143" y="84"/>
                  <a:pt x="143" y="84"/>
                  <a:pt x="143" y="83"/>
                </a:cubicBezTo>
                <a:close/>
                <a:moveTo>
                  <a:pt x="130" y="57"/>
                </a:moveTo>
                <a:cubicBezTo>
                  <a:pt x="133" y="57"/>
                  <a:pt x="137" y="59"/>
                  <a:pt x="139" y="61"/>
                </a:cubicBezTo>
                <a:cubicBezTo>
                  <a:pt x="143" y="65"/>
                  <a:pt x="144" y="72"/>
                  <a:pt x="141" y="77"/>
                </a:cubicBezTo>
                <a:cubicBezTo>
                  <a:pt x="135" y="71"/>
                  <a:pt x="135" y="71"/>
                  <a:pt x="135" y="71"/>
                </a:cubicBezTo>
                <a:cubicBezTo>
                  <a:pt x="123" y="59"/>
                  <a:pt x="123" y="59"/>
                  <a:pt x="123" y="59"/>
                </a:cubicBezTo>
                <a:cubicBezTo>
                  <a:pt x="125" y="58"/>
                  <a:pt x="127" y="57"/>
                  <a:pt x="130" y="57"/>
                </a:cubicBezTo>
                <a:close/>
                <a:moveTo>
                  <a:pt x="64" y="124"/>
                </a:moveTo>
                <a:cubicBezTo>
                  <a:pt x="76" y="136"/>
                  <a:pt x="76" y="136"/>
                  <a:pt x="76" y="136"/>
                </a:cubicBezTo>
                <a:cubicBezTo>
                  <a:pt x="64" y="136"/>
                  <a:pt x="64" y="136"/>
                  <a:pt x="64" y="136"/>
                </a:cubicBezTo>
                <a:lnTo>
                  <a:pt x="64" y="124"/>
                </a:lnTo>
                <a:close/>
                <a:moveTo>
                  <a:pt x="96" y="10"/>
                </a:moveTo>
                <a:cubicBezTo>
                  <a:pt x="112" y="26"/>
                  <a:pt x="112" y="26"/>
                  <a:pt x="112" y="26"/>
                </a:cubicBezTo>
                <a:cubicBezTo>
                  <a:pt x="96" y="26"/>
                  <a:pt x="96" y="26"/>
                  <a:pt x="96" y="26"/>
                </a:cubicBezTo>
                <a:lnTo>
                  <a:pt x="96" y="10"/>
                </a:lnTo>
                <a:close/>
                <a:moveTo>
                  <a:pt x="119" y="63"/>
                </a:moveTo>
                <a:cubicBezTo>
                  <a:pt x="126" y="70"/>
                  <a:pt x="126" y="70"/>
                  <a:pt x="126" y="70"/>
                </a:cubicBezTo>
                <a:cubicBezTo>
                  <a:pt x="72" y="124"/>
                  <a:pt x="72" y="124"/>
                  <a:pt x="72" y="124"/>
                </a:cubicBezTo>
                <a:cubicBezTo>
                  <a:pt x="65" y="117"/>
                  <a:pt x="65" y="117"/>
                  <a:pt x="65" y="117"/>
                </a:cubicBezTo>
                <a:lnTo>
                  <a:pt x="119" y="63"/>
                </a:lnTo>
                <a:close/>
                <a:moveTo>
                  <a:pt x="76" y="128"/>
                </a:moveTo>
                <a:cubicBezTo>
                  <a:pt x="130" y="74"/>
                  <a:pt x="130" y="74"/>
                  <a:pt x="130" y="74"/>
                </a:cubicBezTo>
                <a:cubicBezTo>
                  <a:pt x="134" y="78"/>
                  <a:pt x="134" y="78"/>
                  <a:pt x="134" y="78"/>
                </a:cubicBezTo>
                <a:cubicBezTo>
                  <a:pt x="137" y="82"/>
                  <a:pt x="137" y="82"/>
                  <a:pt x="137" y="82"/>
                </a:cubicBezTo>
                <a:cubicBezTo>
                  <a:pt x="83" y="135"/>
                  <a:pt x="83" y="135"/>
                  <a:pt x="83" y="135"/>
                </a:cubicBezTo>
                <a:lnTo>
                  <a:pt x="76" y="128"/>
                </a:lnTo>
                <a:close/>
                <a:moveTo>
                  <a:pt x="116" y="154"/>
                </a:moveTo>
                <a:cubicBezTo>
                  <a:pt x="6" y="154"/>
                  <a:pt x="6" y="154"/>
                  <a:pt x="6" y="154"/>
                </a:cubicBezTo>
                <a:cubicBezTo>
                  <a:pt x="6" y="6"/>
                  <a:pt x="6" y="6"/>
                  <a:pt x="6" y="6"/>
                </a:cubicBezTo>
                <a:cubicBezTo>
                  <a:pt x="90" y="6"/>
                  <a:pt x="90" y="6"/>
                  <a:pt x="90" y="6"/>
                </a:cubicBezTo>
                <a:cubicBezTo>
                  <a:pt x="90" y="32"/>
                  <a:pt x="90" y="32"/>
                  <a:pt x="90" y="32"/>
                </a:cubicBezTo>
                <a:cubicBezTo>
                  <a:pt x="116" y="32"/>
                  <a:pt x="116" y="32"/>
                  <a:pt x="116" y="32"/>
                </a:cubicBezTo>
                <a:cubicBezTo>
                  <a:pt x="116" y="58"/>
                  <a:pt x="116" y="58"/>
                  <a:pt x="116" y="58"/>
                </a:cubicBezTo>
                <a:cubicBezTo>
                  <a:pt x="59" y="115"/>
                  <a:pt x="59" y="115"/>
                  <a:pt x="59" y="115"/>
                </a:cubicBezTo>
                <a:cubicBezTo>
                  <a:pt x="58" y="115"/>
                  <a:pt x="58" y="116"/>
                  <a:pt x="58" y="117"/>
                </a:cubicBezTo>
                <a:cubicBezTo>
                  <a:pt x="58" y="117"/>
                  <a:pt x="58" y="117"/>
                  <a:pt x="58" y="117"/>
                </a:cubicBezTo>
                <a:cubicBezTo>
                  <a:pt x="58" y="142"/>
                  <a:pt x="58" y="142"/>
                  <a:pt x="58" y="142"/>
                </a:cubicBezTo>
                <a:cubicBezTo>
                  <a:pt x="83" y="142"/>
                  <a:pt x="83" y="142"/>
                  <a:pt x="83" y="142"/>
                </a:cubicBezTo>
                <a:cubicBezTo>
                  <a:pt x="83" y="142"/>
                  <a:pt x="83" y="142"/>
                  <a:pt x="83" y="142"/>
                </a:cubicBezTo>
                <a:cubicBezTo>
                  <a:pt x="83" y="142"/>
                  <a:pt x="83" y="142"/>
                  <a:pt x="83" y="142"/>
                </a:cubicBezTo>
                <a:cubicBezTo>
                  <a:pt x="84" y="142"/>
                  <a:pt x="85" y="142"/>
                  <a:pt x="85" y="141"/>
                </a:cubicBezTo>
                <a:cubicBezTo>
                  <a:pt x="116" y="111"/>
                  <a:pt x="116" y="111"/>
                  <a:pt x="116" y="111"/>
                </a:cubicBezTo>
                <a:cubicBezTo>
                  <a:pt x="116" y="154"/>
                  <a:pt x="116" y="154"/>
                  <a:pt x="116" y="15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1" name="Freeform 61">
            <a:extLst>
              <a:ext uri="{FF2B5EF4-FFF2-40B4-BE49-F238E27FC236}">
                <a16:creationId xmlns:a16="http://schemas.microsoft.com/office/drawing/2014/main" xmlns="" id="{9620652B-ED7F-4CD6-BC10-EFCD24A2BCAC}"/>
              </a:ext>
            </a:extLst>
          </p:cNvPr>
          <p:cNvSpPr>
            <a:spLocks noEditPoints="1"/>
          </p:cNvSpPr>
          <p:nvPr/>
        </p:nvSpPr>
        <p:spPr bwMode="auto">
          <a:xfrm>
            <a:off x="7226301" y="1652588"/>
            <a:ext cx="501650" cy="549275"/>
          </a:xfrm>
          <a:custGeom>
            <a:avLst/>
            <a:gdLst>
              <a:gd name="T0" fmla="*/ 131 w 147"/>
              <a:gd name="T1" fmla="*/ 22 h 160"/>
              <a:gd name="T2" fmla="*/ 130 w 147"/>
              <a:gd name="T3" fmla="*/ 21 h 160"/>
              <a:gd name="T4" fmla="*/ 110 w 147"/>
              <a:gd name="T5" fmla="*/ 1 h 160"/>
              <a:gd name="T6" fmla="*/ 16 w 147"/>
              <a:gd name="T7" fmla="*/ 0 h 160"/>
              <a:gd name="T8" fmla="*/ 0 w 147"/>
              <a:gd name="T9" fmla="*/ 70 h 160"/>
              <a:gd name="T10" fmla="*/ 147 w 147"/>
              <a:gd name="T11" fmla="*/ 160 h 160"/>
              <a:gd name="T12" fmla="*/ 131 w 147"/>
              <a:gd name="T13" fmla="*/ 58 h 160"/>
              <a:gd name="T14" fmla="*/ 6 w 147"/>
              <a:gd name="T15" fmla="*/ 152 h 160"/>
              <a:gd name="T16" fmla="*/ 68 w 147"/>
              <a:gd name="T17" fmla="*/ 114 h 160"/>
              <a:gd name="T18" fmla="*/ 133 w 147"/>
              <a:gd name="T19" fmla="*/ 154 h 160"/>
              <a:gd name="T20" fmla="*/ 73 w 147"/>
              <a:gd name="T21" fmla="*/ 118 h 160"/>
              <a:gd name="T22" fmla="*/ 141 w 147"/>
              <a:gd name="T23" fmla="*/ 77 h 160"/>
              <a:gd name="T24" fmla="*/ 79 w 147"/>
              <a:gd name="T25" fmla="*/ 114 h 160"/>
              <a:gd name="T26" fmla="*/ 120 w 147"/>
              <a:gd name="T27" fmla="*/ 20 h 160"/>
              <a:gd name="T28" fmla="*/ 111 w 147"/>
              <a:gd name="T29" fmla="*/ 10 h 160"/>
              <a:gd name="T30" fmla="*/ 131 w 147"/>
              <a:gd name="T31" fmla="*/ 76 h 160"/>
              <a:gd name="T32" fmla="*/ 138 w 147"/>
              <a:gd name="T33" fmla="*/ 71 h 160"/>
              <a:gd name="T34" fmla="*/ 105 w 147"/>
              <a:gd name="T35" fmla="*/ 26 h 160"/>
              <a:gd name="T36" fmla="*/ 125 w 147"/>
              <a:gd name="T37" fmla="*/ 79 h 160"/>
              <a:gd name="T38" fmla="*/ 22 w 147"/>
              <a:gd name="T39" fmla="*/ 79 h 160"/>
              <a:gd name="T40" fmla="*/ 105 w 147"/>
              <a:gd name="T41" fmla="*/ 6 h 160"/>
              <a:gd name="T42" fmla="*/ 8 w 147"/>
              <a:gd name="T43" fmla="*/ 71 h 160"/>
              <a:gd name="T44" fmla="*/ 16 w 147"/>
              <a:gd name="T45" fmla="*/ 76 h 160"/>
              <a:gd name="T46" fmla="*/ 64 w 147"/>
              <a:gd name="T47" fmla="*/ 141 h 160"/>
              <a:gd name="T48" fmla="*/ 58 w 147"/>
              <a:gd name="T49" fmla="*/ 147 h 160"/>
              <a:gd name="T50" fmla="*/ 70 w 147"/>
              <a:gd name="T51" fmla="*/ 141 h 160"/>
              <a:gd name="T52" fmla="*/ 76 w 147"/>
              <a:gd name="T53" fmla="*/ 147 h 160"/>
              <a:gd name="T54" fmla="*/ 70 w 147"/>
              <a:gd name="T55" fmla="*/ 141 h 160"/>
              <a:gd name="T56" fmla="*/ 88 w 147"/>
              <a:gd name="T57" fmla="*/ 141 h 160"/>
              <a:gd name="T58" fmla="*/ 82 w 147"/>
              <a:gd name="T59" fmla="*/ 147 h 160"/>
              <a:gd name="T60" fmla="*/ 73 w 147"/>
              <a:gd name="T61" fmla="*/ 88 h 160"/>
              <a:gd name="T62" fmla="*/ 89 w 147"/>
              <a:gd name="T63" fmla="*/ 80 h 160"/>
              <a:gd name="T64" fmla="*/ 73 w 147"/>
              <a:gd name="T65" fmla="*/ 82 h 160"/>
              <a:gd name="T66" fmla="*/ 73 w 147"/>
              <a:gd name="T67" fmla="*/ 35 h 160"/>
              <a:gd name="T68" fmla="*/ 97 w 147"/>
              <a:gd name="T69" fmla="*/ 58 h 160"/>
              <a:gd name="T70" fmla="*/ 97 w 147"/>
              <a:gd name="T71" fmla="*/ 65 h 160"/>
              <a:gd name="T72" fmla="*/ 91 w 147"/>
              <a:gd name="T73" fmla="*/ 68 h 160"/>
              <a:gd name="T74" fmla="*/ 90 w 147"/>
              <a:gd name="T75" fmla="*/ 58 h 160"/>
              <a:gd name="T76" fmla="*/ 57 w 147"/>
              <a:gd name="T77" fmla="*/ 58 h 160"/>
              <a:gd name="T78" fmla="*/ 85 w 147"/>
              <a:gd name="T79" fmla="*/ 70 h 160"/>
              <a:gd name="T80" fmla="*/ 93 w 147"/>
              <a:gd name="T81" fmla="*/ 75 h 160"/>
              <a:gd name="T82" fmla="*/ 103 w 147"/>
              <a:gd name="T83" fmla="*/ 65 h 160"/>
              <a:gd name="T84" fmla="*/ 103 w 147"/>
              <a:gd name="T85" fmla="*/ 58 h 160"/>
              <a:gd name="T86" fmla="*/ 73 w 147"/>
              <a:gd name="T87" fmla="*/ 29 h 160"/>
              <a:gd name="T88" fmla="*/ 73 w 147"/>
              <a:gd name="T89" fmla="*/ 88 h 160"/>
              <a:gd name="T90" fmla="*/ 63 w 147"/>
              <a:gd name="T91" fmla="*/ 58 h 160"/>
              <a:gd name="T92" fmla="*/ 84 w 147"/>
              <a:gd name="T93" fmla="*/ 58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47" h="160">
                <a:moveTo>
                  <a:pt x="131" y="58"/>
                </a:moveTo>
                <a:cubicBezTo>
                  <a:pt x="131" y="22"/>
                  <a:pt x="131" y="22"/>
                  <a:pt x="131" y="22"/>
                </a:cubicBezTo>
                <a:cubicBezTo>
                  <a:pt x="130" y="21"/>
                  <a:pt x="130" y="21"/>
                  <a:pt x="130" y="21"/>
                </a:cubicBezTo>
                <a:cubicBezTo>
                  <a:pt x="130" y="21"/>
                  <a:pt x="130" y="21"/>
                  <a:pt x="130" y="21"/>
                </a:cubicBezTo>
                <a:cubicBezTo>
                  <a:pt x="110" y="1"/>
                  <a:pt x="110" y="1"/>
                  <a:pt x="110" y="1"/>
                </a:cubicBezTo>
                <a:cubicBezTo>
                  <a:pt x="110" y="1"/>
                  <a:pt x="110" y="1"/>
                  <a:pt x="110" y="1"/>
                </a:cubicBezTo>
                <a:cubicBezTo>
                  <a:pt x="109" y="0"/>
                  <a:pt x="109" y="0"/>
                  <a:pt x="109" y="0"/>
                </a:cubicBezTo>
                <a:cubicBezTo>
                  <a:pt x="16" y="0"/>
                  <a:pt x="16" y="0"/>
                  <a:pt x="16" y="0"/>
                </a:cubicBezTo>
                <a:cubicBezTo>
                  <a:pt x="16" y="58"/>
                  <a:pt x="16" y="58"/>
                  <a:pt x="16" y="58"/>
                </a:cubicBezTo>
                <a:cubicBezTo>
                  <a:pt x="0" y="70"/>
                  <a:pt x="0" y="70"/>
                  <a:pt x="0" y="70"/>
                </a:cubicBezTo>
                <a:cubicBezTo>
                  <a:pt x="0" y="160"/>
                  <a:pt x="0" y="160"/>
                  <a:pt x="0" y="160"/>
                </a:cubicBezTo>
                <a:cubicBezTo>
                  <a:pt x="147" y="160"/>
                  <a:pt x="147" y="160"/>
                  <a:pt x="147" y="160"/>
                </a:cubicBezTo>
                <a:cubicBezTo>
                  <a:pt x="147" y="70"/>
                  <a:pt x="147" y="70"/>
                  <a:pt x="147" y="70"/>
                </a:cubicBezTo>
                <a:lnTo>
                  <a:pt x="131" y="58"/>
                </a:lnTo>
                <a:close/>
                <a:moveTo>
                  <a:pt x="68" y="114"/>
                </a:moveTo>
                <a:cubicBezTo>
                  <a:pt x="6" y="152"/>
                  <a:pt x="6" y="152"/>
                  <a:pt x="6" y="152"/>
                </a:cubicBezTo>
                <a:cubicBezTo>
                  <a:pt x="6" y="77"/>
                  <a:pt x="6" y="77"/>
                  <a:pt x="6" y="77"/>
                </a:cubicBezTo>
                <a:lnTo>
                  <a:pt x="68" y="114"/>
                </a:lnTo>
                <a:close/>
                <a:moveTo>
                  <a:pt x="73" y="118"/>
                </a:moveTo>
                <a:cubicBezTo>
                  <a:pt x="133" y="154"/>
                  <a:pt x="133" y="154"/>
                  <a:pt x="133" y="154"/>
                </a:cubicBezTo>
                <a:cubicBezTo>
                  <a:pt x="14" y="154"/>
                  <a:pt x="14" y="154"/>
                  <a:pt x="14" y="154"/>
                </a:cubicBezTo>
                <a:lnTo>
                  <a:pt x="73" y="118"/>
                </a:lnTo>
                <a:close/>
                <a:moveTo>
                  <a:pt x="79" y="114"/>
                </a:moveTo>
                <a:cubicBezTo>
                  <a:pt x="141" y="77"/>
                  <a:pt x="141" y="77"/>
                  <a:pt x="141" y="77"/>
                </a:cubicBezTo>
                <a:cubicBezTo>
                  <a:pt x="141" y="152"/>
                  <a:pt x="141" y="152"/>
                  <a:pt x="141" y="152"/>
                </a:cubicBezTo>
                <a:lnTo>
                  <a:pt x="79" y="114"/>
                </a:lnTo>
                <a:close/>
                <a:moveTo>
                  <a:pt x="111" y="10"/>
                </a:moveTo>
                <a:cubicBezTo>
                  <a:pt x="120" y="20"/>
                  <a:pt x="120" y="20"/>
                  <a:pt x="120" y="20"/>
                </a:cubicBezTo>
                <a:cubicBezTo>
                  <a:pt x="111" y="20"/>
                  <a:pt x="111" y="20"/>
                  <a:pt x="111" y="20"/>
                </a:cubicBezTo>
                <a:lnTo>
                  <a:pt x="111" y="10"/>
                </a:lnTo>
                <a:close/>
                <a:moveTo>
                  <a:pt x="138" y="71"/>
                </a:moveTo>
                <a:cubicBezTo>
                  <a:pt x="131" y="76"/>
                  <a:pt x="131" y="76"/>
                  <a:pt x="131" y="76"/>
                </a:cubicBezTo>
                <a:cubicBezTo>
                  <a:pt x="131" y="66"/>
                  <a:pt x="131" y="66"/>
                  <a:pt x="131" y="66"/>
                </a:cubicBezTo>
                <a:lnTo>
                  <a:pt x="138" y="71"/>
                </a:lnTo>
                <a:close/>
                <a:moveTo>
                  <a:pt x="105" y="6"/>
                </a:moveTo>
                <a:cubicBezTo>
                  <a:pt x="105" y="26"/>
                  <a:pt x="105" y="26"/>
                  <a:pt x="105" y="26"/>
                </a:cubicBezTo>
                <a:cubicBezTo>
                  <a:pt x="125" y="26"/>
                  <a:pt x="125" y="26"/>
                  <a:pt x="125" y="26"/>
                </a:cubicBezTo>
                <a:cubicBezTo>
                  <a:pt x="125" y="79"/>
                  <a:pt x="125" y="79"/>
                  <a:pt x="125" y="79"/>
                </a:cubicBezTo>
                <a:cubicBezTo>
                  <a:pt x="73" y="111"/>
                  <a:pt x="73" y="111"/>
                  <a:pt x="73" y="111"/>
                </a:cubicBezTo>
                <a:cubicBezTo>
                  <a:pt x="22" y="79"/>
                  <a:pt x="22" y="79"/>
                  <a:pt x="22" y="79"/>
                </a:cubicBezTo>
                <a:cubicBezTo>
                  <a:pt x="22" y="6"/>
                  <a:pt x="22" y="6"/>
                  <a:pt x="22" y="6"/>
                </a:cubicBezTo>
                <a:lnTo>
                  <a:pt x="105" y="6"/>
                </a:lnTo>
                <a:close/>
                <a:moveTo>
                  <a:pt x="16" y="76"/>
                </a:moveTo>
                <a:cubicBezTo>
                  <a:pt x="8" y="71"/>
                  <a:pt x="8" y="71"/>
                  <a:pt x="8" y="71"/>
                </a:cubicBezTo>
                <a:cubicBezTo>
                  <a:pt x="16" y="66"/>
                  <a:pt x="16" y="66"/>
                  <a:pt x="16" y="66"/>
                </a:cubicBezTo>
                <a:lnTo>
                  <a:pt x="16" y="76"/>
                </a:lnTo>
                <a:close/>
                <a:moveTo>
                  <a:pt x="58" y="141"/>
                </a:moveTo>
                <a:cubicBezTo>
                  <a:pt x="64" y="141"/>
                  <a:pt x="64" y="141"/>
                  <a:pt x="64" y="141"/>
                </a:cubicBezTo>
                <a:cubicBezTo>
                  <a:pt x="64" y="147"/>
                  <a:pt x="64" y="147"/>
                  <a:pt x="64" y="147"/>
                </a:cubicBezTo>
                <a:cubicBezTo>
                  <a:pt x="58" y="147"/>
                  <a:pt x="58" y="147"/>
                  <a:pt x="58" y="147"/>
                </a:cubicBezTo>
                <a:lnTo>
                  <a:pt x="58" y="141"/>
                </a:lnTo>
                <a:close/>
                <a:moveTo>
                  <a:pt x="70" y="141"/>
                </a:moveTo>
                <a:cubicBezTo>
                  <a:pt x="76" y="141"/>
                  <a:pt x="76" y="141"/>
                  <a:pt x="76" y="141"/>
                </a:cubicBezTo>
                <a:cubicBezTo>
                  <a:pt x="76" y="147"/>
                  <a:pt x="76" y="147"/>
                  <a:pt x="76" y="147"/>
                </a:cubicBezTo>
                <a:cubicBezTo>
                  <a:pt x="70" y="147"/>
                  <a:pt x="70" y="147"/>
                  <a:pt x="70" y="147"/>
                </a:cubicBezTo>
                <a:lnTo>
                  <a:pt x="70" y="141"/>
                </a:lnTo>
                <a:close/>
                <a:moveTo>
                  <a:pt x="82" y="141"/>
                </a:moveTo>
                <a:cubicBezTo>
                  <a:pt x="88" y="141"/>
                  <a:pt x="88" y="141"/>
                  <a:pt x="88" y="141"/>
                </a:cubicBezTo>
                <a:cubicBezTo>
                  <a:pt x="88" y="147"/>
                  <a:pt x="88" y="147"/>
                  <a:pt x="88" y="147"/>
                </a:cubicBezTo>
                <a:cubicBezTo>
                  <a:pt x="82" y="147"/>
                  <a:pt x="82" y="147"/>
                  <a:pt x="82" y="147"/>
                </a:cubicBezTo>
                <a:lnTo>
                  <a:pt x="82" y="141"/>
                </a:lnTo>
                <a:close/>
                <a:moveTo>
                  <a:pt x="73" y="88"/>
                </a:moveTo>
                <a:cubicBezTo>
                  <a:pt x="79" y="88"/>
                  <a:pt x="84" y="87"/>
                  <a:pt x="88" y="84"/>
                </a:cubicBezTo>
                <a:cubicBezTo>
                  <a:pt x="90" y="83"/>
                  <a:pt x="90" y="82"/>
                  <a:pt x="89" y="80"/>
                </a:cubicBezTo>
                <a:cubicBezTo>
                  <a:pt x="89" y="79"/>
                  <a:pt x="87" y="78"/>
                  <a:pt x="85" y="79"/>
                </a:cubicBezTo>
                <a:cubicBezTo>
                  <a:pt x="82" y="81"/>
                  <a:pt x="78" y="82"/>
                  <a:pt x="73" y="82"/>
                </a:cubicBezTo>
                <a:cubicBezTo>
                  <a:pt x="60" y="82"/>
                  <a:pt x="50" y="71"/>
                  <a:pt x="50" y="58"/>
                </a:cubicBezTo>
                <a:cubicBezTo>
                  <a:pt x="50" y="45"/>
                  <a:pt x="60" y="35"/>
                  <a:pt x="73" y="35"/>
                </a:cubicBezTo>
                <a:cubicBezTo>
                  <a:pt x="86" y="35"/>
                  <a:pt x="97" y="45"/>
                  <a:pt x="97" y="58"/>
                </a:cubicBezTo>
                <a:cubicBezTo>
                  <a:pt x="97" y="58"/>
                  <a:pt x="97" y="58"/>
                  <a:pt x="97" y="58"/>
                </a:cubicBezTo>
                <a:cubicBezTo>
                  <a:pt x="97" y="58"/>
                  <a:pt x="97" y="58"/>
                  <a:pt x="97" y="58"/>
                </a:cubicBezTo>
                <a:cubicBezTo>
                  <a:pt x="97" y="65"/>
                  <a:pt x="97" y="65"/>
                  <a:pt x="97" y="65"/>
                </a:cubicBezTo>
                <a:cubicBezTo>
                  <a:pt x="97" y="66"/>
                  <a:pt x="97" y="67"/>
                  <a:pt x="96" y="68"/>
                </a:cubicBezTo>
                <a:cubicBezTo>
                  <a:pt x="95" y="69"/>
                  <a:pt x="92" y="69"/>
                  <a:pt x="91" y="68"/>
                </a:cubicBezTo>
                <a:cubicBezTo>
                  <a:pt x="90" y="67"/>
                  <a:pt x="90" y="66"/>
                  <a:pt x="90" y="65"/>
                </a:cubicBezTo>
                <a:cubicBezTo>
                  <a:pt x="90" y="58"/>
                  <a:pt x="90" y="58"/>
                  <a:pt x="90" y="58"/>
                </a:cubicBezTo>
                <a:cubicBezTo>
                  <a:pt x="90" y="49"/>
                  <a:pt x="82" y="42"/>
                  <a:pt x="73" y="42"/>
                </a:cubicBezTo>
                <a:cubicBezTo>
                  <a:pt x="64" y="42"/>
                  <a:pt x="57" y="49"/>
                  <a:pt x="57" y="58"/>
                </a:cubicBezTo>
                <a:cubicBezTo>
                  <a:pt x="57" y="67"/>
                  <a:pt x="64" y="75"/>
                  <a:pt x="73" y="75"/>
                </a:cubicBezTo>
                <a:cubicBezTo>
                  <a:pt x="78" y="75"/>
                  <a:pt x="82" y="73"/>
                  <a:pt x="85" y="70"/>
                </a:cubicBezTo>
                <a:cubicBezTo>
                  <a:pt x="85" y="71"/>
                  <a:pt x="86" y="71"/>
                  <a:pt x="87" y="72"/>
                </a:cubicBezTo>
                <a:cubicBezTo>
                  <a:pt x="88" y="74"/>
                  <a:pt x="91" y="75"/>
                  <a:pt x="93" y="75"/>
                </a:cubicBezTo>
                <a:cubicBezTo>
                  <a:pt x="96" y="75"/>
                  <a:pt x="98" y="74"/>
                  <a:pt x="100" y="72"/>
                </a:cubicBezTo>
                <a:cubicBezTo>
                  <a:pt x="102" y="70"/>
                  <a:pt x="103" y="68"/>
                  <a:pt x="103" y="65"/>
                </a:cubicBezTo>
                <a:cubicBezTo>
                  <a:pt x="103" y="58"/>
                  <a:pt x="103" y="58"/>
                  <a:pt x="103" y="58"/>
                </a:cubicBezTo>
                <a:cubicBezTo>
                  <a:pt x="103" y="58"/>
                  <a:pt x="103" y="58"/>
                  <a:pt x="103" y="58"/>
                </a:cubicBezTo>
                <a:cubicBezTo>
                  <a:pt x="103" y="58"/>
                  <a:pt x="103" y="58"/>
                  <a:pt x="103" y="58"/>
                </a:cubicBezTo>
                <a:cubicBezTo>
                  <a:pt x="103" y="42"/>
                  <a:pt x="90" y="29"/>
                  <a:pt x="73" y="29"/>
                </a:cubicBezTo>
                <a:cubicBezTo>
                  <a:pt x="57" y="29"/>
                  <a:pt x="44" y="42"/>
                  <a:pt x="44" y="58"/>
                </a:cubicBezTo>
                <a:cubicBezTo>
                  <a:pt x="44" y="75"/>
                  <a:pt x="57" y="88"/>
                  <a:pt x="73" y="88"/>
                </a:cubicBezTo>
                <a:close/>
                <a:moveTo>
                  <a:pt x="73" y="69"/>
                </a:moveTo>
                <a:cubicBezTo>
                  <a:pt x="68" y="69"/>
                  <a:pt x="63" y="64"/>
                  <a:pt x="63" y="58"/>
                </a:cubicBezTo>
                <a:cubicBezTo>
                  <a:pt x="63" y="53"/>
                  <a:pt x="68" y="48"/>
                  <a:pt x="73" y="48"/>
                </a:cubicBezTo>
                <a:cubicBezTo>
                  <a:pt x="79" y="48"/>
                  <a:pt x="84" y="53"/>
                  <a:pt x="84" y="58"/>
                </a:cubicBezTo>
                <a:cubicBezTo>
                  <a:pt x="84" y="64"/>
                  <a:pt x="79" y="69"/>
                  <a:pt x="73" y="6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2" name="Freeform 62">
            <a:extLst>
              <a:ext uri="{FF2B5EF4-FFF2-40B4-BE49-F238E27FC236}">
                <a16:creationId xmlns:a16="http://schemas.microsoft.com/office/drawing/2014/main" xmlns="" id="{90FF5B52-6822-496F-A55F-74739FDA04AA}"/>
              </a:ext>
            </a:extLst>
          </p:cNvPr>
          <p:cNvSpPr>
            <a:spLocks noEditPoints="1"/>
          </p:cNvSpPr>
          <p:nvPr/>
        </p:nvSpPr>
        <p:spPr bwMode="auto">
          <a:xfrm>
            <a:off x="7199313" y="2284413"/>
            <a:ext cx="544513" cy="506413"/>
          </a:xfrm>
          <a:custGeom>
            <a:avLst/>
            <a:gdLst>
              <a:gd name="T0" fmla="*/ 112 w 160"/>
              <a:gd name="T1" fmla="*/ 0 h 148"/>
              <a:gd name="T2" fmla="*/ 80 w 160"/>
              <a:gd name="T3" fmla="*/ 12 h 148"/>
              <a:gd name="T4" fmla="*/ 48 w 160"/>
              <a:gd name="T5" fmla="*/ 0 h 148"/>
              <a:gd name="T6" fmla="*/ 0 w 160"/>
              <a:gd name="T7" fmla="*/ 48 h 148"/>
              <a:gd name="T8" fmla="*/ 14 w 160"/>
              <a:gd name="T9" fmla="*/ 82 h 148"/>
              <a:gd name="T10" fmla="*/ 80 w 160"/>
              <a:gd name="T11" fmla="*/ 148 h 148"/>
              <a:gd name="T12" fmla="*/ 146 w 160"/>
              <a:gd name="T13" fmla="*/ 82 h 148"/>
              <a:gd name="T14" fmla="*/ 160 w 160"/>
              <a:gd name="T15" fmla="*/ 48 h 148"/>
              <a:gd name="T16" fmla="*/ 112 w 160"/>
              <a:gd name="T17" fmla="*/ 0 h 148"/>
              <a:gd name="T18" fmla="*/ 142 w 160"/>
              <a:gd name="T19" fmla="*/ 78 h 148"/>
              <a:gd name="T20" fmla="*/ 80 w 160"/>
              <a:gd name="T21" fmla="*/ 140 h 148"/>
              <a:gd name="T22" fmla="*/ 18 w 160"/>
              <a:gd name="T23" fmla="*/ 78 h 148"/>
              <a:gd name="T24" fmla="*/ 6 w 160"/>
              <a:gd name="T25" fmla="*/ 48 h 148"/>
              <a:gd name="T26" fmla="*/ 48 w 160"/>
              <a:gd name="T27" fmla="*/ 6 h 148"/>
              <a:gd name="T28" fmla="*/ 78 w 160"/>
              <a:gd name="T29" fmla="*/ 18 h 148"/>
              <a:gd name="T30" fmla="*/ 80 w 160"/>
              <a:gd name="T31" fmla="*/ 20 h 148"/>
              <a:gd name="T32" fmla="*/ 82 w 160"/>
              <a:gd name="T33" fmla="*/ 18 h 148"/>
              <a:gd name="T34" fmla="*/ 112 w 160"/>
              <a:gd name="T35" fmla="*/ 6 h 148"/>
              <a:gd name="T36" fmla="*/ 154 w 160"/>
              <a:gd name="T37" fmla="*/ 48 h 148"/>
              <a:gd name="T38" fmla="*/ 142 w 160"/>
              <a:gd name="T39" fmla="*/ 78 h 148"/>
              <a:gd name="T40" fmla="*/ 16 w 160"/>
              <a:gd name="T41" fmla="*/ 48 h 148"/>
              <a:gd name="T42" fmla="*/ 22 w 160"/>
              <a:gd name="T43" fmla="*/ 48 h 148"/>
              <a:gd name="T44" fmla="*/ 48 w 160"/>
              <a:gd name="T45" fmla="*/ 22 h 148"/>
              <a:gd name="T46" fmla="*/ 48 w 160"/>
              <a:gd name="T47" fmla="*/ 16 h 148"/>
              <a:gd name="T48" fmla="*/ 16 w 160"/>
              <a:gd name="T49" fmla="*/ 48 h 148"/>
              <a:gd name="T50" fmla="*/ 80 w 160"/>
              <a:gd name="T51" fmla="*/ 48 h 148"/>
              <a:gd name="T52" fmla="*/ 86 w 160"/>
              <a:gd name="T53" fmla="*/ 48 h 148"/>
              <a:gd name="T54" fmla="*/ 112 w 160"/>
              <a:gd name="T55" fmla="*/ 22 h 148"/>
              <a:gd name="T56" fmla="*/ 112 w 160"/>
              <a:gd name="T57" fmla="*/ 16 h 148"/>
              <a:gd name="T58" fmla="*/ 80 w 160"/>
              <a:gd name="T59" fmla="*/ 48 h 1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60" h="148">
                <a:moveTo>
                  <a:pt x="112" y="0"/>
                </a:moveTo>
                <a:cubicBezTo>
                  <a:pt x="100" y="0"/>
                  <a:pt x="89" y="4"/>
                  <a:pt x="80" y="12"/>
                </a:cubicBezTo>
                <a:cubicBezTo>
                  <a:pt x="71" y="4"/>
                  <a:pt x="60" y="0"/>
                  <a:pt x="48" y="0"/>
                </a:cubicBezTo>
                <a:cubicBezTo>
                  <a:pt x="22" y="0"/>
                  <a:pt x="0" y="22"/>
                  <a:pt x="0" y="48"/>
                </a:cubicBezTo>
                <a:cubicBezTo>
                  <a:pt x="0" y="61"/>
                  <a:pt x="5" y="73"/>
                  <a:pt x="14" y="82"/>
                </a:cubicBezTo>
                <a:cubicBezTo>
                  <a:pt x="80" y="148"/>
                  <a:pt x="80" y="148"/>
                  <a:pt x="80" y="148"/>
                </a:cubicBezTo>
                <a:cubicBezTo>
                  <a:pt x="146" y="82"/>
                  <a:pt x="146" y="82"/>
                  <a:pt x="146" y="82"/>
                </a:cubicBezTo>
                <a:cubicBezTo>
                  <a:pt x="155" y="73"/>
                  <a:pt x="160" y="61"/>
                  <a:pt x="160" y="48"/>
                </a:cubicBezTo>
                <a:cubicBezTo>
                  <a:pt x="160" y="22"/>
                  <a:pt x="138" y="0"/>
                  <a:pt x="112" y="0"/>
                </a:cubicBezTo>
                <a:close/>
                <a:moveTo>
                  <a:pt x="142" y="78"/>
                </a:moveTo>
                <a:cubicBezTo>
                  <a:pt x="80" y="140"/>
                  <a:pt x="80" y="140"/>
                  <a:pt x="80" y="140"/>
                </a:cubicBezTo>
                <a:cubicBezTo>
                  <a:pt x="18" y="78"/>
                  <a:pt x="18" y="78"/>
                  <a:pt x="18" y="78"/>
                </a:cubicBezTo>
                <a:cubicBezTo>
                  <a:pt x="10" y="70"/>
                  <a:pt x="6" y="59"/>
                  <a:pt x="6" y="48"/>
                </a:cubicBezTo>
                <a:cubicBezTo>
                  <a:pt x="6" y="25"/>
                  <a:pt x="25" y="6"/>
                  <a:pt x="48" y="6"/>
                </a:cubicBezTo>
                <a:cubicBezTo>
                  <a:pt x="59" y="6"/>
                  <a:pt x="70" y="10"/>
                  <a:pt x="78" y="18"/>
                </a:cubicBezTo>
                <a:cubicBezTo>
                  <a:pt x="80" y="20"/>
                  <a:pt x="80" y="20"/>
                  <a:pt x="80" y="20"/>
                </a:cubicBezTo>
                <a:cubicBezTo>
                  <a:pt x="82" y="18"/>
                  <a:pt x="82" y="18"/>
                  <a:pt x="82" y="18"/>
                </a:cubicBezTo>
                <a:cubicBezTo>
                  <a:pt x="90" y="10"/>
                  <a:pt x="101" y="6"/>
                  <a:pt x="112" y="6"/>
                </a:cubicBezTo>
                <a:cubicBezTo>
                  <a:pt x="135" y="6"/>
                  <a:pt x="154" y="25"/>
                  <a:pt x="154" y="48"/>
                </a:cubicBezTo>
                <a:cubicBezTo>
                  <a:pt x="154" y="59"/>
                  <a:pt x="150" y="70"/>
                  <a:pt x="142" y="78"/>
                </a:cubicBezTo>
                <a:close/>
                <a:moveTo>
                  <a:pt x="16" y="48"/>
                </a:moveTo>
                <a:cubicBezTo>
                  <a:pt x="22" y="48"/>
                  <a:pt x="22" y="48"/>
                  <a:pt x="22" y="48"/>
                </a:cubicBezTo>
                <a:cubicBezTo>
                  <a:pt x="22" y="34"/>
                  <a:pt x="34" y="22"/>
                  <a:pt x="48" y="22"/>
                </a:cubicBezTo>
                <a:cubicBezTo>
                  <a:pt x="48" y="16"/>
                  <a:pt x="48" y="16"/>
                  <a:pt x="48" y="16"/>
                </a:cubicBezTo>
                <a:cubicBezTo>
                  <a:pt x="30" y="16"/>
                  <a:pt x="16" y="30"/>
                  <a:pt x="16" y="48"/>
                </a:cubicBezTo>
                <a:close/>
                <a:moveTo>
                  <a:pt x="80" y="48"/>
                </a:moveTo>
                <a:cubicBezTo>
                  <a:pt x="86" y="48"/>
                  <a:pt x="86" y="48"/>
                  <a:pt x="86" y="48"/>
                </a:cubicBezTo>
                <a:cubicBezTo>
                  <a:pt x="86" y="34"/>
                  <a:pt x="98" y="22"/>
                  <a:pt x="112" y="22"/>
                </a:cubicBezTo>
                <a:cubicBezTo>
                  <a:pt x="112" y="16"/>
                  <a:pt x="112" y="16"/>
                  <a:pt x="112" y="16"/>
                </a:cubicBezTo>
                <a:cubicBezTo>
                  <a:pt x="94" y="16"/>
                  <a:pt x="80" y="30"/>
                  <a:pt x="80" y="4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3" name="Freeform 63">
            <a:extLst>
              <a:ext uri="{FF2B5EF4-FFF2-40B4-BE49-F238E27FC236}">
                <a16:creationId xmlns:a16="http://schemas.microsoft.com/office/drawing/2014/main" xmlns="" id="{CFFFF0A7-A630-4377-9FE6-3EE1A3D736DA}"/>
              </a:ext>
            </a:extLst>
          </p:cNvPr>
          <p:cNvSpPr>
            <a:spLocks noEditPoints="1"/>
          </p:cNvSpPr>
          <p:nvPr/>
        </p:nvSpPr>
        <p:spPr bwMode="auto">
          <a:xfrm>
            <a:off x="7199313" y="2943226"/>
            <a:ext cx="544513" cy="431800"/>
          </a:xfrm>
          <a:custGeom>
            <a:avLst/>
            <a:gdLst>
              <a:gd name="T0" fmla="*/ 16 w 160"/>
              <a:gd name="T1" fmla="*/ 0 h 126"/>
              <a:gd name="T2" fmla="*/ 16 w 160"/>
              <a:gd name="T3" fmla="*/ 16 h 126"/>
              <a:gd name="T4" fmla="*/ 0 w 160"/>
              <a:gd name="T5" fmla="*/ 16 h 126"/>
              <a:gd name="T6" fmla="*/ 0 w 160"/>
              <a:gd name="T7" fmla="*/ 126 h 126"/>
              <a:gd name="T8" fmla="*/ 144 w 160"/>
              <a:gd name="T9" fmla="*/ 126 h 126"/>
              <a:gd name="T10" fmla="*/ 144 w 160"/>
              <a:gd name="T11" fmla="*/ 110 h 126"/>
              <a:gd name="T12" fmla="*/ 160 w 160"/>
              <a:gd name="T13" fmla="*/ 110 h 126"/>
              <a:gd name="T14" fmla="*/ 160 w 160"/>
              <a:gd name="T15" fmla="*/ 0 h 126"/>
              <a:gd name="T16" fmla="*/ 16 w 160"/>
              <a:gd name="T17" fmla="*/ 0 h 126"/>
              <a:gd name="T18" fmla="*/ 138 w 160"/>
              <a:gd name="T19" fmla="*/ 121 h 126"/>
              <a:gd name="T20" fmla="*/ 6 w 160"/>
              <a:gd name="T21" fmla="*/ 121 h 126"/>
              <a:gd name="T22" fmla="*/ 6 w 160"/>
              <a:gd name="T23" fmla="*/ 22 h 126"/>
              <a:gd name="T24" fmla="*/ 138 w 160"/>
              <a:gd name="T25" fmla="*/ 22 h 126"/>
              <a:gd name="T26" fmla="*/ 138 w 160"/>
              <a:gd name="T27" fmla="*/ 121 h 126"/>
              <a:gd name="T28" fmla="*/ 154 w 160"/>
              <a:gd name="T29" fmla="*/ 105 h 126"/>
              <a:gd name="T30" fmla="*/ 144 w 160"/>
              <a:gd name="T31" fmla="*/ 105 h 126"/>
              <a:gd name="T32" fmla="*/ 144 w 160"/>
              <a:gd name="T33" fmla="*/ 16 h 126"/>
              <a:gd name="T34" fmla="*/ 22 w 160"/>
              <a:gd name="T35" fmla="*/ 16 h 126"/>
              <a:gd name="T36" fmla="*/ 22 w 160"/>
              <a:gd name="T37" fmla="*/ 6 h 126"/>
              <a:gd name="T38" fmla="*/ 154 w 160"/>
              <a:gd name="T39" fmla="*/ 6 h 126"/>
              <a:gd name="T40" fmla="*/ 154 w 160"/>
              <a:gd name="T41" fmla="*/ 105 h 126"/>
              <a:gd name="T42" fmla="*/ 75 w 160"/>
              <a:gd name="T43" fmla="*/ 62 h 126"/>
              <a:gd name="T44" fmla="*/ 89 w 160"/>
              <a:gd name="T45" fmla="*/ 48 h 126"/>
              <a:gd name="T46" fmla="*/ 75 w 160"/>
              <a:gd name="T47" fmla="*/ 35 h 126"/>
              <a:gd name="T48" fmla="*/ 62 w 160"/>
              <a:gd name="T49" fmla="*/ 48 h 126"/>
              <a:gd name="T50" fmla="*/ 75 w 160"/>
              <a:gd name="T51" fmla="*/ 62 h 126"/>
              <a:gd name="T52" fmla="*/ 75 w 160"/>
              <a:gd name="T53" fmla="*/ 40 h 126"/>
              <a:gd name="T54" fmla="*/ 84 w 160"/>
              <a:gd name="T55" fmla="*/ 48 h 126"/>
              <a:gd name="T56" fmla="*/ 75 w 160"/>
              <a:gd name="T57" fmla="*/ 57 h 126"/>
              <a:gd name="T58" fmla="*/ 67 w 160"/>
              <a:gd name="T59" fmla="*/ 48 h 126"/>
              <a:gd name="T60" fmla="*/ 75 w 160"/>
              <a:gd name="T61" fmla="*/ 40 h 126"/>
              <a:gd name="T62" fmla="*/ 132 w 160"/>
              <a:gd name="T63" fmla="*/ 73 h 126"/>
              <a:gd name="T64" fmla="*/ 104 w 160"/>
              <a:gd name="T65" fmla="*/ 45 h 126"/>
              <a:gd name="T66" fmla="*/ 64 w 160"/>
              <a:gd name="T67" fmla="*/ 85 h 126"/>
              <a:gd name="T68" fmla="*/ 51 w 160"/>
              <a:gd name="T69" fmla="*/ 72 h 126"/>
              <a:gd name="T70" fmla="*/ 8 w 160"/>
              <a:gd name="T71" fmla="*/ 114 h 126"/>
              <a:gd name="T72" fmla="*/ 132 w 160"/>
              <a:gd name="T73" fmla="*/ 114 h 126"/>
              <a:gd name="T74" fmla="*/ 132 w 160"/>
              <a:gd name="T75" fmla="*/ 73 h 126"/>
              <a:gd name="T76" fmla="*/ 112 w 160"/>
              <a:gd name="T77" fmla="*/ 61 h 126"/>
              <a:gd name="T78" fmla="*/ 104 w 160"/>
              <a:gd name="T79" fmla="*/ 69 h 126"/>
              <a:gd name="T80" fmla="*/ 97 w 160"/>
              <a:gd name="T81" fmla="*/ 61 h 126"/>
              <a:gd name="T82" fmla="*/ 104 w 160"/>
              <a:gd name="T83" fmla="*/ 53 h 126"/>
              <a:gd name="T84" fmla="*/ 112 w 160"/>
              <a:gd name="T85" fmla="*/ 61 h 126"/>
              <a:gd name="T86" fmla="*/ 126 w 160"/>
              <a:gd name="T87" fmla="*/ 109 h 126"/>
              <a:gd name="T88" fmla="*/ 22 w 160"/>
              <a:gd name="T89" fmla="*/ 109 h 126"/>
              <a:gd name="T90" fmla="*/ 51 w 160"/>
              <a:gd name="T91" fmla="*/ 80 h 126"/>
              <a:gd name="T92" fmla="*/ 60 w 160"/>
              <a:gd name="T93" fmla="*/ 89 h 126"/>
              <a:gd name="T94" fmla="*/ 53 w 160"/>
              <a:gd name="T95" fmla="*/ 97 h 126"/>
              <a:gd name="T96" fmla="*/ 57 w 160"/>
              <a:gd name="T97" fmla="*/ 101 h 126"/>
              <a:gd name="T98" fmla="*/ 93 w 160"/>
              <a:gd name="T99" fmla="*/ 65 h 126"/>
              <a:gd name="T100" fmla="*/ 104 w 160"/>
              <a:gd name="T101" fmla="*/ 76 h 126"/>
              <a:gd name="T102" fmla="*/ 116 w 160"/>
              <a:gd name="T103" fmla="*/ 65 h 126"/>
              <a:gd name="T104" fmla="*/ 126 w 160"/>
              <a:gd name="T105" fmla="*/ 75 h 126"/>
              <a:gd name="T106" fmla="*/ 126 w 160"/>
              <a:gd name="T107" fmla="*/ 109 h 1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60" h="126">
                <a:moveTo>
                  <a:pt x="16" y="0"/>
                </a:moveTo>
                <a:cubicBezTo>
                  <a:pt x="16" y="16"/>
                  <a:pt x="16" y="16"/>
                  <a:pt x="16" y="16"/>
                </a:cubicBezTo>
                <a:cubicBezTo>
                  <a:pt x="0" y="16"/>
                  <a:pt x="0" y="16"/>
                  <a:pt x="0" y="16"/>
                </a:cubicBezTo>
                <a:cubicBezTo>
                  <a:pt x="0" y="126"/>
                  <a:pt x="0" y="126"/>
                  <a:pt x="0" y="126"/>
                </a:cubicBezTo>
                <a:cubicBezTo>
                  <a:pt x="144" y="126"/>
                  <a:pt x="144" y="126"/>
                  <a:pt x="144" y="126"/>
                </a:cubicBezTo>
                <a:cubicBezTo>
                  <a:pt x="144" y="110"/>
                  <a:pt x="144" y="110"/>
                  <a:pt x="144" y="110"/>
                </a:cubicBezTo>
                <a:cubicBezTo>
                  <a:pt x="160" y="110"/>
                  <a:pt x="160" y="110"/>
                  <a:pt x="160" y="110"/>
                </a:cubicBezTo>
                <a:cubicBezTo>
                  <a:pt x="160" y="0"/>
                  <a:pt x="160" y="0"/>
                  <a:pt x="160" y="0"/>
                </a:cubicBezTo>
                <a:lnTo>
                  <a:pt x="16" y="0"/>
                </a:lnTo>
                <a:close/>
                <a:moveTo>
                  <a:pt x="138" y="121"/>
                </a:moveTo>
                <a:cubicBezTo>
                  <a:pt x="6" y="121"/>
                  <a:pt x="6" y="121"/>
                  <a:pt x="6" y="121"/>
                </a:cubicBezTo>
                <a:cubicBezTo>
                  <a:pt x="6" y="22"/>
                  <a:pt x="6" y="22"/>
                  <a:pt x="6" y="22"/>
                </a:cubicBezTo>
                <a:cubicBezTo>
                  <a:pt x="138" y="22"/>
                  <a:pt x="138" y="22"/>
                  <a:pt x="138" y="22"/>
                </a:cubicBezTo>
                <a:lnTo>
                  <a:pt x="138" y="121"/>
                </a:lnTo>
                <a:close/>
                <a:moveTo>
                  <a:pt x="154" y="105"/>
                </a:moveTo>
                <a:cubicBezTo>
                  <a:pt x="144" y="105"/>
                  <a:pt x="144" y="105"/>
                  <a:pt x="144" y="105"/>
                </a:cubicBezTo>
                <a:cubicBezTo>
                  <a:pt x="144" y="16"/>
                  <a:pt x="144" y="16"/>
                  <a:pt x="144" y="16"/>
                </a:cubicBezTo>
                <a:cubicBezTo>
                  <a:pt x="22" y="16"/>
                  <a:pt x="22" y="16"/>
                  <a:pt x="22" y="16"/>
                </a:cubicBezTo>
                <a:cubicBezTo>
                  <a:pt x="22" y="6"/>
                  <a:pt x="22" y="6"/>
                  <a:pt x="22" y="6"/>
                </a:cubicBezTo>
                <a:cubicBezTo>
                  <a:pt x="154" y="6"/>
                  <a:pt x="154" y="6"/>
                  <a:pt x="154" y="6"/>
                </a:cubicBezTo>
                <a:lnTo>
                  <a:pt x="154" y="105"/>
                </a:lnTo>
                <a:close/>
                <a:moveTo>
                  <a:pt x="75" y="62"/>
                </a:moveTo>
                <a:cubicBezTo>
                  <a:pt x="83" y="62"/>
                  <a:pt x="89" y="56"/>
                  <a:pt x="89" y="48"/>
                </a:cubicBezTo>
                <a:cubicBezTo>
                  <a:pt x="89" y="41"/>
                  <a:pt x="83" y="35"/>
                  <a:pt x="75" y="35"/>
                </a:cubicBezTo>
                <a:cubicBezTo>
                  <a:pt x="68" y="35"/>
                  <a:pt x="62" y="41"/>
                  <a:pt x="62" y="48"/>
                </a:cubicBezTo>
                <a:cubicBezTo>
                  <a:pt x="62" y="56"/>
                  <a:pt x="68" y="62"/>
                  <a:pt x="75" y="62"/>
                </a:cubicBezTo>
                <a:close/>
                <a:moveTo>
                  <a:pt x="75" y="40"/>
                </a:moveTo>
                <a:cubicBezTo>
                  <a:pt x="80" y="40"/>
                  <a:pt x="84" y="44"/>
                  <a:pt x="84" y="48"/>
                </a:cubicBezTo>
                <a:cubicBezTo>
                  <a:pt x="84" y="53"/>
                  <a:pt x="80" y="57"/>
                  <a:pt x="75" y="57"/>
                </a:cubicBezTo>
                <a:cubicBezTo>
                  <a:pt x="71" y="57"/>
                  <a:pt x="67" y="53"/>
                  <a:pt x="67" y="48"/>
                </a:cubicBezTo>
                <a:cubicBezTo>
                  <a:pt x="67" y="44"/>
                  <a:pt x="71" y="40"/>
                  <a:pt x="75" y="40"/>
                </a:cubicBezTo>
                <a:close/>
                <a:moveTo>
                  <a:pt x="132" y="73"/>
                </a:moveTo>
                <a:cubicBezTo>
                  <a:pt x="104" y="45"/>
                  <a:pt x="104" y="45"/>
                  <a:pt x="104" y="45"/>
                </a:cubicBezTo>
                <a:cubicBezTo>
                  <a:pt x="64" y="85"/>
                  <a:pt x="64" y="85"/>
                  <a:pt x="64" y="85"/>
                </a:cubicBezTo>
                <a:cubicBezTo>
                  <a:pt x="51" y="72"/>
                  <a:pt x="51" y="72"/>
                  <a:pt x="51" y="72"/>
                </a:cubicBezTo>
                <a:cubicBezTo>
                  <a:pt x="8" y="114"/>
                  <a:pt x="8" y="114"/>
                  <a:pt x="8" y="114"/>
                </a:cubicBezTo>
                <a:cubicBezTo>
                  <a:pt x="132" y="114"/>
                  <a:pt x="132" y="114"/>
                  <a:pt x="132" y="114"/>
                </a:cubicBezTo>
                <a:cubicBezTo>
                  <a:pt x="132" y="73"/>
                  <a:pt x="132" y="73"/>
                  <a:pt x="132" y="73"/>
                </a:cubicBezTo>
                <a:close/>
                <a:moveTo>
                  <a:pt x="112" y="61"/>
                </a:moveTo>
                <a:cubicBezTo>
                  <a:pt x="104" y="69"/>
                  <a:pt x="104" y="69"/>
                  <a:pt x="104" y="69"/>
                </a:cubicBezTo>
                <a:cubicBezTo>
                  <a:pt x="97" y="61"/>
                  <a:pt x="97" y="61"/>
                  <a:pt x="97" y="61"/>
                </a:cubicBezTo>
                <a:cubicBezTo>
                  <a:pt x="104" y="53"/>
                  <a:pt x="104" y="53"/>
                  <a:pt x="104" y="53"/>
                </a:cubicBezTo>
                <a:lnTo>
                  <a:pt x="112" y="61"/>
                </a:lnTo>
                <a:close/>
                <a:moveTo>
                  <a:pt x="126" y="109"/>
                </a:moveTo>
                <a:cubicBezTo>
                  <a:pt x="22" y="109"/>
                  <a:pt x="22" y="109"/>
                  <a:pt x="22" y="109"/>
                </a:cubicBezTo>
                <a:cubicBezTo>
                  <a:pt x="51" y="80"/>
                  <a:pt x="51" y="80"/>
                  <a:pt x="51" y="80"/>
                </a:cubicBezTo>
                <a:cubicBezTo>
                  <a:pt x="60" y="89"/>
                  <a:pt x="60" y="89"/>
                  <a:pt x="60" y="89"/>
                </a:cubicBezTo>
                <a:cubicBezTo>
                  <a:pt x="53" y="97"/>
                  <a:pt x="53" y="97"/>
                  <a:pt x="53" y="97"/>
                </a:cubicBezTo>
                <a:cubicBezTo>
                  <a:pt x="57" y="101"/>
                  <a:pt x="57" y="101"/>
                  <a:pt x="57" y="101"/>
                </a:cubicBezTo>
                <a:cubicBezTo>
                  <a:pt x="93" y="65"/>
                  <a:pt x="93" y="65"/>
                  <a:pt x="93" y="65"/>
                </a:cubicBezTo>
                <a:cubicBezTo>
                  <a:pt x="104" y="76"/>
                  <a:pt x="104" y="76"/>
                  <a:pt x="104" y="76"/>
                </a:cubicBezTo>
                <a:cubicBezTo>
                  <a:pt x="116" y="65"/>
                  <a:pt x="116" y="65"/>
                  <a:pt x="116" y="65"/>
                </a:cubicBezTo>
                <a:cubicBezTo>
                  <a:pt x="126" y="75"/>
                  <a:pt x="126" y="75"/>
                  <a:pt x="126" y="75"/>
                </a:cubicBezTo>
                <a:lnTo>
                  <a:pt x="126" y="10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4" name="Freeform 64">
            <a:extLst>
              <a:ext uri="{FF2B5EF4-FFF2-40B4-BE49-F238E27FC236}">
                <a16:creationId xmlns:a16="http://schemas.microsoft.com/office/drawing/2014/main" xmlns="" id="{9223DD7F-D83B-49F2-8E43-20A1A802160E}"/>
              </a:ext>
            </a:extLst>
          </p:cNvPr>
          <p:cNvSpPr>
            <a:spLocks noEditPoints="1"/>
          </p:cNvSpPr>
          <p:nvPr/>
        </p:nvSpPr>
        <p:spPr bwMode="auto">
          <a:xfrm>
            <a:off x="7199313" y="3505201"/>
            <a:ext cx="544513" cy="549275"/>
          </a:xfrm>
          <a:custGeom>
            <a:avLst/>
            <a:gdLst>
              <a:gd name="T0" fmla="*/ 71 w 160"/>
              <a:gd name="T1" fmla="*/ 77 h 160"/>
              <a:gd name="T2" fmla="*/ 65 w 160"/>
              <a:gd name="T3" fmla="*/ 83 h 160"/>
              <a:gd name="T4" fmla="*/ 77 w 160"/>
              <a:gd name="T5" fmla="*/ 77 h 160"/>
              <a:gd name="T6" fmla="*/ 83 w 160"/>
              <a:gd name="T7" fmla="*/ 83 h 160"/>
              <a:gd name="T8" fmla="*/ 77 w 160"/>
              <a:gd name="T9" fmla="*/ 77 h 160"/>
              <a:gd name="T10" fmla="*/ 95 w 160"/>
              <a:gd name="T11" fmla="*/ 77 h 160"/>
              <a:gd name="T12" fmla="*/ 89 w 160"/>
              <a:gd name="T13" fmla="*/ 83 h 160"/>
              <a:gd name="T14" fmla="*/ 80 w 160"/>
              <a:gd name="T15" fmla="*/ 0 h 160"/>
              <a:gd name="T16" fmla="*/ 80 w 160"/>
              <a:gd name="T17" fmla="*/ 160 h 160"/>
              <a:gd name="T18" fmla="*/ 80 w 160"/>
              <a:gd name="T19" fmla="*/ 0 h 160"/>
              <a:gd name="T20" fmla="*/ 77 w 160"/>
              <a:gd name="T21" fmla="*/ 122 h 160"/>
              <a:gd name="T22" fmla="*/ 52 w 160"/>
              <a:gd name="T23" fmla="*/ 124 h 160"/>
              <a:gd name="T24" fmla="*/ 83 w 160"/>
              <a:gd name="T25" fmla="*/ 122 h 160"/>
              <a:gd name="T26" fmla="*/ 83 w 160"/>
              <a:gd name="T27" fmla="*/ 154 h 160"/>
              <a:gd name="T28" fmla="*/ 83 w 160"/>
              <a:gd name="T29" fmla="*/ 89 h 160"/>
              <a:gd name="T30" fmla="*/ 77 w 160"/>
              <a:gd name="T31" fmla="*/ 116 h 160"/>
              <a:gd name="T32" fmla="*/ 45 w 160"/>
              <a:gd name="T33" fmla="*/ 83 h 160"/>
              <a:gd name="T34" fmla="*/ 59 w 160"/>
              <a:gd name="T35" fmla="*/ 77 h 160"/>
              <a:gd name="T36" fmla="*/ 50 w 160"/>
              <a:gd name="T37" fmla="*/ 42 h 160"/>
              <a:gd name="T38" fmla="*/ 77 w 160"/>
              <a:gd name="T39" fmla="*/ 71 h 160"/>
              <a:gd name="T40" fmla="*/ 83 w 160"/>
              <a:gd name="T41" fmla="*/ 44 h 160"/>
              <a:gd name="T42" fmla="*/ 115 w 160"/>
              <a:gd name="T43" fmla="*/ 77 h 160"/>
              <a:gd name="T44" fmla="*/ 101 w 160"/>
              <a:gd name="T45" fmla="*/ 83 h 160"/>
              <a:gd name="T46" fmla="*/ 110 w 160"/>
              <a:gd name="T47" fmla="*/ 118 h 160"/>
              <a:gd name="T48" fmla="*/ 6 w 160"/>
              <a:gd name="T49" fmla="*/ 77 h 160"/>
              <a:gd name="T50" fmla="*/ 44 w 160"/>
              <a:gd name="T51" fmla="*/ 41 h 160"/>
              <a:gd name="T52" fmla="*/ 6 w 160"/>
              <a:gd name="T53" fmla="*/ 77 h 160"/>
              <a:gd name="T54" fmla="*/ 44 w 160"/>
              <a:gd name="T55" fmla="*/ 119 h 160"/>
              <a:gd name="T56" fmla="*/ 6 w 160"/>
              <a:gd name="T57" fmla="*/ 83 h 160"/>
              <a:gd name="T58" fmla="*/ 108 w 160"/>
              <a:gd name="T59" fmla="*/ 36 h 160"/>
              <a:gd name="T60" fmla="*/ 83 w 160"/>
              <a:gd name="T61" fmla="*/ 6 h 160"/>
              <a:gd name="T62" fmla="*/ 77 w 160"/>
              <a:gd name="T63" fmla="*/ 6 h 160"/>
              <a:gd name="T64" fmla="*/ 52 w 160"/>
              <a:gd name="T65" fmla="*/ 36 h 160"/>
              <a:gd name="T66" fmla="*/ 121 w 160"/>
              <a:gd name="T67" fmla="*/ 83 h 160"/>
              <a:gd name="T68" fmla="*/ 139 w 160"/>
              <a:gd name="T69" fmla="*/ 125 h 160"/>
              <a:gd name="T70" fmla="*/ 121 w 160"/>
              <a:gd name="T71" fmla="*/ 83 h 160"/>
              <a:gd name="T72" fmla="*/ 116 w 160"/>
              <a:gd name="T73" fmla="*/ 41 h 160"/>
              <a:gd name="T74" fmla="*/ 154 w 160"/>
              <a:gd name="T75" fmla="*/ 77 h 160"/>
              <a:gd name="T76" fmla="*/ 135 w 160"/>
              <a:gd name="T77" fmla="*/ 30 h 160"/>
              <a:gd name="T78" fmla="*/ 99 w 160"/>
              <a:gd name="T79" fmla="*/ 8 h 160"/>
              <a:gd name="T80" fmla="*/ 61 w 160"/>
              <a:gd name="T81" fmla="*/ 8 h 160"/>
              <a:gd name="T82" fmla="*/ 25 w 160"/>
              <a:gd name="T83" fmla="*/ 30 h 160"/>
              <a:gd name="T84" fmla="*/ 25 w 160"/>
              <a:gd name="T85" fmla="*/ 130 h 160"/>
              <a:gd name="T86" fmla="*/ 61 w 160"/>
              <a:gd name="T87" fmla="*/ 152 h 160"/>
              <a:gd name="T88" fmla="*/ 99 w 160"/>
              <a:gd name="T89" fmla="*/ 152 h 160"/>
              <a:gd name="T90" fmla="*/ 135 w 160"/>
              <a:gd name="T91" fmla="*/ 130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160" h="160">
                <a:moveTo>
                  <a:pt x="65" y="77"/>
                </a:moveTo>
                <a:cubicBezTo>
                  <a:pt x="71" y="77"/>
                  <a:pt x="71" y="77"/>
                  <a:pt x="71" y="77"/>
                </a:cubicBezTo>
                <a:cubicBezTo>
                  <a:pt x="71" y="83"/>
                  <a:pt x="71" y="83"/>
                  <a:pt x="71" y="83"/>
                </a:cubicBezTo>
                <a:cubicBezTo>
                  <a:pt x="65" y="83"/>
                  <a:pt x="65" y="83"/>
                  <a:pt x="65" y="83"/>
                </a:cubicBezTo>
                <a:lnTo>
                  <a:pt x="65" y="77"/>
                </a:lnTo>
                <a:close/>
                <a:moveTo>
                  <a:pt x="77" y="77"/>
                </a:moveTo>
                <a:cubicBezTo>
                  <a:pt x="83" y="77"/>
                  <a:pt x="83" y="77"/>
                  <a:pt x="83" y="77"/>
                </a:cubicBezTo>
                <a:cubicBezTo>
                  <a:pt x="83" y="83"/>
                  <a:pt x="83" y="83"/>
                  <a:pt x="83" y="83"/>
                </a:cubicBezTo>
                <a:cubicBezTo>
                  <a:pt x="77" y="83"/>
                  <a:pt x="77" y="83"/>
                  <a:pt x="77" y="83"/>
                </a:cubicBezTo>
                <a:lnTo>
                  <a:pt x="77" y="77"/>
                </a:lnTo>
                <a:close/>
                <a:moveTo>
                  <a:pt x="89" y="77"/>
                </a:moveTo>
                <a:cubicBezTo>
                  <a:pt x="95" y="77"/>
                  <a:pt x="95" y="77"/>
                  <a:pt x="95" y="77"/>
                </a:cubicBezTo>
                <a:cubicBezTo>
                  <a:pt x="95" y="83"/>
                  <a:pt x="95" y="83"/>
                  <a:pt x="95" y="83"/>
                </a:cubicBezTo>
                <a:cubicBezTo>
                  <a:pt x="89" y="83"/>
                  <a:pt x="89" y="83"/>
                  <a:pt x="89" y="83"/>
                </a:cubicBezTo>
                <a:lnTo>
                  <a:pt x="89" y="77"/>
                </a:lnTo>
                <a:close/>
                <a:moveTo>
                  <a:pt x="80" y="0"/>
                </a:moveTo>
                <a:cubicBezTo>
                  <a:pt x="36" y="0"/>
                  <a:pt x="0" y="36"/>
                  <a:pt x="0" y="80"/>
                </a:cubicBezTo>
                <a:cubicBezTo>
                  <a:pt x="0" y="124"/>
                  <a:pt x="36" y="160"/>
                  <a:pt x="80" y="160"/>
                </a:cubicBezTo>
                <a:cubicBezTo>
                  <a:pt x="124" y="160"/>
                  <a:pt x="160" y="124"/>
                  <a:pt x="160" y="80"/>
                </a:cubicBezTo>
                <a:cubicBezTo>
                  <a:pt x="160" y="36"/>
                  <a:pt x="124" y="0"/>
                  <a:pt x="80" y="0"/>
                </a:cubicBezTo>
                <a:close/>
                <a:moveTo>
                  <a:pt x="52" y="124"/>
                </a:moveTo>
                <a:cubicBezTo>
                  <a:pt x="60" y="122"/>
                  <a:pt x="68" y="122"/>
                  <a:pt x="77" y="122"/>
                </a:cubicBezTo>
                <a:cubicBezTo>
                  <a:pt x="77" y="154"/>
                  <a:pt x="77" y="154"/>
                  <a:pt x="77" y="154"/>
                </a:cubicBezTo>
                <a:cubicBezTo>
                  <a:pt x="67" y="152"/>
                  <a:pt x="58" y="140"/>
                  <a:pt x="52" y="124"/>
                </a:cubicBezTo>
                <a:close/>
                <a:moveTo>
                  <a:pt x="83" y="154"/>
                </a:moveTo>
                <a:cubicBezTo>
                  <a:pt x="83" y="122"/>
                  <a:pt x="83" y="122"/>
                  <a:pt x="83" y="122"/>
                </a:cubicBezTo>
                <a:cubicBezTo>
                  <a:pt x="92" y="122"/>
                  <a:pt x="100" y="122"/>
                  <a:pt x="108" y="124"/>
                </a:cubicBezTo>
                <a:cubicBezTo>
                  <a:pt x="102" y="140"/>
                  <a:pt x="93" y="152"/>
                  <a:pt x="83" y="154"/>
                </a:cubicBezTo>
                <a:close/>
                <a:moveTo>
                  <a:pt x="83" y="116"/>
                </a:moveTo>
                <a:cubicBezTo>
                  <a:pt x="83" y="89"/>
                  <a:pt x="83" y="89"/>
                  <a:pt x="83" y="89"/>
                </a:cubicBezTo>
                <a:cubicBezTo>
                  <a:pt x="77" y="89"/>
                  <a:pt x="77" y="89"/>
                  <a:pt x="77" y="89"/>
                </a:cubicBezTo>
                <a:cubicBezTo>
                  <a:pt x="77" y="116"/>
                  <a:pt x="77" y="116"/>
                  <a:pt x="77" y="116"/>
                </a:cubicBezTo>
                <a:cubicBezTo>
                  <a:pt x="68" y="116"/>
                  <a:pt x="59" y="116"/>
                  <a:pt x="50" y="118"/>
                </a:cubicBezTo>
                <a:cubicBezTo>
                  <a:pt x="47" y="108"/>
                  <a:pt x="45" y="96"/>
                  <a:pt x="45" y="83"/>
                </a:cubicBezTo>
                <a:cubicBezTo>
                  <a:pt x="59" y="83"/>
                  <a:pt x="59" y="83"/>
                  <a:pt x="59" y="83"/>
                </a:cubicBezTo>
                <a:cubicBezTo>
                  <a:pt x="59" y="77"/>
                  <a:pt x="59" y="77"/>
                  <a:pt x="59" y="77"/>
                </a:cubicBezTo>
                <a:cubicBezTo>
                  <a:pt x="45" y="77"/>
                  <a:pt x="45" y="77"/>
                  <a:pt x="45" y="77"/>
                </a:cubicBezTo>
                <a:cubicBezTo>
                  <a:pt x="45" y="64"/>
                  <a:pt x="47" y="53"/>
                  <a:pt x="50" y="42"/>
                </a:cubicBezTo>
                <a:cubicBezTo>
                  <a:pt x="59" y="44"/>
                  <a:pt x="68" y="44"/>
                  <a:pt x="77" y="44"/>
                </a:cubicBezTo>
                <a:cubicBezTo>
                  <a:pt x="77" y="71"/>
                  <a:pt x="77" y="71"/>
                  <a:pt x="77" y="71"/>
                </a:cubicBezTo>
                <a:cubicBezTo>
                  <a:pt x="83" y="71"/>
                  <a:pt x="83" y="71"/>
                  <a:pt x="83" y="71"/>
                </a:cubicBezTo>
                <a:cubicBezTo>
                  <a:pt x="83" y="44"/>
                  <a:pt x="83" y="44"/>
                  <a:pt x="83" y="44"/>
                </a:cubicBezTo>
                <a:cubicBezTo>
                  <a:pt x="92" y="44"/>
                  <a:pt x="101" y="44"/>
                  <a:pt x="110" y="42"/>
                </a:cubicBezTo>
                <a:cubicBezTo>
                  <a:pt x="113" y="53"/>
                  <a:pt x="115" y="64"/>
                  <a:pt x="115" y="77"/>
                </a:cubicBezTo>
                <a:cubicBezTo>
                  <a:pt x="101" y="77"/>
                  <a:pt x="101" y="77"/>
                  <a:pt x="101" y="77"/>
                </a:cubicBezTo>
                <a:cubicBezTo>
                  <a:pt x="101" y="83"/>
                  <a:pt x="101" y="83"/>
                  <a:pt x="101" y="83"/>
                </a:cubicBezTo>
                <a:cubicBezTo>
                  <a:pt x="115" y="83"/>
                  <a:pt x="115" y="83"/>
                  <a:pt x="115" y="83"/>
                </a:cubicBezTo>
                <a:cubicBezTo>
                  <a:pt x="115" y="96"/>
                  <a:pt x="113" y="108"/>
                  <a:pt x="110" y="118"/>
                </a:cubicBezTo>
                <a:cubicBezTo>
                  <a:pt x="101" y="116"/>
                  <a:pt x="92" y="116"/>
                  <a:pt x="83" y="116"/>
                </a:cubicBezTo>
                <a:close/>
                <a:moveTo>
                  <a:pt x="6" y="77"/>
                </a:moveTo>
                <a:cubicBezTo>
                  <a:pt x="7" y="61"/>
                  <a:pt x="12" y="47"/>
                  <a:pt x="21" y="35"/>
                </a:cubicBezTo>
                <a:cubicBezTo>
                  <a:pt x="28" y="38"/>
                  <a:pt x="36" y="40"/>
                  <a:pt x="44" y="41"/>
                </a:cubicBezTo>
                <a:cubicBezTo>
                  <a:pt x="41" y="52"/>
                  <a:pt x="39" y="64"/>
                  <a:pt x="39" y="77"/>
                </a:cubicBezTo>
                <a:lnTo>
                  <a:pt x="6" y="77"/>
                </a:lnTo>
                <a:close/>
                <a:moveTo>
                  <a:pt x="39" y="83"/>
                </a:moveTo>
                <a:cubicBezTo>
                  <a:pt x="39" y="96"/>
                  <a:pt x="41" y="108"/>
                  <a:pt x="44" y="119"/>
                </a:cubicBezTo>
                <a:cubicBezTo>
                  <a:pt x="36" y="120"/>
                  <a:pt x="28" y="122"/>
                  <a:pt x="21" y="125"/>
                </a:cubicBezTo>
                <a:cubicBezTo>
                  <a:pt x="12" y="113"/>
                  <a:pt x="7" y="99"/>
                  <a:pt x="6" y="83"/>
                </a:cubicBezTo>
                <a:lnTo>
                  <a:pt x="39" y="83"/>
                </a:lnTo>
                <a:close/>
                <a:moveTo>
                  <a:pt x="108" y="36"/>
                </a:moveTo>
                <a:cubicBezTo>
                  <a:pt x="100" y="38"/>
                  <a:pt x="92" y="38"/>
                  <a:pt x="83" y="38"/>
                </a:cubicBezTo>
                <a:cubicBezTo>
                  <a:pt x="83" y="6"/>
                  <a:pt x="83" y="6"/>
                  <a:pt x="83" y="6"/>
                </a:cubicBezTo>
                <a:cubicBezTo>
                  <a:pt x="93" y="8"/>
                  <a:pt x="102" y="20"/>
                  <a:pt x="108" y="36"/>
                </a:cubicBezTo>
                <a:close/>
                <a:moveTo>
                  <a:pt x="77" y="6"/>
                </a:moveTo>
                <a:cubicBezTo>
                  <a:pt x="77" y="38"/>
                  <a:pt x="77" y="38"/>
                  <a:pt x="77" y="38"/>
                </a:cubicBezTo>
                <a:cubicBezTo>
                  <a:pt x="68" y="38"/>
                  <a:pt x="60" y="38"/>
                  <a:pt x="52" y="36"/>
                </a:cubicBezTo>
                <a:cubicBezTo>
                  <a:pt x="58" y="20"/>
                  <a:pt x="67" y="8"/>
                  <a:pt x="77" y="6"/>
                </a:cubicBezTo>
                <a:close/>
                <a:moveTo>
                  <a:pt x="121" y="83"/>
                </a:moveTo>
                <a:cubicBezTo>
                  <a:pt x="154" y="83"/>
                  <a:pt x="154" y="83"/>
                  <a:pt x="154" y="83"/>
                </a:cubicBezTo>
                <a:cubicBezTo>
                  <a:pt x="153" y="99"/>
                  <a:pt x="148" y="113"/>
                  <a:pt x="139" y="125"/>
                </a:cubicBezTo>
                <a:cubicBezTo>
                  <a:pt x="132" y="122"/>
                  <a:pt x="124" y="120"/>
                  <a:pt x="116" y="119"/>
                </a:cubicBezTo>
                <a:cubicBezTo>
                  <a:pt x="119" y="108"/>
                  <a:pt x="121" y="96"/>
                  <a:pt x="121" y="83"/>
                </a:cubicBezTo>
                <a:close/>
                <a:moveTo>
                  <a:pt x="121" y="77"/>
                </a:moveTo>
                <a:cubicBezTo>
                  <a:pt x="121" y="64"/>
                  <a:pt x="119" y="52"/>
                  <a:pt x="116" y="41"/>
                </a:cubicBezTo>
                <a:cubicBezTo>
                  <a:pt x="124" y="40"/>
                  <a:pt x="132" y="38"/>
                  <a:pt x="139" y="35"/>
                </a:cubicBezTo>
                <a:cubicBezTo>
                  <a:pt x="148" y="47"/>
                  <a:pt x="153" y="61"/>
                  <a:pt x="154" y="77"/>
                </a:cubicBezTo>
                <a:lnTo>
                  <a:pt x="121" y="77"/>
                </a:lnTo>
                <a:close/>
                <a:moveTo>
                  <a:pt x="135" y="30"/>
                </a:moveTo>
                <a:cubicBezTo>
                  <a:pt x="128" y="32"/>
                  <a:pt x="121" y="34"/>
                  <a:pt x="115" y="35"/>
                </a:cubicBezTo>
                <a:cubicBezTo>
                  <a:pt x="111" y="24"/>
                  <a:pt x="105" y="15"/>
                  <a:pt x="99" y="8"/>
                </a:cubicBezTo>
                <a:cubicBezTo>
                  <a:pt x="113" y="12"/>
                  <a:pt x="125" y="20"/>
                  <a:pt x="135" y="30"/>
                </a:cubicBezTo>
                <a:close/>
                <a:moveTo>
                  <a:pt x="61" y="8"/>
                </a:moveTo>
                <a:cubicBezTo>
                  <a:pt x="55" y="15"/>
                  <a:pt x="49" y="24"/>
                  <a:pt x="45" y="35"/>
                </a:cubicBezTo>
                <a:cubicBezTo>
                  <a:pt x="39" y="34"/>
                  <a:pt x="32" y="32"/>
                  <a:pt x="25" y="30"/>
                </a:cubicBezTo>
                <a:cubicBezTo>
                  <a:pt x="35" y="20"/>
                  <a:pt x="47" y="12"/>
                  <a:pt x="61" y="8"/>
                </a:cubicBezTo>
                <a:close/>
                <a:moveTo>
                  <a:pt x="25" y="130"/>
                </a:moveTo>
                <a:cubicBezTo>
                  <a:pt x="32" y="128"/>
                  <a:pt x="39" y="126"/>
                  <a:pt x="45" y="125"/>
                </a:cubicBezTo>
                <a:cubicBezTo>
                  <a:pt x="49" y="136"/>
                  <a:pt x="55" y="145"/>
                  <a:pt x="61" y="152"/>
                </a:cubicBezTo>
                <a:cubicBezTo>
                  <a:pt x="47" y="148"/>
                  <a:pt x="35" y="140"/>
                  <a:pt x="25" y="130"/>
                </a:cubicBezTo>
                <a:close/>
                <a:moveTo>
                  <a:pt x="99" y="152"/>
                </a:moveTo>
                <a:cubicBezTo>
                  <a:pt x="105" y="145"/>
                  <a:pt x="111" y="136"/>
                  <a:pt x="115" y="125"/>
                </a:cubicBezTo>
                <a:cubicBezTo>
                  <a:pt x="121" y="126"/>
                  <a:pt x="128" y="128"/>
                  <a:pt x="135" y="130"/>
                </a:cubicBezTo>
                <a:cubicBezTo>
                  <a:pt x="125" y="140"/>
                  <a:pt x="113" y="148"/>
                  <a:pt x="99" y="15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5" name="Freeform 65">
            <a:extLst>
              <a:ext uri="{FF2B5EF4-FFF2-40B4-BE49-F238E27FC236}">
                <a16:creationId xmlns:a16="http://schemas.microsoft.com/office/drawing/2014/main" xmlns="" id="{4DB6AF03-7D41-44E5-BDB9-0DCB9A146A77}"/>
              </a:ext>
            </a:extLst>
          </p:cNvPr>
          <p:cNvSpPr>
            <a:spLocks noEditPoints="1"/>
          </p:cNvSpPr>
          <p:nvPr/>
        </p:nvSpPr>
        <p:spPr bwMode="auto">
          <a:xfrm>
            <a:off x="7199313" y="4149726"/>
            <a:ext cx="544513" cy="477838"/>
          </a:xfrm>
          <a:custGeom>
            <a:avLst/>
            <a:gdLst>
              <a:gd name="T0" fmla="*/ 147 w 160"/>
              <a:gd name="T1" fmla="*/ 46 h 139"/>
              <a:gd name="T2" fmla="*/ 101 w 160"/>
              <a:gd name="T3" fmla="*/ 46 h 139"/>
              <a:gd name="T4" fmla="*/ 106 w 160"/>
              <a:gd name="T5" fmla="*/ 13 h 139"/>
              <a:gd name="T6" fmla="*/ 84 w 160"/>
              <a:gd name="T7" fmla="*/ 4 h 139"/>
              <a:gd name="T8" fmla="*/ 70 w 160"/>
              <a:gd name="T9" fmla="*/ 37 h 139"/>
              <a:gd name="T10" fmla="*/ 44 w 160"/>
              <a:gd name="T11" fmla="*/ 46 h 139"/>
              <a:gd name="T12" fmla="*/ 0 w 160"/>
              <a:gd name="T13" fmla="*/ 41 h 139"/>
              <a:gd name="T14" fmla="*/ 39 w 160"/>
              <a:gd name="T15" fmla="*/ 134 h 139"/>
              <a:gd name="T16" fmla="*/ 41 w 160"/>
              <a:gd name="T17" fmla="*/ 139 h 139"/>
              <a:gd name="T18" fmla="*/ 115 w 160"/>
              <a:gd name="T19" fmla="*/ 134 h 139"/>
              <a:gd name="T20" fmla="*/ 139 w 160"/>
              <a:gd name="T21" fmla="*/ 130 h 139"/>
              <a:gd name="T22" fmla="*/ 145 w 160"/>
              <a:gd name="T23" fmla="*/ 110 h 139"/>
              <a:gd name="T24" fmla="*/ 150 w 160"/>
              <a:gd name="T25" fmla="*/ 89 h 139"/>
              <a:gd name="T26" fmla="*/ 156 w 160"/>
              <a:gd name="T27" fmla="*/ 68 h 139"/>
              <a:gd name="T28" fmla="*/ 48 w 160"/>
              <a:gd name="T29" fmla="*/ 52 h 139"/>
              <a:gd name="T30" fmla="*/ 83 w 160"/>
              <a:gd name="T31" fmla="*/ 28 h 139"/>
              <a:gd name="T32" fmla="*/ 93 w 160"/>
              <a:gd name="T33" fmla="*/ 6 h 139"/>
              <a:gd name="T34" fmla="*/ 101 w 160"/>
              <a:gd name="T35" fmla="*/ 19 h 139"/>
              <a:gd name="T36" fmla="*/ 94 w 160"/>
              <a:gd name="T37" fmla="*/ 50 h 139"/>
              <a:gd name="T38" fmla="*/ 103 w 160"/>
              <a:gd name="T39" fmla="*/ 59 h 139"/>
              <a:gd name="T40" fmla="*/ 107 w 160"/>
              <a:gd name="T41" fmla="*/ 71 h 139"/>
              <a:gd name="T42" fmla="*/ 108 w 160"/>
              <a:gd name="T43" fmla="*/ 90 h 139"/>
              <a:gd name="T44" fmla="*/ 107 w 160"/>
              <a:gd name="T45" fmla="*/ 110 h 139"/>
              <a:gd name="T46" fmla="*/ 103 w 160"/>
              <a:gd name="T47" fmla="*/ 121 h 139"/>
              <a:gd name="T48" fmla="*/ 44 w 160"/>
              <a:gd name="T49" fmla="*/ 52 h 139"/>
              <a:gd name="T50" fmla="*/ 116 w 160"/>
              <a:gd name="T51" fmla="*/ 129 h 139"/>
              <a:gd name="T52" fmla="*/ 111 w 160"/>
              <a:gd name="T53" fmla="*/ 126 h 139"/>
              <a:gd name="T54" fmla="*/ 116 w 160"/>
              <a:gd name="T55" fmla="*/ 113 h 139"/>
              <a:gd name="T56" fmla="*/ 137 w 160"/>
              <a:gd name="T57" fmla="*/ 121 h 139"/>
              <a:gd name="T58" fmla="*/ 135 w 160"/>
              <a:gd name="T59" fmla="*/ 108 h 139"/>
              <a:gd name="T60" fmla="*/ 111 w 160"/>
              <a:gd name="T61" fmla="*/ 106 h 139"/>
              <a:gd name="T62" fmla="*/ 116 w 160"/>
              <a:gd name="T63" fmla="*/ 93 h 139"/>
              <a:gd name="T64" fmla="*/ 143 w 160"/>
              <a:gd name="T65" fmla="*/ 100 h 139"/>
              <a:gd name="T66" fmla="*/ 141 w 160"/>
              <a:gd name="T67" fmla="*/ 87 h 139"/>
              <a:gd name="T68" fmla="*/ 108 w 160"/>
              <a:gd name="T69" fmla="*/ 80 h 139"/>
              <a:gd name="T70" fmla="*/ 141 w 160"/>
              <a:gd name="T71" fmla="*/ 72 h 139"/>
              <a:gd name="T72" fmla="*/ 146 w 160"/>
              <a:gd name="T73" fmla="*/ 85 h 139"/>
              <a:gd name="T74" fmla="*/ 116 w 160"/>
              <a:gd name="T75" fmla="*/ 67 h 139"/>
              <a:gd name="T76" fmla="*/ 111 w 160"/>
              <a:gd name="T77" fmla="*/ 54 h 139"/>
              <a:gd name="T78" fmla="*/ 152 w 160"/>
              <a:gd name="T79" fmla="*/ 54 h 139"/>
              <a:gd name="T80" fmla="*/ 57 w 160"/>
              <a:gd name="T81" fmla="*/ 98 h 139"/>
              <a:gd name="T82" fmla="*/ 57 w 160"/>
              <a:gd name="T83" fmla="*/ 103 h 139"/>
              <a:gd name="T84" fmla="*/ 57 w 160"/>
              <a:gd name="T85" fmla="*/ 98 h 139"/>
              <a:gd name="T86" fmla="*/ 32 w 160"/>
              <a:gd name="T87" fmla="*/ 126 h 139"/>
              <a:gd name="T88" fmla="*/ 16 w 160"/>
              <a:gd name="T89" fmla="*/ 121 h 139"/>
              <a:gd name="T90" fmla="*/ 16 w 160"/>
              <a:gd name="T91" fmla="*/ 126 h 1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160" h="139">
                <a:moveTo>
                  <a:pt x="160" y="59"/>
                </a:moveTo>
                <a:cubicBezTo>
                  <a:pt x="160" y="56"/>
                  <a:pt x="159" y="53"/>
                  <a:pt x="156" y="50"/>
                </a:cubicBezTo>
                <a:cubicBezTo>
                  <a:pt x="154" y="48"/>
                  <a:pt x="150" y="46"/>
                  <a:pt x="147" y="46"/>
                </a:cubicBezTo>
                <a:cubicBezTo>
                  <a:pt x="116" y="46"/>
                  <a:pt x="116" y="46"/>
                  <a:pt x="116" y="46"/>
                </a:cubicBezTo>
                <a:cubicBezTo>
                  <a:pt x="116" y="46"/>
                  <a:pt x="116" y="46"/>
                  <a:pt x="116" y="46"/>
                </a:cubicBezTo>
                <a:cubicBezTo>
                  <a:pt x="101" y="46"/>
                  <a:pt x="101" y="46"/>
                  <a:pt x="101" y="46"/>
                </a:cubicBezTo>
                <a:cubicBezTo>
                  <a:pt x="102" y="43"/>
                  <a:pt x="104" y="39"/>
                  <a:pt x="104" y="35"/>
                </a:cubicBezTo>
                <a:cubicBezTo>
                  <a:pt x="106" y="30"/>
                  <a:pt x="106" y="25"/>
                  <a:pt x="106" y="19"/>
                </a:cubicBezTo>
                <a:cubicBezTo>
                  <a:pt x="106" y="13"/>
                  <a:pt x="106" y="13"/>
                  <a:pt x="106" y="13"/>
                </a:cubicBezTo>
                <a:cubicBezTo>
                  <a:pt x="106" y="10"/>
                  <a:pt x="105" y="6"/>
                  <a:pt x="103" y="4"/>
                </a:cubicBezTo>
                <a:cubicBezTo>
                  <a:pt x="100" y="1"/>
                  <a:pt x="97" y="0"/>
                  <a:pt x="93" y="0"/>
                </a:cubicBezTo>
                <a:cubicBezTo>
                  <a:pt x="90" y="0"/>
                  <a:pt x="87" y="1"/>
                  <a:pt x="84" y="4"/>
                </a:cubicBezTo>
                <a:cubicBezTo>
                  <a:pt x="82" y="6"/>
                  <a:pt x="80" y="10"/>
                  <a:pt x="80" y="13"/>
                </a:cubicBezTo>
                <a:cubicBezTo>
                  <a:pt x="80" y="17"/>
                  <a:pt x="79" y="21"/>
                  <a:pt x="77" y="26"/>
                </a:cubicBezTo>
                <a:cubicBezTo>
                  <a:pt x="76" y="30"/>
                  <a:pt x="73" y="34"/>
                  <a:pt x="70" y="37"/>
                </a:cubicBezTo>
                <a:cubicBezTo>
                  <a:pt x="67" y="40"/>
                  <a:pt x="64" y="42"/>
                  <a:pt x="60" y="44"/>
                </a:cubicBezTo>
                <a:cubicBezTo>
                  <a:pt x="56" y="45"/>
                  <a:pt x="52" y="46"/>
                  <a:pt x="48" y="46"/>
                </a:cubicBezTo>
                <a:cubicBezTo>
                  <a:pt x="44" y="46"/>
                  <a:pt x="44" y="46"/>
                  <a:pt x="44" y="46"/>
                </a:cubicBezTo>
                <a:cubicBezTo>
                  <a:pt x="44" y="44"/>
                  <a:pt x="44" y="44"/>
                  <a:pt x="44" y="44"/>
                </a:cubicBezTo>
                <a:cubicBezTo>
                  <a:pt x="44" y="42"/>
                  <a:pt x="43" y="41"/>
                  <a:pt x="41" y="41"/>
                </a:cubicBezTo>
                <a:cubicBezTo>
                  <a:pt x="0" y="41"/>
                  <a:pt x="0" y="41"/>
                  <a:pt x="0" y="41"/>
                </a:cubicBezTo>
                <a:cubicBezTo>
                  <a:pt x="0" y="47"/>
                  <a:pt x="0" y="47"/>
                  <a:pt x="0" y="47"/>
                </a:cubicBezTo>
                <a:cubicBezTo>
                  <a:pt x="39" y="47"/>
                  <a:pt x="39" y="47"/>
                  <a:pt x="39" y="47"/>
                </a:cubicBezTo>
                <a:cubicBezTo>
                  <a:pt x="39" y="134"/>
                  <a:pt x="39" y="134"/>
                  <a:pt x="39" y="134"/>
                </a:cubicBezTo>
                <a:cubicBezTo>
                  <a:pt x="0" y="134"/>
                  <a:pt x="0" y="134"/>
                  <a:pt x="0" y="134"/>
                </a:cubicBezTo>
                <a:cubicBezTo>
                  <a:pt x="0" y="139"/>
                  <a:pt x="0" y="139"/>
                  <a:pt x="0" y="139"/>
                </a:cubicBezTo>
                <a:cubicBezTo>
                  <a:pt x="41" y="139"/>
                  <a:pt x="41" y="139"/>
                  <a:pt x="41" y="139"/>
                </a:cubicBezTo>
                <a:cubicBezTo>
                  <a:pt x="43" y="139"/>
                  <a:pt x="44" y="138"/>
                  <a:pt x="44" y="136"/>
                </a:cubicBezTo>
                <a:cubicBezTo>
                  <a:pt x="44" y="134"/>
                  <a:pt x="44" y="134"/>
                  <a:pt x="44" y="134"/>
                </a:cubicBezTo>
                <a:cubicBezTo>
                  <a:pt x="115" y="134"/>
                  <a:pt x="115" y="134"/>
                  <a:pt x="115" y="134"/>
                </a:cubicBezTo>
                <a:cubicBezTo>
                  <a:pt x="115" y="134"/>
                  <a:pt x="116" y="134"/>
                  <a:pt x="116" y="134"/>
                </a:cubicBezTo>
                <a:cubicBezTo>
                  <a:pt x="130" y="134"/>
                  <a:pt x="130" y="134"/>
                  <a:pt x="130" y="134"/>
                </a:cubicBezTo>
                <a:cubicBezTo>
                  <a:pt x="133" y="134"/>
                  <a:pt x="136" y="133"/>
                  <a:pt x="139" y="130"/>
                </a:cubicBezTo>
                <a:cubicBezTo>
                  <a:pt x="141" y="128"/>
                  <a:pt x="143" y="124"/>
                  <a:pt x="143" y="121"/>
                </a:cubicBezTo>
                <a:cubicBezTo>
                  <a:pt x="143" y="118"/>
                  <a:pt x="142" y="115"/>
                  <a:pt x="140" y="113"/>
                </a:cubicBezTo>
                <a:cubicBezTo>
                  <a:pt x="142" y="112"/>
                  <a:pt x="143" y="111"/>
                  <a:pt x="145" y="110"/>
                </a:cubicBezTo>
                <a:cubicBezTo>
                  <a:pt x="147" y="107"/>
                  <a:pt x="148" y="104"/>
                  <a:pt x="148" y="100"/>
                </a:cubicBezTo>
                <a:cubicBezTo>
                  <a:pt x="148" y="97"/>
                  <a:pt x="147" y="94"/>
                  <a:pt x="146" y="92"/>
                </a:cubicBezTo>
                <a:cubicBezTo>
                  <a:pt x="147" y="92"/>
                  <a:pt x="149" y="90"/>
                  <a:pt x="150" y="89"/>
                </a:cubicBezTo>
                <a:cubicBezTo>
                  <a:pt x="153" y="87"/>
                  <a:pt x="154" y="83"/>
                  <a:pt x="154" y="80"/>
                </a:cubicBezTo>
                <a:cubicBezTo>
                  <a:pt x="154" y="77"/>
                  <a:pt x="153" y="74"/>
                  <a:pt x="151" y="72"/>
                </a:cubicBezTo>
                <a:cubicBezTo>
                  <a:pt x="153" y="71"/>
                  <a:pt x="155" y="70"/>
                  <a:pt x="156" y="68"/>
                </a:cubicBezTo>
                <a:cubicBezTo>
                  <a:pt x="159" y="66"/>
                  <a:pt x="160" y="63"/>
                  <a:pt x="160" y="59"/>
                </a:cubicBezTo>
                <a:close/>
                <a:moveTo>
                  <a:pt x="44" y="52"/>
                </a:moveTo>
                <a:cubicBezTo>
                  <a:pt x="48" y="52"/>
                  <a:pt x="48" y="52"/>
                  <a:pt x="48" y="52"/>
                </a:cubicBezTo>
                <a:cubicBezTo>
                  <a:pt x="53" y="52"/>
                  <a:pt x="58" y="51"/>
                  <a:pt x="62" y="49"/>
                </a:cubicBezTo>
                <a:cubicBezTo>
                  <a:pt x="66" y="47"/>
                  <a:pt x="70" y="45"/>
                  <a:pt x="74" y="41"/>
                </a:cubicBezTo>
                <a:cubicBezTo>
                  <a:pt x="77" y="38"/>
                  <a:pt x="80" y="33"/>
                  <a:pt x="83" y="28"/>
                </a:cubicBezTo>
                <a:cubicBezTo>
                  <a:pt x="85" y="23"/>
                  <a:pt x="86" y="18"/>
                  <a:pt x="86" y="13"/>
                </a:cubicBezTo>
                <a:cubicBezTo>
                  <a:pt x="86" y="11"/>
                  <a:pt x="87" y="9"/>
                  <a:pt x="88" y="8"/>
                </a:cubicBezTo>
                <a:cubicBezTo>
                  <a:pt x="89" y="6"/>
                  <a:pt x="91" y="6"/>
                  <a:pt x="93" y="6"/>
                </a:cubicBezTo>
                <a:cubicBezTo>
                  <a:pt x="95" y="6"/>
                  <a:pt x="97" y="6"/>
                  <a:pt x="99" y="8"/>
                </a:cubicBezTo>
                <a:cubicBezTo>
                  <a:pt x="100" y="9"/>
                  <a:pt x="101" y="11"/>
                  <a:pt x="101" y="13"/>
                </a:cubicBezTo>
                <a:cubicBezTo>
                  <a:pt x="101" y="19"/>
                  <a:pt x="101" y="19"/>
                  <a:pt x="101" y="19"/>
                </a:cubicBezTo>
                <a:cubicBezTo>
                  <a:pt x="101" y="24"/>
                  <a:pt x="100" y="29"/>
                  <a:pt x="99" y="34"/>
                </a:cubicBezTo>
                <a:cubicBezTo>
                  <a:pt x="98" y="39"/>
                  <a:pt x="96" y="43"/>
                  <a:pt x="94" y="48"/>
                </a:cubicBezTo>
                <a:cubicBezTo>
                  <a:pt x="93" y="49"/>
                  <a:pt x="93" y="50"/>
                  <a:pt x="94" y="50"/>
                </a:cubicBezTo>
                <a:cubicBezTo>
                  <a:pt x="94" y="51"/>
                  <a:pt x="95" y="52"/>
                  <a:pt x="96" y="52"/>
                </a:cubicBezTo>
                <a:cubicBezTo>
                  <a:pt x="105" y="52"/>
                  <a:pt x="105" y="52"/>
                  <a:pt x="105" y="52"/>
                </a:cubicBezTo>
                <a:cubicBezTo>
                  <a:pt x="104" y="54"/>
                  <a:pt x="103" y="57"/>
                  <a:pt x="103" y="59"/>
                </a:cubicBezTo>
                <a:cubicBezTo>
                  <a:pt x="103" y="63"/>
                  <a:pt x="104" y="66"/>
                  <a:pt x="107" y="68"/>
                </a:cubicBezTo>
                <a:cubicBezTo>
                  <a:pt x="107" y="69"/>
                  <a:pt x="107" y="69"/>
                  <a:pt x="108" y="70"/>
                </a:cubicBezTo>
                <a:cubicBezTo>
                  <a:pt x="107" y="70"/>
                  <a:pt x="107" y="70"/>
                  <a:pt x="107" y="71"/>
                </a:cubicBezTo>
                <a:cubicBezTo>
                  <a:pt x="104" y="73"/>
                  <a:pt x="103" y="76"/>
                  <a:pt x="103" y="80"/>
                </a:cubicBezTo>
                <a:cubicBezTo>
                  <a:pt x="103" y="83"/>
                  <a:pt x="104" y="87"/>
                  <a:pt x="107" y="89"/>
                </a:cubicBezTo>
                <a:cubicBezTo>
                  <a:pt x="107" y="89"/>
                  <a:pt x="107" y="90"/>
                  <a:pt x="108" y="90"/>
                </a:cubicBezTo>
                <a:cubicBezTo>
                  <a:pt x="107" y="90"/>
                  <a:pt x="107" y="91"/>
                  <a:pt x="107" y="91"/>
                </a:cubicBezTo>
                <a:cubicBezTo>
                  <a:pt x="104" y="94"/>
                  <a:pt x="103" y="97"/>
                  <a:pt x="103" y="100"/>
                </a:cubicBezTo>
                <a:cubicBezTo>
                  <a:pt x="103" y="104"/>
                  <a:pt x="104" y="107"/>
                  <a:pt x="107" y="110"/>
                </a:cubicBezTo>
                <a:cubicBezTo>
                  <a:pt x="107" y="110"/>
                  <a:pt x="107" y="110"/>
                  <a:pt x="108" y="111"/>
                </a:cubicBezTo>
                <a:cubicBezTo>
                  <a:pt x="107" y="111"/>
                  <a:pt x="107" y="111"/>
                  <a:pt x="107" y="112"/>
                </a:cubicBezTo>
                <a:cubicBezTo>
                  <a:pt x="104" y="114"/>
                  <a:pt x="103" y="118"/>
                  <a:pt x="103" y="121"/>
                </a:cubicBezTo>
                <a:cubicBezTo>
                  <a:pt x="103" y="124"/>
                  <a:pt x="104" y="126"/>
                  <a:pt x="105" y="129"/>
                </a:cubicBezTo>
                <a:cubicBezTo>
                  <a:pt x="44" y="129"/>
                  <a:pt x="44" y="129"/>
                  <a:pt x="44" y="129"/>
                </a:cubicBezTo>
                <a:lnTo>
                  <a:pt x="44" y="52"/>
                </a:lnTo>
                <a:close/>
                <a:moveTo>
                  <a:pt x="135" y="126"/>
                </a:moveTo>
                <a:cubicBezTo>
                  <a:pt x="134" y="128"/>
                  <a:pt x="132" y="129"/>
                  <a:pt x="130" y="129"/>
                </a:cubicBezTo>
                <a:cubicBezTo>
                  <a:pt x="116" y="129"/>
                  <a:pt x="116" y="129"/>
                  <a:pt x="116" y="129"/>
                </a:cubicBezTo>
                <a:cubicBezTo>
                  <a:pt x="116" y="129"/>
                  <a:pt x="116" y="129"/>
                  <a:pt x="116" y="129"/>
                </a:cubicBezTo>
                <a:cubicBezTo>
                  <a:pt x="115" y="129"/>
                  <a:pt x="115" y="129"/>
                  <a:pt x="115" y="129"/>
                </a:cubicBezTo>
                <a:cubicBezTo>
                  <a:pt x="114" y="128"/>
                  <a:pt x="112" y="128"/>
                  <a:pt x="111" y="126"/>
                </a:cubicBezTo>
                <a:cubicBezTo>
                  <a:pt x="109" y="125"/>
                  <a:pt x="108" y="123"/>
                  <a:pt x="108" y="121"/>
                </a:cubicBezTo>
                <a:cubicBezTo>
                  <a:pt x="108" y="119"/>
                  <a:pt x="109" y="117"/>
                  <a:pt x="111" y="116"/>
                </a:cubicBezTo>
                <a:cubicBezTo>
                  <a:pt x="112" y="114"/>
                  <a:pt x="114" y="113"/>
                  <a:pt x="116" y="113"/>
                </a:cubicBezTo>
                <a:cubicBezTo>
                  <a:pt x="130" y="113"/>
                  <a:pt x="130" y="113"/>
                  <a:pt x="130" y="113"/>
                </a:cubicBezTo>
                <a:cubicBezTo>
                  <a:pt x="132" y="113"/>
                  <a:pt x="134" y="114"/>
                  <a:pt x="135" y="116"/>
                </a:cubicBezTo>
                <a:cubicBezTo>
                  <a:pt x="136" y="117"/>
                  <a:pt x="137" y="119"/>
                  <a:pt x="137" y="121"/>
                </a:cubicBezTo>
                <a:cubicBezTo>
                  <a:pt x="137" y="123"/>
                  <a:pt x="136" y="125"/>
                  <a:pt x="135" y="126"/>
                </a:cubicBezTo>
                <a:close/>
                <a:moveTo>
                  <a:pt x="141" y="106"/>
                </a:moveTo>
                <a:cubicBezTo>
                  <a:pt x="139" y="107"/>
                  <a:pt x="137" y="108"/>
                  <a:pt x="135" y="108"/>
                </a:cubicBezTo>
                <a:cubicBezTo>
                  <a:pt x="130" y="108"/>
                  <a:pt x="130" y="108"/>
                  <a:pt x="130" y="108"/>
                </a:cubicBezTo>
                <a:cubicBezTo>
                  <a:pt x="116" y="108"/>
                  <a:pt x="116" y="108"/>
                  <a:pt x="116" y="108"/>
                </a:cubicBezTo>
                <a:cubicBezTo>
                  <a:pt x="114" y="108"/>
                  <a:pt x="112" y="107"/>
                  <a:pt x="111" y="106"/>
                </a:cubicBezTo>
                <a:cubicBezTo>
                  <a:pt x="109" y="104"/>
                  <a:pt x="108" y="102"/>
                  <a:pt x="108" y="100"/>
                </a:cubicBezTo>
                <a:cubicBezTo>
                  <a:pt x="108" y="98"/>
                  <a:pt x="109" y="97"/>
                  <a:pt x="111" y="95"/>
                </a:cubicBezTo>
                <a:cubicBezTo>
                  <a:pt x="112" y="94"/>
                  <a:pt x="114" y="93"/>
                  <a:pt x="116" y="93"/>
                </a:cubicBezTo>
                <a:cubicBezTo>
                  <a:pt x="135" y="93"/>
                  <a:pt x="135" y="93"/>
                  <a:pt x="135" y="93"/>
                </a:cubicBezTo>
                <a:cubicBezTo>
                  <a:pt x="137" y="93"/>
                  <a:pt x="139" y="94"/>
                  <a:pt x="141" y="95"/>
                </a:cubicBezTo>
                <a:cubicBezTo>
                  <a:pt x="142" y="97"/>
                  <a:pt x="143" y="98"/>
                  <a:pt x="143" y="100"/>
                </a:cubicBezTo>
                <a:cubicBezTo>
                  <a:pt x="143" y="102"/>
                  <a:pt x="142" y="104"/>
                  <a:pt x="141" y="106"/>
                </a:cubicBezTo>
                <a:close/>
                <a:moveTo>
                  <a:pt x="146" y="85"/>
                </a:moveTo>
                <a:cubicBezTo>
                  <a:pt x="145" y="87"/>
                  <a:pt x="143" y="87"/>
                  <a:pt x="141" y="87"/>
                </a:cubicBezTo>
                <a:cubicBezTo>
                  <a:pt x="116" y="87"/>
                  <a:pt x="116" y="87"/>
                  <a:pt x="116" y="87"/>
                </a:cubicBezTo>
                <a:cubicBezTo>
                  <a:pt x="114" y="87"/>
                  <a:pt x="112" y="87"/>
                  <a:pt x="111" y="85"/>
                </a:cubicBezTo>
                <a:cubicBezTo>
                  <a:pt x="109" y="84"/>
                  <a:pt x="108" y="82"/>
                  <a:pt x="108" y="80"/>
                </a:cubicBezTo>
                <a:cubicBezTo>
                  <a:pt x="108" y="78"/>
                  <a:pt x="109" y="76"/>
                  <a:pt x="111" y="75"/>
                </a:cubicBezTo>
                <a:cubicBezTo>
                  <a:pt x="112" y="73"/>
                  <a:pt x="114" y="72"/>
                  <a:pt x="116" y="72"/>
                </a:cubicBezTo>
                <a:cubicBezTo>
                  <a:pt x="141" y="72"/>
                  <a:pt x="141" y="72"/>
                  <a:pt x="141" y="72"/>
                </a:cubicBezTo>
                <a:cubicBezTo>
                  <a:pt x="143" y="72"/>
                  <a:pt x="145" y="73"/>
                  <a:pt x="146" y="75"/>
                </a:cubicBezTo>
                <a:cubicBezTo>
                  <a:pt x="148" y="76"/>
                  <a:pt x="149" y="78"/>
                  <a:pt x="149" y="80"/>
                </a:cubicBezTo>
                <a:cubicBezTo>
                  <a:pt x="149" y="82"/>
                  <a:pt x="148" y="84"/>
                  <a:pt x="146" y="85"/>
                </a:cubicBezTo>
                <a:close/>
                <a:moveTo>
                  <a:pt x="152" y="65"/>
                </a:moveTo>
                <a:cubicBezTo>
                  <a:pt x="151" y="66"/>
                  <a:pt x="149" y="67"/>
                  <a:pt x="147" y="67"/>
                </a:cubicBezTo>
                <a:cubicBezTo>
                  <a:pt x="116" y="67"/>
                  <a:pt x="116" y="67"/>
                  <a:pt x="116" y="67"/>
                </a:cubicBezTo>
                <a:cubicBezTo>
                  <a:pt x="114" y="67"/>
                  <a:pt x="112" y="66"/>
                  <a:pt x="111" y="65"/>
                </a:cubicBezTo>
                <a:cubicBezTo>
                  <a:pt x="109" y="63"/>
                  <a:pt x="108" y="61"/>
                  <a:pt x="108" y="59"/>
                </a:cubicBezTo>
                <a:cubicBezTo>
                  <a:pt x="108" y="57"/>
                  <a:pt x="109" y="55"/>
                  <a:pt x="111" y="54"/>
                </a:cubicBezTo>
                <a:cubicBezTo>
                  <a:pt x="112" y="53"/>
                  <a:pt x="114" y="52"/>
                  <a:pt x="116" y="52"/>
                </a:cubicBezTo>
                <a:cubicBezTo>
                  <a:pt x="147" y="52"/>
                  <a:pt x="147" y="52"/>
                  <a:pt x="147" y="52"/>
                </a:cubicBezTo>
                <a:cubicBezTo>
                  <a:pt x="149" y="52"/>
                  <a:pt x="151" y="53"/>
                  <a:pt x="152" y="54"/>
                </a:cubicBezTo>
                <a:cubicBezTo>
                  <a:pt x="154" y="55"/>
                  <a:pt x="154" y="57"/>
                  <a:pt x="154" y="59"/>
                </a:cubicBezTo>
                <a:cubicBezTo>
                  <a:pt x="154" y="61"/>
                  <a:pt x="154" y="63"/>
                  <a:pt x="152" y="65"/>
                </a:cubicBezTo>
                <a:close/>
                <a:moveTo>
                  <a:pt x="57" y="98"/>
                </a:moveTo>
                <a:cubicBezTo>
                  <a:pt x="51" y="98"/>
                  <a:pt x="51" y="98"/>
                  <a:pt x="51" y="98"/>
                </a:cubicBezTo>
                <a:cubicBezTo>
                  <a:pt x="51" y="103"/>
                  <a:pt x="51" y="103"/>
                  <a:pt x="51" y="103"/>
                </a:cubicBezTo>
                <a:cubicBezTo>
                  <a:pt x="57" y="103"/>
                  <a:pt x="57" y="103"/>
                  <a:pt x="57" y="103"/>
                </a:cubicBezTo>
                <a:cubicBezTo>
                  <a:pt x="75" y="103"/>
                  <a:pt x="90" y="88"/>
                  <a:pt x="90" y="70"/>
                </a:cubicBezTo>
                <a:cubicBezTo>
                  <a:pt x="85" y="70"/>
                  <a:pt x="85" y="70"/>
                  <a:pt x="85" y="70"/>
                </a:cubicBezTo>
                <a:cubicBezTo>
                  <a:pt x="85" y="85"/>
                  <a:pt x="72" y="98"/>
                  <a:pt x="57" y="98"/>
                </a:cubicBezTo>
                <a:close/>
                <a:moveTo>
                  <a:pt x="27" y="121"/>
                </a:moveTo>
                <a:cubicBezTo>
                  <a:pt x="32" y="121"/>
                  <a:pt x="32" y="121"/>
                  <a:pt x="32" y="121"/>
                </a:cubicBezTo>
                <a:cubicBezTo>
                  <a:pt x="32" y="126"/>
                  <a:pt x="32" y="126"/>
                  <a:pt x="32" y="126"/>
                </a:cubicBezTo>
                <a:cubicBezTo>
                  <a:pt x="27" y="126"/>
                  <a:pt x="27" y="126"/>
                  <a:pt x="27" y="126"/>
                </a:cubicBezTo>
                <a:lnTo>
                  <a:pt x="27" y="121"/>
                </a:lnTo>
                <a:close/>
                <a:moveTo>
                  <a:pt x="16" y="121"/>
                </a:moveTo>
                <a:cubicBezTo>
                  <a:pt x="21" y="121"/>
                  <a:pt x="21" y="121"/>
                  <a:pt x="21" y="121"/>
                </a:cubicBezTo>
                <a:cubicBezTo>
                  <a:pt x="21" y="126"/>
                  <a:pt x="21" y="126"/>
                  <a:pt x="21" y="126"/>
                </a:cubicBezTo>
                <a:cubicBezTo>
                  <a:pt x="16" y="126"/>
                  <a:pt x="16" y="126"/>
                  <a:pt x="16" y="126"/>
                </a:cubicBezTo>
                <a:lnTo>
                  <a:pt x="16" y="12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6" name="Freeform 66">
            <a:extLst>
              <a:ext uri="{FF2B5EF4-FFF2-40B4-BE49-F238E27FC236}">
                <a16:creationId xmlns:a16="http://schemas.microsoft.com/office/drawing/2014/main" xmlns="" id="{791AFBB5-1F84-4727-8DB4-46CBF27FB4EF}"/>
              </a:ext>
            </a:extLst>
          </p:cNvPr>
          <p:cNvSpPr>
            <a:spLocks noEditPoints="1"/>
          </p:cNvSpPr>
          <p:nvPr/>
        </p:nvSpPr>
        <p:spPr bwMode="auto">
          <a:xfrm>
            <a:off x="7199313" y="4822826"/>
            <a:ext cx="544513" cy="377825"/>
          </a:xfrm>
          <a:custGeom>
            <a:avLst/>
            <a:gdLst>
              <a:gd name="T0" fmla="*/ 49 w 160"/>
              <a:gd name="T1" fmla="*/ 78 h 110"/>
              <a:gd name="T2" fmla="*/ 12 w 160"/>
              <a:gd name="T3" fmla="*/ 71 h 110"/>
              <a:gd name="T4" fmla="*/ 12 w 160"/>
              <a:gd name="T5" fmla="*/ 39 h 110"/>
              <a:gd name="T6" fmla="*/ 49 w 160"/>
              <a:gd name="T7" fmla="*/ 32 h 110"/>
              <a:gd name="T8" fmla="*/ 71 w 160"/>
              <a:gd name="T9" fmla="*/ 48 h 110"/>
              <a:gd name="T10" fmla="*/ 69 w 160"/>
              <a:gd name="T11" fmla="*/ 35 h 110"/>
              <a:gd name="T12" fmla="*/ 28 w 160"/>
              <a:gd name="T13" fmla="*/ 27 h 110"/>
              <a:gd name="T14" fmla="*/ 0 w 160"/>
              <a:gd name="T15" fmla="*/ 55 h 110"/>
              <a:gd name="T16" fmla="*/ 28 w 160"/>
              <a:gd name="T17" fmla="*/ 83 h 110"/>
              <a:gd name="T18" fmla="*/ 69 w 160"/>
              <a:gd name="T19" fmla="*/ 74 h 110"/>
              <a:gd name="T20" fmla="*/ 71 w 160"/>
              <a:gd name="T21" fmla="*/ 62 h 110"/>
              <a:gd name="T22" fmla="*/ 152 w 160"/>
              <a:gd name="T23" fmla="*/ 35 h 110"/>
              <a:gd name="T24" fmla="*/ 111 w 160"/>
              <a:gd name="T25" fmla="*/ 27 h 110"/>
              <a:gd name="T26" fmla="*/ 84 w 160"/>
              <a:gd name="T27" fmla="*/ 46 h 110"/>
              <a:gd name="T28" fmla="*/ 95 w 160"/>
              <a:gd name="T29" fmla="*/ 39 h 110"/>
              <a:gd name="T30" fmla="*/ 132 w 160"/>
              <a:gd name="T31" fmla="*/ 32 h 110"/>
              <a:gd name="T32" fmla="*/ 155 w 160"/>
              <a:gd name="T33" fmla="*/ 55 h 110"/>
              <a:gd name="T34" fmla="*/ 132 w 160"/>
              <a:gd name="T35" fmla="*/ 78 h 110"/>
              <a:gd name="T36" fmla="*/ 111 w 160"/>
              <a:gd name="T37" fmla="*/ 78 h 110"/>
              <a:gd name="T38" fmla="*/ 89 w 160"/>
              <a:gd name="T39" fmla="*/ 62 h 110"/>
              <a:gd name="T40" fmla="*/ 91 w 160"/>
              <a:gd name="T41" fmla="*/ 74 h 110"/>
              <a:gd name="T42" fmla="*/ 132 w 160"/>
              <a:gd name="T43" fmla="*/ 83 h 110"/>
              <a:gd name="T44" fmla="*/ 152 w 160"/>
              <a:gd name="T45" fmla="*/ 74 h 110"/>
              <a:gd name="T46" fmla="*/ 152 w 160"/>
              <a:gd name="T47" fmla="*/ 35 h 110"/>
              <a:gd name="T48" fmla="*/ 116 w 160"/>
              <a:gd name="T49" fmla="*/ 52 h 110"/>
              <a:gd name="T50" fmla="*/ 44 w 160"/>
              <a:gd name="T51" fmla="*/ 57 h 110"/>
              <a:gd name="T52" fmla="*/ 78 w 160"/>
              <a:gd name="T53" fmla="*/ 0 h 110"/>
              <a:gd name="T54" fmla="*/ 82 w 160"/>
              <a:gd name="T55" fmla="*/ 6 h 110"/>
              <a:gd name="T56" fmla="*/ 78 w 160"/>
              <a:gd name="T57" fmla="*/ 0 h 110"/>
              <a:gd name="T58" fmla="*/ 97 w 160"/>
              <a:gd name="T59" fmla="*/ 3 h 110"/>
              <a:gd name="T60" fmla="*/ 90 w 160"/>
              <a:gd name="T61" fmla="*/ 7 h 110"/>
              <a:gd name="T62" fmla="*/ 105 w 160"/>
              <a:gd name="T63" fmla="*/ 6 h 110"/>
              <a:gd name="T64" fmla="*/ 107 w 160"/>
              <a:gd name="T65" fmla="*/ 13 h 110"/>
              <a:gd name="T66" fmla="*/ 105 w 160"/>
              <a:gd name="T67" fmla="*/ 6 h 110"/>
              <a:gd name="T68" fmla="*/ 121 w 160"/>
              <a:gd name="T69" fmla="*/ 18 h 110"/>
              <a:gd name="T70" fmla="*/ 113 w 160"/>
              <a:gd name="T71" fmla="*/ 18 h 110"/>
              <a:gd name="T72" fmla="*/ 68 w 160"/>
              <a:gd name="T73" fmla="*/ 1 h 110"/>
              <a:gd name="T74" fmla="*/ 65 w 160"/>
              <a:gd name="T75" fmla="*/ 8 h 110"/>
              <a:gd name="T76" fmla="*/ 68 w 160"/>
              <a:gd name="T77" fmla="*/ 1 h 110"/>
              <a:gd name="T78" fmla="*/ 58 w 160"/>
              <a:gd name="T79" fmla="*/ 11 h 110"/>
              <a:gd name="T80" fmla="*/ 50 w 160"/>
              <a:gd name="T81" fmla="*/ 9 h 110"/>
              <a:gd name="T82" fmla="*/ 43 w 160"/>
              <a:gd name="T83" fmla="*/ 14 h 110"/>
              <a:gd name="T84" fmla="*/ 43 w 160"/>
              <a:gd name="T85" fmla="*/ 22 h 110"/>
              <a:gd name="T86" fmla="*/ 43 w 160"/>
              <a:gd name="T87" fmla="*/ 14 h 110"/>
              <a:gd name="T88" fmla="*/ 82 w 160"/>
              <a:gd name="T89" fmla="*/ 104 h 110"/>
              <a:gd name="T90" fmla="*/ 78 w 160"/>
              <a:gd name="T91" fmla="*/ 110 h 110"/>
              <a:gd name="T92" fmla="*/ 68 w 160"/>
              <a:gd name="T93" fmla="*/ 108 h 110"/>
              <a:gd name="T94" fmla="*/ 65 w 160"/>
              <a:gd name="T95" fmla="*/ 102 h 110"/>
              <a:gd name="T96" fmla="*/ 68 w 160"/>
              <a:gd name="T97" fmla="*/ 108 h 110"/>
              <a:gd name="T98" fmla="*/ 50 w 160"/>
              <a:gd name="T99" fmla="*/ 101 h 110"/>
              <a:gd name="T100" fmla="*/ 57 w 160"/>
              <a:gd name="T101" fmla="*/ 99 h 110"/>
              <a:gd name="T102" fmla="*/ 43 w 160"/>
              <a:gd name="T103" fmla="*/ 95 h 110"/>
              <a:gd name="T104" fmla="*/ 43 w 160"/>
              <a:gd name="T105" fmla="*/ 88 h 110"/>
              <a:gd name="T106" fmla="*/ 43 w 160"/>
              <a:gd name="T107" fmla="*/ 95 h 110"/>
              <a:gd name="T108" fmla="*/ 90 w 160"/>
              <a:gd name="T109" fmla="*/ 103 h 110"/>
              <a:gd name="T110" fmla="*/ 97 w 160"/>
              <a:gd name="T111" fmla="*/ 107 h 110"/>
              <a:gd name="T112" fmla="*/ 105 w 160"/>
              <a:gd name="T113" fmla="*/ 104 h 110"/>
              <a:gd name="T114" fmla="*/ 107 w 160"/>
              <a:gd name="T115" fmla="*/ 96 h 110"/>
              <a:gd name="T116" fmla="*/ 105 w 160"/>
              <a:gd name="T117" fmla="*/ 104 h 110"/>
              <a:gd name="T118" fmla="*/ 113 w 160"/>
              <a:gd name="T119" fmla="*/ 91 h 110"/>
              <a:gd name="T120" fmla="*/ 121 w 160"/>
              <a:gd name="T121" fmla="*/ 92 h 1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60" h="110">
                <a:moveTo>
                  <a:pt x="65" y="71"/>
                </a:moveTo>
                <a:cubicBezTo>
                  <a:pt x="61" y="75"/>
                  <a:pt x="55" y="78"/>
                  <a:pt x="49" y="78"/>
                </a:cubicBezTo>
                <a:cubicBezTo>
                  <a:pt x="28" y="78"/>
                  <a:pt x="28" y="78"/>
                  <a:pt x="28" y="78"/>
                </a:cubicBezTo>
                <a:cubicBezTo>
                  <a:pt x="22" y="78"/>
                  <a:pt x="16" y="75"/>
                  <a:pt x="12" y="71"/>
                </a:cubicBezTo>
                <a:cubicBezTo>
                  <a:pt x="7" y="67"/>
                  <a:pt x="5" y="61"/>
                  <a:pt x="5" y="55"/>
                </a:cubicBezTo>
                <a:cubicBezTo>
                  <a:pt x="5" y="49"/>
                  <a:pt x="7" y="43"/>
                  <a:pt x="12" y="39"/>
                </a:cubicBezTo>
                <a:cubicBezTo>
                  <a:pt x="16" y="34"/>
                  <a:pt x="22" y="32"/>
                  <a:pt x="28" y="32"/>
                </a:cubicBezTo>
                <a:cubicBezTo>
                  <a:pt x="49" y="32"/>
                  <a:pt x="49" y="32"/>
                  <a:pt x="49" y="32"/>
                </a:cubicBezTo>
                <a:cubicBezTo>
                  <a:pt x="55" y="32"/>
                  <a:pt x="61" y="34"/>
                  <a:pt x="65" y="39"/>
                </a:cubicBezTo>
                <a:cubicBezTo>
                  <a:pt x="68" y="41"/>
                  <a:pt x="70" y="44"/>
                  <a:pt x="71" y="48"/>
                </a:cubicBezTo>
                <a:cubicBezTo>
                  <a:pt x="76" y="46"/>
                  <a:pt x="76" y="46"/>
                  <a:pt x="76" y="46"/>
                </a:cubicBezTo>
                <a:cubicBezTo>
                  <a:pt x="74" y="42"/>
                  <a:pt x="72" y="38"/>
                  <a:pt x="69" y="35"/>
                </a:cubicBezTo>
                <a:cubicBezTo>
                  <a:pt x="64" y="30"/>
                  <a:pt x="57" y="27"/>
                  <a:pt x="49" y="27"/>
                </a:cubicBezTo>
                <a:cubicBezTo>
                  <a:pt x="28" y="27"/>
                  <a:pt x="28" y="27"/>
                  <a:pt x="28" y="27"/>
                </a:cubicBezTo>
                <a:cubicBezTo>
                  <a:pt x="20" y="27"/>
                  <a:pt x="13" y="30"/>
                  <a:pt x="8" y="35"/>
                </a:cubicBezTo>
                <a:cubicBezTo>
                  <a:pt x="3" y="40"/>
                  <a:pt x="0" y="47"/>
                  <a:pt x="0" y="55"/>
                </a:cubicBezTo>
                <a:cubicBezTo>
                  <a:pt x="0" y="62"/>
                  <a:pt x="3" y="69"/>
                  <a:pt x="8" y="74"/>
                </a:cubicBezTo>
                <a:cubicBezTo>
                  <a:pt x="13" y="80"/>
                  <a:pt x="20" y="83"/>
                  <a:pt x="28" y="83"/>
                </a:cubicBezTo>
                <a:cubicBezTo>
                  <a:pt x="49" y="83"/>
                  <a:pt x="49" y="83"/>
                  <a:pt x="49" y="83"/>
                </a:cubicBezTo>
                <a:cubicBezTo>
                  <a:pt x="57" y="83"/>
                  <a:pt x="64" y="80"/>
                  <a:pt x="69" y="74"/>
                </a:cubicBezTo>
                <a:cubicBezTo>
                  <a:pt x="72" y="71"/>
                  <a:pt x="74" y="68"/>
                  <a:pt x="76" y="63"/>
                </a:cubicBezTo>
                <a:cubicBezTo>
                  <a:pt x="71" y="62"/>
                  <a:pt x="71" y="62"/>
                  <a:pt x="71" y="62"/>
                </a:cubicBezTo>
                <a:cubicBezTo>
                  <a:pt x="70" y="65"/>
                  <a:pt x="68" y="68"/>
                  <a:pt x="65" y="71"/>
                </a:cubicBezTo>
                <a:close/>
                <a:moveTo>
                  <a:pt x="152" y="35"/>
                </a:moveTo>
                <a:cubicBezTo>
                  <a:pt x="147" y="30"/>
                  <a:pt x="140" y="27"/>
                  <a:pt x="132" y="27"/>
                </a:cubicBezTo>
                <a:cubicBezTo>
                  <a:pt x="111" y="27"/>
                  <a:pt x="111" y="27"/>
                  <a:pt x="111" y="27"/>
                </a:cubicBezTo>
                <a:cubicBezTo>
                  <a:pt x="103" y="27"/>
                  <a:pt x="96" y="30"/>
                  <a:pt x="91" y="35"/>
                </a:cubicBezTo>
                <a:cubicBezTo>
                  <a:pt x="88" y="38"/>
                  <a:pt x="86" y="42"/>
                  <a:pt x="84" y="46"/>
                </a:cubicBezTo>
                <a:cubicBezTo>
                  <a:pt x="89" y="48"/>
                  <a:pt x="89" y="48"/>
                  <a:pt x="89" y="48"/>
                </a:cubicBezTo>
                <a:cubicBezTo>
                  <a:pt x="90" y="44"/>
                  <a:pt x="92" y="41"/>
                  <a:pt x="95" y="39"/>
                </a:cubicBezTo>
                <a:cubicBezTo>
                  <a:pt x="99" y="34"/>
                  <a:pt x="105" y="32"/>
                  <a:pt x="111" y="32"/>
                </a:cubicBezTo>
                <a:cubicBezTo>
                  <a:pt x="132" y="32"/>
                  <a:pt x="132" y="32"/>
                  <a:pt x="132" y="32"/>
                </a:cubicBezTo>
                <a:cubicBezTo>
                  <a:pt x="138" y="32"/>
                  <a:pt x="144" y="34"/>
                  <a:pt x="148" y="39"/>
                </a:cubicBezTo>
                <a:cubicBezTo>
                  <a:pt x="153" y="43"/>
                  <a:pt x="155" y="49"/>
                  <a:pt x="155" y="55"/>
                </a:cubicBezTo>
                <a:cubicBezTo>
                  <a:pt x="155" y="61"/>
                  <a:pt x="153" y="67"/>
                  <a:pt x="148" y="71"/>
                </a:cubicBezTo>
                <a:cubicBezTo>
                  <a:pt x="144" y="75"/>
                  <a:pt x="138" y="78"/>
                  <a:pt x="132" y="78"/>
                </a:cubicBezTo>
                <a:cubicBezTo>
                  <a:pt x="132" y="78"/>
                  <a:pt x="132" y="78"/>
                  <a:pt x="132" y="78"/>
                </a:cubicBezTo>
                <a:cubicBezTo>
                  <a:pt x="111" y="78"/>
                  <a:pt x="111" y="78"/>
                  <a:pt x="111" y="78"/>
                </a:cubicBezTo>
                <a:cubicBezTo>
                  <a:pt x="105" y="78"/>
                  <a:pt x="99" y="75"/>
                  <a:pt x="95" y="71"/>
                </a:cubicBezTo>
                <a:cubicBezTo>
                  <a:pt x="92" y="68"/>
                  <a:pt x="90" y="65"/>
                  <a:pt x="89" y="62"/>
                </a:cubicBezTo>
                <a:cubicBezTo>
                  <a:pt x="84" y="63"/>
                  <a:pt x="84" y="63"/>
                  <a:pt x="84" y="63"/>
                </a:cubicBezTo>
                <a:cubicBezTo>
                  <a:pt x="86" y="68"/>
                  <a:pt x="88" y="71"/>
                  <a:pt x="91" y="74"/>
                </a:cubicBezTo>
                <a:cubicBezTo>
                  <a:pt x="96" y="80"/>
                  <a:pt x="103" y="83"/>
                  <a:pt x="111" y="83"/>
                </a:cubicBezTo>
                <a:cubicBezTo>
                  <a:pt x="132" y="83"/>
                  <a:pt x="132" y="83"/>
                  <a:pt x="132" y="83"/>
                </a:cubicBezTo>
                <a:cubicBezTo>
                  <a:pt x="132" y="83"/>
                  <a:pt x="132" y="83"/>
                  <a:pt x="132" y="83"/>
                </a:cubicBezTo>
                <a:cubicBezTo>
                  <a:pt x="140" y="83"/>
                  <a:pt x="147" y="80"/>
                  <a:pt x="152" y="74"/>
                </a:cubicBezTo>
                <a:cubicBezTo>
                  <a:pt x="157" y="69"/>
                  <a:pt x="160" y="62"/>
                  <a:pt x="160" y="55"/>
                </a:cubicBezTo>
                <a:cubicBezTo>
                  <a:pt x="160" y="47"/>
                  <a:pt x="157" y="40"/>
                  <a:pt x="152" y="35"/>
                </a:cubicBezTo>
                <a:close/>
                <a:moveTo>
                  <a:pt x="44" y="52"/>
                </a:moveTo>
                <a:cubicBezTo>
                  <a:pt x="116" y="52"/>
                  <a:pt x="116" y="52"/>
                  <a:pt x="116" y="52"/>
                </a:cubicBezTo>
                <a:cubicBezTo>
                  <a:pt x="116" y="57"/>
                  <a:pt x="116" y="57"/>
                  <a:pt x="116" y="57"/>
                </a:cubicBezTo>
                <a:cubicBezTo>
                  <a:pt x="44" y="57"/>
                  <a:pt x="44" y="57"/>
                  <a:pt x="44" y="57"/>
                </a:cubicBezTo>
                <a:lnTo>
                  <a:pt x="44" y="52"/>
                </a:lnTo>
                <a:close/>
                <a:moveTo>
                  <a:pt x="78" y="0"/>
                </a:moveTo>
                <a:cubicBezTo>
                  <a:pt x="82" y="0"/>
                  <a:pt x="82" y="0"/>
                  <a:pt x="82" y="0"/>
                </a:cubicBezTo>
                <a:cubicBezTo>
                  <a:pt x="82" y="6"/>
                  <a:pt x="82" y="6"/>
                  <a:pt x="82" y="6"/>
                </a:cubicBezTo>
                <a:cubicBezTo>
                  <a:pt x="78" y="6"/>
                  <a:pt x="78" y="6"/>
                  <a:pt x="78" y="6"/>
                </a:cubicBezTo>
                <a:lnTo>
                  <a:pt x="78" y="0"/>
                </a:lnTo>
                <a:close/>
                <a:moveTo>
                  <a:pt x="92" y="1"/>
                </a:moveTo>
                <a:cubicBezTo>
                  <a:pt x="97" y="3"/>
                  <a:pt x="97" y="3"/>
                  <a:pt x="97" y="3"/>
                </a:cubicBezTo>
                <a:cubicBezTo>
                  <a:pt x="95" y="8"/>
                  <a:pt x="95" y="8"/>
                  <a:pt x="95" y="8"/>
                </a:cubicBezTo>
                <a:cubicBezTo>
                  <a:pt x="90" y="7"/>
                  <a:pt x="90" y="7"/>
                  <a:pt x="90" y="7"/>
                </a:cubicBezTo>
                <a:lnTo>
                  <a:pt x="92" y="1"/>
                </a:lnTo>
                <a:close/>
                <a:moveTo>
                  <a:pt x="105" y="6"/>
                </a:moveTo>
                <a:cubicBezTo>
                  <a:pt x="110" y="9"/>
                  <a:pt x="110" y="9"/>
                  <a:pt x="110" y="9"/>
                </a:cubicBezTo>
                <a:cubicBezTo>
                  <a:pt x="107" y="13"/>
                  <a:pt x="107" y="13"/>
                  <a:pt x="107" y="13"/>
                </a:cubicBezTo>
                <a:cubicBezTo>
                  <a:pt x="103" y="11"/>
                  <a:pt x="103" y="11"/>
                  <a:pt x="103" y="11"/>
                </a:cubicBezTo>
                <a:lnTo>
                  <a:pt x="105" y="6"/>
                </a:lnTo>
                <a:close/>
                <a:moveTo>
                  <a:pt x="117" y="14"/>
                </a:moveTo>
                <a:cubicBezTo>
                  <a:pt x="121" y="18"/>
                  <a:pt x="121" y="18"/>
                  <a:pt x="121" y="18"/>
                </a:cubicBezTo>
                <a:cubicBezTo>
                  <a:pt x="117" y="22"/>
                  <a:pt x="117" y="22"/>
                  <a:pt x="117" y="22"/>
                </a:cubicBezTo>
                <a:cubicBezTo>
                  <a:pt x="113" y="18"/>
                  <a:pt x="113" y="18"/>
                  <a:pt x="113" y="18"/>
                </a:cubicBezTo>
                <a:lnTo>
                  <a:pt x="117" y="14"/>
                </a:lnTo>
                <a:close/>
                <a:moveTo>
                  <a:pt x="68" y="1"/>
                </a:moveTo>
                <a:cubicBezTo>
                  <a:pt x="70" y="7"/>
                  <a:pt x="70" y="7"/>
                  <a:pt x="70" y="7"/>
                </a:cubicBezTo>
                <a:cubicBezTo>
                  <a:pt x="65" y="8"/>
                  <a:pt x="65" y="8"/>
                  <a:pt x="65" y="8"/>
                </a:cubicBezTo>
                <a:cubicBezTo>
                  <a:pt x="63" y="3"/>
                  <a:pt x="63" y="3"/>
                  <a:pt x="63" y="3"/>
                </a:cubicBezTo>
                <a:lnTo>
                  <a:pt x="68" y="1"/>
                </a:lnTo>
                <a:close/>
                <a:moveTo>
                  <a:pt x="55" y="6"/>
                </a:moveTo>
                <a:cubicBezTo>
                  <a:pt x="58" y="11"/>
                  <a:pt x="58" y="11"/>
                  <a:pt x="58" y="11"/>
                </a:cubicBezTo>
                <a:cubicBezTo>
                  <a:pt x="53" y="13"/>
                  <a:pt x="53" y="13"/>
                  <a:pt x="53" y="13"/>
                </a:cubicBezTo>
                <a:cubicBezTo>
                  <a:pt x="50" y="9"/>
                  <a:pt x="50" y="9"/>
                  <a:pt x="50" y="9"/>
                </a:cubicBezTo>
                <a:lnTo>
                  <a:pt x="55" y="6"/>
                </a:lnTo>
                <a:close/>
                <a:moveTo>
                  <a:pt x="43" y="14"/>
                </a:moveTo>
                <a:cubicBezTo>
                  <a:pt x="47" y="18"/>
                  <a:pt x="47" y="18"/>
                  <a:pt x="47" y="18"/>
                </a:cubicBezTo>
                <a:cubicBezTo>
                  <a:pt x="43" y="22"/>
                  <a:pt x="43" y="22"/>
                  <a:pt x="43" y="22"/>
                </a:cubicBezTo>
                <a:cubicBezTo>
                  <a:pt x="39" y="18"/>
                  <a:pt x="39" y="18"/>
                  <a:pt x="39" y="18"/>
                </a:cubicBezTo>
                <a:lnTo>
                  <a:pt x="43" y="14"/>
                </a:lnTo>
                <a:close/>
                <a:moveTo>
                  <a:pt x="78" y="104"/>
                </a:moveTo>
                <a:cubicBezTo>
                  <a:pt x="82" y="104"/>
                  <a:pt x="82" y="104"/>
                  <a:pt x="82" y="104"/>
                </a:cubicBezTo>
                <a:cubicBezTo>
                  <a:pt x="82" y="110"/>
                  <a:pt x="82" y="110"/>
                  <a:pt x="82" y="110"/>
                </a:cubicBezTo>
                <a:cubicBezTo>
                  <a:pt x="78" y="110"/>
                  <a:pt x="78" y="110"/>
                  <a:pt x="78" y="110"/>
                </a:cubicBezTo>
                <a:lnTo>
                  <a:pt x="78" y="104"/>
                </a:lnTo>
                <a:close/>
                <a:moveTo>
                  <a:pt x="68" y="108"/>
                </a:moveTo>
                <a:cubicBezTo>
                  <a:pt x="63" y="107"/>
                  <a:pt x="63" y="107"/>
                  <a:pt x="63" y="107"/>
                </a:cubicBezTo>
                <a:cubicBezTo>
                  <a:pt x="65" y="102"/>
                  <a:pt x="65" y="102"/>
                  <a:pt x="65" y="102"/>
                </a:cubicBezTo>
                <a:cubicBezTo>
                  <a:pt x="70" y="103"/>
                  <a:pt x="70" y="103"/>
                  <a:pt x="70" y="103"/>
                </a:cubicBezTo>
                <a:lnTo>
                  <a:pt x="68" y="108"/>
                </a:lnTo>
                <a:close/>
                <a:moveTo>
                  <a:pt x="55" y="104"/>
                </a:moveTo>
                <a:cubicBezTo>
                  <a:pt x="50" y="101"/>
                  <a:pt x="50" y="101"/>
                  <a:pt x="50" y="101"/>
                </a:cubicBezTo>
                <a:cubicBezTo>
                  <a:pt x="53" y="96"/>
                  <a:pt x="53" y="96"/>
                  <a:pt x="53" y="96"/>
                </a:cubicBezTo>
                <a:cubicBezTo>
                  <a:pt x="57" y="99"/>
                  <a:pt x="57" y="99"/>
                  <a:pt x="57" y="99"/>
                </a:cubicBezTo>
                <a:lnTo>
                  <a:pt x="55" y="104"/>
                </a:lnTo>
                <a:close/>
                <a:moveTo>
                  <a:pt x="43" y="95"/>
                </a:moveTo>
                <a:cubicBezTo>
                  <a:pt x="39" y="92"/>
                  <a:pt x="39" y="92"/>
                  <a:pt x="39" y="92"/>
                </a:cubicBezTo>
                <a:cubicBezTo>
                  <a:pt x="43" y="88"/>
                  <a:pt x="43" y="88"/>
                  <a:pt x="43" y="88"/>
                </a:cubicBezTo>
                <a:cubicBezTo>
                  <a:pt x="47" y="91"/>
                  <a:pt x="47" y="91"/>
                  <a:pt x="47" y="91"/>
                </a:cubicBezTo>
                <a:lnTo>
                  <a:pt x="43" y="95"/>
                </a:lnTo>
                <a:close/>
                <a:moveTo>
                  <a:pt x="92" y="108"/>
                </a:moveTo>
                <a:cubicBezTo>
                  <a:pt x="90" y="103"/>
                  <a:pt x="90" y="103"/>
                  <a:pt x="90" y="103"/>
                </a:cubicBezTo>
                <a:cubicBezTo>
                  <a:pt x="95" y="102"/>
                  <a:pt x="95" y="102"/>
                  <a:pt x="95" y="102"/>
                </a:cubicBezTo>
                <a:cubicBezTo>
                  <a:pt x="97" y="107"/>
                  <a:pt x="97" y="107"/>
                  <a:pt x="97" y="107"/>
                </a:cubicBezTo>
                <a:lnTo>
                  <a:pt x="92" y="108"/>
                </a:lnTo>
                <a:close/>
                <a:moveTo>
                  <a:pt x="105" y="104"/>
                </a:moveTo>
                <a:cubicBezTo>
                  <a:pt x="103" y="99"/>
                  <a:pt x="103" y="99"/>
                  <a:pt x="103" y="99"/>
                </a:cubicBezTo>
                <a:cubicBezTo>
                  <a:pt x="107" y="96"/>
                  <a:pt x="107" y="96"/>
                  <a:pt x="107" y="96"/>
                </a:cubicBezTo>
                <a:cubicBezTo>
                  <a:pt x="110" y="101"/>
                  <a:pt x="110" y="101"/>
                  <a:pt x="110" y="101"/>
                </a:cubicBezTo>
                <a:lnTo>
                  <a:pt x="105" y="104"/>
                </a:lnTo>
                <a:close/>
                <a:moveTo>
                  <a:pt x="117" y="95"/>
                </a:moveTo>
                <a:cubicBezTo>
                  <a:pt x="113" y="91"/>
                  <a:pt x="113" y="91"/>
                  <a:pt x="113" y="91"/>
                </a:cubicBezTo>
                <a:cubicBezTo>
                  <a:pt x="117" y="88"/>
                  <a:pt x="117" y="88"/>
                  <a:pt x="117" y="88"/>
                </a:cubicBezTo>
                <a:cubicBezTo>
                  <a:pt x="121" y="92"/>
                  <a:pt x="121" y="92"/>
                  <a:pt x="121" y="92"/>
                </a:cubicBezTo>
                <a:lnTo>
                  <a:pt x="117" y="9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7" name="Freeform 67">
            <a:extLst>
              <a:ext uri="{FF2B5EF4-FFF2-40B4-BE49-F238E27FC236}">
                <a16:creationId xmlns:a16="http://schemas.microsoft.com/office/drawing/2014/main" xmlns="" id="{BF7AB262-24DF-4EC9-94C6-7F46E245F0B3}"/>
              </a:ext>
            </a:extLst>
          </p:cNvPr>
          <p:cNvSpPr>
            <a:spLocks noEditPoints="1"/>
          </p:cNvSpPr>
          <p:nvPr/>
        </p:nvSpPr>
        <p:spPr bwMode="auto">
          <a:xfrm>
            <a:off x="7199313" y="5413376"/>
            <a:ext cx="544513" cy="425450"/>
          </a:xfrm>
          <a:custGeom>
            <a:avLst/>
            <a:gdLst>
              <a:gd name="T0" fmla="*/ 156 w 160"/>
              <a:gd name="T1" fmla="*/ 2 h 124"/>
              <a:gd name="T2" fmla="*/ 148 w 160"/>
              <a:gd name="T3" fmla="*/ 1 h 124"/>
              <a:gd name="T4" fmla="*/ 28 w 160"/>
              <a:gd name="T5" fmla="*/ 43 h 124"/>
              <a:gd name="T6" fmla="*/ 8 w 160"/>
              <a:gd name="T7" fmla="*/ 32 h 124"/>
              <a:gd name="T8" fmla="*/ 3 w 160"/>
              <a:gd name="T9" fmla="*/ 33 h 124"/>
              <a:gd name="T10" fmla="*/ 0 w 160"/>
              <a:gd name="T11" fmla="*/ 37 h 124"/>
              <a:gd name="T12" fmla="*/ 0 w 160"/>
              <a:gd name="T13" fmla="*/ 86 h 124"/>
              <a:gd name="T14" fmla="*/ 3 w 160"/>
              <a:gd name="T15" fmla="*/ 91 h 124"/>
              <a:gd name="T16" fmla="*/ 8 w 160"/>
              <a:gd name="T17" fmla="*/ 91 h 124"/>
              <a:gd name="T18" fmla="*/ 28 w 160"/>
              <a:gd name="T19" fmla="*/ 80 h 124"/>
              <a:gd name="T20" fmla="*/ 37 w 160"/>
              <a:gd name="T21" fmla="*/ 84 h 124"/>
              <a:gd name="T22" fmla="*/ 36 w 160"/>
              <a:gd name="T23" fmla="*/ 89 h 124"/>
              <a:gd name="T24" fmla="*/ 36 w 160"/>
              <a:gd name="T25" fmla="*/ 99 h 124"/>
              <a:gd name="T26" fmla="*/ 44 w 160"/>
              <a:gd name="T27" fmla="*/ 106 h 124"/>
              <a:gd name="T28" fmla="*/ 73 w 160"/>
              <a:gd name="T29" fmla="*/ 116 h 124"/>
              <a:gd name="T30" fmla="*/ 78 w 160"/>
              <a:gd name="T31" fmla="*/ 117 h 124"/>
              <a:gd name="T32" fmla="*/ 84 w 160"/>
              <a:gd name="T33" fmla="*/ 116 h 124"/>
              <a:gd name="T34" fmla="*/ 90 w 160"/>
              <a:gd name="T35" fmla="*/ 108 h 124"/>
              <a:gd name="T36" fmla="*/ 92 w 160"/>
              <a:gd name="T37" fmla="*/ 103 h 124"/>
              <a:gd name="T38" fmla="*/ 148 w 160"/>
              <a:gd name="T39" fmla="*/ 123 h 124"/>
              <a:gd name="T40" fmla="*/ 151 w 160"/>
              <a:gd name="T41" fmla="*/ 124 h 124"/>
              <a:gd name="T42" fmla="*/ 156 w 160"/>
              <a:gd name="T43" fmla="*/ 122 h 124"/>
              <a:gd name="T44" fmla="*/ 160 w 160"/>
              <a:gd name="T45" fmla="*/ 114 h 124"/>
              <a:gd name="T46" fmla="*/ 160 w 160"/>
              <a:gd name="T47" fmla="*/ 9 h 124"/>
              <a:gd name="T48" fmla="*/ 156 w 160"/>
              <a:gd name="T49" fmla="*/ 2 h 124"/>
              <a:gd name="T50" fmla="*/ 31 w 160"/>
              <a:gd name="T51" fmla="*/ 49 h 124"/>
              <a:gd name="T52" fmla="*/ 119 w 160"/>
              <a:gd name="T53" fmla="*/ 17 h 124"/>
              <a:gd name="T54" fmla="*/ 119 w 160"/>
              <a:gd name="T55" fmla="*/ 107 h 124"/>
              <a:gd name="T56" fmla="*/ 31 w 160"/>
              <a:gd name="T57" fmla="*/ 75 h 124"/>
              <a:gd name="T58" fmla="*/ 31 w 160"/>
              <a:gd name="T59" fmla="*/ 49 h 124"/>
              <a:gd name="T60" fmla="*/ 6 w 160"/>
              <a:gd name="T61" fmla="*/ 86 h 124"/>
              <a:gd name="T62" fmla="*/ 6 w 160"/>
              <a:gd name="T63" fmla="*/ 38 h 124"/>
              <a:gd name="T64" fmla="*/ 25 w 160"/>
              <a:gd name="T65" fmla="*/ 48 h 124"/>
              <a:gd name="T66" fmla="*/ 25 w 160"/>
              <a:gd name="T67" fmla="*/ 75 h 124"/>
              <a:gd name="T68" fmla="*/ 6 w 160"/>
              <a:gd name="T69" fmla="*/ 86 h 124"/>
              <a:gd name="T70" fmla="*/ 87 w 160"/>
              <a:gd name="T71" fmla="*/ 101 h 124"/>
              <a:gd name="T72" fmla="*/ 85 w 160"/>
              <a:gd name="T73" fmla="*/ 106 h 124"/>
              <a:gd name="T74" fmla="*/ 81 w 160"/>
              <a:gd name="T75" fmla="*/ 111 h 124"/>
              <a:gd name="T76" fmla="*/ 75 w 160"/>
              <a:gd name="T77" fmla="*/ 111 h 124"/>
              <a:gd name="T78" fmla="*/ 45 w 160"/>
              <a:gd name="T79" fmla="*/ 100 h 124"/>
              <a:gd name="T80" fmla="*/ 41 w 160"/>
              <a:gd name="T81" fmla="*/ 96 h 124"/>
              <a:gd name="T82" fmla="*/ 41 w 160"/>
              <a:gd name="T83" fmla="*/ 91 h 124"/>
              <a:gd name="T84" fmla="*/ 43 w 160"/>
              <a:gd name="T85" fmla="*/ 86 h 124"/>
              <a:gd name="T86" fmla="*/ 45 w 160"/>
              <a:gd name="T87" fmla="*/ 86 h 124"/>
              <a:gd name="T88" fmla="*/ 87 w 160"/>
              <a:gd name="T89" fmla="*/ 101 h 124"/>
              <a:gd name="T90" fmla="*/ 154 w 160"/>
              <a:gd name="T91" fmla="*/ 114 h 124"/>
              <a:gd name="T92" fmla="*/ 153 w 160"/>
              <a:gd name="T93" fmla="*/ 117 h 124"/>
              <a:gd name="T94" fmla="*/ 149 w 160"/>
              <a:gd name="T95" fmla="*/ 118 h 124"/>
              <a:gd name="T96" fmla="*/ 125 w 160"/>
              <a:gd name="T97" fmla="*/ 109 h 124"/>
              <a:gd name="T98" fmla="*/ 125 w 160"/>
              <a:gd name="T99" fmla="*/ 15 h 124"/>
              <a:gd name="T100" fmla="*/ 149 w 160"/>
              <a:gd name="T101" fmla="*/ 6 h 124"/>
              <a:gd name="T102" fmla="*/ 153 w 160"/>
              <a:gd name="T103" fmla="*/ 6 h 124"/>
              <a:gd name="T104" fmla="*/ 154 w 160"/>
              <a:gd name="T105" fmla="*/ 9 h 124"/>
              <a:gd name="T106" fmla="*/ 154 w 160"/>
              <a:gd name="T107" fmla="*/ 114 h 124"/>
              <a:gd name="T108" fmla="*/ 42 w 160"/>
              <a:gd name="T109" fmla="*/ 52 h 124"/>
              <a:gd name="T110" fmla="*/ 84 w 160"/>
              <a:gd name="T111" fmla="*/ 37 h 124"/>
              <a:gd name="T112" fmla="*/ 85 w 160"/>
              <a:gd name="T113" fmla="*/ 43 h 124"/>
              <a:gd name="T114" fmla="*/ 44 w 160"/>
              <a:gd name="T115" fmla="*/ 58 h 124"/>
              <a:gd name="T116" fmla="*/ 42 w 160"/>
              <a:gd name="T117" fmla="*/ 52 h 1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160" h="124">
                <a:moveTo>
                  <a:pt x="156" y="2"/>
                </a:moveTo>
                <a:cubicBezTo>
                  <a:pt x="154" y="0"/>
                  <a:pt x="150" y="0"/>
                  <a:pt x="148" y="1"/>
                </a:cubicBezTo>
                <a:cubicBezTo>
                  <a:pt x="28" y="43"/>
                  <a:pt x="28" y="43"/>
                  <a:pt x="28" y="43"/>
                </a:cubicBezTo>
                <a:cubicBezTo>
                  <a:pt x="8" y="32"/>
                  <a:pt x="8" y="32"/>
                  <a:pt x="8" y="32"/>
                </a:cubicBezTo>
                <a:cubicBezTo>
                  <a:pt x="6" y="32"/>
                  <a:pt x="4" y="32"/>
                  <a:pt x="3" y="33"/>
                </a:cubicBezTo>
                <a:cubicBezTo>
                  <a:pt x="1" y="34"/>
                  <a:pt x="0" y="35"/>
                  <a:pt x="0" y="37"/>
                </a:cubicBezTo>
                <a:cubicBezTo>
                  <a:pt x="0" y="86"/>
                  <a:pt x="0" y="86"/>
                  <a:pt x="0" y="86"/>
                </a:cubicBezTo>
                <a:cubicBezTo>
                  <a:pt x="0" y="88"/>
                  <a:pt x="1" y="90"/>
                  <a:pt x="3" y="91"/>
                </a:cubicBezTo>
                <a:cubicBezTo>
                  <a:pt x="4" y="92"/>
                  <a:pt x="6" y="92"/>
                  <a:pt x="8" y="91"/>
                </a:cubicBezTo>
                <a:cubicBezTo>
                  <a:pt x="28" y="80"/>
                  <a:pt x="28" y="80"/>
                  <a:pt x="28" y="80"/>
                </a:cubicBezTo>
                <a:cubicBezTo>
                  <a:pt x="37" y="84"/>
                  <a:pt x="37" y="84"/>
                  <a:pt x="37" y="84"/>
                </a:cubicBezTo>
                <a:cubicBezTo>
                  <a:pt x="36" y="89"/>
                  <a:pt x="36" y="89"/>
                  <a:pt x="36" y="89"/>
                </a:cubicBezTo>
                <a:cubicBezTo>
                  <a:pt x="34" y="92"/>
                  <a:pt x="35" y="96"/>
                  <a:pt x="36" y="99"/>
                </a:cubicBezTo>
                <a:cubicBezTo>
                  <a:pt x="38" y="102"/>
                  <a:pt x="40" y="104"/>
                  <a:pt x="44" y="106"/>
                </a:cubicBezTo>
                <a:cubicBezTo>
                  <a:pt x="73" y="116"/>
                  <a:pt x="73" y="116"/>
                  <a:pt x="73" y="116"/>
                </a:cubicBezTo>
                <a:cubicBezTo>
                  <a:pt x="75" y="117"/>
                  <a:pt x="76" y="117"/>
                  <a:pt x="78" y="117"/>
                </a:cubicBezTo>
                <a:cubicBezTo>
                  <a:pt x="80" y="117"/>
                  <a:pt x="82" y="117"/>
                  <a:pt x="84" y="116"/>
                </a:cubicBezTo>
                <a:cubicBezTo>
                  <a:pt x="87" y="114"/>
                  <a:pt x="89" y="112"/>
                  <a:pt x="90" y="108"/>
                </a:cubicBezTo>
                <a:cubicBezTo>
                  <a:pt x="92" y="103"/>
                  <a:pt x="92" y="103"/>
                  <a:pt x="92" y="103"/>
                </a:cubicBezTo>
                <a:cubicBezTo>
                  <a:pt x="148" y="123"/>
                  <a:pt x="148" y="123"/>
                  <a:pt x="148" y="123"/>
                </a:cubicBezTo>
                <a:cubicBezTo>
                  <a:pt x="149" y="124"/>
                  <a:pt x="150" y="124"/>
                  <a:pt x="151" y="124"/>
                </a:cubicBezTo>
                <a:cubicBezTo>
                  <a:pt x="153" y="124"/>
                  <a:pt x="154" y="123"/>
                  <a:pt x="156" y="122"/>
                </a:cubicBezTo>
                <a:cubicBezTo>
                  <a:pt x="159" y="120"/>
                  <a:pt x="160" y="117"/>
                  <a:pt x="160" y="114"/>
                </a:cubicBezTo>
                <a:cubicBezTo>
                  <a:pt x="160" y="9"/>
                  <a:pt x="160" y="9"/>
                  <a:pt x="160" y="9"/>
                </a:cubicBezTo>
                <a:cubicBezTo>
                  <a:pt x="160" y="6"/>
                  <a:pt x="159" y="3"/>
                  <a:pt x="156" y="2"/>
                </a:cubicBezTo>
                <a:close/>
                <a:moveTo>
                  <a:pt x="31" y="49"/>
                </a:moveTo>
                <a:cubicBezTo>
                  <a:pt x="119" y="17"/>
                  <a:pt x="119" y="17"/>
                  <a:pt x="119" y="17"/>
                </a:cubicBezTo>
                <a:cubicBezTo>
                  <a:pt x="119" y="107"/>
                  <a:pt x="119" y="107"/>
                  <a:pt x="119" y="107"/>
                </a:cubicBezTo>
                <a:cubicBezTo>
                  <a:pt x="31" y="75"/>
                  <a:pt x="31" y="75"/>
                  <a:pt x="31" y="75"/>
                </a:cubicBezTo>
                <a:lnTo>
                  <a:pt x="31" y="49"/>
                </a:lnTo>
                <a:close/>
                <a:moveTo>
                  <a:pt x="6" y="86"/>
                </a:moveTo>
                <a:cubicBezTo>
                  <a:pt x="6" y="38"/>
                  <a:pt x="6" y="38"/>
                  <a:pt x="6" y="38"/>
                </a:cubicBezTo>
                <a:cubicBezTo>
                  <a:pt x="25" y="48"/>
                  <a:pt x="25" y="48"/>
                  <a:pt x="25" y="48"/>
                </a:cubicBezTo>
                <a:cubicBezTo>
                  <a:pt x="25" y="75"/>
                  <a:pt x="25" y="75"/>
                  <a:pt x="25" y="75"/>
                </a:cubicBezTo>
                <a:lnTo>
                  <a:pt x="6" y="86"/>
                </a:lnTo>
                <a:close/>
                <a:moveTo>
                  <a:pt x="87" y="101"/>
                </a:moveTo>
                <a:cubicBezTo>
                  <a:pt x="85" y="106"/>
                  <a:pt x="85" y="106"/>
                  <a:pt x="85" y="106"/>
                </a:cubicBezTo>
                <a:cubicBezTo>
                  <a:pt x="84" y="108"/>
                  <a:pt x="83" y="110"/>
                  <a:pt x="81" y="111"/>
                </a:cubicBezTo>
                <a:cubicBezTo>
                  <a:pt x="79" y="111"/>
                  <a:pt x="77" y="112"/>
                  <a:pt x="75" y="111"/>
                </a:cubicBezTo>
                <a:cubicBezTo>
                  <a:pt x="45" y="100"/>
                  <a:pt x="45" y="100"/>
                  <a:pt x="45" y="100"/>
                </a:cubicBezTo>
                <a:cubicBezTo>
                  <a:pt x="44" y="100"/>
                  <a:pt x="42" y="98"/>
                  <a:pt x="41" y="96"/>
                </a:cubicBezTo>
                <a:cubicBezTo>
                  <a:pt x="40" y="95"/>
                  <a:pt x="40" y="93"/>
                  <a:pt x="41" y="91"/>
                </a:cubicBezTo>
                <a:cubicBezTo>
                  <a:pt x="43" y="86"/>
                  <a:pt x="43" y="86"/>
                  <a:pt x="43" y="86"/>
                </a:cubicBezTo>
                <a:cubicBezTo>
                  <a:pt x="45" y="86"/>
                  <a:pt x="45" y="86"/>
                  <a:pt x="45" y="86"/>
                </a:cubicBezTo>
                <a:lnTo>
                  <a:pt x="87" y="101"/>
                </a:lnTo>
                <a:close/>
                <a:moveTo>
                  <a:pt x="154" y="114"/>
                </a:moveTo>
                <a:cubicBezTo>
                  <a:pt x="154" y="116"/>
                  <a:pt x="154" y="117"/>
                  <a:pt x="153" y="117"/>
                </a:cubicBezTo>
                <a:cubicBezTo>
                  <a:pt x="152" y="118"/>
                  <a:pt x="151" y="118"/>
                  <a:pt x="149" y="118"/>
                </a:cubicBezTo>
                <a:cubicBezTo>
                  <a:pt x="125" y="109"/>
                  <a:pt x="125" y="109"/>
                  <a:pt x="125" y="109"/>
                </a:cubicBezTo>
                <a:cubicBezTo>
                  <a:pt x="125" y="15"/>
                  <a:pt x="125" y="15"/>
                  <a:pt x="125" y="15"/>
                </a:cubicBezTo>
                <a:cubicBezTo>
                  <a:pt x="149" y="6"/>
                  <a:pt x="149" y="6"/>
                  <a:pt x="149" y="6"/>
                </a:cubicBezTo>
                <a:cubicBezTo>
                  <a:pt x="151" y="6"/>
                  <a:pt x="152" y="6"/>
                  <a:pt x="153" y="6"/>
                </a:cubicBezTo>
                <a:cubicBezTo>
                  <a:pt x="154" y="7"/>
                  <a:pt x="154" y="8"/>
                  <a:pt x="154" y="9"/>
                </a:cubicBezTo>
                <a:lnTo>
                  <a:pt x="154" y="114"/>
                </a:lnTo>
                <a:close/>
                <a:moveTo>
                  <a:pt x="42" y="52"/>
                </a:moveTo>
                <a:cubicBezTo>
                  <a:pt x="84" y="37"/>
                  <a:pt x="84" y="37"/>
                  <a:pt x="84" y="37"/>
                </a:cubicBezTo>
                <a:cubicBezTo>
                  <a:pt x="85" y="43"/>
                  <a:pt x="85" y="43"/>
                  <a:pt x="85" y="43"/>
                </a:cubicBezTo>
                <a:cubicBezTo>
                  <a:pt x="44" y="58"/>
                  <a:pt x="44" y="58"/>
                  <a:pt x="44" y="58"/>
                </a:cubicBezTo>
                <a:lnTo>
                  <a:pt x="42" y="5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8" name="Freeform 68">
            <a:extLst>
              <a:ext uri="{FF2B5EF4-FFF2-40B4-BE49-F238E27FC236}">
                <a16:creationId xmlns:a16="http://schemas.microsoft.com/office/drawing/2014/main" xmlns="" id="{14768B6C-A44C-4CB5-AFC6-83C16ED28864}"/>
              </a:ext>
            </a:extLst>
          </p:cNvPr>
          <p:cNvSpPr>
            <a:spLocks noEditPoints="1"/>
          </p:cNvSpPr>
          <p:nvPr/>
        </p:nvSpPr>
        <p:spPr bwMode="auto">
          <a:xfrm>
            <a:off x="8180388" y="417513"/>
            <a:ext cx="476250" cy="549275"/>
          </a:xfrm>
          <a:custGeom>
            <a:avLst/>
            <a:gdLst>
              <a:gd name="T0" fmla="*/ 116 w 140"/>
              <a:gd name="T1" fmla="*/ 104 h 160"/>
              <a:gd name="T2" fmla="*/ 105 w 140"/>
              <a:gd name="T3" fmla="*/ 115 h 160"/>
              <a:gd name="T4" fmla="*/ 116 w 140"/>
              <a:gd name="T5" fmla="*/ 126 h 160"/>
              <a:gd name="T6" fmla="*/ 127 w 140"/>
              <a:gd name="T7" fmla="*/ 115 h 160"/>
              <a:gd name="T8" fmla="*/ 116 w 140"/>
              <a:gd name="T9" fmla="*/ 104 h 160"/>
              <a:gd name="T10" fmla="*/ 116 w 140"/>
              <a:gd name="T11" fmla="*/ 120 h 160"/>
              <a:gd name="T12" fmla="*/ 111 w 140"/>
              <a:gd name="T13" fmla="*/ 115 h 160"/>
              <a:gd name="T14" fmla="*/ 116 w 140"/>
              <a:gd name="T15" fmla="*/ 110 h 160"/>
              <a:gd name="T16" fmla="*/ 121 w 140"/>
              <a:gd name="T17" fmla="*/ 115 h 160"/>
              <a:gd name="T18" fmla="*/ 116 w 140"/>
              <a:gd name="T19" fmla="*/ 120 h 160"/>
              <a:gd name="T20" fmla="*/ 24 w 140"/>
              <a:gd name="T21" fmla="*/ 125 h 160"/>
              <a:gd name="T22" fmla="*/ 13 w 140"/>
              <a:gd name="T23" fmla="*/ 136 h 160"/>
              <a:gd name="T24" fmla="*/ 24 w 140"/>
              <a:gd name="T25" fmla="*/ 147 h 160"/>
              <a:gd name="T26" fmla="*/ 35 w 140"/>
              <a:gd name="T27" fmla="*/ 136 h 160"/>
              <a:gd name="T28" fmla="*/ 24 w 140"/>
              <a:gd name="T29" fmla="*/ 125 h 160"/>
              <a:gd name="T30" fmla="*/ 24 w 140"/>
              <a:gd name="T31" fmla="*/ 141 h 160"/>
              <a:gd name="T32" fmla="*/ 19 w 140"/>
              <a:gd name="T33" fmla="*/ 136 h 160"/>
              <a:gd name="T34" fmla="*/ 24 w 140"/>
              <a:gd name="T35" fmla="*/ 131 h 160"/>
              <a:gd name="T36" fmla="*/ 29 w 140"/>
              <a:gd name="T37" fmla="*/ 136 h 160"/>
              <a:gd name="T38" fmla="*/ 24 w 140"/>
              <a:gd name="T39" fmla="*/ 141 h 160"/>
              <a:gd name="T40" fmla="*/ 48 w 140"/>
              <a:gd name="T41" fmla="*/ 27 h 160"/>
              <a:gd name="T42" fmla="*/ 123 w 140"/>
              <a:gd name="T43" fmla="*/ 27 h 160"/>
              <a:gd name="T44" fmla="*/ 123 w 140"/>
              <a:gd name="T45" fmla="*/ 21 h 160"/>
              <a:gd name="T46" fmla="*/ 42 w 140"/>
              <a:gd name="T47" fmla="*/ 21 h 160"/>
              <a:gd name="T48" fmla="*/ 42 w 140"/>
              <a:gd name="T49" fmla="*/ 120 h 160"/>
              <a:gd name="T50" fmla="*/ 24 w 140"/>
              <a:gd name="T51" fmla="*/ 112 h 160"/>
              <a:gd name="T52" fmla="*/ 0 w 140"/>
              <a:gd name="T53" fmla="*/ 136 h 160"/>
              <a:gd name="T54" fmla="*/ 24 w 140"/>
              <a:gd name="T55" fmla="*/ 160 h 160"/>
              <a:gd name="T56" fmla="*/ 48 w 140"/>
              <a:gd name="T57" fmla="*/ 136 h 160"/>
              <a:gd name="T58" fmla="*/ 48 w 140"/>
              <a:gd name="T59" fmla="*/ 136 h 160"/>
              <a:gd name="T60" fmla="*/ 48 w 140"/>
              <a:gd name="T61" fmla="*/ 27 h 160"/>
              <a:gd name="T62" fmla="*/ 24 w 140"/>
              <a:gd name="T63" fmla="*/ 154 h 160"/>
              <a:gd name="T64" fmla="*/ 6 w 140"/>
              <a:gd name="T65" fmla="*/ 136 h 160"/>
              <a:gd name="T66" fmla="*/ 24 w 140"/>
              <a:gd name="T67" fmla="*/ 118 h 160"/>
              <a:gd name="T68" fmla="*/ 42 w 140"/>
              <a:gd name="T69" fmla="*/ 136 h 160"/>
              <a:gd name="T70" fmla="*/ 42 w 140"/>
              <a:gd name="T71" fmla="*/ 136 h 160"/>
              <a:gd name="T72" fmla="*/ 42 w 140"/>
              <a:gd name="T73" fmla="*/ 136 h 160"/>
              <a:gd name="T74" fmla="*/ 24 w 140"/>
              <a:gd name="T75" fmla="*/ 154 h 160"/>
              <a:gd name="T76" fmla="*/ 96 w 140"/>
              <a:gd name="T77" fmla="*/ 42 h 160"/>
              <a:gd name="T78" fmla="*/ 62 w 140"/>
              <a:gd name="T79" fmla="*/ 42 h 160"/>
              <a:gd name="T80" fmla="*/ 62 w 140"/>
              <a:gd name="T81" fmla="*/ 95 h 160"/>
              <a:gd name="T82" fmla="*/ 68 w 140"/>
              <a:gd name="T83" fmla="*/ 95 h 160"/>
              <a:gd name="T84" fmla="*/ 68 w 140"/>
              <a:gd name="T85" fmla="*/ 48 h 160"/>
              <a:gd name="T86" fmla="*/ 96 w 140"/>
              <a:gd name="T87" fmla="*/ 48 h 160"/>
              <a:gd name="T88" fmla="*/ 96 w 140"/>
              <a:gd name="T89" fmla="*/ 42 h 160"/>
              <a:gd name="T90" fmla="*/ 140 w 140"/>
              <a:gd name="T91" fmla="*/ 115 h 160"/>
              <a:gd name="T92" fmla="*/ 140 w 140"/>
              <a:gd name="T93" fmla="*/ 0 h 160"/>
              <a:gd name="T94" fmla="*/ 41 w 140"/>
              <a:gd name="T95" fmla="*/ 0 h 160"/>
              <a:gd name="T96" fmla="*/ 41 w 140"/>
              <a:gd name="T97" fmla="*/ 6 h 160"/>
              <a:gd name="T98" fmla="*/ 134 w 140"/>
              <a:gd name="T99" fmla="*/ 6 h 160"/>
              <a:gd name="T100" fmla="*/ 134 w 140"/>
              <a:gd name="T101" fmla="*/ 100 h 160"/>
              <a:gd name="T102" fmla="*/ 116 w 140"/>
              <a:gd name="T103" fmla="*/ 92 h 160"/>
              <a:gd name="T104" fmla="*/ 93 w 140"/>
              <a:gd name="T105" fmla="*/ 115 h 160"/>
              <a:gd name="T106" fmla="*/ 116 w 140"/>
              <a:gd name="T107" fmla="*/ 139 h 160"/>
              <a:gd name="T108" fmla="*/ 140 w 140"/>
              <a:gd name="T109" fmla="*/ 115 h 160"/>
              <a:gd name="T110" fmla="*/ 140 w 140"/>
              <a:gd name="T111" fmla="*/ 115 h 160"/>
              <a:gd name="T112" fmla="*/ 116 w 140"/>
              <a:gd name="T113" fmla="*/ 133 h 160"/>
              <a:gd name="T114" fmla="*/ 99 w 140"/>
              <a:gd name="T115" fmla="*/ 115 h 160"/>
              <a:gd name="T116" fmla="*/ 116 w 140"/>
              <a:gd name="T117" fmla="*/ 98 h 160"/>
              <a:gd name="T118" fmla="*/ 134 w 140"/>
              <a:gd name="T119" fmla="*/ 115 h 160"/>
              <a:gd name="T120" fmla="*/ 134 w 140"/>
              <a:gd name="T121" fmla="*/ 115 h 160"/>
              <a:gd name="T122" fmla="*/ 134 w 140"/>
              <a:gd name="T123" fmla="*/ 115 h 160"/>
              <a:gd name="T124" fmla="*/ 116 w 140"/>
              <a:gd name="T125" fmla="*/ 133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40" h="160">
                <a:moveTo>
                  <a:pt x="116" y="104"/>
                </a:moveTo>
                <a:cubicBezTo>
                  <a:pt x="110" y="104"/>
                  <a:pt x="105" y="109"/>
                  <a:pt x="105" y="115"/>
                </a:cubicBezTo>
                <a:cubicBezTo>
                  <a:pt x="105" y="121"/>
                  <a:pt x="110" y="126"/>
                  <a:pt x="116" y="126"/>
                </a:cubicBezTo>
                <a:cubicBezTo>
                  <a:pt x="122" y="126"/>
                  <a:pt x="127" y="121"/>
                  <a:pt x="127" y="115"/>
                </a:cubicBezTo>
                <a:cubicBezTo>
                  <a:pt x="127" y="109"/>
                  <a:pt x="122" y="104"/>
                  <a:pt x="116" y="104"/>
                </a:cubicBezTo>
                <a:close/>
                <a:moveTo>
                  <a:pt x="116" y="120"/>
                </a:moveTo>
                <a:cubicBezTo>
                  <a:pt x="114" y="120"/>
                  <a:pt x="111" y="118"/>
                  <a:pt x="111" y="115"/>
                </a:cubicBezTo>
                <a:cubicBezTo>
                  <a:pt x="111" y="113"/>
                  <a:pt x="114" y="110"/>
                  <a:pt x="116" y="110"/>
                </a:cubicBezTo>
                <a:cubicBezTo>
                  <a:pt x="119" y="110"/>
                  <a:pt x="121" y="113"/>
                  <a:pt x="121" y="115"/>
                </a:cubicBezTo>
                <a:cubicBezTo>
                  <a:pt x="121" y="118"/>
                  <a:pt x="119" y="120"/>
                  <a:pt x="116" y="120"/>
                </a:cubicBezTo>
                <a:close/>
                <a:moveTo>
                  <a:pt x="24" y="125"/>
                </a:moveTo>
                <a:cubicBezTo>
                  <a:pt x="18" y="125"/>
                  <a:pt x="13" y="130"/>
                  <a:pt x="13" y="136"/>
                </a:cubicBezTo>
                <a:cubicBezTo>
                  <a:pt x="13" y="142"/>
                  <a:pt x="18" y="147"/>
                  <a:pt x="24" y="147"/>
                </a:cubicBezTo>
                <a:cubicBezTo>
                  <a:pt x="30" y="147"/>
                  <a:pt x="35" y="142"/>
                  <a:pt x="35" y="136"/>
                </a:cubicBezTo>
                <a:cubicBezTo>
                  <a:pt x="35" y="130"/>
                  <a:pt x="30" y="125"/>
                  <a:pt x="24" y="125"/>
                </a:cubicBezTo>
                <a:close/>
                <a:moveTo>
                  <a:pt x="24" y="141"/>
                </a:moveTo>
                <a:cubicBezTo>
                  <a:pt x="21" y="141"/>
                  <a:pt x="19" y="139"/>
                  <a:pt x="19" y="136"/>
                </a:cubicBezTo>
                <a:cubicBezTo>
                  <a:pt x="19" y="133"/>
                  <a:pt x="21" y="131"/>
                  <a:pt x="24" y="131"/>
                </a:cubicBezTo>
                <a:cubicBezTo>
                  <a:pt x="27" y="131"/>
                  <a:pt x="29" y="133"/>
                  <a:pt x="29" y="136"/>
                </a:cubicBezTo>
                <a:cubicBezTo>
                  <a:pt x="29" y="139"/>
                  <a:pt x="27" y="141"/>
                  <a:pt x="24" y="141"/>
                </a:cubicBezTo>
                <a:close/>
                <a:moveTo>
                  <a:pt x="48" y="27"/>
                </a:moveTo>
                <a:cubicBezTo>
                  <a:pt x="123" y="27"/>
                  <a:pt x="123" y="27"/>
                  <a:pt x="123" y="27"/>
                </a:cubicBezTo>
                <a:cubicBezTo>
                  <a:pt x="123" y="21"/>
                  <a:pt x="123" y="21"/>
                  <a:pt x="123" y="21"/>
                </a:cubicBezTo>
                <a:cubicBezTo>
                  <a:pt x="42" y="21"/>
                  <a:pt x="42" y="21"/>
                  <a:pt x="42" y="21"/>
                </a:cubicBezTo>
                <a:cubicBezTo>
                  <a:pt x="42" y="120"/>
                  <a:pt x="42" y="120"/>
                  <a:pt x="42" y="120"/>
                </a:cubicBezTo>
                <a:cubicBezTo>
                  <a:pt x="37" y="116"/>
                  <a:pt x="31" y="112"/>
                  <a:pt x="24" y="112"/>
                </a:cubicBezTo>
                <a:cubicBezTo>
                  <a:pt x="11" y="112"/>
                  <a:pt x="0" y="123"/>
                  <a:pt x="0" y="136"/>
                </a:cubicBezTo>
                <a:cubicBezTo>
                  <a:pt x="0" y="149"/>
                  <a:pt x="11" y="160"/>
                  <a:pt x="24" y="160"/>
                </a:cubicBezTo>
                <a:cubicBezTo>
                  <a:pt x="37" y="160"/>
                  <a:pt x="48" y="149"/>
                  <a:pt x="48" y="136"/>
                </a:cubicBezTo>
                <a:cubicBezTo>
                  <a:pt x="48" y="136"/>
                  <a:pt x="48" y="136"/>
                  <a:pt x="48" y="136"/>
                </a:cubicBezTo>
                <a:lnTo>
                  <a:pt x="48" y="27"/>
                </a:lnTo>
                <a:close/>
                <a:moveTo>
                  <a:pt x="24" y="154"/>
                </a:moveTo>
                <a:cubicBezTo>
                  <a:pt x="14" y="154"/>
                  <a:pt x="6" y="146"/>
                  <a:pt x="6" y="136"/>
                </a:cubicBezTo>
                <a:cubicBezTo>
                  <a:pt x="6" y="126"/>
                  <a:pt x="14" y="118"/>
                  <a:pt x="24" y="118"/>
                </a:cubicBezTo>
                <a:cubicBezTo>
                  <a:pt x="34" y="118"/>
                  <a:pt x="42" y="126"/>
                  <a:pt x="42" y="136"/>
                </a:cubicBezTo>
                <a:cubicBezTo>
                  <a:pt x="42" y="136"/>
                  <a:pt x="42" y="136"/>
                  <a:pt x="42" y="136"/>
                </a:cubicBezTo>
                <a:cubicBezTo>
                  <a:pt x="42" y="136"/>
                  <a:pt x="42" y="136"/>
                  <a:pt x="42" y="136"/>
                </a:cubicBezTo>
                <a:cubicBezTo>
                  <a:pt x="42" y="146"/>
                  <a:pt x="34" y="154"/>
                  <a:pt x="24" y="154"/>
                </a:cubicBezTo>
                <a:close/>
                <a:moveTo>
                  <a:pt x="96" y="42"/>
                </a:moveTo>
                <a:cubicBezTo>
                  <a:pt x="62" y="42"/>
                  <a:pt x="62" y="42"/>
                  <a:pt x="62" y="42"/>
                </a:cubicBezTo>
                <a:cubicBezTo>
                  <a:pt x="62" y="95"/>
                  <a:pt x="62" y="95"/>
                  <a:pt x="62" y="95"/>
                </a:cubicBezTo>
                <a:cubicBezTo>
                  <a:pt x="68" y="95"/>
                  <a:pt x="68" y="95"/>
                  <a:pt x="68" y="95"/>
                </a:cubicBezTo>
                <a:cubicBezTo>
                  <a:pt x="68" y="48"/>
                  <a:pt x="68" y="48"/>
                  <a:pt x="68" y="48"/>
                </a:cubicBezTo>
                <a:cubicBezTo>
                  <a:pt x="96" y="48"/>
                  <a:pt x="96" y="48"/>
                  <a:pt x="96" y="48"/>
                </a:cubicBezTo>
                <a:lnTo>
                  <a:pt x="96" y="42"/>
                </a:lnTo>
                <a:close/>
                <a:moveTo>
                  <a:pt x="140" y="115"/>
                </a:moveTo>
                <a:cubicBezTo>
                  <a:pt x="140" y="0"/>
                  <a:pt x="140" y="0"/>
                  <a:pt x="140" y="0"/>
                </a:cubicBezTo>
                <a:cubicBezTo>
                  <a:pt x="41" y="0"/>
                  <a:pt x="41" y="0"/>
                  <a:pt x="41" y="0"/>
                </a:cubicBezTo>
                <a:cubicBezTo>
                  <a:pt x="41" y="6"/>
                  <a:pt x="41" y="6"/>
                  <a:pt x="41" y="6"/>
                </a:cubicBezTo>
                <a:cubicBezTo>
                  <a:pt x="134" y="6"/>
                  <a:pt x="134" y="6"/>
                  <a:pt x="134" y="6"/>
                </a:cubicBezTo>
                <a:cubicBezTo>
                  <a:pt x="134" y="100"/>
                  <a:pt x="134" y="100"/>
                  <a:pt x="134" y="100"/>
                </a:cubicBezTo>
                <a:cubicBezTo>
                  <a:pt x="130" y="95"/>
                  <a:pt x="123" y="92"/>
                  <a:pt x="116" y="92"/>
                </a:cubicBezTo>
                <a:cubicBezTo>
                  <a:pt x="103" y="92"/>
                  <a:pt x="93" y="102"/>
                  <a:pt x="93" y="115"/>
                </a:cubicBezTo>
                <a:cubicBezTo>
                  <a:pt x="93" y="128"/>
                  <a:pt x="103" y="139"/>
                  <a:pt x="116" y="139"/>
                </a:cubicBezTo>
                <a:cubicBezTo>
                  <a:pt x="129" y="139"/>
                  <a:pt x="140" y="128"/>
                  <a:pt x="140" y="115"/>
                </a:cubicBezTo>
                <a:cubicBezTo>
                  <a:pt x="140" y="115"/>
                  <a:pt x="140" y="115"/>
                  <a:pt x="140" y="115"/>
                </a:cubicBezTo>
                <a:close/>
                <a:moveTo>
                  <a:pt x="116" y="133"/>
                </a:moveTo>
                <a:cubicBezTo>
                  <a:pt x="107" y="133"/>
                  <a:pt x="99" y="125"/>
                  <a:pt x="99" y="115"/>
                </a:cubicBezTo>
                <a:cubicBezTo>
                  <a:pt x="99" y="106"/>
                  <a:pt x="107" y="98"/>
                  <a:pt x="116" y="98"/>
                </a:cubicBezTo>
                <a:cubicBezTo>
                  <a:pt x="126" y="98"/>
                  <a:pt x="134" y="106"/>
                  <a:pt x="134" y="115"/>
                </a:cubicBezTo>
                <a:cubicBezTo>
                  <a:pt x="134" y="115"/>
                  <a:pt x="134" y="115"/>
                  <a:pt x="134" y="115"/>
                </a:cubicBezTo>
                <a:cubicBezTo>
                  <a:pt x="134" y="115"/>
                  <a:pt x="134" y="115"/>
                  <a:pt x="134" y="115"/>
                </a:cubicBezTo>
                <a:cubicBezTo>
                  <a:pt x="134" y="125"/>
                  <a:pt x="126" y="133"/>
                  <a:pt x="116" y="13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9" name="Freeform 69">
            <a:extLst>
              <a:ext uri="{FF2B5EF4-FFF2-40B4-BE49-F238E27FC236}">
                <a16:creationId xmlns:a16="http://schemas.microsoft.com/office/drawing/2014/main" xmlns="" id="{E7018FD2-C31E-4480-A3AC-AE54A1DA6DD0}"/>
              </a:ext>
            </a:extLst>
          </p:cNvPr>
          <p:cNvSpPr>
            <a:spLocks noEditPoints="1"/>
          </p:cNvSpPr>
          <p:nvPr/>
        </p:nvSpPr>
        <p:spPr bwMode="auto">
          <a:xfrm>
            <a:off x="8153401" y="1089026"/>
            <a:ext cx="544513" cy="422275"/>
          </a:xfrm>
          <a:custGeom>
            <a:avLst/>
            <a:gdLst>
              <a:gd name="T0" fmla="*/ 125 w 160"/>
              <a:gd name="T1" fmla="*/ 19 h 123"/>
              <a:gd name="T2" fmla="*/ 56 w 160"/>
              <a:gd name="T3" fmla="*/ 0 h 123"/>
              <a:gd name="T4" fmla="*/ 0 w 160"/>
              <a:gd name="T5" fmla="*/ 19 h 123"/>
              <a:gd name="T6" fmla="*/ 59 w 160"/>
              <a:gd name="T7" fmla="*/ 118 h 123"/>
              <a:gd name="T8" fmla="*/ 101 w 160"/>
              <a:gd name="T9" fmla="*/ 118 h 123"/>
              <a:gd name="T10" fmla="*/ 160 w 160"/>
              <a:gd name="T11" fmla="*/ 19 h 123"/>
              <a:gd name="T12" fmla="*/ 102 w 160"/>
              <a:gd name="T13" fmla="*/ 6 h 123"/>
              <a:gd name="T14" fmla="*/ 43 w 160"/>
              <a:gd name="T15" fmla="*/ 19 h 123"/>
              <a:gd name="T16" fmla="*/ 42 w 160"/>
              <a:gd name="T17" fmla="*/ 79 h 123"/>
              <a:gd name="T18" fmla="*/ 118 w 160"/>
              <a:gd name="T19" fmla="*/ 79 h 123"/>
              <a:gd name="T20" fmla="*/ 42 w 160"/>
              <a:gd name="T21" fmla="*/ 79 h 123"/>
              <a:gd name="T22" fmla="*/ 109 w 160"/>
              <a:gd name="T23" fmla="*/ 112 h 123"/>
              <a:gd name="T24" fmla="*/ 80 w 160"/>
              <a:gd name="T25" fmla="*/ 36 h 123"/>
              <a:gd name="T26" fmla="*/ 51 w 160"/>
              <a:gd name="T27" fmla="*/ 112 h 123"/>
              <a:gd name="T28" fmla="*/ 6 w 160"/>
              <a:gd name="T29" fmla="*/ 25 h 123"/>
              <a:gd name="T30" fmla="*/ 28 w 160"/>
              <a:gd name="T31" fmla="*/ 25 h 123"/>
              <a:gd name="T32" fmla="*/ 132 w 160"/>
              <a:gd name="T33" fmla="*/ 25 h 123"/>
              <a:gd name="T34" fmla="*/ 154 w 160"/>
              <a:gd name="T35" fmla="*/ 112 h 123"/>
              <a:gd name="T36" fmla="*/ 22 w 160"/>
              <a:gd name="T37" fmla="*/ 54 h 123"/>
              <a:gd name="T38" fmla="*/ 16 w 160"/>
              <a:gd name="T39" fmla="*/ 99 h 123"/>
              <a:gd name="T40" fmla="*/ 80 w 160"/>
              <a:gd name="T41" fmla="*/ 47 h 123"/>
              <a:gd name="T42" fmla="*/ 80 w 160"/>
              <a:gd name="T43" fmla="*/ 111 h 123"/>
              <a:gd name="T44" fmla="*/ 80 w 160"/>
              <a:gd name="T45" fmla="*/ 47 h 123"/>
              <a:gd name="T46" fmla="*/ 54 w 160"/>
              <a:gd name="T47" fmla="*/ 79 h 123"/>
              <a:gd name="T48" fmla="*/ 106 w 160"/>
              <a:gd name="T49" fmla="*/ 79 h 123"/>
              <a:gd name="T50" fmla="*/ 62 w 160"/>
              <a:gd name="T51" fmla="*/ 79 h 123"/>
              <a:gd name="T52" fmla="*/ 80 w 160"/>
              <a:gd name="T53" fmla="*/ 67 h 123"/>
              <a:gd name="T54" fmla="*/ 62 w 160"/>
              <a:gd name="T55" fmla="*/ 79 h 123"/>
              <a:gd name="T56" fmla="*/ 148 w 160"/>
              <a:gd name="T57" fmla="*/ 49 h 123"/>
              <a:gd name="T58" fmla="*/ 130 w 160"/>
              <a:gd name="T59" fmla="*/ 31 h 123"/>
              <a:gd name="T60" fmla="*/ 136 w 160"/>
              <a:gd name="T61" fmla="*/ 36 h 123"/>
              <a:gd name="T62" fmla="*/ 143 w 160"/>
              <a:gd name="T63" fmla="*/ 44 h 123"/>
              <a:gd name="T64" fmla="*/ 136 w 160"/>
              <a:gd name="T65" fmla="*/ 36 h 123"/>
              <a:gd name="T66" fmla="*/ 29 w 160"/>
              <a:gd name="T67" fmla="*/ 10 h 123"/>
              <a:gd name="T68" fmla="*/ 10 w 160"/>
              <a:gd name="T69" fmla="*/ 15 h 1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60" h="123">
                <a:moveTo>
                  <a:pt x="160" y="19"/>
                </a:moveTo>
                <a:cubicBezTo>
                  <a:pt x="125" y="19"/>
                  <a:pt x="125" y="19"/>
                  <a:pt x="125" y="19"/>
                </a:cubicBezTo>
                <a:cubicBezTo>
                  <a:pt x="104" y="0"/>
                  <a:pt x="104" y="0"/>
                  <a:pt x="104" y="0"/>
                </a:cubicBezTo>
                <a:cubicBezTo>
                  <a:pt x="56" y="0"/>
                  <a:pt x="56" y="0"/>
                  <a:pt x="56" y="0"/>
                </a:cubicBezTo>
                <a:cubicBezTo>
                  <a:pt x="35" y="19"/>
                  <a:pt x="35" y="19"/>
                  <a:pt x="35" y="19"/>
                </a:cubicBezTo>
                <a:cubicBezTo>
                  <a:pt x="0" y="19"/>
                  <a:pt x="0" y="19"/>
                  <a:pt x="0" y="19"/>
                </a:cubicBezTo>
                <a:cubicBezTo>
                  <a:pt x="0" y="118"/>
                  <a:pt x="0" y="118"/>
                  <a:pt x="0" y="118"/>
                </a:cubicBezTo>
                <a:cubicBezTo>
                  <a:pt x="59" y="118"/>
                  <a:pt x="59" y="118"/>
                  <a:pt x="59" y="118"/>
                </a:cubicBezTo>
                <a:cubicBezTo>
                  <a:pt x="65" y="121"/>
                  <a:pt x="72" y="123"/>
                  <a:pt x="80" y="123"/>
                </a:cubicBezTo>
                <a:cubicBezTo>
                  <a:pt x="88" y="123"/>
                  <a:pt x="95" y="121"/>
                  <a:pt x="101" y="118"/>
                </a:cubicBezTo>
                <a:cubicBezTo>
                  <a:pt x="160" y="118"/>
                  <a:pt x="160" y="118"/>
                  <a:pt x="160" y="118"/>
                </a:cubicBezTo>
                <a:lnTo>
                  <a:pt x="160" y="19"/>
                </a:lnTo>
                <a:close/>
                <a:moveTo>
                  <a:pt x="58" y="6"/>
                </a:moveTo>
                <a:cubicBezTo>
                  <a:pt x="102" y="6"/>
                  <a:pt x="102" y="6"/>
                  <a:pt x="102" y="6"/>
                </a:cubicBezTo>
                <a:cubicBezTo>
                  <a:pt x="117" y="19"/>
                  <a:pt x="117" y="19"/>
                  <a:pt x="117" y="19"/>
                </a:cubicBezTo>
                <a:cubicBezTo>
                  <a:pt x="43" y="19"/>
                  <a:pt x="43" y="19"/>
                  <a:pt x="43" y="19"/>
                </a:cubicBezTo>
                <a:lnTo>
                  <a:pt x="58" y="6"/>
                </a:lnTo>
                <a:close/>
                <a:moveTo>
                  <a:pt x="42" y="79"/>
                </a:moveTo>
                <a:cubicBezTo>
                  <a:pt x="42" y="58"/>
                  <a:pt x="59" y="41"/>
                  <a:pt x="80" y="41"/>
                </a:cubicBezTo>
                <a:cubicBezTo>
                  <a:pt x="101" y="41"/>
                  <a:pt x="118" y="58"/>
                  <a:pt x="118" y="79"/>
                </a:cubicBezTo>
                <a:cubicBezTo>
                  <a:pt x="118" y="100"/>
                  <a:pt x="101" y="117"/>
                  <a:pt x="80" y="117"/>
                </a:cubicBezTo>
                <a:cubicBezTo>
                  <a:pt x="59" y="117"/>
                  <a:pt x="42" y="100"/>
                  <a:pt x="42" y="79"/>
                </a:cubicBezTo>
                <a:close/>
                <a:moveTo>
                  <a:pt x="154" y="112"/>
                </a:moveTo>
                <a:cubicBezTo>
                  <a:pt x="109" y="112"/>
                  <a:pt x="109" y="112"/>
                  <a:pt x="109" y="112"/>
                </a:cubicBezTo>
                <a:cubicBezTo>
                  <a:pt x="118" y="104"/>
                  <a:pt x="124" y="92"/>
                  <a:pt x="124" y="79"/>
                </a:cubicBezTo>
                <a:cubicBezTo>
                  <a:pt x="124" y="55"/>
                  <a:pt x="104" y="36"/>
                  <a:pt x="80" y="36"/>
                </a:cubicBezTo>
                <a:cubicBezTo>
                  <a:pt x="56" y="36"/>
                  <a:pt x="36" y="55"/>
                  <a:pt x="36" y="79"/>
                </a:cubicBezTo>
                <a:cubicBezTo>
                  <a:pt x="36" y="92"/>
                  <a:pt x="42" y="104"/>
                  <a:pt x="51" y="112"/>
                </a:cubicBezTo>
                <a:cubicBezTo>
                  <a:pt x="6" y="112"/>
                  <a:pt x="6" y="112"/>
                  <a:pt x="6" y="112"/>
                </a:cubicBezTo>
                <a:cubicBezTo>
                  <a:pt x="6" y="25"/>
                  <a:pt x="6" y="25"/>
                  <a:pt x="6" y="25"/>
                </a:cubicBezTo>
                <a:cubicBezTo>
                  <a:pt x="28" y="25"/>
                  <a:pt x="28" y="25"/>
                  <a:pt x="28" y="25"/>
                </a:cubicBezTo>
                <a:cubicBezTo>
                  <a:pt x="28" y="25"/>
                  <a:pt x="28" y="25"/>
                  <a:pt x="28" y="25"/>
                </a:cubicBezTo>
                <a:cubicBezTo>
                  <a:pt x="132" y="25"/>
                  <a:pt x="132" y="25"/>
                  <a:pt x="132" y="25"/>
                </a:cubicBezTo>
                <a:cubicBezTo>
                  <a:pt x="132" y="25"/>
                  <a:pt x="132" y="25"/>
                  <a:pt x="132" y="25"/>
                </a:cubicBezTo>
                <a:cubicBezTo>
                  <a:pt x="154" y="25"/>
                  <a:pt x="154" y="25"/>
                  <a:pt x="154" y="25"/>
                </a:cubicBezTo>
                <a:lnTo>
                  <a:pt x="154" y="112"/>
                </a:lnTo>
                <a:close/>
                <a:moveTo>
                  <a:pt x="16" y="54"/>
                </a:moveTo>
                <a:cubicBezTo>
                  <a:pt x="22" y="54"/>
                  <a:pt x="22" y="54"/>
                  <a:pt x="22" y="54"/>
                </a:cubicBezTo>
                <a:cubicBezTo>
                  <a:pt x="22" y="99"/>
                  <a:pt x="22" y="99"/>
                  <a:pt x="22" y="99"/>
                </a:cubicBezTo>
                <a:cubicBezTo>
                  <a:pt x="16" y="99"/>
                  <a:pt x="16" y="99"/>
                  <a:pt x="16" y="99"/>
                </a:cubicBezTo>
                <a:lnTo>
                  <a:pt x="16" y="54"/>
                </a:lnTo>
                <a:close/>
                <a:moveTo>
                  <a:pt x="80" y="47"/>
                </a:moveTo>
                <a:cubicBezTo>
                  <a:pt x="62" y="47"/>
                  <a:pt x="48" y="62"/>
                  <a:pt x="48" y="79"/>
                </a:cubicBezTo>
                <a:cubicBezTo>
                  <a:pt x="48" y="97"/>
                  <a:pt x="62" y="111"/>
                  <a:pt x="80" y="111"/>
                </a:cubicBezTo>
                <a:cubicBezTo>
                  <a:pt x="98" y="111"/>
                  <a:pt x="112" y="97"/>
                  <a:pt x="112" y="79"/>
                </a:cubicBezTo>
                <a:cubicBezTo>
                  <a:pt x="112" y="62"/>
                  <a:pt x="98" y="47"/>
                  <a:pt x="80" y="47"/>
                </a:cubicBezTo>
                <a:close/>
                <a:moveTo>
                  <a:pt x="80" y="106"/>
                </a:moveTo>
                <a:cubicBezTo>
                  <a:pt x="66" y="106"/>
                  <a:pt x="54" y="94"/>
                  <a:pt x="54" y="79"/>
                </a:cubicBezTo>
                <a:cubicBezTo>
                  <a:pt x="54" y="65"/>
                  <a:pt x="66" y="53"/>
                  <a:pt x="80" y="53"/>
                </a:cubicBezTo>
                <a:cubicBezTo>
                  <a:pt x="94" y="53"/>
                  <a:pt x="106" y="65"/>
                  <a:pt x="106" y="79"/>
                </a:cubicBezTo>
                <a:cubicBezTo>
                  <a:pt x="106" y="94"/>
                  <a:pt x="94" y="106"/>
                  <a:pt x="80" y="106"/>
                </a:cubicBezTo>
                <a:close/>
                <a:moveTo>
                  <a:pt x="62" y="79"/>
                </a:moveTo>
                <a:cubicBezTo>
                  <a:pt x="67" y="79"/>
                  <a:pt x="67" y="79"/>
                  <a:pt x="67" y="79"/>
                </a:cubicBezTo>
                <a:cubicBezTo>
                  <a:pt x="67" y="72"/>
                  <a:pt x="73" y="67"/>
                  <a:pt x="80" y="67"/>
                </a:cubicBezTo>
                <a:cubicBezTo>
                  <a:pt x="80" y="61"/>
                  <a:pt x="80" y="61"/>
                  <a:pt x="80" y="61"/>
                </a:cubicBezTo>
                <a:cubicBezTo>
                  <a:pt x="70" y="61"/>
                  <a:pt x="62" y="69"/>
                  <a:pt x="62" y="79"/>
                </a:cubicBezTo>
                <a:close/>
                <a:moveTo>
                  <a:pt x="130" y="49"/>
                </a:moveTo>
                <a:cubicBezTo>
                  <a:pt x="148" y="49"/>
                  <a:pt x="148" y="49"/>
                  <a:pt x="148" y="49"/>
                </a:cubicBezTo>
                <a:cubicBezTo>
                  <a:pt x="148" y="31"/>
                  <a:pt x="148" y="31"/>
                  <a:pt x="148" y="31"/>
                </a:cubicBezTo>
                <a:cubicBezTo>
                  <a:pt x="130" y="31"/>
                  <a:pt x="130" y="31"/>
                  <a:pt x="130" y="31"/>
                </a:cubicBezTo>
                <a:lnTo>
                  <a:pt x="130" y="49"/>
                </a:lnTo>
                <a:close/>
                <a:moveTo>
                  <a:pt x="136" y="36"/>
                </a:moveTo>
                <a:cubicBezTo>
                  <a:pt x="143" y="36"/>
                  <a:pt x="143" y="36"/>
                  <a:pt x="143" y="36"/>
                </a:cubicBezTo>
                <a:cubicBezTo>
                  <a:pt x="143" y="44"/>
                  <a:pt x="143" y="44"/>
                  <a:pt x="143" y="44"/>
                </a:cubicBezTo>
                <a:cubicBezTo>
                  <a:pt x="136" y="44"/>
                  <a:pt x="136" y="44"/>
                  <a:pt x="136" y="44"/>
                </a:cubicBezTo>
                <a:lnTo>
                  <a:pt x="136" y="36"/>
                </a:lnTo>
                <a:close/>
                <a:moveTo>
                  <a:pt x="10" y="10"/>
                </a:moveTo>
                <a:cubicBezTo>
                  <a:pt x="29" y="10"/>
                  <a:pt x="29" y="10"/>
                  <a:pt x="29" y="10"/>
                </a:cubicBezTo>
                <a:cubicBezTo>
                  <a:pt x="29" y="15"/>
                  <a:pt x="29" y="15"/>
                  <a:pt x="29" y="15"/>
                </a:cubicBezTo>
                <a:cubicBezTo>
                  <a:pt x="10" y="15"/>
                  <a:pt x="10" y="15"/>
                  <a:pt x="10" y="15"/>
                </a:cubicBezTo>
                <a:lnTo>
                  <a:pt x="10" y="1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0" name="Freeform 70">
            <a:extLst>
              <a:ext uri="{FF2B5EF4-FFF2-40B4-BE49-F238E27FC236}">
                <a16:creationId xmlns:a16="http://schemas.microsoft.com/office/drawing/2014/main" xmlns="" id="{AED2127D-0F99-414A-AEC9-5A652343877A}"/>
              </a:ext>
            </a:extLst>
          </p:cNvPr>
          <p:cNvSpPr>
            <a:spLocks noEditPoints="1"/>
          </p:cNvSpPr>
          <p:nvPr/>
        </p:nvSpPr>
        <p:spPr bwMode="auto">
          <a:xfrm>
            <a:off x="8220076" y="1652588"/>
            <a:ext cx="401638" cy="549275"/>
          </a:xfrm>
          <a:custGeom>
            <a:avLst/>
            <a:gdLst>
              <a:gd name="T0" fmla="*/ 59 w 118"/>
              <a:gd name="T1" fmla="*/ 0 h 160"/>
              <a:gd name="T2" fmla="*/ 0 w 118"/>
              <a:gd name="T3" fmla="*/ 59 h 160"/>
              <a:gd name="T4" fmla="*/ 12 w 118"/>
              <a:gd name="T5" fmla="*/ 95 h 160"/>
              <a:gd name="T6" fmla="*/ 59 w 118"/>
              <a:gd name="T7" fmla="*/ 160 h 160"/>
              <a:gd name="T8" fmla="*/ 106 w 118"/>
              <a:gd name="T9" fmla="*/ 95 h 160"/>
              <a:gd name="T10" fmla="*/ 118 w 118"/>
              <a:gd name="T11" fmla="*/ 59 h 160"/>
              <a:gd name="T12" fmla="*/ 59 w 118"/>
              <a:gd name="T13" fmla="*/ 0 h 160"/>
              <a:gd name="T14" fmla="*/ 101 w 118"/>
              <a:gd name="T15" fmla="*/ 91 h 160"/>
              <a:gd name="T16" fmla="*/ 59 w 118"/>
              <a:gd name="T17" fmla="*/ 150 h 160"/>
              <a:gd name="T18" fmla="*/ 17 w 118"/>
              <a:gd name="T19" fmla="*/ 91 h 160"/>
              <a:gd name="T20" fmla="*/ 6 w 118"/>
              <a:gd name="T21" fmla="*/ 59 h 160"/>
              <a:gd name="T22" fmla="*/ 59 w 118"/>
              <a:gd name="T23" fmla="*/ 6 h 160"/>
              <a:gd name="T24" fmla="*/ 112 w 118"/>
              <a:gd name="T25" fmla="*/ 59 h 160"/>
              <a:gd name="T26" fmla="*/ 101 w 118"/>
              <a:gd name="T27" fmla="*/ 91 h 160"/>
              <a:gd name="T28" fmla="*/ 59 w 118"/>
              <a:gd name="T29" fmla="*/ 23 h 160"/>
              <a:gd name="T30" fmla="*/ 59 w 118"/>
              <a:gd name="T31" fmla="*/ 29 h 160"/>
              <a:gd name="T32" fmla="*/ 88 w 118"/>
              <a:gd name="T33" fmla="*/ 59 h 160"/>
              <a:gd name="T34" fmla="*/ 59 w 118"/>
              <a:gd name="T35" fmla="*/ 88 h 160"/>
              <a:gd name="T36" fmla="*/ 29 w 118"/>
              <a:gd name="T37" fmla="*/ 59 h 160"/>
              <a:gd name="T38" fmla="*/ 23 w 118"/>
              <a:gd name="T39" fmla="*/ 59 h 160"/>
              <a:gd name="T40" fmla="*/ 59 w 118"/>
              <a:gd name="T41" fmla="*/ 94 h 160"/>
              <a:gd name="T42" fmla="*/ 94 w 118"/>
              <a:gd name="T43" fmla="*/ 59 h 160"/>
              <a:gd name="T44" fmla="*/ 59 w 118"/>
              <a:gd name="T45" fmla="*/ 23 h 160"/>
              <a:gd name="T46" fmla="*/ 50 w 118"/>
              <a:gd name="T47" fmla="*/ 31 h 160"/>
              <a:gd name="T48" fmla="*/ 48 w 118"/>
              <a:gd name="T49" fmla="*/ 25 h 160"/>
              <a:gd name="T50" fmla="*/ 25 w 118"/>
              <a:gd name="T51" fmla="*/ 48 h 160"/>
              <a:gd name="T52" fmla="*/ 31 w 118"/>
              <a:gd name="T53" fmla="*/ 50 h 160"/>
              <a:gd name="T54" fmla="*/ 50 w 118"/>
              <a:gd name="T55" fmla="*/ 31 h 160"/>
              <a:gd name="T56" fmla="*/ 43 w 118"/>
              <a:gd name="T57" fmla="*/ 59 h 160"/>
              <a:gd name="T58" fmla="*/ 59 w 118"/>
              <a:gd name="T59" fmla="*/ 74 h 160"/>
              <a:gd name="T60" fmla="*/ 74 w 118"/>
              <a:gd name="T61" fmla="*/ 59 h 160"/>
              <a:gd name="T62" fmla="*/ 59 w 118"/>
              <a:gd name="T63" fmla="*/ 43 h 160"/>
              <a:gd name="T64" fmla="*/ 43 w 118"/>
              <a:gd name="T65" fmla="*/ 59 h 160"/>
              <a:gd name="T66" fmla="*/ 59 w 118"/>
              <a:gd name="T67" fmla="*/ 49 h 160"/>
              <a:gd name="T68" fmla="*/ 69 w 118"/>
              <a:gd name="T69" fmla="*/ 59 h 160"/>
              <a:gd name="T70" fmla="*/ 59 w 118"/>
              <a:gd name="T71" fmla="*/ 69 h 160"/>
              <a:gd name="T72" fmla="*/ 49 w 118"/>
              <a:gd name="T73" fmla="*/ 59 h 160"/>
              <a:gd name="T74" fmla="*/ 59 w 118"/>
              <a:gd name="T75" fmla="*/ 49 h 160"/>
              <a:gd name="T76" fmla="*/ 56 w 118"/>
              <a:gd name="T77" fmla="*/ 103 h 160"/>
              <a:gd name="T78" fmla="*/ 62 w 118"/>
              <a:gd name="T79" fmla="*/ 103 h 160"/>
              <a:gd name="T80" fmla="*/ 62 w 118"/>
              <a:gd name="T81" fmla="*/ 108 h 160"/>
              <a:gd name="T82" fmla="*/ 56 w 118"/>
              <a:gd name="T83" fmla="*/ 108 h 160"/>
              <a:gd name="T84" fmla="*/ 56 w 118"/>
              <a:gd name="T85" fmla="*/ 103 h 160"/>
              <a:gd name="T86" fmla="*/ 56 w 118"/>
              <a:gd name="T87" fmla="*/ 114 h 160"/>
              <a:gd name="T88" fmla="*/ 62 w 118"/>
              <a:gd name="T89" fmla="*/ 114 h 160"/>
              <a:gd name="T90" fmla="*/ 62 w 118"/>
              <a:gd name="T91" fmla="*/ 120 h 160"/>
              <a:gd name="T92" fmla="*/ 56 w 118"/>
              <a:gd name="T93" fmla="*/ 120 h 160"/>
              <a:gd name="T94" fmla="*/ 56 w 118"/>
              <a:gd name="T95" fmla="*/ 114 h 160"/>
              <a:gd name="T96" fmla="*/ 56 w 118"/>
              <a:gd name="T97" fmla="*/ 126 h 160"/>
              <a:gd name="T98" fmla="*/ 62 w 118"/>
              <a:gd name="T99" fmla="*/ 126 h 160"/>
              <a:gd name="T100" fmla="*/ 62 w 118"/>
              <a:gd name="T101" fmla="*/ 131 h 160"/>
              <a:gd name="T102" fmla="*/ 56 w 118"/>
              <a:gd name="T103" fmla="*/ 131 h 160"/>
              <a:gd name="T104" fmla="*/ 56 w 118"/>
              <a:gd name="T105" fmla="*/ 126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18" h="160">
                <a:moveTo>
                  <a:pt x="59" y="0"/>
                </a:moveTo>
                <a:cubicBezTo>
                  <a:pt x="26" y="0"/>
                  <a:pt x="0" y="26"/>
                  <a:pt x="0" y="59"/>
                </a:cubicBezTo>
                <a:cubicBezTo>
                  <a:pt x="0" y="71"/>
                  <a:pt x="4" y="83"/>
                  <a:pt x="12" y="95"/>
                </a:cubicBezTo>
                <a:cubicBezTo>
                  <a:pt x="59" y="160"/>
                  <a:pt x="59" y="160"/>
                  <a:pt x="59" y="160"/>
                </a:cubicBezTo>
                <a:cubicBezTo>
                  <a:pt x="106" y="95"/>
                  <a:pt x="106" y="95"/>
                  <a:pt x="106" y="95"/>
                </a:cubicBezTo>
                <a:cubicBezTo>
                  <a:pt x="113" y="83"/>
                  <a:pt x="118" y="71"/>
                  <a:pt x="118" y="59"/>
                </a:cubicBezTo>
                <a:cubicBezTo>
                  <a:pt x="118" y="26"/>
                  <a:pt x="91" y="0"/>
                  <a:pt x="59" y="0"/>
                </a:cubicBezTo>
                <a:close/>
                <a:moveTo>
                  <a:pt x="101" y="91"/>
                </a:moveTo>
                <a:cubicBezTo>
                  <a:pt x="59" y="150"/>
                  <a:pt x="59" y="150"/>
                  <a:pt x="59" y="150"/>
                </a:cubicBezTo>
                <a:cubicBezTo>
                  <a:pt x="17" y="91"/>
                  <a:pt x="17" y="91"/>
                  <a:pt x="17" y="91"/>
                </a:cubicBezTo>
                <a:cubicBezTo>
                  <a:pt x="9" y="81"/>
                  <a:pt x="6" y="70"/>
                  <a:pt x="6" y="59"/>
                </a:cubicBezTo>
                <a:cubicBezTo>
                  <a:pt x="6" y="30"/>
                  <a:pt x="30" y="6"/>
                  <a:pt x="59" y="6"/>
                </a:cubicBezTo>
                <a:cubicBezTo>
                  <a:pt x="88" y="6"/>
                  <a:pt x="112" y="30"/>
                  <a:pt x="112" y="59"/>
                </a:cubicBezTo>
                <a:cubicBezTo>
                  <a:pt x="112" y="70"/>
                  <a:pt x="108" y="81"/>
                  <a:pt x="101" y="91"/>
                </a:cubicBezTo>
                <a:close/>
                <a:moveTo>
                  <a:pt x="59" y="23"/>
                </a:moveTo>
                <a:cubicBezTo>
                  <a:pt x="59" y="29"/>
                  <a:pt x="59" y="29"/>
                  <a:pt x="59" y="29"/>
                </a:cubicBezTo>
                <a:cubicBezTo>
                  <a:pt x="75" y="29"/>
                  <a:pt x="88" y="42"/>
                  <a:pt x="88" y="59"/>
                </a:cubicBezTo>
                <a:cubicBezTo>
                  <a:pt x="88" y="75"/>
                  <a:pt x="75" y="88"/>
                  <a:pt x="59" y="88"/>
                </a:cubicBezTo>
                <a:cubicBezTo>
                  <a:pt x="42" y="88"/>
                  <a:pt x="29" y="75"/>
                  <a:pt x="29" y="59"/>
                </a:cubicBezTo>
                <a:cubicBezTo>
                  <a:pt x="23" y="59"/>
                  <a:pt x="23" y="59"/>
                  <a:pt x="23" y="59"/>
                </a:cubicBezTo>
                <a:cubicBezTo>
                  <a:pt x="23" y="78"/>
                  <a:pt x="39" y="94"/>
                  <a:pt x="59" y="94"/>
                </a:cubicBezTo>
                <a:cubicBezTo>
                  <a:pt x="78" y="94"/>
                  <a:pt x="94" y="78"/>
                  <a:pt x="94" y="59"/>
                </a:cubicBezTo>
                <a:cubicBezTo>
                  <a:pt x="94" y="39"/>
                  <a:pt x="78" y="23"/>
                  <a:pt x="59" y="23"/>
                </a:cubicBezTo>
                <a:close/>
                <a:moveTo>
                  <a:pt x="50" y="31"/>
                </a:moveTo>
                <a:cubicBezTo>
                  <a:pt x="48" y="25"/>
                  <a:pt x="48" y="25"/>
                  <a:pt x="48" y="25"/>
                </a:cubicBezTo>
                <a:cubicBezTo>
                  <a:pt x="37" y="29"/>
                  <a:pt x="29" y="37"/>
                  <a:pt x="25" y="48"/>
                </a:cubicBezTo>
                <a:cubicBezTo>
                  <a:pt x="31" y="50"/>
                  <a:pt x="31" y="50"/>
                  <a:pt x="31" y="50"/>
                </a:cubicBezTo>
                <a:cubicBezTo>
                  <a:pt x="34" y="41"/>
                  <a:pt x="41" y="34"/>
                  <a:pt x="50" y="31"/>
                </a:cubicBezTo>
                <a:close/>
                <a:moveTo>
                  <a:pt x="43" y="59"/>
                </a:moveTo>
                <a:cubicBezTo>
                  <a:pt x="43" y="67"/>
                  <a:pt x="50" y="74"/>
                  <a:pt x="59" y="74"/>
                </a:cubicBezTo>
                <a:cubicBezTo>
                  <a:pt x="67" y="74"/>
                  <a:pt x="74" y="67"/>
                  <a:pt x="74" y="59"/>
                </a:cubicBezTo>
                <a:cubicBezTo>
                  <a:pt x="74" y="50"/>
                  <a:pt x="67" y="43"/>
                  <a:pt x="59" y="43"/>
                </a:cubicBezTo>
                <a:cubicBezTo>
                  <a:pt x="50" y="43"/>
                  <a:pt x="43" y="50"/>
                  <a:pt x="43" y="59"/>
                </a:cubicBezTo>
                <a:close/>
                <a:moveTo>
                  <a:pt x="59" y="49"/>
                </a:moveTo>
                <a:cubicBezTo>
                  <a:pt x="64" y="49"/>
                  <a:pt x="69" y="53"/>
                  <a:pt x="69" y="59"/>
                </a:cubicBezTo>
                <a:cubicBezTo>
                  <a:pt x="69" y="64"/>
                  <a:pt x="64" y="69"/>
                  <a:pt x="59" y="69"/>
                </a:cubicBezTo>
                <a:cubicBezTo>
                  <a:pt x="53" y="69"/>
                  <a:pt x="49" y="64"/>
                  <a:pt x="49" y="59"/>
                </a:cubicBezTo>
                <a:cubicBezTo>
                  <a:pt x="49" y="53"/>
                  <a:pt x="53" y="49"/>
                  <a:pt x="59" y="49"/>
                </a:cubicBezTo>
                <a:close/>
                <a:moveTo>
                  <a:pt x="56" y="103"/>
                </a:moveTo>
                <a:cubicBezTo>
                  <a:pt x="62" y="103"/>
                  <a:pt x="62" y="103"/>
                  <a:pt x="62" y="103"/>
                </a:cubicBezTo>
                <a:cubicBezTo>
                  <a:pt x="62" y="108"/>
                  <a:pt x="62" y="108"/>
                  <a:pt x="62" y="108"/>
                </a:cubicBezTo>
                <a:cubicBezTo>
                  <a:pt x="56" y="108"/>
                  <a:pt x="56" y="108"/>
                  <a:pt x="56" y="108"/>
                </a:cubicBezTo>
                <a:lnTo>
                  <a:pt x="56" y="103"/>
                </a:lnTo>
                <a:close/>
                <a:moveTo>
                  <a:pt x="56" y="114"/>
                </a:moveTo>
                <a:cubicBezTo>
                  <a:pt x="62" y="114"/>
                  <a:pt x="62" y="114"/>
                  <a:pt x="62" y="114"/>
                </a:cubicBezTo>
                <a:cubicBezTo>
                  <a:pt x="62" y="120"/>
                  <a:pt x="62" y="120"/>
                  <a:pt x="62" y="120"/>
                </a:cubicBezTo>
                <a:cubicBezTo>
                  <a:pt x="56" y="120"/>
                  <a:pt x="56" y="120"/>
                  <a:pt x="56" y="120"/>
                </a:cubicBezTo>
                <a:lnTo>
                  <a:pt x="56" y="114"/>
                </a:lnTo>
                <a:close/>
                <a:moveTo>
                  <a:pt x="56" y="126"/>
                </a:moveTo>
                <a:cubicBezTo>
                  <a:pt x="62" y="126"/>
                  <a:pt x="62" y="126"/>
                  <a:pt x="62" y="126"/>
                </a:cubicBezTo>
                <a:cubicBezTo>
                  <a:pt x="62" y="131"/>
                  <a:pt x="62" y="131"/>
                  <a:pt x="62" y="131"/>
                </a:cubicBezTo>
                <a:cubicBezTo>
                  <a:pt x="56" y="131"/>
                  <a:pt x="56" y="131"/>
                  <a:pt x="56" y="131"/>
                </a:cubicBezTo>
                <a:lnTo>
                  <a:pt x="56" y="12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1" name="Freeform 71">
            <a:extLst>
              <a:ext uri="{FF2B5EF4-FFF2-40B4-BE49-F238E27FC236}">
                <a16:creationId xmlns:a16="http://schemas.microsoft.com/office/drawing/2014/main" xmlns="" id="{15FA378F-35C3-45FE-9062-5F16EA8C69D5}"/>
              </a:ext>
            </a:extLst>
          </p:cNvPr>
          <p:cNvSpPr>
            <a:spLocks noEditPoints="1"/>
          </p:cNvSpPr>
          <p:nvPr/>
        </p:nvSpPr>
        <p:spPr bwMode="auto">
          <a:xfrm>
            <a:off x="8153401" y="2270126"/>
            <a:ext cx="544513" cy="549275"/>
          </a:xfrm>
          <a:custGeom>
            <a:avLst/>
            <a:gdLst>
              <a:gd name="T0" fmla="*/ 0 w 160"/>
              <a:gd name="T1" fmla="*/ 0 h 160"/>
              <a:gd name="T2" fmla="*/ 0 w 160"/>
              <a:gd name="T3" fmla="*/ 34 h 160"/>
              <a:gd name="T4" fmla="*/ 126 w 160"/>
              <a:gd name="T5" fmla="*/ 160 h 160"/>
              <a:gd name="T6" fmla="*/ 160 w 160"/>
              <a:gd name="T7" fmla="*/ 160 h 160"/>
              <a:gd name="T8" fmla="*/ 0 w 160"/>
              <a:gd name="T9" fmla="*/ 0 h 160"/>
              <a:gd name="T10" fmla="*/ 6 w 160"/>
              <a:gd name="T11" fmla="*/ 28 h 160"/>
              <a:gd name="T12" fmla="*/ 6 w 160"/>
              <a:gd name="T13" fmla="*/ 6 h 160"/>
              <a:gd name="T14" fmla="*/ 154 w 160"/>
              <a:gd name="T15" fmla="*/ 154 h 160"/>
              <a:gd name="T16" fmla="*/ 132 w 160"/>
              <a:gd name="T17" fmla="*/ 154 h 160"/>
              <a:gd name="T18" fmla="*/ 6 w 160"/>
              <a:gd name="T19" fmla="*/ 28 h 160"/>
              <a:gd name="T20" fmla="*/ 0 w 160"/>
              <a:gd name="T21" fmla="*/ 59 h 160"/>
              <a:gd name="T22" fmla="*/ 0 w 160"/>
              <a:gd name="T23" fmla="*/ 93 h 160"/>
              <a:gd name="T24" fmla="*/ 67 w 160"/>
              <a:gd name="T25" fmla="*/ 160 h 160"/>
              <a:gd name="T26" fmla="*/ 101 w 160"/>
              <a:gd name="T27" fmla="*/ 160 h 160"/>
              <a:gd name="T28" fmla="*/ 0 w 160"/>
              <a:gd name="T29" fmla="*/ 59 h 160"/>
              <a:gd name="T30" fmla="*/ 73 w 160"/>
              <a:gd name="T31" fmla="*/ 154 h 160"/>
              <a:gd name="T32" fmla="*/ 6 w 160"/>
              <a:gd name="T33" fmla="*/ 87 h 160"/>
              <a:gd name="T34" fmla="*/ 6 w 160"/>
              <a:gd name="T35" fmla="*/ 65 h 160"/>
              <a:gd name="T36" fmla="*/ 95 w 160"/>
              <a:gd name="T37" fmla="*/ 154 h 160"/>
              <a:gd name="T38" fmla="*/ 73 w 160"/>
              <a:gd name="T39" fmla="*/ 154 h 160"/>
              <a:gd name="T40" fmla="*/ 18 w 160"/>
              <a:gd name="T41" fmla="*/ 124 h 160"/>
              <a:gd name="T42" fmla="*/ 0 w 160"/>
              <a:gd name="T43" fmla="*/ 142 h 160"/>
              <a:gd name="T44" fmla="*/ 18 w 160"/>
              <a:gd name="T45" fmla="*/ 160 h 160"/>
              <a:gd name="T46" fmla="*/ 36 w 160"/>
              <a:gd name="T47" fmla="*/ 142 h 160"/>
              <a:gd name="T48" fmla="*/ 18 w 160"/>
              <a:gd name="T49" fmla="*/ 124 h 160"/>
              <a:gd name="T50" fmla="*/ 18 w 160"/>
              <a:gd name="T51" fmla="*/ 154 h 160"/>
              <a:gd name="T52" fmla="*/ 6 w 160"/>
              <a:gd name="T53" fmla="*/ 142 h 160"/>
              <a:gd name="T54" fmla="*/ 18 w 160"/>
              <a:gd name="T55" fmla="*/ 131 h 160"/>
              <a:gd name="T56" fmla="*/ 29 w 160"/>
              <a:gd name="T57" fmla="*/ 142 h 160"/>
              <a:gd name="T58" fmla="*/ 18 w 160"/>
              <a:gd name="T59" fmla="*/ 154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60" h="160">
                <a:moveTo>
                  <a:pt x="0" y="0"/>
                </a:moveTo>
                <a:cubicBezTo>
                  <a:pt x="0" y="34"/>
                  <a:pt x="0" y="34"/>
                  <a:pt x="0" y="34"/>
                </a:cubicBezTo>
                <a:cubicBezTo>
                  <a:pt x="69" y="34"/>
                  <a:pt x="126" y="91"/>
                  <a:pt x="126" y="160"/>
                </a:cubicBezTo>
                <a:cubicBezTo>
                  <a:pt x="160" y="160"/>
                  <a:pt x="160" y="160"/>
                  <a:pt x="160" y="160"/>
                </a:cubicBezTo>
                <a:cubicBezTo>
                  <a:pt x="160" y="72"/>
                  <a:pt x="88" y="0"/>
                  <a:pt x="0" y="0"/>
                </a:cubicBezTo>
                <a:close/>
                <a:moveTo>
                  <a:pt x="6" y="28"/>
                </a:moveTo>
                <a:cubicBezTo>
                  <a:pt x="6" y="6"/>
                  <a:pt x="6" y="6"/>
                  <a:pt x="6" y="6"/>
                </a:cubicBezTo>
                <a:cubicBezTo>
                  <a:pt x="86" y="10"/>
                  <a:pt x="150" y="74"/>
                  <a:pt x="154" y="154"/>
                </a:cubicBezTo>
                <a:cubicBezTo>
                  <a:pt x="132" y="154"/>
                  <a:pt x="132" y="154"/>
                  <a:pt x="132" y="154"/>
                </a:cubicBezTo>
                <a:cubicBezTo>
                  <a:pt x="129" y="86"/>
                  <a:pt x="74" y="31"/>
                  <a:pt x="6" y="28"/>
                </a:cubicBezTo>
                <a:close/>
                <a:moveTo>
                  <a:pt x="0" y="59"/>
                </a:moveTo>
                <a:cubicBezTo>
                  <a:pt x="0" y="93"/>
                  <a:pt x="0" y="93"/>
                  <a:pt x="0" y="93"/>
                </a:cubicBezTo>
                <a:cubicBezTo>
                  <a:pt x="37" y="93"/>
                  <a:pt x="67" y="123"/>
                  <a:pt x="67" y="160"/>
                </a:cubicBezTo>
                <a:cubicBezTo>
                  <a:pt x="101" y="160"/>
                  <a:pt x="101" y="160"/>
                  <a:pt x="101" y="160"/>
                </a:cubicBezTo>
                <a:cubicBezTo>
                  <a:pt x="101" y="104"/>
                  <a:pt x="56" y="59"/>
                  <a:pt x="0" y="59"/>
                </a:cubicBezTo>
                <a:close/>
                <a:moveTo>
                  <a:pt x="73" y="154"/>
                </a:moveTo>
                <a:cubicBezTo>
                  <a:pt x="70" y="118"/>
                  <a:pt x="42" y="90"/>
                  <a:pt x="6" y="87"/>
                </a:cubicBezTo>
                <a:cubicBezTo>
                  <a:pt x="6" y="65"/>
                  <a:pt x="6" y="65"/>
                  <a:pt x="6" y="65"/>
                </a:cubicBezTo>
                <a:cubicBezTo>
                  <a:pt x="54" y="68"/>
                  <a:pt x="92" y="106"/>
                  <a:pt x="95" y="154"/>
                </a:cubicBezTo>
                <a:cubicBezTo>
                  <a:pt x="73" y="154"/>
                  <a:pt x="73" y="154"/>
                  <a:pt x="73" y="154"/>
                </a:cubicBezTo>
                <a:close/>
                <a:moveTo>
                  <a:pt x="18" y="124"/>
                </a:moveTo>
                <a:cubicBezTo>
                  <a:pt x="8" y="124"/>
                  <a:pt x="0" y="132"/>
                  <a:pt x="0" y="142"/>
                </a:cubicBezTo>
                <a:cubicBezTo>
                  <a:pt x="0" y="152"/>
                  <a:pt x="8" y="160"/>
                  <a:pt x="18" y="160"/>
                </a:cubicBezTo>
                <a:cubicBezTo>
                  <a:pt x="28" y="160"/>
                  <a:pt x="36" y="152"/>
                  <a:pt x="36" y="142"/>
                </a:cubicBezTo>
                <a:cubicBezTo>
                  <a:pt x="36" y="132"/>
                  <a:pt x="28" y="124"/>
                  <a:pt x="18" y="124"/>
                </a:cubicBezTo>
                <a:close/>
                <a:moveTo>
                  <a:pt x="18" y="154"/>
                </a:moveTo>
                <a:cubicBezTo>
                  <a:pt x="11" y="154"/>
                  <a:pt x="6" y="149"/>
                  <a:pt x="6" y="142"/>
                </a:cubicBezTo>
                <a:cubicBezTo>
                  <a:pt x="6" y="136"/>
                  <a:pt x="11" y="131"/>
                  <a:pt x="18" y="131"/>
                </a:cubicBezTo>
                <a:cubicBezTo>
                  <a:pt x="24" y="131"/>
                  <a:pt x="29" y="136"/>
                  <a:pt x="29" y="142"/>
                </a:cubicBezTo>
                <a:cubicBezTo>
                  <a:pt x="29" y="149"/>
                  <a:pt x="24" y="154"/>
                  <a:pt x="18" y="15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2" name="Freeform 72">
            <a:extLst>
              <a:ext uri="{FF2B5EF4-FFF2-40B4-BE49-F238E27FC236}">
                <a16:creationId xmlns:a16="http://schemas.microsoft.com/office/drawing/2014/main" xmlns="" id="{23DCAD1C-7B4D-4FE6-A040-CB94CB249366}"/>
              </a:ext>
            </a:extLst>
          </p:cNvPr>
          <p:cNvSpPr>
            <a:spLocks noEditPoints="1"/>
          </p:cNvSpPr>
          <p:nvPr/>
        </p:nvSpPr>
        <p:spPr bwMode="auto">
          <a:xfrm>
            <a:off x="8180388" y="2887663"/>
            <a:ext cx="493713" cy="549275"/>
          </a:xfrm>
          <a:custGeom>
            <a:avLst/>
            <a:gdLst>
              <a:gd name="T0" fmla="*/ 13 w 145"/>
              <a:gd name="T1" fmla="*/ 80 h 160"/>
              <a:gd name="T2" fmla="*/ 35 w 145"/>
              <a:gd name="T3" fmla="*/ 80 h 160"/>
              <a:gd name="T4" fmla="*/ 24 w 145"/>
              <a:gd name="T5" fmla="*/ 85 h 160"/>
              <a:gd name="T6" fmla="*/ 24 w 145"/>
              <a:gd name="T7" fmla="*/ 75 h 160"/>
              <a:gd name="T8" fmla="*/ 24 w 145"/>
              <a:gd name="T9" fmla="*/ 85 h 160"/>
              <a:gd name="T10" fmla="*/ 132 w 145"/>
              <a:gd name="T11" fmla="*/ 24 h 160"/>
              <a:gd name="T12" fmla="*/ 110 w 145"/>
              <a:gd name="T13" fmla="*/ 24 h 160"/>
              <a:gd name="T14" fmla="*/ 121 w 145"/>
              <a:gd name="T15" fmla="*/ 19 h 160"/>
              <a:gd name="T16" fmla="*/ 121 w 145"/>
              <a:gd name="T17" fmla="*/ 29 h 160"/>
              <a:gd name="T18" fmla="*/ 121 w 145"/>
              <a:gd name="T19" fmla="*/ 19 h 160"/>
              <a:gd name="T20" fmla="*/ 110 w 145"/>
              <a:gd name="T21" fmla="*/ 136 h 160"/>
              <a:gd name="T22" fmla="*/ 132 w 145"/>
              <a:gd name="T23" fmla="*/ 136 h 160"/>
              <a:gd name="T24" fmla="*/ 121 w 145"/>
              <a:gd name="T25" fmla="*/ 141 h 160"/>
              <a:gd name="T26" fmla="*/ 121 w 145"/>
              <a:gd name="T27" fmla="*/ 131 h 160"/>
              <a:gd name="T28" fmla="*/ 121 w 145"/>
              <a:gd name="T29" fmla="*/ 141 h 160"/>
              <a:gd name="T30" fmla="*/ 77 w 145"/>
              <a:gd name="T31" fmla="*/ 77 h 160"/>
              <a:gd name="T32" fmla="*/ 71 w 145"/>
              <a:gd name="T33" fmla="*/ 83 h 160"/>
              <a:gd name="T34" fmla="*/ 83 w 145"/>
              <a:gd name="T35" fmla="*/ 77 h 160"/>
              <a:gd name="T36" fmla="*/ 88 w 145"/>
              <a:gd name="T37" fmla="*/ 83 h 160"/>
              <a:gd name="T38" fmla="*/ 83 w 145"/>
              <a:gd name="T39" fmla="*/ 77 h 160"/>
              <a:gd name="T40" fmla="*/ 100 w 145"/>
              <a:gd name="T41" fmla="*/ 77 h 160"/>
              <a:gd name="T42" fmla="*/ 94 w 145"/>
              <a:gd name="T43" fmla="*/ 83 h 160"/>
              <a:gd name="T44" fmla="*/ 86 w 145"/>
              <a:gd name="T45" fmla="*/ 48 h 160"/>
              <a:gd name="T46" fmla="*/ 43 w 145"/>
              <a:gd name="T47" fmla="*/ 66 h 160"/>
              <a:gd name="T48" fmla="*/ 0 w 145"/>
              <a:gd name="T49" fmla="*/ 80 h 160"/>
              <a:gd name="T50" fmla="*/ 48 w 145"/>
              <a:gd name="T51" fmla="*/ 80 h 160"/>
              <a:gd name="T52" fmla="*/ 86 w 145"/>
              <a:gd name="T53" fmla="*/ 48 h 160"/>
              <a:gd name="T54" fmla="*/ 6 w 145"/>
              <a:gd name="T55" fmla="*/ 80 h 160"/>
              <a:gd name="T56" fmla="*/ 42 w 145"/>
              <a:gd name="T57" fmla="*/ 80 h 160"/>
              <a:gd name="T58" fmla="*/ 121 w 145"/>
              <a:gd name="T59" fmla="*/ 48 h 160"/>
              <a:gd name="T60" fmla="*/ 121 w 145"/>
              <a:gd name="T61" fmla="*/ 0 h 160"/>
              <a:gd name="T62" fmla="*/ 121 w 145"/>
              <a:gd name="T63" fmla="*/ 48 h 160"/>
              <a:gd name="T64" fmla="*/ 139 w 145"/>
              <a:gd name="T65" fmla="*/ 24 h 160"/>
              <a:gd name="T66" fmla="*/ 103 w 145"/>
              <a:gd name="T67" fmla="*/ 24 h 160"/>
              <a:gd name="T68" fmla="*/ 121 w 145"/>
              <a:gd name="T69" fmla="*/ 112 h 160"/>
              <a:gd name="T70" fmla="*/ 56 w 145"/>
              <a:gd name="T71" fmla="*/ 95 h 160"/>
              <a:gd name="T72" fmla="*/ 99 w 145"/>
              <a:gd name="T73" fmla="*/ 127 h 160"/>
              <a:gd name="T74" fmla="*/ 121 w 145"/>
              <a:gd name="T75" fmla="*/ 160 h 160"/>
              <a:gd name="T76" fmla="*/ 121 w 145"/>
              <a:gd name="T77" fmla="*/ 112 h 160"/>
              <a:gd name="T78" fmla="*/ 103 w 145"/>
              <a:gd name="T79" fmla="*/ 136 h 160"/>
              <a:gd name="T80" fmla="*/ 139 w 145"/>
              <a:gd name="T81" fmla="*/ 136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145" h="160">
                <a:moveTo>
                  <a:pt x="24" y="69"/>
                </a:moveTo>
                <a:cubicBezTo>
                  <a:pt x="18" y="69"/>
                  <a:pt x="13" y="74"/>
                  <a:pt x="13" y="80"/>
                </a:cubicBezTo>
                <a:cubicBezTo>
                  <a:pt x="13" y="86"/>
                  <a:pt x="18" y="91"/>
                  <a:pt x="24" y="91"/>
                </a:cubicBezTo>
                <a:cubicBezTo>
                  <a:pt x="30" y="91"/>
                  <a:pt x="35" y="86"/>
                  <a:pt x="35" y="80"/>
                </a:cubicBezTo>
                <a:cubicBezTo>
                  <a:pt x="35" y="74"/>
                  <a:pt x="30" y="69"/>
                  <a:pt x="24" y="69"/>
                </a:cubicBezTo>
                <a:close/>
                <a:moveTo>
                  <a:pt x="24" y="85"/>
                </a:moveTo>
                <a:cubicBezTo>
                  <a:pt x="21" y="85"/>
                  <a:pt x="19" y="83"/>
                  <a:pt x="19" y="80"/>
                </a:cubicBezTo>
                <a:cubicBezTo>
                  <a:pt x="19" y="77"/>
                  <a:pt x="21" y="75"/>
                  <a:pt x="24" y="75"/>
                </a:cubicBezTo>
                <a:cubicBezTo>
                  <a:pt x="27" y="75"/>
                  <a:pt x="29" y="77"/>
                  <a:pt x="29" y="80"/>
                </a:cubicBezTo>
                <a:cubicBezTo>
                  <a:pt x="29" y="83"/>
                  <a:pt x="27" y="85"/>
                  <a:pt x="24" y="85"/>
                </a:cubicBezTo>
                <a:close/>
                <a:moveTo>
                  <a:pt x="121" y="35"/>
                </a:moveTo>
                <a:cubicBezTo>
                  <a:pt x="127" y="35"/>
                  <a:pt x="132" y="30"/>
                  <a:pt x="132" y="24"/>
                </a:cubicBezTo>
                <a:cubicBezTo>
                  <a:pt x="132" y="18"/>
                  <a:pt x="127" y="13"/>
                  <a:pt x="121" y="13"/>
                </a:cubicBezTo>
                <a:cubicBezTo>
                  <a:pt x="115" y="13"/>
                  <a:pt x="110" y="18"/>
                  <a:pt x="110" y="24"/>
                </a:cubicBezTo>
                <a:cubicBezTo>
                  <a:pt x="110" y="30"/>
                  <a:pt x="115" y="35"/>
                  <a:pt x="121" y="35"/>
                </a:cubicBezTo>
                <a:close/>
                <a:moveTo>
                  <a:pt x="121" y="19"/>
                </a:moveTo>
                <a:cubicBezTo>
                  <a:pt x="124" y="19"/>
                  <a:pt x="126" y="21"/>
                  <a:pt x="126" y="24"/>
                </a:cubicBezTo>
                <a:cubicBezTo>
                  <a:pt x="126" y="27"/>
                  <a:pt x="124" y="29"/>
                  <a:pt x="121" y="29"/>
                </a:cubicBezTo>
                <a:cubicBezTo>
                  <a:pt x="118" y="29"/>
                  <a:pt x="116" y="27"/>
                  <a:pt x="116" y="24"/>
                </a:cubicBezTo>
                <a:cubicBezTo>
                  <a:pt x="116" y="21"/>
                  <a:pt x="118" y="19"/>
                  <a:pt x="121" y="19"/>
                </a:cubicBezTo>
                <a:close/>
                <a:moveTo>
                  <a:pt x="121" y="125"/>
                </a:moveTo>
                <a:cubicBezTo>
                  <a:pt x="115" y="125"/>
                  <a:pt x="110" y="130"/>
                  <a:pt x="110" y="136"/>
                </a:cubicBezTo>
                <a:cubicBezTo>
                  <a:pt x="110" y="142"/>
                  <a:pt x="115" y="147"/>
                  <a:pt x="121" y="147"/>
                </a:cubicBezTo>
                <a:cubicBezTo>
                  <a:pt x="127" y="147"/>
                  <a:pt x="132" y="142"/>
                  <a:pt x="132" y="136"/>
                </a:cubicBezTo>
                <a:cubicBezTo>
                  <a:pt x="132" y="130"/>
                  <a:pt x="127" y="125"/>
                  <a:pt x="121" y="125"/>
                </a:cubicBezTo>
                <a:close/>
                <a:moveTo>
                  <a:pt x="121" y="141"/>
                </a:moveTo>
                <a:cubicBezTo>
                  <a:pt x="118" y="141"/>
                  <a:pt x="116" y="139"/>
                  <a:pt x="116" y="136"/>
                </a:cubicBezTo>
                <a:cubicBezTo>
                  <a:pt x="116" y="133"/>
                  <a:pt x="118" y="131"/>
                  <a:pt x="121" y="131"/>
                </a:cubicBezTo>
                <a:cubicBezTo>
                  <a:pt x="124" y="131"/>
                  <a:pt x="126" y="133"/>
                  <a:pt x="126" y="136"/>
                </a:cubicBezTo>
                <a:cubicBezTo>
                  <a:pt x="126" y="139"/>
                  <a:pt x="124" y="141"/>
                  <a:pt x="121" y="141"/>
                </a:cubicBezTo>
                <a:close/>
                <a:moveTo>
                  <a:pt x="71" y="77"/>
                </a:moveTo>
                <a:cubicBezTo>
                  <a:pt x="77" y="77"/>
                  <a:pt x="77" y="77"/>
                  <a:pt x="77" y="77"/>
                </a:cubicBezTo>
                <a:cubicBezTo>
                  <a:pt x="77" y="83"/>
                  <a:pt x="77" y="83"/>
                  <a:pt x="77" y="83"/>
                </a:cubicBezTo>
                <a:cubicBezTo>
                  <a:pt x="71" y="83"/>
                  <a:pt x="71" y="83"/>
                  <a:pt x="71" y="83"/>
                </a:cubicBezTo>
                <a:lnTo>
                  <a:pt x="71" y="77"/>
                </a:lnTo>
                <a:close/>
                <a:moveTo>
                  <a:pt x="83" y="77"/>
                </a:moveTo>
                <a:cubicBezTo>
                  <a:pt x="88" y="77"/>
                  <a:pt x="88" y="77"/>
                  <a:pt x="88" y="77"/>
                </a:cubicBezTo>
                <a:cubicBezTo>
                  <a:pt x="88" y="83"/>
                  <a:pt x="88" y="83"/>
                  <a:pt x="88" y="83"/>
                </a:cubicBezTo>
                <a:cubicBezTo>
                  <a:pt x="83" y="83"/>
                  <a:pt x="83" y="83"/>
                  <a:pt x="83" y="83"/>
                </a:cubicBezTo>
                <a:lnTo>
                  <a:pt x="83" y="77"/>
                </a:lnTo>
                <a:close/>
                <a:moveTo>
                  <a:pt x="94" y="77"/>
                </a:moveTo>
                <a:cubicBezTo>
                  <a:pt x="100" y="77"/>
                  <a:pt x="100" y="77"/>
                  <a:pt x="100" y="77"/>
                </a:cubicBezTo>
                <a:cubicBezTo>
                  <a:pt x="100" y="83"/>
                  <a:pt x="100" y="83"/>
                  <a:pt x="100" y="83"/>
                </a:cubicBezTo>
                <a:cubicBezTo>
                  <a:pt x="94" y="83"/>
                  <a:pt x="94" y="83"/>
                  <a:pt x="94" y="83"/>
                </a:cubicBezTo>
                <a:lnTo>
                  <a:pt x="94" y="77"/>
                </a:lnTo>
                <a:close/>
                <a:moveTo>
                  <a:pt x="86" y="48"/>
                </a:moveTo>
                <a:cubicBezTo>
                  <a:pt x="83" y="43"/>
                  <a:pt x="83" y="43"/>
                  <a:pt x="83" y="43"/>
                </a:cubicBezTo>
                <a:cubicBezTo>
                  <a:pt x="43" y="66"/>
                  <a:pt x="43" y="66"/>
                  <a:pt x="43" y="66"/>
                </a:cubicBezTo>
                <a:cubicBezTo>
                  <a:pt x="39" y="60"/>
                  <a:pt x="32" y="56"/>
                  <a:pt x="24" y="56"/>
                </a:cubicBezTo>
                <a:cubicBezTo>
                  <a:pt x="11" y="56"/>
                  <a:pt x="0" y="67"/>
                  <a:pt x="0" y="80"/>
                </a:cubicBezTo>
                <a:cubicBezTo>
                  <a:pt x="0" y="93"/>
                  <a:pt x="11" y="104"/>
                  <a:pt x="24" y="104"/>
                </a:cubicBezTo>
                <a:cubicBezTo>
                  <a:pt x="37" y="104"/>
                  <a:pt x="48" y="93"/>
                  <a:pt x="48" y="80"/>
                </a:cubicBezTo>
                <a:cubicBezTo>
                  <a:pt x="48" y="77"/>
                  <a:pt x="47" y="73"/>
                  <a:pt x="46" y="71"/>
                </a:cubicBezTo>
                <a:lnTo>
                  <a:pt x="86" y="48"/>
                </a:lnTo>
                <a:close/>
                <a:moveTo>
                  <a:pt x="24" y="98"/>
                </a:moveTo>
                <a:cubicBezTo>
                  <a:pt x="14" y="98"/>
                  <a:pt x="6" y="90"/>
                  <a:pt x="6" y="80"/>
                </a:cubicBezTo>
                <a:cubicBezTo>
                  <a:pt x="6" y="70"/>
                  <a:pt x="14" y="62"/>
                  <a:pt x="24" y="62"/>
                </a:cubicBezTo>
                <a:cubicBezTo>
                  <a:pt x="34" y="62"/>
                  <a:pt x="42" y="70"/>
                  <a:pt x="42" y="80"/>
                </a:cubicBezTo>
                <a:cubicBezTo>
                  <a:pt x="42" y="90"/>
                  <a:pt x="34" y="98"/>
                  <a:pt x="24" y="98"/>
                </a:cubicBezTo>
                <a:close/>
                <a:moveTo>
                  <a:pt x="121" y="48"/>
                </a:moveTo>
                <a:cubicBezTo>
                  <a:pt x="134" y="48"/>
                  <a:pt x="145" y="37"/>
                  <a:pt x="145" y="24"/>
                </a:cubicBezTo>
                <a:cubicBezTo>
                  <a:pt x="145" y="11"/>
                  <a:pt x="134" y="0"/>
                  <a:pt x="121" y="0"/>
                </a:cubicBezTo>
                <a:cubicBezTo>
                  <a:pt x="108" y="0"/>
                  <a:pt x="97" y="11"/>
                  <a:pt x="97" y="24"/>
                </a:cubicBezTo>
                <a:cubicBezTo>
                  <a:pt x="97" y="37"/>
                  <a:pt x="108" y="48"/>
                  <a:pt x="121" y="48"/>
                </a:cubicBezTo>
                <a:close/>
                <a:moveTo>
                  <a:pt x="121" y="6"/>
                </a:moveTo>
                <a:cubicBezTo>
                  <a:pt x="131" y="6"/>
                  <a:pt x="139" y="14"/>
                  <a:pt x="139" y="24"/>
                </a:cubicBezTo>
                <a:cubicBezTo>
                  <a:pt x="139" y="34"/>
                  <a:pt x="131" y="42"/>
                  <a:pt x="121" y="42"/>
                </a:cubicBezTo>
                <a:cubicBezTo>
                  <a:pt x="111" y="42"/>
                  <a:pt x="103" y="34"/>
                  <a:pt x="103" y="24"/>
                </a:cubicBezTo>
                <a:cubicBezTo>
                  <a:pt x="103" y="14"/>
                  <a:pt x="111" y="6"/>
                  <a:pt x="121" y="6"/>
                </a:cubicBezTo>
                <a:close/>
                <a:moveTo>
                  <a:pt x="121" y="112"/>
                </a:moveTo>
                <a:cubicBezTo>
                  <a:pt x="113" y="112"/>
                  <a:pt x="106" y="116"/>
                  <a:pt x="102" y="122"/>
                </a:cubicBezTo>
                <a:cubicBezTo>
                  <a:pt x="56" y="95"/>
                  <a:pt x="56" y="95"/>
                  <a:pt x="56" y="95"/>
                </a:cubicBezTo>
                <a:cubicBezTo>
                  <a:pt x="54" y="100"/>
                  <a:pt x="54" y="100"/>
                  <a:pt x="54" y="100"/>
                </a:cubicBezTo>
                <a:cubicBezTo>
                  <a:pt x="99" y="127"/>
                  <a:pt x="99" y="127"/>
                  <a:pt x="99" y="127"/>
                </a:cubicBezTo>
                <a:cubicBezTo>
                  <a:pt x="98" y="130"/>
                  <a:pt x="97" y="133"/>
                  <a:pt x="97" y="136"/>
                </a:cubicBezTo>
                <a:cubicBezTo>
                  <a:pt x="97" y="149"/>
                  <a:pt x="108" y="160"/>
                  <a:pt x="121" y="160"/>
                </a:cubicBezTo>
                <a:cubicBezTo>
                  <a:pt x="134" y="160"/>
                  <a:pt x="145" y="149"/>
                  <a:pt x="145" y="136"/>
                </a:cubicBezTo>
                <a:cubicBezTo>
                  <a:pt x="145" y="123"/>
                  <a:pt x="134" y="112"/>
                  <a:pt x="121" y="112"/>
                </a:cubicBezTo>
                <a:close/>
                <a:moveTo>
                  <a:pt x="121" y="154"/>
                </a:moveTo>
                <a:cubicBezTo>
                  <a:pt x="111" y="154"/>
                  <a:pt x="103" y="146"/>
                  <a:pt x="103" y="136"/>
                </a:cubicBezTo>
                <a:cubicBezTo>
                  <a:pt x="103" y="126"/>
                  <a:pt x="111" y="118"/>
                  <a:pt x="121" y="118"/>
                </a:cubicBezTo>
                <a:cubicBezTo>
                  <a:pt x="131" y="118"/>
                  <a:pt x="139" y="126"/>
                  <a:pt x="139" y="136"/>
                </a:cubicBezTo>
                <a:cubicBezTo>
                  <a:pt x="139" y="146"/>
                  <a:pt x="131" y="154"/>
                  <a:pt x="121" y="15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3" name="Freeform 73">
            <a:extLst>
              <a:ext uri="{FF2B5EF4-FFF2-40B4-BE49-F238E27FC236}">
                <a16:creationId xmlns:a16="http://schemas.microsoft.com/office/drawing/2014/main" xmlns="" id="{543E5B2B-0F68-4562-A915-348F05DA55D9}"/>
              </a:ext>
            </a:extLst>
          </p:cNvPr>
          <p:cNvSpPr>
            <a:spLocks noEditPoints="1"/>
          </p:cNvSpPr>
          <p:nvPr/>
        </p:nvSpPr>
        <p:spPr bwMode="auto">
          <a:xfrm>
            <a:off x="8180388" y="3505201"/>
            <a:ext cx="496888" cy="549275"/>
          </a:xfrm>
          <a:custGeom>
            <a:avLst/>
            <a:gdLst>
              <a:gd name="T0" fmla="*/ 140 w 146"/>
              <a:gd name="T1" fmla="*/ 95 h 160"/>
              <a:gd name="T2" fmla="*/ 146 w 146"/>
              <a:gd name="T3" fmla="*/ 38 h 160"/>
              <a:gd name="T4" fmla="*/ 116 w 146"/>
              <a:gd name="T5" fmla="*/ 14 h 160"/>
              <a:gd name="T6" fmla="*/ 37 w 146"/>
              <a:gd name="T7" fmla="*/ 0 h 160"/>
              <a:gd name="T8" fmla="*/ 23 w 146"/>
              <a:gd name="T9" fmla="*/ 75 h 160"/>
              <a:gd name="T10" fmla="*/ 0 w 146"/>
              <a:gd name="T11" fmla="*/ 112 h 160"/>
              <a:gd name="T12" fmla="*/ 5 w 146"/>
              <a:gd name="T13" fmla="*/ 124 h 160"/>
              <a:gd name="T14" fmla="*/ 23 w 146"/>
              <a:gd name="T15" fmla="*/ 112 h 160"/>
              <a:gd name="T16" fmla="*/ 37 w 146"/>
              <a:gd name="T17" fmla="*/ 160 h 160"/>
              <a:gd name="T18" fmla="*/ 116 w 146"/>
              <a:gd name="T19" fmla="*/ 146 h 160"/>
              <a:gd name="T20" fmla="*/ 126 w 146"/>
              <a:gd name="T21" fmla="*/ 81 h 160"/>
              <a:gd name="T22" fmla="*/ 140 w 146"/>
              <a:gd name="T23" fmla="*/ 81 h 160"/>
              <a:gd name="T24" fmla="*/ 28 w 146"/>
              <a:gd name="T25" fmla="*/ 14 h 160"/>
              <a:gd name="T26" fmla="*/ 102 w 146"/>
              <a:gd name="T27" fmla="*/ 6 h 160"/>
              <a:gd name="T28" fmla="*/ 111 w 146"/>
              <a:gd name="T29" fmla="*/ 38 h 160"/>
              <a:gd name="T30" fmla="*/ 104 w 146"/>
              <a:gd name="T31" fmla="*/ 26 h 160"/>
              <a:gd name="T32" fmla="*/ 35 w 146"/>
              <a:gd name="T33" fmla="*/ 75 h 160"/>
              <a:gd name="T34" fmla="*/ 28 w 146"/>
              <a:gd name="T35" fmla="*/ 14 h 160"/>
              <a:gd name="T36" fmla="*/ 98 w 146"/>
              <a:gd name="T37" fmla="*/ 128 h 160"/>
              <a:gd name="T38" fmla="*/ 41 w 146"/>
              <a:gd name="T39" fmla="*/ 112 h 160"/>
              <a:gd name="T40" fmla="*/ 57 w 146"/>
              <a:gd name="T41" fmla="*/ 75 h 160"/>
              <a:gd name="T42" fmla="*/ 41 w 146"/>
              <a:gd name="T43" fmla="*/ 32 h 160"/>
              <a:gd name="T44" fmla="*/ 98 w 146"/>
              <a:gd name="T45" fmla="*/ 38 h 160"/>
              <a:gd name="T46" fmla="*/ 78 w 146"/>
              <a:gd name="T47" fmla="*/ 81 h 160"/>
              <a:gd name="T48" fmla="*/ 15 w 146"/>
              <a:gd name="T49" fmla="*/ 106 h 160"/>
              <a:gd name="T50" fmla="*/ 11 w 146"/>
              <a:gd name="T51" fmla="*/ 106 h 160"/>
              <a:gd name="T52" fmla="*/ 6 w 146"/>
              <a:gd name="T53" fmla="*/ 81 h 160"/>
              <a:gd name="T54" fmla="*/ 51 w 146"/>
              <a:gd name="T55" fmla="*/ 106 h 160"/>
              <a:gd name="T56" fmla="*/ 111 w 146"/>
              <a:gd name="T57" fmla="*/ 146 h 160"/>
              <a:gd name="T58" fmla="*/ 37 w 146"/>
              <a:gd name="T59" fmla="*/ 154 h 160"/>
              <a:gd name="T60" fmla="*/ 28 w 146"/>
              <a:gd name="T61" fmla="*/ 112 h 160"/>
              <a:gd name="T62" fmla="*/ 35 w 146"/>
              <a:gd name="T63" fmla="*/ 134 h 160"/>
              <a:gd name="T64" fmla="*/ 104 w 146"/>
              <a:gd name="T65" fmla="*/ 81 h 160"/>
              <a:gd name="T66" fmla="*/ 111 w 146"/>
              <a:gd name="T67" fmla="*/ 146 h 160"/>
              <a:gd name="T68" fmla="*/ 128 w 146"/>
              <a:gd name="T69" fmla="*/ 75 h 160"/>
              <a:gd name="T70" fmla="*/ 84 w 146"/>
              <a:gd name="T71" fmla="*/ 44 h 160"/>
              <a:gd name="T72" fmla="*/ 140 w 146"/>
              <a:gd name="T73" fmla="*/ 75 h 160"/>
              <a:gd name="T74" fmla="*/ 134 w 146"/>
              <a:gd name="T75" fmla="*/ 81 h 160"/>
              <a:gd name="T76" fmla="*/ 112 w 146"/>
              <a:gd name="T77" fmla="*/ 63 h 160"/>
              <a:gd name="T78" fmla="*/ 97 w 146"/>
              <a:gd name="T79" fmla="*/ 69 h 160"/>
              <a:gd name="T80" fmla="*/ 97 w 146"/>
              <a:gd name="T81" fmla="*/ 51 h 160"/>
              <a:gd name="T82" fmla="*/ 127 w 146"/>
              <a:gd name="T83" fmla="*/ 56 h 160"/>
              <a:gd name="T84" fmla="*/ 97 w 146"/>
              <a:gd name="T85" fmla="*/ 51 h 160"/>
              <a:gd name="T86" fmla="*/ 41 w 146"/>
              <a:gd name="T87" fmla="*/ 91 h 160"/>
              <a:gd name="T88" fmla="*/ 16 w 146"/>
              <a:gd name="T89" fmla="*/ 96 h 160"/>
              <a:gd name="T90" fmla="*/ 66 w 146"/>
              <a:gd name="T91" fmla="*/ 15 h 160"/>
              <a:gd name="T92" fmla="*/ 73 w 146"/>
              <a:gd name="T93" fmla="*/ 20 h 160"/>
              <a:gd name="T94" fmla="*/ 66 w 146"/>
              <a:gd name="T95" fmla="*/ 15 h 160"/>
              <a:gd name="T96" fmla="*/ 83 w 146"/>
              <a:gd name="T97" fmla="*/ 140 h 160"/>
              <a:gd name="T98" fmla="*/ 56 w 146"/>
              <a:gd name="T99" fmla="*/ 145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46" h="160">
                <a:moveTo>
                  <a:pt x="140" y="95"/>
                </a:moveTo>
                <a:cubicBezTo>
                  <a:pt x="140" y="95"/>
                  <a:pt x="140" y="95"/>
                  <a:pt x="140" y="95"/>
                </a:cubicBezTo>
                <a:close/>
                <a:moveTo>
                  <a:pt x="146" y="81"/>
                </a:moveTo>
                <a:cubicBezTo>
                  <a:pt x="146" y="38"/>
                  <a:pt x="146" y="38"/>
                  <a:pt x="146" y="38"/>
                </a:cubicBezTo>
                <a:cubicBezTo>
                  <a:pt x="116" y="38"/>
                  <a:pt x="116" y="38"/>
                  <a:pt x="116" y="38"/>
                </a:cubicBezTo>
                <a:cubicBezTo>
                  <a:pt x="116" y="14"/>
                  <a:pt x="116" y="14"/>
                  <a:pt x="116" y="14"/>
                </a:cubicBezTo>
                <a:cubicBezTo>
                  <a:pt x="116" y="6"/>
                  <a:pt x="110" y="0"/>
                  <a:pt x="102" y="0"/>
                </a:cubicBezTo>
                <a:cubicBezTo>
                  <a:pt x="37" y="0"/>
                  <a:pt x="37" y="0"/>
                  <a:pt x="37" y="0"/>
                </a:cubicBezTo>
                <a:cubicBezTo>
                  <a:pt x="29" y="0"/>
                  <a:pt x="23" y="6"/>
                  <a:pt x="23" y="14"/>
                </a:cubicBezTo>
                <a:cubicBezTo>
                  <a:pt x="23" y="75"/>
                  <a:pt x="23" y="75"/>
                  <a:pt x="23" y="75"/>
                </a:cubicBezTo>
                <a:cubicBezTo>
                  <a:pt x="0" y="75"/>
                  <a:pt x="0" y="75"/>
                  <a:pt x="0" y="75"/>
                </a:cubicBezTo>
                <a:cubicBezTo>
                  <a:pt x="0" y="112"/>
                  <a:pt x="0" y="112"/>
                  <a:pt x="0" y="112"/>
                </a:cubicBezTo>
                <a:cubicBezTo>
                  <a:pt x="5" y="112"/>
                  <a:pt x="5" y="112"/>
                  <a:pt x="5" y="112"/>
                </a:cubicBezTo>
                <a:cubicBezTo>
                  <a:pt x="5" y="124"/>
                  <a:pt x="5" y="124"/>
                  <a:pt x="5" y="124"/>
                </a:cubicBezTo>
                <a:cubicBezTo>
                  <a:pt x="17" y="112"/>
                  <a:pt x="17" y="112"/>
                  <a:pt x="17" y="112"/>
                </a:cubicBezTo>
                <a:cubicBezTo>
                  <a:pt x="23" y="112"/>
                  <a:pt x="23" y="112"/>
                  <a:pt x="23" y="112"/>
                </a:cubicBezTo>
                <a:cubicBezTo>
                  <a:pt x="23" y="146"/>
                  <a:pt x="23" y="146"/>
                  <a:pt x="23" y="146"/>
                </a:cubicBezTo>
                <a:cubicBezTo>
                  <a:pt x="23" y="154"/>
                  <a:pt x="29" y="160"/>
                  <a:pt x="37" y="160"/>
                </a:cubicBezTo>
                <a:cubicBezTo>
                  <a:pt x="102" y="160"/>
                  <a:pt x="102" y="160"/>
                  <a:pt x="102" y="160"/>
                </a:cubicBezTo>
                <a:cubicBezTo>
                  <a:pt x="110" y="160"/>
                  <a:pt x="116" y="154"/>
                  <a:pt x="116" y="146"/>
                </a:cubicBezTo>
                <a:cubicBezTo>
                  <a:pt x="116" y="81"/>
                  <a:pt x="116" y="81"/>
                  <a:pt x="116" y="81"/>
                </a:cubicBezTo>
                <a:cubicBezTo>
                  <a:pt x="126" y="81"/>
                  <a:pt x="126" y="81"/>
                  <a:pt x="126" y="81"/>
                </a:cubicBezTo>
                <a:cubicBezTo>
                  <a:pt x="140" y="95"/>
                  <a:pt x="140" y="95"/>
                  <a:pt x="140" y="95"/>
                </a:cubicBezTo>
                <a:cubicBezTo>
                  <a:pt x="140" y="81"/>
                  <a:pt x="140" y="81"/>
                  <a:pt x="140" y="81"/>
                </a:cubicBezTo>
                <a:lnTo>
                  <a:pt x="146" y="81"/>
                </a:lnTo>
                <a:close/>
                <a:moveTo>
                  <a:pt x="28" y="14"/>
                </a:moveTo>
                <a:cubicBezTo>
                  <a:pt x="28" y="9"/>
                  <a:pt x="32" y="6"/>
                  <a:pt x="37" y="6"/>
                </a:cubicBezTo>
                <a:cubicBezTo>
                  <a:pt x="102" y="6"/>
                  <a:pt x="102" y="6"/>
                  <a:pt x="102" y="6"/>
                </a:cubicBezTo>
                <a:cubicBezTo>
                  <a:pt x="107" y="6"/>
                  <a:pt x="111" y="9"/>
                  <a:pt x="111" y="14"/>
                </a:cubicBezTo>
                <a:cubicBezTo>
                  <a:pt x="111" y="38"/>
                  <a:pt x="111" y="38"/>
                  <a:pt x="111" y="38"/>
                </a:cubicBezTo>
                <a:cubicBezTo>
                  <a:pt x="104" y="38"/>
                  <a:pt x="104" y="38"/>
                  <a:pt x="104" y="38"/>
                </a:cubicBezTo>
                <a:cubicBezTo>
                  <a:pt x="104" y="26"/>
                  <a:pt x="104" y="26"/>
                  <a:pt x="104" y="26"/>
                </a:cubicBezTo>
                <a:cubicBezTo>
                  <a:pt x="35" y="26"/>
                  <a:pt x="35" y="26"/>
                  <a:pt x="35" y="26"/>
                </a:cubicBezTo>
                <a:cubicBezTo>
                  <a:pt x="35" y="75"/>
                  <a:pt x="35" y="75"/>
                  <a:pt x="35" y="75"/>
                </a:cubicBezTo>
                <a:cubicBezTo>
                  <a:pt x="28" y="75"/>
                  <a:pt x="28" y="75"/>
                  <a:pt x="28" y="75"/>
                </a:cubicBezTo>
                <a:lnTo>
                  <a:pt x="28" y="14"/>
                </a:lnTo>
                <a:close/>
                <a:moveTo>
                  <a:pt x="98" y="81"/>
                </a:moveTo>
                <a:cubicBezTo>
                  <a:pt x="98" y="128"/>
                  <a:pt x="98" y="128"/>
                  <a:pt x="98" y="128"/>
                </a:cubicBezTo>
                <a:cubicBezTo>
                  <a:pt x="41" y="128"/>
                  <a:pt x="41" y="128"/>
                  <a:pt x="41" y="128"/>
                </a:cubicBezTo>
                <a:cubicBezTo>
                  <a:pt x="41" y="112"/>
                  <a:pt x="41" y="112"/>
                  <a:pt x="41" y="112"/>
                </a:cubicBezTo>
                <a:cubicBezTo>
                  <a:pt x="57" y="112"/>
                  <a:pt x="57" y="112"/>
                  <a:pt x="57" y="112"/>
                </a:cubicBezTo>
                <a:cubicBezTo>
                  <a:pt x="57" y="75"/>
                  <a:pt x="57" y="75"/>
                  <a:pt x="57" y="75"/>
                </a:cubicBezTo>
                <a:cubicBezTo>
                  <a:pt x="41" y="75"/>
                  <a:pt x="41" y="75"/>
                  <a:pt x="41" y="75"/>
                </a:cubicBezTo>
                <a:cubicBezTo>
                  <a:pt x="41" y="32"/>
                  <a:pt x="41" y="32"/>
                  <a:pt x="41" y="32"/>
                </a:cubicBezTo>
                <a:cubicBezTo>
                  <a:pt x="98" y="32"/>
                  <a:pt x="98" y="32"/>
                  <a:pt x="98" y="32"/>
                </a:cubicBezTo>
                <a:cubicBezTo>
                  <a:pt x="98" y="38"/>
                  <a:pt x="98" y="38"/>
                  <a:pt x="98" y="38"/>
                </a:cubicBezTo>
                <a:cubicBezTo>
                  <a:pt x="78" y="38"/>
                  <a:pt x="78" y="38"/>
                  <a:pt x="78" y="38"/>
                </a:cubicBezTo>
                <a:cubicBezTo>
                  <a:pt x="78" y="81"/>
                  <a:pt x="78" y="81"/>
                  <a:pt x="78" y="81"/>
                </a:cubicBezTo>
                <a:lnTo>
                  <a:pt x="98" y="81"/>
                </a:lnTo>
                <a:close/>
                <a:moveTo>
                  <a:pt x="15" y="106"/>
                </a:moveTo>
                <a:cubicBezTo>
                  <a:pt x="11" y="110"/>
                  <a:pt x="11" y="110"/>
                  <a:pt x="11" y="110"/>
                </a:cubicBezTo>
                <a:cubicBezTo>
                  <a:pt x="11" y="106"/>
                  <a:pt x="11" y="106"/>
                  <a:pt x="11" y="106"/>
                </a:cubicBezTo>
                <a:cubicBezTo>
                  <a:pt x="6" y="106"/>
                  <a:pt x="6" y="106"/>
                  <a:pt x="6" y="106"/>
                </a:cubicBezTo>
                <a:cubicBezTo>
                  <a:pt x="6" y="81"/>
                  <a:pt x="6" y="81"/>
                  <a:pt x="6" y="81"/>
                </a:cubicBezTo>
                <a:cubicBezTo>
                  <a:pt x="51" y="81"/>
                  <a:pt x="51" y="81"/>
                  <a:pt x="51" y="81"/>
                </a:cubicBezTo>
                <a:cubicBezTo>
                  <a:pt x="51" y="106"/>
                  <a:pt x="51" y="106"/>
                  <a:pt x="51" y="106"/>
                </a:cubicBezTo>
                <a:lnTo>
                  <a:pt x="15" y="106"/>
                </a:lnTo>
                <a:close/>
                <a:moveTo>
                  <a:pt x="111" y="146"/>
                </a:moveTo>
                <a:cubicBezTo>
                  <a:pt x="111" y="151"/>
                  <a:pt x="107" y="154"/>
                  <a:pt x="102" y="154"/>
                </a:cubicBezTo>
                <a:cubicBezTo>
                  <a:pt x="37" y="154"/>
                  <a:pt x="37" y="154"/>
                  <a:pt x="37" y="154"/>
                </a:cubicBezTo>
                <a:cubicBezTo>
                  <a:pt x="32" y="154"/>
                  <a:pt x="28" y="151"/>
                  <a:pt x="28" y="146"/>
                </a:cubicBezTo>
                <a:cubicBezTo>
                  <a:pt x="28" y="112"/>
                  <a:pt x="28" y="112"/>
                  <a:pt x="28" y="112"/>
                </a:cubicBezTo>
                <a:cubicBezTo>
                  <a:pt x="35" y="112"/>
                  <a:pt x="35" y="112"/>
                  <a:pt x="35" y="112"/>
                </a:cubicBezTo>
                <a:cubicBezTo>
                  <a:pt x="35" y="134"/>
                  <a:pt x="35" y="134"/>
                  <a:pt x="35" y="134"/>
                </a:cubicBezTo>
                <a:cubicBezTo>
                  <a:pt x="104" y="134"/>
                  <a:pt x="104" y="134"/>
                  <a:pt x="104" y="134"/>
                </a:cubicBezTo>
                <a:cubicBezTo>
                  <a:pt x="104" y="81"/>
                  <a:pt x="104" y="81"/>
                  <a:pt x="104" y="81"/>
                </a:cubicBezTo>
                <a:cubicBezTo>
                  <a:pt x="111" y="81"/>
                  <a:pt x="111" y="81"/>
                  <a:pt x="111" y="81"/>
                </a:cubicBezTo>
                <a:lnTo>
                  <a:pt x="111" y="146"/>
                </a:lnTo>
                <a:close/>
                <a:moveTo>
                  <a:pt x="134" y="81"/>
                </a:moveTo>
                <a:cubicBezTo>
                  <a:pt x="128" y="75"/>
                  <a:pt x="128" y="75"/>
                  <a:pt x="128" y="75"/>
                </a:cubicBezTo>
                <a:cubicBezTo>
                  <a:pt x="84" y="75"/>
                  <a:pt x="84" y="75"/>
                  <a:pt x="84" y="75"/>
                </a:cubicBezTo>
                <a:cubicBezTo>
                  <a:pt x="84" y="44"/>
                  <a:pt x="84" y="44"/>
                  <a:pt x="84" y="44"/>
                </a:cubicBezTo>
                <a:cubicBezTo>
                  <a:pt x="140" y="44"/>
                  <a:pt x="140" y="44"/>
                  <a:pt x="140" y="44"/>
                </a:cubicBezTo>
                <a:cubicBezTo>
                  <a:pt x="140" y="75"/>
                  <a:pt x="140" y="75"/>
                  <a:pt x="140" y="75"/>
                </a:cubicBezTo>
                <a:cubicBezTo>
                  <a:pt x="134" y="75"/>
                  <a:pt x="134" y="75"/>
                  <a:pt x="134" y="75"/>
                </a:cubicBezTo>
                <a:lnTo>
                  <a:pt x="134" y="81"/>
                </a:lnTo>
                <a:close/>
                <a:moveTo>
                  <a:pt x="97" y="63"/>
                </a:moveTo>
                <a:cubicBezTo>
                  <a:pt x="112" y="63"/>
                  <a:pt x="112" y="63"/>
                  <a:pt x="112" y="63"/>
                </a:cubicBezTo>
                <a:cubicBezTo>
                  <a:pt x="112" y="69"/>
                  <a:pt x="112" y="69"/>
                  <a:pt x="112" y="69"/>
                </a:cubicBezTo>
                <a:cubicBezTo>
                  <a:pt x="97" y="69"/>
                  <a:pt x="97" y="69"/>
                  <a:pt x="97" y="69"/>
                </a:cubicBezTo>
                <a:lnTo>
                  <a:pt x="97" y="63"/>
                </a:lnTo>
                <a:close/>
                <a:moveTo>
                  <a:pt x="97" y="51"/>
                </a:moveTo>
                <a:cubicBezTo>
                  <a:pt x="127" y="51"/>
                  <a:pt x="127" y="51"/>
                  <a:pt x="127" y="51"/>
                </a:cubicBezTo>
                <a:cubicBezTo>
                  <a:pt x="127" y="56"/>
                  <a:pt x="127" y="56"/>
                  <a:pt x="127" y="56"/>
                </a:cubicBezTo>
                <a:cubicBezTo>
                  <a:pt x="97" y="56"/>
                  <a:pt x="97" y="56"/>
                  <a:pt x="97" y="56"/>
                </a:cubicBezTo>
                <a:lnTo>
                  <a:pt x="97" y="51"/>
                </a:lnTo>
                <a:close/>
                <a:moveTo>
                  <a:pt x="16" y="91"/>
                </a:moveTo>
                <a:cubicBezTo>
                  <a:pt x="41" y="91"/>
                  <a:pt x="41" y="91"/>
                  <a:pt x="41" y="91"/>
                </a:cubicBezTo>
                <a:cubicBezTo>
                  <a:pt x="41" y="96"/>
                  <a:pt x="41" y="96"/>
                  <a:pt x="41" y="96"/>
                </a:cubicBezTo>
                <a:cubicBezTo>
                  <a:pt x="16" y="96"/>
                  <a:pt x="16" y="96"/>
                  <a:pt x="16" y="96"/>
                </a:cubicBezTo>
                <a:lnTo>
                  <a:pt x="16" y="91"/>
                </a:lnTo>
                <a:close/>
                <a:moveTo>
                  <a:pt x="66" y="15"/>
                </a:moveTo>
                <a:cubicBezTo>
                  <a:pt x="73" y="15"/>
                  <a:pt x="73" y="15"/>
                  <a:pt x="73" y="15"/>
                </a:cubicBezTo>
                <a:cubicBezTo>
                  <a:pt x="73" y="20"/>
                  <a:pt x="73" y="20"/>
                  <a:pt x="73" y="20"/>
                </a:cubicBezTo>
                <a:cubicBezTo>
                  <a:pt x="66" y="20"/>
                  <a:pt x="66" y="20"/>
                  <a:pt x="66" y="20"/>
                </a:cubicBezTo>
                <a:lnTo>
                  <a:pt x="66" y="15"/>
                </a:lnTo>
                <a:close/>
                <a:moveTo>
                  <a:pt x="56" y="140"/>
                </a:moveTo>
                <a:cubicBezTo>
                  <a:pt x="83" y="140"/>
                  <a:pt x="83" y="140"/>
                  <a:pt x="83" y="140"/>
                </a:cubicBezTo>
                <a:cubicBezTo>
                  <a:pt x="83" y="145"/>
                  <a:pt x="83" y="145"/>
                  <a:pt x="83" y="145"/>
                </a:cubicBezTo>
                <a:cubicBezTo>
                  <a:pt x="56" y="145"/>
                  <a:pt x="56" y="145"/>
                  <a:pt x="56" y="145"/>
                </a:cubicBezTo>
                <a:lnTo>
                  <a:pt x="56" y="14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4" name="Freeform 74">
            <a:extLst>
              <a:ext uri="{FF2B5EF4-FFF2-40B4-BE49-F238E27FC236}">
                <a16:creationId xmlns:a16="http://schemas.microsoft.com/office/drawing/2014/main" xmlns="" id="{EC9B6879-A72A-4CB8-8746-086C48139FA8}"/>
              </a:ext>
            </a:extLst>
          </p:cNvPr>
          <p:cNvSpPr>
            <a:spLocks noEditPoints="1"/>
          </p:cNvSpPr>
          <p:nvPr/>
        </p:nvSpPr>
        <p:spPr bwMode="auto">
          <a:xfrm>
            <a:off x="8153401" y="4122738"/>
            <a:ext cx="533400" cy="549275"/>
          </a:xfrm>
          <a:custGeom>
            <a:avLst/>
            <a:gdLst>
              <a:gd name="T0" fmla="*/ 78 w 157"/>
              <a:gd name="T1" fmla="*/ 16 h 160"/>
              <a:gd name="T2" fmla="*/ 16 w 157"/>
              <a:gd name="T3" fmla="*/ 69 h 160"/>
              <a:gd name="T4" fmla="*/ 78 w 157"/>
              <a:gd name="T5" fmla="*/ 122 h 160"/>
              <a:gd name="T6" fmla="*/ 141 w 157"/>
              <a:gd name="T7" fmla="*/ 69 h 160"/>
              <a:gd name="T8" fmla="*/ 78 w 157"/>
              <a:gd name="T9" fmla="*/ 16 h 160"/>
              <a:gd name="T10" fmla="*/ 78 w 157"/>
              <a:gd name="T11" fmla="*/ 116 h 160"/>
              <a:gd name="T12" fmla="*/ 22 w 157"/>
              <a:gd name="T13" fmla="*/ 69 h 160"/>
              <a:gd name="T14" fmla="*/ 78 w 157"/>
              <a:gd name="T15" fmla="*/ 22 h 160"/>
              <a:gd name="T16" fmla="*/ 135 w 157"/>
              <a:gd name="T17" fmla="*/ 69 h 160"/>
              <a:gd name="T18" fmla="*/ 78 w 157"/>
              <a:gd name="T19" fmla="*/ 116 h 160"/>
              <a:gd name="T20" fmla="*/ 59 w 157"/>
              <a:gd name="T21" fmla="*/ 61 h 160"/>
              <a:gd name="T22" fmla="*/ 71 w 157"/>
              <a:gd name="T23" fmla="*/ 48 h 160"/>
              <a:gd name="T24" fmla="*/ 66 w 157"/>
              <a:gd name="T25" fmla="*/ 48 h 160"/>
              <a:gd name="T26" fmla="*/ 59 w 157"/>
              <a:gd name="T27" fmla="*/ 55 h 160"/>
              <a:gd name="T28" fmla="*/ 52 w 157"/>
              <a:gd name="T29" fmla="*/ 48 h 160"/>
              <a:gd name="T30" fmla="*/ 46 w 157"/>
              <a:gd name="T31" fmla="*/ 48 h 160"/>
              <a:gd name="T32" fmla="*/ 59 w 157"/>
              <a:gd name="T33" fmla="*/ 61 h 160"/>
              <a:gd name="T34" fmla="*/ 98 w 157"/>
              <a:gd name="T35" fmla="*/ 55 h 160"/>
              <a:gd name="T36" fmla="*/ 91 w 157"/>
              <a:gd name="T37" fmla="*/ 48 h 160"/>
              <a:gd name="T38" fmla="*/ 85 w 157"/>
              <a:gd name="T39" fmla="*/ 48 h 160"/>
              <a:gd name="T40" fmla="*/ 98 w 157"/>
              <a:gd name="T41" fmla="*/ 61 h 160"/>
              <a:gd name="T42" fmla="*/ 111 w 157"/>
              <a:gd name="T43" fmla="*/ 48 h 160"/>
              <a:gd name="T44" fmla="*/ 105 w 157"/>
              <a:gd name="T45" fmla="*/ 48 h 160"/>
              <a:gd name="T46" fmla="*/ 98 w 157"/>
              <a:gd name="T47" fmla="*/ 55 h 160"/>
              <a:gd name="T48" fmla="*/ 78 w 157"/>
              <a:gd name="T49" fmla="*/ 87 h 160"/>
              <a:gd name="T50" fmla="*/ 52 w 157"/>
              <a:gd name="T51" fmla="*/ 70 h 160"/>
              <a:gd name="T52" fmla="*/ 46 w 157"/>
              <a:gd name="T53" fmla="*/ 72 h 160"/>
              <a:gd name="T54" fmla="*/ 78 w 157"/>
              <a:gd name="T55" fmla="*/ 93 h 160"/>
              <a:gd name="T56" fmla="*/ 110 w 157"/>
              <a:gd name="T57" fmla="*/ 72 h 160"/>
              <a:gd name="T58" fmla="*/ 105 w 157"/>
              <a:gd name="T59" fmla="*/ 70 h 160"/>
              <a:gd name="T60" fmla="*/ 78 w 157"/>
              <a:gd name="T61" fmla="*/ 87 h 160"/>
              <a:gd name="T62" fmla="*/ 129 w 157"/>
              <a:gd name="T63" fmla="*/ 132 h 160"/>
              <a:gd name="T64" fmla="*/ 78 w 157"/>
              <a:gd name="T65" fmla="*/ 132 h 160"/>
              <a:gd name="T66" fmla="*/ 6 w 157"/>
              <a:gd name="T67" fmla="*/ 69 h 160"/>
              <a:gd name="T68" fmla="*/ 78 w 157"/>
              <a:gd name="T69" fmla="*/ 6 h 160"/>
              <a:gd name="T70" fmla="*/ 151 w 157"/>
              <a:gd name="T71" fmla="*/ 69 h 160"/>
              <a:gd name="T72" fmla="*/ 141 w 157"/>
              <a:gd name="T73" fmla="*/ 100 h 160"/>
              <a:gd name="T74" fmla="*/ 146 w 157"/>
              <a:gd name="T75" fmla="*/ 104 h 160"/>
              <a:gd name="T76" fmla="*/ 157 w 157"/>
              <a:gd name="T77" fmla="*/ 69 h 160"/>
              <a:gd name="T78" fmla="*/ 78 w 157"/>
              <a:gd name="T79" fmla="*/ 0 h 160"/>
              <a:gd name="T80" fmla="*/ 0 w 157"/>
              <a:gd name="T81" fmla="*/ 69 h 160"/>
              <a:gd name="T82" fmla="*/ 78 w 157"/>
              <a:gd name="T83" fmla="*/ 138 h 160"/>
              <a:gd name="T84" fmla="*/ 129 w 157"/>
              <a:gd name="T85" fmla="*/ 138 h 160"/>
              <a:gd name="T86" fmla="*/ 151 w 157"/>
              <a:gd name="T87" fmla="*/ 160 h 160"/>
              <a:gd name="T88" fmla="*/ 157 w 157"/>
              <a:gd name="T89" fmla="*/ 160 h 160"/>
              <a:gd name="T90" fmla="*/ 129 w 157"/>
              <a:gd name="T91" fmla="*/ 132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157" h="160">
                <a:moveTo>
                  <a:pt x="78" y="16"/>
                </a:moveTo>
                <a:cubicBezTo>
                  <a:pt x="44" y="16"/>
                  <a:pt x="16" y="40"/>
                  <a:pt x="16" y="69"/>
                </a:cubicBezTo>
                <a:cubicBezTo>
                  <a:pt x="16" y="98"/>
                  <a:pt x="44" y="122"/>
                  <a:pt x="78" y="122"/>
                </a:cubicBezTo>
                <a:cubicBezTo>
                  <a:pt x="113" y="122"/>
                  <a:pt x="141" y="98"/>
                  <a:pt x="141" y="69"/>
                </a:cubicBezTo>
                <a:cubicBezTo>
                  <a:pt x="141" y="40"/>
                  <a:pt x="113" y="16"/>
                  <a:pt x="78" y="16"/>
                </a:cubicBezTo>
                <a:close/>
                <a:moveTo>
                  <a:pt x="78" y="116"/>
                </a:moveTo>
                <a:cubicBezTo>
                  <a:pt x="47" y="116"/>
                  <a:pt x="22" y="95"/>
                  <a:pt x="22" y="69"/>
                </a:cubicBezTo>
                <a:cubicBezTo>
                  <a:pt x="22" y="43"/>
                  <a:pt x="47" y="22"/>
                  <a:pt x="78" y="22"/>
                </a:cubicBezTo>
                <a:cubicBezTo>
                  <a:pt x="110" y="22"/>
                  <a:pt x="135" y="43"/>
                  <a:pt x="135" y="69"/>
                </a:cubicBezTo>
                <a:cubicBezTo>
                  <a:pt x="135" y="95"/>
                  <a:pt x="110" y="116"/>
                  <a:pt x="78" y="116"/>
                </a:cubicBezTo>
                <a:close/>
                <a:moveTo>
                  <a:pt x="59" y="61"/>
                </a:moveTo>
                <a:cubicBezTo>
                  <a:pt x="66" y="61"/>
                  <a:pt x="71" y="55"/>
                  <a:pt x="71" y="48"/>
                </a:cubicBezTo>
                <a:cubicBezTo>
                  <a:pt x="66" y="48"/>
                  <a:pt x="66" y="48"/>
                  <a:pt x="66" y="48"/>
                </a:cubicBezTo>
                <a:cubicBezTo>
                  <a:pt x="66" y="52"/>
                  <a:pt x="62" y="55"/>
                  <a:pt x="59" y="55"/>
                </a:cubicBezTo>
                <a:cubicBezTo>
                  <a:pt x="55" y="55"/>
                  <a:pt x="52" y="52"/>
                  <a:pt x="52" y="48"/>
                </a:cubicBezTo>
                <a:cubicBezTo>
                  <a:pt x="46" y="48"/>
                  <a:pt x="46" y="48"/>
                  <a:pt x="46" y="48"/>
                </a:cubicBezTo>
                <a:cubicBezTo>
                  <a:pt x="46" y="55"/>
                  <a:pt x="52" y="61"/>
                  <a:pt x="59" y="61"/>
                </a:cubicBezTo>
                <a:close/>
                <a:moveTo>
                  <a:pt x="98" y="55"/>
                </a:moveTo>
                <a:cubicBezTo>
                  <a:pt x="94" y="55"/>
                  <a:pt x="91" y="52"/>
                  <a:pt x="91" y="48"/>
                </a:cubicBezTo>
                <a:cubicBezTo>
                  <a:pt x="85" y="48"/>
                  <a:pt x="85" y="48"/>
                  <a:pt x="85" y="48"/>
                </a:cubicBezTo>
                <a:cubicBezTo>
                  <a:pt x="85" y="55"/>
                  <a:pt x="91" y="61"/>
                  <a:pt x="98" y="61"/>
                </a:cubicBezTo>
                <a:cubicBezTo>
                  <a:pt x="105" y="61"/>
                  <a:pt x="111" y="55"/>
                  <a:pt x="111" y="48"/>
                </a:cubicBezTo>
                <a:cubicBezTo>
                  <a:pt x="105" y="48"/>
                  <a:pt x="105" y="48"/>
                  <a:pt x="105" y="48"/>
                </a:cubicBezTo>
                <a:cubicBezTo>
                  <a:pt x="105" y="52"/>
                  <a:pt x="102" y="55"/>
                  <a:pt x="98" y="55"/>
                </a:cubicBezTo>
                <a:close/>
                <a:moveTo>
                  <a:pt x="78" y="87"/>
                </a:moveTo>
                <a:cubicBezTo>
                  <a:pt x="67" y="87"/>
                  <a:pt x="56" y="80"/>
                  <a:pt x="52" y="70"/>
                </a:cubicBezTo>
                <a:cubicBezTo>
                  <a:pt x="46" y="72"/>
                  <a:pt x="46" y="72"/>
                  <a:pt x="46" y="72"/>
                </a:cubicBezTo>
                <a:cubicBezTo>
                  <a:pt x="52" y="85"/>
                  <a:pt x="64" y="93"/>
                  <a:pt x="78" y="93"/>
                </a:cubicBezTo>
                <a:cubicBezTo>
                  <a:pt x="92" y="93"/>
                  <a:pt x="105" y="85"/>
                  <a:pt x="110" y="72"/>
                </a:cubicBezTo>
                <a:cubicBezTo>
                  <a:pt x="105" y="70"/>
                  <a:pt x="105" y="70"/>
                  <a:pt x="105" y="70"/>
                </a:cubicBezTo>
                <a:cubicBezTo>
                  <a:pt x="101" y="80"/>
                  <a:pt x="90" y="87"/>
                  <a:pt x="78" y="87"/>
                </a:cubicBezTo>
                <a:close/>
                <a:moveTo>
                  <a:pt x="129" y="132"/>
                </a:moveTo>
                <a:cubicBezTo>
                  <a:pt x="78" y="132"/>
                  <a:pt x="78" y="132"/>
                  <a:pt x="78" y="132"/>
                </a:cubicBezTo>
                <a:cubicBezTo>
                  <a:pt x="38" y="132"/>
                  <a:pt x="6" y="104"/>
                  <a:pt x="6" y="69"/>
                </a:cubicBezTo>
                <a:cubicBezTo>
                  <a:pt x="6" y="34"/>
                  <a:pt x="38" y="6"/>
                  <a:pt x="78" y="6"/>
                </a:cubicBezTo>
                <a:cubicBezTo>
                  <a:pt x="118" y="6"/>
                  <a:pt x="151" y="34"/>
                  <a:pt x="151" y="69"/>
                </a:cubicBezTo>
                <a:cubicBezTo>
                  <a:pt x="151" y="80"/>
                  <a:pt x="147" y="91"/>
                  <a:pt x="141" y="100"/>
                </a:cubicBezTo>
                <a:cubicBezTo>
                  <a:pt x="146" y="104"/>
                  <a:pt x="146" y="104"/>
                  <a:pt x="146" y="104"/>
                </a:cubicBezTo>
                <a:cubicBezTo>
                  <a:pt x="153" y="93"/>
                  <a:pt x="157" y="81"/>
                  <a:pt x="157" y="69"/>
                </a:cubicBezTo>
                <a:cubicBezTo>
                  <a:pt x="157" y="31"/>
                  <a:pt x="122" y="0"/>
                  <a:pt x="78" y="0"/>
                </a:cubicBezTo>
                <a:cubicBezTo>
                  <a:pt x="35" y="0"/>
                  <a:pt x="0" y="31"/>
                  <a:pt x="0" y="69"/>
                </a:cubicBezTo>
                <a:cubicBezTo>
                  <a:pt x="0" y="107"/>
                  <a:pt x="35" y="138"/>
                  <a:pt x="78" y="138"/>
                </a:cubicBezTo>
                <a:cubicBezTo>
                  <a:pt x="129" y="138"/>
                  <a:pt x="129" y="138"/>
                  <a:pt x="129" y="138"/>
                </a:cubicBezTo>
                <a:cubicBezTo>
                  <a:pt x="141" y="138"/>
                  <a:pt x="151" y="148"/>
                  <a:pt x="151" y="160"/>
                </a:cubicBezTo>
                <a:cubicBezTo>
                  <a:pt x="157" y="160"/>
                  <a:pt x="157" y="160"/>
                  <a:pt x="157" y="160"/>
                </a:cubicBezTo>
                <a:cubicBezTo>
                  <a:pt x="157" y="145"/>
                  <a:pt x="144" y="132"/>
                  <a:pt x="129" y="13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5" name="Freeform 75">
            <a:extLst>
              <a:ext uri="{FF2B5EF4-FFF2-40B4-BE49-F238E27FC236}">
                <a16:creationId xmlns:a16="http://schemas.microsoft.com/office/drawing/2014/main" xmlns="" id="{1FBB7CA3-5E8D-41AA-ACCF-4757048C42BA}"/>
              </a:ext>
            </a:extLst>
          </p:cNvPr>
          <p:cNvSpPr>
            <a:spLocks noEditPoints="1"/>
          </p:cNvSpPr>
          <p:nvPr/>
        </p:nvSpPr>
        <p:spPr bwMode="auto">
          <a:xfrm>
            <a:off x="8153401" y="4740276"/>
            <a:ext cx="544513" cy="522288"/>
          </a:xfrm>
          <a:custGeom>
            <a:avLst/>
            <a:gdLst>
              <a:gd name="T0" fmla="*/ 343 w 343"/>
              <a:gd name="T1" fmla="*/ 126 h 329"/>
              <a:gd name="T2" fmla="*/ 225 w 343"/>
              <a:gd name="T3" fmla="*/ 108 h 329"/>
              <a:gd name="T4" fmla="*/ 171 w 343"/>
              <a:gd name="T5" fmla="*/ 0 h 329"/>
              <a:gd name="T6" fmla="*/ 117 w 343"/>
              <a:gd name="T7" fmla="*/ 108 h 329"/>
              <a:gd name="T8" fmla="*/ 0 w 343"/>
              <a:gd name="T9" fmla="*/ 126 h 329"/>
              <a:gd name="T10" fmla="*/ 85 w 343"/>
              <a:gd name="T11" fmla="*/ 210 h 329"/>
              <a:gd name="T12" fmla="*/ 66 w 343"/>
              <a:gd name="T13" fmla="*/ 329 h 329"/>
              <a:gd name="T14" fmla="*/ 171 w 343"/>
              <a:gd name="T15" fmla="*/ 272 h 329"/>
              <a:gd name="T16" fmla="*/ 276 w 343"/>
              <a:gd name="T17" fmla="*/ 329 h 329"/>
              <a:gd name="T18" fmla="*/ 257 w 343"/>
              <a:gd name="T19" fmla="*/ 210 h 329"/>
              <a:gd name="T20" fmla="*/ 343 w 343"/>
              <a:gd name="T21" fmla="*/ 126 h 329"/>
              <a:gd name="T22" fmla="*/ 261 w 343"/>
              <a:gd name="T23" fmla="*/ 307 h 329"/>
              <a:gd name="T24" fmla="*/ 171 w 343"/>
              <a:gd name="T25" fmla="*/ 260 h 329"/>
              <a:gd name="T26" fmla="*/ 81 w 343"/>
              <a:gd name="T27" fmla="*/ 307 h 329"/>
              <a:gd name="T28" fmla="*/ 98 w 343"/>
              <a:gd name="T29" fmla="*/ 205 h 329"/>
              <a:gd name="T30" fmla="*/ 25 w 343"/>
              <a:gd name="T31" fmla="*/ 134 h 329"/>
              <a:gd name="T32" fmla="*/ 126 w 343"/>
              <a:gd name="T33" fmla="*/ 119 h 329"/>
              <a:gd name="T34" fmla="*/ 171 w 343"/>
              <a:gd name="T35" fmla="*/ 28 h 329"/>
              <a:gd name="T36" fmla="*/ 216 w 343"/>
              <a:gd name="T37" fmla="*/ 119 h 329"/>
              <a:gd name="T38" fmla="*/ 317 w 343"/>
              <a:gd name="T39" fmla="*/ 134 h 329"/>
              <a:gd name="T40" fmla="*/ 244 w 343"/>
              <a:gd name="T41" fmla="*/ 205 h 329"/>
              <a:gd name="T42" fmla="*/ 261 w 343"/>
              <a:gd name="T43" fmla="*/ 307 h 329"/>
              <a:gd name="T44" fmla="*/ 257 w 343"/>
              <a:gd name="T45" fmla="*/ 154 h 329"/>
              <a:gd name="T46" fmla="*/ 197 w 343"/>
              <a:gd name="T47" fmla="*/ 145 h 329"/>
              <a:gd name="T48" fmla="*/ 171 w 343"/>
              <a:gd name="T49" fmla="*/ 91 h 329"/>
              <a:gd name="T50" fmla="*/ 145 w 343"/>
              <a:gd name="T51" fmla="*/ 145 h 329"/>
              <a:gd name="T52" fmla="*/ 85 w 343"/>
              <a:gd name="T53" fmla="*/ 154 h 329"/>
              <a:gd name="T54" fmla="*/ 128 w 343"/>
              <a:gd name="T55" fmla="*/ 197 h 329"/>
              <a:gd name="T56" fmla="*/ 117 w 343"/>
              <a:gd name="T57" fmla="*/ 255 h 329"/>
              <a:gd name="T58" fmla="*/ 171 w 343"/>
              <a:gd name="T59" fmla="*/ 227 h 329"/>
              <a:gd name="T60" fmla="*/ 225 w 343"/>
              <a:gd name="T61" fmla="*/ 255 h 329"/>
              <a:gd name="T62" fmla="*/ 214 w 343"/>
              <a:gd name="T63" fmla="*/ 197 h 329"/>
              <a:gd name="T64" fmla="*/ 257 w 343"/>
              <a:gd name="T65" fmla="*/ 154 h 329"/>
              <a:gd name="T66" fmla="*/ 171 w 343"/>
              <a:gd name="T67" fmla="*/ 214 h 329"/>
              <a:gd name="T68" fmla="*/ 135 w 343"/>
              <a:gd name="T69" fmla="*/ 234 h 329"/>
              <a:gd name="T70" fmla="*/ 141 w 343"/>
              <a:gd name="T71" fmla="*/ 193 h 329"/>
              <a:gd name="T72" fmla="*/ 111 w 343"/>
              <a:gd name="T73" fmla="*/ 162 h 329"/>
              <a:gd name="T74" fmla="*/ 152 w 343"/>
              <a:gd name="T75" fmla="*/ 156 h 329"/>
              <a:gd name="T76" fmla="*/ 171 w 343"/>
              <a:gd name="T77" fmla="*/ 117 h 329"/>
              <a:gd name="T78" fmla="*/ 190 w 343"/>
              <a:gd name="T79" fmla="*/ 156 h 329"/>
              <a:gd name="T80" fmla="*/ 231 w 343"/>
              <a:gd name="T81" fmla="*/ 162 h 329"/>
              <a:gd name="T82" fmla="*/ 201 w 343"/>
              <a:gd name="T83" fmla="*/ 193 h 329"/>
              <a:gd name="T84" fmla="*/ 208 w 343"/>
              <a:gd name="T85" fmla="*/ 234 h 329"/>
              <a:gd name="T86" fmla="*/ 171 w 343"/>
              <a:gd name="T87" fmla="*/ 214 h 3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343" h="329">
                <a:moveTo>
                  <a:pt x="343" y="126"/>
                </a:moveTo>
                <a:lnTo>
                  <a:pt x="225" y="108"/>
                </a:lnTo>
                <a:lnTo>
                  <a:pt x="171" y="0"/>
                </a:lnTo>
                <a:lnTo>
                  <a:pt x="117" y="108"/>
                </a:lnTo>
                <a:lnTo>
                  <a:pt x="0" y="126"/>
                </a:lnTo>
                <a:lnTo>
                  <a:pt x="85" y="210"/>
                </a:lnTo>
                <a:lnTo>
                  <a:pt x="66" y="329"/>
                </a:lnTo>
                <a:lnTo>
                  <a:pt x="171" y="272"/>
                </a:lnTo>
                <a:lnTo>
                  <a:pt x="276" y="329"/>
                </a:lnTo>
                <a:lnTo>
                  <a:pt x="257" y="210"/>
                </a:lnTo>
                <a:lnTo>
                  <a:pt x="343" y="126"/>
                </a:lnTo>
                <a:close/>
                <a:moveTo>
                  <a:pt x="261" y="307"/>
                </a:moveTo>
                <a:lnTo>
                  <a:pt x="171" y="260"/>
                </a:lnTo>
                <a:lnTo>
                  <a:pt x="81" y="307"/>
                </a:lnTo>
                <a:lnTo>
                  <a:pt x="98" y="205"/>
                </a:lnTo>
                <a:lnTo>
                  <a:pt x="25" y="134"/>
                </a:lnTo>
                <a:lnTo>
                  <a:pt x="126" y="119"/>
                </a:lnTo>
                <a:lnTo>
                  <a:pt x="171" y="28"/>
                </a:lnTo>
                <a:lnTo>
                  <a:pt x="216" y="119"/>
                </a:lnTo>
                <a:lnTo>
                  <a:pt x="317" y="134"/>
                </a:lnTo>
                <a:lnTo>
                  <a:pt x="244" y="205"/>
                </a:lnTo>
                <a:lnTo>
                  <a:pt x="261" y="307"/>
                </a:lnTo>
                <a:close/>
                <a:moveTo>
                  <a:pt x="257" y="154"/>
                </a:moveTo>
                <a:lnTo>
                  <a:pt x="197" y="145"/>
                </a:lnTo>
                <a:lnTo>
                  <a:pt x="171" y="91"/>
                </a:lnTo>
                <a:lnTo>
                  <a:pt x="145" y="145"/>
                </a:lnTo>
                <a:lnTo>
                  <a:pt x="85" y="154"/>
                </a:lnTo>
                <a:lnTo>
                  <a:pt x="128" y="197"/>
                </a:lnTo>
                <a:lnTo>
                  <a:pt x="117" y="255"/>
                </a:lnTo>
                <a:lnTo>
                  <a:pt x="171" y="227"/>
                </a:lnTo>
                <a:lnTo>
                  <a:pt x="225" y="255"/>
                </a:lnTo>
                <a:lnTo>
                  <a:pt x="214" y="197"/>
                </a:lnTo>
                <a:lnTo>
                  <a:pt x="257" y="154"/>
                </a:lnTo>
                <a:close/>
                <a:moveTo>
                  <a:pt x="171" y="214"/>
                </a:moveTo>
                <a:lnTo>
                  <a:pt x="135" y="234"/>
                </a:lnTo>
                <a:lnTo>
                  <a:pt x="141" y="193"/>
                </a:lnTo>
                <a:lnTo>
                  <a:pt x="111" y="162"/>
                </a:lnTo>
                <a:lnTo>
                  <a:pt x="152" y="156"/>
                </a:lnTo>
                <a:lnTo>
                  <a:pt x="171" y="117"/>
                </a:lnTo>
                <a:lnTo>
                  <a:pt x="190" y="156"/>
                </a:lnTo>
                <a:lnTo>
                  <a:pt x="231" y="162"/>
                </a:lnTo>
                <a:lnTo>
                  <a:pt x="201" y="193"/>
                </a:lnTo>
                <a:lnTo>
                  <a:pt x="208" y="234"/>
                </a:lnTo>
                <a:lnTo>
                  <a:pt x="171" y="21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6" name="Freeform 76">
            <a:extLst>
              <a:ext uri="{FF2B5EF4-FFF2-40B4-BE49-F238E27FC236}">
                <a16:creationId xmlns:a16="http://schemas.microsoft.com/office/drawing/2014/main" xmlns="" id="{FD392A7C-4987-46E9-88AE-CFAB2C1F8C99}"/>
              </a:ext>
            </a:extLst>
          </p:cNvPr>
          <p:cNvSpPr>
            <a:spLocks noEditPoints="1"/>
          </p:cNvSpPr>
          <p:nvPr/>
        </p:nvSpPr>
        <p:spPr bwMode="auto">
          <a:xfrm>
            <a:off x="8180388" y="5357813"/>
            <a:ext cx="488950" cy="549275"/>
          </a:xfrm>
          <a:custGeom>
            <a:avLst/>
            <a:gdLst>
              <a:gd name="T0" fmla="*/ 17 w 144"/>
              <a:gd name="T1" fmla="*/ 103 h 160"/>
              <a:gd name="T2" fmla="*/ 57 w 144"/>
              <a:gd name="T3" fmla="*/ 143 h 160"/>
              <a:gd name="T4" fmla="*/ 128 w 144"/>
              <a:gd name="T5" fmla="*/ 72 h 160"/>
              <a:gd name="T6" fmla="*/ 88 w 144"/>
              <a:gd name="T7" fmla="*/ 32 h 160"/>
              <a:gd name="T8" fmla="*/ 17 w 144"/>
              <a:gd name="T9" fmla="*/ 103 h 160"/>
              <a:gd name="T10" fmla="*/ 57 w 144"/>
              <a:gd name="T11" fmla="*/ 136 h 160"/>
              <a:gd name="T12" fmla="*/ 24 w 144"/>
              <a:gd name="T13" fmla="*/ 103 h 160"/>
              <a:gd name="T14" fmla="*/ 88 w 144"/>
              <a:gd name="T15" fmla="*/ 39 h 160"/>
              <a:gd name="T16" fmla="*/ 121 w 144"/>
              <a:gd name="T17" fmla="*/ 72 h 160"/>
              <a:gd name="T18" fmla="*/ 57 w 144"/>
              <a:gd name="T19" fmla="*/ 136 h 160"/>
              <a:gd name="T20" fmla="*/ 56 w 144"/>
              <a:gd name="T21" fmla="*/ 124 h 160"/>
              <a:gd name="T22" fmla="*/ 53 w 144"/>
              <a:gd name="T23" fmla="*/ 120 h 160"/>
              <a:gd name="T24" fmla="*/ 79 w 144"/>
              <a:gd name="T25" fmla="*/ 94 h 160"/>
              <a:gd name="T26" fmla="*/ 83 w 144"/>
              <a:gd name="T27" fmla="*/ 98 h 160"/>
              <a:gd name="T28" fmla="*/ 56 w 144"/>
              <a:gd name="T29" fmla="*/ 124 h 160"/>
              <a:gd name="T30" fmla="*/ 101 w 144"/>
              <a:gd name="T31" fmla="*/ 63 h 160"/>
              <a:gd name="T32" fmla="*/ 48 w 144"/>
              <a:gd name="T33" fmla="*/ 116 h 160"/>
              <a:gd name="T34" fmla="*/ 44 w 144"/>
              <a:gd name="T35" fmla="*/ 112 h 160"/>
              <a:gd name="T36" fmla="*/ 97 w 144"/>
              <a:gd name="T37" fmla="*/ 59 h 160"/>
              <a:gd name="T38" fmla="*/ 101 w 144"/>
              <a:gd name="T39" fmla="*/ 63 h 160"/>
              <a:gd name="T40" fmla="*/ 92 w 144"/>
              <a:gd name="T41" fmla="*/ 55 h 160"/>
              <a:gd name="T42" fmla="*/ 40 w 144"/>
              <a:gd name="T43" fmla="*/ 107 h 160"/>
              <a:gd name="T44" fmla="*/ 36 w 144"/>
              <a:gd name="T45" fmla="*/ 104 h 160"/>
              <a:gd name="T46" fmla="*/ 89 w 144"/>
              <a:gd name="T47" fmla="*/ 51 h 160"/>
              <a:gd name="T48" fmla="*/ 92 w 144"/>
              <a:gd name="T49" fmla="*/ 55 h 160"/>
              <a:gd name="T50" fmla="*/ 122 w 144"/>
              <a:gd name="T51" fmla="*/ 16 h 160"/>
              <a:gd name="T52" fmla="*/ 122 w 144"/>
              <a:gd name="T53" fmla="*/ 0 h 160"/>
              <a:gd name="T54" fmla="*/ 116 w 144"/>
              <a:gd name="T55" fmla="*/ 0 h 160"/>
              <a:gd name="T56" fmla="*/ 116 w 144"/>
              <a:gd name="T57" fmla="*/ 16 h 160"/>
              <a:gd name="T58" fmla="*/ 87 w 144"/>
              <a:gd name="T59" fmla="*/ 16 h 160"/>
              <a:gd name="T60" fmla="*/ 0 w 144"/>
              <a:gd name="T61" fmla="*/ 103 h 160"/>
              <a:gd name="T62" fmla="*/ 57 w 144"/>
              <a:gd name="T63" fmla="*/ 160 h 160"/>
              <a:gd name="T64" fmla="*/ 144 w 144"/>
              <a:gd name="T65" fmla="*/ 73 h 160"/>
              <a:gd name="T66" fmla="*/ 144 w 144"/>
              <a:gd name="T67" fmla="*/ 16 h 160"/>
              <a:gd name="T68" fmla="*/ 122 w 144"/>
              <a:gd name="T69" fmla="*/ 16 h 160"/>
              <a:gd name="T70" fmla="*/ 139 w 144"/>
              <a:gd name="T71" fmla="*/ 71 h 160"/>
              <a:gd name="T72" fmla="*/ 57 w 144"/>
              <a:gd name="T73" fmla="*/ 153 h 160"/>
              <a:gd name="T74" fmla="*/ 7 w 144"/>
              <a:gd name="T75" fmla="*/ 103 h 160"/>
              <a:gd name="T76" fmla="*/ 89 w 144"/>
              <a:gd name="T77" fmla="*/ 21 h 160"/>
              <a:gd name="T78" fmla="*/ 116 w 144"/>
              <a:gd name="T79" fmla="*/ 21 h 160"/>
              <a:gd name="T80" fmla="*/ 116 w 144"/>
              <a:gd name="T81" fmla="*/ 32 h 160"/>
              <a:gd name="T82" fmla="*/ 112 w 144"/>
              <a:gd name="T83" fmla="*/ 34 h 160"/>
              <a:gd name="T84" fmla="*/ 109 w 144"/>
              <a:gd name="T85" fmla="*/ 41 h 160"/>
              <a:gd name="T86" fmla="*/ 112 w 144"/>
              <a:gd name="T87" fmla="*/ 48 h 160"/>
              <a:gd name="T88" fmla="*/ 119 w 144"/>
              <a:gd name="T89" fmla="*/ 51 h 160"/>
              <a:gd name="T90" fmla="*/ 126 w 144"/>
              <a:gd name="T91" fmla="*/ 48 h 160"/>
              <a:gd name="T92" fmla="*/ 126 w 144"/>
              <a:gd name="T93" fmla="*/ 34 h 160"/>
              <a:gd name="T94" fmla="*/ 122 w 144"/>
              <a:gd name="T95" fmla="*/ 32 h 160"/>
              <a:gd name="T96" fmla="*/ 122 w 144"/>
              <a:gd name="T97" fmla="*/ 21 h 160"/>
              <a:gd name="T98" fmla="*/ 139 w 144"/>
              <a:gd name="T99" fmla="*/ 21 h 160"/>
              <a:gd name="T100" fmla="*/ 139 w 144"/>
              <a:gd name="T101" fmla="*/ 71 h 160"/>
              <a:gd name="T102" fmla="*/ 122 w 144"/>
              <a:gd name="T103" fmla="*/ 38 h 160"/>
              <a:gd name="T104" fmla="*/ 122 w 144"/>
              <a:gd name="T105" fmla="*/ 38 h 160"/>
              <a:gd name="T106" fmla="*/ 122 w 144"/>
              <a:gd name="T107" fmla="*/ 44 h 160"/>
              <a:gd name="T108" fmla="*/ 116 w 144"/>
              <a:gd name="T109" fmla="*/ 44 h 160"/>
              <a:gd name="T110" fmla="*/ 114 w 144"/>
              <a:gd name="T111" fmla="*/ 41 h 160"/>
              <a:gd name="T112" fmla="*/ 116 w 144"/>
              <a:gd name="T113" fmla="*/ 38 h 160"/>
              <a:gd name="T114" fmla="*/ 116 w 144"/>
              <a:gd name="T115" fmla="*/ 38 h 160"/>
              <a:gd name="T116" fmla="*/ 116 w 144"/>
              <a:gd name="T117" fmla="*/ 41 h 160"/>
              <a:gd name="T118" fmla="*/ 122 w 144"/>
              <a:gd name="T119" fmla="*/ 41 h 160"/>
              <a:gd name="T120" fmla="*/ 122 w 144"/>
              <a:gd name="T121" fmla="*/ 38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44" h="160">
                <a:moveTo>
                  <a:pt x="17" y="103"/>
                </a:moveTo>
                <a:cubicBezTo>
                  <a:pt x="57" y="143"/>
                  <a:pt x="57" y="143"/>
                  <a:pt x="57" y="143"/>
                </a:cubicBezTo>
                <a:cubicBezTo>
                  <a:pt x="128" y="72"/>
                  <a:pt x="128" y="72"/>
                  <a:pt x="128" y="72"/>
                </a:cubicBezTo>
                <a:cubicBezTo>
                  <a:pt x="88" y="32"/>
                  <a:pt x="88" y="32"/>
                  <a:pt x="88" y="32"/>
                </a:cubicBezTo>
                <a:lnTo>
                  <a:pt x="17" y="103"/>
                </a:lnTo>
                <a:close/>
                <a:moveTo>
                  <a:pt x="57" y="136"/>
                </a:moveTo>
                <a:cubicBezTo>
                  <a:pt x="24" y="103"/>
                  <a:pt x="24" y="103"/>
                  <a:pt x="24" y="103"/>
                </a:cubicBezTo>
                <a:cubicBezTo>
                  <a:pt x="88" y="39"/>
                  <a:pt x="88" y="39"/>
                  <a:pt x="88" y="39"/>
                </a:cubicBezTo>
                <a:cubicBezTo>
                  <a:pt x="121" y="72"/>
                  <a:pt x="121" y="72"/>
                  <a:pt x="121" y="72"/>
                </a:cubicBezTo>
                <a:lnTo>
                  <a:pt x="57" y="136"/>
                </a:lnTo>
                <a:close/>
                <a:moveTo>
                  <a:pt x="56" y="124"/>
                </a:moveTo>
                <a:cubicBezTo>
                  <a:pt x="53" y="120"/>
                  <a:pt x="53" y="120"/>
                  <a:pt x="53" y="120"/>
                </a:cubicBezTo>
                <a:cubicBezTo>
                  <a:pt x="79" y="94"/>
                  <a:pt x="79" y="94"/>
                  <a:pt x="79" y="94"/>
                </a:cubicBezTo>
                <a:cubicBezTo>
                  <a:pt x="83" y="98"/>
                  <a:pt x="83" y="98"/>
                  <a:pt x="83" y="98"/>
                </a:cubicBezTo>
                <a:lnTo>
                  <a:pt x="56" y="124"/>
                </a:lnTo>
                <a:close/>
                <a:moveTo>
                  <a:pt x="101" y="63"/>
                </a:moveTo>
                <a:cubicBezTo>
                  <a:pt x="48" y="116"/>
                  <a:pt x="48" y="116"/>
                  <a:pt x="48" y="116"/>
                </a:cubicBezTo>
                <a:cubicBezTo>
                  <a:pt x="44" y="112"/>
                  <a:pt x="44" y="112"/>
                  <a:pt x="44" y="112"/>
                </a:cubicBezTo>
                <a:cubicBezTo>
                  <a:pt x="97" y="59"/>
                  <a:pt x="97" y="59"/>
                  <a:pt x="97" y="59"/>
                </a:cubicBezTo>
                <a:lnTo>
                  <a:pt x="101" y="63"/>
                </a:lnTo>
                <a:close/>
                <a:moveTo>
                  <a:pt x="92" y="55"/>
                </a:moveTo>
                <a:cubicBezTo>
                  <a:pt x="40" y="107"/>
                  <a:pt x="40" y="107"/>
                  <a:pt x="40" y="107"/>
                </a:cubicBezTo>
                <a:cubicBezTo>
                  <a:pt x="36" y="104"/>
                  <a:pt x="36" y="104"/>
                  <a:pt x="36" y="104"/>
                </a:cubicBezTo>
                <a:cubicBezTo>
                  <a:pt x="89" y="51"/>
                  <a:pt x="89" y="51"/>
                  <a:pt x="89" y="51"/>
                </a:cubicBezTo>
                <a:lnTo>
                  <a:pt x="92" y="55"/>
                </a:lnTo>
                <a:close/>
                <a:moveTo>
                  <a:pt x="122" y="16"/>
                </a:moveTo>
                <a:cubicBezTo>
                  <a:pt x="122" y="0"/>
                  <a:pt x="122" y="0"/>
                  <a:pt x="122" y="0"/>
                </a:cubicBezTo>
                <a:cubicBezTo>
                  <a:pt x="116" y="0"/>
                  <a:pt x="116" y="0"/>
                  <a:pt x="116" y="0"/>
                </a:cubicBezTo>
                <a:cubicBezTo>
                  <a:pt x="116" y="16"/>
                  <a:pt x="116" y="16"/>
                  <a:pt x="116" y="16"/>
                </a:cubicBezTo>
                <a:cubicBezTo>
                  <a:pt x="87" y="16"/>
                  <a:pt x="87" y="16"/>
                  <a:pt x="87" y="16"/>
                </a:cubicBezTo>
                <a:cubicBezTo>
                  <a:pt x="0" y="103"/>
                  <a:pt x="0" y="103"/>
                  <a:pt x="0" y="103"/>
                </a:cubicBezTo>
                <a:cubicBezTo>
                  <a:pt x="57" y="160"/>
                  <a:pt x="57" y="160"/>
                  <a:pt x="57" y="160"/>
                </a:cubicBezTo>
                <a:cubicBezTo>
                  <a:pt x="144" y="73"/>
                  <a:pt x="144" y="73"/>
                  <a:pt x="144" y="73"/>
                </a:cubicBezTo>
                <a:cubicBezTo>
                  <a:pt x="144" y="16"/>
                  <a:pt x="144" y="16"/>
                  <a:pt x="144" y="16"/>
                </a:cubicBezTo>
                <a:lnTo>
                  <a:pt x="122" y="16"/>
                </a:lnTo>
                <a:close/>
                <a:moveTo>
                  <a:pt x="139" y="71"/>
                </a:moveTo>
                <a:cubicBezTo>
                  <a:pt x="57" y="153"/>
                  <a:pt x="57" y="153"/>
                  <a:pt x="57" y="153"/>
                </a:cubicBezTo>
                <a:cubicBezTo>
                  <a:pt x="7" y="103"/>
                  <a:pt x="7" y="103"/>
                  <a:pt x="7" y="103"/>
                </a:cubicBezTo>
                <a:cubicBezTo>
                  <a:pt x="89" y="21"/>
                  <a:pt x="89" y="21"/>
                  <a:pt x="89" y="21"/>
                </a:cubicBezTo>
                <a:cubicBezTo>
                  <a:pt x="116" y="21"/>
                  <a:pt x="116" y="21"/>
                  <a:pt x="116" y="21"/>
                </a:cubicBezTo>
                <a:cubicBezTo>
                  <a:pt x="116" y="32"/>
                  <a:pt x="116" y="32"/>
                  <a:pt x="116" y="32"/>
                </a:cubicBezTo>
                <a:cubicBezTo>
                  <a:pt x="115" y="32"/>
                  <a:pt x="113" y="33"/>
                  <a:pt x="112" y="34"/>
                </a:cubicBezTo>
                <a:cubicBezTo>
                  <a:pt x="110" y="36"/>
                  <a:pt x="109" y="39"/>
                  <a:pt x="109" y="41"/>
                </a:cubicBezTo>
                <a:cubicBezTo>
                  <a:pt x="109" y="44"/>
                  <a:pt x="110" y="46"/>
                  <a:pt x="112" y="48"/>
                </a:cubicBezTo>
                <a:cubicBezTo>
                  <a:pt x="114" y="50"/>
                  <a:pt x="116" y="51"/>
                  <a:pt x="119" y="51"/>
                </a:cubicBezTo>
                <a:cubicBezTo>
                  <a:pt x="121" y="51"/>
                  <a:pt x="124" y="50"/>
                  <a:pt x="126" y="48"/>
                </a:cubicBezTo>
                <a:cubicBezTo>
                  <a:pt x="130" y="44"/>
                  <a:pt x="130" y="38"/>
                  <a:pt x="126" y="34"/>
                </a:cubicBezTo>
                <a:cubicBezTo>
                  <a:pt x="125" y="33"/>
                  <a:pt x="123" y="32"/>
                  <a:pt x="122" y="32"/>
                </a:cubicBezTo>
                <a:cubicBezTo>
                  <a:pt x="122" y="21"/>
                  <a:pt x="122" y="21"/>
                  <a:pt x="122" y="21"/>
                </a:cubicBezTo>
                <a:cubicBezTo>
                  <a:pt x="139" y="21"/>
                  <a:pt x="139" y="21"/>
                  <a:pt x="139" y="21"/>
                </a:cubicBezTo>
                <a:lnTo>
                  <a:pt x="139" y="71"/>
                </a:lnTo>
                <a:close/>
                <a:moveTo>
                  <a:pt x="122" y="38"/>
                </a:moveTo>
                <a:cubicBezTo>
                  <a:pt x="122" y="38"/>
                  <a:pt x="122" y="38"/>
                  <a:pt x="122" y="38"/>
                </a:cubicBezTo>
                <a:cubicBezTo>
                  <a:pt x="124" y="40"/>
                  <a:pt x="124" y="43"/>
                  <a:pt x="122" y="44"/>
                </a:cubicBezTo>
                <a:cubicBezTo>
                  <a:pt x="120" y="46"/>
                  <a:pt x="117" y="46"/>
                  <a:pt x="116" y="44"/>
                </a:cubicBezTo>
                <a:cubicBezTo>
                  <a:pt x="115" y="43"/>
                  <a:pt x="114" y="42"/>
                  <a:pt x="114" y="41"/>
                </a:cubicBezTo>
                <a:cubicBezTo>
                  <a:pt x="114" y="40"/>
                  <a:pt x="115" y="39"/>
                  <a:pt x="116" y="38"/>
                </a:cubicBezTo>
                <a:cubicBezTo>
                  <a:pt x="116" y="38"/>
                  <a:pt x="116" y="38"/>
                  <a:pt x="116" y="38"/>
                </a:cubicBezTo>
                <a:cubicBezTo>
                  <a:pt x="116" y="41"/>
                  <a:pt x="116" y="41"/>
                  <a:pt x="116" y="41"/>
                </a:cubicBezTo>
                <a:cubicBezTo>
                  <a:pt x="122" y="41"/>
                  <a:pt x="122" y="41"/>
                  <a:pt x="122" y="41"/>
                </a:cubicBezTo>
                <a:cubicBezTo>
                  <a:pt x="122" y="38"/>
                  <a:pt x="122" y="38"/>
                  <a:pt x="122" y="3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7" name="Freeform 77">
            <a:extLst>
              <a:ext uri="{FF2B5EF4-FFF2-40B4-BE49-F238E27FC236}">
                <a16:creationId xmlns:a16="http://schemas.microsoft.com/office/drawing/2014/main" xmlns="" id="{2D351962-94F7-4477-81AE-7C4CA9339398}"/>
              </a:ext>
            </a:extLst>
          </p:cNvPr>
          <p:cNvSpPr>
            <a:spLocks noEditPoints="1"/>
          </p:cNvSpPr>
          <p:nvPr/>
        </p:nvSpPr>
        <p:spPr bwMode="auto">
          <a:xfrm>
            <a:off x="9105901" y="500063"/>
            <a:ext cx="544513" cy="369888"/>
          </a:xfrm>
          <a:custGeom>
            <a:avLst/>
            <a:gdLst>
              <a:gd name="T0" fmla="*/ 160 w 160"/>
              <a:gd name="T1" fmla="*/ 29 h 108"/>
              <a:gd name="T2" fmla="*/ 144 w 160"/>
              <a:gd name="T3" fmla="*/ 30 h 108"/>
              <a:gd name="T4" fmla="*/ 74 w 160"/>
              <a:gd name="T5" fmla="*/ 24 h 108"/>
              <a:gd name="T6" fmla="*/ 28 w 160"/>
              <a:gd name="T7" fmla="*/ 2 h 108"/>
              <a:gd name="T8" fmla="*/ 30 w 160"/>
              <a:gd name="T9" fmla="*/ 17 h 108"/>
              <a:gd name="T10" fmla="*/ 30 w 160"/>
              <a:gd name="T11" fmla="*/ 29 h 108"/>
              <a:gd name="T12" fmla="*/ 0 w 160"/>
              <a:gd name="T13" fmla="*/ 32 h 108"/>
              <a:gd name="T14" fmla="*/ 4 w 160"/>
              <a:gd name="T15" fmla="*/ 44 h 108"/>
              <a:gd name="T16" fmla="*/ 9 w 160"/>
              <a:gd name="T17" fmla="*/ 49 h 108"/>
              <a:gd name="T18" fmla="*/ 19 w 160"/>
              <a:gd name="T19" fmla="*/ 60 h 108"/>
              <a:gd name="T20" fmla="*/ 27 w 160"/>
              <a:gd name="T21" fmla="*/ 69 h 108"/>
              <a:gd name="T22" fmla="*/ 34 w 160"/>
              <a:gd name="T23" fmla="*/ 71 h 108"/>
              <a:gd name="T24" fmla="*/ 47 w 160"/>
              <a:gd name="T25" fmla="*/ 77 h 108"/>
              <a:gd name="T26" fmla="*/ 58 w 160"/>
              <a:gd name="T27" fmla="*/ 83 h 108"/>
              <a:gd name="T28" fmla="*/ 69 w 160"/>
              <a:gd name="T29" fmla="*/ 78 h 108"/>
              <a:gd name="T30" fmla="*/ 52 w 160"/>
              <a:gd name="T31" fmla="*/ 95 h 108"/>
              <a:gd name="T32" fmla="*/ 82 w 160"/>
              <a:gd name="T33" fmla="*/ 108 h 108"/>
              <a:gd name="T34" fmla="*/ 147 w 160"/>
              <a:gd name="T35" fmla="*/ 40 h 108"/>
              <a:gd name="T36" fmla="*/ 160 w 160"/>
              <a:gd name="T37" fmla="*/ 40 h 108"/>
              <a:gd name="T38" fmla="*/ 146 w 160"/>
              <a:gd name="T39" fmla="*/ 34 h 108"/>
              <a:gd name="T40" fmla="*/ 34 w 160"/>
              <a:gd name="T41" fmla="*/ 27 h 108"/>
              <a:gd name="T42" fmla="*/ 44 w 160"/>
              <a:gd name="T43" fmla="*/ 26 h 108"/>
              <a:gd name="T44" fmla="*/ 36 w 160"/>
              <a:gd name="T45" fmla="*/ 16 h 108"/>
              <a:gd name="T46" fmla="*/ 31 w 160"/>
              <a:gd name="T47" fmla="*/ 7 h 108"/>
              <a:gd name="T48" fmla="*/ 70 w 160"/>
              <a:gd name="T49" fmla="*/ 32 h 108"/>
              <a:gd name="T50" fmla="*/ 40 w 160"/>
              <a:gd name="T51" fmla="*/ 31 h 108"/>
              <a:gd name="T52" fmla="*/ 73 w 160"/>
              <a:gd name="T53" fmla="*/ 102 h 108"/>
              <a:gd name="T54" fmla="*/ 65 w 160"/>
              <a:gd name="T55" fmla="*/ 76 h 108"/>
              <a:gd name="T56" fmla="*/ 54 w 160"/>
              <a:gd name="T57" fmla="*/ 77 h 108"/>
              <a:gd name="T58" fmla="*/ 59 w 160"/>
              <a:gd name="T59" fmla="*/ 65 h 108"/>
              <a:gd name="T60" fmla="*/ 43 w 160"/>
              <a:gd name="T61" fmla="*/ 73 h 108"/>
              <a:gd name="T62" fmla="*/ 49 w 160"/>
              <a:gd name="T63" fmla="*/ 64 h 108"/>
              <a:gd name="T64" fmla="*/ 36 w 160"/>
              <a:gd name="T65" fmla="*/ 64 h 108"/>
              <a:gd name="T66" fmla="*/ 26 w 160"/>
              <a:gd name="T67" fmla="*/ 62 h 108"/>
              <a:gd name="T68" fmla="*/ 35 w 160"/>
              <a:gd name="T69" fmla="*/ 53 h 108"/>
              <a:gd name="T70" fmla="*/ 17 w 160"/>
              <a:gd name="T71" fmla="*/ 54 h 108"/>
              <a:gd name="T72" fmla="*/ 25 w 160"/>
              <a:gd name="T73" fmla="*/ 48 h 108"/>
              <a:gd name="T74" fmla="*/ 14 w 160"/>
              <a:gd name="T75" fmla="*/ 43 h 108"/>
              <a:gd name="T76" fmla="*/ 5 w 160"/>
              <a:gd name="T77" fmla="*/ 37 h 108"/>
              <a:gd name="T78" fmla="*/ 69 w 160"/>
              <a:gd name="T79" fmla="*/ 43 h 108"/>
              <a:gd name="T80" fmla="*/ 108 w 160"/>
              <a:gd name="T81" fmla="*/ 9 h 108"/>
              <a:gd name="T82" fmla="*/ 141 w 160"/>
              <a:gd name="T83" fmla="*/ 55 h 108"/>
              <a:gd name="T84" fmla="*/ 95 w 160"/>
              <a:gd name="T85" fmla="*/ 90 h 108"/>
              <a:gd name="T86" fmla="*/ 82 w 160"/>
              <a:gd name="T87" fmla="*/ 103 h 108"/>
              <a:gd name="T88" fmla="*/ 99 w 160"/>
              <a:gd name="T89" fmla="*/ 90 h 108"/>
              <a:gd name="T90" fmla="*/ 140 w 160"/>
              <a:gd name="T91" fmla="*/ 59 h 108"/>
              <a:gd name="T92" fmla="*/ 122 w 160"/>
              <a:gd name="T93" fmla="*/ 42 h 108"/>
              <a:gd name="T94" fmla="*/ 122 w 160"/>
              <a:gd name="T95" fmla="*/ 27 h 108"/>
              <a:gd name="T96" fmla="*/ 122 w 160"/>
              <a:gd name="T97" fmla="*/ 42 h 108"/>
              <a:gd name="T98" fmla="*/ 125 w 160"/>
              <a:gd name="T99" fmla="*/ 34 h 108"/>
              <a:gd name="T100" fmla="*/ 119 w 160"/>
              <a:gd name="T101" fmla="*/ 34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60" h="108">
                <a:moveTo>
                  <a:pt x="146" y="34"/>
                </a:moveTo>
                <a:cubicBezTo>
                  <a:pt x="160" y="29"/>
                  <a:pt x="160" y="29"/>
                  <a:pt x="160" y="29"/>
                </a:cubicBezTo>
                <a:cubicBezTo>
                  <a:pt x="158" y="25"/>
                  <a:pt x="158" y="25"/>
                  <a:pt x="158" y="25"/>
                </a:cubicBezTo>
                <a:cubicBezTo>
                  <a:pt x="144" y="30"/>
                  <a:pt x="144" y="30"/>
                  <a:pt x="144" y="30"/>
                </a:cubicBezTo>
                <a:cubicBezTo>
                  <a:pt x="139" y="15"/>
                  <a:pt x="125" y="4"/>
                  <a:pt x="108" y="4"/>
                </a:cubicBezTo>
                <a:cubicBezTo>
                  <a:pt x="93" y="4"/>
                  <a:pt x="81" y="12"/>
                  <a:pt x="74" y="24"/>
                </a:cubicBezTo>
                <a:cubicBezTo>
                  <a:pt x="29" y="0"/>
                  <a:pt x="29" y="0"/>
                  <a:pt x="29" y="0"/>
                </a:cubicBezTo>
                <a:cubicBezTo>
                  <a:pt x="28" y="2"/>
                  <a:pt x="28" y="2"/>
                  <a:pt x="28" y="2"/>
                </a:cubicBezTo>
                <a:cubicBezTo>
                  <a:pt x="26" y="5"/>
                  <a:pt x="26" y="9"/>
                  <a:pt x="27" y="12"/>
                </a:cubicBezTo>
                <a:cubicBezTo>
                  <a:pt x="28" y="14"/>
                  <a:pt x="28" y="16"/>
                  <a:pt x="30" y="17"/>
                </a:cubicBezTo>
                <a:cubicBezTo>
                  <a:pt x="29" y="19"/>
                  <a:pt x="29" y="19"/>
                  <a:pt x="29" y="19"/>
                </a:cubicBezTo>
                <a:cubicBezTo>
                  <a:pt x="28" y="22"/>
                  <a:pt x="28" y="26"/>
                  <a:pt x="30" y="29"/>
                </a:cubicBezTo>
                <a:cubicBezTo>
                  <a:pt x="31" y="30"/>
                  <a:pt x="31" y="31"/>
                  <a:pt x="32" y="32"/>
                </a:cubicBezTo>
                <a:cubicBezTo>
                  <a:pt x="0" y="32"/>
                  <a:pt x="0" y="32"/>
                  <a:pt x="0" y="32"/>
                </a:cubicBezTo>
                <a:cubicBezTo>
                  <a:pt x="0" y="34"/>
                  <a:pt x="0" y="34"/>
                  <a:pt x="0" y="34"/>
                </a:cubicBezTo>
                <a:cubicBezTo>
                  <a:pt x="0" y="38"/>
                  <a:pt x="1" y="41"/>
                  <a:pt x="4" y="44"/>
                </a:cubicBezTo>
                <a:cubicBezTo>
                  <a:pt x="5" y="45"/>
                  <a:pt x="7" y="46"/>
                  <a:pt x="8" y="47"/>
                </a:cubicBezTo>
                <a:cubicBezTo>
                  <a:pt x="9" y="49"/>
                  <a:pt x="9" y="49"/>
                  <a:pt x="9" y="49"/>
                </a:cubicBezTo>
                <a:cubicBezTo>
                  <a:pt x="9" y="52"/>
                  <a:pt x="11" y="55"/>
                  <a:pt x="14" y="57"/>
                </a:cubicBezTo>
                <a:cubicBezTo>
                  <a:pt x="16" y="58"/>
                  <a:pt x="18" y="59"/>
                  <a:pt x="19" y="60"/>
                </a:cubicBezTo>
                <a:cubicBezTo>
                  <a:pt x="20" y="61"/>
                  <a:pt x="20" y="61"/>
                  <a:pt x="20" y="61"/>
                </a:cubicBezTo>
                <a:cubicBezTo>
                  <a:pt x="21" y="65"/>
                  <a:pt x="24" y="67"/>
                  <a:pt x="27" y="69"/>
                </a:cubicBezTo>
                <a:cubicBezTo>
                  <a:pt x="29" y="69"/>
                  <a:pt x="31" y="70"/>
                  <a:pt x="33" y="70"/>
                </a:cubicBezTo>
                <a:cubicBezTo>
                  <a:pt x="34" y="71"/>
                  <a:pt x="34" y="71"/>
                  <a:pt x="34" y="71"/>
                </a:cubicBezTo>
                <a:cubicBezTo>
                  <a:pt x="36" y="74"/>
                  <a:pt x="39" y="76"/>
                  <a:pt x="42" y="77"/>
                </a:cubicBezTo>
                <a:cubicBezTo>
                  <a:pt x="44" y="78"/>
                  <a:pt x="46" y="78"/>
                  <a:pt x="47" y="77"/>
                </a:cubicBezTo>
                <a:cubicBezTo>
                  <a:pt x="49" y="79"/>
                  <a:pt x="49" y="79"/>
                  <a:pt x="49" y="79"/>
                </a:cubicBezTo>
                <a:cubicBezTo>
                  <a:pt x="51" y="81"/>
                  <a:pt x="55" y="83"/>
                  <a:pt x="58" y="83"/>
                </a:cubicBezTo>
                <a:cubicBezTo>
                  <a:pt x="62" y="83"/>
                  <a:pt x="65" y="82"/>
                  <a:pt x="68" y="79"/>
                </a:cubicBezTo>
                <a:cubicBezTo>
                  <a:pt x="69" y="78"/>
                  <a:pt x="69" y="78"/>
                  <a:pt x="69" y="78"/>
                </a:cubicBezTo>
                <a:cubicBezTo>
                  <a:pt x="69" y="102"/>
                  <a:pt x="69" y="102"/>
                  <a:pt x="69" y="102"/>
                </a:cubicBezTo>
                <a:cubicBezTo>
                  <a:pt x="63" y="100"/>
                  <a:pt x="57" y="98"/>
                  <a:pt x="52" y="95"/>
                </a:cubicBezTo>
                <a:cubicBezTo>
                  <a:pt x="50" y="99"/>
                  <a:pt x="50" y="99"/>
                  <a:pt x="50" y="99"/>
                </a:cubicBezTo>
                <a:cubicBezTo>
                  <a:pt x="59" y="105"/>
                  <a:pt x="71" y="108"/>
                  <a:pt x="82" y="108"/>
                </a:cubicBezTo>
                <a:cubicBezTo>
                  <a:pt x="118" y="108"/>
                  <a:pt x="147" y="79"/>
                  <a:pt x="147" y="43"/>
                </a:cubicBezTo>
                <a:cubicBezTo>
                  <a:pt x="147" y="42"/>
                  <a:pt x="147" y="41"/>
                  <a:pt x="147" y="40"/>
                </a:cubicBezTo>
                <a:cubicBezTo>
                  <a:pt x="158" y="44"/>
                  <a:pt x="158" y="44"/>
                  <a:pt x="158" y="44"/>
                </a:cubicBezTo>
                <a:cubicBezTo>
                  <a:pt x="160" y="40"/>
                  <a:pt x="160" y="40"/>
                  <a:pt x="160" y="40"/>
                </a:cubicBezTo>
                <a:cubicBezTo>
                  <a:pt x="146" y="35"/>
                  <a:pt x="146" y="35"/>
                  <a:pt x="146" y="35"/>
                </a:cubicBezTo>
                <a:cubicBezTo>
                  <a:pt x="146" y="34"/>
                  <a:pt x="146" y="34"/>
                  <a:pt x="146" y="34"/>
                </a:cubicBezTo>
                <a:close/>
                <a:moveTo>
                  <a:pt x="40" y="31"/>
                </a:moveTo>
                <a:cubicBezTo>
                  <a:pt x="37" y="31"/>
                  <a:pt x="35" y="29"/>
                  <a:pt x="34" y="27"/>
                </a:cubicBezTo>
                <a:cubicBezTo>
                  <a:pt x="34" y="26"/>
                  <a:pt x="33" y="24"/>
                  <a:pt x="33" y="23"/>
                </a:cubicBezTo>
                <a:cubicBezTo>
                  <a:pt x="44" y="26"/>
                  <a:pt x="44" y="26"/>
                  <a:pt x="44" y="26"/>
                </a:cubicBezTo>
                <a:cubicBezTo>
                  <a:pt x="46" y="22"/>
                  <a:pt x="46" y="22"/>
                  <a:pt x="46" y="22"/>
                </a:cubicBezTo>
                <a:cubicBezTo>
                  <a:pt x="36" y="16"/>
                  <a:pt x="36" y="16"/>
                  <a:pt x="36" y="16"/>
                </a:cubicBezTo>
                <a:cubicBezTo>
                  <a:pt x="34" y="15"/>
                  <a:pt x="32" y="13"/>
                  <a:pt x="32" y="11"/>
                </a:cubicBezTo>
                <a:cubicBezTo>
                  <a:pt x="31" y="10"/>
                  <a:pt x="31" y="8"/>
                  <a:pt x="31" y="7"/>
                </a:cubicBezTo>
                <a:cubicBezTo>
                  <a:pt x="72" y="28"/>
                  <a:pt x="72" y="28"/>
                  <a:pt x="72" y="28"/>
                </a:cubicBezTo>
                <a:cubicBezTo>
                  <a:pt x="71" y="29"/>
                  <a:pt x="71" y="31"/>
                  <a:pt x="70" y="32"/>
                </a:cubicBezTo>
                <a:cubicBezTo>
                  <a:pt x="42" y="32"/>
                  <a:pt x="42" y="32"/>
                  <a:pt x="42" y="32"/>
                </a:cubicBezTo>
                <a:lnTo>
                  <a:pt x="40" y="31"/>
                </a:lnTo>
                <a:close/>
                <a:moveTo>
                  <a:pt x="82" y="103"/>
                </a:moveTo>
                <a:cubicBezTo>
                  <a:pt x="79" y="103"/>
                  <a:pt x="76" y="103"/>
                  <a:pt x="73" y="102"/>
                </a:cubicBezTo>
                <a:cubicBezTo>
                  <a:pt x="73" y="67"/>
                  <a:pt x="73" y="67"/>
                  <a:pt x="73" y="67"/>
                </a:cubicBezTo>
                <a:cubicBezTo>
                  <a:pt x="65" y="76"/>
                  <a:pt x="65" y="76"/>
                  <a:pt x="65" y="76"/>
                </a:cubicBezTo>
                <a:cubicBezTo>
                  <a:pt x="63" y="77"/>
                  <a:pt x="61" y="78"/>
                  <a:pt x="58" y="78"/>
                </a:cubicBezTo>
                <a:cubicBezTo>
                  <a:pt x="57" y="78"/>
                  <a:pt x="55" y="78"/>
                  <a:pt x="54" y="77"/>
                </a:cubicBezTo>
                <a:cubicBezTo>
                  <a:pt x="62" y="69"/>
                  <a:pt x="62" y="69"/>
                  <a:pt x="62" y="69"/>
                </a:cubicBezTo>
                <a:cubicBezTo>
                  <a:pt x="59" y="65"/>
                  <a:pt x="59" y="65"/>
                  <a:pt x="59" y="65"/>
                </a:cubicBezTo>
                <a:cubicBezTo>
                  <a:pt x="50" y="71"/>
                  <a:pt x="50" y="71"/>
                  <a:pt x="50" y="71"/>
                </a:cubicBezTo>
                <a:cubicBezTo>
                  <a:pt x="48" y="73"/>
                  <a:pt x="45" y="73"/>
                  <a:pt x="43" y="73"/>
                </a:cubicBezTo>
                <a:cubicBezTo>
                  <a:pt x="42" y="72"/>
                  <a:pt x="40" y="72"/>
                  <a:pt x="39" y="71"/>
                </a:cubicBezTo>
                <a:cubicBezTo>
                  <a:pt x="49" y="64"/>
                  <a:pt x="49" y="64"/>
                  <a:pt x="49" y="64"/>
                </a:cubicBezTo>
                <a:cubicBezTo>
                  <a:pt x="46" y="60"/>
                  <a:pt x="46" y="60"/>
                  <a:pt x="46" y="60"/>
                </a:cubicBezTo>
                <a:cubicBezTo>
                  <a:pt x="36" y="64"/>
                  <a:pt x="36" y="64"/>
                  <a:pt x="36" y="64"/>
                </a:cubicBezTo>
                <a:cubicBezTo>
                  <a:pt x="34" y="65"/>
                  <a:pt x="31" y="65"/>
                  <a:pt x="29" y="64"/>
                </a:cubicBezTo>
                <a:cubicBezTo>
                  <a:pt x="28" y="64"/>
                  <a:pt x="27" y="63"/>
                  <a:pt x="26" y="62"/>
                </a:cubicBezTo>
                <a:cubicBezTo>
                  <a:pt x="36" y="57"/>
                  <a:pt x="36" y="57"/>
                  <a:pt x="36" y="57"/>
                </a:cubicBezTo>
                <a:cubicBezTo>
                  <a:pt x="35" y="53"/>
                  <a:pt x="35" y="53"/>
                  <a:pt x="35" y="53"/>
                </a:cubicBezTo>
                <a:cubicBezTo>
                  <a:pt x="24" y="55"/>
                  <a:pt x="24" y="55"/>
                  <a:pt x="24" y="55"/>
                </a:cubicBezTo>
                <a:cubicBezTo>
                  <a:pt x="21" y="55"/>
                  <a:pt x="19" y="55"/>
                  <a:pt x="17" y="54"/>
                </a:cubicBezTo>
                <a:cubicBezTo>
                  <a:pt x="16" y="53"/>
                  <a:pt x="15" y="52"/>
                  <a:pt x="14" y="50"/>
                </a:cubicBezTo>
                <a:cubicBezTo>
                  <a:pt x="25" y="48"/>
                  <a:pt x="25" y="48"/>
                  <a:pt x="25" y="48"/>
                </a:cubicBezTo>
                <a:cubicBezTo>
                  <a:pt x="25" y="43"/>
                  <a:pt x="25" y="43"/>
                  <a:pt x="25" y="43"/>
                </a:cubicBezTo>
                <a:cubicBezTo>
                  <a:pt x="14" y="43"/>
                  <a:pt x="14" y="43"/>
                  <a:pt x="14" y="43"/>
                </a:cubicBezTo>
                <a:cubicBezTo>
                  <a:pt x="11" y="43"/>
                  <a:pt x="9" y="42"/>
                  <a:pt x="7" y="41"/>
                </a:cubicBezTo>
                <a:cubicBezTo>
                  <a:pt x="6" y="40"/>
                  <a:pt x="5" y="38"/>
                  <a:pt x="5" y="37"/>
                </a:cubicBezTo>
                <a:cubicBezTo>
                  <a:pt x="69" y="37"/>
                  <a:pt x="69" y="37"/>
                  <a:pt x="69" y="37"/>
                </a:cubicBezTo>
                <a:cubicBezTo>
                  <a:pt x="69" y="39"/>
                  <a:pt x="69" y="41"/>
                  <a:pt x="69" y="43"/>
                </a:cubicBezTo>
                <a:cubicBezTo>
                  <a:pt x="73" y="43"/>
                  <a:pt x="73" y="43"/>
                  <a:pt x="73" y="43"/>
                </a:cubicBezTo>
                <a:cubicBezTo>
                  <a:pt x="73" y="24"/>
                  <a:pt x="89" y="9"/>
                  <a:pt x="108" y="9"/>
                </a:cubicBezTo>
                <a:cubicBezTo>
                  <a:pt x="127" y="9"/>
                  <a:pt x="142" y="24"/>
                  <a:pt x="142" y="43"/>
                </a:cubicBezTo>
                <a:cubicBezTo>
                  <a:pt x="142" y="47"/>
                  <a:pt x="142" y="51"/>
                  <a:pt x="141" y="55"/>
                </a:cubicBezTo>
                <a:cubicBezTo>
                  <a:pt x="138" y="54"/>
                  <a:pt x="135" y="53"/>
                  <a:pt x="131" y="53"/>
                </a:cubicBezTo>
                <a:cubicBezTo>
                  <a:pt x="111" y="53"/>
                  <a:pt x="95" y="70"/>
                  <a:pt x="95" y="90"/>
                </a:cubicBezTo>
                <a:cubicBezTo>
                  <a:pt x="95" y="94"/>
                  <a:pt x="95" y="98"/>
                  <a:pt x="96" y="101"/>
                </a:cubicBezTo>
                <a:cubicBezTo>
                  <a:pt x="92" y="102"/>
                  <a:pt x="87" y="103"/>
                  <a:pt x="82" y="103"/>
                </a:cubicBezTo>
                <a:close/>
                <a:moveTo>
                  <a:pt x="101" y="100"/>
                </a:moveTo>
                <a:cubicBezTo>
                  <a:pt x="100" y="97"/>
                  <a:pt x="99" y="93"/>
                  <a:pt x="99" y="90"/>
                </a:cubicBezTo>
                <a:cubicBezTo>
                  <a:pt x="99" y="72"/>
                  <a:pt x="114" y="58"/>
                  <a:pt x="131" y="58"/>
                </a:cubicBezTo>
                <a:cubicBezTo>
                  <a:pt x="134" y="58"/>
                  <a:pt x="137" y="58"/>
                  <a:pt x="140" y="59"/>
                </a:cubicBezTo>
                <a:cubicBezTo>
                  <a:pt x="134" y="78"/>
                  <a:pt x="120" y="94"/>
                  <a:pt x="101" y="100"/>
                </a:cubicBezTo>
                <a:close/>
                <a:moveTo>
                  <a:pt x="122" y="42"/>
                </a:moveTo>
                <a:cubicBezTo>
                  <a:pt x="127" y="42"/>
                  <a:pt x="130" y="39"/>
                  <a:pt x="130" y="34"/>
                </a:cubicBezTo>
                <a:cubicBezTo>
                  <a:pt x="130" y="30"/>
                  <a:pt x="127" y="27"/>
                  <a:pt x="122" y="27"/>
                </a:cubicBezTo>
                <a:cubicBezTo>
                  <a:pt x="118" y="27"/>
                  <a:pt x="115" y="30"/>
                  <a:pt x="115" y="34"/>
                </a:cubicBezTo>
                <a:cubicBezTo>
                  <a:pt x="115" y="39"/>
                  <a:pt x="118" y="42"/>
                  <a:pt x="122" y="42"/>
                </a:cubicBezTo>
                <a:close/>
                <a:moveTo>
                  <a:pt x="122" y="31"/>
                </a:moveTo>
                <a:cubicBezTo>
                  <a:pt x="124" y="31"/>
                  <a:pt x="125" y="33"/>
                  <a:pt x="125" y="34"/>
                </a:cubicBezTo>
                <a:cubicBezTo>
                  <a:pt x="125" y="36"/>
                  <a:pt x="124" y="37"/>
                  <a:pt x="122" y="37"/>
                </a:cubicBezTo>
                <a:cubicBezTo>
                  <a:pt x="121" y="37"/>
                  <a:pt x="119" y="36"/>
                  <a:pt x="119" y="34"/>
                </a:cubicBezTo>
                <a:cubicBezTo>
                  <a:pt x="119" y="33"/>
                  <a:pt x="121" y="31"/>
                  <a:pt x="122" y="3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8" name="Freeform 78">
            <a:extLst>
              <a:ext uri="{FF2B5EF4-FFF2-40B4-BE49-F238E27FC236}">
                <a16:creationId xmlns:a16="http://schemas.microsoft.com/office/drawing/2014/main" xmlns="" id="{11316078-0DE2-4FD0-8E8A-4E97908C95C8}"/>
              </a:ext>
            </a:extLst>
          </p:cNvPr>
          <p:cNvSpPr>
            <a:spLocks noEditPoints="1"/>
          </p:cNvSpPr>
          <p:nvPr/>
        </p:nvSpPr>
        <p:spPr bwMode="auto">
          <a:xfrm>
            <a:off x="9105901" y="1076326"/>
            <a:ext cx="544513" cy="452438"/>
          </a:xfrm>
          <a:custGeom>
            <a:avLst/>
            <a:gdLst>
              <a:gd name="T0" fmla="*/ 126 w 160"/>
              <a:gd name="T1" fmla="*/ 84 h 132"/>
              <a:gd name="T2" fmla="*/ 142 w 160"/>
              <a:gd name="T3" fmla="*/ 58 h 132"/>
              <a:gd name="T4" fmla="*/ 112 w 160"/>
              <a:gd name="T5" fmla="*/ 28 h 132"/>
              <a:gd name="T6" fmla="*/ 104 w 160"/>
              <a:gd name="T7" fmla="*/ 29 h 132"/>
              <a:gd name="T8" fmla="*/ 105 w 160"/>
              <a:gd name="T9" fmla="*/ 34 h 132"/>
              <a:gd name="T10" fmla="*/ 112 w 160"/>
              <a:gd name="T11" fmla="*/ 33 h 132"/>
              <a:gd name="T12" fmla="*/ 137 w 160"/>
              <a:gd name="T13" fmla="*/ 58 h 132"/>
              <a:gd name="T14" fmla="*/ 122 w 160"/>
              <a:gd name="T15" fmla="*/ 80 h 132"/>
              <a:gd name="T16" fmla="*/ 119 w 160"/>
              <a:gd name="T17" fmla="*/ 84 h 132"/>
              <a:gd name="T18" fmla="*/ 122 w 160"/>
              <a:gd name="T19" fmla="*/ 88 h 132"/>
              <a:gd name="T20" fmla="*/ 123 w 160"/>
              <a:gd name="T21" fmla="*/ 88 h 132"/>
              <a:gd name="T22" fmla="*/ 155 w 160"/>
              <a:gd name="T23" fmla="*/ 127 h 132"/>
              <a:gd name="T24" fmla="*/ 128 w 160"/>
              <a:gd name="T25" fmla="*/ 127 h 132"/>
              <a:gd name="T26" fmla="*/ 128 w 160"/>
              <a:gd name="T27" fmla="*/ 132 h 132"/>
              <a:gd name="T28" fmla="*/ 160 w 160"/>
              <a:gd name="T29" fmla="*/ 132 h 132"/>
              <a:gd name="T30" fmla="*/ 160 w 160"/>
              <a:gd name="T31" fmla="*/ 129 h 132"/>
              <a:gd name="T32" fmla="*/ 126 w 160"/>
              <a:gd name="T33" fmla="*/ 84 h 132"/>
              <a:gd name="T34" fmla="*/ 76 w 160"/>
              <a:gd name="T35" fmla="*/ 71 h 132"/>
              <a:gd name="T36" fmla="*/ 98 w 160"/>
              <a:gd name="T37" fmla="*/ 37 h 132"/>
              <a:gd name="T38" fmla="*/ 60 w 160"/>
              <a:gd name="T39" fmla="*/ 0 h 132"/>
              <a:gd name="T40" fmla="*/ 23 w 160"/>
              <a:gd name="T41" fmla="*/ 37 h 132"/>
              <a:gd name="T42" fmla="*/ 45 w 160"/>
              <a:gd name="T43" fmla="*/ 71 h 132"/>
              <a:gd name="T44" fmla="*/ 0 w 160"/>
              <a:gd name="T45" fmla="*/ 129 h 132"/>
              <a:gd name="T46" fmla="*/ 0 w 160"/>
              <a:gd name="T47" fmla="*/ 132 h 132"/>
              <a:gd name="T48" fmla="*/ 121 w 160"/>
              <a:gd name="T49" fmla="*/ 132 h 132"/>
              <a:gd name="T50" fmla="*/ 121 w 160"/>
              <a:gd name="T51" fmla="*/ 129 h 132"/>
              <a:gd name="T52" fmla="*/ 76 w 160"/>
              <a:gd name="T53" fmla="*/ 71 h 132"/>
              <a:gd name="T54" fmla="*/ 5 w 160"/>
              <a:gd name="T55" fmla="*/ 127 h 132"/>
              <a:gd name="T56" fmla="*/ 47 w 160"/>
              <a:gd name="T57" fmla="*/ 76 h 132"/>
              <a:gd name="T58" fmla="*/ 48 w 160"/>
              <a:gd name="T59" fmla="*/ 76 h 132"/>
              <a:gd name="T60" fmla="*/ 51 w 160"/>
              <a:gd name="T61" fmla="*/ 71 h 132"/>
              <a:gd name="T62" fmla="*/ 48 w 160"/>
              <a:gd name="T63" fmla="*/ 67 h 132"/>
              <a:gd name="T64" fmla="*/ 28 w 160"/>
              <a:gd name="T65" fmla="*/ 37 h 132"/>
              <a:gd name="T66" fmla="*/ 60 w 160"/>
              <a:gd name="T67" fmla="*/ 5 h 132"/>
              <a:gd name="T68" fmla="*/ 92 w 160"/>
              <a:gd name="T69" fmla="*/ 37 h 132"/>
              <a:gd name="T70" fmla="*/ 73 w 160"/>
              <a:gd name="T71" fmla="*/ 67 h 132"/>
              <a:gd name="T72" fmla="*/ 70 w 160"/>
              <a:gd name="T73" fmla="*/ 71 h 132"/>
              <a:gd name="T74" fmla="*/ 73 w 160"/>
              <a:gd name="T75" fmla="*/ 76 h 132"/>
              <a:gd name="T76" fmla="*/ 74 w 160"/>
              <a:gd name="T77" fmla="*/ 76 h 132"/>
              <a:gd name="T78" fmla="*/ 115 w 160"/>
              <a:gd name="T79" fmla="*/ 127 h 132"/>
              <a:gd name="T80" fmla="*/ 5 w 160"/>
              <a:gd name="T81" fmla="*/ 127 h 1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160" h="132">
                <a:moveTo>
                  <a:pt x="126" y="84"/>
                </a:moveTo>
                <a:cubicBezTo>
                  <a:pt x="136" y="79"/>
                  <a:pt x="142" y="69"/>
                  <a:pt x="142" y="58"/>
                </a:cubicBezTo>
                <a:cubicBezTo>
                  <a:pt x="142" y="41"/>
                  <a:pt x="129" y="28"/>
                  <a:pt x="112" y="28"/>
                </a:cubicBezTo>
                <a:cubicBezTo>
                  <a:pt x="109" y="28"/>
                  <a:pt x="107" y="28"/>
                  <a:pt x="104" y="29"/>
                </a:cubicBezTo>
                <a:cubicBezTo>
                  <a:pt x="105" y="34"/>
                  <a:pt x="105" y="34"/>
                  <a:pt x="105" y="34"/>
                </a:cubicBezTo>
                <a:cubicBezTo>
                  <a:pt x="108" y="34"/>
                  <a:pt x="110" y="33"/>
                  <a:pt x="112" y="33"/>
                </a:cubicBezTo>
                <a:cubicBezTo>
                  <a:pt x="126" y="33"/>
                  <a:pt x="137" y="44"/>
                  <a:pt x="137" y="58"/>
                </a:cubicBezTo>
                <a:cubicBezTo>
                  <a:pt x="137" y="67"/>
                  <a:pt x="131" y="76"/>
                  <a:pt x="122" y="80"/>
                </a:cubicBezTo>
                <a:cubicBezTo>
                  <a:pt x="120" y="81"/>
                  <a:pt x="119" y="82"/>
                  <a:pt x="119" y="84"/>
                </a:cubicBezTo>
                <a:cubicBezTo>
                  <a:pt x="119" y="86"/>
                  <a:pt x="120" y="88"/>
                  <a:pt x="122" y="88"/>
                </a:cubicBezTo>
                <a:cubicBezTo>
                  <a:pt x="122" y="88"/>
                  <a:pt x="123" y="88"/>
                  <a:pt x="123" y="88"/>
                </a:cubicBezTo>
                <a:cubicBezTo>
                  <a:pt x="141" y="93"/>
                  <a:pt x="153" y="109"/>
                  <a:pt x="155" y="127"/>
                </a:cubicBezTo>
                <a:cubicBezTo>
                  <a:pt x="128" y="127"/>
                  <a:pt x="128" y="127"/>
                  <a:pt x="128" y="127"/>
                </a:cubicBezTo>
                <a:cubicBezTo>
                  <a:pt x="128" y="132"/>
                  <a:pt x="128" y="132"/>
                  <a:pt x="128" y="132"/>
                </a:cubicBezTo>
                <a:cubicBezTo>
                  <a:pt x="160" y="132"/>
                  <a:pt x="160" y="132"/>
                  <a:pt x="160" y="132"/>
                </a:cubicBezTo>
                <a:cubicBezTo>
                  <a:pt x="160" y="129"/>
                  <a:pt x="160" y="129"/>
                  <a:pt x="160" y="129"/>
                </a:cubicBezTo>
                <a:cubicBezTo>
                  <a:pt x="160" y="108"/>
                  <a:pt x="146" y="90"/>
                  <a:pt x="126" y="84"/>
                </a:cubicBezTo>
                <a:close/>
                <a:moveTo>
                  <a:pt x="76" y="71"/>
                </a:moveTo>
                <a:cubicBezTo>
                  <a:pt x="89" y="65"/>
                  <a:pt x="98" y="52"/>
                  <a:pt x="98" y="37"/>
                </a:cubicBezTo>
                <a:cubicBezTo>
                  <a:pt x="98" y="17"/>
                  <a:pt x="81" y="0"/>
                  <a:pt x="60" y="0"/>
                </a:cubicBezTo>
                <a:cubicBezTo>
                  <a:pt x="40" y="0"/>
                  <a:pt x="23" y="17"/>
                  <a:pt x="23" y="37"/>
                </a:cubicBezTo>
                <a:cubicBezTo>
                  <a:pt x="23" y="52"/>
                  <a:pt x="32" y="65"/>
                  <a:pt x="45" y="71"/>
                </a:cubicBezTo>
                <a:cubicBezTo>
                  <a:pt x="18" y="78"/>
                  <a:pt x="0" y="102"/>
                  <a:pt x="0" y="129"/>
                </a:cubicBezTo>
                <a:cubicBezTo>
                  <a:pt x="0" y="132"/>
                  <a:pt x="0" y="132"/>
                  <a:pt x="0" y="132"/>
                </a:cubicBezTo>
                <a:cubicBezTo>
                  <a:pt x="121" y="132"/>
                  <a:pt x="121" y="132"/>
                  <a:pt x="121" y="132"/>
                </a:cubicBezTo>
                <a:cubicBezTo>
                  <a:pt x="121" y="129"/>
                  <a:pt x="121" y="129"/>
                  <a:pt x="121" y="129"/>
                </a:cubicBezTo>
                <a:cubicBezTo>
                  <a:pt x="121" y="102"/>
                  <a:pt x="102" y="78"/>
                  <a:pt x="76" y="71"/>
                </a:cubicBezTo>
                <a:close/>
                <a:moveTo>
                  <a:pt x="5" y="127"/>
                </a:moveTo>
                <a:cubicBezTo>
                  <a:pt x="7" y="103"/>
                  <a:pt x="23" y="82"/>
                  <a:pt x="47" y="76"/>
                </a:cubicBezTo>
                <a:cubicBezTo>
                  <a:pt x="47" y="76"/>
                  <a:pt x="47" y="76"/>
                  <a:pt x="48" y="76"/>
                </a:cubicBezTo>
                <a:cubicBezTo>
                  <a:pt x="50" y="75"/>
                  <a:pt x="51" y="73"/>
                  <a:pt x="51" y="71"/>
                </a:cubicBezTo>
                <a:cubicBezTo>
                  <a:pt x="51" y="69"/>
                  <a:pt x="50" y="67"/>
                  <a:pt x="48" y="67"/>
                </a:cubicBezTo>
                <a:cubicBezTo>
                  <a:pt x="36" y="62"/>
                  <a:pt x="28" y="50"/>
                  <a:pt x="28" y="37"/>
                </a:cubicBezTo>
                <a:cubicBezTo>
                  <a:pt x="28" y="20"/>
                  <a:pt x="43" y="5"/>
                  <a:pt x="60" y="5"/>
                </a:cubicBezTo>
                <a:cubicBezTo>
                  <a:pt x="78" y="5"/>
                  <a:pt x="92" y="20"/>
                  <a:pt x="92" y="37"/>
                </a:cubicBezTo>
                <a:cubicBezTo>
                  <a:pt x="92" y="50"/>
                  <a:pt x="85" y="62"/>
                  <a:pt x="73" y="67"/>
                </a:cubicBezTo>
                <a:cubicBezTo>
                  <a:pt x="71" y="67"/>
                  <a:pt x="70" y="69"/>
                  <a:pt x="70" y="71"/>
                </a:cubicBezTo>
                <a:cubicBezTo>
                  <a:pt x="70" y="73"/>
                  <a:pt x="71" y="75"/>
                  <a:pt x="73" y="76"/>
                </a:cubicBezTo>
                <a:cubicBezTo>
                  <a:pt x="73" y="76"/>
                  <a:pt x="74" y="76"/>
                  <a:pt x="74" y="76"/>
                </a:cubicBezTo>
                <a:cubicBezTo>
                  <a:pt x="97" y="82"/>
                  <a:pt x="114" y="103"/>
                  <a:pt x="115" y="127"/>
                </a:cubicBezTo>
                <a:cubicBezTo>
                  <a:pt x="5" y="127"/>
                  <a:pt x="5" y="127"/>
                  <a:pt x="5" y="12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9" name="Freeform 79">
            <a:extLst>
              <a:ext uri="{FF2B5EF4-FFF2-40B4-BE49-F238E27FC236}">
                <a16:creationId xmlns:a16="http://schemas.microsoft.com/office/drawing/2014/main" xmlns="" id="{7401A7AF-4C86-4396-9543-5475D8576C8F}"/>
              </a:ext>
            </a:extLst>
          </p:cNvPr>
          <p:cNvSpPr>
            <a:spLocks noEditPoints="1"/>
          </p:cNvSpPr>
          <p:nvPr/>
        </p:nvSpPr>
        <p:spPr bwMode="auto">
          <a:xfrm>
            <a:off x="9105901" y="1693863"/>
            <a:ext cx="544513" cy="449263"/>
          </a:xfrm>
          <a:custGeom>
            <a:avLst/>
            <a:gdLst>
              <a:gd name="T0" fmla="*/ 145 w 160"/>
              <a:gd name="T1" fmla="*/ 15 h 131"/>
              <a:gd name="T2" fmla="*/ 15 w 160"/>
              <a:gd name="T3" fmla="*/ 15 h 131"/>
              <a:gd name="T4" fmla="*/ 15 w 160"/>
              <a:gd name="T5" fmla="*/ 88 h 131"/>
              <a:gd name="T6" fmla="*/ 145 w 160"/>
              <a:gd name="T7" fmla="*/ 88 h 131"/>
              <a:gd name="T8" fmla="*/ 145 w 160"/>
              <a:gd name="T9" fmla="*/ 15 h 131"/>
              <a:gd name="T10" fmla="*/ 139 w 160"/>
              <a:gd name="T11" fmla="*/ 82 h 131"/>
              <a:gd name="T12" fmla="*/ 21 w 160"/>
              <a:gd name="T13" fmla="*/ 82 h 131"/>
              <a:gd name="T14" fmla="*/ 21 w 160"/>
              <a:gd name="T15" fmla="*/ 21 h 131"/>
              <a:gd name="T16" fmla="*/ 139 w 160"/>
              <a:gd name="T17" fmla="*/ 21 h 131"/>
              <a:gd name="T18" fmla="*/ 139 w 160"/>
              <a:gd name="T19" fmla="*/ 82 h 131"/>
              <a:gd name="T20" fmla="*/ 66 w 160"/>
              <a:gd name="T21" fmla="*/ 34 h 131"/>
              <a:gd name="T22" fmla="*/ 66 w 160"/>
              <a:gd name="T23" fmla="*/ 69 h 131"/>
              <a:gd name="T24" fmla="*/ 97 w 160"/>
              <a:gd name="T25" fmla="*/ 52 h 131"/>
              <a:gd name="T26" fmla="*/ 66 w 160"/>
              <a:gd name="T27" fmla="*/ 34 h 131"/>
              <a:gd name="T28" fmla="*/ 72 w 160"/>
              <a:gd name="T29" fmla="*/ 44 h 131"/>
              <a:gd name="T30" fmla="*/ 85 w 160"/>
              <a:gd name="T31" fmla="*/ 52 h 131"/>
              <a:gd name="T32" fmla="*/ 72 w 160"/>
              <a:gd name="T33" fmla="*/ 59 h 131"/>
              <a:gd name="T34" fmla="*/ 72 w 160"/>
              <a:gd name="T35" fmla="*/ 44 h 131"/>
              <a:gd name="T36" fmla="*/ 0 w 160"/>
              <a:gd name="T37" fmla="*/ 0 h 131"/>
              <a:gd name="T38" fmla="*/ 0 w 160"/>
              <a:gd name="T39" fmla="*/ 103 h 131"/>
              <a:gd name="T40" fmla="*/ 160 w 160"/>
              <a:gd name="T41" fmla="*/ 103 h 131"/>
              <a:gd name="T42" fmla="*/ 160 w 160"/>
              <a:gd name="T43" fmla="*/ 0 h 131"/>
              <a:gd name="T44" fmla="*/ 0 w 160"/>
              <a:gd name="T45" fmla="*/ 0 h 131"/>
              <a:gd name="T46" fmla="*/ 154 w 160"/>
              <a:gd name="T47" fmla="*/ 98 h 131"/>
              <a:gd name="T48" fmla="*/ 6 w 160"/>
              <a:gd name="T49" fmla="*/ 98 h 131"/>
              <a:gd name="T50" fmla="*/ 6 w 160"/>
              <a:gd name="T51" fmla="*/ 6 h 131"/>
              <a:gd name="T52" fmla="*/ 154 w 160"/>
              <a:gd name="T53" fmla="*/ 6 h 131"/>
              <a:gd name="T54" fmla="*/ 154 w 160"/>
              <a:gd name="T55" fmla="*/ 98 h 131"/>
              <a:gd name="T56" fmla="*/ 52 w 160"/>
              <a:gd name="T57" fmla="*/ 118 h 131"/>
              <a:gd name="T58" fmla="*/ 157 w 160"/>
              <a:gd name="T59" fmla="*/ 118 h 131"/>
              <a:gd name="T60" fmla="*/ 157 w 160"/>
              <a:gd name="T61" fmla="*/ 124 h 131"/>
              <a:gd name="T62" fmla="*/ 52 w 160"/>
              <a:gd name="T63" fmla="*/ 124 h 131"/>
              <a:gd name="T64" fmla="*/ 52 w 160"/>
              <a:gd name="T65" fmla="*/ 118 h 131"/>
              <a:gd name="T66" fmla="*/ 25 w 160"/>
              <a:gd name="T67" fmla="*/ 111 h 131"/>
              <a:gd name="T68" fmla="*/ 16 w 160"/>
              <a:gd name="T69" fmla="*/ 118 h 131"/>
              <a:gd name="T70" fmla="*/ 3 w 160"/>
              <a:gd name="T71" fmla="*/ 118 h 131"/>
              <a:gd name="T72" fmla="*/ 3 w 160"/>
              <a:gd name="T73" fmla="*/ 124 h 131"/>
              <a:gd name="T74" fmla="*/ 16 w 160"/>
              <a:gd name="T75" fmla="*/ 124 h 131"/>
              <a:gd name="T76" fmla="*/ 25 w 160"/>
              <a:gd name="T77" fmla="*/ 131 h 131"/>
              <a:gd name="T78" fmla="*/ 35 w 160"/>
              <a:gd name="T79" fmla="*/ 121 h 131"/>
              <a:gd name="T80" fmla="*/ 25 w 160"/>
              <a:gd name="T81" fmla="*/ 111 h 131"/>
              <a:gd name="T82" fmla="*/ 25 w 160"/>
              <a:gd name="T83" fmla="*/ 125 h 131"/>
              <a:gd name="T84" fmla="*/ 21 w 160"/>
              <a:gd name="T85" fmla="*/ 121 h 131"/>
              <a:gd name="T86" fmla="*/ 25 w 160"/>
              <a:gd name="T87" fmla="*/ 117 h 131"/>
              <a:gd name="T88" fmla="*/ 30 w 160"/>
              <a:gd name="T89" fmla="*/ 121 h 131"/>
              <a:gd name="T90" fmla="*/ 25 w 160"/>
              <a:gd name="T91" fmla="*/ 125 h 1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160" h="131">
                <a:moveTo>
                  <a:pt x="145" y="15"/>
                </a:moveTo>
                <a:cubicBezTo>
                  <a:pt x="15" y="15"/>
                  <a:pt x="15" y="15"/>
                  <a:pt x="15" y="15"/>
                </a:cubicBezTo>
                <a:cubicBezTo>
                  <a:pt x="15" y="88"/>
                  <a:pt x="15" y="88"/>
                  <a:pt x="15" y="88"/>
                </a:cubicBezTo>
                <a:cubicBezTo>
                  <a:pt x="145" y="88"/>
                  <a:pt x="145" y="88"/>
                  <a:pt x="145" y="88"/>
                </a:cubicBezTo>
                <a:lnTo>
                  <a:pt x="145" y="15"/>
                </a:lnTo>
                <a:close/>
                <a:moveTo>
                  <a:pt x="139" y="82"/>
                </a:moveTo>
                <a:cubicBezTo>
                  <a:pt x="21" y="82"/>
                  <a:pt x="21" y="82"/>
                  <a:pt x="21" y="82"/>
                </a:cubicBezTo>
                <a:cubicBezTo>
                  <a:pt x="21" y="21"/>
                  <a:pt x="21" y="21"/>
                  <a:pt x="21" y="21"/>
                </a:cubicBezTo>
                <a:cubicBezTo>
                  <a:pt x="139" y="21"/>
                  <a:pt x="139" y="21"/>
                  <a:pt x="139" y="21"/>
                </a:cubicBezTo>
                <a:lnTo>
                  <a:pt x="139" y="82"/>
                </a:lnTo>
                <a:close/>
                <a:moveTo>
                  <a:pt x="66" y="34"/>
                </a:moveTo>
                <a:cubicBezTo>
                  <a:pt x="66" y="69"/>
                  <a:pt x="66" y="69"/>
                  <a:pt x="66" y="69"/>
                </a:cubicBezTo>
                <a:cubicBezTo>
                  <a:pt x="97" y="52"/>
                  <a:pt x="97" y="52"/>
                  <a:pt x="97" y="52"/>
                </a:cubicBezTo>
                <a:lnTo>
                  <a:pt x="66" y="34"/>
                </a:lnTo>
                <a:close/>
                <a:moveTo>
                  <a:pt x="72" y="44"/>
                </a:moveTo>
                <a:cubicBezTo>
                  <a:pt x="85" y="52"/>
                  <a:pt x="85" y="52"/>
                  <a:pt x="85" y="52"/>
                </a:cubicBezTo>
                <a:cubicBezTo>
                  <a:pt x="72" y="59"/>
                  <a:pt x="72" y="59"/>
                  <a:pt x="72" y="59"/>
                </a:cubicBezTo>
                <a:lnTo>
                  <a:pt x="72" y="44"/>
                </a:lnTo>
                <a:close/>
                <a:moveTo>
                  <a:pt x="0" y="0"/>
                </a:moveTo>
                <a:cubicBezTo>
                  <a:pt x="0" y="103"/>
                  <a:pt x="0" y="103"/>
                  <a:pt x="0" y="103"/>
                </a:cubicBezTo>
                <a:cubicBezTo>
                  <a:pt x="160" y="103"/>
                  <a:pt x="160" y="103"/>
                  <a:pt x="160" y="103"/>
                </a:cubicBezTo>
                <a:cubicBezTo>
                  <a:pt x="160" y="0"/>
                  <a:pt x="160" y="0"/>
                  <a:pt x="160" y="0"/>
                </a:cubicBezTo>
                <a:lnTo>
                  <a:pt x="0" y="0"/>
                </a:lnTo>
                <a:close/>
                <a:moveTo>
                  <a:pt x="154" y="98"/>
                </a:moveTo>
                <a:cubicBezTo>
                  <a:pt x="6" y="98"/>
                  <a:pt x="6" y="98"/>
                  <a:pt x="6" y="98"/>
                </a:cubicBezTo>
                <a:cubicBezTo>
                  <a:pt x="6" y="6"/>
                  <a:pt x="6" y="6"/>
                  <a:pt x="6" y="6"/>
                </a:cubicBezTo>
                <a:cubicBezTo>
                  <a:pt x="154" y="6"/>
                  <a:pt x="154" y="6"/>
                  <a:pt x="154" y="6"/>
                </a:cubicBezTo>
                <a:lnTo>
                  <a:pt x="154" y="98"/>
                </a:lnTo>
                <a:close/>
                <a:moveTo>
                  <a:pt x="52" y="118"/>
                </a:moveTo>
                <a:cubicBezTo>
                  <a:pt x="157" y="118"/>
                  <a:pt x="157" y="118"/>
                  <a:pt x="157" y="118"/>
                </a:cubicBezTo>
                <a:cubicBezTo>
                  <a:pt x="157" y="124"/>
                  <a:pt x="157" y="124"/>
                  <a:pt x="157" y="124"/>
                </a:cubicBezTo>
                <a:cubicBezTo>
                  <a:pt x="52" y="124"/>
                  <a:pt x="52" y="124"/>
                  <a:pt x="52" y="124"/>
                </a:cubicBezTo>
                <a:lnTo>
                  <a:pt x="52" y="118"/>
                </a:lnTo>
                <a:close/>
                <a:moveTo>
                  <a:pt x="25" y="111"/>
                </a:moveTo>
                <a:cubicBezTo>
                  <a:pt x="21" y="111"/>
                  <a:pt x="17" y="114"/>
                  <a:pt x="16" y="118"/>
                </a:cubicBezTo>
                <a:cubicBezTo>
                  <a:pt x="3" y="118"/>
                  <a:pt x="3" y="118"/>
                  <a:pt x="3" y="118"/>
                </a:cubicBezTo>
                <a:cubicBezTo>
                  <a:pt x="3" y="124"/>
                  <a:pt x="3" y="124"/>
                  <a:pt x="3" y="124"/>
                </a:cubicBezTo>
                <a:cubicBezTo>
                  <a:pt x="16" y="124"/>
                  <a:pt x="16" y="124"/>
                  <a:pt x="16" y="124"/>
                </a:cubicBezTo>
                <a:cubicBezTo>
                  <a:pt x="17" y="128"/>
                  <a:pt x="21" y="131"/>
                  <a:pt x="25" y="131"/>
                </a:cubicBezTo>
                <a:cubicBezTo>
                  <a:pt x="31" y="131"/>
                  <a:pt x="35" y="127"/>
                  <a:pt x="35" y="121"/>
                </a:cubicBezTo>
                <a:cubicBezTo>
                  <a:pt x="35" y="116"/>
                  <a:pt x="31" y="111"/>
                  <a:pt x="25" y="111"/>
                </a:cubicBezTo>
                <a:close/>
                <a:moveTo>
                  <a:pt x="25" y="125"/>
                </a:moveTo>
                <a:cubicBezTo>
                  <a:pt x="23" y="125"/>
                  <a:pt x="21" y="123"/>
                  <a:pt x="21" y="121"/>
                </a:cubicBezTo>
                <a:cubicBezTo>
                  <a:pt x="21" y="119"/>
                  <a:pt x="23" y="117"/>
                  <a:pt x="25" y="117"/>
                </a:cubicBezTo>
                <a:cubicBezTo>
                  <a:pt x="28" y="117"/>
                  <a:pt x="30" y="119"/>
                  <a:pt x="30" y="121"/>
                </a:cubicBezTo>
                <a:cubicBezTo>
                  <a:pt x="30" y="123"/>
                  <a:pt x="28" y="125"/>
                  <a:pt x="25" y="12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80354899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reeform 5">
            <a:extLst>
              <a:ext uri="{FF2B5EF4-FFF2-40B4-BE49-F238E27FC236}">
                <a16:creationId xmlns:a16="http://schemas.microsoft.com/office/drawing/2014/main" xmlns="" id="{75E58CDB-0425-44CB-9F3B-ED7BB6176B6D}"/>
              </a:ext>
            </a:extLst>
          </p:cNvPr>
          <p:cNvSpPr>
            <a:spLocks noEditPoints="1"/>
          </p:cNvSpPr>
          <p:nvPr/>
        </p:nvSpPr>
        <p:spPr bwMode="auto">
          <a:xfrm>
            <a:off x="1570038" y="541338"/>
            <a:ext cx="466725" cy="428625"/>
          </a:xfrm>
          <a:custGeom>
            <a:avLst/>
            <a:gdLst>
              <a:gd name="T0" fmla="*/ 0 w 333"/>
              <a:gd name="T1" fmla="*/ 187 h 303"/>
              <a:gd name="T2" fmla="*/ 0 w 333"/>
              <a:gd name="T3" fmla="*/ 142 h 303"/>
              <a:gd name="T4" fmla="*/ 7 w 333"/>
              <a:gd name="T5" fmla="*/ 134 h 303"/>
              <a:gd name="T6" fmla="*/ 87 w 333"/>
              <a:gd name="T7" fmla="*/ 134 h 303"/>
              <a:gd name="T8" fmla="*/ 52 w 333"/>
              <a:gd name="T9" fmla="*/ 195 h 303"/>
              <a:gd name="T10" fmla="*/ 7 w 333"/>
              <a:gd name="T11" fmla="*/ 195 h 303"/>
              <a:gd name="T12" fmla="*/ 0 w 333"/>
              <a:gd name="T13" fmla="*/ 187 h 303"/>
              <a:gd name="T14" fmla="*/ 57 w 333"/>
              <a:gd name="T15" fmla="*/ 280 h 303"/>
              <a:gd name="T16" fmla="*/ 31 w 333"/>
              <a:gd name="T17" fmla="*/ 297 h 303"/>
              <a:gd name="T18" fmla="*/ 26 w 333"/>
              <a:gd name="T19" fmla="*/ 294 h 303"/>
              <a:gd name="T20" fmla="*/ 29 w 333"/>
              <a:gd name="T21" fmla="*/ 264 h 303"/>
              <a:gd name="T22" fmla="*/ 36 w 333"/>
              <a:gd name="T23" fmla="*/ 260 h 303"/>
              <a:gd name="T24" fmla="*/ 56 w 333"/>
              <a:gd name="T25" fmla="*/ 272 h 303"/>
              <a:gd name="T26" fmla="*/ 57 w 333"/>
              <a:gd name="T27" fmla="*/ 280 h 303"/>
              <a:gd name="T28" fmla="*/ 63 w 333"/>
              <a:gd name="T29" fmla="*/ 263 h 303"/>
              <a:gd name="T30" fmla="*/ 43 w 333"/>
              <a:gd name="T31" fmla="*/ 252 h 303"/>
              <a:gd name="T32" fmla="*/ 40 w 333"/>
              <a:gd name="T33" fmla="*/ 241 h 303"/>
              <a:gd name="T34" fmla="*/ 132 w 333"/>
              <a:gd name="T35" fmla="*/ 83 h 303"/>
              <a:gd name="T36" fmla="*/ 142 w 333"/>
              <a:gd name="T37" fmla="*/ 80 h 303"/>
              <a:gd name="T38" fmla="*/ 162 w 333"/>
              <a:gd name="T39" fmla="*/ 91 h 303"/>
              <a:gd name="T40" fmla="*/ 164 w 333"/>
              <a:gd name="T41" fmla="*/ 102 h 303"/>
              <a:gd name="T42" fmla="*/ 73 w 333"/>
              <a:gd name="T43" fmla="*/ 260 h 303"/>
              <a:gd name="T44" fmla="*/ 63 w 333"/>
              <a:gd name="T45" fmla="*/ 263 h 303"/>
              <a:gd name="T46" fmla="*/ 132 w 333"/>
              <a:gd name="T47" fmla="*/ 195 h 303"/>
              <a:gd name="T48" fmla="*/ 167 w 333"/>
              <a:gd name="T49" fmla="*/ 134 h 303"/>
              <a:gd name="T50" fmla="*/ 187 w 333"/>
              <a:gd name="T51" fmla="*/ 134 h 303"/>
              <a:gd name="T52" fmla="*/ 215 w 333"/>
              <a:gd name="T53" fmla="*/ 195 h 303"/>
              <a:gd name="T54" fmla="*/ 132 w 333"/>
              <a:gd name="T55" fmla="*/ 195 h 303"/>
              <a:gd name="T56" fmla="*/ 246 w 333"/>
              <a:gd name="T57" fmla="*/ 213 h 303"/>
              <a:gd name="T58" fmla="*/ 188 w 333"/>
              <a:gd name="T59" fmla="*/ 95 h 303"/>
              <a:gd name="T60" fmla="*/ 157 w 333"/>
              <a:gd name="T61" fmla="*/ 3 h 303"/>
              <a:gd name="T62" fmla="*/ 209 w 333"/>
              <a:gd name="T63" fmla="*/ 79 h 303"/>
              <a:gd name="T64" fmla="*/ 272 w 333"/>
              <a:gd name="T65" fmla="*/ 194 h 303"/>
              <a:gd name="T66" fmla="*/ 262 w 333"/>
              <a:gd name="T67" fmla="*/ 212 h 303"/>
              <a:gd name="T68" fmla="*/ 246 w 333"/>
              <a:gd name="T69" fmla="*/ 213 h 303"/>
              <a:gd name="T70" fmla="*/ 271 w 333"/>
              <a:gd name="T71" fmla="*/ 254 h 303"/>
              <a:gd name="T72" fmla="*/ 260 w 333"/>
              <a:gd name="T73" fmla="*/ 235 h 303"/>
              <a:gd name="T74" fmla="*/ 262 w 333"/>
              <a:gd name="T75" fmla="*/ 225 h 303"/>
              <a:gd name="T76" fmla="*/ 274 w 333"/>
              <a:gd name="T77" fmla="*/ 219 h 303"/>
              <a:gd name="T78" fmla="*/ 285 w 333"/>
              <a:gd name="T79" fmla="*/ 223 h 303"/>
              <a:gd name="T80" fmla="*/ 294 w 333"/>
              <a:gd name="T81" fmla="*/ 241 h 303"/>
              <a:gd name="T82" fmla="*/ 291 w 333"/>
              <a:gd name="T83" fmla="*/ 252 h 303"/>
              <a:gd name="T84" fmla="*/ 283 w 333"/>
              <a:gd name="T85" fmla="*/ 257 h 303"/>
              <a:gd name="T86" fmla="*/ 271 w 333"/>
              <a:gd name="T87" fmla="*/ 254 h 303"/>
              <a:gd name="T88" fmla="*/ 315 w 333"/>
              <a:gd name="T89" fmla="*/ 303 h 303"/>
              <a:gd name="T90" fmla="*/ 285 w 333"/>
              <a:gd name="T91" fmla="*/ 283 h 303"/>
              <a:gd name="T92" fmla="*/ 287 w 333"/>
              <a:gd name="T93" fmla="*/ 262 h 303"/>
              <a:gd name="T94" fmla="*/ 315 w 333"/>
              <a:gd name="T95" fmla="*/ 303 h 303"/>
              <a:gd name="T96" fmla="*/ 333 w 333"/>
              <a:gd name="T97" fmla="*/ 187 h 303"/>
              <a:gd name="T98" fmla="*/ 325 w 333"/>
              <a:gd name="T99" fmla="*/ 195 h 303"/>
              <a:gd name="T100" fmla="*/ 285 w 333"/>
              <a:gd name="T101" fmla="*/ 195 h 303"/>
              <a:gd name="T102" fmla="*/ 283 w 333"/>
              <a:gd name="T103" fmla="*/ 188 h 303"/>
              <a:gd name="T104" fmla="*/ 276 w 333"/>
              <a:gd name="T105" fmla="*/ 174 h 303"/>
              <a:gd name="T106" fmla="*/ 255 w 333"/>
              <a:gd name="T107" fmla="*/ 134 h 303"/>
              <a:gd name="T108" fmla="*/ 325 w 333"/>
              <a:gd name="T109" fmla="*/ 134 h 303"/>
              <a:gd name="T110" fmla="*/ 333 w 333"/>
              <a:gd name="T111" fmla="*/ 142 h 303"/>
              <a:gd name="T112" fmla="*/ 333 w 333"/>
              <a:gd name="T113" fmla="*/ 187 h 303"/>
              <a:gd name="T114" fmla="*/ 333 w 333"/>
              <a:gd name="T115" fmla="*/ 187 h 3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333" h="303">
                <a:moveTo>
                  <a:pt x="0" y="187"/>
                </a:moveTo>
                <a:cubicBezTo>
                  <a:pt x="0" y="142"/>
                  <a:pt x="0" y="142"/>
                  <a:pt x="0" y="142"/>
                </a:cubicBezTo>
                <a:cubicBezTo>
                  <a:pt x="0" y="138"/>
                  <a:pt x="3" y="134"/>
                  <a:pt x="7" y="134"/>
                </a:cubicBezTo>
                <a:cubicBezTo>
                  <a:pt x="87" y="134"/>
                  <a:pt x="87" y="134"/>
                  <a:pt x="87" y="134"/>
                </a:cubicBezTo>
                <a:cubicBezTo>
                  <a:pt x="52" y="195"/>
                  <a:pt x="52" y="195"/>
                  <a:pt x="52" y="195"/>
                </a:cubicBezTo>
                <a:cubicBezTo>
                  <a:pt x="7" y="195"/>
                  <a:pt x="7" y="195"/>
                  <a:pt x="7" y="195"/>
                </a:cubicBezTo>
                <a:cubicBezTo>
                  <a:pt x="3" y="195"/>
                  <a:pt x="0" y="191"/>
                  <a:pt x="0" y="187"/>
                </a:cubicBezTo>
                <a:close/>
                <a:moveTo>
                  <a:pt x="57" y="280"/>
                </a:moveTo>
                <a:cubicBezTo>
                  <a:pt x="31" y="297"/>
                  <a:pt x="31" y="297"/>
                  <a:pt x="31" y="297"/>
                </a:cubicBezTo>
                <a:cubicBezTo>
                  <a:pt x="28" y="299"/>
                  <a:pt x="25" y="298"/>
                  <a:pt x="26" y="294"/>
                </a:cubicBezTo>
                <a:cubicBezTo>
                  <a:pt x="29" y="264"/>
                  <a:pt x="29" y="264"/>
                  <a:pt x="29" y="264"/>
                </a:cubicBezTo>
                <a:cubicBezTo>
                  <a:pt x="29" y="260"/>
                  <a:pt x="33" y="258"/>
                  <a:pt x="36" y="260"/>
                </a:cubicBezTo>
                <a:cubicBezTo>
                  <a:pt x="56" y="272"/>
                  <a:pt x="56" y="272"/>
                  <a:pt x="56" y="272"/>
                </a:cubicBezTo>
                <a:cubicBezTo>
                  <a:pt x="60" y="274"/>
                  <a:pt x="60" y="277"/>
                  <a:pt x="57" y="280"/>
                </a:cubicBezTo>
                <a:close/>
                <a:moveTo>
                  <a:pt x="63" y="263"/>
                </a:moveTo>
                <a:cubicBezTo>
                  <a:pt x="43" y="252"/>
                  <a:pt x="43" y="252"/>
                  <a:pt x="43" y="252"/>
                </a:cubicBezTo>
                <a:cubicBezTo>
                  <a:pt x="39" y="250"/>
                  <a:pt x="38" y="245"/>
                  <a:pt x="40" y="241"/>
                </a:cubicBezTo>
                <a:cubicBezTo>
                  <a:pt x="132" y="83"/>
                  <a:pt x="132" y="83"/>
                  <a:pt x="132" y="83"/>
                </a:cubicBezTo>
                <a:cubicBezTo>
                  <a:pt x="134" y="79"/>
                  <a:pt x="138" y="78"/>
                  <a:pt x="142" y="80"/>
                </a:cubicBezTo>
                <a:cubicBezTo>
                  <a:pt x="162" y="91"/>
                  <a:pt x="162" y="91"/>
                  <a:pt x="162" y="91"/>
                </a:cubicBezTo>
                <a:cubicBezTo>
                  <a:pt x="165" y="94"/>
                  <a:pt x="166" y="98"/>
                  <a:pt x="164" y="102"/>
                </a:cubicBezTo>
                <a:cubicBezTo>
                  <a:pt x="73" y="260"/>
                  <a:pt x="73" y="260"/>
                  <a:pt x="73" y="260"/>
                </a:cubicBezTo>
                <a:cubicBezTo>
                  <a:pt x="71" y="264"/>
                  <a:pt x="66" y="265"/>
                  <a:pt x="63" y="263"/>
                </a:cubicBezTo>
                <a:close/>
                <a:moveTo>
                  <a:pt x="132" y="195"/>
                </a:moveTo>
                <a:cubicBezTo>
                  <a:pt x="167" y="134"/>
                  <a:pt x="167" y="134"/>
                  <a:pt x="167" y="134"/>
                </a:cubicBezTo>
                <a:cubicBezTo>
                  <a:pt x="187" y="134"/>
                  <a:pt x="187" y="134"/>
                  <a:pt x="187" y="134"/>
                </a:cubicBezTo>
                <a:cubicBezTo>
                  <a:pt x="215" y="195"/>
                  <a:pt x="215" y="195"/>
                  <a:pt x="215" y="195"/>
                </a:cubicBezTo>
                <a:lnTo>
                  <a:pt x="132" y="195"/>
                </a:lnTo>
                <a:close/>
                <a:moveTo>
                  <a:pt x="246" y="213"/>
                </a:moveTo>
                <a:cubicBezTo>
                  <a:pt x="238" y="209"/>
                  <a:pt x="198" y="118"/>
                  <a:pt x="188" y="95"/>
                </a:cubicBezTo>
                <a:cubicBezTo>
                  <a:pt x="178" y="71"/>
                  <a:pt x="148" y="8"/>
                  <a:pt x="157" y="3"/>
                </a:cubicBezTo>
                <a:cubicBezTo>
                  <a:pt x="164" y="0"/>
                  <a:pt x="190" y="49"/>
                  <a:pt x="209" y="79"/>
                </a:cubicBezTo>
                <a:cubicBezTo>
                  <a:pt x="227" y="109"/>
                  <a:pt x="267" y="185"/>
                  <a:pt x="272" y="194"/>
                </a:cubicBezTo>
                <a:cubicBezTo>
                  <a:pt x="277" y="203"/>
                  <a:pt x="267" y="210"/>
                  <a:pt x="262" y="212"/>
                </a:cubicBezTo>
                <a:cubicBezTo>
                  <a:pt x="256" y="214"/>
                  <a:pt x="253" y="217"/>
                  <a:pt x="246" y="213"/>
                </a:cubicBezTo>
                <a:close/>
                <a:moveTo>
                  <a:pt x="271" y="254"/>
                </a:moveTo>
                <a:cubicBezTo>
                  <a:pt x="260" y="235"/>
                  <a:pt x="260" y="235"/>
                  <a:pt x="260" y="235"/>
                </a:cubicBezTo>
                <a:cubicBezTo>
                  <a:pt x="257" y="232"/>
                  <a:pt x="258" y="227"/>
                  <a:pt x="262" y="225"/>
                </a:cubicBezTo>
                <a:cubicBezTo>
                  <a:pt x="274" y="219"/>
                  <a:pt x="274" y="219"/>
                  <a:pt x="274" y="219"/>
                </a:cubicBezTo>
                <a:cubicBezTo>
                  <a:pt x="278" y="217"/>
                  <a:pt x="283" y="219"/>
                  <a:pt x="285" y="223"/>
                </a:cubicBezTo>
                <a:cubicBezTo>
                  <a:pt x="294" y="241"/>
                  <a:pt x="294" y="241"/>
                  <a:pt x="294" y="241"/>
                </a:cubicBezTo>
                <a:cubicBezTo>
                  <a:pt x="296" y="245"/>
                  <a:pt x="295" y="250"/>
                  <a:pt x="291" y="252"/>
                </a:cubicBezTo>
                <a:cubicBezTo>
                  <a:pt x="283" y="257"/>
                  <a:pt x="283" y="257"/>
                  <a:pt x="283" y="257"/>
                </a:cubicBezTo>
                <a:cubicBezTo>
                  <a:pt x="279" y="259"/>
                  <a:pt x="274" y="258"/>
                  <a:pt x="271" y="254"/>
                </a:cubicBezTo>
                <a:close/>
                <a:moveTo>
                  <a:pt x="315" y="303"/>
                </a:moveTo>
                <a:cubicBezTo>
                  <a:pt x="313" y="295"/>
                  <a:pt x="294" y="295"/>
                  <a:pt x="285" y="283"/>
                </a:cubicBezTo>
                <a:cubicBezTo>
                  <a:pt x="277" y="271"/>
                  <a:pt x="284" y="265"/>
                  <a:pt x="287" y="262"/>
                </a:cubicBezTo>
                <a:cubicBezTo>
                  <a:pt x="321" y="243"/>
                  <a:pt x="315" y="303"/>
                  <a:pt x="315" y="303"/>
                </a:cubicBezTo>
                <a:close/>
                <a:moveTo>
                  <a:pt x="333" y="187"/>
                </a:moveTo>
                <a:cubicBezTo>
                  <a:pt x="333" y="191"/>
                  <a:pt x="329" y="195"/>
                  <a:pt x="325" y="195"/>
                </a:cubicBezTo>
                <a:cubicBezTo>
                  <a:pt x="285" y="195"/>
                  <a:pt x="285" y="195"/>
                  <a:pt x="285" y="195"/>
                </a:cubicBezTo>
                <a:cubicBezTo>
                  <a:pt x="285" y="192"/>
                  <a:pt x="284" y="190"/>
                  <a:pt x="283" y="188"/>
                </a:cubicBezTo>
                <a:cubicBezTo>
                  <a:pt x="282" y="186"/>
                  <a:pt x="279" y="181"/>
                  <a:pt x="276" y="174"/>
                </a:cubicBezTo>
                <a:cubicBezTo>
                  <a:pt x="270" y="164"/>
                  <a:pt x="263" y="149"/>
                  <a:pt x="255" y="134"/>
                </a:cubicBezTo>
                <a:cubicBezTo>
                  <a:pt x="325" y="134"/>
                  <a:pt x="325" y="134"/>
                  <a:pt x="325" y="134"/>
                </a:cubicBezTo>
                <a:cubicBezTo>
                  <a:pt x="329" y="134"/>
                  <a:pt x="333" y="138"/>
                  <a:pt x="333" y="142"/>
                </a:cubicBezTo>
                <a:cubicBezTo>
                  <a:pt x="333" y="187"/>
                  <a:pt x="333" y="187"/>
                  <a:pt x="333" y="187"/>
                </a:cubicBezTo>
                <a:cubicBezTo>
                  <a:pt x="333" y="187"/>
                  <a:pt x="333" y="187"/>
                  <a:pt x="333" y="18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" name="Freeform 6">
            <a:extLst>
              <a:ext uri="{FF2B5EF4-FFF2-40B4-BE49-F238E27FC236}">
                <a16:creationId xmlns:a16="http://schemas.microsoft.com/office/drawing/2014/main" xmlns="" id="{82762D88-828A-4A40-AB7C-0096DBBF0E00}"/>
              </a:ext>
            </a:extLst>
          </p:cNvPr>
          <p:cNvSpPr>
            <a:spLocks noEditPoints="1"/>
          </p:cNvSpPr>
          <p:nvPr/>
        </p:nvSpPr>
        <p:spPr bwMode="auto">
          <a:xfrm>
            <a:off x="1609725" y="1136650"/>
            <a:ext cx="361950" cy="425450"/>
          </a:xfrm>
          <a:custGeom>
            <a:avLst/>
            <a:gdLst>
              <a:gd name="T0" fmla="*/ 151 w 258"/>
              <a:gd name="T1" fmla="*/ 23 h 301"/>
              <a:gd name="T2" fmla="*/ 195 w 258"/>
              <a:gd name="T3" fmla="*/ 0 h 301"/>
              <a:gd name="T4" fmla="*/ 180 w 258"/>
              <a:gd name="T5" fmla="*/ 48 h 301"/>
              <a:gd name="T6" fmla="*/ 136 w 258"/>
              <a:gd name="T7" fmla="*/ 69 h 301"/>
              <a:gd name="T8" fmla="*/ 151 w 258"/>
              <a:gd name="T9" fmla="*/ 23 h 301"/>
              <a:gd name="T10" fmla="*/ 237 w 258"/>
              <a:gd name="T11" fmla="*/ 263 h 301"/>
              <a:gd name="T12" fmla="*/ 191 w 258"/>
              <a:gd name="T13" fmla="*/ 300 h 301"/>
              <a:gd name="T14" fmla="*/ 142 w 258"/>
              <a:gd name="T15" fmla="*/ 288 h 301"/>
              <a:gd name="T16" fmla="*/ 93 w 258"/>
              <a:gd name="T17" fmla="*/ 300 h 301"/>
              <a:gd name="T18" fmla="*/ 46 w 258"/>
              <a:gd name="T19" fmla="*/ 262 h 301"/>
              <a:gd name="T20" fmla="*/ 27 w 258"/>
              <a:gd name="T21" fmla="*/ 111 h 301"/>
              <a:gd name="T22" fmla="*/ 89 w 258"/>
              <a:gd name="T23" fmla="*/ 73 h 301"/>
              <a:gd name="T24" fmla="*/ 138 w 258"/>
              <a:gd name="T25" fmla="*/ 86 h 301"/>
              <a:gd name="T26" fmla="*/ 195 w 258"/>
              <a:gd name="T27" fmla="*/ 73 h 301"/>
              <a:gd name="T28" fmla="*/ 250 w 258"/>
              <a:gd name="T29" fmla="*/ 102 h 301"/>
              <a:gd name="T30" fmla="*/ 218 w 258"/>
              <a:gd name="T31" fmla="*/ 159 h 301"/>
              <a:gd name="T32" fmla="*/ 258 w 258"/>
              <a:gd name="T33" fmla="*/ 220 h 301"/>
              <a:gd name="T34" fmla="*/ 237 w 258"/>
              <a:gd name="T35" fmla="*/ 263 h 3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58" h="301">
                <a:moveTo>
                  <a:pt x="151" y="23"/>
                </a:moveTo>
                <a:cubicBezTo>
                  <a:pt x="162" y="10"/>
                  <a:pt x="180" y="1"/>
                  <a:pt x="195" y="0"/>
                </a:cubicBezTo>
                <a:cubicBezTo>
                  <a:pt x="197" y="18"/>
                  <a:pt x="190" y="35"/>
                  <a:pt x="180" y="48"/>
                </a:cubicBezTo>
                <a:cubicBezTo>
                  <a:pt x="169" y="61"/>
                  <a:pt x="152" y="70"/>
                  <a:pt x="136" y="69"/>
                </a:cubicBezTo>
                <a:cubicBezTo>
                  <a:pt x="133" y="52"/>
                  <a:pt x="142" y="34"/>
                  <a:pt x="151" y="23"/>
                </a:cubicBezTo>
                <a:close/>
                <a:moveTo>
                  <a:pt x="237" y="263"/>
                </a:moveTo>
                <a:cubicBezTo>
                  <a:pt x="224" y="281"/>
                  <a:pt x="212" y="299"/>
                  <a:pt x="191" y="300"/>
                </a:cubicBezTo>
                <a:cubicBezTo>
                  <a:pt x="171" y="300"/>
                  <a:pt x="165" y="288"/>
                  <a:pt x="142" y="288"/>
                </a:cubicBezTo>
                <a:cubicBezTo>
                  <a:pt x="119" y="288"/>
                  <a:pt x="112" y="299"/>
                  <a:pt x="93" y="300"/>
                </a:cubicBezTo>
                <a:cubicBezTo>
                  <a:pt x="73" y="301"/>
                  <a:pt x="58" y="280"/>
                  <a:pt x="46" y="262"/>
                </a:cubicBezTo>
                <a:cubicBezTo>
                  <a:pt x="20" y="225"/>
                  <a:pt x="0" y="157"/>
                  <a:pt x="27" y="111"/>
                </a:cubicBezTo>
                <a:cubicBezTo>
                  <a:pt x="40" y="88"/>
                  <a:pt x="63" y="74"/>
                  <a:pt x="89" y="73"/>
                </a:cubicBezTo>
                <a:cubicBezTo>
                  <a:pt x="108" y="73"/>
                  <a:pt x="126" y="86"/>
                  <a:pt x="138" y="86"/>
                </a:cubicBezTo>
                <a:cubicBezTo>
                  <a:pt x="150" y="86"/>
                  <a:pt x="172" y="70"/>
                  <a:pt x="195" y="73"/>
                </a:cubicBezTo>
                <a:cubicBezTo>
                  <a:pt x="205" y="73"/>
                  <a:pt x="232" y="77"/>
                  <a:pt x="250" y="102"/>
                </a:cubicBezTo>
                <a:cubicBezTo>
                  <a:pt x="248" y="103"/>
                  <a:pt x="217" y="121"/>
                  <a:pt x="218" y="159"/>
                </a:cubicBezTo>
                <a:cubicBezTo>
                  <a:pt x="218" y="205"/>
                  <a:pt x="257" y="220"/>
                  <a:pt x="258" y="220"/>
                </a:cubicBezTo>
                <a:cubicBezTo>
                  <a:pt x="257" y="221"/>
                  <a:pt x="251" y="242"/>
                  <a:pt x="237" y="26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" name="Freeform 7">
            <a:extLst>
              <a:ext uri="{FF2B5EF4-FFF2-40B4-BE49-F238E27FC236}">
                <a16:creationId xmlns:a16="http://schemas.microsoft.com/office/drawing/2014/main" xmlns="" id="{25CBD397-662D-48BE-A924-88490CA021E3}"/>
              </a:ext>
            </a:extLst>
          </p:cNvPr>
          <p:cNvSpPr>
            <a:spLocks noEditPoints="1"/>
          </p:cNvSpPr>
          <p:nvPr/>
        </p:nvSpPr>
        <p:spPr bwMode="auto">
          <a:xfrm>
            <a:off x="1617663" y="1730375"/>
            <a:ext cx="358775" cy="423863"/>
          </a:xfrm>
          <a:custGeom>
            <a:avLst/>
            <a:gdLst>
              <a:gd name="T0" fmla="*/ 177 w 256"/>
              <a:gd name="T1" fmla="*/ 300 h 300"/>
              <a:gd name="T2" fmla="*/ 177 w 256"/>
              <a:gd name="T3" fmla="*/ 300 h 300"/>
              <a:gd name="T4" fmla="*/ 131 w 256"/>
              <a:gd name="T5" fmla="*/ 273 h 300"/>
              <a:gd name="T6" fmla="*/ 110 w 256"/>
              <a:gd name="T7" fmla="*/ 260 h 300"/>
              <a:gd name="T8" fmla="*/ 92 w 256"/>
              <a:gd name="T9" fmla="*/ 262 h 300"/>
              <a:gd name="T10" fmla="*/ 74 w 256"/>
              <a:gd name="T11" fmla="*/ 265 h 300"/>
              <a:gd name="T12" fmla="*/ 73 w 256"/>
              <a:gd name="T13" fmla="*/ 265 h 300"/>
              <a:gd name="T14" fmla="*/ 72 w 256"/>
              <a:gd name="T15" fmla="*/ 265 h 300"/>
              <a:gd name="T16" fmla="*/ 12 w 256"/>
              <a:gd name="T17" fmla="*/ 228 h 300"/>
              <a:gd name="T18" fmla="*/ 20 w 256"/>
              <a:gd name="T19" fmla="*/ 170 h 300"/>
              <a:gd name="T20" fmla="*/ 148 w 256"/>
              <a:gd name="T21" fmla="*/ 22 h 300"/>
              <a:gd name="T22" fmla="*/ 198 w 256"/>
              <a:gd name="T23" fmla="*/ 0 h 300"/>
              <a:gd name="T24" fmla="*/ 239 w 256"/>
              <a:gd name="T25" fmla="*/ 49 h 300"/>
              <a:gd name="T26" fmla="*/ 237 w 256"/>
              <a:gd name="T27" fmla="*/ 104 h 300"/>
              <a:gd name="T28" fmla="*/ 245 w 256"/>
              <a:gd name="T29" fmla="*/ 136 h 300"/>
              <a:gd name="T30" fmla="*/ 254 w 256"/>
              <a:gd name="T31" fmla="*/ 149 h 300"/>
              <a:gd name="T32" fmla="*/ 246 w 256"/>
              <a:gd name="T33" fmla="*/ 174 h 300"/>
              <a:gd name="T34" fmla="*/ 244 w 256"/>
              <a:gd name="T35" fmla="*/ 176 h 300"/>
              <a:gd name="T36" fmla="*/ 242 w 256"/>
              <a:gd name="T37" fmla="*/ 176 h 300"/>
              <a:gd name="T38" fmla="*/ 235 w 256"/>
              <a:gd name="T39" fmla="*/ 227 h 300"/>
              <a:gd name="T40" fmla="*/ 235 w 256"/>
              <a:gd name="T41" fmla="*/ 239 h 300"/>
              <a:gd name="T42" fmla="*/ 215 w 256"/>
              <a:gd name="T43" fmla="*/ 289 h 300"/>
              <a:gd name="T44" fmla="*/ 177 w 256"/>
              <a:gd name="T45" fmla="*/ 300 h 300"/>
              <a:gd name="T46" fmla="*/ 110 w 256"/>
              <a:gd name="T47" fmla="*/ 249 h 300"/>
              <a:gd name="T48" fmla="*/ 141 w 256"/>
              <a:gd name="T49" fmla="*/ 267 h 300"/>
              <a:gd name="T50" fmla="*/ 177 w 256"/>
              <a:gd name="T51" fmla="*/ 289 h 300"/>
              <a:gd name="T52" fmla="*/ 209 w 256"/>
              <a:gd name="T53" fmla="*/ 279 h 300"/>
              <a:gd name="T54" fmla="*/ 223 w 256"/>
              <a:gd name="T55" fmla="*/ 239 h 300"/>
              <a:gd name="T56" fmla="*/ 224 w 256"/>
              <a:gd name="T57" fmla="*/ 227 h 300"/>
              <a:gd name="T58" fmla="*/ 238 w 256"/>
              <a:gd name="T59" fmla="*/ 165 h 300"/>
              <a:gd name="T60" fmla="*/ 243 w 256"/>
              <a:gd name="T61" fmla="*/ 151 h 300"/>
              <a:gd name="T62" fmla="*/ 239 w 256"/>
              <a:gd name="T63" fmla="*/ 145 h 300"/>
              <a:gd name="T64" fmla="*/ 226 w 256"/>
              <a:gd name="T65" fmla="*/ 103 h 300"/>
              <a:gd name="T66" fmla="*/ 227 w 256"/>
              <a:gd name="T67" fmla="*/ 50 h 300"/>
              <a:gd name="T68" fmla="*/ 198 w 256"/>
              <a:gd name="T69" fmla="*/ 11 h 300"/>
              <a:gd name="T70" fmla="*/ 155 w 256"/>
              <a:gd name="T71" fmla="*/ 30 h 300"/>
              <a:gd name="T72" fmla="*/ 29 w 256"/>
              <a:gd name="T73" fmla="*/ 176 h 300"/>
              <a:gd name="T74" fmla="*/ 29 w 256"/>
              <a:gd name="T75" fmla="*/ 176 h 300"/>
              <a:gd name="T76" fmla="*/ 22 w 256"/>
              <a:gd name="T77" fmla="*/ 224 h 300"/>
              <a:gd name="T78" fmla="*/ 73 w 256"/>
              <a:gd name="T79" fmla="*/ 254 h 300"/>
              <a:gd name="T80" fmla="*/ 90 w 256"/>
              <a:gd name="T81" fmla="*/ 251 h 300"/>
              <a:gd name="T82" fmla="*/ 110 w 256"/>
              <a:gd name="T83" fmla="*/ 249 h 300"/>
              <a:gd name="T84" fmla="*/ 209 w 256"/>
              <a:gd name="T85" fmla="*/ 155 h 300"/>
              <a:gd name="T86" fmla="*/ 191 w 256"/>
              <a:gd name="T87" fmla="*/ 156 h 300"/>
              <a:gd name="T88" fmla="*/ 191 w 256"/>
              <a:gd name="T89" fmla="*/ 72 h 300"/>
              <a:gd name="T90" fmla="*/ 167 w 256"/>
              <a:gd name="T91" fmla="*/ 65 h 300"/>
              <a:gd name="T92" fmla="*/ 52 w 256"/>
              <a:gd name="T93" fmla="*/ 199 h 300"/>
              <a:gd name="T94" fmla="*/ 52 w 256"/>
              <a:gd name="T95" fmla="*/ 213 h 300"/>
              <a:gd name="T96" fmla="*/ 66 w 256"/>
              <a:gd name="T97" fmla="*/ 216 h 300"/>
              <a:gd name="T98" fmla="*/ 158 w 256"/>
              <a:gd name="T99" fmla="*/ 171 h 300"/>
              <a:gd name="T100" fmla="*/ 159 w 256"/>
              <a:gd name="T101" fmla="*/ 249 h 300"/>
              <a:gd name="T102" fmla="*/ 193 w 256"/>
              <a:gd name="T103" fmla="*/ 249 h 300"/>
              <a:gd name="T104" fmla="*/ 192 w 256"/>
              <a:gd name="T105" fmla="*/ 164 h 300"/>
              <a:gd name="T106" fmla="*/ 210 w 256"/>
              <a:gd name="T107" fmla="*/ 161 h 300"/>
              <a:gd name="T108" fmla="*/ 209 w 256"/>
              <a:gd name="T109" fmla="*/ 155 h 300"/>
              <a:gd name="T110" fmla="*/ 161 w 256"/>
              <a:gd name="T111" fmla="*/ 156 h 300"/>
              <a:gd name="T112" fmla="*/ 125 w 256"/>
              <a:gd name="T113" fmla="*/ 159 h 300"/>
              <a:gd name="T114" fmla="*/ 122 w 256"/>
              <a:gd name="T115" fmla="*/ 154 h 300"/>
              <a:gd name="T116" fmla="*/ 161 w 256"/>
              <a:gd name="T117" fmla="*/ 110 h 300"/>
              <a:gd name="T118" fmla="*/ 161 w 256"/>
              <a:gd name="T119" fmla="*/ 156 h 300"/>
              <a:gd name="T120" fmla="*/ 161 w 256"/>
              <a:gd name="T121" fmla="*/ 156 h 3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256" h="300">
                <a:moveTo>
                  <a:pt x="177" y="300"/>
                </a:moveTo>
                <a:cubicBezTo>
                  <a:pt x="177" y="300"/>
                  <a:pt x="177" y="300"/>
                  <a:pt x="177" y="300"/>
                </a:cubicBezTo>
                <a:cubicBezTo>
                  <a:pt x="151" y="300"/>
                  <a:pt x="137" y="283"/>
                  <a:pt x="131" y="273"/>
                </a:cubicBezTo>
                <a:cubicBezTo>
                  <a:pt x="124" y="261"/>
                  <a:pt x="117" y="260"/>
                  <a:pt x="110" y="260"/>
                </a:cubicBezTo>
                <a:cubicBezTo>
                  <a:pt x="104" y="260"/>
                  <a:pt x="98" y="261"/>
                  <a:pt x="92" y="262"/>
                </a:cubicBezTo>
                <a:cubicBezTo>
                  <a:pt x="86" y="263"/>
                  <a:pt x="80" y="265"/>
                  <a:pt x="74" y="265"/>
                </a:cubicBezTo>
                <a:cubicBezTo>
                  <a:pt x="73" y="265"/>
                  <a:pt x="73" y="265"/>
                  <a:pt x="73" y="265"/>
                </a:cubicBezTo>
                <a:cubicBezTo>
                  <a:pt x="72" y="265"/>
                  <a:pt x="72" y="265"/>
                  <a:pt x="72" y="265"/>
                </a:cubicBezTo>
                <a:cubicBezTo>
                  <a:pt x="40" y="259"/>
                  <a:pt x="20" y="247"/>
                  <a:pt x="12" y="228"/>
                </a:cubicBezTo>
                <a:cubicBezTo>
                  <a:pt x="0" y="201"/>
                  <a:pt x="19" y="171"/>
                  <a:pt x="20" y="170"/>
                </a:cubicBezTo>
                <a:cubicBezTo>
                  <a:pt x="148" y="22"/>
                  <a:pt x="148" y="22"/>
                  <a:pt x="148" y="22"/>
                </a:cubicBezTo>
                <a:cubicBezTo>
                  <a:pt x="167" y="7"/>
                  <a:pt x="184" y="0"/>
                  <a:pt x="198" y="0"/>
                </a:cubicBezTo>
                <a:cubicBezTo>
                  <a:pt x="228" y="0"/>
                  <a:pt x="238" y="32"/>
                  <a:pt x="239" y="49"/>
                </a:cubicBezTo>
                <a:cubicBezTo>
                  <a:pt x="239" y="50"/>
                  <a:pt x="238" y="75"/>
                  <a:pt x="237" y="104"/>
                </a:cubicBezTo>
                <a:cubicBezTo>
                  <a:pt x="237" y="129"/>
                  <a:pt x="245" y="136"/>
                  <a:pt x="245" y="136"/>
                </a:cubicBezTo>
                <a:cubicBezTo>
                  <a:pt x="250" y="139"/>
                  <a:pt x="253" y="144"/>
                  <a:pt x="254" y="149"/>
                </a:cubicBezTo>
                <a:cubicBezTo>
                  <a:pt x="256" y="161"/>
                  <a:pt x="247" y="173"/>
                  <a:pt x="246" y="174"/>
                </a:cubicBezTo>
                <a:cubicBezTo>
                  <a:pt x="244" y="176"/>
                  <a:pt x="244" y="176"/>
                  <a:pt x="244" y="176"/>
                </a:cubicBezTo>
                <a:cubicBezTo>
                  <a:pt x="242" y="176"/>
                  <a:pt x="242" y="176"/>
                  <a:pt x="242" y="176"/>
                </a:cubicBezTo>
                <a:cubicBezTo>
                  <a:pt x="238" y="178"/>
                  <a:pt x="236" y="196"/>
                  <a:pt x="235" y="227"/>
                </a:cubicBezTo>
                <a:cubicBezTo>
                  <a:pt x="235" y="233"/>
                  <a:pt x="235" y="237"/>
                  <a:pt x="235" y="239"/>
                </a:cubicBezTo>
                <a:cubicBezTo>
                  <a:pt x="234" y="271"/>
                  <a:pt x="223" y="282"/>
                  <a:pt x="215" y="289"/>
                </a:cubicBezTo>
                <a:cubicBezTo>
                  <a:pt x="201" y="296"/>
                  <a:pt x="188" y="300"/>
                  <a:pt x="177" y="300"/>
                </a:cubicBezTo>
                <a:close/>
                <a:moveTo>
                  <a:pt x="110" y="249"/>
                </a:moveTo>
                <a:cubicBezTo>
                  <a:pt x="124" y="249"/>
                  <a:pt x="133" y="254"/>
                  <a:pt x="141" y="267"/>
                </a:cubicBezTo>
                <a:cubicBezTo>
                  <a:pt x="146" y="275"/>
                  <a:pt x="157" y="289"/>
                  <a:pt x="177" y="289"/>
                </a:cubicBezTo>
                <a:cubicBezTo>
                  <a:pt x="186" y="289"/>
                  <a:pt x="197" y="286"/>
                  <a:pt x="209" y="279"/>
                </a:cubicBezTo>
                <a:cubicBezTo>
                  <a:pt x="215" y="275"/>
                  <a:pt x="223" y="266"/>
                  <a:pt x="223" y="239"/>
                </a:cubicBezTo>
                <a:cubicBezTo>
                  <a:pt x="224" y="236"/>
                  <a:pt x="224" y="232"/>
                  <a:pt x="224" y="227"/>
                </a:cubicBezTo>
                <a:cubicBezTo>
                  <a:pt x="225" y="196"/>
                  <a:pt x="226" y="169"/>
                  <a:pt x="238" y="165"/>
                </a:cubicBezTo>
                <a:cubicBezTo>
                  <a:pt x="241" y="162"/>
                  <a:pt x="244" y="156"/>
                  <a:pt x="243" y="151"/>
                </a:cubicBezTo>
                <a:cubicBezTo>
                  <a:pt x="243" y="150"/>
                  <a:pt x="242" y="147"/>
                  <a:pt x="239" y="145"/>
                </a:cubicBezTo>
                <a:cubicBezTo>
                  <a:pt x="237" y="144"/>
                  <a:pt x="226" y="134"/>
                  <a:pt x="226" y="103"/>
                </a:cubicBezTo>
                <a:cubicBezTo>
                  <a:pt x="227" y="74"/>
                  <a:pt x="227" y="50"/>
                  <a:pt x="227" y="50"/>
                </a:cubicBezTo>
                <a:cubicBezTo>
                  <a:pt x="227" y="49"/>
                  <a:pt x="225" y="11"/>
                  <a:pt x="198" y="11"/>
                </a:cubicBezTo>
                <a:cubicBezTo>
                  <a:pt x="187" y="11"/>
                  <a:pt x="172" y="18"/>
                  <a:pt x="155" y="30"/>
                </a:cubicBezTo>
                <a:cubicBezTo>
                  <a:pt x="29" y="176"/>
                  <a:pt x="29" y="176"/>
                  <a:pt x="29" y="176"/>
                </a:cubicBezTo>
                <a:cubicBezTo>
                  <a:pt x="29" y="176"/>
                  <a:pt x="29" y="176"/>
                  <a:pt x="29" y="176"/>
                </a:cubicBezTo>
                <a:cubicBezTo>
                  <a:pt x="29" y="176"/>
                  <a:pt x="13" y="202"/>
                  <a:pt x="22" y="224"/>
                </a:cubicBezTo>
                <a:cubicBezTo>
                  <a:pt x="29" y="239"/>
                  <a:pt x="46" y="249"/>
                  <a:pt x="73" y="254"/>
                </a:cubicBezTo>
                <a:cubicBezTo>
                  <a:pt x="79" y="253"/>
                  <a:pt x="84" y="252"/>
                  <a:pt x="90" y="251"/>
                </a:cubicBezTo>
                <a:cubicBezTo>
                  <a:pt x="96" y="250"/>
                  <a:pt x="103" y="249"/>
                  <a:pt x="110" y="249"/>
                </a:cubicBezTo>
                <a:close/>
                <a:moveTo>
                  <a:pt x="209" y="155"/>
                </a:moveTo>
                <a:cubicBezTo>
                  <a:pt x="200" y="156"/>
                  <a:pt x="191" y="156"/>
                  <a:pt x="191" y="156"/>
                </a:cubicBezTo>
                <a:cubicBezTo>
                  <a:pt x="191" y="72"/>
                  <a:pt x="191" y="72"/>
                  <a:pt x="191" y="72"/>
                </a:cubicBezTo>
                <a:cubicBezTo>
                  <a:pt x="191" y="72"/>
                  <a:pt x="188" y="50"/>
                  <a:pt x="167" y="65"/>
                </a:cubicBezTo>
                <a:cubicBezTo>
                  <a:pt x="52" y="199"/>
                  <a:pt x="52" y="199"/>
                  <a:pt x="52" y="199"/>
                </a:cubicBezTo>
                <a:cubicBezTo>
                  <a:pt x="52" y="199"/>
                  <a:pt x="45" y="211"/>
                  <a:pt x="52" y="213"/>
                </a:cubicBezTo>
                <a:cubicBezTo>
                  <a:pt x="52" y="213"/>
                  <a:pt x="60" y="219"/>
                  <a:pt x="66" y="216"/>
                </a:cubicBezTo>
                <a:cubicBezTo>
                  <a:pt x="72" y="211"/>
                  <a:pt x="96" y="179"/>
                  <a:pt x="158" y="171"/>
                </a:cubicBezTo>
                <a:cubicBezTo>
                  <a:pt x="158" y="204"/>
                  <a:pt x="159" y="249"/>
                  <a:pt x="159" y="249"/>
                </a:cubicBezTo>
                <a:cubicBezTo>
                  <a:pt x="159" y="249"/>
                  <a:pt x="176" y="268"/>
                  <a:pt x="193" y="249"/>
                </a:cubicBezTo>
                <a:cubicBezTo>
                  <a:pt x="193" y="231"/>
                  <a:pt x="192" y="171"/>
                  <a:pt x="192" y="164"/>
                </a:cubicBezTo>
                <a:cubicBezTo>
                  <a:pt x="194" y="164"/>
                  <a:pt x="198" y="163"/>
                  <a:pt x="210" y="161"/>
                </a:cubicBezTo>
                <a:cubicBezTo>
                  <a:pt x="210" y="161"/>
                  <a:pt x="219" y="159"/>
                  <a:pt x="209" y="155"/>
                </a:cubicBezTo>
                <a:close/>
                <a:moveTo>
                  <a:pt x="161" y="156"/>
                </a:moveTo>
                <a:cubicBezTo>
                  <a:pt x="161" y="156"/>
                  <a:pt x="135" y="158"/>
                  <a:pt x="125" y="159"/>
                </a:cubicBezTo>
                <a:cubicBezTo>
                  <a:pt x="115" y="159"/>
                  <a:pt x="122" y="154"/>
                  <a:pt x="122" y="154"/>
                </a:cubicBezTo>
                <a:cubicBezTo>
                  <a:pt x="161" y="110"/>
                  <a:pt x="161" y="110"/>
                  <a:pt x="161" y="110"/>
                </a:cubicBezTo>
                <a:cubicBezTo>
                  <a:pt x="161" y="156"/>
                  <a:pt x="161" y="156"/>
                  <a:pt x="161" y="156"/>
                </a:cubicBezTo>
                <a:cubicBezTo>
                  <a:pt x="161" y="156"/>
                  <a:pt x="161" y="156"/>
                  <a:pt x="161" y="15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" name="Freeform 8">
            <a:extLst>
              <a:ext uri="{FF2B5EF4-FFF2-40B4-BE49-F238E27FC236}">
                <a16:creationId xmlns:a16="http://schemas.microsoft.com/office/drawing/2014/main" xmlns="" id="{62FA2B59-BF72-43CA-B348-9DB6C9D4CC63}"/>
              </a:ext>
            </a:extLst>
          </p:cNvPr>
          <p:cNvSpPr>
            <a:spLocks noEditPoints="1"/>
          </p:cNvSpPr>
          <p:nvPr/>
        </p:nvSpPr>
        <p:spPr bwMode="auto">
          <a:xfrm>
            <a:off x="1585913" y="2327275"/>
            <a:ext cx="434975" cy="423863"/>
          </a:xfrm>
          <a:custGeom>
            <a:avLst/>
            <a:gdLst>
              <a:gd name="T0" fmla="*/ 0 w 274"/>
              <a:gd name="T1" fmla="*/ 52 h 267"/>
              <a:gd name="T2" fmla="*/ 122 w 274"/>
              <a:gd name="T3" fmla="*/ 92 h 267"/>
              <a:gd name="T4" fmla="*/ 122 w 274"/>
              <a:gd name="T5" fmla="*/ 266 h 267"/>
              <a:gd name="T6" fmla="*/ 1 w 274"/>
              <a:gd name="T7" fmla="*/ 225 h 267"/>
              <a:gd name="T8" fmla="*/ 0 w 274"/>
              <a:gd name="T9" fmla="*/ 52 h 267"/>
              <a:gd name="T10" fmla="*/ 152 w 274"/>
              <a:gd name="T11" fmla="*/ 267 h 267"/>
              <a:gd name="T12" fmla="*/ 274 w 274"/>
              <a:gd name="T13" fmla="*/ 225 h 267"/>
              <a:gd name="T14" fmla="*/ 274 w 274"/>
              <a:gd name="T15" fmla="*/ 52 h 267"/>
              <a:gd name="T16" fmla="*/ 152 w 274"/>
              <a:gd name="T17" fmla="*/ 91 h 267"/>
              <a:gd name="T18" fmla="*/ 152 w 274"/>
              <a:gd name="T19" fmla="*/ 267 h 267"/>
              <a:gd name="T20" fmla="*/ 137 w 274"/>
              <a:gd name="T21" fmla="*/ 71 h 267"/>
              <a:gd name="T22" fmla="*/ 248 w 274"/>
              <a:gd name="T23" fmla="*/ 34 h 267"/>
              <a:gd name="T24" fmla="*/ 137 w 274"/>
              <a:gd name="T25" fmla="*/ 0 h 267"/>
              <a:gd name="T26" fmla="*/ 22 w 274"/>
              <a:gd name="T27" fmla="*/ 34 h 267"/>
              <a:gd name="T28" fmla="*/ 137 w 274"/>
              <a:gd name="T29" fmla="*/ 71 h 2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74" h="267">
                <a:moveTo>
                  <a:pt x="0" y="52"/>
                </a:moveTo>
                <a:lnTo>
                  <a:pt x="122" y="92"/>
                </a:lnTo>
                <a:lnTo>
                  <a:pt x="122" y="266"/>
                </a:lnTo>
                <a:lnTo>
                  <a:pt x="1" y="225"/>
                </a:lnTo>
                <a:lnTo>
                  <a:pt x="0" y="52"/>
                </a:lnTo>
                <a:close/>
                <a:moveTo>
                  <a:pt x="152" y="267"/>
                </a:moveTo>
                <a:lnTo>
                  <a:pt x="274" y="225"/>
                </a:lnTo>
                <a:lnTo>
                  <a:pt x="274" y="52"/>
                </a:lnTo>
                <a:lnTo>
                  <a:pt x="152" y="91"/>
                </a:lnTo>
                <a:lnTo>
                  <a:pt x="152" y="267"/>
                </a:lnTo>
                <a:close/>
                <a:moveTo>
                  <a:pt x="137" y="71"/>
                </a:moveTo>
                <a:lnTo>
                  <a:pt x="248" y="34"/>
                </a:lnTo>
                <a:lnTo>
                  <a:pt x="137" y="0"/>
                </a:lnTo>
                <a:lnTo>
                  <a:pt x="22" y="34"/>
                </a:lnTo>
                <a:lnTo>
                  <a:pt x="137" y="7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" name="Freeform 9">
            <a:extLst>
              <a:ext uri="{FF2B5EF4-FFF2-40B4-BE49-F238E27FC236}">
                <a16:creationId xmlns:a16="http://schemas.microsoft.com/office/drawing/2014/main" xmlns="" id="{40A14A70-9751-46E3-BEEA-9228F3F4E0E5}"/>
              </a:ext>
            </a:extLst>
          </p:cNvPr>
          <p:cNvSpPr>
            <a:spLocks noEditPoints="1"/>
          </p:cNvSpPr>
          <p:nvPr/>
        </p:nvSpPr>
        <p:spPr bwMode="auto">
          <a:xfrm>
            <a:off x="1585913" y="2327275"/>
            <a:ext cx="434975" cy="423863"/>
          </a:xfrm>
          <a:custGeom>
            <a:avLst/>
            <a:gdLst>
              <a:gd name="T0" fmla="*/ 0 w 274"/>
              <a:gd name="T1" fmla="*/ 52 h 267"/>
              <a:gd name="T2" fmla="*/ 122 w 274"/>
              <a:gd name="T3" fmla="*/ 92 h 267"/>
              <a:gd name="T4" fmla="*/ 122 w 274"/>
              <a:gd name="T5" fmla="*/ 266 h 267"/>
              <a:gd name="T6" fmla="*/ 1 w 274"/>
              <a:gd name="T7" fmla="*/ 225 h 267"/>
              <a:gd name="T8" fmla="*/ 152 w 274"/>
              <a:gd name="T9" fmla="*/ 267 h 267"/>
              <a:gd name="T10" fmla="*/ 274 w 274"/>
              <a:gd name="T11" fmla="*/ 225 h 267"/>
              <a:gd name="T12" fmla="*/ 274 w 274"/>
              <a:gd name="T13" fmla="*/ 52 h 267"/>
              <a:gd name="T14" fmla="*/ 152 w 274"/>
              <a:gd name="T15" fmla="*/ 91 h 267"/>
              <a:gd name="T16" fmla="*/ 137 w 274"/>
              <a:gd name="T17" fmla="*/ 71 h 267"/>
              <a:gd name="T18" fmla="*/ 248 w 274"/>
              <a:gd name="T19" fmla="*/ 34 h 267"/>
              <a:gd name="T20" fmla="*/ 137 w 274"/>
              <a:gd name="T21" fmla="*/ 0 h 267"/>
              <a:gd name="T22" fmla="*/ 22 w 274"/>
              <a:gd name="T23" fmla="*/ 34 h 2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74" h="267">
                <a:moveTo>
                  <a:pt x="0" y="52"/>
                </a:moveTo>
                <a:lnTo>
                  <a:pt x="122" y="92"/>
                </a:lnTo>
                <a:lnTo>
                  <a:pt x="122" y="266"/>
                </a:lnTo>
                <a:lnTo>
                  <a:pt x="1" y="225"/>
                </a:lnTo>
                <a:moveTo>
                  <a:pt x="152" y="267"/>
                </a:moveTo>
                <a:lnTo>
                  <a:pt x="274" y="225"/>
                </a:lnTo>
                <a:lnTo>
                  <a:pt x="274" y="52"/>
                </a:lnTo>
                <a:lnTo>
                  <a:pt x="152" y="91"/>
                </a:lnTo>
                <a:moveTo>
                  <a:pt x="137" y="71"/>
                </a:moveTo>
                <a:lnTo>
                  <a:pt x="248" y="34"/>
                </a:lnTo>
                <a:lnTo>
                  <a:pt x="137" y="0"/>
                </a:lnTo>
                <a:lnTo>
                  <a:pt x="22" y="34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" name="Freeform 10">
            <a:extLst>
              <a:ext uri="{FF2B5EF4-FFF2-40B4-BE49-F238E27FC236}">
                <a16:creationId xmlns:a16="http://schemas.microsoft.com/office/drawing/2014/main" xmlns="" id="{6A26A4BD-B4E3-44F8-8ADF-FA4CE318F6EC}"/>
              </a:ext>
            </a:extLst>
          </p:cNvPr>
          <p:cNvSpPr>
            <a:spLocks noEditPoints="1"/>
          </p:cNvSpPr>
          <p:nvPr/>
        </p:nvSpPr>
        <p:spPr bwMode="auto">
          <a:xfrm>
            <a:off x="1603375" y="2917825"/>
            <a:ext cx="392113" cy="423863"/>
          </a:xfrm>
          <a:custGeom>
            <a:avLst/>
            <a:gdLst>
              <a:gd name="T0" fmla="*/ 70 w 279"/>
              <a:gd name="T1" fmla="*/ 112 h 300"/>
              <a:gd name="T2" fmla="*/ 39 w 279"/>
              <a:gd name="T3" fmla="*/ 161 h 300"/>
              <a:gd name="T4" fmla="*/ 2 w 279"/>
              <a:gd name="T5" fmla="*/ 117 h 300"/>
              <a:gd name="T6" fmla="*/ 33 w 279"/>
              <a:gd name="T7" fmla="*/ 68 h 300"/>
              <a:gd name="T8" fmla="*/ 70 w 279"/>
              <a:gd name="T9" fmla="*/ 112 h 300"/>
              <a:gd name="T10" fmla="*/ 200 w 279"/>
              <a:gd name="T11" fmla="*/ 6 h 300"/>
              <a:gd name="T12" fmla="*/ 155 w 279"/>
              <a:gd name="T13" fmla="*/ 43 h 300"/>
              <a:gd name="T14" fmla="*/ 177 w 279"/>
              <a:gd name="T15" fmla="*/ 96 h 300"/>
              <a:gd name="T16" fmla="*/ 222 w 279"/>
              <a:gd name="T17" fmla="*/ 60 h 300"/>
              <a:gd name="T18" fmla="*/ 200 w 279"/>
              <a:gd name="T19" fmla="*/ 6 h 300"/>
              <a:gd name="T20" fmla="*/ 243 w 279"/>
              <a:gd name="T21" fmla="*/ 90 h 300"/>
              <a:gd name="T22" fmla="*/ 209 w 279"/>
              <a:gd name="T23" fmla="*/ 137 h 300"/>
              <a:gd name="T24" fmla="*/ 244 w 279"/>
              <a:gd name="T25" fmla="*/ 178 h 300"/>
              <a:gd name="T26" fmla="*/ 278 w 279"/>
              <a:gd name="T27" fmla="*/ 136 h 300"/>
              <a:gd name="T28" fmla="*/ 243 w 279"/>
              <a:gd name="T29" fmla="*/ 90 h 300"/>
              <a:gd name="T30" fmla="*/ 103 w 279"/>
              <a:gd name="T31" fmla="*/ 0 h 300"/>
              <a:gd name="T32" fmla="*/ 70 w 279"/>
              <a:gd name="T33" fmla="*/ 46 h 300"/>
              <a:gd name="T34" fmla="*/ 103 w 279"/>
              <a:gd name="T35" fmla="*/ 92 h 300"/>
              <a:gd name="T36" fmla="*/ 136 w 279"/>
              <a:gd name="T37" fmla="*/ 46 h 300"/>
              <a:gd name="T38" fmla="*/ 103 w 279"/>
              <a:gd name="T39" fmla="*/ 0 h 300"/>
              <a:gd name="T40" fmla="*/ 99 w 279"/>
              <a:gd name="T41" fmla="*/ 142 h 300"/>
              <a:gd name="T42" fmla="*/ 53 w 279"/>
              <a:gd name="T43" fmla="*/ 192 h 300"/>
              <a:gd name="T44" fmla="*/ 20 w 279"/>
              <a:gd name="T45" fmla="*/ 245 h 300"/>
              <a:gd name="T46" fmla="*/ 63 w 279"/>
              <a:gd name="T47" fmla="*/ 297 h 300"/>
              <a:gd name="T48" fmla="*/ 136 w 279"/>
              <a:gd name="T49" fmla="*/ 290 h 300"/>
              <a:gd name="T50" fmla="*/ 211 w 279"/>
              <a:gd name="T51" fmla="*/ 300 h 300"/>
              <a:gd name="T52" fmla="*/ 256 w 279"/>
              <a:gd name="T53" fmla="*/ 250 h 300"/>
              <a:gd name="T54" fmla="*/ 225 w 279"/>
              <a:gd name="T55" fmla="*/ 196 h 300"/>
              <a:gd name="T56" fmla="*/ 173 w 279"/>
              <a:gd name="T57" fmla="*/ 140 h 300"/>
              <a:gd name="T58" fmla="*/ 136 w 279"/>
              <a:gd name="T59" fmla="*/ 123 h 300"/>
              <a:gd name="T60" fmla="*/ 99 w 279"/>
              <a:gd name="T61" fmla="*/ 142 h 3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279" h="300">
                <a:moveTo>
                  <a:pt x="70" y="112"/>
                </a:moveTo>
                <a:cubicBezTo>
                  <a:pt x="72" y="137"/>
                  <a:pt x="58" y="159"/>
                  <a:pt x="39" y="161"/>
                </a:cubicBezTo>
                <a:cubicBezTo>
                  <a:pt x="20" y="162"/>
                  <a:pt x="4" y="142"/>
                  <a:pt x="2" y="117"/>
                </a:cubicBezTo>
                <a:cubicBezTo>
                  <a:pt x="0" y="91"/>
                  <a:pt x="14" y="69"/>
                  <a:pt x="33" y="68"/>
                </a:cubicBezTo>
                <a:cubicBezTo>
                  <a:pt x="52" y="67"/>
                  <a:pt x="68" y="86"/>
                  <a:pt x="70" y="112"/>
                </a:cubicBezTo>
                <a:close/>
                <a:moveTo>
                  <a:pt x="200" y="6"/>
                </a:moveTo>
                <a:cubicBezTo>
                  <a:pt x="181" y="2"/>
                  <a:pt x="162" y="18"/>
                  <a:pt x="155" y="43"/>
                </a:cubicBezTo>
                <a:cubicBezTo>
                  <a:pt x="149" y="67"/>
                  <a:pt x="159" y="91"/>
                  <a:pt x="177" y="96"/>
                </a:cubicBezTo>
                <a:cubicBezTo>
                  <a:pt x="195" y="101"/>
                  <a:pt x="215" y="84"/>
                  <a:pt x="222" y="60"/>
                </a:cubicBezTo>
                <a:cubicBezTo>
                  <a:pt x="230" y="27"/>
                  <a:pt x="204" y="7"/>
                  <a:pt x="200" y="6"/>
                </a:cubicBezTo>
                <a:close/>
                <a:moveTo>
                  <a:pt x="243" y="90"/>
                </a:moveTo>
                <a:cubicBezTo>
                  <a:pt x="223" y="90"/>
                  <a:pt x="208" y="108"/>
                  <a:pt x="209" y="137"/>
                </a:cubicBezTo>
                <a:cubicBezTo>
                  <a:pt x="209" y="165"/>
                  <a:pt x="225" y="178"/>
                  <a:pt x="244" y="178"/>
                </a:cubicBezTo>
                <a:cubicBezTo>
                  <a:pt x="263" y="177"/>
                  <a:pt x="279" y="164"/>
                  <a:pt x="278" y="136"/>
                </a:cubicBezTo>
                <a:cubicBezTo>
                  <a:pt x="278" y="99"/>
                  <a:pt x="247" y="90"/>
                  <a:pt x="243" y="90"/>
                </a:cubicBezTo>
                <a:close/>
                <a:moveTo>
                  <a:pt x="103" y="0"/>
                </a:moveTo>
                <a:cubicBezTo>
                  <a:pt x="85" y="0"/>
                  <a:pt x="70" y="21"/>
                  <a:pt x="70" y="46"/>
                </a:cubicBezTo>
                <a:cubicBezTo>
                  <a:pt x="70" y="71"/>
                  <a:pt x="85" y="92"/>
                  <a:pt x="103" y="92"/>
                </a:cubicBezTo>
                <a:cubicBezTo>
                  <a:pt x="122" y="92"/>
                  <a:pt x="136" y="71"/>
                  <a:pt x="136" y="46"/>
                </a:cubicBezTo>
                <a:cubicBezTo>
                  <a:pt x="136" y="21"/>
                  <a:pt x="122" y="0"/>
                  <a:pt x="103" y="0"/>
                </a:cubicBezTo>
                <a:close/>
                <a:moveTo>
                  <a:pt x="99" y="142"/>
                </a:moveTo>
                <a:cubicBezTo>
                  <a:pt x="88" y="158"/>
                  <a:pt x="76" y="172"/>
                  <a:pt x="53" y="192"/>
                </a:cubicBezTo>
                <a:cubicBezTo>
                  <a:pt x="30" y="211"/>
                  <a:pt x="20" y="225"/>
                  <a:pt x="20" y="245"/>
                </a:cubicBezTo>
                <a:cubicBezTo>
                  <a:pt x="20" y="264"/>
                  <a:pt x="31" y="297"/>
                  <a:pt x="63" y="297"/>
                </a:cubicBezTo>
                <a:cubicBezTo>
                  <a:pt x="95" y="297"/>
                  <a:pt x="111" y="290"/>
                  <a:pt x="136" y="290"/>
                </a:cubicBezTo>
                <a:cubicBezTo>
                  <a:pt x="162" y="290"/>
                  <a:pt x="179" y="300"/>
                  <a:pt x="211" y="300"/>
                </a:cubicBezTo>
                <a:cubicBezTo>
                  <a:pt x="243" y="300"/>
                  <a:pt x="256" y="270"/>
                  <a:pt x="256" y="250"/>
                </a:cubicBezTo>
                <a:cubicBezTo>
                  <a:pt x="256" y="230"/>
                  <a:pt x="251" y="219"/>
                  <a:pt x="225" y="196"/>
                </a:cubicBezTo>
                <a:cubicBezTo>
                  <a:pt x="209" y="182"/>
                  <a:pt x="195" y="170"/>
                  <a:pt x="173" y="140"/>
                </a:cubicBezTo>
                <a:cubicBezTo>
                  <a:pt x="162" y="125"/>
                  <a:pt x="149" y="123"/>
                  <a:pt x="136" y="123"/>
                </a:cubicBezTo>
                <a:cubicBezTo>
                  <a:pt x="123" y="123"/>
                  <a:pt x="110" y="127"/>
                  <a:pt x="99" y="14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" name="Freeform 11">
            <a:extLst>
              <a:ext uri="{FF2B5EF4-FFF2-40B4-BE49-F238E27FC236}">
                <a16:creationId xmlns:a16="http://schemas.microsoft.com/office/drawing/2014/main" xmlns="" id="{5200DDB0-2D5A-42C2-8FB0-F0CA0A169367}"/>
              </a:ext>
            </a:extLst>
          </p:cNvPr>
          <p:cNvSpPr>
            <a:spLocks noEditPoints="1"/>
          </p:cNvSpPr>
          <p:nvPr/>
        </p:nvSpPr>
        <p:spPr bwMode="auto">
          <a:xfrm>
            <a:off x="1550988" y="3513138"/>
            <a:ext cx="506413" cy="423863"/>
          </a:xfrm>
          <a:custGeom>
            <a:avLst/>
            <a:gdLst>
              <a:gd name="T0" fmla="*/ 10 w 361"/>
              <a:gd name="T1" fmla="*/ 241 h 300"/>
              <a:gd name="T2" fmla="*/ 80 w 361"/>
              <a:gd name="T3" fmla="*/ 286 h 300"/>
              <a:gd name="T4" fmla="*/ 222 w 361"/>
              <a:gd name="T5" fmla="*/ 298 h 300"/>
              <a:gd name="T6" fmla="*/ 344 w 361"/>
              <a:gd name="T7" fmla="*/ 249 h 300"/>
              <a:gd name="T8" fmla="*/ 360 w 361"/>
              <a:gd name="T9" fmla="*/ 224 h 300"/>
              <a:gd name="T10" fmla="*/ 354 w 361"/>
              <a:gd name="T11" fmla="*/ 190 h 300"/>
              <a:gd name="T12" fmla="*/ 326 w 361"/>
              <a:gd name="T13" fmla="*/ 111 h 300"/>
              <a:gd name="T14" fmla="*/ 242 w 361"/>
              <a:gd name="T15" fmla="*/ 17 h 300"/>
              <a:gd name="T16" fmla="*/ 195 w 361"/>
              <a:gd name="T17" fmla="*/ 1 h 300"/>
              <a:gd name="T18" fmla="*/ 184 w 361"/>
              <a:gd name="T19" fmla="*/ 0 h 300"/>
              <a:gd name="T20" fmla="*/ 168 w 361"/>
              <a:gd name="T21" fmla="*/ 0 h 300"/>
              <a:gd name="T22" fmla="*/ 155 w 361"/>
              <a:gd name="T23" fmla="*/ 2 h 300"/>
              <a:gd name="T24" fmla="*/ 107 w 361"/>
              <a:gd name="T25" fmla="*/ 25 h 300"/>
              <a:gd name="T26" fmla="*/ 22 w 361"/>
              <a:gd name="T27" fmla="*/ 137 h 300"/>
              <a:gd name="T28" fmla="*/ 0 w 361"/>
              <a:gd name="T29" fmla="*/ 222 h 300"/>
              <a:gd name="T30" fmla="*/ 1 w 361"/>
              <a:gd name="T31" fmla="*/ 229 h 300"/>
              <a:gd name="T32" fmla="*/ 25 w 361"/>
              <a:gd name="T33" fmla="*/ 215 h 300"/>
              <a:gd name="T34" fmla="*/ 29 w 361"/>
              <a:gd name="T35" fmla="*/ 200 h 300"/>
              <a:gd name="T36" fmla="*/ 56 w 361"/>
              <a:gd name="T37" fmla="*/ 151 h 300"/>
              <a:gd name="T38" fmla="*/ 90 w 361"/>
              <a:gd name="T39" fmla="*/ 116 h 300"/>
              <a:gd name="T40" fmla="*/ 139 w 361"/>
              <a:gd name="T41" fmla="*/ 149 h 300"/>
              <a:gd name="T42" fmla="*/ 161 w 361"/>
              <a:gd name="T43" fmla="*/ 144 h 300"/>
              <a:gd name="T44" fmla="*/ 211 w 361"/>
              <a:gd name="T45" fmla="*/ 84 h 300"/>
              <a:gd name="T46" fmla="*/ 232 w 361"/>
              <a:gd name="T47" fmla="*/ 73 h 300"/>
              <a:gd name="T48" fmla="*/ 240 w 361"/>
              <a:gd name="T49" fmla="*/ 79 h 300"/>
              <a:gd name="T50" fmla="*/ 290 w 361"/>
              <a:gd name="T51" fmla="*/ 129 h 300"/>
              <a:gd name="T52" fmla="*/ 328 w 361"/>
              <a:gd name="T53" fmla="*/ 189 h 300"/>
              <a:gd name="T54" fmla="*/ 333 w 361"/>
              <a:gd name="T55" fmla="*/ 225 h 300"/>
              <a:gd name="T56" fmla="*/ 216 w 361"/>
              <a:gd name="T57" fmla="*/ 275 h 300"/>
              <a:gd name="T58" fmla="*/ 79 w 361"/>
              <a:gd name="T59" fmla="*/ 260 h 300"/>
              <a:gd name="T60" fmla="*/ 26 w 361"/>
              <a:gd name="T61" fmla="*/ 218 h 300"/>
              <a:gd name="T62" fmla="*/ 25 w 361"/>
              <a:gd name="T63" fmla="*/ 215 h 3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361" h="300">
                <a:moveTo>
                  <a:pt x="2" y="231"/>
                </a:moveTo>
                <a:cubicBezTo>
                  <a:pt x="4" y="234"/>
                  <a:pt x="7" y="238"/>
                  <a:pt x="10" y="241"/>
                </a:cubicBezTo>
                <a:cubicBezTo>
                  <a:pt x="16" y="248"/>
                  <a:pt x="22" y="254"/>
                  <a:pt x="29" y="260"/>
                </a:cubicBezTo>
                <a:cubicBezTo>
                  <a:pt x="45" y="272"/>
                  <a:pt x="62" y="280"/>
                  <a:pt x="80" y="286"/>
                </a:cubicBezTo>
                <a:cubicBezTo>
                  <a:pt x="101" y="293"/>
                  <a:pt x="123" y="297"/>
                  <a:pt x="145" y="298"/>
                </a:cubicBezTo>
                <a:cubicBezTo>
                  <a:pt x="170" y="300"/>
                  <a:pt x="196" y="300"/>
                  <a:pt x="222" y="298"/>
                </a:cubicBezTo>
                <a:cubicBezTo>
                  <a:pt x="245" y="295"/>
                  <a:pt x="268" y="290"/>
                  <a:pt x="290" y="282"/>
                </a:cubicBezTo>
                <a:cubicBezTo>
                  <a:pt x="310" y="274"/>
                  <a:pt x="328" y="263"/>
                  <a:pt x="344" y="249"/>
                </a:cubicBezTo>
                <a:cubicBezTo>
                  <a:pt x="348" y="245"/>
                  <a:pt x="352" y="241"/>
                  <a:pt x="355" y="237"/>
                </a:cubicBezTo>
                <a:cubicBezTo>
                  <a:pt x="358" y="233"/>
                  <a:pt x="360" y="229"/>
                  <a:pt x="360" y="224"/>
                </a:cubicBezTo>
                <a:cubicBezTo>
                  <a:pt x="361" y="219"/>
                  <a:pt x="360" y="213"/>
                  <a:pt x="359" y="208"/>
                </a:cubicBezTo>
                <a:cubicBezTo>
                  <a:pt x="357" y="202"/>
                  <a:pt x="356" y="196"/>
                  <a:pt x="354" y="190"/>
                </a:cubicBezTo>
                <a:cubicBezTo>
                  <a:pt x="354" y="188"/>
                  <a:pt x="353" y="186"/>
                  <a:pt x="353" y="184"/>
                </a:cubicBezTo>
                <a:cubicBezTo>
                  <a:pt x="347" y="159"/>
                  <a:pt x="338" y="134"/>
                  <a:pt x="326" y="111"/>
                </a:cubicBezTo>
                <a:cubicBezTo>
                  <a:pt x="316" y="91"/>
                  <a:pt x="304" y="73"/>
                  <a:pt x="289" y="56"/>
                </a:cubicBezTo>
                <a:cubicBezTo>
                  <a:pt x="276" y="41"/>
                  <a:pt x="260" y="27"/>
                  <a:pt x="242" y="17"/>
                </a:cubicBezTo>
                <a:cubicBezTo>
                  <a:pt x="232" y="12"/>
                  <a:pt x="222" y="8"/>
                  <a:pt x="212" y="5"/>
                </a:cubicBezTo>
                <a:cubicBezTo>
                  <a:pt x="206" y="3"/>
                  <a:pt x="200" y="2"/>
                  <a:pt x="195" y="1"/>
                </a:cubicBezTo>
                <a:cubicBezTo>
                  <a:pt x="193" y="0"/>
                  <a:pt x="192" y="0"/>
                  <a:pt x="190" y="0"/>
                </a:cubicBezTo>
                <a:cubicBezTo>
                  <a:pt x="188" y="0"/>
                  <a:pt x="186" y="0"/>
                  <a:pt x="184" y="0"/>
                </a:cubicBezTo>
                <a:cubicBezTo>
                  <a:pt x="181" y="0"/>
                  <a:pt x="177" y="0"/>
                  <a:pt x="173" y="0"/>
                </a:cubicBezTo>
                <a:cubicBezTo>
                  <a:pt x="172" y="0"/>
                  <a:pt x="170" y="0"/>
                  <a:pt x="168" y="0"/>
                </a:cubicBezTo>
                <a:cubicBezTo>
                  <a:pt x="167" y="0"/>
                  <a:pt x="165" y="0"/>
                  <a:pt x="164" y="1"/>
                </a:cubicBezTo>
                <a:cubicBezTo>
                  <a:pt x="161" y="1"/>
                  <a:pt x="158" y="2"/>
                  <a:pt x="155" y="2"/>
                </a:cubicBezTo>
                <a:cubicBezTo>
                  <a:pt x="149" y="4"/>
                  <a:pt x="143" y="6"/>
                  <a:pt x="138" y="8"/>
                </a:cubicBezTo>
                <a:cubicBezTo>
                  <a:pt x="127" y="12"/>
                  <a:pt x="117" y="18"/>
                  <a:pt x="107" y="25"/>
                </a:cubicBezTo>
                <a:cubicBezTo>
                  <a:pt x="88" y="38"/>
                  <a:pt x="71" y="54"/>
                  <a:pt x="58" y="73"/>
                </a:cubicBezTo>
                <a:cubicBezTo>
                  <a:pt x="43" y="92"/>
                  <a:pt x="31" y="114"/>
                  <a:pt x="22" y="137"/>
                </a:cubicBezTo>
                <a:cubicBezTo>
                  <a:pt x="12" y="161"/>
                  <a:pt x="6" y="186"/>
                  <a:pt x="2" y="211"/>
                </a:cubicBezTo>
                <a:cubicBezTo>
                  <a:pt x="1" y="215"/>
                  <a:pt x="0" y="218"/>
                  <a:pt x="0" y="222"/>
                </a:cubicBezTo>
                <a:cubicBezTo>
                  <a:pt x="0" y="223"/>
                  <a:pt x="0" y="225"/>
                  <a:pt x="0" y="227"/>
                </a:cubicBezTo>
                <a:cubicBezTo>
                  <a:pt x="0" y="228"/>
                  <a:pt x="0" y="228"/>
                  <a:pt x="1" y="229"/>
                </a:cubicBezTo>
                <a:cubicBezTo>
                  <a:pt x="1" y="229"/>
                  <a:pt x="1" y="230"/>
                  <a:pt x="2" y="231"/>
                </a:cubicBezTo>
                <a:close/>
                <a:moveTo>
                  <a:pt x="25" y="215"/>
                </a:moveTo>
                <a:cubicBezTo>
                  <a:pt x="26" y="213"/>
                  <a:pt x="26" y="211"/>
                  <a:pt x="26" y="210"/>
                </a:cubicBezTo>
                <a:cubicBezTo>
                  <a:pt x="27" y="206"/>
                  <a:pt x="28" y="203"/>
                  <a:pt x="29" y="200"/>
                </a:cubicBezTo>
                <a:cubicBezTo>
                  <a:pt x="33" y="188"/>
                  <a:pt x="39" y="178"/>
                  <a:pt x="46" y="167"/>
                </a:cubicBezTo>
                <a:cubicBezTo>
                  <a:pt x="49" y="162"/>
                  <a:pt x="52" y="157"/>
                  <a:pt x="56" y="151"/>
                </a:cubicBezTo>
                <a:cubicBezTo>
                  <a:pt x="59" y="146"/>
                  <a:pt x="62" y="141"/>
                  <a:pt x="66" y="136"/>
                </a:cubicBezTo>
                <a:cubicBezTo>
                  <a:pt x="72" y="128"/>
                  <a:pt x="80" y="119"/>
                  <a:pt x="90" y="116"/>
                </a:cubicBezTo>
                <a:cubicBezTo>
                  <a:pt x="104" y="111"/>
                  <a:pt x="115" y="126"/>
                  <a:pt x="123" y="135"/>
                </a:cubicBezTo>
                <a:cubicBezTo>
                  <a:pt x="128" y="140"/>
                  <a:pt x="133" y="146"/>
                  <a:pt x="139" y="149"/>
                </a:cubicBezTo>
                <a:cubicBezTo>
                  <a:pt x="142" y="150"/>
                  <a:pt x="145" y="151"/>
                  <a:pt x="148" y="150"/>
                </a:cubicBezTo>
                <a:cubicBezTo>
                  <a:pt x="153" y="150"/>
                  <a:pt x="157" y="147"/>
                  <a:pt x="161" y="144"/>
                </a:cubicBezTo>
                <a:cubicBezTo>
                  <a:pt x="171" y="136"/>
                  <a:pt x="178" y="126"/>
                  <a:pt x="186" y="116"/>
                </a:cubicBezTo>
                <a:cubicBezTo>
                  <a:pt x="194" y="105"/>
                  <a:pt x="202" y="94"/>
                  <a:pt x="211" y="84"/>
                </a:cubicBezTo>
                <a:cubicBezTo>
                  <a:pt x="215" y="80"/>
                  <a:pt x="219" y="75"/>
                  <a:pt x="225" y="73"/>
                </a:cubicBezTo>
                <a:cubicBezTo>
                  <a:pt x="227" y="72"/>
                  <a:pt x="230" y="72"/>
                  <a:pt x="232" y="73"/>
                </a:cubicBezTo>
                <a:cubicBezTo>
                  <a:pt x="234" y="74"/>
                  <a:pt x="235" y="75"/>
                  <a:pt x="236" y="76"/>
                </a:cubicBezTo>
                <a:cubicBezTo>
                  <a:pt x="237" y="77"/>
                  <a:pt x="239" y="78"/>
                  <a:pt x="240" y="79"/>
                </a:cubicBezTo>
                <a:cubicBezTo>
                  <a:pt x="250" y="86"/>
                  <a:pt x="259" y="95"/>
                  <a:pt x="268" y="104"/>
                </a:cubicBezTo>
                <a:cubicBezTo>
                  <a:pt x="276" y="112"/>
                  <a:pt x="283" y="120"/>
                  <a:pt x="290" y="129"/>
                </a:cubicBezTo>
                <a:cubicBezTo>
                  <a:pt x="297" y="137"/>
                  <a:pt x="303" y="145"/>
                  <a:pt x="309" y="155"/>
                </a:cubicBezTo>
                <a:cubicBezTo>
                  <a:pt x="316" y="166"/>
                  <a:pt x="321" y="178"/>
                  <a:pt x="328" y="189"/>
                </a:cubicBezTo>
                <a:cubicBezTo>
                  <a:pt x="334" y="199"/>
                  <a:pt x="340" y="211"/>
                  <a:pt x="334" y="223"/>
                </a:cubicBezTo>
                <a:cubicBezTo>
                  <a:pt x="333" y="224"/>
                  <a:pt x="333" y="224"/>
                  <a:pt x="333" y="225"/>
                </a:cubicBezTo>
                <a:cubicBezTo>
                  <a:pt x="322" y="242"/>
                  <a:pt x="304" y="253"/>
                  <a:pt x="286" y="260"/>
                </a:cubicBezTo>
                <a:cubicBezTo>
                  <a:pt x="264" y="269"/>
                  <a:pt x="240" y="273"/>
                  <a:pt x="216" y="275"/>
                </a:cubicBezTo>
                <a:cubicBezTo>
                  <a:pt x="192" y="276"/>
                  <a:pt x="168" y="276"/>
                  <a:pt x="143" y="274"/>
                </a:cubicBezTo>
                <a:cubicBezTo>
                  <a:pt x="121" y="272"/>
                  <a:pt x="99" y="268"/>
                  <a:pt x="79" y="260"/>
                </a:cubicBezTo>
                <a:cubicBezTo>
                  <a:pt x="61" y="253"/>
                  <a:pt x="45" y="244"/>
                  <a:pt x="33" y="229"/>
                </a:cubicBezTo>
                <a:cubicBezTo>
                  <a:pt x="31" y="225"/>
                  <a:pt x="28" y="222"/>
                  <a:pt x="26" y="218"/>
                </a:cubicBezTo>
                <a:cubicBezTo>
                  <a:pt x="26" y="217"/>
                  <a:pt x="26" y="217"/>
                  <a:pt x="26" y="216"/>
                </a:cubicBezTo>
                <a:cubicBezTo>
                  <a:pt x="25" y="216"/>
                  <a:pt x="25" y="215"/>
                  <a:pt x="25" y="21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" name="Freeform 12">
            <a:extLst>
              <a:ext uri="{FF2B5EF4-FFF2-40B4-BE49-F238E27FC236}">
                <a16:creationId xmlns:a16="http://schemas.microsoft.com/office/drawing/2014/main" xmlns="" id="{2F18D739-0392-441C-9511-9E45174E6EE5}"/>
              </a:ext>
            </a:extLst>
          </p:cNvPr>
          <p:cNvSpPr>
            <a:spLocks/>
          </p:cNvSpPr>
          <p:nvPr/>
        </p:nvSpPr>
        <p:spPr bwMode="auto">
          <a:xfrm>
            <a:off x="1611313" y="4105275"/>
            <a:ext cx="377825" cy="423863"/>
          </a:xfrm>
          <a:custGeom>
            <a:avLst/>
            <a:gdLst>
              <a:gd name="T0" fmla="*/ 150 w 270"/>
              <a:gd name="T1" fmla="*/ 300 h 300"/>
              <a:gd name="T2" fmla="*/ 120 w 270"/>
              <a:gd name="T3" fmla="*/ 300 h 300"/>
              <a:gd name="T4" fmla="*/ 0 w 270"/>
              <a:gd name="T5" fmla="*/ 180 h 300"/>
              <a:gd name="T6" fmla="*/ 0 w 270"/>
              <a:gd name="T7" fmla="*/ 30 h 300"/>
              <a:gd name="T8" fmla="*/ 30 w 270"/>
              <a:gd name="T9" fmla="*/ 0 h 300"/>
              <a:gd name="T10" fmla="*/ 60 w 270"/>
              <a:gd name="T11" fmla="*/ 30 h 300"/>
              <a:gd name="T12" fmla="*/ 60 w 270"/>
              <a:gd name="T13" fmla="*/ 180 h 300"/>
              <a:gd name="T14" fmla="*/ 120 w 270"/>
              <a:gd name="T15" fmla="*/ 240 h 300"/>
              <a:gd name="T16" fmla="*/ 150 w 270"/>
              <a:gd name="T17" fmla="*/ 240 h 300"/>
              <a:gd name="T18" fmla="*/ 210 w 270"/>
              <a:gd name="T19" fmla="*/ 188 h 300"/>
              <a:gd name="T20" fmla="*/ 180 w 270"/>
              <a:gd name="T21" fmla="*/ 135 h 300"/>
              <a:gd name="T22" fmla="*/ 120 w 270"/>
              <a:gd name="T23" fmla="*/ 135 h 300"/>
              <a:gd name="T24" fmla="*/ 90 w 270"/>
              <a:gd name="T25" fmla="*/ 105 h 300"/>
              <a:gd name="T26" fmla="*/ 120 w 270"/>
              <a:gd name="T27" fmla="*/ 75 h 300"/>
              <a:gd name="T28" fmla="*/ 180 w 270"/>
              <a:gd name="T29" fmla="*/ 75 h 300"/>
              <a:gd name="T30" fmla="*/ 270 w 270"/>
              <a:gd name="T31" fmla="*/ 188 h 300"/>
              <a:gd name="T32" fmla="*/ 150 w 270"/>
              <a:gd name="T33" fmla="*/ 300 h 3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70" h="300">
                <a:moveTo>
                  <a:pt x="150" y="300"/>
                </a:moveTo>
                <a:cubicBezTo>
                  <a:pt x="120" y="300"/>
                  <a:pt x="120" y="300"/>
                  <a:pt x="120" y="300"/>
                </a:cubicBezTo>
                <a:cubicBezTo>
                  <a:pt x="54" y="300"/>
                  <a:pt x="0" y="246"/>
                  <a:pt x="0" y="180"/>
                </a:cubicBezTo>
                <a:cubicBezTo>
                  <a:pt x="0" y="30"/>
                  <a:pt x="0" y="30"/>
                  <a:pt x="0" y="30"/>
                </a:cubicBezTo>
                <a:cubicBezTo>
                  <a:pt x="0" y="14"/>
                  <a:pt x="14" y="0"/>
                  <a:pt x="30" y="0"/>
                </a:cubicBezTo>
                <a:cubicBezTo>
                  <a:pt x="47" y="0"/>
                  <a:pt x="60" y="14"/>
                  <a:pt x="60" y="30"/>
                </a:cubicBezTo>
                <a:cubicBezTo>
                  <a:pt x="60" y="180"/>
                  <a:pt x="60" y="180"/>
                  <a:pt x="60" y="180"/>
                </a:cubicBezTo>
                <a:cubicBezTo>
                  <a:pt x="60" y="213"/>
                  <a:pt x="87" y="240"/>
                  <a:pt x="120" y="240"/>
                </a:cubicBezTo>
                <a:cubicBezTo>
                  <a:pt x="150" y="240"/>
                  <a:pt x="150" y="240"/>
                  <a:pt x="150" y="240"/>
                </a:cubicBezTo>
                <a:cubicBezTo>
                  <a:pt x="183" y="240"/>
                  <a:pt x="210" y="217"/>
                  <a:pt x="210" y="188"/>
                </a:cubicBezTo>
                <a:cubicBezTo>
                  <a:pt x="210" y="158"/>
                  <a:pt x="194" y="135"/>
                  <a:pt x="180" y="135"/>
                </a:cubicBezTo>
                <a:cubicBezTo>
                  <a:pt x="120" y="135"/>
                  <a:pt x="120" y="135"/>
                  <a:pt x="120" y="135"/>
                </a:cubicBezTo>
                <a:cubicBezTo>
                  <a:pt x="104" y="135"/>
                  <a:pt x="90" y="122"/>
                  <a:pt x="90" y="105"/>
                </a:cubicBezTo>
                <a:cubicBezTo>
                  <a:pt x="90" y="89"/>
                  <a:pt x="104" y="75"/>
                  <a:pt x="120" y="75"/>
                </a:cubicBezTo>
                <a:cubicBezTo>
                  <a:pt x="180" y="75"/>
                  <a:pt x="180" y="75"/>
                  <a:pt x="180" y="75"/>
                </a:cubicBezTo>
                <a:cubicBezTo>
                  <a:pt x="230" y="75"/>
                  <a:pt x="270" y="126"/>
                  <a:pt x="270" y="188"/>
                </a:cubicBezTo>
                <a:cubicBezTo>
                  <a:pt x="270" y="250"/>
                  <a:pt x="216" y="300"/>
                  <a:pt x="150" y="30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" name="Freeform 13">
            <a:extLst>
              <a:ext uri="{FF2B5EF4-FFF2-40B4-BE49-F238E27FC236}">
                <a16:creationId xmlns:a16="http://schemas.microsoft.com/office/drawing/2014/main" xmlns="" id="{43C5154C-1881-4551-997E-F294D3052B06}"/>
              </a:ext>
            </a:extLst>
          </p:cNvPr>
          <p:cNvSpPr>
            <a:spLocks noEditPoints="1"/>
          </p:cNvSpPr>
          <p:nvPr/>
        </p:nvSpPr>
        <p:spPr bwMode="auto">
          <a:xfrm>
            <a:off x="1522413" y="4740275"/>
            <a:ext cx="561975" cy="352425"/>
          </a:xfrm>
          <a:custGeom>
            <a:avLst/>
            <a:gdLst>
              <a:gd name="T0" fmla="*/ 361 w 400"/>
              <a:gd name="T1" fmla="*/ 35 h 249"/>
              <a:gd name="T2" fmla="*/ 261 w 400"/>
              <a:gd name="T3" fmla="*/ 35 h 249"/>
              <a:gd name="T4" fmla="*/ 261 w 400"/>
              <a:gd name="T5" fmla="*/ 10 h 249"/>
              <a:gd name="T6" fmla="*/ 361 w 400"/>
              <a:gd name="T7" fmla="*/ 10 h 249"/>
              <a:gd name="T8" fmla="*/ 361 w 400"/>
              <a:gd name="T9" fmla="*/ 35 h 249"/>
              <a:gd name="T10" fmla="*/ 195 w 400"/>
              <a:gd name="T11" fmla="*/ 137 h 249"/>
              <a:gd name="T12" fmla="*/ 204 w 400"/>
              <a:gd name="T13" fmla="*/ 174 h 249"/>
              <a:gd name="T14" fmla="*/ 193 w 400"/>
              <a:gd name="T15" fmla="*/ 213 h 249"/>
              <a:gd name="T16" fmla="*/ 176 w 400"/>
              <a:gd name="T17" fmla="*/ 233 h 249"/>
              <a:gd name="T18" fmla="*/ 147 w 400"/>
              <a:gd name="T19" fmla="*/ 245 h 249"/>
              <a:gd name="T20" fmla="*/ 112 w 400"/>
              <a:gd name="T21" fmla="*/ 249 h 249"/>
              <a:gd name="T22" fmla="*/ 0 w 400"/>
              <a:gd name="T23" fmla="*/ 249 h 249"/>
              <a:gd name="T24" fmla="*/ 0 w 400"/>
              <a:gd name="T25" fmla="*/ 0 h 249"/>
              <a:gd name="T26" fmla="*/ 120 w 400"/>
              <a:gd name="T27" fmla="*/ 0 h 249"/>
              <a:gd name="T28" fmla="*/ 185 w 400"/>
              <a:gd name="T29" fmla="*/ 26 h 249"/>
              <a:gd name="T30" fmla="*/ 196 w 400"/>
              <a:gd name="T31" fmla="*/ 64 h 249"/>
              <a:gd name="T32" fmla="*/ 185 w 400"/>
              <a:gd name="T33" fmla="*/ 101 h 249"/>
              <a:gd name="T34" fmla="*/ 166 w 400"/>
              <a:gd name="T35" fmla="*/ 115 h 249"/>
              <a:gd name="T36" fmla="*/ 195 w 400"/>
              <a:gd name="T37" fmla="*/ 137 h 249"/>
              <a:gd name="T38" fmla="*/ 58 w 400"/>
              <a:gd name="T39" fmla="*/ 98 h 249"/>
              <a:gd name="T40" fmla="*/ 110 w 400"/>
              <a:gd name="T41" fmla="*/ 98 h 249"/>
              <a:gd name="T42" fmla="*/ 137 w 400"/>
              <a:gd name="T43" fmla="*/ 92 h 249"/>
              <a:gd name="T44" fmla="*/ 147 w 400"/>
              <a:gd name="T45" fmla="*/ 70 h 249"/>
              <a:gd name="T46" fmla="*/ 133 w 400"/>
              <a:gd name="T47" fmla="*/ 47 h 249"/>
              <a:gd name="T48" fmla="*/ 104 w 400"/>
              <a:gd name="T49" fmla="*/ 43 h 249"/>
              <a:gd name="T50" fmla="*/ 58 w 400"/>
              <a:gd name="T51" fmla="*/ 43 h 249"/>
              <a:gd name="T52" fmla="*/ 58 w 400"/>
              <a:gd name="T53" fmla="*/ 98 h 249"/>
              <a:gd name="T54" fmla="*/ 152 w 400"/>
              <a:gd name="T55" fmla="*/ 170 h 249"/>
              <a:gd name="T56" fmla="*/ 136 w 400"/>
              <a:gd name="T57" fmla="*/ 143 h 249"/>
              <a:gd name="T58" fmla="*/ 111 w 400"/>
              <a:gd name="T59" fmla="*/ 139 h 249"/>
              <a:gd name="T60" fmla="*/ 58 w 400"/>
              <a:gd name="T61" fmla="*/ 139 h 249"/>
              <a:gd name="T62" fmla="*/ 58 w 400"/>
              <a:gd name="T63" fmla="*/ 205 h 249"/>
              <a:gd name="T64" fmla="*/ 110 w 400"/>
              <a:gd name="T65" fmla="*/ 205 h 249"/>
              <a:gd name="T66" fmla="*/ 135 w 400"/>
              <a:gd name="T67" fmla="*/ 201 h 249"/>
              <a:gd name="T68" fmla="*/ 152 w 400"/>
              <a:gd name="T69" fmla="*/ 170 h 249"/>
              <a:gd name="T70" fmla="*/ 399 w 400"/>
              <a:gd name="T71" fmla="*/ 130 h 249"/>
              <a:gd name="T72" fmla="*/ 400 w 400"/>
              <a:gd name="T73" fmla="*/ 165 h 249"/>
              <a:gd name="T74" fmla="*/ 270 w 400"/>
              <a:gd name="T75" fmla="*/ 165 h 249"/>
              <a:gd name="T76" fmla="*/ 289 w 400"/>
              <a:gd name="T77" fmla="*/ 203 h 249"/>
              <a:gd name="T78" fmla="*/ 315 w 400"/>
              <a:gd name="T79" fmla="*/ 209 h 249"/>
              <a:gd name="T80" fmla="*/ 341 w 400"/>
              <a:gd name="T81" fmla="*/ 201 h 249"/>
              <a:gd name="T82" fmla="*/ 350 w 400"/>
              <a:gd name="T83" fmla="*/ 189 h 249"/>
              <a:gd name="T84" fmla="*/ 398 w 400"/>
              <a:gd name="T85" fmla="*/ 189 h 249"/>
              <a:gd name="T86" fmla="*/ 380 w 400"/>
              <a:gd name="T87" fmla="*/ 221 h 249"/>
              <a:gd name="T88" fmla="*/ 313 w 400"/>
              <a:gd name="T89" fmla="*/ 247 h 249"/>
              <a:gd name="T90" fmla="*/ 251 w 400"/>
              <a:gd name="T91" fmla="*/ 225 h 249"/>
              <a:gd name="T92" fmla="*/ 223 w 400"/>
              <a:gd name="T93" fmla="*/ 154 h 249"/>
              <a:gd name="T94" fmla="*/ 248 w 400"/>
              <a:gd name="T95" fmla="*/ 83 h 249"/>
              <a:gd name="T96" fmla="*/ 312 w 400"/>
              <a:gd name="T97" fmla="*/ 58 h 249"/>
              <a:gd name="T98" fmla="*/ 354 w 400"/>
              <a:gd name="T99" fmla="*/ 66 h 249"/>
              <a:gd name="T100" fmla="*/ 384 w 400"/>
              <a:gd name="T101" fmla="*/ 93 h 249"/>
              <a:gd name="T102" fmla="*/ 399 w 400"/>
              <a:gd name="T103" fmla="*/ 130 h 249"/>
              <a:gd name="T104" fmla="*/ 352 w 400"/>
              <a:gd name="T105" fmla="*/ 134 h 249"/>
              <a:gd name="T106" fmla="*/ 339 w 400"/>
              <a:gd name="T107" fmla="*/ 106 h 249"/>
              <a:gd name="T108" fmla="*/ 312 w 400"/>
              <a:gd name="T109" fmla="*/ 96 h 249"/>
              <a:gd name="T110" fmla="*/ 284 w 400"/>
              <a:gd name="T111" fmla="*/ 107 h 249"/>
              <a:gd name="T112" fmla="*/ 272 w 400"/>
              <a:gd name="T113" fmla="*/ 134 h 249"/>
              <a:gd name="T114" fmla="*/ 352 w 400"/>
              <a:gd name="T115" fmla="*/ 134 h 2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400" h="249">
                <a:moveTo>
                  <a:pt x="361" y="35"/>
                </a:moveTo>
                <a:cubicBezTo>
                  <a:pt x="261" y="35"/>
                  <a:pt x="261" y="35"/>
                  <a:pt x="261" y="35"/>
                </a:cubicBezTo>
                <a:cubicBezTo>
                  <a:pt x="261" y="10"/>
                  <a:pt x="261" y="10"/>
                  <a:pt x="261" y="10"/>
                </a:cubicBezTo>
                <a:cubicBezTo>
                  <a:pt x="361" y="10"/>
                  <a:pt x="361" y="10"/>
                  <a:pt x="361" y="10"/>
                </a:cubicBezTo>
                <a:cubicBezTo>
                  <a:pt x="361" y="35"/>
                  <a:pt x="361" y="35"/>
                  <a:pt x="361" y="35"/>
                </a:cubicBezTo>
                <a:close/>
                <a:moveTo>
                  <a:pt x="195" y="137"/>
                </a:moveTo>
                <a:cubicBezTo>
                  <a:pt x="201" y="147"/>
                  <a:pt x="204" y="159"/>
                  <a:pt x="204" y="174"/>
                </a:cubicBezTo>
                <a:cubicBezTo>
                  <a:pt x="204" y="188"/>
                  <a:pt x="201" y="202"/>
                  <a:pt x="193" y="213"/>
                </a:cubicBezTo>
                <a:cubicBezTo>
                  <a:pt x="188" y="221"/>
                  <a:pt x="183" y="228"/>
                  <a:pt x="176" y="233"/>
                </a:cubicBezTo>
                <a:cubicBezTo>
                  <a:pt x="168" y="239"/>
                  <a:pt x="158" y="243"/>
                  <a:pt x="147" y="245"/>
                </a:cubicBezTo>
                <a:cubicBezTo>
                  <a:pt x="137" y="248"/>
                  <a:pt x="125" y="249"/>
                  <a:pt x="112" y="249"/>
                </a:cubicBezTo>
                <a:cubicBezTo>
                  <a:pt x="0" y="249"/>
                  <a:pt x="0" y="249"/>
                  <a:pt x="0" y="249"/>
                </a:cubicBezTo>
                <a:cubicBezTo>
                  <a:pt x="0" y="0"/>
                  <a:pt x="0" y="0"/>
                  <a:pt x="0" y="0"/>
                </a:cubicBezTo>
                <a:cubicBezTo>
                  <a:pt x="120" y="0"/>
                  <a:pt x="120" y="0"/>
                  <a:pt x="120" y="0"/>
                </a:cubicBezTo>
                <a:cubicBezTo>
                  <a:pt x="151" y="0"/>
                  <a:pt x="172" y="9"/>
                  <a:pt x="185" y="26"/>
                </a:cubicBezTo>
                <a:cubicBezTo>
                  <a:pt x="193" y="37"/>
                  <a:pt x="196" y="50"/>
                  <a:pt x="196" y="64"/>
                </a:cubicBezTo>
                <a:cubicBezTo>
                  <a:pt x="196" y="80"/>
                  <a:pt x="192" y="92"/>
                  <a:pt x="185" y="101"/>
                </a:cubicBezTo>
                <a:cubicBezTo>
                  <a:pt x="181" y="106"/>
                  <a:pt x="174" y="111"/>
                  <a:pt x="166" y="115"/>
                </a:cubicBezTo>
                <a:cubicBezTo>
                  <a:pt x="178" y="120"/>
                  <a:pt x="188" y="127"/>
                  <a:pt x="195" y="137"/>
                </a:cubicBezTo>
                <a:close/>
                <a:moveTo>
                  <a:pt x="58" y="98"/>
                </a:moveTo>
                <a:cubicBezTo>
                  <a:pt x="110" y="98"/>
                  <a:pt x="110" y="98"/>
                  <a:pt x="110" y="98"/>
                </a:cubicBezTo>
                <a:cubicBezTo>
                  <a:pt x="121" y="98"/>
                  <a:pt x="130" y="96"/>
                  <a:pt x="137" y="92"/>
                </a:cubicBezTo>
                <a:cubicBezTo>
                  <a:pt x="143" y="88"/>
                  <a:pt x="147" y="80"/>
                  <a:pt x="147" y="70"/>
                </a:cubicBezTo>
                <a:cubicBezTo>
                  <a:pt x="147" y="58"/>
                  <a:pt x="142" y="51"/>
                  <a:pt x="133" y="47"/>
                </a:cubicBezTo>
                <a:cubicBezTo>
                  <a:pt x="126" y="44"/>
                  <a:pt x="116" y="43"/>
                  <a:pt x="104" y="43"/>
                </a:cubicBezTo>
                <a:cubicBezTo>
                  <a:pt x="58" y="43"/>
                  <a:pt x="58" y="43"/>
                  <a:pt x="58" y="43"/>
                </a:cubicBezTo>
                <a:lnTo>
                  <a:pt x="58" y="98"/>
                </a:lnTo>
                <a:close/>
                <a:moveTo>
                  <a:pt x="152" y="170"/>
                </a:moveTo>
                <a:cubicBezTo>
                  <a:pt x="152" y="157"/>
                  <a:pt x="147" y="148"/>
                  <a:pt x="136" y="143"/>
                </a:cubicBezTo>
                <a:cubicBezTo>
                  <a:pt x="130" y="141"/>
                  <a:pt x="122" y="139"/>
                  <a:pt x="111" y="139"/>
                </a:cubicBezTo>
                <a:cubicBezTo>
                  <a:pt x="58" y="139"/>
                  <a:pt x="58" y="139"/>
                  <a:pt x="58" y="139"/>
                </a:cubicBezTo>
                <a:cubicBezTo>
                  <a:pt x="58" y="205"/>
                  <a:pt x="58" y="205"/>
                  <a:pt x="58" y="205"/>
                </a:cubicBezTo>
                <a:cubicBezTo>
                  <a:pt x="110" y="205"/>
                  <a:pt x="110" y="205"/>
                  <a:pt x="110" y="205"/>
                </a:cubicBezTo>
                <a:cubicBezTo>
                  <a:pt x="121" y="205"/>
                  <a:pt x="129" y="204"/>
                  <a:pt x="135" y="201"/>
                </a:cubicBezTo>
                <a:cubicBezTo>
                  <a:pt x="146" y="196"/>
                  <a:pt x="152" y="185"/>
                  <a:pt x="152" y="170"/>
                </a:cubicBezTo>
                <a:close/>
                <a:moveTo>
                  <a:pt x="399" y="130"/>
                </a:moveTo>
                <a:cubicBezTo>
                  <a:pt x="400" y="138"/>
                  <a:pt x="400" y="149"/>
                  <a:pt x="400" y="165"/>
                </a:cubicBezTo>
                <a:cubicBezTo>
                  <a:pt x="270" y="165"/>
                  <a:pt x="270" y="165"/>
                  <a:pt x="270" y="165"/>
                </a:cubicBezTo>
                <a:cubicBezTo>
                  <a:pt x="271" y="183"/>
                  <a:pt x="277" y="195"/>
                  <a:pt x="289" y="203"/>
                </a:cubicBezTo>
                <a:cubicBezTo>
                  <a:pt x="296" y="207"/>
                  <a:pt x="305" y="209"/>
                  <a:pt x="315" y="209"/>
                </a:cubicBezTo>
                <a:cubicBezTo>
                  <a:pt x="325" y="209"/>
                  <a:pt x="334" y="207"/>
                  <a:pt x="341" y="201"/>
                </a:cubicBezTo>
                <a:cubicBezTo>
                  <a:pt x="344" y="198"/>
                  <a:pt x="347" y="194"/>
                  <a:pt x="350" y="189"/>
                </a:cubicBezTo>
                <a:cubicBezTo>
                  <a:pt x="398" y="189"/>
                  <a:pt x="398" y="189"/>
                  <a:pt x="398" y="189"/>
                </a:cubicBezTo>
                <a:cubicBezTo>
                  <a:pt x="396" y="199"/>
                  <a:pt x="391" y="210"/>
                  <a:pt x="380" y="221"/>
                </a:cubicBezTo>
                <a:cubicBezTo>
                  <a:pt x="365" y="238"/>
                  <a:pt x="342" y="247"/>
                  <a:pt x="313" y="247"/>
                </a:cubicBezTo>
                <a:cubicBezTo>
                  <a:pt x="290" y="247"/>
                  <a:pt x="269" y="240"/>
                  <a:pt x="251" y="225"/>
                </a:cubicBezTo>
                <a:cubicBezTo>
                  <a:pt x="233" y="210"/>
                  <a:pt x="223" y="187"/>
                  <a:pt x="223" y="154"/>
                </a:cubicBezTo>
                <a:cubicBezTo>
                  <a:pt x="223" y="123"/>
                  <a:pt x="232" y="99"/>
                  <a:pt x="248" y="83"/>
                </a:cubicBezTo>
                <a:cubicBezTo>
                  <a:pt x="264" y="66"/>
                  <a:pt x="286" y="58"/>
                  <a:pt x="312" y="58"/>
                </a:cubicBezTo>
                <a:cubicBezTo>
                  <a:pt x="327" y="58"/>
                  <a:pt x="341" y="61"/>
                  <a:pt x="354" y="66"/>
                </a:cubicBezTo>
                <a:cubicBezTo>
                  <a:pt x="366" y="72"/>
                  <a:pt x="376" y="81"/>
                  <a:pt x="384" y="93"/>
                </a:cubicBezTo>
                <a:cubicBezTo>
                  <a:pt x="392" y="103"/>
                  <a:pt x="396" y="116"/>
                  <a:pt x="399" y="130"/>
                </a:cubicBezTo>
                <a:close/>
                <a:moveTo>
                  <a:pt x="352" y="134"/>
                </a:moveTo>
                <a:cubicBezTo>
                  <a:pt x="351" y="122"/>
                  <a:pt x="347" y="112"/>
                  <a:pt x="339" y="106"/>
                </a:cubicBezTo>
                <a:cubicBezTo>
                  <a:pt x="332" y="100"/>
                  <a:pt x="323" y="96"/>
                  <a:pt x="312" y="96"/>
                </a:cubicBezTo>
                <a:cubicBezTo>
                  <a:pt x="300" y="96"/>
                  <a:pt x="291" y="100"/>
                  <a:pt x="284" y="107"/>
                </a:cubicBezTo>
                <a:cubicBezTo>
                  <a:pt x="277" y="113"/>
                  <a:pt x="273" y="123"/>
                  <a:pt x="272" y="134"/>
                </a:cubicBezTo>
                <a:cubicBezTo>
                  <a:pt x="352" y="134"/>
                  <a:pt x="352" y="134"/>
                  <a:pt x="352" y="13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" name="Freeform 14">
            <a:extLst>
              <a:ext uri="{FF2B5EF4-FFF2-40B4-BE49-F238E27FC236}">
                <a16:creationId xmlns:a16="http://schemas.microsoft.com/office/drawing/2014/main" xmlns="" id="{756B1822-27F7-4257-9AE8-03C5DC3491E0}"/>
              </a:ext>
            </a:extLst>
          </p:cNvPr>
          <p:cNvSpPr>
            <a:spLocks noEditPoints="1"/>
          </p:cNvSpPr>
          <p:nvPr/>
        </p:nvSpPr>
        <p:spPr bwMode="auto">
          <a:xfrm>
            <a:off x="1522413" y="5265738"/>
            <a:ext cx="561975" cy="488950"/>
          </a:xfrm>
          <a:custGeom>
            <a:avLst/>
            <a:gdLst>
              <a:gd name="T0" fmla="*/ 0 w 400"/>
              <a:gd name="T1" fmla="*/ 0 h 346"/>
              <a:gd name="T2" fmla="*/ 0 w 400"/>
              <a:gd name="T3" fmla="*/ 213 h 346"/>
              <a:gd name="T4" fmla="*/ 0 w 400"/>
              <a:gd name="T5" fmla="*/ 213 h 346"/>
              <a:gd name="T6" fmla="*/ 200 w 400"/>
              <a:gd name="T7" fmla="*/ 346 h 346"/>
              <a:gd name="T8" fmla="*/ 400 w 400"/>
              <a:gd name="T9" fmla="*/ 209 h 346"/>
              <a:gd name="T10" fmla="*/ 200 w 400"/>
              <a:gd name="T11" fmla="*/ 73 h 346"/>
              <a:gd name="T12" fmla="*/ 73 w 400"/>
              <a:gd name="T13" fmla="*/ 104 h 346"/>
              <a:gd name="T14" fmla="*/ 73 w 400"/>
              <a:gd name="T15" fmla="*/ 0 h 346"/>
              <a:gd name="T16" fmla="*/ 0 w 400"/>
              <a:gd name="T17" fmla="*/ 0 h 346"/>
              <a:gd name="T18" fmla="*/ 200 w 400"/>
              <a:gd name="T19" fmla="*/ 118 h 346"/>
              <a:gd name="T20" fmla="*/ 327 w 400"/>
              <a:gd name="T21" fmla="*/ 209 h 346"/>
              <a:gd name="T22" fmla="*/ 200 w 400"/>
              <a:gd name="T23" fmla="*/ 301 h 346"/>
              <a:gd name="T24" fmla="*/ 73 w 400"/>
              <a:gd name="T25" fmla="*/ 209 h 346"/>
              <a:gd name="T26" fmla="*/ 200 w 400"/>
              <a:gd name="T27" fmla="*/ 118 h 346"/>
              <a:gd name="T28" fmla="*/ 116 w 400"/>
              <a:gd name="T29" fmla="*/ 209 h 346"/>
              <a:gd name="T30" fmla="*/ 200 w 400"/>
              <a:gd name="T31" fmla="*/ 149 h 346"/>
              <a:gd name="T32" fmla="*/ 284 w 400"/>
              <a:gd name="T33" fmla="*/ 209 h 346"/>
              <a:gd name="T34" fmla="*/ 200 w 400"/>
              <a:gd name="T35" fmla="*/ 270 h 346"/>
              <a:gd name="T36" fmla="*/ 116 w 400"/>
              <a:gd name="T37" fmla="*/ 209 h 3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400" h="346">
                <a:moveTo>
                  <a:pt x="0" y="0"/>
                </a:moveTo>
                <a:cubicBezTo>
                  <a:pt x="0" y="213"/>
                  <a:pt x="0" y="213"/>
                  <a:pt x="0" y="213"/>
                </a:cubicBezTo>
                <a:cubicBezTo>
                  <a:pt x="0" y="213"/>
                  <a:pt x="0" y="213"/>
                  <a:pt x="0" y="213"/>
                </a:cubicBezTo>
                <a:cubicBezTo>
                  <a:pt x="3" y="287"/>
                  <a:pt x="91" y="346"/>
                  <a:pt x="200" y="346"/>
                </a:cubicBezTo>
                <a:cubicBezTo>
                  <a:pt x="310" y="346"/>
                  <a:pt x="400" y="285"/>
                  <a:pt x="400" y="209"/>
                </a:cubicBezTo>
                <a:cubicBezTo>
                  <a:pt x="400" y="134"/>
                  <a:pt x="310" y="73"/>
                  <a:pt x="200" y="73"/>
                </a:cubicBezTo>
                <a:cubicBezTo>
                  <a:pt x="152" y="73"/>
                  <a:pt x="107" y="84"/>
                  <a:pt x="73" y="104"/>
                </a:cubicBezTo>
                <a:cubicBezTo>
                  <a:pt x="73" y="0"/>
                  <a:pt x="73" y="0"/>
                  <a:pt x="73" y="0"/>
                </a:cubicBezTo>
                <a:lnTo>
                  <a:pt x="0" y="0"/>
                </a:lnTo>
                <a:close/>
                <a:moveTo>
                  <a:pt x="200" y="118"/>
                </a:moveTo>
                <a:cubicBezTo>
                  <a:pt x="270" y="118"/>
                  <a:pt x="327" y="159"/>
                  <a:pt x="327" y="209"/>
                </a:cubicBezTo>
                <a:cubicBezTo>
                  <a:pt x="327" y="260"/>
                  <a:pt x="270" y="301"/>
                  <a:pt x="200" y="301"/>
                </a:cubicBezTo>
                <a:cubicBezTo>
                  <a:pt x="130" y="301"/>
                  <a:pt x="73" y="260"/>
                  <a:pt x="73" y="209"/>
                </a:cubicBezTo>
                <a:cubicBezTo>
                  <a:pt x="73" y="159"/>
                  <a:pt x="130" y="118"/>
                  <a:pt x="200" y="118"/>
                </a:cubicBezTo>
                <a:close/>
                <a:moveTo>
                  <a:pt x="116" y="209"/>
                </a:moveTo>
                <a:cubicBezTo>
                  <a:pt x="116" y="176"/>
                  <a:pt x="154" y="149"/>
                  <a:pt x="200" y="149"/>
                </a:cubicBezTo>
                <a:cubicBezTo>
                  <a:pt x="246" y="149"/>
                  <a:pt x="284" y="176"/>
                  <a:pt x="284" y="209"/>
                </a:cubicBezTo>
                <a:cubicBezTo>
                  <a:pt x="284" y="243"/>
                  <a:pt x="246" y="270"/>
                  <a:pt x="200" y="270"/>
                </a:cubicBezTo>
                <a:cubicBezTo>
                  <a:pt x="154" y="270"/>
                  <a:pt x="116" y="243"/>
                  <a:pt x="116" y="20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" name="Freeform 15">
            <a:extLst>
              <a:ext uri="{FF2B5EF4-FFF2-40B4-BE49-F238E27FC236}">
                <a16:creationId xmlns:a16="http://schemas.microsoft.com/office/drawing/2014/main" xmlns="" id="{A184570B-A8A3-420C-BFE6-60864978A5A6}"/>
              </a:ext>
            </a:extLst>
          </p:cNvPr>
          <p:cNvSpPr>
            <a:spLocks/>
          </p:cNvSpPr>
          <p:nvPr/>
        </p:nvSpPr>
        <p:spPr bwMode="auto">
          <a:xfrm>
            <a:off x="1522413" y="5897563"/>
            <a:ext cx="561975" cy="407988"/>
          </a:xfrm>
          <a:custGeom>
            <a:avLst/>
            <a:gdLst>
              <a:gd name="T0" fmla="*/ 85 w 400"/>
              <a:gd name="T1" fmla="*/ 288 h 288"/>
              <a:gd name="T2" fmla="*/ 85 w 400"/>
              <a:gd name="T3" fmla="*/ 288 h 288"/>
              <a:gd name="T4" fmla="*/ 87 w 400"/>
              <a:gd name="T5" fmla="*/ 288 h 288"/>
              <a:gd name="T6" fmla="*/ 90 w 400"/>
              <a:gd name="T7" fmla="*/ 288 h 288"/>
              <a:gd name="T8" fmla="*/ 93 w 400"/>
              <a:gd name="T9" fmla="*/ 288 h 288"/>
              <a:gd name="T10" fmla="*/ 294 w 400"/>
              <a:gd name="T11" fmla="*/ 288 h 288"/>
              <a:gd name="T12" fmla="*/ 294 w 400"/>
              <a:gd name="T13" fmla="*/ 288 h 288"/>
              <a:gd name="T14" fmla="*/ 298 w 400"/>
              <a:gd name="T15" fmla="*/ 288 h 288"/>
              <a:gd name="T16" fmla="*/ 400 w 400"/>
              <a:gd name="T17" fmla="*/ 186 h 288"/>
              <a:gd name="T18" fmla="*/ 298 w 400"/>
              <a:gd name="T19" fmla="*/ 83 h 288"/>
              <a:gd name="T20" fmla="*/ 292 w 400"/>
              <a:gd name="T21" fmla="*/ 83 h 288"/>
              <a:gd name="T22" fmla="*/ 192 w 400"/>
              <a:gd name="T23" fmla="*/ 0 h 288"/>
              <a:gd name="T24" fmla="*/ 90 w 400"/>
              <a:gd name="T25" fmla="*/ 102 h 288"/>
              <a:gd name="T26" fmla="*/ 90 w 400"/>
              <a:gd name="T27" fmla="*/ 107 h 288"/>
              <a:gd name="T28" fmla="*/ 90 w 400"/>
              <a:gd name="T29" fmla="*/ 107 h 288"/>
              <a:gd name="T30" fmla="*/ 0 w 400"/>
              <a:gd name="T31" fmla="*/ 198 h 288"/>
              <a:gd name="T32" fmla="*/ 85 w 400"/>
              <a:gd name="T33" fmla="*/ 288 h 2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400" h="288">
                <a:moveTo>
                  <a:pt x="85" y="288"/>
                </a:moveTo>
                <a:cubicBezTo>
                  <a:pt x="85" y="288"/>
                  <a:pt x="85" y="288"/>
                  <a:pt x="85" y="288"/>
                </a:cubicBezTo>
                <a:cubicBezTo>
                  <a:pt x="87" y="288"/>
                  <a:pt x="87" y="288"/>
                  <a:pt x="87" y="288"/>
                </a:cubicBezTo>
                <a:cubicBezTo>
                  <a:pt x="88" y="288"/>
                  <a:pt x="89" y="288"/>
                  <a:pt x="90" y="288"/>
                </a:cubicBezTo>
                <a:cubicBezTo>
                  <a:pt x="91" y="288"/>
                  <a:pt x="92" y="288"/>
                  <a:pt x="93" y="288"/>
                </a:cubicBezTo>
                <a:cubicBezTo>
                  <a:pt x="294" y="288"/>
                  <a:pt x="294" y="288"/>
                  <a:pt x="294" y="288"/>
                </a:cubicBezTo>
                <a:cubicBezTo>
                  <a:pt x="294" y="288"/>
                  <a:pt x="294" y="288"/>
                  <a:pt x="294" y="288"/>
                </a:cubicBezTo>
                <a:cubicBezTo>
                  <a:pt x="295" y="288"/>
                  <a:pt x="297" y="288"/>
                  <a:pt x="298" y="288"/>
                </a:cubicBezTo>
                <a:cubicBezTo>
                  <a:pt x="354" y="288"/>
                  <a:pt x="400" y="242"/>
                  <a:pt x="400" y="186"/>
                </a:cubicBezTo>
                <a:cubicBezTo>
                  <a:pt x="400" y="129"/>
                  <a:pt x="354" y="83"/>
                  <a:pt x="298" y="83"/>
                </a:cubicBezTo>
                <a:cubicBezTo>
                  <a:pt x="296" y="83"/>
                  <a:pt x="294" y="83"/>
                  <a:pt x="292" y="83"/>
                </a:cubicBezTo>
                <a:cubicBezTo>
                  <a:pt x="283" y="36"/>
                  <a:pt x="242" y="0"/>
                  <a:pt x="192" y="0"/>
                </a:cubicBezTo>
                <a:cubicBezTo>
                  <a:pt x="136" y="0"/>
                  <a:pt x="90" y="46"/>
                  <a:pt x="90" y="102"/>
                </a:cubicBezTo>
                <a:cubicBezTo>
                  <a:pt x="90" y="104"/>
                  <a:pt x="90" y="105"/>
                  <a:pt x="90" y="107"/>
                </a:cubicBezTo>
                <a:cubicBezTo>
                  <a:pt x="90" y="107"/>
                  <a:pt x="90" y="107"/>
                  <a:pt x="90" y="107"/>
                </a:cubicBezTo>
                <a:cubicBezTo>
                  <a:pt x="40" y="107"/>
                  <a:pt x="0" y="147"/>
                  <a:pt x="0" y="198"/>
                </a:cubicBezTo>
                <a:cubicBezTo>
                  <a:pt x="0" y="246"/>
                  <a:pt x="38" y="285"/>
                  <a:pt x="85" y="28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" name="Freeform 16">
            <a:extLst>
              <a:ext uri="{FF2B5EF4-FFF2-40B4-BE49-F238E27FC236}">
                <a16:creationId xmlns:a16="http://schemas.microsoft.com/office/drawing/2014/main" xmlns="" id="{A2736F07-D350-4096-91BA-FDA2A5F5F77A}"/>
              </a:ext>
            </a:extLst>
          </p:cNvPr>
          <p:cNvSpPr>
            <a:spLocks noEditPoints="1"/>
          </p:cNvSpPr>
          <p:nvPr/>
        </p:nvSpPr>
        <p:spPr bwMode="auto">
          <a:xfrm>
            <a:off x="2546350" y="549275"/>
            <a:ext cx="420688" cy="423863"/>
          </a:xfrm>
          <a:custGeom>
            <a:avLst/>
            <a:gdLst>
              <a:gd name="T0" fmla="*/ 0 w 300"/>
              <a:gd name="T1" fmla="*/ 264 h 300"/>
              <a:gd name="T2" fmla="*/ 22 w 300"/>
              <a:gd name="T3" fmla="*/ 243 h 300"/>
              <a:gd name="T4" fmla="*/ 22 w 300"/>
              <a:gd name="T5" fmla="*/ 208 h 300"/>
              <a:gd name="T6" fmla="*/ 92 w 300"/>
              <a:gd name="T7" fmla="*/ 278 h 300"/>
              <a:gd name="T8" fmla="*/ 57 w 300"/>
              <a:gd name="T9" fmla="*/ 278 h 300"/>
              <a:gd name="T10" fmla="*/ 36 w 300"/>
              <a:gd name="T11" fmla="*/ 300 h 300"/>
              <a:gd name="T12" fmla="*/ 0 w 300"/>
              <a:gd name="T13" fmla="*/ 264 h 300"/>
              <a:gd name="T14" fmla="*/ 18 w 300"/>
              <a:gd name="T15" fmla="*/ 95 h 300"/>
              <a:gd name="T16" fmla="*/ 18 w 300"/>
              <a:gd name="T17" fmla="*/ 149 h 300"/>
              <a:gd name="T18" fmla="*/ 112 w 300"/>
              <a:gd name="T19" fmla="*/ 188 h 300"/>
              <a:gd name="T20" fmla="*/ 150 w 300"/>
              <a:gd name="T21" fmla="*/ 282 h 300"/>
              <a:gd name="T22" fmla="*/ 205 w 300"/>
              <a:gd name="T23" fmla="*/ 282 h 300"/>
              <a:gd name="T24" fmla="*/ 18 w 300"/>
              <a:gd name="T25" fmla="*/ 95 h 300"/>
              <a:gd name="T26" fmla="*/ 18 w 300"/>
              <a:gd name="T27" fmla="*/ 0 h 300"/>
              <a:gd name="T28" fmla="*/ 18 w 300"/>
              <a:gd name="T29" fmla="*/ 54 h 300"/>
              <a:gd name="T30" fmla="*/ 246 w 300"/>
              <a:gd name="T31" fmla="*/ 282 h 300"/>
              <a:gd name="T32" fmla="*/ 300 w 300"/>
              <a:gd name="T33" fmla="*/ 282 h 300"/>
              <a:gd name="T34" fmla="*/ 18 w 300"/>
              <a:gd name="T35" fmla="*/ 0 h 3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300" h="300">
                <a:moveTo>
                  <a:pt x="0" y="264"/>
                </a:moveTo>
                <a:cubicBezTo>
                  <a:pt x="22" y="243"/>
                  <a:pt x="22" y="243"/>
                  <a:pt x="22" y="243"/>
                </a:cubicBezTo>
                <a:cubicBezTo>
                  <a:pt x="22" y="208"/>
                  <a:pt x="22" y="208"/>
                  <a:pt x="22" y="208"/>
                </a:cubicBezTo>
                <a:cubicBezTo>
                  <a:pt x="92" y="278"/>
                  <a:pt x="92" y="278"/>
                  <a:pt x="92" y="278"/>
                </a:cubicBezTo>
                <a:cubicBezTo>
                  <a:pt x="57" y="278"/>
                  <a:pt x="57" y="278"/>
                  <a:pt x="57" y="278"/>
                </a:cubicBezTo>
                <a:cubicBezTo>
                  <a:pt x="36" y="300"/>
                  <a:pt x="36" y="300"/>
                  <a:pt x="36" y="300"/>
                </a:cubicBezTo>
                <a:lnTo>
                  <a:pt x="0" y="264"/>
                </a:lnTo>
                <a:close/>
                <a:moveTo>
                  <a:pt x="18" y="95"/>
                </a:moveTo>
                <a:cubicBezTo>
                  <a:pt x="18" y="149"/>
                  <a:pt x="18" y="149"/>
                  <a:pt x="18" y="149"/>
                </a:cubicBezTo>
                <a:cubicBezTo>
                  <a:pt x="53" y="149"/>
                  <a:pt x="87" y="163"/>
                  <a:pt x="112" y="188"/>
                </a:cubicBezTo>
                <a:cubicBezTo>
                  <a:pt x="137" y="213"/>
                  <a:pt x="150" y="247"/>
                  <a:pt x="150" y="282"/>
                </a:cubicBezTo>
                <a:cubicBezTo>
                  <a:pt x="205" y="282"/>
                  <a:pt x="205" y="282"/>
                  <a:pt x="205" y="282"/>
                </a:cubicBezTo>
                <a:cubicBezTo>
                  <a:pt x="205" y="180"/>
                  <a:pt x="120" y="95"/>
                  <a:pt x="18" y="95"/>
                </a:cubicBezTo>
                <a:close/>
                <a:moveTo>
                  <a:pt x="18" y="0"/>
                </a:moveTo>
                <a:cubicBezTo>
                  <a:pt x="18" y="54"/>
                  <a:pt x="18" y="54"/>
                  <a:pt x="18" y="54"/>
                </a:cubicBezTo>
                <a:cubicBezTo>
                  <a:pt x="143" y="54"/>
                  <a:pt x="246" y="157"/>
                  <a:pt x="246" y="282"/>
                </a:cubicBezTo>
                <a:cubicBezTo>
                  <a:pt x="300" y="282"/>
                  <a:pt x="300" y="282"/>
                  <a:pt x="300" y="282"/>
                </a:cubicBezTo>
                <a:cubicBezTo>
                  <a:pt x="300" y="127"/>
                  <a:pt x="173" y="0"/>
                  <a:pt x="18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" name="Freeform 17">
            <a:extLst>
              <a:ext uri="{FF2B5EF4-FFF2-40B4-BE49-F238E27FC236}">
                <a16:creationId xmlns:a16="http://schemas.microsoft.com/office/drawing/2014/main" xmlns="" id="{8C4C0F30-3B62-40E3-8BAA-862245F1FE94}"/>
              </a:ext>
            </a:extLst>
          </p:cNvPr>
          <p:cNvSpPr>
            <a:spLocks noEditPoints="1"/>
          </p:cNvSpPr>
          <p:nvPr/>
        </p:nvSpPr>
        <p:spPr bwMode="auto">
          <a:xfrm>
            <a:off x="2546350" y="1136650"/>
            <a:ext cx="420688" cy="423863"/>
          </a:xfrm>
          <a:custGeom>
            <a:avLst/>
            <a:gdLst>
              <a:gd name="T0" fmla="*/ 205 w 300"/>
              <a:gd name="T1" fmla="*/ 300 h 300"/>
              <a:gd name="T2" fmla="*/ 300 w 300"/>
              <a:gd name="T3" fmla="*/ 206 h 300"/>
              <a:gd name="T4" fmla="*/ 300 w 300"/>
              <a:gd name="T5" fmla="*/ 129 h 300"/>
              <a:gd name="T6" fmla="*/ 299 w 300"/>
              <a:gd name="T7" fmla="*/ 125 h 300"/>
              <a:gd name="T8" fmla="*/ 297 w 300"/>
              <a:gd name="T9" fmla="*/ 120 h 300"/>
              <a:gd name="T10" fmla="*/ 293 w 300"/>
              <a:gd name="T11" fmla="*/ 116 h 300"/>
              <a:gd name="T12" fmla="*/ 252 w 300"/>
              <a:gd name="T13" fmla="*/ 110 h 300"/>
              <a:gd name="T14" fmla="*/ 244 w 300"/>
              <a:gd name="T15" fmla="*/ 84 h 300"/>
              <a:gd name="T16" fmla="*/ 235 w 300"/>
              <a:gd name="T17" fmla="*/ 52 h 300"/>
              <a:gd name="T18" fmla="*/ 162 w 300"/>
              <a:gd name="T19" fmla="*/ 0 h 300"/>
              <a:gd name="T20" fmla="*/ 95 w 300"/>
              <a:gd name="T21" fmla="*/ 0 h 300"/>
              <a:gd name="T22" fmla="*/ 0 w 300"/>
              <a:gd name="T23" fmla="*/ 95 h 300"/>
              <a:gd name="T24" fmla="*/ 0 w 300"/>
              <a:gd name="T25" fmla="*/ 206 h 300"/>
              <a:gd name="T26" fmla="*/ 95 w 300"/>
              <a:gd name="T27" fmla="*/ 300 h 300"/>
              <a:gd name="T28" fmla="*/ 205 w 300"/>
              <a:gd name="T29" fmla="*/ 300 h 300"/>
              <a:gd name="T30" fmla="*/ 97 w 300"/>
              <a:gd name="T31" fmla="*/ 78 h 300"/>
              <a:gd name="T32" fmla="*/ 149 w 300"/>
              <a:gd name="T33" fmla="*/ 78 h 300"/>
              <a:gd name="T34" fmla="*/ 167 w 300"/>
              <a:gd name="T35" fmla="*/ 96 h 300"/>
              <a:gd name="T36" fmla="*/ 149 w 300"/>
              <a:gd name="T37" fmla="*/ 114 h 300"/>
              <a:gd name="T38" fmla="*/ 97 w 300"/>
              <a:gd name="T39" fmla="*/ 114 h 300"/>
              <a:gd name="T40" fmla="*/ 78 w 300"/>
              <a:gd name="T41" fmla="*/ 96 h 300"/>
              <a:gd name="T42" fmla="*/ 97 w 300"/>
              <a:gd name="T43" fmla="*/ 78 h 300"/>
              <a:gd name="T44" fmla="*/ 78 w 300"/>
              <a:gd name="T45" fmla="*/ 204 h 300"/>
              <a:gd name="T46" fmla="*/ 97 w 300"/>
              <a:gd name="T47" fmla="*/ 186 h 300"/>
              <a:gd name="T48" fmla="*/ 204 w 300"/>
              <a:gd name="T49" fmla="*/ 186 h 300"/>
              <a:gd name="T50" fmla="*/ 222 w 300"/>
              <a:gd name="T51" fmla="*/ 204 h 300"/>
              <a:gd name="T52" fmla="*/ 204 w 300"/>
              <a:gd name="T53" fmla="*/ 222 h 300"/>
              <a:gd name="T54" fmla="*/ 97 w 300"/>
              <a:gd name="T55" fmla="*/ 222 h 300"/>
              <a:gd name="T56" fmla="*/ 78 w 300"/>
              <a:gd name="T57" fmla="*/ 204 h 3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300" h="300">
                <a:moveTo>
                  <a:pt x="205" y="300"/>
                </a:moveTo>
                <a:cubicBezTo>
                  <a:pt x="257" y="300"/>
                  <a:pt x="299" y="258"/>
                  <a:pt x="300" y="206"/>
                </a:cubicBezTo>
                <a:cubicBezTo>
                  <a:pt x="300" y="129"/>
                  <a:pt x="300" y="129"/>
                  <a:pt x="300" y="129"/>
                </a:cubicBezTo>
                <a:cubicBezTo>
                  <a:pt x="299" y="125"/>
                  <a:pt x="299" y="125"/>
                  <a:pt x="299" y="125"/>
                </a:cubicBezTo>
                <a:cubicBezTo>
                  <a:pt x="297" y="120"/>
                  <a:pt x="297" y="120"/>
                  <a:pt x="297" y="120"/>
                </a:cubicBezTo>
                <a:cubicBezTo>
                  <a:pt x="293" y="116"/>
                  <a:pt x="293" y="116"/>
                  <a:pt x="293" y="116"/>
                </a:cubicBezTo>
                <a:cubicBezTo>
                  <a:pt x="287" y="112"/>
                  <a:pt x="259" y="117"/>
                  <a:pt x="252" y="110"/>
                </a:cubicBezTo>
                <a:cubicBezTo>
                  <a:pt x="246" y="105"/>
                  <a:pt x="245" y="96"/>
                  <a:pt x="244" y="84"/>
                </a:cubicBezTo>
                <a:cubicBezTo>
                  <a:pt x="241" y="61"/>
                  <a:pt x="239" y="60"/>
                  <a:pt x="235" y="52"/>
                </a:cubicBezTo>
                <a:cubicBezTo>
                  <a:pt x="222" y="24"/>
                  <a:pt x="186" y="3"/>
                  <a:pt x="162" y="0"/>
                </a:cubicBezTo>
                <a:cubicBezTo>
                  <a:pt x="95" y="0"/>
                  <a:pt x="95" y="0"/>
                  <a:pt x="95" y="0"/>
                </a:cubicBezTo>
                <a:cubicBezTo>
                  <a:pt x="43" y="0"/>
                  <a:pt x="0" y="43"/>
                  <a:pt x="0" y="95"/>
                </a:cubicBezTo>
                <a:cubicBezTo>
                  <a:pt x="0" y="206"/>
                  <a:pt x="0" y="206"/>
                  <a:pt x="0" y="206"/>
                </a:cubicBezTo>
                <a:cubicBezTo>
                  <a:pt x="0" y="258"/>
                  <a:pt x="43" y="300"/>
                  <a:pt x="95" y="300"/>
                </a:cubicBezTo>
                <a:cubicBezTo>
                  <a:pt x="205" y="300"/>
                  <a:pt x="205" y="300"/>
                  <a:pt x="205" y="300"/>
                </a:cubicBezTo>
                <a:close/>
                <a:moveTo>
                  <a:pt x="97" y="78"/>
                </a:moveTo>
                <a:cubicBezTo>
                  <a:pt x="149" y="78"/>
                  <a:pt x="149" y="78"/>
                  <a:pt x="149" y="78"/>
                </a:cubicBezTo>
                <a:cubicBezTo>
                  <a:pt x="159" y="78"/>
                  <a:pt x="167" y="86"/>
                  <a:pt x="167" y="96"/>
                </a:cubicBezTo>
                <a:cubicBezTo>
                  <a:pt x="167" y="106"/>
                  <a:pt x="159" y="114"/>
                  <a:pt x="149" y="114"/>
                </a:cubicBezTo>
                <a:cubicBezTo>
                  <a:pt x="97" y="114"/>
                  <a:pt x="97" y="114"/>
                  <a:pt x="97" y="114"/>
                </a:cubicBezTo>
                <a:cubicBezTo>
                  <a:pt x="86" y="114"/>
                  <a:pt x="78" y="106"/>
                  <a:pt x="78" y="96"/>
                </a:cubicBezTo>
                <a:cubicBezTo>
                  <a:pt x="78" y="86"/>
                  <a:pt x="86" y="78"/>
                  <a:pt x="97" y="78"/>
                </a:cubicBezTo>
                <a:close/>
                <a:moveTo>
                  <a:pt x="78" y="204"/>
                </a:moveTo>
                <a:cubicBezTo>
                  <a:pt x="78" y="194"/>
                  <a:pt x="86" y="186"/>
                  <a:pt x="97" y="186"/>
                </a:cubicBezTo>
                <a:cubicBezTo>
                  <a:pt x="204" y="186"/>
                  <a:pt x="204" y="186"/>
                  <a:pt x="204" y="186"/>
                </a:cubicBezTo>
                <a:cubicBezTo>
                  <a:pt x="214" y="186"/>
                  <a:pt x="222" y="194"/>
                  <a:pt x="222" y="204"/>
                </a:cubicBezTo>
                <a:cubicBezTo>
                  <a:pt x="222" y="214"/>
                  <a:pt x="214" y="222"/>
                  <a:pt x="204" y="222"/>
                </a:cubicBezTo>
                <a:cubicBezTo>
                  <a:pt x="97" y="222"/>
                  <a:pt x="97" y="222"/>
                  <a:pt x="97" y="222"/>
                </a:cubicBezTo>
                <a:cubicBezTo>
                  <a:pt x="86" y="222"/>
                  <a:pt x="78" y="214"/>
                  <a:pt x="78" y="20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8" name="Freeform 18">
            <a:extLst>
              <a:ext uri="{FF2B5EF4-FFF2-40B4-BE49-F238E27FC236}">
                <a16:creationId xmlns:a16="http://schemas.microsoft.com/office/drawing/2014/main" xmlns="" id="{0F9DC4FB-9415-4BCB-9986-A64A2324E7D0}"/>
              </a:ext>
            </a:extLst>
          </p:cNvPr>
          <p:cNvSpPr>
            <a:spLocks noEditPoints="1"/>
          </p:cNvSpPr>
          <p:nvPr/>
        </p:nvSpPr>
        <p:spPr bwMode="auto">
          <a:xfrm>
            <a:off x="2474913" y="1730375"/>
            <a:ext cx="565150" cy="423863"/>
          </a:xfrm>
          <a:custGeom>
            <a:avLst/>
            <a:gdLst>
              <a:gd name="T0" fmla="*/ 31 w 403"/>
              <a:gd name="T1" fmla="*/ 263 h 300"/>
              <a:gd name="T2" fmla="*/ 47 w 403"/>
              <a:gd name="T3" fmla="*/ 263 h 300"/>
              <a:gd name="T4" fmla="*/ 39 w 403"/>
              <a:gd name="T5" fmla="*/ 300 h 300"/>
              <a:gd name="T6" fmla="*/ 90 w 403"/>
              <a:gd name="T7" fmla="*/ 263 h 300"/>
              <a:gd name="T8" fmla="*/ 371 w 403"/>
              <a:gd name="T9" fmla="*/ 263 h 300"/>
              <a:gd name="T10" fmla="*/ 403 w 403"/>
              <a:gd name="T11" fmla="*/ 231 h 300"/>
              <a:gd name="T12" fmla="*/ 403 w 403"/>
              <a:gd name="T13" fmla="*/ 32 h 300"/>
              <a:gd name="T14" fmla="*/ 371 w 403"/>
              <a:gd name="T15" fmla="*/ 0 h 300"/>
              <a:gd name="T16" fmla="*/ 31 w 403"/>
              <a:gd name="T17" fmla="*/ 0 h 300"/>
              <a:gd name="T18" fmla="*/ 0 w 403"/>
              <a:gd name="T19" fmla="*/ 32 h 300"/>
              <a:gd name="T20" fmla="*/ 0 w 403"/>
              <a:gd name="T21" fmla="*/ 231 h 300"/>
              <a:gd name="T22" fmla="*/ 31 w 403"/>
              <a:gd name="T23" fmla="*/ 263 h 300"/>
              <a:gd name="T24" fmla="*/ 337 w 403"/>
              <a:gd name="T25" fmla="*/ 154 h 300"/>
              <a:gd name="T26" fmla="*/ 352 w 403"/>
              <a:gd name="T27" fmla="*/ 169 h 300"/>
              <a:gd name="T28" fmla="*/ 337 w 403"/>
              <a:gd name="T29" fmla="*/ 184 h 300"/>
              <a:gd name="T30" fmla="*/ 322 w 403"/>
              <a:gd name="T31" fmla="*/ 169 h 300"/>
              <a:gd name="T32" fmla="*/ 337 w 403"/>
              <a:gd name="T33" fmla="*/ 154 h 300"/>
              <a:gd name="T34" fmla="*/ 247 w 403"/>
              <a:gd name="T35" fmla="*/ 200 h 300"/>
              <a:gd name="T36" fmla="*/ 247 w 403"/>
              <a:gd name="T37" fmla="*/ 203 h 300"/>
              <a:gd name="T38" fmla="*/ 209 w 403"/>
              <a:gd name="T39" fmla="*/ 241 h 300"/>
              <a:gd name="T40" fmla="*/ 173 w 403"/>
              <a:gd name="T41" fmla="*/ 215 h 300"/>
              <a:gd name="T42" fmla="*/ 247 w 403"/>
              <a:gd name="T43" fmla="*/ 200 h 300"/>
              <a:gd name="T44" fmla="*/ 67 w 403"/>
              <a:gd name="T45" fmla="*/ 154 h 300"/>
              <a:gd name="T46" fmla="*/ 82 w 403"/>
              <a:gd name="T47" fmla="*/ 169 h 300"/>
              <a:gd name="T48" fmla="*/ 67 w 403"/>
              <a:gd name="T49" fmla="*/ 184 h 300"/>
              <a:gd name="T50" fmla="*/ 52 w 403"/>
              <a:gd name="T51" fmla="*/ 169 h 300"/>
              <a:gd name="T52" fmla="*/ 67 w 403"/>
              <a:gd name="T53" fmla="*/ 154 h 3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403" h="300">
                <a:moveTo>
                  <a:pt x="31" y="263"/>
                </a:moveTo>
                <a:cubicBezTo>
                  <a:pt x="47" y="263"/>
                  <a:pt x="47" y="263"/>
                  <a:pt x="47" y="263"/>
                </a:cubicBezTo>
                <a:cubicBezTo>
                  <a:pt x="47" y="269"/>
                  <a:pt x="48" y="284"/>
                  <a:pt x="39" y="300"/>
                </a:cubicBezTo>
                <a:cubicBezTo>
                  <a:pt x="39" y="300"/>
                  <a:pt x="82" y="298"/>
                  <a:pt x="90" y="263"/>
                </a:cubicBezTo>
                <a:cubicBezTo>
                  <a:pt x="371" y="263"/>
                  <a:pt x="371" y="263"/>
                  <a:pt x="371" y="263"/>
                </a:cubicBezTo>
                <a:cubicBezTo>
                  <a:pt x="389" y="263"/>
                  <a:pt x="403" y="249"/>
                  <a:pt x="403" y="231"/>
                </a:cubicBezTo>
                <a:cubicBezTo>
                  <a:pt x="403" y="32"/>
                  <a:pt x="403" y="32"/>
                  <a:pt x="403" y="32"/>
                </a:cubicBezTo>
                <a:cubicBezTo>
                  <a:pt x="403" y="15"/>
                  <a:pt x="389" y="0"/>
                  <a:pt x="371" y="0"/>
                </a:cubicBezTo>
                <a:cubicBezTo>
                  <a:pt x="31" y="0"/>
                  <a:pt x="31" y="0"/>
                  <a:pt x="31" y="0"/>
                </a:cubicBezTo>
                <a:cubicBezTo>
                  <a:pt x="14" y="0"/>
                  <a:pt x="0" y="15"/>
                  <a:pt x="0" y="32"/>
                </a:cubicBezTo>
                <a:cubicBezTo>
                  <a:pt x="0" y="231"/>
                  <a:pt x="0" y="231"/>
                  <a:pt x="0" y="231"/>
                </a:cubicBezTo>
                <a:cubicBezTo>
                  <a:pt x="0" y="249"/>
                  <a:pt x="14" y="263"/>
                  <a:pt x="31" y="263"/>
                </a:cubicBezTo>
                <a:close/>
                <a:moveTo>
                  <a:pt x="337" y="154"/>
                </a:moveTo>
                <a:cubicBezTo>
                  <a:pt x="346" y="154"/>
                  <a:pt x="352" y="160"/>
                  <a:pt x="352" y="169"/>
                </a:cubicBezTo>
                <a:cubicBezTo>
                  <a:pt x="352" y="177"/>
                  <a:pt x="346" y="184"/>
                  <a:pt x="337" y="184"/>
                </a:cubicBezTo>
                <a:cubicBezTo>
                  <a:pt x="329" y="184"/>
                  <a:pt x="322" y="177"/>
                  <a:pt x="322" y="169"/>
                </a:cubicBezTo>
                <a:cubicBezTo>
                  <a:pt x="322" y="160"/>
                  <a:pt x="329" y="154"/>
                  <a:pt x="337" y="154"/>
                </a:cubicBezTo>
                <a:close/>
                <a:moveTo>
                  <a:pt x="247" y="200"/>
                </a:moveTo>
                <a:cubicBezTo>
                  <a:pt x="247" y="201"/>
                  <a:pt x="247" y="202"/>
                  <a:pt x="247" y="203"/>
                </a:cubicBezTo>
                <a:cubicBezTo>
                  <a:pt x="247" y="224"/>
                  <a:pt x="230" y="241"/>
                  <a:pt x="209" y="241"/>
                </a:cubicBezTo>
                <a:cubicBezTo>
                  <a:pt x="192" y="241"/>
                  <a:pt x="178" y="230"/>
                  <a:pt x="173" y="215"/>
                </a:cubicBezTo>
                <a:lnTo>
                  <a:pt x="247" y="200"/>
                </a:lnTo>
                <a:close/>
                <a:moveTo>
                  <a:pt x="67" y="154"/>
                </a:moveTo>
                <a:cubicBezTo>
                  <a:pt x="75" y="154"/>
                  <a:pt x="82" y="160"/>
                  <a:pt x="82" y="169"/>
                </a:cubicBezTo>
                <a:cubicBezTo>
                  <a:pt x="82" y="177"/>
                  <a:pt x="75" y="184"/>
                  <a:pt x="67" y="184"/>
                </a:cubicBezTo>
                <a:cubicBezTo>
                  <a:pt x="58" y="184"/>
                  <a:pt x="52" y="177"/>
                  <a:pt x="52" y="169"/>
                </a:cubicBezTo>
                <a:cubicBezTo>
                  <a:pt x="52" y="160"/>
                  <a:pt x="58" y="154"/>
                  <a:pt x="67" y="15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" name="Freeform 19">
            <a:extLst>
              <a:ext uri="{FF2B5EF4-FFF2-40B4-BE49-F238E27FC236}">
                <a16:creationId xmlns:a16="http://schemas.microsoft.com/office/drawing/2014/main" xmlns="" id="{75D0EED3-0BA9-45FF-B8A0-625A10ABE661}"/>
              </a:ext>
            </a:extLst>
          </p:cNvPr>
          <p:cNvSpPr>
            <a:spLocks noEditPoints="1"/>
          </p:cNvSpPr>
          <p:nvPr/>
        </p:nvSpPr>
        <p:spPr bwMode="auto">
          <a:xfrm>
            <a:off x="2560638" y="2330450"/>
            <a:ext cx="392113" cy="423863"/>
          </a:xfrm>
          <a:custGeom>
            <a:avLst/>
            <a:gdLst>
              <a:gd name="T0" fmla="*/ 180 w 280"/>
              <a:gd name="T1" fmla="*/ 131 h 300"/>
              <a:gd name="T2" fmla="*/ 175 w 280"/>
              <a:gd name="T3" fmla="*/ 159 h 300"/>
              <a:gd name="T4" fmla="*/ 150 w 280"/>
              <a:gd name="T5" fmla="*/ 163 h 300"/>
              <a:gd name="T6" fmla="*/ 150 w 280"/>
              <a:gd name="T7" fmla="*/ 109 h 300"/>
              <a:gd name="T8" fmla="*/ 168 w 280"/>
              <a:gd name="T9" fmla="*/ 104 h 300"/>
              <a:gd name="T10" fmla="*/ 180 w 280"/>
              <a:gd name="T11" fmla="*/ 131 h 300"/>
              <a:gd name="T12" fmla="*/ 280 w 280"/>
              <a:gd name="T13" fmla="*/ 0 h 300"/>
              <a:gd name="T14" fmla="*/ 280 w 280"/>
              <a:gd name="T15" fmla="*/ 152 h 300"/>
              <a:gd name="T16" fmla="*/ 280 w 280"/>
              <a:gd name="T17" fmla="*/ 172 h 300"/>
              <a:gd name="T18" fmla="*/ 280 w 280"/>
              <a:gd name="T19" fmla="*/ 189 h 300"/>
              <a:gd name="T20" fmla="*/ 267 w 280"/>
              <a:gd name="T21" fmla="*/ 207 h 300"/>
              <a:gd name="T22" fmla="*/ 0 w 280"/>
              <a:gd name="T23" fmla="*/ 300 h 300"/>
              <a:gd name="T24" fmla="*/ 55 w 280"/>
              <a:gd name="T25" fmla="*/ 18 h 300"/>
              <a:gd name="T26" fmla="*/ 83 w 280"/>
              <a:gd name="T27" fmla="*/ 0 h 300"/>
              <a:gd name="T28" fmla="*/ 280 w 280"/>
              <a:gd name="T29" fmla="*/ 0 h 300"/>
              <a:gd name="T30" fmla="*/ 208 w 280"/>
              <a:gd name="T31" fmla="*/ 94 h 300"/>
              <a:gd name="T32" fmla="*/ 152 w 280"/>
              <a:gd name="T33" fmla="*/ 87 h 300"/>
              <a:gd name="T34" fmla="*/ 150 w 280"/>
              <a:gd name="T35" fmla="*/ 87 h 300"/>
              <a:gd name="T36" fmla="*/ 150 w 280"/>
              <a:gd name="T37" fmla="*/ 31 h 300"/>
              <a:gd name="T38" fmla="*/ 113 w 280"/>
              <a:gd name="T39" fmla="*/ 36 h 300"/>
              <a:gd name="T40" fmla="*/ 113 w 280"/>
              <a:gd name="T41" fmla="*/ 177 h 300"/>
              <a:gd name="T42" fmla="*/ 170 w 280"/>
              <a:gd name="T43" fmla="*/ 192 h 300"/>
              <a:gd name="T44" fmla="*/ 211 w 280"/>
              <a:gd name="T45" fmla="*/ 157 h 300"/>
              <a:gd name="T46" fmla="*/ 208 w 280"/>
              <a:gd name="T47" fmla="*/ 94 h 3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280" h="300">
                <a:moveTo>
                  <a:pt x="180" y="131"/>
                </a:moveTo>
                <a:cubicBezTo>
                  <a:pt x="180" y="134"/>
                  <a:pt x="181" y="148"/>
                  <a:pt x="175" y="159"/>
                </a:cubicBezTo>
                <a:cubicBezTo>
                  <a:pt x="169" y="170"/>
                  <a:pt x="150" y="163"/>
                  <a:pt x="150" y="163"/>
                </a:cubicBezTo>
                <a:cubicBezTo>
                  <a:pt x="150" y="109"/>
                  <a:pt x="150" y="109"/>
                  <a:pt x="150" y="109"/>
                </a:cubicBezTo>
                <a:cubicBezTo>
                  <a:pt x="150" y="109"/>
                  <a:pt x="154" y="102"/>
                  <a:pt x="168" y="104"/>
                </a:cubicBezTo>
                <a:cubicBezTo>
                  <a:pt x="183" y="105"/>
                  <a:pt x="180" y="128"/>
                  <a:pt x="180" y="131"/>
                </a:cubicBezTo>
                <a:close/>
                <a:moveTo>
                  <a:pt x="280" y="0"/>
                </a:moveTo>
                <a:cubicBezTo>
                  <a:pt x="280" y="152"/>
                  <a:pt x="280" y="152"/>
                  <a:pt x="280" y="152"/>
                </a:cubicBezTo>
                <a:cubicBezTo>
                  <a:pt x="280" y="172"/>
                  <a:pt x="280" y="172"/>
                  <a:pt x="280" y="172"/>
                </a:cubicBezTo>
                <a:cubicBezTo>
                  <a:pt x="280" y="189"/>
                  <a:pt x="280" y="189"/>
                  <a:pt x="280" y="189"/>
                </a:cubicBezTo>
                <a:cubicBezTo>
                  <a:pt x="280" y="196"/>
                  <a:pt x="275" y="203"/>
                  <a:pt x="267" y="207"/>
                </a:cubicBezTo>
                <a:cubicBezTo>
                  <a:pt x="248" y="216"/>
                  <a:pt x="0" y="300"/>
                  <a:pt x="0" y="300"/>
                </a:cubicBezTo>
                <a:cubicBezTo>
                  <a:pt x="55" y="18"/>
                  <a:pt x="55" y="18"/>
                  <a:pt x="55" y="18"/>
                </a:cubicBezTo>
                <a:cubicBezTo>
                  <a:pt x="55" y="18"/>
                  <a:pt x="60" y="0"/>
                  <a:pt x="83" y="0"/>
                </a:cubicBezTo>
                <a:cubicBezTo>
                  <a:pt x="107" y="0"/>
                  <a:pt x="280" y="0"/>
                  <a:pt x="280" y="0"/>
                </a:cubicBezTo>
                <a:close/>
                <a:moveTo>
                  <a:pt x="208" y="94"/>
                </a:moveTo>
                <a:cubicBezTo>
                  <a:pt x="196" y="61"/>
                  <a:pt x="153" y="76"/>
                  <a:pt x="152" y="87"/>
                </a:cubicBezTo>
                <a:cubicBezTo>
                  <a:pt x="150" y="87"/>
                  <a:pt x="150" y="87"/>
                  <a:pt x="150" y="87"/>
                </a:cubicBezTo>
                <a:cubicBezTo>
                  <a:pt x="150" y="31"/>
                  <a:pt x="150" y="31"/>
                  <a:pt x="150" y="31"/>
                </a:cubicBezTo>
                <a:cubicBezTo>
                  <a:pt x="113" y="36"/>
                  <a:pt x="113" y="36"/>
                  <a:pt x="113" y="36"/>
                </a:cubicBezTo>
                <a:cubicBezTo>
                  <a:pt x="113" y="177"/>
                  <a:pt x="113" y="177"/>
                  <a:pt x="113" y="177"/>
                </a:cubicBezTo>
                <a:cubicBezTo>
                  <a:pt x="113" y="177"/>
                  <a:pt x="135" y="197"/>
                  <a:pt x="170" y="192"/>
                </a:cubicBezTo>
                <a:cubicBezTo>
                  <a:pt x="205" y="186"/>
                  <a:pt x="211" y="157"/>
                  <a:pt x="211" y="157"/>
                </a:cubicBezTo>
                <a:cubicBezTo>
                  <a:pt x="211" y="157"/>
                  <a:pt x="220" y="128"/>
                  <a:pt x="208" y="9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" name="Freeform 20">
            <a:extLst>
              <a:ext uri="{FF2B5EF4-FFF2-40B4-BE49-F238E27FC236}">
                <a16:creationId xmlns:a16="http://schemas.microsoft.com/office/drawing/2014/main" xmlns="" id="{F2973BC9-BD8D-4760-9612-11B95524D168}"/>
              </a:ext>
            </a:extLst>
          </p:cNvPr>
          <p:cNvSpPr>
            <a:spLocks noEditPoints="1"/>
          </p:cNvSpPr>
          <p:nvPr/>
        </p:nvSpPr>
        <p:spPr bwMode="auto">
          <a:xfrm>
            <a:off x="2546350" y="2924175"/>
            <a:ext cx="420688" cy="423863"/>
          </a:xfrm>
          <a:custGeom>
            <a:avLst/>
            <a:gdLst>
              <a:gd name="T0" fmla="*/ 300 w 300"/>
              <a:gd name="T1" fmla="*/ 63 h 300"/>
              <a:gd name="T2" fmla="*/ 241 w 300"/>
              <a:gd name="T3" fmla="*/ 121 h 300"/>
              <a:gd name="T4" fmla="*/ 213 w 300"/>
              <a:gd name="T5" fmla="*/ 150 h 300"/>
              <a:gd name="T6" fmla="*/ 213 w 300"/>
              <a:gd name="T7" fmla="*/ 126 h 300"/>
              <a:gd name="T8" fmla="*/ 206 w 300"/>
              <a:gd name="T9" fmla="*/ 126 h 300"/>
              <a:gd name="T10" fmla="*/ 113 w 300"/>
              <a:gd name="T11" fmla="*/ 63 h 300"/>
              <a:gd name="T12" fmla="*/ 206 w 300"/>
              <a:gd name="T13" fmla="*/ 0 h 300"/>
              <a:gd name="T14" fmla="*/ 300 w 300"/>
              <a:gd name="T15" fmla="*/ 63 h 300"/>
              <a:gd name="T16" fmla="*/ 90 w 300"/>
              <a:gd name="T17" fmla="*/ 124 h 300"/>
              <a:gd name="T18" fmla="*/ 0 w 300"/>
              <a:gd name="T19" fmla="*/ 212 h 300"/>
              <a:gd name="T20" fmla="*/ 90 w 300"/>
              <a:gd name="T21" fmla="*/ 300 h 300"/>
              <a:gd name="T22" fmla="*/ 131 w 300"/>
              <a:gd name="T23" fmla="*/ 300 h 300"/>
              <a:gd name="T24" fmla="*/ 132 w 300"/>
              <a:gd name="T25" fmla="*/ 300 h 300"/>
              <a:gd name="T26" fmla="*/ 132 w 300"/>
              <a:gd name="T27" fmla="*/ 253 h 300"/>
              <a:gd name="T28" fmla="*/ 106 w 300"/>
              <a:gd name="T29" fmla="*/ 253 h 300"/>
              <a:gd name="T30" fmla="*/ 58 w 300"/>
              <a:gd name="T31" fmla="*/ 212 h 300"/>
              <a:gd name="T32" fmla="*/ 106 w 300"/>
              <a:gd name="T33" fmla="*/ 171 h 300"/>
              <a:gd name="T34" fmla="*/ 132 w 300"/>
              <a:gd name="T35" fmla="*/ 171 h 300"/>
              <a:gd name="T36" fmla="*/ 132 w 300"/>
              <a:gd name="T37" fmla="*/ 124 h 300"/>
              <a:gd name="T38" fmla="*/ 131 w 300"/>
              <a:gd name="T39" fmla="*/ 124 h 300"/>
              <a:gd name="T40" fmla="*/ 90 w 300"/>
              <a:gd name="T41" fmla="*/ 124 h 3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300" h="300">
                <a:moveTo>
                  <a:pt x="300" y="63"/>
                </a:moveTo>
                <a:cubicBezTo>
                  <a:pt x="300" y="90"/>
                  <a:pt x="275" y="112"/>
                  <a:pt x="241" y="121"/>
                </a:cubicBezTo>
                <a:cubicBezTo>
                  <a:pt x="213" y="150"/>
                  <a:pt x="213" y="150"/>
                  <a:pt x="213" y="150"/>
                </a:cubicBezTo>
                <a:cubicBezTo>
                  <a:pt x="213" y="126"/>
                  <a:pt x="213" y="126"/>
                  <a:pt x="213" y="126"/>
                </a:cubicBezTo>
                <a:cubicBezTo>
                  <a:pt x="211" y="126"/>
                  <a:pt x="209" y="126"/>
                  <a:pt x="206" y="126"/>
                </a:cubicBezTo>
                <a:cubicBezTo>
                  <a:pt x="155" y="126"/>
                  <a:pt x="113" y="98"/>
                  <a:pt x="113" y="63"/>
                </a:cubicBezTo>
                <a:cubicBezTo>
                  <a:pt x="113" y="28"/>
                  <a:pt x="155" y="0"/>
                  <a:pt x="206" y="0"/>
                </a:cubicBezTo>
                <a:cubicBezTo>
                  <a:pt x="258" y="0"/>
                  <a:pt x="300" y="28"/>
                  <a:pt x="300" y="63"/>
                </a:cubicBezTo>
                <a:close/>
                <a:moveTo>
                  <a:pt x="90" y="124"/>
                </a:moveTo>
                <a:cubicBezTo>
                  <a:pt x="40" y="124"/>
                  <a:pt x="0" y="163"/>
                  <a:pt x="0" y="212"/>
                </a:cubicBezTo>
                <a:cubicBezTo>
                  <a:pt x="0" y="261"/>
                  <a:pt x="40" y="300"/>
                  <a:pt x="90" y="300"/>
                </a:cubicBezTo>
                <a:cubicBezTo>
                  <a:pt x="131" y="300"/>
                  <a:pt x="131" y="300"/>
                  <a:pt x="131" y="300"/>
                </a:cubicBezTo>
                <a:cubicBezTo>
                  <a:pt x="131" y="300"/>
                  <a:pt x="132" y="300"/>
                  <a:pt x="132" y="300"/>
                </a:cubicBezTo>
                <a:cubicBezTo>
                  <a:pt x="132" y="253"/>
                  <a:pt x="132" y="253"/>
                  <a:pt x="132" y="253"/>
                </a:cubicBezTo>
                <a:cubicBezTo>
                  <a:pt x="106" y="253"/>
                  <a:pt x="106" y="253"/>
                  <a:pt x="106" y="253"/>
                </a:cubicBezTo>
                <a:cubicBezTo>
                  <a:pt x="106" y="253"/>
                  <a:pt x="59" y="257"/>
                  <a:pt x="58" y="212"/>
                </a:cubicBezTo>
                <a:cubicBezTo>
                  <a:pt x="59" y="167"/>
                  <a:pt x="106" y="171"/>
                  <a:pt x="106" y="171"/>
                </a:cubicBezTo>
                <a:cubicBezTo>
                  <a:pt x="132" y="171"/>
                  <a:pt x="132" y="171"/>
                  <a:pt x="132" y="171"/>
                </a:cubicBezTo>
                <a:cubicBezTo>
                  <a:pt x="132" y="124"/>
                  <a:pt x="132" y="124"/>
                  <a:pt x="132" y="124"/>
                </a:cubicBezTo>
                <a:cubicBezTo>
                  <a:pt x="132" y="124"/>
                  <a:pt x="131" y="124"/>
                  <a:pt x="131" y="124"/>
                </a:cubicBezTo>
                <a:lnTo>
                  <a:pt x="90" y="12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" name="Freeform 21">
            <a:extLst>
              <a:ext uri="{FF2B5EF4-FFF2-40B4-BE49-F238E27FC236}">
                <a16:creationId xmlns:a16="http://schemas.microsoft.com/office/drawing/2014/main" xmlns="" id="{EBFEEAC4-F941-4E79-A4DB-77A4104B6D37}"/>
              </a:ext>
            </a:extLst>
          </p:cNvPr>
          <p:cNvSpPr>
            <a:spLocks noEditPoints="1"/>
          </p:cNvSpPr>
          <p:nvPr/>
        </p:nvSpPr>
        <p:spPr bwMode="auto">
          <a:xfrm>
            <a:off x="2574925" y="3503613"/>
            <a:ext cx="361950" cy="431800"/>
          </a:xfrm>
          <a:custGeom>
            <a:avLst/>
            <a:gdLst>
              <a:gd name="T0" fmla="*/ 106 w 258"/>
              <a:gd name="T1" fmla="*/ 202 h 306"/>
              <a:gd name="T2" fmla="*/ 93 w 258"/>
              <a:gd name="T3" fmla="*/ 216 h 306"/>
              <a:gd name="T4" fmla="*/ 79 w 258"/>
              <a:gd name="T5" fmla="*/ 202 h 306"/>
              <a:gd name="T6" fmla="*/ 93 w 258"/>
              <a:gd name="T7" fmla="*/ 188 h 306"/>
              <a:gd name="T8" fmla="*/ 106 w 258"/>
              <a:gd name="T9" fmla="*/ 202 h 306"/>
              <a:gd name="T10" fmla="*/ 258 w 258"/>
              <a:gd name="T11" fmla="*/ 187 h 306"/>
              <a:gd name="T12" fmla="*/ 186 w 258"/>
              <a:gd name="T13" fmla="*/ 260 h 306"/>
              <a:gd name="T14" fmla="*/ 184 w 258"/>
              <a:gd name="T15" fmla="*/ 260 h 306"/>
              <a:gd name="T16" fmla="*/ 111 w 258"/>
              <a:gd name="T17" fmla="*/ 306 h 306"/>
              <a:gd name="T18" fmla="*/ 31 w 258"/>
              <a:gd name="T19" fmla="*/ 226 h 306"/>
              <a:gd name="T20" fmla="*/ 86 w 258"/>
              <a:gd name="T21" fmla="*/ 151 h 306"/>
              <a:gd name="T22" fmla="*/ 44 w 258"/>
              <a:gd name="T23" fmla="*/ 63 h 306"/>
              <a:gd name="T24" fmla="*/ 2 w 258"/>
              <a:gd name="T25" fmla="*/ 53 h 306"/>
              <a:gd name="T26" fmla="*/ 26 w 258"/>
              <a:gd name="T27" fmla="*/ 39 h 306"/>
              <a:gd name="T28" fmla="*/ 34 w 258"/>
              <a:gd name="T29" fmla="*/ 8 h 306"/>
              <a:gd name="T30" fmla="*/ 52 w 258"/>
              <a:gd name="T31" fmla="*/ 39 h 306"/>
              <a:gd name="T32" fmla="*/ 169 w 258"/>
              <a:gd name="T33" fmla="*/ 117 h 306"/>
              <a:gd name="T34" fmla="*/ 186 w 258"/>
              <a:gd name="T35" fmla="*/ 115 h 306"/>
              <a:gd name="T36" fmla="*/ 258 w 258"/>
              <a:gd name="T37" fmla="*/ 187 h 306"/>
              <a:gd name="T38" fmla="*/ 104 w 258"/>
              <a:gd name="T39" fmla="*/ 147 h 306"/>
              <a:gd name="T40" fmla="*/ 111 w 258"/>
              <a:gd name="T41" fmla="*/ 147 h 306"/>
              <a:gd name="T42" fmla="*/ 125 w 258"/>
              <a:gd name="T43" fmla="*/ 148 h 306"/>
              <a:gd name="T44" fmla="*/ 158 w 258"/>
              <a:gd name="T45" fmla="*/ 120 h 306"/>
              <a:gd name="T46" fmla="*/ 62 w 258"/>
              <a:gd name="T47" fmla="*/ 51 h 306"/>
              <a:gd name="T48" fmla="*/ 104 w 258"/>
              <a:gd name="T49" fmla="*/ 147 h 306"/>
              <a:gd name="T50" fmla="*/ 174 w 258"/>
              <a:gd name="T51" fmla="*/ 226 h 306"/>
              <a:gd name="T52" fmla="*/ 131 w 258"/>
              <a:gd name="T53" fmla="*/ 167 h 306"/>
              <a:gd name="T54" fmla="*/ 131 w 258"/>
              <a:gd name="T55" fmla="*/ 167 h 306"/>
              <a:gd name="T56" fmla="*/ 117 w 258"/>
              <a:gd name="T57" fmla="*/ 164 h 306"/>
              <a:gd name="T58" fmla="*/ 117 w 258"/>
              <a:gd name="T59" fmla="*/ 164 h 306"/>
              <a:gd name="T60" fmla="*/ 111 w 258"/>
              <a:gd name="T61" fmla="*/ 164 h 306"/>
              <a:gd name="T62" fmla="*/ 49 w 258"/>
              <a:gd name="T63" fmla="*/ 226 h 306"/>
              <a:gd name="T64" fmla="*/ 111 w 258"/>
              <a:gd name="T65" fmla="*/ 289 h 306"/>
              <a:gd name="T66" fmla="*/ 166 w 258"/>
              <a:gd name="T67" fmla="*/ 257 h 306"/>
              <a:gd name="T68" fmla="*/ 166 w 258"/>
              <a:gd name="T69" fmla="*/ 257 h 306"/>
              <a:gd name="T70" fmla="*/ 171 w 258"/>
              <a:gd name="T71" fmla="*/ 244 h 306"/>
              <a:gd name="T72" fmla="*/ 172 w 258"/>
              <a:gd name="T73" fmla="*/ 244 h 306"/>
              <a:gd name="T74" fmla="*/ 174 w 258"/>
              <a:gd name="T75" fmla="*/ 226 h 306"/>
              <a:gd name="T76" fmla="*/ 244 w 258"/>
              <a:gd name="T77" fmla="*/ 187 h 306"/>
              <a:gd name="T78" fmla="*/ 186 w 258"/>
              <a:gd name="T79" fmla="*/ 129 h 306"/>
              <a:gd name="T80" fmla="*/ 140 w 258"/>
              <a:gd name="T81" fmla="*/ 152 h 306"/>
              <a:gd name="T82" fmla="*/ 191 w 258"/>
              <a:gd name="T83" fmla="*/ 226 h 306"/>
              <a:gd name="T84" fmla="*/ 189 w 258"/>
              <a:gd name="T85" fmla="*/ 246 h 306"/>
              <a:gd name="T86" fmla="*/ 244 w 258"/>
              <a:gd name="T87" fmla="*/ 187 h 3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258" h="306">
                <a:moveTo>
                  <a:pt x="106" y="202"/>
                </a:moveTo>
                <a:cubicBezTo>
                  <a:pt x="106" y="210"/>
                  <a:pt x="100" y="216"/>
                  <a:pt x="93" y="216"/>
                </a:cubicBezTo>
                <a:cubicBezTo>
                  <a:pt x="85" y="216"/>
                  <a:pt x="79" y="210"/>
                  <a:pt x="79" y="202"/>
                </a:cubicBezTo>
                <a:cubicBezTo>
                  <a:pt x="79" y="195"/>
                  <a:pt x="85" y="188"/>
                  <a:pt x="93" y="188"/>
                </a:cubicBezTo>
                <a:cubicBezTo>
                  <a:pt x="100" y="188"/>
                  <a:pt x="106" y="195"/>
                  <a:pt x="106" y="202"/>
                </a:cubicBezTo>
                <a:close/>
                <a:moveTo>
                  <a:pt x="258" y="187"/>
                </a:moveTo>
                <a:cubicBezTo>
                  <a:pt x="258" y="227"/>
                  <a:pt x="226" y="260"/>
                  <a:pt x="186" y="260"/>
                </a:cubicBezTo>
                <a:cubicBezTo>
                  <a:pt x="185" y="260"/>
                  <a:pt x="184" y="260"/>
                  <a:pt x="184" y="260"/>
                </a:cubicBezTo>
                <a:cubicBezTo>
                  <a:pt x="171" y="287"/>
                  <a:pt x="143" y="306"/>
                  <a:pt x="111" y="306"/>
                </a:cubicBezTo>
                <a:cubicBezTo>
                  <a:pt x="67" y="306"/>
                  <a:pt x="31" y="271"/>
                  <a:pt x="31" y="226"/>
                </a:cubicBezTo>
                <a:cubicBezTo>
                  <a:pt x="31" y="191"/>
                  <a:pt x="54" y="162"/>
                  <a:pt x="86" y="151"/>
                </a:cubicBezTo>
                <a:cubicBezTo>
                  <a:pt x="87" y="97"/>
                  <a:pt x="67" y="61"/>
                  <a:pt x="44" y="63"/>
                </a:cubicBezTo>
                <a:cubicBezTo>
                  <a:pt x="19" y="65"/>
                  <a:pt x="0" y="65"/>
                  <a:pt x="2" y="53"/>
                </a:cubicBezTo>
                <a:cubicBezTo>
                  <a:pt x="4" y="41"/>
                  <a:pt x="24" y="54"/>
                  <a:pt x="26" y="39"/>
                </a:cubicBezTo>
                <a:cubicBezTo>
                  <a:pt x="28" y="23"/>
                  <a:pt x="17" y="17"/>
                  <a:pt x="34" y="8"/>
                </a:cubicBezTo>
                <a:cubicBezTo>
                  <a:pt x="49" y="0"/>
                  <a:pt x="53" y="20"/>
                  <a:pt x="52" y="39"/>
                </a:cubicBezTo>
                <a:cubicBezTo>
                  <a:pt x="108" y="26"/>
                  <a:pt x="155" y="93"/>
                  <a:pt x="169" y="117"/>
                </a:cubicBezTo>
                <a:cubicBezTo>
                  <a:pt x="174" y="116"/>
                  <a:pt x="180" y="115"/>
                  <a:pt x="186" y="115"/>
                </a:cubicBezTo>
                <a:cubicBezTo>
                  <a:pt x="226" y="115"/>
                  <a:pt x="258" y="147"/>
                  <a:pt x="258" y="187"/>
                </a:cubicBezTo>
                <a:close/>
                <a:moveTo>
                  <a:pt x="104" y="147"/>
                </a:moveTo>
                <a:cubicBezTo>
                  <a:pt x="106" y="147"/>
                  <a:pt x="109" y="147"/>
                  <a:pt x="111" y="147"/>
                </a:cubicBezTo>
                <a:cubicBezTo>
                  <a:pt x="116" y="147"/>
                  <a:pt x="120" y="147"/>
                  <a:pt x="125" y="148"/>
                </a:cubicBezTo>
                <a:cubicBezTo>
                  <a:pt x="133" y="136"/>
                  <a:pt x="144" y="126"/>
                  <a:pt x="158" y="120"/>
                </a:cubicBezTo>
                <a:cubicBezTo>
                  <a:pt x="118" y="57"/>
                  <a:pt x="82" y="49"/>
                  <a:pt x="62" y="51"/>
                </a:cubicBezTo>
                <a:cubicBezTo>
                  <a:pt x="98" y="79"/>
                  <a:pt x="103" y="134"/>
                  <a:pt x="104" y="147"/>
                </a:cubicBezTo>
                <a:close/>
                <a:moveTo>
                  <a:pt x="174" y="226"/>
                </a:moveTo>
                <a:cubicBezTo>
                  <a:pt x="174" y="199"/>
                  <a:pt x="156" y="175"/>
                  <a:pt x="131" y="167"/>
                </a:cubicBezTo>
                <a:cubicBezTo>
                  <a:pt x="131" y="167"/>
                  <a:pt x="131" y="167"/>
                  <a:pt x="131" y="167"/>
                </a:cubicBezTo>
                <a:cubicBezTo>
                  <a:pt x="127" y="166"/>
                  <a:pt x="122" y="165"/>
                  <a:pt x="117" y="164"/>
                </a:cubicBezTo>
                <a:cubicBezTo>
                  <a:pt x="117" y="164"/>
                  <a:pt x="117" y="164"/>
                  <a:pt x="117" y="164"/>
                </a:cubicBezTo>
                <a:cubicBezTo>
                  <a:pt x="115" y="164"/>
                  <a:pt x="113" y="164"/>
                  <a:pt x="111" y="164"/>
                </a:cubicBezTo>
                <a:cubicBezTo>
                  <a:pt x="77" y="164"/>
                  <a:pt x="49" y="192"/>
                  <a:pt x="49" y="226"/>
                </a:cubicBezTo>
                <a:cubicBezTo>
                  <a:pt x="49" y="261"/>
                  <a:pt x="77" y="289"/>
                  <a:pt x="111" y="289"/>
                </a:cubicBezTo>
                <a:cubicBezTo>
                  <a:pt x="135" y="289"/>
                  <a:pt x="155" y="276"/>
                  <a:pt x="166" y="257"/>
                </a:cubicBezTo>
                <a:cubicBezTo>
                  <a:pt x="166" y="257"/>
                  <a:pt x="166" y="257"/>
                  <a:pt x="166" y="257"/>
                </a:cubicBezTo>
                <a:cubicBezTo>
                  <a:pt x="168" y="253"/>
                  <a:pt x="170" y="248"/>
                  <a:pt x="171" y="244"/>
                </a:cubicBezTo>
                <a:cubicBezTo>
                  <a:pt x="171" y="244"/>
                  <a:pt x="171" y="244"/>
                  <a:pt x="172" y="244"/>
                </a:cubicBezTo>
                <a:cubicBezTo>
                  <a:pt x="173" y="238"/>
                  <a:pt x="174" y="232"/>
                  <a:pt x="174" y="226"/>
                </a:cubicBezTo>
                <a:close/>
                <a:moveTo>
                  <a:pt x="244" y="187"/>
                </a:moveTo>
                <a:cubicBezTo>
                  <a:pt x="244" y="155"/>
                  <a:pt x="218" y="129"/>
                  <a:pt x="186" y="129"/>
                </a:cubicBezTo>
                <a:cubicBezTo>
                  <a:pt x="167" y="129"/>
                  <a:pt x="150" y="138"/>
                  <a:pt x="140" y="152"/>
                </a:cubicBezTo>
                <a:cubicBezTo>
                  <a:pt x="170" y="163"/>
                  <a:pt x="191" y="192"/>
                  <a:pt x="191" y="226"/>
                </a:cubicBezTo>
                <a:cubicBezTo>
                  <a:pt x="191" y="233"/>
                  <a:pt x="190" y="239"/>
                  <a:pt x="189" y="246"/>
                </a:cubicBezTo>
                <a:cubicBezTo>
                  <a:pt x="220" y="244"/>
                  <a:pt x="244" y="219"/>
                  <a:pt x="244" y="18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2" name="Freeform 22">
            <a:extLst>
              <a:ext uri="{FF2B5EF4-FFF2-40B4-BE49-F238E27FC236}">
                <a16:creationId xmlns:a16="http://schemas.microsoft.com/office/drawing/2014/main" xmlns="" id="{66CF62A3-50FE-4323-962A-88449FC104A6}"/>
              </a:ext>
            </a:extLst>
          </p:cNvPr>
          <p:cNvSpPr>
            <a:spLocks noEditPoints="1"/>
          </p:cNvSpPr>
          <p:nvPr/>
        </p:nvSpPr>
        <p:spPr bwMode="auto">
          <a:xfrm>
            <a:off x="2546350" y="4105275"/>
            <a:ext cx="420688" cy="423863"/>
          </a:xfrm>
          <a:custGeom>
            <a:avLst/>
            <a:gdLst>
              <a:gd name="T0" fmla="*/ 151 w 300"/>
              <a:gd name="T1" fmla="*/ 150 h 300"/>
              <a:gd name="T2" fmla="*/ 195 w 300"/>
              <a:gd name="T3" fmla="*/ 104 h 300"/>
              <a:gd name="T4" fmla="*/ 235 w 300"/>
              <a:gd name="T5" fmla="*/ 125 h 300"/>
              <a:gd name="T6" fmla="*/ 215 w 300"/>
              <a:gd name="T7" fmla="*/ 136 h 300"/>
              <a:gd name="T8" fmla="*/ 199 w 300"/>
              <a:gd name="T9" fmla="*/ 124 h 300"/>
              <a:gd name="T10" fmla="*/ 178 w 300"/>
              <a:gd name="T11" fmla="*/ 150 h 300"/>
              <a:gd name="T12" fmla="*/ 199 w 300"/>
              <a:gd name="T13" fmla="*/ 177 h 300"/>
              <a:gd name="T14" fmla="*/ 217 w 300"/>
              <a:gd name="T15" fmla="*/ 164 h 300"/>
              <a:gd name="T16" fmla="*/ 236 w 300"/>
              <a:gd name="T17" fmla="*/ 173 h 300"/>
              <a:gd name="T18" fmla="*/ 196 w 300"/>
              <a:gd name="T19" fmla="*/ 197 h 300"/>
              <a:gd name="T20" fmla="*/ 151 w 300"/>
              <a:gd name="T21" fmla="*/ 150 h 300"/>
              <a:gd name="T22" fmla="*/ 110 w 300"/>
              <a:gd name="T23" fmla="*/ 197 h 300"/>
              <a:gd name="T24" fmla="*/ 149 w 300"/>
              <a:gd name="T25" fmla="*/ 173 h 300"/>
              <a:gd name="T26" fmla="*/ 130 w 300"/>
              <a:gd name="T27" fmla="*/ 164 h 300"/>
              <a:gd name="T28" fmla="*/ 112 w 300"/>
              <a:gd name="T29" fmla="*/ 177 h 300"/>
              <a:gd name="T30" fmla="*/ 92 w 300"/>
              <a:gd name="T31" fmla="*/ 150 h 300"/>
              <a:gd name="T32" fmla="*/ 112 w 300"/>
              <a:gd name="T33" fmla="*/ 124 h 300"/>
              <a:gd name="T34" fmla="*/ 129 w 300"/>
              <a:gd name="T35" fmla="*/ 136 h 300"/>
              <a:gd name="T36" fmla="*/ 148 w 300"/>
              <a:gd name="T37" fmla="*/ 125 h 300"/>
              <a:gd name="T38" fmla="*/ 109 w 300"/>
              <a:gd name="T39" fmla="*/ 104 h 300"/>
              <a:gd name="T40" fmla="*/ 65 w 300"/>
              <a:gd name="T41" fmla="*/ 150 h 300"/>
              <a:gd name="T42" fmla="*/ 110 w 300"/>
              <a:gd name="T43" fmla="*/ 197 h 300"/>
              <a:gd name="T44" fmla="*/ 44 w 300"/>
              <a:gd name="T45" fmla="*/ 256 h 300"/>
              <a:gd name="T46" fmla="*/ 0 w 300"/>
              <a:gd name="T47" fmla="*/ 150 h 300"/>
              <a:gd name="T48" fmla="*/ 45 w 300"/>
              <a:gd name="T49" fmla="*/ 44 h 300"/>
              <a:gd name="T50" fmla="*/ 150 w 300"/>
              <a:gd name="T51" fmla="*/ 0 h 300"/>
              <a:gd name="T52" fmla="*/ 257 w 300"/>
              <a:gd name="T53" fmla="*/ 44 h 300"/>
              <a:gd name="T54" fmla="*/ 300 w 300"/>
              <a:gd name="T55" fmla="*/ 150 h 300"/>
              <a:gd name="T56" fmla="*/ 257 w 300"/>
              <a:gd name="T57" fmla="*/ 255 h 300"/>
              <a:gd name="T58" fmla="*/ 150 w 300"/>
              <a:gd name="T59" fmla="*/ 300 h 300"/>
              <a:gd name="T60" fmla="*/ 44 w 300"/>
              <a:gd name="T61" fmla="*/ 256 h 300"/>
              <a:gd name="T62" fmla="*/ 27 w 300"/>
              <a:gd name="T63" fmla="*/ 150 h 300"/>
              <a:gd name="T64" fmla="*/ 64 w 300"/>
              <a:gd name="T65" fmla="*/ 237 h 300"/>
              <a:gd name="T66" fmla="*/ 150 w 300"/>
              <a:gd name="T67" fmla="*/ 273 h 300"/>
              <a:gd name="T68" fmla="*/ 238 w 300"/>
              <a:gd name="T69" fmla="*/ 236 h 300"/>
              <a:gd name="T70" fmla="*/ 273 w 300"/>
              <a:gd name="T71" fmla="*/ 150 h 300"/>
              <a:gd name="T72" fmla="*/ 238 w 300"/>
              <a:gd name="T73" fmla="*/ 64 h 300"/>
              <a:gd name="T74" fmla="*/ 150 w 300"/>
              <a:gd name="T75" fmla="*/ 27 h 300"/>
              <a:gd name="T76" fmla="*/ 64 w 300"/>
              <a:gd name="T77" fmla="*/ 63 h 300"/>
              <a:gd name="T78" fmla="*/ 27 w 300"/>
              <a:gd name="T79" fmla="*/ 150 h 3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300" h="300">
                <a:moveTo>
                  <a:pt x="151" y="150"/>
                </a:moveTo>
                <a:cubicBezTo>
                  <a:pt x="151" y="121"/>
                  <a:pt x="171" y="104"/>
                  <a:pt x="195" y="104"/>
                </a:cubicBezTo>
                <a:cubicBezTo>
                  <a:pt x="212" y="104"/>
                  <a:pt x="227" y="110"/>
                  <a:pt x="235" y="125"/>
                </a:cubicBezTo>
                <a:cubicBezTo>
                  <a:pt x="215" y="136"/>
                  <a:pt x="215" y="136"/>
                  <a:pt x="215" y="136"/>
                </a:cubicBezTo>
                <a:cubicBezTo>
                  <a:pt x="211" y="126"/>
                  <a:pt x="203" y="124"/>
                  <a:pt x="199" y="124"/>
                </a:cubicBezTo>
                <a:cubicBezTo>
                  <a:pt x="184" y="124"/>
                  <a:pt x="178" y="135"/>
                  <a:pt x="178" y="150"/>
                </a:cubicBezTo>
                <a:cubicBezTo>
                  <a:pt x="178" y="165"/>
                  <a:pt x="185" y="177"/>
                  <a:pt x="199" y="177"/>
                </a:cubicBezTo>
                <a:cubicBezTo>
                  <a:pt x="207" y="177"/>
                  <a:pt x="213" y="174"/>
                  <a:pt x="217" y="164"/>
                </a:cubicBezTo>
                <a:cubicBezTo>
                  <a:pt x="236" y="173"/>
                  <a:pt x="236" y="173"/>
                  <a:pt x="236" y="173"/>
                </a:cubicBezTo>
                <a:cubicBezTo>
                  <a:pt x="228" y="187"/>
                  <a:pt x="213" y="197"/>
                  <a:pt x="196" y="197"/>
                </a:cubicBezTo>
                <a:cubicBezTo>
                  <a:pt x="170" y="197"/>
                  <a:pt x="151" y="180"/>
                  <a:pt x="151" y="150"/>
                </a:cubicBezTo>
                <a:close/>
                <a:moveTo>
                  <a:pt x="110" y="197"/>
                </a:moveTo>
                <a:cubicBezTo>
                  <a:pt x="127" y="197"/>
                  <a:pt x="141" y="187"/>
                  <a:pt x="149" y="173"/>
                </a:cubicBezTo>
                <a:cubicBezTo>
                  <a:pt x="130" y="164"/>
                  <a:pt x="130" y="164"/>
                  <a:pt x="130" y="164"/>
                </a:cubicBezTo>
                <a:cubicBezTo>
                  <a:pt x="126" y="174"/>
                  <a:pt x="120" y="177"/>
                  <a:pt x="112" y="177"/>
                </a:cubicBezTo>
                <a:cubicBezTo>
                  <a:pt x="98" y="177"/>
                  <a:pt x="92" y="165"/>
                  <a:pt x="92" y="150"/>
                </a:cubicBezTo>
                <a:cubicBezTo>
                  <a:pt x="92" y="135"/>
                  <a:pt x="97" y="124"/>
                  <a:pt x="112" y="124"/>
                </a:cubicBezTo>
                <a:cubicBezTo>
                  <a:pt x="116" y="124"/>
                  <a:pt x="124" y="126"/>
                  <a:pt x="129" y="136"/>
                </a:cubicBezTo>
                <a:cubicBezTo>
                  <a:pt x="148" y="125"/>
                  <a:pt x="148" y="125"/>
                  <a:pt x="148" y="125"/>
                </a:cubicBezTo>
                <a:cubicBezTo>
                  <a:pt x="140" y="110"/>
                  <a:pt x="126" y="104"/>
                  <a:pt x="109" y="104"/>
                </a:cubicBezTo>
                <a:cubicBezTo>
                  <a:pt x="84" y="104"/>
                  <a:pt x="65" y="121"/>
                  <a:pt x="65" y="150"/>
                </a:cubicBezTo>
                <a:cubicBezTo>
                  <a:pt x="65" y="180"/>
                  <a:pt x="83" y="197"/>
                  <a:pt x="110" y="197"/>
                </a:cubicBezTo>
                <a:close/>
                <a:moveTo>
                  <a:pt x="44" y="256"/>
                </a:moveTo>
                <a:cubicBezTo>
                  <a:pt x="15" y="227"/>
                  <a:pt x="0" y="190"/>
                  <a:pt x="0" y="150"/>
                </a:cubicBezTo>
                <a:cubicBezTo>
                  <a:pt x="0" y="111"/>
                  <a:pt x="16" y="73"/>
                  <a:pt x="45" y="44"/>
                </a:cubicBezTo>
                <a:cubicBezTo>
                  <a:pt x="73" y="15"/>
                  <a:pt x="109" y="0"/>
                  <a:pt x="150" y="0"/>
                </a:cubicBezTo>
                <a:cubicBezTo>
                  <a:pt x="191" y="0"/>
                  <a:pt x="228" y="15"/>
                  <a:pt x="257" y="44"/>
                </a:cubicBezTo>
                <a:cubicBezTo>
                  <a:pt x="285" y="73"/>
                  <a:pt x="300" y="110"/>
                  <a:pt x="300" y="150"/>
                </a:cubicBezTo>
                <a:cubicBezTo>
                  <a:pt x="300" y="191"/>
                  <a:pt x="285" y="228"/>
                  <a:pt x="257" y="255"/>
                </a:cubicBezTo>
                <a:cubicBezTo>
                  <a:pt x="228" y="285"/>
                  <a:pt x="190" y="300"/>
                  <a:pt x="150" y="300"/>
                </a:cubicBezTo>
                <a:cubicBezTo>
                  <a:pt x="111" y="300"/>
                  <a:pt x="73" y="285"/>
                  <a:pt x="44" y="256"/>
                </a:cubicBezTo>
                <a:close/>
                <a:moveTo>
                  <a:pt x="27" y="150"/>
                </a:moveTo>
                <a:cubicBezTo>
                  <a:pt x="27" y="182"/>
                  <a:pt x="41" y="213"/>
                  <a:pt x="64" y="237"/>
                </a:cubicBezTo>
                <a:cubicBezTo>
                  <a:pt x="87" y="260"/>
                  <a:pt x="118" y="273"/>
                  <a:pt x="150" y="273"/>
                </a:cubicBezTo>
                <a:cubicBezTo>
                  <a:pt x="183" y="273"/>
                  <a:pt x="214" y="260"/>
                  <a:pt x="238" y="236"/>
                </a:cubicBezTo>
                <a:cubicBezTo>
                  <a:pt x="261" y="214"/>
                  <a:pt x="273" y="184"/>
                  <a:pt x="273" y="150"/>
                </a:cubicBezTo>
                <a:cubicBezTo>
                  <a:pt x="273" y="117"/>
                  <a:pt x="261" y="87"/>
                  <a:pt x="238" y="64"/>
                </a:cubicBezTo>
                <a:cubicBezTo>
                  <a:pt x="214" y="40"/>
                  <a:pt x="184" y="27"/>
                  <a:pt x="150" y="27"/>
                </a:cubicBezTo>
                <a:cubicBezTo>
                  <a:pt x="117" y="27"/>
                  <a:pt x="87" y="40"/>
                  <a:pt x="64" y="63"/>
                </a:cubicBezTo>
                <a:cubicBezTo>
                  <a:pt x="41" y="87"/>
                  <a:pt x="27" y="118"/>
                  <a:pt x="27" y="15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" name="Freeform 23">
            <a:extLst>
              <a:ext uri="{FF2B5EF4-FFF2-40B4-BE49-F238E27FC236}">
                <a16:creationId xmlns:a16="http://schemas.microsoft.com/office/drawing/2014/main" xmlns="" id="{01FD6E39-FA16-490D-9BB5-04789E2005DE}"/>
              </a:ext>
            </a:extLst>
          </p:cNvPr>
          <p:cNvSpPr>
            <a:spLocks noEditPoints="1"/>
          </p:cNvSpPr>
          <p:nvPr/>
        </p:nvSpPr>
        <p:spPr bwMode="auto">
          <a:xfrm>
            <a:off x="2546350" y="4699000"/>
            <a:ext cx="420688" cy="423863"/>
          </a:xfrm>
          <a:custGeom>
            <a:avLst/>
            <a:gdLst>
              <a:gd name="T0" fmla="*/ 150 w 300"/>
              <a:gd name="T1" fmla="*/ 300 h 300"/>
              <a:gd name="T2" fmla="*/ 245 w 300"/>
              <a:gd name="T3" fmla="*/ 267 h 300"/>
              <a:gd name="T4" fmla="*/ 297 w 300"/>
              <a:gd name="T5" fmla="*/ 286 h 300"/>
              <a:gd name="T6" fmla="*/ 275 w 300"/>
              <a:gd name="T7" fmla="*/ 233 h 300"/>
              <a:gd name="T8" fmla="*/ 275 w 300"/>
              <a:gd name="T9" fmla="*/ 233 h 300"/>
              <a:gd name="T10" fmla="*/ 300 w 300"/>
              <a:gd name="T11" fmla="*/ 150 h 300"/>
              <a:gd name="T12" fmla="*/ 150 w 300"/>
              <a:gd name="T13" fmla="*/ 0 h 300"/>
              <a:gd name="T14" fmla="*/ 0 w 300"/>
              <a:gd name="T15" fmla="*/ 150 h 300"/>
              <a:gd name="T16" fmla="*/ 150 w 300"/>
              <a:gd name="T17" fmla="*/ 300 h 300"/>
              <a:gd name="T18" fmla="*/ 67 w 300"/>
              <a:gd name="T19" fmla="*/ 111 h 300"/>
              <a:gd name="T20" fmla="*/ 98 w 300"/>
              <a:gd name="T21" fmla="*/ 104 h 300"/>
              <a:gd name="T22" fmla="*/ 146 w 300"/>
              <a:gd name="T23" fmla="*/ 75 h 300"/>
              <a:gd name="T24" fmla="*/ 177 w 300"/>
              <a:gd name="T25" fmla="*/ 85 h 300"/>
              <a:gd name="T26" fmla="*/ 207 w 300"/>
              <a:gd name="T27" fmla="*/ 78 h 300"/>
              <a:gd name="T28" fmla="*/ 224 w 300"/>
              <a:gd name="T29" fmla="*/ 90 h 300"/>
              <a:gd name="T30" fmla="*/ 244 w 300"/>
              <a:gd name="T31" fmla="*/ 177 h 300"/>
              <a:gd name="T32" fmla="*/ 235 w 300"/>
              <a:gd name="T33" fmla="*/ 194 h 300"/>
              <a:gd name="T34" fmla="*/ 95 w 300"/>
              <a:gd name="T35" fmla="*/ 227 h 300"/>
              <a:gd name="T36" fmla="*/ 78 w 300"/>
              <a:gd name="T37" fmla="*/ 216 h 300"/>
              <a:gd name="T38" fmla="*/ 58 w 300"/>
              <a:gd name="T39" fmla="*/ 129 h 300"/>
              <a:gd name="T40" fmla="*/ 67 w 300"/>
              <a:gd name="T41" fmla="*/ 111 h 300"/>
              <a:gd name="T42" fmla="*/ 153 w 300"/>
              <a:gd name="T43" fmla="*/ 189 h 300"/>
              <a:gd name="T44" fmla="*/ 191 w 300"/>
              <a:gd name="T45" fmla="*/ 151 h 300"/>
              <a:gd name="T46" fmla="*/ 153 w 300"/>
              <a:gd name="T47" fmla="*/ 114 h 300"/>
              <a:gd name="T48" fmla="*/ 115 w 300"/>
              <a:gd name="T49" fmla="*/ 151 h 300"/>
              <a:gd name="T50" fmla="*/ 153 w 300"/>
              <a:gd name="T51" fmla="*/ 189 h 300"/>
              <a:gd name="T52" fmla="*/ 153 w 300"/>
              <a:gd name="T53" fmla="*/ 127 h 300"/>
              <a:gd name="T54" fmla="*/ 177 w 300"/>
              <a:gd name="T55" fmla="*/ 151 h 300"/>
              <a:gd name="T56" fmla="*/ 153 w 300"/>
              <a:gd name="T57" fmla="*/ 176 h 300"/>
              <a:gd name="T58" fmla="*/ 129 w 300"/>
              <a:gd name="T59" fmla="*/ 151 h 300"/>
              <a:gd name="T60" fmla="*/ 153 w 300"/>
              <a:gd name="T61" fmla="*/ 127 h 3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300" h="300">
                <a:moveTo>
                  <a:pt x="150" y="300"/>
                </a:moveTo>
                <a:cubicBezTo>
                  <a:pt x="186" y="300"/>
                  <a:pt x="219" y="288"/>
                  <a:pt x="245" y="267"/>
                </a:cubicBezTo>
                <a:cubicBezTo>
                  <a:pt x="297" y="286"/>
                  <a:pt x="297" y="286"/>
                  <a:pt x="297" y="286"/>
                </a:cubicBezTo>
                <a:cubicBezTo>
                  <a:pt x="275" y="233"/>
                  <a:pt x="275" y="233"/>
                  <a:pt x="275" y="233"/>
                </a:cubicBezTo>
                <a:cubicBezTo>
                  <a:pt x="275" y="233"/>
                  <a:pt x="275" y="233"/>
                  <a:pt x="275" y="233"/>
                </a:cubicBezTo>
                <a:cubicBezTo>
                  <a:pt x="291" y="209"/>
                  <a:pt x="300" y="181"/>
                  <a:pt x="300" y="150"/>
                </a:cubicBezTo>
                <a:cubicBezTo>
                  <a:pt x="300" y="67"/>
                  <a:pt x="233" y="0"/>
                  <a:pt x="150" y="0"/>
                </a:cubicBezTo>
                <a:cubicBezTo>
                  <a:pt x="67" y="0"/>
                  <a:pt x="0" y="67"/>
                  <a:pt x="0" y="150"/>
                </a:cubicBezTo>
                <a:cubicBezTo>
                  <a:pt x="0" y="233"/>
                  <a:pt x="67" y="300"/>
                  <a:pt x="150" y="300"/>
                </a:cubicBezTo>
                <a:close/>
                <a:moveTo>
                  <a:pt x="67" y="111"/>
                </a:moveTo>
                <a:cubicBezTo>
                  <a:pt x="98" y="104"/>
                  <a:pt x="98" y="104"/>
                  <a:pt x="98" y="104"/>
                </a:cubicBezTo>
                <a:cubicBezTo>
                  <a:pt x="107" y="87"/>
                  <a:pt x="125" y="75"/>
                  <a:pt x="146" y="75"/>
                </a:cubicBezTo>
                <a:cubicBezTo>
                  <a:pt x="158" y="75"/>
                  <a:pt x="168" y="79"/>
                  <a:pt x="177" y="85"/>
                </a:cubicBezTo>
                <a:cubicBezTo>
                  <a:pt x="207" y="78"/>
                  <a:pt x="207" y="78"/>
                  <a:pt x="207" y="78"/>
                </a:cubicBezTo>
                <a:cubicBezTo>
                  <a:pt x="215" y="77"/>
                  <a:pt x="222" y="82"/>
                  <a:pt x="224" y="90"/>
                </a:cubicBezTo>
                <a:cubicBezTo>
                  <a:pt x="244" y="177"/>
                  <a:pt x="244" y="177"/>
                  <a:pt x="244" y="177"/>
                </a:cubicBezTo>
                <a:cubicBezTo>
                  <a:pt x="246" y="185"/>
                  <a:pt x="242" y="193"/>
                  <a:pt x="235" y="194"/>
                </a:cubicBezTo>
                <a:cubicBezTo>
                  <a:pt x="95" y="227"/>
                  <a:pt x="95" y="227"/>
                  <a:pt x="95" y="227"/>
                </a:cubicBezTo>
                <a:cubicBezTo>
                  <a:pt x="87" y="229"/>
                  <a:pt x="80" y="224"/>
                  <a:pt x="78" y="216"/>
                </a:cubicBezTo>
                <a:cubicBezTo>
                  <a:pt x="58" y="129"/>
                  <a:pt x="58" y="129"/>
                  <a:pt x="58" y="129"/>
                </a:cubicBezTo>
                <a:cubicBezTo>
                  <a:pt x="56" y="121"/>
                  <a:pt x="60" y="113"/>
                  <a:pt x="67" y="111"/>
                </a:cubicBezTo>
                <a:close/>
                <a:moveTo>
                  <a:pt x="153" y="189"/>
                </a:moveTo>
                <a:cubicBezTo>
                  <a:pt x="174" y="189"/>
                  <a:pt x="191" y="172"/>
                  <a:pt x="191" y="151"/>
                </a:cubicBezTo>
                <a:cubicBezTo>
                  <a:pt x="191" y="130"/>
                  <a:pt x="174" y="114"/>
                  <a:pt x="153" y="114"/>
                </a:cubicBezTo>
                <a:cubicBezTo>
                  <a:pt x="132" y="114"/>
                  <a:pt x="115" y="130"/>
                  <a:pt x="115" y="151"/>
                </a:cubicBezTo>
                <a:cubicBezTo>
                  <a:pt x="115" y="172"/>
                  <a:pt x="132" y="189"/>
                  <a:pt x="153" y="189"/>
                </a:cubicBezTo>
                <a:close/>
                <a:moveTo>
                  <a:pt x="153" y="127"/>
                </a:moveTo>
                <a:cubicBezTo>
                  <a:pt x="167" y="127"/>
                  <a:pt x="177" y="138"/>
                  <a:pt x="177" y="151"/>
                </a:cubicBezTo>
                <a:cubicBezTo>
                  <a:pt x="177" y="165"/>
                  <a:pt x="167" y="176"/>
                  <a:pt x="153" y="176"/>
                </a:cubicBezTo>
                <a:cubicBezTo>
                  <a:pt x="140" y="176"/>
                  <a:pt x="129" y="165"/>
                  <a:pt x="129" y="151"/>
                </a:cubicBezTo>
                <a:cubicBezTo>
                  <a:pt x="129" y="138"/>
                  <a:pt x="140" y="127"/>
                  <a:pt x="153" y="12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" name="Freeform 24">
            <a:extLst>
              <a:ext uri="{FF2B5EF4-FFF2-40B4-BE49-F238E27FC236}">
                <a16:creationId xmlns:a16="http://schemas.microsoft.com/office/drawing/2014/main" xmlns="" id="{1D3E1705-AE22-4A4B-98B6-3E39EAB47B6F}"/>
              </a:ext>
            </a:extLst>
          </p:cNvPr>
          <p:cNvSpPr>
            <a:spLocks noEditPoints="1"/>
          </p:cNvSpPr>
          <p:nvPr/>
        </p:nvSpPr>
        <p:spPr bwMode="auto">
          <a:xfrm>
            <a:off x="2546350" y="5292725"/>
            <a:ext cx="420688" cy="423863"/>
          </a:xfrm>
          <a:custGeom>
            <a:avLst/>
            <a:gdLst>
              <a:gd name="T0" fmla="*/ 288 w 300"/>
              <a:gd name="T1" fmla="*/ 92 h 300"/>
              <a:gd name="T2" fmla="*/ 234 w 300"/>
              <a:gd name="T3" fmla="*/ 26 h 300"/>
              <a:gd name="T4" fmla="*/ 195 w 300"/>
              <a:gd name="T5" fmla="*/ 7 h 300"/>
              <a:gd name="T6" fmla="*/ 150 w 300"/>
              <a:gd name="T7" fmla="*/ 0 h 300"/>
              <a:gd name="T8" fmla="*/ 92 w 300"/>
              <a:gd name="T9" fmla="*/ 12 h 300"/>
              <a:gd name="T10" fmla="*/ 26 w 300"/>
              <a:gd name="T11" fmla="*/ 66 h 300"/>
              <a:gd name="T12" fmla="*/ 7 w 300"/>
              <a:gd name="T13" fmla="*/ 106 h 300"/>
              <a:gd name="T14" fmla="*/ 0 w 300"/>
              <a:gd name="T15" fmla="*/ 150 h 300"/>
              <a:gd name="T16" fmla="*/ 12 w 300"/>
              <a:gd name="T17" fmla="*/ 209 h 300"/>
              <a:gd name="T18" fmla="*/ 66 w 300"/>
              <a:gd name="T19" fmla="*/ 275 h 300"/>
              <a:gd name="T20" fmla="*/ 106 w 300"/>
              <a:gd name="T21" fmla="*/ 293 h 300"/>
              <a:gd name="T22" fmla="*/ 150 w 300"/>
              <a:gd name="T23" fmla="*/ 300 h 300"/>
              <a:gd name="T24" fmla="*/ 209 w 300"/>
              <a:gd name="T25" fmla="*/ 288 h 300"/>
              <a:gd name="T26" fmla="*/ 275 w 300"/>
              <a:gd name="T27" fmla="*/ 234 h 300"/>
              <a:gd name="T28" fmla="*/ 293 w 300"/>
              <a:gd name="T29" fmla="*/ 195 h 300"/>
              <a:gd name="T30" fmla="*/ 300 w 300"/>
              <a:gd name="T31" fmla="*/ 150 h 300"/>
              <a:gd name="T32" fmla="*/ 288 w 300"/>
              <a:gd name="T33" fmla="*/ 92 h 300"/>
              <a:gd name="T34" fmla="*/ 270 w 300"/>
              <a:gd name="T35" fmla="*/ 201 h 300"/>
              <a:gd name="T36" fmla="*/ 223 w 300"/>
              <a:gd name="T37" fmla="*/ 258 h 300"/>
              <a:gd name="T38" fmla="*/ 189 w 300"/>
              <a:gd name="T39" fmla="*/ 274 h 300"/>
              <a:gd name="T40" fmla="*/ 150 w 300"/>
              <a:gd name="T41" fmla="*/ 280 h 300"/>
              <a:gd name="T42" fmla="*/ 150 w 300"/>
              <a:gd name="T43" fmla="*/ 280 h 300"/>
              <a:gd name="T44" fmla="*/ 150 w 300"/>
              <a:gd name="T45" fmla="*/ 150 h 300"/>
              <a:gd name="T46" fmla="*/ 21 w 300"/>
              <a:gd name="T47" fmla="*/ 150 h 300"/>
              <a:gd name="T48" fmla="*/ 21 w 300"/>
              <a:gd name="T49" fmla="*/ 150 h 300"/>
              <a:gd name="T50" fmla="*/ 31 w 300"/>
              <a:gd name="T51" fmla="*/ 100 h 300"/>
              <a:gd name="T52" fmla="*/ 78 w 300"/>
              <a:gd name="T53" fmla="*/ 43 h 300"/>
              <a:gd name="T54" fmla="*/ 112 w 300"/>
              <a:gd name="T55" fmla="*/ 26 h 300"/>
              <a:gd name="T56" fmla="*/ 150 w 300"/>
              <a:gd name="T57" fmla="*/ 21 h 300"/>
              <a:gd name="T58" fmla="*/ 150 w 300"/>
              <a:gd name="T59" fmla="*/ 150 h 300"/>
              <a:gd name="T60" fmla="*/ 280 w 300"/>
              <a:gd name="T61" fmla="*/ 150 h 300"/>
              <a:gd name="T62" fmla="*/ 270 w 300"/>
              <a:gd name="T63" fmla="*/ 201 h 3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300" h="300">
                <a:moveTo>
                  <a:pt x="288" y="92"/>
                </a:moveTo>
                <a:cubicBezTo>
                  <a:pt x="277" y="65"/>
                  <a:pt x="258" y="42"/>
                  <a:pt x="234" y="26"/>
                </a:cubicBezTo>
                <a:cubicBezTo>
                  <a:pt x="222" y="18"/>
                  <a:pt x="209" y="11"/>
                  <a:pt x="195" y="7"/>
                </a:cubicBezTo>
                <a:cubicBezTo>
                  <a:pt x="181" y="3"/>
                  <a:pt x="166" y="0"/>
                  <a:pt x="150" y="0"/>
                </a:cubicBezTo>
                <a:cubicBezTo>
                  <a:pt x="130" y="0"/>
                  <a:pt x="110" y="4"/>
                  <a:pt x="92" y="12"/>
                </a:cubicBezTo>
                <a:cubicBezTo>
                  <a:pt x="65" y="23"/>
                  <a:pt x="42" y="42"/>
                  <a:pt x="26" y="66"/>
                </a:cubicBezTo>
                <a:cubicBezTo>
                  <a:pt x="18" y="78"/>
                  <a:pt x="11" y="92"/>
                  <a:pt x="7" y="106"/>
                </a:cubicBezTo>
                <a:cubicBezTo>
                  <a:pt x="3" y="120"/>
                  <a:pt x="0" y="135"/>
                  <a:pt x="0" y="150"/>
                </a:cubicBezTo>
                <a:cubicBezTo>
                  <a:pt x="0" y="171"/>
                  <a:pt x="4" y="191"/>
                  <a:pt x="12" y="209"/>
                </a:cubicBezTo>
                <a:cubicBezTo>
                  <a:pt x="23" y="236"/>
                  <a:pt x="42" y="258"/>
                  <a:pt x="66" y="275"/>
                </a:cubicBezTo>
                <a:cubicBezTo>
                  <a:pt x="78" y="283"/>
                  <a:pt x="92" y="289"/>
                  <a:pt x="106" y="293"/>
                </a:cubicBezTo>
                <a:cubicBezTo>
                  <a:pt x="120" y="298"/>
                  <a:pt x="135" y="300"/>
                  <a:pt x="150" y="300"/>
                </a:cubicBezTo>
                <a:cubicBezTo>
                  <a:pt x="171" y="300"/>
                  <a:pt x="191" y="296"/>
                  <a:pt x="209" y="288"/>
                </a:cubicBezTo>
                <a:cubicBezTo>
                  <a:pt x="236" y="277"/>
                  <a:pt x="258" y="258"/>
                  <a:pt x="275" y="234"/>
                </a:cubicBezTo>
                <a:cubicBezTo>
                  <a:pt x="283" y="222"/>
                  <a:pt x="289" y="209"/>
                  <a:pt x="293" y="195"/>
                </a:cubicBezTo>
                <a:cubicBezTo>
                  <a:pt x="298" y="181"/>
                  <a:pt x="300" y="166"/>
                  <a:pt x="300" y="150"/>
                </a:cubicBezTo>
                <a:cubicBezTo>
                  <a:pt x="300" y="130"/>
                  <a:pt x="296" y="110"/>
                  <a:pt x="288" y="92"/>
                </a:cubicBezTo>
                <a:close/>
                <a:moveTo>
                  <a:pt x="270" y="201"/>
                </a:moveTo>
                <a:cubicBezTo>
                  <a:pt x="260" y="224"/>
                  <a:pt x="243" y="244"/>
                  <a:pt x="223" y="258"/>
                </a:cubicBezTo>
                <a:cubicBezTo>
                  <a:pt x="212" y="265"/>
                  <a:pt x="201" y="270"/>
                  <a:pt x="189" y="274"/>
                </a:cubicBezTo>
                <a:cubicBezTo>
                  <a:pt x="177" y="278"/>
                  <a:pt x="164" y="280"/>
                  <a:pt x="150" y="280"/>
                </a:cubicBezTo>
                <a:cubicBezTo>
                  <a:pt x="150" y="280"/>
                  <a:pt x="150" y="280"/>
                  <a:pt x="150" y="280"/>
                </a:cubicBezTo>
                <a:cubicBezTo>
                  <a:pt x="150" y="150"/>
                  <a:pt x="150" y="150"/>
                  <a:pt x="150" y="150"/>
                </a:cubicBezTo>
                <a:cubicBezTo>
                  <a:pt x="21" y="150"/>
                  <a:pt x="21" y="150"/>
                  <a:pt x="21" y="150"/>
                </a:cubicBezTo>
                <a:cubicBezTo>
                  <a:pt x="21" y="150"/>
                  <a:pt x="21" y="150"/>
                  <a:pt x="21" y="150"/>
                </a:cubicBezTo>
                <a:cubicBezTo>
                  <a:pt x="21" y="132"/>
                  <a:pt x="24" y="115"/>
                  <a:pt x="31" y="100"/>
                </a:cubicBezTo>
                <a:cubicBezTo>
                  <a:pt x="41" y="76"/>
                  <a:pt x="57" y="57"/>
                  <a:pt x="78" y="43"/>
                </a:cubicBezTo>
                <a:cubicBezTo>
                  <a:pt x="88" y="36"/>
                  <a:pt x="99" y="30"/>
                  <a:pt x="112" y="26"/>
                </a:cubicBezTo>
                <a:cubicBezTo>
                  <a:pt x="124" y="23"/>
                  <a:pt x="137" y="21"/>
                  <a:pt x="150" y="21"/>
                </a:cubicBezTo>
                <a:cubicBezTo>
                  <a:pt x="150" y="150"/>
                  <a:pt x="150" y="150"/>
                  <a:pt x="150" y="150"/>
                </a:cubicBezTo>
                <a:cubicBezTo>
                  <a:pt x="280" y="150"/>
                  <a:pt x="280" y="150"/>
                  <a:pt x="280" y="150"/>
                </a:cubicBezTo>
                <a:cubicBezTo>
                  <a:pt x="280" y="168"/>
                  <a:pt x="276" y="185"/>
                  <a:pt x="270" y="20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" name="Freeform 25">
            <a:extLst>
              <a:ext uri="{FF2B5EF4-FFF2-40B4-BE49-F238E27FC236}">
                <a16:creationId xmlns:a16="http://schemas.microsoft.com/office/drawing/2014/main" xmlns="" id="{F58FCD81-FBAC-4A9C-8C74-E4487407A727}"/>
              </a:ext>
            </a:extLst>
          </p:cNvPr>
          <p:cNvSpPr>
            <a:spLocks/>
          </p:cNvSpPr>
          <p:nvPr/>
        </p:nvSpPr>
        <p:spPr bwMode="auto">
          <a:xfrm>
            <a:off x="2595563" y="5886450"/>
            <a:ext cx="322263" cy="423863"/>
          </a:xfrm>
          <a:custGeom>
            <a:avLst/>
            <a:gdLst>
              <a:gd name="T0" fmla="*/ 145 w 203"/>
              <a:gd name="T1" fmla="*/ 160 h 267"/>
              <a:gd name="T2" fmla="*/ 135 w 203"/>
              <a:gd name="T3" fmla="*/ 170 h 267"/>
              <a:gd name="T4" fmla="*/ 135 w 203"/>
              <a:gd name="T5" fmla="*/ 75 h 267"/>
              <a:gd name="T6" fmla="*/ 181 w 203"/>
              <a:gd name="T7" fmla="*/ 75 h 267"/>
              <a:gd name="T8" fmla="*/ 102 w 203"/>
              <a:gd name="T9" fmla="*/ 0 h 267"/>
              <a:gd name="T10" fmla="*/ 21 w 203"/>
              <a:gd name="T11" fmla="*/ 75 h 267"/>
              <a:gd name="T12" fmla="*/ 67 w 203"/>
              <a:gd name="T13" fmla="*/ 75 h 267"/>
              <a:gd name="T14" fmla="*/ 67 w 203"/>
              <a:gd name="T15" fmla="*/ 98 h 267"/>
              <a:gd name="T16" fmla="*/ 57 w 203"/>
              <a:gd name="T17" fmla="*/ 91 h 267"/>
              <a:gd name="T18" fmla="*/ 0 w 203"/>
              <a:gd name="T19" fmla="*/ 146 h 267"/>
              <a:gd name="T20" fmla="*/ 29 w 203"/>
              <a:gd name="T21" fmla="*/ 146 h 267"/>
              <a:gd name="T22" fmla="*/ 29 w 203"/>
              <a:gd name="T23" fmla="*/ 267 h 267"/>
              <a:gd name="T24" fmla="*/ 66 w 203"/>
              <a:gd name="T25" fmla="*/ 267 h 267"/>
              <a:gd name="T26" fmla="*/ 66 w 203"/>
              <a:gd name="T27" fmla="*/ 267 h 267"/>
              <a:gd name="T28" fmla="*/ 77 w 203"/>
              <a:gd name="T29" fmla="*/ 267 h 267"/>
              <a:gd name="T30" fmla="*/ 77 w 203"/>
              <a:gd name="T31" fmla="*/ 267 h 267"/>
              <a:gd name="T32" fmla="*/ 82 w 203"/>
              <a:gd name="T33" fmla="*/ 267 h 267"/>
              <a:gd name="T34" fmla="*/ 82 w 203"/>
              <a:gd name="T35" fmla="*/ 146 h 267"/>
              <a:gd name="T36" fmla="*/ 115 w 203"/>
              <a:gd name="T37" fmla="*/ 146 h 267"/>
              <a:gd name="T38" fmla="*/ 76 w 203"/>
              <a:gd name="T39" fmla="*/ 108 h 267"/>
              <a:gd name="T40" fmla="*/ 76 w 203"/>
              <a:gd name="T41" fmla="*/ 63 h 267"/>
              <a:gd name="T42" fmla="*/ 44 w 203"/>
              <a:gd name="T43" fmla="*/ 63 h 267"/>
              <a:gd name="T44" fmla="*/ 102 w 203"/>
              <a:gd name="T45" fmla="*/ 9 h 267"/>
              <a:gd name="T46" fmla="*/ 159 w 203"/>
              <a:gd name="T47" fmla="*/ 63 h 267"/>
              <a:gd name="T48" fmla="*/ 126 w 203"/>
              <a:gd name="T49" fmla="*/ 63 h 267"/>
              <a:gd name="T50" fmla="*/ 126 w 203"/>
              <a:gd name="T51" fmla="*/ 180 h 267"/>
              <a:gd name="T52" fmla="*/ 88 w 203"/>
              <a:gd name="T53" fmla="*/ 214 h 267"/>
              <a:gd name="T54" fmla="*/ 120 w 203"/>
              <a:gd name="T55" fmla="*/ 214 h 267"/>
              <a:gd name="T56" fmla="*/ 120 w 203"/>
              <a:gd name="T57" fmla="*/ 267 h 267"/>
              <a:gd name="T58" fmla="*/ 125 w 203"/>
              <a:gd name="T59" fmla="*/ 267 h 267"/>
              <a:gd name="T60" fmla="*/ 125 w 203"/>
              <a:gd name="T61" fmla="*/ 267 h 267"/>
              <a:gd name="T62" fmla="*/ 136 w 203"/>
              <a:gd name="T63" fmla="*/ 267 h 267"/>
              <a:gd name="T64" fmla="*/ 136 w 203"/>
              <a:gd name="T65" fmla="*/ 267 h 267"/>
              <a:gd name="T66" fmla="*/ 173 w 203"/>
              <a:gd name="T67" fmla="*/ 267 h 267"/>
              <a:gd name="T68" fmla="*/ 173 w 203"/>
              <a:gd name="T69" fmla="*/ 214 h 267"/>
              <a:gd name="T70" fmla="*/ 203 w 203"/>
              <a:gd name="T71" fmla="*/ 214 h 267"/>
              <a:gd name="T72" fmla="*/ 145 w 203"/>
              <a:gd name="T73" fmla="*/ 160 h 2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203" h="267">
                <a:moveTo>
                  <a:pt x="145" y="160"/>
                </a:moveTo>
                <a:lnTo>
                  <a:pt x="135" y="170"/>
                </a:lnTo>
                <a:lnTo>
                  <a:pt x="135" y="75"/>
                </a:lnTo>
                <a:lnTo>
                  <a:pt x="181" y="75"/>
                </a:lnTo>
                <a:lnTo>
                  <a:pt x="102" y="0"/>
                </a:lnTo>
                <a:lnTo>
                  <a:pt x="21" y="75"/>
                </a:lnTo>
                <a:lnTo>
                  <a:pt x="67" y="75"/>
                </a:lnTo>
                <a:lnTo>
                  <a:pt x="67" y="98"/>
                </a:lnTo>
                <a:lnTo>
                  <a:pt x="57" y="91"/>
                </a:lnTo>
                <a:lnTo>
                  <a:pt x="0" y="146"/>
                </a:lnTo>
                <a:lnTo>
                  <a:pt x="29" y="146"/>
                </a:lnTo>
                <a:lnTo>
                  <a:pt x="29" y="267"/>
                </a:lnTo>
                <a:lnTo>
                  <a:pt x="66" y="267"/>
                </a:lnTo>
                <a:lnTo>
                  <a:pt x="66" y="267"/>
                </a:lnTo>
                <a:lnTo>
                  <a:pt x="77" y="267"/>
                </a:lnTo>
                <a:lnTo>
                  <a:pt x="77" y="267"/>
                </a:lnTo>
                <a:lnTo>
                  <a:pt x="82" y="267"/>
                </a:lnTo>
                <a:lnTo>
                  <a:pt x="82" y="146"/>
                </a:lnTo>
                <a:lnTo>
                  <a:pt x="115" y="146"/>
                </a:lnTo>
                <a:lnTo>
                  <a:pt x="76" y="108"/>
                </a:lnTo>
                <a:lnTo>
                  <a:pt x="76" y="63"/>
                </a:lnTo>
                <a:lnTo>
                  <a:pt x="44" y="63"/>
                </a:lnTo>
                <a:lnTo>
                  <a:pt x="102" y="9"/>
                </a:lnTo>
                <a:lnTo>
                  <a:pt x="159" y="63"/>
                </a:lnTo>
                <a:lnTo>
                  <a:pt x="126" y="63"/>
                </a:lnTo>
                <a:lnTo>
                  <a:pt x="126" y="180"/>
                </a:lnTo>
                <a:lnTo>
                  <a:pt x="88" y="214"/>
                </a:lnTo>
                <a:lnTo>
                  <a:pt x="120" y="214"/>
                </a:lnTo>
                <a:lnTo>
                  <a:pt x="120" y="267"/>
                </a:lnTo>
                <a:lnTo>
                  <a:pt x="125" y="267"/>
                </a:lnTo>
                <a:lnTo>
                  <a:pt x="125" y="267"/>
                </a:lnTo>
                <a:lnTo>
                  <a:pt x="136" y="267"/>
                </a:lnTo>
                <a:lnTo>
                  <a:pt x="136" y="267"/>
                </a:lnTo>
                <a:lnTo>
                  <a:pt x="173" y="267"/>
                </a:lnTo>
                <a:lnTo>
                  <a:pt x="173" y="214"/>
                </a:lnTo>
                <a:lnTo>
                  <a:pt x="203" y="214"/>
                </a:lnTo>
                <a:lnTo>
                  <a:pt x="145" y="16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" name="Freeform 26">
            <a:extLst>
              <a:ext uri="{FF2B5EF4-FFF2-40B4-BE49-F238E27FC236}">
                <a16:creationId xmlns:a16="http://schemas.microsoft.com/office/drawing/2014/main" xmlns="" id="{C72C5BEE-D3CE-4E93-955F-89BE304196EC}"/>
              </a:ext>
            </a:extLst>
          </p:cNvPr>
          <p:cNvSpPr>
            <a:spLocks noEditPoints="1"/>
          </p:cNvSpPr>
          <p:nvPr/>
        </p:nvSpPr>
        <p:spPr bwMode="auto">
          <a:xfrm>
            <a:off x="3500438" y="549275"/>
            <a:ext cx="420688" cy="423863"/>
          </a:xfrm>
          <a:custGeom>
            <a:avLst/>
            <a:gdLst>
              <a:gd name="T0" fmla="*/ 171 w 300"/>
              <a:gd name="T1" fmla="*/ 46 h 300"/>
              <a:gd name="T2" fmla="*/ 220 w 300"/>
              <a:gd name="T3" fmla="*/ 126 h 300"/>
              <a:gd name="T4" fmla="*/ 128 w 300"/>
              <a:gd name="T5" fmla="*/ 75 h 300"/>
              <a:gd name="T6" fmla="*/ 48 w 300"/>
              <a:gd name="T7" fmla="*/ 126 h 300"/>
              <a:gd name="T8" fmla="*/ 128 w 300"/>
              <a:gd name="T9" fmla="*/ 75 h 300"/>
              <a:gd name="T10" fmla="*/ 48 w 300"/>
              <a:gd name="T11" fmla="*/ 166 h 300"/>
              <a:gd name="T12" fmla="*/ 128 w 300"/>
              <a:gd name="T13" fmla="*/ 219 h 300"/>
              <a:gd name="T14" fmla="*/ 281 w 300"/>
              <a:gd name="T15" fmla="*/ 147 h 300"/>
              <a:gd name="T16" fmla="*/ 16 w 300"/>
              <a:gd name="T17" fmla="*/ 147 h 300"/>
              <a:gd name="T18" fmla="*/ 281 w 300"/>
              <a:gd name="T19" fmla="*/ 147 h 300"/>
              <a:gd name="T20" fmla="*/ 148 w 300"/>
              <a:gd name="T21" fmla="*/ 27 h 300"/>
              <a:gd name="T22" fmla="*/ 148 w 300"/>
              <a:gd name="T23" fmla="*/ 267 h 300"/>
              <a:gd name="T24" fmla="*/ 148 w 300"/>
              <a:gd name="T25" fmla="*/ 208 h 300"/>
              <a:gd name="T26" fmla="*/ 148 w 300"/>
              <a:gd name="T27" fmla="*/ 86 h 300"/>
              <a:gd name="T28" fmla="*/ 148 w 300"/>
              <a:gd name="T29" fmla="*/ 208 h 300"/>
              <a:gd name="T30" fmla="*/ 148 w 300"/>
              <a:gd name="T31" fmla="*/ 100 h 300"/>
              <a:gd name="T32" fmla="*/ 148 w 300"/>
              <a:gd name="T33" fmla="*/ 194 h 300"/>
              <a:gd name="T34" fmla="*/ 171 w 300"/>
              <a:gd name="T35" fmla="*/ 219 h 300"/>
              <a:gd name="T36" fmla="*/ 249 w 300"/>
              <a:gd name="T37" fmla="*/ 166 h 300"/>
              <a:gd name="T38" fmla="*/ 171 w 300"/>
              <a:gd name="T39" fmla="*/ 219 h 300"/>
              <a:gd name="T40" fmla="*/ 271 w 300"/>
              <a:gd name="T41" fmla="*/ 239 h 300"/>
              <a:gd name="T42" fmla="*/ 300 w 300"/>
              <a:gd name="T43" fmla="*/ 239 h 300"/>
              <a:gd name="T44" fmla="*/ 250 w 300"/>
              <a:gd name="T45" fmla="*/ 262 h 300"/>
              <a:gd name="T46" fmla="*/ 250 w 300"/>
              <a:gd name="T47" fmla="*/ 300 h 300"/>
              <a:gd name="T48" fmla="*/ 250 w 300"/>
              <a:gd name="T49" fmla="*/ 262 h 300"/>
              <a:gd name="T50" fmla="*/ 272 w 300"/>
              <a:gd name="T51" fmla="*/ 185 h 300"/>
              <a:gd name="T52" fmla="*/ 289 w 300"/>
              <a:gd name="T53" fmla="*/ 185 h 300"/>
              <a:gd name="T54" fmla="*/ 21 w 300"/>
              <a:gd name="T55" fmla="*/ 277 h 300"/>
              <a:gd name="T56" fmla="*/ 21 w 300"/>
              <a:gd name="T57" fmla="*/ 295 h 300"/>
              <a:gd name="T58" fmla="*/ 21 w 300"/>
              <a:gd name="T59" fmla="*/ 277 h 300"/>
              <a:gd name="T60" fmla="*/ 9 w 300"/>
              <a:gd name="T61" fmla="*/ 236 h 300"/>
              <a:gd name="T62" fmla="*/ 27 w 300"/>
              <a:gd name="T63" fmla="*/ 236 h 300"/>
              <a:gd name="T64" fmla="*/ 47 w 300"/>
              <a:gd name="T65" fmla="*/ 249 h 300"/>
              <a:gd name="T66" fmla="*/ 47 w 300"/>
              <a:gd name="T67" fmla="*/ 274 h 300"/>
              <a:gd name="T68" fmla="*/ 47 w 300"/>
              <a:gd name="T69" fmla="*/ 249 h 300"/>
              <a:gd name="T70" fmla="*/ 279 w 300"/>
              <a:gd name="T71" fmla="*/ 72 h 300"/>
              <a:gd name="T72" fmla="*/ 292 w 300"/>
              <a:gd name="T73" fmla="*/ 72 h 300"/>
              <a:gd name="T74" fmla="*/ 11 w 300"/>
              <a:gd name="T75" fmla="*/ 39 h 300"/>
              <a:gd name="T76" fmla="*/ 11 w 300"/>
              <a:gd name="T77" fmla="*/ 60 h 300"/>
              <a:gd name="T78" fmla="*/ 11 w 300"/>
              <a:gd name="T79" fmla="*/ 39 h 300"/>
              <a:gd name="T80" fmla="*/ 22 w 300"/>
              <a:gd name="T81" fmla="*/ 13 h 300"/>
              <a:gd name="T82" fmla="*/ 48 w 300"/>
              <a:gd name="T83" fmla="*/ 13 h 300"/>
              <a:gd name="T84" fmla="*/ 14 w 300"/>
              <a:gd name="T85" fmla="*/ 83 h 300"/>
              <a:gd name="T86" fmla="*/ 14 w 300"/>
              <a:gd name="T87" fmla="*/ 96 h 300"/>
              <a:gd name="T88" fmla="*/ 14 w 300"/>
              <a:gd name="T89" fmla="*/ 83 h 3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300" h="300">
                <a:moveTo>
                  <a:pt x="171" y="75"/>
                </a:moveTo>
                <a:cubicBezTo>
                  <a:pt x="171" y="46"/>
                  <a:pt x="171" y="46"/>
                  <a:pt x="171" y="46"/>
                </a:cubicBezTo>
                <a:cubicBezTo>
                  <a:pt x="211" y="55"/>
                  <a:pt x="240" y="82"/>
                  <a:pt x="249" y="126"/>
                </a:cubicBezTo>
                <a:cubicBezTo>
                  <a:pt x="220" y="126"/>
                  <a:pt x="220" y="126"/>
                  <a:pt x="220" y="126"/>
                </a:cubicBezTo>
                <a:cubicBezTo>
                  <a:pt x="213" y="99"/>
                  <a:pt x="195" y="83"/>
                  <a:pt x="171" y="75"/>
                </a:cubicBezTo>
                <a:close/>
                <a:moveTo>
                  <a:pt x="128" y="75"/>
                </a:moveTo>
                <a:cubicBezTo>
                  <a:pt x="128" y="46"/>
                  <a:pt x="128" y="46"/>
                  <a:pt x="128" y="46"/>
                </a:cubicBezTo>
                <a:cubicBezTo>
                  <a:pt x="81" y="55"/>
                  <a:pt x="57" y="82"/>
                  <a:pt x="48" y="126"/>
                </a:cubicBezTo>
                <a:cubicBezTo>
                  <a:pt x="77" y="126"/>
                  <a:pt x="77" y="126"/>
                  <a:pt x="77" y="126"/>
                </a:cubicBezTo>
                <a:cubicBezTo>
                  <a:pt x="84" y="99"/>
                  <a:pt x="105" y="83"/>
                  <a:pt x="128" y="75"/>
                </a:cubicBezTo>
                <a:close/>
                <a:moveTo>
                  <a:pt x="77" y="166"/>
                </a:moveTo>
                <a:cubicBezTo>
                  <a:pt x="48" y="166"/>
                  <a:pt x="48" y="166"/>
                  <a:pt x="48" y="166"/>
                </a:cubicBezTo>
                <a:cubicBezTo>
                  <a:pt x="57" y="216"/>
                  <a:pt x="81" y="239"/>
                  <a:pt x="128" y="248"/>
                </a:cubicBezTo>
                <a:cubicBezTo>
                  <a:pt x="128" y="219"/>
                  <a:pt x="128" y="219"/>
                  <a:pt x="128" y="219"/>
                </a:cubicBezTo>
                <a:cubicBezTo>
                  <a:pt x="105" y="211"/>
                  <a:pt x="84" y="189"/>
                  <a:pt x="77" y="166"/>
                </a:cubicBezTo>
                <a:close/>
                <a:moveTo>
                  <a:pt x="281" y="147"/>
                </a:moveTo>
                <a:cubicBezTo>
                  <a:pt x="281" y="221"/>
                  <a:pt x="222" y="280"/>
                  <a:pt x="148" y="280"/>
                </a:cubicBezTo>
                <a:cubicBezTo>
                  <a:pt x="75" y="280"/>
                  <a:pt x="16" y="221"/>
                  <a:pt x="16" y="147"/>
                </a:cubicBezTo>
                <a:cubicBezTo>
                  <a:pt x="16" y="73"/>
                  <a:pt x="75" y="14"/>
                  <a:pt x="148" y="14"/>
                </a:cubicBezTo>
                <a:cubicBezTo>
                  <a:pt x="222" y="14"/>
                  <a:pt x="281" y="73"/>
                  <a:pt x="281" y="147"/>
                </a:cubicBezTo>
                <a:close/>
                <a:moveTo>
                  <a:pt x="268" y="147"/>
                </a:moveTo>
                <a:cubicBezTo>
                  <a:pt x="268" y="81"/>
                  <a:pt x="214" y="27"/>
                  <a:pt x="148" y="27"/>
                </a:cubicBezTo>
                <a:cubicBezTo>
                  <a:pt x="83" y="27"/>
                  <a:pt x="29" y="81"/>
                  <a:pt x="29" y="147"/>
                </a:cubicBezTo>
                <a:cubicBezTo>
                  <a:pt x="29" y="213"/>
                  <a:pt x="83" y="267"/>
                  <a:pt x="148" y="267"/>
                </a:cubicBezTo>
                <a:cubicBezTo>
                  <a:pt x="214" y="267"/>
                  <a:pt x="268" y="213"/>
                  <a:pt x="268" y="147"/>
                </a:cubicBezTo>
                <a:close/>
                <a:moveTo>
                  <a:pt x="148" y="208"/>
                </a:moveTo>
                <a:cubicBezTo>
                  <a:pt x="115" y="208"/>
                  <a:pt x="88" y="180"/>
                  <a:pt x="88" y="147"/>
                </a:cubicBezTo>
                <a:cubicBezTo>
                  <a:pt x="88" y="113"/>
                  <a:pt x="115" y="86"/>
                  <a:pt x="148" y="86"/>
                </a:cubicBezTo>
                <a:cubicBezTo>
                  <a:pt x="182" y="86"/>
                  <a:pt x="209" y="113"/>
                  <a:pt x="209" y="147"/>
                </a:cubicBezTo>
                <a:cubicBezTo>
                  <a:pt x="209" y="180"/>
                  <a:pt x="182" y="208"/>
                  <a:pt x="148" y="208"/>
                </a:cubicBezTo>
                <a:close/>
                <a:moveTo>
                  <a:pt x="196" y="147"/>
                </a:moveTo>
                <a:cubicBezTo>
                  <a:pt x="196" y="121"/>
                  <a:pt x="174" y="100"/>
                  <a:pt x="148" y="100"/>
                </a:cubicBezTo>
                <a:cubicBezTo>
                  <a:pt x="123" y="100"/>
                  <a:pt x="101" y="121"/>
                  <a:pt x="101" y="147"/>
                </a:cubicBezTo>
                <a:cubicBezTo>
                  <a:pt x="101" y="173"/>
                  <a:pt x="123" y="194"/>
                  <a:pt x="148" y="194"/>
                </a:cubicBezTo>
                <a:cubicBezTo>
                  <a:pt x="174" y="194"/>
                  <a:pt x="196" y="173"/>
                  <a:pt x="196" y="147"/>
                </a:cubicBezTo>
                <a:close/>
                <a:moveTo>
                  <a:pt x="171" y="219"/>
                </a:moveTo>
                <a:cubicBezTo>
                  <a:pt x="171" y="248"/>
                  <a:pt x="171" y="248"/>
                  <a:pt x="171" y="248"/>
                </a:cubicBezTo>
                <a:cubicBezTo>
                  <a:pt x="211" y="239"/>
                  <a:pt x="240" y="216"/>
                  <a:pt x="249" y="166"/>
                </a:cubicBezTo>
                <a:cubicBezTo>
                  <a:pt x="220" y="166"/>
                  <a:pt x="220" y="166"/>
                  <a:pt x="220" y="166"/>
                </a:cubicBezTo>
                <a:cubicBezTo>
                  <a:pt x="213" y="189"/>
                  <a:pt x="195" y="211"/>
                  <a:pt x="171" y="219"/>
                </a:cubicBezTo>
                <a:close/>
                <a:moveTo>
                  <a:pt x="285" y="225"/>
                </a:moveTo>
                <a:cubicBezTo>
                  <a:pt x="277" y="225"/>
                  <a:pt x="271" y="231"/>
                  <a:pt x="271" y="239"/>
                </a:cubicBezTo>
                <a:cubicBezTo>
                  <a:pt x="271" y="248"/>
                  <a:pt x="277" y="254"/>
                  <a:pt x="285" y="254"/>
                </a:cubicBezTo>
                <a:cubicBezTo>
                  <a:pt x="293" y="254"/>
                  <a:pt x="300" y="248"/>
                  <a:pt x="300" y="239"/>
                </a:cubicBezTo>
                <a:cubicBezTo>
                  <a:pt x="300" y="231"/>
                  <a:pt x="293" y="225"/>
                  <a:pt x="285" y="225"/>
                </a:cubicBezTo>
                <a:close/>
                <a:moveTo>
                  <a:pt x="250" y="262"/>
                </a:moveTo>
                <a:cubicBezTo>
                  <a:pt x="239" y="262"/>
                  <a:pt x="231" y="271"/>
                  <a:pt x="231" y="281"/>
                </a:cubicBezTo>
                <a:cubicBezTo>
                  <a:pt x="231" y="292"/>
                  <a:pt x="239" y="300"/>
                  <a:pt x="250" y="300"/>
                </a:cubicBezTo>
                <a:cubicBezTo>
                  <a:pt x="260" y="300"/>
                  <a:pt x="269" y="292"/>
                  <a:pt x="269" y="281"/>
                </a:cubicBezTo>
                <a:cubicBezTo>
                  <a:pt x="269" y="271"/>
                  <a:pt x="260" y="262"/>
                  <a:pt x="250" y="262"/>
                </a:cubicBezTo>
                <a:close/>
                <a:moveTo>
                  <a:pt x="281" y="177"/>
                </a:moveTo>
                <a:cubicBezTo>
                  <a:pt x="276" y="177"/>
                  <a:pt x="272" y="181"/>
                  <a:pt x="272" y="185"/>
                </a:cubicBezTo>
                <a:cubicBezTo>
                  <a:pt x="272" y="190"/>
                  <a:pt x="276" y="194"/>
                  <a:pt x="281" y="194"/>
                </a:cubicBezTo>
                <a:cubicBezTo>
                  <a:pt x="285" y="194"/>
                  <a:pt x="289" y="190"/>
                  <a:pt x="289" y="185"/>
                </a:cubicBezTo>
                <a:cubicBezTo>
                  <a:pt x="289" y="181"/>
                  <a:pt x="285" y="177"/>
                  <a:pt x="281" y="177"/>
                </a:cubicBezTo>
                <a:close/>
                <a:moveTo>
                  <a:pt x="21" y="277"/>
                </a:moveTo>
                <a:cubicBezTo>
                  <a:pt x="15" y="277"/>
                  <a:pt x="11" y="281"/>
                  <a:pt x="11" y="286"/>
                </a:cubicBezTo>
                <a:cubicBezTo>
                  <a:pt x="11" y="291"/>
                  <a:pt x="15" y="295"/>
                  <a:pt x="21" y="295"/>
                </a:cubicBezTo>
                <a:cubicBezTo>
                  <a:pt x="26" y="295"/>
                  <a:pt x="30" y="291"/>
                  <a:pt x="30" y="286"/>
                </a:cubicBezTo>
                <a:cubicBezTo>
                  <a:pt x="30" y="281"/>
                  <a:pt x="26" y="277"/>
                  <a:pt x="21" y="277"/>
                </a:cubicBezTo>
                <a:close/>
                <a:moveTo>
                  <a:pt x="18" y="227"/>
                </a:moveTo>
                <a:cubicBezTo>
                  <a:pt x="13" y="227"/>
                  <a:pt x="9" y="231"/>
                  <a:pt x="9" y="236"/>
                </a:cubicBezTo>
                <a:cubicBezTo>
                  <a:pt x="9" y="241"/>
                  <a:pt x="13" y="245"/>
                  <a:pt x="18" y="245"/>
                </a:cubicBezTo>
                <a:cubicBezTo>
                  <a:pt x="23" y="245"/>
                  <a:pt x="27" y="241"/>
                  <a:pt x="27" y="236"/>
                </a:cubicBezTo>
                <a:cubicBezTo>
                  <a:pt x="27" y="231"/>
                  <a:pt x="23" y="227"/>
                  <a:pt x="18" y="227"/>
                </a:cubicBezTo>
                <a:close/>
                <a:moveTo>
                  <a:pt x="47" y="249"/>
                </a:moveTo>
                <a:cubicBezTo>
                  <a:pt x="41" y="249"/>
                  <a:pt x="35" y="255"/>
                  <a:pt x="35" y="262"/>
                </a:cubicBezTo>
                <a:cubicBezTo>
                  <a:pt x="35" y="268"/>
                  <a:pt x="41" y="274"/>
                  <a:pt x="47" y="274"/>
                </a:cubicBezTo>
                <a:cubicBezTo>
                  <a:pt x="54" y="274"/>
                  <a:pt x="59" y="268"/>
                  <a:pt x="59" y="262"/>
                </a:cubicBezTo>
                <a:cubicBezTo>
                  <a:pt x="59" y="255"/>
                  <a:pt x="54" y="249"/>
                  <a:pt x="47" y="249"/>
                </a:cubicBezTo>
                <a:close/>
                <a:moveTo>
                  <a:pt x="285" y="66"/>
                </a:moveTo>
                <a:cubicBezTo>
                  <a:pt x="282" y="66"/>
                  <a:pt x="279" y="69"/>
                  <a:pt x="279" y="72"/>
                </a:cubicBezTo>
                <a:cubicBezTo>
                  <a:pt x="279" y="75"/>
                  <a:pt x="282" y="78"/>
                  <a:pt x="285" y="78"/>
                </a:cubicBezTo>
                <a:cubicBezTo>
                  <a:pt x="289" y="78"/>
                  <a:pt x="292" y="75"/>
                  <a:pt x="292" y="72"/>
                </a:cubicBezTo>
                <a:cubicBezTo>
                  <a:pt x="292" y="69"/>
                  <a:pt x="289" y="66"/>
                  <a:pt x="285" y="66"/>
                </a:cubicBezTo>
                <a:close/>
                <a:moveTo>
                  <a:pt x="11" y="39"/>
                </a:moveTo>
                <a:cubicBezTo>
                  <a:pt x="5" y="39"/>
                  <a:pt x="0" y="44"/>
                  <a:pt x="0" y="50"/>
                </a:cubicBezTo>
                <a:cubicBezTo>
                  <a:pt x="0" y="56"/>
                  <a:pt x="5" y="60"/>
                  <a:pt x="11" y="60"/>
                </a:cubicBezTo>
                <a:cubicBezTo>
                  <a:pt x="16" y="60"/>
                  <a:pt x="21" y="56"/>
                  <a:pt x="21" y="50"/>
                </a:cubicBezTo>
                <a:cubicBezTo>
                  <a:pt x="21" y="44"/>
                  <a:pt x="16" y="39"/>
                  <a:pt x="11" y="39"/>
                </a:cubicBezTo>
                <a:close/>
                <a:moveTo>
                  <a:pt x="35" y="0"/>
                </a:moveTo>
                <a:cubicBezTo>
                  <a:pt x="28" y="0"/>
                  <a:pt x="22" y="6"/>
                  <a:pt x="22" y="13"/>
                </a:cubicBezTo>
                <a:cubicBezTo>
                  <a:pt x="22" y="21"/>
                  <a:pt x="28" y="27"/>
                  <a:pt x="35" y="27"/>
                </a:cubicBezTo>
                <a:cubicBezTo>
                  <a:pt x="42" y="27"/>
                  <a:pt x="48" y="21"/>
                  <a:pt x="48" y="13"/>
                </a:cubicBezTo>
                <a:cubicBezTo>
                  <a:pt x="48" y="6"/>
                  <a:pt x="42" y="0"/>
                  <a:pt x="35" y="0"/>
                </a:cubicBezTo>
                <a:close/>
                <a:moveTo>
                  <a:pt x="14" y="83"/>
                </a:moveTo>
                <a:cubicBezTo>
                  <a:pt x="10" y="83"/>
                  <a:pt x="7" y="86"/>
                  <a:pt x="7" y="90"/>
                </a:cubicBezTo>
                <a:cubicBezTo>
                  <a:pt x="7" y="93"/>
                  <a:pt x="10" y="96"/>
                  <a:pt x="14" y="96"/>
                </a:cubicBezTo>
                <a:cubicBezTo>
                  <a:pt x="18" y="96"/>
                  <a:pt x="21" y="93"/>
                  <a:pt x="21" y="90"/>
                </a:cubicBezTo>
                <a:cubicBezTo>
                  <a:pt x="21" y="86"/>
                  <a:pt x="18" y="83"/>
                  <a:pt x="14" y="8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7" name="Freeform 27">
            <a:extLst>
              <a:ext uri="{FF2B5EF4-FFF2-40B4-BE49-F238E27FC236}">
                <a16:creationId xmlns:a16="http://schemas.microsoft.com/office/drawing/2014/main" xmlns="" id="{5B8B2893-7D28-4AA1-9B0D-C91D9EE2D9E5}"/>
              </a:ext>
            </a:extLst>
          </p:cNvPr>
          <p:cNvSpPr>
            <a:spLocks noEditPoints="1"/>
          </p:cNvSpPr>
          <p:nvPr/>
        </p:nvSpPr>
        <p:spPr bwMode="auto">
          <a:xfrm>
            <a:off x="3462338" y="1139825"/>
            <a:ext cx="496888" cy="427038"/>
          </a:xfrm>
          <a:custGeom>
            <a:avLst/>
            <a:gdLst>
              <a:gd name="T0" fmla="*/ 246 w 354"/>
              <a:gd name="T1" fmla="*/ 229 h 302"/>
              <a:gd name="T2" fmla="*/ 194 w 354"/>
              <a:gd name="T3" fmla="*/ 273 h 302"/>
              <a:gd name="T4" fmla="*/ 187 w 354"/>
              <a:gd name="T5" fmla="*/ 264 h 302"/>
              <a:gd name="T6" fmla="*/ 234 w 354"/>
              <a:gd name="T7" fmla="*/ 144 h 302"/>
              <a:gd name="T8" fmla="*/ 262 w 354"/>
              <a:gd name="T9" fmla="*/ 67 h 302"/>
              <a:gd name="T10" fmla="*/ 243 w 354"/>
              <a:gd name="T11" fmla="*/ 45 h 302"/>
              <a:gd name="T12" fmla="*/ 236 w 354"/>
              <a:gd name="T13" fmla="*/ 73 h 302"/>
              <a:gd name="T14" fmla="*/ 200 w 354"/>
              <a:gd name="T15" fmla="*/ 152 h 302"/>
              <a:gd name="T16" fmla="*/ 169 w 354"/>
              <a:gd name="T17" fmla="*/ 128 h 302"/>
              <a:gd name="T18" fmla="*/ 85 w 354"/>
              <a:gd name="T19" fmla="*/ 213 h 302"/>
              <a:gd name="T20" fmla="*/ 153 w 354"/>
              <a:gd name="T21" fmla="*/ 276 h 302"/>
              <a:gd name="T22" fmla="*/ 155 w 354"/>
              <a:gd name="T23" fmla="*/ 276 h 302"/>
              <a:gd name="T24" fmla="*/ 235 w 354"/>
              <a:gd name="T25" fmla="*/ 258 h 302"/>
              <a:gd name="T26" fmla="*/ 254 w 354"/>
              <a:gd name="T27" fmla="*/ 231 h 302"/>
              <a:gd name="T28" fmla="*/ 158 w 354"/>
              <a:gd name="T29" fmla="*/ 243 h 302"/>
              <a:gd name="T30" fmla="*/ 124 w 354"/>
              <a:gd name="T31" fmla="*/ 275 h 302"/>
              <a:gd name="T32" fmla="*/ 148 w 354"/>
              <a:gd name="T33" fmla="*/ 165 h 302"/>
              <a:gd name="T34" fmla="*/ 185 w 354"/>
              <a:gd name="T35" fmla="*/ 164 h 302"/>
              <a:gd name="T36" fmla="*/ 144 w 354"/>
              <a:gd name="T37" fmla="*/ 35 h 302"/>
              <a:gd name="T38" fmla="*/ 170 w 354"/>
              <a:gd name="T39" fmla="*/ 24 h 302"/>
              <a:gd name="T40" fmla="*/ 178 w 354"/>
              <a:gd name="T41" fmla="*/ 4 h 302"/>
              <a:gd name="T42" fmla="*/ 189 w 354"/>
              <a:gd name="T43" fmla="*/ 30 h 302"/>
              <a:gd name="T44" fmla="*/ 209 w 354"/>
              <a:gd name="T45" fmla="*/ 38 h 302"/>
              <a:gd name="T46" fmla="*/ 183 w 354"/>
              <a:gd name="T47" fmla="*/ 50 h 302"/>
              <a:gd name="T48" fmla="*/ 175 w 354"/>
              <a:gd name="T49" fmla="*/ 69 h 302"/>
              <a:gd name="T50" fmla="*/ 164 w 354"/>
              <a:gd name="T51" fmla="*/ 43 h 302"/>
              <a:gd name="T52" fmla="*/ 144 w 354"/>
              <a:gd name="T53" fmla="*/ 35 h 302"/>
              <a:gd name="T54" fmla="*/ 77 w 354"/>
              <a:gd name="T55" fmla="*/ 128 h 302"/>
              <a:gd name="T56" fmla="*/ 8 w 354"/>
              <a:gd name="T57" fmla="*/ 98 h 302"/>
              <a:gd name="T58" fmla="*/ 59 w 354"/>
              <a:gd name="T59" fmla="*/ 77 h 302"/>
              <a:gd name="T60" fmla="*/ 90 w 354"/>
              <a:gd name="T61" fmla="*/ 8 h 302"/>
              <a:gd name="T62" fmla="*/ 111 w 354"/>
              <a:gd name="T63" fmla="*/ 59 h 302"/>
              <a:gd name="T64" fmla="*/ 180 w 354"/>
              <a:gd name="T65" fmla="*/ 90 h 302"/>
              <a:gd name="T66" fmla="*/ 128 w 354"/>
              <a:gd name="T67" fmla="*/ 111 h 302"/>
              <a:gd name="T68" fmla="*/ 105 w 354"/>
              <a:gd name="T69" fmla="*/ 152 h 302"/>
              <a:gd name="T70" fmla="*/ 319 w 354"/>
              <a:gd name="T71" fmla="*/ 188 h 302"/>
              <a:gd name="T72" fmla="*/ 349 w 354"/>
              <a:gd name="T73" fmla="*/ 201 h 302"/>
              <a:gd name="T74" fmla="*/ 308 w 354"/>
              <a:gd name="T75" fmla="*/ 219 h 302"/>
              <a:gd name="T76" fmla="*/ 296 w 354"/>
              <a:gd name="T77" fmla="*/ 250 h 302"/>
              <a:gd name="T78" fmla="*/ 278 w 354"/>
              <a:gd name="T79" fmla="*/ 209 h 302"/>
              <a:gd name="T80" fmla="*/ 247 w 354"/>
              <a:gd name="T81" fmla="*/ 197 h 302"/>
              <a:gd name="T82" fmla="*/ 288 w 354"/>
              <a:gd name="T83" fmla="*/ 178 h 302"/>
              <a:gd name="T84" fmla="*/ 300 w 354"/>
              <a:gd name="T85" fmla="*/ 147 h 302"/>
              <a:gd name="T86" fmla="*/ 319 w 354"/>
              <a:gd name="T87" fmla="*/ 188 h 3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354" h="302">
                <a:moveTo>
                  <a:pt x="251" y="227"/>
                </a:moveTo>
                <a:cubicBezTo>
                  <a:pt x="249" y="227"/>
                  <a:pt x="248" y="228"/>
                  <a:pt x="246" y="229"/>
                </a:cubicBezTo>
                <a:cubicBezTo>
                  <a:pt x="243" y="233"/>
                  <a:pt x="238" y="240"/>
                  <a:pt x="228" y="250"/>
                </a:cubicBezTo>
                <a:cubicBezTo>
                  <a:pt x="212" y="266"/>
                  <a:pt x="201" y="273"/>
                  <a:pt x="194" y="273"/>
                </a:cubicBezTo>
                <a:cubicBezTo>
                  <a:pt x="193" y="273"/>
                  <a:pt x="193" y="273"/>
                  <a:pt x="193" y="273"/>
                </a:cubicBezTo>
                <a:cubicBezTo>
                  <a:pt x="188" y="272"/>
                  <a:pt x="187" y="268"/>
                  <a:pt x="187" y="264"/>
                </a:cubicBezTo>
                <a:cubicBezTo>
                  <a:pt x="187" y="258"/>
                  <a:pt x="189" y="253"/>
                  <a:pt x="190" y="248"/>
                </a:cubicBezTo>
                <a:cubicBezTo>
                  <a:pt x="202" y="212"/>
                  <a:pt x="219" y="179"/>
                  <a:pt x="234" y="144"/>
                </a:cubicBezTo>
                <a:cubicBezTo>
                  <a:pt x="242" y="125"/>
                  <a:pt x="251" y="107"/>
                  <a:pt x="258" y="89"/>
                </a:cubicBezTo>
                <a:cubicBezTo>
                  <a:pt x="260" y="82"/>
                  <a:pt x="262" y="74"/>
                  <a:pt x="262" y="67"/>
                </a:cubicBezTo>
                <a:cubicBezTo>
                  <a:pt x="262" y="55"/>
                  <a:pt x="254" y="48"/>
                  <a:pt x="245" y="46"/>
                </a:cubicBezTo>
                <a:cubicBezTo>
                  <a:pt x="243" y="45"/>
                  <a:pt x="243" y="45"/>
                  <a:pt x="243" y="45"/>
                </a:cubicBezTo>
                <a:cubicBezTo>
                  <a:pt x="241" y="45"/>
                  <a:pt x="242" y="48"/>
                  <a:pt x="240" y="56"/>
                </a:cubicBezTo>
                <a:cubicBezTo>
                  <a:pt x="239" y="62"/>
                  <a:pt x="238" y="67"/>
                  <a:pt x="236" y="73"/>
                </a:cubicBezTo>
                <a:cubicBezTo>
                  <a:pt x="228" y="99"/>
                  <a:pt x="215" y="122"/>
                  <a:pt x="203" y="146"/>
                </a:cubicBezTo>
                <a:cubicBezTo>
                  <a:pt x="200" y="152"/>
                  <a:pt x="200" y="152"/>
                  <a:pt x="200" y="152"/>
                </a:cubicBezTo>
                <a:cubicBezTo>
                  <a:pt x="199" y="150"/>
                  <a:pt x="199" y="150"/>
                  <a:pt x="199" y="150"/>
                </a:cubicBezTo>
                <a:cubicBezTo>
                  <a:pt x="197" y="137"/>
                  <a:pt x="183" y="128"/>
                  <a:pt x="169" y="128"/>
                </a:cubicBezTo>
                <a:cubicBezTo>
                  <a:pt x="151" y="128"/>
                  <a:pt x="135" y="140"/>
                  <a:pt x="122" y="153"/>
                </a:cubicBezTo>
                <a:cubicBezTo>
                  <a:pt x="105" y="169"/>
                  <a:pt x="92" y="192"/>
                  <a:pt x="85" y="213"/>
                </a:cubicBezTo>
                <a:cubicBezTo>
                  <a:pt x="73" y="252"/>
                  <a:pt x="69" y="301"/>
                  <a:pt x="113" y="302"/>
                </a:cubicBezTo>
                <a:cubicBezTo>
                  <a:pt x="125" y="302"/>
                  <a:pt x="139" y="293"/>
                  <a:pt x="153" y="276"/>
                </a:cubicBezTo>
                <a:cubicBezTo>
                  <a:pt x="155" y="273"/>
                  <a:pt x="155" y="273"/>
                  <a:pt x="155" y="273"/>
                </a:cubicBezTo>
                <a:cubicBezTo>
                  <a:pt x="155" y="274"/>
                  <a:pt x="155" y="275"/>
                  <a:pt x="155" y="276"/>
                </a:cubicBezTo>
                <a:cubicBezTo>
                  <a:pt x="155" y="288"/>
                  <a:pt x="162" y="302"/>
                  <a:pt x="175" y="302"/>
                </a:cubicBezTo>
                <a:cubicBezTo>
                  <a:pt x="191" y="302"/>
                  <a:pt x="208" y="288"/>
                  <a:pt x="235" y="258"/>
                </a:cubicBezTo>
                <a:cubicBezTo>
                  <a:pt x="242" y="250"/>
                  <a:pt x="248" y="243"/>
                  <a:pt x="252" y="236"/>
                </a:cubicBezTo>
                <a:cubicBezTo>
                  <a:pt x="253" y="234"/>
                  <a:pt x="254" y="232"/>
                  <a:pt x="254" y="231"/>
                </a:cubicBezTo>
                <a:cubicBezTo>
                  <a:pt x="254" y="228"/>
                  <a:pt x="253" y="227"/>
                  <a:pt x="251" y="227"/>
                </a:cubicBezTo>
                <a:close/>
                <a:moveTo>
                  <a:pt x="158" y="243"/>
                </a:moveTo>
                <a:cubicBezTo>
                  <a:pt x="152" y="254"/>
                  <a:pt x="142" y="264"/>
                  <a:pt x="135" y="270"/>
                </a:cubicBezTo>
                <a:cubicBezTo>
                  <a:pt x="131" y="274"/>
                  <a:pt x="127" y="275"/>
                  <a:pt x="124" y="275"/>
                </a:cubicBezTo>
                <a:cubicBezTo>
                  <a:pt x="116" y="275"/>
                  <a:pt x="110" y="267"/>
                  <a:pt x="111" y="254"/>
                </a:cubicBezTo>
                <a:cubicBezTo>
                  <a:pt x="112" y="223"/>
                  <a:pt x="126" y="190"/>
                  <a:pt x="148" y="165"/>
                </a:cubicBezTo>
                <a:cubicBezTo>
                  <a:pt x="154" y="157"/>
                  <a:pt x="161" y="149"/>
                  <a:pt x="172" y="149"/>
                </a:cubicBezTo>
                <a:cubicBezTo>
                  <a:pt x="181" y="149"/>
                  <a:pt x="186" y="154"/>
                  <a:pt x="185" y="164"/>
                </a:cubicBezTo>
                <a:cubicBezTo>
                  <a:pt x="185" y="192"/>
                  <a:pt x="173" y="219"/>
                  <a:pt x="158" y="243"/>
                </a:cubicBezTo>
                <a:close/>
                <a:moveTo>
                  <a:pt x="144" y="35"/>
                </a:moveTo>
                <a:cubicBezTo>
                  <a:pt x="164" y="30"/>
                  <a:pt x="164" y="30"/>
                  <a:pt x="164" y="30"/>
                </a:cubicBezTo>
                <a:cubicBezTo>
                  <a:pt x="166" y="30"/>
                  <a:pt x="169" y="27"/>
                  <a:pt x="170" y="24"/>
                </a:cubicBezTo>
                <a:cubicBezTo>
                  <a:pt x="175" y="4"/>
                  <a:pt x="175" y="4"/>
                  <a:pt x="175" y="4"/>
                </a:cubicBezTo>
                <a:cubicBezTo>
                  <a:pt x="176" y="2"/>
                  <a:pt x="177" y="2"/>
                  <a:pt x="178" y="4"/>
                </a:cubicBezTo>
                <a:cubicBezTo>
                  <a:pt x="183" y="24"/>
                  <a:pt x="183" y="24"/>
                  <a:pt x="183" y="24"/>
                </a:cubicBezTo>
                <a:cubicBezTo>
                  <a:pt x="184" y="27"/>
                  <a:pt x="186" y="30"/>
                  <a:pt x="189" y="30"/>
                </a:cubicBezTo>
                <a:cubicBezTo>
                  <a:pt x="209" y="35"/>
                  <a:pt x="209" y="35"/>
                  <a:pt x="209" y="35"/>
                </a:cubicBezTo>
                <a:cubicBezTo>
                  <a:pt x="211" y="36"/>
                  <a:pt x="211" y="37"/>
                  <a:pt x="209" y="38"/>
                </a:cubicBezTo>
                <a:cubicBezTo>
                  <a:pt x="189" y="43"/>
                  <a:pt x="189" y="43"/>
                  <a:pt x="189" y="43"/>
                </a:cubicBezTo>
                <a:cubicBezTo>
                  <a:pt x="186" y="44"/>
                  <a:pt x="184" y="47"/>
                  <a:pt x="183" y="50"/>
                </a:cubicBezTo>
                <a:cubicBezTo>
                  <a:pt x="178" y="69"/>
                  <a:pt x="178" y="69"/>
                  <a:pt x="178" y="69"/>
                </a:cubicBezTo>
                <a:cubicBezTo>
                  <a:pt x="177" y="72"/>
                  <a:pt x="176" y="72"/>
                  <a:pt x="175" y="69"/>
                </a:cubicBezTo>
                <a:cubicBezTo>
                  <a:pt x="170" y="50"/>
                  <a:pt x="170" y="50"/>
                  <a:pt x="170" y="50"/>
                </a:cubicBezTo>
                <a:cubicBezTo>
                  <a:pt x="169" y="47"/>
                  <a:pt x="166" y="44"/>
                  <a:pt x="164" y="43"/>
                </a:cubicBezTo>
                <a:cubicBezTo>
                  <a:pt x="144" y="38"/>
                  <a:pt x="144" y="38"/>
                  <a:pt x="144" y="38"/>
                </a:cubicBezTo>
                <a:cubicBezTo>
                  <a:pt x="141" y="37"/>
                  <a:pt x="141" y="36"/>
                  <a:pt x="144" y="35"/>
                </a:cubicBezTo>
                <a:close/>
                <a:moveTo>
                  <a:pt x="88" y="174"/>
                </a:moveTo>
                <a:cubicBezTo>
                  <a:pt x="77" y="128"/>
                  <a:pt x="77" y="128"/>
                  <a:pt x="77" y="128"/>
                </a:cubicBezTo>
                <a:cubicBezTo>
                  <a:pt x="75" y="121"/>
                  <a:pt x="67" y="113"/>
                  <a:pt x="59" y="111"/>
                </a:cubicBezTo>
                <a:cubicBezTo>
                  <a:pt x="8" y="98"/>
                  <a:pt x="8" y="98"/>
                  <a:pt x="8" y="98"/>
                </a:cubicBezTo>
                <a:cubicBezTo>
                  <a:pt x="0" y="96"/>
                  <a:pt x="0" y="92"/>
                  <a:pt x="8" y="90"/>
                </a:cubicBezTo>
                <a:cubicBezTo>
                  <a:pt x="59" y="77"/>
                  <a:pt x="59" y="77"/>
                  <a:pt x="59" y="77"/>
                </a:cubicBezTo>
                <a:cubicBezTo>
                  <a:pt x="67" y="75"/>
                  <a:pt x="75" y="67"/>
                  <a:pt x="77" y="59"/>
                </a:cubicBezTo>
                <a:cubicBezTo>
                  <a:pt x="90" y="8"/>
                  <a:pt x="90" y="8"/>
                  <a:pt x="90" y="8"/>
                </a:cubicBezTo>
                <a:cubicBezTo>
                  <a:pt x="92" y="0"/>
                  <a:pt x="95" y="0"/>
                  <a:pt x="97" y="8"/>
                </a:cubicBezTo>
                <a:cubicBezTo>
                  <a:pt x="111" y="59"/>
                  <a:pt x="111" y="59"/>
                  <a:pt x="111" y="59"/>
                </a:cubicBezTo>
                <a:cubicBezTo>
                  <a:pt x="113" y="67"/>
                  <a:pt x="120" y="75"/>
                  <a:pt x="128" y="77"/>
                </a:cubicBezTo>
                <a:cubicBezTo>
                  <a:pt x="180" y="90"/>
                  <a:pt x="180" y="90"/>
                  <a:pt x="180" y="90"/>
                </a:cubicBezTo>
                <a:cubicBezTo>
                  <a:pt x="187" y="92"/>
                  <a:pt x="187" y="96"/>
                  <a:pt x="180" y="98"/>
                </a:cubicBezTo>
                <a:cubicBezTo>
                  <a:pt x="128" y="111"/>
                  <a:pt x="128" y="111"/>
                  <a:pt x="128" y="111"/>
                </a:cubicBezTo>
                <a:cubicBezTo>
                  <a:pt x="120" y="113"/>
                  <a:pt x="113" y="121"/>
                  <a:pt x="111" y="128"/>
                </a:cubicBezTo>
                <a:cubicBezTo>
                  <a:pt x="105" y="152"/>
                  <a:pt x="105" y="152"/>
                  <a:pt x="105" y="152"/>
                </a:cubicBezTo>
                <a:cubicBezTo>
                  <a:pt x="99" y="159"/>
                  <a:pt x="93" y="166"/>
                  <a:pt x="88" y="174"/>
                </a:cubicBezTo>
                <a:close/>
                <a:moveTo>
                  <a:pt x="319" y="188"/>
                </a:moveTo>
                <a:cubicBezTo>
                  <a:pt x="349" y="197"/>
                  <a:pt x="349" y="197"/>
                  <a:pt x="349" y="197"/>
                </a:cubicBezTo>
                <a:cubicBezTo>
                  <a:pt x="354" y="198"/>
                  <a:pt x="354" y="200"/>
                  <a:pt x="349" y="201"/>
                </a:cubicBezTo>
                <a:cubicBezTo>
                  <a:pt x="319" y="209"/>
                  <a:pt x="319" y="209"/>
                  <a:pt x="319" y="209"/>
                </a:cubicBezTo>
                <a:cubicBezTo>
                  <a:pt x="314" y="210"/>
                  <a:pt x="310" y="215"/>
                  <a:pt x="308" y="219"/>
                </a:cubicBezTo>
                <a:cubicBezTo>
                  <a:pt x="300" y="250"/>
                  <a:pt x="300" y="250"/>
                  <a:pt x="300" y="250"/>
                </a:cubicBezTo>
                <a:cubicBezTo>
                  <a:pt x="299" y="254"/>
                  <a:pt x="297" y="254"/>
                  <a:pt x="296" y="250"/>
                </a:cubicBezTo>
                <a:cubicBezTo>
                  <a:pt x="288" y="219"/>
                  <a:pt x="288" y="219"/>
                  <a:pt x="288" y="219"/>
                </a:cubicBezTo>
                <a:cubicBezTo>
                  <a:pt x="287" y="215"/>
                  <a:pt x="282" y="210"/>
                  <a:pt x="278" y="209"/>
                </a:cubicBezTo>
                <a:cubicBezTo>
                  <a:pt x="247" y="201"/>
                  <a:pt x="247" y="201"/>
                  <a:pt x="247" y="201"/>
                </a:cubicBezTo>
                <a:cubicBezTo>
                  <a:pt x="243" y="200"/>
                  <a:pt x="243" y="198"/>
                  <a:pt x="247" y="197"/>
                </a:cubicBezTo>
                <a:cubicBezTo>
                  <a:pt x="278" y="188"/>
                  <a:pt x="278" y="188"/>
                  <a:pt x="278" y="188"/>
                </a:cubicBezTo>
                <a:cubicBezTo>
                  <a:pt x="282" y="187"/>
                  <a:pt x="287" y="183"/>
                  <a:pt x="288" y="178"/>
                </a:cubicBezTo>
                <a:cubicBezTo>
                  <a:pt x="296" y="147"/>
                  <a:pt x="296" y="147"/>
                  <a:pt x="296" y="147"/>
                </a:cubicBezTo>
                <a:cubicBezTo>
                  <a:pt x="297" y="143"/>
                  <a:pt x="299" y="143"/>
                  <a:pt x="300" y="147"/>
                </a:cubicBezTo>
                <a:cubicBezTo>
                  <a:pt x="308" y="178"/>
                  <a:pt x="308" y="178"/>
                  <a:pt x="308" y="178"/>
                </a:cubicBezTo>
                <a:cubicBezTo>
                  <a:pt x="310" y="183"/>
                  <a:pt x="314" y="187"/>
                  <a:pt x="319" y="18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" name="Freeform 28">
            <a:extLst>
              <a:ext uri="{FF2B5EF4-FFF2-40B4-BE49-F238E27FC236}">
                <a16:creationId xmlns:a16="http://schemas.microsoft.com/office/drawing/2014/main" xmlns="" id="{7A9855C9-9804-4CF6-A0D0-E03AD5BA9D8E}"/>
              </a:ext>
            </a:extLst>
          </p:cNvPr>
          <p:cNvSpPr>
            <a:spLocks noEditPoints="1"/>
          </p:cNvSpPr>
          <p:nvPr/>
        </p:nvSpPr>
        <p:spPr bwMode="auto">
          <a:xfrm>
            <a:off x="3371850" y="1790700"/>
            <a:ext cx="619125" cy="314325"/>
          </a:xfrm>
          <a:custGeom>
            <a:avLst/>
            <a:gdLst>
              <a:gd name="T0" fmla="*/ 177 w 442"/>
              <a:gd name="T1" fmla="*/ 39 h 222"/>
              <a:gd name="T2" fmla="*/ 174 w 442"/>
              <a:gd name="T3" fmla="*/ 39 h 222"/>
              <a:gd name="T4" fmla="*/ 155 w 442"/>
              <a:gd name="T5" fmla="*/ 0 h 222"/>
              <a:gd name="T6" fmla="*/ 98 w 442"/>
              <a:gd name="T7" fmla="*/ 6 h 222"/>
              <a:gd name="T8" fmla="*/ 121 w 442"/>
              <a:gd name="T9" fmla="*/ 54 h 222"/>
              <a:gd name="T10" fmla="*/ 54 w 442"/>
              <a:gd name="T11" fmla="*/ 222 h 222"/>
              <a:gd name="T12" fmla="*/ 237 w 442"/>
              <a:gd name="T13" fmla="*/ 169 h 222"/>
              <a:gd name="T14" fmla="*/ 187 w 442"/>
              <a:gd name="T15" fmla="*/ 66 h 222"/>
              <a:gd name="T16" fmla="*/ 353 w 442"/>
              <a:gd name="T17" fmla="*/ 93 h 222"/>
              <a:gd name="T18" fmla="*/ 291 w 442"/>
              <a:gd name="T19" fmla="*/ 110 h 222"/>
              <a:gd name="T20" fmla="*/ 273 w 442"/>
              <a:gd name="T21" fmla="*/ 77 h 222"/>
              <a:gd name="T22" fmla="*/ 216 w 442"/>
              <a:gd name="T23" fmla="*/ 76 h 222"/>
              <a:gd name="T24" fmla="*/ 259 w 442"/>
              <a:gd name="T25" fmla="*/ 163 h 222"/>
              <a:gd name="T26" fmla="*/ 442 w 442"/>
              <a:gd name="T27" fmla="*/ 110 h 222"/>
              <a:gd name="T28" fmla="*/ 177 w 442"/>
              <a:gd name="T29" fmla="*/ 39 h 222"/>
              <a:gd name="T30" fmla="*/ 103 w 442"/>
              <a:gd name="T31" fmla="*/ 161 h 222"/>
              <a:gd name="T32" fmla="*/ 137 w 442"/>
              <a:gd name="T33" fmla="*/ 88 h 222"/>
              <a:gd name="T34" fmla="*/ 165 w 442"/>
              <a:gd name="T35" fmla="*/ 144 h 222"/>
              <a:gd name="T36" fmla="*/ 103 w 442"/>
              <a:gd name="T37" fmla="*/ 161 h 2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442" h="222">
                <a:moveTo>
                  <a:pt x="177" y="39"/>
                </a:moveTo>
                <a:cubicBezTo>
                  <a:pt x="176" y="39"/>
                  <a:pt x="175" y="39"/>
                  <a:pt x="174" y="39"/>
                </a:cubicBezTo>
                <a:cubicBezTo>
                  <a:pt x="155" y="0"/>
                  <a:pt x="155" y="0"/>
                  <a:pt x="155" y="0"/>
                </a:cubicBezTo>
                <a:cubicBezTo>
                  <a:pt x="98" y="6"/>
                  <a:pt x="98" y="6"/>
                  <a:pt x="98" y="6"/>
                </a:cubicBezTo>
                <a:cubicBezTo>
                  <a:pt x="121" y="54"/>
                  <a:pt x="121" y="54"/>
                  <a:pt x="121" y="54"/>
                </a:cubicBezTo>
                <a:cubicBezTo>
                  <a:pt x="0" y="104"/>
                  <a:pt x="54" y="222"/>
                  <a:pt x="54" y="222"/>
                </a:cubicBezTo>
                <a:cubicBezTo>
                  <a:pt x="237" y="169"/>
                  <a:pt x="237" y="169"/>
                  <a:pt x="237" y="169"/>
                </a:cubicBezTo>
                <a:cubicBezTo>
                  <a:pt x="187" y="66"/>
                  <a:pt x="187" y="66"/>
                  <a:pt x="187" y="66"/>
                </a:cubicBezTo>
                <a:cubicBezTo>
                  <a:pt x="277" y="40"/>
                  <a:pt x="353" y="93"/>
                  <a:pt x="353" y="93"/>
                </a:cubicBezTo>
                <a:cubicBezTo>
                  <a:pt x="291" y="110"/>
                  <a:pt x="291" y="110"/>
                  <a:pt x="291" y="110"/>
                </a:cubicBezTo>
                <a:cubicBezTo>
                  <a:pt x="273" y="77"/>
                  <a:pt x="273" y="77"/>
                  <a:pt x="273" y="77"/>
                </a:cubicBezTo>
                <a:cubicBezTo>
                  <a:pt x="256" y="74"/>
                  <a:pt x="237" y="73"/>
                  <a:pt x="216" y="76"/>
                </a:cubicBezTo>
                <a:cubicBezTo>
                  <a:pt x="259" y="163"/>
                  <a:pt x="259" y="163"/>
                  <a:pt x="259" y="163"/>
                </a:cubicBezTo>
                <a:cubicBezTo>
                  <a:pt x="442" y="110"/>
                  <a:pt x="442" y="110"/>
                  <a:pt x="442" y="110"/>
                </a:cubicBezTo>
                <a:cubicBezTo>
                  <a:pt x="442" y="110"/>
                  <a:pt x="376" y="5"/>
                  <a:pt x="177" y="39"/>
                </a:cubicBezTo>
                <a:close/>
                <a:moveTo>
                  <a:pt x="103" y="161"/>
                </a:moveTo>
                <a:cubicBezTo>
                  <a:pt x="103" y="161"/>
                  <a:pt x="86" y="122"/>
                  <a:pt x="137" y="88"/>
                </a:cubicBezTo>
                <a:cubicBezTo>
                  <a:pt x="165" y="144"/>
                  <a:pt x="165" y="144"/>
                  <a:pt x="165" y="144"/>
                </a:cubicBezTo>
                <a:lnTo>
                  <a:pt x="103" y="16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" name="Freeform 29">
            <a:extLst>
              <a:ext uri="{FF2B5EF4-FFF2-40B4-BE49-F238E27FC236}">
                <a16:creationId xmlns:a16="http://schemas.microsoft.com/office/drawing/2014/main" xmlns="" id="{773B304D-0AAB-41D4-8ADC-4E25222196E6}"/>
              </a:ext>
            </a:extLst>
          </p:cNvPr>
          <p:cNvSpPr>
            <a:spLocks noEditPoints="1"/>
          </p:cNvSpPr>
          <p:nvPr/>
        </p:nvSpPr>
        <p:spPr bwMode="auto">
          <a:xfrm>
            <a:off x="3430588" y="2341563"/>
            <a:ext cx="560388" cy="401638"/>
          </a:xfrm>
          <a:custGeom>
            <a:avLst/>
            <a:gdLst>
              <a:gd name="T0" fmla="*/ 62 w 353"/>
              <a:gd name="T1" fmla="*/ 63 h 253"/>
              <a:gd name="T2" fmla="*/ 0 w 353"/>
              <a:gd name="T3" fmla="*/ 66 h 253"/>
              <a:gd name="T4" fmla="*/ 0 w 353"/>
              <a:gd name="T5" fmla="*/ 157 h 253"/>
              <a:gd name="T6" fmla="*/ 0 w 353"/>
              <a:gd name="T7" fmla="*/ 189 h 253"/>
              <a:gd name="T8" fmla="*/ 0 w 353"/>
              <a:gd name="T9" fmla="*/ 189 h 253"/>
              <a:gd name="T10" fmla="*/ 37 w 353"/>
              <a:gd name="T11" fmla="*/ 189 h 253"/>
              <a:gd name="T12" fmla="*/ 62 w 353"/>
              <a:gd name="T13" fmla="*/ 189 h 253"/>
              <a:gd name="T14" fmla="*/ 98 w 353"/>
              <a:gd name="T15" fmla="*/ 96 h 253"/>
              <a:gd name="T16" fmla="*/ 98 w 353"/>
              <a:gd name="T17" fmla="*/ 0 h 253"/>
              <a:gd name="T18" fmla="*/ 35 w 353"/>
              <a:gd name="T19" fmla="*/ 157 h 253"/>
              <a:gd name="T20" fmla="*/ 62 w 353"/>
              <a:gd name="T21" fmla="*/ 94 h 253"/>
              <a:gd name="T22" fmla="*/ 35 w 353"/>
              <a:gd name="T23" fmla="*/ 157 h 253"/>
              <a:gd name="T24" fmla="*/ 141 w 353"/>
              <a:gd name="T25" fmla="*/ 63 h 253"/>
              <a:gd name="T26" fmla="*/ 106 w 353"/>
              <a:gd name="T27" fmla="*/ 189 h 253"/>
              <a:gd name="T28" fmla="*/ 106 w 353"/>
              <a:gd name="T29" fmla="*/ 0 h 253"/>
              <a:gd name="T30" fmla="*/ 141 w 353"/>
              <a:gd name="T31" fmla="*/ 35 h 253"/>
              <a:gd name="T32" fmla="*/ 106 w 353"/>
              <a:gd name="T33" fmla="*/ 0 h 253"/>
              <a:gd name="T34" fmla="*/ 252 w 353"/>
              <a:gd name="T35" fmla="*/ 63 h 253"/>
              <a:gd name="T36" fmla="*/ 157 w 353"/>
              <a:gd name="T37" fmla="*/ 96 h 253"/>
              <a:gd name="T38" fmla="*/ 157 w 353"/>
              <a:gd name="T39" fmla="*/ 189 h 253"/>
              <a:gd name="T40" fmla="*/ 216 w 353"/>
              <a:gd name="T41" fmla="*/ 217 h 253"/>
              <a:gd name="T42" fmla="*/ 157 w 353"/>
              <a:gd name="T43" fmla="*/ 253 h 253"/>
              <a:gd name="T44" fmla="*/ 252 w 353"/>
              <a:gd name="T45" fmla="*/ 253 h 253"/>
              <a:gd name="T46" fmla="*/ 252 w 353"/>
              <a:gd name="T47" fmla="*/ 155 h 253"/>
              <a:gd name="T48" fmla="*/ 252 w 353"/>
              <a:gd name="T49" fmla="*/ 63 h 253"/>
              <a:gd name="T50" fmla="*/ 192 w 353"/>
              <a:gd name="T51" fmla="*/ 94 h 253"/>
              <a:gd name="T52" fmla="*/ 216 w 353"/>
              <a:gd name="T53" fmla="*/ 157 h 253"/>
              <a:gd name="T54" fmla="*/ 353 w 353"/>
              <a:gd name="T55" fmla="*/ 63 h 253"/>
              <a:gd name="T56" fmla="*/ 260 w 353"/>
              <a:gd name="T57" fmla="*/ 63 h 253"/>
              <a:gd name="T58" fmla="*/ 260 w 353"/>
              <a:gd name="T59" fmla="*/ 157 h 253"/>
              <a:gd name="T60" fmla="*/ 322 w 353"/>
              <a:gd name="T61" fmla="*/ 189 h 253"/>
              <a:gd name="T62" fmla="*/ 260 w 353"/>
              <a:gd name="T63" fmla="*/ 217 h 253"/>
              <a:gd name="T64" fmla="*/ 321 w 353"/>
              <a:gd name="T65" fmla="*/ 253 h 253"/>
              <a:gd name="T66" fmla="*/ 353 w 353"/>
              <a:gd name="T67" fmla="*/ 214 h 253"/>
              <a:gd name="T68" fmla="*/ 353 w 353"/>
              <a:gd name="T69" fmla="*/ 157 h 253"/>
              <a:gd name="T70" fmla="*/ 353 w 353"/>
              <a:gd name="T71" fmla="*/ 96 h 253"/>
              <a:gd name="T72" fmla="*/ 322 w 353"/>
              <a:gd name="T73" fmla="*/ 157 h 253"/>
              <a:gd name="T74" fmla="*/ 295 w 353"/>
              <a:gd name="T75" fmla="*/ 94 h 253"/>
              <a:gd name="T76" fmla="*/ 322 w 353"/>
              <a:gd name="T77" fmla="*/ 157 h 2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353" h="253">
                <a:moveTo>
                  <a:pt x="62" y="0"/>
                </a:moveTo>
                <a:lnTo>
                  <a:pt x="62" y="63"/>
                </a:lnTo>
                <a:lnTo>
                  <a:pt x="0" y="63"/>
                </a:lnTo>
                <a:lnTo>
                  <a:pt x="0" y="66"/>
                </a:lnTo>
                <a:lnTo>
                  <a:pt x="0" y="95"/>
                </a:lnTo>
                <a:lnTo>
                  <a:pt x="0" y="157"/>
                </a:lnTo>
                <a:lnTo>
                  <a:pt x="0" y="157"/>
                </a:lnTo>
                <a:lnTo>
                  <a:pt x="0" y="189"/>
                </a:lnTo>
                <a:lnTo>
                  <a:pt x="0" y="189"/>
                </a:lnTo>
                <a:lnTo>
                  <a:pt x="0" y="189"/>
                </a:lnTo>
                <a:lnTo>
                  <a:pt x="37" y="189"/>
                </a:lnTo>
                <a:lnTo>
                  <a:pt x="37" y="189"/>
                </a:lnTo>
                <a:lnTo>
                  <a:pt x="62" y="189"/>
                </a:lnTo>
                <a:lnTo>
                  <a:pt x="62" y="189"/>
                </a:lnTo>
                <a:lnTo>
                  <a:pt x="98" y="189"/>
                </a:lnTo>
                <a:lnTo>
                  <a:pt x="98" y="96"/>
                </a:lnTo>
                <a:lnTo>
                  <a:pt x="98" y="60"/>
                </a:lnTo>
                <a:lnTo>
                  <a:pt x="98" y="0"/>
                </a:lnTo>
                <a:lnTo>
                  <a:pt x="62" y="0"/>
                </a:lnTo>
                <a:close/>
                <a:moveTo>
                  <a:pt x="35" y="157"/>
                </a:moveTo>
                <a:lnTo>
                  <a:pt x="35" y="94"/>
                </a:lnTo>
                <a:lnTo>
                  <a:pt x="62" y="94"/>
                </a:lnTo>
                <a:lnTo>
                  <a:pt x="62" y="157"/>
                </a:lnTo>
                <a:lnTo>
                  <a:pt x="35" y="157"/>
                </a:lnTo>
                <a:close/>
                <a:moveTo>
                  <a:pt x="106" y="63"/>
                </a:moveTo>
                <a:lnTo>
                  <a:pt x="141" y="63"/>
                </a:lnTo>
                <a:lnTo>
                  <a:pt x="141" y="189"/>
                </a:lnTo>
                <a:lnTo>
                  <a:pt x="106" y="189"/>
                </a:lnTo>
                <a:lnTo>
                  <a:pt x="106" y="63"/>
                </a:lnTo>
                <a:close/>
                <a:moveTo>
                  <a:pt x="106" y="0"/>
                </a:moveTo>
                <a:lnTo>
                  <a:pt x="141" y="0"/>
                </a:lnTo>
                <a:lnTo>
                  <a:pt x="141" y="35"/>
                </a:lnTo>
                <a:lnTo>
                  <a:pt x="106" y="35"/>
                </a:lnTo>
                <a:lnTo>
                  <a:pt x="106" y="0"/>
                </a:lnTo>
                <a:close/>
                <a:moveTo>
                  <a:pt x="252" y="63"/>
                </a:moveTo>
                <a:lnTo>
                  <a:pt x="252" y="63"/>
                </a:lnTo>
                <a:lnTo>
                  <a:pt x="157" y="63"/>
                </a:lnTo>
                <a:lnTo>
                  <a:pt x="157" y="96"/>
                </a:lnTo>
                <a:lnTo>
                  <a:pt x="157" y="96"/>
                </a:lnTo>
                <a:lnTo>
                  <a:pt x="157" y="189"/>
                </a:lnTo>
                <a:lnTo>
                  <a:pt x="216" y="189"/>
                </a:lnTo>
                <a:lnTo>
                  <a:pt x="216" y="217"/>
                </a:lnTo>
                <a:lnTo>
                  <a:pt x="157" y="217"/>
                </a:lnTo>
                <a:lnTo>
                  <a:pt x="157" y="253"/>
                </a:lnTo>
                <a:lnTo>
                  <a:pt x="216" y="253"/>
                </a:lnTo>
                <a:lnTo>
                  <a:pt x="252" y="253"/>
                </a:lnTo>
                <a:lnTo>
                  <a:pt x="252" y="190"/>
                </a:lnTo>
                <a:lnTo>
                  <a:pt x="252" y="155"/>
                </a:lnTo>
                <a:lnTo>
                  <a:pt x="252" y="63"/>
                </a:lnTo>
                <a:lnTo>
                  <a:pt x="252" y="63"/>
                </a:lnTo>
                <a:close/>
                <a:moveTo>
                  <a:pt x="192" y="157"/>
                </a:moveTo>
                <a:lnTo>
                  <a:pt x="192" y="94"/>
                </a:lnTo>
                <a:lnTo>
                  <a:pt x="216" y="94"/>
                </a:lnTo>
                <a:lnTo>
                  <a:pt x="216" y="157"/>
                </a:lnTo>
                <a:lnTo>
                  <a:pt x="192" y="157"/>
                </a:lnTo>
                <a:close/>
                <a:moveTo>
                  <a:pt x="353" y="63"/>
                </a:moveTo>
                <a:lnTo>
                  <a:pt x="260" y="63"/>
                </a:lnTo>
                <a:lnTo>
                  <a:pt x="260" y="63"/>
                </a:lnTo>
                <a:lnTo>
                  <a:pt x="260" y="63"/>
                </a:lnTo>
                <a:lnTo>
                  <a:pt x="260" y="157"/>
                </a:lnTo>
                <a:lnTo>
                  <a:pt x="260" y="189"/>
                </a:lnTo>
                <a:lnTo>
                  <a:pt x="322" y="189"/>
                </a:lnTo>
                <a:lnTo>
                  <a:pt x="322" y="217"/>
                </a:lnTo>
                <a:lnTo>
                  <a:pt x="260" y="217"/>
                </a:lnTo>
                <a:lnTo>
                  <a:pt x="260" y="253"/>
                </a:lnTo>
                <a:lnTo>
                  <a:pt x="321" y="253"/>
                </a:lnTo>
                <a:lnTo>
                  <a:pt x="353" y="253"/>
                </a:lnTo>
                <a:lnTo>
                  <a:pt x="353" y="214"/>
                </a:lnTo>
                <a:lnTo>
                  <a:pt x="353" y="191"/>
                </a:lnTo>
                <a:lnTo>
                  <a:pt x="353" y="157"/>
                </a:lnTo>
                <a:lnTo>
                  <a:pt x="353" y="96"/>
                </a:lnTo>
                <a:lnTo>
                  <a:pt x="353" y="96"/>
                </a:lnTo>
                <a:lnTo>
                  <a:pt x="353" y="63"/>
                </a:lnTo>
                <a:close/>
                <a:moveTo>
                  <a:pt x="322" y="157"/>
                </a:moveTo>
                <a:lnTo>
                  <a:pt x="295" y="157"/>
                </a:lnTo>
                <a:lnTo>
                  <a:pt x="295" y="94"/>
                </a:lnTo>
                <a:lnTo>
                  <a:pt x="322" y="94"/>
                </a:lnTo>
                <a:lnTo>
                  <a:pt x="322" y="15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0" name="Freeform 30">
            <a:extLst>
              <a:ext uri="{FF2B5EF4-FFF2-40B4-BE49-F238E27FC236}">
                <a16:creationId xmlns:a16="http://schemas.microsoft.com/office/drawing/2014/main" xmlns="" id="{CC2B73D3-3955-4E7C-AA9F-25E93FFD3E1C}"/>
              </a:ext>
            </a:extLst>
          </p:cNvPr>
          <p:cNvSpPr>
            <a:spLocks noEditPoints="1"/>
          </p:cNvSpPr>
          <p:nvPr/>
        </p:nvSpPr>
        <p:spPr bwMode="auto">
          <a:xfrm>
            <a:off x="3473450" y="2924175"/>
            <a:ext cx="474663" cy="423863"/>
          </a:xfrm>
          <a:custGeom>
            <a:avLst/>
            <a:gdLst>
              <a:gd name="T0" fmla="*/ 278 w 299"/>
              <a:gd name="T1" fmla="*/ 58 h 267"/>
              <a:gd name="T2" fmla="*/ 260 w 299"/>
              <a:gd name="T3" fmla="*/ 58 h 267"/>
              <a:gd name="T4" fmla="*/ 240 w 299"/>
              <a:gd name="T5" fmla="*/ 0 h 267"/>
              <a:gd name="T6" fmla="*/ 149 w 299"/>
              <a:gd name="T7" fmla="*/ 0 h 267"/>
              <a:gd name="T8" fmla="*/ 149 w 299"/>
              <a:gd name="T9" fmla="*/ 58 h 267"/>
              <a:gd name="T10" fmla="*/ 131 w 299"/>
              <a:gd name="T11" fmla="*/ 58 h 267"/>
              <a:gd name="T12" fmla="*/ 111 w 299"/>
              <a:gd name="T13" fmla="*/ 133 h 267"/>
              <a:gd name="T14" fmla="*/ 20 w 299"/>
              <a:gd name="T15" fmla="*/ 58 h 267"/>
              <a:gd name="T16" fmla="*/ 0 w 299"/>
              <a:gd name="T17" fmla="*/ 134 h 267"/>
              <a:gd name="T18" fmla="*/ 20 w 299"/>
              <a:gd name="T19" fmla="*/ 155 h 267"/>
              <a:gd name="T20" fmla="*/ 55 w 299"/>
              <a:gd name="T21" fmla="*/ 189 h 267"/>
              <a:gd name="T22" fmla="*/ 40 w 299"/>
              <a:gd name="T23" fmla="*/ 210 h 267"/>
              <a:gd name="T24" fmla="*/ 90 w 299"/>
              <a:gd name="T25" fmla="*/ 246 h 267"/>
              <a:gd name="T26" fmla="*/ 40 w 299"/>
              <a:gd name="T27" fmla="*/ 210 h 267"/>
              <a:gd name="T28" fmla="*/ 20 w 299"/>
              <a:gd name="T29" fmla="*/ 267 h 267"/>
              <a:gd name="T30" fmla="*/ 90 w 299"/>
              <a:gd name="T31" fmla="*/ 267 h 267"/>
              <a:gd name="T32" fmla="*/ 110 w 299"/>
              <a:gd name="T33" fmla="*/ 267 h 267"/>
              <a:gd name="T34" fmla="*/ 90 w 299"/>
              <a:gd name="T35" fmla="*/ 210 h 267"/>
              <a:gd name="T36" fmla="*/ 75 w 299"/>
              <a:gd name="T37" fmla="*/ 189 h 267"/>
              <a:gd name="T38" fmla="*/ 132 w 299"/>
              <a:gd name="T39" fmla="*/ 155 h 267"/>
              <a:gd name="T40" fmla="*/ 151 w 299"/>
              <a:gd name="T41" fmla="*/ 266 h 267"/>
              <a:gd name="T42" fmla="*/ 281 w 299"/>
              <a:gd name="T43" fmla="*/ 267 h 267"/>
              <a:gd name="T44" fmla="*/ 281 w 299"/>
              <a:gd name="T45" fmla="*/ 149 h 267"/>
              <a:gd name="T46" fmla="*/ 299 w 299"/>
              <a:gd name="T47" fmla="*/ 58 h 267"/>
              <a:gd name="T48" fmla="*/ 240 w 299"/>
              <a:gd name="T49" fmla="*/ 94 h 267"/>
              <a:gd name="T50" fmla="*/ 169 w 299"/>
              <a:gd name="T51" fmla="*/ 19 h 267"/>
              <a:gd name="T52" fmla="*/ 217 w 299"/>
              <a:gd name="T53" fmla="*/ 246 h 267"/>
              <a:gd name="T54" fmla="*/ 198 w 299"/>
              <a:gd name="T55" fmla="*/ 189 h 267"/>
              <a:gd name="T56" fmla="*/ 152 w 299"/>
              <a:gd name="T57" fmla="*/ 246 h 267"/>
              <a:gd name="T58" fmla="*/ 152 w 299"/>
              <a:gd name="T59" fmla="*/ 154 h 267"/>
              <a:gd name="T60" fmla="*/ 131 w 299"/>
              <a:gd name="T61" fmla="*/ 133 h 267"/>
              <a:gd name="T62" fmla="*/ 149 w 299"/>
              <a:gd name="T63" fmla="*/ 79 h 267"/>
              <a:gd name="T64" fmla="*/ 168 w 299"/>
              <a:gd name="T65" fmla="*/ 115 h 267"/>
              <a:gd name="T66" fmla="*/ 240 w 299"/>
              <a:gd name="T67" fmla="*/ 115 h 267"/>
              <a:gd name="T68" fmla="*/ 260 w 299"/>
              <a:gd name="T69" fmla="*/ 115 h 267"/>
              <a:gd name="T70" fmla="*/ 278 w 299"/>
              <a:gd name="T71" fmla="*/ 79 h 267"/>
              <a:gd name="T72" fmla="*/ 261 w 299"/>
              <a:gd name="T73" fmla="*/ 134 h 267"/>
              <a:gd name="T74" fmla="*/ 217 w 299"/>
              <a:gd name="T75" fmla="*/ 246 h 267"/>
              <a:gd name="T76" fmla="*/ 90 w 299"/>
              <a:gd name="T77" fmla="*/ 58 h 267"/>
              <a:gd name="T78" fmla="*/ 111 w 299"/>
              <a:gd name="T79" fmla="*/ 38 h 267"/>
              <a:gd name="T80" fmla="*/ 90 w 299"/>
              <a:gd name="T81" fmla="*/ 58 h 267"/>
              <a:gd name="T82" fmla="*/ 40 w 299"/>
              <a:gd name="T83" fmla="*/ 38 h 267"/>
              <a:gd name="T84" fmla="*/ 90 w 299"/>
              <a:gd name="T85" fmla="*/ 17 h 267"/>
              <a:gd name="T86" fmla="*/ 40 w 299"/>
              <a:gd name="T87" fmla="*/ 58 h 267"/>
              <a:gd name="T88" fmla="*/ 20 w 299"/>
              <a:gd name="T89" fmla="*/ 38 h 267"/>
              <a:gd name="T90" fmla="*/ 40 w 299"/>
              <a:gd name="T91" fmla="*/ 58 h 2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299" h="267">
                <a:moveTo>
                  <a:pt x="299" y="58"/>
                </a:moveTo>
                <a:lnTo>
                  <a:pt x="278" y="58"/>
                </a:lnTo>
                <a:lnTo>
                  <a:pt x="278" y="58"/>
                </a:lnTo>
                <a:lnTo>
                  <a:pt x="260" y="58"/>
                </a:lnTo>
                <a:lnTo>
                  <a:pt x="260" y="0"/>
                </a:lnTo>
                <a:lnTo>
                  <a:pt x="240" y="0"/>
                </a:lnTo>
                <a:lnTo>
                  <a:pt x="240" y="0"/>
                </a:lnTo>
                <a:lnTo>
                  <a:pt x="149" y="0"/>
                </a:lnTo>
                <a:lnTo>
                  <a:pt x="149" y="19"/>
                </a:lnTo>
                <a:lnTo>
                  <a:pt x="149" y="58"/>
                </a:lnTo>
                <a:lnTo>
                  <a:pt x="131" y="58"/>
                </a:lnTo>
                <a:lnTo>
                  <a:pt x="131" y="58"/>
                </a:lnTo>
                <a:lnTo>
                  <a:pt x="111" y="58"/>
                </a:lnTo>
                <a:lnTo>
                  <a:pt x="111" y="133"/>
                </a:lnTo>
                <a:lnTo>
                  <a:pt x="20" y="133"/>
                </a:lnTo>
                <a:lnTo>
                  <a:pt x="20" y="58"/>
                </a:lnTo>
                <a:lnTo>
                  <a:pt x="0" y="58"/>
                </a:lnTo>
                <a:lnTo>
                  <a:pt x="0" y="134"/>
                </a:lnTo>
                <a:lnTo>
                  <a:pt x="20" y="134"/>
                </a:lnTo>
                <a:lnTo>
                  <a:pt x="20" y="155"/>
                </a:lnTo>
                <a:lnTo>
                  <a:pt x="55" y="155"/>
                </a:lnTo>
                <a:lnTo>
                  <a:pt x="55" y="189"/>
                </a:lnTo>
                <a:lnTo>
                  <a:pt x="40" y="189"/>
                </a:lnTo>
                <a:lnTo>
                  <a:pt x="40" y="210"/>
                </a:lnTo>
                <a:lnTo>
                  <a:pt x="90" y="210"/>
                </a:lnTo>
                <a:lnTo>
                  <a:pt x="90" y="246"/>
                </a:lnTo>
                <a:lnTo>
                  <a:pt x="40" y="246"/>
                </a:lnTo>
                <a:lnTo>
                  <a:pt x="40" y="210"/>
                </a:lnTo>
                <a:lnTo>
                  <a:pt x="20" y="210"/>
                </a:lnTo>
                <a:lnTo>
                  <a:pt x="20" y="267"/>
                </a:lnTo>
                <a:lnTo>
                  <a:pt x="40" y="267"/>
                </a:lnTo>
                <a:lnTo>
                  <a:pt x="90" y="267"/>
                </a:lnTo>
                <a:lnTo>
                  <a:pt x="90" y="267"/>
                </a:lnTo>
                <a:lnTo>
                  <a:pt x="110" y="267"/>
                </a:lnTo>
                <a:lnTo>
                  <a:pt x="110" y="210"/>
                </a:lnTo>
                <a:lnTo>
                  <a:pt x="90" y="210"/>
                </a:lnTo>
                <a:lnTo>
                  <a:pt x="90" y="189"/>
                </a:lnTo>
                <a:lnTo>
                  <a:pt x="75" y="189"/>
                </a:lnTo>
                <a:lnTo>
                  <a:pt x="75" y="155"/>
                </a:lnTo>
                <a:lnTo>
                  <a:pt x="132" y="155"/>
                </a:lnTo>
                <a:lnTo>
                  <a:pt x="132" y="266"/>
                </a:lnTo>
                <a:lnTo>
                  <a:pt x="151" y="266"/>
                </a:lnTo>
                <a:lnTo>
                  <a:pt x="151" y="267"/>
                </a:lnTo>
                <a:lnTo>
                  <a:pt x="281" y="267"/>
                </a:lnTo>
                <a:lnTo>
                  <a:pt x="281" y="246"/>
                </a:lnTo>
                <a:lnTo>
                  <a:pt x="281" y="149"/>
                </a:lnTo>
                <a:lnTo>
                  <a:pt x="299" y="149"/>
                </a:lnTo>
                <a:lnTo>
                  <a:pt x="299" y="58"/>
                </a:lnTo>
                <a:close/>
                <a:moveTo>
                  <a:pt x="240" y="19"/>
                </a:moveTo>
                <a:lnTo>
                  <a:pt x="240" y="94"/>
                </a:lnTo>
                <a:lnTo>
                  <a:pt x="169" y="94"/>
                </a:lnTo>
                <a:lnTo>
                  <a:pt x="169" y="19"/>
                </a:lnTo>
                <a:lnTo>
                  <a:pt x="240" y="19"/>
                </a:lnTo>
                <a:close/>
                <a:moveTo>
                  <a:pt x="217" y="246"/>
                </a:moveTo>
                <a:lnTo>
                  <a:pt x="217" y="189"/>
                </a:lnTo>
                <a:lnTo>
                  <a:pt x="198" y="189"/>
                </a:lnTo>
                <a:lnTo>
                  <a:pt x="198" y="246"/>
                </a:lnTo>
                <a:lnTo>
                  <a:pt x="152" y="246"/>
                </a:lnTo>
                <a:lnTo>
                  <a:pt x="152" y="155"/>
                </a:lnTo>
                <a:lnTo>
                  <a:pt x="152" y="154"/>
                </a:lnTo>
                <a:lnTo>
                  <a:pt x="152" y="133"/>
                </a:lnTo>
                <a:lnTo>
                  <a:pt x="131" y="133"/>
                </a:lnTo>
                <a:lnTo>
                  <a:pt x="131" y="79"/>
                </a:lnTo>
                <a:lnTo>
                  <a:pt x="149" y="79"/>
                </a:lnTo>
                <a:lnTo>
                  <a:pt x="149" y="115"/>
                </a:lnTo>
                <a:lnTo>
                  <a:pt x="168" y="115"/>
                </a:lnTo>
                <a:lnTo>
                  <a:pt x="169" y="115"/>
                </a:lnTo>
                <a:lnTo>
                  <a:pt x="240" y="115"/>
                </a:lnTo>
                <a:lnTo>
                  <a:pt x="240" y="115"/>
                </a:lnTo>
                <a:lnTo>
                  <a:pt x="260" y="115"/>
                </a:lnTo>
                <a:lnTo>
                  <a:pt x="260" y="79"/>
                </a:lnTo>
                <a:lnTo>
                  <a:pt x="278" y="79"/>
                </a:lnTo>
                <a:lnTo>
                  <a:pt x="278" y="134"/>
                </a:lnTo>
                <a:lnTo>
                  <a:pt x="261" y="134"/>
                </a:lnTo>
                <a:lnTo>
                  <a:pt x="261" y="246"/>
                </a:lnTo>
                <a:lnTo>
                  <a:pt x="217" y="246"/>
                </a:lnTo>
                <a:lnTo>
                  <a:pt x="217" y="246"/>
                </a:lnTo>
                <a:close/>
                <a:moveTo>
                  <a:pt x="90" y="58"/>
                </a:moveTo>
                <a:lnTo>
                  <a:pt x="90" y="38"/>
                </a:lnTo>
                <a:lnTo>
                  <a:pt x="111" y="38"/>
                </a:lnTo>
                <a:lnTo>
                  <a:pt x="111" y="58"/>
                </a:lnTo>
                <a:lnTo>
                  <a:pt x="90" y="58"/>
                </a:lnTo>
                <a:close/>
                <a:moveTo>
                  <a:pt x="90" y="38"/>
                </a:moveTo>
                <a:lnTo>
                  <a:pt x="40" y="38"/>
                </a:lnTo>
                <a:lnTo>
                  <a:pt x="40" y="17"/>
                </a:lnTo>
                <a:lnTo>
                  <a:pt x="90" y="17"/>
                </a:lnTo>
                <a:lnTo>
                  <a:pt x="90" y="38"/>
                </a:lnTo>
                <a:close/>
                <a:moveTo>
                  <a:pt x="40" y="58"/>
                </a:moveTo>
                <a:lnTo>
                  <a:pt x="20" y="58"/>
                </a:lnTo>
                <a:lnTo>
                  <a:pt x="20" y="38"/>
                </a:lnTo>
                <a:lnTo>
                  <a:pt x="40" y="38"/>
                </a:lnTo>
                <a:lnTo>
                  <a:pt x="40" y="5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" name="Freeform 31">
            <a:extLst>
              <a:ext uri="{FF2B5EF4-FFF2-40B4-BE49-F238E27FC236}">
                <a16:creationId xmlns:a16="http://schemas.microsoft.com/office/drawing/2014/main" xmlns="" id="{C581A56F-D200-4F20-8525-01E645568D14}"/>
              </a:ext>
            </a:extLst>
          </p:cNvPr>
          <p:cNvSpPr>
            <a:spLocks noEditPoints="1"/>
          </p:cNvSpPr>
          <p:nvPr/>
        </p:nvSpPr>
        <p:spPr bwMode="auto">
          <a:xfrm>
            <a:off x="3594100" y="3511550"/>
            <a:ext cx="233363" cy="423863"/>
          </a:xfrm>
          <a:custGeom>
            <a:avLst/>
            <a:gdLst>
              <a:gd name="T0" fmla="*/ 83 w 166"/>
              <a:gd name="T1" fmla="*/ 115 h 300"/>
              <a:gd name="T2" fmla="*/ 160 w 166"/>
              <a:gd name="T3" fmla="*/ 76 h 300"/>
              <a:gd name="T4" fmla="*/ 160 w 166"/>
              <a:gd name="T5" fmla="*/ 300 h 300"/>
              <a:gd name="T6" fmla="*/ 122 w 166"/>
              <a:gd name="T7" fmla="*/ 300 h 300"/>
              <a:gd name="T8" fmla="*/ 122 w 166"/>
              <a:gd name="T9" fmla="*/ 273 h 300"/>
              <a:gd name="T10" fmla="*/ 122 w 166"/>
              <a:gd name="T11" fmla="*/ 210 h 300"/>
              <a:gd name="T12" fmla="*/ 123 w 166"/>
              <a:gd name="T13" fmla="*/ 139 h 300"/>
              <a:gd name="T14" fmla="*/ 105 w 166"/>
              <a:gd name="T15" fmla="*/ 145 h 300"/>
              <a:gd name="T16" fmla="*/ 42 w 166"/>
              <a:gd name="T17" fmla="*/ 139 h 300"/>
              <a:gd name="T18" fmla="*/ 43 w 166"/>
              <a:gd name="T19" fmla="*/ 172 h 300"/>
              <a:gd name="T20" fmla="*/ 43 w 166"/>
              <a:gd name="T21" fmla="*/ 289 h 300"/>
              <a:gd name="T22" fmla="*/ 42 w 166"/>
              <a:gd name="T23" fmla="*/ 300 h 300"/>
              <a:gd name="T24" fmla="*/ 5 w 166"/>
              <a:gd name="T25" fmla="*/ 300 h 300"/>
              <a:gd name="T26" fmla="*/ 5 w 166"/>
              <a:gd name="T27" fmla="*/ 75 h 300"/>
              <a:gd name="T28" fmla="*/ 83 w 166"/>
              <a:gd name="T29" fmla="*/ 115 h 300"/>
              <a:gd name="T30" fmla="*/ 142 w 166"/>
              <a:gd name="T31" fmla="*/ 50 h 300"/>
              <a:gd name="T32" fmla="*/ 166 w 166"/>
              <a:gd name="T33" fmla="*/ 25 h 300"/>
              <a:gd name="T34" fmla="*/ 142 w 166"/>
              <a:gd name="T35" fmla="*/ 0 h 300"/>
              <a:gd name="T36" fmla="*/ 118 w 166"/>
              <a:gd name="T37" fmla="*/ 25 h 300"/>
              <a:gd name="T38" fmla="*/ 142 w 166"/>
              <a:gd name="T39" fmla="*/ 50 h 300"/>
              <a:gd name="T40" fmla="*/ 24 w 166"/>
              <a:gd name="T41" fmla="*/ 50 h 300"/>
              <a:gd name="T42" fmla="*/ 48 w 166"/>
              <a:gd name="T43" fmla="*/ 25 h 300"/>
              <a:gd name="T44" fmla="*/ 24 w 166"/>
              <a:gd name="T45" fmla="*/ 0 h 300"/>
              <a:gd name="T46" fmla="*/ 0 w 166"/>
              <a:gd name="T47" fmla="*/ 25 h 300"/>
              <a:gd name="T48" fmla="*/ 24 w 166"/>
              <a:gd name="T49" fmla="*/ 50 h 3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66" h="300">
                <a:moveTo>
                  <a:pt x="83" y="115"/>
                </a:moveTo>
                <a:cubicBezTo>
                  <a:pt x="121" y="114"/>
                  <a:pt x="141" y="94"/>
                  <a:pt x="160" y="76"/>
                </a:cubicBezTo>
                <a:cubicBezTo>
                  <a:pt x="160" y="300"/>
                  <a:pt x="160" y="300"/>
                  <a:pt x="160" y="300"/>
                </a:cubicBezTo>
                <a:cubicBezTo>
                  <a:pt x="122" y="300"/>
                  <a:pt x="122" y="300"/>
                  <a:pt x="122" y="300"/>
                </a:cubicBezTo>
                <a:cubicBezTo>
                  <a:pt x="122" y="291"/>
                  <a:pt x="122" y="282"/>
                  <a:pt x="122" y="273"/>
                </a:cubicBezTo>
                <a:cubicBezTo>
                  <a:pt x="122" y="210"/>
                  <a:pt x="122" y="210"/>
                  <a:pt x="122" y="210"/>
                </a:cubicBezTo>
                <a:cubicBezTo>
                  <a:pt x="122" y="186"/>
                  <a:pt x="122" y="163"/>
                  <a:pt x="123" y="139"/>
                </a:cubicBezTo>
                <a:cubicBezTo>
                  <a:pt x="117" y="141"/>
                  <a:pt x="111" y="143"/>
                  <a:pt x="105" y="145"/>
                </a:cubicBezTo>
                <a:cubicBezTo>
                  <a:pt x="84" y="151"/>
                  <a:pt x="58" y="148"/>
                  <a:pt x="42" y="139"/>
                </a:cubicBezTo>
                <a:cubicBezTo>
                  <a:pt x="42" y="150"/>
                  <a:pt x="43" y="161"/>
                  <a:pt x="43" y="172"/>
                </a:cubicBezTo>
                <a:cubicBezTo>
                  <a:pt x="43" y="289"/>
                  <a:pt x="43" y="289"/>
                  <a:pt x="43" y="289"/>
                </a:cubicBezTo>
                <a:cubicBezTo>
                  <a:pt x="43" y="293"/>
                  <a:pt x="43" y="296"/>
                  <a:pt x="42" y="300"/>
                </a:cubicBezTo>
                <a:cubicBezTo>
                  <a:pt x="5" y="300"/>
                  <a:pt x="5" y="300"/>
                  <a:pt x="5" y="300"/>
                </a:cubicBezTo>
                <a:cubicBezTo>
                  <a:pt x="5" y="75"/>
                  <a:pt x="5" y="75"/>
                  <a:pt x="5" y="75"/>
                </a:cubicBezTo>
                <a:cubicBezTo>
                  <a:pt x="24" y="96"/>
                  <a:pt x="45" y="115"/>
                  <a:pt x="83" y="115"/>
                </a:cubicBezTo>
                <a:close/>
                <a:moveTo>
                  <a:pt x="142" y="50"/>
                </a:moveTo>
                <a:cubicBezTo>
                  <a:pt x="156" y="50"/>
                  <a:pt x="166" y="38"/>
                  <a:pt x="166" y="25"/>
                </a:cubicBezTo>
                <a:cubicBezTo>
                  <a:pt x="166" y="11"/>
                  <a:pt x="156" y="0"/>
                  <a:pt x="142" y="0"/>
                </a:cubicBezTo>
                <a:cubicBezTo>
                  <a:pt x="129" y="0"/>
                  <a:pt x="118" y="11"/>
                  <a:pt x="118" y="25"/>
                </a:cubicBezTo>
                <a:cubicBezTo>
                  <a:pt x="118" y="38"/>
                  <a:pt x="129" y="50"/>
                  <a:pt x="142" y="50"/>
                </a:cubicBezTo>
                <a:close/>
                <a:moveTo>
                  <a:pt x="24" y="50"/>
                </a:moveTo>
                <a:cubicBezTo>
                  <a:pt x="37" y="50"/>
                  <a:pt x="48" y="38"/>
                  <a:pt x="48" y="25"/>
                </a:cubicBezTo>
                <a:cubicBezTo>
                  <a:pt x="48" y="11"/>
                  <a:pt x="37" y="0"/>
                  <a:pt x="24" y="0"/>
                </a:cubicBezTo>
                <a:cubicBezTo>
                  <a:pt x="11" y="0"/>
                  <a:pt x="0" y="11"/>
                  <a:pt x="0" y="25"/>
                </a:cubicBezTo>
                <a:cubicBezTo>
                  <a:pt x="0" y="38"/>
                  <a:pt x="11" y="50"/>
                  <a:pt x="24" y="5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2" name="Freeform 32">
            <a:extLst>
              <a:ext uri="{FF2B5EF4-FFF2-40B4-BE49-F238E27FC236}">
                <a16:creationId xmlns:a16="http://schemas.microsoft.com/office/drawing/2014/main" xmlns="" id="{66DA0806-0C40-4D6D-B47E-8C4183F1C518}"/>
              </a:ext>
            </a:extLst>
          </p:cNvPr>
          <p:cNvSpPr>
            <a:spLocks noEditPoints="1"/>
          </p:cNvSpPr>
          <p:nvPr/>
        </p:nvSpPr>
        <p:spPr bwMode="auto">
          <a:xfrm>
            <a:off x="3500438" y="4105275"/>
            <a:ext cx="420688" cy="423863"/>
          </a:xfrm>
          <a:custGeom>
            <a:avLst/>
            <a:gdLst>
              <a:gd name="T0" fmla="*/ 150 w 300"/>
              <a:gd name="T1" fmla="*/ 0 h 300"/>
              <a:gd name="T2" fmla="*/ 0 w 300"/>
              <a:gd name="T3" fmla="*/ 150 h 300"/>
              <a:gd name="T4" fmla="*/ 150 w 300"/>
              <a:gd name="T5" fmla="*/ 300 h 300"/>
              <a:gd name="T6" fmla="*/ 300 w 300"/>
              <a:gd name="T7" fmla="*/ 150 h 300"/>
              <a:gd name="T8" fmla="*/ 150 w 300"/>
              <a:gd name="T9" fmla="*/ 0 h 300"/>
              <a:gd name="T10" fmla="*/ 242 w 300"/>
              <a:gd name="T11" fmla="*/ 78 h 300"/>
              <a:gd name="T12" fmla="*/ 267 w 300"/>
              <a:gd name="T13" fmla="*/ 145 h 300"/>
              <a:gd name="T14" fmla="*/ 219 w 300"/>
              <a:gd name="T15" fmla="*/ 139 h 300"/>
              <a:gd name="T16" fmla="*/ 219 w 300"/>
              <a:gd name="T17" fmla="*/ 139 h 300"/>
              <a:gd name="T18" fmla="*/ 219 w 300"/>
              <a:gd name="T19" fmla="*/ 139 h 300"/>
              <a:gd name="T20" fmla="*/ 185 w 300"/>
              <a:gd name="T21" fmla="*/ 142 h 300"/>
              <a:gd name="T22" fmla="*/ 177 w 300"/>
              <a:gd name="T23" fmla="*/ 124 h 300"/>
              <a:gd name="T24" fmla="*/ 242 w 300"/>
              <a:gd name="T25" fmla="*/ 78 h 300"/>
              <a:gd name="T26" fmla="*/ 150 w 300"/>
              <a:gd name="T27" fmla="*/ 33 h 300"/>
              <a:gd name="T28" fmla="*/ 223 w 300"/>
              <a:gd name="T29" fmla="*/ 59 h 300"/>
              <a:gd name="T30" fmla="*/ 166 w 300"/>
              <a:gd name="T31" fmla="*/ 100 h 300"/>
              <a:gd name="T32" fmla="*/ 125 w 300"/>
              <a:gd name="T33" fmla="*/ 36 h 300"/>
              <a:gd name="T34" fmla="*/ 150 w 300"/>
              <a:gd name="T35" fmla="*/ 33 h 300"/>
              <a:gd name="T36" fmla="*/ 99 w 300"/>
              <a:gd name="T37" fmla="*/ 45 h 300"/>
              <a:gd name="T38" fmla="*/ 140 w 300"/>
              <a:gd name="T39" fmla="*/ 109 h 300"/>
              <a:gd name="T40" fmla="*/ 48 w 300"/>
              <a:gd name="T41" fmla="*/ 122 h 300"/>
              <a:gd name="T42" fmla="*/ 46 w 300"/>
              <a:gd name="T43" fmla="*/ 122 h 300"/>
              <a:gd name="T44" fmla="*/ 46 w 300"/>
              <a:gd name="T45" fmla="*/ 122 h 300"/>
              <a:gd name="T46" fmla="*/ 37 w 300"/>
              <a:gd name="T47" fmla="*/ 122 h 300"/>
              <a:gd name="T48" fmla="*/ 99 w 300"/>
              <a:gd name="T49" fmla="*/ 45 h 300"/>
              <a:gd name="T50" fmla="*/ 33 w 300"/>
              <a:gd name="T51" fmla="*/ 150 h 300"/>
              <a:gd name="T52" fmla="*/ 33 w 300"/>
              <a:gd name="T53" fmla="*/ 149 h 300"/>
              <a:gd name="T54" fmla="*/ 46 w 300"/>
              <a:gd name="T55" fmla="*/ 149 h 300"/>
              <a:gd name="T56" fmla="*/ 46 w 300"/>
              <a:gd name="T57" fmla="*/ 149 h 300"/>
              <a:gd name="T58" fmla="*/ 152 w 300"/>
              <a:gd name="T59" fmla="*/ 134 h 300"/>
              <a:gd name="T60" fmla="*/ 159 w 300"/>
              <a:gd name="T61" fmla="*/ 149 h 300"/>
              <a:gd name="T62" fmla="*/ 93 w 300"/>
              <a:gd name="T63" fmla="*/ 188 h 300"/>
              <a:gd name="T64" fmla="*/ 61 w 300"/>
              <a:gd name="T65" fmla="*/ 226 h 300"/>
              <a:gd name="T66" fmla="*/ 33 w 300"/>
              <a:gd name="T67" fmla="*/ 150 h 300"/>
              <a:gd name="T68" fmla="*/ 150 w 300"/>
              <a:gd name="T69" fmla="*/ 267 h 300"/>
              <a:gd name="T70" fmla="*/ 81 w 300"/>
              <a:gd name="T71" fmla="*/ 244 h 300"/>
              <a:gd name="T72" fmla="*/ 108 w 300"/>
              <a:gd name="T73" fmla="*/ 211 h 300"/>
              <a:gd name="T74" fmla="*/ 169 w 300"/>
              <a:gd name="T75" fmla="*/ 174 h 300"/>
              <a:gd name="T76" fmla="*/ 192 w 300"/>
              <a:gd name="T77" fmla="*/ 260 h 300"/>
              <a:gd name="T78" fmla="*/ 150 w 300"/>
              <a:gd name="T79" fmla="*/ 267 h 300"/>
              <a:gd name="T80" fmla="*/ 216 w 300"/>
              <a:gd name="T81" fmla="*/ 246 h 300"/>
              <a:gd name="T82" fmla="*/ 195 w 300"/>
              <a:gd name="T83" fmla="*/ 168 h 300"/>
              <a:gd name="T84" fmla="*/ 219 w 300"/>
              <a:gd name="T85" fmla="*/ 166 h 300"/>
              <a:gd name="T86" fmla="*/ 219 w 300"/>
              <a:gd name="T87" fmla="*/ 166 h 300"/>
              <a:gd name="T88" fmla="*/ 219 w 300"/>
              <a:gd name="T89" fmla="*/ 166 h 300"/>
              <a:gd name="T90" fmla="*/ 219 w 300"/>
              <a:gd name="T91" fmla="*/ 166 h 300"/>
              <a:gd name="T92" fmla="*/ 265 w 300"/>
              <a:gd name="T93" fmla="*/ 172 h 300"/>
              <a:gd name="T94" fmla="*/ 216 w 300"/>
              <a:gd name="T95" fmla="*/ 246 h 3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300" h="300">
                <a:moveTo>
                  <a:pt x="150" y="0"/>
                </a:moveTo>
                <a:cubicBezTo>
                  <a:pt x="67" y="0"/>
                  <a:pt x="0" y="67"/>
                  <a:pt x="0" y="150"/>
                </a:cubicBezTo>
                <a:cubicBezTo>
                  <a:pt x="0" y="233"/>
                  <a:pt x="67" y="300"/>
                  <a:pt x="150" y="300"/>
                </a:cubicBezTo>
                <a:cubicBezTo>
                  <a:pt x="233" y="300"/>
                  <a:pt x="300" y="233"/>
                  <a:pt x="300" y="150"/>
                </a:cubicBezTo>
                <a:cubicBezTo>
                  <a:pt x="300" y="67"/>
                  <a:pt x="233" y="0"/>
                  <a:pt x="150" y="0"/>
                </a:cubicBezTo>
                <a:close/>
                <a:moveTo>
                  <a:pt x="242" y="78"/>
                </a:moveTo>
                <a:cubicBezTo>
                  <a:pt x="257" y="97"/>
                  <a:pt x="266" y="120"/>
                  <a:pt x="267" y="145"/>
                </a:cubicBezTo>
                <a:cubicBezTo>
                  <a:pt x="250" y="141"/>
                  <a:pt x="234" y="139"/>
                  <a:pt x="219" y="139"/>
                </a:cubicBezTo>
                <a:cubicBezTo>
                  <a:pt x="219" y="139"/>
                  <a:pt x="219" y="139"/>
                  <a:pt x="219" y="139"/>
                </a:cubicBezTo>
                <a:cubicBezTo>
                  <a:pt x="219" y="139"/>
                  <a:pt x="219" y="139"/>
                  <a:pt x="219" y="139"/>
                </a:cubicBezTo>
                <a:cubicBezTo>
                  <a:pt x="207" y="139"/>
                  <a:pt x="196" y="140"/>
                  <a:pt x="185" y="142"/>
                </a:cubicBezTo>
                <a:cubicBezTo>
                  <a:pt x="183" y="136"/>
                  <a:pt x="180" y="130"/>
                  <a:pt x="177" y="124"/>
                </a:cubicBezTo>
                <a:cubicBezTo>
                  <a:pt x="201" y="114"/>
                  <a:pt x="224" y="99"/>
                  <a:pt x="242" y="78"/>
                </a:cubicBezTo>
                <a:close/>
                <a:moveTo>
                  <a:pt x="150" y="33"/>
                </a:moveTo>
                <a:cubicBezTo>
                  <a:pt x="178" y="33"/>
                  <a:pt x="203" y="43"/>
                  <a:pt x="223" y="59"/>
                </a:cubicBezTo>
                <a:cubicBezTo>
                  <a:pt x="208" y="77"/>
                  <a:pt x="188" y="91"/>
                  <a:pt x="166" y="100"/>
                </a:cubicBezTo>
                <a:cubicBezTo>
                  <a:pt x="150" y="70"/>
                  <a:pt x="136" y="49"/>
                  <a:pt x="125" y="36"/>
                </a:cubicBezTo>
                <a:cubicBezTo>
                  <a:pt x="133" y="34"/>
                  <a:pt x="142" y="33"/>
                  <a:pt x="150" y="33"/>
                </a:cubicBezTo>
                <a:close/>
                <a:moveTo>
                  <a:pt x="99" y="45"/>
                </a:moveTo>
                <a:cubicBezTo>
                  <a:pt x="107" y="55"/>
                  <a:pt x="123" y="76"/>
                  <a:pt x="140" y="109"/>
                </a:cubicBezTo>
                <a:cubicBezTo>
                  <a:pt x="105" y="120"/>
                  <a:pt x="69" y="122"/>
                  <a:pt x="48" y="122"/>
                </a:cubicBezTo>
                <a:cubicBezTo>
                  <a:pt x="47" y="122"/>
                  <a:pt x="47" y="122"/>
                  <a:pt x="46" y="122"/>
                </a:cubicBezTo>
                <a:cubicBezTo>
                  <a:pt x="46" y="122"/>
                  <a:pt x="46" y="122"/>
                  <a:pt x="46" y="122"/>
                </a:cubicBezTo>
                <a:cubicBezTo>
                  <a:pt x="42" y="122"/>
                  <a:pt x="39" y="122"/>
                  <a:pt x="37" y="122"/>
                </a:cubicBezTo>
                <a:cubicBezTo>
                  <a:pt x="45" y="88"/>
                  <a:pt x="68" y="60"/>
                  <a:pt x="99" y="45"/>
                </a:cubicBezTo>
                <a:close/>
                <a:moveTo>
                  <a:pt x="33" y="150"/>
                </a:moveTo>
                <a:cubicBezTo>
                  <a:pt x="33" y="150"/>
                  <a:pt x="33" y="149"/>
                  <a:pt x="33" y="149"/>
                </a:cubicBezTo>
                <a:cubicBezTo>
                  <a:pt x="37" y="149"/>
                  <a:pt x="41" y="149"/>
                  <a:pt x="46" y="149"/>
                </a:cubicBezTo>
                <a:cubicBezTo>
                  <a:pt x="46" y="149"/>
                  <a:pt x="46" y="149"/>
                  <a:pt x="46" y="149"/>
                </a:cubicBezTo>
                <a:cubicBezTo>
                  <a:pt x="70" y="149"/>
                  <a:pt x="111" y="147"/>
                  <a:pt x="152" y="134"/>
                </a:cubicBezTo>
                <a:cubicBezTo>
                  <a:pt x="155" y="138"/>
                  <a:pt x="157" y="144"/>
                  <a:pt x="159" y="149"/>
                </a:cubicBezTo>
                <a:cubicBezTo>
                  <a:pt x="131" y="158"/>
                  <a:pt x="109" y="173"/>
                  <a:pt x="93" y="188"/>
                </a:cubicBezTo>
                <a:cubicBezTo>
                  <a:pt x="78" y="202"/>
                  <a:pt x="67" y="216"/>
                  <a:pt x="61" y="226"/>
                </a:cubicBezTo>
                <a:cubicBezTo>
                  <a:pt x="44" y="205"/>
                  <a:pt x="33" y="179"/>
                  <a:pt x="33" y="150"/>
                </a:cubicBezTo>
                <a:close/>
                <a:moveTo>
                  <a:pt x="150" y="267"/>
                </a:moveTo>
                <a:cubicBezTo>
                  <a:pt x="124" y="267"/>
                  <a:pt x="100" y="259"/>
                  <a:pt x="81" y="244"/>
                </a:cubicBezTo>
                <a:cubicBezTo>
                  <a:pt x="85" y="237"/>
                  <a:pt x="94" y="224"/>
                  <a:pt x="108" y="211"/>
                </a:cubicBezTo>
                <a:cubicBezTo>
                  <a:pt x="122" y="197"/>
                  <a:pt x="142" y="183"/>
                  <a:pt x="169" y="174"/>
                </a:cubicBezTo>
                <a:cubicBezTo>
                  <a:pt x="178" y="199"/>
                  <a:pt x="186" y="227"/>
                  <a:pt x="192" y="260"/>
                </a:cubicBezTo>
                <a:cubicBezTo>
                  <a:pt x="179" y="265"/>
                  <a:pt x="165" y="267"/>
                  <a:pt x="150" y="267"/>
                </a:cubicBezTo>
                <a:close/>
                <a:moveTo>
                  <a:pt x="216" y="246"/>
                </a:moveTo>
                <a:cubicBezTo>
                  <a:pt x="211" y="217"/>
                  <a:pt x="203" y="191"/>
                  <a:pt x="195" y="168"/>
                </a:cubicBezTo>
                <a:cubicBezTo>
                  <a:pt x="202" y="167"/>
                  <a:pt x="210" y="166"/>
                  <a:pt x="219" y="166"/>
                </a:cubicBezTo>
                <a:cubicBezTo>
                  <a:pt x="219" y="166"/>
                  <a:pt x="219" y="166"/>
                  <a:pt x="219" y="166"/>
                </a:cubicBezTo>
                <a:cubicBezTo>
                  <a:pt x="219" y="166"/>
                  <a:pt x="219" y="166"/>
                  <a:pt x="219" y="166"/>
                </a:cubicBezTo>
                <a:cubicBezTo>
                  <a:pt x="219" y="166"/>
                  <a:pt x="219" y="166"/>
                  <a:pt x="219" y="166"/>
                </a:cubicBezTo>
                <a:cubicBezTo>
                  <a:pt x="233" y="166"/>
                  <a:pt x="249" y="168"/>
                  <a:pt x="265" y="172"/>
                </a:cubicBezTo>
                <a:cubicBezTo>
                  <a:pt x="259" y="203"/>
                  <a:pt x="241" y="229"/>
                  <a:pt x="216" y="24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" name="Freeform 33">
            <a:extLst>
              <a:ext uri="{FF2B5EF4-FFF2-40B4-BE49-F238E27FC236}">
                <a16:creationId xmlns:a16="http://schemas.microsoft.com/office/drawing/2014/main" xmlns="" id="{7B1EACE5-C601-46D1-A552-0551F6B472B1}"/>
              </a:ext>
            </a:extLst>
          </p:cNvPr>
          <p:cNvSpPr>
            <a:spLocks noEditPoints="1"/>
          </p:cNvSpPr>
          <p:nvPr/>
        </p:nvSpPr>
        <p:spPr bwMode="auto">
          <a:xfrm>
            <a:off x="3473450" y="4700588"/>
            <a:ext cx="474663" cy="423863"/>
          </a:xfrm>
          <a:custGeom>
            <a:avLst/>
            <a:gdLst>
              <a:gd name="T0" fmla="*/ 242 w 299"/>
              <a:gd name="T1" fmla="*/ 102 h 267"/>
              <a:gd name="T2" fmla="*/ 153 w 299"/>
              <a:gd name="T3" fmla="*/ 46 h 267"/>
              <a:gd name="T4" fmla="*/ 210 w 299"/>
              <a:gd name="T5" fmla="*/ 0 h 267"/>
              <a:gd name="T6" fmla="*/ 299 w 299"/>
              <a:gd name="T7" fmla="*/ 55 h 267"/>
              <a:gd name="T8" fmla="*/ 242 w 299"/>
              <a:gd name="T9" fmla="*/ 102 h 267"/>
              <a:gd name="T10" fmla="*/ 209 w 299"/>
              <a:gd name="T11" fmla="*/ 205 h 267"/>
              <a:gd name="T12" fmla="*/ 294 w 299"/>
              <a:gd name="T13" fmla="*/ 154 h 267"/>
              <a:gd name="T14" fmla="*/ 243 w 299"/>
              <a:gd name="T15" fmla="*/ 110 h 267"/>
              <a:gd name="T16" fmla="*/ 159 w 299"/>
              <a:gd name="T17" fmla="*/ 161 h 267"/>
              <a:gd name="T18" fmla="*/ 209 w 299"/>
              <a:gd name="T19" fmla="*/ 205 h 267"/>
              <a:gd name="T20" fmla="*/ 140 w 299"/>
              <a:gd name="T21" fmla="*/ 161 h 267"/>
              <a:gd name="T22" fmla="*/ 57 w 299"/>
              <a:gd name="T23" fmla="*/ 110 h 267"/>
              <a:gd name="T24" fmla="*/ 5 w 299"/>
              <a:gd name="T25" fmla="*/ 154 h 267"/>
              <a:gd name="T26" fmla="*/ 90 w 299"/>
              <a:gd name="T27" fmla="*/ 205 h 267"/>
              <a:gd name="T28" fmla="*/ 140 w 299"/>
              <a:gd name="T29" fmla="*/ 161 h 267"/>
              <a:gd name="T30" fmla="*/ 60 w 299"/>
              <a:gd name="T31" fmla="*/ 198 h 267"/>
              <a:gd name="T32" fmla="*/ 60 w 299"/>
              <a:gd name="T33" fmla="*/ 214 h 267"/>
              <a:gd name="T34" fmla="*/ 146 w 299"/>
              <a:gd name="T35" fmla="*/ 267 h 267"/>
              <a:gd name="T36" fmla="*/ 146 w 299"/>
              <a:gd name="T37" fmla="*/ 167 h 267"/>
              <a:gd name="T38" fmla="*/ 89 w 299"/>
              <a:gd name="T39" fmla="*/ 214 h 267"/>
              <a:gd name="T40" fmla="*/ 60 w 299"/>
              <a:gd name="T41" fmla="*/ 198 h 267"/>
              <a:gd name="T42" fmla="*/ 239 w 299"/>
              <a:gd name="T43" fmla="*/ 198 h 267"/>
              <a:gd name="T44" fmla="*/ 210 w 299"/>
              <a:gd name="T45" fmla="*/ 214 h 267"/>
              <a:gd name="T46" fmla="*/ 153 w 299"/>
              <a:gd name="T47" fmla="*/ 167 h 267"/>
              <a:gd name="T48" fmla="*/ 153 w 299"/>
              <a:gd name="T49" fmla="*/ 267 h 267"/>
              <a:gd name="T50" fmla="*/ 239 w 299"/>
              <a:gd name="T51" fmla="*/ 214 h 267"/>
              <a:gd name="T52" fmla="*/ 239 w 299"/>
              <a:gd name="T53" fmla="*/ 198 h 267"/>
              <a:gd name="T54" fmla="*/ 146 w 299"/>
              <a:gd name="T55" fmla="*/ 46 h 267"/>
              <a:gd name="T56" fmla="*/ 90 w 299"/>
              <a:gd name="T57" fmla="*/ 0 h 267"/>
              <a:gd name="T58" fmla="*/ 0 w 299"/>
              <a:gd name="T59" fmla="*/ 55 h 267"/>
              <a:gd name="T60" fmla="*/ 57 w 299"/>
              <a:gd name="T61" fmla="*/ 102 h 267"/>
              <a:gd name="T62" fmla="*/ 146 w 299"/>
              <a:gd name="T63" fmla="*/ 46 h 2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299" h="267">
                <a:moveTo>
                  <a:pt x="242" y="102"/>
                </a:moveTo>
                <a:lnTo>
                  <a:pt x="153" y="46"/>
                </a:lnTo>
                <a:lnTo>
                  <a:pt x="210" y="0"/>
                </a:lnTo>
                <a:lnTo>
                  <a:pt x="299" y="55"/>
                </a:lnTo>
                <a:lnTo>
                  <a:pt x="242" y="102"/>
                </a:lnTo>
                <a:close/>
                <a:moveTo>
                  <a:pt x="209" y="205"/>
                </a:moveTo>
                <a:lnTo>
                  <a:pt x="294" y="154"/>
                </a:lnTo>
                <a:lnTo>
                  <a:pt x="243" y="110"/>
                </a:lnTo>
                <a:lnTo>
                  <a:pt x="159" y="161"/>
                </a:lnTo>
                <a:lnTo>
                  <a:pt x="209" y="205"/>
                </a:lnTo>
                <a:close/>
                <a:moveTo>
                  <a:pt x="140" y="161"/>
                </a:moveTo>
                <a:lnTo>
                  <a:pt x="57" y="110"/>
                </a:lnTo>
                <a:lnTo>
                  <a:pt x="5" y="154"/>
                </a:lnTo>
                <a:lnTo>
                  <a:pt x="90" y="205"/>
                </a:lnTo>
                <a:lnTo>
                  <a:pt x="140" y="161"/>
                </a:lnTo>
                <a:close/>
                <a:moveTo>
                  <a:pt x="60" y="198"/>
                </a:moveTo>
                <a:lnTo>
                  <a:pt x="60" y="214"/>
                </a:lnTo>
                <a:lnTo>
                  <a:pt x="146" y="267"/>
                </a:lnTo>
                <a:lnTo>
                  <a:pt x="146" y="167"/>
                </a:lnTo>
                <a:lnTo>
                  <a:pt x="89" y="214"/>
                </a:lnTo>
                <a:lnTo>
                  <a:pt x="60" y="198"/>
                </a:lnTo>
                <a:close/>
                <a:moveTo>
                  <a:pt x="239" y="198"/>
                </a:moveTo>
                <a:lnTo>
                  <a:pt x="210" y="214"/>
                </a:lnTo>
                <a:lnTo>
                  <a:pt x="153" y="167"/>
                </a:lnTo>
                <a:lnTo>
                  <a:pt x="153" y="267"/>
                </a:lnTo>
                <a:lnTo>
                  <a:pt x="239" y="214"/>
                </a:lnTo>
                <a:lnTo>
                  <a:pt x="239" y="198"/>
                </a:lnTo>
                <a:close/>
                <a:moveTo>
                  <a:pt x="146" y="46"/>
                </a:moveTo>
                <a:lnTo>
                  <a:pt x="90" y="0"/>
                </a:lnTo>
                <a:lnTo>
                  <a:pt x="0" y="55"/>
                </a:lnTo>
                <a:lnTo>
                  <a:pt x="57" y="102"/>
                </a:lnTo>
                <a:lnTo>
                  <a:pt x="146" y="4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4" name="Freeform 34">
            <a:extLst>
              <a:ext uri="{FF2B5EF4-FFF2-40B4-BE49-F238E27FC236}">
                <a16:creationId xmlns:a16="http://schemas.microsoft.com/office/drawing/2014/main" xmlns="" id="{AEC6D808-9B05-4654-B9CA-056800878D9E}"/>
              </a:ext>
            </a:extLst>
          </p:cNvPr>
          <p:cNvSpPr>
            <a:spLocks noEditPoints="1"/>
          </p:cNvSpPr>
          <p:nvPr/>
        </p:nvSpPr>
        <p:spPr bwMode="auto">
          <a:xfrm>
            <a:off x="3524250" y="5292725"/>
            <a:ext cx="369888" cy="423863"/>
          </a:xfrm>
          <a:custGeom>
            <a:avLst/>
            <a:gdLst>
              <a:gd name="T0" fmla="*/ 198 w 264"/>
              <a:gd name="T1" fmla="*/ 56 h 300"/>
              <a:gd name="T2" fmla="*/ 153 w 264"/>
              <a:gd name="T3" fmla="*/ 33 h 300"/>
              <a:gd name="T4" fmla="*/ 121 w 264"/>
              <a:gd name="T5" fmla="*/ 0 h 300"/>
              <a:gd name="T6" fmla="*/ 106 w 264"/>
              <a:gd name="T7" fmla="*/ 34 h 300"/>
              <a:gd name="T8" fmla="*/ 69 w 264"/>
              <a:gd name="T9" fmla="*/ 56 h 300"/>
              <a:gd name="T10" fmla="*/ 0 w 264"/>
              <a:gd name="T11" fmla="*/ 171 h 300"/>
              <a:gd name="T12" fmla="*/ 133 w 264"/>
              <a:gd name="T13" fmla="*/ 300 h 300"/>
              <a:gd name="T14" fmla="*/ 264 w 264"/>
              <a:gd name="T15" fmla="*/ 173 h 300"/>
              <a:gd name="T16" fmla="*/ 198 w 264"/>
              <a:gd name="T17" fmla="*/ 56 h 300"/>
              <a:gd name="T18" fmla="*/ 199 w 264"/>
              <a:gd name="T19" fmla="*/ 271 h 300"/>
              <a:gd name="T20" fmla="*/ 168 w 264"/>
              <a:gd name="T21" fmla="*/ 283 h 300"/>
              <a:gd name="T22" fmla="*/ 119 w 264"/>
              <a:gd name="T23" fmla="*/ 274 h 300"/>
              <a:gd name="T24" fmla="*/ 119 w 264"/>
              <a:gd name="T25" fmla="*/ 268 h 300"/>
              <a:gd name="T26" fmla="*/ 123 w 264"/>
              <a:gd name="T27" fmla="*/ 266 h 300"/>
              <a:gd name="T28" fmla="*/ 125 w 264"/>
              <a:gd name="T29" fmla="*/ 266 h 300"/>
              <a:gd name="T30" fmla="*/ 158 w 264"/>
              <a:gd name="T31" fmla="*/ 275 h 300"/>
              <a:gd name="T32" fmla="*/ 196 w 264"/>
              <a:gd name="T33" fmla="*/ 265 h 300"/>
              <a:gd name="T34" fmla="*/ 200 w 264"/>
              <a:gd name="T35" fmla="*/ 266 h 300"/>
              <a:gd name="T36" fmla="*/ 199 w 264"/>
              <a:gd name="T37" fmla="*/ 271 h 300"/>
              <a:gd name="T38" fmla="*/ 149 w 264"/>
              <a:gd name="T39" fmla="*/ 247 h 300"/>
              <a:gd name="T40" fmla="*/ 162 w 264"/>
              <a:gd name="T41" fmla="*/ 237 h 300"/>
              <a:gd name="T42" fmla="*/ 174 w 264"/>
              <a:gd name="T43" fmla="*/ 235 h 300"/>
              <a:gd name="T44" fmla="*/ 187 w 264"/>
              <a:gd name="T45" fmla="*/ 238 h 300"/>
              <a:gd name="T46" fmla="*/ 194 w 264"/>
              <a:gd name="T47" fmla="*/ 248 h 300"/>
              <a:gd name="T48" fmla="*/ 191 w 264"/>
              <a:gd name="T49" fmla="*/ 254 h 300"/>
              <a:gd name="T50" fmla="*/ 187 w 264"/>
              <a:gd name="T51" fmla="*/ 251 h 300"/>
              <a:gd name="T52" fmla="*/ 173 w 264"/>
              <a:gd name="T53" fmla="*/ 244 h 300"/>
              <a:gd name="T54" fmla="*/ 155 w 264"/>
              <a:gd name="T55" fmla="*/ 251 h 300"/>
              <a:gd name="T56" fmla="*/ 147 w 264"/>
              <a:gd name="T57" fmla="*/ 254 h 300"/>
              <a:gd name="T58" fmla="*/ 149 w 264"/>
              <a:gd name="T59" fmla="*/ 247 h 300"/>
              <a:gd name="T60" fmla="*/ 253 w 264"/>
              <a:gd name="T61" fmla="*/ 192 h 300"/>
              <a:gd name="T62" fmla="*/ 243 w 264"/>
              <a:gd name="T63" fmla="*/ 227 h 300"/>
              <a:gd name="T64" fmla="*/ 224 w 264"/>
              <a:gd name="T65" fmla="*/ 240 h 300"/>
              <a:gd name="T66" fmla="*/ 179 w 264"/>
              <a:gd name="T67" fmla="*/ 206 h 300"/>
              <a:gd name="T68" fmla="*/ 97 w 264"/>
              <a:gd name="T69" fmla="*/ 241 h 300"/>
              <a:gd name="T70" fmla="*/ 69 w 264"/>
              <a:gd name="T71" fmla="*/ 235 h 300"/>
              <a:gd name="T72" fmla="*/ 56 w 264"/>
              <a:gd name="T73" fmla="*/ 207 h 300"/>
              <a:gd name="T74" fmla="*/ 104 w 264"/>
              <a:gd name="T75" fmla="*/ 163 h 300"/>
              <a:gd name="T76" fmla="*/ 179 w 264"/>
              <a:gd name="T77" fmla="*/ 196 h 300"/>
              <a:gd name="T78" fmla="*/ 235 w 264"/>
              <a:gd name="T79" fmla="*/ 168 h 300"/>
              <a:gd name="T80" fmla="*/ 253 w 264"/>
              <a:gd name="T81" fmla="*/ 192 h 3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264" h="300">
                <a:moveTo>
                  <a:pt x="198" y="56"/>
                </a:moveTo>
                <a:cubicBezTo>
                  <a:pt x="182" y="46"/>
                  <a:pt x="168" y="43"/>
                  <a:pt x="153" y="33"/>
                </a:cubicBezTo>
                <a:cubicBezTo>
                  <a:pt x="144" y="27"/>
                  <a:pt x="132" y="13"/>
                  <a:pt x="121" y="0"/>
                </a:cubicBezTo>
                <a:cubicBezTo>
                  <a:pt x="119" y="20"/>
                  <a:pt x="113" y="28"/>
                  <a:pt x="106" y="34"/>
                </a:cubicBezTo>
                <a:cubicBezTo>
                  <a:pt x="92" y="46"/>
                  <a:pt x="82" y="49"/>
                  <a:pt x="69" y="56"/>
                </a:cubicBezTo>
                <a:cubicBezTo>
                  <a:pt x="59" y="62"/>
                  <a:pt x="0" y="96"/>
                  <a:pt x="0" y="171"/>
                </a:cubicBezTo>
                <a:cubicBezTo>
                  <a:pt x="0" y="245"/>
                  <a:pt x="63" y="300"/>
                  <a:pt x="133" y="300"/>
                </a:cubicBezTo>
                <a:cubicBezTo>
                  <a:pt x="203" y="300"/>
                  <a:pt x="264" y="250"/>
                  <a:pt x="264" y="173"/>
                </a:cubicBezTo>
                <a:cubicBezTo>
                  <a:pt x="264" y="96"/>
                  <a:pt x="207" y="62"/>
                  <a:pt x="198" y="56"/>
                </a:cubicBezTo>
                <a:close/>
                <a:moveTo>
                  <a:pt x="199" y="271"/>
                </a:moveTo>
                <a:cubicBezTo>
                  <a:pt x="197" y="273"/>
                  <a:pt x="184" y="282"/>
                  <a:pt x="168" y="283"/>
                </a:cubicBezTo>
                <a:cubicBezTo>
                  <a:pt x="153" y="285"/>
                  <a:pt x="132" y="286"/>
                  <a:pt x="119" y="274"/>
                </a:cubicBezTo>
                <a:cubicBezTo>
                  <a:pt x="117" y="272"/>
                  <a:pt x="117" y="269"/>
                  <a:pt x="119" y="268"/>
                </a:cubicBezTo>
                <a:cubicBezTo>
                  <a:pt x="120" y="267"/>
                  <a:pt x="121" y="266"/>
                  <a:pt x="123" y="266"/>
                </a:cubicBezTo>
                <a:cubicBezTo>
                  <a:pt x="125" y="266"/>
                  <a:pt x="125" y="266"/>
                  <a:pt x="125" y="266"/>
                </a:cubicBezTo>
                <a:cubicBezTo>
                  <a:pt x="131" y="271"/>
                  <a:pt x="140" y="275"/>
                  <a:pt x="158" y="275"/>
                </a:cubicBezTo>
                <a:cubicBezTo>
                  <a:pt x="177" y="275"/>
                  <a:pt x="190" y="270"/>
                  <a:pt x="196" y="265"/>
                </a:cubicBezTo>
                <a:cubicBezTo>
                  <a:pt x="199" y="263"/>
                  <a:pt x="200" y="265"/>
                  <a:pt x="200" y="266"/>
                </a:cubicBezTo>
                <a:cubicBezTo>
                  <a:pt x="200" y="267"/>
                  <a:pt x="201" y="269"/>
                  <a:pt x="199" y="271"/>
                </a:cubicBezTo>
                <a:close/>
                <a:moveTo>
                  <a:pt x="149" y="247"/>
                </a:moveTo>
                <a:cubicBezTo>
                  <a:pt x="152" y="244"/>
                  <a:pt x="157" y="239"/>
                  <a:pt x="162" y="237"/>
                </a:cubicBezTo>
                <a:cubicBezTo>
                  <a:pt x="167" y="235"/>
                  <a:pt x="169" y="235"/>
                  <a:pt x="174" y="235"/>
                </a:cubicBezTo>
                <a:cubicBezTo>
                  <a:pt x="179" y="235"/>
                  <a:pt x="184" y="236"/>
                  <a:pt x="187" y="238"/>
                </a:cubicBezTo>
                <a:cubicBezTo>
                  <a:pt x="191" y="240"/>
                  <a:pt x="193" y="246"/>
                  <a:pt x="194" y="248"/>
                </a:cubicBezTo>
                <a:cubicBezTo>
                  <a:pt x="195" y="251"/>
                  <a:pt x="194" y="253"/>
                  <a:pt x="191" y="254"/>
                </a:cubicBezTo>
                <a:cubicBezTo>
                  <a:pt x="189" y="255"/>
                  <a:pt x="189" y="255"/>
                  <a:pt x="187" y="251"/>
                </a:cubicBezTo>
                <a:cubicBezTo>
                  <a:pt x="185" y="247"/>
                  <a:pt x="183" y="244"/>
                  <a:pt x="173" y="244"/>
                </a:cubicBezTo>
                <a:cubicBezTo>
                  <a:pt x="163" y="244"/>
                  <a:pt x="160" y="247"/>
                  <a:pt x="155" y="251"/>
                </a:cubicBezTo>
                <a:cubicBezTo>
                  <a:pt x="150" y="255"/>
                  <a:pt x="148" y="257"/>
                  <a:pt x="147" y="254"/>
                </a:cubicBezTo>
                <a:cubicBezTo>
                  <a:pt x="145" y="252"/>
                  <a:pt x="145" y="250"/>
                  <a:pt x="149" y="247"/>
                </a:cubicBezTo>
                <a:close/>
                <a:moveTo>
                  <a:pt x="253" y="192"/>
                </a:moveTo>
                <a:cubicBezTo>
                  <a:pt x="253" y="201"/>
                  <a:pt x="250" y="217"/>
                  <a:pt x="243" y="227"/>
                </a:cubicBezTo>
                <a:cubicBezTo>
                  <a:pt x="236" y="237"/>
                  <a:pt x="232" y="241"/>
                  <a:pt x="224" y="240"/>
                </a:cubicBezTo>
                <a:cubicBezTo>
                  <a:pt x="213" y="239"/>
                  <a:pt x="193" y="207"/>
                  <a:pt x="179" y="206"/>
                </a:cubicBezTo>
                <a:cubicBezTo>
                  <a:pt x="162" y="206"/>
                  <a:pt x="126" y="241"/>
                  <a:pt x="97" y="241"/>
                </a:cubicBezTo>
                <a:cubicBezTo>
                  <a:pt x="80" y="241"/>
                  <a:pt x="75" y="239"/>
                  <a:pt x="69" y="235"/>
                </a:cubicBezTo>
                <a:cubicBezTo>
                  <a:pt x="60" y="229"/>
                  <a:pt x="56" y="220"/>
                  <a:pt x="56" y="207"/>
                </a:cubicBezTo>
                <a:cubicBezTo>
                  <a:pt x="56" y="184"/>
                  <a:pt x="77" y="163"/>
                  <a:pt x="104" y="163"/>
                </a:cubicBezTo>
                <a:cubicBezTo>
                  <a:pt x="138" y="163"/>
                  <a:pt x="162" y="197"/>
                  <a:pt x="179" y="196"/>
                </a:cubicBezTo>
                <a:cubicBezTo>
                  <a:pt x="193" y="196"/>
                  <a:pt x="221" y="168"/>
                  <a:pt x="235" y="168"/>
                </a:cubicBezTo>
                <a:cubicBezTo>
                  <a:pt x="249" y="168"/>
                  <a:pt x="253" y="183"/>
                  <a:pt x="253" y="19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" name="Freeform 35">
            <a:extLst>
              <a:ext uri="{FF2B5EF4-FFF2-40B4-BE49-F238E27FC236}">
                <a16:creationId xmlns:a16="http://schemas.microsoft.com/office/drawing/2014/main" xmlns="" id="{B44A34F5-E509-429D-821F-993A5E90390A}"/>
              </a:ext>
            </a:extLst>
          </p:cNvPr>
          <p:cNvSpPr>
            <a:spLocks noEditPoints="1"/>
          </p:cNvSpPr>
          <p:nvPr/>
        </p:nvSpPr>
        <p:spPr bwMode="auto">
          <a:xfrm>
            <a:off x="3430588" y="5976938"/>
            <a:ext cx="560388" cy="244475"/>
          </a:xfrm>
          <a:custGeom>
            <a:avLst/>
            <a:gdLst>
              <a:gd name="T0" fmla="*/ 328 w 400"/>
              <a:gd name="T1" fmla="*/ 67 h 173"/>
              <a:gd name="T2" fmla="*/ 255 w 400"/>
              <a:gd name="T3" fmla="*/ 0 h 173"/>
              <a:gd name="T4" fmla="*/ 249 w 400"/>
              <a:gd name="T5" fmla="*/ 14 h 173"/>
              <a:gd name="T6" fmla="*/ 208 w 400"/>
              <a:gd name="T7" fmla="*/ 49 h 173"/>
              <a:gd name="T8" fmla="*/ 250 w 400"/>
              <a:gd name="T9" fmla="*/ 31 h 173"/>
              <a:gd name="T10" fmla="*/ 263 w 400"/>
              <a:gd name="T11" fmla="*/ 57 h 173"/>
              <a:gd name="T12" fmla="*/ 197 w 400"/>
              <a:gd name="T13" fmla="*/ 58 h 173"/>
              <a:gd name="T14" fmla="*/ 172 w 400"/>
              <a:gd name="T15" fmla="*/ 70 h 173"/>
              <a:gd name="T16" fmla="*/ 141 w 400"/>
              <a:gd name="T17" fmla="*/ 12 h 173"/>
              <a:gd name="T18" fmla="*/ 124 w 400"/>
              <a:gd name="T19" fmla="*/ 60 h 173"/>
              <a:gd name="T20" fmla="*/ 0 w 400"/>
              <a:gd name="T21" fmla="*/ 106 h 173"/>
              <a:gd name="T22" fmla="*/ 125 w 400"/>
              <a:gd name="T23" fmla="*/ 154 h 173"/>
              <a:gd name="T24" fmla="*/ 141 w 400"/>
              <a:gd name="T25" fmla="*/ 171 h 173"/>
              <a:gd name="T26" fmla="*/ 170 w 400"/>
              <a:gd name="T27" fmla="*/ 159 h 173"/>
              <a:gd name="T28" fmla="*/ 197 w 400"/>
              <a:gd name="T29" fmla="*/ 173 h 173"/>
              <a:gd name="T30" fmla="*/ 235 w 400"/>
              <a:gd name="T31" fmla="*/ 130 h 173"/>
              <a:gd name="T32" fmla="*/ 264 w 400"/>
              <a:gd name="T33" fmla="*/ 113 h 173"/>
              <a:gd name="T34" fmla="*/ 295 w 400"/>
              <a:gd name="T35" fmla="*/ 128 h 173"/>
              <a:gd name="T36" fmla="*/ 293 w 400"/>
              <a:gd name="T37" fmla="*/ 78 h 173"/>
              <a:gd name="T38" fmla="*/ 306 w 400"/>
              <a:gd name="T39" fmla="*/ 158 h 173"/>
              <a:gd name="T40" fmla="*/ 346 w 400"/>
              <a:gd name="T41" fmla="*/ 104 h 173"/>
              <a:gd name="T42" fmla="*/ 359 w 400"/>
              <a:gd name="T43" fmla="*/ 0 h 173"/>
              <a:gd name="T44" fmla="*/ 108 w 400"/>
              <a:gd name="T45" fmla="*/ 96 h 173"/>
              <a:gd name="T46" fmla="*/ 82 w 400"/>
              <a:gd name="T47" fmla="*/ 73 h 173"/>
              <a:gd name="T48" fmla="*/ 124 w 400"/>
              <a:gd name="T49" fmla="*/ 122 h 173"/>
              <a:gd name="T50" fmla="*/ 82 w 400"/>
              <a:gd name="T51" fmla="*/ 140 h 173"/>
              <a:gd name="T52" fmla="*/ 141 w 400"/>
              <a:gd name="T53" fmla="*/ 111 h 173"/>
              <a:gd name="T54" fmla="*/ 125 w 400"/>
              <a:gd name="T55" fmla="*/ 122 h 173"/>
              <a:gd name="T56" fmla="*/ 197 w 400"/>
              <a:gd name="T57" fmla="*/ 114 h 173"/>
              <a:gd name="T58" fmla="*/ 172 w 400"/>
              <a:gd name="T59" fmla="*/ 114 h 173"/>
              <a:gd name="T60" fmla="*/ 197 w 400"/>
              <a:gd name="T61" fmla="*/ 114 h 173"/>
              <a:gd name="T62" fmla="*/ 236 w 400"/>
              <a:gd name="T63" fmla="*/ 93 h 173"/>
              <a:gd name="T64" fmla="*/ 248 w 400"/>
              <a:gd name="T65" fmla="*/ 111 h 1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400" h="173">
                <a:moveTo>
                  <a:pt x="359" y="0"/>
                </a:moveTo>
                <a:cubicBezTo>
                  <a:pt x="328" y="67"/>
                  <a:pt x="328" y="67"/>
                  <a:pt x="328" y="67"/>
                </a:cubicBezTo>
                <a:cubicBezTo>
                  <a:pt x="299" y="0"/>
                  <a:pt x="299" y="0"/>
                  <a:pt x="299" y="0"/>
                </a:cubicBezTo>
                <a:cubicBezTo>
                  <a:pt x="255" y="0"/>
                  <a:pt x="255" y="0"/>
                  <a:pt x="255" y="0"/>
                </a:cubicBezTo>
                <a:cubicBezTo>
                  <a:pt x="263" y="15"/>
                  <a:pt x="263" y="15"/>
                  <a:pt x="263" y="15"/>
                </a:cubicBezTo>
                <a:cubicBezTo>
                  <a:pt x="258" y="15"/>
                  <a:pt x="254" y="14"/>
                  <a:pt x="249" y="14"/>
                </a:cubicBezTo>
                <a:cubicBezTo>
                  <a:pt x="237" y="14"/>
                  <a:pt x="227" y="16"/>
                  <a:pt x="220" y="22"/>
                </a:cubicBezTo>
                <a:cubicBezTo>
                  <a:pt x="212" y="26"/>
                  <a:pt x="208" y="35"/>
                  <a:pt x="208" y="49"/>
                </a:cubicBezTo>
                <a:cubicBezTo>
                  <a:pt x="239" y="49"/>
                  <a:pt x="239" y="49"/>
                  <a:pt x="239" y="49"/>
                </a:cubicBezTo>
                <a:cubicBezTo>
                  <a:pt x="239" y="40"/>
                  <a:pt x="239" y="31"/>
                  <a:pt x="250" y="31"/>
                </a:cubicBezTo>
                <a:cubicBezTo>
                  <a:pt x="262" y="31"/>
                  <a:pt x="263" y="39"/>
                  <a:pt x="263" y="48"/>
                </a:cubicBezTo>
                <a:cubicBezTo>
                  <a:pt x="263" y="57"/>
                  <a:pt x="263" y="57"/>
                  <a:pt x="263" y="57"/>
                </a:cubicBezTo>
                <a:cubicBezTo>
                  <a:pt x="245" y="56"/>
                  <a:pt x="228" y="57"/>
                  <a:pt x="217" y="65"/>
                </a:cubicBezTo>
                <a:cubicBezTo>
                  <a:pt x="213" y="61"/>
                  <a:pt x="207" y="58"/>
                  <a:pt x="197" y="58"/>
                </a:cubicBezTo>
                <a:cubicBezTo>
                  <a:pt x="186" y="58"/>
                  <a:pt x="179" y="61"/>
                  <a:pt x="172" y="70"/>
                </a:cubicBezTo>
                <a:cubicBezTo>
                  <a:pt x="172" y="70"/>
                  <a:pt x="172" y="70"/>
                  <a:pt x="172" y="70"/>
                </a:cubicBezTo>
                <a:cubicBezTo>
                  <a:pt x="172" y="12"/>
                  <a:pt x="172" y="12"/>
                  <a:pt x="172" y="12"/>
                </a:cubicBezTo>
                <a:cubicBezTo>
                  <a:pt x="141" y="12"/>
                  <a:pt x="141" y="12"/>
                  <a:pt x="141" y="12"/>
                </a:cubicBezTo>
                <a:cubicBezTo>
                  <a:pt x="141" y="65"/>
                  <a:pt x="141" y="65"/>
                  <a:pt x="141" y="65"/>
                </a:cubicBezTo>
                <a:cubicBezTo>
                  <a:pt x="137" y="62"/>
                  <a:pt x="131" y="61"/>
                  <a:pt x="124" y="60"/>
                </a:cubicBezTo>
                <a:cubicBezTo>
                  <a:pt x="114" y="57"/>
                  <a:pt x="100" y="56"/>
                  <a:pt x="82" y="56"/>
                </a:cubicBezTo>
                <a:cubicBezTo>
                  <a:pt x="8" y="56"/>
                  <a:pt x="0" y="79"/>
                  <a:pt x="0" y="106"/>
                </a:cubicBezTo>
                <a:cubicBezTo>
                  <a:pt x="0" y="136"/>
                  <a:pt x="10" y="158"/>
                  <a:pt x="82" y="158"/>
                </a:cubicBezTo>
                <a:cubicBezTo>
                  <a:pt x="99" y="158"/>
                  <a:pt x="113" y="156"/>
                  <a:pt x="125" y="154"/>
                </a:cubicBezTo>
                <a:cubicBezTo>
                  <a:pt x="131" y="152"/>
                  <a:pt x="137" y="150"/>
                  <a:pt x="141" y="148"/>
                </a:cubicBezTo>
                <a:cubicBezTo>
                  <a:pt x="141" y="171"/>
                  <a:pt x="141" y="171"/>
                  <a:pt x="141" y="171"/>
                </a:cubicBezTo>
                <a:cubicBezTo>
                  <a:pt x="170" y="171"/>
                  <a:pt x="170" y="171"/>
                  <a:pt x="170" y="171"/>
                </a:cubicBezTo>
                <a:cubicBezTo>
                  <a:pt x="170" y="159"/>
                  <a:pt x="170" y="159"/>
                  <a:pt x="170" y="159"/>
                </a:cubicBezTo>
                <a:cubicBezTo>
                  <a:pt x="171" y="159"/>
                  <a:pt x="171" y="159"/>
                  <a:pt x="171" y="159"/>
                </a:cubicBezTo>
                <a:cubicBezTo>
                  <a:pt x="177" y="170"/>
                  <a:pt x="185" y="173"/>
                  <a:pt x="197" y="173"/>
                </a:cubicBezTo>
                <a:cubicBezTo>
                  <a:pt x="223" y="173"/>
                  <a:pt x="227" y="150"/>
                  <a:pt x="228" y="130"/>
                </a:cubicBezTo>
                <a:cubicBezTo>
                  <a:pt x="230" y="130"/>
                  <a:pt x="232" y="130"/>
                  <a:pt x="235" y="130"/>
                </a:cubicBezTo>
                <a:cubicBezTo>
                  <a:pt x="249" y="130"/>
                  <a:pt x="257" y="125"/>
                  <a:pt x="264" y="113"/>
                </a:cubicBezTo>
                <a:cubicBezTo>
                  <a:pt x="264" y="113"/>
                  <a:pt x="264" y="113"/>
                  <a:pt x="264" y="113"/>
                </a:cubicBezTo>
                <a:cubicBezTo>
                  <a:pt x="266" y="128"/>
                  <a:pt x="266" y="128"/>
                  <a:pt x="266" y="128"/>
                </a:cubicBezTo>
                <a:cubicBezTo>
                  <a:pt x="295" y="128"/>
                  <a:pt x="295" y="128"/>
                  <a:pt x="295" y="128"/>
                </a:cubicBezTo>
                <a:cubicBezTo>
                  <a:pt x="294" y="121"/>
                  <a:pt x="293" y="114"/>
                  <a:pt x="293" y="107"/>
                </a:cubicBezTo>
                <a:cubicBezTo>
                  <a:pt x="293" y="78"/>
                  <a:pt x="293" y="78"/>
                  <a:pt x="293" y="78"/>
                </a:cubicBezTo>
                <a:cubicBezTo>
                  <a:pt x="306" y="104"/>
                  <a:pt x="306" y="104"/>
                  <a:pt x="306" y="104"/>
                </a:cubicBezTo>
                <a:cubicBezTo>
                  <a:pt x="306" y="158"/>
                  <a:pt x="306" y="158"/>
                  <a:pt x="306" y="158"/>
                </a:cubicBezTo>
                <a:cubicBezTo>
                  <a:pt x="346" y="158"/>
                  <a:pt x="346" y="158"/>
                  <a:pt x="346" y="158"/>
                </a:cubicBezTo>
                <a:cubicBezTo>
                  <a:pt x="346" y="104"/>
                  <a:pt x="346" y="104"/>
                  <a:pt x="346" y="104"/>
                </a:cubicBezTo>
                <a:cubicBezTo>
                  <a:pt x="400" y="0"/>
                  <a:pt x="400" y="0"/>
                  <a:pt x="400" y="0"/>
                </a:cubicBezTo>
                <a:lnTo>
                  <a:pt x="359" y="0"/>
                </a:lnTo>
                <a:close/>
                <a:moveTo>
                  <a:pt x="82" y="73"/>
                </a:moveTo>
                <a:cubicBezTo>
                  <a:pt x="109" y="73"/>
                  <a:pt x="108" y="86"/>
                  <a:pt x="108" y="96"/>
                </a:cubicBezTo>
                <a:cubicBezTo>
                  <a:pt x="57" y="96"/>
                  <a:pt x="57" y="96"/>
                  <a:pt x="57" y="96"/>
                </a:cubicBezTo>
                <a:cubicBezTo>
                  <a:pt x="57" y="88"/>
                  <a:pt x="57" y="73"/>
                  <a:pt x="82" y="73"/>
                </a:cubicBezTo>
                <a:close/>
                <a:moveTo>
                  <a:pt x="125" y="122"/>
                </a:moveTo>
                <a:cubicBezTo>
                  <a:pt x="124" y="122"/>
                  <a:pt x="124" y="122"/>
                  <a:pt x="124" y="122"/>
                </a:cubicBezTo>
                <a:cubicBezTo>
                  <a:pt x="106" y="122"/>
                  <a:pt x="106" y="122"/>
                  <a:pt x="106" y="122"/>
                </a:cubicBezTo>
                <a:cubicBezTo>
                  <a:pt x="106" y="131"/>
                  <a:pt x="102" y="140"/>
                  <a:pt x="82" y="140"/>
                </a:cubicBezTo>
                <a:cubicBezTo>
                  <a:pt x="57" y="140"/>
                  <a:pt x="57" y="123"/>
                  <a:pt x="57" y="111"/>
                </a:cubicBezTo>
                <a:cubicBezTo>
                  <a:pt x="141" y="111"/>
                  <a:pt x="141" y="111"/>
                  <a:pt x="141" y="111"/>
                </a:cubicBezTo>
                <a:cubicBezTo>
                  <a:pt x="141" y="122"/>
                  <a:pt x="141" y="122"/>
                  <a:pt x="141" y="122"/>
                </a:cubicBezTo>
                <a:cubicBezTo>
                  <a:pt x="125" y="122"/>
                  <a:pt x="125" y="122"/>
                  <a:pt x="125" y="122"/>
                </a:cubicBezTo>
                <a:cubicBezTo>
                  <a:pt x="125" y="122"/>
                  <a:pt x="125" y="122"/>
                  <a:pt x="125" y="122"/>
                </a:cubicBezTo>
                <a:close/>
                <a:moveTo>
                  <a:pt x="197" y="114"/>
                </a:moveTo>
                <a:cubicBezTo>
                  <a:pt x="197" y="143"/>
                  <a:pt x="196" y="154"/>
                  <a:pt x="184" y="154"/>
                </a:cubicBezTo>
                <a:cubicBezTo>
                  <a:pt x="174" y="154"/>
                  <a:pt x="172" y="143"/>
                  <a:pt x="172" y="114"/>
                </a:cubicBezTo>
                <a:cubicBezTo>
                  <a:pt x="172" y="92"/>
                  <a:pt x="172" y="77"/>
                  <a:pt x="184" y="77"/>
                </a:cubicBezTo>
                <a:cubicBezTo>
                  <a:pt x="198" y="77"/>
                  <a:pt x="197" y="92"/>
                  <a:pt x="197" y="114"/>
                </a:cubicBezTo>
                <a:close/>
                <a:moveTo>
                  <a:pt x="248" y="111"/>
                </a:moveTo>
                <a:cubicBezTo>
                  <a:pt x="237" y="111"/>
                  <a:pt x="236" y="101"/>
                  <a:pt x="236" y="93"/>
                </a:cubicBezTo>
                <a:cubicBezTo>
                  <a:pt x="236" y="74"/>
                  <a:pt x="248" y="75"/>
                  <a:pt x="263" y="74"/>
                </a:cubicBezTo>
                <a:cubicBezTo>
                  <a:pt x="263" y="86"/>
                  <a:pt x="266" y="111"/>
                  <a:pt x="248" y="11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6" name="Freeform 36">
            <a:extLst>
              <a:ext uri="{FF2B5EF4-FFF2-40B4-BE49-F238E27FC236}">
                <a16:creationId xmlns:a16="http://schemas.microsoft.com/office/drawing/2014/main" xmlns="" id="{8CE676D3-E145-4237-BF48-2B972DA26636}"/>
              </a:ext>
            </a:extLst>
          </p:cNvPr>
          <p:cNvSpPr>
            <a:spLocks noEditPoints="1"/>
          </p:cNvSpPr>
          <p:nvPr/>
        </p:nvSpPr>
        <p:spPr bwMode="auto">
          <a:xfrm>
            <a:off x="4491038" y="542925"/>
            <a:ext cx="390525" cy="446088"/>
          </a:xfrm>
          <a:custGeom>
            <a:avLst/>
            <a:gdLst>
              <a:gd name="T0" fmla="*/ 247 w 279"/>
              <a:gd name="T1" fmla="*/ 103 h 315"/>
              <a:gd name="T2" fmla="*/ 226 w 279"/>
              <a:gd name="T3" fmla="*/ 128 h 315"/>
              <a:gd name="T4" fmla="*/ 135 w 279"/>
              <a:gd name="T5" fmla="*/ 0 h 315"/>
              <a:gd name="T6" fmla="*/ 94 w 279"/>
              <a:gd name="T7" fmla="*/ 57 h 315"/>
              <a:gd name="T8" fmla="*/ 67 w 279"/>
              <a:gd name="T9" fmla="*/ 43 h 315"/>
              <a:gd name="T10" fmla="*/ 58 w 279"/>
              <a:gd name="T11" fmla="*/ 87 h 315"/>
              <a:gd name="T12" fmla="*/ 24 w 279"/>
              <a:gd name="T13" fmla="*/ 198 h 315"/>
              <a:gd name="T14" fmla="*/ 0 w 279"/>
              <a:gd name="T15" fmla="*/ 187 h 315"/>
              <a:gd name="T16" fmla="*/ 125 w 279"/>
              <a:gd name="T17" fmla="*/ 300 h 315"/>
              <a:gd name="T18" fmla="*/ 247 w 279"/>
              <a:gd name="T19" fmla="*/ 103 h 315"/>
              <a:gd name="T20" fmla="*/ 121 w 279"/>
              <a:gd name="T21" fmla="*/ 276 h 315"/>
              <a:gd name="T22" fmla="*/ 48 w 279"/>
              <a:gd name="T23" fmla="*/ 158 h 315"/>
              <a:gd name="T24" fmla="*/ 61 w 279"/>
              <a:gd name="T25" fmla="*/ 173 h 315"/>
              <a:gd name="T26" fmla="*/ 115 w 279"/>
              <a:gd name="T27" fmla="*/ 96 h 315"/>
              <a:gd name="T28" fmla="*/ 140 w 279"/>
              <a:gd name="T29" fmla="*/ 130 h 315"/>
              <a:gd name="T30" fmla="*/ 156 w 279"/>
              <a:gd name="T31" fmla="*/ 122 h 315"/>
              <a:gd name="T32" fmla="*/ 162 w 279"/>
              <a:gd name="T33" fmla="*/ 148 h 315"/>
              <a:gd name="T34" fmla="*/ 182 w 279"/>
              <a:gd name="T35" fmla="*/ 215 h 315"/>
              <a:gd name="T36" fmla="*/ 197 w 279"/>
              <a:gd name="T37" fmla="*/ 208 h 315"/>
              <a:gd name="T38" fmla="*/ 121 w 279"/>
              <a:gd name="T39" fmla="*/ 276 h 3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279" h="315">
                <a:moveTo>
                  <a:pt x="247" y="103"/>
                </a:moveTo>
                <a:cubicBezTo>
                  <a:pt x="243" y="120"/>
                  <a:pt x="226" y="128"/>
                  <a:pt x="226" y="128"/>
                </a:cubicBezTo>
                <a:cubicBezTo>
                  <a:pt x="186" y="28"/>
                  <a:pt x="135" y="0"/>
                  <a:pt x="135" y="0"/>
                </a:cubicBezTo>
                <a:cubicBezTo>
                  <a:pt x="133" y="32"/>
                  <a:pt x="94" y="57"/>
                  <a:pt x="94" y="57"/>
                </a:cubicBezTo>
                <a:cubicBezTo>
                  <a:pt x="67" y="43"/>
                  <a:pt x="67" y="43"/>
                  <a:pt x="67" y="43"/>
                </a:cubicBezTo>
                <a:cubicBezTo>
                  <a:pt x="72" y="66"/>
                  <a:pt x="58" y="87"/>
                  <a:pt x="58" y="87"/>
                </a:cubicBezTo>
                <a:cubicBezTo>
                  <a:pt x="2" y="123"/>
                  <a:pt x="24" y="198"/>
                  <a:pt x="24" y="198"/>
                </a:cubicBezTo>
                <a:cubicBezTo>
                  <a:pt x="0" y="187"/>
                  <a:pt x="0" y="187"/>
                  <a:pt x="0" y="187"/>
                </a:cubicBezTo>
                <a:cubicBezTo>
                  <a:pt x="18" y="315"/>
                  <a:pt x="125" y="300"/>
                  <a:pt x="125" y="300"/>
                </a:cubicBezTo>
                <a:cubicBezTo>
                  <a:pt x="279" y="299"/>
                  <a:pt x="247" y="103"/>
                  <a:pt x="247" y="103"/>
                </a:cubicBezTo>
                <a:close/>
                <a:moveTo>
                  <a:pt x="121" y="276"/>
                </a:moveTo>
                <a:cubicBezTo>
                  <a:pt x="29" y="275"/>
                  <a:pt x="48" y="158"/>
                  <a:pt x="48" y="158"/>
                </a:cubicBezTo>
                <a:cubicBezTo>
                  <a:pt x="51" y="168"/>
                  <a:pt x="61" y="173"/>
                  <a:pt x="61" y="173"/>
                </a:cubicBezTo>
                <a:cubicBezTo>
                  <a:pt x="85" y="113"/>
                  <a:pt x="115" y="96"/>
                  <a:pt x="115" y="96"/>
                </a:cubicBezTo>
                <a:cubicBezTo>
                  <a:pt x="117" y="115"/>
                  <a:pt x="140" y="130"/>
                  <a:pt x="140" y="130"/>
                </a:cubicBezTo>
                <a:cubicBezTo>
                  <a:pt x="156" y="122"/>
                  <a:pt x="156" y="122"/>
                  <a:pt x="156" y="122"/>
                </a:cubicBezTo>
                <a:cubicBezTo>
                  <a:pt x="153" y="135"/>
                  <a:pt x="162" y="148"/>
                  <a:pt x="162" y="148"/>
                </a:cubicBezTo>
                <a:cubicBezTo>
                  <a:pt x="195" y="170"/>
                  <a:pt x="182" y="215"/>
                  <a:pt x="182" y="215"/>
                </a:cubicBezTo>
                <a:cubicBezTo>
                  <a:pt x="197" y="208"/>
                  <a:pt x="197" y="208"/>
                  <a:pt x="197" y="208"/>
                </a:cubicBezTo>
                <a:cubicBezTo>
                  <a:pt x="186" y="285"/>
                  <a:pt x="121" y="276"/>
                  <a:pt x="121" y="27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7" name="Freeform 37">
            <a:extLst>
              <a:ext uri="{FF2B5EF4-FFF2-40B4-BE49-F238E27FC236}">
                <a16:creationId xmlns:a16="http://schemas.microsoft.com/office/drawing/2014/main" xmlns="" id="{0B6B185C-9C00-40D9-88C6-D74B82F371FE}"/>
              </a:ext>
            </a:extLst>
          </p:cNvPr>
          <p:cNvSpPr>
            <a:spLocks/>
          </p:cNvSpPr>
          <p:nvPr/>
        </p:nvSpPr>
        <p:spPr bwMode="auto">
          <a:xfrm>
            <a:off x="4481513" y="1138238"/>
            <a:ext cx="373063" cy="431800"/>
          </a:xfrm>
          <a:custGeom>
            <a:avLst/>
            <a:gdLst>
              <a:gd name="T0" fmla="*/ 40 w 266"/>
              <a:gd name="T1" fmla="*/ 299 h 306"/>
              <a:gd name="T2" fmla="*/ 126 w 266"/>
              <a:gd name="T3" fmla="*/ 299 h 306"/>
              <a:gd name="T4" fmla="*/ 213 w 266"/>
              <a:gd name="T5" fmla="*/ 299 h 306"/>
              <a:gd name="T6" fmla="*/ 241 w 266"/>
              <a:gd name="T7" fmla="*/ 301 h 306"/>
              <a:gd name="T8" fmla="*/ 244 w 266"/>
              <a:gd name="T9" fmla="*/ 270 h 306"/>
              <a:gd name="T10" fmla="*/ 238 w 266"/>
              <a:gd name="T11" fmla="*/ 219 h 306"/>
              <a:gd name="T12" fmla="*/ 227 w 266"/>
              <a:gd name="T13" fmla="*/ 254 h 306"/>
              <a:gd name="T14" fmla="*/ 161 w 266"/>
              <a:gd name="T15" fmla="*/ 278 h 306"/>
              <a:gd name="T16" fmla="*/ 86 w 266"/>
              <a:gd name="T17" fmla="*/ 266 h 306"/>
              <a:gd name="T18" fmla="*/ 83 w 266"/>
              <a:gd name="T19" fmla="*/ 213 h 306"/>
              <a:gd name="T20" fmla="*/ 86 w 266"/>
              <a:gd name="T21" fmla="*/ 158 h 306"/>
              <a:gd name="T22" fmla="*/ 178 w 266"/>
              <a:gd name="T23" fmla="*/ 161 h 306"/>
              <a:gd name="T24" fmla="*/ 201 w 266"/>
              <a:gd name="T25" fmla="*/ 193 h 306"/>
              <a:gd name="T26" fmla="*/ 206 w 266"/>
              <a:gd name="T27" fmla="*/ 161 h 306"/>
              <a:gd name="T28" fmla="*/ 206 w 266"/>
              <a:gd name="T29" fmla="*/ 129 h 306"/>
              <a:gd name="T30" fmla="*/ 196 w 266"/>
              <a:gd name="T31" fmla="*/ 99 h 306"/>
              <a:gd name="T32" fmla="*/ 181 w 266"/>
              <a:gd name="T33" fmla="*/ 132 h 306"/>
              <a:gd name="T34" fmla="*/ 163 w 266"/>
              <a:gd name="T35" fmla="*/ 137 h 306"/>
              <a:gd name="T36" fmla="*/ 84 w 266"/>
              <a:gd name="T37" fmla="*/ 134 h 306"/>
              <a:gd name="T38" fmla="*/ 84 w 266"/>
              <a:gd name="T39" fmla="*/ 39 h 306"/>
              <a:gd name="T40" fmla="*/ 135 w 266"/>
              <a:gd name="T41" fmla="*/ 29 h 306"/>
              <a:gd name="T42" fmla="*/ 216 w 266"/>
              <a:gd name="T43" fmla="*/ 46 h 306"/>
              <a:gd name="T44" fmla="*/ 226 w 266"/>
              <a:gd name="T45" fmla="*/ 71 h 306"/>
              <a:gd name="T46" fmla="*/ 235 w 266"/>
              <a:gd name="T47" fmla="*/ 32 h 306"/>
              <a:gd name="T48" fmla="*/ 238 w 266"/>
              <a:gd name="T49" fmla="*/ 8 h 306"/>
              <a:gd name="T50" fmla="*/ 219 w 266"/>
              <a:gd name="T51" fmla="*/ 4 h 306"/>
              <a:gd name="T52" fmla="*/ 32 w 266"/>
              <a:gd name="T53" fmla="*/ 8 h 306"/>
              <a:gd name="T54" fmla="*/ 9 w 266"/>
              <a:gd name="T55" fmla="*/ 12 h 306"/>
              <a:gd name="T56" fmla="*/ 38 w 266"/>
              <a:gd name="T57" fmla="*/ 32 h 306"/>
              <a:gd name="T58" fmla="*/ 46 w 266"/>
              <a:gd name="T59" fmla="*/ 58 h 306"/>
              <a:gd name="T60" fmla="*/ 46 w 266"/>
              <a:gd name="T61" fmla="*/ 155 h 306"/>
              <a:gd name="T62" fmla="*/ 46 w 266"/>
              <a:gd name="T63" fmla="*/ 254 h 306"/>
              <a:gd name="T64" fmla="*/ 38 w 266"/>
              <a:gd name="T65" fmla="*/ 277 h 306"/>
              <a:gd name="T66" fmla="*/ 3 w 266"/>
              <a:gd name="T67" fmla="*/ 298 h 306"/>
              <a:gd name="T68" fmla="*/ 40 w 266"/>
              <a:gd name="T69" fmla="*/ 299 h 3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266" h="306">
                <a:moveTo>
                  <a:pt x="40" y="299"/>
                </a:moveTo>
                <a:cubicBezTo>
                  <a:pt x="65" y="298"/>
                  <a:pt x="96" y="299"/>
                  <a:pt x="126" y="299"/>
                </a:cubicBezTo>
                <a:cubicBezTo>
                  <a:pt x="157" y="299"/>
                  <a:pt x="188" y="297"/>
                  <a:pt x="213" y="299"/>
                </a:cubicBezTo>
                <a:cubicBezTo>
                  <a:pt x="223" y="300"/>
                  <a:pt x="233" y="306"/>
                  <a:pt x="241" y="301"/>
                </a:cubicBezTo>
                <a:cubicBezTo>
                  <a:pt x="247" y="293"/>
                  <a:pt x="243" y="282"/>
                  <a:pt x="244" y="270"/>
                </a:cubicBezTo>
                <a:cubicBezTo>
                  <a:pt x="247" y="249"/>
                  <a:pt x="266" y="224"/>
                  <a:pt x="238" y="219"/>
                </a:cubicBezTo>
                <a:cubicBezTo>
                  <a:pt x="226" y="230"/>
                  <a:pt x="234" y="240"/>
                  <a:pt x="227" y="254"/>
                </a:cubicBezTo>
                <a:cubicBezTo>
                  <a:pt x="219" y="270"/>
                  <a:pt x="189" y="276"/>
                  <a:pt x="161" y="278"/>
                </a:cubicBezTo>
                <a:cubicBezTo>
                  <a:pt x="137" y="280"/>
                  <a:pt x="95" y="282"/>
                  <a:pt x="86" y="266"/>
                </a:cubicBezTo>
                <a:cubicBezTo>
                  <a:pt x="79" y="252"/>
                  <a:pt x="83" y="230"/>
                  <a:pt x="83" y="213"/>
                </a:cubicBezTo>
                <a:cubicBezTo>
                  <a:pt x="83" y="193"/>
                  <a:pt x="81" y="173"/>
                  <a:pt x="86" y="158"/>
                </a:cubicBezTo>
                <a:cubicBezTo>
                  <a:pt x="117" y="160"/>
                  <a:pt x="156" y="148"/>
                  <a:pt x="178" y="161"/>
                </a:cubicBezTo>
                <a:cubicBezTo>
                  <a:pt x="193" y="170"/>
                  <a:pt x="184" y="187"/>
                  <a:pt x="201" y="193"/>
                </a:cubicBezTo>
                <a:cubicBezTo>
                  <a:pt x="213" y="190"/>
                  <a:pt x="206" y="175"/>
                  <a:pt x="206" y="161"/>
                </a:cubicBezTo>
                <a:cubicBezTo>
                  <a:pt x="205" y="152"/>
                  <a:pt x="205" y="139"/>
                  <a:pt x="206" y="129"/>
                </a:cubicBezTo>
                <a:cubicBezTo>
                  <a:pt x="206" y="115"/>
                  <a:pt x="212" y="99"/>
                  <a:pt x="196" y="99"/>
                </a:cubicBezTo>
                <a:cubicBezTo>
                  <a:pt x="184" y="108"/>
                  <a:pt x="193" y="123"/>
                  <a:pt x="181" y="132"/>
                </a:cubicBezTo>
                <a:cubicBezTo>
                  <a:pt x="177" y="135"/>
                  <a:pt x="169" y="136"/>
                  <a:pt x="163" y="137"/>
                </a:cubicBezTo>
                <a:cubicBezTo>
                  <a:pt x="140" y="139"/>
                  <a:pt x="104" y="137"/>
                  <a:pt x="84" y="134"/>
                </a:cubicBezTo>
                <a:cubicBezTo>
                  <a:pt x="82" y="106"/>
                  <a:pt x="82" y="67"/>
                  <a:pt x="84" y="39"/>
                </a:cubicBezTo>
                <a:cubicBezTo>
                  <a:pt x="95" y="29"/>
                  <a:pt x="119" y="29"/>
                  <a:pt x="135" y="29"/>
                </a:cubicBezTo>
                <a:cubicBezTo>
                  <a:pt x="164" y="29"/>
                  <a:pt x="208" y="31"/>
                  <a:pt x="216" y="46"/>
                </a:cubicBezTo>
                <a:cubicBezTo>
                  <a:pt x="221" y="53"/>
                  <a:pt x="217" y="69"/>
                  <a:pt x="226" y="71"/>
                </a:cubicBezTo>
                <a:cubicBezTo>
                  <a:pt x="242" y="75"/>
                  <a:pt x="234" y="46"/>
                  <a:pt x="235" y="32"/>
                </a:cubicBezTo>
                <a:cubicBezTo>
                  <a:pt x="235" y="22"/>
                  <a:pt x="240" y="15"/>
                  <a:pt x="238" y="8"/>
                </a:cubicBezTo>
                <a:cubicBezTo>
                  <a:pt x="232" y="0"/>
                  <a:pt x="224" y="4"/>
                  <a:pt x="219" y="4"/>
                </a:cubicBezTo>
                <a:cubicBezTo>
                  <a:pt x="167" y="11"/>
                  <a:pt x="88" y="8"/>
                  <a:pt x="32" y="8"/>
                </a:cubicBezTo>
                <a:cubicBezTo>
                  <a:pt x="26" y="8"/>
                  <a:pt x="14" y="4"/>
                  <a:pt x="9" y="12"/>
                </a:cubicBezTo>
                <a:cubicBezTo>
                  <a:pt x="6" y="30"/>
                  <a:pt x="30" y="22"/>
                  <a:pt x="38" y="32"/>
                </a:cubicBezTo>
                <a:cubicBezTo>
                  <a:pt x="41" y="35"/>
                  <a:pt x="45" y="48"/>
                  <a:pt x="46" y="58"/>
                </a:cubicBezTo>
                <a:cubicBezTo>
                  <a:pt x="49" y="82"/>
                  <a:pt x="46" y="119"/>
                  <a:pt x="46" y="155"/>
                </a:cubicBezTo>
                <a:cubicBezTo>
                  <a:pt x="46" y="193"/>
                  <a:pt x="49" y="231"/>
                  <a:pt x="46" y="254"/>
                </a:cubicBezTo>
                <a:cubicBezTo>
                  <a:pt x="45" y="262"/>
                  <a:pt x="40" y="275"/>
                  <a:pt x="38" y="277"/>
                </a:cubicBezTo>
                <a:cubicBezTo>
                  <a:pt x="28" y="287"/>
                  <a:pt x="0" y="275"/>
                  <a:pt x="3" y="298"/>
                </a:cubicBezTo>
                <a:cubicBezTo>
                  <a:pt x="13" y="304"/>
                  <a:pt x="27" y="300"/>
                  <a:pt x="40" y="29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8" name="Freeform 38">
            <a:extLst>
              <a:ext uri="{FF2B5EF4-FFF2-40B4-BE49-F238E27FC236}">
                <a16:creationId xmlns:a16="http://schemas.microsoft.com/office/drawing/2014/main" xmlns="" id="{738466AD-34BF-431F-8EC6-FF69C1CC1FC5}"/>
              </a:ext>
            </a:extLst>
          </p:cNvPr>
          <p:cNvSpPr>
            <a:spLocks noEditPoints="1"/>
          </p:cNvSpPr>
          <p:nvPr/>
        </p:nvSpPr>
        <p:spPr bwMode="auto">
          <a:xfrm>
            <a:off x="4487863" y="1736725"/>
            <a:ext cx="358775" cy="423863"/>
          </a:xfrm>
          <a:custGeom>
            <a:avLst/>
            <a:gdLst>
              <a:gd name="T0" fmla="*/ 61 w 256"/>
              <a:gd name="T1" fmla="*/ 65 h 300"/>
              <a:gd name="T2" fmla="*/ 12 w 256"/>
              <a:gd name="T3" fmla="*/ 65 h 300"/>
              <a:gd name="T4" fmla="*/ 73 w 256"/>
              <a:gd name="T5" fmla="*/ 3 h 300"/>
              <a:gd name="T6" fmla="*/ 73 w 256"/>
              <a:gd name="T7" fmla="*/ 53 h 300"/>
              <a:gd name="T8" fmla="*/ 61 w 256"/>
              <a:gd name="T9" fmla="*/ 65 h 300"/>
              <a:gd name="T10" fmla="*/ 233 w 256"/>
              <a:gd name="T11" fmla="*/ 40 h 300"/>
              <a:gd name="T12" fmla="*/ 186 w 256"/>
              <a:gd name="T13" fmla="*/ 21 h 300"/>
              <a:gd name="T14" fmla="*/ 150 w 256"/>
              <a:gd name="T15" fmla="*/ 21 h 300"/>
              <a:gd name="T16" fmla="*/ 111 w 256"/>
              <a:gd name="T17" fmla="*/ 0 h 300"/>
              <a:gd name="T18" fmla="*/ 86 w 256"/>
              <a:gd name="T19" fmla="*/ 23 h 300"/>
              <a:gd name="T20" fmla="*/ 86 w 256"/>
              <a:gd name="T21" fmla="*/ 65 h 300"/>
              <a:gd name="T22" fmla="*/ 73 w 256"/>
              <a:gd name="T23" fmla="*/ 78 h 300"/>
              <a:gd name="T24" fmla="*/ 16 w 256"/>
              <a:gd name="T25" fmla="*/ 78 h 300"/>
              <a:gd name="T26" fmla="*/ 0 w 256"/>
              <a:gd name="T27" fmla="*/ 112 h 300"/>
              <a:gd name="T28" fmla="*/ 55 w 256"/>
              <a:gd name="T29" fmla="*/ 223 h 300"/>
              <a:gd name="T30" fmla="*/ 122 w 256"/>
              <a:gd name="T31" fmla="*/ 202 h 300"/>
              <a:gd name="T32" fmla="*/ 122 w 256"/>
              <a:gd name="T33" fmla="*/ 168 h 300"/>
              <a:gd name="T34" fmla="*/ 164 w 256"/>
              <a:gd name="T35" fmla="*/ 200 h 300"/>
              <a:gd name="T36" fmla="*/ 204 w 256"/>
              <a:gd name="T37" fmla="*/ 229 h 300"/>
              <a:gd name="T38" fmla="*/ 204 w 256"/>
              <a:gd name="T39" fmla="*/ 257 h 300"/>
              <a:gd name="T40" fmla="*/ 188 w 256"/>
              <a:gd name="T41" fmla="*/ 274 h 300"/>
              <a:gd name="T42" fmla="*/ 156 w 256"/>
              <a:gd name="T43" fmla="*/ 274 h 300"/>
              <a:gd name="T44" fmla="*/ 146 w 256"/>
              <a:gd name="T45" fmla="*/ 255 h 300"/>
              <a:gd name="T46" fmla="*/ 157 w 256"/>
              <a:gd name="T47" fmla="*/ 241 h 300"/>
              <a:gd name="T48" fmla="*/ 168 w 256"/>
              <a:gd name="T49" fmla="*/ 241 h 300"/>
              <a:gd name="T50" fmla="*/ 168 w 256"/>
              <a:gd name="T51" fmla="*/ 218 h 300"/>
              <a:gd name="T52" fmla="*/ 120 w 256"/>
              <a:gd name="T53" fmla="*/ 254 h 300"/>
              <a:gd name="T54" fmla="*/ 165 w 256"/>
              <a:gd name="T55" fmla="*/ 300 h 300"/>
              <a:gd name="T56" fmla="*/ 198 w 256"/>
              <a:gd name="T57" fmla="*/ 300 h 300"/>
              <a:gd name="T58" fmla="*/ 256 w 256"/>
              <a:gd name="T59" fmla="*/ 176 h 300"/>
              <a:gd name="T60" fmla="*/ 233 w 256"/>
              <a:gd name="T61" fmla="*/ 40 h 300"/>
              <a:gd name="T62" fmla="*/ 174 w 256"/>
              <a:gd name="T63" fmla="*/ 144 h 300"/>
              <a:gd name="T64" fmla="*/ 188 w 256"/>
              <a:gd name="T65" fmla="*/ 125 h 300"/>
              <a:gd name="T66" fmla="*/ 215 w 256"/>
              <a:gd name="T67" fmla="*/ 151 h 300"/>
              <a:gd name="T68" fmla="*/ 174 w 256"/>
              <a:gd name="T69" fmla="*/ 144 h 3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256" h="300">
                <a:moveTo>
                  <a:pt x="61" y="65"/>
                </a:moveTo>
                <a:cubicBezTo>
                  <a:pt x="12" y="65"/>
                  <a:pt x="12" y="65"/>
                  <a:pt x="12" y="65"/>
                </a:cubicBezTo>
                <a:cubicBezTo>
                  <a:pt x="73" y="3"/>
                  <a:pt x="73" y="3"/>
                  <a:pt x="73" y="3"/>
                </a:cubicBezTo>
                <a:cubicBezTo>
                  <a:pt x="73" y="53"/>
                  <a:pt x="73" y="53"/>
                  <a:pt x="73" y="53"/>
                </a:cubicBezTo>
                <a:lnTo>
                  <a:pt x="61" y="65"/>
                </a:lnTo>
                <a:close/>
                <a:moveTo>
                  <a:pt x="233" y="40"/>
                </a:moveTo>
                <a:cubicBezTo>
                  <a:pt x="228" y="31"/>
                  <a:pt x="200" y="21"/>
                  <a:pt x="186" y="21"/>
                </a:cubicBezTo>
                <a:cubicBezTo>
                  <a:pt x="172" y="21"/>
                  <a:pt x="150" y="21"/>
                  <a:pt x="150" y="21"/>
                </a:cubicBezTo>
                <a:cubicBezTo>
                  <a:pt x="150" y="21"/>
                  <a:pt x="139" y="0"/>
                  <a:pt x="111" y="0"/>
                </a:cubicBezTo>
                <a:cubicBezTo>
                  <a:pt x="84" y="0"/>
                  <a:pt x="86" y="12"/>
                  <a:pt x="86" y="23"/>
                </a:cubicBezTo>
                <a:cubicBezTo>
                  <a:pt x="86" y="65"/>
                  <a:pt x="86" y="65"/>
                  <a:pt x="86" y="65"/>
                </a:cubicBezTo>
                <a:cubicBezTo>
                  <a:pt x="73" y="78"/>
                  <a:pt x="73" y="78"/>
                  <a:pt x="73" y="78"/>
                </a:cubicBezTo>
                <a:cubicBezTo>
                  <a:pt x="16" y="78"/>
                  <a:pt x="16" y="78"/>
                  <a:pt x="16" y="78"/>
                </a:cubicBezTo>
                <a:cubicBezTo>
                  <a:pt x="16" y="78"/>
                  <a:pt x="0" y="89"/>
                  <a:pt x="0" y="112"/>
                </a:cubicBezTo>
                <a:cubicBezTo>
                  <a:pt x="0" y="135"/>
                  <a:pt x="7" y="215"/>
                  <a:pt x="55" y="223"/>
                </a:cubicBezTo>
                <a:cubicBezTo>
                  <a:pt x="112" y="232"/>
                  <a:pt x="122" y="205"/>
                  <a:pt x="122" y="202"/>
                </a:cubicBezTo>
                <a:cubicBezTo>
                  <a:pt x="122" y="188"/>
                  <a:pt x="122" y="168"/>
                  <a:pt x="122" y="168"/>
                </a:cubicBezTo>
                <a:cubicBezTo>
                  <a:pt x="122" y="168"/>
                  <a:pt x="139" y="200"/>
                  <a:pt x="164" y="200"/>
                </a:cubicBezTo>
                <a:cubicBezTo>
                  <a:pt x="189" y="200"/>
                  <a:pt x="204" y="214"/>
                  <a:pt x="204" y="229"/>
                </a:cubicBezTo>
                <a:cubicBezTo>
                  <a:pt x="204" y="244"/>
                  <a:pt x="204" y="257"/>
                  <a:pt x="204" y="257"/>
                </a:cubicBezTo>
                <a:cubicBezTo>
                  <a:pt x="204" y="257"/>
                  <a:pt x="203" y="274"/>
                  <a:pt x="188" y="274"/>
                </a:cubicBezTo>
                <a:cubicBezTo>
                  <a:pt x="173" y="274"/>
                  <a:pt x="156" y="274"/>
                  <a:pt x="156" y="274"/>
                </a:cubicBezTo>
                <a:cubicBezTo>
                  <a:pt x="156" y="274"/>
                  <a:pt x="146" y="266"/>
                  <a:pt x="146" y="255"/>
                </a:cubicBezTo>
                <a:cubicBezTo>
                  <a:pt x="146" y="244"/>
                  <a:pt x="151" y="241"/>
                  <a:pt x="157" y="241"/>
                </a:cubicBezTo>
                <a:cubicBezTo>
                  <a:pt x="163" y="241"/>
                  <a:pt x="168" y="241"/>
                  <a:pt x="168" y="241"/>
                </a:cubicBezTo>
                <a:cubicBezTo>
                  <a:pt x="168" y="218"/>
                  <a:pt x="168" y="218"/>
                  <a:pt x="168" y="218"/>
                </a:cubicBezTo>
                <a:cubicBezTo>
                  <a:pt x="168" y="218"/>
                  <a:pt x="120" y="218"/>
                  <a:pt x="120" y="254"/>
                </a:cubicBezTo>
                <a:cubicBezTo>
                  <a:pt x="120" y="291"/>
                  <a:pt x="145" y="300"/>
                  <a:pt x="165" y="300"/>
                </a:cubicBezTo>
                <a:cubicBezTo>
                  <a:pt x="185" y="300"/>
                  <a:pt x="198" y="300"/>
                  <a:pt x="198" y="300"/>
                </a:cubicBezTo>
                <a:cubicBezTo>
                  <a:pt x="198" y="300"/>
                  <a:pt x="256" y="292"/>
                  <a:pt x="256" y="176"/>
                </a:cubicBezTo>
                <a:cubicBezTo>
                  <a:pt x="256" y="60"/>
                  <a:pt x="238" y="49"/>
                  <a:pt x="233" y="40"/>
                </a:cubicBezTo>
                <a:close/>
                <a:moveTo>
                  <a:pt x="174" y="144"/>
                </a:moveTo>
                <a:cubicBezTo>
                  <a:pt x="174" y="144"/>
                  <a:pt x="177" y="125"/>
                  <a:pt x="188" y="125"/>
                </a:cubicBezTo>
                <a:cubicBezTo>
                  <a:pt x="199" y="125"/>
                  <a:pt x="215" y="151"/>
                  <a:pt x="215" y="151"/>
                </a:cubicBezTo>
                <a:cubicBezTo>
                  <a:pt x="215" y="151"/>
                  <a:pt x="180" y="144"/>
                  <a:pt x="174" y="14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9" name="Freeform 39">
            <a:extLst>
              <a:ext uri="{FF2B5EF4-FFF2-40B4-BE49-F238E27FC236}">
                <a16:creationId xmlns:a16="http://schemas.microsoft.com/office/drawing/2014/main" xmlns="" id="{A722695F-E571-4DAC-ACC6-6CD4D057CD83}"/>
              </a:ext>
            </a:extLst>
          </p:cNvPr>
          <p:cNvSpPr>
            <a:spLocks/>
          </p:cNvSpPr>
          <p:nvPr/>
        </p:nvSpPr>
        <p:spPr bwMode="auto">
          <a:xfrm>
            <a:off x="4567238" y="2324100"/>
            <a:ext cx="196850" cy="423863"/>
          </a:xfrm>
          <a:custGeom>
            <a:avLst/>
            <a:gdLst>
              <a:gd name="T0" fmla="*/ 31 w 140"/>
              <a:gd name="T1" fmla="*/ 58 h 300"/>
              <a:gd name="T2" fmla="*/ 31 w 140"/>
              <a:gd name="T3" fmla="*/ 100 h 300"/>
              <a:gd name="T4" fmla="*/ 0 w 140"/>
              <a:gd name="T5" fmla="*/ 100 h 300"/>
              <a:gd name="T6" fmla="*/ 0 w 140"/>
              <a:gd name="T7" fmla="*/ 150 h 300"/>
              <a:gd name="T8" fmla="*/ 31 w 140"/>
              <a:gd name="T9" fmla="*/ 150 h 300"/>
              <a:gd name="T10" fmla="*/ 31 w 140"/>
              <a:gd name="T11" fmla="*/ 300 h 300"/>
              <a:gd name="T12" fmla="*/ 93 w 140"/>
              <a:gd name="T13" fmla="*/ 300 h 300"/>
              <a:gd name="T14" fmla="*/ 93 w 140"/>
              <a:gd name="T15" fmla="*/ 150 h 300"/>
              <a:gd name="T16" fmla="*/ 135 w 140"/>
              <a:gd name="T17" fmla="*/ 150 h 300"/>
              <a:gd name="T18" fmla="*/ 140 w 140"/>
              <a:gd name="T19" fmla="*/ 99 h 300"/>
              <a:gd name="T20" fmla="*/ 93 w 140"/>
              <a:gd name="T21" fmla="*/ 99 h 300"/>
              <a:gd name="T22" fmla="*/ 93 w 140"/>
              <a:gd name="T23" fmla="*/ 65 h 300"/>
              <a:gd name="T24" fmla="*/ 107 w 140"/>
              <a:gd name="T25" fmla="*/ 53 h 300"/>
              <a:gd name="T26" fmla="*/ 140 w 140"/>
              <a:gd name="T27" fmla="*/ 53 h 300"/>
              <a:gd name="T28" fmla="*/ 140 w 140"/>
              <a:gd name="T29" fmla="*/ 0 h 300"/>
              <a:gd name="T30" fmla="*/ 94 w 140"/>
              <a:gd name="T31" fmla="*/ 0 h 300"/>
              <a:gd name="T32" fmla="*/ 31 w 140"/>
              <a:gd name="T33" fmla="*/ 58 h 3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40" h="300">
                <a:moveTo>
                  <a:pt x="31" y="58"/>
                </a:moveTo>
                <a:cubicBezTo>
                  <a:pt x="31" y="66"/>
                  <a:pt x="31" y="100"/>
                  <a:pt x="31" y="100"/>
                </a:cubicBezTo>
                <a:cubicBezTo>
                  <a:pt x="0" y="100"/>
                  <a:pt x="0" y="100"/>
                  <a:pt x="0" y="100"/>
                </a:cubicBezTo>
                <a:cubicBezTo>
                  <a:pt x="0" y="150"/>
                  <a:pt x="0" y="150"/>
                  <a:pt x="0" y="150"/>
                </a:cubicBezTo>
                <a:cubicBezTo>
                  <a:pt x="31" y="150"/>
                  <a:pt x="31" y="150"/>
                  <a:pt x="31" y="150"/>
                </a:cubicBezTo>
                <a:cubicBezTo>
                  <a:pt x="31" y="300"/>
                  <a:pt x="31" y="300"/>
                  <a:pt x="31" y="300"/>
                </a:cubicBezTo>
                <a:cubicBezTo>
                  <a:pt x="93" y="300"/>
                  <a:pt x="93" y="300"/>
                  <a:pt x="93" y="300"/>
                </a:cubicBezTo>
                <a:cubicBezTo>
                  <a:pt x="93" y="150"/>
                  <a:pt x="93" y="150"/>
                  <a:pt x="93" y="150"/>
                </a:cubicBezTo>
                <a:cubicBezTo>
                  <a:pt x="135" y="150"/>
                  <a:pt x="135" y="150"/>
                  <a:pt x="135" y="150"/>
                </a:cubicBezTo>
                <a:cubicBezTo>
                  <a:pt x="135" y="150"/>
                  <a:pt x="138" y="126"/>
                  <a:pt x="140" y="99"/>
                </a:cubicBezTo>
                <a:cubicBezTo>
                  <a:pt x="135" y="99"/>
                  <a:pt x="93" y="99"/>
                  <a:pt x="93" y="99"/>
                </a:cubicBezTo>
                <a:cubicBezTo>
                  <a:pt x="93" y="99"/>
                  <a:pt x="93" y="70"/>
                  <a:pt x="93" y="65"/>
                </a:cubicBezTo>
                <a:cubicBezTo>
                  <a:pt x="93" y="60"/>
                  <a:pt x="100" y="53"/>
                  <a:pt x="107" y="53"/>
                </a:cubicBezTo>
                <a:cubicBezTo>
                  <a:pt x="113" y="53"/>
                  <a:pt x="127" y="53"/>
                  <a:pt x="140" y="53"/>
                </a:cubicBezTo>
                <a:cubicBezTo>
                  <a:pt x="140" y="46"/>
                  <a:pt x="140" y="22"/>
                  <a:pt x="140" y="0"/>
                </a:cubicBezTo>
                <a:cubicBezTo>
                  <a:pt x="123" y="0"/>
                  <a:pt x="103" y="0"/>
                  <a:pt x="94" y="0"/>
                </a:cubicBezTo>
                <a:cubicBezTo>
                  <a:pt x="29" y="0"/>
                  <a:pt x="31" y="51"/>
                  <a:pt x="31" y="5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0" name="Freeform 40">
            <a:extLst>
              <a:ext uri="{FF2B5EF4-FFF2-40B4-BE49-F238E27FC236}">
                <a16:creationId xmlns:a16="http://schemas.microsoft.com/office/drawing/2014/main" xmlns="" id="{CEA77558-65DB-47A9-B890-FBFFB2F751F1}"/>
              </a:ext>
            </a:extLst>
          </p:cNvPr>
          <p:cNvSpPr>
            <a:spLocks/>
          </p:cNvSpPr>
          <p:nvPr/>
        </p:nvSpPr>
        <p:spPr bwMode="auto">
          <a:xfrm>
            <a:off x="4454525" y="2924175"/>
            <a:ext cx="420688" cy="423863"/>
          </a:xfrm>
          <a:custGeom>
            <a:avLst/>
            <a:gdLst>
              <a:gd name="T0" fmla="*/ 300 w 300"/>
              <a:gd name="T1" fmla="*/ 50 h 300"/>
              <a:gd name="T2" fmla="*/ 250 w 300"/>
              <a:gd name="T3" fmla="*/ 0 h 300"/>
              <a:gd name="T4" fmla="*/ 50 w 300"/>
              <a:gd name="T5" fmla="*/ 0 h 300"/>
              <a:gd name="T6" fmla="*/ 0 w 300"/>
              <a:gd name="T7" fmla="*/ 50 h 300"/>
              <a:gd name="T8" fmla="*/ 0 w 300"/>
              <a:gd name="T9" fmla="*/ 250 h 300"/>
              <a:gd name="T10" fmla="*/ 50 w 300"/>
              <a:gd name="T11" fmla="*/ 300 h 300"/>
              <a:gd name="T12" fmla="*/ 150 w 300"/>
              <a:gd name="T13" fmla="*/ 300 h 300"/>
              <a:gd name="T14" fmla="*/ 150 w 300"/>
              <a:gd name="T15" fmla="*/ 187 h 300"/>
              <a:gd name="T16" fmla="*/ 113 w 300"/>
              <a:gd name="T17" fmla="*/ 187 h 300"/>
              <a:gd name="T18" fmla="*/ 113 w 300"/>
              <a:gd name="T19" fmla="*/ 137 h 300"/>
              <a:gd name="T20" fmla="*/ 150 w 300"/>
              <a:gd name="T21" fmla="*/ 137 h 300"/>
              <a:gd name="T22" fmla="*/ 150 w 300"/>
              <a:gd name="T23" fmla="*/ 117 h 300"/>
              <a:gd name="T24" fmla="*/ 206 w 300"/>
              <a:gd name="T25" fmla="*/ 53 h 300"/>
              <a:gd name="T26" fmla="*/ 247 w 300"/>
              <a:gd name="T27" fmla="*/ 53 h 300"/>
              <a:gd name="T28" fmla="*/ 247 w 300"/>
              <a:gd name="T29" fmla="*/ 103 h 300"/>
              <a:gd name="T30" fmla="*/ 206 w 300"/>
              <a:gd name="T31" fmla="*/ 103 h 300"/>
              <a:gd name="T32" fmla="*/ 197 w 300"/>
              <a:gd name="T33" fmla="*/ 117 h 300"/>
              <a:gd name="T34" fmla="*/ 197 w 300"/>
              <a:gd name="T35" fmla="*/ 137 h 300"/>
              <a:gd name="T36" fmla="*/ 247 w 300"/>
              <a:gd name="T37" fmla="*/ 137 h 300"/>
              <a:gd name="T38" fmla="*/ 247 w 300"/>
              <a:gd name="T39" fmla="*/ 187 h 300"/>
              <a:gd name="T40" fmla="*/ 197 w 300"/>
              <a:gd name="T41" fmla="*/ 187 h 300"/>
              <a:gd name="T42" fmla="*/ 197 w 300"/>
              <a:gd name="T43" fmla="*/ 300 h 300"/>
              <a:gd name="T44" fmla="*/ 250 w 300"/>
              <a:gd name="T45" fmla="*/ 300 h 300"/>
              <a:gd name="T46" fmla="*/ 300 w 300"/>
              <a:gd name="T47" fmla="*/ 250 h 300"/>
              <a:gd name="T48" fmla="*/ 300 w 300"/>
              <a:gd name="T49" fmla="*/ 50 h 3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300" h="300">
                <a:moveTo>
                  <a:pt x="300" y="50"/>
                </a:moveTo>
                <a:cubicBezTo>
                  <a:pt x="300" y="24"/>
                  <a:pt x="276" y="0"/>
                  <a:pt x="250" y="0"/>
                </a:cubicBezTo>
                <a:cubicBezTo>
                  <a:pt x="50" y="0"/>
                  <a:pt x="50" y="0"/>
                  <a:pt x="50" y="0"/>
                </a:cubicBezTo>
                <a:cubicBezTo>
                  <a:pt x="24" y="0"/>
                  <a:pt x="0" y="24"/>
                  <a:pt x="0" y="50"/>
                </a:cubicBezTo>
                <a:cubicBezTo>
                  <a:pt x="0" y="250"/>
                  <a:pt x="0" y="250"/>
                  <a:pt x="0" y="250"/>
                </a:cubicBezTo>
                <a:cubicBezTo>
                  <a:pt x="0" y="276"/>
                  <a:pt x="24" y="300"/>
                  <a:pt x="50" y="300"/>
                </a:cubicBezTo>
                <a:cubicBezTo>
                  <a:pt x="150" y="300"/>
                  <a:pt x="150" y="300"/>
                  <a:pt x="150" y="300"/>
                </a:cubicBezTo>
                <a:cubicBezTo>
                  <a:pt x="150" y="187"/>
                  <a:pt x="150" y="187"/>
                  <a:pt x="150" y="187"/>
                </a:cubicBezTo>
                <a:cubicBezTo>
                  <a:pt x="113" y="187"/>
                  <a:pt x="113" y="187"/>
                  <a:pt x="113" y="187"/>
                </a:cubicBezTo>
                <a:cubicBezTo>
                  <a:pt x="113" y="137"/>
                  <a:pt x="113" y="137"/>
                  <a:pt x="113" y="137"/>
                </a:cubicBezTo>
                <a:cubicBezTo>
                  <a:pt x="150" y="137"/>
                  <a:pt x="150" y="137"/>
                  <a:pt x="150" y="137"/>
                </a:cubicBezTo>
                <a:cubicBezTo>
                  <a:pt x="150" y="117"/>
                  <a:pt x="150" y="117"/>
                  <a:pt x="150" y="117"/>
                </a:cubicBezTo>
                <a:cubicBezTo>
                  <a:pt x="150" y="84"/>
                  <a:pt x="175" y="53"/>
                  <a:pt x="206" y="53"/>
                </a:cubicBezTo>
                <a:cubicBezTo>
                  <a:pt x="247" y="53"/>
                  <a:pt x="247" y="53"/>
                  <a:pt x="247" y="53"/>
                </a:cubicBezTo>
                <a:cubicBezTo>
                  <a:pt x="247" y="103"/>
                  <a:pt x="247" y="103"/>
                  <a:pt x="247" y="103"/>
                </a:cubicBezTo>
                <a:cubicBezTo>
                  <a:pt x="206" y="103"/>
                  <a:pt x="206" y="103"/>
                  <a:pt x="206" y="103"/>
                </a:cubicBezTo>
                <a:cubicBezTo>
                  <a:pt x="202" y="103"/>
                  <a:pt x="197" y="109"/>
                  <a:pt x="197" y="117"/>
                </a:cubicBezTo>
                <a:cubicBezTo>
                  <a:pt x="197" y="137"/>
                  <a:pt x="197" y="137"/>
                  <a:pt x="197" y="137"/>
                </a:cubicBezTo>
                <a:cubicBezTo>
                  <a:pt x="247" y="137"/>
                  <a:pt x="247" y="137"/>
                  <a:pt x="247" y="137"/>
                </a:cubicBezTo>
                <a:cubicBezTo>
                  <a:pt x="247" y="187"/>
                  <a:pt x="247" y="187"/>
                  <a:pt x="247" y="187"/>
                </a:cubicBezTo>
                <a:cubicBezTo>
                  <a:pt x="197" y="187"/>
                  <a:pt x="197" y="187"/>
                  <a:pt x="197" y="187"/>
                </a:cubicBezTo>
                <a:cubicBezTo>
                  <a:pt x="197" y="300"/>
                  <a:pt x="197" y="300"/>
                  <a:pt x="197" y="300"/>
                </a:cubicBezTo>
                <a:cubicBezTo>
                  <a:pt x="250" y="300"/>
                  <a:pt x="250" y="300"/>
                  <a:pt x="250" y="300"/>
                </a:cubicBezTo>
                <a:cubicBezTo>
                  <a:pt x="276" y="300"/>
                  <a:pt x="300" y="276"/>
                  <a:pt x="300" y="250"/>
                </a:cubicBezTo>
                <a:lnTo>
                  <a:pt x="300" y="5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1" name="Freeform 41">
            <a:extLst>
              <a:ext uri="{FF2B5EF4-FFF2-40B4-BE49-F238E27FC236}">
                <a16:creationId xmlns:a16="http://schemas.microsoft.com/office/drawing/2014/main" xmlns="" id="{7350BFA9-785E-4B32-9ED6-E8C6BD750047}"/>
              </a:ext>
            </a:extLst>
          </p:cNvPr>
          <p:cNvSpPr>
            <a:spLocks noEditPoints="1"/>
          </p:cNvSpPr>
          <p:nvPr/>
        </p:nvSpPr>
        <p:spPr bwMode="auto">
          <a:xfrm>
            <a:off x="4519613" y="3511550"/>
            <a:ext cx="290513" cy="423863"/>
          </a:xfrm>
          <a:custGeom>
            <a:avLst/>
            <a:gdLst>
              <a:gd name="T0" fmla="*/ 202 w 207"/>
              <a:gd name="T1" fmla="*/ 75 h 300"/>
              <a:gd name="T2" fmla="*/ 197 w 207"/>
              <a:gd name="T3" fmla="*/ 63 h 300"/>
              <a:gd name="T4" fmla="*/ 102 w 207"/>
              <a:gd name="T5" fmla="*/ 0 h 300"/>
              <a:gd name="T6" fmla="*/ 0 w 207"/>
              <a:gd name="T7" fmla="*/ 93 h 300"/>
              <a:gd name="T8" fmla="*/ 0 w 207"/>
              <a:gd name="T9" fmla="*/ 106 h 300"/>
              <a:gd name="T10" fmla="*/ 1 w 207"/>
              <a:gd name="T11" fmla="*/ 114 h 300"/>
              <a:gd name="T12" fmla="*/ 46 w 207"/>
              <a:gd name="T13" fmla="*/ 205 h 300"/>
              <a:gd name="T14" fmla="*/ 104 w 207"/>
              <a:gd name="T15" fmla="*/ 300 h 300"/>
              <a:gd name="T16" fmla="*/ 139 w 207"/>
              <a:gd name="T17" fmla="*/ 239 h 300"/>
              <a:gd name="T18" fmla="*/ 149 w 207"/>
              <a:gd name="T19" fmla="*/ 222 h 300"/>
              <a:gd name="T20" fmla="*/ 158 w 207"/>
              <a:gd name="T21" fmla="*/ 211 h 300"/>
              <a:gd name="T22" fmla="*/ 207 w 207"/>
              <a:gd name="T23" fmla="*/ 107 h 300"/>
              <a:gd name="T24" fmla="*/ 207 w 207"/>
              <a:gd name="T25" fmla="*/ 92 h 300"/>
              <a:gd name="T26" fmla="*/ 202 w 207"/>
              <a:gd name="T27" fmla="*/ 75 h 300"/>
              <a:gd name="T28" fmla="*/ 103 w 207"/>
              <a:gd name="T29" fmla="*/ 139 h 300"/>
              <a:gd name="T30" fmla="*/ 68 w 207"/>
              <a:gd name="T31" fmla="*/ 114 h 300"/>
              <a:gd name="T32" fmla="*/ 67 w 207"/>
              <a:gd name="T33" fmla="*/ 105 h 300"/>
              <a:gd name="T34" fmla="*/ 67 w 207"/>
              <a:gd name="T35" fmla="*/ 96 h 300"/>
              <a:gd name="T36" fmla="*/ 104 w 207"/>
              <a:gd name="T37" fmla="*/ 62 h 300"/>
              <a:gd name="T38" fmla="*/ 142 w 207"/>
              <a:gd name="T39" fmla="*/ 101 h 300"/>
              <a:gd name="T40" fmla="*/ 103 w 207"/>
              <a:gd name="T41" fmla="*/ 139 h 3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207" h="300">
                <a:moveTo>
                  <a:pt x="202" y="75"/>
                </a:moveTo>
                <a:cubicBezTo>
                  <a:pt x="201" y="71"/>
                  <a:pt x="199" y="67"/>
                  <a:pt x="197" y="63"/>
                </a:cubicBezTo>
                <a:cubicBezTo>
                  <a:pt x="178" y="17"/>
                  <a:pt x="136" y="0"/>
                  <a:pt x="102" y="0"/>
                </a:cubicBezTo>
                <a:cubicBezTo>
                  <a:pt x="57" y="0"/>
                  <a:pt x="7" y="31"/>
                  <a:pt x="0" y="93"/>
                </a:cubicBezTo>
                <a:cubicBezTo>
                  <a:pt x="0" y="106"/>
                  <a:pt x="0" y="106"/>
                  <a:pt x="0" y="106"/>
                </a:cubicBezTo>
                <a:cubicBezTo>
                  <a:pt x="0" y="107"/>
                  <a:pt x="0" y="111"/>
                  <a:pt x="1" y="114"/>
                </a:cubicBezTo>
                <a:cubicBezTo>
                  <a:pt x="4" y="144"/>
                  <a:pt x="28" y="175"/>
                  <a:pt x="46" y="205"/>
                </a:cubicBezTo>
                <a:cubicBezTo>
                  <a:pt x="65" y="237"/>
                  <a:pt x="84" y="269"/>
                  <a:pt x="104" y="300"/>
                </a:cubicBezTo>
                <a:cubicBezTo>
                  <a:pt x="116" y="280"/>
                  <a:pt x="128" y="259"/>
                  <a:pt x="139" y="239"/>
                </a:cubicBezTo>
                <a:cubicBezTo>
                  <a:pt x="143" y="233"/>
                  <a:pt x="146" y="227"/>
                  <a:pt x="149" y="222"/>
                </a:cubicBezTo>
                <a:cubicBezTo>
                  <a:pt x="152" y="218"/>
                  <a:pt x="156" y="214"/>
                  <a:pt x="158" y="211"/>
                </a:cubicBezTo>
                <a:cubicBezTo>
                  <a:pt x="176" y="176"/>
                  <a:pt x="207" y="141"/>
                  <a:pt x="207" y="107"/>
                </a:cubicBezTo>
                <a:cubicBezTo>
                  <a:pt x="207" y="92"/>
                  <a:pt x="207" y="92"/>
                  <a:pt x="207" y="92"/>
                </a:cubicBezTo>
                <a:cubicBezTo>
                  <a:pt x="207" y="89"/>
                  <a:pt x="202" y="76"/>
                  <a:pt x="202" y="75"/>
                </a:cubicBezTo>
                <a:close/>
                <a:moveTo>
                  <a:pt x="103" y="139"/>
                </a:moveTo>
                <a:cubicBezTo>
                  <a:pt x="90" y="139"/>
                  <a:pt x="75" y="132"/>
                  <a:pt x="68" y="114"/>
                </a:cubicBezTo>
                <a:cubicBezTo>
                  <a:pt x="67" y="111"/>
                  <a:pt x="67" y="105"/>
                  <a:pt x="67" y="105"/>
                </a:cubicBezTo>
                <a:cubicBezTo>
                  <a:pt x="67" y="96"/>
                  <a:pt x="67" y="96"/>
                  <a:pt x="67" y="96"/>
                </a:cubicBezTo>
                <a:cubicBezTo>
                  <a:pt x="67" y="73"/>
                  <a:pt x="87" y="62"/>
                  <a:pt x="104" y="62"/>
                </a:cubicBezTo>
                <a:cubicBezTo>
                  <a:pt x="126" y="62"/>
                  <a:pt x="142" y="79"/>
                  <a:pt x="142" y="101"/>
                </a:cubicBezTo>
                <a:cubicBezTo>
                  <a:pt x="142" y="122"/>
                  <a:pt x="124" y="139"/>
                  <a:pt x="103" y="13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2" name="Freeform 42">
            <a:extLst>
              <a:ext uri="{FF2B5EF4-FFF2-40B4-BE49-F238E27FC236}">
                <a16:creationId xmlns:a16="http://schemas.microsoft.com/office/drawing/2014/main" xmlns="" id="{7D6318D5-8FB4-438A-8F43-B5810312AB32}"/>
              </a:ext>
            </a:extLst>
          </p:cNvPr>
          <p:cNvSpPr>
            <a:spLocks noEditPoints="1"/>
          </p:cNvSpPr>
          <p:nvPr/>
        </p:nvSpPr>
        <p:spPr bwMode="auto">
          <a:xfrm>
            <a:off x="4427538" y="4106863"/>
            <a:ext cx="474663" cy="423863"/>
          </a:xfrm>
          <a:custGeom>
            <a:avLst/>
            <a:gdLst>
              <a:gd name="T0" fmla="*/ 243 w 338"/>
              <a:gd name="T1" fmla="*/ 196 h 300"/>
              <a:gd name="T2" fmla="*/ 270 w 338"/>
              <a:gd name="T3" fmla="*/ 1 h 300"/>
              <a:gd name="T4" fmla="*/ 338 w 338"/>
              <a:gd name="T5" fmla="*/ 1 h 300"/>
              <a:gd name="T6" fmla="*/ 287 w 338"/>
              <a:gd name="T7" fmla="*/ 196 h 300"/>
              <a:gd name="T8" fmla="*/ 243 w 338"/>
              <a:gd name="T9" fmla="*/ 196 h 300"/>
              <a:gd name="T10" fmla="*/ 258 w 338"/>
              <a:gd name="T11" fmla="*/ 225 h 300"/>
              <a:gd name="T12" fmla="*/ 220 w 338"/>
              <a:gd name="T13" fmla="*/ 262 h 300"/>
              <a:gd name="T14" fmla="*/ 258 w 338"/>
              <a:gd name="T15" fmla="*/ 300 h 300"/>
              <a:gd name="T16" fmla="*/ 296 w 338"/>
              <a:gd name="T17" fmla="*/ 262 h 300"/>
              <a:gd name="T18" fmla="*/ 258 w 338"/>
              <a:gd name="T19" fmla="*/ 225 h 300"/>
              <a:gd name="T20" fmla="*/ 80 w 338"/>
              <a:gd name="T21" fmla="*/ 205 h 300"/>
              <a:gd name="T22" fmla="*/ 196 w 338"/>
              <a:gd name="T23" fmla="*/ 205 h 300"/>
              <a:gd name="T24" fmla="*/ 207 w 338"/>
              <a:gd name="T25" fmla="*/ 158 h 300"/>
              <a:gd name="T26" fmla="*/ 89 w 338"/>
              <a:gd name="T27" fmla="*/ 158 h 300"/>
              <a:gd name="T28" fmla="*/ 109 w 338"/>
              <a:gd name="T29" fmla="*/ 56 h 300"/>
              <a:gd name="T30" fmla="*/ 237 w 338"/>
              <a:gd name="T31" fmla="*/ 56 h 300"/>
              <a:gd name="T32" fmla="*/ 248 w 338"/>
              <a:gd name="T33" fmla="*/ 0 h 300"/>
              <a:gd name="T34" fmla="*/ 57 w 338"/>
              <a:gd name="T35" fmla="*/ 0 h 300"/>
              <a:gd name="T36" fmla="*/ 0 w 338"/>
              <a:gd name="T37" fmla="*/ 295 h 300"/>
              <a:gd name="T38" fmla="*/ 62 w 338"/>
              <a:gd name="T39" fmla="*/ 295 h 300"/>
              <a:gd name="T40" fmla="*/ 80 w 338"/>
              <a:gd name="T41" fmla="*/ 205 h 3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338" h="300">
                <a:moveTo>
                  <a:pt x="243" y="196"/>
                </a:moveTo>
                <a:cubicBezTo>
                  <a:pt x="270" y="1"/>
                  <a:pt x="270" y="1"/>
                  <a:pt x="270" y="1"/>
                </a:cubicBezTo>
                <a:cubicBezTo>
                  <a:pt x="338" y="1"/>
                  <a:pt x="338" y="1"/>
                  <a:pt x="338" y="1"/>
                </a:cubicBezTo>
                <a:cubicBezTo>
                  <a:pt x="287" y="196"/>
                  <a:pt x="287" y="196"/>
                  <a:pt x="287" y="196"/>
                </a:cubicBezTo>
                <a:lnTo>
                  <a:pt x="243" y="196"/>
                </a:lnTo>
                <a:close/>
                <a:moveTo>
                  <a:pt x="258" y="225"/>
                </a:moveTo>
                <a:cubicBezTo>
                  <a:pt x="237" y="225"/>
                  <a:pt x="220" y="241"/>
                  <a:pt x="220" y="262"/>
                </a:cubicBezTo>
                <a:cubicBezTo>
                  <a:pt x="220" y="283"/>
                  <a:pt x="237" y="300"/>
                  <a:pt x="258" y="300"/>
                </a:cubicBezTo>
                <a:cubicBezTo>
                  <a:pt x="279" y="300"/>
                  <a:pt x="296" y="283"/>
                  <a:pt x="296" y="262"/>
                </a:cubicBezTo>
                <a:cubicBezTo>
                  <a:pt x="296" y="241"/>
                  <a:pt x="279" y="225"/>
                  <a:pt x="258" y="225"/>
                </a:cubicBezTo>
                <a:close/>
                <a:moveTo>
                  <a:pt x="80" y="205"/>
                </a:moveTo>
                <a:cubicBezTo>
                  <a:pt x="196" y="205"/>
                  <a:pt x="196" y="205"/>
                  <a:pt x="196" y="205"/>
                </a:cubicBezTo>
                <a:cubicBezTo>
                  <a:pt x="207" y="158"/>
                  <a:pt x="207" y="158"/>
                  <a:pt x="207" y="158"/>
                </a:cubicBezTo>
                <a:cubicBezTo>
                  <a:pt x="89" y="158"/>
                  <a:pt x="89" y="158"/>
                  <a:pt x="89" y="158"/>
                </a:cubicBezTo>
                <a:cubicBezTo>
                  <a:pt x="109" y="56"/>
                  <a:pt x="109" y="56"/>
                  <a:pt x="109" y="56"/>
                </a:cubicBezTo>
                <a:cubicBezTo>
                  <a:pt x="237" y="56"/>
                  <a:pt x="237" y="56"/>
                  <a:pt x="237" y="56"/>
                </a:cubicBezTo>
                <a:cubicBezTo>
                  <a:pt x="248" y="0"/>
                  <a:pt x="248" y="0"/>
                  <a:pt x="248" y="0"/>
                </a:cubicBezTo>
                <a:cubicBezTo>
                  <a:pt x="57" y="0"/>
                  <a:pt x="57" y="0"/>
                  <a:pt x="57" y="0"/>
                </a:cubicBezTo>
                <a:cubicBezTo>
                  <a:pt x="0" y="295"/>
                  <a:pt x="0" y="295"/>
                  <a:pt x="0" y="295"/>
                </a:cubicBezTo>
                <a:cubicBezTo>
                  <a:pt x="62" y="295"/>
                  <a:pt x="62" y="295"/>
                  <a:pt x="62" y="295"/>
                </a:cubicBezTo>
                <a:lnTo>
                  <a:pt x="80" y="20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3" name="Freeform 43">
            <a:extLst>
              <a:ext uri="{FF2B5EF4-FFF2-40B4-BE49-F238E27FC236}">
                <a16:creationId xmlns:a16="http://schemas.microsoft.com/office/drawing/2014/main" xmlns="" id="{609A7878-F225-4559-84E0-4036F022597F}"/>
              </a:ext>
            </a:extLst>
          </p:cNvPr>
          <p:cNvSpPr>
            <a:spLocks noEditPoints="1"/>
          </p:cNvSpPr>
          <p:nvPr/>
        </p:nvSpPr>
        <p:spPr bwMode="auto">
          <a:xfrm>
            <a:off x="4468813" y="4705350"/>
            <a:ext cx="392113" cy="423863"/>
          </a:xfrm>
          <a:custGeom>
            <a:avLst/>
            <a:gdLst>
              <a:gd name="T0" fmla="*/ 236 w 280"/>
              <a:gd name="T1" fmla="*/ 197 h 300"/>
              <a:gd name="T2" fmla="*/ 238 w 280"/>
              <a:gd name="T3" fmla="*/ 184 h 300"/>
              <a:gd name="T4" fmla="*/ 175 w 280"/>
              <a:gd name="T5" fmla="*/ 87 h 300"/>
              <a:gd name="T6" fmla="*/ 116 w 280"/>
              <a:gd name="T7" fmla="*/ 156 h 300"/>
              <a:gd name="T8" fmla="*/ 116 w 280"/>
              <a:gd name="T9" fmla="*/ 0 h 300"/>
              <a:gd name="T10" fmla="*/ 40 w 280"/>
              <a:gd name="T11" fmla="*/ 157 h 300"/>
              <a:gd name="T12" fmla="*/ 44 w 280"/>
              <a:gd name="T13" fmla="*/ 197 h 300"/>
              <a:gd name="T14" fmla="*/ 0 w 280"/>
              <a:gd name="T15" fmla="*/ 240 h 300"/>
              <a:gd name="T16" fmla="*/ 140 w 280"/>
              <a:gd name="T17" fmla="*/ 300 h 300"/>
              <a:gd name="T18" fmla="*/ 280 w 280"/>
              <a:gd name="T19" fmla="*/ 240 h 300"/>
              <a:gd name="T20" fmla="*/ 236 w 280"/>
              <a:gd name="T21" fmla="*/ 197 h 300"/>
              <a:gd name="T22" fmla="*/ 86 w 280"/>
              <a:gd name="T23" fmla="*/ 125 h 300"/>
              <a:gd name="T24" fmla="*/ 131 w 280"/>
              <a:gd name="T25" fmla="*/ 208 h 300"/>
              <a:gd name="T26" fmla="*/ 188 w 280"/>
              <a:gd name="T27" fmla="*/ 143 h 300"/>
              <a:gd name="T28" fmla="*/ 214 w 280"/>
              <a:gd name="T29" fmla="*/ 190 h 300"/>
              <a:gd name="T30" fmla="*/ 213 w 280"/>
              <a:gd name="T31" fmla="*/ 190 h 300"/>
              <a:gd name="T32" fmla="*/ 190 w 280"/>
              <a:gd name="T33" fmla="*/ 244 h 300"/>
              <a:gd name="T34" fmla="*/ 189 w 280"/>
              <a:gd name="T35" fmla="*/ 244 h 300"/>
              <a:gd name="T36" fmla="*/ 177 w 280"/>
              <a:gd name="T37" fmla="*/ 252 h 300"/>
              <a:gd name="T38" fmla="*/ 176 w 280"/>
              <a:gd name="T39" fmla="*/ 253 h 300"/>
              <a:gd name="T40" fmla="*/ 171 w 280"/>
              <a:gd name="T41" fmla="*/ 255 h 300"/>
              <a:gd name="T42" fmla="*/ 169 w 280"/>
              <a:gd name="T43" fmla="*/ 256 h 300"/>
              <a:gd name="T44" fmla="*/ 154 w 280"/>
              <a:gd name="T45" fmla="*/ 261 h 300"/>
              <a:gd name="T46" fmla="*/ 152 w 280"/>
              <a:gd name="T47" fmla="*/ 261 h 300"/>
              <a:gd name="T48" fmla="*/ 146 w 280"/>
              <a:gd name="T49" fmla="*/ 262 h 300"/>
              <a:gd name="T50" fmla="*/ 143 w 280"/>
              <a:gd name="T51" fmla="*/ 262 h 300"/>
              <a:gd name="T52" fmla="*/ 134 w 280"/>
              <a:gd name="T53" fmla="*/ 263 h 300"/>
              <a:gd name="T54" fmla="*/ 128 w 280"/>
              <a:gd name="T55" fmla="*/ 263 h 300"/>
              <a:gd name="T56" fmla="*/ 126 w 280"/>
              <a:gd name="T57" fmla="*/ 263 h 300"/>
              <a:gd name="T58" fmla="*/ 121 w 280"/>
              <a:gd name="T59" fmla="*/ 262 h 300"/>
              <a:gd name="T60" fmla="*/ 120 w 280"/>
              <a:gd name="T61" fmla="*/ 262 h 300"/>
              <a:gd name="T62" fmla="*/ 114 w 280"/>
              <a:gd name="T63" fmla="*/ 260 h 300"/>
              <a:gd name="T64" fmla="*/ 113 w 280"/>
              <a:gd name="T65" fmla="*/ 260 h 300"/>
              <a:gd name="T66" fmla="*/ 108 w 280"/>
              <a:gd name="T67" fmla="*/ 258 h 300"/>
              <a:gd name="T68" fmla="*/ 107 w 280"/>
              <a:gd name="T69" fmla="*/ 258 h 300"/>
              <a:gd name="T70" fmla="*/ 65 w 280"/>
              <a:gd name="T71" fmla="*/ 190 h 300"/>
              <a:gd name="T72" fmla="*/ 65 w 280"/>
              <a:gd name="T73" fmla="*/ 190 h 300"/>
              <a:gd name="T74" fmla="*/ 86 w 280"/>
              <a:gd name="T75" fmla="*/ 125 h 3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280" h="300">
                <a:moveTo>
                  <a:pt x="236" y="197"/>
                </a:moveTo>
                <a:cubicBezTo>
                  <a:pt x="237" y="193"/>
                  <a:pt x="238" y="188"/>
                  <a:pt x="238" y="184"/>
                </a:cubicBezTo>
                <a:cubicBezTo>
                  <a:pt x="238" y="127"/>
                  <a:pt x="207" y="105"/>
                  <a:pt x="175" y="87"/>
                </a:cubicBezTo>
                <a:cubicBezTo>
                  <a:pt x="184" y="136"/>
                  <a:pt x="154" y="166"/>
                  <a:pt x="116" y="156"/>
                </a:cubicBezTo>
                <a:cubicBezTo>
                  <a:pt x="171" y="65"/>
                  <a:pt x="91" y="65"/>
                  <a:pt x="116" y="0"/>
                </a:cubicBezTo>
                <a:cubicBezTo>
                  <a:pt x="78" y="27"/>
                  <a:pt x="40" y="102"/>
                  <a:pt x="40" y="157"/>
                </a:cubicBezTo>
                <a:cubicBezTo>
                  <a:pt x="40" y="171"/>
                  <a:pt x="42" y="185"/>
                  <a:pt x="44" y="197"/>
                </a:cubicBezTo>
                <a:cubicBezTo>
                  <a:pt x="17" y="208"/>
                  <a:pt x="0" y="223"/>
                  <a:pt x="0" y="240"/>
                </a:cubicBezTo>
                <a:cubicBezTo>
                  <a:pt x="0" y="273"/>
                  <a:pt x="63" y="300"/>
                  <a:pt x="140" y="300"/>
                </a:cubicBezTo>
                <a:cubicBezTo>
                  <a:pt x="217" y="300"/>
                  <a:pt x="280" y="273"/>
                  <a:pt x="280" y="240"/>
                </a:cubicBezTo>
                <a:cubicBezTo>
                  <a:pt x="280" y="223"/>
                  <a:pt x="263" y="208"/>
                  <a:pt x="236" y="197"/>
                </a:cubicBezTo>
                <a:close/>
                <a:moveTo>
                  <a:pt x="86" y="125"/>
                </a:moveTo>
                <a:cubicBezTo>
                  <a:pt x="76" y="173"/>
                  <a:pt x="104" y="208"/>
                  <a:pt x="131" y="208"/>
                </a:cubicBezTo>
                <a:cubicBezTo>
                  <a:pt x="161" y="208"/>
                  <a:pt x="179" y="180"/>
                  <a:pt x="188" y="143"/>
                </a:cubicBezTo>
                <a:cubicBezTo>
                  <a:pt x="204" y="155"/>
                  <a:pt x="212" y="172"/>
                  <a:pt x="214" y="190"/>
                </a:cubicBezTo>
                <a:cubicBezTo>
                  <a:pt x="213" y="190"/>
                  <a:pt x="213" y="190"/>
                  <a:pt x="213" y="190"/>
                </a:cubicBezTo>
                <a:cubicBezTo>
                  <a:pt x="215" y="209"/>
                  <a:pt x="207" y="230"/>
                  <a:pt x="190" y="244"/>
                </a:cubicBezTo>
                <a:cubicBezTo>
                  <a:pt x="190" y="244"/>
                  <a:pt x="189" y="244"/>
                  <a:pt x="189" y="244"/>
                </a:cubicBezTo>
                <a:cubicBezTo>
                  <a:pt x="186" y="247"/>
                  <a:pt x="182" y="250"/>
                  <a:pt x="177" y="252"/>
                </a:cubicBezTo>
                <a:cubicBezTo>
                  <a:pt x="177" y="252"/>
                  <a:pt x="177" y="253"/>
                  <a:pt x="176" y="253"/>
                </a:cubicBezTo>
                <a:cubicBezTo>
                  <a:pt x="174" y="254"/>
                  <a:pt x="173" y="255"/>
                  <a:pt x="171" y="255"/>
                </a:cubicBezTo>
                <a:cubicBezTo>
                  <a:pt x="170" y="256"/>
                  <a:pt x="170" y="256"/>
                  <a:pt x="169" y="256"/>
                </a:cubicBezTo>
                <a:cubicBezTo>
                  <a:pt x="164" y="258"/>
                  <a:pt x="159" y="260"/>
                  <a:pt x="154" y="261"/>
                </a:cubicBezTo>
                <a:cubicBezTo>
                  <a:pt x="153" y="261"/>
                  <a:pt x="153" y="261"/>
                  <a:pt x="152" y="261"/>
                </a:cubicBezTo>
                <a:cubicBezTo>
                  <a:pt x="150" y="261"/>
                  <a:pt x="148" y="262"/>
                  <a:pt x="146" y="262"/>
                </a:cubicBezTo>
                <a:cubicBezTo>
                  <a:pt x="145" y="262"/>
                  <a:pt x="144" y="262"/>
                  <a:pt x="143" y="262"/>
                </a:cubicBezTo>
                <a:cubicBezTo>
                  <a:pt x="140" y="263"/>
                  <a:pt x="137" y="263"/>
                  <a:pt x="134" y="263"/>
                </a:cubicBezTo>
                <a:cubicBezTo>
                  <a:pt x="132" y="263"/>
                  <a:pt x="130" y="263"/>
                  <a:pt x="128" y="263"/>
                </a:cubicBezTo>
                <a:cubicBezTo>
                  <a:pt x="127" y="263"/>
                  <a:pt x="127" y="263"/>
                  <a:pt x="126" y="263"/>
                </a:cubicBezTo>
                <a:cubicBezTo>
                  <a:pt x="125" y="262"/>
                  <a:pt x="123" y="262"/>
                  <a:pt x="121" y="262"/>
                </a:cubicBezTo>
                <a:cubicBezTo>
                  <a:pt x="121" y="262"/>
                  <a:pt x="120" y="262"/>
                  <a:pt x="120" y="262"/>
                </a:cubicBezTo>
                <a:cubicBezTo>
                  <a:pt x="118" y="261"/>
                  <a:pt x="116" y="261"/>
                  <a:pt x="114" y="260"/>
                </a:cubicBezTo>
                <a:cubicBezTo>
                  <a:pt x="114" y="260"/>
                  <a:pt x="114" y="260"/>
                  <a:pt x="113" y="260"/>
                </a:cubicBezTo>
                <a:cubicBezTo>
                  <a:pt x="111" y="260"/>
                  <a:pt x="110" y="259"/>
                  <a:pt x="108" y="258"/>
                </a:cubicBezTo>
                <a:cubicBezTo>
                  <a:pt x="108" y="258"/>
                  <a:pt x="107" y="258"/>
                  <a:pt x="107" y="258"/>
                </a:cubicBezTo>
                <a:cubicBezTo>
                  <a:pt x="82" y="248"/>
                  <a:pt x="64" y="224"/>
                  <a:pt x="65" y="190"/>
                </a:cubicBezTo>
                <a:cubicBezTo>
                  <a:pt x="65" y="190"/>
                  <a:pt x="65" y="190"/>
                  <a:pt x="65" y="190"/>
                </a:cubicBezTo>
                <a:cubicBezTo>
                  <a:pt x="65" y="171"/>
                  <a:pt x="72" y="149"/>
                  <a:pt x="86" y="12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4" name="Freeform 44">
            <a:extLst>
              <a:ext uri="{FF2B5EF4-FFF2-40B4-BE49-F238E27FC236}">
                <a16:creationId xmlns:a16="http://schemas.microsoft.com/office/drawing/2014/main" xmlns="" id="{F97643F4-58B1-42A2-AC03-397DD8DBC89A}"/>
              </a:ext>
            </a:extLst>
          </p:cNvPr>
          <p:cNvSpPr>
            <a:spLocks noEditPoints="1"/>
          </p:cNvSpPr>
          <p:nvPr/>
        </p:nvSpPr>
        <p:spPr bwMode="auto">
          <a:xfrm>
            <a:off x="4384675" y="5384800"/>
            <a:ext cx="560388" cy="252413"/>
          </a:xfrm>
          <a:custGeom>
            <a:avLst/>
            <a:gdLst>
              <a:gd name="T0" fmla="*/ 400 w 400"/>
              <a:gd name="T1" fmla="*/ 89 h 178"/>
              <a:gd name="T2" fmla="*/ 310 w 400"/>
              <a:gd name="T3" fmla="*/ 178 h 178"/>
              <a:gd name="T4" fmla="*/ 221 w 400"/>
              <a:gd name="T5" fmla="*/ 89 h 178"/>
              <a:gd name="T6" fmla="*/ 310 w 400"/>
              <a:gd name="T7" fmla="*/ 0 h 178"/>
              <a:gd name="T8" fmla="*/ 400 w 400"/>
              <a:gd name="T9" fmla="*/ 89 h 178"/>
              <a:gd name="T10" fmla="*/ 90 w 400"/>
              <a:gd name="T11" fmla="*/ 0 h 178"/>
              <a:gd name="T12" fmla="*/ 0 w 400"/>
              <a:gd name="T13" fmla="*/ 89 h 178"/>
              <a:gd name="T14" fmla="*/ 90 w 400"/>
              <a:gd name="T15" fmla="*/ 178 h 178"/>
              <a:gd name="T16" fmla="*/ 179 w 400"/>
              <a:gd name="T17" fmla="*/ 89 h 178"/>
              <a:gd name="T18" fmla="*/ 90 w 400"/>
              <a:gd name="T19" fmla="*/ 0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400" h="178">
                <a:moveTo>
                  <a:pt x="400" y="89"/>
                </a:moveTo>
                <a:cubicBezTo>
                  <a:pt x="400" y="138"/>
                  <a:pt x="360" y="178"/>
                  <a:pt x="310" y="178"/>
                </a:cubicBezTo>
                <a:cubicBezTo>
                  <a:pt x="261" y="178"/>
                  <a:pt x="221" y="138"/>
                  <a:pt x="221" y="89"/>
                </a:cubicBezTo>
                <a:cubicBezTo>
                  <a:pt x="221" y="40"/>
                  <a:pt x="261" y="0"/>
                  <a:pt x="310" y="0"/>
                </a:cubicBezTo>
                <a:cubicBezTo>
                  <a:pt x="360" y="0"/>
                  <a:pt x="400" y="40"/>
                  <a:pt x="400" y="89"/>
                </a:cubicBezTo>
                <a:close/>
                <a:moveTo>
                  <a:pt x="90" y="0"/>
                </a:moveTo>
                <a:cubicBezTo>
                  <a:pt x="40" y="0"/>
                  <a:pt x="0" y="40"/>
                  <a:pt x="0" y="89"/>
                </a:cubicBezTo>
                <a:cubicBezTo>
                  <a:pt x="0" y="138"/>
                  <a:pt x="40" y="178"/>
                  <a:pt x="90" y="178"/>
                </a:cubicBezTo>
                <a:cubicBezTo>
                  <a:pt x="139" y="178"/>
                  <a:pt x="179" y="138"/>
                  <a:pt x="179" y="89"/>
                </a:cubicBezTo>
                <a:cubicBezTo>
                  <a:pt x="179" y="40"/>
                  <a:pt x="139" y="0"/>
                  <a:pt x="9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5" name="Freeform 45">
            <a:extLst>
              <a:ext uri="{FF2B5EF4-FFF2-40B4-BE49-F238E27FC236}">
                <a16:creationId xmlns:a16="http://schemas.microsoft.com/office/drawing/2014/main" xmlns="" id="{0002ADC6-0A5A-4455-8F1C-34E7940AD331}"/>
              </a:ext>
            </a:extLst>
          </p:cNvPr>
          <p:cNvSpPr>
            <a:spLocks noEditPoints="1"/>
          </p:cNvSpPr>
          <p:nvPr/>
        </p:nvSpPr>
        <p:spPr bwMode="auto">
          <a:xfrm>
            <a:off x="4378325" y="5946775"/>
            <a:ext cx="566738" cy="303213"/>
          </a:xfrm>
          <a:custGeom>
            <a:avLst/>
            <a:gdLst>
              <a:gd name="T0" fmla="*/ 247 w 404"/>
              <a:gd name="T1" fmla="*/ 29 h 215"/>
              <a:gd name="T2" fmla="*/ 277 w 404"/>
              <a:gd name="T3" fmla="*/ 57 h 215"/>
              <a:gd name="T4" fmla="*/ 315 w 404"/>
              <a:gd name="T5" fmla="*/ 45 h 215"/>
              <a:gd name="T6" fmla="*/ 287 w 404"/>
              <a:gd name="T7" fmla="*/ 59 h 215"/>
              <a:gd name="T8" fmla="*/ 368 w 404"/>
              <a:gd name="T9" fmla="*/ 65 h 215"/>
              <a:gd name="T10" fmla="*/ 404 w 404"/>
              <a:gd name="T11" fmla="*/ 77 h 215"/>
              <a:gd name="T12" fmla="*/ 307 w 404"/>
              <a:gd name="T13" fmla="*/ 85 h 215"/>
              <a:gd name="T14" fmla="*/ 336 w 404"/>
              <a:gd name="T15" fmla="*/ 105 h 215"/>
              <a:gd name="T16" fmla="*/ 317 w 404"/>
              <a:gd name="T17" fmla="*/ 119 h 215"/>
              <a:gd name="T18" fmla="*/ 281 w 404"/>
              <a:gd name="T19" fmla="*/ 137 h 215"/>
              <a:gd name="T20" fmla="*/ 285 w 404"/>
              <a:gd name="T21" fmla="*/ 170 h 215"/>
              <a:gd name="T22" fmla="*/ 243 w 404"/>
              <a:gd name="T23" fmla="*/ 157 h 215"/>
              <a:gd name="T24" fmla="*/ 267 w 404"/>
              <a:gd name="T25" fmla="*/ 174 h 215"/>
              <a:gd name="T26" fmla="*/ 243 w 404"/>
              <a:gd name="T27" fmla="*/ 176 h 215"/>
              <a:gd name="T28" fmla="*/ 194 w 404"/>
              <a:gd name="T29" fmla="*/ 172 h 215"/>
              <a:gd name="T30" fmla="*/ 202 w 404"/>
              <a:gd name="T31" fmla="*/ 194 h 215"/>
              <a:gd name="T32" fmla="*/ 182 w 404"/>
              <a:gd name="T33" fmla="*/ 176 h 215"/>
              <a:gd name="T34" fmla="*/ 135 w 404"/>
              <a:gd name="T35" fmla="*/ 182 h 215"/>
              <a:gd name="T36" fmla="*/ 111 w 404"/>
              <a:gd name="T37" fmla="*/ 180 h 215"/>
              <a:gd name="T38" fmla="*/ 117 w 404"/>
              <a:gd name="T39" fmla="*/ 135 h 215"/>
              <a:gd name="T40" fmla="*/ 26 w 404"/>
              <a:gd name="T41" fmla="*/ 182 h 215"/>
              <a:gd name="T42" fmla="*/ 20 w 404"/>
              <a:gd name="T43" fmla="*/ 143 h 215"/>
              <a:gd name="T44" fmla="*/ 115 w 404"/>
              <a:gd name="T45" fmla="*/ 127 h 215"/>
              <a:gd name="T46" fmla="*/ 119 w 404"/>
              <a:gd name="T47" fmla="*/ 41 h 215"/>
              <a:gd name="T48" fmla="*/ 176 w 404"/>
              <a:gd name="T49" fmla="*/ 51 h 215"/>
              <a:gd name="T50" fmla="*/ 160 w 404"/>
              <a:gd name="T51" fmla="*/ 33 h 215"/>
              <a:gd name="T52" fmla="*/ 188 w 404"/>
              <a:gd name="T53" fmla="*/ 21 h 215"/>
              <a:gd name="T54" fmla="*/ 184 w 404"/>
              <a:gd name="T55" fmla="*/ 47 h 215"/>
              <a:gd name="T56" fmla="*/ 239 w 404"/>
              <a:gd name="T57" fmla="*/ 31 h 215"/>
              <a:gd name="T58" fmla="*/ 261 w 404"/>
              <a:gd name="T59" fmla="*/ 27 h 215"/>
              <a:gd name="T60" fmla="*/ 283 w 404"/>
              <a:gd name="T61" fmla="*/ 79 h 215"/>
              <a:gd name="T62" fmla="*/ 188 w 404"/>
              <a:gd name="T63" fmla="*/ 139 h 215"/>
              <a:gd name="T64" fmla="*/ 174 w 404"/>
              <a:gd name="T65" fmla="*/ 79 h 2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404" h="215">
                <a:moveTo>
                  <a:pt x="261" y="27"/>
                </a:moveTo>
                <a:cubicBezTo>
                  <a:pt x="258" y="30"/>
                  <a:pt x="252" y="29"/>
                  <a:pt x="247" y="29"/>
                </a:cubicBezTo>
                <a:cubicBezTo>
                  <a:pt x="245" y="34"/>
                  <a:pt x="245" y="40"/>
                  <a:pt x="243" y="43"/>
                </a:cubicBezTo>
                <a:cubicBezTo>
                  <a:pt x="252" y="50"/>
                  <a:pt x="269" y="49"/>
                  <a:pt x="277" y="57"/>
                </a:cubicBezTo>
                <a:cubicBezTo>
                  <a:pt x="294" y="51"/>
                  <a:pt x="280" y="38"/>
                  <a:pt x="291" y="27"/>
                </a:cubicBezTo>
                <a:cubicBezTo>
                  <a:pt x="307" y="25"/>
                  <a:pt x="311" y="36"/>
                  <a:pt x="315" y="45"/>
                </a:cubicBezTo>
                <a:cubicBezTo>
                  <a:pt x="312" y="49"/>
                  <a:pt x="302" y="47"/>
                  <a:pt x="295" y="47"/>
                </a:cubicBezTo>
                <a:cubicBezTo>
                  <a:pt x="291" y="50"/>
                  <a:pt x="290" y="56"/>
                  <a:pt x="287" y="59"/>
                </a:cubicBezTo>
                <a:cubicBezTo>
                  <a:pt x="291" y="67"/>
                  <a:pt x="301" y="70"/>
                  <a:pt x="303" y="79"/>
                </a:cubicBezTo>
                <a:cubicBezTo>
                  <a:pt x="324" y="74"/>
                  <a:pt x="345" y="69"/>
                  <a:pt x="368" y="65"/>
                </a:cubicBezTo>
                <a:cubicBezTo>
                  <a:pt x="374" y="59"/>
                  <a:pt x="372" y="46"/>
                  <a:pt x="382" y="43"/>
                </a:cubicBezTo>
                <a:cubicBezTo>
                  <a:pt x="398" y="46"/>
                  <a:pt x="403" y="60"/>
                  <a:pt x="404" y="77"/>
                </a:cubicBezTo>
                <a:cubicBezTo>
                  <a:pt x="396" y="92"/>
                  <a:pt x="374" y="86"/>
                  <a:pt x="368" y="73"/>
                </a:cubicBezTo>
                <a:cubicBezTo>
                  <a:pt x="347" y="76"/>
                  <a:pt x="327" y="81"/>
                  <a:pt x="307" y="85"/>
                </a:cubicBezTo>
                <a:cubicBezTo>
                  <a:pt x="306" y="90"/>
                  <a:pt x="309" y="103"/>
                  <a:pt x="305" y="111"/>
                </a:cubicBezTo>
                <a:cubicBezTo>
                  <a:pt x="318" y="120"/>
                  <a:pt x="324" y="104"/>
                  <a:pt x="336" y="105"/>
                </a:cubicBezTo>
                <a:cubicBezTo>
                  <a:pt x="342" y="112"/>
                  <a:pt x="343" y="139"/>
                  <a:pt x="327" y="137"/>
                </a:cubicBezTo>
                <a:cubicBezTo>
                  <a:pt x="319" y="136"/>
                  <a:pt x="318" y="128"/>
                  <a:pt x="317" y="119"/>
                </a:cubicBezTo>
                <a:cubicBezTo>
                  <a:pt x="311" y="120"/>
                  <a:pt x="310" y="117"/>
                  <a:pt x="305" y="117"/>
                </a:cubicBezTo>
                <a:cubicBezTo>
                  <a:pt x="296" y="122"/>
                  <a:pt x="291" y="132"/>
                  <a:pt x="281" y="137"/>
                </a:cubicBezTo>
                <a:cubicBezTo>
                  <a:pt x="282" y="154"/>
                  <a:pt x="302" y="142"/>
                  <a:pt x="311" y="151"/>
                </a:cubicBezTo>
                <a:cubicBezTo>
                  <a:pt x="310" y="165"/>
                  <a:pt x="300" y="170"/>
                  <a:pt x="285" y="170"/>
                </a:cubicBezTo>
                <a:cubicBezTo>
                  <a:pt x="284" y="158"/>
                  <a:pt x="288" y="149"/>
                  <a:pt x="275" y="143"/>
                </a:cubicBezTo>
                <a:cubicBezTo>
                  <a:pt x="261" y="145"/>
                  <a:pt x="255" y="154"/>
                  <a:pt x="243" y="157"/>
                </a:cubicBezTo>
                <a:cubicBezTo>
                  <a:pt x="242" y="163"/>
                  <a:pt x="245" y="166"/>
                  <a:pt x="247" y="170"/>
                </a:cubicBezTo>
                <a:cubicBezTo>
                  <a:pt x="250" y="173"/>
                  <a:pt x="263" y="167"/>
                  <a:pt x="267" y="174"/>
                </a:cubicBezTo>
                <a:cubicBezTo>
                  <a:pt x="267" y="190"/>
                  <a:pt x="246" y="200"/>
                  <a:pt x="234" y="192"/>
                </a:cubicBezTo>
                <a:cubicBezTo>
                  <a:pt x="234" y="183"/>
                  <a:pt x="240" y="182"/>
                  <a:pt x="243" y="176"/>
                </a:cubicBezTo>
                <a:cubicBezTo>
                  <a:pt x="239" y="172"/>
                  <a:pt x="237" y="166"/>
                  <a:pt x="234" y="160"/>
                </a:cubicBezTo>
                <a:cubicBezTo>
                  <a:pt x="222" y="165"/>
                  <a:pt x="211" y="172"/>
                  <a:pt x="194" y="172"/>
                </a:cubicBezTo>
                <a:cubicBezTo>
                  <a:pt x="194" y="177"/>
                  <a:pt x="191" y="178"/>
                  <a:pt x="192" y="184"/>
                </a:cubicBezTo>
                <a:cubicBezTo>
                  <a:pt x="191" y="192"/>
                  <a:pt x="202" y="188"/>
                  <a:pt x="202" y="194"/>
                </a:cubicBezTo>
                <a:cubicBezTo>
                  <a:pt x="206" y="212"/>
                  <a:pt x="177" y="215"/>
                  <a:pt x="172" y="202"/>
                </a:cubicBezTo>
                <a:cubicBezTo>
                  <a:pt x="171" y="190"/>
                  <a:pt x="187" y="193"/>
                  <a:pt x="182" y="176"/>
                </a:cubicBezTo>
                <a:cubicBezTo>
                  <a:pt x="172" y="172"/>
                  <a:pt x="155" y="175"/>
                  <a:pt x="146" y="170"/>
                </a:cubicBezTo>
                <a:cubicBezTo>
                  <a:pt x="140" y="172"/>
                  <a:pt x="140" y="180"/>
                  <a:pt x="135" y="182"/>
                </a:cubicBezTo>
                <a:cubicBezTo>
                  <a:pt x="136" y="188"/>
                  <a:pt x="143" y="189"/>
                  <a:pt x="142" y="196"/>
                </a:cubicBezTo>
                <a:cubicBezTo>
                  <a:pt x="128" y="201"/>
                  <a:pt x="109" y="197"/>
                  <a:pt x="111" y="180"/>
                </a:cubicBezTo>
                <a:cubicBezTo>
                  <a:pt x="119" y="172"/>
                  <a:pt x="133" y="179"/>
                  <a:pt x="137" y="166"/>
                </a:cubicBezTo>
                <a:cubicBezTo>
                  <a:pt x="130" y="157"/>
                  <a:pt x="121" y="148"/>
                  <a:pt x="117" y="135"/>
                </a:cubicBezTo>
                <a:cubicBezTo>
                  <a:pt x="87" y="141"/>
                  <a:pt x="62" y="154"/>
                  <a:pt x="34" y="162"/>
                </a:cubicBezTo>
                <a:cubicBezTo>
                  <a:pt x="32" y="169"/>
                  <a:pt x="32" y="178"/>
                  <a:pt x="26" y="182"/>
                </a:cubicBezTo>
                <a:cubicBezTo>
                  <a:pt x="18" y="184"/>
                  <a:pt x="17" y="183"/>
                  <a:pt x="8" y="182"/>
                </a:cubicBezTo>
                <a:cubicBezTo>
                  <a:pt x="0" y="170"/>
                  <a:pt x="4" y="144"/>
                  <a:pt x="20" y="143"/>
                </a:cubicBezTo>
                <a:cubicBezTo>
                  <a:pt x="29" y="141"/>
                  <a:pt x="26" y="150"/>
                  <a:pt x="32" y="151"/>
                </a:cubicBezTo>
                <a:cubicBezTo>
                  <a:pt x="61" y="144"/>
                  <a:pt x="86" y="133"/>
                  <a:pt x="115" y="127"/>
                </a:cubicBezTo>
                <a:cubicBezTo>
                  <a:pt x="109" y="91"/>
                  <a:pt x="161" y="66"/>
                  <a:pt x="103" y="71"/>
                </a:cubicBezTo>
                <a:cubicBezTo>
                  <a:pt x="98" y="54"/>
                  <a:pt x="108" y="40"/>
                  <a:pt x="119" y="41"/>
                </a:cubicBezTo>
                <a:cubicBezTo>
                  <a:pt x="137" y="43"/>
                  <a:pt x="123" y="66"/>
                  <a:pt x="137" y="73"/>
                </a:cubicBezTo>
                <a:cubicBezTo>
                  <a:pt x="150" y="66"/>
                  <a:pt x="160" y="55"/>
                  <a:pt x="176" y="51"/>
                </a:cubicBezTo>
                <a:cubicBezTo>
                  <a:pt x="177" y="45"/>
                  <a:pt x="175" y="42"/>
                  <a:pt x="174" y="37"/>
                </a:cubicBezTo>
                <a:cubicBezTo>
                  <a:pt x="173" y="33"/>
                  <a:pt x="161" y="38"/>
                  <a:pt x="160" y="33"/>
                </a:cubicBezTo>
                <a:cubicBezTo>
                  <a:pt x="160" y="29"/>
                  <a:pt x="160" y="24"/>
                  <a:pt x="160" y="19"/>
                </a:cubicBezTo>
                <a:cubicBezTo>
                  <a:pt x="166" y="13"/>
                  <a:pt x="183" y="14"/>
                  <a:pt x="188" y="21"/>
                </a:cubicBezTo>
                <a:cubicBezTo>
                  <a:pt x="190" y="30"/>
                  <a:pt x="184" y="33"/>
                  <a:pt x="178" y="33"/>
                </a:cubicBezTo>
                <a:cubicBezTo>
                  <a:pt x="178" y="39"/>
                  <a:pt x="182" y="42"/>
                  <a:pt x="184" y="47"/>
                </a:cubicBezTo>
                <a:cubicBezTo>
                  <a:pt x="197" y="42"/>
                  <a:pt x="216" y="43"/>
                  <a:pt x="234" y="43"/>
                </a:cubicBezTo>
                <a:cubicBezTo>
                  <a:pt x="237" y="41"/>
                  <a:pt x="238" y="36"/>
                  <a:pt x="239" y="31"/>
                </a:cubicBezTo>
                <a:cubicBezTo>
                  <a:pt x="240" y="24"/>
                  <a:pt x="228" y="30"/>
                  <a:pt x="230" y="21"/>
                </a:cubicBezTo>
                <a:cubicBezTo>
                  <a:pt x="233" y="0"/>
                  <a:pt x="261" y="12"/>
                  <a:pt x="261" y="27"/>
                </a:cubicBezTo>
                <a:close/>
                <a:moveTo>
                  <a:pt x="277" y="117"/>
                </a:moveTo>
                <a:cubicBezTo>
                  <a:pt x="286" y="111"/>
                  <a:pt x="282" y="93"/>
                  <a:pt x="283" y="79"/>
                </a:cubicBezTo>
                <a:cubicBezTo>
                  <a:pt x="258" y="59"/>
                  <a:pt x="242" y="118"/>
                  <a:pt x="277" y="117"/>
                </a:cubicBezTo>
                <a:close/>
                <a:moveTo>
                  <a:pt x="188" y="139"/>
                </a:moveTo>
                <a:cubicBezTo>
                  <a:pt x="207" y="141"/>
                  <a:pt x="232" y="121"/>
                  <a:pt x="230" y="103"/>
                </a:cubicBezTo>
                <a:cubicBezTo>
                  <a:pt x="228" y="85"/>
                  <a:pt x="194" y="70"/>
                  <a:pt x="174" y="79"/>
                </a:cubicBezTo>
                <a:cubicBezTo>
                  <a:pt x="148" y="91"/>
                  <a:pt x="168" y="136"/>
                  <a:pt x="188" y="13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6" name="Freeform 46">
            <a:extLst>
              <a:ext uri="{FF2B5EF4-FFF2-40B4-BE49-F238E27FC236}">
                <a16:creationId xmlns:a16="http://schemas.microsoft.com/office/drawing/2014/main" xmlns="" id="{CA9316B0-A185-4509-ACF5-DDDCA6564437}"/>
              </a:ext>
            </a:extLst>
          </p:cNvPr>
          <p:cNvSpPr>
            <a:spLocks noEditPoints="1"/>
          </p:cNvSpPr>
          <p:nvPr/>
        </p:nvSpPr>
        <p:spPr bwMode="auto">
          <a:xfrm>
            <a:off x="5438775" y="542925"/>
            <a:ext cx="365125" cy="423863"/>
          </a:xfrm>
          <a:custGeom>
            <a:avLst/>
            <a:gdLst>
              <a:gd name="T0" fmla="*/ 177 w 260"/>
              <a:gd name="T1" fmla="*/ 0 h 300"/>
              <a:gd name="T2" fmla="*/ 233 w 260"/>
              <a:gd name="T3" fmla="*/ 13 h 300"/>
              <a:gd name="T4" fmla="*/ 240 w 260"/>
              <a:gd name="T5" fmla="*/ 24 h 300"/>
              <a:gd name="T6" fmla="*/ 233 w 260"/>
              <a:gd name="T7" fmla="*/ 35 h 300"/>
              <a:gd name="T8" fmla="*/ 222 w 260"/>
              <a:gd name="T9" fmla="*/ 35 h 300"/>
              <a:gd name="T10" fmla="*/ 157 w 260"/>
              <a:gd name="T11" fmla="*/ 22 h 300"/>
              <a:gd name="T12" fmla="*/ 104 w 260"/>
              <a:gd name="T13" fmla="*/ 23 h 300"/>
              <a:gd name="T14" fmla="*/ 250 w 260"/>
              <a:gd name="T15" fmla="*/ 207 h 300"/>
              <a:gd name="T16" fmla="*/ 233 w 260"/>
              <a:gd name="T17" fmla="*/ 210 h 300"/>
              <a:gd name="T18" fmla="*/ 191 w 260"/>
              <a:gd name="T19" fmla="*/ 244 h 300"/>
              <a:gd name="T20" fmla="*/ 185 w 260"/>
              <a:gd name="T21" fmla="*/ 254 h 300"/>
              <a:gd name="T22" fmla="*/ 148 w 260"/>
              <a:gd name="T23" fmla="*/ 255 h 300"/>
              <a:gd name="T24" fmla="*/ 143 w 260"/>
              <a:gd name="T25" fmla="*/ 254 h 300"/>
              <a:gd name="T26" fmla="*/ 37 w 260"/>
              <a:gd name="T27" fmla="*/ 210 h 300"/>
              <a:gd name="T28" fmla="*/ 37 w 260"/>
              <a:gd name="T29" fmla="*/ 210 h 300"/>
              <a:gd name="T30" fmla="*/ 35 w 260"/>
              <a:gd name="T31" fmla="*/ 208 h 300"/>
              <a:gd name="T32" fmla="*/ 24 w 260"/>
              <a:gd name="T33" fmla="*/ 172 h 300"/>
              <a:gd name="T34" fmla="*/ 134 w 260"/>
              <a:gd name="T35" fmla="*/ 90 h 300"/>
              <a:gd name="T36" fmla="*/ 197 w 260"/>
              <a:gd name="T37" fmla="*/ 104 h 300"/>
              <a:gd name="T38" fmla="*/ 218 w 260"/>
              <a:gd name="T39" fmla="*/ 122 h 300"/>
              <a:gd name="T40" fmla="*/ 206 w 260"/>
              <a:gd name="T41" fmla="*/ 178 h 300"/>
              <a:gd name="T42" fmla="*/ 138 w 260"/>
              <a:gd name="T43" fmla="*/ 192 h 300"/>
              <a:gd name="T44" fmla="*/ 138 w 260"/>
              <a:gd name="T45" fmla="*/ 192 h 300"/>
              <a:gd name="T46" fmla="*/ 98 w 260"/>
              <a:gd name="T47" fmla="*/ 179 h 300"/>
              <a:gd name="T48" fmla="*/ 63 w 260"/>
              <a:gd name="T49" fmla="*/ 124 h 300"/>
              <a:gd name="T50" fmla="*/ 41 w 260"/>
              <a:gd name="T51" fmla="*/ 143 h 300"/>
              <a:gd name="T52" fmla="*/ 88 w 260"/>
              <a:gd name="T53" fmla="*/ 200 h 300"/>
              <a:gd name="T54" fmla="*/ 134 w 260"/>
              <a:gd name="T55" fmla="*/ 216 h 300"/>
              <a:gd name="T56" fmla="*/ 134 w 260"/>
              <a:gd name="T57" fmla="*/ 216 h 300"/>
              <a:gd name="T58" fmla="*/ 220 w 260"/>
              <a:gd name="T59" fmla="*/ 197 h 300"/>
              <a:gd name="T60" fmla="*/ 207 w 260"/>
              <a:gd name="T61" fmla="*/ 82 h 300"/>
              <a:gd name="T62" fmla="*/ 206 w 260"/>
              <a:gd name="T63" fmla="*/ 82 h 300"/>
              <a:gd name="T64" fmla="*/ 40 w 260"/>
              <a:gd name="T65" fmla="*/ 96 h 300"/>
              <a:gd name="T66" fmla="*/ 17 w 260"/>
              <a:gd name="T67" fmla="*/ 223 h 300"/>
              <a:gd name="T68" fmla="*/ 18 w 260"/>
              <a:gd name="T69" fmla="*/ 225 h 300"/>
              <a:gd name="T70" fmla="*/ 135 w 260"/>
              <a:gd name="T71" fmla="*/ 278 h 300"/>
              <a:gd name="T72" fmla="*/ 142 w 260"/>
              <a:gd name="T73" fmla="*/ 278 h 300"/>
              <a:gd name="T74" fmla="*/ 197 w 260"/>
              <a:gd name="T75" fmla="*/ 300 h 300"/>
              <a:gd name="T76" fmla="*/ 209 w 260"/>
              <a:gd name="T77" fmla="*/ 288 h 300"/>
              <a:gd name="T78" fmla="*/ 210 w 260"/>
              <a:gd name="T79" fmla="*/ 260 h 300"/>
              <a:gd name="T80" fmla="*/ 252 w 260"/>
              <a:gd name="T81" fmla="*/ 224 h 300"/>
              <a:gd name="T82" fmla="*/ 157 w 260"/>
              <a:gd name="T83" fmla="*/ 164 h 300"/>
              <a:gd name="T84" fmla="*/ 157 w 260"/>
              <a:gd name="T85" fmla="*/ 164 h 300"/>
              <a:gd name="T86" fmla="*/ 173 w 260"/>
              <a:gd name="T87" fmla="*/ 166 h 300"/>
              <a:gd name="T88" fmla="*/ 218 w 260"/>
              <a:gd name="T89" fmla="*/ 144 h 300"/>
              <a:gd name="T90" fmla="*/ 173 w 260"/>
              <a:gd name="T91" fmla="*/ 142 h 300"/>
              <a:gd name="T92" fmla="*/ 101 w 260"/>
              <a:gd name="T93" fmla="*/ 102 h 300"/>
              <a:gd name="T94" fmla="*/ 157 w 260"/>
              <a:gd name="T95" fmla="*/ 164 h 300"/>
              <a:gd name="T96" fmla="*/ 222 w 260"/>
              <a:gd name="T97" fmla="*/ 46 h 300"/>
              <a:gd name="T98" fmla="*/ 221 w 260"/>
              <a:gd name="T99" fmla="*/ 46 h 300"/>
              <a:gd name="T100" fmla="*/ 74 w 260"/>
              <a:gd name="T101" fmla="*/ 57 h 300"/>
              <a:gd name="T102" fmla="*/ 132 w 260"/>
              <a:gd name="T103" fmla="*/ 57 h 300"/>
              <a:gd name="T104" fmla="*/ 211 w 260"/>
              <a:gd name="T105" fmla="*/ 67 h 300"/>
              <a:gd name="T106" fmla="*/ 211 w 260"/>
              <a:gd name="T107" fmla="*/ 67 h 300"/>
              <a:gd name="T108" fmla="*/ 255 w 260"/>
              <a:gd name="T109" fmla="*/ 121 h 3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260" h="300">
                <a:moveTo>
                  <a:pt x="104" y="23"/>
                </a:moveTo>
                <a:cubicBezTo>
                  <a:pt x="123" y="9"/>
                  <a:pt x="149" y="0"/>
                  <a:pt x="177" y="0"/>
                </a:cubicBezTo>
                <a:cubicBezTo>
                  <a:pt x="197" y="0"/>
                  <a:pt x="216" y="5"/>
                  <a:pt x="233" y="13"/>
                </a:cubicBezTo>
                <a:cubicBezTo>
                  <a:pt x="233" y="13"/>
                  <a:pt x="233" y="13"/>
                  <a:pt x="233" y="13"/>
                </a:cubicBezTo>
                <a:cubicBezTo>
                  <a:pt x="233" y="13"/>
                  <a:pt x="233" y="13"/>
                  <a:pt x="233" y="13"/>
                </a:cubicBezTo>
                <a:cubicBezTo>
                  <a:pt x="237" y="15"/>
                  <a:pt x="240" y="19"/>
                  <a:pt x="240" y="24"/>
                </a:cubicBezTo>
                <a:cubicBezTo>
                  <a:pt x="240" y="25"/>
                  <a:pt x="240" y="26"/>
                  <a:pt x="239" y="27"/>
                </a:cubicBezTo>
                <a:cubicBezTo>
                  <a:pt x="238" y="31"/>
                  <a:pt x="236" y="34"/>
                  <a:pt x="233" y="35"/>
                </a:cubicBezTo>
                <a:cubicBezTo>
                  <a:pt x="231" y="36"/>
                  <a:pt x="229" y="36"/>
                  <a:pt x="228" y="36"/>
                </a:cubicBezTo>
                <a:cubicBezTo>
                  <a:pt x="226" y="36"/>
                  <a:pt x="224" y="35"/>
                  <a:pt x="222" y="35"/>
                </a:cubicBezTo>
                <a:cubicBezTo>
                  <a:pt x="212" y="29"/>
                  <a:pt x="200" y="26"/>
                  <a:pt x="187" y="25"/>
                </a:cubicBezTo>
                <a:cubicBezTo>
                  <a:pt x="178" y="23"/>
                  <a:pt x="167" y="22"/>
                  <a:pt x="157" y="22"/>
                </a:cubicBezTo>
                <a:cubicBezTo>
                  <a:pt x="133" y="22"/>
                  <a:pt x="109" y="27"/>
                  <a:pt x="89" y="37"/>
                </a:cubicBezTo>
                <a:cubicBezTo>
                  <a:pt x="94" y="32"/>
                  <a:pt x="98" y="28"/>
                  <a:pt x="104" y="23"/>
                </a:cubicBezTo>
                <a:close/>
                <a:moveTo>
                  <a:pt x="255" y="217"/>
                </a:moveTo>
                <a:cubicBezTo>
                  <a:pt x="255" y="213"/>
                  <a:pt x="253" y="209"/>
                  <a:pt x="250" y="207"/>
                </a:cubicBezTo>
                <a:cubicBezTo>
                  <a:pt x="247" y="205"/>
                  <a:pt x="245" y="205"/>
                  <a:pt x="243" y="205"/>
                </a:cubicBezTo>
                <a:cubicBezTo>
                  <a:pt x="239" y="205"/>
                  <a:pt x="235" y="206"/>
                  <a:pt x="233" y="210"/>
                </a:cubicBezTo>
                <a:cubicBezTo>
                  <a:pt x="227" y="218"/>
                  <a:pt x="220" y="225"/>
                  <a:pt x="213" y="230"/>
                </a:cubicBezTo>
                <a:cubicBezTo>
                  <a:pt x="204" y="235"/>
                  <a:pt x="191" y="244"/>
                  <a:pt x="191" y="244"/>
                </a:cubicBezTo>
                <a:cubicBezTo>
                  <a:pt x="191" y="244"/>
                  <a:pt x="191" y="244"/>
                  <a:pt x="191" y="244"/>
                </a:cubicBezTo>
                <a:cubicBezTo>
                  <a:pt x="187" y="247"/>
                  <a:pt x="185" y="250"/>
                  <a:pt x="185" y="254"/>
                </a:cubicBezTo>
                <a:cubicBezTo>
                  <a:pt x="185" y="270"/>
                  <a:pt x="185" y="270"/>
                  <a:pt x="185" y="270"/>
                </a:cubicBezTo>
                <a:cubicBezTo>
                  <a:pt x="148" y="255"/>
                  <a:pt x="148" y="255"/>
                  <a:pt x="148" y="255"/>
                </a:cubicBezTo>
                <a:cubicBezTo>
                  <a:pt x="147" y="254"/>
                  <a:pt x="145" y="254"/>
                  <a:pt x="144" y="254"/>
                </a:cubicBezTo>
                <a:cubicBezTo>
                  <a:pt x="143" y="254"/>
                  <a:pt x="143" y="254"/>
                  <a:pt x="143" y="254"/>
                </a:cubicBezTo>
                <a:cubicBezTo>
                  <a:pt x="140" y="254"/>
                  <a:pt x="138" y="254"/>
                  <a:pt x="135" y="254"/>
                </a:cubicBezTo>
                <a:cubicBezTo>
                  <a:pt x="94" y="254"/>
                  <a:pt x="56" y="237"/>
                  <a:pt x="37" y="210"/>
                </a:cubicBezTo>
                <a:cubicBezTo>
                  <a:pt x="37" y="210"/>
                  <a:pt x="37" y="210"/>
                  <a:pt x="37" y="210"/>
                </a:cubicBezTo>
                <a:cubicBezTo>
                  <a:pt x="37" y="210"/>
                  <a:pt x="37" y="210"/>
                  <a:pt x="37" y="210"/>
                </a:cubicBezTo>
                <a:cubicBezTo>
                  <a:pt x="36" y="209"/>
                  <a:pt x="36" y="209"/>
                  <a:pt x="35" y="208"/>
                </a:cubicBezTo>
                <a:cubicBezTo>
                  <a:pt x="35" y="208"/>
                  <a:pt x="35" y="208"/>
                  <a:pt x="35" y="208"/>
                </a:cubicBezTo>
                <a:cubicBezTo>
                  <a:pt x="35" y="208"/>
                  <a:pt x="35" y="208"/>
                  <a:pt x="35" y="208"/>
                </a:cubicBezTo>
                <a:cubicBezTo>
                  <a:pt x="28" y="197"/>
                  <a:pt x="24" y="184"/>
                  <a:pt x="24" y="172"/>
                </a:cubicBezTo>
                <a:cubicBezTo>
                  <a:pt x="24" y="149"/>
                  <a:pt x="36" y="128"/>
                  <a:pt x="56" y="114"/>
                </a:cubicBezTo>
                <a:cubicBezTo>
                  <a:pt x="76" y="99"/>
                  <a:pt x="104" y="90"/>
                  <a:pt x="134" y="90"/>
                </a:cubicBezTo>
                <a:cubicBezTo>
                  <a:pt x="156" y="90"/>
                  <a:pt x="178" y="95"/>
                  <a:pt x="196" y="104"/>
                </a:cubicBezTo>
                <a:cubicBezTo>
                  <a:pt x="197" y="104"/>
                  <a:pt x="197" y="104"/>
                  <a:pt x="197" y="104"/>
                </a:cubicBezTo>
                <a:cubicBezTo>
                  <a:pt x="197" y="104"/>
                  <a:pt x="197" y="104"/>
                  <a:pt x="197" y="104"/>
                </a:cubicBezTo>
                <a:cubicBezTo>
                  <a:pt x="206" y="109"/>
                  <a:pt x="213" y="115"/>
                  <a:pt x="218" y="122"/>
                </a:cubicBezTo>
                <a:cubicBezTo>
                  <a:pt x="223" y="128"/>
                  <a:pt x="226" y="136"/>
                  <a:pt x="226" y="144"/>
                </a:cubicBezTo>
                <a:cubicBezTo>
                  <a:pt x="226" y="156"/>
                  <a:pt x="219" y="168"/>
                  <a:pt x="206" y="178"/>
                </a:cubicBezTo>
                <a:cubicBezTo>
                  <a:pt x="192" y="188"/>
                  <a:pt x="173" y="193"/>
                  <a:pt x="153" y="193"/>
                </a:cubicBezTo>
                <a:cubicBezTo>
                  <a:pt x="148" y="193"/>
                  <a:pt x="143" y="193"/>
                  <a:pt x="138" y="192"/>
                </a:cubicBezTo>
                <a:cubicBezTo>
                  <a:pt x="138" y="192"/>
                  <a:pt x="138" y="192"/>
                  <a:pt x="138" y="192"/>
                </a:cubicBezTo>
                <a:cubicBezTo>
                  <a:pt x="138" y="192"/>
                  <a:pt x="138" y="192"/>
                  <a:pt x="138" y="192"/>
                </a:cubicBezTo>
                <a:cubicBezTo>
                  <a:pt x="123" y="190"/>
                  <a:pt x="110" y="185"/>
                  <a:pt x="98" y="179"/>
                </a:cubicBezTo>
                <a:cubicBezTo>
                  <a:pt x="98" y="179"/>
                  <a:pt x="98" y="179"/>
                  <a:pt x="98" y="179"/>
                </a:cubicBezTo>
                <a:cubicBezTo>
                  <a:pt x="98" y="179"/>
                  <a:pt x="98" y="179"/>
                  <a:pt x="98" y="179"/>
                </a:cubicBezTo>
                <a:cubicBezTo>
                  <a:pt x="76" y="165"/>
                  <a:pt x="63" y="146"/>
                  <a:pt x="63" y="124"/>
                </a:cubicBezTo>
                <a:cubicBezTo>
                  <a:pt x="63" y="123"/>
                  <a:pt x="63" y="121"/>
                  <a:pt x="63" y="119"/>
                </a:cubicBezTo>
                <a:cubicBezTo>
                  <a:pt x="54" y="126"/>
                  <a:pt x="46" y="134"/>
                  <a:pt x="41" y="143"/>
                </a:cubicBezTo>
                <a:cubicBezTo>
                  <a:pt x="47" y="165"/>
                  <a:pt x="63" y="186"/>
                  <a:pt x="87" y="200"/>
                </a:cubicBezTo>
                <a:cubicBezTo>
                  <a:pt x="88" y="200"/>
                  <a:pt x="88" y="200"/>
                  <a:pt x="88" y="200"/>
                </a:cubicBezTo>
                <a:cubicBezTo>
                  <a:pt x="88" y="200"/>
                  <a:pt x="88" y="200"/>
                  <a:pt x="88" y="200"/>
                </a:cubicBezTo>
                <a:cubicBezTo>
                  <a:pt x="101" y="208"/>
                  <a:pt x="117" y="213"/>
                  <a:pt x="134" y="216"/>
                </a:cubicBezTo>
                <a:cubicBezTo>
                  <a:pt x="134" y="216"/>
                  <a:pt x="134" y="216"/>
                  <a:pt x="134" y="216"/>
                </a:cubicBezTo>
                <a:cubicBezTo>
                  <a:pt x="134" y="216"/>
                  <a:pt x="134" y="216"/>
                  <a:pt x="134" y="216"/>
                </a:cubicBezTo>
                <a:cubicBezTo>
                  <a:pt x="141" y="217"/>
                  <a:pt x="147" y="217"/>
                  <a:pt x="153" y="217"/>
                </a:cubicBezTo>
                <a:cubicBezTo>
                  <a:pt x="178" y="217"/>
                  <a:pt x="202" y="210"/>
                  <a:pt x="220" y="197"/>
                </a:cubicBezTo>
                <a:cubicBezTo>
                  <a:pt x="240" y="183"/>
                  <a:pt x="250" y="164"/>
                  <a:pt x="250" y="144"/>
                </a:cubicBezTo>
                <a:cubicBezTo>
                  <a:pt x="250" y="119"/>
                  <a:pt x="234" y="96"/>
                  <a:pt x="207" y="82"/>
                </a:cubicBezTo>
                <a:cubicBezTo>
                  <a:pt x="206" y="82"/>
                  <a:pt x="206" y="82"/>
                  <a:pt x="206" y="82"/>
                </a:cubicBezTo>
                <a:cubicBezTo>
                  <a:pt x="206" y="82"/>
                  <a:pt x="206" y="82"/>
                  <a:pt x="206" y="82"/>
                </a:cubicBezTo>
                <a:cubicBezTo>
                  <a:pt x="185" y="72"/>
                  <a:pt x="160" y="66"/>
                  <a:pt x="134" y="66"/>
                </a:cubicBezTo>
                <a:cubicBezTo>
                  <a:pt x="99" y="66"/>
                  <a:pt x="65" y="77"/>
                  <a:pt x="40" y="96"/>
                </a:cubicBezTo>
                <a:cubicBezTo>
                  <a:pt x="14" y="116"/>
                  <a:pt x="0" y="143"/>
                  <a:pt x="0" y="172"/>
                </a:cubicBezTo>
                <a:cubicBezTo>
                  <a:pt x="0" y="190"/>
                  <a:pt x="5" y="208"/>
                  <a:pt x="17" y="223"/>
                </a:cubicBezTo>
                <a:cubicBezTo>
                  <a:pt x="17" y="224"/>
                  <a:pt x="18" y="224"/>
                  <a:pt x="18" y="225"/>
                </a:cubicBezTo>
                <a:cubicBezTo>
                  <a:pt x="18" y="225"/>
                  <a:pt x="18" y="225"/>
                  <a:pt x="18" y="225"/>
                </a:cubicBezTo>
                <a:cubicBezTo>
                  <a:pt x="18" y="225"/>
                  <a:pt x="18" y="225"/>
                  <a:pt x="18" y="225"/>
                </a:cubicBezTo>
                <a:cubicBezTo>
                  <a:pt x="42" y="258"/>
                  <a:pt x="87" y="278"/>
                  <a:pt x="135" y="278"/>
                </a:cubicBezTo>
                <a:cubicBezTo>
                  <a:pt x="137" y="278"/>
                  <a:pt x="139" y="278"/>
                  <a:pt x="141" y="278"/>
                </a:cubicBezTo>
                <a:cubicBezTo>
                  <a:pt x="142" y="278"/>
                  <a:pt x="142" y="278"/>
                  <a:pt x="142" y="278"/>
                </a:cubicBezTo>
                <a:cubicBezTo>
                  <a:pt x="193" y="299"/>
                  <a:pt x="193" y="299"/>
                  <a:pt x="193" y="299"/>
                </a:cubicBezTo>
                <a:cubicBezTo>
                  <a:pt x="194" y="300"/>
                  <a:pt x="196" y="300"/>
                  <a:pt x="197" y="300"/>
                </a:cubicBezTo>
                <a:cubicBezTo>
                  <a:pt x="200" y="300"/>
                  <a:pt x="202" y="300"/>
                  <a:pt x="204" y="298"/>
                </a:cubicBezTo>
                <a:cubicBezTo>
                  <a:pt x="207" y="296"/>
                  <a:pt x="209" y="292"/>
                  <a:pt x="209" y="288"/>
                </a:cubicBezTo>
                <a:cubicBezTo>
                  <a:pt x="209" y="261"/>
                  <a:pt x="209" y="261"/>
                  <a:pt x="209" y="261"/>
                </a:cubicBezTo>
                <a:cubicBezTo>
                  <a:pt x="210" y="260"/>
                  <a:pt x="210" y="260"/>
                  <a:pt x="210" y="260"/>
                </a:cubicBezTo>
                <a:cubicBezTo>
                  <a:pt x="215" y="257"/>
                  <a:pt x="222" y="253"/>
                  <a:pt x="226" y="250"/>
                </a:cubicBezTo>
                <a:cubicBezTo>
                  <a:pt x="236" y="243"/>
                  <a:pt x="245" y="234"/>
                  <a:pt x="252" y="224"/>
                </a:cubicBezTo>
                <a:cubicBezTo>
                  <a:pt x="254" y="221"/>
                  <a:pt x="255" y="219"/>
                  <a:pt x="255" y="217"/>
                </a:cubicBezTo>
                <a:close/>
                <a:moveTo>
                  <a:pt x="157" y="164"/>
                </a:moveTo>
                <a:cubicBezTo>
                  <a:pt x="157" y="166"/>
                  <a:pt x="157" y="166"/>
                  <a:pt x="157" y="166"/>
                </a:cubicBezTo>
                <a:cubicBezTo>
                  <a:pt x="157" y="164"/>
                  <a:pt x="157" y="164"/>
                  <a:pt x="157" y="164"/>
                </a:cubicBezTo>
                <a:cubicBezTo>
                  <a:pt x="157" y="164"/>
                  <a:pt x="157" y="164"/>
                  <a:pt x="157" y="164"/>
                </a:cubicBezTo>
                <a:cubicBezTo>
                  <a:pt x="162" y="165"/>
                  <a:pt x="168" y="166"/>
                  <a:pt x="173" y="166"/>
                </a:cubicBezTo>
                <a:cubicBezTo>
                  <a:pt x="188" y="166"/>
                  <a:pt x="201" y="163"/>
                  <a:pt x="213" y="158"/>
                </a:cubicBezTo>
                <a:cubicBezTo>
                  <a:pt x="216" y="153"/>
                  <a:pt x="218" y="149"/>
                  <a:pt x="218" y="144"/>
                </a:cubicBezTo>
                <a:cubicBezTo>
                  <a:pt x="218" y="139"/>
                  <a:pt x="217" y="135"/>
                  <a:pt x="215" y="131"/>
                </a:cubicBezTo>
                <a:cubicBezTo>
                  <a:pt x="203" y="138"/>
                  <a:pt x="189" y="142"/>
                  <a:pt x="173" y="142"/>
                </a:cubicBezTo>
                <a:cubicBezTo>
                  <a:pt x="169" y="142"/>
                  <a:pt x="165" y="141"/>
                  <a:pt x="161" y="141"/>
                </a:cubicBezTo>
                <a:cubicBezTo>
                  <a:pt x="132" y="137"/>
                  <a:pt x="110" y="122"/>
                  <a:pt x="101" y="102"/>
                </a:cubicBezTo>
                <a:cubicBezTo>
                  <a:pt x="93" y="104"/>
                  <a:pt x="85" y="107"/>
                  <a:pt x="78" y="111"/>
                </a:cubicBezTo>
                <a:cubicBezTo>
                  <a:pt x="90" y="138"/>
                  <a:pt x="120" y="159"/>
                  <a:pt x="157" y="164"/>
                </a:cubicBezTo>
                <a:close/>
                <a:moveTo>
                  <a:pt x="260" y="100"/>
                </a:moveTo>
                <a:cubicBezTo>
                  <a:pt x="260" y="78"/>
                  <a:pt x="246" y="58"/>
                  <a:pt x="222" y="46"/>
                </a:cubicBezTo>
                <a:cubicBezTo>
                  <a:pt x="221" y="46"/>
                  <a:pt x="221" y="46"/>
                  <a:pt x="221" y="46"/>
                </a:cubicBezTo>
                <a:cubicBezTo>
                  <a:pt x="221" y="46"/>
                  <a:pt x="221" y="46"/>
                  <a:pt x="221" y="46"/>
                </a:cubicBezTo>
                <a:cubicBezTo>
                  <a:pt x="202" y="36"/>
                  <a:pt x="180" y="31"/>
                  <a:pt x="157" y="31"/>
                </a:cubicBezTo>
                <a:cubicBezTo>
                  <a:pt x="126" y="31"/>
                  <a:pt x="97" y="40"/>
                  <a:pt x="74" y="57"/>
                </a:cubicBezTo>
                <a:cubicBezTo>
                  <a:pt x="67" y="63"/>
                  <a:pt x="61" y="69"/>
                  <a:pt x="55" y="76"/>
                </a:cubicBezTo>
                <a:cubicBezTo>
                  <a:pt x="78" y="64"/>
                  <a:pt x="105" y="58"/>
                  <a:pt x="132" y="57"/>
                </a:cubicBezTo>
                <a:cubicBezTo>
                  <a:pt x="140" y="56"/>
                  <a:pt x="149" y="55"/>
                  <a:pt x="157" y="55"/>
                </a:cubicBezTo>
                <a:cubicBezTo>
                  <a:pt x="176" y="55"/>
                  <a:pt x="195" y="59"/>
                  <a:pt x="211" y="67"/>
                </a:cubicBezTo>
                <a:cubicBezTo>
                  <a:pt x="211" y="67"/>
                  <a:pt x="211" y="67"/>
                  <a:pt x="211" y="67"/>
                </a:cubicBezTo>
                <a:cubicBezTo>
                  <a:pt x="211" y="67"/>
                  <a:pt x="211" y="67"/>
                  <a:pt x="211" y="67"/>
                </a:cubicBezTo>
                <a:cubicBezTo>
                  <a:pt x="222" y="73"/>
                  <a:pt x="230" y="81"/>
                  <a:pt x="233" y="90"/>
                </a:cubicBezTo>
                <a:cubicBezTo>
                  <a:pt x="243" y="99"/>
                  <a:pt x="251" y="109"/>
                  <a:pt x="255" y="121"/>
                </a:cubicBezTo>
                <a:cubicBezTo>
                  <a:pt x="258" y="114"/>
                  <a:pt x="260" y="107"/>
                  <a:pt x="260" y="10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7" name="Freeform 47">
            <a:extLst>
              <a:ext uri="{FF2B5EF4-FFF2-40B4-BE49-F238E27FC236}">
                <a16:creationId xmlns:a16="http://schemas.microsoft.com/office/drawing/2014/main" xmlns="" id="{01D4D48E-19B2-4F83-AF23-451EFEE99739}"/>
              </a:ext>
            </a:extLst>
          </p:cNvPr>
          <p:cNvSpPr>
            <a:spLocks/>
          </p:cNvSpPr>
          <p:nvPr/>
        </p:nvSpPr>
        <p:spPr bwMode="auto">
          <a:xfrm>
            <a:off x="5445125" y="1136650"/>
            <a:ext cx="349250" cy="423863"/>
          </a:xfrm>
          <a:custGeom>
            <a:avLst/>
            <a:gdLst>
              <a:gd name="T0" fmla="*/ 0 w 220"/>
              <a:gd name="T1" fmla="*/ 267 h 267"/>
              <a:gd name="T2" fmla="*/ 92 w 220"/>
              <a:gd name="T3" fmla="*/ 267 h 267"/>
              <a:gd name="T4" fmla="*/ 92 w 220"/>
              <a:gd name="T5" fmla="*/ 259 h 267"/>
              <a:gd name="T6" fmla="*/ 92 w 220"/>
              <a:gd name="T7" fmla="*/ 212 h 267"/>
              <a:gd name="T8" fmla="*/ 65 w 220"/>
              <a:gd name="T9" fmla="*/ 192 h 267"/>
              <a:gd name="T10" fmla="*/ 71 w 220"/>
              <a:gd name="T11" fmla="*/ 183 h 267"/>
              <a:gd name="T12" fmla="*/ 92 w 220"/>
              <a:gd name="T13" fmla="*/ 197 h 267"/>
              <a:gd name="T14" fmla="*/ 92 w 220"/>
              <a:gd name="T15" fmla="*/ 154 h 267"/>
              <a:gd name="T16" fmla="*/ 122 w 220"/>
              <a:gd name="T17" fmla="*/ 154 h 267"/>
              <a:gd name="T18" fmla="*/ 122 w 220"/>
              <a:gd name="T19" fmla="*/ 182 h 267"/>
              <a:gd name="T20" fmla="*/ 143 w 220"/>
              <a:gd name="T21" fmla="*/ 170 h 267"/>
              <a:gd name="T22" fmla="*/ 149 w 220"/>
              <a:gd name="T23" fmla="*/ 182 h 267"/>
              <a:gd name="T24" fmla="*/ 122 w 220"/>
              <a:gd name="T25" fmla="*/ 196 h 267"/>
              <a:gd name="T26" fmla="*/ 122 w 220"/>
              <a:gd name="T27" fmla="*/ 211 h 267"/>
              <a:gd name="T28" fmla="*/ 162 w 220"/>
              <a:gd name="T29" fmla="*/ 191 h 267"/>
              <a:gd name="T30" fmla="*/ 167 w 220"/>
              <a:gd name="T31" fmla="*/ 201 h 267"/>
              <a:gd name="T32" fmla="*/ 122 w 220"/>
              <a:gd name="T33" fmla="*/ 225 h 267"/>
              <a:gd name="T34" fmla="*/ 122 w 220"/>
              <a:gd name="T35" fmla="*/ 267 h 267"/>
              <a:gd name="T36" fmla="*/ 179 w 220"/>
              <a:gd name="T37" fmla="*/ 267 h 267"/>
              <a:gd name="T38" fmla="*/ 179 w 220"/>
              <a:gd name="T39" fmla="*/ 267 h 267"/>
              <a:gd name="T40" fmla="*/ 220 w 220"/>
              <a:gd name="T41" fmla="*/ 267 h 267"/>
              <a:gd name="T42" fmla="*/ 110 w 220"/>
              <a:gd name="T43" fmla="*/ 0 h 267"/>
              <a:gd name="T44" fmla="*/ 0 w 220"/>
              <a:gd name="T45" fmla="*/ 267 h 2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220" h="267">
                <a:moveTo>
                  <a:pt x="0" y="267"/>
                </a:moveTo>
                <a:lnTo>
                  <a:pt x="92" y="267"/>
                </a:lnTo>
                <a:lnTo>
                  <a:pt x="92" y="259"/>
                </a:lnTo>
                <a:lnTo>
                  <a:pt x="92" y="212"/>
                </a:lnTo>
                <a:lnTo>
                  <a:pt x="65" y="192"/>
                </a:lnTo>
                <a:lnTo>
                  <a:pt x="71" y="183"/>
                </a:lnTo>
                <a:lnTo>
                  <a:pt x="92" y="197"/>
                </a:lnTo>
                <a:lnTo>
                  <a:pt x="92" y="154"/>
                </a:lnTo>
                <a:lnTo>
                  <a:pt x="122" y="154"/>
                </a:lnTo>
                <a:lnTo>
                  <a:pt x="122" y="182"/>
                </a:lnTo>
                <a:lnTo>
                  <a:pt x="143" y="170"/>
                </a:lnTo>
                <a:lnTo>
                  <a:pt x="149" y="182"/>
                </a:lnTo>
                <a:lnTo>
                  <a:pt x="122" y="196"/>
                </a:lnTo>
                <a:lnTo>
                  <a:pt x="122" y="211"/>
                </a:lnTo>
                <a:lnTo>
                  <a:pt x="162" y="191"/>
                </a:lnTo>
                <a:lnTo>
                  <a:pt x="167" y="201"/>
                </a:lnTo>
                <a:lnTo>
                  <a:pt x="122" y="225"/>
                </a:lnTo>
                <a:lnTo>
                  <a:pt x="122" y="267"/>
                </a:lnTo>
                <a:lnTo>
                  <a:pt x="179" y="267"/>
                </a:lnTo>
                <a:lnTo>
                  <a:pt x="179" y="267"/>
                </a:lnTo>
                <a:lnTo>
                  <a:pt x="220" y="267"/>
                </a:lnTo>
                <a:lnTo>
                  <a:pt x="110" y="0"/>
                </a:lnTo>
                <a:lnTo>
                  <a:pt x="0" y="26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8" name="Freeform 48">
            <a:extLst>
              <a:ext uri="{FF2B5EF4-FFF2-40B4-BE49-F238E27FC236}">
                <a16:creationId xmlns:a16="http://schemas.microsoft.com/office/drawing/2014/main" xmlns="" id="{8B28A0F9-7819-4677-B7F4-4C20E75C4E93}"/>
              </a:ext>
            </a:extLst>
          </p:cNvPr>
          <p:cNvSpPr>
            <a:spLocks noEditPoints="1"/>
          </p:cNvSpPr>
          <p:nvPr/>
        </p:nvSpPr>
        <p:spPr bwMode="auto">
          <a:xfrm>
            <a:off x="5373688" y="1733550"/>
            <a:ext cx="490538" cy="423863"/>
          </a:xfrm>
          <a:custGeom>
            <a:avLst/>
            <a:gdLst>
              <a:gd name="T0" fmla="*/ 350 w 350"/>
              <a:gd name="T1" fmla="*/ 0 h 300"/>
              <a:gd name="T2" fmla="*/ 219 w 350"/>
              <a:gd name="T3" fmla="*/ 134 h 300"/>
              <a:gd name="T4" fmla="*/ 172 w 350"/>
              <a:gd name="T5" fmla="*/ 88 h 300"/>
              <a:gd name="T6" fmla="*/ 152 w 350"/>
              <a:gd name="T7" fmla="*/ 107 h 300"/>
              <a:gd name="T8" fmla="*/ 78 w 350"/>
              <a:gd name="T9" fmla="*/ 56 h 300"/>
              <a:gd name="T10" fmla="*/ 0 w 350"/>
              <a:gd name="T11" fmla="*/ 132 h 300"/>
              <a:gd name="T12" fmla="*/ 77 w 350"/>
              <a:gd name="T13" fmla="*/ 208 h 300"/>
              <a:gd name="T14" fmla="*/ 172 w 350"/>
              <a:gd name="T15" fmla="*/ 300 h 300"/>
              <a:gd name="T16" fmla="*/ 281 w 350"/>
              <a:gd name="T17" fmla="*/ 194 h 300"/>
              <a:gd name="T18" fmla="*/ 270 w 350"/>
              <a:gd name="T19" fmla="*/ 183 h 300"/>
              <a:gd name="T20" fmla="*/ 350 w 350"/>
              <a:gd name="T21" fmla="*/ 121 h 300"/>
              <a:gd name="T22" fmla="*/ 350 w 350"/>
              <a:gd name="T23" fmla="*/ 0 h 300"/>
              <a:gd name="T24" fmla="*/ 338 w 350"/>
              <a:gd name="T25" fmla="*/ 115 h 300"/>
              <a:gd name="T26" fmla="*/ 163 w 350"/>
              <a:gd name="T27" fmla="*/ 253 h 300"/>
              <a:gd name="T28" fmla="*/ 97 w 350"/>
              <a:gd name="T29" fmla="*/ 194 h 300"/>
              <a:gd name="T30" fmla="*/ 78 w 350"/>
              <a:gd name="T31" fmla="*/ 197 h 300"/>
              <a:gd name="T32" fmla="*/ 11 w 350"/>
              <a:gd name="T33" fmla="*/ 132 h 300"/>
              <a:gd name="T34" fmla="*/ 78 w 350"/>
              <a:gd name="T35" fmla="*/ 67 h 300"/>
              <a:gd name="T36" fmla="*/ 144 w 350"/>
              <a:gd name="T37" fmla="*/ 132 h 300"/>
              <a:gd name="T38" fmla="*/ 138 w 350"/>
              <a:gd name="T39" fmla="*/ 159 h 300"/>
              <a:gd name="T40" fmla="*/ 165 w 350"/>
              <a:gd name="T41" fmla="*/ 203 h 300"/>
              <a:gd name="T42" fmla="*/ 339 w 350"/>
              <a:gd name="T43" fmla="*/ 24 h 300"/>
              <a:gd name="T44" fmla="*/ 338 w 350"/>
              <a:gd name="T45" fmla="*/ 115 h 3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350" h="300">
                <a:moveTo>
                  <a:pt x="350" y="0"/>
                </a:moveTo>
                <a:cubicBezTo>
                  <a:pt x="219" y="134"/>
                  <a:pt x="219" y="134"/>
                  <a:pt x="219" y="134"/>
                </a:cubicBezTo>
                <a:cubicBezTo>
                  <a:pt x="172" y="88"/>
                  <a:pt x="172" y="88"/>
                  <a:pt x="172" y="88"/>
                </a:cubicBezTo>
                <a:cubicBezTo>
                  <a:pt x="152" y="107"/>
                  <a:pt x="152" y="107"/>
                  <a:pt x="152" y="107"/>
                </a:cubicBezTo>
                <a:cubicBezTo>
                  <a:pt x="142" y="77"/>
                  <a:pt x="112" y="56"/>
                  <a:pt x="78" y="56"/>
                </a:cubicBezTo>
                <a:cubicBezTo>
                  <a:pt x="35" y="56"/>
                  <a:pt x="0" y="90"/>
                  <a:pt x="0" y="132"/>
                </a:cubicBezTo>
                <a:cubicBezTo>
                  <a:pt x="0" y="174"/>
                  <a:pt x="34" y="207"/>
                  <a:pt x="77" y="208"/>
                </a:cubicBezTo>
                <a:cubicBezTo>
                  <a:pt x="172" y="300"/>
                  <a:pt x="172" y="300"/>
                  <a:pt x="172" y="300"/>
                </a:cubicBezTo>
                <a:cubicBezTo>
                  <a:pt x="281" y="194"/>
                  <a:pt x="281" y="194"/>
                  <a:pt x="281" y="194"/>
                </a:cubicBezTo>
                <a:cubicBezTo>
                  <a:pt x="270" y="183"/>
                  <a:pt x="270" y="183"/>
                  <a:pt x="270" y="183"/>
                </a:cubicBezTo>
                <a:cubicBezTo>
                  <a:pt x="350" y="121"/>
                  <a:pt x="350" y="121"/>
                  <a:pt x="350" y="121"/>
                </a:cubicBezTo>
                <a:lnTo>
                  <a:pt x="350" y="0"/>
                </a:lnTo>
                <a:close/>
                <a:moveTo>
                  <a:pt x="338" y="115"/>
                </a:moveTo>
                <a:cubicBezTo>
                  <a:pt x="163" y="253"/>
                  <a:pt x="163" y="253"/>
                  <a:pt x="163" y="253"/>
                </a:cubicBezTo>
                <a:cubicBezTo>
                  <a:pt x="97" y="194"/>
                  <a:pt x="97" y="194"/>
                  <a:pt x="97" y="194"/>
                </a:cubicBezTo>
                <a:cubicBezTo>
                  <a:pt x="91" y="196"/>
                  <a:pt x="84" y="197"/>
                  <a:pt x="78" y="197"/>
                </a:cubicBezTo>
                <a:cubicBezTo>
                  <a:pt x="41" y="197"/>
                  <a:pt x="11" y="168"/>
                  <a:pt x="11" y="132"/>
                </a:cubicBezTo>
                <a:cubicBezTo>
                  <a:pt x="11" y="96"/>
                  <a:pt x="41" y="67"/>
                  <a:pt x="78" y="67"/>
                </a:cubicBezTo>
                <a:cubicBezTo>
                  <a:pt x="114" y="67"/>
                  <a:pt x="144" y="96"/>
                  <a:pt x="144" y="132"/>
                </a:cubicBezTo>
                <a:cubicBezTo>
                  <a:pt x="144" y="142"/>
                  <a:pt x="142" y="151"/>
                  <a:pt x="138" y="159"/>
                </a:cubicBezTo>
                <a:cubicBezTo>
                  <a:pt x="165" y="203"/>
                  <a:pt x="165" y="203"/>
                  <a:pt x="165" y="203"/>
                </a:cubicBezTo>
                <a:cubicBezTo>
                  <a:pt x="339" y="24"/>
                  <a:pt x="339" y="24"/>
                  <a:pt x="339" y="24"/>
                </a:cubicBezTo>
                <a:lnTo>
                  <a:pt x="338" y="11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9" name="Freeform 49">
            <a:extLst>
              <a:ext uri="{FF2B5EF4-FFF2-40B4-BE49-F238E27FC236}">
                <a16:creationId xmlns:a16="http://schemas.microsoft.com/office/drawing/2014/main" xmlns="" id="{E64B2019-E837-4657-8414-880CBF524665}"/>
              </a:ext>
            </a:extLst>
          </p:cNvPr>
          <p:cNvSpPr>
            <a:spLocks/>
          </p:cNvSpPr>
          <p:nvPr/>
        </p:nvSpPr>
        <p:spPr bwMode="auto">
          <a:xfrm>
            <a:off x="5400675" y="2330450"/>
            <a:ext cx="434975" cy="423863"/>
          </a:xfrm>
          <a:custGeom>
            <a:avLst/>
            <a:gdLst>
              <a:gd name="T0" fmla="*/ 310 w 310"/>
              <a:gd name="T1" fmla="*/ 53 h 300"/>
              <a:gd name="T2" fmla="*/ 264 w 310"/>
              <a:gd name="T3" fmla="*/ 53 h 300"/>
              <a:gd name="T4" fmla="*/ 245 w 310"/>
              <a:gd name="T5" fmla="*/ 81 h 300"/>
              <a:gd name="T6" fmla="*/ 245 w 310"/>
              <a:gd name="T7" fmla="*/ 109 h 300"/>
              <a:gd name="T8" fmla="*/ 300 w 310"/>
              <a:gd name="T9" fmla="*/ 109 h 300"/>
              <a:gd name="T10" fmla="*/ 300 w 310"/>
              <a:gd name="T11" fmla="*/ 163 h 300"/>
              <a:gd name="T12" fmla="*/ 245 w 310"/>
              <a:gd name="T13" fmla="*/ 163 h 300"/>
              <a:gd name="T14" fmla="*/ 245 w 310"/>
              <a:gd name="T15" fmla="*/ 300 h 300"/>
              <a:gd name="T16" fmla="*/ 191 w 310"/>
              <a:gd name="T17" fmla="*/ 300 h 300"/>
              <a:gd name="T18" fmla="*/ 191 w 310"/>
              <a:gd name="T19" fmla="*/ 163 h 300"/>
              <a:gd name="T20" fmla="*/ 164 w 310"/>
              <a:gd name="T21" fmla="*/ 163 h 300"/>
              <a:gd name="T22" fmla="*/ 136 w 310"/>
              <a:gd name="T23" fmla="*/ 163 h 300"/>
              <a:gd name="T24" fmla="*/ 109 w 310"/>
              <a:gd name="T25" fmla="*/ 163 h 300"/>
              <a:gd name="T26" fmla="*/ 109 w 310"/>
              <a:gd name="T27" fmla="*/ 300 h 300"/>
              <a:gd name="T28" fmla="*/ 55 w 310"/>
              <a:gd name="T29" fmla="*/ 300 h 300"/>
              <a:gd name="T30" fmla="*/ 55 w 310"/>
              <a:gd name="T31" fmla="*/ 163 h 300"/>
              <a:gd name="T32" fmla="*/ 0 w 310"/>
              <a:gd name="T33" fmla="*/ 163 h 300"/>
              <a:gd name="T34" fmla="*/ 0 w 310"/>
              <a:gd name="T35" fmla="*/ 109 h 300"/>
              <a:gd name="T36" fmla="*/ 55 w 310"/>
              <a:gd name="T37" fmla="*/ 109 h 300"/>
              <a:gd name="T38" fmla="*/ 55 w 310"/>
              <a:gd name="T39" fmla="*/ 81 h 300"/>
              <a:gd name="T40" fmla="*/ 128 w 310"/>
              <a:gd name="T41" fmla="*/ 0 h 300"/>
              <a:gd name="T42" fmla="*/ 174 w 310"/>
              <a:gd name="T43" fmla="*/ 0 h 300"/>
              <a:gd name="T44" fmla="*/ 174 w 310"/>
              <a:gd name="T45" fmla="*/ 53 h 300"/>
              <a:gd name="T46" fmla="*/ 128 w 310"/>
              <a:gd name="T47" fmla="*/ 53 h 300"/>
              <a:gd name="T48" fmla="*/ 109 w 310"/>
              <a:gd name="T49" fmla="*/ 81 h 300"/>
              <a:gd name="T50" fmla="*/ 109 w 310"/>
              <a:gd name="T51" fmla="*/ 109 h 300"/>
              <a:gd name="T52" fmla="*/ 136 w 310"/>
              <a:gd name="T53" fmla="*/ 109 h 300"/>
              <a:gd name="T54" fmla="*/ 164 w 310"/>
              <a:gd name="T55" fmla="*/ 109 h 300"/>
              <a:gd name="T56" fmla="*/ 191 w 310"/>
              <a:gd name="T57" fmla="*/ 109 h 300"/>
              <a:gd name="T58" fmla="*/ 191 w 310"/>
              <a:gd name="T59" fmla="*/ 81 h 300"/>
              <a:gd name="T60" fmla="*/ 264 w 310"/>
              <a:gd name="T61" fmla="*/ 0 h 300"/>
              <a:gd name="T62" fmla="*/ 310 w 310"/>
              <a:gd name="T63" fmla="*/ 0 h 300"/>
              <a:gd name="T64" fmla="*/ 310 w 310"/>
              <a:gd name="T65" fmla="*/ 53 h 3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310" h="300">
                <a:moveTo>
                  <a:pt x="310" y="53"/>
                </a:moveTo>
                <a:cubicBezTo>
                  <a:pt x="264" y="53"/>
                  <a:pt x="264" y="53"/>
                  <a:pt x="264" y="53"/>
                </a:cubicBezTo>
                <a:cubicBezTo>
                  <a:pt x="255" y="53"/>
                  <a:pt x="245" y="65"/>
                  <a:pt x="245" y="81"/>
                </a:cubicBezTo>
                <a:cubicBezTo>
                  <a:pt x="245" y="109"/>
                  <a:pt x="245" y="109"/>
                  <a:pt x="245" y="109"/>
                </a:cubicBezTo>
                <a:cubicBezTo>
                  <a:pt x="300" y="109"/>
                  <a:pt x="300" y="109"/>
                  <a:pt x="300" y="109"/>
                </a:cubicBezTo>
                <a:cubicBezTo>
                  <a:pt x="300" y="163"/>
                  <a:pt x="300" y="163"/>
                  <a:pt x="300" y="163"/>
                </a:cubicBezTo>
                <a:cubicBezTo>
                  <a:pt x="245" y="163"/>
                  <a:pt x="245" y="163"/>
                  <a:pt x="245" y="163"/>
                </a:cubicBezTo>
                <a:cubicBezTo>
                  <a:pt x="245" y="300"/>
                  <a:pt x="245" y="300"/>
                  <a:pt x="245" y="300"/>
                </a:cubicBezTo>
                <a:cubicBezTo>
                  <a:pt x="191" y="300"/>
                  <a:pt x="191" y="300"/>
                  <a:pt x="191" y="300"/>
                </a:cubicBezTo>
                <a:cubicBezTo>
                  <a:pt x="191" y="163"/>
                  <a:pt x="191" y="163"/>
                  <a:pt x="191" y="163"/>
                </a:cubicBezTo>
                <a:cubicBezTo>
                  <a:pt x="164" y="163"/>
                  <a:pt x="164" y="163"/>
                  <a:pt x="164" y="163"/>
                </a:cubicBezTo>
                <a:cubicBezTo>
                  <a:pt x="136" y="163"/>
                  <a:pt x="136" y="163"/>
                  <a:pt x="136" y="163"/>
                </a:cubicBezTo>
                <a:cubicBezTo>
                  <a:pt x="109" y="163"/>
                  <a:pt x="109" y="163"/>
                  <a:pt x="109" y="163"/>
                </a:cubicBezTo>
                <a:cubicBezTo>
                  <a:pt x="109" y="300"/>
                  <a:pt x="109" y="300"/>
                  <a:pt x="109" y="300"/>
                </a:cubicBezTo>
                <a:cubicBezTo>
                  <a:pt x="55" y="300"/>
                  <a:pt x="55" y="300"/>
                  <a:pt x="55" y="300"/>
                </a:cubicBezTo>
                <a:cubicBezTo>
                  <a:pt x="55" y="163"/>
                  <a:pt x="55" y="163"/>
                  <a:pt x="55" y="163"/>
                </a:cubicBezTo>
                <a:cubicBezTo>
                  <a:pt x="0" y="163"/>
                  <a:pt x="0" y="163"/>
                  <a:pt x="0" y="163"/>
                </a:cubicBezTo>
                <a:cubicBezTo>
                  <a:pt x="0" y="109"/>
                  <a:pt x="0" y="109"/>
                  <a:pt x="0" y="109"/>
                </a:cubicBezTo>
                <a:cubicBezTo>
                  <a:pt x="55" y="109"/>
                  <a:pt x="55" y="109"/>
                  <a:pt x="55" y="109"/>
                </a:cubicBezTo>
                <a:cubicBezTo>
                  <a:pt x="55" y="81"/>
                  <a:pt x="55" y="81"/>
                  <a:pt x="55" y="81"/>
                </a:cubicBezTo>
                <a:cubicBezTo>
                  <a:pt x="55" y="36"/>
                  <a:pt x="88" y="0"/>
                  <a:pt x="128" y="0"/>
                </a:cubicBezTo>
                <a:cubicBezTo>
                  <a:pt x="174" y="0"/>
                  <a:pt x="174" y="0"/>
                  <a:pt x="174" y="0"/>
                </a:cubicBezTo>
                <a:cubicBezTo>
                  <a:pt x="174" y="53"/>
                  <a:pt x="174" y="53"/>
                  <a:pt x="174" y="53"/>
                </a:cubicBezTo>
                <a:cubicBezTo>
                  <a:pt x="128" y="53"/>
                  <a:pt x="128" y="53"/>
                  <a:pt x="128" y="53"/>
                </a:cubicBezTo>
                <a:cubicBezTo>
                  <a:pt x="119" y="53"/>
                  <a:pt x="109" y="65"/>
                  <a:pt x="109" y="81"/>
                </a:cubicBezTo>
                <a:cubicBezTo>
                  <a:pt x="109" y="109"/>
                  <a:pt x="109" y="109"/>
                  <a:pt x="109" y="109"/>
                </a:cubicBezTo>
                <a:cubicBezTo>
                  <a:pt x="136" y="109"/>
                  <a:pt x="136" y="109"/>
                  <a:pt x="136" y="109"/>
                </a:cubicBezTo>
                <a:cubicBezTo>
                  <a:pt x="164" y="109"/>
                  <a:pt x="164" y="109"/>
                  <a:pt x="164" y="109"/>
                </a:cubicBezTo>
                <a:cubicBezTo>
                  <a:pt x="191" y="109"/>
                  <a:pt x="191" y="109"/>
                  <a:pt x="191" y="109"/>
                </a:cubicBezTo>
                <a:cubicBezTo>
                  <a:pt x="191" y="81"/>
                  <a:pt x="191" y="81"/>
                  <a:pt x="191" y="81"/>
                </a:cubicBezTo>
                <a:cubicBezTo>
                  <a:pt x="191" y="36"/>
                  <a:pt x="224" y="0"/>
                  <a:pt x="264" y="0"/>
                </a:cubicBezTo>
                <a:cubicBezTo>
                  <a:pt x="310" y="0"/>
                  <a:pt x="310" y="0"/>
                  <a:pt x="310" y="0"/>
                </a:cubicBezTo>
                <a:lnTo>
                  <a:pt x="310" y="5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0" name="Freeform 50">
            <a:extLst>
              <a:ext uri="{FF2B5EF4-FFF2-40B4-BE49-F238E27FC236}">
                <a16:creationId xmlns:a16="http://schemas.microsoft.com/office/drawing/2014/main" xmlns="" id="{B3967D09-EA69-4815-BDE5-8E3A36E88684}"/>
              </a:ext>
            </a:extLst>
          </p:cNvPr>
          <p:cNvSpPr>
            <a:spLocks noEditPoints="1"/>
          </p:cNvSpPr>
          <p:nvPr/>
        </p:nvSpPr>
        <p:spPr bwMode="auto">
          <a:xfrm>
            <a:off x="5426075" y="2917825"/>
            <a:ext cx="379413" cy="423863"/>
          </a:xfrm>
          <a:custGeom>
            <a:avLst/>
            <a:gdLst>
              <a:gd name="T0" fmla="*/ 0 w 239"/>
              <a:gd name="T1" fmla="*/ 13 h 267"/>
              <a:gd name="T2" fmla="*/ 0 w 239"/>
              <a:gd name="T3" fmla="*/ 174 h 267"/>
              <a:gd name="T4" fmla="*/ 13 w 239"/>
              <a:gd name="T5" fmla="*/ 187 h 267"/>
              <a:gd name="T6" fmla="*/ 159 w 239"/>
              <a:gd name="T7" fmla="*/ 187 h 267"/>
              <a:gd name="T8" fmla="*/ 159 w 239"/>
              <a:gd name="T9" fmla="*/ 227 h 267"/>
              <a:gd name="T10" fmla="*/ 13 w 239"/>
              <a:gd name="T11" fmla="*/ 227 h 267"/>
              <a:gd name="T12" fmla="*/ 13 w 239"/>
              <a:gd name="T13" fmla="*/ 254 h 267"/>
              <a:gd name="T14" fmla="*/ 27 w 239"/>
              <a:gd name="T15" fmla="*/ 267 h 267"/>
              <a:gd name="T16" fmla="*/ 186 w 239"/>
              <a:gd name="T17" fmla="*/ 267 h 267"/>
              <a:gd name="T18" fmla="*/ 199 w 239"/>
              <a:gd name="T19" fmla="*/ 254 h 267"/>
              <a:gd name="T20" fmla="*/ 199 w 239"/>
              <a:gd name="T21" fmla="*/ 187 h 267"/>
              <a:gd name="T22" fmla="*/ 239 w 239"/>
              <a:gd name="T23" fmla="*/ 107 h 267"/>
              <a:gd name="T24" fmla="*/ 239 w 239"/>
              <a:gd name="T25" fmla="*/ 27 h 267"/>
              <a:gd name="T26" fmla="*/ 199 w 239"/>
              <a:gd name="T27" fmla="*/ 119 h 267"/>
              <a:gd name="T28" fmla="*/ 199 w 239"/>
              <a:gd name="T29" fmla="*/ 13 h 267"/>
              <a:gd name="T30" fmla="*/ 186 w 239"/>
              <a:gd name="T31" fmla="*/ 0 h 267"/>
              <a:gd name="T32" fmla="*/ 13 w 239"/>
              <a:gd name="T33" fmla="*/ 0 h 267"/>
              <a:gd name="T34" fmla="*/ 0 w 239"/>
              <a:gd name="T35" fmla="*/ 13 h 267"/>
              <a:gd name="T36" fmla="*/ 40 w 239"/>
              <a:gd name="T37" fmla="*/ 147 h 267"/>
              <a:gd name="T38" fmla="*/ 40 w 239"/>
              <a:gd name="T39" fmla="*/ 40 h 267"/>
              <a:gd name="T40" fmla="*/ 159 w 239"/>
              <a:gd name="T41" fmla="*/ 40 h 267"/>
              <a:gd name="T42" fmla="*/ 159 w 239"/>
              <a:gd name="T43" fmla="*/ 147 h 267"/>
              <a:gd name="T44" fmla="*/ 40 w 239"/>
              <a:gd name="T45" fmla="*/ 147 h 2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239" h="267">
                <a:moveTo>
                  <a:pt x="0" y="13"/>
                </a:moveTo>
                <a:lnTo>
                  <a:pt x="0" y="174"/>
                </a:lnTo>
                <a:lnTo>
                  <a:pt x="13" y="187"/>
                </a:lnTo>
                <a:lnTo>
                  <a:pt x="159" y="187"/>
                </a:lnTo>
                <a:lnTo>
                  <a:pt x="159" y="227"/>
                </a:lnTo>
                <a:lnTo>
                  <a:pt x="13" y="227"/>
                </a:lnTo>
                <a:lnTo>
                  <a:pt x="13" y="254"/>
                </a:lnTo>
                <a:lnTo>
                  <a:pt x="27" y="267"/>
                </a:lnTo>
                <a:lnTo>
                  <a:pt x="186" y="267"/>
                </a:lnTo>
                <a:lnTo>
                  <a:pt x="199" y="254"/>
                </a:lnTo>
                <a:lnTo>
                  <a:pt x="199" y="187"/>
                </a:lnTo>
                <a:lnTo>
                  <a:pt x="239" y="107"/>
                </a:lnTo>
                <a:lnTo>
                  <a:pt x="239" y="27"/>
                </a:lnTo>
                <a:lnTo>
                  <a:pt x="199" y="119"/>
                </a:lnTo>
                <a:lnTo>
                  <a:pt x="199" y="13"/>
                </a:lnTo>
                <a:lnTo>
                  <a:pt x="186" y="0"/>
                </a:lnTo>
                <a:lnTo>
                  <a:pt x="13" y="0"/>
                </a:lnTo>
                <a:lnTo>
                  <a:pt x="0" y="13"/>
                </a:lnTo>
                <a:close/>
                <a:moveTo>
                  <a:pt x="40" y="147"/>
                </a:moveTo>
                <a:lnTo>
                  <a:pt x="40" y="40"/>
                </a:lnTo>
                <a:lnTo>
                  <a:pt x="159" y="40"/>
                </a:lnTo>
                <a:lnTo>
                  <a:pt x="159" y="147"/>
                </a:lnTo>
                <a:lnTo>
                  <a:pt x="40" y="14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1" name="Freeform 51">
            <a:extLst>
              <a:ext uri="{FF2B5EF4-FFF2-40B4-BE49-F238E27FC236}">
                <a16:creationId xmlns:a16="http://schemas.microsoft.com/office/drawing/2014/main" xmlns="" id="{544017CE-9867-49A5-8E09-3DDCDF13BA98}"/>
              </a:ext>
            </a:extLst>
          </p:cNvPr>
          <p:cNvSpPr>
            <a:spLocks noEditPoints="1"/>
          </p:cNvSpPr>
          <p:nvPr/>
        </p:nvSpPr>
        <p:spPr bwMode="auto">
          <a:xfrm>
            <a:off x="5467350" y="3497263"/>
            <a:ext cx="271463" cy="449263"/>
          </a:xfrm>
          <a:custGeom>
            <a:avLst/>
            <a:gdLst>
              <a:gd name="T0" fmla="*/ 190 w 194"/>
              <a:gd name="T1" fmla="*/ 11 h 318"/>
              <a:gd name="T2" fmla="*/ 116 w 194"/>
              <a:gd name="T3" fmla="*/ 11 h 318"/>
              <a:gd name="T4" fmla="*/ 64 w 194"/>
              <a:gd name="T5" fmla="*/ 143 h 318"/>
              <a:gd name="T6" fmla="*/ 66 w 194"/>
              <a:gd name="T7" fmla="*/ 202 h 318"/>
              <a:gd name="T8" fmla="*/ 39 w 194"/>
              <a:gd name="T9" fmla="*/ 289 h 318"/>
              <a:gd name="T10" fmla="*/ 174 w 194"/>
              <a:gd name="T11" fmla="*/ 289 h 318"/>
              <a:gd name="T12" fmla="*/ 179 w 194"/>
              <a:gd name="T13" fmla="*/ 213 h 318"/>
              <a:gd name="T14" fmla="*/ 98 w 194"/>
              <a:gd name="T15" fmla="*/ 168 h 318"/>
              <a:gd name="T16" fmla="*/ 138 w 194"/>
              <a:gd name="T17" fmla="*/ 146 h 318"/>
              <a:gd name="T18" fmla="*/ 172 w 194"/>
              <a:gd name="T19" fmla="*/ 60 h 318"/>
              <a:gd name="T20" fmla="*/ 190 w 194"/>
              <a:gd name="T21" fmla="*/ 56 h 318"/>
              <a:gd name="T22" fmla="*/ 190 w 194"/>
              <a:gd name="T23" fmla="*/ 11 h 318"/>
              <a:gd name="T24" fmla="*/ 82 w 194"/>
              <a:gd name="T25" fmla="*/ 105 h 318"/>
              <a:gd name="T26" fmla="*/ 125 w 194"/>
              <a:gd name="T27" fmla="*/ 105 h 318"/>
              <a:gd name="T28" fmla="*/ 82 w 194"/>
              <a:gd name="T29" fmla="*/ 105 h 318"/>
              <a:gd name="T30" fmla="*/ 143 w 194"/>
              <a:gd name="T31" fmla="*/ 247 h 318"/>
              <a:gd name="T32" fmla="*/ 73 w 194"/>
              <a:gd name="T33" fmla="*/ 258 h 318"/>
              <a:gd name="T34" fmla="*/ 93 w 194"/>
              <a:gd name="T35" fmla="*/ 229 h 318"/>
              <a:gd name="T36" fmla="*/ 143 w 194"/>
              <a:gd name="T37" fmla="*/ 247 h 3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94" h="318">
                <a:moveTo>
                  <a:pt x="190" y="11"/>
                </a:moveTo>
                <a:cubicBezTo>
                  <a:pt x="163" y="28"/>
                  <a:pt x="136" y="14"/>
                  <a:pt x="116" y="11"/>
                </a:cubicBezTo>
                <a:cubicBezTo>
                  <a:pt x="28" y="0"/>
                  <a:pt x="0" y="102"/>
                  <a:pt x="64" y="143"/>
                </a:cubicBezTo>
                <a:cubicBezTo>
                  <a:pt x="47" y="152"/>
                  <a:pt x="48" y="195"/>
                  <a:pt x="66" y="202"/>
                </a:cubicBezTo>
                <a:cubicBezTo>
                  <a:pt x="24" y="206"/>
                  <a:pt x="17" y="265"/>
                  <a:pt x="39" y="289"/>
                </a:cubicBezTo>
                <a:cubicBezTo>
                  <a:pt x="66" y="318"/>
                  <a:pt x="150" y="316"/>
                  <a:pt x="174" y="289"/>
                </a:cubicBezTo>
                <a:cubicBezTo>
                  <a:pt x="191" y="270"/>
                  <a:pt x="194" y="231"/>
                  <a:pt x="179" y="213"/>
                </a:cubicBezTo>
                <a:cubicBezTo>
                  <a:pt x="165" y="196"/>
                  <a:pt x="97" y="194"/>
                  <a:pt x="98" y="168"/>
                </a:cubicBezTo>
                <a:cubicBezTo>
                  <a:pt x="98" y="150"/>
                  <a:pt x="123" y="153"/>
                  <a:pt x="138" y="146"/>
                </a:cubicBezTo>
                <a:cubicBezTo>
                  <a:pt x="166" y="132"/>
                  <a:pt x="183" y="92"/>
                  <a:pt x="172" y="60"/>
                </a:cubicBezTo>
                <a:cubicBezTo>
                  <a:pt x="178" y="59"/>
                  <a:pt x="184" y="57"/>
                  <a:pt x="190" y="56"/>
                </a:cubicBezTo>
                <a:cubicBezTo>
                  <a:pt x="190" y="11"/>
                  <a:pt x="190" y="11"/>
                  <a:pt x="190" y="11"/>
                </a:cubicBezTo>
                <a:close/>
                <a:moveTo>
                  <a:pt x="82" y="105"/>
                </a:moveTo>
                <a:cubicBezTo>
                  <a:pt x="49" y="33"/>
                  <a:pt x="158" y="39"/>
                  <a:pt x="125" y="105"/>
                </a:cubicBezTo>
                <a:cubicBezTo>
                  <a:pt x="114" y="113"/>
                  <a:pt x="92" y="114"/>
                  <a:pt x="82" y="105"/>
                </a:cubicBezTo>
                <a:close/>
                <a:moveTo>
                  <a:pt x="143" y="247"/>
                </a:moveTo>
                <a:cubicBezTo>
                  <a:pt x="146" y="279"/>
                  <a:pt x="80" y="280"/>
                  <a:pt x="73" y="258"/>
                </a:cubicBezTo>
                <a:cubicBezTo>
                  <a:pt x="66" y="239"/>
                  <a:pt x="74" y="233"/>
                  <a:pt x="93" y="229"/>
                </a:cubicBezTo>
                <a:cubicBezTo>
                  <a:pt x="114" y="223"/>
                  <a:pt x="141" y="225"/>
                  <a:pt x="143" y="24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2" name="Freeform 52">
            <a:extLst>
              <a:ext uri="{FF2B5EF4-FFF2-40B4-BE49-F238E27FC236}">
                <a16:creationId xmlns:a16="http://schemas.microsoft.com/office/drawing/2014/main" xmlns="" id="{7AD5BC3B-82DA-47B2-9664-EA3E69BB48CF}"/>
              </a:ext>
            </a:extLst>
          </p:cNvPr>
          <p:cNvSpPr>
            <a:spLocks/>
          </p:cNvSpPr>
          <p:nvPr/>
        </p:nvSpPr>
        <p:spPr bwMode="auto">
          <a:xfrm>
            <a:off x="5343525" y="4108450"/>
            <a:ext cx="549275" cy="430213"/>
          </a:xfrm>
          <a:custGeom>
            <a:avLst/>
            <a:gdLst>
              <a:gd name="T0" fmla="*/ 286 w 392"/>
              <a:gd name="T1" fmla="*/ 0 h 304"/>
              <a:gd name="T2" fmla="*/ 290 w 392"/>
              <a:gd name="T3" fmla="*/ 45 h 304"/>
              <a:gd name="T4" fmla="*/ 307 w 392"/>
              <a:gd name="T5" fmla="*/ 138 h 304"/>
              <a:gd name="T6" fmla="*/ 392 w 392"/>
              <a:gd name="T7" fmla="*/ 146 h 304"/>
              <a:gd name="T8" fmla="*/ 316 w 392"/>
              <a:gd name="T9" fmla="*/ 140 h 304"/>
              <a:gd name="T10" fmla="*/ 304 w 392"/>
              <a:gd name="T11" fmla="*/ 146 h 304"/>
              <a:gd name="T12" fmla="*/ 391 w 392"/>
              <a:gd name="T13" fmla="*/ 159 h 304"/>
              <a:gd name="T14" fmla="*/ 304 w 392"/>
              <a:gd name="T15" fmla="*/ 148 h 304"/>
              <a:gd name="T16" fmla="*/ 230 w 392"/>
              <a:gd name="T17" fmla="*/ 189 h 304"/>
              <a:gd name="T18" fmla="*/ 243 w 392"/>
              <a:gd name="T19" fmla="*/ 214 h 304"/>
              <a:gd name="T20" fmla="*/ 245 w 392"/>
              <a:gd name="T21" fmla="*/ 276 h 304"/>
              <a:gd name="T22" fmla="*/ 257 w 392"/>
              <a:gd name="T23" fmla="*/ 289 h 304"/>
              <a:gd name="T24" fmla="*/ 225 w 392"/>
              <a:gd name="T25" fmla="*/ 276 h 304"/>
              <a:gd name="T26" fmla="*/ 219 w 392"/>
              <a:gd name="T27" fmla="*/ 216 h 304"/>
              <a:gd name="T28" fmla="*/ 220 w 392"/>
              <a:gd name="T29" fmla="*/ 283 h 304"/>
              <a:gd name="T30" fmla="*/ 227 w 392"/>
              <a:gd name="T31" fmla="*/ 300 h 304"/>
              <a:gd name="T32" fmla="*/ 197 w 392"/>
              <a:gd name="T33" fmla="*/ 214 h 304"/>
              <a:gd name="T34" fmla="*/ 193 w 392"/>
              <a:gd name="T35" fmla="*/ 226 h 304"/>
              <a:gd name="T36" fmla="*/ 165 w 392"/>
              <a:gd name="T37" fmla="*/ 300 h 304"/>
              <a:gd name="T38" fmla="*/ 172 w 392"/>
              <a:gd name="T39" fmla="*/ 284 h 304"/>
              <a:gd name="T40" fmla="*/ 174 w 392"/>
              <a:gd name="T41" fmla="*/ 216 h 304"/>
              <a:gd name="T42" fmla="*/ 167 w 392"/>
              <a:gd name="T43" fmla="*/ 280 h 304"/>
              <a:gd name="T44" fmla="*/ 135 w 392"/>
              <a:gd name="T45" fmla="*/ 290 h 304"/>
              <a:gd name="T46" fmla="*/ 148 w 392"/>
              <a:gd name="T47" fmla="*/ 276 h 304"/>
              <a:gd name="T48" fmla="*/ 149 w 392"/>
              <a:gd name="T49" fmla="*/ 237 h 304"/>
              <a:gd name="T50" fmla="*/ 96 w 392"/>
              <a:gd name="T51" fmla="*/ 220 h 304"/>
              <a:gd name="T52" fmla="*/ 85 w 392"/>
              <a:gd name="T53" fmla="*/ 199 h 304"/>
              <a:gd name="T54" fmla="*/ 70 w 392"/>
              <a:gd name="T55" fmla="*/ 183 h 304"/>
              <a:gd name="T56" fmla="*/ 129 w 392"/>
              <a:gd name="T57" fmla="*/ 216 h 304"/>
              <a:gd name="T58" fmla="*/ 150 w 392"/>
              <a:gd name="T59" fmla="*/ 212 h 304"/>
              <a:gd name="T60" fmla="*/ 164 w 392"/>
              <a:gd name="T61" fmla="*/ 189 h 304"/>
              <a:gd name="T62" fmla="*/ 88 w 392"/>
              <a:gd name="T63" fmla="*/ 148 h 304"/>
              <a:gd name="T64" fmla="*/ 1 w 392"/>
              <a:gd name="T65" fmla="*/ 160 h 304"/>
              <a:gd name="T66" fmla="*/ 87 w 392"/>
              <a:gd name="T67" fmla="*/ 147 h 304"/>
              <a:gd name="T68" fmla="*/ 58 w 392"/>
              <a:gd name="T69" fmla="*/ 140 h 304"/>
              <a:gd name="T70" fmla="*/ 0 w 392"/>
              <a:gd name="T71" fmla="*/ 146 h 304"/>
              <a:gd name="T72" fmla="*/ 83 w 392"/>
              <a:gd name="T73" fmla="*/ 139 h 304"/>
              <a:gd name="T74" fmla="*/ 96 w 392"/>
              <a:gd name="T75" fmla="*/ 48 h 304"/>
              <a:gd name="T76" fmla="*/ 100 w 392"/>
              <a:gd name="T77" fmla="*/ 0 h 304"/>
              <a:gd name="T78" fmla="*/ 149 w 392"/>
              <a:gd name="T79" fmla="*/ 20 h 304"/>
              <a:gd name="T80" fmla="*/ 208 w 392"/>
              <a:gd name="T81" fmla="*/ 14 h 304"/>
              <a:gd name="T82" fmla="*/ 236 w 392"/>
              <a:gd name="T83" fmla="*/ 18 h 304"/>
              <a:gd name="T84" fmla="*/ 258 w 392"/>
              <a:gd name="T85" fmla="*/ 6 h 304"/>
              <a:gd name="T86" fmla="*/ 286 w 392"/>
              <a:gd name="T87" fmla="*/ 0 h 3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392" h="304">
                <a:moveTo>
                  <a:pt x="286" y="0"/>
                </a:moveTo>
                <a:cubicBezTo>
                  <a:pt x="291" y="12"/>
                  <a:pt x="294" y="31"/>
                  <a:pt x="290" y="45"/>
                </a:cubicBezTo>
                <a:cubicBezTo>
                  <a:pt x="310" y="62"/>
                  <a:pt x="317" y="104"/>
                  <a:pt x="307" y="138"/>
                </a:cubicBezTo>
                <a:cubicBezTo>
                  <a:pt x="335" y="140"/>
                  <a:pt x="370" y="137"/>
                  <a:pt x="392" y="146"/>
                </a:cubicBezTo>
                <a:cubicBezTo>
                  <a:pt x="371" y="143"/>
                  <a:pt x="343" y="138"/>
                  <a:pt x="316" y="140"/>
                </a:cubicBezTo>
                <a:cubicBezTo>
                  <a:pt x="311" y="140"/>
                  <a:pt x="304" y="139"/>
                  <a:pt x="304" y="146"/>
                </a:cubicBezTo>
                <a:cubicBezTo>
                  <a:pt x="335" y="149"/>
                  <a:pt x="366" y="151"/>
                  <a:pt x="391" y="159"/>
                </a:cubicBezTo>
                <a:cubicBezTo>
                  <a:pt x="366" y="155"/>
                  <a:pt x="335" y="149"/>
                  <a:pt x="304" y="148"/>
                </a:cubicBezTo>
                <a:cubicBezTo>
                  <a:pt x="291" y="174"/>
                  <a:pt x="265" y="186"/>
                  <a:pt x="230" y="189"/>
                </a:cubicBezTo>
                <a:cubicBezTo>
                  <a:pt x="234" y="197"/>
                  <a:pt x="241" y="200"/>
                  <a:pt x="243" y="214"/>
                </a:cubicBezTo>
                <a:cubicBezTo>
                  <a:pt x="245" y="234"/>
                  <a:pt x="239" y="263"/>
                  <a:pt x="245" y="276"/>
                </a:cubicBezTo>
                <a:cubicBezTo>
                  <a:pt x="249" y="283"/>
                  <a:pt x="254" y="283"/>
                  <a:pt x="257" y="289"/>
                </a:cubicBezTo>
                <a:cubicBezTo>
                  <a:pt x="249" y="299"/>
                  <a:pt x="227" y="287"/>
                  <a:pt x="225" y="276"/>
                </a:cubicBezTo>
                <a:cubicBezTo>
                  <a:pt x="220" y="258"/>
                  <a:pt x="231" y="229"/>
                  <a:pt x="219" y="216"/>
                </a:cubicBezTo>
                <a:cubicBezTo>
                  <a:pt x="220" y="237"/>
                  <a:pt x="215" y="265"/>
                  <a:pt x="220" y="283"/>
                </a:cubicBezTo>
                <a:cubicBezTo>
                  <a:pt x="222" y="290"/>
                  <a:pt x="229" y="293"/>
                  <a:pt x="227" y="300"/>
                </a:cubicBezTo>
                <a:cubicBezTo>
                  <a:pt x="187" y="304"/>
                  <a:pt x="204" y="247"/>
                  <a:pt x="197" y="214"/>
                </a:cubicBezTo>
                <a:cubicBezTo>
                  <a:pt x="191" y="214"/>
                  <a:pt x="193" y="223"/>
                  <a:pt x="193" y="226"/>
                </a:cubicBezTo>
                <a:cubicBezTo>
                  <a:pt x="193" y="259"/>
                  <a:pt x="200" y="304"/>
                  <a:pt x="165" y="300"/>
                </a:cubicBezTo>
                <a:cubicBezTo>
                  <a:pt x="164" y="293"/>
                  <a:pt x="170" y="290"/>
                  <a:pt x="172" y="284"/>
                </a:cubicBezTo>
                <a:cubicBezTo>
                  <a:pt x="178" y="266"/>
                  <a:pt x="171" y="238"/>
                  <a:pt x="174" y="216"/>
                </a:cubicBezTo>
                <a:cubicBezTo>
                  <a:pt x="160" y="226"/>
                  <a:pt x="175" y="262"/>
                  <a:pt x="167" y="280"/>
                </a:cubicBezTo>
                <a:cubicBezTo>
                  <a:pt x="162" y="290"/>
                  <a:pt x="146" y="295"/>
                  <a:pt x="135" y="290"/>
                </a:cubicBezTo>
                <a:cubicBezTo>
                  <a:pt x="136" y="282"/>
                  <a:pt x="144" y="284"/>
                  <a:pt x="148" y="276"/>
                </a:cubicBezTo>
                <a:cubicBezTo>
                  <a:pt x="152" y="266"/>
                  <a:pt x="148" y="252"/>
                  <a:pt x="149" y="237"/>
                </a:cubicBezTo>
                <a:cubicBezTo>
                  <a:pt x="124" y="242"/>
                  <a:pt x="105" y="236"/>
                  <a:pt x="96" y="220"/>
                </a:cubicBezTo>
                <a:cubicBezTo>
                  <a:pt x="91" y="213"/>
                  <a:pt x="90" y="205"/>
                  <a:pt x="85" y="199"/>
                </a:cubicBezTo>
                <a:cubicBezTo>
                  <a:pt x="80" y="193"/>
                  <a:pt x="72" y="192"/>
                  <a:pt x="70" y="183"/>
                </a:cubicBezTo>
                <a:cubicBezTo>
                  <a:pt x="100" y="176"/>
                  <a:pt x="102" y="215"/>
                  <a:pt x="129" y="216"/>
                </a:cubicBezTo>
                <a:cubicBezTo>
                  <a:pt x="138" y="216"/>
                  <a:pt x="142" y="214"/>
                  <a:pt x="150" y="212"/>
                </a:cubicBezTo>
                <a:cubicBezTo>
                  <a:pt x="152" y="202"/>
                  <a:pt x="157" y="195"/>
                  <a:pt x="164" y="189"/>
                </a:cubicBezTo>
                <a:cubicBezTo>
                  <a:pt x="129" y="185"/>
                  <a:pt x="101" y="174"/>
                  <a:pt x="88" y="148"/>
                </a:cubicBezTo>
                <a:cubicBezTo>
                  <a:pt x="56" y="150"/>
                  <a:pt x="28" y="154"/>
                  <a:pt x="1" y="160"/>
                </a:cubicBezTo>
                <a:cubicBezTo>
                  <a:pt x="25" y="151"/>
                  <a:pt x="55" y="148"/>
                  <a:pt x="87" y="147"/>
                </a:cubicBezTo>
                <a:cubicBezTo>
                  <a:pt x="85" y="136"/>
                  <a:pt x="69" y="139"/>
                  <a:pt x="58" y="140"/>
                </a:cubicBezTo>
                <a:cubicBezTo>
                  <a:pt x="39" y="140"/>
                  <a:pt x="15" y="143"/>
                  <a:pt x="0" y="146"/>
                </a:cubicBezTo>
                <a:cubicBezTo>
                  <a:pt x="22" y="138"/>
                  <a:pt x="53" y="139"/>
                  <a:pt x="83" y="139"/>
                </a:cubicBezTo>
                <a:cubicBezTo>
                  <a:pt x="74" y="110"/>
                  <a:pt x="77" y="65"/>
                  <a:pt x="96" y="48"/>
                </a:cubicBezTo>
                <a:cubicBezTo>
                  <a:pt x="91" y="34"/>
                  <a:pt x="93" y="11"/>
                  <a:pt x="100" y="0"/>
                </a:cubicBezTo>
                <a:cubicBezTo>
                  <a:pt x="122" y="1"/>
                  <a:pt x="135" y="11"/>
                  <a:pt x="149" y="20"/>
                </a:cubicBezTo>
                <a:cubicBezTo>
                  <a:pt x="166" y="15"/>
                  <a:pt x="185" y="12"/>
                  <a:pt x="208" y="14"/>
                </a:cubicBezTo>
                <a:cubicBezTo>
                  <a:pt x="218" y="14"/>
                  <a:pt x="228" y="19"/>
                  <a:pt x="236" y="18"/>
                </a:cubicBezTo>
                <a:cubicBezTo>
                  <a:pt x="243" y="17"/>
                  <a:pt x="251" y="9"/>
                  <a:pt x="258" y="6"/>
                </a:cubicBezTo>
                <a:cubicBezTo>
                  <a:pt x="268" y="2"/>
                  <a:pt x="275" y="0"/>
                  <a:pt x="286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3" name="Freeform 53">
            <a:extLst>
              <a:ext uri="{FF2B5EF4-FFF2-40B4-BE49-F238E27FC236}">
                <a16:creationId xmlns:a16="http://schemas.microsoft.com/office/drawing/2014/main" xmlns="" id="{00670CF9-A9DD-4FB5-9503-035E30F932E3}"/>
              </a:ext>
            </a:extLst>
          </p:cNvPr>
          <p:cNvSpPr>
            <a:spLocks noEditPoints="1"/>
          </p:cNvSpPr>
          <p:nvPr/>
        </p:nvSpPr>
        <p:spPr bwMode="auto">
          <a:xfrm>
            <a:off x="5505450" y="4699000"/>
            <a:ext cx="231775" cy="423863"/>
          </a:xfrm>
          <a:custGeom>
            <a:avLst/>
            <a:gdLst>
              <a:gd name="T0" fmla="*/ 82 w 166"/>
              <a:gd name="T1" fmla="*/ 211 h 300"/>
              <a:gd name="T2" fmla="*/ 151 w 166"/>
              <a:gd name="T3" fmla="*/ 162 h 300"/>
              <a:gd name="T4" fmla="*/ 152 w 166"/>
              <a:gd name="T5" fmla="*/ 162 h 300"/>
              <a:gd name="T6" fmla="*/ 152 w 166"/>
              <a:gd name="T7" fmla="*/ 211 h 300"/>
              <a:gd name="T8" fmla="*/ 151 w 166"/>
              <a:gd name="T9" fmla="*/ 228 h 300"/>
              <a:gd name="T10" fmla="*/ 144 w 166"/>
              <a:gd name="T11" fmla="*/ 254 h 300"/>
              <a:gd name="T12" fmla="*/ 123 w 166"/>
              <a:gd name="T13" fmla="*/ 276 h 300"/>
              <a:gd name="T14" fmla="*/ 84 w 166"/>
              <a:gd name="T15" fmla="*/ 287 h 300"/>
              <a:gd name="T16" fmla="*/ 43 w 166"/>
              <a:gd name="T17" fmla="*/ 274 h 300"/>
              <a:gd name="T18" fmla="*/ 23 w 166"/>
              <a:gd name="T19" fmla="*/ 234 h 300"/>
              <a:gd name="T20" fmla="*/ 9 w 166"/>
              <a:gd name="T21" fmla="*/ 234 h 300"/>
              <a:gd name="T22" fmla="*/ 32 w 166"/>
              <a:gd name="T23" fmla="*/ 285 h 300"/>
              <a:gd name="T24" fmla="*/ 84 w 166"/>
              <a:gd name="T25" fmla="*/ 300 h 300"/>
              <a:gd name="T26" fmla="*/ 132 w 166"/>
              <a:gd name="T27" fmla="*/ 289 h 300"/>
              <a:gd name="T28" fmla="*/ 156 w 166"/>
              <a:gd name="T29" fmla="*/ 261 h 300"/>
              <a:gd name="T30" fmla="*/ 165 w 166"/>
              <a:gd name="T31" fmla="*/ 229 h 300"/>
              <a:gd name="T32" fmla="*/ 166 w 166"/>
              <a:gd name="T33" fmla="*/ 208 h 300"/>
              <a:gd name="T34" fmla="*/ 166 w 166"/>
              <a:gd name="T35" fmla="*/ 5 h 300"/>
              <a:gd name="T36" fmla="*/ 152 w 166"/>
              <a:gd name="T37" fmla="*/ 5 h 300"/>
              <a:gd name="T38" fmla="*/ 152 w 166"/>
              <a:gd name="T39" fmla="*/ 50 h 300"/>
              <a:gd name="T40" fmla="*/ 151 w 166"/>
              <a:gd name="T41" fmla="*/ 50 h 300"/>
              <a:gd name="T42" fmla="*/ 124 w 166"/>
              <a:gd name="T43" fmla="*/ 13 h 300"/>
              <a:gd name="T44" fmla="*/ 82 w 166"/>
              <a:gd name="T45" fmla="*/ 0 h 300"/>
              <a:gd name="T46" fmla="*/ 21 w 166"/>
              <a:gd name="T47" fmla="*/ 31 h 300"/>
              <a:gd name="T48" fmla="*/ 0 w 166"/>
              <a:gd name="T49" fmla="*/ 105 h 300"/>
              <a:gd name="T50" fmla="*/ 20 w 166"/>
              <a:gd name="T51" fmla="*/ 180 h 300"/>
              <a:gd name="T52" fmla="*/ 82 w 166"/>
              <a:gd name="T53" fmla="*/ 211 h 300"/>
              <a:gd name="T54" fmla="*/ 31 w 166"/>
              <a:gd name="T55" fmla="*/ 42 h 300"/>
              <a:gd name="T56" fmla="*/ 82 w 166"/>
              <a:gd name="T57" fmla="*/ 14 h 300"/>
              <a:gd name="T58" fmla="*/ 135 w 166"/>
              <a:gd name="T59" fmla="*/ 41 h 300"/>
              <a:gd name="T60" fmla="*/ 152 w 166"/>
              <a:gd name="T61" fmla="*/ 105 h 300"/>
              <a:gd name="T62" fmla="*/ 135 w 166"/>
              <a:gd name="T63" fmla="*/ 169 h 300"/>
              <a:gd name="T64" fmla="*/ 82 w 166"/>
              <a:gd name="T65" fmla="*/ 197 h 300"/>
              <a:gd name="T66" fmla="*/ 31 w 166"/>
              <a:gd name="T67" fmla="*/ 170 h 300"/>
              <a:gd name="T68" fmla="*/ 14 w 166"/>
              <a:gd name="T69" fmla="*/ 105 h 300"/>
              <a:gd name="T70" fmla="*/ 31 w 166"/>
              <a:gd name="T71" fmla="*/ 42 h 3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66" h="300">
                <a:moveTo>
                  <a:pt x="82" y="211"/>
                </a:moveTo>
                <a:cubicBezTo>
                  <a:pt x="115" y="211"/>
                  <a:pt x="138" y="194"/>
                  <a:pt x="151" y="162"/>
                </a:cubicBezTo>
                <a:cubicBezTo>
                  <a:pt x="152" y="162"/>
                  <a:pt x="152" y="162"/>
                  <a:pt x="152" y="162"/>
                </a:cubicBezTo>
                <a:cubicBezTo>
                  <a:pt x="152" y="211"/>
                  <a:pt x="152" y="211"/>
                  <a:pt x="152" y="211"/>
                </a:cubicBezTo>
                <a:cubicBezTo>
                  <a:pt x="152" y="215"/>
                  <a:pt x="152" y="221"/>
                  <a:pt x="151" y="228"/>
                </a:cubicBezTo>
                <a:cubicBezTo>
                  <a:pt x="150" y="236"/>
                  <a:pt x="148" y="245"/>
                  <a:pt x="144" y="254"/>
                </a:cubicBezTo>
                <a:cubicBezTo>
                  <a:pt x="139" y="263"/>
                  <a:pt x="132" y="270"/>
                  <a:pt x="123" y="276"/>
                </a:cubicBezTo>
                <a:cubicBezTo>
                  <a:pt x="114" y="283"/>
                  <a:pt x="101" y="286"/>
                  <a:pt x="84" y="287"/>
                </a:cubicBezTo>
                <a:cubicBezTo>
                  <a:pt x="68" y="287"/>
                  <a:pt x="54" y="282"/>
                  <a:pt x="43" y="274"/>
                </a:cubicBezTo>
                <a:cubicBezTo>
                  <a:pt x="32" y="266"/>
                  <a:pt x="25" y="252"/>
                  <a:pt x="23" y="234"/>
                </a:cubicBezTo>
                <a:cubicBezTo>
                  <a:pt x="9" y="234"/>
                  <a:pt x="9" y="234"/>
                  <a:pt x="9" y="234"/>
                </a:cubicBezTo>
                <a:cubicBezTo>
                  <a:pt x="10" y="258"/>
                  <a:pt x="18" y="275"/>
                  <a:pt x="32" y="285"/>
                </a:cubicBezTo>
                <a:cubicBezTo>
                  <a:pt x="45" y="295"/>
                  <a:pt x="63" y="300"/>
                  <a:pt x="84" y="300"/>
                </a:cubicBezTo>
                <a:cubicBezTo>
                  <a:pt x="104" y="300"/>
                  <a:pt x="120" y="296"/>
                  <a:pt x="132" y="289"/>
                </a:cubicBezTo>
                <a:cubicBezTo>
                  <a:pt x="143" y="281"/>
                  <a:pt x="151" y="272"/>
                  <a:pt x="156" y="261"/>
                </a:cubicBezTo>
                <a:cubicBezTo>
                  <a:pt x="161" y="250"/>
                  <a:pt x="164" y="239"/>
                  <a:pt x="165" y="229"/>
                </a:cubicBezTo>
                <a:cubicBezTo>
                  <a:pt x="166" y="219"/>
                  <a:pt x="166" y="212"/>
                  <a:pt x="166" y="208"/>
                </a:cubicBezTo>
                <a:cubicBezTo>
                  <a:pt x="166" y="5"/>
                  <a:pt x="166" y="5"/>
                  <a:pt x="166" y="5"/>
                </a:cubicBezTo>
                <a:cubicBezTo>
                  <a:pt x="152" y="5"/>
                  <a:pt x="152" y="5"/>
                  <a:pt x="152" y="5"/>
                </a:cubicBezTo>
                <a:cubicBezTo>
                  <a:pt x="152" y="50"/>
                  <a:pt x="152" y="50"/>
                  <a:pt x="152" y="50"/>
                </a:cubicBezTo>
                <a:cubicBezTo>
                  <a:pt x="151" y="50"/>
                  <a:pt x="151" y="50"/>
                  <a:pt x="151" y="50"/>
                </a:cubicBezTo>
                <a:cubicBezTo>
                  <a:pt x="146" y="33"/>
                  <a:pt x="137" y="21"/>
                  <a:pt x="124" y="13"/>
                </a:cubicBezTo>
                <a:cubicBezTo>
                  <a:pt x="112" y="4"/>
                  <a:pt x="97" y="0"/>
                  <a:pt x="82" y="0"/>
                </a:cubicBezTo>
                <a:cubicBezTo>
                  <a:pt x="55" y="1"/>
                  <a:pt x="35" y="11"/>
                  <a:pt x="21" y="31"/>
                </a:cubicBezTo>
                <a:cubicBezTo>
                  <a:pt x="7" y="51"/>
                  <a:pt x="0" y="76"/>
                  <a:pt x="0" y="105"/>
                </a:cubicBezTo>
                <a:cubicBezTo>
                  <a:pt x="0" y="136"/>
                  <a:pt x="6" y="161"/>
                  <a:pt x="20" y="180"/>
                </a:cubicBezTo>
                <a:cubicBezTo>
                  <a:pt x="34" y="200"/>
                  <a:pt x="54" y="211"/>
                  <a:pt x="82" y="211"/>
                </a:cubicBezTo>
                <a:close/>
                <a:moveTo>
                  <a:pt x="31" y="42"/>
                </a:moveTo>
                <a:cubicBezTo>
                  <a:pt x="42" y="24"/>
                  <a:pt x="59" y="15"/>
                  <a:pt x="82" y="14"/>
                </a:cubicBezTo>
                <a:cubicBezTo>
                  <a:pt x="106" y="15"/>
                  <a:pt x="123" y="24"/>
                  <a:pt x="135" y="41"/>
                </a:cubicBezTo>
                <a:cubicBezTo>
                  <a:pt x="146" y="59"/>
                  <a:pt x="152" y="80"/>
                  <a:pt x="152" y="105"/>
                </a:cubicBezTo>
                <a:cubicBezTo>
                  <a:pt x="152" y="130"/>
                  <a:pt x="146" y="151"/>
                  <a:pt x="135" y="169"/>
                </a:cubicBezTo>
                <a:cubicBezTo>
                  <a:pt x="123" y="187"/>
                  <a:pt x="106" y="197"/>
                  <a:pt x="82" y="197"/>
                </a:cubicBezTo>
                <a:cubicBezTo>
                  <a:pt x="60" y="197"/>
                  <a:pt x="43" y="188"/>
                  <a:pt x="31" y="170"/>
                </a:cubicBezTo>
                <a:cubicBezTo>
                  <a:pt x="19" y="152"/>
                  <a:pt x="14" y="131"/>
                  <a:pt x="14" y="105"/>
                </a:cubicBezTo>
                <a:cubicBezTo>
                  <a:pt x="14" y="82"/>
                  <a:pt x="19" y="61"/>
                  <a:pt x="31" y="4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4" name="Freeform 54">
            <a:extLst>
              <a:ext uri="{FF2B5EF4-FFF2-40B4-BE49-F238E27FC236}">
                <a16:creationId xmlns:a16="http://schemas.microsoft.com/office/drawing/2014/main" xmlns="" id="{4063AF57-F4D9-4F89-9249-D12D545C8481}"/>
              </a:ext>
            </a:extLst>
          </p:cNvPr>
          <p:cNvSpPr>
            <a:spLocks noEditPoints="1"/>
          </p:cNvSpPr>
          <p:nvPr/>
        </p:nvSpPr>
        <p:spPr bwMode="auto">
          <a:xfrm>
            <a:off x="5378450" y="5295900"/>
            <a:ext cx="479425" cy="436563"/>
          </a:xfrm>
          <a:custGeom>
            <a:avLst/>
            <a:gdLst>
              <a:gd name="T0" fmla="*/ 342 w 342"/>
              <a:gd name="T1" fmla="*/ 137 h 309"/>
              <a:gd name="T2" fmla="*/ 311 w 342"/>
              <a:gd name="T3" fmla="*/ 215 h 309"/>
              <a:gd name="T4" fmla="*/ 209 w 342"/>
              <a:gd name="T5" fmla="*/ 112 h 309"/>
              <a:gd name="T6" fmla="*/ 293 w 342"/>
              <a:gd name="T7" fmla="*/ 41 h 309"/>
              <a:gd name="T8" fmla="*/ 342 w 342"/>
              <a:gd name="T9" fmla="*/ 137 h 309"/>
              <a:gd name="T10" fmla="*/ 124 w 342"/>
              <a:gd name="T11" fmla="*/ 167 h 309"/>
              <a:gd name="T12" fmla="*/ 283 w 342"/>
              <a:gd name="T13" fmla="*/ 33 h 309"/>
              <a:gd name="T14" fmla="*/ 171 w 342"/>
              <a:gd name="T15" fmla="*/ 0 h 309"/>
              <a:gd name="T16" fmla="*/ 25 w 342"/>
              <a:gd name="T17" fmla="*/ 66 h 309"/>
              <a:gd name="T18" fmla="*/ 124 w 342"/>
              <a:gd name="T19" fmla="*/ 167 h 309"/>
              <a:gd name="T20" fmla="*/ 47 w 342"/>
              <a:gd name="T21" fmla="*/ 231 h 309"/>
              <a:gd name="T22" fmla="*/ 114 w 342"/>
              <a:gd name="T23" fmla="*/ 175 h 309"/>
              <a:gd name="T24" fmla="*/ 17 w 342"/>
              <a:gd name="T25" fmla="*/ 77 h 309"/>
              <a:gd name="T26" fmla="*/ 0 w 342"/>
              <a:gd name="T27" fmla="*/ 137 h 309"/>
              <a:gd name="T28" fmla="*/ 47 w 342"/>
              <a:gd name="T29" fmla="*/ 231 h 309"/>
              <a:gd name="T30" fmla="*/ 302 w 342"/>
              <a:gd name="T31" fmla="*/ 225 h 309"/>
              <a:gd name="T32" fmla="*/ 199 w 342"/>
              <a:gd name="T33" fmla="*/ 120 h 309"/>
              <a:gd name="T34" fmla="*/ 124 w 342"/>
              <a:gd name="T35" fmla="*/ 182 h 309"/>
              <a:gd name="T36" fmla="*/ 123 w 342"/>
              <a:gd name="T37" fmla="*/ 184 h 309"/>
              <a:gd name="T38" fmla="*/ 123 w 342"/>
              <a:gd name="T39" fmla="*/ 185 h 309"/>
              <a:gd name="T40" fmla="*/ 101 w 342"/>
              <a:gd name="T41" fmla="*/ 204 h 309"/>
              <a:gd name="T42" fmla="*/ 100 w 342"/>
              <a:gd name="T43" fmla="*/ 204 h 309"/>
              <a:gd name="T44" fmla="*/ 68 w 342"/>
              <a:gd name="T45" fmla="*/ 229 h 309"/>
              <a:gd name="T46" fmla="*/ 68 w 342"/>
              <a:gd name="T47" fmla="*/ 229 h 309"/>
              <a:gd name="T48" fmla="*/ 56 w 342"/>
              <a:gd name="T49" fmla="*/ 239 h 309"/>
              <a:gd name="T50" fmla="*/ 64 w 342"/>
              <a:gd name="T51" fmla="*/ 244 h 309"/>
              <a:gd name="T52" fmla="*/ 37 w 342"/>
              <a:gd name="T53" fmla="*/ 296 h 309"/>
              <a:gd name="T54" fmla="*/ 125 w 342"/>
              <a:gd name="T55" fmla="*/ 269 h 309"/>
              <a:gd name="T56" fmla="*/ 171 w 342"/>
              <a:gd name="T57" fmla="*/ 274 h 309"/>
              <a:gd name="T58" fmla="*/ 302 w 342"/>
              <a:gd name="T59" fmla="*/ 225 h 3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342" h="309">
                <a:moveTo>
                  <a:pt x="342" y="137"/>
                </a:moveTo>
                <a:cubicBezTo>
                  <a:pt x="342" y="166"/>
                  <a:pt x="330" y="193"/>
                  <a:pt x="311" y="215"/>
                </a:cubicBezTo>
                <a:cubicBezTo>
                  <a:pt x="209" y="112"/>
                  <a:pt x="209" y="112"/>
                  <a:pt x="209" y="112"/>
                </a:cubicBezTo>
                <a:cubicBezTo>
                  <a:pt x="293" y="41"/>
                  <a:pt x="293" y="41"/>
                  <a:pt x="293" y="41"/>
                </a:cubicBezTo>
                <a:cubicBezTo>
                  <a:pt x="323" y="66"/>
                  <a:pt x="342" y="100"/>
                  <a:pt x="342" y="137"/>
                </a:cubicBezTo>
                <a:close/>
                <a:moveTo>
                  <a:pt x="124" y="167"/>
                </a:moveTo>
                <a:cubicBezTo>
                  <a:pt x="283" y="33"/>
                  <a:pt x="283" y="33"/>
                  <a:pt x="283" y="33"/>
                </a:cubicBezTo>
                <a:cubicBezTo>
                  <a:pt x="253" y="13"/>
                  <a:pt x="214" y="0"/>
                  <a:pt x="171" y="0"/>
                </a:cubicBezTo>
                <a:cubicBezTo>
                  <a:pt x="109" y="0"/>
                  <a:pt x="54" y="27"/>
                  <a:pt x="25" y="66"/>
                </a:cubicBezTo>
                <a:lnTo>
                  <a:pt x="124" y="167"/>
                </a:lnTo>
                <a:close/>
                <a:moveTo>
                  <a:pt x="47" y="231"/>
                </a:moveTo>
                <a:cubicBezTo>
                  <a:pt x="114" y="175"/>
                  <a:pt x="114" y="175"/>
                  <a:pt x="114" y="175"/>
                </a:cubicBezTo>
                <a:cubicBezTo>
                  <a:pt x="17" y="77"/>
                  <a:pt x="17" y="77"/>
                  <a:pt x="17" y="77"/>
                </a:cubicBezTo>
                <a:cubicBezTo>
                  <a:pt x="6" y="95"/>
                  <a:pt x="0" y="116"/>
                  <a:pt x="0" y="137"/>
                </a:cubicBezTo>
                <a:cubicBezTo>
                  <a:pt x="0" y="173"/>
                  <a:pt x="18" y="206"/>
                  <a:pt x="47" y="231"/>
                </a:cubicBezTo>
                <a:close/>
                <a:moveTo>
                  <a:pt x="302" y="225"/>
                </a:moveTo>
                <a:cubicBezTo>
                  <a:pt x="199" y="120"/>
                  <a:pt x="199" y="120"/>
                  <a:pt x="199" y="120"/>
                </a:cubicBezTo>
                <a:cubicBezTo>
                  <a:pt x="124" y="182"/>
                  <a:pt x="124" y="182"/>
                  <a:pt x="124" y="182"/>
                </a:cubicBezTo>
                <a:cubicBezTo>
                  <a:pt x="123" y="184"/>
                  <a:pt x="123" y="184"/>
                  <a:pt x="123" y="184"/>
                </a:cubicBezTo>
                <a:cubicBezTo>
                  <a:pt x="123" y="185"/>
                  <a:pt x="123" y="185"/>
                  <a:pt x="123" y="185"/>
                </a:cubicBezTo>
                <a:cubicBezTo>
                  <a:pt x="101" y="204"/>
                  <a:pt x="101" y="204"/>
                  <a:pt x="101" y="204"/>
                </a:cubicBezTo>
                <a:cubicBezTo>
                  <a:pt x="100" y="204"/>
                  <a:pt x="100" y="204"/>
                  <a:pt x="100" y="204"/>
                </a:cubicBezTo>
                <a:cubicBezTo>
                  <a:pt x="68" y="229"/>
                  <a:pt x="68" y="229"/>
                  <a:pt x="68" y="229"/>
                </a:cubicBezTo>
                <a:cubicBezTo>
                  <a:pt x="68" y="229"/>
                  <a:pt x="68" y="229"/>
                  <a:pt x="68" y="229"/>
                </a:cubicBezTo>
                <a:cubicBezTo>
                  <a:pt x="56" y="239"/>
                  <a:pt x="56" y="239"/>
                  <a:pt x="56" y="239"/>
                </a:cubicBezTo>
                <a:cubicBezTo>
                  <a:pt x="59" y="241"/>
                  <a:pt x="62" y="242"/>
                  <a:pt x="64" y="244"/>
                </a:cubicBezTo>
                <a:cubicBezTo>
                  <a:pt x="58" y="260"/>
                  <a:pt x="50" y="277"/>
                  <a:pt x="37" y="296"/>
                </a:cubicBezTo>
                <a:cubicBezTo>
                  <a:pt x="67" y="309"/>
                  <a:pt x="101" y="289"/>
                  <a:pt x="125" y="269"/>
                </a:cubicBezTo>
                <a:cubicBezTo>
                  <a:pt x="140" y="272"/>
                  <a:pt x="155" y="274"/>
                  <a:pt x="171" y="274"/>
                </a:cubicBezTo>
                <a:cubicBezTo>
                  <a:pt x="224" y="274"/>
                  <a:pt x="271" y="255"/>
                  <a:pt x="302" y="22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5" name="Freeform 55">
            <a:extLst>
              <a:ext uri="{FF2B5EF4-FFF2-40B4-BE49-F238E27FC236}">
                <a16:creationId xmlns:a16="http://schemas.microsoft.com/office/drawing/2014/main" xmlns="" id="{FDC0A2D8-D3E6-47AB-9EF2-489269F189BD}"/>
              </a:ext>
            </a:extLst>
          </p:cNvPr>
          <p:cNvSpPr>
            <a:spLocks noEditPoints="1"/>
          </p:cNvSpPr>
          <p:nvPr/>
        </p:nvSpPr>
        <p:spPr bwMode="auto">
          <a:xfrm>
            <a:off x="5483225" y="5892800"/>
            <a:ext cx="274638" cy="423863"/>
          </a:xfrm>
          <a:custGeom>
            <a:avLst/>
            <a:gdLst>
              <a:gd name="T0" fmla="*/ 196 w 196"/>
              <a:gd name="T1" fmla="*/ 0 h 300"/>
              <a:gd name="T2" fmla="*/ 115 w 196"/>
              <a:gd name="T3" fmla="*/ 0 h 300"/>
              <a:gd name="T4" fmla="*/ 45 w 196"/>
              <a:gd name="T5" fmla="*/ 22 h 300"/>
              <a:gd name="T6" fmla="*/ 19 w 196"/>
              <a:gd name="T7" fmla="*/ 74 h 300"/>
              <a:gd name="T8" fmla="*/ 85 w 196"/>
              <a:gd name="T9" fmla="*/ 136 h 300"/>
              <a:gd name="T10" fmla="*/ 97 w 196"/>
              <a:gd name="T11" fmla="*/ 135 h 300"/>
              <a:gd name="T12" fmla="*/ 93 w 196"/>
              <a:gd name="T13" fmla="*/ 151 h 300"/>
              <a:gd name="T14" fmla="*/ 105 w 196"/>
              <a:gd name="T15" fmla="*/ 178 h 300"/>
              <a:gd name="T16" fmla="*/ 30 w 196"/>
              <a:gd name="T17" fmla="*/ 196 h 300"/>
              <a:gd name="T18" fmla="*/ 0 w 196"/>
              <a:gd name="T19" fmla="*/ 244 h 300"/>
              <a:gd name="T20" fmla="*/ 84 w 196"/>
              <a:gd name="T21" fmla="*/ 300 h 300"/>
              <a:gd name="T22" fmla="*/ 188 w 196"/>
              <a:gd name="T23" fmla="*/ 226 h 300"/>
              <a:gd name="T24" fmla="*/ 155 w 196"/>
              <a:gd name="T25" fmla="*/ 170 h 300"/>
              <a:gd name="T26" fmla="*/ 141 w 196"/>
              <a:gd name="T27" fmla="*/ 159 h 300"/>
              <a:gd name="T28" fmla="*/ 131 w 196"/>
              <a:gd name="T29" fmla="*/ 143 h 300"/>
              <a:gd name="T30" fmla="*/ 142 w 196"/>
              <a:gd name="T31" fmla="*/ 123 h 300"/>
              <a:gd name="T32" fmla="*/ 175 w 196"/>
              <a:gd name="T33" fmla="*/ 67 h 300"/>
              <a:gd name="T34" fmla="*/ 147 w 196"/>
              <a:gd name="T35" fmla="*/ 14 h 300"/>
              <a:gd name="T36" fmla="*/ 171 w 196"/>
              <a:gd name="T37" fmla="*/ 14 h 300"/>
              <a:gd name="T38" fmla="*/ 196 w 196"/>
              <a:gd name="T39" fmla="*/ 0 h 300"/>
              <a:gd name="T40" fmla="*/ 162 w 196"/>
              <a:gd name="T41" fmla="*/ 241 h 300"/>
              <a:gd name="T42" fmla="*/ 104 w 196"/>
              <a:gd name="T43" fmla="*/ 283 h 300"/>
              <a:gd name="T44" fmla="*/ 34 w 196"/>
              <a:gd name="T45" fmla="*/ 235 h 300"/>
              <a:gd name="T46" fmla="*/ 68 w 196"/>
              <a:gd name="T47" fmla="*/ 195 h 300"/>
              <a:gd name="T48" fmla="*/ 110 w 196"/>
              <a:gd name="T49" fmla="*/ 189 h 300"/>
              <a:gd name="T50" fmla="*/ 119 w 196"/>
              <a:gd name="T51" fmla="*/ 189 h 300"/>
              <a:gd name="T52" fmla="*/ 162 w 196"/>
              <a:gd name="T53" fmla="*/ 241 h 300"/>
              <a:gd name="T54" fmla="*/ 130 w 196"/>
              <a:gd name="T55" fmla="*/ 114 h 300"/>
              <a:gd name="T56" fmla="*/ 103 w 196"/>
              <a:gd name="T57" fmla="*/ 125 h 300"/>
              <a:gd name="T58" fmla="*/ 54 w 196"/>
              <a:gd name="T59" fmla="*/ 55 h 300"/>
              <a:gd name="T60" fmla="*/ 63 w 196"/>
              <a:gd name="T61" fmla="*/ 26 h 300"/>
              <a:gd name="T62" fmla="*/ 90 w 196"/>
              <a:gd name="T63" fmla="*/ 13 h 300"/>
              <a:gd name="T64" fmla="*/ 140 w 196"/>
              <a:gd name="T65" fmla="*/ 85 h 300"/>
              <a:gd name="T66" fmla="*/ 130 w 196"/>
              <a:gd name="T67" fmla="*/ 114 h 3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96" h="300">
                <a:moveTo>
                  <a:pt x="196" y="0"/>
                </a:moveTo>
                <a:cubicBezTo>
                  <a:pt x="115" y="0"/>
                  <a:pt x="115" y="0"/>
                  <a:pt x="115" y="0"/>
                </a:cubicBezTo>
                <a:cubicBezTo>
                  <a:pt x="94" y="0"/>
                  <a:pt x="67" y="3"/>
                  <a:pt x="45" y="22"/>
                </a:cubicBezTo>
                <a:cubicBezTo>
                  <a:pt x="28" y="36"/>
                  <a:pt x="19" y="56"/>
                  <a:pt x="19" y="74"/>
                </a:cubicBezTo>
                <a:cubicBezTo>
                  <a:pt x="19" y="105"/>
                  <a:pt x="43" y="136"/>
                  <a:pt x="85" y="136"/>
                </a:cubicBezTo>
                <a:cubicBezTo>
                  <a:pt x="89" y="136"/>
                  <a:pt x="93" y="136"/>
                  <a:pt x="97" y="135"/>
                </a:cubicBezTo>
                <a:cubicBezTo>
                  <a:pt x="95" y="140"/>
                  <a:pt x="93" y="144"/>
                  <a:pt x="93" y="151"/>
                </a:cubicBezTo>
                <a:cubicBezTo>
                  <a:pt x="93" y="163"/>
                  <a:pt x="100" y="170"/>
                  <a:pt x="105" y="178"/>
                </a:cubicBezTo>
                <a:cubicBezTo>
                  <a:pt x="88" y="179"/>
                  <a:pt x="54" y="181"/>
                  <a:pt x="30" y="196"/>
                </a:cubicBezTo>
                <a:cubicBezTo>
                  <a:pt x="7" y="209"/>
                  <a:pt x="0" y="230"/>
                  <a:pt x="0" y="244"/>
                </a:cubicBezTo>
                <a:cubicBezTo>
                  <a:pt x="0" y="273"/>
                  <a:pt x="27" y="300"/>
                  <a:pt x="84" y="300"/>
                </a:cubicBezTo>
                <a:cubicBezTo>
                  <a:pt x="152" y="300"/>
                  <a:pt x="188" y="263"/>
                  <a:pt x="188" y="226"/>
                </a:cubicBezTo>
                <a:cubicBezTo>
                  <a:pt x="188" y="198"/>
                  <a:pt x="172" y="185"/>
                  <a:pt x="155" y="170"/>
                </a:cubicBezTo>
                <a:cubicBezTo>
                  <a:pt x="141" y="159"/>
                  <a:pt x="141" y="159"/>
                  <a:pt x="141" y="159"/>
                </a:cubicBezTo>
                <a:cubicBezTo>
                  <a:pt x="136" y="156"/>
                  <a:pt x="131" y="151"/>
                  <a:pt x="131" y="143"/>
                </a:cubicBezTo>
                <a:cubicBezTo>
                  <a:pt x="131" y="134"/>
                  <a:pt x="136" y="128"/>
                  <a:pt x="142" y="123"/>
                </a:cubicBezTo>
                <a:cubicBezTo>
                  <a:pt x="158" y="110"/>
                  <a:pt x="175" y="96"/>
                  <a:pt x="175" y="67"/>
                </a:cubicBezTo>
                <a:cubicBezTo>
                  <a:pt x="175" y="37"/>
                  <a:pt x="156" y="22"/>
                  <a:pt x="147" y="14"/>
                </a:cubicBezTo>
                <a:cubicBezTo>
                  <a:pt x="171" y="14"/>
                  <a:pt x="171" y="14"/>
                  <a:pt x="171" y="14"/>
                </a:cubicBezTo>
                <a:lnTo>
                  <a:pt x="196" y="0"/>
                </a:lnTo>
                <a:close/>
                <a:moveTo>
                  <a:pt x="162" y="241"/>
                </a:moveTo>
                <a:cubicBezTo>
                  <a:pt x="162" y="265"/>
                  <a:pt x="142" y="283"/>
                  <a:pt x="104" y="283"/>
                </a:cubicBezTo>
                <a:cubicBezTo>
                  <a:pt x="62" y="283"/>
                  <a:pt x="34" y="263"/>
                  <a:pt x="34" y="235"/>
                </a:cubicBezTo>
                <a:cubicBezTo>
                  <a:pt x="34" y="207"/>
                  <a:pt x="60" y="198"/>
                  <a:pt x="68" y="195"/>
                </a:cubicBezTo>
                <a:cubicBezTo>
                  <a:pt x="85" y="189"/>
                  <a:pt x="106" y="189"/>
                  <a:pt x="110" y="189"/>
                </a:cubicBezTo>
                <a:cubicBezTo>
                  <a:pt x="114" y="189"/>
                  <a:pt x="116" y="189"/>
                  <a:pt x="119" y="189"/>
                </a:cubicBezTo>
                <a:cubicBezTo>
                  <a:pt x="149" y="210"/>
                  <a:pt x="162" y="221"/>
                  <a:pt x="162" y="241"/>
                </a:cubicBezTo>
                <a:close/>
                <a:moveTo>
                  <a:pt x="130" y="114"/>
                </a:moveTo>
                <a:cubicBezTo>
                  <a:pt x="124" y="120"/>
                  <a:pt x="113" y="125"/>
                  <a:pt x="103" y="125"/>
                </a:cubicBezTo>
                <a:cubicBezTo>
                  <a:pt x="69" y="125"/>
                  <a:pt x="54" y="81"/>
                  <a:pt x="54" y="55"/>
                </a:cubicBezTo>
                <a:cubicBezTo>
                  <a:pt x="54" y="45"/>
                  <a:pt x="56" y="34"/>
                  <a:pt x="63" y="26"/>
                </a:cubicBezTo>
                <a:cubicBezTo>
                  <a:pt x="69" y="18"/>
                  <a:pt x="80" y="13"/>
                  <a:pt x="90" y="13"/>
                </a:cubicBezTo>
                <a:cubicBezTo>
                  <a:pt x="123" y="13"/>
                  <a:pt x="140" y="57"/>
                  <a:pt x="140" y="85"/>
                </a:cubicBezTo>
                <a:cubicBezTo>
                  <a:pt x="140" y="93"/>
                  <a:pt x="139" y="105"/>
                  <a:pt x="130" y="11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6" name="Freeform 56">
            <a:extLst>
              <a:ext uri="{FF2B5EF4-FFF2-40B4-BE49-F238E27FC236}">
                <a16:creationId xmlns:a16="http://schemas.microsoft.com/office/drawing/2014/main" xmlns="" id="{E3722FF8-4D7D-4AE5-B9DB-9965E642EAC6}"/>
              </a:ext>
            </a:extLst>
          </p:cNvPr>
          <p:cNvSpPr>
            <a:spLocks noEditPoints="1"/>
          </p:cNvSpPr>
          <p:nvPr/>
        </p:nvSpPr>
        <p:spPr bwMode="auto">
          <a:xfrm>
            <a:off x="6361113" y="542925"/>
            <a:ext cx="422275" cy="423863"/>
          </a:xfrm>
          <a:custGeom>
            <a:avLst/>
            <a:gdLst>
              <a:gd name="T0" fmla="*/ 300 w 300"/>
              <a:gd name="T1" fmla="*/ 120 h 300"/>
              <a:gd name="T2" fmla="*/ 150 w 300"/>
              <a:gd name="T3" fmla="*/ 0 h 300"/>
              <a:gd name="T4" fmla="*/ 0 w 300"/>
              <a:gd name="T5" fmla="*/ 120 h 300"/>
              <a:gd name="T6" fmla="*/ 119 w 300"/>
              <a:gd name="T7" fmla="*/ 237 h 300"/>
              <a:gd name="T8" fmla="*/ 105 w 300"/>
              <a:gd name="T9" fmla="*/ 300 h 300"/>
              <a:gd name="T10" fmla="*/ 187 w 300"/>
              <a:gd name="T11" fmla="*/ 236 h 300"/>
              <a:gd name="T12" fmla="*/ 300 w 300"/>
              <a:gd name="T13" fmla="*/ 120 h 300"/>
              <a:gd name="T14" fmla="*/ 215 w 300"/>
              <a:gd name="T15" fmla="*/ 193 h 300"/>
              <a:gd name="T16" fmla="*/ 209 w 300"/>
              <a:gd name="T17" fmla="*/ 194 h 300"/>
              <a:gd name="T18" fmla="*/ 202 w 300"/>
              <a:gd name="T19" fmla="*/ 195 h 300"/>
              <a:gd name="T20" fmla="*/ 196 w 300"/>
              <a:gd name="T21" fmla="*/ 194 h 300"/>
              <a:gd name="T22" fmla="*/ 235 w 300"/>
              <a:gd name="T23" fmla="*/ 120 h 300"/>
              <a:gd name="T24" fmla="*/ 189 w 300"/>
              <a:gd name="T25" fmla="*/ 41 h 300"/>
              <a:gd name="T26" fmla="*/ 202 w 300"/>
              <a:gd name="T27" fmla="*/ 39 h 300"/>
              <a:gd name="T28" fmla="*/ 274 w 300"/>
              <a:gd name="T29" fmla="*/ 117 h 300"/>
              <a:gd name="T30" fmla="*/ 215 w 300"/>
              <a:gd name="T31" fmla="*/ 193 h 3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300" h="300">
                <a:moveTo>
                  <a:pt x="300" y="120"/>
                </a:moveTo>
                <a:cubicBezTo>
                  <a:pt x="300" y="54"/>
                  <a:pt x="233" y="0"/>
                  <a:pt x="150" y="0"/>
                </a:cubicBezTo>
                <a:cubicBezTo>
                  <a:pt x="67" y="0"/>
                  <a:pt x="0" y="54"/>
                  <a:pt x="0" y="120"/>
                </a:cubicBezTo>
                <a:cubicBezTo>
                  <a:pt x="0" y="177"/>
                  <a:pt x="51" y="225"/>
                  <a:pt x="119" y="237"/>
                </a:cubicBezTo>
                <a:cubicBezTo>
                  <a:pt x="117" y="256"/>
                  <a:pt x="113" y="278"/>
                  <a:pt x="105" y="300"/>
                </a:cubicBezTo>
                <a:cubicBezTo>
                  <a:pt x="138" y="291"/>
                  <a:pt x="167" y="262"/>
                  <a:pt x="187" y="236"/>
                </a:cubicBezTo>
                <a:cubicBezTo>
                  <a:pt x="252" y="223"/>
                  <a:pt x="300" y="176"/>
                  <a:pt x="300" y="120"/>
                </a:cubicBezTo>
                <a:close/>
                <a:moveTo>
                  <a:pt x="215" y="193"/>
                </a:moveTo>
                <a:cubicBezTo>
                  <a:pt x="213" y="194"/>
                  <a:pt x="211" y="194"/>
                  <a:pt x="209" y="194"/>
                </a:cubicBezTo>
                <a:cubicBezTo>
                  <a:pt x="206" y="195"/>
                  <a:pt x="204" y="195"/>
                  <a:pt x="202" y="195"/>
                </a:cubicBezTo>
                <a:cubicBezTo>
                  <a:pt x="200" y="195"/>
                  <a:pt x="198" y="195"/>
                  <a:pt x="196" y="194"/>
                </a:cubicBezTo>
                <a:cubicBezTo>
                  <a:pt x="220" y="177"/>
                  <a:pt x="235" y="150"/>
                  <a:pt x="235" y="120"/>
                </a:cubicBezTo>
                <a:cubicBezTo>
                  <a:pt x="235" y="86"/>
                  <a:pt x="217" y="57"/>
                  <a:pt x="189" y="41"/>
                </a:cubicBezTo>
                <a:cubicBezTo>
                  <a:pt x="193" y="40"/>
                  <a:pt x="198" y="39"/>
                  <a:pt x="202" y="39"/>
                </a:cubicBezTo>
                <a:cubicBezTo>
                  <a:pt x="242" y="39"/>
                  <a:pt x="274" y="74"/>
                  <a:pt x="274" y="117"/>
                </a:cubicBezTo>
                <a:cubicBezTo>
                  <a:pt x="274" y="155"/>
                  <a:pt x="248" y="187"/>
                  <a:pt x="215" y="19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7" name="Freeform 57">
            <a:extLst>
              <a:ext uri="{FF2B5EF4-FFF2-40B4-BE49-F238E27FC236}">
                <a16:creationId xmlns:a16="http://schemas.microsoft.com/office/drawing/2014/main" xmlns="" id="{DA767BE3-4A9E-4F2E-A73C-F4F6123C9F6B}"/>
              </a:ext>
            </a:extLst>
          </p:cNvPr>
          <p:cNvSpPr>
            <a:spLocks noEditPoints="1"/>
          </p:cNvSpPr>
          <p:nvPr/>
        </p:nvSpPr>
        <p:spPr bwMode="auto">
          <a:xfrm>
            <a:off x="6361113" y="1136650"/>
            <a:ext cx="422275" cy="425450"/>
          </a:xfrm>
          <a:custGeom>
            <a:avLst/>
            <a:gdLst>
              <a:gd name="T0" fmla="*/ 87 w 300"/>
              <a:gd name="T1" fmla="*/ 0 h 301"/>
              <a:gd name="T2" fmla="*/ 92 w 300"/>
              <a:gd name="T3" fmla="*/ 79 h 301"/>
              <a:gd name="T4" fmla="*/ 187 w 300"/>
              <a:gd name="T5" fmla="*/ 186 h 301"/>
              <a:gd name="T6" fmla="*/ 194 w 300"/>
              <a:gd name="T7" fmla="*/ 206 h 301"/>
              <a:gd name="T8" fmla="*/ 279 w 300"/>
              <a:gd name="T9" fmla="*/ 219 h 301"/>
              <a:gd name="T10" fmla="*/ 300 w 300"/>
              <a:gd name="T11" fmla="*/ 231 h 301"/>
              <a:gd name="T12" fmla="*/ 141 w 300"/>
              <a:gd name="T13" fmla="*/ 282 h 301"/>
              <a:gd name="T14" fmla="*/ 87 w 300"/>
              <a:gd name="T15" fmla="*/ 300 h 301"/>
              <a:gd name="T16" fmla="*/ 35 w 300"/>
              <a:gd name="T17" fmla="*/ 271 h 301"/>
              <a:gd name="T18" fmla="*/ 62 w 300"/>
              <a:gd name="T19" fmla="*/ 236 h 301"/>
              <a:gd name="T20" fmla="*/ 52 w 300"/>
              <a:gd name="T21" fmla="*/ 181 h 301"/>
              <a:gd name="T22" fmla="*/ 20 w 300"/>
              <a:gd name="T23" fmla="*/ 180 h 301"/>
              <a:gd name="T24" fmla="*/ 62 w 300"/>
              <a:gd name="T25" fmla="*/ 145 h 301"/>
              <a:gd name="T26" fmla="*/ 72 w 300"/>
              <a:gd name="T27" fmla="*/ 117 h 301"/>
              <a:gd name="T28" fmla="*/ 52 w 300"/>
              <a:gd name="T29" fmla="*/ 136 h 301"/>
              <a:gd name="T30" fmla="*/ 1 w 300"/>
              <a:gd name="T31" fmla="*/ 140 h 301"/>
              <a:gd name="T32" fmla="*/ 48 w 300"/>
              <a:gd name="T33" fmla="*/ 84 h 301"/>
              <a:gd name="T34" fmla="*/ 30 w 300"/>
              <a:gd name="T35" fmla="*/ 12 h 301"/>
              <a:gd name="T36" fmla="*/ 81 w 300"/>
              <a:gd name="T37" fmla="*/ 1 h 301"/>
              <a:gd name="T38" fmla="*/ 91 w 300"/>
              <a:gd name="T39" fmla="*/ 88 h 301"/>
              <a:gd name="T40" fmla="*/ 84 w 300"/>
              <a:gd name="T41" fmla="*/ 75 h 301"/>
              <a:gd name="T42" fmla="*/ 82 w 300"/>
              <a:gd name="T43" fmla="*/ 9 h 301"/>
              <a:gd name="T44" fmla="*/ 67 w 300"/>
              <a:gd name="T45" fmla="*/ 74 h 301"/>
              <a:gd name="T46" fmla="*/ 48 w 300"/>
              <a:gd name="T47" fmla="*/ 23 h 301"/>
              <a:gd name="T48" fmla="*/ 27 w 300"/>
              <a:gd name="T49" fmla="*/ 29 h 301"/>
              <a:gd name="T50" fmla="*/ 52 w 300"/>
              <a:gd name="T51" fmla="*/ 76 h 301"/>
              <a:gd name="T52" fmla="*/ 48 w 300"/>
              <a:gd name="T53" fmla="*/ 93 h 301"/>
              <a:gd name="T54" fmla="*/ 12 w 300"/>
              <a:gd name="T55" fmla="*/ 121 h 301"/>
              <a:gd name="T56" fmla="*/ 24 w 300"/>
              <a:gd name="T57" fmla="*/ 145 h 301"/>
              <a:gd name="T58" fmla="*/ 62 w 300"/>
              <a:gd name="T59" fmla="*/ 116 h 301"/>
              <a:gd name="T60" fmla="*/ 82 w 300"/>
              <a:gd name="T61" fmla="*/ 121 h 301"/>
              <a:gd name="T62" fmla="*/ 49 w 300"/>
              <a:gd name="T63" fmla="*/ 161 h 301"/>
              <a:gd name="T64" fmla="*/ 43 w 300"/>
              <a:gd name="T65" fmla="*/ 185 h 301"/>
              <a:gd name="T66" fmla="*/ 55 w 300"/>
              <a:gd name="T67" fmla="*/ 174 h 301"/>
              <a:gd name="T68" fmla="*/ 90 w 300"/>
              <a:gd name="T69" fmla="*/ 156 h 301"/>
              <a:gd name="T70" fmla="*/ 72 w 300"/>
              <a:gd name="T71" fmla="*/ 185 h 301"/>
              <a:gd name="T72" fmla="*/ 105 w 300"/>
              <a:gd name="T73" fmla="*/ 246 h 301"/>
              <a:gd name="T74" fmla="*/ 180 w 300"/>
              <a:gd name="T75" fmla="*/ 191 h 301"/>
              <a:gd name="T76" fmla="*/ 68 w 300"/>
              <a:gd name="T77" fmla="*/ 66 h 301"/>
              <a:gd name="T78" fmla="*/ 65 w 300"/>
              <a:gd name="T79" fmla="*/ 42 h 301"/>
              <a:gd name="T80" fmla="*/ 68 w 300"/>
              <a:gd name="T81" fmla="*/ 66 h 301"/>
              <a:gd name="T82" fmla="*/ 95 w 300"/>
              <a:gd name="T83" fmla="*/ 174 h 301"/>
              <a:gd name="T84" fmla="*/ 76 w 300"/>
              <a:gd name="T85" fmla="*/ 177 h 301"/>
              <a:gd name="T86" fmla="*/ 112 w 300"/>
              <a:gd name="T87" fmla="*/ 242 h 301"/>
              <a:gd name="T88" fmla="*/ 116 w 300"/>
              <a:gd name="T89" fmla="*/ 257 h 301"/>
              <a:gd name="T90" fmla="*/ 137 w 300"/>
              <a:gd name="T91" fmla="*/ 274 h 301"/>
              <a:gd name="T92" fmla="*/ 136 w 300"/>
              <a:gd name="T93" fmla="*/ 234 h 301"/>
              <a:gd name="T94" fmla="*/ 178 w 300"/>
              <a:gd name="T95" fmla="*/ 200 h 301"/>
              <a:gd name="T96" fmla="*/ 148 w 300"/>
              <a:gd name="T97" fmla="*/ 239 h 301"/>
              <a:gd name="T98" fmla="*/ 148 w 300"/>
              <a:gd name="T99" fmla="*/ 274 h 301"/>
              <a:gd name="T100" fmla="*/ 292 w 300"/>
              <a:gd name="T101" fmla="*/ 229 h 301"/>
              <a:gd name="T102" fmla="*/ 237 w 300"/>
              <a:gd name="T103" fmla="*/ 236 h 301"/>
              <a:gd name="T104" fmla="*/ 184 w 300"/>
              <a:gd name="T105" fmla="*/ 207 h 301"/>
              <a:gd name="T106" fmla="*/ 77 w 300"/>
              <a:gd name="T107" fmla="*/ 260 h 301"/>
              <a:gd name="T108" fmla="*/ 42 w 300"/>
              <a:gd name="T109" fmla="*/ 276 h 301"/>
              <a:gd name="T110" fmla="*/ 90 w 300"/>
              <a:gd name="T111" fmla="*/ 291 h 301"/>
              <a:gd name="T112" fmla="*/ 77 w 300"/>
              <a:gd name="T113" fmla="*/ 260 h 3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300" h="301">
                <a:moveTo>
                  <a:pt x="81" y="1"/>
                </a:moveTo>
                <a:cubicBezTo>
                  <a:pt x="83" y="1"/>
                  <a:pt x="85" y="0"/>
                  <a:pt x="87" y="0"/>
                </a:cubicBezTo>
                <a:cubicBezTo>
                  <a:pt x="96" y="1"/>
                  <a:pt x="101" y="9"/>
                  <a:pt x="102" y="21"/>
                </a:cubicBezTo>
                <a:cubicBezTo>
                  <a:pt x="103" y="42"/>
                  <a:pt x="95" y="65"/>
                  <a:pt x="92" y="79"/>
                </a:cubicBezTo>
                <a:cubicBezTo>
                  <a:pt x="126" y="87"/>
                  <a:pt x="154" y="104"/>
                  <a:pt x="171" y="135"/>
                </a:cubicBezTo>
                <a:cubicBezTo>
                  <a:pt x="179" y="149"/>
                  <a:pt x="186" y="165"/>
                  <a:pt x="187" y="186"/>
                </a:cubicBezTo>
                <a:cubicBezTo>
                  <a:pt x="187" y="189"/>
                  <a:pt x="186" y="193"/>
                  <a:pt x="186" y="196"/>
                </a:cubicBezTo>
                <a:cubicBezTo>
                  <a:pt x="187" y="199"/>
                  <a:pt x="192" y="203"/>
                  <a:pt x="194" y="206"/>
                </a:cubicBezTo>
                <a:cubicBezTo>
                  <a:pt x="202" y="213"/>
                  <a:pt x="213" y="223"/>
                  <a:pt x="222" y="227"/>
                </a:cubicBezTo>
                <a:cubicBezTo>
                  <a:pt x="239" y="233"/>
                  <a:pt x="263" y="222"/>
                  <a:pt x="279" y="219"/>
                </a:cubicBezTo>
                <a:cubicBezTo>
                  <a:pt x="289" y="217"/>
                  <a:pt x="296" y="218"/>
                  <a:pt x="300" y="226"/>
                </a:cubicBezTo>
                <a:cubicBezTo>
                  <a:pt x="300" y="228"/>
                  <a:pt x="300" y="230"/>
                  <a:pt x="300" y="231"/>
                </a:cubicBezTo>
                <a:cubicBezTo>
                  <a:pt x="297" y="243"/>
                  <a:pt x="286" y="251"/>
                  <a:pt x="274" y="257"/>
                </a:cubicBezTo>
                <a:cubicBezTo>
                  <a:pt x="240" y="274"/>
                  <a:pt x="185" y="283"/>
                  <a:pt x="141" y="282"/>
                </a:cubicBezTo>
                <a:cubicBezTo>
                  <a:pt x="132" y="289"/>
                  <a:pt x="121" y="294"/>
                  <a:pt x="107" y="297"/>
                </a:cubicBezTo>
                <a:cubicBezTo>
                  <a:pt x="100" y="298"/>
                  <a:pt x="93" y="299"/>
                  <a:pt x="87" y="300"/>
                </a:cubicBezTo>
                <a:cubicBezTo>
                  <a:pt x="70" y="300"/>
                  <a:pt x="50" y="301"/>
                  <a:pt x="41" y="292"/>
                </a:cubicBezTo>
                <a:cubicBezTo>
                  <a:pt x="36" y="288"/>
                  <a:pt x="33" y="279"/>
                  <a:pt x="35" y="271"/>
                </a:cubicBezTo>
                <a:cubicBezTo>
                  <a:pt x="38" y="259"/>
                  <a:pt x="53" y="252"/>
                  <a:pt x="67" y="248"/>
                </a:cubicBezTo>
                <a:cubicBezTo>
                  <a:pt x="67" y="244"/>
                  <a:pt x="64" y="240"/>
                  <a:pt x="62" y="236"/>
                </a:cubicBezTo>
                <a:cubicBezTo>
                  <a:pt x="56" y="219"/>
                  <a:pt x="58" y="197"/>
                  <a:pt x="64" y="184"/>
                </a:cubicBezTo>
                <a:cubicBezTo>
                  <a:pt x="60" y="182"/>
                  <a:pt x="55" y="182"/>
                  <a:pt x="52" y="181"/>
                </a:cubicBezTo>
                <a:cubicBezTo>
                  <a:pt x="50" y="185"/>
                  <a:pt x="51" y="188"/>
                  <a:pt x="49" y="191"/>
                </a:cubicBezTo>
                <a:cubicBezTo>
                  <a:pt x="40" y="203"/>
                  <a:pt x="18" y="198"/>
                  <a:pt x="20" y="180"/>
                </a:cubicBezTo>
                <a:cubicBezTo>
                  <a:pt x="21" y="169"/>
                  <a:pt x="36" y="160"/>
                  <a:pt x="45" y="155"/>
                </a:cubicBezTo>
                <a:cubicBezTo>
                  <a:pt x="50" y="152"/>
                  <a:pt x="56" y="148"/>
                  <a:pt x="62" y="145"/>
                </a:cubicBezTo>
                <a:cubicBezTo>
                  <a:pt x="67" y="142"/>
                  <a:pt x="73" y="138"/>
                  <a:pt x="75" y="133"/>
                </a:cubicBezTo>
                <a:cubicBezTo>
                  <a:pt x="76" y="128"/>
                  <a:pt x="74" y="121"/>
                  <a:pt x="72" y="117"/>
                </a:cubicBezTo>
                <a:cubicBezTo>
                  <a:pt x="70" y="117"/>
                  <a:pt x="69" y="120"/>
                  <a:pt x="67" y="122"/>
                </a:cubicBezTo>
                <a:cubicBezTo>
                  <a:pt x="63" y="127"/>
                  <a:pt x="58" y="132"/>
                  <a:pt x="52" y="136"/>
                </a:cubicBezTo>
                <a:cubicBezTo>
                  <a:pt x="45" y="143"/>
                  <a:pt x="37" y="150"/>
                  <a:pt x="27" y="152"/>
                </a:cubicBezTo>
                <a:cubicBezTo>
                  <a:pt x="15" y="156"/>
                  <a:pt x="5" y="151"/>
                  <a:pt x="1" y="140"/>
                </a:cubicBezTo>
                <a:cubicBezTo>
                  <a:pt x="1" y="137"/>
                  <a:pt x="0" y="135"/>
                  <a:pt x="0" y="133"/>
                </a:cubicBezTo>
                <a:cubicBezTo>
                  <a:pt x="5" y="108"/>
                  <a:pt x="26" y="95"/>
                  <a:pt x="48" y="84"/>
                </a:cubicBezTo>
                <a:cubicBezTo>
                  <a:pt x="39" y="74"/>
                  <a:pt x="22" y="58"/>
                  <a:pt x="20" y="36"/>
                </a:cubicBezTo>
                <a:cubicBezTo>
                  <a:pt x="19" y="26"/>
                  <a:pt x="22" y="17"/>
                  <a:pt x="30" y="12"/>
                </a:cubicBezTo>
                <a:cubicBezTo>
                  <a:pt x="43" y="5"/>
                  <a:pt x="53" y="18"/>
                  <a:pt x="61" y="24"/>
                </a:cubicBezTo>
                <a:cubicBezTo>
                  <a:pt x="65" y="14"/>
                  <a:pt x="70" y="5"/>
                  <a:pt x="81" y="1"/>
                </a:cubicBezTo>
                <a:close/>
                <a:moveTo>
                  <a:pt x="147" y="116"/>
                </a:moveTo>
                <a:cubicBezTo>
                  <a:pt x="133" y="102"/>
                  <a:pt x="114" y="91"/>
                  <a:pt x="91" y="88"/>
                </a:cubicBezTo>
                <a:cubicBezTo>
                  <a:pt x="87" y="87"/>
                  <a:pt x="83" y="86"/>
                  <a:pt x="83" y="84"/>
                </a:cubicBezTo>
                <a:cubicBezTo>
                  <a:pt x="82" y="83"/>
                  <a:pt x="83" y="78"/>
                  <a:pt x="84" y="75"/>
                </a:cubicBezTo>
                <a:cubicBezTo>
                  <a:pt x="89" y="59"/>
                  <a:pt x="93" y="47"/>
                  <a:pt x="94" y="29"/>
                </a:cubicBezTo>
                <a:cubicBezTo>
                  <a:pt x="95" y="19"/>
                  <a:pt x="93" y="4"/>
                  <a:pt x="82" y="9"/>
                </a:cubicBezTo>
                <a:cubicBezTo>
                  <a:pt x="74" y="13"/>
                  <a:pt x="69" y="24"/>
                  <a:pt x="67" y="31"/>
                </a:cubicBezTo>
                <a:cubicBezTo>
                  <a:pt x="75" y="39"/>
                  <a:pt x="90" y="75"/>
                  <a:pt x="67" y="74"/>
                </a:cubicBezTo>
                <a:cubicBezTo>
                  <a:pt x="51" y="74"/>
                  <a:pt x="55" y="43"/>
                  <a:pt x="58" y="33"/>
                </a:cubicBezTo>
                <a:cubicBezTo>
                  <a:pt x="54" y="29"/>
                  <a:pt x="52" y="26"/>
                  <a:pt x="48" y="23"/>
                </a:cubicBezTo>
                <a:cubicBezTo>
                  <a:pt x="46" y="21"/>
                  <a:pt x="41" y="17"/>
                  <a:pt x="34" y="19"/>
                </a:cubicBezTo>
                <a:cubicBezTo>
                  <a:pt x="30" y="20"/>
                  <a:pt x="28" y="26"/>
                  <a:pt x="27" y="29"/>
                </a:cubicBezTo>
                <a:cubicBezTo>
                  <a:pt x="27" y="33"/>
                  <a:pt x="28" y="37"/>
                  <a:pt x="28" y="40"/>
                </a:cubicBezTo>
                <a:cubicBezTo>
                  <a:pt x="32" y="54"/>
                  <a:pt x="44" y="69"/>
                  <a:pt x="52" y="76"/>
                </a:cubicBezTo>
                <a:cubicBezTo>
                  <a:pt x="55" y="79"/>
                  <a:pt x="62" y="81"/>
                  <a:pt x="62" y="85"/>
                </a:cubicBezTo>
                <a:cubicBezTo>
                  <a:pt x="62" y="88"/>
                  <a:pt x="53" y="90"/>
                  <a:pt x="48" y="93"/>
                </a:cubicBezTo>
                <a:cubicBezTo>
                  <a:pt x="42" y="95"/>
                  <a:pt x="37" y="99"/>
                  <a:pt x="34" y="101"/>
                </a:cubicBezTo>
                <a:cubicBezTo>
                  <a:pt x="25" y="107"/>
                  <a:pt x="17" y="113"/>
                  <a:pt x="12" y="121"/>
                </a:cubicBezTo>
                <a:cubicBezTo>
                  <a:pt x="10" y="125"/>
                  <a:pt x="7" y="130"/>
                  <a:pt x="8" y="136"/>
                </a:cubicBezTo>
                <a:cubicBezTo>
                  <a:pt x="10" y="143"/>
                  <a:pt x="16" y="147"/>
                  <a:pt x="24" y="145"/>
                </a:cubicBezTo>
                <a:cubicBezTo>
                  <a:pt x="32" y="143"/>
                  <a:pt x="42" y="135"/>
                  <a:pt x="50" y="127"/>
                </a:cubicBezTo>
                <a:cubicBezTo>
                  <a:pt x="54" y="124"/>
                  <a:pt x="57" y="121"/>
                  <a:pt x="62" y="116"/>
                </a:cubicBezTo>
                <a:cubicBezTo>
                  <a:pt x="65" y="113"/>
                  <a:pt x="69" y="105"/>
                  <a:pt x="73" y="106"/>
                </a:cubicBezTo>
                <a:cubicBezTo>
                  <a:pt x="77" y="106"/>
                  <a:pt x="81" y="117"/>
                  <a:pt x="82" y="121"/>
                </a:cubicBezTo>
                <a:cubicBezTo>
                  <a:pt x="84" y="133"/>
                  <a:pt x="81" y="140"/>
                  <a:pt x="76" y="145"/>
                </a:cubicBezTo>
                <a:cubicBezTo>
                  <a:pt x="70" y="151"/>
                  <a:pt x="59" y="155"/>
                  <a:pt x="49" y="161"/>
                </a:cubicBezTo>
                <a:cubicBezTo>
                  <a:pt x="43" y="165"/>
                  <a:pt x="28" y="173"/>
                  <a:pt x="28" y="182"/>
                </a:cubicBezTo>
                <a:cubicBezTo>
                  <a:pt x="28" y="191"/>
                  <a:pt x="40" y="191"/>
                  <a:pt x="43" y="185"/>
                </a:cubicBezTo>
                <a:cubicBezTo>
                  <a:pt x="44" y="181"/>
                  <a:pt x="40" y="174"/>
                  <a:pt x="43" y="172"/>
                </a:cubicBezTo>
                <a:cubicBezTo>
                  <a:pt x="46" y="170"/>
                  <a:pt x="52" y="173"/>
                  <a:pt x="55" y="174"/>
                </a:cubicBezTo>
                <a:cubicBezTo>
                  <a:pt x="60" y="175"/>
                  <a:pt x="64" y="176"/>
                  <a:pt x="67" y="176"/>
                </a:cubicBezTo>
                <a:cubicBezTo>
                  <a:pt x="73" y="169"/>
                  <a:pt x="78" y="156"/>
                  <a:pt x="90" y="156"/>
                </a:cubicBezTo>
                <a:cubicBezTo>
                  <a:pt x="101" y="156"/>
                  <a:pt x="107" y="174"/>
                  <a:pt x="100" y="181"/>
                </a:cubicBezTo>
                <a:cubicBezTo>
                  <a:pt x="92" y="188"/>
                  <a:pt x="81" y="185"/>
                  <a:pt x="72" y="185"/>
                </a:cubicBezTo>
                <a:cubicBezTo>
                  <a:pt x="63" y="199"/>
                  <a:pt x="64" y="232"/>
                  <a:pt x="76" y="246"/>
                </a:cubicBezTo>
                <a:cubicBezTo>
                  <a:pt x="87" y="245"/>
                  <a:pt x="96" y="245"/>
                  <a:pt x="105" y="246"/>
                </a:cubicBezTo>
                <a:cubicBezTo>
                  <a:pt x="86" y="219"/>
                  <a:pt x="98" y="177"/>
                  <a:pt x="130" y="173"/>
                </a:cubicBezTo>
                <a:cubicBezTo>
                  <a:pt x="159" y="169"/>
                  <a:pt x="177" y="188"/>
                  <a:pt x="180" y="191"/>
                </a:cubicBezTo>
                <a:cubicBezTo>
                  <a:pt x="177" y="157"/>
                  <a:pt x="165" y="134"/>
                  <a:pt x="147" y="116"/>
                </a:cubicBezTo>
                <a:close/>
                <a:moveTo>
                  <a:pt x="68" y="66"/>
                </a:moveTo>
                <a:cubicBezTo>
                  <a:pt x="73" y="66"/>
                  <a:pt x="72" y="59"/>
                  <a:pt x="70" y="54"/>
                </a:cubicBezTo>
                <a:cubicBezTo>
                  <a:pt x="69" y="49"/>
                  <a:pt x="66" y="46"/>
                  <a:pt x="65" y="42"/>
                </a:cubicBezTo>
                <a:cubicBezTo>
                  <a:pt x="64" y="42"/>
                  <a:pt x="64" y="42"/>
                  <a:pt x="64" y="42"/>
                </a:cubicBezTo>
                <a:cubicBezTo>
                  <a:pt x="63" y="47"/>
                  <a:pt x="61" y="67"/>
                  <a:pt x="68" y="66"/>
                </a:cubicBezTo>
                <a:close/>
                <a:moveTo>
                  <a:pt x="76" y="177"/>
                </a:moveTo>
                <a:cubicBezTo>
                  <a:pt x="82" y="177"/>
                  <a:pt x="91" y="178"/>
                  <a:pt x="95" y="174"/>
                </a:cubicBezTo>
                <a:cubicBezTo>
                  <a:pt x="96" y="170"/>
                  <a:pt x="94" y="166"/>
                  <a:pt x="92" y="164"/>
                </a:cubicBezTo>
                <a:cubicBezTo>
                  <a:pt x="84" y="165"/>
                  <a:pt x="79" y="172"/>
                  <a:pt x="76" y="177"/>
                </a:cubicBezTo>
                <a:close/>
                <a:moveTo>
                  <a:pt x="131" y="181"/>
                </a:moveTo>
                <a:cubicBezTo>
                  <a:pt x="104" y="185"/>
                  <a:pt x="95" y="221"/>
                  <a:pt x="112" y="242"/>
                </a:cubicBezTo>
                <a:cubicBezTo>
                  <a:pt x="115" y="246"/>
                  <a:pt x="124" y="251"/>
                  <a:pt x="124" y="255"/>
                </a:cubicBezTo>
                <a:cubicBezTo>
                  <a:pt x="124" y="259"/>
                  <a:pt x="119" y="257"/>
                  <a:pt x="116" y="257"/>
                </a:cubicBezTo>
                <a:cubicBezTo>
                  <a:pt x="106" y="254"/>
                  <a:pt x="94" y="252"/>
                  <a:pt x="83" y="253"/>
                </a:cubicBezTo>
                <a:cubicBezTo>
                  <a:pt x="94" y="267"/>
                  <a:pt x="115" y="273"/>
                  <a:pt x="137" y="274"/>
                </a:cubicBezTo>
                <a:cubicBezTo>
                  <a:pt x="144" y="268"/>
                  <a:pt x="147" y="254"/>
                  <a:pt x="141" y="243"/>
                </a:cubicBezTo>
                <a:cubicBezTo>
                  <a:pt x="139" y="239"/>
                  <a:pt x="135" y="237"/>
                  <a:pt x="136" y="234"/>
                </a:cubicBezTo>
                <a:cubicBezTo>
                  <a:pt x="138" y="230"/>
                  <a:pt x="143" y="232"/>
                  <a:pt x="147" y="231"/>
                </a:cubicBezTo>
                <a:cubicBezTo>
                  <a:pt x="165" y="230"/>
                  <a:pt x="174" y="215"/>
                  <a:pt x="178" y="200"/>
                </a:cubicBezTo>
                <a:cubicBezTo>
                  <a:pt x="165" y="189"/>
                  <a:pt x="153" y="177"/>
                  <a:pt x="131" y="181"/>
                </a:cubicBezTo>
                <a:close/>
                <a:moveTo>
                  <a:pt x="148" y="239"/>
                </a:moveTo>
                <a:cubicBezTo>
                  <a:pt x="155" y="249"/>
                  <a:pt x="152" y="265"/>
                  <a:pt x="148" y="272"/>
                </a:cubicBezTo>
                <a:cubicBezTo>
                  <a:pt x="148" y="272"/>
                  <a:pt x="147" y="274"/>
                  <a:pt x="148" y="274"/>
                </a:cubicBezTo>
                <a:cubicBezTo>
                  <a:pt x="195" y="273"/>
                  <a:pt x="253" y="265"/>
                  <a:pt x="283" y="242"/>
                </a:cubicBezTo>
                <a:cubicBezTo>
                  <a:pt x="287" y="239"/>
                  <a:pt x="294" y="233"/>
                  <a:pt x="292" y="229"/>
                </a:cubicBezTo>
                <a:cubicBezTo>
                  <a:pt x="290" y="222"/>
                  <a:pt x="272" y="229"/>
                  <a:pt x="267" y="231"/>
                </a:cubicBezTo>
                <a:cubicBezTo>
                  <a:pt x="258" y="233"/>
                  <a:pt x="246" y="236"/>
                  <a:pt x="237" y="236"/>
                </a:cubicBezTo>
                <a:cubicBezTo>
                  <a:pt x="211" y="238"/>
                  <a:pt x="200" y="221"/>
                  <a:pt x="185" y="207"/>
                </a:cubicBezTo>
                <a:cubicBezTo>
                  <a:pt x="185" y="207"/>
                  <a:pt x="184" y="206"/>
                  <a:pt x="184" y="207"/>
                </a:cubicBezTo>
                <a:cubicBezTo>
                  <a:pt x="179" y="223"/>
                  <a:pt x="169" y="236"/>
                  <a:pt x="148" y="239"/>
                </a:cubicBezTo>
                <a:close/>
                <a:moveTo>
                  <a:pt x="77" y="260"/>
                </a:moveTo>
                <a:cubicBezTo>
                  <a:pt x="74" y="257"/>
                  <a:pt x="74" y="254"/>
                  <a:pt x="70" y="255"/>
                </a:cubicBezTo>
                <a:cubicBezTo>
                  <a:pt x="58" y="259"/>
                  <a:pt x="42" y="264"/>
                  <a:pt x="42" y="276"/>
                </a:cubicBezTo>
                <a:cubicBezTo>
                  <a:pt x="42" y="285"/>
                  <a:pt x="49" y="289"/>
                  <a:pt x="53" y="290"/>
                </a:cubicBezTo>
                <a:cubicBezTo>
                  <a:pt x="62" y="293"/>
                  <a:pt x="77" y="293"/>
                  <a:pt x="90" y="291"/>
                </a:cubicBezTo>
                <a:cubicBezTo>
                  <a:pt x="105" y="290"/>
                  <a:pt x="119" y="287"/>
                  <a:pt x="127" y="281"/>
                </a:cubicBezTo>
                <a:cubicBezTo>
                  <a:pt x="107" y="279"/>
                  <a:pt x="90" y="273"/>
                  <a:pt x="77" y="26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8" name="Freeform 58">
            <a:extLst>
              <a:ext uri="{FF2B5EF4-FFF2-40B4-BE49-F238E27FC236}">
                <a16:creationId xmlns:a16="http://schemas.microsoft.com/office/drawing/2014/main" xmlns="" id="{0CB257DC-21F1-4DE1-A968-73AE4ED0A49A}"/>
              </a:ext>
            </a:extLst>
          </p:cNvPr>
          <p:cNvSpPr>
            <a:spLocks noEditPoints="1"/>
          </p:cNvSpPr>
          <p:nvPr/>
        </p:nvSpPr>
        <p:spPr bwMode="auto">
          <a:xfrm>
            <a:off x="6411913" y="1720850"/>
            <a:ext cx="322263" cy="455613"/>
          </a:xfrm>
          <a:custGeom>
            <a:avLst/>
            <a:gdLst>
              <a:gd name="T0" fmla="*/ 145 w 230"/>
              <a:gd name="T1" fmla="*/ 142 h 323"/>
              <a:gd name="T2" fmla="*/ 142 w 230"/>
              <a:gd name="T3" fmla="*/ 200 h 323"/>
              <a:gd name="T4" fmla="*/ 142 w 230"/>
              <a:gd name="T5" fmla="*/ 41 h 323"/>
              <a:gd name="T6" fmla="*/ 200 w 230"/>
              <a:gd name="T7" fmla="*/ 56 h 323"/>
              <a:gd name="T8" fmla="*/ 147 w 230"/>
              <a:gd name="T9" fmla="*/ 8 h 323"/>
              <a:gd name="T10" fmla="*/ 8 w 230"/>
              <a:gd name="T11" fmla="*/ 110 h 323"/>
              <a:gd name="T12" fmla="*/ 87 w 230"/>
              <a:gd name="T13" fmla="*/ 236 h 323"/>
              <a:gd name="T14" fmla="*/ 203 w 230"/>
              <a:gd name="T15" fmla="*/ 281 h 323"/>
              <a:gd name="T16" fmla="*/ 220 w 230"/>
              <a:gd name="T17" fmla="*/ 142 h 323"/>
              <a:gd name="T18" fmla="*/ 145 w 230"/>
              <a:gd name="T19" fmla="*/ 142 h 323"/>
              <a:gd name="T20" fmla="*/ 122 w 230"/>
              <a:gd name="T21" fmla="*/ 266 h 323"/>
              <a:gd name="T22" fmla="*/ 140 w 230"/>
              <a:gd name="T23" fmla="*/ 221 h 323"/>
              <a:gd name="T24" fmla="*/ 145 w 230"/>
              <a:gd name="T25" fmla="*/ 223 h 323"/>
              <a:gd name="T26" fmla="*/ 122 w 230"/>
              <a:gd name="T27" fmla="*/ 266 h 3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230" h="323">
                <a:moveTo>
                  <a:pt x="145" y="142"/>
                </a:moveTo>
                <a:cubicBezTo>
                  <a:pt x="143" y="161"/>
                  <a:pt x="148" y="186"/>
                  <a:pt x="142" y="200"/>
                </a:cubicBezTo>
                <a:cubicBezTo>
                  <a:pt x="56" y="211"/>
                  <a:pt x="68" y="27"/>
                  <a:pt x="142" y="41"/>
                </a:cubicBezTo>
                <a:cubicBezTo>
                  <a:pt x="129" y="101"/>
                  <a:pt x="199" y="98"/>
                  <a:pt x="200" y="56"/>
                </a:cubicBezTo>
                <a:cubicBezTo>
                  <a:pt x="201" y="26"/>
                  <a:pt x="167" y="11"/>
                  <a:pt x="147" y="8"/>
                </a:cubicBezTo>
                <a:cubicBezTo>
                  <a:pt x="89" y="0"/>
                  <a:pt x="17" y="33"/>
                  <a:pt x="8" y="110"/>
                </a:cubicBezTo>
                <a:cubicBezTo>
                  <a:pt x="0" y="185"/>
                  <a:pt x="30" y="209"/>
                  <a:pt x="87" y="236"/>
                </a:cubicBezTo>
                <a:cubicBezTo>
                  <a:pt x="58" y="319"/>
                  <a:pt x="166" y="323"/>
                  <a:pt x="203" y="281"/>
                </a:cubicBezTo>
                <a:cubicBezTo>
                  <a:pt x="230" y="250"/>
                  <a:pt x="214" y="193"/>
                  <a:pt x="220" y="142"/>
                </a:cubicBezTo>
                <a:cubicBezTo>
                  <a:pt x="195" y="142"/>
                  <a:pt x="170" y="142"/>
                  <a:pt x="145" y="142"/>
                </a:cubicBezTo>
                <a:close/>
                <a:moveTo>
                  <a:pt x="122" y="266"/>
                </a:moveTo>
                <a:cubicBezTo>
                  <a:pt x="98" y="252"/>
                  <a:pt x="121" y="223"/>
                  <a:pt x="140" y="221"/>
                </a:cubicBezTo>
                <a:cubicBezTo>
                  <a:pt x="143" y="220"/>
                  <a:pt x="144" y="221"/>
                  <a:pt x="145" y="223"/>
                </a:cubicBezTo>
                <a:cubicBezTo>
                  <a:pt x="147" y="247"/>
                  <a:pt x="140" y="262"/>
                  <a:pt x="122" y="26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9" name="Freeform 59">
            <a:extLst>
              <a:ext uri="{FF2B5EF4-FFF2-40B4-BE49-F238E27FC236}">
                <a16:creationId xmlns:a16="http://schemas.microsoft.com/office/drawing/2014/main" xmlns="" id="{A16082B6-F264-4072-98BD-F2A2297766E4}"/>
              </a:ext>
            </a:extLst>
          </p:cNvPr>
          <p:cNvSpPr>
            <a:spLocks noEditPoints="1"/>
          </p:cNvSpPr>
          <p:nvPr/>
        </p:nvSpPr>
        <p:spPr bwMode="auto">
          <a:xfrm>
            <a:off x="6361113" y="2324100"/>
            <a:ext cx="422275" cy="423863"/>
          </a:xfrm>
          <a:custGeom>
            <a:avLst/>
            <a:gdLst>
              <a:gd name="T0" fmla="*/ 0 w 266"/>
              <a:gd name="T1" fmla="*/ 0 h 267"/>
              <a:gd name="T2" fmla="*/ 0 w 266"/>
              <a:gd name="T3" fmla="*/ 267 h 267"/>
              <a:gd name="T4" fmla="*/ 266 w 266"/>
              <a:gd name="T5" fmla="*/ 267 h 267"/>
              <a:gd name="T6" fmla="*/ 266 w 266"/>
              <a:gd name="T7" fmla="*/ 0 h 267"/>
              <a:gd name="T8" fmla="*/ 0 w 266"/>
              <a:gd name="T9" fmla="*/ 0 h 267"/>
              <a:gd name="T10" fmla="*/ 145 w 266"/>
              <a:gd name="T11" fmla="*/ 154 h 267"/>
              <a:gd name="T12" fmla="*/ 145 w 266"/>
              <a:gd name="T13" fmla="*/ 220 h 267"/>
              <a:gd name="T14" fmla="*/ 121 w 266"/>
              <a:gd name="T15" fmla="*/ 220 h 267"/>
              <a:gd name="T16" fmla="*/ 121 w 266"/>
              <a:gd name="T17" fmla="*/ 154 h 267"/>
              <a:gd name="T18" fmla="*/ 63 w 266"/>
              <a:gd name="T19" fmla="*/ 39 h 267"/>
              <a:gd name="T20" fmla="*/ 91 w 266"/>
              <a:gd name="T21" fmla="*/ 39 h 267"/>
              <a:gd name="T22" fmla="*/ 133 w 266"/>
              <a:gd name="T23" fmla="*/ 126 h 267"/>
              <a:gd name="T24" fmla="*/ 177 w 266"/>
              <a:gd name="T25" fmla="*/ 39 h 267"/>
              <a:gd name="T26" fmla="*/ 203 w 266"/>
              <a:gd name="T27" fmla="*/ 39 h 267"/>
              <a:gd name="T28" fmla="*/ 145 w 266"/>
              <a:gd name="T29" fmla="*/ 154 h 2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66" h="267">
                <a:moveTo>
                  <a:pt x="0" y="0"/>
                </a:moveTo>
                <a:lnTo>
                  <a:pt x="0" y="267"/>
                </a:lnTo>
                <a:lnTo>
                  <a:pt x="266" y="267"/>
                </a:lnTo>
                <a:lnTo>
                  <a:pt x="266" y="0"/>
                </a:lnTo>
                <a:lnTo>
                  <a:pt x="0" y="0"/>
                </a:lnTo>
                <a:close/>
                <a:moveTo>
                  <a:pt x="145" y="154"/>
                </a:moveTo>
                <a:lnTo>
                  <a:pt x="145" y="220"/>
                </a:lnTo>
                <a:lnTo>
                  <a:pt x="121" y="220"/>
                </a:lnTo>
                <a:lnTo>
                  <a:pt x="121" y="154"/>
                </a:lnTo>
                <a:lnTo>
                  <a:pt x="63" y="39"/>
                </a:lnTo>
                <a:lnTo>
                  <a:pt x="91" y="39"/>
                </a:lnTo>
                <a:lnTo>
                  <a:pt x="133" y="126"/>
                </a:lnTo>
                <a:lnTo>
                  <a:pt x="177" y="39"/>
                </a:lnTo>
                <a:lnTo>
                  <a:pt x="203" y="39"/>
                </a:lnTo>
                <a:lnTo>
                  <a:pt x="145" y="15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0" name="Freeform 60">
            <a:extLst>
              <a:ext uri="{FF2B5EF4-FFF2-40B4-BE49-F238E27FC236}">
                <a16:creationId xmlns:a16="http://schemas.microsoft.com/office/drawing/2014/main" xmlns="" id="{89846E8F-0AB4-4826-8958-87EA984156C5}"/>
              </a:ext>
            </a:extLst>
          </p:cNvPr>
          <p:cNvSpPr>
            <a:spLocks/>
          </p:cNvSpPr>
          <p:nvPr/>
        </p:nvSpPr>
        <p:spPr bwMode="auto">
          <a:xfrm>
            <a:off x="6383338" y="2916238"/>
            <a:ext cx="390525" cy="425450"/>
          </a:xfrm>
          <a:custGeom>
            <a:avLst/>
            <a:gdLst>
              <a:gd name="T0" fmla="*/ 216 w 279"/>
              <a:gd name="T1" fmla="*/ 1 h 301"/>
              <a:gd name="T2" fmla="*/ 171 w 279"/>
              <a:gd name="T3" fmla="*/ 9 h 301"/>
              <a:gd name="T4" fmla="*/ 134 w 279"/>
              <a:gd name="T5" fmla="*/ 56 h 301"/>
              <a:gd name="T6" fmla="*/ 95 w 279"/>
              <a:gd name="T7" fmla="*/ 8 h 301"/>
              <a:gd name="T8" fmla="*/ 47 w 279"/>
              <a:gd name="T9" fmla="*/ 3 h 301"/>
              <a:gd name="T10" fmla="*/ 4 w 279"/>
              <a:gd name="T11" fmla="*/ 54 h 301"/>
              <a:gd name="T12" fmla="*/ 19 w 279"/>
              <a:gd name="T13" fmla="*/ 113 h 301"/>
              <a:gd name="T14" fmla="*/ 37 w 279"/>
              <a:gd name="T15" fmla="*/ 142 h 301"/>
              <a:gd name="T16" fmla="*/ 85 w 279"/>
              <a:gd name="T17" fmla="*/ 206 h 301"/>
              <a:gd name="T18" fmla="*/ 125 w 279"/>
              <a:gd name="T19" fmla="*/ 276 h 301"/>
              <a:gd name="T20" fmla="*/ 135 w 279"/>
              <a:gd name="T21" fmla="*/ 301 h 301"/>
              <a:gd name="T22" fmla="*/ 212 w 279"/>
              <a:gd name="T23" fmla="*/ 168 h 301"/>
              <a:gd name="T24" fmla="*/ 259 w 279"/>
              <a:gd name="T25" fmla="*/ 35 h 301"/>
              <a:gd name="T26" fmla="*/ 216 w 279"/>
              <a:gd name="T27" fmla="*/ 1 h 3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279" h="301">
                <a:moveTo>
                  <a:pt x="216" y="1"/>
                </a:moveTo>
                <a:cubicBezTo>
                  <a:pt x="194" y="1"/>
                  <a:pt x="184" y="3"/>
                  <a:pt x="171" y="9"/>
                </a:cubicBezTo>
                <a:cubicBezTo>
                  <a:pt x="154" y="17"/>
                  <a:pt x="144" y="35"/>
                  <a:pt x="134" y="56"/>
                </a:cubicBezTo>
                <a:cubicBezTo>
                  <a:pt x="121" y="33"/>
                  <a:pt x="114" y="18"/>
                  <a:pt x="95" y="8"/>
                </a:cubicBezTo>
                <a:cubicBezTo>
                  <a:pt x="83" y="3"/>
                  <a:pt x="72" y="0"/>
                  <a:pt x="47" y="3"/>
                </a:cubicBezTo>
                <a:cubicBezTo>
                  <a:pt x="28" y="7"/>
                  <a:pt x="8" y="21"/>
                  <a:pt x="4" y="54"/>
                </a:cubicBezTo>
                <a:cubicBezTo>
                  <a:pt x="0" y="65"/>
                  <a:pt x="3" y="90"/>
                  <a:pt x="19" y="113"/>
                </a:cubicBezTo>
                <a:cubicBezTo>
                  <a:pt x="24" y="121"/>
                  <a:pt x="29" y="131"/>
                  <a:pt x="37" y="142"/>
                </a:cubicBezTo>
                <a:cubicBezTo>
                  <a:pt x="53" y="163"/>
                  <a:pt x="74" y="189"/>
                  <a:pt x="85" y="206"/>
                </a:cubicBezTo>
                <a:cubicBezTo>
                  <a:pt x="113" y="249"/>
                  <a:pt x="117" y="256"/>
                  <a:pt x="125" y="276"/>
                </a:cubicBezTo>
                <a:cubicBezTo>
                  <a:pt x="127" y="278"/>
                  <a:pt x="133" y="299"/>
                  <a:pt x="135" y="301"/>
                </a:cubicBezTo>
                <a:cubicBezTo>
                  <a:pt x="143" y="265"/>
                  <a:pt x="174" y="213"/>
                  <a:pt x="212" y="168"/>
                </a:cubicBezTo>
                <a:cubicBezTo>
                  <a:pt x="250" y="123"/>
                  <a:pt x="279" y="71"/>
                  <a:pt x="259" y="35"/>
                </a:cubicBezTo>
                <a:cubicBezTo>
                  <a:pt x="250" y="16"/>
                  <a:pt x="235" y="7"/>
                  <a:pt x="216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1" name="Freeform 61">
            <a:extLst>
              <a:ext uri="{FF2B5EF4-FFF2-40B4-BE49-F238E27FC236}">
                <a16:creationId xmlns:a16="http://schemas.microsoft.com/office/drawing/2014/main" xmlns="" id="{3FE84FB9-9312-4CAC-842B-5C1929DF499D}"/>
              </a:ext>
            </a:extLst>
          </p:cNvPr>
          <p:cNvSpPr>
            <a:spLocks noEditPoints="1"/>
          </p:cNvSpPr>
          <p:nvPr/>
        </p:nvSpPr>
        <p:spPr bwMode="auto">
          <a:xfrm>
            <a:off x="6126163" y="3514725"/>
            <a:ext cx="892175" cy="423863"/>
          </a:xfrm>
          <a:custGeom>
            <a:avLst/>
            <a:gdLst>
              <a:gd name="T0" fmla="*/ 620 w 636"/>
              <a:gd name="T1" fmla="*/ 0 h 300"/>
              <a:gd name="T2" fmla="*/ 374 w 636"/>
              <a:gd name="T3" fmla="*/ 173 h 300"/>
              <a:gd name="T4" fmla="*/ 369 w 636"/>
              <a:gd name="T5" fmla="*/ 190 h 300"/>
              <a:gd name="T6" fmla="*/ 390 w 636"/>
              <a:gd name="T7" fmla="*/ 218 h 300"/>
              <a:gd name="T8" fmla="*/ 500 w 636"/>
              <a:gd name="T9" fmla="*/ 300 h 300"/>
              <a:gd name="T10" fmla="*/ 614 w 636"/>
              <a:gd name="T11" fmla="*/ 111 h 300"/>
              <a:gd name="T12" fmla="*/ 397 w 636"/>
              <a:gd name="T13" fmla="*/ 205 h 300"/>
              <a:gd name="T14" fmla="*/ 468 w 636"/>
              <a:gd name="T15" fmla="*/ 190 h 300"/>
              <a:gd name="T16" fmla="*/ 483 w 636"/>
              <a:gd name="T17" fmla="*/ 222 h 300"/>
              <a:gd name="T18" fmla="*/ 490 w 636"/>
              <a:gd name="T19" fmla="*/ 145 h 300"/>
              <a:gd name="T20" fmla="*/ 409 w 636"/>
              <a:gd name="T21" fmla="*/ 149 h 300"/>
              <a:gd name="T22" fmla="*/ 593 w 636"/>
              <a:gd name="T23" fmla="*/ 27 h 300"/>
              <a:gd name="T24" fmla="*/ 482 w 636"/>
              <a:gd name="T25" fmla="*/ 89 h 300"/>
              <a:gd name="T26" fmla="*/ 534 w 636"/>
              <a:gd name="T27" fmla="*/ 101 h 300"/>
              <a:gd name="T28" fmla="*/ 502 w 636"/>
              <a:gd name="T29" fmla="*/ 272 h 300"/>
              <a:gd name="T30" fmla="*/ 397 w 636"/>
              <a:gd name="T31" fmla="*/ 16 h 300"/>
              <a:gd name="T32" fmla="*/ 279 w 636"/>
              <a:gd name="T33" fmla="*/ 70 h 300"/>
              <a:gd name="T34" fmla="*/ 240 w 636"/>
              <a:gd name="T35" fmla="*/ 173 h 300"/>
              <a:gd name="T36" fmla="*/ 261 w 636"/>
              <a:gd name="T37" fmla="*/ 190 h 300"/>
              <a:gd name="T38" fmla="*/ 240 w 636"/>
              <a:gd name="T39" fmla="*/ 294 h 300"/>
              <a:gd name="T40" fmla="*/ 418 w 636"/>
              <a:gd name="T41" fmla="*/ 190 h 300"/>
              <a:gd name="T42" fmla="*/ 307 w 636"/>
              <a:gd name="T43" fmla="*/ 44 h 300"/>
              <a:gd name="T44" fmla="*/ 369 w 636"/>
              <a:gd name="T45" fmla="*/ 85 h 300"/>
              <a:gd name="T46" fmla="*/ 307 w 636"/>
              <a:gd name="T47" fmla="*/ 44 h 300"/>
              <a:gd name="T48" fmla="*/ 268 w 636"/>
              <a:gd name="T49" fmla="*/ 266 h 300"/>
              <a:gd name="T50" fmla="*/ 289 w 636"/>
              <a:gd name="T51" fmla="*/ 218 h 300"/>
              <a:gd name="T52" fmla="*/ 268 w 636"/>
              <a:gd name="T53" fmla="*/ 146 h 300"/>
              <a:gd name="T54" fmla="*/ 369 w 636"/>
              <a:gd name="T55" fmla="*/ 98 h 300"/>
              <a:gd name="T56" fmla="*/ 390 w 636"/>
              <a:gd name="T57" fmla="*/ 218 h 300"/>
              <a:gd name="T58" fmla="*/ 268 w 636"/>
              <a:gd name="T59" fmla="*/ 266 h 300"/>
              <a:gd name="T60" fmla="*/ 289 w 636"/>
              <a:gd name="T61" fmla="*/ 218 h 300"/>
              <a:gd name="T62" fmla="*/ 267 w 636"/>
              <a:gd name="T63" fmla="*/ 190 h 300"/>
              <a:gd name="T64" fmla="*/ 191 w 636"/>
              <a:gd name="T65" fmla="*/ 67 h 300"/>
              <a:gd name="T66" fmla="*/ 156 w 636"/>
              <a:gd name="T67" fmla="*/ 0 h 300"/>
              <a:gd name="T68" fmla="*/ 0 w 636"/>
              <a:gd name="T69" fmla="*/ 103 h 300"/>
              <a:gd name="T70" fmla="*/ 21 w 636"/>
              <a:gd name="T71" fmla="*/ 190 h 300"/>
              <a:gd name="T72" fmla="*/ 0 w 636"/>
              <a:gd name="T73" fmla="*/ 294 h 300"/>
              <a:gd name="T74" fmla="*/ 289 w 636"/>
              <a:gd name="T75" fmla="*/ 266 h 300"/>
              <a:gd name="T76" fmla="*/ 261 w 636"/>
              <a:gd name="T77" fmla="*/ 266 h 300"/>
              <a:gd name="T78" fmla="*/ 151 w 636"/>
              <a:gd name="T79" fmla="*/ 218 h 300"/>
              <a:gd name="T80" fmla="*/ 160 w 636"/>
              <a:gd name="T81" fmla="*/ 171 h 300"/>
              <a:gd name="T82" fmla="*/ 129 w 636"/>
              <a:gd name="T83" fmla="*/ 175 h 300"/>
              <a:gd name="T84" fmla="*/ 138 w 636"/>
              <a:gd name="T85" fmla="*/ 218 h 300"/>
              <a:gd name="T86" fmla="*/ 28 w 636"/>
              <a:gd name="T87" fmla="*/ 266 h 300"/>
              <a:gd name="T88" fmla="*/ 49 w 636"/>
              <a:gd name="T89" fmla="*/ 218 h 300"/>
              <a:gd name="T90" fmla="*/ 28 w 636"/>
              <a:gd name="T91" fmla="*/ 75 h 300"/>
              <a:gd name="T92" fmla="*/ 129 w 636"/>
              <a:gd name="T93" fmla="*/ 27 h 300"/>
              <a:gd name="T94" fmla="*/ 191 w 636"/>
              <a:gd name="T95" fmla="*/ 94 h 300"/>
              <a:gd name="T96" fmla="*/ 240 w 636"/>
              <a:gd name="T97" fmla="*/ 218 h 300"/>
              <a:gd name="T98" fmla="*/ 261 w 636"/>
              <a:gd name="T99" fmla="*/ 266 h 3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636" h="300">
                <a:moveTo>
                  <a:pt x="614" y="111"/>
                </a:moveTo>
                <a:cubicBezTo>
                  <a:pt x="620" y="0"/>
                  <a:pt x="620" y="0"/>
                  <a:pt x="620" y="0"/>
                </a:cubicBezTo>
                <a:cubicBezTo>
                  <a:pt x="406" y="0"/>
                  <a:pt x="406" y="0"/>
                  <a:pt x="406" y="0"/>
                </a:cubicBezTo>
                <a:cubicBezTo>
                  <a:pt x="374" y="173"/>
                  <a:pt x="374" y="173"/>
                  <a:pt x="374" y="173"/>
                </a:cubicBezTo>
                <a:cubicBezTo>
                  <a:pt x="375" y="173"/>
                  <a:pt x="375" y="173"/>
                  <a:pt x="375" y="173"/>
                </a:cubicBezTo>
                <a:cubicBezTo>
                  <a:pt x="372" y="178"/>
                  <a:pt x="370" y="184"/>
                  <a:pt x="369" y="190"/>
                </a:cubicBezTo>
                <a:cubicBezTo>
                  <a:pt x="369" y="218"/>
                  <a:pt x="369" y="218"/>
                  <a:pt x="369" y="218"/>
                </a:cubicBezTo>
                <a:cubicBezTo>
                  <a:pt x="390" y="218"/>
                  <a:pt x="390" y="218"/>
                  <a:pt x="390" y="218"/>
                </a:cubicBezTo>
                <a:cubicBezTo>
                  <a:pt x="390" y="259"/>
                  <a:pt x="390" y="259"/>
                  <a:pt x="390" y="259"/>
                </a:cubicBezTo>
                <a:cubicBezTo>
                  <a:pt x="412" y="283"/>
                  <a:pt x="449" y="300"/>
                  <a:pt x="500" y="300"/>
                </a:cubicBezTo>
                <a:cubicBezTo>
                  <a:pt x="580" y="300"/>
                  <a:pt x="636" y="249"/>
                  <a:pt x="636" y="176"/>
                </a:cubicBezTo>
                <a:cubicBezTo>
                  <a:pt x="636" y="153"/>
                  <a:pt x="629" y="130"/>
                  <a:pt x="614" y="111"/>
                </a:cubicBezTo>
                <a:close/>
                <a:moveTo>
                  <a:pt x="502" y="272"/>
                </a:moveTo>
                <a:cubicBezTo>
                  <a:pt x="437" y="272"/>
                  <a:pt x="397" y="238"/>
                  <a:pt x="397" y="205"/>
                </a:cubicBezTo>
                <a:cubicBezTo>
                  <a:pt x="397" y="183"/>
                  <a:pt x="413" y="163"/>
                  <a:pt x="439" y="163"/>
                </a:cubicBezTo>
                <a:cubicBezTo>
                  <a:pt x="458" y="163"/>
                  <a:pt x="468" y="175"/>
                  <a:pt x="468" y="190"/>
                </a:cubicBezTo>
                <a:cubicBezTo>
                  <a:pt x="468" y="198"/>
                  <a:pt x="464" y="201"/>
                  <a:pt x="464" y="207"/>
                </a:cubicBezTo>
                <a:cubicBezTo>
                  <a:pt x="464" y="216"/>
                  <a:pt x="469" y="222"/>
                  <a:pt x="483" y="222"/>
                </a:cubicBezTo>
                <a:cubicBezTo>
                  <a:pt x="504" y="222"/>
                  <a:pt x="514" y="200"/>
                  <a:pt x="514" y="179"/>
                </a:cubicBezTo>
                <a:cubicBezTo>
                  <a:pt x="514" y="159"/>
                  <a:pt x="507" y="145"/>
                  <a:pt x="490" y="145"/>
                </a:cubicBezTo>
                <a:cubicBezTo>
                  <a:pt x="478" y="145"/>
                  <a:pt x="472" y="149"/>
                  <a:pt x="469" y="157"/>
                </a:cubicBezTo>
                <a:cubicBezTo>
                  <a:pt x="409" y="149"/>
                  <a:pt x="409" y="149"/>
                  <a:pt x="409" y="149"/>
                </a:cubicBezTo>
                <a:cubicBezTo>
                  <a:pt x="431" y="27"/>
                  <a:pt x="431" y="27"/>
                  <a:pt x="431" y="27"/>
                </a:cubicBezTo>
                <a:cubicBezTo>
                  <a:pt x="593" y="27"/>
                  <a:pt x="593" y="27"/>
                  <a:pt x="593" y="27"/>
                </a:cubicBezTo>
                <a:cubicBezTo>
                  <a:pt x="590" y="89"/>
                  <a:pt x="590" y="89"/>
                  <a:pt x="590" y="89"/>
                </a:cubicBezTo>
                <a:cubicBezTo>
                  <a:pt x="482" y="89"/>
                  <a:pt x="482" y="89"/>
                  <a:pt x="482" y="89"/>
                </a:cubicBezTo>
                <a:cubicBezTo>
                  <a:pt x="476" y="121"/>
                  <a:pt x="476" y="121"/>
                  <a:pt x="476" y="121"/>
                </a:cubicBezTo>
                <a:cubicBezTo>
                  <a:pt x="483" y="110"/>
                  <a:pt x="506" y="101"/>
                  <a:pt x="534" y="101"/>
                </a:cubicBezTo>
                <a:cubicBezTo>
                  <a:pt x="585" y="101"/>
                  <a:pt x="611" y="140"/>
                  <a:pt x="611" y="176"/>
                </a:cubicBezTo>
                <a:cubicBezTo>
                  <a:pt x="611" y="229"/>
                  <a:pt x="573" y="272"/>
                  <a:pt x="502" y="272"/>
                </a:cubicBezTo>
                <a:close/>
                <a:moveTo>
                  <a:pt x="397" y="190"/>
                </a:moveTo>
                <a:cubicBezTo>
                  <a:pt x="397" y="16"/>
                  <a:pt x="397" y="16"/>
                  <a:pt x="397" y="16"/>
                </a:cubicBezTo>
                <a:cubicBezTo>
                  <a:pt x="279" y="16"/>
                  <a:pt x="279" y="16"/>
                  <a:pt x="279" y="16"/>
                </a:cubicBezTo>
                <a:cubicBezTo>
                  <a:pt x="279" y="70"/>
                  <a:pt x="279" y="70"/>
                  <a:pt x="279" y="70"/>
                </a:cubicBezTo>
                <a:cubicBezTo>
                  <a:pt x="240" y="70"/>
                  <a:pt x="240" y="70"/>
                  <a:pt x="240" y="70"/>
                </a:cubicBezTo>
                <a:cubicBezTo>
                  <a:pt x="240" y="173"/>
                  <a:pt x="240" y="173"/>
                  <a:pt x="240" y="173"/>
                </a:cubicBezTo>
                <a:cubicBezTo>
                  <a:pt x="261" y="173"/>
                  <a:pt x="261" y="173"/>
                  <a:pt x="261" y="173"/>
                </a:cubicBezTo>
                <a:cubicBezTo>
                  <a:pt x="261" y="190"/>
                  <a:pt x="261" y="190"/>
                  <a:pt x="261" y="190"/>
                </a:cubicBezTo>
                <a:cubicBezTo>
                  <a:pt x="240" y="190"/>
                  <a:pt x="240" y="190"/>
                  <a:pt x="240" y="190"/>
                </a:cubicBezTo>
                <a:cubicBezTo>
                  <a:pt x="240" y="294"/>
                  <a:pt x="240" y="294"/>
                  <a:pt x="240" y="294"/>
                </a:cubicBezTo>
                <a:cubicBezTo>
                  <a:pt x="418" y="294"/>
                  <a:pt x="418" y="294"/>
                  <a:pt x="418" y="294"/>
                </a:cubicBezTo>
                <a:cubicBezTo>
                  <a:pt x="418" y="190"/>
                  <a:pt x="418" y="190"/>
                  <a:pt x="418" y="190"/>
                </a:cubicBezTo>
                <a:cubicBezTo>
                  <a:pt x="397" y="190"/>
                  <a:pt x="397" y="190"/>
                  <a:pt x="397" y="190"/>
                </a:cubicBezTo>
                <a:close/>
                <a:moveTo>
                  <a:pt x="307" y="44"/>
                </a:moveTo>
                <a:cubicBezTo>
                  <a:pt x="369" y="44"/>
                  <a:pt x="369" y="44"/>
                  <a:pt x="369" y="44"/>
                </a:cubicBezTo>
                <a:cubicBezTo>
                  <a:pt x="369" y="85"/>
                  <a:pt x="369" y="85"/>
                  <a:pt x="369" y="85"/>
                </a:cubicBezTo>
                <a:cubicBezTo>
                  <a:pt x="307" y="85"/>
                  <a:pt x="307" y="85"/>
                  <a:pt x="307" y="85"/>
                </a:cubicBezTo>
                <a:lnTo>
                  <a:pt x="307" y="44"/>
                </a:lnTo>
                <a:close/>
                <a:moveTo>
                  <a:pt x="390" y="266"/>
                </a:moveTo>
                <a:cubicBezTo>
                  <a:pt x="268" y="266"/>
                  <a:pt x="268" y="266"/>
                  <a:pt x="268" y="266"/>
                </a:cubicBezTo>
                <a:cubicBezTo>
                  <a:pt x="268" y="218"/>
                  <a:pt x="268" y="218"/>
                  <a:pt x="268" y="218"/>
                </a:cubicBezTo>
                <a:cubicBezTo>
                  <a:pt x="289" y="218"/>
                  <a:pt x="289" y="218"/>
                  <a:pt x="289" y="218"/>
                </a:cubicBezTo>
                <a:cubicBezTo>
                  <a:pt x="289" y="146"/>
                  <a:pt x="289" y="146"/>
                  <a:pt x="289" y="146"/>
                </a:cubicBezTo>
                <a:cubicBezTo>
                  <a:pt x="268" y="146"/>
                  <a:pt x="268" y="146"/>
                  <a:pt x="268" y="146"/>
                </a:cubicBezTo>
                <a:cubicBezTo>
                  <a:pt x="268" y="98"/>
                  <a:pt x="268" y="98"/>
                  <a:pt x="268" y="98"/>
                </a:cubicBezTo>
                <a:cubicBezTo>
                  <a:pt x="369" y="98"/>
                  <a:pt x="369" y="98"/>
                  <a:pt x="369" y="98"/>
                </a:cubicBezTo>
                <a:cubicBezTo>
                  <a:pt x="369" y="218"/>
                  <a:pt x="369" y="218"/>
                  <a:pt x="369" y="218"/>
                </a:cubicBezTo>
                <a:cubicBezTo>
                  <a:pt x="390" y="218"/>
                  <a:pt x="390" y="218"/>
                  <a:pt x="390" y="218"/>
                </a:cubicBezTo>
                <a:lnTo>
                  <a:pt x="390" y="266"/>
                </a:lnTo>
                <a:close/>
                <a:moveTo>
                  <a:pt x="268" y="266"/>
                </a:moveTo>
                <a:cubicBezTo>
                  <a:pt x="268" y="218"/>
                  <a:pt x="268" y="218"/>
                  <a:pt x="268" y="218"/>
                </a:cubicBezTo>
                <a:cubicBezTo>
                  <a:pt x="289" y="218"/>
                  <a:pt x="289" y="218"/>
                  <a:pt x="289" y="218"/>
                </a:cubicBezTo>
                <a:cubicBezTo>
                  <a:pt x="289" y="190"/>
                  <a:pt x="289" y="190"/>
                  <a:pt x="289" y="190"/>
                </a:cubicBezTo>
                <a:cubicBezTo>
                  <a:pt x="267" y="190"/>
                  <a:pt x="267" y="190"/>
                  <a:pt x="267" y="190"/>
                </a:cubicBezTo>
                <a:cubicBezTo>
                  <a:pt x="267" y="150"/>
                  <a:pt x="267" y="150"/>
                  <a:pt x="267" y="150"/>
                </a:cubicBezTo>
                <a:cubicBezTo>
                  <a:pt x="267" y="102"/>
                  <a:pt x="235" y="67"/>
                  <a:pt x="191" y="67"/>
                </a:cubicBezTo>
                <a:cubicBezTo>
                  <a:pt x="178" y="67"/>
                  <a:pt x="167" y="69"/>
                  <a:pt x="156" y="73"/>
                </a:cubicBezTo>
                <a:cubicBezTo>
                  <a:pt x="156" y="0"/>
                  <a:pt x="156" y="0"/>
                  <a:pt x="156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03"/>
                  <a:pt x="0" y="103"/>
                  <a:pt x="0" y="103"/>
                </a:cubicBezTo>
                <a:cubicBezTo>
                  <a:pt x="21" y="103"/>
                  <a:pt x="21" y="103"/>
                  <a:pt x="21" y="103"/>
                </a:cubicBezTo>
                <a:cubicBezTo>
                  <a:pt x="21" y="190"/>
                  <a:pt x="21" y="190"/>
                  <a:pt x="21" y="190"/>
                </a:cubicBezTo>
                <a:cubicBezTo>
                  <a:pt x="0" y="190"/>
                  <a:pt x="0" y="190"/>
                  <a:pt x="0" y="190"/>
                </a:cubicBezTo>
                <a:cubicBezTo>
                  <a:pt x="0" y="294"/>
                  <a:pt x="0" y="294"/>
                  <a:pt x="0" y="294"/>
                </a:cubicBezTo>
                <a:cubicBezTo>
                  <a:pt x="289" y="294"/>
                  <a:pt x="289" y="294"/>
                  <a:pt x="289" y="294"/>
                </a:cubicBezTo>
                <a:cubicBezTo>
                  <a:pt x="289" y="266"/>
                  <a:pt x="289" y="266"/>
                  <a:pt x="289" y="266"/>
                </a:cubicBezTo>
                <a:cubicBezTo>
                  <a:pt x="268" y="266"/>
                  <a:pt x="268" y="266"/>
                  <a:pt x="268" y="266"/>
                </a:cubicBezTo>
                <a:close/>
                <a:moveTo>
                  <a:pt x="261" y="266"/>
                </a:moveTo>
                <a:cubicBezTo>
                  <a:pt x="151" y="266"/>
                  <a:pt x="151" y="266"/>
                  <a:pt x="151" y="266"/>
                </a:cubicBezTo>
                <a:cubicBezTo>
                  <a:pt x="151" y="218"/>
                  <a:pt x="151" y="218"/>
                  <a:pt x="151" y="218"/>
                </a:cubicBezTo>
                <a:cubicBezTo>
                  <a:pt x="160" y="218"/>
                  <a:pt x="160" y="218"/>
                  <a:pt x="160" y="218"/>
                </a:cubicBezTo>
                <a:cubicBezTo>
                  <a:pt x="160" y="171"/>
                  <a:pt x="160" y="171"/>
                  <a:pt x="160" y="171"/>
                </a:cubicBezTo>
                <a:cubicBezTo>
                  <a:pt x="160" y="156"/>
                  <a:pt x="159" y="143"/>
                  <a:pt x="151" y="143"/>
                </a:cubicBezTo>
                <a:cubicBezTo>
                  <a:pt x="142" y="143"/>
                  <a:pt x="134" y="154"/>
                  <a:pt x="129" y="175"/>
                </a:cubicBezTo>
                <a:cubicBezTo>
                  <a:pt x="129" y="218"/>
                  <a:pt x="129" y="218"/>
                  <a:pt x="129" y="218"/>
                </a:cubicBezTo>
                <a:cubicBezTo>
                  <a:pt x="138" y="218"/>
                  <a:pt x="138" y="218"/>
                  <a:pt x="138" y="218"/>
                </a:cubicBezTo>
                <a:cubicBezTo>
                  <a:pt x="138" y="266"/>
                  <a:pt x="138" y="266"/>
                  <a:pt x="138" y="266"/>
                </a:cubicBezTo>
                <a:cubicBezTo>
                  <a:pt x="28" y="266"/>
                  <a:pt x="28" y="266"/>
                  <a:pt x="28" y="266"/>
                </a:cubicBezTo>
                <a:cubicBezTo>
                  <a:pt x="28" y="218"/>
                  <a:pt x="28" y="218"/>
                  <a:pt x="28" y="218"/>
                </a:cubicBezTo>
                <a:cubicBezTo>
                  <a:pt x="49" y="218"/>
                  <a:pt x="49" y="218"/>
                  <a:pt x="49" y="218"/>
                </a:cubicBezTo>
                <a:cubicBezTo>
                  <a:pt x="49" y="75"/>
                  <a:pt x="49" y="75"/>
                  <a:pt x="49" y="75"/>
                </a:cubicBezTo>
                <a:cubicBezTo>
                  <a:pt x="28" y="75"/>
                  <a:pt x="28" y="75"/>
                  <a:pt x="28" y="75"/>
                </a:cubicBezTo>
                <a:cubicBezTo>
                  <a:pt x="28" y="27"/>
                  <a:pt x="28" y="27"/>
                  <a:pt x="28" y="27"/>
                </a:cubicBezTo>
                <a:cubicBezTo>
                  <a:pt x="129" y="27"/>
                  <a:pt x="129" y="27"/>
                  <a:pt x="129" y="27"/>
                </a:cubicBezTo>
                <a:cubicBezTo>
                  <a:pt x="129" y="134"/>
                  <a:pt x="129" y="134"/>
                  <a:pt x="129" y="134"/>
                </a:cubicBezTo>
                <a:cubicBezTo>
                  <a:pt x="139" y="114"/>
                  <a:pt x="162" y="94"/>
                  <a:pt x="191" y="94"/>
                </a:cubicBezTo>
                <a:cubicBezTo>
                  <a:pt x="219" y="94"/>
                  <a:pt x="240" y="118"/>
                  <a:pt x="240" y="150"/>
                </a:cubicBezTo>
                <a:cubicBezTo>
                  <a:pt x="240" y="218"/>
                  <a:pt x="240" y="218"/>
                  <a:pt x="240" y="218"/>
                </a:cubicBezTo>
                <a:cubicBezTo>
                  <a:pt x="261" y="218"/>
                  <a:pt x="261" y="218"/>
                  <a:pt x="261" y="218"/>
                </a:cubicBezTo>
                <a:cubicBezTo>
                  <a:pt x="261" y="266"/>
                  <a:pt x="261" y="266"/>
                  <a:pt x="261" y="26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2" name="Freeform 62">
            <a:extLst>
              <a:ext uri="{FF2B5EF4-FFF2-40B4-BE49-F238E27FC236}">
                <a16:creationId xmlns:a16="http://schemas.microsoft.com/office/drawing/2014/main" xmlns="" id="{ECCD0B2C-4A2A-47D8-A775-6E7983412D0C}"/>
              </a:ext>
            </a:extLst>
          </p:cNvPr>
          <p:cNvSpPr>
            <a:spLocks noEditPoints="1"/>
          </p:cNvSpPr>
          <p:nvPr/>
        </p:nvSpPr>
        <p:spPr bwMode="auto">
          <a:xfrm>
            <a:off x="6316663" y="4110038"/>
            <a:ext cx="512763" cy="423863"/>
          </a:xfrm>
          <a:custGeom>
            <a:avLst/>
            <a:gdLst>
              <a:gd name="T0" fmla="*/ 182 w 365"/>
              <a:gd name="T1" fmla="*/ 0 h 300"/>
              <a:gd name="T2" fmla="*/ 0 w 365"/>
              <a:gd name="T3" fmla="*/ 137 h 300"/>
              <a:gd name="T4" fmla="*/ 61 w 365"/>
              <a:gd name="T5" fmla="*/ 240 h 300"/>
              <a:gd name="T6" fmla="*/ 39 w 365"/>
              <a:gd name="T7" fmla="*/ 300 h 300"/>
              <a:gd name="T8" fmla="*/ 124 w 365"/>
              <a:gd name="T9" fmla="*/ 267 h 300"/>
              <a:gd name="T10" fmla="*/ 182 w 365"/>
              <a:gd name="T11" fmla="*/ 274 h 300"/>
              <a:gd name="T12" fmla="*/ 365 w 365"/>
              <a:gd name="T13" fmla="*/ 137 h 300"/>
              <a:gd name="T14" fmla="*/ 182 w 365"/>
              <a:gd name="T15" fmla="*/ 0 h 300"/>
              <a:gd name="T16" fmla="*/ 270 w 365"/>
              <a:gd name="T17" fmla="*/ 139 h 300"/>
              <a:gd name="T18" fmla="*/ 266 w 365"/>
              <a:gd name="T19" fmla="*/ 148 h 300"/>
              <a:gd name="T20" fmla="*/ 253 w 365"/>
              <a:gd name="T21" fmla="*/ 164 h 300"/>
              <a:gd name="T22" fmla="*/ 182 w 365"/>
              <a:gd name="T23" fmla="*/ 221 h 300"/>
              <a:gd name="T24" fmla="*/ 111 w 365"/>
              <a:gd name="T25" fmla="*/ 164 h 300"/>
              <a:gd name="T26" fmla="*/ 98 w 365"/>
              <a:gd name="T27" fmla="*/ 148 h 300"/>
              <a:gd name="T28" fmla="*/ 95 w 365"/>
              <a:gd name="T29" fmla="*/ 139 h 300"/>
              <a:gd name="T30" fmla="*/ 92 w 365"/>
              <a:gd name="T31" fmla="*/ 122 h 300"/>
              <a:gd name="T32" fmla="*/ 147 w 365"/>
              <a:gd name="T33" fmla="*/ 67 h 300"/>
              <a:gd name="T34" fmla="*/ 182 w 365"/>
              <a:gd name="T35" fmla="*/ 104 h 300"/>
              <a:gd name="T36" fmla="*/ 218 w 365"/>
              <a:gd name="T37" fmla="*/ 67 h 300"/>
              <a:gd name="T38" fmla="*/ 272 w 365"/>
              <a:gd name="T39" fmla="*/ 122 h 300"/>
              <a:gd name="T40" fmla="*/ 270 w 365"/>
              <a:gd name="T41" fmla="*/ 139 h 3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365" h="300">
                <a:moveTo>
                  <a:pt x="182" y="0"/>
                </a:moveTo>
                <a:cubicBezTo>
                  <a:pt x="81" y="0"/>
                  <a:pt x="0" y="62"/>
                  <a:pt x="0" y="137"/>
                </a:cubicBezTo>
                <a:cubicBezTo>
                  <a:pt x="0" y="178"/>
                  <a:pt x="23" y="214"/>
                  <a:pt x="61" y="240"/>
                </a:cubicBezTo>
                <a:cubicBezTo>
                  <a:pt x="58" y="259"/>
                  <a:pt x="51" y="282"/>
                  <a:pt x="39" y="300"/>
                </a:cubicBezTo>
                <a:cubicBezTo>
                  <a:pt x="55" y="300"/>
                  <a:pt x="95" y="281"/>
                  <a:pt x="124" y="267"/>
                </a:cubicBezTo>
                <a:cubicBezTo>
                  <a:pt x="142" y="272"/>
                  <a:pt x="162" y="274"/>
                  <a:pt x="182" y="274"/>
                </a:cubicBezTo>
                <a:cubicBezTo>
                  <a:pt x="283" y="274"/>
                  <a:pt x="365" y="213"/>
                  <a:pt x="365" y="137"/>
                </a:cubicBezTo>
                <a:cubicBezTo>
                  <a:pt x="365" y="62"/>
                  <a:pt x="283" y="0"/>
                  <a:pt x="182" y="0"/>
                </a:cubicBezTo>
                <a:close/>
                <a:moveTo>
                  <a:pt x="270" y="139"/>
                </a:moveTo>
                <a:cubicBezTo>
                  <a:pt x="269" y="142"/>
                  <a:pt x="268" y="145"/>
                  <a:pt x="266" y="148"/>
                </a:cubicBezTo>
                <a:cubicBezTo>
                  <a:pt x="263" y="154"/>
                  <a:pt x="258" y="159"/>
                  <a:pt x="253" y="164"/>
                </a:cubicBezTo>
                <a:cubicBezTo>
                  <a:pt x="227" y="191"/>
                  <a:pt x="182" y="221"/>
                  <a:pt x="182" y="221"/>
                </a:cubicBezTo>
                <a:cubicBezTo>
                  <a:pt x="182" y="221"/>
                  <a:pt x="137" y="191"/>
                  <a:pt x="111" y="164"/>
                </a:cubicBezTo>
                <a:cubicBezTo>
                  <a:pt x="106" y="159"/>
                  <a:pt x="102" y="154"/>
                  <a:pt x="98" y="148"/>
                </a:cubicBezTo>
                <a:cubicBezTo>
                  <a:pt x="97" y="145"/>
                  <a:pt x="95" y="142"/>
                  <a:pt x="95" y="139"/>
                </a:cubicBezTo>
                <a:cubicBezTo>
                  <a:pt x="93" y="134"/>
                  <a:pt x="92" y="128"/>
                  <a:pt x="92" y="122"/>
                </a:cubicBezTo>
                <a:cubicBezTo>
                  <a:pt x="92" y="92"/>
                  <a:pt x="116" y="67"/>
                  <a:pt x="147" y="67"/>
                </a:cubicBezTo>
                <a:cubicBezTo>
                  <a:pt x="167" y="67"/>
                  <a:pt x="182" y="89"/>
                  <a:pt x="182" y="104"/>
                </a:cubicBezTo>
                <a:cubicBezTo>
                  <a:pt x="182" y="89"/>
                  <a:pt x="190" y="67"/>
                  <a:pt x="218" y="67"/>
                </a:cubicBezTo>
                <a:cubicBezTo>
                  <a:pt x="248" y="67"/>
                  <a:pt x="272" y="92"/>
                  <a:pt x="272" y="122"/>
                </a:cubicBezTo>
                <a:cubicBezTo>
                  <a:pt x="272" y="128"/>
                  <a:pt x="271" y="134"/>
                  <a:pt x="270" y="13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3" name="Freeform 63">
            <a:extLst>
              <a:ext uri="{FF2B5EF4-FFF2-40B4-BE49-F238E27FC236}">
                <a16:creationId xmlns:a16="http://schemas.microsoft.com/office/drawing/2014/main" xmlns="" id="{3D64A58E-1740-418C-AD8E-7D1AF47D446B}"/>
              </a:ext>
            </a:extLst>
          </p:cNvPr>
          <p:cNvSpPr>
            <a:spLocks/>
          </p:cNvSpPr>
          <p:nvPr/>
        </p:nvSpPr>
        <p:spPr bwMode="auto">
          <a:xfrm>
            <a:off x="6397625" y="4699000"/>
            <a:ext cx="349250" cy="423863"/>
          </a:xfrm>
          <a:custGeom>
            <a:avLst/>
            <a:gdLst>
              <a:gd name="T0" fmla="*/ 205 w 248"/>
              <a:gd name="T1" fmla="*/ 0 h 300"/>
              <a:gd name="T2" fmla="*/ 226 w 248"/>
              <a:gd name="T3" fmla="*/ 0 h 300"/>
              <a:gd name="T4" fmla="*/ 241 w 248"/>
              <a:gd name="T5" fmla="*/ 29 h 300"/>
              <a:gd name="T6" fmla="*/ 221 w 248"/>
              <a:gd name="T7" fmla="*/ 42 h 300"/>
              <a:gd name="T8" fmla="*/ 217 w 248"/>
              <a:gd name="T9" fmla="*/ 88 h 300"/>
              <a:gd name="T10" fmla="*/ 217 w 248"/>
              <a:gd name="T11" fmla="*/ 212 h 300"/>
              <a:gd name="T12" fmla="*/ 218 w 248"/>
              <a:gd name="T13" fmla="*/ 235 h 300"/>
              <a:gd name="T14" fmla="*/ 231 w 248"/>
              <a:gd name="T15" fmla="*/ 237 h 300"/>
              <a:gd name="T16" fmla="*/ 242 w 248"/>
              <a:gd name="T17" fmla="*/ 263 h 300"/>
              <a:gd name="T18" fmla="*/ 228 w 248"/>
              <a:gd name="T19" fmla="*/ 269 h 300"/>
              <a:gd name="T20" fmla="*/ 178 w 248"/>
              <a:gd name="T21" fmla="*/ 280 h 300"/>
              <a:gd name="T22" fmla="*/ 154 w 248"/>
              <a:gd name="T23" fmla="*/ 255 h 300"/>
              <a:gd name="T24" fmla="*/ 164 w 248"/>
              <a:gd name="T25" fmla="*/ 246 h 300"/>
              <a:gd name="T26" fmla="*/ 179 w 248"/>
              <a:gd name="T27" fmla="*/ 242 h 300"/>
              <a:gd name="T28" fmla="*/ 179 w 248"/>
              <a:gd name="T29" fmla="*/ 214 h 300"/>
              <a:gd name="T30" fmla="*/ 179 w 248"/>
              <a:gd name="T31" fmla="*/ 198 h 300"/>
              <a:gd name="T32" fmla="*/ 179 w 248"/>
              <a:gd name="T33" fmla="*/ 183 h 300"/>
              <a:gd name="T34" fmla="*/ 149 w 248"/>
              <a:gd name="T35" fmla="*/ 183 h 300"/>
              <a:gd name="T36" fmla="*/ 96 w 248"/>
              <a:gd name="T37" fmla="*/ 194 h 300"/>
              <a:gd name="T38" fmla="*/ 73 w 248"/>
              <a:gd name="T39" fmla="*/ 204 h 300"/>
              <a:gd name="T40" fmla="*/ 73 w 248"/>
              <a:gd name="T41" fmla="*/ 239 h 300"/>
              <a:gd name="T42" fmla="*/ 74 w 248"/>
              <a:gd name="T43" fmla="*/ 254 h 300"/>
              <a:gd name="T44" fmla="*/ 89 w 248"/>
              <a:gd name="T45" fmla="*/ 257 h 300"/>
              <a:gd name="T46" fmla="*/ 102 w 248"/>
              <a:gd name="T47" fmla="*/ 277 h 300"/>
              <a:gd name="T48" fmla="*/ 45 w 248"/>
              <a:gd name="T49" fmla="*/ 300 h 300"/>
              <a:gd name="T50" fmla="*/ 30 w 248"/>
              <a:gd name="T51" fmla="*/ 299 h 300"/>
              <a:gd name="T52" fmla="*/ 12 w 248"/>
              <a:gd name="T53" fmla="*/ 278 h 300"/>
              <a:gd name="T54" fmla="*/ 29 w 248"/>
              <a:gd name="T55" fmla="*/ 265 h 300"/>
              <a:gd name="T56" fmla="*/ 36 w 248"/>
              <a:gd name="T57" fmla="*/ 263 h 300"/>
              <a:gd name="T58" fmla="*/ 36 w 248"/>
              <a:gd name="T59" fmla="*/ 240 h 300"/>
              <a:gd name="T60" fmla="*/ 33 w 248"/>
              <a:gd name="T61" fmla="*/ 168 h 300"/>
              <a:gd name="T62" fmla="*/ 31 w 248"/>
              <a:gd name="T63" fmla="*/ 93 h 300"/>
              <a:gd name="T64" fmla="*/ 30 w 248"/>
              <a:gd name="T65" fmla="*/ 70 h 300"/>
              <a:gd name="T66" fmla="*/ 16 w 248"/>
              <a:gd name="T67" fmla="*/ 65 h 300"/>
              <a:gd name="T68" fmla="*/ 0 w 248"/>
              <a:gd name="T69" fmla="*/ 48 h 300"/>
              <a:gd name="T70" fmla="*/ 0 w 248"/>
              <a:gd name="T71" fmla="*/ 42 h 300"/>
              <a:gd name="T72" fmla="*/ 41 w 248"/>
              <a:gd name="T73" fmla="*/ 24 h 300"/>
              <a:gd name="T74" fmla="*/ 97 w 248"/>
              <a:gd name="T75" fmla="*/ 35 h 300"/>
              <a:gd name="T76" fmla="*/ 97 w 248"/>
              <a:gd name="T77" fmla="*/ 50 h 300"/>
              <a:gd name="T78" fmla="*/ 73 w 248"/>
              <a:gd name="T79" fmla="*/ 62 h 300"/>
              <a:gd name="T80" fmla="*/ 71 w 248"/>
              <a:gd name="T81" fmla="*/ 81 h 300"/>
              <a:gd name="T82" fmla="*/ 70 w 248"/>
              <a:gd name="T83" fmla="*/ 145 h 300"/>
              <a:gd name="T84" fmla="*/ 74 w 248"/>
              <a:gd name="T85" fmla="*/ 161 h 300"/>
              <a:gd name="T86" fmla="*/ 87 w 248"/>
              <a:gd name="T87" fmla="*/ 159 h 300"/>
              <a:gd name="T88" fmla="*/ 151 w 248"/>
              <a:gd name="T89" fmla="*/ 148 h 300"/>
              <a:gd name="T90" fmla="*/ 178 w 248"/>
              <a:gd name="T91" fmla="*/ 144 h 300"/>
              <a:gd name="T92" fmla="*/ 179 w 248"/>
              <a:gd name="T93" fmla="*/ 122 h 300"/>
              <a:gd name="T94" fmla="*/ 179 w 248"/>
              <a:gd name="T95" fmla="*/ 73 h 300"/>
              <a:gd name="T96" fmla="*/ 179 w 248"/>
              <a:gd name="T97" fmla="*/ 50 h 300"/>
              <a:gd name="T98" fmla="*/ 165 w 248"/>
              <a:gd name="T99" fmla="*/ 47 h 300"/>
              <a:gd name="T100" fmla="*/ 149 w 248"/>
              <a:gd name="T101" fmla="*/ 20 h 300"/>
              <a:gd name="T102" fmla="*/ 159 w 248"/>
              <a:gd name="T103" fmla="*/ 12 h 300"/>
              <a:gd name="T104" fmla="*/ 205 w 248"/>
              <a:gd name="T105" fmla="*/ 0 h 3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248" h="300">
                <a:moveTo>
                  <a:pt x="205" y="0"/>
                </a:moveTo>
                <a:cubicBezTo>
                  <a:pt x="212" y="0"/>
                  <a:pt x="219" y="0"/>
                  <a:pt x="226" y="0"/>
                </a:cubicBezTo>
                <a:cubicBezTo>
                  <a:pt x="233" y="0"/>
                  <a:pt x="244" y="20"/>
                  <a:pt x="241" y="29"/>
                </a:cubicBezTo>
                <a:cubicBezTo>
                  <a:pt x="239" y="35"/>
                  <a:pt x="224" y="37"/>
                  <a:pt x="221" y="42"/>
                </a:cubicBezTo>
                <a:cubicBezTo>
                  <a:pt x="215" y="49"/>
                  <a:pt x="217" y="72"/>
                  <a:pt x="217" y="88"/>
                </a:cubicBezTo>
                <a:cubicBezTo>
                  <a:pt x="217" y="129"/>
                  <a:pt x="217" y="168"/>
                  <a:pt x="217" y="212"/>
                </a:cubicBezTo>
                <a:cubicBezTo>
                  <a:pt x="217" y="219"/>
                  <a:pt x="216" y="233"/>
                  <a:pt x="218" y="235"/>
                </a:cubicBezTo>
                <a:cubicBezTo>
                  <a:pt x="220" y="237"/>
                  <a:pt x="228" y="236"/>
                  <a:pt x="231" y="237"/>
                </a:cubicBezTo>
                <a:cubicBezTo>
                  <a:pt x="239" y="239"/>
                  <a:pt x="248" y="253"/>
                  <a:pt x="242" y="263"/>
                </a:cubicBezTo>
                <a:cubicBezTo>
                  <a:pt x="240" y="265"/>
                  <a:pt x="233" y="267"/>
                  <a:pt x="228" y="269"/>
                </a:cubicBezTo>
                <a:cubicBezTo>
                  <a:pt x="216" y="275"/>
                  <a:pt x="195" y="282"/>
                  <a:pt x="178" y="280"/>
                </a:cubicBezTo>
                <a:cubicBezTo>
                  <a:pt x="168" y="280"/>
                  <a:pt x="153" y="265"/>
                  <a:pt x="154" y="255"/>
                </a:cubicBezTo>
                <a:cubicBezTo>
                  <a:pt x="155" y="250"/>
                  <a:pt x="159" y="248"/>
                  <a:pt x="164" y="246"/>
                </a:cubicBezTo>
                <a:cubicBezTo>
                  <a:pt x="168" y="244"/>
                  <a:pt x="176" y="245"/>
                  <a:pt x="179" y="242"/>
                </a:cubicBezTo>
                <a:cubicBezTo>
                  <a:pt x="183" y="238"/>
                  <a:pt x="180" y="223"/>
                  <a:pt x="179" y="214"/>
                </a:cubicBezTo>
                <a:cubicBezTo>
                  <a:pt x="179" y="208"/>
                  <a:pt x="179" y="205"/>
                  <a:pt x="179" y="198"/>
                </a:cubicBezTo>
                <a:cubicBezTo>
                  <a:pt x="179" y="193"/>
                  <a:pt x="180" y="185"/>
                  <a:pt x="179" y="183"/>
                </a:cubicBezTo>
                <a:cubicBezTo>
                  <a:pt x="176" y="180"/>
                  <a:pt x="154" y="183"/>
                  <a:pt x="149" y="183"/>
                </a:cubicBezTo>
                <a:cubicBezTo>
                  <a:pt x="126" y="187"/>
                  <a:pt x="114" y="188"/>
                  <a:pt x="96" y="194"/>
                </a:cubicBezTo>
                <a:cubicBezTo>
                  <a:pt x="90" y="196"/>
                  <a:pt x="77" y="198"/>
                  <a:pt x="73" y="204"/>
                </a:cubicBezTo>
                <a:cubicBezTo>
                  <a:pt x="69" y="210"/>
                  <a:pt x="72" y="230"/>
                  <a:pt x="73" y="239"/>
                </a:cubicBezTo>
                <a:cubicBezTo>
                  <a:pt x="74" y="243"/>
                  <a:pt x="72" y="251"/>
                  <a:pt x="74" y="254"/>
                </a:cubicBezTo>
                <a:cubicBezTo>
                  <a:pt x="76" y="258"/>
                  <a:pt x="87" y="256"/>
                  <a:pt x="89" y="257"/>
                </a:cubicBezTo>
                <a:cubicBezTo>
                  <a:pt x="95" y="259"/>
                  <a:pt x="103" y="268"/>
                  <a:pt x="102" y="277"/>
                </a:cubicBezTo>
                <a:cubicBezTo>
                  <a:pt x="100" y="293"/>
                  <a:pt x="63" y="298"/>
                  <a:pt x="45" y="300"/>
                </a:cubicBezTo>
                <a:cubicBezTo>
                  <a:pt x="38" y="300"/>
                  <a:pt x="35" y="300"/>
                  <a:pt x="30" y="299"/>
                </a:cubicBezTo>
                <a:cubicBezTo>
                  <a:pt x="22" y="297"/>
                  <a:pt x="12" y="286"/>
                  <a:pt x="12" y="278"/>
                </a:cubicBezTo>
                <a:cubicBezTo>
                  <a:pt x="13" y="271"/>
                  <a:pt x="22" y="267"/>
                  <a:pt x="29" y="265"/>
                </a:cubicBezTo>
                <a:cubicBezTo>
                  <a:pt x="31" y="264"/>
                  <a:pt x="35" y="264"/>
                  <a:pt x="36" y="263"/>
                </a:cubicBezTo>
                <a:cubicBezTo>
                  <a:pt x="39" y="260"/>
                  <a:pt x="37" y="247"/>
                  <a:pt x="36" y="240"/>
                </a:cubicBezTo>
                <a:cubicBezTo>
                  <a:pt x="33" y="218"/>
                  <a:pt x="33" y="191"/>
                  <a:pt x="33" y="168"/>
                </a:cubicBezTo>
                <a:cubicBezTo>
                  <a:pt x="32" y="140"/>
                  <a:pt x="31" y="121"/>
                  <a:pt x="31" y="93"/>
                </a:cubicBezTo>
                <a:cubicBezTo>
                  <a:pt x="31" y="85"/>
                  <a:pt x="31" y="72"/>
                  <a:pt x="30" y="70"/>
                </a:cubicBezTo>
                <a:cubicBezTo>
                  <a:pt x="27" y="67"/>
                  <a:pt x="20" y="67"/>
                  <a:pt x="16" y="65"/>
                </a:cubicBezTo>
                <a:cubicBezTo>
                  <a:pt x="8" y="62"/>
                  <a:pt x="4" y="57"/>
                  <a:pt x="0" y="48"/>
                </a:cubicBezTo>
                <a:cubicBezTo>
                  <a:pt x="0" y="46"/>
                  <a:pt x="0" y="44"/>
                  <a:pt x="0" y="42"/>
                </a:cubicBezTo>
                <a:cubicBezTo>
                  <a:pt x="7" y="30"/>
                  <a:pt x="23" y="27"/>
                  <a:pt x="41" y="24"/>
                </a:cubicBezTo>
                <a:cubicBezTo>
                  <a:pt x="66" y="19"/>
                  <a:pt x="90" y="14"/>
                  <a:pt x="97" y="35"/>
                </a:cubicBezTo>
                <a:cubicBezTo>
                  <a:pt x="99" y="39"/>
                  <a:pt x="100" y="46"/>
                  <a:pt x="97" y="50"/>
                </a:cubicBezTo>
                <a:cubicBezTo>
                  <a:pt x="93" y="57"/>
                  <a:pt x="76" y="56"/>
                  <a:pt x="73" y="62"/>
                </a:cubicBezTo>
                <a:cubicBezTo>
                  <a:pt x="71" y="64"/>
                  <a:pt x="71" y="73"/>
                  <a:pt x="71" y="81"/>
                </a:cubicBezTo>
                <a:cubicBezTo>
                  <a:pt x="71" y="105"/>
                  <a:pt x="68" y="121"/>
                  <a:pt x="70" y="145"/>
                </a:cubicBezTo>
                <a:cubicBezTo>
                  <a:pt x="70" y="149"/>
                  <a:pt x="72" y="160"/>
                  <a:pt x="74" y="161"/>
                </a:cubicBezTo>
                <a:cubicBezTo>
                  <a:pt x="77" y="163"/>
                  <a:pt x="84" y="160"/>
                  <a:pt x="87" y="159"/>
                </a:cubicBezTo>
                <a:cubicBezTo>
                  <a:pt x="111" y="154"/>
                  <a:pt x="125" y="150"/>
                  <a:pt x="151" y="148"/>
                </a:cubicBezTo>
                <a:cubicBezTo>
                  <a:pt x="158" y="147"/>
                  <a:pt x="175" y="147"/>
                  <a:pt x="178" y="144"/>
                </a:cubicBezTo>
                <a:cubicBezTo>
                  <a:pt x="183" y="140"/>
                  <a:pt x="180" y="128"/>
                  <a:pt x="179" y="122"/>
                </a:cubicBezTo>
                <a:cubicBezTo>
                  <a:pt x="177" y="104"/>
                  <a:pt x="177" y="91"/>
                  <a:pt x="179" y="73"/>
                </a:cubicBezTo>
                <a:cubicBezTo>
                  <a:pt x="180" y="67"/>
                  <a:pt x="182" y="54"/>
                  <a:pt x="179" y="50"/>
                </a:cubicBezTo>
                <a:cubicBezTo>
                  <a:pt x="177" y="48"/>
                  <a:pt x="168" y="48"/>
                  <a:pt x="165" y="47"/>
                </a:cubicBezTo>
                <a:cubicBezTo>
                  <a:pt x="156" y="43"/>
                  <a:pt x="145" y="33"/>
                  <a:pt x="149" y="20"/>
                </a:cubicBezTo>
                <a:cubicBezTo>
                  <a:pt x="150" y="16"/>
                  <a:pt x="155" y="14"/>
                  <a:pt x="159" y="12"/>
                </a:cubicBezTo>
                <a:cubicBezTo>
                  <a:pt x="173" y="4"/>
                  <a:pt x="189" y="3"/>
                  <a:pt x="205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4" name="Freeform 64">
            <a:extLst>
              <a:ext uri="{FF2B5EF4-FFF2-40B4-BE49-F238E27FC236}">
                <a16:creationId xmlns:a16="http://schemas.microsoft.com/office/drawing/2014/main" xmlns="" id="{3DDC2F50-ED3C-4F08-BFE5-FF7A74FA9CCE}"/>
              </a:ext>
            </a:extLst>
          </p:cNvPr>
          <p:cNvSpPr>
            <a:spLocks noEditPoints="1"/>
          </p:cNvSpPr>
          <p:nvPr/>
        </p:nvSpPr>
        <p:spPr bwMode="auto">
          <a:xfrm>
            <a:off x="6359525" y="5295900"/>
            <a:ext cx="423863" cy="428625"/>
          </a:xfrm>
          <a:custGeom>
            <a:avLst/>
            <a:gdLst>
              <a:gd name="T0" fmla="*/ 282 w 303"/>
              <a:gd name="T1" fmla="*/ 150 h 303"/>
              <a:gd name="T2" fmla="*/ 292 w 303"/>
              <a:gd name="T3" fmla="*/ 91 h 303"/>
              <a:gd name="T4" fmla="*/ 249 w 303"/>
              <a:gd name="T5" fmla="*/ 73 h 303"/>
              <a:gd name="T6" fmla="*/ 236 w 303"/>
              <a:gd name="T7" fmla="*/ 26 h 303"/>
              <a:gd name="T8" fmla="*/ 169 w 303"/>
              <a:gd name="T9" fmla="*/ 8 h 303"/>
              <a:gd name="T10" fmla="*/ 144 w 303"/>
              <a:gd name="T11" fmla="*/ 41 h 303"/>
              <a:gd name="T12" fmla="*/ 111 w 303"/>
              <a:gd name="T13" fmla="*/ 10 h 303"/>
              <a:gd name="T14" fmla="*/ 75 w 303"/>
              <a:gd name="T15" fmla="*/ 75 h 303"/>
              <a:gd name="T16" fmla="*/ 31 w 303"/>
              <a:gd name="T17" fmla="*/ 81 h 303"/>
              <a:gd name="T18" fmla="*/ 17 w 303"/>
              <a:gd name="T19" fmla="*/ 153 h 303"/>
              <a:gd name="T20" fmla="*/ 33 w 303"/>
              <a:gd name="T21" fmla="*/ 169 h 303"/>
              <a:gd name="T22" fmla="*/ 32 w 303"/>
              <a:gd name="T23" fmla="*/ 217 h 303"/>
              <a:gd name="T24" fmla="*/ 67 w 303"/>
              <a:gd name="T25" fmla="*/ 234 h 303"/>
              <a:gd name="T26" fmla="*/ 78 w 303"/>
              <a:gd name="T27" fmla="*/ 290 h 303"/>
              <a:gd name="T28" fmla="*/ 160 w 303"/>
              <a:gd name="T29" fmla="*/ 267 h 303"/>
              <a:gd name="T30" fmla="*/ 210 w 303"/>
              <a:gd name="T31" fmla="*/ 279 h 303"/>
              <a:gd name="T32" fmla="*/ 239 w 303"/>
              <a:gd name="T33" fmla="*/ 236 h 303"/>
              <a:gd name="T34" fmla="*/ 296 w 303"/>
              <a:gd name="T35" fmla="*/ 167 h 303"/>
              <a:gd name="T36" fmla="*/ 262 w 303"/>
              <a:gd name="T37" fmla="*/ 91 h 303"/>
              <a:gd name="T38" fmla="*/ 278 w 303"/>
              <a:gd name="T39" fmla="*/ 110 h 303"/>
              <a:gd name="T40" fmla="*/ 190 w 303"/>
              <a:gd name="T41" fmla="*/ 138 h 303"/>
              <a:gd name="T42" fmla="*/ 190 w 303"/>
              <a:gd name="T43" fmla="*/ 132 h 303"/>
              <a:gd name="T44" fmla="*/ 176 w 303"/>
              <a:gd name="T45" fmla="*/ 24 h 303"/>
              <a:gd name="T46" fmla="*/ 224 w 303"/>
              <a:gd name="T47" fmla="*/ 50 h 303"/>
              <a:gd name="T48" fmla="*/ 177 w 303"/>
              <a:gd name="T49" fmla="*/ 119 h 303"/>
              <a:gd name="T50" fmla="*/ 160 w 303"/>
              <a:gd name="T51" fmla="*/ 47 h 303"/>
              <a:gd name="T52" fmla="*/ 95 w 303"/>
              <a:gd name="T53" fmla="*/ 28 h 303"/>
              <a:gd name="T54" fmla="*/ 130 w 303"/>
              <a:gd name="T55" fmla="*/ 60 h 303"/>
              <a:gd name="T56" fmla="*/ 94 w 303"/>
              <a:gd name="T57" fmla="*/ 71 h 303"/>
              <a:gd name="T58" fmla="*/ 23 w 303"/>
              <a:gd name="T59" fmla="*/ 134 h 303"/>
              <a:gd name="T60" fmla="*/ 63 w 303"/>
              <a:gd name="T61" fmla="*/ 93 h 303"/>
              <a:gd name="T62" fmla="*/ 106 w 303"/>
              <a:gd name="T63" fmla="*/ 138 h 303"/>
              <a:gd name="T64" fmla="*/ 23 w 303"/>
              <a:gd name="T65" fmla="*/ 134 h 303"/>
              <a:gd name="T66" fmla="*/ 127 w 303"/>
              <a:gd name="T67" fmla="*/ 280 h 303"/>
              <a:gd name="T68" fmla="*/ 81 w 303"/>
              <a:gd name="T69" fmla="*/ 255 h 303"/>
              <a:gd name="T70" fmla="*/ 125 w 303"/>
              <a:gd name="T71" fmla="*/ 191 h 303"/>
              <a:gd name="T72" fmla="*/ 145 w 303"/>
              <a:gd name="T73" fmla="*/ 258 h 303"/>
              <a:gd name="T74" fmla="*/ 129 w 303"/>
              <a:gd name="T75" fmla="*/ 134 h 303"/>
              <a:gd name="T76" fmla="*/ 178 w 303"/>
              <a:gd name="T77" fmla="*/ 154 h 303"/>
              <a:gd name="T78" fmla="*/ 129 w 303"/>
              <a:gd name="T79" fmla="*/ 174 h 303"/>
              <a:gd name="T80" fmla="*/ 190 w 303"/>
              <a:gd name="T81" fmla="*/ 265 h 303"/>
              <a:gd name="T82" fmla="*/ 159 w 303"/>
              <a:gd name="T83" fmla="*/ 195 h 303"/>
              <a:gd name="T84" fmla="*/ 190 w 303"/>
              <a:gd name="T85" fmla="*/ 208 h 303"/>
              <a:gd name="T86" fmla="*/ 209 w 303"/>
              <a:gd name="T87" fmla="*/ 248 h 303"/>
              <a:gd name="T88" fmla="*/ 244 w 303"/>
              <a:gd name="T89" fmla="*/ 219 h 303"/>
              <a:gd name="T90" fmla="*/ 190 w 303"/>
              <a:gd name="T91" fmla="*/ 169 h 303"/>
              <a:gd name="T92" fmla="*/ 257 w 303"/>
              <a:gd name="T93" fmla="*/ 159 h 303"/>
              <a:gd name="T94" fmla="*/ 284 w 303"/>
              <a:gd name="T95" fmla="*/ 190 h 3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303" h="303">
                <a:moveTo>
                  <a:pt x="296" y="167"/>
                </a:moveTo>
                <a:cubicBezTo>
                  <a:pt x="294" y="163"/>
                  <a:pt x="294" y="163"/>
                  <a:pt x="294" y="163"/>
                </a:cubicBezTo>
                <a:cubicBezTo>
                  <a:pt x="291" y="158"/>
                  <a:pt x="287" y="153"/>
                  <a:pt x="282" y="150"/>
                </a:cubicBezTo>
                <a:cubicBezTo>
                  <a:pt x="278" y="147"/>
                  <a:pt x="272" y="145"/>
                  <a:pt x="268" y="143"/>
                </a:cubicBezTo>
                <a:cubicBezTo>
                  <a:pt x="281" y="136"/>
                  <a:pt x="290" y="127"/>
                  <a:pt x="295" y="116"/>
                </a:cubicBezTo>
                <a:cubicBezTo>
                  <a:pt x="298" y="107"/>
                  <a:pt x="292" y="99"/>
                  <a:pt x="292" y="91"/>
                </a:cubicBezTo>
                <a:cubicBezTo>
                  <a:pt x="292" y="91"/>
                  <a:pt x="292" y="91"/>
                  <a:pt x="292" y="91"/>
                </a:cubicBezTo>
                <a:cubicBezTo>
                  <a:pt x="292" y="82"/>
                  <a:pt x="280" y="77"/>
                  <a:pt x="270" y="74"/>
                </a:cubicBezTo>
                <a:cubicBezTo>
                  <a:pt x="263" y="72"/>
                  <a:pt x="256" y="72"/>
                  <a:pt x="249" y="73"/>
                </a:cubicBezTo>
                <a:cubicBezTo>
                  <a:pt x="235" y="76"/>
                  <a:pt x="235" y="76"/>
                  <a:pt x="235" y="76"/>
                </a:cubicBezTo>
                <a:cubicBezTo>
                  <a:pt x="240" y="65"/>
                  <a:pt x="240" y="65"/>
                  <a:pt x="240" y="65"/>
                </a:cubicBezTo>
                <a:cubicBezTo>
                  <a:pt x="244" y="52"/>
                  <a:pt x="243" y="39"/>
                  <a:pt x="236" y="26"/>
                </a:cubicBezTo>
                <a:cubicBezTo>
                  <a:pt x="234" y="24"/>
                  <a:pt x="234" y="24"/>
                  <a:pt x="234" y="24"/>
                </a:cubicBezTo>
                <a:cubicBezTo>
                  <a:pt x="228" y="14"/>
                  <a:pt x="219" y="7"/>
                  <a:pt x="206" y="4"/>
                </a:cubicBezTo>
                <a:cubicBezTo>
                  <a:pt x="192" y="0"/>
                  <a:pt x="181" y="2"/>
                  <a:pt x="169" y="8"/>
                </a:cubicBezTo>
                <a:cubicBezTo>
                  <a:pt x="157" y="14"/>
                  <a:pt x="145" y="24"/>
                  <a:pt x="145" y="37"/>
                </a:cubicBezTo>
                <a:cubicBezTo>
                  <a:pt x="145" y="38"/>
                  <a:pt x="145" y="38"/>
                  <a:pt x="145" y="38"/>
                </a:cubicBezTo>
                <a:cubicBezTo>
                  <a:pt x="144" y="41"/>
                  <a:pt x="144" y="41"/>
                  <a:pt x="144" y="41"/>
                </a:cubicBezTo>
                <a:cubicBezTo>
                  <a:pt x="142" y="38"/>
                  <a:pt x="142" y="38"/>
                  <a:pt x="142" y="38"/>
                </a:cubicBezTo>
                <a:cubicBezTo>
                  <a:pt x="137" y="30"/>
                  <a:pt x="137" y="30"/>
                  <a:pt x="137" y="30"/>
                </a:cubicBezTo>
                <a:cubicBezTo>
                  <a:pt x="130" y="19"/>
                  <a:pt x="121" y="13"/>
                  <a:pt x="111" y="10"/>
                </a:cubicBezTo>
                <a:cubicBezTo>
                  <a:pt x="101" y="8"/>
                  <a:pt x="93" y="9"/>
                  <a:pt x="85" y="13"/>
                </a:cubicBezTo>
                <a:cubicBezTo>
                  <a:pt x="76" y="19"/>
                  <a:pt x="71" y="27"/>
                  <a:pt x="69" y="39"/>
                </a:cubicBezTo>
                <a:cubicBezTo>
                  <a:pt x="66" y="51"/>
                  <a:pt x="69" y="63"/>
                  <a:pt x="75" y="75"/>
                </a:cubicBezTo>
                <a:cubicBezTo>
                  <a:pt x="78" y="79"/>
                  <a:pt x="78" y="79"/>
                  <a:pt x="78" y="79"/>
                </a:cubicBezTo>
                <a:cubicBezTo>
                  <a:pt x="68" y="76"/>
                  <a:pt x="68" y="76"/>
                  <a:pt x="68" y="76"/>
                </a:cubicBezTo>
                <a:cubicBezTo>
                  <a:pt x="55" y="73"/>
                  <a:pt x="43" y="74"/>
                  <a:pt x="31" y="81"/>
                </a:cubicBezTo>
                <a:cubicBezTo>
                  <a:pt x="18" y="87"/>
                  <a:pt x="10" y="96"/>
                  <a:pt x="5" y="108"/>
                </a:cubicBezTo>
                <a:cubicBezTo>
                  <a:pt x="0" y="120"/>
                  <a:pt x="1" y="132"/>
                  <a:pt x="7" y="142"/>
                </a:cubicBezTo>
                <a:cubicBezTo>
                  <a:pt x="10" y="147"/>
                  <a:pt x="13" y="151"/>
                  <a:pt x="17" y="153"/>
                </a:cubicBezTo>
                <a:cubicBezTo>
                  <a:pt x="22" y="158"/>
                  <a:pt x="29" y="161"/>
                  <a:pt x="36" y="162"/>
                </a:cubicBezTo>
                <a:cubicBezTo>
                  <a:pt x="39" y="163"/>
                  <a:pt x="39" y="163"/>
                  <a:pt x="39" y="163"/>
                </a:cubicBezTo>
                <a:cubicBezTo>
                  <a:pt x="33" y="169"/>
                  <a:pt x="33" y="169"/>
                  <a:pt x="33" y="169"/>
                </a:cubicBezTo>
                <a:cubicBezTo>
                  <a:pt x="27" y="174"/>
                  <a:pt x="23" y="180"/>
                  <a:pt x="21" y="187"/>
                </a:cubicBezTo>
                <a:cubicBezTo>
                  <a:pt x="19" y="194"/>
                  <a:pt x="20" y="202"/>
                  <a:pt x="24" y="209"/>
                </a:cubicBezTo>
                <a:cubicBezTo>
                  <a:pt x="26" y="212"/>
                  <a:pt x="29" y="215"/>
                  <a:pt x="32" y="217"/>
                </a:cubicBezTo>
                <a:cubicBezTo>
                  <a:pt x="35" y="220"/>
                  <a:pt x="40" y="223"/>
                  <a:pt x="45" y="223"/>
                </a:cubicBezTo>
                <a:cubicBezTo>
                  <a:pt x="54" y="225"/>
                  <a:pt x="64" y="225"/>
                  <a:pt x="75" y="222"/>
                </a:cubicBezTo>
                <a:cubicBezTo>
                  <a:pt x="67" y="234"/>
                  <a:pt x="67" y="234"/>
                  <a:pt x="67" y="234"/>
                </a:cubicBezTo>
                <a:cubicBezTo>
                  <a:pt x="65" y="240"/>
                  <a:pt x="65" y="240"/>
                  <a:pt x="65" y="240"/>
                </a:cubicBezTo>
                <a:cubicBezTo>
                  <a:pt x="61" y="253"/>
                  <a:pt x="62" y="265"/>
                  <a:pt x="69" y="277"/>
                </a:cubicBezTo>
                <a:cubicBezTo>
                  <a:pt x="72" y="282"/>
                  <a:pt x="75" y="286"/>
                  <a:pt x="78" y="290"/>
                </a:cubicBezTo>
                <a:cubicBezTo>
                  <a:pt x="84" y="295"/>
                  <a:pt x="90" y="298"/>
                  <a:pt x="98" y="300"/>
                </a:cubicBezTo>
                <a:cubicBezTo>
                  <a:pt x="111" y="303"/>
                  <a:pt x="124" y="303"/>
                  <a:pt x="136" y="297"/>
                </a:cubicBezTo>
                <a:cubicBezTo>
                  <a:pt x="148" y="290"/>
                  <a:pt x="156" y="280"/>
                  <a:pt x="160" y="267"/>
                </a:cubicBezTo>
                <a:cubicBezTo>
                  <a:pt x="160" y="265"/>
                  <a:pt x="160" y="265"/>
                  <a:pt x="160" y="265"/>
                </a:cubicBezTo>
                <a:cubicBezTo>
                  <a:pt x="169" y="274"/>
                  <a:pt x="176" y="280"/>
                  <a:pt x="185" y="282"/>
                </a:cubicBezTo>
                <a:cubicBezTo>
                  <a:pt x="194" y="284"/>
                  <a:pt x="202" y="284"/>
                  <a:pt x="210" y="279"/>
                </a:cubicBezTo>
                <a:cubicBezTo>
                  <a:pt x="217" y="275"/>
                  <a:pt x="222" y="267"/>
                  <a:pt x="225" y="258"/>
                </a:cubicBezTo>
                <a:cubicBezTo>
                  <a:pt x="227" y="249"/>
                  <a:pt x="227" y="240"/>
                  <a:pt x="225" y="229"/>
                </a:cubicBezTo>
                <a:cubicBezTo>
                  <a:pt x="229" y="232"/>
                  <a:pt x="234" y="234"/>
                  <a:pt x="239" y="236"/>
                </a:cubicBezTo>
                <a:cubicBezTo>
                  <a:pt x="253" y="240"/>
                  <a:pt x="265" y="239"/>
                  <a:pt x="277" y="233"/>
                </a:cubicBezTo>
                <a:cubicBezTo>
                  <a:pt x="288" y="227"/>
                  <a:pt x="296" y="217"/>
                  <a:pt x="300" y="203"/>
                </a:cubicBezTo>
                <a:cubicBezTo>
                  <a:pt x="303" y="191"/>
                  <a:pt x="303" y="179"/>
                  <a:pt x="296" y="167"/>
                </a:cubicBezTo>
                <a:close/>
                <a:moveTo>
                  <a:pt x="234" y="96"/>
                </a:moveTo>
                <a:cubicBezTo>
                  <a:pt x="239" y="94"/>
                  <a:pt x="239" y="94"/>
                  <a:pt x="239" y="94"/>
                </a:cubicBezTo>
                <a:cubicBezTo>
                  <a:pt x="247" y="91"/>
                  <a:pt x="254" y="90"/>
                  <a:pt x="262" y="91"/>
                </a:cubicBezTo>
                <a:cubicBezTo>
                  <a:pt x="269" y="91"/>
                  <a:pt x="274" y="95"/>
                  <a:pt x="277" y="100"/>
                </a:cubicBezTo>
                <a:cubicBezTo>
                  <a:pt x="278" y="105"/>
                  <a:pt x="278" y="105"/>
                  <a:pt x="278" y="105"/>
                </a:cubicBezTo>
                <a:cubicBezTo>
                  <a:pt x="278" y="110"/>
                  <a:pt x="278" y="110"/>
                  <a:pt x="278" y="110"/>
                </a:cubicBezTo>
                <a:cubicBezTo>
                  <a:pt x="275" y="117"/>
                  <a:pt x="268" y="123"/>
                  <a:pt x="257" y="128"/>
                </a:cubicBezTo>
                <a:cubicBezTo>
                  <a:pt x="253" y="130"/>
                  <a:pt x="248" y="131"/>
                  <a:pt x="243" y="132"/>
                </a:cubicBezTo>
                <a:cubicBezTo>
                  <a:pt x="190" y="138"/>
                  <a:pt x="190" y="138"/>
                  <a:pt x="190" y="138"/>
                </a:cubicBezTo>
                <a:cubicBezTo>
                  <a:pt x="189" y="135"/>
                  <a:pt x="189" y="135"/>
                  <a:pt x="189" y="135"/>
                </a:cubicBezTo>
                <a:cubicBezTo>
                  <a:pt x="188" y="134"/>
                  <a:pt x="188" y="134"/>
                  <a:pt x="188" y="134"/>
                </a:cubicBezTo>
                <a:cubicBezTo>
                  <a:pt x="190" y="132"/>
                  <a:pt x="190" y="132"/>
                  <a:pt x="190" y="132"/>
                </a:cubicBezTo>
                <a:lnTo>
                  <a:pt x="234" y="96"/>
                </a:lnTo>
                <a:close/>
                <a:moveTo>
                  <a:pt x="160" y="43"/>
                </a:moveTo>
                <a:cubicBezTo>
                  <a:pt x="163" y="34"/>
                  <a:pt x="169" y="28"/>
                  <a:pt x="176" y="24"/>
                </a:cubicBezTo>
                <a:cubicBezTo>
                  <a:pt x="184" y="19"/>
                  <a:pt x="193" y="19"/>
                  <a:pt x="201" y="22"/>
                </a:cubicBezTo>
                <a:cubicBezTo>
                  <a:pt x="210" y="24"/>
                  <a:pt x="216" y="28"/>
                  <a:pt x="220" y="36"/>
                </a:cubicBezTo>
                <a:cubicBezTo>
                  <a:pt x="222" y="40"/>
                  <a:pt x="224" y="45"/>
                  <a:pt x="224" y="50"/>
                </a:cubicBezTo>
                <a:cubicBezTo>
                  <a:pt x="222" y="60"/>
                  <a:pt x="222" y="60"/>
                  <a:pt x="222" y="60"/>
                </a:cubicBezTo>
                <a:cubicBezTo>
                  <a:pt x="221" y="64"/>
                  <a:pt x="219" y="69"/>
                  <a:pt x="216" y="72"/>
                </a:cubicBezTo>
                <a:cubicBezTo>
                  <a:pt x="177" y="119"/>
                  <a:pt x="177" y="119"/>
                  <a:pt x="177" y="119"/>
                </a:cubicBezTo>
                <a:cubicBezTo>
                  <a:pt x="173" y="116"/>
                  <a:pt x="169" y="114"/>
                  <a:pt x="165" y="112"/>
                </a:cubicBezTo>
                <a:cubicBezTo>
                  <a:pt x="160" y="64"/>
                  <a:pt x="160" y="64"/>
                  <a:pt x="160" y="64"/>
                </a:cubicBezTo>
                <a:cubicBezTo>
                  <a:pt x="160" y="47"/>
                  <a:pt x="160" y="47"/>
                  <a:pt x="160" y="47"/>
                </a:cubicBezTo>
                <a:lnTo>
                  <a:pt x="160" y="43"/>
                </a:lnTo>
                <a:close/>
                <a:moveTo>
                  <a:pt x="87" y="44"/>
                </a:moveTo>
                <a:cubicBezTo>
                  <a:pt x="87" y="36"/>
                  <a:pt x="90" y="31"/>
                  <a:pt x="95" y="28"/>
                </a:cubicBezTo>
                <a:cubicBezTo>
                  <a:pt x="98" y="26"/>
                  <a:pt x="102" y="26"/>
                  <a:pt x="105" y="28"/>
                </a:cubicBezTo>
                <a:cubicBezTo>
                  <a:pt x="113" y="30"/>
                  <a:pt x="119" y="36"/>
                  <a:pt x="125" y="46"/>
                </a:cubicBezTo>
                <a:cubicBezTo>
                  <a:pt x="127" y="50"/>
                  <a:pt x="129" y="55"/>
                  <a:pt x="130" y="60"/>
                </a:cubicBezTo>
                <a:cubicBezTo>
                  <a:pt x="138" y="110"/>
                  <a:pt x="138" y="110"/>
                  <a:pt x="138" y="110"/>
                </a:cubicBezTo>
                <a:cubicBezTo>
                  <a:pt x="132" y="112"/>
                  <a:pt x="132" y="112"/>
                  <a:pt x="132" y="112"/>
                </a:cubicBezTo>
                <a:cubicBezTo>
                  <a:pt x="94" y="71"/>
                  <a:pt x="94" y="71"/>
                  <a:pt x="94" y="71"/>
                </a:cubicBezTo>
                <a:cubicBezTo>
                  <a:pt x="91" y="66"/>
                  <a:pt x="91" y="66"/>
                  <a:pt x="91" y="66"/>
                </a:cubicBezTo>
                <a:cubicBezTo>
                  <a:pt x="88" y="59"/>
                  <a:pt x="86" y="52"/>
                  <a:pt x="87" y="44"/>
                </a:cubicBezTo>
                <a:close/>
                <a:moveTo>
                  <a:pt x="23" y="134"/>
                </a:moveTo>
                <a:cubicBezTo>
                  <a:pt x="20" y="127"/>
                  <a:pt x="20" y="121"/>
                  <a:pt x="22" y="115"/>
                </a:cubicBezTo>
                <a:cubicBezTo>
                  <a:pt x="25" y="107"/>
                  <a:pt x="31" y="100"/>
                  <a:pt x="39" y="97"/>
                </a:cubicBezTo>
                <a:cubicBezTo>
                  <a:pt x="47" y="93"/>
                  <a:pt x="55" y="91"/>
                  <a:pt x="63" y="93"/>
                </a:cubicBezTo>
                <a:cubicBezTo>
                  <a:pt x="75" y="98"/>
                  <a:pt x="75" y="98"/>
                  <a:pt x="75" y="98"/>
                </a:cubicBezTo>
                <a:cubicBezTo>
                  <a:pt x="113" y="125"/>
                  <a:pt x="113" y="125"/>
                  <a:pt x="113" y="125"/>
                </a:cubicBezTo>
                <a:cubicBezTo>
                  <a:pt x="110" y="129"/>
                  <a:pt x="107" y="134"/>
                  <a:pt x="106" y="138"/>
                </a:cubicBezTo>
                <a:cubicBezTo>
                  <a:pt x="44" y="146"/>
                  <a:pt x="44" y="146"/>
                  <a:pt x="44" y="146"/>
                </a:cubicBezTo>
                <a:cubicBezTo>
                  <a:pt x="40" y="145"/>
                  <a:pt x="40" y="145"/>
                  <a:pt x="40" y="145"/>
                </a:cubicBezTo>
                <a:cubicBezTo>
                  <a:pt x="32" y="143"/>
                  <a:pt x="27" y="140"/>
                  <a:pt x="23" y="134"/>
                </a:cubicBezTo>
                <a:close/>
                <a:moveTo>
                  <a:pt x="145" y="258"/>
                </a:moveTo>
                <a:cubicBezTo>
                  <a:pt x="144" y="263"/>
                  <a:pt x="144" y="263"/>
                  <a:pt x="144" y="263"/>
                </a:cubicBezTo>
                <a:cubicBezTo>
                  <a:pt x="141" y="270"/>
                  <a:pt x="135" y="277"/>
                  <a:pt x="127" y="280"/>
                </a:cubicBezTo>
                <a:cubicBezTo>
                  <a:pt x="120" y="284"/>
                  <a:pt x="111" y="285"/>
                  <a:pt x="103" y="283"/>
                </a:cubicBezTo>
                <a:cubicBezTo>
                  <a:pt x="95" y="281"/>
                  <a:pt x="88" y="276"/>
                  <a:pt x="85" y="269"/>
                </a:cubicBezTo>
                <a:cubicBezTo>
                  <a:pt x="83" y="265"/>
                  <a:pt x="81" y="260"/>
                  <a:pt x="81" y="255"/>
                </a:cubicBezTo>
                <a:cubicBezTo>
                  <a:pt x="83" y="245"/>
                  <a:pt x="83" y="245"/>
                  <a:pt x="83" y="245"/>
                </a:cubicBezTo>
                <a:cubicBezTo>
                  <a:pt x="84" y="241"/>
                  <a:pt x="86" y="236"/>
                  <a:pt x="89" y="233"/>
                </a:cubicBezTo>
                <a:cubicBezTo>
                  <a:pt x="125" y="191"/>
                  <a:pt x="125" y="191"/>
                  <a:pt x="125" y="191"/>
                </a:cubicBezTo>
                <a:cubicBezTo>
                  <a:pt x="130" y="193"/>
                  <a:pt x="135" y="195"/>
                  <a:pt x="140" y="195"/>
                </a:cubicBezTo>
                <a:cubicBezTo>
                  <a:pt x="141" y="210"/>
                  <a:pt x="145" y="225"/>
                  <a:pt x="145" y="242"/>
                </a:cubicBezTo>
                <a:lnTo>
                  <a:pt x="145" y="258"/>
                </a:lnTo>
                <a:close/>
                <a:moveTo>
                  <a:pt x="129" y="174"/>
                </a:moveTo>
                <a:cubicBezTo>
                  <a:pt x="123" y="169"/>
                  <a:pt x="120" y="162"/>
                  <a:pt x="120" y="154"/>
                </a:cubicBezTo>
                <a:cubicBezTo>
                  <a:pt x="120" y="146"/>
                  <a:pt x="123" y="140"/>
                  <a:pt x="129" y="134"/>
                </a:cubicBezTo>
                <a:cubicBezTo>
                  <a:pt x="134" y="129"/>
                  <a:pt x="141" y="126"/>
                  <a:pt x="149" y="126"/>
                </a:cubicBezTo>
                <a:cubicBezTo>
                  <a:pt x="157" y="126"/>
                  <a:pt x="164" y="129"/>
                  <a:pt x="169" y="134"/>
                </a:cubicBezTo>
                <a:cubicBezTo>
                  <a:pt x="175" y="140"/>
                  <a:pt x="178" y="146"/>
                  <a:pt x="178" y="154"/>
                </a:cubicBezTo>
                <a:cubicBezTo>
                  <a:pt x="178" y="162"/>
                  <a:pt x="175" y="169"/>
                  <a:pt x="169" y="174"/>
                </a:cubicBezTo>
                <a:cubicBezTo>
                  <a:pt x="163" y="179"/>
                  <a:pt x="157" y="182"/>
                  <a:pt x="149" y="182"/>
                </a:cubicBezTo>
                <a:cubicBezTo>
                  <a:pt x="141" y="182"/>
                  <a:pt x="134" y="179"/>
                  <a:pt x="129" y="174"/>
                </a:cubicBezTo>
                <a:close/>
                <a:moveTo>
                  <a:pt x="209" y="248"/>
                </a:moveTo>
                <a:cubicBezTo>
                  <a:pt x="208" y="256"/>
                  <a:pt x="205" y="261"/>
                  <a:pt x="200" y="263"/>
                </a:cubicBezTo>
                <a:cubicBezTo>
                  <a:pt x="197" y="265"/>
                  <a:pt x="194" y="265"/>
                  <a:pt x="190" y="265"/>
                </a:cubicBezTo>
                <a:cubicBezTo>
                  <a:pt x="182" y="263"/>
                  <a:pt x="175" y="256"/>
                  <a:pt x="171" y="246"/>
                </a:cubicBezTo>
                <a:cubicBezTo>
                  <a:pt x="166" y="232"/>
                  <a:pt x="166" y="232"/>
                  <a:pt x="166" y="232"/>
                </a:cubicBezTo>
                <a:cubicBezTo>
                  <a:pt x="159" y="195"/>
                  <a:pt x="159" y="195"/>
                  <a:pt x="159" y="195"/>
                </a:cubicBezTo>
                <a:cubicBezTo>
                  <a:pt x="166" y="193"/>
                  <a:pt x="166" y="193"/>
                  <a:pt x="166" y="193"/>
                </a:cubicBezTo>
                <a:cubicBezTo>
                  <a:pt x="172" y="190"/>
                  <a:pt x="172" y="190"/>
                  <a:pt x="172" y="190"/>
                </a:cubicBezTo>
                <a:cubicBezTo>
                  <a:pt x="190" y="208"/>
                  <a:pt x="190" y="208"/>
                  <a:pt x="190" y="208"/>
                </a:cubicBezTo>
                <a:cubicBezTo>
                  <a:pt x="201" y="222"/>
                  <a:pt x="201" y="222"/>
                  <a:pt x="201" y="222"/>
                </a:cubicBezTo>
                <a:cubicBezTo>
                  <a:pt x="203" y="226"/>
                  <a:pt x="203" y="226"/>
                  <a:pt x="203" y="226"/>
                </a:cubicBezTo>
                <a:cubicBezTo>
                  <a:pt x="207" y="233"/>
                  <a:pt x="210" y="240"/>
                  <a:pt x="209" y="248"/>
                </a:cubicBezTo>
                <a:close/>
                <a:moveTo>
                  <a:pt x="283" y="198"/>
                </a:moveTo>
                <a:cubicBezTo>
                  <a:pt x="281" y="207"/>
                  <a:pt x="275" y="213"/>
                  <a:pt x="268" y="217"/>
                </a:cubicBezTo>
                <a:cubicBezTo>
                  <a:pt x="260" y="221"/>
                  <a:pt x="253" y="222"/>
                  <a:pt x="244" y="219"/>
                </a:cubicBezTo>
                <a:cubicBezTo>
                  <a:pt x="239" y="217"/>
                  <a:pt x="235" y="215"/>
                  <a:pt x="232" y="212"/>
                </a:cubicBezTo>
                <a:cubicBezTo>
                  <a:pt x="187" y="175"/>
                  <a:pt x="187" y="175"/>
                  <a:pt x="187" y="175"/>
                </a:cubicBezTo>
                <a:cubicBezTo>
                  <a:pt x="190" y="169"/>
                  <a:pt x="190" y="169"/>
                  <a:pt x="190" y="169"/>
                </a:cubicBezTo>
                <a:cubicBezTo>
                  <a:pt x="191" y="164"/>
                  <a:pt x="191" y="164"/>
                  <a:pt x="191" y="164"/>
                </a:cubicBezTo>
                <a:cubicBezTo>
                  <a:pt x="240" y="159"/>
                  <a:pt x="240" y="159"/>
                  <a:pt x="240" y="159"/>
                </a:cubicBezTo>
                <a:cubicBezTo>
                  <a:pt x="257" y="159"/>
                  <a:pt x="257" y="159"/>
                  <a:pt x="257" y="159"/>
                </a:cubicBezTo>
                <a:cubicBezTo>
                  <a:pt x="262" y="159"/>
                  <a:pt x="262" y="159"/>
                  <a:pt x="262" y="159"/>
                </a:cubicBezTo>
                <a:cubicBezTo>
                  <a:pt x="268" y="162"/>
                  <a:pt x="274" y="165"/>
                  <a:pt x="278" y="172"/>
                </a:cubicBezTo>
                <a:cubicBezTo>
                  <a:pt x="282" y="176"/>
                  <a:pt x="284" y="183"/>
                  <a:pt x="284" y="190"/>
                </a:cubicBezTo>
                <a:lnTo>
                  <a:pt x="283" y="19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5" name="Freeform 65">
            <a:extLst>
              <a:ext uri="{FF2B5EF4-FFF2-40B4-BE49-F238E27FC236}">
                <a16:creationId xmlns:a16="http://schemas.microsoft.com/office/drawing/2014/main" xmlns="" id="{0358DD11-9D50-4A53-93DC-A06C0EC0D2DD}"/>
              </a:ext>
            </a:extLst>
          </p:cNvPr>
          <p:cNvSpPr>
            <a:spLocks/>
          </p:cNvSpPr>
          <p:nvPr/>
        </p:nvSpPr>
        <p:spPr bwMode="auto">
          <a:xfrm>
            <a:off x="6477000" y="5886450"/>
            <a:ext cx="185738" cy="423863"/>
          </a:xfrm>
          <a:custGeom>
            <a:avLst/>
            <a:gdLst>
              <a:gd name="T0" fmla="*/ 133 w 133"/>
              <a:gd name="T1" fmla="*/ 292 h 300"/>
              <a:gd name="T2" fmla="*/ 97 w 133"/>
              <a:gd name="T3" fmla="*/ 284 h 300"/>
              <a:gd name="T4" fmla="*/ 89 w 133"/>
              <a:gd name="T5" fmla="*/ 251 h 300"/>
              <a:gd name="T6" fmla="*/ 89 w 133"/>
              <a:gd name="T7" fmla="*/ 49 h 300"/>
              <a:gd name="T8" fmla="*/ 97 w 133"/>
              <a:gd name="T9" fmla="*/ 17 h 300"/>
              <a:gd name="T10" fmla="*/ 133 w 133"/>
              <a:gd name="T11" fmla="*/ 9 h 300"/>
              <a:gd name="T12" fmla="*/ 133 w 133"/>
              <a:gd name="T13" fmla="*/ 0 h 300"/>
              <a:gd name="T14" fmla="*/ 0 w 133"/>
              <a:gd name="T15" fmla="*/ 0 h 300"/>
              <a:gd name="T16" fmla="*/ 0 w 133"/>
              <a:gd name="T17" fmla="*/ 9 h 300"/>
              <a:gd name="T18" fmla="*/ 35 w 133"/>
              <a:gd name="T19" fmla="*/ 17 h 300"/>
              <a:gd name="T20" fmla="*/ 43 w 133"/>
              <a:gd name="T21" fmla="*/ 49 h 300"/>
              <a:gd name="T22" fmla="*/ 43 w 133"/>
              <a:gd name="T23" fmla="*/ 251 h 300"/>
              <a:gd name="T24" fmla="*/ 35 w 133"/>
              <a:gd name="T25" fmla="*/ 284 h 300"/>
              <a:gd name="T26" fmla="*/ 0 w 133"/>
              <a:gd name="T27" fmla="*/ 292 h 300"/>
              <a:gd name="T28" fmla="*/ 0 w 133"/>
              <a:gd name="T29" fmla="*/ 300 h 300"/>
              <a:gd name="T30" fmla="*/ 133 w 133"/>
              <a:gd name="T31" fmla="*/ 300 h 300"/>
              <a:gd name="T32" fmla="*/ 133 w 133"/>
              <a:gd name="T33" fmla="*/ 292 h 3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33" h="300">
                <a:moveTo>
                  <a:pt x="133" y="292"/>
                </a:moveTo>
                <a:cubicBezTo>
                  <a:pt x="115" y="291"/>
                  <a:pt x="103" y="288"/>
                  <a:pt x="97" y="284"/>
                </a:cubicBezTo>
                <a:cubicBezTo>
                  <a:pt x="92" y="279"/>
                  <a:pt x="89" y="269"/>
                  <a:pt x="89" y="251"/>
                </a:cubicBezTo>
                <a:cubicBezTo>
                  <a:pt x="89" y="49"/>
                  <a:pt x="89" y="49"/>
                  <a:pt x="89" y="49"/>
                </a:cubicBezTo>
                <a:cubicBezTo>
                  <a:pt x="89" y="33"/>
                  <a:pt x="92" y="22"/>
                  <a:pt x="97" y="17"/>
                </a:cubicBezTo>
                <a:cubicBezTo>
                  <a:pt x="103" y="12"/>
                  <a:pt x="115" y="10"/>
                  <a:pt x="133" y="9"/>
                </a:cubicBezTo>
                <a:cubicBezTo>
                  <a:pt x="133" y="0"/>
                  <a:pt x="133" y="0"/>
                  <a:pt x="133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9"/>
                  <a:pt x="0" y="9"/>
                  <a:pt x="0" y="9"/>
                </a:cubicBezTo>
                <a:cubicBezTo>
                  <a:pt x="18" y="10"/>
                  <a:pt x="30" y="12"/>
                  <a:pt x="35" y="17"/>
                </a:cubicBezTo>
                <a:cubicBezTo>
                  <a:pt x="41" y="22"/>
                  <a:pt x="43" y="33"/>
                  <a:pt x="43" y="49"/>
                </a:cubicBezTo>
                <a:cubicBezTo>
                  <a:pt x="43" y="251"/>
                  <a:pt x="43" y="251"/>
                  <a:pt x="43" y="251"/>
                </a:cubicBezTo>
                <a:cubicBezTo>
                  <a:pt x="43" y="269"/>
                  <a:pt x="41" y="279"/>
                  <a:pt x="35" y="284"/>
                </a:cubicBezTo>
                <a:cubicBezTo>
                  <a:pt x="30" y="288"/>
                  <a:pt x="18" y="291"/>
                  <a:pt x="0" y="292"/>
                </a:cubicBezTo>
                <a:cubicBezTo>
                  <a:pt x="0" y="300"/>
                  <a:pt x="0" y="300"/>
                  <a:pt x="0" y="300"/>
                </a:cubicBezTo>
                <a:cubicBezTo>
                  <a:pt x="133" y="300"/>
                  <a:pt x="133" y="300"/>
                  <a:pt x="133" y="300"/>
                </a:cubicBezTo>
                <a:lnTo>
                  <a:pt x="133" y="29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6" name="Freeform 66">
            <a:extLst>
              <a:ext uri="{FF2B5EF4-FFF2-40B4-BE49-F238E27FC236}">
                <a16:creationId xmlns:a16="http://schemas.microsoft.com/office/drawing/2014/main" xmlns="" id="{EF22A758-43EC-45D6-87D2-26B86D66DFE8}"/>
              </a:ext>
            </a:extLst>
          </p:cNvPr>
          <p:cNvSpPr>
            <a:spLocks noEditPoints="1"/>
          </p:cNvSpPr>
          <p:nvPr/>
        </p:nvSpPr>
        <p:spPr bwMode="auto">
          <a:xfrm>
            <a:off x="7315200" y="549275"/>
            <a:ext cx="420688" cy="423863"/>
          </a:xfrm>
          <a:custGeom>
            <a:avLst/>
            <a:gdLst>
              <a:gd name="T0" fmla="*/ 150 w 300"/>
              <a:gd name="T1" fmla="*/ 0 h 300"/>
              <a:gd name="T2" fmla="*/ 0 w 300"/>
              <a:gd name="T3" fmla="*/ 150 h 300"/>
              <a:gd name="T4" fmla="*/ 150 w 300"/>
              <a:gd name="T5" fmla="*/ 300 h 300"/>
              <a:gd name="T6" fmla="*/ 300 w 300"/>
              <a:gd name="T7" fmla="*/ 150 h 300"/>
              <a:gd name="T8" fmla="*/ 150 w 300"/>
              <a:gd name="T9" fmla="*/ 0 h 300"/>
              <a:gd name="T10" fmla="*/ 150 w 300"/>
              <a:gd name="T11" fmla="*/ 270 h 300"/>
              <a:gd name="T12" fmla="*/ 30 w 300"/>
              <a:gd name="T13" fmla="*/ 150 h 300"/>
              <a:gd name="T14" fmla="*/ 150 w 300"/>
              <a:gd name="T15" fmla="*/ 30 h 300"/>
              <a:gd name="T16" fmla="*/ 270 w 300"/>
              <a:gd name="T17" fmla="*/ 150 h 300"/>
              <a:gd name="T18" fmla="*/ 150 w 300"/>
              <a:gd name="T19" fmla="*/ 270 h 300"/>
              <a:gd name="T20" fmla="*/ 205 w 300"/>
              <a:gd name="T21" fmla="*/ 190 h 300"/>
              <a:gd name="T22" fmla="*/ 184 w 300"/>
              <a:gd name="T23" fmla="*/ 216 h 300"/>
              <a:gd name="T24" fmla="*/ 159 w 300"/>
              <a:gd name="T25" fmla="*/ 196 h 300"/>
              <a:gd name="T26" fmla="*/ 180 w 300"/>
              <a:gd name="T27" fmla="*/ 170 h 300"/>
              <a:gd name="T28" fmla="*/ 191 w 300"/>
              <a:gd name="T29" fmla="*/ 171 h 300"/>
              <a:gd name="T30" fmla="*/ 191 w 300"/>
              <a:gd name="T31" fmla="*/ 109 h 300"/>
              <a:gd name="T32" fmla="*/ 131 w 300"/>
              <a:gd name="T33" fmla="*/ 120 h 300"/>
              <a:gd name="T34" fmla="*/ 131 w 300"/>
              <a:gd name="T35" fmla="*/ 198 h 300"/>
              <a:gd name="T36" fmla="*/ 131 w 300"/>
              <a:gd name="T37" fmla="*/ 198 h 300"/>
              <a:gd name="T38" fmla="*/ 131 w 300"/>
              <a:gd name="T39" fmla="*/ 199 h 300"/>
              <a:gd name="T40" fmla="*/ 110 w 300"/>
              <a:gd name="T41" fmla="*/ 225 h 300"/>
              <a:gd name="T42" fmla="*/ 85 w 300"/>
              <a:gd name="T43" fmla="*/ 205 h 300"/>
              <a:gd name="T44" fmla="*/ 106 w 300"/>
              <a:gd name="T45" fmla="*/ 179 h 300"/>
              <a:gd name="T46" fmla="*/ 118 w 300"/>
              <a:gd name="T47" fmla="*/ 180 h 300"/>
              <a:gd name="T48" fmla="*/ 118 w 300"/>
              <a:gd name="T49" fmla="*/ 90 h 300"/>
              <a:gd name="T50" fmla="*/ 118 w 300"/>
              <a:gd name="T51" fmla="*/ 90 h 300"/>
              <a:gd name="T52" fmla="*/ 205 w 300"/>
              <a:gd name="T53" fmla="*/ 75 h 300"/>
              <a:gd name="T54" fmla="*/ 205 w 300"/>
              <a:gd name="T55" fmla="*/ 75 h 300"/>
              <a:gd name="T56" fmla="*/ 205 w 300"/>
              <a:gd name="T57" fmla="*/ 75 h 300"/>
              <a:gd name="T58" fmla="*/ 205 w 300"/>
              <a:gd name="T59" fmla="*/ 75 h 300"/>
              <a:gd name="T60" fmla="*/ 205 w 300"/>
              <a:gd name="T61" fmla="*/ 75 h 300"/>
              <a:gd name="T62" fmla="*/ 205 w 300"/>
              <a:gd name="T63" fmla="*/ 190 h 300"/>
              <a:gd name="T64" fmla="*/ 205 w 300"/>
              <a:gd name="T65" fmla="*/ 190 h 300"/>
              <a:gd name="T66" fmla="*/ 205 w 300"/>
              <a:gd name="T67" fmla="*/ 190 h 3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300" h="300">
                <a:moveTo>
                  <a:pt x="150" y="0"/>
                </a:moveTo>
                <a:cubicBezTo>
                  <a:pt x="67" y="0"/>
                  <a:pt x="0" y="67"/>
                  <a:pt x="0" y="150"/>
                </a:cubicBezTo>
                <a:cubicBezTo>
                  <a:pt x="0" y="233"/>
                  <a:pt x="67" y="300"/>
                  <a:pt x="150" y="300"/>
                </a:cubicBezTo>
                <a:cubicBezTo>
                  <a:pt x="233" y="300"/>
                  <a:pt x="300" y="233"/>
                  <a:pt x="300" y="150"/>
                </a:cubicBezTo>
                <a:cubicBezTo>
                  <a:pt x="300" y="67"/>
                  <a:pt x="233" y="0"/>
                  <a:pt x="150" y="0"/>
                </a:cubicBezTo>
                <a:close/>
                <a:moveTo>
                  <a:pt x="150" y="270"/>
                </a:moveTo>
                <a:cubicBezTo>
                  <a:pt x="84" y="270"/>
                  <a:pt x="30" y="216"/>
                  <a:pt x="30" y="150"/>
                </a:cubicBezTo>
                <a:cubicBezTo>
                  <a:pt x="30" y="84"/>
                  <a:pt x="84" y="30"/>
                  <a:pt x="150" y="30"/>
                </a:cubicBezTo>
                <a:cubicBezTo>
                  <a:pt x="216" y="30"/>
                  <a:pt x="270" y="84"/>
                  <a:pt x="270" y="150"/>
                </a:cubicBezTo>
                <a:cubicBezTo>
                  <a:pt x="270" y="216"/>
                  <a:pt x="216" y="270"/>
                  <a:pt x="150" y="270"/>
                </a:cubicBezTo>
                <a:close/>
                <a:moveTo>
                  <a:pt x="205" y="190"/>
                </a:moveTo>
                <a:cubicBezTo>
                  <a:pt x="206" y="203"/>
                  <a:pt x="196" y="215"/>
                  <a:pt x="184" y="216"/>
                </a:cubicBezTo>
                <a:cubicBezTo>
                  <a:pt x="171" y="218"/>
                  <a:pt x="160" y="209"/>
                  <a:pt x="159" y="196"/>
                </a:cubicBezTo>
                <a:cubicBezTo>
                  <a:pt x="158" y="183"/>
                  <a:pt x="167" y="172"/>
                  <a:pt x="180" y="170"/>
                </a:cubicBezTo>
                <a:cubicBezTo>
                  <a:pt x="184" y="169"/>
                  <a:pt x="188" y="170"/>
                  <a:pt x="191" y="171"/>
                </a:cubicBezTo>
                <a:cubicBezTo>
                  <a:pt x="191" y="109"/>
                  <a:pt x="191" y="109"/>
                  <a:pt x="191" y="109"/>
                </a:cubicBezTo>
                <a:cubicBezTo>
                  <a:pt x="131" y="120"/>
                  <a:pt x="131" y="120"/>
                  <a:pt x="131" y="120"/>
                </a:cubicBezTo>
                <a:cubicBezTo>
                  <a:pt x="131" y="198"/>
                  <a:pt x="131" y="198"/>
                  <a:pt x="131" y="198"/>
                </a:cubicBezTo>
                <a:cubicBezTo>
                  <a:pt x="131" y="198"/>
                  <a:pt x="131" y="198"/>
                  <a:pt x="131" y="198"/>
                </a:cubicBezTo>
                <a:cubicBezTo>
                  <a:pt x="131" y="198"/>
                  <a:pt x="131" y="199"/>
                  <a:pt x="131" y="199"/>
                </a:cubicBezTo>
                <a:cubicBezTo>
                  <a:pt x="132" y="212"/>
                  <a:pt x="123" y="223"/>
                  <a:pt x="110" y="225"/>
                </a:cubicBezTo>
                <a:cubicBezTo>
                  <a:pt x="97" y="226"/>
                  <a:pt x="86" y="217"/>
                  <a:pt x="85" y="205"/>
                </a:cubicBezTo>
                <a:cubicBezTo>
                  <a:pt x="84" y="192"/>
                  <a:pt x="94" y="180"/>
                  <a:pt x="106" y="179"/>
                </a:cubicBezTo>
                <a:cubicBezTo>
                  <a:pt x="111" y="178"/>
                  <a:pt x="114" y="179"/>
                  <a:pt x="118" y="180"/>
                </a:cubicBezTo>
                <a:cubicBezTo>
                  <a:pt x="118" y="90"/>
                  <a:pt x="118" y="90"/>
                  <a:pt x="118" y="90"/>
                </a:cubicBezTo>
                <a:cubicBezTo>
                  <a:pt x="118" y="90"/>
                  <a:pt x="118" y="90"/>
                  <a:pt x="118" y="90"/>
                </a:cubicBezTo>
                <a:cubicBezTo>
                  <a:pt x="205" y="75"/>
                  <a:pt x="205" y="75"/>
                  <a:pt x="205" y="75"/>
                </a:cubicBezTo>
                <a:cubicBezTo>
                  <a:pt x="205" y="75"/>
                  <a:pt x="205" y="75"/>
                  <a:pt x="205" y="75"/>
                </a:cubicBezTo>
                <a:cubicBezTo>
                  <a:pt x="205" y="75"/>
                  <a:pt x="205" y="75"/>
                  <a:pt x="205" y="75"/>
                </a:cubicBezTo>
                <a:cubicBezTo>
                  <a:pt x="205" y="75"/>
                  <a:pt x="205" y="75"/>
                  <a:pt x="205" y="75"/>
                </a:cubicBezTo>
                <a:cubicBezTo>
                  <a:pt x="205" y="75"/>
                  <a:pt x="205" y="75"/>
                  <a:pt x="205" y="75"/>
                </a:cubicBezTo>
                <a:cubicBezTo>
                  <a:pt x="205" y="190"/>
                  <a:pt x="205" y="190"/>
                  <a:pt x="205" y="190"/>
                </a:cubicBezTo>
                <a:cubicBezTo>
                  <a:pt x="205" y="190"/>
                  <a:pt x="205" y="190"/>
                  <a:pt x="205" y="190"/>
                </a:cubicBezTo>
                <a:cubicBezTo>
                  <a:pt x="205" y="190"/>
                  <a:pt x="205" y="190"/>
                  <a:pt x="205" y="19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7" name="Freeform 67">
            <a:extLst>
              <a:ext uri="{FF2B5EF4-FFF2-40B4-BE49-F238E27FC236}">
                <a16:creationId xmlns:a16="http://schemas.microsoft.com/office/drawing/2014/main" xmlns="" id="{C2C40B02-39AC-43DE-862C-EFB5479DA0F3}"/>
              </a:ext>
            </a:extLst>
          </p:cNvPr>
          <p:cNvSpPr>
            <a:spLocks noEditPoints="1"/>
          </p:cNvSpPr>
          <p:nvPr/>
        </p:nvSpPr>
        <p:spPr bwMode="auto">
          <a:xfrm>
            <a:off x="7353300" y="1136650"/>
            <a:ext cx="350838" cy="423863"/>
          </a:xfrm>
          <a:custGeom>
            <a:avLst/>
            <a:gdLst>
              <a:gd name="T0" fmla="*/ 0 w 250"/>
              <a:gd name="T1" fmla="*/ 269 h 300"/>
              <a:gd name="T2" fmla="*/ 0 w 250"/>
              <a:gd name="T3" fmla="*/ 31 h 300"/>
              <a:gd name="T4" fmla="*/ 27 w 250"/>
              <a:gd name="T5" fmla="*/ 0 h 300"/>
              <a:gd name="T6" fmla="*/ 54 w 250"/>
              <a:gd name="T7" fmla="*/ 31 h 300"/>
              <a:gd name="T8" fmla="*/ 54 w 250"/>
              <a:gd name="T9" fmla="*/ 165 h 300"/>
              <a:gd name="T10" fmla="*/ 122 w 250"/>
              <a:gd name="T11" fmla="*/ 92 h 300"/>
              <a:gd name="T12" fmla="*/ 146 w 250"/>
              <a:gd name="T13" fmla="*/ 78 h 300"/>
              <a:gd name="T14" fmla="*/ 169 w 250"/>
              <a:gd name="T15" fmla="*/ 106 h 300"/>
              <a:gd name="T16" fmla="*/ 157 w 250"/>
              <a:gd name="T17" fmla="*/ 133 h 300"/>
              <a:gd name="T18" fmla="*/ 114 w 250"/>
              <a:gd name="T19" fmla="*/ 174 h 300"/>
              <a:gd name="T20" fmla="*/ 165 w 250"/>
              <a:gd name="T21" fmla="*/ 252 h 300"/>
              <a:gd name="T22" fmla="*/ 172 w 250"/>
              <a:gd name="T23" fmla="*/ 272 h 300"/>
              <a:gd name="T24" fmla="*/ 147 w 250"/>
              <a:gd name="T25" fmla="*/ 300 h 300"/>
              <a:gd name="T26" fmla="*/ 123 w 250"/>
              <a:gd name="T27" fmla="*/ 286 h 300"/>
              <a:gd name="T28" fmla="*/ 76 w 250"/>
              <a:gd name="T29" fmla="*/ 212 h 300"/>
              <a:gd name="T30" fmla="*/ 54 w 250"/>
              <a:gd name="T31" fmla="*/ 234 h 300"/>
              <a:gd name="T32" fmla="*/ 54 w 250"/>
              <a:gd name="T33" fmla="*/ 269 h 300"/>
              <a:gd name="T34" fmla="*/ 27 w 250"/>
              <a:gd name="T35" fmla="*/ 300 h 300"/>
              <a:gd name="T36" fmla="*/ 0 w 250"/>
              <a:gd name="T37" fmla="*/ 269 h 300"/>
              <a:gd name="T38" fmla="*/ 218 w 250"/>
              <a:gd name="T39" fmla="*/ 233 h 300"/>
              <a:gd name="T40" fmla="*/ 250 w 250"/>
              <a:gd name="T41" fmla="*/ 200 h 300"/>
              <a:gd name="T42" fmla="*/ 218 w 250"/>
              <a:gd name="T43" fmla="*/ 168 h 300"/>
              <a:gd name="T44" fmla="*/ 185 w 250"/>
              <a:gd name="T45" fmla="*/ 200 h 300"/>
              <a:gd name="T46" fmla="*/ 218 w 250"/>
              <a:gd name="T47" fmla="*/ 233 h 3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250" h="300">
                <a:moveTo>
                  <a:pt x="0" y="269"/>
                </a:moveTo>
                <a:cubicBezTo>
                  <a:pt x="0" y="31"/>
                  <a:pt x="0" y="31"/>
                  <a:pt x="0" y="31"/>
                </a:cubicBezTo>
                <a:cubicBezTo>
                  <a:pt x="0" y="14"/>
                  <a:pt x="12" y="0"/>
                  <a:pt x="27" y="0"/>
                </a:cubicBezTo>
                <a:cubicBezTo>
                  <a:pt x="42" y="0"/>
                  <a:pt x="54" y="14"/>
                  <a:pt x="54" y="31"/>
                </a:cubicBezTo>
                <a:cubicBezTo>
                  <a:pt x="54" y="165"/>
                  <a:pt x="54" y="165"/>
                  <a:pt x="54" y="165"/>
                </a:cubicBezTo>
                <a:cubicBezTo>
                  <a:pt x="122" y="92"/>
                  <a:pt x="122" y="92"/>
                  <a:pt x="122" y="92"/>
                </a:cubicBezTo>
                <a:cubicBezTo>
                  <a:pt x="130" y="84"/>
                  <a:pt x="136" y="78"/>
                  <a:pt x="146" y="78"/>
                </a:cubicBezTo>
                <a:cubicBezTo>
                  <a:pt x="160" y="78"/>
                  <a:pt x="169" y="92"/>
                  <a:pt x="169" y="106"/>
                </a:cubicBezTo>
                <a:cubicBezTo>
                  <a:pt x="169" y="116"/>
                  <a:pt x="164" y="125"/>
                  <a:pt x="157" y="133"/>
                </a:cubicBezTo>
                <a:cubicBezTo>
                  <a:pt x="114" y="174"/>
                  <a:pt x="114" y="174"/>
                  <a:pt x="114" y="174"/>
                </a:cubicBezTo>
                <a:cubicBezTo>
                  <a:pt x="165" y="252"/>
                  <a:pt x="165" y="252"/>
                  <a:pt x="165" y="252"/>
                </a:cubicBezTo>
                <a:cubicBezTo>
                  <a:pt x="170" y="260"/>
                  <a:pt x="172" y="265"/>
                  <a:pt x="172" y="272"/>
                </a:cubicBezTo>
                <a:cubicBezTo>
                  <a:pt x="172" y="289"/>
                  <a:pt x="160" y="300"/>
                  <a:pt x="147" y="300"/>
                </a:cubicBezTo>
                <a:cubicBezTo>
                  <a:pt x="136" y="300"/>
                  <a:pt x="130" y="296"/>
                  <a:pt x="123" y="286"/>
                </a:cubicBezTo>
                <a:cubicBezTo>
                  <a:pt x="76" y="212"/>
                  <a:pt x="76" y="212"/>
                  <a:pt x="76" y="212"/>
                </a:cubicBezTo>
                <a:cubicBezTo>
                  <a:pt x="54" y="234"/>
                  <a:pt x="54" y="234"/>
                  <a:pt x="54" y="234"/>
                </a:cubicBezTo>
                <a:cubicBezTo>
                  <a:pt x="54" y="269"/>
                  <a:pt x="54" y="269"/>
                  <a:pt x="54" y="269"/>
                </a:cubicBezTo>
                <a:cubicBezTo>
                  <a:pt x="54" y="286"/>
                  <a:pt x="42" y="300"/>
                  <a:pt x="27" y="300"/>
                </a:cubicBezTo>
                <a:cubicBezTo>
                  <a:pt x="12" y="300"/>
                  <a:pt x="0" y="286"/>
                  <a:pt x="0" y="269"/>
                </a:cubicBezTo>
                <a:close/>
                <a:moveTo>
                  <a:pt x="218" y="233"/>
                </a:moveTo>
                <a:cubicBezTo>
                  <a:pt x="235" y="233"/>
                  <a:pt x="250" y="218"/>
                  <a:pt x="250" y="200"/>
                </a:cubicBezTo>
                <a:cubicBezTo>
                  <a:pt x="250" y="182"/>
                  <a:pt x="235" y="168"/>
                  <a:pt x="218" y="168"/>
                </a:cubicBezTo>
                <a:cubicBezTo>
                  <a:pt x="200" y="168"/>
                  <a:pt x="185" y="182"/>
                  <a:pt x="185" y="200"/>
                </a:cubicBezTo>
                <a:cubicBezTo>
                  <a:pt x="185" y="218"/>
                  <a:pt x="200" y="233"/>
                  <a:pt x="218" y="23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8" name="Freeform 68">
            <a:extLst>
              <a:ext uri="{FF2B5EF4-FFF2-40B4-BE49-F238E27FC236}">
                <a16:creationId xmlns:a16="http://schemas.microsoft.com/office/drawing/2014/main" xmlns="" id="{4D4E5835-2CBF-4742-8AE8-9A96E43E6837}"/>
              </a:ext>
            </a:extLst>
          </p:cNvPr>
          <p:cNvSpPr>
            <a:spLocks noEditPoints="1"/>
          </p:cNvSpPr>
          <p:nvPr/>
        </p:nvSpPr>
        <p:spPr bwMode="auto">
          <a:xfrm>
            <a:off x="7270750" y="1733550"/>
            <a:ext cx="515938" cy="427038"/>
          </a:xfrm>
          <a:custGeom>
            <a:avLst/>
            <a:gdLst>
              <a:gd name="T0" fmla="*/ 121 w 368"/>
              <a:gd name="T1" fmla="*/ 253 h 302"/>
              <a:gd name="T2" fmla="*/ 117 w 368"/>
              <a:gd name="T3" fmla="*/ 245 h 302"/>
              <a:gd name="T4" fmla="*/ 27 w 368"/>
              <a:gd name="T5" fmla="*/ 266 h 302"/>
              <a:gd name="T6" fmla="*/ 2 w 368"/>
              <a:gd name="T7" fmla="*/ 269 h 302"/>
              <a:gd name="T8" fmla="*/ 13 w 368"/>
              <a:gd name="T9" fmla="*/ 60 h 302"/>
              <a:gd name="T10" fmla="*/ 45 w 368"/>
              <a:gd name="T11" fmla="*/ 39 h 302"/>
              <a:gd name="T12" fmla="*/ 127 w 368"/>
              <a:gd name="T13" fmla="*/ 13 h 302"/>
              <a:gd name="T14" fmla="*/ 149 w 368"/>
              <a:gd name="T15" fmla="*/ 6 h 302"/>
              <a:gd name="T16" fmla="*/ 50 w 368"/>
              <a:gd name="T17" fmla="*/ 155 h 302"/>
              <a:gd name="T18" fmla="*/ 359 w 368"/>
              <a:gd name="T19" fmla="*/ 115 h 302"/>
              <a:gd name="T20" fmla="*/ 305 w 368"/>
              <a:gd name="T21" fmla="*/ 198 h 302"/>
              <a:gd name="T22" fmla="*/ 312 w 368"/>
              <a:gd name="T23" fmla="*/ 291 h 302"/>
              <a:gd name="T24" fmla="*/ 289 w 368"/>
              <a:gd name="T25" fmla="*/ 292 h 302"/>
              <a:gd name="T26" fmla="*/ 272 w 368"/>
              <a:gd name="T27" fmla="*/ 163 h 302"/>
              <a:gd name="T28" fmla="*/ 204 w 368"/>
              <a:gd name="T29" fmla="*/ 213 h 302"/>
              <a:gd name="T30" fmla="*/ 154 w 368"/>
              <a:gd name="T31" fmla="*/ 217 h 302"/>
              <a:gd name="T32" fmla="*/ 146 w 368"/>
              <a:gd name="T33" fmla="*/ 153 h 302"/>
              <a:gd name="T34" fmla="*/ 123 w 368"/>
              <a:gd name="T35" fmla="*/ 203 h 302"/>
              <a:gd name="T36" fmla="*/ 122 w 368"/>
              <a:gd name="T37" fmla="*/ 136 h 302"/>
              <a:gd name="T38" fmla="*/ 150 w 368"/>
              <a:gd name="T39" fmla="*/ 121 h 302"/>
              <a:gd name="T40" fmla="*/ 163 w 368"/>
              <a:gd name="T41" fmla="*/ 132 h 302"/>
              <a:gd name="T42" fmla="*/ 174 w 368"/>
              <a:gd name="T43" fmla="*/ 120 h 302"/>
              <a:gd name="T44" fmla="*/ 183 w 368"/>
              <a:gd name="T45" fmla="*/ 139 h 302"/>
              <a:gd name="T46" fmla="*/ 182 w 368"/>
              <a:gd name="T47" fmla="*/ 220 h 302"/>
              <a:gd name="T48" fmla="*/ 211 w 368"/>
              <a:gd name="T49" fmla="*/ 141 h 302"/>
              <a:gd name="T50" fmla="*/ 241 w 368"/>
              <a:gd name="T51" fmla="*/ 123 h 302"/>
              <a:gd name="T52" fmla="*/ 271 w 368"/>
              <a:gd name="T53" fmla="*/ 146 h 302"/>
              <a:gd name="T54" fmla="*/ 301 w 368"/>
              <a:gd name="T55" fmla="*/ 67 h 302"/>
              <a:gd name="T56" fmla="*/ 308 w 368"/>
              <a:gd name="T57" fmla="*/ 118 h 302"/>
              <a:gd name="T58" fmla="*/ 359 w 368"/>
              <a:gd name="T59" fmla="*/ 115 h 302"/>
              <a:gd name="T60" fmla="*/ 244 w 368"/>
              <a:gd name="T61" fmla="*/ 137 h 302"/>
              <a:gd name="T62" fmla="*/ 234 w 368"/>
              <a:gd name="T63" fmla="*/ 214 h 302"/>
              <a:gd name="T64" fmla="*/ 341 w 368"/>
              <a:gd name="T65" fmla="*/ 117 h 302"/>
              <a:gd name="T66" fmla="*/ 307 w 368"/>
              <a:gd name="T67" fmla="*/ 182 h 302"/>
              <a:gd name="T68" fmla="*/ 340 w 368"/>
              <a:gd name="T69" fmla="*/ 160 h 3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368" h="302">
                <a:moveTo>
                  <a:pt x="135" y="233"/>
                </a:moveTo>
                <a:cubicBezTo>
                  <a:pt x="137" y="242"/>
                  <a:pt x="128" y="252"/>
                  <a:pt x="121" y="253"/>
                </a:cubicBezTo>
                <a:cubicBezTo>
                  <a:pt x="118" y="254"/>
                  <a:pt x="116" y="253"/>
                  <a:pt x="116" y="251"/>
                </a:cubicBezTo>
                <a:cubicBezTo>
                  <a:pt x="115" y="249"/>
                  <a:pt x="117" y="247"/>
                  <a:pt x="117" y="245"/>
                </a:cubicBezTo>
                <a:cubicBezTo>
                  <a:pt x="115" y="238"/>
                  <a:pt x="86" y="216"/>
                  <a:pt x="32" y="175"/>
                </a:cubicBezTo>
                <a:cubicBezTo>
                  <a:pt x="28" y="231"/>
                  <a:pt x="28" y="262"/>
                  <a:pt x="27" y="266"/>
                </a:cubicBezTo>
                <a:cubicBezTo>
                  <a:pt x="26" y="271"/>
                  <a:pt x="21" y="275"/>
                  <a:pt x="14" y="277"/>
                </a:cubicBezTo>
                <a:cubicBezTo>
                  <a:pt x="8" y="278"/>
                  <a:pt x="4" y="275"/>
                  <a:pt x="2" y="269"/>
                </a:cubicBezTo>
                <a:cubicBezTo>
                  <a:pt x="0" y="260"/>
                  <a:pt x="4" y="191"/>
                  <a:pt x="14" y="63"/>
                </a:cubicBezTo>
                <a:cubicBezTo>
                  <a:pt x="14" y="61"/>
                  <a:pt x="13" y="60"/>
                  <a:pt x="13" y="60"/>
                </a:cubicBezTo>
                <a:cubicBezTo>
                  <a:pt x="10" y="44"/>
                  <a:pt x="17" y="34"/>
                  <a:pt x="27" y="32"/>
                </a:cubicBezTo>
                <a:cubicBezTo>
                  <a:pt x="33" y="31"/>
                  <a:pt x="43" y="32"/>
                  <a:pt x="45" y="39"/>
                </a:cubicBezTo>
                <a:cubicBezTo>
                  <a:pt x="46" y="45"/>
                  <a:pt x="40" y="79"/>
                  <a:pt x="35" y="140"/>
                </a:cubicBezTo>
                <a:cubicBezTo>
                  <a:pt x="57" y="105"/>
                  <a:pt x="88" y="63"/>
                  <a:pt x="127" y="13"/>
                </a:cubicBezTo>
                <a:cubicBezTo>
                  <a:pt x="133" y="6"/>
                  <a:pt x="137" y="2"/>
                  <a:pt x="142" y="1"/>
                </a:cubicBezTo>
                <a:cubicBezTo>
                  <a:pt x="146" y="0"/>
                  <a:pt x="148" y="2"/>
                  <a:pt x="149" y="6"/>
                </a:cubicBezTo>
                <a:cubicBezTo>
                  <a:pt x="150" y="10"/>
                  <a:pt x="149" y="14"/>
                  <a:pt x="144" y="17"/>
                </a:cubicBezTo>
                <a:cubicBezTo>
                  <a:pt x="123" y="45"/>
                  <a:pt x="92" y="91"/>
                  <a:pt x="50" y="155"/>
                </a:cubicBezTo>
                <a:cubicBezTo>
                  <a:pt x="106" y="190"/>
                  <a:pt x="133" y="222"/>
                  <a:pt x="135" y="233"/>
                </a:cubicBezTo>
                <a:close/>
                <a:moveTo>
                  <a:pt x="359" y="115"/>
                </a:moveTo>
                <a:cubicBezTo>
                  <a:pt x="368" y="157"/>
                  <a:pt x="351" y="201"/>
                  <a:pt x="328" y="206"/>
                </a:cubicBezTo>
                <a:cubicBezTo>
                  <a:pt x="320" y="207"/>
                  <a:pt x="310" y="204"/>
                  <a:pt x="305" y="198"/>
                </a:cubicBezTo>
                <a:cubicBezTo>
                  <a:pt x="304" y="249"/>
                  <a:pt x="305" y="278"/>
                  <a:pt x="307" y="285"/>
                </a:cubicBezTo>
                <a:cubicBezTo>
                  <a:pt x="308" y="289"/>
                  <a:pt x="311" y="290"/>
                  <a:pt x="312" y="291"/>
                </a:cubicBezTo>
                <a:cubicBezTo>
                  <a:pt x="312" y="295"/>
                  <a:pt x="309" y="299"/>
                  <a:pt x="305" y="300"/>
                </a:cubicBezTo>
                <a:cubicBezTo>
                  <a:pt x="297" y="302"/>
                  <a:pt x="291" y="299"/>
                  <a:pt x="289" y="292"/>
                </a:cubicBezTo>
                <a:cubicBezTo>
                  <a:pt x="288" y="285"/>
                  <a:pt x="285" y="237"/>
                  <a:pt x="289" y="150"/>
                </a:cubicBezTo>
                <a:cubicBezTo>
                  <a:pt x="284" y="157"/>
                  <a:pt x="279" y="161"/>
                  <a:pt x="272" y="163"/>
                </a:cubicBezTo>
                <a:cubicBezTo>
                  <a:pt x="270" y="204"/>
                  <a:pt x="257" y="227"/>
                  <a:pt x="236" y="231"/>
                </a:cubicBezTo>
                <a:cubicBezTo>
                  <a:pt x="221" y="235"/>
                  <a:pt x="209" y="228"/>
                  <a:pt x="204" y="213"/>
                </a:cubicBezTo>
                <a:cubicBezTo>
                  <a:pt x="198" y="227"/>
                  <a:pt x="191" y="234"/>
                  <a:pt x="181" y="236"/>
                </a:cubicBezTo>
                <a:cubicBezTo>
                  <a:pt x="167" y="239"/>
                  <a:pt x="157" y="231"/>
                  <a:pt x="154" y="217"/>
                </a:cubicBezTo>
                <a:cubicBezTo>
                  <a:pt x="151" y="201"/>
                  <a:pt x="152" y="181"/>
                  <a:pt x="156" y="154"/>
                </a:cubicBezTo>
                <a:cubicBezTo>
                  <a:pt x="146" y="153"/>
                  <a:pt x="146" y="153"/>
                  <a:pt x="146" y="153"/>
                </a:cubicBezTo>
                <a:cubicBezTo>
                  <a:pt x="141" y="187"/>
                  <a:pt x="136" y="206"/>
                  <a:pt x="129" y="207"/>
                </a:cubicBezTo>
                <a:cubicBezTo>
                  <a:pt x="126" y="208"/>
                  <a:pt x="123" y="206"/>
                  <a:pt x="123" y="203"/>
                </a:cubicBezTo>
                <a:cubicBezTo>
                  <a:pt x="122" y="200"/>
                  <a:pt x="129" y="180"/>
                  <a:pt x="130" y="143"/>
                </a:cubicBezTo>
                <a:cubicBezTo>
                  <a:pt x="126" y="141"/>
                  <a:pt x="123" y="140"/>
                  <a:pt x="122" y="136"/>
                </a:cubicBezTo>
                <a:cubicBezTo>
                  <a:pt x="121" y="129"/>
                  <a:pt x="128" y="117"/>
                  <a:pt x="139" y="115"/>
                </a:cubicBezTo>
                <a:cubicBezTo>
                  <a:pt x="144" y="114"/>
                  <a:pt x="149" y="116"/>
                  <a:pt x="150" y="121"/>
                </a:cubicBezTo>
                <a:cubicBezTo>
                  <a:pt x="150" y="123"/>
                  <a:pt x="150" y="127"/>
                  <a:pt x="150" y="131"/>
                </a:cubicBezTo>
                <a:cubicBezTo>
                  <a:pt x="163" y="132"/>
                  <a:pt x="163" y="132"/>
                  <a:pt x="163" y="132"/>
                </a:cubicBezTo>
                <a:cubicBezTo>
                  <a:pt x="164" y="128"/>
                  <a:pt x="166" y="125"/>
                  <a:pt x="169" y="122"/>
                </a:cubicBezTo>
                <a:cubicBezTo>
                  <a:pt x="171" y="121"/>
                  <a:pt x="173" y="120"/>
                  <a:pt x="174" y="120"/>
                </a:cubicBezTo>
                <a:cubicBezTo>
                  <a:pt x="179" y="119"/>
                  <a:pt x="188" y="122"/>
                  <a:pt x="189" y="127"/>
                </a:cubicBezTo>
                <a:cubicBezTo>
                  <a:pt x="189" y="130"/>
                  <a:pt x="188" y="134"/>
                  <a:pt x="183" y="139"/>
                </a:cubicBezTo>
                <a:cubicBezTo>
                  <a:pt x="173" y="169"/>
                  <a:pt x="171" y="194"/>
                  <a:pt x="174" y="211"/>
                </a:cubicBezTo>
                <a:cubicBezTo>
                  <a:pt x="176" y="217"/>
                  <a:pt x="179" y="220"/>
                  <a:pt x="182" y="220"/>
                </a:cubicBezTo>
                <a:cubicBezTo>
                  <a:pt x="188" y="218"/>
                  <a:pt x="195" y="207"/>
                  <a:pt x="201" y="185"/>
                </a:cubicBezTo>
                <a:cubicBezTo>
                  <a:pt x="202" y="172"/>
                  <a:pt x="205" y="157"/>
                  <a:pt x="211" y="141"/>
                </a:cubicBezTo>
                <a:cubicBezTo>
                  <a:pt x="215" y="128"/>
                  <a:pt x="222" y="121"/>
                  <a:pt x="229" y="119"/>
                </a:cubicBezTo>
                <a:cubicBezTo>
                  <a:pt x="234" y="118"/>
                  <a:pt x="238" y="119"/>
                  <a:pt x="241" y="123"/>
                </a:cubicBezTo>
                <a:cubicBezTo>
                  <a:pt x="243" y="122"/>
                  <a:pt x="245" y="121"/>
                  <a:pt x="247" y="121"/>
                </a:cubicBezTo>
                <a:cubicBezTo>
                  <a:pt x="257" y="119"/>
                  <a:pt x="267" y="127"/>
                  <a:pt x="271" y="146"/>
                </a:cubicBezTo>
                <a:cubicBezTo>
                  <a:pt x="283" y="139"/>
                  <a:pt x="286" y="127"/>
                  <a:pt x="290" y="121"/>
                </a:cubicBezTo>
                <a:cubicBezTo>
                  <a:pt x="292" y="84"/>
                  <a:pt x="293" y="69"/>
                  <a:pt x="301" y="67"/>
                </a:cubicBezTo>
                <a:cubicBezTo>
                  <a:pt x="305" y="66"/>
                  <a:pt x="311" y="68"/>
                  <a:pt x="312" y="73"/>
                </a:cubicBezTo>
                <a:cubicBezTo>
                  <a:pt x="313" y="78"/>
                  <a:pt x="309" y="92"/>
                  <a:pt x="308" y="118"/>
                </a:cubicBezTo>
                <a:cubicBezTo>
                  <a:pt x="316" y="99"/>
                  <a:pt x="323" y="88"/>
                  <a:pt x="330" y="86"/>
                </a:cubicBezTo>
                <a:cubicBezTo>
                  <a:pt x="342" y="84"/>
                  <a:pt x="355" y="94"/>
                  <a:pt x="359" y="115"/>
                </a:cubicBezTo>
                <a:close/>
                <a:moveTo>
                  <a:pt x="253" y="146"/>
                </a:moveTo>
                <a:cubicBezTo>
                  <a:pt x="251" y="140"/>
                  <a:pt x="248" y="136"/>
                  <a:pt x="244" y="137"/>
                </a:cubicBezTo>
                <a:cubicBezTo>
                  <a:pt x="233" y="140"/>
                  <a:pt x="218" y="178"/>
                  <a:pt x="224" y="205"/>
                </a:cubicBezTo>
                <a:cubicBezTo>
                  <a:pt x="226" y="212"/>
                  <a:pt x="229" y="216"/>
                  <a:pt x="234" y="214"/>
                </a:cubicBezTo>
                <a:cubicBezTo>
                  <a:pt x="246" y="212"/>
                  <a:pt x="258" y="173"/>
                  <a:pt x="253" y="146"/>
                </a:cubicBezTo>
                <a:close/>
                <a:moveTo>
                  <a:pt x="341" y="117"/>
                </a:moveTo>
                <a:cubicBezTo>
                  <a:pt x="339" y="109"/>
                  <a:pt x="336" y="106"/>
                  <a:pt x="333" y="107"/>
                </a:cubicBezTo>
                <a:cubicBezTo>
                  <a:pt x="327" y="108"/>
                  <a:pt x="312" y="134"/>
                  <a:pt x="307" y="182"/>
                </a:cubicBezTo>
                <a:cubicBezTo>
                  <a:pt x="310" y="189"/>
                  <a:pt x="316" y="193"/>
                  <a:pt x="322" y="192"/>
                </a:cubicBezTo>
                <a:cubicBezTo>
                  <a:pt x="332" y="189"/>
                  <a:pt x="337" y="179"/>
                  <a:pt x="340" y="160"/>
                </a:cubicBezTo>
                <a:cubicBezTo>
                  <a:pt x="343" y="142"/>
                  <a:pt x="343" y="127"/>
                  <a:pt x="341" y="11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9" name="Freeform 69">
            <a:extLst>
              <a:ext uri="{FF2B5EF4-FFF2-40B4-BE49-F238E27FC236}">
                <a16:creationId xmlns:a16="http://schemas.microsoft.com/office/drawing/2014/main" xmlns="" id="{C8E94724-643A-47E3-9418-069108BF1EE8}"/>
              </a:ext>
            </a:extLst>
          </p:cNvPr>
          <p:cNvSpPr>
            <a:spLocks/>
          </p:cNvSpPr>
          <p:nvPr/>
        </p:nvSpPr>
        <p:spPr bwMode="auto">
          <a:xfrm>
            <a:off x="7245350" y="2366963"/>
            <a:ext cx="561975" cy="339725"/>
          </a:xfrm>
          <a:custGeom>
            <a:avLst/>
            <a:gdLst>
              <a:gd name="T0" fmla="*/ 320 w 400"/>
              <a:gd name="T1" fmla="*/ 239 h 240"/>
              <a:gd name="T2" fmla="*/ 241 w 400"/>
              <a:gd name="T3" fmla="*/ 182 h 240"/>
              <a:gd name="T4" fmla="*/ 237 w 400"/>
              <a:gd name="T5" fmla="*/ 172 h 240"/>
              <a:gd name="T6" fmla="*/ 199 w 400"/>
              <a:gd name="T7" fmla="*/ 85 h 240"/>
              <a:gd name="T8" fmla="*/ 119 w 400"/>
              <a:gd name="T9" fmla="*/ 33 h 240"/>
              <a:gd name="T10" fmla="*/ 33 w 400"/>
              <a:gd name="T11" fmla="*/ 120 h 240"/>
              <a:gd name="T12" fmla="*/ 119 w 400"/>
              <a:gd name="T13" fmla="*/ 207 h 240"/>
              <a:gd name="T14" fmla="*/ 196 w 400"/>
              <a:gd name="T15" fmla="*/ 161 h 240"/>
              <a:gd name="T16" fmla="*/ 212 w 400"/>
              <a:gd name="T17" fmla="*/ 196 h 240"/>
              <a:gd name="T18" fmla="*/ 119 w 400"/>
              <a:gd name="T19" fmla="*/ 240 h 240"/>
              <a:gd name="T20" fmla="*/ 0 w 400"/>
              <a:gd name="T21" fmla="*/ 120 h 240"/>
              <a:gd name="T22" fmla="*/ 119 w 400"/>
              <a:gd name="T23" fmla="*/ 0 h 240"/>
              <a:gd name="T24" fmla="*/ 230 w 400"/>
              <a:gd name="T25" fmla="*/ 74 h 240"/>
              <a:gd name="T26" fmla="*/ 269 w 400"/>
              <a:gd name="T27" fmla="*/ 165 h 240"/>
              <a:gd name="T28" fmla="*/ 318 w 400"/>
              <a:gd name="T29" fmla="*/ 207 h 240"/>
              <a:gd name="T30" fmla="*/ 368 w 400"/>
              <a:gd name="T31" fmla="*/ 168 h 240"/>
              <a:gd name="T32" fmla="*/ 327 w 400"/>
              <a:gd name="T33" fmla="*/ 131 h 240"/>
              <a:gd name="T34" fmla="*/ 256 w 400"/>
              <a:gd name="T35" fmla="*/ 63 h 240"/>
              <a:gd name="T36" fmla="*/ 320 w 400"/>
              <a:gd name="T37" fmla="*/ 3 h 240"/>
              <a:gd name="T38" fmla="*/ 378 w 400"/>
              <a:gd name="T39" fmla="*/ 37 h 240"/>
              <a:gd name="T40" fmla="*/ 353 w 400"/>
              <a:gd name="T41" fmla="*/ 51 h 240"/>
              <a:gd name="T42" fmla="*/ 319 w 400"/>
              <a:gd name="T43" fmla="*/ 32 h 240"/>
              <a:gd name="T44" fmla="*/ 287 w 400"/>
              <a:gd name="T45" fmla="*/ 62 h 240"/>
              <a:gd name="T46" fmla="*/ 340 w 400"/>
              <a:gd name="T47" fmla="*/ 101 h 240"/>
              <a:gd name="T48" fmla="*/ 400 w 400"/>
              <a:gd name="T49" fmla="*/ 169 h 240"/>
              <a:gd name="T50" fmla="*/ 320 w 400"/>
              <a:gd name="T51" fmla="*/ 239 h 2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400" h="240">
                <a:moveTo>
                  <a:pt x="320" y="239"/>
                </a:moveTo>
                <a:cubicBezTo>
                  <a:pt x="279" y="239"/>
                  <a:pt x="257" y="218"/>
                  <a:pt x="241" y="182"/>
                </a:cubicBezTo>
                <a:cubicBezTo>
                  <a:pt x="237" y="172"/>
                  <a:pt x="237" y="172"/>
                  <a:pt x="237" y="172"/>
                </a:cubicBezTo>
                <a:cubicBezTo>
                  <a:pt x="199" y="85"/>
                  <a:pt x="199" y="85"/>
                  <a:pt x="199" y="85"/>
                </a:cubicBezTo>
                <a:cubicBezTo>
                  <a:pt x="186" y="54"/>
                  <a:pt x="155" y="33"/>
                  <a:pt x="119" y="33"/>
                </a:cubicBezTo>
                <a:cubicBezTo>
                  <a:pt x="72" y="33"/>
                  <a:pt x="33" y="72"/>
                  <a:pt x="33" y="120"/>
                </a:cubicBezTo>
                <a:cubicBezTo>
                  <a:pt x="33" y="168"/>
                  <a:pt x="72" y="207"/>
                  <a:pt x="119" y="207"/>
                </a:cubicBezTo>
                <a:cubicBezTo>
                  <a:pt x="153" y="207"/>
                  <a:pt x="182" y="188"/>
                  <a:pt x="196" y="161"/>
                </a:cubicBezTo>
                <a:cubicBezTo>
                  <a:pt x="212" y="196"/>
                  <a:pt x="212" y="196"/>
                  <a:pt x="212" y="196"/>
                </a:cubicBezTo>
                <a:cubicBezTo>
                  <a:pt x="190" y="223"/>
                  <a:pt x="157" y="240"/>
                  <a:pt x="119" y="240"/>
                </a:cubicBezTo>
                <a:cubicBezTo>
                  <a:pt x="54" y="240"/>
                  <a:pt x="0" y="186"/>
                  <a:pt x="0" y="120"/>
                </a:cubicBezTo>
                <a:cubicBezTo>
                  <a:pt x="0" y="54"/>
                  <a:pt x="54" y="0"/>
                  <a:pt x="119" y="0"/>
                </a:cubicBezTo>
                <a:cubicBezTo>
                  <a:pt x="169" y="0"/>
                  <a:pt x="209" y="27"/>
                  <a:pt x="230" y="74"/>
                </a:cubicBezTo>
                <a:cubicBezTo>
                  <a:pt x="231" y="78"/>
                  <a:pt x="251" y="125"/>
                  <a:pt x="269" y="165"/>
                </a:cubicBezTo>
                <a:cubicBezTo>
                  <a:pt x="279" y="190"/>
                  <a:pt x="289" y="206"/>
                  <a:pt x="318" y="207"/>
                </a:cubicBezTo>
                <a:cubicBezTo>
                  <a:pt x="348" y="208"/>
                  <a:pt x="368" y="190"/>
                  <a:pt x="368" y="168"/>
                </a:cubicBezTo>
                <a:cubicBezTo>
                  <a:pt x="368" y="145"/>
                  <a:pt x="353" y="140"/>
                  <a:pt x="327" y="131"/>
                </a:cubicBezTo>
                <a:cubicBezTo>
                  <a:pt x="280" y="116"/>
                  <a:pt x="256" y="100"/>
                  <a:pt x="256" y="63"/>
                </a:cubicBezTo>
                <a:cubicBezTo>
                  <a:pt x="256" y="27"/>
                  <a:pt x="281" y="3"/>
                  <a:pt x="320" y="3"/>
                </a:cubicBezTo>
                <a:cubicBezTo>
                  <a:pt x="346" y="3"/>
                  <a:pt x="365" y="14"/>
                  <a:pt x="378" y="37"/>
                </a:cubicBezTo>
                <a:cubicBezTo>
                  <a:pt x="353" y="51"/>
                  <a:pt x="353" y="51"/>
                  <a:pt x="353" y="51"/>
                </a:cubicBezTo>
                <a:cubicBezTo>
                  <a:pt x="343" y="37"/>
                  <a:pt x="332" y="32"/>
                  <a:pt x="319" y="32"/>
                </a:cubicBezTo>
                <a:cubicBezTo>
                  <a:pt x="300" y="32"/>
                  <a:pt x="287" y="45"/>
                  <a:pt x="287" y="62"/>
                </a:cubicBezTo>
                <a:cubicBezTo>
                  <a:pt x="287" y="87"/>
                  <a:pt x="309" y="91"/>
                  <a:pt x="340" y="101"/>
                </a:cubicBezTo>
                <a:cubicBezTo>
                  <a:pt x="381" y="114"/>
                  <a:pt x="400" y="130"/>
                  <a:pt x="400" y="169"/>
                </a:cubicBezTo>
                <a:cubicBezTo>
                  <a:pt x="400" y="209"/>
                  <a:pt x="366" y="239"/>
                  <a:pt x="320" y="23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0" name="Freeform 70">
            <a:extLst>
              <a:ext uri="{FF2B5EF4-FFF2-40B4-BE49-F238E27FC236}">
                <a16:creationId xmlns:a16="http://schemas.microsoft.com/office/drawing/2014/main" xmlns="" id="{FF136166-B153-4809-97F2-F59C615A457D}"/>
              </a:ext>
            </a:extLst>
          </p:cNvPr>
          <p:cNvSpPr>
            <a:spLocks noEditPoints="1"/>
          </p:cNvSpPr>
          <p:nvPr/>
        </p:nvSpPr>
        <p:spPr bwMode="auto">
          <a:xfrm>
            <a:off x="7385050" y="2924175"/>
            <a:ext cx="280988" cy="423863"/>
          </a:xfrm>
          <a:custGeom>
            <a:avLst/>
            <a:gdLst>
              <a:gd name="T0" fmla="*/ 36 w 200"/>
              <a:gd name="T1" fmla="*/ 300 h 300"/>
              <a:gd name="T2" fmla="*/ 36 w 200"/>
              <a:gd name="T3" fmla="*/ 186 h 300"/>
              <a:gd name="T4" fmla="*/ 37 w 200"/>
              <a:gd name="T5" fmla="*/ 184 h 300"/>
              <a:gd name="T6" fmla="*/ 40 w 200"/>
              <a:gd name="T7" fmla="*/ 184 h 300"/>
              <a:gd name="T8" fmla="*/ 41 w 200"/>
              <a:gd name="T9" fmla="*/ 185 h 300"/>
              <a:gd name="T10" fmla="*/ 105 w 200"/>
              <a:gd name="T11" fmla="*/ 218 h 300"/>
              <a:gd name="T12" fmla="*/ 200 w 200"/>
              <a:gd name="T13" fmla="*/ 106 h 300"/>
              <a:gd name="T14" fmla="*/ 111 w 200"/>
              <a:gd name="T15" fmla="*/ 0 h 300"/>
              <a:gd name="T16" fmla="*/ 37 w 200"/>
              <a:gd name="T17" fmla="*/ 40 h 300"/>
              <a:gd name="T18" fmla="*/ 36 w 200"/>
              <a:gd name="T19" fmla="*/ 41 h 300"/>
              <a:gd name="T20" fmla="*/ 32 w 200"/>
              <a:gd name="T21" fmla="*/ 41 h 300"/>
              <a:gd name="T22" fmla="*/ 30 w 200"/>
              <a:gd name="T23" fmla="*/ 4 h 300"/>
              <a:gd name="T24" fmla="*/ 0 w 200"/>
              <a:gd name="T25" fmla="*/ 4 h 300"/>
              <a:gd name="T26" fmla="*/ 2 w 200"/>
              <a:gd name="T27" fmla="*/ 72 h 300"/>
              <a:gd name="T28" fmla="*/ 2 w 200"/>
              <a:gd name="T29" fmla="*/ 300 h 300"/>
              <a:gd name="T30" fmla="*/ 36 w 200"/>
              <a:gd name="T31" fmla="*/ 300 h 300"/>
              <a:gd name="T32" fmla="*/ 36 w 200"/>
              <a:gd name="T33" fmla="*/ 92 h 300"/>
              <a:gd name="T34" fmla="*/ 39 w 200"/>
              <a:gd name="T35" fmla="*/ 76 h 300"/>
              <a:gd name="T36" fmla="*/ 99 w 200"/>
              <a:gd name="T37" fmla="*/ 27 h 300"/>
              <a:gd name="T38" fmla="*/ 165 w 200"/>
              <a:gd name="T39" fmla="*/ 107 h 300"/>
              <a:gd name="T40" fmla="*/ 98 w 200"/>
              <a:gd name="T41" fmla="*/ 192 h 300"/>
              <a:gd name="T42" fmla="*/ 38 w 200"/>
              <a:gd name="T43" fmla="*/ 145 h 300"/>
              <a:gd name="T44" fmla="*/ 36 w 200"/>
              <a:gd name="T45" fmla="*/ 128 h 300"/>
              <a:gd name="T46" fmla="*/ 36 w 200"/>
              <a:gd name="T47" fmla="*/ 92 h 3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200" h="300">
                <a:moveTo>
                  <a:pt x="36" y="300"/>
                </a:moveTo>
                <a:cubicBezTo>
                  <a:pt x="36" y="186"/>
                  <a:pt x="36" y="186"/>
                  <a:pt x="36" y="186"/>
                </a:cubicBezTo>
                <a:cubicBezTo>
                  <a:pt x="37" y="184"/>
                  <a:pt x="37" y="184"/>
                  <a:pt x="37" y="184"/>
                </a:cubicBezTo>
                <a:cubicBezTo>
                  <a:pt x="40" y="184"/>
                  <a:pt x="40" y="184"/>
                  <a:pt x="40" y="184"/>
                </a:cubicBezTo>
                <a:cubicBezTo>
                  <a:pt x="41" y="185"/>
                  <a:pt x="41" y="185"/>
                  <a:pt x="41" y="185"/>
                </a:cubicBezTo>
                <a:cubicBezTo>
                  <a:pt x="53" y="206"/>
                  <a:pt x="77" y="218"/>
                  <a:pt x="105" y="218"/>
                </a:cubicBezTo>
                <a:cubicBezTo>
                  <a:pt x="152" y="218"/>
                  <a:pt x="200" y="183"/>
                  <a:pt x="200" y="106"/>
                </a:cubicBezTo>
                <a:cubicBezTo>
                  <a:pt x="200" y="43"/>
                  <a:pt x="164" y="0"/>
                  <a:pt x="111" y="0"/>
                </a:cubicBezTo>
                <a:cubicBezTo>
                  <a:pt x="78" y="0"/>
                  <a:pt x="53" y="14"/>
                  <a:pt x="37" y="40"/>
                </a:cubicBezTo>
                <a:cubicBezTo>
                  <a:pt x="36" y="41"/>
                  <a:pt x="36" y="41"/>
                  <a:pt x="36" y="41"/>
                </a:cubicBezTo>
                <a:cubicBezTo>
                  <a:pt x="32" y="41"/>
                  <a:pt x="32" y="41"/>
                  <a:pt x="32" y="41"/>
                </a:cubicBezTo>
                <a:cubicBezTo>
                  <a:pt x="30" y="4"/>
                  <a:pt x="30" y="4"/>
                  <a:pt x="30" y="4"/>
                </a:cubicBezTo>
                <a:cubicBezTo>
                  <a:pt x="0" y="4"/>
                  <a:pt x="0" y="4"/>
                  <a:pt x="0" y="4"/>
                </a:cubicBezTo>
                <a:cubicBezTo>
                  <a:pt x="1" y="25"/>
                  <a:pt x="2" y="46"/>
                  <a:pt x="2" y="72"/>
                </a:cubicBezTo>
                <a:cubicBezTo>
                  <a:pt x="2" y="300"/>
                  <a:pt x="2" y="300"/>
                  <a:pt x="2" y="300"/>
                </a:cubicBezTo>
                <a:lnTo>
                  <a:pt x="36" y="300"/>
                </a:lnTo>
                <a:close/>
                <a:moveTo>
                  <a:pt x="36" y="92"/>
                </a:moveTo>
                <a:cubicBezTo>
                  <a:pt x="36" y="87"/>
                  <a:pt x="37" y="82"/>
                  <a:pt x="39" y="76"/>
                </a:cubicBezTo>
                <a:cubicBezTo>
                  <a:pt x="46" y="47"/>
                  <a:pt x="71" y="27"/>
                  <a:pt x="99" y="27"/>
                </a:cubicBezTo>
                <a:cubicBezTo>
                  <a:pt x="138" y="27"/>
                  <a:pt x="165" y="60"/>
                  <a:pt x="165" y="107"/>
                </a:cubicBezTo>
                <a:cubicBezTo>
                  <a:pt x="165" y="159"/>
                  <a:pt x="139" y="192"/>
                  <a:pt x="98" y="192"/>
                </a:cubicBezTo>
                <a:cubicBezTo>
                  <a:pt x="69" y="192"/>
                  <a:pt x="45" y="173"/>
                  <a:pt x="38" y="145"/>
                </a:cubicBezTo>
                <a:cubicBezTo>
                  <a:pt x="36" y="140"/>
                  <a:pt x="36" y="135"/>
                  <a:pt x="36" y="128"/>
                </a:cubicBezTo>
                <a:lnTo>
                  <a:pt x="36" y="9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1" name="Freeform 71">
            <a:extLst>
              <a:ext uri="{FF2B5EF4-FFF2-40B4-BE49-F238E27FC236}">
                <a16:creationId xmlns:a16="http://schemas.microsoft.com/office/drawing/2014/main" xmlns="" id="{B9AC4B09-8343-41B8-BF1B-5425059F6841}"/>
              </a:ext>
            </a:extLst>
          </p:cNvPr>
          <p:cNvSpPr>
            <a:spLocks noEditPoints="1"/>
          </p:cNvSpPr>
          <p:nvPr/>
        </p:nvSpPr>
        <p:spPr bwMode="auto">
          <a:xfrm>
            <a:off x="7315200" y="3511550"/>
            <a:ext cx="420688" cy="423863"/>
          </a:xfrm>
          <a:custGeom>
            <a:avLst/>
            <a:gdLst>
              <a:gd name="T0" fmla="*/ 278 w 300"/>
              <a:gd name="T1" fmla="*/ 0 h 300"/>
              <a:gd name="T2" fmla="*/ 22 w 300"/>
              <a:gd name="T3" fmla="*/ 0 h 300"/>
              <a:gd name="T4" fmla="*/ 0 w 300"/>
              <a:gd name="T5" fmla="*/ 22 h 300"/>
              <a:gd name="T6" fmla="*/ 0 w 300"/>
              <a:gd name="T7" fmla="*/ 279 h 300"/>
              <a:gd name="T8" fmla="*/ 22 w 300"/>
              <a:gd name="T9" fmla="*/ 300 h 300"/>
              <a:gd name="T10" fmla="*/ 278 w 300"/>
              <a:gd name="T11" fmla="*/ 300 h 300"/>
              <a:gd name="T12" fmla="*/ 300 w 300"/>
              <a:gd name="T13" fmla="*/ 279 h 300"/>
              <a:gd name="T14" fmla="*/ 300 w 300"/>
              <a:gd name="T15" fmla="*/ 22 h 300"/>
              <a:gd name="T16" fmla="*/ 278 w 300"/>
              <a:gd name="T17" fmla="*/ 0 h 300"/>
              <a:gd name="T18" fmla="*/ 91 w 300"/>
              <a:gd name="T19" fmla="*/ 251 h 300"/>
              <a:gd name="T20" fmla="*/ 46 w 300"/>
              <a:gd name="T21" fmla="*/ 251 h 300"/>
              <a:gd name="T22" fmla="*/ 46 w 300"/>
              <a:gd name="T23" fmla="*/ 116 h 300"/>
              <a:gd name="T24" fmla="*/ 91 w 300"/>
              <a:gd name="T25" fmla="*/ 116 h 300"/>
              <a:gd name="T26" fmla="*/ 91 w 300"/>
              <a:gd name="T27" fmla="*/ 251 h 300"/>
              <a:gd name="T28" fmla="*/ 69 w 300"/>
              <a:gd name="T29" fmla="*/ 97 h 300"/>
              <a:gd name="T30" fmla="*/ 68 w 300"/>
              <a:gd name="T31" fmla="*/ 97 h 300"/>
              <a:gd name="T32" fmla="*/ 43 w 300"/>
              <a:gd name="T33" fmla="*/ 74 h 300"/>
              <a:gd name="T34" fmla="*/ 69 w 300"/>
              <a:gd name="T35" fmla="*/ 51 h 300"/>
              <a:gd name="T36" fmla="*/ 94 w 300"/>
              <a:gd name="T37" fmla="*/ 74 h 300"/>
              <a:gd name="T38" fmla="*/ 69 w 300"/>
              <a:gd name="T39" fmla="*/ 97 h 300"/>
              <a:gd name="T40" fmla="*/ 255 w 300"/>
              <a:gd name="T41" fmla="*/ 251 h 300"/>
              <a:gd name="T42" fmla="*/ 209 w 300"/>
              <a:gd name="T43" fmla="*/ 251 h 300"/>
              <a:gd name="T44" fmla="*/ 209 w 300"/>
              <a:gd name="T45" fmla="*/ 179 h 300"/>
              <a:gd name="T46" fmla="*/ 186 w 300"/>
              <a:gd name="T47" fmla="*/ 148 h 300"/>
              <a:gd name="T48" fmla="*/ 163 w 300"/>
              <a:gd name="T49" fmla="*/ 165 h 300"/>
              <a:gd name="T50" fmla="*/ 162 w 300"/>
              <a:gd name="T51" fmla="*/ 176 h 300"/>
              <a:gd name="T52" fmla="*/ 162 w 300"/>
              <a:gd name="T53" fmla="*/ 251 h 300"/>
              <a:gd name="T54" fmla="*/ 116 w 300"/>
              <a:gd name="T55" fmla="*/ 251 h 300"/>
              <a:gd name="T56" fmla="*/ 116 w 300"/>
              <a:gd name="T57" fmla="*/ 116 h 300"/>
              <a:gd name="T58" fmla="*/ 162 w 300"/>
              <a:gd name="T59" fmla="*/ 116 h 300"/>
              <a:gd name="T60" fmla="*/ 162 w 300"/>
              <a:gd name="T61" fmla="*/ 135 h 300"/>
              <a:gd name="T62" fmla="*/ 202 w 300"/>
              <a:gd name="T63" fmla="*/ 113 h 300"/>
              <a:gd name="T64" fmla="*/ 255 w 300"/>
              <a:gd name="T65" fmla="*/ 174 h 300"/>
              <a:gd name="T66" fmla="*/ 255 w 300"/>
              <a:gd name="T67" fmla="*/ 251 h 300"/>
              <a:gd name="T68" fmla="*/ 161 w 300"/>
              <a:gd name="T69" fmla="*/ 136 h 300"/>
              <a:gd name="T70" fmla="*/ 162 w 300"/>
              <a:gd name="T71" fmla="*/ 135 h 300"/>
              <a:gd name="T72" fmla="*/ 162 w 300"/>
              <a:gd name="T73" fmla="*/ 136 h 300"/>
              <a:gd name="T74" fmla="*/ 161 w 300"/>
              <a:gd name="T75" fmla="*/ 136 h 3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300" h="300">
                <a:moveTo>
                  <a:pt x="278" y="0"/>
                </a:moveTo>
                <a:cubicBezTo>
                  <a:pt x="22" y="0"/>
                  <a:pt x="22" y="0"/>
                  <a:pt x="22" y="0"/>
                </a:cubicBezTo>
                <a:cubicBezTo>
                  <a:pt x="10" y="0"/>
                  <a:pt x="0" y="10"/>
                  <a:pt x="0" y="22"/>
                </a:cubicBezTo>
                <a:cubicBezTo>
                  <a:pt x="0" y="279"/>
                  <a:pt x="0" y="279"/>
                  <a:pt x="0" y="279"/>
                </a:cubicBezTo>
                <a:cubicBezTo>
                  <a:pt x="0" y="291"/>
                  <a:pt x="10" y="300"/>
                  <a:pt x="22" y="300"/>
                </a:cubicBezTo>
                <a:cubicBezTo>
                  <a:pt x="278" y="300"/>
                  <a:pt x="278" y="300"/>
                  <a:pt x="278" y="300"/>
                </a:cubicBezTo>
                <a:cubicBezTo>
                  <a:pt x="290" y="300"/>
                  <a:pt x="300" y="291"/>
                  <a:pt x="300" y="279"/>
                </a:cubicBezTo>
                <a:cubicBezTo>
                  <a:pt x="300" y="22"/>
                  <a:pt x="300" y="22"/>
                  <a:pt x="300" y="22"/>
                </a:cubicBezTo>
                <a:cubicBezTo>
                  <a:pt x="300" y="10"/>
                  <a:pt x="290" y="0"/>
                  <a:pt x="278" y="0"/>
                </a:cubicBezTo>
                <a:close/>
                <a:moveTo>
                  <a:pt x="91" y="251"/>
                </a:moveTo>
                <a:cubicBezTo>
                  <a:pt x="46" y="251"/>
                  <a:pt x="46" y="251"/>
                  <a:pt x="46" y="251"/>
                </a:cubicBezTo>
                <a:cubicBezTo>
                  <a:pt x="46" y="116"/>
                  <a:pt x="46" y="116"/>
                  <a:pt x="46" y="116"/>
                </a:cubicBezTo>
                <a:cubicBezTo>
                  <a:pt x="91" y="116"/>
                  <a:pt x="91" y="116"/>
                  <a:pt x="91" y="116"/>
                </a:cubicBezTo>
                <a:lnTo>
                  <a:pt x="91" y="251"/>
                </a:lnTo>
                <a:close/>
                <a:moveTo>
                  <a:pt x="69" y="97"/>
                </a:moveTo>
                <a:cubicBezTo>
                  <a:pt x="68" y="97"/>
                  <a:pt x="68" y="97"/>
                  <a:pt x="68" y="97"/>
                </a:cubicBezTo>
                <a:cubicBezTo>
                  <a:pt x="53" y="97"/>
                  <a:pt x="43" y="87"/>
                  <a:pt x="43" y="74"/>
                </a:cubicBezTo>
                <a:cubicBezTo>
                  <a:pt x="43" y="61"/>
                  <a:pt x="53" y="51"/>
                  <a:pt x="69" y="51"/>
                </a:cubicBezTo>
                <a:cubicBezTo>
                  <a:pt x="84" y="51"/>
                  <a:pt x="94" y="61"/>
                  <a:pt x="94" y="74"/>
                </a:cubicBezTo>
                <a:cubicBezTo>
                  <a:pt x="94" y="87"/>
                  <a:pt x="84" y="97"/>
                  <a:pt x="69" y="97"/>
                </a:cubicBezTo>
                <a:close/>
                <a:moveTo>
                  <a:pt x="255" y="251"/>
                </a:moveTo>
                <a:cubicBezTo>
                  <a:pt x="209" y="251"/>
                  <a:pt x="209" y="251"/>
                  <a:pt x="209" y="251"/>
                </a:cubicBezTo>
                <a:cubicBezTo>
                  <a:pt x="209" y="179"/>
                  <a:pt x="209" y="179"/>
                  <a:pt x="209" y="179"/>
                </a:cubicBezTo>
                <a:cubicBezTo>
                  <a:pt x="209" y="161"/>
                  <a:pt x="203" y="148"/>
                  <a:pt x="186" y="148"/>
                </a:cubicBezTo>
                <a:cubicBezTo>
                  <a:pt x="174" y="148"/>
                  <a:pt x="166" y="157"/>
                  <a:pt x="163" y="165"/>
                </a:cubicBezTo>
                <a:cubicBezTo>
                  <a:pt x="162" y="168"/>
                  <a:pt x="162" y="172"/>
                  <a:pt x="162" y="176"/>
                </a:cubicBezTo>
                <a:cubicBezTo>
                  <a:pt x="162" y="251"/>
                  <a:pt x="162" y="251"/>
                  <a:pt x="162" y="251"/>
                </a:cubicBezTo>
                <a:cubicBezTo>
                  <a:pt x="116" y="251"/>
                  <a:pt x="116" y="251"/>
                  <a:pt x="116" y="251"/>
                </a:cubicBezTo>
                <a:cubicBezTo>
                  <a:pt x="116" y="251"/>
                  <a:pt x="117" y="129"/>
                  <a:pt x="116" y="116"/>
                </a:cubicBezTo>
                <a:cubicBezTo>
                  <a:pt x="162" y="116"/>
                  <a:pt x="162" y="116"/>
                  <a:pt x="162" y="116"/>
                </a:cubicBezTo>
                <a:cubicBezTo>
                  <a:pt x="162" y="135"/>
                  <a:pt x="162" y="135"/>
                  <a:pt x="162" y="135"/>
                </a:cubicBezTo>
                <a:cubicBezTo>
                  <a:pt x="168" y="126"/>
                  <a:pt x="178" y="113"/>
                  <a:pt x="202" y="113"/>
                </a:cubicBezTo>
                <a:cubicBezTo>
                  <a:pt x="232" y="113"/>
                  <a:pt x="255" y="132"/>
                  <a:pt x="255" y="174"/>
                </a:cubicBezTo>
                <a:lnTo>
                  <a:pt x="255" y="251"/>
                </a:lnTo>
                <a:close/>
                <a:moveTo>
                  <a:pt x="161" y="136"/>
                </a:moveTo>
                <a:cubicBezTo>
                  <a:pt x="161" y="135"/>
                  <a:pt x="161" y="135"/>
                  <a:pt x="162" y="135"/>
                </a:cubicBezTo>
                <a:cubicBezTo>
                  <a:pt x="162" y="136"/>
                  <a:pt x="162" y="136"/>
                  <a:pt x="162" y="136"/>
                </a:cubicBezTo>
                <a:lnTo>
                  <a:pt x="161" y="13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2" name="Freeform 72">
            <a:extLst>
              <a:ext uri="{FF2B5EF4-FFF2-40B4-BE49-F238E27FC236}">
                <a16:creationId xmlns:a16="http://schemas.microsoft.com/office/drawing/2014/main" xmlns="" id="{03007897-5FEF-4F0D-A6A8-E0975A25B322}"/>
              </a:ext>
            </a:extLst>
          </p:cNvPr>
          <p:cNvSpPr>
            <a:spLocks noEditPoints="1"/>
          </p:cNvSpPr>
          <p:nvPr/>
        </p:nvSpPr>
        <p:spPr bwMode="auto">
          <a:xfrm>
            <a:off x="7305675" y="4108450"/>
            <a:ext cx="441325" cy="423863"/>
          </a:xfrm>
          <a:custGeom>
            <a:avLst/>
            <a:gdLst>
              <a:gd name="T0" fmla="*/ 314 w 314"/>
              <a:gd name="T1" fmla="*/ 184 h 300"/>
              <a:gd name="T2" fmla="*/ 314 w 314"/>
              <a:gd name="T3" fmla="*/ 300 h 300"/>
              <a:gd name="T4" fmla="*/ 247 w 314"/>
              <a:gd name="T5" fmla="*/ 300 h 300"/>
              <a:gd name="T6" fmla="*/ 247 w 314"/>
              <a:gd name="T7" fmla="*/ 192 h 300"/>
              <a:gd name="T8" fmla="*/ 213 w 314"/>
              <a:gd name="T9" fmla="*/ 146 h 300"/>
              <a:gd name="T10" fmla="*/ 178 w 314"/>
              <a:gd name="T11" fmla="*/ 171 h 300"/>
              <a:gd name="T12" fmla="*/ 176 w 314"/>
              <a:gd name="T13" fmla="*/ 187 h 300"/>
              <a:gd name="T14" fmla="*/ 176 w 314"/>
              <a:gd name="T15" fmla="*/ 300 h 300"/>
              <a:gd name="T16" fmla="*/ 109 w 314"/>
              <a:gd name="T17" fmla="*/ 300 h 300"/>
              <a:gd name="T18" fmla="*/ 109 w 314"/>
              <a:gd name="T19" fmla="*/ 98 h 300"/>
              <a:gd name="T20" fmla="*/ 176 w 314"/>
              <a:gd name="T21" fmla="*/ 98 h 300"/>
              <a:gd name="T22" fmla="*/ 176 w 314"/>
              <a:gd name="T23" fmla="*/ 126 h 300"/>
              <a:gd name="T24" fmla="*/ 176 w 314"/>
              <a:gd name="T25" fmla="*/ 127 h 300"/>
              <a:gd name="T26" fmla="*/ 176 w 314"/>
              <a:gd name="T27" fmla="*/ 127 h 300"/>
              <a:gd name="T28" fmla="*/ 176 w 314"/>
              <a:gd name="T29" fmla="*/ 126 h 300"/>
              <a:gd name="T30" fmla="*/ 237 w 314"/>
              <a:gd name="T31" fmla="*/ 93 h 300"/>
              <a:gd name="T32" fmla="*/ 314 w 314"/>
              <a:gd name="T33" fmla="*/ 184 h 300"/>
              <a:gd name="T34" fmla="*/ 38 w 314"/>
              <a:gd name="T35" fmla="*/ 0 h 300"/>
              <a:gd name="T36" fmla="*/ 0 w 314"/>
              <a:gd name="T37" fmla="*/ 35 h 300"/>
              <a:gd name="T38" fmla="*/ 37 w 314"/>
              <a:gd name="T39" fmla="*/ 70 h 300"/>
              <a:gd name="T40" fmla="*/ 38 w 314"/>
              <a:gd name="T41" fmla="*/ 70 h 300"/>
              <a:gd name="T42" fmla="*/ 76 w 314"/>
              <a:gd name="T43" fmla="*/ 35 h 300"/>
              <a:gd name="T44" fmla="*/ 38 w 314"/>
              <a:gd name="T45" fmla="*/ 0 h 300"/>
              <a:gd name="T46" fmla="*/ 4 w 314"/>
              <a:gd name="T47" fmla="*/ 300 h 300"/>
              <a:gd name="T48" fmla="*/ 72 w 314"/>
              <a:gd name="T49" fmla="*/ 300 h 300"/>
              <a:gd name="T50" fmla="*/ 72 w 314"/>
              <a:gd name="T51" fmla="*/ 98 h 300"/>
              <a:gd name="T52" fmla="*/ 4 w 314"/>
              <a:gd name="T53" fmla="*/ 98 h 300"/>
              <a:gd name="T54" fmla="*/ 4 w 314"/>
              <a:gd name="T55" fmla="*/ 300 h 3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314" h="300">
                <a:moveTo>
                  <a:pt x="314" y="184"/>
                </a:moveTo>
                <a:cubicBezTo>
                  <a:pt x="314" y="300"/>
                  <a:pt x="314" y="300"/>
                  <a:pt x="314" y="300"/>
                </a:cubicBezTo>
                <a:cubicBezTo>
                  <a:pt x="247" y="300"/>
                  <a:pt x="247" y="300"/>
                  <a:pt x="247" y="300"/>
                </a:cubicBezTo>
                <a:cubicBezTo>
                  <a:pt x="247" y="192"/>
                  <a:pt x="247" y="192"/>
                  <a:pt x="247" y="192"/>
                </a:cubicBezTo>
                <a:cubicBezTo>
                  <a:pt x="247" y="165"/>
                  <a:pt x="237" y="146"/>
                  <a:pt x="213" y="146"/>
                </a:cubicBezTo>
                <a:cubicBezTo>
                  <a:pt x="194" y="146"/>
                  <a:pt x="183" y="158"/>
                  <a:pt x="178" y="171"/>
                </a:cubicBezTo>
                <a:cubicBezTo>
                  <a:pt x="177" y="175"/>
                  <a:pt x="176" y="181"/>
                  <a:pt x="176" y="187"/>
                </a:cubicBezTo>
                <a:cubicBezTo>
                  <a:pt x="176" y="300"/>
                  <a:pt x="176" y="300"/>
                  <a:pt x="176" y="300"/>
                </a:cubicBezTo>
                <a:cubicBezTo>
                  <a:pt x="109" y="300"/>
                  <a:pt x="109" y="300"/>
                  <a:pt x="109" y="300"/>
                </a:cubicBezTo>
                <a:cubicBezTo>
                  <a:pt x="109" y="300"/>
                  <a:pt x="110" y="117"/>
                  <a:pt x="109" y="98"/>
                </a:cubicBezTo>
                <a:cubicBezTo>
                  <a:pt x="176" y="98"/>
                  <a:pt x="176" y="98"/>
                  <a:pt x="176" y="98"/>
                </a:cubicBezTo>
                <a:cubicBezTo>
                  <a:pt x="176" y="126"/>
                  <a:pt x="176" y="126"/>
                  <a:pt x="176" y="126"/>
                </a:cubicBezTo>
                <a:cubicBezTo>
                  <a:pt x="176" y="126"/>
                  <a:pt x="176" y="127"/>
                  <a:pt x="176" y="127"/>
                </a:cubicBezTo>
                <a:cubicBezTo>
                  <a:pt x="176" y="127"/>
                  <a:pt x="176" y="127"/>
                  <a:pt x="176" y="127"/>
                </a:cubicBezTo>
                <a:cubicBezTo>
                  <a:pt x="176" y="126"/>
                  <a:pt x="176" y="126"/>
                  <a:pt x="176" y="126"/>
                </a:cubicBezTo>
                <a:cubicBezTo>
                  <a:pt x="185" y="113"/>
                  <a:pt x="201" y="93"/>
                  <a:pt x="237" y="93"/>
                </a:cubicBezTo>
                <a:cubicBezTo>
                  <a:pt x="281" y="93"/>
                  <a:pt x="314" y="122"/>
                  <a:pt x="314" y="184"/>
                </a:cubicBezTo>
                <a:close/>
                <a:moveTo>
                  <a:pt x="38" y="0"/>
                </a:moveTo>
                <a:cubicBezTo>
                  <a:pt x="15" y="0"/>
                  <a:pt x="0" y="15"/>
                  <a:pt x="0" y="35"/>
                </a:cubicBezTo>
                <a:cubicBezTo>
                  <a:pt x="0" y="54"/>
                  <a:pt x="15" y="70"/>
                  <a:pt x="37" y="70"/>
                </a:cubicBezTo>
                <a:cubicBezTo>
                  <a:pt x="38" y="70"/>
                  <a:pt x="38" y="70"/>
                  <a:pt x="38" y="70"/>
                </a:cubicBezTo>
                <a:cubicBezTo>
                  <a:pt x="61" y="70"/>
                  <a:pt x="76" y="54"/>
                  <a:pt x="76" y="35"/>
                </a:cubicBezTo>
                <a:cubicBezTo>
                  <a:pt x="76" y="15"/>
                  <a:pt x="61" y="0"/>
                  <a:pt x="38" y="0"/>
                </a:cubicBezTo>
                <a:close/>
                <a:moveTo>
                  <a:pt x="4" y="300"/>
                </a:moveTo>
                <a:cubicBezTo>
                  <a:pt x="72" y="300"/>
                  <a:pt x="72" y="300"/>
                  <a:pt x="72" y="300"/>
                </a:cubicBezTo>
                <a:cubicBezTo>
                  <a:pt x="72" y="98"/>
                  <a:pt x="72" y="98"/>
                  <a:pt x="72" y="98"/>
                </a:cubicBezTo>
                <a:cubicBezTo>
                  <a:pt x="4" y="98"/>
                  <a:pt x="4" y="98"/>
                  <a:pt x="4" y="98"/>
                </a:cubicBezTo>
                <a:lnTo>
                  <a:pt x="4" y="30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3" name="Freeform 73">
            <a:extLst>
              <a:ext uri="{FF2B5EF4-FFF2-40B4-BE49-F238E27FC236}">
                <a16:creationId xmlns:a16="http://schemas.microsoft.com/office/drawing/2014/main" xmlns="" id="{4B4D39E5-D15A-4AED-870E-A08D9B251709}"/>
              </a:ext>
            </a:extLst>
          </p:cNvPr>
          <p:cNvSpPr>
            <a:spLocks/>
          </p:cNvSpPr>
          <p:nvPr/>
        </p:nvSpPr>
        <p:spPr bwMode="auto">
          <a:xfrm>
            <a:off x="7288213" y="4702175"/>
            <a:ext cx="474663" cy="427038"/>
          </a:xfrm>
          <a:custGeom>
            <a:avLst/>
            <a:gdLst>
              <a:gd name="T0" fmla="*/ 325 w 338"/>
              <a:gd name="T1" fmla="*/ 253 h 302"/>
              <a:gd name="T2" fmla="*/ 303 w 338"/>
              <a:gd name="T3" fmla="*/ 233 h 302"/>
              <a:gd name="T4" fmla="*/ 247 w 338"/>
              <a:gd name="T5" fmla="*/ 211 h 302"/>
              <a:gd name="T6" fmla="*/ 244 w 338"/>
              <a:gd name="T7" fmla="*/ 210 h 302"/>
              <a:gd name="T8" fmla="*/ 244 w 338"/>
              <a:gd name="T9" fmla="*/ 210 h 302"/>
              <a:gd name="T10" fmla="*/ 222 w 338"/>
              <a:gd name="T11" fmla="*/ 194 h 302"/>
              <a:gd name="T12" fmla="*/ 222 w 338"/>
              <a:gd name="T13" fmla="*/ 194 h 302"/>
              <a:gd name="T14" fmla="*/ 222 w 338"/>
              <a:gd name="T15" fmla="*/ 194 h 302"/>
              <a:gd name="T16" fmla="*/ 221 w 338"/>
              <a:gd name="T17" fmla="*/ 193 h 302"/>
              <a:gd name="T18" fmla="*/ 221 w 338"/>
              <a:gd name="T19" fmla="*/ 193 h 302"/>
              <a:gd name="T20" fmla="*/ 221 w 338"/>
              <a:gd name="T21" fmla="*/ 193 h 302"/>
              <a:gd name="T22" fmla="*/ 221 w 338"/>
              <a:gd name="T23" fmla="*/ 193 h 302"/>
              <a:gd name="T24" fmla="*/ 221 w 338"/>
              <a:gd name="T25" fmla="*/ 193 h 302"/>
              <a:gd name="T26" fmla="*/ 217 w 338"/>
              <a:gd name="T27" fmla="*/ 190 h 302"/>
              <a:gd name="T28" fmla="*/ 216 w 338"/>
              <a:gd name="T29" fmla="*/ 190 h 302"/>
              <a:gd name="T30" fmla="*/ 216 w 338"/>
              <a:gd name="T31" fmla="*/ 190 h 302"/>
              <a:gd name="T32" fmla="*/ 216 w 338"/>
              <a:gd name="T33" fmla="*/ 190 h 302"/>
              <a:gd name="T34" fmla="*/ 216 w 338"/>
              <a:gd name="T35" fmla="*/ 190 h 302"/>
              <a:gd name="T36" fmla="*/ 216 w 338"/>
              <a:gd name="T37" fmla="*/ 190 h 302"/>
              <a:gd name="T38" fmla="*/ 216 w 338"/>
              <a:gd name="T39" fmla="*/ 190 h 302"/>
              <a:gd name="T40" fmla="*/ 214 w 338"/>
              <a:gd name="T41" fmla="*/ 189 h 302"/>
              <a:gd name="T42" fmla="*/ 210 w 338"/>
              <a:gd name="T43" fmla="*/ 175 h 302"/>
              <a:gd name="T44" fmla="*/ 208 w 338"/>
              <a:gd name="T45" fmla="*/ 173 h 302"/>
              <a:gd name="T46" fmla="*/ 209 w 338"/>
              <a:gd name="T47" fmla="*/ 162 h 302"/>
              <a:gd name="T48" fmla="*/ 211 w 338"/>
              <a:gd name="T49" fmla="*/ 159 h 302"/>
              <a:gd name="T50" fmla="*/ 217 w 338"/>
              <a:gd name="T51" fmla="*/ 141 h 302"/>
              <a:gd name="T52" fmla="*/ 226 w 338"/>
              <a:gd name="T53" fmla="*/ 126 h 302"/>
              <a:gd name="T54" fmla="*/ 230 w 338"/>
              <a:gd name="T55" fmla="*/ 95 h 302"/>
              <a:gd name="T56" fmla="*/ 226 w 338"/>
              <a:gd name="T57" fmla="*/ 97 h 302"/>
              <a:gd name="T58" fmla="*/ 229 w 338"/>
              <a:gd name="T59" fmla="*/ 74 h 302"/>
              <a:gd name="T60" fmla="*/ 222 w 338"/>
              <a:gd name="T61" fmla="*/ 28 h 302"/>
              <a:gd name="T62" fmla="*/ 204 w 338"/>
              <a:gd name="T63" fmla="*/ 11 h 302"/>
              <a:gd name="T64" fmla="*/ 191 w 338"/>
              <a:gd name="T65" fmla="*/ 5 h 302"/>
              <a:gd name="T66" fmla="*/ 136 w 338"/>
              <a:gd name="T67" fmla="*/ 5 h 302"/>
              <a:gd name="T68" fmla="*/ 108 w 338"/>
              <a:gd name="T69" fmla="*/ 25 h 302"/>
              <a:gd name="T70" fmla="*/ 100 w 338"/>
              <a:gd name="T71" fmla="*/ 74 h 302"/>
              <a:gd name="T72" fmla="*/ 104 w 338"/>
              <a:gd name="T73" fmla="*/ 91 h 302"/>
              <a:gd name="T74" fmla="*/ 105 w 338"/>
              <a:gd name="T75" fmla="*/ 95 h 302"/>
              <a:gd name="T76" fmla="*/ 104 w 338"/>
              <a:gd name="T77" fmla="*/ 95 h 302"/>
              <a:gd name="T78" fmla="*/ 107 w 338"/>
              <a:gd name="T79" fmla="*/ 126 h 302"/>
              <a:gd name="T80" fmla="*/ 116 w 338"/>
              <a:gd name="T81" fmla="*/ 141 h 302"/>
              <a:gd name="T82" fmla="*/ 122 w 338"/>
              <a:gd name="T83" fmla="*/ 159 h 302"/>
              <a:gd name="T84" fmla="*/ 125 w 338"/>
              <a:gd name="T85" fmla="*/ 162 h 302"/>
              <a:gd name="T86" fmla="*/ 125 w 338"/>
              <a:gd name="T87" fmla="*/ 171 h 302"/>
              <a:gd name="T88" fmla="*/ 127 w 338"/>
              <a:gd name="T89" fmla="*/ 176 h 302"/>
              <a:gd name="T90" fmla="*/ 124 w 338"/>
              <a:gd name="T91" fmla="*/ 175 h 302"/>
              <a:gd name="T92" fmla="*/ 120 w 338"/>
              <a:gd name="T93" fmla="*/ 190 h 302"/>
              <a:gd name="T94" fmla="*/ 119 w 338"/>
              <a:gd name="T95" fmla="*/ 189 h 302"/>
              <a:gd name="T96" fmla="*/ 114 w 338"/>
              <a:gd name="T97" fmla="*/ 192 h 302"/>
              <a:gd name="T98" fmla="*/ 91 w 338"/>
              <a:gd name="T99" fmla="*/ 209 h 302"/>
              <a:gd name="T100" fmla="*/ 91 w 338"/>
              <a:gd name="T101" fmla="*/ 209 h 302"/>
              <a:gd name="T102" fmla="*/ 91 w 338"/>
              <a:gd name="T103" fmla="*/ 210 h 302"/>
              <a:gd name="T104" fmla="*/ 91 w 338"/>
              <a:gd name="T105" fmla="*/ 210 h 302"/>
              <a:gd name="T106" fmla="*/ 88 w 338"/>
              <a:gd name="T107" fmla="*/ 211 h 302"/>
              <a:gd name="T108" fmla="*/ 32 w 338"/>
              <a:gd name="T109" fmla="*/ 233 h 302"/>
              <a:gd name="T110" fmla="*/ 10 w 338"/>
              <a:gd name="T111" fmla="*/ 253 h 302"/>
              <a:gd name="T112" fmla="*/ 0 w 338"/>
              <a:gd name="T113" fmla="*/ 302 h 302"/>
              <a:gd name="T114" fmla="*/ 338 w 338"/>
              <a:gd name="T115" fmla="*/ 302 h 302"/>
              <a:gd name="T116" fmla="*/ 325 w 338"/>
              <a:gd name="T117" fmla="*/ 253 h 3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338" h="302">
                <a:moveTo>
                  <a:pt x="325" y="253"/>
                </a:moveTo>
                <a:cubicBezTo>
                  <a:pt x="325" y="239"/>
                  <a:pt x="315" y="238"/>
                  <a:pt x="303" y="233"/>
                </a:cubicBezTo>
                <a:cubicBezTo>
                  <a:pt x="247" y="211"/>
                  <a:pt x="247" y="211"/>
                  <a:pt x="247" y="211"/>
                </a:cubicBezTo>
                <a:cubicBezTo>
                  <a:pt x="246" y="211"/>
                  <a:pt x="245" y="210"/>
                  <a:pt x="244" y="210"/>
                </a:cubicBezTo>
                <a:cubicBezTo>
                  <a:pt x="244" y="210"/>
                  <a:pt x="244" y="210"/>
                  <a:pt x="244" y="210"/>
                </a:cubicBezTo>
                <a:cubicBezTo>
                  <a:pt x="234" y="205"/>
                  <a:pt x="225" y="199"/>
                  <a:pt x="222" y="194"/>
                </a:cubicBezTo>
                <a:cubicBezTo>
                  <a:pt x="222" y="194"/>
                  <a:pt x="222" y="194"/>
                  <a:pt x="222" y="194"/>
                </a:cubicBezTo>
                <a:cubicBezTo>
                  <a:pt x="222" y="194"/>
                  <a:pt x="222" y="194"/>
                  <a:pt x="222" y="194"/>
                </a:cubicBezTo>
                <a:cubicBezTo>
                  <a:pt x="221" y="194"/>
                  <a:pt x="221" y="194"/>
                  <a:pt x="221" y="193"/>
                </a:cubicBezTo>
                <a:cubicBezTo>
                  <a:pt x="221" y="193"/>
                  <a:pt x="221" y="193"/>
                  <a:pt x="221" y="193"/>
                </a:cubicBezTo>
                <a:cubicBezTo>
                  <a:pt x="221" y="193"/>
                  <a:pt x="221" y="193"/>
                  <a:pt x="221" y="193"/>
                </a:cubicBezTo>
                <a:cubicBezTo>
                  <a:pt x="221" y="193"/>
                  <a:pt x="221" y="193"/>
                  <a:pt x="221" y="193"/>
                </a:cubicBezTo>
                <a:cubicBezTo>
                  <a:pt x="221" y="193"/>
                  <a:pt x="221" y="193"/>
                  <a:pt x="221" y="193"/>
                </a:cubicBezTo>
                <a:cubicBezTo>
                  <a:pt x="219" y="191"/>
                  <a:pt x="218" y="190"/>
                  <a:pt x="217" y="190"/>
                </a:cubicBezTo>
                <a:cubicBezTo>
                  <a:pt x="216" y="190"/>
                  <a:pt x="216" y="190"/>
                  <a:pt x="216" y="190"/>
                </a:cubicBezTo>
                <a:cubicBezTo>
                  <a:pt x="216" y="190"/>
                  <a:pt x="216" y="190"/>
                  <a:pt x="216" y="190"/>
                </a:cubicBezTo>
                <a:cubicBezTo>
                  <a:pt x="216" y="190"/>
                  <a:pt x="216" y="190"/>
                  <a:pt x="216" y="190"/>
                </a:cubicBezTo>
                <a:cubicBezTo>
                  <a:pt x="216" y="190"/>
                  <a:pt x="216" y="190"/>
                  <a:pt x="216" y="190"/>
                </a:cubicBezTo>
                <a:cubicBezTo>
                  <a:pt x="216" y="190"/>
                  <a:pt x="216" y="190"/>
                  <a:pt x="216" y="190"/>
                </a:cubicBezTo>
                <a:cubicBezTo>
                  <a:pt x="216" y="190"/>
                  <a:pt x="216" y="190"/>
                  <a:pt x="216" y="190"/>
                </a:cubicBezTo>
                <a:cubicBezTo>
                  <a:pt x="215" y="191"/>
                  <a:pt x="215" y="190"/>
                  <a:pt x="214" y="189"/>
                </a:cubicBezTo>
                <a:cubicBezTo>
                  <a:pt x="213" y="184"/>
                  <a:pt x="210" y="177"/>
                  <a:pt x="210" y="175"/>
                </a:cubicBezTo>
                <a:cubicBezTo>
                  <a:pt x="209" y="173"/>
                  <a:pt x="208" y="179"/>
                  <a:pt x="208" y="173"/>
                </a:cubicBezTo>
                <a:cubicBezTo>
                  <a:pt x="209" y="162"/>
                  <a:pt x="209" y="162"/>
                  <a:pt x="209" y="162"/>
                </a:cubicBezTo>
                <a:cubicBezTo>
                  <a:pt x="210" y="161"/>
                  <a:pt x="211" y="160"/>
                  <a:pt x="211" y="159"/>
                </a:cubicBezTo>
                <a:cubicBezTo>
                  <a:pt x="215" y="155"/>
                  <a:pt x="215" y="144"/>
                  <a:pt x="217" y="141"/>
                </a:cubicBezTo>
                <a:cubicBezTo>
                  <a:pt x="219" y="139"/>
                  <a:pt x="223" y="138"/>
                  <a:pt x="226" y="126"/>
                </a:cubicBezTo>
                <a:cubicBezTo>
                  <a:pt x="230" y="113"/>
                  <a:pt x="234" y="95"/>
                  <a:pt x="230" y="95"/>
                </a:cubicBezTo>
                <a:cubicBezTo>
                  <a:pt x="228" y="95"/>
                  <a:pt x="227" y="95"/>
                  <a:pt x="226" y="97"/>
                </a:cubicBezTo>
                <a:cubicBezTo>
                  <a:pt x="227" y="92"/>
                  <a:pt x="228" y="82"/>
                  <a:pt x="229" y="74"/>
                </a:cubicBezTo>
                <a:cubicBezTo>
                  <a:pt x="229" y="64"/>
                  <a:pt x="228" y="38"/>
                  <a:pt x="222" y="28"/>
                </a:cubicBezTo>
                <a:cubicBezTo>
                  <a:pt x="218" y="22"/>
                  <a:pt x="211" y="16"/>
                  <a:pt x="204" y="11"/>
                </a:cubicBezTo>
                <a:cubicBezTo>
                  <a:pt x="199" y="9"/>
                  <a:pt x="195" y="6"/>
                  <a:pt x="191" y="5"/>
                </a:cubicBezTo>
                <a:cubicBezTo>
                  <a:pt x="181" y="0"/>
                  <a:pt x="147" y="2"/>
                  <a:pt x="136" y="5"/>
                </a:cubicBezTo>
                <a:cubicBezTo>
                  <a:pt x="123" y="8"/>
                  <a:pt x="114" y="16"/>
                  <a:pt x="108" y="25"/>
                </a:cubicBezTo>
                <a:cubicBezTo>
                  <a:pt x="103" y="35"/>
                  <a:pt x="100" y="64"/>
                  <a:pt x="100" y="74"/>
                </a:cubicBezTo>
                <a:cubicBezTo>
                  <a:pt x="101" y="78"/>
                  <a:pt x="103" y="86"/>
                  <a:pt x="104" y="91"/>
                </a:cubicBezTo>
                <a:cubicBezTo>
                  <a:pt x="105" y="93"/>
                  <a:pt x="105" y="93"/>
                  <a:pt x="105" y="95"/>
                </a:cubicBezTo>
                <a:cubicBezTo>
                  <a:pt x="105" y="95"/>
                  <a:pt x="104" y="95"/>
                  <a:pt x="104" y="95"/>
                </a:cubicBezTo>
                <a:cubicBezTo>
                  <a:pt x="99" y="95"/>
                  <a:pt x="104" y="113"/>
                  <a:pt x="107" y="126"/>
                </a:cubicBezTo>
                <a:cubicBezTo>
                  <a:pt x="111" y="138"/>
                  <a:pt x="115" y="139"/>
                  <a:pt x="116" y="141"/>
                </a:cubicBezTo>
                <a:cubicBezTo>
                  <a:pt x="118" y="144"/>
                  <a:pt x="119" y="155"/>
                  <a:pt x="122" y="159"/>
                </a:cubicBezTo>
                <a:cubicBezTo>
                  <a:pt x="123" y="160"/>
                  <a:pt x="124" y="161"/>
                  <a:pt x="125" y="162"/>
                </a:cubicBezTo>
                <a:cubicBezTo>
                  <a:pt x="125" y="171"/>
                  <a:pt x="125" y="171"/>
                  <a:pt x="125" y="171"/>
                </a:cubicBezTo>
                <a:cubicBezTo>
                  <a:pt x="127" y="176"/>
                  <a:pt x="127" y="176"/>
                  <a:pt x="127" y="176"/>
                </a:cubicBezTo>
                <a:cubicBezTo>
                  <a:pt x="126" y="174"/>
                  <a:pt x="125" y="174"/>
                  <a:pt x="124" y="175"/>
                </a:cubicBezTo>
                <a:cubicBezTo>
                  <a:pt x="123" y="180"/>
                  <a:pt x="121" y="185"/>
                  <a:pt x="120" y="190"/>
                </a:cubicBezTo>
                <a:cubicBezTo>
                  <a:pt x="120" y="190"/>
                  <a:pt x="119" y="189"/>
                  <a:pt x="119" y="189"/>
                </a:cubicBezTo>
                <a:cubicBezTo>
                  <a:pt x="117" y="188"/>
                  <a:pt x="115" y="189"/>
                  <a:pt x="114" y="192"/>
                </a:cubicBezTo>
                <a:cubicBezTo>
                  <a:pt x="111" y="197"/>
                  <a:pt x="102" y="204"/>
                  <a:pt x="91" y="209"/>
                </a:cubicBezTo>
                <a:cubicBezTo>
                  <a:pt x="91" y="209"/>
                  <a:pt x="91" y="209"/>
                  <a:pt x="91" y="209"/>
                </a:cubicBezTo>
                <a:cubicBezTo>
                  <a:pt x="91" y="210"/>
                  <a:pt x="91" y="210"/>
                  <a:pt x="91" y="210"/>
                </a:cubicBezTo>
                <a:cubicBezTo>
                  <a:pt x="91" y="210"/>
                  <a:pt x="91" y="210"/>
                  <a:pt x="91" y="210"/>
                </a:cubicBezTo>
                <a:cubicBezTo>
                  <a:pt x="90" y="210"/>
                  <a:pt x="89" y="211"/>
                  <a:pt x="88" y="211"/>
                </a:cubicBezTo>
                <a:cubicBezTo>
                  <a:pt x="32" y="233"/>
                  <a:pt x="32" y="233"/>
                  <a:pt x="32" y="233"/>
                </a:cubicBezTo>
                <a:cubicBezTo>
                  <a:pt x="20" y="238"/>
                  <a:pt x="10" y="239"/>
                  <a:pt x="10" y="253"/>
                </a:cubicBezTo>
                <a:cubicBezTo>
                  <a:pt x="0" y="302"/>
                  <a:pt x="0" y="302"/>
                  <a:pt x="0" y="302"/>
                </a:cubicBezTo>
                <a:cubicBezTo>
                  <a:pt x="338" y="302"/>
                  <a:pt x="338" y="302"/>
                  <a:pt x="338" y="302"/>
                </a:cubicBezTo>
                <a:lnTo>
                  <a:pt x="325" y="25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4" name="Freeform 74">
            <a:extLst>
              <a:ext uri="{FF2B5EF4-FFF2-40B4-BE49-F238E27FC236}">
                <a16:creationId xmlns:a16="http://schemas.microsoft.com/office/drawing/2014/main" xmlns="" id="{5AECE7B4-FD32-45BB-9A31-2597AFF1F4B9}"/>
              </a:ext>
            </a:extLst>
          </p:cNvPr>
          <p:cNvSpPr>
            <a:spLocks noEditPoints="1"/>
          </p:cNvSpPr>
          <p:nvPr/>
        </p:nvSpPr>
        <p:spPr bwMode="auto">
          <a:xfrm>
            <a:off x="7245350" y="5335588"/>
            <a:ext cx="561975" cy="339725"/>
          </a:xfrm>
          <a:custGeom>
            <a:avLst/>
            <a:gdLst>
              <a:gd name="T0" fmla="*/ 183 w 400"/>
              <a:gd name="T1" fmla="*/ 111 h 240"/>
              <a:gd name="T2" fmla="*/ 186 w 400"/>
              <a:gd name="T3" fmla="*/ 106 h 240"/>
              <a:gd name="T4" fmla="*/ 350 w 400"/>
              <a:gd name="T5" fmla="*/ 93 h 240"/>
              <a:gd name="T6" fmla="*/ 352 w 400"/>
              <a:gd name="T7" fmla="*/ 118 h 240"/>
              <a:gd name="T8" fmla="*/ 141 w 400"/>
              <a:gd name="T9" fmla="*/ 122 h 240"/>
              <a:gd name="T10" fmla="*/ 145 w 400"/>
              <a:gd name="T11" fmla="*/ 122 h 240"/>
              <a:gd name="T12" fmla="*/ 138 w 400"/>
              <a:gd name="T13" fmla="*/ 122 h 240"/>
              <a:gd name="T14" fmla="*/ 400 w 400"/>
              <a:gd name="T15" fmla="*/ 226 h 240"/>
              <a:gd name="T16" fmla="*/ 0 w 400"/>
              <a:gd name="T17" fmla="*/ 226 h 240"/>
              <a:gd name="T18" fmla="*/ 386 w 400"/>
              <a:gd name="T19" fmla="*/ 0 h 240"/>
              <a:gd name="T20" fmla="*/ 120 w 400"/>
              <a:gd name="T21" fmla="*/ 148 h 240"/>
              <a:gd name="T22" fmla="*/ 97 w 400"/>
              <a:gd name="T23" fmla="*/ 70 h 240"/>
              <a:gd name="T24" fmla="*/ 86 w 400"/>
              <a:gd name="T25" fmla="*/ 71 h 240"/>
              <a:gd name="T26" fmla="*/ 63 w 400"/>
              <a:gd name="T27" fmla="*/ 102 h 240"/>
              <a:gd name="T28" fmla="*/ 35 w 400"/>
              <a:gd name="T29" fmla="*/ 83 h 240"/>
              <a:gd name="T30" fmla="*/ 41 w 400"/>
              <a:gd name="T31" fmla="*/ 146 h 240"/>
              <a:gd name="T32" fmla="*/ 54 w 400"/>
              <a:gd name="T33" fmla="*/ 122 h 240"/>
              <a:gd name="T34" fmla="*/ 71 w 400"/>
              <a:gd name="T35" fmla="*/ 145 h 240"/>
              <a:gd name="T36" fmla="*/ 85 w 400"/>
              <a:gd name="T37" fmla="*/ 144 h 240"/>
              <a:gd name="T38" fmla="*/ 107 w 400"/>
              <a:gd name="T39" fmla="*/ 150 h 240"/>
              <a:gd name="T40" fmla="*/ 120 w 400"/>
              <a:gd name="T41" fmla="*/ 148 h 240"/>
              <a:gd name="T42" fmla="*/ 154 w 400"/>
              <a:gd name="T43" fmla="*/ 150 h 240"/>
              <a:gd name="T44" fmla="*/ 140 w 400"/>
              <a:gd name="T45" fmla="*/ 146 h 240"/>
              <a:gd name="T46" fmla="*/ 154 w 400"/>
              <a:gd name="T47" fmla="*/ 129 h 240"/>
              <a:gd name="T48" fmla="*/ 152 w 400"/>
              <a:gd name="T49" fmla="*/ 95 h 240"/>
              <a:gd name="T50" fmla="*/ 124 w 400"/>
              <a:gd name="T51" fmla="*/ 122 h 240"/>
              <a:gd name="T52" fmla="*/ 166 w 400"/>
              <a:gd name="T53" fmla="*/ 152 h 240"/>
              <a:gd name="T54" fmla="*/ 191 w 400"/>
              <a:gd name="T55" fmla="*/ 150 h 240"/>
              <a:gd name="T56" fmla="*/ 189 w 400"/>
              <a:gd name="T57" fmla="*/ 133 h 240"/>
              <a:gd name="T58" fmla="*/ 200 w 400"/>
              <a:gd name="T59" fmla="*/ 95 h 240"/>
              <a:gd name="T60" fmla="*/ 191 w 400"/>
              <a:gd name="T61" fmla="*/ 154 h 240"/>
              <a:gd name="T62" fmla="*/ 249 w 400"/>
              <a:gd name="T63" fmla="*/ 114 h 240"/>
              <a:gd name="T64" fmla="*/ 236 w 400"/>
              <a:gd name="T65" fmla="*/ 113 h 240"/>
              <a:gd name="T66" fmla="*/ 234 w 400"/>
              <a:gd name="T67" fmla="*/ 89 h 240"/>
              <a:gd name="T68" fmla="*/ 220 w 400"/>
              <a:gd name="T69" fmla="*/ 49 h 240"/>
              <a:gd name="T70" fmla="*/ 219 w 400"/>
              <a:gd name="T71" fmla="*/ 114 h 240"/>
              <a:gd name="T72" fmla="*/ 205 w 400"/>
              <a:gd name="T73" fmla="*/ 115 h 240"/>
              <a:gd name="T74" fmla="*/ 222 w 400"/>
              <a:gd name="T75" fmla="*/ 123 h 240"/>
              <a:gd name="T76" fmla="*/ 228 w 400"/>
              <a:gd name="T77" fmla="*/ 157 h 240"/>
              <a:gd name="T78" fmla="*/ 234 w 400"/>
              <a:gd name="T79" fmla="*/ 121 h 240"/>
              <a:gd name="T80" fmla="*/ 304 w 400"/>
              <a:gd name="T81" fmla="*/ 110 h 240"/>
              <a:gd name="T82" fmla="*/ 289 w 400"/>
              <a:gd name="T83" fmla="*/ 103 h 240"/>
              <a:gd name="T84" fmla="*/ 274 w 400"/>
              <a:gd name="T85" fmla="*/ 120 h 240"/>
              <a:gd name="T86" fmla="*/ 259 w 400"/>
              <a:gd name="T87" fmla="*/ 103 h 240"/>
              <a:gd name="T88" fmla="*/ 285 w 400"/>
              <a:gd name="T89" fmla="*/ 151 h 240"/>
              <a:gd name="T90" fmla="*/ 297 w 400"/>
              <a:gd name="T91" fmla="*/ 136 h 240"/>
              <a:gd name="T92" fmla="*/ 347 w 400"/>
              <a:gd name="T93" fmla="*/ 82 h 240"/>
              <a:gd name="T94" fmla="*/ 312 w 400"/>
              <a:gd name="T95" fmla="*/ 143 h 240"/>
              <a:gd name="T96" fmla="*/ 320 w 400"/>
              <a:gd name="T97" fmla="*/ 194 h 240"/>
              <a:gd name="T98" fmla="*/ 335 w 400"/>
              <a:gd name="T99" fmla="*/ 195 h 240"/>
              <a:gd name="T100" fmla="*/ 366 w 400"/>
              <a:gd name="T101" fmla="*/ 88 h 2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400" h="240">
                <a:moveTo>
                  <a:pt x="183" y="126"/>
                </a:moveTo>
                <a:cubicBezTo>
                  <a:pt x="182" y="126"/>
                  <a:pt x="180" y="126"/>
                  <a:pt x="179" y="125"/>
                </a:cubicBezTo>
                <a:cubicBezTo>
                  <a:pt x="180" y="119"/>
                  <a:pt x="181" y="115"/>
                  <a:pt x="183" y="111"/>
                </a:cubicBezTo>
                <a:cubicBezTo>
                  <a:pt x="184" y="110"/>
                  <a:pt x="185" y="108"/>
                  <a:pt x="185" y="106"/>
                </a:cubicBezTo>
                <a:cubicBezTo>
                  <a:pt x="186" y="104"/>
                  <a:pt x="186" y="104"/>
                  <a:pt x="186" y="104"/>
                </a:cubicBezTo>
                <a:cubicBezTo>
                  <a:pt x="186" y="106"/>
                  <a:pt x="186" y="106"/>
                  <a:pt x="186" y="106"/>
                </a:cubicBezTo>
                <a:cubicBezTo>
                  <a:pt x="188" y="111"/>
                  <a:pt x="187" y="121"/>
                  <a:pt x="185" y="126"/>
                </a:cubicBezTo>
                <a:lnTo>
                  <a:pt x="183" y="126"/>
                </a:lnTo>
                <a:close/>
                <a:moveTo>
                  <a:pt x="350" y="93"/>
                </a:moveTo>
                <a:cubicBezTo>
                  <a:pt x="349" y="93"/>
                  <a:pt x="349" y="93"/>
                  <a:pt x="349" y="93"/>
                </a:cubicBezTo>
                <a:cubicBezTo>
                  <a:pt x="338" y="104"/>
                  <a:pt x="334" y="122"/>
                  <a:pt x="331" y="139"/>
                </a:cubicBezTo>
                <a:cubicBezTo>
                  <a:pt x="340" y="136"/>
                  <a:pt x="348" y="127"/>
                  <a:pt x="352" y="118"/>
                </a:cubicBezTo>
                <a:cubicBezTo>
                  <a:pt x="354" y="112"/>
                  <a:pt x="356" y="103"/>
                  <a:pt x="351" y="93"/>
                </a:cubicBezTo>
                <a:lnTo>
                  <a:pt x="350" y="93"/>
                </a:lnTo>
                <a:close/>
                <a:moveTo>
                  <a:pt x="141" y="122"/>
                </a:moveTo>
                <a:cubicBezTo>
                  <a:pt x="142" y="122"/>
                  <a:pt x="143" y="122"/>
                  <a:pt x="144" y="122"/>
                </a:cubicBezTo>
                <a:cubicBezTo>
                  <a:pt x="144" y="122"/>
                  <a:pt x="144" y="122"/>
                  <a:pt x="144" y="122"/>
                </a:cubicBezTo>
                <a:cubicBezTo>
                  <a:pt x="145" y="122"/>
                  <a:pt x="145" y="122"/>
                  <a:pt x="145" y="122"/>
                </a:cubicBezTo>
                <a:cubicBezTo>
                  <a:pt x="146" y="117"/>
                  <a:pt x="146" y="112"/>
                  <a:pt x="144" y="106"/>
                </a:cubicBezTo>
                <a:cubicBezTo>
                  <a:pt x="141" y="110"/>
                  <a:pt x="139" y="115"/>
                  <a:pt x="138" y="121"/>
                </a:cubicBezTo>
                <a:cubicBezTo>
                  <a:pt x="138" y="122"/>
                  <a:pt x="138" y="122"/>
                  <a:pt x="138" y="122"/>
                </a:cubicBezTo>
                <a:cubicBezTo>
                  <a:pt x="140" y="122"/>
                  <a:pt x="140" y="122"/>
                  <a:pt x="140" y="122"/>
                </a:cubicBezTo>
                <a:cubicBezTo>
                  <a:pt x="140" y="122"/>
                  <a:pt x="141" y="122"/>
                  <a:pt x="141" y="122"/>
                </a:cubicBezTo>
                <a:close/>
                <a:moveTo>
                  <a:pt x="400" y="226"/>
                </a:moveTo>
                <a:cubicBezTo>
                  <a:pt x="400" y="234"/>
                  <a:pt x="394" y="240"/>
                  <a:pt x="386" y="240"/>
                </a:cubicBezTo>
                <a:cubicBezTo>
                  <a:pt x="15" y="240"/>
                  <a:pt x="15" y="240"/>
                  <a:pt x="15" y="240"/>
                </a:cubicBezTo>
                <a:cubicBezTo>
                  <a:pt x="7" y="240"/>
                  <a:pt x="0" y="234"/>
                  <a:pt x="0" y="226"/>
                </a:cubicBezTo>
                <a:cubicBezTo>
                  <a:pt x="0" y="14"/>
                  <a:pt x="0" y="14"/>
                  <a:pt x="0" y="14"/>
                </a:cubicBezTo>
                <a:cubicBezTo>
                  <a:pt x="0" y="7"/>
                  <a:pt x="7" y="0"/>
                  <a:pt x="15" y="0"/>
                </a:cubicBezTo>
                <a:cubicBezTo>
                  <a:pt x="386" y="0"/>
                  <a:pt x="386" y="0"/>
                  <a:pt x="386" y="0"/>
                </a:cubicBezTo>
                <a:cubicBezTo>
                  <a:pt x="394" y="0"/>
                  <a:pt x="400" y="7"/>
                  <a:pt x="400" y="14"/>
                </a:cubicBezTo>
                <a:cubicBezTo>
                  <a:pt x="400" y="226"/>
                  <a:pt x="400" y="226"/>
                  <a:pt x="400" y="226"/>
                </a:cubicBezTo>
                <a:close/>
                <a:moveTo>
                  <a:pt x="120" y="148"/>
                </a:moveTo>
                <a:cubicBezTo>
                  <a:pt x="116" y="137"/>
                  <a:pt x="114" y="125"/>
                  <a:pt x="111" y="113"/>
                </a:cubicBezTo>
                <a:cubicBezTo>
                  <a:pt x="108" y="97"/>
                  <a:pt x="105" y="81"/>
                  <a:pt x="99" y="69"/>
                </a:cubicBezTo>
                <a:cubicBezTo>
                  <a:pt x="99" y="69"/>
                  <a:pt x="98" y="70"/>
                  <a:pt x="97" y="70"/>
                </a:cubicBezTo>
                <a:cubicBezTo>
                  <a:pt x="95" y="70"/>
                  <a:pt x="94" y="70"/>
                  <a:pt x="92" y="70"/>
                </a:cubicBezTo>
                <a:cubicBezTo>
                  <a:pt x="90" y="70"/>
                  <a:pt x="89" y="71"/>
                  <a:pt x="87" y="71"/>
                </a:cubicBezTo>
                <a:cubicBezTo>
                  <a:pt x="87" y="71"/>
                  <a:pt x="86" y="71"/>
                  <a:pt x="86" y="71"/>
                </a:cubicBezTo>
                <a:cubicBezTo>
                  <a:pt x="86" y="71"/>
                  <a:pt x="85" y="69"/>
                  <a:pt x="85" y="69"/>
                </a:cubicBezTo>
                <a:cubicBezTo>
                  <a:pt x="76" y="81"/>
                  <a:pt x="73" y="97"/>
                  <a:pt x="69" y="114"/>
                </a:cubicBezTo>
                <a:cubicBezTo>
                  <a:pt x="67" y="110"/>
                  <a:pt x="65" y="106"/>
                  <a:pt x="63" y="102"/>
                </a:cubicBezTo>
                <a:cubicBezTo>
                  <a:pt x="59" y="95"/>
                  <a:pt x="55" y="87"/>
                  <a:pt x="51" y="81"/>
                </a:cubicBezTo>
                <a:cubicBezTo>
                  <a:pt x="50" y="81"/>
                  <a:pt x="49" y="81"/>
                  <a:pt x="48" y="81"/>
                </a:cubicBezTo>
                <a:cubicBezTo>
                  <a:pt x="43" y="81"/>
                  <a:pt x="39" y="82"/>
                  <a:pt x="35" y="83"/>
                </a:cubicBezTo>
                <a:cubicBezTo>
                  <a:pt x="34" y="94"/>
                  <a:pt x="34" y="94"/>
                  <a:pt x="34" y="94"/>
                </a:cubicBezTo>
                <a:cubicBezTo>
                  <a:pt x="34" y="113"/>
                  <a:pt x="34" y="130"/>
                  <a:pt x="38" y="145"/>
                </a:cubicBezTo>
                <a:cubicBezTo>
                  <a:pt x="39" y="145"/>
                  <a:pt x="40" y="146"/>
                  <a:pt x="41" y="146"/>
                </a:cubicBezTo>
                <a:cubicBezTo>
                  <a:pt x="47" y="146"/>
                  <a:pt x="52" y="143"/>
                  <a:pt x="54" y="142"/>
                </a:cubicBezTo>
                <a:cubicBezTo>
                  <a:pt x="54" y="137"/>
                  <a:pt x="54" y="133"/>
                  <a:pt x="53" y="129"/>
                </a:cubicBezTo>
                <a:cubicBezTo>
                  <a:pt x="53" y="127"/>
                  <a:pt x="53" y="125"/>
                  <a:pt x="54" y="122"/>
                </a:cubicBezTo>
                <a:cubicBezTo>
                  <a:pt x="57" y="126"/>
                  <a:pt x="60" y="131"/>
                  <a:pt x="63" y="136"/>
                </a:cubicBezTo>
                <a:cubicBezTo>
                  <a:pt x="65" y="139"/>
                  <a:pt x="67" y="142"/>
                  <a:pt x="68" y="144"/>
                </a:cubicBezTo>
                <a:cubicBezTo>
                  <a:pt x="69" y="145"/>
                  <a:pt x="70" y="145"/>
                  <a:pt x="71" y="145"/>
                </a:cubicBezTo>
                <a:cubicBezTo>
                  <a:pt x="73" y="145"/>
                  <a:pt x="75" y="144"/>
                  <a:pt x="77" y="144"/>
                </a:cubicBezTo>
                <a:cubicBezTo>
                  <a:pt x="79" y="144"/>
                  <a:pt x="81" y="144"/>
                  <a:pt x="83" y="144"/>
                </a:cubicBezTo>
                <a:cubicBezTo>
                  <a:pt x="85" y="144"/>
                  <a:pt x="85" y="144"/>
                  <a:pt x="85" y="144"/>
                </a:cubicBezTo>
                <a:cubicBezTo>
                  <a:pt x="87" y="138"/>
                  <a:pt x="87" y="130"/>
                  <a:pt x="88" y="121"/>
                </a:cubicBezTo>
                <a:cubicBezTo>
                  <a:pt x="88" y="114"/>
                  <a:pt x="88" y="106"/>
                  <a:pt x="91" y="100"/>
                </a:cubicBezTo>
                <a:cubicBezTo>
                  <a:pt x="95" y="117"/>
                  <a:pt x="100" y="133"/>
                  <a:pt x="107" y="150"/>
                </a:cubicBezTo>
                <a:cubicBezTo>
                  <a:pt x="109" y="150"/>
                  <a:pt x="112" y="149"/>
                  <a:pt x="114" y="149"/>
                </a:cubicBezTo>
                <a:cubicBezTo>
                  <a:pt x="116" y="148"/>
                  <a:pt x="117" y="148"/>
                  <a:pt x="119" y="148"/>
                </a:cubicBezTo>
                <a:cubicBezTo>
                  <a:pt x="119" y="148"/>
                  <a:pt x="120" y="148"/>
                  <a:pt x="120" y="148"/>
                </a:cubicBezTo>
                <a:close/>
                <a:moveTo>
                  <a:pt x="166" y="152"/>
                </a:moveTo>
                <a:cubicBezTo>
                  <a:pt x="165" y="149"/>
                  <a:pt x="163" y="148"/>
                  <a:pt x="161" y="148"/>
                </a:cubicBezTo>
                <a:cubicBezTo>
                  <a:pt x="159" y="148"/>
                  <a:pt x="156" y="149"/>
                  <a:pt x="154" y="150"/>
                </a:cubicBezTo>
                <a:cubicBezTo>
                  <a:pt x="152" y="150"/>
                  <a:pt x="150" y="151"/>
                  <a:pt x="147" y="151"/>
                </a:cubicBezTo>
                <a:cubicBezTo>
                  <a:pt x="147" y="151"/>
                  <a:pt x="146" y="151"/>
                  <a:pt x="146" y="150"/>
                </a:cubicBezTo>
                <a:cubicBezTo>
                  <a:pt x="143" y="150"/>
                  <a:pt x="141" y="148"/>
                  <a:pt x="140" y="146"/>
                </a:cubicBezTo>
                <a:cubicBezTo>
                  <a:pt x="137" y="142"/>
                  <a:pt x="136" y="136"/>
                  <a:pt x="139" y="128"/>
                </a:cubicBezTo>
                <a:cubicBezTo>
                  <a:pt x="143" y="129"/>
                  <a:pt x="148" y="129"/>
                  <a:pt x="153" y="129"/>
                </a:cubicBezTo>
                <a:cubicBezTo>
                  <a:pt x="153" y="129"/>
                  <a:pt x="154" y="129"/>
                  <a:pt x="154" y="129"/>
                </a:cubicBezTo>
                <a:cubicBezTo>
                  <a:pt x="156" y="129"/>
                  <a:pt x="157" y="129"/>
                  <a:pt x="158" y="130"/>
                </a:cubicBezTo>
                <a:cubicBezTo>
                  <a:pt x="160" y="119"/>
                  <a:pt x="159" y="105"/>
                  <a:pt x="157" y="96"/>
                </a:cubicBezTo>
                <a:cubicBezTo>
                  <a:pt x="155" y="96"/>
                  <a:pt x="154" y="96"/>
                  <a:pt x="152" y="95"/>
                </a:cubicBezTo>
                <a:cubicBezTo>
                  <a:pt x="150" y="94"/>
                  <a:pt x="147" y="93"/>
                  <a:pt x="144" y="93"/>
                </a:cubicBezTo>
                <a:cubicBezTo>
                  <a:pt x="144" y="93"/>
                  <a:pt x="143" y="93"/>
                  <a:pt x="142" y="93"/>
                </a:cubicBezTo>
                <a:cubicBezTo>
                  <a:pt x="132" y="95"/>
                  <a:pt x="125" y="109"/>
                  <a:pt x="124" y="122"/>
                </a:cubicBezTo>
                <a:cubicBezTo>
                  <a:pt x="122" y="135"/>
                  <a:pt x="125" y="150"/>
                  <a:pt x="137" y="154"/>
                </a:cubicBezTo>
                <a:cubicBezTo>
                  <a:pt x="139" y="155"/>
                  <a:pt x="142" y="156"/>
                  <a:pt x="146" y="156"/>
                </a:cubicBezTo>
                <a:cubicBezTo>
                  <a:pt x="153" y="156"/>
                  <a:pt x="161" y="154"/>
                  <a:pt x="166" y="152"/>
                </a:cubicBezTo>
                <a:close/>
                <a:moveTo>
                  <a:pt x="207" y="149"/>
                </a:moveTo>
                <a:cubicBezTo>
                  <a:pt x="206" y="147"/>
                  <a:pt x="204" y="145"/>
                  <a:pt x="202" y="145"/>
                </a:cubicBezTo>
                <a:cubicBezTo>
                  <a:pt x="199" y="148"/>
                  <a:pt x="196" y="150"/>
                  <a:pt x="191" y="150"/>
                </a:cubicBezTo>
                <a:cubicBezTo>
                  <a:pt x="187" y="150"/>
                  <a:pt x="182" y="148"/>
                  <a:pt x="180" y="144"/>
                </a:cubicBezTo>
                <a:cubicBezTo>
                  <a:pt x="177" y="141"/>
                  <a:pt x="176" y="136"/>
                  <a:pt x="179" y="131"/>
                </a:cubicBezTo>
                <a:cubicBezTo>
                  <a:pt x="182" y="132"/>
                  <a:pt x="186" y="133"/>
                  <a:pt x="189" y="133"/>
                </a:cubicBezTo>
                <a:cubicBezTo>
                  <a:pt x="192" y="133"/>
                  <a:pt x="195" y="132"/>
                  <a:pt x="197" y="132"/>
                </a:cubicBezTo>
                <a:cubicBezTo>
                  <a:pt x="196" y="124"/>
                  <a:pt x="197" y="118"/>
                  <a:pt x="198" y="112"/>
                </a:cubicBezTo>
                <a:cubicBezTo>
                  <a:pt x="199" y="107"/>
                  <a:pt x="200" y="102"/>
                  <a:pt x="200" y="95"/>
                </a:cubicBezTo>
                <a:cubicBezTo>
                  <a:pt x="195" y="92"/>
                  <a:pt x="190" y="90"/>
                  <a:pt x="185" y="90"/>
                </a:cubicBezTo>
                <a:cubicBezTo>
                  <a:pt x="171" y="100"/>
                  <a:pt x="165" y="116"/>
                  <a:pt x="165" y="138"/>
                </a:cubicBezTo>
                <a:cubicBezTo>
                  <a:pt x="167" y="148"/>
                  <a:pt x="180" y="154"/>
                  <a:pt x="191" y="154"/>
                </a:cubicBezTo>
                <a:cubicBezTo>
                  <a:pt x="198" y="154"/>
                  <a:pt x="204" y="152"/>
                  <a:pt x="207" y="149"/>
                </a:cubicBezTo>
                <a:close/>
                <a:moveTo>
                  <a:pt x="254" y="118"/>
                </a:moveTo>
                <a:cubicBezTo>
                  <a:pt x="252" y="117"/>
                  <a:pt x="251" y="115"/>
                  <a:pt x="249" y="114"/>
                </a:cubicBezTo>
                <a:cubicBezTo>
                  <a:pt x="247" y="111"/>
                  <a:pt x="244" y="108"/>
                  <a:pt x="240" y="107"/>
                </a:cubicBezTo>
                <a:cubicBezTo>
                  <a:pt x="239" y="107"/>
                  <a:pt x="239" y="107"/>
                  <a:pt x="239" y="109"/>
                </a:cubicBezTo>
                <a:cubicBezTo>
                  <a:pt x="239" y="111"/>
                  <a:pt x="239" y="113"/>
                  <a:pt x="236" y="113"/>
                </a:cubicBezTo>
                <a:cubicBezTo>
                  <a:pt x="235" y="113"/>
                  <a:pt x="235" y="113"/>
                  <a:pt x="235" y="113"/>
                </a:cubicBezTo>
                <a:cubicBezTo>
                  <a:pt x="235" y="113"/>
                  <a:pt x="235" y="113"/>
                  <a:pt x="235" y="113"/>
                </a:cubicBezTo>
                <a:cubicBezTo>
                  <a:pt x="235" y="106"/>
                  <a:pt x="235" y="98"/>
                  <a:pt x="234" y="89"/>
                </a:cubicBezTo>
                <a:cubicBezTo>
                  <a:pt x="234" y="76"/>
                  <a:pt x="233" y="65"/>
                  <a:pt x="235" y="54"/>
                </a:cubicBezTo>
                <a:cubicBezTo>
                  <a:pt x="232" y="51"/>
                  <a:pt x="228" y="49"/>
                  <a:pt x="220" y="49"/>
                </a:cubicBezTo>
                <a:cubicBezTo>
                  <a:pt x="220" y="49"/>
                  <a:pt x="220" y="49"/>
                  <a:pt x="220" y="49"/>
                </a:cubicBezTo>
                <a:cubicBezTo>
                  <a:pt x="219" y="49"/>
                  <a:pt x="218" y="47"/>
                  <a:pt x="218" y="47"/>
                </a:cubicBezTo>
                <a:cubicBezTo>
                  <a:pt x="214" y="59"/>
                  <a:pt x="216" y="74"/>
                  <a:pt x="218" y="89"/>
                </a:cubicBezTo>
                <a:cubicBezTo>
                  <a:pt x="219" y="98"/>
                  <a:pt x="220" y="106"/>
                  <a:pt x="219" y="114"/>
                </a:cubicBezTo>
                <a:cubicBezTo>
                  <a:pt x="217" y="114"/>
                  <a:pt x="216" y="114"/>
                  <a:pt x="214" y="114"/>
                </a:cubicBezTo>
                <a:cubicBezTo>
                  <a:pt x="213" y="113"/>
                  <a:pt x="211" y="113"/>
                  <a:pt x="210" y="113"/>
                </a:cubicBezTo>
                <a:cubicBezTo>
                  <a:pt x="208" y="113"/>
                  <a:pt x="206" y="114"/>
                  <a:pt x="205" y="115"/>
                </a:cubicBezTo>
                <a:cubicBezTo>
                  <a:pt x="204" y="116"/>
                  <a:pt x="204" y="118"/>
                  <a:pt x="204" y="120"/>
                </a:cubicBezTo>
                <a:cubicBezTo>
                  <a:pt x="207" y="122"/>
                  <a:pt x="213" y="122"/>
                  <a:pt x="218" y="122"/>
                </a:cubicBezTo>
                <a:cubicBezTo>
                  <a:pt x="222" y="123"/>
                  <a:pt x="222" y="123"/>
                  <a:pt x="222" y="123"/>
                </a:cubicBezTo>
                <a:cubicBezTo>
                  <a:pt x="222" y="128"/>
                  <a:pt x="222" y="132"/>
                  <a:pt x="223" y="137"/>
                </a:cubicBezTo>
                <a:cubicBezTo>
                  <a:pt x="223" y="143"/>
                  <a:pt x="224" y="150"/>
                  <a:pt x="224" y="157"/>
                </a:cubicBezTo>
                <a:cubicBezTo>
                  <a:pt x="225" y="157"/>
                  <a:pt x="226" y="157"/>
                  <a:pt x="228" y="157"/>
                </a:cubicBezTo>
                <a:cubicBezTo>
                  <a:pt x="230" y="157"/>
                  <a:pt x="232" y="157"/>
                  <a:pt x="235" y="157"/>
                </a:cubicBezTo>
                <a:cubicBezTo>
                  <a:pt x="235" y="151"/>
                  <a:pt x="235" y="146"/>
                  <a:pt x="234" y="141"/>
                </a:cubicBezTo>
                <a:cubicBezTo>
                  <a:pt x="234" y="135"/>
                  <a:pt x="234" y="128"/>
                  <a:pt x="234" y="121"/>
                </a:cubicBezTo>
                <a:cubicBezTo>
                  <a:pt x="237" y="121"/>
                  <a:pt x="240" y="121"/>
                  <a:pt x="242" y="120"/>
                </a:cubicBezTo>
                <a:cubicBezTo>
                  <a:pt x="247" y="120"/>
                  <a:pt x="252" y="120"/>
                  <a:pt x="254" y="118"/>
                </a:cubicBezTo>
                <a:close/>
                <a:moveTo>
                  <a:pt x="304" y="110"/>
                </a:moveTo>
                <a:cubicBezTo>
                  <a:pt x="300" y="107"/>
                  <a:pt x="296" y="102"/>
                  <a:pt x="291" y="102"/>
                </a:cubicBezTo>
                <a:cubicBezTo>
                  <a:pt x="291" y="102"/>
                  <a:pt x="291" y="102"/>
                  <a:pt x="290" y="102"/>
                </a:cubicBezTo>
                <a:cubicBezTo>
                  <a:pt x="290" y="102"/>
                  <a:pt x="289" y="104"/>
                  <a:pt x="289" y="103"/>
                </a:cubicBezTo>
                <a:cubicBezTo>
                  <a:pt x="289" y="108"/>
                  <a:pt x="289" y="108"/>
                  <a:pt x="289" y="108"/>
                </a:cubicBezTo>
                <a:cubicBezTo>
                  <a:pt x="289" y="122"/>
                  <a:pt x="288" y="141"/>
                  <a:pt x="275" y="145"/>
                </a:cubicBezTo>
                <a:cubicBezTo>
                  <a:pt x="274" y="137"/>
                  <a:pt x="274" y="128"/>
                  <a:pt x="274" y="120"/>
                </a:cubicBezTo>
                <a:cubicBezTo>
                  <a:pt x="273" y="116"/>
                  <a:pt x="273" y="112"/>
                  <a:pt x="273" y="109"/>
                </a:cubicBezTo>
                <a:cubicBezTo>
                  <a:pt x="272" y="109"/>
                  <a:pt x="271" y="108"/>
                  <a:pt x="270" y="107"/>
                </a:cubicBezTo>
                <a:cubicBezTo>
                  <a:pt x="267" y="106"/>
                  <a:pt x="264" y="104"/>
                  <a:pt x="259" y="103"/>
                </a:cubicBezTo>
                <a:cubicBezTo>
                  <a:pt x="257" y="126"/>
                  <a:pt x="259" y="142"/>
                  <a:pt x="266" y="149"/>
                </a:cubicBezTo>
                <a:cubicBezTo>
                  <a:pt x="268" y="152"/>
                  <a:pt x="272" y="153"/>
                  <a:pt x="276" y="153"/>
                </a:cubicBezTo>
                <a:cubicBezTo>
                  <a:pt x="279" y="153"/>
                  <a:pt x="282" y="153"/>
                  <a:pt x="285" y="151"/>
                </a:cubicBezTo>
                <a:cubicBezTo>
                  <a:pt x="287" y="149"/>
                  <a:pt x="287" y="149"/>
                  <a:pt x="287" y="149"/>
                </a:cubicBezTo>
                <a:cubicBezTo>
                  <a:pt x="289" y="146"/>
                  <a:pt x="291" y="144"/>
                  <a:pt x="294" y="141"/>
                </a:cubicBezTo>
                <a:cubicBezTo>
                  <a:pt x="295" y="139"/>
                  <a:pt x="296" y="137"/>
                  <a:pt x="297" y="136"/>
                </a:cubicBezTo>
                <a:cubicBezTo>
                  <a:pt x="301" y="129"/>
                  <a:pt x="305" y="122"/>
                  <a:pt x="304" y="110"/>
                </a:cubicBezTo>
                <a:close/>
                <a:moveTo>
                  <a:pt x="366" y="88"/>
                </a:moveTo>
                <a:cubicBezTo>
                  <a:pt x="359" y="84"/>
                  <a:pt x="353" y="82"/>
                  <a:pt x="347" y="82"/>
                </a:cubicBezTo>
                <a:cubicBezTo>
                  <a:pt x="340" y="82"/>
                  <a:pt x="334" y="85"/>
                  <a:pt x="328" y="91"/>
                </a:cubicBezTo>
                <a:cubicBezTo>
                  <a:pt x="318" y="104"/>
                  <a:pt x="316" y="129"/>
                  <a:pt x="314" y="142"/>
                </a:cubicBezTo>
                <a:cubicBezTo>
                  <a:pt x="314" y="142"/>
                  <a:pt x="313" y="143"/>
                  <a:pt x="312" y="143"/>
                </a:cubicBezTo>
                <a:cubicBezTo>
                  <a:pt x="311" y="143"/>
                  <a:pt x="309" y="144"/>
                  <a:pt x="308" y="145"/>
                </a:cubicBezTo>
                <a:cubicBezTo>
                  <a:pt x="314" y="151"/>
                  <a:pt x="315" y="162"/>
                  <a:pt x="316" y="172"/>
                </a:cubicBezTo>
                <a:cubicBezTo>
                  <a:pt x="317" y="180"/>
                  <a:pt x="317" y="188"/>
                  <a:pt x="320" y="194"/>
                </a:cubicBezTo>
                <a:cubicBezTo>
                  <a:pt x="321" y="194"/>
                  <a:pt x="323" y="194"/>
                  <a:pt x="325" y="194"/>
                </a:cubicBezTo>
                <a:cubicBezTo>
                  <a:pt x="327" y="194"/>
                  <a:pt x="328" y="194"/>
                  <a:pt x="329" y="194"/>
                </a:cubicBezTo>
                <a:cubicBezTo>
                  <a:pt x="331" y="194"/>
                  <a:pt x="333" y="194"/>
                  <a:pt x="335" y="195"/>
                </a:cubicBezTo>
                <a:cubicBezTo>
                  <a:pt x="331" y="185"/>
                  <a:pt x="329" y="172"/>
                  <a:pt x="330" y="154"/>
                </a:cubicBezTo>
                <a:cubicBezTo>
                  <a:pt x="346" y="150"/>
                  <a:pt x="360" y="139"/>
                  <a:pt x="366" y="125"/>
                </a:cubicBezTo>
                <a:cubicBezTo>
                  <a:pt x="370" y="117"/>
                  <a:pt x="373" y="103"/>
                  <a:pt x="366" y="8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5" name="Freeform 75">
            <a:extLst>
              <a:ext uri="{FF2B5EF4-FFF2-40B4-BE49-F238E27FC236}">
                <a16:creationId xmlns:a16="http://schemas.microsoft.com/office/drawing/2014/main" xmlns="" id="{C08C9EBA-A975-43DC-8808-C37F9A60B1F8}"/>
              </a:ext>
            </a:extLst>
          </p:cNvPr>
          <p:cNvSpPr>
            <a:spLocks noEditPoints="1"/>
          </p:cNvSpPr>
          <p:nvPr/>
        </p:nvSpPr>
        <p:spPr bwMode="auto">
          <a:xfrm>
            <a:off x="7315200" y="5886450"/>
            <a:ext cx="420688" cy="423863"/>
          </a:xfrm>
          <a:custGeom>
            <a:avLst/>
            <a:gdLst>
              <a:gd name="T0" fmla="*/ 273 w 300"/>
              <a:gd name="T1" fmla="*/ 300 h 300"/>
              <a:gd name="T2" fmla="*/ 229 w 300"/>
              <a:gd name="T3" fmla="*/ 268 h 300"/>
              <a:gd name="T4" fmla="*/ 185 w 300"/>
              <a:gd name="T5" fmla="*/ 300 h 300"/>
              <a:gd name="T6" fmla="*/ 202 w 300"/>
              <a:gd name="T7" fmla="*/ 249 h 300"/>
              <a:gd name="T8" fmla="*/ 158 w 300"/>
              <a:gd name="T9" fmla="*/ 217 h 300"/>
              <a:gd name="T10" fmla="*/ 212 w 300"/>
              <a:gd name="T11" fmla="*/ 217 h 300"/>
              <a:gd name="T12" fmla="*/ 229 w 300"/>
              <a:gd name="T13" fmla="*/ 165 h 300"/>
              <a:gd name="T14" fmla="*/ 246 w 300"/>
              <a:gd name="T15" fmla="*/ 217 h 300"/>
              <a:gd name="T16" fmla="*/ 300 w 300"/>
              <a:gd name="T17" fmla="*/ 217 h 300"/>
              <a:gd name="T18" fmla="*/ 256 w 300"/>
              <a:gd name="T19" fmla="*/ 249 h 300"/>
              <a:gd name="T20" fmla="*/ 273 w 300"/>
              <a:gd name="T21" fmla="*/ 300 h 300"/>
              <a:gd name="T22" fmla="*/ 189 w 300"/>
              <a:gd name="T23" fmla="*/ 253 h 300"/>
              <a:gd name="T24" fmla="*/ 125 w 300"/>
              <a:gd name="T25" fmla="*/ 206 h 300"/>
              <a:gd name="T26" fmla="*/ 204 w 300"/>
              <a:gd name="T27" fmla="*/ 206 h 300"/>
              <a:gd name="T28" fmla="*/ 229 w 300"/>
              <a:gd name="T29" fmla="*/ 131 h 300"/>
              <a:gd name="T30" fmla="*/ 254 w 300"/>
              <a:gd name="T31" fmla="*/ 206 h 300"/>
              <a:gd name="T32" fmla="*/ 296 w 300"/>
              <a:gd name="T33" fmla="*/ 206 h 300"/>
              <a:gd name="T34" fmla="*/ 229 w 300"/>
              <a:gd name="T35" fmla="*/ 0 h 300"/>
              <a:gd name="T36" fmla="*/ 175 w 300"/>
              <a:gd name="T37" fmla="*/ 166 h 300"/>
              <a:gd name="T38" fmla="*/ 0 w 300"/>
              <a:gd name="T39" fmla="*/ 166 h 300"/>
              <a:gd name="T40" fmla="*/ 176 w 300"/>
              <a:gd name="T41" fmla="*/ 294 h 300"/>
              <a:gd name="T42" fmla="*/ 189 w 300"/>
              <a:gd name="T43" fmla="*/ 253 h 3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300" h="300">
                <a:moveTo>
                  <a:pt x="273" y="300"/>
                </a:moveTo>
                <a:cubicBezTo>
                  <a:pt x="229" y="268"/>
                  <a:pt x="229" y="268"/>
                  <a:pt x="229" y="268"/>
                </a:cubicBezTo>
                <a:cubicBezTo>
                  <a:pt x="185" y="300"/>
                  <a:pt x="185" y="300"/>
                  <a:pt x="185" y="300"/>
                </a:cubicBezTo>
                <a:cubicBezTo>
                  <a:pt x="202" y="249"/>
                  <a:pt x="202" y="249"/>
                  <a:pt x="202" y="249"/>
                </a:cubicBezTo>
                <a:cubicBezTo>
                  <a:pt x="158" y="217"/>
                  <a:pt x="158" y="217"/>
                  <a:pt x="158" y="217"/>
                </a:cubicBezTo>
                <a:cubicBezTo>
                  <a:pt x="212" y="217"/>
                  <a:pt x="212" y="217"/>
                  <a:pt x="212" y="217"/>
                </a:cubicBezTo>
                <a:cubicBezTo>
                  <a:pt x="229" y="165"/>
                  <a:pt x="229" y="165"/>
                  <a:pt x="229" y="165"/>
                </a:cubicBezTo>
                <a:cubicBezTo>
                  <a:pt x="246" y="217"/>
                  <a:pt x="246" y="217"/>
                  <a:pt x="246" y="217"/>
                </a:cubicBezTo>
                <a:cubicBezTo>
                  <a:pt x="300" y="217"/>
                  <a:pt x="300" y="217"/>
                  <a:pt x="300" y="217"/>
                </a:cubicBezTo>
                <a:cubicBezTo>
                  <a:pt x="256" y="249"/>
                  <a:pt x="256" y="249"/>
                  <a:pt x="256" y="249"/>
                </a:cubicBezTo>
                <a:cubicBezTo>
                  <a:pt x="273" y="300"/>
                  <a:pt x="273" y="300"/>
                  <a:pt x="273" y="300"/>
                </a:cubicBezTo>
                <a:close/>
                <a:moveTo>
                  <a:pt x="189" y="253"/>
                </a:moveTo>
                <a:cubicBezTo>
                  <a:pt x="180" y="246"/>
                  <a:pt x="125" y="206"/>
                  <a:pt x="125" y="206"/>
                </a:cubicBezTo>
                <a:cubicBezTo>
                  <a:pt x="125" y="206"/>
                  <a:pt x="193" y="206"/>
                  <a:pt x="204" y="206"/>
                </a:cubicBezTo>
                <a:cubicBezTo>
                  <a:pt x="208" y="195"/>
                  <a:pt x="229" y="131"/>
                  <a:pt x="229" y="131"/>
                </a:cubicBezTo>
                <a:cubicBezTo>
                  <a:pt x="229" y="131"/>
                  <a:pt x="250" y="195"/>
                  <a:pt x="254" y="206"/>
                </a:cubicBezTo>
                <a:cubicBezTo>
                  <a:pt x="259" y="206"/>
                  <a:pt x="278" y="206"/>
                  <a:pt x="296" y="206"/>
                </a:cubicBezTo>
                <a:cubicBezTo>
                  <a:pt x="229" y="0"/>
                  <a:pt x="229" y="0"/>
                  <a:pt x="229" y="0"/>
                </a:cubicBezTo>
                <a:cubicBezTo>
                  <a:pt x="175" y="166"/>
                  <a:pt x="175" y="166"/>
                  <a:pt x="175" y="166"/>
                </a:cubicBezTo>
                <a:cubicBezTo>
                  <a:pt x="0" y="166"/>
                  <a:pt x="0" y="166"/>
                  <a:pt x="0" y="166"/>
                </a:cubicBezTo>
                <a:cubicBezTo>
                  <a:pt x="176" y="294"/>
                  <a:pt x="176" y="294"/>
                  <a:pt x="176" y="294"/>
                </a:cubicBezTo>
                <a:cubicBezTo>
                  <a:pt x="182" y="276"/>
                  <a:pt x="187" y="258"/>
                  <a:pt x="189" y="25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6" name="Freeform 76">
            <a:extLst>
              <a:ext uri="{FF2B5EF4-FFF2-40B4-BE49-F238E27FC236}">
                <a16:creationId xmlns:a16="http://schemas.microsoft.com/office/drawing/2014/main" xmlns="" id="{98544311-187D-4FB1-BF2C-8E2104C363F9}"/>
              </a:ext>
            </a:extLst>
          </p:cNvPr>
          <p:cNvSpPr>
            <a:spLocks noEditPoints="1"/>
          </p:cNvSpPr>
          <p:nvPr/>
        </p:nvSpPr>
        <p:spPr bwMode="auto">
          <a:xfrm>
            <a:off x="8269288" y="542925"/>
            <a:ext cx="420688" cy="423863"/>
          </a:xfrm>
          <a:custGeom>
            <a:avLst/>
            <a:gdLst>
              <a:gd name="T0" fmla="*/ 279 w 300"/>
              <a:gd name="T1" fmla="*/ 182 h 300"/>
              <a:gd name="T2" fmla="*/ 279 w 300"/>
              <a:gd name="T3" fmla="*/ 224 h 300"/>
              <a:gd name="T4" fmla="*/ 279 w 300"/>
              <a:gd name="T5" fmla="*/ 117 h 300"/>
              <a:gd name="T6" fmla="*/ 279 w 300"/>
              <a:gd name="T7" fmla="*/ 75 h 300"/>
              <a:gd name="T8" fmla="*/ 279 w 300"/>
              <a:gd name="T9" fmla="*/ 117 h 300"/>
              <a:gd name="T10" fmla="*/ 221 w 300"/>
              <a:gd name="T11" fmla="*/ 142 h 300"/>
              <a:gd name="T12" fmla="*/ 221 w 300"/>
              <a:gd name="T13" fmla="*/ 100 h 300"/>
              <a:gd name="T14" fmla="*/ 96 w 300"/>
              <a:gd name="T15" fmla="*/ 259 h 300"/>
              <a:gd name="T16" fmla="*/ 96 w 300"/>
              <a:gd name="T17" fmla="*/ 300 h 300"/>
              <a:gd name="T18" fmla="*/ 96 w 300"/>
              <a:gd name="T19" fmla="*/ 259 h 300"/>
              <a:gd name="T20" fmla="*/ 200 w 300"/>
              <a:gd name="T21" fmla="*/ 79 h 300"/>
              <a:gd name="T22" fmla="*/ 158 w 300"/>
              <a:gd name="T23" fmla="*/ 79 h 300"/>
              <a:gd name="T24" fmla="*/ 221 w 300"/>
              <a:gd name="T25" fmla="*/ 157 h 300"/>
              <a:gd name="T26" fmla="*/ 221 w 300"/>
              <a:gd name="T27" fmla="*/ 199 h 300"/>
              <a:gd name="T28" fmla="*/ 221 w 300"/>
              <a:gd name="T29" fmla="*/ 157 h 300"/>
              <a:gd name="T30" fmla="*/ 101 w 300"/>
              <a:gd name="T31" fmla="*/ 220 h 300"/>
              <a:gd name="T32" fmla="*/ 143 w 300"/>
              <a:gd name="T33" fmla="*/ 220 h 300"/>
              <a:gd name="T34" fmla="*/ 205 w 300"/>
              <a:gd name="T35" fmla="*/ 259 h 300"/>
              <a:gd name="T36" fmla="*/ 205 w 300"/>
              <a:gd name="T37" fmla="*/ 300 h 300"/>
              <a:gd name="T38" fmla="*/ 205 w 300"/>
              <a:gd name="T39" fmla="*/ 259 h 300"/>
              <a:gd name="T40" fmla="*/ 226 w 300"/>
              <a:gd name="T41" fmla="*/ 21 h 300"/>
              <a:gd name="T42" fmla="*/ 184 w 300"/>
              <a:gd name="T43" fmla="*/ 21 h 300"/>
              <a:gd name="T44" fmla="*/ 80 w 300"/>
              <a:gd name="T45" fmla="*/ 199 h 300"/>
              <a:gd name="T46" fmla="*/ 80 w 300"/>
              <a:gd name="T47" fmla="*/ 157 h 300"/>
              <a:gd name="T48" fmla="*/ 80 w 300"/>
              <a:gd name="T49" fmla="*/ 199 h 300"/>
              <a:gd name="T50" fmla="*/ 42 w 300"/>
              <a:gd name="T51" fmla="*/ 96 h 300"/>
              <a:gd name="T52" fmla="*/ 0 w 300"/>
              <a:gd name="T53" fmla="*/ 96 h 300"/>
              <a:gd name="T54" fmla="*/ 21 w 300"/>
              <a:gd name="T55" fmla="*/ 224 h 300"/>
              <a:gd name="T56" fmla="*/ 21 w 300"/>
              <a:gd name="T57" fmla="*/ 182 h 300"/>
              <a:gd name="T58" fmla="*/ 21 w 300"/>
              <a:gd name="T59" fmla="*/ 224 h 300"/>
              <a:gd name="T60" fmla="*/ 101 w 300"/>
              <a:gd name="T61" fmla="*/ 121 h 300"/>
              <a:gd name="T62" fmla="*/ 59 w 300"/>
              <a:gd name="T63" fmla="*/ 121 h 300"/>
              <a:gd name="T64" fmla="*/ 179 w 300"/>
              <a:gd name="T65" fmla="*/ 241 h 300"/>
              <a:gd name="T66" fmla="*/ 179 w 300"/>
              <a:gd name="T67" fmla="*/ 199 h 300"/>
              <a:gd name="T68" fmla="*/ 179 w 300"/>
              <a:gd name="T69" fmla="*/ 241 h 300"/>
              <a:gd name="T70" fmla="*/ 122 w 300"/>
              <a:gd name="T71" fmla="*/ 100 h 300"/>
              <a:gd name="T72" fmla="*/ 122 w 300"/>
              <a:gd name="T73" fmla="*/ 59 h 300"/>
              <a:gd name="T74" fmla="*/ 96 w 300"/>
              <a:gd name="T75" fmla="*/ 42 h 300"/>
              <a:gd name="T76" fmla="*/ 96 w 300"/>
              <a:gd name="T77" fmla="*/ 0 h 300"/>
              <a:gd name="T78" fmla="*/ 96 w 300"/>
              <a:gd name="T79" fmla="*/ 42 h 3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300" h="300">
                <a:moveTo>
                  <a:pt x="258" y="203"/>
                </a:moveTo>
                <a:cubicBezTo>
                  <a:pt x="258" y="191"/>
                  <a:pt x="268" y="182"/>
                  <a:pt x="279" y="182"/>
                </a:cubicBezTo>
                <a:cubicBezTo>
                  <a:pt x="291" y="182"/>
                  <a:pt x="300" y="191"/>
                  <a:pt x="300" y="203"/>
                </a:cubicBezTo>
                <a:cubicBezTo>
                  <a:pt x="300" y="214"/>
                  <a:pt x="291" y="224"/>
                  <a:pt x="279" y="224"/>
                </a:cubicBezTo>
                <a:cubicBezTo>
                  <a:pt x="268" y="224"/>
                  <a:pt x="258" y="214"/>
                  <a:pt x="258" y="203"/>
                </a:cubicBezTo>
                <a:close/>
                <a:moveTo>
                  <a:pt x="279" y="117"/>
                </a:moveTo>
                <a:cubicBezTo>
                  <a:pt x="291" y="117"/>
                  <a:pt x="300" y="107"/>
                  <a:pt x="300" y="96"/>
                </a:cubicBezTo>
                <a:cubicBezTo>
                  <a:pt x="300" y="84"/>
                  <a:pt x="291" y="75"/>
                  <a:pt x="279" y="75"/>
                </a:cubicBezTo>
                <a:cubicBezTo>
                  <a:pt x="268" y="75"/>
                  <a:pt x="258" y="84"/>
                  <a:pt x="258" y="96"/>
                </a:cubicBezTo>
                <a:cubicBezTo>
                  <a:pt x="258" y="107"/>
                  <a:pt x="268" y="117"/>
                  <a:pt x="279" y="117"/>
                </a:cubicBezTo>
                <a:close/>
                <a:moveTo>
                  <a:pt x="200" y="121"/>
                </a:moveTo>
                <a:cubicBezTo>
                  <a:pt x="200" y="133"/>
                  <a:pt x="209" y="142"/>
                  <a:pt x="221" y="142"/>
                </a:cubicBezTo>
                <a:cubicBezTo>
                  <a:pt x="232" y="142"/>
                  <a:pt x="242" y="133"/>
                  <a:pt x="242" y="121"/>
                </a:cubicBezTo>
                <a:cubicBezTo>
                  <a:pt x="242" y="110"/>
                  <a:pt x="232" y="100"/>
                  <a:pt x="221" y="100"/>
                </a:cubicBezTo>
                <a:cubicBezTo>
                  <a:pt x="209" y="100"/>
                  <a:pt x="200" y="110"/>
                  <a:pt x="200" y="121"/>
                </a:cubicBezTo>
                <a:close/>
                <a:moveTo>
                  <a:pt x="96" y="259"/>
                </a:moveTo>
                <a:cubicBezTo>
                  <a:pt x="84" y="259"/>
                  <a:pt x="75" y="268"/>
                  <a:pt x="75" y="279"/>
                </a:cubicBezTo>
                <a:cubicBezTo>
                  <a:pt x="75" y="291"/>
                  <a:pt x="84" y="300"/>
                  <a:pt x="96" y="300"/>
                </a:cubicBezTo>
                <a:cubicBezTo>
                  <a:pt x="107" y="300"/>
                  <a:pt x="117" y="291"/>
                  <a:pt x="117" y="279"/>
                </a:cubicBezTo>
                <a:cubicBezTo>
                  <a:pt x="117" y="268"/>
                  <a:pt x="107" y="259"/>
                  <a:pt x="96" y="259"/>
                </a:cubicBezTo>
                <a:close/>
                <a:moveTo>
                  <a:pt x="179" y="100"/>
                </a:moveTo>
                <a:cubicBezTo>
                  <a:pt x="190" y="100"/>
                  <a:pt x="200" y="91"/>
                  <a:pt x="200" y="79"/>
                </a:cubicBezTo>
                <a:cubicBezTo>
                  <a:pt x="200" y="68"/>
                  <a:pt x="190" y="59"/>
                  <a:pt x="179" y="59"/>
                </a:cubicBezTo>
                <a:cubicBezTo>
                  <a:pt x="167" y="59"/>
                  <a:pt x="158" y="68"/>
                  <a:pt x="158" y="79"/>
                </a:cubicBezTo>
                <a:cubicBezTo>
                  <a:pt x="158" y="91"/>
                  <a:pt x="167" y="100"/>
                  <a:pt x="179" y="100"/>
                </a:cubicBezTo>
                <a:close/>
                <a:moveTo>
                  <a:pt x="221" y="157"/>
                </a:moveTo>
                <a:cubicBezTo>
                  <a:pt x="209" y="157"/>
                  <a:pt x="200" y="167"/>
                  <a:pt x="200" y="178"/>
                </a:cubicBezTo>
                <a:cubicBezTo>
                  <a:pt x="200" y="190"/>
                  <a:pt x="209" y="199"/>
                  <a:pt x="221" y="199"/>
                </a:cubicBezTo>
                <a:cubicBezTo>
                  <a:pt x="232" y="199"/>
                  <a:pt x="242" y="190"/>
                  <a:pt x="242" y="178"/>
                </a:cubicBezTo>
                <a:cubicBezTo>
                  <a:pt x="242" y="167"/>
                  <a:pt x="232" y="157"/>
                  <a:pt x="221" y="157"/>
                </a:cubicBezTo>
                <a:close/>
                <a:moveTo>
                  <a:pt x="122" y="199"/>
                </a:moveTo>
                <a:cubicBezTo>
                  <a:pt x="110" y="199"/>
                  <a:pt x="101" y="208"/>
                  <a:pt x="101" y="220"/>
                </a:cubicBezTo>
                <a:cubicBezTo>
                  <a:pt x="101" y="231"/>
                  <a:pt x="110" y="241"/>
                  <a:pt x="122" y="241"/>
                </a:cubicBezTo>
                <a:cubicBezTo>
                  <a:pt x="133" y="241"/>
                  <a:pt x="143" y="231"/>
                  <a:pt x="143" y="220"/>
                </a:cubicBezTo>
                <a:cubicBezTo>
                  <a:pt x="143" y="208"/>
                  <a:pt x="133" y="199"/>
                  <a:pt x="122" y="199"/>
                </a:cubicBezTo>
                <a:close/>
                <a:moveTo>
                  <a:pt x="205" y="259"/>
                </a:moveTo>
                <a:cubicBezTo>
                  <a:pt x="193" y="259"/>
                  <a:pt x="184" y="268"/>
                  <a:pt x="184" y="279"/>
                </a:cubicBezTo>
                <a:cubicBezTo>
                  <a:pt x="184" y="291"/>
                  <a:pt x="193" y="300"/>
                  <a:pt x="205" y="300"/>
                </a:cubicBezTo>
                <a:cubicBezTo>
                  <a:pt x="216" y="300"/>
                  <a:pt x="226" y="291"/>
                  <a:pt x="226" y="279"/>
                </a:cubicBezTo>
                <a:cubicBezTo>
                  <a:pt x="226" y="268"/>
                  <a:pt x="216" y="259"/>
                  <a:pt x="205" y="259"/>
                </a:cubicBezTo>
                <a:close/>
                <a:moveTo>
                  <a:pt x="205" y="42"/>
                </a:moveTo>
                <a:cubicBezTo>
                  <a:pt x="216" y="42"/>
                  <a:pt x="226" y="33"/>
                  <a:pt x="226" y="21"/>
                </a:cubicBezTo>
                <a:cubicBezTo>
                  <a:pt x="226" y="10"/>
                  <a:pt x="216" y="0"/>
                  <a:pt x="205" y="0"/>
                </a:cubicBezTo>
                <a:cubicBezTo>
                  <a:pt x="193" y="0"/>
                  <a:pt x="184" y="10"/>
                  <a:pt x="184" y="21"/>
                </a:cubicBezTo>
                <a:cubicBezTo>
                  <a:pt x="184" y="33"/>
                  <a:pt x="193" y="42"/>
                  <a:pt x="205" y="42"/>
                </a:cubicBezTo>
                <a:close/>
                <a:moveTo>
                  <a:pt x="80" y="199"/>
                </a:moveTo>
                <a:cubicBezTo>
                  <a:pt x="91" y="199"/>
                  <a:pt x="101" y="190"/>
                  <a:pt x="101" y="178"/>
                </a:cubicBezTo>
                <a:cubicBezTo>
                  <a:pt x="101" y="167"/>
                  <a:pt x="91" y="157"/>
                  <a:pt x="80" y="157"/>
                </a:cubicBezTo>
                <a:cubicBezTo>
                  <a:pt x="68" y="157"/>
                  <a:pt x="59" y="167"/>
                  <a:pt x="59" y="178"/>
                </a:cubicBezTo>
                <a:cubicBezTo>
                  <a:pt x="59" y="190"/>
                  <a:pt x="68" y="199"/>
                  <a:pt x="80" y="199"/>
                </a:cubicBezTo>
                <a:close/>
                <a:moveTo>
                  <a:pt x="21" y="117"/>
                </a:moveTo>
                <a:cubicBezTo>
                  <a:pt x="33" y="117"/>
                  <a:pt x="42" y="107"/>
                  <a:pt x="42" y="96"/>
                </a:cubicBezTo>
                <a:cubicBezTo>
                  <a:pt x="42" y="84"/>
                  <a:pt x="33" y="75"/>
                  <a:pt x="21" y="75"/>
                </a:cubicBezTo>
                <a:cubicBezTo>
                  <a:pt x="10" y="75"/>
                  <a:pt x="0" y="84"/>
                  <a:pt x="0" y="96"/>
                </a:cubicBezTo>
                <a:cubicBezTo>
                  <a:pt x="0" y="107"/>
                  <a:pt x="10" y="117"/>
                  <a:pt x="21" y="117"/>
                </a:cubicBezTo>
                <a:close/>
                <a:moveTo>
                  <a:pt x="21" y="224"/>
                </a:moveTo>
                <a:cubicBezTo>
                  <a:pt x="33" y="224"/>
                  <a:pt x="42" y="214"/>
                  <a:pt x="42" y="203"/>
                </a:cubicBezTo>
                <a:cubicBezTo>
                  <a:pt x="42" y="191"/>
                  <a:pt x="33" y="182"/>
                  <a:pt x="21" y="182"/>
                </a:cubicBezTo>
                <a:cubicBezTo>
                  <a:pt x="10" y="182"/>
                  <a:pt x="0" y="191"/>
                  <a:pt x="0" y="203"/>
                </a:cubicBezTo>
                <a:cubicBezTo>
                  <a:pt x="0" y="214"/>
                  <a:pt x="10" y="224"/>
                  <a:pt x="21" y="224"/>
                </a:cubicBezTo>
                <a:close/>
                <a:moveTo>
                  <a:pt x="80" y="142"/>
                </a:moveTo>
                <a:cubicBezTo>
                  <a:pt x="91" y="142"/>
                  <a:pt x="101" y="133"/>
                  <a:pt x="101" y="121"/>
                </a:cubicBezTo>
                <a:cubicBezTo>
                  <a:pt x="101" y="110"/>
                  <a:pt x="91" y="100"/>
                  <a:pt x="80" y="100"/>
                </a:cubicBezTo>
                <a:cubicBezTo>
                  <a:pt x="68" y="100"/>
                  <a:pt x="59" y="110"/>
                  <a:pt x="59" y="121"/>
                </a:cubicBezTo>
                <a:cubicBezTo>
                  <a:pt x="59" y="133"/>
                  <a:pt x="68" y="142"/>
                  <a:pt x="80" y="142"/>
                </a:cubicBezTo>
                <a:close/>
                <a:moveTo>
                  <a:pt x="179" y="241"/>
                </a:moveTo>
                <a:cubicBezTo>
                  <a:pt x="190" y="241"/>
                  <a:pt x="200" y="231"/>
                  <a:pt x="200" y="220"/>
                </a:cubicBezTo>
                <a:cubicBezTo>
                  <a:pt x="200" y="208"/>
                  <a:pt x="190" y="199"/>
                  <a:pt x="179" y="199"/>
                </a:cubicBezTo>
                <a:cubicBezTo>
                  <a:pt x="167" y="199"/>
                  <a:pt x="158" y="208"/>
                  <a:pt x="158" y="220"/>
                </a:cubicBezTo>
                <a:cubicBezTo>
                  <a:pt x="158" y="231"/>
                  <a:pt x="167" y="241"/>
                  <a:pt x="179" y="241"/>
                </a:cubicBezTo>
                <a:close/>
                <a:moveTo>
                  <a:pt x="101" y="79"/>
                </a:moveTo>
                <a:cubicBezTo>
                  <a:pt x="101" y="91"/>
                  <a:pt x="110" y="100"/>
                  <a:pt x="122" y="100"/>
                </a:cubicBezTo>
                <a:cubicBezTo>
                  <a:pt x="133" y="100"/>
                  <a:pt x="143" y="91"/>
                  <a:pt x="143" y="79"/>
                </a:cubicBezTo>
                <a:cubicBezTo>
                  <a:pt x="143" y="68"/>
                  <a:pt x="133" y="59"/>
                  <a:pt x="122" y="59"/>
                </a:cubicBezTo>
                <a:cubicBezTo>
                  <a:pt x="110" y="59"/>
                  <a:pt x="101" y="68"/>
                  <a:pt x="101" y="79"/>
                </a:cubicBezTo>
                <a:close/>
                <a:moveTo>
                  <a:pt x="96" y="42"/>
                </a:moveTo>
                <a:cubicBezTo>
                  <a:pt x="107" y="42"/>
                  <a:pt x="117" y="33"/>
                  <a:pt x="117" y="21"/>
                </a:cubicBezTo>
                <a:cubicBezTo>
                  <a:pt x="117" y="10"/>
                  <a:pt x="107" y="0"/>
                  <a:pt x="96" y="0"/>
                </a:cubicBezTo>
                <a:cubicBezTo>
                  <a:pt x="84" y="0"/>
                  <a:pt x="75" y="10"/>
                  <a:pt x="75" y="21"/>
                </a:cubicBezTo>
                <a:cubicBezTo>
                  <a:pt x="75" y="33"/>
                  <a:pt x="84" y="42"/>
                  <a:pt x="96" y="4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7" name="Freeform 77">
            <a:extLst>
              <a:ext uri="{FF2B5EF4-FFF2-40B4-BE49-F238E27FC236}">
                <a16:creationId xmlns:a16="http://schemas.microsoft.com/office/drawing/2014/main" xmlns="" id="{53F705E1-E44A-45AB-8D77-93201018D751}"/>
              </a:ext>
            </a:extLst>
          </p:cNvPr>
          <p:cNvSpPr>
            <a:spLocks noEditPoints="1"/>
          </p:cNvSpPr>
          <p:nvPr/>
        </p:nvSpPr>
        <p:spPr bwMode="auto">
          <a:xfrm>
            <a:off x="8291513" y="1143000"/>
            <a:ext cx="373063" cy="425450"/>
          </a:xfrm>
          <a:custGeom>
            <a:avLst/>
            <a:gdLst>
              <a:gd name="T0" fmla="*/ 75 w 266"/>
              <a:gd name="T1" fmla="*/ 143 h 301"/>
              <a:gd name="T2" fmla="*/ 10 w 266"/>
              <a:gd name="T3" fmla="*/ 201 h 301"/>
              <a:gd name="T4" fmla="*/ 0 w 266"/>
              <a:gd name="T5" fmla="*/ 192 h 301"/>
              <a:gd name="T6" fmla="*/ 66 w 266"/>
              <a:gd name="T7" fmla="*/ 135 h 301"/>
              <a:gd name="T8" fmla="*/ 75 w 266"/>
              <a:gd name="T9" fmla="*/ 143 h 301"/>
              <a:gd name="T10" fmla="*/ 193 w 266"/>
              <a:gd name="T11" fmla="*/ 140 h 301"/>
              <a:gd name="T12" fmla="*/ 186 w 266"/>
              <a:gd name="T13" fmla="*/ 147 h 301"/>
              <a:gd name="T14" fmla="*/ 256 w 266"/>
              <a:gd name="T15" fmla="*/ 204 h 301"/>
              <a:gd name="T16" fmla="*/ 263 w 266"/>
              <a:gd name="T17" fmla="*/ 196 h 301"/>
              <a:gd name="T18" fmla="*/ 193 w 266"/>
              <a:gd name="T19" fmla="*/ 140 h 301"/>
              <a:gd name="T20" fmla="*/ 63 w 266"/>
              <a:gd name="T21" fmla="*/ 48 h 301"/>
              <a:gd name="T22" fmla="*/ 0 w 266"/>
              <a:gd name="T23" fmla="*/ 48 h 301"/>
              <a:gd name="T24" fmla="*/ 0 w 266"/>
              <a:gd name="T25" fmla="*/ 58 h 301"/>
              <a:gd name="T26" fmla="*/ 64 w 266"/>
              <a:gd name="T27" fmla="*/ 59 h 301"/>
              <a:gd name="T28" fmla="*/ 130 w 266"/>
              <a:gd name="T29" fmla="*/ 147 h 301"/>
              <a:gd name="T30" fmla="*/ 130 w 266"/>
              <a:gd name="T31" fmla="*/ 221 h 301"/>
              <a:gd name="T32" fmla="*/ 8 w 266"/>
              <a:gd name="T33" fmla="*/ 299 h 301"/>
              <a:gd name="T34" fmla="*/ 46 w 266"/>
              <a:gd name="T35" fmla="*/ 300 h 301"/>
              <a:gd name="T36" fmla="*/ 130 w 266"/>
              <a:gd name="T37" fmla="*/ 241 h 301"/>
              <a:gd name="T38" fmla="*/ 130 w 266"/>
              <a:gd name="T39" fmla="*/ 299 h 301"/>
              <a:gd name="T40" fmla="*/ 142 w 266"/>
              <a:gd name="T41" fmla="*/ 300 h 301"/>
              <a:gd name="T42" fmla="*/ 143 w 266"/>
              <a:gd name="T43" fmla="*/ 240 h 301"/>
              <a:gd name="T44" fmla="*/ 240 w 266"/>
              <a:gd name="T45" fmla="*/ 300 h 301"/>
              <a:gd name="T46" fmla="*/ 264 w 266"/>
              <a:gd name="T47" fmla="*/ 300 h 301"/>
              <a:gd name="T48" fmla="*/ 142 w 266"/>
              <a:gd name="T49" fmla="*/ 220 h 301"/>
              <a:gd name="T50" fmla="*/ 142 w 266"/>
              <a:gd name="T51" fmla="*/ 147 h 301"/>
              <a:gd name="T52" fmla="*/ 204 w 266"/>
              <a:gd name="T53" fmla="*/ 59 h 301"/>
              <a:gd name="T54" fmla="*/ 264 w 266"/>
              <a:gd name="T55" fmla="*/ 59 h 301"/>
              <a:gd name="T56" fmla="*/ 264 w 266"/>
              <a:gd name="T57" fmla="*/ 48 h 301"/>
              <a:gd name="T58" fmla="*/ 203 w 266"/>
              <a:gd name="T59" fmla="*/ 47 h 301"/>
              <a:gd name="T60" fmla="*/ 194 w 266"/>
              <a:gd name="T61" fmla="*/ 0 h 301"/>
              <a:gd name="T62" fmla="*/ 174 w 266"/>
              <a:gd name="T63" fmla="*/ 0 h 301"/>
              <a:gd name="T64" fmla="*/ 181 w 266"/>
              <a:gd name="T65" fmla="*/ 48 h 301"/>
              <a:gd name="T66" fmla="*/ 90 w 266"/>
              <a:gd name="T67" fmla="*/ 46 h 301"/>
              <a:gd name="T68" fmla="*/ 98 w 266"/>
              <a:gd name="T69" fmla="*/ 0 h 301"/>
              <a:gd name="T70" fmla="*/ 73 w 266"/>
              <a:gd name="T71" fmla="*/ 0 h 301"/>
              <a:gd name="T72" fmla="*/ 63 w 266"/>
              <a:gd name="T73" fmla="*/ 48 h 301"/>
              <a:gd name="T74" fmla="*/ 92 w 266"/>
              <a:gd name="T75" fmla="*/ 59 h 301"/>
              <a:gd name="T76" fmla="*/ 181 w 266"/>
              <a:gd name="T77" fmla="*/ 59 h 301"/>
              <a:gd name="T78" fmla="*/ 144 w 266"/>
              <a:gd name="T79" fmla="*/ 128 h 301"/>
              <a:gd name="T80" fmla="*/ 127 w 266"/>
              <a:gd name="T81" fmla="*/ 128 h 301"/>
              <a:gd name="T82" fmla="*/ 91 w 266"/>
              <a:gd name="T83" fmla="*/ 61 h 301"/>
              <a:gd name="T84" fmla="*/ 92 w 266"/>
              <a:gd name="T85" fmla="*/ 59 h 3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266" h="301">
                <a:moveTo>
                  <a:pt x="75" y="143"/>
                </a:moveTo>
                <a:cubicBezTo>
                  <a:pt x="55" y="164"/>
                  <a:pt x="31" y="182"/>
                  <a:pt x="10" y="201"/>
                </a:cubicBezTo>
                <a:cubicBezTo>
                  <a:pt x="6" y="199"/>
                  <a:pt x="3" y="196"/>
                  <a:pt x="0" y="192"/>
                </a:cubicBezTo>
                <a:cubicBezTo>
                  <a:pt x="23" y="174"/>
                  <a:pt x="44" y="154"/>
                  <a:pt x="66" y="135"/>
                </a:cubicBezTo>
                <a:cubicBezTo>
                  <a:pt x="69" y="137"/>
                  <a:pt x="72" y="140"/>
                  <a:pt x="75" y="143"/>
                </a:cubicBezTo>
                <a:close/>
                <a:moveTo>
                  <a:pt x="193" y="140"/>
                </a:moveTo>
                <a:cubicBezTo>
                  <a:pt x="192" y="143"/>
                  <a:pt x="188" y="144"/>
                  <a:pt x="186" y="147"/>
                </a:cubicBezTo>
                <a:cubicBezTo>
                  <a:pt x="209" y="167"/>
                  <a:pt x="231" y="186"/>
                  <a:pt x="256" y="204"/>
                </a:cubicBezTo>
                <a:cubicBezTo>
                  <a:pt x="258" y="202"/>
                  <a:pt x="262" y="200"/>
                  <a:pt x="263" y="196"/>
                </a:cubicBezTo>
                <a:cubicBezTo>
                  <a:pt x="239" y="178"/>
                  <a:pt x="218" y="157"/>
                  <a:pt x="193" y="140"/>
                </a:cubicBezTo>
                <a:close/>
                <a:moveTo>
                  <a:pt x="63" y="48"/>
                </a:moveTo>
                <a:cubicBezTo>
                  <a:pt x="46" y="48"/>
                  <a:pt x="22" y="48"/>
                  <a:pt x="0" y="48"/>
                </a:cubicBezTo>
                <a:cubicBezTo>
                  <a:pt x="0" y="51"/>
                  <a:pt x="0" y="55"/>
                  <a:pt x="0" y="58"/>
                </a:cubicBezTo>
                <a:cubicBezTo>
                  <a:pt x="20" y="60"/>
                  <a:pt x="43" y="59"/>
                  <a:pt x="64" y="59"/>
                </a:cubicBezTo>
                <a:cubicBezTo>
                  <a:pt x="70" y="105"/>
                  <a:pt x="88" y="138"/>
                  <a:pt x="130" y="147"/>
                </a:cubicBezTo>
                <a:cubicBezTo>
                  <a:pt x="130" y="172"/>
                  <a:pt x="130" y="196"/>
                  <a:pt x="130" y="221"/>
                </a:cubicBezTo>
                <a:cubicBezTo>
                  <a:pt x="68" y="226"/>
                  <a:pt x="22" y="247"/>
                  <a:pt x="8" y="299"/>
                </a:cubicBezTo>
                <a:cubicBezTo>
                  <a:pt x="19" y="301"/>
                  <a:pt x="34" y="299"/>
                  <a:pt x="46" y="300"/>
                </a:cubicBezTo>
                <a:cubicBezTo>
                  <a:pt x="59" y="265"/>
                  <a:pt x="87" y="246"/>
                  <a:pt x="130" y="241"/>
                </a:cubicBezTo>
                <a:cubicBezTo>
                  <a:pt x="130" y="261"/>
                  <a:pt x="130" y="280"/>
                  <a:pt x="130" y="299"/>
                </a:cubicBezTo>
                <a:cubicBezTo>
                  <a:pt x="132" y="301"/>
                  <a:pt x="138" y="300"/>
                  <a:pt x="142" y="300"/>
                </a:cubicBezTo>
                <a:cubicBezTo>
                  <a:pt x="143" y="280"/>
                  <a:pt x="141" y="258"/>
                  <a:pt x="143" y="240"/>
                </a:cubicBezTo>
                <a:cubicBezTo>
                  <a:pt x="193" y="242"/>
                  <a:pt x="226" y="261"/>
                  <a:pt x="240" y="300"/>
                </a:cubicBezTo>
                <a:cubicBezTo>
                  <a:pt x="248" y="300"/>
                  <a:pt x="256" y="300"/>
                  <a:pt x="264" y="300"/>
                </a:cubicBezTo>
                <a:cubicBezTo>
                  <a:pt x="250" y="246"/>
                  <a:pt x="203" y="227"/>
                  <a:pt x="142" y="220"/>
                </a:cubicBezTo>
                <a:cubicBezTo>
                  <a:pt x="142" y="196"/>
                  <a:pt x="142" y="171"/>
                  <a:pt x="142" y="147"/>
                </a:cubicBezTo>
                <a:cubicBezTo>
                  <a:pt x="182" y="136"/>
                  <a:pt x="197" y="102"/>
                  <a:pt x="204" y="59"/>
                </a:cubicBezTo>
                <a:cubicBezTo>
                  <a:pt x="224" y="59"/>
                  <a:pt x="244" y="59"/>
                  <a:pt x="264" y="59"/>
                </a:cubicBezTo>
                <a:cubicBezTo>
                  <a:pt x="266" y="56"/>
                  <a:pt x="264" y="52"/>
                  <a:pt x="264" y="48"/>
                </a:cubicBezTo>
                <a:cubicBezTo>
                  <a:pt x="242" y="47"/>
                  <a:pt x="226" y="48"/>
                  <a:pt x="203" y="47"/>
                </a:cubicBezTo>
                <a:cubicBezTo>
                  <a:pt x="203" y="28"/>
                  <a:pt x="200" y="13"/>
                  <a:pt x="194" y="0"/>
                </a:cubicBezTo>
                <a:cubicBezTo>
                  <a:pt x="187" y="0"/>
                  <a:pt x="180" y="0"/>
                  <a:pt x="174" y="0"/>
                </a:cubicBezTo>
                <a:cubicBezTo>
                  <a:pt x="178" y="14"/>
                  <a:pt x="184" y="30"/>
                  <a:pt x="181" y="48"/>
                </a:cubicBezTo>
                <a:cubicBezTo>
                  <a:pt x="157" y="46"/>
                  <a:pt x="119" y="50"/>
                  <a:pt x="90" y="46"/>
                </a:cubicBezTo>
                <a:cubicBezTo>
                  <a:pt x="90" y="28"/>
                  <a:pt x="95" y="14"/>
                  <a:pt x="98" y="0"/>
                </a:cubicBezTo>
                <a:cubicBezTo>
                  <a:pt x="90" y="0"/>
                  <a:pt x="82" y="0"/>
                  <a:pt x="73" y="0"/>
                </a:cubicBezTo>
                <a:cubicBezTo>
                  <a:pt x="66" y="12"/>
                  <a:pt x="65" y="33"/>
                  <a:pt x="63" y="48"/>
                </a:cubicBezTo>
                <a:close/>
                <a:moveTo>
                  <a:pt x="92" y="59"/>
                </a:moveTo>
                <a:cubicBezTo>
                  <a:pt x="122" y="59"/>
                  <a:pt x="151" y="59"/>
                  <a:pt x="181" y="59"/>
                </a:cubicBezTo>
                <a:cubicBezTo>
                  <a:pt x="178" y="87"/>
                  <a:pt x="168" y="121"/>
                  <a:pt x="144" y="128"/>
                </a:cubicBezTo>
                <a:cubicBezTo>
                  <a:pt x="138" y="129"/>
                  <a:pt x="133" y="129"/>
                  <a:pt x="127" y="128"/>
                </a:cubicBezTo>
                <a:cubicBezTo>
                  <a:pt x="104" y="121"/>
                  <a:pt x="95" y="89"/>
                  <a:pt x="91" y="61"/>
                </a:cubicBezTo>
                <a:cubicBezTo>
                  <a:pt x="91" y="60"/>
                  <a:pt x="91" y="60"/>
                  <a:pt x="92" y="5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8" name="Freeform 78">
            <a:extLst>
              <a:ext uri="{FF2B5EF4-FFF2-40B4-BE49-F238E27FC236}">
                <a16:creationId xmlns:a16="http://schemas.microsoft.com/office/drawing/2014/main" xmlns="" id="{7E5C9111-8E38-47D2-96D4-79622655CE09}"/>
              </a:ext>
            </a:extLst>
          </p:cNvPr>
          <p:cNvSpPr>
            <a:spLocks/>
          </p:cNvSpPr>
          <p:nvPr/>
        </p:nvSpPr>
        <p:spPr bwMode="auto">
          <a:xfrm>
            <a:off x="8199438" y="1731963"/>
            <a:ext cx="560388" cy="427038"/>
          </a:xfrm>
          <a:custGeom>
            <a:avLst/>
            <a:gdLst>
              <a:gd name="T0" fmla="*/ 353 w 353"/>
              <a:gd name="T1" fmla="*/ 85 h 269"/>
              <a:gd name="T2" fmla="*/ 353 w 353"/>
              <a:gd name="T3" fmla="*/ 0 h 269"/>
              <a:gd name="T4" fmla="*/ 0 w 353"/>
              <a:gd name="T5" fmla="*/ 0 h 269"/>
              <a:gd name="T6" fmla="*/ 0 w 353"/>
              <a:gd name="T7" fmla="*/ 86 h 269"/>
              <a:gd name="T8" fmla="*/ 0 w 353"/>
              <a:gd name="T9" fmla="*/ 86 h 269"/>
              <a:gd name="T10" fmla="*/ 0 w 353"/>
              <a:gd name="T11" fmla="*/ 269 h 269"/>
              <a:gd name="T12" fmla="*/ 86 w 353"/>
              <a:gd name="T13" fmla="*/ 269 h 269"/>
              <a:gd name="T14" fmla="*/ 86 w 353"/>
              <a:gd name="T15" fmla="*/ 86 h 269"/>
              <a:gd name="T16" fmla="*/ 134 w 353"/>
              <a:gd name="T17" fmla="*/ 86 h 269"/>
              <a:gd name="T18" fmla="*/ 134 w 353"/>
              <a:gd name="T19" fmla="*/ 269 h 269"/>
              <a:gd name="T20" fmla="*/ 219 w 353"/>
              <a:gd name="T21" fmla="*/ 269 h 269"/>
              <a:gd name="T22" fmla="*/ 219 w 353"/>
              <a:gd name="T23" fmla="*/ 86 h 269"/>
              <a:gd name="T24" fmla="*/ 269 w 353"/>
              <a:gd name="T25" fmla="*/ 86 h 269"/>
              <a:gd name="T26" fmla="*/ 269 w 353"/>
              <a:gd name="T27" fmla="*/ 269 h 269"/>
              <a:gd name="T28" fmla="*/ 353 w 353"/>
              <a:gd name="T29" fmla="*/ 269 h 269"/>
              <a:gd name="T30" fmla="*/ 353 w 353"/>
              <a:gd name="T31" fmla="*/ 85 h 2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353" h="269">
                <a:moveTo>
                  <a:pt x="353" y="85"/>
                </a:moveTo>
                <a:lnTo>
                  <a:pt x="353" y="0"/>
                </a:lnTo>
                <a:lnTo>
                  <a:pt x="0" y="0"/>
                </a:lnTo>
                <a:lnTo>
                  <a:pt x="0" y="86"/>
                </a:lnTo>
                <a:lnTo>
                  <a:pt x="0" y="86"/>
                </a:lnTo>
                <a:lnTo>
                  <a:pt x="0" y="269"/>
                </a:lnTo>
                <a:lnTo>
                  <a:pt x="86" y="269"/>
                </a:lnTo>
                <a:lnTo>
                  <a:pt x="86" y="86"/>
                </a:lnTo>
                <a:lnTo>
                  <a:pt x="134" y="86"/>
                </a:lnTo>
                <a:lnTo>
                  <a:pt x="134" y="269"/>
                </a:lnTo>
                <a:lnTo>
                  <a:pt x="219" y="269"/>
                </a:lnTo>
                <a:lnTo>
                  <a:pt x="219" y="86"/>
                </a:lnTo>
                <a:lnTo>
                  <a:pt x="269" y="86"/>
                </a:lnTo>
                <a:lnTo>
                  <a:pt x="269" y="269"/>
                </a:lnTo>
                <a:lnTo>
                  <a:pt x="353" y="269"/>
                </a:lnTo>
                <a:lnTo>
                  <a:pt x="353" y="8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9" name="Freeform 79">
            <a:extLst>
              <a:ext uri="{FF2B5EF4-FFF2-40B4-BE49-F238E27FC236}">
                <a16:creationId xmlns:a16="http://schemas.microsoft.com/office/drawing/2014/main" xmlns="" id="{178759A8-8544-4F43-AB19-2E251519BD21}"/>
              </a:ext>
            </a:extLst>
          </p:cNvPr>
          <p:cNvSpPr>
            <a:spLocks noEditPoints="1"/>
          </p:cNvSpPr>
          <p:nvPr/>
        </p:nvSpPr>
        <p:spPr bwMode="auto">
          <a:xfrm>
            <a:off x="8321675" y="2330450"/>
            <a:ext cx="322263" cy="423863"/>
          </a:xfrm>
          <a:custGeom>
            <a:avLst/>
            <a:gdLst>
              <a:gd name="T0" fmla="*/ 106 w 230"/>
              <a:gd name="T1" fmla="*/ 209 h 300"/>
              <a:gd name="T2" fmla="*/ 84 w 230"/>
              <a:gd name="T3" fmla="*/ 203 h 300"/>
              <a:gd name="T4" fmla="*/ 117 w 230"/>
              <a:gd name="T5" fmla="*/ 201 h 300"/>
              <a:gd name="T6" fmla="*/ 145 w 230"/>
              <a:gd name="T7" fmla="*/ 176 h 300"/>
              <a:gd name="T8" fmla="*/ 106 w 230"/>
              <a:gd name="T9" fmla="*/ 209 h 300"/>
              <a:gd name="T10" fmla="*/ 112 w 230"/>
              <a:gd name="T11" fmla="*/ 229 h 300"/>
              <a:gd name="T12" fmla="*/ 170 w 230"/>
              <a:gd name="T13" fmla="*/ 188 h 300"/>
              <a:gd name="T14" fmla="*/ 119 w 230"/>
              <a:gd name="T15" fmla="*/ 222 h 300"/>
              <a:gd name="T16" fmla="*/ 65 w 230"/>
              <a:gd name="T17" fmla="*/ 208 h 300"/>
              <a:gd name="T18" fmla="*/ 112 w 230"/>
              <a:gd name="T19" fmla="*/ 229 h 300"/>
              <a:gd name="T20" fmla="*/ 187 w 230"/>
              <a:gd name="T21" fmla="*/ 160 h 300"/>
              <a:gd name="T22" fmla="*/ 187 w 230"/>
              <a:gd name="T23" fmla="*/ 166 h 300"/>
              <a:gd name="T24" fmla="*/ 113 w 230"/>
              <a:gd name="T25" fmla="*/ 241 h 300"/>
              <a:gd name="T26" fmla="*/ 46 w 230"/>
              <a:gd name="T27" fmla="*/ 198 h 300"/>
              <a:gd name="T28" fmla="*/ 116 w 230"/>
              <a:gd name="T29" fmla="*/ 250 h 300"/>
              <a:gd name="T30" fmla="*/ 189 w 230"/>
              <a:gd name="T31" fmla="*/ 177 h 300"/>
              <a:gd name="T32" fmla="*/ 187 w 230"/>
              <a:gd name="T33" fmla="*/ 160 h 300"/>
              <a:gd name="T34" fmla="*/ 230 w 230"/>
              <a:gd name="T35" fmla="*/ 185 h 300"/>
              <a:gd name="T36" fmla="*/ 115 w 230"/>
              <a:gd name="T37" fmla="*/ 300 h 300"/>
              <a:gd name="T38" fmla="*/ 0 w 230"/>
              <a:gd name="T39" fmla="*/ 185 h 300"/>
              <a:gd name="T40" fmla="*/ 69 w 230"/>
              <a:gd name="T41" fmla="*/ 79 h 300"/>
              <a:gd name="T42" fmla="*/ 47 w 230"/>
              <a:gd name="T43" fmla="*/ 17 h 300"/>
              <a:gd name="T44" fmla="*/ 56 w 230"/>
              <a:gd name="T45" fmla="*/ 1 h 300"/>
              <a:gd name="T46" fmla="*/ 56 w 230"/>
              <a:gd name="T47" fmla="*/ 1 h 300"/>
              <a:gd name="T48" fmla="*/ 60 w 230"/>
              <a:gd name="T49" fmla="*/ 0 h 300"/>
              <a:gd name="T50" fmla="*/ 73 w 230"/>
              <a:gd name="T51" fmla="*/ 10 h 300"/>
              <a:gd name="T52" fmla="*/ 88 w 230"/>
              <a:gd name="T53" fmla="*/ 73 h 300"/>
              <a:gd name="T54" fmla="*/ 115 w 230"/>
              <a:gd name="T55" fmla="*/ 69 h 300"/>
              <a:gd name="T56" fmla="*/ 230 w 230"/>
              <a:gd name="T57" fmla="*/ 185 h 300"/>
              <a:gd name="T58" fmla="*/ 208 w 230"/>
              <a:gd name="T59" fmla="*/ 185 h 300"/>
              <a:gd name="T60" fmla="*/ 115 w 230"/>
              <a:gd name="T61" fmla="*/ 92 h 300"/>
              <a:gd name="T62" fmla="*/ 93 w 230"/>
              <a:gd name="T63" fmla="*/ 95 h 300"/>
              <a:gd name="T64" fmla="*/ 110 w 230"/>
              <a:gd name="T65" fmla="*/ 168 h 300"/>
              <a:gd name="T66" fmla="*/ 109 w 230"/>
              <a:gd name="T67" fmla="*/ 183 h 300"/>
              <a:gd name="T68" fmla="*/ 108 w 230"/>
              <a:gd name="T69" fmla="*/ 183 h 300"/>
              <a:gd name="T70" fmla="*/ 100 w 230"/>
              <a:gd name="T71" fmla="*/ 171 h 300"/>
              <a:gd name="T72" fmla="*/ 76 w 230"/>
              <a:gd name="T73" fmla="*/ 100 h 300"/>
              <a:gd name="T74" fmla="*/ 22 w 230"/>
              <a:gd name="T75" fmla="*/ 185 h 300"/>
              <a:gd name="T76" fmla="*/ 115 w 230"/>
              <a:gd name="T77" fmla="*/ 278 h 300"/>
              <a:gd name="T78" fmla="*/ 208 w 230"/>
              <a:gd name="T79" fmla="*/ 185 h 3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230" h="300">
                <a:moveTo>
                  <a:pt x="106" y="209"/>
                </a:moveTo>
                <a:cubicBezTo>
                  <a:pt x="98" y="209"/>
                  <a:pt x="91" y="207"/>
                  <a:pt x="84" y="203"/>
                </a:cubicBezTo>
                <a:cubicBezTo>
                  <a:pt x="94" y="206"/>
                  <a:pt x="106" y="205"/>
                  <a:pt x="117" y="201"/>
                </a:cubicBezTo>
                <a:cubicBezTo>
                  <a:pt x="130" y="196"/>
                  <a:pt x="141" y="186"/>
                  <a:pt x="145" y="176"/>
                </a:cubicBezTo>
                <a:cubicBezTo>
                  <a:pt x="145" y="194"/>
                  <a:pt x="128" y="209"/>
                  <a:pt x="106" y="209"/>
                </a:cubicBezTo>
                <a:close/>
                <a:moveTo>
                  <a:pt x="112" y="229"/>
                </a:moveTo>
                <a:cubicBezTo>
                  <a:pt x="140" y="229"/>
                  <a:pt x="163" y="212"/>
                  <a:pt x="170" y="188"/>
                </a:cubicBezTo>
                <a:cubicBezTo>
                  <a:pt x="161" y="206"/>
                  <a:pt x="142" y="219"/>
                  <a:pt x="119" y="222"/>
                </a:cubicBezTo>
                <a:cubicBezTo>
                  <a:pt x="98" y="225"/>
                  <a:pt x="79" y="219"/>
                  <a:pt x="65" y="208"/>
                </a:cubicBezTo>
                <a:cubicBezTo>
                  <a:pt x="76" y="221"/>
                  <a:pt x="93" y="229"/>
                  <a:pt x="112" y="229"/>
                </a:cubicBezTo>
                <a:close/>
                <a:moveTo>
                  <a:pt x="187" y="160"/>
                </a:moveTo>
                <a:cubicBezTo>
                  <a:pt x="187" y="162"/>
                  <a:pt x="187" y="164"/>
                  <a:pt x="187" y="166"/>
                </a:cubicBezTo>
                <a:cubicBezTo>
                  <a:pt x="187" y="207"/>
                  <a:pt x="154" y="241"/>
                  <a:pt x="113" y="241"/>
                </a:cubicBezTo>
                <a:cubicBezTo>
                  <a:pt x="83" y="241"/>
                  <a:pt x="58" y="223"/>
                  <a:pt x="46" y="198"/>
                </a:cubicBezTo>
                <a:cubicBezTo>
                  <a:pt x="55" y="228"/>
                  <a:pt x="83" y="250"/>
                  <a:pt x="116" y="250"/>
                </a:cubicBezTo>
                <a:cubicBezTo>
                  <a:pt x="156" y="250"/>
                  <a:pt x="189" y="217"/>
                  <a:pt x="189" y="177"/>
                </a:cubicBezTo>
                <a:cubicBezTo>
                  <a:pt x="189" y="171"/>
                  <a:pt x="188" y="166"/>
                  <a:pt x="187" y="160"/>
                </a:cubicBezTo>
                <a:close/>
                <a:moveTo>
                  <a:pt x="230" y="185"/>
                </a:moveTo>
                <a:cubicBezTo>
                  <a:pt x="230" y="248"/>
                  <a:pt x="179" y="300"/>
                  <a:pt x="115" y="300"/>
                </a:cubicBezTo>
                <a:cubicBezTo>
                  <a:pt x="51" y="300"/>
                  <a:pt x="0" y="248"/>
                  <a:pt x="0" y="185"/>
                </a:cubicBezTo>
                <a:cubicBezTo>
                  <a:pt x="0" y="138"/>
                  <a:pt x="28" y="97"/>
                  <a:pt x="69" y="79"/>
                </a:cubicBezTo>
                <a:cubicBezTo>
                  <a:pt x="47" y="17"/>
                  <a:pt x="47" y="17"/>
                  <a:pt x="47" y="17"/>
                </a:cubicBezTo>
                <a:cubicBezTo>
                  <a:pt x="45" y="10"/>
                  <a:pt x="49" y="3"/>
                  <a:pt x="56" y="1"/>
                </a:cubicBezTo>
                <a:cubicBezTo>
                  <a:pt x="56" y="1"/>
                  <a:pt x="56" y="1"/>
                  <a:pt x="56" y="1"/>
                </a:cubicBezTo>
                <a:cubicBezTo>
                  <a:pt x="58" y="0"/>
                  <a:pt x="59" y="0"/>
                  <a:pt x="60" y="0"/>
                </a:cubicBezTo>
                <a:cubicBezTo>
                  <a:pt x="66" y="0"/>
                  <a:pt x="71" y="4"/>
                  <a:pt x="73" y="10"/>
                </a:cubicBezTo>
                <a:cubicBezTo>
                  <a:pt x="88" y="73"/>
                  <a:pt x="88" y="73"/>
                  <a:pt x="88" y="73"/>
                </a:cubicBezTo>
                <a:cubicBezTo>
                  <a:pt x="96" y="71"/>
                  <a:pt x="106" y="69"/>
                  <a:pt x="115" y="69"/>
                </a:cubicBezTo>
                <a:cubicBezTo>
                  <a:pt x="179" y="69"/>
                  <a:pt x="230" y="121"/>
                  <a:pt x="230" y="185"/>
                </a:cubicBezTo>
                <a:close/>
                <a:moveTo>
                  <a:pt x="208" y="185"/>
                </a:moveTo>
                <a:cubicBezTo>
                  <a:pt x="208" y="133"/>
                  <a:pt x="166" y="92"/>
                  <a:pt x="115" y="92"/>
                </a:cubicBezTo>
                <a:cubicBezTo>
                  <a:pt x="107" y="92"/>
                  <a:pt x="100" y="93"/>
                  <a:pt x="93" y="95"/>
                </a:cubicBezTo>
                <a:cubicBezTo>
                  <a:pt x="110" y="168"/>
                  <a:pt x="110" y="168"/>
                  <a:pt x="110" y="168"/>
                </a:cubicBezTo>
                <a:cubicBezTo>
                  <a:pt x="112" y="175"/>
                  <a:pt x="111" y="182"/>
                  <a:pt x="109" y="183"/>
                </a:cubicBezTo>
                <a:cubicBezTo>
                  <a:pt x="109" y="183"/>
                  <a:pt x="109" y="183"/>
                  <a:pt x="108" y="183"/>
                </a:cubicBezTo>
                <a:cubicBezTo>
                  <a:pt x="106" y="183"/>
                  <a:pt x="102" y="178"/>
                  <a:pt x="100" y="171"/>
                </a:cubicBezTo>
                <a:cubicBezTo>
                  <a:pt x="76" y="100"/>
                  <a:pt x="76" y="100"/>
                  <a:pt x="76" y="100"/>
                </a:cubicBezTo>
                <a:cubicBezTo>
                  <a:pt x="44" y="115"/>
                  <a:pt x="22" y="147"/>
                  <a:pt x="22" y="185"/>
                </a:cubicBezTo>
                <a:cubicBezTo>
                  <a:pt x="22" y="236"/>
                  <a:pt x="64" y="278"/>
                  <a:pt x="115" y="278"/>
                </a:cubicBezTo>
                <a:cubicBezTo>
                  <a:pt x="166" y="278"/>
                  <a:pt x="208" y="236"/>
                  <a:pt x="208" y="18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0" name="Freeform 80">
            <a:extLst>
              <a:ext uri="{FF2B5EF4-FFF2-40B4-BE49-F238E27FC236}">
                <a16:creationId xmlns:a16="http://schemas.microsoft.com/office/drawing/2014/main" xmlns="" id="{E5C5262B-6573-4549-8EE4-BCE5AF6E6526}"/>
              </a:ext>
            </a:extLst>
          </p:cNvPr>
          <p:cNvSpPr>
            <a:spLocks/>
          </p:cNvSpPr>
          <p:nvPr/>
        </p:nvSpPr>
        <p:spPr bwMode="auto">
          <a:xfrm>
            <a:off x="8199438" y="2941638"/>
            <a:ext cx="560388" cy="384175"/>
          </a:xfrm>
          <a:custGeom>
            <a:avLst/>
            <a:gdLst>
              <a:gd name="T0" fmla="*/ 400 w 400"/>
              <a:gd name="T1" fmla="*/ 192 h 272"/>
              <a:gd name="T2" fmla="*/ 322 w 400"/>
              <a:gd name="T3" fmla="*/ 272 h 272"/>
              <a:gd name="T4" fmla="*/ 79 w 400"/>
              <a:gd name="T5" fmla="*/ 272 h 272"/>
              <a:gd name="T6" fmla="*/ 0 w 400"/>
              <a:gd name="T7" fmla="*/ 192 h 272"/>
              <a:gd name="T8" fmla="*/ 66 w 400"/>
              <a:gd name="T9" fmla="*/ 114 h 272"/>
              <a:gd name="T10" fmla="*/ 66 w 400"/>
              <a:gd name="T11" fmla="*/ 106 h 272"/>
              <a:gd name="T12" fmla="*/ 115 w 400"/>
              <a:gd name="T13" fmla="*/ 56 h 272"/>
              <a:gd name="T14" fmla="*/ 148 w 400"/>
              <a:gd name="T15" fmla="*/ 68 h 272"/>
              <a:gd name="T16" fmla="*/ 238 w 400"/>
              <a:gd name="T17" fmla="*/ 0 h 272"/>
              <a:gd name="T18" fmla="*/ 338 w 400"/>
              <a:gd name="T19" fmla="*/ 108 h 272"/>
              <a:gd name="T20" fmla="*/ 337 w 400"/>
              <a:gd name="T21" fmla="*/ 115 h 272"/>
              <a:gd name="T22" fmla="*/ 400 w 400"/>
              <a:gd name="T23" fmla="*/ 192 h 2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400" h="272">
                <a:moveTo>
                  <a:pt x="400" y="192"/>
                </a:moveTo>
                <a:cubicBezTo>
                  <a:pt x="400" y="236"/>
                  <a:pt x="365" y="272"/>
                  <a:pt x="322" y="272"/>
                </a:cubicBezTo>
                <a:cubicBezTo>
                  <a:pt x="79" y="272"/>
                  <a:pt x="79" y="272"/>
                  <a:pt x="79" y="272"/>
                </a:cubicBezTo>
                <a:cubicBezTo>
                  <a:pt x="35" y="272"/>
                  <a:pt x="0" y="236"/>
                  <a:pt x="0" y="192"/>
                </a:cubicBezTo>
                <a:cubicBezTo>
                  <a:pt x="0" y="153"/>
                  <a:pt x="29" y="120"/>
                  <a:pt x="66" y="114"/>
                </a:cubicBezTo>
                <a:cubicBezTo>
                  <a:pt x="66" y="112"/>
                  <a:pt x="66" y="109"/>
                  <a:pt x="66" y="106"/>
                </a:cubicBezTo>
                <a:cubicBezTo>
                  <a:pt x="66" y="78"/>
                  <a:pt x="88" y="56"/>
                  <a:pt x="115" y="56"/>
                </a:cubicBezTo>
                <a:cubicBezTo>
                  <a:pt x="128" y="56"/>
                  <a:pt x="139" y="60"/>
                  <a:pt x="148" y="68"/>
                </a:cubicBezTo>
                <a:cubicBezTo>
                  <a:pt x="163" y="33"/>
                  <a:pt x="183" y="0"/>
                  <a:pt x="238" y="0"/>
                </a:cubicBezTo>
                <a:cubicBezTo>
                  <a:pt x="306" y="0"/>
                  <a:pt x="338" y="53"/>
                  <a:pt x="338" y="108"/>
                </a:cubicBezTo>
                <a:cubicBezTo>
                  <a:pt x="338" y="110"/>
                  <a:pt x="338" y="113"/>
                  <a:pt x="337" y="115"/>
                </a:cubicBezTo>
                <a:cubicBezTo>
                  <a:pt x="373" y="122"/>
                  <a:pt x="400" y="154"/>
                  <a:pt x="400" y="19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1" name="Freeform 81">
            <a:extLst>
              <a:ext uri="{FF2B5EF4-FFF2-40B4-BE49-F238E27FC236}">
                <a16:creationId xmlns:a16="http://schemas.microsoft.com/office/drawing/2014/main" xmlns="" id="{5978399E-7E6C-4407-BC6C-F765BE1D9363}"/>
              </a:ext>
            </a:extLst>
          </p:cNvPr>
          <p:cNvSpPr>
            <a:spLocks noEditPoints="1"/>
          </p:cNvSpPr>
          <p:nvPr/>
        </p:nvSpPr>
        <p:spPr bwMode="auto">
          <a:xfrm>
            <a:off x="8242300" y="3511550"/>
            <a:ext cx="481013" cy="423863"/>
          </a:xfrm>
          <a:custGeom>
            <a:avLst/>
            <a:gdLst>
              <a:gd name="T0" fmla="*/ 0 w 343"/>
              <a:gd name="T1" fmla="*/ 180 h 300"/>
              <a:gd name="T2" fmla="*/ 56 w 343"/>
              <a:gd name="T3" fmla="*/ 107 h 300"/>
              <a:gd name="T4" fmla="*/ 38 w 343"/>
              <a:gd name="T5" fmla="*/ 71 h 300"/>
              <a:gd name="T6" fmla="*/ 85 w 343"/>
              <a:gd name="T7" fmla="*/ 24 h 300"/>
              <a:gd name="T8" fmla="*/ 133 w 343"/>
              <a:gd name="T9" fmla="*/ 71 h 300"/>
              <a:gd name="T10" fmla="*/ 115 w 343"/>
              <a:gd name="T11" fmla="*/ 107 h 300"/>
              <a:gd name="T12" fmla="*/ 141 w 343"/>
              <a:gd name="T13" fmla="*/ 121 h 300"/>
              <a:gd name="T14" fmla="*/ 68 w 343"/>
              <a:gd name="T15" fmla="*/ 225 h 300"/>
              <a:gd name="T16" fmla="*/ 68 w 343"/>
              <a:gd name="T17" fmla="*/ 226 h 300"/>
              <a:gd name="T18" fmla="*/ 24 w 343"/>
              <a:gd name="T19" fmla="*/ 213 h 300"/>
              <a:gd name="T20" fmla="*/ 24 w 343"/>
              <a:gd name="T21" fmla="*/ 213 h 300"/>
              <a:gd name="T22" fmla="*/ 18 w 343"/>
              <a:gd name="T23" fmla="*/ 204 h 300"/>
              <a:gd name="T24" fmla="*/ 9 w 343"/>
              <a:gd name="T25" fmla="*/ 199 h 300"/>
              <a:gd name="T26" fmla="*/ 0 w 343"/>
              <a:gd name="T27" fmla="*/ 180 h 300"/>
              <a:gd name="T28" fmla="*/ 166 w 343"/>
              <a:gd name="T29" fmla="*/ 122 h 300"/>
              <a:gd name="T30" fmla="*/ 85 w 343"/>
              <a:gd name="T31" fmla="*/ 231 h 300"/>
              <a:gd name="T32" fmla="*/ 97 w 343"/>
              <a:gd name="T33" fmla="*/ 259 h 300"/>
              <a:gd name="T34" fmla="*/ 97 w 343"/>
              <a:gd name="T35" fmla="*/ 259 h 300"/>
              <a:gd name="T36" fmla="*/ 111 w 343"/>
              <a:gd name="T37" fmla="*/ 266 h 300"/>
              <a:gd name="T38" fmla="*/ 120 w 343"/>
              <a:gd name="T39" fmla="*/ 280 h 300"/>
              <a:gd name="T40" fmla="*/ 120 w 343"/>
              <a:gd name="T41" fmla="*/ 280 h 300"/>
              <a:gd name="T42" fmla="*/ 189 w 343"/>
              <a:gd name="T43" fmla="*/ 300 h 300"/>
              <a:gd name="T44" fmla="*/ 192 w 343"/>
              <a:gd name="T45" fmla="*/ 300 h 300"/>
              <a:gd name="T46" fmla="*/ 208 w 343"/>
              <a:gd name="T47" fmla="*/ 300 h 300"/>
              <a:gd name="T48" fmla="*/ 214 w 343"/>
              <a:gd name="T49" fmla="*/ 300 h 300"/>
              <a:gd name="T50" fmla="*/ 232 w 343"/>
              <a:gd name="T51" fmla="*/ 300 h 300"/>
              <a:gd name="T52" fmla="*/ 237 w 343"/>
              <a:gd name="T53" fmla="*/ 299 h 300"/>
              <a:gd name="T54" fmla="*/ 309 w 343"/>
              <a:gd name="T55" fmla="*/ 274 h 300"/>
              <a:gd name="T56" fmla="*/ 309 w 343"/>
              <a:gd name="T57" fmla="*/ 274 h 300"/>
              <a:gd name="T58" fmla="*/ 313 w 343"/>
              <a:gd name="T59" fmla="*/ 266 h 300"/>
              <a:gd name="T60" fmla="*/ 332 w 343"/>
              <a:gd name="T61" fmla="*/ 197 h 300"/>
              <a:gd name="T62" fmla="*/ 255 w 343"/>
              <a:gd name="T63" fmla="*/ 122 h 300"/>
              <a:gd name="T64" fmla="*/ 281 w 343"/>
              <a:gd name="T65" fmla="*/ 69 h 300"/>
              <a:gd name="T66" fmla="*/ 211 w 343"/>
              <a:gd name="T67" fmla="*/ 0 h 300"/>
              <a:gd name="T68" fmla="*/ 140 w 343"/>
              <a:gd name="T69" fmla="*/ 69 h 300"/>
              <a:gd name="T70" fmla="*/ 166 w 343"/>
              <a:gd name="T71" fmla="*/ 122 h 3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343" h="300">
                <a:moveTo>
                  <a:pt x="0" y="180"/>
                </a:moveTo>
                <a:cubicBezTo>
                  <a:pt x="6" y="128"/>
                  <a:pt x="49" y="110"/>
                  <a:pt x="56" y="107"/>
                </a:cubicBezTo>
                <a:cubicBezTo>
                  <a:pt x="45" y="99"/>
                  <a:pt x="38" y="86"/>
                  <a:pt x="38" y="71"/>
                </a:cubicBezTo>
                <a:cubicBezTo>
                  <a:pt x="38" y="45"/>
                  <a:pt x="59" y="24"/>
                  <a:pt x="85" y="24"/>
                </a:cubicBezTo>
                <a:cubicBezTo>
                  <a:pt x="111" y="24"/>
                  <a:pt x="133" y="45"/>
                  <a:pt x="133" y="71"/>
                </a:cubicBezTo>
                <a:cubicBezTo>
                  <a:pt x="133" y="85"/>
                  <a:pt x="126" y="98"/>
                  <a:pt x="115" y="107"/>
                </a:cubicBezTo>
                <a:cubicBezTo>
                  <a:pt x="124" y="110"/>
                  <a:pt x="133" y="115"/>
                  <a:pt x="141" y="121"/>
                </a:cubicBezTo>
                <a:cubicBezTo>
                  <a:pt x="120" y="131"/>
                  <a:pt x="75" y="161"/>
                  <a:pt x="68" y="225"/>
                </a:cubicBezTo>
                <a:cubicBezTo>
                  <a:pt x="68" y="225"/>
                  <a:pt x="68" y="226"/>
                  <a:pt x="68" y="226"/>
                </a:cubicBezTo>
                <a:cubicBezTo>
                  <a:pt x="28" y="224"/>
                  <a:pt x="24" y="213"/>
                  <a:pt x="24" y="213"/>
                </a:cubicBezTo>
                <a:cubicBezTo>
                  <a:pt x="24" y="213"/>
                  <a:pt x="24" y="213"/>
                  <a:pt x="24" y="213"/>
                </a:cubicBezTo>
                <a:cubicBezTo>
                  <a:pt x="21" y="211"/>
                  <a:pt x="19" y="208"/>
                  <a:pt x="18" y="204"/>
                </a:cubicBezTo>
                <a:cubicBezTo>
                  <a:pt x="12" y="203"/>
                  <a:pt x="9" y="199"/>
                  <a:pt x="9" y="199"/>
                </a:cubicBezTo>
                <a:cubicBezTo>
                  <a:pt x="9" y="199"/>
                  <a:pt x="0" y="196"/>
                  <a:pt x="0" y="180"/>
                </a:cubicBezTo>
                <a:close/>
                <a:moveTo>
                  <a:pt x="166" y="122"/>
                </a:moveTo>
                <a:cubicBezTo>
                  <a:pt x="157" y="126"/>
                  <a:pt x="93" y="153"/>
                  <a:pt x="85" y="231"/>
                </a:cubicBezTo>
                <a:cubicBezTo>
                  <a:pt x="84" y="254"/>
                  <a:pt x="97" y="259"/>
                  <a:pt x="97" y="259"/>
                </a:cubicBezTo>
                <a:cubicBezTo>
                  <a:pt x="97" y="259"/>
                  <a:pt x="97" y="259"/>
                  <a:pt x="97" y="259"/>
                </a:cubicBezTo>
                <a:cubicBezTo>
                  <a:pt x="97" y="259"/>
                  <a:pt x="103" y="264"/>
                  <a:pt x="111" y="266"/>
                </a:cubicBezTo>
                <a:cubicBezTo>
                  <a:pt x="113" y="271"/>
                  <a:pt x="116" y="276"/>
                  <a:pt x="120" y="280"/>
                </a:cubicBezTo>
                <a:cubicBezTo>
                  <a:pt x="120" y="280"/>
                  <a:pt x="120" y="280"/>
                  <a:pt x="120" y="280"/>
                </a:cubicBezTo>
                <a:cubicBezTo>
                  <a:pt x="120" y="280"/>
                  <a:pt x="126" y="296"/>
                  <a:pt x="189" y="300"/>
                </a:cubicBezTo>
                <a:cubicBezTo>
                  <a:pt x="190" y="300"/>
                  <a:pt x="191" y="300"/>
                  <a:pt x="192" y="300"/>
                </a:cubicBezTo>
                <a:cubicBezTo>
                  <a:pt x="198" y="300"/>
                  <a:pt x="203" y="300"/>
                  <a:pt x="208" y="300"/>
                </a:cubicBezTo>
                <a:cubicBezTo>
                  <a:pt x="210" y="300"/>
                  <a:pt x="212" y="300"/>
                  <a:pt x="214" y="300"/>
                </a:cubicBezTo>
                <a:cubicBezTo>
                  <a:pt x="220" y="300"/>
                  <a:pt x="226" y="300"/>
                  <a:pt x="232" y="300"/>
                </a:cubicBezTo>
                <a:cubicBezTo>
                  <a:pt x="234" y="300"/>
                  <a:pt x="235" y="299"/>
                  <a:pt x="237" y="299"/>
                </a:cubicBezTo>
                <a:cubicBezTo>
                  <a:pt x="302" y="295"/>
                  <a:pt x="309" y="274"/>
                  <a:pt x="309" y="274"/>
                </a:cubicBezTo>
                <a:cubicBezTo>
                  <a:pt x="309" y="274"/>
                  <a:pt x="309" y="274"/>
                  <a:pt x="309" y="274"/>
                </a:cubicBezTo>
                <a:cubicBezTo>
                  <a:pt x="311" y="272"/>
                  <a:pt x="312" y="269"/>
                  <a:pt x="313" y="266"/>
                </a:cubicBezTo>
                <a:cubicBezTo>
                  <a:pt x="343" y="260"/>
                  <a:pt x="341" y="225"/>
                  <a:pt x="332" y="197"/>
                </a:cubicBezTo>
                <a:cubicBezTo>
                  <a:pt x="319" y="160"/>
                  <a:pt x="288" y="134"/>
                  <a:pt x="255" y="122"/>
                </a:cubicBezTo>
                <a:cubicBezTo>
                  <a:pt x="271" y="109"/>
                  <a:pt x="281" y="90"/>
                  <a:pt x="281" y="69"/>
                </a:cubicBezTo>
                <a:cubicBezTo>
                  <a:pt x="281" y="31"/>
                  <a:pt x="249" y="0"/>
                  <a:pt x="211" y="0"/>
                </a:cubicBezTo>
                <a:cubicBezTo>
                  <a:pt x="172" y="0"/>
                  <a:pt x="140" y="31"/>
                  <a:pt x="140" y="69"/>
                </a:cubicBezTo>
                <a:cubicBezTo>
                  <a:pt x="140" y="90"/>
                  <a:pt x="151" y="110"/>
                  <a:pt x="166" y="12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2" name="Freeform 82">
            <a:extLst>
              <a:ext uri="{FF2B5EF4-FFF2-40B4-BE49-F238E27FC236}">
                <a16:creationId xmlns:a16="http://schemas.microsoft.com/office/drawing/2014/main" xmlns="" id="{52B88B40-7993-486C-976C-AC846194A9FC}"/>
              </a:ext>
            </a:extLst>
          </p:cNvPr>
          <p:cNvSpPr>
            <a:spLocks noEditPoints="1"/>
          </p:cNvSpPr>
          <p:nvPr/>
        </p:nvSpPr>
        <p:spPr bwMode="auto">
          <a:xfrm>
            <a:off x="8288338" y="4111625"/>
            <a:ext cx="384175" cy="423863"/>
          </a:xfrm>
          <a:custGeom>
            <a:avLst/>
            <a:gdLst>
              <a:gd name="T0" fmla="*/ 205 w 274"/>
              <a:gd name="T1" fmla="*/ 100 h 300"/>
              <a:gd name="T2" fmla="*/ 155 w 274"/>
              <a:gd name="T3" fmla="*/ 50 h 300"/>
              <a:gd name="T4" fmla="*/ 205 w 274"/>
              <a:gd name="T5" fmla="*/ 0 h 300"/>
              <a:gd name="T6" fmla="*/ 255 w 274"/>
              <a:gd name="T7" fmla="*/ 50 h 300"/>
              <a:gd name="T8" fmla="*/ 205 w 274"/>
              <a:gd name="T9" fmla="*/ 100 h 300"/>
              <a:gd name="T10" fmla="*/ 164 w 274"/>
              <a:gd name="T11" fmla="*/ 148 h 300"/>
              <a:gd name="T12" fmla="*/ 114 w 274"/>
              <a:gd name="T13" fmla="*/ 98 h 300"/>
              <a:gd name="T14" fmla="*/ 64 w 274"/>
              <a:gd name="T15" fmla="*/ 148 h 300"/>
              <a:gd name="T16" fmla="*/ 64 w 274"/>
              <a:gd name="T17" fmla="*/ 152 h 300"/>
              <a:gd name="T18" fmla="*/ 64 w 274"/>
              <a:gd name="T19" fmla="*/ 152 h 300"/>
              <a:gd name="T20" fmla="*/ 64 w 274"/>
              <a:gd name="T21" fmla="*/ 238 h 300"/>
              <a:gd name="T22" fmla="*/ 164 w 274"/>
              <a:gd name="T23" fmla="*/ 238 h 300"/>
              <a:gd name="T24" fmla="*/ 164 w 274"/>
              <a:gd name="T25" fmla="*/ 152 h 300"/>
              <a:gd name="T26" fmla="*/ 164 w 274"/>
              <a:gd name="T27" fmla="*/ 152 h 300"/>
              <a:gd name="T28" fmla="*/ 164 w 274"/>
              <a:gd name="T29" fmla="*/ 148 h 300"/>
              <a:gd name="T30" fmla="*/ 114 w 274"/>
              <a:gd name="T31" fmla="*/ 92 h 300"/>
              <a:gd name="T32" fmla="*/ 151 w 274"/>
              <a:gd name="T33" fmla="*/ 55 h 300"/>
              <a:gd name="T34" fmla="*/ 114 w 274"/>
              <a:gd name="T35" fmla="*/ 18 h 300"/>
              <a:gd name="T36" fmla="*/ 77 w 274"/>
              <a:gd name="T37" fmla="*/ 55 h 300"/>
              <a:gd name="T38" fmla="*/ 114 w 274"/>
              <a:gd name="T39" fmla="*/ 92 h 300"/>
              <a:gd name="T40" fmla="*/ 274 w 274"/>
              <a:gd name="T41" fmla="*/ 177 h 300"/>
              <a:gd name="T42" fmla="*/ 205 w 274"/>
              <a:gd name="T43" fmla="*/ 109 h 300"/>
              <a:gd name="T44" fmla="*/ 137 w 274"/>
              <a:gd name="T45" fmla="*/ 177 h 300"/>
              <a:gd name="T46" fmla="*/ 137 w 274"/>
              <a:gd name="T47" fmla="*/ 182 h 300"/>
              <a:gd name="T48" fmla="*/ 137 w 274"/>
              <a:gd name="T49" fmla="*/ 182 h 300"/>
              <a:gd name="T50" fmla="*/ 137 w 274"/>
              <a:gd name="T51" fmla="*/ 300 h 300"/>
              <a:gd name="T52" fmla="*/ 274 w 274"/>
              <a:gd name="T53" fmla="*/ 300 h 300"/>
              <a:gd name="T54" fmla="*/ 274 w 274"/>
              <a:gd name="T55" fmla="*/ 182 h 300"/>
              <a:gd name="T56" fmla="*/ 273 w 274"/>
              <a:gd name="T57" fmla="*/ 182 h 300"/>
              <a:gd name="T58" fmla="*/ 274 w 274"/>
              <a:gd name="T59" fmla="*/ 177 h 300"/>
              <a:gd name="T60" fmla="*/ 41 w 274"/>
              <a:gd name="T61" fmla="*/ 93 h 300"/>
              <a:gd name="T62" fmla="*/ 0 w 274"/>
              <a:gd name="T63" fmla="*/ 134 h 300"/>
              <a:gd name="T64" fmla="*/ 0 w 274"/>
              <a:gd name="T65" fmla="*/ 136 h 300"/>
              <a:gd name="T66" fmla="*/ 0 w 274"/>
              <a:gd name="T67" fmla="*/ 136 h 300"/>
              <a:gd name="T68" fmla="*/ 0 w 274"/>
              <a:gd name="T69" fmla="*/ 207 h 300"/>
              <a:gd name="T70" fmla="*/ 82 w 274"/>
              <a:gd name="T71" fmla="*/ 207 h 300"/>
              <a:gd name="T72" fmla="*/ 82 w 274"/>
              <a:gd name="T73" fmla="*/ 136 h 300"/>
              <a:gd name="T74" fmla="*/ 82 w 274"/>
              <a:gd name="T75" fmla="*/ 136 h 300"/>
              <a:gd name="T76" fmla="*/ 82 w 274"/>
              <a:gd name="T77" fmla="*/ 134 h 300"/>
              <a:gd name="T78" fmla="*/ 41 w 274"/>
              <a:gd name="T79" fmla="*/ 93 h 300"/>
              <a:gd name="T80" fmla="*/ 41 w 274"/>
              <a:gd name="T81" fmla="*/ 87 h 300"/>
              <a:gd name="T82" fmla="*/ 71 w 274"/>
              <a:gd name="T83" fmla="*/ 57 h 300"/>
              <a:gd name="T84" fmla="*/ 41 w 274"/>
              <a:gd name="T85" fmla="*/ 27 h 300"/>
              <a:gd name="T86" fmla="*/ 11 w 274"/>
              <a:gd name="T87" fmla="*/ 57 h 300"/>
              <a:gd name="T88" fmla="*/ 41 w 274"/>
              <a:gd name="T89" fmla="*/ 87 h 3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274" h="300">
                <a:moveTo>
                  <a:pt x="205" y="100"/>
                </a:moveTo>
                <a:cubicBezTo>
                  <a:pt x="178" y="100"/>
                  <a:pt x="155" y="78"/>
                  <a:pt x="155" y="50"/>
                </a:cubicBezTo>
                <a:cubicBezTo>
                  <a:pt x="155" y="22"/>
                  <a:pt x="178" y="0"/>
                  <a:pt x="205" y="0"/>
                </a:cubicBezTo>
                <a:cubicBezTo>
                  <a:pt x="233" y="0"/>
                  <a:pt x="255" y="22"/>
                  <a:pt x="255" y="50"/>
                </a:cubicBezTo>
                <a:cubicBezTo>
                  <a:pt x="255" y="78"/>
                  <a:pt x="233" y="100"/>
                  <a:pt x="205" y="100"/>
                </a:cubicBezTo>
                <a:close/>
                <a:moveTo>
                  <a:pt x="164" y="148"/>
                </a:moveTo>
                <a:cubicBezTo>
                  <a:pt x="164" y="121"/>
                  <a:pt x="142" y="98"/>
                  <a:pt x="114" y="98"/>
                </a:cubicBezTo>
                <a:cubicBezTo>
                  <a:pt x="87" y="98"/>
                  <a:pt x="64" y="121"/>
                  <a:pt x="64" y="148"/>
                </a:cubicBezTo>
                <a:cubicBezTo>
                  <a:pt x="64" y="149"/>
                  <a:pt x="64" y="150"/>
                  <a:pt x="64" y="152"/>
                </a:cubicBezTo>
                <a:cubicBezTo>
                  <a:pt x="64" y="152"/>
                  <a:pt x="64" y="152"/>
                  <a:pt x="64" y="152"/>
                </a:cubicBezTo>
                <a:cubicBezTo>
                  <a:pt x="64" y="238"/>
                  <a:pt x="64" y="238"/>
                  <a:pt x="64" y="238"/>
                </a:cubicBezTo>
                <a:cubicBezTo>
                  <a:pt x="164" y="238"/>
                  <a:pt x="164" y="238"/>
                  <a:pt x="164" y="238"/>
                </a:cubicBezTo>
                <a:cubicBezTo>
                  <a:pt x="164" y="152"/>
                  <a:pt x="164" y="152"/>
                  <a:pt x="164" y="152"/>
                </a:cubicBezTo>
                <a:cubicBezTo>
                  <a:pt x="164" y="152"/>
                  <a:pt x="164" y="152"/>
                  <a:pt x="164" y="152"/>
                </a:cubicBezTo>
                <a:cubicBezTo>
                  <a:pt x="164" y="150"/>
                  <a:pt x="164" y="149"/>
                  <a:pt x="164" y="148"/>
                </a:cubicBezTo>
                <a:close/>
                <a:moveTo>
                  <a:pt x="114" y="92"/>
                </a:moveTo>
                <a:cubicBezTo>
                  <a:pt x="135" y="92"/>
                  <a:pt x="151" y="75"/>
                  <a:pt x="151" y="55"/>
                </a:cubicBezTo>
                <a:cubicBezTo>
                  <a:pt x="151" y="35"/>
                  <a:pt x="135" y="18"/>
                  <a:pt x="114" y="18"/>
                </a:cubicBezTo>
                <a:cubicBezTo>
                  <a:pt x="94" y="18"/>
                  <a:pt x="77" y="35"/>
                  <a:pt x="77" y="55"/>
                </a:cubicBezTo>
                <a:cubicBezTo>
                  <a:pt x="77" y="75"/>
                  <a:pt x="94" y="92"/>
                  <a:pt x="114" y="92"/>
                </a:cubicBezTo>
                <a:close/>
                <a:moveTo>
                  <a:pt x="274" y="177"/>
                </a:moveTo>
                <a:cubicBezTo>
                  <a:pt x="274" y="140"/>
                  <a:pt x="243" y="109"/>
                  <a:pt x="205" y="109"/>
                </a:cubicBezTo>
                <a:cubicBezTo>
                  <a:pt x="168" y="109"/>
                  <a:pt x="137" y="140"/>
                  <a:pt x="137" y="177"/>
                </a:cubicBezTo>
                <a:cubicBezTo>
                  <a:pt x="137" y="179"/>
                  <a:pt x="137" y="180"/>
                  <a:pt x="137" y="182"/>
                </a:cubicBezTo>
                <a:cubicBezTo>
                  <a:pt x="137" y="182"/>
                  <a:pt x="137" y="182"/>
                  <a:pt x="137" y="182"/>
                </a:cubicBezTo>
                <a:cubicBezTo>
                  <a:pt x="137" y="300"/>
                  <a:pt x="137" y="300"/>
                  <a:pt x="137" y="300"/>
                </a:cubicBezTo>
                <a:cubicBezTo>
                  <a:pt x="274" y="300"/>
                  <a:pt x="274" y="300"/>
                  <a:pt x="274" y="300"/>
                </a:cubicBezTo>
                <a:cubicBezTo>
                  <a:pt x="274" y="182"/>
                  <a:pt x="274" y="182"/>
                  <a:pt x="274" y="182"/>
                </a:cubicBezTo>
                <a:cubicBezTo>
                  <a:pt x="273" y="182"/>
                  <a:pt x="273" y="182"/>
                  <a:pt x="273" y="182"/>
                </a:cubicBezTo>
                <a:cubicBezTo>
                  <a:pt x="274" y="180"/>
                  <a:pt x="274" y="179"/>
                  <a:pt x="274" y="177"/>
                </a:cubicBezTo>
                <a:close/>
                <a:moveTo>
                  <a:pt x="41" y="93"/>
                </a:moveTo>
                <a:cubicBezTo>
                  <a:pt x="19" y="93"/>
                  <a:pt x="0" y="111"/>
                  <a:pt x="0" y="134"/>
                </a:cubicBezTo>
                <a:cubicBezTo>
                  <a:pt x="0" y="135"/>
                  <a:pt x="0" y="135"/>
                  <a:pt x="0" y="136"/>
                </a:cubicBezTo>
                <a:cubicBezTo>
                  <a:pt x="0" y="136"/>
                  <a:pt x="0" y="136"/>
                  <a:pt x="0" y="136"/>
                </a:cubicBezTo>
                <a:cubicBezTo>
                  <a:pt x="0" y="207"/>
                  <a:pt x="0" y="207"/>
                  <a:pt x="0" y="207"/>
                </a:cubicBezTo>
                <a:cubicBezTo>
                  <a:pt x="82" y="207"/>
                  <a:pt x="82" y="207"/>
                  <a:pt x="82" y="207"/>
                </a:cubicBezTo>
                <a:cubicBezTo>
                  <a:pt x="82" y="136"/>
                  <a:pt x="82" y="136"/>
                  <a:pt x="82" y="136"/>
                </a:cubicBezTo>
                <a:cubicBezTo>
                  <a:pt x="82" y="136"/>
                  <a:pt x="82" y="136"/>
                  <a:pt x="82" y="136"/>
                </a:cubicBezTo>
                <a:cubicBezTo>
                  <a:pt x="82" y="135"/>
                  <a:pt x="82" y="135"/>
                  <a:pt x="82" y="134"/>
                </a:cubicBezTo>
                <a:cubicBezTo>
                  <a:pt x="82" y="111"/>
                  <a:pt x="64" y="93"/>
                  <a:pt x="41" y="93"/>
                </a:cubicBezTo>
                <a:close/>
                <a:moveTo>
                  <a:pt x="41" y="87"/>
                </a:moveTo>
                <a:cubicBezTo>
                  <a:pt x="58" y="87"/>
                  <a:pt x="71" y="74"/>
                  <a:pt x="71" y="57"/>
                </a:cubicBezTo>
                <a:cubicBezTo>
                  <a:pt x="71" y="41"/>
                  <a:pt x="58" y="27"/>
                  <a:pt x="41" y="27"/>
                </a:cubicBezTo>
                <a:cubicBezTo>
                  <a:pt x="25" y="27"/>
                  <a:pt x="11" y="41"/>
                  <a:pt x="11" y="57"/>
                </a:cubicBezTo>
                <a:cubicBezTo>
                  <a:pt x="11" y="74"/>
                  <a:pt x="25" y="87"/>
                  <a:pt x="41" y="8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3" name="Freeform 83">
            <a:extLst>
              <a:ext uri="{FF2B5EF4-FFF2-40B4-BE49-F238E27FC236}">
                <a16:creationId xmlns:a16="http://schemas.microsoft.com/office/drawing/2014/main" xmlns="" id="{DCA7614C-A31C-4F78-A8F2-863D40E7311C}"/>
              </a:ext>
            </a:extLst>
          </p:cNvPr>
          <p:cNvSpPr>
            <a:spLocks/>
          </p:cNvSpPr>
          <p:nvPr/>
        </p:nvSpPr>
        <p:spPr bwMode="auto">
          <a:xfrm>
            <a:off x="8199438" y="4824413"/>
            <a:ext cx="560388" cy="180975"/>
          </a:xfrm>
          <a:custGeom>
            <a:avLst/>
            <a:gdLst>
              <a:gd name="T0" fmla="*/ 353 w 353"/>
              <a:gd name="T1" fmla="*/ 67 h 114"/>
              <a:gd name="T2" fmla="*/ 353 w 353"/>
              <a:gd name="T3" fmla="*/ 85 h 114"/>
              <a:gd name="T4" fmla="*/ 353 w 353"/>
              <a:gd name="T5" fmla="*/ 114 h 114"/>
              <a:gd name="T6" fmla="*/ 0 w 353"/>
              <a:gd name="T7" fmla="*/ 114 h 114"/>
              <a:gd name="T8" fmla="*/ 0 w 353"/>
              <a:gd name="T9" fmla="*/ 85 h 114"/>
              <a:gd name="T10" fmla="*/ 0 w 353"/>
              <a:gd name="T11" fmla="*/ 67 h 114"/>
              <a:gd name="T12" fmla="*/ 0 w 353"/>
              <a:gd name="T13" fmla="*/ 0 h 114"/>
              <a:gd name="T14" fmla="*/ 46 w 353"/>
              <a:gd name="T15" fmla="*/ 0 h 114"/>
              <a:gd name="T16" fmla="*/ 46 w 353"/>
              <a:gd name="T17" fmla="*/ 67 h 114"/>
              <a:gd name="T18" fmla="*/ 307 w 353"/>
              <a:gd name="T19" fmla="*/ 67 h 114"/>
              <a:gd name="T20" fmla="*/ 307 w 353"/>
              <a:gd name="T21" fmla="*/ 0 h 114"/>
              <a:gd name="T22" fmla="*/ 353 w 353"/>
              <a:gd name="T23" fmla="*/ 0 h 114"/>
              <a:gd name="T24" fmla="*/ 353 w 353"/>
              <a:gd name="T25" fmla="*/ 67 h 1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53" h="114">
                <a:moveTo>
                  <a:pt x="353" y="67"/>
                </a:moveTo>
                <a:lnTo>
                  <a:pt x="353" y="85"/>
                </a:lnTo>
                <a:lnTo>
                  <a:pt x="353" y="114"/>
                </a:lnTo>
                <a:lnTo>
                  <a:pt x="0" y="114"/>
                </a:lnTo>
                <a:lnTo>
                  <a:pt x="0" y="85"/>
                </a:lnTo>
                <a:lnTo>
                  <a:pt x="0" y="67"/>
                </a:lnTo>
                <a:lnTo>
                  <a:pt x="0" y="0"/>
                </a:lnTo>
                <a:lnTo>
                  <a:pt x="46" y="0"/>
                </a:lnTo>
                <a:lnTo>
                  <a:pt x="46" y="67"/>
                </a:lnTo>
                <a:lnTo>
                  <a:pt x="307" y="67"/>
                </a:lnTo>
                <a:lnTo>
                  <a:pt x="307" y="0"/>
                </a:lnTo>
                <a:lnTo>
                  <a:pt x="353" y="0"/>
                </a:lnTo>
                <a:lnTo>
                  <a:pt x="353" y="6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4" name="Freeform 84">
            <a:extLst>
              <a:ext uri="{FF2B5EF4-FFF2-40B4-BE49-F238E27FC236}">
                <a16:creationId xmlns:a16="http://schemas.microsoft.com/office/drawing/2014/main" xmlns="" id="{6E1A064D-A394-4CDD-B23B-E853A488C55B}"/>
              </a:ext>
            </a:extLst>
          </p:cNvPr>
          <p:cNvSpPr>
            <a:spLocks/>
          </p:cNvSpPr>
          <p:nvPr/>
        </p:nvSpPr>
        <p:spPr bwMode="auto">
          <a:xfrm>
            <a:off x="8367713" y="5299075"/>
            <a:ext cx="220663" cy="423863"/>
          </a:xfrm>
          <a:custGeom>
            <a:avLst/>
            <a:gdLst>
              <a:gd name="T0" fmla="*/ 89 w 157"/>
              <a:gd name="T1" fmla="*/ 194 h 300"/>
              <a:gd name="T2" fmla="*/ 125 w 157"/>
              <a:gd name="T3" fmla="*/ 168 h 300"/>
              <a:gd name="T4" fmla="*/ 136 w 157"/>
              <a:gd name="T5" fmla="*/ 171 h 300"/>
              <a:gd name="T6" fmla="*/ 157 w 157"/>
              <a:gd name="T7" fmla="*/ 150 h 300"/>
              <a:gd name="T8" fmla="*/ 136 w 157"/>
              <a:gd name="T9" fmla="*/ 128 h 300"/>
              <a:gd name="T10" fmla="*/ 115 w 157"/>
              <a:gd name="T11" fmla="*/ 150 h 300"/>
              <a:gd name="T12" fmla="*/ 115 w 157"/>
              <a:gd name="T13" fmla="*/ 152 h 300"/>
              <a:gd name="T14" fmla="*/ 89 w 157"/>
              <a:gd name="T15" fmla="*/ 171 h 300"/>
              <a:gd name="T16" fmla="*/ 89 w 157"/>
              <a:gd name="T17" fmla="*/ 112 h 300"/>
              <a:gd name="T18" fmla="*/ 125 w 157"/>
              <a:gd name="T19" fmla="*/ 86 h 300"/>
              <a:gd name="T20" fmla="*/ 136 w 157"/>
              <a:gd name="T21" fmla="*/ 89 h 300"/>
              <a:gd name="T22" fmla="*/ 157 w 157"/>
              <a:gd name="T23" fmla="*/ 68 h 300"/>
              <a:gd name="T24" fmla="*/ 136 w 157"/>
              <a:gd name="T25" fmla="*/ 47 h 300"/>
              <a:gd name="T26" fmla="*/ 115 w 157"/>
              <a:gd name="T27" fmla="*/ 68 h 300"/>
              <a:gd name="T28" fmla="*/ 115 w 157"/>
              <a:gd name="T29" fmla="*/ 71 h 300"/>
              <a:gd name="T30" fmla="*/ 89 w 157"/>
              <a:gd name="T31" fmla="*/ 90 h 300"/>
              <a:gd name="T32" fmla="*/ 89 w 157"/>
              <a:gd name="T33" fmla="*/ 0 h 300"/>
              <a:gd name="T34" fmla="*/ 68 w 157"/>
              <a:gd name="T35" fmla="*/ 0 h 300"/>
              <a:gd name="T36" fmla="*/ 68 w 157"/>
              <a:gd name="T37" fmla="*/ 47 h 300"/>
              <a:gd name="T38" fmla="*/ 42 w 157"/>
              <a:gd name="T39" fmla="*/ 28 h 300"/>
              <a:gd name="T40" fmla="*/ 42 w 157"/>
              <a:gd name="T41" fmla="*/ 24 h 300"/>
              <a:gd name="T42" fmla="*/ 21 w 157"/>
              <a:gd name="T43" fmla="*/ 3 h 300"/>
              <a:gd name="T44" fmla="*/ 0 w 157"/>
              <a:gd name="T45" fmla="*/ 24 h 300"/>
              <a:gd name="T46" fmla="*/ 21 w 157"/>
              <a:gd name="T47" fmla="*/ 46 h 300"/>
              <a:gd name="T48" fmla="*/ 31 w 157"/>
              <a:gd name="T49" fmla="*/ 43 h 300"/>
              <a:gd name="T50" fmla="*/ 68 w 157"/>
              <a:gd name="T51" fmla="*/ 70 h 300"/>
              <a:gd name="T52" fmla="*/ 68 w 157"/>
              <a:gd name="T53" fmla="*/ 129 h 300"/>
              <a:gd name="T54" fmla="*/ 42 w 157"/>
              <a:gd name="T55" fmla="*/ 110 h 300"/>
              <a:gd name="T56" fmla="*/ 42 w 157"/>
              <a:gd name="T57" fmla="*/ 106 h 300"/>
              <a:gd name="T58" fmla="*/ 21 w 157"/>
              <a:gd name="T59" fmla="*/ 85 h 300"/>
              <a:gd name="T60" fmla="*/ 0 w 157"/>
              <a:gd name="T61" fmla="*/ 106 h 300"/>
              <a:gd name="T62" fmla="*/ 21 w 157"/>
              <a:gd name="T63" fmla="*/ 128 h 300"/>
              <a:gd name="T64" fmla="*/ 32 w 157"/>
              <a:gd name="T65" fmla="*/ 125 h 300"/>
              <a:gd name="T66" fmla="*/ 68 w 157"/>
              <a:gd name="T67" fmla="*/ 151 h 300"/>
              <a:gd name="T68" fmla="*/ 68 w 157"/>
              <a:gd name="T69" fmla="*/ 214 h 300"/>
              <a:gd name="T70" fmla="*/ 42 w 157"/>
              <a:gd name="T71" fmla="*/ 195 h 300"/>
              <a:gd name="T72" fmla="*/ 42 w 157"/>
              <a:gd name="T73" fmla="*/ 192 h 300"/>
              <a:gd name="T74" fmla="*/ 21 w 157"/>
              <a:gd name="T75" fmla="*/ 171 h 300"/>
              <a:gd name="T76" fmla="*/ 0 w 157"/>
              <a:gd name="T77" fmla="*/ 192 h 300"/>
              <a:gd name="T78" fmla="*/ 21 w 157"/>
              <a:gd name="T79" fmla="*/ 213 h 300"/>
              <a:gd name="T80" fmla="*/ 32 w 157"/>
              <a:gd name="T81" fmla="*/ 210 h 300"/>
              <a:gd name="T82" fmla="*/ 68 w 157"/>
              <a:gd name="T83" fmla="*/ 237 h 300"/>
              <a:gd name="T84" fmla="*/ 68 w 157"/>
              <a:gd name="T85" fmla="*/ 300 h 300"/>
              <a:gd name="T86" fmla="*/ 70 w 157"/>
              <a:gd name="T87" fmla="*/ 300 h 300"/>
              <a:gd name="T88" fmla="*/ 88 w 157"/>
              <a:gd name="T89" fmla="*/ 300 h 300"/>
              <a:gd name="T90" fmla="*/ 89 w 157"/>
              <a:gd name="T91" fmla="*/ 300 h 300"/>
              <a:gd name="T92" fmla="*/ 89 w 157"/>
              <a:gd name="T93" fmla="*/ 279 h 300"/>
              <a:gd name="T94" fmla="*/ 125 w 157"/>
              <a:gd name="T95" fmla="*/ 253 h 300"/>
              <a:gd name="T96" fmla="*/ 136 w 157"/>
              <a:gd name="T97" fmla="*/ 257 h 300"/>
              <a:gd name="T98" fmla="*/ 157 w 157"/>
              <a:gd name="T99" fmla="*/ 235 h 300"/>
              <a:gd name="T100" fmla="*/ 136 w 157"/>
              <a:gd name="T101" fmla="*/ 214 h 300"/>
              <a:gd name="T102" fmla="*/ 115 w 157"/>
              <a:gd name="T103" fmla="*/ 235 h 300"/>
              <a:gd name="T104" fmla="*/ 115 w 157"/>
              <a:gd name="T105" fmla="*/ 238 h 300"/>
              <a:gd name="T106" fmla="*/ 89 w 157"/>
              <a:gd name="T107" fmla="*/ 257 h 300"/>
              <a:gd name="T108" fmla="*/ 89 w 157"/>
              <a:gd name="T109" fmla="*/ 194 h 3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157" h="300">
                <a:moveTo>
                  <a:pt x="89" y="194"/>
                </a:moveTo>
                <a:cubicBezTo>
                  <a:pt x="125" y="168"/>
                  <a:pt x="125" y="168"/>
                  <a:pt x="125" y="168"/>
                </a:cubicBezTo>
                <a:cubicBezTo>
                  <a:pt x="128" y="170"/>
                  <a:pt x="132" y="171"/>
                  <a:pt x="136" y="171"/>
                </a:cubicBezTo>
                <a:cubicBezTo>
                  <a:pt x="148" y="171"/>
                  <a:pt x="157" y="161"/>
                  <a:pt x="157" y="150"/>
                </a:cubicBezTo>
                <a:cubicBezTo>
                  <a:pt x="157" y="138"/>
                  <a:pt x="148" y="128"/>
                  <a:pt x="136" y="128"/>
                </a:cubicBezTo>
                <a:cubicBezTo>
                  <a:pt x="124" y="128"/>
                  <a:pt x="115" y="138"/>
                  <a:pt x="115" y="150"/>
                </a:cubicBezTo>
                <a:cubicBezTo>
                  <a:pt x="115" y="151"/>
                  <a:pt x="115" y="151"/>
                  <a:pt x="115" y="152"/>
                </a:cubicBezTo>
                <a:cubicBezTo>
                  <a:pt x="89" y="171"/>
                  <a:pt x="89" y="171"/>
                  <a:pt x="89" y="171"/>
                </a:cubicBezTo>
                <a:cubicBezTo>
                  <a:pt x="89" y="112"/>
                  <a:pt x="89" y="112"/>
                  <a:pt x="89" y="112"/>
                </a:cubicBezTo>
                <a:cubicBezTo>
                  <a:pt x="125" y="86"/>
                  <a:pt x="125" y="86"/>
                  <a:pt x="125" y="86"/>
                </a:cubicBezTo>
                <a:cubicBezTo>
                  <a:pt x="128" y="88"/>
                  <a:pt x="132" y="89"/>
                  <a:pt x="136" y="89"/>
                </a:cubicBezTo>
                <a:cubicBezTo>
                  <a:pt x="148" y="89"/>
                  <a:pt x="157" y="80"/>
                  <a:pt x="157" y="68"/>
                </a:cubicBezTo>
                <a:cubicBezTo>
                  <a:pt x="157" y="56"/>
                  <a:pt x="148" y="47"/>
                  <a:pt x="136" y="47"/>
                </a:cubicBezTo>
                <a:cubicBezTo>
                  <a:pt x="124" y="47"/>
                  <a:pt x="115" y="56"/>
                  <a:pt x="115" y="68"/>
                </a:cubicBezTo>
                <a:cubicBezTo>
                  <a:pt x="115" y="69"/>
                  <a:pt x="115" y="70"/>
                  <a:pt x="115" y="71"/>
                </a:cubicBezTo>
                <a:cubicBezTo>
                  <a:pt x="89" y="90"/>
                  <a:pt x="89" y="90"/>
                  <a:pt x="89" y="90"/>
                </a:cubicBezTo>
                <a:cubicBezTo>
                  <a:pt x="89" y="0"/>
                  <a:pt x="89" y="0"/>
                  <a:pt x="89" y="0"/>
                </a:cubicBezTo>
                <a:cubicBezTo>
                  <a:pt x="68" y="0"/>
                  <a:pt x="68" y="0"/>
                  <a:pt x="68" y="0"/>
                </a:cubicBezTo>
                <a:cubicBezTo>
                  <a:pt x="68" y="47"/>
                  <a:pt x="68" y="47"/>
                  <a:pt x="68" y="47"/>
                </a:cubicBezTo>
                <a:cubicBezTo>
                  <a:pt x="42" y="28"/>
                  <a:pt x="42" y="28"/>
                  <a:pt x="42" y="28"/>
                </a:cubicBezTo>
                <a:cubicBezTo>
                  <a:pt x="42" y="27"/>
                  <a:pt x="42" y="26"/>
                  <a:pt x="42" y="24"/>
                </a:cubicBezTo>
                <a:cubicBezTo>
                  <a:pt x="42" y="13"/>
                  <a:pt x="33" y="3"/>
                  <a:pt x="21" y="3"/>
                </a:cubicBezTo>
                <a:cubicBezTo>
                  <a:pt x="9" y="3"/>
                  <a:pt x="0" y="13"/>
                  <a:pt x="0" y="24"/>
                </a:cubicBezTo>
                <a:cubicBezTo>
                  <a:pt x="0" y="36"/>
                  <a:pt x="9" y="46"/>
                  <a:pt x="21" y="46"/>
                </a:cubicBezTo>
                <a:cubicBezTo>
                  <a:pt x="25" y="46"/>
                  <a:pt x="28" y="45"/>
                  <a:pt x="31" y="43"/>
                </a:cubicBezTo>
                <a:cubicBezTo>
                  <a:pt x="68" y="70"/>
                  <a:pt x="68" y="70"/>
                  <a:pt x="68" y="70"/>
                </a:cubicBezTo>
                <a:cubicBezTo>
                  <a:pt x="68" y="129"/>
                  <a:pt x="68" y="129"/>
                  <a:pt x="68" y="129"/>
                </a:cubicBezTo>
                <a:cubicBezTo>
                  <a:pt x="42" y="110"/>
                  <a:pt x="42" y="110"/>
                  <a:pt x="42" y="110"/>
                </a:cubicBezTo>
                <a:cubicBezTo>
                  <a:pt x="42" y="109"/>
                  <a:pt x="42" y="108"/>
                  <a:pt x="42" y="106"/>
                </a:cubicBezTo>
                <a:cubicBezTo>
                  <a:pt x="42" y="95"/>
                  <a:pt x="33" y="85"/>
                  <a:pt x="21" y="85"/>
                </a:cubicBezTo>
                <a:cubicBezTo>
                  <a:pt x="9" y="85"/>
                  <a:pt x="0" y="95"/>
                  <a:pt x="0" y="106"/>
                </a:cubicBezTo>
                <a:cubicBezTo>
                  <a:pt x="0" y="118"/>
                  <a:pt x="9" y="128"/>
                  <a:pt x="21" y="128"/>
                </a:cubicBezTo>
                <a:cubicBezTo>
                  <a:pt x="25" y="128"/>
                  <a:pt x="28" y="127"/>
                  <a:pt x="32" y="125"/>
                </a:cubicBezTo>
                <a:cubicBezTo>
                  <a:pt x="68" y="151"/>
                  <a:pt x="68" y="151"/>
                  <a:pt x="68" y="151"/>
                </a:cubicBezTo>
                <a:cubicBezTo>
                  <a:pt x="68" y="214"/>
                  <a:pt x="68" y="214"/>
                  <a:pt x="68" y="214"/>
                </a:cubicBezTo>
                <a:cubicBezTo>
                  <a:pt x="42" y="195"/>
                  <a:pt x="42" y="195"/>
                  <a:pt x="42" y="195"/>
                </a:cubicBezTo>
                <a:cubicBezTo>
                  <a:pt x="42" y="194"/>
                  <a:pt x="42" y="193"/>
                  <a:pt x="42" y="192"/>
                </a:cubicBezTo>
                <a:cubicBezTo>
                  <a:pt x="42" y="180"/>
                  <a:pt x="33" y="171"/>
                  <a:pt x="21" y="171"/>
                </a:cubicBezTo>
                <a:cubicBezTo>
                  <a:pt x="9" y="171"/>
                  <a:pt x="0" y="180"/>
                  <a:pt x="0" y="192"/>
                </a:cubicBezTo>
                <a:cubicBezTo>
                  <a:pt x="0" y="204"/>
                  <a:pt x="9" y="213"/>
                  <a:pt x="21" y="213"/>
                </a:cubicBezTo>
                <a:cubicBezTo>
                  <a:pt x="25" y="213"/>
                  <a:pt x="28" y="212"/>
                  <a:pt x="32" y="210"/>
                </a:cubicBezTo>
                <a:cubicBezTo>
                  <a:pt x="68" y="237"/>
                  <a:pt x="68" y="237"/>
                  <a:pt x="68" y="237"/>
                </a:cubicBezTo>
                <a:cubicBezTo>
                  <a:pt x="68" y="300"/>
                  <a:pt x="68" y="300"/>
                  <a:pt x="68" y="300"/>
                </a:cubicBezTo>
                <a:cubicBezTo>
                  <a:pt x="70" y="300"/>
                  <a:pt x="70" y="300"/>
                  <a:pt x="70" y="300"/>
                </a:cubicBezTo>
                <a:cubicBezTo>
                  <a:pt x="88" y="300"/>
                  <a:pt x="88" y="300"/>
                  <a:pt x="88" y="300"/>
                </a:cubicBezTo>
                <a:cubicBezTo>
                  <a:pt x="89" y="300"/>
                  <a:pt x="89" y="300"/>
                  <a:pt x="89" y="300"/>
                </a:cubicBezTo>
                <a:cubicBezTo>
                  <a:pt x="89" y="279"/>
                  <a:pt x="89" y="279"/>
                  <a:pt x="89" y="279"/>
                </a:cubicBezTo>
                <a:cubicBezTo>
                  <a:pt x="125" y="253"/>
                  <a:pt x="125" y="253"/>
                  <a:pt x="125" y="253"/>
                </a:cubicBezTo>
                <a:cubicBezTo>
                  <a:pt x="128" y="255"/>
                  <a:pt x="132" y="257"/>
                  <a:pt x="136" y="257"/>
                </a:cubicBezTo>
                <a:cubicBezTo>
                  <a:pt x="148" y="257"/>
                  <a:pt x="157" y="247"/>
                  <a:pt x="157" y="235"/>
                </a:cubicBezTo>
                <a:cubicBezTo>
                  <a:pt x="157" y="224"/>
                  <a:pt x="148" y="214"/>
                  <a:pt x="136" y="214"/>
                </a:cubicBezTo>
                <a:cubicBezTo>
                  <a:pt x="124" y="214"/>
                  <a:pt x="115" y="224"/>
                  <a:pt x="115" y="235"/>
                </a:cubicBezTo>
                <a:cubicBezTo>
                  <a:pt x="115" y="236"/>
                  <a:pt x="115" y="237"/>
                  <a:pt x="115" y="238"/>
                </a:cubicBezTo>
                <a:cubicBezTo>
                  <a:pt x="89" y="257"/>
                  <a:pt x="89" y="257"/>
                  <a:pt x="89" y="257"/>
                </a:cubicBezTo>
                <a:cubicBezTo>
                  <a:pt x="89" y="194"/>
                  <a:pt x="89" y="194"/>
                  <a:pt x="89" y="19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5" name="Freeform 85">
            <a:extLst>
              <a:ext uri="{FF2B5EF4-FFF2-40B4-BE49-F238E27FC236}">
                <a16:creationId xmlns:a16="http://schemas.microsoft.com/office/drawing/2014/main" xmlns="" id="{BFE78229-1442-46A2-9593-D402F8FF19E4}"/>
              </a:ext>
            </a:extLst>
          </p:cNvPr>
          <p:cNvSpPr>
            <a:spLocks noEditPoints="1"/>
          </p:cNvSpPr>
          <p:nvPr/>
        </p:nvSpPr>
        <p:spPr bwMode="auto">
          <a:xfrm>
            <a:off x="8313738" y="5889625"/>
            <a:ext cx="346075" cy="441325"/>
          </a:xfrm>
          <a:custGeom>
            <a:avLst/>
            <a:gdLst>
              <a:gd name="T0" fmla="*/ 229 w 246"/>
              <a:gd name="T1" fmla="*/ 201 h 312"/>
              <a:gd name="T2" fmla="*/ 193 w 246"/>
              <a:gd name="T3" fmla="*/ 69 h 312"/>
              <a:gd name="T4" fmla="*/ 119 w 246"/>
              <a:gd name="T5" fmla="*/ 18 h 312"/>
              <a:gd name="T6" fmla="*/ 107 w 246"/>
              <a:gd name="T7" fmla="*/ 4 h 312"/>
              <a:gd name="T8" fmla="*/ 106 w 246"/>
              <a:gd name="T9" fmla="*/ 3 h 312"/>
              <a:gd name="T10" fmla="*/ 94 w 246"/>
              <a:gd name="T11" fmla="*/ 6 h 312"/>
              <a:gd name="T12" fmla="*/ 94 w 246"/>
              <a:gd name="T13" fmla="*/ 195 h 312"/>
              <a:gd name="T14" fmla="*/ 31 w 246"/>
              <a:gd name="T15" fmla="*/ 234 h 312"/>
              <a:gd name="T16" fmla="*/ 8 w 246"/>
              <a:gd name="T17" fmla="*/ 289 h 312"/>
              <a:gd name="T18" fmla="*/ 78 w 246"/>
              <a:gd name="T19" fmla="*/ 286 h 312"/>
              <a:gd name="T20" fmla="*/ 106 w 246"/>
              <a:gd name="T21" fmla="*/ 224 h 312"/>
              <a:gd name="T22" fmla="*/ 106 w 246"/>
              <a:gd name="T23" fmla="*/ 37 h 312"/>
              <a:gd name="T24" fmla="*/ 106 w 246"/>
              <a:gd name="T25" fmla="*/ 13 h 312"/>
              <a:gd name="T26" fmla="*/ 111 w 246"/>
              <a:gd name="T27" fmla="*/ 21 h 312"/>
              <a:gd name="T28" fmla="*/ 131 w 246"/>
              <a:gd name="T29" fmla="*/ 125 h 312"/>
              <a:gd name="T30" fmla="*/ 229 w 246"/>
              <a:gd name="T31" fmla="*/ 201 h 312"/>
              <a:gd name="T32" fmla="*/ 207 w 246"/>
              <a:gd name="T33" fmla="*/ 182 h 312"/>
              <a:gd name="T34" fmla="*/ 168 w 246"/>
              <a:gd name="T35" fmla="*/ 119 h 312"/>
              <a:gd name="T36" fmla="*/ 136 w 246"/>
              <a:gd name="T37" fmla="*/ 49 h 312"/>
              <a:gd name="T38" fmla="*/ 121 w 246"/>
              <a:gd name="T39" fmla="*/ 27 h 312"/>
              <a:gd name="T40" fmla="*/ 121 w 246"/>
              <a:gd name="T41" fmla="*/ 26 h 312"/>
              <a:gd name="T42" fmla="*/ 137 w 246"/>
              <a:gd name="T43" fmla="*/ 45 h 312"/>
              <a:gd name="T44" fmla="*/ 170 w 246"/>
              <a:gd name="T45" fmla="*/ 112 h 312"/>
              <a:gd name="T46" fmla="*/ 189 w 246"/>
              <a:gd name="T47" fmla="*/ 153 h 312"/>
              <a:gd name="T48" fmla="*/ 209 w 246"/>
              <a:gd name="T49" fmla="*/ 183 h 312"/>
              <a:gd name="T50" fmla="*/ 207 w 246"/>
              <a:gd name="T51" fmla="*/ 182 h 3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246" h="312">
                <a:moveTo>
                  <a:pt x="229" y="201"/>
                </a:moveTo>
                <a:cubicBezTo>
                  <a:pt x="213" y="188"/>
                  <a:pt x="209" y="113"/>
                  <a:pt x="193" y="69"/>
                </a:cubicBezTo>
                <a:cubicBezTo>
                  <a:pt x="178" y="25"/>
                  <a:pt x="127" y="25"/>
                  <a:pt x="119" y="18"/>
                </a:cubicBezTo>
                <a:cubicBezTo>
                  <a:pt x="112" y="11"/>
                  <a:pt x="107" y="4"/>
                  <a:pt x="107" y="4"/>
                </a:cubicBezTo>
                <a:cubicBezTo>
                  <a:pt x="107" y="4"/>
                  <a:pt x="106" y="3"/>
                  <a:pt x="106" y="3"/>
                </a:cubicBezTo>
                <a:cubicBezTo>
                  <a:pt x="103" y="0"/>
                  <a:pt x="94" y="4"/>
                  <a:pt x="94" y="6"/>
                </a:cubicBezTo>
                <a:cubicBezTo>
                  <a:pt x="94" y="8"/>
                  <a:pt x="94" y="170"/>
                  <a:pt x="94" y="195"/>
                </a:cubicBezTo>
                <a:cubicBezTo>
                  <a:pt x="94" y="219"/>
                  <a:pt x="65" y="209"/>
                  <a:pt x="31" y="234"/>
                </a:cubicBezTo>
                <a:cubicBezTo>
                  <a:pt x="5" y="253"/>
                  <a:pt x="0" y="275"/>
                  <a:pt x="8" y="289"/>
                </a:cubicBezTo>
                <a:cubicBezTo>
                  <a:pt x="15" y="302"/>
                  <a:pt x="44" y="312"/>
                  <a:pt x="78" y="286"/>
                </a:cubicBezTo>
                <a:cubicBezTo>
                  <a:pt x="109" y="262"/>
                  <a:pt x="106" y="232"/>
                  <a:pt x="106" y="224"/>
                </a:cubicBezTo>
                <a:cubicBezTo>
                  <a:pt x="106" y="207"/>
                  <a:pt x="106" y="37"/>
                  <a:pt x="106" y="37"/>
                </a:cubicBezTo>
                <a:cubicBezTo>
                  <a:pt x="106" y="37"/>
                  <a:pt x="106" y="23"/>
                  <a:pt x="106" y="13"/>
                </a:cubicBezTo>
                <a:cubicBezTo>
                  <a:pt x="107" y="14"/>
                  <a:pt x="108" y="16"/>
                  <a:pt x="111" y="21"/>
                </a:cubicBezTo>
                <a:cubicBezTo>
                  <a:pt x="128" y="48"/>
                  <a:pt x="109" y="73"/>
                  <a:pt x="131" y="125"/>
                </a:cubicBezTo>
                <a:cubicBezTo>
                  <a:pt x="154" y="182"/>
                  <a:pt x="246" y="213"/>
                  <a:pt x="229" y="201"/>
                </a:cubicBezTo>
                <a:close/>
                <a:moveTo>
                  <a:pt x="207" y="182"/>
                </a:moveTo>
                <a:cubicBezTo>
                  <a:pt x="207" y="182"/>
                  <a:pt x="179" y="148"/>
                  <a:pt x="168" y="119"/>
                </a:cubicBezTo>
                <a:cubicBezTo>
                  <a:pt x="159" y="94"/>
                  <a:pt x="147" y="64"/>
                  <a:pt x="136" y="49"/>
                </a:cubicBezTo>
                <a:cubicBezTo>
                  <a:pt x="129" y="39"/>
                  <a:pt x="122" y="30"/>
                  <a:pt x="121" y="27"/>
                </a:cubicBezTo>
                <a:cubicBezTo>
                  <a:pt x="119" y="25"/>
                  <a:pt x="121" y="26"/>
                  <a:pt x="121" y="26"/>
                </a:cubicBezTo>
                <a:cubicBezTo>
                  <a:pt x="121" y="26"/>
                  <a:pt x="128" y="35"/>
                  <a:pt x="137" y="45"/>
                </a:cubicBezTo>
                <a:cubicBezTo>
                  <a:pt x="151" y="63"/>
                  <a:pt x="155" y="72"/>
                  <a:pt x="170" y="112"/>
                </a:cubicBezTo>
                <a:cubicBezTo>
                  <a:pt x="175" y="125"/>
                  <a:pt x="182" y="142"/>
                  <a:pt x="189" y="153"/>
                </a:cubicBezTo>
                <a:cubicBezTo>
                  <a:pt x="199" y="169"/>
                  <a:pt x="205" y="178"/>
                  <a:pt x="209" y="183"/>
                </a:cubicBezTo>
                <a:cubicBezTo>
                  <a:pt x="209" y="183"/>
                  <a:pt x="207" y="182"/>
                  <a:pt x="207" y="18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6" name="Freeform 86">
            <a:extLst>
              <a:ext uri="{FF2B5EF4-FFF2-40B4-BE49-F238E27FC236}">
                <a16:creationId xmlns:a16="http://schemas.microsoft.com/office/drawing/2014/main" xmlns="" id="{8BD04161-228A-4D14-B4AA-ED28351A5694}"/>
              </a:ext>
            </a:extLst>
          </p:cNvPr>
          <p:cNvSpPr>
            <a:spLocks noEditPoints="1"/>
          </p:cNvSpPr>
          <p:nvPr/>
        </p:nvSpPr>
        <p:spPr bwMode="auto">
          <a:xfrm>
            <a:off x="9072563" y="549275"/>
            <a:ext cx="592138" cy="423863"/>
          </a:xfrm>
          <a:custGeom>
            <a:avLst/>
            <a:gdLst>
              <a:gd name="T0" fmla="*/ 390 w 422"/>
              <a:gd name="T1" fmla="*/ 118 h 300"/>
              <a:gd name="T2" fmla="*/ 293 w 422"/>
              <a:gd name="T3" fmla="*/ 85 h 300"/>
              <a:gd name="T4" fmla="*/ 293 w 422"/>
              <a:gd name="T5" fmla="*/ 0 h 300"/>
              <a:gd name="T6" fmla="*/ 243 w 422"/>
              <a:gd name="T7" fmla="*/ 32 h 300"/>
              <a:gd name="T8" fmla="*/ 243 w 422"/>
              <a:gd name="T9" fmla="*/ 84 h 300"/>
              <a:gd name="T10" fmla="*/ 243 w 422"/>
              <a:gd name="T11" fmla="*/ 300 h 300"/>
              <a:gd name="T12" fmla="*/ 293 w 422"/>
              <a:gd name="T13" fmla="*/ 268 h 300"/>
              <a:gd name="T14" fmla="*/ 293 w 422"/>
              <a:gd name="T15" fmla="*/ 119 h 300"/>
              <a:gd name="T16" fmla="*/ 357 w 422"/>
              <a:gd name="T17" fmla="*/ 139 h 300"/>
              <a:gd name="T18" fmla="*/ 329 w 422"/>
              <a:gd name="T19" fmla="*/ 157 h 300"/>
              <a:gd name="T20" fmla="*/ 422 w 422"/>
              <a:gd name="T21" fmla="*/ 157 h 300"/>
              <a:gd name="T22" fmla="*/ 422 w 422"/>
              <a:gd name="T23" fmla="*/ 96 h 300"/>
              <a:gd name="T24" fmla="*/ 390 w 422"/>
              <a:gd name="T25" fmla="*/ 118 h 300"/>
              <a:gd name="T26" fmla="*/ 243 w 422"/>
              <a:gd name="T27" fmla="*/ 116 h 300"/>
              <a:gd name="T28" fmla="*/ 243 w 422"/>
              <a:gd name="T29" fmla="*/ 268 h 300"/>
              <a:gd name="T30" fmla="*/ 243 w 422"/>
              <a:gd name="T31" fmla="*/ 116 h 3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422" h="300">
                <a:moveTo>
                  <a:pt x="390" y="118"/>
                </a:moveTo>
                <a:cubicBezTo>
                  <a:pt x="357" y="100"/>
                  <a:pt x="325" y="89"/>
                  <a:pt x="293" y="85"/>
                </a:cubicBezTo>
                <a:cubicBezTo>
                  <a:pt x="293" y="0"/>
                  <a:pt x="293" y="0"/>
                  <a:pt x="293" y="0"/>
                </a:cubicBezTo>
                <a:cubicBezTo>
                  <a:pt x="243" y="32"/>
                  <a:pt x="243" y="32"/>
                  <a:pt x="243" y="32"/>
                </a:cubicBezTo>
                <a:cubicBezTo>
                  <a:pt x="243" y="84"/>
                  <a:pt x="243" y="84"/>
                  <a:pt x="243" y="84"/>
                </a:cubicBezTo>
                <a:cubicBezTo>
                  <a:pt x="89" y="96"/>
                  <a:pt x="0" y="256"/>
                  <a:pt x="243" y="300"/>
                </a:cubicBezTo>
                <a:cubicBezTo>
                  <a:pt x="293" y="268"/>
                  <a:pt x="293" y="268"/>
                  <a:pt x="293" y="268"/>
                </a:cubicBezTo>
                <a:cubicBezTo>
                  <a:pt x="293" y="119"/>
                  <a:pt x="293" y="119"/>
                  <a:pt x="293" y="119"/>
                </a:cubicBezTo>
                <a:cubicBezTo>
                  <a:pt x="313" y="122"/>
                  <a:pt x="335" y="129"/>
                  <a:pt x="357" y="139"/>
                </a:cubicBezTo>
                <a:cubicBezTo>
                  <a:pt x="329" y="157"/>
                  <a:pt x="329" y="157"/>
                  <a:pt x="329" y="157"/>
                </a:cubicBezTo>
                <a:cubicBezTo>
                  <a:pt x="422" y="157"/>
                  <a:pt x="422" y="157"/>
                  <a:pt x="422" y="157"/>
                </a:cubicBezTo>
                <a:cubicBezTo>
                  <a:pt x="422" y="96"/>
                  <a:pt x="422" y="96"/>
                  <a:pt x="422" y="96"/>
                </a:cubicBezTo>
                <a:lnTo>
                  <a:pt x="390" y="118"/>
                </a:lnTo>
                <a:close/>
                <a:moveTo>
                  <a:pt x="243" y="116"/>
                </a:moveTo>
                <a:cubicBezTo>
                  <a:pt x="243" y="268"/>
                  <a:pt x="243" y="268"/>
                  <a:pt x="243" y="268"/>
                </a:cubicBezTo>
                <a:cubicBezTo>
                  <a:pt x="93" y="248"/>
                  <a:pt x="127" y="126"/>
                  <a:pt x="243" y="11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7" name="Freeform 87">
            <a:extLst>
              <a:ext uri="{FF2B5EF4-FFF2-40B4-BE49-F238E27FC236}">
                <a16:creationId xmlns:a16="http://schemas.microsoft.com/office/drawing/2014/main" xmlns="" id="{18559D9F-F55E-4404-833F-FBC5F504B3A8}"/>
              </a:ext>
            </a:extLst>
          </p:cNvPr>
          <p:cNvSpPr>
            <a:spLocks noEditPoints="1"/>
          </p:cNvSpPr>
          <p:nvPr/>
        </p:nvSpPr>
        <p:spPr bwMode="auto">
          <a:xfrm>
            <a:off x="9223375" y="1136650"/>
            <a:ext cx="420688" cy="423863"/>
          </a:xfrm>
          <a:custGeom>
            <a:avLst/>
            <a:gdLst>
              <a:gd name="T0" fmla="*/ 150 w 300"/>
              <a:gd name="T1" fmla="*/ 0 h 300"/>
              <a:gd name="T2" fmla="*/ 0 w 300"/>
              <a:gd name="T3" fmla="*/ 150 h 300"/>
              <a:gd name="T4" fmla="*/ 150 w 300"/>
              <a:gd name="T5" fmla="*/ 300 h 300"/>
              <a:gd name="T6" fmla="*/ 300 w 300"/>
              <a:gd name="T7" fmla="*/ 150 h 300"/>
              <a:gd name="T8" fmla="*/ 150 w 300"/>
              <a:gd name="T9" fmla="*/ 0 h 300"/>
              <a:gd name="T10" fmla="*/ 150 w 300"/>
              <a:gd name="T11" fmla="*/ 253 h 300"/>
              <a:gd name="T12" fmla="*/ 48 w 300"/>
              <a:gd name="T13" fmla="*/ 150 h 300"/>
              <a:gd name="T14" fmla="*/ 150 w 300"/>
              <a:gd name="T15" fmla="*/ 48 h 300"/>
              <a:gd name="T16" fmla="*/ 253 w 300"/>
              <a:gd name="T17" fmla="*/ 150 h 300"/>
              <a:gd name="T18" fmla="*/ 150 w 300"/>
              <a:gd name="T19" fmla="*/ 253 h 3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300" h="300">
                <a:moveTo>
                  <a:pt x="150" y="0"/>
                </a:moveTo>
                <a:cubicBezTo>
                  <a:pt x="67" y="0"/>
                  <a:pt x="0" y="67"/>
                  <a:pt x="0" y="150"/>
                </a:cubicBezTo>
                <a:cubicBezTo>
                  <a:pt x="0" y="233"/>
                  <a:pt x="67" y="300"/>
                  <a:pt x="150" y="300"/>
                </a:cubicBezTo>
                <a:cubicBezTo>
                  <a:pt x="233" y="300"/>
                  <a:pt x="300" y="233"/>
                  <a:pt x="300" y="150"/>
                </a:cubicBezTo>
                <a:cubicBezTo>
                  <a:pt x="300" y="67"/>
                  <a:pt x="233" y="0"/>
                  <a:pt x="150" y="0"/>
                </a:cubicBezTo>
                <a:close/>
                <a:moveTo>
                  <a:pt x="150" y="253"/>
                </a:moveTo>
                <a:cubicBezTo>
                  <a:pt x="94" y="253"/>
                  <a:pt x="48" y="207"/>
                  <a:pt x="48" y="150"/>
                </a:cubicBezTo>
                <a:cubicBezTo>
                  <a:pt x="48" y="94"/>
                  <a:pt x="94" y="48"/>
                  <a:pt x="150" y="48"/>
                </a:cubicBezTo>
                <a:cubicBezTo>
                  <a:pt x="207" y="48"/>
                  <a:pt x="253" y="94"/>
                  <a:pt x="253" y="150"/>
                </a:cubicBezTo>
                <a:cubicBezTo>
                  <a:pt x="253" y="207"/>
                  <a:pt x="207" y="253"/>
                  <a:pt x="150" y="25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8" name="Freeform 88">
            <a:extLst>
              <a:ext uri="{FF2B5EF4-FFF2-40B4-BE49-F238E27FC236}">
                <a16:creationId xmlns:a16="http://schemas.microsoft.com/office/drawing/2014/main" xmlns="" id="{4B436E65-F3CE-4E39-89CE-7CD06FA6272E}"/>
              </a:ext>
            </a:extLst>
          </p:cNvPr>
          <p:cNvSpPr>
            <a:spLocks noEditPoints="1"/>
          </p:cNvSpPr>
          <p:nvPr/>
        </p:nvSpPr>
        <p:spPr bwMode="auto">
          <a:xfrm>
            <a:off x="9269413" y="1736725"/>
            <a:ext cx="328613" cy="423863"/>
          </a:xfrm>
          <a:custGeom>
            <a:avLst/>
            <a:gdLst>
              <a:gd name="T0" fmla="*/ 206 w 234"/>
              <a:gd name="T1" fmla="*/ 24 h 300"/>
              <a:gd name="T2" fmla="*/ 129 w 234"/>
              <a:gd name="T3" fmla="*/ 0 h 300"/>
              <a:gd name="T4" fmla="*/ 0 w 234"/>
              <a:gd name="T5" fmla="*/ 0 h 300"/>
              <a:gd name="T6" fmla="*/ 0 w 234"/>
              <a:gd name="T7" fmla="*/ 11 h 300"/>
              <a:gd name="T8" fmla="*/ 47 w 234"/>
              <a:gd name="T9" fmla="*/ 68 h 300"/>
              <a:gd name="T10" fmla="*/ 47 w 234"/>
              <a:gd name="T11" fmla="*/ 231 h 300"/>
              <a:gd name="T12" fmla="*/ 0 w 234"/>
              <a:gd name="T13" fmla="*/ 289 h 300"/>
              <a:gd name="T14" fmla="*/ 0 w 234"/>
              <a:gd name="T15" fmla="*/ 300 h 300"/>
              <a:gd name="T16" fmla="*/ 132 w 234"/>
              <a:gd name="T17" fmla="*/ 300 h 300"/>
              <a:gd name="T18" fmla="*/ 132 w 234"/>
              <a:gd name="T19" fmla="*/ 289 h 300"/>
              <a:gd name="T20" fmla="*/ 86 w 234"/>
              <a:gd name="T21" fmla="*/ 231 h 300"/>
              <a:gd name="T22" fmla="*/ 86 w 234"/>
              <a:gd name="T23" fmla="*/ 168 h 300"/>
              <a:gd name="T24" fmla="*/ 129 w 234"/>
              <a:gd name="T25" fmla="*/ 168 h 300"/>
              <a:gd name="T26" fmla="*/ 206 w 234"/>
              <a:gd name="T27" fmla="*/ 145 h 300"/>
              <a:gd name="T28" fmla="*/ 234 w 234"/>
              <a:gd name="T29" fmla="*/ 84 h 300"/>
              <a:gd name="T30" fmla="*/ 206 w 234"/>
              <a:gd name="T31" fmla="*/ 24 h 300"/>
              <a:gd name="T32" fmla="*/ 128 w 234"/>
              <a:gd name="T33" fmla="*/ 150 h 300"/>
              <a:gd name="T34" fmla="*/ 86 w 234"/>
              <a:gd name="T35" fmla="*/ 150 h 300"/>
              <a:gd name="T36" fmla="*/ 86 w 234"/>
              <a:gd name="T37" fmla="*/ 19 h 300"/>
              <a:gd name="T38" fmla="*/ 128 w 234"/>
              <a:gd name="T39" fmla="*/ 19 h 300"/>
              <a:gd name="T40" fmla="*/ 190 w 234"/>
              <a:gd name="T41" fmla="*/ 84 h 300"/>
              <a:gd name="T42" fmla="*/ 128 w 234"/>
              <a:gd name="T43" fmla="*/ 150 h 3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234" h="300">
                <a:moveTo>
                  <a:pt x="206" y="24"/>
                </a:moveTo>
                <a:cubicBezTo>
                  <a:pt x="187" y="8"/>
                  <a:pt x="162" y="0"/>
                  <a:pt x="129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1"/>
                  <a:pt x="0" y="11"/>
                  <a:pt x="0" y="11"/>
                </a:cubicBezTo>
                <a:cubicBezTo>
                  <a:pt x="41" y="11"/>
                  <a:pt x="47" y="18"/>
                  <a:pt x="47" y="68"/>
                </a:cubicBezTo>
                <a:cubicBezTo>
                  <a:pt x="47" y="231"/>
                  <a:pt x="47" y="231"/>
                  <a:pt x="47" y="231"/>
                </a:cubicBezTo>
                <a:cubicBezTo>
                  <a:pt x="47" y="282"/>
                  <a:pt x="41" y="289"/>
                  <a:pt x="0" y="289"/>
                </a:cubicBezTo>
                <a:cubicBezTo>
                  <a:pt x="0" y="300"/>
                  <a:pt x="0" y="300"/>
                  <a:pt x="0" y="300"/>
                </a:cubicBezTo>
                <a:cubicBezTo>
                  <a:pt x="132" y="300"/>
                  <a:pt x="132" y="300"/>
                  <a:pt x="132" y="300"/>
                </a:cubicBezTo>
                <a:cubicBezTo>
                  <a:pt x="132" y="289"/>
                  <a:pt x="132" y="289"/>
                  <a:pt x="132" y="289"/>
                </a:cubicBezTo>
                <a:cubicBezTo>
                  <a:pt x="91" y="289"/>
                  <a:pt x="86" y="282"/>
                  <a:pt x="86" y="231"/>
                </a:cubicBezTo>
                <a:cubicBezTo>
                  <a:pt x="86" y="168"/>
                  <a:pt x="86" y="168"/>
                  <a:pt x="86" y="168"/>
                </a:cubicBezTo>
                <a:cubicBezTo>
                  <a:pt x="129" y="168"/>
                  <a:pt x="129" y="168"/>
                  <a:pt x="129" y="168"/>
                </a:cubicBezTo>
                <a:cubicBezTo>
                  <a:pt x="162" y="168"/>
                  <a:pt x="187" y="161"/>
                  <a:pt x="206" y="145"/>
                </a:cubicBezTo>
                <a:cubicBezTo>
                  <a:pt x="224" y="129"/>
                  <a:pt x="234" y="109"/>
                  <a:pt x="234" y="84"/>
                </a:cubicBezTo>
                <a:cubicBezTo>
                  <a:pt x="234" y="60"/>
                  <a:pt x="224" y="40"/>
                  <a:pt x="206" y="24"/>
                </a:cubicBezTo>
                <a:close/>
                <a:moveTo>
                  <a:pt x="128" y="150"/>
                </a:moveTo>
                <a:cubicBezTo>
                  <a:pt x="86" y="150"/>
                  <a:pt x="86" y="150"/>
                  <a:pt x="86" y="150"/>
                </a:cubicBezTo>
                <a:cubicBezTo>
                  <a:pt x="86" y="19"/>
                  <a:pt x="86" y="19"/>
                  <a:pt x="86" y="19"/>
                </a:cubicBezTo>
                <a:cubicBezTo>
                  <a:pt x="128" y="19"/>
                  <a:pt x="128" y="19"/>
                  <a:pt x="128" y="19"/>
                </a:cubicBezTo>
                <a:cubicBezTo>
                  <a:pt x="169" y="19"/>
                  <a:pt x="190" y="46"/>
                  <a:pt x="190" y="84"/>
                </a:cubicBezTo>
                <a:cubicBezTo>
                  <a:pt x="190" y="123"/>
                  <a:pt x="169" y="150"/>
                  <a:pt x="128" y="15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9" name="Freeform 89">
            <a:extLst>
              <a:ext uri="{FF2B5EF4-FFF2-40B4-BE49-F238E27FC236}">
                <a16:creationId xmlns:a16="http://schemas.microsoft.com/office/drawing/2014/main" xmlns="" id="{87CC5F29-41FC-4384-8A91-E3A2A01EF27A}"/>
              </a:ext>
            </a:extLst>
          </p:cNvPr>
          <p:cNvSpPr>
            <a:spLocks/>
          </p:cNvSpPr>
          <p:nvPr/>
        </p:nvSpPr>
        <p:spPr bwMode="auto">
          <a:xfrm>
            <a:off x="9220200" y="2306638"/>
            <a:ext cx="434975" cy="446088"/>
          </a:xfrm>
          <a:custGeom>
            <a:avLst/>
            <a:gdLst>
              <a:gd name="T0" fmla="*/ 77 w 310"/>
              <a:gd name="T1" fmla="*/ 25 h 315"/>
              <a:gd name="T2" fmla="*/ 5 w 310"/>
              <a:gd name="T3" fmla="*/ 110 h 315"/>
              <a:gd name="T4" fmla="*/ 13 w 310"/>
              <a:gd name="T5" fmla="*/ 184 h 315"/>
              <a:gd name="T6" fmla="*/ 21 w 310"/>
              <a:gd name="T7" fmla="*/ 198 h 315"/>
              <a:gd name="T8" fmla="*/ 27 w 310"/>
              <a:gd name="T9" fmla="*/ 204 h 315"/>
              <a:gd name="T10" fmla="*/ 36 w 310"/>
              <a:gd name="T11" fmla="*/ 200 h 315"/>
              <a:gd name="T12" fmla="*/ 70 w 310"/>
              <a:gd name="T13" fmla="*/ 171 h 315"/>
              <a:gd name="T14" fmla="*/ 122 w 310"/>
              <a:gd name="T15" fmla="*/ 63 h 315"/>
              <a:gd name="T16" fmla="*/ 245 w 310"/>
              <a:gd name="T17" fmla="*/ 118 h 315"/>
              <a:gd name="T18" fmla="*/ 231 w 310"/>
              <a:gd name="T19" fmla="*/ 174 h 315"/>
              <a:gd name="T20" fmla="*/ 200 w 310"/>
              <a:gd name="T21" fmla="*/ 188 h 315"/>
              <a:gd name="T22" fmla="*/ 180 w 310"/>
              <a:gd name="T23" fmla="*/ 189 h 315"/>
              <a:gd name="T24" fmla="*/ 169 w 310"/>
              <a:gd name="T25" fmla="*/ 187 h 315"/>
              <a:gd name="T26" fmla="*/ 158 w 310"/>
              <a:gd name="T27" fmla="*/ 179 h 315"/>
              <a:gd name="T28" fmla="*/ 158 w 310"/>
              <a:gd name="T29" fmla="*/ 127 h 315"/>
              <a:gd name="T30" fmla="*/ 158 w 310"/>
              <a:gd name="T31" fmla="*/ 101 h 315"/>
              <a:gd name="T32" fmla="*/ 154 w 310"/>
              <a:gd name="T33" fmla="*/ 96 h 315"/>
              <a:gd name="T34" fmla="*/ 144 w 310"/>
              <a:gd name="T35" fmla="*/ 95 h 315"/>
              <a:gd name="T36" fmla="*/ 106 w 310"/>
              <a:gd name="T37" fmla="*/ 96 h 315"/>
              <a:gd name="T38" fmla="*/ 102 w 310"/>
              <a:gd name="T39" fmla="*/ 101 h 315"/>
              <a:gd name="T40" fmla="*/ 102 w 310"/>
              <a:gd name="T41" fmla="*/ 113 h 315"/>
              <a:gd name="T42" fmla="*/ 102 w 310"/>
              <a:gd name="T43" fmla="*/ 142 h 315"/>
              <a:gd name="T44" fmla="*/ 103 w 310"/>
              <a:gd name="T45" fmla="*/ 229 h 315"/>
              <a:gd name="T46" fmla="*/ 92 w 310"/>
              <a:gd name="T47" fmla="*/ 263 h 315"/>
              <a:gd name="T48" fmla="*/ 61 w 310"/>
              <a:gd name="T49" fmla="*/ 255 h 315"/>
              <a:gd name="T50" fmla="*/ 70 w 310"/>
              <a:gd name="T51" fmla="*/ 306 h 315"/>
              <a:gd name="T52" fmla="*/ 120 w 310"/>
              <a:gd name="T53" fmla="*/ 309 h 315"/>
              <a:gd name="T54" fmla="*/ 161 w 310"/>
              <a:gd name="T55" fmla="*/ 228 h 315"/>
              <a:gd name="T56" fmla="*/ 293 w 310"/>
              <a:gd name="T57" fmla="*/ 170 h 315"/>
              <a:gd name="T58" fmla="*/ 279 w 310"/>
              <a:gd name="T59" fmla="*/ 65 h 315"/>
              <a:gd name="T60" fmla="*/ 77 w 310"/>
              <a:gd name="T61" fmla="*/ 25 h 3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310" h="315">
                <a:moveTo>
                  <a:pt x="77" y="25"/>
                </a:moveTo>
                <a:cubicBezTo>
                  <a:pt x="38" y="41"/>
                  <a:pt x="12" y="70"/>
                  <a:pt x="5" y="110"/>
                </a:cubicBezTo>
                <a:cubicBezTo>
                  <a:pt x="0" y="134"/>
                  <a:pt x="2" y="161"/>
                  <a:pt x="13" y="184"/>
                </a:cubicBezTo>
                <a:cubicBezTo>
                  <a:pt x="15" y="189"/>
                  <a:pt x="18" y="193"/>
                  <a:pt x="21" y="198"/>
                </a:cubicBezTo>
                <a:cubicBezTo>
                  <a:pt x="23" y="200"/>
                  <a:pt x="25" y="202"/>
                  <a:pt x="27" y="204"/>
                </a:cubicBezTo>
                <a:cubicBezTo>
                  <a:pt x="30" y="203"/>
                  <a:pt x="33" y="202"/>
                  <a:pt x="36" y="200"/>
                </a:cubicBezTo>
                <a:cubicBezTo>
                  <a:pt x="50" y="192"/>
                  <a:pt x="59" y="181"/>
                  <a:pt x="70" y="171"/>
                </a:cubicBezTo>
                <a:cubicBezTo>
                  <a:pt x="33" y="128"/>
                  <a:pt x="73" y="75"/>
                  <a:pt x="122" y="63"/>
                </a:cubicBezTo>
                <a:cubicBezTo>
                  <a:pt x="168" y="52"/>
                  <a:pt x="231" y="71"/>
                  <a:pt x="245" y="118"/>
                </a:cubicBezTo>
                <a:cubicBezTo>
                  <a:pt x="250" y="138"/>
                  <a:pt x="247" y="160"/>
                  <a:pt x="231" y="174"/>
                </a:cubicBezTo>
                <a:cubicBezTo>
                  <a:pt x="222" y="181"/>
                  <a:pt x="212" y="186"/>
                  <a:pt x="200" y="188"/>
                </a:cubicBezTo>
                <a:cubicBezTo>
                  <a:pt x="194" y="189"/>
                  <a:pt x="187" y="189"/>
                  <a:pt x="180" y="189"/>
                </a:cubicBezTo>
                <a:cubicBezTo>
                  <a:pt x="177" y="188"/>
                  <a:pt x="173" y="188"/>
                  <a:pt x="169" y="187"/>
                </a:cubicBezTo>
                <a:cubicBezTo>
                  <a:pt x="163" y="185"/>
                  <a:pt x="158" y="186"/>
                  <a:pt x="158" y="179"/>
                </a:cubicBezTo>
                <a:cubicBezTo>
                  <a:pt x="158" y="162"/>
                  <a:pt x="158" y="145"/>
                  <a:pt x="158" y="127"/>
                </a:cubicBezTo>
                <a:cubicBezTo>
                  <a:pt x="158" y="119"/>
                  <a:pt x="158" y="110"/>
                  <a:pt x="158" y="101"/>
                </a:cubicBezTo>
                <a:cubicBezTo>
                  <a:pt x="158" y="96"/>
                  <a:pt x="158" y="97"/>
                  <a:pt x="154" y="96"/>
                </a:cubicBezTo>
                <a:cubicBezTo>
                  <a:pt x="150" y="96"/>
                  <a:pt x="147" y="96"/>
                  <a:pt x="144" y="95"/>
                </a:cubicBezTo>
                <a:cubicBezTo>
                  <a:pt x="131" y="94"/>
                  <a:pt x="119" y="94"/>
                  <a:pt x="106" y="96"/>
                </a:cubicBezTo>
                <a:cubicBezTo>
                  <a:pt x="102" y="97"/>
                  <a:pt x="102" y="96"/>
                  <a:pt x="102" y="101"/>
                </a:cubicBezTo>
                <a:cubicBezTo>
                  <a:pt x="102" y="105"/>
                  <a:pt x="102" y="109"/>
                  <a:pt x="102" y="113"/>
                </a:cubicBezTo>
                <a:cubicBezTo>
                  <a:pt x="102" y="123"/>
                  <a:pt x="102" y="132"/>
                  <a:pt x="102" y="142"/>
                </a:cubicBezTo>
                <a:cubicBezTo>
                  <a:pt x="102" y="171"/>
                  <a:pt x="104" y="200"/>
                  <a:pt x="103" y="229"/>
                </a:cubicBezTo>
                <a:cubicBezTo>
                  <a:pt x="102" y="238"/>
                  <a:pt x="102" y="258"/>
                  <a:pt x="92" y="263"/>
                </a:cubicBezTo>
                <a:cubicBezTo>
                  <a:pt x="81" y="268"/>
                  <a:pt x="71" y="257"/>
                  <a:pt x="61" y="255"/>
                </a:cubicBezTo>
                <a:cubicBezTo>
                  <a:pt x="62" y="269"/>
                  <a:pt x="53" y="298"/>
                  <a:pt x="70" y="306"/>
                </a:cubicBezTo>
                <a:cubicBezTo>
                  <a:pt x="86" y="312"/>
                  <a:pt x="104" y="315"/>
                  <a:pt x="120" y="309"/>
                </a:cubicBezTo>
                <a:cubicBezTo>
                  <a:pt x="154" y="298"/>
                  <a:pt x="165" y="259"/>
                  <a:pt x="161" y="228"/>
                </a:cubicBezTo>
                <a:cubicBezTo>
                  <a:pt x="214" y="244"/>
                  <a:pt x="271" y="217"/>
                  <a:pt x="293" y="170"/>
                </a:cubicBezTo>
                <a:cubicBezTo>
                  <a:pt x="310" y="136"/>
                  <a:pt x="303" y="93"/>
                  <a:pt x="279" y="65"/>
                </a:cubicBezTo>
                <a:cubicBezTo>
                  <a:pt x="233" y="10"/>
                  <a:pt x="141" y="0"/>
                  <a:pt x="77" y="2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0" name="Freeform 90">
            <a:extLst>
              <a:ext uri="{FF2B5EF4-FFF2-40B4-BE49-F238E27FC236}">
                <a16:creationId xmlns:a16="http://schemas.microsoft.com/office/drawing/2014/main" xmlns="" id="{0FE25BA5-5501-421C-97BD-3A187A0BC063}"/>
              </a:ext>
            </a:extLst>
          </p:cNvPr>
          <p:cNvSpPr>
            <a:spLocks noEditPoints="1"/>
          </p:cNvSpPr>
          <p:nvPr/>
        </p:nvSpPr>
        <p:spPr bwMode="auto">
          <a:xfrm>
            <a:off x="9228138" y="2924175"/>
            <a:ext cx="414338" cy="423863"/>
          </a:xfrm>
          <a:custGeom>
            <a:avLst/>
            <a:gdLst>
              <a:gd name="T0" fmla="*/ 190 w 296"/>
              <a:gd name="T1" fmla="*/ 0 h 300"/>
              <a:gd name="T2" fmla="*/ 58 w 296"/>
              <a:gd name="T3" fmla="*/ 0 h 300"/>
              <a:gd name="T4" fmla="*/ 0 w 296"/>
              <a:gd name="T5" fmla="*/ 267 h 300"/>
              <a:gd name="T6" fmla="*/ 77 w 296"/>
              <a:gd name="T7" fmla="*/ 267 h 300"/>
              <a:gd name="T8" fmla="*/ 96 w 296"/>
              <a:gd name="T9" fmla="*/ 179 h 300"/>
              <a:gd name="T10" fmla="*/ 151 w 296"/>
              <a:gd name="T11" fmla="*/ 179 h 300"/>
              <a:gd name="T12" fmla="*/ 260 w 296"/>
              <a:gd name="T13" fmla="*/ 91 h 300"/>
              <a:gd name="T14" fmla="*/ 190 w 296"/>
              <a:gd name="T15" fmla="*/ 0 h 300"/>
              <a:gd name="T16" fmla="*/ 132 w 296"/>
              <a:gd name="T17" fmla="*/ 127 h 300"/>
              <a:gd name="T18" fmla="*/ 107 w 296"/>
              <a:gd name="T19" fmla="*/ 127 h 300"/>
              <a:gd name="T20" fmla="*/ 124 w 296"/>
              <a:gd name="T21" fmla="*/ 54 h 300"/>
              <a:gd name="T22" fmla="*/ 161 w 296"/>
              <a:gd name="T23" fmla="*/ 54 h 300"/>
              <a:gd name="T24" fmla="*/ 187 w 296"/>
              <a:gd name="T25" fmla="*/ 73 h 300"/>
              <a:gd name="T26" fmla="*/ 182 w 296"/>
              <a:gd name="T27" fmla="*/ 73 h 300"/>
              <a:gd name="T28" fmla="*/ 145 w 296"/>
              <a:gd name="T29" fmla="*/ 73 h 300"/>
              <a:gd name="T30" fmla="*/ 132 w 296"/>
              <a:gd name="T31" fmla="*/ 127 h 300"/>
              <a:gd name="T32" fmla="*/ 187 w 296"/>
              <a:gd name="T33" fmla="*/ 91 h 300"/>
              <a:gd name="T34" fmla="*/ 145 w 296"/>
              <a:gd name="T35" fmla="*/ 127 h 300"/>
              <a:gd name="T36" fmla="*/ 154 w 296"/>
              <a:gd name="T37" fmla="*/ 87 h 300"/>
              <a:gd name="T38" fmla="*/ 188 w 296"/>
              <a:gd name="T39" fmla="*/ 87 h 300"/>
              <a:gd name="T40" fmla="*/ 187 w 296"/>
              <a:gd name="T41" fmla="*/ 91 h 300"/>
              <a:gd name="T42" fmla="*/ 281 w 296"/>
              <a:gd name="T43" fmla="*/ 109 h 300"/>
              <a:gd name="T44" fmla="*/ 277 w 296"/>
              <a:gd name="T45" fmla="*/ 58 h 300"/>
              <a:gd name="T46" fmla="*/ 290 w 296"/>
              <a:gd name="T47" fmla="*/ 124 h 300"/>
              <a:gd name="T48" fmla="*/ 181 w 296"/>
              <a:gd name="T49" fmla="*/ 211 h 300"/>
              <a:gd name="T50" fmla="*/ 126 w 296"/>
              <a:gd name="T51" fmla="*/ 211 h 300"/>
              <a:gd name="T52" fmla="*/ 107 w 296"/>
              <a:gd name="T53" fmla="*/ 300 h 300"/>
              <a:gd name="T54" fmla="*/ 30 w 296"/>
              <a:gd name="T55" fmla="*/ 300 h 300"/>
              <a:gd name="T56" fmla="*/ 34 w 296"/>
              <a:gd name="T57" fmla="*/ 285 h 300"/>
              <a:gd name="T58" fmla="*/ 98 w 296"/>
              <a:gd name="T59" fmla="*/ 285 h 300"/>
              <a:gd name="T60" fmla="*/ 117 w 296"/>
              <a:gd name="T61" fmla="*/ 197 h 300"/>
              <a:gd name="T62" fmla="*/ 172 w 296"/>
              <a:gd name="T63" fmla="*/ 197 h 300"/>
              <a:gd name="T64" fmla="*/ 281 w 296"/>
              <a:gd name="T65" fmla="*/ 109 h 3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96" h="300">
                <a:moveTo>
                  <a:pt x="190" y="0"/>
                </a:moveTo>
                <a:cubicBezTo>
                  <a:pt x="58" y="0"/>
                  <a:pt x="58" y="0"/>
                  <a:pt x="58" y="0"/>
                </a:cubicBezTo>
                <a:cubicBezTo>
                  <a:pt x="0" y="267"/>
                  <a:pt x="0" y="267"/>
                  <a:pt x="0" y="267"/>
                </a:cubicBezTo>
                <a:cubicBezTo>
                  <a:pt x="77" y="267"/>
                  <a:pt x="77" y="267"/>
                  <a:pt x="77" y="267"/>
                </a:cubicBezTo>
                <a:cubicBezTo>
                  <a:pt x="96" y="179"/>
                  <a:pt x="96" y="179"/>
                  <a:pt x="96" y="179"/>
                </a:cubicBezTo>
                <a:cubicBezTo>
                  <a:pt x="151" y="179"/>
                  <a:pt x="151" y="179"/>
                  <a:pt x="151" y="179"/>
                </a:cubicBezTo>
                <a:cubicBezTo>
                  <a:pt x="204" y="179"/>
                  <a:pt x="248" y="146"/>
                  <a:pt x="260" y="91"/>
                </a:cubicBezTo>
                <a:cubicBezTo>
                  <a:pt x="273" y="28"/>
                  <a:pt x="228" y="0"/>
                  <a:pt x="190" y="0"/>
                </a:cubicBezTo>
                <a:close/>
                <a:moveTo>
                  <a:pt x="132" y="127"/>
                </a:moveTo>
                <a:cubicBezTo>
                  <a:pt x="107" y="127"/>
                  <a:pt x="107" y="127"/>
                  <a:pt x="107" y="127"/>
                </a:cubicBezTo>
                <a:cubicBezTo>
                  <a:pt x="124" y="54"/>
                  <a:pt x="124" y="54"/>
                  <a:pt x="124" y="54"/>
                </a:cubicBezTo>
                <a:cubicBezTo>
                  <a:pt x="161" y="54"/>
                  <a:pt x="161" y="54"/>
                  <a:pt x="161" y="54"/>
                </a:cubicBezTo>
                <a:cubicBezTo>
                  <a:pt x="174" y="54"/>
                  <a:pt x="184" y="62"/>
                  <a:pt x="187" y="73"/>
                </a:cubicBezTo>
                <a:cubicBezTo>
                  <a:pt x="186" y="73"/>
                  <a:pt x="184" y="73"/>
                  <a:pt x="182" y="73"/>
                </a:cubicBezTo>
                <a:cubicBezTo>
                  <a:pt x="145" y="73"/>
                  <a:pt x="145" y="73"/>
                  <a:pt x="145" y="73"/>
                </a:cubicBezTo>
                <a:lnTo>
                  <a:pt x="132" y="127"/>
                </a:lnTo>
                <a:close/>
                <a:moveTo>
                  <a:pt x="187" y="91"/>
                </a:moveTo>
                <a:cubicBezTo>
                  <a:pt x="183" y="111"/>
                  <a:pt x="164" y="127"/>
                  <a:pt x="145" y="127"/>
                </a:cubicBezTo>
                <a:cubicBezTo>
                  <a:pt x="154" y="87"/>
                  <a:pt x="154" y="87"/>
                  <a:pt x="154" y="87"/>
                </a:cubicBezTo>
                <a:cubicBezTo>
                  <a:pt x="188" y="87"/>
                  <a:pt x="188" y="87"/>
                  <a:pt x="188" y="87"/>
                </a:cubicBezTo>
                <a:cubicBezTo>
                  <a:pt x="188" y="88"/>
                  <a:pt x="188" y="90"/>
                  <a:pt x="187" y="91"/>
                </a:cubicBezTo>
                <a:close/>
                <a:moveTo>
                  <a:pt x="281" y="109"/>
                </a:moveTo>
                <a:cubicBezTo>
                  <a:pt x="285" y="88"/>
                  <a:pt x="283" y="72"/>
                  <a:pt x="277" y="58"/>
                </a:cubicBezTo>
                <a:cubicBezTo>
                  <a:pt x="290" y="73"/>
                  <a:pt x="296" y="95"/>
                  <a:pt x="290" y="124"/>
                </a:cubicBezTo>
                <a:cubicBezTo>
                  <a:pt x="278" y="179"/>
                  <a:pt x="234" y="211"/>
                  <a:pt x="181" y="211"/>
                </a:cubicBezTo>
                <a:cubicBezTo>
                  <a:pt x="126" y="211"/>
                  <a:pt x="126" y="211"/>
                  <a:pt x="126" y="211"/>
                </a:cubicBezTo>
                <a:cubicBezTo>
                  <a:pt x="107" y="300"/>
                  <a:pt x="107" y="300"/>
                  <a:pt x="107" y="300"/>
                </a:cubicBezTo>
                <a:cubicBezTo>
                  <a:pt x="30" y="300"/>
                  <a:pt x="30" y="300"/>
                  <a:pt x="30" y="300"/>
                </a:cubicBezTo>
                <a:cubicBezTo>
                  <a:pt x="34" y="285"/>
                  <a:pt x="34" y="285"/>
                  <a:pt x="34" y="285"/>
                </a:cubicBezTo>
                <a:cubicBezTo>
                  <a:pt x="98" y="285"/>
                  <a:pt x="98" y="285"/>
                  <a:pt x="98" y="285"/>
                </a:cubicBezTo>
                <a:cubicBezTo>
                  <a:pt x="117" y="197"/>
                  <a:pt x="117" y="197"/>
                  <a:pt x="117" y="197"/>
                </a:cubicBezTo>
                <a:cubicBezTo>
                  <a:pt x="172" y="197"/>
                  <a:pt x="172" y="197"/>
                  <a:pt x="172" y="197"/>
                </a:cubicBezTo>
                <a:cubicBezTo>
                  <a:pt x="225" y="197"/>
                  <a:pt x="269" y="164"/>
                  <a:pt x="281" y="10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1" name="Freeform 91">
            <a:extLst>
              <a:ext uri="{FF2B5EF4-FFF2-40B4-BE49-F238E27FC236}">
                <a16:creationId xmlns:a16="http://schemas.microsoft.com/office/drawing/2014/main" xmlns="" id="{C8998A79-F321-41BB-8636-FFAE0DD786D3}"/>
              </a:ext>
            </a:extLst>
          </p:cNvPr>
          <p:cNvSpPr>
            <a:spLocks noEditPoints="1"/>
          </p:cNvSpPr>
          <p:nvPr/>
        </p:nvSpPr>
        <p:spPr bwMode="auto">
          <a:xfrm>
            <a:off x="9253538" y="3511550"/>
            <a:ext cx="354013" cy="423863"/>
          </a:xfrm>
          <a:custGeom>
            <a:avLst/>
            <a:gdLst>
              <a:gd name="T0" fmla="*/ 240 w 252"/>
              <a:gd name="T1" fmla="*/ 292 h 300"/>
              <a:gd name="T2" fmla="*/ 137 w 252"/>
              <a:gd name="T3" fmla="*/ 248 h 300"/>
              <a:gd name="T4" fmla="*/ 156 w 252"/>
              <a:gd name="T5" fmla="*/ 203 h 300"/>
              <a:gd name="T6" fmla="*/ 152 w 252"/>
              <a:gd name="T7" fmla="*/ 182 h 300"/>
              <a:gd name="T8" fmla="*/ 51 w 252"/>
              <a:gd name="T9" fmla="*/ 133 h 300"/>
              <a:gd name="T10" fmla="*/ 45 w 252"/>
              <a:gd name="T11" fmla="*/ 134 h 300"/>
              <a:gd name="T12" fmla="*/ 137 w 252"/>
              <a:gd name="T13" fmla="*/ 57 h 300"/>
              <a:gd name="T14" fmla="*/ 135 w 252"/>
              <a:gd name="T15" fmla="*/ 62 h 300"/>
              <a:gd name="T16" fmla="*/ 158 w 252"/>
              <a:gd name="T17" fmla="*/ 180 h 300"/>
              <a:gd name="T18" fmla="*/ 225 w 252"/>
              <a:gd name="T19" fmla="*/ 178 h 300"/>
              <a:gd name="T20" fmla="*/ 243 w 252"/>
              <a:gd name="T21" fmla="*/ 289 h 300"/>
              <a:gd name="T22" fmla="*/ 241 w 252"/>
              <a:gd name="T23" fmla="*/ 292 h 300"/>
              <a:gd name="T24" fmla="*/ 237 w 252"/>
              <a:gd name="T25" fmla="*/ 285 h 300"/>
              <a:gd name="T26" fmla="*/ 159 w 252"/>
              <a:gd name="T27" fmla="*/ 187 h 300"/>
              <a:gd name="T28" fmla="*/ 144 w 252"/>
              <a:gd name="T29" fmla="*/ 246 h 300"/>
              <a:gd name="T30" fmla="*/ 25 w 252"/>
              <a:gd name="T31" fmla="*/ 105 h 300"/>
              <a:gd name="T32" fmla="*/ 117 w 252"/>
              <a:gd name="T33" fmla="*/ 28 h 300"/>
              <a:gd name="T34" fmla="*/ 115 w 252"/>
              <a:gd name="T35" fmla="*/ 33 h 300"/>
              <a:gd name="T36" fmla="*/ 30 w 252"/>
              <a:gd name="T37" fmla="*/ 104 h 300"/>
              <a:gd name="T38" fmla="*/ 28 w 252"/>
              <a:gd name="T39" fmla="*/ 107 h 300"/>
              <a:gd name="T40" fmla="*/ 234 w 252"/>
              <a:gd name="T41" fmla="*/ 249 h 300"/>
              <a:gd name="T42" fmla="*/ 206 w 252"/>
              <a:gd name="T43" fmla="*/ 275 h 300"/>
              <a:gd name="T44" fmla="*/ 19 w 252"/>
              <a:gd name="T45" fmla="*/ 93 h 300"/>
              <a:gd name="T46" fmla="*/ 241 w 252"/>
              <a:gd name="T47" fmla="*/ 289 h 300"/>
              <a:gd name="T48" fmla="*/ 109 w 252"/>
              <a:gd name="T49" fmla="*/ 21 h 300"/>
              <a:gd name="T50" fmla="*/ 88 w 252"/>
              <a:gd name="T51" fmla="*/ 0 h 300"/>
              <a:gd name="T52" fmla="*/ 231 w 252"/>
              <a:gd name="T53" fmla="*/ 165 h 300"/>
              <a:gd name="T54" fmla="*/ 251 w 252"/>
              <a:gd name="T55" fmla="*/ 288 h 300"/>
              <a:gd name="T56" fmla="*/ 241 w 252"/>
              <a:gd name="T57" fmla="*/ 300 h 300"/>
              <a:gd name="T58" fmla="*/ 129 w 252"/>
              <a:gd name="T59" fmla="*/ 254 h 300"/>
              <a:gd name="T60" fmla="*/ 11 w 252"/>
              <a:gd name="T61" fmla="*/ 100 h 300"/>
              <a:gd name="T62" fmla="*/ 13 w 252"/>
              <a:gd name="T63" fmla="*/ 48 h 3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252" h="300">
                <a:moveTo>
                  <a:pt x="241" y="292"/>
                </a:moveTo>
                <a:cubicBezTo>
                  <a:pt x="240" y="292"/>
                  <a:pt x="240" y="292"/>
                  <a:pt x="240" y="292"/>
                </a:cubicBezTo>
                <a:cubicBezTo>
                  <a:pt x="138" y="250"/>
                  <a:pt x="138" y="250"/>
                  <a:pt x="138" y="250"/>
                </a:cubicBezTo>
                <a:cubicBezTo>
                  <a:pt x="138" y="249"/>
                  <a:pt x="137" y="248"/>
                  <a:pt x="137" y="248"/>
                </a:cubicBezTo>
                <a:cubicBezTo>
                  <a:pt x="137" y="247"/>
                  <a:pt x="137" y="246"/>
                  <a:pt x="138" y="245"/>
                </a:cubicBezTo>
                <a:cubicBezTo>
                  <a:pt x="149" y="234"/>
                  <a:pt x="156" y="219"/>
                  <a:pt x="156" y="203"/>
                </a:cubicBezTo>
                <a:cubicBezTo>
                  <a:pt x="156" y="196"/>
                  <a:pt x="154" y="189"/>
                  <a:pt x="152" y="182"/>
                </a:cubicBezTo>
                <a:cubicBezTo>
                  <a:pt x="152" y="182"/>
                  <a:pt x="152" y="182"/>
                  <a:pt x="152" y="182"/>
                </a:cubicBezTo>
                <a:cubicBezTo>
                  <a:pt x="78" y="82"/>
                  <a:pt x="78" y="82"/>
                  <a:pt x="78" y="82"/>
                </a:cubicBezTo>
                <a:cubicBezTo>
                  <a:pt x="63" y="95"/>
                  <a:pt x="49" y="114"/>
                  <a:pt x="51" y="133"/>
                </a:cubicBezTo>
                <a:cubicBezTo>
                  <a:pt x="51" y="135"/>
                  <a:pt x="50" y="136"/>
                  <a:pt x="48" y="136"/>
                </a:cubicBezTo>
                <a:cubicBezTo>
                  <a:pt x="47" y="136"/>
                  <a:pt x="46" y="135"/>
                  <a:pt x="45" y="134"/>
                </a:cubicBezTo>
                <a:cubicBezTo>
                  <a:pt x="43" y="111"/>
                  <a:pt x="61" y="89"/>
                  <a:pt x="78" y="75"/>
                </a:cubicBezTo>
                <a:cubicBezTo>
                  <a:pt x="99" y="59"/>
                  <a:pt x="122" y="52"/>
                  <a:pt x="137" y="57"/>
                </a:cubicBezTo>
                <a:cubicBezTo>
                  <a:pt x="138" y="57"/>
                  <a:pt x="139" y="59"/>
                  <a:pt x="139" y="60"/>
                </a:cubicBezTo>
                <a:cubicBezTo>
                  <a:pt x="138" y="61"/>
                  <a:pt x="137" y="62"/>
                  <a:pt x="135" y="62"/>
                </a:cubicBezTo>
                <a:cubicBezTo>
                  <a:pt x="122" y="57"/>
                  <a:pt x="101" y="64"/>
                  <a:pt x="82" y="79"/>
                </a:cubicBezTo>
                <a:cubicBezTo>
                  <a:pt x="158" y="180"/>
                  <a:pt x="158" y="180"/>
                  <a:pt x="158" y="180"/>
                </a:cubicBezTo>
                <a:cubicBezTo>
                  <a:pt x="177" y="192"/>
                  <a:pt x="203" y="192"/>
                  <a:pt x="222" y="179"/>
                </a:cubicBezTo>
                <a:cubicBezTo>
                  <a:pt x="223" y="178"/>
                  <a:pt x="224" y="178"/>
                  <a:pt x="225" y="178"/>
                </a:cubicBezTo>
                <a:cubicBezTo>
                  <a:pt x="226" y="179"/>
                  <a:pt x="226" y="180"/>
                  <a:pt x="226" y="180"/>
                </a:cubicBezTo>
                <a:cubicBezTo>
                  <a:pt x="243" y="289"/>
                  <a:pt x="243" y="289"/>
                  <a:pt x="243" y="289"/>
                </a:cubicBezTo>
                <a:cubicBezTo>
                  <a:pt x="244" y="290"/>
                  <a:pt x="243" y="291"/>
                  <a:pt x="242" y="292"/>
                </a:cubicBezTo>
                <a:cubicBezTo>
                  <a:pt x="242" y="292"/>
                  <a:pt x="241" y="292"/>
                  <a:pt x="241" y="292"/>
                </a:cubicBezTo>
                <a:close/>
                <a:moveTo>
                  <a:pt x="144" y="246"/>
                </a:moveTo>
                <a:cubicBezTo>
                  <a:pt x="237" y="285"/>
                  <a:pt x="237" y="285"/>
                  <a:pt x="237" y="285"/>
                </a:cubicBezTo>
                <a:cubicBezTo>
                  <a:pt x="222" y="185"/>
                  <a:pt x="222" y="185"/>
                  <a:pt x="222" y="185"/>
                </a:cubicBezTo>
                <a:cubicBezTo>
                  <a:pt x="203" y="196"/>
                  <a:pt x="179" y="197"/>
                  <a:pt x="159" y="187"/>
                </a:cubicBezTo>
                <a:cubicBezTo>
                  <a:pt x="160" y="192"/>
                  <a:pt x="161" y="197"/>
                  <a:pt x="161" y="203"/>
                </a:cubicBezTo>
                <a:cubicBezTo>
                  <a:pt x="161" y="219"/>
                  <a:pt x="155" y="234"/>
                  <a:pt x="144" y="246"/>
                </a:cubicBezTo>
                <a:close/>
                <a:moveTo>
                  <a:pt x="28" y="107"/>
                </a:moveTo>
                <a:cubicBezTo>
                  <a:pt x="26" y="107"/>
                  <a:pt x="25" y="106"/>
                  <a:pt x="25" y="105"/>
                </a:cubicBezTo>
                <a:cubicBezTo>
                  <a:pt x="23" y="83"/>
                  <a:pt x="41" y="60"/>
                  <a:pt x="58" y="46"/>
                </a:cubicBezTo>
                <a:cubicBezTo>
                  <a:pt x="79" y="30"/>
                  <a:pt x="101" y="23"/>
                  <a:pt x="117" y="28"/>
                </a:cubicBezTo>
                <a:cubicBezTo>
                  <a:pt x="118" y="29"/>
                  <a:pt x="119" y="30"/>
                  <a:pt x="119" y="31"/>
                </a:cubicBezTo>
                <a:cubicBezTo>
                  <a:pt x="118" y="33"/>
                  <a:pt x="117" y="34"/>
                  <a:pt x="115" y="33"/>
                </a:cubicBezTo>
                <a:cubicBezTo>
                  <a:pt x="102" y="29"/>
                  <a:pt x="81" y="36"/>
                  <a:pt x="62" y="51"/>
                </a:cubicBezTo>
                <a:cubicBezTo>
                  <a:pt x="45" y="63"/>
                  <a:pt x="29" y="84"/>
                  <a:pt x="30" y="104"/>
                </a:cubicBezTo>
                <a:cubicBezTo>
                  <a:pt x="31" y="106"/>
                  <a:pt x="30" y="107"/>
                  <a:pt x="28" y="107"/>
                </a:cubicBezTo>
                <a:cubicBezTo>
                  <a:pt x="28" y="107"/>
                  <a:pt x="28" y="107"/>
                  <a:pt x="28" y="107"/>
                </a:cubicBezTo>
                <a:close/>
                <a:moveTo>
                  <a:pt x="206" y="275"/>
                </a:moveTo>
                <a:cubicBezTo>
                  <a:pt x="210" y="262"/>
                  <a:pt x="221" y="252"/>
                  <a:pt x="234" y="249"/>
                </a:cubicBezTo>
                <a:cubicBezTo>
                  <a:pt x="241" y="289"/>
                  <a:pt x="241" y="289"/>
                  <a:pt x="241" y="289"/>
                </a:cubicBezTo>
                <a:cubicBezTo>
                  <a:pt x="206" y="275"/>
                  <a:pt x="206" y="275"/>
                  <a:pt x="206" y="275"/>
                </a:cubicBezTo>
                <a:close/>
                <a:moveTo>
                  <a:pt x="88" y="11"/>
                </a:moveTo>
                <a:cubicBezTo>
                  <a:pt x="53" y="11"/>
                  <a:pt x="0" y="59"/>
                  <a:pt x="19" y="93"/>
                </a:cubicBezTo>
                <a:cubicBezTo>
                  <a:pt x="133" y="244"/>
                  <a:pt x="133" y="244"/>
                  <a:pt x="133" y="244"/>
                </a:cubicBezTo>
                <a:cubicBezTo>
                  <a:pt x="241" y="289"/>
                  <a:pt x="241" y="289"/>
                  <a:pt x="241" y="289"/>
                </a:cubicBezTo>
                <a:cubicBezTo>
                  <a:pt x="222" y="171"/>
                  <a:pt x="222" y="171"/>
                  <a:pt x="222" y="171"/>
                </a:cubicBezTo>
                <a:cubicBezTo>
                  <a:pt x="109" y="21"/>
                  <a:pt x="109" y="21"/>
                  <a:pt x="109" y="21"/>
                </a:cubicBezTo>
                <a:cubicBezTo>
                  <a:pt x="104" y="14"/>
                  <a:pt x="97" y="11"/>
                  <a:pt x="88" y="11"/>
                </a:cubicBezTo>
                <a:moveTo>
                  <a:pt x="88" y="0"/>
                </a:moveTo>
                <a:cubicBezTo>
                  <a:pt x="100" y="0"/>
                  <a:pt x="111" y="5"/>
                  <a:pt x="117" y="15"/>
                </a:cubicBezTo>
                <a:cubicBezTo>
                  <a:pt x="231" y="165"/>
                  <a:pt x="231" y="165"/>
                  <a:pt x="231" y="165"/>
                </a:cubicBezTo>
                <a:cubicBezTo>
                  <a:pt x="232" y="166"/>
                  <a:pt x="233" y="168"/>
                  <a:pt x="233" y="170"/>
                </a:cubicBezTo>
                <a:cubicBezTo>
                  <a:pt x="251" y="288"/>
                  <a:pt x="251" y="288"/>
                  <a:pt x="251" y="288"/>
                </a:cubicBezTo>
                <a:cubicBezTo>
                  <a:pt x="252" y="292"/>
                  <a:pt x="250" y="295"/>
                  <a:pt x="247" y="298"/>
                </a:cubicBezTo>
                <a:cubicBezTo>
                  <a:pt x="245" y="299"/>
                  <a:pt x="243" y="300"/>
                  <a:pt x="241" y="300"/>
                </a:cubicBezTo>
                <a:cubicBezTo>
                  <a:pt x="239" y="300"/>
                  <a:pt x="238" y="300"/>
                  <a:pt x="237" y="299"/>
                </a:cubicBezTo>
                <a:cubicBezTo>
                  <a:pt x="129" y="254"/>
                  <a:pt x="129" y="254"/>
                  <a:pt x="129" y="254"/>
                </a:cubicBezTo>
                <a:cubicBezTo>
                  <a:pt x="127" y="253"/>
                  <a:pt x="126" y="252"/>
                  <a:pt x="124" y="251"/>
                </a:cubicBezTo>
                <a:cubicBezTo>
                  <a:pt x="11" y="100"/>
                  <a:pt x="11" y="100"/>
                  <a:pt x="11" y="100"/>
                </a:cubicBezTo>
                <a:cubicBezTo>
                  <a:pt x="11" y="99"/>
                  <a:pt x="10" y="99"/>
                  <a:pt x="10" y="99"/>
                </a:cubicBezTo>
                <a:cubicBezTo>
                  <a:pt x="2" y="84"/>
                  <a:pt x="3" y="66"/>
                  <a:pt x="13" y="48"/>
                </a:cubicBezTo>
                <a:cubicBezTo>
                  <a:pt x="29" y="22"/>
                  <a:pt x="62" y="0"/>
                  <a:pt x="88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2" name="Freeform 92">
            <a:extLst>
              <a:ext uri="{FF2B5EF4-FFF2-40B4-BE49-F238E27FC236}">
                <a16:creationId xmlns:a16="http://schemas.microsoft.com/office/drawing/2014/main" xmlns="" id="{017EB308-815C-4FA1-94A0-CAAA256BADB0}"/>
              </a:ext>
            </a:extLst>
          </p:cNvPr>
          <p:cNvSpPr>
            <a:spLocks noEditPoints="1"/>
          </p:cNvSpPr>
          <p:nvPr/>
        </p:nvSpPr>
        <p:spPr bwMode="auto">
          <a:xfrm>
            <a:off x="9144000" y="4106863"/>
            <a:ext cx="581025" cy="423863"/>
          </a:xfrm>
          <a:custGeom>
            <a:avLst/>
            <a:gdLst>
              <a:gd name="T0" fmla="*/ 396 w 415"/>
              <a:gd name="T1" fmla="*/ 19 h 300"/>
              <a:gd name="T2" fmla="*/ 280 w 415"/>
              <a:gd name="T3" fmla="*/ 19 h 300"/>
              <a:gd name="T4" fmla="*/ 207 w 415"/>
              <a:gd name="T5" fmla="*/ 0 h 300"/>
              <a:gd name="T6" fmla="*/ 134 w 415"/>
              <a:gd name="T7" fmla="*/ 19 h 300"/>
              <a:gd name="T8" fmla="*/ 94 w 415"/>
              <a:gd name="T9" fmla="*/ 19 h 300"/>
              <a:gd name="T10" fmla="*/ 75 w 415"/>
              <a:gd name="T11" fmla="*/ 0 h 300"/>
              <a:gd name="T12" fmla="*/ 37 w 415"/>
              <a:gd name="T13" fmla="*/ 0 h 300"/>
              <a:gd name="T14" fmla="*/ 18 w 415"/>
              <a:gd name="T15" fmla="*/ 19 h 300"/>
              <a:gd name="T16" fmla="*/ 18 w 415"/>
              <a:gd name="T17" fmla="*/ 19 h 300"/>
              <a:gd name="T18" fmla="*/ 0 w 415"/>
              <a:gd name="T19" fmla="*/ 38 h 300"/>
              <a:gd name="T20" fmla="*/ 0 w 415"/>
              <a:gd name="T21" fmla="*/ 263 h 300"/>
              <a:gd name="T22" fmla="*/ 18 w 415"/>
              <a:gd name="T23" fmla="*/ 282 h 300"/>
              <a:gd name="T24" fmla="*/ 134 w 415"/>
              <a:gd name="T25" fmla="*/ 282 h 300"/>
              <a:gd name="T26" fmla="*/ 207 w 415"/>
              <a:gd name="T27" fmla="*/ 300 h 300"/>
              <a:gd name="T28" fmla="*/ 280 w 415"/>
              <a:gd name="T29" fmla="*/ 282 h 300"/>
              <a:gd name="T30" fmla="*/ 396 w 415"/>
              <a:gd name="T31" fmla="*/ 282 h 300"/>
              <a:gd name="T32" fmla="*/ 415 w 415"/>
              <a:gd name="T33" fmla="*/ 263 h 300"/>
              <a:gd name="T34" fmla="*/ 415 w 415"/>
              <a:gd name="T35" fmla="*/ 38 h 300"/>
              <a:gd name="T36" fmla="*/ 396 w 415"/>
              <a:gd name="T37" fmla="*/ 19 h 300"/>
              <a:gd name="T38" fmla="*/ 18 w 415"/>
              <a:gd name="T39" fmla="*/ 263 h 300"/>
              <a:gd name="T40" fmla="*/ 18 w 415"/>
              <a:gd name="T41" fmla="*/ 38 h 300"/>
              <a:gd name="T42" fmla="*/ 37 w 415"/>
              <a:gd name="T43" fmla="*/ 38 h 300"/>
              <a:gd name="T44" fmla="*/ 75 w 415"/>
              <a:gd name="T45" fmla="*/ 38 h 300"/>
              <a:gd name="T46" fmla="*/ 108 w 415"/>
              <a:gd name="T47" fmla="*/ 38 h 300"/>
              <a:gd name="T48" fmla="*/ 56 w 415"/>
              <a:gd name="T49" fmla="*/ 150 h 300"/>
              <a:gd name="T50" fmla="*/ 108 w 415"/>
              <a:gd name="T51" fmla="*/ 263 h 300"/>
              <a:gd name="T52" fmla="*/ 18 w 415"/>
              <a:gd name="T53" fmla="*/ 263 h 300"/>
              <a:gd name="T54" fmla="*/ 275 w 415"/>
              <a:gd name="T55" fmla="*/ 263 h 300"/>
              <a:gd name="T56" fmla="*/ 244 w 415"/>
              <a:gd name="T57" fmla="*/ 276 h 300"/>
              <a:gd name="T58" fmla="*/ 242 w 415"/>
              <a:gd name="T59" fmla="*/ 277 h 300"/>
              <a:gd name="T60" fmla="*/ 228 w 415"/>
              <a:gd name="T61" fmla="*/ 280 h 300"/>
              <a:gd name="T62" fmla="*/ 224 w 415"/>
              <a:gd name="T63" fmla="*/ 280 h 300"/>
              <a:gd name="T64" fmla="*/ 207 w 415"/>
              <a:gd name="T65" fmla="*/ 282 h 300"/>
              <a:gd name="T66" fmla="*/ 191 w 415"/>
              <a:gd name="T67" fmla="*/ 280 h 300"/>
              <a:gd name="T68" fmla="*/ 187 w 415"/>
              <a:gd name="T69" fmla="*/ 280 h 300"/>
              <a:gd name="T70" fmla="*/ 173 w 415"/>
              <a:gd name="T71" fmla="*/ 277 h 300"/>
              <a:gd name="T72" fmla="*/ 171 w 415"/>
              <a:gd name="T73" fmla="*/ 276 h 300"/>
              <a:gd name="T74" fmla="*/ 139 w 415"/>
              <a:gd name="T75" fmla="*/ 263 h 300"/>
              <a:gd name="T76" fmla="*/ 75 w 415"/>
              <a:gd name="T77" fmla="*/ 150 h 300"/>
              <a:gd name="T78" fmla="*/ 139 w 415"/>
              <a:gd name="T79" fmla="*/ 38 h 300"/>
              <a:gd name="T80" fmla="*/ 171 w 415"/>
              <a:gd name="T81" fmla="*/ 24 h 300"/>
              <a:gd name="T82" fmla="*/ 173 w 415"/>
              <a:gd name="T83" fmla="*/ 24 h 300"/>
              <a:gd name="T84" fmla="*/ 187 w 415"/>
              <a:gd name="T85" fmla="*/ 21 h 300"/>
              <a:gd name="T86" fmla="*/ 191 w 415"/>
              <a:gd name="T87" fmla="*/ 20 h 300"/>
              <a:gd name="T88" fmla="*/ 207 w 415"/>
              <a:gd name="T89" fmla="*/ 19 h 300"/>
              <a:gd name="T90" fmla="*/ 224 w 415"/>
              <a:gd name="T91" fmla="*/ 20 h 300"/>
              <a:gd name="T92" fmla="*/ 228 w 415"/>
              <a:gd name="T93" fmla="*/ 21 h 300"/>
              <a:gd name="T94" fmla="*/ 242 w 415"/>
              <a:gd name="T95" fmla="*/ 24 h 300"/>
              <a:gd name="T96" fmla="*/ 244 w 415"/>
              <a:gd name="T97" fmla="*/ 24 h 300"/>
              <a:gd name="T98" fmla="*/ 275 w 415"/>
              <a:gd name="T99" fmla="*/ 38 h 300"/>
              <a:gd name="T100" fmla="*/ 339 w 415"/>
              <a:gd name="T101" fmla="*/ 150 h 300"/>
              <a:gd name="T102" fmla="*/ 275 w 415"/>
              <a:gd name="T103" fmla="*/ 263 h 300"/>
              <a:gd name="T104" fmla="*/ 396 w 415"/>
              <a:gd name="T105" fmla="*/ 263 h 300"/>
              <a:gd name="T106" fmla="*/ 307 w 415"/>
              <a:gd name="T107" fmla="*/ 263 h 300"/>
              <a:gd name="T108" fmla="*/ 358 w 415"/>
              <a:gd name="T109" fmla="*/ 150 h 300"/>
              <a:gd name="T110" fmla="*/ 307 w 415"/>
              <a:gd name="T111" fmla="*/ 38 h 300"/>
              <a:gd name="T112" fmla="*/ 396 w 415"/>
              <a:gd name="T113" fmla="*/ 38 h 300"/>
              <a:gd name="T114" fmla="*/ 396 w 415"/>
              <a:gd name="T115" fmla="*/ 263 h 300"/>
              <a:gd name="T116" fmla="*/ 311 w 415"/>
              <a:gd name="T117" fmla="*/ 150 h 300"/>
              <a:gd name="T118" fmla="*/ 295 w 415"/>
              <a:gd name="T119" fmla="*/ 150 h 300"/>
              <a:gd name="T120" fmla="*/ 207 w 415"/>
              <a:gd name="T121" fmla="*/ 63 h 300"/>
              <a:gd name="T122" fmla="*/ 207 w 415"/>
              <a:gd name="T123" fmla="*/ 47 h 300"/>
              <a:gd name="T124" fmla="*/ 311 w 415"/>
              <a:gd name="T125" fmla="*/ 150 h 3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415" h="300">
                <a:moveTo>
                  <a:pt x="396" y="19"/>
                </a:moveTo>
                <a:cubicBezTo>
                  <a:pt x="280" y="19"/>
                  <a:pt x="280" y="19"/>
                  <a:pt x="280" y="19"/>
                </a:cubicBezTo>
                <a:cubicBezTo>
                  <a:pt x="259" y="7"/>
                  <a:pt x="234" y="0"/>
                  <a:pt x="207" y="0"/>
                </a:cubicBezTo>
                <a:cubicBezTo>
                  <a:pt x="181" y="0"/>
                  <a:pt x="156" y="7"/>
                  <a:pt x="134" y="19"/>
                </a:cubicBezTo>
                <a:cubicBezTo>
                  <a:pt x="94" y="19"/>
                  <a:pt x="94" y="19"/>
                  <a:pt x="94" y="19"/>
                </a:cubicBezTo>
                <a:cubicBezTo>
                  <a:pt x="94" y="9"/>
                  <a:pt x="85" y="0"/>
                  <a:pt x="75" y="0"/>
                </a:cubicBezTo>
                <a:cubicBezTo>
                  <a:pt x="37" y="0"/>
                  <a:pt x="37" y="0"/>
                  <a:pt x="37" y="0"/>
                </a:cubicBezTo>
                <a:cubicBezTo>
                  <a:pt x="27" y="0"/>
                  <a:pt x="18" y="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8" y="19"/>
                  <a:pt x="0" y="27"/>
                  <a:pt x="0" y="38"/>
                </a:cubicBezTo>
                <a:cubicBezTo>
                  <a:pt x="0" y="263"/>
                  <a:pt x="0" y="263"/>
                  <a:pt x="0" y="263"/>
                </a:cubicBezTo>
                <a:cubicBezTo>
                  <a:pt x="0" y="273"/>
                  <a:pt x="8" y="282"/>
                  <a:pt x="18" y="282"/>
                </a:cubicBezTo>
                <a:cubicBezTo>
                  <a:pt x="134" y="282"/>
                  <a:pt x="134" y="282"/>
                  <a:pt x="134" y="282"/>
                </a:cubicBezTo>
                <a:cubicBezTo>
                  <a:pt x="156" y="293"/>
                  <a:pt x="181" y="300"/>
                  <a:pt x="207" y="300"/>
                </a:cubicBezTo>
                <a:cubicBezTo>
                  <a:pt x="234" y="300"/>
                  <a:pt x="259" y="293"/>
                  <a:pt x="280" y="282"/>
                </a:cubicBezTo>
                <a:cubicBezTo>
                  <a:pt x="396" y="282"/>
                  <a:pt x="396" y="282"/>
                  <a:pt x="396" y="282"/>
                </a:cubicBezTo>
                <a:cubicBezTo>
                  <a:pt x="406" y="282"/>
                  <a:pt x="415" y="273"/>
                  <a:pt x="415" y="263"/>
                </a:cubicBezTo>
                <a:cubicBezTo>
                  <a:pt x="415" y="38"/>
                  <a:pt x="415" y="38"/>
                  <a:pt x="415" y="38"/>
                </a:cubicBezTo>
                <a:cubicBezTo>
                  <a:pt x="415" y="27"/>
                  <a:pt x="406" y="19"/>
                  <a:pt x="396" y="19"/>
                </a:cubicBezTo>
                <a:close/>
                <a:moveTo>
                  <a:pt x="18" y="263"/>
                </a:moveTo>
                <a:cubicBezTo>
                  <a:pt x="18" y="38"/>
                  <a:pt x="18" y="38"/>
                  <a:pt x="18" y="38"/>
                </a:cubicBezTo>
                <a:cubicBezTo>
                  <a:pt x="37" y="38"/>
                  <a:pt x="37" y="38"/>
                  <a:pt x="37" y="38"/>
                </a:cubicBezTo>
                <a:cubicBezTo>
                  <a:pt x="75" y="38"/>
                  <a:pt x="75" y="38"/>
                  <a:pt x="75" y="38"/>
                </a:cubicBezTo>
                <a:cubicBezTo>
                  <a:pt x="108" y="38"/>
                  <a:pt x="108" y="38"/>
                  <a:pt x="108" y="38"/>
                </a:cubicBezTo>
                <a:cubicBezTo>
                  <a:pt x="76" y="65"/>
                  <a:pt x="56" y="105"/>
                  <a:pt x="56" y="150"/>
                </a:cubicBezTo>
                <a:cubicBezTo>
                  <a:pt x="56" y="195"/>
                  <a:pt x="76" y="235"/>
                  <a:pt x="108" y="263"/>
                </a:cubicBezTo>
                <a:cubicBezTo>
                  <a:pt x="18" y="263"/>
                  <a:pt x="18" y="263"/>
                  <a:pt x="18" y="263"/>
                </a:cubicBezTo>
                <a:close/>
                <a:moveTo>
                  <a:pt x="275" y="263"/>
                </a:moveTo>
                <a:cubicBezTo>
                  <a:pt x="265" y="269"/>
                  <a:pt x="255" y="273"/>
                  <a:pt x="244" y="276"/>
                </a:cubicBezTo>
                <a:cubicBezTo>
                  <a:pt x="243" y="277"/>
                  <a:pt x="242" y="277"/>
                  <a:pt x="242" y="277"/>
                </a:cubicBezTo>
                <a:cubicBezTo>
                  <a:pt x="237" y="278"/>
                  <a:pt x="232" y="279"/>
                  <a:pt x="228" y="280"/>
                </a:cubicBezTo>
                <a:cubicBezTo>
                  <a:pt x="227" y="280"/>
                  <a:pt x="225" y="280"/>
                  <a:pt x="224" y="280"/>
                </a:cubicBezTo>
                <a:cubicBezTo>
                  <a:pt x="218" y="281"/>
                  <a:pt x="213" y="282"/>
                  <a:pt x="207" y="282"/>
                </a:cubicBezTo>
                <a:cubicBezTo>
                  <a:pt x="202" y="282"/>
                  <a:pt x="196" y="281"/>
                  <a:pt x="191" y="280"/>
                </a:cubicBezTo>
                <a:cubicBezTo>
                  <a:pt x="189" y="280"/>
                  <a:pt x="188" y="280"/>
                  <a:pt x="187" y="280"/>
                </a:cubicBezTo>
                <a:cubicBezTo>
                  <a:pt x="182" y="279"/>
                  <a:pt x="177" y="278"/>
                  <a:pt x="173" y="277"/>
                </a:cubicBezTo>
                <a:cubicBezTo>
                  <a:pt x="172" y="277"/>
                  <a:pt x="171" y="277"/>
                  <a:pt x="171" y="276"/>
                </a:cubicBezTo>
                <a:cubicBezTo>
                  <a:pt x="160" y="273"/>
                  <a:pt x="149" y="269"/>
                  <a:pt x="139" y="263"/>
                </a:cubicBezTo>
                <a:cubicBezTo>
                  <a:pt x="101" y="240"/>
                  <a:pt x="75" y="198"/>
                  <a:pt x="75" y="150"/>
                </a:cubicBezTo>
                <a:cubicBezTo>
                  <a:pt x="75" y="102"/>
                  <a:pt x="101" y="61"/>
                  <a:pt x="139" y="38"/>
                </a:cubicBezTo>
                <a:cubicBezTo>
                  <a:pt x="149" y="32"/>
                  <a:pt x="160" y="27"/>
                  <a:pt x="171" y="24"/>
                </a:cubicBezTo>
                <a:cubicBezTo>
                  <a:pt x="171" y="24"/>
                  <a:pt x="172" y="24"/>
                  <a:pt x="173" y="24"/>
                </a:cubicBezTo>
                <a:cubicBezTo>
                  <a:pt x="177" y="22"/>
                  <a:pt x="182" y="22"/>
                  <a:pt x="187" y="21"/>
                </a:cubicBezTo>
                <a:cubicBezTo>
                  <a:pt x="188" y="21"/>
                  <a:pt x="189" y="20"/>
                  <a:pt x="191" y="20"/>
                </a:cubicBezTo>
                <a:cubicBezTo>
                  <a:pt x="196" y="19"/>
                  <a:pt x="202" y="19"/>
                  <a:pt x="207" y="19"/>
                </a:cubicBezTo>
                <a:cubicBezTo>
                  <a:pt x="213" y="19"/>
                  <a:pt x="218" y="19"/>
                  <a:pt x="224" y="20"/>
                </a:cubicBezTo>
                <a:cubicBezTo>
                  <a:pt x="225" y="20"/>
                  <a:pt x="226" y="21"/>
                  <a:pt x="228" y="21"/>
                </a:cubicBezTo>
                <a:cubicBezTo>
                  <a:pt x="233" y="22"/>
                  <a:pt x="237" y="22"/>
                  <a:pt x="242" y="24"/>
                </a:cubicBezTo>
                <a:cubicBezTo>
                  <a:pt x="242" y="24"/>
                  <a:pt x="243" y="24"/>
                  <a:pt x="244" y="24"/>
                </a:cubicBezTo>
                <a:cubicBezTo>
                  <a:pt x="255" y="27"/>
                  <a:pt x="265" y="32"/>
                  <a:pt x="275" y="38"/>
                </a:cubicBezTo>
                <a:cubicBezTo>
                  <a:pt x="314" y="61"/>
                  <a:pt x="339" y="102"/>
                  <a:pt x="339" y="150"/>
                </a:cubicBezTo>
                <a:cubicBezTo>
                  <a:pt x="339" y="198"/>
                  <a:pt x="314" y="240"/>
                  <a:pt x="275" y="263"/>
                </a:cubicBezTo>
                <a:close/>
                <a:moveTo>
                  <a:pt x="396" y="263"/>
                </a:moveTo>
                <a:cubicBezTo>
                  <a:pt x="307" y="263"/>
                  <a:pt x="307" y="263"/>
                  <a:pt x="307" y="263"/>
                </a:cubicBezTo>
                <a:cubicBezTo>
                  <a:pt x="338" y="235"/>
                  <a:pt x="358" y="195"/>
                  <a:pt x="358" y="150"/>
                </a:cubicBezTo>
                <a:cubicBezTo>
                  <a:pt x="358" y="105"/>
                  <a:pt x="338" y="65"/>
                  <a:pt x="307" y="38"/>
                </a:cubicBezTo>
                <a:cubicBezTo>
                  <a:pt x="396" y="38"/>
                  <a:pt x="396" y="38"/>
                  <a:pt x="396" y="38"/>
                </a:cubicBezTo>
                <a:cubicBezTo>
                  <a:pt x="396" y="263"/>
                  <a:pt x="396" y="263"/>
                  <a:pt x="396" y="263"/>
                </a:cubicBezTo>
                <a:close/>
                <a:moveTo>
                  <a:pt x="311" y="150"/>
                </a:moveTo>
                <a:cubicBezTo>
                  <a:pt x="295" y="150"/>
                  <a:pt x="295" y="150"/>
                  <a:pt x="295" y="150"/>
                </a:cubicBezTo>
                <a:cubicBezTo>
                  <a:pt x="295" y="102"/>
                  <a:pt x="256" y="63"/>
                  <a:pt x="207" y="63"/>
                </a:cubicBezTo>
                <a:cubicBezTo>
                  <a:pt x="207" y="47"/>
                  <a:pt x="207" y="47"/>
                  <a:pt x="207" y="47"/>
                </a:cubicBezTo>
                <a:cubicBezTo>
                  <a:pt x="265" y="47"/>
                  <a:pt x="311" y="93"/>
                  <a:pt x="311" y="15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3" name="Freeform 93">
            <a:extLst>
              <a:ext uri="{FF2B5EF4-FFF2-40B4-BE49-F238E27FC236}">
                <a16:creationId xmlns:a16="http://schemas.microsoft.com/office/drawing/2014/main" xmlns="" id="{162EDEBC-ADAA-48AB-A080-FDBEE2C09693}"/>
              </a:ext>
            </a:extLst>
          </p:cNvPr>
          <p:cNvSpPr>
            <a:spLocks noEditPoints="1"/>
          </p:cNvSpPr>
          <p:nvPr/>
        </p:nvSpPr>
        <p:spPr bwMode="auto">
          <a:xfrm>
            <a:off x="9223375" y="4699000"/>
            <a:ext cx="420688" cy="423863"/>
          </a:xfrm>
          <a:custGeom>
            <a:avLst/>
            <a:gdLst>
              <a:gd name="T0" fmla="*/ 89 w 300"/>
              <a:gd name="T1" fmla="*/ 216 h 300"/>
              <a:gd name="T2" fmla="*/ 285 w 300"/>
              <a:gd name="T3" fmla="*/ 216 h 300"/>
              <a:gd name="T4" fmla="*/ 164 w 300"/>
              <a:gd name="T5" fmla="*/ 300 h 300"/>
              <a:gd name="T6" fmla="*/ 136 w 300"/>
              <a:gd name="T7" fmla="*/ 300 h 300"/>
              <a:gd name="T8" fmla="*/ 89 w 300"/>
              <a:gd name="T9" fmla="*/ 288 h 300"/>
              <a:gd name="T10" fmla="*/ 89 w 300"/>
              <a:gd name="T11" fmla="*/ 216 h 300"/>
              <a:gd name="T12" fmla="*/ 212 w 300"/>
              <a:gd name="T13" fmla="*/ 14 h 300"/>
              <a:gd name="T14" fmla="*/ 150 w 300"/>
              <a:gd name="T15" fmla="*/ 0 h 300"/>
              <a:gd name="T16" fmla="*/ 98 w 300"/>
              <a:gd name="T17" fmla="*/ 10 h 300"/>
              <a:gd name="T18" fmla="*/ 212 w 300"/>
              <a:gd name="T19" fmla="*/ 114 h 300"/>
              <a:gd name="T20" fmla="*/ 212 w 300"/>
              <a:gd name="T21" fmla="*/ 14 h 300"/>
              <a:gd name="T22" fmla="*/ 82 w 300"/>
              <a:gd name="T23" fmla="*/ 17 h 300"/>
              <a:gd name="T24" fmla="*/ 0 w 300"/>
              <a:gd name="T25" fmla="*/ 151 h 300"/>
              <a:gd name="T26" fmla="*/ 6 w 300"/>
              <a:gd name="T27" fmla="*/ 190 h 300"/>
              <a:gd name="T28" fmla="*/ 139 w 300"/>
              <a:gd name="T29" fmla="*/ 69 h 300"/>
              <a:gd name="T30" fmla="*/ 82 w 300"/>
              <a:gd name="T31" fmla="*/ 17 h 300"/>
              <a:gd name="T32" fmla="*/ 73 w 300"/>
              <a:gd name="T33" fmla="*/ 279 h 300"/>
              <a:gd name="T34" fmla="*/ 73 w 300"/>
              <a:gd name="T35" fmla="*/ 150 h 300"/>
              <a:gd name="T36" fmla="*/ 11 w 300"/>
              <a:gd name="T37" fmla="*/ 206 h 300"/>
              <a:gd name="T38" fmla="*/ 73 w 300"/>
              <a:gd name="T39" fmla="*/ 279 h 300"/>
              <a:gd name="T40" fmla="*/ 228 w 300"/>
              <a:gd name="T41" fmla="*/ 22 h 300"/>
              <a:gd name="T42" fmla="*/ 228 w 300"/>
              <a:gd name="T43" fmla="*/ 200 h 300"/>
              <a:gd name="T44" fmla="*/ 292 w 300"/>
              <a:gd name="T45" fmla="*/ 200 h 300"/>
              <a:gd name="T46" fmla="*/ 300 w 300"/>
              <a:gd name="T47" fmla="*/ 151 h 300"/>
              <a:gd name="T48" fmla="*/ 228 w 300"/>
              <a:gd name="T49" fmla="*/ 22 h 3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300" h="300">
                <a:moveTo>
                  <a:pt x="89" y="216"/>
                </a:moveTo>
                <a:cubicBezTo>
                  <a:pt x="92" y="216"/>
                  <a:pt x="280" y="216"/>
                  <a:pt x="285" y="216"/>
                </a:cubicBezTo>
                <a:cubicBezTo>
                  <a:pt x="262" y="263"/>
                  <a:pt x="216" y="295"/>
                  <a:pt x="164" y="300"/>
                </a:cubicBezTo>
                <a:cubicBezTo>
                  <a:pt x="136" y="300"/>
                  <a:pt x="136" y="300"/>
                  <a:pt x="136" y="300"/>
                </a:cubicBezTo>
                <a:cubicBezTo>
                  <a:pt x="120" y="299"/>
                  <a:pt x="104" y="294"/>
                  <a:pt x="89" y="288"/>
                </a:cubicBezTo>
                <a:cubicBezTo>
                  <a:pt x="89" y="285"/>
                  <a:pt x="89" y="219"/>
                  <a:pt x="89" y="216"/>
                </a:cubicBezTo>
                <a:close/>
                <a:moveTo>
                  <a:pt x="212" y="14"/>
                </a:moveTo>
                <a:cubicBezTo>
                  <a:pt x="193" y="5"/>
                  <a:pt x="172" y="0"/>
                  <a:pt x="150" y="0"/>
                </a:cubicBezTo>
                <a:cubicBezTo>
                  <a:pt x="132" y="0"/>
                  <a:pt x="115" y="4"/>
                  <a:pt x="98" y="10"/>
                </a:cubicBezTo>
                <a:cubicBezTo>
                  <a:pt x="102" y="14"/>
                  <a:pt x="207" y="109"/>
                  <a:pt x="212" y="114"/>
                </a:cubicBezTo>
                <a:cubicBezTo>
                  <a:pt x="212" y="107"/>
                  <a:pt x="212" y="16"/>
                  <a:pt x="212" y="14"/>
                </a:cubicBezTo>
                <a:close/>
                <a:moveTo>
                  <a:pt x="82" y="17"/>
                </a:moveTo>
                <a:cubicBezTo>
                  <a:pt x="32" y="43"/>
                  <a:pt x="0" y="94"/>
                  <a:pt x="0" y="151"/>
                </a:cubicBezTo>
                <a:cubicBezTo>
                  <a:pt x="0" y="163"/>
                  <a:pt x="2" y="177"/>
                  <a:pt x="6" y="190"/>
                </a:cubicBezTo>
                <a:cubicBezTo>
                  <a:pt x="10" y="186"/>
                  <a:pt x="136" y="71"/>
                  <a:pt x="139" y="69"/>
                </a:cubicBezTo>
                <a:cubicBezTo>
                  <a:pt x="136" y="66"/>
                  <a:pt x="84" y="18"/>
                  <a:pt x="82" y="17"/>
                </a:cubicBezTo>
                <a:close/>
                <a:moveTo>
                  <a:pt x="73" y="279"/>
                </a:moveTo>
                <a:cubicBezTo>
                  <a:pt x="73" y="273"/>
                  <a:pt x="73" y="157"/>
                  <a:pt x="73" y="150"/>
                </a:cubicBezTo>
                <a:cubicBezTo>
                  <a:pt x="68" y="154"/>
                  <a:pt x="13" y="205"/>
                  <a:pt x="11" y="206"/>
                </a:cubicBezTo>
                <a:cubicBezTo>
                  <a:pt x="23" y="236"/>
                  <a:pt x="45" y="262"/>
                  <a:pt x="73" y="279"/>
                </a:cubicBezTo>
                <a:close/>
                <a:moveTo>
                  <a:pt x="228" y="22"/>
                </a:moveTo>
                <a:cubicBezTo>
                  <a:pt x="228" y="28"/>
                  <a:pt x="228" y="197"/>
                  <a:pt x="228" y="200"/>
                </a:cubicBezTo>
                <a:cubicBezTo>
                  <a:pt x="231" y="200"/>
                  <a:pt x="289" y="200"/>
                  <a:pt x="292" y="200"/>
                </a:cubicBezTo>
                <a:cubicBezTo>
                  <a:pt x="297" y="184"/>
                  <a:pt x="300" y="167"/>
                  <a:pt x="300" y="151"/>
                </a:cubicBezTo>
                <a:cubicBezTo>
                  <a:pt x="300" y="98"/>
                  <a:pt x="273" y="50"/>
                  <a:pt x="228" y="2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4" name="Freeform 94">
            <a:extLst>
              <a:ext uri="{FF2B5EF4-FFF2-40B4-BE49-F238E27FC236}">
                <a16:creationId xmlns:a16="http://schemas.microsoft.com/office/drawing/2014/main" xmlns="" id="{4B40162C-3983-4AC3-9246-AC4748FA7221}"/>
              </a:ext>
            </a:extLst>
          </p:cNvPr>
          <p:cNvSpPr>
            <a:spLocks noEditPoints="1"/>
          </p:cNvSpPr>
          <p:nvPr/>
        </p:nvSpPr>
        <p:spPr bwMode="auto">
          <a:xfrm>
            <a:off x="9223375" y="5299075"/>
            <a:ext cx="420688" cy="423863"/>
          </a:xfrm>
          <a:custGeom>
            <a:avLst/>
            <a:gdLst>
              <a:gd name="T0" fmla="*/ 89 w 300"/>
              <a:gd name="T1" fmla="*/ 216 h 300"/>
              <a:gd name="T2" fmla="*/ 285 w 300"/>
              <a:gd name="T3" fmla="*/ 216 h 300"/>
              <a:gd name="T4" fmla="*/ 164 w 300"/>
              <a:gd name="T5" fmla="*/ 300 h 300"/>
              <a:gd name="T6" fmla="*/ 136 w 300"/>
              <a:gd name="T7" fmla="*/ 300 h 300"/>
              <a:gd name="T8" fmla="*/ 89 w 300"/>
              <a:gd name="T9" fmla="*/ 287 h 300"/>
              <a:gd name="T10" fmla="*/ 89 w 300"/>
              <a:gd name="T11" fmla="*/ 216 h 300"/>
              <a:gd name="T12" fmla="*/ 212 w 300"/>
              <a:gd name="T13" fmla="*/ 13 h 300"/>
              <a:gd name="T14" fmla="*/ 150 w 300"/>
              <a:gd name="T15" fmla="*/ 0 h 300"/>
              <a:gd name="T16" fmla="*/ 98 w 300"/>
              <a:gd name="T17" fmla="*/ 10 h 300"/>
              <a:gd name="T18" fmla="*/ 212 w 300"/>
              <a:gd name="T19" fmla="*/ 114 h 300"/>
              <a:gd name="T20" fmla="*/ 212 w 300"/>
              <a:gd name="T21" fmla="*/ 13 h 300"/>
              <a:gd name="T22" fmla="*/ 82 w 300"/>
              <a:gd name="T23" fmla="*/ 17 h 300"/>
              <a:gd name="T24" fmla="*/ 0 w 300"/>
              <a:gd name="T25" fmla="*/ 150 h 300"/>
              <a:gd name="T26" fmla="*/ 5 w 300"/>
              <a:gd name="T27" fmla="*/ 189 h 300"/>
              <a:gd name="T28" fmla="*/ 138 w 300"/>
              <a:gd name="T29" fmla="*/ 68 h 300"/>
              <a:gd name="T30" fmla="*/ 82 w 300"/>
              <a:gd name="T31" fmla="*/ 17 h 300"/>
              <a:gd name="T32" fmla="*/ 73 w 300"/>
              <a:gd name="T33" fmla="*/ 279 h 300"/>
              <a:gd name="T34" fmla="*/ 73 w 300"/>
              <a:gd name="T35" fmla="*/ 149 h 300"/>
              <a:gd name="T36" fmla="*/ 11 w 300"/>
              <a:gd name="T37" fmla="*/ 206 h 300"/>
              <a:gd name="T38" fmla="*/ 73 w 300"/>
              <a:gd name="T39" fmla="*/ 279 h 300"/>
              <a:gd name="T40" fmla="*/ 228 w 300"/>
              <a:gd name="T41" fmla="*/ 22 h 300"/>
              <a:gd name="T42" fmla="*/ 228 w 300"/>
              <a:gd name="T43" fmla="*/ 200 h 300"/>
              <a:gd name="T44" fmla="*/ 292 w 300"/>
              <a:gd name="T45" fmla="*/ 200 h 300"/>
              <a:gd name="T46" fmla="*/ 300 w 300"/>
              <a:gd name="T47" fmla="*/ 150 h 300"/>
              <a:gd name="T48" fmla="*/ 228 w 300"/>
              <a:gd name="T49" fmla="*/ 22 h 3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300" h="300">
                <a:moveTo>
                  <a:pt x="89" y="216"/>
                </a:moveTo>
                <a:cubicBezTo>
                  <a:pt x="92" y="216"/>
                  <a:pt x="279" y="216"/>
                  <a:pt x="285" y="216"/>
                </a:cubicBezTo>
                <a:cubicBezTo>
                  <a:pt x="262" y="263"/>
                  <a:pt x="215" y="295"/>
                  <a:pt x="164" y="300"/>
                </a:cubicBezTo>
                <a:cubicBezTo>
                  <a:pt x="136" y="300"/>
                  <a:pt x="136" y="300"/>
                  <a:pt x="136" y="300"/>
                </a:cubicBezTo>
                <a:cubicBezTo>
                  <a:pt x="120" y="298"/>
                  <a:pt x="104" y="294"/>
                  <a:pt x="89" y="287"/>
                </a:cubicBezTo>
                <a:cubicBezTo>
                  <a:pt x="89" y="285"/>
                  <a:pt x="89" y="219"/>
                  <a:pt x="89" y="216"/>
                </a:cubicBezTo>
                <a:close/>
                <a:moveTo>
                  <a:pt x="212" y="13"/>
                </a:moveTo>
                <a:cubicBezTo>
                  <a:pt x="192" y="5"/>
                  <a:pt x="171" y="0"/>
                  <a:pt x="150" y="0"/>
                </a:cubicBezTo>
                <a:cubicBezTo>
                  <a:pt x="132" y="0"/>
                  <a:pt x="115" y="3"/>
                  <a:pt x="98" y="10"/>
                </a:cubicBezTo>
                <a:cubicBezTo>
                  <a:pt x="102" y="13"/>
                  <a:pt x="207" y="109"/>
                  <a:pt x="212" y="114"/>
                </a:cubicBezTo>
                <a:cubicBezTo>
                  <a:pt x="212" y="107"/>
                  <a:pt x="212" y="16"/>
                  <a:pt x="212" y="13"/>
                </a:cubicBezTo>
                <a:close/>
                <a:moveTo>
                  <a:pt x="82" y="17"/>
                </a:moveTo>
                <a:cubicBezTo>
                  <a:pt x="31" y="43"/>
                  <a:pt x="0" y="94"/>
                  <a:pt x="0" y="150"/>
                </a:cubicBezTo>
                <a:cubicBezTo>
                  <a:pt x="0" y="163"/>
                  <a:pt x="2" y="176"/>
                  <a:pt x="5" y="189"/>
                </a:cubicBezTo>
                <a:cubicBezTo>
                  <a:pt x="10" y="186"/>
                  <a:pt x="136" y="71"/>
                  <a:pt x="138" y="68"/>
                </a:cubicBezTo>
                <a:cubicBezTo>
                  <a:pt x="136" y="66"/>
                  <a:pt x="83" y="18"/>
                  <a:pt x="82" y="17"/>
                </a:cubicBezTo>
                <a:close/>
                <a:moveTo>
                  <a:pt x="73" y="279"/>
                </a:moveTo>
                <a:cubicBezTo>
                  <a:pt x="73" y="273"/>
                  <a:pt x="73" y="156"/>
                  <a:pt x="73" y="149"/>
                </a:cubicBezTo>
                <a:cubicBezTo>
                  <a:pt x="68" y="154"/>
                  <a:pt x="13" y="204"/>
                  <a:pt x="11" y="206"/>
                </a:cubicBezTo>
                <a:cubicBezTo>
                  <a:pt x="23" y="236"/>
                  <a:pt x="45" y="262"/>
                  <a:pt x="73" y="279"/>
                </a:cubicBezTo>
                <a:close/>
                <a:moveTo>
                  <a:pt x="228" y="22"/>
                </a:moveTo>
                <a:cubicBezTo>
                  <a:pt x="228" y="28"/>
                  <a:pt x="228" y="197"/>
                  <a:pt x="228" y="200"/>
                </a:cubicBezTo>
                <a:cubicBezTo>
                  <a:pt x="231" y="200"/>
                  <a:pt x="289" y="200"/>
                  <a:pt x="292" y="200"/>
                </a:cubicBezTo>
                <a:cubicBezTo>
                  <a:pt x="297" y="184"/>
                  <a:pt x="300" y="167"/>
                  <a:pt x="300" y="150"/>
                </a:cubicBezTo>
                <a:cubicBezTo>
                  <a:pt x="300" y="98"/>
                  <a:pt x="272" y="49"/>
                  <a:pt x="228" y="2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5" name="Freeform 95">
            <a:extLst>
              <a:ext uri="{FF2B5EF4-FFF2-40B4-BE49-F238E27FC236}">
                <a16:creationId xmlns:a16="http://schemas.microsoft.com/office/drawing/2014/main" xmlns="" id="{962ABD0A-1D4C-4FC1-98E2-A72F86EE0191}"/>
              </a:ext>
            </a:extLst>
          </p:cNvPr>
          <p:cNvSpPr>
            <a:spLocks/>
          </p:cNvSpPr>
          <p:nvPr/>
        </p:nvSpPr>
        <p:spPr bwMode="auto">
          <a:xfrm>
            <a:off x="9223375" y="5886450"/>
            <a:ext cx="420688" cy="423863"/>
          </a:xfrm>
          <a:custGeom>
            <a:avLst/>
            <a:gdLst>
              <a:gd name="T0" fmla="*/ 162 w 265"/>
              <a:gd name="T1" fmla="*/ 151 h 267"/>
              <a:gd name="T2" fmla="*/ 214 w 265"/>
              <a:gd name="T3" fmla="*/ 95 h 267"/>
              <a:gd name="T4" fmla="*/ 163 w 265"/>
              <a:gd name="T5" fmla="*/ 107 h 267"/>
              <a:gd name="T6" fmla="*/ 84 w 265"/>
              <a:gd name="T7" fmla="*/ 33 h 267"/>
              <a:gd name="T8" fmla="*/ 84 w 265"/>
              <a:gd name="T9" fmla="*/ 0 h 267"/>
              <a:gd name="T10" fmla="*/ 0 w 265"/>
              <a:gd name="T11" fmla="*/ 87 h 267"/>
              <a:gd name="T12" fmla="*/ 38 w 265"/>
              <a:gd name="T13" fmla="*/ 85 h 267"/>
              <a:gd name="T14" fmla="*/ 106 w 265"/>
              <a:gd name="T15" fmla="*/ 168 h 267"/>
              <a:gd name="T16" fmla="*/ 98 w 265"/>
              <a:gd name="T17" fmla="*/ 214 h 267"/>
              <a:gd name="T18" fmla="*/ 147 w 265"/>
              <a:gd name="T19" fmla="*/ 163 h 267"/>
              <a:gd name="T20" fmla="*/ 265 w 265"/>
              <a:gd name="T21" fmla="*/ 267 h 267"/>
              <a:gd name="T22" fmla="*/ 162 w 265"/>
              <a:gd name="T23" fmla="*/ 151 h 2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65" h="267">
                <a:moveTo>
                  <a:pt x="162" y="151"/>
                </a:moveTo>
                <a:lnTo>
                  <a:pt x="214" y="95"/>
                </a:lnTo>
                <a:lnTo>
                  <a:pt x="163" y="107"/>
                </a:lnTo>
                <a:lnTo>
                  <a:pt x="84" y="33"/>
                </a:lnTo>
                <a:lnTo>
                  <a:pt x="84" y="0"/>
                </a:lnTo>
                <a:lnTo>
                  <a:pt x="0" y="87"/>
                </a:lnTo>
                <a:lnTo>
                  <a:pt x="38" y="85"/>
                </a:lnTo>
                <a:lnTo>
                  <a:pt x="106" y="168"/>
                </a:lnTo>
                <a:lnTo>
                  <a:pt x="98" y="214"/>
                </a:lnTo>
                <a:lnTo>
                  <a:pt x="147" y="163"/>
                </a:lnTo>
                <a:lnTo>
                  <a:pt x="265" y="267"/>
                </a:lnTo>
                <a:lnTo>
                  <a:pt x="162" y="15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6" name="Freeform 96">
            <a:extLst>
              <a:ext uri="{FF2B5EF4-FFF2-40B4-BE49-F238E27FC236}">
                <a16:creationId xmlns:a16="http://schemas.microsoft.com/office/drawing/2014/main" xmlns="" id="{5109EE7B-F2F3-4CDC-880C-0E8E62C67627}"/>
              </a:ext>
            </a:extLst>
          </p:cNvPr>
          <p:cNvSpPr>
            <a:spLocks noEditPoints="1"/>
          </p:cNvSpPr>
          <p:nvPr/>
        </p:nvSpPr>
        <p:spPr bwMode="auto">
          <a:xfrm>
            <a:off x="10107613" y="596900"/>
            <a:ext cx="560388" cy="328613"/>
          </a:xfrm>
          <a:custGeom>
            <a:avLst/>
            <a:gdLst>
              <a:gd name="T0" fmla="*/ 45 w 400"/>
              <a:gd name="T1" fmla="*/ 21 h 232"/>
              <a:gd name="T2" fmla="*/ 109 w 400"/>
              <a:gd name="T3" fmla="*/ 69 h 232"/>
              <a:gd name="T4" fmla="*/ 44 w 400"/>
              <a:gd name="T5" fmla="*/ 123 h 232"/>
              <a:gd name="T6" fmla="*/ 29 w 400"/>
              <a:gd name="T7" fmla="*/ 182 h 232"/>
              <a:gd name="T8" fmla="*/ 0 w 400"/>
              <a:gd name="T9" fmla="*/ 24 h 232"/>
              <a:gd name="T10" fmla="*/ 44 w 400"/>
              <a:gd name="T11" fmla="*/ 100 h 232"/>
              <a:gd name="T12" fmla="*/ 46 w 400"/>
              <a:gd name="T13" fmla="*/ 43 h 232"/>
              <a:gd name="T14" fmla="*/ 29 w 400"/>
              <a:gd name="T15" fmla="*/ 98 h 232"/>
              <a:gd name="T16" fmla="*/ 118 w 400"/>
              <a:gd name="T17" fmla="*/ 66 h 232"/>
              <a:gd name="T18" fmla="*/ 148 w 400"/>
              <a:gd name="T19" fmla="*/ 182 h 232"/>
              <a:gd name="T20" fmla="*/ 168 w 400"/>
              <a:gd name="T21" fmla="*/ 101 h 232"/>
              <a:gd name="T22" fmla="*/ 192 w 400"/>
              <a:gd name="T23" fmla="*/ 66 h 232"/>
              <a:gd name="T24" fmla="*/ 195 w 400"/>
              <a:gd name="T25" fmla="*/ 84 h 232"/>
              <a:gd name="T26" fmla="*/ 274 w 400"/>
              <a:gd name="T27" fmla="*/ 113 h 232"/>
              <a:gd name="T28" fmla="*/ 244 w 400"/>
              <a:gd name="T29" fmla="*/ 182 h 232"/>
              <a:gd name="T30" fmla="*/ 222 w 400"/>
              <a:gd name="T31" fmla="*/ 87 h 232"/>
              <a:gd name="T32" fmla="*/ 197 w 400"/>
              <a:gd name="T33" fmla="*/ 114 h 232"/>
              <a:gd name="T34" fmla="*/ 168 w 400"/>
              <a:gd name="T35" fmla="*/ 182 h 232"/>
              <a:gd name="T36" fmla="*/ 399 w 400"/>
              <a:gd name="T37" fmla="*/ 165 h 232"/>
              <a:gd name="T38" fmla="*/ 337 w 400"/>
              <a:gd name="T39" fmla="*/ 232 h 232"/>
              <a:gd name="T40" fmla="*/ 302 w 400"/>
              <a:gd name="T41" fmla="*/ 200 h 232"/>
              <a:gd name="T42" fmla="*/ 370 w 400"/>
              <a:gd name="T43" fmla="*/ 174 h 232"/>
              <a:gd name="T44" fmla="*/ 369 w 400"/>
              <a:gd name="T45" fmla="*/ 164 h 232"/>
              <a:gd name="T46" fmla="*/ 286 w 400"/>
              <a:gd name="T47" fmla="*/ 125 h 232"/>
              <a:gd name="T48" fmla="*/ 373 w 400"/>
              <a:gd name="T49" fmla="*/ 82 h 232"/>
              <a:gd name="T50" fmla="*/ 374 w 400"/>
              <a:gd name="T51" fmla="*/ 66 h 232"/>
              <a:gd name="T52" fmla="*/ 399 w 400"/>
              <a:gd name="T53" fmla="*/ 100 h 232"/>
              <a:gd name="T54" fmla="*/ 399 w 400"/>
              <a:gd name="T55" fmla="*/ 165 h 232"/>
              <a:gd name="T56" fmla="*/ 369 w 400"/>
              <a:gd name="T57" fmla="*/ 105 h 232"/>
              <a:gd name="T58" fmla="*/ 316 w 400"/>
              <a:gd name="T59" fmla="*/ 124 h 232"/>
              <a:gd name="T60" fmla="*/ 368 w 400"/>
              <a:gd name="T61" fmla="*/ 142 h 232"/>
              <a:gd name="T62" fmla="*/ 370 w 400"/>
              <a:gd name="T63" fmla="*/ 113 h 232"/>
              <a:gd name="T64" fmla="*/ 107 w 400"/>
              <a:gd name="T65" fmla="*/ 27 h 232"/>
              <a:gd name="T66" fmla="*/ 160 w 400"/>
              <a:gd name="T67" fmla="*/ 27 h 232"/>
              <a:gd name="T68" fmla="*/ 133 w 400"/>
              <a:gd name="T69" fmla="*/ 48 h 232"/>
              <a:gd name="T70" fmla="*/ 133 w 400"/>
              <a:gd name="T71" fmla="*/ 6 h 232"/>
              <a:gd name="T72" fmla="*/ 133 w 400"/>
              <a:gd name="T73" fmla="*/ 48 h 232"/>
              <a:gd name="T74" fmla="*/ 139 w 400"/>
              <a:gd name="T75" fmla="*/ 38 h 232"/>
              <a:gd name="T76" fmla="*/ 138 w 400"/>
              <a:gd name="T77" fmla="*/ 30 h 232"/>
              <a:gd name="T78" fmla="*/ 140 w 400"/>
              <a:gd name="T79" fmla="*/ 19 h 232"/>
              <a:gd name="T80" fmla="*/ 130 w 400"/>
              <a:gd name="T81" fmla="*/ 35 h 232"/>
              <a:gd name="T82" fmla="*/ 130 w 400"/>
              <a:gd name="T83" fmla="*/ 35 h 232"/>
              <a:gd name="T84" fmla="*/ 122 w 400"/>
              <a:gd name="T85" fmla="*/ 36 h 232"/>
              <a:gd name="T86" fmla="*/ 127 w 400"/>
              <a:gd name="T87" fmla="*/ 32 h 232"/>
              <a:gd name="T88" fmla="*/ 127 w 400"/>
              <a:gd name="T89" fmla="*/ 16 h 232"/>
              <a:gd name="T90" fmla="*/ 143 w 400"/>
              <a:gd name="T91" fmla="*/ 14 h 232"/>
              <a:gd name="T92" fmla="*/ 143 w 400"/>
              <a:gd name="T93" fmla="*/ 14 h 232"/>
              <a:gd name="T94" fmla="*/ 143 w 400"/>
              <a:gd name="T95" fmla="*/ 34 h 232"/>
              <a:gd name="T96" fmla="*/ 143 w 400"/>
              <a:gd name="T97" fmla="*/ 34 h 2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400" h="232">
                <a:moveTo>
                  <a:pt x="0" y="24"/>
                </a:moveTo>
                <a:cubicBezTo>
                  <a:pt x="11" y="22"/>
                  <a:pt x="25" y="21"/>
                  <a:pt x="45" y="21"/>
                </a:cubicBezTo>
                <a:cubicBezTo>
                  <a:pt x="67" y="21"/>
                  <a:pt x="82" y="25"/>
                  <a:pt x="93" y="34"/>
                </a:cubicBezTo>
                <a:cubicBezTo>
                  <a:pt x="102" y="42"/>
                  <a:pt x="109" y="54"/>
                  <a:pt x="109" y="69"/>
                </a:cubicBezTo>
                <a:cubicBezTo>
                  <a:pt x="109" y="84"/>
                  <a:pt x="104" y="97"/>
                  <a:pt x="95" y="105"/>
                </a:cubicBezTo>
                <a:cubicBezTo>
                  <a:pt x="83" y="117"/>
                  <a:pt x="65" y="123"/>
                  <a:pt x="44" y="123"/>
                </a:cubicBezTo>
                <a:cubicBezTo>
                  <a:pt x="38" y="123"/>
                  <a:pt x="33" y="122"/>
                  <a:pt x="29" y="121"/>
                </a:cubicBezTo>
                <a:cubicBezTo>
                  <a:pt x="29" y="182"/>
                  <a:pt x="29" y="182"/>
                  <a:pt x="29" y="182"/>
                </a:cubicBezTo>
                <a:cubicBezTo>
                  <a:pt x="0" y="182"/>
                  <a:pt x="0" y="182"/>
                  <a:pt x="0" y="182"/>
                </a:cubicBezTo>
                <a:lnTo>
                  <a:pt x="0" y="24"/>
                </a:lnTo>
                <a:close/>
                <a:moveTo>
                  <a:pt x="29" y="98"/>
                </a:moveTo>
                <a:cubicBezTo>
                  <a:pt x="33" y="100"/>
                  <a:pt x="38" y="100"/>
                  <a:pt x="44" y="100"/>
                </a:cubicBezTo>
                <a:cubicBezTo>
                  <a:pt x="66" y="100"/>
                  <a:pt x="79" y="89"/>
                  <a:pt x="79" y="70"/>
                </a:cubicBezTo>
                <a:cubicBezTo>
                  <a:pt x="79" y="53"/>
                  <a:pt x="67" y="43"/>
                  <a:pt x="46" y="43"/>
                </a:cubicBezTo>
                <a:cubicBezTo>
                  <a:pt x="38" y="43"/>
                  <a:pt x="32" y="44"/>
                  <a:pt x="29" y="45"/>
                </a:cubicBezTo>
                <a:lnTo>
                  <a:pt x="29" y="98"/>
                </a:lnTo>
                <a:close/>
                <a:moveTo>
                  <a:pt x="118" y="182"/>
                </a:moveTo>
                <a:cubicBezTo>
                  <a:pt x="118" y="66"/>
                  <a:pt x="118" y="66"/>
                  <a:pt x="118" y="66"/>
                </a:cubicBezTo>
                <a:cubicBezTo>
                  <a:pt x="148" y="66"/>
                  <a:pt x="148" y="66"/>
                  <a:pt x="148" y="66"/>
                </a:cubicBezTo>
                <a:cubicBezTo>
                  <a:pt x="148" y="182"/>
                  <a:pt x="148" y="182"/>
                  <a:pt x="148" y="182"/>
                </a:cubicBezTo>
                <a:cubicBezTo>
                  <a:pt x="118" y="182"/>
                  <a:pt x="118" y="182"/>
                  <a:pt x="118" y="182"/>
                </a:cubicBezTo>
                <a:close/>
                <a:moveTo>
                  <a:pt x="168" y="101"/>
                </a:moveTo>
                <a:cubicBezTo>
                  <a:pt x="168" y="87"/>
                  <a:pt x="167" y="76"/>
                  <a:pt x="167" y="66"/>
                </a:cubicBezTo>
                <a:cubicBezTo>
                  <a:pt x="192" y="66"/>
                  <a:pt x="192" y="66"/>
                  <a:pt x="192" y="66"/>
                </a:cubicBezTo>
                <a:cubicBezTo>
                  <a:pt x="194" y="84"/>
                  <a:pt x="194" y="84"/>
                  <a:pt x="194" y="84"/>
                </a:cubicBezTo>
                <a:cubicBezTo>
                  <a:pt x="195" y="84"/>
                  <a:pt x="195" y="84"/>
                  <a:pt x="195" y="84"/>
                </a:cubicBezTo>
                <a:cubicBezTo>
                  <a:pt x="200" y="75"/>
                  <a:pt x="213" y="64"/>
                  <a:pt x="232" y="64"/>
                </a:cubicBezTo>
                <a:cubicBezTo>
                  <a:pt x="252" y="64"/>
                  <a:pt x="274" y="77"/>
                  <a:pt x="274" y="113"/>
                </a:cubicBezTo>
                <a:cubicBezTo>
                  <a:pt x="274" y="182"/>
                  <a:pt x="274" y="182"/>
                  <a:pt x="274" y="182"/>
                </a:cubicBezTo>
                <a:cubicBezTo>
                  <a:pt x="244" y="182"/>
                  <a:pt x="244" y="182"/>
                  <a:pt x="244" y="182"/>
                </a:cubicBezTo>
                <a:cubicBezTo>
                  <a:pt x="244" y="117"/>
                  <a:pt x="244" y="117"/>
                  <a:pt x="244" y="117"/>
                </a:cubicBezTo>
                <a:cubicBezTo>
                  <a:pt x="244" y="100"/>
                  <a:pt x="238" y="87"/>
                  <a:pt x="222" y="87"/>
                </a:cubicBezTo>
                <a:cubicBezTo>
                  <a:pt x="210" y="87"/>
                  <a:pt x="202" y="96"/>
                  <a:pt x="199" y="105"/>
                </a:cubicBezTo>
                <a:cubicBezTo>
                  <a:pt x="198" y="107"/>
                  <a:pt x="197" y="111"/>
                  <a:pt x="197" y="114"/>
                </a:cubicBezTo>
                <a:cubicBezTo>
                  <a:pt x="197" y="182"/>
                  <a:pt x="197" y="182"/>
                  <a:pt x="197" y="182"/>
                </a:cubicBezTo>
                <a:cubicBezTo>
                  <a:pt x="168" y="182"/>
                  <a:pt x="168" y="182"/>
                  <a:pt x="168" y="182"/>
                </a:cubicBezTo>
                <a:cubicBezTo>
                  <a:pt x="168" y="101"/>
                  <a:pt x="168" y="101"/>
                  <a:pt x="168" y="101"/>
                </a:cubicBezTo>
                <a:close/>
                <a:moveTo>
                  <a:pt x="399" y="165"/>
                </a:moveTo>
                <a:cubicBezTo>
                  <a:pt x="399" y="189"/>
                  <a:pt x="394" y="207"/>
                  <a:pt x="382" y="218"/>
                </a:cubicBezTo>
                <a:cubicBezTo>
                  <a:pt x="370" y="228"/>
                  <a:pt x="353" y="232"/>
                  <a:pt x="337" y="232"/>
                </a:cubicBezTo>
                <a:cubicBezTo>
                  <a:pt x="322" y="232"/>
                  <a:pt x="306" y="228"/>
                  <a:pt x="296" y="222"/>
                </a:cubicBezTo>
                <a:cubicBezTo>
                  <a:pt x="302" y="200"/>
                  <a:pt x="302" y="200"/>
                  <a:pt x="302" y="200"/>
                </a:cubicBezTo>
                <a:cubicBezTo>
                  <a:pt x="310" y="204"/>
                  <a:pt x="322" y="209"/>
                  <a:pt x="336" y="209"/>
                </a:cubicBezTo>
                <a:cubicBezTo>
                  <a:pt x="356" y="209"/>
                  <a:pt x="370" y="199"/>
                  <a:pt x="370" y="174"/>
                </a:cubicBezTo>
                <a:cubicBezTo>
                  <a:pt x="370" y="164"/>
                  <a:pt x="370" y="164"/>
                  <a:pt x="370" y="164"/>
                </a:cubicBezTo>
                <a:cubicBezTo>
                  <a:pt x="369" y="164"/>
                  <a:pt x="369" y="164"/>
                  <a:pt x="369" y="164"/>
                </a:cubicBezTo>
                <a:cubicBezTo>
                  <a:pt x="363" y="174"/>
                  <a:pt x="351" y="181"/>
                  <a:pt x="335" y="181"/>
                </a:cubicBezTo>
                <a:cubicBezTo>
                  <a:pt x="306" y="181"/>
                  <a:pt x="286" y="158"/>
                  <a:pt x="286" y="125"/>
                </a:cubicBezTo>
                <a:cubicBezTo>
                  <a:pt x="286" y="87"/>
                  <a:pt x="311" y="64"/>
                  <a:pt x="339" y="64"/>
                </a:cubicBezTo>
                <a:cubicBezTo>
                  <a:pt x="357" y="64"/>
                  <a:pt x="367" y="72"/>
                  <a:pt x="373" y="82"/>
                </a:cubicBezTo>
                <a:cubicBezTo>
                  <a:pt x="373" y="82"/>
                  <a:pt x="373" y="82"/>
                  <a:pt x="373" y="82"/>
                </a:cubicBezTo>
                <a:cubicBezTo>
                  <a:pt x="374" y="66"/>
                  <a:pt x="374" y="66"/>
                  <a:pt x="374" y="66"/>
                </a:cubicBezTo>
                <a:cubicBezTo>
                  <a:pt x="400" y="66"/>
                  <a:pt x="400" y="66"/>
                  <a:pt x="400" y="66"/>
                </a:cubicBezTo>
                <a:cubicBezTo>
                  <a:pt x="400" y="74"/>
                  <a:pt x="399" y="84"/>
                  <a:pt x="399" y="100"/>
                </a:cubicBezTo>
                <a:cubicBezTo>
                  <a:pt x="399" y="165"/>
                  <a:pt x="399" y="165"/>
                  <a:pt x="399" y="165"/>
                </a:cubicBezTo>
                <a:cubicBezTo>
                  <a:pt x="399" y="165"/>
                  <a:pt x="399" y="165"/>
                  <a:pt x="399" y="165"/>
                </a:cubicBezTo>
                <a:close/>
                <a:moveTo>
                  <a:pt x="370" y="113"/>
                </a:moveTo>
                <a:cubicBezTo>
                  <a:pt x="370" y="110"/>
                  <a:pt x="369" y="107"/>
                  <a:pt x="369" y="105"/>
                </a:cubicBezTo>
                <a:cubicBezTo>
                  <a:pt x="365" y="94"/>
                  <a:pt x="357" y="86"/>
                  <a:pt x="345" y="86"/>
                </a:cubicBezTo>
                <a:cubicBezTo>
                  <a:pt x="328" y="86"/>
                  <a:pt x="316" y="100"/>
                  <a:pt x="316" y="124"/>
                </a:cubicBezTo>
                <a:cubicBezTo>
                  <a:pt x="316" y="143"/>
                  <a:pt x="326" y="159"/>
                  <a:pt x="344" y="159"/>
                </a:cubicBezTo>
                <a:cubicBezTo>
                  <a:pt x="355" y="159"/>
                  <a:pt x="365" y="152"/>
                  <a:pt x="368" y="142"/>
                </a:cubicBezTo>
                <a:cubicBezTo>
                  <a:pt x="369" y="139"/>
                  <a:pt x="370" y="135"/>
                  <a:pt x="370" y="131"/>
                </a:cubicBezTo>
                <a:lnTo>
                  <a:pt x="370" y="113"/>
                </a:lnTo>
                <a:close/>
                <a:moveTo>
                  <a:pt x="133" y="0"/>
                </a:moveTo>
                <a:cubicBezTo>
                  <a:pt x="118" y="0"/>
                  <a:pt x="107" y="12"/>
                  <a:pt x="107" y="27"/>
                </a:cubicBezTo>
                <a:cubicBezTo>
                  <a:pt x="107" y="41"/>
                  <a:pt x="118" y="53"/>
                  <a:pt x="133" y="53"/>
                </a:cubicBezTo>
                <a:cubicBezTo>
                  <a:pt x="148" y="53"/>
                  <a:pt x="160" y="41"/>
                  <a:pt x="160" y="27"/>
                </a:cubicBezTo>
                <a:cubicBezTo>
                  <a:pt x="160" y="12"/>
                  <a:pt x="148" y="0"/>
                  <a:pt x="133" y="0"/>
                </a:cubicBezTo>
                <a:close/>
                <a:moveTo>
                  <a:pt x="133" y="48"/>
                </a:moveTo>
                <a:cubicBezTo>
                  <a:pt x="121" y="48"/>
                  <a:pt x="112" y="38"/>
                  <a:pt x="112" y="27"/>
                </a:cubicBezTo>
                <a:cubicBezTo>
                  <a:pt x="112" y="15"/>
                  <a:pt x="121" y="6"/>
                  <a:pt x="133" y="6"/>
                </a:cubicBezTo>
                <a:cubicBezTo>
                  <a:pt x="145" y="6"/>
                  <a:pt x="154" y="15"/>
                  <a:pt x="154" y="27"/>
                </a:cubicBezTo>
                <a:cubicBezTo>
                  <a:pt x="154" y="38"/>
                  <a:pt x="145" y="48"/>
                  <a:pt x="133" y="48"/>
                </a:cubicBezTo>
                <a:close/>
                <a:moveTo>
                  <a:pt x="143" y="34"/>
                </a:moveTo>
                <a:cubicBezTo>
                  <a:pt x="143" y="36"/>
                  <a:pt x="141" y="38"/>
                  <a:pt x="139" y="38"/>
                </a:cubicBezTo>
                <a:cubicBezTo>
                  <a:pt x="137" y="38"/>
                  <a:pt x="135" y="37"/>
                  <a:pt x="135" y="35"/>
                </a:cubicBezTo>
                <a:cubicBezTo>
                  <a:pt x="134" y="32"/>
                  <a:pt x="136" y="30"/>
                  <a:pt x="138" y="30"/>
                </a:cubicBezTo>
                <a:cubicBezTo>
                  <a:pt x="139" y="30"/>
                  <a:pt x="140" y="30"/>
                  <a:pt x="140" y="30"/>
                </a:cubicBezTo>
                <a:cubicBezTo>
                  <a:pt x="140" y="19"/>
                  <a:pt x="140" y="19"/>
                  <a:pt x="140" y="19"/>
                </a:cubicBezTo>
                <a:cubicBezTo>
                  <a:pt x="130" y="21"/>
                  <a:pt x="130" y="21"/>
                  <a:pt x="130" y="21"/>
                </a:cubicBezTo>
                <a:cubicBezTo>
                  <a:pt x="130" y="35"/>
                  <a:pt x="130" y="35"/>
                  <a:pt x="130" y="35"/>
                </a:cubicBezTo>
                <a:cubicBezTo>
                  <a:pt x="130" y="35"/>
                  <a:pt x="130" y="35"/>
                  <a:pt x="130" y="35"/>
                </a:cubicBezTo>
                <a:cubicBezTo>
                  <a:pt x="130" y="35"/>
                  <a:pt x="130" y="35"/>
                  <a:pt x="130" y="35"/>
                </a:cubicBezTo>
                <a:cubicBezTo>
                  <a:pt x="130" y="37"/>
                  <a:pt x="128" y="39"/>
                  <a:pt x="126" y="40"/>
                </a:cubicBezTo>
                <a:cubicBezTo>
                  <a:pt x="124" y="40"/>
                  <a:pt x="122" y="38"/>
                  <a:pt x="122" y="36"/>
                </a:cubicBezTo>
                <a:cubicBezTo>
                  <a:pt x="121" y="34"/>
                  <a:pt x="123" y="32"/>
                  <a:pt x="125" y="32"/>
                </a:cubicBezTo>
                <a:cubicBezTo>
                  <a:pt x="126" y="32"/>
                  <a:pt x="127" y="32"/>
                  <a:pt x="127" y="32"/>
                </a:cubicBezTo>
                <a:cubicBezTo>
                  <a:pt x="127" y="16"/>
                  <a:pt x="127" y="16"/>
                  <a:pt x="127" y="16"/>
                </a:cubicBezTo>
                <a:cubicBezTo>
                  <a:pt x="127" y="16"/>
                  <a:pt x="127" y="16"/>
                  <a:pt x="127" y="16"/>
                </a:cubicBezTo>
                <a:cubicBezTo>
                  <a:pt x="143" y="14"/>
                  <a:pt x="143" y="14"/>
                  <a:pt x="143" y="14"/>
                </a:cubicBezTo>
                <a:cubicBezTo>
                  <a:pt x="143" y="14"/>
                  <a:pt x="143" y="14"/>
                  <a:pt x="143" y="14"/>
                </a:cubicBezTo>
                <a:cubicBezTo>
                  <a:pt x="143" y="14"/>
                  <a:pt x="143" y="14"/>
                  <a:pt x="143" y="14"/>
                </a:cubicBezTo>
                <a:cubicBezTo>
                  <a:pt x="143" y="14"/>
                  <a:pt x="143" y="14"/>
                  <a:pt x="143" y="14"/>
                </a:cubicBezTo>
                <a:cubicBezTo>
                  <a:pt x="143" y="14"/>
                  <a:pt x="143" y="14"/>
                  <a:pt x="143" y="14"/>
                </a:cubicBezTo>
                <a:cubicBezTo>
                  <a:pt x="143" y="34"/>
                  <a:pt x="143" y="34"/>
                  <a:pt x="143" y="34"/>
                </a:cubicBezTo>
                <a:cubicBezTo>
                  <a:pt x="143" y="34"/>
                  <a:pt x="143" y="34"/>
                  <a:pt x="143" y="34"/>
                </a:cubicBezTo>
                <a:cubicBezTo>
                  <a:pt x="143" y="34"/>
                  <a:pt x="143" y="34"/>
                  <a:pt x="143" y="3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7" name="Freeform 97">
            <a:extLst>
              <a:ext uri="{FF2B5EF4-FFF2-40B4-BE49-F238E27FC236}">
                <a16:creationId xmlns:a16="http://schemas.microsoft.com/office/drawing/2014/main" xmlns="" id="{5B558805-899B-4CFA-BBEE-352998543015}"/>
              </a:ext>
            </a:extLst>
          </p:cNvPr>
          <p:cNvSpPr>
            <a:spLocks noEditPoints="1"/>
          </p:cNvSpPr>
          <p:nvPr/>
        </p:nvSpPr>
        <p:spPr bwMode="auto">
          <a:xfrm>
            <a:off x="10177463" y="1143000"/>
            <a:ext cx="420688" cy="423863"/>
          </a:xfrm>
          <a:custGeom>
            <a:avLst/>
            <a:gdLst>
              <a:gd name="T0" fmla="*/ 90 w 300"/>
              <a:gd name="T1" fmla="*/ 212 h 300"/>
              <a:gd name="T2" fmla="*/ 180 w 300"/>
              <a:gd name="T3" fmla="*/ 212 h 300"/>
              <a:gd name="T4" fmla="*/ 90 w 300"/>
              <a:gd name="T5" fmla="*/ 300 h 300"/>
              <a:gd name="T6" fmla="*/ 0 w 300"/>
              <a:gd name="T7" fmla="*/ 212 h 300"/>
              <a:gd name="T8" fmla="*/ 90 w 300"/>
              <a:gd name="T9" fmla="*/ 125 h 300"/>
              <a:gd name="T10" fmla="*/ 90 w 300"/>
              <a:gd name="T11" fmla="*/ 212 h 300"/>
              <a:gd name="T12" fmla="*/ 300 w 300"/>
              <a:gd name="T13" fmla="*/ 86 h 300"/>
              <a:gd name="T14" fmla="*/ 211 w 300"/>
              <a:gd name="T15" fmla="*/ 173 h 300"/>
              <a:gd name="T16" fmla="*/ 122 w 300"/>
              <a:gd name="T17" fmla="*/ 173 h 300"/>
              <a:gd name="T18" fmla="*/ 122 w 300"/>
              <a:gd name="T19" fmla="*/ 82 h 300"/>
              <a:gd name="T20" fmla="*/ 123 w 300"/>
              <a:gd name="T21" fmla="*/ 82 h 300"/>
              <a:gd name="T22" fmla="*/ 211 w 300"/>
              <a:gd name="T23" fmla="*/ 0 h 300"/>
              <a:gd name="T24" fmla="*/ 300 w 300"/>
              <a:gd name="T25" fmla="*/ 86 h 300"/>
              <a:gd name="T26" fmla="*/ 224 w 300"/>
              <a:gd name="T27" fmla="*/ 129 h 300"/>
              <a:gd name="T28" fmla="*/ 211 w 300"/>
              <a:gd name="T29" fmla="*/ 116 h 300"/>
              <a:gd name="T30" fmla="*/ 197 w 300"/>
              <a:gd name="T31" fmla="*/ 129 h 300"/>
              <a:gd name="T32" fmla="*/ 211 w 300"/>
              <a:gd name="T33" fmla="*/ 142 h 300"/>
              <a:gd name="T34" fmla="*/ 224 w 300"/>
              <a:gd name="T35" fmla="*/ 129 h 300"/>
              <a:gd name="T36" fmla="*/ 224 w 300"/>
              <a:gd name="T37" fmla="*/ 42 h 300"/>
              <a:gd name="T38" fmla="*/ 211 w 300"/>
              <a:gd name="T39" fmla="*/ 29 h 300"/>
              <a:gd name="T40" fmla="*/ 197 w 300"/>
              <a:gd name="T41" fmla="*/ 42 h 300"/>
              <a:gd name="T42" fmla="*/ 198 w 300"/>
              <a:gd name="T43" fmla="*/ 44 h 300"/>
              <a:gd name="T44" fmla="*/ 201 w 300"/>
              <a:gd name="T45" fmla="*/ 96 h 300"/>
              <a:gd name="T46" fmla="*/ 211 w 300"/>
              <a:gd name="T47" fmla="*/ 105 h 300"/>
              <a:gd name="T48" fmla="*/ 221 w 300"/>
              <a:gd name="T49" fmla="*/ 96 h 300"/>
              <a:gd name="T50" fmla="*/ 224 w 300"/>
              <a:gd name="T51" fmla="*/ 44 h 300"/>
              <a:gd name="T52" fmla="*/ 224 w 300"/>
              <a:gd name="T53" fmla="*/ 42 h 3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300" h="300">
                <a:moveTo>
                  <a:pt x="90" y="212"/>
                </a:moveTo>
                <a:cubicBezTo>
                  <a:pt x="180" y="212"/>
                  <a:pt x="180" y="212"/>
                  <a:pt x="180" y="212"/>
                </a:cubicBezTo>
                <a:cubicBezTo>
                  <a:pt x="180" y="261"/>
                  <a:pt x="140" y="300"/>
                  <a:pt x="90" y="300"/>
                </a:cubicBezTo>
                <a:cubicBezTo>
                  <a:pt x="40" y="300"/>
                  <a:pt x="0" y="261"/>
                  <a:pt x="0" y="212"/>
                </a:cubicBezTo>
                <a:cubicBezTo>
                  <a:pt x="0" y="164"/>
                  <a:pt x="40" y="125"/>
                  <a:pt x="90" y="125"/>
                </a:cubicBezTo>
                <a:lnTo>
                  <a:pt x="90" y="212"/>
                </a:lnTo>
                <a:close/>
                <a:moveTo>
                  <a:pt x="300" y="86"/>
                </a:moveTo>
                <a:cubicBezTo>
                  <a:pt x="300" y="134"/>
                  <a:pt x="260" y="173"/>
                  <a:pt x="211" y="173"/>
                </a:cubicBezTo>
                <a:cubicBezTo>
                  <a:pt x="122" y="173"/>
                  <a:pt x="122" y="173"/>
                  <a:pt x="122" y="173"/>
                </a:cubicBezTo>
                <a:cubicBezTo>
                  <a:pt x="122" y="82"/>
                  <a:pt x="122" y="82"/>
                  <a:pt x="122" y="82"/>
                </a:cubicBezTo>
                <a:cubicBezTo>
                  <a:pt x="123" y="82"/>
                  <a:pt x="123" y="82"/>
                  <a:pt x="123" y="82"/>
                </a:cubicBezTo>
                <a:cubicBezTo>
                  <a:pt x="125" y="36"/>
                  <a:pt x="164" y="0"/>
                  <a:pt x="211" y="0"/>
                </a:cubicBezTo>
                <a:cubicBezTo>
                  <a:pt x="260" y="0"/>
                  <a:pt x="300" y="39"/>
                  <a:pt x="300" y="86"/>
                </a:cubicBezTo>
                <a:close/>
                <a:moveTo>
                  <a:pt x="224" y="129"/>
                </a:moveTo>
                <a:cubicBezTo>
                  <a:pt x="224" y="122"/>
                  <a:pt x="218" y="116"/>
                  <a:pt x="211" y="116"/>
                </a:cubicBezTo>
                <a:cubicBezTo>
                  <a:pt x="203" y="116"/>
                  <a:pt x="197" y="122"/>
                  <a:pt x="197" y="129"/>
                </a:cubicBezTo>
                <a:cubicBezTo>
                  <a:pt x="197" y="137"/>
                  <a:pt x="203" y="142"/>
                  <a:pt x="211" y="142"/>
                </a:cubicBezTo>
                <a:cubicBezTo>
                  <a:pt x="218" y="142"/>
                  <a:pt x="224" y="137"/>
                  <a:pt x="224" y="129"/>
                </a:cubicBezTo>
                <a:close/>
                <a:moveTo>
                  <a:pt x="224" y="42"/>
                </a:moveTo>
                <a:cubicBezTo>
                  <a:pt x="224" y="35"/>
                  <a:pt x="218" y="29"/>
                  <a:pt x="211" y="29"/>
                </a:cubicBezTo>
                <a:cubicBezTo>
                  <a:pt x="203" y="29"/>
                  <a:pt x="197" y="35"/>
                  <a:pt x="197" y="42"/>
                </a:cubicBezTo>
                <a:cubicBezTo>
                  <a:pt x="197" y="43"/>
                  <a:pt x="197" y="44"/>
                  <a:pt x="198" y="44"/>
                </a:cubicBezTo>
                <a:cubicBezTo>
                  <a:pt x="201" y="96"/>
                  <a:pt x="201" y="96"/>
                  <a:pt x="201" y="96"/>
                </a:cubicBezTo>
                <a:cubicBezTo>
                  <a:pt x="201" y="101"/>
                  <a:pt x="206" y="105"/>
                  <a:pt x="211" y="105"/>
                </a:cubicBezTo>
                <a:cubicBezTo>
                  <a:pt x="216" y="105"/>
                  <a:pt x="221" y="101"/>
                  <a:pt x="221" y="96"/>
                </a:cubicBezTo>
                <a:cubicBezTo>
                  <a:pt x="224" y="44"/>
                  <a:pt x="224" y="44"/>
                  <a:pt x="224" y="44"/>
                </a:cubicBezTo>
                <a:cubicBezTo>
                  <a:pt x="224" y="44"/>
                  <a:pt x="224" y="43"/>
                  <a:pt x="224" y="4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8" name="Freeform 98">
            <a:extLst>
              <a:ext uri="{FF2B5EF4-FFF2-40B4-BE49-F238E27FC236}">
                <a16:creationId xmlns:a16="http://schemas.microsoft.com/office/drawing/2014/main" xmlns="" id="{6C1C64D8-878B-4E95-85EF-900DC3269006}"/>
              </a:ext>
            </a:extLst>
          </p:cNvPr>
          <p:cNvSpPr>
            <a:spLocks noEditPoints="1"/>
          </p:cNvSpPr>
          <p:nvPr/>
        </p:nvSpPr>
        <p:spPr bwMode="auto">
          <a:xfrm>
            <a:off x="10117138" y="1731963"/>
            <a:ext cx="565150" cy="423863"/>
          </a:xfrm>
          <a:custGeom>
            <a:avLst/>
            <a:gdLst>
              <a:gd name="T0" fmla="*/ 208 w 403"/>
              <a:gd name="T1" fmla="*/ 300 h 300"/>
              <a:gd name="T2" fmla="*/ 149 w 403"/>
              <a:gd name="T3" fmla="*/ 275 h 300"/>
              <a:gd name="T4" fmla="*/ 149 w 403"/>
              <a:gd name="T5" fmla="*/ 0 h 300"/>
              <a:gd name="T6" fmla="*/ 295 w 403"/>
              <a:gd name="T7" fmla="*/ 75 h 300"/>
              <a:gd name="T8" fmla="*/ 275 w 403"/>
              <a:gd name="T9" fmla="*/ 164 h 300"/>
              <a:gd name="T10" fmla="*/ 238 w 403"/>
              <a:gd name="T11" fmla="*/ 150 h 300"/>
              <a:gd name="T12" fmla="*/ 238 w 403"/>
              <a:gd name="T13" fmla="*/ 64 h 300"/>
              <a:gd name="T14" fmla="*/ 209 w 403"/>
              <a:gd name="T15" fmla="*/ 51 h 300"/>
              <a:gd name="T16" fmla="*/ 208 w 403"/>
              <a:gd name="T17" fmla="*/ 300 h 300"/>
              <a:gd name="T18" fmla="*/ 223 w 403"/>
              <a:gd name="T19" fmla="*/ 262 h 300"/>
              <a:gd name="T20" fmla="*/ 223 w 403"/>
              <a:gd name="T21" fmla="*/ 294 h 300"/>
              <a:gd name="T22" fmla="*/ 382 w 403"/>
              <a:gd name="T23" fmla="*/ 232 h 300"/>
              <a:gd name="T24" fmla="*/ 298 w 403"/>
              <a:gd name="T25" fmla="*/ 180 h 300"/>
              <a:gd name="T26" fmla="*/ 224 w 403"/>
              <a:gd name="T27" fmla="*/ 198 h 300"/>
              <a:gd name="T28" fmla="*/ 224 w 403"/>
              <a:gd name="T29" fmla="*/ 227 h 300"/>
              <a:gd name="T30" fmla="*/ 313 w 403"/>
              <a:gd name="T31" fmla="*/ 206 h 300"/>
              <a:gd name="T32" fmla="*/ 345 w 403"/>
              <a:gd name="T33" fmla="*/ 220 h 300"/>
              <a:gd name="T34" fmla="*/ 223 w 403"/>
              <a:gd name="T35" fmla="*/ 262 h 300"/>
              <a:gd name="T36" fmla="*/ 134 w 403"/>
              <a:gd name="T37" fmla="*/ 260 h 300"/>
              <a:gd name="T38" fmla="*/ 76 w 403"/>
              <a:gd name="T39" fmla="*/ 269 h 300"/>
              <a:gd name="T40" fmla="*/ 0 w 403"/>
              <a:gd name="T41" fmla="*/ 233 h 300"/>
              <a:gd name="T42" fmla="*/ 134 w 403"/>
              <a:gd name="T43" fmla="*/ 171 h 300"/>
              <a:gd name="T44" fmla="*/ 134 w 403"/>
              <a:gd name="T45" fmla="*/ 205 h 300"/>
              <a:gd name="T46" fmla="*/ 63 w 403"/>
              <a:gd name="T47" fmla="*/ 223 h 300"/>
              <a:gd name="T48" fmla="*/ 67 w 403"/>
              <a:gd name="T49" fmla="*/ 239 h 300"/>
              <a:gd name="T50" fmla="*/ 135 w 403"/>
              <a:gd name="T51" fmla="*/ 230 h 300"/>
              <a:gd name="T52" fmla="*/ 134 w 403"/>
              <a:gd name="T53" fmla="*/ 260 h 3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403" h="300">
                <a:moveTo>
                  <a:pt x="208" y="300"/>
                </a:moveTo>
                <a:cubicBezTo>
                  <a:pt x="149" y="275"/>
                  <a:pt x="149" y="275"/>
                  <a:pt x="149" y="275"/>
                </a:cubicBezTo>
                <a:cubicBezTo>
                  <a:pt x="149" y="0"/>
                  <a:pt x="149" y="0"/>
                  <a:pt x="149" y="0"/>
                </a:cubicBezTo>
                <a:cubicBezTo>
                  <a:pt x="149" y="0"/>
                  <a:pt x="277" y="22"/>
                  <a:pt x="295" y="75"/>
                </a:cubicBezTo>
                <a:cubicBezTo>
                  <a:pt x="312" y="128"/>
                  <a:pt x="285" y="163"/>
                  <a:pt x="275" y="164"/>
                </a:cubicBezTo>
                <a:cubicBezTo>
                  <a:pt x="248" y="166"/>
                  <a:pt x="238" y="150"/>
                  <a:pt x="238" y="150"/>
                </a:cubicBezTo>
                <a:cubicBezTo>
                  <a:pt x="238" y="64"/>
                  <a:pt x="238" y="64"/>
                  <a:pt x="238" y="64"/>
                </a:cubicBezTo>
                <a:cubicBezTo>
                  <a:pt x="209" y="51"/>
                  <a:pt x="209" y="51"/>
                  <a:pt x="209" y="51"/>
                </a:cubicBezTo>
                <a:lnTo>
                  <a:pt x="208" y="300"/>
                </a:lnTo>
                <a:close/>
                <a:moveTo>
                  <a:pt x="223" y="262"/>
                </a:moveTo>
                <a:cubicBezTo>
                  <a:pt x="223" y="294"/>
                  <a:pt x="223" y="294"/>
                  <a:pt x="223" y="294"/>
                </a:cubicBezTo>
                <a:cubicBezTo>
                  <a:pt x="223" y="294"/>
                  <a:pt x="362" y="250"/>
                  <a:pt x="382" y="232"/>
                </a:cubicBezTo>
                <a:cubicBezTo>
                  <a:pt x="403" y="215"/>
                  <a:pt x="335" y="172"/>
                  <a:pt x="298" y="180"/>
                </a:cubicBezTo>
                <a:cubicBezTo>
                  <a:pt x="298" y="180"/>
                  <a:pt x="259" y="182"/>
                  <a:pt x="224" y="198"/>
                </a:cubicBezTo>
                <a:cubicBezTo>
                  <a:pt x="223" y="198"/>
                  <a:pt x="224" y="227"/>
                  <a:pt x="224" y="227"/>
                </a:cubicBezTo>
                <a:cubicBezTo>
                  <a:pt x="313" y="206"/>
                  <a:pt x="313" y="206"/>
                  <a:pt x="313" y="206"/>
                </a:cubicBezTo>
                <a:cubicBezTo>
                  <a:pt x="345" y="220"/>
                  <a:pt x="345" y="220"/>
                  <a:pt x="345" y="220"/>
                </a:cubicBezTo>
                <a:lnTo>
                  <a:pt x="223" y="262"/>
                </a:lnTo>
                <a:close/>
                <a:moveTo>
                  <a:pt x="134" y="260"/>
                </a:moveTo>
                <a:cubicBezTo>
                  <a:pt x="134" y="260"/>
                  <a:pt x="116" y="269"/>
                  <a:pt x="76" y="269"/>
                </a:cubicBezTo>
                <a:cubicBezTo>
                  <a:pt x="36" y="268"/>
                  <a:pt x="0" y="257"/>
                  <a:pt x="0" y="233"/>
                </a:cubicBezTo>
                <a:cubicBezTo>
                  <a:pt x="1" y="208"/>
                  <a:pt x="67" y="182"/>
                  <a:pt x="134" y="171"/>
                </a:cubicBezTo>
                <a:cubicBezTo>
                  <a:pt x="134" y="205"/>
                  <a:pt x="134" y="205"/>
                  <a:pt x="134" y="205"/>
                </a:cubicBezTo>
                <a:cubicBezTo>
                  <a:pt x="63" y="223"/>
                  <a:pt x="63" y="223"/>
                  <a:pt x="63" y="223"/>
                </a:cubicBezTo>
                <a:cubicBezTo>
                  <a:pt x="63" y="223"/>
                  <a:pt x="51" y="239"/>
                  <a:pt x="67" y="239"/>
                </a:cubicBezTo>
                <a:cubicBezTo>
                  <a:pt x="104" y="240"/>
                  <a:pt x="135" y="230"/>
                  <a:pt x="135" y="230"/>
                </a:cubicBezTo>
                <a:lnTo>
                  <a:pt x="134" y="26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9" name="Freeform 99">
            <a:extLst>
              <a:ext uri="{FF2B5EF4-FFF2-40B4-BE49-F238E27FC236}">
                <a16:creationId xmlns:a16="http://schemas.microsoft.com/office/drawing/2014/main" xmlns="" id="{D3B3932F-D217-4655-9979-350E2F6178F8}"/>
              </a:ext>
            </a:extLst>
          </p:cNvPr>
          <p:cNvSpPr>
            <a:spLocks noEditPoints="1"/>
          </p:cNvSpPr>
          <p:nvPr/>
        </p:nvSpPr>
        <p:spPr bwMode="auto">
          <a:xfrm>
            <a:off x="10242550" y="2320925"/>
            <a:ext cx="293688" cy="436563"/>
          </a:xfrm>
          <a:custGeom>
            <a:avLst/>
            <a:gdLst>
              <a:gd name="T0" fmla="*/ 43 w 209"/>
              <a:gd name="T1" fmla="*/ 161 h 308"/>
              <a:gd name="T2" fmla="*/ 52 w 209"/>
              <a:gd name="T3" fmla="*/ 212 h 308"/>
              <a:gd name="T4" fmla="*/ 31 w 209"/>
              <a:gd name="T5" fmla="*/ 208 h 308"/>
              <a:gd name="T6" fmla="*/ 10 w 209"/>
              <a:gd name="T7" fmla="*/ 201 h 308"/>
              <a:gd name="T8" fmla="*/ 0 w 209"/>
              <a:gd name="T9" fmla="*/ 181 h 308"/>
              <a:gd name="T10" fmla="*/ 23 w 209"/>
              <a:gd name="T11" fmla="*/ 156 h 308"/>
              <a:gd name="T12" fmla="*/ 43 w 209"/>
              <a:gd name="T13" fmla="*/ 161 h 308"/>
              <a:gd name="T14" fmla="*/ 190 w 209"/>
              <a:gd name="T15" fmla="*/ 39 h 308"/>
              <a:gd name="T16" fmla="*/ 128 w 209"/>
              <a:gd name="T17" fmla="*/ 2 h 308"/>
              <a:gd name="T18" fmla="*/ 90 w 209"/>
              <a:gd name="T19" fmla="*/ 20 h 308"/>
              <a:gd name="T20" fmla="*/ 51 w 209"/>
              <a:gd name="T21" fmla="*/ 90 h 308"/>
              <a:gd name="T22" fmla="*/ 48 w 209"/>
              <a:gd name="T23" fmla="*/ 141 h 308"/>
              <a:gd name="T24" fmla="*/ 49 w 209"/>
              <a:gd name="T25" fmla="*/ 167 h 308"/>
              <a:gd name="T26" fmla="*/ 64 w 209"/>
              <a:gd name="T27" fmla="*/ 234 h 308"/>
              <a:gd name="T28" fmla="*/ 94 w 209"/>
              <a:gd name="T29" fmla="*/ 286 h 308"/>
              <a:gd name="T30" fmla="*/ 107 w 209"/>
              <a:gd name="T31" fmla="*/ 299 h 308"/>
              <a:gd name="T32" fmla="*/ 142 w 209"/>
              <a:gd name="T33" fmla="*/ 280 h 308"/>
              <a:gd name="T34" fmla="*/ 134 w 209"/>
              <a:gd name="T35" fmla="*/ 263 h 308"/>
              <a:gd name="T36" fmla="*/ 128 w 209"/>
              <a:gd name="T37" fmla="*/ 253 h 308"/>
              <a:gd name="T38" fmla="*/ 125 w 209"/>
              <a:gd name="T39" fmla="*/ 248 h 308"/>
              <a:gd name="T40" fmla="*/ 125 w 209"/>
              <a:gd name="T41" fmla="*/ 248 h 308"/>
              <a:gd name="T42" fmla="*/ 102 w 209"/>
              <a:gd name="T43" fmla="*/ 184 h 308"/>
              <a:gd name="T44" fmla="*/ 97 w 209"/>
              <a:gd name="T45" fmla="*/ 152 h 308"/>
              <a:gd name="T46" fmla="*/ 97 w 209"/>
              <a:gd name="T47" fmla="*/ 152 h 308"/>
              <a:gd name="T48" fmla="*/ 97 w 209"/>
              <a:gd name="T49" fmla="*/ 152 h 308"/>
              <a:gd name="T50" fmla="*/ 96 w 209"/>
              <a:gd name="T51" fmla="*/ 130 h 308"/>
              <a:gd name="T52" fmla="*/ 115 w 209"/>
              <a:gd name="T53" fmla="*/ 58 h 308"/>
              <a:gd name="T54" fmla="*/ 134 w 209"/>
              <a:gd name="T55" fmla="*/ 47 h 308"/>
              <a:gd name="T56" fmla="*/ 157 w 209"/>
              <a:gd name="T57" fmla="*/ 70 h 308"/>
              <a:gd name="T58" fmla="*/ 152 w 209"/>
              <a:gd name="T59" fmla="*/ 148 h 308"/>
              <a:gd name="T60" fmla="*/ 132 w 209"/>
              <a:gd name="T61" fmla="*/ 173 h 308"/>
              <a:gd name="T62" fmla="*/ 106 w 209"/>
              <a:gd name="T63" fmla="*/ 175 h 308"/>
              <a:gd name="T64" fmla="*/ 119 w 209"/>
              <a:gd name="T65" fmla="*/ 224 h 308"/>
              <a:gd name="T66" fmla="*/ 154 w 209"/>
              <a:gd name="T67" fmla="*/ 215 h 308"/>
              <a:gd name="T68" fmla="*/ 206 w 209"/>
              <a:gd name="T69" fmla="*/ 120 h 308"/>
              <a:gd name="T70" fmla="*/ 190 w 209"/>
              <a:gd name="T71" fmla="*/ 39 h 3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209" h="308">
                <a:moveTo>
                  <a:pt x="43" y="161"/>
                </a:moveTo>
                <a:cubicBezTo>
                  <a:pt x="44" y="172"/>
                  <a:pt x="46" y="198"/>
                  <a:pt x="52" y="212"/>
                </a:cubicBezTo>
                <a:cubicBezTo>
                  <a:pt x="45" y="211"/>
                  <a:pt x="38" y="209"/>
                  <a:pt x="31" y="208"/>
                </a:cubicBezTo>
                <a:cubicBezTo>
                  <a:pt x="23" y="206"/>
                  <a:pt x="15" y="205"/>
                  <a:pt x="10" y="201"/>
                </a:cubicBezTo>
                <a:cubicBezTo>
                  <a:pt x="5" y="197"/>
                  <a:pt x="0" y="191"/>
                  <a:pt x="0" y="181"/>
                </a:cubicBezTo>
                <a:cubicBezTo>
                  <a:pt x="0" y="168"/>
                  <a:pt x="10" y="157"/>
                  <a:pt x="23" y="156"/>
                </a:cubicBezTo>
                <a:cubicBezTo>
                  <a:pt x="30" y="155"/>
                  <a:pt x="36" y="158"/>
                  <a:pt x="43" y="161"/>
                </a:cubicBezTo>
                <a:close/>
                <a:moveTo>
                  <a:pt x="190" y="39"/>
                </a:moveTo>
                <a:cubicBezTo>
                  <a:pt x="179" y="20"/>
                  <a:pt x="159" y="0"/>
                  <a:pt x="128" y="2"/>
                </a:cubicBezTo>
                <a:cubicBezTo>
                  <a:pt x="112" y="4"/>
                  <a:pt x="100" y="12"/>
                  <a:pt x="90" y="20"/>
                </a:cubicBezTo>
                <a:cubicBezTo>
                  <a:pt x="70" y="37"/>
                  <a:pt x="57" y="61"/>
                  <a:pt x="51" y="90"/>
                </a:cubicBezTo>
                <a:cubicBezTo>
                  <a:pt x="48" y="107"/>
                  <a:pt x="47" y="123"/>
                  <a:pt x="48" y="141"/>
                </a:cubicBezTo>
                <a:cubicBezTo>
                  <a:pt x="48" y="150"/>
                  <a:pt x="48" y="158"/>
                  <a:pt x="49" y="167"/>
                </a:cubicBezTo>
                <a:cubicBezTo>
                  <a:pt x="52" y="191"/>
                  <a:pt x="56" y="214"/>
                  <a:pt x="64" y="234"/>
                </a:cubicBezTo>
                <a:cubicBezTo>
                  <a:pt x="71" y="253"/>
                  <a:pt x="81" y="271"/>
                  <a:pt x="94" y="286"/>
                </a:cubicBezTo>
                <a:cubicBezTo>
                  <a:pt x="98" y="291"/>
                  <a:pt x="103" y="297"/>
                  <a:pt x="107" y="299"/>
                </a:cubicBezTo>
                <a:cubicBezTo>
                  <a:pt x="124" y="308"/>
                  <a:pt x="142" y="297"/>
                  <a:pt x="142" y="280"/>
                </a:cubicBezTo>
                <a:cubicBezTo>
                  <a:pt x="142" y="271"/>
                  <a:pt x="138" y="269"/>
                  <a:pt x="134" y="263"/>
                </a:cubicBezTo>
                <a:cubicBezTo>
                  <a:pt x="132" y="260"/>
                  <a:pt x="130" y="256"/>
                  <a:pt x="128" y="253"/>
                </a:cubicBezTo>
                <a:cubicBezTo>
                  <a:pt x="127" y="252"/>
                  <a:pt x="126" y="250"/>
                  <a:pt x="125" y="248"/>
                </a:cubicBezTo>
                <a:cubicBezTo>
                  <a:pt x="125" y="248"/>
                  <a:pt x="125" y="248"/>
                  <a:pt x="125" y="248"/>
                </a:cubicBezTo>
                <a:cubicBezTo>
                  <a:pt x="125" y="248"/>
                  <a:pt x="111" y="232"/>
                  <a:pt x="102" y="184"/>
                </a:cubicBezTo>
                <a:cubicBezTo>
                  <a:pt x="100" y="174"/>
                  <a:pt x="98" y="163"/>
                  <a:pt x="97" y="152"/>
                </a:cubicBezTo>
                <a:cubicBezTo>
                  <a:pt x="97" y="152"/>
                  <a:pt x="97" y="152"/>
                  <a:pt x="97" y="152"/>
                </a:cubicBezTo>
                <a:cubicBezTo>
                  <a:pt x="97" y="152"/>
                  <a:pt x="97" y="152"/>
                  <a:pt x="97" y="152"/>
                </a:cubicBezTo>
                <a:cubicBezTo>
                  <a:pt x="97" y="145"/>
                  <a:pt x="96" y="138"/>
                  <a:pt x="96" y="130"/>
                </a:cubicBezTo>
                <a:cubicBezTo>
                  <a:pt x="96" y="100"/>
                  <a:pt x="101" y="75"/>
                  <a:pt x="115" y="58"/>
                </a:cubicBezTo>
                <a:cubicBezTo>
                  <a:pt x="119" y="53"/>
                  <a:pt x="126" y="46"/>
                  <a:pt x="134" y="47"/>
                </a:cubicBezTo>
                <a:cubicBezTo>
                  <a:pt x="147" y="47"/>
                  <a:pt x="154" y="60"/>
                  <a:pt x="157" y="70"/>
                </a:cubicBezTo>
                <a:cubicBezTo>
                  <a:pt x="165" y="95"/>
                  <a:pt x="161" y="127"/>
                  <a:pt x="152" y="148"/>
                </a:cubicBezTo>
                <a:cubicBezTo>
                  <a:pt x="147" y="159"/>
                  <a:pt x="142" y="168"/>
                  <a:pt x="132" y="173"/>
                </a:cubicBezTo>
                <a:cubicBezTo>
                  <a:pt x="124" y="177"/>
                  <a:pt x="115" y="177"/>
                  <a:pt x="106" y="175"/>
                </a:cubicBezTo>
                <a:cubicBezTo>
                  <a:pt x="106" y="175"/>
                  <a:pt x="105" y="188"/>
                  <a:pt x="119" y="224"/>
                </a:cubicBezTo>
                <a:cubicBezTo>
                  <a:pt x="133" y="225"/>
                  <a:pt x="144" y="220"/>
                  <a:pt x="154" y="215"/>
                </a:cubicBezTo>
                <a:cubicBezTo>
                  <a:pt x="183" y="197"/>
                  <a:pt x="202" y="161"/>
                  <a:pt x="206" y="120"/>
                </a:cubicBezTo>
                <a:cubicBezTo>
                  <a:pt x="209" y="87"/>
                  <a:pt x="202" y="59"/>
                  <a:pt x="190" y="3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0" name="Freeform 100">
            <a:extLst>
              <a:ext uri="{FF2B5EF4-FFF2-40B4-BE49-F238E27FC236}">
                <a16:creationId xmlns:a16="http://schemas.microsoft.com/office/drawing/2014/main" xmlns="" id="{C7354F0A-FF67-4A68-840B-87F456335A09}"/>
              </a:ext>
            </a:extLst>
          </p:cNvPr>
          <p:cNvSpPr>
            <a:spLocks noEditPoints="1"/>
          </p:cNvSpPr>
          <p:nvPr/>
        </p:nvSpPr>
        <p:spPr bwMode="auto">
          <a:xfrm>
            <a:off x="10204450" y="2924175"/>
            <a:ext cx="365125" cy="423863"/>
          </a:xfrm>
          <a:custGeom>
            <a:avLst/>
            <a:gdLst>
              <a:gd name="T0" fmla="*/ 163 w 230"/>
              <a:gd name="T1" fmla="*/ 0 h 267"/>
              <a:gd name="T2" fmla="*/ 68 w 230"/>
              <a:gd name="T3" fmla="*/ 0 h 267"/>
              <a:gd name="T4" fmla="*/ 34 w 230"/>
              <a:gd name="T5" fmla="*/ 0 h 267"/>
              <a:gd name="T6" fmla="*/ 0 w 230"/>
              <a:gd name="T7" fmla="*/ 0 h 267"/>
              <a:gd name="T8" fmla="*/ 0 w 230"/>
              <a:gd name="T9" fmla="*/ 267 h 267"/>
              <a:gd name="T10" fmla="*/ 68 w 230"/>
              <a:gd name="T11" fmla="*/ 267 h 267"/>
              <a:gd name="T12" fmla="*/ 68 w 230"/>
              <a:gd name="T13" fmla="*/ 193 h 267"/>
              <a:gd name="T14" fmla="*/ 230 w 230"/>
              <a:gd name="T15" fmla="*/ 193 h 267"/>
              <a:gd name="T16" fmla="*/ 230 w 230"/>
              <a:gd name="T17" fmla="*/ 181 h 267"/>
              <a:gd name="T18" fmla="*/ 230 w 230"/>
              <a:gd name="T19" fmla="*/ 126 h 267"/>
              <a:gd name="T20" fmla="*/ 230 w 230"/>
              <a:gd name="T21" fmla="*/ 0 h 267"/>
              <a:gd name="T22" fmla="*/ 216 w 230"/>
              <a:gd name="T23" fmla="*/ 0 h 267"/>
              <a:gd name="T24" fmla="*/ 163 w 230"/>
              <a:gd name="T25" fmla="*/ 0 h 267"/>
              <a:gd name="T26" fmla="*/ 163 w 230"/>
              <a:gd name="T27" fmla="*/ 126 h 267"/>
              <a:gd name="T28" fmla="*/ 68 w 230"/>
              <a:gd name="T29" fmla="*/ 126 h 267"/>
              <a:gd name="T30" fmla="*/ 68 w 230"/>
              <a:gd name="T31" fmla="*/ 66 h 267"/>
              <a:gd name="T32" fmla="*/ 163 w 230"/>
              <a:gd name="T33" fmla="*/ 66 h 267"/>
              <a:gd name="T34" fmla="*/ 163 w 230"/>
              <a:gd name="T35" fmla="*/ 126 h 2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30" h="267">
                <a:moveTo>
                  <a:pt x="163" y="0"/>
                </a:moveTo>
                <a:lnTo>
                  <a:pt x="68" y="0"/>
                </a:lnTo>
                <a:lnTo>
                  <a:pt x="34" y="0"/>
                </a:lnTo>
                <a:lnTo>
                  <a:pt x="0" y="0"/>
                </a:lnTo>
                <a:lnTo>
                  <a:pt x="0" y="267"/>
                </a:lnTo>
                <a:lnTo>
                  <a:pt x="68" y="267"/>
                </a:lnTo>
                <a:lnTo>
                  <a:pt x="68" y="193"/>
                </a:lnTo>
                <a:lnTo>
                  <a:pt x="230" y="193"/>
                </a:lnTo>
                <a:lnTo>
                  <a:pt x="230" y="181"/>
                </a:lnTo>
                <a:lnTo>
                  <a:pt x="230" y="126"/>
                </a:lnTo>
                <a:lnTo>
                  <a:pt x="230" y="0"/>
                </a:lnTo>
                <a:lnTo>
                  <a:pt x="216" y="0"/>
                </a:lnTo>
                <a:lnTo>
                  <a:pt x="163" y="0"/>
                </a:lnTo>
                <a:close/>
                <a:moveTo>
                  <a:pt x="163" y="126"/>
                </a:moveTo>
                <a:lnTo>
                  <a:pt x="68" y="126"/>
                </a:lnTo>
                <a:lnTo>
                  <a:pt x="68" y="66"/>
                </a:lnTo>
                <a:lnTo>
                  <a:pt x="163" y="66"/>
                </a:lnTo>
                <a:lnTo>
                  <a:pt x="163" y="12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1" name="Freeform 101">
            <a:extLst>
              <a:ext uri="{FF2B5EF4-FFF2-40B4-BE49-F238E27FC236}">
                <a16:creationId xmlns:a16="http://schemas.microsoft.com/office/drawing/2014/main" xmlns="" id="{EB231880-3706-4EA2-B491-54497A28848B}"/>
              </a:ext>
            </a:extLst>
          </p:cNvPr>
          <p:cNvSpPr>
            <a:spLocks noEditPoints="1"/>
          </p:cNvSpPr>
          <p:nvPr/>
        </p:nvSpPr>
        <p:spPr bwMode="auto">
          <a:xfrm>
            <a:off x="10177463" y="3517900"/>
            <a:ext cx="420688" cy="423863"/>
          </a:xfrm>
          <a:custGeom>
            <a:avLst/>
            <a:gdLst>
              <a:gd name="T0" fmla="*/ 0 w 300"/>
              <a:gd name="T1" fmla="*/ 162 h 300"/>
              <a:gd name="T2" fmla="*/ 0 w 300"/>
              <a:gd name="T3" fmla="*/ 156 h 300"/>
              <a:gd name="T4" fmla="*/ 150 w 300"/>
              <a:gd name="T5" fmla="*/ 0 h 300"/>
              <a:gd name="T6" fmla="*/ 300 w 300"/>
              <a:gd name="T7" fmla="*/ 156 h 300"/>
              <a:gd name="T8" fmla="*/ 300 w 300"/>
              <a:gd name="T9" fmla="*/ 162 h 300"/>
              <a:gd name="T10" fmla="*/ 150 w 300"/>
              <a:gd name="T11" fmla="*/ 12 h 300"/>
              <a:gd name="T12" fmla="*/ 0 w 300"/>
              <a:gd name="T13" fmla="*/ 162 h 300"/>
              <a:gd name="T14" fmla="*/ 150 w 300"/>
              <a:gd name="T15" fmla="*/ 69 h 300"/>
              <a:gd name="T16" fmla="*/ 245 w 300"/>
              <a:gd name="T17" fmla="*/ 161 h 300"/>
              <a:gd name="T18" fmla="*/ 245 w 300"/>
              <a:gd name="T19" fmla="*/ 155 h 300"/>
              <a:gd name="T20" fmla="*/ 150 w 300"/>
              <a:gd name="T21" fmla="*/ 57 h 300"/>
              <a:gd name="T22" fmla="*/ 55 w 300"/>
              <a:gd name="T23" fmla="*/ 155 h 300"/>
              <a:gd name="T24" fmla="*/ 55 w 300"/>
              <a:gd name="T25" fmla="*/ 161 h 300"/>
              <a:gd name="T26" fmla="*/ 150 w 300"/>
              <a:gd name="T27" fmla="*/ 69 h 300"/>
              <a:gd name="T28" fmla="*/ 150 w 300"/>
              <a:gd name="T29" fmla="*/ 98 h 300"/>
              <a:gd name="T30" fmla="*/ 119 w 300"/>
              <a:gd name="T31" fmla="*/ 130 h 300"/>
              <a:gd name="T32" fmla="*/ 150 w 300"/>
              <a:gd name="T33" fmla="*/ 162 h 300"/>
              <a:gd name="T34" fmla="*/ 181 w 300"/>
              <a:gd name="T35" fmla="*/ 130 h 300"/>
              <a:gd name="T36" fmla="*/ 150 w 300"/>
              <a:gd name="T37" fmla="*/ 98 h 300"/>
              <a:gd name="T38" fmla="*/ 150 w 300"/>
              <a:gd name="T39" fmla="*/ 165 h 300"/>
              <a:gd name="T40" fmla="*/ 105 w 300"/>
              <a:gd name="T41" fmla="*/ 214 h 300"/>
              <a:gd name="T42" fmla="*/ 150 w 300"/>
              <a:gd name="T43" fmla="*/ 300 h 300"/>
              <a:gd name="T44" fmla="*/ 195 w 300"/>
              <a:gd name="T45" fmla="*/ 214 h 300"/>
              <a:gd name="T46" fmla="*/ 150 w 300"/>
              <a:gd name="T47" fmla="*/ 165 h 3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300" h="300">
                <a:moveTo>
                  <a:pt x="0" y="162"/>
                </a:moveTo>
                <a:cubicBezTo>
                  <a:pt x="0" y="160"/>
                  <a:pt x="0" y="158"/>
                  <a:pt x="0" y="156"/>
                </a:cubicBezTo>
                <a:cubicBezTo>
                  <a:pt x="0" y="70"/>
                  <a:pt x="67" y="0"/>
                  <a:pt x="150" y="0"/>
                </a:cubicBezTo>
                <a:cubicBezTo>
                  <a:pt x="233" y="0"/>
                  <a:pt x="300" y="70"/>
                  <a:pt x="300" y="156"/>
                </a:cubicBezTo>
                <a:cubicBezTo>
                  <a:pt x="300" y="158"/>
                  <a:pt x="300" y="160"/>
                  <a:pt x="300" y="162"/>
                </a:cubicBezTo>
                <a:cubicBezTo>
                  <a:pt x="297" y="79"/>
                  <a:pt x="231" y="12"/>
                  <a:pt x="150" y="12"/>
                </a:cubicBezTo>
                <a:cubicBezTo>
                  <a:pt x="69" y="12"/>
                  <a:pt x="3" y="79"/>
                  <a:pt x="0" y="162"/>
                </a:cubicBezTo>
                <a:close/>
                <a:moveTo>
                  <a:pt x="150" y="69"/>
                </a:moveTo>
                <a:cubicBezTo>
                  <a:pt x="201" y="69"/>
                  <a:pt x="242" y="110"/>
                  <a:pt x="245" y="161"/>
                </a:cubicBezTo>
                <a:cubicBezTo>
                  <a:pt x="245" y="159"/>
                  <a:pt x="245" y="157"/>
                  <a:pt x="245" y="155"/>
                </a:cubicBezTo>
                <a:cubicBezTo>
                  <a:pt x="245" y="101"/>
                  <a:pt x="202" y="57"/>
                  <a:pt x="150" y="57"/>
                </a:cubicBezTo>
                <a:cubicBezTo>
                  <a:pt x="98" y="57"/>
                  <a:pt x="55" y="101"/>
                  <a:pt x="55" y="155"/>
                </a:cubicBezTo>
                <a:cubicBezTo>
                  <a:pt x="55" y="157"/>
                  <a:pt x="55" y="159"/>
                  <a:pt x="55" y="161"/>
                </a:cubicBezTo>
                <a:cubicBezTo>
                  <a:pt x="58" y="110"/>
                  <a:pt x="99" y="69"/>
                  <a:pt x="150" y="69"/>
                </a:cubicBezTo>
                <a:close/>
                <a:moveTo>
                  <a:pt x="150" y="98"/>
                </a:moveTo>
                <a:cubicBezTo>
                  <a:pt x="133" y="98"/>
                  <a:pt x="119" y="112"/>
                  <a:pt x="119" y="130"/>
                </a:cubicBezTo>
                <a:cubicBezTo>
                  <a:pt x="119" y="148"/>
                  <a:pt x="133" y="162"/>
                  <a:pt x="150" y="162"/>
                </a:cubicBezTo>
                <a:cubicBezTo>
                  <a:pt x="167" y="162"/>
                  <a:pt x="181" y="148"/>
                  <a:pt x="181" y="130"/>
                </a:cubicBezTo>
                <a:cubicBezTo>
                  <a:pt x="181" y="112"/>
                  <a:pt x="167" y="98"/>
                  <a:pt x="150" y="98"/>
                </a:cubicBezTo>
                <a:close/>
                <a:moveTo>
                  <a:pt x="150" y="165"/>
                </a:moveTo>
                <a:cubicBezTo>
                  <a:pt x="125" y="165"/>
                  <a:pt x="105" y="166"/>
                  <a:pt x="105" y="214"/>
                </a:cubicBezTo>
                <a:cubicBezTo>
                  <a:pt x="105" y="261"/>
                  <a:pt x="125" y="300"/>
                  <a:pt x="150" y="300"/>
                </a:cubicBezTo>
                <a:cubicBezTo>
                  <a:pt x="175" y="300"/>
                  <a:pt x="195" y="261"/>
                  <a:pt x="195" y="214"/>
                </a:cubicBezTo>
                <a:cubicBezTo>
                  <a:pt x="195" y="166"/>
                  <a:pt x="175" y="165"/>
                  <a:pt x="150" y="16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2" name="Freeform 102">
            <a:extLst>
              <a:ext uri="{FF2B5EF4-FFF2-40B4-BE49-F238E27FC236}">
                <a16:creationId xmlns:a16="http://schemas.microsoft.com/office/drawing/2014/main" xmlns="" id="{73922699-5026-4F34-9C2B-58FB5C1291F5}"/>
              </a:ext>
            </a:extLst>
          </p:cNvPr>
          <p:cNvSpPr>
            <a:spLocks noEditPoints="1"/>
          </p:cNvSpPr>
          <p:nvPr/>
        </p:nvSpPr>
        <p:spPr bwMode="auto">
          <a:xfrm>
            <a:off x="10186988" y="4100513"/>
            <a:ext cx="404813" cy="428625"/>
          </a:xfrm>
          <a:custGeom>
            <a:avLst/>
            <a:gdLst>
              <a:gd name="T0" fmla="*/ 211 w 289"/>
              <a:gd name="T1" fmla="*/ 304 h 304"/>
              <a:gd name="T2" fmla="*/ 213 w 289"/>
              <a:gd name="T3" fmla="*/ 304 h 304"/>
              <a:gd name="T4" fmla="*/ 253 w 289"/>
              <a:gd name="T5" fmla="*/ 304 h 304"/>
              <a:gd name="T6" fmla="*/ 268 w 289"/>
              <a:gd name="T7" fmla="*/ 206 h 304"/>
              <a:gd name="T8" fmla="*/ 284 w 289"/>
              <a:gd name="T9" fmla="*/ 109 h 304"/>
              <a:gd name="T10" fmla="*/ 188 w 289"/>
              <a:gd name="T11" fmla="*/ 5 h 304"/>
              <a:gd name="T12" fmla="*/ 44 w 289"/>
              <a:gd name="T13" fmla="*/ 53 h 304"/>
              <a:gd name="T14" fmla="*/ 3 w 289"/>
              <a:gd name="T15" fmla="*/ 142 h 304"/>
              <a:gd name="T16" fmla="*/ 124 w 289"/>
              <a:gd name="T17" fmla="*/ 241 h 304"/>
              <a:gd name="T18" fmla="*/ 150 w 289"/>
              <a:gd name="T19" fmla="*/ 234 h 304"/>
              <a:gd name="T20" fmla="*/ 181 w 289"/>
              <a:gd name="T21" fmla="*/ 213 h 304"/>
              <a:gd name="T22" fmla="*/ 211 w 289"/>
              <a:gd name="T23" fmla="*/ 304 h 304"/>
              <a:gd name="T24" fmla="*/ 169 w 289"/>
              <a:gd name="T25" fmla="*/ 170 h 304"/>
              <a:gd name="T26" fmla="*/ 111 w 289"/>
              <a:gd name="T27" fmla="*/ 173 h 304"/>
              <a:gd name="T28" fmla="*/ 122 w 289"/>
              <a:gd name="T29" fmla="*/ 74 h 304"/>
              <a:gd name="T30" fmla="*/ 148 w 289"/>
              <a:gd name="T31" fmla="*/ 64 h 304"/>
              <a:gd name="T32" fmla="*/ 182 w 289"/>
              <a:gd name="T33" fmla="*/ 70 h 304"/>
              <a:gd name="T34" fmla="*/ 169 w 289"/>
              <a:gd name="T35" fmla="*/ 170 h 3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89" h="304">
                <a:moveTo>
                  <a:pt x="211" y="304"/>
                </a:moveTo>
                <a:cubicBezTo>
                  <a:pt x="212" y="304"/>
                  <a:pt x="212" y="304"/>
                  <a:pt x="213" y="304"/>
                </a:cubicBezTo>
                <a:cubicBezTo>
                  <a:pt x="226" y="304"/>
                  <a:pt x="239" y="304"/>
                  <a:pt x="253" y="304"/>
                </a:cubicBezTo>
                <a:cubicBezTo>
                  <a:pt x="258" y="269"/>
                  <a:pt x="263" y="238"/>
                  <a:pt x="268" y="206"/>
                </a:cubicBezTo>
                <a:cubicBezTo>
                  <a:pt x="273" y="174"/>
                  <a:pt x="281" y="143"/>
                  <a:pt x="284" y="109"/>
                </a:cubicBezTo>
                <a:cubicBezTo>
                  <a:pt x="289" y="43"/>
                  <a:pt x="250" y="9"/>
                  <a:pt x="188" y="5"/>
                </a:cubicBezTo>
                <a:cubicBezTo>
                  <a:pt x="120" y="0"/>
                  <a:pt x="74" y="22"/>
                  <a:pt x="44" y="53"/>
                </a:cubicBezTo>
                <a:cubicBezTo>
                  <a:pt x="21" y="76"/>
                  <a:pt x="5" y="104"/>
                  <a:pt x="3" y="142"/>
                </a:cubicBezTo>
                <a:cubicBezTo>
                  <a:pt x="0" y="202"/>
                  <a:pt x="46" y="248"/>
                  <a:pt x="124" y="241"/>
                </a:cubicBezTo>
                <a:cubicBezTo>
                  <a:pt x="133" y="240"/>
                  <a:pt x="142" y="238"/>
                  <a:pt x="150" y="234"/>
                </a:cubicBezTo>
                <a:cubicBezTo>
                  <a:pt x="162" y="229"/>
                  <a:pt x="171" y="219"/>
                  <a:pt x="181" y="213"/>
                </a:cubicBezTo>
                <a:cubicBezTo>
                  <a:pt x="173" y="248"/>
                  <a:pt x="160" y="303"/>
                  <a:pt x="211" y="304"/>
                </a:cubicBezTo>
                <a:close/>
                <a:moveTo>
                  <a:pt x="169" y="170"/>
                </a:moveTo>
                <a:cubicBezTo>
                  <a:pt x="157" y="179"/>
                  <a:pt x="129" y="184"/>
                  <a:pt x="111" y="173"/>
                </a:cubicBezTo>
                <a:cubicBezTo>
                  <a:pt x="79" y="153"/>
                  <a:pt x="98" y="91"/>
                  <a:pt x="122" y="74"/>
                </a:cubicBezTo>
                <a:cubicBezTo>
                  <a:pt x="128" y="69"/>
                  <a:pt x="137" y="65"/>
                  <a:pt x="148" y="64"/>
                </a:cubicBezTo>
                <a:cubicBezTo>
                  <a:pt x="158" y="63"/>
                  <a:pt x="174" y="65"/>
                  <a:pt x="182" y="70"/>
                </a:cubicBezTo>
                <a:cubicBezTo>
                  <a:pt x="209" y="89"/>
                  <a:pt x="196" y="152"/>
                  <a:pt x="169" y="17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3" name="Freeform 103">
            <a:extLst>
              <a:ext uri="{FF2B5EF4-FFF2-40B4-BE49-F238E27FC236}">
                <a16:creationId xmlns:a16="http://schemas.microsoft.com/office/drawing/2014/main" xmlns="" id="{E6049781-A6B6-4F4C-A509-5906E3BBAA1F}"/>
              </a:ext>
            </a:extLst>
          </p:cNvPr>
          <p:cNvSpPr>
            <a:spLocks noEditPoints="1"/>
          </p:cNvSpPr>
          <p:nvPr/>
        </p:nvSpPr>
        <p:spPr bwMode="auto">
          <a:xfrm>
            <a:off x="10186988" y="4694238"/>
            <a:ext cx="404813" cy="428625"/>
          </a:xfrm>
          <a:custGeom>
            <a:avLst/>
            <a:gdLst>
              <a:gd name="T0" fmla="*/ 211 w 289"/>
              <a:gd name="T1" fmla="*/ 304 h 304"/>
              <a:gd name="T2" fmla="*/ 213 w 289"/>
              <a:gd name="T3" fmla="*/ 304 h 304"/>
              <a:gd name="T4" fmla="*/ 253 w 289"/>
              <a:gd name="T5" fmla="*/ 304 h 304"/>
              <a:gd name="T6" fmla="*/ 268 w 289"/>
              <a:gd name="T7" fmla="*/ 206 h 304"/>
              <a:gd name="T8" fmla="*/ 284 w 289"/>
              <a:gd name="T9" fmla="*/ 109 h 304"/>
              <a:gd name="T10" fmla="*/ 188 w 289"/>
              <a:gd name="T11" fmla="*/ 5 h 304"/>
              <a:gd name="T12" fmla="*/ 44 w 289"/>
              <a:gd name="T13" fmla="*/ 53 h 304"/>
              <a:gd name="T14" fmla="*/ 3 w 289"/>
              <a:gd name="T15" fmla="*/ 142 h 304"/>
              <a:gd name="T16" fmla="*/ 124 w 289"/>
              <a:gd name="T17" fmla="*/ 241 h 304"/>
              <a:gd name="T18" fmla="*/ 150 w 289"/>
              <a:gd name="T19" fmla="*/ 234 h 304"/>
              <a:gd name="T20" fmla="*/ 181 w 289"/>
              <a:gd name="T21" fmla="*/ 213 h 304"/>
              <a:gd name="T22" fmla="*/ 211 w 289"/>
              <a:gd name="T23" fmla="*/ 304 h 304"/>
              <a:gd name="T24" fmla="*/ 169 w 289"/>
              <a:gd name="T25" fmla="*/ 170 h 304"/>
              <a:gd name="T26" fmla="*/ 111 w 289"/>
              <a:gd name="T27" fmla="*/ 173 h 304"/>
              <a:gd name="T28" fmla="*/ 122 w 289"/>
              <a:gd name="T29" fmla="*/ 74 h 304"/>
              <a:gd name="T30" fmla="*/ 148 w 289"/>
              <a:gd name="T31" fmla="*/ 64 h 304"/>
              <a:gd name="T32" fmla="*/ 182 w 289"/>
              <a:gd name="T33" fmla="*/ 70 h 304"/>
              <a:gd name="T34" fmla="*/ 169 w 289"/>
              <a:gd name="T35" fmla="*/ 170 h 3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89" h="304">
                <a:moveTo>
                  <a:pt x="211" y="304"/>
                </a:moveTo>
                <a:cubicBezTo>
                  <a:pt x="212" y="304"/>
                  <a:pt x="212" y="304"/>
                  <a:pt x="213" y="304"/>
                </a:cubicBezTo>
                <a:cubicBezTo>
                  <a:pt x="226" y="304"/>
                  <a:pt x="239" y="304"/>
                  <a:pt x="253" y="304"/>
                </a:cubicBezTo>
                <a:cubicBezTo>
                  <a:pt x="258" y="269"/>
                  <a:pt x="263" y="238"/>
                  <a:pt x="268" y="206"/>
                </a:cubicBezTo>
                <a:cubicBezTo>
                  <a:pt x="273" y="174"/>
                  <a:pt x="281" y="143"/>
                  <a:pt x="284" y="109"/>
                </a:cubicBezTo>
                <a:cubicBezTo>
                  <a:pt x="289" y="43"/>
                  <a:pt x="250" y="9"/>
                  <a:pt x="188" y="5"/>
                </a:cubicBezTo>
                <a:cubicBezTo>
                  <a:pt x="120" y="0"/>
                  <a:pt x="74" y="22"/>
                  <a:pt x="44" y="53"/>
                </a:cubicBezTo>
                <a:cubicBezTo>
                  <a:pt x="21" y="76"/>
                  <a:pt x="5" y="104"/>
                  <a:pt x="3" y="142"/>
                </a:cubicBezTo>
                <a:cubicBezTo>
                  <a:pt x="0" y="202"/>
                  <a:pt x="46" y="248"/>
                  <a:pt x="124" y="241"/>
                </a:cubicBezTo>
                <a:cubicBezTo>
                  <a:pt x="133" y="240"/>
                  <a:pt x="142" y="238"/>
                  <a:pt x="150" y="234"/>
                </a:cubicBezTo>
                <a:cubicBezTo>
                  <a:pt x="162" y="229"/>
                  <a:pt x="171" y="219"/>
                  <a:pt x="181" y="213"/>
                </a:cubicBezTo>
                <a:cubicBezTo>
                  <a:pt x="173" y="248"/>
                  <a:pt x="160" y="303"/>
                  <a:pt x="211" y="304"/>
                </a:cubicBezTo>
                <a:close/>
                <a:moveTo>
                  <a:pt x="169" y="170"/>
                </a:moveTo>
                <a:cubicBezTo>
                  <a:pt x="157" y="179"/>
                  <a:pt x="129" y="184"/>
                  <a:pt x="111" y="173"/>
                </a:cubicBezTo>
                <a:cubicBezTo>
                  <a:pt x="79" y="153"/>
                  <a:pt x="98" y="91"/>
                  <a:pt x="122" y="74"/>
                </a:cubicBezTo>
                <a:cubicBezTo>
                  <a:pt x="128" y="69"/>
                  <a:pt x="137" y="65"/>
                  <a:pt x="148" y="64"/>
                </a:cubicBezTo>
                <a:cubicBezTo>
                  <a:pt x="158" y="63"/>
                  <a:pt x="174" y="65"/>
                  <a:pt x="182" y="70"/>
                </a:cubicBezTo>
                <a:cubicBezTo>
                  <a:pt x="209" y="89"/>
                  <a:pt x="196" y="152"/>
                  <a:pt x="169" y="17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4" name="Freeform 104">
            <a:extLst>
              <a:ext uri="{FF2B5EF4-FFF2-40B4-BE49-F238E27FC236}">
                <a16:creationId xmlns:a16="http://schemas.microsoft.com/office/drawing/2014/main" xmlns="" id="{E248166C-99FD-4681-8001-F637870CF65B}"/>
              </a:ext>
            </a:extLst>
          </p:cNvPr>
          <p:cNvSpPr>
            <a:spLocks noEditPoints="1"/>
          </p:cNvSpPr>
          <p:nvPr/>
        </p:nvSpPr>
        <p:spPr bwMode="auto">
          <a:xfrm>
            <a:off x="10201275" y="5292725"/>
            <a:ext cx="374650" cy="433388"/>
          </a:xfrm>
          <a:custGeom>
            <a:avLst/>
            <a:gdLst>
              <a:gd name="T0" fmla="*/ 204 w 267"/>
              <a:gd name="T1" fmla="*/ 250 h 306"/>
              <a:gd name="T2" fmla="*/ 267 w 267"/>
              <a:gd name="T3" fmla="*/ 135 h 306"/>
              <a:gd name="T4" fmla="*/ 134 w 267"/>
              <a:gd name="T5" fmla="*/ 0 h 306"/>
              <a:gd name="T6" fmla="*/ 0 w 267"/>
              <a:gd name="T7" fmla="*/ 135 h 306"/>
              <a:gd name="T8" fmla="*/ 134 w 267"/>
              <a:gd name="T9" fmla="*/ 271 h 306"/>
              <a:gd name="T10" fmla="*/ 165 w 267"/>
              <a:gd name="T11" fmla="*/ 267 h 306"/>
              <a:gd name="T12" fmla="*/ 238 w 267"/>
              <a:gd name="T13" fmla="*/ 298 h 306"/>
              <a:gd name="T14" fmla="*/ 238 w 267"/>
              <a:gd name="T15" fmla="*/ 275 h 306"/>
              <a:gd name="T16" fmla="*/ 204 w 267"/>
              <a:gd name="T17" fmla="*/ 250 h 306"/>
              <a:gd name="T18" fmla="*/ 203 w 267"/>
              <a:gd name="T19" fmla="*/ 153 h 306"/>
              <a:gd name="T20" fmla="*/ 184 w 267"/>
              <a:gd name="T21" fmla="*/ 211 h 306"/>
              <a:gd name="T22" fmla="*/ 117 w 267"/>
              <a:gd name="T23" fmla="*/ 185 h 306"/>
              <a:gd name="T24" fmla="*/ 117 w 267"/>
              <a:gd name="T25" fmla="*/ 187 h 306"/>
              <a:gd name="T26" fmla="*/ 117 w 267"/>
              <a:gd name="T27" fmla="*/ 211 h 306"/>
              <a:gd name="T28" fmla="*/ 150 w 267"/>
              <a:gd name="T29" fmla="*/ 235 h 306"/>
              <a:gd name="T30" fmla="*/ 135 w 267"/>
              <a:gd name="T31" fmla="*/ 238 h 306"/>
              <a:gd name="T32" fmla="*/ 67 w 267"/>
              <a:gd name="T33" fmla="*/ 153 h 306"/>
              <a:gd name="T34" fmla="*/ 67 w 267"/>
              <a:gd name="T35" fmla="*/ 118 h 306"/>
              <a:gd name="T36" fmla="*/ 135 w 267"/>
              <a:gd name="T37" fmla="*/ 34 h 306"/>
              <a:gd name="T38" fmla="*/ 203 w 267"/>
              <a:gd name="T39" fmla="*/ 118 h 306"/>
              <a:gd name="T40" fmla="*/ 203 w 267"/>
              <a:gd name="T41" fmla="*/ 153 h 3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267" h="306">
                <a:moveTo>
                  <a:pt x="204" y="250"/>
                </a:moveTo>
                <a:cubicBezTo>
                  <a:pt x="242" y="227"/>
                  <a:pt x="267" y="184"/>
                  <a:pt x="267" y="135"/>
                </a:cubicBezTo>
                <a:cubicBezTo>
                  <a:pt x="267" y="61"/>
                  <a:pt x="207" y="0"/>
                  <a:pt x="134" y="0"/>
                </a:cubicBezTo>
                <a:cubicBezTo>
                  <a:pt x="60" y="0"/>
                  <a:pt x="0" y="61"/>
                  <a:pt x="0" y="135"/>
                </a:cubicBezTo>
                <a:cubicBezTo>
                  <a:pt x="0" y="210"/>
                  <a:pt x="60" y="271"/>
                  <a:pt x="134" y="271"/>
                </a:cubicBezTo>
                <a:cubicBezTo>
                  <a:pt x="144" y="271"/>
                  <a:pt x="155" y="269"/>
                  <a:pt x="165" y="267"/>
                </a:cubicBezTo>
                <a:cubicBezTo>
                  <a:pt x="178" y="290"/>
                  <a:pt x="197" y="306"/>
                  <a:pt x="238" y="298"/>
                </a:cubicBezTo>
                <a:cubicBezTo>
                  <a:pt x="238" y="275"/>
                  <a:pt x="238" y="275"/>
                  <a:pt x="238" y="275"/>
                </a:cubicBezTo>
                <a:cubicBezTo>
                  <a:pt x="238" y="275"/>
                  <a:pt x="212" y="269"/>
                  <a:pt x="204" y="250"/>
                </a:cubicBezTo>
                <a:close/>
                <a:moveTo>
                  <a:pt x="203" y="153"/>
                </a:moveTo>
                <a:cubicBezTo>
                  <a:pt x="203" y="176"/>
                  <a:pt x="196" y="196"/>
                  <a:pt x="184" y="211"/>
                </a:cubicBezTo>
                <a:cubicBezTo>
                  <a:pt x="169" y="196"/>
                  <a:pt x="146" y="183"/>
                  <a:pt x="117" y="185"/>
                </a:cubicBezTo>
                <a:cubicBezTo>
                  <a:pt x="117" y="187"/>
                  <a:pt x="117" y="187"/>
                  <a:pt x="117" y="187"/>
                </a:cubicBezTo>
                <a:cubicBezTo>
                  <a:pt x="117" y="211"/>
                  <a:pt x="117" y="211"/>
                  <a:pt x="117" y="211"/>
                </a:cubicBezTo>
                <a:cubicBezTo>
                  <a:pt x="117" y="211"/>
                  <a:pt x="137" y="212"/>
                  <a:pt x="150" y="235"/>
                </a:cubicBezTo>
                <a:cubicBezTo>
                  <a:pt x="145" y="237"/>
                  <a:pt x="140" y="238"/>
                  <a:pt x="135" y="238"/>
                </a:cubicBezTo>
                <a:cubicBezTo>
                  <a:pt x="97" y="238"/>
                  <a:pt x="67" y="200"/>
                  <a:pt x="67" y="153"/>
                </a:cubicBezTo>
                <a:cubicBezTo>
                  <a:pt x="67" y="147"/>
                  <a:pt x="67" y="124"/>
                  <a:pt x="67" y="118"/>
                </a:cubicBezTo>
                <a:cubicBezTo>
                  <a:pt x="67" y="72"/>
                  <a:pt x="97" y="34"/>
                  <a:pt x="135" y="34"/>
                </a:cubicBezTo>
                <a:cubicBezTo>
                  <a:pt x="172" y="34"/>
                  <a:pt x="203" y="72"/>
                  <a:pt x="203" y="118"/>
                </a:cubicBezTo>
                <a:cubicBezTo>
                  <a:pt x="203" y="124"/>
                  <a:pt x="203" y="147"/>
                  <a:pt x="203" y="15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5" name="Freeform 105">
            <a:extLst>
              <a:ext uri="{FF2B5EF4-FFF2-40B4-BE49-F238E27FC236}">
                <a16:creationId xmlns:a16="http://schemas.microsoft.com/office/drawing/2014/main" xmlns="" id="{CD444436-A682-460B-8DA5-2161E041A1AE}"/>
              </a:ext>
            </a:extLst>
          </p:cNvPr>
          <p:cNvSpPr>
            <a:spLocks/>
          </p:cNvSpPr>
          <p:nvPr/>
        </p:nvSpPr>
        <p:spPr bwMode="auto">
          <a:xfrm>
            <a:off x="10134600" y="5889625"/>
            <a:ext cx="504825" cy="423863"/>
          </a:xfrm>
          <a:custGeom>
            <a:avLst/>
            <a:gdLst>
              <a:gd name="T0" fmla="*/ 311 w 360"/>
              <a:gd name="T1" fmla="*/ 129 h 300"/>
              <a:gd name="T2" fmla="*/ 313 w 360"/>
              <a:gd name="T3" fmla="*/ 150 h 300"/>
              <a:gd name="T4" fmla="*/ 156 w 360"/>
              <a:gd name="T5" fmla="*/ 300 h 300"/>
              <a:gd name="T6" fmla="*/ 0 w 360"/>
              <a:gd name="T7" fmla="*/ 150 h 300"/>
              <a:gd name="T8" fmla="*/ 156 w 360"/>
              <a:gd name="T9" fmla="*/ 0 h 300"/>
              <a:gd name="T10" fmla="*/ 205 w 360"/>
              <a:gd name="T11" fmla="*/ 7 h 300"/>
              <a:gd name="T12" fmla="*/ 205 w 360"/>
              <a:gd name="T13" fmla="*/ 98 h 300"/>
              <a:gd name="T14" fmla="*/ 117 w 360"/>
              <a:gd name="T15" fmla="*/ 102 h 300"/>
              <a:gd name="T16" fmla="*/ 83 w 360"/>
              <a:gd name="T17" fmla="*/ 164 h 300"/>
              <a:gd name="T18" fmla="*/ 143 w 360"/>
              <a:gd name="T19" fmla="*/ 213 h 300"/>
              <a:gd name="T20" fmla="*/ 228 w 360"/>
              <a:gd name="T21" fmla="*/ 153 h 300"/>
              <a:gd name="T22" fmla="*/ 228 w 360"/>
              <a:gd name="T23" fmla="*/ 17 h 300"/>
              <a:gd name="T24" fmla="*/ 264 w 360"/>
              <a:gd name="T25" fmla="*/ 40 h 300"/>
              <a:gd name="T26" fmla="*/ 354 w 360"/>
              <a:gd name="T27" fmla="*/ 67 h 300"/>
              <a:gd name="T28" fmla="*/ 360 w 360"/>
              <a:gd name="T29" fmla="*/ 78 h 300"/>
              <a:gd name="T30" fmla="*/ 351 w 360"/>
              <a:gd name="T31" fmla="*/ 101 h 300"/>
              <a:gd name="T32" fmla="*/ 311 w 360"/>
              <a:gd name="T33" fmla="*/ 129 h 3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60" h="300">
                <a:moveTo>
                  <a:pt x="311" y="129"/>
                </a:moveTo>
                <a:cubicBezTo>
                  <a:pt x="312" y="136"/>
                  <a:pt x="313" y="143"/>
                  <a:pt x="313" y="150"/>
                </a:cubicBezTo>
                <a:cubicBezTo>
                  <a:pt x="313" y="233"/>
                  <a:pt x="243" y="300"/>
                  <a:pt x="156" y="300"/>
                </a:cubicBezTo>
                <a:cubicBezTo>
                  <a:pt x="70" y="300"/>
                  <a:pt x="0" y="233"/>
                  <a:pt x="0" y="150"/>
                </a:cubicBezTo>
                <a:cubicBezTo>
                  <a:pt x="0" y="67"/>
                  <a:pt x="70" y="0"/>
                  <a:pt x="156" y="0"/>
                </a:cubicBezTo>
                <a:cubicBezTo>
                  <a:pt x="173" y="0"/>
                  <a:pt x="189" y="3"/>
                  <a:pt x="205" y="7"/>
                </a:cubicBezTo>
                <a:cubicBezTo>
                  <a:pt x="205" y="98"/>
                  <a:pt x="205" y="98"/>
                  <a:pt x="205" y="98"/>
                </a:cubicBezTo>
                <a:cubicBezTo>
                  <a:pt x="205" y="98"/>
                  <a:pt x="158" y="73"/>
                  <a:pt x="117" y="102"/>
                </a:cubicBezTo>
                <a:cubicBezTo>
                  <a:pt x="75" y="132"/>
                  <a:pt x="83" y="164"/>
                  <a:pt x="83" y="164"/>
                </a:cubicBezTo>
                <a:cubicBezTo>
                  <a:pt x="83" y="164"/>
                  <a:pt x="85" y="213"/>
                  <a:pt x="143" y="213"/>
                </a:cubicBezTo>
                <a:cubicBezTo>
                  <a:pt x="209" y="213"/>
                  <a:pt x="228" y="153"/>
                  <a:pt x="228" y="153"/>
                </a:cubicBezTo>
                <a:cubicBezTo>
                  <a:pt x="228" y="17"/>
                  <a:pt x="228" y="17"/>
                  <a:pt x="228" y="17"/>
                </a:cubicBezTo>
                <a:cubicBezTo>
                  <a:pt x="240" y="23"/>
                  <a:pt x="252" y="31"/>
                  <a:pt x="264" y="40"/>
                </a:cubicBezTo>
                <a:cubicBezTo>
                  <a:pt x="291" y="57"/>
                  <a:pt x="320" y="68"/>
                  <a:pt x="354" y="67"/>
                </a:cubicBezTo>
                <a:cubicBezTo>
                  <a:pt x="354" y="67"/>
                  <a:pt x="360" y="66"/>
                  <a:pt x="360" y="78"/>
                </a:cubicBezTo>
                <a:cubicBezTo>
                  <a:pt x="360" y="85"/>
                  <a:pt x="358" y="93"/>
                  <a:pt x="351" y="101"/>
                </a:cubicBezTo>
                <a:cubicBezTo>
                  <a:pt x="351" y="101"/>
                  <a:pt x="338" y="120"/>
                  <a:pt x="311" y="129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82155739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Freeform 5">
            <a:extLst>
              <a:ext uri="{FF2B5EF4-FFF2-40B4-BE49-F238E27FC236}">
                <a16:creationId xmlns:a16="http://schemas.microsoft.com/office/drawing/2014/main" xmlns="" id="{4976DDBB-F62E-4444-986A-4202EE34D376}"/>
              </a:ext>
            </a:extLst>
          </p:cNvPr>
          <p:cNvSpPr>
            <a:spLocks noEditPoints="1"/>
          </p:cNvSpPr>
          <p:nvPr/>
        </p:nvSpPr>
        <p:spPr bwMode="auto">
          <a:xfrm>
            <a:off x="2940050" y="1371600"/>
            <a:ext cx="434975" cy="434975"/>
          </a:xfrm>
          <a:custGeom>
            <a:avLst/>
            <a:gdLst>
              <a:gd name="T0" fmla="*/ 11 w 301"/>
              <a:gd name="T1" fmla="*/ 121 h 300"/>
              <a:gd name="T2" fmla="*/ 40 w 301"/>
              <a:gd name="T3" fmla="*/ 92 h 300"/>
              <a:gd name="T4" fmla="*/ 154 w 301"/>
              <a:gd name="T5" fmla="*/ 18 h 300"/>
              <a:gd name="T6" fmla="*/ 267 w 301"/>
              <a:gd name="T7" fmla="*/ 93 h 300"/>
              <a:gd name="T8" fmla="*/ 269 w 301"/>
              <a:gd name="T9" fmla="*/ 93 h 300"/>
              <a:gd name="T10" fmla="*/ 269 w 301"/>
              <a:gd name="T11" fmla="*/ 34 h 300"/>
              <a:gd name="T12" fmla="*/ 258 w 301"/>
              <a:gd name="T13" fmla="*/ 18 h 300"/>
              <a:gd name="T14" fmla="*/ 276 w 301"/>
              <a:gd name="T15" fmla="*/ 0 h 300"/>
              <a:gd name="T16" fmla="*/ 294 w 301"/>
              <a:gd name="T17" fmla="*/ 18 h 300"/>
              <a:gd name="T18" fmla="*/ 280 w 301"/>
              <a:gd name="T19" fmla="*/ 35 h 300"/>
              <a:gd name="T20" fmla="*/ 280 w 301"/>
              <a:gd name="T21" fmla="*/ 99 h 300"/>
              <a:gd name="T22" fmla="*/ 295 w 301"/>
              <a:gd name="T23" fmla="*/ 121 h 300"/>
              <a:gd name="T24" fmla="*/ 292 w 301"/>
              <a:gd name="T25" fmla="*/ 158 h 300"/>
              <a:gd name="T26" fmla="*/ 273 w 301"/>
              <a:gd name="T27" fmla="*/ 170 h 300"/>
              <a:gd name="T28" fmla="*/ 269 w 301"/>
              <a:gd name="T29" fmla="*/ 182 h 300"/>
              <a:gd name="T30" fmla="*/ 252 w 301"/>
              <a:gd name="T31" fmla="*/ 185 h 300"/>
              <a:gd name="T32" fmla="*/ 266 w 301"/>
              <a:gd name="T33" fmla="*/ 135 h 300"/>
              <a:gd name="T34" fmla="*/ 153 w 301"/>
              <a:gd name="T35" fmla="*/ 29 h 300"/>
              <a:gd name="T36" fmla="*/ 40 w 301"/>
              <a:gd name="T37" fmla="*/ 135 h 300"/>
              <a:gd name="T38" fmla="*/ 54 w 301"/>
              <a:gd name="T39" fmla="*/ 186 h 300"/>
              <a:gd name="T40" fmla="*/ 39 w 301"/>
              <a:gd name="T41" fmla="*/ 183 h 300"/>
              <a:gd name="T42" fmla="*/ 35 w 301"/>
              <a:gd name="T43" fmla="*/ 170 h 300"/>
              <a:gd name="T44" fmla="*/ 35 w 301"/>
              <a:gd name="T45" fmla="*/ 170 h 300"/>
              <a:gd name="T46" fmla="*/ 15 w 301"/>
              <a:gd name="T47" fmla="*/ 158 h 300"/>
              <a:gd name="T48" fmla="*/ 11 w 301"/>
              <a:gd name="T49" fmla="*/ 121 h 300"/>
              <a:gd name="T50" fmla="*/ 150 w 301"/>
              <a:gd name="T51" fmla="*/ 251 h 300"/>
              <a:gd name="T52" fmla="*/ 0 w 301"/>
              <a:gd name="T53" fmla="*/ 195 h 300"/>
              <a:gd name="T54" fmla="*/ 0 w 301"/>
              <a:gd name="T55" fmla="*/ 234 h 300"/>
              <a:gd name="T56" fmla="*/ 150 w 301"/>
              <a:gd name="T57" fmla="*/ 300 h 300"/>
              <a:gd name="T58" fmla="*/ 150 w 301"/>
              <a:gd name="T59" fmla="*/ 300 h 300"/>
              <a:gd name="T60" fmla="*/ 300 w 301"/>
              <a:gd name="T61" fmla="*/ 234 h 300"/>
              <a:gd name="T62" fmla="*/ 300 w 301"/>
              <a:gd name="T63" fmla="*/ 195 h 300"/>
              <a:gd name="T64" fmla="*/ 150 w 301"/>
              <a:gd name="T65" fmla="*/ 251 h 300"/>
              <a:gd name="T66" fmla="*/ 252 w 301"/>
              <a:gd name="T67" fmla="*/ 153 h 300"/>
              <a:gd name="T68" fmla="*/ 246 w 301"/>
              <a:gd name="T69" fmla="*/ 188 h 300"/>
              <a:gd name="T70" fmla="*/ 150 w 301"/>
              <a:gd name="T71" fmla="*/ 237 h 300"/>
              <a:gd name="T72" fmla="*/ 150 w 301"/>
              <a:gd name="T73" fmla="*/ 237 h 300"/>
              <a:gd name="T74" fmla="*/ 59 w 301"/>
              <a:gd name="T75" fmla="*/ 189 h 300"/>
              <a:gd name="T76" fmla="*/ 52 w 301"/>
              <a:gd name="T77" fmla="*/ 153 h 300"/>
              <a:gd name="T78" fmla="*/ 152 w 301"/>
              <a:gd name="T79" fmla="*/ 54 h 300"/>
              <a:gd name="T80" fmla="*/ 252 w 301"/>
              <a:gd name="T81" fmla="*/ 153 h 300"/>
              <a:gd name="T82" fmla="*/ 105 w 301"/>
              <a:gd name="T83" fmla="*/ 137 h 300"/>
              <a:gd name="T84" fmla="*/ 94 w 301"/>
              <a:gd name="T85" fmla="*/ 126 h 300"/>
              <a:gd name="T86" fmla="*/ 82 w 301"/>
              <a:gd name="T87" fmla="*/ 137 h 300"/>
              <a:gd name="T88" fmla="*/ 94 w 301"/>
              <a:gd name="T89" fmla="*/ 148 h 300"/>
              <a:gd name="T90" fmla="*/ 105 w 301"/>
              <a:gd name="T91" fmla="*/ 137 h 300"/>
              <a:gd name="T92" fmla="*/ 131 w 301"/>
              <a:gd name="T93" fmla="*/ 109 h 300"/>
              <a:gd name="T94" fmla="*/ 114 w 301"/>
              <a:gd name="T95" fmla="*/ 92 h 300"/>
              <a:gd name="T96" fmla="*/ 97 w 301"/>
              <a:gd name="T97" fmla="*/ 109 h 300"/>
              <a:gd name="T98" fmla="*/ 114 w 301"/>
              <a:gd name="T99" fmla="*/ 126 h 300"/>
              <a:gd name="T100" fmla="*/ 131 w 301"/>
              <a:gd name="T101" fmla="*/ 109 h 3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301" h="300">
                <a:moveTo>
                  <a:pt x="11" y="121"/>
                </a:moveTo>
                <a:cubicBezTo>
                  <a:pt x="18" y="97"/>
                  <a:pt x="37" y="93"/>
                  <a:pt x="40" y="92"/>
                </a:cubicBezTo>
                <a:cubicBezTo>
                  <a:pt x="59" y="49"/>
                  <a:pt x="103" y="18"/>
                  <a:pt x="154" y="18"/>
                </a:cubicBezTo>
                <a:cubicBezTo>
                  <a:pt x="205" y="18"/>
                  <a:pt x="249" y="49"/>
                  <a:pt x="267" y="93"/>
                </a:cubicBezTo>
                <a:cubicBezTo>
                  <a:pt x="268" y="93"/>
                  <a:pt x="268" y="93"/>
                  <a:pt x="269" y="93"/>
                </a:cubicBezTo>
                <a:cubicBezTo>
                  <a:pt x="269" y="34"/>
                  <a:pt x="269" y="34"/>
                  <a:pt x="269" y="34"/>
                </a:cubicBezTo>
                <a:cubicBezTo>
                  <a:pt x="263" y="32"/>
                  <a:pt x="258" y="25"/>
                  <a:pt x="258" y="18"/>
                </a:cubicBezTo>
                <a:cubicBezTo>
                  <a:pt x="258" y="8"/>
                  <a:pt x="266" y="0"/>
                  <a:pt x="276" y="0"/>
                </a:cubicBezTo>
                <a:cubicBezTo>
                  <a:pt x="286" y="0"/>
                  <a:pt x="294" y="8"/>
                  <a:pt x="294" y="18"/>
                </a:cubicBezTo>
                <a:cubicBezTo>
                  <a:pt x="294" y="26"/>
                  <a:pt x="288" y="33"/>
                  <a:pt x="280" y="35"/>
                </a:cubicBezTo>
                <a:cubicBezTo>
                  <a:pt x="280" y="99"/>
                  <a:pt x="280" y="99"/>
                  <a:pt x="280" y="99"/>
                </a:cubicBezTo>
                <a:cubicBezTo>
                  <a:pt x="286" y="103"/>
                  <a:pt x="292" y="110"/>
                  <a:pt x="295" y="121"/>
                </a:cubicBezTo>
                <a:cubicBezTo>
                  <a:pt x="295" y="121"/>
                  <a:pt x="301" y="150"/>
                  <a:pt x="292" y="158"/>
                </a:cubicBezTo>
                <a:cubicBezTo>
                  <a:pt x="292" y="158"/>
                  <a:pt x="287" y="164"/>
                  <a:pt x="273" y="170"/>
                </a:cubicBezTo>
                <a:cubicBezTo>
                  <a:pt x="272" y="174"/>
                  <a:pt x="270" y="178"/>
                  <a:pt x="269" y="182"/>
                </a:cubicBezTo>
                <a:cubicBezTo>
                  <a:pt x="264" y="183"/>
                  <a:pt x="258" y="184"/>
                  <a:pt x="252" y="185"/>
                </a:cubicBezTo>
                <a:cubicBezTo>
                  <a:pt x="261" y="170"/>
                  <a:pt x="266" y="153"/>
                  <a:pt x="266" y="135"/>
                </a:cubicBezTo>
                <a:cubicBezTo>
                  <a:pt x="266" y="76"/>
                  <a:pt x="215" y="29"/>
                  <a:pt x="153" y="29"/>
                </a:cubicBezTo>
                <a:cubicBezTo>
                  <a:pt x="90" y="29"/>
                  <a:pt x="40" y="76"/>
                  <a:pt x="40" y="135"/>
                </a:cubicBezTo>
                <a:cubicBezTo>
                  <a:pt x="40" y="153"/>
                  <a:pt x="45" y="171"/>
                  <a:pt x="54" y="186"/>
                </a:cubicBezTo>
                <a:cubicBezTo>
                  <a:pt x="49" y="185"/>
                  <a:pt x="44" y="184"/>
                  <a:pt x="39" y="183"/>
                </a:cubicBezTo>
                <a:cubicBezTo>
                  <a:pt x="38" y="179"/>
                  <a:pt x="36" y="175"/>
                  <a:pt x="35" y="170"/>
                </a:cubicBezTo>
                <a:cubicBezTo>
                  <a:pt x="35" y="170"/>
                  <a:pt x="35" y="170"/>
                  <a:pt x="35" y="170"/>
                </a:cubicBezTo>
                <a:cubicBezTo>
                  <a:pt x="20" y="165"/>
                  <a:pt x="15" y="158"/>
                  <a:pt x="15" y="158"/>
                </a:cubicBezTo>
                <a:cubicBezTo>
                  <a:pt x="5" y="150"/>
                  <a:pt x="11" y="121"/>
                  <a:pt x="11" y="121"/>
                </a:cubicBezTo>
                <a:close/>
                <a:moveTo>
                  <a:pt x="150" y="251"/>
                </a:moveTo>
                <a:cubicBezTo>
                  <a:pt x="107" y="199"/>
                  <a:pt x="0" y="195"/>
                  <a:pt x="0" y="195"/>
                </a:cubicBezTo>
                <a:cubicBezTo>
                  <a:pt x="0" y="234"/>
                  <a:pt x="0" y="234"/>
                  <a:pt x="0" y="234"/>
                </a:cubicBezTo>
                <a:cubicBezTo>
                  <a:pt x="97" y="235"/>
                  <a:pt x="150" y="300"/>
                  <a:pt x="150" y="300"/>
                </a:cubicBezTo>
                <a:cubicBezTo>
                  <a:pt x="150" y="300"/>
                  <a:pt x="150" y="300"/>
                  <a:pt x="150" y="300"/>
                </a:cubicBezTo>
                <a:cubicBezTo>
                  <a:pt x="150" y="300"/>
                  <a:pt x="204" y="235"/>
                  <a:pt x="300" y="234"/>
                </a:cubicBezTo>
                <a:cubicBezTo>
                  <a:pt x="300" y="195"/>
                  <a:pt x="300" y="195"/>
                  <a:pt x="300" y="195"/>
                </a:cubicBezTo>
                <a:cubicBezTo>
                  <a:pt x="300" y="195"/>
                  <a:pt x="194" y="199"/>
                  <a:pt x="150" y="251"/>
                </a:cubicBezTo>
                <a:close/>
                <a:moveTo>
                  <a:pt x="252" y="153"/>
                </a:moveTo>
                <a:cubicBezTo>
                  <a:pt x="252" y="165"/>
                  <a:pt x="250" y="177"/>
                  <a:pt x="246" y="188"/>
                </a:cubicBezTo>
                <a:cubicBezTo>
                  <a:pt x="213" y="196"/>
                  <a:pt x="173" y="210"/>
                  <a:pt x="150" y="237"/>
                </a:cubicBezTo>
                <a:cubicBezTo>
                  <a:pt x="150" y="237"/>
                  <a:pt x="150" y="237"/>
                  <a:pt x="150" y="237"/>
                </a:cubicBezTo>
                <a:cubicBezTo>
                  <a:pt x="129" y="211"/>
                  <a:pt x="91" y="197"/>
                  <a:pt x="59" y="189"/>
                </a:cubicBezTo>
                <a:cubicBezTo>
                  <a:pt x="54" y="178"/>
                  <a:pt x="52" y="166"/>
                  <a:pt x="52" y="153"/>
                </a:cubicBezTo>
                <a:cubicBezTo>
                  <a:pt x="52" y="98"/>
                  <a:pt x="97" y="54"/>
                  <a:pt x="152" y="54"/>
                </a:cubicBezTo>
                <a:cubicBezTo>
                  <a:pt x="207" y="54"/>
                  <a:pt x="252" y="98"/>
                  <a:pt x="252" y="153"/>
                </a:cubicBezTo>
                <a:close/>
                <a:moveTo>
                  <a:pt x="105" y="137"/>
                </a:moveTo>
                <a:cubicBezTo>
                  <a:pt x="105" y="131"/>
                  <a:pt x="100" y="126"/>
                  <a:pt x="94" y="126"/>
                </a:cubicBezTo>
                <a:cubicBezTo>
                  <a:pt x="87" y="126"/>
                  <a:pt x="82" y="131"/>
                  <a:pt x="82" y="137"/>
                </a:cubicBezTo>
                <a:cubicBezTo>
                  <a:pt x="82" y="143"/>
                  <a:pt x="87" y="148"/>
                  <a:pt x="94" y="148"/>
                </a:cubicBezTo>
                <a:cubicBezTo>
                  <a:pt x="100" y="148"/>
                  <a:pt x="105" y="143"/>
                  <a:pt x="105" y="137"/>
                </a:cubicBezTo>
                <a:close/>
                <a:moveTo>
                  <a:pt x="131" y="109"/>
                </a:moveTo>
                <a:cubicBezTo>
                  <a:pt x="131" y="100"/>
                  <a:pt x="124" y="92"/>
                  <a:pt x="114" y="92"/>
                </a:cubicBezTo>
                <a:cubicBezTo>
                  <a:pt x="105" y="92"/>
                  <a:pt x="97" y="100"/>
                  <a:pt x="97" y="109"/>
                </a:cubicBezTo>
                <a:cubicBezTo>
                  <a:pt x="97" y="119"/>
                  <a:pt x="105" y="126"/>
                  <a:pt x="114" y="126"/>
                </a:cubicBezTo>
                <a:cubicBezTo>
                  <a:pt x="124" y="126"/>
                  <a:pt x="131" y="119"/>
                  <a:pt x="131" y="10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" name="Freeform 6">
            <a:extLst>
              <a:ext uri="{FF2B5EF4-FFF2-40B4-BE49-F238E27FC236}">
                <a16:creationId xmlns:a16="http://schemas.microsoft.com/office/drawing/2014/main" xmlns="" id="{CF5E5DB3-3D98-4701-A285-32208A5E518B}"/>
              </a:ext>
            </a:extLst>
          </p:cNvPr>
          <p:cNvSpPr>
            <a:spLocks noEditPoints="1"/>
          </p:cNvSpPr>
          <p:nvPr/>
        </p:nvSpPr>
        <p:spPr bwMode="auto">
          <a:xfrm>
            <a:off x="2897188" y="1982788"/>
            <a:ext cx="519113" cy="434975"/>
          </a:xfrm>
          <a:custGeom>
            <a:avLst/>
            <a:gdLst>
              <a:gd name="T0" fmla="*/ 243 w 360"/>
              <a:gd name="T1" fmla="*/ 192 h 300"/>
              <a:gd name="T2" fmla="*/ 236 w 360"/>
              <a:gd name="T3" fmla="*/ 193 h 300"/>
              <a:gd name="T4" fmla="*/ 213 w 360"/>
              <a:gd name="T5" fmla="*/ 175 h 300"/>
              <a:gd name="T6" fmla="*/ 217 w 360"/>
              <a:gd name="T7" fmla="*/ 158 h 300"/>
              <a:gd name="T8" fmla="*/ 236 w 360"/>
              <a:gd name="T9" fmla="*/ 148 h 300"/>
              <a:gd name="T10" fmla="*/ 258 w 360"/>
              <a:gd name="T11" fmla="*/ 163 h 300"/>
              <a:gd name="T12" fmla="*/ 232 w 360"/>
              <a:gd name="T13" fmla="*/ 221 h 300"/>
              <a:gd name="T14" fmla="*/ 138 w 360"/>
              <a:gd name="T15" fmla="*/ 227 h 300"/>
              <a:gd name="T16" fmla="*/ 123 w 360"/>
              <a:gd name="T17" fmla="*/ 219 h 300"/>
              <a:gd name="T18" fmla="*/ 114 w 360"/>
              <a:gd name="T19" fmla="*/ 225 h 300"/>
              <a:gd name="T20" fmla="*/ 178 w 360"/>
              <a:gd name="T21" fmla="*/ 258 h 300"/>
              <a:gd name="T22" fmla="*/ 242 w 360"/>
              <a:gd name="T23" fmla="*/ 241 h 300"/>
              <a:gd name="T24" fmla="*/ 249 w 360"/>
              <a:gd name="T25" fmla="*/ 231 h 300"/>
              <a:gd name="T26" fmla="*/ 117 w 360"/>
              <a:gd name="T27" fmla="*/ 192 h 300"/>
              <a:gd name="T28" fmla="*/ 147 w 360"/>
              <a:gd name="T29" fmla="*/ 171 h 300"/>
              <a:gd name="T30" fmla="*/ 120 w 360"/>
              <a:gd name="T31" fmla="*/ 149 h 300"/>
              <a:gd name="T32" fmla="*/ 103 w 360"/>
              <a:gd name="T33" fmla="*/ 164 h 300"/>
              <a:gd name="T34" fmla="*/ 106 w 360"/>
              <a:gd name="T35" fmla="*/ 184 h 300"/>
              <a:gd name="T36" fmla="*/ 360 w 360"/>
              <a:gd name="T37" fmla="*/ 136 h 300"/>
              <a:gd name="T38" fmla="*/ 336 w 360"/>
              <a:gd name="T39" fmla="*/ 189 h 300"/>
              <a:gd name="T40" fmla="*/ 233 w 360"/>
              <a:gd name="T41" fmla="*/ 294 h 300"/>
              <a:gd name="T42" fmla="*/ 102 w 360"/>
              <a:gd name="T43" fmla="*/ 285 h 300"/>
              <a:gd name="T44" fmla="*/ 24 w 360"/>
              <a:gd name="T45" fmla="*/ 189 h 300"/>
              <a:gd name="T46" fmla="*/ 0 w 360"/>
              <a:gd name="T47" fmla="*/ 139 h 300"/>
              <a:gd name="T48" fmla="*/ 45 w 360"/>
              <a:gd name="T49" fmla="*/ 94 h 300"/>
              <a:gd name="T50" fmla="*/ 66 w 360"/>
              <a:gd name="T51" fmla="*/ 97 h 300"/>
              <a:gd name="T52" fmla="*/ 171 w 360"/>
              <a:gd name="T53" fmla="*/ 79 h 300"/>
              <a:gd name="T54" fmla="*/ 208 w 360"/>
              <a:gd name="T55" fmla="*/ 13 h 300"/>
              <a:gd name="T56" fmla="*/ 280 w 360"/>
              <a:gd name="T57" fmla="*/ 2 h 300"/>
              <a:gd name="T58" fmla="*/ 312 w 360"/>
              <a:gd name="T59" fmla="*/ 3 h 300"/>
              <a:gd name="T60" fmla="*/ 338 w 360"/>
              <a:gd name="T61" fmla="*/ 41 h 300"/>
              <a:gd name="T62" fmla="*/ 324 w 360"/>
              <a:gd name="T63" fmla="*/ 73 h 300"/>
              <a:gd name="T64" fmla="*/ 252 w 360"/>
              <a:gd name="T65" fmla="*/ 43 h 300"/>
              <a:gd name="T66" fmla="*/ 218 w 360"/>
              <a:gd name="T67" fmla="*/ 34 h 300"/>
              <a:gd name="T68" fmla="*/ 194 w 360"/>
              <a:gd name="T69" fmla="*/ 80 h 300"/>
              <a:gd name="T70" fmla="*/ 280 w 360"/>
              <a:gd name="T71" fmla="*/ 105 h 300"/>
              <a:gd name="T72" fmla="*/ 324 w 360"/>
              <a:gd name="T73" fmla="*/ 94 h 300"/>
              <a:gd name="T74" fmla="*/ 349 w 360"/>
              <a:gd name="T75" fmla="*/ 109 h 300"/>
              <a:gd name="T76" fmla="*/ 275 w 360"/>
              <a:gd name="T77" fmla="*/ 41 h 300"/>
              <a:gd name="T78" fmla="*/ 281 w 360"/>
              <a:gd name="T79" fmla="*/ 55 h 300"/>
              <a:gd name="T80" fmla="*/ 296 w 360"/>
              <a:gd name="T81" fmla="*/ 61 h 300"/>
              <a:gd name="T82" fmla="*/ 315 w 360"/>
              <a:gd name="T83" fmla="*/ 42 h 300"/>
              <a:gd name="T84" fmla="*/ 290 w 360"/>
              <a:gd name="T85" fmla="*/ 22 h 300"/>
              <a:gd name="T86" fmla="*/ 275 w 360"/>
              <a:gd name="T87" fmla="*/ 41 h 300"/>
              <a:gd name="T88" fmla="*/ 47 w 360"/>
              <a:gd name="T89" fmla="*/ 116 h 300"/>
              <a:gd name="T90" fmla="*/ 24 w 360"/>
              <a:gd name="T91" fmla="*/ 137 h 300"/>
              <a:gd name="T92" fmla="*/ 32 w 360"/>
              <a:gd name="T93" fmla="*/ 156 h 300"/>
              <a:gd name="T94" fmla="*/ 238 w 360"/>
              <a:gd name="T95" fmla="*/ 111 h 300"/>
              <a:gd name="T96" fmla="*/ 122 w 360"/>
              <a:gd name="T97" fmla="*/ 111 h 300"/>
              <a:gd name="T98" fmla="*/ 49 w 360"/>
              <a:gd name="T99" fmla="*/ 204 h 300"/>
              <a:gd name="T100" fmla="*/ 95 w 360"/>
              <a:gd name="T101" fmla="*/ 256 h 300"/>
              <a:gd name="T102" fmla="*/ 280 w 360"/>
              <a:gd name="T103" fmla="*/ 247 h 300"/>
              <a:gd name="T104" fmla="*/ 312 w 360"/>
              <a:gd name="T105" fmla="*/ 201 h 300"/>
              <a:gd name="T106" fmla="*/ 335 w 360"/>
              <a:gd name="T107" fmla="*/ 129 h 300"/>
              <a:gd name="T108" fmla="*/ 300 w 360"/>
              <a:gd name="T109" fmla="*/ 118 h 3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60" h="300">
                <a:moveTo>
                  <a:pt x="258" y="163"/>
                </a:moveTo>
                <a:cubicBezTo>
                  <a:pt x="259" y="166"/>
                  <a:pt x="259" y="168"/>
                  <a:pt x="259" y="171"/>
                </a:cubicBezTo>
                <a:cubicBezTo>
                  <a:pt x="259" y="175"/>
                  <a:pt x="257" y="180"/>
                  <a:pt x="254" y="184"/>
                </a:cubicBezTo>
                <a:cubicBezTo>
                  <a:pt x="252" y="188"/>
                  <a:pt x="248" y="191"/>
                  <a:pt x="243" y="192"/>
                </a:cubicBezTo>
                <a:cubicBezTo>
                  <a:pt x="243" y="192"/>
                  <a:pt x="243" y="192"/>
                  <a:pt x="243" y="192"/>
                </a:cubicBezTo>
                <a:cubicBezTo>
                  <a:pt x="243" y="192"/>
                  <a:pt x="243" y="192"/>
                  <a:pt x="243" y="192"/>
                </a:cubicBezTo>
                <a:cubicBezTo>
                  <a:pt x="243" y="192"/>
                  <a:pt x="243" y="192"/>
                  <a:pt x="243" y="192"/>
                </a:cubicBezTo>
                <a:cubicBezTo>
                  <a:pt x="241" y="193"/>
                  <a:pt x="238" y="193"/>
                  <a:pt x="236" y="193"/>
                </a:cubicBezTo>
                <a:cubicBezTo>
                  <a:pt x="231" y="193"/>
                  <a:pt x="226" y="192"/>
                  <a:pt x="222" y="188"/>
                </a:cubicBezTo>
                <a:cubicBezTo>
                  <a:pt x="218" y="185"/>
                  <a:pt x="214" y="180"/>
                  <a:pt x="213" y="175"/>
                </a:cubicBezTo>
                <a:cubicBezTo>
                  <a:pt x="213" y="175"/>
                  <a:pt x="213" y="175"/>
                  <a:pt x="213" y="175"/>
                </a:cubicBezTo>
                <a:cubicBezTo>
                  <a:pt x="213" y="175"/>
                  <a:pt x="213" y="175"/>
                  <a:pt x="213" y="175"/>
                </a:cubicBezTo>
                <a:cubicBezTo>
                  <a:pt x="213" y="175"/>
                  <a:pt x="213" y="175"/>
                  <a:pt x="213" y="175"/>
                </a:cubicBezTo>
                <a:cubicBezTo>
                  <a:pt x="213" y="175"/>
                  <a:pt x="213" y="175"/>
                  <a:pt x="213" y="175"/>
                </a:cubicBezTo>
                <a:cubicBezTo>
                  <a:pt x="213" y="174"/>
                  <a:pt x="213" y="172"/>
                  <a:pt x="213" y="171"/>
                </a:cubicBezTo>
                <a:cubicBezTo>
                  <a:pt x="213" y="166"/>
                  <a:pt x="215" y="161"/>
                  <a:pt x="217" y="158"/>
                </a:cubicBezTo>
                <a:cubicBezTo>
                  <a:pt x="220" y="154"/>
                  <a:pt x="224" y="151"/>
                  <a:pt x="228" y="149"/>
                </a:cubicBezTo>
                <a:cubicBezTo>
                  <a:pt x="228" y="149"/>
                  <a:pt x="228" y="149"/>
                  <a:pt x="228" y="149"/>
                </a:cubicBezTo>
                <a:cubicBezTo>
                  <a:pt x="228" y="149"/>
                  <a:pt x="228" y="149"/>
                  <a:pt x="228" y="149"/>
                </a:cubicBezTo>
                <a:cubicBezTo>
                  <a:pt x="231" y="149"/>
                  <a:pt x="233" y="148"/>
                  <a:pt x="236" y="148"/>
                </a:cubicBezTo>
                <a:cubicBezTo>
                  <a:pt x="240" y="148"/>
                  <a:pt x="245" y="150"/>
                  <a:pt x="249" y="152"/>
                </a:cubicBezTo>
                <a:cubicBezTo>
                  <a:pt x="253" y="155"/>
                  <a:pt x="256" y="158"/>
                  <a:pt x="258" y="163"/>
                </a:cubicBezTo>
                <a:cubicBezTo>
                  <a:pt x="258" y="163"/>
                  <a:pt x="258" y="163"/>
                  <a:pt x="258" y="163"/>
                </a:cubicBezTo>
                <a:cubicBezTo>
                  <a:pt x="258" y="163"/>
                  <a:pt x="258" y="163"/>
                  <a:pt x="258" y="163"/>
                </a:cubicBezTo>
                <a:cubicBezTo>
                  <a:pt x="258" y="163"/>
                  <a:pt x="258" y="163"/>
                  <a:pt x="258" y="163"/>
                </a:cubicBezTo>
                <a:close/>
                <a:moveTo>
                  <a:pt x="243" y="221"/>
                </a:moveTo>
                <a:cubicBezTo>
                  <a:pt x="241" y="220"/>
                  <a:pt x="239" y="219"/>
                  <a:pt x="237" y="219"/>
                </a:cubicBezTo>
                <a:cubicBezTo>
                  <a:pt x="235" y="219"/>
                  <a:pt x="233" y="220"/>
                  <a:pt x="232" y="221"/>
                </a:cubicBezTo>
                <a:cubicBezTo>
                  <a:pt x="232" y="221"/>
                  <a:pt x="232" y="221"/>
                  <a:pt x="232" y="221"/>
                </a:cubicBezTo>
                <a:cubicBezTo>
                  <a:pt x="216" y="230"/>
                  <a:pt x="197" y="236"/>
                  <a:pt x="178" y="236"/>
                </a:cubicBezTo>
                <a:cubicBezTo>
                  <a:pt x="164" y="236"/>
                  <a:pt x="151" y="233"/>
                  <a:pt x="138" y="227"/>
                </a:cubicBezTo>
                <a:cubicBezTo>
                  <a:pt x="138" y="227"/>
                  <a:pt x="138" y="227"/>
                  <a:pt x="138" y="227"/>
                </a:cubicBezTo>
                <a:cubicBezTo>
                  <a:pt x="138" y="227"/>
                  <a:pt x="138" y="227"/>
                  <a:pt x="138" y="227"/>
                </a:cubicBezTo>
                <a:cubicBezTo>
                  <a:pt x="136" y="226"/>
                  <a:pt x="134" y="224"/>
                  <a:pt x="132" y="223"/>
                </a:cubicBezTo>
                <a:cubicBezTo>
                  <a:pt x="130" y="222"/>
                  <a:pt x="129" y="221"/>
                  <a:pt x="128" y="220"/>
                </a:cubicBezTo>
                <a:cubicBezTo>
                  <a:pt x="126" y="220"/>
                  <a:pt x="125" y="219"/>
                  <a:pt x="123" y="219"/>
                </a:cubicBezTo>
                <a:cubicBezTo>
                  <a:pt x="122" y="219"/>
                  <a:pt x="120" y="220"/>
                  <a:pt x="119" y="220"/>
                </a:cubicBezTo>
                <a:cubicBezTo>
                  <a:pt x="119" y="220"/>
                  <a:pt x="119" y="220"/>
                  <a:pt x="119" y="220"/>
                </a:cubicBezTo>
                <a:cubicBezTo>
                  <a:pt x="119" y="220"/>
                  <a:pt x="119" y="220"/>
                  <a:pt x="119" y="220"/>
                </a:cubicBezTo>
                <a:cubicBezTo>
                  <a:pt x="117" y="221"/>
                  <a:pt x="115" y="223"/>
                  <a:pt x="114" y="225"/>
                </a:cubicBezTo>
                <a:cubicBezTo>
                  <a:pt x="113" y="226"/>
                  <a:pt x="112" y="229"/>
                  <a:pt x="112" y="231"/>
                </a:cubicBezTo>
                <a:cubicBezTo>
                  <a:pt x="112" y="233"/>
                  <a:pt x="113" y="235"/>
                  <a:pt x="114" y="237"/>
                </a:cubicBezTo>
                <a:cubicBezTo>
                  <a:pt x="114" y="238"/>
                  <a:pt x="116" y="240"/>
                  <a:pt x="118" y="241"/>
                </a:cubicBezTo>
                <a:cubicBezTo>
                  <a:pt x="136" y="253"/>
                  <a:pt x="157" y="258"/>
                  <a:pt x="178" y="258"/>
                </a:cubicBezTo>
                <a:cubicBezTo>
                  <a:pt x="197" y="258"/>
                  <a:pt x="216" y="254"/>
                  <a:pt x="233" y="246"/>
                </a:cubicBezTo>
                <a:cubicBezTo>
                  <a:pt x="234" y="246"/>
                  <a:pt x="234" y="246"/>
                  <a:pt x="234" y="246"/>
                </a:cubicBezTo>
                <a:cubicBezTo>
                  <a:pt x="234" y="246"/>
                  <a:pt x="234" y="246"/>
                  <a:pt x="234" y="246"/>
                </a:cubicBezTo>
                <a:cubicBezTo>
                  <a:pt x="236" y="244"/>
                  <a:pt x="239" y="243"/>
                  <a:pt x="242" y="241"/>
                </a:cubicBezTo>
                <a:cubicBezTo>
                  <a:pt x="243" y="240"/>
                  <a:pt x="244" y="239"/>
                  <a:pt x="246" y="238"/>
                </a:cubicBezTo>
                <a:cubicBezTo>
                  <a:pt x="247" y="237"/>
                  <a:pt x="248" y="235"/>
                  <a:pt x="248" y="233"/>
                </a:cubicBezTo>
                <a:cubicBezTo>
                  <a:pt x="248" y="233"/>
                  <a:pt x="248" y="233"/>
                  <a:pt x="248" y="233"/>
                </a:cubicBezTo>
                <a:cubicBezTo>
                  <a:pt x="248" y="232"/>
                  <a:pt x="249" y="231"/>
                  <a:pt x="249" y="231"/>
                </a:cubicBezTo>
                <a:cubicBezTo>
                  <a:pt x="249" y="229"/>
                  <a:pt x="248" y="228"/>
                  <a:pt x="248" y="226"/>
                </a:cubicBezTo>
                <a:cubicBezTo>
                  <a:pt x="247" y="224"/>
                  <a:pt x="245" y="222"/>
                  <a:pt x="243" y="221"/>
                </a:cubicBezTo>
                <a:close/>
                <a:moveTo>
                  <a:pt x="117" y="192"/>
                </a:moveTo>
                <a:cubicBezTo>
                  <a:pt x="117" y="192"/>
                  <a:pt x="117" y="192"/>
                  <a:pt x="117" y="192"/>
                </a:cubicBezTo>
                <a:cubicBezTo>
                  <a:pt x="120" y="193"/>
                  <a:pt x="122" y="193"/>
                  <a:pt x="124" y="193"/>
                </a:cubicBezTo>
                <a:cubicBezTo>
                  <a:pt x="130" y="193"/>
                  <a:pt x="136" y="191"/>
                  <a:pt x="140" y="187"/>
                </a:cubicBezTo>
                <a:cubicBezTo>
                  <a:pt x="144" y="183"/>
                  <a:pt x="147" y="178"/>
                  <a:pt x="147" y="171"/>
                </a:cubicBezTo>
                <a:cubicBezTo>
                  <a:pt x="147" y="171"/>
                  <a:pt x="147" y="171"/>
                  <a:pt x="147" y="171"/>
                </a:cubicBezTo>
                <a:cubicBezTo>
                  <a:pt x="147" y="171"/>
                  <a:pt x="147" y="170"/>
                  <a:pt x="147" y="170"/>
                </a:cubicBezTo>
                <a:cubicBezTo>
                  <a:pt x="147" y="164"/>
                  <a:pt x="145" y="158"/>
                  <a:pt x="140" y="154"/>
                </a:cubicBezTo>
                <a:cubicBezTo>
                  <a:pt x="136" y="150"/>
                  <a:pt x="130" y="148"/>
                  <a:pt x="125" y="148"/>
                </a:cubicBezTo>
                <a:cubicBezTo>
                  <a:pt x="123" y="148"/>
                  <a:pt x="121" y="148"/>
                  <a:pt x="120" y="149"/>
                </a:cubicBezTo>
                <a:cubicBezTo>
                  <a:pt x="120" y="149"/>
                  <a:pt x="120" y="149"/>
                  <a:pt x="120" y="149"/>
                </a:cubicBezTo>
                <a:cubicBezTo>
                  <a:pt x="120" y="149"/>
                  <a:pt x="120" y="149"/>
                  <a:pt x="120" y="149"/>
                </a:cubicBezTo>
                <a:cubicBezTo>
                  <a:pt x="112" y="150"/>
                  <a:pt x="105" y="156"/>
                  <a:pt x="103" y="164"/>
                </a:cubicBezTo>
                <a:cubicBezTo>
                  <a:pt x="103" y="164"/>
                  <a:pt x="103" y="164"/>
                  <a:pt x="103" y="164"/>
                </a:cubicBezTo>
                <a:cubicBezTo>
                  <a:pt x="103" y="164"/>
                  <a:pt x="103" y="164"/>
                  <a:pt x="103" y="164"/>
                </a:cubicBezTo>
                <a:cubicBezTo>
                  <a:pt x="103" y="164"/>
                  <a:pt x="103" y="164"/>
                  <a:pt x="103" y="164"/>
                </a:cubicBezTo>
                <a:cubicBezTo>
                  <a:pt x="102" y="166"/>
                  <a:pt x="102" y="168"/>
                  <a:pt x="102" y="170"/>
                </a:cubicBezTo>
                <a:cubicBezTo>
                  <a:pt x="102" y="175"/>
                  <a:pt x="103" y="180"/>
                  <a:pt x="106" y="184"/>
                </a:cubicBezTo>
                <a:cubicBezTo>
                  <a:pt x="109" y="188"/>
                  <a:pt x="113" y="191"/>
                  <a:pt x="117" y="192"/>
                </a:cubicBezTo>
                <a:cubicBezTo>
                  <a:pt x="117" y="192"/>
                  <a:pt x="117" y="192"/>
                  <a:pt x="117" y="192"/>
                </a:cubicBezTo>
                <a:close/>
                <a:moveTo>
                  <a:pt x="360" y="136"/>
                </a:moveTo>
                <a:cubicBezTo>
                  <a:pt x="360" y="136"/>
                  <a:pt x="360" y="136"/>
                  <a:pt x="360" y="136"/>
                </a:cubicBezTo>
                <a:cubicBezTo>
                  <a:pt x="360" y="136"/>
                  <a:pt x="360" y="137"/>
                  <a:pt x="360" y="138"/>
                </a:cubicBezTo>
                <a:cubicBezTo>
                  <a:pt x="360" y="147"/>
                  <a:pt x="357" y="155"/>
                  <a:pt x="353" y="162"/>
                </a:cubicBezTo>
                <a:cubicBezTo>
                  <a:pt x="348" y="169"/>
                  <a:pt x="342" y="175"/>
                  <a:pt x="335" y="178"/>
                </a:cubicBezTo>
                <a:cubicBezTo>
                  <a:pt x="336" y="182"/>
                  <a:pt x="336" y="185"/>
                  <a:pt x="336" y="189"/>
                </a:cubicBezTo>
                <a:cubicBezTo>
                  <a:pt x="336" y="208"/>
                  <a:pt x="330" y="226"/>
                  <a:pt x="318" y="241"/>
                </a:cubicBezTo>
                <a:cubicBezTo>
                  <a:pt x="318" y="241"/>
                  <a:pt x="318" y="241"/>
                  <a:pt x="318" y="241"/>
                </a:cubicBezTo>
                <a:cubicBezTo>
                  <a:pt x="318" y="241"/>
                  <a:pt x="318" y="241"/>
                  <a:pt x="318" y="241"/>
                </a:cubicBezTo>
                <a:cubicBezTo>
                  <a:pt x="297" y="269"/>
                  <a:pt x="265" y="285"/>
                  <a:pt x="233" y="294"/>
                </a:cubicBezTo>
                <a:cubicBezTo>
                  <a:pt x="233" y="294"/>
                  <a:pt x="233" y="294"/>
                  <a:pt x="233" y="294"/>
                </a:cubicBezTo>
                <a:cubicBezTo>
                  <a:pt x="233" y="294"/>
                  <a:pt x="233" y="294"/>
                  <a:pt x="233" y="294"/>
                </a:cubicBezTo>
                <a:cubicBezTo>
                  <a:pt x="216" y="298"/>
                  <a:pt x="198" y="300"/>
                  <a:pt x="180" y="300"/>
                </a:cubicBezTo>
                <a:cubicBezTo>
                  <a:pt x="153" y="300"/>
                  <a:pt x="127" y="295"/>
                  <a:pt x="102" y="285"/>
                </a:cubicBezTo>
                <a:cubicBezTo>
                  <a:pt x="102" y="285"/>
                  <a:pt x="102" y="285"/>
                  <a:pt x="102" y="285"/>
                </a:cubicBezTo>
                <a:cubicBezTo>
                  <a:pt x="102" y="285"/>
                  <a:pt x="102" y="285"/>
                  <a:pt x="102" y="285"/>
                </a:cubicBezTo>
                <a:cubicBezTo>
                  <a:pt x="76" y="275"/>
                  <a:pt x="52" y="258"/>
                  <a:pt x="37" y="233"/>
                </a:cubicBezTo>
                <a:cubicBezTo>
                  <a:pt x="29" y="220"/>
                  <a:pt x="24" y="205"/>
                  <a:pt x="24" y="189"/>
                </a:cubicBezTo>
                <a:cubicBezTo>
                  <a:pt x="24" y="186"/>
                  <a:pt x="25" y="182"/>
                  <a:pt x="25" y="179"/>
                </a:cubicBezTo>
                <a:cubicBezTo>
                  <a:pt x="18" y="175"/>
                  <a:pt x="13" y="169"/>
                  <a:pt x="8" y="163"/>
                </a:cubicBezTo>
                <a:cubicBezTo>
                  <a:pt x="4" y="156"/>
                  <a:pt x="1" y="148"/>
                  <a:pt x="0" y="139"/>
                </a:cubicBezTo>
                <a:cubicBezTo>
                  <a:pt x="0" y="139"/>
                  <a:pt x="0" y="139"/>
                  <a:pt x="0" y="139"/>
                </a:cubicBezTo>
                <a:cubicBezTo>
                  <a:pt x="0" y="139"/>
                  <a:pt x="0" y="139"/>
                  <a:pt x="0" y="139"/>
                </a:cubicBezTo>
                <a:cubicBezTo>
                  <a:pt x="0" y="139"/>
                  <a:pt x="0" y="139"/>
                  <a:pt x="0" y="139"/>
                </a:cubicBezTo>
                <a:cubicBezTo>
                  <a:pt x="0" y="127"/>
                  <a:pt x="5" y="116"/>
                  <a:pt x="14" y="107"/>
                </a:cubicBezTo>
                <a:cubicBezTo>
                  <a:pt x="22" y="99"/>
                  <a:pt x="33" y="94"/>
                  <a:pt x="45" y="94"/>
                </a:cubicBezTo>
                <a:cubicBezTo>
                  <a:pt x="45" y="94"/>
                  <a:pt x="45" y="94"/>
                  <a:pt x="45" y="94"/>
                </a:cubicBezTo>
                <a:cubicBezTo>
                  <a:pt x="46" y="93"/>
                  <a:pt x="48" y="93"/>
                  <a:pt x="49" y="93"/>
                </a:cubicBezTo>
                <a:cubicBezTo>
                  <a:pt x="55" y="93"/>
                  <a:pt x="61" y="94"/>
                  <a:pt x="66" y="97"/>
                </a:cubicBezTo>
                <a:cubicBezTo>
                  <a:pt x="66" y="97"/>
                  <a:pt x="66" y="97"/>
                  <a:pt x="66" y="97"/>
                </a:cubicBezTo>
                <a:cubicBezTo>
                  <a:pt x="67" y="97"/>
                  <a:pt x="67" y="97"/>
                  <a:pt x="67" y="97"/>
                </a:cubicBezTo>
                <a:cubicBezTo>
                  <a:pt x="71" y="99"/>
                  <a:pt x="76" y="101"/>
                  <a:pt x="80" y="105"/>
                </a:cubicBezTo>
                <a:cubicBezTo>
                  <a:pt x="82" y="104"/>
                  <a:pt x="83" y="103"/>
                  <a:pt x="85" y="102"/>
                </a:cubicBezTo>
                <a:cubicBezTo>
                  <a:pt x="111" y="87"/>
                  <a:pt x="141" y="81"/>
                  <a:pt x="171" y="79"/>
                </a:cubicBezTo>
                <a:cubicBezTo>
                  <a:pt x="171" y="65"/>
                  <a:pt x="173" y="49"/>
                  <a:pt x="180" y="36"/>
                </a:cubicBezTo>
                <a:cubicBezTo>
                  <a:pt x="186" y="25"/>
                  <a:pt x="196" y="16"/>
                  <a:pt x="208" y="13"/>
                </a:cubicBezTo>
                <a:cubicBezTo>
                  <a:pt x="208" y="13"/>
                  <a:pt x="208" y="13"/>
                  <a:pt x="208" y="13"/>
                </a:cubicBezTo>
                <a:cubicBezTo>
                  <a:pt x="208" y="13"/>
                  <a:pt x="208" y="13"/>
                  <a:pt x="208" y="13"/>
                </a:cubicBezTo>
                <a:cubicBezTo>
                  <a:pt x="213" y="12"/>
                  <a:pt x="218" y="12"/>
                  <a:pt x="223" y="12"/>
                </a:cubicBezTo>
                <a:cubicBezTo>
                  <a:pt x="235" y="12"/>
                  <a:pt x="247" y="15"/>
                  <a:pt x="259" y="19"/>
                </a:cubicBezTo>
                <a:cubicBezTo>
                  <a:pt x="264" y="12"/>
                  <a:pt x="271" y="6"/>
                  <a:pt x="280" y="2"/>
                </a:cubicBezTo>
                <a:cubicBezTo>
                  <a:pt x="280" y="2"/>
                  <a:pt x="280" y="2"/>
                  <a:pt x="280" y="2"/>
                </a:cubicBezTo>
                <a:cubicBezTo>
                  <a:pt x="280" y="2"/>
                  <a:pt x="280" y="2"/>
                  <a:pt x="280" y="2"/>
                </a:cubicBezTo>
                <a:cubicBezTo>
                  <a:pt x="285" y="1"/>
                  <a:pt x="290" y="0"/>
                  <a:pt x="295" y="0"/>
                </a:cubicBezTo>
                <a:cubicBezTo>
                  <a:pt x="301" y="0"/>
                  <a:pt x="307" y="1"/>
                  <a:pt x="312" y="3"/>
                </a:cubicBezTo>
                <a:cubicBezTo>
                  <a:pt x="312" y="3"/>
                  <a:pt x="312" y="3"/>
                  <a:pt x="312" y="3"/>
                </a:cubicBezTo>
                <a:cubicBezTo>
                  <a:pt x="312" y="3"/>
                  <a:pt x="312" y="3"/>
                  <a:pt x="312" y="3"/>
                </a:cubicBezTo>
                <a:cubicBezTo>
                  <a:pt x="312" y="3"/>
                  <a:pt x="312" y="3"/>
                  <a:pt x="312" y="3"/>
                </a:cubicBezTo>
                <a:cubicBezTo>
                  <a:pt x="320" y="6"/>
                  <a:pt x="326" y="12"/>
                  <a:pt x="331" y="18"/>
                </a:cubicBezTo>
                <a:cubicBezTo>
                  <a:pt x="335" y="25"/>
                  <a:pt x="338" y="33"/>
                  <a:pt x="338" y="41"/>
                </a:cubicBezTo>
                <a:cubicBezTo>
                  <a:pt x="338" y="43"/>
                  <a:pt x="338" y="44"/>
                  <a:pt x="338" y="46"/>
                </a:cubicBezTo>
                <a:cubicBezTo>
                  <a:pt x="338" y="46"/>
                  <a:pt x="338" y="46"/>
                  <a:pt x="338" y="46"/>
                </a:cubicBezTo>
                <a:cubicBezTo>
                  <a:pt x="338" y="46"/>
                  <a:pt x="338" y="46"/>
                  <a:pt x="338" y="46"/>
                </a:cubicBezTo>
                <a:cubicBezTo>
                  <a:pt x="337" y="57"/>
                  <a:pt x="331" y="66"/>
                  <a:pt x="324" y="73"/>
                </a:cubicBezTo>
                <a:cubicBezTo>
                  <a:pt x="316" y="80"/>
                  <a:pt x="306" y="84"/>
                  <a:pt x="296" y="84"/>
                </a:cubicBezTo>
                <a:cubicBezTo>
                  <a:pt x="294" y="84"/>
                  <a:pt x="292" y="84"/>
                  <a:pt x="291" y="83"/>
                </a:cubicBezTo>
                <a:cubicBezTo>
                  <a:pt x="280" y="83"/>
                  <a:pt x="271" y="78"/>
                  <a:pt x="264" y="70"/>
                </a:cubicBezTo>
                <a:cubicBezTo>
                  <a:pt x="257" y="63"/>
                  <a:pt x="252" y="53"/>
                  <a:pt x="252" y="43"/>
                </a:cubicBezTo>
                <a:cubicBezTo>
                  <a:pt x="252" y="42"/>
                  <a:pt x="252" y="42"/>
                  <a:pt x="252" y="41"/>
                </a:cubicBezTo>
                <a:cubicBezTo>
                  <a:pt x="243" y="37"/>
                  <a:pt x="233" y="33"/>
                  <a:pt x="223" y="33"/>
                </a:cubicBezTo>
                <a:cubicBezTo>
                  <a:pt x="221" y="33"/>
                  <a:pt x="220" y="33"/>
                  <a:pt x="218" y="34"/>
                </a:cubicBezTo>
                <a:cubicBezTo>
                  <a:pt x="218" y="34"/>
                  <a:pt x="218" y="34"/>
                  <a:pt x="218" y="34"/>
                </a:cubicBezTo>
                <a:cubicBezTo>
                  <a:pt x="211" y="34"/>
                  <a:pt x="204" y="39"/>
                  <a:pt x="200" y="46"/>
                </a:cubicBezTo>
                <a:cubicBezTo>
                  <a:pt x="200" y="46"/>
                  <a:pt x="200" y="46"/>
                  <a:pt x="200" y="46"/>
                </a:cubicBezTo>
                <a:cubicBezTo>
                  <a:pt x="200" y="46"/>
                  <a:pt x="200" y="46"/>
                  <a:pt x="200" y="46"/>
                </a:cubicBezTo>
                <a:cubicBezTo>
                  <a:pt x="195" y="56"/>
                  <a:pt x="194" y="68"/>
                  <a:pt x="194" y="80"/>
                </a:cubicBezTo>
                <a:cubicBezTo>
                  <a:pt x="223" y="81"/>
                  <a:pt x="252" y="88"/>
                  <a:pt x="278" y="103"/>
                </a:cubicBezTo>
                <a:cubicBezTo>
                  <a:pt x="278" y="103"/>
                  <a:pt x="278" y="103"/>
                  <a:pt x="278" y="103"/>
                </a:cubicBezTo>
                <a:cubicBezTo>
                  <a:pt x="278" y="103"/>
                  <a:pt x="278" y="103"/>
                  <a:pt x="278" y="103"/>
                </a:cubicBezTo>
                <a:cubicBezTo>
                  <a:pt x="278" y="104"/>
                  <a:pt x="279" y="104"/>
                  <a:pt x="280" y="105"/>
                </a:cubicBezTo>
                <a:cubicBezTo>
                  <a:pt x="282" y="103"/>
                  <a:pt x="284" y="102"/>
                  <a:pt x="286" y="100"/>
                </a:cubicBezTo>
                <a:cubicBezTo>
                  <a:pt x="294" y="95"/>
                  <a:pt x="303" y="93"/>
                  <a:pt x="312" y="93"/>
                </a:cubicBezTo>
                <a:cubicBezTo>
                  <a:pt x="316" y="93"/>
                  <a:pt x="320" y="93"/>
                  <a:pt x="324" y="94"/>
                </a:cubicBezTo>
                <a:cubicBezTo>
                  <a:pt x="324" y="94"/>
                  <a:pt x="324" y="94"/>
                  <a:pt x="324" y="94"/>
                </a:cubicBezTo>
                <a:cubicBezTo>
                  <a:pt x="324" y="94"/>
                  <a:pt x="324" y="94"/>
                  <a:pt x="324" y="94"/>
                </a:cubicBezTo>
                <a:cubicBezTo>
                  <a:pt x="324" y="94"/>
                  <a:pt x="324" y="94"/>
                  <a:pt x="324" y="94"/>
                </a:cubicBezTo>
                <a:cubicBezTo>
                  <a:pt x="324" y="94"/>
                  <a:pt x="324" y="94"/>
                  <a:pt x="324" y="94"/>
                </a:cubicBezTo>
                <a:cubicBezTo>
                  <a:pt x="334" y="97"/>
                  <a:pt x="342" y="102"/>
                  <a:pt x="349" y="109"/>
                </a:cubicBezTo>
                <a:cubicBezTo>
                  <a:pt x="355" y="117"/>
                  <a:pt x="359" y="126"/>
                  <a:pt x="360" y="136"/>
                </a:cubicBezTo>
                <a:cubicBezTo>
                  <a:pt x="360" y="136"/>
                  <a:pt x="360" y="136"/>
                  <a:pt x="360" y="136"/>
                </a:cubicBezTo>
                <a:cubicBezTo>
                  <a:pt x="360" y="136"/>
                  <a:pt x="360" y="136"/>
                  <a:pt x="360" y="136"/>
                </a:cubicBezTo>
                <a:close/>
                <a:moveTo>
                  <a:pt x="275" y="41"/>
                </a:moveTo>
                <a:cubicBezTo>
                  <a:pt x="275" y="41"/>
                  <a:pt x="275" y="42"/>
                  <a:pt x="275" y="42"/>
                </a:cubicBezTo>
                <a:cubicBezTo>
                  <a:pt x="275" y="42"/>
                  <a:pt x="275" y="42"/>
                  <a:pt x="275" y="42"/>
                </a:cubicBezTo>
                <a:cubicBezTo>
                  <a:pt x="275" y="42"/>
                  <a:pt x="275" y="42"/>
                  <a:pt x="275" y="42"/>
                </a:cubicBezTo>
                <a:cubicBezTo>
                  <a:pt x="275" y="47"/>
                  <a:pt x="277" y="52"/>
                  <a:pt x="281" y="55"/>
                </a:cubicBezTo>
                <a:cubicBezTo>
                  <a:pt x="285" y="59"/>
                  <a:pt x="289" y="61"/>
                  <a:pt x="294" y="61"/>
                </a:cubicBezTo>
                <a:cubicBezTo>
                  <a:pt x="294" y="61"/>
                  <a:pt x="294" y="61"/>
                  <a:pt x="294" y="61"/>
                </a:cubicBezTo>
                <a:cubicBezTo>
                  <a:pt x="294" y="61"/>
                  <a:pt x="294" y="61"/>
                  <a:pt x="294" y="61"/>
                </a:cubicBezTo>
                <a:cubicBezTo>
                  <a:pt x="295" y="61"/>
                  <a:pt x="295" y="61"/>
                  <a:pt x="296" y="61"/>
                </a:cubicBezTo>
                <a:cubicBezTo>
                  <a:pt x="300" y="61"/>
                  <a:pt x="305" y="59"/>
                  <a:pt x="309" y="55"/>
                </a:cubicBezTo>
                <a:cubicBezTo>
                  <a:pt x="313" y="52"/>
                  <a:pt x="315" y="47"/>
                  <a:pt x="315" y="42"/>
                </a:cubicBezTo>
                <a:cubicBezTo>
                  <a:pt x="315" y="42"/>
                  <a:pt x="315" y="42"/>
                  <a:pt x="315" y="42"/>
                </a:cubicBezTo>
                <a:cubicBezTo>
                  <a:pt x="315" y="42"/>
                  <a:pt x="315" y="42"/>
                  <a:pt x="315" y="42"/>
                </a:cubicBezTo>
                <a:cubicBezTo>
                  <a:pt x="315" y="42"/>
                  <a:pt x="315" y="41"/>
                  <a:pt x="315" y="41"/>
                </a:cubicBezTo>
                <a:cubicBezTo>
                  <a:pt x="315" y="36"/>
                  <a:pt x="313" y="31"/>
                  <a:pt x="309" y="27"/>
                </a:cubicBezTo>
                <a:cubicBezTo>
                  <a:pt x="305" y="23"/>
                  <a:pt x="300" y="21"/>
                  <a:pt x="295" y="21"/>
                </a:cubicBezTo>
                <a:cubicBezTo>
                  <a:pt x="293" y="21"/>
                  <a:pt x="292" y="21"/>
                  <a:pt x="290" y="22"/>
                </a:cubicBezTo>
                <a:cubicBezTo>
                  <a:pt x="290" y="22"/>
                  <a:pt x="290" y="22"/>
                  <a:pt x="290" y="22"/>
                </a:cubicBezTo>
                <a:cubicBezTo>
                  <a:pt x="290" y="22"/>
                  <a:pt x="290" y="22"/>
                  <a:pt x="290" y="22"/>
                </a:cubicBezTo>
                <a:cubicBezTo>
                  <a:pt x="286" y="23"/>
                  <a:pt x="282" y="25"/>
                  <a:pt x="279" y="29"/>
                </a:cubicBezTo>
                <a:cubicBezTo>
                  <a:pt x="276" y="32"/>
                  <a:pt x="275" y="36"/>
                  <a:pt x="275" y="41"/>
                </a:cubicBezTo>
                <a:close/>
                <a:moveTo>
                  <a:pt x="61" y="119"/>
                </a:moveTo>
                <a:cubicBezTo>
                  <a:pt x="57" y="117"/>
                  <a:pt x="53" y="115"/>
                  <a:pt x="49" y="115"/>
                </a:cubicBezTo>
                <a:cubicBezTo>
                  <a:pt x="48" y="115"/>
                  <a:pt x="48" y="115"/>
                  <a:pt x="47" y="116"/>
                </a:cubicBezTo>
                <a:cubicBezTo>
                  <a:pt x="47" y="116"/>
                  <a:pt x="47" y="116"/>
                  <a:pt x="47" y="116"/>
                </a:cubicBezTo>
                <a:cubicBezTo>
                  <a:pt x="47" y="116"/>
                  <a:pt x="47" y="116"/>
                  <a:pt x="47" y="116"/>
                </a:cubicBezTo>
                <a:cubicBezTo>
                  <a:pt x="41" y="116"/>
                  <a:pt x="35" y="118"/>
                  <a:pt x="31" y="122"/>
                </a:cubicBezTo>
                <a:cubicBezTo>
                  <a:pt x="27" y="126"/>
                  <a:pt x="24" y="131"/>
                  <a:pt x="24" y="137"/>
                </a:cubicBezTo>
                <a:cubicBezTo>
                  <a:pt x="24" y="137"/>
                  <a:pt x="24" y="137"/>
                  <a:pt x="24" y="137"/>
                </a:cubicBezTo>
                <a:cubicBezTo>
                  <a:pt x="24" y="137"/>
                  <a:pt x="24" y="137"/>
                  <a:pt x="24" y="137"/>
                </a:cubicBezTo>
                <a:cubicBezTo>
                  <a:pt x="24" y="138"/>
                  <a:pt x="24" y="138"/>
                  <a:pt x="24" y="139"/>
                </a:cubicBezTo>
                <a:cubicBezTo>
                  <a:pt x="24" y="143"/>
                  <a:pt x="25" y="146"/>
                  <a:pt x="27" y="149"/>
                </a:cubicBezTo>
                <a:cubicBezTo>
                  <a:pt x="28" y="152"/>
                  <a:pt x="30" y="154"/>
                  <a:pt x="32" y="156"/>
                </a:cubicBezTo>
                <a:cubicBezTo>
                  <a:pt x="39" y="141"/>
                  <a:pt x="49" y="129"/>
                  <a:pt x="61" y="119"/>
                </a:cubicBezTo>
                <a:close/>
                <a:moveTo>
                  <a:pt x="313" y="190"/>
                </a:moveTo>
                <a:cubicBezTo>
                  <a:pt x="313" y="177"/>
                  <a:pt x="309" y="164"/>
                  <a:pt x="301" y="153"/>
                </a:cubicBezTo>
                <a:cubicBezTo>
                  <a:pt x="286" y="132"/>
                  <a:pt x="263" y="118"/>
                  <a:pt x="238" y="111"/>
                </a:cubicBezTo>
                <a:cubicBezTo>
                  <a:pt x="238" y="111"/>
                  <a:pt x="238" y="111"/>
                  <a:pt x="238" y="111"/>
                </a:cubicBezTo>
                <a:cubicBezTo>
                  <a:pt x="233" y="109"/>
                  <a:pt x="229" y="108"/>
                  <a:pt x="224" y="107"/>
                </a:cubicBezTo>
                <a:cubicBezTo>
                  <a:pt x="210" y="104"/>
                  <a:pt x="195" y="102"/>
                  <a:pt x="180" y="102"/>
                </a:cubicBezTo>
                <a:cubicBezTo>
                  <a:pt x="161" y="102"/>
                  <a:pt x="141" y="105"/>
                  <a:pt x="122" y="111"/>
                </a:cubicBezTo>
                <a:cubicBezTo>
                  <a:pt x="98" y="119"/>
                  <a:pt x="74" y="132"/>
                  <a:pt x="59" y="153"/>
                </a:cubicBezTo>
                <a:cubicBezTo>
                  <a:pt x="59" y="153"/>
                  <a:pt x="59" y="153"/>
                  <a:pt x="59" y="153"/>
                </a:cubicBezTo>
                <a:cubicBezTo>
                  <a:pt x="52" y="164"/>
                  <a:pt x="47" y="177"/>
                  <a:pt x="47" y="190"/>
                </a:cubicBezTo>
                <a:cubicBezTo>
                  <a:pt x="47" y="195"/>
                  <a:pt x="48" y="199"/>
                  <a:pt x="49" y="204"/>
                </a:cubicBezTo>
                <a:cubicBezTo>
                  <a:pt x="49" y="204"/>
                  <a:pt x="49" y="204"/>
                  <a:pt x="49" y="204"/>
                </a:cubicBezTo>
                <a:cubicBezTo>
                  <a:pt x="52" y="215"/>
                  <a:pt x="57" y="224"/>
                  <a:pt x="64" y="232"/>
                </a:cubicBezTo>
                <a:cubicBezTo>
                  <a:pt x="71" y="240"/>
                  <a:pt x="80" y="247"/>
                  <a:pt x="89" y="253"/>
                </a:cubicBezTo>
                <a:cubicBezTo>
                  <a:pt x="91" y="254"/>
                  <a:pt x="93" y="255"/>
                  <a:pt x="95" y="256"/>
                </a:cubicBezTo>
                <a:cubicBezTo>
                  <a:pt x="121" y="271"/>
                  <a:pt x="151" y="277"/>
                  <a:pt x="180" y="277"/>
                </a:cubicBezTo>
                <a:cubicBezTo>
                  <a:pt x="185" y="277"/>
                  <a:pt x="191" y="277"/>
                  <a:pt x="196" y="277"/>
                </a:cubicBezTo>
                <a:cubicBezTo>
                  <a:pt x="225" y="274"/>
                  <a:pt x="256" y="265"/>
                  <a:pt x="280" y="247"/>
                </a:cubicBezTo>
                <a:cubicBezTo>
                  <a:pt x="280" y="247"/>
                  <a:pt x="280" y="247"/>
                  <a:pt x="280" y="247"/>
                </a:cubicBezTo>
                <a:cubicBezTo>
                  <a:pt x="288" y="242"/>
                  <a:pt x="295" y="235"/>
                  <a:pt x="300" y="227"/>
                </a:cubicBezTo>
                <a:cubicBezTo>
                  <a:pt x="306" y="219"/>
                  <a:pt x="310" y="210"/>
                  <a:pt x="312" y="201"/>
                </a:cubicBezTo>
                <a:cubicBezTo>
                  <a:pt x="312" y="201"/>
                  <a:pt x="312" y="201"/>
                  <a:pt x="312" y="201"/>
                </a:cubicBezTo>
                <a:cubicBezTo>
                  <a:pt x="312" y="201"/>
                  <a:pt x="312" y="201"/>
                  <a:pt x="312" y="201"/>
                </a:cubicBezTo>
                <a:cubicBezTo>
                  <a:pt x="313" y="197"/>
                  <a:pt x="313" y="193"/>
                  <a:pt x="313" y="190"/>
                </a:cubicBezTo>
                <a:close/>
                <a:moveTo>
                  <a:pt x="337" y="138"/>
                </a:moveTo>
                <a:cubicBezTo>
                  <a:pt x="337" y="135"/>
                  <a:pt x="336" y="132"/>
                  <a:pt x="335" y="129"/>
                </a:cubicBezTo>
                <a:cubicBezTo>
                  <a:pt x="335" y="129"/>
                  <a:pt x="335" y="129"/>
                  <a:pt x="335" y="129"/>
                </a:cubicBezTo>
                <a:cubicBezTo>
                  <a:pt x="335" y="129"/>
                  <a:pt x="335" y="129"/>
                  <a:pt x="335" y="129"/>
                </a:cubicBezTo>
                <a:cubicBezTo>
                  <a:pt x="332" y="124"/>
                  <a:pt x="329" y="121"/>
                  <a:pt x="325" y="119"/>
                </a:cubicBezTo>
                <a:cubicBezTo>
                  <a:pt x="321" y="117"/>
                  <a:pt x="317" y="116"/>
                  <a:pt x="312" y="116"/>
                </a:cubicBezTo>
                <a:cubicBezTo>
                  <a:pt x="308" y="116"/>
                  <a:pt x="303" y="116"/>
                  <a:pt x="300" y="118"/>
                </a:cubicBezTo>
                <a:cubicBezTo>
                  <a:pt x="312" y="129"/>
                  <a:pt x="322" y="141"/>
                  <a:pt x="329" y="156"/>
                </a:cubicBezTo>
                <a:cubicBezTo>
                  <a:pt x="331" y="154"/>
                  <a:pt x="333" y="152"/>
                  <a:pt x="334" y="149"/>
                </a:cubicBezTo>
                <a:cubicBezTo>
                  <a:pt x="336" y="146"/>
                  <a:pt x="337" y="142"/>
                  <a:pt x="337" y="13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" name="Freeform 7">
            <a:extLst>
              <a:ext uri="{FF2B5EF4-FFF2-40B4-BE49-F238E27FC236}">
                <a16:creationId xmlns:a16="http://schemas.microsoft.com/office/drawing/2014/main" xmlns="" id="{81CE1857-B5D5-4409-A1D6-790B242538BD}"/>
              </a:ext>
            </a:extLst>
          </p:cNvPr>
          <p:cNvSpPr>
            <a:spLocks noEditPoints="1"/>
          </p:cNvSpPr>
          <p:nvPr/>
        </p:nvSpPr>
        <p:spPr bwMode="auto">
          <a:xfrm>
            <a:off x="2868613" y="2640013"/>
            <a:ext cx="576263" cy="342900"/>
          </a:xfrm>
          <a:custGeom>
            <a:avLst/>
            <a:gdLst>
              <a:gd name="T0" fmla="*/ 80 w 400"/>
              <a:gd name="T1" fmla="*/ 236 h 236"/>
              <a:gd name="T2" fmla="*/ 66 w 400"/>
              <a:gd name="T3" fmla="*/ 221 h 236"/>
              <a:gd name="T4" fmla="*/ 66 w 400"/>
              <a:gd name="T5" fmla="*/ 99 h 236"/>
              <a:gd name="T6" fmla="*/ 0 w 400"/>
              <a:gd name="T7" fmla="*/ 99 h 236"/>
              <a:gd name="T8" fmla="*/ 89 w 400"/>
              <a:gd name="T9" fmla="*/ 1 h 236"/>
              <a:gd name="T10" fmla="*/ 178 w 400"/>
              <a:gd name="T11" fmla="*/ 99 h 236"/>
              <a:gd name="T12" fmla="*/ 112 w 400"/>
              <a:gd name="T13" fmla="*/ 99 h 236"/>
              <a:gd name="T14" fmla="*/ 112 w 400"/>
              <a:gd name="T15" fmla="*/ 189 h 236"/>
              <a:gd name="T16" fmla="*/ 183 w 400"/>
              <a:gd name="T17" fmla="*/ 189 h 236"/>
              <a:gd name="T18" fmla="*/ 229 w 400"/>
              <a:gd name="T19" fmla="*/ 236 h 236"/>
              <a:gd name="T20" fmla="*/ 80 w 400"/>
              <a:gd name="T21" fmla="*/ 236 h 236"/>
              <a:gd name="T22" fmla="*/ 400 w 400"/>
              <a:gd name="T23" fmla="*/ 137 h 236"/>
              <a:gd name="T24" fmla="*/ 334 w 400"/>
              <a:gd name="T25" fmla="*/ 137 h 236"/>
              <a:gd name="T26" fmla="*/ 334 w 400"/>
              <a:gd name="T27" fmla="*/ 15 h 236"/>
              <a:gd name="T28" fmla="*/ 320 w 400"/>
              <a:gd name="T29" fmla="*/ 0 h 236"/>
              <a:gd name="T30" fmla="*/ 171 w 400"/>
              <a:gd name="T31" fmla="*/ 0 h 236"/>
              <a:gd name="T32" fmla="*/ 217 w 400"/>
              <a:gd name="T33" fmla="*/ 47 h 236"/>
              <a:gd name="T34" fmla="*/ 288 w 400"/>
              <a:gd name="T35" fmla="*/ 47 h 236"/>
              <a:gd name="T36" fmla="*/ 288 w 400"/>
              <a:gd name="T37" fmla="*/ 137 h 236"/>
              <a:gd name="T38" fmla="*/ 222 w 400"/>
              <a:gd name="T39" fmla="*/ 137 h 236"/>
              <a:gd name="T40" fmla="*/ 311 w 400"/>
              <a:gd name="T41" fmla="*/ 235 h 236"/>
              <a:gd name="T42" fmla="*/ 400 w 400"/>
              <a:gd name="T43" fmla="*/ 137 h 2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400" h="236">
                <a:moveTo>
                  <a:pt x="80" y="236"/>
                </a:moveTo>
                <a:cubicBezTo>
                  <a:pt x="72" y="236"/>
                  <a:pt x="66" y="229"/>
                  <a:pt x="66" y="221"/>
                </a:cubicBezTo>
                <a:cubicBezTo>
                  <a:pt x="66" y="99"/>
                  <a:pt x="66" y="99"/>
                  <a:pt x="66" y="99"/>
                </a:cubicBezTo>
                <a:cubicBezTo>
                  <a:pt x="0" y="99"/>
                  <a:pt x="0" y="99"/>
                  <a:pt x="0" y="99"/>
                </a:cubicBezTo>
                <a:cubicBezTo>
                  <a:pt x="89" y="1"/>
                  <a:pt x="89" y="1"/>
                  <a:pt x="89" y="1"/>
                </a:cubicBezTo>
                <a:cubicBezTo>
                  <a:pt x="178" y="99"/>
                  <a:pt x="178" y="99"/>
                  <a:pt x="178" y="99"/>
                </a:cubicBezTo>
                <a:cubicBezTo>
                  <a:pt x="112" y="99"/>
                  <a:pt x="112" y="99"/>
                  <a:pt x="112" y="99"/>
                </a:cubicBezTo>
                <a:cubicBezTo>
                  <a:pt x="112" y="189"/>
                  <a:pt x="112" y="189"/>
                  <a:pt x="112" y="189"/>
                </a:cubicBezTo>
                <a:cubicBezTo>
                  <a:pt x="183" y="189"/>
                  <a:pt x="183" y="189"/>
                  <a:pt x="183" y="189"/>
                </a:cubicBezTo>
                <a:cubicBezTo>
                  <a:pt x="229" y="236"/>
                  <a:pt x="229" y="236"/>
                  <a:pt x="229" y="236"/>
                </a:cubicBezTo>
                <a:lnTo>
                  <a:pt x="80" y="236"/>
                </a:lnTo>
                <a:close/>
                <a:moveTo>
                  <a:pt x="400" y="137"/>
                </a:moveTo>
                <a:cubicBezTo>
                  <a:pt x="334" y="137"/>
                  <a:pt x="334" y="137"/>
                  <a:pt x="334" y="137"/>
                </a:cubicBezTo>
                <a:cubicBezTo>
                  <a:pt x="334" y="15"/>
                  <a:pt x="334" y="15"/>
                  <a:pt x="334" y="15"/>
                </a:cubicBezTo>
                <a:cubicBezTo>
                  <a:pt x="334" y="7"/>
                  <a:pt x="328" y="0"/>
                  <a:pt x="320" y="0"/>
                </a:cubicBezTo>
                <a:cubicBezTo>
                  <a:pt x="171" y="0"/>
                  <a:pt x="171" y="0"/>
                  <a:pt x="171" y="0"/>
                </a:cubicBezTo>
                <a:cubicBezTo>
                  <a:pt x="217" y="47"/>
                  <a:pt x="217" y="47"/>
                  <a:pt x="217" y="47"/>
                </a:cubicBezTo>
                <a:cubicBezTo>
                  <a:pt x="288" y="47"/>
                  <a:pt x="288" y="47"/>
                  <a:pt x="288" y="47"/>
                </a:cubicBezTo>
                <a:cubicBezTo>
                  <a:pt x="288" y="137"/>
                  <a:pt x="288" y="137"/>
                  <a:pt x="288" y="137"/>
                </a:cubicBezTo>
                <a:cubicBezTo>
                  <a:pt x="222" y="137"/>
                  <a:pt x="222" y="137"/>
                  <a:pt x="222" y="137"/>
                </a:cubicBezTo>
                <a:cubicBezTo>
                  <a:pt x="311" y="235"/>
                  <a:pt x="311" y="235"/>
                  <a:pt x="311" y="235"/>
                </a:cubicBezTo>
                <a:lnTo>
                  <a:pt x="400" y="13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" name="Freeform 8">
            <a:extLst>
              <a:ext uri="{FF2B5EF4-FFF2-40B4-BE49-F238E27FC236}">
                <a16:creationId xmlns:a16="http://schemas.microsoft.com/office/drawing/2014/main" xmlns="" id="{2F39E7C1-CBA8-41EF-94A0-978B9FF8E6FE}"/>
              </a:ext>
            </a:extLst>
          </p:cNvPr>
          <p:cNvSpPr>
            <a:spLocks noEditPoints="1"/>
          </p:cNvSpPr>
          <p:nvPr/>
        </p:nvSpPr>
        <p:spPr bwMode="auto">
          <a:xfrm>
            <a:off x="2997200" y="3200400"/>
            <a:ext cx="325438" cy="434975"/>
          </a:xfrm>
          <a:custGeom>
            <a:avLst/>
            <a:gdLst>
              <a:gd name="T0" fmla="*/ 149 w 226"/>
              <a:gd name="T1" fmla="*/ 109 h 300"/>
              <a:gd name="T2" fmla="*/ 149 w 226"/>
              <a:gd name="T3" fmla="*/ 131 h 300"/>
              <a:gd name="T4" fmla="*/ 105 w 226"/>
              <a:gd name="T5" fmla="*/ 27 h 300"/>
              <a:gd name="T6" fmla="*/ 105 w 226"/>
              <a:gd name="T7" fmla="*/ 42 h 300"/>
              <a:gd name="T8" fmla="*/ 119 w 226"/>
              <a:gd name="T9" fmla="*/ 28 h 300"/>
              <a:gd name="T10" fmla="*/ 112 w 226"/>
              <a:gd name="T11" fmla="*/ 0 h 300"/>
              <a:gd name="T12" fmla="*/ 105 w 226"/>
              <a:gd name="T13" fmla="*/ 27 h 300"/>
              <a:gd name="T14" fmla="*/ 86 w 226"/>
              <a:gd name="T15" fmla="*/ 120 h 300"/>
              <a:gd name="T16" fmla="*/ 64 w 226"/>
              <a:gd name="T17" fmla="*/ 120 h 300"/>
              <a:gd name="T18" fmla="*/ 112 w 226"/>
              <a:gd name="T19" fmla="*/ 300 h 300"/>
              <a:gd name="T20" fmla="*/ 77 w 226"/>
              <a:gd name="T21" fmla="*/ 275 h 300"/>
              <a:gd name="T22" fmla="*/ 0 w 226"/>
              <a:gd name="T23" fmla="*/ 256 h 300"/>
              <a:gd name="T24" fmla="*/ 8 w 226"/>
              <a:gd name="T25" fmla="*/ 181 h 300"/>
              <a:gd name="T26" fmla="*/ 29 w 226"/>
              <a:gd name="T27" fmla="*/ 128 h 300"/>
              <a:gd name="T28" fmla="*/ 113 w 226"/>
              <a:gd name="T29" fmla="*/ 50 h 300"/>
              <a:gd name="T30" fmla="*/ 197 w 226"/>
              <a:gd name="T31" fmla="*/ 128 h 300"/>
              <a:gd name="T32" fmla="*/ 218 w 226"/>
              <a:gd name="T33" fmla="*/ 181 h 300"/>
              <a:gd name="T34" fmla="*/ 226 w 226"/>
              <a:gd name="T35" fmla="*/ 256 h 300"/>
              <a:gd name="T36" fmla="*/ 198 w 226"/>
              <a:gd name="T37" fmla="*/ 256 h 300"/>
              <a:gd name="T38" fmla="*/ 206 w 226"/>
              <a:gd name="T39" fmla="*/ 202 h 300"/>
              <a:gd name="T40" fmla="*/ 197 w 226"/>
              <a:gd name="T41" fmla="*/ 218 h 300"/>
              <a:gd name="T42" fmla="*/ 197 w 226"/>
              <a:gd name="T43" fmla="*/ 226 h 300"/>
              <a:gd name="T44" fmla="*/ 197 w 226"/>
              <a:gd name="T45" fmla="*/ 226 h 300"/>
              <a:gd name="T46" fmla="*/ 153 w 226"/>
              <a:gd name="T47" fmla="*/ 272 h 300"/>
              <a:gd name="T48" fmla="*/ 73 w 226"/>
              <a:gd name="T49" fmla="*/ 272 h 300"/>
              <a:gd name="T50" fmla="*/ 29 w 226"/>
              <a:gd name="T51" fmla="*/ 226 h 300"/>
              <a:gd name="T52" fmla="*/ 29 w 226"/>
              <a:gd name="T53" fmla="*/ 226 h 300"/>
              <a:gd name="T54" fmla="*/ 29 w 226"/>
              <a:gd name="T55" fmla="*/ 218 h 300"/>
              <a:gd name="T56" fmla="*/ 20 w 226"/>
              <a:gd name="T57" fmla="*/ 202 h 300"/>
              <a:gd name="T58" fmla="*/ 28 w 226"/>
              <a:gd name="T59" fmla="*/ 256 h 300"/>
              <a:gd name="T60" fmla="*/ 0 w 226"/>
              <a:gd name="T61" fmla="*/ 256 h 300"/>
              <a:gd name="T62" fmla="*/ 130 w 226"/>
              <a:gd name="T63" fmla="*/ 173 h 300"/>
              <a:gd name="T64" fmla="*/ 130 w 226"/>
              <a:gd name="T65" fmla="*/ 187 h 300"/>
              <a:gd name="T66" fmla="*/ 154 w 226"/>
              <a:gd name="T67" fmla="*/ 180 h 300"/>
              <a:gd name="T68" fmla="*/ 140 w 226"/>
              <a:gd name="T69" fmla="*/ 180 h 300"/>
              <a:gd name="T70" fmla="*/ 154 w 226"/>
              <a:gd name="T71" fmla="*/ 180 h 300"/>
              <a:gd name="T72" fmla="*/ 164 w 226"/>
              <a:gd name="T73" fmla="*/ 173 h 300"/>
              <a:gd name="T74" fmla="*/ 164 w 226"/>
              <a:gd name="T75" fmla="*/ 187 h 300"/>
              <a:gd name="T76" fmla="*/ 55 w 226"/>
              <a:gd name="T77" fmla="*/ 122 h 300"/>
              <a:gd name="T78" fmla="*/ 89 w 226"/>
              <a:gd name="T79" fmla="*/ 142 h 300"/>
              <a:gd name="T80" fmla="*/ 113 w 226"/>
              <a:gd name="T81" fmla="*/ 139 h 300"/>
              <a:gd name="T82" fmla="*/ 136 w 226"/>
              <a:gd name="T83" fmla="*/ 142 h 300"/>
              <a:gd name="T84" fmla="*/ 171 w 226"/>
              <a:gd name="T85" fmla="*/ 122 h 300"/>
              <a:gd name="T86" fmla="*/ 114 w 226"/>
              <a:gd name="T87" fmla="*/ 74 h 300"/>
              <a:gd name="T88" fmla="*/ 113 w 226"/>
              <a:gd name="T89" fmla="*/ 74 h 300"/>
              <a:gd name="T90" fmla="*/ 113 w 226"/>
              <a:gd name="T91" fmla="*/ 74 h 300"/>
              <a:gd name="T92" fmla="*/ 112 w 226"/>
              <a:gd name="T93" fmla="*/ 74 h 300"/>
              <a:gd name="T94" fmla="*/ 55 w 226"/>
              <a:gd name="T95" fmla="*/ 122 h 3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226" h="300">
                <a:moveTo>
                  <a:pt x="139" y="120"/>
                </a:moveTo>
                <a:cubicBezTo>
                  <a:pt x="139" y="114"/>
                  <a:pt x="143" y="109"/>
                  <a:pt x="149" y="109"/>
                </a:cubicBezTo>
                <a:cubicBezTo>
                  <a:pt x="155" y="109"/>
                  <a:pt x="160" y="114"/>
                  <a:pt x="160" y="120"/>
                </a:cubicBezTo>
                <a:cubicBezTo>
                  <a:pt x="160" y="126"/>
                  <a:pt x="155" y="131"/>
                  <a:pt x="149" y="131"/>
                </a:cubicBezTo>
                <a:cubicBezTo>
                  <a:pt x="143" y="131"/>
                  <a:pt x="139" y="126"/>
                  <a:pt x="139" y="120"/>
                </a:cubicBezTo>
                <a:close/>
                <a:moveTo>
                  <a:pt x="105" y="27"/>
                </a:moveTo>
                <a:cubicBezTo>
                  <a:pt x="105" y="27"/>
                  <a:pt x="105" y="27"/>
                  <a:pt x="105" y="27"/>
                </a:cubicBezTo>
                <a:cubicBezTo>
                  <a:pt x="105" y="42"/>
                  <a:pt x="105" y="42"/>
                  <a:pt x="105" y="42"/>
                </a:cubicBezTo>
                <a:cubicBezTo>
                  <a:pt x="119" y="42"/>
                  <a:pt x="119" y="42"/>
                  <a:pt x="119" y="42"/>
                </a:cubicBezTo>
                <a:cubicBezTo>
                  <a:pt x="119" y="28"/>
                  <a:pt x="119" y="28"/>
                  <a:pt x="119" y="28"/>
                </a:cubicBezTo>
                <a:cubicBezTo>
                  <a:pt x="123" y="25"/>
                  <a:pt x="127" y="20"/>
                  <a:pt x="127" y="15"/>
                </a:cubicBezTo>
                <a:cubicBezTo>
                  <a:pt x="127" y="7"/>
                  <a:pt x="120" y="0"/>
                  <a:pt x="112" y="0"/>
                </a:cubicBezTo>
                <a:cubicBezTo>
                  <a:pt x="104" y="0"/>
                  <a:pt x="98" y="7"/>
                  <a:pt x="98" y="15"/>
                </a:cubicBezTo>
                <a:cubicBezTo>
                  <a:pt x="98" y="20"/>
                  <a:pt x="101" y="25"/>
                  <a:pt x="105" y="27"/>
                </a:cubicBezTo>
                <a:close/>
                <a:moveTo>
                  <a:pt x="75" y="131"/>
                </a:moveTo>
                <a:cubicBezTo>
                  <a:pt x="81" y="131"/>
                  <a:pt x="86" y="126"/>
                  <a:pt x="86" y="120"/>
                </a:cubicBezTo>
                <a:cubicBezTo>
                  <a:pt x="86" y="114"/>
                  <a:pt x="81" y="109"/>
                  <a:pt x="75" y="109"/>
                </a:cubicBezTo>
                <a:cubicBezTo>
                  <a:pt x="69" y="109"/>
                  <a:pt x="64" y="114"/>
                  <a:pt x="64" y="120"/>
                </a:cubicBezTo>
                <a:cubicBezTo>
                  <a:pt x="64" y="126"/>
                  <a:pt x="69" y="131"/>
                  <a:pt x="75" y="131"/>
                </a:cubicBezTo>
                <a:close/>
                <a:moveTo>
                  <a:pt x="112" y="300"/>
                </a:moveTo>
                <a:cubicBezTo>
                  <a:pt x="128" y="300"/>
                  <a:pt x="142" y="290"/>
                  <a:pt x="147" y="275"/>
                </a:cubicBezTo>
                <a:cubicBezTo>
                  <a:pt x="77" y="275"/>
                  <a:pt x="77" y="275"/>
                  <a:pt x="77" y="275"/>
                </a:cubicBezTo>
                <a:cubicBezTo>
                  <a:pt x="82" y="290"/>
                  <a:pt x="96" y="300"/>
                  <a:pt x="112" y="300"/>
                </a:cubicBezTo>
                <a:close/>
                <a:moveTo>
                  <a:pt x="0" y="256"/>
                </a:moveTo>
                <a:cubicBezTo>
                  <a:pt x="0" y="250"/>
                  <a:pt x="3" y="245"/>
                  <a:pt x="8" y="243"/>
                </a:cubicBezTo>
                <a:cubicBezTo>
                  <a:pt x="8" y="181"/>
                  <a:pt x="8" y="181"/>
                  <a:pt x="8" y="181"/>
                </a:cubicBezTo>
                <a:cubicBezTo>
                  <a:pt x="8" y="169"/>
                  <a:pt x="17" y="159"/>
                  <a:pt x="29" y="158"/>
                </a:cubicBezTo>
                <a:cubicBezTo>
                  <a:pt x="29" y="128"/>
                  <a:pt x="29" y="128"/>
                  <a:pt x="29" y="128"/>
                </a:cubicBezTo>
                <a:cubicBezTo>
                  <a:pt x="29" y="128"/>
                  <a:pt x="32" y="74"/>
                  <a:pt x="77" y="57"/>
                </a:cubicBezTo>
                <a:cubicBezTo>
                  <a:pt x="90" y="52"/>
                  <a:pt x="102" y="50"/>
                  <a:pt x="113" y="50"/>
                </a:cubicBezTo>
                <a:cubicBezTo>
                  <a:pt x="124" y="50"/>
                  <a:pt x="136" y="52"/>
                  <a:pt x="149" y="57"/>
                </a:cubicBezTo>
                <a:cubicBezTo>
                  <a:pt x="194" y="74"/>
                  <a:pt x="197" y="128"/>
                  <a:pt x="197" y="128"/>
                </a:cubicBezTo>
                <a:cubicBezTo>
                  <a:pt x="197" y="158"/>
                  <a:pt x="197" y="158"/>
                  <a:pt x="197" y="158"/>
                </a:cubicBezTo>
                <a:cubicBezTo>
                  <a:pt x="209" y="159"/>
                  <a:pt x="218" y="169"/>
                  <a:pt x="218" y="181"/>
                </a:cubicBezTo>
                <a:cubicBezTo>
                  <a:pt x="218" y="243"/>
                  <a:pt x="218" y="243"/>
                  <a:pt x="218" y="243"/>
                </a:cubicBezTo>
                <a:cubicBezTo>
                  <a:pt x="223" y="245"/>
                  <a:pt x="226" y="250"/>
                  <a:pt x="226" y="256"/>
                </a:cubicBezTo>
                <a:cubicBezTo>
                  <a:pt x="226" y="264"/>
                  <a:pt x="220" y="271"/>
                  <a:pt x="212" y="271"/>
                </a:cubicBezTo>
                <a:cubicBezTo>
                  <a:pt x="204" y="271"/>
                  <a:pt x="198" y="264"/>
                  <a:pt x="198" y="256"/>
                </a:cubicBezTo>
                <a:cubicBezTo>
                  <a:pt x="198" y="250"/>
                  <a:pt x="201" y="245"/>
                  <a:pt x="206" y="243"/>
                </a:cubicBezTo>
                <a:cubicBezTo>
                  <a:pt x="206" y="202"/>
                  <a:pt x="206" y="202"/>
                  <a:pt x="206" y="202"/>
                </a:cubicBezTo>
                <a:cubicBezTo>
                  <a:pt x="203" y="203"/>
                  <a:pt x="200" y="204"/>
                  <a:pt x="197" y="204"/>
                </a:cubicBezTo>
                <a:cubicBezTo>
                  <a:pt x="197" y="218"/>
                  <a:pt x="197" y="218"/>
                  <a:pt x="197" y="218"/>
                </a:cubicBezTo>
                <a:cubicBezTo>
                  <a:pt x="197" y="220"/>
                  <a:pt x="197" y="221"/>
                  <a:pt x="197" y="222"/>
                </a:cubicBezTo>
                <a:cubicBezTo>
                  <a:pt x="197" y="223"/>
                  <a:pt x="197" y="224"/>
                  <a:pt x="197" y="226"/>
                </a:cubicBezTo>
                <a:cubicBezTo>
                  <a:pt x="197" y="226"/>
                  <a:pt x="197" y="226"/>
                  <a:pt x="197" y="226"/>
                </a:cubicBezTo>
                <a:cubicBezTo>
                  <a:pt x="197" y="226"/>
                  <a:pt x="197" y="226"/>
                  <a:pt x="197" y="226"/>
                </a:cubicBezTo>
                <a:cubicBezTo>
                  <a:pt x="195" y="250"/>
                  <a:pt x="176" y="269"/>
                  <a:pt x="153" y="272"/>
                </a:cubicBezTo>
                <a:cubicBezTo>
                  <a:pt x="153" y="272"/>
                  <a:pt x="153" y="272"/>
                  <a:pt x="153" y="272"/>
                </a:cubicBezTo>
                <a:cubicBezTo>
                  <a:pt x="113" y="272"/>
                  <a:pt x="113" y="272"/>
                  <a:pt x="113" y="272"/>
                </a:cubicBezTo>
                <a:cubicBezTo>
                  <a:pt x="73" y="272"/>
                  <a:pt x="73" y="272"/>
                  <a:pt x="73" y="272"/>
                </a:cubicBezTo>
                <a:cubicBezTo>
                  <a:pt x="73" y="272"/>
                  <a:pt x="73" y="272"/>
                  <a:pt x="73" y="272"/>
                </a:cubicBezTo>
                <a:cubicBezTo>
                  <a:pt x="50" y="269"/>
                  <a:pt x="31" y="250"/>
                  <a:pt x="29" y="226"/>
                </a:cubicBezTo>
                <a:cubicBezTo>
                  <a:pt x="29" y="226"/>
                  <a:pt x="29" y="226"/>
                  <a:pt x="29" y="226"/>
                </a:cubicBezTo>
                <a:cubicBezTo>
                  <a:pt x="29" y="226"/>
                  <a:pt x="29" y="226"/>
                  <a:pt x="29" y="226"/>
                </a:cubicBezTo>
                <a:cubicBezTo>
                  <a:pt x="29" y="224"/>
                  <a:pt x="29" y="223"/>
                  <a:pt x="29" y="222"/>
                </a:cubicBezTo>
                <a:cubicBezTo>
                  <a:pt x="29" y="221"/>
                  <a:pt x="29" y="220"/>
                  <a:pt x="29" y="218"/>
                </a:cubicBezTo>
                <a:cubicBezTo>
                  <a:pt x="29" y="204"/>
                  <a:pt x="29" y="204"/>
                  <a:pt x="29" y="204"/>
                </a:cubicBezTo>
                <a:cubicBezTo>
                  <a:pt x="26" y="204"/>
                  <a:pt x="23" y="203"/>
                  <a:pt x="20" y="202"/>
                </a:cubicBezTo>
                <a:cubicBezTo>
                  <a:pt x="20" y="243"/>
                  <a:pt x="20" y="243"/>
                  <a:pt x="20" y="243"/>
                </a:cubicBezTo>
                <a:cubicBezTo>
                  <a:pt x="25" y="245"/>
                  <a:pt x="28" y="250"/>
                  <a:pt x="28" y="256"/>
                </a:cubicBezTo>
                <a:cubicBezTo>
                  <a:pt x="28" y="264"/>
                  <a:pt x="22" y="271"/>
                  <a:pt x="14" y="271"/>
                </a:cubicBezTo>
                <a:cubicBezTo>
                  <a:pt x="6" y="271"/>
                  <a:pt x="0" y="264"/>
                  <a:pt x="0" y="256"/>
                </a:cubicBezTo>
                <a:close/>
                <a:moveTo>
                  <a:pt x="137" y="180"/>
                </a:moveTo>
                <a:cubicBezTo>
                  <a:pt x="137" y="176"/>
                  <a:pt x="134" y="173"/>
                  <a:pt x="130" y="173"/>
                </a:cubicBezTo>
                <a:cubicBezTo>
                  <a:pt x="126" y="173"/>
                  <a:pt x="123" y="176"/>
                  <a:pt x="123" y="180"/>
                </a:cubicBezTo>
                <a:cubicBezTo>
                  <a:pt x="123" y="184"/>
                  <a:pt x="126" y="187"/>
                  <a:pt x="130" y="187"/>
                </a:cubicBezTo>
                <a:cubicBezTo>
                  <a:pt x="134" y="187"/>
                  <a:pt x="137" y="184"/>
                  <a:pt x="137" y="180"/>
                </a:cubicBezTo>
                <a:close/>
                <a:moveTo>
                  <a:pt x="154" y="180"/>
                </a:moveTo>
                <a:cubicBezTo>
                  <a:pt x="154" y="176"/>
                  <a:pt x="151" y="173"/>
                  <a:pt x="147" y="173"/>
                </a:cubicBezTo>
                <a:cubicBezTo>
                  <a:pt x="143" y="173"/>
                  <a:pt x="140" y="176"/>
                  <a:pt x="140" y="180"/>
                </a:cubicBezTo>
                <a:cubicBezTo>
                  <a:pt x="140" y="184"/>
                  <a:pt x="143" y="187"/>
                  <a:pt x="147" y="187"/>
                </a:cubicBezTo>
                <a:cubicBezTo>
                  <a:pt x="151" y="187"/>
                  <a:pt x="154" y="184"/>
                  <a:pt x="154" y="180"/>
                </a:cubicBezTo>
                <a:close/>
                <a:moveTo>
                  <a:pt x="171" y="180"/>
                </a:moveTo>
                <a:cubicBezTo>
                  <a:pt x="171" y="176"/>
                  <a:pt x="168" y="173"/>
                  <a:pt x="164" y="173"/>
                </a:cubicBezTo>
                <a:cubicBezTo>
                  <a:pt x="160" y="173"/>
                  <a:pt x="157" y="176"/>
                  <a:pt x="157" y="180"/>
                </a:cubicBezTo>
                <a:cubicBezTo>
                  <a:pt x="157" y="184"/>
                  <a:pt x="160" y="187"/>
                  <a:pt x="164" y="187"/>
                </a:cubicBezTo>
                <a:cubicBezTo>
                  <a:pt x="168" y="187"/>
                  <a:pt x="171" y="184"/>
                  <a:pt x="171" y="180"/>
                </a:cubicBezTo>
                <a:close/>
                <a:moveTo>
                  <a:pt x="55" y="122"/>
                </a:moveTo>
                <a:cubicBezTo>
                  <a:pt x="55" y="141"/>
                  <a:pt x="69" y="142"/>
                  <a:pt x="69" y="142"/>
                </a:cubicBezTo>
                <a:cubicBezTo>
                  <a:pt x="74" y="143"/>
                  <a:pt x="85" y="143"/>
                  <a:pt x="89" y="142"/>
                </a:cubicBezTo>
                <a:cubicBezTo>
                  <a:pt x="94" y="141"/>
                  <a:pt x="110" y="140"/>
                  <a:pt x="113" y="139"/>
                </a:cubicBezTo>
                <a:cubicBezTo>
                  <a:pt x="113" y="139"/>
                  <a:pt x="113" y="139"/>
                  <a:pt x="113" y="139"/>
                </a:cubicBezTo>
                <a:cubicBezTo>
                  <a:pt x="113" y="139"/>
                  <a:pt x="113" y="139"/>
                  <a:pt x="113" y="139"/>
                </a:cubicBezTo>
                <a:cubicBezTo>
                  <a:pt x="116" y="140"/>
                  <a:pt x="132" y="141"/>
                  <a:pt x="136" y="142"/>
                </a:cubicBezTo>
                <a:cubicBezTo>
                  <a:pt x="141" y="143"/>
                  <a:pt x="152" y="143"/>
                  <a:pt x="157" y="142"/>
                </a:cubicBezTo>
                <a:cubicBezTo>
                  <a:pt x="157" y="142"/>
                  <a:pt x="171" y="141"/>
                  <a:pt x="171" y="122"/>
                </a:cubicBezTo>
                <a:cubicBezTo>
                  <a:pt x="171" y="122"/>
                  <a:pt x="171" y="101"/>
                  <a:pt x="157" y="89"/>
                </a:cubicBezTo>
                <a:cubicBezTo>
                  <a:pt x="143" y="77"/>
                  <a:pt x="122" y="74"/>
                  <a:pt x="114" y="74"/>
                </a:cubicBezTo>
                <a:cubicBezTo>
                  <a:pt x="114" y="74"/>
                  <a:pt x="114" y="74"/>
                  <a:pt x="114" y="74"/>
                </a:cubicBezTo>
                <a:cubicBezTo>
                  <a:pt x="114" y="74"/>
                  <a:pt x="113" y="74"/>
                  <a:pt x="113" y="74"/>
                </a:cubicBezTo>
                <a:cubicBezTo>
                  <a:pt x="113" y="74"/>
                  <a:pt x="113" y="74"/>
                  <a:pt x="113" y="74"/>
                </a:cubicBezTo>
                <a:cubicBezTo>
                  <a:pt x="113" y="74"/>
                  <a:pt x="113" y="74"/>
                  <a:pt x="113" y="74"/>
                </a:cubicBezTo>
                <a:cubicBezTo>
                  <a:pt x="112" y="74"/>
                  <a:pt x="112" y="74"/>
                  <a:pt x="112" y="74"/>
                </a:cubicBezTo>
                <a:cubicBezTo>
                  <a:pt x="112" y="74"/>
                  <a:pt x="112" y="74"/>
                  <a:pt x="112" y="74"/>
                </a:cubicBezTo>
                <a:cubicBezTo>
                  <a:pt x="104" y="74"/>
                  <a:pt x="83" y="77"/>
                  <a:pt x="69" y="89"/>
                </a:cubicBezTo>
                <a:cubicBezTo>
                  <a:pt x="55" y="101"/>
                  <a:pt x="55" y="122"/>
                  <a:pt x="55" y="12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" name="Freeform 9">
            <a:extLst>
              <a:ext uri="{FF2B5EF4-FFF2-40B4-BE49-F238E27FC236}">
                <a16:creationId xmlns:a16="http://schemas.microsoft.com/office/drawing/2014/main" xmlns="" id="{83C22111-512D-43F1-A531-B44D7DAFE34A}"/>
              </a:ext>
            </a:extLst>
          </p:cNvPr>
          <p:cNvSpPr>
            <a:spLocks noEditPoints="1"/>
          </p:cNvSpPr>
          <p:nvPr/>
        </p:nvSpPr>
        <p:spPr bwMode="auto">
          <a:xfrm>
            <a:off x="2940050" y="3810000"/>
            <a:ext cx="433388" cy="434975"/>
          </a:xfrm>
          <a:custGeom>
            <a:avLst/>
            <a:gdLst>
              <a:gd name="T0" fmla="*/ 68 w 300"/>
              <a:gd name="T1" fmla="*/ 232 h 300"/>
              <a:gd name="T2" fmla="*/ 80 w 300"/>
              <a:gd name="T3" fmla="*/ 260 h 300"/>
              <a:gd name="T4" fmla="*/ 68 w 300"/>
              <a:gd name="T5" fmla="*/ 288 h 300"/>
              <a:gd name="T6" fmla="*/ 68 w 300"/>
              <a:gd name="T7" fmla="*/ 288 h 300"/>
              <a:gd name="T8" fmla="*/ 40 w 300"/>
              <a:gd name="T9" fmla="*/ 300 h 300"/>
              <a:gd name="T10" fmla="*/ 12 w 300"/>
              <a:gd name="T11" fmla="*/ 288 h 300"/>
              <a:gd name="T12" fmla="*/ 0 w 300"/>
              <a:gd name="T13" fmla="*/ 260 h 300"/>
              <a:gd name="T14" fmla="*/ 12 w 300"/>
              <a:gd name="T15" fmla="*/ 232 h 300"/>
              <a:gd name="T16" fmla="*/ 12 w 300"/>
              <a:gd name="T17" fmla="*/ 232 h 300"/>
              <a:gd name="T18" fmla="*/ 40 w 300"/>
              <a:gd name="T19" fmla="*/ 220 h 300"/>
              <a:gd name="T20" fmla="*/ 68 w 300"/>
              <a:gd name="T21" fmla="*/ 232 h 300"/>
              <a:gd name="T22" fmla="*/ 68 w 300"/>
              <a:gd name="T23" fmla="*/ 232 h 300"/>
              <a:gd name="T24" fmla="*/ 68 w 300"/>
              <a:gd name="T25" fmla="*/ 232 h 300"/>
              <a:gd name="T26" fmla="*/ 68 w 300"/>
              <a:gd name="T27" fmla="*/ 232 h 300"/>
              <a:gd name="T28" fmla="*/ 12 w 300"/>
              <a:gd name="T29" fmla="*/ 288 h 300"/>
              <a:gd name="T30" fmla="*/ 12 w 300"/>
              <a:gd name="T31" fmla="*/ 288 h 300"/>
              <a:gd name="T32" fmla="*/ 12 w 300"/>
              <a:gd name="T33" fmla="*/ 288 h 300"/>
              <a:gd name="T34" fmla="*/ 0 w 300"/>
              <a:gd name="T35" fmla="*/ 102 h 300"/>
              <a:gd name="T36" fmla="*/ 0 w 300"/>
              <a:gd name="T37" fmla="*/ 160 h 300"/>
              <a:gd name="T38" fmla="*/ 100 w 300"/>
              <a:gd name="T39" fmla="*/ 201 h 300"/>
              <a:gd name="T40" fmla="*/ 141 w 300"/>
              <a:gd name="T41" fmla="*/ 300 h 300"/>
              <a:gd name="T42" fmla="*/ 141 w 300"/>
              <a:gd name="T43" fmla="*/ 300 h 300"/>
              <a:gd name="T44" fmla="*/ 141 w 300"/>
              <a:gd name="T45" fmla="*/ 300 h 300"/>
              <a:gd name="T46" fmla="*/ 198 w 300"/>
              <a:gd name="T47" fmla="*/ 300 h 300"/>
              <a:gd name="T48" fmla="*/ 140 w 300"/>
              <a:gd name="T49" fmla="*/ 160 h 300"/>
              <a:gd name="T50" fmla="*/ 0 w 300"/>
              <a:gd name="T51" fmla="*/ 102 h 300"/>
              <a:gd name="T52" fmla="*/ 0 w 300"/>
              <a:gd name="T53" fmla="*/ 0 h 300"/>
              <a:gd name="T54" fmla="*/ 0 w 300"/>
              <a:gd name="T55" fmla="*/ 57 h 300"/>
              <a:gd name="T56" fmla="*/ 243 w 300"/>
              <a:gd name="T57" fmla="*/ 300 h 300"/>
              <a:gd name="T58" fmla="*/ 300 w 300"/>
              <a:gd name="T59" fmla="*/ 300 h 300"/>
              <a:gd name="T60" fmla="*/ 212 w 300"/>
              <a:gd name="T61" fmla="*/ 88 h 300"/>
              <a:gd name="T62" fmla="*/ 0 w 300"/>
              <a:gd name="T63" fmla="*/ 0 h 3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300" h="300">
                <a:moveTo>
                  <a:pt x="68" y="232"/>
                </a:moveTo>
                <a:cubicBezTo>
                  <a:pt x="76" y="239"/>
                  <a:pt x="80" y="249"/>
                  <a:pt x="80" y="260"/>
                </a:cubicBezTo>
                <a:cubicBezTo>
                  <a:pt x="80" y="271"/>
                  <a:pt x="76" y="281"/>
                  <a:pt x="68" y="288"/>
                </a:cubicBezTo>
                <a:cubicBezTo>
                  <a:pt x="68" y="288"/>
                  <a:pt x="68" y="288"/>
                  <a:pt x="68" y="288"/>
                </a:cubicBezTo>
                <a:cubicBezTo>
                  <a:pt x="61" y="295"/>
                  <a:pt x="51" y="300"/>
                  <a:pt x="40" y="300"/>
                </a:cubicBezTo>
                <a:cubicBezTo>
                  <a:pt x="29" y="300"/>
                  <a:pt x="19" y="295"/>
                  <a:pt x="12" y="288"/>
                </a:cubicBezTo>
                <a:cubicBezTo>
                  <a:pt x="5" y="281"/>
                  <a:pt x="0" y="271"/>
                  <a:pt x="0" y="260"/>
                </a:cubicBezTo>
                <a:cubicBezTo>
                  <a:pt x="0" y="249"/>
                  <a:pt x="5" y="239"/>
                  <a:pt x="12" y="232"/>
                </a:cubicBezTo>
                <a:cubicBezTo>
                  <a:pt x="12" y="232"/>
                  <a:pt x="12" y="232"/>
                  <a:pt x="12" y="232"/>
                </a:cubicBezTo>
                <a:cubicBezTo>
                  <a:pt x="19" y="225"/>
                  <a:pt x="29" y="220"/>
                  <a:pt x="40" y="220"/>
                </a:cubicBezTo>
                <a:cubicBezTo>
                  <a:pt x="51" y="220"/>
                  <a:pt x="61" y="225"/>
                  <a:pt x="68" y="232"/>
                </a:cubicBezTo>
                <a:close/>
                <a:moveTo>
                  <a:pt x="68" y="232"/>
                </a:moveTo>
                <a:cubicBezTo>
                  <a:pt x="68" y="232"/>
                  <a:pt x="68" y="232"/>
                  <a:pt x="68" y="232"/>
                </a:cubicBezTo>
                <a:cubicBezTo>
                  <a:pt x="68" y="232"/>
                  <a:pt x="68" y="232"/>
                  <a:pt x="68" y="232"/>
                </a:cubicBezTo>
                <a:close/>
                <a:moveTo>
                  <a:pt x="12" y="288"/>
                </a:moveTo>
                <a:cubicBezTo>
                  <a:pt x="12" y="288"/>
                  <a:pt x="12" y="288"/>
                  <a:pt x="12" y="288"/>
                </a:cubicBezTo>
                <a:cubicBezTo>
                  <a:pt x="12" y="288"/>
                  <a:pt x="12" y="288"/>
                  <a:pt x="12" y="288"/>
                </a:cubicBezTo>
                <a:close/>
                <a:moveTo>
                  <a:pt x="0" y="102"/>
                </a:moveTo>
                <a:cubicBezTo>
                  <a:pt x="0" y="160"/>
                  <a:pt x="0" y="160"/>
                  <a:pt x="0" y="160"/>
                </a:cubicBezTo>
                <a:cubicBezTo>
                  <a:pt x="38" y="160"/>
                  <a:pt x="73" y="174"/>
                  <a:pt x="100" y="201"/>
                </a:cubicBezTo>
                <a:cubicBezTo>
                  <a:pt x="126" y="227"/>
                  <a:pt x="141" y="263"/>
                  <a:pt x="141" y="300"/>
                </a:cubicBezTo>
                <a:cubicBezTo>
                  <a:pt x="141" y="300"/>
                  <a:pt x="141" y="300"/>
                  <a:pt x="141" y="300"/>
                </a:cubicBezTo>
                <a:cubicBezTo>
                  <a:pt x="141" y="300"/>
                  <a:pt x="141" y="300"/>
                  <a:pt x="141" y="300"/>
                </a:cubicBezTo>
                <a:cubicBezTo>
                  <a:pt x="198" y="300"/>
                  <a:pt x="198" y="300"/>
                  <a:pt x="198" y="300"/>
                </a:cubicBezTo>
                <a:cubicBezTo>
                  <a:pt x="198" y="246"/>
                  <a:pt x="176" y="196"/>
                  <a:pt x="140" y="160"/>
                </a:cubicBezTo>
                <a:cubicBezTo>
                  <a:pt x="104" y="124"/>
                  <a:pt x="55" y="102"/>
                  <a:pt x="0" y="102"/>
                </a:cubicBezTo>
                <a:close/>
                <a:moveTo>
                  <a:pt x="0" y="0"/>
                </a:moveTo>
                <a:cubicBezTo>
                  <a:pt x="0" y="57"/>
                  <a:pt x="0" y="57"/>
                  <a:pt x="0" y="57"/>
                </a:cubicBezTo>
                <a:cubicBezTo>
                  <a:pt x="134" y="58"/>
                  <a:pt x="243" y="166"/>
                  <a:pt x="243" y="300"/>
                </a:cubicBezTo>
                <a:cubicBezTo>
                  <a:pt x="300" y="300"/>
                  <a:pt x="300" y="300"/>
                  <a:pt x="300" y="300"/>
                </a:cubicBezTo>
                <a:cubicBezTo>
                  <a:pt x="300" y="218"/>
                  <a:pt x="267" y="143"/>
                  <a:pt x="212" y="88"/>
                </a:cubicBezTo>
                <a:cubicBezTo>
                  <a:pt x="158" y="34"/>
                  <a:pt x="83" y="0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" name="Freeform 10">
            <a:extLst>
              <a:ext uri="{FF2B5EF4-FFF2-40B4-BE49-F238E27FC236}">
                <a16:creationId xmlns:a16="http://schemas.microsoft.com/office/drawing/2014/main" xmlns="" id="{552111ED-EC47-4EF1-BA73-F5C5C2689C48}"/>
              </a:ext>
            </a:extLst>
          </p:cNvPr>
          <p:cNvSpPr>
            <a:spLocks noEditPoints="1"/>
          </p:cNvSpPr>
          <p:nvPr/>
        </p:nvSpPr>
        <p:spPr bwMode="auto">
          <a:xfrm>
            <a:off x="2971800" y="4419600"/>
            <a:ext cx="374650" cy="434975"/>
          </a:xfrm>
          <a:custGeom>
            <a:avLst/>
            <a:gdLst>
              <a:gd name="T0" fmla="*/ 174 w 260"/>
              <a:gd name="T1" fmla="*/ 268 h 300"/>
              <a:gd name="T2" fmla="*/ 167 w 260"/>
              <a:gd name="T3" fmla="*/ 275 h 300"/>
              <a:gd name="T4" fmla="*/ 105 w 260"/>
              <a:gd name="T5" fmla="*/ 300 h 300"/>
              <a:gd name="T6" fmla="*/ 42 w 260"/>
              <a:gd name="T7" fmla="*/ 281 h 300"/>
              <a:gd name="T8" fmla="*/ 0 w 260"/>
              <a:gd name="T9" fmla="*/ 223 h 300"/>
              <a:gd name="T10" fmla="*/ 1 w 260"/>
              <a:gd name="T11" fmla="*/ 223 h 300"/>
              <a:gd name="T12" fmla="*/ 0 w 260"/>
              <a:gd name="T13" fmla="*/ 214 h 300"/>
              <a:gd name="T14" fmla="*/ 32 w 260"/>
              <a:gd name="T15" fmla="*/ 182 h 300"/>
              <a:gd name="T16" fmla="*/ 65 w 260"/>
              <a:gd name="T17" fmla="*/ 214 h 300"/>
              <a:gd name="T18" fmla="*/ 55 w 260"/>
              <a:gd name="T19" fmla="*/ 237 h 300"/>
              <a:gd name="T20" fmla="*/ 104 w 260"/>
              <a:gd name="T21" fmla="*/ 260 h 300"/>
              <a:gd name="T22" fmla="*/ 139 w 260"/>
              <a:gd name="T23" fmla="*/ 247 h 300"/>
              <a:gd name="T24" fmla="*/ 153 w 260"/>
              <a:gd name="T25" fmla="*/ 215 h 300"/>
              <a:gd name="T26" fmla="*/ 145 w 260"/>
              <a:gd name="T27" fmla="*/ 192 h 300"/>
              <a:gd name="T28" fmla="*/ 127 w 260"/>
              <a:gd name="T29" fmla="*/ 173 h 300"/>
              <a:gd name="T30" fmla="*/ 92 w 260"/>
              <a:gd name="T31" fmla="*/ 156 h 300"/>
              <a:gd name="T32" fmla="*/ 56 w 260"/>
              <a:gd name="T33" fmla="*/ 138 h 300"/>
              <a:gd name="T34" fmla="*/ 34 w 260"/>
              <a:gd name="T35" fmla="*/ 119 h 300"/>
              <a:gd name="T36" fmla="*/ 20 w 260"/>
              <a:gd name="T37" fmla="*/ 97 h 300"/>
              <a:gd name="T38" fmla="*/ 16 w 260"/>
              <a:gd name="T39" fmla="*/ 73 h 300"/>
              <a:gd name="T40" fmla="*/ 40 w 260"/>
              <a:gd name="T41" fmla="*/ 22 h 300"/>
              <a:gd name="T42" fmla="*/ 99 w 260"/>
              <a:gd name="T43" fmla="*/ 0 h 300"/>
              <a:gd name="T44" fmla="*/ 146 w 260"/>
              <a:gd name="T45" fmla="*/ 10 h 300"/>
              <a:gd name="T46" fmla="*/ 180 w 260"/>
              <a:gd name="T47" fmla="*/ 34 h 300"/>
              <a:gd name="T48" fmla="*/ 191 w 260"/>
              <a:gd name="T49" fmla="*/ 58 h 300"/>
              <a:gd name="T50" fmla="*/ 159 w 260"/>
              <a:gd name="T51" fmla="*/ 91 h 300"/>
              <a:gd name="T52" fmla="*/ 126 w 260"/>
              <a:gd name="T53" fmla="*/ 58 h 300"/>
              <a:gd name="T54" fmla="*/ 129 w 260"/>
              <a:gd name="T55" fmla="*/ 45 h 300"/>
              <a:gd name="T56" fmla="*/ 103 w 260"/>
              <a:gd name="T57" fmla="*/ 40 h 300"/>
              <a:gd name="T58" fmla="*/ 69 w 260"/>
              <a:gd name="T59" fmla="*/ 49 h 300"/>
              <a:gd name="T60" fmla="*/ 56 w 260"/>
              <a:gd name="T61" fmla="*/ 74 h 300"/>
              <a:gd name="T62" fmla="*/ 67 w 260"/>
              <a:gd name="T63" fmla="*/ 96 h 300"/>
              <a:gd name="T64" fmla="*/ 106 w 260"/>
              <a:gd name="T65" fmla="*/ 118 h 300"/>
              <a:gd name="T66" fmla="*/ 148 w 260"/>
              <a:gd name="T67" fmla="*/ 139 h 300"/>
              <a:gd name="T68" fmla="*/ 173 w 260"/>
              <a:gd name="T69" fmla="*/ 162 h 300"/>
              <a:gd name="T70" fmla="*/ 188 w 260"/>
              <a:gd name="T71" fmla="*/ 187 h 300"/>
              <a:gd name="T72" fmla="*/ 188 w 260"/>
              <a:gd name="T73" fmla="*/ 189 h 300"/>
              <a:gd name="T74" fmla="*/ 166 w 260"/>
              <a:gd name="T75" fmla="*/ 236 h 300"/>
              <a:gd name="T76" fmla="*/ 174 w 260"/>
              <a:gd name="T77" fmla="*/ 268 h 300"/>
              <a:gd name="T78" fmla="*/ 222 w 260"/>
              <a:gd name="T79" fmla="*/ 199 h 300"/>
              <a:gd name="T80" fmla="*/ 184 w 260"/>
              <a:gd name="T81" fmla="*/ 236 h 300"/>
              <a:gd name="T82" fmla="*/ 222 w 260"/>
              <a:gd name="T83" fmla="*/ 274 h 300"/>
              <a:gd name="T84" fmla="*/ 260 w 260"/>
              <a:gd name="T85" fmla="*/ 236 h 300"/>
              <a:gd name="T86" fmla="*/ 222 w 260"/>
              <a:gd name="T87" fmla="*/ 199 h 3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260" h="300">
                <a:moveTo>
                  <a:pt x="174" y="268"/>
                </a:moveTo>
                <a:cubicBezTo>
                  <a:pt x="172" y="270"/>
                  <a:pt x="170" y="273"/>
                  <a:pt x="167" y="275"/>
                </a:cubicBezTo>
                <a:cubicBezTo>
                  <a:pt x="150" y="292"/>
                  <a:pt x="129" y="300"/>
                  <a:pt x="105" y="300"/>
                </a:cubicBezTo>
                <a:cubicBezTo>
                  <a:pt x="81" y="300"/>
                  <a:pt x="60" y="294"/>
                  <a:pt x="42" y="281"/>
                </a:cubicBezTo>
                <a:cubicBezTo>
                  <a:pt x="24" y="268"/>
                  <a:pt x="10" y="249"/>
                  <a:pt x="0" y="223"/>
                </a:cubicBezTo>
                <a:cubicBezTo>
                  <a:pt x="1" y="223"/>
                  <a:pt x="1" y="223"/>
                  <a:pt x="1" y="223"/>
                </a:cubicBezTo>
                <a:cubicBezTo>
                  <a:pt x="0" y="220"/>
                  <a:pt x="0" y="217"/>
                  <a:pt x="0" y="214"/>
                </a:cubicBezTo>
                <a:cubicBezTo>
                  <a:pt x="0" y="196"/>
                  <a:pt x="14" y="182"/>
                  <a:pt x="32" y="182"/>
                </a:cubicBezTo>
                <a:cubicBezTo>
                  <a:pt x="50" y="182"/>
                  <a:pt x="65" y="196"/>
                  <a:pt x="65" y="214"/>
                </a:cubicBezTo>
                <a:cubicBezTo>
                  <a:pt x="65" y="223"/>
                  <a:pt x="61" y="231"/>
                  <a:pt x="55" y="237"/>
                </a:cubicBezTo>
                <a:cubicBezTo>
                  <a:pt x="67" y="252"/>
                  <a:pt x="84" y="260"/>
                  <a:pt x="104" y="260"/>
                </a:cubicBezTo>
                <a:cubicBezTo>
                  <a:pt x="118" y="260"/>
                  <a:pt x="129" y="255"/>
                  <a:pt x="139" y="247"/>
                </a:cubicBezTo>
                <a:cubicBezTo>
                  <a:pt x="148" y="239"/>
                  <a:pt x="153" y="228"/>
                  <a:pt x="153" y="215"/>
                </a:cubicBezTo>
                <a:cubicBezTo>
                  <a:pt x="153" y="208"/>
                  <a:pt x="150" y="200"/>
                  <a:pt x="145" y="192"/>
                </a:cubicBezTo>
                <a:cubicBezTo>
                  <a:pt x="141" y="185"/>
                  <a:pt x="134" y="178"/>
                  <a:pt x="127" y="173"/>
                </a:cubicBezTo>
                <a:cubicBezTo>
                  <a:pt x="120" y="168"/>
                  <a:pt x="108" y="162"/>
                  <a:pt x="92" y="156"/>
                </a:cubicBezTo>
                <a:cubicBezTo>
                  <a:pt x="77" y="149"/>
                  <a:pt x="64" y="144"/>
                  <a:pt x="56" y="138"/>
                </a:cubicBezTo>
                <a:cubicBezTo>
                  <a:pt x="47" y="133"/>
                  <a:pt x="40" y="126"/>
                  <a:pt x="34" y="119"/>
                </a:cubicBezTo>
                <a:cubicBezTo>
                  <a:pt x="27" y="112"/>
                  <a:pt x="23" y="104"/>
                  <a:pt x="20" y="97"/>
                </a:cubicBezTo>
                <a:cubicBezTo>
                  <a:pt x="17" y="89"/>
                  <a:pt x="16" y="82"/>
                  <a:pt x="16" y="73"/>
                </a:cubicBezTo>
                <a:cubicBezTo>
                  <a:pt x="16" y="53"/>
                  <a:pt x="24" y="36"/>
                  <a:pt x="40" y="22"/>
                </a:cubicBezTo>
                <a:cubicBezTo>
                  <a:pt x="56" y="7"/>
                  <a:pt x="76" y="0"/>
                  <a:pt x="99" y="0"/>
                </a:cubicBezTo>
                <a:cubicBezTo>
                  <a:pt x="115" y="0"/>
                  <a:pt x="130" y="4"/>
                  <a:pt x="146" y="10"/>
                </a:cubicBezTo>
                <a:cubicBezTo>
                  <a:pt x="159" y="16"/>
                  <a:pt x="171" y="24"/>
                  <a:pt x="180" y="34"/>
                </a:cubicBezTo>
                <a:cubicBezTo>
                  <a:pt x="187" y="40"/>
                  <a:pt x="191" y="49"/>
                  <a:pt x="191" y="58"/>
                </a:cubicBezTo>
                <a:cubicBezTo>
                  <a:pt x="191" y="76"/>
                  <a:pt x="177" y="91"/>
                  <a:pt x="159" y="91"/>
                </a:cubicBezTo>
                <a:cubicBezTo>
                  <a:pt x="141" y="91"/>
                  <a:pt x="126" y="76"/>
                  <a:pt x="126" y="58"/>
                </a:cubicBezTo>
                <a:cubicBezTo>
                  <a:pt x="126" y="53"/>
                  <a:pt x="127" y="49"/>
                  <a:pt x="129" y="45"/>
                </a:cubicBezTo>
                <a:cubicBezTo>
                  <a:pt x="123" y="42"/>
                  <a:pt x="114" y="40"/>
                  <a:pt x="103" y="40"/>
                </a:cubicBezTo>
                <a:cubicBezTo>
                  <a:pt x="89" y="40"/>
                  <a:pt x="78" y="43"/>
                  <a:pt x="69" y="49"/>
                </a:cubicBezTo>
                <a:cubicBezTo>
                  <a:pt x="60" y="56"/>
                  <a:pt x="56" y="64"/>
                  <a:pt x="56" y="74"/>
                </a:cubicBezTo>
                <a:cubicBezTo>
                  <a:pt x="56" y="82"/>
                  <a:pt x="60" y="90"/>
                  <a:pt x="67" y="96"/>
                </a:cubicBezTo>
                <a:cubicBezTo>
                  <a:pt x="75" y="103"/>
                  <a:pt x="88" y="110"/>
                  <a:pt x="106" y="118"/>
                </a:cubicBezTo>
                <a:cubicBezTo>
                  <a:pt x="124" y="125"/>
                  <a:pt x="138" y="133"/>
                  <a:pt x="148" y="139"/>
                </a:cubicBezTo>
                <a:cubicBezTo>
                  <a:pt x="159" y="146"/>
                  <a:pt x="167" y="153"/>
                  <a:pt x="173" y="162"/>
                </a:cubicBezTo>
                <a:cubicBezTo>
                  <a:pt x="180" y="170"/>
                  <a:pt x="185" y="178"/>
                  <a:pt x="188" y="187"/>
                </a:cubicBezTo>
                <a:cubicBezTo>
                  <a:pt x="188" y="188"/>
                  <a:pt x="188" y="188"/>
                  <a:pt x="188" y="189"/>
                </a:cubicBezTo>
                <a:cubicBezTo>
                  <a:pt x="175" y="200"/>
                  <a:pt x="166" y="217"/>
                  <a:pt x="166" y="236"/>
                </a:cubicBezTo>
                <a:cubicBezTo>
                  <a:pt x="166" y="248"/>
                  <a:pt x="169" y="258"/>
                  <a:pt x="174" y="268"/>
                </a:cubicBezTo>
                <a:close/>
                <a:moveTo>
                  <a:pt x="222" y="199"/>
                </a:moveTo>
                <a:cubicBezTo>
                  <a:pt x="201" y="199"/>
                  <a:pt x="184" y="216"/>
                  <a:pt x="184" y="236"/>
                </a:cubicBezTo>
                <a:cubicBezTo>
                  <a:pt x="184" y="257"/>
                  <a:pt x="201" y="274"/>
                  <a:pt x="222" y="274"/>
                </a:cubicBezTo>
                <a:cubicBezTo>
                  <a:pt x="243" y="274"/>
                  <a:pt x="260" y="257"/>
                  <a:pt x="260" y="236"/>
                </a:cubicBezTo>
                <a:cubicBezTo>
                  <a:pt x="260" y="216"/>
                  <a:pt x="243" y="199"/>
                  <a:pt x="222" y="19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" name="Freeform 11">
            <a:extLst>
              <a:ext uri="{FF2B5EF4-FFF2-40B4-BE49-F238E27FC236}">
                <a16:creationId xmlns:a16="http://schemas.microsoft.com/office/drawing/2014/main" xmlns="" id="{19BED726-B0D0-4A92-8D1F-9467646D3EE9}"/>
              </a:ext>
            </a:extLst>
          </p:cNvPr>
          <p:cNvSpPr>
            <a:spLocks/>
          </p:cNvSpPr>
          <p:nvPr/>
        </p:nvSpPr>
        <p:spPr bwMode="auto">
          <a:xfrm>
            <a:off x="2940050" y="5029200"/>
            <a:ext cx="433388" cy="434975"/>
          </a:xfrm>
          <a:custGeom>
            <a:avLst/>
            <a:gdLst>
              <a:gd name="T0" fmla="*/ 106 w 300"/>
              <a:gd name="T1" fmla="*/ 150 h 300"/>
              <a:gd name="T2" fmla="*/ 106 w 300"/>
              <a:gd name="T3" fmla="*/ 153 h 300"/>
              <a:gd name="T4" fmla="*/ 213 w 300"/>
              <a:gd name="T5" fmla="*/ 207 h 300"/>
              <a:gd name="T6" fmla="*/ 247 w 300"/>
              <a:gd name="T7" fmla="*/ 194 h 300"/>
              <a:gd name="T8" fmla="*/ 300 w 300"/>
              <a:gd name="T9" fmla="*/ 247 h 300"/>
              <a:gd name="T10" fmla="*/ 247 w 300"/>
              <a:gd name="T11" fmla="*/ 300 h 300"/>
              <a:gd name="T12" fmla="*/ 194 w 300"/>
              <a:gd name="T13" fmla="*/ 247 h 300"/>
              <a:gd name="T14" fmla="*/ 195 w 300"/>
              <a:gd name="T15" fmla="*/ 244 h 300"/>
              <a:gd name="T16" fmla="*/ 87 w 300"/>
              <a:gd name="T17" fmla="*/ 191 h 300"/>
              <a:gd name="T18" fmla="*/ 53 w 300"/>
              <a:gd name="T19" fmla="*/ 203 h 300"/>
              <a:gd name="T20" fmla="*/ 0 w 300"/>
              <a:gd name="T21" fmla="*/ 150 h 300"/>
              <a:gd name="T22" fmla="*/ 53 w 300"/>
              <a:gd name="T23" fmla="*/ 97 h 300"/>
              <a:gd name="T24" fmla="*/ 87 w 300"/>
              <a:gd name="T25" fmla="*/ 110 h 300"/>
              <a:gd name="T26" fmla="*/ 195 w 300"/>
              <a:gd name="T27" fmla="*/ 56 h 300"/>
              <a:gd name="T28" fmla="*/ 194 w 300"/>
              <a:gd name="T29" fmla="*/ 53 h 300"/>
              <a:gd name="T30" fmla="*/ 247 w 300"/>
              <a:gd name="T31" fmla="*/ 0 h 300"/>
              <a:gd name="T32" fmla="*/ 300 w 300"/>
              <a:gd name="T33" fmla="*/ 53 h 300"/>
              <a:gd name="T34" fmla="*/ 247 w 300"/>
              <a:gd name="T35" fmla="*/ 106 h 300"/>
              <a:gd name="T36" fmla="*/ 213 w 300"/>
              <a:gd name="T37" fmla="*/ 93 h 300"/>
              <a:gd name="T38" fmla="*/ 106 w 300"/>
              <a:gd name="T39" fmla="*/ 147 h 300"/>
              <a:gd name="T40" fmla="*/ 106 w 300"/>
              <a:gd name="T41" fmla="*/ 150 h 3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300" h="300">
                <a:moveTo>
                  <a:pt x="106" y="150"/>
                </a:moveTo>
                <a:cubicBezTo>
                  <a:pt x="106" y="151"/>
                  <a:pt x="106" y="152"/>
                  <a:pt x="106" y="153"/>
                </a:cubicBezTo>
                <a:cubicBezTo>
                  <a:pt x="213" y="207"/>
                  <a:pt x="213" y="207"/>
                  <a:pt x="213" y="207"/>
                </a:cubicBezTo>
                <a:cubicBezTo>
                  <a:pt x="223" y="199"/>
                  <a:pt x="234" y="194"/>
                  <a:pt x="247" y="194"/>
                </a:cubicBezTo>
                <a:cubicBezTo>
                  <a:pt x="277" y="194"/>
                  <a:pt x="300" y="218"/>
                  <a:pt x="300" y="247"/>
                </a:cubicBezTo>
                <a:cubicBezTo>
                  <a:pt x="300" y="277"/>
                  <a:pt x="277" y="300"/>
                  <a:pt x="247" y="300"/>
                </a:cubicBezTo>
                <a:cubicBezTo>
                  <a:pt x="218" y="300"/>
                  <a:pt x="194" y="277"/>
                  <a:pt x="194" y="247"/>
                </a:cubicBezTo>
                <a:cubicBezTo>
                  <a:pt x="194" y="246"/>
                  <a:pt x="195" y="245"/>
                  <a:pt x="195" y="244"/>
                </a:cubicBezTo>
                <a:cubicBezTo>
                  <a:pt x="87" y="191"/>
                  <a:pt x="87" y="191"/>
                  <a:pt x="87" y="191"/>
                </a:cubicBezTo>
                <a:cubicBezTo>
                  <a:pt x="78" y="198"/>
                  <a:pt x="66" y="203"/>
                  <a:pt x="53" y="203"/>
                </a:cubicBezTo>
                <a:cubicBezTo>
                  <a:pt x="24" y="203"/>
                  <a:pt x="0" y="179"/>
                  <a:pt x="0" y="150"/>
                </a:cubicBezTo>
                <a:cubicBezTo>
                  <a:pt x="0" y="121"/>
                  <a:pt x="24" y="97"/>
                  <a:pt x="53" y="97"/>
                </a:cubicBezTo>
                <a:cubicBezTo>
                  <a:pt x="66" y="97"/>
                  <a:pt x="78" y="102"/>
                  <a:pt x="87" y="110"/>
                </a:cubicBezTo>
                <a:cubicBezTo>
                  <a:pt x="195" y="56"/>
                  <a:pt x="195" y="56"/>
                  <a:pt x="195" y="56"/>
                </a:cubicBezTo>
                <a:cubicBezTo>
                  <a:pt x="195" y="55"/>
                  <a:pt x="194" y="54"/>
                  <a:pt x="194" y="53"/>
                </a:cubicBezTo>
                <a:cubicBezTo>
                  <a:pt x="194" y="24"/>
                  <a:pt x="218" y="0"/>
                  <a:pt x="247" y="0"/>
                </a:cubicBezTo>
                <a:cubicBezTo>
                  <a:pt x="277" y="0"/>
                  <a:pt x="300" y="24"/>
                  <a:pt x="300" y="53"/>
                </a:cubicBezTo>
                <a:cubicBezTo>
                  <a:pt x="300" y="82"/>
                  <a:pt x="277" y="106"/>
                  <a:pt x="247" y="106"/>
                </a:cubicBezTo>
                <a:cubicBezTo>
                  <a:pt x="234" y="106"/>
                  <a:pt x="223" y="101"/>
                  <a:pt x="213" y="93"/>
                </a:cubicBezTo>
                <a:cubicBezTo>
                  <a:pt x="106" y="147"/>
                  <a:pt x="106" y="147"/>
                  <a:pt x="106" y="147"/>
                </a:cubicBezTo>
                <a:cubicBezTo>
                  <a:pt x="106" y="148"/>
                  <a:pt x="106" y="149"/>
                  <a:pt x="106" y="15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" name="Freeform 12">
            <a:extLst>
              <a:ext uri="{FF2B5EF4-FFF2-40B4-BE49-F238E27FC236}">
                <a16:creationId xmlns:a16="http://schemas.microsoft.com/office/drawing/2014/main" xmlns="" id="{5AC9D4CD-41DB-4A23-89CB-C26D2F628543}"/>
              </a:ext>
            </a:extLst>
          </p:cNvPr>
          <p:cNvSpPr>
            <a:spLocks noEditPoints="1"/>
          </p:cNvSpPr>
          <p:nvPr/>
        </p:nvSpPr>
        <p:spPr bwMode="auto">
          <a:xfrm>
            <a:off x="3919538" y="1377950"/>
            <a:ext cx="433388" cy="434975"/>
          </a:xfrm>
          <a:custGeom>
            <a:avLst/>
            <a:gdLst>
              <a:gd name="T0" fmla="*/ 150 w 300"/>
              <a:gd name="T1" fmla="*/ 0 h 300"/>
              <a:gd name="T2" fmla="*/ 0 w 300"/>
              <a:gd name="T3" fmla="*/ 150 h 300"/>
              <a:gd name="T4" fmla="*/ 150 w 300"/>
              <a:gd name="T5" fmla="*/ 300 h 300"/>
              <a:gd name="T6" fmla="*/ 300 w 300"/>
              <a:gd name="T7" fmla="*/ 150 h 300"/>
              <a:gd name="T8" fmla="*/ 150 w 300"/>
              <a:gd name="T9" fmla="*/ 0 h 300"/>
              <a:gd name="T10" fmla="*/ 231 w 300"/>
              <a:gd name="T11" fmla="*/ 196 h 300"/>
              <a:gd name="T12" fmla="*/ 208 w 300"/>
              <a:gd name="T13" fmla="*/ 173 h 300"/>
              <a:gd name="T14" fmla="*/ 115 w 300"/>
              <a:gd name="T15" fmla="*/ 104 h 300"/>
              <a:gd name="T16" fmla="*/ 69 w 300"/>
              <a:gd name="T17" fmla="*/ 196 h 300"/>
              <a:gd name="T18" fmla="*/ 46 w 300"/>
              <a:gd name="T19" fmla="*/ 150 h 300"/>
              <a:gd name="T20" fmla="*/ 150 w 300"/>
              <a:gd name="T21" fmla="*/ 46 h 300"/>
              <a:gd name="T22" fmla="*/ 254 w 300"/>
              <a:gd name="T23" fmla="*/ 150 h 300"/>
              <a:gd name="T24" fmla="*/ 231 w 300"/>
              <a:gd name="T25" fmla="*/ 196 h 3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00" h="300">
                <a:moveTo>
                  <a:pt x="150" y="0"/>
                </a:moveTo>
                <a:cubicBezTo>
                  <a:pt x="67" y="0"/>
                  <a:pt x="0" y="67"/>
                  <a:pt x="0" y="150"/>
                </a:cubicBezTo>
                <a:cubicBezTo>
                  <a:pt x="0" y="233"/>
                  <a:pt x="67" y="300"/>
                  <a:pt x="150" y="300"/>
                </a:cubicBezTo>
                <a:cubicBezTo>
                  <a:pt x="233" y="300"/>
                  <a:pt x="300" y="233"/>
                  <a:pt x="300" y="150"/>
                </a:cubicBezTo>
                <a:cubicBezTo>
                  <a:pt x="300" y="67"/>
                  <a:pt x="233" y="0"/>
                  <a:pt x="150" y="0"/>
                </a:cubicBezTo>
                <a:close/>
                <a:moveTo>
                  <a:pt x="231" y="196"/>
                </a:moveTo>
                <a:cubicBezTo>
                  <a:pt x="219" y="196"/>
                  <a:pt x="208" y="173"/>
                  <a:pt x="208" y="173"/>
                </a:cubicBezTo>
                <a:cubicBezTo>
                  <a:pt x="208" y="173"/>
                  <a:pt x="191" y="115"/>
                  <a:pt x="115" y="104"/>
                </a:cubicBezTo>
                <a:cubicBezTo>
                  <a:pt x="122" y="208"/>
                  <a:pt x="84" y="195"/>
                  <a:pt x="69" y="196"/>
                </a:cubicBezTo>
                <a:cubicBezTo>
                  <a:pt x="55" y="197"/>
                  <a:pt x="46" y="176"/>
                  <a:pt x="46" y="150"/>
                </a:cubicBezTo>
                <a:cubicBezTo>
                  <a:pt x="46" y="93"/>
                  <a:pt x="93" y="46"/>
                  <a:pt x="150" y="46"/>
                </a:cubicBezTo>
                <a:cubicBezTo>
                  <a:pt x="207" y="46"/>
                  <a:pt x="252" y="93"/>
                  <a:pt x="254" y="150"/>
                </a:cubicBezTo>
                <a:cubicBezTo>
                  <a:pt x="254" y="162"/>
                  <a:pt x="242" y="196"/>
                  <a:pt x="231" y="19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" name="Freeform 13">
            <a:extLst>
              <a:ext uri="{FF2B5EF4-FFF2-40B4-BE49-F238E27FC236}">
                <a16:creationId xmlns:a16="http://schemas.microsoft.com/office/drawing/2014/main" xmlns="" id="{5901CB1A-B59C-4C88-8282-A04BCAE95779}"/>
              </a:ext>
            </a:extLst>
          </p:cNvPr>
          <p:cNvSpPr>
            <a:spLocks noEditPoints="1"/>
          </p:cNvSpPr>
          <p:nvPr/>
        </p:nvSpPr>
        <p:spPr bwMode="auto">
          <a:xfrm>
            <a:off x="3919538" y="1981200"/>
            <a:ext cx="433388" cy="434975"/>
          </a:xfrm>
          <a:custGeom>
            <a:avLst/>
            <a:gdLst>
              <a:gd name="T0" fmla="*/ 42 w 300"/>
              <a:gd name="T1" fmla="*/ 255 h 300"/>
              <a:gd name="T2" fmla="*/ 0 w 300"/>
              <a:gd name="T3" fmla="*/ 157 h 300"/>
              <a:gd name="T4" fmla="*/ 0 w 300"/>
              <a:gd name="T5" fmla="*/ 144 h 300"/>
              <a:gd name="T6" fmla="*/ 11 w 300"/>
              <a:gd name="T7" fmla="*/ 96 h 300"/>
              <a:gd name="T8" fmla="*/ 44 w 300"/>
              <a:gd name="T9" fmla="*/ 47 h 300"/>
              <a:gd name="T10" fmla="*/ 45 w 300"/>
              <a:gd name="T11" fmla="*/ 71 h 300"/>
              <a:gd name="T12" fmla="*/ 69 w 300"/>
              <a:gd name="T13" fmla="*/ 118 h 300"/>
              <a:gd name="T14" fmla="*/ 104 w 300"/>
              <a:gd name="T15" fmla="*/ 141 h 300"/>
              <a:gd name="T16" fmla="*/ 181 w 300"/>
              <a:gd name="T17" fmla="*/ 181 h 300"/>
              <a:gd name="T18" fmla="*/ 219 w 300"/>
              <a:gd name="T19" fmla="*/ 218 h 300"/>
              <a:gd name="T20" fmla="*/ 200 w 300"/>
              <a:gd name="T21" fmla="*/ 279 h 300"/>
              <a:gd name="T22" fmla="*/ 158 w 300"/>
              <a:gd name="T23" fmla="*/ 300 h 300"/>
              <a:gd name="T24" fmla="*/ 139 w 300"/>
              <a:gd name="T25" fmla="*/ 300 h 300"/>
              <a:gd name="T26" fmla="*/ 42 w 300"/>
              <a:gd name="T27" fmla="*/ 255 h 300"/>
              <a:gd name="T28" fmla="*/ 141 w 300"/>
              <a:gd name="T29" fmla="*/ 104 h 300"/>
              <a:gd name="T30" fmla="*/ 215 w 300"/>
              <a:gd name="T31" fmla="*/ 142 h 300"/>
              <a:gd name="T32" fmla="*/ 248 w 300"/>
              <a:gd name="T33" fmla="*/ 165 h 300"/>
              <a:gd name="T34" fmla="*/ 272 w 300"/>
              <a:gd name="T35" fmla="*/ 238 h 300"/>
              <a:gd name="T36" fmla="*/ 282 w 300"/>
              <a:gd name="T37" fmla="*/ 223 h 300"/>
              <a:gd name="T38" fmla="*/ 300 w 300"/>
              <a:gd name="T39" fmla="*/ 163 h 300"/>
              <a:gd name="T40" fmla="*/ 300 w 300"/>
              <a:gd name="T41" fmla="*/ 162 h 300"/>
              <a:gd name="T42" fmla="*/ 300 w 300"/>
              <a:gd name="T43" fmla="*/ 139 h 300"/>
              <a:gd name="T44" fmla="*/ 155 w 300"/>
              <a:gd name="T45" fmla="*/ 0 h 300"/>
              <a:gd name="T46" fmla="*/ 147 w 300"/>
              <a:gd name="T47" fmla="*/ 0 h 300"/>
              <a:gd name="T48" fmla="*/ 108 w 300"/>
              <a:gd name="T49" fmla="*/ 17 h 300"/>
              <a:gd name="T50" fmla="*/ 96 w 300"/>
              <a:gd name="T51" fmla="*/ 45 h 300"/>
              <a:gd name="T52" fmla="*/ 141 w 300"/>
              <a:gd name="T53" fmla="*/ 104 h 3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300" h="300">
                <a:moveTo>
                  <a:pt x="42" y="255"/>
                </a:moveTo>
                <a:cubicBezTo>
                  <a:pt x="20" y="230"/>
                  <a:pt x="3" y="199"/>
                  <a:pt x="0" y="157"/>
                </a:cubicBezTo>
                <a:cubicBezTo>
                  <a:pt x="0" y="153"/>
                  <a:pt x="0" y="148"/>
                  <a:pt x="0" y="144"/>
                </a:cubicBezTo>
                <a:cubicBezTo>
                  <a:pt x="1" y="127"/>
                  <a:pt x="6" y="110"/>
                  <a:pt x="11" y="96"/>
                </a:cubicBezTo>
                <a:cubicBezTo>
                  <a:pt x="19" y="77"/>
                  <a:pt x="30" y="59"/>
                  <a:pt x="44" y="47"/>
                </a:cubicBezTo>
                <a:cubicBezTo>
                  <a:pt x="44" y="56"/>
                  <a:pt x="44" y="65"/>
                  <a:pt x="45" y="71"/>
                </a:cubicBezTo>
                <a:cubicBezTo>
                  <a:pt x="48" y="88"/>
                  <a:pt x="57" y="106"/>
                  <a:pt x="69" y="118"/>
                </a:cubicBezTo>
                <a:cubicBezTo>
                  <a:pt x="78" y="127"/>
                  <a:pt x="91" y="134"/>
                  <a:pt x="104" y="141"/>
                </a:cubicBezTo>
                <a:cubicBezTo>
                  <a:pt x="130" y="155"/>
                  <a:pt x="155" y="167"/>
                  <a:pt x="181" y="181"/>
                </a:cubicBezTo>
                <a:cubicBezTo>
                  <a:pt x="197" y="190"/>
                  <a:pt x="215" y="201"/>
                  <a:pt x="219" y="218"/>
                </a:cubicBezTo>
                <a:cubicBezTo>
                  <a:pt x="226" y="243"/>
                  <a:pt x="212" y="266"/>
                  <a:pt x="200" y="279"/>
                </a:cubicBezTo>
                <a:cubicBezTo>
                  <a:pt x="189" y="290"/>
                  <a:pt x="175" y="298"/>
                  <a:pt x="158" y="300"/>
                </a:cubicBezTo>
                <a:cubicBezTo>
                  <a:pt x="152" y="300"/>
                  <a:pt x="145" y="300"/>
                  <a:pt x="139" y="300"/>
                </a:cubicBezTo>
                <a:cubicBezTo>
                  <a:pt x="97" y="296"/>
                  <a:pt x="65" y="279"/>
                  <a:pt x="42" y="255"/>
                </a:cubicBezTo>
                <a:close/>
                <a:moveTo>
                  <a:pt x="141" y="104"/>
                </a:moveTo>
                <a:cubicBezTo>
                  <a:pt x="165" y="117"/>
                  <a:pt x="190" y="129"/>
                  <a:pt x="215" y="142"/>
                </a:cubicBezTo>
                <a:cubicBezTo>
                  <a:pt x="227" y="149"/>
                  <a:pt x="239" y="155"/>
                  <a:pt x="248" y="165"/>
                </a:cubicBezTo>
                <a:cubicBezTo>
                  <a:pt x="263" y="182"/>
                  <a:pt x="273" y="205"/>
                  <a:pt x="272" y="238"/>
                </a:cubicBezTo>
                <a:cubicBezTo>
                  <a:pt x="275" y="234"/>
                  <a:pt x="279" y="228"/>
                  <a:pt x="282" y="223"/>
                </a:cubicBezTo>
                <a:cubicBezTo>
                  <a:pt x="291" y="207"/>
                  <a:pt x="298" y="187"/>
                  <a:pt x="300" y="163"/>
                </a:cubicBezTo>
                <a:cubicBezTo>
                  <a:pt x="300" y="162"/>
                  <a:pt x="300" y="162"/>
                  <a:pt x="300" y="162"/>
                </a:cubicBezTo>
                <a:cubicBezTo>
                  <a:pt x="300" y="154"/>
                  <a:pt x="300" y="146"/>
                  <a:pt x="300" y="139"/>
                </a:cubicBezTo>
                <a:cubicBezTo>
                  <a:pt x="290" y="56"/>
                  <a:pt x="234" y="7"/>
                  <a:pt x="155" y="0"/>
                </a:cubicBezTo>
                <a:cubicBezTo>
                  <a:pt x="152" y="0"/>
                  <a:pt x="150" y="0"/>
                  <a:pt x="147" y="0"/>
                </a:cubicBezTo>
                <a:cubicBezTo>
                  <a:pt x="132" y="3"/>
                  <a:pt x="117" y="7"/>
                  <a:pt x="108" y="17"/>
                </a:cubicBezTo>
                <a:cubicBezTo>
                  <a:pt x="102" y="24"/>
                  <a:pt x="97" y="37"/>
                  <a:pt x="96" y="45"/>
                </a:cubicBezTo>
                <a:cubicBezTo>
                  <a:pt x="94" y="79"/>
                  <a:pt x="118" y="92"/>
                  <a:pt x="141" y="10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" name="Freeform 14">
            <a:extLst>
              <a:ext uri="{FF2B5EF4-FFF2-40B4-BE49-F238E27FC236}">
                <a16:creationId xmlns:a16="http://schemas.microsoft.com/office/drawing/2014/main" xmlns="" id="{6DCF9870-BCE4-4FD0-838F-BF35EAE21200}"/>
              </a:ext>
            </a:extLst>
          </p:cNvPr>
          <p:cNvSpPr>
            <a:spLocks noEditPoints="1"/>
          </p:cNvSpPr>
          <p:nvPr/>
        </p:nvSpPr>
        <p:spPr bwMode="auto">
          <a:xfrm>
            <a:off x="3919538" y="2590800"/>
            <a:ext cx="433388" cy="434975"/>
          </a:xfrm>
          <a:custGeom>
            <a:avLst/>
            <a:gdLst>
              <a:gd name="T0" fmla="*/ 288 w 300"/>
              <a:gd name="T1" fmla="*/ 172 h 300"/>
              <a:gd name="T2" fmla="*/ 289 w 300"/>
              <a:gd name="T3" fmla="*/ 150 h 300"/>
              <a:gd name="T4" fmla="*/ 150 w 300"/>
              <a:gd name="T5" fmla="*/ 11 h 300"/>
              <a:gd name="T6" fmla="*/ 129 w 300"/>
              <a:gd name="T7" fmla="*/ 13 h 300"/>
              <a:gd name="T8" fmla="*/ 84 w 300"/>
              <a:gd name="T9" fmla="*/ 0 h 300"/>
              <a:gd name="T10" fmla="*/ 0 w 300"/>
              <a:gd name="T11" fmla="*/ 84 h 300"/>
              <a:gd name="T12" fmla="*/ 13 w 300"/>
              <a:gd name="T13" fmla="*/ 129 h 300"/>
              <a:gd name="T14" fmla="*/ 11 w 300"/>
              <a:gd name="T15" fmla="*/ 150 h 300"/>
              <a:gd name="T16" fmla="*/ 150 w 300"/>
              <a:gd name="T17" fmla="*/ 289 h 300"/>
              <a:gd name="T18" fmla="*/ 172 w 300"/>
              <a:gd name="T19" fmla="*/ 288 h 300"/>
              <a:gd name="T20" fmla="*/ 216 w 300"/>
              <a:gd name="T21" fmla="*/ 300 h 300"/>
              <a:gd name="T22" fmla="*/ 300 w 300"/>
              <a:gd name="T23" fmla="*/ 216 h 300"/>
              <a:gd name="T24" fmla="*/ 288 w 300"/>
              <a:gd name="T25" fmla="*/ 172 h 300"/>
              <a:gd name="T26" fmla="*/ 216 w 300"/>
              <a:gd name="T27" fmla="*/ 214 h 300"/>
              <a:gd name="T28" fmla="*/ 190 w 300"/>
              <a:gd name="T29" fmla="*/ 233 h 300"/>
              <a:gd name="T30" fmla="*/ 150 w 300"/>
              <a:gd name="T31" fmla="*/ 241 h 300"/>
              <a:gd name="T32" fmla="*/ 104 w 300"/>
              <a:gd name="T33" fmla="*/ 231 h 300"/>
              <a:gd name="T34" fmla="*/ 83 w 300"/>
              <a:gd name="T35" fmla="*/ 212 h 300"/>
              <a:gd name="T36" fmla="*/ 75 w 300"/>
              <a:gd name="T37" fmla="*/ 189 h 300"/>
              <a:gd name="T38" fmla="*/ 80 w 300"/>
              <a:gd name="T39" fmla="*/ 178 h 300"/>
              <a:gd name="T40" fmla="*/ 93 w 300"/>
              <a:gd name="T41" fmla="*/ 173 h 300"/>
              <a:gd name="T42" fmla="*/ 103 w 300"/>
              <a:gd name="T43" fmla="*/ 176 h 300"/>
              <a:gd name="T44" fmla="*/ 111 w 300"/>
              <a:gd name="T45" fmla="*/ 187 h 300"/>
              <a:gd name="T46" fmla="*/ 118 w 300"/>
              <a:gd name="T47" fmla="*/ 201 h 300"/>
              <a:gd name="T48" fmla="*/ 130 w 300"/>
              <a:gd name="T49" fmla="*/ 210 h 300"/>
              <a:gd name="T50" fmla="*/ 149 w 300"/>
              <a:gd name="T51" fmla="*/ 213 h 300"/>
              <a:gd name="T52" fmla="*/ 176 w 300"/>
              <a:gd name="T53" fmla="*/ 206 h 300"/>
              <a:gd name="T54" fmla="*/ 186 w 300"/>
              <a:gd name="T55" fmla="*/ 189 h 300"/>
              <a:gd name="T56" fmla="*/ 181 w 300"/>
              <a:gd name="T57" fmla="*/ 175 h 300"/>
              <a:gd name="T58" fmla="*/ 167 w 300"/>
              <a:gd name="T59" fmla="*/ 167 h 300"/>
              <a:gd name="T60" fmla="*/ 143 w 300"/>
              <a:gd name="T61" fmla="*/ 161 h 300"/>
              <a:gd name="T62" fmla="*/ 109 w 300"/>
              <a:gd name="T63" fmla="*/ 151 h 300"/>
              <a:gd name="T64" fmla="*/ 87 w 300"/>
              <a:gd name="T65" fmla="*/ 135 h 300"/>
              <a:gd name="T66" fmla="*/ 79 w 300"/>
              <a:gd name="T67" fmla="*/ 109 h 300"/>
              <a:gd name="T68" fmla="*/ 87 w 300"/>
              <a:gd name="T69" fmla="*/ 83 h 300"/>
              <a:gd name="T70" fmla="*/ 112 w 300"/>
              <a:gd name="T71" fmla="*/ 66 h 300"/>
              <a:gd name="T72" fmla="*/ 150 w 300"/>
              <a:gd name="T73" fmla="*/ 60 h 300"/>
              <a:gd name="T74" fmla="*/ 180 w 300"/>
              <a:gd name="T75" fmla="*/ 64 h 300"/>
              <a:gd name="T76" fmla="*/ 201 w 300"/>
              <a:gd name="T77" fmla="*/ 75 h 300"/>
              <a:gd name="T78" fmla="*/ 213 w 300"/>
              <a:gd name="T79" fmla="*/ 89 h 300"/>
              <a:gd name="T80" fmla="*/ 217 w 300"/>
              <a:gd name="T81" fmla="*/ 103 h 300"/>
              <a:gd name="T82" fmla="*/ 212 w 300"/>
              <a:gd name="T83" fmla="*/ 115 h 300"/>
              <a:gd name="T84" fmla="*/ 200 w 300"/>
              <a:gd name="T85" fmla="*/ 120 h 300"/>
              <a:gd name="T86" fmla="*/ 189 w 300"/>
              <a:gd name="T87" fmla="*/ 117 h 300"/>
              <a:gd name="T88" fmla="*/ 182 w 300"/>
              <a:gd name="T89" fmla="*/ 107 h 300"/>
              <a:gd name="T90" fmla="*/ 170 w 300"/>
              <a:gd name="T91" fmla="*/ 92 h 300"/>
              <a:gd name="T92" fmla="*/ 147 w 300"/>
              <a:gd name="T93" fmla="*/ 86 h 300"/>
              <a:gd name="T94" fmla="*/ 124 w 300"/>
              <a:gd name="T95" fmla="*/ 92 h 300"/>
              <a:gd name="T96" fmla="*/ 115 w 300"/>
              <a:gd name="T97" fmla="*/ 106 h 300"/>
              <a:gd name="T98" fmla="*/ 118 w 300"/>
              <a:gd name="T99" fmla="*/ 114 h 300"/>
              <a:gd name="T100" fmla="*/ 126 w 300"/>
              <a:gd name="T101" fmla="*/ 121 h 300"/>
              <a:gd name="T102" fmla="*/ 137 w 300"/>
              <a:gd name="T103" fmla="*/ 125 h 300"/>
              <a:gd name="T104" fmla="*/ 155 w 300"/>
              <a:gd name="T105" fmla="*/ 130 h 300"/>
              <a:gd name="T106" fmla="*/ 184 w 300"/>
              <a:gd name="T107" fmla="*/ 137 h 300"/>
              <a:gd name="T108" fmla="*/ 206 w 300"/>
              <a:gd name="T109" fmla="*/ 147 h 300"/>
              <a:gd name="T110" fmla="*/ 220 w 300"/>
              <a:gd name="T111" fmla="*/ 162 h 300"/>
              <a:gd name="T112" fmla="*/ 225 w 300"/>
              <a:gd name="T113" fmla="*/ 185 h 300"/>
              <a:gd name="T114" fmla="*/ 216 w 300"/>
              <a:gd name="T115" fmla="*/ 214 h 3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300" h="300">
                <a:moveTo>
                  <a:pt x="288" y="172"/>
                </a:moveTo>
                <a:cubicBezTo>
                  <a:pt x="289" y="165"/>
                  <a:pt x="289" y="158"/>
                  <a:pt x="289" y="150"/>
                </a:cubicBezTo>
                <a:cubicBezTo>
                  <a:pt x="289" y="73"/>
                  <a:pt x="227" y="11"/>
                  <a:pt x="150" y="11"/>
                </a:cubicBezTo>
                <a:cubicBezTo>
                  <a:pt x="143" y="11"/>
                  <a:pt x="136" y="12"/>
                  <a:pt x="129" y="13"/>
                </a:cubicBezTo>
                <a:cubicBezTo>
                  <a:pt x="116" y="5"/>
                  <a:pt x="101" y="0"/>
                  <a:pt x="84" y="0"/>
                </a:cubicBezTo>
                <a:cubicBezTo>
                  <a:pt x="38" y="0"/>
                  <a:pt x="0" y="38"/>
                  <a:pt x="0" y="84"/>
                </a:cubicBezTo>
                <a:cubicBezTo>
                  <a:pt x="0" y="101"/>
                  <a:pt x="5" y="116"/>
                  <a:pt x="13" y="129"/>
                </a:cubicBezTo>
                <a:cubicBezTo>
                  <a:pt x="12" y="136"/>
                  <a:pt x="11" y="143"/>
                  <a:pt x="11" y="150"/>
                </a:cubicBezTo>
                <a:cubicBezTo>
                  <a:pt x="11" y="227"/>
                  <a:pt x="73" y="289"/>
                  <a:pt x="150" y="289"/>
                </a:cubicBezTo>
                <a:cubicBezTo>
                  <a:pt x="158" y="289"/>
                  <a:pt x="165" y="289"/>
                  <a:pt x="172" y="288"/>
                </a:cubicBezTo>
                <a:cubicBezTo>
                  <a:pt x="185" y="296"/>
                  <a:pt x="200" y="300"/>
                  <a:pt x="216" y="300"/>
                </a:cubicBezTo>
                <a:cubicBezTo>
                  <a:pt x="263" y="300"/>
                  <a:pt x="300" y="263"/>
                  <a:pt x="300" y="216"/>
                </a:cubicBezTo>
                <a:cubicBezTo>
                  <a:pt x="300" y="200"/>
                  <a:pt x="296" y="185"/>
                  <a:pt x="288" y="172"/>
                </a:cubicBezTo>
                <a:close/>
                <a:moveTo>
                  <a:pt x="216" y="214"/>
                </a:moveTo>
                <a:cubicBezTo>
                  <a:pt x="210" y="222"/>
                  <a:pt x="202" y="229"/>
                  <a:pt x="190" y="233"/>
                </a:cubicBezTo>
                <a:cubicBezTo>
                  <a:pt x="179" y="238"/>
                  <a:pt x="166" y="241"/>
                  <a:pt x="150" y="241"/>
                </a:cubicBezTo>
                <a:cubicBezTo>
                  <a:pt x="132" y="241"/>
                  <a:pt x="116" y="237"/>
                  <a:pt x="104" y="231"/>
                </a:cubicBezTo>
                <a:cubicBezTo>
                  <a:pt x="96" y="226"/>
                  <a:pt x="89" y="220"/>
                  <a:pt x="83" y="212"/>
                </a:cubicBezTo>
                <a:cubicBezTo>
                  <a:pt x="78" y="204"/>
                  <a:pt x="75" y="196"/>
                  <a:pt x="75" y="189"/>
                </a:cubicBezTo>
                <a:cubicBezTo>
                  <a:pt x="75" y="185"/>
                  <a:pt x="77" y="181"/>
                  <a:pt x="80" y="178"/>
                </a:cubicBezTo>
                <a:cubicBezTo>
                  <a:pt x="84" y="174"/>
                  <a:pt x="88" y="173"/>
                  <a:pt x="93" y="173"/>
                </a:cubicBezTo>
                <a:cubicBezTo>
                  <a:pt x="97" y="173"/>
                  <a:pt x="101" y="174"/>
                  <a:pt x="103" y="176"/>
                </a:cubicBezTo>
                <a:cubicBezTo>
                  <a:pt x="106" y="179"/>
                  <a:pt x="109" y="183"/>
                  <a:pt x="111" y="187"/>
                </a:cubicBezTo>
                <a:cubicBezTo>
                  <a:pt x="113" y="193"/>
                  <a:pt x="116" y="197"/>
                  <a:pt x="118" y="201"/>
                </a:cubicBezTo>
                <a:cubicBezTo>
                  <a:pt x="121" y="205"/>
                  <a:pt x="125" y="208"/>
                  <a:pt x="130" y="210"/>
                </a:cubicBezTo>
                <a:cubicBezTo>
                  <a:pt x="135" y="212"/>
                  <a:pt x="141" y="213"/>
                  <a:pt x="149" y="213"/>
                </a:cubicBezTo>
                <a:cubicBezTo>
                  <a:pt x="160" y="213"/>
                  <a:pt x="169" y="211"/>
                  <a:pt x="176" y="206"/>
                </a:cubicBezTo>
                <a:cubicBezTo>
                  <a:pt x="183" y="202"/>
                  <a:pt x="186" y="196"/>
                  <a:pt x="186" y="189"/>
                </a:cubicBezTo>
                <a:cubicBezTo>
                  <a:pt x="186" y="183"/>
                  <a:pt x="185" y="179"/>
                  <a:pt x="181" y="175"/>
                </a:cubicBezTo>
                <a:cubicBezTo>
                  <a:pt x="177" y="172"/>
                  <a:pt x="173" y="169"/>
                  <a:pt x="167" y="167"/>
                </a:cubicBezTo>
                <a:cubicBezTo>
                  <a:pt x="161" y="165"/>
                  <a:pt x="153" y="163"/>
                  <a:pt x="143" y="161"/>
                </a:cubicBezTo>
                <a:cubicBezTo>
                  <a:pt x="129" y="158"/>
                  <a:pt x="118" y="155"/>
                  <a:pt x="109" y="151"/>
                </a:cubicBezTo>
                <a:cubicBezTo>
                  <a:pt x="100" y="147"/>
                  <a:pt x="92" y="141"/>
                  <a:pt x="87" y="135"/>
                </a:cubicBezTo>
                <a:cubicBezTo>
                  <a:pt x="82" y="128"/>
                  <a:pt x="79" y="119"/>
                  <a:pt x="79" y="109"/>
                </a:cubicBezTo>
                <a:cubicBezTo>
                  <a:pt x="79" y="99"/>
                  <a:pt x="82" y="91"/>
                  <a:pt x="87" y="83"/>
                </a:cubicBezTo>
                <a:cubicBezTo>
                  <a:pt x="93" y="76"/>
                  <a:pt x="101" y="70"/>
                  <a:pt x="112" y="66"/>
                </a:cubicBezTo>
                <a:cubicBezTo>
                  <a:pt x="123" y="62"/>
                  <a:pt x="135" y="60"/>
                  <a:pt x="150" y="60"/>
                </a:cubicBezTo>
                <a:cubicBezTo>
                  <a:pt x="161" y="60"/>
                  <a:pt x="171" y="61"/>
                  <a:pt x="180" y="64"/>
                </a:cubicBezTo>
                <a:cubicBezTo>
                  <a:pt x="188" y="67"/>
                  <a:pt x="195" y="70"/>
                  <a:pt x="201" y="75"/>
                </a:cubicBezTo>
                <a:cubicBezTo>
                  <a:pt x="206" y="79"/>
                  <a:pt x="210" y="84"/>
                  <a:pt x="213" y="89"/>
                </a:cubicBezTo>
                <a:cubicBezTo>
                  <a:pt x="216" y="93"/>
                  <a:pt x="217" y="98"/>
                  <a:pt x="217" y="103"/>
                </a:cubicBezTo>
                <a:cubicBezTo>
                  <a:pt x="217" y="107"/>
                  <a:pt x="215" y="111"/>
                  <a:pt x="212" y="115"/>
                </a:cubicBezTo>
                <a:cubicBezTo>
                  <a:pt x="209" y="118"/>
                  <a:pt x="205" y="120"/>
                  <a:pt x="200" y="120"/>
                </a:cubicBezTo>
                <a:cubicBezTo>
                  <a:pt x="195" y="120"/>
                  <a:pt x="192" y="119"/>
                  <a:pt x="189" y="117"/>
                </a:cubicBezTo>
                <a:cubicBezTo>
                  <a:pt x="187" y="115"/>
                  <a:pt x="185" y="111"/>
                  <a:pt x="182" y="107"/>
                </a:cubicBezTo>
                <a:cubicBezTo>
                  <a:pt x="179" y="100"/>
                  <a:pt x="174" y="95"/>
                  <a:pt x="170" y="92"/>
                </a:cubicBezTo>
                <a:cubicBezTo>
                  <a:pt x="165" y="88"/>
                  <a:pt x="158" y="86"/>
                  <a:pt x="147" y="86"/>
                </a:cubicBezTo>
                <a:cubicBezTo>
                  <a:pt x="138" y="86"/>
                  <a:pt x="130" y="88"/>
                  <a:pt x="124" y="92"/>
                </a:cubicBezTo>
                <a:cubicBezTo>
                  <a:pt x="118" y="96"/>
                  <a:pt x="115" y="101"/>
                  <a:pt x="115" y="106"/>
                </a:cubicBezTo>
                <a:cubicBezTo>
                  <a:pt x="115" y="109"/>
                  <a:pt x="116" y="112"/>
                  <a:pt x="118" y="114"/>
                </a:cubicBezTo>
                <a:cubicBezTo>
                  <a:pt x="120" y="117"/>
                  <a:pt x="123" y="119"/>
                  <a:pt x="126" y="121"/>
                </a:cubicBezTo>
                <a:cubicBezTo>
                  <a:pt x="130" y="123"/>
                  <a:pt x="133" y="124"/>
                  <a:pt x="137" y="125"/>
                </a:cubicBezTo>
                <a:cubicBezTo>
                  <a:pt x="141" y="126"/>
                  <a:pt x="147" y="128"/>
                  <a:pt x="155" y="130"/>
                </a:cubicBezTo>
                <a:cubicBezTo>
                  <a:pt x="166" y="132"/>
                  <a:pt x="175" y="134"/>
                  <a:pt x="184" y="137"/>
                </a:cubicBezTo>
                <a:cubicBezTo>
                  <a:pt x="192" y="140"/>
                  <a:pt x="200" y="143"/>
                  <a:pt x="206" y="147"/>
                </a:cubicBezTo>
                <a:cubicBezTo>
                  <a:pt x="212" y="151"/>
                  <a:pt x="217" y="156"/>
                  <a:pt x="220" y="162"/>
                </a:cubicBezTo>
                <a:cubicBezTo>
                  <a:pt x="223" y="169"/>
                  <a:pt x="225" y="176"/>
                  <a:pt x="225" y="185"/>
                </a:cubicBezTo>
                <a:cubicBezTo>
                  <a:pt x="225" y="196"/>
                  <a:pt x="222" y="205"/>
                  <a:pt x="216" y="21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" name="Freeform 15">
            <a:extLst>
              <a:ext uri="{FF2B5EF4-FFF2-40B4-BE49-F238E27FC236}">
                <a16:creationId xmlns:a16="http://schemas.microsoft.com/office/drawing/2014/main" xmlns="" id="{303E6418-B6A5-4A5F-81C2-3061AB7C0A9A}"/>
              </a:ext>
            </a:extLst>
          </p:cNvPr>
          <p:cNvSpPr>
            <a:spLocks noEditPoints="1"/>
          </p:cNvSpPr>
          <p:nvPr/>
        </p:nvSpPr>
        <p:spPr bwMode="auto">
          <a:xfrm>
            <a:off x="3963988" y="3206750"/>
            <a:ext cx="350838" cy="434975"/>
          </a:xfrm>
          <a:custGeom>
            <a:avLst/>
            <a:gdLst>
              <a:gd name="T0" fmla="*/ 0 w 244"/>
              <a:gd name="T1" fmla="*/ 298 h 300"/>
              <a:gd name="T2" fmla="*/ 133 w 244"/>
              <a:gd name="T3" fmla="*/ 0 h 300"/>
              <a:gd name="T4" fmla="*/ 190 w 244"/>
              <a:gd name="T5" fmla="*/ 0 h 300"/>
              <a:gd name="T6" fmla="*/ 58 w 244"/>
              <a:gd name="T7" fmla="*/ 298 h 300"/>
              <a:gd name="T8" fmla="*/ 0 w 244"/>
              <a:gd name="T9" fmla="*/ 298 h 300"/>
              <a:gd name="T10" fmla="*/ 244 w 244"/>
              <a:gd name="T11" fmla="*/ 253 h 300"/>
              <a:gd name="T12" fmla="*/ 196 w 244"/>
              <a:gd name="T13" fmla="*/ 205 h 300"/>
              <a:gd name="T14" fmla="*/ 149 w 244"/>
              <a:gd name="T15" fmla="*/ 253 h 300"/>
              <a:gd name="T16" fmla="*/ 196 w 244"/>
              <a:gd name="T17" fmla="*/ 300 h 300"/>
              <a:gd name="T18" fmla="*/ 244 w 244"/>
              <a:gd name="T19" fmla="*/ 253 h 3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44" h="300">
                <a:moveTo>
                  <a:pt x="0" y="298"/>
                </a:moveTo>
                <a:cubicBezTo>
                  <a:pt x="133" y="0"/>
                  <a:pt x="133" y="0"/>
                  <a:pt x="133" y="0"/>
                </a:cubicBezTo>
                <a:cubicBezTo>
                  <a:pt x="190" y="0"/>
                  <a:pt x="190" y="0"/>
                  <a:pt x="190" y="0"/>
                </a:cubicBezTo>
                <a:cubicBezTo>
                  <a:pt x="58" y="298"/>
                  <a:pt x="58" y="298"/>
                  <a:pt x="58" y="298"/>
                </a:cubicBezTo>
                <a:lnTo>
                  <a:pt x="0" y="298"/>
                </a:lnTo>
                <a:close/>
                <a:moveTo>
                  <a:pt x="244" y="253"/>
                </a:moveTo>
                <a:cubicBezTo>
                  <a:pt x="244" y="226"/>
                  <a:pt x="222" y="205"/>
                  <a:pt x="196" y="205"/>
                </a:cubicBezTo>
                <a:cubicBezTo>
                  <a:pt x="170" y="205"/>
                  <a:pt x="149" y="226"/>
                  <a:pt x="149" y="253"/>
                </a:cubicBezTo>
                <a:cubicBezTo>
                  <a:pt x="149" y="279"/>
                  <a:pt x="170" y="300"/>
                  <a:pt x="196" y="300"/>
                </a:cubicBezTo>
                <a:cubicBezTo>
                  <a:pt x="222" y="300"/>
                  <a:pt x="244" y="279"/>
                  <a:pt x="244" y="25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" name="Freeform 16">
            <a:extLst>
              <a:ext uri="{FF2B5EF4-FFF2-40B4-BE49-F238E27FC236}">
                <a16:creationId xmlns:a16="http://schemas.microsoft.com/office/drawing/2014/main" xmlns="" id="{3610D98F-B709-4671-9CC5-53646AB0A07F}"/>
              </a:ext>
            </a:extLst>
          </p:cNvPr>
          <p:cNvSpPr>
            <a:spLocks noEditPoints="1"/>
          </p:cNvSpPr>
          <p:nvPr/>
        </p:nvSpPr>
        <p:spPr bwMode="auto">
          <a:xfrm>
            <a:off x="3843338" y="3833813"/>
            <a:ext cx="592138" cy="393700"/>
          </a:xfrm>
          <a:custGeom>
            <a:avLst/>
            <a:gdLst>
              <a:gd name="T0" fmla="*/ 397 w 411"/>
              <a:gd name="T1" fmla="*/ 93 h 272"/>
              <a:gd name="T2" fmla="*/ 318 w 411"/>
              <a:gd name="T3" fmla="*/ 148 h 272"/>
              <a:gd name="T4" fmla="*/ 318 w 411"/>
              <a:gd name="T5" fmla="*/ 211 h 272"/>
              <a:gd name="T6" fmla="*/ 263 w 411"/>
              <a:gd name="T7" fmla="*/ 272 h 272"/>
              <a:gd name="T8" fmla="*/ 205 w 411"/>
              <a:gd name="T9" fmla="*/ 236 h 272"/>
              <a:gd name="T10" fmla="*/ 205 w 411"/>
              <a:gd name="T11" fmla="*/ 177 h 272"/>
              <a:gd name="T12" fmla="*/ 192 w 411"/>
              <a:gd name="T13" fmla="*/ 173 h 272"/>
              <a:gd name="T14" fmla="*/ 192 w 411"/>
              <a:gd name="T15" fmla="*/ 236 h 272"/>
              <a:gd name="T16" fmla="*/ 154 w 411"/>
              <a:gd name="T17" fmla="*/ 261 h 272"/>
              <a:gd name="T18" fmla="*/ 91 w 411"/>
              <a:gd name="T19" fmla="*/ 211 h 272"/>
              <a:gd name="T20" fmla="*/ 91 w 411"/>
              <a:gd name="T21" fmla="*/ 142 h 272"/>
              <a:gd name="T22" fmla="*/ 20 w 411"/>
              <a:gd name="T23" fmla="*/ 103 h 272"/>
              <a:gd name="T24" fmla="*/ 4 w 411"/>
              <a:gd name="T25" fmla="*/ 71 h 272"/>
              <a:gd name="T26" fmla="*/ 76 w 411"/>
              <a:gd name="T27" fmla="*/ 103 h 272"/>
              <a:gd name="T28" fmla="*/ 164 w 411"/>
              <a:gd name="T29" fmla="*/ 112 h 272"/>
              <a:gd name="T30" fmla="*/ 203 w 411"/>
              <a:gd name="T31" fmla="*/ 128 h 272"/>
              <a:gd name="T32" fmla="*/ 205 w 411"/>
              <a:gd name="T33" fmla="*/ 130 h 272"/>
              <a:gd name="T34" fmla="*/ 205 w 411"/>
              <a:gd name="T35" fmla="*/ 122 h 272"/>
              <a:gd name="T36" fmla="*/ 243 w 411"/>
              <a:gd name="T37" fmla="*/ 110 h 272"/>
              <a:gd name="T38" fmla="*/ 306 w 411"/>
              <a:gd name="T39" fmla="*/ 110 h 272"/>
              <a:gd name="T40" fmla="*/ 384 w 411"/>
              <a:gd name="T41" fmla="*/ 76 h 272"/>
              <a:gd name="T42" fmla="*/ 397 w 411"/>
              <a:gd name="T43" fmla="*/ 93 h 272"/>
              <a:gd name="T44" fmla="*/ 264 w 411"/>
              <a:gd name="T45" fmla="*/ 89 h 272"/>
              <a:gd name="T46" fmla="*/ 308 w 411"/>
              <a:gd name="T47" fmla="*/ 45 h 272"/>
              <a:gd name="T48" fmla="*/ 264 w 411"/>
              <a:gd name="T49" fmla="*/ 0 h 272"/>
              <a:gd name="T50" fmla="*/ 220 w 411"/>
              <a:gd name="T51" fmla="*/ 45 h 272"/>
              <a:gd name="T52" fmla="*/ 264 w 411"/>
              <a:gd name="T53" fmla="*/ 89 h 272"/>
              <a:gd name="T54" fmla="*/ 147 w 411"/>
              <a:gd name="T55" fmla="*/ 89 h 272"/>
              <a:gd name="T56" fmla="*/ 192 w 411"/>
              <a:gd name="T57" fmla="*/ 45 h 272"/>
              <a:gd name="T58" fmla="*/ 147 w 411"/>
              <a:gd name="T59" fmla="*/ 0 h 272"/>
              <a:gd name="T60" fmla="*/ 103 w 411"/>
              <a:gd name="T61" fmla="*/ 45 h 272"/>
              <a:gd name="T62" fmla="*/ 147 w 411"/>
              <a:gd name="T63" fmla="*/ 89 h 2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411" h="272">
                <a:moveTo>
                  <a:pt x="397" y="93"/>
                </a:moveTo>
                <a:cubicBezTo>
                  <a:pt x="382" y="122"/>
                  <a:pt x="350" y="131"/>
                  <a:pt x="318" y="148"/>
                </a:cubicBezTo>
                <a:cubicBezTo>
                  <a:pt x="318" y="171"/>
                  <a:pt x="318" y="202"/>
                  <a:pt x="318" y="211"/>
                </a:cubicBezTo>
                <a:cubicBezTo>
                  <a:pt x="318" y="220"/>
                  <a:pt x="307" y="272"/>
                  <a:pt x="263" y="272"/>
                </a:cubicBezTo>
                <a:cubicBezTo>
                  <a:pt x="219" y="272"/>
                  <a:pt x="205" y="246"/>
                  <a:pt x="205" y="236"/>
                </a:cubicBezTo>
                <a:cubicBezTo>
                  <a:pt x="205" y="231"/>
                  <a:pt x="205" y="204"/>
                  <a:pt x="205" y="177"/>
                </a:cubicBezTo>
                <a:cubicBezTo>
                  <a:pt x="201" y="176"/>
                  <a:pt x="196" y="175"/>
                  <a:pt x="192" y="173"/>
                </a:cubicBezTo>
                <a:cubicBezTo>
                  <a:pt x="192" y="197"/>
                  <a:pt x="192" y="226"/>
                  <a:pt x="192" y="236"/>
                </a:cubicBezTo>
                <a:cubicBezTo>
                  <a:pt x="192" y="246"/>
                  <a:pt x="176" y="261"/>
                  <a:pt x="154" y="261"/>
                </a:cubicBezTo>
                <a:cubicBezTo>
                  <a:pt x="133" y="261"/>
                  <a:pt x="91" y="231"/>
                  <a:pt x="91" y="211"/>
                </a:cubicBezTo>
                <a:cubicBezTo>
                  <a:pt x="91" y="191"/>
                  <a:pt x="91" y="142"/>
                  <a:pt x="91" y="142"/>
                </a:cubicBezTo>
                <a:cubicBezTo>
                  <a:pt x="91" y="142"/>
                  <a:pt x="34" y="120"/>
                  <a:pt x="20" y="103"/>
                </a:cubicBezTo>
                <a:cubicBezTo>
                  <a:pt x="7" y="87"/>
                  <a:pt x="0" y="80"/>
                  <a:pt x="4" y="71"/>
                </a:cubicBezTo>
                <a:cubicBezTo>
                  <a:pt x="8" y="61"/>
                  <a:pt x="51" y="97"/>
                  <a:pt x="76" y="103"/>
                </a:cubicBezTo>
                <a:cubicBezTo>
                  <a:pt x="101" y="109"/>
                  <a:pt x="145" y="112"/>
                  <a:pt x="164" y="112"/>
                </a:cubicBezTo>
                <a:cubicBezTo>
                  <a:pt x="182" y="111"/>
                  <a:pt x="193" y="118"/>
                  <a:pt x="203" y="128"/>
                </a:cubicBezTo>
                <a:cubicBezTo>
                  <a:pt x="204" y="128"/>
                  <a:pt x="204" y="129"/>
                  <a:pt x="205" y="130"/>
                </a:cubicBezTo>
                <a:cubicBezTo>
                  <a:pt x="205" y="125"/>
                  <a:pt x="205" y="122"/>
                  <a:pt x="205" y="122"/>
                </a:cubicBezTo>
                <a:cubicBezTo>
                  <a:pt x="205" y="113"/>
                  <a:pt x="229" y="110"/>
                  <a:pt x="243" y="110"/>
                </a:cubicBezTo>
                <a:cubicBezTo>
                  <a:pt x="257" y="110"/>
                  <a:pt x="298" y="110"/>
                  <a:pt x="306" y="110"/>
                </a:cubicBezTo>
                <a:cubicBezTo>
                  <a:pt x="313" y="110"/>
                  <a:pt x="371" y="91"/>
                  <a:pt x="384" y="76"/>
                </a:cubicBezTo>
                <a:cubicBezTo>
                  <a:pt x="398" y="61"/>
                  <a:pt x="411" y="65"/>
                  <a:pt x="397" y="93"/>
                </a:cubicBezTo>
                <a:close/>
                <a:moveTo>
                  <a:pt x="264" y="89"/>
                </a:moveTo>
                <a:cubicBezTo>
                  <a:pt x="288" y="89"/>
                  <a:pt x="308" y="69"/>
                  <a:pt x="308" y="45"/>
                </a:cubicBezTo>
                <a:cubicBezTo>
                  <a:pt x="308" y="20"/>
                  <a:pt x="288" y="0"/>
                  <a:pt x="264" y="0"/>
                </a:cubicBezTo>
                <a:cubicBezTo>
                  <a:pt x="239" y="0"/>
                  <a:pt x="220" y="20"/>
                  <a:pt x="220" y="45"/>
                </a:cubicBezTo>
                <a:cubicBezTo>
                  <a:pt x="220" y="69"/>
                  <a:pt x="239" y="89"/>
                  <a:pt x="264" y="89"/>
                </a:cubicBezTo>
                <a:close/>
                <a:moveTo>
                  <a:pt x="147" y="89"/>
                </a:moveTo>
                <a:cubicBezTo>
                  <a:pt x="172" y="89"/>
                  <a:pt x="192" y="69"/>
                  <a:pt x="192" y="45"/>
                </a:cubicBezTo>
                <a:cubicBezTo>
                  <a:pt x="192" y="20"/>
                  <a:pt x="172" y="0"/>
                  <a:pt x="147" y="0"/>
                </a:cubicBezTo>
                <a:cubicBezTo>
                  <a:pt x="123" y="0"/>
                  <a:pt x="103" y="20"/>
                  <a:pt x="103" y="45"/>
                </a:cubicBezTo>
                <a:cubicBezTo>
                  <a:pt x="103" y="69"/>
                  <a:pt x="123" y="89"/>
                  <a:pt x="147" y="8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8" name="Freeform 17">
            <a:extLst>
              <a:ext uri="{FF2B5EF4-FFF2-40B4-BE49-F238E27FC236}">
                <a16:creationId xmlns:a16="http://schemas.microsoft.com/office/drawing/2014/main" xmlns="" id="{96B3C81C-F7AE-4E38-AC26-21A20F285778}"/>
              </a:ext>
            </a:extLst>
          </p:cNvPr>
          <p:cNvSpPr>
            <a:spLocks noEditPoints="1"/>
          </p:cNvSpPr>
          <p:nvPr/>
        </p:nvSpPr>
        <p:spPr bwMode="auto">
          <a:xfrm>
            <a:off x="3856038" y="4418013"/>
            <a:ext cx="546100" cy="461963"/>
          </a:xfrm>
          <a:custGeom>
            <a:avLst/>
            <a:gdLst>
              <a:gd name="T0" fmla="*/ 162 w 380"/>
              <a:gd name="T1" fmla="*/ 32 h 318"/>
              <a:gd name="T2" fmla="*/ 187 w 380"/>
              <a:gd name="T3" fmla="*/ 124 h 318"/>
              <a:gd name="T4" fmla="*/ 117 w 380"/>
              <a:gd name="T5" fmla="*/ 123 h 318"/>
              <a:gd name="T6" fmla="*/ 134 w 380"/>
              <a:gd name="T7" fmla="*/ 32 h 318"/>
              <a:gd name="T8" fmla="*/ 162 w 380"/>
              <a:gd name="T9" fmla="*/ 32 h 318"/>
              <a:gd name="T10" fmla="*/ 228 w 380"/>
              <a:gd name="T11" fmla="*/ 3 h 318"/>
              <a:gd name="T12" fmla="*/ 202 w 380"/>
              <a:gd name="T13" fmla="*/ 76 h 318"/>
              <a:gd name="T14" fmla="*/ 240 w 380"/>
              <a:gd name="T15" fmla="*/ 135 h 318"/>
              <a:gd name="T16" fmla="*/ 268 w 380"/>
              <a:gd name="T17" fmla="*/ 49 h 318"/>
              <a:gd name="T18" fmla="*/ 228 w 380"/>
              <a:gd name="T19" fmla="*/ 3 h 318"/>
              <a:gd name="T20" fmla="*/ 358 w 380"/>
              <a:gd name="T21" fmla="*/ 47 h 318"/>
              <a:gd name="T22" fmla="*/ 316 w 380"/>
              <a:gd name="T23" fmla="*/ 59 h 318"/>
              <a:gd name="T24" fmla="*/ 266 w 380"/>
              <a:gd name="T25" fmla="*/ 193 h 318"/>
              <a:gd name="T26" fmla="*/ 164 w 380"/>
              <a:gd name="T27" fmla="*/ 237 h 318"/>
              <a:gd name="T28" fmla="*/ 112 w 380"/>
              <a:gd name="T29" fmla="*/ 203 h 318"/>
              <a:gd name="T30" fmla="*/ 64 w 380"/>
              <a:gd name="T31" fmla="*/ 86 h 318"/>
              <a:gd name="T32" fmla="*/ 12 w 380"/>
              <a:gd name="T33" fmla="*/ 150 h 318"/>
              <a:gd name="T34" fmla="*/ 12 w 380"/>
              <a:gd name="T35" fmla="*/ 152 h 318"/>
              <a:gd name="T36" fmla="*/ 12 w 380"/>
              <a:gd name="T37" fmla="*/ 152 h 318"/>
              <a:gd name="T38" fmla="*/ 12 w 380"/>
              <a:gd name="T39" fmla="*/ 152 h 318"/>
              <a:gd name="T40" fmla="*/ 25 w 380"/>
              <a:gd name="T41" fmla="*/ 208 h 318"/>
              <a:gd name="T42" fmla="*/ 233 w 380"/>
              <a:gd name="T43" fmla="*/ 297 h 318"/>
              <a:gd name="T44" fmla="*/ 380 w 380"/>
              <a:gd name="T45" fmla="*/ 97 h 318"/>
              <a:gd name="T46" fmla="*/ 358 w 380"/>
              <a:gd name="T47" fmla="*/ 47 h 3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380" h="318">
                <a:moveTo>
                  <a:pt x="162" y="32"/>
                </a:moveTo>
                <a:cubicBezTo>
                  <a:pt x="187" y="54"/>
                  <a:pt x="197" y="92"/>
                  <a:pt x="187" y="124"/>
                </a:cubicBezTo>
                <a:cubicBezTo>
                  <a:pt x="176" y="153"/>
                  <a:pt x="127" y="153"/>
                  <a:pt x="117" y="123"/>
                </a:cubicBezTo>
                <a:cubicBezTo>
                  <a:pt x="107" y="93"/>
                  <a:pt x="111" y="55"/>
                  <a:pt x="134" y="32"/>
                </a:cubicBezTo>
                <a:cubicBezTo>
                  <a:pt x="141" y="24"/>
                  <a:pt x="154" y="23"/>
                  <a:pt x="162" y="32"/>
                </a:cubicBezTo>
                <a:close/>
                <a:moveTo>
                  <a:pt x="228" y="3"/>
                </a:moveTo>
                <a:cubicBezTo>
                  <a:pt x="202" y="15"/>
                  <a:pt x="200" y="51"/>
                  <a:pt x="202" y="76"/>
                </a:cubicBezTo>
                <a:cubicBezTo>
                  <a:pt x="203" y="99"/>
                  <a:pt x="210" y="134"/>
                  <a:pt x="240" y="135"/>
                </a:cubicBezTo>
                <a:cubicBezTo>
                  <a:pt x="273" y="122"/>
                  <a:pt x="272" y="79"/>
                  <a:pt x="268" y="49"/>
                </a:cubicBezTo>
                <a:cubicBezTo>
                  <a:pt x="265" y="29"/>
                  <a:pt x="253" y="0"/>
                  <a:pt x="228" y="3"/>
                </a:cubicBezTo>
                <a:close/>
                <a:moveTo>
                  <a:pt x="358" y="47"/>
                </a:moveTo>
                <a:cubicBezTo>
                  <a:pt x="343" y="43"/>
                  <a:pt x="322" y="42"/>
                  <a:pt x="316" y="59"/>
                </a:cubicBezTo>
                <a:cubicBezTo>
                  <a:pt x="295" y="101"/>
                  <a:pt x="297" y="154"/>
                  <a:pt x="266" y="193"/>
                </a:cubicBezTo>
                <a:cubicBezTo>
                  <a:pt x="242" y="222"/>
                  <a:pt x="203" y="243"/>
                  <a:pt x="164" y="237"/>
                </a:cubicBezTo>
                <a:cubicBezTo>
                  <a:pt x="143" y="233"/>
                  <a:pt x="123" y="222"/>
                  <a:pt x="112" y="203"/>
                </a:cubicBezTo>
                <a:cubicBezTo>
                  <a:pt x="90" y="167"/>
                  <a:pt x="89" y="119"/>
                  <a:pt x="64" y="86"/>
                </a:cubicBezTo>
                <a:cubicBezTo>
                  <a:pt x="0" y="58"/>
                  <a:pt x="10" y="137"/>
                  <a:pt x="12" y="150"/>
                </a:cubicBezTo>
                <a:cubicBezTo>
                  <a:pt x="12" y="151"/>
                  <a:pt x="12" y="152"/>
                  <a:pt x="12" y="152"/>
                </a:cubicBezTo>
                <a:cubicBezTo>
                  <a:pt x="12" y="152"/>
                  <a:pt x="12" y="152"/>
                  <a:pt x="12" y="152"/>
                </a:cubicBezTo>
                <a:cubicBezTo>
                  <a:pt x="12" y="152"/>
                  <a:pt x="12" y="152"/>
                  <a:pt x="12" y="152"/>
                </a:cubicBezTo>
                <a:cubicBezTo>
                  <a:pt x="15" y="171"/>
                  <a:pt x="16" y="191"/>
                  <a:pt x="25" y="208"/>
                </a:cubicBezTo>
                <a:cubicBezTo>
                  <a:pt x="62" y="283"/>
                  <a:pt x="155" y="318"/>
                  <a:pt x="233" y="297"/>
                </a:cubicBezTo>
                <a:cubicBezTo>
                  <a:pt x="318" y="272"/>
                  <a:pt x="377" y="185"/>
                  <a:pt x="380" y="97"/>
                </a:cubicBezTo>
                <a:cubicBezTo>
                  <a:pt x="379" y="79"/>
                  <a:pt x="377" y="55"/>
                  <a:pt x="358" y="4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" name="Freeform 18">
            <a:extLst>
              <a:ext uri="{FF2B5EF4-FFF2-40B4-BE49-F238E27FC236}">
                <a16:creationId xmlns:a16="http://schemas.microsoft.com/office/drawing/2014/main" xmlns="" id="{2985B6E5-6F6B-4D39-A7FC-629EA589DE87}"/>
              </a:ext>
            </a:extLst>
          </p:cNvPr>
          <p:cNvSpPr>
            <a:spLocks noEditPoints="1"/>
          </p:cNvSpPr>
          <p:nvPr/>
        </p:nvSpPr>
        <p:spPr bwMode="auto">
          <a:xfrm>
            <a:off x="3894138" y="5029200"/>
            <a:ext cx="458788" cy="434975"/>
          </a:xfrm>
          <a:custGeom>
            <a:avLst/>
            <a:gdLst>
              <a:gd name="T0" fmla="*/ 140 w 318"/>
              <a:gd name="T1" fmla="*/ 23 h 300"/>
              <a:gd name="T2" fmla="*/ 111 w 318"/>
              <a:gd name="T3" fmla="*/ 45 h 300"/>
              <a:gd name="T4" fmla="*/ 82 w 318"/>
              <a:gd name="T5" fmla="*/ 23 h 300"/>
              <a:gd name="T6" fmla="*/ 111 w 318"/>
              <a:gd name="T7" fmla="*/ 0 h 300"/>
              <a:gd name="T8" fmla="*/ 140 w 318"/>
              <a:gd name="T9" fmla="*/ 23 h 300"/>
              <a:gd name="T10" fmla="*/ 241 w 318"/>
              <a:gd name="T11" fmla="*/ 0 h 300"/>
              <a:gd name="T12" fmla="*/ 212 w 318"/>
              <a:gd name="T13" fmla="*/ 23 h 300"/>
              <a:gd name="T14" fmla="*/ 241 w 318"/>
              <a:gd name="T15" fmla="*/ 45 h 300"/>
              <a:gd name="T16" fmla="*/ 270 w 318"/>
              <a:gd name="T17" fmla="*/ 23 h 300"/>
              <a:gd name="T18" fmla="*/ 241 w 318"/>
              <a:gd name="T19" fmla="*/ 0 h 300"/>
              <a:gd name="T20" fmla="*/ 318 w 318"/>
              <a:gd name="T21" fmla="*/ 115 h 300"/>
              <a:gd name="T22" fmla="*/ 141 w 318"/>
              <a:gd name="T23" fmla="*/ 300 h 300"/>
              <a:gd name="T24" fmla="*/ 35 w 318"/>
              <a:gd name="T25" fmla="*/ 107 h 300"/>
              <a:gd name="T26" fmla="*/ 49 w 318"/>
              <a:gd name="T27" fmla="*/ 90 h 300"/>
              <a:gd name="T28" fmla="*/ 297 w 318"/>
              <a:gd name="T29" fmla="*/ 90 h 300"/>
              <a:gd name="T30" fmla="*/ 318 w 318"/>
              <a:gd name="T31" fmla="*/ 115 h 300"/>
              <a:gd name="T32" fmla="*/ 288 w 318"/>
              <a:gd name="T33" fmla="*/ 120 h 300"/>
              <a:gd name="T34" fmla="*/ 61 w 318"/>
              <a:gd name="T35" fmla="*/ 120 h 300"/>
              <a:gd name="T36" fmla="*/ 60 w 318"/>
              <a:gd name="T37" fmla="*/ 232 h 300"/>
              <a:gd name="T38" fmla="*/ 141 w 318"/>
              <a:gd name="T39" fmla="*/ 270 h 300"/>
              <a:gd name="T40" fmla="*/ 288 w 318"/>
              <a:gd name="T41" fmla="*/ 120 h 3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318" h="300">
                <a:moveTo>
                  <a:pt x="140" y="23"/>
                </a:moveTo>
                <a:cubicBezTo>
                  <a:pt x="140" y="35"/>
                  <a:pt x="127" y="45"/>
                  <a:pt x="111" y="45"/>
                </a:cubicBezTo>
                <a:cubicBezTo>
                  <a:pt x="95" y="45"/>
                  <a:pt x="82" y="35"/>
                  <a:pt x="82" y="23"/>
                </a:cubicBezTo>
                <a:cubicBezTo>
                  <a:pt x="82" y="10"/>
                  <a:pt x="95" y="0"/>
                  <a:pt x="111" y="0"/>
                </a:cubicBezTo>
                <a:cubicBezTo>
                  <a:pt x="127" y="0"/>
                  <a:pt x="140" y="10"/>
                  <a:pt x="140" y="23"/>
                </a:cubicBezTo>
                <a:close/>
                <a:moveTo>
                  <a:pt x="241" y="0"/>
                </a:moveTo>
                <a:cubicBezTo>
                  <a:pt x="225" y="0"/>
                  <a:pt x="212" y="10"/>
                  <a:pt x="212" y="23"/>
                </a:cubicBezTo>
                <a:cubicBezTo>
                  <a:pt x="212" y="35"/>
                  <a:pt x="225" y="45"/>
                  <a:pt x="241" y="45"/>
                </a:cubicBezTo>
                <a:cubicBezTo>
                  <a:pt x="257" y="45"/>
                  <a:pt x="270" y="35"/>
                  <a:pt x="270" y="23"/>
                </a:cubicBezTo>
                <a:cubicBezTo>
                  <a:pt x="270" y="10"/>
                  <a:pt x="257" y="0"/>
                  <a:pt x="241" y="0"/>
                </a:cubicBezTo>
                <a:close/>
                <a:moveTo>
                  <a:pt x="318" y="115"/>
                </a:moveTo>
                <a:cubicBezTo>
                  <a:pt x="318" y="137"/>
                  <a:pt x="269" y="300"/>
                  <a:pt x="141" y="300"/>
                </a:cubicBezTo>
                <a:cubicBezTo>
                  <a:pt x="14" y="300"/>
                  <a:pt x="0" y="180"/>
                  <a:pt x="35" y="107"/>
                </a:cubicBezTo>
                <a:cubicBezTo>
                  <a:pt x="42" y="92"/>
                  <a:pt x="49" y="90"/>
                  <a:pt x="49" y="90"/>
                </a:cubicBezTo>
                <a:cubicBezTo>
                  <a:pt x="297" y="90"/>
                  <a:pt x="297" y="90"/>
                  <a:pt x="297" y="90"/>
                </a:cubicBezTo>
                <a:cubicBezTo>
                  <a:pt x="297" y="90"/>
                  <a:pt x="318" y="92"/>
                  <a:pt x="318" y="115"/>
                </a:cubicBezTo>
                <a:close/>
                <a:moveTo>
                  <a:pt x="288" y="120"/>
                </a:moveTo>
                <a:cubicBezTo>
                  <a:pt x="61" y="120"/>
                  <a:pt x="61" y="120"/>
                  <a:pt x="61" y="120"/>
                </a:cubicBezTo>
                <a:cubicBezTo>
                  <a:pt x="46" y="150"/>
                  <a:pt x="40" y="198"/>
                  <a:pt x="60" y="232"/>
                </a:cubicBezTo>
                <a:cubicBezTo>
                  <a:pt x="78" y="264"/>
                  <a:pt x="114" y="270"/>
                  <a:pt x="141" y="270"/>
                </a:cubicBezTo>
                <a:cubicBezTo>
                  <a:pt x="238" y="270"/>
                  <a:pt x="281" y="150"/>
                  <a:pt x="288" y="12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" name="Freeform 19">
            <a:extLst>
              <a:ext uri="{FF2B5EF4-FFF2-40B4-BE49-F238E27FC236}">
                <a16:creationId xmlns:a16="http://schemas.microsoft.com/office/drawing/2014/main" xmlns="" id="{F1BFBECF-FD9C-4F2B-925B-8333466AEE73}"/>
              </a:ext>
            </a:extLst>
          </p:cNvPr>
          <p:cNvSpPr>
            <a:spLocks noEditPoints="1"/>
          </p:cNvSpPr>
          <p:nvPr/>
        </p:nvSpPr>
        <p:spPr bwMode="auto">
          <a:xfrm>
            <a:off x="4827588" y="1473200"/>
            <a:ext cx="576263" cy="244475"/>
          </a:xfrm>
          <a:custGeom>
            <a:avLst/>
            <a:gdLst>
              <a:gd name="T0" fmla="*/ 0 w 400"/>
              <a:gd name="T1" fmla="*/ 124 h 168"/>
              <a:gd name="T2" fmla="*/ 16 w 400"/>
              <a:gd name="T3" fmla="*/ 158 h 168"/>
              <a:gd name="T4" fmla="*/ 16 w 400"/>
              <a:gd name="T5" fmla="*/ 90 h 168"/>
              <a:gd name="T6" fmla="*/ 0 w 400"/>
              <a:gd name="T7" fmla="*/ 124 h 168"/>
              <a:gd name="T8" fmla="*/ 33 w 400"/>
              <a:gd name="T9" fmla="*/ 81 h 168"/>
              <a:gd name="T10" fmla="*/ 33 w 400"/>
              <a:gd name="T11" fmla="*/ 167 h 168"/>
              <a:gd name="T12" fmla="*/ 45 w 400"/>
              <a:gd name="T13" fmla="*/ 168 h 168"/>
              <a:gd name="T14" fmla="*/ 49 w 400"/>
              <a:gd name="T15" fmla="*/ 168 h 168"/>
              <a:gd name="T16" fmla="*/ 49 w 400"/>
              <a:gd name="T17" fmla="*/ 80 h 168"/>
              <a:gd name="T18" fmla="*/ 45 w 400"/>
              <a:gd name="T19" fmla="*/ 80 h 168"/>
              <a:gd name="T20" fmla="*/ 33 w 400"/>
              <a:gd name="T21" fmla="*/ 81 h 168"/>
              <a:gd name="T22" fmla="*/ 70 w 400"/>
              <a:gd name="T23" fmla="*/ 87 h 168"/>
              <a:gd name="T24" fmla="*/ 66 w 400"/>
              <a:gd name="T25" fmla="*/ 85 h 168"/>
              <a:gd name="T26" fmla="*/ 66 w 400"/>
              <a:gd name="T27" fmla="*/ 168 h 168"/>
              <a:gd name="T28" fmla="*/ 83 w 400"/>
              <a:gd name="T29" fmla="*/ 168 h 168"/>
              <a:gd name="T30" fmla="*/ 83 w 400"/>
              <a:gd name="T31" fmla="*/ 57 h 168"/>
              <a:gd name="T32" fmla="*/ 70 w 400"/>
              <a:gd name="T33" fmla="*/ 87 h 168"/>
              <a:gd name="T34" fmla="*/ 100 w 400"/>
              <a:gd name="T35" fmla="*/ 41 h 168"/>
              <a:gd name="T36" fmla="*/ 100 w 400"/>
              <a:gd name="T37" fmla="*/ 168 h 168"/>
              <a:gd name="T38" fmla="*/ 116 w 400"/>
              <a:gd name="T39" fmla="*/ 168 h 168"/>
              <a:gd name="T40" fmla="*/ 116 w 400"/>
              <a:gd name="T41" fmla="*/ 33 h 168"/>
              <a:gd name="T42" fmla="*/ 100 w 400"/>
              <a:gd name="T43" fmla="*/ 41 h 168"/>
              <a:gd name="T44" fmla="*/ 133 w 400"/>
              <a:gd name="T45" fmla="*/ 29 h 168"/>
              <a:gd name="T46" fmla="*/ 133 w 400"/>
              <a:gd name="T47" fmla="*/ 168 h 168"/>
              <a:gd name="T48" fmla="*/ 150 w 400"/>
              <a:gd name="T49" fmla="*/ 168 h 168"/>
              <a:gd name="T50" fmla="*/ 150 w 400"/>
              <a:gd name="T51" fmla="*/ 30 h 168"/>
              <a:gd name="T52" fmla="*/ 139 w 400"/>
              <a:gd name="T53" fmla="*/ 29 h 168"/>
              <a:gd name="T54" fmla="*/ 133 w 400"/>
              <a:gd name="T55" fmla="*/ 29 h 168"/>
              <a:gd name="T56" fmla="*/ 176 w 400"/>
              <a:gd name="T57" fmla="*/ 39 h 168"/>
              <a:gd name="T58" fmla="*/ 158 w 400"/>
              <a:gd name="T59" fmla="*/ 32 h 168"/>
              <a:gd name="T60" fmla="*/ 158 w 400"/>
              <a:gd name="T61" fmla="*/ 168 h 168"/>
              <a:gd name="T62" fmla="*/ 184 w 400"/>
              <a:gd name="T63" fmla="*/ 168 h 168"/>
              <a:gd name="T64" fmla="*/ 184 w 400"/>
              <a:gd name="T65" fmla="*/ 29 h 168"/>
              <a:gd name="T66" fmla="*/ 176 w 400"/>
              <a:gd name="T67" fmla="*/ 39 h 168"/>
              <a:gd name="T68" fmla="*/ 192 w 400"/>
              <a:gd name="T69" fmla="*/ 21 h 168"/>
              <a:gd name="T70" fmla="*/ 192 w 400"/>
              <a:gd name="T71" fmla="*/ 168 h 168"/>
              <a:gd name="T72" fmla="*/ 351 w 400"/>
              <a:gd name="T73" fmla="*/ 168 h 168"/>
              <a:gd name="T74" fmla="*/ 351 w 400"/>
              <a:gd name="T75" fmla="*/ 168 h 168"/>
              <a:gd name="T76" fmla="*/ 400 w 400"/>
              <a:gd name="T77" fmla="*/ 120 h 168"/>
              <a:gd name="T78" fmla="*/ 352 w 400"/>
              <a:gd name="T79" fmla="*/ 71 h 168"/>
              <a:gd name="T80" fmla="*/ 334 w 400"/>
              <a:gd name="T81" fmla="*/ 75 h 168"/>
              <a:gd name="T82" fmla="*/ 249 w 400"/>
              <a:gd name="T83" fmla="*/ 0 h 168"/>
              <a:gd name="T84" fmla="*/ 192 w 400"/>
              <a:gd name="T85" fmla="*/ 21 h 1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400" h="168">
                <a:moveTo>
                  <a:pt x="0" y="124"/>
                </a:moveTo>
                <a:cubicBezTo>
                  <a:pt x="0" y="138"/>
                  <a:pt x="6" y="150"/>
                  <a:pt x="16" y="158"/>
                </a:cubicBezTo>
                <a:cubicBezTo>
                  <a:pt x="16" y="90"/>
                  <a:pt x="16" y="90"/>
                  <a:pt x="16" y="90"/>
                </a:cubicBezTo>
                <a:cubicBezTo>
                  <a:pt x="6" y="98"/>
                  <a:pt x="0" y="111"/>
                  <a:pt x="0" y="124"/>
                </a:cubicBezTo>
                <a:moveTo>
                  <a:pt x="33" y="81"/>
                </a:moveTo>
                <a:cubicBezTo>
                  <a:pt x="33" y="167"/>
                  <a:pt x="33" y="167"/>
                  <a:pt x="33" y="167"/>
                </a:cubicBezTo>
                <a:cubicBezTo>
                  <a:pt x="37" y="168"/>
                  <a:pt x="41" y="168"/>
                  <a:pt x="45" y="168"/>
                </a:cubicBezTo>
                <a:cubicBezTo>
                  <a:pt x="49" y="168"/>
                  <a:pt x="49" y="168"/>
                  <a:pt x="49" y="168"/>
                </a:cubicBezTo>
                <a:cubicBezTo>
                  <a:pt x="49" y="80"/>
                  <a:pt x="49" y="80"/>
                  <a:pt x="49" y="80"/>
                </a:cubicBezTo>
                <a:cubicBezTo>
                  <a:pt x="48" y="80"/>
                  <a:pt x="47" y="80"/>
                  <a:pt x="45" y="80"/>
                </a:cubicBezTo>
                <a:cubicBezTo>
                  <a:pt x="41" y="80"/>
                  <a:pt x="37" y="80"/>
                  <a:pt x="33" y="81"/>
                </a:cubicBezTo>
                <a:moveTo>
                  <a:pt x="70" y="87"/>
                </a:moveTo>
                <a:cubicBezTo>
                  <a:pt x="69" y="86"/>
                  <a:pt x="67" y="86"/>
                  <a:pt x="66" y="85"/>
                </a:cubicBezTo>
                <a:cubicBezTo>
                  <a:pt x="66" y="168"/>
                  <a:pt x="66" y="168"/>
                  <a:pt x="66" y="168"/>
                </a:cubicBezTo>
                <a:cubicBezTo>
                  <a:pt x="83" y="168"/>
                  <a:pt x="83" y="168"/>
                  <a:pt x="83" y="168"/>
                </a:cubicBezTo>
                <a:cubicBezTo>
                  <a:pt x="83" y="57"/>
                  <a:pt x="83" y="57"/>
                  <a:pt x="83" y="57"/>
                </a:cubicBezTo>
                <a:cubicBezTo>
                  <a:pt x="76" y="66"/>
                  <a:pt x="72" y="76"/>
                  <a:pt x="70" y="87"/>
                </a:cubicBezTo>
                <a:moveTo>
                  <a:pt x="100" y="41"/>
                </a:moveTo>
                <a:cubicBezTo>
                  <a:pt x="100" y="168"/>
                  <a:pt x="100" y="168"/>
                  <a:pt x="100" y="168"/>
                </a:cubicBezTo>
                <a:cubicBezTo>
                  <a:pt x="116" y="168"/>
                  <a:pt x="116" y="168"/>
                  <a:pt x="116" y="168"/>
                </a:cubicBezTo>
                <a:cubicBezTo>
                  <a:pt x="116" y="33"/>
                  <a:pt x="116" y="33"/>
                  <a:pt x="116" y="33"/>
                </a:cubicBezTo>
                <a:cubicBezTo>
                  <a:pt x="110" y="35"/>
                  <a:pt x="105" y="38"/>
                  <a:pt x="100" y="41"/>
                </a:cubicBezTo>
                <a:moveTo>
                  <a:pt x="133" y="29"/>
                </a:moveTo>
                <a:cubicBezTo>
                  <a:pt x="133" y="168"/>
                  <a:pt x="133" y="168"/>
                  <a:pt x="133" y="168"/>
                </a:cubicBezTo>
                <a:cubicBezTo>
                  <a:pt x="150" y="168"/>
                  <a:pt x="150" y="168"/>
                  <a:pt x="150" y="168"/>
                </a:cubicBezTo>
                <a:cubicBezTo>
                  <a:pt x="150" y="30"/>
                  <a:pt x="150" y="30"/>
                  <a:pt x="150" y="30"/>
                </a:cubicBezTo>
                <a:cubicBezTo>
                  <a:pt x="147" y="29"/>
                  <a:pt x="143" y="29"/>
                  <a:pt x="139" y="29"/>
                </a:cubicBezTo>
                <a:cubicBezTo>
                  <a:pt x="137" y="29"/>
                  <a:pt x="135" y="29"/>
                  <a:pt x="133" y="29"/>
                </a:cubicBezTo>
                <a:moveTo>
                  <a:pt x="176" y="39"/>
                </a:moveTo>
                <a:cubicBezTo>
                  <a:pt x="171" y="36"/>
                  <a:pt x="165" y="33"/>
                  <a:pt x="158" y="32"/>
                </a:cubicBezTo>
                <a:cubicBezTo>
                  <a:pt x="158" y="168"/>
                  <a:pt x="158" y="168"/>
                  <a:pt x="158" y="168"/>
                </a:cubicBezTo>
                <a:cubicBezTo>
                  <a:pt x="184" y="168"/>
                  <a:pt x="184" y="168"/>
                  <a:pt x="184" y="168"/>
                </a:cubicBezTo>
                <a:cubicBezTo>
                  <a:pt x="184" y="29"/>
                  <a:pt x="184" y="29"/>
                  <a:pt x="184" y="29"/>
                </a:cubicBezTo>
                <a:cubicBezTo>
                  <a:pt x="181" y="32"/>
                  <a:pt x="178" y="36"/>
                  <a:pt x="176" y="39"/>
                </a:cubicBezTo>
                <a:moveTo>
                  <a:pt x="192" y="21"/>
                </a:moveTo>
                <a:cubicBezTo>
                  <a:pt x="192" y="168"/>
                  <a:pt x="192" y="168"/>
                  <a:pt x="192" y="168"/>
                </a:cubicBezTo>
                <a:cubicBezTo>
                  <a:pt x="351" y="168"/>
                  <a:pt x="351" y="168"/>
                  <a:pt x="351" y="168"/>
                </a:cubicBezTo>
                <a:cubicBezTo>
                  <a:pt x="351" y="168"/>
                  <a:pt x="351" y="168"/>
                  <a:pt x="351" y="168"/>
                </a:cubicBezTo>
                <a:cubicBezTo>
                  <a:pt x="385" y="166"/>
                  <a:pt x="400" y="145"/>
                  <a:pt x="400" y="120"/>
                </a:cubicBezTo>
                <a:cubicBezTo>
                  <a:pt x="400" y="93"/>
                  <a:pt x="380" y="71"/>
                  <a:pt x="352" y="71"/>
                </a:cubicBezTo>
                <a:cubicBezTo>
                  <a:pt x="345" y="71"/>
                  <a:pt x="340" y="73"/>
                  <a:pt x="334" y="75"/>
                </a:cubicBezTo>
                <a:cubicBezTo>
                  <a:pt x="329" y="33"/>
                  <a:pt x="293" y="0"/>
                  <a:pt x="249" y="0"/>
                </a:cubicBezTo>
                <a:cubicBezTo>
                  <a:pt x="227" y="0"/>
                  <a:pt x="207" y="8"/>
                  <a:pt x="192" y="21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" name="Freeform 20">
            <a:extLst>
              <a:ext uri="{FF2B5EF4-FFF2-40B4-BE49-F238E27FC236}">
                <a16:creationId xmlns:a16="http://schemas.microsoft.com/office/drawing/2014/main" xmlns="" id="{450076CD-5B63-438A-95A8-335A0A84CDBB}"/>
              </a:ext>
            </a:extLst>
          </p:cNvPr>
          <p:cNvSpPr>
            <a:spLocks noEditPoints="1"/>
          </p:cNvSpPr>
          <p:nvPr/>
        </p:nvSpPr>
        <p:spPr bwMode="auto">
          <a:xfrm>
            <a:off x="4886325" y="1984375"/>
            <a:ext cx="458788" cy="434975"/>
          </a:xfrm>
          <a:custGeom>
            <a:avLst/>
            <a:gdLst>
              <a:gd name="T0" fmla="*/ 0 w 318"/>
              <a:gd name="T1" fmla="*/ 141 h 300"/>
              <a:gd name="T2" fmla="*/ 145 w 318"/>
              <a:gd name="T3" fmla="*/ 283 h 300"/>
              <a:gd name="T4" fmla="*/ 209 w 318"/>
              <a:gd name="T5" fmla="*/ 268 h 300"/>
              <a:gd name="T6" fmla="*/ 318 w 318"/>
              <a:gd name="T7" fmla="*/ 300 h 300"/>
              <a:gd name="T8" fmla="*/ 282 w 318"/>
              <a:gd name="T9" fmla="*/ 186 h 300"/>
              <a:gd name="T10" fmla="*/ 290 w 318"/>
              <a:gd name="T11" fmla="*/ 141 h 300"/>
              <a:gd name="T12" fmla="*/ 145 w 318"/>
              <a:gd name="T13" fmla="*/ 0 h 300"/>
              <a:gd name="T14" fmla="*/ 0 w 318"/>
              <a:gd name="T15" fmla="*/ 141 h 300"/>
              <a:gd name="T16" fmla="*/ 243 w 318"/>
              <a:gd name="T17" fmla="*/ 141 h 300"/>
              <a:gd name="T18" fmla="*/ 237 w 318"/>
              <a:gd name="T19" fmla="*/ 175 h 300"/>
              <a:gd name="T20" fmla="*/ 255 w 318"/>
              <a:gd name="T21" fmla="*/ 226 h 300"/>
              <a:gd name="T22" fmla="*/ 255 w 318"/>
              <a:gd name="T23" fmla="*/ 226 h 300"/>
              <a:gd name="T24" fmla="*/ 255 w 318"/>
              <a:gd name="T25" fmla="*/ 226 h 300"/>
              <a:gd name="T26" fmla="*/ 257 w 318"/>
              <a:gd name="T27" fmla="*/ 231 h 300"/>
              <a:gd name="T28" fmla="*/ 257 w 318"/>
              <a:gd name="T29" fmla="*/ 231 h 300"/>
              <a:gd name="T30" fmla="*/ 263 w 318"/>
              <a:gd name="T31" fmla="*/ 248 h 300"/>
              <a:gd name="T32" fmla="*/ 240 w 318"/>
              <a:gd name="T33" fmla="*/ 242 h 300"/>
              <a:gd name="T34" fmla="*/ 240 w 318"/>
              <a:gd name="T35" fmla="*/ 242 h 300"/>
              <a:gd name="T36" fmla="*/ 190 w 318"/>
              <a:gd name="T37" fmla="*/ 226 h 300"/>
              <a:gd name="T38" fmla="*/ 145 w 318"/>
              <a:gd name="T39" fmla="*/ 237 h 300"/>
              <a:gd name="T40" fmla="*/ 47 w 318"/>
              <a:gd name="T41" fmla="*/ 141 h 300"/>
              <a:gd name="T42" fmla="*/ 145 w 318"/>
              <a:gd name="T43" fmla="*/ 45 h 300"/>
              <a:gd name="T44" fmla="*/ 243 w 318"/>
              <a:gd name="T45" fmla="*/ 141 h 3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318" h="300">
                <a:moveTo>
                  <a:pt x="0" y="141"/>
                </a:moveTo>
                <a:cubicBezTo>
                  <a:pt x="0" y="219"/>
                  <a:pt x="65" y="283"/>
                  <a:pt x="145" y="283"/>
                </a:cubicBezTo>
                <a:cubicBezTo>
                  <a:pt x="168" y="283"/>
                  <a:pt x="189" y="277"/>
                  <a:pt x="209" y="268"/>
                </a:cubicBezTo>
                <a:cubicBezTo>
                  <a:pt x="318" y="300"/>
                  <a:pt x="318" y="300"/>
                  <a:pt x="318" y="300"/>
                </a:cubicBezTo>
                <a:cubicBezTo>
                  <a:pt x="282" y="186"/>
                  <a:pt x="282" y="186"/>
                  <a:pt x="282" y="186"/>
                </a:cubicBezTo>
                <a:cubicBezTo>
                  <a:pt x="287" y="172"/>
                  <a:pt x="290" y="157"/>
                  <a:pt x="290" y="141"/>
                </a:cubicBezTo>
                <a:cubicBezTo>
                  <a:pt x="290" y="63"/>
                  <a:pt x="225" y="0"/>
                  <a:pt x="145" y="0"/>
                </a:cubicBezTo>
                <a:cubicBezTo>
                  <a:pt x="65" y="0"/>
                  <a:pt x="0" y="63"/>
                  <a:pt x="0" y="141"/>
                </a:cubicBezTo>
                <a:close/>
                <a:moveTo>
                  <a:pt x="243" y="141"/>
                </a:moveTo>
                <a:cubicBezTo>
                  <a:pt x="243" y="153"/>
                  <a:pt x="241" y="165"/>
                  <a:pt x="237" y="175"/>
                </a:cubicBezTo>
                <a:cubicBezTo>
                  <a:pt x="255" y="226"/>
                  <a:pt x="255" y="226"/>
                  <a:pt x="255" y="226"/>
                </a:cubicBezTo>
                <a:cubicBezTo>
                  <a:pt x="255" y="226"/>
                  <a:pt x="255" y="226"/>
                  <a:pt x="255" y="226"/>
                </a:cubicBezTo>
                <a:cubicBezTo>
                  <a:pt x="255" y="226"/>
                  <a:pt x="255" y="226"/>
                  <a:pt x="255" y="226"/>
                </a:cubicBezTo>
                <a:cubicBezTo>
                  <a:pt x="257" y="231"/>
                  <a:pt x="257" y="231"/>
                  <a:pt x="257" y="231"/>
                </a:cubicBezTo>
                <a:cubicBezTo>
                  <a:pt x="257" y="231"/>
                  <a:pt x="257" y="231"/>
                  <a:pt x="257" y="231"/>
                </a:cubicBezTo>
                <a:cubicBezTo>
                  <a:pt x="263" y="248"/>
                  <a:pt x="263" y="248"/>
                  <a:pt x="263" y="248"/>
                </a:cubicBezTo>
                <a:cubicBezTo>
                  <a:pt x="240" y="242"/>
                  <a:pt x="240" y="242"/>
                  <a:pt x="240" y="242"/>
                </a:cubicBezTo>
                <a:cubicBezTo>
                  <a:pt x="240" y="242"/>
                  <a:pt x="240" y="242"/>
                  <a:pt x="240" y="242"/>
                </a:cubicBezTo>
                <a:cubicBezTo>
                  <a:pt x="190" y="226"/>
                  <a:pt x="190" y="226"/>
                  <a:pt x="190" y="226"/>
                </a:cubicBezTo>
                <a:cubicBezTo>
                  <a:pt x="177" y="233"/>
                  <a:pt x="161" y="237"/>
                  <a:pt x="145" y="237"/>
                </a:cubicBezTo>
                <a:cubicBezTo>
                  <a:pt x="91" y="237"/>
                  <a:pt x="47" y="194"/>
                  <a:pt x="47" y="141"/>
                </a:cubicBezTo>
                <a:cubicBezTo>
                  <a:pt x="47" y="88"/>
                  <a:pt x="91" y="45"/>
                  <a:pt x="145" y="45"/>
                </a:cubicBezTo>
                <a:cubicBezTo>
                  <a:pt x="199" y="45"/>
                  <a:pt x="243" y="88"/>
                  <a:pt x="243" y="14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2" name="Freeform 21">
            <a:extLst>
              <a:ext uri="{FF2B5EF4-FFF2-40B4-BE49-F238E27FC236}">
                <a16:creationId xmlns:a16="http://schemas.microsoft.com/office/drawing/2014/main" xmlns="" id="{3B3786B1-F682-4766-AD37-A1E224291429}"/>
              </a:ext>
            </a:extLst>
          </p:cNvPr>
          <p:cNvSpPr>
            <a:spLocks noEditPoints="1"/>
          </p:cNvSpPr>
          <p:nvPr/>
        </p:nvSpPr>
        <p:spPr bwMode="auto">
          <a:xfrm>
            <a:off x="4899025" y="2590800"/>
            <a:ext cx="433388" cy="434975"/>
          </a:xfrm>
          <a:custGeom>
            <a:avLst/>
            <a:gdLst>
              <a:gd name="T0" fmla="*/ 53 w 300"/>
              <a:gd name="T1" fmla="*/ 265 h 300"/>
              <a:gd name="T2" fmla="*/ 158 w 300"/>
              <a:gd name="T3" fmla="*/ 209 h 300"/>
              <a:gd name="T4" fmla="*/ 257 w 300"/>
              <a:gd name="T5" fmla="*/ 256 h 300"/>
              <a:gd name="T6" fmla="*/ 300 w 300"/>
              <a:gd name="T7" fmla="*/ 150 h 300"/>
              <a:gd name="T8" fmla="*/ 150 w 300"/>
              <a:gd name="T9" fmla="*/ 0 h 300"/>
              <a:gd name="T10" fmla="*/ 0 w 300"/>
              <a:gd name="T11" fmla="*/ 150 h 300"/>
              <a:gd name="T12" fmla="*/ 53 w 300"/>
              <a:gd name="T13" fmla="*/ 265 h 300"/>
              <a:gd name="T14" fmla="*/ 230 w 300"/>
              <a:gd name="T15" fmla="*/ 195 h 300"/>
              <a:gd name="T16" fmla="*/ 220 w 300"/>
              <a:gd name="T17" fmla="*/ 199 h 300"/>
              <a:gd name="T18" fmla="*/ 154 w 300"/>
              <a:gd name="T19" fmla="*/ 185 h 300"/>
              <a:gd name="T20" fmla="*/ 87 w 300"/>
              <a:gd name="T21" fmla="*/ 200 h 300"/>
              <a:gd name="T22" fmla="*/ 78 w 300"/>
              <a:gd name="T23" fmla="*/ 195 h 300"/>
              <a:gd name="T24" fmla="*/ 81 w 300"/>
              <a:gd name="T25" fmla="*/ 184 h 300"/>
              <a:gd name="T26" fmla="*/ 154 w 300"/>
              <a:gd name="T27" fmla="*/ 168 h 300"/>
              <a:gd name="T28" fmla="*/ 226 w 300"/>
              <a:gd name="T29" fmla="*/ 184 h 300"/>
              <a:gd name="T30" fmla="*/ 230 w 300"/>
              <a:gd name="T31" fmla="*/ 195 h 300"/>
              <a:gd name="T32" fmla="*/ 243 w 300"/>
              <a:gd name="T33" fmla="*/ 157 h 300"/>
              <a:gd name="T34" fmla="*/ 236 w 300"/>
              <a:gd name="T35" fmla="*/ 161 h 300"/>
              <a:gd name="T36" fmla="*/ 234 w 300"/>
              <a:gd name="T37" fmla="*/ 160 h 300"/>
              <a:gd name="T38" fmla="*/ 154 w 300"/>
              <a:gd name="T39" fmla="*/ 143 h 300"/>
              <a:gd name="T40" fmla="*/ 75 w 300"/>
              <a:gd name="T41" fmla="*/ 160 h 300"/>
              <a:gd name="T42" fmla="*/ 72 w 300"/>
              <a:gd name="T43" fmla="*/ 160 h 300"/>
              <a:gd name="T44" fmla="*/ 65 w 300"/>
              <a:gd name="T45" fmla="*/ 157 h 300"/>
              <a:gd name="T46" fmla="*/ 63 w 300"/>
              <a:gd name="T47" fmla="*/ 152 h 300"/>
              <a:gd name="T48" fmla="*/ 66 w 300"/>
              <a:gd name="T49" fmla="*/ 146 h 300"/>
              <a:gd name="T50" fmla="*/ 154 w 300"/>
              <a:gd name="T51" fmla="*/ 127 h 300"/>
              <a:gd name="T52" fmla="*/ 242 w 300"/>
              <a:gd name="T53" fmla="*/ 146 h 300"/>
              <a:gd name="T54" fmla="*/ 245 w 300"/>
              <a:gd name="T55" fmla="*/ 152 h 300"/>
              <a:gd name="T56" fmla="*/ 243 w 300"/>
              <a:gd name="T57" fmla="*/ 157 h 300"/>
              <a:gd name="T58" fmla="*/ 55 w 300"/>
              <a:gd name="T59" fmla="*/ 96 h 300"/>
              <a:gd name="T60" fmla="*/ 154 w 300"/>
              <a:gd name="T61" fmla="*/ 77 h 300"/>
              <a:gd name="T62" fmla="*/ 252 w 300"/>
              <a:gd name="T63" fmla="*/ 96 h 300"/>
              <a:gd name="T64" fmla="*/ 259 w 300"/>
              <a:gd name="T65" fmla="*/ 107 h 300"/>
              <a:gd name="T66" fmla="*/ 246 w 300"/>
              <a:gd name="T67" fmla="*/ 120 h 300"/>
              <a:gd name="T68" fmla="*/ 244 w 300"/>
              <a:gd name="T69" fmla="*/ 119 h 300"/>
              <a:gd name="T70" fmla="*/ 154 w 300"/>
              <a:gd name="T71" fmla="*/ 102 h 300"/>
              <a:gd name="T72" fmla="*/ 65 w 300"/>
              <a:gd name="T73" fmla="*/ 119 h 300"/>
              <a:gd name="T74" fmla="*/ 62 w 300"/>
              <a:gd name="T75" fmla="*/ 120 h 300"/>
              <a:gd name="T76" fmla="*/ 49 w 300"/>
              <a:gd name="T77" fmla="*/ 107 h 300"/>
              <a:gd name="T78" fmla="*/ 55 w 300"/>
              <a:gd name="T79" fmla="*/ 96 h 300"/>
              <a:gd name="T80" fmla="*/ 158 w 300"/>
              <a:gd name="T81" fmla="*/ 259 h 300"/>
              <a:gd name="T82" fmla="*/ 96 w 300"/>
              <a:gd name="T83" fmla="*/ 290 h 300"/>
              <a:gd name="T84" fmla="*/ 150 w 300"/>
              <a:gd name="T85" fmla="*/ 300 h 300"/>
              <a:gd name="T86" fmla="*/ 216 w 300"/>
              <a:gd name="T87" fmla="*/ 285 h 300"/>
              <a:gd name="T88" fmla="*/ 158 w 300"/>
              <a:gd name="T89" fmla="*/ 259 h 3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300" h="300">
                <a:moveTo>
                  <a:pt x="53" y="265"/>
                </a:moveTo>
                <a:cubicBezTo>
                  <a:pt x="76" y="231"/>
                  <a:pt x="115" y="209"/>
                  <a:pt x="158" y="209"/>
                </a:cubicBezTo>
                <a:cubicBezTo>
                  <a:pt x="198" y="209"/>
                  <a:pt x="233" y="227"/>
                  <a:pt x="257" y="256"/>
                </a:cubicBezTo>
                <a:cubicBezTo>
                  <a:pt x="284" y="229"/>
                  <a:pt x="300" y="191"/>
                  <a:pt x="300" y="150"/>
                </a:cubicBezTo>
                <a:cubicBezTo>
                  <a:pt x="300" y="67"/>
                  <a:pt x="233" y="0"/>
                  <a:pt x="150" y="0"/>
                </a:cubicBezTo>
                <a:cubicBezTo>
                  <a:pt x="67" y="0"/>
                  <a:pt x="0" y="67"/>
                  <a:pt x="0" y="150"/>
                </a:cubicBezTo>
                <a:cubicBezTo>
                  <a:pt x="0" y="196"/>
                  <a:pt x="21" y="237"/>
                  <a:pt x="53" y="265"/>
                </a:cubicBezTo>
                <a:close/>
                <a:moveTo>
                  <a:pt x="230" y="195"/>
                </a:moveTo>
                <a:cubicBezTo>
                  <a:pt x="228" y="200"/>
                  <a:pt x="224" y="201"/>
                  <a:pt x="220" y="199"/>
                </a:cubicBezTo>
                <a:cubicBezTo>
                  <a:pt x="200" y="190"/>
                  <a:pt x="178" y="185"/>
                  <a:pt x="154" y="185"/>
                </a:cubicBezTo>
                <a:cubicBezTo>
                  <a:pt x="130" y="185"/>
                  <a:pt x="107" y="190"/>
                  <a:pt x="87" y="200"/>
                </a:cubicBezTo>
                <a:cubicBezTo>
                  <a:pt x="85" y="201"/>
                  <a:pt x="80" y="201"/>
                  <a:pt x="78" y="195"/>
                </a:cubicBezTo>
                <a:cubicBezTo>
                  <a:pt x="76" y="189"/>
                  <a:pt x="79" y="185"/>
                  <a:pt x="81" y="184"/>
                </a:cubicBezTo>
                <a:cubicBezTo>
                  <a:pt x="103" y="174"/>
                  <a:pt x="128" y="168"/>
                  <a:pt x="154" y="168"/>
                </a:cubicBezTo>
                <a:cubicBezTo>
                  <a:pt x="180" y="168"/>
                  <a:pt x="205" y="173"/>
                  <a:pt x="226" y="184"/>
                </a:cubicBezTo>
                <a:cubicBezTo>
                  <a:pt x="229" y="186"/>
                  <a:pt x="233" y="190"/>
                  <a:pt x="230" y="195"/>
                </a:cubicBezTo>
                <a:close/>
                <a:moveTo>
                  <a:pt x="243" y="157"/>
                </a:moveTo>
                <a:cubicBezTo>
                  <a:pt x="242" y="159"/>
                  <a:pt x="239" y="161"/>
                  <a:pt x="236" y="161"/>
                </a:cubicBezTo>
                <a:cubicBezTo>
                  <a:pt x="236" y="161"/>
                  <a:pt x="235" y="160"/>
                  <a:pt x="234" y="160"/>
                </a:cubicBezTo>
                <a:cubicBezTo>
                  <a:pt x="210" y="149"/>
                  <a:pt x="183" y="143"/>
                  <a:pt x="154" y="143"/>
                </a:cubicBezTo>
                <a:cubicBezTo>
                  <a:pt x="126" y="143"/>
                  <a:pt x="99" y="149"/>
                  <a:pt x="75" y="160"/>
                </a:cubicBezTo>
                <a:cubicBezTo>
                  <a:pt x="74" y="160"/>
                  <a:pt x="73" y="160"/>
                  <a:pt x="72" y="160"/>
                </a:cubicBezTo>
                <a:cubicBezTo>
                  <a:pt x="69" y="160"/>
                  <a:pt x="67" y="159"/>
                  <a:pt x="65" y="157"/>
                </a:cubicBezTo>
                <a:cubicBezTo>
                  <a:pt x="63" y="152"/>
                  <a:pt x="63" y="152"/>
                  <a:pt x="63" y="152"/>
                </a:cubicBezTo>
                <a:cubicBezTo>
                  <a:pt x="63" y="149"/>
                  <a:pt x="65" y="147"/>
                  <a:pt x="66" y="146"/>
                </a:cubicBezTo>
                <a:cubicBezTo>
                  <a:pt x="93" y="134"/>
                  <a:pt x="123" y="127"/>
                  <a:pt x="154" y="127"/>
                </a:cubicBezTo>
                <a:cubicBezTo>
                  <a:pt x="185" y="127"/>
                  <a:pt x="215" y="133"/>
                  <a:pt x="242" y="146"/>
                </a:cubicBezTo>
                <a:cubicBezTo>
                  <a:pt x="244" y="147"/>
                  <a:pt x="245" y="149"/>
                  <a:pt x="245" y="152"/>
                </a:cubicBezTo>
                <a:lnTo>
                  <a:pt x="243" y="157"/>
                </a:lnTo>
                <a:close/>
                <a:moveTo>
                  <a:pt x="55" y="96"/>
                </a:moveTo>
                <a:cubicBezTo>
                  <a:pt x="86" y="84"/>
                  <a:pt x="119" y="77"/>
                  <a:pt x="154" y="77"/>
                </a:cubicBezTo>
                <a:cubicBezTo>
                  <a:pt x="189" y="77"/>
                  <a:pt x="222" y="84"/>
                  <a:pt x="252" y="96"/>
                </a:cubicBezTo>
                <a:cubicBezTo>
                  <a:pt x="256" y="98"/>
                  <a:pt x="259" y="102"/>
                  <a:pt x="259" y="107"/>
                </a:cubicBezTo>
                <a:cubicBezTo>
                  <a:pt x="259" y="114"/>
                  <a:pt x="253" y="120"/>
                  <a:pt x="246" y="120"/>
                </a:cubicBezTo>
                <a:cubicBezTo>
                  <a:pt x="245" y="120"/>
                  <a:pt x="244" y="119"/>
                  <a:pt x="244" y="119"/>
                </a:cubicBezTo>
                <a:cubicBezTo>
                  <a:pt x="216" y="108"/>
                  <a:pt x="186" y="102"/>
                  <a:pt x="154" y="102"/>
                </a:cubicBezTo>
                <a:cubicBezTo>
                  <a:pt x="122" y="102"/>
                  <a:pt x="92" y="108"/>
                  <a:pt x="65" y="119"/>
                </a:cubicBezTo>
                <a:cubicBezTo>
                  <a:pt x="64" y="119"/>
                  <a:pt x="63" y="120"/>
                  <a:pt x="62" y="120"/>
                </a:cubicBezTo>
                <a:cubicBezTo>
                  <a:pt x="55" y="120"/>
                  <a:pt x="49" y="114"/>
                  <a:pt x="49" y="107"/>
                </a:cubicBezTo>
                <a:cubicBezTo>
                  <a:pt x="49" y="103"/>
                  <a:pt x="52" y="99"/>
                  <a:pt x="55" y="96"/>
                </a:cubicBezTo>
                <a:close/>
                <a:moveTo>
                  <a:pt x="158" y="259"/>
                </a:moveTo>
                <a:cubicBezTo>
                  <a:pt x="133" y="259"/>
                  <a:pt x="110" y="271"/>
                  <a:pt x="96" y="290"/>
                </a:cubicBezTo>
                <a:cubicBezTo>
                  <a:pt x="113" y="297"/>
                  <a:pt x="131" y="300"/>
                  <a:pt x="150" y="300"/>
                </a:cubicBezTo>
                <a:cubicBezTo>
                  <a:pt x="174" y="300"/>
                  <a:pt x="196" y="295"/>
                  <a:pt x="216" y="285"/>
                </a:cubicBezTo>
                <a:cubicBezTo>
                  <a:pt x="202" y="269"/>
                  <a:pt x="181" y="259"/>
                  <a:pt x="158" y="25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" name="Freeform 22">
            <a:extLst>
              <a:ext uri="{FF2B5EF4-FFF2-40B4-BE49-F238E27FC236}">
                <a16:creationId xmlns:a16="http://schemas.microsoft.com/office/drawing/2014/main" xmlns="" id="{F55247FD-2D10-4902-9315-B0AA2481A43C}"/>
              </a:ext>
            </a:extLst>
          </p:cNvPr>
          <p:cNvSpPr>
            <a:spLocks noEditPoints="1"/>
          </p:cNvSpPr>
          <p:nvPr/>
        </p:nvSpPr>
        <p:spPr bwMode="auto">
          <a:xfrm>
            <a:off x="4837113" y="3190875"/>
            <a:ext cx="558800" cy="455613"/>
          </a:xfrm>
          <a:custGeom>
            <a:avLst/>
            <a:gdLst>
              <a:gd name="T0" fmla="*/ 69 w 389"/>
              <a:gd name="T1" fmla="*/ 142 h 314"/>
              <a:gd name="T2" fmla="*/ 181 w 389"/>
              <a:gd name="T3" fmla="*/ 29 h 314"/>
              <a:gd name="T4" fmla="*/ 284 w 389"/>
              <a:gd name="T5" fmla="*/ 29 h 314"/>
              <a:gd name="T6" fmla="*/ 283 w 389"/>
              <a:gd name="T7" fmla="*/ 54 h 314"/>
              <a:gd name="T8" fmla="*/ 258 w 389"/>
              <a:gd name="T9" fmla="*/ 54 h 314"/>
              <a:gd name="T10" fmla="*/ 256 w 389"/>
              <a:gd name="T11" fmla="*/ 52 h 314"/>
              <a:gd name="T12" fmla="*/ 207 w 389"/>
              <a:gd name="T13" fmla="*/ 54 h 314"/>
              <a:gd name="T14" fmla="*/ 92 w 389"/>
              <a:gd name="T15" fmla="*/ 170 h 314"/>
              <a:gd name="T16" fmla="*/ 66 w 389"/>
              <a:gd name="T17" fmla="*/ 170 h 314"/>
              <a:gd name="T18" fmla="*/ 66 w 389"/>
              <a:gd name="T19" fmla="*/ 144 h 314"/>
              <a:gd name="T20" fmla="*/ 69 w 389"/>
              <a:gd name="T21" fmla="*/ 142 h 314"/>
              <a:gd name="T22" fmla="*/ 322 w 389"/>
              <a:gd name="T23" fmla="*/ 144 h 314"/>
              <a:gd name="T24" fmla="*/ 296 w 389"/>
              <a:gd name="T25" fmla="*/ 144 h 314"/>
              <a:gd name="T26" fmla="*/ 294 w 389"/>
              <a:gd name="T27" fmla="*/ 147 h 314"/>
              <a:gd name="T28" fmla="*/ 181 w 389"/>
              <a:gd name="T29" fmla="*/ 260 h 314"/>
              <a:gd name="T30" fmla="*/ 130 w 389"/>
              <a:gd name="T31" fmla="*/ 260 h 314"/>
              <a:gd name="T32" fmla="*/ 130 w 389"/>
              <a:gd name="T33" fmla="*/ 260 h 314"/>
              <a:gd name="T34" fmla="*/ 104 w 389"/>
              <a:gd name="T35" fmla="*/ 260 h 314"/>
              <a:gd name="T36" fmla="*/ 104 w 389"/>
              <a:gd name="T37" fmla="*/ 286 h 314"/>
              <a:gd name="T38" fmla="*/ 107 w 389"/>
              <a:gd name="T39" fmla="*/ 288 h 314"/>
              <a:gd name="T40" fmla="*/ 207 w 389"/>
              <a:gd name="T41" fmla="*/ 286 h 314"/>
              <a:gd name="T42" fmla="*/ 322 w 389"/>
              <a:gd name="T43" fmla="*/ 170 h 314"/>
              <a:gd name="T44" fmla="*/ 322 w 389"/>
              <a:gd name="T45" fmla="*/ 144 h 314"/>
              <a:gd name="T46" fmla="*/ 146 w 389"/>
              <a:gd name="T47" fmla="*/ 219 h 314"/>
              <a:gd name="T48" fmla="*/ 143 w 389"/>
              <a:gd name="T49" fmla="*/ 221 h 314"/>
              <a:gd name="T50" fmla="*/ 143 w 389"/>
              <a:gd name="T51" fmla="*/ 247 h 314"/>
              <a:gd name="T52" fmla="*/ 169 w 389"/>
              <a:gd name="T53" fmla="*/ 247 h 314"/>
              <a:gd name="T54" fmla="*/ 284 w 389"/>
              <a:gd name="T55" fmla="*/ 131 h 314"/>
              <a:gd name="T56" fmla="*/ 335 w 389"/>
              <a:gd name="T57" fmla="*/ 131 h 314"/>
              <a:gd name="T58" fmla="*/ 335 w 389"/>
              <a:gd name="T59" fmla="*/ 183 h 314"/>
              <a:gd name="T60" fmla="*/ 226 w 389"/>
              <a:gd name="T61" fmla="*/ 293 h 314"/>
              <a:gd name="T62" fmla="*/ 277 w 389"/>
              <a:gd name="T63" fmla="*/ 293 h 314"/>
              <a:gd name="T64" fmla="*/ 361 w 389"/>
              <a:gd name="T65" fmla="*/ 209 h 314"/>
              <a:gd name="T66" fmla="*/ 361 w 389"/>
              <a:gd name="T67" fmla="*/ 106 h 314"/>
              <a:gd name="T68" fmla="*/ 258 w 389"/>
              <a:gd name="T69" fmla="*/ 106 h 314"/>
              <a:gd name="T70" fmla="*/ 146 w 389"/>
              <a:gd name="T71" fmla="*/ 219 h 314"/>
              <a:gd name="T72" fmla="*/ 130 w 389"/>
              <a:gd name="T73" fmla="*/ 209 h 314"/>
              <a:gd name="T74" fmla="*/ 245 w 389"/>
              <a:gd name="T75" fmla="*/ 93 h 314"/>
              <a:gd name="T76" fmla="*/ 245 w 389"/>
              <a:gd name="T77" fmla="*/ 67 h 314"/>
              <a:gd name="T78" fmla="*/ 219 w 389"/>
              <a:gd name="T79" fmla="*/ 67 h 314"/>
              <a:gd name="T80" fmla="*/ 217 w 389"/>
              <a:gd name="T81" fmla="*/ 70 h 314"/>
              <a:gd name="T82" fmla="*/ 105 w 389"/>
              <a:gd name="T83" fmla="*/ 183 h 314"/>
              <a:gd name="T84" fmla="*/ 54 w 389"/>
              <a:gd name="T85" fmla="*/ 183 h 314"/>
              <a:gd name="T86" fmla="*/ 54 w 389"/>
              <a:gd name="T87" fmla="*/ 131 h 314"/>
              <a:gd name="T88" fmla="*/ 163 w 389"/>
              <a:gd name="T89" fmla="*/ 21 h 314"/>
              <a:gd name="T90" fmla="*/ 112 w 389"/>
              <a:gd name="T91" fmla="*/ 21 h 314"/>
              <a:gd name="T92" fmla="*/ 28 w 389"/>
              <a:gd name="T93" fmla="*/ 106 h 314"/>
              <a:gd name="T94" fmla="*/ 28 w 389"/>
              <a:gd name="T95" fmla="*/ 209 h 314"/>
              <a:gd name="T96" fmla="*/ 130 w 389"/>
              <a:gd name="T97" fmla="*/ 209 h 3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389" h="314">
                <a:moveTo>
                  <a:pt x="69" y="142"/>
                </a:moveTo>
                <a:cubicBezTo>
                  <a:pt x="181" y="29"/>
                  <a:pt x="181" y="29"/>
                  <a:pt x="181" y="29"/>
                </a:cubicBezTo>
                <a:cubicBezTo>
                  <a:pt x="210" y="0"/>
                  <a:pt x="256" y="0"/>
                  <a:pt x="284" y="29"/>
                </a:cubicBezTo>
                <a:cubicBezTo>
                  <a:pt x="291" y="36"/>
                  <a:pt x="290" y="47"/>
                  <a:pt x="283" y="54"/>
                </a:cubicBezTo>
                <a:cubicBezTo>
                  <a:pt x="276" y="61"/>
                  <a:pt x="265" y="61"/>
                  <a:pt x="258" y="54"/>
                </a:cubicBezTo>
                <a:cubicBezTo>
                  <a:pt x="256" y="52"/>
                  <a:pt x="256" y="52"/>
                  <a:pt x="256" y="52"/>
                </a:cubicBezTo>
                <a:cubicBezTo>
                  <a:pt x="242" y="40"/>
                  <a:pt x="220" y="41"/>
                  <a:pt x="207" y="54"/>
                </a:cubicBezTo>
                <a:cubicBezTo>
                  <a:pt x="92" y="170"/>
                  <a:pt x="92" y="170"/>
                  <a:pt x="92" y="170"/>
                </a:cubicBezTo>
                <a:cubicBezTo>
                  <a:pt x="84" y="177"/>
                  <a:pt x="73" y="177"/>
                  <a:pt x="66" y="170"/>
                </a:cubicBezTo>
                <a:cubicBezTo>
                  <a:pt x="59" y="163"/>
                  <a:pt x="59" y="151"/>
                  <a:pt x="66" y="144"/>
                </a:cubicBezTo>
                <a:cubicBezTo>
                  <a:pt x="67" y="143"/>
                  <a:pt x="68" y="142"/>
                  <a:pt x="69" y="142"/>
                </a:cubicBezTo>
                <a:close/>
                <a:moveTo>
                  <a:pt x="322" y="144"/>
                </a:moveTo>
                <a:cubicBezTo>
                  <a:pt x="315" y="137"/>
                  <a:pt x="303" y="137"/>
                  <a:pt x="296" y="144"/>
                </a:cubicBezTo>
                <a:cubicBezTo>
                  <a:pt x="295" y="145"/>
                  <a:pt x="294" y="146"/>
                  <a:pt x="294" y="147"/>
                </a:cubicBezTo>
                <a:cubicBezTo>
                  <a:pt x="181" y="260"/>
                  <a:pt x="181" y="260"/>
                  <a:pt x="181" y="260"/>
                </a:cubicBezTo>
                <a:cubicBezTo>
                  <a:pt x="167" y="274"/>
                  <a:pt x="144" y="274"/>
                  <a:pt x="130" y="260"/>
                </a:cubicBezTo>
                <a:cubicBezTo>
                  <a:pt x="130" y="260"/>
                  <a:pt x="130" y="260"/>
                  <a:pt x="130" y="260"/>
                </a:cubicBezTo>
                <a:cubicBezTo>
                  <a:pt x="123" y="253"/>
                  <a:pt x="111" y="253"/>
                  <a:pt x="104" y="260"/>
                </a:cubicBezTo>
                <a:cubicBezTo>
                  <a:pt x="97" y="267"/>
                  <a:pt x="97" y="279"/>
                  <a:pt x="104" y="286"/>
                </a:cubicBezTo>
                <a:cubicBezTo>
                  <a:pt x="105" y="287"/>
                  <a:pt x="106" y="287"/>
                  <a:pt x="107" y="288"/>
                </a:cubicBezTo>
                <a:cubicBezTo>
                  <a:pt x="135" y="314"/>
                  <a:pt x="180" y="314"/>
                  <a:pt x="207" y="286"/>
                </a:cubicBezTo>
                <a:cubicBezTo>
                  <a:pt x="322" y="170"/>
                  <a:pt x="322" y="170"/>
                  <a:pt x="322" y="170"/>
                </a:cubicBezTo>
                <a:cubicBezTo>
                  <a:pt x="329" y="163"/>
                  <a:pt x="329" y="151"/>
                  <a:pt x="322" y="144"/>
                </a:cubicBezTo>
                <a:close/>
                <a:moveTo>
                  <a:pt x="146" y="219"/>
                </a:moveTo>
                <a:cubicBezTo>
                  <a:pt x="145" y="220"/>
                  <a:pt x="143" y="221"/>
                  <a:pt x="143" y="221"/>
                </a:cubicBezTo>
                <a:cubicBezTo>
                  <a:pt x="135" y="229"/>
                  <a:pt x="135" y="240"/>
                  <a:pt x="143" y="247"/>
                </a:cubicBezTo>
                <a:cubicBezTo>
                  <a:pt x="150" y="254"/>
                  <a:pt x="161" y="254"/>
                  <a:pt x="169" y="247"/>
                </a:cubicBezTo>
                <a:cubicBezTo>
                  <a:pt x="284" y="131"/>
                  <a:pt x="284" y="131"/>
                  <a:pt x="284" y="131"/>
                </a:cubicBezTo>
                <a:cubicBezTo>
                  <a:pt x="298" y="117"/>
                  <a:pt x="321" y="117"/>
                  <a:pt x="335" y="131"/>
                </a:cubicBezTo>
                <a:cubicBezTo>
                  <a:pt x="349" y="146"/>
                  <a:pt x="349" y="169"/>
                  <a:pt x="335" y="183"/>
                </a:cubicBezTo>
                <a:cubicBezTo>
                  <a:pt x="226" y="293"/>
                  <a:pt x="226" y="293"/>
                  <a:pt x="226" y="293"/>
                </a:cubicBezTo>
                <a:cubicBezTo>
                  <a:pt x="240" y="307"/>
                  <a:pt x="263" y="307"/>
                  <a:pt x="277" y="293"/>
                </a:cubicBezTo>
                <a:cubicBezTo>
                  <a:pt x="361" y="209"/>
                  <a:pt x="361" y="209"/>
                  <a:pt x="361" y="209"/>
                </a:cubicBezTo>
                <a:cubicBezTo>
                  <a:pt x="389" y="180"/>
                  <a:pt x="389" y="134"/>
                  <a:pt x="361" y="106"/>
                </a:cubicBezTo>
                <a:cubicBezTo>
                  <a:pt x="332" y="77"/>
                  <a:pt x="286" y="77"/>
                  <a:pt x="258" y="106"/>
                </a:cubicBezTo>
                <a:lnTo>
                  <a:pt x="146" y="219"/>
                </a:lnTo>
                <a:close/>
                <a:moveTo>
                  <a:pt x="130" y="209"/>
                </a:moveTo>
                <a:cubicBezTo>
                  <a:pt x="245" y="93"/>
                  <a:pt x="245" y="93"/>
                  <a:pt x="245" y="93"/>
                </a:cubicBezTo>
                <a:cubicBezTo>
                  <a:pt x="252" y="86"/>
                  <a:pt x="252" y="74"/>
                  <a:pt x="245" y="67"/>
                </a:cubicBezTo>
                <a:cubicBezTo>
                  <a:pt x="238" y="60"/>
                  <a:pt x="226" y="60"/>
                  <a:pt x="219" y="67"/>
                </a:cubicBezTo>
                <a:cubicBezTo>
                  <a:pt x="218" y="68"/>
                  <a:pt x="218" y="69"/>
                  <a:pt x="217" y="70"/>
                </a:cubicBezTo>
                <a:cubicBezTo>
                  <a:pt x="105" y="183"/>
                  <a:pt x="105" y="183"/>
                  <a:pt x="105" y="183"/>
                </a:cubicBezTo>
                <a:cubicBezTo>
                  <a:pt x="91" y="197"/>
                  <a:pt x="68" y="197"/>
                  <a:pt x="54" y="183"/>
                </a:cubicBezTo>
                <a:cubicBezTo>
                  <a:pt x="39" y="169"/>
                  <a:pt x="39" y="146"/>
                  <a:pt x="54" y="131"/>
                </a:cubicBezTo>
                <a:cubicBezTo>
                  <a:pt x="163" y="21"/>
                  <a:pt x="163" y="21"/>
                  <a:pt x="163" y="21"/>
                </a:cubicBezTo>
                <a:cubicBezTo>
                  <a:pt x="149" y="7"/>
                  <a:pt x="126" y="7"/>
                  <a:pt x="112" y="21"/>
                </a:cubicBezTo>
                <a:cubicBezTo>
                  <a:pt x="28" y="106"/>
                  <a:pt x="28" y="106"/>
                  <a:pt x="28" y="106"/>
                </a:cubicBezTo>
                <a:cubicBezTo>
                  <a:pt x="0" y="134"/>
                  <a:pt x="0" y="180"/>
                  <a:pt x="28" y="209"/>
                </a:cubicBezTo>
                <a:cubicBezTo>
                  <a:pt x="56" y="237"/>
                  <a:pt x="102" y="237"/>
                  <a:pt x="130" y="20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" name="Freeform 23">
            <a:extLst>
              <a:ext uri="{FF2B5EF4-FFF2-40B4-BE49-F238E27FC236}">
                <a16:creationId xmlns:a16="http://schemas.microsoft.com/office/drawing/2014/main" xmlns="" id="{4B081B92-AA46-4ED7-9509-75807122E863}"/>
              </a:ext>
            </a:extLst>
          </p:cNvPr>
          <p:cNvSpPr>
            <a:spLocks noEditPoints="1"/>
          </p:cNvSpPr>
          <p:nvPr/>
        </p:nvSpPr>
        <p:spPr bwMode="auto">
          <a:xfrm>
            <a:off x="4913313" y="3810000"/>
            <a:ext cx="444500" cy="447675"/>
          </a:xfrm>
          <a:custGeom>
            <a:avLst/>
            <a:gdLst>
              <a:gd name="T0" fmla="*/ 251 w 309"/>
              <a:gd name="T1" fmla="*/ 239 h 308"/>
              <a:gd name="T2" fmla="*/ 224 w 309"/>
              <a:gd name="T3" fmla="*/ 256 h 308"/>
              <a:gd name="T4" fmla="*/ 210 w 309"/>
              <a:gd name="T5" fmla="*/ 226 h 308"/>
              <a:gd name="T6" fmla="*/ 238 w 309"/>
              <a:gd name="T7" fmla="*/ 209 h 308"/>
              <a:gd name="T8" fmla="*/ 251 w 309"/>
              <a:gd name="T9" fmla="*/ 239 h 308"/>
              <a:gd name="T10" fmla="*/ 204 w 309"/>
              <a:gd name="T11" fmla="*/ 300 h 308"/>
              <a:gd name="T12" fmla="*/ 150 w 309"/>
              <a:gd name="T13" fmla="*/ 246 h 308"/>
              <a:gd name="T14" fmla="*/ 139 w 309"/>
              <a:gd name="T15" fmla="*/ 212 h 308"/>
              <a:gd name="T16" fmla="*/ 69 w 309"/>
              <a:gd name="T17" fmla="*/ 215 h 308"/>
              <a:gd name="T18" fmla="*/ 29 w 309"/>
              <a:gd name="T19" fmla="*/ 167 h 308"/>
              <a:gd name="T20" fmla="*/ 21 w 309"/>
              <a:gd name="T21" fmla="*/ 93 h 308"/>
              <a:gd name="T22" fmla="*/ 47 w 309"/>
              <a:gd name="T23" fmla="*/ 108 h 308"/>
              <a:gd name="T24" fmla="*/ 59 w 309"/>
              <a:gd name="T25" fmla="*/ 182 h 308"/>
              <a:gd name="T26" fmla="*/ 95 w 309"/>
              <a:gd name="T27" fmla="*/ 183 h 308"/>
              <a:gd name="T28" fmla="*/ 128 w 309"/>
              <a:gd name="T29" fmla="*/ 178 h 308"/>
              <a:gd name="T30" fmla="*/ 103 w 309"/>
              <a:gd name="T31" fmla="*/ 160 h 308"/>
              <a:gd name="T32" fmla="*/ 75 w 309"/>
              <a:gd name="T33" fmla="*/ 129 h 308"/>
              <a:gd name="T34" fmla="*/ 51 w 309"/>
              <a:gd name="T35" fmla="*/ 58 h 308"/>
              <a:gd name="T36" fmla="*/ 0 w 309"/>
              <a:gd name="T37" fmla="*/ 51 h 308"/>
              <a:gd name="T38" fmla="*/ 61 w 309"/>
              <a:gd name="T39" fmla="*/ 47 h 308"/>
              <a:gd name="T40" fmla="*/ 91 w 309"/>
              <a:gd name="T41" fmla="*/ 114 h 308"/>
              <a:gd name="T42" fmla="*/ 116 w 309"/>
              <a:gd name="T43" fmla="*/ 129 h 308"/>
              <a:gd name="T44" fmla="*/ 149 w 309"/>
              <a:gd name="T45" fmla="*/ 137 h 308"/>
              <a:gd name="T46" fmla="*/ 103 w 309"/>
              <a:gd name="T47" fmla="*/ 67 h 308"/>
              <a:gd name="T48" fmla="*/ 79 w 309"/>
              <a:gd name="T49" fmla="*/ 0 h 308"/>
              <a:gd name="T50" fmla="*/ 99 w 309"/>
              <a:gd name="T51" fmla="*/ 45 h 308"/>
              <a:gd name="T52" fmla="*/ 130 w 309"/>
              <a:gd name="T53" fmla="*/ 59 h 308"/>
              <a:gd name="T54" fmla="*/ 181 w 309"/>
              <a:gd name="T55" fmla="*/ 126 h 308"/>
              <a:gd name="T56" fmla="*/ 194 w 309"/>
              <a:gd name="T57" fmla="*/ 110 h 308"/>
              <a:gd name="T58" fmla="*/ 205 w 309"/>
              <a:gd name="T59" fmla="*/ 90 h 308"/>
              <a:gd name="T60" fmla="*/ 189 w 309"/>
              <a:gd name="T61" fmla="*/ 62 h 308"/>
              <a:gd name="T62" fmla="*/ 143 w 309"/>
              <a:gd name="T63" fmla="*/ 11 h 308"/>
              <a:gd name="T64" fmla="*/ 155 w 309"/>
              <a:gd name="T65" fmla="*/ 38 h 308"/>
              <a:gd name="T66" fmla="*/ 198 w 309"/>
              <a:gd name="T67" fmla="*/ 54 h 308"/>
              <a:gd name="T68" fmla="*/ 228 w 309"/>
              <a:gd name="T69" fmla="*/ 97 h 308"/>
              <a:gd name="T70" fmla="*/ 214 w 309"/>
              <a:gd name="T71" fmla="*/ 156 h 308"/>
              <a:gd name="T72" fmla="*/ 261 w 309"/>
              <a:gd name="T73" fmla="*/ 173 h 308"/>
              <a:gd name="T74" fmla="*/ 204 w 309"/>
              <a:gd name="T75" fmla="*/ 300 h 308"/>
              <a:gd name="T76" fmla="*/ 268 w 309"/>
              <a:gd name="T77" fmla="*/ 244 h 308"/>
              <a:gd name="T78" fmla="*/ 236 w 309"/>
              <a:gd name="T79" fmla="*/ 174 h 308"/>
              <a:gd name="T80" fmla="*/ 172 w 309"/>
              <a:gd name="T81" fmla="*/ 215 h 308"/>
              <a:gd name="T82" fmla="*/ 203 w 309"/>
              <a:gd name="T83" fmla="*/ 285 h 308"/>
              <a:gd name="T84" fmla="*/ 268 w 309"/>
              <a:gd name="T85" fmla="*/ 244 h 3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309" h="308">
                <a:moveTo>
                  <a:pt x="251" y="239"/>
                </a:moveTo>
                <a:cubicBezTo>
                  <a:pt x="247" y="252"/>
                  <a:pt x="235" y="260"/>
                  <a:pt x="224" y="256"/>
                </a:cubicBezTo>
                <a:cubicBezTo>
                  <a:pt x="212" y="253"/>
                  <a:pt x="206" y="240"/>
                  <a:pt x="210" y="226"/>
                </a:cubicBezTo>
                <a:cubicBezTo>
                  <a:pt x="214" y="213"/>
                  <a:pt x="227" y="206"/>
                  <a:pt x="238" y="209"/>
                </a:cubicBezTo>
                <a:cubicBezTo>
                  <a:pt x="249" y="212"/>
                  <a:pt x="255" y="226"/>
                  <a:pt x="251" y="239"/>
                </a:cubicBezTo>
                <a:close/>
                <a:moveTo>
                  <a:pt x="204" y="300"/>
                </a:moveTo>
                <a:cubicBezTo>
                  <a:pt x="176" y="297"/>
                  <a:pt x="155" y="273"/>
                  <a:pt x="150" y="246"/>
                </a:cubicBezTo>
                <a:cubicBezTo>
                  <a:pt x="147" y="229"/>
                  <a:pt x="150" y="217"/>
                  <a:pt x="139" y="212"/>
                </a:cubicBezTo>
                <a:cubicBezTo>
                  <a:pt x="120" y="205"/>
                  <a:pt x="94" y="218"/>
                  <a:pt x="69" y="215"/>
                </a:cubicBezTo>
                <a:cubicBezTo>
                  <a:pt x="47" y="212"/>
                  <a:pt x="30" y="195"/>
                  <a:pt x="29" y="167"/>
                </a:cubicBezTo>
                <a:cubicBezTo>
                  <a:pt x="29" y="141"/>
                  <a:pt x="48" y="105"/>
                  <a:pt x="21" y="93"/>
                </a:cubicBezTo>
                <a:cubicBezTo>
                  <a:pt x="32" y="95"/>
                  <a:pt x="42" y="98"/>
                  <a:pt x="47" y="108"/>
                </a:cubicBezTo>
                <a:cubicBezTo>
                  <a:pt x="57" y="129"/>
                  <a:pt x="41" y="170"/>
                  <a:pt x="59" y="182"/>
                </a:cubicBezTo>
                <a:cubicBezTo>
                  <a:pt x="68" y="187"/>
                  <a:pt x="84" y="184"/>
                  <a:pt x="95" y="183"/>
                </a:cubicBezTo>
                <a:cubicBezTo>
                  <a:pt x="108" y="181"/>
                  <a:pt x="116" y="177"/>
                  <a:pt x="128" y="178"/>
                </a:cubicBezTo>
                <a:cubicBezTo>
                  <a:pt x="121" y="168"/>
                  <a:pt x="111" y="166"/>
                  <a:pt x="103" y="160"/>
                </a:cubicBezTo>
                <a:cubicBezTo>
                  <a:pt x="94" y="153"/>
                  <a:pt x="81" y="141"/>
                  <a:pt x="75" y="129"/>
                </a:cubicBezTo>
                <a:cubicBezTo>
                  <a:pt x="64" y="109"/>
                  <a:pt x="66" y="71"/>
                  <a:pt x="51" y="58"/>
                </a:cubicBezTo>
                <a:cubicBezTo>
                  <a:pt x="39" y="48"/>
                  <a:pt x="20" y="48"/>
                  <a:pt x="0" y="51"/>
                </a:cubicBezTo>
                <a:cubicBezTo>
                  <a:pt x="13" y="40"/>
                  <a:pt x="48" y="38"/>
                  <a:pt x="61" y="47"/>
                </a:cubicBezTo>
                <a:cubicBezTo>
                  <a:pt x="79" y="60"/>
                  <a:pt x="75" y="96"/>
                  <a:pt x="91" y="114"/>
                </a:cubicBezTo>
                <a:cubicBezTo>
                  <a:pt x="98" y="123"/>
                  <a:pt x="109" y="126"/>
                  <a:pt x="116" y="129"/>
                </a:cubicBezTo>
                <a:cubicBezTo>
                  <a:pt x="125" y="133"/>
                  <a:pt x="135" y="136"/>
                  <a:pt x="149" y="137"/>
                </a:cubicBezTo>
                <a:cubicBezTo>
                  <a:pt x="159" y="93"/>
                  <a:pt x="124" y="87"/>
                  <a:pt x="103" y="67"/>
                </a:cubicBezTo>
                <a:cubicBezTo>
                  <a:pt x="87" y="53"/>
                  <a:pt x="76" y="36"/>
                  <a:pt x="79" y="0"/>
                </a:cubicBezTo>
                <a:cubicBezTo>
                  <a:pt x="82" y="19"/>
                  <a:pt x="86" y="34"/>
                  <a:pt x="99" y="45"/>
                </a:cubicBezTo>
                <a:cubicBezTo>
                  <a:pt x="108" y="52"/>
                  <a:pt x="120" y="54"/>
                  <a:pt x="130" y="59"/>
                </a:cubicBezTo>
                <a:cubicBezTo>
                  <a:pt x="153" y="73"/>
                  <a:pt x="174" y="94"/>
                  <a:pt x="181" y="126"/>
                </a:cubicBezTo>
                <a:cubicBezTo>
                  <a:pt x="186" y="124"/>
                  <a:pt x="189" y="117"/>
                  <a:pt x="194" y="110"/>
                </a:cubicBezTo>
                <a:cubicBezTo>
                  <a:pt x="199" y="104"/>
                  <a:pt x="205" y="99"/>
                  <a:pt x="205" y="90"/>
                </a:cubicBezTo>
                <a:cubicBezTo>
                  <a:pt x="205" y="78"/>
                  <a:pt x="196" y="68"/>
                  <a:pt x="189" y="62"/>
                </a:cubicBezTo>
                <a:cubicBezTo>
                  <a:pt x="170" y="47"/>
                  <a:pt x="136" y="51"/>
                  <a:pt x="143" y="11"/>
                </a:cubicBezTo>
                <a:cubicBezTo>
                  <a:pt x="147" y="21"/>
                  <a:pt x="147" y="32"/>
                  <a:pt x="155" y="38"/>
                </a:cubicBezTo>
                <a:cubicBezTo>
                  <a:pt x="167" y="46"/>
                  <a:pt x="185" y="46"/>
                  <a:pt x="198" y="54"/>
                </a:cubicBezTo>
                <a:cubicBezTo>
                  <a:pt x="210" y="61"/>
                  <a:pt x="228" y="76"/>
                  <a:pt x="228" y="97"/>
                </a:cubicBezTo>
                <a:cubicBezTo>
                  <a:pt x="228" y="120"/>
                  <a:pt x="204" y="129"/>
                  <a:pt x="214" y="156"/>
                </a:cubicBezTo>
                <a:cubicBezTo>
                  <a:pt x="237" y="162"/>
                  <a:pt x="249" y="163"/>
                  <a:pt x="261" y="173"/>
                </a:cubicBezTo>
                <a:cubicBezTo>
                  <a:pt x="309" y="215"/>
                  <a:pt x="274" y="308"/>
                  <a:pt x="204" y="300"/>
                </a:cubicBezTo>
                <a:close/>
                <a:moveTo>
                  <a:pt x="268" y="244"/>
                </a:moveTo>
                <a:cubicBezTo>
                  <a:pt x="277" y="214"/>
                  <a:pt x="263" y="182"/>
                  <a:pt x="236" y="174"/>
                </a:cubicBezTo>
                <a:cubicBezTo>
                  <a:pt x="210" y="167"/>
                  <a:pt x="181" y="185"/>
                  <a:pt x="172" y="215"/>
                </a:cubicBezTo>
                <a:cubicBezTo>
                  <a:pt x="162" y="246"/>
                  <a:pt x="177" y="277"/>
                  <a:pt x="203" y="285"/>
                </a:cubicBezTo>
                <a:cubicBezTo>
                  <a:pt x="230" y="293"/>
                  <a:pt x="259" y="275"/>
                  <a:pt x="268" y="24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" name="Freeform 24">
            <a:extLst>
              <a:ext uri="{FF2B5EF4-FFF2-40B4-BE49-F238E27FC236}">
                <a16:creationId xmlns:a16="http://schemas.microsoft.com/office/drawing/2014/main" xmlns="" id="{20A6FAC6-62AC-4219-8497-C0F871CAEDF5}"/>
              </a:ext>
            </a:extLst>
          </p:cNvPr>
          <p:cNvSpPr>
            <a:spLocks noEditPoints="1"/>
          </p:cNvSpPr>
          <p:nvPr/>
        </p:nvSpPr>
        <p:spPr bwMode="auto">
          <a:xfrm>
            <a:off x="4827588" y="4468813"/>
            <a:ext cx="576263" cy="342900"/>
          </a:xfrm>
          <a:custGeom>
            <a:avLst/>
            <a:gdLst>
              <a:gd name="T0" fmla="*/ 370 w 400"/>
              <a:gd name="T1" fmla="*/ 67 h 236"/>
              <a:gd name="T2" fmla="*/ 333 w 400"/>
              <a:gd name="T3" fmla="*/ 104 h 236"/>
              <a:gd name="T4" fmla="*/ 296 w 400"/>
              <a:gd name="T5" fmla="*/ 67 h 236"/>
              <a:gd name="T6" fmla="*/ 333 w 400"/>
              <a:gd name="T7" fmla="*/ 30 h 236"/>
              <a:gd name="T8" fmla="*/ 370 w 400"/>
              <a:gd name="T9" fmla="*/ 67 h 236"/>
              <a:gd name="T10" fmla="*/ 355 w 400"/>
              <a:gd name="T11" fmla="*/ 129 h 236"/>
              <a:gd name="T12" fmla="*/ 310 w 400"/>
              <a:gd name="T13" fmla="*/ 168 h 236"/>
              <a:gd name="T14" fmla="*/ 311 w 400"/>
              <a:gd name="T15" fmla="*/ 177 h 236"/>
              <a:gd name="T16" fmla="*/ 252 w 400"/>
              <a:gd name="T17" fmla="*/ 236 h 236"/>
              <a:gd name="T18" fmla="*/ 194 w 400"/>
              <a:gd name="T19" fmla="*/ 190 h 236"/>
              <a:gd name="T20" fmla="*/ 84 w 400"/>
              <a:gd name="T21" fmla="*/ 152 h 236"/>
              <a:gd name="T22" fmla="*/ 52 w 400"/>
              <a:gd name="T23" fmla="*/ 163 h 236"/>
              <a:gd name="T24" fmla="*/ 0 w 400"/>
              <a:gd name="T25" fmla="*/ 111 h 236"/>
              <a:gd name="T26" fmla="*/ 52 w 400"/>
              <a:gd name="T27" fmla="*/ 59 h 236"/>
              <a:gd name="T28" fmla="*/ 103 w 400"/>
              <a:gd name="T29" fmla="*/ 99 h 236"/>
              <a:gd name="T30" fmla="*/ 210 w 400"/>
              <a:gd name="T31" fmla="*/ 136 h 236"/>
              <a:gd name="T32" fmla="*/ 251 w 400"/>
              <a:gd name="T33" fmla="*/ 118 h 236"/>
              <a:gd name="T34" fmla="*/ 267 w 400"/>
              <a:gd name="T35" fmla="*/ 70 h 236"/>
              <a:gd name="T36" fmla="*/ 267 w 400"/>
              <a:gd name="T37" fmla="*/ 67 h 236"/>
              <a:gd name="T38" fmla="*/ 333 w 400"/>
              <a:gd name="T39" fmla="*/ 0 h 236"/>
              <a:gd name="T40" fmla="*/ 400 w 400"/>
              <a:gd name="T41" fmla="*/ 67 h 236"/>
              <a:gd name="T42" fmla="*/ 355 w 400"/>
              <a:gd name="T43" fmla="*/ 129 h 236"/>
              <a:gd name="T44" fmla="*/ 85 w 400"/>
              <a:gd name="T45" fmla="*/ 93 h 236"/>
              <a:gd name="T46" fmla="*/ 53 w 400"/>
              <a:gd name="T47" fmla="*/ 75 h 236"/>
              <a:gd name="T48" fmla="*/ 16 w 400"/>
              <a:gd name="T49" fmla="*/ 111 h 236"/>
              <a:gd name="T50" fmla="*/ 53 w 400"/>
              <a:gd name="T51" fmla="*/ 147 h 236"/>
              <a:gd name="T52" fmla="*/ 64 w 400"/>
              <a:gd name="T53" fmla="*/ 146 h 236"/>
              <a:gd name="T54" fmla="*/ 46 w 400"/>
              <a:gd name="T55" fmla="*/ 140 h 236"/>
              <a:gd name="T56" fmla="*/ 35 w 400"/>
              <a:gd name="T57" fmla="*/ 101 h 236"/>
              <a:gd name="T58" fmla="*/ 73 w 400"/>
              <a:gd name="T59" fmla="*/ 89 h 236"/>
              <a:gd name="T60" fmla="*/ 85 w 400"/>
              <a:gd name="T61" fmla="*/ 93 h 236"/>
              <a:gd name="T62" fmla="*/ 281 w 400"/>
              <a:gd name="T63" fmla="*/ 67 h 236"/>
              <a:gd name="T64" fmla="*/ 333 w 400"/>
              <a:gd name="T65" fmla="*/ 118 h 236"/>
              <a:gd name="T66" fmla="*/ 385 w 400"/>
              <a:gd name="T67" fmla="*/ 67 h 236"/>
              <a:gd name="T68" fmla="*/ 333 w 400"/>
              <a:gd name="T69" fmla="*/ 15 h 236"/>
              <a:gd name="T70" fmla="*/ 281 w 400"/>
              <a:gd name="T71" fmla="*/ 67 h 236"/>
              <a:gd name="T72" fmla="*/ 282 w 400"/>
              <a:gd name="T73" fmla="*/ 182 h 236"/>
              <a:gd name="T74" fmla="*/ 243 w 400"/>
              <a:gd name="T75" fmla="*/ 143 h 236"/>
              <a:gd name="T76" fmla="*/ 234 w 400"/>
              <a:gd name="T77" fmla="*/ 144 h 236"/>
              <a:gd name="T78" fmla="*/ 256 w 400"/>
              <a:gd name="T79" fmla="*/ 151 h 236"/>
              <a:gd name="T80" fmla="*/ 268 w 400"/>
              <a:gd name="T81" fmla="*/ 190 h 236"/>
              <a:gd name="T82" fmla="*/ 229 w 400"/>
              <a:gd name="T83" fmla="*/ 202 h 236"/>
              <a:gd name="T84" fmla="*/ 205 w 400"/>
              <a:gd name="T85" fmla="*/ 194 h 236"/>
              <a:gd name="T86" fmla="*/ 243 w 400"/>
              <a:gd name="T87" fmla="*/ 221 h 236"/>
              <a:gd name="T88" fmla="*/ 282 w 400"/>
              <a:gd name="T89" fmla="*/ 182 h 2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400" h="236">
                <a:moveTo>
                  <a:pt x="370" y="67"/>
                </a:moveTo>
                <a:cubicBezTo>
                  <a:pt x="370" y="87"/>
                  <a:pt x="353" y="104"/>
                  <a:pt x="333" y="104"/>
                </a:cubicBezTo>
                <a:cubicBezTo>
                  <a:pt x="313" y="104"/>
                  <a:pt x="296" y="87"/>
                  <a:pt x="296" y="67"/>
                </a:cubicBezTo>
                <a:cubicBezTo>
                  <a:pt x="296" y="47"/>
                  <a:pt x="313" y="30"/>
                  <a:pt x="333" y="30"/>
                </a:cubicBezTo>
                <a:cubicBezTo>
                  <a:pt x="353" y="30"/>
                  <a:pt x="370" y="47"/>
                  <a:pt x="370" y="67"/>
                </a:cubicBezTo>
                <a:close/>
                <a:moveTo>
                  <a:pt x="355" y="129"/>
                </a:moveTo>
                <a:cubicBezTo>
                  <a:pt x="310" y="168"/>
                  <a:pt x="310" y="168"/>
                  <a:pt x="310" y="168"/>
                </a:cubicBezTo>
                <a:cubicBezTo>
                  <a:pt x="311" y="171"/>
                  <a:pt x="311" y="174"/>
                  <a:pt x="311" y="177"/>
                </a:cubicBezTo>
                <a:cubicBezTo>
                  <a:pt x="311" y="209"/>
                  <a:pt x="285" y="236"/>
                  <a:pt x="252" y="236"/>
                </a:cubicBezTo>
                <a:cubicBezTo>
                  <a:pt x="224" y="236"/>
                  <a:pt x="200" y="216"/>
                  <a:pt x="194" y="190"/>
                </a:cubicBezTo>
                <a:cubicBezTo>
                  <a:pt x="84" y="152"/>
                  <a:pt x="84" y="152"/>
                  <a:pt x="84" y="152"/>
                </a:cubicBezTo>
                <a:cubicBezTo>
                  <a:pt x="75" y="159"/>
                  <a:pt x="64" y="163"/>
                  <a:pt x="52" y="163"/>
                </a:cubicBezTo>
                <a:cubicBezTo>
                  <a:pt x="23" y="163"/>
                  <a:pt x="0" y="140"/>
                  <a:pt x="0" y="111"/>
                </a:cubicBezTo>
                <a:cubicBezTo>
                  <a:pt x="0" y="82"/>
                  <a:pt x="23" y="59"/>
                  <a:pt x="52" y="59"/>
                </a:cubicBezTo>
                <a:cubicBezTo>
                  <a:pt x="77" y="59"/>
                  <a:pt x="98" y="76"/>
                  <a:pt x="103" y="99"/>
                </a:cubicBezTo>
                <a:cubicBezTo>
                  <a:pt x="210" y="136"/>
                  <a:pt x="210" y="136"/>
                  <a:pt x="210" y="136"/>
                </a:cubicBezTo>
                <a:cubicBezTo>
                  <a:pt x="220" y="125"/>
                  <a:pt x="235" y="118"/>
                  <a:pt x="251" y="118"/>
                </a:cubicBezTo>
                <a:cubicBezTo>
                  <a:pt x="267" y="70"/>
                  <a:pt x="267" y="70"/>
                  <a:pt x="267" y="70"/>
                </a:cubicBezTo>
                <a:cubicBezTo>
                  <a:pt x="267" y="69"/>
                  <a:pt x="267" y="68"/>
                  <a:pt x="267" y="67"/>
                </a:cubicBezTo>
                <a:cubicBezTo>
                  <a:pt x="267" y="30"/>
                  <a:pt x="296" y="0"/>
                  <a:pt x="333" y="0"/>
                </a:cubicBezTo>
                <a:cubicBezTo>
                  <a:pt x="370" y="0"/>
                  <a:pt x="400" y="30"/>
                  <a:pt x="400" y="67"/>
                </a:cubicBezTo>
                <a:cubicBezTo>
                  <a:pt x="400" y="96"/>
                  <a:pt x="381" y="120"/>
                  <a:pt x="355" y="129"/>
                </a:cubicBezTo>
                <a:close/>
                <a:moveTo>
                  <a:pt x="85" y="93"/>
                </a:moveTo>
                <a:cubicBezTo>
                  <a:pt x="79" y="82"/>
                  <a:pt x="67" y="75"/>
                  <a:pt x="53" y="75"/>
                </a:cubicBezTo>
                <a:cubicBezTo>
                  <a:pt x="33" y="75"/>
                  <a:pt x="16" y="91"/>
                  <a:pt x="16" y="111"/>
                </a:cubicBezTo>
                <a:cubicBezTo>
                  <a:pt x="16" y="131"/>
                  <a:pt x="33" y="147"/>
                  <a:pt x="53" y="147"/>
                </a:cubicBezTo>
                <a:cubicBezTo>
                  <a:pt x="57" y="147"/>
                  <a:pt x="60" y="147"/>
                  <a:pt x="64" y="146"/>
                </a:cubicBezTo>
                <a:cubicBezTo>
                  <a:pt x="46" y="140"/>
                  <a:pt x="46" y="140"/>
                  <a:pt x="46" y="140"/>
                </a:cubicBezTo>
                <a:cubicBezTo>
                  <a:pt x="32" y="132"/>
                  <a:pt x="27" y="115"/>
                  <a:pt x="35" y="101"/>
                </a:cubicBezTo>
                <a:cubicBezTo>
                  <a:pt x="42" y="87"/>
                  <a:pt x="60" y="82"/>
                  <a:pt x="73" y="89"/>
                </a:cubicBezTo>
                <a:lnTo>
                  <a:pt x="85" y="93"/>
                </a:lnTo>
                <a:close/>
                <a:moveTo>
                  <a:pt x="281" y="67"/>
                </a:moveTo>
                <a:cubicBezTo>
                  <a:pt x="281" y="95"/>
                  <a:pt x="304" y="118"/>
                  <a:pt x="333" y="118"/>
                </a:cubicBezTo>
                <a:cubicBezTo>
                  <a:pt x="362" y="118"/>
                  <a:pt x="385" y="95"/>
                  <a:pt x="385" y="67"/>
                </a:cubicBezTo>
                <a:cubicBezTo>
                  <a:pt x="385" y="38"/>
                  <a:pt x="362" y="15"/>
                  <a:pt x="333" y="15"/>
                </a:cubicBezTo>
                <a:cubicBezTo>
                  <a:pt x="304" y="15"/>
                  <a:pt x="281" y="38"/>
                  <a:pt x="281" y="67"/>
                </a:cubicBezTo>
                <a:close/>
                <a:moveTo>
                  <a:pt x="282" y="182"/>
                </a:moveTo>
                <a:cubicBezTo>
                  <a:pt x="282" y="160"/>
                  <a:pt x="265" y="143"/>
                  <a:pt x="243" y="143"/>
                </a:cubicBezTo>
                <a:cubicBezTo>
                  <a:pt x="240" y="143"/>
                  <a:pt x="237" y="143"/>
                  <a:pt x="234" y="144"/>
                </a:cubicBezTo>
                <a:cubicBezTo>
                  <a:pt x="256" y="151"/>
                  <a:pt x="256" y="151"/>
                  <a:pt x="256" y="151"/>
                </a:cubicBezTo>
                <a:cubicBezTo>
                  <a:pt x="270" y="159"/>
                  <a:pt x="275" y="176"/>
                  <a:pt x="268" y="190"/>
                </a:cubicBezTo>
                <a:cubicBezTo>
                  <a:pt x="260" y="204"/>
                  <a:pt x="243" y="209"/>
                  <a:pt x="229" y="202"/>
                </a:cubicBezTo>
                <a:cubicBezTo>
                  <a:pt x="205" y="194"/>
                  <a:pt x="205" y="194"/>
                  <a:pt x="205" y="194"/>
                </a:cubicBezTo>
                <a:cubicBezTo>
                  <a:pt x="210" y="210"/>
                  <a:pt x="225" y="221"/>
                  <a:pt x="243" y="221"/>
                </a:cubicBezTo>
                <a:cubicBezTo>
                  <a:pt x="265" y="221"/>
                  <a:pt x="282" y="204"/>
                  <a:pt x="282" y="18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" name="Freeform 25">
            <a:extLst>
              <a:ext uri="{FF2B5EF4-FFF2-40B4-BE49-F238E27FC236}">
                <a16:creationId xmlns:a16="http://schemas.microsoft.com/office/drawing/2014/main" xmlns="" id="{E38CD56B-7ACD-4C0A-AA95-6E2FFD05E566}"/>
              </a:ext>
            </a:extLst>
          </p:cNvPr>
          <p:cNvSpPr>
            <a:spLocks/>
          </p:cNvSpPr>
          <p:nvPr/>
        </p:nvSpPr>
        <p:spPr bwMode="auto">
          <a:xfrm>
            <a:off x="4872038" y="5035550"/>
            <a:ext cx="487363" cy="434975"/>
          </a:xfrm>
          <a:custGeom>
            <a:avLst/>
            <a:gdLst>
              <a:gd name="T0" fmla="*/ 338 w 338"/>
              <a:gd name="T1" fmla="*/ 242 h 300"/>
              <a:gd name="T2" fmla="*/ 280 w 338"/>
              <a:gd name="T3" fmla="*/ 300 h 300"/>
              <a:gd name="T4" fmla="*/ 271 w 338"/>
              <a:gd name="T5" fmla="*/ 300 h 300"/>
              <a:gd name="T6" fmla="*/ 213 w 338"/>
              <a:gd name="T7" fmla="*/ 242 h 300"/>
              <a:gd name="T8" fmla="*/ 213 w 338"/>
              <a:gd name="T9" fmla="*/ 170 h 300"/>
              <a:gd name="T10" fmla="*/ 193 w 338"/>
              <a:gd name="T11" fmla="*/ 150 h 300"/>
              <a:gd name="T12" fmla="*/ 115 w 338"/>
              <a:gd name="T13" fmla="*/ 150 h 300"/>
              <a:gd name="T14" fmla="*/ 94 w 338"/>
              <a:gd name="T15" fmla="*/ 169 h 300"/>
              <a:gd name="T16" fmla="*/ 115 w 338"/>
              <a:gd name="T17" fmla="*/ 190 h 300"/>
              <a:gd name="T18" fmla="*/ 127 w 338"/>
              <a:gd name="T19" fmla="*/ 190 h 300"/>
              <a:gd name="T20" fmla="*/ 183 w 338"/>
              <a:gd name="T21" fmla="*/ 247 h 300"/>
              <a:gd name="T22" fmla="*/ 124 w 338"/>
              <a:gd name="T23" fmla="*/ 300 h 300"/>
              <a:gd name="T24" fmla="*/ 0 w 338"/>
              <a:gd name="T25" fmla="*/ 300 h 300"/>
              <a:gd name="T26" fmla="*/ 0 w 338"/>
              <a:gd name="T27" fmla="*/ 263 h 300"/>
              <a:gd name="T28" fmla="*/ 124 w 338"/>
              <a:gd name="T29" fmla="*/ 263 h 300"/>
              <a:gd name="T30" fmla="*/ 145 w 338"/>
              <a:gd name="T31" fmla="*/ 245 h 300"/>
              <a:gd name="T32" fmla="*/ 125 w 338"/>
              <a:gd name="T33" fmla="*/ 228 h 300"/>
              <a:gd name="T34" fmla="*/ 113 w 338"/>
              <a:gd name="T35" fmla="*/ 227 h 300"/>
              <a:gd name="T36" fmla="*/ 57 w 338"/>
              <a:gd name="T37" fmla="*/ 169 h 300"/>
              <a:gd name="T38" fmla="*/ 114 w 338"/>
              <a:gd name="T39" fmla="*/ 113 h 300"/>
              <a:gd name="T40" fmla="*/ 192 w 338"/>
              <a:gd name="T41" fmla="*/ 113 h 300"/>
              <a:gd name="T42" fmla="*/ 250 w 338"/>
              <a:gd name="T43" fmla="*/ 170 h 300"/>
              <a:gd name="T44" fmla="*/ 250 w 338"/>
              <a:gd name="T45" fmla="*/ 242 h 300"/>
              <a:gd name="T46" fmla="*/ 271 w 338"/>
              <a:gd name="T47" fmla="*/ 262 h 300"/>
              <a:gd name="T48" fmla="*/ 280 w 338"/>
              <a:gd name="T49" fmla="*/ 262 h 300"/>
              <a:gd name="T50" fmla="*/ 300 w 338"/>
              <a:gd name="T51" fmla="*/ 242 h 300"/>
              <a:gd name="T52" fmla="*/ 300 w 338"/>
              <a:gd name="T53" fmla="*/ 0 h 300"/>
              <a:gd name="T54" fmla="*/ 334 w 338"/>
              <a:gd name="T55" fmla="*/ 0 h 300"/>
              <a:gd name="T56" fmla="*/ 338 w 338"/>
              <a:gd name="T57" fmla="*/ 0 h 300"/>
              <a:gd name="T58" fmla="*/ 338 w 338"/>
              <a:gd name="T59" fmla="*/ 242 h 3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338" h="300">
                <a:moveTo>
                  <a:pt x="338" y="242"/>
                </a:moveTo>
                <a:cubicBezTo>
                  <a:pt x="338" y="274"/>
                  <a:pt x="312" y="300"/>
                  <a:pt x="280" y="300"/>
                </a:cubicBezTo>
                <a:cubicBezTo>
                  <a:pt x="271" y="300"/>
                  <a:pt x="271" y="300"/>
                  <a:pt x="271" y="300"/>
                </a:cubicBezTo>
                <a:cubicBezTo>
                  <a:pt x="239" y="300"/>
                  <a:pt x="213" y="274"/>
                  <a:pt x="213" y="242"/>
                </a:cubicBezTo>
                <a:cubicBezTo>
                  <a:pt x="213" y="170"/>
                  <a:pt x="213" y="170"/>
                  <a:pt x="213" y="170"/>
                </a:cubicBezTo>
                <a:cubicBezTo>
                  <a:pt x="213" y="159"/>
                  <a:pt x="204" y="150"/>
                  <a:pt x="193" y="150"/>
                </a:cubicBezTo>
                <a:cubicBezTo>
                  <a:pt x="115" y="150"/>
                  <a:pt x="115" y="150"/>
                  <a:pt x="115" y="150"/>
                </a:cubicBezTo>
                <a:cubicBezTo>
                  <a:pt x="104" y="150"/>
                  <a:pt x="94" y="158"/>
                  <a:pt x="94" y="169"/>
                </a:cubicBezTo>
                <a:cubicBezTo>
                  <a:pt x="94" y="179"/>
                  <a:pt x="104" y="189"/>
                  <a:pt x="115" y="190"/>
                </a:cubicBezTo>
                <a:cubicBezTo>
                  <a:pt x="127" y="190"/>
                  <a:pt x="127" y="190"/>
                  <a:pt x="127" y="190"/>
                </a:cubicBezTo>
                <a:cubicBezTo>
                  <a:pt x="159" y="192"/>
                  <a:pt x="184" y="217"/>
                  <a:pt x="183" y="247"/>
                </a:cubicBezTo>
                <a:cubicBezTo>
                  <a:pt x="182" y="276"/>
                  <a:pt x="155" y="300"/>
                  <a:pt x="124" y="300"/>
                </a:cubicBezTo>
                <a:cubicBezTo>
                  <a:pt x="0" y="300"/>
                  <a:pt x="0" y="300"/>
                  <a:pt x="0" y="300"/>
                </a:cubicBezTo>
                <a:cubicBezTo>
                  <a:pt x="0" y="263"/>
                  <a:pt x="0" y="263"/>
                  <a:pt x="0" y="263"/>
                </a:cubicBezTo>
                <a:cubicBezTo>
                  <a:pt x="124" y="263"/>
                  <a:pt x="124" y="263"/>
                  <a:pt x="124" y="263"/>
                </a:cubicBezTo>
                <a:cubicBezTo>
                  <a:pt x="135" y="263"/>
                  <a:pt x="145" y="255"/>
                  <a:pt x="145" y="245"/>
                </a:cubicBezTo>
                <a:cubicBezTo>
                  <a:pt x="145" y="236"/>
                  <a:pt x="136" y="228"/>
                  <a:pt x="125" y="228"/>
                </a:cubicBezTo>
                <a:cubicBezTo>
                  <a:pt x="113" y="227"/>
                  <a:pt x="113" y="227"/>
                  <a:pt x="113" y="227"/>
                </a:cubicBezTo>
                <a:cubicBezTo>
                  <a:pt x="82" y="225"/>
                  <a:pt x="57" y="199"/>
                  <a:pt x="57" y="169"/>
                </a:cubicBezTo>
                <a:cubicBezTo>
                  <a:pt x="57" y="138"/>
                  <a:pt x="82" y="113"/>
                  <a:pt x="114" y="113"/>
                </a:cubicBezTo>
                <a:cubicBezTo>
                  <a:pt x="192" y="113"/>
                  <a:pt x="192" y="113"/>
                  <a:pt x="192" y="113"/>
                </a:cubicBezTo>
                <a:cubicBezTo>
                  <a:pt x="224" y="113"/>
                  <a:pt x="250" y="138"/>
                  <a:pt x="250" y="170"/>
                </a:cubicBezTo>
                <a:cubicBezTo>
                  <a:pt x="250" y="242"/>
                  <a:pt x="250" y="242"/>
                  <a:pt x="250" y="242"/>
                </a:cubicBezTo>
                <a:cubicBezTo>
                  <a:pt x="250" y="253"/>
                  <a:pt x="259" y="262"/>
                  <a:pt x="271" y="262"/>
                </a:cubicBezTo>
                <a:cubicBezTo>
                  <a:pt x="280" y="262"/>
                  <a:pt x="280" y="262"/>
                  <a:pt x="280" y="262"/>
                </a:cubicBezTo>
                <a:cubicBezTo>
                  <a:pt x="291" y="263"/>
                  <a:pt x="300" y="253"/>
                  <a:pt x="300" y="242"/>
                </a:cubicBezTo>
                <a:cubicBezTo>
                  <a:pt x="300" y="0"/>
                  <a:pt x="300" y="0"/>
                  <a:pt x="300" y="0"/>
                </a:cubicBezTo>
                <a:cubicBezTo>
                  <a:pt x="334" y="0"/>
                  <a:pt x="334" y="0"/>
                  <a:pt x="334" y="0"/>
                </a:cubicBezTo>
                <a:cubicBezTo>
                  <a:pt x="335" y="0"/>
                  <a:pt x="336" y="0"/>
                  <a:pt x="338" y="0"/>
                </a:cubicBezTo>
                <a:lnTo>
                  <a:pt x="338" y="24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7" name="Freeform 26">
            <a:extLst>
              <a:ext uri="{FF2B5EF4-FFF2-40B4-BE49-F238E27FC236}">
                <a16:creationId xmlns:a16="http://schemas.microsoft.com/office/drawing/2014/main" xmlns="" id="{E1E88713-D0EC-4E5D-83EA-861591A305CF}"/>
              </a:ext>
            </a:extLst>
          </p:cNvPr>
          <p:cNvSpPr>
            <a:spLocks noEditPoints="1"/>
          </p:cNvSpPr>
          <p:nvPr/>
        </p:nvSpPr>
        <p:spPr bwMode="auto">
          <a:xfrm>
            <a:off x="5864225" y="1371600"/>
            <a:ext cx="461963" cy="436563"/>
          </a:xfrm>
          <a:custGeom>
            <a:avLst/>
            <a:gdLst>
              <a:gd name="T0" fmla="*/ 53 w 320"/>
              <a:gd name="T1" fmla="*/ 2 h 301"/>
              <a:gd name="T2" fmla="*/ 98 w 320"/>
              <a:gd name="T3" fmla="*/ 0 h 301"/>
              <a:gd name="T4" fmla="*/ 68 w 320"/>
              <a:gd name="T5" fmla="*/ 66 h 301"/>
              <a:gd name="T6" fmla="*/ 112 w 320"/>
              <a:gd name="T7" fmla="*/ 165 h 301"/>
              <a:gd name="T8" fmla="*/ 117 w 320"/>
              <a:gd name="T9" fmla="*/ 186 h 301"/>
              <a:gd name="T10" fmla="*/ 111 w 320"/>
              <a:gd name="T11" fmla="*/ 241 h 301"/>
              <a:gd name="T12" fmla="*/ 178 w 320"/>
              <a:gd name="T13" fmla="*/ 198 h 301"/>
              <a:gd name="T14" fmla="*/ 319 w 320"/>
              <a:gd name="T15" fmla="*/ 175 h 301"/>
              <a:gd name="T16" fmla="*/ 319 w 320"/>
              <a:gd name="T17" fmla="*/ 237 h 301"/>
              <a:gd name="T18" fmla="*/ 283 w 320"/>
              <a:gd name="T19" fmla="*/ 295 h 301"/>
              <a:gd name="T20" fmla="*/ 250 w 320"/>
              <a:gd name="T21" fmla="*/ 300 h 301"/>
              <a:gd name="T22" fmla="*/ 61 w 320"/>
              <a:gd name="T23" fmla="*/ 300 h 301"/>
              <a:gd name="T24" fmla="*/ 1 w 320"/>
              <a:gd name="T25" fmla="*/ 240 h 301"/>
              <a:gd name="T26" fmla="*/ 2 w 320"/>
              <a:gd name="T27" fmla="*/ 66 h 301"/>
              <a:gd name="T28" fmla="*/ 53 w 320"/>
              <a:gd name="T29" fmla="*/ 2 h 301"/>
              <a:gd name="T30" fmla="*/ 136 w 320"/>
              <a:gd name="T31" fmla="*/ 42 h 301"/>
              <a:gd name="T32" fmla="*/ 118 w 320"/>
              <a:gd name="T33" fmla="*/ 83 h 301"/>
              <a:gd name="T34" fmla="*/ 145 w 320"/>
              <a:gd name="T35" fmla="*/ 137 h 301"/>
              <a:gd name="T36" fmla="*/ 268 w 320"/>
              <a:gd name="T37" fmla="*/ 144 h 301"/>
              <a:gd name="T38" fmla="*/ 307 w 320"/>
              <a:gd name="T39" fmla="*/ 87 h 301"/>
              <a:gd name="T40" fmla="*/ 277 w 320"/>
              <a:gd name="T41" fmla="*/ 32 h 301"/>
              <a:gd name="T42" fmla="*/ 209 w 320"/>
              <a:gd name="T43" fmla="*/ 12 h 301"/>
              <a:gd name="T44" fmla="*/ 136 w 320"/>
              <a:gd name="T45" fmla="*/ 42 h 3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320" h="301">
                <a:moveTo>
                  <a:pt x="53" y="2"/>
                </a:moveTo>
                <a:cubicBezTo>
                  <a:pt x="68" y="0"/>
                  <a:pt x="83" y="1"/>
                  <a:pt x="98" y="0"/>
                </a:cubicBezTo>
                <a:cubicBezTo>
                  <a:pt x="83" y="19"/>
                  <a:pt x="70" y="41"/>
                  <a:pt x="68" y="66"/>
                </a:cubicBezTo>
                <a:cubicBezTo>
                  <a:pt x="63" y="104"/>
                  <a:pt x="83" y="142"/>
                  <a:pt x="112" y="165"/>
                </a:cubicBezTo>
                <a:cubicBezTo>
                  <a:pt x="120" y="169"/>
                  <a:pt x="117" y="179"/>
                  <a:pt x="117" y="186"/>
                </a:cubicBezTo>
                <a:cubicBezTo>
                  <a:pt x="115" y="204"/>
                  <a:pt x="112" y="222"/>
                  <a:pt x="111" y="241"/>
                </a:cubicBezTo>
                <a:cubicBezTo>
                  <a:pt x="134" y="227"/>
                  <a:pt x="155" y="210"/>
                  <a:pt x="178" y="198"/>
                </a:cubicBezTo>
                <a:cubicBezTo>
                  <a:pt x="226" y="207"/>
                  <a:pt x="278" y="201"/>
                  <a:pt x="319" y="175"/>
                </a:cubicBezTo>
                <a:cubicBezTo>
                  <a:pt x="319" y="196"/>
                  <a:pt x="319" y="216"/>
                  <a:pt x="319" y="237"/>
                </a:cubicBezTo>
                <a:cubicBezTo>
                  <a:pt x="320" y="261"/>
                  <a:pt x="305" y="285"/>
                  <a:pt x="283" y="295"/>
                </a:cubicBezTo>
                <a:cubicBezTo>
                  <a:pt x="273" y="300"/>
                  <a:pt x="261" y="301"/>
                  <a:pt x="250" y="300"/>
                </a:cubicBezTo>
                <a:cubicBezTo>
                  <a:pt x="187" y="300"/>
                  <a:pt x="124" y="300"/>
                  <a:pt x="61" y="300"/>
                </a:cubicBezTo>
                <a:cubicBezTo>
                  <a:pt x="29" y="300"/>
                  <a:pt x="2" y="272"/>
                  <a:pt x="1" y="240"/>
                </a:cubicBezTo>
                <a:cubicBezTo>
                  <a:pt x="1" y="182"/>
                  <a:pt x="2" y="124"/>
                  <a:pt x="2" y="66"/>
                </a:cubicBezTo>
                <a:cubicBezTo>
                  <a:pt x="0" y="36"/>
                  <a:pt x="24" y="7"/>
                  <a:pt x="53" y="2"/>
                </a:cubicBezTo>
                <a:close/>
                <a:moveTo>
                  <a:pt x="136" y="42"/>
                </a:moveTo>
                <a:cubicBezTo>
                  <a:pt x="126" y="53"/>
                  <a:pt x="118" y="68"/>
                  <a:pt x="118" y="83"/>
                </a:cubicBezTo>
                <a:cubicBezTo>
                  <a:pt x="117" y="105"/>
                  <a:pt x="129" y="125"/>
                  <a:pt x="145" y="137"/>
                </a:cubicBezTo>
                <a:cubicBezTo>
                  <a:pt x="180" y="164"/>
                  <a:pt x="230" y="166"/>
                  <a:pt x="268" y="144"/>
                </a:cubicBezTo>
                <a:cubicBezTo>
                  <a:pt x="289" y="133"/>
                  <a:pt x="306" y="111"/>
                  <a:pt x="307" y="87"/>
                </a:cubicBezTo>
                <a:cubicBezTo>
                  <a:pt x="307" y="65"/>
                  <a:pt x="295" y="44"/>
                  <a:pt x="277" y="32"/>
                </a:cubicBezTo>
                <a:cubicBezTo>
                  <a:pt x="258" y="17"/>
                  <a:pt x="233" y="11"/>
                  <a:pt x="209" y="12"/>
                </a:cubicBezTo>
                <a:cubicBezTo>
                  <a:pt x="182" y="12"/>
                  <a:pt x="155" y="23"/>
                  <a:pt x="136" y="4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" name="Freeform 27">
            <a:extLst>
              <a:ext uri="{FF2B5EF4-FFF2-40B4-BE49-F238E27FC236}">
                <a16:creationId xmlns:a16="http://schemas.microsoft.com/office/drawing/2014/main" xmlns="" id="{B7A89F35-613B-414F-ABBC-2C85D78223B2}"/>
              </a:ext>
            </a:extLst>
          </p:cNvPr>
          <p:cNvSpPr>
            <a:spLocks/>
          </p:cNvSpPr>
          <p:nvPr/>
        </p:nvSpPr>
        <p:spPr bwMode="auto">
          <a:xfrm>
            <a:off x="5953125" y="1981200"/>
            <a:ext cx="287338" cy="434975"/>
          </a:xfrm>
          <a:custGeom>
            <a:avLst/>
            <a:gdLst>
              <a:gd name="T0" fmla="*/ 116 w 200"/>
              <a:gd name="T1" fmla="*/ 121 h 300"/>
              <a:gd name="T2" fmla="*/ 195 w 200"/>
              <a:gd name="T3" fmla="*/ 29 h 300"/>
              <a:gd name="T4" fmla="*/ 195 w 200"/>
              <a:gd name="T5" fmla="*/ 0 h 300"/>
              <a:gd name="T6" fmla="*/ 12 w 200"/>
              <a:gd name="T7" fmla="*/ 0 h 300"/>
              <a:gd name="T8" fmla="*/ 12 w 200"/>
              <a:gd name="T9" fmla="*/ 72 h 300"/>
              <a:gd name="T10" fmla="*/ 49 w 200"/>
              <a:gd name="T11" fmla="*/ 72 h 300"/>
              <a:gd name="T12" fmla="*/ 49 w 200"/>
              <a:gd name="T13" fmla="*/ 35 h 300"/>
              <a:gd name="T14" fmla="*/ 133 w 200"/>
              <a:gd name="T15" fmla="*/ 35 h 300"/>
              <a:gd name="T16" fmla="*/ 148 w 200"/>
              <a:gd name="T17" fmla="*/ 33 h 300"/>
              <a:gd name="T18" fmla="*/ 148 w 200"/>
              <a:gd name="T19" fmla="*/ 34 h 300"/>
              <a:gd name="T20" fmla="*/ 136 w 200"/>
              <a:gd name="T21" fmla="*/ 45 h 300"/>
              <a:gd name="T22" fmla="*/ 63 w 200"/>
              <a:gd name="T23" fmla="*/ 131 h 300"/>
              <a:gd name="T24" fmla="*/ 73 w 200"/>
              <a:gd name="T25" fmla="*/ 153 h 300"/>
              <a:gd name="T26" fmla="*/ 91 w 200"/>
              <a:gd name="T27" fmla="*/ 152 h 300"/>
              <a:gd name="T28" fmla="*/ 157 w 200"/>
              <a:gd name="T29" fmla="*/ 207 h 300"/>
              <a:gd name="T30" fmla="*/ 96 w 200"/>
              <a:gd name="T31" fmla="*/ 263 h 300"/>
              <a:gd name="T32" fmla="*/ 23 w 200"/>
              <a:gd name="T33" fmla="*/ 230 h 300"/>
              <a:gd name="T34" fmla="*/ 0 w 200"/>
              <a:gd name="T35" fmla="*/ 260 h 300"/>
              <a:gd name="T36" fmla="*/ 98 w 200"/>
              <a:gd name="T37" fmla="*/ 300 h 300"/>
              <a:gd name="T38" fmla="*/ 200 w 200"/>
              <a:gd name="T39" fmla="*/ 205 h 300"/>
              <a:gd name="T40" fmla="*/ 116 w 200"/>
              <a:gd name="T41" fmla="*/ 121 h 3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200" h="300">
                <a:moveTo>
                  <a:pt x="116" y="121"/>
                </a:moveTo>
                <a:cubicBezTo>
                  <a:pt x="195" y="29"/>
                  <a:pt x="195" y="29"/>
                  <a:pt x="195" y="29"/>
                </a:cubicBezTo>
                <a:cubicBezTo>
                  <a:pt x="195" y="0"/>
                  <a:pt x="195" y="0"/>
                  <a:pt x="195" y="0"/>
                </a:cubicBezTo>
                <a:cubicBezTo>
                  <a:pt x="12" y="0"/>
                  <a:pt x="12" y="0"/>
                  <a:pt x="12" y="0"/>
                </a:cubicBezTo>
                <a:cubicBezTo>
                  <a:pt x="12" y="72"/>
                  <a:pt x="12" y="72"/>
                  <a:pt x="12" y="72"/>
                </a:cubicBezTo>
                <a:cubicBezTo>
                  <a:pt x="49" y="72"/>
                  <a:pt x="49" y="72"/>
                  <a:pt x="49" y="72"/>
                </a:cubicBezTo>
                <a:cubicBezTo>
                  <a:pt x="49" y="35"/>
                  <a:pt x="49" y="35"/>
                  <a:pt x="49" y="35"/>
                </a:cubicBezTo>
                <a:cubicBezTo>
                  <a:pt x="133" y="35"/>
                  <a:pt x="133" y="35"/>
                  <a:pt x="133" y="35"/>
                </a:cubicBezTo>
                <a:cubicBezTo>
                  <a:pt x="138" y="35"/>
                  <a:pt x="148" y="33"/>
                  <a:pt x="148" y="33"/>
                </a:cubicBezTo>
                <a:cubicBezTo>
                  <a:pt x="148" y="34"/>
                  <a:pt x="148" y="34"/>
                  <a:pt x="148" y="34"/>
                </a:cubicBezTo>
                <a:cubicBezTo>
                  <a:pt x="148" y="34"/>
                  <a:pt x="141" y="39"/>
                  <a:pt x="136" y="45"/>
                </a:cubicBezTo>
                <a:cubicBezTo>
                  <a:pt x="63" y="131"/>
                  <a:pt x="63" y="131"/>
                  <a:pt x="63" y="131"/>
                </a:cubicBezTo>
                <a:cubicBezTo>
                  <a:pt x="73" y="153"/>
                  <a:pt x="73" y="153"/>
                  <a:pt x="73" y="153"/>
                </a:cubicBezTo>
                <a:cubicBezTo>
                  <a:pt x="75" y="153"/>
                  <a:pt x="83" y="152"/>
                  <a:pt x="91" y="152"/>
                </a:cubicBezTo>
                <a:cubicBezTo>
                  <a:pt x="127" y="152"/>
                  <a:pt x="157" y="172"/>
                  <a:pt x="157" y="207"/>
                </a:cubicBezTo>
                <a:cubicBezTo>
                  <a:pt x="157" y="240"/>
                  <a:pt x="129" y="263"/>
                  <a:pt x="96" y="263"/>
                </a:cubicBezTo>
                <a:cubicBezTo>
                  <a:pt x="53" y="263"/>
                  <a:pt x="23" y="230"/>
                  <a:pt x="23" y="230"/>
                </a:cubicBezTo>
                <a:cubicBezTo>
                  <a:pt x="0" y="260"/>
                  <a:pt x="0" y="260"/>
                  <a:pt x="0" y="260"/>
                </a:cubicBezTo>
                <a:cubicBezTo>
                  <a:pt x="0" y="260"/>
                  <a:pt x="36" y="300"/>
                  <a:pt x="98" y="300"/>
                </a:cubicBezTo>
                <a:cubicBezTo>
                  <a:pt x="160" y="300"/>
                  <a:pt x="200" y="256"/>
                  <a:pt x="200" y="205"/>
                </a:cubicBezTo>
                <a:cubicBezTo>
                  <a:pt x="200" y="149"/>
                  <a:pt x="153" y="125"/>
                  <a:pt x="116" y="12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" name="Freeform 28">
            <a:extLst>
              <a:ext uri="{FF2B5EF4-FFF2-40B4-BE49-F238E27FC236}">
                <a16:creationId xmlns:a16="http://schemas.microsoft.com/office/drawing/2014/main" xmlns="" id="{D1B2FDBD-5BC3-448A-80CC-2F552C8BF260}"/>
              </a:ext>
            </a:extLst>
          </p:cNvPr>
          <p:cNvSpPr>
            <a:spLocks noEditPoints="1"/>
          </p:cNvSpPr>
          <p:nvPr/>
        </p:nvSpPr>
        <p:spPr bwMode="auto">
          <a:xfrm>
            <a:off x="5807075" y="2614613"/>
            <a:ext cx="576263" cy="400050"/>
          </a:xfrm>
          <a:custGeom>
            <a:avLst/>
            <a:gdLst>
              <a:gd name="T0" fmla="*/ 363 w 400"/>
              <a:gd name="T1" fmla="*/ 135 h 276"/>
              <a:gd name="T2" fmla="*/ 352 w 400"/>
              <a:gd name="T3" fmla="*/ 137 h 276"/>
              <a:gd name="T4" fmla="*/ 331 w 400"/>
              <a:gd name="T5" fmla="*/ 98 h 276"/>
              <a:gd name="T6" fmla="*/ 337 w 400"/>
              <a:gd name="T7" fmla="*/ 81 h 276"/>
              <a:gd name="T8" fmla="*/ 310 w 400"/>
              <a:gd name="T9" fmla="*/ 53 h 276"/>
              <a:gd name="T10" fmla="*/ 287 w 400"/>
              <a:gd name="T11" fmla="*/ 64 h 276"/>
              <a:gd name="T12" fmla="*/ 187 w 400"/>
              <a:gd name="T13" fmla="*/ 32 h 276"/>
              <a:gd name="T14" fmla="*/ 188 w 400"/>
              <a:gd name="T15" fmla="*/ 28 h 276"/>
              <a:gd name="T16" fmla="*/ 160 w 400"/>
              <a:gd name="T17" fmla="*/ 0 h 276"/>
              <a:gd name="T18" fmla="*/ 132 w 400"/>
              <a:gd name="T19" fmla="*/ 28 h 276"/>
              <a:gd name="T20" fmla="*/ 133 w 400"/>
              <a:gd name="T21" fmla="*/ 34 h 276"/>
              <a:gd name="T22" fmla="*/ 70 w 400"/>
              <a:gd name="T23" fmla="*/ 61 h 276"/>
              <a:gd name="T24" fmla="*/ 37 w 400"/>
              <a:gd name="T25" fmla="*/ 43 h 276"/>
              <a:gd name="T26" fmla="*/ 0 w 400"/>
              <a:gd name="T27" fmla="*/ 81 h 276"/>
              <a:gd name="T28" fmla="*/ 37 w 400"/>
              <a:gd name="T29" fmla="*/ 118 h 276"/>
              <a:gd name="T30" fmla="*/ 56 w 400"/>
              <a:gd name="T31" fmla="*/ 113 h 276"/>
              <a:gd name="T32" fmla="*/ 117 w 400"/>
              <a:gd name="T33" fmla="*/ 190 h 276"/>
              <a:gd name="T34" fmla="*/ 112 w 400"/>
              <a:gd name="T35" fmla="*/ 215 h 276"/>
              <a:gd name="T36" fmla="*/ 172 w 400"/>
              <a:gd name="T37" fmla="*/ 276 h 276"/>
              <a:gd name="T38" fmla="*/ 231 w 400"/>
              <a:gd name="T39" fmla="*/ 227 h 276"/>
              <a:gd name="T40" fmla="*/ 231 w 400"/>
              <a:gd name="T41" fmla="*/ 227 h 276"/>
              <a:gd name="T42" fmla="*/ 330 w 400"/>
              <a:gd name="T43" fmla="*/ 191 h 276"/>
              <a:gd name="T44" fmla="*/ 363 w 400"/>
              <a:gd name="T45" fmla="*/ 210 h 276"/>
              <a:gd name="T46" fmla="*/ 400 w 400"/>
              <a:gd name="T47" fmla="*/ 173 h 276"/>
              <a:gd name="T48" fmla="*/ 363 w 400"/>
              <a:gd name="T49" fmla="*/ 135 h 276"/>
              <a:gd name="T50" fmla="*/ 74 w 400"/>
              <a:gd name="T51" fmla="*/ 87 h 276"/>
              <a:gd name="T52" fmla="*/ 75 w 400"/>
              <a:gd name="T53" fmla="*/ 82 h 276"/>
              <a:gd name="T54" fmla="*/ 139 w 400"/>
              <a:gd name="T55" fmla="*/ 47 h 276"/>
              <a:gd name="T56" fmla="*/ 160 w 400"/>
              <a:gd name="T57" fmla="*/ 56 h 276"/>
              <a:gd name="T58" fmla="*/ 179 w 400"/>
              <a:gd name="T59" fmla="*/ 48 h 276"/>
              <a:gd name="T60" fmla="*/ 196 w 400"/>
              <a:gd name="T61" fmla="*/ 54 h 276"/>
              <a:gd name="T62" fmla="*/ 127 w 400"/>
              <a:gd name="T63" fmla="*/ 128 h 276"/>
              <a:gd name="T64" fmla="*/ 129 w 400"/>
              <a:gd name="T65" fmla="*/ 148 h 276"/>
              <a:gd name="T66" fmla="*/ 74 w 400"/>
              <a:gd name="T67" fmla="*/ 87 h 276"/>
              <a:gd name="T68" fmla="*/ 137 w 400"/>
              <a:gd name="T69" fmla="*/ 166 h 276"/>
              <a:gd name="T70" fmla="*/ 137 w 400"/>
              <a:gd name="T71" fmla="*/ 165 h 276"/>
              <a:gd name="T72" fmla="*/ 137 w 400"/>
              <a:gd name="T73" fmla="*/ 166 h 276"/>
              <a:gd name="T74" fmla="*/ 137 w 400"/>
              <a:gd name="T75" fmla="*/ 166 h 276"/>
              <a:gd name="T76" fmla="*/ 220 w 400"/>
              <a:gd name="T77" fmla="*/ 179 h 276"/>
              <a:gd name="T78" fmla="*/ 172 w 400"/>
              <a:gd name="T79" fmla="*/ 155 h 276"/>
              <a:gd name="T80" fmla="*/ 155 w 400"/>
              <a:gd name="T81" fmla="*/ 157 h 276"/>
              <a:gd name="T82" fmla="*/ 146 w 400"/>
              <a:gd name="T83" fmla="*/ 128 h 276"/>
              <a:gd name="T84" fmla="*/ 201 w 400"/>
              <a:gd name="T85" fmla="*/ 73 h 276"/>
              <a:gd name="T86" fmla="*/ 255 w 400"/>
              <a:gd name="T87" fmla="*/ 128 h 276"/>
              <a:gd name="T88" fmla="*/ 220 w 400"/>
              <a:gd name="T89" fmla="*/ 179 h 276"/>
              <a:gd name="T90" fmla="*/ 327 w 400"/>
              <a:gd name="T91" fmla="*/ 161 h 276"/>
              <a:gd name="T92" fmla="*/ 237 w 400"/>
              <a:gd name="T93" fmla="*/ 193 h 276"/>
              <a:gd name="T94" fmla="*/ 237 w 400"/>
              <a:gd name="T95" fmla="*/ 193 h 276"/>
              <a:gd name="T96" fmla="*/ 275 w 400"/>
              <a:gd name="T97" fmla="*/ 128 h 276"/>
              <a:gd name="T98" fmla="*/ 249 w 400"/>
              <a:gd name="T99" fmla="*/ 72 h 276"/>
              <a:gd name="T100" fmla="*/ 282 w 400"/>
              <a:gd name="T101" fmla="*/ 82 h 276"/>
              <a:gd name="T102" fmla="*/ 310 w 400"/>
              <a:gd name="T103" fmla="*/ 109 h 276"/>
              <a:gd name="T104" fmla="*/ 316 w 400"/>
              <a:gd name="T105" fmla="*/ 108 h 276"/>
              <a:gd name="T106" fmla="*/ 338 w 400"/>
              <a:gd name="T107" fmla="*/ 145 h 276"/>
              <a:gd name="T108" fmla="*/ 327 w 400"/>
              <a:gd name="T109" fmla="*/ 161 h 2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400" h="276">
                <a:moveTo>
                  <a:pt x="363" y="135"/>
                </a:moveTo>
                <a:cubicBezTo>
                  <a:pt x="359" y="135"/>
                  <a:pt x="355" y="136"/>
                  <a:pt x="352" y="137"/>
                </a:cubicBezTo>
                <a:cubicBezTo>
                  <a:pt x="331" y="98"/>
                  <a:pt x="331" y="98"/>
                  <a:pt x="331" y="98"/>
                </a:cubicBezTo>
                <a:cubicBezTo>
                  <a:pt x="335" y="93"/>
                  <a:pt x="337" y="87"/>
                  <a:pt x="337" y="81"/>
                </a:cubicBezTo>
                <a:cubicBezTo>
                  <a:pt x="337" y="65"/>
                  <a:pt x="325" y="53"/>
                  <a:pt x="310" y="53"/>
                </a:cubicBezTo>
                <a:cubicBezTo>
                  <a:pt x="300" y="53"/>
                  <a:pt x="292" y="57"/>
                  <a:pt x="287" y="64"/>
                </a:cubicBezTo>
                <a:cubicBezTo>
                  <a:pt x="187" y="32"/>
                  <a:pt x="187" y="32"/>
                  <a:pt x="187" y="32"/>
                </a:cubicBezTo>
                <a:cubicBezTo>
                  <a:pt x="188" y="31"/>
                  <a:pt x="188" y="30"/>
                  <a:pt x="188" y="28"/>
                </a:cubicBezTo>
                <a:cubicBezTo>
                  <a:pt x="188" y="13"/>
                  <a:pt x="175" y="0"/>
                  <a:pt x="160" y="0"/>
                </a:cubicBezTo>
                <a:cubicBezTo>
                  <a:pt x="144" y="0"/>
                  <a:pt x="132" y="13"/>
                  <a:pt x="132" y="28"/>
                </a:cubicBezTo>
                <a:cubicBezTo>
                  <a:pt x="132" y="30"/>
                  <a:pt x="132" y="32"/>
                  <a:pt x="133" y="34"/>
                </a:cubicBezTo>
                <a:cubicBezTo>
                  <a:pt x="70" y="61"/>
                  <a:pt x="70" y="61"/>
                  <a:pt x="70" y="61"/>
                </a:cubicBezTo>
                <a:cubicBezTo>
                  <a:pt x="63" y="50"/>
                  <a:pt x="51" y="43"/>
                  <a:pt x="37" y="43"/>
                </a:cubicBezTo>
                <a:cubicBezTo>
                  <a:pt x="17" y="43"/>
                  <a:pt x="0" y="60"/>
                  <a:pt x="0" y="81"/>
                </a:cubicBezTo>
                <a:cubicBezTo>
                  <a:pt x="0" y="101"/>
                  <a:pt x="17" y="118"/>
                  <a:pt x="37" y="118"/>
                </a:cubicBezTo>
                <a:cubicBezTo>
                  <a:pt x="44" y="118"/>
                  <a:pt x="50" y="116"/>
                  <a:pt x="56" y="113"/>
                </a:cubicBezTo>
                <a:cubicBezTo>
                  <a:pt x="117" y="190"/>
                  <a:pt x="117" y="190"/>
                  <a:pt x="117" y="190"/>
                </a:cubicBezTo>
                <a:cubicBezTo>
                  <a:pt x="114" y="197"/>
                  <a:pt x="112" y="206"/>
                  <a:pt x="112" y="215"/>
                </a:cubicBezTo>
                <a:cubicBezTo>
                  <a:pt x="112" y="249"/>
                  <a:pt x="139" y="276"/>
                  <a:pt x="172" y="276"/>
                </a:cubicBezTo>
                <a:cubicBezTo>
                  <a:pt x="201" y="276"/>
                  <a:pt x="226" y="255"/>
                  <a:pt x="231" y="227"/>
                </a:cubicBezTo>
                <a:cubicBezTo>
                  <a:pt x="231" y="227"/>
                  <a:pt x="231" y="227"/>
                  <a:pt x="231" y="227"/>
                </a:cubicBezTo>
                <a:cubicBezTo>
                  <a:pt x="330" y="191"/>
                  <a:pt x="330" y="191"/>
                  <a:pt x="330" y="191"/>
                </a:cubicBezTo>
                <a:cubicBezTo>
                  <a:pt x="336" y="202"/>
                  <a:pt x="348" y="210"/>
                  <a:pt x="363" y="210"/>
                </a:cubicBezTo>
                <a:cubicBezTo>
                  <a:pt x="383" y="210"/>
                  <a:pt x="400" y="194"/>
                  <a:pt x="400" y="173"/>
                </a:cubicBezTo>
                <a:cubicBezTo>
                  <a:pt x="400" y="152"/>
                  <a:pt x="383" y="135"/>
                  <a:pt x="363" y="135"/>
                </a:cubicBezTo>
                <a:close/>
                <a:moveTo>
                  <a:pt x="74" y="87"/>
                </a:moveTo>
                <a:cubicBezTo>
                  <a:pt x="75" y="85"/>
                  <a:pt x="75" y="84"/>
                  <a:pt x="75" y="82"/>
                </a:cubicBezTo>
                <a:cubicBezTo>
                  <a:pt x="139" y="47"/>
                  <a:pt x="139" y="47"/>
                  <a:pt x="139" y="47"/>
                </a:cubicBezTo>
                <a:cubicBezTo>
                  <a:pt x="144" y="53"/>
                  <a:pt x="152" y="56"/>
                  <a:pt x="160" y="56"/>
                </a:cubicBezTo>
                <a:cubicBezTo>
                  <a:pt x="167" y="56"/>
                  <a:pt x="174" y="53"/>
                  <a:pt x="179" y="48"/>
                </a:cubicBezTo>
                <a:cubicBezTo>
                  <a:pt x="196" y="54"/>
                  <a:pt x="196" y="54"/>
                  <a:pt x="196" y="54"/>
                </a:cubicBezTo>
                <a:cubicBezTo>
                  <a:pt x="157" y="56"/>
                  <a:pt x="127" y="89"/>
                  <a:pt x="127" y="128"/>
                </a:cubicBezTo>
                <a:cubicBezTo>
                  <a:pt x="127" y="135"/>
                  <a:pt x="128" y="142"/>
                  <a:pt x="129" y="148"/>
                </a:cubicBezTo>
                <a:lnTo>
                  <a:pt x="74" y="87"/>
                </a:lnTo>
                <a:close/>
                <a:moveTo>
                  <a:pt x="137" y="166"/>
                </a:moveTo>
                <a:cubicBezTo>
                  <a:pt x="137" y="165"/>
                  <a:pt x="137" y="165"/>
                  <a:pt x="137" y="165"/>
                </a:cubicBezTo>
                <a:cubicBezTo>
                  <a:pt x="137" y="166"/>
                  <a:pt x="137" y="166"/>
                  <a:pt x="137" y="166"/>
                </a:cubicBezTo>
                <a:cubicBezTo>
                  <a:pt x="137" y="166"/>
                  <a:pt x="137" y="166"/>
                  <a:pt x="137" y="166"/>
                </a:cubicBezTo>
                <a:close/>
                <a:moveTo>
                  <a:pt x="220" y="179"/>
                </a:moveTo>
                <a:cubicBezTo>
                  <a:pt x="209" y="164"/>
                  <a:pt x="192" y="155"/>
                  <a:pt x="172" y="155"/>
                </a:cubicBezTo>
                <a:cubicBezTo>
                  <a:pt x="166" y="155"/>
                  <a:pt x="160" y="156"/>
                  <a:pt x="155" y="157"/>
                </a:cubicBezTo>
                <a:cubicBezTo>
                  <a:pt x="149" y="149"/>
                  <a:pt x="146" y="139"/>
                  <a:pt x="146" y="128"/>
                </a:cubicBezTo>
                <a:cubicBezTo>
                  <a:pt x="146" y="98"/>
                  <a:pt x="171" y="73"/>
                  <a:pt x="201" y="73"/>
                </a:cubicBezTo>
                <a:cubicBezTo>
                  <a:pt x="231" y="73"/>
                  <a:pt x="255" y="98"/>
                  <a:pt x="255" y="128"/>
                </a:cubicBezTo>
                <a:cubicBezTo>
                  <a:pt x="255" y="151"/>
                  <a:pt x="240" y="171"/>
                  <a:pt x="220" y="179"/>
                </a:cubicBezTo>
                <a:close/>
                <a:moveTo>
                  <a:pt x="327" y="161"/>
                </a:moveTo>
                <a:cubicBezTo>
                  <a:pt x="237" y="193"/>
                  <a:pt x="237" y="193"/>
                  <a:pt x="237" y="193"/>
                </a:cubicBezTo>
                <a:cubicBezTo>
                  <a:pt x="237" y="193"/>
                  <a:pt x="237" y="193"/>
                  <a:pt x="237" y="193"/>
                </a:cubicBezTo>
                <a:cubicBezTo>
                  <a:pt x="260" y="180"/>
                  <a:pt x="275" y="156"/>
                  <a:pt x="275" y="128"/>
                </a:cubicBezTo>
                <a:cubicBezTo>
                  <a:pt x="275" y="105"/>
                  <a:pt x="265" y="85"/>
                  <a:pt x="249" y="72"/>
                </a:cubicBezTo>
                <a:cubicBezTo>
                  <a:pt x="282" y="82"/>
                  <a:pt x="282" y="82"/>
                  <a:pt x="282" y="82"/>
                </a:cubicBezTo>
                <a:cubicBezTo>
                  <a:pt x="283" y="97"/>
                  <a:pt x="295" y="109"/>
                  <a:pt x="310" y="109"/>
                </a:cubicBezTo>
                <a:cubicBezTo>
                  <a:pt x="312" y="109"/>
                  <a:pt x="314" y="108"/>
                  <a:pt x="316" y="108"/>
                </a:cubicBezTo>
                <a:cubicBezTo>
                  <a:pt x="338" y="145"/>
                  <a:pt x="338" y="145"/>
                  <a:pt x="338" y="145"/>
                </a:cubicBezTo>
                <a:cubicBezTo>
                  <a:pt x="333" y="149"/>
                  <a:pt x="329" y="155"/>
                  <a:pt x="327" y="16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0" name="Freeform 29">
            <a:extLst>
              <a:ext uri="{FF2B5EF4-FFF2-40B4-BE49-F238E27FC236}">
                <a16:creationId xmlns:a16="http://schemas.microsoft.com/office/drawing/2014/main" xmlns="" id="{69E7BB60-8754-4FA3-B10F-7400BD9511D9}"/>
              </a:ext>
            </a:extLst>
          </p:cNvPr>
          <p:cNvSpPr>
            <a:spLocks noEditPoints="1"/>
          </p:cNvSpPr>
          <p:nvPr/>
        </p:nvSpPr>
        <p:spPr bwMode="auto">
          <a:xfrm>
            <a:off x="5748338" y="3205163"/>
            <a:ext cx="693738" cy="436563"/>
          </a:xfrm>
          <a:custGeom>
            <a:avLst/>
            <a:gdLst>
              <a:gd name="T0" fmla="*/ 288 w 482"/>
              <a:gd name="T1" fmla="*/ 155 h 301"/>
              <a:gd name="T2" fmla="*/ 384 w 482"/>
              <a:gd name="T3" fmla="*/ 98 h 301"/>
              <a:gd name="T4" fmla="*/ 412 w 482"/>
              <a:gd name="T5" fmla="*/ 60 h 301"/>
              <a:gd name="T6" fmla="*/ 412 w 482"/>
              <a:gd name="T7" fmla="*/ 118 h 301"/>
              <a:gd name="T8" fmla="*/ 313 w 482"/>
              <a:gd name="T9" fmla="*/ 161 h 301"/>
              <a:gd name="T10" fmla="*/ 310 w 482"/>
              <a:gd name="T11" fmla="*/ 238 h 301"/>
              <a:gd name="T12" fmla="*/ 298 w 482"/>
              <a:gd name="T13" fmla="*/ 241 h 301"/>
              <a:gd name="T14" fmla="*/ 272 w 482"/>
              <a:gd name="T15" fmla="*/ 244 h 301"/>
              <a:gd name="T16" fmla="*/ 293 w 482"/>
              <a:gd name="T17" fmla="*/ 257 h 301"/>
              <a:gd name="T18" fmla="*/ 293 w 482"/>
              <a:gd name="T19" fmla="*/ 269 h 301"/>
              <a:gd name="T20" fmla="*/ 338 w 482"/>
              <a:gd name="T21" fmla="*/ 275 h 301"/>
              <a:gd name="T22" fmla="*/ 340 w 482"/>
              <a:gd name="T23" fmla="*/ 256 h 301"/>
              <a:gd name="T24" fmla="*/ 287 w 482"/>
              <a:gd name="T25" fmla="*/ 189 h 301"/>
              <a:gd name="T26" fmla="*/ 169 w 482"/>
              <a:gd name="T27" fmla="*/ 202 h 301"/>
              <a:gd name="T28" fmla="*/ 287 w 482"/>
              <a:gd name="T29" fmla="*/ 189 h 301"/>
              <a:gd name="T30" fmla="*/ 411 w 482"/>
              <a:gd name="T31" fmla="*/ 189 h 301"/>
              <a:gd name="T32" fmla="*/ 301 w 482"/>
              <a:gd name="T33" fmla="*/ 195 h 301"/>
              <a:gd name="T34" fmla="*/ 410 w 482"/>
              <a:gd name="T35" fmla="*/ 205 h 301"/>
              <a:gd name="T36" fmla="*/ 482 w 482"/>
              <a:gd name="T37" fmla="*/ 198 h 301"/>
              <a:gd name="T38" fmla="*/ 170 w 482"/>
              <a:gd name="T39" fmla="*/ 237 h 301"/>
              <a:gd name="T40" fmla="*/ 126 w 482"/>
              <a:gd name="T41" fmla="*/ 252 h 301"/>
              <a:gd name="T42" fmla="*/ 87 w 482"/>
              <a:gd name="T43" fmla="*/ 254 h 301"/>
              <a:gd name="T44" fmla="*/ 108 w 482"/>
              <a:gd name="T45" fmla="*/ 300 h 301"/>
              <a:gd name="T46" fmla="*/ 135 w 482"/>
              <a:gd name="T47" fmla="*/ 271 h 301"/>
              <a:gd name="T48" fmla="*/ 175 w 482"/>
              <a:gd name="T49" fmla="*/ 242 h 301"/>
              <a:gd name="T50" fmla="*/ 66 w 482"/>
              <a:gd name="T51" fmla="*/ 111 h 301"/>
              <a:gd name="T52" fmla="*/ 91 w 482"/>
              <a:gd name="T53" fmla="*/ 110 h 301"/>
              <a:gd name="T54" fmla="*/ 164 w 482"/>
              <a:gd name="T55" fmla="*/ 166 h 301"/>
              <a:gd name="T56" fmla="*/ 176 w 482"/>
              <a:gd name="T57" fmla="*/ 152 h 301"/>
              <a:gd name="T58" fmla="*/ 100 w 482"/>
              <a:gd name="T59" fmla="*/ 98 h 301"/>
              <a:gd name="T60" fmla="*/ 100 w 482"/>
              <a:gd name="T61" fmla="*/ 88 h 301"/>
              <a:gd name="T62" fmla="*/ 60 w 482"/>
              <a:gd name="T63" fmla="*/ 80 h 301"/>
              <a:gd name="T64" fmla="*/ 56 w 482"/>
              <a:gd name="T65" fmla="*/ 97 h 301"/>
              <a:gd name="T66" fmla="*/ 224 w 482"/>
              <a:gd name="T67" fmla="*/ 84 h 301"/>
              <a:gd name="T68" fmla="*/ 232 w 482"/>
              <a:gd name="T69" fmla="*/ 130 h 301"/>
              <a:gd name="T70" fmla="*/ 240 w 482"/>
              <a:gd name="T71" fmla="*/ 84 h 301"/>
              <a:gd name="T72" fmla="*/ 232 w 482"/>
              <a:gd name="T73" fmla="*/ 0 h 301"/>
              <a:gd name="T74" fmla="*/ 224 w 482"/>
              <a:gd name="T75" fmla="*/ 84 h 301"/>
              <a:gd name="T76" fmla="*/ 156 w 482"/>
              <a:gd name="T77" fmla="*/ 188 h 301"/>
              <a:gd name="T78" fmla="*/ 32 w 482"/>
              <a:gd name="T79" fmla="*/ 164 h 301"/>
              <a:gd name="T80" fmla="*/ 32 w 482"/>
              <a:gd name="T81" fmla="*/ 227 h 301"/>
              <a:gd name="T82" fmla="*/ 155 w 482"/>
              <a:gd name="T83" fmla="*/ 206 h 3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482" h="301">
                <a:moveTo>
                  <a:pt x="297" y="171"/>
                </a:moveTo>
                <a:cubicBezTo>
                  <a:pt x="295" y="165"/>
                  <a:pt x="292" y="160"/>
                  <a:pt x="288" y="155"/>
                </a:cubicBezTo>
                <a:cubicBezTo>
                  <a:pt x="297" y="149"/>
                  <a:pt x="304" y="145"/>
                  <a:pt x="304" y="145"/>
                </a:cubicBezTo>
                <a:cubicBezTo>
                  <a:pt x="384" y="98"/>
                  <a:pt x="384" y="98"/>
                  <a:pt x="384" y="98"/>
                </a:cubicBezTo>
                <a:cubicBezTo>
                  <a:pt x="383" y="95"/>
                  <a:pt x="382" y="92"/>
                  <a:pt x="382" y="89"/>
                </a:cubicBezTo>
                <a:cubicBezTo>
                  <a:pt x="382" y="73"/>
                  <a:pt x="395" y="60"/>
                  <a:pt x="412" y="60"/>
                </a:cubicBezTo>
                <a:cubicBezTo>
                  <a:pt x="428" y="60"/>
                  <a:pt x="441" y="73"/>
                  <a:pt x="441" y="89"/>
                </a:cubicBezTo>
                <a:cubicBezTo>
                  <a:pt x="441" y="105"/>
                  <a:pt x="428" y="118"/>
                  <a:pt x="412" y="118"/>
                </a:cubicBezTo>
                <a:cubicBezTo>
                  <a:pt x="405" y="118"/>
                  <a:pt x="399" y="116"/>
                  <a:pt x="394" y="112"/>
                </a:cubicBezTo>
                <a:cubicBezTo>
                  <a:pt x="376" y="124"/>
                  <a:pt x="351" y="139"/>
                  <a:pt x="313" y="161"/>
                </a:cubicBezTo>
                <a:lnTo>
                  <a:pt x="297" y="171"/>
                </a:lnTo>
                <a:close/>
                <a:moveTo>
                  <a:pt x="310" y="238"/>
                </a:moveTo>
                <a:cubicBezTo>
                  <a:pt x="307" y="239"/>
                  <a:pt x="304" y="241"/>
                  <a:pt x="302" y="243"/>
                </a:cubicBezTo>
                <a:cubicBezTo>
                  <a:pt x="301" y="242"/>
                  <a:pt x="298" y="241"/>
                  <a:pt x="298" y="241"/>
                </a:cubicBezTo>
                <a:cubicBezTo>
                  <a:pt x="296" y="239"/>
                  <a:pt x="293" y="238"/>
                  <a:pt x="285" y="233"/>
                </a:cubicBezTo>
                <a:cubicBezTo>
                  <a:pt x="281" y="237"/>
                  <a:pt x="277" y="241"/>
                  <a:pt x="272" y="244"/>
                </a:cubicBezTo>
                <a:cubicBezTo>
                  <a:pt x="285" y="252"/>
                  <a:pt x="285" y="252"/>
                  <a:pt x="285" y="252"/>
                </a:cubicBezTo>
                <a:cubicBezTo>
                  <a:pt x="285" y="252"/>
                  <a:pt x="291" y="255"/>
                  <a:pt x="293" y="257"/>
                </a:cubicBezTo>
                <a:cubicBezTo>
                  <a:pt x="293" y="259"/>
                  <a:pt x="292" y="260"/>
                  <a:pt x="292" y="262"/>
                </a:cubicBezTo>
                <a:cubicBezTo>
                  <a:pt x="292" y="264"/>
                  <a:pt x="292" y="267"/>
                  <a:pt x="293" y="269"/>
                </a:cubicBezTo>
                <a:cubicBezTo>
                  <a:pt x="297" y="282"/>
                  <a:pt x="310" y="290"/>
                  <a:pt x="323" y="286"/>
                </a:cubicBezTo>
                <a:cubicBezTo>
                  <a:pt x="330" y="285"/>
                  <a:pt x="335" y="281"/>
                  <a:pt x="338" y="275"/>
                </a:cubicBezTo>
                <a:cubicBezTo>
                  <a:pt x="340" y="271"/>
                  <a:pt x="341" y="267"/>
                  <a:pt x="341" y="263"/>
                </a:cubicBezTo>
                <a:cubicBezTo>
                  <a:pt x="341" y="260"/>
                  <a:pt x="341" y="258"/>
                  <a:pt x="340" y="256"/>
                </a:cubicBezTo>
                <a:cubicBezTo>
                  <a:pt x="336" y="243"/>
                  <a:pt x="323" y="235"/>
                  <a:pt x="310" y="238"/>
                </a:cubicBezTo>
                <a:close/>
                <a:moveTo>
                  <a:pt x="287" y="189"/>
                </a:moveTo>
                <a:cubicBezTo>
                  <a:pt x="283" y="161"/>
                  <a:pt x="255" y="142"/>
                  <a:pt x="222" y="145"/>
                </a:cubicBezTo>
                <a:cubicBezTo>
                  <a:pt x="189" y="149"/>
                  <a:pt x="165" y="174"/>
                  <a:pt x="169" y="202"/>
                </a:cubicBezTo>
                <a:cubicBezTo>
                  <a:pt x="172" y="230"/>
                  <a:pt x="201" y="249"/>
                  <a:pt x="233" y="245"/>
                </a:cubicBezTo>
                <a:cubicBezTo>
                  <a:pt x="266" y="242"/>
                  <a:pt x="290" y="216"/>
                  <a:pt x="287" y="189"/>
                </a:cubicBezTo>
                <a:close/>
                <a:moveTo>
                  <a:pt x="446" y="162"/>
                </a:moveTo>
                <a:cubicBezTo>
                  <a:pt x="429" y="162"/>
                  <a:pt x="415" y="174"/>
                  <a:pt x="411" y="189"/>
                </a:cubicBezTo>
                <a:cubicBezTo>
                  <a:pt x="377" y="189"/>
                  <a:pt x="339" y="188"/>
                  <a:pt x="301" y="188"/>
                </a:cubicBezTo>
                <a:cubicBezTo>
                  <a:pt x="301" y="190"/>
                  <a:pt x="301" y="193"/>
                  <a:pt x="301" y="195"/>
                </a:cubicBezTo>
                <a:cubicBezTo>
                  <a:pt x="301" y="199"/>
                  <a:pt x="300" y="203"/>
                  <a:pt x="299" y="207"/>
                </a:cubicBezTo>
                <a:cubicBezTo>
                  <a:pt x="338" y="206"/>
                  <a:pt x="376" y="206"/>
                  <a:pt x="410" y="205"/>
                </a:cubicBezTo>
                <a:cubicBezTo>
                  <a:pt x="413" y="222"/>
                  <a:pt x="428" y="235"/>
                  <a:pt x="446" y="235"/>
                </a:cubicBezTo>
                <a:cubicBezTo>
                  <a:pt x="466" y="235"/>
                  <a:pt x="482" y="219"/>
                  <a:pt x="482" y="198"/>
                </a:cubicBezTo>
                <a:cubicBezTo>
                  <a:pt x="482" y="178"/>
                  <a:pt x="466" y="162"/>
                  <a:pt x="446" y="162"/>
                </a:cubicBezTo>
                <a:close/>
                <a:moveTo>
                  <a:pt x="170" y="237"/>
                </a:moveTo>
                <a:cubicBezTo>
                  <a:pt x="168" y="234"/>
                  <a:pt x="166" y="232"/>
                  <a:pt x="164" y="229"/>
                </a:cubicBezTo>
                <a:cubicBezTo>
                  <a:pt x="149" y="238"/>
                  <a:pt x="137" y="246"/>
                  <a:pt x="126" y="252"/>
                </a:cubicBezTo>
                <a:cubicBezTo>
                  <a:pt x="121" y="247"/>
                  <a:pt x="113" y="244"/>
                  <a:pt x="106" y="245"/>
                </a:cubicBezTo>
                <a:cubicBezTo>
                  <a:pt x="99" y="245"/>
                  <a:pt x="92" y="248"/>
                  <a:pt x="87" y="254"/>
                </a:cubicBezTo>
                <a:cubicBezTo>
                  <a:pt x="82" y="259"/>
                  <a:pt x="79" y="266"/>
                  <a:pt x="79" y="274"/>
                </a:cubicBezTo>
                <a:cubicBezTo>
                  <a:pt x="80" y="289"/>
                  <a:pt x="93" y="301"/>
                  <a:pt x="108" y="300"/>
                </a:cubicBezTo>
                <a:cubicBezTo>
                  <a:pt x="123" y="300"/>
                  <a:pt x="135" y="287"/>
                  <a:pt x="135" y="272"/>
                </a:cubicBezTo>
                <a:cubicBezTo>
                  <a:pt x="135" y="271"/>
                  <a:pt x="135" y="271"/>
                  <a:pt x="135" y="271"/>
                </a:cubicBezTo>
                <a:cubicBezTo>
                  <a:pt x="135" y="270"/>
                  <a:pt x="134" y="268"/>
                  <a:pt x="134" y="266"/>
                </a:cubicBezTo>
                <a:cubicBezTo>
                  <a:pt x="135" y="265"/>
                  <a:pt x="155" y="254"/>
                  <a:pt x="175" y="242"/>
                </a:cubicBezTo>
                <a:cubicBezTo>
                  <a:pt x="173" y="240"/>
                  <a:pt x="172" y="239"/>
                  <a:pt x="170" y="237"/>
                </a:cubicBezTo>
                <a:close/>
                <a:moveTo>
                  <a:pt x="66" y="111"/>
                </a:moveTo>
                <a:cubicBezTo>
                  <a:pt x="71" y="114"/>
                  <a:pt x="77" y="116"/>
                  <a:pt x="83" y="115"/>
                </a:cubicBezTo>
                <a:cubicBezTo>
                  <a:pt x="86" y="114"/>
                  <a:pt x="89" y="112"/>
                  <a:pt x="91" y="110"/>
                </a:cubicBezTo>
                <a:cubicBezTo>
                  <a:pt x="93" y="111"/>
                  <a:pt x="120" y="132"/>
                  <a:pt x="120" y="132"/>
                </a:cubicBezTo>
                <a:cubicBezTo>
                  <a:pt x="164" y="166"/>
                  <a:pt x="164" y="166"/>
                  <a:pt x="164" y="166"/>
                </a:cubicBezTo>
                <a:cubicBezTo>
                  <a:pt x="164" y="166"/>
                  <a:pt x="164" y="166"/>
                  <a:pt x="164" y="166"/>
                </a:cubicBezTo>
                <a:cubicBezTo>
                  <a:pt x="167" y="161"/>
                  <a:pt x="171" y="156"/>
                  <a:pt x="176" y="152"/>
                </a:cubicBezTo>
                <a:cubicBezTo>
                  <a:pt x="175" y="151"/>
                  <a:pt x="175" y="151"/>
                  <a:pt x="175" y="151"/>
                </a:cubicBezTo>
                <a:cubicBezTo>
                  <a:pt x="136" y="121"/>
                  <a:pt x="113" y="106"/>
                  <a:pt x="100" y="98"/>
                </a:cubicBezTo>
                <a:cubicBezTo>
                  <a:pt x="100" y="96"/>
                  <a:pt x="101" y="94"/>
                  <a:pt x="101" y="93"/>
                </a:cubicBezTo>
                <a:cubicBezTo>
                  <a:pt x="100" y="88"/>
                  <a:pt x="100" y="88"/>
                  <a:pt x="100" y="88"/>
                </a:cubicBezTo>
                <a:cubicBezTo>
                  <a:pt x="98" y="76"/>
                  <a:pt x="86" y="69"/>
                  <a:pt x="74" y="71"/>
                </a:cubicBezTo>
                <a:cubicBezTo>
                  <a:pt x="68" y="72"/>
                  <a:pt x="63" y="75"/>
                  <a:pt x="60" y="80"/>
                </a:cubicBezTo>
                <a:cubicBezTo>
                  <a:pt x="57" y="84"/>
                  <a:pt x="56" y="88"/>
                  <a:pt x="56" y="93"/>
                </a:cubicBezTo>
                <a:cubicBezTo>
                  <a:pt x="56" y="94"/>
                  <a:pt x="56" y="96"/>
                  <a:pt x="56" y="97"/>
                </a:cubicBezTo>
                <a:cubicBezTo>
                  <a:pt x="58" y="103"/>
                  <a:pt x="61" y="108"/>
                  <a:pt x="66" y="111"/>
                </a:cubicBezTo>
                <a:close/>
                <a:moveTo>
                  <a:pt x="224" y="84"/>
                </a:moveTo>
                <a:cubicBezTo>
                  <a:pt x="224" y="97"/>
                  <a:pt x="223" y="114"/>
                  <a:pt x="223" y="130"/>
                </a:cubicBezTo>
                <a:cubicBezTo>
                  <a:pt x="226" y="130"/>
                  <a:pt x="229" y="130"/>
                  <a:pt x="232" y="130"/>
                </a:cubicBezTo>
                <a:cubicBezTo>
                  <a:pt x="235" y="130"/>
                  <a:pt x="238" y="130"/>
                  <a:pt x="241" y="130"/>
                </a:cubicBezTo>
                <a:cubicBezTo>
                  <a:pt x="240" y="114"/>
                  <a:pt x="240" y="97"/>
                  <a:pt x="240" y="84"/>
                </a:cubicBezTo>
                <a:cubicBezTo>
                  <a:pt x="260" y="80"/>
                  <a:pt x="274" y="63"/>
                  <a:pt x="274" y="43"/>
                </a:cubicBezTo>
                <a:cubicBezTo>
                  <a:pt x="274" y="19"/>
                  <a:pt x="255" y="0"/>
                  <a:pt x="232" y="0"/>
                </a:cubicBezTo>
                <a:cubicBezTo>
                  <a:pt x="208" y="0"/>
                  <a:pt x="189" y="19"/>
                  <a:pt x="189" y="43"/>
                </a:cubicBezTo>
                <a:cubicBezTo>
                  <a:pt x="189" y="63"/>
                  <a:pt x="204" y="80"/>
                  <a:pt x="224" y="84"/>
                </a:cubicBezTo>
                <a:close/>
                <a:moveTo>
                  <a:pt x="155" y="195"/>
                </a:moveTo>
                <a:cubicBezTo>
                  <a:pt x="155" y="192"/>
                  <a:pt x="155" y="190"/>
                  <a:pt x="156" y="188"/>
                </a:cubicBezTo>
                <a:cubicBezTo>
                  <a:pt x="122" y="188"/>
                  <a:pt x="90" y="189"/>
                  <a:pt x="63" y="189"/>
                </a:cubicBezTo>
                <a:cubicBezTo>
                  <a:pt x="60" y="175"/>
                  <a:pt x="47" y="164"/>
                  <a:pt x="32" y="164"/>
                </a:cubicBezTo>
                <a:cubicBezTo>
                  <a:pt x="14" y="164"/>
                  <a:pt x="0" y="178"/>
                  <a:pt x="0" y="195"/>
                </a:cubicBezTo>
                <a:cubicBezTo>
                  <a:pt x="0" y="213"/>
                  <a:pt x="14" y="227"/>
                  <a:pt x="32" y="227"/>
                </a:cubicBezTo>
                <a:cubicBezTo>
                  <a:pt x="46" y="227"/>
                  <a:pt x="57" y="218"/>
                  <a:pt x="62" y="205"/>
                </a:cubicBezTo>
                <a:cubicBezTo>
                  <a:pt x="89" y="206"/>
                  <a:pt x="122" y="206"/>
                  <a:pt x="155" y="206"/>
                </a:cubicBezTo>
                <a:cubicBezTo>
                  <a:pt x="155" y="203"/>
                  <a:pt x="155" y="199"/>
                  <a:pt x="155" y="19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" name="Freeform 30">
            <a:extLst>
              <a:ext uri="{FF2B5EF4-FFF2-40B4-BE49-F238E27FC236}">
                <a16:creationId xmlns:a16="http://schemas.microsoft.com/office/drawing/2014/main" xmlns="" id="{4E8F3E31-184C-401E-879F-D24FA22D8B3C}"/>
              </a:ext>
            </a:extLst>
          </p:cNvPr>
          <p:cNvSpPr>
            <a:spLocks/>
          </p:cNvSpPr>
          <p:nvPr/>
        </p:nvSpPr>
        <p:spPr bwMode="auto">
          <a:xfrm>
            <a:off x="5959475" y="3810000"/>
            <a:ext cx="274638" cy="434975"/>
          </a:xfrm>
          <a:custGeom>
            <a:avLst/>
            <a:gdLst>
              <a:gd name="T0" fmla="*/ 121 w 190"/>
              <a:gd name="T1" fmla="*/ 245 h 300"/>
              <a:gd name="T2" fmla="*/ 110 w 190"/>
              <a:gd name="T3" fmla="*/ 232 h 300"/>
              <a:gd name="T4" fmla="*/ 108 w 190"/>
              <a:gd name="T5" fmla="*/ 200 h 300"/>
              <a:gd name="T6" fmla="*/ 108 w 190"/>
              <a:gd name="T7" fmla="*/ 123 h 300"/>
              <a:gd name="T8" fmla="*/ 178 w 190"/>
              <a:gd name="T9" fmla="*/ 123 h 300"/>
              <a:gd name="T10" fmla="*/ 178 w 190"/>
              <a:gd name="T11" fmla="*/ 70 h 300"/>
              <a:gd name="T12" fmla="*/ 108 w 190"/>
              <a:gd name="T13" fmla="*/ 70 h 300"/>
              <a:gd name="T14" fmla="*/ 108 w 190"/>
              <a:gd name="T15" fmla="*/ 0 h 300"/>
              <a:gd name="T16" fmla="*/ 65 w 190"/>
              <a:gd name="T17" fmla="*/ 0 h 300"/>
              <a:gd name="T18" fmla="*/ 54 w 190"/>
              <a:gd name="T19" fmla="*/ 38 h 300"/>
              <a:gd name="T20" fmla="*/ 34 w 190"/>
              <a:gd name="T21" fmla="*/ 64 h 300"/>
              <a:gd name="T22" fmla="*/ 0 w 190"/>
              <a:gd name="T23" fmla="*/ 81 h 300"/>
              <a:gd name="T24" fmla="*/ 0 w 190"/>
              <a:gd name="T25" fmla="*/ 123 h 300"/>
              <a:gd name="T26" fmla="*/ 41 w 190"/>
              <a:gd name="T27" fmla="*/ 123 h 300"/>
              <a:gd name="T28" fmla="*/ 41 w 190"/>
              <a:gd name="T29" fmla="*/ 228 h 300"/>
              <a:gd name="T30" fmla="*/ 45 w 190"/>
              <a:gd name="T31" fmla="*/ 260 h 300"/>
              <a:gd name="T32" fmla="*/ 61 w 190"/>
              <a:gd name="T33" fmla="*/ 280 h 300"/>
              <a:gd name="T34" fmla="*/ 88 w 190"/>
              <a:gd name="T35" fmla="*/ 295 h 300"/>
              <a:gd name="T36" fmla="*/ 121 w 190"/>
              <a:gd name="T37" fmla="*/ 300 h 300"/>
              <a:gd name="T38" fmla="*/ 155 w 190"/>
              <a:gd name="T39" fmla="*/ 297 h 300"/>
              <a:gd name="T40" fmla="*/ 190 w 190"/>
              <a:gd name="T41" fmla="*/ 284 h 300"/>
              <a:gd name="T42" fmla="*/ 190 w 190"/>
              <a:gd name="T43" fmla="*/ 237 h 300"/>
              <a:gd name="T44" fmla="*/ 144 w 190"/>
              <a:gd name="T45" fmla="*/ 251 h 300"/>
              <a:gd name="T46" fmla="*/ 121 w 190"/>
              <a:gd name="T47" fmla="*/ 245 h 3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90" h="300">
                <a:moveTo>
                  <a:pt x="121" y="245"/>
                </a:moveTo>
                <a:cubicBezTo>
                  <a:pt x="116" y="242"/>
                  <a:pt x="111" y="237"/>
                  <a:pt x="110" y="232"/>
                </a:cubicBezTo>
                <a:cubicBezTo>
                  <a:pt x="108" y="228"/>
                  <a:pt x="108" y="218"/>
                  <a:pt x="108" y="200"/>
                </a:cubicBezTo>
                <a:cubicBezTo>
                  <a:pt x="108" y="123"/>
                  <a:pt x="108" y="123"/>
                  <a:pt x="108" y="123"/>
                </a:cubicBezTo>
                <a:cubicBezTo>
                  <a:pt x="178" y="123"/>
                  <a:pt x="178" y="123"/>
                  <a:pt x="178" y="123"/>
                </a:cubicBezTo>
                <a:cubicBezTo>
                  <a:pt x="178" y="70"/>
                  <a:pt x="178" y="70"/>
                  <a:pt x="178" y="70"/>
                </a:cubicBezTo>
                <a:cubicBezTo>
                  <a:pt x="108" y="70"/>
                  <a:pt x="108" y="70"/>
                  <a:pt x="108" y="70"/>
                </a:cubicBezTo>
                <a:cubicBezTo>
                  <a:pt x="108" y="0"/>
                  <a:pt x="108" y="0"/>
                  <a:pt x="108" y="0"/>
                </a:cubicBezTo>
                <a:cubicBezTo>
                  <a:pt x="65" y="0"/>
                  <a:pt x="65" y="0"/>
                  <a:pt x="65" y="0"/>
                </a:cubicBezTo>
                <a:cubicBezTo>
                  <a:pt x="63" y="16"/>
                  <a:pt x="59" y="28"/>
                  <a:pt x="54" y="38"/>
                </a:cubicBezTo>
                <a:cubicBezTo>
                  <a:pt x="49" y="49"/>
                  <a:pt x="42" y="57"/>
                  <a:pt x="34" y="64"/>
                </a:cubicBezTo>
                <a:cubicBezTo>
                  <a:pt x="25" y="71"/>
                  <a:pt x="12" y="77"/>
                  <a:pt x="0" y="81"/>
                </a:cubicBezTo>
                <a:cubicBezTo>
                  <a:pt x="0" y="123"/>
                  <a:pt x="0" y="123"/>
                  <a:pt x="0" y="123"/>
                </a:cubicBezTo>
                <a:cubicBezTo>
                  <a:pt x="41" y="123"/>
                  <a:pt x="41" y="123"/>
                  <a:pt x="41" y="123"/>
                </a:cubicBezTo>
                <a:cubicBezTo>
                  <a:pt x="41" y="228"/>
                  <a:pt x="41" y="228"/>
                  <a:pt x="41" y="228"/>
                </a:cubicBezTo>
                <a:cubicBezTo>
                  <a:pt x="41" y="242"/>
                  <a:pt x="42" y="253"/>
                  <a:pt x="45" y="260"/>
                </a:cubicBezTo>
                <a:cubicBezTo>
                  <a:pt x="48" y="267"/>
                  <a:pt x="53" y="274"/>
                  <a:pt x="61" y="280"/>
                </a:cubicBezTo>
                <a:cubicBezTo>
                  <a:pt x="68" y="287"/>
                  <a:pt x="77" y="292"/>
                  <a:pt x="88" y="295"/>
                </a:cubicBezTo>
                <a:cubicBezTo>
                  <a:pt x="99" y="299"/>
                  <a:pt x="107" y="300"/>
                  <a:pt x="121" y="300"/>
                </a:cubicBezTo>
                <a:cubicBezTo>
                  <a:pt x="133" y="300"/>
                  <a:pt x="144" y="299"/>
                  <a:pt x="155" y="297"/>
                </a:cubicBezTo>
                <a:cubicBezTo>
                  <a:pt x="165" y="294"/>
                  <a:pt x="177" y="290"/>
                  <a:pt x="190" y="284"/>
                </a:cubicBezTo>
                <a:cubicBezTo>
                  <a:pt x="190" y="237"/>
                  <a:pt x="190" y="237"/>
                  <a:pt x="190" y="237"/>
                </a:cubicBezTo>
                <a:cubicBezTo>
                  <a:pt x="175" y="246"/>
                  <a:pt x="159" y="251"/>
                  <a:pt x="144" y="251"/>
                </a:cubicBezTo>
                <a:cubicBezTo>
                  <a:pt x="135" y="251"/>
                  <a:pt x="128" y="249"/>
                  <a:pt x="121" y="24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2" name="Freeform 31">
            <a:extLst>
              <a:ext uri="{FF2B5EF4-FFF2-40B4-BE49-F238E27FC236}">
                <a16:creationId xmlns:a16="http://schemas.microsoft.com/office/drawing/2014/main" xmlns="" id="{A11777C6-B444-43DC-B750-71E6A6B4F93C}"/>
              </a:ext>
            </a:extLst>
          </p:cNvPr>
          <p:cNvSpPr>
            <a:spLocks/>
          </p:cNvSpPr>
          <p:nvPr/>
        </p:nvSpPr>
        <p:spPr bwMode="auto">
          <a:xfrm>
            <a:off x="5930900" y="4425950"/>
            <a:ext cx="322263" cy="434975"/>
          </a:xfrm>
          <a:custGeom>
            <a:avLst/>
            <a:gdLst>
              <a:gd name="T0" fmla="*/ 186 w 224"/>
              <a:gd name="T1" fmla="*/ 225 h 300"/>
              <a:gd name="T2" fmla="*/ 112 w 224"/>
              <a:gd name="T3" fmla="*/ 225 h 300"/>
              <a:gd name="T4" fmla="*/ 86 w 224"/>
              <a:gd name="T5" fmla="*/ 214 h 300"/>
              <a:gd name="T6" fmla="*/ 75 w 224"/>
              <a:gd name="T7" fmla="*/ 188 h 300"/>
              <a:gd name="T8" fmla="*/ 75 w 224"/>
              <a:gd name="T9" fmla="*/ 161 h 300"/>
              <a:gd name="T10" fmla="*/ 181 w 224"/>
              <a:gd name="T11" fmla="*/ 161 h 300"/>
              <a:gd name="T12" fmla="*/ 205 w 224"/>
              <a:gd name="T13" fmla="*/ 151 h 300"/>
              <a:gd name="T14" fmla="*/ 215 w 224"/>
              <a:gd name="T15" fmla="*/ 127 h 300"/>
              <a:gd name="T16" fmla="*/ 205 w 224"/>
              <a:gd name="T17" fmla="*/ 102 h 300"/>
              <a:gd name="T18" fmla="*/ 181 w 224"/>
              <a:gd name="T19" fmla="*/ 92 h 300"/>
              <a:gd name="T20" fmla="*/ 75 w 224"/>
              <a:gd name="T21" fmla="*/ 92 h 300"/>
              <a:gd name="T22" fmla="*/ 75 w 224"/>
              <a:gd name="T23" fmla="*/ 38 h 300"/>
              <a:gd name="T24" fmla="*/ 64 w 224"/>
              <a:gd name="T25" fmla="*/ 11 h 300"/>
              <a:gd name="T26" fmla="*/ 38 w 224"/>
              <a:gd name="T27" fmla="*/ 0 h 300"/>
              <a:gd name="T28" fmla="*/ 11 w 224"/>
              <a:gd name="T29" fmla="*/ 11 h 300"/>
              <a:gd name="T30" fmla="*/ 0 w 224"/>
              <a:gd name="T31" fmla="*/ 38 h 300"/>
              <a:gd name="T32" fmla="*/ 0 w 224"/>
              <a:gd name="T33" fmla="*/ 188 h 300"/>
              <a:gd name="T34" fmla="*/ 33 w 224"/>
              <a:gd name="T35" fmla="*/ 267 h 300"/>
              <a:gd name="T36" fmla="*/ 112 w 224"/>
              <a:gd name="T37" fmla="*/ 300 h 300"/>
              <a:gd name="T38" fmla="*/ 186 w 224"/>
              <a:gd name="T39" fmla="*/ 300 h 300"/>
              <a:gd name="T40" fmla="*/ 213 w 224"/>
              <a:gd name="T41" fmla="*/ 289 h 300"/>
              <a:gd name="T42" fmla="*/ 224 w 224"/>
              <a:gd name="T43" fmla="*/ 263 h 300"/>
              <a:gd name="T44" fmla="*/ 213 w 224"/>
              <a:gd name="T45" fmla="*/ 236 h 300"/>
              <a:gd name="T46" fmla="*/ 186 w 224"/>
              <a:gd name="T47" fmla="*/ 225 h 3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224" h="300">
                <a:moveTo>
                  <a:pt x="186" y="225"/>
                </a:moveTo>
                <a:cubicBezTo>
                  <a:pt x="112" y="225"/>
                  <a:pt x="112" y="225"/>
                  <a:pt x="112" y="225"/>
                </a:cubicBezTo>
                <a:cubicBezTo>
                  <a:pt x="102" y="225"/>
                  <a:pt x="93" y="221"/>
                  <a:pt x="86" y="214"/>
                </a:cubicBezTo>
                <a:cubicBezTo>
                  <a:pt x="79" y="207"/>
                  <a:pt x="75" y="198"/>
                  <a:pt x="75" y="188"/>
                </a:cubicBezTo>
                <a:cubicBezTo>
                  <a:pt x="75" y="161"/>
                  <a:pt x="75" y="161"/>
                  <a:pt x="75" y="161"/>
                </a:cubicBezTo>
                <a:cubicBezTo>
                  <a:pt x="181" y="161"/>
                  <a:pt x="181" y="161"/>
                  <a:pt x="181" y="161"/>
                </a:cubicBezTo>
                <a:cubicBezTo>
                  <a:pt x="190" y="161"/>
                  <a:pt x="198" y="158"/>
                  <a:pt x="205" y="151"/>
                </a:cubicBezTo>
                <a:cubicBezTo>
                  <a:pt x="212" y="144"/>
                  <a:pt x="215" y="136"/>
                  <a:pt x="215" y="127"/>
                </a:cubicBezTo>
                <a:cubicBezTo>
                  <a:pt x="215" y="117"/>
                  <a:pt x="212" y="109"/>
                  <a:pt x="205" y="102"/>
                </a:cubicBezTo>
                <a:cubicBezTo>
                  <a:pt x="198" y="95"/>
                  <a:pt x="190" y="92"/>
                  <a:pt x="181" y="92"/>
                </a:cubicBezTo>
                <a:cubicBezTo>
                  <a:pt x="75" y="92"/>
                  <a:pt x="75" y="92"/>
                  <a:pt x="75" y="92"/>
                </a:cubicBezTo>
                <a:cubicBezTo>
                  <a:pt x="75" y="38"/>
                  <a:pt x="75" y="38"/>
                  <a:pt x="75" y="38"/>
                </a:cubicBezTo>
                <a:cubicBezTo>
                  <a:pt x="75" y="27"/>
                  <a:pt x="71" y="18"/>
                  <a:pt x="64" y="11"/>
                </a:cubicBezTo>
                <a:cubicBezTo>
                  <a:pt x="57" y="4"/>
                  <a:pt x="48" y="0"/>
                  <a:pt x="38" y="0"/>
                </a:cubicBezTo>
                <a:cubicBezTo>
                  <a:pt x="27" y="0"/>
                  <a:pt x="19" y="4"/>
                  <a:pt x="11" y="11"/>
                </a:cubicBezTo>
                <a:cubicBezTo>
                  <a:pt x="4" y="18"/>
                  <a:pt x="0" y="27"/>
                  <a:pt x="0" y="38"/>
                </a:cubicBezTo>
                <a:cubicBezTo>
                  <a:pt x="0" y="188"/>
                  <a:pt x="0" y="188"/>
                  <a:pt x="0" y="188"/>
                </a:cubicBezTo>
                <a:cubicBezTo>
                  <a:pt x="0" y="219"/>
                  <a:pt x="11" y="245"/>
                  <a:pt x="33" y="267"/>
                </a:cubicBezTo>
                <a:cubicBezTo>
                  <a:pt x="55" y="289"/>
                  <a:pt x="81" y="300"/>
                  <a:pt x="112" y="300"/>
                </a:cubicBezTo>
                <a:cubicBezTo>
                  <a:pt x="186" y="300"/>
                  <a:pt x="186" y="300"/>
                  <a:pt x="186" y="300"/>
                </a:cubicBezTo>
                <a:cubicBezTo>
                  <a:pt x="197" y="300"/>
                  <a:pt x="205" y="296"/>
                  <a:pt x="213" y="289"/>
                </a:cubicBezTo>
                <a:cubicBezTo>
                  <a:pt x="220" y="282"/>
                  <a:pt x="224" y="273"/>
                  <a:pt x="224" y="263"/>
                </a:cubicBezTo>
                <a:cubicBezTo>
                  <a:pt x="224" y="252"/>
                  <a:pt x="220" y="243"/>
                  <a:pt x="213" y="236"/>
                </a:cubicBezTo>
                <a:cubicBezTo>
                  <a:pt x="205" y="229"/>
                  <a:pt x="196" y="225"/>
                  <a:pt x="186" y="22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" name="Freeform 32">
            <a:extLst>
              <a:ext uri="{FF2B5EF4-FFF2-40B4-BE49-F238E27FC236}">
                <a16:creationId xmlns:a16="http://schemas.microsoft.com/office/drawing/2014/main" xmlns="" id="{FBD9D46D-6ED4-4A94-A327-8CBCAE1B66B7}"/>
              </a:ext>
            </a:extLst>
          </p:cNvPr>
          <p:cNvSpPr>
            <a:spLocks/>
          </p:cNvSpPr>
          <p:nvPr/>
        </p:nvSpPr>
        <p:spPr bwMode="auto">
          <a:xfrm>
            <a:off x="5781675" y="5030788"/>
            <a:ext cx="627063" cy="527050"/>
          </a:xfrm>
          <a:custGeom>
            <a:avLst/>
            <a:gdLst>
              <a:gd name="T0" fmla="*/ 387 w 436"/>
              <a:gd name="T1" fmla="*/ 133 h 363"/>
              <a:gd name="T2" fmla="*/ 434 w 436"/>
              <a:gd name="T3" fmla="*/ 105 h 363"/>
              <a:gd name="T4" fmla="*/ 383 w 436"/>
              <a:gd name="T5" fmla="*/ 110 h 363"/>
              <a:gd name="T6" fmla="*/ 380 w 436"/>
              <a:gd name="T7" fmla="*/ 100 h 363"/>
              <a:gd name="T8" fmla="*/ 288 w 436"/>
              <a:gd name="T9" fmla="*/ 28 h 363"/>
              <a:gd name="T10" fmla="*/ 298 w 436"/>
              <a:gd name="T11" fmla="*/ 24 h 363"/>
              <a:gd name="T12" fmla="*/ 325 w 436"/>
              <a:gd name="T13" fmla="*/ 9 h 363"/>
              <a:gd name="T14" fmla="*/ 283 w 436"/>
              <a:gd name="T15" fmla="*/ 17 h 363"/>
              <a:gd name="T16" fmla="*/ 306 w 436"/>
              <a:gd name="T17" fmla="*/ 0 h 363"/>
              <a:gd name="T18" fmla="*/ 272 w 436"/>
              <a:gd name="T19" fmla="*/ 16 h 363"/>
              <a:gd name="T20" fmla="*/ 278 w 436"/>
              <a:gd name="T21" fmla="*/ 3 h 363"/>
              <a:gd name="T22" fmla="*/ 210 w 436"/>
              <a:gd name="T23" fmla="*/ 108 h 363"/>
              <a:gd name="T24" fmla="*/ 177 w 436"/>
              <a:gd name="T25" fmla="*/ 82 h 363"/>
              <a:gd name="T26" fmla="*/ 65 w 436"/>
              <a:gd name="T27" fmla="*/ 32 h 363"/>
              <a:gd name="T28" fmla="*/ 103 w 436"/>
              <a:gd name="T29" fmla="*/ 87 h 363"/>
              <a:gd name="T30" fmla="*/ 76 w 436"/>
              <a:gd name="T31" fmla="*/ 90 h 363"/>
              <a:gd name="T32" fmla="*/ 125 w 436"/>
              <a:gd name="T33" fmla="*/ 134 h 363"/>
              <a:gd name="T34" fmla="*/ 95 w 436"/>
              <a:gd name="T35" fmla="*/ 145 h 363"/>
              <a:gd name="T36" fmla="*/ 148 w 436"/>
              <a:gd name="T37" fmla="*/ 172 h 363"/>
              <a:gd name="T38" fmla="*/ 162 w 436"/>
              <a:gd name="T39" fmla="*/ 209 h 363"/>
              <a:gd name="T40" fmla="*/ 0 w 436"/>
              <a:gd name="T41" fmla="*/ 213 h 363"/>
              <a:gd name="T42" fmla="*/ 384 w 436"/>
              <a:gd name="T43" fmla="*/ 158 h 363"/>
              <a:gd name="T44" fmla="*/ 436 w 436"/>
              <a:gd name="T45" fmla="*/ 138 h 363"/>
              <a:gd name="T46" fmla="*/ 387 w 436"/>
              <a:gd name="T47" fmla="*/ 133 h 3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436" h="363">
                <a:moveTo>
                  <a:pt x="387" y="133"/>
                </a:moveTo>
                <a:cubicBezTo>
                  <a:pt x="411" y="131"/>
                  <a:pt x="428" y="120"/>
                  <a:pt x="434" y="105"/>
                </a:cubicBezTo>
                <a:cubicBezTo>
                  <a:pt x="425" y="110"/>
                  <a:pt x="398" y="116"/>
                  <a:pt x="383" y="110"/>
                </a:cubicBezTo>
                <a:cubicBezTo>
                  <a:pt x="382" y="107"/>
                  <a:pt x="381" y="104"/>
                  <a:pt x="380" y="100"/>
                </a:cubicBezTo>
                <a:cubicBezTo>
                  <a:pt x="369" y="58"/>
                  <a:pt x="329" y="24"/>
                  <a:pt x="288" y="28"/>
                </a:cubicBezTo>
                <a:cubicBezTo>
                  <a:pt x="291" y="27"/>
                  <a:pt x="295" y="26"/>
                  <a:pt x="298" y="24"/>
                </a:cubicBezTo>
                <a:cubicBezTo>
                  <a:pt x="303" y="23"/>
                  <a:pt x="329" y="18"/>
                  <a:pt x="325" y="9"/>
                </a:cubicBezTo>
                <a:cubicBezTo>
                  <a:pt x="322" y="1"/>
                  <a:pt x="289" y="15"/>
                  <a:pt x="283" y="17"/>
                </a:cubicBezTo>
                <a:cubicBezTo>
                  <a:pt x="291" y="14"/>
                  <a:pt x="304" y="9"/>
                  <a:pt x="306" y="0"/>
                </a:cubicBezTo>
                <a:cubicBezTo>
                  <a:pt x="293" y="1"/>
                  <a:pt x="281" y="7"/>
                  <a:pt x="272" y="16"/>
                </a:cubicBezTo>
                <a:cubicBezTo>
                  <a:pt x="275" y="12"/>
                  <a:pt x="278" y="8"/>
                  <a:pt x="278" y="3"/>
                </a:cubicBezTo>
                <a:cubicBezTo>
                  <a:pt x="245" y="24"/>
                  <a:pt x="226" y="67"/>
                  <a:pt x="210" y="108"/>
                </a:cubicBezTo>
                <a:cubicBezTo>
                  <a:pt x="198" y="96"/>
                  <a:pt x="187" y="87"/>
                  <a:pt x="177" y="82"/>
                </a:cubicBezTo>
                <a:cubicBezTo>
                  <a:pt x="150" y="67"/>
                  <a:pt x="117" y="51"/>
                  <a:pt x="65" y="32"/>
                </a:cubicBezTo>
                <a:cubicBezTo>
                  <a:pt x="64" y="49"/>
                  <a:pt x="74" y="72"/>
                  <a:pt x="103" y="87"/>
                </a:cubicBezTo>
                <a:cubicBezTo>
                  <a:pt x="96" y="86"/>
                  <a:pt x="85" y="88"/>
                  <a:pt x="76" y="90"/>
                </a:cubicBezTo>
                <a:cubicBezTo>
                  <a:pt x="80" y="110"/>
                  <a:pt x="92" y="126"/>
                  <a:pt x="125" y="134"/>
                </a:cubicBezTo>
                <a:cubicBezTo>
                  <a:pt x="110" y="135"/>
                  <a:pt x="102" y="138"/>
                  <a:pt x="95" y="145"/>
                </a:cubicBezTo>
                <a:cubicBezTo>
                  <a:pt x="102" y="159"/>
                  <a:pt x="118" y="175"/>
                  <a:pt x="148" y="172"/>
                </a:cubicBezTo>
                <a:cubicBezTo>
                  <a:pt x="115" y="186"/>
                  <a:pt x="135" y="213"/>
                  <a:pt x="162" y="209"/>
                </a:cubicBezTo>
                <a:cubicBezTo>
                  <a:pt x="116" y="257"/>
                  <a:pt x="42" y="253"/>
                  <a:pt x="0" y="213"/>
                </a:cubicBezTo>
                <a:cubicBezTo>
                  <a:pt x="110" y="363"/>
                  <a:pt x="348" y="302"/>
                  <a:pt x="384" y="158"/>
                </a:cubicBezTo>
                <a:cubicBezTo>
                  <a:pt x="411" y="158"/>
                  <a:pt x="426" y="148"/>
                  <a:pt x="436" y="138"/>
                </a:cubicBezTo>
                <a:cubicBezTo>
                  <a:pt x="421" y="141"/>
                  <a:pt x="398" y="138"/>
                  <a:pt x="387" y="13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4" name="Freeform 33">
            <a:extLst>
              <a:ext uri="{FF2B5EF4-FFF2-40B4-BE49-F238E27FC236}">
                <a16:creationId xmlns:a16="http://schemas.microsoft.com/office/drawing/2014/main" xmlns="" id="{A300EB0F-B212-4EEB-9A9A-FEFE54C0F87F}"/>
              </a:ext>
            </a:extLst>
          </p:cNvPr>
          <p:cNvSpPr>
            <a:spLocks noEditPoints="1"/>
          </p:cNvSpPr>
          <p:nvPr/>
        </p:nvSpPr>
        <p:spPr bwMode="auto">
          <a:xfrm>
            <a:off x="6815138" y="1373188"/>
            <a:ext cx="519113" cy="434975"/>
          </a:xfrm>
          <a:custGeom>
            <a:avLst/>
            <a:gdLst>
              <a:gd name="T0" fmla="*/ 273 w 360"/>
              <a:gd name="T1" fmla="*/ 172 h 300"/>
              <a:gd name="T2" fmla="*/ 360 w 360"/>
              <a:gd name="T3" fmla="*/ 86 h 300"/>
              <a:gd name="T4" fmla="*/ 273 w 360"/>
              <a:gd name="T5" fmla="*/ 0 h 300"/>
              <a:gd name="T6" fmla="*/ 187 w 360"/>
              <a:gd name="T7" fmla="*/ 73 h 300"/>
              <a:gd name="T8" fmla="*/ 185 w 360"/>
              <a:gd name="T9" fmla="*/ 73 h 300"/>
              <a:gd name="T10" fmla="*/ 99 w 360"/>
              <a:gd name="T11" fmla="*/ 0 h 300"/>
              <a:gd name="T12" fmla="*/ 12 w 360"/>
              <a:gd name="T13" fmla="*/ 86 h 300"/>
              <a:gd name="T14" fmla="*/ 97 w 360"/>
              <a:gd name="T15" fmla="*/ 172 h 300"/>
              <a:gd name="T16" fmla="*/ 97 w 360"/>
              <a:gd name="T17" fmla="*/ 172 h 300"/>
              <a:gd name="T18" fmla="*/ 100 w 360"/>
              <a:gd name="T19" fmla="*/ 172 h 300"/>
              <a:gd name="T20" fmla="*/ 100 w 360"/>
              <a:gd name="T21" fmla="*/ 202 h 300"/>
              <a:gd name="T22" fmla="*/ 0 w 360"/>
              <a:gd name="T23" fmla="*/ 175 h 300"/>
              <a:gd name="T24" fmla="*/ 0 w 360"/>
              <a:gd name="T25" fmla="*/ 289 h 300"/>
              <a:gd name="T26" fmla="*/ 100 w 360"/>
              <a:gd name="T27" fmla="*/ 260 h 300"/>
              <a:gd name="T28" fmla="*/ 100 w 360"/>
              <a:gd name="T29" fmla="*/ 300 h 300"/>
              <a:gd name="T30" fmla="*/ 246 w 360"/>
              <a:gd name="T31" fmla="*/ 300 h 300"/>
              <a:gd name="T32" fmla="*/ 203 w 360"/>
              <a:gd name="T33" fmla="*/ 172 h 300"/>
              <a:gd name="T34" fmla="*/ 273 w 360"/>
              <a:gd name="T35" fmla="*/ 172 h 300"/>
              <a:gd name="T36" fmla="*/ 273 w 360"/>
              <a:gd name="T37" fmla="*/ 172 h 300"/>
              <a:gd name="T38" fmla="*/ 99 w 360"/>
              <a:gd name="T39" fmla="*/ 110 h 300"/>
              <a:gd name="T40" fmla="*/ 74 w 360"/>
              <a:gd name="T41" fmla="*/ 86 h 300"/>
              <a:gd name="T42" fmla="*/ 99 w 360"/>
              <a:gd name="T43" fmla="*/ 62 h 300"/>
              <a:gd name="T44" fmla="*/ 123 w 360"/>
              <a:gd name="T45" fmla="*/ 86 h 300"/>
              <a:gd name="T46" fmla="*/ 99 w 360"/>
              <a:gd name="T47" fmla="*/ 110 h 300"/>
              <a:gd name="T48" fmla="*/ 251 w 360"/>
              <a:gd name="T49" fmla="*/ 86 h 300"/>
              <a:gd name="T50" fmla="*/ 275 w 360"/>
              <a:gd name="T51" fmla="*/ 62 h 300"/>
              <a:gd name="T52" fmla="*/ 300 w 360"/>
              <a:gd name="T53" fmla="*/ 86 h 300"/>
              <a:gd name="T54" fmla="*/ 275 w 360"/>
              <a:gd name="T55" fmla="*/ 110 h 300"/>
              <a:gd name="T56" fmla="*/ 251 w 360"/>
              <a:gd name="T57" fmla="*/ 86 h 3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360" h="300">
                <a:moveTo>
                  <a:pt x="273" y="172"/>
                </a:moveTo>
                <a:cubicBezTo>
                  <a:pt x="321" y="172"/>
                  <a:pt x="360" y="134"/>
                  <a:pt x="360" y="86"/>
                </a:cubicBezTo>
                <a:cubicBezTo>
                  <a:pt x="360" y="38"/>
                  <a:pt x="321" y="0"/>
                  <a:pt x="273" y="0"/>
                </a:cubicBezTo>
                <a:cubicBezTo>
                  <a:pt x="230" y="0"/>
                  <a:pt x="194" y="32"/>
                  <a:pt x="187" y="73"/>
                </a:cubicBezTo>
                <a:cubicBezTo>
                  <a:pt x="185" y="73"/>
                  <a:pt x="185" y="73"/>
                  <a:pt x="185" y="73"/>
                </a:cubicBezTo>
                <a:cubicBezTo>
                  <a:pt x="178" y="32"/>
                  <a:pt x="142" y="0"/>
                  <a:pt x="99" y="0"/>
                </a:cubicBezTo>
                <a:cubicBezTo>
                  <a:pt x="51" y="0"/>
                  <a:pt x="12" y="38"/>
                  <a:pt x="12" y="86"/>
                </a:cubicBezTo>
                <a:cubicBezTo>
                  <a:pt x="12" y="133"/>
                  <a:pt x="50" y="171"/>
                  <a:pt x="97" y="172"/>
                </a:cubicBezTo>
                <a:cubicBezTo>
                  <a:pt x="97" y="172"/>
                  <a:pt x="97" y="172"/>
                  <a:pt x="97" y="172"/>
                </a:cubicBezTo>
                <a:cubicBezTo>
                  <a:pt x="100" y="172"/>
                  <a:pt x="100" y="172"/>
                  <a:pt x="100" y="172"/>
                </a:cubicBezTo>
                <a:cubicBezTo>
                  <a:pt x="100" y="202"/>
                  <a:pt x="100" y="202"/>
                  <a:pt x="100" y="202"/>
                </a:cubicBezTo>
                <a:cubicBezTo>
                  <a:pt x="0" y="175"/>
                  <a:pt x="0" y="175"/>
                  <a:pt x="0" y="175"/>
                </a:cubicBezTo>
                <a:cubicBezTo>
                  <a:pt x="0" y="289"/>
                  <a:pt x="0" y="289"/>
                  <a:pt x="0" y="289"/>
                </a:cubicBezTo>
                <a:cubicBezTo>
                  <a:pt x="100" y="260"/>
                  <a:pt x="100" y="260"/>
                  <a:pt x="100" y="260"/>
                </a:cubicBezTo>
                <a:cubicBezTo>
                  <a:pt x="100" y="300"/>
                  <a:pt x="100" y="300"/>
                  <a:pt x="100" y="300"/>
                </a:cubicBezTo>
                <a:cubicBezTo>
                  <a:pt x="246" y="300"/>
                  <a:pt x="246" y="300"/>
                  <a:pt x="246" y="300"/>
                </a:cubicBezTo>
                <a:cubicBezTo>
                  <a:pt x="203" y="172"/>
                  <a:pt x="203" y="172"/>
                  <a:pt x="203" y="172"/>
                </a:cubicBezTo>
                <a:cubicBezTo>
                  <a:pt x="273" y="172"/>
                  <a:pt x="273" y="172"/>
                  <a:pt x="273" y="172"/>
                </a:cubicBezTo>
                <a:cubicBezTo>
                  <a:pt x="273" y="172"/>
                  <a:pt x="273" y="172"/>
                  <a:pt x="273" y="172"/>
                </a:cubicBezTo>
                <a:close/>
                <a:moveTo>
                  <a:pt x="99" y="110"/>
                </a:moveTo>
                <a:cubicBezTo>
                  <a:pt x="85" y="110"/>
                  <a:pt x="74" y="99"/>
                  <a:pt x="74" y="86"/>
                </a:cubicBezTo>
                <a:cubicBezTo>
                  <a:pt x="74" y="73"/>
                  <a:pt x="85" y="62"/>
                  <a:pt x="99" y="62"/>
                </a:cubicBezTo>
                <a:cubicBezTo>
                  <a:pt x="112" y="62"/>
                  <a:pt x="123" y="73"/>
                  <a:pt x="123" y="86"/>
                </a:cubicBezTo>
                <a:cubicBezTo>
                  <a:pt x="123" y="99"/>
                  <a:pt x="112" y="110"/>
                  <a:pt x="99" y="110"/>
                </a:cubicBezTo>
                <a:close/>
                <a:moveTo>
                  <a:pt x="251" y="86"/>
                </a:moveTo>
                <a:cubicBezTo>
                  <a:pt x="251" y="73"/>
                  <a:pt x="262" y="62"/>
                  <a:pt x="275" y="62"/>
                </a:cubicBezTo>
                <a:cubicBezTo>
                  <a:pt x="289" y="62"/>
                  <a:pt x="300" y="73"/>
                  <a:pt x="300" y="86"/>
                </a:cubicBezTo>
                <a:cubicBezTo>
                  <a:pt x="300" y="99"/>
                  <a:pt x="289" y="110"/>
                  <a:pt x="275" y="110"/>
                </a:cubicBezTo>
                <a:cubicBezTo>
                  <a:pt x="262" y="110"/>
                  <a:pt x="251" y="99"/>
                  <a:pt x="251" y="8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" name="Freeform 34">
            <a:extLst>
              <a:ext uri="{FF2B5EF4-FFF2-40B4-BE49-F238E27FC236}">
                <a16:creationId xmlns:a16="http://schemas.microsoft.com/office/drawing/2014/main" xmlns="" id="{63FADE37-EB4E-480F-A53B-3611777C2310}"/>
              </a:ext>
            </a:extLst>
          </p:cNvPr>
          <p:cNvSpPr>
            <a:spLocks/>
          </p:cNvSpPr>
          <p:nvPr/>
        </p:nvSpPr>
        <p:spPr bwMode="auto">
          <a:xfrm>
            <a:off x="6826250" y="1981200"/>
            <a:ext cx="500063" cy="438150"/>
          </a:xfrm>
          <a:custGeom>
            <a:avLst/>
            <a:gdLst>
              <a:gd name="T0" fmla="*/ 296 w 348"/>
              <a:gd name="T1" fmla="*/ 2 h 302"/>
              <a:gd name="T2" fmla="*/ 198 w 348"/>
              <a:gd name="T3" fmla="*/ 83 h 302"/>
              <a:gd name="T4" fmla="*/ 224 w 348"/>
              <a:gd name="T5" fmla="*/ 77 h 302"/>
              <a:gd name="T6" fmla="*/ 247 w 348"/>
              <a:gd name="T7" fmla="*/ 107 h 302"/>
              <a:gd name="T8" fmla="*/ 224 w 348"/>
              <a:gd name="T9" fmla="*/ 159 h 302"/>
              <a:gd name="T10" fmla="*/ 191 w 348"/>
              <a:gd name="T11" fmla="*/ 193 h 302"/>
              <a:gd name="T12" fmla="*/ 165 w 348"/>
              <a:gd name="T13" fmla="*/ 140 h 302"/>
              <a:gd name="T14" fmla="*/ 151 w 348"/>
              <a:gd name="T15" fmla="*/ 61 h 302"/>
              <a:gd name="T16" fmla="*/ 102 w 348"/>
              <a:gd name="T17" fmla="*/ 5 h 302"/>
              <a:gd name="T18" fmla="*/ 51 w 348"/>
              <a:gd name="T19" fmla="*/ 37 h 302"/>
              <a:gd name="T20" fmla="*/ 0 w 348"/>
              <a:gd name="T21" fmla="*/ 82 h 302"/>
              <a:gd name="T22" fmla="*/ 16 w 348"/>
              <a:gd name="T23" fmla="*/ 103 h 302"/>
              <a:gd name="T24" fmla="*/ 44 w 348"/>
              <a:gd name="T25" fmla="*/ 87 h 302"/>
              <a:gd name="T26" fmla="*/ 77 w 348"/>
              <a:gd name="T27" fmla="*/ 143 h 302"/>
              <a:gd name="T28" fmla="*/ 105 w 348"/>
              <a:gd name="T29" fmla="*/ 245 h 302"/>
              <a:gd name="T30" fmla="*/ 156 w 348"/>
              <a:gd name="T31" fmla="*/ 302 h 302"/>
              <a:gd name="T32" fmla="*/ 276 w 348"/>
              <a:gd name="T33" fmla="*/ 210 h 302"/>
              <a:gd name="T34" fmla="*/ 346 w 348"/>
              <a:gd name="T35" fmla="*/ 71 h 302"/>
              <a:gd name="T36" fmla="*/ 296 w 348"/>
              <a:gd name="T37" fmla="*/ 2 h 3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348" h="302">
                <a:moveTo>
                  <a:pt x="296" y="2"/>
                </a:moveTo>
                <a:cubicBezTo>
                  <a:pt x="248" y="0"/>
                  <a:pt x="215" y="27"/>
                  <a:pt x="198" y="83"/>
                </a:cubicBezTo>
                <a:cubicBezTo>
                  <a:pt x="207" y="79"/>
                  <a:pt x="215" y="77"/>
                  <a:pt x="224" y="77"/>
                </a:cubicBezTo>
                <a:cubicBezTo>
                  <a:pt x="241" y="77"/>
                  <a:pt x="249" y="87"/>
                  <a:pt x="247" y="107"/>
                </a:cubicBezTo>
                <a:cubicBezTo>
                  <a:pt x="246" y="119"/>
                  <a:pt x="238" y="136"/>
                  <a:pt x="224" y="159"/>
                </a:cubicBezTo>
                <a:cubicBezTo>
                  <a:pt x="209" y="182"/>
                  <a:pt x="198" y="193"/>
                  <a:pt x="191" y="193"/>
                </a:cubicBezTo>
                <a:cubicBezTo>
                  <a:pt x="182" y="193"/>
                  <a:pt x="173" y="176"/>
                  <a:pt x="165" y="140"/>
                </a:cubicBezTo>
                <a:cubicBezTo>
                  <a:pt x="163" y="130"/>
                  <a:pt x="158" y="103"/>
                  <a:pt x="151" y="61"/>
                </a:cubicBezTo>
                <a:cubicBezTo>
                  <a:pt x="145" y="21"/>
                  <a:pt x="129" y="3"/>
                  <a:pt x="102" y="5"/>
                </a:cubicBezTo>
                <a:cubicBezTo>
                  <a:pt x="90" y="7"/>
                  <a:pt x="73" y="17"/>
                  <a:pt x="51" y="37"/>
                </a:cubicBezTo>
                <a:cubicBezTo>
                  <a:pt x="34" y="52"/>
                  <a:pt x="17" y="67"/>
                  <a:pt x="0" y="82"/>
                </a:cubicBezTo>
                <a:cubicBezTo>
                  <a:pt x="16" y="103"/>
                  <a:pt x="16" y="103"/>
                  <a:pt x="16" y="103"/>
                </a:cubicBezTo>
                <a:cubicBezTo>
                  <a:pt x="32" y="92"/>
                  <a:pt x="41" y="87"/>
                  <a:pt x="44" y="87"/>
                </a:cubicBezTo>
                <a:cubicBezTo>
                  <a:pt x="55" y="87"/>
                  <a:pt x="67" y="105"/>
                  <a:pt x="77" y="143"/>
                </a:cubicBezTo>
                <a:cubicBezTo>
                  <a:pt x="86" y="177"/>
                  <a:pt x="96" y="211"/>
                  <a:pt x="105" y="245"/>
                </a:cubicBezTo>
                <a:cubicBezTo>
                  <a:pt x="119" y="283"/>
                  <a:pt x="136" y="302"/>
                  <a:pt x="156" y="302"/>
                </a:cubicBezTo>
                <a:cubicBezTo>
                  <a:pt x="189" y="302"/>
                  <a:pt x="229" y="271"/>
                  <a:pt x="276" y="210"/>
                </a:cubicBezTo>
                <a:cubicBezTo>
                  <a:pt x="321" y="151"/>
                  <a:pt x="345" y="105"/>
                  <a:pt x="346" y="71"/>
                </a:cubicBezTo>
                <a:cubicBezTo>
                  <a:pt x="348" y="26"/>
                  <a:pt x="331" y="3"/>
                  <a:pt x="296" y="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6" name="Freeform 35">
            <a:extLst>
              <a:ext uri="{FF2B5EF4-FFF2-40B4-BE49-F238E27FC236}">
                <a16:creationId xmlns:a16="http://schemas.microsoft.com/office/drawing/2014/main" xmlns="" id="{4CB80A02-EF5B-4439-8CE4-C7D594323E0A}"/>
              </a:ext>
            </a:extLst>
          </p:cNvPr>
          <p:cNvSpPr>
            <a:spLocks noEditPoints="1"/>
          </p:cNvSpPr>
          <p:nvPr/>
        </p:nvSpPr>
        <p:spPr bwMode="auto">
          <a:xfrm>
            <a:off x="6721475" y="2593975"/>
            <a:ext cx="708025" cy="434975"/>
          </a:xfrm>
          <a:custGeom>
            <a:avLst/>
            <a:gdLst>
              <a:gd name="T0" fmla="*/ 229 w 491"/>
              <a:gd name="T1" fmla="*/ 300 h 300"/>
              <a:gd name="T2" fmla="*/ 121 w 491"/>
              <a:gd name="T3" fmla="*/ 300 h 300"/>
              <a:gd name="T4" fmla="*/ 0 w 491"/>
              <a:gd name="T5" fmla="*/ 0 h 300"/>
              <a:gd name="T6" fmla="*/ 104 w 491"/>
              <a:gd name="T7" fmla="*/ 0 h 300"/>
              <a:gd name="T8" fmla="*/ 176 w 491"/>
              <a:gd name="T9" fmla="*/ 196 h 300"/>
              <a:gd name="T10" fmla="*/ 247 w 491"/>
              <a:gd name="T11" fmla="*/ 0 h 300"/>
              <a:gd name="T12" fmla="*/ 348 w 491"/>
              <a:gd name="T13" fmla="*/ 0 h 300"/>
              <a:gd name="T14" fmla="*/ 229 w 491"/>
              <a:gd name="T15" fmla="*/ 300 h 300"/>
              <a:gd name="T16" fmla="*/ 491 w 491"/>
              <a:gd name="T17" fmla="*/ 51 h 300"/>
              <a:gd name="T18" fmla="*/ 440 w 491"/>
              <a:gd name="T19" fmla="*/ 1 h 300"/>
              <a:gd name="T20" fmla="*/ 389 w 491"/>
              <a:gd name="T21" fmla="*/ 51 h 300"/>
              <a:gd name="T22" fmla="*/ 440 w 491"/>
              <a:gd name="T23" fmla="*/ 102 h 300"/>
              <a:gd name="T24" fmla="*/ 491 w 491"/>
              <a:gd name="T25" fmla="*/ 51 h 3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491" h="300">
                <a:moveTo>
                  <a:pt x="229" y="300"/>
                </a:moveTo>
                <a:cubicBezTo>
                  <a:pt x="121" y="300"/>
                  <a:pt x="121" y="300"/>
                  <a:pt x="121" y="300"/>
                </a:cubicBezTo>
                <a:cubicBezTo>
                  <a:pt x="0" y="0"/>
                  <a:pt x="0" y="0"/>
                  <a:pt x="0" y="0"/>
                </a:cubicBezTo>
                <a:cubicBezTo>
                  <a:pt x="104" y="0"/>
                  <a:pt x="104" y="0"/>
                  <a:pt x="104" y="0"/>
                </a:cubicBezTo>
                <a:cubicBezTo>
                  <a:pt x="176" y="196"/>
                  <a:pt x="176" y="196"/>
                  <a:pt x="176" y="196"/>
                </a:cubicBezTo>
                <a:cubicBezTo>
                  <a:pt x="247" y="0"/>
                  <a:pt x="247" y="0"/>
                  <a:pt x="247" y="0"/>
                </a:cubicBezTo>
                <a:cubicBezTo>
                  <a:pt x="348" y="0"/>
                  <a:pt x="348" y="0"/>
                  <a:pt x="348" y="0"/>
                </a:cubicBezTo>
                <a:lnTo>
                  <a:pt x="229" y="300"/>
                </a:lnTo>
                <a:close/>
                <a:moveTo>
                  <a:pt x="491" y="51"/>
                </a:moveTo>
                <a:cubicBezTo>
                  <a:pt x="491" y="23"/>
                  <a:pt x="468" y="1"/>
                  <a:pt x="440" y="1"/>
                </a:cubicBezTo>
                <a:cubicBezTo>
                  <a:pt x="412" y="1"/>
                  <a:pt x="389" y="23"/>
                  <a:pt x="389" y="51"/>
                </a:cubicBezTo>
                <a:cubicBezTo>
                  <a:pt x="389" y="79"/>
                  <a:pt x="412" y="102"/>
                  <a:pt x="440" y="102"/>
                </a:cubicBezTo>
                <a:cubicBezTo>
                  <a:pt x="468" y="102"/>
                  <a:pt x="491" y="79"/>
                  <a:pt x="491" y="5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7" name="Freeform 36">
            <a:extLst>
              <a:ext uri="{FF2B5EF4-FFF2-40B4-BE49-F238E27FC236}">
                <a16:creationId xmlns:a16="http://schemas.microsoft.com/office/drawing/2014/main" xmlns="" id="{8EDCC2FF-C33F-4494-B8C0-25DE457535D4}"/>
              </a:ext>
            </a:extLst>
          </p:cNvPr>
          <p:cNvSpPr>
            <a:spLocks/>
          </p:cNvSpPr>
          <p:nvPr/>
        </p:nvSpPr>
        <p:spPr bwMode="auto">
          <a:xfrm>
            <a:off x="6784975" y="3200400"/>
            <a:ext cx="581025" cy="434975"/>
          </a:xfrm>
          <a:custGeom>
            <a:avLst/>
            <a:gdLst>
              <a:gd name="T0" fmla="*/ 149 w 403"/>
              <a:gd name="T1" fmla="*/ 0 h 300"/>
              <a:gd name="T2" fmla="*/ 202 w 403"/>
              <a:gd name="T3" fmla="*/ 183 h 300"/>
              <a:gd name="T4" fmla="*/ 256 w 403"/>
              <a:gd name="T5" fmla="*/ 0 h 300"/>
              <a:gd name="T6" fmla="*/ 295 w 403"/>
              <a:gd name="T7" fmla="*/ 0 h 300"/>
              <a:gd name="T8" fmla="*/ 386 w 403"/>
              <a:gd name="T9" fmla="*/ 0 h 300"/>
              <a:gd name="T10" fmla="*/ 386 w 403"/>
              <a:gd name="T11" fmla="*/ 19 h 300"/>
              <a:gd name="T12" fmla="*/ 339 w 403"/>
              <a:gd name="T13" fmla="*/ 113 h 300"/>
              <a:gd name="T14" fmla="*/ 386 w 403"/>
              <a:gd name="T15" fmla="*/ 147 h 300"/>
              <a:gd name="T16" fmla="*/ 403 w 403"/>
              <a:gd name="T17" fmla="*/ 204 h 300"/>
              <a:gd name="T18" fmla="*/ 382 w 403"/>
              <a:gd name="T19" fmla="*/ 273 h 300"/>
              <a:gd name="T20" fmla="*/ 327 w 403"/>
              <a:gd name="T21" fmla="*/ 300 h 300"/>
              <a:gd name="T22" fmla="*/ 282 w 403"/>
              <a:gd name="T23" fmla="*/ 284 h 300"/>
              <a:gd name="T24" fmla="*/ 254 w 403"/>
              <a:gd name="T25" fmla="*/ 239 h 300"/>
              <a:gd name="T26" fmla="*/ 284 w 403"/>
              <a:gd name="T27" fmla="*/ 227 h 300"/>
              <a:gd name="T28" fmla="*/ 301 w 403"/>
              <a:gd name="T29" fmla="*/ 254 h 300"/>
              <a:gd name="T30" fmla="*/ 327 w 403"/>
              <a:gd name="T31" fmla="*/ 263 h 300"/>
              <a:gd name="T32" fmla="*/ 353 w 403"/>
              <a:gd name="T33" fmla="*/ 246 h 300"/>
              <a:gd name="T34" fmla="*/ 364 w 403"/>
              <a:gd name="T35" fmla="*/ 204 h 300"/>
              <a:gd name="T36" fmla="*/ 353 w 403"/>
              <a:gd name="T37" fmla="*/ 157 h 300"/>
              <a:gd name="T38" fmla="*/ 311 w 403"/>
              <a:gd name="T39" fmla="*/ 134 h 300"/>
              <a:gd name="T40" fmla="*/ 285 w 403"/>
              <a:gd name="T41" fmla="*/ 134 h 300"/>
              <a:gd name="T42" fmla="*/ 285 w 403"/>
              <a:gd name="T43" fmla="*/ 127 h 300"/>
              <a:gd name="T44" fmla="*/ 348 w 403"/>
              <a:gd name="T45" fmla="*/ 34 h 300"/>
              <a:gd name="T46" fmla="*/ 285 w 403"/>
              <a:gd name="T47" fmla="*/ 34 h 300"/>
              <a:gd name="T48" fmla="*/ 282 w 403"/>
              <a:gd name="T49" fmla="*/ 34 h 300"/>
              <a:gd name="T50" fmla="*/ 206 w 403"/>
              <a:gd name="T51" fmla="*/ 285 h 300"/>
              <a:gd name="T52" fmla="*/ 202 w 403"/>
              <a:gd name="T53" fmla="*/ 285 h 300"/>
              <a:gd name="T54" fmla="*/ 147 w 403"/>
              <a:gd name="T55" fmla="*/ 99 h 300"/>
              <a:gd name="T56" fmla="*/ 92 w 403"/>
              <a:gd name="T57" fmla="*/ 285 h 300"/>
              <a:gd name="T58" fmla="*/ 88 w 403"/>
              <a:gd name="T59" fmla="*/ 285 h 300"/>
              <a:gd name="T60" fmla="*/ 0 w 403"/>
              <a:gd name="T61" fmla="*/ 0 h 300"/>
              <a:gd name="T62" fmla="*/ 38 w 403"/>
              <a:gd name="T63" fmla="*/ 0 h 300"/>
              <a:gd name="T64" fmla="*/ 92 w 403"/>
              <a:gd name="T65" fmla="*/ 183 h 300"/>
              <a:gd name="T66" fmla="*/ 128 w 403"/>
              <a:gd name="T67" fmla="*/ 60 h 300"/>
              <a:gd name="T68" fmla="*/ 110 w 403"/>
              <a:gd name="T69" fmla="*/ 0 h 300"/>
              <a:gd name="T70" fmla="*/ 149 w 403"/>
              <a:gd name="T71" fmla="*/ 0 h 3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403" h="300">
                <a:moveTo>
                  <a:pt x="149" y="0"/>
                </a:moveTo>
                <a:cubicBezTo>
                  <a:pt x="202" y="183"/>
                  <a:pt x="202" y="183"/>
                  <a:pt x="202" y="183"/>
                </a:cubicBezTo>
                <a:cubicBezTo>
                  <a:pt x="256" y="0"/>
                  <a:pt x="256" y="0"/>
                  <a:pt x="256" y="0"/>
                </a:cubicBezTo>
                <a:cubicBezTo>
                  <a:pt x="295" y="0"/>
                  <a:pt x="295" y="0"/>
                  <a:pt x="295" y="0"/>
                </a:cubicBezTo>
                <a:cubicBezTo>
                  <a:pt x="386" y="0"/>
                  <a:pt x="386" y="0"/>
                  <a:pt x="386" y="0"/>
                </a:cubicBezTo>
                <a:cubicBezTo>
                  <a:pt x="386" y="19"/>
                  <a:pt x="386" y="19"/>
                  <a:pt x="386" y="19"/>
                </a:cubicBezTo>
                <a:cubicBezTo>
                  <a:pt x="339" y="113"/>
                  <a:pt x="339" y="113"/>
                  <a:pt x="339" y="113"/>
                </a:cubicBezTo>
                <a:cubicBezTo>
                  <a:pt x="358" y="120"/>
                  <a:pt x="376" y="131"/>
                  <a:pt x="386" y="147"/>
                </a:cubicBezTo>
                <a:cubicBezTo>
                  <a:pt x="396" y="163"/>
                  <a:pt x="403" y="182"/>
                  <a:pt x="403" y="204"/>
                </a:cubicBezTo>
                <a:cubicBezTo>
                  <a:pt x="403" y="231"/>
                  <a:pt x="396" y="254"/>
                  <a:pt x="382" y="273"/>
                </a:cubicBezTo>
                <a:cubicBezTo>
                  <a:pt x="368" y="291"/>
                  <a:pt x="350" y="300"/>
                  <a:pt x="327" y="300"/>
                </a:cubicBezTo>
                <a:cubicBezTo>
                  <a:pt x="309" y="300"/>
                  <a:pt x="295" y="295"/>
                  <a:pt x="282" y="284"/>
                </a:cubicBezTo>
                <a:cubicBezTo>
                  <a:pt x="269" y="273"/>
                  <a:pt x="260" y="258"/>
                  <a:pt x="254" y="239"/>
                </a:cubicBezTo>
                <a:cubicBezTo>
                  <a:pt x="284" y="227"/>
                  <a:pt x="284" y="227"/>
                  <a:pt x="284" y="227"/>
                </a:cubicBezTo>
                <a:cubicBezTo>
                  <a:pt x="288" y="238"/>
                  <a:pt x="294" y="247"/>
                  <a:pt x="301" y="254"/>
                </a:cubicBezTo>
                <a:cubicBezTo>
                  <a:pt x="309" y="260"/>
                  <a:pt x="317" y="263"/>
                  <a:pt x="327" y="263"/>
                </a:cubicBezTo>
                <a:cubicBezTo>
                  <a:pt x="337" y="263"/>
                  <a:pt x="346" y="258"/>
                  <a:pt x="353" y="246"/>
                </a:cubicBezTo>
                <a:cubicBezTo>
                  <a:pt x="360" y="234"/>
                  <a:pt x="364" y="221"/>
                  <a:pt x="364" y="204"/>
                </a:cubicBezTo>
                <a:cubicBezTo>
                  <a:pt x="364" y="186"/>
                  <a:pt x="360" y="167"/>
                  <a:pt x="353" y="157"/>
                </a:cubicBezTo>
                <a:cubicBezTo>
                  <a:pt x="344" y="145"/>
                  <a:pt x="330" y="134"/>
                  <a:pt x="311" y="134"/>
                </a:cubicBezTo>
                <a:cubicBezTo>
                  <a:pt x="285" y="134"/>
                  <a:pt x="285" y="134"/>
                  <a:pt x="285" y="134"/>
                </a:cubicBezTo>
                <a:cubicBezTo>
                  <a:pt x="285" y="127"/>
                  <a:pt x="285" y="127"/>
                  <a:pt x="285" y="127"/>
                </a:cubicBezTo>
                <a:cubicBezTo>
                  <a:pt x="348" y="34"/>
                  <a:pt x="348" y="34"/>
                  <a:pt x="348" y="34"/>
                </a:cubicBezTo>
                <a:cubicBezTo>
                  <a:pt x="285" y="34"/>
                  <a:pt x="285" y="34"/>
                  <a:pt x="285" y="34"/>
                </a:cubicBezTo>
                <a:cubicBezTo>
                  <a:pt x="282" y="34"/>
                  <a:pt x="282" y="34"/>
                  <a:pt x="282" y="34"/>
                </a:cubicBezTo>
                <a:cubicBezTo>
                  <a:pt x="206" y="285"/>
                  <a:pt x="206" y="285"/>
                  <a:pt x="206" y="285"/>
                </a:cubicBezTo>
                <a:cubicBezTo>
                  <a:pt x="202" y="285"/>
                  <a:pt x="202" y="285"/>
                  <a:pt x="202" y="285"/>
                </a:cubicBezTo>
                <a:cubicBezTo>
                  <a:pt x="147" y="99"/>
                  <a:pt x="147" y="99"/>
                  <a:pt x="147" y="99"/>
                </a:cubicBezTo>
                <a:cubicBezTo>
                  <a:pt x="92" y="285"/>
                  <a:pt x="92" y="285"/>
                  <a:pt x="92" y="285"/>
                </a:cubicBezTo>
                <a:cubicBezTo>
                  <a:pt x="88" y="285"/>
                  <a:pt x="88" y="285"/>
                  <a:pt x="88" y="285"/>
                </a:cubicBezTo>
                <a:cubicBezTo>
                  <a:pt x="0" y="0"/>
                  <a:pt x="0" y="0"/>
                  <a:pt x="0" y="0"/>
                </a:cubicBezTo>
                <a:cubicBezTo>
                  <a:pt x="38" y="0"/>
                  <a:pt x="38" y="0"/>
                  <a:pt x="38" y="0"/>
                </a:cubicBezTo>
                <a:cubicBezTo>
                  <a:pt x="92" y="183"/>
                  <a:pt x="92" y="183"/>
                  <a:pt x="92" y="183"/>
                </a:cubicBezTo>
                <a:cubicBezTo>
                  <a:pt x="128" y="60"/>
                  <a:pt x="128" y="60"/>
                  <a:pt x="128" y="60"/>
                </a:cubicBezTo>
                <a:cubicBezTo>
                  <a:pt x="110" y="0"/>
                  <a:pt x="110" y="0"/>
                  <a:pt x="110" y="0"/>
                </a:cubicBezTo>
                <a:lnTo>
                  <a:pt x="149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8" name="Freeform 37">
            <a:extLst>
              <a:ext uri="{FF2B5EF4-FFF2-40B4-BE49-F238E27FC236}">
                <a16:creationId xmlns:a16="http://schemas.microsoft.com/office/drawing/2014/main" xmlns="" id="{1A1A595F-994A-4C91-AEF5-3948CEE718E2}"/>
              </a:ext>
            </a:extLst>
          </p:cNvPr>
          <p:cNvSpPr>
            <a:spLocks noEditPoints="1"/>
          </p:cNvSpPr>
          <p:nvPr/>
        </p:nvSpPr>
        <p:spPr bwMode="auto">
          <a:xfrm>
            <a:off x="6858000" y="3816350"/>
            <a:ext cx="433388" cy="434975"/>
          </a:xfrm>
          <a:custGeom>
            <a:avLst/>
            <a:gdLst>
              <a:gd name="T0" fmla="*/ 300 w 300"/>
              <a:gd name="T1" fmla="*/ 146 h 300"/>
              <a:gd name="T2" fmla="*/ 153 w 300"/>
              <a:gd name="T3" fmla="*/ 292 h 300"/>
              <a:gd name="T4" fmla="*/ 82 w 300"/>
              <a:gd name="T5" fmla="*/ 274 h 300"/>
              <a:gd name="T6" fmla="*/ 0 w 300"/>
              <a:gd name="T7" fmla="*/ 300 h 300"/>
              <a:gd name="T8" fmla="*/ 27 w 300"/>
              <a:gd name="T9" fmla="*/ 222 h 300"/>
              <a:gd name="T10" fmla="*/ 5 w 300"/>
              <a:gd name="T11" fmla="*/ 146 h 300"/>
              <a:gd name="T12" fmla="*/ 153 w 300"/>
              <a:gd name="T13" fmla="*/ 0 h 300"/>
              <a:gd name="T14" fmla="*/ 300 w 300"/>
              <a:gd name="T15" fmla="*/ 146 h 300"/>
              <a:gd name="T16" fmla="*/ 153 w 300"/>
              <a:gd name="T17" fmla="*/ 23 h 300"/>
              <a:gd name="T18" fmla="*/ 29 w 300"/>
              <a:gd name="T19" fmla="*/ 146 h 300"/>
              <a:gd name="T20" fmla="*/ 52 w 300"/>
              <a:gd name="T21" fmla="*/ 218 h 300"/>
              <a:gd name="T22" fmla="*/ 37 w 300"/>
              <a:gd name="T23" fmla="*/ 264 h 300"/>
              <a:gd name="T24" fmla="*/ 85 w 300"/>
              <a:gd name="T25" fmla="*/ 249 h 300"/>
              <a:gd name="T26" fmla="*/ 153 w 300"/>
              <a:gd name="T27" fmla="*/ 269 h 300"/>
              <a:gd name="T28" fmla="*/ 277 w 300"/>
              <a:gd name="T29" fmla="*/ 146 h 300"/>
              <a:gd name="T30" fmla="*/ 153 w 300"/>
              <a:gd name="T31" fmla="*/ 23 h 300"/>
              <a:gd name="T32" fmla="*/ 227 w 300"/>
              <a:gd name="T33" fmla="*/ 180 h 300"/>
              <a:gd name="T34" fmla="*/ 220 w 300"/>
              <a:gd name="T35" fmla="*/ 176 h 300"/>
              <a:gd name="T36" fmla="*/ 196 w 300"/>
              <a:gd name="T37" fmla="*/ 164 h 300"/>
              <a:gd name="T38" fmla="*/ 187 w 300"/>
              <a:gd name="T39" fmla="*/ 166 h 300"/>
              <a:gd name="T40" fmla="*/ 176 w 300"/>
              <a:gd name="T41" fmla="*/ 180 h 300"/>
              <a:gd name="T42" fmla="*/ 168 w 300"/>
              <a:gd name="T43" fmla="*/ 181 h 300"/>
              <a:gd name="T44" fmla="*/ 139 w 300"/>
              <a:gd name="T45" fmla="*/ 163 h 300"/>
              <a:gd name="T46" fmla="*/ 119 w 300"/>
              <a:gd name="T47" fmla="*/ 138 h 300"/>
              <a:gd name="T48" fmla="*/ 121 w 300"/>
              <a:gd name="T49" fmla="*/ 131 h 300"/>
              <a:gd name="T50" fmla="*/ 126 w 300"/>
              <a:gd name="T51" fmla="*/ 125 h 300"/>
              <a:gd name="T52" fmla="*/ 130 w 300"/>
              <a:gd name="T53" fmla="*/ 119 h 300"/>
              <a:gd name="T54" fmla="*/ 129 w 300"/>
              <a:gd name="T55" fmla="*/ 112 h 300"/>
              <a:gd name="T56" fmla="*/ 118 w 300"/>
              <a:gd name="T57" fmla="*/ 86 h 300"/>
              <a:gd name="T58" fmla="*/ 110 w 300"/>
              <a:gd name="T59" fmla="*/ 80 h 300"/>
              <a:gd name="T60" fmla="*/ 103 w 300"/>
              <a:gd name="T61" fmla="*/ 79 h 300"/>
              <a:gd name="T62" fmla="*/ 94 w 300"/>
              <a:gd name="T63" fmla="*/ 84 h 300"/>
              <a:gd name="T64" fmla="*/ 81 w 300"/>
              <a:gd name="T65" fmla="*/ 114 h 300"/>
              <a:gd name="T66" fmla="*/ 96 w 300"/>
              <a:gd name="T67" fmla="*/ 151 h 300"/>
              <a:gd name="T68" fmla="*/ 157 w 300"/>
              <a:gd name="T69" fmla="*/ 205 h 300"/>
              <a:gd name="T70" fmla="*/ 201 w 300"/>
              <a:gd name="T71" fmla="*/ 214 h 300"/>
              <a:gd name="T72" fmla="*/ 225 w 300"/>
              <a:gd name="T73" fmla="*/ 197 h 300"/>
              <a:gd name="T74" fmla="*/ 227 w 300"/>
              <a:gd name="T75" fmla="*/ 180 h 3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300" h="300">
                <a:moveTo>
                  <a:pt x="300" y="146"/>
                </a:moveTo>
                <a:cubicBezTo>
                  <a:pt x="300" y="227"/>
                  <a:pt x="234" y="292"/>
                  <a:pt x="153" y="292"/>
                </a:cubicBezTo>
                <a:cubicBezTo>
                  <a:pt x="127" y="292"/>
                  <a:pt x="103" y="286"/>
                  <a:pt x="82" y="274"/>
                </a:cubicBezTo>
                <a:cubicBezTo>
                  <a:pt x="0" y="300"/>
                  <a:pt x="0" y="300"/>
                  <a:pt x="0" y="300"/>
                </a:cubicBezTo>
                <a:cubicBezTo>
                  <a:pt x="27" y="222"/>
                  <a:pt x="27" y="222"/>
                  <a:pt x="27" y="222"/>
                </a:cubicBezTo>
                <a:cubicBezTo>
                  <a:pt x="13" y="200"/>
                  <a:pt x="5" y="174"/>
                  <a:pt x="5" y="146"/>
                </a:cubicBezTo>
                <a:cubicBezTo>
                  <a:pt x="5" y="65"/>
                  <a:pt x="71" y="0"/>
                  <a:pt x="153" y="0"/>
                </a:cubicBezTo>
                <a:cubicBezTo>
                  <a:pt x="234" y="0"/>
                  <a:pt x="300" y="65"/>
                  <a:pt x="300" y="146"/>
                </a:cubicBezTo>
                <a:close/>
                <a:moveTo>
                  <a:pt x="153" y="23"/>
                </a:moveTo>
                <a:cubicBezTo>
                  <a:pt x="84" y="23"/>
                  <a:pt x="29" y="78"/>
                  <a:pt x="29" y="146"/>
                </a:cubicBezTo>
                <a:cubicBezTo>
                  <a:pt x="29" y="173"/>
                  <a:pt x="38" y="198"/>
                  <a:pt x="52" y="218"/>
                </a:cubicBezTo>
                <a:cubicBezTo>
                  <a:pt x="37" y="264"/>
                  <a:pt x="37" y="264"/>
                  <a:pt x="37" y="264"/>
                </a:cubicBezTo>
                <a:cubicBezTo>
                  <a:pt x="85" y="249"/>
                  <a:pt x="85" y="249"/>
                  <a:pt x="85" y="249"/>
                </a:cubicBezTo>
                <a:cubicBezTo>
                  <a:pt x="104" y="262"/>
                  <a:pt x="128" y="269"/>
                  <a:pt x="153" y="269"/>
                </a:cubicBezTo>
                <a:cubicBezTo>
                  <a:pt x="221" y="269"/>
                  <a:pt x="277" y="214"/>
                  <a:pt x="277" y="146"/>
                </a:cubicBezTo>
                <a:cubicBezTo>
                  <a:pt x="277" y="78"/>
                  <a:pt x="221" y="23"/>
                  <a:pt x="153" y="23"/>
                </a:cubicBezTo>
                <a:close/>
                <a:moveTo>
                  <a:pt x="227" y="180"/>
                </a:moveTo>
                <a:cubicBezTo>
                  <a:pt x="226" y="178"/>
                  <a:pt x="224" y="177"/>
                  <a:pt x="220" y="176"/>
                </a:cubicBezTo>
                <a:cubicBezTo>
                  <a:pt x="217" y="174"/>
                  <a:pt x="199" y="165"/>
                  <a:pt x="196" y="164"/>
                </a:cubicBezTo>
                <a:cubicBezTo>
                  <a:pt x="192" y="163"/>
                  <a:pt x="190" y="162"/>
                  <a:pt x="187" y="166"/>
                </a:cubicBezTo>
                <a:cubicBezTo>
                  <a:pt x="185" y="169"/>
                  <a:pt x="178" y="177"/>
                  <a:pt x="176" y="180"/>
                </a:cubicBezTo>
                <a:cubicBezTo>
                  <a:pt x="174" y="182"/>
                  <a:pt x="172" y="182"/>
                  <a:pt x="168" y="181"/>
                </a:cubicBezTo>
                <a:cubicBezTo>
                  <a:pt x="165" y="179"/>
                  <a:pt x="153" y="175"/>
                  <a:pt x="139" y="163"/>
                </a:cubicBezTo>
                <a:cubicBezTo>
                  <a:pt x="128" y="153"/>
                  <a:pt x="121" y="142"/>
                  <a:pt x="119" y="138"/>
                </a:cubicBezTo>
                <a:cubicBezTo>
                  <a:pt x="117" y="135"/>
                  <a:pt x="119" y="133"/>
                  <a:pt x="121" y="131"/>
                </a:cubicBezTo>
                <a:cubicBezTo>
                  <a:pt x="122" y="129"/>
                  <a:pt x="124" y="127"/>
                  <a:pt x="126" y="125"/>
                </a:cubicBezTo>
                <a:cubicBezTo>
                  <a:pt x="128" y="122"/>
                  <a:pt x="128" y="121"/>
                  <a:pt x="130" y="119"/>
                </a:cubicBezTo>
                <a:cubicBezTo>
                  <a:pt x="131" y="116"/>
                  <a:pt x="130" y="114"/>
                  <a:pt x="129" y="112"/>
                </a:cubicBezTo>
                <a:cubicBezTo>
                  <a:pt x="128" y="111"/>
                  <a:pt x="121" y="93"/>
                  <a:pt x="118" y="86"/>
                </a:cubicBezTo>
                <a:cubicBezTo>
                  <a:pt x="115" y="79"/>
                  <a:pt x="112" y="80"/>
                  <a:pt x="110" y="80"/>
                </a:cubicBezTo>
                <a:cubicBezTo>
                  <a:pt x="108" y="80"/>
                  <a:pt x="106" y="79"/>
                  <a:pt x="103" y="79"/>
                </a:cubicBezTo>
                <a:cubicBezTo>
                  <a:pt x="101" y="79"/>
                  <a:pt x="97" y="80"/>
                  <a:pt x="94" y="84"/>
                </a:cubicBezTo>
                <a:cubicBezTo>
                  <a:pt x="90" y="87"/>
                  <a:pt x="81" y="96"/>
                  <a:pt x="81" y="114"/>
                </a:cubicBezTo>
                <a:cubicBezTo>
                  <a:pt x="81" y="131"/>
                  <a:pt x="94" y="148"/>
                  <a:pt x="96" y="151"/>
                </a:cubicBezTo>
                <a:cubicBezTo>
                  <a:pt x="97" y="153"/>
                  <a:pt x="121" y="191"/>
                  <a:pt x="157" y="205"/>
                </a:cubicBezTo>
                <a:cubicBezTo>
                  <a:pt x="194" y="219"/>
                  <a:pt x="194" y="214"/>
                  <a:pt x="201" y="214"/>
                </a:cubicBezTo>
                <a:cubicBezTo>
                  <a:pt x="207" y="213"/>
                  <a:pt x="222" y="205"/>
                  <a:pt x="225" y="197"/>
                </a:cubicBezTo>
                <a:cubicBezTo>
                  <a:pt x="228" y="188"/>
                  <a:pt x="228" y="181"/>
                  <a:pt x="227" y="18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9" name="Freeform 38">
            <a:extLst>
              <a:ext uri="{FF2B5EF4-FFF2-40B4-BE49-F238E27FC236}">
                <a16:creationId xmlns:a16="http://schemas.microsoft.com/office/drawing/2014/main" xmlns="" id="{2CDB6A34-601D-40AC-B775-F430DDA632BF}"/>
              </a:ext>
            </a:extLst>
          </p:cNvPr>
          <p:cNvSpPr>
            <a:spLocks/>
          </p:cNvSpPr>
          <p:nvPr/>
        </p:nvSpPr>
        <p:spPr bwMode="auto">
          <a:xfrm>
            <a:off x="6815138" y="4457700"/>
            <a:ext cx="519113" cy="371475"/>
          </a:xfrm>
          <a:custGeom>
            <a:avLst/>
            <a:gdLst>
              <a:gd name="T0" fmla="*/ 285 w 360"/>
              <a:gd name="T1" fmla="*/ 0 h 256"/>
              <a:gd name="T2" fmla="*/ 280 w 360"/>
              <a:gd name="T3" fmla="*/ 8 h 256"/>
              <a:gd name="T4" fmla="*/ 286 w 360"/>
              <a:gd name="T5" fmla="*/ 11 h 256"/>
              <a:gd name="T6" fmla="*/ 306 w 360"/>
              <a:gd name="T7" fmla="*/ 16 h 256"/>
              <a:gd name="T8" fmla="*/ 242 w 360"/>
              <a:gd name="T9" fmla="*/ 203 h 256"/>
              <a:gd name="T10" fmla="*/ 197 w 360"/>
              <a:gd name="T11" fmla="*/ 108 h 256"/>
              <a:gd name="T12" fmla="*/ 232 w 360"/>
              <a:gd name="T13" fmla="*/ 35 h 256"/>
              <a:gd name="T14" fmla="*/ 257 w 360"/>
              <a:gd name="T15" fmla="*/ 11 h 256"/>
              <a:gd name="T16" fmla="*/ 260 w 360"/>
              <a:gd name="T17" fmla="*/ 1 h 256"/>
              <a:gd name="T18" fmla="*/ 200 w 360"/>
              <a:gd name="T19" fmla="*/ 0 h 256"/>
              <a:gd name="T20" fmla="*/ 200 w 360"/>
              <a:gd name="T21" fmla="*/ 8 h 256"/>
              <a:gd name="T22" fmla="*/ 202 w 360"/>
              <a:gd name="T23" fmla="*/ 11 h 256"/>
              <a:gd name="T24" fmla="*/ 217 w 360"/>
              <a:gd name="T25" fmla="*/ 15 h 256"/>
              <a:gd name="T26" fmla="*/ 189 w 360"/>
              <a:gd name="T27" fmla="*/ 89 h 256"/>
              <a:gd name="T28" fmla="*/ 167 w 360"/>
              <a:gd name="T29" fmla="*/ 12 h 256"/>
              <a:gd name="T30" fmla="*/ 172 w 360"/>
              <a:gd name="T31" fmla="*/ 8 h 256"/>
              <a:gd name="T32" fmla="*/ 172 w 360"/>
              <a:gd name="T33" fmla="*/ 0 h 256"/>
              <a:gd name="T34" fmla="*/ 108 w 360"/>
              <a:gd name="T35" fmla="*/ 1 h 256"/>
              <a:gd name="T36" fmla="*/ 113 w 360"/>
              <a:gd name="T37" fmla="*/ 11 h 256"/>
              <a:gd name="T38" fmla="*/ 141 w 360"/>
              <a:gd name="T39" fmla="*/ 52 h 256"/>
              <a:gd name="T40" fmla="*/ 173 w 360"/>
              <a:gd name="T41" fmla="*/ 123 h 256"/>
              <a:gd name="T42" fmla="*/ 135 w 360"/>
              <a:gd name="T43" fmla="*/ 202 h 256"/>
              <a:gd name="T44" fmla="*/ 60 w 360"/>
              <a:gd name="T45" fmla="*/ 19 h 256"/>
              <a:gd name="T46" fmla="*/ 82 w 360"/>
              <a:gd name="T47" fmla="*/ 11 h 256"/>
              <a:gd name="T48" fmla="*/ 88 w 360"/>
              <a:gd name="T49" fmla="*/ 1 h 256"/>
              <a:gd name="T50" fmla="*/ 2 w 360"/>
              <a:gd name="T51" fmla="*/ 0 h 256"/>
              <a:gd name="T52" fmla="*/ 0 w 360"/>
              <a:gd name="T53" fmla="*/ 9 h 256"/>
              <a:gd name="T54" fmla="*/ 22 w 360"/>
              <a:gd name="T55" fmla="*/ 16 h 256"/>
              <a:gd name="T56" fmla="*/ 116 w 360"/>
              <a:gd name="T57" fmla="*/ 238 h 256"/>
              <a:gd name="T58" fmla="*/ 181 w 360"/>
              <a:gd name="T59" fmla="*/ 144 h 256"/>
              <a:gd name="T60" fmla="*/ 244 w 360"/>
              <a:gd name="T61" fmla="*/ 238 h 256"/>
              <a:gd name="T62" fmla="*/ 336 w 360"/>
              <a:gd name="T63" fmla="*/ 18 h 256"/>
              <a:gd name="T64" fmla="*/ 360 w 360"/>
              <a:gd name="T65" fmla="*/ 8 h 256"/>
              <a:gd name="T66" fmla="*/ 360 w 360"/>
              <a:gd name="T67" fmla="*/ 0 h 2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360" h="256">
                <a:moveTo>
                  <a:pt x="360" y="0"/>
                </a:moveTo>
                <a:cubicBezTo>
                  <a:pt x="360" y="0"/>
                  <a:pt x="304" y="0"/>
                  <a:pt x="285" y="0"/>
                </a:cubicBezTo>
                <a:cubicBezTo>
                  <a:pt x="280" y="1"/>
                  <a:pt x="280" y="1"/>
                  <a:pt x="280" y="1"/>
                </a:cubicBezTo>
                <a:cubicBezTo>
                  <a:pt x="280" y="8"/>
                  <a:pt x="280" y="8"/>
                  <a:pt x="280" y="8"/>
                </a:cubicBezTo>
                <a:cubicBezTo>
                  <a:pt x="280" y="9"/>
                  <a:pt x="283" y="10"/>
                  <a:pt x="283" y="10"/>
                </a:cubicBezTo>
                <a:cubicBezTo>
                  <a:pt x="284" y="11"/>
                  <a:pt x="286" y="11"/>
                  <a:pt x="286" y="11"/>
                </a:cubicBezTo>
                <a:cubicBezTo>
                  <a:pt x="293" y="11"/>
                  <a:pt x="293" y="11"/>
                  <a:pt x="293" y="11"/>
                </a:cubicBezTo>
                <a:cubicBezTo>
                  <a:pt x="301" y="12"/>
                  <a:pt x="303" y="13"/>
                  <a:pt x="306" y="16"/>
                </a:cubicBezTo>
                <a:cubicBezTo>
                  <a:pt x="309" y="19"/>
                  <a:pt x="310" y="24"/>
                  <a:pt x="307" y="31"/>
                </a:cubicBezTo>
                <a:cubicBezTo>
                  <a:pt x="242" y="203"/>
                  <a:pt x="242" y="203"/>
                  <a:pt x="242" y="203"/>
                </a:cubicBezTo>
                <a:cubicBezTo>
                  <a:pt x="239" y="202"/>
                  <a:pt x="239" y="202"/>
                  <a:pt x="239" y="202"/>
                </a:cubicBezTo>
                <a:cubicBezTo>
                  <a:pt x="197" y="108"/>
                  <a:pt x="197" y="108"/>
                  <a:pt x="197" y="108"/>
                </a:cubicBezTo>
                <a:cubicBezTo>
                  <a:pt x="198" y="106"/>
                  <a:pt x="198" y="106"/>
                  <a:pt x="198" y="106"/>
                </a:cubicBezTo>
                <a:cubicBezTo>
                  <a:pt x="232" y="35"/>
                  <a:pt x="232" y="35"/>
                  <a:pt x="232" y="35"/>
                </a:cubicBezTo>
                <a:cubicBezTo>
                  <a:pt x="236" y="28"/>
                  <a:pt x="240" y="21"/>
                  <a:pt x="242" y="18"/>
                </a:cubicBezTo>
                <a:cubicBezTo>
                  <a:pt x="246" y="13"/>
                  <a:pt x="248" y="12"/>
                  <a:pt x="257" y="11"/>
                </a:cubicBezTo>
                <a:cubicBezTo>
                  <a:pt x="259" y="11"/>
                  <a:pt x="260" y="10"/>
                  <a:pt x="260" y="8"/>
                </a:cubicBezTo>
                <a:cubicBezTo>
                  <a:pt x="260" y="1"/>
                  <a:pt x="260" y="1"/>
                  <a:pt x="260" y="1"/>
                </a:cubicBezTo>
                <a:cubicBezTo>
                  <a:pt x="260" y="0"/>
                  <a:pt x="260" y="0"/>
                  <a:pt x="260" y="0"/>
                </a:cubicBezTo>
                <a:cubicBezTo>
                  <a:pt x="260" y="0"/>
                  <a:pt x="219" y="0"/>
                  <a:pt x="200" y="0"/>
                </a:cubicBezTo>
                <a:cubicBezTo>
                  <a:pt x="200" y="1"/>
                  <a:pt x="200" y="1"/>
                  <a:pt x="200" y="1"/>
                </a:cubicBezTo>
                <a:cubicBezTo>
                  <a:pt x="200" y="8"/>
                  <a:pt x="200" y="8"/>
                  <a:pt x="200" y="8"/>
                </a:cubicBezTo>
                <a:cubicBezTo>
                  <a:pt x="200" y="9"/>
                  <a:pt x="200" y="10"/>
                  <a:pt x="200" y="10"/>
                </a:cubicBezTo>
                <a:cubicBezTo>
                  <a:pt x="201" y="11"/>
                  <a:pt x="201" y="11"/>
                  <a:pt x="202" y="11"/>
                </a:cubicBezTo>
                <a:cubicBezTo>
                  <a:pt x="205" y="11"/>
                  <a:pt x="205" y="11"/>
                  <a:pt x="205" y="11"/>
                </a:cubicBezTo>
                <a:cubicBezTo>
                  <a:pt x="212" y="12"/>
                  <a:pt x="216" y="14"/>
                  <a:pt x="217" y="15"/>
                </a:cubicBezTo>
                <a:cubicBezTo>
                  <a:pt x="219" y="18"/>
                  <a:pt x="219" y="20"/>
                  <a:pt x="215" y="31"/>
                </a:cubicBezTo>
                <a:cubicBezTo>
                  <a:pt x="189" y="89"/>
                  <a:pt x="189" y="89"/>
                  <a:pt x="189" y="89"/>
                </a:cubicBezTo>
                <a:cubicBezTo>
                  <a:pt x="165" y="35"/>
                  <a:pt x="165" y="35"/>
                  <a:pt x="165" y="35"/>
                </a:cubicBezTo>
                <a:cubicBezTo>
                  <a:pt x="157" y="18"/>
                  <a:pt x="155" y="13"/>
                  <a:pt x="167" y="12"/>
                </a:cubicBezTo>
                <a:cubicBezTo>
                  <a:pt x="170" y="11"/>
                  <a:pt x="170" y="11"/>
                  <a:pt x="170" y="11"/>
                </a:cubicBezTo>
                <a:cubicBezTo>
                  <a:pt x="172" y="11"/>
                  <a:pt x="172" y="10"/>
                  <a:pt x="172" y="8"/>
                </a:cubicBezTo>
                <a:cubicBezTo>
                  <a:pt x="172" y="1"/>
                  <a:pt x="172" y="1"/>
                  <a:pt x="172" y="1"/>
                </a:cubicBezTo>
                <a:cubicBezTo>
                  <a:pt x="172" y="0"/>
                  <a:pt x="172" y="0"/>
                  <a:pt x="172" y="0"/>
                </a:cubicBezTo>
                <a:cubicBezTo>
                  <a:pt x="172" y="0"/>
                  <a:pt x="128" y="0"/>
                  <a:pt x="108" y="0"/>
                </a:cubicBezTo>
                <a:cubicBezTo>
                  <a:pt x="108" y="1"/>
                  <a:pt x="108" y="1"/>
                  <a:pt x="108" y="1"/>
                </a:cubicBezTo>
                <a:cubicBezTo>
                  <a:pt x="108" y="9"/>
                  <a:pt x="108" y="9"/>
                  <a:pt x="108" y="9"/>
                </a:cubicBezTo>
                <a:cubicBezTo>
                  <a:pt x="108" y="10"/>
                  <a:pt x="110" y="11"/>
                  <a:pt x="113" y="11"/>
                </a:cubicBezTo>
                <a:cubicBezTo>
                  <a:pt x="124" y="13"/>
                  <a:pt x="124" y="14"/>
                  <a:pt x="134" y="38"/>
                </a:cubicBezTo>
                <a:cubicBezTo>
                  <a:pt x="136" y="41"/>
                  <a:pt x="141" y="52"/>
                  <a:pt x="141" y="52"/>
                </a:cubicBezTo>
                <a:cubicBezTo>
                  <a:pt x="166" y="106"/>
                  <a:pt x="166" y="106"/>
                  <a:pt x="166" y="106"/>
                </a:cubicBezTo>
                <a:cubicBezTo>
                  <a:pt x="166" y="106"/>
                  <a:pt x="169" y="112"/>
                  <a:pt x="173" y="123"/>
                </a:cubicBezTo>
                <a:cubicBezTo>
                  <a:pt x="137" y="202"/>
                  <a:pt x="137" y="202"/>
                  <a:pt x="137" y="202"/>
                </a:cubicBezTo>
                <a:cubicBezTo>
                  <a:pt x="135" y="202"/>
                  <a:pt x="135" y="202"/>
                  <a:pt x="135" y="202"/>
                </a:cubicBezTo>
                <a:cubicBezTo>
                  <a:pt x="135" y="202"/>
                  <a:pt x="79" y="72"/>
                  <a:pt x="63" y="29"/>
                </a:cubicBezTo>
                <a:cubicBezTo>
                  <a:pt x="61" y="24"/>
                  <a:pt x="60" y="21"/>
                  <a:pt x="60" y="19"/>
                </a:cubicBezTo>
                <a:cubicBezTo>
                  <a:pt x="60" y="14"/>
                  <a:pt x="64" y="12"/>
                  <a:pt x="71" y="12"/>
                </a:cubicBezTo>
                <a:cubicBezTo>
                  <a:pt x="82" y="11"/>
                  <a:pt x="82" y="11"/>
                  <a:pt x="82" y="11"/>
                </a:cubicBezTo>
                <a:cubicBezTo>
                  <a:pt x="84" y="11"/>
                  <a:pt x="88" y="10"/>
                  <a:pt x="88" y="8"/>
                </a:cubicBezTo>
                <a:cubicBezTo>
                  <a:pt x="88" y="1"/>
                  <a:pt x="88" y="1"/>
                  <a:pt x="88" y="1"/>
                </a:cubicBezTo>
                <a:cubicBezTo>
                  <a:pt x="85" y="0"/>
                  <a:pt x="85" y="0"/>
                  <a:pt x="85" y="0"/>
                </a:cubicBezTo>
                <a:cubicBezTo>
                  <a:pt x="85" y="0"/>
                  <a:pt x="16" y="0"/>
                  <a:pt x="2" y="0"/>
                </a:cubicBezTo>
                <a:cubicBezTo>
                  <a:pt x="0" y="1"/>
                  <a:pt x="0" y="1"/>
                  <a:pt x="0" y="1"/>
                </a:cubicBezTo>
                <a:cubicBezTo>
                  <a:pt x="0" y="9"/>
                  <a:pt x="0" y="9"/>
                  <a:pt x="0" y="9"/>
                </a:cubicBezTo>
                <a:cubicBezTo>
                  <a:pt x="0" y="10"/>
                  <a:pt x="2" y="11"/>
                  <a:pt x="5" y="11"/>
                </a:cubicBezTo>
                <a:cubicBezTo>
                  <a:pt x="13" y="12"/>
                  <a:pt x="19" y="13"/>
                  <a:pt x="22" y="16"/>
                </a:cubicBezTo>
                <a:cubicBezTo>
                  <a:pt x="24" y="18"/>
                  <a:pt x="27" y="24"/>
                  <a:pt x="31" y="34"/>
                </a:cubicBezTo>
                <a:cubicBezTo>
                  <a:pt x="52" y="88"/>
                  <a:pt x="95" y="184"/>
                  <a:pt x="116" y="238"/>
                </a:cubicBezTo>
                <a:cubicBezTo>
                  <a:pt x="122" y="253"/>
                  <a:pt x="130" y="256"/>
                  <a:pt x="139" y="238"/>
                </a:cubicBezTo>
                <a:cubicBezTo>
                  <a:pt x="148" y="219"/>
                  <a:pt x="167" y="176"/>
                  <a:pt x="181" y="144"/>
                </a:cubicBezTo>
                <a:cubicBezTo>
                  <a:pt x="195" y="176"/>
                  <a:pt x="212" y="218"/>
                  <a:pt x="221" y="238"/>
                </a:cubicBezTo>
                <a:cubicBezTo>
                  <a:pt x="228" y="253"/>
                  <a:pt x="236" y="255"/>
                  <a:pt x="244" y="238"/>
                </a:cubicBezTo>
                <a:cubicBezTo>
                  <a:pt x="264" y="188"/>
                  <a:pt x="325" y="35"/>
                  <a:pt x="325" y="35"/>
                </a:cubicBezTo>
                <a:cubicBezTo>
                  <a:pt x="327" y="28"/>
                  <a:pt x="331" y="22"/>
                  <a:pt x="336" y="18"/>
                </a:cubicBezTo>
                <a:cubicBezTo>
                  <a:pt x="341" y="14"/>
                  <a:pt x="347" y="11"/>
                  <a:pt x="357" y="11"/>
                </a:cubicBezTo>
                <a:cubicBezTo>
                  <a:pt x="359" y="11"/>
                  <a:pt x="360" y="10"/>
                  <a:pt x="360" y="8"/>
                </a:cubicBezTo>
                <a:cubicBezTo>
                  <a:pt x="360" y="1"/>
                  <a:pt x="360" y="1"/>
                  <a:pt x="360" y="1"/>
                </a:cubicBezTo>
                <a:lnTo>
                  <a:pt x="36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0" name="Freeform 39">
            <a:extLst>
              <a:ext uri="{FF2B5EF4-FFF2-40B4-BE49-F238E27FC236}">
                <a16:creationId xmlns:a16="http://schemas.microsoft.com/office/drawing/2014/main" xmlns="" id="{5EAC0303-4358-44A9-BE64-D6E43F267214}"/>
              </a:ext>
            </a:extLst>
          </p:cNvPr>
          <p:cNvSpPr>
            <a:spLocks noEditPoints="1"/>
          </p:cNvSpPr>
          <p:nvPr/>
        </p:nvSpPr>
        <p:spPr bwMode="auto">
          <a:xfrm>
            <a:off x="6815138" y="5019675"/>
            <a:ext cx="519113" cy="465138"/>
          </a:xfrm>
          <a:custGeom>
            <a:avLst/>
            <a:gdLst>
              <a:gd name="T0" fmla="*/ 73 w 360"/>
              <a:gd name="T1" fmla="*/ 14 h 320"/>
              <a:gd name="T2" fmla="*/ 134 w 360"/>
              <a:gd name="T3" fmla="*/ 0 h 320"/>
              <a:gd name="T4" fmla="*/ 161 w 360"/>
              <a:gd name="T5" fmla="*/ 3 h 320"/>
              <a:gd name="T6" fmla="*/ 199 w 360"/>
              <a:gd name="T7" fmla="*/ 20 h 320"/>
              <a:gd name="T8" fmla="*/ 167 w 360"/>
              <a:gd name="T9" fmla="*/ 131 h 320"/>
              <a:gd name="T10" fmla="*/ 103 w 360"/>
              <a:gd name="T11" fmla="*/ 110 h 320"/>
              <a:gd name="T12" fmla="*/ 103 w 360"/>
              <a:gd name="T13" fmla="*/ 110 h 320"/>
              <a:gd name="T14" fmla="*/ 42 w 360"/>
              <a:gd name="T15" fmla="*/ 123 h 320"/>
              <a:gd name="T16" fmla="*/ 73 w 360"/>
              <a:gd name="T17" fmla="*/ 14 h 320"/>
              <a:gd name="T18" fmla="*/ 125 w 360"/>
              <a:gd name="T19" fmla="*/ 280 h 320"/>
              <a:gd name="T20" fmla="*/ 158 w 360"/>
              <a:gd name="T21" fmla="*/ 167 h 320"/>
              <a:gd name="T22" fmla="*/ 145 w 360"/>
              <a:gd name="T23" fmla="*/ 160 h 320"/>
              <a:gd name="T24" fmla="*/ 96 w 360"/>
              <a:gd name="T25" fmla="*/ 147 h 320"/>
              <a:gd name="T26" fmla="*/ 90 w 360"/>
              <a:gd name="T27" fmla="*/ 147 h 320"/>
              <a:gd name="T28" fmla="*/ 41 w 360"/>
              <a:gd name="T29" fmla="*/ 158 h 320"/>
              <a:gd name="T30" fmla="*/ 32 w 360"/>
              <a:gd name="T31" fmla="*/ 162 h 320"/>
              <a:gd name="T32" fmla="*/ 0 w 360"/>
              <a:gd name="T33" fmla="*/ 271 h 320"/>
              <a:gd name="T34" fmla="*/ 58 w 360"/>
              <a:gd name="T35" fmla="*/ 259 h 320"/>
              <a:gd name="T36" fmla="*/ 125 w 360"/>
              <a:gd name="T37" fmla="*/ 280 h 320"/>
              <a:gd name="T38" fmla="*/ 317 w 360"/>
              <a:gd name="T39" fmla="*/ 199 h 320"/>
              <a:gd name="T40" fmla="*/ 258 w 360"/>
              <a:gd name="T41" fmla="*/ 209 h 320"/>
              <a:gd name="T42" fmla="*/ 186 w 360"/>
              <a:gd name="T43" fmla="*/ 188 h 320"/>
              <a:gd name="T44" fmla="*/ 154 w 360"/>
              <a:gd name="T45" fmla="*/ 298 h 320"/>
              <a:gd name="T46" fmla="*/ 219 w 360"/>
              <a:gd name="T47" fmla="*/ 320 h 320"/>
              <a:gd name="T48" fmla="*/ 287 w 360"/>
              <a:gd name="T49" fmla="*/ 305 h 320"/>
              <a:gd name="T50" fmla="*/ 317 w 360"/>
              <a:gd name="T51" fmla="*/ 199 h 320"/>
              <a:gd name="T52" fmla="*/ 360 w 360"/>
              <a:gd name="T53" fmla="*/ 50 h 320"/>
              <a:gd name="T54" fmla="*/ 300 w 360"/>
              <a:gd name="T55" fmla="*/ 62 h 320"/>
              <a:gd name="T56" fmla="*/ 228 w 360"/>
              <a:gd name="T57" fmla="*/ 40 h 320"/>
              <a:gd name="T58" fmla="*/ 196 w 360"/>
              <a:gd name="T59" fmla="*/ 152 h 320"/>
              <a:gd name="T60" fmla="*/ 266 w 360"/>
              <a:gd name="T61" fmla="*/ 173 h 320"/>
              <a:gd name="T62" fmla="*/ 327 w 360"/>
              <a:gd name="T63" fmla="*/ 158 h 320"/>
              <a:gd name="T64" fmla="*/ 327 w 360"/>
              <a:gd name="T65" fmla="*/ 158 h 320"/>
              <a:gd name="T66" fmla="*/ 329 w 360"/>
              <a:gd name="T67" fmla="*/ 157 h 320"/>
              <a:gd name="T68" fmla="*/ 360 w 360"/>
              <a:gd name="T69" fmla="*/ 50 h 3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360" h="320">
                <a:moveTo>
                  <a:pt x="73" y="14"/>
                </a:moveTo>
                <a:cubicBezTo>
                  <a:pt x="96" y="5"/>
                  <a:pt x="116" y="0"/>
                  <a:pt x="134" y="0"/>
                </a:cubicBezTo>
                <a:cubicBezTo>
                  <a:pt x="144" y="0"/>
                  <a:pt x="153" y="1"/>
                  <a:pt x="161" y="3"/>
                </a:cubicBezTo>
                <a:cubicBezTo>
                  <a:pt x="174" y="6"/>
                  <a:pt x="192" y="16"/>
                  <a:pt x="199" y="20"/>
                </a:cubicBezTo>
                <a:cubicBezTo>
                  <a:pt x="167" y="131"/>
                  <a:pt x="167" y="131"/>
                  <a:pt x="167" y="131"/>
                </a:cubicBezTo>
                <a:cubicBezTo>
                  <a:pt x="150" y="120"/>
                  <a:pt x="130" y="110"/>
                  <a:pt x="103" y="110"/>
                </a:cubicBezTo>
                <a:cubicBezTo>
                  <a:pt x="103" y="110"/>
                  <a:pt x="103" y="110"/>
                  <a:pt x="103" y="110"/>
                </a:cubicBezTo>
                <a:cubicBezTo>
                  <a:pt x="85" y="110"/>
                  <a:pt x="65" y="114"/>
                  <a:pt x="42" y="123"/>
                </a:cubicBezTo>
                <a:lnTo>
                  <a:pt x="73" y="14"/>
                </a:lnTo>
                <a:close/>
                <a:moveTo>
                  <a:pt x="125" y="280"/>
                </a:moveTo>
                <a:cubicBezTo>
                  <a:pt x="133" y="253"/>
                  <a:pt x="152" y="187"/>
                  <a:pt x="158" y="167"/>
                </a:cubicBezTo>
                <a:cubicBezTo>
                  <a:pt x="154" y="165"/>
                  <a:pt x="149" y="162"/>
                  <a:pt x="145" y="160"/>
                </a:cubicBezTo>
                <a:cubicBezTo>
                  <a:pt x="128" y="151"/>
                  <a:pt x="112" y="147"/>
                  <a:pt x="96" y="147"/>
                </a:cubicBezTo>
                <a:cubicBezTo>
                  <a:pt x="94" y="147"/>
                  <a:pt x="92" y="147"/>
                  <a:pt x="90" y="147"/>
                </a:cubicBezTo>
                <a:cubicBezTo>
                  <a:pt x="71" y="149"/>
                  <a:pt x="53" y="154"/>
                  <a:pt x="41" y="158"/>
                </a:cubicBezTo>
                <a:cubicBezTo>
                  <a:pt x="38" y="159"/>
                  <a:pt x="35" y="160"/>
                  <a:pt x="32" y="162"/>
                </a:cubicBezTo>
                <a:cubicBezTo>
                  <a:pt x="0" y="271"/>
                  <a:pt x="0" y="271"/>
                  <a:pt x="0" y="271"/>
                </a:cubicBezTo>
                <a:cubicBezTo>
                  <a:pt x="22" y="263"/>
                  <a:pt x="41" y="259"/>
                  <a:pt x="58" y="259"/>
                </a:cubicBezTo>
                <a:cubicBezTo>
                  <a:pt x="87" y="259"/>
                  <a:pt x="108" y="269"/>
                  <a:pt x="125" y="280"/>
                </a:cubicBezTo>
                <a:close/>
                <a:moveTo>
                  <a:pt x="317" y="199"/>
                </a:moveTo>
                <a:cubicBezTo>
                  <a:pt x="296" y="206"/>
                  <a:pt x="276" y="209"/>
                  <a:pt x="258" y="209"/>
                </a:cubicBezTo>
                <a:cubicBezTo>
                  <a:pt x="224" y="209"/>
                  <a:pt x="201" y="198"/>
                  <a:pt x="186" y="188"/>
                </a:cubicBezTo>
                <a:cubicBezTo>
                  <a:pt x="154" y="298"/>
                  <a:pt x="154" y="298"/>
                  <a:pt x="154" y="298"/>
                </a:cubicBezTo>
                <a:cubicBezTo>
                  <a:pt x="163" y="303"/>
                  <a:pt x="195" y="320"/>
                  <a:pt x="219" y="320"/>
                </a:cubicBezTo>
                <a:cubicBezTo>
                  <a:pt x="239" y="320"/>
                  <a:pt x="261" y="315"/>
                  <a:pt x="287" y="305"/>
                </a:cubicBezTo>
                <a:lnTo>
                  <a:pt x="317" y="199"/>
                </a:lnTo>
                <a:close/>
                <a:moveTo>
                  <a:pt x="360" y="50"/>
                </a:moveTo>
                <a:cubicBezTo>
                  <a:pt x="339" y="58"/>
                  <a:pt x="319" y="62"/>
                  <a:pt x="300" y="62"/>
                </a:cubicBezTo>
                <a:cubicBezTo>
                  <a:pt x="268" y="62"/>
                  <a:pt x="244" y="51"/>
                  <a:pt x="228" y="40"/>
                </a:cubicBezTo>
                <a:cubicBezTo>
                  <a:pt x="196" y="152"/>
                  <a:pt x="196" y="152"/>
                  <a:pt x="196" y="152"/>
                </a:cubicBezTo>
                <a:cubicBezTo>
                  <a:pt x="218" y="166"/>
                  <a:pt x="241" y="173"/>
                  <a:pt x="266" y="173"/>
                </a:cubicBezTo>
                <a:cubicBezTo>
                  <a:pt x="286" y="173"/>
                  <a:pt x="307" y="168"/>
                  <a:pt x="327" y="158"/>
                </a:cubicBezTo>
                <a:cubicBezTo>
                  <a:pt x="327" y="158"/>
                  <a:pt x="327" y="158"/>
                  <a:pt x="327" y="158"/>
                </a:cubicBezTo>
                <a:cubicBezTo>
                  <a:pt x="329" y="157"/>
                  <a:pt x="329" y="157"/>
                  <a:pt x="329" y="157"/>
                </a:cubicBezTo>
                <a:lnTo>
                  <a:pt x="360" y="5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1" name="Freeform 40">
            <a:extLst>
              <a:ext uri="{FF2B5EF4-FFF2-40B4-BE49-F238E27FC236}">
                <a16:creationId xmlns:a16="http://schemas.microsoft.com/office/drawing/2014/main" xmlns="" id="{FC4885F1-5367-4A44-A308-43AF159589C1}"/>
              </a:ext>
            </a:extLst>
          </p:cNvPr>
          <p:cNvSpPr>
            <a:spLocks/>
          </p:cNvSpPr>
          <p:nvPr/>
        </p:nvSpPr>
        <p:spPr bwMode="auto">
          <a:xfrm>
            <a:off x="7824788" y="1371600"/>
            <a:ext cx="458788" cy="434975"/>
          </a:xfrm>
          <a:custGeom>
            <a:avLst/>
            <a:gdLst>
              <a:gd name="T0" fmla="*/ 0 w 318"/>
              <a:gd name="T1" fmla="*/ 0 h 300"/>
              <a:gd name="T2" fmla="*/ 86 w 318"/>
              <a:gd name="T3" fmla="*/ 0 h 300"/>
              <a:gd name="T4" fmla="*/ 101 w 318"/>
              <a:gd name="T5" fmla="*/ 141 h 300"/>
              <a:gd name="T6" fmla="*/ 117 w 318"/>
              <a:gd name="T7" fmla="*/ 0 h 300"/>
              <a:gd name="T8" fmla="*/ 202 w 318"/>
              <a:gd name="T9" fmla="*/ 0 h 300"/>
              <a:gd name="T10" fmla="*/ 210 w 318"/>
              <a:gd name="T11" fmla="*/ 140 h 300"/>
              <a:gd name="T12" fmla="*/ 233 w 318"/>
              <a:gd name="T13" fmla="*/ 0 h 300"/>
              <a:gd name="T14" fmla="*/ 318 w 318"/>
              <a:gd name="T15" fmla="*/ 0 h 300"/>
              <a:gd name="T16" fmla="*/ 279 w 318"/>
              <a:gd name="T17" fmla="*/ 300 h 300"/>
              <a:gd name="T18" fmla="*/ 179 w 318"/>
              <a:gd name="T19" fmla="*/ 300 h 300"/>
              <a:gd name="T20" fmla="*/ 163 w 318"/>
              <a:gd name="T21" fmla="*/ 186 h 300"/>
              <a:gd name="T22" fmla="*/ 140 w 318"/>
              <a:gd name="T23" fmla="*/ 300 h 300"/>
              <a:gd name="T24" fmla="*/ 39 w 318"/>
              <a:gd name="T25" fmla="*/ 300 h 300"/>
              <a:gd name="T26" fmla="*/ 0 w 318"/>
              <a:gd name="T27" fmla="*/ 0 h 3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318" h="300">
                <a:moveTo>
                  <a:pt x="0" y="0"/>
                </a:moveTo>
                <a:cubicBezTo>
                  <a:pt x="29" y="0"/>
                  <a:pt x="57" y="0"/>
                  <a:pt x="86" y="0"/>
                </a:cubicBezTo>
                <a:cubicBezTo>
                  <a:pt x="88" y="54"/>
                  <a:pt x="96" y="92"/>
                  <a:pt x="101" y="141"/>
                </a:cubicBezTo>
                <a:cubicBezTo>
                  <a:pt x="107" y="104"/>
                  <a:pt x="111" y="46"/>
                  <a:pt x="117" y="0"/>
                </a:cubicBezTo>
                <a:cubicBezTo>
                  <a:pt x="145" y="0"/>
                  <a:pt x="173" y="0"/>
                  <a:pt x="202" y="0"/>
                </a:cubicBezTo>
                <a:cubicBezTo>
                  <a:pt x="203" y="55"/>
                  <a:pt x="207" y="85"/>
                  <a:pt x="210" y="140"/>
                </a:cubicBezTo>
                <a:cubicBezTo>
                  <a:pt x="219" y="99"/>
                  <a:pt x="226" y="48"/>
                  <a:pt x="233" y="0"/>
                </a:cubicBezTo>
                <a:cubicBezTo>
                  <a:pt x="261" y="0"/>
                  <a:pt x="290" y="0"/>
                  <a:pt x="318" y="0"/>
                </a:cubicBezTo>
                <a:cubicBezTo>
                  <a:pt x="304" y="99"/>
                  <a:pt x="295" y="203"/>
                  <a:pt x="279" y="300"/>
                </a:cubicBezTo>
                <a:cubicBezTo>
                  <a:pt x="246" y="300"/>
                  <a:pt x="212" y="300"/>
                  <a:pt x="179" y="300"/>
                </a:cubicBezTo>
                <a:cubicBezTo>
                  <a:pt x="174" y="266"/>
                  <a:pt x="168" y="229"/>
                  <a:pt x="163" y="186"/>
                </a:cubicBezTo>
                <a:cubicBezTo>
                  <a:pt x="155" y="223"/>
                  <a:pt x="148" y="264"/>
                  <a:pt x="140" y="300"/>
                </a:cubicBezTo>
                <a:cubicBezTo>
                  <a:pt x="106" y="300"/>
                  <a:pt x="73" y="300"/>
                  <a:pt x="39" y="300"/>
                </a:cubicBezTo>
                <a:cubicBezTo>
                  <a:pt x="24" y="203"/>
                  <a:pt x="9" y="104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2" name="Freeform 41">
            <a:extLst>
              <a:ext uri="{FF2B5EF4-FFF2-40B4-BE49-F238E27FC236}">
                <a16:creationId xmlns:a16="http://schemas.microsoft.com/office/drawing/2014/main" xmlns="" id="{2E050DF0-7D33-41F5-AD93-E453034B436C}"/>
              </a:ext>
            </a:extLst>
          </p:cNvPr>
          <p:cNvSpPr>
            <a:spLocks noEditPoints="1"/>
          </p:cNvSpPr>
          <p:nvPr/>
        </p:nvSpPr>
        <p:spPr bwMode="auto">
          <a:xfrm>
            <a:off x="7794625" y="1938338"/>
            <a:ext cx="519113" cy="523875"/>
          </a:xfrm>
          <a:custGeom>
            <a:avLst/>
            <a:gdLst>
              <a:gd name="T0" fmla="*/ 20 w 360"/>
              <a:gd name="T1" fmla="*/ 93 h 361"/>
              <a:gd name="T2" fmla="*/ 180 w 360"/>
              <a:gd name="T3" fmla="*/ 0 h 361"/>
              <a:gd name="T4" fmla="*/ 298 w 360"/>
              <a:gd name="T5" fmla="*/ 46 h 361"/>
              <a:gd name="T6" fmla="*/ 269 w 360"/>
              <a:gd name="T7" fmla="*/ 52 h 361"/>
              <a:gd name="T8" fmla="*/ 268 w 360"/>
              <a:gd name="T9" fmla="*/ 122 h 361"/>
              <a:gd name="T10" fmla="*/ 293 w 360"/>
              <a:gd name="T11" fmla="*/ 181 h 361"/>
              <a:gd name="T12" fmla="*/ 249 w 360"/>
              <a:gd name="T13" fmla="*/ 282 h 361"/>
              <a:gd name="T14" fmla="*/ 207 w 360"/>
              <a:gd name="T15" fmla="*/ 138 h 361"/>
              <a:gd name="T16" fmla="*/ 206 w 360"/>
              <a:gd name="T17" fmla="*/ 125 h 361"/>
              <a:gd name="T18" fmla="*/ 209 w 360"/>
              <a:gd name="T19" fmla="*/ 114 h 361"/>
              <a:gd name="T20" fmla="*/ 216 w 360"/>
              <a:gd name="T21" fmla="*/ 109 h 361"/>
              <a:gd name="T22" fmla="*/ 236 w 360"/>
              <a:gd name="T23" fmla="*/ 109 h 361"/>
              <a:gd name="T24" fmla="*/ 236 w 360"/>
              <a:gd name="T25" fmla="*/ 93 h 361"/>
              <a:gd name="T26" fmla="*/ 128 w 360"/>
              <a:gd name="T27" fmla="*/ 93 h 361"/>
              <a:gd name="T28" fmla="*/ 128 w 360"/>
              <a:gd name="T29" fmla="*/ 109 h 361"/>
              <a:gd name="T30" fmla="*/ 131 w 360"/>
              <a:gd name="T31" fmla="*/ 109 h 361"/>
              <a:gd name="T32" fmla="*/ 142 w 360"/>
              <a:gd name="T33" fmla="*/ 117 h 361"/>
              <a:gd name="T34" fmla="*/ 157 w 360"/>
              <a:gd name="T35" fmla="*/ 152 h 361"/>
              <a:gd name="T36" fmla="*/ 172 w 360"/>
              <a:gd name="T37" fmla="*/ 204 h 361"/>
              <a:gd name="T38" fmla="*/ 138 w 360"/>
              <a:gd name="T39" fmla="*/ 282 h 361"/>
              <a:gd name="T40" fmla="*/ 101 w 360"/>
              <a:gd name="T41" fmla="*/ 126 h 361"/>
              <a:gd name="T42" fmla="*/ 105 w 360"/>
              <a:gd name="T43" fmla="*/ 113 h 361"/>
              <a:gd name="T44" fmla="*/ 111 w 360"/>
              <a:gd name="T45" fmla="*/ 109 h 361"/>
              <a:gd name="T46" fmla="*/ 112 w 360"/>
              <a:gd name="T47" fmla="*/ 109 h 361"/>
              <a:gd name="T48" fmla="*/ 112 w 360"/>
              <a:gd name="T49" fmla="*/ 93 h 361"/>
              <a:gd name="T50" fmla="*/ 20 w 360"/>
              <a:gd name="T51" fmla="*/ 93 h 361"/>
              <a:gd name="T52" fmla="*/ 42 w 360"/>
              <a:gd name="T53" fmla="*/ 120 h 361"/>
              <a:gd name="T54" fmla="*/ 24 w 360"/>
              <a:gd name="T55" fmla="*/ 109 h 361"/>
              <a:gd name="T56" fmla="*/ 14 w 360"/>
              <a:gd name="T57" fmla="*/ 109 h 361"/>
              <a:gd name="T58" fmla="*/ 0 w 360"/>
              <a:gd name="T59" fmla="*/ 180 h 361"/>
              <a:gd name="T60" fmla="*/ 110 w 360"/>
              <a:gd name="T61" fmla="*/ 345 h 361"/>
              <a:gd name="T62" fmla="*/ 42 w 360"/>
              <a:gd name="T63" fmla="*/ 120 h 361"/>
              <a:gd name="T64" fmla="*/ 335 w 360"/>
              <a:gd name="T65" fmla="*/ 91 h 361"/>
              <a:gd name="T66" fmla="*/ 331 w 360"/>
              <a:gd name="T67" fmla="*/ 149 h 361"/>
              <a:gd name="T68" fmla="*/ 254 w 360"/>
              <a:gd name="T69" fmla="*/ 345 h 361"/>
              <a:gd name="T70" fmla="*/ 360 w 360"/>
              <a:gd name="T71" fmla="*/ 182 h 361"/>
              <a:gd name="T72" fmla="*/ 335 w 360"/>
              <a:gd name="T73" fmla="*/ 91 h 361"/>
              <a:gd name="T74" fmla="*/ 184 w 360"/>
              <a:gd name="T75" fmla="*/ 243 h 361"/>
              <a:gd name="T76" fmla="*/ 138 w 360"/>
              <a:gd name="T77" fmla="*/ 356 h 361"/>
              <a:gd name="T78" fmla="*/ 180 w 360"/>
              <a:gd name="T79" fmla="*/ 361 h 361"/>
              <a:gd name="T80" fmla="*/ 224 w 360"/>
              <a:gd name="T81" fmla="*/ 355 h 361"/>
              <a:gd name="T82" fmla="*/ 184 w 360"/>
              <a:gd name="T83" fmla="*/ 243 h 3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360" h="361">
                <a:moveTo>
                  <a:pt x="20" y="93"/>
                </a:moveTo>
                <a:cubicBezTo>
                  <a:pt x="50" y="37"/>
                  <a:pt x="111" y="0"/>
                  <a:pt x="180" y="0"/>
                </a:cubicBezTo>
                <a:cubicBezTo>
                  <a:pt x="225" y="0"/>
                  <a:pt x="266" y="19"/>
                  <a:pt x="298" y="46"/>
                </a:cubicBezTo>
                <a:cubicBezTo>
                  <a:pt x="289" y="44"/>
                  <a:pt x="279" y="46"/>
                  <a:pt x="269" y="52"/>
                </a:cubicBezTo>
                <a:cubicBezTo>
                  <a:pt x="246" y="65"/>
                  <a:pt x="238" y="103"/>
                  <a:pt x="268" y="122"/>
                </a:cubicBezTo>
                <a:cubicBezTo>
                  <a:pt x="287" y="134"/>
                  <a:pt x="294" y="163"/>
                  <a:pt x="293" y="181"/>
                </a:cubicBezTo>
                <a:cubicBezTo>
                  <a:pt x="292" y="199"/>
                  <a:pt x="249" y="282"/>
                  <a:pt x="249" y="282"/>
                </a:cubicBezTo>
                <a:cubicBezTo>
                  <a:pt x="207" y="138"/>
                  <a:pt x="207" y="138"/>
                  <a:pt x="207" y="138"/>
                </a:cubicBezTo>
                <a:cubicBezTo>
                  <a:pt x="207" y="138"/>
                  <a:pt x="206" y="128"/>
                  <a:pt x="206" y="125"/>
                </a:cubicBezTo>
                <a:cubicBezTo>
                  <a:pt x="206" y="121"/>
                  <a:pt x="207" y="116"/>
                  <a:pt x="209" y="114"/>
                </a:cubicBezTo>
                <a:cubicBezTo>
                  <a:pt x="211" y="112"/>
                  <a:pt x="213" y="109"/>
                  <a:pt x="216" y="109"/>
                </a:cubicBezTo>
                <a:cubicBezTo>
                  <a:pt x="236" y="109"/>
                  <a:pt x="236" y="109"/>
                  <a:pt x="236" y="109"/>
                </a:cubicBezTo>
                <a:cubicBezTo>
                  <a:pt x="236" y="93"/>
                  <a:pt x="236" y="93"/>
                  <a:pt x="236" y="93"/>
                </a:cubicBezTo>
                <a:cubicBezTo>
                  <a:pt x="128" y="93"/>
                  <a:pt x="128" y="93"/>
                  <a:pt x="128" y="93"/>
                </a:cubicBezTo>
                <a:cubicBezTo>
                  <a:pt x="128" y="109"/>
                  <a:pt x="128" y="109"/>
                  <a:pt x="128" y="109"/>
                </a:cubicBezTo>
                <a:cubicBezTo>
                  <a:pt x="131" y="109"/>
                  <a:pt x="131" y="109"/>
                  <a:pt x="131" y="109"/>
                </a:cubicBezTo>
                <a:cubicBezTo>
                  <a:pt x="135" y="109"/>
                  <a:pt x="138" y="113"/>
                  <a:pt x="142" y="117"/>
                </a:cubicBezTo>
                <a:cubicBezTo>
                  <a:pt x="146" y="121"/>
                  <a:pt x="151" y="136"/>
                  <a:pt x="157" y="152"/>
                </a:cubicBezTo>
                <a:cubicBezTo>
                  <a:pt x="172" y="204"/>
                  <a:pt x="172" y="204"/>
                  <a:pt x="172" y="204"/>
                </a:cubicBezTo>
                <a:cubicBezTo>
                  <a:pt x="138" y="282"/>
                  <a:pt x="138" y="282"/>
                  <a:pt x="138" y="282"/>
                </a:cubicBezTo>
                <a:cubicBezTo>
                  <a:pt x="101" y="126"/>
                  <a:pt x="101" y="126"/>
                  <a:pt x="101" y="126"/>
                </a:cubicBezTo>
                <a:cubicBezTo>
                  <a:pt x="101" y="126"/>
                  <a:pt x="102" y="115"/>
                  <a:pt x="105" y="113"/>
                </a:cubicBezTo>
                <a:cubicBezTo>
                  <a:pt x="106" y="112"/>
                  <a:pt x="108" y="109"/>
                  <a:pt x="111" y="109"/>
                </a:cubicBezTo>
                <a:cubicBezTo>
                  <a:pt x="112" y="109"/>
                  <a:pt x="112" y="109"/>
                  <a:pt x="112" y="109"/>
                </a:cubicBezTo>
                <a:cubicBezTo>
                  <a:pt x="112" y="93"/>
                  <a:pt x="112" y="93"/>
                  <a:pt x="112" y="93"/>
                </a:cubicBezTo>
                <a:cubicBezTo>
                  <a:pt x="20" y="93"/>
                  <a:pt x="20" y="93"/>
                  <a:pt x="20" y="93"/>
                </a:cubicBezTo>
                <a:close/>
                <a:moveTo>
                  <a:pt x="42" y="120"/>
                </a:moveTo>
                <a:cubicBezTo>
                  <a:pt x="42" y="120"/>
                  <a:pt x="33" y="109"/>
                  <a:pt x="24" y="109"/>
                </a:cubicBezTo>
                <a:cubicBezTo>
                  <a:pt x="14" y="109"/>
                  <a:pt x="14" y="109"/>
                  <a:pt x="14" y="109"/>
                </a:cubicBezTo>
                <a:cubicBezTo>
                  <a:pt x="5" y="129"/>
                  <a:pt x="0" y="155"/>
                  <a:pt x="0" y="180"/>
                </a:cubicBezTo>
                <a:cubicBezTo>
                  <a:pt x="0" y="254"/>
                  <a:pt x="45" y="318"/>
                  <a:pt x="110" y="345"/>
                </a:cubicBezTo>
                <a:lnTo>
                  <a:pt x="42" y="120"/>
                </a:lnTo>
                <a:close/>
                <a:moveTo>
                  <a:pt x="335" y="91"/>
                </a:moveTo>
                <a:cubicBezTo>
                  <a:pt x="338" y="107"/>
                  <a:pt x="338" y="127"/>
                  <a:pt x="331" y="149"/>
                </a:cubicBezTo>
                <a:cubicBezTo>
                  <a:pt x="314" y="205"/>
                  <a:pt x="270" y="306"/>
                  <a:pt x="254" y="345"/>
                </a:cubicBezTo>
                <a:cubicBezTo>
                  <a:pt x="316" y="317"/>
                  <a:pt x="360" y="255"/>
                  <a:pt x="360" y="182"/>
                </a:cubicBezTo>
                <a:cubicBezTo>
                  <a:pt x="360" y="149"/>
                  <a:pt x="351" y="118"/>
                  <a:pt x="335" y="91"/>
                </a:cubicBezTo>
                <a:close/>
                <a:moveTo>
                  <a:pt x="184" y="243"/>
                </a:moveTo>
                <a:cubicBezTo>
                  <a:pt x="138" y="356"/>
                  <a:pt x="138" y="356"/>
                  <a:pt x="138" y="356"/>
                </a:cubicBezTo>
                <a:cubicBezTo>
                  <a:pt x="151" y="359"/>
                  <a:pt x="165" y="361"/>
                  <a:pt x="180" y="361"/>
                </a:cubicBezTo>
                <a:cubicBezTo>
                  <a:pt x="195" y="361"/>
                  <a:pt x="210" y="359"/>
                  <a:pt x="224" y="355"/>
                </a:cubicBezTo>
                <a:lnTo>
                  <a:pt x="184" y="24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3" name="Freeform 42">
            <a:extLst>
              <a:ext uri="{FF2B5EF4-FFF2-40B4-BE49-F238E27FC236}">
                <a16:creationId xmlns:a16="http://schemas.microsoft.com/office/drawing/2014/main" xmlns="" id="{F1A550CC-4F54-4FB9-9291-CC1AB8D7CCC7}"/>
              </a:ext>
            </a:extLst>
          </p:cNvPr>
          <p:cNvSpPr>
            <a:spLocks noEditPoints="1"/>
          </p:cNvSpPr>
          <p:nvPr/>
        </p:nvSpPr>
        <p:spPr bwMode="auto">
          <a:xfrm>
            <a:off x="7837488" y="2590800"/>
            <a:ext cx="433388" cy="434975"/>
          </a:xfrm>
          <a:custGeom>
            <a:avLst/>
            <a:gdLst>
              <a:gd name="T0" fmla="*/ 0 w 300"/>
              <a:gd name="T1" fmla="*/ 150 h 300"/>
              <a:gd name="T2" fmla="*/ 150 w 300"/>
              <a:gd name="T3" fmla="*/ 300 h 300"/>
              <a:gd name="T4" fmla="*/ 300 w 300"/>
              <a:gd name="T5" fmla="*/ 150 h 300"/>
              <a:gd name="T6" fmla="*/ 150 w 300"/>
              <a:gd name="T7" fmla="*/ 0 h 300"/>
              <a:gd name="T8" fmla="*/ 0 w 300"/>
              <a:gd name="T9" fmla="*/ 150 h 300"/>
              <a:gd name="T10" fmla="*/ 12 w 300"/>
              <a:gd name="T11" fmla="*/ 150 h 300"/>
              <a:gd name="T12" fmla="*/ 24 w 300"/>
              <a:gd name="T13" fmla="*/ 94 h 300"/>
              <a:gd name="T14" fmla="*/ 90 w 300"/>
              <a:gd name="T15" fmla="*/ 275 h 300"/>
              <a:gd name="T16" fmla="*/ 12 w 300"/>
              <a:gd name="T17" fmla="*/ 150 h 300"/>
              <a:gd name="T18" fmla="*/ 150 w 300"/>
              <a:gd name="T19" fmla="*/ 289 h 300"/>
              <a:gd name="T20" fmla="*/ 111 w 300"/>
              <a:gd name="T21" fmla="*/ 283 h 300"/>
              <a:gd name="T22" fmla="*/ 153 w 300"/>
              <a:gd name="T23" fmla="*/ 162 h 300"/>
              <a:gd name="T24" fmla="*/ 195 w 300"/>
              <a:gd name="T25" fmla="*/ 279 h 300"/>
              <a:gd name="T26" fmla="*/ 196 w 300"/>
              <a:gd name="T27" fmla="*/ 281 h 300"/>
              <a:gd name="T28" fmla="*/ 150 w 300"/>
              <a:gd name="T29" fmla="*/ 289 h 300"/>
              <a:gd name="T30" fmla="*/ 262 w 300"/>
              <a:gd name="T31" fmla="*/ 148 h 300"/>
              <a:gd name="T32" fmla="*/ 273 w 300"/>
              <a:gd name="T33" fmla="*/ 98 h 300"/>
              <a:gd name="T34" fmla="*/ 272 w 300"/>
              <a:gd name="T35" fmla="*/ 84 h 300"/>
              <a:gd name="T36" fmla="*/ 289 w 300"/>
              <a:gd name="T37" fmla="*/ 150 h 300"/>
              <a:gd name="T38" fmla="*/ 220 w 300"/>
              <a:gd name="T39" fmla="*/ 270 h 300"/>
              <a:gd name="T40" fmla="*/ 262 w 300"/>
              <a:gd name="T41" fmla="*/ 148 h 300"/>
              <a:gd name="T42" fmla="*/ 232 w 300"/>
              <a:gd name="T43" fmla="*/ 105 h 300"/>
              <a:gd name="T44" fmla="*/ 244 w 300"/>
              <a:gd name="T45" fmla="*/ 143 h 300"/>
              <a:gd name="T46" fmla="*/ 233 w 300"/>
              <a:gd name="T47" fmla="*/ 188 h 300"/>
              <a:gd name="T48" fmla="*/ 219 w 300"/>
              <a:gd name="T49" fmla="*/ 234 h 300"/>
              <a:gd name="T50" fmla="*/ 169 w 300"/>
              <a:gd name="T51" fmla="*/ 85 h 300"/>
              <a:gd name="T52" fmla="*/ 185 w 300"/>
              <a:gd name="T53" fmla="*/ 84 h 300"/>
              <a:gd name="T54" fmla="*/ 184 w 300"/>
              <a:gd name="T55" fmla="*/ 73 h 300"/>
              <a:gd name="T56" fmla="*/ 147 w 300"/>
              <a:gd name="T57" fmla="*/ 74 h 300"/>
              <a:gd name="T58" fmla="*/ 111 w 300"/>
              <a:gd name="T59" fmla="*/ 73 h 300"/>
              <a:gd name="T60" fmla="*/ 110 w 300"/>
              <a:gd name="T61" fmla="*/ 84 h 300"/>
              <a:gd name="T62" fmla="*/ 125 w 300"/>
              <a:gd name="T63" fmla="*/ 85 h 300"/>
              <a:gd name="T64" fmla="*/ 146 w 300"/>
              <a:gd name="T65" fmla="*/ 144 h 300"/>
              <a:gd name="T66" fmla="*/ 116 w 300"/>
              <a:gd name="T67" fmla="*/ 235 h 300"/>
              <a:gd name="T68" fmla="*/ 65 w 300"/>
              <a:gd name="T69" fmla="*/ 85 h 300"/>
              <a:gd name="T70" fmla="*/ 81 w 300"/>
              <a:gd name="T71" fmla="*/ 84 h 300"/>
              <a:gd name="T72" fmla="*/ 80 w 300"/>
              <a:gd name="T73" fmla="*/ 73 h 300"/>
              <a:gd name="T74" fmla="*/ 43 w 300"/>
              <a:gd name="T75" fmla="*/ 74 h 300"/>
              <a:gd name="T76" fmla="*/ 35 w 300"/>
              <a:gd name="T77" fmla="*/ 74 h 300"/>
              <a:gd name="T78" fmla="*/ 150 w 300"/>
              <a:gd name="T79" fmla="*/ 12 h 300"/>
              <a:gd name="T80" fmla="*/ 244 w 300"/>
              <a:gd name="T81" fmla="*/ 48 h 300"/>
              <a:gd name="T82" fmla="*/ 242 w 300"/>
              <a:gd name="T83" fmla="*/ 48 h 300"/>
              <a:gd name="T84" fmla="*/ 219 w 300"/>
              <a:gd name="T85" fmla="*/ 73 h 300"/>
              <a:gd name="T86" fmla="*/ 232 w 300"/>
              <a:gd name="T87" fmla="*/ 105 h 3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300" h="300">
                <a:moveTo>
                  <a:pt x="0" y="150"/>
                </a:moveTo>
                <a:cubicBezTo>
                  <a:pt x="0" y="233"/>
                  <a:pt x="67" y="300"/>
                  <a:pt x="150" y="300"/>
                </a:cubicBezTo>
                <a:cubicBezTo>
                  <a:pt x="233" y="300"/>
                  <a:pt x="300" y="233"/>
                  <a:pt x="300" y="150"/>
                </a:cubicBezTo>
                <a:cubicBezTo>
                  <a:pt x="300" y="67"/>
                  <a:pt x="233" y="0"/>
                  <a:pt x="150" y="0"/>
                </a:cubicBezTo>
                <a:cubicBezTo>
                  <a:pt x="67" y="0"/>
                  <a:pt x="0" y="67"/>
                  <a:pt x="0" y="150"/>
                </a:cubicBezTo>
                <a:close/>
                <a:moveTo>
                  <a:pt x="12" y="150"/>
                </a:moveTo>
                <a:cubicBezTo>
                  <a:pt x="12" y="130"/>
                  <a:pt x="16" y="111"/>
                  <a:pt x="24" y="94"/>
                </a:cubicBezTo>
                <a:cubicBezTo>
                  <a:pt x="90" y="275"/>
                  <a:pt x="90" y="275"/>
                  <a:pt x="90" y="275"/>
                </a:cubicBezTo>
                <a:cubicBezTo>
                  <a:pt x="44" y="252"/>
                  <a:pt x="12" y="205"/>
                  <a:pt x="12" y="150"/>
                </a:cubicBezTo>
                <a:close/>
                <a:moveTo>
                  <a:pt x="150" y="289"/>
                </a:moveTo>
                <a:cubicBezTo>
                  <a:pt x="137" y="289"/>
                  <a:pt x="124" y="287"/>
                  <a:pt x="111" y="283"/>
                </a:cubicBezTo>
                <a:cubicBezTo>
                  <a:pt x="153" y="162"/>
                  <a:pt x="153" y="162"/>
                  <a:pt x="153" y="162"/>
                </a:cubicBezTo>
                <a:cubicBezTo>
                  <a:pt x="195" y="279"/>
                  <a:pt x="195" y="279"/>
                  <a:pt x="195" y="279"/>
                </a:cubicBezTo>
                <a:cubicBezTo>
                  <a:pt x="196" y="280"/>
                  <a:pt x="196" y="280"/>
                  <a:pt x="196" y="281"/>
                </a:cubicBezTo>
                <a:cubicBezTo>
                  <a:pt x="182" y="286"/>
                  <a:pt x="166" y="289"/>
                  <a:pt x="150" y="289"/>
                </a:cubicBezTo>
                <a:close/>
                <a:moveTo>
                  <a:pt x="262" y="148"/>
                </a:moveTo>
                <a:cubicBezTo>
                  <a:pt x="270" y="128"/>
                  <a:pt x="273" y="112"/>
                  <a:pt x="273" y="98"/>
                </a:cubicBezTo>
                <a:cubicBezTo>
                  <a:pt x="273" y="93"/>
                  <a:pt x="272" y="88"/>
                  <a:pt x="272" y="84"/>
                </a:cubicBezTo>
                <a:cubicBezTo>
                  <a:pt x="283" y="104"/>
                  <a:pt x="289" y="126"/>
                  <a:pt x="289" y="150"/>
                </a:cubicBezTo>
                <a:cubicBezTo>
                  <a:pt x="289" y="201"/>
                  <a:pt x="261" y="246"/>
                  <a:pt x="220" y="270"/>
                </a:cubicBezTo>
                <a:lnTo>
                  <a:pt x="262" y="148"/>
                </a:lnTo>
                <a:close/>
                <a:moveTo>
                  <a:pt x="232" y="105"/>
                </a:moveTo>
                <a:cubicBezTo>
                  <a:pt x="238" y="114"/>
                  <a:pt x="244" y="126"/>
                  <a:pt x="244" y="143"/>
                </a:cubicBezTo>
                <a:cubicBezTo>
                  <a:pt x="244" y="155"/>
                  <a:pt x="240" y="170"/>
                  <a:pt x="233" y="188"/>
                </a:cubicBezTo>
                <a:cubicBezTo>
                  <a:pt x="219" y="234"/>
                  <a:pt x="219" y="234"/>
                  <a:pt x="219" y="234"/>
                </a:cubicBezTo>
                <a:cubicBezTo>
                  <a:pt x="169" y="85"/>
                  <a:pt x="169" y="85"/>
                  <a:pt x="169" y="85"/>
                </a:cubicBezTo>
                <a:cubicBezTo>
                  <a:pt x="178" y="85"/>
                  <a:pt x="185" y="84"/>
                  <a:pt x="185" y="84"/>
                </a:cubicBezTo>
                <a:cubicBezTo>
                  <a:pt x="193" y="83"/>
                  <a:pt x="192" y="72"/>
                  <a:pt x="184" y="73"/>
                </a:cubicBezTo>
                <a:cubicBezTo>
                  <a:pt x="184" y="73"/>
                  <a:pt x="162" y="74"/>
                  <a:pt x="147" y="74"/>
                </a:cubicBezTo>
                <a:cubicBezTo>
                  <a:pt x="134" y="74"/>
                  <a:pt x="111" y="73"/>
                  <a:pt x="111" y="73"/>
                </a:cubicBezTo>
                <a:cubicBezTo>
                  <a:pt x="103" y="72"/>
                  <a:pt x="103" y="84"/>
                  <a:pt x="110" y="84"/>
                </a:cubicBezTo>
                <a:cubicBezTo>
                  <a:pt x="110" y="84"/>
                  <a:pt x="117" y="85"/>
                  <a:pt x="125" y="85"/>
                </a:cubicBezTo>
                <a:cubicBezTo>
                  <a:pt x="146" y="144"/>
                  <a:pt x="146" y="144"/>
                  <a:pt x="146" y="144"/>
                </a:cubicBezTo>
                <a:cubicBezTo>
                  <a:pt x="116" y="235"/>
                  <a:pt x="116" y="235"/>
                  <a:pt x="116" y="235"/>
                </a:cubicBezTo>
                <a:cubicBezTo>
                  <a:pt x="65" y="85"/>
                  <a:pt x="65" y="85"/>
                  <a:pt x="65" y="85"/>
                </a:cubicBezTo>
                <a:cubicBezTo>
                  <a:pt x="74" y="85"/>
                  <a:pt x="81" y="84"/>
                  <a:pt x="81" y="84"/>
                </a:cubicBezTo>
                <a:cubicBezTo>
                  <a:pt x="89" y="83"/>
                  <a:pt x="88" y="72"/>
                  <a:pt x="80" y="73"/>
                </a:cubicBezTo>
                <a:cubicBezTo>
                  <a:pt x="80" y="73"/>
                  <a:pt x="58" y="74"/>
                  <a:pt x="43" y="74"/>
                </a:cubicBezTo>
                <a:cubicBezTo>
                  <a:pt x="41" y="74"/>
                  <a:pt x="38" y="74"/>
                  <a:pt x="35" y="74"/>
                </a:cubicBezTo>
                <a:cubicBezTo>
                  <a:pt x="59" y="37"/>
                  <a:pt x="102" y="12"/>
                  <a:pt x="150" y="12"/>
                </a:cubicBezTo>
                <a:cubicBezTo>
                  <a:pt x="186" y="12"/>
                  <a:pt x="219" y="26"/>
                  <a:pt x="244" y="48"/>
                </a:cubicBezTo>
                <a:cubicBezTo>
                  <a:pt x="243" y="48"/>
                  <a:pt x="243" y="48"/>
                  <a:pt x="242" y="48"/>
                </a:cubicBezTo>
                <a:cubicBezTo>
                  <a:pt x="228" y="48"/>
                  <a:pt x="219" y="60"/>
                  <a:pt x="219" y="73"/>
                </a:cubicBezTo>
                <a:cubicBezTo>
                  <a:pt x="219" y="84"/>
                  <a:pt x="225" y="94"/>
                  <a:pt x="232" y="10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4" name="Freeform 43">
            <a:extLst>
              <a:ext uri="{FF2B5EF4-FFF2-40B4-BE49-F238E27FC236}">
                <a16:creationId xmlns:a16="http://schemas.microsoft.com/office/drawing/2014/main" xmlns="" id="{F2F1BB35-58D4-4C5A-A410-BE0D79692909}"/>
              </a:ext>
            </a:extLst>
          </p:cNvPr>
          <p:cNvSpPr>
            <a:spLocks noEditPoints="1"/>
          </p:cNvSpPr>
          <p:nvPr/>
        </p:nvSpPr>
        <p:spPr bwMode="auto">
          <a:xfrm>
            <a:off x="7853363" y="3206750"/>
            <a:ext cx="407988" cy="434975"/>
          </a:xfrm>
          <a:custGeom>
            <a:avLst/>
            <a:gdLst>
              <a:gd name="T0" fmla="*/ 160 w 257"/>
              <a:gd name="T1" fmla="*/ 274 h 274"/>
              <a:gd name="T2" fmla="*/ 98 w 257"/>
              <a:gd name="T3" fmla="*/ 166 h 274"/>
              <a:gd name="T4" fmla="*/ 194 w 257"/>
              <a:gd name="T5" fmla="*/ 0 h 274"/>
              <a:gd name="T6" fmla="*/ 257 w 257"/>
              <a:gd name="T7" fmla="*/ 0 h 274"/>
              <a:gd name="T8" fmla="*/ 163 w 257"/>
              <a:gd name="T9" fmla="*/ 166 h 274"/>
              <a:gd name="T10" fmla="*/ 224 w 257"/>
              <a:gd name="T11" fmla="*/ 274 h 274"/>
              <a:gd name="T12" fmla="*/ 160 w 257"/>
              <a:gd name="T13" fmla="*/ 274 h 274"/>
              <a:gd name="T14" fmla="*/ 59 w 257"/>
              <a:gd name="T15" fmla="*/ 191 h 274"/>
              <a:gd name="T16" fmla="*/ 107 w 257"/>
              <a:gd name="T17" fmla="*/ 113 h 274"/>
              <a:gd name="T18" fmla="*/ 71 w 257"/>
              <a:gd name="T19" fmla="*/ 50 h 274"/>
              <a:gd name="T20" fmla="*/ 11 w 257"/>
              <a:gd name="T21" fmla="*/ 50 h 274"/>
              <a:gd name="T22" fmla="*/ 47 w 257"/>
              <a:gd name="T23" fmla="*/ 113 h 274"/>
              <a:gd name="T24" fmla="*/ 0 w 257"/>
              <a:gd name="T25" fmla="*/ 191 h 274"/>
              <a:gd name="T26" fmla="*/ 59 w 257"/>
              <a:gd name="T27" fmla="*/ 191 h 2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257" h="274">
                <a:moveTo>
                  <a:pt x="160" y="274"/>
                </a:moveTo>
                <a:lnTo>
                  <a:pt x="98" y="166"/>
                </a:lnTo>
                <a:lnTo>
                  <a:pt x="194" y="0"/>
                </a:lnTo>
                <a:lnTo>
                  <a:pt x="257" y="0"/>
                </a:lnTo>
                <a:lnTo>
                  <a:pt x="163" y="166"/>
                </a:lnTo>
                <a:lnTo>
                  <a:pt x="224" y="274"/>
                </a:lnTo>
                <a:lnTo>
                  <a:pt x="160" y="274"/>
                </a:lnTo>
                <a:close/>
                <a:moveTo>
                  <a:pt x="59" y="191"/>
                </a:moveTo>
                <a:lnTo>
                  <a:pt x="107" y="113"/>
                </a:lnTo>
                <a:lnTo>
                  <a:pt x="71" y="50"/>
                </a:lnTo>
                <a:lnTo>
                  <a:pt x="11" y="50"/>
                </a:lnTo>
                <a:lnTo>
                  <a:pt x="47" y="113"/>
                </a:lnTo>
                <a:lnTo>
                  <a:pt x="0" y="191"/>
                </a:lnTo>
                <a:lnTo>
                  <a:pt x="59" y="19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5" name="Freeform 44">
            <a:extLst>
              <a:ext uri="{FF2B5EF4-FFF2-40B4-BE49-F238E27FC236}">
                <a16:creationId xmlns:a16="http://schemas.microsoft.com/office/drawing/2014/main" xmlns="" id="{34FB77BF-E7B4-43CA-B38F-294538C55FA0}"/>
              </a:ext>
            </a:extLst>
          </p:cNvPr>
          <p:cNvSpPr>
            <a:spLocks/>
          </p:cNvSpPr>
          <p:nvPr/>
        </p:nvSpPr>
        <p:spPr bwMode="auto">
          <a:xfrm>
            <a:off x="7912100" y="3810000"/>
            <a:ext cx="287338" cy="434975"/>
          </a:xfrm>
          <a:custGeom>
            <a:avLst/>
            <a:gdLst>
              <a:gd name="T0" fmla="*/ 100 w 200"/>
              <a:gd name="T1" fmla="*/ 300 h 300"/>
              <a:gd name="T2" fmla="*/ 0 w 200"/>
              <a:gd name="T3" fmla="*/ 200 h 300"/>
              <a:gd name="T4" fmla="*/ 0 w 200"/>
              <a:gd name="T5" fmla="*/ 0 h 300"/>
              <a:gd name="T6" fmla="*/ 58 w 200"/>
              <a:gd name="T7" fmla="*/ 0 h 300"/>
              <a:gd name="T8" fmla="*/ 58 w 200"/>
              <a:gd name="T9" fmla="*/ 200 h 300"/>
              <a:gd name="T10" fmla="*/ 100 w 200"/>
              <a:gd name="T11" fmla="*/ 243 h 300"/>
              <a:gd name="T12" fmla="*/ 143 w 200"/>
              <a:gd name="T13" fmla="*/ 200 h 300"/>
              <a:gd name="T14" fmla="*/ 100 w 200"/>
              <a:gd name="T15" fmla="*/ 157 h 300"/>
              <a:gd name="T16" fmla="*/ 72 w 200"/>
              <a:gd name="T17" fmla="*/ 157 h 300"/>
              <a:gd name="T18" fmla="*/ 72 w 200"/>
              <a:gd name="T19" fmla="*/ 100 h 300"/>
              <a:gd name="T20" fmla="*/ 100 w 200"/>
              <a:gd name="T21" fmla="*/ 100 h 300"/>
              <a:gd name="T22" fmla="*/ 200 w 200"/>
              <a:gd name="T23" fmla="*/ 200 h 300"/>
              <a:gd name="T24" fmla="*/ 100 w 200"/>
              <a:gd name="T25" fmla="*/ 300 h 3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200" h="300">
                <a:moveTo>
                  <a:pt x="100" y="300"/>
                </a:moveTo>
                <a:cubicBezTo>
                  <a:pt x="45" y="300"/>
                  <a:pt x="0" y="255"/>
                  <a:pt x="0" y="200"/>
                </a:cubicBezTo>
                <a:cubicBezTo>
                  <a:pt x="0" y="0"/>
                  <a:pt x="0" y="0"/>
                  <a:pt x="0" y="0"/>
                </a:cubicBezTo>
                <a:cubicBezTo>
                  <a:pt x="58" y="0"/>
                  <a:pt x="58" y="0"/>
                  <a:pt x="58" y="0"/>
                </a:cubicBezTo>
                <a:cubicBezTo>
                  <a:pt x="58" y="200"/>
                  <a:pt x="58" y="200"/>
                  <a:pt x="58" y="200"/>
                </a:cubicBezTo>
                <a:cubicBezTo>
                  <a:pt x="58" y="224"/>
                  <a:pt x="77" y="243"/>
                  <a:pt x="100" y="243"/>
                </a:cubicBezTo>
                <a:cubicBezTo>
                  <a:pt x="124" y="243"/>
                  <a:pt x="143" y="224"/>
                  <a:pt x="143" y="200"/>
                </a:cubicBezTo>
                <a:cubicBezTo>
                  <a:pt x="143" y="177"/>
                  <a:pt x="124" y="157"/>
                  <a:pt x="100" y="157"/>
                </a:cubicBezTo>
                <a:cubicBezTo>
                  <a:pt x="72" y="157"/>
                  <a:pt x="72" y="157"/>
                  <a:pt x="72" y="157"/>
                </a:cubicBezTo>
                <a:cubicBezTo>
                  <a:pt x="72" y="100"/>
                  <a:pt x="72" y="100"/>
                  <a:pt x="72" y="100"/>
                </a:cubicBezTo>
                <a:cubicBezTo>
                  <a:pt x="100" y="100"/>
                  <a:pt x="100" y="100"/>
                  <a:pt x="100" y="100"/>
                </a:cubicBezTo>
                <a:cubicBezTo>
                  <a:pt x="156" y="100"/>
                  <a:pt x="200" y="145"/>
                  <a:pt x="200" y="200"/>
                </a:cubicBezTo>
                <a:cubicBezTo>
                  <a:pt x="200" y="255"/>
                  <a:pt x="156" y="300"/>
                  <a:pt x="100" y="30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6" name="Freeform 45">
            <a:extLst>
              <a:ext uri="{FF2B5EF4-FFF2-40B4-BE49-F238E27FC236}">
                <a16:creationId xmlns:a16="http://schemas.microsoft.com/office/drawing/2014/main" xmlns="" id="{9D5900A3-7E28-4B54-A69B-9F7CB020A408}"/>
              </a:ext>
            </a:extLst>
          </p:cNvPr>
          <p:cNvSpPr>
            <a:spLocks noEditPoints="1"/>
          </p:cNvSpPr>
          <p:nvPr/>
        </p:nvSpPr>
        <p:spPr bwMode="auto">
          <a:xfrm>
            <a:off x="7694613" y="4419600"/>
            <a:ext cx="719138" cy="436563"/>
          </a:xfrm>
          <a:custGeom>
            <a:avLst/>
            <a:gdLst>
              <a:gd name="T0" fmla="*/ 403 w 500"/>
              <a:gd name="T1" fmla="*/ 74 h 301"/>
              <a:gd name="T2" fmla="*/ 271 w 500"/>
              <a:gd name="T3" fmla="*/ 186 h 301"/>
              <a:gd name="T4" fmla="*/ 273 w 500"/>
              <a:gd name="T5" fmla="*/ 275 h 301"/>
              <a:gd name="T6" fmla="*/ 344 w 500"/>
              <a:gd name="T7" fmla="*/ 277 h 301"/>
              <a:gd name="T8" fmla="*/ 342 w 500"/>
              <a:gd name="T9" fmla="*/ 299 h 301"/>
              <a:gd name="T10" fmla="*/ 227 w 500"/>
              <a:gd name="T11" fmla="*/ 298 h 301"/>
              <a:gd name="T12" fmla="*/ 125 w 500"/>
              <a:gd name="T13" fmla="*/ 300 h 301"/>
              <a:gd name="T14" fmla="*/ 128 w 500"/>
              <a:gd name="T15" fmla="*/ 279 h 301"/>
              <a:gd name="T16" fmla="*/ 192 w 500"/>
              <a:gd name="T17" fmla="*/ 271 h 301"/>
              <a:gd name="T18" fmla="*/ 194 w 500"/>
              <a:gd name="T19" fmla="*/ 186 h 301"/>
              <a:gd name="T20" fmla="*/ 66 w 500"/>
              <a:gd name="T21" fmla="*/ 31 h 301"/>
              <a:gd name="T22" fmla="*/ 0 w 500"/>
              <a:gd name="T23" fmla="*/ 31 h 301"/>
              <a:gd name="T24" fmla="*/ 0 w 500"/>
              <a:gd name="T25" fmla="*/ 0 h 301"/>
              <a:gd name="T26" fmla="*/ 223 w 500"/>
              <a:gd name="T27" fmla="*/ 0 h 301"/>
              <a:gd name="T28" fmla="*/ 223 w 500"/>
              <a:gd name="T29" fmla="*/ 2 h 301"/>
              <a:gd name="T30" fmla="*/ 224 w 500"/>
              <a:gd name="T31" fmla="*/ 2 h 301"/>
              <a:gd name="T32" fmla="*/ 223 w 500"/>
              <a:gd name="T33" fmla="*/ 8 h 301"/>
              <a:gd name="T34" fmla="*/ 223 w 500"/>
              <a:gd name="T35" fmla="*/ 31 h 301"/>
              <a:gd name="T36" fmla="*/ 156 w 500"/>
              <a:gd name="T37" fmla="*/ 31 h 301"/>
              <a:gd name="T38" fmla="*/ 247 w 500"/>
              <a:gd name="T39" fmla="*/ 153 h 301"/>
              <a:gd name="T40" fmla="*/ 337 w 500"/>
              <a:gd name="T41" fmla="*/ 72 h 301"/>
              <a:gd name="T42" fmla="*/ 283 w 500"/>
              <a:gd name="T43" fmla="*/ 72 h 301"/>
              <a:gd name="T44" fmla="*/ 276 w 500"/>
              <a:gd name="T45" fmla="*/ 41 h 301"/>
              <a:gd name="T46" fmla="*/ 471 w 500"/>
              <a:gd name="T47" fmla="*/ 41 h 301"/>
              <a:gd name="T48" fmla="*/ 470 w 500"/>
              <a:gd name="T49" fmla="*/ 43 h 301"/>
              <a:gd name="T50" fmla="*/ 471 w 500"/>
              <a:gd name="T51" fmla="*/ 43 h 301"/>
              <a:gd name="T52" fmla="*/ 457 w 500"/>
              <a:gd name="T53" fmla="*/ 63 h 301"/>
              <a:gd name="T54" fmla="*/ 456 w 500"/>
              <a:gd name="T55" fmla="*/ 63 h 301"/>
              <a:gd name="T56" fmla="*/ 451 w 500"/>
              <a:gd name="T57" fmla="*/ 72 h 301"/>
              <a:gd name="T58" fmla="*/ 415 w 500"/>
              <a:gd name="T59" fmla="*/ 72 h 301"/>
              <a:gd name="T60" fmla="*/ 403 w 500"/>
              <a:gd name="T61" fmla="*/ 74 h 301"/>
              <a:gd name="T62" fmla="*/ 467 w 500"/>
              <a:gd name="T63" fmla="*/ 268 h 301"/>
              <a:gd name="T64" fmla="*/ 449 w 500"/>
              <a:gd name="T65" fmla="*/ 267 h 301"/>
              <a:gd name="T66" fmla="*/ 430 w 500"/>
              <a:gd name="T67" fmla="*/ 265 h 301"/>
              <a:gd name="T68" fmla="*/ 430 w 500"/>
              <a:gd name="T69" fmla="*/ 298 h 301"/>
              <a:gd name="T70" fmla="*/ 446 w 500"/>
              <a:gd name="T71" fmla="*/ 299 h 301"/>
              <a:gd name="T72" fmla="*/ 462 w 500"/>
              <a:gd name="T73" fmla="*/ 300 h 301"/>
              <a:gd name="T74" fmla="*/ 467 w 500"/>
              <a:gd name="T75" fmla="*/ 268 h 301"/>
              <a:gd name="T76" fmla="*/ 500 w 500"/>
              <a:gd name="T77" fmla="*/ 110 h 301"/>
              <a:gd name="T78" fmla="*/ 435 w 500"/>
              <a:gd name="T79" fmla="*/ 104 h 301"/>
              <a:gd name="T80" fmla="*/ 435 w 500"/>
              <a:gd name="T81" fmla="*/ 243 h 301"/>
              <a:gd name="T82" fmla="*/ 465 w 500"/>
              <a:gd name="T83" fmla="*/ 245 h 301"/>
              <a:gd name="T84" fmla="*/ 500 w 500"/>
              <a:gd name="T85" fmla="*/ 110 h 3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500" h="301">
                <a:moveTo>
                  <a:pt x="403" y="74"/>
                </a:moveTo>
                <a:cubicBezTo>
                  <a:pt x="391" y="78"/>
                  <a:pt x="279" y="164"/>
                  <a:pt x="271" y="186"/>
                </a:cubicBezTo>
                <a:cubicBezTo>
                  <a:pt x="270" y="193"/>
                  <a:pt x="272" y="264"/>
                  <a:pt x="273" y="275"/>
                </a:cubicBezTo>
                <a:cubicBezTo>
                  <a:pt x="281" y="277"/>
                  <a:pt x="334" y="275"/>
                  <a:pt x="344" y="277"/>
                </a:cubicBezTo>
                <a:cubicBezTo>
                  <a:pt x="342" y="299"/>
                  <a:pt x="342" y="299"/>
                  <a:pt x="342" y="299"/>
                </a:cubicBezTo>
                <a:cubicBezTo>
                  <a:pt x="333" y="298"/>
                  <a:pt x="265" y="298"/>
                  <a:pt x="227" y="298"/>
                </a:cubicBezTo>
                <a:cubicBezTo>
                  <a:pt x="207" y="298"/>
                  <a:pt x="144" y="301"/>
                  <a:pt x="125" y="300"/>
                </a:cubicBezTo>
                <a:cubicBezTo>
                  <a:pt x="128" y="279"/>
                  <a:pt x="128" y="279"/>
                  <a:pt x="128" y="279"/>
                </a:cubicBezTo>
                <a:cubicBezTo>
                  <a:pt x="139" y="278"/>
                  <a:pt x="183" y="281"/>
                  <a:pt x="192" y="271"/>
                </a:cubicBezTo>
                <a:cubicBezTo>
                  <a:pt x="197" y="266"/>
                  <a:pt x="196" y="198"/>
                  <a:pt x="194" y="186"/>
                </a:cubicBezTo>
                <a:cubicBezTo>
                  <a:pt x="190" y="174"/>
                  <a:pt x="92" y="51"/>
                  <a:pt x="66" y="31"/>
                </a:cubicBezTo>
                <a:cubicBezTo>
                  <a:pt x="0" y="31"/>
                  <a:pt x="0" y="31"/>
                  <a:pt x="0" y="31"/>
                </a:cubicBezTo>
                <a:cubicBezTo>
                  <a:pt x="0" y="0"/>
                  <a:pt x="0" y="0"/>
                  <a:pt x="0" y="0"/>
                </a:cubicBezTo>
                <a:cubicBezTo>
                  <a:pt x="223" y="0"/>
                  <a:pt x="223" y="0"/>
                  <a:pt x="223" y="0"/>
                </a:cubicBezTo>
                <a:cubicBezTo>
                  <a:pt x="223" y="2"/>
                  <a:pt x="223" y="2"/>
                  <a:pt x="223" y="2"/>
                </a:cubicBezTo>
                <a:cubicBezTo>
                  <a:pt x="223" y="2"/>
                  <a:pt x="224" y="2"/>
                  <a:pt x="224" y="2"/>
                </a:cubicBezTo>
                <a:cubicBezTo>
                  <a:pt x="223" y="8"/>
                  <a:pt x="223" y="8"/>
                  <a:pt x="223" y="8"/>
                </a:cubicBezTo>
                <a:cubicBezTo>
                  <a:pt x="223" y="31"/>
                  <a:pt x="223" y="31"/>
                  <a:pt x="223" y="31"/>
                </a:cubicBezTo>
                <a:cubicBezTo>
                  <a:pt x="156" y="31"/>
                  <a:pt x="156" y="31"/>
                  <a:pt x="156" y="31"/>
                </a:cubicBezTo>
                <a:cubicBezTo>
                  <a:pt x="186" y="75"/>
                  <a:pt x="229" y="128"/>
                  <a:pt x="247" y="153"/>
                </a:cubicBezTo>
                <a:cubicBezTo>
                  <a:pt x="337" y="72"/>
                  <a:pt x="337" y="72"/>
                  <a:pt x="337" y="72"/>
                </a:cubicBezTo>
                <a:cubicBezTo>
                  <a:pt x="283" y="72"/>
                  <a:pt x="283" y="72"/>
                  <a:pt x="283" y="72"/>
                </a:cubicBezTo>
                <a:cubicBezTo>
                  <a:pt x="276" y="41"/>
                  <a:pt x="276" y="41"/>
                  <a:pt x="276" y="41"/>
                </a:cubicBezTo>
                <a:cubicBezTo>
                  <a:pt x="471" y="41"/>
                  <a:pt x="471" y="41"/>
                  <a:pt x="471" y="41"/>
                </a:cubicBezTo>
                <a:cubicBezTo>
                  <a:pt x="470" y="43"/>
                  <a:pt x="470" y="43"/>
                  <a:pt x="470" y="43"/>
                </a:cubicBezTo>
                <a:cubicBezTo>
                  <a:pt x="470" y="43"/>
                  <a:pt x="470" y="43"/>
                  <a:pt x="471" y="43"/>
                </a:cubicBezTo>
                <a:cubicBezTo>
                  <a:pt x="457" y="63"/>
                  <a:pt x="457" y="63"/>
                  <a:pt x="457" y="63"/>
                </a:cubicBezTo>
                <a:cubicBezTo>
                  <a:pt x="457" y="63"/>
                  <a:pt x="456" y="63"/>
                  <a:pt x="456" y="63"/>
                </a:cubicBezTo>
                <a:cubicBezTo>
                  <a:pt x="451" y="72"/>
                  <a:pt x="451" y="72"/>
                  <a:pt x="451" y="72"/>
                </a:cubicBezTo>
                <a:cubicBezTo>
                  <a:pt x="415" y="72"/>
                  <a:pt x="415" y="72"/>
                  <a:pt x="415" y="72"/>
                </a:cubicBezTo>
                <a:cubicBezTo>
                  <a:pt x="410" y="73"/>
                  <a:pt x="406" y="74"/>
                  <a:pt x="403" y="74"/>
                </a:cubicBezTo>
                <a:close/>
                <a:moveTo>
                  <a:pt x="467" y="268"/>
                </a:moveTo>
                <a:cubicBezTo>
                  <a:pt x="449" y="267"/>
                  <a:pt x="449" y="267"/>
                  <a:pt x="449" y="267"/>
                </a:cubicBezTo>
                <a:cubicBezTo>
                  <a:pt x="430" y="265"/>
                  <a:pt x="430" y="265"/>
                  <a:pt x="430" y="265"/>
                </a:cubicBezTo>
                <a:cubicBezTo>
                  <a:pt x="430" y="298"/>
                  <a:pt x="430" y="298"/>
                  <a:pt x="430" y="298"/>
                </a:cubicBezTo>
                <a:cubicBezTo>
                  <a:pt x="446" y="299"/>
                  <a:pt x="446" y="299"/>
                  <a:pt x="446" y="299"/>
                </a:cubicBezTo>
                <a:cubicBezTo>
                  <a:pt x="462" y="300"/>
                  <a:pt x="462" y="300"/>
                  <a:pt x="462" y="300"/>
                </a:cubicBezTo>
                <a:lnTo>
                  <a:pt x="467" y="268"/>
                </a:lnTo>
                <a:close/>
                <a:moveTo>
                  <a:pt x="500" y="110"/>
                </a:moveTo>
                <a:cubicBezTo>
                  <a:pt x="494" y="110"/>
                  <a:pt x="441" y="105"/>
                  <a:pt x="435" y="104"/>
                </a:cubicBezTo>
                <a:cubicBezTo>
                  <a:pt x="435" y="243"/>
                  <a:pt x="435" y="243"/>
                  <a:pt x="435" y="243"/>
                </a:cubicBezTo>
                <a:cubicBezTo>
                  <a:pt x="465" y="245"/>
                  <a:pt x="465" y="245"/>
                  <a:pt x="465" y="245"/>
                </a:cubicBezTo>
                <a:lnTo>
                  <a:pt x="500" y="11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7" name="Freeform 46">
            <a:extLst>
              <a:ext uri="{FF2B5EF4-FFF2-40B4-BE49-F238E27FC236}">
                <a16:creationId xmlns:a16="http://schemas.microsoft.com/office/drawing/2014/main" xmlns="" id="{20C7E1B9-89D9-4C1C-9611-750F5F15BF61}"/>
              </a:ext>
            </a:extLst>
          </p:cNvPr>
          <p:cNvSpPr>
            <a:spLocks noEditPoints="1"/>
          </p:cNvSpPr>
          <p:nvPr/>
        </p:nvSpPr>
        <p:spPr bwMode="auto">
          <a:xfrm>
            <a:off x="7837488" y="5035550"/>
            <a:ext cx="433388" cy="434975"/>
          </a:xfrm>
          <a:custGeom>
            <a:avLst/>
            <a:gdLst>
              <a:gd name="T0" fmla="*/ 150 w 300"/>
              <a:gd name="T1" fmla="*/ 300 h 300"/>
              <a:gd name="T2" fmla="*/ 300 w 300"/>
              <a:gd name="T3" fmla="*/ 150 h 300"/>
              <a:gd name="T4" fmla="*/ 150 w 300"/>
              <a:gd name="T5" fmla="*/ 0 h 300"/>
              <a:gd name="T6" fmla="*/ 0 w 300"/>
              <a:gd name="T7" fmla="*/ 150 h 300"/>
              <a:gd name="T8" fmla="*/ 150 w 300"/>
              <a:gd name="T9" fmla="*/ 300 h 300"/>
              <a:gd name="T10" fmla="*/ 188 w 300"/>
              <a:gd name="T11" fmla="*/ 68 h 300"/>
              <a:gd name="T12" fmla="*/ 208 w 300"/>
              <a:gd name="T13" fmla="*/ 88 h 300"/>
              <a:gd name="T14" fmla="*/ 188 w 300"/>
              <a:gd name="T15" fmla="*/ 107 h 300"/>
              <a:gd name="T16" fmla="*/ 169 w 300"/>
              <a:gd name="T17" fmla="*/ 88 h 300"/>
              <a:gd name="T18" fmla="*/ 188 w 300"/>
              <a:gd name="T19" fmla="*/ 68 h 300"/>
              <a:gd name="T20" fmla="*/ 114 w 300"/>
              <a:gd name="T21" fmla="*/ 68 h 300"/>
              <a:gd name="T22" fmla="*/ 134 w 300"/>
              <a:gd name="T23" fmla="*/ 88 h 300"/>
              <a:gd name="T24" fmla="*/ 114 w 300"/>
              <a:gd name="T25" fmla="*/ 107 h 300"/>
              <a:gd name="T26" fmla="*/ 95 w 300"/>
              <a:gd name="T27" fmla="*/ 88 h 300"/>
              <a:gd name="T28" fmla="*/ 114 w 300"/>
              <a:gd name="T29" fmla="*/ 68 h 300"/>
              <a:gd name="T30" fmla="*/ 45 w 300"/>
              <a:gd name="T31" fmla="*/ 130 h 300"/>
              <a:gd name="T32" fmla="*/ 255 w 300"/>
              <a:gd name="T33" fmla="*/ 130 h 300"/>
              <a:gd name="T34" fmla="*/ 255 w 300"/>
              <a:gd name="T35" fmla="*/ 170 h 300"/>
              <a:gd name="T36" fmla="*/ 255 w 300"/>
              <a:gd name="T37" fmla="*/ 170 h 300"/>
              <a:gd name="T38" fmla="*/ 150 w 300"/>
              <a:gd name="T39" fmla="*/ 266 h 300"/>
              <a:gd name="T40" fmla="*/ 45 w 300"/>
              <a:gd name="T41" fmla="*/ 170 h 300"/>
              <a:gd name="T42" fmla="*/ 45 w 300"/>
              <a:gd name="T43" fmla="*/ 170 h 300"/>
              <a:gd name="T44" fmla="*/ 45 w 300"/>
              <a:gd name="T45" fmla="*/ 130 h 300"/>
              <a:gd name="T46" fmla="*/ 241 w 300"/>
              <a:gd name="T47" fmla="*/ 165 h 300"/>
              <a:gd name="T48" fmla="*/ 56 w 300"/>
              <a:gd name="T49" fmla="*/ 165 h 300"/>
              <a:gd name="T50" fmla="*/ 56 w 300"/>
              <a:gd name="T51" fmla="*/ 141 h 300"/>
              <a:gd name="T52" fmla="*/ 241 w 300"/>
              <a:gd name="T53" fmla="*/ 141 h 300"/>
              <a:gd name="T54" fmla="*/ 241 w 300"/>
              <a:gd name="T55" fmla="*/ 165 h 3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300" h="300">
                <a:moveTo>
                  <a:pt x="150" y="300"/>
                </a:moveTo>
                <a:cubicBezTo>
                  <a:pt x="233" y="300"/>
                  <a:pt x="300" y="233"/>
                  <a:pt x="300" y="150"/>
                </a:cubicBezTo>
                <a:cubicBezTo>
                  <a:pt x="300" y="67"/>
                  <a:pt x="233" y="0"/>
                  <a:pt x="150" y="0"/>
                </a:cubicBezTo>
                <a:cubicBezTo>
                  <a:pt x="67" y="0"/>
                  <a:pt x="0" y="67"/>
                  <a:pt x="0" y="150"/>
                </a:cubicBezTo>
                <a:cubicBezTo>
                  <a:pt x="0" y="233"/>
                  <a:pt x="67" y="300"/>
                  <a:pt x="150" y="300"/>
                </a:cubicBezTo>
                <a:close/>
                <a:moveTo>
                  <a:pt x="188" y="68"/>
                </a:moveTo>
                <a:cubicBezTo>
                  <a:pt x="199" y="68"/>
                  <a:pt x="208" y="77"/>
                  <a:pt x="208" y="88"/>
                </a:cubicBezTo>
                <a:cubicBezTo>
                  <a:pt x="208" y="98"/>
                  <a:pt x="199" y="107"/>
                  <a:pt x="188" y="107"/>
                </a:cubicBezTo>
                <a:cubicBezTo>
                  <a:pt x="178" y="107"/>
                  <a:pt x="169" y="98"/>
                  <a:pt x="169" y="88"/>
                </a:cubicBezTo>
                <a:cubicBezTo>
                  <a:pt x="169" y="77"/>
                  <a:pt x="178" y="68"/>
                  <a:pt x="188" y="68"/>
                </a:cubicBezTo>
                <a:close/>
                <a:moveTo>
                  <a:pt x="114" y="68"/>
                </a:moveTo>
                <a:cubicBezTo>
                  <a:pt x="125" y="68"/>
                  <a:pt x="134" y="77"/>
                  <a:pt x="134" y="88"/>
                </a:cubicBezTo>
                <a:cubicBezTo>
                  <a:pt x="134" y="98"/>
                  <a:pt x="125" y="107"/>
                  <a:pt x="114" y="107"/>
                </a:cubicBezTo>
                <a:cubicBezTo>
                  <a:pt x="103" y="107"/>
                  <a:pt x="95" y="98"/>
                  <a:pt x="95" y="88"/>
                </a:cubicBezTo>
                <a:cubicBezTo>
                  <a:pt x="95" y="77"/>
                  <a:pt x="103" y="68"/>
                  <a:pt x="114" y="68"/>
                </a:cubicBezTo>
                <a:close/>
                <a:moveTo>
                  <a:pt x="45" y="130"/>
                </a:moveTo>
                <a:cubicBezTo>
                  <a:pt x="255" y="130"/>
                  <a:pt x="255" y="130"/>
                  <a:pt x="255" y="130"/>
                </a:cubicBezTo>
                <a:cubicBezTo>
                  <a:pt x="255" y="170"/>
                  <a:pt x="255" y="170"/>
                  <a:pt x="255" y="170"/>
                </a:cubicBezTo>
                <a:cubicBezTo>
                  <a:pt x="255" y="170"/>
                  <a:pt x="255" y="170"/>
                  <a:pt x="255" y="170"/>
                </a:cubicBezTo>
                <a:cubicBezTo>
                  <a:pt x="251" y="224"/>
                  <a:pt x="205" y="266"/>
                  <a:pt x="150" y="266"/>
                </a:cubicBezTo>
                <a:cubicBezTo>
                  <a:pt x="95" y="266"/>
                  <a:pt x="49" y="224"/>
                  <a:pt x="45" y="170"/>
                </a:cubicBezTo>
                <a:cubicBezTo>
                  <a:pt x="45" y="170"/>
                  <a:pt x="45" y="170"/>
                  <a:pt x="45" y="170"/>
                </a:cubicBezTo>
                <a:lnTo>
                  <a:pt x="45" y="130"/>
                </a:lnTo>
                <a:close/>
                <a:moveTo>
                  <a:pt x="241" y="165"/>
                </a:moveTo>
                <a:cubicBezTo>
                  <a:pt x="56" y="165"/>
                  <a:pt x="56" y="165"/>
                  <a:pt x="56" y="165"/>
                </a:cubicBezTo>
                <a:cubicBezTo>
                  <a:pt x="56" y="141"/>
                  <a:pt x="56" y="141"/>
                  <a:pt x="56" y="141"/>
                </a:cubicBezTo>
                <a:cubicBezTo>
                  <a:pt x="241" y="141"/>
                  <a:pt x="241" y="141"/>
                  <a:pt x="241" y="141"/>
                </a:cubicBezTo>
                <a:cubicBezTo>
                  <a:pt x="241" y="165"/>
                  <a:pt x="241" y="165"/>
                  <a:pt x="241" y="16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8" name="Freeform 47">
            <a:extLst>
              <a:ext uri="{FF2B5EF4-FFF2-40B4-BE49-F238E27FC236}">
                <a16:creationId xmlns:a16="http://schemas.microsoft.com/office/drawing/2014/main" xmlns="" id="{0B05E4E3-543B-43B0-9F01-9EB50BF072AF}"/>
              </a:ext>
            </a:extLst>
          </p:cNvPr>
          <p:cNvSpPr>
            <a:spLocks noEditPoints="1"/>
          </p:cNvSpPr>
          <p:nvPr/>
        </p:nvSpPr>
        <p:spPr bwMode="auto">
          <a:xfrm>
            <a:off x="8872538" y="1370013"/>
            <a:ext cx="323850" cy="439738"/>
          </a:xfrm>
          <a:custGeom>
            <a:avLst/>
            <a:gdLst>
              <a:gd name="T0" fmla="*/ 38 w 225"/>
              <a:gd name="T1" fmla="*/ 15 h 303"/>
              <a:gd name="T2" fmla="*/ 94 w 225"/>
              <a:gd name="T3" fmla="*/ 2 h 303"/>
              <a:gd name="T4" fmla="*/ 113 w 225"/>
              <a:gd name="T5" fmla="*/ 19 h 303"/>
              <a:gd name="T6" fmla="*/ 113 w 225"/>
              <a:gd name="T7" fmla="*/ 123 h 303"/>
              <a:gd name="T8" fmla="*/ 104 w 225"/>
              <a:gd name="T9" fmla="*/ 140 h 303"/>
              <a:gd name="T10" fmla="*/ 87 w 225"/>
              <a:gd name="T11" fmla="*/ 129 h 303"/>
              <a:gd name="T12" fmla="*/ 32 w 225"/>
              <a:gd name="T13" fmla="*/ 40 h 303"/>
              <a:gd name="T14" fmla="*/ 38 w 225"/>
              <a:gd name="T15" fmla="*/ 15 h 303"/>
              <a:gd name="T16" fmla="*/ 20 w 225"/>
              <a:gd name="T17" fmla="*/ 213 h 303"/>
              <a:gd name="T18" fmla="*/ 75 w 225"/>
              <a:gd name="T19" fmla="*/ 193 h 303"/>
              <a:gd name="T20" fmla="*/ 90 w 225"/>
              <a:gd name="T21" fmla="*/ 176 h 303"/>
              <a:gd name="T22" fmla="*/ 78 w 225"/>
              <a:gd name="T23" fmla="*/ 159 h 303"/>
              <a:gd name="T24" fmla="*/ 20 w 225"/>
              <a:gd name="T25" fmla="*/ 136 h 303"/>
              <a:gd name="T26" fmla="*/ 1 w 225"/>
              <a:gd name="T27" fmla="*/ 152 h 303"/>
              <a:gd name="T28" fmla="*/ 1 w 225"/>
              <a:gd name="T29" fmla="*/ 200 h 303"/>
              <a:gd name="T30" fmla="*/ 20 w 225"/>
              <a:gd name="T31" fmla="*/ 213 h 303"/>
              <a:gd name="T32" fmla="*/ 116 w 225"/>
              <a:gd name="T33" fmla="*/ 222 h 303"/>
              <a:gd name="T34" fmla="*/ 106 w 225"/>
              <a:gd name="T35" fmla="*/ 207 h 303"/>
              <a:gd name="T36" fmla="*/ 87 w 225"/>
              <a:gd name="T37" fmla="*/ 217 h 303"/>
              <a:gd name="T38" fmla="*/ 48 w 225"/>
              <a:gd name="T39" fmla="*/ 263 h 303"/>
              <a:gd name="T40" fmla="*/ 53 w 225"/>
              <a:gd name="T41" fmla="*/ 287 h 303"/>
              <a:gd name="T42" fmla="*/ 93 w 225"/>
              <a:gd name="T43" fmla="*/ 301 h 303"/>
              <a:gd name="T44" fmla="*/ 115 w 225"/>
              <a:gd name="T45" fmla="*/ 287 h 303"/>
              <a:gd name="T46" fmla="*/ 116 w 225"/>
              <a:gd name="T47" fmla="*/ 222 h 303"/>
              <a:gd name="T48" fmla="*/ 211 w 225"/>
              <a:gd name="T49" fmla="*/ 212 h 303"/>
              <a:gd name="T50" fmla="*/ 163 w 225"/>
              <a:gd name="T51" fmla="*/ 198 h 303"/>
              <a:gd name="T52" fmla="*/ 144 w 225"/>
              <a:gd name="T53" fmla="*/ 198 h 303"/>
              <a:gd name="T54" fmla="*/ 145 w 225"/>
              <a:gd name="T55" fmla="*/ 216 h 303"/>
              <a:gd name="T56" fmla="*/ 176 w 225"/>
              <a:gd name="T57" fmla="*/ 272 h 303"/>
              <a:gd name="T58" fmla="*/ 199 w 225"/>
              <a:gd name="T59" fmla="*/ 271 h 303"/>
              <a:gd name="T60" fmla="*/ 221 w 225"/>
              <a:gd name="T61" fmla="*/ 233 h 303"/>
              <a:gd name="T62" fmla="*/ 211 w 225"/>
              <a:gd name="T63" fmla="*/ 212 h 303"/>
              <a:gd name="T64" fmla="*/ 223 w 225"/>
              <a:gd name="T65" fmla="*/ 134 h 303"/>
              <a:gd name="T66" fmla="*/ 198 w 225"/>
              <a:gd name="T67" fmla="*/ 99 h 303"/>
              <a:gd name="T68" fmla="*/ 175 w 225"/>
              <a:gd name="T69" fmla="*/ 99 h 303"/>
              <a:gd name="T70" fmla="*/ 144 w 225"/>
              <a:gd name="T71" fmla="*/ 136 h 303"/>
              <a:gd name="T72" fmla="*/ 141 w 225"/>
              <a:gd name="T73" fmla="*/ 158 h 303"/>
              <a:gd name="T74" fmla="*/ 162 w 225"/>
              <a:gd name="T75" fmla="*/ 165 h 303"/>
              <a:gd name="T76" fmla="*/ 215 w 225"/>
              <a:gd name="T77" fmla="*/ 155 h 303"/>
              <a:gd name="T78" fmla="*/ 223 w 225"/>
              <a:gd name="T79" fmla="*/ 134 h 3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225" h="303">
                <a:moveTo>
                  <a:pt x="38" y="15"/>
                </a:moveTo>
                <a:cubicBezTo>
                  <a:pt x="53" y="3"/>
                  <a:pt x="82" y="0"/>
                  <a:pt x="94" y="2"/>
                </a:cubicBezTo>
                <a:cubicBezTo>
                  <a:pt x="106" y="4"/>
                  <a:pt x="113" y="11"/>
                  <a:pt x="113" y="19"/>
                </a:cubicBezTo>
                <a:cubicBezTo>
                  <a:pt x="113" y="123"/>
                  <a:pt x="113" y="123"/>
                  <a:pt x="113" y="123"/>
                </a:cubicBezTo>
                <a:cubicBezTo>
                  <a:pt x="113" y="131"/>
                  <a:pt x="109" y="139"/>
                  <a:pt x="104" y="140"/>
                </a:cubicBezTo>
                <a:cubicBezTo>
                  <a:pt x="99" y="141"/>
                  <a:pt x="91" y="136"/>
                  <a:pt x="87" y="129"/>
                </a:cubicBezTo>
                <a:cubicBezTo>
                  <a:pt x="32" y="40"/>
                  <a:pt x="32" y="40"/>
                  <a:pt x="32" y="40"/>
                </a:cubicBezTo>
                <a:cubicBezTo>
                  <a:pt x="28" y="33"/>
                  <a:pt x="19" y="30"/>
                  <a:pt x="38" y="15"/>
                </a:cubicBezTo>
                <a:close/>
                <a:moveTo>
                  <a:pt x="20" y="213"/>
                </a:moveTo>
                <a:cubicBezTo>
                  <a:pt x="75" y="193"/>
                  <a:pt x="75" y="193"/>
                  <a:pt x="75" y="193"/>
                </a:cubicBezTo>
                <a:cubicBezTo>
                  <a:pt x="83" y="191"/>
                  <a:pt x="90" y="183"/>
                  <a:pt x="90" y="176"/>
                </a:cubicBezTo>
                <a:cubicBezTo>
                  <a:pt x="91" y="170"/>
                  <a:pt x="86" y="162"/>
                  <a:pt x="78" y="159"/>
                </a:cubicBezTo>
                <a:cubicBezTo>
                  <a:pt x="20" y="136"/>
                  <a:pt x="20" y="136"/>
                  <a:pt x="20" y="136"/>
                </a:cubicBezTo>
                <a:cubicBezTo>
                  <a:pt x="12" y="133"/>
                  <a:pt x="4" y="140"/>
                  <a:pt x="1" y="152"/>
                </a:cubicBezTo>
                <a:cubicBezTo>
                  <a:pt x="1" y="152"/>
                  <a:pt x="0" y="192"/>
                  <a:pt x="1" y="200"/>
                </a:cubicBezTo>
                <a:cubicBezTo>
                  <a:pt x="3" y="209"/>
                  <a:pt x="12" y="215"/>
                  <a:pt x="20" y="213"/>
                </a:cubicBezTo>
                <a:close/>
                <a:moveTo>
                  <a:pt x="116" y="222"/>
                </a:moveTo>
                <a:cubicBezTo>
                  <a:pt x="116" y="214"/>
                  <a:pt x="112" y="207"/>
                  <a:pt x="106" y="207"/>
                </a:cubicBezTo>
                <a:cubicBezTo>
                  <a:pt x="101" y="206"/>
                  <a:pt x="92" y="211"/>
                  <a:pt x="87" y="217"/>
                </a:cubicBezTo>
                <a:cubicBezTo>
                  <a:pt x="48" y="263"/>
                  <a:pt x="48" y="263"/>
                  <a:pt x="48" y="263"/>
                </a:cubicBezTo>
                <a:cubicBezTo>
                  <a:pt x="43" y="269"/>
                  <a:pt x="46" y="284"/>
                  <a:pt x="53" y="287"/>
                </a:cubicBezTo>
                <a:cubicBezTo>
                  <a:pt x="93" y="301"/>
                  <a:pt x="93" y="301"/>
                  <a:pt x="93" y="301"/>
                </a:cubicBezTo>
                <a:cubicBezTo>
                  <a:pt x="101" y="303"/>
                  <a:pt x="115" y="295"/>
                  <a:pt x="115" y="287"/>
                </a:cubicBezTo>
                <a:lnTo>
                  <a:pt x="116" y="222"/>
                </a:lnTo>
                <a:close/>
                <a:moveTo>
                  <a:pt x="211" y="212"/>
                </a:moveTo>
                <a:cubicBezTo>
                  <a:pt x="163" y="198"/>
                  <a:pt x="163" y="198"/>
                  <a:pt x="163" y="198"/>
                </a:cubicBezTo>
                <a:cubicBezTo>
                  <a:pt x="155" y="196"/>
                  <a:pt x="147" y="196"/>
                  <a:pt x="144" y="198"/>
                </a:cubicBezTo>
                <a:cubicBezTo>
                  <a:pt x="141" y="201"/>
                  <a:pt x="141" y="209"/>
                  <a:pt x="145" y="216"/>
                </a:cubicBezTo>
                <a:cubicBezTo>
                  <a:pt x="176" y="272"/>
                  <a:pt x="176" y="272"/>
                  <a:pt x="176" y="272"/>
                </a:cubicBezTo>
                <a:cubicBezTo>
                  <a:pt x="179" y="279"/>
                  <a:pt x="195" y="277"/>
                  <a:pt x="199" y="271"/>
                </a:cubicBezTo>
                <a:cubicBezTo>
                  <a:pt x="199" y="271"/>
                  <a:pt x="218" y="244"/>
                  <a:pt x="221" y="233"/>
                </a:cubicBezTo>
                <a:cubicBezTo>
                  <a:pt x="224" y="223"/>
                  <a:pt x="219" y="214"/>
                  <a:pt x="211" y="212"/>
                </a:cubicBezTo>
                <a:close/>
                <a:moveTo>
                  <a:pt x="223" y="134"/>
                </a:moveTo>
                <a:cubicBezTo>
                  <a:pt x="221" y="127"/>
                  <a:pt x="206" y="106"/>
                  <a:pt x="198" y="99"/>
                </a:cubicBezTo>
                <a:cubicBezTo>
                  <a:pt x="189" y="92"/>
                  <a:pt x="180" y="93"/>
                  <a:pt x="175" y="99"/>
                </a:cubicBezTo>
                <a:cubicBezTo>
                  <a:pt x="144" y="136"/>
                  <a:pt x="144" y="136"/>
                  <a:pt x="144" y="136"/>
                </a:cubicBezTo>
                <a:cubicBezTo>
                  <a:pt x="139" y="142"/>
                  <a:pt x="137" y="152"/>
                  <a:pt x="141" y="158"/>
                </a:cubicBezTo>
                <a:cubicBezTo>
                  <a:pt x="144" y="163"/>
                  <a:pt x="154" y="167"/>
                  <a:pt x="162" y="165"/>
                </a:cubicBezTo>
                <a:cubicBezTo>
                  <a:pt x="215" y="155"/>
                  <a:pt x="215" y="155"/>
                  <a:pt x="215" y="155"/>
                </a:cubicBezTo>
                <a:cubicBezTo>
                  <a:pt x="225" y="153"/>
                  <a:pt x="225" y="141"/>
                  <a:pt x="223" y="13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9" name="Freeform 48">
            <a:extLst>
              <a:ext uri="{FF2B5EF4-FFF2-40B4-BE49-F238E27FC236}">
                <a16:creationId xmlns:a16="http://schemas.microsoft.com/office/drawing/2014/main" xmlns="" id="{B875E59F-CFE7-47C8-A2E4-02CC77DAD587}"/>
              </a:ext>
            </a:extLst>
          </p:cNvPr>
          <p:cNvSpPr>
            <a:spLocks noEditPoints="1"/>
          </p:cNvSpPr>
          <p:nvPr/>
        </p:nvSpPr>
        <p:spPr bwMode="auto">
          <a:xfrm>
            <a:off x="8856663" y="1987550"/>
            <a:ext cx="360363" cy="434975"/>
          </a:xfrm>
          <a:custGeom>
            <a:avLst/>
            <a:gdLst>
              <a:gd name="T0" fmla="*/ 195 w 250"/>
              <a:gd name="T1" fmla="*/ 219 h 300"/>
              <a:gd name="T2" fmla="*/ 203 w 250"/>
              <a:gd name="T3" fmla="*/ 202 h 300"/>
              <a:gd name="T4" fmla="*/ 212 w 250"/>
              <a:gd name="T5" fmla="*/ 210 h 300"/>
              <a:gd name="T6" fmla="*/ 150 w 250"/>
              <a:gd name="T7" fmla="*/ 199 h 300"/>
              <a:gd name="T8" fmla="*/ 142 w 250"/>
              <a:gd name="T9" fmla="*/ 252 h 300"/>
              <a:gd name="T10" fmla="*/ 157 w 250"/>
              <a:gd name="T11" fmla="*/ 252 h 300"/>
              <a:gd name="T12" fmla="*/ 150 w 250"/>
              <a:gd name="T13" fmla="*/ 199 h 300"/>
              <a:gd name="T14" fmla="*/ 250 w 250"/>
              <a:gd name="T15" fmla="*/ 261 h 300"/>
              <a:gd name="T16" fmla="*/ 41 w 250"/>
              <a:gd name="T17" fmla="*/ 300 h 300"/>
              <a:gd name="T18" fmla="*/ 0 w 250"/>
              <a:gd name="T19" fmla="*/ 173 h 300"/>
              <a:gd name="T20" fmla="*/ 209 w 250"/>
              <a:gd name="T21" fmla="*/ 134 h 300"/>
              <a:gd name="T22" fmla="*/ 52 w 250"/>
              <a:gd name="T23" fmla="*/ 271 h 300"/>
              <a:gd name="T24" fmla="*/ 73 w 250"/>
              <a:gd name="T25" fmla="*/ 178 h 300"/>
              <a:gd name="T26" fmla="*/ 17 w 250"/>
              <a:gd name="T27" fmla="*/ 164 h 300"/>
              <a:gd name="T28" fmla="*/ 35 w 250"/>
              <a:gd name="T29" fmla="*/ 178 h 300"/>
              <a:gd name="T30" fmla="*/ 52 w 250"/>
              <a:gd name="T31" fmla="*/ 271 h 300"/>
              <a:gd name="T32" fmla="*/ 97 w 250"/>
              <a:gd name="T33" fmla="*/ 192 h 300"/>
              <a:gd name="T34" fmla="*/ 97 w 250"/>
              <a:gd name="T35" fmla="*/ 254 h 300"/>
              <a:gd name="T36" fmla="*/ 87 w 250"/>
              <a:gd name="T37" fmla="*/ 242 h 300"/>
              <a:gd name="T38" fmla="*/ 70 w 250"/>
              <a:gd name="T39" fmla="*/ 192 h 300"/>
              <a:gd name="T40" fmla="*/ 70 w 250"/>
              <a:gd name="T41" fmla="*/ 257 h 300"/>
              <a:gd name="T42" fmla="*/ 101 w 250"/>
              <a:gd name="T43" fmla="*/ 261 h 300"/>
              <a:gd name="T44" fmla="*/ 115 w 250"/>
              <a:gd name="T45" fmla="*/ 271 h 300"/>
              <a:gd name="T46" fmla="*/ 170 w 250"/>
              <a:gd name="T47" fmla="*/ 249 h 300"/>
              <a:gd name="T48" fmla="*/ 142 w 250"/>
              <a:gd name="T49" fmla="*/ 195 h 300"/>
              <a:gd name="T50" fmla="*/ 125 w 250"/>
              <a:gd name="T51" fmla="*/ 164 h 300"/>
              <a:gd name="T52" fmla="*/ 139 w 250"/>
              <a:gd name="T53" fmla="*/ 270 h 300"/>
              <a:gd name="T54" fmla="*/ 170 w 250"/>
              <a:gd name="T55" fmla="*/ 249 h 300"/>
              <a:gd name="T56" fmla="*/ 212 w 250"/>
              <a:gd name="T57" fmla="*/ 243 h 300"/>
              <a:gd name="T58" fmla="*/ 212 w 250"/>
              <a:gd name="T59" fmla="*/ 252 h 300"/>
              <a:gd name="T60" fmla="*/ 202 w 250"/>
              <a:gd name="T61" fmla="*/ 259 h 300"/>
              <a:gd name="T62" fmla="*/ 195 w 250"/>
              <a:gd name="T63" fmla="*/ 252 h 300"/>
              <a:gd name="T64" fmla="*/ 195 w 250"/>
              <a:gd name="T65" fmla="*/ 233 h 300"/>
              <a:gd name="T66" fmla="*/ 225 w 250"/>
              <a:gd name="T67" fmla="*/ 222 h 300"/>
              <a:gd name="T68" fmla="*/ 190 w 250"/>
              <a:gd name="T69" fmla="*/ 191 h 300"/>
              <a:gd name="T70" fmla="*/ 181 w 250"/>
              <a:gd name="T71" fmla="*/ 219 h 300"/>
              <a:gd name="T72" fmla="*/ 225 w 250"/>
              <a:gd name="T73" fmla="*/ 243 h 300"/>
              <a:gd name="T74" fmla="*/ 162 w 250"/>
              <a:gd name="T75" fmla="*/ 114 h 300"/>
              <a:gd name="T76" fmla="*/ 176 w 250"/>
              <a:gd name="T77" fmla="*/ 114 h 300"/>
              <a:gd name="T78" fmla="*/ 180 w 250"/>
              <a:gd name="T79" fmla="*/ 115 h 300"/>
              <a:gd name="T80" fmla="*/ 200 w 250"/>
              <a:gd name="T81" fmla="*/ 32 h 300"/>
              <a:gd name="T82" fmla="*/ 184 w 250"/>
              <a:gd name="T83" fmla="*/ 97 h 300"/>
              <a:gd name="T84" fmla="*/ 172 w 250"/>
              <a:gd name="T85" fmla="*/ 97 h 300"/>
              <a:gd name="T86" fmla="*/ 156 w 250"/>
              <a:gd name="T87" fmla="*/ 32 h 300"/>
              <a:gd name="T88" fmla="*/ 156 w 250"/>
              <a:gd name="T89" fmla="*/ 102 h 300"/>
              <a:gd name="T90" fmla="*/ 99 w 250"/>
              <a:gd name="T91" fmla="*/ 63 h 300"/>
              <a:gd name="T92" fmla="*/ 108 w 250"/>
              <a:gd name="T93" fmla="*/ 33 h 300"/>
              <a:gd name="T94" fmla="*/ 133 w 250"/>
              <a:gd name="T95" fmla="*/ 32 h 300"/>
              <a:gd name="T96" fmla="*/ 144 w 250"/>
              <a:gd name="T97" fmla="*/ 47 h 300"/>
              <a:gd name="T98" fmla="*/ 145 w 250"/>
              <a:gd name="T99" fmla="*/ 82 h 300"/>
              <a:gd name="T100" fmla="*/ 140 w 250"/>
              <a:gd name="T101" fmla="*/ 108 h 300"/>
              <a:gd name="T102" fmla="*/ 122 w 250"/>
              <a:gd name="T103" fmla="*/ 117 h 300"/>
              <a:gd name="T104" fmla="*/ 104 w 250"/>
              <a:gd name="T105" fmla="*/ 110 h 300"/>
              <a:gd name="T106" fmla="*/ 99 w 250"/>
              <a:gd name="T107" fmla="*/ 84 h 300"/>
              <a:gd name="T108" fmla="*/ 114 w 250"/>
              <a:gd name="T109" fmla="*/ 95 h 300"/>
              <a:gd name="T110" fmla="*/ 130 w 250"/>
              <a:gd name="T111" fmla="*/ 95 h 300"/>
              <a:gd name="T112" fmla="*/ 122 w 250"/>
              <a:gd name="T113" fmla="*/ 43 h 300"/>
              <a:gd name="T114" fmla="*/ 114 w 250"/>
              <a:gd name="T115" fmla="*/ 95 h 300"/>
              <a:gd name="T116" fmla="*/ 79 w 250"/>
              <a:gd name="T117" fmla="*/ 117 h 300"/>
              <a:gd name="T118" fmla="*/ 101 w 250"/>
              <a:gd name="T119" fmla="*/ 0 h 300"/>
              <a:gd name="T120" fmla="*/ 69 w 250"/>
              <a:gd name="T121" fmla="*/ 40 h 300"/>
              <a:gd name="T122" fmla="*/ 38 w 250"/>
              <a:gd name="T123" fmla="*/ 0 h 300"/>
              <a:gd name="T124" fmla="*/ 61 w 250"/>
              <a:gd name="T125" fmla="*/ 117 h 3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50" h="300">
                <a:moveTo>
                  <a:pt x="211" y="219"/>
                </a:moveTo>
                <a:cubicBezTo>
                  <a:pt x="195" y="219"/>
                  <a:pt x="195" y="219"/>
                  <a:pt x="195" y="219"/>
                </a:cubicBezTo>
                <a:cubicBezTo>
                  <a:pt x="195" y="210"/>
                  <a:pt x="195" y="210"/>
                  <a:pt x="195" y="210"/>
                </a:cubicBezTo>
                <a:cubicBezTo>
                  <a:pt x="195" y="206"/>
                  <a:pt x="199" y="202"/>
                  <a:pt x="203" y="202"/>
                </a:cubicBezTo>
                <a:cubicBezTo>
                  <a:pt x="204" y="202"/>
                  <a:pt x="204" y="202"/>
                  <a:pt x="204" y="202"/>
                </a:cubicBezTo>
                <a:cubicBezTo>
                  <a:pt x="208" y="202"/>
                  <a:pt x="212" y="206"/>
                  <a:pt x="212" y="210"/>
                </a:cubicBezTo>
                <a:lnTo>
                  <a:pt x="211" y="219"/>
                </a:lnTo>
                <a:close/>
                <a:moveTo>
                  <a:pt x="150" y="199"/>
                </a:moveTo>
                <a:cubicBezTo>
                  <a:pt x="146" y="199"/>
                  <a:pt x="142" y="202"/>
                  <a:pt x="142" y="205"/>
                </a:cubicBezTo>
                <a:cubicBezTo>
                  <a:pt x="142" y="252"/>
                  <a:pt x="142" y="252"/>
                  <a:pt x="142" y="252"/>
                </a:cubicBezTo>
                <a:cubicBezTo>
                  <a:pt x="142" y="255"/>
                  <a:pt x="146" y="258"/>
                  <a:pt x="150" y="258"/>
                </a:cubicBezTo>
                <a:cubicBezTo>
                  <a:pt x="154" y="258"/>
                  <a:pt x="157" y="255"/>
                  <a:pt x="157" y="252"/>
                </a:cubicBezTo>
                <a:cubicBezTo>
                  <a:pt x="157" y="205"/>
                  <a:pt x="157" y="205"/>
                  <a:pt x="157" y="205"/>
                </a:cubicBezTo>
                <a:cubicBezTo>
                  <a:pt x="157" y="202"/>
                  <a:pt x="154" y="199"/>
                  <a:pt x="150" y="199"/>
                </a:cubicBezTo>
                <a:close/>
                <a:moveTo>
                  <a:pt x="250" y="173"/>
                </a:moveTo>
                <a:cubicBezTo>
                  <a:pt x="250" y="261"/>
                  <a:pt x="250" y="261"/>
                  <a:pt x="250" y="261"/>
                </a:cubicBezTo>
                <a:cubicBezTo>
                  <a:pt x="250" y="283"/>
                  <a:pt x="232" y="300"/>
                  <a:pt x="209" y="300"/>
                </a:cubicBezTo>
                <a:cubicBezTo>
                  <a:pt x="41" y="300"/>
                  <a:pt x="41" y="300"/>
                  <a:pt x="41" y="300"/>
                </a:cubicBezTo>
                <a:cubicBezTo>
                  <a:pt x="18" y="300"/>
                  <a:pt x="0" y="283"/>
                  <a:pt x="0" y="261"/>
                </a:cubicBezTo>
                <a:cubicBezTo>
                  <a:pt x="0" y="173"/>
                  <a:pt x="0" y="173"/>
                  <a:pt x="0" y="173"/>
                </a:cubicBezTo>
                <a:cubicBezTo>
                  <a:pt x="0" y="152"/>
                  <a:pt x="18" y="134"/>
                  <a:pt x="41" y="134"/>
                </a:cubicBezTo>
                <a:cubicBezTo>
                  <a:pt x="209" y="134"/>
                  <a:pt x="209" y="134"/>
                  <a:pt x="209" y="134"/>
                </a:cubicBezTo>
                <a:cubicBezTo>
                  <a:pt x="232" y="134"/>
                  <a:pt x="250" y="152"/>
                  <a:pt x="250" y="173"/>
                </a:cubicBezTo>
                <a:close/>
                <a:moveTo>
                  <a:pt x="52" y="271"/>
                </a:moveTo>
                <a:cubicBezTo>
                  <a:pt x="52" y="178"/>
                  <a:pt x="52" y="178"/>
                  <a:pt x="52" y="178"/>
                </a:cubicBezTo>
                <a:cubicBezTo>
                  <a:pt x="73" y="178"/>
                  <a:pt x="73" y="178"/>
                  <a:pt x="73" y="178"/>
                </a:cubicBezTo>
                <a:cubicBezTo>
                  <a:pt x="73" y="164"/>
                  <a:pt x="73" y="164"/>
                  <a:pt x="73" y="164"/>
                </a:cubicBezTo>
                <a:cubicBezTo>
                  <a:pt x="17" y="164"/>
                  <a:pt x="17" y="164"/>
                  <a:pt x="17" y="164"/>
                </a:cubicBezTo>
                <a:cubicBezTo>
                  <a:pt x="17" y="178"/>
                  <a:pt x="17" y="178"/>
                  <a:pt x="17" y="178"/>
                </a:cubicBezTo>
                <a:cubicBezTo>
                  <a:pt x="35" y="178"/>
                  <a:pt x="35" y="178"/>
                  <a:pt x="35" y="178"/>
                </a:cubicBezTo>
                <a:cubicBezTo>
                  <a:pt x="35" y="271"/>
                  <a:pt x="35" y="271"/>
                  <a:pt x="35" y="271"/>
                </a:cubicBezTo>
                <a:lnTo>
                  <a:pt x="52" y="271"/>
                </a:lnTo>
                <a:close/>
                <a:moveTo>
                  <a:pt x="115" y="192"/>
                </a:moveTo>
                <a:cubicBezTo>
                  <a:pt x="97" y="192"/>
                  <a:pt x="97" y="192"/>
                  <a:pt x="97" y="192"/>
                </a:cubicBezTo>
                <a:cubicBezTo>
                  <a:pt x="97" y="241"/>
                  <a:pt x="97" y="241"/>
                  <a:pt x="97" y="241"/>
                </a:cubicBezTo>
                <a:cubicBezTo>
                  <a:pt x="97" y="249"/>
                  <a:pt x="98" y="252"/>
                  <a:pt x="97" y="254"/>
                </a:cubicBezTo>
                <a:cubicBezTo>
                  <a:pt x="96" y="257"/>
                  <a:pt x="89" y="261"/>
                  <a:pt x="87" y="254"/>
                </a:cubicBezTo>
                <a:cubicBezTo>
                  <a:pt x="87" y="253"/>
                  <a:pt x="87" y="249"/>
                  <a:pt x="87" y="242"/>
                </a:cubicBezTo>
                <a:cubicBezTo>
                  <a:pt x="87" y="192"/>
                  <a:pt x="87" y="192"/>
                  <a:pt x="87" y="192"/>
                </a:cubicBezTo>
                <a:cubicBezTo>
                  <a:pt x="70" y="192"/>
                  <a:pt x="70" y="192"/>
                  <a:pt x="70" y="192"/>
                </a:cubicBezTo>
                <a:cubicBezTo>
                  <a:pt x="70" y="241"/>
                  <a:pt x="70" y="241"/>
                  <a:pt x="70" y="241"/>
                </a:cubicBezTo>
                <a:cubicBezTo>
                  <a:pt x="70" y="249"/>
                  <a:pt x="69" y="254"/>
                  <a:pt x="70" y="257"/>
                </a:cubicBezTo>
                <a:cubicBezTo>
                  <a:pt x="70" y="261"/>
                  <a:pt x="70" y="267"/>
                  <a:pt x="74" y="270"/>
                </a:cubicBezTo>
                <a:cubicBezTo>
                  <a:pt x="82" y="275"/>
                  <a:pt x="97" y="269"/>
                  <a:pt x="101" y="261"/>
                </a:cubicBezTo>
                <a:cubicBezTo>
                  <a:pt x="101" y="271"/>
                  <a:pt x="101" y="271"/>
                  <a:pt x="101" y="271"/>
                </a:cubicBezTo>
                <a:cubicBezTo>
                  <a:pt x="115" y="271"/>
                  <a:pt x="115" y="271"/>
                  <a:pt x="115" y="271"/>
                </a:cubicBezTo>
                <a:cubicBezTo>
                  <a:pt x="115" y="192"/>
                  <a:pt x="115" y="192"/>
                  <a:pt x="115" y="192"/>
                </a:cubicBezTo>
                <a:close/>
                <a:moveTo>
                  <a:pt x="170" y="249"/>
                </a:moveTo>
                <a:cubicBezTo>
                  <a:pt x="170" y="207"/>
                  <a:pt x="170" y="207"/>
                  <a:pt x="170" y="207"/>
                </a:cubicBezTo>
                <a:cubicBezTo>
                  <a:pt x="170" y="191"/>
                  <a:pt x="158" y="182"/>
                  <a:pt x="142" y="195"/>
                </a:cubicBezTo>
                <a:cubicBezTo>
                  <a:pt x="142" y="164"/>
                  <a:pt x="142" y="164"/>
                  <a:pt x="142" y="164"/>
                </a:cubicBezTo>
                <a:cubicBezTo>
                  <a:pt x="125" y="164"/>
                  <a:pt x="125" y="164"/>
                  <a:pt x="125" y="164"/>
                </a:cubicBezTo>
                <a:cubicBezTo>
                  <a:pt x="125" y="270"/>
                  <a:pt x="125" y="270"/>
                  <a:pt x="125" y="270"/>
                </a:cubicBezTo>
                <a:cubicBezTo>
                  <a:pt x="139" y="270"/>
                  <a:pt x="139" y="270"/>
                  <a:pt x="139" y="270"/>
                </a:cubicBezTo>
                <a:cubicBezTo>
                  <a:pt x="141" y="264"/>
                  <a:pt x="141" y="264"/>
                  <a:pt x="141" y="264"/>
                </a:cubicBezTo>
                <a:cubicBezTo>
                  <a:pt x="159" y="280"/>
                  <a:pt x="170" y="269"/>
                  <a:pt x="170" y="249"/>
                </a:cubicBezTo>
                <a:close/>
                <a:moveTo>
                  <a:pt x="225" y="243"/>
                </a:moveTo>
                <a:cubicBezTo>
                  <a:pt x="212" y="243"/>
                  <a:pt x="212" y="243"/>
                  <a:pt x="212" y="243"/>
                </a:cubicBezTo>
                <a:cubicBezTo>
                  <a:pt x="212" y="244"/>
                  <a:pt x="212" y="244"/>
                  <a:pt x="212" y="245"/>
                </a:cubicBezTo>
                <a:cubicBezTo>
                  <a:pt x="212" y="252"/>
                  <a:pt x="212" y="252"/>
                  <a:pt x="212" y="252"/>
                </a:cubicBezTo>
                <a:cubicBezTo>
                  <a:pt x="212" y="256"/>
                  <a:pt x="208" y="259"/>
                  <a:pt x="204" y="259"/>
                </a:cubicBezTo>
                <a:cubicBezTo>
                  <a:pt x="202" y="259"/>
                  <a:pt x="202" y="259"/>
                  <a:pt x="202" y="259"/>
                </a:cubicBezTo>
                <a:cubicBezTo>
                  <a:pt x="198" y="259"/>
                  <a:pt x="195" y="256"/>
                  <a:pt x="195" y="252"/>
                </a:cubicBezTo>
                <a:cubicBezTo>
                  <a:pt x="195" y="252"/>
                  <a:pt x="195" y="252"/>
                  <a:pt x="195" y="252"/>
                </a:cubicBezTo>
                <a:cubicBezTo>
                  <a:pt x="195" y="244"/>
                  <a:pt x="195" y="244"/>
                  <a:pt x="195" y="244"/>
                </a:cubicBezTo>
                <a:cubicBezTo>
                  <a:pt x="195" y="233"/>
                  <a:pt x="195" y="233"/>
                  <a:pt x="195" y="233"/>
                </a:cubicBezTo>
                <a:cubicBezTo>
                  <a:pt x="225" y="233"/>
                  <a:pt x="225" y="233"/>
                  <a:pt x="225" y="233"/>
                </a:cubicBezTo>
                <a:cubicBezTo>
                  <a:pt x="225" y="222"/>
                  <a:pt x="225" y="222"/>
                  <a:pt x="225" y="222"/>
                </a:cubicBezTo>
                <a:cubicBezTo>
                  <a:pt x="225" y="214"/>
                  <a:pt x="224" y="206"/>
                  <a:pt x="224" y="201"/>
                </a:cubicBezTo>
                <a:cubicBezTo>
                  <a:pt x="222" y="186"/>
                  <a:pt x="201" y="184"/>
                  <a:pt x="190" y="191"/>
                </a:cubicBezTo>
                <a:cubicBezTo>
                  <a:pt x="187" y="194"/>
                  <a:pt x="184" y="197"/>
                  <a:pt x="183" y="201"/>
                </a:cubicBezTo>
                <a:cubicBezTo>
                  <a:pt x="181" y="205"/>
                  <a:pt x="181" y="211"/>
                  <a:pt x="181" y="219"/>
                </a:cubicBezTo>
                <a:cubicBezTo>
                  <a:pt x="181" y="243"/>
                  <a:pt x="181" y="243"/>
                  <a:pt x="181" y="243"/>
                </a:cubicBezTo>
                <a:cubicBezTo>
                  <a:pt x="181" y="284"/>
                  <a:pt x="231" y="279"/>
                  <a:pt x="225" y="243"/>
                </a:cubicBezTo>
                <a:close/>
                <a:moveTo>
                  <a:pt x="158" y="109"/>
                </a:moveTo>
                <a:cubicBezTo>
                  <a:pt x="159" y="111"/>
                  <a:pt x="160" y="113"/>
                  <a:pt x="162" y="114"/>
                </a:cubicBezTo>
                <a:cubicBezTo>
                  <a:pt x="164" y="116"/>
                  <a:pt x="166" y="116"/>
                  <a:pt x="169" y="116"/>
                </a:cubicBezTo>
                <a:cubicBezTo>
                  <a:pt x="172" y="116"/>
                  <a:pt x="174" y="116"/>
                  <a:pt x="176" y="114"/>
                </a:cubicBezTo>
                <a:cubicBezTo>
                  <a:pt x="178" y="113"/>
                  <a:pt x="179" y="111"/>
                  <a:pt x="181" y="108"/>
                </a:cubicBezTo>
                <a:cubicBezTo>
                  <a:pt x="180" y="115"/>
                  <a:pt x="180" y="115"/>
                  <a:pt x="180" y="115"/>
                </a:cubicBezTo>
                <a:cubicBezTo>
                  <a:pt x="200" y="115"/>
                  <a:pt x="200" y="115"/>
                  <a:pt x="200" y="115"/>
                </a:cubicBezTo>
                <a:cubicBezTo>
                  <a:pt x="200" y="32"/>
                  <a:pt x="200" y="32"/>
                  <a:pt x="200" y="32"/>
                </a:cubicBezTo>
                <a:cubicBezTo>
                  <a:pt x="184" y="32"/>
                  <a:pt x="184" y="32"/>
                  <a:pt x="184" y="32"/>
                </a:cubicBezTo>
                <a:cubicBezTo>
                  <a:pt x="184" y="97"/>
                  <a:pt x="184" y="97"/>
                  <a:pt x="184" y="97"/>
                </a:cubicBezTo>
                <a:cubicBezTo>
                  <a:pt x="184" y="100"/>
                  <a:pt x="182" y="103"/>
                  <a:pt x="178" y="103"/>
                </a:cubicBezTo>
                <a:cubicBezTo>
                  <a:pt x="175" y="103"/>
                  <a:pt x="172" y="100"/>
                  <a:pt x="172" y="97"/>
                </a:cubicBezTo>
                <a:cubicBezTo>
                  <a:pt x="172" y="32"/>
                  <a:pt x="172" y="32"/>
                  <a:pt x="172" y="32"/>
                </a:cubicBezTo>
                <a:cubicBezTo>
                  <a:pt x="156" y="32"/>
                  <a:pt x="156" y="32"/>
                  <a:pt x="156" y="32"/>
                </a:cubicBezTo>
                <a:cubicBezTo>
                  <a:pt x="156" y="88"/>
                  <a:pt x="156" y="88"/>
                  <a:pt x="156" y="88"/>
                </a:cubicBezTo>
                <a:cubicBezTo>
                  <a:pt x="156" y="95"/>
                  <a:pt x="156" y="100"/>
                  <a:pt x="156" y="102"/>
                </a:cubicBezTo>
                <a:cubicBezTo>
                  <a:pt x="156" y="105"/>
                  <a:pt x="157" y="107"/>
                  <a:pt x="158" y="109"/>
                </a:cubicBezTo>
                <a:close/>
                <a:moveTo>
                  <a:pt x="99" y="63"/>
                </a:moveTo>
                <a:cubicBezTo>
                  <a:pt x="99" y="55"/>
                  <a:pt x="100" y="48"/>
                  <a:pt x="101" y="44"/>
                </a:cubicBezTo>
                <a:cubicBezTo>
                  <a:pt x="102" y="40"/>
                  <a:pt x="105" y="36"/>
                  <a:pt x="108" y="33"/>
                </a:cubicBezTo>
                <a:cubicBezTo>
                  <a:pt x="112" y="31"/>
                  <a:pt x="116" y="29"/>
                  <a:pt x="121" y="29"/>
                </a:cubicBezTo>
                <a:cubicBezTo>
                  <a:pt x="126" y="29"/>
                  <a:pt x="130" y="30"/>
                  <a:pt x="133" y="32"/>
                </a:cubicBezTo>
                <a:cubicBezTo>
                  <a:pt x="136" y="34"/>
                  <a:pt x="139" y="36"/>
                  <a:pt x="140" y="39"/>
                </a:cubicBezTo>
                <a:cubicBezTo>
                  <a:pt x="142" y="41"/>
                  <a:pt x="143" y="44"/>
                  <a:pt x="144" y="47"/>
                </a:cubicBezTo>
                <a:cubicBezTo>
                  <a:pt x="144" y="50"/>
                  <a:pt x="145" y="55"/>
                  <a:pt x="145" y="61"/>
                </a:cubicBezTo>
                <a:cubicBezTo>
                  <a:pt x="145" y="82"/>
                  <a:pt x="145" y="82"/>
                  <a:pt x="145" y="82"/>
                </a:cubicBezTo>
                <a:cubicBezTo>
                  <a:pt x="145" y="89"/>
                  <a:pt x="145" y="95"/>
                  <a:pt x="144" y="98"/>
                </a:cubicBezTo>
                <a:cubicBezTo>
                  <a:pt x="143" y="102"/>
                  <a:pt x="142" y="105"/>
                  <a:pt x="140" y="108"/>
                </a:cubicBezTo>
                <a:cubicBezTo>
                  <a:pt x="138" y="111"/>
                  <a:pt x="136" y="114"/>
                  <a:pt x="133" y="115"/>
                </a:cubicBezTo>
                <a:cubicBezTo>
                  <a:pt x="130" y="117"/>
                  <a:pt x="126" y="117"/>
                  <a:pt x="122" y="117"/>
                </a:cubicBezTo>
                <a:cubicBezTo>
                  <a:pt x="118" y="117"/>
                  <a:pt x="114" y="117"/>
                  <a:pt x="111" y="116"/>
                </a:cubicBezTo>
                <a:cubicBezTo>
                  <a:pt x="108" y="114"/>
                  <a:pt x="105" y="112"/>
                  <a:pt x="104" y="110"/>
                </a:cubicBezTo>
                <a:cubicBezTo>
                  <a:pt x="102" y="107"/>
                  <a:pt x="101" y="104"/>
                  <a:pt x="100" y="101"/>
                </a:cubicBezTo>
                <a:cubicBezTo>
                  <a:pt x="99" y="97"/>
                  <a:pt x="99" y="92"/>
                  <a:pt x="99" y="84"/>
                </a:cubicBezTo>
                <a:cubicBezTo>
                  <a:pt x="99" y="63"/>
                  <a:pt x="99" y="63"/>
                  <a:pt x="99" y="63"/>
                </a:cubicBezTo>
                <a:close/>
                <a:moveTo>
                  <a:pt x="114" y="95"/>
                </a:moveTo>
                <a:cubicBezTo>
                  <a:pt x="114" y="100"/>
                  <a:pt x="118" y="104"/>
                  <a:pt x="122" y="104"/>
                </a:cubicBezTo>
                <a:cubicBezTo>
                  <a:pt x="126" y="104"/>
                  <a:pt x="130" y="100"/>
                  <a:pt x="130" y="95"/>
                </a:cubicBezTo>
                <a:cubicBezTo>
                  <a:pt x="130" y="51"/>
                  <a:pt x="130" y="51"/>
                  <a:pt x="130" y="51"/>
                </a:cubicBezTo>
                <a:cubicBezTo>
                  <a:pt x="130" y="47"/>
                  <a:pt x="126" y="43"/>
                  <a:pt x="122" y="43"/>
                </a:cubicBezTo>
                <a:cubicBezTo>
                  <a:pt x="118" y="43"/>
                  <a:pt x="114" y="47"/>
                  <a:pt x="114" y="51"/>
                </a:cubicBezTo>
                <a:lnTo>
                  <a:pt x="114" y="95"/>
                </a:lnTo>
                <a:close/>
                <a:moveTo>
                  <a:pt x="61" y="117"/>
                </a:moveTo>
                <a:cubicBezTo>
                  <a:pt x="79" y="117"/>
                  <a:pt x="79" y="117"/>
                  <a:pt x="79" y="117"/>
                </a:cubicBezTo>
                <a:cubicBezTo>
                  <a:pt x="79" y="54"/>
                  <a:pt x="79" y="54"/>
                  <a:pt x="79" y="54"/>
                </a:cubicBezTo>
                <a:cubicBezTo>
                  <a:pt x="101" y="0"/>
                  <a:pt x="101" y="0"/>
                  <a:pt x="101" y="0"/>
                </a:cubicBezTo>
                <a:cubicBezTo>
                  <a:pt x="81" y="0"/>
                  <a:pt x="81" y="0"/>
                  <a:pt x="81" y="0"/>
                </a:cubicBezTo>
                <a:cubicBezTo>
                  <a:pt x="69" y="40"/>
                  <a:pt x="69" y="40"/>
                  <a:pt x="69" y="40"/>
                </a:cubicBezTo>
                <a:cubicBezTo>
                  <a:pt x="57" y="0"/>
                  <a:pt x="57" y="0"/>
                  <a:pt x="57" y="0"/>
                </a:cubicBezTo>
                <a:cubicBezTo>
                  <a:pt x="38" y="0"/>
                  <a:pt x="38" y="0"/>
                  <a:pt x="38" y="0"/>
                </a:cubicBezTo>
                <a:cubicBezTo>
                  <a:pt x="61" y="54"/>
                  <a:pt x="61" y="54"/>
                  <a:pt x="61" y="54"/>
                </a:cubicBezTo>
                <a:lnTo>
                  <a:pt x="61" y="11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0" name="Freeform 49">
            <a:extLst>
              <a:ext uri="{FF2B5EF4-FFF2-40B4-BE49-F238E27FC236}">
                <a16:creationId xmlns:a16="http://schemas.microsoft.com/office/drawing/2014/main" xmlns="" id="{33B658F2-69DB-47DC-B26D-D1B94452C11E}"/>
              </a:ext>
            </a:extLst>
          </p:cNvPr>
          <p:cNvSpPr>
            <a:spLocks noEditPoints="1"/>
          </p:cNvSpPr>
          <p:nvPr/>
        </p:nvSpPr>
        <p:spPr bwMode="auto">
          <a:xfrm>
            <a:off x="8745538" y="2608263"/>
            <a:ext cx="576263" cy="406400"/>
          </a:xfrm>
          <a:custGeom>
            <a:avLst/>
            <a:gdLst>
              <a:gd name="T0" fmla="*/ 400 w 400"/>
              <a:gd name="T1" fmla="*/ 60 h 280"/>
              <a:gd name="T2" fmla="*/ 340 w 400"/>
              <a:gd name="T3" fmla="*/ 0 h 280"/>
              <a:gd name="T4" fmla="*/ 60 w 400"/>
              <a:gd name="T5" fmla="*/ 0 h 280"/>
              <a:gd name="T6" fmla="*/ 0 w 400"/>
              <a:gd name="T7" fmla="*/ 60 h 280"/>
              <a:gd name="T8" fmla="*/ 0 w 400"/>
              <a:gd name="T9" fmla="*/ 220 h 280"/>
              <a:gd name="T10" fmla="*/ 60 w 400"/>
              <a:gd name="T11" fmla="*/ 280 h 280"/>
              <a:gd name="T12" fmla="*/ 340 w 400"/>
              <a:gd name="T13" fmla="*/ 280 h 280"/>
              <a:gd name="T14" fmla="*/ 400 w 400"/>
              <a:gd name="T15" fmla="*/ 220 h 280"/>
              <a:gd name="T16" fmla="*/ 400 w 400"/>
              <a:gd name="T17" fmla="*/ 60 h 280"/>
              <a:gd name="T18" fmla="*/ 160 w 400"/>
              <a:gd name="T19" fmla="*/ 208 h 280"/>
              <a:gd name="T20" fmla="*/ 160 w 400"/>
              <a:gd name="T21" fmla="*/ 57 h 280"/>
              <a:gd name="T22" fmla="*/ 274 w 400"/>
              <a:gd name="T23" fmla="*/ 132 h 280"/>
              <a:gd name="T24" fmla="*/ 160 w 400"/>
              <a:gd name="T25" fmla="*/ 208 h 2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400" h="280">
                <a:moveTo>
                  <a:pt x="400" y="60"/>
                </a:moveTo>
                <a:cubicBezTo>
                  <a:pt x="400" y="27"/>
                  <a:pt x="373" y="0"/>
                  <a:pt x="340" y="0"/>
                </a:cubicBezTo>
                <a:cubicBezTo>
                  <a:pt x="60" y="0"/>
                  <a:pt x="60" y="0"/>
                  <a:pt x="60" y="0"/>
                </a:cubicBezTo>
                <a:cubicBezTo>
                  <a:pt x="27" y="0"/>
                  <a:pt x="0" y="27"/>
                  <a:pt x="0" y="60"/>
                </a:cubicBezTo>
                <a:cubicBezTo>
                  <a:pt x="0" y="220"/>
                  <a:pt x="0" y="220"/>
                  <a:pt x="0" y="220"/>
                </a:cubicBezTo>
                <a:cubicBezTo>
                  <a:pt x="0" y="253"/>
                  <a:pt x="27" y="280"/>
                  <a:pt x="60" y="280"/>
                </a:cubicBezTo>
                <a:cubicBezTo>
                  <a:pt x="340" y="280"/>
                  <a:pt x="340" y="280"/>
                  <a:pt x="340" y="280"/>
                </a:cubicBezTo>
                <a:cubicBezTo>
                  <a:pt x="373" y="280"/>
                  <a:pt x="400" y="253"/>
                  <a:pt x="400" y="220"/>
                </a:cubicBezTo>
                <a:lnTo>
                  <a:pt x="400" y="60"/>
                </a:lnTo>
                <a:close/>
                <a:moveTo>
                  <a:pt x="160" y="208"/>
                </a:moveTo>
                <a:cubicBezTo>
                  <a:pt x="160" y="57"/>
                  <a:pt x="160" y="57"/>
                  <a:pt x="160" y="57"/>
                </a:cubicBezTo>
                <a:cubicBezTo>
                  <a:pt x="274" y="132"/>
                  <a:pt x="274" y="132"/>
                  <a:pt x="274" y="132"/>
                </a:cubicBezTo>
                <a:lnTo>
                  <a:pt x="160" y="20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1" name="Freeform 50">
            <a:extLst>
              <a:ext uri="{FF2B5EF4-FFF2-40B4-BE49-F238E27FC236}">
                <a16:creationId xmlns:a16="http://schemas.microsoft.com/office/drawing/2014/main" xmlns="" id="{A38A4C9D-35FB-4E93-B103-551B7CEE4C9F}"/>
              </a:ext>
            </a:extLst>
          </p:cNvPr>
          <p:cNvSpPr>
            <a:spLocks/>
          </p:cNvSpPr>
          <p:nvPr/>
        </p:nvSpPr>
        <p:spPr bwMode="auto">
          <a:xfrm>
            <a:off x="8875713" y="3205163"/>
            <a:ext cx="317500" cy="442913"/>
          </a:xfrm>
          <a:custGeom>
            <a:avLst/>
            <a:gdLst>
              <a:gd name="T0" fmla="*/ 3 w 221"/>
              <a:gd name="T1" fmla="*/ 238 h 305"/>
              <a:gd name="T2" fmla="*/ 13 w 221"/>
              <a:gd name="T3" fmla="*/ 238 h 305"/>
              <a:gd name="T4" fmla="*/ 76 w 221"/>
              <a:gd name="T5" fmla="*/ 250 h 305"/>
              <a:gd name="T6" fmla="*/ 122 w 221"/>
              <a:gd name="T7" fmla="*/ 281 h 305"/>
              <a:gd name="T8" fmla="*/ 171 w 221"/>
              <a:gd name="T9" fmla="*/ 301 h 305"/>
              <a:gd name="T10" fmla="*/ 215 w 221"/>
              <a:gd name="T11" fmla="*/ 234 h 305"/>
              <a:gd name="T12" fmla="*/ 157 w 221"/>
              <a:gd name="T13" fmla="*/ 241 h 305"/>
              <a:gd name="T14" fmla="*/ 108 w 221"/>
              <a:gd name="T15" fmla="*/ 215 h 305"/>
              <a:gd name="T16" fmla="*/ 108 w 221"/>
              <a:gd name="T17" fmla="*/ 215 h 305"/>
              <a:gd name="T18" fmla="*/ 63 w 221"/>
              <a:gd name="T19" fmla="*/ 201 h 305"/>
              <a:gd name="T20" fmla="*/ 67 w 221"/>
              <a:gd name="T21" fmla="*/ 188 h 305"/>
              <a:gd name="T22" fmla="*/ 85 w 221"/>
              <a:gd name="T23" fmla="*/ 167 h 305"/>
              <a:gd name="T24" fmla="*/ 142 w 221"/>
              <a:gd name="T25" fmla="*/ 101 h 305"/>
              <a:gd name="T26" fmla="*/ 191 w 221"/>
              <a:gd name="T27" fmla="*/ 45 h 305"/>
              <a:gd name="T28" fmla="*/ 198 w 221"/>
              <a:gd name="T29" fmla="*/ 36 h 305"/>
              <a:gd name="T30" fmla="*/ 201 w 221"/>
              <a:gd name="T31" fmla="*/ 11 h 305"/>
              <a:gd name="T32" fmla="*/ 196 w 221"/>
              <a:gd name="T33" fmla="*/ 6 h 305"/>
              <a:gd name="T34" fmla="*/ 196 w 221"/>
              <a:gd name="T35" fmla="*/ 6 h 305"/>
              <a:gd name="T36" fmla="*/ 116 w 221"/>
              <a:gd name="T37" fmla="*/ 13 h 305"/>
              <a:gd name="T38" fmla="*/ 71 w 221"/>
              <a:gd name="T39" fmla="*/ 5 h 305"/>
              <a:gd name="T40" fmla="*/ 65 w 221"/>
              <a:gd name="T41" fmla="*/ 2 h 305"/>
              <a:gd name="T42" fmla="*/ 57 w 221"/>
              <a:gd name="T43" fmla="*/ 3 h 305"/>
              <a:gd name="T44" fmla="*/ 54 w 221"/>
              <a:gd name="T45" fmla="*/ 7 h 305"/>
              <a:gd name="T46" fmla="*/ 39 w 221"/>
              <a:gd name="T47" fmla="*/ 40 h 305"/>
              <a:gd name="T48" fmla="*/ 40 w 221"/>
              <a:gd name="T49" fmla="*/ 51 h 305"/>
              <a:gd name="T50" fmla="*/ 40 w 221"/>
              <a:gd name="T51" fmla="*/ 51 h 305"/>
              <a:gd name="T52" fmla="*/ 41 w 221"/>
              <a:gd name="T53" fmla="*/ 52 h 305"/>
              <a:gd name="T54" fmla="*/ 41 w 221"/>
              <a:gd name="T55" fmla="*/ 53 h 305"/>
              <a:gd name="T56" fmla="*/ 119 w 221"/>
              <a:gd name="T57" fmla="*/ 59 h 305"/>
              <a:gd name="T58" fmla="*/ 2 w 221"/>
              <a:gd name="T59" fmla="*/ 198 h 305"/>
              <a:gd name="T60" fmla="*/ 2 w 221"/>
              <a:gd name="T61" fmla="*/ 198 h 305"/>
              <a:gd name="T62" fmla="*/ 0 w 221"/>
              <a:gd name="T63" fmla="*/ 204 h 305"/>
              <a:gd name="T64" fmla="*/ 0 w 221"/>
              <a:gd name="T65" fmla="*/ 229 h 305"/>
              <a:gd name="T66" fmla="*/ 0 w 221"/>
              <a:gd name="T67" fmla="*/ 233 h 305"/>
              <a:gd name="T68" fmla="*/ 3 w 221"/>
              <a:gd name="T69" fmla="*/ 238 h 3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221" h="305">
                <a:moveTo>
                  <a:pt x="3" y="238"/>
                </a:moveTo>
                <a:cubicBezTo>
                  <a:pt x="6" y="238"/>
                  <a:pt x="9" y="238"/>
                  <a:pt x="13" y="238"/>
                </a:cubicBezTo>
                <a:cubicBezTo>
                  <a:pt x="35" y="238"/>
                  <a:pt x="55" y="239"/>
                  <a:pt x="76" y="250"/>
                </a:cubicBezTo>
                <a:cubicBezTo>
                  <a:pt x="92" y="258"/>
                  <a:pt x="106" y="271"/>
                  <a:pt x="122" y="281"/>
                </a:cubicBezTo>
                <a:cubicBezTo>
                  <a:pt x="137" y="289"/>
                  <a:pt x="154" y="299"/>
                  <a:pt x="171" y="301"/>
                </a:cubicBezTo>
                <a:cubicBezTo>
                  <a:pt x="207" y="305"/>
                  <a:pt x="221" y="262"/>
                  <a:pt x="215" y="234"/>
                </a:cubicBezTo>
                <a:cubicBezTo>
                  <a:pt x="199" y="247"/>
                  <a:pt x="177" y="247"/>
                  <a:pt x="157" y="241"/>
                </a:cubicBezTo>
                <a:cubicBezTo>
                  <a:pt x="138" y="235"/>
                  <a:pt x="108" y="215"/>
                  <a:pt x="108" y="215"/>
                </a:cubicBezTo>
                <a:cubicBezTo>
                  <a:pt x="108" y="215"/>
                  <a:pt x="108" y="215"/>
                  <a:pt x="108" y="215"/>
                </a:cubicBezTo>
                <a:cubicBezTo>
                  <a:pt x="94" y="207"/>
                  <a:pt x="79" y="200"/>
                  <a:pt x="63" y="201"/>
                </a:cubicBezTo>
                <a:cubicBezTo>
                  <a:pt x="63" y="193"/>
                  <a:pt x="63" y="193"/>
                  <a:pt x="67" y="188"/>
                </a:cubicBezTo>
                <a:cubicBezTo>
                  <a:pt x="73" y="181"/>
                  <a:pt x="79" y="174"/>
                  <a:pt x="85" y="167"/>
                </a:cubicBezTo>
                <a:cubicBezTo>
                  <a:pt x="104" y="145"/>
                  <a:pt x="123" y="123"/>
                  <a:pt x="142" y="101"/>
                </a:cubicBezTo>
                <a:cubicBezTo>
                  <a:pt x="158" y="82"/>
                  <a:pt x="174" y="64"/>
                  <a:pt x="191" y="45"/>
                </a:cubicBezTo>
                <a:cubicBezTo>
                  <a:pt x="192" y="43"/>
                  <a:pt x="198" y="39"/>
                  <a:pt x="198" y="36"/>
                </a:cubicBezTo>
                <a:cubicBezTo>
                  <a:pt x="199" y="28"/>
                  <a:pt x="200" y="19"/>
                  <a:pt x="201" y="11"/>
                </a:cubicBezTo>
                <a:cubicBezTo>
                  <a:pt x="202" y="5"/>
                  <a:pt x="196" y="6"/>
                  <a:pt x="196" y="6"/>
                </a:cubicBezTo>
                <a:cubicBezTo>
                  <a:pt x="196" y="6"/>
                  <a:pt x="196" y="6"/>
                  <a:pt x="196" y="6"/>
                </a:cubicBezTo>
                <a:cubicBezTo>
                  <a:pt x="169" y="11"/>
                  <a:pt x="143" y="14"/>
                  <a:pt x="116" y="13"/>
                </a:cubicBezTo>
                <a:cubicBezTo>
                  <a:pt x="101" y="12"/>
                  <a:pt x="85" y="11"/>
                  <a:pt x="71" y="5"/>
                </a:cubicBezTo>
                <a:cubicBezTo>
                  <a:pt x="71" y="5"/>
                  <a:pt x="68" y="4"/>
                  <a:pt x="65" y="2"/>
                </a:cubicBezTo>
                <a:cubicBezTo>
                  <a:pt x="61" y="0"/>
                  <a:pt x="59" y="1"/>
                  <a:pt x="57" y="3"/>
                </a:cubicBezTo>
                <a:cubicBezTo>
                  <a:pt x="56" y="4"/>
                  <a:pt x="55" y="5"/>
                  <a:pt x="54" y="7"/>
                </a:cubicBezTo>
                <a:cubicBezTo>
                  <a:pt x="47" y="16"/>
                  <a:pt x="40" y="28"/>
                  <a:pt x="39" y="40"/>
                </a:cubicBezTo>
                <a:cubicBezTo>
                  <a:pt x="39" y="42"/>
                  <a:pt x="38" y="48"/>
                  <a:pt x="40" y="51"/>
                </a:cubicBezTo>
                <a:cubicBezTo>
                  <a:pt x="40" y="51"/>
                  <a:pt x="40" y="51"/>
                  <a:pt x="40" y="51"/>
                </a:cubicBezTo>
                <a:cubicBezTo>
                  <a:pt x="40" y="51"/>
                  <a:pt x="40" y="52"/>
                  <a:pt x="41" y="52"/>
                </a:cubicBezTo>
                <a:cubicBezTo>
                  <a:pt x="41" y="53"/>
                  <a:pt x="41" y="53"/>
                  <a:pt x="41" y="53"/>
                </a:cubicBezTo>
                <a:cubicBezTo>
                  <a:pt x="44" y="57"/>
                  <a:pt x="59" y="71"/>
                  <a:pt x="119" y="59"/>
                </a:cubicBezTo>
                <a:cubicBezTo>
                  <a:pt x="80" y="105"/>
                  <a:pt x="41" y="151"/>
                  <a:pt x="2" y="198"/>
                </a:cubicBezTo>
                <a:cubicBezTo>
                  <a:pt x="2" y="198"/>
                  <a:pt x="2" y="198"/>
                  <a:pt x="2" y="198"/>
                </a:cubicBezTo>
                <a:cubicBezTo>
                  <a:pt x="0" y="200"/>
                  <a:pt x="0" y="204"/>
                  <a:pt x="0" y="204"/>
                </a:cubicBezTo>
                <a:cubicBezTo>
                  <a:pt x="0" y="213"/>
                  <a:pt x="0" y="221"/>
                  <a:pt x="0" y="229"/>
                </a:cubicBezTo>
                <a:cubicBezTo>
                  <a:pt x="0" y="229"/>
                  <a:pt x="0" y="231"/>
                  <a:pt x="0" y="233"/>
                </a:cubicBezTo>
                <a:cubicBezTo>
                  <a:pt x="0" y="237"/>
                  <a:pt x="2" y="238"/>
                  <a:pt x="3" y="23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2" name="Freeform 51">
            <a:extLst>
              <a:ext uri="{FF2B5EF4-FFF2-40B4-BE49-F238E27FC236}">
                <a16:creationId xmlns:a16="http://schemas.microsoft.com/office/drawing/2014/main" xmlns="" id="{F783498D-FBEF-4955-9C33-DDC922DC1BCB}"/>
              </a:ext>
            </a:extLst>
          </p:cNvPr>
          <p:cNvSpPr>
            <a:spLocks/>
          </p:cNvSpPr>
          <p:nvPr/>
        </p:nvSpPr>
        <p:spPr bwMode="auto">
          <a:xfrm>
            <a:off x="8893175" y="3810000"/>
            <a:ext cx="287338" cy="434975"/>
          </a:xfrm>
          <a:custGeom>
            <a:avLst/>
            <a:gdLst>
              <a:gd name="T0" fmla="*/ 12 w 200"/>
              <a:gd name="T1" fmla="*/ 213 h 300"/>
              <a:gd name="T2" fmla="*/ 42 w 200"/>
              <a:gd name="T3" fmla="*/ 198 h 300"/>
              <a:gd name="T4" fmla="*/ 132 w 200"/>
              <a:gd name="T5" fmla="*/ 300 h 300"/>
              <a:gd name="T6" fmla="*/ 200 w 200"/>
              <a:gd name="T7" fmla="*/ 251 h 300"/>
              <a:gd name="T8" fmla="*/ 191 w 200"/>
              <a:gd name="T9" fmla="*/ 234 h 300"/>
              <a:gd name="T10" fmla="*/ 153 w 200"/>
              <a:gd name="T11" fmla="*/ 246 h 300"/>
              <a:gd name="T12" fmla="*/ 82 w 200"/>
              <a:gd name="T13" fmla="*/ 168 h 300"/>
              <a:gd name="T14" fmla="*/ 167 w 200"/>
              <a:gd name="T15" fmla="*/ 76 h 300"/>
              <a:gd name="T16" fmla="*/ 199 w 200"/>
              <a:gd name="T17" fmla="*/ 34 h 300"/>
              <a:gd name="T18" fmla="*/ 178 w 200"/>
              <a:gd name="T19" fmla="*/ 8 h 300"/>
              <a:gd name="T20" fmla="*/ 162 w 200"/>
              <a:gd name="T21" fmla="*/ 23 h 300"/>
              <a:gd name="T22" fmla="*/ 75 w 200"/>
              <a:gd name="T23" fmla="*/ 0 h 300"/>
              <a:gd name="T24" fmla="*/ 37 w 200"/>
              <a:gd name="T25" fmla="*/ 41 h 300"/>
              <a:gd name="T26" fmla="*/ 50 w 200"/>
              <a:gd name="T27" fmla="*/ 63 h 300"/>
              <a:gd name="T28" fmla="*/ 74 w 200"/>
              <a:gd name="T29" fmla="*/ 54 h 300"/>
              <a:gd name="T30" fmla="*/ 136 w 200"/>
              <a:gd name="T31" fmla="*/ 69 h 300"/>
              <a:gd name="T32" fmla="*/ 63 w 200"/>
              <a:gd name="T33" fmla="*/ 145 h 300"/>
              <a:gd name="T34" fmla="*/ 39 w 200"/>
              <a:gd name="T35" fmla="*/ 134 h 300"/>
              <a:gd name="T36" fmla="*/ 0 w 200"/>
              <a:gd name="T37" fmla="*/ 187 h 300"/>
              <a:gd name="T38" fmla="*/ 12 w 200"/>
              <a:gd name="T39" fmla="*/ 213 h 3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200" h="300">
                <a:moveTo>
                  <a:pt x="12" y="213"/>
                </a:moveTo>
                <a:cubicBezTo>
                  <a:pt x="20" y="213"/>
                  <a:pt x="34" y="206"/>
                  <a:pt x="42" y="198"/>
                </a:cubicBezTo>
                <a:cubicBezTo>
                  <a:pt x="88" y="286"/>
                  <a:pt x="100" y="300"/>
                  <a:pt x="132" y="300"/>
                </a:cubicBezTo>
                <a:cubicBezTo>
                  <a:pt x="165" y="300"/>
                  <a:pt x="200" y="274"/>
                  <a:pt x="200" y="251"/>
                </a:cubicBezTo>
                <a:cubicBezTo>
                  <a:pt x="200" y="243"/>
                  <a:pt x="195" y="236"/>
                  <a:pt x="191" y="234"/>
                </a:cubicBezTo>
                <a:cubicBezTo>
                  <a:pt x="177" y="242"/>
                  <a:pt x="164" y="246"/>
                  <a:pt x="153" y="246"/>
                </a:cubicBezTo>
                <a:cubicBezTo>
                  <a:pt x="138" y="246"/>
                  <a:pt x="129" y="240"/>
                  <a:pt x="82" y="168"/>
                </a:cubicBezTo>
                <a:cubicBezTo>
                  <a:pt x="118" y="137"/>
                  <a:pt x="139" y="116"/>
                  <a:pt x="167" y="76"/>
                </a:cubicBezTo>
                <a:cubicBezTo>
                  <a:pt x="190" y="60"/>
                  <a:pt x="199" y="46"/>
                  <a:pt x="199" y="34"/>
                </a:cubicBezTo>
                <a:cubicBezTo>
                  <a:pt x="199" y="23"/>
                  <a:pt x="190" y="8"/>
                  <a:pt x="178" y="8"/>
                </a:cubicBezTo>
                <a:cubicBezTo>
                  <a:pt x="173" y="8"/>
                  <a:pt x="168" y="14"/>
                  <a:pt x="162" y="23"/>
                </a:cubicBezTo>
                <a:cubicBezTo>
                  <a:pt x="119" y="6"/>
                  <a:pt x="98" y="0"/>
                  <a:pt x="75" y="0"/>
                </a:cubicBezTo>
                <a:cubicBezTo>
                  <a:pt x="54" y="0"/>
                  <a:pt x="37" y="19"/>
                  <a:pt x="37" y="41"/>
                </a:cubicBezTo>
                <a:cubicBezTo>
                  <a:pt x="37" y="53"/>
                  <a:pt x="42" y="60"/>
                  <a:pt x="50" y="63"/>
                </a:cubicBezTo>
                <a:cubicBezTo>
                  <a:pt x="60" y="57"/>
                  <a:pt x="68" y="54"/>
                  <a:pt x="74" y="54"/>
                </a:cubicBezTo>
                <a:cubicBezTo>
                  <a:pt x="88" y="54"/>
                  <a:pt x="109" y="61"/>
                  <a:pt x="136" y="69"/>
                </a:cubicBezTo>
                <a:cubicBezTo>
                  <a:pt x="123" y="89"/>
                  <a:pt x="88" y="125"/>
                  <a:pt x="63" y="145"/>
                </a:cubicBezTo>
                <a:cubicBezTo>
                  <a:pt x="54" y="137"/>
                  <a:pt x="48" y="134"/>
                  <a:pt x="39" y="134"/>
                </a:cubicBezTo>
                <a:cubicBezTo>
                  <a:pt x="11" y="134"/>
                  <a:pt x="0" y="167"/>
                  <a:pt x="0" y="187"/>
                </a:cubicBezTo>
                <a:cubicBezTo>
                  <a:pt x="0" y="208"/>
                  <a:pt x="4" y="213"/>
                  <a:pt x="12" y="21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3" name="Freeform 52">
            <a:extLst>
              <a:ext uri="{FF2B5EF4-FFF2-40B4-BE49-F238E27FC236}">
                <a16:creationId xmlns:a16="http://schemas.microsoft.com/office/drawing/2014/main" xmlns="" id="{0C33E21C-756A-49DE-9118-54F7E2914DF1}"/>
              </a:ext>
            </a:extLst>
          </p:cNvPr>
          <p:cNvSpPr>
            <a:spLocks/>
          </p:cNvSpPr>
          <p:nvPr/>
        </p:nvSpPr>
        <p:spPr bwMode="auto">
          <a:xfrm>
            <a:off x="8837613" y="4421188"/>
            <a:ext cx="387350" cy="439738"/>
          </a:xfrm>
          <a:custGeom>
            <a:avLst/>
            <a:gdLst>
              <a:gd name="T0" fmla="*/ 210 w 269"/>
              <a:gd name="T1" fmla="*/ 4 h 303"/>
              <a:gd name="T2" fmla="*/ 246 w 269"/>
              <a:gd name="T3" fmla="*/ 13 h 303"/>
              <a:gd name="T4" fmla="*/ 260 w 269"/>
              <a:gd name="T5" fmla="*/ 21 h 303"/>
              <a:gd name="T6" fmla="*/ 264 w 269"/>
              <a:gd name="T7" fmla="*/ 48 h 303"/>
              <a:gd name="T8" fmla="*/ 260 w 269"/>
              <a:gd name="T9" fmla="*/ 43 h 303"/>
              <a:gd name="T10" fmla="*/ 253 w 269"/>
              <a:gd name="T11" fmla="*/ 54 h 303"/>
              <a:gd name="T12" fmla="*/ 245 w 269"/>
              <a:gd name="T13" fmla="*/ 87 h 303"/>
              <a:gd name="T14" fmla="*/ 246 w 269"/>
              <a:gd name="T15" fmla="*/ 93 h 303"/>
              <a:gd name="T16" fmla="*/ 257 w 269"/>
              <a:gd name="T17" fmla="*/ 148 h 303"/>
              <a:gd name="T18" fmla="*/ 245 w 269"/>
              <a:gd name="T19" fmla="*/ 182 h 303"/>
              <a:gd name="T20" fmla="*/ 238 w 269"/>
              <a:gd name="T21" fmla="*/ 207 h 303"/>
              <a:gd name="T22" fmla="*/ 229 w 269"/>
              <a:gd name="T23" fmla="*/ 236 h 303"/>
              <a:gd name="T24" fmla="*/ 229 w 269"/>
              <a:gd name="T25" fmla="*/ 255 h 303"/>
              <a:gd name="T26" fmla="*/ 237 w 269"/>
              <a:gd name="T27" fmla="*/ 269 h 303"/>
              <a:gd name="T28" fmla="*/ 225 w 269"/>
              <a:gd name="T29" fmla="*/ 277 h 303"/>
              <a:gd name="T30" fmla="*/ 211 w 269"/>
              <a:gd name="T31" fmla="*/ 269 h 303"/>
              <a:gd name="T32" fmla="*/ 210 w 269"/>
              <a:gd name="T33" fmla="*/ 250 h 303"/>
              <a:gd name="T34" fmla="*/ 215 w 269"/>
              <a:gd name="T35" fmla="*/ 182 h 303"/>
              <a:gd name="T36" fmla="*/ 179 w 269"/>
              <a:gd name="T37" fmla="*/ 188 h 303"/>
              <a:gd name="T38" fmla="*/ 170 w 269"/>
              <a:gd name="T39" fmla="*/ 220 h 303"/>
              <a:gd name="T40" fmla="*/ 169 w 269"/>
              <a:gd name="T41" fmla="*/ 254 h 303"/>
              <a:gd name="T42" fmla="*/ 173 w 269"/>
              <a:gd name="T43" fmla="*/ 285 h 303"/>
              <a:gd name="T44" fmla="*/ 178 w 269"/>
              <a:gd name="T45" fmla="*/ 295 h 303"/>
              <a:gd name="T46" fmla="*/ 164 w 269"/>
              <a:gd name="T47" fmla="*/ 303 h 303"/>
              <a:gd name="T48" fmla="*/ 151 w 269"/>
              <a:gd name="T49" fmla="*/ 291 h 303"/>
              <a:gd name="T50" fmla="*/ 151 w 269"/>
              <a:gd name="T51" fmla="*/ 255 h 303"/>
              <a:gd name="T52" fmla="*/ 149 w 269"/>
              <a:gd name="T53" fmla="*/ 228 h 303"/>
              <a:gd name="T54" fmla="*/ 141 w 269"/>
              <a:gd name="T55" fmla="*/ 185 h 303"/>
              <a:gd name="T56" fmla="*/ 137 w 269"/>
              <a:gd name="T57" fmla="*/ 184 h 303"/>
              <a:gd name="T58" fmla="*/ 121 w 269"/>
              <a:gd name="T59" fmla="*/ 201 h 303"/>
              <a:gd name="T60" fmla="*/ 124 w 269"/>
              <a:gd name="T61" fmla="*/ 214 h 303"/>
              <a:gd name="T62" fmla="*/ 129 w 269"/>
              <a:gd name="T63" fmla="*/ 218 h 303"/>
              <a:gd name="T64" fmla="*/ 140 w 269"/>
              <a:gd name="T65" fmla="*/ 229 h 303"/>
              <a:gd name="T66" fmla="*/ 119 w 269"/>
              <a:gd name="T67" fmla="*/ 230 h 303"/>
              <a:gd name="T68" fmla="*/ 108 w 269"/>
              <a:gd name="T69" fmla="*/ 198 h 303"/>
              <a:gd name="T70" fmla="*/ 107 w 269"/>
              <a:gd name="T71" fmla="*/ 190 h 303"/>
              <a:gd name="T72" fmla="*/ 112 w 269"/>
              <a:gd name="T73" fmla="*/ 171 h 303"/>
              <a:gd name="T74" fmla="*/ 94 w 269"/>
              <a:gd name="T75" fmla="*/ 155 h 303"/>
              <a:gd name="T76" fmla="*/ 73 w 269"/>
              <a:gd name="T77" fmla="*/ 169 h 303"/>
              <a:gd name="T78" fmla="*/ 55 w 269"/>
              <a:gd name="T79" fmla="*/ 185 h 303"/>
              <a:gd name="T80" fmla="*/ 32 w 269"/>
              <a:gd name="T81" fmla="*/ 228 h 303"/>
              <a:gd name="T82" fmla="*/ 13 w 269"/>
              <a:gd name="T83" fmla="*/ 249 h 303"/>
              <a:gd name="T84" fmla="*/ 19 w 269"/>
              <a:gd name="T85" fmla="*/ 228 h 303"/>
              <a:gd name="T86" fmla="*/ 31 w 269"/>
              <a:gd name="T87" fmla="*/ 203 h 303"/>
              <a:gd name="T88" fmla="*/ 44 w 269"/>
              <a:gd name="T89" fmla="*/ 145 h 303"/>
              <a:gd name="T90" fmla="*/ 67 w 269"/>
              <a:gd name="T91" fmla="*/ 102 h 303"/>
              <a:gd name="T92" fmla="*/ 69 w 269"/>
              <a:gd name="T93" fmla="*/ 99 h 303"/>
              <a:gd name="T94" fmla="*/ 51 w 269"/>
              <a:gd name="T95" fmla="*/ 45 h 303"/>
              <a:gd name="T96" fmla="*/ 54 w 269"/>
              <a:gd name="T97" fmla="*/ 51 h 303"/>
              <a:gd name="T98" fmla="*/ 80 w 269"/>
              <a:gd name="T99" fmla="*/ 91 h 303"/>
              <a:gd name="T100" fmla="*/ 157 w 269"/>
              <a:gd name="T101" fmla="*/ 77 h 303"/>
              <a:gd name="T102" fmla="*/ 160 w 269"/>
              <a:gd name="T103" fmla="*/ 54 h 303"/>
              <a:gd name="T104" fmla="*/ 155 w 269"/>
              <a:gd name="T105" fmla="*/ 44 h 303"/>
              <a:gd name="T106" fmla="*/ 148 w 269"/>
              <a:gd name="T107" fmla="*/ 48 h 303"/>
              <a:gd name="T108" fmla="*/ 147 w 269"/>
              <a:gd name="T109" fmla="*/ 25 h 303"/>
              <a:gd name="T110" fmla="*/ 162 w 269"/>
              <a:gd name="T111" fmla="*/ 12 h 303"/>
              <a:gd name="T112" fmla="*/ 173 w 269"/>
              <a:gd name="T113" fmla="*/ 9 h 303"/>
              <a:gd name="T114" fmla="*/ 210 w 269"/>
              <a:gd name="T115" fmla="*/ 4 h 3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269" h="303">
                <a:moveTo>
                  <a:pt x="210" y="4"/>
                </a:moveTo>
                <a:cubicBezTo>
                  <a:pt x="210" y="4"/>
                  <a:pt x="230" y="2"/>
                  <a:pt x="246" y="13"/>
                </a:cubicBezTo>
                <a:cubicBezTo>
                  <a:pt x="252" y="13"/>
                  <a:pt x="257" y="15"/>
                  <a:pt x="260" y="21"/>
                </a:cubicBezTo>
                <a:cubicBezTo>
                  <a:pt x="263" y="26"/>
                  <a:pt x="269" y="40"/>
                  <a:pt x="264" y="48"/>
                </a:cubicBezTo>
                <a:cubicBezTo>
                  <a:pt x="263" y="50"/>
                  <a:pt x="260" y="43"/>
                  <a:pt x="260" y="43"/>
                </a:cubicBezTo>
                <a:cubicBezTo>
                  <a:pt x="260" y="43"/>
                  <a:pt x="258" y="51"/>
                  <a:pt x="253" y="54"/>
                </a:cubicBezTo>
                <a:cubicBezTo>
                  <a:pt x="254" y="71"/>
                  <a:pt x="247" y="83"/>
                  <a:pt x="245" y="87"/>
                </a:cubicBezTo>
                <a:cubicBezTo>
                  <a:pt x="245" y="89"/>
                  <a:pt x="245" y="91"/>
                  <a:pt x="246" y="93"/>
                </a:cubicBezTo>
                <a:cubicBezTo>
                  <a:pt x="247" y="95"/>
                  <a:pt x="258" y="135"/>
                  <a:pt x="257" y="148"/>
                </a:cubicBezTo>
                <a:cubicBezTo>
                  <a:pt x="257" y="161"/>
                  <a:pt x="250" y="177"/>
                  <a:pt x="245" y="182"/>
                </a:cubicBezTo>
                <a:cubicBezTo>
                  <a:pt x="246" y="193"/>
                  <a:pt x="241" y="202"/>
                  <a:pt x="238" y="207"/>
                </a:cubicBezTo>
                <a:cubicBezTo>
                  <a:pt x="236" y="211"/>
                  <a:pt x="230" y="228"/>
                  <a:pt x="229" y="236"/>
                </a:cubicBezTo>
                <a:cubicBezTo>
                  <a:pt x="227" y="244"/>
                  <a:pt x="227" y="252"/>
                  <a:pt x="229" y="255"/>
                </a:cubicBezTo>
                <a:cubicBezTo>
                  <a:pt x="230" y="257"/>
                  <a:pt x="238" y="265"/>
                  <a:pt x="237" y="269"/>
                </a:cubicBezTo>
                <a:cubicBezTo>
                  <a:pt x="237" y="273"/>
                  <a:pt x="229" y="277"/>
                  <a:pt x="225" y="277"/>
                </a:cubicBezTo>
                <a:cubicBezTo>
                  <a:pt x="221" y="277"/>
                  <a:pt x="213" y="275"/>
                  <a:pt x="211" y="269"/>
                </a:cubicBezTo>
                <a:cubicBezTo>
                  <a:pt x="209" y="264"/>
                  <a:pt x="208" y="255"/>
                  <a:pt x="210" y="250"/>
                </a:cubicBezTo>
                <a:cubicBezTo>
                  <a:pt x="211" y="244"/>
                  <a:pt x="221" y="205"/>
                  <a:pt x="215" y="182"/>
                </a:cubicBezTo>
                <a:cubicBezTo>
                  <a:pt x="202" y="188"/>
                  <a:pt x="179" y="188"/>
                  <a:pt x="179" y="188"/>
                </a:cubicBezTo>
                <a:cubicBezTo>
                  <a:pt x="179" y="188"/>
                  <a:pt x="175" y="209"/>
                  <a:pt x="170" y="220"/>
                </a:cubicBezTo>
                <a:cubicBezTo>
                  <a:pt x="168" y="223"/>
                  <a:pt x="169" y="242"/>
                  <a:pt x="169" y="254"/>
                </a:cubicBezTo>
                <a:cubicBezTo>
                  <a:pt x="169" y="266"/>
                  <a:pt x="173" y="285"/>
                  <a:pt x="173" y="285"/>
                </a:cubicBezTo>
                <a:cubicBezTo>
                  <a:pt x="173" y="285"/>
                  <a:pt x="179" y="289"/>
                  <a:pt x="178" y="295"/>
                </a:cubicBezTo>
                <a:cubicBezTo>
                  <a:pt x="177" y="300"/>
                  <a:pt x="170" y="303"/>
                  <a:pt x="164" y="303"/>
                </a:cubicBezTo>
                <a:cubicBezTo>
                  <a:pt x="159" y="303"/>
                  <a:pt x="151" y="299"/>
                  <a:pt x="151" y="291"/>
                </a:cubicBezTo>
                <a:cubicBezTo>
                  <a:pt x="151" y="284"/>
                  <a:pt x="152" y="267"/>
                  <a:pt x="151" y="255"/>
                </a:cubicBezTo>
                <a:cubicBezTo>
                  <a:pt x="151" y="243"/>
                  <a:pt x="151" y="236"/>
                  <a:pt x="149" y="228"/>
                </a:cubicBezTo>
                <a:cubicBezTo>
                  <a:pt x="147" y="220"/>
                  <a:pt x="142" y="201"/>
                  <a:pt x="141" y="185"/>
                </a:cubicBezTo>
                <a:cubicBezTo>
                  <a:pt x="139" y="185"/>
                  <a:pt x="137" y="184"/>
                  <a:pt x="137" y="184"/>
                </a:cubicBezTo>
                <a:cubicBezTo>
                  <a:pt x="137" y="184"/>
                  <a:pt x="128" y="194"/>
                  <a:pt x="121" y="201"/>
                </a:cubicBezTo>
                <a:cubicBezTo>
                  <a:pt x="122" y="205"/>
                  <a:pt x="124" y="212"/>
                  <a:pt x="124" y="214"/>
                </a:cubicBezTo>
                <a:cubicBezTo>
                  <a:pt x="124" y="216"/>
                  <a:pt x="126" y="217"/>
                  <a:pt x="129" y="218"/>
                </a:cubicBezTo>
                <a:cubicBezTo>
                  <a:pt x="132" y="219"/>
                  <a:pt x="140" y="224"/>
                  <a:pt x="140" y="229"/>
                </a:cubicBezTo>
                <a:cubicBezTo>
                  <a:pt x="140" y="234"/>
                  <a:pt x="129" y="234"/>
                  <a:pt x="119" y="230"/>
                </a:cubicBezTo>
                <a:cubicBezTo>
                  <a:pt x="117" y="229"/>
                  <a:pt x="109" y="202"/>
                  <a:pt x="108" y="198"/>
                </a:cubicBezTo>
                <a:cubicBezTo>
                  <a:pt x="107" y="195"/>
                  <a:pt x="106" y="193"/>
                  <a:pt x="107" y="190"/>
                </a:cubicBezTo>
                <a:cubicBezTo>
                  <a:pt x="109" y="187"/>
                  <a:pt x="113" y="176"/>
                  <a:pt x="112" y="171"/>
                </a:cubicBezTo>
                <a:cubicBezTo>
                  <a:pt x="112" y="165"/>
                  <a:pt x="101" y="155"/>
                  <a:pt x="94" y="155"/>
                </a:cubicBezTo>
                <a:cubicBezTo>
                  <a:pt x="88" y="155"/>
                  <a:pt x="79" y="164"/>
                  <a:pt x="73" y="169"/>
                </a:cubicBezTo>
                <a:cubicBezTo>
                  <a:pt x="66" y="175"/>
                  <a:pt x="57" y="184"/>
                  <a:pt x="55" y="185"/>
                </a:cubicBezTo>
                <a:cubicBezTo>
                  <a:pt x="52" y="187"/>
                  <a:pt x="35" y="218"/>
                  <a:pt x="32" y="228"/>
                </a:cubicBezTo>
                <a:cubicBezTo>
                  <a:pt x="30" y="231"/>
                  <a:pt x="27" y="250"/>
                  <a:pt x="13" y="249"/>
                </a:cubicBezTo>
                <a:cubicBezTo>
                  <a:pt x="6" y="248"/>
                  <a:pt x="0" y="241"/>
                  <a:pt x="19" y="228"/>
                </a:cubicBezTo>
                <a:cubicBezTo>
                  <a:pt x="24" y="217"/>
                  <a:pt x="30" y="205"/>
                  <a:pt x="31" y="203"/>
                </a:cubicBezTo>
                <a:cubicBezTo>
                  <a:pt x="31" y="201"/>
                  <a:pt x="36" y="172"/>
                  <a:pt x="44" y="145"/>
                </a:cubicBezTo>
                <a:cubicBezTo>
                  <a:pt x="53" y="117"/>
                  <a:pt x="65" y="104"/>
                  <a:pt x="67" y="102"/>
                </a:cubicBezTo>
                <a:cubicBezTo>
                  <a:pt x="69" y="101"/>
                  <a:pt x="70" y="100"/>
                  <a:pt x="69" y="99"/>
                </a:cubicBezTo>
                <a:cubicBezTo>
                  <a:pt x="67" y="98"/>
                  <a:pt x="47" y="81"/>
                  <a:pt x="51" y="45"/>
                </a:cubicBezTo>
                <a:cubicBezTo>
                  <a:pt x="51" y="41"/>
                  <a:pt x="53" y="42"/>
                  <a:pt x="54" y="51"/>
                </a:cubicBezTo>
                <a:cubicBezTo>
                  <a:pt x="56" y="61"/>
                  <a:pt x="63" y="84"/>
                  <a:pt x="80" y="91"/>
                </a:cubicBezTo>
                <a:cubicBezTo>
                  <a:pt x="82" y="91"/>
                  <a:pt x="94" y="82"/>
                  <a:pt x="157" y="77"/>
                </a:cubicBezTo>
                <a:cubicBezTo>
                  <a:pt x="158" y="66"/>
                  <a:pt x="160" y="54"/>
                  <a:pt x="160" y="54"/>
                </a:cubicBezTo>
                <a:cubicBezTo>
                  <a:pt x="160" y="54"/>
                  <a:pt x="155" y="51"/>
                  <a:pt x="155" y="44"/>
                </a:cubicBezTo>
                <a:cubicBezTo>
                  <a:pt x="152" y="48"/>
                  <a:pt x="151" y="49"/>
                  <a:pt x="148" y="48"/>
                </a:cubicBezTo>
                <a:cubicBezTo>
                  <a:pt x="146" y="48"/>
                  <a:pt x="146" y="35"/>
                  <a:pt x="147" y="25"/>
                </a:cubicBezTo>
                <a:cubicBezTo>
                  <a:pt x="147" y="16"/>
                  <a:pt x="158" y="12"/>
                  <a:pt x="162" y="12"/>
                </a:cubicBezTo>
                <a:cubicBezTo>
                  <a:pt x="167" y="9"/>
                  <a:pt x="173" y="9"/>
                  <a:pt x="173" y="9"/>
                </a:cubicBezTo>
                <a:cubicBezTo>
                  <a:pt x="173" y="9"/>
                  <a:pt x="182" y="0"/>
                  <a:pt x="210" y="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6526405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reeform 5">
            <a:extLst>
              <a:ext uri="{FF2B5EF4-FFF2-40B4-BE49-F238E27FC236}">
                <a16:creationId xmlns:a16="http://schemas.microsoft.com/office/drawing/2014/main" xmlns="" id="{6BF2FFF6-3E40-43E9-ADC0-CCE88955A882}"/>
              </a:ext>
            </a:extLst>
          </p:cNvPr>
          <p:cNvSpPr>
            <a:spLocks noEditPoints="1"/>
          </p:cNvSpPr>
          <p:nvPr/>
        </p:nvSpPr>
        <p:spPr bwMode="auto">
          <a:xfrm>
            <a:off x="2047875" y="1023938"/>
            <a:ext cx="539750" cy="542925"/>
          </a:xfrm>
          <a:custGeom>
            <a:avLst/>
            <a:gdLst>
              <a:gd name="T0" fmla="*/ 75 w 160"/>
              <a:gd name="T1" fmla="*/ 5 h 160"/>
              <a:gd name="T2" fmla="*/ 80 w 160"/>
              <a:gd name="T3" fmla="*/ 19 h 160"/>
              <a:gd name="T4" fmla="*/ 85 w 160"/>
              <a:gd name="T5" fmla="*/ 5 h 160"/>
              <a:gd name="T6" fmla="*/ 80 w 160"/>
              <a:gd name="T7" fmla="*/ 141 h 160"/>
              <a:gd name="T8" fmla="*/ 75 w 160"/>
              <a:gd name="T9" fmla="*/ 155 h 160"/>
              <a:gd name="T10" fmla="*/ 85 w 160"/>
              <a:gd name="T11" fmla="*/ 155 h 160"/>
              <a:gd name="T12" fmla="*/ 80 w 160"/>
              <a:gd name="T13" fmla="*/ 141 h 160"/>
              <a:gd name="T14" fmla="*/ 30 w 160"/>
              <a:gd name="T15" fmla="*/ 24 h 160"/>
              <a:gd name="T16" fmla="*/ 24 w 160"/>
              <a:gd name="T17" fmla="*/ 30 h 160"/>
              <a:gd name="T18" fmla="*/ 34 w 160"/>
              <a:gd name="T19" fmla="*/ 39 h 160"/>
              <a:gd name="T20" fmla="*/ 37 w 160"/>
              <a:gd name="T21" fmla="*/ 31 h 160"/>
              <a:gd name="T22" fmla="*/ 129 w 160"/>
              <a:gd name="T23" fmla="*/ 123 h 160"/>
              <a:gd name="T24" fmla="*/ 123 w 160"/>
              <a:gd name="T25" fmla="*/ 129 h 160"/>
              <a:gd name="T26" fmla="*/ 133 w 160"/>
              <a:gd name="T27" fmla="*/ 138 h 160"/>
              <a:gd name="T28" fmla="*/ 136 w 160"/>
              <a:gd name="T29" fmla="*/ 130 h 160"/>
              <a:gd name="T30" fmla="*/ 5 w 160"/>
              <a:gd name="T31" fmla="*/ 75 h 160"/>
              <a:gd name="T32" fmla="*/ 5 w 160"/>
              <a:gd name="T33" fmla="*/ 85 h 160"/>
              <a:gd name="T34" fmla="*/ 19 w 160"/>
              <a:gd name="T35" fmla="*/ 80 h 160"/>
              <a:gd name="T36" fmla="*/ 155 w 160"/>
              <a:gd name="T37" fmla="*/ 75 h 160"/>
              <a:gd name="T38" fmla="*/ 141 w 160"/>
              <a:gd name="T39" fmla="*/ 80 h 160"/>
              <a:gd name="T40" fmla="*/ 155 w 160"/>
              <a:gd name="T41" fmla="*/ 85 h 160"/>
              <a:gd name="T42" fmla="*/ 155 w 160"/>
              <a:gd name="T43" fmla="*/ 75 h 160"/>
              <a:gd name="T44" fmla="*/ 31 w 160"/>
              <a:gd name="T45" fmla="*/ 123 h 160"/>
              <a:gd name="T46" fmla="*/ 24 w 160"/>
              <a:gd name="T47" fmla="*/ 136 h 160"/>
              <a:gd name="T48" fmla="*/ 30 w 160"/>
              <a:gd name="T49" fmla="*/ 136 h 160"/>
              <a:gd name="T50" fmla="*/ 37 w 160"/>
              <a:gd name="T51" fmla="*/ 123 h 160"/>
              <a:gd name="T52" fmla="*/ 130 w 160"/>
              <a:gd name="T53" fmla="*/ 24 h 160"/>
              <a:gd name="T54" fmla="*/ 123 w 160"/>
              <a:gd name="T55" fmla="*/ 37 h 160"/>
              <a:gd name="T56" fmla="*/ 129 w 160"/>
              <a:gd name="T57" fmla="*/ 37 h 160"/>
              <a:gd name="T58" fmla="*/ 136 w 160"/>
              <a:gd name="T59" fmla="*/ 24 h 160"/>
              <a:gd name="T60" fmla="*/ 30 w 160"/>
              <a:gd name="T61" fmla="*/ 80 h 160"/>
              <a:gd name="T62" fmla="*/ 130 w 160"/>
              <a:gd name="T63" fmla="*/ 80 h 160"/>
              <a:gd name="T64" fmla="*/ 75 w 160"/>
              <a:gd name="T65" fmla="*/ 120 h 160"/>
              <a:gd name="T66" fmla="*/ 75 w 160"/>
              <a:gd name="T67" fmla="*/ 40 h 160"/>
              <a:gd name="T68" fmla="*/ 85 w 160"/>
              <a:gd name="T69" fmla="*/ 120 h 160"/>
              <a:gd name="T70" fmla="*/ 120 w 160"/>
              <a:gd name="T71" fmla="*/ 80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60" h="160">
                <a:moveTo>
                  <a:pt x="80" y="0"/>
                </a:moveTo>
                <a:cubicBezTo>
                  <a:pt x="77" y="0"/>
                  <a:pt x="75" y="2"/>
                  <a:pt x="75" y="5"/>
                </a:cubicBezTo>
                <a:cubicBezTo>
                  <a:pt x="75" y="15"/>
                  <a:pt x="75" y="15"/>
                  <a:pt x="75" y="15"/>
                </a:cubicBezTo>
                <a:cubicBezTo>
                  <a:pt x="75" y="17"/>
                  <a:pt x="77" y="19"/>
                  <a:pt x="80" y="19"/>
                </a:cubicBezTo>
                <a:cubicBezTo>
                  <a:pt x="83" y="19"/>
                  <a:pt x="85" y="17"/>
                  <a:pt x="85" y="15"/>
                </a:cubicBezTo>
                <a:cubicBezTo>
                  <a:pt x="85" y="5"/>
                  <a:pt x="85" y="5"/>
                  <a:pt x="85" y="5"/>
                </a:cubicBezTo>
                <a:cubicBezTo>
                  <a:pt x="85" y="2"/>
                  <a:pt x="83" y="0"/>
                  <a:pt x="80" y="0"/>
                </a:cubicBezTo>
                <a:close/>
                <a:moveTo>
                  <a:pt x="80" y="141"/>
                </a:moveTo>
                <a:cubicBezTo>
                  <a:pt x="77" y="141"/>
                  <a:pt x="75" y="143"/>
                  <a:pt x="75" y="145"/>
                </a:cubicBezTo>
                <a:cubicBezTo>
                  <a:pt x="75" y="155"/>
                  <a:pt x="75" y="155"/>
                  <a:pt x="75" y="155"/>
                </a:cubicBezTo>
                <a:cubicBezTo>
                  <a:pt x="75" y="158"/>
                  <a:pt x="77" y="160"/>
                  <a:pt x="80" y="160"/>
                </a:cubicBezTo>
                <a:cubicBezTo>
                  <a:pt x="83" y="160"/>
                  <a:pt x="85" y="158"/>
                  <a:pt x="85" y="155"/>
                </a:cubicBezTo>
                <a:cubicBezTo>
                  <a:pt x="85" y="145"/>
                  <a:pt x="85" y="145"/>
                  <a:pt x="85" y="145"/>
                </a:cubicBezTo>
                <a:cubicBezTo>
                  <a:pt x="85" y="143"/>
                  <a:pt x="83" y="141"/>
                  <a:pt x="80" y="141"/>
                </a:cubicBezTo>
                <a:close/>
                <a:moveTo>
                  <a:pt x="37" y="31"/>
                </a:moveTo>
                <a:cubicBezTo>
                  <a:pt x="30" y="24"/>
                  <a:pt x="30" y="24"/>
                  <a:pt x="30" y="24"/>
                </a:cubicBezTo>
                <a:cubicBezTo>
                  <a:pt x="28" y="22"/>
                  <a:pt x="25" y="22"/>
                  <a:pt x="24" y="24"/>
                </a:cubicBezTo>
                <a:cubicBezTo>
                  <a:pt x="22" y="25"/>
                  <a:pt x="22" y="28"/>
                  <a:pt x="24" y="30"/>
                </a:cubicBezTo>
                <a:cubicBezTo>
                  <a:pt x="31" y="37"/>
                  <a:pt x="31" y="37"/>
                  <a:pt x="31" y="37"/>
                </a:cubicBezTo>
                <a:cubicBezTo>
                  <a:pt x="32" y="38"/>
                  <a:pt x="33" y="39"/>
                  <a:pt x="34" y="39"/>
                </a:cubicBezTo>
                <a:cubicBezTo>
                  <a:pt x="35" y="39"/>
                  <a:pt x="36" y="38"/>
                  <a:pt x="37" y="37"/>
                </a:cubicBezTo>
                <a:cubicBezTo>
                  <a:pt x="39" y="36"/>
                  <a:pt x="39" y="33"/>
                  <a:pt x="37" y="31"/>
                </a:cubicBezTo>
                <a:close/>
                <a:moveTo>
                  <a:pt x="136" y="130"/>
                </a:moveTo>
                <a:cubicBezTo>
                  <a:pt x="129" y="123"/>
                  <a:pt x="129" y="123"/>
                  <a:pt x="129" y="123"/>
                </a:cubicBezTo>
                <a:cubicBezTo>
                  <a:pt x="127" y="121"/>
                  <a:pt x="124" y="121"/>
                  <a:pt x="123" y="123"/>
                </a:cubicBezTo>
                <a:cubicBezTo>
                  <a:pt x="121" y="124"/>
                  <a:pt x="121" y="127"/>
                  <a:pt x="123" y="129"/>
                </a:cubicBezTo>
                <a:cubicBezTo>
                  <a:pt x="130" y="136"/>
                  <a:pt x="130" y="136"/>
                  <a:pt x="130" y="136"/>
                </a:cubicBezTo>
                <a:cubicBezTo>
                  <a:pt x="131" y="137"/>
                  <a:pt x="132" y="138"/>
                  <a:pt x="133" y="138"/>
                </a:cubicBezTo>
                <a:cubicBezTo>
                  <a:pt x="134" y="138"/>
                  <a:pt x="135" y="137"/>
                  <a:pt x="136" y="136"/>
                </a:cubicBezTo>
                <a:cubicBezTo>
                  <a:pt x="138" y="135"/>
                  <a:pt x="138" y="132"/>
                  <a:pt x="136" y="130"/>
                </a:cubicBezTo>
                <a:close/>
                <a:moveTo>
                  <a:pt x="15" y="75"/>
                </a:moveTo>
                <a:cubicBezTo>
                  <a:pt x="5" y="75"/>
                  <a:pt x="5" y="75"/>
                  <a:pt x="5" y="75"/>
                </a:cubicBezTo>
                <a:cubicBezTo>
                  <a:pt x="2" y="75"/>
                  <a:pt x="0" y="77"/>
                  <a:pt x="0" y="80"/>
                </a:cubicBezTo>
                <a:cubicBezTo>
                  <a:pt x="0" y="83"/>
                  <a:pt x="2" y="85"/>
                  <a:pt x="5" y="85"/>
                </a:cubicBezTo>
                <a:cubicBezTo>
                  <a:pt x="15" y="85"/>
                  <a:pt x="15" y="85"/>
                  <a:pt x="15" y="85"/>
                </a:cubicBezTo>
                <a:cubicBezTo>
                  <a:pt x="17" y="85"/>
                  <a:pt x="19" y="83"/>
                  <a:pt x="19" y="80"/>
                </a:cubicBezTo>
                <a:cubicBezTo>
                  <a:pt x="19" y="77"/>
                  <a:pt x="17" y="75"/>
                  <a:pt x="15" y="75"/>
                </a:cubicBezTo>
                <a:close/>
                <a:moveTo>
                  <a:pt x="155" y="75"/>
                </a:moveTo>
                <a:cubicBezTo>
                  <a:pt x="145" y="75"/>
                  <a:pt x="145" y="75"/>
                  <a:pt x="145" y="75"/>
                </a:cubicBezTo>
                <a:cubicBezTo>
                  <a:pt x="143" y="75"/>
                  <a:pt x="141" y="77"/>
                  <a:pt x="141" y="80"/>
                </a:cubicBezTo>
                <a:cubicBezTo>
                  <a:pt x="141" y="83"/>
                  <a:pt x="143" y="85"/>
                  <a:pt x="145" y="85"/>
                </a:cubicBezTo>
                <a:cubicBezTo>
                  <a:pt x="155" y="85"/>
                  <a:pt x="155" y="85"/>
                  <a:pt x="155" y="85"/>
                </a:cubicBezTo>
                <a:cubicBezTo>
                  <a:pt x="158" y="85"/>
                  <a:pt x="160" y="83"/>
                  <a:pt x="160" y="80"/>
                </a:cubicBezTo>
                <a:cubicBezTo>
                  <a:pt x="160" y="77"/>
                  <a:pt x="158" y="75"/>
                  <a:pt x="155" y="75"/>
                </a:cubicBezTo>
                <a:close/>
                <a:moveTo>
                  <a:pt x="37" y="123"/>
                </a:moveTo>
                <a:cubicBezTo>
                  <a:pt x="36" y="121"/>
                  <a:pt x="33" y="121"/>
                  <a:pt x="31" y="123"/>
                </a:cubicBezTo>
                <a:cubicBezTo>
                  <a:pt x="24" y="130"/>
                  <a:pt x="24" y="130"/>
                  <a:pt x="24" y="130"/>
                </a:cubicBezTo>
                <a:cubicBezTo>
                  <a:pt x="22" y="132"/>
                  <a:pt x="22" y="135"/>
                  <a:pt x="24" y="136"/>
                </a:cubicBezTo>
                <a:cubicBezTo>
                  <a:pt x="25" y="137"/>
                  <a:pt x="26" y="138"/>
                  <a:pt x="27" y="138"/>
                </a:cubicBezTo>
                <a:cubicBezTo>
                  <a:pt x="28" y="138"/>
                  <a:pt x="29" y="137"/>
                  <a:pt x="30" y="136"/>
                </a:cubicBezTo>
                <a:cubicBezTo>
                  <a:pt x="37" y="129"/>
                  <a:pt x="37" y="129"/>
                  <a:pt x="37" y="129"/>
                </a:cubicBezTo>
                <a:cubicBezTo>
                  <a:pt x="39" y="127"/>
                  <a:pt x="39" y="124"/>
                  <a:pt x="37" y="123"/>
                </a:cubicBezTo>
                <a:close/>
                <a:moveTo>
                  <a:pt x="136" y="24"/>
                </a:moveTo>
                <a:cubicBezTo>
                  <a:pt x="135" y="22"/>
                  <a:pt x="132" y="22"/>
                  <a:pt x="130" y="24"/>
                </a:cubicBezTo>
                <a:cubicBezTo>
                  <a:pt x="123" y="31"/>
                  <a:pt x="123" y="31"/>
                  <a:pt x="123" y="31"/>
                </a:cubicBezTo>
                <a:cubicBezTo>
                  <a:pt x="121" y="33"/>
                  <a:pt x="121" y="36"/>
                  <a:pt x="123" y="37"/>
                </a:cubicBezTo>
                <a:cubicBezTo>
                  <a:pt x="124" y="38"/>
                  <a:pt x="125" y="39"/>
                  <a:pt x="126" y="39"/>
                </a:cubicBezTo>
                <a:cubicBezTo>
                  <a:pt x="127" y="39"/>
                  <a:pt x="128" y="38"/>
                  <a:pt x="129" y="37"/>
                </a:cubicBezTo>
                <a:cubicBezTo>
                  <a:pt x="136" y="30"/>
                  <a:pt x="136" y="30"/>
                  <a:pt x="136" y="30"/>
                </a:cubicBezTo>
                <a:cubicBezTo>
                  <a:pt x="138" y="28"/>
                  <a:pt x="138" y="25"/>
                  <a:pt x="136" y="24"/>
                </a:cubicBezTo>
                <a:close/>
                <a:moveTo>
                  <a:pt x="80" y="30"/>
                </a:moveTo>
                <a:cubicBezTo>
                  <a:pt x="53" y="30"/>
                  <a:pt x="30" y="53"/>
                  <a:pt x="30" y="80"/>
                </a:cubicBezTo>
                <a:cubicBezTo>
                  <a:pt x="30" y="107"/>
                  <a:pt x="53" y="130"/>
                  <a:pt x="80" y="130"/>
                </a:cubicBezTo>
                <a:cubicBezTo>
                  <a:pt x="107" y="130"/>
                  <a:pt x="130" y="107"/>
                  <a:pt x="130" y="80"/>
                </a:cubicBezTo>
                <a:cubicBezTo>
                  <a:pt x="130" y="53"/>
                  <a:pt x="107" y="30"/>
                  <a:pt x="80" y="30"/>
                </a:cubicBezTo>
                <a:close/>
                <a:moveTo>
                  <a:pt x="75" y="120"/>
                </a:moveTo>
                <a:cubicBezTo>
                  <a:pt x="55" y="118"/>
                  <a:pt x="40" y="101"/>
                  <a:pt x="40" y="80"/>
                </a:cubicBezTo>
                <a:cubicBezTo>
                  <a:pt x="40" y="59"/>
                  <a:pt x="55" y="42"/>
                  <a:pt x="75" y="40"/>
                </a:cubicBezTo>
                <a:lnTo>
                  <a:pt x="75" y="120"/>
                </a:lnTo>
                <a:close/>
                <a:moveTo>
                  <a:pt x="85" y="120"/>
                </a:moveTo>
                <a:cubicBezTo>
                  <a:pt x="85" y="40"/>
                  <a:pt x="85" y="40"/>
                  <a:pt x="85" y="40"/>
                </a:cubicBezTo>
                <a:cubicBezTo>
                  <a:pt x="105" y="42"/>
                  <a:pt x="120" y="59"/>
                  <a:pt x="120" y="80"/>
                </a:cubicBezTo>
                <a:cubicBezTo>
                  <a:pt x="120" y="101"/>
                  <a:pt x="105" y="118"/>
                  <a:pt x="85" y="12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" name="Freeform 6">
            <a:extLst>
              <a:ext uri="{FF2B5EF4-FFF2-40B4-BE49-F238E27FC236}">
                <a16:creationId xmlns:a16="http://schemas.microsoft.com/office/drawing/2014/main" xmlns="" id="{78E3F89E-A2C8-4CCA-B907-D8E909C60B01}"/>
              </a:ext>
            </a:extLst>
          </p:cNvPr>
          <p:cNvSpPr>
            <a:spLocks noEditPoints="1"/>
          </p:cNvSpPr>
          <p:nvPr/>
        </p:nvSpPr>
        <p:spPr bwMode="auto">
          <a:xfrm>
            <a:off x="2047875" y="1635125"/>
            <a:ext cx="539750" cy="544513"/>
          </a:xfrm>
          <a:custGeom>
            <a:avLst/>
            <a:gdLst>
              <a:gd name="T0" fmla="*/ 70 w 160"/>
              <a:gd name="T1" fmla="*/ 0 h 160"/>
              <a:gd name="T2" fmla="*/ 28 w 160"/>
              <a:gd name="T3" fmla="*/ 42 h 160"/>
              <a:gd name="T4" fmla="*/ 70 w 160"/>
              <a:gd name="T5" fmla="*/ 84 h 160"/>
              <a:gd name="T6" fmla="*/ 113 w 160"/>
              <a:gd name="T7" fmla="*/ 42 h 160"/>
              <a:gd name="T8" fmla="*/ 70 w 160"/>
              <a:gd name="T9" fmla="*/ 0 h 160"/>
              <a:gd name="T10" fmla="*/ 70 w 160"/>
              <a:gd name="T11" fmla="*/ 75 h 160"/>
              <a:gd name="T12" fmla="*/ 38 w 160"/>
              <a:gd name="T13" fmla="*/ 42 h 160"/>
              <a:gd name="T14" fmla="*/ 70 w 160"/>
              <a:gd name="T15" fmla="*/ 9 h 160"/>
              <a:gd name="T16" fmla="*/ 103 w 160"/>
              <a:gd name="T17" fmla="*/ 42 h 160"/>
              <a:gd name="T18" fmla="*/ 70 w 160"/>
              <a:gd name="T19" fmla="*/ 75 h 160"/>
              <a:gd name="T20" fmla="*/ 127 w 160"/>
              <a:gd name="T21" fmla="*/ 94 h 160"/>
              <a:gd name="T22" fmla="*/ 108 w 160"/>
              <a:gd name="T23" fmla="*/ 101 h 160"/>
              <a:gd name="T24" fmla="*/ 80 w 160"/>
              <a:gd name="T25" fmla="*/ 94 h 160"/>
              <a:gd name="T26" fmla="*/ 61 w 160"/>
              <a:gd name="T27" fmla="*/ 94 h 160"/>
              <a:gd name="T28" fmla="*/ 18 w 160"/>
              <a:gd name="T29" fmla="*/ 112 h 160"/>
              <a:gd name="T30" fmla="*/ 0 w 160"/>
              <a:gd name="T31" fmla="*/ 155 h 160"/>
              <a:gd name="T32" fmla="*/ 5 w 160"/>
              <a:gd name="T33" fmla="*/ 160 h 160"/>
              <a:gd name="T34" fmla="*/ 127 w 160"/>
              <a:gd name="T35" fmla="*/ 160 h 160"/>
              <a:gd name="T36" fmla="*/ 160 w 160"/>
              <a:gd name="T37" fmla="*/ 127 h 160"/>
              <a:gd name="T38" fmla="*/ 127 w 160"/>
              <a:gd name="T39" fmla="*/ 94 h 160"/>
              <a:gd name="T40" fmla="*/ 10 w 160"/>
              <a:gd name="T41" fmla="*/ 151 h 160"/>
              <a:gd name="T42" fmla="*/ 61 w 160"/>
              <a:gd name="T43" fmla="*/ 103 h 160"/>
              <a:gd name="T44" fmla="*/ 80 w 160"/>
              <a:gd name="T45" fmla="*/ 103 h 160"/>
              <a:gd name="T46" fmla="*/ 101 w 160"/>
              <a:gd name="T47" fmla="*/ 108 h 160"/>
              <a:gd name="T48" fmla="*/ 94 w 160"/>
              <a:gd name="T49" fmla="*/ 127 h 160"/>
              <a:gd name="T50" fmla="*/ 104 w 160"/>
              <a:gd name="T51" fmla="*/ 151 h 160"/>
              <a:gd name="T52" fmla="*/ 10 w 160"/>
              <a:gd name="T53" fmla="*/ 151 h 160"/>
              <a:gd name="T54" fmla="*/ 127 w 160"/>
              <a:gd name="T55" fmla="*/ 151 h 160"/>
              <a:gd name="T56" fmla="*/ 104 w 160"/>
              <a:gd name="T57" fmla="*/ 127 h 160"/>
              <a:gd name="T58" fmla="*/ 111 w 160"/>
              <a:gd name="T59" fmla="*/ 110 h 160"/>
              <a:gd name="T60" fmla="*/ 111 w 160"/>
              <a:gd name="T61" fmla="*/ 110 h 160"/>
              <a:gd name="T62" fmla="*/ 127 w 160"/>
              <a:gd name="T63" fmla="*/ 104 h 160"/>
              <a:gd name="T64" fmla="*/ 151 w 160"/>
              <a:gd name="T65" fmla="*/ 127 h 160"/>
              <a:gd name="T66" fmla="*/ 127 w 160"/>
              <a:gd name="T67" fmla="*/ 151 h 160"/>
              <a:gd name="T68" fmla="*/ 137 w 160"/>
              <a:gd name="T69" fmla="*/ 123 h 160"/>
              <a:gd name="T70" fmla="*/ 132 w 160"/>
              <a:gd name="T71" fmla="*/ 123 h 160"/>
              <a:gd name="T72" fmla="*/ 132 w 160"/>
              <a:gd name="T73" fmla="*/ 118 h 160"/>
              <a:gd name="T74" fmla="*/ 127 w 160"/>
              <a:gd name="T75" fmla="*/ 113 h 160"/>
              <a:gd name="T76" fmla="*/ 123 w 160"/>
              <a:gd name="T77" fmla="*/ 118 h 160"/>
              <a:gd name="T78" fmla="*/ 123 w 160"/>
              <a:gd name="T79" fmla="*/ 123 h 160"/>
              <a:gd name="T80" fmla="*/ 118 w 160"/>
              <a:gd name="T81" fmla="*/ 123 h 160"/>
              <a:gd name="T82" fmla="*/ 113 w 160"/>
              <a:gd name="T83" fmla="*/ 127 h 160"/>
              <a:gd name="T84" fmla="*/ 118 w 160"/>
              <a:gd name="T85" fmla="*/ 132 h 160"/>
              <a:gd name="T86" fmla="*/ 123 w 160"/>
              <a:gd name="T87" fmla="*/ 132 h 160"/>
              <a:gd name="T88" fmla="*/ 123 w 160"/>
              <a:gd name="T89" fmla="*/ 137 h 160"/>
              <a:gd name="T90" fmla="*/ 127 w 160"/>
              <a:gd name="T91" fmla="*/ 141 h 160"/>
              <a:gd name="T92" fmla="*/ 132 w 160"/>
              <a:gd name="T93" fmla="*/ 137 h 160"/>
              <a:gd name="T94" fmla="*/ 132 w 160"/>
              <a:gd name="T95" fmla="*/ 132 h 160"/>
              <a:gd name="T96" fmla="*/ 137 w 160"/>
              <a:gd name="T97" fmla="*/ 132 h 160"/>
              <a:gd name="T98" fmla="*/ 141 w 160"/>
              <a:gd name="T99" fmla="*/ 127 h 160"/>
              <a:gd name="T100" fmla="*/ 137 w 160"/>
              <a:gd name="T101" fmla="*/ 123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60" h="160">
                <a:moveTo>
                  <a:pt x="70" y="0"/>
                </a:moveTo>
                <a:cubicBezTo>
                  <a:pt x="47" y="0"/>
                  <a:pt x="28" y="19"/>
                  <a:pt x="28" y="42"/>
                </a:cubicBezTo>
                <a:cubicBezTo>
                  <a:pt x="28" y="65"/>
                  <a:pt x="47" y="84"/>
                  <a:pt x="70" y="84"/>
                </a:cubicBezTo>
                <a:cubicBezTo>
                  <a:pt x="94" y="84"/>
                  <a:pt x="113" y="65"/>
                  <a:pt x="113" y="42"/>
                </a:cubicBezTo>
                <a:cubicBezTo>
                  <a:pt x="113" y="19"/>
                  <a:pt x="94" y="0"/>
                  <a:pt x="70" y="0"/>
                </a:cubicBezTo>
                <a:close/>
                <a:moveTo>
                  <a:pt x="70" y="75"/>
                </a:moveTo>
                <a:cubicBezTo>
                  <a:pt x="52" y="75"/>
                  <a:pt x="38" y="60"/>
                  <a:pt x="38" y="42"/>
                </a:cubicBezTo>
                <a:cubicBezTo>
                  <a:pt x="38" y="24"/>
                  <a:pt x="52" y="9"/>
                  <a:pt x="70" y="9"/>
                </a:cubicBezTo>
                <a:cubicBezTo>
                  <a:pt x="88" y="9"/>
                  <a:pt x="103" y="24"/>
                  <a:pt x="103" y="42"/>
                </a:cubicBezTo>
                <a:cubicBezTo>
                  <a:pt x="103" y="60"/>
                  <a:pt x="88" y="75"/>
                  <a:pt x="70" y="75"/>
                </a:cubicBezTo>
                <a:close/>
                <a:moveTo>
                  <a:pt x="127" y="94"/>
                </a:moveTo>
                <a:cubicBezTo>
                  <a:pt x="120" y="94"/>
                  <a:pt x="113" y="97"/>
                  <a:pt x="108" y="101"/>
                </a:cubicBezTo>
                <a:cubicBezTo>
                  <a:pt x="99" y="96"/>
                  <a:pt x="89" y="94"/>
                  <a:pt x="80" y="94"/>
                </a:cubicBezTo>
                <a:cubicBezTo>
                  <a:pt x="61" y="94"/>
                  <a:pt x="61" y="94"/>
                  <a:pt x="61" y="94"/>
                </a:cubicBezTo>
                <a:cubicBezTo>
                  <a:pt x="45" y="94"/>
                  <a:pt x="29" y="100"/>
                  <a:pt x="18" y="112"/>
                </a:cubicBezTo>
                <a:cubicBezTo>
                  <a:pt x="6" y="124"/>
                  <a:pt x="0" y="139"/>
                  <a:pt x="0" y="155"/>
                </a:cubicBezTo>
                <a:cubicBezTo>
                  <a:pt x="0" y="158"/>
                  <a:pt x="2" y="160"/>
                  <a:pt x="5" y="160"/>
                </a:cubicBezTo>
                <a:cubicBezTo>
                  <a:pt x="127" y="160"/>
                  <a:pt x="127" y="160"/>
                  <a:pt x="127" y="160"/>
                </a:cubicBezTo>
                <a:cubicBezTo>
                  <a:pt x="145" y="160"/>
                  <a:pt x="160" y="145"/>
                  <a:pt x="160" y="127"/>
                </a:cubicBezTo>
                <a:cubicBezTo>
                  <a:pt x="160" y="109"/>
                  <a:pt x="145" y="94"/>
                  <a:pt x="127" y="94"/>
                </a:cubicBezTo>
                <a:close/>
                <a:moveTo>
                  <a:pt x="10" y="151"/>
                </a:moveTo>
                <a:cubicBezTo>
                  <a:pt x="12" y="124"/>
                  <a:pt x="34" y="103"/>
                  <a:pt x="61" y="103"/>
                </a:cubicBezTo>
                <a:cubicBezTo>
                  <a:pt x="80" y="103"/>
                  <a:pt x="80" y="103"/>
                  <a:pt x="80" y="103"/>
                </a:cubicBezTo>
                <a:cubicBezTo>
                  <a:pt x="86" y="103"/>
                  <a:pt x="94" y="105"/>
                  <a:pt x="101" y="108"/>
                </a:cubicBezTo>
                <a:cubicBezTo>
                  <a:pt x="97" y="113"/>
                  <a:pt x="94" y="120"/>
                  <a:pt x="94" y="127"/>
                </a:cubicBezTo>
                <a:cubicBezTo>
                  <a:pt x="94" y="136"/>
                  <a:pt x="98" y="145"/>
                  <a:pt x="104" y="151"/>
                </a:cubicBezTo>
                <a:lnTo>
                  <a:pt x="10" y="151"/>
                </a:lnTo>
                <a:close/>
                <a:moveTo>
                  <a:pt x="127" y="151"/>
                </a:moveTo>
                <a:cubicBezTo>
                  <a:pt x="114" y="151"/>
                  <a:pt x="104" y="140"/>
                  <a:pt x="104" y="127"/>
                </a:cubicBezTo>
                <a:cubicBezTo>
                  <a:pt x="104" y="120"/>
                  <a:pt x="107" y="114"/>
                  <a:pt x="111" y="110"/>
                </a:cubicBezTo>
                <a:cubicBezTo>
                  <a:pt x="111" y="110"/>
                  <a:pt x="111" y="110"/>
                  <a:pt x="111" y="110"/>
                </a:cubicBezTo>
                <a:cubicBezTo>
                  <a:pt x="116" y="106"/>
                  <a:pt x="121" y="104"/>
                  <a:pt x="127" y="104"/>
                </a:cubicBezTo>
                <a:cubicBezTo>
                  <a:pt x="140" y="104"/>
                  <a:pt x="151" y="114"/>
                  <a:pt x="151" y="127"/>
                </a:cubicBezTo>
                <a:cubicBezTo>
                  <a:pt x="151" y="140"/>
                  <a:pt x="140" y="151"/>
                  <a:pt x="127" y="151"/>
                </a:cubicBezTo>
                <a:close/>
                <a:moveTo>
                  <a:pt x="137" y="123"/>
                </a:moveTo>
                <a:cubicBezTo>
                  <a:pt x="132" y="123"/>
                  <a:pt x="132" y="123"/>
                  <a:pt x="132" y="123"/>
                </a:cubicBezTo>
                <a:cubicBezTo>
                  <a:pt x="132" y="118"/>
                  <a:pt x="132" y="118"/>
                  <a:pt x="132" y="118"/>
                </a:cubicBezTo>
                <a:cubicBezTo>
                  <a:pt x="132" y="115"/>
                  <a:pt x="130" y="113"/>
                  <a:pt x="127" y="113"/>
                </a:cubicBezTo>
                <a:cubicBezTo>
                  <a:pt x="125" y="113"/>
                  <a:pt x="123" y="115"/>
                  <a:pt x="123" y="118"/>
                </a:cubicBezTo>
                <a:cubicBezTo>
                  <a:pt x="123" y="123"/>
                  <a:pt x="123" y="123"/>
                  <a:pt x="123" y="123"/>
                </a:cubicBezTo>
                <a:cubicBezTo>
                  <a:pt x="118" y="123"/>
                  <a:pt x="118" y="123"/>
                  <a:pt x="118" y="123"/>
                </a:cubicBezTo>
                <a:cubicBezTo>
                  <a:pt x="115" y="123"/>
                  <a:pt x="113" y="125"/>
                  <a:pt x="113" y="127"/>
                </a:cubicBezTo>
                <a:cubicBezTo>
                  <a:pt x="113" y="130"/>
                  <a:pt x="115" y="132"/>
                  <a:pt x="118" y="132"/>
                </a:cubicBezTo>
                <a:cubicBezTo>
                  <a:pt x="123" y="132"/>
                  <a:pt x="123" y="132"/>
                  <a:pt x="123" y="132"/>
                </a:cubicBezTo>
                <a:cubicBezTo>
                  <a:pt x="123" y="137"/>
                  <a:pt x="123" y="137"/>
                  <a:pt x="123" y="137"/>
                </a:cubicBezTo>
                <a:cubicBezTo>
                  <a:pt x="123" y="139"/>
                  <a:pt x="125" y="141"/>
                  <a:pt x="127" y="141"/>
                </a:cubicBezTo>
                <a:cubicBezTo>
                  <a:pt x="130" y="141"/>
                  <a:pt x="132" y="139"/>
                  <a:pt x="132" y="137"/>
                </a:cubicBezTo>
                <a:cubicBezTo>
                  <a:pt x="132" y="132"/>
                  <a:pt x="132" y="132"/>
                  <a:pt x="132" y="132"/>
                </a:cubicBezTo>
                <a:cubicBezTo>
                  <a:pt x="137" y="132"/>
                  <a:pt x="137" y="132"/>
                  <a:pt x="137" y="132"/>
                </a:cubicBezTo>
                <a:cubicBezTo>
                  <a:pt x="139" y="132"/>
                  <a:pt x="141" y="130"/>
                  <a:pt x="141" y="127"/>
                </a:cubicBezTo>
                <a:cubicBezTo>
                  <a:pt x="141" y="125"/>
                  <a:pt x="139" y="123"/>
                  <a:pt x="137" y="12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" name="Freeform 7">
            <a:extLst>
              <a:ext uri="{FF2B5EF4-FFF2-40B4-BE49-F238E27FC236}">
                <a16:creationId xmlns:a16="http://schemas.microsoft.com/office/drawing/2014/main" xmlns="" id="{1821730D-3243-4D0F-9D76-98D1905AD503}"/>
              </a:ext>
            </a:extLst>
          </p:cNvPr>
          <p:cNvSpPr>
            <a:spLocks noEditPoints="1"/>
          </p:cNvSpPr>
          <p:nvPr/>
        </p:nvSpPr>
        <p:spPr bwMode="auto">
          <a:xfrm>
            <a:off x="2101850" y="2247900"/>
            <a:ext cx="434975" cy="542925"/>
          </a:xfrm>
          <a:custGeom>
            <a:avLst/>
            <a:gdLst>
              <a:gd name="T0" fmla="*/ 109 w 129"/>
              <a:gd name="T1" fmla="*/ 40 h 160"/>
              <a:gd name="T2" fmla="*/ 105 w 129"/>
              <a:gd name="T3" fmla="*/ 0 h 160"/>
              <a:gd name="T4" fmla="*/ 20 w 129"/>
              <a:gd name="T5" fmla="*/ 5 h 160"/>
              <a:gd name="T6" fmla="*/ 5 w 129"/>
              <a:gd name="T7" fmla="*/ 40 h 160"/>
              <a:gd name="T8" fmla="*/ 0 w 129"/>
              <a:gd name="T9" fmla="*/ 135 h 160"/>
              <a:gd name="T10" fmla="*/ 105 w 129"/>
              <a:gd name="T11" fmla="*/ 160 h 160"/>
              <a:gd name="T12" fmla="*/ 129 w 129"/>
              <a:gd name="T13" fmla="*/ 45 h 160"/>
              <a:gd name="T14" fmla="*/ 69 w 129"/>
              <a:gd name="T15" fmla="*/ 9 h 160"/>
              <a:gd name="T16" fmla="*/ 100 w 129"/>
              <a:gd name="T17" fmla="*/ 40 h 160"/>
              <a:gd name="T18" fmla="*/ 69 w 129"/>
              <a:gd name="T19" fmla="*/ 9 h 160"/>
              <a:gd name="T20" fmla="*/ 60 w 129"/>
              <a:gd name="T21" fmla="*/ 9 h 160"/>
              <a:gd name="T22" fmla="*/ 29 w 129"/>
              <a:gd name="T23" fmla="*/ 40 h 160"/>
              <a:gd name="T24" fmla="*/ 120 w 129"/>
              <a:gd name="T25" fmla="*/ 135 h 160"/>
              <a:gd name="T26" fmla="*/ 25 w 129"/>
              <a:gd name="T27" fmla="*/ 151 h 160"/>
              <a:gd name="T28" fmla="*/ 9 w 129"/>
              <a:gd name="T29" fmla="*/ 49 h 160"/>
              <a:gd name="T30" fmla="*/ 105 w 129"/>
              <a:gd name="T31" fmla="*/ 49 h 160"/>
              <a:gd name="T32" fmla="*/ 120 w 129"/>
              <a:gd name="T33" fmla="*/ 135 h 160"/>
              <a:gd name="T34" fmla="*/ 50 w 129"/>
              <a:gd name="T35" fmla="*/ 20 h 160"/>
              <a:gd name="T36" fmla="*/ 40 w 129"/>
              <a:gd name="T37" fmla="*/ 30 h 160"/>
              <a:gd name="T38" fmla="*/ 80 w 129"/>
              <a:gd name="T39" fmla="*/ 20 h 160"/>
              <a:gd name="T40" fmla="*/ 90 w 129"/>
              <a:gd name="T41" fmla="*/ 30 h 160"/>
              <a:gd name="T42" fmla="*/ 80 w 129"/>
              <a:gd name="T43" fmla="*/ 20 h 160"/>
              <a:gd name="T44" fmla="*/ 85 w 129"/>
              <a:gd name="T45" fmla="*/ 75 h 160"/>
              <a:gd name="T46" fmla="*/ 80 w 129"/>
              <a:gd name="T47" fmla="*/ 91 h 160"/>
              <a:gd name="T48" fmla="*/ 69 w 129"/>
              <a:gd name="T49" fmla="*/ 92 h 160"/>
              <a:gd name="T50" fmla="*/ 65 w 129"/>
              <a:gd name="T51" fmla="*/ 60 h 160"/>
              <a:gd name="T52" fmla="*/ 60 w 129"/>
              <a:gd name="T53" fmla="*/ 112 h 160"/>
              <a:gd name="T54" fmla="*/ 50 w 129"/>
              <a:gd name="T55" fmla="*/ 111 h 160"/>
              <a:gd name="T56" fmla="*/ 44 w 129"/>
              <a:gd name="T57" fmla="*/ 95 h 160"/>
              <a:gd name="T58" fmla="*/ 35 w 129"/>
              <a:gd name="T59" fmla="*/ 95 h 160"/>
              <a:gd name="T60" fmla="*/ 50 w 129"/>
              <a:gd name="T61" fmla="*/ 120 h 160"/>
              <a:gd name="T62" fmla="*/ 60 w 129"/>
              <a:gd name="T63" fmla="*/ 125 h 160"/>
              <a:gd name="T64" fmla="*/ 65 w 129"/>
              <a:gd name="T65" fmla="*/ 140 h 160"/>
              <a:gd name="T66" fmla="*/ 69 w 129"/>
              <a:gd name="T67" fmla="*/ 105 h 160"/>
              <a:gd name="T68" fmla="*/ 80 w 129"/>
              <a:gd name="T69" fmla="*/ 100 h 160"/>
              <a:gd name="T70" fmla="*/ 94 w 129"/>
              <a:gd name="T71" fmla="*/ 75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29" h="160">
                <a:moveTo>
                  <a:pt x="125" y="40"/>
                </a:moveTo>
                <a:cubicBezTo>
                  <a:pt x="109" y="40"/>
                  <a:pt x="109" y="40"/>
                  <a:pt x="109" y="40"/>
                </a:cubicBezTo>
                <a:cubicBezTo>
                  <a:pt x="109" y="5"/>
                  <a:pt x="109" y="5"/>
                  <a:pt x="109" y="5"/>
                </a:cubicBezTo>
                <a:cubicBezTo>
                  <a:pt x="109" y="2"/>
                  <a:pt x="107" y="0"/>
                  <a:pt x="105" y="0"/>
                </a:cubicBezTo>
                <a:cubicBezTo>
                  <a:pt x="25" y="0"/>
                  <a:pt x="25" y="0"/>
                  <a:pt x="25" y="0"/>
                </a:cubicBezTo>
                <a:cubicBezTo>
                  <a:pt x="22" y="0"/>
                  <a:pt x="20" y="2"/>
                  <a:pt x="20" y="5"/>
                </a:cubicBezTo>
                <a:cubicBezTo>
                  <a:pt x="20" y="40"/>
                  <a:pt x="20" y="40"/>
                  <a:pt x="20" y="40"/>
                </a:cubicBezTo>
                <a:cubicBezTo>
                  <a:pt x="5" y="40"/>
                  <a:pt x="5" y="40"/>
                  <a:pt x="5" y="40"/>
                </a:cubicBezTo>
                <a:cubicBezTo>
                  <a:pt x="2" y="40"/>
                  <a:pt x="0" y="42"/>
                  <a:pt x="0" y="45"/>
                </a:cubicBezTo>
                <a:cubicBezTo>
                  <a:pt x="0" y="135"/>
                  <a:pt x="0" y="135"/>
                  <a:pt x="0" y="135"/>
                </a:cubicBezTo>
                <a:cubicBezTo>
                  <a:pt x="0" y="149"/>
                  <a:pt x="11" y="160"/>
                  <a:pt x="25" y="160"/>
                </a:cubicBezTo>
                <a:cubicBezTo>
                  <a:pt x="105" y="160"/>
                  <a:pt x="105" y="160"/>
                  <a:pt x="105" y="160"/>
                </a:cubicBezTo>
                <a:cubicBezTo>
                  <a:pt x="118" y="160"/>
                  <a:pt x="129" y="149"/>
                  <a:pt x="129" y="135"/>
                </a:cubicBezTo>
                <a:cubicBezTo>
                  <a:pt x="129" y="45"/>
                  <a:pt x="129" y="45"/>
                  <a:pt x="129" y="45"/>
                </a:cubicBezTo>
                <a:cubicBezTo>
                  <a:pt x="129" y="42"/>
                  <a:pt x="127" y="40"/>
                  <a:pt x="125" y="40"/>
                </a:cubicBezTo>
                <a:close/>
                <a:moveTo>
                  <a:pt x="69" y="9"/>
                </a:moveTo>
                <a:cubicBezTo>
                  <a:pt x="100" y="9"/>
                  <a:pt x="100" y="9"/>
                  <a:pt x="100" y="9"/>
                </a:cubicBezTo>
                <a:cubicBezTo>
                  <a:pt x="100" y="40"/>
                  <a:pt x="100" y="40"/>
                  <a:pt x="100" y="40"/>
                </a:cubicBezTo>
                <a:cubicBezTo>
                  <a:pt x="69" y="40"/>
                  <a:pt x="69" y="40"/>
                  <a:pt x="69" y="40"/>
                </a:cubicBezTo>
                <a:lnTo>
                  <a:pt x="69" y="9"/>
                </a:lnTo>
                <a:close/>
                <a:moveTo>
                  <a:pt x="29" y="9"/>
                </a:moveTo>
                <a:cubicBezTo>
                  <a:pt x="60" y="9"/>
                  <a:pt x="60" y="9"/>
                  <a:pt x="60" y="9"/>
                </a:cubicBezTo>
                <a:cubicBezTo>
                  <a:pt x="60" y="40"/>
                  <a:pt x="60" y="40"/>
                  <a:pt x="60" y="40"/>
                </a:cubicBezTo>
                <a:cubicBezTo>
                  <a:pt x="29" y="40"/>
                  <a:pt x="29" y="40"/>
                  <a:pt x="29" y="40"/>
                </a:cubicBezTo>
                <a:lnTo>
                  <a:pt x="29" y="9"/>
                </a:lnTo>
                <a:close/>
                <a:moveTo>
                  <a:pt x="120" y="135"/>
                </a:moveTo>
                <a:cubicBezTo>
                  <a:pt x="120" y="144"/>
                  <a:pt x="113" y="151"/>
                  <a:pt x="105" y="151"/>
                </a:cubicBezTo>
                <a:cubicBezTo>
                  <a:pt x="25" y="151"/>
                  <a:pt x="25" y="151"/>
                  <a:pt x="25" y="151"/>
                </a:cubicBezTo>
                <a:cubicBezTo>
                  <a:pt x="16" y="151"/>
                  <a:pt x="9" y="144"/>
                  <a:pt x="9" y="135"/>
                </a:cubicBezTo>
                <a:cubicBezTo>
                  <a:pt x="9" y="49"/>
                  <a:pt x="9" y="49"/>
                  <a:pt x="9" y="49"/>
                </a:cubicBezTo>
                <a:cubicBezTo>
                  <a:pt x="25" y="49"/>
                  <a:pt x="25" y="49"/>
                  <a:pt x="25" y="49"/>
                </a:cubicBezTo>
                <a:cubicBezTo>
                  <a:pt x="105" y="49"/>
                  <a:pt x="105" y="49"/>
                  <a:pt x="105" y="49"/>
                </a:cubicBezTo>
                <a:cubicBezTo>
                  <a:pt x="120" y="49"/>
                  <a:pt x="120" y="49"/>
                  <a:pt x="120" y="49"/>
                </a:cubicBezTo>
                <a:lnTo>
                  <a:pt x="120" y="135"/>
                </a:lnTo>
                <a:close/>
                <a:moveTo>
                  <a:pt x="40" y="20"/>
                </a:moveTo>
                <a:cubicBezTo>
                  <a:pt x="50" y="20"/>
                  <a:pt x="50" y="20"/>
                  <a:pt x="50" y="20"/>
                </a:cubicBezTo>
                <a:cubicBezTo>
                  <a:pt x="50" y="30"/>
                  <a:pt x="50" y="30"/>
                  <a:pt x="50" y="30"/>
                </a:cubicBezTo>
                <a:cubicBezTo>
                  <a:pt x="40" y="30"/>
                  <a:pt x="40" y="30"/>
                  <a:pt x="40" y="30"/>
                </a:cubicBezTo>
                <a:lnTo>
                  <a:pt x="40" y="20"/>
                </a:lnTo>
                <a:close/>
                <a:moveTo>
                  <a:pt x="80" y="20"/>
                </a:moveTo>
                <a:cubicBezTo>
                  <a:pt x="90" y="20"/>
                  <a:pt x="90" y="20"/>
                  <a:pt x="90" y="20"/>
                </a:cubicBezTo>
                <a:cubicBezTo>
                  <a:pt x="90" y="30"/>
                  <a:pt x="90" y="30"/>
                  <a:pt x="90" y="30"/>
                </a:cubicBezTo>
                <a:cubicBezTo>
                  <a:pt x="80" y="30"/>
                  <a:pt x="80" y="30"/>
                  <a:pt x="80" y="30"/>
                </a:cubicBezTo>
                <a:lnTo>
                  <a:pt x="80" y="20"/>
                </a:lnTo>
                <a:close/>
                <a:moveTo>
                  <a:pt x="90" y="71"/>
                </a:moveTo>
                <a:cubicBezTo>
                  <a:pt x="87" y="71"/>
                  <a:pt x="85" y="73"/>
                  <a:pt x="85" y="75"/>
                </a:cubicBezTo>
                <a:cubicBezTo>
                  <a:pt x="85" y="85"/>
                  <a:pt x="85" y="85"/>
                  <a:pt x="85" y="85"/>
                </a:cubicBezTo>
                <a:cubicBezTo>
                  <a:pt x="85" y="88"/>
                  <a:pt x="83" y="91"/>
                  <a:pt x="80" y="91"/>
                </a:cubicBezTo>
                <a:cubicBezTo>
                  <a:pt x="75" y="91"/>
                  <a:pt x="75" y="91"/>
                  <a:pt x="75" y="91"/>
                </a:cubicBezTo>
                <a:cubicBezTo>
                  <a:pt x="73" y="91"/>
                  <a:pt x="71" y="91"/>
                  <a:pt x="69" y="92"/>
                </a:cubicBezTo>
                <a:cubicBezTo>
                  <a:pt x="69" y="65"/>
                  <a:pt x="69" y="65"/>
                  <a:pt x="69" y="65"/>
                </a:cubicBezTo>
                <a:cubicBezTo>
                  <a:pt x="69" y="62"/>
                  <a:pt x="67" y="60"/>
                  <a:pt x="65" y="60"/>
                </a:cubicBezTo>
                <a:cubicBezTo>
                  <a:pt x="62" y="60"/>
                  <a:pt x="60" y="62"/>
                  <a:pt x="60" y="65"/>
                </a:cubicBezTo>
                <a:cubicBezTo>
                  <a:pt x="60" y="112"/>
                  <a:pt x="60" y="112"/>
                  <a:pt x="60" y="112"/>
                </a:cubicBezTo>
                <a:cubicBezTo>
                  <a:pt x="58" y="111"/>
                  <a:pt x="57" y="111"/>
                  <a:pt x="55" y="111"/>
                </a:cubicBezTo>
                <a:cubicBezTo>
                  <a:pt x="50" y="111"/>
                  <a:pt x="50" y="111"/>
                  <a:pt x="50" y="111"/>
                </a:cubicBezTo>
                <a:cubicBezTo>
                  <a:pt x="47" y="111"/>
                  <a:pt x="44" y="108"/>
                  <a:pt x="44" y="105"/>
                </a:cubicBezTo>
                <a:cubicBezTo>
                  <a:pt x="44" y="95"/>
                  <a:pt x="44" y="95"/>
                  <a:pt x="44" y="95"/>
                </a:cubicBezTo>
                <a:cubicBezTo>
                  <a:pt x="44" y="93"/>
                  <a:pt x="42" y="91"/>
                  <a:pt x="40" y="91"/>
                </a:cubicBezTo>
                <a:cubicBezTo>
                  <a:pt x="37" y="91"/>
                  <a:pt x="35" y="93"/>
                  <a:pt x="35" y="95"/>
                </a:cubicBezTo>
                <a:cubicBezTo>
                  <a:pt x="35" y="105"/>
                  <a:pt x="35" y="105"/>
                  <a:pt x="35" y="105"/>
                </a:cubicBezTo>
                <a:cubicBezTo>
                  <a:pt x="35" y="113"/>
                  <a:pt x="42" y="120"/>
                  <a:pt x="50" y="120"/>
                </a:cubicBezTo>
                <a:cubicBezTo>
                  <a:pt x="55" y="120"/>
                  <a:pt x="55" y="120"/>
                  <a:pt x="55" y="120"/>
                </a:cubicBezTo>
                <a:cubicBezTo>
                  <a:pt x="58" y="120"/>
                  <a:pt x="60" y="122"/>
                  <a:pt x="60" y="125"/>
                </a:cubicBezTo>
                <a:cubicBezTo>
                  <a:pt x="60" y="135"/>
                  <a:pt x="60" y="135"/>
                  <a:pt x="60" y="135"/>
                </a:cubicBezTo>
                <a:cubicBezTo>
                  <a:pt x="60" y="138"/>
                  <a:pt x="62" y="140"/>
                  <a:pt x="65" y="140"/>
                </a:cubicBezTo>
                <a:cubicBezTo>
                  <a:pt x="67" y="140"/>
                  <a:pt x="69" y="138"/>
                  <a:pt x="69" y="135"/>
                </a:cubicBezTo>
                <a:cubicBezTo>
                  <a:pt x="69" y="105"/>
                  <a:pt x="69" y="105"/>
                  <a:pt x="69" y="105"/>
                </a:cubicBezTo>
                <a:cubicBezTo>
                  <a:pt x="69" y="102"/>
                  <a:pt x="72" y="100"/>
                  <a:pt x="75" y="100"/>
                </a:cubicBezTo>
                <a:cubicBezTo>
                  <a:pt x="80" y="100"/>
                  <a:pt x="80" y="100"/>
                  <a:pt x="80" y="100"/>
                </a:cubicBezTo>
                <a:cubicBezTo>
                  <a:pt x="88" y="100"/>
                  <a:pt x="94" y="93"/>
                  <a:pt x="94" y="85"/>
                </a:cubicBezTo>
                <a:cubicBezTo>
                  <a:pt x="94" y="75"/>
                  <a:pt x="94" y="75"/>
                  <a:pt x="94" y="75"/>
                </a:cubicBezTo>
                <a:cubicBezTo>
                  <a:pt x="94" y="73"/>
                  <a:pt x="92" y="71"/>
                  <a:pt x="90" y="7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" name="Freeform 8">
            <a:extLst>
              <a:ext uri="{FF2B5EF4-FFF2-40B4-BE49-F238E27FC236}">
                <a16:creationId xmlns:a16="http://schemas.microsoft.com/office/drawing/2014/main" xmlns="" id="{4CDF3C50-B859-4590-9694-D697CDEE5229}"/>
              </a:ext>
            </a:extLst>
          </p:cNvPr>
          <p:cNvSpPr>
            <a:spLocks noEditPoints="1"/>
          </p:cNvSpPr>
          <p:nvPr/>
        </p:nvSpPr>
        <p:spPr bwMode="auto">
          <a:xfrm>
            <a:off x="2047875" y="2859088"/>
            <a:ext cx="539750" cy="544513"/>
          </a:xfrm>
          <a:custGeom>
            <a:avLst/>
            <a:gdLst>
              <a:gd name="T0" fmla="*/ 160 w 160"/>
              <a:gd name="T1" fmla="*/ 69 h 160"/>
              <a:gd name="T2" fmla="*/ 90 w 160"/>
              <a:gd name="T3" fmla="*/ 0 h 160"/>
              <a:gd name="T4" fmla="*/ 84 w 160"/>
              <a:gd name="T5" fmla="*/ 5 h 160"/>
              <a:gd name="T6" fmla="*/ 88 w 160"/>
              <a:gd name="T7" fmla="*/ 41 h 160"/>
              <a:gd name="T8" fmla="*/ 118 w 160"/>
              <a:gd name="T9" fmla="*/ 71 h 160"/>
              <a:gd name="T10" fmla="*/ 123 w 160"/>
              <a:gd name="T11" fmla="*/ 76 h 160"/>
              <a:gd name="T12" fmla="*/ 159 w 160"/>
              <a:gd name="T13" fmla="*/ 74 h 160"/>
              <a:gd name="T14" fmla="*/ 127 w 160"/>
              <a:gd name="T15" fmla="*/ 66 h 160"/>
              <a:gd name="T16" fmla="*/ 94 w 160"/>
              <a:gd name="T17" fmla="*/ 10 h 160"/>
              <a:gd name="T18" fmla="*/ 127 w 160"/>
              <a:gd name="T19" fmla="*/ 66 h 160"/>
              <a:gd name="T20" fmla="*/ 155 w 160"/>
              <a:gd name="T21" fmla="*/ 84 h 160"/>
              <a:gd name="T22" fmla="*/ 119 w 160"/>
              <a:gd name="T23" fmla="*/ 88 h 160"/>
              <a:gd name="T24" fmla="*/ 89 w 160"/>
              <a:gd name="T25" fmla="*/ 118 h 160"/>
              <a:gd name="T26" fmla="*/ 84 w 160"/>
              <a:gd name="T27" fmla="*/ 123 h 160"/>
              <a:gd name="T28" fmla="*/ 86 w 160"/>
              <a:gd name="T29" fmla="*/ 159 h 160"/>
              <a:gd name="T30" fmla="*/ 90 w 160"/>
              <a:gd name="T31" fmla="*/ 160 h 160"/>
              <a:gd name="T32" fmla="*/ 160 w 160"/>
              <a:gd name="T33" fmla="*/ 91 h 160"/>
              <a:gd name="T34" fmla="*/ 159 w 160"/>
              <a:gd name="T35" fmla="*/ 86 h 160"/>
              <a:gd name="T36" fmla="*/ 94 w 160"/>
              <a:gd name="T37" fmla="*/ 127 h 160"/>
              <a:gd name="T38" fmla="*/ 150 w 160"/>
              <a:gd name="T39" fmla="*/ 94 h 160"/>
              <a:gd name="T40" fmla="*/ 72 w 160"/>
              <a:gd name="T41" fmla="*/ 119 h 160"/>
              <a:gd name="T42" fmla="*/ 42 w 160"/>
              <a:gd name="T43" fmla="*/ 89 h 160"/>
              <a:gd name="T44" fmla="*/ 37 w 160"/>
              <a:gd name="T45" fmla="*/ 84 h 160"/>
              <a:gd name="T46" fmla="*/ 1 w 160"/>
              <a:gd name="T47" fmla="*/ 86 h 160"/>
              <a:gd name="T48" fmla="*/ 0 w 160"/>
              <a:gd name="T49" fmla="*/ 91 h 160"/>
              <a:gd name="T50" fmla="*/ 70 w 160"/>
              <a:gd name="T51" fmla="*/ 160 h 160"/>
              <a:gd name="T52" fmla="*/ 74 w 160"/>
              <a:gd name="T53" fmla="*/ 159 h 160"/>
              <a:gd name="T54" fmla="*/ 76 w 160"/>
              <a:gd name="T55" fmla="*/ 123 h 160"/>
              <a:gd name="T56" fmla="*/ 66 w 160"/>
              <a:gd name="T57" fmla="*/ 150 h 160"/>
              <a:gd name="T58" fmla="*/ 33 w 160"/>
              <a:gd name="T59" fmla="*/ 94 h 160"/>
              <a:gd name="T60" fmla="*/ 66 w 160"/>
              <a:gd name="T61" fmla="*/ 150 h 160"/>
              <a:gd name="T62" fmla="*/ 70 w 160"/>
              <a:gd name="T63" fmla="*/ 0 h 160"/>
              <a:gd name="T64" fmla="*/ 0 w 160"/>
              <a:gd name="T65" fmla="*/ 69 h 160"/>
              <a:gd name="T66" fmla="*/ 1 w 160"/>
              <a:gd name="T67" fmla="*/ 74 h 160"/>
              <a:gd name="T68" fmla="*/ 37 w 160"/>
              <a:gd name="T69" fmla="*/ 76 h 160"/>
              <a:gd name="T70" fmla="*/ 42 w 160"/>
              <a:gd name="T71" fmla="*/ 71 h 160"/>
              <a:gd name="T72" fmla="*/ 72 w 160"/>
              <a:gd name="T73" fmla="*/ 41 h 160"/>
              <a:gd name="T74" fmla="*/ 76 w 160"/>
              <a:gd name="T75" fmla="*/ 5 h 160"/>
              <a:gd name="T76" fmla="*/ 66 w 160"/>
              <a:gd name="T77" fmla="*/ 33 h 160"/>
              <a:gd name="T78" fmla="*/ 10 w 160"/>
              <a:gd name="T79" fmla="*/ 66 h 160"/>
              <a:gd name="T80" fmla="*/ 66 w 160"/>
              <a:gd name="T81" fmla="*/ 33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160" h="160">
                <a:moveTo>
                  <a:pt x="160" y="70"/>
                </a:moveTo>
                <a:cubicBezTo>
                  <a:pt x="160" y="69"/>
                  <a:pt x="160" y="69"/>
                  <a:pt x="160" y="69"/>
                </a:cubicBezTo>
                <a:cubicBezTo>
                  <a:pt x="155" y="33"/>
                  <a:pt x="127" y="5"/>
                  <a:pt x="91" y="0"/>
                </a:cubicBezTo>
                <a:cubicBezTo>
                  <a:pt x="90" y="0"/>
                  <a:pt x="90" y="0"/>
                  <a:pt x="90" y="0"/>
                </a:cubicBezTo>
                <a:cubicBezTo>
                  <a:pt x="88" y="0"/>
                  <a:pt x="87" y="0"/>
                  <a:pt x="86" y="1"/>
                </a:cubicBezTo>
                <a:cubicBezTo>
                  <a:pt x="85" y="2"/>
                  <a:pt x="84" y="3"/>
                  <a:pt x="84" y="5"/>
                </a:cubicBezTo>
                <a:cubicBezTo>
                  <a:pt x="84" y="37"/>
                  <a:pt x="84" y="37"/>
                  <a:pt x="84" y="37"/>
                </a:cubicBezTo>
                <a:cubicBezTo>
                  <a:pt x="84" y="39"/>
                  <a:pt x="86" y="41"/>
                  <a:pt x="88" y="41"/>
                </a:cubicBezTo>
                <a:cubicBezTo>
                  <a:pt x="89" y="42"/>
                  <a:pt x="89" y="42"/>
                  <a:pt x="89" y="42"/>
                </a:cubicBezTo>
                <a:cubicBezTo>
                  <a:pt x="103" y="45"/>
                  <a:pt x="115" y="57"/>
                  <a:pt x="118" y="71"/>
                </a:cubicBezTo>
                <a:cubicBezTo>
                  <a:pt x="119" y="72"/>
                  <a:pt x="119" y="72"/>
                  <a:pt x="119" y="72"/>
                </a:cubicBezTo>
                <a:cubicBezTo>
                  <a:pt x="119" y="74"/>
                  <a:pt x="121" y="76"/>
                  <a:pt x="123" y="76"/>
                </a:cubicBezTo>
                <a:cubicBezTo>
                  <a:pt x="155" y="76"/>
                  <a:pt x="155" y="76"/>
                  <a:pt x="155" y="76"/>
                </a:cubicBezTo>
                <a:cubicBezTo>
                  <a:pt x="157" y="76"/>
                  <a:pt x="158" y="75"/>
                  <a:pt x="159" y="74"/>
                </a:cubicBezTo>
                <a:cubicBezTo>
                  <a:pt x="160" y="73"/>
                  <a:pt x="160" y="72"/>
                  <a:pt x="160" y="70"/>
                </a:cubicBezTo>
                <a:close/>
                <a:moveTo>
                  <a:pt x="127" y="66"/>
                </a:moveTo>
                <a:cubicBezTo>
                  <a:pt x="122" y="50"/>
                  <a:pt x="110" y="38"/>
                  <a:pt x="94" y="33"/>
                </a:cubicBezTo>
                <a:cubicBezTo>
                  <a:pt x="94" y="10"/>
                  <a:pt x="94" y="10"/>
                  <a:pt x="94" y="10"/>
                </a:cubicBezTo>
                <a:cubicBezTo>
                  <a:pt x="122" y="16"/>
                  <a:pt x="144" y="38"/>
                  <a:pt x="150" y="66"/>
                </a:cubicBezTo>
                <a:lnTo>
                  <a:pt x="127" y="66"/>
                </a:lnTo>
                <a:close/>
                <a:moveTo>
                  <a:pt x="159" y="86"/>
                </a:moveTo>
                <a:cubicBezTo>
                  <a:pt x="158" y="85"/>
                  <a:pt x="157" y="84"/>
                  <a:pt x="155" y="84"/>
                </a:cubicBezTo>
                <a:cubicBezTo>
                  <a:pt x="123" y="84"/>
                  <a:pt x="123" y="84"/>
                  <a:pt x="123" y="84"/>
                </a:cubicBezTo>
                <a:cubicBezTo>
                  <a:pt x="121" y="84"/>
                  <a:pt x="119" y="86"/>
                  <a:pt x="119" y="88"/>
                </a:cubicBezTo>
                <a:cubicBezTo>
                  <a:pt x="118" y="89"/>
                  <a:pt x="118" y="89"/>
                  <a:pt x="118" y="89"/>
                </a:cubicBezTo>
                <a:cubicBezTo>
                  <a:pt x="115" y="103"/>
                  <a:pt x="103" y="115"/>
                  <a:pt x="89" y="118"/>
                </a:cubicBezTo>
                <a:cubicBezTo>
                  <a:pt x="88" y="119"/>
                  <a:pt x="88" y="119"/>
                  <a:pt x="88" y="119"/>
                </a:cubicBezTo>
                <a:cubicBezTo>
                  <a:pt x="86" y="119"/>
                  <a:pt x="84" y="121"/>
                  <a:pt x="84" y="123"/>
                </a:cubicBezTo>
                <a:cubicBezTo>
                  <a:pt x="84" y="155"/>
                  <a:pt x="84" y="155"/>
                  <a:pt x="84" y="155"/>
                </a:cubicBezTo>
                <a:cubicBezTo>
                  <a:pt x="84" y="157"/>
                  <a:pt x="85" y="158"/>
                  <a:pt x="86" y="159"/>
                </a:cubicBezTo>
                <a:cubicBezTo>
                  <a:pt x="87" y="160"/>
                  <a:pt x="88" y="160"/>
                  <a:pt x="89" y="160"/>
                </a:cubicBezTo>
                <a:cubicBezTo>
                  <a:pt x="89" y="160"/>
                  <a:pt x="89" y="160"/>
                  <a:pt x="90" y="160"/>
                </a:cubicBezTo>
                <a:cubicBezTo>
                  <a:pt x="91" y="160"/>
                  <a:pt x="91" y="160"/>
                  <a:pt x="91" y="160"/>
                </a:cubicBezTo>
                <a:cubicBezTo>
                  <a:pt x="127" y="155"/>
                  <a:pt x="155" y="127"/>
                  <a:pt x="160" y="91"/>
                </a:cubicBezTo>
                <a:cubicBezTo>
                  <a:pt x="160" y="90"/>
                  <a:pt x="160" y="90"/>
                  <a:pt x="160" y="90"/>
                </a:cubicBezTo>
                <a:cubicBezTo>
                  <a:pt x="160" y="88"/>
                  <a:pt x="160" y="87"/>
                  <a:pt x="159" y="86"/>
                </a:cubicBezTo>
                <a:close/>
                <a:moveTo>
                  <a:pt x="94" y="150"/>
                </a:moveTo>
                <a:cubicBezTo>
                  <a:pt x="94" y="127"/>
                  <a:pt x="94" y="127"/>
                  <a:pt x="94" y="127"/>
                </a:cubicBezTo>
                <a:cubicBezTo>
                  <a:pt x="110" y="122"/>
                  <a:pt x="122" y="110"/>
                  <a:pt x="127" y="94"/>
                </a:cubicBezTo>
                <a:cubicBezTo>
                  <a:pt x="150" y="94"/>
                  <a:pt x="150" y="94"/>
                  <a:pt x="150" y="94"/>
                </a:cubicBezTo>
                <a:cubicBezTo>
                  <a:pt x="144" y="122"/>
                  <a:pt x="122" y="144"/>
                  <a:pt x="94" y="150"/>
                </a:cubicBezTo>
                <a:close/>
                <a:moveTo>
                  <a:pt x="72" y="119"/>
                </a:moveTo>
                <a:cubicBezTo>
                  <a:pt x="71" y="118"/>
                  <a:pt x="71" y="118"/>
                  <a:pt x="71" y="118"/>
                </a:cubicBezTo>
                <a:cubicBezTo>
                  <a:pt x="57" y="115"/>
                  <a:pt x="45" y="103"/>
                  <a:pt x="42" y="89"/>
                </a:cubicBezTo>
                <a:cubicBezTo>
                  <a:pt x="41" y="88"/>
                  <a:pt x="41" y="88"/>
                  <a:pt x="41" y="88"/>
                </a:cubicBezTo>
                <a:cubicBezTo>
                  <a:pt x="41" y="86"/>
                  <a:pt x="39" y="84"/>
                  <a:pt x="37" y="84"/>
                </a:cubicBezTo>
                <a:cubicBezTo>
                  <a:pt x="5" y="84"/>
                  <a:pt x="5" y="84"/>
                  <a:pt x="5" y="84"/>
                </a:cubicBezTo>
                <a:cubicBezTo>
                  <a:pt x="3" y="84"/>
                  <a:pt x="2" y="85"/>
                  <a:pt x="1" y="86"/>
                </a:cubicBezTo>
                <a:cubicBezTo>
                  <a:pt x="0" y="87"/>
                  <a:pt x="0" y="88"/>
                  <a:pt x="0" y="90"/>
                </a:cubicBezTo>
                <a:cubicBezTo>
                  <a:pt x="0" y="91"/>
                  <a:pt x="0" y="91"/>
                  <a:pt x="0" y="91"/>
                </a:cubicBezTo>
                <a:cubicBezTo>
                  <a:pt x="5" y="127"/>
                  <a:pt x="33" y="155"/>
                  <a:pt x="69" y="160"/>
                </a:cubicBezTo>
                <a:cubicBezTo>
                  <a:pt x="70" y="160"/>
                  <a:pt x="70" y="160"/>
                  <a:pt x="70" y="160"/>
                </a:cubicBezTo>
                <a:cubicBezTo>
                  <a:pt x="71" y="160"/>
                  <a:pt x="71" y="160"/>
                  <a:pt x="71" y="160"/>
                </a:cubicBezTo>
                <a:cubicBezTo>
                  <a:pt x="72" y="160"/>
                  <a:pt x="73" y="160"/>
                  <a:pt x="74" y="159"/>
                </a:cubicBezTo>
                <a:cubicBezTo>
                  <a:pt x="75" y="158"/>
                  <a:pt x="76" y="157"/>
                  <a:pt x="76" y="155"/>
                </a:cubicBezTo>
                <a:cubicBezTo>
                  <a:pt x="76" y="123"/>
                  <a:pt x="76" y="123"/>
                  <a:pt x="76" y="123"/>
                </a:cubicBezTo>
                <a:cubicBezTo>
                  <a:pt x="76" y="121"/>
                  <a:pt x="74" y="119"/>
                  <a:pt x="72" y="119"/>
                </a:cubicBezTo>
                <a:close/>
                <a:moveTo>
                  <a:pt x="66" y="150"/>
                </a:moveTo>
                <a:cubicBezTo>
                  <a:pt x="38" y="144"/>
                  <a:pt x="16" y="122"/>
                  <a:pt x="10" y="94"/>
                </a:cubicBezTo>
                <a:cubicBezTo>
                  <a:pt x="33" y="94"/>
                  <a:pt x="33" y="94"/>
                  <a:pt x="33" y="94"/>
                </a:cubicBezTo>
                <a:cubicBezTo>
                  <a:pt x="38" y="110"/>
                  <a:pt x="50" y="122"/>
                  <a:pt x="66" y="127"/>
                </a:cubicBezTo>
                <a:lnTo>
                  <a:pt x="66" y="150"/>
                </a:lnTo>
                <a:close/>
                <a:moveTo>
                  <a:pt x="74" y="1"/>
                </a:moveTo>
                <a:cubicBezTo>
                  <a:pt x="73" y="0"/>
                  <a:pt x="72" y="0"/>
                  <a:pt x="70" y="0"/>
                </a:cubicBezTo>
                <a:cubicBezTo>
                  <a:pt x="69" y="0"/>
                  <a:pt x="69" y="0"/>
                  <a:pt x="69" y="0"/>
                </a:cubicBezTo>
                <a:cubicBezTo>
                  <a:pt x="33" y="5"/>
                  <a:pt x="5" y="33"/>
                  <a:pt x="0" y="69"/>
                </a:cubicBezTo>
                <a:cubicBezTo>
                  <a:pt x="0" y="70"/>
                  <a:pt x="0" y="70"/>
                  <a:pt x="0" y="70"/>
                </a:cubicBezTo>
                <a:cubicBezTo>
                  <a:pt x="0" y="72"/>
                  <a:pt x="0" y="73"/>
                  <a:pt x="1" y="74"/>
                </a:cubicBezTo>
                <a:cubicBezTo>
                  <a:pt x="2" y="75"/>
                  <a:pt x="3" y="76"/>
                  <a:pt x="5" y="76"/>
                </a:cubicBezTo>
                <a:cubicBezTo>
                  <a:pt x="37" y="76"/>
                  <a:pt x="37" y="76"/>
                  <a:pt x="37" y="76"/>
                </a:cubicBezTo>
                <a:cubicBezTo>
                  <a:pt x="39" y="76"/>
                  <a:pt x="41" y="74"/>
                  <a:pt x="41" y="72"/>
                </a:cubicBezTo>
                <a:cubicBezTo>
                  <a:pt x="42" y="71"/>
                  <a:pt x="42" y="71"/>
                  <a:pt x="42" y="71"/>
                </a:cubicBezTo>
                <a:cubicBezTo>
                  <a:pt x="45" y="57"/>
                  <a:pt x="57" y="45"/>
                  <a:pt x="71" y="42"/>
                </a:cubicBezTo>
                <a:cubicBezTo>
                  <a:pt x="72" y="41"/>
                  <a:pt x="72" y="41"/>
                  <a:pt x="72" y="41"/>
                </a:cubicBezTo>
                <a:cubicBezTo>
                  <a:pt x="74" y="41"/>
                  <a:pt x="76" y="39"/>
                  <a:pt x="76" y="37"/>
                </a:cubicBezTo>
                <a:cubicBezTo>
                  <a:pt x="76" y="5"/>
                  <a:pt x="76" y="5"/>
                  <a:pt x="76" y="5"/>
                </a:cubicBezTo>
                <a:cubicBezTo>
                  <a:pt x="76" y="3"/>
                  <a:pt x="75" y="2"/>
                  <a:pt x="74" y="1"/>
                </a:cubicBezTo>
                <a:close/>
                <a:moveTo>
                  <a:pt x="66" y="33"/>
                </a:moveTo>
                <a:cubicBezTo>
                  <a:pt x="50" y="38"/>
                  <a:pt x="38" y="50"/>
                  <a:pt x="33" y="66"/>
                </a:cubicBezTo>
                <a:cubicBezTo>
                  <a:pt x="10" y="66"/>
                  <a:pt x="10" y="66"/>
                  <a:pt x="10" y="66"/>
                </a:cubicBezTo>
                <a:cubicBezTo>
                  <a:pt x="16" y="38"/>
                  <a:pt x="38" y="16"/>
                  <a:pt x="66" y="10"/>
                </a:cubicBezTo>
                <a:lnTo>
                  <a:pt x="66" y="3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" name="Freeform 9">
            <a:extLst>
              <a:ext uri="{FF2B5EF4-FFF2-40B4-BE49-F238E27FC236}">
                <a16:creationId xmlns:a16="http://schemas.microsoft.com/office/drawing/2014/main" xmlns="" id="{92A83FDB-FA91-45AF-AADB-2626328FD238}"/>
              </a:ext>
            </a:extLst>
          </p:cNvPr>
          <p:cNvSpPr>
            <a:spLocks noEditPoints="1"/>
          </p:cNvSpPr>
          <p:nvPr/>
        </p:nvSpPr>
        <p:spPr bwMode="auto">
          <a:xfrm>
            <a:off x="2047875" y="3471863"/>
            <a:ext cx="539750" cy="542925"/>
          </a:xfrm>
          <a:custGeom>
            <a:avLst/>
            <a:gdLst>
              <a:gd name="T0" fmla="*/ 65 w 160"/>
              <a:gd name="T1" fmla="*/ 35 h 160"/>
              <a:gd name="T2" fmla="*/ 95 w 160"/>
              <a:gd name="T3" fmla="*/ 15 h 160"/>
              <a:gd name="T4" fmla="*/ 80 w 160"/>
              <a:gd name="T5" fmla="*/ 40 h 160"/>
              <a:gd name="T6" fmla="*/ 80 w 160"/>
              <a:gd name="T7" fmla="*/ 9 h 160"/>
              <a:gd name="T8" fmla="*/ 80 w 160"/>
              <a:gd name="T9" fmla="*/ 111 h 160"/>
              <a:gd name="T10" fmla="*/ 80 w 160"/>
              <a:gd name="T11" fmla="*/ 160 h 160"/>
              <a:gd name="T12" fmla="*/ 80 w 160"/>
              <a:gd name="T13" fmla="*/ 111 h 160"/>
              <a:gd name="T14" fmla="*/ 75 w 160"/>
              <a:gd name="T15" fmla="*/ 145 h 160"/>
              <a:gd name="T16" fmla="*/ 85 w 160"/>
              <a:gd name="T17" fmla="*/ 125 h 160"/>
              <a:gd name="T18" fmla="*/ 15 w 160"/>
              <a:gd name="T19" fmla="*/ 65 h 160"/>
              <a:gd name="T20" fmla="*/ 35 w 160"/>
              <a:gd name="T21" fmla="*/ 95 h 160"/>
              <a:gd name="T22" fmla="*/ 35 w 160"/>
              <a:gd name="T23" fmla="*/ 85 h 160"/>
              <a:gd name="T24" fmla="*/ 15 w 160"/>
              <a:gd name="T25" fmla="*/ 75 h 160"/>
              <a:gd name="T26" fmla="*/ 35 w 160"/>
              <a:gd name="T27" fmla="*/ 85 h 160"/>
              <a:gd name="T28" fmla="*/ 111 w 160"/>
              <a:gd name="T29" fmla="*/ 80 h 160"/>
              <a:gd name="T30" fmla="*/ 160 w 160"/>
              <a:gd name="T31" fmla="*/ 80 h 160"/>
              <a:gd name="T32" fmla="*/ 125 w 160"/>
              <a:gd name="T33" fmla="*/ 85 h 160"/>
              <a:gd name="T34" fmla="*/ 145 w 160"/>
              <a:gd name="T35" fmla="*/ 75 h 160"/>
              <a:gd name="T36" fmla="*/ 58 w 160"/>
              <a:gd name="T37" fmla="*/ 102 h 160"/>
              <a:gd name="T38" fmla="*/ 23 w 160"/>
              <a:gd name="T39" fmla="*/ 116 h 160"/>
              <a:gd name="T40" fmla="*/ 44 w 160"/>
              <a:gd name="T41" fmla="*/ 137 h 160"/>
              <a:gd name="T42" fmla="*/ 58 w 160"/>
              <a:gd name="T43" fmla="*/ 102 h 160"/>
              <a:gd name="T44" fmla="*/ 34 w 160"/>
              <a:gd name="T45" fmla="*/ 131 h 160"/>
              <a:gd name="T46" fmla="*/ 44 w 160"/>
              <a:gd name="T47" fmla="*/ 108 h 160"/>
              <a:gd name="T48" fmla="*/ 52 w 160"/>
              <a:gd name="T49" fmla="*/ 108 h 160"/>
              <a:gd name="T50" fmla="*/ 137 w 160"/>
              <a:gd name="T51" fmla="*/ 23 h 160"/>
              <a:gd name="T52" fmla="*/ 102 w 160"/>
              <a:gd name="T53" fmla="*/ 38 h 160"/>
              <a:gd name="T54" fmla="*/ 112 w 160"/>
              <a:gd name="T55" fmla="*/ 63 h 160"/>
              <a:gd name="T56" fmla="*/ 137 w 160"/>
              <a:gd name="T57" fmla="*/ 23 h 160"/>
              <a:gd name="T58" fmla="*/ 112 w 160"/>
              <a:gd name="T59" fmla="*/ 53 h 160"/>
              <a:gd name="T60" fmla="*/ 108 w 160"/>
              <a:gd name="T61" fmla="*/ 44 h 160"/>
              <a:gd name="T62" fmla="*/ 130 w 160"/>
              <a:gd name="T63" fmla="*/ 30 h 160"/>
              <a:gd name="T64" fmla="*/ 122 w 160"/>
              <a:gd name="T65" fmla="*/ 102 h 160"/>
              <a:gd name="T66" fmla="*/ 97 w 160"/>
              <a:gd name="T67" fmla="*/ 112 h 160"/>
              <a:gd name="T68" fmla="*/ 126 w 160"/>
              <a:gd name="T69" fmla="*/ 141 h 160"/>
              <a:gd name="T70" fmla="*/ 130 w 160"/>
              <a:gd name="T71" fmla="*/ 130 h 160"/>
              <a:gd name="T72" fmla="*/ 108 w 160"/>
              <a:gd name="T73" fmla="*/ 116 h 160"/>
              <a:gd name="T74" fmla="*/ 112 w 160"/>
              <a:gd name="T75" fmla="*/ 107 h 160"/>
              <a:gd name="T76" fmla="*/ 130 w 160"/>
              <a:gd name="T77" fmla="*/ 130 h 160"/>
              <a:gd name="T78" fmla="*/ 34 w 160"/>
              <a:gd name="T79" fmla="*/ 19 h 160"/>
              <a:gd name="T80" fmla="*/ 38 w 160"/>
              <a:gd name="T81" fmla="*/ 58 h 160"/>
              <a:gd name="T82" fmla="*/ 63 w 160"/>
              <a:gd name="T83" fmla="*/ 48 h 160"/>
              <a:gd name="T84" fmla="*/ 48 w 160"/>
              <a:gd name="T85" fmla="*/ 53 h 160"/>
              <a:gd name="T86" fmla="*/ 30 w 160"/>
              <a:gd name="T87" fmla="*/ 30 h 160"/>
              <a:gd name="T88" fmla="*/ 52 w 160"/>
              <a:gd name="T89" fmla="*/ 44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160" h="160">
                <a:moveTo>
                  <a:pt x="80" y="0"/>
                </a:moveTo>
                <a:cubicBezTo>
                  <a:pt x="72" y="0"/>
                  <a:pt x="65" y="7"/>
                  <a:pt x="65" y="15"/>
                </a:cubicBezTo>
                <a:cubicBezTo>
                  <a:pt x="65" y="35"/>
                  <a:pt x="65" y="35"/>
                  <a:pt x="65" y="35"/>
                </a:cubicBezTo>
                <a:cubicBezTo>
                  <a:pt x="65" y="43"/>
                  <a:pt x="72" y="49"/>
                  <a:pt x="80" y="49"/>
                </a:cubicBezTo>
                <a:cubicBezTo>
                  <a:pt x="88" y="49"/>
                  <a:pt x="95" y="43"/>
                  <a:pt x="95" y="35"/>
                </a:cubicBezTo>
                <a:cubicBezTo>
                  <a:pt x="95" y="15"/>
                  <a:pt x="95" y="15"/>
                  <a:pt x="95" y="15"/>
                </a:cubicBezTo>
                <a:cubicBezTo>
                  <a:pt x="95" y="7"/>
                  <a:pt x="88" y="0"/>
                  <a:pt x="80" y="0"/>
                </a:cubicBezTo>
                <a:close/>
                <a:moveTo>
                  <a:pt x="85" y="35"/>
                </a:moveTo>
                <a:cubicBezTo>
                  <a:pt x="85" y="38"/>
                  <a:pt x="83" y="40"/>
                  <a:pt x="80" y="40"/>
                </a:cubicBezTo>
                <a:cubicBezTo>
                  <a:pt x="77" y="40"/>
                  <a:pt x="75" y="38"/>
                  <a:pt x="75" y="35"/>
                </a:cubicBezTo>
                <a:cubicBezTo>
                  <a:pt x="75" y="15"/>
                  <a:pt x="75" y="15"/>
                  <a:pt x="75" y="15"/>
                </a:cubicBezTo>
                <a:cubicBezTo>
                  <a:pt x="75" y="12"/>
                  <a:pt x="77" y="9"/>
                  <a:pt x="80" y="9"/>
                </a:cubicBezTo>
                <a:cubicBezTo>
                  <a:pt x="83" y="9"/>
                  <a:pt x="85" y="12"/>
                  <a:pt x="85" y="15"/>
                </a:cubicBezTo>
                <a:lnTo>
                  <a:pt x="85" y="35"/>
                </a:lnTo>
                <a:close/>
                <a:moveTo>
                  <a:pt x="80" y="111"/>
                </a:moveTo>
                <a:cubicBezTo>
                  <a:pt x="72" y="111"/>
                  <a:pt x="65" y="117"/>
                  <a:pt x="65" y="125"/>
                </a:cubicBezTo>
                <a:cubicBezTo>
                  <a:pt x="65" y="145"/>
                  <a:pt x="65" y="145"/>
                  <a:pt x="65" y="145"/>
                </a:cubicBezTo>
                <a:cubicBezTo>
                  <a:pt x="65" y="153"/>
                  <a:pt x="72" y="160"/>
                  <a:pt x="80" y="160"/>
                </a:cubicBezTo>
                <a:cubicBezTo>
                  <a:pt x="88" y="160"/>
                  <a:pt x="95" y="153"/>
                  <a:pt x="95" y="145"/>
                </a:cubicBezTo>
                <a:cubicBezTo>
                  <a:pt x="95" y="125"/>
                  <a:pt x="95" y="125"/>
                  <a:pt x="95" y="125"/>
                </a:cubicBezTo>
                <a:cubicBezTo>
                  <a:pt x="95" y="117"/>
                  <a:pt x="88" y="111"/>
                  <a:pt x="80" y="111"/>
                </a:cubicBezTo>
                <a:close/>
                <a:moveTo>
                  <a:pt x="85" y="145"/>
                </a:moveTo>
                <a:cubicBezTo>
                  <a:pt x="85" y="148"/>
                  <a:pt x="83" y="151"/>
                  <a:pt x="80" y="151"/>
                </a:cubicBezTo>
                <a:cubicBezTo>
                  <a:pt x="77" y="151"/>
                  <a:pt x="75" y="148"/>
                  <a:pt x="75" y="145"/>
                </a:cubicBezTo>
                <a:cubicBezTo>
                  <a:pt x="75" y="125"/>
                  <a:pt x="75" y="125"/>
                  <a:pt x="75" y="125"/>
                </a:cubicBezTo>
                <a:cubicBezTo>
                  <a:pt x="75" y="122"/>
                  <a:pt x="77" y="120"/>
                  <a:pt x="80" y="120"/>
                </a:cubicBezTo>
                <a:cubicBezTo>
                  <a:pt x="83" y="120"/>
                  <a:pt x="85" y="122"/>
                  <a:pt x="85" y="125"/>
                </a:cubicBezTo>
                <a:lnTo>
                  <a:pt x="85" y="145"/>
                </a:lnTo>
                <a:close/>
                <a:moveTo>
                  <a:pt x="35" y="65"/>
                </a:moveTo>
                <a:cubicBezTo>
                  <a:pt x="15" y="65"/>
                  <a:pt x="15" y="65"/>
                  <a:pt x="15" y="65"/>
                </a:cubicBezTo>
                <a:cubicBezTo>
                  <a:pt x="7" y="65"/>
                  <a:pt x="0" y="72"/>
                  <a:pt x="0" y="80"/>
                </a:cubicBezTo>
                <a:cubicBezTo>
                  <a:pt x="0" y="88"/>
                  <a:pt x="7" y="95"/>
                  <a:pt x="15" y="95"/>
                </a:cubicBezTo>
                <a:cubicBezTo>
                  <a:pt x="35" y="95"/>
                  <a:pt x="35" y="95"/>
                  <a:pt x="35" y="95"/>
                </a:cubicBezTo>
                <a:cubicBezTo>
                  <a:pt x="43" y="95"/>
                  <a:pt x="49" y="88"/>
                  <a:pt x="49" y="80"/>
                </a:cubicBezTo>
                <a:cubicBezTo>
                  <a:pt x="49" y="72"/>
                  <a:pt x="43" y="65"/>
                  <a:pt x="35" y="65"/>
                </a:cubicBezTo>
                <a:close/>
                <a:moveTo>
                  <a:pt x="35" y="85"/>
                </a:moveTo>
                <a:cubicBezTo>
                  <a:pt x="15" y="85"/>
                  <a:pt x="15" y="85"/>
                  <a:pt x="15" y="85"/>
                </a:cubicBezTo>
                <a:cubicBezTo>
                  <a:pt x="12" y="85"/>
                  <a:pt x="9" y="83"/>
                  <a:pt x="9" y="80"/>
                </a:cubicBezTo>
                <a:cubicBezTo>
                  <a:pt x="9" y="77"/>
                  <a:pt x="12" y="75"/>
                  <a:pt x="15" y="75"/>
                </a:cubicBezTo>
                <a:cubicBezTo>
                  <a:pt x="35" y="75"/>
                  <a:pt x="35" y="75"/>
                  <a:pt x="35" y="75"/>
                </a:cubicBezTo>
                <a:cubicBezTo>
                  <a:pt x="38" y="75"/>
                  <a:pt x="40" y="77"/>
                  <a:pt x="40" y="80"/>
                </a:cubicBezTo>
                <a:cubicBezTo>
                  <a:pt x="40" y="83"/>
                  <a:pt x="38" y="85"/>
                  <a:pt x="35" y="85"/>
                </a:cubicBezTo>
                <a:close/>
                <a:moveTo>
                  <a:pt x="145" y="65"/>
                </a:moveTo>
                <a:cubicBezTo>
                  <a:pt x="125" y="65"/>
                  <a:pt x="125" y="65"/>
                  <a:pt x="125" y="65"/>
                </a:cubicBezTo>
                <a:cubicBezTo>
                  <a:pt x="117" y="65"/>
                  <a:pt x="111" y="72"/>
                  <a:pt x="111" y="80"/>
                </a:cubicBezTo>
                <a:cubicBezTo>
                  <a:pt x="111" y="88"/>
                  <a:pt x="117" y="95"/>
                  <a:pt x="125" y="95"/>
                </a:cubicBezTo>
                <a:cubicBezTo>
                  <a:pt x="145" y="95"/>
                  <a:pt x="145" y="95"/>
                  <a:pt x="145" y="95"/>
                </a:cubicBezTo>
                <a:cubicBezTo>
                  <a:pt x="153" y="95"/>
                  <a:pt x="160" y="88"/>
                  <a:pt x="160" y="80"/>
                </a:cubicBezTo>
                <a:cubicBezTo>
                  <a:pt x="160" y="72"/>
                  <a:pt x="153" y="65"/>
                  <a:pt x="145" y="65"/>
                </a:cubicBezTo>
                <a:close/>
                <a:moveTo>
                  <a:pt x="145" y="85"/>
                </a:moveTo>
                <a:cubicBezTo>
                  <a:pt x="125" y="85"/>
                  <a:pt x="125" y="85"/>
                  <a:pt x="125" y="85"/>
                </a:cubicBezTo>
                <a:cubicBezTo>
                  <a:pt x="122" y="85"/>
                  <a:pt x="120" y="83"/>
                  <a:pt x="120" y="80"/>
                </a:cubicBezTo>
                <a:cubicBezTo>
                  <a:pt x="120" y="77"/>
                  <a:pt x="122" y="75"/>
                  <a:pt x="125" y="75"/>
                </a:cubicBezTo>
                <a:cubicBezTo>
                  <a:pt x="145" y="75"/>
                  <a:pt x="145" y="75"/>
                  <a:pt x="145" y="75"/>
                </a:cubicBezTo>
                <a:cubicBezTo>
                  <a:pt x="148" y="75"/>
                  <a:pt x="151" y="77"/>
                  <a:pt x="151" y="80"/>
                </a:cubicBezTo>
                <a:cubicBezTo>
                  <a:pt x="151" y="83"/>
                  <a:pt x="148" y="85"/>
                  <a:pt x="145" y="85"/>
                </a:cubicBezTo>
                <a:close/>
                <a:moveTo>
                  <a:pt x="58" y="102"/>
                </a:moveTo>
                <a:cubicBezTo>
                  <a:pt x="56" y="99"/>
                  <a:pt x="52" y="97"/>
                  <a:pt x="48" y="97"/>
                </a:cubicBezTo>
                <a:cubicBezTo>
                  <a:pt x="44" y="97"/>
                  <a:pt x="40" y="99"/>
                  <a:pt x="38" y="102"/>
                </a:cubicBezTo>
                <a:cubicBezTo>
                  <a:pt x="23" y="116"/>
                  <a:pt x="23" y="116"/>
                  <a:pt x="23" y="116"/>
                </a:cubicBezTo>
                <a:cubicBezTo>
                  <a:pt x="18" y="122"/>
                  <a:pt x="18" y="131"/>
                  <a:pt x="23" y="137"/>
                </a:cubicBezTo>
                <a:cubicBezTo>
                  <a:pt x="26" y="139"/>
                  <a:pt x="30" y="141"/>
                  <a:pt x="34" y="141"/>
                </a:cubicBezTo>
                <a:cubicBezTo>
                  <a:pt x="38" y="141"/>
                  <a:pt x="41" y="139"/>
                  <a:pt x="44" y="137"/>
                </a:cubicBezTo>
                <a:cubicBezTo>
                  <a:pt x="58" y="122"/>
                  <a:pt x="58" y="122"/>
                  <a:pt x="58" y="122"/>
                </a:cubicBezTo>
                <a:cubicBezTo>
                  <a:pt x="61" y="120"/>
                  <a:pt x="63" y="116"/>
                  <a:pt x="63" y="112"/>
                </a:cubicBezTo>
                <a:cubicBezTo>
                  <a:pt x="63" y="108"/>
                  <a:pt x="61" y="104"/>
                  <a:pt x="58" y="102"/>
                </a:cubicBezTo>
                <a:close/>
                <a:moveTo>
                  <a:pt x="52" y="116"/>
                </a:moveTo>
                <a:cubicBezTo>
                  <a:pt x="38" y="130"/>
                  <a:pt x="38" y="130"/>
                  <a:pt x="38" y="130"/>
                </a:cubicBezTo>
                <a:cubicBezTo>
                  <a:pt x="37" y="131"/>
                  <a:pt x="35" y="131"/>
                  <a:pt x="34" y="131"/>
                </a:cubicBezTo>
                <a:cubicBezTo>
                  <a:pt x="32" y="131"/>
                  <a:pt x="31" y="131"/>
                  <a:pt x="30" y="130"/>
                </a:cubicBezTo>
                <a:cubicBezTo>
                  <a:pt x="28" y="128"/>
                  <a:pt x="28" y="125"/>
                  <a:pt x="30" y="122"/>
                </a:cubicBezTo>
                <a:cubicBezTo>
                  <a:pt x="44" y="108"/>
                  <a:pt x="44" y="108"/>
                  <a:pt x="44" y="108"/>
                </a:cubicBezTo>
                <a:cubicBezTo>
                  <a:pt x="45" y="107"/>
                  <a:pt x="47" y="107"/>
                  <a:pt x="48" y="107"/>
                </a:cubicBezTo>
                <a:cubicBezTo>
                  <a:pt x="49" y="107"/>
                  <a:pt x="51" y="107"/>
                  <a:pt x="52" y="108"/>
                </a:cubicBezTo>
                <a:cubicBezTo>
                  <a:pt x="52" y="108"/>
                  <a:pt x="52" y="108"/>
                  <a:pt x="52" y="108"/>
                </a:cubicBezTo>
                <a:cubicBezTo>
                  <a:pt x="53" y="109"/>
                  <a:pt x="53" y="111"/>
                  <a:pt x="53" y="112"/>
                </a:cubicBezTo>
                <a:cubicBezTo>
                  <a:pt x="53" y="113"/>
                  <a:pt x="53" y="115"/>
                  <a:pt x="52" y="116"/>
                </a:cubicBezTo>
                <a:close/>
                <a:moveTo>
                  <a:pt x="137" y="23"/>
                </a:moveTo>
                <a:cubicBezTo>
                  <a:pt x="134" y="21"/>
                  <a:pt x="130" y="19"/>
                  <a:pt x="126" y="19"/>
                </a:cubicBezTo>
                <a:cubicBezTo>
                  <a:pt x="122" y="19"/>
                  <a:pt x="119" y="21"/>
                  <a:pt x="116" y="23"/>
                </a:cubicBezTo>
                <a:cubicBezTo>
                  <a:pt x="102" y="38"/>
                  <a:pt x="102" y="38"/>
                  <a:pt x="102" y="38"/>
                </a:cubicBezTo>
                <a:cubicBezTo>
                  <a:pt x="99" y="40"/>
                  <a:pt x="97" y="44"/>
                  <a:pt x="97" y="48"/>
                </a:cubicBezTo>
                <a:cubicBezTo>
                  <a:pt x="97" y="52"/>
                  <a:pt x="99" y="56"/>
                  <a:pt x="102" y="58"/>
                </a:cubicBezTo>
                <a:cubicBezTo>
                  <a:pt x="104" y="61"/>
                  <a:pt x="108" y="63"/>
                  <a:pt x="112" y="63"/>
                </a:cubicBezTo>
                <a:cubicBezTo>
                  <a:pt x="116" y="63"/>
                  <a:pt x="120" y="61"/>
                  <a:pt x="122" y="58"/>
                </a:cubicBezTo>
                <a:cubicBezTo>
                  <a:pt x="137" y="44"/>
                  <a:pt x="137" y="44"/>
                  <a:pt x="137" y="44"/>
                </a:cubicBezTo>
                <a:cubicBezTo>
                  <a:pt x="142" y="38"/>
                  <a:pt x="142" y="29"/>
                  <a:pt x="137" y="23"/>
                </a:cubicBezTo>
                <a:close/>
                <a:moveTo>
                  <a:pt x="130" y="38"/>
                </a:moveTo>
                <a:cubicBezTo>
                  <a:pt x="116" y="52"/>
                  <a:pt x="116" y="52"/>
                  <a:pt x="116" y="52"/>
                </a:cubicBezTo>
                <a:cubicBezTo>
                  <a:pt x="115" y="53"/>
                  <a:pt x="113" y="53"/>
                  <a:pt x="112" y="53"/>
                </a:cubicBezTo>
                <a:cubicBezTo>
                  <a:pt x="111" y="53"/>
                  <a:pt x="109" y="53"/>
                  <a:pt x="108" y="52"/>
                </a:cubicBezTo>
                <a:cubicBezTo>
                  <a:pt x="107" y="51"/>
                  <a:pt x="107" y="49"/>
                  <a:pt x="107" y="48"/>
                </a:cubicBezTo>
                <a:cubicBezTo>
                  <a:pt x="107" y="47"/>
                  <a:pt x="107" y="45"/>
                  <a:pt x="108" y="44"/>
                </a:cubicBezTo>
                <a:cubicBezTo>
                  <a:pt x="122" y="30"/>
                  <a:pt x="122" y="30"/>
                  <a:pt x="122" y="30"/>
                </a:cubicBezTo>
                <a:cubicBezTo>
                  <a:pt x="123" y="29"/>
                  <a:pt x="125" y="29"/>
                  <a:pt x="126" y="29"/>
                </a:cubicBezTo>
                <a:cubicBezTo>
                  <a:pt x="128" y="29"/>
                  <a:pt x="129" y="29"/>
                  <a:pt x="130" y="30"/>
                </a:cubicBezTo>
                <a:cubicBezTo>
                  <a:pt x="132" y="32"/>
                  <a:pt x="132" y="36"/>
                  <a:pt x="130" y="38"/>
                </a:cubicBezTo>
                <a:close/>
                <a:moveTo>
                  <a:pt x="137" y="116"/>
                </a:moveTo>
                <a:cubicBezTo>
                  <a:pt x="122" y="102"/>
                  <a:pt x="122" y="102"/>
                  <a:pt x="122" y="102"/>
                </a:cubicBezTo>
                <a:cubicBezTo>
                  <a:pt x="120" y="99"/>
                  <a:pt x="116" y="97"/>
                  <a:pt x="112" y="97"/>
                </a:cubicBezTo>
                <a:cubicBezTo>
                  <a:pt x="108" y="97"/>
                  <a:pt x="104" y="99"/>
                  <a:pt x="102" y="102"/>
                </a:cubicBezTo>
                <a:cubicBezTo>
                  <a:pt x="99" y="104"/>
                  <a:pt x="97" y="108"/>
                  <a:pt x="97" y="112"/>
                </a:cubicBezTo>
                <a:cubicBezTo>
                  <a:pt x="97" y="116"/>
                  <a:pt x="99" y="120"/>
                  <a:pt x="102" y="122"/>
                </a:cubicBezTo>
                <a:cubicBezTo>
                  <a:pt x="116" y="137"/>
                  <a:pt x="116" y="137"/>
                  <a:pt x="116" y="137"/>
                </a:cubicBezTo>
                <a:cubicBezTo>
                  <a:pt x="119" y="139"/>
                  <a:pt x="122" y="141"/>
                  <a:pt x="126" y="141"/>
                </a:cubicBezTo>
                <a:cubicBezTo>
                  <a:pt x="130" y="141"/>
                  <a:pt x="134" y="139"/>
                  <a:pt x="137" y="137"/>
                </a:cubicBezTo>
                <a:cubicBezTo>
                  <a:pt x="142" y="131"/>
                  <a:pt x="142" y="122"/>
                  <a:pt x="137" y="116"/>
                </a:cubicBezTo>
                <a:close/>
                <a:moveTo>
                  <a:pt x="130" y="130"/>
                </a:moveTo>
                <a:cubicBezTo>
                  <a:pt x="129" y="131"/>
                  <a:pt x="128" y="131"/>
                  <a:pt x="126" y="131"/>
                </a:cubicBezTo>
                <a:cubicBezTo>
                  <a:pt x="125" y="131"/>
                  <a:pt x="123" y="131"/>
                  <a:pt x="122" y="130"/>
                </a:cubicBezTo>
                <a:cubicBezTo>
                  <a:pt x="108" y="116"/>
                  <a:pt x="108" y="116"/>
                  <a:pt x="108" y="116"/>
                </a:cubicBezTo>
                <a:cubicBezTo>
                  <a:pt x="107" y="115"/>
                  <a:pt x="107" y="113"/>
                  <a:pt x="107" y="112"/>
                </a:cubicBezTo>
                <a:cubicBezTo>
                  <a:pt x="107" y="111"/>
                  <a:pt x="107" y="109"/>
                  <a:pt x="108" y="108"/>
                </a:cubicBezTo>
                <a:cubicBezTo>
                  <a:pt x="109" y="107"/>
                  <a:pt x="111" y="107"/>
                  <a:pt x="112" y="107"/>
                </a:cubicBezTo>
                <a:cubicBezTo>
                  <a:pt x="113" y="107"/>
                  <a:pt x="115" y="107"/>
                  <a:pt x="116" y="108"/>
                </a:cubicBezTo>
                <a:cubicBezTo>
                  <a:pt x="130" y="122"/>
                  <a:pt x="130" y="122"/>
                  <a:pt x="130" y="122"/>
                </a:cubicBezTo>
                <a:cubicBezTo>
                  <a:pt x="132" y="125"/>
                  <a:pt x="132" y="128"/>
                  <a:pt x="130" y="130"/>
                </a:cubicBezTo>
                <a:close/>
                <a:moveTo>
                  <a:pt x="58" y="38"/>
                </a:moveTo>
                <a:cubicBezTo>
                  <a:pt x="44" y="23"/>
                  <a:pt x="44" y="23"/>
                  <a:pt x="44" y="23"/>
                </a:cubicBezTo>
                <a:cubicBezTo>
                  <a:pt x="41" y="21"/>
                  <a:pt x="38" y="19"/>
                  <a:pt x="34" y="19"/>
                </a:cubicBezTo>
                <a:cubicBezTo>
                  <a:pt x="30" y="19"/>
                  <a:pt x="26" y="21"/>
                  <a:pt x="23" y="23"/>
                </a:cubicBezTo>
                <a:cubicBezTo>
                  <a:pt x="18" y="29"/>
                  <a:pt x="18" y="38"/>
                  <a:pt x="23" y="44"/>
                </a:cubicBezTo>
                <a:cubicBezTo>
                  <a:pt x="38" y="58"/>
                  <a:pt x="38" y="58"/>
                  <a:pt x="38" y="58"/>
                </a:cubicBezTo>
                <a:cubicBezTo>
                  <a:pt x="40" y="61"/>
                  <a:pt x="44" y="63"/>
                  <a:pt x="48" y="63"/>
                </a:cubicBezTo>
                <a:cubicBezTo>
                  <a:pt x="52" y="63"/>
                  <a:pt x="56" y="61"/>
                  <a:pt x="58" y="58"/>
                </a:cubicBezTo>
                <a:cubicBezTo>
                  <a:pt x="61" y="56"/>
                  <a:pt x="63" y="52"/>
                  <a:pt x="63" y="48"/>
                </a:cubicBezTo>
                <a:cubicBezTo>
                  <a:pt x="63" y="44"/>
                  <a:pt x="61" y="40"/>
                  <a:pt x="58" y="38"/>
                </a:cubicBezTo>
                <a:close/>
                <a:moveTo>
                  <a:pt x="52" y="52"/>
                </a:moveTo>
                <a:cubicBezTo>
                  <a:pt x="51" y="53"/>
                  <a:pt x="49" y="53"/>
                  <a:pt x="48" y="53"/>
                </a:cubicBezTo>
                <a:cubicBezTo>
                  <a:pt x="47" y="53"/>
                  <a:pt x="45" y="53"/>
                  <a:pt x="44" y="52"/>
                </a:cubicBezTo>
                <a:cubicBezTo>
                  <a:pt x="30" y="38"/>
                  <a:pt x="30" y="38"/>
                  <a:pt x="30" y="38"/>
                </a:cubicBezTo>
                <a:cubicBezTo>
                  <a:pt x="28" y="36"/>
                  <a:pt x="28" y="32"/>
                  <a:pt x="30" y="30"/>
                </a:cubicBezTo>
                <a:cubicBezTo>
                  <a:pt x="31" y="29"/>
                  <a:pt x="32" y="29"/>
                  <a:pt x="34" y="29"/>
                </a:cubicBezTo>
                <a:cubicBezTo>
                  <a:pt x="35" y="29"/>
                  <a:pt x="37" y="29"/>
                  <a:pt x="38" y="30"/>
                </a:cubicBezTo>
                <a:cubicBezTo>
                  <a:pt x="52" y="44"/>
                  <a:pt x="52" y="44"/>
                  <a:pt x="52" y="44"/>
                </a:cubicBezTo>
                <a:cubicBezTo>
                  <a:pt x="53" y="45"/>
                  <a:pt x="53" y="47"/>
                  <a:pt x="53" y="48"/>
                </a:cubicBezTo>
                <a:cubicBezTo>
                  <a:pt x="53" y="49"/>
                  <a:pt x="53" y="51"/>
                  <a:pt x="52" y="5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" name="Freeform 10">
            <a:extLst>
              <a:ext uri="{FF2B5EF4-FFF2-40B4-BE49-F238E27FC236}">
                <a16:creationId xmlns:a16="http://schemas.microsoft.com/office/drawing/2014/main" xmlns="" id="{C6CA38B5-14FA-47EE-8092-235824B37653}"/>
              </a:ext>
            </a:extLst>
          </p:cNvPr>
          <p:cNvSpPr>
            <a:spLocks noEditPoints="1"/>
          </p:cNvSpPr>
          <p:nvPr/>
        </p:nvSpPr>
        <p:spPr bwMode="auto">
          <a:xfrm>
            <a:off x="2047875" y="4083050"/>
            <a:ext cx="539750" cy="544513"/>
          </a:xfrm>
          <a:custGeom>
            <a:avLst/>
            <a:gdLst>
              <a:gd name="T0" fmla="*/ 25 w 160"/>
              <a:gd name="T1" fmla="*/ 0 h 160"/>
              <a:gd name="T2" fmla="*/ 0 w 160"/>
              <a:gd name="T3" fmla="*/ 135 h 160"/>
              <a:gd name="T4" fmla="*/ 135 w 160"/>
              <a:gd name="T5" fmla="*/ 160 h 160"/>
              <a:gd name="T6" fmla="*/ 160 w 160"/>
              <a:gd name="T7" fmla="*/ 25 h 160"/>
              <a:gd name="T8" fmla="*/ 151 w 160"/>
              <a:gd name="T9" fmla="*/ 135 h 160"/>
              <a:gd name="T10" fmla="*/ 25 w 160"/>
              <a:gd name="T11" fmla="*/ 151 h 160"/>
              <a:gd name="T12" fmla="*/ 9 w 160"/>
              <a:gd name="T13" fmla="*/ 25 h 160"/>
              <a:gd name="T14" fmla="*/ 135 w 160"/>
              <a:gd name="T15" fmla="*/ 9 h 160"/>
              <a:gd name="T16" fmla="*/ 151 w 160"/>
              <a:gd name="T17" fmla="*/ 135 h 160"/>
              <a:gd name="T18" fmla="*/ 130 w 160"/>
              <a:gd name="T19" fmla="*/ 25 h 160"/>
              <a:gd name="T20" fmla="*/ 130 w 160"/>
              <a:gd name="T21" fmla="*/ 24 h 160"/>
              <a:gd name="T22" fmla="*/ 130 w 160"/>
              <a:gd name="T23" fmla="*/ 24 h 160"/>
              <a:gd name="T24" fmla="*/ 129 w 160"/>
              <a:gd name="T25" fmla="*/ 24 h 160"/>
              <a:gd name="T26" fmla="*/ 129 w 160"/>
              <a:gd name="T27" fmla="*/ 23 h 160"/>
              <a:gd name="T28" fmla="*/ 129 w 160"/>
              <a:gd name="T29" fmla="*/ 23 h 160"/>
              <a:gd name="T30" fmla="*/ 129 w 160"/>
              <a:gd name="T31" fmla="*/ 22 h 160"/>
              <a:gd name="T32" fmla="*/ 129 w 160"/>
              <a:gd name="T33" fmla="*/ 22 h 160"/>
              <a:gd name="T34" fmla="*/ 128 w 160"/>
              <a:gd name="T35" fmla="*/ 22 h 160"/>
              <a:gd name="T36" fmla="*/ 128 w 160"/>
              <a:gd name="T37" fmla="*/ 21 h 160"/>
              <a:gd name="T38" fmla="*/ 128 w 160"/>
              <a:gd name="T39" fmla="*/ 21 h 160"/>
              <a:gd name="T40" fmla="*/ 127 w 160"/>
              <a:gd name="T41" fmla="*/ 21 h 160"/>
              <a:gd name="T42" fmla="*/ 127 w 160"/>
              <a:gd name="T43" fmla="*/ 21 h 160"/>
              <a:gd name="T44" fmla="*/ 126 w 160"/>
              <a:gd name="T45" fmla="*/ 21 h 160"/>
              <a:gd name="T46" fmla="*/ 126 w 160"/>
              <a:gd name="T47" fmla="*/ 20 h 160"/>
              <a:gd name="T48" fmla="*/ 125 w 160"/>
              <a:gd name="T49" fmla="*/ 20 h 160"/>
              <a:gd name="T50" fmla="*/ 125 w 160"/>
              <a:gd name="T51" fmla="*/ 20 h 160"/>
              <a:gd name="T52" fmla="*/ 125 w 160"/>
              <a:gd name="T53" fmla="*/ 20 h 160"/>
              <a:gd name="T54" fmla="*/ 124 w 160"/>
              <a:gd name="T55" fmla="*/ 20 h 160"/>
              <a:gd name="T56" fmla="*/ 124 w 160"/>
              <a:gd name="T57" fmla="*/ 20 h 160"/>
              <a:gd name="T58" fmla="*/ 124 w 160"/>
              <a:gd name="T59" fmla="*/ 21 h 160"/>
              <a:gd name="T60" fmla="*/ 60 w 160"/>
              <a:gd name="T61" fmla="*/ 45 h 160"/>
              <a:gd name="T62" fmla="*/ 60 w 160"/>
              <a:gd name="T63" fmla="*/ 65 h 160"/>
              <a:gd name="T64" fmla="*/ 45 w 160"/>
              <a:gd name="T65" fmla="*/ 100 h 160"/>
              <a:gd name="T66" fmla="*/ 20 w 160"/>
              <a:gd name="T67" fmla="*/ 120 h 160"/>
              <a:gd name="T68" fmla="*/ 45 w 160"/>
              <a:gd name="T69" fmla="*/ 140 h 160"/>
              <a:gd name="T70" fmla="*/ 70 w 160"/>
              <a:gd name="T71" fmla="*/ 120 h 160"/>
              <a:gd name="T72" fmla="*/ 120 w 160"/>
              <a:gd name="T73" fmla="*/ 52 h 160"/>
              <a:gd name="T74" fmla="*/ 105 w 160"/>
              <a:gd name="T75" fmla="*/ 80 h 160"/>
              <a:gd name="T76" fmla="*/ 80 w 160"/>
              <a:gd name="T77" fmla="*/ 100 h 160"/>
              <a:gd name="T78" fmla="*/ 105 w 160"/>
              <a:gd name="T79" fmla="*/ 120 h 160"/>
              <a:gd name="T80" fmla="*/ 130 w 160"/>
              <a:gd name="T81" fmla="*/ 100 h 160"/>
              <a:gd name="T82" fmla="*/ 130 w 160"/>
              <a:gd name="T83" fmla="*/ 45 h 160"/>
              <a:gd name="T84" fmla="*/ 130 w 160"/>
              <a:gd name="T85" fmla="*/ 25 h 160"/>
              <a:gd name="T86" fmla="*/ 30 w 160"/>
              <a:gd name="T87" fmla="*/ 120 h 160"/>
              <a:gd name="T88" fmla="*/ 60 w 160"/>
              <a:gd name="T89" fmla="*/ 120 h 160"/>
              <a:gd name="T90" fmla="*/ 105 w 160"/>
              <a:gd name="T91" fmla="*/ 110 h 160"/>
              <a:gd name="T92" fmla="*/ 105 w 160"/>
              <a:gd name="T93" fmla="*/ 90 h 160"/>
              <a:gd name="T94" fmla="*/ 105 w 160"/>
              <a:gd name="T95" fmla="*/ 110 h 160"/>
              <a:gd name="T96" fmla="*/ 70 w 160"/>
              <a:gd name="T97" fmla="*/ 58 h 160"/>
              <a:gd name="T98" fmla="*/ 120 w 160"/>
              <a:gd name="T99" fmla="*/ 32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60" h="160">
                <a:moveTo>
                  <a:pt x="135" y="0"/>
                </a:moveTo>
                <a:cubicBezTo>
                  <a:pt x="25" y="0"/>
                  <a:pt x="25" y="0"/>
                  <a:pt x="25" y="0"/>
                </a:cubicBezTo>
                <a:cubicBezTo>
                  <a:pt x="11" y="0"/>
                  <a:pt x="0" y="11"/>
                  <a:pt x="0" y="25"/>
                </a:cubicBezTo>
                <a:cubicBezTo>
                  <a:pt x="0" y="135"/>
                  <a:pt x="0" y="135"/>
                  <a:pt x="0" y="135"/>
                </a:cubicBezTo>
                <a:cubicBezTo>
                  <a:pt x="0" y="149"/>
                  <a:pt x="11" y="160"/>
                  <a:pt x="25" y="160"/>
                </a:cubicBezTo>
                <a:cubicBezTo>
                  <a:pt x="135" y="160"/>
                  <a:pt x="135" y="160"/>
                  <a:pt x="135" y="160"/>
                </a:cubicBezTo>
                <a:cubicBezTo>
                  <a:pt x="149" y="160"/>
                  <a:pt x="160" y="149"/>
                  <a:pt x="160" y="135"/>
                </a:cubicBezTo>
                <a:cubicBezTo>
                  <a:pt x="160" y="25"/>
                  <a:pt x="160" y="25"/>
                  <a:pt x="160" y="25"/>
                </a:cubicBezTo>
                <a:cubicBezTo>
                  <a:pt x="160" y="11"/>
                  <a:pt x="149" y="0"/>
                  <a:pt x="135" y="0"/>
                </a:cubicBezTo>
                <a:close/>
                <a:moveTo>
                  <a:pt x="151" y="135"/>
                </a:moveTo>
                <a:cubicBezTo>
                  <a:pt x="151" y="144"/>
                  <a:pt x="144" y="151"/>
                  <a:pt x="135" y="151"/>
                </a:cubicBezTo>
                <a:cubicBezTo>
                  <a:pt x="25" y="151"/>
                  <a:pt x="25" y="151"/>
                  <a:pt x="25" y="151"/>
                </a:cubicBezTo>
                <a:cubicBezTo>
                  <a:pt x="16" y="151"/>
                  <a:pt x="9" y="144"/>
                  <a:pt x="9" y="135"/>
                </a:cubicBezTo>
                <a:cubicBezTo>
                  <a:pt x="9" y="25"/>
                  <a:pt x="9" y="25"/>
                  <a:pt x="9" y="25"/>
                </a:cubicBezTo>
                <a:cubicBezTo>
                  <a:pt x="9" y="16"/>
                  <a:pt x="16" y="9"/>
                  <a:pt x="25" y="9"/>
                </a:cubicBezTo>
                <a:cubicBezTo>
                  <a:pt x="135" y="9"/>
                  <a:pt x="135" y="9"/>
                  <a:pt x="135" y="9"/>
                </a:cubicBezTo>
                <a:cubicBezTo>
                  <a:pt x="144" y="9"/>
                  <a:pt x="151" y="16"/>
                  <a:pt x="151" y="25"/>
                </a:cubicBezTo>
                <a:lnTo>
                  <a:pt x="151" y="135"/>
                </a:lnTo>
                <a:close/>
                <a:moveTo>
                  <a:pt x="130" y="25"/>
                </a:moveTo>
                <a:cubicBezTo>
                  <a:pt x="130" y="25"/>
                  <a:pt x="130" y="25"/>
                  <a:pt x="130" y="25"/>
                </a:cubicBezTo>
                <a:cubicBezTo>
                  <a:pt x="130" y="25"/>
                  <a:pt x="130" y="25"/>
                  <a:pt x="130" y="24"/>
                </a:cubicBezTo>
                <a:cubicBezTo>
                  <a:pt x="130" y="24"/>
                  <a:pt x="130" y="24"/>
                  <a:pt x="130" y="24"/>
                </a:cubicBezTo>
                <a:cubicBezTo>
                  <a:pt x="130" y="24"/>
                  <a:pt x="130" y="24"/>
                  <a:pt x="130" y="24"/>
                </a:cubicBezTo>
                <a:cubicBezTo>
                  <a:pt x="130" y="24"/>
                  <a:pt x="130" y="24"/>
                  <a:pt x="130" y="24"/>
                </a:cubicBezTo>
                <a:cubicBezTo>
                  <a:pt x="130" y="24"/>
                  <a:pt x="129" y="24"/>
                  <a:pt x="129" y="24"/>
                </a:cubicBezTo>
                <a:cubicBezTo>
                  <a:pt x="129" y="24"/>
                  <a:pt x="129" y="24"/>
                  <a:pt x="129" y="24"/>
                </a:cubicBezTo>
                <a:cubicBezTo>
                  <a:pt x="129" y="23"/>
                  <a:pt x="129" y="23"/>
                  <a:pt x="129" y="23"/>
                </a:cubicBezTo>
                <a:cubicBezTo>
                  <a:pt x="129" y="23"/>
                  <a:pt x="129" y="23"/>
                  <a:pt x="129" y="23"/>
                </a:cubicBezTo>
                <a:cubicBezTo>
                  <a:pt x="129" y="23"/>
                  <a:pt x="129" y="23"/>
                  <a:pt x="129" y="23"/>
                </a:cubicBezTo>
                <a:cubicBezTo>
                  <a:pt x="129" y="23"/>
                  <a:pt x="129" y="23"/>
                  <a:pt x="129" y="23"/>
                </a:cubicBezTo>
                <a:cubicBezTo>
                  <a:pt x="129" y="23"/>
                  <a:pt x="129" y="23"/>
                  <a:pt x="129" y="23"/>
                </a:cubicBezTo>
                <a:cubicBezTo>
                  <a:pt x="129" y="22"/>
                  <a:pt x="129" y="22"/>
                  <a:pt x="129" y="22"/>
                </a:cubicBezTo>
                <a:cubicBezTo>
                  <a:pt x="129" y="22"/>
                  <a:pt x="129" y="22"/>
                  <a:pt x="129" y="22"/>
                </a:cubicBezTo>
                <a:cubicBezTo>
                  <a:pt x="129" y="22"/>
                  <a:pt x="129" y="22"/>
                  <a:pt x="129" y="22"/>
                </a:cubicBezTo>
                <a:cubicBezTo>
                  <a:pt x="129" y="22"/>
                  <a:pt x="128" y="22"/>
                  <a:pt x="128" y="22"/>
                </a:cubicBezTo>
                <a:cubicBezTo>
                  <a:pt x="128" y="22"/>
                  <a:pt x="128" y="22"/>
                  <a:pt x="128" y="22"/>
                </a:cubicBezTo>
                <a:cubicBezTo>
                  <a:pt x="128" y="22"/>
                  <a:pt x="128" y="22"/>
                  <a:pt x="128" y="21"/>
                </a:cubicBezTo>
                <a:cubicBezTo>
                  <a:pt x="128" y="21"/>
                  <a:pt x="128" y="21"/>
                  <a:pt x="128" y="21"/>
                </a:cubicBezTo>
                <a:cubicBezTo>
                  <a:pt x="128" y="21"/>
                  <a:pt x="128" y="21"/>
                  <a:pt x="128" y="21"/>
                </a:cubicBezTo>
                <a:cubicBezTo>
                  <a:pt x="128" y="21"/>
                  <a:pt x="128" y="21"/>
                  <a:pt x="128" y="21"/>
                </a:cubicBezTo>
                <a:cubicBezTo>
                  <a:pt x="127" y="21"/>
                  <a:pt x="127" y="21"/>
                  <a:pt x="127" y="21"/>
                </a:cubicBezTo>
                <a:cubicBezTo>
                  <a:pt x="127" y="21"/>
                  <a:pt x="127" y="21"/>
                  <a:pt x="127" y="21"/>
                </a:cubicBezTo>
                <a:cubicBezTo>
                  <a:pt x="127" y="21"/>
                  <a:pt x="127" y="21"/>
                  <a:pt x="127" y="21"/>
                </a:cubicBezTo>
                <a:cubicBezTo>
                  <a:pt x="127" y="21"/>
                  <a:pt x="127" y="21"/>
                  <a:pt x="127" y="21"/>
                </a:cubicBezTo>
                <a:cubicBezTo>
                  <a:pt x="127" y="21"/>
                  <a:pt x="127" y="21"/>
                  <a:pt x="127" y="21"/>
                </a:cubicBezTo>
                <a:cubicBezTo>
                  <a:pt x="126" y="21"/>
                  <a:pt x="126" y="21"/>
                  <a:pt x="126" y="21"/>
                </a:cubicBezTo>
                <a:cubicBezTo>
                  <a:pt x="126" y="20"/>
                  <a:pt x="126" y="20"/>
                  <a:pt x="126" y="20"/>
                </a:cubicBezTo>
                <a:cubicBezTo>
                  <a:pt x="126" y="20"/>
                  <a:pt x="126" y="20"/>
                  <a:pt x="126" y="20"/>
                </a:cubicBezTo>
                <a:cubicBezTo>
                  <a:pt x="126" y="20"/>
                  <a:pt x="126" y="20"/>
                  <a:pt x="126" y="20"/>
                </a:cubicBezTo>
                <a:cubicBezTo>
                  <a:pt x="126" y="20"/>
                  <a:pt x="125" y="20"/>
                  <a:pt x="125" y="20"/>
                </a:cubicBezTo>
                <a:cubicBezTo>
                  <a:pt x="125" y="20"/>
                  <a:pt x="125" y="20"/>
                  <a:pt x="125" y="20"/>
                </a:cubicBezTo>
                <a:cubicBezTo>
                  <a:pt x="125" y="20"/>
                  <a:pt x="125" y="20"/>
                  <a:pt x="125" y="20"/>
                </a:cubicBezTo>
                <a:cubicBezTo>
                  <a:pt x="125" y="20"/>
                  <a:pt x="125" y="20"/>
                  <a:pt x="125" y="20"/>
                </a:cubicBezTo>
                <a:cubicBezTo>
                  <a:pt x="125" y="20"/>
                  <a:pt x="125" y="20"/>
                  <a:pt x="125" y="20"/>
                </a:cubicBezTo>
                <a:cubicBezTo>
                  <a:pt x="125" y="20"/>
                  <a:pt x="125" y="20"/>
                  <a:pt x="124" y="20"/>
                </a:cubicBezTo>
                <a:cubicBezTo>
                  <a:pt x="124" y="20"/>
                  <a:pt x="124" y="20"/>
                  <a:pt x="124" y="20"/>
                </a:cubicBezTo>
                <a:cubicBezTo>
                  <a:pt x="124" y="20"/>
                  <a:pt x="124" y="20"/>
                  <a:pt x="124" y="20"/>
                </a:cubicBezTo>
                <a:cubicBezTo>
                  <a:pt x="124" y="20"/>
                  <a:pt x="124" y="20"/>
                  <a:pt x="124" y="20"/>
                </a:cubicBezTo>
                <a:cubicBezTo>
                  <a:pt x="124" y="20"/>
                  <a:pt x="124" y="21"/>
                  <a:pt x="124" y="21"/>
                </a:cubicBezTo>
                <a:cubicBezTo>
                  <a:pt x="124" y="21"/>
                  <a:pt x="124" y="21"/>
                  <a:pt x="124" y="21"/>
                </a:cubicBezTo>
                <a:cubicBezTo>
                  <a:pt x="64" y="41"/>
                  <a:pt x="64" y="41"/>
                  <a:pt x="64" y="41"/>
                </a:cubicBezTo>
                <a:cubicBezTo>
                  <a:pt x="62" y="41"/>
                  <a:pt x="60" y="43"/>
                  <a:pt x="60" y="45"/>
                </a:cubicBezTo>
                <a:cubicBezTo>
                  <a:pt x="60" y="65"/>
                  <a:pt x="60" y="65"/>
                  <a:pt x="60" y="65"/>
                </a:cubicBezTo>
                <a:cubicBezTo>
                  <a:pt x="60" y="65"/>
                  <a:pt x="60" y="65"/>
                  <a:pt x="60" y="65"/>
                </a:cubicBezTo>
                <a:cubicBezTo>
                  <a:pt x="60" y="105"/>
                  <a:pt x="60" y="105"/>
                  <a:pt x="60" y="105"/>
                </a:cubicBezTo>
                <a:cubicBezTo>
                  <a:pt x="56" y="102"/>
                  <a:pt x="51" y="100"/>
                  <a:pt x="45" y="100"/>
                </a:cubicBezTo>
                <a:cubicBezTo>
                  <a:pt x="39" y="100"/>
                  <a:pt x="33" y="102"/>
                  <a:pt x="28" y="106"/>
                </a:cubicBezTo>
                <a:cubicBezTo>
                  <a:pt x="23" y="109"/>
                  <a:pt x="20" y="115"/>
                  <a:pt x="20" y="120"/>
                </a:cubicBezTo>
                <a:cubicBezTo>
                  <a:pt x="20" y="125"/>
                  <a:pt x="23" y="131"/>
                  <a:pt x="28" y="134"/>
                </a:cubicBezTo>
                <a:cubicBezTo>
                  <a:pt x="33" y="138"/>
                  <a:pt x="39" y="140"/>
                  <a:pt x="45" y="140"/>
                </a:cubicBezTo>
                <a:cubicBezTo>
                  <a:pt x="51" y="140"/>
                  <a:pt x="57" y="138"/>
                  <a:pt x="62" y="134"/>
                </a:cubicBezTo>
                <a:cubicBezTo>
                  <a:pt x="67" y="131"/>
                  <a:pt x="70" y="125"/>
                  <a:pt x="70" y="120"/>
                </a:cubicBezTo>
                <a:cubicBezTo>
                  <a:pt x="70" y="68"/>
                  <a:pt x="70" y="68"/>
                  <a:pt x="70" y="68"/>
                </a:cubicBezTo>
                <a:cubicBezTo>
                  <a:pt x="120" y="52"/>
                  <a:pt x="120" y="52"/>
                  <a:pt x="120" y="52"/>
                </a:cubicBezTo>
                <a:cubicBezTo>
                  <a:pt x="120" y="85"/>
                  <a:pt x="120" y="85"/>
                  <a:pt x="120" y="85"/>
                </a:cubicBezTo>
                <a:cubicBezTo>
                  <a:pt x="116" y="82"/>
                  <a:pt x="111" y="80"/>
                  <a:pt x="105" y="80"/>
                </a:cubicBezTo>
                <a:cubicBezTo>
                  <a:pt x="99" y="80"/>
                  <a:pt x="93" y="82"/>
                  <a:pt x="88" y="86"/>
                </a:cubicBezTo>
                <a:cubicBezTo>
                  <a:pt x="83" y="89"/>
                  <a:pt x="80" y="95"/>
                  <a:pt x="80" y="100"/>
                </a:cubicBezTo>
                <a:cubicBezTo>
                  <a:pt x="80" y="105"/>
                  <a:pt x="83" y="111"/>
                  <a:pt x="88" y="114"/>
                </a:cubicBezTo>
                <a:cubicBezTo>
                  <a:pt x="93" y="118"/>
                  <a:pt x="99" y="120"/>
                  <a:pt x="105" y="120"/>
                </a:cubicBezTo>
                <a:cubicBezTo>
                  <a:pt x="111" y="120"/>
                  <a:pt x="117" y="118"/>
                  <a:pt x="122" y="114"/>
                </a:cubicBezTo>
                <a:cubicBezTo>
                  <a:pt x="127" y="111"/>
                  <a:pt x="130" y="105"/>
                  <a:pt x="130" y="100"/>
                </a:cubicBezTo>
                <a:cubicBezTo>
                  <a:pt x="130" y="45"/>
                  <a:pt x="130" y="45"/>
                  <a:pt x="130" y="45"/>
                </a:cubicBezTo>
                <a:cubicBezTo>
                  <a:pt x="130" y="45"/>
                  <a:pt x="130" y="45"/>
                  <a:pt x="130" y="45"/>
                </a:cubicBezTo>
                <a:cubicBezTo>
                  <a:pt x="130" y="25"/>
                  <a:pt x="130" y="25"/>
                  <a:pt x="130" y="25"/>
                </a:cubicBezTo>
                <a:cubicBezTo>
                  <a:pt x="130" y="25"/>
                  <a:pt x="130" y="25"/>
                  <a:pt x="130" y="25"/>
                </a:cubicBezTo>
                <a:close/>
                <a:moveTo>
                  <a:pt x="45" y="130"/>
                </a:moveTo>
                <a:cubicBezTo>
                  <a:pt x="37" y="130"/>
                  <a:pt x="30" y="126"/>
                  <a:pt x="30" y="120"/>
                </a:cubicBezTo>
                <a:cubicBezTo>
                  <a:pt x="30" y="114"/>
                  <a:pt x="37" y="110"/>
                  <a:pt x="45" y="110"/>
                </a:cubicBezTo>
                <a:cubicBezTo>
                  <a:pt x="53" y="110"/>
                  <a:pt x="60" y="114"/>
                  <a:pt x="60" y="120"/>
                </a:cubicBezTo>
                <a:cubicBezTo>
                  <a:pt x="60" y="126"/>
                  <a:pt x="53" y="130"/>
                  <a:pt x="45" y="130"/>
                </a:cubicBezTo>
                <a:close/>
                <a:moveTo>
                  <a:pt x="105" y="110"/>
                </a:moveTo>
                <a:cubicBezTo>
                  <a:pt x="97" y="110"/>
                  <a:pt x="90" y="106"/>
                  <a:pt x="90" y="100"/>
                </a:cubicBezTo>
                <a:cubicBezTo>
                  <a:pt x="90" y="94"/>
                  <a:pt x="97" y="90"/>
                  <a:pt x="105" y="90"/>
                </a:cubicBezTo>
                <a:cubicBezTo>
                  <a:pt x="113" y="90"/>
                  <a:pt x="120" y="94"/>
                  <a:pt x="120" y="100"/>
                </a:cubicBezTo>
                <a:cubicBezTo>
                  <a:pt x="120" y="106"/>
                  <a:pt x="113" y="110"/>
                  <a:pt x="105" y="110"/>
                </a:cubicBezTo>
                <a:close/>
                <a:moveTo>
                  <a:pt x="120" y="42"/>
                </a:moveTo>
                <a:cubicBezTo>
                  <a:pt x="70" y="58"/>
                  <a:pt x="70" y="58"/>
                  <a:pt x="70" y="58"/>
                </a:cubicBezTo>
                <a:cubicBezTo>
                  <a:pt x="70" y="48"/>
                  <a:pt x="70" y="48"/>
                  <a:pt x="70" y="48"/>
                </a:cubicBezTo>
                <a:cubicBezTo>
                  <a:pt x="120" y="32"/>
                  <a:pt x="120" y="32"/>
                  <a:pt x="120" y="32"/>
                </a:cubicBezTo>
                <a:lnTo>
                  <a:pt x="120" y="4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" name="Freeform 11">
            <a:extLst>
              <a:ext uri="{FF2B5EF4-FFF2-40B4-BE49-F238E27FC236}">
                <a16:creationId xmlns:a16="http://schemas.microsoft.com/office/drawing/2014/main" xmlns="" id="{BB40D9B3-D44A-4828-9005-E9ACB9CA8529}"/>
              </a:ext>
            </a:extLst>
          </p:cNvPr>
          <p:cNvSpPr>
            <a:spLocks noEditPoints="1"/>
          </p:cNvSpPr>
          <p:nvPr/>
        </p:nvSpPr>
        <p:spPr bwMode="auto">
          <a:xfrm>
            <a:off x="2116138" y="4695825"/>
            <a:ext cx="400050" cy="542925"/>
          </a:xfrm>
          <a:custGeom>
            <a:avLst/>
            <a:gdLst>
              <a:gd name="T0" fmla="*/ 105 w 119"/>
              <a:gd name="T1" fmla="*/ 0 h 160"/>
              <a:gd name="T2" fmla="*/ 15 w 119"/>
              <a:gd name="T3" fmla="*/ 0 h 160"/>
              <a:gd name="T4" fmla="*/ 0 w 119"/>
              <a:gd name="T5" fmla="*/ 15 h 160"/>
              <a:gd name="T6" fmla="*/ 0 w 119"/>
              <a:gd name="T7" fmla="*/ 145 h 160"/>
              <a:gd name="T8" fmla="*/ 15 w 119"/>
              <a:gd name="T9" fmla="*/ 160 h 160"/>
              <a:gd name="T10" fmla="*/ 105 w 119"/>
              <a:gd name="T11" fmla="*/ 160 h 160"/>
              <a:gd name="T12" fmla="*/ 119 w 119"/>
              <a:gd name="T13" fmla="*/ 145 h 160"/>
              <a:gd name="T14" fmla="*/ 119 w 119"/>
              <a:gd name="T15" fmla="*/ 15 h 160"/>
              <a:gd name="T16" fmla="*/ 105 w 119"/>
              <a:gd name="T17" fmla="*/ 0 h 160"/>
              <a:gd name="T18" fmla="*/ 110 w 119"/>
              <a:gd name="T19" fmla="*/ 145 h 160"/>
              <a:gd name="T20" fmla="*/ 105 w 119"/>
              <a:gd name="T21" fmla="*/ 151 h 160"/>
              <a:gd name="T22" fmla="*/ 15 w 119"/>
              <a:gd name="T23" fmla="*/ 151 h 160"/>
              <a:gd name="T24" fmla="*/ 9 w 119"/>
              <a:gd name="T25" fmla="*/ 145 h 160"/>
              <a:gd name="T26" fmla="*/ 9 w 119"/>
              <a:gd name="T27" fmla="*/ 120 h 160"/>
              <a:gd name="T28" fmla="*/ 110 w 119"/>
              <a:gd name="T29" fmla="*/ 120 h 160"/>
              <a:gd name="T30" fmla="*/ 110 w 119"/>
              <a:gd name="T31" fmla="*/ 145 h 160"/>
              <a:gd name="T32" fmla="*/ 110 w 119"/>
              <a:gd name="T33" fmla="*/ 111 h 160"/>
              <a:gd name="T34" fmla="*/ 9 w 119"/>
              <a:gd name="T35" fmla="*/ 111 h 160"/>
              <a:gd name="T36" fmla="*/ 9 w 119"/>
              <a:gd name="T37" fmla="*/ 29 h 160"/>
              <a:gd name="T38" fmla="*/ 110 w 119"/>
              <a:gd name="T39" fmla="*/ 29 h 160"/>
              <a:gd name="T40" fmla="*/ 110 w 119"/>
              <a:gd name="T41" fmla="*/ 111 h 160"/>
              <a:gd name="T42" fmla="*/ 110 w 119"/>
              <a:gd name="T43" fmla="*/ 20 h 160"/>
              <a:gd name="T44" fmla="*/ 9 w 119"/>
              <a:gd name="T45" fmla="*/ 20 h 160"/>
              <a:gd name="T46" fmla="*/ 9 w 119"/>
              <a:gd name="T47" fmla="*/ 15 h 160"/>
              <a:gd name="T48" fmla="*/ 15 w 119"/>
              <a:gd name="T49" fmla="*/ 9 h 160"/>
              <a:gd name="T50" fmla="*/ 105 w 119"/>
              <a:gd name="T51" fmla="*/ 9 h 160"/>
              <a:gd name="T52" fmla="*/ 110 w 119"/>
              <a:gd name="T53" fmla="*/ 15 h 160"/>
              <a:gd name="T54" fmla="*/ 110 w 119"/>
              <a:gd name="T55" fmla="*/ 20 h 160"/>
              <a:gd name="T56" fmla="*/ 65 w 119"/>
              <a:gd name="T57" fmla="*/ 131 h 160"/>
              <a:gd name="T58" fmla="*/ 55 w 119"/>
              <a:gd name="T59" fmla="*/ 131 h 160"/>
              <a:gd name="T60" fmla="*/ 50 w 119"/>
              <a:gd name="T61" fmla="*/ 135 h 160"/>
              <a:gd name="T62" fmla="*/ 55 w 119"/>
              <a:gd name="T63" fmla="*/ 140 h 160"/>
              <a:gd name="T64" fmla="*/ 65 w 119"/>
              <a:gd name="T65" fmla="*/ 140 h 160"/>
              <a:gd name="T66" fmla="*/ 69 w 119"/>
              <a:gd name="T67" fmla="*/ 135 h 160"/>
              <a:gd name="T68" fmla="*/ 65 w 119"/>
              <a:gd name="T69" fmla="*/ 131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19" h="160">
                <a:moveTo>
                  <a:pt x="105" y="0"/>
                </a:moveTo>
                <a:cubicBezTo>
                  <a:pt x="15" y="0"/>
                  <a:pt x="15" y="0"/>
                  <a:pt x="15" y="0"/>
                </a:cubicBezTo>
                <a:cubicBezTo>
                  <a:pt x="7" y="0"/>
                  <a:pt x="0" y="7"/>
                  <a:pt x="0" y="15"/>
                </a:cubicBezTo>
                <a:cubicBezTo>
                  <a:pt x="0" y="145"/>
                  <a:pt x="0" y="145"/>
                  <a:pt x="0" y="145"/>
                </a:cubicBezTo>
                <a:cubicBezTo>
                  <a:pt x="0" y="153"/>
                  <a:pt x="7" y="160"/>
                  <a:pt x="15" y="160"/>
                </a:cubicBezTo>
                <a:cubicBezTo>
                  <a:pt x="105" y="160"/>
                  <a:pt x="105" y="160"/>
                  <a:pt x="105" y="160"/>
                </a:cubicBezTo>
                <a:cubicBezTo>
                  <a:pt x="113" y="160"/>
                  <a:pt x="119" y="153"/>
                  <a:pt x="119" y="145"/>
                </a:cubicBezTo>
                <a:cubicBezTo>
                  <a:pt x="119" y="15"/>
                  <a:pt x="119" y="15"/>
                  <a:pt x="119" y="15"/>
                </a:cubicBezTo>
                <a:cubicBezTo>
                  <a:pt x="119" y="7"/>
                  <a:pt x="113" y="0"/>
                  <a:pt x="105" y="0"/>
                </a:cubicBezTo>
                <a:close/>
                <a:moveTo>
                  <a:pt x="110" y="145"/>
                </a:moveTo>
                <a:cubicBezTo>
                  <a:pt x="110" y="148"/>
                  <a:pt x="108" y="151"/>
                  <a:pt x="105" y="151"/>
                </a:cubicBezTo>
                <a:cubicBezTo>
                  <a:pt x="15" y="151"/>
                  <a:pt x="15" y="151"/>
                  <a:pt x="15" y="151"/>
                </a:cubicBezTo>
                <a:cubicBezTo>
                  <a:pt x="12" y="151"/>
                  <a:pt x="9" y="148"/>
                  <a:pt x="9" y="145"/>
                </a:cubicBezTo>
                <a:cubicBezTo>
                  <a:pt x="9" y="120"/>
                  <a:pt x="9" y="120"/>
                  <a:pt x="9" y="120"/>
                </a:cubicBezTo>
                <a:cubicBezTo>
                  <a:pt x="110" y="120"/>
                  <a:pt x="110" y="120"/>
                  <a:pt x="110" y="120"/>
                </a:cubicBezTo>
                <a:lnTo>
                  <a:pt x="110" y="145"/>
                </a:lnTo>
                <a:close/>
                <a:moveTo>
                  <a:pt x="110" y="111"/>
                </a:moveTo>
                <a:cubicBezTo>
                  <a:pt x="9" y="111"/>
                  <a:pt x="9" y="111"/>
                  <a:pt x="9" y="111"/>
                </a:cubicBezTo>
                <a:cubicBezTo>
                  <a:pt x="9" y="29"/>
                  <a:pt x="9" y="29"/>
                  <a:pt x="9" y="29"/>
                </a:cubicBezTo>
                <a:cubicBezTo>
                  <a:pt x="110" y="29"/>
                  <a:pt x="110" y="29"/>
                  <a:pt x="110" y="29"/>
                </a:cubicBezTo>
                <a:lnTo>
                  <a:pt x="110" y="111"/>
                </a:lnTo>
                <a:close/>
                <a:moveTo>
                  <a:pt x="110" y="20"/>
                </a:moveTo>
                <a:cubicBezTo>
                  <a:pt x="9" y="20"/>
                  <a:pt x="9" y="20"/>
                  <a:pt x="9" y="20"/>
                </a:cubicBezTo>
                <a:cubicBezTo>
                  <a:pt x="9" y="15"/>
                  <a:pt x="9" y="15"/>
                  <a:pt x="9" y="15"/>
                </a:cubicBezTo>
                <a:cubicBezTo>
                  <a:pt x="9" y="12"/>
                  <a:pt x="12" y="9"/>
                  <a:pt x="15" y="9"/>
                </a:cubicBezTo>
                <a:cubicBezTo>
                  <a:pt x="105" y="9"/>
                  <a:pt x="105" y="9"/>
                  <a:pt x="105" y="9"/>
                </a:cubicBezTo>
                <a:cubicBezTo>
                  <a:pt x="108" y="9"/>
                  <a:pt x="110" y="12"/>
                  <a:pt x="110" y="15"/>
                </a:cubicBezTo>
                <a:lnTo>
                  <a:pt x="110" y="20"/>
                </a:lnTo>
                <a:close/>
                <a:moveTo>
                  <a:pt x="65" y="131"/>
                </a:moveTo>
                <a:cubicBezTo>
                  <a:pt x="55" y="131"/>
                  <a:pt x="55" y="131"/>
                  <a:pt x="55" y="131"/>
                </a:cubicBezTo>
                <a:cubicBezTo>
                  <a:pt x="52" y="131"/>
                  <a:pt x="50" y="133"/>
                  <a:pt x="50" y="135"/>
                </a:cubicBezTo>
                <a:cubicBezTo>
                  <a:pt x="50" y="138"/>
                  <a:pt x="52" y="140"/>
                  <a:pt x="55" y="140"/>
                </a:cubicBezTo>
                <a:cubicBezTo>
                  <a:pt x="65" y="140"/>
                  <a:pt x="65" y="140"/>
                  <a:pt x="65" y="140"/>
                </a:cubicBezTo>
                <a:cubicBezTo>
                  <a:pt x="67" y="140"/>
                  <a:pt x="69" y="138"/>
                  <a:pt x="69" y="135"/>
                </a:cubicBezTo>
                <a:cubicBezTo>
                  <a:pt x="69" y="133"/>
                  <a:pt x="67" y="131"/>
                  <a:pt x="65" y="13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" name="Freeform 12">
            <a:extLst>
              <a:ext uri="{FF2B5EF4-FFF2-40B4-BE49-F238E27FC236}">
                <a16:creationId xmlns:a16="http://schemas.microsoft.com/office/drawing/2014/main" xmlns="" id="{EF259612-6E13-46AA-8197-665105CA169C}"/>
              </a:ext>
            </a:extLst>
          </p:cNvPr>
          <p:cNvSpPr>
            <a:spLocks noEditPoints="1"/>
          </p:cNvSpPr>
          <p:nvPr/>
        </p:nvSpPr>
        <p:spPr bwMode="auto">
          <a:xfrm>
            <a:off x="2047875" y="5334000"/>
            <a:ext cx="539750" cy="473075"/>
          </a:xfrm>
          <a:custGeom>
            <a:avLst/>
            <a:gdLst>
              <a:gd name="T0" fmla="*/ 0 w 160"/>
              <a:gd name="T1" fmla="*/ 20 h 139"/>
              <a:gd name="T2" fmla="*/ 39 w 160"/>
              <a:gd name="T3" fmla="*/ 20 h 139"/>
              <a:gd name="T4" fmla="*/ 20 w 160"/>
              <a:gd name="T5" fmla="*/ 30 h 139"/>
              <a:gd name="T6" fmla="*/ 20 w 160"/>
              <a:gd name="T7" fmla="*/ 9 h 139"/>
              <a:gd name="T8" fmla="*/ 20 w 160"/>
              <a:gd name="T9" fmla="*/ 30 h 139"/>
              <a:gd name="T10" fmla="*/ 0 w 160"/>
              <a:gd name="T11" fmla="*/ 70 h 139"/>
              <a:gd name="T12" fmla="*/ 39 w 160"/>
              <a:gd name="T13" fmla="*/ 70 h 139"/>
              <a:gd name="T14" fmla="*/ 20 w 160"/>
              <a:gd name="T15" fmla="*/ 80 h 139"/>
              <a:gd name="T16" fmla="*/ 20 w 160"/>
              <a:gd name="T17" fmla="*/ 59 h 139"/>
              <a:gd name="T18" fmla="*/ 20 w 160"/>
              <a:gd name="T19" fmla="*/ 80 h 139"/>
              <a:gd name="T20" fmla="*/ 0 w 160"/>
              <a:gd name="T21" fmla="*/ 120 h 139"/>
              <a:gd name="T22" fmla="*/ 39 w 160"/>
              <a:gd name="T23" fmla="*/ 120 h 139"/>
              <a:gd name="T24" fmla="*/ 20 w 160"/>
              <a:gd name="T25" fmla="*/ 130 h 139"/>
              <a:gd name="T26" fmla="*/ 20 w 160"/>
              <a:gd name="T27" fmla="*/ 109 h 139"/>
              <a:gd name="T28" fmla="*/ 20 w 160"/>
              <a:gd name="T29" fmla="*/ 130 h 139"/>
              <a:gd name="T30" fmla="*/ 65 w 160"/>
              <a:gd name="T31" fmla="*/ 5 h 139"/>
              <a:gd name="T32" fmla="*/ 65 w 160"/>
              <a:gd name="T33" fmla="*/ 34 h 139"/>
              <a:gd name="T34" fmla="*/ 160 w 160"/>
              <a:gd name="T35" fmla="*/ 20 h 139"/>
              <a:gd name="T36" fmla="*/ 145 w 160"/>
              <a:gd name="T37" fmla="*/ 25 h 139"/>
              <a:gd name="T38" fmla="*/ 59 w 160"/>
              <a:gd name="T39" fmla="*/ 20 h 139"/>
              <a:gd name="T40" fmla="*/ 145 w 160"/>
              <a:gd name="T41" fmla="*/ 14 h 139"/>
              <a:gd name="T42" fmla="*/ 145 w 160"/>
              <a:gd name="T43" fmla="*/ 25 h 139"/>
              <a:gd name="T44" fmla="*/ 65 w 160"/>
              <a:gd name="T45" fmla="*/ 55 h 139"/>
              <a:gd name="T46" fmla="*/ 65 w 160"/>
              <a:gd name="T47" fmla="*/ 84 h 139"/>
              <a:gd name="T48" fmla="*/ 160 w 160"/>
              <a:gd name="T49" fmla="*/ 70 h 139"/>
              <a:gd name="T50" fmla="*/ 145 w 160"/>
              <a:gd name="T51" fmla="*/ 75 h 139"/>
              <a:gd name="T52" fmla="*/ 59 w 160"/>
              <a:gd name="T53" fmla="*/ 70 h 139"/>
              <a:gd name="T54" fmla="*/ 145 w 160"/>
              <a:gd name="T55" fmla="*/ 64 h 139"/>
              <a:gd name="T56" fmla="*/ 145 w 160"/>
              <a:gd name="T57" fmla="*/ 75 h 139"/>
              <a:gd name="T58" fmla="*/ 65 w 160"/>
              <a:gd name="T59" fmla="*/ 105 h 139"/>
              <a:gd name="T60" fmla="*/ 65 w 160"/>
              <a:gd name="T61" fmla="*/ 134 h 139"/>
              <a:gd name="T62" fmla="*/ 160 w 160"/>
              <a:gd name="T63" fmla="*/ 120 h 139"/>
              <a:gd name="T64" fmla="*/ 145 w 160"/>
              <a:gd name="T65" fmla="*/ 125 h 139"/>
              <a:gd name="T66" fmla="*/ 59 w 160"/>
              <a:gd name="T67" fmla="*/ 120 h 139"/>
              <a:gd name="T68" fmla="*/ 145 w 160"/>
              <a:gd name="T69" fmla="*/ 114 h 139"/>
              <a:gd name="T70" fmla="*/ 145 w 160"/>
              <a:gd name="T71" fmla="*/ 125 h 1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60" h="139">
                <a:moveTo>
                  <a:pt x="20" y="0"/>
                </a:moveTo>
                <a:cubicBezTo>
                  <a:pt x="9" y="0"/>
                  <a:pt x="0" y="9"/>
                  <a:pt x="0" y="20"/>
                </a:cubicBezTo>
                <a:cubicBezTo>
                  <a:pt x="0" y="31"/>
                  <a:pt x="9" y="39"/>
                  <a:pt x="20" y="39"/>
                </a:cubicBezTo>
                <a:cubicBezTo>
                  <a:pt x="31" y="39"/>
                  <a:pt x="39" y="31"/>
                  <a:pt x="39" y="20"/>
                </a:cubicBezTo>
                <a:cubicBezTo>
                  <a:pt x="39" y="9"/>
                  <a:pt x="31" y="0"/>
                  <a:pt x="20" y="0"/>
                </a:cubicBezTo>
                <a:close/>
                <a:moveTo>
                  <a:pt x="20" y="30"/>
                </a:moveTo>
                <a:cubicBezTo>
                  <a:pt x="14" y="30"/>
                  <a:pt x="9" y="25"/>
                  <a:pt x="9" y="20"/>
                </a:cubicBezTo>
                <a:cubicBezTo>
                  <a:pt x="9" y="14"/>
                  <a:pt x="14" y="9"/>
                  <a:pt x="20" y="9"/>
                </a:cubicBezTo>
                <a:cubicBezTo>
                  <a:pt x="25" y="9"/>
                  <a:pt x="30" y="14"/>
                  <a:pt x="30" y="20"/>
                </a:cubicBezTo>
                <a:cubicBezTo>
                  <a:pt x="30" y="25"/>
                  <a:pt x="25" y="30"/>
                  <a:pt x="20" y="30"/>
                </a:cubicBezTo>
                <a:close/>
                <a:moveTo>
                  <a:pt x="20" y="50"/>
                </a:moveTo>
                <a:cubicBezTo>
                  <a:pt x="9" y="50"/>
                  <a:pt x="0" y="59"/>
                  <a:pt x="0" y="70"/>
                </a:cubicBezTo>
                <a:cubicBezTo>
                  <a:pt x="0" y="81"/>
                  <a:pt x="9" y="89"/>
                  <a:pt x="20" y="89"/>
                </a:cubicBezTo>
                <a:cubicBezTo>
                  <a:pt x="31" y="89"/>
                  <a:pt x="39" y="81"/>
                  <a:pt x="39" y="70"/>
                </a:cubicBezTo>
                <a:cubicBezTo>
                  <a:pt x="39" y="59"/>
                  <a:pt x="31" y="50"/>
                  <a:pt x="20" y="50"/>
                </a:cubicBezTo>
                <a:close/>
                <a:moveTo>
                  <a:pt x="20" y="80"/>
                </a:moveTo>
                <a:cubicBezTo>
                  <a:pt x="14" y="80"/>
                  <a:pt x="9" y="75"/>
                  <a:pt x="9" y="70"/>
                </a:cubicBezTo>
                <a:cubicBezTo>
                  <a:pt x="9" y="64"/>
                  <a:pt x="14" y="59"/>
                  <a:pt x="20" y="59"/>
                </a:cubicBezTo>
                <a:cubicBezTo>
                  <a:pt x="25" y="59"/>
                  <a:pt x="30" y="64"/>
                  <a:pt x="30" y="70"/>
                </a:cubicBezTo>
                <a:cubicBezTo>
                  <a:pt x="30" y="75"/>
                  <a:pt x="25" y="80"/>
                  <a:pt x="20" y="80"/>
                </a:cubicBezTo>
                <a:close/>
                <a:moveTo>
                  <a:pt x="20" y="100"/>
                </a:moveTo>
                <a:cubicBezTo>
                  <a:pt x="9" y="100"/>
                  <a:pt x="0" y="109"/>
                  <a:pt x="0" y="120"/>
                </a:cubicBezTo>
                <a:cubicBezTo>
                  <a:pt x="0" y="131"/>
                  <a:pt x="9" y="139"/>
                  <a:pt x="20" y="139"/>
                </a:cubicBezTo>
                <a:cubicBezTo>
                  <a:pt x="31" y="139"/>
                  <a:pt x="39" y="131"/>
                  <a:pt x="39" y="120"/>
                </a:cubicBezTo>
                <a:cubicBezTo>
                  <a:pt x="39" y="109"/>
                  <a:pt x="31" y="100"/>
                  <a:pt x="20" y="100"/>
                </a:cubicBezTo>
                <a:close/>
                <a:moveTo>
                  <a:pt x="20" y="130"/>
                </a:moveTo>
                <a:cubicBezTo>
                  <a:pt x="14" y="130"/>
                  <a:pt x="9" y="125"/>
                  <a:pt x="9" y="120"/>
                </a:cubicBezTo>
                <a:cubicBezTo>
                  <a:pt x="9" y="114"/>
                  <a:pt x="14" y="109"/>
                  <a:pt x="20" y="109"/>
                </a:cubicBezTo>
                <a:cubicBezTo>
                  <a:pt x="25" y="109"/>
                  <a:pt x="30" y="114"/>
                  <a:pt x="30" y="120"/>
                </a:cubicBezTo>
                <a:cubicBezTo>
                  <a:pt x="30" y="125"/>
                  <a:pt x="25" y="130"/>
                  <a:pt x="20" y="130"/>
                </a:cubicBezTo>
                <a:close/>
                <a:moveTo>
                  <a:pt x="145" y="5"/>
                </a:moveTo>
                <a:cubicBezTo>
                  <a:pt x="65" y="5"/>
                  <a:pt x="65" y="5"/>
                  <a:pt x="65" y="5"/>
                </a:cubicBezTo>
                <a:cubicBezTo>
                  <a:pt x="57" y="5"/>
                  <a:pt x="50" y="12"/>
                  <a:pt x="50" y="20"/>
                </a:cubicBezTo>
                <a:cubicBezTo>
                  <a:pt x="50" y="28"/>
                  <a:pt x="57" y="34"/>
                  <a:pt x="65" y="34"/>
                </a:cubicBezTo>
                <a:cubicBezTo>
                  <a:pt x="145" y="34"/>
                  <a:pt x="145" y="34"/>
                  <a:pt x="145" y="34"/>
                </a:cubicBezTo>
                <a:cubicBezTo>
                  <a:pt x="153" y="34"/>
                  <a:pt x="160" y="28"/>
                  <a:pt x="160" y="20"/>
                </a:cubicBezTo>
                <a:cubicBezTo>
                  <a:pt x="160" y="12"/>
                  <a:pt x="153" y="5"/>
                  <a:pt x="145" y="5"/>
                </a:cubicBezTo>
                <a:close/>
                <a:moveTo>
                  <a:pt x="145" y="25"/>
                </a:moveTo>
                <a:cubicBezTo>
                  <a:pt x="65" y="25"/>
                  <a:pt x="65" y="25"/>
                  <a:pt x="65" y="25"/>
                </a:cubicBezTo>
                <a:cubicBezTo>
                  <a:pt x="62" y="25"/>
                  <a:pt x="59" y="23"/>
                  <a:pt x="59" y="20"/>
                </a:cubicBezTo>
                <a:cubicBezTo>
                  <a:pt x="59" y="17"/>
                  <a:pt x="62" y="14"/>
                  <a:pt x="65" y="14"/>
                </a:cubicBezTo>
                <a:cubicBezTo>
                  <a:pt x="145" y="14"/>
                  <a:pt x="145" y="14"/>
                  <a:pt x="145" y="14"/>
                </a:cubicBezTo>
                <a:cubicBezTo>
                  <a:pt x="148" y="14"/>
                  <a:pt x="151" y="17"/>
                  <a:pt x="151" y="20"/>
                </a:cubicBezTo>
                <a:cubicBezTo>
                  <a:pt x="151" y="23"/>
                  <a:pt x="148" y="25"/>
                  <a:pt x="145" y="25"/>
                </a:cubicBezTo>
                <a:close/>
                <a:moveTo>
                  <a:pt x="145" y="55"/>
                </a:moveTo>
                <a:cubicBezTo>
                  <a:pt x="65" y="55"/>
                  <a:pt x="65" y="55"/>
                  <a:pt x="65" y="55"/>
                </a:cubicBezTo>
                <a:cubicBezTo>
                  <a:pt x="57" y="55"/>
                  <a:pt x="50" y="62"/>
                  <a:pt x="50" y="70"/>
                </a:cubicBezTo>
                <a:cubicBezTo>
                  <a:pt x="50" y="78"/>
                  <a:pt x="57" y="84"/>
                  <a:pt x="65" y="84"/>
                </a:cubicBezTo>
                <a:cubicBezTo>
                  <a:pt x="145" y="84"/>
                  <a:pt x="145" y="84"/>
                  <a:pt x="145" y="84"/>
                </a:cubicBezTo>
                <a:cubicBezTo>
                  <a:pt x="153" y="84"/>
                  <a:pt x="160" y="78"/>
                  <a:pt x="160" y="70"/>
                </a:cubicBezTo>
                <a:cubicBezTo>
                  <a:pt x="160" y="62"/>
                  <a:pt x="153" y="55"/>
                  <a:pt x="145" y="55"/>
                </a:cubicBezTo>
                <a:close/>
                <a:moveTo>
                  <a:pt x="145" y="75"/>
                </a:moveTo>
                <a:cubicBezTo>
                  <a:pt x="65" y="75"/>
                  <a:pt x="65" y="75"/>
                  <a:pt x="65" y="75"/>
                </a:cubicBezTo>
                <a:cubicBezTo>
                  <a:pt x="62" y="75"/>
                  <a:pt x="59" y="73"/>
                  <a:pt x="59" y="70"/>
                </a:cubicBezTo>
                <a:cubicBezTo>
                  <a:pt x="59" y="67"/>
                  <a:pt x="62" y="64"/>
                  <a:pt x="65" y="64"/>
                </a:cubicBezTo>
                <a:cubicBezTo>
                  <a:pt x="145" y="64"/>
                  <a:pt x="145" y="64"/>
                  <a:pt x="145" y="64"/>
                </a:cubicBezTo>
                <a:cubicBezTo>
                  <a:pt x="148" y="64"/>
                  <a:pt x="151" y="67"/>
                  <a:pt x="151" y="70"/>
                </a:cubicBezTo>
                <a:cubicBezTo>
                  <a:pt x="151" y="73"/>
                  <a:pt x="148" y="75"/>
                  <a:pt x="145" y="75"/>
                </a:cubicBezTo>
                <a:close/>
                <a:moveTo>
                  <a:pt x="145" y="105"/>
                </a:moveTo>
                <a:cubicBezTo>
                  <a:pt x="65" y="105"/>
                  <a:pt x="65" y="105"/>
                  <a:pt x="65" y="105"/>
                </a:cubicBezTo>
                <a:cubicBezTo>
                  <a:pt x="57" y="105"/>
                  <a:pt x="50" y="112"/>
                  <a:pt x="50" y="120"/>
                </a:cubicBezTo>
                <a:cubicBezTo>
                  <a:pt x="50" y="128"/>
                  <a:pt x="57" y="134"/>
                  <a:pt x="65" y="134"/>
                </a:cubicBezTo>
                <a:cubicBezTo>
                  <a:pt x="145" y="134"/>
                  <a:pt x="145" y="134"/>
                  <a:pt x="145" y="134"/>
                </a:cubicBezTo>
                <a:cubicBezTo>
                  <a:pt x="153" y="134"/>
                  <a:pt x="160" y="128"/>
                  <a:pt x="160" y="120"/>
                </a:cubicBezTo>
                <a:cubicBezTo>
                  <a:pt x="160" y="112"/>
                  <a:pt x="153" y="105"/>
                  <a:pt x="145" y="105"/>
                </a:cubicBezTo>
                <a:close/>
                <a:moveTo>
                  <a:pt x="145" y="125"/>
                </a:moveTo>
                <a:cubicBezTo>
                  <a:pt x="65" y="125"/>
                  <a:pt x="65" y="125"/>
                  <a:pt x="65" y="125"/>
                </a:cubicBezTo>
                <a:cubicBezTo>
                  <a:pt x="62" y="125"/>
                  <a:pt x="59" y="123"/>
                  <a:pt x="59" y="120"/>
                </a:cubicBezTo>
                <a:cubicBezTo>
                  <a:pt x="59" y="117"/>
                  <a:pt x="62" y="114"/>
                  <a:pt x="65" y="114"/>
                </a:cubicBezTo>
                <a:cubicBezTo>
                  <a:pt x="145" y="114"/>
                  <a:pt x="145" y="114"/>
                  <a:pt x="145" y="114"/>
                </a:cubicBezTo>
                <a:cubicBezTo>
                  <a:pt x="148" y="114"/>
                  <a:pt x="151" y="117"/>
                  <a:pt x="151" y="120"/>
                </a:cubicBezTo>
                <a:cubicBezTo>
                  <a:pt x="151" y="123"/>
                  <a:pt x="148" y="125"/>
                  <a:pt x="145" y="12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" name="Freeform 13">
            <a:extLst>
              <a:ext uri="{FF2B5EF4-FFF2-40B4-BE49-F238E27FC236}">
                <a16:creationId xmlns:a16="http://schemas.microsoft.com/office/drawing/2014/main" xmlns="" id="{AEB0A899-5D7D-4206-ACC1-464F3BE799D5}"/>
              </a:ext>
            </a:extLst>
          </p:cNvPr>
          <p:cNvSpPr>
            <a:spLocks noEditPoints="1"/>
          </p:cNvSpPr>
          <p:nvPr/>
        </p:nvSpPr>
        <p:spPr bwMode="auto">
          <a:xfrm>
            <a:off x="2992438" y="1050925"/>
            <a:ext cx="539750" cy="473075"/>
          </a:xfrm>
          <a:custGeom>
            <a:avLst/>
            <a:gdLst>
              <a:gd name="T0" fmla="*/ 160 w 160"/>
              <a:gd name="T1" fmla="*/ 44 h 139"/>
              <a:gd name="T2" fmla="*/ 160 w 160"/>
              <a:gd name="T3" fmla="*/ 43 h 139"/>
              <a:gd name="T4" fmla="*/ 159 w 160"/>
              <a:gd name="T5" fmla="*/ 42 h 139"/>
              <a:gd name="T6" fmla="*/ 134 w 160"/>
              <a:gd name="T7" fmla="*/ 2 h 139"/>
              <a:gd name="T8" fmla="*/ 133 w 160"/>
              <a:gd name="T9" fmla="*/ 1 h 139"/>
              <a:gd name="T10" fmla="*/ 132 w 160"/>
              <a:gd name="T11" fmla="*/ 1 h 139"/>
              <a:gd name="T12" fmla="*/ 132 w 160"/>
              <a:gd name="T13" fmla="*/ 0 h 139"/>
              <a:gd name="T14" fmla="*/ 131 w 160"/>
              <a:gd name="T15" fmla="*/ 0 h 139"/>
              <a:gd name="T16" fmla="*/ 30 w 160"/>
              <a:gd name="T17" fmla="*/ 0 h 139"/>
              <a:gd name="T18" fmla="*/ 29 w 160"/>
              <a:gd name="T19" fmla="*/ 0 h 139"/>
              <a:gd name="T20" fmla="*/ 28 w 160"/>
              <a:gd name="T21" fmla="*/ 0 h 139"/>
              <a:gd name="T22" fmla="*/ 27 w 160"/>
              <a:gd name="T23" fmla="*/ 1 h 139"/>
              <a:gd name="T24" fmla="*/ 26 w 160"/>
              <a:gd name="T25" fmla="*/ 1 h 139"/>
              <a:gd name="T26" fmla="*/ 26 w 160"/>
              <a:gd name="T27" fmla="*/ 2 h 139"/>
              <a:gd name="T28" fmla="*/ 1 w 160"/>
              <a:gd name="T29" fmla="*/ 42 h 139"/>
              <a:gd name="T30" fmla="*/ 0 w 160"/>
              <a:gd name="T31" fmla="*/ 43 h 139"/>
              <a:gd name="T32" fmla="*/ 0 w 160"/>
              <a:gd name="T33" fmla="*/ 44 h 139"/>
              <a:gd name="T34" fmla="*/ 0 w 160"/>
              <a:gd name="T35" fmla="*/ 45 h 139"/>
              <a:gd name="T36" fmla="*/ 0 w 160"/>
              <a:gd name="T37" fmla="*/ 46 h 139"/>
              <a:gd name="T38" fmla="*/ 0 w 160"/>
              <a:gd name="T39" fmla="*/ 47 h 139"/>
              <a:gd name="T40" fmla="*/ 1 w 160"/>
              <a:gd name="T41" fmla="*/ 47 h 139"/>
              <a:gd name="T42" fmla="*/ 76 w 160"/>
              <a:gd name="T43" fmla="*/ 138 h 139"/>
              <a:gd name="T44" fmla="*/ 76 w 160"/>
              <a:gd name="T45" fmla="*/ 138 h 139"/>
              <a:gd name="T46" fmla="*/ 77 w 160"/>
              <a:gd name="T47" fmla="*/ 138 h 139"/>
              <a:gd name="T48" fmla="*/ 77 w 160"/>
              <a:gd name="T49" fmla="*/ 138 h 139"/>
              <a:gd name="T50" fmla="*/ 78 w 160"/>
              <a:gd name="T51" fmla="*/ 139 h 139"/>
              <a:gd name="T52" fmla="*/ 78 w 160"/>
              <a:gd name="T53" fmla="*/ 139 h 139"/>
              <a:gd name="T54" fmla="*/ 79 w 160"/>
              <a:gd name="T55" fmla="*/ 139 h 139"/>
              <a:gd name="T56" fmla="*/ 79 w 160"/>
              <a:gd name="T57" fmla="*/ 139 h 139"/>
              <a:gd name="T58" fmla="*/ 80 w 160"/>
              <a:gd name="T59" fmla="*/ 139 h 139"/>
              <a:gd name="T60" fmla="*/ 80 w 160"/>
              <a:gd name="T61" fmla="*/ 139 h 139"/>
              <a:gd name="T62" fmla="*/ 80 w 160"/>
              <a:gd name="T63" fmla="*/ 139 h 139"/>
              <a:gd name="T64" fmla="*/ 81 w 160"/>
              <a:gd name="T65" fmla="*/ 139 h 139"/>
              <a:gd name="T66" fmla="*/ 81 w 160"/>
              <a:gd name="T67" fmla="*/ 139 h 139"/>
              <a:gd name="T68" fmla="*/ 82 w 160"/>
              <a:gd name="T69" fmla="*/ 139 h 139"/>
              <a:gd name="T70" fmla="*/ 82 w 160"/>
              <a:gd name="T71" fmla="*/ 139 h 139"/>
              <a:gd name="T72" fmla="*/ 83 w 160"/>
              <a:gd name="T73" fmla="*/ 138 h 139"/>
              <a:gd name="T74" fmla="*/ 83 w 160"/>
              <a:gd name="T75" fmla="*/ 138 h 139"/>
              <a:gd name="T76" fmla="*/ 84 w 160"/>
              <a:gd name="T77" fmla="*/ 138 h 139"/>
              <a:gd name="T78" fmla="*/ 84 w 160"/>
              <a:gd name="T79" fmla="*/ 138 h 139"/>
              <a:gd name="T80" fmla="*/ 159 w 160"/>
              <a:gd name="T81" fmla="*/ 47 h 139"/>
              <a:gd name="T82" fmla="*/ 160 w 160"/>
              <a:gd name="T83" fmla="*/ 47 h 139"/>
              <a:gd name="T84" fmla="*/ 160 w 160"/>
              <a:gd name="T85" fmla="*/ 46 h 139"/>
              <a:gd name="T86" fmla="*/ 160 w 160"/>
              <a:gd name="T87" fmla="*/ 45 h 139"/>
              <a:gd name="T88" fmla="*/ 113 w 160"/>
              <a:gd name="T89" fmla="*/ 36 h 139"/>
              <a:gd name="T90" fmla="*/ 56 w 160"/>
              <a:gd name="T91" fmla="*/ 40 h 139"/>
              <a:gd name="T92" fmla="*/ 47 w 160"/>
              <a:gd name="T93" fmla="*/ 36 h 139"/>
              <a:gd name="T94" fmla="*/ 38 w 160"/>
              <a:gd name="T95" fmla="*/ 40 h 139"/>
              <a:gd name="T96" fmla="*/ 42 w 160"/>
              <a:gd name="T97" fmla="*/ 49 h 139"/>
              <a:gd name="T98" fmla="*/ 52 w 160"/>
              <a:gd name="T99" fmla="*/ 49 h 139"/>
              <a:gd name="T100" fmla="*/ 118 w 160"/>
              <a:gd name="T101" fmla="*/ 49 h 139"/>
              <a:gd name="T102" fmla="*/ 131 w 160"/>
              <a:gd name="T103" fmla="*/ 15 h 1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160" h="139">
                <a:moveTo>
                  <a:pt x="160" y="45"/>
                </a:moveTo>
                <a:cubicBezTo>
                  <a:pt x="160" y="45"/>
                  <a:pt x="160" y="44"/>
                  <a:pt x="160" y="44"/>
                </a:cubicBezTo>
                <a:cubicBezTo>
                  <a:pt x="160" y="44"/>
                  <a:pt x="160" y="44"/>
                  <a:pt x="160" y="44"/>
                </a:cubicBezTo>
                <a:cubicBezTo>
                  <a:pt x="160" y="44"/>
                  <a:pt x="160" y="44"/>
                  <a:pt x="160" y="44"/>
                </a:cubicBezTo>
                <a:cubicBezTo>
                  <a:pt x="160" y="44"/>
                  <a:pt x="160" y="44"/>
                  <a:pt x="160" y="44"/>
                </a:cubicBezTo>
                <a:cubicBezTo>
                  <a:pt x="160" y="44"/>
                  <a:pt x="160" y="43"/>
                  <a:pt x="160" y="43"/>
                </a:cubicBezTo>
                <a:cubicBezTo>
                  <a:pt x="160" y="43"/>
                  <a:pt x="160" y="43"/>
                  <a:pt x="160" y="43"/>
                </a:cubicBezTo>
                <a:cubicBezTo>
                  <a:pt x="160" y="43"/>
                  <a:pt x="160" y="43"/>
                  <a:pt x="160" y="43"/>
                </a:cubicBezTo>
                <a:cubicBezTo>
                  <a:pt x="160" y="43"/>
                  <a:pt x="160" y="43"/>
                  <a:pt x="160" y="43"/>
                </a:cubicBezTo>
                <a:cubicBezTo>
                  <a:pt x="160" y="43"/>
                  <a:pt x="160" y="43"/>
                  <a:pt x="159" y="42"/>
                </a:cubicBezTo>
                <a:cubicBezTo>
                  <a:pt x="159" y="42"/>
                  <a:pt x="159" y="42"/>
                  <a:pt x="159" y="42"/>
                </a:cubicBezTo>
                <a:cubicBezTo>
                  <a:pt x="159" y="42"/>
                  <a:pt x="159" y="42"/>
                  <a:pt x="159" y="42"/>
                </a:cubicBezTo>
                <a:cubicBezTo>
                  <a:pt x="134" y="2"/>
                  <a:pt x="134" y="2"/>
                  <a:pt x="134" y="2"/>
                </a:cubicBezTo>
                <a:cubicBezTo>
                  <a:pt x="134" y="2"/>
                  <a:pt x="134" y="2"/>
                  <a:pt x="134" y="2"/>
                </a:cubicBezTo>
                <a:cubicBezTo>
                  <a:pt x="134" y="2"/>
                  <a:pt x="134" y="2"/>
                  <a:pt x="134" y="2"/>
                </a:cubicBezTo>
                <a:cubicBezTo>
                  <a:pt x="134" y="2"/>
                  <a:pt x="134" y="2"/>
                  <a:pt x="134" y="2"/>
                </a:cubicBezTo>
                <a:cubicBezTo>
                  <a:pt x="134" y="2"/>
                  <a:pt x="134" y="2"/>
                  <a:pt x="134" y="2"/>
                </a:cubicBezTo>
                <a:cubicBezTo>
                  <a:pt x="134" y="2"/>
                  <a:pt x="134" y="1"/>
                  <a:pt x="134" y="1"/>
                </a:cubicBezTo>
                <a:cubicBezTo>
                  <a:pt x="134" y="1"/>
                  <a:pt x="134" y="1"/>
                  <a:pt x="134" y="1"/>
                </a:cubicBezTo>
                <a:cubicBezTo>
                  <a:pt x="133" y="1"/>
                  <a:pt x="133" y="1"/>
                  <a:pt x="133" y="1"/>
                </a:cubicBezTo>
                <a:cubicBezTo>
                  <a:pt x="133" y="1"/>
                  <a:pt x="133" y="1"/>
                  <a:pt x="133" y="1"/>
                </a:cubicBezTo>
                <a:cubicBezTo>
                  <a:pt x="133" y="1"/>
                  <a:pt x="133" y="1"/>
                  <a:pt x="133" y="1"/>
                </a:cubicBezTo>
                <a:cubicBezTo>
                  <a:pt x="133" y="1"/>
                  <a:pt x="133" y="1"/>
                  <a:pt x="133" y="1"/>
                </a:cubicBezTo>
                <a:cubicBezTo>
                  <a:pt x="133" y="1"/>
                  <a:pt x="133" y="1"/>
                  <a:pt x="132" y="1"/>
                </a:cubicBezTo>
                <a:cubicBezTo>
                  <a:pt x="132" y="1"/>
                  <a:pt x="132" y="1"/>
                  <a:pt x="132" y="0"/>
                </a:cubicBezTo>
                <a:cubicBezTo>
                  <a:pt x="132" y="0"/>
                  <a:pt x="132" y="0"/>
                  <a:pt x="132" y="0"/>
                </a:cubicBezTo>
                <a:cubicBezTo>
                  <a:pt x="132" y="0"/>
                  <a:pt x="132" y="0"/>
                  <a:pt x="132" y="0"/>
                </a:cubicBezTo>
                <a:cubicBezTo>
                  <a:pt x="132" y="0"/>
                  <a:pt x="132" y="0"/>
                  <a:pt x="132" y="0"/>
                </a:cubicBezTo>
                <a:cubicBezTo>
                  <a:pt x="132" y="0"/>
                  <a:pt x="132" y="0"/>
                  <a:pt x="132" y="0"/>
                </a:cubicBezTo>
                <a:cubicBezTo>
                  <a:pt x="132" y="0"/>
                  <a:pt x="132" y="0"/>
                  <a:pt x="132" y="0"/>
                </a:cubicBezTo>
                <a:cubicBezTo>
                  <a:pt x="131" y="0"/>
                  <a:pt x="131" y="0"/>
                  <a:pt x="131" y="0"/>
                </a:cubicBezTo>
                <a:cubicBezTo>
                  <a:pt x="131" y="0"/>
                  <a:pt x="131" y="0"/>
                  <a:pt x="131" y="0"/>
                </a:cubicBezTo>
                <a:cubicBezTo>
                  <a:pt x="131" y="0"/>
                  <a:pt x="131" y="0"/>
                  <a:pt x="131" y="0"/>
                </a:cubicBezTo>
                <a:cubicBezTo>
                  <a:pt x="131" y="0"/>
                  <a:pt x="131" y="0"/>
                  <a:pt x="131" y="0"/>
                </a:cubicBezTo>
                <a:cubicBezTo>
                  <a:pt x="130" y="0"/>
                  <a:pt x="130" y="0"/>
                  <a:pt x="130" y="0"/>
                </a:cubicBezTo>
                <a:cubicBezTo>
                  <a:pt x="30" y="0"/>
                  <a:pt x="30" y="0"/>
                  <a:pt x="30" y="0"/>
                </a:cubicBezTo>
                <a:cubicBezTo>
                  <a:pt x="30" y="0"/>
                  <a:pt x="30" y="0"/>
                  <a:pt x="29" y="0"/>
                </a:cubicBezTo>
                <a:cubicBezTo>
                  <a:pt x="29" y="0"/>
                  <a:pt x="29" y="0"/>
                  <a:pt x="29" y="0"/>
                </a:cubicBezTo>
                <a:cubicBezTo>
                  <a:pt x="29" y="0"/>
                  <a:pt x="29" y="0"/>
                  <a:pt x="29" y="0"/>
                </a:cubicBezTo>
                <a:cubicBezTo>
                  <a:pt x="29" y="0"/>
                  <a:pt x="29" y="0"/>
                  <a:pt x="29" y="0"/>
                </a:cubicBezTo>
                <a:cubicBezTo>
                  <a:pt x="29" y="0"/>
                  <a:pt x="29" y="0"/>
                  <a:pt x="28" y="0"/>
                </a:cubicBezTo>
                <a:cubicBezTo>
                  <a:pt x="28" y="0"/>
                  <a:pt x="28" y="0"/>
                  <a:pt x="28" y="0"/>
                </a:cubicBezTo>
                <a:cubicBezTo>
                  <a:pt x="28" y="0"/>
                  <a:pt x="28" y="0"/>
                  <a:pt x="28" y="0"/>
                </a:cubicBezTo>
                <a:cubicBezTo>
                  <a:pt x="28" y="0"/>
                  <a:pt x="28" y="0"/>
                  <a:pt x="28" y="0"/>
                </a:cubicBezTo>
                <a:cubicBezTo>
                  <a:pt x="28" y="0"/>
                  <a:pt x="28" y="0"/>
                  <a:pt x="28" y="0"/>
                </a:cubicBezTo>
                <a:cubicBezTo>
                  <a:pt x="28" y="0"/>
                  <a:pt x="28" y="0"/>
                  <a:pt x="28" y="0"/>
                </a:cubicBezTo>
                <a:cubicBezTo>
                  <a:pt x="28" y="1"/>
                  <a:pt x="28" y="1"/>
                  <a:pt x="28" y="1"/>
                </a:cubicBezTo>
                <a:cubicBezTo>
                  <a:pt x="27" y="1"/>
                  <a:pt x="27" y="1"/>
                  <a:pt x="27" y="1"/>
                </a:cubicBezTo>
                <a:cubicBezTo>
                  <a:pt x="27" y="1"/>
                  <a:pt x="27" y="1"/>
                  <a:pt x="27" y="1"/>
                </a:cubicBezTo>
                <a:cubicBezTo>
                  <a:pt x="27" y="1"/>
                  <a:pt x="27" y="1"/>
                  <a:pt x="27" y="1"/>
                </a:cubicBezTo>
                <a:cubicBezTo>
                  <a:pt x="27" y="1"/>
                  <a:pt x="27" y="1"/>
                  <a:pt x="27" y="1"/>
                </a:cubicBezTo>
                <a:cubicBezTo>
                  <a:pt x="27" y="1"/>
                  <a:pt x="27" y="1"/>
                  <a:pt x="26" y="1"/>
                </a:cubicBezTo>
                <a:cubicBezTo>
                  <a:pt x="26" y="1"/>
                  <a:pt x="26" y="1"/>
                  <a:pt x="26" y="1"/>
                </a:cubicBezTo>
                <a:cubicBezTo>
                  <a:pt x="26" y="1"/>
                  <a:pt x="26" y="2"/>
                  <a:pt x="26" y="2"/>
                </a:cubicBezTo>
                <a:cubicBezTo>
                  <a:pt x="26" y="2"/>
                  <a:pt x="26" y="2"/>
                  <a:pt x="26" y="2"/>
                </a:cubicBezTo>
                <a:cubicBezTo>
                  <a:pt x="26" y="2"/>
                  <a:pt x="26" y="2"/>
                  <a:pt x="26" y="2"/>
                </a:cubicBezTo>
                <a:cubicBezTo>
                  <a:pt x="26" y="2"/>
                  <a:pt x="26" y="2"/>
                  <a:pt x="26" y="2"/>
                </a:cubicBezTo>
                <a:cubicBezTo>
                  <a:pt x="26" y="2"/>
                  <a:pt x="26" y="2"/>
                  <a:pt x="26" y="2"/>
                </a:cubicBezTo>
                <a:cubicBezTo>
                  <a:pt x="1" y="42"/>
                  <a:pt x="1" y="42"/>
                  <a:pt x="1" y="42"/>
                </a:cubicBezTo>
                <a:cubicBezTo>
                  <a:pt x="1" y="42"/>
                  <a:pt x="1" y="42"/>
                  <a:pt x="1" y="42"/>
                </a:cubicBezTo>
                <a:cubicBezTo>
                  <a:pt x="1" y="42"/>
                  <a:pt x="1" y="42"/>
                  <a:pt x="1" y="42"/>
                </a:cubicBezTo>
                <a:cubicBezTo>
                  <a:pt x="1" y="43"/>
                  <a:pt x="0" y="43"/>
                  <a:pt x="0" y="43"/>
                </a:cubicBezTo>
                <a:cubicBezTo>
                  <a:pt x="0" y="43"/>
                  <a:pt x="0" y="43"/>
                  <a:pt x="0" y="43"/>
                </a:cubicBezTo>
                <a:cubicBezTo>
                  <a:pt x="0" y="43"/>
                  <a:pt x="0" y="43"/>
                  <a:pt x="0" y="43"/>
                </a:cubicBezTo>
                <a:cubicBezTo>
                  <a:pt x="0" y="43"/>
                  <a:pt x="0" y="43"/>
                  <a:pt x="0" y="43"/>
                </a:cubicBezTo>
                <a:cubicBezTo>
                  <a:pt x="0" y="43"/>
                  <a:pt x="0" y="44"/>
                  <a:pt x="0" y="44"/>
                </a:cubicBezTo>
                <a:cubicBezTo>
                  <a:pt x="0" y="44"/>
                  <a:pt x="0" y="44"/>
                  <a:pt x="0" y="44"/>
                </a:cubicBezTo>
                <a:cubicBezTo>
                  <a:pt x="0" y="44"/>
                  <a:pt x="0" y="44"/>
                  <a:pt x="0" y="44"/>
                </a:cubicBezTo>
                <a:cubicBezTo>
                  <a:pt x="0" y="44"/>
                  <a:pt x="0" y="44"/>
                  <a:pt x="0" y="44"/>
                </a:cubicBezTo>
                <a:cubicBezTo>
                  <a:pt x="0" y="44"/>
                  <a:pt x="0" y="45"/>
                  <a:pt x="0" y="45"/>
                </a:cubicBezTo>
                <a:cubicBezTo>
                  <a:pt x="0" y="45"/>
                  <a:pt x="0" y="45"/>
                  <a:pt x="0" y="45"/>
                </a:cubicBezTo>
                <a:cubicBezTo>
                  <a:pt x="0" y="45"/>
                  <a:pt x="0" y="45"/>
                  <a:pt x="0" y="45"/>
                </a:cubicBezTo>
                <a:cubicBezTo>
                  <a:pt x="0" y="45"/>
                  <a:pt x="0" y="45"/>
                  <a:pt x="0" y="45"/>
                </a:cubicBezTo>
                <a:cubicBezTo>
                  <a:pt x="0" y="45"/>
                  <a:pt x="0" y="45"/>
                  <a:pt x="0" y="45"/>
                </a:cubicBezTo>
                <a:cubicBezTo>
                  <a:pt x="0" y="45"/>
                  <a:pt x="0" y="45"/>
                  <a:pt x="0" y="46"/>
                </a:cubicBezTo>
                <a:cubicBezTo>
                  <a:pt x="0" y="46"/>
                  <a:pt x="0" y="46"/>
                  <a:pt x="0" y="46"/>
                </a:cubicBezTo>
                <a:cubicBezTo>
                  <a:pt x="0" y="46"/>
                  <a:pt x="0" y="46"/>
                  <a:pt x="0" y="46"/>
                </a:cubicBezTo>
                <a:cubicBezTo>
                  <a:pt x="0" y="46"/>
                  <a:pt x="0" y="46"/>
                  <a:pt x="0" y="46"/>
                </a:cubicBezTo>
                <a:cubicBezTo>
                  <a:pt x="0" y="46"/>
                  <a:pt x="0" y="46"/>
                  <a:pt x="0" y="46"/>
                </a:cubicBezTo>
                <a:cubicBezTo>
                  <a:pt x="0" y="47"/>
                  <a:pt x="0" y="47"/>
                  <a:pt x="0" y="47"/>
                </a:cubicBezTo>
                <a:cubicBezTo>
                  <a:pt x="0" y="47"/>
                  <a:pt x="0" y="47"/>
                  <a:pt x="1" y="47"/>
                </a:cubicBezTo>
                <a:cubicBezTo>
                  <a:pt x="1" y="47"/>
                  <a:pt x="1" y="47"/>
                  <a:pt x="1" y="47"/>
                </a:cubicBezTo>
                <a:cubicBezTo>
                  <a:pt x="1" y="47"/>
                  <a:pt x="1" y="47"/>
                  <a:pt x="1" y="47"/>
                </a:cubicBezTo>
                <a:cubicBezTo>
                  <a:pt x="1" y="47"/>
                  <a:pt x="1" y="47"/>
                  <a:pt x="1" y="47"/>
                </a:cubicBezTo>
                <a:cubicBezTo>
                  <a:pt x="1" y="47"/>
                  <a:pt x="1" y="48"/>
                  <a:pt x="1" y="48"/>
                </a:cubicBezTo>
                <a:cubicBezTo>
                  <a:pt x="1" y="48"/>
                  <a:pt x="1" y="48"/>
                  <a:pt x="1" y="48"/>
                </a:cubicBezTo>
                <a:cubicBezTo>
                  <a:pt x="1" y="48"/>
                  <a:pt x="1" y="48"/>
                  <a:pt x="1" y="48"/>
                </a:cubicBezTo>
                <a:cubicBezTo>
                  <a:pt x="76" y="138"/>
                  <a:pt x="76" y="138"/>
                  <a:pt x="76" y="138"/>
                </a:cubicBezTo>
                <a:cubicBezTo>
                  <a:pt x="76" y="138"/>
                  <a:pt x="76" y="138"/>
                  <a:pt x="76" y="138"/>
                </a:cubicBezTo>
                <a:cubicBezTo>
                  <a:pt x="76" y="138"/>
                  <a:pt x="76" y="138"/>
                  <a:pt x="76" y="138"/>
                </a:cubicBezTo>
                <a:cubicBezTo>
                  <a:pt x="76" y="138"/>
                  <a:pt x="76" y="138"/>
                  <a:pt x="76" y="138"/>
                </a:cubicBezTo>
                <a:cubicBezTo>
                  <a:pt x="76" y="138"/>
                  <a:pt x="76" y="138"/>
                  <a:pt x="76" y="138"/>
                </a:cubicBezTo>
                <a:cubicBezTo>
                  <a:pt x="77" y="138"/>
                  <a:pt x="77" y="138"/>
                  <a:pt x="77" y="138"/>
                </a:cubicBezTo>
                <a:cubicBezTo>
                  <a:pt x="77" y="138"/>
                  <a:pt x="77" y="138"/>
                  <a:pt x="77" y="138"/>
                </a:cubicBezTo>
                <a:cubicBezTo>
                  <a:pt x="77" y="138"/>
                  <a:pt x="77" y="138"/>
                  <a:pt x="77" y="138"/>
                </a:cubicBezTo>
                <a:cubicBezTo>
                  <a:pt x="77" y="138"/>
                  <a:pt x="77" y="138"/>
                  <a:pt x="77" y="138"/>
                </a:cubicBezTo>
                <a:cubicBezTo>
                  <a:pt x="77" y="138"/>
                  <a:pt x="77" y="138"/>
                  <a:pt x="77" y="138"/>
                </a:cubicBezTo>
                <a:cubicBezTo>
                  <a:pt x="77" y="138"/>
                  <a:pt x="77" y="138"/>
                  <a:pt x="77" y="138"/>
                </a:cubicBezTo>
                <a:cubicBezTo>
                  <a:pt x="77" y="138"/>
                  <a:pt x="77" y="138"/>
                  <a:pt x="77" y="138"/>
                </a:cubicBezTo>
                <a:cubicBezTo>
                  <a:pt x="77" y="138"/>
                  <a:pt x="77" y="138"/>
                  <a:pt x="77" y="138"/>
                </a:cubicBezTo>
                <a:cubicBezTo>
                  <a:pt x="77" y="138"/>
                  <a:pt x="77" y="139"/>
                  <a:pt x="77" y="139"/>
                </a:cubicBezTo>
                <a:cubicBezTo>
                  <a:pt x="77" y="139"/>
                  <a:pt x="77" y="139"/>
                  <a:pt x="78" y="139"/>
                </a:cubicBezTo>
                <a:cubicBezTo>
                  <a:pt x="78" y="139"/>
                  <a:pt x="78" y="139"/>
                  <a:pt x="78" y="139"/>
                </a:cubicBezTo>
                <a:cubicBezTo>
                  <a:pt x="78" y="139"/>
                  <a:pt x="78" y="139"/>
                  <a:pt x="78" y="139"/>
                </a:cubicBezTo>
                <a:cubicBezTo>
                  <a:pt x="78" y="139"/>
                  <a:pt x="78" y="139"/>
                  <a:pt x="78" y="139"/>
                </a:cubicBezTo>
                <a:cubicBezTo>
                  <a:pt x="78" y="139"/>
                  <a:pt x="78" y="139"/>
                  <a:pt x="78" y="139"/>
                </a:cubicBezTo>
                <a:cubicBezTo>
                  <a:pt x="78" y="139"/>
                  <a:pt x="78" y="139"/>
                  <a:pt x="78" y="139"/>
                </a:cubicBezTo>
                <a:cubicBezTo>
                  <a:pt x="78" y="139"/>
                  <a:pt x="78" y="139"/>
                  <a:pt x="78" y="139"/>
                </a:cubicBezTo>
                <a:cubicBezTo>
                  <a:pt x="78" y="139"/>
                  <a:pt x="78" y="139"/>
                  <a:pt x="78" y="139"/>
                </a:cubicBezTo>
                <a:cubicBezTo>
                  <a:pt x="78" y="139"/>
                  <a:pt x="78" y="139"/>
                  <a:pt x="78" y="139"/>
                </a:cubicBezTo>
                <a:cubicBezTo>
                  <a:pt x="78" y="139"/>
                  <a:pt x="78" y="139"/>
                  <a:pt x="78" y="139"/>
                </a:cubicBezTo>
                <a:cubicBezTo>
                  <a:pt x="78" y="139"/>
                  <a:pt x="79" y="139"/>
                  <a:pt x="79" y="139"/>
                </a:cubicBezTo>
                <a:cubicBezTo>
                  <a:pt x="79" y="139"/>
                  <a:pt x="79" y="139"/>
                  <a:pt x="79" y="139"/>
                </a:cubicBezTo>
                <a:cubicBezTo>
                  <a:pt x="79" y="139"/>
                  <a:pt x="79" y="139"/>
                  <a:pt x="79" y="139"/>
                </a:cubicBezTo>
                <a:cubicBezTo>
                  <a:pt x="79" y="139"/>
                  <a:pt x="79" y="139"/>
                  <a:pt x="79" y="139"/>
                </a:cubicBezTo>
                <a:cubicBezTo>
                  <a:pt x="79" y="139"/>
                  <a:pt x="79" y="139"/>
                  <a:pt x="79" y="139"/>
                </a:cubicBezTo>
                <a:cubicBezTo>
                  <a:pt x="79" y="139"/>
                  <a:pt x="79" y="139"/>
                  <a:pt x="79" y="139"/>
                </a:cubicBezTo>
                <a:cubicBezTo>
                  <a:pt x="79" y="139"/>
                  <a:pt x="79" y="139"/>
                  <a:pt x="79" y="139"/>
                </a:cubicBezTo>
                <a:cubicBezTo>
                  <a:pt x="79" y="139"/>
                  <a:pt x="79" y="139"/>
                  <a:pt x="79" y="139"/>
                </a:cubicBezTo>
                <a:cubicBezTo>
                  <a:pt x="79" y="139"/>
                  <a:pt x="79" y="139"/>
                  <a:pt x="80" y="139"/>
                </a:cubicBezTo>
                <a:cubicBezTo>
                  <a:pt x="80" y="139"/>
                  <a:pt x="80" y="139"/>
                  <a:pt x="80" y="139"/>
                </a:cubicBezTo>
                <a:cubicBezTo>
                  <a:pt x="80" y="139"/>
                  <a:pt x="80" y="139"/>
                  <a:pt x="80" y="139"/>
                </a:cubicBezTo>
                <a:cubicBezTo>
                  <a:pt x="80" y="139"/>
                  <a:pt x="80" y="139"/>
                  <a:pt x="80" y="139"/>
                </a:cubicBezTo>
                <a:cubicBezTo>
                  <a:pt x="80" y="139"/>
                  <a:pt x="80" y="139"/>
                  <a:pt x="80" y="139"/>
                </a:cubicBezTo>
                <a:cubicBezTo>
                  <a:pt x="80" y="139"/>
                  <a:pt x="80" y="139"/>
                  <a:pt x="80" y="139"/>
                </a:cubicBezTo>
                <a:cubicBezTo>
                  <a:pt x="80" y="139"/>
                  <a:pt x="80" y="139"/>
                  <a:pt x="80" y="139"/>
                </a:cubicBezTo>
                <a:cubicBezTo>
                  <a:pt x="80" y="139"/>
                  <a:pt x="80" y="139"/>
                  <a:pt x="80" y="139"/>
                </a:cubicBezTo>
                <a:cubicBezTo>
                  <a:pt x="80" y="139"/>
                  <a:pt x="80" y="139"/>
                  <a:pt x="80" y="139"/>
                </a:cubicBezTo>
                <a:cubicBezTo>
                  <a:pt x="81" y="139"/>
                  <a:pt x="81" y="139"/>
                  <a:pt x="81" y="139"/>
                </a:cubicBezTo>
                <a:cubicBezTo>
                  <a:pt x="81" y="139"/>
                  <a:pt x="81" y="139"/>
                  <a:pt x="81" y="139"/>
                </a:cubicBezTo>
                <a:cubicBezTo>
                  <a:pt x="81" y="139"/>
                  <a:pt x="81" y="139"/>
                  <a:pt x="81" y="139"/>
                </a:cubicBezTo>
                <a:cubicBezTo>
                  <a:pt x="81" y="139"/>
                  <a:pt x="81" y="139"/>
                  <a:pt x="81" y="139"/>
                </a:cubicBezTo>
                <a:cubicBezTo>
                  <a:pt x="81" y="139"/>
                  <a:pt x="81" y="139"/>
                  <a:pt x="81" y="139"/>
                </a:cubicBezTo>
                <a:cubicBezTo>
                  <a:pt x="81" y="139"/>
                  <a:pt x="81" y="139"/>
                  <a:pt x="81" y="139"/>
                </a:cubicBezTo>
                <a:cubicBezTo>
                  <a:pt x="81" y="139"/>
                  <a:pt x="81" y="139"/>
                  <a:pt x="81" y="139"/>
                </a:cubicBezTo>
                <a:cubicBezTo>
                  <a:pt x="81" y="139"/>
                  <a:pt x="81" y="139"/>
                  <a:pt x="81" y="139"/>
                </a:cubicBezTo>
                <a:cubicBezTo>
                  <a:pt x="82" y="139"/>
                  <a:pt x="82" y="139"/>
                  <a:pt x="82" y="139"/>
                </a:cubicBezTo>
                <a:cubicBezTo>
                  <a:pt x="82" y="139"/>
                  <a:pt x="82" y="139"/>
                  <a:pt x="82" y="139"/>
                </a:cubicBezTo>
                <a:cubicBezTo>
                  <a:pt x="82" y="139"/>
                  <a:pt x="82" y="139"/>
                  <a:pt x="82" y="139"/>
                </a:cubicBezTo>
                <a:cubicBezTo>
                  <a:pt x="82" y="139"/>
                  <a:pt x="82" y="139"/>
                  <a:pt x="82" y="139"/>
                </a:cubicBezTo>
                <a:cubicBezTo>
                  <a:pt x="82" y="139"/>
                  <a:pt x="82" y="139"/>
                  <a:pt x="82" y="139"/>
                </a:cubicBezTo>
                <a:cubicBezTo>
                  <a:pt x="82" y="139"/>
                  <a:pt x="82" y="139"/>
                  <a:pt x="82" y="139"/>
                </a:cubicBezTo>
                <a:cubicBezTo>
                  <a:pt x="82" y="139"/>
                  <a:pt x="82" y="139"/>
                  <a:pt x="82" y="139"/>
                </a:cubicBezTo>
                <a:cubicBezTo>
                  <a:pt x="82" y="139"/>
                  <a:pt x="82" y="139"/>
                  <a:pt x="82" y="139"/>
                </a:cubicBezTo>
                <a:cubicBezTo>
                  <a:pt x="82" y="139"/>
                  <a:pt x="82" y="139"/>
                  <a:pt x="82" y="139"/>
                </a:cubicBezTo>
                <a:cubicBezTo>
                  <a:pt x="82" y="139"/>
                  <a:pt x="82" y="139"/>
                  <a:pt x="82" y="139"/>
                </a:cubicBezTo>
                <a:cubicBezTo>
                  <a:pt x="83" y="139"/>
                  <a:pt x="83" y="139"/>
                  <a:pt x="83" y="139"/>
                </a:cubicBezTo>
                <a:cubicBezTo>
                  <a:pt x="83" y="139"/>
                  <a:pt x="83" y="138"/>
                  <a:pt x="83" y="138"/>
                </a:cubicBezTo>
                <a:cubicBezTo>
                  <a:pt x="83" y="138"/>
                  <a:pt x="83" y="138"/>
                  <a:pt x="83" y="138"/>
                </a:cubicBezTo>
                <a:cubicBezTo>
                  <a:pt x="83" y="138"/>
                  <a:pt x="83" y="138"/>
                  <a:pt x="83" y="138"/>
                </a:cubicBezTo>
                <a:cubicBezTo>
                  <a:pt x="83" y="138"/>
                  <a:pt x="83" y="138"/>
                  <a:pt x="83" y="138"/>
                </a:cubicBezTo>
                <a:cubicBezTo>
                  <a:pt x="83" y="138"/>
                  <a:pt x="83" y="138"/>
                  <a:pt x="83" y="138"/>
                </a:cubicBezTo>
                <a:cubicBezTo>
                  <a:pt x="83" y="138"/>
                  <a:pt x="83" y="138"/>
                  <a:pt x="83" y="138"/>
                </a:cubicBezTo>
                <a:cubicBezTo>
                  <a:pt x="83" y="138"/>
                  <a:pt x="83" y="138"/>
                  <a:pt x="83" y="138"/>
                </a:cubicBezTo>
                <a:cubicBezTo>
                  <a:pt x="83" y="138"/>
                  <a:pt x="83" y="138"/>
                  <a:pt x="83" y="138"/>
                </a:cubicBezTo>
                <a:cubicBezTo>
                  <a:pt x="83" y="138"/>
                  <a:pt x="83" y="138"/>
                  <a:pt x="84" y="138"/>
                </a:cubicBezTo>
                <a:cubicBezTo>
                  <a:pt x="84" y="138"/>
                  <a:pt x="84" y="138"/>
                  <a:pt x="84" y="138"/>
                </a:cubicBezTo>
                <a:cubicBezTo>
                  <a:pt x="84" y="138"/>
                  <a:pt x="84" y="138"/>
                  <a:pt x="84" y="138"/>
                </a:cubicBezTo>
                <a:cubicBezTo>
                  <a:pt x="84" y="138"/>
                  <a:pt x="84" y="138"/>
                  <a:pt x="84" y="138"/>
                </a:cubicBezTo>
                <a:cubicBezTo>
                  <a:pt x="84" y="138"/>
                  <a:pt x="84" y="138"/>
                  <a:pt x="84" y="138"/>
                </a:cubicBezTo>
                <a:cubicBezTo>
                  <a:pt x="159" y="48"/>
                  <a:pt x="159" y="48"/>
                  <a:pt x="159" y="48"/>
                </a:cubicBezTo>
                <a:cubicBezTo>
                  <a:pt x="159" y="48"/>
                  <a:pt x="159" y="48"/>
                  <a:pt x="159" y="48"/>
                </a:cubicBezTo>
                <a:cubicBezTo>
                  <a:pt x="159" y="48"/>
                  <a:pt x="159" y="48"/>
                  <a:pt x="159" y="48"/>
                </a:cubicBezTo>
                <a:cubicBezTo>
                  <a:pt x="159" y="48"/>
                  <a:pt x="159" y="47"/>
                  <a:pt x="159" y="47"/>
                </a:cubicBezTo>
                <a:cubicBezTo>
                  <a:pt x="159" y="47"/>
                  <a:pt x="159" y="47"/>
                  <a:pt x="159" y="47"/>
                </a:cubicBezTo>
                <a:cubicBezTo>
                  <a:pt x="159" y="47"/>
                  <a:pt x="159" y="47"/>
                  <a:pt x="159" y="47"/>
                </a:cubicBezTo>
                <a:cubicBezTo>
                  <a:pt x="159" y="47"/>
                  <a:pt x="159" y="47"/>
                  <a:pt x="159" y="47"/>
                </a:cubicBezTo>
                <a:cubicBezTo>
                  <a:pt x="160" y="47"/>
                  <a:pt x="160" y="47"/>
                  <a:pt x="160" y="47"/>
                </a:cubicBezTo>
                <a:cubicBezTo>
                  <a:pt x="160" y="47"/>
                  <a:pt x="160" y="47"/>
                  <a:pt x="160" y="46"/>
                </a:cubicBezTo>
                <a:cubicBezTo>
                  <a:pt x="160" y="46"/>
                  <a:pt x="160" y="46"/>
                  <a:pt x="160" y="46"/>
                </a:cubicBezTo>
                <a:cubicBezTo>
                  <a:pt x="160" y="46"/>
                  <a:pt x="160" y="46"/>
                  <a:pt x="160" y="46"/>
                </a:cubicBezTo>
                <a:cubicBezTo>
                  <a:pt x="160" y="46"/>
                  <a:pt x="160" y="46"/>
                  <a:pt x="160" y="46"/>
                </a:cubicBezTo>
                <a:cubicBezTo>
                  <a:pt x="160" y="46"/>
                  <a:pt x="160" y="46"/>
                  <a:pt x="160" y="46"/>
                </a:cubicBezTo>
                <a:cubicBezTo>
                  <a:pt x="160" y="45"/>
                  <a:pt x="160" y="45"/>
                  <a:pt x="160" y="45"/>
                </a:cubicBezTo>
                <a:cubicBezTo>
                  <a:pt x="160" y="45"/>
                  <a:pt x="160" y="45"/>
                  <a:pt x="160" y="45"/>
                </a:cubicBezTo>
                <a:cubicBezTo>
                  <a:pt x="160" y="45"/>
                  <a:pt x="160" y="45"/>
                  <a:pt x="160" y="45"/>
                </a:cubicBezTo>
                <a:cubicBezTo>
                  <a:pt x="160" y="45"/>
                  <a:pt x="160" y="45"/>
                  <a:pt x="160" y="45"/>
                </a:cubicBezTo>
                <a:cubicBezTo>
                  <a:pt x="160" y="45"/>
                  <a:pt x="160" y="45"/>
                  <a:pt x="160" y="45"/>
                </a:cubicBezTo>
                <a:close/>
                <a:moveTo>
                  <a:pt x="123" y="9"/>
                </a:moveTo>
                <a:cubicBezTo>
                  <a:pt x="113" y="36"/>
                  <a:pt x="113" y="36"/>
                  <a:pt x="113" y="36"/>
                </a:cubicBezTo>
                <a:cubicBezTo>
                  <a:pt x="90" y="9"/>
                  <a:pt x="90" y="9"/>
                  <a:pt x="90" y="9"/>
                </a:cubicBezTo>
                <a:lnTo>
                  <a:pt x="123" y="9"/>
                </a:lnTo>
                <a:close/>
                <a:moveTo>
                  <a:pt x="104" y="40"/>
                </a:moveTo>
                <a:cubicBezTo>
                  <a:pt x="56" y="40"/>
                  <a:pt x="56" y="40"/>
                  <a:pt x="56" y="40"/>
                </a:cubicBezTo>
                <a:cubicBezTo>
                  <a:pt x="80" y="12"/>
                  <a:pt x="80" y="12"/>
                  <a:pt x="80" y="12"/>
                </a:cubicBezTo>
                <a:lnTo>
                  <a:pt x="104" y="40"/>
                </a:lnTo>
                <a:close/>
                <a:moveTo>
                  <a:pt x="70" y="9"/>
                </a:moveTo>
                <a:cubicBezTo>
                  <a:pt x="47" y="36"/>
                  <a:pt x="47" y="36"/>
                  <a:pt x="47" y="36"/>
                </a:cubicBezTo>
                <a:cubicBezTo>
                  <a:pt x="37" y="9"/>
                  <a:pt x="37" y="9"/>
                  <a:pt x="37" y="9"/>
                </a:cubicBezTo>
                <a:lnTo>
                  <a:pt x="70" y="9"/>
                </a:lnTo>
                <a:close/>
                <a:moveTo>
                  <a:pt x="29" y="15"/>
                </a:moveTo>
                <a:cubicBezTo>
                  <a:pt x="38" y="40"/>
                  <a:pt x="38" y="40"/>
                  <a:pt x="38" y="40"/>
                </a:cubicBezTo>
                <a:cubicBezTo>
                  <a:pt x="13" y="40"/>
                  <a:pt x="13" y="40"/>
                  <a:pt x="13" y="40"/>
                </a:cubicBezTo>
                <a:lnTo>
                  <a:pt x="29" y="15"/>
                </a:lnTo>
                <a:close/>
                <a:moveTo>
                  <a:pt x="15" y="49"/>
                </a:moveTo>
                <a:cubicBezTo>
                  <a:pt x="42" y="49"/>
                  <a:pt x="42" y="49"/>
                  <a:pt x="42" y="49"/>
                </a:cubicBezTo>
                <a:cubicBezTo>
                  <a:pt x="65" y="110"/>
                  <a:pt x="65" y="110"/>
                  <a:pt x="65" y="110"/>
                </a:cubicBezTo>
                <a:lnTo>
                  <a:pt x="15" y="49"/>
                </a:lnTo>
                <a:close/>
                <a:moveTo>
                  <a:pt x="80" y="122"/>
                </a:moveTo>
                <a:cubicBezTo>
                  <a:pt x="52" y="49"/>
                  <a:pt x="52" y="49"/>
                  <a:pt x="52" y="49"/>
                </a:cubicBezTo>
                <a:cubicBezTo>
                  <a:pt x="108" y="49"/>
                  <a:pt x="108" y="49"/>
                  <a:pt x="108" y="49"/>
                </a:cubicBezTo>
                <a:lnTo>
                  <a:pt x="80" y="122"/>
                </a:lnTo>
                <a:close/>
                <a:moveTo>
                  <a:pt x="95" y="110"/>
                </a:moveTo>
                <a:cubicBezTo>
                  <a:pt x="118" y="49"/>
                  <a:pt x="118" y="49"/>
                  <a:pt x="118" y="49"/>
                </a:cubicBezTo>
                <a:cubicBezTo>
                  <a:pt x="145" y="49"/>
                  <a:pt x="145" y="49"/>
                  <a:pt x="145" y="49"/>
                </a:cubicBezTo>
                <a:lnTo>
                  <a:pt x="95" y="110"/>
                </a:lnTo>
                <a:close/>
                <a:moveTo>
                  <a:pt x="122" y="40"/>
                </a:moveTo>
                <a:cubicBezTo>
                  <a:pt x="131" y="15"/>
                  <a:pt x="131" y="15"/>
                  <a:pt x="131" y="15"/>
                </a:cubicBezTo>
                <a:cubicBezTo>
                  <a:pt x="147" y="40"/>
                  <a:pt x="147" y="40"/>
                  <a:pt x="147" y="40"/>
                </a:cubicBezTo>
                <a:lnTo>
                  <a:pt x="122" y="4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" name="Freeform 14">
            <a:extLst>
              <a:ext uri="{FF2B5EF4-FFF2-40B4-BE49-F238E27FC236}">
                <a16:creationId xmlns:a16="http://schemas.microsoft.com/office/drawing/2014/main" xmlns="" id="{C80B30A2-1DAC-4949-AA85-9BE4DE0D8BFB}"/>
              </a:ext>
            </a:extLst>
          </p:cNvPr>
          <p:cNvSpPr>
            <a:spLocks noEditPoints="1"/>
          </p:cNvSpPr>
          <p:nvPr/>
        </p:nvSpPr>
        <p:spPr bwMode="auto">
          <a:xfrm>
            <a:off x="2992438" y="1649413"/>
            <a:ext cx="539750" cy="509588"/>
          </a:xfrm>
          <a:custGeom>
            <a:avLst/>
            <a:gdLst>
              <a:gd name="T0" fmla="*/ 145 w 160"/>
              <a:gd name="T1" fmla="*/ 0 h 150"/>
              <a:gd name="T2" fmla="*/ 15 w 160"/>
              <a:gd name="T3" fmla="*/ 0 h 150"/>
              <a:gd name="T4" fmla="*/ 0 w 160"/>
              <a:gd name="T5" fmla="*/ 15 h 150"/>
              <a:gd name="T6" fmla="*/ 0 w 160"/>
              <a:gd name="T7" fmla="*/ 135 h 150"/>
              <a:gd name="T8" fmla="*/ 15 w 160"/>
              <a:gd name="T9" fmla="*/ 150 h 150"/>
              <a:gd name="T10" fmla="*/ 145 w 160"/>
              <a:gd name="T11" fmla="*/ 150 h 150"/>
              <a:gd name="T12" fmla="*/ 160 w 160"/>
              <a:gd name="T13" fmla="*/ 135 h 150"/>
              <a:gd name="T14" fmla="*/ 160 w 160"/>
              <a:gd name="T15" fmla="*/ 15 h 150"/>
              <a:gd name="T16" fmla="*/ 145 w 160"/>
              <a:gd name="T17" fmla="*/ 0 h 150"/>
              <a:gd name="T18" fmla="*/ 151 w 160"/>
              <a:gd name="T19" fmla="*/ 135 h 150"/>
              <a:gd name="T20" fmla="*/ 145 w 160"/>
              <a:gd name="T21" fmla="*/ 141 h 150"/>
              <a:gd name="T22" fmla="*/ 15 w 160"/>
              <a:gd name="T23" fmla="*/ 141 h 150"/>
              <a:gd name="T24" fmla="*/ 9 w 160"/>
              <a:gd name="T25" fmla="*/ 135 h 150"/>
              <a:gd name="T26" fmla="*/ 9 w 160"/>
              <a:gd name="T27" fmla="*/ 15 h 150"/>
              <a:gd name="T28" fmla="*/ 15 w 160"/>
              <a:gd name="T29" fmla="*/ 9 h 150"/>
              <a:gd name="T30" fmla="*/ 145 w 160"/>
              <a:gd name="T31" fmla="*/ 9 h 150"/>
              <a:gd name="T32" fmla="*/ 151 w 160"/>
              <a:gd name="T33" fmla="*/ 15 h 150"/>
              <a:gd name="T34" fmla="*/ 151 w 160"/>
              <a:gd name="T35" fmla="*/ 135 h 150"/>
              <a:gd name="T36" fmla="*/ 105 w 160"/>
              <a:gd name="T37" fmla="*/ 40 h 150"/>
              <a:gd name="T38" fmla="*/ 90 w 160"/>
              <a:gd name="T39" fmla="*/ 55 h 150"/>
              <a:gd name="T40" fmla="*/ 105 w 160"/>
              <a:gd name="T41" fmla="*/ 70 h 150"/>
              <a:gd name="T42" fmla="*/ 120 w 160"/>
              <a:gd name="T43" fmla="*/ 55 h 150"/>
              <a:gd name="T44" fmla="*/ 105 w 160"/>
              <a:gd name="T45" fmla="*/ 40 h 150"/>
              <a:gd name="T46" fmla="*/ 105 w 160"/>
              <a:gd name="T47" fmla="*/ 60 h 150"/>
              <a:gd name="T48" fmla="*/ 100 w 160"/>
              <a:gd name="T49" fmla="*/ 55 h 150"/>
              <a:gd name="T50" fmla="*/ 105 w 160"/>
              <a:gd name="T51" fmla="*/ 50 h 150"/>
              <a:gd name="T52" fmla="*/ 110 w 160"/>
              <a:gd name="T53" fmla="*/ 55 h 150"/>
              <a:gd name="T54" fmla="*/ 105 w 160"/>
              <a:gd name="T55" fmla="*/ 60 h 150"/>
              <a:gd name="T56" fmla="*/ 135 w 160"/>
              <a:gd name="T57" fmla="*/ 20 h 150"/>
              <a:gd name="T58" fmla="*/ 25 w 160"/>
              <a:gd name="T59" fmla="*/ 20 h 150"/>
              <a:gd name="T60" fmla="*/ 20 w 160"/>
              <a:gd name="T61" fmla="*/ 25 h 150"/>
              <a:gd name="T62" fmla="*/ 20 w 160"/>
              <a:gd name="T63" fmla="*/ 125 h 150"/>
              <a:gd name="T64" fmla="*/ 25 w 160"/>
              <a:gd name="T65" fmla="*/ 130 h 150"/>
              <a:gd name="T66" fmla="*/ 135 w 160"/>
              <a:gd name="T67" fmla="*/ 130 h 150"/>
              <a:gd name="T68" fmla="*/ 140 w 160"/>
              <a:gd name="T69" fmla="*/ 125 h 150"/>
              <a:gd name="T70" fmla="*/ 140 w 160"/>
              <a:gd name="T71" fmla="*/ 25 h 150"/>
              <a:gd name="T72" fmla="*/ 135 w 160"/>
              <a:gd name="T73" fmla="*/ 20 h 150"/>
              <a:gd name="T74" fmla="*/ 30 w 160"/>
              <a:gd name="T75" fmla="*/ 120 h 150"/>
              <a:gd name="T76" fmla="*/ 30 w 160"/>
              <a:gd name="T77" fmla="*/ 117 h 150"/>
              <a:gd name="T78" fmla="*/ 65 w 160"/>
              <a:gd name="T79" fmla="*/ 82 h 150"/>
              <a:gd name="T80" fmla="*/ 104 w 160"/>
              <a:gd name="T81" fmla="*/ 120 h 150"/>
              <a:gd name="T82" fmla="*/ 30 w 160"/>
              <a:gd name="T83" fmla="*/ 120 h 150"/>
              <a:gd name="T84" fmla="*/ 130 w 160"/>
              <a:gd name="T85" fmla="*/ 120 h 150"/>
              <a:gd name="T86" fmla="*/ 117 w 160"/>
              <a:gd name="T87" fmla="*/ 120 h 150"/>
              <a:gd name="T88" fmla="*/ 97 w 160"/>
              <a:gd name="T89" fmla="*/ 100 h 150"/>
              <a:gd name="T90" fmla="*/ 105 w 160"/>
              <a:gd name="T91" fmla="*/ 92 h 150"/>
              <a:gd name="T92" fmla="*/ 130 w 160"/>
              <a:gd name="T93" fmla="*/ 117 h 150"/>
              <a:gd name="T94" fmla="*/ 130 w 160"/>
              <a:gd name="T95" fmla="*/ 120 h 150"/>
              <a:gd name="T96" fmla="*/ 130 w 160"/>
              <a:gd name="T97" fmla="*/ 104 h 150"/>
              <a:gd name="T98" fmla="*/ 108 w 160"/>
              <a:gd name="T99" fmla="*/ 82 h 150"/>
              <a:gd name="T100" fmla="*/ 102 w 160"/>
              <a:gd name="T101" fmla="*/ 82 h 150"/>
              <a:gd name="T102" fmla="*/ 90 w 160"/>
              <a:gd name="T103" fmla="*/ 93 h 150"/>
              <a:gd name="T104" fmla="*/ 68 w 160"/>
              <a:gd name="T105" fmla="*/ 72 h 150"/>
              <a:gd name="T106" fmla="*/ 62 w 160"/>
              <a:gd name="T107" fmla="*/ 72 h 150"/>
              <a:gd name="T108" fmla="*/ 30 w 160"/>
              <a:gd name="T109" fmla="*/ 104 h 150"/>
              <a:gd name="T110" fmla="*/ 30 w 160"/>
              <a:gd name="T111" fmla="*/ 30 h 150"/>
              <a:gd name="T112" fmla="*/ 130 w 160"/>
              <a:gd name="T113" fmla="*/ 30 h 150"/>
              <a:gd name="T114" fmla="*/ 130 w 160"/>
              <a:gd name="T115" fmla="*/ 104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60" h="150">
                <a:moveTo>
                  <a:pt x="145" y="0"/>
                </a:moveTo>
                <a:cubicBezTo>
                  <a:pt x="15" y="0"/>
                  <a:pt x="15" y="0"/>
                  <a:pt x="15" y="0"/>
                </a:cubicBezTo>
                <a:cubicBezTo>
                  <a:pt x="7" y="0"/>
                  <a:pt x="0" y="7"/>
                  <a:pt x="0" y="15"/>
                </a:cubicBezTo>
                <a:cubicBezTo>
                  <a:pt x="0" y="135"/>
                  <a:pt x="0" y="135"/>
                  <a:pt x="0" y="135"/>
                </a:cubicBezTo>
                <a:cubicBezTo>
                  <a:pt x="0" y="143"/>
                  <a:pt x="7" y="150"/>
                  <a:pt x="15" y="150"/>
                </a:cubicBezTo>
                <a:cubicBezTo>
                  <a:pt x="145" y="150"/>
                  <a:pt x="145" y="150"/>
                  <a:pt x="145" y="150"/>
                </a:cubicBezTo>
                <a:cubicBezTo>
                  <a:pt x="153" y="150"/>
                  <a:pt x="160" y="143"/>
                  <a:pt x="160" y="135"/>
                </a:cubicBezTo>
                <a:cubicBezTo>
                  <a:pt x="160" y="15"/>
                  <a:pt x="160" y="15"/>
                  <a:pt x="160" y="15"/>
                </a:cubicBezTo>
                <a:cubicBezTo>
                  <a:pt x="160" y="7"/>
                  <a:pt x="153" y="0"/>
                  <a:pt x="145" y="0"/>
                </a:cubicBezTo>
                <a:close/>
                <a:moveTo>
                  <a:pt x="151" y="135"/>
                </a:moveTo>
                <a:cubicBezTo>
                  <a:pt x="151" y="138"/>
                  <a:pt x="148" y="141"/>
                  <a:pt x="145" y="141"/>
                </a:cubicBezTo>
                <a:cubicBezTo>
                  <a:pt x="15" y="141"/>
                  <a:pt x="15" y="141"/>
                  <a:pt x="15" y="141"/>
                </a:cubicBezTo>
                <a:cubicBezTo>
                  <a:pt x="12" y="141"/>
                  <a:pt x="9" y="138"/>
                  <a:pt x="9" y="135"/>
                </a:cubicBezTo>
                <a:cubicBezTo>
                  <a:pt x="9" y="15"/>
                  <a:pt x="9" y="15"/>
                  <a:pt x="9" y="15"/>
                </a:cubicBezTo>
                <a:cubicBezTo>
                  <a:pt x="9" y="12"/>
                  <a:pt x="12" y="9"/>
                  <a:pt x="15" y="9"/>
                </a:cubicBezTo>
                <a:cubicBezTo>
                  <a:pt x="145" y="9"/>
                  <a:pt x="145" y="9"/>
                  <a:pt x="145" y="9"/>
                </a:cubicBezTo>
                <a:cubicBezTo>
                  <a:pt x="148" y="9"/>
                  <a:pt x="151" y="12"/>
                  <a:pt x="151" y="15"/>
                </a:cubicBezTo>
                <a:lnTo>
                  <a:pt x="151" y="135"/>
                </a:lnTo>
                <a:close/>
                <a:moveTo>
                  <a:pt x="105" y="40"/>
                </a:moveTo>
                <a:cubicBezTo>
                  <a:pt x="97" y="40"/>
                  <a:pt x="90" y="47"/>
                  <a:pt x="90" y="55"/>
                </a:cubicBezTo>
                <a:cubicBezTo>
                  <a:pt x="90" y="63"/>
                  <a:pt x="97" y="70"/>
                  <a:pt x="105" y="70"/>
                </a:cubicBezTo>
                <a:cubicBezTo>
                  <a:pt x="113" y="70"/>
                  <a:pt x="120" y="63"/>
                  <a:pt x="120" y="55"/>
                </a:cubicBezTo>
                <a:cubicBezTo>
                  <a:pt x="120" y="47"/>
                  <a:pt x="113" y="40"/>
                  <a:pt x="105" y="40"/>
                </a:cubicBezTo>
                <a:close/>
                <a:moveTo>
                  <a:pt x="105" y="60"/>
                </a:moveTo>
                <a:cubicBezTo>
                  <a:pt x="102" y="60"/>
                  <a:pt x="100" y="58"/>
                  <a:pt x="100" y="55"/>
                </a:cubicBezTo>
                <a:cubicBezTo>
                  <a:pt x="100" y="52"/>
                  <a:pt x="102" y="50"/>
                  <a:pt x="105" y="50"/>
                </a:cubicBezTo>
                <a:cubicBezTo>
                  <a:pt x="108" y="50"/>
                  <a:pt x="110" y="52"/>
                  <a:pt x="110" y="55"/>
                </a:cubicBezTo>
                <a:cubicBezTo>
                  <a:pt x="110" y="58"/>
                  <a:pt x="108" y="60"/>
                  <a:pt x="105" y="60"/>
                </a:cubicBezTo>
                <a:close/>
                <a:moveTo>
                  <a:pt x="135" y="20"/>
                </a:moveTo>
                <a:cubicBezTo>
                  <a:pt x="25" y="20"/>
                  <a:pt x="25" y="20"/>
                  <a:pt x="25" y="20"/>
                </a:cubicBezTo>
                <a:cubicBezTo>
                  <a:pt x="22" y="20"/>
                  <a:pt x="20" y="22"/>
                  <a:pt x="20" y="25"/>
                </a:cubicBezTo>
                <a:cubicBezTo>
                  <a:pt x="20" y="125"/>
                  <a:pt x="20" y="125"/>
                  <a:pt x="20" y="125"/>
                </a:cubicBezTo>
                <a:cubicBezTo>
                  <a:pt x="20" y="128"/>
                  <a:pt x="22" y="130"/>
                  <a:pt x="25" y="130"/>
                </a:cubicBezTo>
                <a:cubicBezTo>
                  <a:pt x="135" y="130"/>
                  <a:pt x="135" y="130"/>
                  <a:pt x="135" y="130"/>
                </a:cubicBezTo>
                <a:cubicBezTo>
                  <a:pt x="138" y="130"/>
                  <a:pt x="140" y="128"/>
                  <a:pt x="140" y="125"/>
                </a:cubicBezTo>
                <a:cubicBezTo>
                  <a:pt x="140" y="25"/>
                  <a:pt x="140" y="25"/>
                  <a:pt x="140" y="25"/>
                </a:cubicBezTo>
                <a:cubicBezTo>
                  <a:pt x="140" y="22"/>
                  <a:pt x="138" y="20"/>
                  <a:pt x="135" y="20"/>
                </a:cubicBezTo>
                <a:close/>
                <a:moveTo>
                  <a:pt x="30" y="120"/>
                </a:moveTo>
                <a:cubicBezTo>
                  <a:pt x="30" y="117"/>
                  <a:pt x="30" y="117"/>
                  <a:pt x="30" y="117"/>
                </a:cubicBezTo>
                <a:cubicBezTo>
                  <a:pt x="65" y="82"/>
                  <a:pt x="65" y="82"/>
                  <a:pt x="65" y="82"/>
                </a:cubicBezTo>
                <a:cubicBezTo>
                  <a:pt x="104" y="120"/>
                  <a:pt x="104" y="120"/>
                  <a:pt x="104" y="120"/>
                </a:cubicBezTo>
                <a:lnTo>
                  <a:pt x="30" y="120"/>
                </a:lnTo>
                <a:close/>
                <a:moveTo>
                  <a:pt x="130" y="120"/>
                </a:moveTo>
                <a:cubicBezTo>
                  <a:pt x="117" y="120"/>
                  <a:pt x="117" y="120"/>
                  <a:pt x="117" y="120"/>
                </a:cubicBezTo>
                <a:cubicBezTo>
                  <a:pt x="97" y="100"/>
                  <a:pt x="97" y="100"/>
                  <a:pt x="97" y="100"/>
                </a:cubicBezTo>
                <a:cubicBezTo>
                  <a:pt x="105" y="92"/>
                  <a:pt x="105" y="92"/>
                  <a:pt x="105" y="92"/>
                </a:cubicBezTo>
                <a:cubicBezTo>
                  <a:pt x="130" y="117"/>
                  <a:pt x="130" y="117"/>
                  <a:pt x="130" y="117"/>
                </a:cubicBezTo>
                <a:lnTo>
                  <a:pt x="130" y="120"/>
                </a:lnTo>
                <a:close/>
                <a:moveTo>
                  <a:pt x="130" y="104"/>
                </a:moveTo>
                <a:cubicBezTo>
                  <a:pt x="108" y="82"/>
                  <a:pt x="108" y="82"/>
                  <a:pt x="108" y="82"/>
                </a:cubicBezTo>
                <a:cubicBezTo>
                  <a:pt x="106" y="80"/>
                  <a:pt x="104" y="80"/>
                  <a:pt x="102" y="82"/>
                </a:cubicBezTo>
                <a:cubicBezTo>
                  <a:pt x="90" y="93"/>
                  <a:pt x="90" y="93"/>
                  <a:pt x="90" y="93"/>
                </a:cubicBezTo>
                <a:cubicBezTo>
                  <a:pt x="68" y="72"/>
                  <a:pt x="68" y="72"/>
                  <a:pt x="68" y="72"/>
                </a:cubicBezTo>
                <a:cubicBezTo>
                  <a:pt x="66" y="70"/>
                  <a:pt x="64" y="70"/>
                  <a:pt x="62" y="72"/>
                </a:cubicBezTo>
                <a:cubicBezTo>
                  <a:pt x="30" y="104"/>
                  <a:pt x="30" y="104"/>
                  <a:pt x="30" y="104"/>
                </a:cubicBezTo>
                <a:cubicBezTo>
                  <a:pt x="30" y="30"/>
                  <a:pt x="30" y="30"/>
                  <a:pt x="30" y="30"/>
                </a:cubicBezTo>
                <a:cubicBezTo>
                  <a:pt x="130" y="30"/>
                  <a:pt x="130" y="30"/>
                  <a:pt x="130" y="30"/>
                </a:cubicBezTo>
                <a:lnTo>
                  <a:pt x="130" y="10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" name="Freeform 15">
            <a:extLst>
              <a:ext uri="{FF2B5EF4-FFF2-40B4-BE49-F238E27FC236}">
                <a16:creationId xmlns:a16="http://schemas.microsoft.com/office/drawing/2014/main" xmlns="" id="{FA562A98-8A8C-427E-9C3F-D51326F465D0}"/>
              </a:ext>
            </a:extLst>
          </p:cNvPr>
          <p:cNvSpPr>
            <a:spLocks noEditPoints="1"/>
          </p:cNvSpPr>
          <p:nvPr/>
        </p:nvSpPr>
        <p:spPr bwMode="auto">
          <a:xfrm>
            <a:off x="2992438" y="2247900"/>
            <a:ext cx="539750" cy="542925"/>
          </a:xfrm>
          <a:custGeom>
            <a:avLst/>
            <a:gdLst>
              <a:gd name="T0" fmla="*/ 95 w 160"/>
              <a:gd name="T1" fmla="*/ 20 h 160"/>
              <a:gd name="T2" fmla="*/ 92 w 160"/>
              <a:gd name="T3" fmla="*/ 28 h 160"/>
              <a:gd name="T4" fmla="*/ 80 w 160"/>
              <a:gd name="T5" fmla="*/ 60 h 160"/>
              <a:gd name="T6" fmla="*/ 94 w 160"/>
              <a:gd name="T7" fmla="*/ 80 h 160"/>
              <a:gd name="T8" fmla="*/ 100 w 160"/>
              <a:gd name="T9" fmla="*/ 80 h 160"/>
              <a:gd name="T10" fmla="*/ 132 w 160"/>
              <a:gd name="T11" fmla="*/ 68 h 160"/>
              <a:gd name="T12" fmla="*/ 140 w 160"/>
              <a:gd name="T13" fmla="*/ 65 h 160"/>
              <a:gd name="T14" fmla="*/ 135 w 160"/>
              <a:gd name="T15" fmla="*/ 20 h 160"/>
              <a:gd name="T16" fmla="*/ 125 w 160"/>
              <a:gd name="T17" fmla="*/ 49 h 160"/>
              <a:gd name="T18" fmla="*/ 97 w 160"/>
              <a:gd name="T19" fmla="*/ 70 h 160"/>
              <a:gd name="T20" fmla="*/ 111 w 160"/>
              <a:gd name="T21" fmla="*/ 41 h 160"/>
              <a:gd name="T22" fmla="*/ 106 w 160"/>
              <a:gd name="T23" fmla="*/ 30 h 160"/>
              <a:gd name="T24" fmla="*/ 130 w 160"/>
              <a:gd name="T25" fmla="*/ 54 h 160"/>
              <a:gd name="T26" fmla="*/ 66 w 160"/>
              <a:gd name="T27" fmla="*/ 80 h 160"/>
              <a:gd name="T28" fmla="*/ 38 w 160"/>
              <a:gd name="T29" fmla="*/ 101 h 160"/>
              <a:gd name="T30" fmla="*/ 23 w 160"/>
              <a:gd name="T31" fmla="*/ 91 h 160"/>
              <a:gd name="T32" fmla="*/ 20 w 160"/>
              <a:gd name="T33" fmla="*/ 135 h 160"/>
              <a:gd name="T34" fmla="*/ 65 w 160"/>
              <a:gd name="T35" fmla="*/ 140 h 160"/>
              <a:gd name="T36" fmla="*/ 68 w 160"/>
              <a:gd name="T37" fmla="*/ 132 h 160"/>
              <a:gd name="T38" fmla="*/ 80 w 160"/>
              <a:gd name="T39" fmla="*/ 100 h 160"/>
              <a:gd name="T40" fmla="*/ 49 w 160"/>
              <a:gd name="T41" fmla="*/ 119 h 160"/>
              <a:gd name="T42" fmla="*/ 54 w 160"/>
              <a:gd name="T43" fmla="*/ 130 h 160"/>
              <a:gd name="T44" fmla="*/ 30 w 160"/>
              <a:gd name="T45" fmla="*/ 106 h 160"/>
              <a:gd name="T46" fmla="*/ 41 w 160"/>
              <a:gd name="T47" fmla="*/ 111 h 160"/>
              <a:gd name="T48" fmla="*/ 70 w 160"/>
              <a:gd name="T49" fmla="*/ 97 h 160"/>
              <a:gd name="T50" fmla="*/ 135 w 160"/>
              <a:gd name="T51" fmla="*/ 0 h 160"/>
              <a:gd name="T52" fmla="*/ 0 w 160"/>
              <a:gd name="T53" fmla="*/ 25 h 160"/>
              <a:gd name="T54" fmla="*/ 25 w 160"/>
              <a:gd name="T55" fmla="*/ 160 h 160"/>
              <a:gd name="T56" fmla="*/ 160 w 160"/>
              <a:gd name="T57" fmla="*/ 135 h 160"/>
              <a:gd name="T58" fmla="*/ 135 w 160"/>
              <a:gd name="T59" fmla="*/ 0 h 160"/>
              <a:gd name="T60" fmla="*/ 135 w 160"/>
              <a:gd name="T61" fmla="*/ 151 h 160"/>
              <a:gd name="T62" fmla="*/ 9 w 160"/>
              <a:gd name="T63" fmla="*/ 135 h 160"/>
              <a:gd name="T64" fmla="*/ 25 w 160"/>
              <a:gd name="T65" fmla="*/ 9 h 160"/>
              <a:gd name="T66" fmla="*/ 151 w 160"/>
              <a:gd name="T67" fmla="*/ 25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60" h="160">
                <a:moveTo>
                  <a:pt x="135" y="20"/>
                </a:moveTo>
                <a:cubicBezTo>
                  <a:pt x="95" y="20"/>
                  <a:pt x="95" y="20"/>
                  <a:pt x="95" y="20"/>
                </a:cubicBezTo>
                <a:cubicBezTo>
                  <a:pt x="93" y="20"/>
                  <a:pt x="91" y="21"/>
                  <a:pt x="91" y="23"/>
                </a:cubicBezTo>
                <a:cubicBezTo>
                  <a:pt x="90" y="25"/>
                  <a:pt x="90" y="27"/>
                  <a:pt x="92" y="28"/>
                </a:cubicBezTo>
                <a:cubicBezTo>
                  <a:pt x="101" y="38"/>
                  <a:pt x="101" y="38"/>
                  <a:pt x="101" y="38"/>
                </a:cubicBezTo>
                <a:cubicBezTo>
                  <a:pt x="80" y="60"/>
                  <a:pt x="80" y="60"/>
                  <a:pt x="80" y="60"/>
                </a:cubicBezTo>
                <a:cubicBezTo>
                  <a:pt x="78" y="61"/>
                  <a:pt x="78" y="64"/>
                  <a:pt x="80" y="66"/>
                </a:cubicBezTo>
                <a:cubicBezTo>
                  <a:pt x="94" y="80"/>
                  <a:pt x="94" y="80"/>
                  <a:pt x="94" y="80"/>
                </a:cubicBezTo>
                <a:cubicBezTo>
                  <a:pt x="95" y="81"/>
                  <a:pt x="96" y="82"/>
                  <a:pt x="97" y="82"/>
                </a:cubicBezTo>
                <a:cubicBezTo>
                  <a:pt x="98" y="82"/>
                  <a:pt x="99" y="81"/>
                  <a:pt x="100" y="80"/>
                </a:cubicBezTo>
                <a:cubicBezTo>
                  <a:pt x="122" y="59"/>
                  <a:pt x="122" y="59"/>
                  <a:pt x="122" y="59"/>
                </a:cubicBezTo>
                <a:cubicBezTo>
                  <a:pt x="132" y="68"/>
                  <a:pt x="132" y="68"/>
                  <a:pt x="132" y="68"/>
                </a:cubicBezTo>
                <a:cubicBezTo>
                  <a:pt x="133" y="70"/>
                  <a:pt x="135" y="70"/>
                  <a:pt x="137" y="69"/>
                </a:cubicBezTo>
                <a:cubicBezTo>
                  <a:pt x="139" y="69"/>
                  <a:pt x="140" y="67"/>
                  <a:pt x="140" y="65"/>
                </a:cubicBezTo>
                <a:cubicBezTo>
                  <a:pt x="140" y="25"/>
                  <a:pt x="140" y="25"/>
                  <a:pt x="140" y="25"/>
                </a:cubicBezTo>
                <a:cubicBezTo>
                  <a:pt x="140" y="22"/>
                  <a:pt x="138" y="20"/>
                  <a:pt x="135" y="20"/>
                </a:cubicBezTo>
                <a:close/>
                <a:moveTo>
                  <a:pt x="130" y="54"/>
                </a:moveTo>
                <a:cubicBezTo>
                  <a:pt x="125" y="49"/>
                  <a:pt x="125" y="49"/>
                  <a:pt x="125" y="49"/>
                </a:cubicBezTo>
                <a:cubicBezTo>
                  <a:pt x="124" y="47"/>
                  <a:pt x="121" y="47"/>
                  <a:pt x="119" y="49"/>
                </a:cubicBezTo>
                <a:cubicBezTo>
                  <a:pt x="97" y="70"/>
                  <a:pt x="97" y="70"/>
                  <a:pt x="97" y="70"/>
                </a:cubicBezTo>
                <a:cubicBezTo>
                  <a:pt x="90" y="63"/>
                  <a:pt x="90" y="63"/>
                  <a:pt x="90" y="63"/>
                </a:cubicBezTo>
                <a:cubicBezTo>
                  <a:pt x="111" y="41"/>
                  <a:pt x="111" y="41"/>
                  <a:pt x="111" y="41"/>
                </a:cubicBezTo>
                <a:cubicBezTo>
                  <a:pt x="113" y="39"/>
                  <a:pt x="113" y="36"/>
                  <a:pt x="111" y="35"/>
                </a:cubicBezTo>
                <a:cubicBezTo>
                  <a:pt x="106" y="30"/>
                  <a:pt x="106" y="30"/>
                  <a:pt x="106" y="30"/>
                </a:cubicBezTo>
                <a:cubicBezTo>
                  <a:pt x="130" y="30"/>
                  <a:pt x="130" y="30"/>
                  <a:pt x="130" y="30"/>
                </a:cubicBezTo>
                <a:lnTo>
                  <a:pt x="130" y="54"/>
                </a:lnTo>
                <a:close/>
                <a:moveTo>
                  <a:pt x="80" y="94"/>
                </a:moveTo>
                <a:cubicBezTo>
                  <a:pt x="66" y="80"/>
                  <a:pt x="66" y="80"/>
                  <a:pt x="66" y="80"/>
                </a:cubicBezTo>
                <a:cubicBezTo>
                  <a:pt x="64" y="78"/>
                  <a:pt x="61" y="78"/>
                  <a:pt x="60" y="80"/>
                </a:cubicBezTo>
                <a:cubicBezTo>
                  <a:pt x="38" y="101"/>
                  <a:pt x="38" y="101"/>
                  <a:pt x="38" y="101"/>
                </a:cubicBezTo>
                <a:cubicBezTo>
                  <a:pt x="28" y="92"/>
                  <a:pt x="28" y="92"/>
                  <a:pt x="28" y="92"/>
                </a:cubicBezTo>
                <a:cubicBezTo>
                  <a:pt x="27" y="90"/>
                  <a:pt x="25" y="90"/>
                  <a:pt x="23" y="91"/>
                </a:cubicBezTo>
                <a:cubicBezTo>
                  <a:pt x="21" y="91"/>
                  <a:pt x="20" y="93"/>
                  <a:pt x="20" y="95"/>
                </a:cubicBezTo>
                <a:cubicBezTo>
                  <a:pt x="20" y="135"/>
                  <a:pt x="20" y="135"/>
                  <a:pt x="20" y="135"/>
                </a:cubicBezTo>
                <a:cubicBezTo>
                  <a:pt x="20" y="138"/>
                  <a:pt x="22" y="140"/>
                  <a:pt x="25" y="140"/>
                </a:cubicBezTo>
                <a:cubicBezTo>
                  <a:pt x="65" y="140"/>
                  <a:pt x="65" y="140"/>
                  <a:pt x="65" y="140"/>
                </a:cubicBezTo>
                <a:cubicBezTo>
                  <a:pt x="67" y="140"/>
                  <a:pt x="69" y="139"/>
                  <a:pt x="69" y="137"/>
                </a:cubicBezTo>
                <a:cubicBezTo>
                  <a:pt x="70" y="135"/>
                  <a:pt x="70" y="133"/>
                  <a:pt x="68" y="132"/>
                </a:cubicBezTo>
                <a:cubicBezTo>
                  <a:pt x="59" y="122"/>
                  <a:pt x="59" y="122"/>
                  <a:pt x="59" y="122"/>
                </a:cubicBezTo>
                <a:cubicBezTo>
                  <a:pt x="80" y="100"/>
                  <a:pt x="80" y="100"/>
                  <a:pt x="80" y="100"/>
                </a:cubicBezTo>
                <a:cubicBezTo>
                  <a:pt x="82" y="99"/>
                  <a:pt x="82" y="96"/>
                  <a:pt x="80" y="94"/>
                </a:cubicBezTo>
                <a:close/>
                <a:moveTo>
                  <a:pt x="49" y="119"/>
                </a:moveTo>
                <a:cubicBezTo>
                  <a:pt x="47" y="121"/>
                  <a:pt x="47" y="124"/>
                  <a:pt x="49" y="125"/>
                </a:cubicBezTo>
                <a:cubicBezTo>
                  <a:pt x="54" y="130"/>
                  <a:pt x="54" y="130"/>
                  <a:pt x="54" y="130"/>
                </a:cubicBezTo>
                <a:cubicBezTo>
                  <a:pt x="30" y="130"/>
                  <a:pt x="30" y="130"/>
                  <a:pt x="30" y="130"/>
                </a:cubicBezTo>
                <a:cubicBezTo>
                  <a:pt x="30" y="106"/>
                  <a:pt x="30" y="106"/>
                  <a:pt x="30" y="106"/>
                </a:cubicBezTo>
                <a:cubicBezTo>
                  <a:pt x="35" y="111"/>
                  <a:pt x="35" y="111"/>
                  <a:pt x="35" y="111"/>
                </a:cubicBezTo>
                <a:cubicBezTo>
                  <a:pt x="36" y="113"/>
                  <a:pt x="39" y="113"/>
                  <a:pt x="41" y="111"/>
                </a:cubicBezTo>
                <a:cubicBezTo>
                  <a:pt x="63" y="90"/>
                  <a:pt x="63" y="90"/>
                  <a:pt x="63" y="90"/>
                </a:cubicBezTo>
                <a:cubicBezTo>
                  <a:pt x="70" y="97"/>
                  <a:pt x="70" y="97"/>
                  <a:pt x="70" y="97"/>
                </a:cubicBezTo>
                <a:lnTo>
                  <a:pt x="49" y="119"/>
                </a:lnTo>
                <a:close/>
                <a:moveTo>
                  <a:pt x="135" y="0"/>
                </a:moveTo>
                <a:cubicBezTo>
                  <a:pt x="25" y="0"/>
                  <a:pt x="25" y="0"/>
                  <a:pt x="25" y="0"/>
                </a:cubicBezTo>
                <a:cubicBezTo>
                  <a:pt x="11" y="0"/>
                  <a:pt x="0" y="11"/>
                  <a:pt x="0" y="25"/>
                </a:cubicBezTo>
                <a:cubicBezTo>
                  <a:pt x="0" y="135"/>
                  <a:pt x="0" y="135"/>
                  <a:pt x="0" y="135"/>
                </a:cubicBezTo>
                <a:cubicBezTo>
                  <a:pt x="0" y="149"/>
                  <a:pt x="11" y="160"/>
                  <a:pt x="25" y="160"/>
                </a:cubicBezTo>
                <a:cubicBezTo>
                  <a:pt x="135" y="160"/>
                  <a:pt x="135" y="160"/>
                  <a:pt x="135" y="160"/>
                </a:cubicBezTo>
                <a:cubicBezTo>
                  <a:pt x="149" y="160"/>
                  <a:pt x="160" y="149"/>
                  <a:pt x="160" y="135"/>
                </a:cubicBezTo>
                <a:cubicBezTo>
                  <a:pt x="160" y="25"/>
                  <a:pt x="160" y="25"/>
                  <a:pt x="160" y="25"/>
                </a:cubicBezTo>
                <a:cubicBezTo>
                  <a:pt x="160" y="11"/>
                  <a:pt x="149" y="0"/>
                  <a:pt x="135" y="0"/>
                </a:cubicBezTo>
                <a:close/>
                <a:moveTo>
                  <a:pt x="151" y="135"/>
                </a:moveTo>
                <a:cubicBezTo>
                  <a:pt x="151" y="144"/>
                  <a:pt x="144" y="151"/>
                  <a:pt x="135" y="151"/>
                </a:cubicBezTo>
                <a:cubicBezTo>
                  <a:pt x="25" y="151"/>
                  <a:pt x="25" y="151"/>
                  <a:pt x="25" y="151"/>
                </a:cubicBezTo>
                <a:cubicBezTo>
                  <a:pt x="16" y="151"/>
                  <a:pt x="9" y="144"/>
                  <a:pt x="9" y="135"/>
                </a:cubicBezTo>
                <a:cubicBezTo>
                  <a:pt x="9" y="25"/>
                  <a:pt x="9" y="25"/>
                  <a:pt x="9" y="25"/>
                </a:cubicBezTo>
                <a:cubicBezTo>
                  <a:pt x="9" y="16"/>
                  <a:pt x="16" y="9"/>
                  <a:pt x="25" y="9"/>
                </a:cubicBezTo>
                <a:cubicBezTo>
                  <a:pt x="135" y="9"/>
                  <a:pt x="135" y="9"/>
                  <a:pt x="135" y="9"/>
                </a:cubicBezTo>
                <a:cubicBezTo>
                  <a:pt x="144" y="9"/>
                  <a:pt x="151" y="16"/>
                  <a:pt x="151" y="25"/>
                </a:cubicBezTo>
                <a:lnTo>
                  <a:pt x="151" y="13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" name="Freeform 16">
            <a:extLst>
              <a:ext uri="{FF2B5EF4-FFF2-40B4-BE49-F238E27FC236}">
                <a16:creationId xmlns:a16="http://schemas.microsoft.com/office/drawing/2014/main" xmlns="" id="{8725092C-5C65-4DD1-AB6B-4DB2990EDEE9}"/>
              </a:ext>
            </a:extLst>
          </p:cNvPr>
          <p:cNvSpPr>
            <a:spLocks noEditPoints="1"/>
          </p:cNvSpPr>
          <p:nvPr/>
        </p:nvSpPr>
        <p:spPr bwMode="auto">
          <a:xfrm>
            <a:off x="2992438" y="2859088"/>
            <a:ext cx="539750" cy="544513"/>
          </a:xfrm>
          <a:custGeom>
            <a:avLst/>
            <a:gdLst>
              <a:gd name="T0" fmla="*/ 80 w 160"/>
              <a:gd name="T1" fmla="*/ 20 h 160"/>
              <a:gd name="T2" fmla="*/ 20 w 160"/>
              <a:gd name="T3" fmla="*/ 80 h 160"/>
              <a:gd name="T4" fmla="*/ 80 w 160"/>
              <a:gd name="T5" fmla="*/ 140 h 160"/>
              <a:gd name="T6" fmla="*/ 140 w 160"/>
              <a:gd name="T7" fmla="*/ 80 h 160"/>
              <a:gd name="T8" fmla="*/ 80 w 160"/>
              <a:gd name="T9" fmla="*/ 20 h 160"/>
              <a:gd name="T10" fmla="*/ 80 w 160"/>
              <a:gd name="T11" fmla="*/ 130 h 160"/>
              <a:gd name="T12" fmla="*/ 30 w 160"/>
              <a:gd name="T13" fmla="*/ 80 h 160"/>
              <a:gd name="T14" fmla="*/ 80 w 160"/>
              <a:gd name="T15" fmla="*/ 30 h 160"/>
              <a:gd name="T16" fmla="*/ 130 w 160"/>
              <a:gd name="T17" fmla="*/ 80 h 160"/>
              <a:gd name="T18" fmla="*/ 80 w 160"/>
              <a:gd name="T19" fmla="*/ 130 h 160"/>
              <a:gd name="T20" fmla="*/ 107 w 160"/>
              <a:gd name="T21" fmla="*/ 76 h 160"/>
              <a:gd name="T22" fmla="*/ 67 w 160"/>
              <a:gd name="T23" fmla="*/ 51 h 160"/>
              <a:gd name="T24" fmla="*/ 60 w 160"/>
              <a:gd name="T25" fmla="*/ 55 h 160"/>
              <a:gd name="T26" fmla="*/ 60 w 160"/>
              <a:gd name="T27" fmla="*/ 105 h 160"/>
              <a:gd name="T28" fmla="*/ 67 w 160"/>
              <a:gd name="T29" fmla="*/ 109 h 160"/>
              <a:gd name="T30" fmla="*/ 107 w 160"/>
              <a:gd name="T31" fmla="*/ 84 h 160"/>
              <a:gd name="T32" fmla="*/ 107 w 160"/>
              <a:gd name="T33" fmla="*/ 76 h 160"/>
              <a:gd name="T34" fmla="*/ 70 w 160"/>
              <a:gd name="T35" fmla="*/ 97 h 160"/>
              <a:gd name="T36" fmla="*/ 70 w 160"/>
              <a:gd name="T37" fmla="*/ 63 h 160"/>
              <a:gd name="T38" fmla="*/ 96 w 160"/>
              <a:gd name="T39" fmla="*/ 80 h 160"/>
              <a:gd name="T40" fmla="*/ 70 w 160"/>
              <a:gd name="T41" fmla="*/ 97 h 160"/>
              <a:gd name="T42" fmla="*/ 135 w 160"/>
              <a:gd name="T43" fmla="*/ 0 h 160"/>
              <a:gd name="T44" fmla="*/ 25 w 160"/>
              <a:gd name="T45" fmla="*/ 0 h 160"/>
              <a:gd name="T46" fmla="*/ 0 w 160"/>
              <a:gd name="T47" fmla="*/ 25 h 160"/>
              <a:gd name="T48" fmla="*/ 0 w 160"/>
              <a:gd name="T49" fmla="*/ 135 h 160"/>
              <a:gd name="T50" fmla="*/ 25 w 160"/>
              <a:gd name="T51" fmla="*/ 160 h 160"/>
              <a:gd name="T52" fmla="*/ 135 w 160"/>
              <a:gd name="T53" fmla="*/ 160 h 160"/>
              <a:gd name="T54" fmla="*/ 160 w 160"/>
              <a:gd name="T55" fmla="*/ 135 h 160"/>
              <a:gd name="T56" fmla="*/ 160 w 160"/>
              <a:gd name="T57" fmla="*/ 25 h 160"/>
              <a:gd name="T58" fmla="*/ 135 w 160"/>
              <a:gd name="T59" fmla="*/ 0 h 160"/>
              <a:gd name="T60" fmla="*/ 151 w 160"/>
              <a:gd name="T61" fmla="*/ 135 h 160"/>
              <a:gd name="T62" fmla="*/ 135 w 160"/>
              <a:gd name="T63" fmla="*/ 151 h 160"/>
              <a:gd name="T64" fmla="*/ 25 w 160"/>
              <a:gd name="T65" fmla="*/ 151 h 160"/>
              <a:gd name="T66" fmla="*/ 9 w 160"/>
              <a:gd name="T67" fmla="*/ 135 h 160"/>
              <a:gd name="T68" fmla="*/ 9 w 160"/>
              <a:gd name="T69" fmla="*/ 25 h 160"/>
              <a:gd name="T70" fmla="*/ 25 w 160"/>
              <a:gd name="T71" fmla="*/ 9 h 160"/>
              <a:gd name="T72" fmla="*/ 135 w 160"/>
              <a:gd name="T73" fmla="*/ 9 h 160"/>
              <a:gd name="T74" fmla="*/ 151 w 160"/>
              <a:gd name="T75" fmla="*/ 25 h 160"/>
              <a:gd name="T76" fmla="*/ 151 w 160"/>
              <a:gd name="T77" fmla="*/ 135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60" h="160">
                <a:moveTo>
                  <a:pt x="80" y="20"/>
                </a:moveTo>
                <a:cubicBezTo>
                  <a:pt x="47" y="20"/>
                  <a:pt x="20" y="47"/>
                  <a:pt x="20" y="80"/>
                </a:cubicBezTo>
                <a:cubicBezTo>
                  <a:pt x="20" y="113"/>
                  <a:pt x="47" y="140"/>
                  <a:pt x="80" y="140"/>
                </a:cubicBezTo>
                <a:cubicBezTo>
                  <a:pt x="113" y="140"/>
                  <a:pt x="140" y="113"/>
                  <a:pt x="140" y="80"/>
                </a:cubicBezTo>
                <a:cubicBezTo>
                  <a:pt x="140" y="47"/>
                  <a:pt x="113" y="20"/>
                  <a:pt x="80" y="20"/>
                </a:cubicBezTo>
                <a:close/>
                <a:moveTo>
                  <a:pt x="80" y="130"/>
                </a:moveTo>
                <a:cubicBezTo>
                  <a:pt x="52" y="130"/>
                  <a:pt x="30" y="108"/>
                  <a:pt x="30" y="80"/>
                </a:cubicBezTo>
                <a:cubicBezTo>
                  <a:pt x="30" y="52"/>
                  <a:pt x="52" y="30"/>
                  <a:pt x="80" y="30"/>
                </a:cubicBezTo>
                <a:cubicBezTo>
                  <a:pt x="108" y="30"/>
                  <a:pt x="130" y="52"/>
                  <a:pt x="130" y="80"/>
                </a:cubicBezTo>
                <a:cubicBezTo>
                  <a:pt x="130" y="108"/>
                  <a:pt x="108" y="130"/>
                  <a:pt x="80" y="130"/>
                </a:cubicBezTo>
                <a:close/>
                <a:moveTo>
                  <a:pt x="107" y="76"/>
                </a:moveTo>
                <a:cubicBezTo>
                  <a:pt x="67" y="51"/>
                  <a:pt x="67" y="51"/>
                  <a:pt x="67" y="51"/>
                </a:cubicBezTo>
                <a:cubicBezTo>
                  <a:pt x="64" y="49"/>
                  <a:pt x="60" y="51"/>
                  <a:pt x="60" y="55"/>
                </a:cubicBezTo>
                <a:cubicBezTo>
                  <a:pt x="60" y="105"/>
                  <a:pt x="60" y="105"/>
                  <a:pt x="60" y="105"/>
                </a:cubicBezTo>
                <a:cubicBezTo>
                  <a:pt x="60" y="109"/>
                  <a:pt x="64" y="111"/>
                  <a:pt x="67" y="109"/>
                </a:cubicBezTo>
                <a:cubicBezTo>
                  <a:pt x="107" y="84"/>
                  <a:pt x="107" y="84"/>
                  <a:pt x="107" y="84"/>
                </a:cubicBezTo>
                <a:cubicBezTo>
                  <a:pt x="110" y="82"/>
                  <a:pt x="110" y="78"/>
                  <a:pt x="107" y="76"/>
                </a:cubicBezTo>
                <a:close/>
                <a:moveTo>
                  <a:pt x="70" y="97"/>
                </a:moveTo>
                <a:cubicBezTo>
                  <a:pt x="70" y="63"/>
                  <a:pt x="70" y="63"/>
                  <a:pt x="70" y="63"/>
                </a:cubicBezTo>
                <a:cubicBezTo>
                  <a:pt x="96" y="80"/>
                  <a:pt x="96" y="80"/>
                  <a:pt x="96" y="80"/>
                </a:cubicBezTo>
                <a:lnTo>
                  <a:pt x="70" y="97"/>
                </a:lnTo>
                <a:close/>
                <a:moveTo>
                  <a:pt x="135" y="0"/>
                </a:moveTo>
                <a:cubicBezTo>
                  <a:pt x="25" y="0"/>
                  <a:pt x="25" y="0"/>
                  <a:pt x="25" y="0"/>
                </a:cubicBezTo>
                <a:cubicBezTo>
                  <a:pt x="11" y="0"/>
                  <a:pt x="0" y="11"/>
                  <a:pt x="0" y="25"/>
                </a:cubicBezTo>
                <a:cubicBezTo>
                  <a:pt x="0" y="135"/>
                  <a:pt x="0" y="135"/>
                  <a:pt x="0" y="135"/>
                </a:cubicBezTo>
                <a:cubicBezTo>
                  <a:pt x="0" y="149"/>
                  <a:pt x="11" y="160"/>
                  <a:pt x="25" y="160"/>
                </a:cubicBezTo>
                <a:cubicBezTo>
                  <a:pt x="135" y="160"/>
                  <a:pt x="135" y="160"/>
                  <a:pt x="135" y="160"/>
                </a:cubicBezTo>
                <a:cubicBezTo>
                  <a:pt x="149" y="160"/>
                  <a:pt x="160" y="149"/>
                  <a:pt x="160" y="135"/>
                </a:cubicBezTo>
                <a:cubicBezTo>
                  <a:pt x="160" y="25"/>
                  <a:pt x="160" y="25"/>
                  <a:pt x="160" y="25"/>
                </a:cubicBezTo>
                <a:cubicBezTo>
                  <a:pt x="160" y="11"/>
                  <a:pt x="149" y="0"/>
                  <a:pt x="135" y="0"/>
                </a:cubicBezTo>
                <a:close/>
                <a:moveTo>
                  <a:pt x="151" y="135"/>
                </a:moveTo>
                <a:cubicBezTo>
                  <a:pt x="151" y="144"/>
                  <a:pt x="144" y="151"/>
                  <a:pt x="135" y="151"/>
                </a:cubicBezTo>
                <a:cubicBezTo>
                  <a:pt x="25" y="151"/>
                  <a:pt x="25" y="151"/>
                  <a:pt x="25" y="151"/>
                </a:cubicBezTo>
                <a:cubicBezTo>
                  <a:pt x="16" y="151"/>
                  <a:pt x="9" y="144"/>
                  <a:pt x="9" y="135"/>
                </a:cubicBezTo>
                <a:cubicBezTo>
                  <a:pt x="9" y="25"/>
                  <a:pt x="9" y="25"/>
                  <a:pt x="9" y="25"/>
                </a:cubicBezTo>
                <a:cubicBezTo>
                  <a:pt x="9" y="16"/>
                  <a:pt x="16" y="9"/>
                  <a:pt x="25" y="9"/>
                </a:cubicBezTo>
                <a:cubicBezTo>
                  <a:pt x="135" y="9"/>
                  <a:pt x="135" y="9"/>
                  <a:pt x="135" y="9"/>
                </a:cubicBezTo>
                <a:cubicBezTo>
                  <a:pt x="144" y="9"/>
                  <a:pt x="151" y="16"/>
                  <a:pt x="151" y="25"/>
                </a:cubicBezTo>
                <a:lnTo>
                  <a:pt x="151" y="13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" name="Freeform 17">
            <a:extLst>
              <a:ext uri="{FF2B5EF4-FFF2-40B4-BE49-F238E27FC236}">
                <a16:creationId xmlns:a16="http://schemas.microsoft.com/office/drawing/2014/main" xmlns="" id="{02789530-C2A3-4053-9766-BDA0D01C6CB0}"/>
              </a:ext>
            </a:extLst>
          </p:cNvPr>
          <p:cNvSpPr>
            <a:spLocks noEditPoints="1"/>
          </p:cNvSpPr>
          <p:nvPr/>
        </p:nvSpPr>
        <p:spPr bwMode="auto">
          <a:xfrm>
            <a:off x="2992438" y="3471863"/>
            <a:ext cx="539750" cy="542925"/>
          </a:xfrm>
          <a:custGeom>
            <a:avLst/>
            <a:gdLst>
              <a:gd name="T0" fmla="*/ 50 w 160"/>
              <a:gd name="T1" fmla="*/ 80 h 160"/>
              <a:gd name="T2" fmla="*/ 110 w 160"/>
              <a:gd name="T3" fmla="*/ 80 h 160"/>
              <a:gd name="T4" fmla="*/ 80 w 160"/>
              <a:gd name="T5" fmla="*/ 100 h 160"/>
              <a:gd name="T6" fmla="*/ 80 w 160"/>
              <a:gd name="T7" fmla="*/ 60 h 160"/>
              <a:gd name="T8" fmla="*/ 80 w 160"/>
              <a:gd name="T9" fmla="*/ 100 h 160"/>
              <a:gd name="T10" fmla="*/ 137 w 160"/>
              <a:gd name="T11" fmla="*/ 61 h 160"/>
              <a:gd name="T12" fmla="*/ 144 w 160"/>
              <a:gd name="T13" fmla="*/ 37 h 160"/>
              <a:gd name="T14" fmla="*/ 129 w 160"/>
              <a:gd name="T15" fmla="*/ 16 h 160"/>
              <a:gd name="T16" fmla="*/ 107 w 160"/>
              <a:gd name="T17" fmla="*/ 27 h 160"/>
              <a:gd name="T18" fmla="*/ 95 w 160"/>
              <a:gd name="T19" fmla="*/ 4 h 160"/>
              <a:gd name="T20" fmla="*/ 70 w 160"/>
              <a:gd name="T21" fmla="*/ 0 h 160"/>
              <a:gd name="T22" fmla="*/ 61 w 160"/>
              <a:gd name="T23" fmla="*/ 23 h 160"/>
              <a:gd name="T24" fmla="*/ 37 w 160"/>
              <a:gd name="T25" fmla="*/ 16 h 160"/>
              <a:gd name="T26" fmla="*/ 16 w 160"/>
              <a:gd name="T27" fmla="*/ 31 h 160"/>
              <a:gd name="T28" fmla="*/ 27 w 160"/>
              <a:gd name="T29" fmla="*/ 53 h 160"/>
              <a:gd name="T30" fmla="*/ 4 w 160"/>
              <a:gd name="T31" fmla="*/ 65 h 160"/>
              <a:gd name="T32" fmla="*/ 0 w 160"/>
              <a:gd name="T33" fmla="*/ 90 h 160"/>
              <a:gd name="T34" fmla="*/ 23 w 160"/>
              <a:gd name="T35" fmla="*/ 99 h 160"/>
              <a:gd name="T36" fmla="*/ 16 w 160"/>
              <a:gd name="T37" fmla="*/ 123 h 160"/>
              <a:gd name="T38" fmla="*/ 31 w 160"/>
              <a:gd name="T39" fmla="*/ 144 h 160"/>
              <a:gd name="T40" fmla="*/ 53 w 160"/>
              <a:gd name="T41" fmla="*/ 133 h 160"/>
              <a:gd name="T42" fmla="*/ 65 w 160"/>
              <a:gd name="T43" fmla="*/ 156 h 160"/>
              <a:gd name="T44" fmla="*/ 90 w 160"/>
              <a:gd name="T45" fmla="*/ 160 h 160"/>
              <a:gd name="T46" fmla="*/ 99 w 160"/>
              <a:gd name="T47" fmla="*/ 137 h 160"/>
              <a:gd name="T48" fmla="*/ 123 w 160"/>
              <a:gd name="T49" fmla="*/ 144 h 160"/>
              <a:gd name="T50" fmla="*/ 144 w 160"/>
              <a:gd name="T51" fmla="*/ 129 h 160"/>
              <a:gd name="T52" fmla="*/ 134 w 160"/>
              <a:gd name="T53" fmla="*/ 107 h 160"/>
              <a:gd name="T54" fmla="*/ 156 w 160"/>
              <a:gd name="T55" fmla="*/ 95 h 160"/>
              <a:gd name="T56" fmla="*/ 160 w 160"/>
              <a:gd name="T57" fmla="*/ 70 h 160"/>
              <a:gd name="T58" fmla="*/ 151 w 160"/>
              <a:gd name="T59" fmla="*/ 86 h 160"/>
              <a:gd name="T60" fmla="*/ 129 w 160"/>
              <a:gd name="T61" fmla="*/ 93 h 160"/>
              <a:gd name="T62" fmla="*/ 124 w 160"/>
              <a:gd name="T63" fmla="*/ 110 h 160"/>
              <a:gd name="T64" fmla="*/ 125 w 160"/>
              <a:gd name="T65" fmla="*/ 134 h 160"/>
              <a:gd name="T66" fmla="*/ 105 w 160"/>
              <a:gd name="T67" fmla="*/ 124 h 160"/>
              <a:gd name="T68" fmla="*/ 90 w 160"/>
              <a:gd name="T69" fmla="*/ 132 h 160"/>
              <a:gd name="T70" fmla="*/ 74 w 160"/>
              <a:gd name="T71" fmla="*/ 151 h 160"/>
              <a:gd name="T72" fmla="*/ 67 w 160"/>
              <a:gd name="T73" fmla="*/ 129 h 160"/>
              <a:gd name="T74" fmla="*/ 50 w 160"/>
              <a:gd name="T75" fmla="*/ 124 h 160"/>
              <a:gd name="T76" fmla="*/ 26 w 160"/>
              <a:gd name="T77" fmla="*/ 125 h 160"/>
              <a:gd name="T78" fmla="*/ 36 w 160"/>
              <a:gd name="T79" fmla="*/ 105 h 160"/>
              <a:gd name="T80" fmla="*/ 28 w 160"/>
              <a:gd name="T81" fmla="*/ 90 h 160"/>
              <a:gd name="T82" fmla="*/ 9 w 160"/>
              <a:gd name="T83" fmla="*/ 74 h 160"/>
              <a:gd name="T84" fmla="*/ 31 w 160"/>
              <a:gd name="T85" fmla="*/ 67 h 160"/>
              <a:gd name="T86" fmla="*/ 36 w 160"/>
              <a:gd name="T87" fmla="*/ 50 h 160"/>
              <a:gd name="T88" fmla="*/ 35 w 160"/>
              <a:gd name="T89" fmla="*/ 26 h 160"/>
              <a:gd name="T90" fmla="*/ 55 w 160"/>
              <a:gd name="T91" fmla="*/ 36 h 160"/>
              <a:gd name="T92" fmla="*/ 70 w 160"/>
              <a:gd name="T93" fmla="*/ 28 h 160"/>
              <a:gd name="T94" fmla="*/ 86 w 160"/>
              <a:gd name="T95" fmla="*/ 9 h 160"/>
              <a:gd name="T96" fmla="*/ 93 w 160"/>
              <a:gd name="T97" fmla="*/ 31 h 160"/>
              <a:gd name="T98" fmla="*/ 110 w 160"/>
              <a:gd name="T99" fmla="*/ 36 h 160"/>
              <a:gd name="T100" fmla="*/ 134 w 160"/>
              <a:gd name="T101" fmla="*/ 35 h 160"/>
              <a:gd name="T102" fmla="*/ 124 w 160"/>
              <a:gd name="T103" fmla="*/ 55 h 160"/>
              <a:gd name="T104" fmla="*/ 132 w 160"/>
              <a:gd name="T105" fmla="*/ 70 h 160"/>
              <a:gd name="T106" fmla="*/ 151 w 160"/>
              <a:gd name="T107" fmla="*/ 86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60" h="160">
                <a:moveTo>
                  <a:pt x="80" y="50"/>
                </a:moveTo>
                <a:cubicBezTo>
                  <a:pt x="64" y="50"/>
                  <a:pt x="50" y="64"/>
                  <a:pt x="50" y="80"/>
                </a:cubicBezTo>
                <a:cubicBezTo>
                  <a:pt x="50" y="96"/>
                  <a:pt x="64" y="110"/>
                  <a:pt x="80" y="110"/>
                </a:cubicBezTo>
                <a:cubicBezTo>
                  <a:pt x="96" y="110"/>
                  <a:pt x="110" y="96"/>
                  <a:pt x="110" y="80"/>
                </a:cubicBezTo>
                <a:cubicBezTo>
                  <a:pt x="110" y="64"/>
                  <a:pt x="96" y="50"/>
                  <a:pt x="80" y="50"/>
                </a:cubicBezTo>
                <a:close/>
                <a:moveTo>
                  <a:pt x="80" y="100"/>
                </a:moveTo>
                <a:cubicBezTo>
                  <a:pt x="69" y="100"/>
                  <a:pt x="60" y="91"/>
                  <a:pt x="60" y="80"/>
                </a:cubicBezTo>
                <a:cubicBezTo>
                  <a:pt x="60" y="69"/>
                  <a:pt x="69" y="60"/>
                  <a:pt x="80" y="60"/>
                </a:cubicBezTo>
                <a:cubicBezTo>
                  <a:pt x="91" y="60"/>
                  <a:pt x="100" y="69"/>
                  <a:pt x="100" y="80"/>
                </a:cubicBezTo>
                <a:cubicBezTo>
                  <a:pt x="100" y="91"/>
                  <a:pt x="91" y="100"/>
                  <a:pt x="80" y="100"/>
                </a:cubicBezTo>
                <a:close/>
                <a:moveTo>
                  <a:pt x="156" y="65"/>
                </a:moveTo>
                <a:cubicBezTo>
                  <a:pt x="137" y="61"/>
                  <a:pt x="137" y="61"/>
                  <a:pt x="137" y="61"/>
                </a:cubicBezTo>
                <a:cubicBezTo>
                  <a:pt x="136" y="58"/>
                  <a:pt x="135" y="56"/>
                  <a:pt x="134" y="53"/>
                </a:cubicBezTo>
                <a:cubicBezTo>
                  <a:pt x="144" y="37"/>
                  <a:pt x="144" y="37"/>
                  <a:pt x="144" y="37"/>
                </a:cubicBezTo>
                <a:cubicBezTo>
                  <a:pt x="146" y="35"/>
                  <a:pt x="145" y="32"/>
                  <a:pt x="144" y="31"/>
                </a:cubicBezTo>
                <a:cubicBezTo>
                  <a:pt x="129" y="16"/>
                  <a:pt x="129" y="16"/>
                  <a:pt x="129" y="16"/>
                </a:cubicBezTo>
                <a:cubicBezTo>
                  <a:pt x="128" y="15"/>
                  <a:pt x="125" y="14"/>
                  <a:pt x="123" y="16"/>
                </a:cubicBezTo>
                <a:cubicBezTo>
                  <a:pt x="107" y="27"/>
                  <a:pt x="107" y="27"/>
                  <a:pt x="107" y="27"/>
                </a:cubicBezTo>
                <a:cubicBezTo>
                  <a:pt x="104" y="25"/>
                  <a:pt x="102" y="24"/>
                  <a:pt x="99" y="23"/>
                </a:cubicBezTo>
                <a:cubicBezTo>
                  <a:pt x="95" y="4"/>
                  <a:pt x="95" y="4"/>
                  <a:pt x="95" y="4"/>
                </a:cubicBezTo>
                <a:cubicBezTo>
                  <a:pt x="94" y="2"/>
                  <a:pt x="92" y="0"/>
                  <a:pt x="90" y="0"/>
                </a:cubicBezTo>
                <a:cubicBezTo>
                  <a:pt x="70" y="0"/>
                  <a:pt x="70" y="0"/>
                  <a:pt x="70" y="0"/>
                </a:cubicBezTo>
                <a:cubicBezTo>
                  <a:pt x="68" y="0"/>
                  <a:pt x="66" y="2"/>
                  <a:pt x="65" y="4"/>
                </a:cubicBezTo>
                <a:cubicBezTo>
                  <a:pt x="61" y="23"/>
                  <a:pt x="61" y="23"/>
                  <a:pt x="61" y="23"/>
                </a:cubicBezTo>
                <a:cubicBezTo>
                  <a:pt x="58" y="24"/>
                  <a:pt x="56" y="25"/>
                  <a:pt x="53" y="27"/>
                </a:cubicBezTo>
                <a:cubicBezTo>
                  <a:pt x="37" y="16"/>
                  <a:pt x="37" y="16"/>
                  <a:pt x="37" y="16"/>
                </a:cubicBezTo>
                <a:cubicBezTo>
                  <a:pt x="35" y="14"/>
                  <a:pt x="32" y="15"/>
                  <a:pt x="31" y="16"/>
                </a:cubicBezTo>
                <a:cubicBezTo>
                  <a:pt x="16" y="31"/>
                  <a:pt x="16" y="31"/>
                  <a:pt x="16" y="31"/>
                </a:cubicBezTo>
                <a:cubicBezTo>
                  <a:pt x="15" y="32"/>
                  <a:pt x="14" y="35"/>
                  <a:pt x="16" y="37"/>
                </a:cubicBezTo>
                <a:cubicBezTo>
                  <a:pt x="27" y="53"/>
                  <a:pt x="27" y="53"/>
                  <a:pt x="27" y="53"/>
                </a:cubicBezTo>
                <a:cubicBezTo>
                  <a:pt x="25" y="56"/>
                  <a:pt x="24" y="58"/>
                  <a:pt x="23" y="61"/>
                </a:cubicBezTo>
                <a:cubicBezTo>
                  <a:pt x="4" y="65"/>
                  <a:pt x="4" y="65"/>
                  <a:pt x="4" y="65"/>
                </a:cubicBezTo>
                <a:cubicBezTo>
                  <a:pt x="2" y="66"/>
                  <a:pt x="0" y="68"/>
                  <a:pt x="0" y="70"/>
                </a:cubicBezTo>
                <a:cubicBezTo>
                  <a:pt x="0" y="90"/>
                  <a:pt x="0" y="90"/>
                  <a:pt x="0" y="90"/>
                </a:cubicBezTo>
                <a:cubicBezTo>
                  <a:pt x="0" y="92"/>
                  <a:pt x="2" y="94"/>
                  <a:pt x="4" y="95"/>
                </a:cubicBezTo>
                <a:cubicBezTo>
                  <a:pt x="23" y="99"/>
                  <a:pt x="23" y="99"/>
                  <a:pt x="23" y="99"/>
                </a:cubicBezTo>
                <a:cubicBezTo>
                  <a:pt x="24" y="102"/>
                  <a:pt x="25" y="104"/>
                  <a:pt x="27" y="107"/>
                </a:cubicBezTo>
                <a:cubicBezTo>
                  <a:pt x="16" y="123"/>
                  <a:pt x="16" y="123"/>
                  <a:pt x="16" y="123"/>
                </a:cubicBezTo>
                <a:cubicBezTo>
                  <a:pt x="14" y="125"/>
                  <a:pt x="15" y="128"/>
                  <a:pt x="16" y="129"/>
                </a:cubicBezTo>
                <a:cubicBezTo>
                  <a:pt x="31" y="144"/>
                  <a:pt x="31" y="144"/>
                  <a:pt x="31" y="144"/>
                </a:cubicBezTo>
                <a:cubicBezTo>
                  <a:pt x="32" y="145"/>
                  <a:pt x="35" y="146"/>
                  <a:pt x="37" y="144"/>
                </a:cubicBezTo>
                <a:cubicBezTo>
                  <a:pt x="53" y="133"/>
                  <a:pt x="53" y="133"/>
                  <a:pt x="53" y="133"/>
                </a:cubicBezTo>
                <a:cubicBezTo>
                  <a:pt x="56" y="135"/>
                  <a:pt x="58" y="136"/>
                  <a:pt x="61" y="137"/>
                </a:cubicBezTo>
                <a:cubicBezTo>
                  <a:pt x="65" y="156"/>
                  <a:pt x="65" y="156"/>
                  <a:pt x="65" y="156"/>
                </a:cubicBezTo>
                <a:cubicBezTo>
                  <a:pt x="66" y="158"/>
                  <a:pt x="68" y="160"/>
                  <a:pt x="70" y="160"/>
                </a:cubicBezTo>
                <a:cubicBezTo>
                  <a:pt x="90" y="160"/>
                  <a:pt x="90" y="160"/>
                  <a:pt x="90" y="160"/>
                </a:cubicBezTo>
                <a:cubicBezTo>
                  <a:pt x="92" y="160"/>
                  <a:pt x="94" y="158"/>
                  <a:pt x="95" y="156"/>
                </a:cubicBezTo>
                <a:cubicBezTo>
                  <a:pt x="99" y="137"/>
                  <a:pt x="99" y="137"/>
                  <a:pt x="99" y="137"/>
                </a:cubicBezTo>
                <a:cubicBezTo>
                  <a:pt x="102" y="136"/>
                  <a:pt x="104" y="135"/>
                  <a:pt x="107" y="133"/>
                </a:cubicBezTo>
                <a:cubicBezTo>
                  <a:pt x="123" y="144"/>
                  <a:pt x="123" y="144"/>
                  <a:pt x="123" y="144"/>
                </a:cubicBezTo>
                <a:cubicBezTo>
                  <a:pt x="125" y="146"/>
                  <a:pt x="128" y="145"/>
                  <a:pt x="129" y="144"/>
                </a:cubicBezTo>
                <a:cubicBezTo>
                  <a:pt x="144" y="129"/>
                  <a:pt x="144" y="129"/>
                  <a:pt x="144" y="129"/>
                </a:cubicBezTo>
                <a:cubicBezTo>
                  <a:pt x="145" y="128"/>
                  <a:pt x="146" y="125"/>
                  <a:pt x="144" y="123"/>
                </a:cubicBezTo>
                <a:cubicBezTo>
                  <a:pt x="134" y="107"/>
                  <a:pt x="134" y="107"/>
                  <a:pt x="134" y="107"/>
                </a:cubicBezTo>
                <a:cubicBezTo>
                  <a:pt x="135" y="104"/>
                  <a:pt x="136" y="102"/>
                  <a:pt x="137" y="99"/>
                </a:cubicBezTo>
                <a:cubicBezTo>
                  <a:pt x="156" y="95"/>
                  <a:pt x="156" y="95"/>
                  <a:pt x="156" y="95"/>
                </a:cubicBezTo>
                <a:cubicBezTo>
                  <a:pt x="158" y="94"/>
                  <a:pt x="160" y="92"/>
                  <a:pt x="160" y="90"/>
                </a:cubicBezTo>
                <a:cubicBezTo>
                  <a:pt x="160" y="70"/>
                  <a:pt x="160" y="70"/>
                  <a:pt x="160" y="70"/>
                </a:cubicBezTo>
                <a:cubicBezTo>
                  <a:pt x="160" y="68"/>
                  <a:pt x="158" y="66"/>
                  <a:pt x="156" y="65"/>
                </a:cubicBezTo>
                <a:close/>
                <a:moveTo>
                  <a:pt x="151" y="86"/>
                </a:moveTo>
                <a:cubicBezTo>
                  <a:pt x="132" y="90"/>
                  <a:pt x="132" y="90"/>
                  <a:pt x="132" y="90"/>
                </a:cubicBezTo>
                <a:cubicBezTo>
                  <a:pt x="131" y="90"/>
                  <a:pt x="129" y="92"/>
                  <a:pt x="129" y="93"/>
                </a:cubicBezTo>
                <a:cubicBezTo>
                  <a:pt x="128" y="97"/>
                  <a:pt x="126" y="101"/>
                  <a:pt x="124" y="105"/>
                </a:cubicBezTo>
                <a:cubicBezTo>
                  <a:pt x="123" y="107"/>
                  <a:pt x="123" y="108"/>
                  <a:pt x="124" y="110"/>
                </a:cubicBezTo>
                <a:cubicBezTo>
                  <a:pt x="134" y="125"/>
                  <a:pt x="134" y="125"/>
                  <a:pt x="134" y="125"/>
                </a:cubicBezTo>
                <a:cubicBezTo>
                  <a:pt x="125" y="134"/>
                  <a:pt x="125" y="134"/>
                  <a:pt x="125" y="134"/>
                </a:cubicBezTo>
                <a:cubicBezTo>
                  <a:pt x="110" y="124"/>
                  <a:pt x="110" y="124"/>
                  <a:pt x="110" y="124"/>
                </a:cubicBezTo>
                <a:cubicBezTo>
                  <a:pt x="108" y="123"/>
                  <a:pt x="107" y="123"/>
                  <a:pt x="105" y="124"/>
                </a:cubicBezTo>
                <a:cubicBezTo>
                  <a:pt x="101" y="126"/>
                  <a:pt x="97" y="128"/>
                  <a:pt x="93" y="129"/>
                </a:cubicBezTo>
                <a:cubicBezTo>
                  <a:pt x="92" y="129"/>
                  <a:pt x="90" y="131"/>
                  <a:pt x="90" y="132"/>
                </a:cubicBezTo>
                <a:cubicBezTo>
                  <a:pt x="86" y="151"/>
                  <a:pt x="86" y="151"/>
                  <a:pt x="86" y="151"/>
                </a:cubicBezTo>
                <a:cubicBezTo>
                  <a:pt x="74" y="151"/>
                  <a:pt x="74" y="151"/>
                  <a:pt x="74" y="151"/>
                </a:cubicBezTo>
                <a:cubicBezTo>
                  <a:pt x="70" y="132"/>
                  <a:pt x="70" y="132"/>
                  <a:pt x="70" y="132"/>
                </a:cubicBezTo>
                <a:cubicBezTo>
                  <a:pt x="70" y="131"/>
                  <a:pt x="68" y="129"/>
                  <a:pt x="67" y="129"/>
                </a:cubicBezTo>
                <a:cubicBezTo>
                  <a:pt x="63" y="128"/>
                  <a:pt x="59" y="126"/>
                  <a:pt x="55" y="124"/>
                </a:cubicBezTo>
                <a:cubicBezTo>
                  <a:pt x="53" y="123"/>
                  <a:pt x="52" y="123"/>
                  <a:pt x="50" y="124"/>
                </a:cubicBezTo>
                <a:cubicBezTo>
                  <a:pt x="35" y="134"/>
                  <a:pt x="35" y="134"/>
                  <a:pt x="35" y="134"/>
                </a:cubicBezTo>
                <a:cubicBezTo>
                  <a:pt x="26" y="125"/>
                  <a:pt x="26" y="125"/>
                  <a:pt x="26" y="125"/>
                </a:cubicBezTo>
                <a:cubicBezTo>
                  <a:pt x="36" y="110"/>
                  <a:pt x="36" y="110"/>
                  <a:pt x="36" y="110"/>
                </a:cubicBezTo>
                <a:cubicBezTo>
                  <a:pt x="37" y="108"/>
                  <a:pt x="37" y="107"/>
                  <a:pt x="36" y="105"/>
                </a:cubicBezTo>
                <a:cubicBezTo>
                  <a:pt x="34" y="101"/>
                  <a:pt x="32" y="97"/>
                  <a:pt x="31" y="93"/>
                </a:cubicBezTo>
                <a:cubicBezTo>
                  <a:pt x="31" y="92"/>
                  <a:pt x="29" y="90"/>
                  <a:pt x="28" y="90"/>
                </a:cubicBezTo>
                <a:cubicBezTo>
                  <a:pt x="9" y="86"/>
                  <a:pt x="9" y="86"/>
                  <a:pt x="9" y="86"/>
                </a:cubicBezTo>
                <a:cubicBezTo>
                  <a:pt x="9" y="74"/>
                  <a:pt x="9" y="74"/>
                  <a:pt x="9" y="74"/>
                </a:cubicBezTo>
                <a:cubicBezTo>
                  <a:pt x="28" y="70"/>
                  <a:pt x="28" y="70"/>
                  <a:pt x="28" y="70"/>
                </a:cubicBezTo>
                <a:cubicBezTo>
                  <a:pt x="29" y="70"/>
                  <a:pt x="31" y="68"/>
                  <a:pt x="31" y="67"/>
                </a:cubicBezTo>
                <a:cubicBezTo>
                  <a:pt x="32" y="63"/>
                  <a:pt x="34" y="59"/>
                  <a:pt x="36" y="55"/>
                </a:cubicBezTo>
                <a:cubicBezTo>
                  <a:pt x="37" y="53"/>
                  <a:pt x="37" y="52"/>
                  <a:pt x="36" y="50"/>
                </a:cubicBezTo>
                <a:cubicBezTo>
                  <a:pt x="26" y="35"/>
                  <a:pt x="26" y="35"/>
                  <a:pt x="26" y="35"/>
                </a:cubicBezTo>
                <a:cubicBezTo>
                  <a:pt x="35" y="26"/>
                  <a:pt x="35" y="26"/>
                  <a:pt x="35" y="26"/>
                </a:cubicBezTo>
                <a:cubicBezTo>
                  <a:pt x="50" y="36"/>
                  <a:pt x="50" y="36"/>
                  <a:pt x="50" y="36"/>
                </a:cubicBezTo>
                <a:cubicBezTo>
                  <a:pt x="52" y="37"/>
                  <a:pt x="53" y="37"/>
                  <a:pt x="55" y="36"/>
                </a:cubicBezTo>
                <a:cubicBezTo>
                  <a:pt x="59" y="34"/>
                  <a:pt x="63" y="32"/>
                  <a:pt x="67" y="31"/>
                </a:cubicBezTo>
                <a:cubicBezTo>
                  <a:pt x="68" y="31"/>
                  <a:pt x="70" y="29"/>
                  <a:pt x="70" y="28"/>
                </a:cubicBezTo>
                <a:cubicBezTo>
                  <a:pt x="74" y="9"/>
                  <a:pt x="74" y="9"/>
                  <a:pt x="74" y="9"/>
                </a:cubicBezTo>
                <a:cubicBezTo>
                  <a:pt x="86" y="9"/>
                  <a:pt x="86" y="9"/>
                  <a:pt x="86" y="9"/>
                </a:cubicBezTo>
                <a:cubicBezTo>
                  <a:pt x="90" y="28"/>
                  <a:pt x="90" y="28"/>
                  <a:pt x="90" y="28"/>
                </a:cubicBezTo>
                <a:cubicBezTo>
                  <a:pt x="90" y="29"/>
                  <a:pt x="92" y="31"/>
                  <a:pt x="93" y="31"/>
                </a:cubicBezTo>
                <a:cubicBezTo>
                  <a:pt x="97" y="32"/>
                  <a:pt x="101" y="34"/>
                  <a:pt x="105" y="36"/>
                </a:cubicBezTo>
                <a:cubicBezTo>
                  <a:pt x="107" y="37"/>
                  <a:pt x="108" y="37"/>
                  <a:pt x="110" y="36"/>
                </a:cubicBezTo>
                <a:cubicBezTo>
                  <a:pt x="125" y="26"/>
                  <a:pt x="125" y="26"/>
                  <a:pt x="125" y="26"/>
                </a:cubicBezTo>
                <a:cubicBezTo>
                  <a:pt x="134" y="35"/>
                  <a:pt x="134" y="35"/>
                  <a:pt x="134" y="35"/>
                </a:cubicBezTo>
                <a:cubicBezTo>
                  <a:pt x="124" y="50"/>
                  <a:pt x="124" y="50"/>
                  <a:pt x="124" y="50"/>
                </a:cubicBezTo>
                <a:cubicBezTo>
                  <a:pt x="123" y="52"/>
                  <a:pt x="123" y="53"/>
                  <a:pt x="124" y="55"/>
                </a:cubicBezTo>
                <a:cubicBezTo>
                  <a:pt x="126" y="59"/>
                  <a:pt x="128" y="63"/>
                  <a:pt x="129" y="67"/>
                </a:cubicBezTo>
                <a:cubicBezTo>
                  <a:pt x="129" y="68"/>
                  <a:pt x="131" y="70"/>
                  <a:pt x="132" y="70"/>
                </a:cubicBezTo>
                <a:cubicBezTo>
                  <a:pt x="151" y="74"/>
                  <a:pt x="151" y="74"/>
                  <a:pt x="151" y="74"/>
                </a:cubicBezTo>
                <a:lnTo>
                  <a:pt x="151" y="8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8" name="Freeform 18">
            <a:extLst>
              <a:ext uri="{FF2B5EF4-FFF2-40B4-BE49-F238E27FC236}">
                <a16:creationId xmlns:a16="http://schemas.microsoft.com/office/drawing/2014/main" xmlns="" id="{F072E3FB-3D69-4D16-B70D-AE1173737547}"/>
              </a:ext>
            </a:extLst>
          </p:cNvPr>
          <p:cNvSpPr>
            <a:spLocks noEditPoints="1"/>
          </p:cNvSpPr>
          <p:nvPr/>
        </p:nvSpPr>
        <p:spPr bwMode="auto">
          <a:xfrm>
            <a:off x="2992438" y="4097338"/>
            <a:ext cx="539750" cy="506413"/>
          </a:xfrm>
          <a:custGeom>
            <a:avLst/>
            <a:gdLst>
              <a:gd name="T0" fmla="*/ 101 w 160"/>
              <a:gd name="T1" fmla="*/ 30 h 149"/>
              <a:gd name="T2" fmla="*/ 45 w 160"/>
              <a:gd name="T3" fmla="*/ 20 h 149"/>
              <a:gd name="T4" fmla="*/ 45 w 160"/>
              <a:gd name="T5" fmla="*/ 49 h 149"/>
              <a:gd name="T6" fmla="*/ 101 w 160"/>
              <a:gd name="T7" fmla="*/ 39 h 149"/>
              <a:gd name="T8" fmla="*/ 130 w 160"/>
              <a:gd name="T9" fmla="*/ 35 h 149"/>
              <a:gd name="T10" fmla="*/ 45 w 160"/>
              <a:gd name="T11" fmla="*/ 40 h 149"/>
              <a:gd name="T12" fmla="*/ 45 w 160"/>
              <a:gd name="T13" fmla="*/ 29 h 149"/>
              <a:gd name="T14" fmla="*/ 45 w 160"/>
              <a:gd name="T15" fmla="*/ 40 h 149"/>
              <a:gd name="T16" fmla="*/ 110 w 160"/>
              <a:gd name="T17" fmla="*/ 35 h 149"/>
              <a:gd name="T18" fmla="*/ 120 w 160"/>
              <a:gd name="T19" fmla="*/ 35 h 149"/>
              <a:gd name="T20" fmla="*/ 45 w 160"/>
              <a:gd name="T21" fmla="*/ 80 h 149"/>
              <a:gd name="T22" fmla="*/ 20 w 160"/>
              <a:gd name="T23" fmla="*/ 85 h 149"/>
              <a:gd name="T24" fmla="*/ 45 w 160"/>
              <a:gd name="T25" fmla="*/ 89 h 149"/>
              <a:gd name="T26" fmla="*/ 45 w 160"/>
              <a:gd name="T27" fmla="*/ 80 h 149"/>
              <a:gd name="T28" fmla="*/ 25 w 160"/>
              <a:gd name="T29" fmla="*/ 100 h 149"/>
              <a:gd name="T30" fmla="*/ 25 w 160"/>
              <a:gd name="T31" fmla="*/ 109 h 149"/>
              <a:gd name="T32" fmla="*/ 50 w 160"/>
              <a:gd name="T33" fmla="*/ 105 h 149"/>
              <a:gd name="T34" fmla="*/ 45 w 160"/>
              <a:gd name="T35" fmla="*/ 120 h 149"/>
              <a:gd name="T36" fmla="*/ 20 w 160"/>
              <a:gd name="T37" fmla="*/ 125 h 149"/>
              <a:gd name="T38" fmla="*/ 45 w 160"/>
              <a:gd name="T39" fmla="*/ 129 h 149"/>
              <a:gd name="T40" fmla="*/ 45 w 160"/>
              <a:gd name="T41" fmla="*/ 120 h 149"/>
              <a:gd name="T42" fmla="*/ 70 w 160"/>
              <a:gd name="T43" fmla="*/ 80 h 149"/>
              <a:gd name="T44" fmla="*/ 70 w 160"/>
              <a:gd name="T45" fmla="*/ 89 h 149"/>
              <a:gd name="T46" fmla="*/ 95 w 160"/>
              <a:gd name="T47" fmla="*/ 85 h 149"/>
              <a:gd name="T48" fmla="*/ 90 w 160"/>
              <a:gd name="T49" fmla="*/ 100 h 149"/>
              <a:gd name="T50" fmla="*/ 65 w 160"/>
              <a:gd name="T51" fmla="*/ 105 h 149"/>
              <a:gd name="T52" fmla="*/ 90 w 160"/>
              <a:gd name="T53" fmla="*/ 109 h 149"/>
              <a:gd name="T54" fmla="*/ 90 w 160"/>
              <a:gd name="T55" fmla="*/ 100 h 149"/>
              <a:gd name="T56" fmla="*/ 70 w 160"/>
              <a:gd name="T57" fmla="*/ 120 h 149"/>
              <a:gd name="T58" fmla="*/ 70 w 160"/>
              <a:gd name="T59" fmla="*/ 129 h 149"/>
              <a:gd name="T60" fmla="*/ 95 w 160"/>
              <a:gd name="T61" fmla="*/ 125 h 149"/>
              <a:gd name="T62" fmla="*/ 135 w 160"/>
              <a:gd name="T63" fmla="*/ 80 h 149"/>
              <a:gd name="T64" fmla="*/ 110 w 160"/>
              <a:gd name="T65" fmla="*/ 85 h 149"/>
              <a:gd name="T66" fmla="*/ 135 w 160"/>
              <a:gd name="T67" fmla="*/ 89 h 149"/>
              <a:gd name="T68" fmla="*/ 135 w 160"/>
              <a:gd name="T69" fmla="*/ 80 h 149"/>
              <a:gd name="T70" fmla="*/ 15 w 160"/>
              <a:gd name="T71" fmla="*/ 0 h 149"/>
              <a:gd name="T72" fmla="*/ 0 w 160"/>
              <a:gd name="T73" fmla="*/ 135 h 149"/>
              <a:gd name="T74" fmla="*/ 115 w 160"/>
              <a:gd name="T75" fmla="*/ 149 h 149"/>
              <a:gd name="T76" fmla="*/ 119 w 160"/>
              <a:gd name="T77" fmla="*/ 148 h 149"/>
              <a:gd name="T78" fmla="*/ 159 w 160"/>
              <a:gd name="T79" fmla="*/ 108 h 149"/>
              <a:gd name="T80" fmla="*/ 160 w 160"/>
              <a:gd name="T81" fmla="*/ 15 h 149"/>
              <a:gd name="T82" fmla="*/ 120 w 160"/>
              <a:gd name="T83" fmla="*/ 133 h 149"/>
              <a:gd name="T84" fmla="*/ 144 w 160"/>
              <a:gd name="T85" fmla="*/ 109 h 149"/>
              <a:gd name="T86" fmla="*/ 151 w 160"/>
              <a:gd name="T87" fmla="*/ 100 h 149"/>
              <a:gd name="T88" fmla="*/ 111 w 160"/>
              <a:gd name="T89" fmla="*/ 105 h 149"/>
              <a:gd name="T90" fmla="*/ 15 w 160"/>
              <a:gd name="T91" fmla="*/ 140 h 149"/>
              <a:gd name="T92" fmla="*/ 9 w 160"/>
              <a:gd name="T93" fmla="*/ 69 h 149"/>
              <a:gd name="T94" fmla="*/ 151 w 160"/>
              <a:gd name="T95" fmla="*/ 100 h 149"/>
              <a:gd name="T96" fmla="*/ 9 w 160"/>
              <a:gd name="T97" fmla="*/ 60 h 149"/>
              <a:gd name="T98" fmla="*/ 15 w 160"/>
              <a:gd name="T99" fmla="*/ 9 h 149"/>
              <a:gd name="T100" fmla="*/ 151 w 160"/>
              <a:gd name="T101" fmla="*/ 15 h 1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60" h="149">
                <a:moveTo>
                  <a:pt x="115" y="20"/>
                </a:moveTo>
                <a:cubicBezTo>
                  <a:pt x="109" y="20"/>
                  <a:pt x="103" y="24"/>
                  <a:pt x="101" y="30"/>
                </a:cubicBezTo>
                <a:cubicBezTo>
                  <a:pt x="59" y="30"/>
                  <a:pt x="59" y="30"/>
                  <a:pt x="59" y="30"/>
                </a:cubicBezTo>
                <a:cubicBezTo>
                  <a:pt x="57" y="24"/>
                  <a:pt x="51" y="20"/>
                  <a:pt x="45" y="20"/>
                </a:cubicBezTo>
                <a:cubicBezTo>
                  <a:pt x="37" y="20"/>
                  <a:pt x="30" y="27"/>
                  <a:pt x="30" y="35"/>
                </a:cubicBezTo>
                <a:cubicBezTo>
                  <a:pt x="30" y="43"/>
                  <a:pt x="37" y="49"/>
                  <a:pt x="45" y="49"/>
                </a:cubicBezTo>
                <a:cubicBezTo>
                  <a:pt x="51" y="49"/>
                  <a:pt x="57" y="45"/>
                  <a:pt x="59" y="39"/>
                </a:cubicBezTo>
                <a:cubicBezTo>
                  <a:pt x="101" y="39"/>
                  <a:pt x="101" y="39"/>
                  <a:pt x="101" y="39"/>
                </a:cubicBezTo>
                <a:cubicBezTo>
                  <a:pt x="103" y="45"/>
                  <a:pt x="109" y="49"/>
                  <a:pt x="115" y="49"/>
                </a:cubicBezTo>
                <a:cubicBezTo>
                  <a:pt x="123" y="49"/>
                  <a:pt x="130" y="43"/>
                  <a:pt x="130" y="35"/>
                </a:cubicBezTo>
                <a:cubicBezTo>
                  <a:pt x="130" y="27"/>
                  <a:pt x="123" y="20"/>
                  <a:pt x="115" y="20"/>
                </a:cubicBezTo>
                <a:close/>
                <a:moveTo>
                  <a:pt x="45" y="40"/>
                </a:moveTo>
                <a:cubicBezTo>
                  <a:pt x="42" y="40"/>
                  <a:pt x="40" y="38"/>
                  <a:pt x="40" y="35"/>
                </a:cubicBezTo>
                <a:cubicBezTo>
                  <a:pt x="40" y="32"/>
                  <a:pt x="42" y="29"/>
                  <a:pt x="45" y="29"/>
                </a:cubicBezTo>
                <a:cubicBezTo>
                  <a:pt x="48" y="29"/>
                  <a:pt x="50" y="32"/>
                  <a:pt x="50" y="35"/>
                </a:cubicBezTo>
                <a:cubicBezTo>
                  <a:pt x="50" y="38"/>
                  <a:pt x="48" y="40"/>
                  <a:pt x="45" y="40"/>
                </a:cubicBezTo>
                <a:close/>
                <a:moveTo>
                  <a:pt x="115" y="40"/>
                </a:moveTo>
                <a:cubicBezTo>
                  <a:pt x="112" y="40"/>
                  <a:pt x="110" y="38"/>
                  <a:pt x="110" y="35"/>
                </a:cubicBezTo>
                <a:cubicBezTo>
                  <a:pt x="110" y="32"/>
                  <a:pt x="112" y="29"/>
                  <a:pt x="115" y="29"/>
                </a:cubicBezTo>
                <a:cubicBezTo>
                  <a:pt x="118" y="29"/>
                  <a:pt x="120" y="32"/>
                  <a:pt x="120" y="35"/>
                </a:cubicBezTo>
                <a:cubicBezTo>
                  <a:pt x="120" y="38"/>
                  <a:pt x="118" y="40"/>
                  <a:pt x="115" y="40"/>
                </a:cubicBezTo>
                <a:close/>
                <a:moveTo>
                  <a:pt x="45" y="80"/>
                </a:moveTo>
                <a:cubicBezTo>
                  <a:pt x="25" y="80"/>
                  <a:pt x="25" y="80"/>
                  <a:pt x="25" y="80"/>
                </a:cubicBezTo>
                <a:cubicBezTo>
                  <a:pt x="22" y="80"/>
                  <a:pt x="20" y="82"/>
                  <a:pt x="20" y="85"/>
                </a:cubicBezTo>
                <a:cubicBezTo>
                  <a:pt x="20" y="87"/>
                  <a:pt x="22" y="89"/>
                  <a:pt x="25" y="89"/>
                </a:cubicBezTo>
                <a:cubicBezTo>
                  <a:pt x="45" y="89"/>
                  <a:pt x="45" y="89"/>
                  <a:pt x="45" y="89"/>
                </a:cubicBezTo>
                <a:cubicBezTo>
                  <a:pt x="48" y="89"/>
                  <a:pt x="50" y="87"/>
                  <a:pt x="50" y="85"/>
                </a:cubicBezTo>
                <a:cubicBezTo>
                  <a:pt x="50" y="82"/>
                  <a:pt x="48" y="80"/>
                  <a:pt x="45" y="80"/>
                </a:cubicBezTo>
                <a:close/>
                <a:moveTo>
                  <a:pt x="45" y="100"/>
                </a:moveTo>
                <a:cubicBezTo>
                  <a:pt x="25" y="100"/>
                  <a:pt x="25" y="100"/>
                  <a:pt x="25" y="100"/>
                </a:cubicBezTo>
                <a:cubicBezTo>
                  <a:pt x="22" y="100"/>
                  <a:pt x="20" y="102"/>
                  <a:pt x="20" y="105"/>
                </a:cubicBezTo>
                <a:cubicBezTo>
                  <a:pt x="20" y="107"/>
                  <a:pt x="22" y="109"/>
                  <a:pt x="25" y="109"/>
                </a:cubicBezTo>
                <a:cubicBezTo>
                  <a:pt x="45" y="109"/>
                  <a:pt x="45" y="109"/>
                  <a:pt x="45" y="109"/>
                </a:cubicBezTo>
                <a:cubicBezTo>
                  <a:pt x="48" y="109"/>
                  <a:pt x="50" y="107"/>
                  <a:pt x="50" y="105"/>
                </a:cubicBezTo>
                <a:cubicBezTo>
                  <a:pt x="50" y="102"/>
                  <a:pt x="48" y="100"/>
                  <a:pt x="45" y="100"/>
                </a:cubicBezTo>
                <a:close/>
                <a:moveTo>
                  <a:pt x="45" y="120"/>
                </a:moveTo>
                <a:cubicBezTo>
                  <a:pt x="25" y="120"/>
                  <a:pt x="25" y="120"/>
                  <a:pt x="25" y="120"/>
                </a:cubicBezTo>
                <a:cubicBezTo>
                  <a:pt x="22" y="120"/>
                  <a:pt x="20" y="122"/>
                  <a:pt x="20" y="125"/>
                </a:cubicBezTo>
                <a:cubicBezTo>
                  <a:pt x="20" y="127"/>
                  <a:pt x="22" y="129"/>
                  <a:pt x="25" y="129"/>
                </a:cubicBezTo>
                <a:cubicBezTo>
                  <a:pt x="45" y="129"/>
                  <a:pt x="45" y="129"/>
                  <a:pt x="45" y="129"/>
                </a:cubicBezTo>
                <a:cubicBezTo>
                  <a:pt x="48" y="129"/>
                  <a:pt x="50" y="127"/>
                  <a:pt x="50" y="125"/>
                </a:cubicBezTo>
                <a:cubicBezTo>
                  <a:pt x="50" y="122"/>
                  <a:pt x="48" y="120"/>
                  <a:pt x="45" y="120"/>
                </a:cubicBezTo>
                <a:close/>
                <a:moveTo>
                  <a:pt x="90" y="80"/>
                </a:moveTo>
                <a:cubicBezTo>
                  <a:pt x="70" y="80"/>
                  <a:pt x="70" y="80"/>
                  <a:pt x="70" y="80"/>
                </a:cubicBezTo>
                <a:cubicBezTo>
                  <a:pt x="67" y="80"/>
                  <a:pt x="65" y="82"/>
                  <a:pt x="65" y="85"/>
                </a:cubicBezTo>
                <a:cubicBezTo>
                  <a:pt x="65" y="87"/>
                  <a:pt x="67" y="89"/>
                  <a:pt x="70" y="89"/>
                </a:cubicBezTo>
                <a:cubicBezTo>
                  <a:pt x="90" y="89"/>
                  <a:pt x="90" y="89"/>
                  <a:pt x="90" y="89"/>
                </a:cubicBezTo>
                <a:cubicBezTo>
                  <a:pt x="93" y="89"/>
                  <a:pt x="95" y="87"/>
                  <a:pt x="95" y="85"/>
                </a:cubicBezTo>
                <a:cubicBezTo>
                  <a:pt x="95" y="82"/>
                  <a:pt x="93" y="80"/>
                  <a:pt x="90" y="80"/>
                </a:cubicBezTo>
                <a:close/>
                <a:moveTo>
                  <a:pt x="90" y="100"/>
                </a:moveTo>
                <a:cubicBezTo>
                  <a:pt x="70" y="100"/>
                  <a:pt x="70" y="100"/>
                  <a:pt x="70" y="100"/>
                </a:cubicBezTo>
                <a:cubicBezTo>
                  <a:pt x="67" y="100"/>
                  <a:pt x="65" y="102"/>
                  <a:pt x="65" y="105"/>
                </a:cubicBezTo>
                <a:cubicBezTo>
                  <a:pt x="65" y="107"/>
                  <a:pt x="67" y="109"/>
                  <a:pt x="70" y="109"/>
                </a:cubicBezTo>
                <a:cubicBezTo>
                  <a:pt x="90" y="109"/>
                  <a:pt x="90" y="109"/>
                  <a:pt x="90" y="109"/>
                </a:cubicBezTo>
                <a:cubicBezTo>
                  <a:pt x="93" y="109"/>
                  <a:pt x="95" y="107"/>
                  <a:pt x="95" y="105"/>
                </a:cubicBezTo>
                <a:cubicBezTo>
                  <a:pt x="95" y="102"/>
                  <a:pt x="93" y="100"/>
                  <a:pt x="90" y="100"/>
                </a:cubicBezTo>
                <a:close/>
                <a:moveTo>
                  <a:pt x="90" y="120"/>
                </a:moveTo>
                <a:cubicBezTo>
                  <a:pt x="70" y="120"/>
                  <a:pt x="70" y="120"/>
                  <a:pt x="70" y="120"/>
                </a:cubicBezTo>
                <a:cubicBezTo>
                  <a:pt x="67" y="120"/>
                  <a:pt x="65" y="122"/>
                  <a:pt x="65" y="125"/>
                </a:cubicBezTo>
                <a:cubicBezTo>
                  <a:pt x="65" y="127"/>
                  <a:pt x="67" y="129"/>
                  <a:pt x="70" y="129"/>
                </a:cubicBezTo>
                <a:cubicBezTo>
                  <a:pt x="90" y="129"/>
                  <a:pt x="90" y="129"/>
                  <a:pt x="90" y="129"/>
                </a:cubicBezTo>
                <a:cubicBezTo>
                  <a:pt x="93" y="129"/>
                  <a:pt x="95" y="127"/>
                  <a:pt x="95" y="125"/>
                </a:cubicBezTo>
                <a:cubicBezTo>
                  <a:pt x="95" y="122"/>
                  <a:pt x="93" y="120"/>
                  <a:pt x="90" y="120"/>
                </a:cubicBezTo>
                <a:close/>
                <a:moveTo>
                  <a:pt x="135" y="80"/>
                </a:moveTo>
                <a:cubicBezTo>
                  <a:pt x="115" y="80"/>
                  <a:pt x="115" y="80"/>
                  <a:pt x="115" y="80"/>
                </a:cubicBezTo>
                <a:cubicBezTo>
                  <a:pt x="112" y="80"/>
                  <a:pt x="110" y="82"/>
                  <a:pt x="110" y="85"/>
                </a:cubicBezTo>
                <a:cubicBezTo>
                  <a:pt x="110" y="87"/>
                  <a:pt x="112" y="89"/>
                  <a:pt x="115" y="89"/>
                </a:cubicBezTo>
                <a:cubicBezTo>
                  <a:pt x="135" y="89"/>
                  <a:pt x="135" y="89"/>
                  <a:pt x="135" y="89"/>
                </a:cubicBezTo>
                <a:cubicBezTo>
                  <a:pt x="138" y="89"/>
                  <a:pt x="140" y="87"/>
                  <a:pt x="140" y="85"/>
                </a:cubicBezTo>
                <a:cubicBezTo>
                  <a:pt x="140" y="82"/>
                  <a:pt x="138" y="80"/>
                  <a:pt x="135" y="80"/>
                </a:cubicBezTo>
                <a:close/>
                <a:moveTo>
                  <a:pt x="145" y="0"/>
                </a:moveTo>
                <a:cubicBezTo>
                  <a:pt x="15" y="0"/>
                  <a:pt x="15" y="0"/>
                  <a:pt x="15" y="0"/>
                </a:cubicBezTo>
                <a:cubicBezTo>
                  <a:pt x="7" y="0"/>
                  <a:pt x="0" y="7"/>
                  <a:pt x="0" y="15"/>
                </a:cubicBezTo>
                <a:cubicBezTo>
                  <a:pt x="0" y="135"/>
                  <a:pt x="0" y="135"/>
                  <a:pt x="0" y="135"/>
                </a:cubicBezTo>
                <a:cubicBezTo>
                  <a:pt x="0" y="143"/>
                  <a:pt x="7" y="149"/>
                  <a:pt x="15" y="149"/>
                </a:cubicBezTo>
                <a:cubicBezTo>
                  <a:pt x="115" y="149"/>
                  <a:pt x="115" y="149"/>
                  <a:pt x="115" y="149"/>
                </a:cubicBezTo>
                <a:cubicBezTo>
                  <a:pt x="115" y="149"/>
                  <a:pt x="115" y="149"/>
                  <a:pt x="115" y="149"/>
                </a:cubicBezTo>
                <a:cubicBezTo>
                  <a:pt x="117" y="149"/>
                  <a:pt x="118" y="149"/>
                  <a:pt x="119" y="148"/>
                </a:cubicBezTo>
                <a:cubicBezTo>
                  <a:pt x="119" y="148"/>
                  <a:pt x="119" y="148"/>
                  <a:pt x="119" y="148"/>
                </a:cubicBezTo>
                <a:cubicBezTo>
                  <a:pt x="159" y="108"/>
                  <a:pt x="159" y="108"/>
                  <a:pt x="159" y="108"/>
                </a:cubicBezTo>
                <a:cubicBezTo>
                  <a:pt x="159" y="107"/>
                  <a:pt x="160" y="106"/>
                  <a:pt x="160" y="105"/>
                </a:cubicBezTo>
                <a:cubicBezTo>
                  <a:pt x="160" y="15"/>
                  <a:pt x="160" y="15"/>
                  <a:pt x="160" y="15"/>
                </a:cubicBezTo>
                <a:cubicBezTo>
                  <a:pt x="160" y="7"/>
                  <a:pt x="153" y="0"/>
                  <a:pt x="145" y="0"/>
                </a:cubicBezTo>
                <a:close/>
                <a:moveTo>
                  <a:pt x="120" y="133"/>
                </a:moveTo>
                <a:cubicBezTo>
                  <a:pt x="120" y="109"/>
                  <a:pt x="120" y="109"/>
                  <a:pt x="120" y="109"/>
                </a:cubicBezTo>
                <a:cubicBezTo>
                  <a:pt x="144" y="109"/>
                  <a:pt x="144" y="109"/>
                  <a:pt x="144" y="109"/>
                </a:cubicBezTo>
                <a:lnTo>
                  <a:pt x="120" y="133"/>
                </a:lnTo>
                <a:close/>
                <a:moveTo>
                  <a:pt x="151" y="100"/>
                </a:moveTo>
                <a:cubicBezTo>
                  <a:pt x="115" y="100"/>
                  <a:pt x="115" y="100"/>
                  <a:pt x="115" y="100"/>
                </a:cubicBezTo>
                <a:cubicBezTo>
                  <a:pt x="113" y="100"/>
                  <a:pt x="111" y="102"/>
                  <a:pt x="111" y="105"/>
                </a:cubicBezTo>
                <a:cubicBezTo>
                  <a:pt x="111" y="140"/>
                  <a:pt x="111" y="140"/>
                  <a:pt x="111" y="140"/>
                </a:cubicBezTo>
                <a:cubicBezTo>
                  <a:pt x="15" y="140"/>
                  <a:pt x="15" y="140"/>
                  <a:pt x="15" y="140"/>
                </a:cubicBezTo>
                <a:cubicBezTo>
                  <a:pt x="12" y="140"/>
                  <a:pt x="9" y="138"/>
                  <a:pt x="9" y="135"/>
                </a:cubicBezTo>
                <a:cubicBezTo>
                  <a:pt x="9" y="69"/>
                  <a:pt x="9" y="69"/>
                  <a:pt x="9" y="69"/>
                </a:cubicBezTo>
                <a:cubicBezTo>
                  <a:pt x="151" y="69"/>
                  <a:pt x="151" y="69"/>
                  <a:pt x="151" y="69"/>
                </a:cubicBezTo>
                <a:lnTo>
                  <a:pt x="151" y="100"/>
                </a:lnTo>
                <a:close/>
                <a:moveTo>
                  <a:pt x="151" y="60"/>
                </a:moveTo>
                <a:cubicBezTo>
                  <a:pt x="9" y="60"/>
                  <a:pt x="9" y="60"/>
                  <a:pt x="9" y="60"/>
                </a:cubicBezTo>
                <a:cubicBezTo>
                  <a:pt x="9" y="15"/>
                  <a:pt x="9" y="15"/>
                  <a:pt x="9" y="15"/>
                </a:cubicBezTo>
                <a:cubicBezTo>
                  <a:pt x="9" y="12"/>
                  <a:pt x="12" y="9"/>
                  <a:pt x="15" y="9"/>
                </a:cubicBezTo>
                <a:cubicBezTo>
                  <a:pt x="145" y="9"/>
                  <a:pt x="145" y="9"/>
                  <a:pt x="145" y="9"/>
                </a:cubicBezTo>
                <a:cubicBezTo>
                  <a:pt x="148" y="9"/>
                  <a:pt x="151" y="12"/>
                  <a:pt x="151" y="15"/>
                </a:cubicBezTo>
                <a:lnTo>
                  <a:pt x="151" y="6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" name="Freeform 19">
            <a:extLst>
              <a:ext uri="{FF2B5EF4-FFF2-40B4-BE49-F238E27FC236}">
                <a16:creationId xmlns:a16="http://schemas.microsoft.com/office/drawing/2014/main" xmlns="" id="{11B5D603-BC65-4C61-A16F-3AE005969B19}"/>
              </a:ext>
            </a:extLst>
          </p:cNvPr>
          <p:cNvSpPr>
            <a:spLocks noEditPoints="1"/>
          </p:cNvSpPr>
          <p:nvPr/>
        </p:nvSpPr>
        <p:spPr bwMode="auto">
          <a:xfrm>
            <a:off x="2992438" y="4695825"/>
            <a:ext cx="576263" cy="539750"/>
          </a:xfrm>
          <a:custGeom>
            <a:avLst/>
            <a:gdLst>
              <a:gd name="T0" fmla="*/ 49 w 171"/>
              <a:gd name="T1" fmla="*/ 123 h 159"/>
              <a:gd name="T2" fmla="*/ 44 w 171"/>
              <a:gd name="T3" fmla="*/ 135 h 159"/>
              <a:gd name="T4" fmla="*/ 51 w 171"/>
              <a:gd name="T5" fmla="*/ 135 h 159"/>
              <a:gd name="T6" fmla="*/ 55 w 171"/>
              <a:gd name="T7" fmla="*/ 123 h 159"/>
              <a:gd name="T8" fmla="*/ 77 w 171"/>
              <a:gd name="T9" fmla="*/ 123 h 159"/>
              <a:gd name="T10" fmla="*/ 72 w 171"/>
              <a:gd name="T11" fmla="*/ 135 h 159"/>
              <a:gd name="T12" fmla="*/ 79 w 171"/>
              <a:gd name="T13" fmla="*/ 135 h 159"/>
              <a:gd name="T14" fmla="*/ 83 w 171"/>
              <a:gd name="T15" fmla="*/ 123 h 159"/>
              <a:gd name="T16" fmla="*/ 105 w 171"/>
              <a:gd name="T17" fmla="*/ 123 h 159"/>
              <a:gd name="T18" fmla="*/ 100 w 171"/>
              <a:gd name="T19" fmla="*/ 135 h 159"/>
              <a:gd name="T20" fmla="*/ 107 w 171"/>
              <a:gd name="T21" fmla="*/ 135 h 159"/>
              <a:gd name="T22" fmla="*/ 111 w 171"/>
              <a:gd name="T23" fmla="*/ 123 h 159"/>
              <a:gd name="T24" fmla="*/ 25 w 171"/>
              <a:gd name="T25" fmla="*/ 147 h 159"/>
              <a:gd name="T26" fmla="*/ 20 w 171"/>
              <a:gd name="T27" fmla="*/ 158 h 159"/>
              <a:gd name="T28" fmla="*/ 27 w 171"/>
              <a:gd name="T29" fmla="*/ 158 h 159"/>
              <a:gd name="T30" fmla="*/ 32 w 171"/>
              <a:gd name="T31" fmla="*/ 147 h 159"/>
              <a:gd name="T32" fmla="*/ 53 w 171"/>
              <a:gd name="T33" fmla="*/ 147 h 159"/>
              <a:gd name="T34" fmla="*/ 49 w 171"/>
              <a:gd name="T35" fmla="*/ 158 h 159"/>
              <a:gd name="T36" fmla="*/ 55 w 171"/>
              <a:gd name="T37" fmla="*/ 158 h 159"/>
              <a:gd name="T38" fmla="*/ 60 w 171"/>
              <a:gd name="T39" fmla="*/ 147 h 159"/>
              <a:gd name="T40" fmla="*/ 81 w 171"/>
              <a:gd name="T41" fmla="*/ 147 h 159"/>
              <a:gd name="T42" fmla="*/ 77 w 171"/>
              <a:gd name="T43" fmla="*/ 158 h 159"/>
              <a:gd name="T44" fmla="*/ 83 w 171"/>
              <a:gd name="T45" fmla="*/ 158 h 159"/>
              <a:gd name="T46" fmla="*/ 88 w 171"/>
              <a:gd name="T47" fmla="*/ 147 h 159"/>
              <a:gd name="T48" fmla="*/ 141 w 171"/>
              <a:gd name="T49" fmla="*/ 50 h 159"/>
              <a:gd name="T50" fmla="*/ 40 w 171"/>
              <a:gd name="T51" fmla="*/ 38 h 159"/>
              <a:gd name="T52" fmla="*/ 0 w 171"/>
              <a:gd name="T53" fmla="*/ 75 h 159"/>
              <a:gd name="T54" fmla="*/ 127 w 171"/>
              <a:gd name="T55" fmla="*/ 113 h 159"/>
              <a:gd name="T56" fmla="*/ 127 w 171"/>
              <a:gd name="T57" fmla="*/ 103 h 159"/>
              <a:gd name="T58" fmla="*/ 9 w 171"/>
              <a:gd name="T59" fmla="*/ 75 h 159"/>
              <a:gd name="T60" fmla="*/ 61 w 171"/>
              <a:gd name="T61" fmla="*/ 56 h 159"/>
              <a:gd name="T62" fmla="*/ 64 w 171"/>
              <a:gd name="T63" fmla="*/ 48 h 159"/>
              <a:gd name="T64" fmla="*/ 89 w 171"/>
              <a:gd name="T65" fmla="*/ 9 h 159"/>
              <a:gd name="T66" fmla="*/ 127 w 171"/>
              <a:gd name="T67" fmla="*/ 47 h 159"/>
              <a:gd name="T68" fmla="*/ 104 w 171"/>
              <a:gd name="T69" fmla="*/ 63 h 159"/>
              <a:gd name="T70" fmla="*/ 143 w 171"/>
              <a:gd name="T71" fmla="*/ 63 h 159"/>
              <a:gd name="T72" fmla="*/ 127 w 171"/>
              <a:gd name="T73" fmla="*/ 103 h 1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71" h="159">
                <a:moveTo>
                  <a:pt x="55" y="123"/>
                </a:moveTo>
                <a:cubicBezTo>
                  <a:pt x="53" y="121"/>
                  <a:pt x="50" y="121"/>
                  <a:pt x="49" y="123"/>
                </a:cubicBezTo>
                <a:cubicBezTo>
                  <a:pt x="44" y="128"/>
                  <a:pt x="44" y="128"/>
                  <a:pt x="44" y="128"/>
                </a:cubicBezTo>
                <a:cubicBezTo>
                  <a:pt x="42" y="130"/>
                  <a:pt x="42" y="133"/>
                  <a:pt x="44" y="135"/>
                </a:cubicBezTo>
                <a:cubicBezTo>
                  <a:pt x="45" y="135"/>
                  <a:pt x="46" y="136"/>
                  <a:pt x="47" y="136"/>
                </a:cubicBezTo>
                <a:cubicBezTo>
                  <a:pt x="48" y="136"/>
                  <a:pt x="50" y="135"/>
                  <a:pt x="51" y="135"/>
                </a:cubicBezTo>
                <a:cubicBezTo>
                  <a:pt x="55" y="130"/>
                  <a:pt x="55" y="130"/>
                  <a:pt x="55" y="130"/>
                </a:cubicBezTo>
                <a:cubicBezTo>
                  <a:pt x="57" y="128"/>
                  <a:pt x="57" y="125"/>
                  <a:pt x="55" y="123"/>
                </a:cubicBezTo>
                <a:close/>
                <a:moveTo>
                  <a:pt x="83" y="123"/>
                </a:moveTo>
                <a:cubicBezTo>
                  <a:pt x="81" y="121"/>
                  <a:pt x="79" y="121"/>
                  <a:pt x="77" y="123"/>
                </a:cubicBezTo>
                <a:cubicBezTo>
                  <a:pt x="72" y="128"/>
                  <a:pt x="72" y="128"/>
                  <a:pt x="72" y="128"/>
                </a:cubicBezTo>
                <a:cubicBezTo>
                  <a:pt x="70" y="130"/>
                  <a:pt x="70" y="133"/>
                  <a:pt x="72" y="135"/>
                </a:cubicBezTo>
                <a:cubicBezTo>
                  <a:pt x="73" y="135"/>
                  <a:pt x="74" y="136"/>
                  <a:pt x="75" y="136"/>
                </a:cubicBezTo>
                <a:cubicBezTo>
                  <a:pt x="77" y="136"/>
                  <a:pt x="78" y="135"/>
                  <a:pt x="79" y="135"/>
                </a:cubicBezTo>
                <a:cubicBezTo>
                  <a:pt x="83" y="130"/>
                  <a:pt x="83" y="130"/>
                  <a:pt x="83" y="130"/>
                </a:cubicBezTo>
                <a:cubicBezTo>
                  <a:pt x="85" y="128"/>
                  <a:pt x="85" y="125"/>
                  <a:pt x="83" y="123"/>
                </a:cubicBezTo>
                <a:close/>
                <a:moveTo>
                  <a:pt x="111" y="123"/>
                </a:moveTo>
                <a:cubicBezTo>
                  <a:pt x="110" y="121"/>
                  <a:pt x="107" y="121"/>
                  <a:pt x="105" y="123"/>
                </a:cubicBezTo>
                <a:cubicBezTo>
                  <a:pt x="100" y="128"/>
                  <a:pt x="100" y="128"/>
                  <a:pt x="100" y="128"/>
                </a:cubicBezTo>
                <a:cubicBezTo>
                  <a:pt x="98" y="130"/>
                  <a:pt x="98" y="133"/>
                  <a:pt x="100" y="135"/>
                </a:cubicBezTo>
                <a:cubicBezTo>
                  <a:pt x="101" y="135"/>
                  <a:pt x="102" y="136"/>
                  <a:pt x="103" y="136"/>
                </a:cubicBezTo>
                <a:cubicBezTo>
                  <a:pt x="105" y="136"/>
                  <a:pt x="106" y="135"/>
                  <a:pt x="107" y="135"/>
                </a:cubicBezTo>
                <a:cubicBezTo>
                  <a:pt x="111" y="130"/>
                  <a:pt x="111" y="130"/>
                  <a:pt x="111" y="130"/>
                </a:cubicBezTo>
                <a:cubicBezTo>
                  <a:pt x="113" y="128"/>
                  <a:pt x="113" y="125"/>
                  <a:pt x="111" y="123"/>
                </a:cubicBezTo>
                <a:close/>
                <a:moveTo>
                  <a:pt x="32" y="147"/>
                </a:moveTo>
                <a:cubicBezTo>
                  <a:pt x="30" y="145"/>
                  <a:pt x="27" y="145"/>
                  <a:pt x="25" y="147"/>
                </a:cubicBezTo>
                <a:cubicBezTo>
                  <a:pt x="20" y="151"/>
                  <a:pt x="20" y="151"/>
                  <a:pt x="20" y="151"/>
                </a:cubicBezTo>
                <a:cubicBezTo>
                  <a:pt x="19" y="153"/>
                  <a:pt x="19" y="156"/>
                  <a:pt x="20" y="158"/>
                </a:cubicBezTo>
                <a:cubicBezTo>
                  <a:pt x="21" y="159"/>
                  <a:pt x="23" y="159"/>
                  <a:pt x="24" y="159"/>
                </a:cubicBezTo>
                <a:cubicBezTo>
                  <a:pt x="25" y="159"/>
                  <a:pt x="26" y="159"/>
                  <a:pt x="27" y="158"/>
                </a:cubicBezTo>
                <a:cubicBezTo>
                  <a:pt x="32" y="153"/>
                  <a:pt x="32" y="153"/>
                  <a:pt x="32" y="153"/>
                </a:cubicBezTo>
                <a:cubicBezTo>
                  <a:pt x="34" y="152"/>
                  <a:pt x="34" y="149"/>
                  <a:pt x="32" y="147"/>
                </a:cubicBezTo>
                <a:close/>
                <a:moveTo>
                  <a:pt x="60" y="147"/>
                </a:moveTo>
                <a:cubicBezTo>
                  <a:pt x="58" y="145"/>
                  <a:pt x="55" y="145"/>
                  <a:pt x="53" y="147"/>
                </a:cubicBezTo>
                <a:cubicBezTo>
                  <a:pt x="49" y="151"/>
                  <a:pt x="49" y="151"/>
                  <a:pt x="49" y="151"/>
                </a:cubicBezTo>
                <a:cubicBezTo>
                  <a:pt x="47" y="153"/>
                  <a:pt x="47" y="156"/>
                  <a:pt x="49" y="158"/>
                </a:cubicBezTo>
                <a:cubicBezTo>
                  <a:pt x="49" y="159"/>
                  <a:pt x="51" y="159"/>
                  <a:pt x="52" y="159"/>
                </a:cubicBezTo>
                <a:cubicBezTo>
                  <a:pt x="53" y="159"/>
                  <a:pt x="54" y="159"/>
                  <a:pt x="55" y="158"/>
                </a:cubicBezTo>
                <a:cubicBezTo>
                  <a:pt x="60" y="153"/>
                  <a:pt x="60" y="153"/>
                  <a:pt x="60" y="153"/>
                </a:cubicBezTo>
                <a:cubicBezTo>
                  <a:pt x="62" y="152"/>
                  <a:pt x="62" y="149"/>
                  <a:pt x="60" y="147"/>
                </a:cubicBezTo>
                <a:close/>
                <a:moveTo>
                  <a:pt x="88" y="147"/>
                </a:moveTo>
                <a:cubicBezTo>
                  <a:pt x="86" y="145"/>
                  <a:pt x="83" y="145"/>
                  <a:pt x="81" y="147"/>
                </a:cubicBezTo>
                <a:cubicBezTo>
                  <a:pt x="77" y="151"/>
                  <a:pt x="77" y="151"/>
                  <a:pt x="77" y="151"/>
                </a:cubicBezTo>
                <a:cubicBezTo>
                  <a:pt x="75" y="153"/>
                  <a:pt x="75" y="156"/>
                  <a:pt x="77" y="158"/>
                </a:cubicBezTo>
                <a:cubicBezTo>
                  <a:pt x="78" y="159"/>
                  <a:pt x="79" y="159"/>
                  <a:pt x="80" y="159"/>
                </a:cubicBezTo>
                <a:cubicBezTo>
                  <a:pt x="81" y="159"/>
                  <a:pt x="82" y="159"/>
                  <a:pt x="83" y="158"/>
                </a:cubicBezTo>
                <a:cubicBezTo>
                  <a:pt x="88" y="153"/>
                  <a:pt x="88" y="153"/>
                  <a:pt x="88" y="153"/>
                </a:cubicBezTo>
                <a:cubicBezTo>
                  <a:pt x="90" y="152"/>
                  <a:pt x="90" y="149"/>
                  <a:pt x="88" y="147"/>
                </a:cubicBezTo>
                <a:close/>
                <a:moveTo>
                  <a:pt x="150" y="56"/>
                </a:moveTo>
                <a:cubicBezTo>
                  <a:pt x="147" y="54"/>
                  <a:pt x="144" y="52"/>
                  <a:pt x="141" y="50"/>
                </a:cubicBezTo>
                <a:cubicBezTo>
                  <a:pt x="140" y="22"/>
                  <a:pt x="117" y="0"/>
                  <a:pt x="89" y="0"/>
                </a:cubicBezTo>
                <a:cubicBezTo>
                  <a:pt x="66" y="0"/>
                  <a:pt x="46" y="16"/>
                  <a:pt x="40" y="38"/>
                </a:cubicBezTo>
                <a:cubicBezTo>
                  <a:pt x="39" y="38"/>
                  <a:pt x="38" y="38"/>
                  <a:pt x="38" y="38"/>
                </a:cubicBezTo>
                <a:cubicBezTo>
                  <a:pt x="17" y="38"/>
                  <a:pt x="0" y="54"/>
                  <a:pt x="0" y="75"/>
                </a:cubicBezTo>
                <a:cubicBezTo>
                  <a:pt x="0" y="96"/>
                  <a:pt x="17" y="113"/>
                  <a:pt x="38" y="113"/>
                </a:cubicBezTo>
                <a:cubicBezTo>
                  <a:pt x="127" y="113"/>
                  <a:pt x="127" y="113"/>
                  <a:pt x="127" y="113"/>
                </a:cubicBezTo>
                <a:cubicBezTo>
                  <a:pt x="157" y="113"/>
                  <a:pt x="171" y="77"/>
                  <a:pt x="150" y="56"/>
                </a:cubicBezTo>
                <a:close/>
                <a:moveTo>
                  <a:pt x="127" y="103"/>
                </a:moveTo>
                <a:cubicBezTo>
                  <a:pt x="38" y="103"/>
                  <a:pt x="38" y="103"/>
                  <a:pt x="38" y="103"/>
                </a:cubicBezTo>
                <a:cubicBezTo>
                  <a:pt x="22" y="103"/>
                  <a:pt x="9" y="91"/>
                  <a:pt x="9" y="75"/>
                </a:cubicBezTo>
                <a:cubicBezTo>
                  <a:pt x="9" y="50"/>
                  <a:pt x="40" y="37"/>
                  <a:pt x="58" y="55"/>
                </a:cubicBezTo>
                <a:cubicBezTo>
                  <a:pt x="59" y="56"/>
                  <a:pt x="60" y="56"/>
                  <a:pt x="61" y="56"/>
                </a:cubicBezTo>
                <a:cubicBezTo>
                  <a:pt x="62" y="56"/>
                  <a:pt x="63" y="56"/>
                  <a:pt x="64" y="55"/>
                </a:cubicBezTo>
                <a:cubicBezTo>
                  <a:pt x="66" y="53"/>
                  <a:pt x="66" y="50"/>
                  <a:pt x="64" y="48"/>
                </a:cubicBezTo>
                <a:cubicBezTo>
                  <a:pt x="60" y="44"/>
                  <a:pt x="55" y="41"/>
                  <a:pt x="49" y="39"/>
                </a:cubicBezTo>
                <a:cubicBezTo>
                  <a:pt x="54" y="22"/>
                  <a:pt x="71" y="9"/>
                  <a:pt x="89" y="9"/>
                </a:cubicBezTo>
                <a:cubicBezTo>
                  <a:pt x="111" y="9"/>
                  <a:pt x="129" y="26"/>
                  <a:pt x="131" y="47"/>
                </a:cubicBezTo>
                <a:cubicBezTo>
                  <a:pt x="130" y="47"/>
                  <a:pt x="128" y="47"/>
                  <a:pt x="127" y="47"/>
                </a:cubicBezTo>
                <a:cubicBezTo>
                  <a:pt x="118" y="47"/>
                  <a:pt x="110" y="50"/>
                  <a:pt x="104" y="56"/>
                </a:cubicBezTo>
                <a:cubicBezTo>
                  <a:pt x="102" y="58"/>
                  <a:pt x="102" y="61"/>
                  <a:pt x="104" y="63"/>
                </a:cubicBezTo>
                <a:cubicBezTo>
                  <a:pt x="106" y="65"/>
                  <a:pt x="108" y="65"/>
                  <a:pt x="110" y="63"/>
                </a:cubicBezTo>
                <a:cubicBezTo>
                  <a:pt x="119" y="55"/>
                  <a:pt x="133" y="54"/>
                  <a:pt x="143" y="63"/>
                </a:cubicBezTo>
                <a:cubicBezTo>
                  <a:pt x="143" y="63"/>
                  <a:pt x="143" y="63"/>
                  <a:pt x="143" y="63"/>
                </a:cubicBezTo>
                <a:cubicBezTo>
                  <a:pt x="159" y="78"/>
                  <a:pt x="148" y="103"/>
                  <a:pt x="127" y="10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" name="Freeform 20">
            <a:extLst>
              <a:ext uri="{FF2B5EF4-FFF2-40B4-BE49-F238E27FC236}">
                <a16:creationId xmlns:a16="http://schemas.microsoft.com/office/drawing/2014/main" xmlns="" id="{E4EF2C7B-E7CB-4CC2-8179-86AB13F06A1A}"/>
              </a:ext>
            </a:extLst>
          </p:cNvPr>
          <p:cNvSpPr>
            <a:spLocks noEditPoints="1"/>
          </p:cNvSpPr>
          <p:nvPr/>
        </p:nvSpPr>
        <p:spPr bwMode="auto">
          <a:xfrm>
            <a:off x="2992438" y="5307013"/>
            <a:ext cx="539750" cy="544513"/>
          </a:xfrm>
          <a:custGeom>
            <a:avLst/>
            <a:gdLst>
              <a:gd name="T0" fmla="*/ 140 w 160"/>
              <a:gd name="T1" fmla="*/ 40 h 160"/>
              <a:gd name="T2" fmla="*/ 140 w 160"/>
              <a:gd name="T3" fmla="*/ 15 h 160"/>
              <a:gd name="T4" fmla="*/ 125 w 160"/>
              <a:gd name="T5" fmla="*/ 0 h 160"/>
              <a:gd name="T6" fmla="*/ 111 w 160"/>
              <a:gd name="T7" fmla="*/ 15 h 160"/>
              <a:gd name="T8" fmla="*/ 95 w 160"/>
              <a:gd name="T9" fmla="*/ 30 h 160"/>
              <a:gd name="T10" fmla="*/ 65 w 160"/>
              <a:gd name="T11" fmla="*/ 30 h 160"/>
              <a:gd name="T12" fmla="*/ 35 w 160"/>
              <a:gd name="T13" fmla="*/ 30 h 160"/>
              <a:gd name="T14" fmla="*/ 0 w 160"/>
              <a:gd name="T15" fmla="*/ 65 h 160"/>
              <a:gd name="T16" fmla="*/ 30 w 160"/>
              <a:gd name="T17" fmla="*/ 99 h 160"/>
              <a:gd name="T18" fmla="*/ 30 w 160"/>
              <a:gd name="T19" fmla="*/ 140 h 160"/>
              <a:gd name="T20" fmla="*/ 50 w 160"/>
              <a:gd name="T21" fmla="*/ 160 h 160"/>
              <a:gd name="T22" fmla="*/ 69 w 160"/>
              <a:gd name="T23" fmla="*/ 140 h 160"/>
              <a:gd name="T24" fmla="*/ 69 w 160"/>
              <a:gd name="T25" fmla="*/ 99 h 160"/>
              <a:gd name="T26" fmla="*/ 95 w 160"/>
              <a:gd name="T27" fmla="*/ 99 h 160"/>
              <a:gd name="T28" fmla="*/ 111 w 160"/>
              <a:gd name="T29" fmla="*/ 115 h 160"/>
              <a:gd name="T30" fmla="*/ 125 w 160"/>
              <a:gd name="T31" fmla="*/ 129 h 160"/>
              <a:gd name="T32" fmla="*/ 140 w 160"/>
              <a:gd name="T33" fmla="*/ 115 h 160"/>
              <a:gd name="T34" fmla="*/ 140 w 160"/>
              <a:gd name="T35" fmla="*/ 89 h 160"/>
              <a:gd name="T36" fmla="*/ 160 w 160"/>
              <a:gd name="T37" fmla="*/ 65 h 160"/>
              <a:gd name="T38" fmla="*/ 140 w 160"/>
              <a:gd name="T39" fmla="*/ 40 h 160"/>
              <a:gd name="T40" fmla="*/ 60 w 160"/>
              <a:gd name="T41" fmla="*/ 110 h 160"/>
              <a:gd name="T42" fmla="*/ 55 w 160"/>
              <a:gd name="T43" fmla="*/ 110 h 160"/>
              <a:gd name="T44" fmla="*/ 50 w 160"/>
              <a:gd name="T45" fmla="*/ 115 h 160"/>
              <a:gd name="T46" fmla="*/ 55 w 160"/>
              <a:gd name="T47" fmla="*/ 119 h 160"/>
              <a:gd name="T48" fmla="*/ 60 w 160"/>
              <a:gd name="T49" fmla="*/ 119 h 160"/>
              <a:gd name="T50" fmla="*/ 60 w 160"/>
              <a:gd name="T51" fmla="*/ 130 h 160"/>
              <a:gd name="T52" fmla="*/ 55 w 160"/>
              <a:gd name="T53" fmla="*/ 130 h 160"/>
              <a:gd name="T54" fmla="*/ 50 w 160"/>
              <a:gd name="T55" fmla="*/ 135 h 160"/>
              <a:gd name="T56" fmla="*/ 55 w 160"/>
              <a:gd name="T57" fmla="*/ 139 h 160"/>
              <a:gd name="T58" fmla="*/ 60 w 160"/>
              <a:gd name="T59" fmla="*/ 139 h 160"/>
              <a:gd name="T60" fmla="*/ 60 w 160"/>
              <a:gd name="T61" fmla="*/ 140 h 160"/>
              <a:gd name="T62" fmla="*/ 50 w 160"/>
              <a:gd name="T63" fmla="*/ 151 h 160"/>
              <a:gd name="T64" fmla="*/ 39 w 160"/>
              <a:gd name="T65" fmla="*/ 140 h 160"/>
              <a:gd name="T66" fmla="*/ 39 w 160"/>
              <a:gd name="T67" fmla="*/ 99 h 160"/>
              <a:gd name="T68" fmla="*/ 60 w 160"/>
              <a:gd name="T69" fmla="*/ 99 h 160"/>
              <a:gd name="T70" fmla="*/ 60 w 160"/>
              <a:gd name="T71" fmla="*/ 110 h 160"/>
              <a:gd name="T72" fmla="*/ 60 w 160"/>
              <a:gd name="T73" fmla="*/ 90 h 160"/>
              <a:gd name="T74" fmla="*/ 35 w 160"/>
              <a:gd name="T75" fmla="*/ 90 h 160"/>
              <a:gd name="T76" fmla="*/ 9 w 160"/>
              <a:gd name="T77" fmla="*/ 65 h 160"/>
              <a:gd name="T78" fmla="*/ 35 w 160"/>
              <a:gd name="T79" fmla="*/ 39 h 160"/>
              <a:gd name="T80" fmla="*/ 60 w 160"/>
              <a:gd name="T81" fmla="*/ 39 h 160"/>
              <a:gd name="T82" fmla="*/ 60 w 160"/>
              <a:gd name="T83" fmla="*/ 90 h 160"/>
              <a:gd name="T84" fmla="*/ 111 w 160"/>
              <a:gd name="T85" fmla="*/ 95 h 160"/>
              <a:gd name="T86" fmla="*/ 95 w 160"/>
              <a:gd name="T87" fmla="*/ 90 h 160"/>
              <a:gd name="T88" fmla="*/ 69 w 160"/>
              <a:gd name="T89" fmla="*/ 90 h 160"/>
              <a:gd name="T90" fmla="*/ 69 w 160"/>
              <a:gd name="T91" fmla="*/ 39 h 160"/>
              <a:gd name="T92" fmla="*/ 95 w 160"/>
              <a:gd name="T93" fmla="*/ 39 h 160"/>
              <a:gd name="T94" fmla="*/ 111 w 160"/>
              <a:gd name="T95" fmla="*/ 34 h 160"/>
              <a:gd name="T96" fmla="*/ 111 w 160"/>
              <a:gd name="T97" fmla="*/ 95 h 160"/>
              <a:gd name="T98" fmla="*/ 131 w 160"/>
              <a:gd name="T99" fmla="*/ 115 h 160"/>
              <a:gd name="T100" fmla="*/ 125 w 160"/>
              <a:gd name="T101" fmla="*/ 120 h 160"/>
              <a:gd name="T102" fmla="*/ 120 w 160"/>
              <a:gd name="T103" fmla="*/ 115 h 160"/>
              <a:gd name="T104" fmla="*/ 120 w 160"/>
              <a:gd name="T105" fmla="*/ 15 h 160"/>
              <a:gd name="T106" fmla="*/ 125 w 160"/>
              <a:gd name="T107" fmla="*/ 9 h 160"/>
              <a:gd name="T108" fmla="*/ 131 w 160"/>
              <a:gd name="T109" fmla="*/ 15 h 160"/>
              <a:gd name="T110" fmla="*/ 131 w 160"/>
              <a:gd name="T111" fmla="*/ 115 h 160"/>
              <a:gd name="T112" fmla="*/ 140 w 160"/>
              <a:gd name="T113" fmla="*/ 79 h 160"/>
              <a:gd name="T114" fmla="*/ 140 w 160"/>
              <a:gd name="T115" fmla="*/ 50 h 160"/>
              <a:gd name="T116" fmla="*/ 151 w 160"/>
              <a:gd name="T117" fmla="*/ 65 h 160"/>
              <a:gd name="T118" fmla="*/ 140 w 160"/>
              <a:gd name="T119" fmla="*/ 79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60" h="160">
                <a:moveTo>
                  <a:pt x="140" y="40"/>
                </a:moveTo>
                <a:cubicBezTo>
                  <a:pt x="140" y="15"/>
                  <a:pt x="140" y="15"/>
                  <a:pt x="140" y="15"/>
                </a:cubicBezTo>
                <a:cubicBezTo>
                  <a:pt x="140" y="7"/>
                  <a:pt x="133" y="0"/>
                  <a:pt x="125" y="0"/>
                </a:cubicBezTo>
                <a:cubicBezTo>
                  <a:pt x="117" y="0"/>
                  <a:pt x="111" y="7"/>
                  <a:pt x="111" y="15"/>
                </a:cubicBezTo>
                <a:cubicBezTo>
                  <a:pt x="111" y="23"/>
                  <a:pt x="104" y="30"/>
                  <a:pt x="95" y="30"/>
                </a:cubicBezTo>
                <a:cubicBezTo>
                  <a:pt x="65" y="30"/>
                  <a:pt x="65" y="30"/>
                  <a:pt x="65" y="30"/>
                </a:cubicBezTo>
                <a:cubicBezTo>
                  <a:pt x="35" y="30"/>
                  <a:pt x="35" y="30"/>
                  <a:pt x="35" y="30"/>
                </a:cubicBezTo>
                <a:cubicBezTo>
                  <a:pt x="16" y="30"/>
                  <a:pt x="0" y="46"/>
                  <a:pt x="0" y="65"/>
                </a:cubicBezTo>
                <a:cubicBezTo>
                  <a:pt x="0" y="82"/>
                  <a:pt x="13" y="97"/>
                  <a:pt x="30" y="99"/>
                </a:cubicBezTo>
                <a:cubicBezTo>
                  <a:pt x="30" y="140"/>
                  <a:pt x="30" y="140"/>
                  <a:pt x="30" y="140"/>
                </a:cubicBezTo>
                <a:cubicBezTo>
                  <a:pt x="30" y="151"/>
                  <a:pt x="39" y="160"/>
                  <a:pt x="50" y="160"/>
                </a:cubicBezTo>
                <a:cubicBezTo>
                  <a:pt x="61" y="160"/>
                  <a:pt x="69" y="151"/>
                  <a:pt x="69" y="140"/>
                </a:cubicBezTo>
                <a:cubicBezTo>
                  <a:pt x="69" y="99"/>
                  <a:pt x="69" y="99"/>
                  <a:pt x="69" y="99"/>
                </a:cubicBezTo>
                <a:cubicBezTo>
                  <a:pt x="95" y="99"/>
                  <a:pt x="95" y="99"/>
                  <a:pt x="95" y="99"/>
                </a:cubicBezTo>
                <a:cubicBezTo>
                  <a:pt x="104" y="99"/>
                  <a:pt x="111" y="106"/>
                  <a:pt x="111" y="115"/>
                </a:cubicBezTo>
                <a:cubicBezTo>
                  <a:pt x="111" y="123"/>
                  <a:pt x="117" y="129"/>
                  <a:pt x="125" y="129"/>
                </a:cubicBezTo>
                <a:cubicBezTo>
                  <a:pt x="133" y="129"/>
                  <a:pt x="140" y="123"/>
                  <a:pt x="140" y="115"/>
                </a:cubicBezTo>
                <a:cubicBezTo>
                  <a:pt x="140" y="89"/>
                  <a:pt x="140" y="89"/>
                  <a:pt x="140" y="89"/>
                </a:cubicBezTo>
                <a:cubicBezTo>
                  <a:pt x="151" y="87"/>
                  <a:pt x="160" y="77"/>
                  <a:pt x="160" y="65"/>
                </a:cubicBezTo>
                <a:cubicBezTo>
                  <a:pt x="160" y="53"/>
                  <a:pt x="151" y="43"/>
                  <a:pt x="140" y="40"/>
                </a:cubicBezTo>
                <a:close/>
                <a:moveTo>
                  <a:pt x="60" y="110"/>
                </a:moveTo>
                <a:cubicBezTo>
                  <a:pt x="55" y="110"/>
                  <a:pt x="55" y="110"/>
                  <a:pt x="55" y="110"/>
                </a:cubicBezTo>
                <a:cubicBezTo>
                  <a:pt x="52" y="110"/>
                  <a:pt x="50" y="112"/>
                  <a:pt x="50" y="115"/>
                </a:cubicBezTo>
                <a:cubicBezTo>
                  <a:pt x="50" y="117"/>
                  <a:pt x="52" y="119"/>
                  <a:pt x="55" y="119"/>
                </a:cubicBezTo>
                <a:cubicBezTo>
                  <a:pt x="60" y="119"/>
                  <a:pt x="60" y="119"/>
                  <a:pt x="60" y="119"/>
                </a:cubicBezTo>
                <a:cubicBezTo>
                  <a:pt x="60" y="130"/>
                  <a:pt x="60" y="130"/>
                  <a:pt x="60" y="130"/>
                </a:cubicBezTo>
                <a:cubicBezTo>
                  <a:pt x="55" y="130"/>
                  <a:pt x="55" y="130"/>
                  <a:pt x="55" y="130"/>
                </a:cubicBezTo>
                <a:cubicBezTo>
                  <a:pt x="52" y="130"/>
                  <a:pt x="50" y="132"/>
                  <a:pt x="50" y="135"/>
                </a:cubicBezTo>
                <a:cubicBezTo>
                  <a:pt x="50" y="137"/>
                  <a:pt x="52" y="139"/>
                  <a:pt x="55" y="139"/>
                </a:cubicBezTo>
                <a:cubicBezTo>
                  <a:pt x="60" y="139"/>
                  <a:pt x="60" y="139"/>
                  <a:pt x="60" y="139"/>
                </a:cubicBezTo>
                <a:cubicBezTo>
                  <a:pt x="60" y="140"/>
                  <a:pt x="60" y="140"/>
                  <a:pt x="60" y="140"/>
                </a:cubicBezTo>
                <a:cubicBezTo>
                  <a:pt x="60" y="146"/>
                  <a:pt x="55" y="151"/>
                  <a:pt x="50" y="151"/>
                </a:cubicBezTo>
                <a:cubicBezTo>
                  <a:pt x="44" y="151"/>
                  <a:pt x="39" y="146"/>
                  <a:pt x="39" y="140"/>
                </a:cubicBezTo>
                <a:cubicBezTo>
                  <a:pt x="39" y="99"/>
                  <a:pt x="39" y="99"/>
                  <a:pt x="39" y="99"/>
                </a:cubicBezTo>
                <a:cubicBezTo>
                  <a:pt x="60" y="99"/>
                  <a:pt x="60" y="99"/>
                  <a:pt x="60" y="99"/>
                </a:cubicBezTo>
                <a:lnTo>
                  <a:pt x="60" y="110"/>
                </a:lnTo>
                <a:close/>
                <a:moveTo>
                  <a:pt x="60" y="90"/>
                </a:moveTo>
                <a:cubicBezTo>
                  <a:pt x="35" y="90"/>
                  <a:pt x="35" y="90"/>
                  <a:pt x="35" y="90"/>
                </a:cubicBezTo>
                <a:cubicBezTo>
                  <a:pt x="21" y="90"/>
                  <a:pt x="9" y="79"/>
                  <a:pt x="9" y="65"/>
                </a:cubicBezTo>
                <a:cubicBezTo>
                  <a:pt x="9" y="51"/>
                  <a:pt x="21" y="39"/>
                  <a:pt x="35" y="39"/>
                </a:cubicBezTo>
                <a:cubicBezTo>
                  <a:pt x="60" y="39"/>
                  <a:pt x="60" y="39"/>
                  <a:pt x="60" y="39"/>
                </a:cubicBezTo>
                <a:lnTo>
                  <a:pt x="60" y="90"/>
                </a:lnTo>
                <a:close/>
                <a:moveTo>
                  <a:pt x="111" y="95"/>
                </a:moveTo>
                <a:cubicBezTo>
                  <a:pt x="106" y="92"/>
                  <a:pt x="101" y="90"/>
                  <a:pt x="95" y="90"/>
                </a:cubicBezTo>
                <a:cubicBezTo>
                  <a:pt x="69" y="90"/>
                  <a:pt x="69" y="90"/>
                  <a:pt x="69" y="90"/>
                </a:cubicBezTo>
                <a:cubicBezTo>
                  <a:pt x="69" y="39"/>
                  <a:pt x="69" y="39"/>
                  <a:pt x="69" y="39"/>
                </a:cubicBezTo>
                <a:cubicBezTo>
                  <a:pt x="95" y="39"/>
                  <a:pt x="95" y="39"/>
                  <a:pt x="95" y="39"/>
                </a:cubicBezTo>
                <a:cubicBezTo>
                  <a:pt x="101" y="39"/>
                  <a:pt x="106" y="37"/>
                  <a:pt x="111" y="34"/>
                </a:cubicBezTo>
                <a:lnTo>
                  <a:pt x="111" y="95"/>
                </a:lnTo>
                <a:close/>
                <a:moveTo>
                  <a:pt x="131" y="115"/>
                </a:moveTo>
                <a:cubicBezTo>
                  <a:pt x="131" y="118"/>
                  <a:pt x="128" y="120"/>
                  <a:pt x="125" y="120"/>
                </a:cubicBezTo>
                <a:cubicBezTo>
                  <a:pt x="122" y="120"/>
                  <a:pt x="120" y="118"/>
                  <a:pt x="120" y="115"/>
                </a:cubicBezTo>
                <a:cubicBezTo>
                  <a:pt x="120" y="15"/>
                  <a:pt x="120" y="15"/>
                  <a:pt x="120" y="15"/>
                </a:cubicBezTo>
                <a:cubicBezTo>
                  <a:pt x="120" y="12"/>
                  <a:pt x="122" y="9"/>
                  <a:pt x="125" y="9"/>
                </a:cubicBezTo>
                <a:cubicBezTo>
                  <a:pt x="128" y="9"/>
                  <a:pt x="131" y="12"/>
                  <a:pt x="131" y="15"/>
                </a:cubicBezTo>
                <a:lnTo>
                  <a:pt x="131" y="115"/>
                </a:lnTo>
                <a:close/>
                <a:moveTo>
                  <a:pt x="140" y="79"/>
                </a:moveTo>
                <a:cubicBezTo>
                  <a:pt x="140" y="50"/>
                  <a:pt x="140" y="50"/>
                  <a:pt x="140" y="50"/>
                </a:cubicBezTo>
                <a:cubicBezTo>
                  <a:pt x="146" y="52"/>
                  <a:pt x="151" y="58"/>
                  <a:pt x="151" y="65"/>
                </a:cubicBezTo>
                <a:cubicBezTo>
                  <a:pt x="151" y="71"/>
                  <a:pt x="146" y="77"/>
                  <a:pt x="140" y="7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" name="Freeform 21">
            <a:extLst>
              <a:ext uri="{FF2B5EF4-FFF2-40B4-BE49-F238E27FC236}">
                <a16:creationId xmlns:a16="http://schemas.microsoft.com/office/drawing/2014/main" xmlns="" id="{A3BB33C7-58F5-4878-892F-D23209DB3422}"/>
              </a:ext>
            </a:extLst>
          </p:cNvPr>
          <p:cNvSpPr>
            <a:spLocks noEditPoints="1"/>
          </p:cNvSpPr>
          <p:nvPr/>
        </p:nvSpPr>
        <p:spPr bwMode="auto">
          <a:xfrm>
            <a:off x="3937000" y="1023938"/>
            <a:ext cx="539750" cy="542925"/>
          </a:xfrm>
          <a:custGeom>
            <a:avLst/>
            <a:gdLst>
              <a:gd name="T0" fmla="*/ 25 w 160"/>
              <a:gd name="T1" fmla="*/ 0 h 160"/>
              <a:gd name="T2" fmla="*/ 0 w 160"/>
              <a:gd name="T3" fmla="*/ 115 h 160"/>
              <a:gd name="T4" fmla="*/ 25 w 160"/>
              <a:gd name="T5" fmla="*/ 160 h 160"/>
              <a:gd name="T6" fmla="*/ 160 w 160"/>
              <a:gd name="T7" fmla="*/ 135 h 160"/>
              <a:gd name="T8" fmla="*/ 160 w 160"/>
              <a:gd name="T9" fmla="*/ 95 h 160"/>
              <a:gd name="T10" fmla="*/ 135 w 160"/>
              <a:gd name="T11" fmla="*/ 0 h 160"/>
              <a:gd name="T12" fmla="*/ 135 w 160"/>
              <a:gd name="T13" fmla="*/ 151 h 160"/>
              <a:gd name="T14" fmla="*/ 9 w 160"/>
              <a:gd name="T15" fmla="*/ 135 h 160"/>
              <a:gd name="T16" fmla="*/ 25 w 160"/>
              <a:gd name="T17" fmla="*/ 139 h 160"/>
              <a:gd name="T18" fmla="*/ 119 w 160"/>
              <a:gd name="T19" fmla="*/ 138 h 160"/>
              <a:gd name="T20" fmla="*/ 151 w 160"/>
              <a:gd name="T21" fmla="*/ 135 h 160"/>
              <a:gd name="T22" fmla="*/ 120 w 160"/>
              <a:gd name="T23" fmla="*/ 115 h 160"/>
              <a:gd name="T24" fmla="*/ 144 w 160"/>
              <a:gd name="T25" fmla="*/ 99 h 160"/>
              <a:gd name="T26" fmla="*/ 151 w 160"/>
              <a:gd name="T27" fmla="*/ 90 h 160"/>
              <a:gd name="T28" fmla="*/ 115 w 160"/>
              <a:gd name="T29" fmla="*/ 100 h 160"/>
              <a:gd name="T30" fmla="*/ 20 w 160"/>
              <a:gd name="T31" fmla="*/ 105 h 160"/>
              <a:gd name="T32" fmla="*/ 111 w 160"/>
              <a:gd name="T33" fmla="*/ 109 h 160"/>
              <a:gd name="T34" fmla="*/ 111 w 160"/>
              <a:gd name="T35" fmla="*/ 130 h 160"/>
              <a:gd name="T36" fmla="*/ 9 w 160"/>
              <a:gd name="T37" fmla="*/ 115 h 160"/>
              <a:gd name="T38" fmla="*/ 151 w 160"/>
              <a:gd name="T39" fmla="*/ 49 h 160"/>
              <a:gd name="T40" fmla="*/ 151 w 160"/>
              <a:gd name="T41" fmla="*/ 40 h 160"/>
              <a:gd name="T42" fmla="*/ 9 w 160"/>
              <a:gd name="T43" fmla="*/ 25 h 160"/>
              <a:gd name="T44" fmla="*/ 135 w 160"/>
              <a:gd name="T45" fmla="*/ 9 h 160"/>
              <a:gd name="T46" fmla="*/ 151 w 160"/>
              <a:gd name="T47" fmla="*/ 40 h 160"/>
              <a:gd name="T48" fmla="*/ 25 w 160"/>
              <a:gd name="T49" fmla="*/ 70 h 160"/>
              <a:gd name="T50" fmla="*/ 25 w 160"/>
              <a:gd name="T51" fmla="*/ 79 h 160"/>
              <a:gd name="T52" fmla="*/ 140 w 160"/>
              <a:gd name="T53" fmla="*/ 75 h 160"/>
              <a:gd name="T54" fmla="*/ 35 w 160"/>
              <a:gd name="T55" fmla="*/ 20 h 160"/>
              <a:gd name="T56" fmla="*/ 35 w 160"/>
              <a:gd name="T57" fmla="*/ 30 h 160"/>
              <a:gd name="T58" fmla="*/ 35 w 160"/>
              <a:gd name="T59" fmla="*/ 20 h 160"/>
              <a:gd name="T60" fmla="*/ 130 w 160"/>
              <a:gd name="T61" fmla="*/ 25 h 160"/>
              <a:gd name="T62" fmla="*/ 120 w 160"/>
              <a:gd name="T63" fmla="*/ 25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60" h="160">
                <a:moveTo>
                  <a:pt x="135" y="0"/>
                </a:moveTo>
                <a:cubicBezTo>
                  <a:pt x="25" y="0"/>
                  <a:pt x="25" y="0"/>
                  <a:pt x="25" y="0"/>
                </a:cubicBezTo>
                <a:cubicBezTo>
                  <a:pt x="11" y="0"/>
                  <a:pt x="0" y="11"/>
                  <a:pt x="0" y="25"/>
                </a:cubicBezTo>
                <a:cubicBezTo>
                  <a:pt x="0" y="115"/>
                  <a:pt x="0" y="115"/>
                  <a:pt x="0" y="115"/>
                </a:cubicBezTo>
                <a:cubicBezTo>
                  <a:pt x="0" y="135"/>
                  <a:pt x="0" y="135"/>
                  <a:pt x="0" y="135"/>
                </a:cubicBezTo>
                <a:cubicBezTo>
                  <a:pt x="0" y="149"/>
                  <a:pt x="11" y="160"/>
                  <a:pt x="25" y="160"/>
                </a:cubicBezTo>
                <a:cubicBezTo>
                  <a:pt x="135" y="160"/>
                  <a:pt x="135" y="160"/>
                  <a:pt x="135" y="160"/>
                </a:cubicBezTo>
                <a:cubicBezTo>
                  <a:pt x="149" y="160"/>
                  <a:pt x="160" y="149"/>
                  <a:pt x="160" y="135"/>
                </a:cubicBezTo>
                <a:cubicBezTo>
                  <a:pt x="160" y="95"/>
                  <a:pt x="160" y="95"/>
                  <a:pt x="160" y="95"/>
                </a:cubicBezTo>
                <a:cubicBezTo>
                  <a:pt x="160" y="95"/>
                  <a:pt x="160" y="95"/>
                  <a:pt x="160" y="95"/>
                </a:cubicBezTo>
                <a:cubicBezTo>
                  <a:pt x="160" y="25"/>
                  <a:pt x="160" y="25"/>
                  <a:pt x="160" y="25"/>
                </a:cubicBezTo>
                <a:cubicBezTo>
                  <a:pt x="160" y="11"/>
                  <a:pt x="149" y="0"/>
                  <a:pt x="135" y="0"/>
                </a:cubicBezTo>
                <a:close/>
                <a:moveTo>
                  <a:pt x="151" y="135"/>
                </a:moveTo>
                <a:cubicBezTo>
                  <a:pt x="151" y="144"/>
                  <a:pt x="144" y="151"/>
                  <a:pt x="135" y="151"/>
                </a:cubicBezTo>
                <a:cubicBezTo>
                  <a:pt x="25" y="151"/>
                  <a:pt x="25" y="151"/>
                  <a:pt x="25" y="151"/>
                </a:cubicBezTo>
                <a:cubicBezTo>
                  <a:pt x="16" y="151"/>
                  <a:pt x="9" y="144"/>
                  <a:pt x="9" y="135"/>
                </a:cubicBezTo>
                <a:cubicBezTo>
                  <a:pt x="9" y="134"/>
                  <a:pt x="9" y="134"/>
                  <a:pt x="9" y="134"/>
                </a:cubicBezTo>
                <a:cubicBezTo>
                  <a:pt x="14" y="137"/>
                  <a:pt x="19" y="139"/>
                  <a:pt x="25" y="139"/>
                </a:cubicBezTo>
                <a:cubicBezTo>
                  <a:pt x="115" y="139"/>
                  <a:pt x="115" y="139"/>
                  <a:pt x="115" y="139"/>
                </a:cubicBezTo>
                <a:cubicBezTo>
                  <a:pt x="117" y="139"/>
                  <a:pt x="118" y="139"/>
                  <a:pt x="119" y="138"/>
                </a:cubicBezTo>
                <a:cubicBezTo>
                  <a:pt x="151" y="106"/>
                  <a:pt x="151" y="106"/>
                  <a:pt x="151" y="106"/>
                </a:cubicBezTo>
                <a:lnTo>
                  <a:pt x="151" y="135"/>
                </a:lnTo>
                <a:close/>
                <a:moveTo>
                  <a:pt x="120" y="123"/>
                </a:moveTo>
                <a:cubicBezTo>
                  <a:pt x="120" y="115"/>
                  <a:pt x="120" y="115"/>
                  <a:pt x="120" y="115"/>
                </a:cubicBezTo>
                <a:cubicBezTo>
                  <a:pt x="120" y="106"/>
                  <a:pt x="127" y="99"/>
                  <a:pt x="135" y="99"/>
                </a:cubicBezTo>
                <a:cubicBezTo>
                  <a:pt x="144" y="99"/>
                  <a:pt x="144" y="99"/>
                  <a:pt x="144" y="99"/>
                </a:cubicBezTo>
                <a:lnTo>
                  <a:pt x="120" y="123"/>
                </a:lnTo>
                <a:close/>
                <a:moveTo>
                  <a:pt x="151" y="90"/>
                </a:moveTo>
                <a:cubicBezTo>
                  <a:pt x="135" y="90"/>
                  <a:pt x="135" y="90"/>
                  <a:pt x="135" y="90"/>
                </a:cubicBezTo>
                <a:cubicBezTo>
                  <a:pt x="127" y="90"/>
                  <a:pt x="120" y="94"/>
                  <a:pt x="115" y="100"/>
                </a:cubicBezTo>
                <a:cubicBezTo>
                  <a:pt x="25" y="100"/>
                  <a:pt x="25" y="100"/>
                  <a:pt x="25" y="100"/>
                </a:cubicBezTo>
                <a:cubicBezTo>
                  <a:pt x="22" y="100"/>
                  <a:pt x="20" y="102"/>
                  <a:pt x="20" y="105"/>
                </a:cubicBezTo>
                <a:cubicBezTo>
                  <a:pt x="20" y="107"/>
                  <a:pt x="22" y="109"/>
                  <a:pt x="25" y="109"/>
                </a:cubicBezTo>
                <a:cubicBezTo>
                  <a:pt x="111" y="109"/>
                  <a:pt x="111" y="109"/>
                  <a:pt x="111" y="109"/>
                </a:cubicBezTo>
                <a:cubicBezTo>
                  <a:pt x="111" y="111"/>
                  <a:pt x="111" y="113"/>
                  <a:pt x="111" y="115"/>
                </a:cubicBezTo>
                <a:cubicBezTo>
                  <a:pt x="111" y="130"/>
                  <a:pt x="111" y="130"/>
                  <a:pt x="111" y="130"/>
                </a:cubicBezTo>
                <a:cubicBezTo>
                  <a:pt x="25" y="130"/>
                  <a:pt x="25" y="130"/>
                  <a:pt x="25" y="130"/>
                </a:cubicBezTo>
                <a:cubicBezTo>
                  <a:pt x="16" y="130"/>
                  <a:pt x="9" y="123"/>
                  <a:pt x="9" y="115"/>
                </a:cubicBezTo>
                <a:cubicBezTo>
                  <a:pt x="9" y="49"/>
                  <a:pt x="9" y="49"/>
                  <a:pt x="9" y="49"/>
                </a:cubicBezTo>
                <a:cubicBezTo>
                  <a:pt x="151" y="49"/>
                  <a:pt x="151" y="49"/>
                  <a:pt x="151" y="49"/>
                </a:cubicBezTo>
                <a:lnTo>
                  <a:pt x="151" y="90"/>
                </a:lnTo>
                <a:close/>
                <a:moveTo>
                  <a:pt x="151" y="40"/>
                </a:moveTo>
                <a:cubicBezTo>
                  <a:pt x="9" y="40"/>
                  <a:pt x="9" y="40"/>
                  <a:pt x="9" y="40"/>
                </a:cubicBezTo>
                <a:cubicBezTo>
                  <a:pt x="9" y="25"/>
                  <a:pt x="9" y="25"/>
                  <a:pt x="9" y="25"/>
                </a:cubicBezTo>
                <a:cubicBezTo>
                  <a:pt x="9" y="16"/>
                  <a:pt x="16" y="9"/>
                  <a:pt x="25" y="9"/>
                </a:cubicBezTo>
                <a:cubicBezTo>
                  <a:pt x="135" y="9"/>
                  <a:pt x="135" y="9"/>
                  <a:pt x="135" y="9"/>
                </a:cubicBezTo>
                <a:cubicBezTo>
                  <a:pt x="144" y="9"/>
                  <a:pt x="151" y="16"/>
                  <a:pt x="151" y="25"/>
                </a:cubicBezTo>
                <a:lnTo>
                  <a:pt x="151" y="40"/>
                </a:lnTo>
                <a:close/>
                <a:moveTo>
                  <a:pt x="135" y="70"/>
                </a:moveTo>
                <a:cubicBezTo>
                  <a:pt x="25" y="70"/>
                  <a:pt x="25" y="70"/>
                  <a:pt x="25" y="70"/>
                </a:cubicBezTo>
                <a:cubicBezTo>
                  <a:pt x="22" y="70"/>
                  <a:pt x="20" y="72"/>
                  <a:pt x="20" y="75"/>
                </a:cubicBezTo>
                <a:cubicBezTo>
                  <a:pt x="20" y="77"/>
                  <a:pt x="22" y="79"/>
                  <a:pt x="25" y="79"/>
                </a:cubicBezTo>
                <a:cubicBezTo>
                  <a:pt x="135" y="79"/>
                  <a:pt x="135" y="79"/>
                  <a:pt x="135" y="79"/>
                </a:cubicBezTo>
                <a:cubicBezTo>
                  <a:pt x="138" y="79"/>
                  <a:pt x="140" y="77"/>
                  <a:pt x="140" y="75"/>
                </a:cubicBezTo>
                <a:cubicBezTo>
                  <a:pt x="140" y="72"/>
                  <a:pt x="138" y="70"/>
                  <a:pt x="135" y="70"/>
                </a:cubicBezTo>
                <a:close/>
                <a:moveTo>
                  <a:pt x="35" y="20"/>
                </a:moveTo>
                <a:cubicBezTo>
                  <a:pt x="37" y="20"/>
                  <a:pt x="40" y="22"/>
                  <a:pt x="40" y="25"/>
                </a:cubicBezTo>
                <a:cubicBezTo>
                  <a:pt x="40" y="27"/>
                  <a:pt x="37" y="30"/>
                  <a:pt x="35" y="30"/>
                </a:cubicBezTo>
                <a:cubicBezTo>
                  <a:pt x="32" y="30"/>
                  <a:pt x="30" y="27"/>
                  <a:pt x="30" y="25"/>
                </a:cubicBezTo>
                <a:cubicBezTo>
                  <a:pt x="30" y="22"/>
                  <a:pt x="32" y="20"/>
                  <a:pt x="35" y="20"/>
                </a:cubicBezTo>
                <a:close/>
                <a:moveTo>
                  <a:pt x="125" y="20"/>
                </a:moveTo>
                <a:cubicBezTo>
                  <a:pt x="128" y="20"/>
                  <a:pt x="130" y="22"/>
                  <a:pt x="130" y="25"/>
                </a:cubicBezTo>
                <a:cubicBezTo>
                  <a:pt x="130" y="27"/>
                  <a:pt x="128" y="30"/>
                  <a:pt x="125" y="30"/>
                </a:cubicBezTo>
                <a:cubicBezTo>
                  <a:pt x="123" y="30"/>
                  <a:pt x="120" y="27"/>
                  <a:pt x="120" y="25"/>
                </a:cubicBezTo>
                <a:cubicBezTo>
                  <a:pt x="120" y="22"/>
                  <a:pt x="123" y="20"/>
                  <a:pt x="125" y="2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2" name="Freeform 22">
            <a:extLst>
              <a:ext uri="{FF2B5EF4-FFF2-40B4-BE49-F238E27FC236}">
                <a16:creationId xmlns:a16="http://schemas.microsoft.com/office/drawing/2014/main" xmlns="" id="{02725141-3AD8-42E0-9E50-F69F7131AC60}"/>
              </a:ext>
            </a:extLst>
          </p:cNvPr>
          <p:cNvSpPr>
            <a:spLocks noEditPoints="1"/>
          </p:cNvSpPr>
          <p:nvPr/>
        </p:nvSpPr>
        <p:spPr bwMode="auto">
          <a:xfrm>
            <a:off x="3930650" y="1635125"/>
            <a:ext cx="552450" cy="523875"/>
          </a:xfrm>
          <a:custGeom>
            <a:avLst/>
            <a:gdLst>
              <a:gd name="T0" fmla="*/ 161 w 164"/>
              <a:gd name="T1" fmla="*/ 57 h 154"/>
              <a:gd name="T2" fmla="*/ 144 w 164"/>
              <a:gd name="T3" fmla="*/ 45 h 154"/>
              <a:gd name="T4" fmla="*/ 113 w 164"/>
              <a:gd name="T5" fmla="*/ 45 h 154"/>
              <a:gd name="T6" fmla="*/ 109 w 164"/>
              <a:gd name="T7" fmla="*/ 41 h 154"/>
              <a:gd name="T8" fmla="*/ 99 w 164"/>
              <a:gd name="T9" fmla="*/ 13 h 154"/>
              <a:gd name="T10" fmla="*/ 82 w 164"/>
              <a:gd name="T11" fmla="*/ 0 h 154"/>
              <a:gd name="T12" fmla="*/ 65 w 164"/>
              <a:gd name="T13" fmla="*/ 13 h 154"/>
              <a:gd name="T14" fmla="*/ 55 w 164"/>
              <a:gd name="T15" fmla="*/ 41 h 154"/>
              <a:gd name="T16" fmla="*/ 51 w 164"/>
              <a:gd name="T17" fmla="*/ 45 h 154"/>
              <a:gd name="T18" fmla="*/ 20 w 164"/>
              <a:gd name="T19" fmla="*/ 45 h 154"/>
              <a:gd name="T20" fmla="*/ 3 w 164"/>
              <a:gd name="T21" fmla="*/ 57 h 154"/>
              <a:gd name="T22" fmla="*/ 10 w 164"/>
              <a:gd name="T23" fmla="*/ 78 h 154"/>
              <a:gd name="T24" fmla="*/ 34 w 164"/>
              <a:gd name="T25" fmla="*/ 96 h 154"/>
              <a:gd name="T26" fmla="*/ 36 w 164"/>
              <a:gd name="T27" fmla="*/ 101 h 154"/>
              <a:gd name="T28" fmla="*/ 27 w 164"/>
              <a:gd name="T29" fmla="*/ 130 h 154"/>
              <a:gd name="T30" fmla="*/ 29 w 164"/>
              <a:gd name="T31" fmla="*/ 146 h 154"/>
              <a:gd name="T32" fmla="*/ 44 w 164"/>
              <a:gd name="T33" fmla="*/ 154 h 154"/>
              <a:gd name="T34" fmla="*/ 44 w 164"/>
              <a:gd name="T35" fmla="*/ 154 h 154"/>
              <a:gd name="T36" fmla="*/ 55 w 164"/>
              <a:gd name="T37" fmla="*/ 150 h 154"/>
              <a:gd name="T38" fmla="*/ 79 w 164"/>
              <a:gd name="T39" fmla="*/ 133 h 154"/>
              <a:gd name="T40" fmla="*/ 82 w 164"/>
              <a:gd name="T41" fmla="*/ 132 h 154"/>
              <a:gd name="T42" fmla="*/ 85 w 164"/>
              <a:gd name="T43" fmla="*/ 133 h 154"/>
              <a:gd name="T44" fmla="*/ 109 w 164"/>
              <a:gd name="T45" fmla="*/ 150 h 154"/>
              <a:gd name="T46" fmla="*/ 120 w 164"/>
              <a:gd name="T47" fmla="*/ 154 h 154"/>
              <a:gd name="T48" fmla="*/ 135 w 164"/>
              <a:gd name="T49" fmla="*/ 146 h 154"/>
              <a:gd name="T50" fmla="*/ 137 w 164"/>
              <a:gd name="T51" fmla="*/ 130 h 154"/>
              <a:gd name="T52" fmla="*/ 128 w 164"/>
              <a:gd name="T53" fmla="*/ 101 h 154"/>
              <a:gd name="T54" fmla="*/ 130 w 164"/>
              <a:gd name="T55" fmla="*/ 96 h 154"/>
              <a:gd name="T56" fmla="*/ 154 w 164"/>
              <a:gd name="T57" fmla="*/ 78 h 154"/>
              <a:gd name="T58" fmla="*/ 161 w 164"/>
              <a:gd name="T59" fmla="*/ 57 h 154"/>
              <a:gd name="T60" fmla="*/ 149 w 164"/>
              <a:gd name="T61" fmla="*/ 70 h 154"/>
              <a:gd name="T62" fmla="*/ 124 w 164"/>
              <a:gd name="T63" fmla="*/ 88 h 154"/>
              <a:gd name="T64" fmla="*/ 119 w 164"/>
              <a:gd name="T65" fmla="*/ 104 h 154"/>
              <a:gd name="T66" fmla="*/ 128 w 164"/>
              <a:gd name="T67" fmla="*/ 133 h 154"/>
              <a:gd name="T68" fmla="*/ 127 w 164"/>
              <a:gd name="T69" fmla="*/ 141 h 154"/>
              <a:gd name="T70" fmla="*/ 120 w 164"/>
              <a:gd name="T71" fmla="*/ 144 h 154"/>
              <a:gd name="T72" fmla="*/ 115 w 164"/>
              <a:gd name="T73" fmla="*/ 143 h 154"/>
              <a:gd name="T74" fmla="*/ 90 w 164"/>
              <a:gd name="T75" fmla="*/ 125 h 154"/>
              <a:gd name="T76" fmla="*/ 82 w 164"/>
              <a:gd name="T77" fmla="*/ 122 h 154"/>
              <a:gd name="T78" fmla="*/ 74 w 164"/>
              <a:gd name="T79" fmla="*/ 125 h 154"/>
              <a:gd name="T80" fmla="*/ 49 w 164"/>
              <a:gd name="T81" fmla="*/ 143 h 154"/>
              <a:gd name="T82" fmla="*/ 44 w 164"/>
              <a:gd name="T83" fmla="*/ 144 h 154"/>
              <a:gd name="T84" fmla="*/ 44 w 164"/>
              <a:gd name="T85" fmla="*/ 144 h 154"/>
              <a:gd name="T86" fmla="*/ 44 w 164"/>
              <a:gd name="T87" fmla="*/ 144 h 154"/>
              <a:gd name="T88" fmla="*/ 37 w 164"/>
              <a:gd name="T89" fmla="*/ 141 h 154"/>
              <a:gd name="T90" fmla="*/ 36 w 164"/>
              <a:gd name="T91" fmla="*/ 133 h 154"/>
              <a:gd name="T92" fmla="*/ 45 w 164"/>
              <a:gd name="T93" fmla="*/ 104 h 154"/>
              <a:gd name="T94" fmla="*/ 40 w 164"/>
              <a:gd name="T95" fmla="*/ 88 h 154"/>
              <a:gd name="T96" fmla="*/ 15 w 164"/>
              <a:gd name="T97" fmla="*/ 70 h 154"/>
              <a:gd name="T98" fmla="*/ 12 w 164"/>
              <a:gd name="T99" fmla="*/ 60 h 154"/>
              <a:gd name="T100" fmla="*/ 20 w 164"/>
              <a:gd name="T101" fmla="*/ 54 h 154"/>
              <a:gd name="T102" fmla="*/ 51 w 164"/>
              <a:gd name="T103" fmla="*/ 54 h 154"/>
              <a:gd name="T104" fmla="*/ 64 w 164"/>
              <a:gd name="T105" fmla="*/ 44 h 154"/>
              <a:gd name="T106" fmla="*/ 74 w 164"/>
              <a:gd name="T107" fmla="*/ 15 h 154"/>
              <a:gd name="T108" fmla="*/ 82 w 164"/>
              <a:gd name="T109" fmla="*/ 9 h 154"/>
              <a:gd name="T110" fmla="*/ 90 w 164"/>
              <a:gd name="T111" fmla="*/ 15 h 154"/>
              <a:gd name="T112" fmla="*/ 100 w 164"/>
              <a:gd name="T113" fmla="*/ 44 h 154"/>
              <a:gd name="T114" fmla="*/ 113 w 164"/>
              <a:gd name="T115" fmla="*/ 54 h 154"/>
              <a:gd name="T116" fmla="*/ 144 w 164"/>
              <a:gd name="T117" fmla="*/ 54 h 154"/>
              <a:gd name="T118" fmla="*/ 152 w 164"/>
              <a:gd name="T119" fmla="*/ 60 h 154"/>
              <a:gd name="T120" fmla="*/ 149 w 164"/>
              <a:gd name="T121" fmla="*/ 70 h 1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64" h="154">
                <a:moveTo>
                  <a:pt x="161" y="57"/>
                </a:moveTo>
                <a:cubicBezTo>
                  <a:pt x="159" y="50"/>
                  <a:pt x="152" y="45"/>
                  <a:pt x="144" y="45"/>
                </a:cubicBezTo>
                <a:cubicBezTo>
                  <a:pt x="113" y="45"/>
                  <a:pt x="113" y="45"/>
                  <a:pt x="113" y="45"/>
                </a:cubicBezTo>
                <a:cubicBezTo>
                  <a:pt x="111" y="45"/>
                  <a:pt x="109" y="44"/>
                  <a:pt x="109" y="41"/>
                </a:cubicBezTo>
                <a:cubicBezTo>
                  <a:pt x="99" y="13"/>
                  <a:pt x="99" y="13"/>
                  <a:pt x="99" y="13"/>
                </a:cubicBezTo>
                <a:cubicBezTo>
                  <a:pt x="97" y="5"/>
                  <a:pt x="90" y="0"/>
                  <a:pt x="82" y="0"/>
                </a:cubicBezTo>
                <a:cubicBezTo>
                  <a:pt x="74" y="0"/>
                  <a:pt x="67" y="5"/>
                  <a:pt x="65" y="13"/>
                </a:cubicBezTo>
                <a:cubicBezTo>
                  <a:pt x="55" y="41"/>
                  <a:pt x="55" y="41"/>
                  <a:pt x="55" y="41"/>
                </a:cubicBezTo>
                <a:cubicBezTo>
                  <a:pt x="55" y="44"/>
                  <a:pt x="53" y="45"/>
                  <a:pt x="51" y="45"/>
                </a:cubicBezTo>
                <a:cubicBezTo>
                  <a:pt x="20" y="45"/>
                  <a:pt x="20" y="45"/>
                  <a:pt x="20" y="45"/>
                </a:cubicBezTo>
                <a:cubicBezTo>
                  <a:pt x="12" y="45"/>
                  <a:pt x="5" y="50"/>
                  <a:pt x="3" y="57"/>
                </a:cubicBezTo>
                <a:cubicBezTo>
                  <a:pt x="0" y="65"/>
                  <a:pt x="3" y="73"/>
                  <a:pt x="10" y="78"/>
                </a:cubicBezTo>
                <a:cubicBezTo>
                  <a:pt x="34" y="96"/>
                  <a:pt x="34" y="96"/>
                  <a:pt x="34" y="96"/>
                </a:cubicBezTo>
                <a:cubicBezTo>
                  <a:pt x="36" y="97"/>
                  <a:pt x="37" y="99"/>
                  <a:pt x="36" y="101"/>
                </a:cubicBezTo>
                <a:cubicBezTo>
                  <a:pt x="27" y="130"/>
                  <a:pt x="27" y="130"/>
                  <a:pt x="27" y="130"/>
                </a:cubicBezTo>
                <a:cubicBezTo>
                  <a:pt x="25" y="136"/>
                  <a:pt x="26" y="141"/>
                  <a:pt x="29" y="146"/>
                </a:cubicBezTo>
                <a:cubicBezTo>
                  <a:pt x="33" y="151"/>
                  <a:pt x="38" y="154"/>
                  <a:pt x="44" y="154"/>
                </a:cubicBezTo>
                <a:cubicBezTo>
                  <a:pt x="44" y="154"/>
                  <a:pt x="44" y="154"/>
                  <a:pt x="44" y="154"/>
                </a:cubicBezTo>
                <a:cubicBezTo>
                  <a:pt x="48" y="154"/>
                  <a:pt x="51" y="153"/>
                  <a:pt x="55" y="150"/>
                </a:cubicBezTo>
                <a:cubicBezTo>
                  <a:pt x="79" y="133"/>
                  <a:pt x="79" y="133"/>
                  <a:pt x="79" y="133"/>
                </a:cubicBezTo>
                <a:cubicBezTo>
                  <a:pt x="80" y="132"/>
                  <a:pt x="81" y="132"/>
                  <a:pt x="82" y="132"/>
                </a:cubicBezTo>
                <a:cubicBezTo>
                  <a:pt x="83" y="132"/>
                  <a:pt x="84" y="132"/>
                  <a:pt x="85" y="133"/>
                </a:cubicBezTo>
                <a:cubicBezTo>
                  <a:pt x="109" y="150"/>
                  <a:pt x="109" y="150"/>
                  <a:pt x="109" y="150"/>
                </a:cubicBezTo>
                <a:cubicBezTo>
                  <a:pt x="113" y="153"/>
                  <a:pt x="116" y="154"/>
                  <a:pt x="120" y="154"/>
                </a:cubicBezTo>
                <a:cubicBezTo>
                  <a:pt x="126" y="154"/>
                  <a:pt x="131" y="151"/>
                  <a:pt x="135" y="146"/>
                </a:cubicBezTo>
                <a:cubicBezTo>
                  <a:pt x="138" y="141"/>
                  <a:pt x="139" y="136"/>
                  <a:pt x="137" y="130"/>
                </a:cubicBezTo>
                <a:cubicBezTo>
                  <a:pt x="128" y="101"/>
                  <a:pt x="128" y="101"/>
                  <a:pt x="128" y="101"/>
                </a:cubicBezTo>
                <a:cubicBezTo>
                  <a:pt x="127" y="99"/>
                  <a:pt x="128" y="97"/>
                  <a:pt x="130" y="96"/>
                </a:cubicBezTo>
                <a:cubicBezTo>
                  <a:pt x="154" y="78"/>
                  <a:pt x="154" y="78"/>
                  <a:pt x="154" y="78"/>
                </a:cubicBezTo>
                <a:cubicBezTo>
                  <a:pt x="161" y="73"/>
                  <a:pt x="164" y="65"/>
                  <a:pt x="161" y="57"/>
                </a:cubicBezTo>
                <a:close/>
                <a:moveTo>
                  <a:pt x="149" y="70"/>
                </a:moveTo>
                <a:cubicBezTo>
                  <a:pt x="124" y="88"/>
                  <a:pt x="124" y="88"/>
                  <a:pt x="124" y="88"/>
                </a:cubicBezTo>
                <a:cubicBezTo>
                  <a:pt x="119" y="92"/>
                  <a:pt x="117" y="98"/>
                  <a:pt x="119" y="104"/>
                </a:cubicBezTo>
                <a:cubicBezTo>
                  <a:pt x="128" y="133"/>
                  <a:pt x="128" y="133"/>
                  <a:pt x="128" y="133"/>
                </a:cubicBezTo>
                <a:cubicBezTo>
                  <a:pt x="129" y="136"/>
                  <a:pt x="129" y="138"/>
                  <a:pt x="127" y="141"/>
                </a:cubicBezTo>
                <a:cubicBezTo>
                  <a:pt x="126" y="143"/>
                  <a:pt x="123" y="144"/>
                  <a:pt x="120" y="144"/>
                </a:cubicBezTo>
                <a:cubicBezTo>
                  <a:pt x="118" y="144"/>
                  <a:pt x="116" y="144"/>
                  <a:pt x="115" y="143"/>
                </a:cubicBezTo>
                <a:cubicBezTo>
                  <a:pt x="90" y="125"/>
                  <a:pt x="90" y="125"/>
                  <a:pt x="90" y="125"/>
                </a:cubicBezTo>
                <a:cubicBezTo>
                  <a:pt x="88" y="123"/>
                  <a:pt x="85" y="122"/>
                  <a:pt x="82" y="122"/>
                </a:cubicBezTo>
                <a:cubicBezTo>
                  <a:pt x="79" y="122"/>
                  <a:pt x="76" y="123"/>
                  <a:pt x="74" y="125"/>
                </a:cubicBezTo>
                <a:cubicBezTo>
                  <a:pt x="49" y="143"/>
                  <a:pt x="49" y="143"/>
                  <a:pt x="49" y="143"/>
                </a:cubicBezTo>
                <a:cubicBezTo>
                  <a:pt x="48" y="144"/>
                  <a:pt x="46" y="144"/>
                  <a:pt x="44" y="144"/>
                </a:cubicBezTo>
                <a:cubicBezTo>
                  <a:pt x="44" y="144"/>
                  <a:pt x="44" y="144"/>
                  <a:pt x="44" y="144"/>
                </a:cubicBezTo>
                <a:cubicBezTo>
                  <a:pt x="44" y="144"/>
                  <a:pt x="44" y="144"/>
                  <a:pt x="44" y="144"/>
                </a:cubicBezTo>
                <a:cubicBezTo>
                  <a:pt x="41" y="144"/>
                  <a:pt x="38" y="143"/>
                  <a:pt x="37" y="141"/>
                </a:cubicBezTo>
                <a:cubicBezTo>
                  <a:pt x="35" y="138"/>
                  <a:pt x="35" y="136"/>
                  <a:pt x="36" y="133"/>
                </a:cubicBezTo>
                <a:cubicBezTo>
                  <a:pt x="45" y="104"/>
                  <a:pt x="45" y="104"/>
                  <a:pt x="45" y="104"/>
                </a:cubicBezTo>
                <a:cubicBezTo>
                  <a:pt x="47" y="98"/>
                  <a:pt x="45" y="92"/>
                  <a:pt x="40" y="88"/>
                </a:cubicBezTo>
                <a:cubicBezTo>
                  <a:pt x="15" y="70"/>
                  <a:pt x="15" y="70"/>
                  <a:pt x="15" y="70"/>
                </a:cubicBezTo>
                <a:cubicBezTo>
                  <a:pt x="12" y="68"/>
                  <a:pt x="11" y="64"/>
                  <a:pt x="12" y="60"/>
                </a:cubicBezTo>
                <a:cubicBezTo>
                  <a:pt x="13" y="57"/>
                  <a:pt x="16" y="54"/>
                  <a:pt x="20" y="54"/>
                </a:cubicBezTo>
                <a:cubicBezTo>
                  <a:pt x="51" y="54"/>
                  <a:pt x="51" y="54"/>
                  <a:pt x="51" y="54"/>
                </a:cubicBezTo>
                <a:cubicBezTo>
                  <a:pt x="57" y="54"/>
                  <a:pt x="62" y="50"/>
                  <a:pt x="64" y="44"/>
                </a:cubicBezTo>
                <a:cubicBezTo>
                  <a:pt x="74" y="15"/>
                  <a:pt x="74" y="15"/>
                  <a:pt x="74" y="15"/>
                </a:cubicBezTo>
                <a:cubicBezTo>
                  <a:pt x="75" y="12"/>
                  <a:pt x="78" y="9"/>
                  <a:pt x="82" y="9"/>
                </a:cubicBezTo>
                <a:cubicBezTo>
                  <a:pt x="86" y="9"/>
                  <a:pt x="89" y="12"/>
                  <a:pt x="90" y="15"/>
                </a:cubicBezTo>
                <a:cubicBezTo>
                  <a:pt x="100" y="44"/>
                  <a:pt x="100" y="44"/>
                  <a:pt x="100" y="44"/>
                </a:cubicBezTo>
                <a:cubicBezTo>
                  <a:pt x="102" y="50"/>
                  <a:pt x="107" y="54"/>
                  <a:pt x="113" y="54"/>
                </a:cubicBezTo>
                <a:cubicBezTo>
                  <a:pt x="144" y="54"/>
                  <a:pt x="144" y="54"/>
                  <a:pt x="144" y="54"/>
                </a:cubicBezTo>
                <a:cubicBezTo>
                  <a:pt x="148" y="54"/>
                  <a:pt x="151" y="57"/>
                  <a:pt x="152" y="60"/>
                </a:cubicBezTo>
                <a:cubicBezTo>
                  <a:pt x="153" y="64"/>
                  <a:pt x="152" y="68"/>
                  <a:pt x="149" y="7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" name="Freeform 23">
            <a:extLst>
              <a:ext uri="{FF2B5EF4-FFF2-40B4-BE49-F238E27FC236}">
                <a16:creationId xmlns:a16="http://schemas.microsoft.com/office/drawing/2014/main" xmlns="" id="{C951F06F-94C6-4DC2-A426-42AAD804F206}"/>
              </a:ext>
            </a:extLst>
          </p:cNvPr>
          <p:cNvSpPr>
            <a:spLocks noEditPoints="1"/>
          </p:cNvSpPr>
          <p:nvPr/>
        </p:nvSpPr>
        <p:spPr bwMode="auto">
          <a:xfrm>
            <a:off x="3937000" y="2274888"/>
            <a:ext cx="539750" cy="473075"/>
          </a:xfrm>
          <a:custGeom>
            <a:avLst/>
            <a:gdLst>
              <a:gd name="T0" fmla="*/ 128 w 160"/>
              <a:gd name="T1" fmla="*/ 81 h 139"/>
              <a:gd name="T2" fmla="*/ 121 w 160"/>
              <a:gd name="T3" fmla="*/ 85 h 139"/>
              <a:gd name="T4" fmla="*/ 105 w 160"/>
              <a:gd name="T5" fmla="*/ 95 h 139"/>
              <a:gd name="T6" fmla="*/ 105 w 160"/>
              <a:gd name="T7" fmla="*/ 44 h 139"/>
              <a:gd name="T8" fmla="*/ 121 w 160"/>
              <a:gd name="T9" fmla="*/ 55 h 139"/>
              <a:gd name="T10" fmla="*/ 128 w 160"/>
              <a:gd name="T11" fmla="*/ 58 h 139"/>
              <a:gd name="T12" fmla="*/ 160 w 160"/>
              <a:gd name="T13" fmla="*/ 30 h 139"/>
              <a:gd name="T14" fmla="*/ 128 w 160"/>
              <a:gd name="T15" fmla="*/ 1 h 139"/>
              <a:gd name="T16" fmla="*/ 121 w 160"/>
              <a:gd name="T17" fmla="*/ 5 h 139"/>
              <a:gd name="T18" fmla="*/ 105 w 160"/>
              <a:gd name="T19" fmla="*/ 15 h 139"/>
              <a:gd name="T20" fmla="*/ 25 w 160"/>
              <a:gd name="T21" fmla="*/ 15 h 139"/>
              <a:gd name="T22" fmla="*/ 0 w 160"/>
              <a:gd name="T23" fmla="*/ 30 h 139"/>
              <a:gd name="T24" fmla="*/ 25 w 160"/>
              <a:gd name="T25" fmla="*/ 44 h 139"/>
              <a:gd name="T26" fmla="*/ 25 w 160"/>
              <a:gd name="T27" fmla="*/ 95 h 139"/>
              <a:gd name="T28" fmla="*/ 0 w 160"/>
              <a:gd name="T29" fmla="*/ 110 h 139"/>
              <a:gd name="T30" fmla="*/ 25 w 160"/>
              <a:gd name="T31" fmla="*/ 124 h 139"/>
              <a:gd name="T32" fmla="*/ 105 w 160"/>
              <a:gd name="T33" fmla="*/ 124 h 139"/>
              <a:gd name="T34" fmla="*/ 121 w 160"/>
              <a:gd name="T35" fmla="*/ 135 h 139"/>
              <a:gd name="T36" fmla="*/ 125 w 160"/>
              <a:gd name="T37" fmla="*/ 139 h 139"/>
              <a:gd name="T38" fmla="*/ 158 w 160"/>
              <a:gd name="T39" fmla="*/ 113 h 139"/>
              <a:gd name="T40" fmla="*/ 158 w 160"/>
              <a:gd name="T41" fmla="*/ 106 h 139"/>
              <a:gd name="T42" fmla="*/ 125 w 160"/>
              <a:gd name="T43" fmla="*/ 24 h 139"/>
              <a:gd name="T44" fmla="*/ 130 w 160"/>
              <a:gd name="T45" fmla="*/ 15 h 139"/>
              <a:gd name="T46" fmla="*/ 130 w 160"/>
              <a:gd name="T47" fmla="*/ 45 h 139"/>
              <a:gd name="T48" fmla="*/ 125 w 160"/>
              <a:gd name="T49" fmla="*/ 35 h 139"/>
              <a:gd name="T50" fmla="*/ 81 w 160"/>
              <a:gd name="T51" fmla="*/ 45 h 139"/>
              <a:gd name="T52" fmla="*/ 76 w 160"/>
              <a:gd name="T53" fmla="*/ 50 h 139"/>
              <a:gd name="T54" fmla="*/ 76 w 160"/>
              <a:gd name="T55" fmla="*/ 49 h 139"/>
              <a:gd name="T56" fmla="*/ 75 w 160"/>
              <a:gd name="T57" fmla="*/ 48 h 139"/>
              <a:gd name="T58" fmla="*/ 75 w 160"/>
              <a:gd name="T59" fmla="*/ 46 h 139"/>
              <a:gd name="T60" fmla="*/ 74 w 160"/>
              <a:gd name="T61" fmla="*/ 45 h 139"/>
              <a:gd name="T62" fmla="*/ 73 w 160"/>
              <a:gd name="T63" fmla="*/ 44 h 139"/>
              <a:gd name="T64" fmla="*/ 72 w 160"/>
              <a:gd name="T65" fmla="*/ 41 h 139"/>
              <a:gd name="T66" fmla="*/ 71 w 160"/>
              <a:gd name="T67" fmla="*/ 40 h 139"/>
              <a:gd name="T68" fmla="*/ 25 w 160"/>
              <a:gd name="T69" fmla="*/ 115 h 139"/>
              <a:gd name="T70" fmla="*/ 9 w 160"/>
              <a:gd name="T71" fmla="*/ 110 h 139"/>
              <a:gd name="T72" fmla="*/ 25 w 160"/>
              <a:gd name="T73" fmla="*/ 104 h 139"/>
              <a:gd name="T74" fmla="*/ 54 w 160"/>
              <a:gd name="T75" fmla="*/ 89 h 139"/>
              <a:gd name="T76" fmla="*/ 54 w 160"/>
              <a:gd name="T77" fmla="*/ 90 h 139"/>
              <a:gd name="T78" fmla="*/ 55 w 160"/>
              <a:gd name="T79" fmla="*/ 92 h 139"/>
              <a:gd name="T80" fmla="*/ 56 w 160"/>
              <a:gd name="T81" fmla="*/ 94 h 139"/>
              <a:gd name="T82" fmla="*/ 57 w 160"/>
              <a:gd name="T83" fmla="*/ 96 h 139"/>
              <a:gd name="T84" fmla="*/ 58 w 160"/>
              <a:gd name="T85" fmla="*/ 98 h 139"/>
              <a:gd name="T86" fmla="*/ 59 w 160"/>
              <a:gd name="T87" fmla="*/ 99 h 139"/>
              <a:gd name="T88" fmla="*/ 130 w 160"/>
              <a:gd name="T89" fmla="*/ 125 h 139"/>
              <a:gd name="T90" fmla="*/ 125 w 160"/>
              <a:gd name="T91" fmla="*/ 115 h 139"/>
              <a:gd name="T92" fmla="*/ 69 w 160"/>
              <a:gd name="T93" fmla="*/ 97 h 139"/>
              <a:gd name="T94" fmla="*/ 25 w 160"/>
              <a:gd name="T95" fmla="*/ 35 h 139"/>
              <a:gd name="T96" fmla="*/ 9 w 160"/>
              <a:gd name="T97" fmla="*/ 30 h 139"/>
              <a:gd name="T98" fmla="*/ 25 w 160"/>
              <a:gd name="T99" fmla="*/ 24 h 139"/>
              <a:gd name="T100" fmla="*/ 70 w 160"/>
              <a:gd name="T101" fmla="*/ 70 h 139"/>
              <a:gd name="T102" fmla="*/ 105 w 160"/>
              <a:gd name="T103" fmla="*/ 104 h 139"/>
              <a:gd name="T104" fmla="*/ 130 w 160"/>
              <a:gd name="T105" fmla="*/ 100 h 139"/>
              <a:gd name="T106" fmla="*/ 148 w 160"/>
              <a:gd name="T107" fmla="*/ 110 h 1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60" h="139">
                <a:moveTo>
                  <a:pt x="158" y="106"/>
                </a:moveTo>
                <a:cubicBezTo>
                  <a:pt x="128" y="81"/>
                  <a:pt x="128" y="81"/>
                  <a:pt x="128" y="81"/>
                </a:cubicBezTo>
                <a:cubicBezTo>
                  <a:pt x="127" y="80"/>
                  <a:pt x="125" y="80"/>
                  <a:pt x="123" y="80"/>
                </a:cubicBezTo>
                <a:cubicBezTo>
                  <a:pt x="122" y="81"/>
                  <a:pt x="121" y="83"/>
                  <a:pt x="121" y="85"/>
                </a:cubicBezTo>
                <a:cubicBezTo>
                  <a:pt x="121" y="95"/>
                  <a:pt x="121" y="95"/>
                  <a:pt x="121" y="95"/>
                </a:cubicBezTo>
                <a:cubicBezTo>
                  <a:pt x="105" y="95"/>
                  <a:pt x="105" y="95"/>
                  <a:pt x="105" y="95"/>
                </a:cubicBezTo>
                <a:cubicBezTo>
                  <a:pt x="91" y="95"/>
                  <a:pt x="80" y="83"/>
                  <a:pt x="80" y="70"/>
                </a:cubicBezTo>
                <a:cubicBezTo>
                  <a:pt x="80" y="56"/>
                  <a:pt x="91" y="44"/>
                  <a:pt x="105" y="44"/>
                </a:cubicBezTo>
                <a:cubicBezTo>
                  <a:pt x="121" y="44"/>
                  <a:pt x="121" y="44"/>
                  <a:pt x="121" y="44"/>
                </a:cubicBezTo>
                <a:cubicBezTo>
                  <a:pt x="121" y="55"/>
                  <a:pt x="121" y="55"/>
                  <a:pt x="121" y="55"/>
                </a:cubicBezTo>
                <a:cubicBezTo>
                  <a:pt x="121" y="57"/>
                  <a:pt x="122" y="58"/>
                  <a:pt x="123" y="59"/>
                </a:cubicBezTo>
                <a:cubicBezTo>
                  <a:pt x="125" y="60"/>
                  <a:pt x="127" y="59"/>
                  <a:pt x="128" y="58"/>
                </a:cubicBezTo>
                <a:cubicBezTo>
                  <a:pt x="158" y="33"/>
                  <a:pt x="158" y="33"/>
                  <a:pt x="158" y="33"/>
                </a:cubicBezTo>
                <a:cubicBezTo>
                  <a:pt x="159" y="32"/>
                  <a:pt x="160" y="31"/>
                  <a:pt x="160" y="30"/>
                </a:cubicBezTo>
                <a:cubicBezTo>
                  <a:pt x="160" y="28"/>
                  <a:pt x="159" y="27"/>
                  <a:pt x="158" y="26"/>
                </a:cubicBezTo>
                <a:cubicBezTo>
                  <a:pt x="128" y="1"/>
                  <a:pt x="128" y="1"/>
                  <a:pt x="128" y="1"/>
                </a:cubicBezTo>
                <a:cubicBezTo>
                  <a:pt x="127" y="0"/>
                  <a:pt x="125" y="0"/>
                  <a:pt x="123" y="0"/>
                </a:cubicBezTo>
                <a:cubicBezTo>
                  <a:pt x="122" y="1"/>
                  <a:pt x="121" y="3"/>
                  <a:pt x="121" y="5"/>
                </a:cubicBezTo>
                <a:cubicBezTo>
                  <a:pt x="121" y="15"/>
                  <a:pt x="121" y="15"/>
                  <a:pt x="121" y="15"/>
                </a:cubicBezTo>
                <a:cubicBezTo>
                  <a:pt x="105" y="15"/>
                  <a:pt x="105" y="15"/>
                  <a:pt x="105" y="15"/>
                </a:cubicBezTo>
                <a:cubicBezTo>
                  <a:pt x="90" y="15"/>
                  <a:pt x="75" y="21"/>
                  <a:pt x="65" y="32"/>
                </a:cubicBezTo>
                <a:cubicBezTo>
                  <a:pt x="55" y="21"/>
                  <a:pt x="40" y="15"/>
                  <a:pt x="25" y="15"/>
                </a:cubicBezTo>
                <a:cubicBezTo>
                  <a:pt x="15" y="15"/>
                  <a:pt x="15" y="15"/>
                  <a:pt x="15" y="15"/>
                </a:cubicBezTo>
                <a:cubicBezTo>
                  <a:pt x="7" y="15"/>
                  <a:pt x="0" y="22"/>
                  <a:pt x="0" y="30"/>
                </a:cubicBezTo>
                <a:cubicBezTo>
                  <a:pt x="0" y="38"/>
                  <a:pt x="7" y="44"/>
                  <a:pt x="15" y="44"/>
                </a:cubicBezTo>
                <a:cubicBezTo>
                  <a:pt x="25" y="44"/>
                  <a:pt x="25" y="44"/>
                  <a:pt x="25" y="44"/>
                </a:cubicBezTo>
                <a:cubicBezTo>
                  <a:pt x="39" y="44"/>
                  <a:pt x="50" y="56"/>
                  <a:pt x="50" y="70"/>
                </a:cubicBezTo>
                <a:cubicBezTo>
                  <a:pt x="50" y="84"/>
                  <a:pt x="39" y="95"/>
                  <a:pt x="25" y="95"/>
                </a:cubicBezTo>
                <a:cubicBezTo>
                  <a:pt x="15" y="95"/>
                  <a:pt x="15" y="95"/>
                  <a:pt x="15" y="95"/>
                </a:cubicBezTo>
                <a:cubicBezTo>
                  <a:pt x="7" y="95"/>
                  <a:pt x="0" y="102"/>
                  <a:pt x="0" y="110"/>
                </a:cubicBezTo>
                <a:cubicBezTo>
                  <a:pt x="0" y="118"/>
                  <a:pt x="7" y="124"/>
                  <a:pt x="15" y="124"/>
                </a:cubicBezTo>
                <a:cubicBezTo>
                  <a:pt x="25" y="124"/>
                  <a:pt x="25" y="124"/>
                  <a:pt x="25" y="124"/>
                </a:cubicBezTo>
                <a:cubicBezTo>
                  <a:pt x="40" y="124"/>
                  <a:pt x="55" y="118"/>
                  <a:pt x="65" y="107"/>
                </a:cubicBezTo>
                <a:cubicBezTo>
                  <a:pt x="75" y="118"/>
                  <a:pt x="90" y="124"/>
                  <a:pt x="105" y="124"/>
                </a:cubicBezTo>
                <a:cubicBezTo>
                  <a:pt x="121" y="124"/>
                  <a:pt x="121" y="124"/>
                  <a:pt x="121" y="124"/>
                </a:cubicBezTo>
                <a:cubicBezTo>
                  <a:pt x="121" y="135"/>
                  <a:pt x="121" y="135"/>
                  <a:pt x="121" y="135"/>
                </a:cubicBezTo>
                <a:cubicBezTo>
                  <a:pt x="121" y="137"/>
                  <a:pt x="122" y="138"/>
                  <a:pt x="123" y="139"/>
                </a:cubicBezTo>
                <a:cubicBezTo>
                  <a:pt x="124" y="139"/>
                  <a:pt x="125" y="139"/>
                  <a:pt x="125" y="139"/>
                </a:cubicBezTo>
                <a:cubicBezTo>
                  <a:pt x="126" y="139"/>
                  <a:pt x="127" y="139"/>
                  <a:pt x="128" y="138"/>
                </a:cubicBezTo>
                <a:cubicBezTo>
                  <a:pt x="158" y="113"/>
                  <a:pt x="158" y="113"/>
                  <a:pt x="158" y="113"/>
                </a:cubicBezTo>
                <a:cubicBezTo>
                  <a:pt x="159" y="112"/>
                  <a:pt x="160" y="111"/>
                  <a:pt x="160" y="110"/>
                </a:cubicBezTo>
                <a:cubicBezTo>
                  <a:pt x="160" y="108"/>
                  <a:pt x="159" y="107"/>
                  <a:pt x="158" y="106"/>
                </a:cubicBezTo>
                <a:close/>
                <a:moveTo>
                  <a:pt x="105" y="24"/>
                </a:moveTo>
                <a:cubicBezTo>
                  <a:pt x="125" y="24"/>
                  <a:pt x="125" y="24"/>
                  <a:pt x="125" y="24"/>
                </a:cubicBezTo>
                <a:cubicBezTo>
                  <a:pt x="128" y="24"/>
                  <a:pt x="130" y="22"/>
                  <a:pt x="130" y="20"/>
                </a:cubicBezTo>
                <a:cubicBezTo>
                  <a:pt x="130" y="15"/>
                  <a:pt x="130" y="15"/>
                  <a:pt x="130" y="15"/>
                </a:cubicBezTo>
                <a:cubicBezTo>
                  <a:pt x="148" y="30"/>
                  <a:pt x="148" y="30"/>
                  <a:pt x="148" y="30"/>
                </a:cubicBezTo>
                <a:cubicBezTo>
                  <a:pt x="130" y="45"/>
                  <a:pt x="130" y="45"/>
                  <a:pt x="130" y="45"/>
                </a:cubicBezTo>
                <a:cubicBezTo>
                  <a:pt x="130" y="40"/>
                  <a:pt x="130" y="40"/>
                  <a:pt x="130" y="40"/>
                </a:cubicBezTo>
                <a:cubicBezTo>
                  <a:pt x="130" y="37"/>
                  <a:pt x="128" y="35"/>
                  <a:pt x="125" y="35"/>
                </a:cubicBezTo>
                <a:cubicBezTo>
                  <a:pt x="105" y="35"/>
                  <a:pt x="105" y="35"/>
                  <a:pt x="105" y="35"/>
                </a:cubicBezTo>
                <a:cubicBezTo>
                  <a:pt x="96" y="35"/>
                  <a:pt x="87" y="39"/>
                  <a:pt x="81" y="45"/>
                </a:cubicBezTo>
                <a:cubicBezTo>
                  <a:pt x="79" y="47"/>
                  <a:pt x="78" y="49"/>
                  <a:pt x="76" y="50"/>
                </a:cubicBezTo>
                <a:cubicBezTo>
                  <a:pt x="76" y="50"/>
                  <a:pt x="76" y="50"/>
                  <a:pt x="76" y="50"/>
                </a:cubicBezTo>
                <a:cubicBezTo>
                  <a:pt x="76" y="50"/>
                  <a:pt x="76" y="50"/>
                  <a:pt x="76" y="49"/>
                </a:cubicBezTo>
                <a:cubicBezTo>
                  <a:pt x="76" y="49"/>
                  <a:pt x="76" y="49"/>
                  <a:pt x="76" y="49"/>
                </a:cubicBezTo>
                <a:cubicBezTo>
                  <a:pt x="76" y="49"/>
                  <a:pt x="75" y="48"/>
                  <a:pt x="75" y="48"/>
                </a:cubicBezTo>
                <a:cubicBezTo>
                  <a:pt x="75" y="48"/>
                  <a:pt x="75" y="48"/>
                  <a:pt x="75" y="48"/>
                </a:cubicBezTo>
                <a:cubicBezTo>
                  <a:pt x="75" y="47"/>
                  <a:pt x="75" y="47"/>
                  <a:pt x="75" y="46"/>
                </a:cubicBezTo>
                <a:cubicBezTo>
                  <a:pt x="75" y="46"/>
                  <a:pt x="75" y="46"/>
                  <a:pt x="75" y="46"/>
                </a:cubicBezTo>
                <a:cubicBezTo>
                  <a:pt x="74" y="46"/>
                  <a:pt x="74" y="45"/>
                  <a:pt x="74" y="45"/>
                </a:cubicBezTo>
                <a:cubicBezTo>
                  <a:pt x="74" y="45"/>
                  <a:pt x="74" y="45"/>
                  <a:pt x="74" y="45"/>
                </a:cubicBezTo>
                <a:cubicBezTo>
                  <a:pt x="74" y="45"/>
                  <a:pt x="73" y="44"/>
                  <a:pt x="73" y="44"/>
                </a:cubicBezTo>
                <a:cubicBezTo>
                  <a:pt x="73" y="44"/>
                  <a:pt x="73" y="44"/>
                  <a:pt x="73" y="44"/>
                </a:cubicBezTo>
                <a:cubicBezTo>
                  <a:pt x="73" y="43"/>
                  <a:pt x="72" y="42"/>
                  <a:pt x="72" y="41"/>
                </a:cubicBezTo>
                <a:cubicBezTo>
                  <a:pt x="72" y="41"/>
                  <a:pt x="72" y="41"/>
                  <a:pt x="72" y="41"/>
                </a:cubicBezTo>
                <a:cubicBezTo>
                  <a:pt x="71" y="41"/>
                  <a:pt x="71" y="40"/>
                  <a:pt x="71" y="40"/>
                </a:cubicBezTo>
                <a:cubicBezTo>
                  <a:pt x="71" y="40"/>
                  <a:pt x="71" y="40"/>
                  <a:pt x="71" y="40"/>
                </a:cubicBezTo>
                <a:cubicBezTo>
                  <a:pt x="79" y="30"/>
                  <a:pt x="92" y="24"/>
                  <a:pt x="105" y="24"/>
                </a:cubicBezTo>
                <a:close/>
                <a:moveTo>
                  <a:pt x="25" y="115"/>
                </a:moveTo>
                <a:cubicBezTo>
                  <a:pt x="15" y="115"/>
                  <a:pt x="15" y="115"/>
                  <a:pt x="15" y="115"/>
                </a:cubicBezTo>
                <a:cubicBezTo>
                  <a:pt x="12" y="115"/>
                  <a:pt x="9" y="113"/>
                  <a:pt x="9" y="110"/>
                </a:cubicBezTo>
                <a:cubicBezTo>
                  <a:pt x="9" y="107"/>
                  <a:pt x="12" y="104"/>
                  <a:pt x="15" y="104"/>
                </a:cubicBezTo>
                <a:cubicBezTo>
                  <a:pt x="25" y="104"/>
                  <a:pt x="25" y="104"/>
                  <a:pt x="25" y="104"/>
                </a:cubicBezTo>
                <a:cubicBezTo>
                  <a:pt x="37" y="104"/>
                  <a:pt x="48" y="98"/>
                  <a:pt x="54" y="89"/>
                </a:cubicBezTo>
                <a:cubicBezTo>
                  <a:pt x="54" y="89"/>
                  <a:pt x="54" y="89"/>
                  <a:pt x="54" y="89"/>
                </a:cubicBezTo>
                <a:cubicBezTo>
                  <a:pt x="54" y="89"/>
                  <a:pt x="54" y="90"/>
                  <a:pt x="54" y="90"/>
                </a:cubicBezTo>
                <a:cubicBezTo>
                  <a:pt x="54" y="90"/>
                  <a:pt x="54" y="90"/>
                  <a:pt x="54" y="90"/>
                </a:cubicBezTo>
                <a:cubicBezTo>
                  <a:pt x="55" y="91"/>
                  <a:pt x="55" y="91"/>
                  <a:pt x="55" y="92"/>
                </a:cubicBezTo>
                <a:cubicBezTo>
                  <a:pt x="55" y="92"/>
                  <a:pt x="55" y="92"/>
                  <a:pt x="55" y="92"/>
                </a:cubicBezTo>
                <a:cubicBezTo>
                  <a:pt x="55" y="93"/>
                  <a:pt x="56" y="94"/>
                  <a:pt x="56" y="94"/>
                </a:cubicBezTo>
                <a:cubicBezTo>
                  <a:pt x="56" y="94"/>
                  <a:pt x="56" y="94"/>
                  <a:pt x="56" y="94"/>
                </a:cubicBezTo>
                <a:cubicBezTo>
                  <a:pt x="56" y="95"/>
                  <a:pt x="57" y="95"/>
                  <a:pt x="57" y="96"/>
                </a:cubicBezTo>
                <a:cubicBezTo>
                  <a:pt x="57" y="96"/>
                  <a:pt x="57" y="96"/>
                  <a:pt x="57" y="96"/>
                </a:cubicBezTo>
                <a:cubicBezTo>
                  <a:pt x="57" y="97"/>
                  <a:pt x="58" y="97"/>
                  <a:pt x="58" y="98"/>
                </a:cubicBezTo>
                <a:cubicBezTo>
                  <a:pt x="58" y="98"/>
                  <a:pt x="58" y="98"/>
                  <a:pt x="58" y="98"/>
                </a:cubicBezTo>
                <a:cubicBezTo>
                  <a:pt x="59" y="99"/>
                  <a:pt x="59" y="99"/>
                  <a:pt x="59" y="99"/>
                </a:cubicBezTo>
                <a:cubicBezTo>
                  <a:pt x="59" y="99"/>
                  <a:pt x="59" y="99"/>
                  <a:pt x="59" y="99"/>
                </a:cubicBezTo>
                <a:cubicBezTo>
                  <a:pt x="51" y="109"/>
                  <a:pt x="38" y="115"/>
                  <a:pt x="25" y="115"/>
                </a:cubicBezTo>
                <a:close/>
                <a:moveTo>
                  <a:pt x="130" y="125"/>
                </a:moveTo>
                <a:cubicBezTo>
                  <a:pt x="130" y="120"/>
                  <a:pt x="130" y="120"/>
                  <a:pt x="130" y="120"/>
                </a:cubicBezTo>
                <a:cubicBezTo>
                  <a:pt x="130" y="117"/>
                  <a:pt x="128" y="115"/>
                  <a:pt x="125" y="115"/>
                </a:cubicBezTo>
                <a:cubicBezTo>
                  <a:pt x="105" y="115"/>
                  <a:pt x="105" y="115"/>
                  <a:pt x="105" y="115"/>
                </a:cubicBezTo>
                <a:cubicBezTo>
                  <a:pt x="91" y="115"/>
                  <a:pt x="77" y="108"/>
                  <a:pt x="69" y="97"/>
                </a:cubicBezTo>
                <a:cubicBezTo>
                  <a:pt x="63" y="89"/>
                  <a:pt x="60" y="80"/>
                  <a:pt x="60" y="70"/>
                </a:cubicBezTo>
                <a:cubicBezTo>
                  <a:pt x="60" y="51"/>
                  <a:pt x="44" y="35"/>
                  <a:pt x="25" y="35"/>
                </a:cubicBezTo>
                <a:cubicBezTo>
                  <a:pt x="15" y="35"/>
                  <a:pt x="15" y="35"/>
                  <a:pt x="15" y="35"/>
                </a:cubicBezTo>
                <a:cubicBezTo>
                  <a:pt x="12" y="35"/>
                  <a:pt x="9" y="33"/>
                  <a:pt x="9" y="30"/>
                </a:cubicBezTo>
                <a:cubicBezTo>
                  <a:pt x="9" y="27"/>
                  <a:pt x="12" y="24"/>
                  <a:pt x="15" y="24"/>
                </a:cubicBezTo>
                <a:cubicBezTo>
                  <a:pt x="25" y="24"/>
                  <a:pt x="25" y="24"/>
                  <a:pt x="25" y="24"/>
                </a:cubicBezTo>
                <a:cubicBezTo>
                  <a:pt x="39" y="24"/>
                  <a:pt x="53" y="31"/>
                  <a:pt x="61" y="43"/>
                </a:cubicBezTo>
                <a:cubicBezTo>
                  <a:pt x="67" y="50"/>
                  <a:pt x="70" y="60"/>
                  <a:pt x="70" y="70"/>
                </a:cubicBezTo>
                <a:cubicBezTo>
                  <a:pt x="70" y="79"/>
                  <a:pt x="74" y="88"/>
                  <a:pt x="81" y="94"/>
                </a:cubicBezTo>
                <a:cubicBezTo>
                  <a:pt x="87" y="101"/>
                  <a:pt x="96" y="104"/>
                  <a:pt x="105" y="104"/>
                </a:cubicBezTo>
                <a:cubicBezTo>
                  <a:pt x="125" y="104"/>
                  <a:pt x="125" y="104"/>
                  <a:pt x="125" y="104"/>
                </a:cubicBezTo>
                <a:cubicBezTo>
                  <a:pt x="128" y="104"/>
                  <a:pt x="130" y="102"/>
                  <a:pt x="130" y="100"/>
                </a:cubicBezTo>
                <a:cubicBezTo>
                  <a:pt x="130" y="95"/>
                  <a:pt x="130" y="95"/>
                  <a:pt x="130" y="95"/>
                </a:cubicBezTo>
                <a:cubicBezTo>
                  <a:pt x="148" y="110"/>
                  <a:pt x="148" y="110"/>
                  <a:pt x="148" y="110"/>
                </a:cubicBezTo>
                <a:lnTo>
                  <a:pt x="130" y="12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" name="Freeform 24">
            <a:extLst>
              <a:ext uri="{FF2B5EF4-FFF2-40B4-BE49-F238E27FC236}">
                <a16:creationId xmlns:a16="http://schemas.microsoft.com/office/drawing/2014/main" xmlns="" id="{D47A3F33-4DD5-4DBE-9535-DDB4E21D14D5}"/>
              </a:ext>
            </a:extLst>
          </p:cNvPr>
          <p:cNvSpPr>
            <a:spLocks noEditPoints="1"/>
          </p:cNvSpPr>
          <p:nvPr/>
        </p:nvSpPr>
        <p:spPr bwMode="auto">
          <a:xfrm>
            <a:off x="3937000" y="2859088"/>
            <a:ext cx="539750" cy="544513"/>
          </a:xfrm>
          <a:custGeom>
            <a:avLst/>
            <a:gdLst>
              <a:gd name="T0" fmla="*/ 140 w 160"/>
              <a:gd name="T1" fmla="*/ 20 h 160"/>
              <a:gd name="T2" fmla="*/ 135 w 160"/>
              <a:gd name="T3" fmla="*/ 0 h 160"/>
              <a:gd name="T4" fmla="*/ 20 w 160"/>
              <a:gd name="T5" fmla="*/ 5 h 160"/>
              <a:gd name="T6" fmla="*/ 5 w 160"/>
              <a:gd name="T7" fmla="*/ 20 h 160"/>
              <a:gd name="T8" fmla="*/ 0 w 160"/>
              <a:gd name="T9" fmla="*/ 50 h 160"/>
              <a:gd name="T10" fmla="*/ 41 w 160"/>
              <a:gd name="T11" fmla="*/ 79 h 160"/>
              <a:gd name="T12" fmla="*/ 65 w 160"/>
              <a:gd name="T13" fmla="*/ 121 h 160"/>
              <a:gd name="T14" fmla="*/ 30 w 160"/>
              <a:gd name="T15" fmla="*/ 135 h 160"/>
              <a:gd name="T16" fmla="*/ 35 w 160"/>
              <a:gd name="T17" fmla="*/ 160 h 160"/>
              <a:gd name="T18" fmla="*/ 130 w 160"/>
              <a:gd name="T19" fmla="*/ 155 h 160"/>
              <a:gd name="T20" fmla="*/ 115 w 160"/>
              <a:gd name="T21" fmla="*/ 121 h 160"/>
              <a:gd name="T22" fmla="*/ 95 w 160"/>
              <a:gd name="T23" fmla="*/ 97 h 160"/>
              <a:gd name="T24" fmla="*/ 130 w 160"/>
              <a:gd name="T25" fmla="*/ 79 h 160"/>
              <a:gd name="T26" fmla="*/ 160 w 160"/>
              <a:gd name="T27" fmla="*/ 25 h 160"/>
              <a:gd name="T28" fmla="*/ 30 w 160"/>
              <a:gd name="T29" fmla="*/ 9 h 160"/>
              <a:gd name="T30" fmla="*/ 130 w 160"/>
              <a:gd name="T31" fmla="*/ 20 h 160"/>
              <a:gd name="T32" fmla="*/ 30 w 160"/>
              <a:gd name="T33" fmla="*/ 20 h 160"/>
              <a:gd name="T34" fmla="*/ 30 w 160"/>
              <a:gd name="T35" fmla="*/ 70 h 160"/>
              <a:gd name="T36" fmla="*/ 9 w 160"/>
              <a:gd name="T37" fmla="*/ 29 h 160"/>
              <a:gd name="T38" fmla="*/ 34 w 160"/>
              <a:gd name="T39" fmla="*/ 70 h 160"/>
              <a:gd name="T40" fmla="*/ 115 w 160"/>
              <a:gd name="T41" fmla="*/ 130 h 160"/>
              <a:gd name="T42" fmla="*/ 120 w 160"/>
              <a:gd name="T43" fmla="*/ 151 h 160"/>
              <a:gd name="T44" fmla="*/ 40 w 160"/>
              <a:gd name="T45" fmla="*/ 135 h 160"/>
              <a:gd name="T46" fmla="*/ 115 w 160"/>
              <a:gd name="T47" fmla="*/ 130 h 160"/>
              <a:gd name="T48" fmla="*/ 75 w 160"/>
              <a:gd name="T49" fmla="*/ 99 h 160"/>
              <a:gd name="T50" fmla="*/ 85 w 160"/>
              <a:gd name="T51" fmla="*/ 99 h 160"/>
              <a:gd name="T52" fmla="*/ 75 w 160"/>
              <a:gd name="T53" fmla="*/ 121 h 160"/>
              <a:gd name="T54" fmla="*/ 112 w 160"/>
              <a:gd name="T55" fmla="*/ 73 h 160"/>
              <a:gd name="T56" fmla="*/ 48 w 160"/>
              <a:gd name="T57" fmla="*/ 73 h 160"/>
              <a:gd name="T58" fmla="*/ 30 w 160"/>
              <a:gd name="T59" fmla="*/ 29 h 160"/>
              <a:gd name="T60" fmla="*/ 130 w 160"/>
              <a:gd name="T61" fmla="*/ 29 h 160"/>
              <a:gd name="T62" fmla="*/ 151 w 160"/>
              <a:gd name="T63" fmla="*/ 50 h 160"/>
              <a:gd name="T64" fmla="*/ 126 w 160"/>
              <a:gd name="T65" fmla="*/ 70 h 160"/>
              <a:gd name="T66" fmla="*/ 151 w 160"/>
              <a:gd name="T67" fmla="*/ 29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60" h="160">
                <a:moveTo>
                  <a:pt x="155" y="20"/>
                </a:moveTo>
                <a:cubicBezTo>
                  <a:pt x="140" y="20"/>
                  <a:pt x="140" y="20"/>
                  <a:pt x="140" y="20"/>
                </a:cubicBezTo>
                <a:cubicBezTo>
                  <a:pt x="140" y="5"/>
                  <a:pt x="140" y="5"/>
                  <a:pt x="140" y="5"/>
                </a:cubicBezTo>
                <a:cubicBezTo>
                  <a:pt x="140" y="2"/>
                  <a:pt x="138" y="0"/>
                  <a:pt x="135" y="0"/>
                </a:cubicBezTo>
                <a:cubicBezTo>
                  <a:pt x="25" y="0"/>
                  <a:pt x="25" y="0"/>
                  <a:pt x="25" y="0"/>
                </a:cubicBezTo>
                <a:cubicBezTo>
                  <a:pt x="22" y="0"/>
                  <a:pt x="20" y="2"/>
                  <a:pt x="20" y="5"/>
                </a:cubicBezTo>
                <a:cubicBezTo>
                  <a:pt x="20" y="20"/>
                  <a:pt x="20" y="20"/>
                  <a:pt x="20" y="20"/>
                </a:cubicBezTo>
                <a:cubicBezTo>
                  <a:pt x="5" y="20"/>
                  <a:pt x="5" y="20"/>
                  <a:pt x="5" y="20"/>
                </a:cubicBezTo>
                <a:cubicBezTo>
                  <a:pt x="2" y="20"/>
                  <a:pt x="0" y="22"/>
                  <a:pt x="0" y="25"/>
                </a:cubicBezTo>
                <a:cubicBezTo>
                  <a:pt x="0" y="50"/>
                  <a:pt x="0" y="50"/>
                  <a:pt x="0" y="50"/>
                </a:cubicBezTo>
                <a:cubicBezTo>
                  <a:pt x="0" y="66"/>
                  <a:pt x="13" y="79"/>
                  <a:pt x="30" y="79"/>
                </a:cubicBezTo>
                <a:cubicBezTo>
                  <a:pt x="41" y="79"/>
                  <a:pt x="41" y="79"/>
                  <a:pt x="41" y="79"/>
                </a:cubicBezTo>
                <a:cubicBezTo>
                  <a:pt x="48" y="88"/>
                  <a:pt x="56" y="94"/>
                  <a:pt x="65" y="97"/>
                </a:cubicBezTo>
                <a:cubicBezTo>
                  <a:pt x="65" y="121"/>
                  <a:pt x="65" y="121"/>
                  <a:pt x="65" y="121"/>
                </a:cubicBezTo>
                <a:cubicBezTo>
                  <a:pt x="45" y="121"/>
                  <a:pt x="45" y="121"/>
                  <a:pt x="45" y="121"/>
                </a:cubicBezTo>
                <a:cubicBezTo>
                  <a:pt x="37" y="121"/>
                  <a:pt x="30" y="127"/>
                  <a:pt x="30" y="135"/>
                </a:cubicBezTo>
                <a:cubicBezTo>
                  <a:pt x="30" y="155"/>
                  <a:pt x="30" y="155"/>
                  <a:pt x="30" y="155"/>
                </a:cubicBezTo>
                <a:cubicBezTo>
                  <a:pt x="30" y="158"/>
                  <a:pt x="32" y="160"/>
                  <a:pt x="35" y="160"/>
                </a:cubicBezTo>
                <a:cubicBezTo>
                  <a:pt x="125" y="160"/>
                  <a:pt x="125" y="160"/>
                  <a:pt x="125" y="160"/>
                </a:cubicBezTo>
                <a:cubicBezTo>
                  <a:pt x="128" y="160"/>
                  <a:pt x="130" y="158"/>
                  <a:pt x="130" y="155"/>
                </a:cubicBezTo>
                <a:cubicBezTo>
                  <a:pt x="130" y="135"/>
                  <a:pt x="130" y="135"/>
                  <a:pt x="130" y="135"/>
                </a:cubicBezTo>
                <a:cubicBezTo>
                  <a:pt x="130" y="127"/>
                  <a:pt x="123" y="121"/>
                  <a:pt x="115" y="121"/>
                </a:cubicBezTo>
                <a:cubicBezTo>
                  <a:pt x="95" y="121"/>
                  <a:pt x="95" y="121"/>
                  <a:pt x="95" y="121"/>
                </a:cubicBezTo>
                <a:cubicBezTo>
                  <a:pt x="95" y="97"/>
                  <a:pt x="95" y="97"/>
                  <a:pt x="95" y="97"/>
                </a:cubicBezTo>
                <a:cubicBezTo>
                  <a:pt x="104" y="94"/>
                  <a:pt x="112" y="88"/>
                  <a:pt x="119" y="79"/>
                </a:cubicBezTo>
                <a:cubicBezTo>
                  <a:pt x="130" y="79"/>
                  <a:pt x="130" y="79"/>
                  <a:pt x="130" y="79"/>
                </a:cubicBezTo>
                <a:cubicBezTo>
                  <a:pt x="147" y="79"/>
                  <a:pt x="160" y="66"/>
                  <a:pt x="160" y="50"/>
                </a:cubicBezTo>
                <a:cubicBezTo>
                  <a:pt x="160" y="25"/>
                  <a:pt x="160" y="25"/>
                  <a:pt x="160" y="25"/>
                </a:cubicBezTo>
                <a:cubicBezTo>
                  <a:pt x="160" y="22"/>
                  <a:pt x="158" y="20"/>
                  <a:pt x="155" y="20"/>
                </a:cubicBezTo>
                <a:close/>
                <a:moveTo>
                  <a:pt x="30" y="9"/>
                </a:moveTo>
                <a:cubicBezTo>
                  <a:pt x="130" y="9"/>
                  <a:pt x="130" y="9"/>
                  <a:pt x="130" y="9"/>
                </a:cubicBezTo>
                <a:cubicBezTo>
                  <a:pt x="130" y="20"/>
                  <a:pt x="130" y="20"/>
                  <a:pt x="130" y="20"/>
                </a:cubicBezTo>
                <a:cubicBezTo>
                  <a:pt x="105" y="20"/>
                  <a:pt x="105" y="20"/>
                  <a:pt x="105" y="20"/>
                </a:cubicBezTo>
                <a:cubicBezTo>
                  <a:pt x="30" y="20"/>
                  <a:pt x="30" y="20"/>
                  <a:pt x="30" y="20"/>
                </a:cubicBezTo>
                <a:lnTo>
                  <a:pt x="30" y="9"/>
                </a:lnTo>
                <a:close/>
                <a:moveTo>
                  <a:pt x="30" y="70"/>
                </a:moveTo>
                <a:cubicBezTo>
                  <a:pt x="18" y="70"/>
                  <a:pt x="9" y="61"/>
                  <a:pt x="9" y="50"/>
                </a:cubicBezTo>
                <a:cubicBezTo>
                  <a:pt x="9" y="29"/>
                  <a:pt x="9" y="29"/>
                  <a:pt x="9" y="29"/>
                </a:cubicBezTo>
                <a:cubicBezTo>
                  <a:pt x="21" y="29"/>
                  <a:pt x="21" y="29"/>
                  <a:pt x="21" y="29"/>
                </a:cubicBezTo>
                <a:cubicBezTo>
                  <a:pt x="23" y="45"/>
                  <a:pt x="28" y="59"/>
                  <a:pt x="34" y="70"/>
                </a:cubicBezTo>
                <a:lnTo>
                  <a:pt x="30" y="70"/>
                </a:lnTo>
                <a:close/>
                <a:moveTo>
                  <a:pt x="115" y="130"/>
                </a:moveTo>
                <a:cubicBezTo>
                  <a:pt x="118" y="130"/>
                  <a:pt x="120" y="132"/>
                  <a:pt x="120" y="135"/>
                </a:cubicBezTo>
                <a:cubicBezTo>
                  <a:pt x="120" y="151"/>
                  <a:pt x="120" y="151"/>
                  <a:pt x="120" y="151"/>
                </a:cubicBezTo>
                <a:cubicBezTo>
                  <a:pt x="40" y="151"/>
                  <a:pt x="40" y="151"/>
                  <a:pt x="40" y="151"/>
                </a:cubicBezTo>
                <a:cubicBezTo>
                  <a:pt x="40" y="135"/>
                  <a:pt x="40" y="135"/>
                  <a:pt x="40" y="135"/>
                </a:cubicBezTo>
                <a:cubicBezTo>
                  <a:pt x="40" y="132"/>
                  <a:pt x="42" y="130"/>
                  <a:pt x="45" y="130"/>
                </a:cubicBezTo>
                <a:lnTo>
                  <a:pt x="115" y="130"/>
                </a:lnTo>
                <a:close/>
                <a:moveTo>
                  <a:pt x="75" y="121"/>
                </a:moveTo>
                <a:cubicBezTo>
                  <a:pt x="75" y="99"/>
                  <a:pt x="75" y="99"/>
                  <a:pt x="75" y="99"/>
                </a:cubicBezTo>
                <a:cubicBezTo>
                  <a:pt x="76" y="99"/>
                  <a:pt x="78" y="99"/>
                  <a:pt x="80" y="99"/>
                </a:cubicBezTo>
                <a:cubicBezTo>
                  <a:pt x="82" y="99"/>
                  <a:pt x="84" y="99"/>
                  <a:pt x="85" y="99"/>
                </a:cubicBezTo>
                <a:cubicBezTo>
                  <a:pt x="85" y="121"/>
                  <a:pt x="85" y="121"/>
                  <a:pt x="85" y="121"/>
                </a:cubicBezTo>
                <a:lnTo>
                  <a:pt x="75" y="121"/>
                </a:lnTo>
                <a:close/>
                <a:moveTo>
                  <a:pt x="114" y="71"/>
                </a:moveTo>
                <a:cubicBezTo>
                  <a:pt x="113" y="71"/>
                  <a:pt x="112" y="72"/>
                  <a:pt x="112" y="73"/>
                </a:cubicBezTo>
                <a:cubicBezTo>
                  <a:pt x="103" y="84"/>
                  <a:pt x="92" y="90"/>
                  <a:pt x="80" y="90"/>
                </a:cubicBezTo>
                <a:cubicBezTo>
                  <a:pt x="68" y="90"/>
                  <a:pt x="57" y="84"/>
                  <a:pt x="48" y="73"/>
                </a:cubicBezTo>
                <a:cubicBezTo>
                  <a:pt x="48" y="72"/>
                  <a:pt x="47" y="71"/>
                  <a:pt x="46" y="71"/>
                </a:cubicBezTo>
                <a:cubicBezTo>
                  <a:pt x="38" y="60"/>
                  <a:pt x="32" y="45"/>
                  <a:pt x="30" y="29"/>
                </a:cubicBezTo>
                <a:cubicBezTo>
                  <a:pt x="105" y="29"/>
                  <a:pt x="105" y="29"/>
                  <a:pt x="105" y="29"/>
                </a:cubicBezTo>
                <a:cubicBezTo>
                  <a:pt x="130" y="29"/>
                  <a:pt x="130" y="29"/>
                  <a:pt x="130" y="29"/>
                </a:cubicBezTo>
                <a:cubicBezTo>
                  <a:pt x="128" y="45"/>
                  <a:pt x="122" y="60"/>
                  <a:pt x="114" y="71"/>
                </a:cubicBezTo>
                <a:close/>
                <a:moveTo>
                  <a:pt x="151" y="50"/>
                </a:moveTo>
                <a:cubicBezTo>
                  <a:pt x="151" y="61"/>
                  <a:pt x="142" y="70"/>
                  <a:pt x="130" y="70"/>
                </a:cubicBezTo>
                <a:cubicBezTo>
                  <a:pt x="126" y="70"/>
                  <a:pt x="126" y="70"/>
                  <a:pt x="126" y="70"/>
                </a:cubicBezTo>
                <a:cubicBezTo>
                  <a:pt x="132" y="59"/>
                  <a:pt x="137" y="45"/>
                  <a:pt x="139" y="29"/>
                </a:cubicBezTo>
                <a:cubicBezTo>
                  <a:pt x="151" y="29"/>
                  <a:pt x="151" y="29"/>
                  <a:pt x="151" y="29"/>
                </a:cubicBezTo>
                <a:lnTo>
                  <a:pt x="151" y="5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" name="Freeform 25">
            <a:extLst>
              <a:ext uri="{FF2B5EF4-FFF2-40B4-BE49-F238E27FC236}">
                <a16:creationId xmlns:a16="http://schemas.microsoft.com/office/drawing/2014/main" xmlns="" id="{884F2341-2945-4C73-AA29-A4AE47505FFC}"/>
              </a:ext>
            </a:extLst>
          </p:cNvPr>
          <p:cNvSpPr>
            <a:spLocks noEditPoints="1"/>
          </p:cNvSpPr>
          <p:nvPr/>
        </p:nvSpPr>
        <p:spPr bwMode="auto">
          <a:xfrm>
            <a:off x="3930650" y="3498850"/>
            <a:ext cx="552450" cy="479425"/>
          </a:xfrm>
          <a:custGeom>
            <a:avLst/>
            <a:gdLst>
              <a:gd name="T0" fmla="*/ 82 w 164"/>
              <a:gd name="T1" fmla="*/ 0 h 141"/>
              <a:gd name="T2" fmla="*/ 5 w 164"/>
              <a:gd name="T3" fmla="*/ 42 h 141"/>
              <a:gd name="T4" fmla="*/ 140 w 164"/>
              <a:gd name="T5" fmla="*/ 46 h 141"/>
              <a:gd name="T6" fmla="*/ 160 w 164"/>
              <a:gd name="T7" fmla="*/ 42 h 141"/>
              <a:gd name="T8" fmla="*/ 152 w 164"/>
              <a:gd name="T9" fmla="*/ 37 h 141"/>
              <a:gd name="T10" fmla="*/ 145 w 164"/>
              <a:gd name="T11" fmla="*/ 38 h 141"/>
              <a:gd name="T12" fmla="*/ 19 w 164"/>
              <a:gd name="T13" fmla="*/ 38 h 141"/>
              <a:gd name="T14" fmla="*/ 13 w 164"/>
              <a:gd name="T15" fmla="*/ 30 h 141"/>
              <a:gd name="T16" fmla="*/ 152 w 164"/>
              <a:gd name="T17" fmla="*/ 37 h 141"/>
              <a:gd name="T18" fmla="*/ 82 w 164"/>
              <a:gd name="T19" fmla="*/ 38 h 141"/>
              <a:gd name="T20" fmla="*/ 26 w 164"/>
              <a:gd name="T21" fmla="*/ 73 h 141"/>
              <a:gd name="T22" fmla="*/ 45 w 164"/>
              <a:gd name="T23" fmla="*/ 76 h 141"/>
              <a:gd name="T24" fmla="*/ 127 w 164"/>
              <a:gd name="T25" fmla="*/ 79 h 141"/>
              <a:gd name="T26" fmla="*/ 135 w 164"/>
              <a:gd name="T27" fmla="*/ 53 h 141"/>
              <a:gd name="T28" fmla="*/ 127 w 164"/>
              <a:gd name="T29" fmla="*/ 70 h 141"/>
              <a:gd name="T30" fmla="*/ 82 w 164"/>
              <a:gd name="T31" fmla="*/ 56 h 141"/>
              <a:gd name="T32" fmla="*/ 34 w 164"/>
              <a:gd name="T33" fmla="*/ 68 h 141"/>
              <a:gd name="T34" fmla="*/ 129 w 164"/>
              <a:gd name="T35" fmla="*/ 61 h 141"/>
              <a:gd name="T36" fmla="*/ 113 w 164"/>
              <a:gd name="T37" fmla="*/ 84 h 141"/>
              <a:gd name="T38" fmla="*/ 51 w 164"/>
              <a:gd name="T39" fmla="*/ 84 h 141"/>
              <a:gd name="T40" fmla="*/ 67 w 164"/>
              <a:gd name="T41" fmla="*/ 107 h 141"/>
              <a:gd name="T42" fmla="*/ 105 w 164"/>
              <a:gd name="T43" fmla="*/ 110 h 141"/>
              <a:gd name="T44" fmla="*/ 113 w 164"/>
              <a:gd name="T45" fmla="*/ 84 h 141"/>
              <a:gd name="T46" fmla="*/ 105 w 164"/>
              <a:gd name="T47" fmla="*/ 100 h 141"/>
              <a:gd name="T48" fmla="*/ 82 w 164"/>
              <a:gd name="T49" fmla="*/ 94 h 141"/>
              <a:gd name="T50" fmla="*/ 55 w 164"/>
              <a:gd name="T51" fmla="*/ 98 h 141"/>
              <a:gd name="T52" fmla="*/ 108 w 164"/>
              <a:gd name="T53" fmla="*/ 92 h 141"/>
              <a:gd name="T54" fmla="*/ 82 w 164"/>
              <a:gd name="T55" fmla="*/ 112 h 141"/>
              <a:gd name="T56" fmla="*/ 82 w 164"/>
              <a:gd name="T57" fmla="*/ 141 h 141"/>
              <a:gd name="T58" fmla="*/ 82 w 164"/>
              <a:gd name="T59" fmla="*/ 112 h 141"/>
              <a:gd name="T60" fmla="*/ 77 w 164"/>
              <a:gd name="T61" fmla="*/ 127 h 141"/>
              <a:gd name="T62" fmla="*/ 87 w 164"/>
              <a:gd name="T63" fmla="*/ 127 h 1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64" h="141">
                <a:moveTo>
                  <a:pt x="156" y="22"/>
                </a:moveTo>
                <a:cubicBezTo>
                  <a:pt x="135" y="8"/>
                  <a:pt x="109" y="0"/>
                  <a:pt x="82" y="0"/>
                </a:cubicBezTo>
                <a:cubicBezTo>
                  <a:pt x="55" y="0"/>
                  <a:pt x="29" y="8"/>
                  <a:pt x="8" y="22"/>
                </a:cubicBezTo>
                <a:cubicBezTo>
                  <a:pt x="2" y="27"/>
                  <a:pt x="0" y="36"/>
                  <a:pt x="5" y="42"/>
                </a:cubicBezTo>
                <a:cubicBezTo>
                  <a:pt x="9" y="48"/>
                  <a:pt x="18" y="50"/>
                  <a:pt x="24" y="46"/>
                </a:cubicBezTo>
                <a:cubicBezTo>
                  <a:pt x="58" y="22"/>
                  <a:pt x="106" y="22"/>
                  <a:pt x="140" y="46"/>
                </a:cubicBezTo>
                <a:cubicBezTo>
                  <a:pt x="142" y="47"/>
                  <a:pt x="145" y="48"/>
                  <a:pt x="148" y="48"/>
                </a:cubicBezTo>
                <a:cubicBezTo>
                  <a:pt x="153" y="48"/>
                  <a:pt x="157" y="46"/>
                  <a:pt x="160" y="42"/>
                </a:cubicBezTo>
                <a:cubicBezTo>
                  <a:pt x="164" y="36"/>
                  <a:pt x="162" y="27"/>
                  <a:pt x="156" y="22"/>
                </a:cubicBezTo>
                <a:close/>
                <a:moveTo>
                  <a:pt x="152" y="37"/>
                </a:moveTo>
                <a:cubicBezTo>
                  <a:pt x="151" y="38"/>
                  <a:pt x="149" y="39"/>
                  <a:pt x="148" y="39"/>
                </a:cubicBezTo>
                <a:cubicBezTo>
                  <a:pt x="147" y="39"/>
                  <a:pt x="146" y="38"/>
                  <a:pt x="145" y="38"/>
                </a:cubicBezTo>
                <a:cubicBezTo>
                  <a:pt x="127" y="26"/>
                  <a:pt x="105" y="19"/>
                  <a:pt x="82" y="19"/>
                </a:cubicBezTo>
                <a:cubicBezTo>
                  <a:pt x="59" y="19"/>
                  <a:pt x="37" y="26"/>
                  <a:pt x="19" y="38"/>
                </a:cubicBezTo>
                <a:cubicBezTo>
                  <a:pt x="17" y="39"/>
                  <a:pt x="14" y="39"/>
                  <a:pt x="12" y="37"/>
                </a:cubicBezTo>
                <a:cubicBezTo>
                  <a:pt x="11" y="35"/>
                  <a:pt x="11" y="32"/>
                  <a:pt x="13" y="30"/>
                </a:cubicBezTo>
                <a:cubicBezTo>
                  <a:pt x="53" y="3"/>
                  <a:pt x="111" y="3"/>
                  <a:pt x="151" y="30"/>
                </a:cubicBezTo>
                <a:cubicBezTo>
                  <a:pt x="153" y="32"/>
                  <a:pt x="153" y="35"/>
                  <a:pt x="152" y="37"/>
                </a:cubicBezTo>
                <a:close/>
                <a:moveTo>
                  <a:pt x="135" y="53"/>
                </a:moveTo>
                <a:cubicBezTo>
                  <a:pt x="120" y="43"/>
                  <a:pt x="101" y="38"/>
                  <a:pt x="82" y="38"/>
                </a:cubicBezTo>
                <a:cubicBezTo>
                  <a:pt x="63" y="38"/>
                  <a:pt x="44" y="43"/>
                  <a:pt x="29" y="53"/>
                </a:cubicBezTo>
                <a:cubicBezTo>
                  <a:pt x="23" y="58"/>
                  <a:pt x="21" y="66"/>
                  <a:pt x="26" y="73"/>
                </a:cubicBezTo>
                <a:cubicBezTo>
                  <a:pt x="29" y="77"/>
                  <a:pt x="33" y="79"/>
                  <a:pt x="37" y="79"/>
                </a:cubicBezTo>
                <a:cubicBezTo>
                  <a:pt x="40" y="79"/>
                  <a:pt x="43" y="78"/>
                  <a:pt x="45" y="76"/>
                </a:cubicBezTo>
                <a:cubicBezTo>
                  <a:pt x="66" y="62"/>
                  <a:pt x="98" y="62"/>
                  <a:pt x="119" y="76"/>
                </a:cubicBezTo>
                <a:cubicBezTo>
                  <a:pt x="121" y="78"/>
                  <a:pt x="124" y="79"/>
                  <a:pt x="127" y="79"/>
                </a:cubicBezTo>
                <a:cubicBezTo>
                  <a:pt x="131" y="79"/>
                  <a:pt x="136" y="77"/>
                  <a:pt x="138" y="73"/>
                </a:cubicBezTo>
                <a:cubicBezTo>
                  <a:pt x="143" y="66"/>
                  <a:pt x="141" y="58"/>
                  <a:pt x="135" y="53"/>
                </a:cubicBezTo>
                <a:close/>
                <a:moveTo>
                  <a:pt x="130" y="68"/>
                </a:moveTo>
                <a:cubicBezTo>
                  <a:pt x="130" y="69"/>
                  <a:pt x="128" y="70"/>
                  <a:pt x="127" y="70"/>
                </a:cubicBezTo>
                <a:cubicBezTo>
                  <a:pt x="126" y="70"/>
                  <a:pt x="125" y="69"/>
                  <a:pt x="124" y="69"/>
                </a:cubicBezTo>
                <a:cubicBezTo>
                  <a:pt x="112" y="61"/>
                  <a:pt x="97" y="56"/>
                  <a:pt x="82" y="56"/>
                </a:cubicBezTo>
                <a:cubicBezTo>
                  <a:pt x="67" y="56"/>
                  <a:pt x="52" y="61"/>
                  <a:pt x="40" y="69"/>
                </a:cubicBezTo>
                <a:cubicBezTo>
                  <a:pt x="38" y="70"/>
                  <a:pt x="35" y="70"/>
                  <a:pt x="34" y="68"/>
                </a:cubicBezTo>
                <a:cubicBezTo>
                  <a:pt x="32" y="65"/>
                  <a:pt x="33" y="62"/>
                  <a:pt x="35" y="61"/>
                </a:cubicBezTo>
                <a:cubicBezTo>
                  <a:pt x="62" y="42"/>
                  <a:pt x="102" y="42"/>
                  <a:pt x="129" y="61"/>
                </a:cubicBezTo>
                <a:cubicBezTo>
                  <a:pt x="131" y="62"/>
                  <a:pt x="132" y="65"/>
                  <a:pt x="130" y="68"/>
                </a:cubicBezTo>
                <a:close/>
                <a:moveTo>
                  <a:pt x="113" y="84"/>
                </a:moveTo>
                <a:cubicBezTo>
                  <a:pt x="105" y="78"/>
                  <a:pt x="94" y="75"/>
                  <a:pt x="82" y="75"/>
                </a:cubicBezTo>
                <a:cubicBezTo>
                  <a:pt x="70" y="75"/>
                  <a:pt x="59" y="78"/>
                  <a:pt x="51" y="84"/>
                </a:cubicBezTo>
                <a:cubicBezTo>
                  <a:pt x="44" y="89"/>
                  <a:pt x="43" y="97"/>
                  <a:pt x="47" y="104"/>
                </a:cubicBezTo>
                <a:cubicBezTo>
                  <a:pt x="52" y="110"/>
                  <a:pt x="60" y="112"/>
                  <a:pt x="67" y="107"/>
                </a:cubicBezTo>
                <a:cubicBezTo>
                  <a:pt x="75" y="102"/>
                  <a:pt x="89" y="102"/>
                  <a:pt x="97" y="107"/>
                </a:cubicBezTo>
                <a:cubicBezTo>
                  <a:pt x="100" y="109"/>
                  <a:pt x="102" y="110"/>
                  <a:pt x="105" y="110"/>
                </a:cubicBezTo>
                <a:cubicBezTo>
                  <a:pt x="110" y="110"/>
                  <a:pt x="114" y="108"/>
                  <a:pt x="117" y="104"/>
                </a:cubicBezTo>
                <a:cubicBezTo>
                  <a:pt x="121" y="97"/>
                  <a:pt x="120" y="89"/>
                  <a:pt x="113" y="84"/>
                </a:cubicBezTo>
                <a:close/>
                <a:moveTo>
                  <a:pt x="109" y="98"/>
                </a:moveTo>
                <a:cubicBezTo>
                  <a:pt x="108" y="100"/>
                  <a:pt x="107" y="100"/>
                  <a:pt x="105" y="100"/>
                </a:cubicBezTo>
                <a:cubicBezTo>
                  <a:pt x="104" y="100"/>
                  <a:pt x="103" y="100"/>
                  <a:pt x="103" y="100"/>
                </a:cubicBezTo>
                <a:cubicBezTo>
                  <a:pt x="97" y="96"/>
                  <a:pt x="89" y="94"/>
                  <a:pt x="82" y="94"/>
                </a:cubicBezTo>
                <a:cubicBezTo>
                  <a:pt x="75" y="94"/>
                  <a:pt x="67" y="96"/>
                  <a:pt x="61" y="100"/>
                </a:cubicBezTo>
                <a:cubicBezTo>
                  <a:pt x="59" y="101"/>
                  <a:pt x="56" y="100"/>
                  <a:pt x="55" y="98"/>
                </a:cubicBezTo>
                <a:cubicBezTo>
                  <a:pt x="53" y="96"/>
                  <a:pt x="54" y="93"/>
                  <a:pt x="56" y="92"/>
                </a:cubicBezTo>
                <a:cubicBezTo>
                  <a:pt x="70" y="82"/>
                  <a:pt x="94" y="82"/>
                  <a:pt x="108" y="92"/>
                </a:cubicBezTo>
                <a:cubicBezTo>
                  <a:pt x="110" y="93"/>
                  <a:pt x="111" y="96"/>
                  <a:pt x="109" y="98"/>
                </a:cubicBezTo>
                <a:close/>
                <a:moveTo>
                  <a:pt x="82" y="112"/>
                </a:moveTo>
                <a:cubicBezTo>
                  <a:pt x="74" y="112"/>
                  <a:pt x="68" y="119"/>
                  <a:pt x="68" y="127"/>
                </a:cubicBezTo>
                <a:cubicBezTo>
                  <a:pt x="68" y="134"/>
                  <a:pt x="74" y="141"/>
                  <a:pt x="82" y="141"/>
                </a:cubicBezTo>
                <a:cubicBezTo>
                  <a:pt x="90" y="141"/>
                  <a:pt x="96" y="134"/>
                  <a:pt x="96" y="127"/>
                </a:cubicBezTo>
                <a:cubicBezTo>
                  <a:pt x="96" y="119"/>
                  <a:pt x="90" y="112"/>
                  <a:pt x="82" y="112"/>
                </a:cubicBezTo>
                <a:close/>
                <a:moveTo>
                  <a:pt x="82" y="131"/>
                </a:moveTo>
                <a:cubicBezTo>
                  <a:pt x="80" y="131"/>
                  <a:pt x="77" y="129"/>
                  <a:pt x="77" y="127"/>
                </a:cubicBezTo>
                <a:cubicBezTo>
                  <a:pt x="77" y="124"/>
                  <a:pt x="80" y="122"/>
                  <a:pt x="82" y="122"/>
                </a:cubicBezTo>
                <a:cubicBezTo>
                  <a:pt x="85" y="122"/>
                  <a:pt x="87" y="124"/>
                  <a:pt x="87" y="127"/>
                </a:cubicBezTo>
                <a:cubicBezTo>
                  <a:pt x="87" y="129"/>
                  <a:pt x="85" y="131"/>
                  <a:pt x="82" y="13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" name="Freeform 26">
            <a:extLst>
              <a:ext uri="{FF2B5EF4-FFF2-40B4-BE49-F238E27FC236}">
                <a16:creationId xmlns:a16="http://schemas.microsoft.com/office/drawing/2014/main" xmlns="" id="{A5971036-ED1E-4BD8-AA83-1F8B6B14CCC5}"/>
              </a:ext>
            </a:extLst>
          </p:cNvPr>
          <p:cNvSpPr>
            <a:spLocks noEditPoints="1"/>
          </p:cNvSpPr>
          <p:nvPr/>
        </p:nvSpPr>
        <p:spPr bwMode="auto">
          <a:xfrm>
            <a:off x="3937000" y="4083050"/>
            <a:ext cx="539750" cy="544513"/>
          </a:xfrm>
          <a:custGeom>
            <a:avLst/>
            <a:gdLst>
              <a:gd name="T0" fmla="*/ 60 w 160"/>
              <a:gd name="T1" fmla="*/ 35 h 160"/>
              <a:gd name="T2" fmla="*/ 30 w 160"/>
              <a:gd name="T3" fmla="*/ 35 h 160"/>
              <a:gd name="T4" fmla="*/ 20 w 160"/>
              <a:gd name="T5" fmla="*/ 95 h 160"/>
              <a:gd name="T6" fmla="*/ 30 w 160"/>
              <a:gd name="T7" fmla="*/ 125 h 160"/>
              <a:gd name="T8" fmla="*/ 60 w 160"/>
              <a:gd name="T9" fmla="*/ 125 h 160"/>
              <a:gd name="T10" fmla="*/ 70 w 160"/>
              <a:gd name="T11" fmla="*/ 95 h 160"/>
              <a:gd name="T12" fmla="*/ 40 w 160"/>
              <a:gd name="T13" fmla="*/ 35 h 160"/>
              <a:gd name="T14" fmla="*/ 50 w 160"/>
              <a:gd name="T15" fmla="*/ 35 h 160"/>
              <a:gd name="T16" fmla="*/ 45 w 160"/>
              <a:gd name="T17" fmla="*/ 70 h 160"/>
              <a:gd name="T18" fmla="*/ 40 w 160"/>
              <a:gd name="T19" fmla="*/ 35 h 160"/>
              <a:gd name="T20" fmla="*/ 45 w 160"/>
              <a:gd name="T21" fmla="*/ 130 h 160"/>
              <a:gd name="T22" fmla="*/ 40 w 160"/>
              <a:gd name="T23" fmla="*/ 119 h 160"/>
              <a:gd name="T24" fmla="*/ 50 w 160"/>
              <a:gd name="T25" fmla="*/ 119 h 160"/>
              <a:gd name="T26" fmla="*/ 45 w 160"/>
              <a:gd name="T27" fmla="*/ 110 h 160"/>
              <a:gd name="T28" fmla="*/ 45 w 160"/>
              <a:gd name="T29" fmla="*/ 80 h 160"/>
              <a:gd name="T30" fmla="*/ 45 w 160"/>
              <a:gd name="T31" fmla="*/ 110 h 160"/>
              <a:gd name="T32" fmla="*/ 130 w 160"/>
              <a:gd name="T33" fmla="*/ 35 h 160"/>
              <a:gd name="T34" fmla="*/ 100 w 160"/>
              <a:gd name="T35" fmla="*/ 35 h 160"/>
              <a:gd name="T36" fmla="*/ 90 w 160"/>
              <a:gd name="T37" fmla="*/ 65 h 160"/>
              <a:gd name="T38" fmla="*/ 100 w 160"/>
              <a:gd name="T39" fmla="*/ 125 h 160"/>
              <a:gd name="T40" fmla="*/ 130 w 160"/>
              <a:gd name="T41" fmla="*/ 125 h 160"/>
              <a:gd name="T42" fmla="*/ 140 w 160"/>
              <a:gd name="T43" fmla="*/ 65 h 160"/>
              <a:gd name="T44" fmla="*/ 110 w 160"/>
              <a:gd name="T45" fmla="*/ 35 h 160"/>
              <a:gd name="T46" fmla="*/ 120 w 160"/>
              <a:gd name="T47" fmla="*/ 35 h 160"/>
              <a:gd name="T48" fmla="*/ 115 w 160"/>
              <a:gd name="T49" fmla="*/ 40 h 160"/>
              <a:gd name="T50" fmla="*/ 110 w 160"/>
              <a:gd name="T51" fmla="*/ 35 h 160"/>
              <a:gd name="T52" fmla="*/ 115 w 160"/>
              <a:gd name="T53" fmla="*/ 130 h 160"/>
              <a:gd name="T54" fmla="*/ 110 w 160"/>
              <a:gd name="T55" fmla="*/ 89 h 160"/>
              <a:gd name="T56" fmla="*/ 120 w 160"/>
              <a:gd name="T57" fmla="*/ 89 h 160"/>
              <a:gd name="T58" fmla="*/ 115 w 160"/>
              <a:gd name="T59" fmla="*/ 80 h 160"/>
              <a:gd name="T60" fmla="*/ 115 w 160"/>
              <a:gd name="T61" fmla="*/ 50 h 160"/>
              <a:gd name="T62" fmla="*/ 115 w 160"/>
              <a:gd name="T63" fmla="*/ 80 h 160"/>
              <a:gd name="T64" fmla="*/ 25 w 160"/>
              <a:gd name="T65" fmla="*/ 0 h 160"/>
              <a:gd name="T66" fmla="*/ 0 w 160"/>
              <a:gd name="T67" fmla="*/ 135 h 160"/>
              <a:gd name="T68" fmla="*/ 135 w 160"/>
              <a:gd name="T69" fmla="*/ 160 h 160"/>
              <a:gd name="T70" fmla="*/ 160 w 160"/>
              <a:gd name="T71" fmla="*/ 25 h 160"/>
              <a:gd name="T72" fmla="*/ 151 w 160"/>
              <a:gd name="T73" fmla="*/ 135 h 160"/>
              <a:gd name="T74" fmla="*/ 25 w 160"/>
              <a:gd name="T75" fmla="*/ 151 h 160"/>
              <a:gd name="T76" fmla="*/ 9 w 160"/>
              <a:gd name="T77" fmla="*/ 25 h 160"/>
              <a:gd name="T78" fmla="*/ 135 w 160"/>
              <a:gd name="T79" fmla="*/ 9 h 160"/>
              <a:gd name="T80" fmla="*/ 151 w 160"/>
              <a:gd name="T81" fmla="*/ 135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160" h="160">
                <a:moveTo>
                  <a:pt x="60" y="75"/>
                </a:moveTo>
                <a:cubicBezTo>
                  <a:pt x="60" y="35"/>
                  <a:pt x="60" y="35"/>
                  <a:pt x="60" y="35"/>
                </a:cubicBezTo>
                <a:cubicBezTo>
                  <a:pt x="60" y="27"/>
                  <a:pt x="53" y="20"/>
                  <a:pt x="45" y="20"/>
                </a:cubicBezTo>
                <a:cubicBezTo>
                  <a:pt x="37" y="20"/>
                  <a:pt x="30" y="27"/>
                  <a:pt x="30" y="35"/>
                </a:cubicBezTo>
                <a:cubicBezTo>
                  <a:pt x="30" y="75"/>
                  <a:pt x="30" y="75"/>
                  <a:pt x="30" y="75"/>
                </a:cubicBezTo>
                <a:cubicBezTo>
                  <a:pt x="24" y="80"/>
                  <a:pt x="20" y="87"/>
                  <a:pt x="20" y="95"/>
                </a:cubicBezTo>
                <a:cubicBezTo>
                  <a:pt x="20" y="103"/>
                  <a:pt x="24" y="110"/>
                  <a:pt x="30" y="115"/>
                </a:cubicBezTo>
                <a:cubicBezTo>
                  <a:pt x="30" y="125"/>
                  <a:pt x="30" y="125"/>
                  <a:pt x="30" y="125"/>
                </a:cubicBezTo>
                <a:cubicBezTo>
                  <a:pt x="30" y="133"/>
                  <a:pt x="37" y="140"/>
                  <a:pt x="45" y="140"/>
                </a:cubicBezTo>
                <a:cubicBezTo>
                  <a:pt x="53" y="140"/>
                  <a:pt x="60" y="133"/>
                  <a:pt x="60" y="125"/>
                </a:cubicBezTo>
                <a:cubicBezTo>
                  <a:pt x="60" y="115"/>
                  <a:pt x="60" y="115"/>
                  <a:pt x="60" y="115"/>
                </a:cubicBezTo>
                <a:cubicBezTo>
                  <a:pt x="66" y="110"/>
                  <a:pt x="70" y="103"/>
                  <a:pt x="70" y="95"/>
                </a:cubicBezTo>
                <a:cubicBezTo>
                  <a:pt x="70" y="87"/>
                  <a:pt x="66" y="80"/>
                  <a:pt x="60" y="75"/>
                </a:cubicBezTo>
                <a:close/>
                <a:moveTo>
                  <a:pt x="40" y="35"/>
                </a:moveTo>
                <a:cubicBezTo>
                  <a:pt x="40" y="32"/>
                  <a:pt x="42" y="30"/>
                  <a:pt x="45" y="30"/>
                </a:cubicBezTo>
                <a:cubicBezTo>
                  <a:pt x="48" y="30"/>
                  <a:pt x="50" y="32"/>
                  <a:pt x="50" y="35"/>
                </a:cubicBezTo>
                <a:cubicBezTo>
                  <a:pt x="50" y="71"/>
                  <a:pt x="50" y="71"/>
                  <a:pt x="50" y="71"/>
                </a:cubicBezTo>
                <a:cubicBezTo>
                  <a:pt x="49" y="71"/>
                  <a:pt x="47" y="70"/>
                  <a:pt x="45" y="70"/>
                </a:cubicBezTo>
                <a:cubicBezTo>
                  <a:pt x="43" y="70"/>
                  <a:pt x="41" y="71"/>
                  <a:pt x="40" y="71"/>
                </a:cubicBezTo>
                <a:lnTo>
                  <a:pt x="40" y="35"/>
                </a:lnTo>
                <a:close/>
                <a:moveTo>
                  <a:pt x="50" y="125"/>
                </a:moveTo>
                <a:cubicBezTo>
                  <a:pt x="50" y="128"/>
                  <a:pt x="48" y="130"/>
                  <a:pt x="45" y="130"/>
                </a:cubicBezTo>
                <a:cubicBezTo>
                  <a:pt x="42" y="130"/>
                  <a:pt x="40" y="128"/>
                  <a:pt x="40" y="125"/>
                </a:cubicBezTo>
                <a:cubicBezTo>
                  <a:pt x="40" y="119"/>
                  <a:pt x="40" y="119"/>
                  <a:pt x="40" y="119"/>
                </a:cubicBezTo>
                <a:cubicBezTo>
                  <a:pt x="41" y="119"/>
                  <a:pt x="43" y="120"/>
                  <a:pt x="45" y="120"/>
                </a:cubicBezTo>
                <a:cubicBezTo>
                  <a:pt x="47" y="120"/>
                  <a:pt x="49" y="119"/>
                  <a:pt x="50" y="119"/>
                </a:cubicBezTo>
                <a:lnTo>
                  <a:pt x="50" y="125"/>
                </a:lnTo>
                <a:close/>
                <a:moveTo>
                  <a:pt x="45" y="110"/>
                </a:moveTo>
                <a:cubicBezTo>
                  <a:pt x="37" y="110"/>
                  <a:pt x="30" y="103"/>
                  <a:pt x="30" y="95"/>
                </a:cubicBezTo>
                <a:cubicBezTo>
                  <a:pt x="30" y="87"/>
                  <a:pt x="37" y="80"/>
                  <a:pt x="45" y="80"/>
                </a:cubicBezTo>
                <a:cubicBezTo>
                  <a:pt x="53" y="80"/>
                  <a:pt x="60" y="87"/>
                  <a:pt x="60" y="95"/>
                </a:cubicBezTo>
                <a:cubicBezTo>
                  <a:pt x="60" y="103"/>
                  <a:pt x="53" y="110"/>
                  <a:pt x="45" y="110"/>
                </a:cubicBezTo>
                <a:close/>
                <a:moveTo>
                  <a:pt x="130" y="45"/>
                </a:moveTo>
                <a:cubicBezTo>
                  <a:pt x="130" y="35"/>
                  <a:pt x="130" y="35"/>
                  <a:pt x="130" y="35"/>
                </a:cubicBezTo>
                <a:cubicBezTo>
                  <a:pt x="130" y="27"/>
                  <a:pt x="123" y="20"/>
                  <a:pt x="115" y="20"/>
                </a:cubicBezTo>
                <a:cubicBezTo>
                  <a:pt x="107" y="20"/>
                  <a:pt x="100" y="27"/>
                  <a:pt x="100" y="35"/>
                </a:cubicBezTo>
                <a:cubicBezTo>
                  <a:pt x="100" y="45"/>
                  <a:pt x="100" y="45"/>
                  <a:pt x="100" y="45"/>
                </a:cubicBezTo>
                <a:cubicBezTo>
                  <a:pt x="94" y="50"/>
                  <a:pt x="90" y="57"/>
                  <a:pt x="90" y="65"/>
                </a:cubicBezTo>
                <a:cubicBezTo>
                  <a:pt x="90" y="73"/>
                  <a:pt x="94" y="80"/>
                  <a:pt x="100" y="85"/>
                </a:cubicBezTo>
                <a:cubicBezTo>
                  <a:pt x="100" y="125"/>
                  <a:pt x="100" y="125"/>
                  <a:pt x="100" y="125"/>
                </a:cubicBezTo>
                <a:cubicBezTo>
                  <a:pt x="100" y="133"/>
                  <a:pt x="107" y="140"/>
                  <a:pt x="115" y="140"/>
                </a:cubicBezTo>
                <a:cubicBezTo>
                  <a:pt x="123" y="140"/>
                  <a:pt x="130" y="133"/>
                  <a:pt x="130" y="125"/>
                </a:cubicBezTo>
                <a:cubicBezTo>
                  <a:pt x="130" y="85"/>
                  <a:pt x="130" y="85"/>
                  <a:pt x="130" y="85"/>
                </a:cubicBezTo>
                <a:cubicBezTo>
                  <a:pt x="136" y="80"/>
                  <a:pt x="140" y="73"/>
                  <a:pt x="140" y="65"/>
                </a:cubicBezTo>
                <a:cubicBezTo>
                  <a:pt x="140" y="57"/>
                  <a:pt x="136" y="50"/>
                  <a:pt x="130" y="45"/>
                </a:cubicBezTo>
                <a:close/>
                <a:moveTo>
                  <a:pt x="110" y="35"/>
                </a:moveTo>
                <a:cubicBezTo>
                  <a:pt x="110" y="32"/>
                  <a:pt x="112" y="30"/>
                  <a:pt x="115" y="30"/>
                </a:cubicBezTo>
                <a:cubicBezTo>
                  <a:pt x="118" y="30"/>
                  <a:pt x="120" y="32"/>
                  <a:pt x="120" y="35"/>
                </a:cubicBezTo>
                <a:cubicBezTo>
                  <a:pt x="120" y="41"/>
                  <a:pt x="120" y="41"/>
                  <a:pt x="120" y="41"/>
                </a:cubicBezTo>
                <a:cubicBezTo>
                  <a:pt x="119" y="41"/>
                  <a:pt x="117" y="40"/>
                  <a:pt x="115" y="40"/>
                </a:cubicBezTo>
                <a:cubicBezTo>
                  <a:pt x="113" y="40"/>
                  <a:pt x="111" y="41"/>
                  <a:pt x="110" y="41"/>
                </a:cubicBezTo>
                <a:lnTo>
                  <a:pt x="110" y="35"/>
                </a:lnTo>
                <a:close/>
                <a:moveTo>
                  <a:pt x="120" y="125"/>
                </a:moveTo>
                <a:cubicBezTo>
                  <a:pt x="120" y="128"/>
                  <a:pt x="118" y="130"/>
                  <a:pt x="115" y="130"/>
                </a:cubicBezTo>
                <a:cubicBezTo>
                  <a:pt x="112" y="130"/>
                  <a:pt x="110" y="128"/>
                  <a:pt x="110" y="125"/>
                </a:cubicBezTo>
                <a:cubicBezTo>
                  <a:pt x="110" y="89"/>
                  <a:pt x="110" y="89"/>
                  <a:pt x="110" y="89"/>
                </a:cubicBezTo>
                <a:cubicBezTo>
                  <a:pt x="111" y="89"/>
                  <a:pt x="113" y="90"/>
                  <a:pt x="115" y="90"/>
                </a:cubicBezTo>
                <a:cubicBezTo>
                  <a:pt x="117" y="90"/>
                  <a:pt x="119" y="89"/>
                  <a:pt x="120" y="89"/>
                </a:cubicBezTo>
                <a:lnTo>
                  <a:pt x="120" y="125"/>
                </a:lnTo>
                <a:close/>
                <a:moveTo>
                  <a:pt x="115" y="80"/>
                </a:moveTo>
                <a:cubicBezTo>
                  <a:pt x="107" y="80"/>
                  <a:pt x="100" y="73"/>
                  <a:pt x="100" y="65"/>
                </a:cubicBezTo>
                <a:cubicBezTo>
                  <a:pt x="100" y="57"/>
                  <a:pt x="107" y="50"/>
                  <a:pt x="115" y="50"/>
                </a:cubicBezTo>
                <a:cubicBezTo>
                  <a:pt x="123" y="50"/>
                  <a:pt x="130" y="57"/>
                  <a:pt x="130" y="65"/>
                </a:cubicBezTo>
                <a:cubicBezTo>
                  <a:pt x="130" y="73"/>
                  <a:pt x="123" y="80"/>
                  <a:pt x="115" y="80"/>
                </a:cubicBezTo>
                <a:close/>
                <a:moveTo>
                  <a:pt x="135" y="0"/>
                </a:moveTo>
                <a:cubicBezTo>
                  <a:pt x="25" y="0"/>
                  <a:pt x="25" y="0"/>
                  <a:pt x="25" y="0"/>
                </a:cubicBezTo>
                <a:cubicBezTo>
                  <a:pt x="11" y="0"/>
                  <a:pt x="0" y="11"/>
                  <a:pt x="0" y="25"/>
                </a:cubicBezTo>
                <a:cubicBezTo>
                  <a:pt x="0" y="135"/>
                  <a:pt x="0" y="135"/>
                  <a:pt x="0" y="135"/>
                </a:cubicBezTo>
                <a:cubicBezTo>
                  <a:pt x="0" y="149"/>
                  <a:pt x="11" y="160"/>
                  <a:pt x="25" y="160"/>
                </a:cubicBezTo>
                <a:cubicBezTo>
                  <a:pt x="135" y="160"/>
                  <a:pt x="135" y="160"/>
                  <a:pt x="135" y="160"/>
                </a:cubicBezTo>
                <a:cubicBezTo>
                  <a:pt x="149" y="160"/>
                  <a:pt x="160" y="149"/>
                  <a:pt x="160" y="135"/>
                </a:cubicBezTo>
                <a:cubicBezTo>
                  <a:pt x="160" y="25"/>
                  <a:pt x="160" y="25"/>
                  <a:pt x="160" y="25"/>
                </a:cubicBezTo>
                <a:cubicBezTo>
                  <a:pt x="160" y="11"/>
                  <a:pt x="149" y="0"/>
                  <a:pt x="135" y="0"/>
                </a:cubicBezTo>
                <a:close/>
                <a:moveTo>
                  <a:pt x="151" y="135"/>
                </a:moveTo>
                <a:cubicBezTo>
                  <a:pt x="151" y="144"/>
                  <a:pt x="144" y="151"/>
                  <a:pt x="135" y="151"/>
                </a:cubicBezTo>
                <a:cubicBezTo>
                  <a:pt x="25" y="151"/>
                  <a:pt x="25" y="151"/>
                  <a:pt x="25" y="151"/>
                </a:cubicBezTo>
                <a:cubicBezTo>
                  <a:pt x="16" y="151"/>
                  <a:pt x="9" y="144"/>
                  <a:pt x="9" y="135"/>
                </a:cubicBezTo>
                <a:cubicBezTo>
                  <a:pt x="9" y="25"/>
                  <a:pt x="9" y="25"/>
                  <a:pt x="9" y="25"/>
                </a:cubicBezTo>
                <a:cubicBezTo>
                  <a:pt x="9" y="16"/>
                  <a:pt x="16" y="9"/>
                  <a:pt x="25" y="9"/>
                </a:cubicBezTo>
                <a:cubicBezTo>
                  <a:pt x="135" y="9"/>
                  <a:pt x="135" y="9"/>
                  <a:pt x="135" y="9"/>
                </a:cubicBezTo>
                <a:cubicBezTo>
                  <a:pt x="144" y="9"/>
                  <a:pt x="151" y="16"/>
                  <a:pt x="151" y="25"/>
                </a:cubicBezTo>
                <a:lnTo>
                  <a:pt x="151" y="13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7" name="Freeform 27">
            <a:extLst>
              <a:ext uri="{FF2B5EF4-FFF2-40B4-BE49-F238E27FC236}">
                <a16:creationId xmlns:a16="http://schemas.microsoft.com/office/drawing/2014/main" xmlns="" id="{C4503AE5-EAC5-4536-8EC0-DF754F9C9BBA}"/>
              </a:ext>
            </a:extLst>
          </p:cNvPr>
          <p:cNvSpPr>
            <a:spLocks noEditPoints="1"/>
          </p:cNvSpPr>
          <p:nvPr/>
        </p:nvSpPr>
        <p:spPr bwMode="auto">
          <a:xfrm>
            <a:off x="3951288" y="4695825"/>
            <a:ext cx="504825" cy="542925"/>
          </a:xfrm>
          <a:custGeom>
            <a:avLst/>
            <a:gdLst>
              <a:gd name="T0" fmla="*/ 120 w 150"/>
              <a:gd name="T1" fmla="*/ 101 h 160"/>
              <a:gd name="T2" fmla="*/ 97 w 150"/>
              <a:gd name="T3" fmla="*/ 112 h 160"/>
              <a:gd name="T4" fmla="*/ 58 w 150"/>
              <a:gd name="T5" fmla="*/ 90 h 160"/>
              <a:gd name="T6" fmla="*/ 59 w 150"/>
              <a:gd name="T7" fmla="*/ 80 h 160"/>
              <a:gd name="T8" fmla="*/ 58 w 150"/>
              <a:gd name="T9" fmla="*/ 70 h 160"/>
              <a:gd name="T10" fmla="*/ 97 w 150"/>
              <a:gd name="T11" fmla="*/ 48 h 160"/>
              <a:gd name="T12" fmla="*/ 120 w 150"/>
              <a:gd name="T13" fmla="*/ 59 h 160"/>
              <a:gd name="T14" fmla="*/ 150 w 150"/>
              <a:gd name="T15" fmla="*/ 30 h 160"/>
              <a:gd name="T16" fmla="*/ 120 w 150"/>
              <a:gd name="T17" fmla="*/ 0 h 160"/>
              <a:gd name="T18" fmla="*/ 91 w 150"/>
              <a:gd name="T19" fmla="*/ 30 h 160"/>
              <a:gd name="T20" fmla="*/ 92 w 150"/>
              <a:gd name="T21" fmla="*/ 40 h 160"/>
              <a:gd name="T22" fmla="*/ 53 w 150"/>
              <a:gd name="T23" fmla="*/ 62 h 160"/>
              <a:gd name="T24" fmla="*/ 30 w 150"/>
              <a:gd name="T25" fmla="*/ 50 h 160"/>
              <a:gd name="T26" fmla="*/ 0 w 150"/>
              <a:gd name="T27" fmla="*/ 80 h 160"/>
              <a:gd name="T28" fmla="*/ 30 w 150"/>
              <a:gd name="T29" fmla="*/ 110 h 160"/>
              <a:gd name="T30" fmla="*/ 53 w 150"/>
              <a:gd name="T31" fmla="*/ 98 h 160"/>
              <a:gd name="T32" fmla="*/ 92 w 150"/>
              <a:gd name="T33" fmla="*/ 120 h 160"/>
              <a:gd name="T34" fmla="*/ 91 w 150"/>
              <a:gd name="T35" fmla="*/ 130 h 160"/>
              <a:gd name="T36" fmla="*/ 120 w 150"/>
              <a:gd name="T37" fmla="*/ 160 h 160"/>
              <a:gd name="T38" fmla="*/ 150 w 150"/>
              <a:gd name="T39" fmla="*/ 130 h 160"/>
              <a:gd name="T40" fmla="*/ 120 w 150"/>
              <a:gd name="T41" fmla="*/ 101 h 160"/>
              <a:gd name="T42" fmla="*/ 120 w 150"/>
              <a:gd name="T43" fmla="*/ 9 h 160"/>
              <a:gd name="T44" fmla="*/ 141 w 150"/>
              <a:gd name="T45" fmla="*/ 30 h 160"/>
              <a:gd name="T46" fmla="*/ 120 w 150"/>
              <a:gd name="T47" fmla="*/ 50 h 160"/>
              <a:gd name="T48" fmla="*/ 100 w 150"/>
              <a:gd name="T49" fmla="*/ 30 h 160"/>
              <a:gd name="T50" fmla="*/ 120 w 150"/>
              <a:gd name="T51" fmla="*/ 9 h 160"/>
              <a:gd name="T52" fmla="*/ 30 w 150"/>
              <a:gd name="T53" fmla="*/ 100 h 160"/>
              <a:gd name="T54" fmla="*/ 9 w 150"/>
              <a:gd name="T55" fmla="*/ 80 h 160"/>
              <a:gd name="T56" fmla="*/ 30 w 150"/>
              <a:gd name="T57" fmla="*/ 60 h 160"/>
              <a:gd name="T58" fmla="*/ 50 w 150"/>
              <a:gd name="T59" fmla="*/ 80 h 160"/>
              <a:gd name="T60" fmla="*/ 30 w 150"/>
              <a:gd name="T61" fmla="*/ 100 h 160"/>
              <a:gd name="T62" fmla="*/ 120 w 150"/>
              <a:gd name="T63" fmla="*/ 151 h 160"/>
              <a:gd name="T64" fmla="*/ 100 w 150"/>
              <a:gd name="T65" fmla="*/ 130 h 160"/>
              <a:gd name="T66" fmla="*/ 120 w 150"/>
              <a:gd name="T67" fmla="*/ 110 h 160"/>
              <a:gd name="T68" fmla="*/ 141 w 150"/>
              <a:gd name="T69" fmla="*/ 130 h 160"/>
              <a:gd name="T70" fmla="*/ 120 w 150"/>
              <a:gd name="T71" fmla="*/ 151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50" h="160">
                <a:moveTo>
                  <a:pt x="120" y="101"/>
                </a:moveTo>
                <a:cubicBezTo>
                  <a:pt x="111" y="101"/>
                  <a:pt x="102" y="105"/>
                  <a:pt x="97" y="112"/>
                </a:cubicBezTo>
                <a:cubicBezTo>
                  <a:pt x="58" y="90"/>
                  <a:pt x="58" y="90"/>
                  <a:pt x="58" y="90"/>
                </a:cubicBezTo>
                <a:cubicBezTo>
                  <a:pt x="59" y="87"/>
                  <a:pt x="59" y="84"/>
                  <a:pt x="59" y="80"/>
                </a:cubicBezTo>
                <a:cubicBezTo>
                  <a:pt x="59" y="76"/>
                  <a:pt x="59" y="73"/>
                  <a:pt x="58" y="70"/>
                </a:cubicBezTo>
                <a:cubicBezTo>
                  <a:pt x="97" y="48"/>
                  <a:pt x="97" y="48"/>
                  <a:pt x="97" y="48"/>
                </a:cubicBezTo>
                <a:cubicBezTo>
                  <a:pt x="102" y="55"/>
                  <a:pt x="111" y="59"/>
                  <a:pt x="120" y="59"/>
                </a:cubicBezTo>
                <a:cubicBezTo>
                  <a:pt x="137" y="59"/>
                  <a:pt x="150" y="46"/>
                  <a:pt x="150" y="30"/>
                </a:cubicBezTo>
                <a:cubicBezTo>
                  <a:pt x="150" y="13"/>
                  <a:pt x="137" y="0"/>
                  <a:pt x="120" y="0"/>
                </a:cubicBezTo>
                <a:cubicBezTo>
                  <a:pt x="104" y="0"/>
                  <a:pt x="91" y="13"/>
                  <a:pt x="91" y="30"/>
                </a:cubicBezTo>
                <a:cubicBezTo>
                  <a:pt x="91" y="33"/>
                  <a:pt x="91" y="37"/>
                  <a:pt x="92" y="40"/>
                </a:cubicBezTo>
                <a:cubicBezTo>
                  <a:pt x="53" y="62"/>
                  <a:pt x="53" y="62"/>
                  <a:pt x="53" y="62"/>
                </a:cubicBezTo>
                <a:cubicBezTo>
                  <a:pt x="48" y="55"/>
                  <a:pt x="39" y="50"/>
                  <a:pt x="30" y="50"/>
                </a:cubicBezTo>
                <a:cubicBezTo>
                  <a:pt x="13" y="50"/>
                  <a:pt x="0" y="64"/>
                  <a:pt x="0" y="80"/>
                </a:cubicBezTo>
                <a:cubicBezTo>
                  <a:pt x="0" y="96"/>
                  <a:pt x="13" y="110"/>
                  <a:pt x="30" y="110"/>
                </a:cubicBezTo>
                <a:cubicBezTo>
                  <a:pt x="39" y="110"/>
                  <a:pt x="48" y="105"/>
                  <a:pt x="53" y="98"/>
                </a:cubicBezTo>
                <a:cubicBezTo>
                  <a:pt x="92" y="120"/>
                  <a:pt x="92" y="120"/>
                  <a:pt x="92" y="120"/>
                </a:cubicBezTo>
                <a:cubicBezTo>
                  <a:pt x="91" y="123"/>
                  <a:pt x="91" y="127"/>
                  <a:pt x="91" y="130"/>
                </a:cubicBezTo>
                <a:cubicBezTo>
                  <a:pt x="91" y="147"/>
                  <a:pt x="104" y="160"/>
                  <a:pt x="120" y="160"/>
                </a:cubicBezTo>
                <a:cubicBezTo>
                  <a:pt x="137" y="160"/>
                  <a:pt x="150" y="147"/>
                  <a:pt x="150" y="130"/>
                </a:cubicBezTo>
                <a:cubicBezTo>
                  <a:pt x="150" y="114"/>
                  <a:pt x="137" y="101"/>
                  <a:pt x="120" y="101"/>
                </a:cubicBezTo>
                <a:close/>
                <a:moveTo>
                  <a:pt x="120" y="9"/>
                </a:moveTo>
                <a:cubicBezTo>
                  <a:pt x="132" y="9"/>
                  <a:pt x="141" y="18"/>
                  <a:pt x="141" y="30"/>
                </a:cubicBezTo>
                <a:cubicBezTo>
                  <a:pt x="141" y="41"/>
                  <a:pt x="132" y="50"/>
                  <a:pt x="120" y="50"/>
                </a:cubicBezTo>
                <a:cubicBezTo>
                  <a:pt x="109" y="50"/>
                  <a:pt x="100" y="41"/>
                  <a:pt x="100" y="30"/>
                </a:cubicBezTo>
                <a:cubicBezTo>
                  <a:pt x="100" y="18"/>
                  <a:pt x="109" y="9"/>
                  <a:pt x="120" y="9"/>
                </a:cubicBezTo>
                <a:close/>
                <a:moveTo>
                  <a:pt x="30" y="100"/>
                </a:moveTo>
                <a:cubicBezTo>
                  <a:pt x="18" y="100"/>
                  <a:pt x="9" y="91"/>
                  <a:pt x="9" y="80"/>
                </a:cubicBezTo>
                <a:cubicBezTo>
                  <a:pt x="9" y="69"/>
                  <a:pt x="18" y="60"/>
                  <a:pt x="30" y="60"/>
                </a:cubicBezTo>
                <a:cubicBezTo>
                  <a:pt x="41" y="60"/>
                  <a:pt x="50" y="69"/>
                  <a:pt x="50" y="80"/>
                </a:cubicBezTo>
                <a:cubicBezTo>
                  <a:pt x="50" y="91"/>
                  <a:pt x="41" y="100"/>
                  <a:pt x="30" y="100"/>
                </a:cubicBezTo>
                <a:close/>
                <a:moveTo>
                  <a:pt x="120" y="151"/>
                </a:moveTo>
                <a:cubicBezTo>
                  <a:pt x="109" y="151"/>
                  <a:pt x="100" y="142"/>
                  <a:pt x="100" y="130"/>
                </a:cubicBezTo>
                <a:cubicBezTo>
                  <a:pt x="100" y="119"/>
                  <a:pt x="109" y="110"/>
                  <a:pt x="120" y="110"/>
                </a:cubicBezTo>
                <a:cubicBezTo>
                  <a:pt x="132" y="110"/>
                  <a:pt x="141" y="119"/>
                  <a:pt x="141" y="130"/>
                </a:cubicBezTo>
                <a:cubicBezTo>
                  <a:pt x="141" y="142"/>
                  <a:pt x="132" y="151"/>
                  <a:pt x="120" y="15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" name="Freeform 28">
            <a:extLst>
              <a:ext uri="{FF2B5EF4-FFF2-40B4-BE49-F238E27FC236}">
                <a16:creationId xmlns:a16="http://schemas.microsoft.com/office/drawing/2014/main" xmlns="" id="{CC960D9F-A263-4B17-97BE-E677BE6FED71}"/>
              </a:ext>
            </a:extLst>
          </p:cNvPr>
          <p:cNvSpPr>
            <a:spLocks noEditPoints="1"/>
          </p:cNvSpPr>
          <p:nvPr/>
        </p:nvSpPr>
        <p:spPr bwMode="auto">
          <a:xfrm>
            <a:off x="3937000" y="5307013"/>
            <a:ext cx="539750" cy="544513"/>
          </a:xfrm>
          <a:custGeom>
            <a:avLst/>
            <a:gdLst>
              <a:gd name="T0" fmla="*/ 119 w 160"/>
              <a:gd name="T1" fmla="*/ 66 h 160"/>
              <a:gd name="T2" fmla="*/ 80 w 160"/>
              <a:gd name="T3" fmla="*/ 50 h 160"/>
              <a:gd name="T4" fmla="*/ 41 w 160"/>
              <a:gd name="T5" fmla="*/ 66 h 160"/>
              <a:gd name="T6" fmla="*/ 25 w 160"/>
              <a:gd name="T7" fmla="*/ 105 h 160"/>
              <a:gd name="T8" fmla="*/ 50 w 160"/>
              <a:gd name="T9" fmla="*/ 110 h 160"/>
              <a:gd name="T10" fmla="*/ 62 w 160"/>
              <a:gd name="T11" fmla="*/ 87 h 160"/>
              <a:gd name="T12" fmla="*/ 62 w 160"/>
              <a:gd name="T13" fmla="*/ 87 h 160"/>
              <a:gd name="T14" fmla="*/ 98 w 160"/>
              <a:gd name="T15" fmla="*/ 87 h 160"/>
              <a:gd name="T16" fmla="*/ 98 w 160"/>
              <a:gd name="T17" fmla="*/ 87 h 160"/>
              <a:gd name="T18" fmla="*/ 110 w 160"/>
              <a:gd name="T19" fmla="*/ 110 h 160"/>
              <a:gd name="T20" fmla="*/ 135 w 160"/>
              <a:gd name="T21" fmla="*/ 105 h 160"/>
              <a:gd name="T22" fmla="*/ 46 w 160"/>
              <a:gd name="T23" fmla="*/ 100 h 160"/>
              <a:gd name="T24" fmla="*/ 45 w 160"/>
              <a:gd name="T25" fmla="*/ 76 h 160"/>
              <a:gd name="T26" fmla="*/ 46 w 160"/>
              <a:gd name="T27" fmla="*/ 100 h 160"/>
              <a:gd name="T28" fmla="*/ 59 w 160"/>
              <a:gd name="T29" fmla="*/ 77 h 160"/>
              <a:gd name="T30" fmla="*/ 75 w 160"/>
              <a:gd name="T31" fmla="*/ 60 h 160"/>
              <a:gd name="T32" fmla="*/ 101 w 160"/>
              <a:gd name="T33" fmla="*/ 77 h 160"/>
              <a:gd name="T34" fmla="*/ 85 w 160"/>
              <a:gd name="T35" fmla="*/ 60 h 160"/>
              <a:gd name="T36" fmla="*/ 101 w 160"/>
              <a:gd name="T37" fmla="*/ 77 h 160"/>
              <a:gd name="T38" fmla="*/ 108 w 160"/>
              <a:gd name="T39" fmla="*/ 84 h 160"/>
              <a:gd name="T40" fmla="*/ 125 w 160"/>
              <a:gd name="T41" fmla="*/ 100 h 160"/>
              <a:gd name="T42" fmla="*/ 85 w 160"/>
              <a:gd name="T43" fmla="*/ 111 h 160"/>
              <a:gd name="T44" fmla="*/ 80 w 160"/>
              <a:gd name="T45" fmla="*/ 90 h 160"/>
              <a:gd name="T46" fmla="*/ 75 w 160"/>
              <a:gd name="T47" fmla="*/ 111 h 160"/>
              <a:gd name="T48" fmla="*/ 80 w 160"/>
              <a:gd name="T49" fmla="*/ 140 h 160"/>
              <a:gd name="T50" fmla="*/ 85 w 160"/>
              <a:gd name="T51" fmla="*/ 111 h 160"/>
              <a:gd name="T52" fmla="*/ 75 w 160"/>
              <a:gd name="T53" fmla="*/ 125 h 160"/>
              <a:gd name="T54" fmla="*/ 85 w 160"/>
              <a:gd name="T55" fmla="*/ 125 h 160"/>
              <a:gd name="T56" fmla="*/ 50 w 160"/>
              <a:gd name="T57" fmla="*/ 120 h 160"/>
              <a:gd name="T58" fmla="*/ 25 w 160"/>
              <a:gd name="T59" fmla="*/ 125 h 160"/>
              <a:gd name="T60" fmla="*/ 50 w 160"/>
              <a:gd name="T61" fmla="*/ 130 h 160"/>
              <a:gd name="T62" fmla="*/ 50 w 160"/>
              <a:gd name="T63" fmla="*/ 120 h 160"/>
              <a:gd name="T64" fmla="*/ 110 w 160"/>
              <a:gd name="T65" fmla="*/ 120 h 160"/>
              <a:gd name="T66" fmla="*/ 110 w 160"/>
              <a:gd name="T67" fmla="*/ 130 h 160"/>
              <a:gd name="T68" fmla="*/ 135 w 160"/>
              <a:gd name="T69" fmla="*/ 125 h 160"/>
              <a:gd name="T70" fmla="*/ 135 w 160"/>
              <a:gd name="T71" fmla="*/ 0 h 160"/>
              <a:gd name="T72" fmla="*/ 0 w 160"/>
              <a:gd name="T73" fmla="*/ 25 h 160"/>
              <a:gd name="T74" fmla="*/ 25 w 160"/>
              <a:gd name="T75" fmla="*/ 160 h 160"/>
              <a:gd name="T76" fmla="*/ 160 w 160"/>
              <a:gd name="T77" fmla="*/ 135 h 160"/>
              <a:gd name="T78" fmla="*/ 135 w 160"/>
              <a:gd name="T79" fmla="*/ 0 h 160"/>
              <a:gd name="T80" fmla="*/ 25 w 160"/>
              <a:gd name="T81" fmla="*/ 9 h 160"/>
              <a:gd name="T82" fmla="*/ 50 w 160"/>
              <a:gd name="T83" fmla="*/ 30 h 160"/>
              <a:gd name="T84" fmla="*/ 9 w 160"/>
              <a:gd name="T85" fmla="*/ 25 h 160"/>
              <a:gd name="T86" fmla="*/ 135 w 160"/>
              <a:gd name="T87" fmla="*/ 151 h 160"/>
              <a:gd name="T88" fmla="*/ 9 w 160"/>
              <a:gd name="T89" fmla="*/ 135 h 160"/>
              <a:gd name="T90" fmla="*/ 151 w 160"/>
              <a:gd name="T91" fmla="*/ 40 h 160"/>
              <a:gd name="T92" fmla="*/ 151 w 160"/>
              <a:gd name="T93" fmla="*/ 30 h 160"/>
              <a:gd name="T94" fmla="*/ 60 w 160"/>
              <a:gd name="T95" fmla="*/ 9 h 160"/>
              <a:gd name="T96" fmla="*/ 151 w 160"/>
              <a:gd name="T97" fmla="*/ 25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160" h="160">
                <a:moveTo>
                  <a:pt x="119" y="67"/>
                </a:moveTo>
                <a:cubicBezTo>
                  <a:pt x="119" y="67"/>
                  <a:pt x="119" y="66"/>
                  <a:pt x="119" y="66"/>
                </a:cubicBezTo>
                <a:cubicBezTo>
                  <a:pt x="119" y="66"/>
                  <a:pt x="118" y="66"/>
                  <a:pt x="118" y="66"/>
                </a:cubicBezTo>
                <a:cubicBezTo>
                  <a:pt x="108" y="56"/>
                  <a:pt x="95" y="50"/>
                  <a:pt x="80" y="50"/>
                </a:cubicBezTo>
                <a:cubicBezTo>
                  <a:pt x="65" y="50"/>
                  <a:pt x="52" y="56"/>
                  <a:pt x="42" y="66"/>
                </a:cubicBezTo>
                <a:cubicBezTo>
                  <a:pt x="42" y="66"/>
                  <a:pt x="41" y="66"/>
                  <a:pt x="41" y="66"/>
                </a:cubicBezTo>
                <a:cubicBezTo>
                  <a:pt x="41" y="66"/>
                  <a:pt x="41" y="67"/>
                  <a:pt x="41" y="67"/>
                </a:cubicBezTo>
                <a:cubicBezTo>
                  <a:pt x="31" y="77"/>
                  <a:pt x="25" y="90"/>
                  <a:pt x="25" y="105"/>
                </a:cubicBezTo>
                <a:cubicBezTo>
                  <a:pt x="25" y="108"/>
                  <a:pt x="27" y="110"/>
                  <a:pt x="30" y="110"/>
                </a:cubicBezTo>
                <a:cubicBezTo>
                  <a:pt x="50" y="110"/>
                  <a:pt x="50" y="110"/>
                  <a:pt x="50" y="110"/>
                </a:cubicBezTo>
                <a:cubicBezTo>
                  <a:pt x="53" y="110"/>
                  <a:pt x="55" y="108"/>
                  <a:pt x="55" y="105"/>
                </a:cubicBezTo>
                <a:cubicBezTo>
                  <a:pt x="55" y="98"/>
                  <a:pt x="58" y="92"/>
                  <a:pt x="62" y="87"/>
                </a:cubicBezTo>
                <a:cubicBezTo>
                  <a:pt x="62" y="87"/>
                  <a:pt x="62" y="87"/>
                  <a:pt x="62" y="87"/>
                </a:cubicBezTo>
                <a:cubicBezTo>
                  <a:pt x="62" y="87"/>
                  <a:pt x="62" y="87"/>
                  <a:pt x="62" y="87"/>
                </a:cubicBezTo>
                <a:cubicBezTo>
                  <a:pt x="67" y="83"/>
                  <a:pt x="73" y="80"/>
                  <a:pt x="80" y="80"/>
                </a:cubicBezTo>
                <a:cubicBezTo>
                  <a:pt x="87" y="80"/>
                  <a:pt x="93" y="83"/>
                  <a:pt x="98" y="87"/>
                </a:cubicBezTo>
                <a:cubicBezTo>
                  <a:pt x="98" y="87"/>
                  <a:pt x="98" y="87"/>
                  <a:pt x="98" y="87"/>
                </a:cubicBezTo>
                <a:cubicBezTo>
                  <a:pt x="98" y="87"/>
                  <a:pt x="98" y="87"/>
                  <a:pt x="98" y="87"/>
                </a:cubicBezTo>
                <a:cubicBezTo>
                  <a:pt x="102" y="92"/>
                  <a:pt x="105" y="98"/>
                  <a:pt x="105" y="105"/>
                </a:cubicBezTo>
                <a:cubicBezTo>
                  <a:pt x="105" y="108"/>
                  <a:pt x="107" y="110"/>
                  <a:pt x="110" y="110"/>
                </a:cubicBezTo>
                <a:cubicBezTo>
                  <a:pt x="130" y="110"/>
                  <a:pt x="130" y="110"/>
                  <a:pt x="130" y="110"/>
                </a:cubicBezTo>
                <a:cubicBezTo>
                  <a:pt x="133" y="110"/>
                  <a:pt x="135" y="108"/>
                  <a:pt x="135" y="105"/>
                </a:cubicBezTo>
                <a:cubicBezTo>
                  <a:pt x="135" y="90"/>
                  <a:pt x="129" y="77"/>
                  <a:pt x="119" y="67"/>
                </a:cubicBezTo>
                <a:close/>
                <a:moveTo>
                  <a:pt x="46" y="100"/>
                </a:moveTo>
                <a:cubicBezTo>
                  <a:pt x="35" y="100"/>
                  <a:pt x="35" y="100"/>
                  <a:pt x="35" y="100"/>
                </a:cubicBezTo>
                <a:cubicBezTo>
                  <a:pt x="36" y="91"/>
                  <a:pt x="39" y="83"/>
                  <a:pt x="45" y="76"/>
                </a:cubicBezTo>
                <a:cubicBezTo>
                  <a:pt x="52" y="84"/>
                  <a:pt x="52" y="84"/>
                  <a:pt x="52" y="84"/>
                </a:cubicBezTo>
                <a:cubicBezTo>
                  <a:pt x="49" y="89"/>
                  <a:pt x="46" y="94"/>
                  <a:pt x="46" y="100"/>
                </a:cubicBezTo>
                <a:close/>
                <a:moveTo>
                  <a:pt x="75" y="71"/>
                </a:moveTo>
                <a:cubicBezTo>
                  <a:pt x="69" y="71"/>
                  <a:pt x="64" y="74"/>
                  <a:pt x="59" y="77"/>
                </a:cubicBezTo>
                <a:cubicBezTo>
                  <a:pt x="51" y="70"/>
                  <a:pt x="51" y="70"/>
                  <a:pt x="51" y="70"/>
                </a:cubicBezTo>
                <a:cubicBezTo>
                  <a:pt x="58" y="64"/>
                  <a:pt x="66" y="61"/>
                  <a:pt x="75" y="60"/>
                </a:cubicBezTo>
                <a:lnTo>
                  <a:pt x="75" y="71"/>
                </a:lnTo>
                <a:close/>
                <a:moveTo>
                  <a:pt x="101" y="77"/>
                </a:moveTo>
                <a:cubicBezTo>
                  <a:pt x="96" y="74"/>
                  <a:pt x="91" y="71"/>
                  <a:pt x="85" y="71"/>
                </a:cubicBezTo>
                <a:cubicBezTo>
                  <a:pt x="85" y="60"/>
                  <a:pt x="85" y="60"/>
                  <a:pt x="85" y="60"/>
                </a:cubicBezTo>
                <a:cubicBezTo>
                  <a:pt x="94" y="61"/>
                  <a:pt x="102" y="64"/>
                  <a:pt x="109" y="70"/>
                </a:cubicBezTo>
                <a:lnTo>
                  <a:pt x="101" y="77"/>
                </a:lnTo>
                <a:close/>
                <a:moveTo>
                  <a:pt x="114" y="100"/>
                </a:moveTo>
                <a:cubicBezTo>
                  <a:pt x="114" y="94"/>
                  <a:pt x="111" y="89"/>
                  <a:pt x="108" y="84"/>
                </a:cubicBezTo>
                <a:cubicBezTo>
                  <a:pt x="115" y="76"/>
                  <a:pt x="115" y="76"/>
                  <a:pt x="115" y="76"/>
                </a:cubicBezTo>
                <a:cubicBezTo>
                  <a:pt x="121" y="83"/>
                  <a:pt x="124" y="91"/>
                  <a:pt x="125" y="100"/>
                </a:cubicBezTo>
                <a:lnTo>
                  <a:pt x="114" y="100"/>
                </a:lnTo>
                <a:close/>
                <a:moveTo>
                  <a:pt x="85" y="111"/>
                </a:moveTo>
                <a:cubicBezTo>
                  <a:pt x="85" y="95"/>
                  <a:pt x="85" y="95"/>
                  <a:pt x="85" y="95"/>
                </a:cubicBezTo>
                <a:cubicBezTo>
                  <a:pt x="85" y="92"/>
                  <a:pt x="83" y="90"/>
                  <a:pt x="80" y="90"/>
                </a:cubicBezTo>
                <a:cubicBezTo>
                  <a:pt x="77" y="90"/>
                  <a:pt x="75" y="92"/>
                  <a:pt x="75" y="95"/>
                </a:cubicBezTo>
                <a:cubicBezTo>
                  <a:pt x="75" y="111"/>
                  <a:pt x="75" y="111"/>
                  <a:pt x="75" y="111"/>
                </a:cubicBezTo>
                <a:cubicBezTo>
                  <a:pt x="70" y="113"/>
                  <a:pt x="65" y="119"/>
                  <a:pt x="65" y="125"/>
                </a:cubicBezTo>
                <a:cubicBezTo>
                  <a:pt x="65" y="133"/>
                  <a:pt x="72" y="140"/>
                  <a:pt x="80" y="140"/>
                </a:cubicBezTo>
                <a:cubicBezTo>
                  <a:pt x="88" y="140"/>
                  <a:pt x="95" y="133"/>
                  <a:pt x="95" y="125"/>
                </a:cubicBezTo>
                <a:cubicBezTo>
                  <a:pt x="95" y="119"/>
                  <a:pt x="90" y="113"/>
                  <a:pt x="85" y="111"/>
                </a:cubicBezTo>
                <a:close/>
                <a:moveTo>
                  <a:pt x="80" y="130"/>
                </a:moveTo>
                <a:cubicBezTo>
                  <a:pt x="77" y="130"/>
                  <a:pt x="75" y="128"/>
                  <a:pt x="75" y="125"/>
                </a:cubicBezTo>
                <a:cubicBezTo>
                  <a:pt x="75" y="122"/>
                  <a:pt x="77" y="120"/>
                  <a:pt x="80" y="120"/>
                </a:cubicBezTo>
                <a:cubicBezTo>
                  <a:pt x="83" y="120"/>
                  <a:pt x="85" y="122"/>
                  <a:pt x="85" y="125"/>
                </a:cubicBezTo>
                <a:cubicBezTo>
                  <a:pt x="85" y="128"/>
                  <a:pt x="83" y="130"/>
                  <a:pt x="80" y="130"/>
                </a:cubicBezTo>
                <a:close/>
                <a:moveTo>
                  <a:pt x="50" y="120"/>
                </a:moveTo>
                <a:cubicBezTo>
                  <a:pt x="30" y="120"/>
                  <a:pt x="30" y="120"/>
                  <a:pt x="30" y="120"/>
                </a:cubicBezTo>
                <a:cubicBezTo>
                  <a:pt x="27" y="120"/>
                  <a:pt x="25" y="122"/>
                  <a:pt x="25" y="125"/>
                </a:cubicBezTo>
                <a:cubicBezTo>
                  <a:pt x="25" y="128"/>
                  <a:pt x="27" y="130"/>
                  <a:pt x="30" y="130"/>
                </a:cubicBezTo>
                <a:cubicBezTo>
                  <a:pt x="50" y="130"/>
                  <a:pt x="50" y="130"/>
                  <a:pt x="50" y="130"/>
                </a:cubicBezTo>
                <a:cubicBezTo>
                  <a:pt x="53" y="130"/>
                  <a:pt x="55" y="128"/>
                  <a:pt x="55" y="125"/>
                </a:cubicBezTo>
                <a:cubicBezTo>
                  <a:pt x="55" y="122"/>
                  <a:pt x="53" y="120"/>
                  <a:pt x="50" y="120"/>
                </a:cubicBezTo>
                <a:close/>
                <a:moveTo>
                  <a:pt x="130" y="120"/>
                </a:moveTo>
                <a:cubicBezTo>
                  <a:pt x="110" y="120"/>
                  <a:pt x="110" y="120"/>
                  <a:pt x="110" y="120"/>
                </a:cubicBezTo>
                <a:cubicBezTo>
                  <a:pt x="107" y="120"/>
                  <a:pt x="105" y="122"/>
                  <a:pt x="105" y="125"/>
                </a:cubicBezTo>
                <a:cubicBezTo>
                  <a:pt x="105" y="128"/>
                  <a:pt x="107" y="130"/>
                  <a:pt x="110" y="130"/>
                </a:cubicBezTo>
                <a:cubicBezTo>
                  <a:pt x="130" y="130"/>
                  <a:pt x="130" y="130"/>
                  <a:pt x="130" y="130"/>
                </a:cubicBezTo>
                <a:cubicBezTo>
                  <a:pt x="133" y="130"/>
                  <a:pt x="135" y="128"/>
                  <a:pt x="135" y="125"/>
                </a:cubicBezTo>
                <a:cubicBezTo>
                  <a:pt x="135" y="122"/>
                  <a:pt x="133" y="120"/>
                  <a:pt x="130" y="120"/>
                </a:cubicBezTo>
                <a:close/>
                <a:moveTo>
                  <a:pt x="135" y="0"/>
                </a:moveTo>
                <a:cubicBezTo>
                  <a:pt x="25" y="0"/>
                  <a:pt x="25" y="0"/>
                  <a:pt x="25" y="0"/>
                </a:cubicBezTo>
                <a:cubicBezTo>
                  <a:pt x="11" y="0"/>
                  <a:pt x="0" y="11"/>
                  <a:pt x="0" y="25"/>
                </a:cubicBezTo>
                <a:cubicBezTo>
                  <a:pt x="0" y="135"/>
                  <a:pt x="0" y="135"/>
                  <a:pt x="0" y="135"/>
                </a:cubicBezTo>
                <a:cubicBezTo>
                  <a:pt x="0" y="149"/>
                  <a:pt x="11" y="160"/>
                  <a:pt x="25" y="160"/>
                </a:cubicBezTo>
                <a:cubicBezTo>
                  <a:pt x="135" y="160"/>
                  <a:pt x="135" y="160"/>
                  <a:pt x="135" y="160"/>
                </a:cubicBezTo>
                <a:cubicBezTo>
                  <a:pt x="149" y="160"/>
                  <a:pt x="160" y="149"/>
                  <a:pt x="160" y="135"/>
                </a:cubicBezTo>
                <a:cubicBezTo>
                  <a:pt x="160" y="25"/>
                  <a:pt x="160" y="25"/>
                  <a:pt x="160" y="25"/>
                </a:cubicBezTo>
                <a:cubicBezTo>
                  <a:pt x="160" y="11"/>
                  <a:pt x="149" y="0"/>
                  <a:pt x="135" y="0"/>
                </a:cubicBezTo>
                <a:close/>
                <a:moveTo>
                  <a:pt x="9" y="25"/>
                </a:moveTo>
                <a:cubicBezTo>
                  <a:pt x="9" y="16"/>
                  <a:pt x="16" y="9"/>
                  <a:pt x="25" y="9"/>
                </a:cubicBezTo>
                <a:cubicBezTo>
                  <a:pt x="50" y="9"/>
                  <a:pt x="50" y="9"/>
                  <a:pt x="50" y="9"/>
                </a:cubicBezTo>
                <a:cubicBezTo>
                  <a:pt x="50" y="30"/>
                  <a:pt x="50" y="30"/>
                  <a:pt x="50" y="30"/>
                </a:cubicBezTo>
                <a:cubicBezTo>
                  <a:pt x="9" y="30"/>
                  <a:pt x="9" y="30"/>
                  <a:pt x="9" y="30"/>
                </a:cubicBezTo>
                <a:lnTo>
                  <a:pt x="9" y="25"/>
                </a:lnTo>
                <a:close/>
                <a:moveTo>
                  <a:pt x="151" y="135"/>
                </a:moveTo>
                <a:cubicBezTo>
                  <a:pt x="151" y="144"/>
                  <a:pt x="144" y="151"/>
                  <a:pt x="135" y="151"/>
                </a:cubicBezTo>
                <a:cubicBezTo>
                  <a:pt x="25" y="151"/>
                  <a:pt x="25" y="151"/>
                  <a:pt x="25" y="151"/>
                </a:cubicBezTo>
                <a:cubicBezTo>
                  <a:pt x="16" y="151"/>
                  <a:pt x="9" y="144"/>
                  <a:pt x="9" y="135"/>
                </a:cubicBezTo>
                <a:cubicBezTo>
                  <a:pt x="9" y="40"/>
                  <a:pt x="9" y="40"/>
                  <a:pt x="9" y="40"/>
                </a:cubicBezTo>
                <a:cubicBezTo>
                  <a:pt x="151" y="40"/>
                  <a:pt x="151" y="40"/>
                  <a:pt x="151" y="40"/>
                </a:cubicBezTo>
                <a:lnTo>
                  <a:pt x="151" y="135"/>
                </a:lnTo>
                <a:close/>
                <a:moveTo>
                  <a:pt x="151" y="30"/>
                </a:moveTo>
                <a:cubicBezTo>
                  <a:pt x="60" y="30"/>
                  <a:pt x="60" y="30"/>
                  <a:pt x="60" y="30"/>
                </a:cubicBezTo>
                <a:cubicBezTo>
                  <a:pt x="60" y="9"/>
                  <a:pt x="60" y="9"/>
                  <a:pt x="60" y="9"/>
                </a:cubicBezTo>
                <a:cubicBezTo>
                  <a:pt x="135" y="9"/>
                  <a:pt x="135" y="9"/>
                  <a:pt x="135" y="9"/>
                </a:cubicBezTo>
                <a:cubicBezTo>
                  <a:pt x="144" y="9"/>
                  <a:pt x="151" y="16"/>
                  <a:pt x="151" y="25"/>
                </a:cubicBezTo>
                <a:lnTo>
                  <a:pt x="151" y="3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" name="Freeform 29">
            <a:extLst>
              <a:ext uri="{FF2B5EF4-FFF2-40B4-BE49-F238E27FC236}">
                <a16:creationId xmlns:a16="http://schemas.microsoft.com/office/drawing/2014/main" xmlns="" id="{82B89069-F7A8-42B1-B851-FA4C4995038F}"/>
              </a:ext>
            </a:extLst>
          </p:cNvPr>
          <p:cNvSpPr>
            <a:spLocks noEditPoints="1"/>
          </p:cNvSpPr>
          <p:nvPr/>
        </p:nvSpPr>
        <p:spPr bwMode="auto">
          <a:xfrm>
            <a:off x="4881563" y="1023938"/>
            <a:ext cx="539750" cy="542925"/>
          </a:xfrm>
          <a:custGeom>
            <a:avLst/>
            <a:gdLst>
              <a:gd name="T0" fmla="*/ 80 w 160"/>
              <a:gd name="T1" fmla="*/ 20 h 160"/>
              <a:gd name="T2" fmla="*/ 65 w 160"/>
              <a:gd name="T3" fmla="*/ 0 h 160"/>
              <a:gd name="T4" fmla="*/ 0 w 160"/>
              <a:gd name="T5" fmla="*/ 15 h 160"/>
              <a:gd name="T6" fmla="*/ 0 w 160"/>
              <a:gd name="T7" fmla="*/ 125 h 160"/>
              <a:gd name="T8" fmla="*/ 61 w 160"/>
              <a:gd name="T9" fmla="*/ 140 h 160"/>
              <a:gd name="T10" fmla="*/ 80 w 160"/>
              <a:gd name="T11" fmla="*/ 160 h 160"/>
              <a:gd name="T12" fmla="*/ 99 w 160"/>
              <a:gd name="T13" fmla="*/ 140 h 160"/>
              <a:gd name="T14" fmla="*/ 160 w 160"/>
              <a:gd name="T15" fmla="*/ 125 h 160"/>
              <a:gd name="T16" fmla="*/ 160 w 160"/>
              <a:gd name="T17" fmla="*/ 35 h 160"/>
              <a:gd name="T18" fmla="*/ 93 w 160"/>
              <a:gd name="T19" fmla="*/ 132 h 160"/>
              <a:gd name="T20" fmla="*/ 80 w 160"/>
              <a:gd name="T21" fmla="*/ 148 h 160"/>
              <a:gd name="T22" fmla="*/ 67 w 160"/>
              <a:gd name="T23" fmla="*/ 132 h 160"/>
              <a:gd name="T24" fmla="*/ 70 w 160"/>
              <a:gd name="T25" fmla="*/ 130 h 160"/>
              <a:gd name="T26" fmla="*/ 75 w 160"/>
              <a:gd name="T27" fmla="*/ 95 h 160"/>
              <a:gd name="T28" fmla="*/ 85 w 160"/>
              <a:gd name="T29" fmla="*/ 95 h 160"/>
              <a:gd name="T30" fmla="*/ 90 w 160"/>
              <a:gd name="T31" fmla="*/ 130 h 160"/>
              <a:gd name="T32" fmla="*/ 93 w 160"/>
              <a:gd name="T33" fmla="*/ 132 h 160"/>
              <a:gd name="T34" fmla="*/ 145 w 160"/>
              <a:gd name="T35" fmla="*/ 131 h 160"/>
              <a:gd name="T36" fmla="*/ 109 w 160"/>
              <a:gd name="T37" fmla="*/ 128 h 160"/>
              <a:gd name="T38" fmla="*/ 105 w 160"/>
              <a:gd name="T39" fmla="*/ 121 h 160"/>
              <a:gd name="T40" fmla="*/ 95 w 160"/>
              <a:gd name="T41" fmla="*/ 95 h 160"/>
              <a:gd name="T42" fmla="*/ 65 w 160"/>
              <a:gd name="T43" fmla="*/ 95 h 160"/>
              <a:gd name="T44" fmla="*/ 55 w 160"/>
              <a:gd name="T45" fmla="*/ 121 h 160"/>
              <a:gd name="T46" fmla="*/ 51 w 160"/>
              <a:gd name="T47" fmla="*/ 128 h 160"/>
              <a:gd name="T48" fmla="*/ 15 w 160"/>
              <a:gd name="T49" fmla="*/ 131 h 160"/>
              <a:gd name="T50" fmla="*/ 9 w 160"/>
              <a:gd name="T51" fmla="*/ 69 h 160"/>
              <a:gd name="T52" fmla="*/ 71 w 160"/>
              <a:gd name="T53" fmla="*/ 65 h 160"/>
              <a:gd name="T54" fmla="*/ 89 w 160"/>
              <a:gd name="T55" fmla="*/ 49 h 160"/>
              <a:gd name="T56" fmla="*/ 151 w 160"/>
              <a:gd name="T57" fmla="*/ 125 h 160"/>
              <a:gd name="T58" fmla="*/ 89 w 160"/>
              <a:gd name="T59" fmla="*/ 40 h 160"/>
              <a:gd name="T60" fmla="*/ 65 w 160"/>
              <a:gd name="T61" fmla="*/ 58 h 160"/>
              <a:gd name="T62" fmla="*/ 9 w 160"/>
              <a:gd name="T63" fmla="*/ 60 h 160"/>
              <a:gd name="T64" fmla="*/ 15 w 160"/>
              <a:gd name="T65" fmla="*/ 9 h 160"/>
              <a:gd name="T66" fmla="*/ 70 w 160"/>
              <a:gd name="T67" fmla="*/ 15 h 160"/>
              <a:gd name="T68" fmla="*/ 75 w 160"/>
              <a:gd name="T69" fmla="*/ 29 h 160"/>
              <a:gd name="T70" fmla="*/ 151 w 160"/>
              <a:gd name="T71" fmla="*/ 35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60" h="160">
                <a:moveTo>
                  <a:pt x="145" y="20"/>
                </a:moveTo>
                <a:cubicBezTo>
                  <a:pt x="80" y="20"/>
                  <a:pt x="80" y="20"/>
                  <a:pt x="80" y="20"/>
                </a:cubicBezTo>
                <a:cubicBezTo>
                  <a:pt x="80" y="15"/>
                  <a:pt x="80" y="15"/>
                  <a:pt x="80" y="15"/>
                </a:cubicBezTo>
                <a:cubicBezTo>
                  <a:pt x="80" y="7"/>
                  <a:pt x="73" y="0"/>
                  <a:pt x="65" y="0"/>
                </a:cubicBezTo>
                <a:cubicBezTo>
                  <a:pt x="15" y="0"/>
                  <a:pt x="15" y="0"/>
                  <a:pt x="15" y="0"/>
                </a:cubicBezTo>
                <a:cubicBezTo>
                  <a:pt x="7" y="0"/>
                  <a:pt x="0" y="7"/>
                  <a:pt x="0" y="15"/>
                </a:cubicBezTo>
                <a:cubicBezTo>
                  <a:pt x="0" y="65"/>
                  <a:pt x="0" y="65"/>
                  <a:pt x="0" y="65"/>
                </a:cubicBezTo>
                <a:cubicBezTo>
                  <a:pt x="0" y="125"/>
                  <a:pt x="0" y="125"/>
                  <a:pt x="0" y="125"/>
                </a:cubicBezTo>
                <a:cubicBezTo>
                  <a:pt x="0" y="133"/>
                  <a:pt x="7" y="140"/>
                  <a:pt x="15" y="140"/>
                </a:cubicBezTo>
                <a:cubicBezTo>
                  <a:pt x="61" y="140"/>
                  <a:pt x="61" y="140"/>
                  <a:pt x="61" y="140"/>
                </a:cubicBezTo>
                <a:cubicBezTo>
                  <a:pt x="76" y="158"/>
                  <a:pt x="76" y="158"/>
                  <a:pt x="76" y="158"/>
                </a:cubicBezTo>
                <a:cubicBezTo>
                  <a:pt x="77" y="159"/>
                  <a:pt x="79" y="160"/>
                  <a:pt x="80" y="160"/>
                </a:cubicBezTo>
                <a:cubicBezTo>
                  <a:pt x="81" y="160"/>
                  <a:pt x="83" y="159"/>
                  <a:pt x="84" y="158"/>
                </a:cubicBezTo>
                <a:cubicBezTo>
                  <a:pt x="99" y="140"/>
                  <a:pt x="99" y="140"/>
                  <a:pt x="99" y="140"/>
                </a:cubicBezTo>
                <a:cubicBezTo>
                  <a:pt x="145" y="140"/>
                  <a:pt x="145" y="140"/>
                  <a:pt x="145" y="140"/>
                </a:cubicBezTo>
                <a:cubicBezTo>
                  <a:pt x="153" y="140"/>
                  <a:pt x="160" y="133"/>
                  <a:pt x="160" y="125"/>
                </a:cubicBezTo>
                <a:cubicBezTo>
                  <a:pt x="160" y="45"/>
                  <a:pt x="160" y="45"/>
                  <a:pt x="160" y="45"/>
                </a:cubicBezTo>
                <a:cubicBezTo>
                  <a:pt x="160" y="35"/>
                  <a:pt x="160" y="35"/>
                  <a:pt x="160" y="35"/>
                </a:cubicBezTo>
                <a:cubicBezTo>
                  <a:pt x="160" y="27"/>
                  <a:pt x="153" y="20"/>
                  <a:pt x="145" y="20"/>
                </a:cubicBezTo>
                <a:close/>
                <a:moveTo>
                  <a:pt x="93" y="132"/>
                </a:moveTo>
                <a:cubicBezTo>
                  <a:pt x="93" y="132"/>
                  <a:pt x="93" y="132"/>
                  <a:pt x="93" y="132"/>
                </a:cubicBezTo>
                <a:cubicBezTo>
                  <a:pt x="80" y="148"/>
                  <a:pt x="80" y="148"/>
                  <a:pt x="80" y="148"/>
                </a:cubicBezTo>
                <a:cubicBezTo>
                  <a:pt x="67" y="132"/>
                  <a:pt x="67" y="132"/>
                  <a:pt x="67" y="132"/>
                </a:cubicBezTo>
                <a:cubicBezTo>
                  <a:pt x="67" y="132"/>
                  <a:pt x="67" y="132"/>
                  <a:pt x="67" y="132"/>
                </a:cubicBezTo>
                <a:cubicBezTo>
                  <a:pt x="65" y="130"/>
                  <a:pt x="65" y="130"/>
                  <a:pt x="65" y="130"/>
                </a:cubicBezTo>
                <a:cubicBezTo>
                  <a:pt x="70" y="130"/>
                  <a:pt x="70" y="130"/>
                  <a:pt x="70" y="130"/>
                </a:cubicBezTo>
                <a:cubicBezTo>
                  <a:pt x="73" y="130"/>
                  <a:pt x="75" y="128"/>
                  <a:pt x="75" y="125"/>
                </a:cubicBezTo>
                <a:cubicBezTo>
                  <a:pt x="75" y="95"/>
                  <a:pt x="75" y="95"/>
                  <a:pt x="75" y="95"/>
                </a:cubicBezTo>
                <a:cubicBezTo>
                  <a:pt x="75" y="92"/>
                  <a:pt x="77" y="89"/>
                  <a:pt x="80" y="89"/>
                </a:cubicBezTo>
                <a:cubicBezTo>
                  <a:pt x="83" y="89"/>
                  <a:pt x="85" y="92"/>
                  <a:pt x="85" y="95"/>
                </a:cubicBezTo>
                <a:cubicBezTo>
                  <a:pt x="85" y="125"/>
                  <a:pt x="85" y="125"/>
                  <a:pt x="85" y="125"/>
                </a:cubicBezTo>
                <a:cubicBezTo>
                  <a:pt x="85" y="128"/>
                  <a:pt x="87" y="130"/>
                  <a:pt x="90" y="130"/>
                </a:cubicBezTo>
                <a:cubicBezTo>
                  <a:pt x="95" y="130"/>
                  <a:pt x="95" y="130"/>
                  <a:pt x="95" y="130"/>
                </a:cubicBezTo>
                <a:lnTo>
                  <a:pt x="93" y="132"/>
                </a:lnTo>
                <a:close/>
                <a:moveTo>
                  <a:pt x="151" y="125"/>
                </a:moveTo>
                <a:cubicBezTo>
                  <a:pt x="151" y="128"/>
                  <a:pt x="148" y="131"/>
                  <a:pt x="145" y="131"/>
                </a:cubicBezTo>
                <a:cubicBezTo>
                  <a:pt x="107" y="131"/>
                  <a:pt x="107" y="131"/>
                  <a:pt x="107" y="131"/>
                </a:cubicBezTo>
                <a:cubicBezTo>
                  <a:pt x="109" y="128"/>
                  <a:pt x="109" y="128"/>
                  <a:pt x="109" y="128"/>
                </a:cubicBezTo>
                <a:cubicBezTo>
                  <a:pt x="110" y="127"/>
                  <a:pt x="110" y="125"/>
                  <a:pt x="109" y="123"/>
                </a:cubicBezTo>
                <a:cubicBezTo>
                  <a:pt x="108" y="122"/>
                  <a:pt x="107" y="121"/>
                  <a:pt x="105" y="121"/>
                </a:cubicBezTo>
                <a:cubicBezTo>
                  <a:pt x="95" y="121"/>
                  <a:pt x="95" y="121"/>
                  <a:pt x="95" y="121"/>
                </a:cubicBezTo>
                <a:cubicBezTo>
                  <a:pt x="95" y="95"/>
                  <a:pt x="95" y="95"/>
                  <a:pt x="95" y="95"/>
                </a:cubicBezTo>
                <a:cubicBezTo>
                  <a:pt x="95" y="87"/>
                  <a:pt x="88" y="80"/>
                  <a:pt x="80" y="80"/>
                </a:cubicBezTo>
                <a:cubicBezTo>
                  <a:pt x="72" y="80"/>
                  <a:pt x="65" y="87"/>
                  <a:pt x="65" y="95"/>
                </a:cubicBezTo>
                <a:cubicBezTo>
                  <a:pt x="65" y="121"/>
                  <a:pt x="65" y="121"/>
                  <a:pt x="65" y="121"/>
                </a:cubicBezTo>
                <a:cubicBezTo>
                  <a:pt x="55" y="121"/>
                  <a:pt x="55" y="121"/>
                  <a:pt x="55" y="121"/>
                </a:cubicBezTo>
                <a:cubicBezTo>
                  <a:pt x="53" y="121"/>
                  <a:pt x="52" y="122"/>
                  <a:pt x="51" y="123"/>
                </a:cubicBezTo>
                <a:cubicBezTo>
                  <a:pt x="50" y="125"/>
                  <a:pt x="50" y="127"/>
                  <a:pt x="51" y="128"/>
                </a:cubicBezTo>
                <a:cubicBezTo>
                  <a:pt x="53" y="131"/>
                  <a:pt x="53" y="131"/>
                  <a:pt x="53" y="131"/>
                </a:cubicBezTo>
                <a:cubicBezTo>
                  <a:pt x="15" y="131"/>
                  <a:pt x="15" y="131"/>
                  <a:pt x="15" y="131"/>
                </a:cubicBezTo>
                <a:cubicBezTo>
                  <a:pt x="12" y="131"/>
                  <a:pt x="9" y="128"/>
                  <a:pt x="9" y="125"/>
                </a:cubicBezTo>
                <a:cubicBezTo>
                  <a:pt x="9" y="69"/>
                  <a:pt x="9" y="69"/>
                  <a:pt x="9" y="69"/>
                </a:cubicBezTo>
                <a:cubicBezTo>
                  <a:pt x="61" y="69"/>
                  <a:pt x="61" y="69"/>
                  <a:pt x="61" y="69"/>
                </a:cubicBezTo>
                <a:cubicBezTo>
                  <a:pt x="65" y="69"/>
                  <a:pt x="68" y="68"/>
                  <a:pt x="71" y="65"/>
                </a:cubicBezTo>
                <a:cubicBezTo>
                  <a:pt x="85" y="51"/>
                  <a:pt x="85" y="51"/>
                  <a:pt x="85" y="51"/>
                </a:cubicBezTo>
                <a:cubicBezTo>
                  <a:pt x="86" y="50"/>
                  <a:pt x="88" y="49"/>
                  <a:pt x="89" y="49"/>
                </a:cubicBezTo>
                <a:cubicBezTo>
                  <a:pt x="151" y="49"/>
                  <a:pt x="151" y="49"/>
                  <a:pt x="151" y="49"/>
                </a:cubicBezTo>
                <a:lnTo>
                  <a:pt x="151" y="125"/>
                </a:lnTo>
                <a:close/>
                <a:moveTo>
                  <a:pt x="151" y="40"/>
                </a:moveTo>
                <a:cubicBezTo>
                  <a:pt x="89" y="40"/>
                  <a:pt x="89" y="40"/>
                  <a:pt x="89" y="40"/>
                </a:cubicBezTo>
                <a:cubicBezTo>
                  <a:pt x="85" y="40"/>
                  <a:pt x="82" y="42"/>
                  <a:pt x="79" y="44"/>
                </a:cubicBezTo>
                <a:cubicBezTo>
                  <a:pt x="65" y="58"/>
                  <a:pt x="65" y="58"/>
                  <a:pt x="65" y="58"/>
                </a:cubicBezTo>
                <a:cubicBezTo>
                  <a:pt x="64" y="59"/>
                  <a:pt x="62" y="60"/>
                  <a:pt x="61" y="60"/>
                </a:cubicBezTo>
                <a:cubicBezTo>
                  <a:pt x="9" y="60"/>
                  <a:pt x="9" y="60"/>
                  <a:pt x="9" y="60"/>
                </a:cubicBezTo>
                <a:cubicBezTo>
                  <a:pt x="9" y="15"/>
                  <a:pt x="9" y="15"/>
                  <a:pt x="9" y="15"/>
                </a:cubicBezTo>
                <a:cubicBezTo>
                  <a:pt x="9" y="12"/>
                  <a:pt x="12" y="9"/>
                  <a:pt x="15" y="9"/>
                </a:cubicBezTo>
                <a:cubicBezTo>
                  <a:pt x="65" y="9"/>
                  <a:pt x="65" y="9"/>
                  <a:pt x="65" y="9"/>
                </a:cubicBezTo>
                <a:cubicBezTo>
                  <a:pt x="68" y="9"/>
                  <a:pt x="70" y="12"/>
                  <a:pt x="70" y="15"/>
                </a:cubicBezTo>
                <a:cubicBezTo>
                  <a:pt x="70" y="25"/>
                  <a:pt x="70" y="25"/>
                  <a:pt x="70" y="25"/>
                </a:cubicBezTo>
                <a:cubicBezTo>
                  <a:pt x="70" y="27"/>
                  <a:pt x="72" y="29"/>
                  <a:pt x="75" y="29"/>
                </a:cubicBezTo>
                <a:cubicBezTo>
                  <a:pt x="145" y="29"/>
                  <a:pt x="145" y="29"/>
                  <a:pt x="145" y="29"/>
                </a:cubicBezTo>
                <a:cubicBezTo>
                  <a:pt x="148" y="29"/>
                  <a:pt x="151" y="32"/>
                  <a:pt x="151" y="35"/>
                </a:cubicBezTo>
                <a:lnTo>
                  <a:pt x="151" y="4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0" name="Freeform 30">
            <a:extLst>
              <a:ext uri="{FF2B5EF4-FFF2-40B4-BE49-F238E27FC236}">
                <a16:creationId xmlns:a16="http://schemas.microsoft.com/office/drawing/2014/main" xmlns="" id="{0FF1A440-F30C-4189-9414-0E2AFECD0A17}"/>
              </a:ext>
            </a:extLst>
          </p:cNvPr>
          <p:cNvSpPr>
            <a:spLocks noEditPoints="1"/>
          </p:cNvSpPr>
          <p:nvPr/>
        </p:nvSpPr>
        <p:spPr bwMode="auto">
          <a:xfrm>
            <a:off x="4881563" y="1635125"/>
            <a:ext cx="539750" cy="544513"/>
          </a:xfrm>
          <a:custGeom>
            <a:avLst/>
            <a:gdLst>
              <a:gd name="T0" fmla="*/ 5 w 160"/>
              <a:gd name="T1" fmla="*/ 151 h 160"/>
              <a:gd name="T2" fmla="*/ 5 w 160"/>
              <a:gd name="T3" fmla="*/ 160 h 160"/>
              <a:gd name="T4" fmla="*/ 160 w 160"/>
              <a:gd name="T5" fmla="*/ 155 h 160"/>
              <a:gd name="T6" fmla="*/ 58 w 160"/>
              <a:gd name="T7" fmla="*/ 92 h 160"/>
              <a:gd name="T8" fmla="*/ 30 w 160"/>
              <a:gd name="T9" fmla="*/ 60 h 160"/>
              <a:gd name="T10" fmla="*/ 1 w 160"/>
              <a:gd name="T11" fmla="*/ 92 h 160"/>
              <a:gd name="T12" fmla="*/ 5 w 160"/>
              <a:gd name="T13" fmla="*/ 99 h 160"/>
              <a:gd name="T14" fmla="*/ 15 w 160"/>
              <a:gd name="T15" fmla="*/ 135 h 160"/>
              <a:gd name="T16" fmla="*/ 40 w 160"/>
              <a:gd name="T17" fmla="*/ 140 h 160"/>
              <a:gd name="T18" fmla="*/ 44 w 160"/>
              <a:gd name="T19" fmla="*/ 99 h 160"/>
              <a:gd name="T20" fmla="*/ 59 w 160"/>
              <a:gd name="T21" fmla="*/ 97 h 160"/>
              <a:gd name="T22" fmla="*/ 40 w 160"/>
              <a:gd name="T23" fmla="*/ 90 h 160"/>
              <a:gd name="T24" fmla="*/ 35 w 160"/>
              <a:gd name="T25" fmla="*/ 131 h 160"/>
              <a:gd name="T26" fmla="*/ 24 w 160"/>
              <a:gd name="T27" fmla="*/ 95 h 160"/>
              <a:gd name="T28" fmla="*/ 15 w 160"/>
              <a:gd name="T29" fmla="*/ 90 h 160"/>
              <a:gd name="T30" fmla="*/ 45 w 160"/>
              <a:gd name="T31" fmla="*/ 90 h 160"/>
              <a:gd name="T32" fmla="*/ 109 w 160"/>
              <a:gd name="T33" fmla="*/ 62 h 160"/>
              <a:gd name="T34" fmla="*/ 80 w 160"/>
              <a:gd name="T35" fmla="*/ 30 h 160"/>
              <a:gd name="T36" fmla="*/ 51 w 160"/>
              <a:gd name="T37" fmla="*/ 62 h 160"/>
              <a:gd name="T38" fmla="*/ 55 w 160"/>
              <a:gd name="T39" fmla="*/ 69 h 160"/>
              <a:gd name="T40" fmla="*/ 65 w 160"/>
              <a:gd name="T41" fmla="*/ 135 h 160"/>
              <a:gd name="T42" fmla="*/ 90 w 160"/>
              <a:gd name="T43" fmla="*/ 140 h 160"/>
              <a:gd name="T44" fmla="*/ 95 w 160"/>
              <a:gd name="T45" fmla="*/ 69 h 160"/>
              <a:gd name="T46" fmla="*/ 109 w 160"/>
              <a:gd name="T47" fmla="*/ 67 h 160"/>
              <a:gd name="T48" fmla="*/ 90 w 160"/>
              <a:gd name="T49" fmla="*/ 60 h 160"/>
              <a:gd name="T50" fmla="*/ 85 w 160"/>
              <a:gd name="T51" fmla="*/ 131 h 160"/>
              <a:gd name="T52" fmla="*/ 75 w 160"/>
              <a:gd name="T53" fmla="*/ 65 h 160"/>
              <a:gd name="T54" fmla="*/ 65 w 160"/>
              <a:gd name="T55" fmla="*/ 60 h 160"/>
              <a:gd name="T56" fmla="*/ 95 w 160"/>
              <a:gd name="T57" fmla="*/ 60 h 160"/>
              <a:gd name="T58" fmla="*/ 159 w 160"/>
              <a:gd name="T59" fmla="*/ 32 h 160"/>
              <a:gd name="T60" fmla="*/ 130 w 160"/>
              <a:gd name="T61" fmla="*/ 0 h 160"/>
              <a:gd name="T62" fmla="*/ 102 w 160"/>
              <a:gd name="T63" fmla="*/ 32 h 160"/>
              <a:gd name="T64" fmla="*/ 105 w 160"/>
              <a:gd name="T65" fmla="*/ 39 h 160"/>
              <a:gd name="T66" fmla="*/ 116 w 160"/>
              <a:gd name="T67" fmla="*/ 135 h 160"/>
              <a:gd name="T68" fmla="*/ 140 w 160"/>
              <a:gd name="T69" fmla="*/ 140 h 160"/>
              <a:gd name="T70" fmla="*/ 145 w 160"/>
              <a:gd name="T71" fmla="*/ 39 h 160"/>
              <a:gd name="T72" fmla="*/ 160 w 160"/>
              <a:gd name="T73" fmla="*/ 37 h 160"/>
              <a:gd name="T74" fmla="*/ 140 w 160"/>
              <a:gd name="T75" fmla="*/ 30 h 160"/>
              <a:gd name="T76" fmla="*/ 136 w 160"/>
              <a:gd name="T77" fmla="*/ 131 h 160"/>
              <a:gd name="T78" fmla="*/ 125 w 160"/>
              <a:gd name="T79" fmla="*/ 35 h 160"/>
              <a:gd name="T80" fmla="*/ 115 w 160"/>
              <a:gd name="T81" fmla="*/ 30 h 160"/>
              <a:gd name="T82" fmla="*/ 145 w 160"/>
              <a:gd name="T83" fmla="*/ 30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60" h="160">
                <a:moveTo>
                  <a:pt x="155" y="151"/>
                </a:moveTo>
                <a:cubicBezTo>
                  <a:pt x="5" y="151"/>
                  <a:pt x="5" y="151"/>
                  <a:pt x="5" y="151"/>
                </a:cubicBezTo>
                <a:cubicBezTo>
                  <a:pt x="2" y="151"/>
                  <a:pt x="0" y="153"/>
                  <a:pt x="0" y="155"/>
                </a:cubicBezTo>
                <a:cubicBezTo>
                  <a:pt x="0" y="158"/>
                  <a:pt x="2" y="160"/>
                  <a:pt x="5" y="160"/>
                </a:cubicBezTo>
                <a:cubicBezTo>
                  <a:pt x="155" y="160"/>
                  <a:pt x="155" y="160"/>
                  <a:pt x="155" y="160"/>
                </a:cubicBezTo>
                <a:cubicBezTo>
                  <a:pt x="158" y="160"/>
                  <a:pt x="160" y="158"/>
                  <a:pt x="160" y="155"/>
                </a:cubicBezTo>
                <a:cubicBezTo>
                  <a:pt x="160" y="153"/>
                  <a:pt x="158" y="151"/>
                  <a:pt x="155" y="151"/>
                </a:cubicBezTo>
                <a:close/>
                <a:moveTo>
                  <a:pt x="58" y="92"/>
                </a:moveTo>
                <a:cubicBezTo>
                  <a:pt x="33" y="62"/>
                  <a:pt x="33" y="62"/>
                  <a:pt x="33" y="62"/>
                </a:cubicBezTo>
                <a:cubicBezTo>
                  <a:pt x="32" y="61"/>
                  <a:pt x="31" y="60"/>
                  <a:pt x="30" y="60"/>
                </a:cubicBezTo>
                <a:cubicBezTo>
                  <a:pt x="28" y="60"/>
                  <a:pt x="27" y="61"/>
                  <a:pt x="26" y="62"/>
                </a:cubicBezTo>
                <a:cubicBezTo>
                  <a:pt x="1" y="92"/>
                  <a:pt x="1" y="92"/>
                  <a:pt x="1" y="92"/>
                </a:cubicBezTo>
                <a:cubicBezTo>
                  <a:pt x="0" y="93"/>
                  <a:pt x="0" y="95"/>
                  <a:pt x="0" y="97"/>
                </a:cubicBezTo>
                <a:cubicBezTo>
                  <a:pt x="1" y="98"/>
                  <a:pt x="3" y="99"/>
                  <a:pt x="5" y="99"/>
                </a:cubicBezTo>
                <a:cubicBezTo>
                  <a:pt x="15" y="99"/>
                  <a:pt x="15" y="99"/>
                  <a:pt x="15" y="99"/>
                </a:cubicBezTo>
                <a:cubicBezTo>
                  <a:pt x="15" y="135"/>
                  <a:pt x="15" y="135"/>
                  <a:pt x="15" y="135"/>
                </a:cubicBezTo>
                <a:cubicBezTo>
                  <a:pt x="15" y="138"/>
                  <a:pt x="17" y="140"/>
                  <a:pt x="20" y="140"/>
                </a:cubicBezTo>
                <a:cubicBezTo>
                  <a:pt x="40" y="140"/>
                  <a:pt x="40" y="140"/>
                  <a:pt x="40" y="140"/>
                </a:cubicBezTo>
                <a:cubicBezTo>
                  <a:pt x="42" y="140"/>
                  <a:pt x="44" y="138"/>
                  <a:pt x="44" y="135"/>
                </a:cubicBezTo>
                <a:cubicBezTo>
                  <a:pt x="44" y="99"/>
                  <a:pt x="44" y="99"/>
                  <a:pt x="44" y="99"/>
                </a:cubicBezTo>
                <a:cubicBezTo>
                  <a:pt x="55" y="99"/>
                  <a:pt x="55" y="99"/>
                  <a:pt x="55" y="99"/>
                </a:cubicBezTo>
                <a:cubicBezTo>
                  <a:pt x="57" y="99"/>
                  <a:pt x="58" y="98"/>
                  <a:pt x="59" y="97"/>
                </a:cubicBezTo>
                <a:cubicBezTo>
                  <a:pt x="60" y="95"/>
                  <a:pt x="59" y="93"/>
                  <a:pt x="58" y="92"/>
                </a:cubicBezTo>
                <a:close/>
                <a:moveTo>
                  <a:pt x="40" y="90"/>
                </a:moveTo>
                <a:cubicBezTo>
                  <a:pt x="37" y="90"/>
                  <a:pt x="35" y="92"/>
                  <a:pt x="35" y="95"/>
                </a:cubicBezTo>
                <a:cubicBezTo>
                  <a:pt x="35" y="131"/>
                  <a:pt x="35" y="131"/>
                  <a:pt x="35" y="131"/>
                </a:cubicBezTo>
                <a:cubicBezTo>
                  <a:pt x="24" y="131"/>
                  <a:pt x="24" y="131"/>
                  <a:pt x="24" y="131"/>
                </a:cubicBezTo>
                <a:cubicBezTo>
                  <a:pt x="24" y="95"/>
                  <a:pt x="24" y="95"/>
                  <a:pt x="24" y="95"/>
                </a:cubicBezTo>
                <a:cubicBezTo>
                  <a:pt x="24" y="92"/>
                  <a:pt x="22" y="90"/>
                  <a:pt x="20" y="90"/>
                </a:cubicBezTo>
                <a:cubicBezTo>
                  <a:pt x="15" y="90"/>
                  <a:pt x="15" y="90"/>
                  <a:pt x="15" y="90"/>
                </a:cubicBezTo>
                <a:cubicBezTo>
                  <a:pt x="30" y="72"/>
                  <a:pt x="30" y="72"/>
                  <a:pt x="30" y="72"/>
                </a:cubicBezTo>
                <a:cubicBezTo>
                  <a:pt x="45" y="90"/>
                  <a:pt x="45" y="90"/>
                  <a:pt x="45" y="90"/>
                </a:cubicBezTo>
                <a:lnTo>
                  <a:pt x="40" y="90"/>
                </a:lnTo>
                <a:close/>
                <a:moveTo>
                  <a:pt x="109" y="62"/>
                </a:moveTo>
                <a:cubicBezTo>
                  <a:pt x="84" y="32"/>
                  <a:pt x="84" y="32"/>
                  <a:pt x="84" y="32"/>
                </a:cubicBezTo>
                <a:cubicBezTo>
                  <a:pt x="83" y="31"/>
                  <a:pt x="81" y="30"/>
                  <a:pt x="80" y="30"/>
                </a:cubicBezTo>
                <a:cubicBezTo>
                  <a:pt x="79" y="30"/>
                  <a:pt x="77" y="31"/>
                  <a:pt x="76" y="32"/>
                </a:cubicBezTo>
                <a:cubicBezTo>
                  <a:pt x="51" y="62"/>
                  <a:pt x="51" y="62"/>
                  <a:pt x="51" y="62"/>
                </a:cubicBezTo>
                <a:cubicBezTo>
                  <a:pt x="50" y="63"/>
                  <a:pt x="50" y="65"/>
                  <a:pt x="51" y="67"/>
                </a:cubicBezTo>
                <a:cubicBezTo>
                  <a:pt x="52" y="68"/>
                  <a:pt x="53" y="69"/>
                  <a:pt x="55" y="69"/>
                </a:cubicBezTo>
                <a:cubicBezTo>
                  <a:pt x="65" y="69"/>
                  <a:pt x="65" y="69"/>
                  <a:pt x="65" y="69"/>
                </a:cubicBezTo>
                <a:cubicBezTo>
                  <a:pt x="65" y="135"/>
                  <a:pt x="65" y="135"/>
                  <a:pt x="65" y="135"/>
                </a:cubicBezTo>
                <a:cubicBezTo>
                  <a:pt x="65" y="138"/>
                  <a:pt x="67" y="140"/>
                  <a:pt x="70" y="140"/>
                </a:cubicBezTo>
                <a:cubicBezTo>
                  <a:pt x="90" y="140"/>
                  <a:pt x="90" y="140"/>
                  <a:pt x="90" y="140"/>
                </a:cubicBezTo>
                <a:cubicBezTo>
                  <a:pt x="93" y="140"/>
                  <a:pt x="95" y="138"/>
                  <a:pt x="95" y="135"/>
                </a:cubicBezTo>
                <a:cubicBezTo>
                  <a:pt x="95" y="69"/>
                  <a:pt x="95" y="69"/>
                  <a:pt x="95" y="69"/>
                </a:cubicBezTo>
                <a:cubicBezTo>
                  <a:pt x="105" y="69"/>
                  <a:pt x="105" y="69"/>
                  <a:pt x="105" y="69"/>
                </a:cubicBezTo>
                <a:cubicBezTo>
                  <a:pt x="107" y="69"/>
                  <a:pt x="108" y="68"/>
                  <a:pt x="109" y="67"/>
                </a:cubicBezTo>
                <a:cubicBezTo>
                  <a:pt x="110" y="65"/>
                  <a:pt x="110" y="63"/>
                  <a:pt x="109" y="62"/>
                </a:cubicBezTo>
                <a:close/>
                <a:moveTo>
                  <a:pt x="90" y="60"/>
                </a:moveTo>
                <a:cubicBezTo>
                  <a:pt x="87" y="60"/>
                  <a:pt x="85" y="62"/>
                  <a:pt x="85" y="65"/>
                </a:cubicBezTo>
                <a:cubicBezTo>
                  <a:pt x="85" y="131"/>
                  <a:pt x="85" y="131"/>
                  <a:pt x="85" y="131"/>
                </a:cubicBezTo>
                <a:cubicBezTo>
                  <a:pt x="75" y="131"/>
                  <a:pt x="75" y="131"/>
                  <a:pt x="75" y="131"/>
                </a:cubicBezTo>
                <a:cubicBezTo>
                  <a:pt x="75" y="65"/>
                  <a:pt x="75" y="65"/>
                  <a:pt x="75" y="65"/>
                </a:cubicBezTo>
                <a:cubicBezTo>
                  <a:pt x="75" y="62"/>
                  <a:pt x="73" y="60"/>
                  <a:pt x="70" y="60"/>
                </a:cubicBezTo>
                <a:cubicBezTo>
                  <a:pt x="65" y="60"/>
                  <a:pt x="65" y="60"/>
                  <a:pt x="65" y="60"/>
                </a:cubicBezTo>
                <a:cubicBezTo>
                  <a:pt x="80" y="42"/>
                  <a:pt x="80" y="42"/>
                  <a:pt x="80" y="42"/>
                </a:cubicBezTo>
                <a:cubicBezTo>
                  <a:pt x="95" y="60"/>
                  <a:pt x="95" y="60"/>
                  <a:pt x="95" y="60"/>
                </a:cubicBezTo>
                <a:lnTo>
                  <a:pt x="90" y="60"/>
                </a:lnTo>
                <a:close/>
                <a:moveTo>
                  <a:pt x="159" y="32"/>
                </a:moveTo>
                <a:cubicBezTo>
                  <a:pt x="134" y="2"/>
                  <a:pt x="134" y="2"/>
                  <a:pt x="134" y="2"/>
                </a:cubicBezTo>
                <a:cubicBezTo>
                  <a:pt x="133" y="1"/>
                  <a:pt x="132" y="0"/>
                  <a:pt x="130" y="0"/>
                </a:cubicBezTo>
                <a:cubicBezTo>
                  <a:pt x="129" y="0"/>
                  <a:pt x="128" y="1"/>
                  <a:pt x="127" y="2"/>
                </a:cubicBezTo>
                <a:cubicBezTo>
                  <a:pt x="102" y="32"/>
                  <a:pt x="102" y="32"/>
                  <a:pt x="102" y="32"/>
                </a:cubicBezTo>
                <a:cubicBezTo>
                  <a:pt x="101" y="33"/>
                  <a:pt x="100" y="35"/>
                  <a:pt x="101" y="37"/>
                </a:cubicBezTo>
                <a:cubicBezTo>
                  <a:pt x="102" y="38"/>
                  <a:pt x="103" y="39"/>
                  <a:pt x="105" y="39"/>
                </a:cubicBezTo>
                <a:cubicBezTo>
                  <a:pt x="116" y="39"/>
                  <a:pt x="116" y="39"/>
                  <a:pt x="116" y="39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116" y="138"/>
                  <a:pt x="118" y="140"/>
                  <a:pt x="120" y="140"/>
                </a:cubicBezTo>
                <a:cubicBezTo>
                  <a:pt x="140" y="140"/>
                  <a:pt x="140" y="140"/>
                  <a:pt x="140" y="140"/>
                </a:cubicBezTo>
                <a:cubicBezTo>
                  <a:pt x="143" y="140"/>
                  <a:pt x="145" y="138"/>
                  <a:pt x="145" y="135"/>
                </a:cubicBezTo>
                <a:cubicBezTo>
                  <a:pt x="145" y="39"/>
                  <a:pt x="145" y="39"/>
                  <a:pt x="145" y="39"/>
                </a:cubicBezTo>
                <a:cubicBezTo>
                  <a:pt x="155" y="39"/>
                  <a:pt x="155" y="39"/>
                  <a:pt x="155" y="39"/>
                </a:cubicBezTo>
                <a:cubicBezTo>
                  <a:pt x="157" y="39"/>
                  <a:pt x="159" y="38"/>
                  <a:pt x="160" y="37"/>
                </a:cubicBezTo>
                <a:cubicBezTo>
                  <a:pt x="160" y="35"/>
                  <a:pt x="160" y="33"/>
                  <a:pt x="159" y="32"/>
                </a:cubicBezTo>
                <a:close/>
                <a:moveTo>
                  <a:pt x="140" y="30"/>
                </a:moveTo>
                <a:cubicBezTo>
                  <a:pt x="138" y="30"/>
                  <a:pt x="136" y="32"/>
                  <a:pt x="136" y="35"/>
                </a:cubicBezTo>
                <a:cubicBezTo>
                  <a:pt x="136" y="131"/>
                  <a:pt x="136" y="131"/>
                  <a:pt x="136" y="131"/>
                </a:cubicBezTo>
                <a:cubicBezTo>
                  <a:pt x="125" y="131"/>
                  <a:pt x="125" y="131"/>
                  <a:pt x="125" y="131"/>
                </a:cubicBezTo>
                <a:cubicBezTo>
                  <a:pt x="125" y="35"/>
                  <a:pt x="125" y="35"/>
                  <a:pt x="125" y="35"/>
                </a:cubicBezTo>
                <a:cubicBezTo>
                  <a:pt x="125" y="32"/>
                  <a:pt x="123" y="30"/>
                  <a:pt x="120" y="30"/>
                </a:cubicBezTo>
                <a:cubicBezTo>
                  <a:pt x="115" y="30"/>
                  <a:pt x="115" y="30"/>
                  <a:pt x="115" y="30"/>
                </a:cubicBezTo>
                <a:cubicBezTo>
                  <a:pt x="130" y="12"/>
                  <a:pt x="130" y="12"/>
                  <a:pt x="130" y="12"/>
                </a:cubicBezTo>
                <a:cubicBezTo>
                  <a:pt x="145" y="30"/>
                  <a:pt x="145" y="30"/>
                  <a:pt x="145" y="30"/>
                </a:cubicBezTo>
                <a:lnTo>
                  <a:pt x="140" y="3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" name="Freeform 31">
            <a:extLst>
              <a:ext uri="{FF2B5EF4-FFF2-40B4-BE49-F238E27FC236}">
                <a16:creationId xmlns:a16="http://schemas.microsoft.com/office/drawing/2014/main" xmlns="" id="{5DE14FF6-0A41-4DB5-BA24-96916CA1F771}"/>
              </a:ext>
            </a:extLst>
          </p:cNvPr>
          <p:cNvSpPr>
            <a:spLocks noEditPoints="1"/>
          </p:cNvSpPr>
          <p:nvPr/>
        </p:nvSpPr>
        <p:spPr bwMode="auto">
          <a:xfrm>
            <a:off x="4881563" y="2247900"/>
            <a:ext cx="539750" cy="542925"/>
          </a:xfrm>
          <a:custGeom>
            <a:avLst/>
            <a:gdLst>
              <a:gd name="T0" fmla="*/ 80 w 160"/>
              <a:gd name="T1" fmla="*/ 30 h 160"/>
              <a:gd name="T2" fmla="*/ 55 w 160"/>
              <a:gd name="T3" fmla="*/ 55 h 160"/>
              <a:gd name="T4" fmla="*/ 80 w 160"/>
              <a:gd name="T5" fmla="*/ 79 h 160"/>
              <a:gd name="T6" fmla="*/ 105 w 160"/>
              <a:gd name="T7" fmla="*/ 55 h 160"/>
              <a:gd name="T8" fmla="*/ 80 w 160"/>
              <a:gd name="T9" fmla="*/ 30 h 160"/>
              <a:gd name="T10" fmla="*/ 80 w 160"/>
              <a:gd name="T11" fmla="*/ 70 h 160"/>
              <a:gd name="T12" fmla="*/ 65 w 160"/>
              <a:gd name="T13" fmla="*/ 55 h 160"/>
              <a:gd name="T14" fmla="*/ 80 w 160"/>
              <a:gd name="T15" fmla="*/ 39 h 160"/>
              <a:gd name="T16" fmla="*/ 95 w 160"/>
              <a:gd name="T17" fmla="*/ 55 h 160"/>
              <a:gd name="T18" fmla="*/ 80 w 160"/>
              <a:gd name="T19" fmla="*/ 70 h 160"/>
              <a:gd name="T20" fmla="*/ 147 w 160"/>
              <a:gd name="T21" fmla="*/ 98 h 160"/>
              <a:gd name="T22" fmla="*/ 124 w 160"/>
              <a:gd name="T23" fmla="*/ 87 h 160"/>
              <a:gd name="T24" fmla="*/ 135 w 160"/>
              <a:gd name="T25" fmla="*/ 55 h 160"/>
              <a:gd name="T26" fmla="*/ 80 w 160"/>
              <a:gd name="T27" fmla="*/ 0 h 160"/>
              <a:gd name="T28" fmla="*/ 25 w 160"/>
              <a:gd name="T29" fmla="*/ 55 h 160"/>
              <a:gd name="T30" fmla="*/ 36 w 160"/>
              <a:gd name="T31" fmla="*/ 87 h 160"/>
              <a:gd name="T32" fmla="*/ 13 w 160"/>
              <a:gd name="T33" fmla="*/ 98 h 160"/>
              <a:gd name="T34" fmla="*/ 0 w 160"/>
              <a:gd name="T35" fmla="*/ 120 h 160"/>
              <a:gd name="T36" fmla="*/ 25 w 160"/>
              <a:gd name="T37" fmla="*/ 149 h 160"/>
              <a:gd name="T38" fmla="*/ 80 w 160"/>
              <a:gd name="T39" fmla="*/ 160 h 160"/>
              <a:gd name="T40" fmla="*/ 135 w 160"/>
              <a:gd name="T41" fmla="*/ 149 h 160"/>
              <a:gd name="T42" fmla="*/ 160 w 160"/>
              <a:gd name="T43" fmla="*/ 120 h 160"/>
              <a:gd name="T44" fmla="*/ 147 w 160"/>
              <a:gd name="T45" fmla="*/ 98 h 160"/>
              <a:gd name="T46" fmla="*/ 29 w 160"/>
              <a:gd name="T47" fmla="*/ 141 h 160"/>
              <a:gd name="T48" fmla="*/ 9 w 160"/>
              <a:gd name="T49" fmla="*/ 120 h 160"/>
              <a:gd name="T50" fmla="*/ 41 w 160"/>
              <a:gd name="T51" fmla="*/ 95 h 160"/>
              <a:gd name="T52" fmla="*/ 51 w 160"/>
              <a:gd name="T53" fmla="*/ 108 h 160"/>
              <a:gd name="T54" fmla="*/ 75 w 160"/>
              <a:gd name="T55" fmla="*/ 151 h 160"/>
              <a:gd name="T56" fmla="*/ 29 w 160"/>
              <a:gd name="T57" fmla="*/ 141 h 160"/>
              <a:gd name="T58" fmla="*/ 59 w 160"/>
              <a:gd name="T59" fmla="*/ 102 h 160"/>
              <a:gd name="T60" fmla="*/ 47 w 160"/>
              <a:gd name="T61" fmla="*/ 87 h 160"/>
              <a:gd name="T62" fmla="*/ 46 w 160"/>
              <a:gd name="T63" fmla="*/ 86 h 160"/>
              <a:gd name="T64" fmla="*/ 35 w 160"/>
              <a:gd name="T65" fmla="*/ 55 h 160"/>
              <a:gd name="T66" fmla="*/ 80 w 160"/>
              <a:gd name="T67" fmla="*/ 9 h 160"/>
              <a:gd name="T68" fmla="*/ 125 w 160"/>
              <a:gd name="T69" fmla="*/ 55 h 160"/>
              <a:gd name="T70" fmla="*/ 114 w 160"/>
              <a:gd name="T71" fmla="*/ 86 h 160"/>
              <a:gd name="T72" fmla="*/ 113 w 160"/>
              <a:gd name="T73" fmla="*/ 87 h 160"/>
              <a:gd name="T74" fmla="*/ 101 w 160"/>
              <a:gd name="T75" fmla="*/ 102 h 160"/>
              <a:gd name="T76" fmla="*/ 80 w 160"/>
              <a:gd name="T77" fmla="*/ 134 h 160"/>
              <a:gd name="T78" fmla="*/ 59 w 160"/>
              <a:gd name="T79" fmla="*/ 102 h 160"/>
              <a:gd name="T80" fmla="*/ 131 w 160"/>
              <a:gd name="T81" fmla="*/ 141 h 160"/>
              <a:gd name="T82" fmla="*/ 85 w 160"/>
              <a:gd name="T83" fmla="*/ 151 h 160"/>
              <a:gd name="T84" fmla="*/ 109 w 160"/>
              <a:gd name="T85" fmla="*/ 108 h 160"/>
              <a:gd name="T86" fmla="*/ 119 w 160"/>
              <a:gd name="T87" fmla="*/ 95 h 160"/>
              <a:gd name="T88" fmla="*/ 151 w 160"/>
              <a:gd name="T89" fmla="*/ 120 h 160"/>
              <a:gd name="T90" fmla="*/ 131 w 160"/>
              <a:gd name="T91" fmla="*/ 141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160" h="160">
                <a:moveTo>
                  <a:pt x="80" y="30"/>
                </a:moveTo>
                <a:cubicBezTo>
                  <a:pt x="66" y="30"/>
                  <a:pt x="55" y="41"/>
                  <a:pt x="55" y="55"/>
                </a:cubicBezTo>
                <a:cubicBezTo>
                  <a:pt x="55" y="68"/>
                  <a:pt x="66" y="79"/>
                  <a:pt x="80" y="79"/>
                </a:cubicBezTo>
                <a:cubicBezTo>
                  <a:pt x="94" y="79"/>
                  <a:pt x="105" y="68"/>
                  <a:pt x="105" y="55"/>
                </a:cubicBezTo>
                <a:cubicBezTo>
                  <a:pt x="105" y="41"/>
                  <a:pt x="94" y="30"/>
                  <a:pt x="80" y="30"/>
                </a:cubicBezTo>
                <a:close/>
                <a:moveTo>
                  <a:pt x="80" y="70"/>
                </a:moveTo>
                <a:cubicBezTo>
                  <a:pt x="72" y="70"/>
                  <a:pt x="65" y="63"/>
                  <a:pt x="65" y="55"/>
                </a:cubicBezTo>
                <a:cubicBezTo>
                  <a:pt x="65" y="46"/>
                  <a:pt x="72" y="39"/>
                  <a:pt x="80" y="39"/>
                </a:cubicBezTo>
                <a:cubicBezTo>
                  <a:pt x="88" y="39"/>
                  <a:pt x="95" y="46"/>
                  <a:pt x="95" y="55"/>
                </a:cubicBezTo>
                <a:cubicBezTo>
                  <a:pt x="95" y="63"/>
                  <a:pt x="88" y="70"/>
                  <a:pt x="80" y="70"/>
                </a:cubicBezTo>
                <a:close/>
                <a:moveTo>
                  <a:pt x="147" y="98"/>
                </a:moveTo>
                <a:cubicBezTo>
                  <a:pt x="142" y="93"/>
                  <a:pt x="134" y="90"/>
                  <a:pt x="124" y="87"/>
                </a:cubicBezTo>
                <a:cubicBezTo>
                  <a:pt x="130" y="77"/>
                  <a:pt x="135" y="66"/>
                  <a:pt x="135" y="55"/>
                </a:cubicBezTo>
                <a:cubicBezTo>
                  <a:pt x="135" y="25"/>
                  <a:pt x="110" y="0"/>
                  <a:pt x="80" y="0"/>
                </a:cubicBezTo>
                <a:cubicBezTo>
                  <a:pt x="50" y="0"/>
                  <a:pt x="25" y="25"/>
                  <a:pt x="25" y="55"/>
                </a:cubicBezTo>
                <a:cubicBezTo>
                  <a:pt x="25" y="66"/>
                  <a:pt x="30" y="77"/>
                  <a:pt x="36" y="87"/>
                </a:cubicBezTo>
                <a:cubicBezTo>
                  <a:pt x="26" y="90"/>
                  <a:pt x="18" y="93"/>
                  <a:pt x="13" y="98"/>
                </a:cubicBezTo>
                <a:cubicBezTo>
                  <a:pt x="4" y="104"/>
                  <a:pt x="0" y="112"/>
                  <a:pt x="0" y="120"/>
                </a:cubicBezTo>
                <a:cubicBezTo>
                  <a:pt x="0" y="131"/>
                  <a:pt x="9" y="141"/>
                  <a:pt x="25" y="149"/>
                </a:cubicBezTo>
                <a:cubicBezTo>
                  <a:pt x="40" y="156"/>
                  <a:pt x="59" y="160"/>
                  <a:pt x="80" y="160"/>
                </a:cubicBezTo>
                <a:cubicBezTo>
                  <a:pt x="101" y="160"/>
                  <a:pt x="120" y="156"/>
                  <a:pt x="135" y="149"/>
                </a:cubicBezTo>
                <a:cubicBezTo>
                  <a:pt x="151" y="141"/>
                  <a:pt x="160" y="131"/>
                  <a:pt x="160" y="120"/>
                </a:cubicBezTo>
                <a:cubicBezTo>
                  <a:pt x="160" y="112"/>
                  <a:pt x="156" y="104"/>
                  <a:pt x="147" y="98"/>
                </a:cubicBezTo>
                <a:close/>
                <a:moveTo>
                  <a:pt x="29" y="141"/>
                </a:moveTo>
                <a:cubicBezTo>
                  <a:pt x="16" y="135"/>
                  <a:pt x="9" y="127"/>
                  <a:pt x="9" y="120"/>
                </a:cubicBezTo>
                <a:cubicBezTo>
                  <a:pt x="9" y="110"/>
                  <a:pt x="22" y="100"/>
                  <a:pt x="41" y="95"/>
                </a:cubicBezTo>
                <a:cubicBezTo>
                  <a:pt x="44" y="99"/>
                  <a:pt x="48" y="104"/>
                  <a:pt x="51" y="108"/>
                </a:cubicBezTo>
                <a:cubicBezTo>
                  <a:pt x="62" y="122"/>
                  <a:pt x="73" y="136"/>
                  <a:pt x="75" y="151"/>
                </a:cubicBezTo>
                <a:cubicBezTo>
                  <a:pt x="58" y="150"/>
                  <a:pt x="41" y="146"/>
                  <a:pt x="29" y="141"/>
                </a:cubicBezTo>
                <a:close/>
                <a:moveTo>
                  <a:pt x="59" y="102"/>
                </a:moveTo>
                <a:cubicBezTo>
                  <a:pt x="55" y="97"/>
                  <a:pt x="51" y="92"/>
                  <a:pt x="47" y="87"/>
                </a:cubicBezTo>
                <a:cubicBezTo>
                  <a:pt x="47" y="87"/>
                  <a:pt x="47" y="86"/>
                  <a:pt x="46" y="86"/>
                </a:cubicBezTo>
                <a:cubicBezTo>
                  <a:pt x="40" y="76"/>
                  <a:pt x="35" y="66"/>
                  <a:pt x="35" y="55"/>
                </a:cubicBezTo>
                <a:cubicBezTo>
                  <a:pt x="35" y="30"/>
                  <a:pt x="55" y="9"/>
                  <a:pt x="80" y="9"/>
                </a:cubicBezTo>
                <a:cubicBezTo>
                  <a:pt x="105" y="9"/>
                  <a:pt x="125" y="30"/>
                  <a:pt x="125" y="55"/>
                </a:cubicBezTo>
                <a:cubicBezTo>
                  <a:pt x="125" y="66"/>
                  <a:pt x="120" y="76"/>
                  <a:pt x="114" y="86"/>
                </a:cubicBezTo>
                <a:cubicBezTo>
                  <a:pt x="113" y="86"/>
                  <a:pt x="113" y="87"/>
                  <a:pt x="113" y="87"/>
                </a:cubicBezTo>
                <a:cubicBezTo>
                  <a:pt x="109" y="92"/>
                  <a:pt x="105" y="97"/>
                  <a:pt x="101" y="102"/>
                </a:cubicBezTo>
                <a:cubicBezTo>
                  <a:pt x="93" y="112"/>
                  <a:pt x="85" y="123"/>
                  <a:pt x="80" y="134"/>
                </a:cubicBezTo>
                <a:cubicBezTo>
                  <a:pt x="75" y="123"/>
                  <a:pt x="67" y="112"/>
                  <a:pt x="59" y="102"/>
                </a:cubicBezTo>
                <a:close/>
                <a:moveTo>
                  <a:pt x="131" y="141"/>
                </a:moveTo>
                <a:cubicBezTo>
                  <a:pt x="119" y="146"/>
                  <a:pt x="102" y="150"/>
                  <a:pt x="85" y="151"/>
                </a:cubicBezTo>
                <a:cubicBezTo>
                  <a:pt x="87" y="136"/>
                  <a:pt x="98" y="122"/>
                  <a:pt x="109" y="108"/>
                </a:cubicBezTo>
                <a:cubicBezTo>
                  <a:pt x="112" y="104"/>
                  <a:pt x="116" y="99"/>
                  <a:pt x="119" y="95"/>
                </a:cubicBezTo>
                <a:cubicBezTo>
                  <a:pt x="138" y="100"/>
                  <a:pt x="151" y="110"/>
                  <a:pt x="151" y="120"/>
                </a:cubicBezTo>
                <a:cubicBezTo>
                  <a:pt x="151" y="127"/>
                  <a:pt x="144" y="135"/>
                  <a:pt x="131" y="14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2" name="Freeform 32">
            <a:extLst>
              <a:ext uri="{FF2B5EF4-FFF2-40B4-BE49-F238E27FC236}">
                <a16:creationId xmlns:a16="http://schemas.microsoft.com/office/drawing/2014/main" xmlns="" id="{2D2B780D-FA8C-48C4-A35A-6CB259B8A6F1}"/>
              </a:ext>
            </a:extLst>
          </p:cNvPr>
          <p:cNvSpPr>
            <a:spLocks noEditPoints="1"/>
          </p:cNvSpPr>
          <p:nvPr/>
        </p:nvSpPr>
        <p:spPr bwMode="auto">
          <a:xfrm>
            <a:off x="4878388" y="2859088"/>
            <a:ext cx="546100" cy="544513"/>
          </a:xfrm>
          <a:custGeom>
            <a:avLst/>
            <a:gdLst>
              <a:gd name="T0" fmla="*/ 91 w 162"/>
              <a:gd name="T1" fmla="*/ 4 h 160"/>
              <a:gd name="T2" fmla="*/ 70 w 162"/>
              <a:gd name="T3" fmla="*/ 4 h 160"/>
              <a:gd name="T4" fmla="*/ 5 w 162"/>
              <a:gd name="T5" fmla="*/ 90 h 160"/>
              <a:gd name="T6" fmla="*/ 21 w 162"/>
              <a:gd name="T7" fmla="*/ 93 h 160"/>
              <a:gd name="T8" fmla="*/ 36 w 162"/>
              <a:gd name="T9" fmla="*/ 160 h 160"/>
              <a:gd name="T10" fmla="*/ 140 w 162"/>
              <a:gd name="T11" fmla="*/ 145 h 160"/>
              <a:gd name="T12" fmla="*/ 146 w 162"/>
              <a:gd name="T13" fmla="*/ 94 h 160"/>
              <a:gd name="T14" fmla="*/ 156 w 162"/>
              <a:gd name="T15" fmla="*/ 69 h 160"/>
              <a:gd name="T16" fmla="*/ 70 w 162"/>
              <a:gd name="T17" fmla="*/ 151 h 160"/>
              <a:gd name="T18" fmla="*/ 81 w 162"/>
              <a:gd name="T19" fmla="*/ 109 h 160"/>
              <a:gd name="T20" fmla="*/ 91 w 162"/>
              <a:gd name="T21" fmla="*/ 151 h 160"/>
              <a:gd name="T22" fmla="*/ 126 w 162"/>
              <a:gd name="T23" fmla="*/ 151 h 160"/>
              <a:gd name="T24" fmla="*/ 100 w 162"/>
              <a:gd name="T25" fmla="*/ 120 h 160"/>
              <a:gd name="T26" fmla="*/ 61 w 162"/>
              <a:gd name="T27" fmla="*/ 120 h 160"/>
              <a:gd name="T28" fmla="*/ 36 w 162"/>
              <a:gd name="T29" fmla="*/ 151 h 160"/>
              <a:gd name="T30" fmla="*/ 30 w 162"/>
              <a:gd name="T31" fmla="*/ 86 h 160"/>
              <a:gd name="T32" fmla="*/ 131 w 162"/>
              <a:gd name="T33" fmla="*/ 86 h 160"/>
              <a:gd name="T34" fmla="*/ 149 w 162"/>
              <a:gd name="T35" fmla="*/ 83 h 160"/>
              <a:gd name="T36" fmla="*/ 142 w 162"/>
              <a:gd name="T37" fmla="*/ 83 h 160"/>
              <a:gd name="T38" fmla="*/ 84 w 162"/>
              <a:gd name="T39" fmla="*/ 26 h 160"/>
              <a:gd name="T40" fmla="*/ 77 w 162"/>
              <a:gd name="T41" fmla="*/ 26 h 160"/>
              <a:gd name="T42" fmla="*/ 19 w 162"/>
              <a:gd name="T43" fmla="*/ 83 h 160"/>
              <a:gd name="T44" fmla="*/ 10 w 162"/>
              <a:gd name="T45" fmla="*/ 80 h 160"/>
              <a:gd name="T46" fmla="*/ 77 w 162"/>
              <a:gd name="T47" fmla="*/ 11 h 160"/>
              <a:gd name="T48" fmla="*/ 149 w 162"/>
              <a:gd name="T49" fmla="*/ 76 h 160"/>
              <a:gd name="T50" fmla="*/ 149 w 162"/>
              <a:gd name="T51" fmla="*/ 83 h 160"/>
              <a:gd name="T52" fmla="*/ 61 w 162"/>
              <a:gd name="T53" fmla="*/ 80 h 160"/>
              <a:gd name="T54" fmla="*/ 66 w 162"/>
              <a:gd name="T55" fmla="*/ 89 h 160"/>
              <a:gd name="T56" fmla="*/ 100 w 162"/>
              <a:gd name="T57" fmla="*/ 85 h 160"/>
              <a:gd name="T58" fmla="*/ 81 w 162"/>
              <a:gd name="T59" fmla="*/ 60 h 160"/>
              <a:gd name="T60" fmla="*/ 70 w 162"/>
              <a:gd name="T61" fmla="*/ 80 h 160"/>
              <a:gd name="T62" fmla="*/ 81 w 162"/>
              <a:gd name="T63" fmla="*/ 69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62" h="160">
                <a:moveTo>
                  <a:pt x="156" y="69"/>
                </a:moveTo>
                <a:cubicBezTo>
                  <a:pt x="91" y="4"/>
                  <a:pt x="91" y="4"/>
                  <a:pt x="91" y="4"/>
                </a:cubicBezTo>
                <a:cubicBezTo>
                  <a:pt x="88" y="2"/>
                  <a:pt x="85" y="0"/>
                  <a:pt x="81" y="0"/>
                </a:cubicBezTo>
                <a:cubicBezTo>
                  <a:pt x="77" y="0"/>
                  <a:pt x="73" y="2"/>
                  <a:pt x="70" y="4"/>
                </a:cubicBezTo>
                <a:cubicBezTo>
                  <a:pt x="5" y="69"/>
                  <a:pt x="5" y="69"/>
                  <a:pt x="5" y="69"/>
                </a:cubicBezTo>
                <a:cubicBezTo>
                  <a:pt x="0" y="75"/>
                  <a:pt x="0" y="84"/>
                  <a:pt x="5" y="90"/>
                </a:cubicBezTo>
                <a:cubicBezTo>
                  <a:pt x="8" y="93"/>
                  <a:pt x="12" y="94"/>
                  <a:pt x="16" y="94"/>
                </a:cubicBezTo>
                <a:cubicBezTo>
                  <a:pt x="18" y="94"/>
                  <a:pt x="19" y="94"/>
                  <a:pt x="21" y="93"/>
                </a:cubicBezTo>
                <a:cubicBezTo>
                  <a:pt x="21" y="145"/>
                  <a:pt x="21" y="145"/>
                  <a:pt x="21" y="145"/>
                </a:cubicBezTo>
                <a:cubicBezTo>
                  <a:pt x="21" y="153"/>
                  <a:pt x="28" y="160"/>
                  <a:pt x="36" y="160"/>
                </a:cubicBezTo>
                <a:cubicBezTo>
                  <a:pt x="38" y="160"/>
                  <a:pt x="122" y="160"/>
                  <a:pt x="126" y="160"/>
                </a:cubicBezTo>
                <a:cubicBezTo>
                  <a:pt x="134" y="160"/>
                  <a:pt x="140" y="153"/>
                  <a:pt x="140" y="145"/>
                </a:cubicBezTo>
                <a:cubicBezTo>
                  <a:pt x="140" y="93"/>
                  <a:pt x="140" y="93"/>
                  <a:pt x="140" y="93"/>
                </a:cubicBezTo>
                <a:cubicBezTo>
                  <a:pt x="142" y="94"/>
                  <a:pt x="144" y="94"/>
                  <a:pt x="146" y="94"/>
                </a:cubicBezTo>
                <a:cubicBezTo>
                  <a:pt x="150" y="94"/>
                  <a:pt x="153" y="93"/>
                  <a:pt x="156" y="90"/>
                </a:cubicBezTo>
                <a:cubicBezTo>
                  <a:pt x="162" y="84"/>
                  <a:pt x="162" y="75"/>
                  <a:pt x="156" y="69"/>
                </a:cubicBezTo>
                <a:close/>
                <a:moveTo>
                  <a:pt x="91" y="151"/>
                </a:moveTo>
                <a:cubicBezTo>
                  <a:pt x="70" y="151"/>
                  <a:pt x="70" y="151"/>
                  <a:pt x="70" y="151"/>
                </a:cubicBezTo>
                <a:cubicBezTo>
                  <a:pt x="70" y="120"/>
                  <a:pt x="70" y="120"/>
                  <a:pt x="70" y="120"/>
                </a:cubicBezTo>
                <a:cubicBezTo>
                  <a:pt x="70" y="114"/>
                  <a:pt x="75" y="109"/>
                  <a:pt x="81" y="109"/>
                </a:cubicBezTo>
                <a:cubicBezTo>
                  <a:pt x="86" y="109"/>
                  <a:pt x="91" y="114"/>
                  <a:pt x="91" y="120"/>
                </a:cubicBezTo>
                <a:lnTo>
                  <a:pt x="91" y="151"/>
                </a:lnTo>
                <a:close/>
                <a:moveTo>
                  <a:pt x="131" y="145"/>
                </a:moveTo>
                <a:cubicBezTo>
                  <a:pt x="131" y="148"/>
                  <a:pt x="129" y="151"/>
                  <a:pt x="126" y="151"/>
                </a:cubicBezTo>
                <a:cubicBezTo>
                  <a:pt x="100" y="151"/>
                  <a:pt x="100" y="151"/>
                  <a:pt x="100" y="151"/>
                </a:cubicBezTo>
                <a:cubicBezTo>
                  <a:pt x="100" y="120"/>
                  <a:pt x="100" y="120"/>
                  <a:pt x="100" y="120"/>
                </a:cubicBezTo>
                <a:cubicBezTo>
                  <a:pt x="100" y="109"/>
                  <a:pt x="92" y="100"/>
                  <a:pt x="81" y="100"/>
                </a:cubicBezTo>
                <a:cubicBezTo>
                  <a:pt x="70" y="100"/>
                  <a:pt x="61" y="109"/>
                  <a:pt x="61" y="120"/>
                </a:cubicBezTo>
                <a:cubicBezTo>
                  <a:pt x="61" y="151"/>
                  <a:pt x="61" y="151"/>
                  <a:pt x="61" y="151"/>
                </a:cubicBezTo>
                <a:cubicBezTo>
                  <a:pt x="36" y="151"/>
                  <a:pt x="36" y="151"/>
                  <a:pt x="36" y="151"/>
                </a:cubicBezTo>
                <a:cubicBezTo>
                  <a:pt x="33" y="151"/>
                  <a:pt x="30" y="148"/>
                  <a:pt x="30" y="145"/>
                </a:cubicBezTo>
                <a:cubicBezTo>
                  <a:pt x="30" y="86"/>
                  <a:pt x="30" y="86"/>
                  <a:pt x="30" y="86"/>
                </a:cubicBezTo>
                <a:cubicBezTo>
                  <a:pt x="81" y="35"/>
                  <a:pt x="81" y="35"/>
                  <a:pt x="81" y="35"/>
                </a:cubicBezTo>
                <a:cubicBezTo>
                  <a:pt x="131" y="86"/>
                  <a:pt x="131" y="86"/>
                  <a:pt x="131" y="86"/>
                </a:cubicBezTo>
                <a:lnTo>
                  <a:pt x="131" y="145"/>
                </a:lnTo>
                <a:close/>
                <a:moveTo>
                  <a:pt x="149" y="83"/>
                </a:moveTo>
                <a:cubicBezTo>
                  <a:pt x="148" y="84"/>
                  <a:pt x="147" y="85"/>
                  <a:pt x="146" y="85"/>
                </a:cubicBezTo>
                <a:cubicBezTo>
                  <a:pt x="144" y="85"/>
                  <a:pt x="143" y="84"/>
                  <a:pt x="142" y="83"/>
                </a:cubicBezTo>
                <a:cubicBezTo>
                  <a:pt x="139" y="81"/>
                  <a:pt x="139" y="81"/>
                  <a:pt x="139" y="81"/>
                </a:cubicBezTo>
                <a:cubicBezTo>
                  <a:pt x="84" y="26"/>
                  <a:pt x="84" y="26"/>
                  <a:pt x="84" y="26"/>
                </a:cubicBezTo>
                <a:cubicBezTo>
                  <a:pt x="83" y="25"/>
                  <a:pt x="82" y="24"/>
                  <a:pt x="81" y="24"/>
                </a:cubicBezTo>
                <a:cubicBezTo>
                  <a:pt x="79" y="24"/>
                  <a:pt x="78" y="25"/>
                  <a:pt x="77" y="26"/>
                </a:cubicBezTo>
                <a:cubicBezTo>
                  <a:pt x="22" y="81"/>
                  <a:pt x="22" y="81"/>
                  <a:pt x="22" y="81"/>
                </a:cubicBezTo>
                <a:cubicBezTo>
                  <a:pt x="19" y="83"/>
                  <a:pt x="19" y="83"/>
                  <a:pt x="19" y="83"/>
                </a:cubicBezTo>
                <a:cubicBezTo>
                  <a:pt x="17" y="86"/>
                  <a:pt x="14" y="86"/>
                  <a:pt x="12" y="83"/>
                </a:cubicBezTo>
                <a:cubicBezTo>
                  <a:pt x="11" y="82"/>
                  <a:pt x="10" y="81"/>
                  <a:pt x="10" y="80"/>
                </a:cubicBezTo>
                <a:cubicBezTo>
                  <a:pt x="10" y="78"/>
                  <a:pt x="11" y="77"/>
                  <a:pt x="12" y="76"/>
                </a:cubicBezTo>
                <a:cubicBezTo>
                  <a:pt x="77" y="11"/>
                  <a:pt x="77" y="11"/>
                  <a:pt x="77" y="11"/>
                </a:cubicBezTo>
                <a:cubicBezTo>
                  <a:pt x="79" y="9"/>
                  <a:pt x="82" y="9"/>
                  <a:pt x="84" y="11"/>
                </a:cubicBezTo>
                <a:cubicBezTo>
                  <a:pt x="149" y="76"/>
                  <a:pt x="149" y="76"/>
                  <a:pt x="149" y="76"/>
                </a:cubicBezTo>
                <a:cubicBezTo>
                  <a:pt x="150" y="77"/>
                  <a:pt x="151" y="78"/>
                  <a:pt x="151" y="80"/>
                </a:cubicBezTo>
                <a:cubicBezTo>
                  <a:pt x="151" y="81"/>
                  <a:pt x="150" y="82"/>
                  <a:pt x="149" y="83"/>
                </a:cubicBezTo>
                <a:close/>
                <a:moveTo>
                  <a:pt x="81" y="60"/>
                </a:moveTo>
                <a:cubicBezTo>
                  <a:pt x="70" y="60"/>
                  <a:pt x="61" y="69"/>
                  <a:pt x="61" y="80"/>
                </a:cubicBezTo>
                <a:cubicBezTo>
                  <a:pt x="61" y="85"/>
                  <a:pt x="61" y="85"/>
                  <a:pt x="61" y="85"/>
                </a:cubicBezTo>
                <a:cubicBezTo>
                  <a:pt x="61" y="87"/>
                  <a:pt x="63" y="89"/>
                  <a:pt x="66" y="89"/>
                </a:cubicBezTo>
                <a:cubicBezTo>
                  <a:pt x="96" y="89"/>
                  <a:pt x="96" y="89"/>
                  <a:pt x="96" y="89"/>
                </a:cubicBezTo>
                <a:cubicBezTo>
                  <a:pt x="98" y="89"/>
                  <a:pt x="100" y="87"/>
                  <a:pt x="100" y="85"/>
                </a:cubicBezTo>
                <a:cubicBezTo>
                  <a:pt x="100" y="80"/>
                  <a:pt x="100" y="80"/>
                  <a:pt x="100" y="80"/>
                </a:cubicBezTo>
                <a:cubicBezTo>
                  <a:pt x="100" y="69"/>
                  <a:pt x="92" y="60"/>
                  <a:pt x="81" y="60"/>
                </a:cubicBezTo>
                <a:close/>
                <a:moveTo>
                  <a:pt x="91" y="80"/>
                </a:moveTo>
                <a:cubicBezTo>
                  <a:pt x="70" y="80"/>
                  <a:pt x="70" y="80"/>
                  <a:pt x="70" y="80"/>
                </a:cubicBezTo>
                <a:cubicBezTo>
                  <a:pt x="70" y="80"/>
                  <a:pt x="70" y="80"/>
                  <a:pt x="70" y="80"/>
                </a:cubicBezTo>
                <a:cubicBezTo>
                  <a:pt x="70" y="74"/>
                  <a:pt x="75" y="69"/>
                  <a:pt x="81" y="69"/>
                </a:cubicBezTo>
                <a:cubicBezTo>
                  <a:pt x="86" y="69"/>
                  <a:pt x="91" y="74"/>
                  <a:pt x="91" y="8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" name="Freeform 33">
            <a:extLst>
              <a:ext uri="{FF2B5EF4-FFF2-40B4-BE49-F238E27FC236}">
                <a16:creationId xmlns:a16="http://schemas.microsoft.com/office/drawing/2014/main" xmlns="" id="{8C078AE5-373D-4A65-A9F3-C9CC1A734BB9}"/>
              </a:ext>
            </a:extLst>
          </p:cNvPr>
          <p:cNvSpPr>
            <a:spLocks noEditPoints="1"/>
          </p:cNvSpPr>
          <p:nvPr/>
        </p:nvSpPr>
        <p:spPr bwMode="auto">
          <a:xfrm>
            <a:off x="4881563" y="3471863"/>
            <a:ext cx="539750" cy="542925"/>
          </a:xfrm>
          <a:custGeom>
            <a:avLst/>
            <a:gdLst>
              <a:gd name="T0" fmla="*/ 109 w 160"/>
              <a:gd name="T1" fmla="*/ 75 h 160"/>
              <a:gd name="T2" fmla="*/ 85 w 160"/>
              <a:gd name="T3" fmla="*/ 45 h 160"/>
              <a:gd name="T4" fmla="*/ 75 w 160"/>
              <a:gd name="T5" fmla="*/ 45 h 160"/>
              <a:gd name="T6" fmla="*/ 51 w 160"/>
              <a:gd name="T7" fmla="*/ 75 h 160"/>
              <a:gd name="T8" fmla="*/ 40 w 160"/>
              <a:gd name="T9" fmla="*/ 80 h 160"/>
              <a:gd name="T10" fmla="*/ 51 w 160"/>
              <a:gd name="T11" fmla="*/ 85 h 160"/>
              <a:gd name="T12" fmla="*/ 75 w 160"/>
              <a:gd name="T13" fmla="*/ 115 h 160"/>
              <a:gd name="T14" fmla="*/ 85 w 160"/>
              <a:gd name="T15" fmla="*/ 115 h 160"/>
              <a:gd name="T16" fmla="*/ 109 w 160"/>
              <a:gd name="T17" fmla="*/ 85 h 160"/>
              <a:gd name="T18" fmla="*/ 120 w 160"/>
              <a:gd name="T19" fmla="*/ 80 h 160"/>
              <a:gd name="T20" fmla="*/ 75 w 160"/>
              <a:gd name="T21" fmla="*/ 100 h 160"/>
              <a:gd name="T22" fmla="*/ 75 w 160"/>
              <a:gd name="T23" fmla="*/ 85 h 160"/>
              <a:gd name="T24" fmla="*/ 75 w 160"/>
              <a:gd name="T25" fmla="*/ 75 h 160"/>
              <a:gd name="T26" fmla="*/ 75 w 160"/>
              <a:gd name="T27" fmla="*/ 60 h 160"/>
              <a:gd name="T28" fmla="*/ 85 w 160"/>
              <a:gd name="T29" fmla="*/ 100 h 160"/>
              <a:gd name="T30" fmla="*/ 100 w 160"/>
              <a:gd name="T31" fmla="*/ 85 h 160"/>
              <a:gd name="T32" fmla="*/ 85 w 160"/>
              <a:gd name="T33" fmla="*/ 75 h 160"/>
              <a:gd name="T34" fmla="*/ 100 w 160"/>
              <a:gd name="T35" fmla="*/ 75 h 160"/>
              <a:gd name="T36" fmla="*/ 155 w 160"/>
              <a:gd name="T37" fmla="*/ 75 h 160"/>
              <a:gd name="T38" fmla="*/ 129 w 160"/>
              <a:gd name="T39" fmla="*/ 31 h 160"/>
              <a:gd name="T40" fmla="*/ 85 w 160"/>
              <a:gd name="T41" fmla="*/ 5 h 160"/>
              <a:gd name="T42" fmla="*/ 75 w 160"/>
              <a:gd name="T43" fmla="*/ 5 h 160"/>
              <a:gd name="T44" fmla="*/ 31 w 160"/>
              <a:gd name="T45" fmla="*/ 31 h 160"/>
              <a:gd name="T46" fmla="*/ 5 w 160"/>
              <a:gd name="T47" fmla="*/ 75 h 160"/>
              <a:gd name="T48" fmla="*/ 5 w 160"/>
              <a:gd name="T49" fmla="*/ 85 h 160"/>
              <a:gd name="T50" fmla="*/ 31 w 160"/>
              <a:gd name="T51" fmla="*/ 129 h 160"/>
              <a:gd name="T52" fmla="*/ 75 w 160"/>
              <a:gd name="T53" fmla="*/ 155 h 160"/>
              <a:gd name="T54" fmla="*/ 85 w 160"/>
              <a:gd name="T55" fmla="*/ 155 h 160"/>
              <a:gd name="T56" fmla="*/ 129 w 160"/>
              <a:gd name="T57" fmla="*/ 129 h 160"/>
              <a:gd name="T58" fmla="*/ 155 w 160"/>
              <a:gd name="T59" fmla="*/ 85 h 160"/>
              <a:gd name="T60" fmla="*/ 155 w 160"/>
              <a:gd name="T61" fmla="*/ 75 h 160"/>
              <a:gd name="T62" fmla="*/ 140 w 160"/>
              <a:gd name="T63" fmla="*/ 85 h 160"/>
              <a:gd name="T64" fmla="*/ 85 w 160"/>
              <a:gd name="T65" fmla="*/ 135 h 160"/>
              <a:gd name="T66" fmla="*/ 75 w 160"/>
              <a:gd name="T67" fmla="*/ 135 h 160"/>
              <a:gd name="T68" fmla="*/ 20 w 160"/>
              <a:gd name="T69" fmla="*/ 85 h 160"/>
              <a:gd name="T70" fmla="*/ 30 w 160"/>
              <a:gd name="T71" fmla="*/ 80 h 160"/>
              <a:gd name="T72" fmla="*/ 20 w 160"/>
              <a:gd name="T73" fmla="*/ 75 h 160"/>
              <a:gd name="T74" fmla="*/ 75 w 160"/>
              <a:gd name="T75" fmla="*/ 25 h 160"/>
              <a:gd name="T76" fmla="*/ 85 w 160"/>
              <a:gd name="T77" fmla="*/ 25 h 160"/>
              <a:gd name="T78" fmla="*/ 140 w 160"/>
              <a:gd name="T79" fmla="*/ 75 h 160"/>
              <a:gd name="T80" fmla="*/ 130 w 160"/>
              <a:gd name="T81" fmla="*/ 80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160" h="160">
                <a:moveTo>
                  <a:pt x="115" y="75"/>
                </a:moveTo>
                <a:cubicBezTo>
                  <a:pt x="109" y="75"/>
                  <a:pt x="109" y="75"/>
                  <a:pt x="109" y="75"/>
                </a:cubicBezTo>
                <a:cubicBezTo>
                  <a:pt x="107" y="63"/>
                  <a:pt x="97" y="53"/>
                  <a:pt x="85" y="51"/>
                </a:cubicBezTo>
                <a:cubicBezTo>
                  <a:pt x="85" y="45"/>
                  <a:pt x="85" y="45"/>
                  <a:pt x="85" y="45"/>
                </a:cubicBezTo>
                <a:cubicBezTo>
                  <a:pt x="85" y="42"/>
                  <a:pt x="83" y="40"/>
                  <a:pt x="80" y="40"/>
                </a:cubicBezTo>
                <a:cubicBezTo>
                  <a:pt x="77" y="40"/>
                  <a:pt x="75" y="42"/>
                  <a:pt x="75" y="45"/>
                </a:cubicBezTo>
                <a:cubicBezTo>
                  <a:pt x="75" y="51"/>
                  <a:pt x="75" y="51"/>
                  <a:pt x="75" y="51"/>
                </a:cubicBezTo>
                <a:cubicBezTo>
                  <a:pt x="63" y="53"/>
                  <a:pt x="53" y="63"/>
                  <a:pt x="51" y="75"/>
                </a:cubicBezTo>
                <a:cubicBezTo>
                  <a:pt x="45" y="75"/>
                  <a:pt x="45" y="75"/>
                  <a:pt x="45" y="75"/>
                </a:cubicBezTo>
                <a:cubicBezTo>
                  <a:pt x="42" y="75"/>
                  <a:pt x="40" y="77"/>
                  <a:pt x="40" y="80"/>
                </a:cubicBezTo>
                <a:cubicBezTo>
                  <a:pt x="40" y="83"/>
                  <a:pt x="42" y="85"/>
                  <a:pt x="45" y="85"/>
                </a:cubicBezTo>
                <a:cubicBezTo>
                  <a:pt x="51" y="85"/>
                  <a:pt x="51" y="85"/>
                  <a:pt x="51" y="85"/>
                </a:cubicBezTo>
                <a:cubicBezTo>
                  <a:pt x="53" y="97"/>
                  <a:pt x="63" y="107"/>
                  <a:pt x="75" y="109"/>
                </a:cubicBezTo>
                <a:cubicBezTo>
                  <a:pt x="75" y="115"/>
                  <a:pt x="75" y="115"/>
                  <a:pt x="75" y="115"/>
                </a:cubicBezTo>
                <a:cubicBezTo>
                  <a:pt x="75" y="118"/>
                  <a:pt x="77" y="120"/>
                  <a:pt x="80" y="120"/>
                </a:cubicBezTo>
                <a:cubicBezTo>
                  <a:pt x="83" y="120"/>
                  <a:pt x="85" y="118"/>
                  <a:pt x="85" y="115"/>
                </a:cubicBezTo>
                <a:cubicBezTo>
                  <a:pt x="85" y="109"/>
                  <a:pt x="85" y="109"/>
                  <a:pt x="85" y="109"/>
                </a:cubicBezTo>
                <a:cubicBezTo>
                  <a:pt x="97" y="107"/>
                  <a:pt x="107" y="97"/>
                  <a:pt x="109" y="85"/>
                </a:cubicBezTo>
                <a:cubicBezTo>
                  <a:pt x="115" y="85"/>
                  <a:pt x="115" y="85"/>
                  <a:pt x="115" y="85"/>
                </a:cubicBezTo>
                <a:cubicBezTo>
                  <a:pt x="118" y="85"/>
                  <a:pt x="120" y="83"/>
                  <a:pt x="120" y="80"/>
                </a:cubicBezTo>
                <a:cubicBezTo>
                  <a:pt x="120" y="77"/>
                  <a:pt x="118" y="75"/>
                  <a:pt x="115" y="75"/>
                </a:cubicBezTo>
                <a:close/>
                <a:moveTo>
                  <a:pt x="75" y="100"/>
                </a:moveTo>
                <a:cubicBezTo>
                  <a:pt x="68" y="98"/>
                  <a:pt x="62" y="92"/>
                  <a:pt x="60" y="85"/>
                </a:cubicBezTo>
                <a:cubicBezTo>
                  <a:pt x="75" y="85"/>
                  <a:pt x="75" y="85"/>
                  <a:pt x="75" y="85"/>
                </a:cubicBezTo>
                <a:lnTo>
                  <a:pt x="75" y="100"/>
                </a:lnTo>
                <a:close/>
                <a:moveTo>
                  <a:pt x="75" y="75"/>
                </a:moveTo>
                <a:cubicBezTo>
                  <a:pt x="60" y="75"/>
                  <a:pt x="60" y="75"/>
                  <a:pt x="60" y="75"/>
                </a:cubicBezTo>
                <a:cubicBezTo>
                  <a:pt x="62" y="68"/>
                  <a:pt x="68" y="62"/>
                  <a:pt x="75" y="60"/>
                </a:cubicBezTo>
                <a:lnTo>
                  <a:pt x="75" y="75"/>
                </a:lnTo>
                <a:close/>
                <a:moveTo>
                  <a:pt x="85" y="100"/>
                </a:moveTo>
                <a:cubicBezTo>
                  <a:pt x="85" y="85"/>
                  <a:pt x="85" y="85"/>
                  <a:pt x="85" y="85"/>
                </a:cubicBezTo>
                <a:cubicBezTo>
                  <a:pt x="100" y="85"/>
                  <a:pt x="100" y="85"/>
                  <a:pt x="100" y="85"/>
                </a:cubicBezTo>
                <a:cubicBezTo>
                  <a:pt x="98" y="92"/>
                  <a:pt x="92" y="98"/>
                  <a:pt x="85" y="100"/>
                </a:cubicBezTo>
                <a:close/>
                <a:moveTo>
                  <a:pt x="85" y="75"/>
                </a:moveTo>
                <a:cubicBezTo>
                  <a:pt x="85" y="60"/>
                  <a:pt x="85" y="60"/>
                  <a:pt x="85" y="60"/>
                </a:cubicBezTo>
                <a:cubicBezTo>
                  <a:pt x="92" y="62"/>
                  <a:pt x="98" y="68"/>
                  <a:pt x="100" y="75"/>
                </a:cubicBezTo>
                <a:lnTo>
                  <a:pt x="85" y="75"/>
                </a:lnTo>
                <a:close/>
                <a:moveTo>
                  <a:pt x="155" y="75"/>
                </a:moveTo>
                <a:cubicBezTo>
                  <a:pt x="150" y="75"/>
                  <a:pt x="150" y="75"/>
                  <a:pt x="150" y="75"/>
                </a:cubicBezTo>
                <a:cubicBezTo>
                  <a:pt x="148" y="58"/>
                  <a:pt x="141" y="43"/>
                  <a:pt x="129" y="31"/>
                </a:cubicBezTo>
                <a:cubicBezTo>
                  <a:pt x="117" y="19"/>
                  <a:pt x="102" y="12"/>
                  <a:pt x="85" y="10"/>
                </a:cubicBezTo>
                <a:cubicBezTo>
                  <a:pt x="85" y="5"/>
                  <a:pt x="85" y="5"/>
                  <a:pt x="85" y="5"/>
                </a:cubicBezTo>
                <a:cubicBezTo>
                  <a:pt x="85" y="2"/>
                  <a:pt x="83" y="0"/>
                  <a:pt x="80" y="0"/>
                </a:cubicBezTo>
                <a:cubicBezTo>
                  <a:pt x="77" y="0"/>
                  <a:pt x="75" y="2"/>
                  <a:pt x="75" y="5"/>
                </a:cubicBezTo>
                <a:cubicBezTo>
                  <a:pt x="75" y="10"/>
                  <a:pt x="75" y="10"/>
                  <a:pt x="75" y="10"/>
                </a:cubicBezTo>
                <a:cubicBezTo>
                  <a:pt x="58" y="12"/>
                  <a:pt x="43" y="19"/>
                  <a:pt x="31" y="31"/>
                </a:cubicBezTo>
                <a:cubicBezTo>
                  <a:pt x="19" y="43"/>
                  <a:pt x="12" y="58"/>
                  <a:pt x="10" y="75"/>
                </a:cubicBezTo>
                <a:cubicBezTo>
                  <a:pt x="5" y="75"/>
                  <a:pt x="5" y="75"/>
                  <a:pt x="5" y="75"/>
                </a:cubicBezTo>
                <a:cubicBezTo>
                  <a:pt x="2" y="75"/>
                  <a:pt x="0" y="77"/>
                  <a:pt x="0" y="80"/>
                </a:cubicBezTo>
                <a:cubicBezTo>
                  <a:pt x="0" y="83"/>
                  <a:pt x="2" y="85"/>
                  <a:pt x="5" y="85"/>
                </a:cubicBezTo>
                <a:cubicBezTo>
                  <a:pt x="10" y="85"/>
                  <a:pt x="10" y="85"/>
                  <a:pt x="10" y="85"/>
                </a:cubicBezTo>
                <a:cubicBezTo>
                  <a:pt x="12" y="102"/>
                  <a:pt x="19" y="117"/>
                  <a:pt x="31" y="129"/>
                </a:cubicBezTo>
                <a:cubicBezTo>
                  <a:pt x="43" y="141"/>
                  <a:pt x="58" y="148"/>
                  <a:pt x="75" y="150"/>
                </a:cubicBezTo>
                <a:cubicBezTo>
                  <a:pt x="75" y="155"/>
                  <a:pt x="75" y="155"/>
                  <a:pt x="75" y="155"/>
                </a:cubicBezTo>
                <a:cubicBezTo>
                  <a:pt x="75" y="158"/>
                  <a:pt x="77" y="160"/>
                  <a:pt x="80" y="160"/>
                </a:cubicBezTo>
                <a:cubicBezTo>
                  <a:pt x="83" y="160"/>
                  <a:pt x="85" y="158"/>
                  <a:pt x="85" y="155"/>
                </a:cubicBezTo>
                <a:cubicBezTo>
                  <a:pt x="85" y="150"/>
                  <a:pt x="85" y="150"/>
                  <a:pt x="85" y="150"/>
                </a:cubicBezTo>
                <a:cubicBezTo>
                  <a:pt x="102" y="148"/>
                  <a:pt x="117" y="141"/>
                  <a:pt x="129" y="129"/>
                </a:cubicBezTo>
                <a:cubicBezTo>
                  <a:pt x="141" y="117"/>
                  <a:pt x="148" y="102"/>
                  <a:pt x="150" y="85"/>
                </a:cubicBezTo>
                <a:cubicBezTo>
                  <a:pt x="155" y="85"/>
                  <a:pt x="155" y="85"/>
                  <a:pt x="155" y="85"/>
                </a:cubicBezTo>
                <a:cubicBezTo>
                  <a:pt x="158" y="85"/>
                  <a:pt x="160" y="83"/>
                  <a:pt x="160" y="80"/>
                </a:cubicBezTo>
                <a:cubicBezTo>
                  <a:pt x="160" y="77"/>
                  <a:pt x="158" y="75"/>
                  <a:pt x="155" y="75"/>
                </a:cubicBezTo>
                <a:close/>
                <a:moveTo>
                  <a:pt x="135" y="85"/>
                </a:moveTo>
                <a:cubicBezTo>
                  <a:pt x="140" y="85"/>
                  <a:pt x="140" y="85"/>
                  <a:pt x="140" y="85"/>
                </a:cubicBezTo>
                <a:cubicBezTo>
                  <a:pt x="138" y="114"/>
                  <a:pt x="114" y="138"/>
                  <a:pt x="85" y="140"/>
                </a:cubicBezTo>
                <a:cubicBezTo>
                  <a:pt x="85" y="135"/>
                  <a:pt x="85" y="135"/>
                  <a:pt x="85" y="135"/>
                </a:cubicBezTo>
                <a:cubicBezTo>
                  <a:pt x="85" y="132"/>
                  <a:pt x="83" y="130"/>
                  <a:pt x="80" y="130"/>
                </a:cubicBezTo>
                <a:cubicBezTo>
                  <a:pt x="77" y="130"/>
                  <a:pt x="75" y="132"/>
                  <a:pt x="75" y="135"/>
                </a:cubicBezTo>
                <a:cubicBezTo>
                  <a:pt x="75" y="140"/>
                  <a:pt x="75" y="140"/>
                  <a:pt x="75" y="140"/>
                </a:cubicBezTo>
                <a:cubicBezTo>
                  <a:pt x="46" y="138"/>
                  <a:pt x="22" y="114"/>
                  <a:pt x="20" y="85"/>
                </a:cubicBezTo>
                <a:cubicBezTo>
                  <a:pt x="25" y="85"/>
                  <a:pt x="25" y="85"/>
                  <a:pt x="25" y="85"/>
                </a:cubicBezTo>
                <a:cubicBezTo>
                  <a:pt x="28" y="85"/>
                  <a:pt x="30" y="83"/>
                  <a:pt x="30" y="80"/>
                </a:cubicBezTo>
                <a:cubicBezTo>
                  <a:pt x="30" y="77"/>
                  <a:pt x="28" y="75"/>
                  <a:pt x="25" y="75"/>
                </a:cubicBezTo>
                <a:cubicBezTo>
                  <a:pt x="20" y="75"/>
                  <a:pt x="20" y="75"/>
                  <a:pt x="20" y="75"/>
                </a:cubicBezTo>
                <a:cubicBezTo>
                  <a:pt x="22" y="46"/>
                  <a:pt x="46" y="22"/>
                  <a:pt x="75" y="20"/>
                </a:cubicBezTo>
                <a:cubicBezTo>
                  <a:pt x="75" y="25"/>
                  <a:pt x="75" y="25"/>
                  <a:pt x="75" y="25"/>
                </a:cubicBezTo>
                <a:cubicBezTo>
                  <a:pt x="75" y="28"/>
                  <a:pt x="77" y="30"/>
                  <a:pt x="80" y="30"/>
                </a:cubicBezTo>
                <a:cubicBezTo>
                  <a:pt x="83" y="30"/>
                  <a:pt x="85" y="28"/>
                  <a:pt x="85" y="25"/>
                </a:cubicBezTo>
                <a:cubicBezTo>
                  <a:pt x="85" y="20"/>
                  <a:pt x="85" y="20"/>
                  <a:pt x="85" y="20"/>
                </a:cubicBezTo>
                <a:cubicBezTo>
                  <a:pt x="114" y="22"/>
                  <a:pt x="138" y="46"/>
                  <a:pt x="140" y="75"/>
                </a:cubicBezTo>
                <a:cubicBezTo>
                  <a:pt x="135" y="75"/>
                  <a:pt x="135" y="75"/>
                  <a:pt x="135" y="75"/>
                </a:cubicBezTo>
                <a:cubicBezTo>
                  <a:pt x="132" y="75"/>
                  <a:pt x="130" y="77"/>
                  <a:pt x="130" y="80"/>
                </a:cubicBezTo>
                <a:cubicBezTo>
                  <a:pt x="130" y="83"/>
                  <a:pt x="132" y="85"/>
                  <a:pt x="135" y="8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4" name="Freeform 34">
            <a:extLst>
              <a:ext uri="{FF2B5EF4-FFF2-40B4-BE49-F238E27FC236}">
                <a16:creationId xmlns:a16="http://schemas.microsoft.com/office/drawing/2014/main" xmlns="" id="{122AFD8E-44D3-48A9-9542-44339E50EFF8}"/>
              </a:ext>
            </a:extLst>
          </p:cNvPr>
          <p:cNvSpPr>
            <a:spLocks noEditPoints="1"/>
          </p:cNvSpPr>
          <p:nvPr/>
        </p:nvSpPr>
        <p:spPr bwMode="auto">
          <a:xfrm>
            <a:off x="4881563" y="4083050"/>
            <a:ext cx="539750" cy="544513"/>
          </a:xfrm>
          <a:custGeom>
            <a:avLst/>
            <a:gdLst>
              <a:gd name="T0" fmla="*/ 150 w 160"/>
              <a:gd name="T1" fmla="*/ 60 h 160"/>
              <a:gd name="T2" fmla="*/ 145 w 160"/>
              <a:gd name="T3" fmla="*/ 30 h 160"/>
              <a:gd name="T4" fmla="*/ 140 w 160"/>
              <a:gd name="T5" fmla="*/ 5 h 160"/>
              <a:gd name="T6" fmla="*/ 25 w 160"/>
              <a:gd name="T7" fmla="*/ 0 h 160"/>
              <a:gd name="T8" fmla="*/ 20 w 160"/>
              <a:gd name="T9" fmla="*/ 30 h 160"/>
              <a:gd name="T10" fmla="*/ 10 w 160"/>
              <a:gd name="T11" fmla="*/ 35 h 160"/>
              <a:gd name="T12" fmla="*/ 5 w 160"/>
              <a:gd name="T13" fmla="*/ 60 h 160"/>
              <a:gd name="T14" fmla="*/ 0 w 160"/>
              <a:gd name="T15" fmla="*/ 155 h 160"/>
              <a:gd name="T16" fmla="*/ 155 w 160"/>
              <a:gd name="T17" fmla="*/ 160 h 160"/>
              <a:gd name="T18" fmla="*/ 160 w 160"/>
              <a:gd name="T19" fmla="*/ 65 h 160"/>
              <a:gd name="T20" fmla="*/ 29 w 160"/>
              <a:gd name="T21" fmla="*/ 9 h 160"/>
              <a:gd name="T22" fmla="*/ 131 w 160"/>
              <a:gd name="T23" fmla="*/ 30 h 160"/>
              <a:gd name="T24" fmla="*/ 29 w 160"/>
              <a:gd name="T25" fmla="*/ 9 h 160"/>
              <a:gd name="T26" fmla="*/ 25 w 160"/>
              <a:gd name="T27" fmla="*/ 39 h 160"/>
              <a:gd name="T28" fmla="*/ 141 w 160"/>
              <a:gd name="T29" fmla="*/ 39 h 160"/>
              <a:gd name="T30" fmla="*/ 19 w 160"/>
              <a:gd name="T31" fmla="*/ 60 h 160"/>
              <a:gd name="T32" fmla="*/ 151 w 160"/>
              <a:gd name="T33" fmla="*/ 151 h 160"/>
              <a:gd name="T34" fmla="*/ 9 w 160"/>
              <a:gd name="T35" fmla="*/ 109 h 160"/>
              <a:gd name="T36" fmla="*/ 151 w 160"/>
              <a:gd name="T37" fmla="*/ 151 h 160"/>
              <a:gd name="T38" fmla="*/ 9 w 160"/>
              <a:gd name="T39" fmla="*/ 100 h 160"/>
              <a:gd name="T40" fmla="*/ 15 w 160"/>
              <a:gd name="T41" fmla="*/ 69 h 160"/>
              <a:gd name="T42" fmla="*/ 151 w 160"/>
              <a:gd name="T43" fmla="*/ 69 h 160"/>
              <a:gd name="T44" fmla="*/ 25 w 160"/>
              <a:gd name="T45" fmla="*/ 80 h 160"/>
              <a:gd name="T46" fmla="*/ 25 w 160"/>
              <a:gd name="T47" fmla="*/ 90 h 160"/>
              <a:gd name="T48" fmla="*/ 25 w 160"/>
              <a:gd name="T49" fmla="*/ 80 h 160"/>
              <a:gd name="T50" fmla="*/ 50 w 160"/>
              <a:gd name="T51" fmla="*/ 85 h 160"/>
              <a:gd name="T52" fmla="*/ 40 w 160"/>
              <a:gd name="T53" fmla="*/ 85 h 160"/>
              <a:gd name="T54" fmla="*/ 65 w 160"/>
              <a:gd name="T55" fmla="*/ 80 h 160"/>
              <a:gd name="T56" fmla="*/ 65 w 160"/>
              <a:gd name="T57" fmla="*/ 90 h 160"/>
              <a:gd name="T58" fmla="*/ 65 w 160"/>
              <a:gd name="T59" fmla="*/ 80 h 160"/>
              <a:gd name="T60" fmla="*/ 85 w 160"/>
              <a:gd name="T61" fmla="*/ 80 h 160"/>
              <a:gd name="T62" fmla="*/ 85 w 160"/>
              <a:gd name="T63" fmla="*/ 89 h 160"/>
              <a:gd name="T64" fmla="*/ 140 w 160"/>
              <a:gd name="T65" fmla="*/ 85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60" h="160">
                <a:moveTo>
                  <a:pt x="155" y="60"/>
                </a:moveTo>
                <a:cubicBezTo>
                  <a:pt x="150" y="60"/>
                  <a:pt x="150" y="60"/>
                  <a:pt x="150" y="60"/>
                </a:cubicBezTo>
                <a:cubicBezTo>
                  <a:pt x="150" y="35"/>
                  <a:pt x="150" y="35"/>
                  <a:pt x="150" y="35"/>
                </a:cubicBezTo>
                <a:cubicBezTo>
                  <a:pt x="150" y="32"/>
                  <a:pt x="148" y="30"/>
                  <a:pt x="145" y="30"/>
                </a:cubicBezTo>
                <a:cubicBezTo>
                  <a:pt x="140" y="30"/>
                  <a:pt x="140" y="30"/>
                  <a:pt x="140" y="30"/>
                </a:cubicBezTo>
                <a:cubicBezTo>
                  <a:pt x="140" y="5"/>
                  <a:pt x="140" y="5"/>
                  <a:pt x="140" y="5"/>
                </a:cubicBezTo>
                <a:cubicBezTo>
                  <a:pt x="140" y="2"/>
                  <a:pt x="138" y="0"/>
                  <a:pt x="135" y="0"/>
                </a:cubicBezTo>
                <a:cubicBezTo>
                  <a:pt x="25" y="0"/>
                  <a:pt x="25" y="0"/>
                  <a:pt x="25" y="0"/>
                </a:cubicBezTo>
                <a:cubicBezTo>
                  <a:pt x="22" y="0"/>
                  <a:pt x="20" y="2"/>
                  <a:pt x="20" y="5"/>
                </a:cubicBezTo>
                <a:cubicBezTo>
                  <a:pt x="20" y="30"/>
                  <a:pt x="20" y="30"/>
                  <a:pt x="20" y="30"/>
                </a:cubicBezTo>
                <a:cubicBezTo>
                  <a:pt x="15" y="30"/>
                  <a:pt x="15" y="30"/>
                  <a:pt x="15" y="30"/>
                </a:cubicBezTo>
                <a:cubicBezTo>
                  <a:pt x="12" y="30"/>
                  <a:pt x="10" y="32"/>
                  <a:pt x="10" y="35"/>
                </a:cubicBezTo>
                <a:cubicBezTo>
                  <a:pt x="10" y="60"/>
                  <a:pt x="10" y="60"/>
                  <a:pt x="10" y="60"/>
                </a:cubicBezTo>
                <a:cubicBezTo>
                  <a:pt x="5" y="60"/>
                  <a:pt x="5" y="60"/>
                  <a:pt x="5" y="60"/>
                </a:cubicBezTo>
                <a:cubicBezTo>
                  <a:pt x="2" y="60"/>
                  <a:pt x="0" y="62"/>
                  <a:pt x="0" y="65"/>
                </a:cubicBezTo>
                <a:cubicBezTo>
                  <a:pt x="0" y="155"/>
                  <a:pt x="0" y="155"/>
                  <a:pt x="0" y="155"/>
                </a:cubicBezTo>
                <a:cubicBezTo>
                  <a:pt x="0" y="158"/>
                  <a:pt x="2" y="160"/>
                  <a:pt x="5" y="160"/>
                </a:cubicBezTo>
                <a:cubicBezTo>
                  <a:pt x="155" y="160"/>
                  <a:pt x="155" y="160"/>
                  <a:pt x="155" y="160"/>
                </a:cubicBezTo>
                <a:cubicBezTo>
                  <a:pt x="158" y="160"/>
                  <a:pt x="160" y="158"/>
                  <a:pt x="160" y="155"/>
                </a:cubicBezTo>
                <a:cubicBezTo>
                  <a:pt x="160" y="65"/>
                  <a:pt x="160" y="65"/>
                  <a:pt x="160" y="65"/>
                </a:cubicBezTo>
                <a:cubicBezTo>
                  <a:pt x="160" y="62"/>
                  <a:pt x="158" y="60"/>
                  <a:pt x="155" y="60"/>
                </a:cubicBezTo>
                <a:close/>
                <a:moveTo>
                  <a:pt x="29" y="9"/>
                </a:moveTo>
                <a:cubicBezTo>
                  <a:pt x="131" y="9"/>
                  <a:pt x="131" y="9"/>
                  <a:pt x="131" y="9"/>
                </a:cubicBezTo>
                <a:cubicBezTo>
                  <a:pt x="131" y="30"/>
                  <a:pt x="131" y="30"/>
                  <a:pt x="131" y="30"/>
                </a:cubicBezTo>
                <a:cubicBezTo>
                  <a:pt x="29" y="30"/>
                  <a:pt x="29" y="30"/>
                  <a:pt x="29" y="30"/>
                </a:cubicBezTo>
                <a:lnTo>
                  <a:pt x="29" y="9"/>
                </a:lnTo>
                <a:close/>
                <a:moveTo>
                  <a:pt x="19" y="39"/>
                </a:moveTo>
                <a:cubicBezTo>
                  <a:pt x="25" y="39"/>
                  <a:pt x="25" y="39"/>
                  <a:pt x="25" y="39"/>
                </a:cubicBezTo>
                <a:cubicBezTo>
                  <a:pt x="135" y="39"/>
                  <a:pt x="135" y="39"/>
                  <a:pt x="135" y="39"/>
                </a:cubicBezTo>
                <a:cubicBezTo>
                  <a:pt x="141" y="39"/>
                  <a:pt x="141" y="39"/>
                  <a:pt x="141" y="39"/>
                </a:cubicBezTo>
                <a:cubicBezTo>
                  <a:pt x="141" y="60"/>
                  <a:pt x="141" y="60"/>
                  <a:pt x="141" y="60"/>
                </a:cubicBezTo>
                <a:cubicBezTo>
                  <a:pt x="19" y="60"/>
                  <a:pt x="19" y="60"/>
                  <a:pt x="19" y="60"/>
                </a:cubicBezTo>
                <a:lnTo>
                  <a:pt x="19" y="39"/>
                </a:lnTo>
                <a:close/>
                <a:moveTo>
                  <a:pt x="151" y="151"/>
                </a:moveTo>
                <a:cubicBezTo>
                  <a:pt x="9" y="151"/>
                  <a:pt x="9" y="151"/>
                  <a:pt x="9" y="151"/>
                </a:cubicBezTo>
                <a:cubicBezTo>
                  <a:pt x="9" y="109"/>
                  <a:pt x="9" y="109"/>
                  <a:pt x="9" y="109"/>
                </a:cubicBezTo>
                <a:cubicBezTo>
                  <a:pt x="151" y="109"/>
                  <a:pt x="151" y="109"/>
                  <a:pt x="151" y="109"/>
                </a:cubicBezTo>
                <a:lnTo>
                  <a:pt x="151" y="151"/>
                </a:lnTo>
                <a:close/>
                <a:moveTo>
                  <a:pt x="151" y="100"/>
                </a:moveTo>
                <a:cubicBezTo>
                  <a:pt x="9" y="100"/>
                  <a:pt x="9" y="100"/>
                  <a:pt x="9" y="100"/>
                </a:cubicBezTo>
                <a:cubicBezTo>
                  <a:pt x="9" y="69"/>
                  <a:pt x="9" y="69"/>
                  <a:pt x="9" y="69"/>
                </a:cubicBezTo>
                <a:cubicBezTo>
                  <a:pt x="15" y="69"/>
                  <a:pt x="15" y="69"/>
                  <a:pt x="15" y="69"/>
                </a:cubicBezTo>
                <a:cubicBezTo>
                  <a:pt x="145" y="69"/>
                  <a:pt x="145" y="69"/>
                  <a:pt x="145" y="69"/>
                </a:cubicBezTo>
                <a:cubicBezTo>
                  <a:pt x="151" y="69"/>
                  <a:pt x="151" y="69"/>
                  <a:pt x="151" y="69"/>
                </a:cubicBezTo>
                <a:lnTo>
                  <a:pt x="151" y="100"/>
                </a:lnTo>
                <a:close/>
                <a:moveTo>
                  <a:pt x="25" y="80"/>
                </a:moveTo>
                <a:cubicBezTo>
                  <a:pt x="27" y="80"/>
                  <a:pt x="30" y="82"/>
                  <a:pt x="30" y="85"/>
                </a:cubicBezTo>
                <a:cubicBezTo>
                  <a:pt x="30" y="87"/>
                  <a:pt x="27" y="90"/>
                  <a:pt x="25" y="90"/>
                </a:cubicBezTo>
                <a:cubicBezTo>
                  <a:pt x="22" y="90"/>
                  <a:pt x="20" y="87"/>
                  <a:pt x="20" y="85"/>
                </a:cubicBezTo>
                <a:cubicBezTo>
                  <a:pt x="20" y="82"/>
                  <a:pt x="22" y="80"/>
                  <a:pt x="25" y="80"/>
                </a:cubicBezTo>
                <a:close/>
                <a:moveTo>
                  <a:pt x="45" y="80"/>
                </a:moveTo>
                <a:cubicBezTo>
                  <a:pt x="47" y="80"/>
                  <a:pt x="50" y="82"/>
                  <a:pt x="50" y="85"/>
                </a:cubicBezTo>
                <a:cubicBezTo>
                  <a:pt x="50" y="87"/>
                  <a:pt x="47" y="90"/>
                  <a:pt x="45" y="90"/>
                </a:cubicBezTo>
                <a:cubicBezTo>
                  <a:pt x="42" y="90"/>
                  <a:pt x="40" y="87"/>
                  <a:pt x="40" y="85"/>
                </a:cubicBezTo>
                <a:cubicBezTo>
                  <a:pt x="40" y="82"/>
                  <a:pt x="42" y="80"/>
                  <a:pt x="45" y="80"/>
                </a:cubicBezTo>
                <a:close/>
                <a:moveTo>
                  <a:pt x="65" y="80"/>
                </a:moveTo>
                <a:cubicBezTo>
                  <a:pt x="67" y="80"/>
                  <a:pt x="70" y="82"/>
                  <a:pt x="70" y="85"/>
                </a:cubicBezTo>
                <a:cubicBezTo>
                  <a:pt x="70" y="87"/>
                  <a:pt x="67" y="90"/>
                  <a:pt x="65" y="90"/>
                </a:cubicBezTo>
                <a:cubicBezTo>
                  <a:pt x="62" y="90"/>
                  <a:pt x="60" y="87"/>
                  <a:pt x="60" y="85"/>
                </a:cubicBezTo>
                <a:cubicBezTo>
                  <a:pt x="60" y="82"/>
                  <a:pt x="62" y="80"/>
                  <a:pt x="65" y="80"/>
                </a:cubicBezTo>
                <a:close/>
                <a:moveTo>
                  <a:pt x="135" y="80"/>
                </a:moveTo>
                <a:cubicBezTo>
                  <a:pt x="85" y="80"/>
                  <a:pt x="85" y="80"/>
                  <a:pt x="85" y="80"/>
                </a:cubicBezTo>
                <a:cubicBezTo>
                  <a:pt x="82" y="80"/>
                  <a:pt x="80" y="82"/>
                  <a:pt x="80" y="85"/>
                </a:cubicBezTo>
                <a:cubicBezTo>
                  <a:pt x="80" y="87"/>
                  <a:pt x="82" y="89"/>
                  <a:pt x="85" y="89"/>
                </a:cubicBezTo>
                <a:cubicBezTo>
                  <a:pt x="135" y="89"/>
                  <a:pt x="135" y="89"/>
                  <a:pt x="135" y="89"/>
                </a:cubicBezTo>
                <a:cubicBezTo>
                  <a:pt x="138" y="89"/>
                  <a:pt x="140" y="87"/>
                  <a:pt x="140" y="85"/>
                </a:cubicBezTo>
                <a:cubicBezTo>
                  <a:pt x="140" y="82"/>
                  <a:pt x="138" y="80"/>
                  <a:pt x="135" y="8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" name="Freeform 35">
            <a:extLst>
              <a:ext uri="{FF2B5EF4-FFF2-40B4-BE49-F238E27FC236}">
                <a16:creationId xmlns:a16="http://schemas.microsoft.com/office/drawing/2014/main" xmlns="" id="{56CC55D7-BB06-4E25-BCEE-F2CEF55BBBBC}"/>
              </a:ext>
            </a:extLst>
          </p:cNvPr>
          <p:cNvSpPr>
            <a:spLocks noEditPoints="1"/>
          </p:cNvSpPr>
          <p:nvPr/>
        </p:nvSpPr>
        <p:spPr bwMode="auto">
          <a:xfrm>
            <a:off x="4922838" y="4695825"/>
            <a:ext cx="454025" cy="542925"/>
          </a:xfrm>
          <a:custGeom>
            <a:avLst/>
            <a:gdLst>
              <a:gd name="T0" fmla="*/ 134 w 135"/>
              <a:gd name="T1" fmla="*/ 85 h 160"/>
              <a:gd name="T2" fmla="*/ 120 w 135"/>
              <a:gd name="T3" fmla="*/ 55 h 160"/>
              <a:gd name="T4" fmla="*/ 100 w 135"/>
              <a:gd name="T5" fmla="*/ 50 h 160"/>
              <a:gd name="T6" fmla="*/ 80 w 135"/>
              <a:gd name="T7" fmla="*/ 45 h 160"/>
              <a:gd name="T8" fmla="*/ 74 w 135"/>
              <a:gd name="T9" fmla="*/ 15 h 160"/>
              <a:gd name="T10" fmla="*/ 45 w 135"/>
              <a:gd name="T11" fmla="*/ 15 h 160"/>
              <a:gd name="T12" fmla="*/ 45 w 135"/>
              <a:gd name="T13" fmla="*/ 87 h 160"/>
              <a:gd name="T14" fmla="*/ 20 w 135"/>
              <a:gd name="T15" fmla="*/ 81 h 160"/>
              <a:gd name="T16" fmla="*/ 6 w 135"/>
              <a:gd name="T17" fmla="*/ 86 h 160"/>
              <a:gd name="T18" fmla="*/ 9 w 135"/>
              <a:gd name="T19" fmla="*/ 110 h 160"/>
              <a:gd name="T20" fmla="*/ 55 w 135"/>
              <a:gd name="T21" fmla="*/ 157 h 160"/>
              <a:gd name="T22" fmla="*/ 120 w 135"/>
              <a:gd name="T23" fmla="*/ 160 h 160"/>
              <a:gd name="T24" fmla="*/ 134 w 135"/>
              <a:gd name="T25" fmla="*/ 95 h 160"/>
              <a:gd name="T26" fmla="*/ 63 w 135"/>
              <a:gd name="T27" fmla="*/ 151 h 160"/>
              <a:gd name="T28" fmla="*/ 44 w 135"/>
              <a:gd name="T29" fmla="*/ 120 h 160"/>
              <a:gd name="T30" fmla="*/ 9 w 135"/>
              <a:gd name="T31" fmla="*/ 100 h 160"/>
              <a:gd name="T32" fmla="*/ 21 w 135"/>
              <a:gd name="T33" fmla="*/ 90 h 160"/>
              <a:gd name="T34" fmla="*/ 45 w 135"/>
              <a:gd name="T35" fmla="*/ 105 h 160"/>
              <a:gd name="T36" fmla="*/ 54 w 135"/>
              <a:gd name="T37" fmla="*/ 105 h 160"/>
              <a:gd name="T38" fmla="*/ 54 w 135"/>
              <a:gd name="T39" fmla="*/ 95 h 160"/>
              <a:gd name="T40" fmla="*/ 54 w 135"/>
              <a:gd name="T41" fmla="*/ 15 h 160"/>
              <a:gd name="T42" fmla="*/ 65 w 135"/>
              <a:gd name="T43" fmla="*/ 15 h 160"/>
              <a:gd name="T44" fmla="*/ 65 w 135"/>
              <a:gd name="T45" fmla="*/ 70 h 160"/>
              <a:gd name="T46" fmla="*/ 74 w 135"/>
              <a:gd name="T47" fmla="*/ 70 h 160"/>
              <a:gd name="T48" fmla="*/ 74 w 135"/>
              <a:gd name="T49" fmla="*/ 60 h 160"/>
              <a:gd name="T50" fmla="*/ 85 w 135"/>
              <a:gd name="T51" fmla="*/ 60 h 160"/>
              <a:gd name="T52" fmla="*/ 85 w 135"/>
              <a:gd name="T53" fmla="*/ 65 h 160"/>
              <a:gd name="T54" fmla="*/ 90 w 135"/>
              <a:gd name="T55" fmla="*/ 74 h 160"/>
              <a:gd name="T56" fmla="*/ 94 w 135"/>
              <a:gd name="T57" fmla="*/ 65 h 160"/>
              <a:gd name="T58" fmla="*/ 105 w 135"/>
              <a:gd name="T59" fmla="*/ 65 h 160"/>
              <a:gd name="T60" fmla="*/ 110 w 135"/>
              <a:gd name="T61" fmla="*/ 75 h 160"/>
              <a:gd name="T62" fmla="*/ 120 w 135"/>
              <a:gd name="T63" fmla="*/ 65 h 160"/>
              <a:gd name="T64" fmla="*/ 125 w 135"/>
              <a:gd name="T65" fmla="*/ 85 h 160"/>
              <a:gd name="T66" fmla="*/ 117 w 135"/>
              <a:gd name="T67" fmla="*/ 151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35" h="160">
                <a:moveTo>
                  <a:pt x="134" y="95"/>
                </a:moveTo>
                <a:cubicBezTo>
                  <a:pt x="134" y="92"/>
                  <a:pt x="134" y="88"/>
                  <a:pt x="134" y="85"/>
                </a:cubicBezTo>
                <a:cubicBezTo>
                  <a:pt x="134" y="70"/>
                  <a:pt x="134" y="70"/>
                  <a:pt x="134" y="70"/>
                </a:cubicBezTo>
                <a:cubicBezTo>
                  <a:pt x="134" y="62"/>
                  <a:pt x="128" y="55"/>
                  <a:pt x="120" y="55"/>
                </a:cubicBezTo>
                <a:cubicBezTo>
                  <a:pt x="117" y="55"/>
                  <a:pt x="114" y="56"/>
                  <a:pt x="112" y="57"/>
                </a:cubicBezTo>
                <a:cubicBezTo>
                  <a:pt x="110" y="53"/>
                  <a:pt x="105" y="50"/>
                  <a:pt x="100" y="50"/>
                </a:cubicBezTo>
                <a:cubicBezTo>
                  <a:pt x="97" y="50"/>
                  <a:pt x="94" y="51"/>
                  <a:pt x="92" y="52"/>
                </a:cubicBezTo>
                <a:cubicBezTo>
                  <a:pt x="90" y="48"/>
                  <a:pt x="85" y="45"/>
                  <a:pt x="80" y="45"/>
                </a:cubicBezTo>
                <a:cubicBezTo>
                  <a:pt x="78" y="45"/>
                  <a:pt x="76" y="46"/>
                  <a:pt x="74" y="46"/>
                </a:cubicBezTo>
                <a:cubicBezTo>
                  <a:pt x="74" y="15"/>
                  <a:pt x="74" y="15"/>
                  <a:pt x="74" y="15"/>
                </a:cubicBezTo>
                <a:cubicBezTo>
                  <a:pt x="74" y="7"/>
                  <a:pt x="68" y="0"/>
                  <a:pt x="60" y="0"/>
                </a:cubicBezTo>
                <a:cubicBezTo>
                  <a:pt x="52" y="0"/>
                  <a:pt x="45" y="7"/>
                  <a:pt x="45" y="15"/>
                </a:cubicBezTo>
                <a:cubicBezTo>
                  <a:pt x="45" y="65"/>
                  <a:pt x="45" y="65"/>
                  <a:pt x="45" y="65"/>
                </a:cubicBezTo>
                <a:cubicBezTo>
                  <a:pt x="45" y="87"/>
                  <a:pt x="45" y="87"/>
                  <a:pt x="45" y="87"/>
                </a:cubicBezTo>
                <a:cubicBezTo>
                  <a:pt x="38" y="83"/>
                  <a:pt x="31" y="81"/>
                  <a:pt x="21" y="81"/>
                </a:cubicBezTo>
                <a:cubicBezTo>
                  <a:pt x="20" y="81"/>
                  <a:pt x="20" y="81"/>
                  <a:pt x="20" y="81"/>
                </a:cubicBezTo>
                <a:cubicBezTo>
                  <a:pt x="20" y="81"/>
                  <a:pt x="20" y="81"/>
                  <a:pt x="20" y="81"/>
                </a:cubicBezTo>
                <a:cubicBezTo>
                  <a:pt x="15" y="81"/>
                  <a:pt x="10" y="83"/>
                  <a:pt x="6" y="86"/>
                </a:cubicBezTo>
                <a:cubicBezTo>
                  <a:pt x="2" y="90"/>
                  <a:pt x="0" y="95"/>
                  <a:pt x="0" y="100"/>
                </a:cubicBezTo>
                <a:cubicBezTo>
                  <a:pt x="0" y="105"/>
                  <a:pt x="4" y="110"/>
                  <a:pt x="9" y="110"/>
                </a:cubicBezTo>
                <a:cubicBezTo>
                  <a:pt x="34" y="112"/>
                  <a:pt x="46" y="137"/>
                  <a:pt x="53" y="153"/>
                </a:cubicBezTo>
                <a:cubicBezTo>
                  <a:pt x="54" y="154"/>
                  <a:pt x="55" y="156"/>
                  <a:pt x="55" y="157"/>
                </a:cubicBezTo>
                <a:cubicBezTo>
                  <a:pt x="56" y="159"/>
                  <a:pt x="58" y="160"/>
                  <a:pt x="60" y="160"/>
                </a:cubicBezTo>
                <a:cubicBezTo>
                  <a:pt x="120" y="160"/>
                  <a:pt x="120" y="160"/>
                  <a:pt x="120" y="160"/>
                </a:cubicBezTo>
                <a:cubicBezTo>
                  <a:pt x="121" y="160"/>
                  <a:pt x="123" y="159"/>
                  <a:pt x="124" y="157"/>
                </a:cubicBezTo>
                <a:cubicBezTo>
                  <a:pt x="135" y="136"/>
                  <a:pt x="135" y="118"/>
                  <a:pt x="134" y="95"/>
                </a:cubicBezTo>
                <a:close/>
                <a:moveTo>
                  <a:pt x="117" y="151"/>
                </a:moveTo>
                <a:cubicBezTo>
                  <a:pt x="63" y="151"/>
                  <a:pt x="63" y="151"/>
                  <a:pt x="63" y="151"/>
                </a:cubicBezTo>
                <a:cubicBezTo>
                  <a:pt x="62" y="150"/>
                  <a:pt x="62" y="149"/>
                  <a:pt x="62" y="149"/>
                </a:cubicBezTo>
                <a:cubicBezTo>
                  <a:pt x="58" y="140"/>
                  <a:pt x="52" y="129"/>
                  <a:pt x="44" y="120"/>
                </a:cubicBezTo>
                <a:cubicBezTo>
                  <a:pt x="35" y="108"/>
                  <a:pt x="23" y="102"/>
                  <a:pt x="10" y="101"/>
                </a:cubicBezTo>
                <a:cubicBezTo>
                  <a:pt x="10" y="101"/>
                  <a:pt x="9" y="101"/>
                  <a:pt x="9" y="100"/>
                </a:cubicBezTo>
                <a:cubicBezTo>
                  <a:pt x="9" y="95"/>
                  <a:pt x="14" y="90"/>
                  <a:pt x="20" y="90"/>
                </a:cubicBezTo>
                <a:cubicBezTo>
                  <a:pt x="21" y="90"/>
                  <a:pt x="21" y="90"/>
                  <a:pt x="21" y="90"/>
                </a:cubicBezTo>
                <a:cubicBezTo>
                  <a:pt x="31" y="90"/>
                  <a:pt x="37" y="93"/>
                  <a:pt x="45" y="98"/>
                </a:cubicBezTo>
                <a:cubicBezTo>
                  <a:pt x="45" y="105"/>
                  <a:pt x="45" y="105"/>
                  <a:pt x="45" y="105"/>
                </a:cubicBezTo>
                <a:cubicBezTo>
                  <a:pt x="45" y="108"/>
                  <a:pt x="47" y="110"/>
                  <a:pt x="50" y="110"/>
                </a:cubicBezTo>
                <a:cubicBezTo>
                  <a:pt x="52" y="110"/>
                  <a:pt x="54" y="108"/>
                  <a:pt x="54" y="105"/>
                </a:cubicBezTo>
                <a:cubicBezTo>
                  <a:pt x="54" y="95"/>
                  <a:pt x="54" y="95"/>
                  <a:pt x="54" y="95"/>
                </a:cubicBezTo>
                <a:cubicBezTo>
                  <a:pt x="54" y="95"/>
                  <a:pt x="54" y="95"/>
                  <a:pt x="54" y="95"/>
                </a:cubicBezTo>
                <a:cubicBezTo>
                  <a:pt x="54" y="65"/>
                  <a:pt x="54" y="65"/>
                  <a:pt x="54" y="65"/>
                </a:cubicBezTo>
                <a:cubicBezTo>
                  <a:pt x="54" y="15"/>
                  <a:pt x="54" y="15"/>
                  <a:pt x="54" y="15"/>
                </a:cubicBezTo>
                <a:cubicBezTo>
                  <a:pt x="54" y="12"/>
                  <a:pt x="57" y="9"/>
                  <a:pt x="60" y="9"/>
                </a:cubicBezTo>
                <a:cubicBezTo>
                  <a:pt x="63" y="9"/>
                  <a:pt x="65" y="12"/>
                  <a:pt x="65" y="15"/>
                </a:cubicBezTo>
                <a:cubicBezTo>
                  <a:pt x="65" y="65"/>
                  <a:pt x="65" y="65"/>
                  <a:pt x="65" y="65"/>
                </a:cubicBezTo>
                <a:cubicBezTo>
                  <a:pt x="65" y="70"/>
                  <a:pt x="65" y="70"/>
                  <a:pt x="65" y="70"/>
                </a:cubicBezTo>
                <a:cubicBezTo>
                  <a:pt x="65" y="72"/>
                  <a:pt x="67" y="74"/>
                  <a:pt x="70" y="74"/>
                </a:cubicBezTo>
                <a:cubicBezTo>
                  <a:pt x="72" y="74"/>
                  <a:pt x="74" y="72"/>
                  <a:pt x="74" y="70"/>
                </a:cubicBezTo>
                <a:cubicBezTo>
                  <a:pt x="74" y="65"/>
                  <a:pt x="74" y="65"/>
                  <a:pt x="74" y="65"/>
                </a:cubicBezTo>
                <a:cubicBezTo>
                  <a:pt x="74" y="60"/>
                  <a:pt x="74" y="60"/>
                  <a:pt x="74" y="60"/>
                </a:cubicBezTo>
                <a:cubicBezTo>
                  <a:pt x="74" y="57"/>
                  <a:pt x="77" y="55"/>
                  <a:pt x="80" y="55"/>
                </a:cubicBezTo>
                <a:cubicBezTo>
                  <a:pt x="83" y="55"/>
                  <a:pt x="85" y="57"/>
                  <a:pt x="85" y="60"/>
                </a:cubicBezTo>
                <a:cubicBezTo>
                  <a:pt x="85" y="65"/>
                  <a:pt x="85" y="65"/>
                  <a:pt x="85" y="65"/>
                </a:cubicBezTo>
                <a:cubicBezTo>
                  <a:pt x="85" y="65"/>
                  <a:pt x="85" y="65"/>
                  <a:pt x="85" y="65"/>
                </a:cubicBezTo>
                <a:cubicBezTo>
                  <a:pt x="85" y="70"/>
                  <a:pt x="85" y="70"/>
                  <a:pt x="85" y="70"/>
                </a:cubicBezTo>
                <a:cubicBezTo>
                  <a:pt x="85" y="72"/>
                  <a:pt x="87" y="74"/>
                  <a:pt x="90" y="74"/>
                </a:cubicBezTo>
                <a:cubicBezTo>
                  <a:pt x="92" y="74"/>
                  <a:pt x="94" y="72"/>
                  <a:pt x="94" y="70"/>
                </a:cubicBezTo>
                <a:cubicBezTo>
                  <a:pt x="94" y="65"/>
                  <a:pt x="94" y="65"/>
                  <a:pt x="94" y="65"/>
                </a:cubicBezTo>
                <a:cubicBezTo>
                  <a:pt x="94" y="62"/>
                  <a:pt x="97" y="60"/>
                  <a:pt x="100" y="60"/>
                </a:cubicBezTo>
                <a:cubicBezTo>
                  <a:pt x="103" y="60"/>
                  <a:pt x="105" y="62"/>
                  <a:pt x="105" y="65"/>
                </a:cubicBezTo>
                <a:cubicBezTo>
                  <a:pt x="105" y="70"/>
                  <a:pt x="105" y="70"/>
                  <a:pt x="105" y="70"/>
                </a:cubicBezTo>
                <a:cubicBezTo>
                  <a:pt x="105" y="72"/>
                  <a:pt x="107" y="75"/>
                  <a:pt x="110" y="75"/>
                </a:cubicBezTo>
                <a:cubicBezTo>
                  <a:pt x="112" y="75"/>
                  <a:pt x="114" y="72"/>
                  <a:pt x="114" y="70"/>
                </a:cubicBezTo>
                <a:cubicBezTo>
                  <a:pt x="114" y="67"/>
                  <a:pt x="117" y="65"/>
                  <a:pt x="120" y="65"/>
                </a:cubicBezTo>
                <a:cubicBezTo>
                  <a:pt x="123" y="65"/>
                  <a:pt x="125" y="67"/>
                  <a:pt x="125" y="70"/>
                </a:cubicBezTo>
                <a:cubicBezTo>
                  <a:pt x="125" y="85"/>
                  <a:pt x="125" y="85"/>
                  <a:pt x="125" y="85"/>
                </a:cubicBezTo>
                <a:cubicBezTo>
                  <a:pt x="125" y="88"/>
                  <a:pt x="125" y="92"/>
                  <a:pt x="125" y="95"/>
                </a:cubicBezTo>
                <a:cubicBezTo>
                  <a:pt x="125" y="116"/>
                  <a:pt x="125" y="132"/>
                  <a:pt x="117" y="15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6" name="Freeform 36">
            <a:extLst>
              <a:ext uri="{FF2B5EF4-FFF2-40B4-BE49-F238E27FC236}">
                <a16:creationId xmlns:a16="http://schemas.microsoft.com/office/drawing/2014/main" xmlns="" id="{B0E56D38-836E-4503-919F-4557A3D6288A}"/>
              </a:ext>
            </a:extLst>
          </p:cNvPr>
          <p:cNvSpPr>
            <a:spLocks noEditPoints="1"/>
          </p:cNvSpPr>
          <p:nvPr/>
        </p:nvSpPr>
        <p:spPr bwMode="auto">
          <a:xfrm>
            <a:off x="4878388" y="5307013"/>
            <a:ext cx="542925" cy="544513"/>
          </a:xfrm>
          <a:custGeom>
            <a:avLst/>
            <a:gdLst>
              <a:gd name="T0" fmla="*/ 148 w 161"/>
              <a:gd name="T1" fmla="*/ 11 h 160"/>
              <a:gd name="T2" fmla="*/ 141 w 161"/>
              <a:gd name="T3" fmla="*/ 4 h 160"/>
              <a:gd name="T4" fmla="*/ 130 w 161"/>
              <a:gd name="T5" fmla="*/ 0 h 160"/>
              <a:gd name="T6" fmla="*/ 99 w 161"/>
              <a:gd name="T7" fmla="*/ 26 h 160"/>
              <a:gd name="T8" fmla="*/ 99 w 161"/>
              <a:gd name="T9" fmla="*/ 46 h 160"/>
              <a:gd name="T10" fmla="*/ 102 w 161"/>
              <a:gd name="T11" fmla="*/ 57 h 160"/>
              <a:gd name="T12" fmla="*/ 55 w 161"/>
              <a:gd name="T13" fmla="*/ 103 h 160"/>
              <a:gd name="T14" fmla="*/ 51 w 161"/>
              <a:gd name="T15" fmla="*/ 101 h 160"/>
              <a:gd name="T16" fmla="*/ 37 w 161"/>
              <a:gd name="T17" fmla="*/ 94 h 160"/>
              <a:gd name="T18" fmla="*/ 27 w 161"/>
              <a:gd name="T19" fmla="*/ 98 h 160"/>
              <a:gd name="T20" fmla="*/ 5 w 161"/>
              <a:gd name="T21" fmla="*/ 140 h 160"/>
              <a:gd name="T22" fmla="*/ 12 w 161"/>
              <a:gd name="T23" fmla="*/ 147 h 160"/>
              <a:gd name="T24" fmla="*/ 12 w 161"/>
              <a:gd name="T25" fmla="*/ 147 h 160"/>
              <a:gd name="T26" fmla="*/ 44 w 161"/>
              <a:gd name="T27" fmla="*/ 160 h 160"/>
              <a:gd name="T28" fmla="*/ 76 w 161"/>
              <a:gd name="T29" fmla="*/ 147 h 160"/>
              <a:gd name="T30" fmla="*/ 161 w 161"/>
              <a:gd name="T31" fmla="*/ 43 h 160"/>
              <a:gd name="T32" fmla="*/ 104 w 161"/>
              <a:gd name="T33" fmla="*/ 36 h 160"/>
              <a:gd name="T34" fmla="*/ 127 w 161"/>
              <a:gd name="T35" fmla="*/ 11 h 160"/>
              <a:gd name="T36" fmla="*/ 138 w 161"/>
              <a:gd name="T37" fmla="*/ 15 h 160"/>
              <a:gd name="T38" fmla="*/ 109 w 161"/>
              <a:gd name="T39" fmla="*/ 43 h 160"/>
              <a:gd name="T40" fmla="*/ 104 w 161"/>
              <a:gd name="T41" fmla="*/ 36 h 160"/>
              <a:gd name="T42" fmla="*/ 12 w 161"/>
              <a:gd name="T43" fmla="*/ 126 h 160"/>
              <a:gd name="T44" fmla="*/ 37 w 161"/>
              <a:gd name="T45" fmla="*/ 103 h 160"/>
              <a:gd name="T46" fmla="*/ 44 w 161"/>
              <a:gd name="T47" fmla="*/ 108 h 160"/>
              <a:gd name="T48" fmla="*/ 16 w 161"/>
              <a:gd name="T49" fmla="*/ 137 h 160"/>
              <a:gd name="T50" fmla="*/ 141 w 161"/>
              <a:gd name="T51" fmla="*/ 68 h 160"/>
              <a:gd name="T52" fmla="*/ 44 w 161"/>
              <a:gd name="T53" fmla="*/ 151 h 160"/>
              <a:gd name="T54" fmla="*/ 54 w 161"/>
              <a:gd name="T55" fmla="*/ 112 h 160"/>
              <a:gd name="T56" fmla="*/ 55 w 161"/>
              <a:gd name="T57" fmla="*/ 112 h 160"/>
              <a:gd name="T58" fmla="*/ 109 w 161"/>
              <a:gd name="T59" fmla="*/ 64 h 160"/>
              <a:gd name="T60" fmla="*/ 144 w 161"/>
              <a:gd name="T61" fmla="*/ 22 h 160"/>
              <a:gd name="T62" fmla="*/ 141 w 161"/>
              <a:gd name="T63" fmla="*/ 68 h 160"/>
              <a:gd name="T64" fmla="*/ 24 w 161"/>
              <a:gd name="T65" fmla="*/ 23 h 160"/>
              <a:gd name="T66" fmla="*/ 6 w 161"/>
              <a:gd name="T67" fmla="*/ 84 h 160"/>
              <a:gd name="T68" fmla="*/ 81 w 161"/>
              <a:gd name="T69" fmla="*/ 9 h 160"/>
              <a:gd name="T70" fmla="*/ 81 w 161"/>
              <a:gd name="T71" fmla="*/ 0 h 160"/>
              <a:gd name="T72" fmla="*/ 21 w 161"/>
              <a:gd name="T73" fmla="*/ 80 h 160"/>
              <a:gd name="T74" fmla="*/ 30 w 161"/>
              <a:gd name="T75" fmla="*/ 80 h 160"/>
              <a:gd name="T76" fmla="*/ 85 w 161"/>
              <a:gd name="T77" fmla="*/ 25 h 160"/>
              <a:gd name="T78" fmla="*/ 81 w 161"/>
              <a:gd name="T79" fmla="*/ 40 h 160"/>
              <a:gd name="T80" fmla="*/ 46 w 161"/>
              <a:gd name="T81" fmla="*/ 84 h 160"/>
              <a:gd name="T82" fmla="*/ 81 w 161"/>
              <a:gd name="T83" fmla="*/ 49 h 160"/>
              <a:gd name="T84" fmla="*/ 81 w 161"/>
              <a:gd name="T85" fmla="*/ 40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161" h="160">
                <a:moveTo>
                  <a:pt x="148" y="11"/>
                </a:moveTo>
                <a:cubicBezTo>
                  <a:pt x="148" y="11"/>
                  <a:pt x="148" y="11"/>
                  <a:pt x="148" y="11"/>
                </a:cubicBezTo>
                <a:cubicBezTo>
                  <a:pt x="148" y="11"/>
                  <a:pt x="148" y="11"/>
                  <a:pt x="148" y="11"/>
                </a:cubicBezTo>
                <a:cubicBezTo>
                  <a:pt x="141" y="4"/>
                  <a:pt x="141" y="4"/>
                  <a:pt x="141" y="4"/>
                </a:cubicBezTo>
                <a:cubicBezTo>
                  <a:pt x="138" y="2"/>
                  <a:pt x="134" y="0"/>
                  <a:pt x="130" y="0"/>
                </a:cubicBezTo>
                <a:cubicBezTo>
                  <a:pt x="130" y="0"/>
                  <a:pt x="130" y="0"/>
                  <a:pt x="130" y="0"/>
                </a:cubicBezTo>
                <a:cubicBezTo>
                  <a:pt x="127" y="0"/>
                  <a:pt x="123" y="2"/>
                  <a:pt x="120" y="4"/>
                </a:cubicBezTo>
                <a:cubicBezTo>
                  <a:pt x="99" y="26"/>
                  <a:pt x="99" y="26"/>
                  <a:pt x="99" y="26"/>
                </a:cubicBezTo>
                <a:cubicBezTo>
                  <a:pt x="96" y="28"/>
                  <a:pt x="95" y="32"/>
                  <a:pt x="95" y="36"/>
                </a:cubicBezTo>
                <a:cubicBezTo>
                  <a:pt x="95" y="40"/>
                  <a:pt x="96" y="44"/>
                  <a:pt x="99" y="46"/>
                </a:cubicBezTo>
                <a:cubicBezTo>
                  <a:pt x="102" y="50"/>
                  <a:pt x="102" y="50"/>
                  <a:pt x="102" y="50"/>
                </a:cubicBezTo>
                <a:cubicBezTo>
                  <a:pt x="104" y="52"/>
                  <a:pt x="104" y="55"/>
                  <a:pt x="102" y="57"/>
                </a:cubicBezTo>
                <a:cubicBezTo>
                  <a:pt x="58" y="101"/>
                  <a:pt x="58" y="101"/>
                  <a:pt x="58" y="101"/>
                </a:cubicBezTo>
                <a:cubicBezTo>
                  <a:pt x="57" y="102"/>
                  <a:pt x="56" y="103"/>
                  <a:pt x="55" y="103"/>
                </a:cubicBezTo>
                <a:cubicBezTo>
                  <a:pt x="55" y="103"/>
                  <a:pt x="55" y="103"/>
                  <a:pt x="55" y="103"/>
                </a:cubicBezTo>
                <a:cubicBezTo>
                  <a:pt x="53" y="103"/>
                  <a:pt x="52" y="102"/>
                  <a:pt x="51" y="101"/>
                </a:cubicBezTo>
                <a:cubicBezTo>
                  <a:pt x="47" y="98"/>
                  <a:pt x="47" y="98"/>
                  <a:pt x="47" y="98"/>
                </a:cubicBezTo>
                <a:cubicBezTo>
                  <a:pt x="45" y="95"/>
                  <a:pt x="41" y="94"/>
                  <a:pt x="37" y="94"/>
                </a:cubicBezTo>
                <a:cubicBezTo>
                  <a:pt x="37" y="94"/>
                  <a:pt x="37" y="94"/>
                  <a:pt x="37" y="94"/>
                </a:cubicBezTo>
                <a:cubicBezTo>
                  <a:pt x="33" y="94"/>
                  <a:pt x="29" y="95"/>
                  <a:pt x="27" y="98"/>
                </a:cubicBezTo>
                <a:cubicBezTo>
                  <a:pt x="5" y="119"/>
                  <a:pt x="5" y="119"/>
                  <a:pt x="5" y="119"/>
                </a:cubicBezTo>
                <a:cubicBezTo>
                  <a:pt x="0" y="125"/>
                  <a:pt x="0" y="134"/>
                  <a:pt x="5" y="140"/>
                </a:cubicBezTo>
                <a:cubicBezTo>
                  <a:pt x="12" y="147"/>
                  <a:pt x="12" y="147"/>
                  <a:pt x="12" y="147"/>
                </a:cubicBezTo>
                <a:cubicBezTo>
                  <a:pt x="12" y="147"/>
                  <a:pt x="12" y="147"/>
                  <a:pt x="12" y="147"/>
                </a:cubicBezTo>
                <a:cubicBezTo>
                  <a:pt x="12" y="147"/>
                  <a:pt x="12" y="147"/>
                  <a:pt x="12" y="147"/>
                </a:cubicBezTo>
                <a:cubicBezTo>
                  <a:pt x="12" y="147"/>
                  <a:pt x="12" y="147"/>
                  <a:pt x="12" y="147"/>
                </a:cubicBezTo>
                <a:cubicBezTo>
                  <a:pt x="12" y="147"/>
                  <a:pt x="12" y="147"/>
                  <a:pt x="12" y="147"/>
                </a:cubicBezTo>
                <a:cubicBezTo>
                  <a:pt x="21" y="155"/>
                  <a:pt x="32" y="160"/>
                  <a:pt x="44" y="160"/>
                </a:cubicBezTo>
                <a:cubicBezTo>
                  <a:pt x="44" y="160"/>
                  <a:pt x="44" y="160"/>
                  <a:pt x="44" y="160"/>
                </a:cubicBezTo>
                <a:cubicBezTo>
                  <a:pt x="56" y="160"/>
                  <a:pt x="67" y="155"/>
                  <a:pt x="76" y="147"/>
                </a:cubicBezTo>
                <a:cubicBezTo>
                  <a:pt x="148" y="75"/>
                  <a:pt x="148" y="75"/>
                  <a:pt x="148" y="75"/>
                </a:cubicBezTo>
                <a:cubicBezTo>
                  <a:pt x="156" y="66"/>
                  <a:pt x="161" y="55"/>
                  <a:pt x="161" y="43"/>
                </a:cubicBezTo>
                <a:cubicBezTo>
                  <a:pt x="161" y="31"/>
                  <a:pt x="156" y="20"/>
                  <a:pt x="148" y="11"/>
                </a:cubicBezTo>
                <a:close/>
                <a:moveTo>
                  <a:pt x="104" y="36"/>
                </a:moveTo>
                <a:cubicBezTo>
                  <a:pt x="104" y="34"/>
                  <a:pt x="104" y="33"/>
                  <a:pt x="105" y="32"/>
                </a:cubicBezTo>
                <a:cubicBezTo>
                  <a:pt x="127" y="11"/>
                  <a:pt x="127" y="11"/>
                  <a:pt x="127" y="11"/>
                </a:cubicBezTo>
                <a:cubicBezTo>
                  <a:pt x="129" y="9"/>
                  <a:pt x="132" y="9"/>
                  <a:pt x="134" y="11"/>
                </a:cubicBezTo>
                <a:cubicBezTo>
                  <a:pt x="138" y="15"/>
                  <a:pt x="138" y="15"/>
                  <a:pt x="138" y="15"/>
                </a:cubicBezTo>
                <a:cubicBezTo>
                  <a:pt x="109" y="43"/>
                  <a:pt x="109" y="43"/>
                  <a:pt x="109" y="43"/>
                </a:cubicBezTo>
                <a:cubicBezTo>
                  <a:pt x="109" y="43"/>
                  <a:pt x="109" y="43"/>
                  <a:pt x="109" y="43"/>
                </a:cubicBezTo>
                <a:cubicBezTo>
                  <a:pt x="105" y="40"/>
                  <a:pt x="105" y="40"/>
                  <a:pt x="105" y="40"/>
                </a:cubicBezTo>
                <a:cubicBezTo>
                  <a:pt x="104" y="39"/>
                  <a:pt x="104" y="37"/>
                  <a:pt x="104" y="36"/>
                </a:cubicBezTo>
                <a:close/>
                <a:moveTo>
                  <a:pt x="12" y="133"/>
                </a:moveTo>
                <a:cubicBezTo>
                  <a:pt x="10" y="131"/>
                  <a:pt x="10" y="128"/>
                  <a:pt x="12" y="126"/>
                </a:cubicBezTo>
                <a:cubicBezTo>
                  <a:pt x="33" y="104"/>
                  <a:pt x="33" y="104"/>
                  <a:pt x="33" y="104"/>
                </a:cubicBezTo>
                <a:cubicBezTo>
                  <a:pt x="34" y="103"/>
                  <a:pt x="35" y="103"/>
                  <a:pt x="37" y="103"/>
                </a:cubicBezTo>
                <a:cubicBezTo>
                  <a:pt x="38" y="103"/>
                  <a:pt x="40" y="103"/>
                  <a:pt x="41" y="104"/>
                </a:cubicBezTo>
                <a:cubicBezTo>
                  <a:pt x="44" y="108"/>
                  <a:pt x="44" y="108"/>
                  <a:pt x="44" y="108"/>
                </a:cubicBezTo>
                <a:cubicBezTo>
                  <a:pt x="44" y="108"/>
                  <a:pt x="44" y="108"/>
                  <a:pt x="44" y="108"/>
                </a:cubicBezTo>
                <a:cubicBezTo>
                  <a:pt x="16" y="137"/>
                  <a:pt x="16" y="137"/>
                  <a:pt x="16" y="137"/>
                </a:cubicBezTo>
                <a:lnTo>
                  <a:pt x="12" y="133"/>
                </a:lnTo>
                <a:close/>
                <a:moveTo>
                  <a:pt x="141" y="68"/>
                </a:moveTo>
                <a:cubicBezTo>
                  <a:pt x="69" y="140"/>
                  <a:pt x="69" y="140"/>
                  <a:pt x="69" y="140"/>
                </a:cubicBezTo>
                <a:cubicBezTo>
                  <a:pt x="62" y="147"/>
                  <a:pt x="53" y="151"/>
                  <a:pt x="44" y="151"/>
                </a:cubicBezTo>
                <a:cubicBezTo>
                  <a:pt x="36" y="151"/>
                  <a:pt x="29" y="148"/>
                  <a:pt x="23" y="143"/>
                </a:cubicBezTo>
                <a:cubicBezTo>
                  <a:pt x="54" y="112"/>
                  <a:pt x="54" y="112"/>
                  <a:pt x="54" y="112"/>
                </a:cubicBezTo>
                <a:cubicBezTo>
                  <a:pt x="54" y="112"/>
                  <a:pt x="54" y="112"/>
                  <a:pt x="55" y="112"/>
                </a:cubicBezTo>
                <a:cubicBezTo>
                  <a:pt x="55" y="112"/>
                  <a:pt x="55" y="112"/>
                  <a:pt x="55" y="112"/>
                </a:cubicBezTo>
                <a:cubicBezTo>
                  <a:pt x="58" y="112"/>
                  <a:pt x="62" y="111"/>
                  <a:pt x="65" y="108"/>
                </a:cubicBezTo>
                <a:cubicBezTo>
                  <a:pt x="109" y="64"/>
                  <a:pt x="109" y="64"/>
                  <a:pt x="109" y="64"/>
                </a:cubicBezTo>
                <a:cubicBezTo>
                  <a:pt x="112" y="61"/>
                  <a:pt x="114" y="57"/>
                  <a:pt x="113" y="53"/>
                </a:cubicBezTo>
                <a:cubicBezTo>
                  <a:pt x="144" y="22"/>
                  <a:pt x="144" y="22"/>
                  <a:pt x="144" y="22"/>
                </a:cubicBezTo>
                <a:cubicBezTo>
                  <a:pt x="149" y="28"/>
                  <a:pt x="152" y="35"/>
                  <a:pt x="152" y="43"/>
                </a:cubicBezTo>
                <a:cubicBezTo>
                  <a:pt x="152" y="52"/>
                  <a:pt x="148" y="61"/>
                  <a:pt x="141" y="68"/>
                </a:cubicBezTo>
                <a:close/>
                <a:moveTo>
                  <a:pt x="81" y="0"/>
                </a:moveTo>
                <a:cubicBezTo>
                  <a:pt x="59" y="0"/>
                  <a:pt x="39" y="8"/>
                  <a:pt x="24" y="23"/>
                </a:cubicBezTo>
                <a:cubicBezTo>
                  <a:pt x="9" y="38"/>
                  <a:pt x="1" y="58"/>
                  <a:pt x="1" y="80"/>
                </a:cubicBezTo>
                <a:cubicBezTo>
                  <a:pt x="1" y="82"/>
                  <a:pt x="3" y="84"/>
                  <a:pt x="6" y="84"/>
                </a:cubicBezTo>
                <a:cubicBezTo>
                  <a:pt x="8" y="84"/>
                  <a:pt x="10" y="82"/>
                  <a:pt x="10" y="80"/>
                </a:cubicBezTo>
                <a:cubicBezTo>
                  <a:pt x="10" y="41"/>
                  <a:pt x="42" y="9"/>
                  <a:pt x="81" y="9"/>
                </a:cubicBezTo>
                <a:cubicBezTo>
                  <a:pt x="83" y="9"/>
                  <a:pt x="85" y="7"/>
                  <a:pt x="85" y="5"/>
                </a:cubicBezTo>
                <a:cubicBezTo>
                  <a:pt x="85" y="2"/>
                  <a:pt x="83" y="0"/>
                  <a:pt x="81" y="0"/>
                </a:cubicBezTo>
                <a:close/>
                <a:moveTo>
                  <a:pt x="81" y="20"/>
                </a:moveTo>
                <a:cubicBezTo>
                  <a:pt x="48" y="20"/>
                  <a:pt x="21" y="47"/>
                  <a:pt x="21" y="80"/>
                </a:cubicBezTo>
                <a:cubicBezTo>
                  <a:pt x="21" y="82"/>
                  <a:pt x="23" y="84"/>
                  <a:pt x="26" y="84"/>
                </a:cubicBezTo>
                <a:cubicBezTo>
                  <a:pt x="28" y="84"/>
                  <a:pt x="30" y="82"/>
                  <a:pt x="30" y="80"/>
                </a:cubicBezTo>
                <a:cubicBezTo>
                  <a:pt x="30" y="52"/>
                  <a:pt x="53" y="29"/>
                  <a:pt x="81" y="29"/>
                </a:cubicBezTo>
                <a:cubicBezTo>
                  <a:pt x="83" y="29"/>
                  <a:pt x="85" y="27"/>
                  <a:pt x="85" y="25"/>
                </a:cubicBezTo>
                <a:cubicBezTo>
                  <a:pt x="85" y="22"/>
                  <a:pt x="83" y="20"/>
                  <a:pt x="81" y="20"/>
                </a:cubicBezTo>
                <a:close/>
                <a:moveTo>
                  <a:pt x="81" y="40"/>
                </a:moveTo>
                <a:cubicBezTo>
                  <a:pt x="59" y="40"/>
                  <a:pt x="41" y="58"/>
                  <a:pt x="41" y="80"/>
                </a:cubicBezTo>
                <a:cubicBezTo>
                  <a:pt x="41" y="82"/>
                  <a:pt x="43" y="84"/>
                  <a:pt x="46" y="84"/>
                </a:cubicBezTo>
                <a:cubicBezTo>
                  <a:pt x="48" y="84"/>
                  <a:pt x="50" y="82"/>
                  <a:pt x="50" y="80"/>
                </a:cubicBezTo>
                <a:cubicBezTo>
                  <a:pt x="50" y="63"/>
                  <a:pt x="64" y="49"/>
                  <a:pt x="81" y="49"/>
                </a:cubicBezTo>
                <a:cubicBezTo>
                  <a:pt x="83" y="49"/>
                  <a:pt x="85" y="47"/>
                  <a:pt x="85" y="45"/>
                </a:cubicBezTo>
                <a:cubicBezTo>
                  <a:pt x="85" y="42"/>
                  <a:pt x="83" y="40"/>
                  <a:pt x="81" y="4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7" name="Freeform 37">
            <a:extLst>
              <a:ext uri="{FF2B5EF4-FFF2-40B4-BE49-F238E27FC236}">
                <a16:creationId xmlns:a16="http://schemas.microsoft.com/office/drawing/2014/main" xmlns="" id="{789C7B34-7EE7-4E6D-8C6F-3E6DB847BD5C}"/>
              </a:ext>
            </a:extLst>
          </p:cNvPr>
          <p:cNvSpPr>
            <a:spLocks noEditPoints="1"/>
          </p:cNvSpPr>
          <p:nvPr/>
        </p:nvSpPr>
        <p:spPr bwMode="auto">
          <a:xfrm>
            <a:off x="5826125" y="1036638"/>
            <a:ext cx="539750" cy="508000"/>
          </a:xfrm>
          <a:custGeom>
            <a:avLst/>
            <a:gdLst>
              <a:gd name="T0" fmla="*/ 80 w 160"/>
              <a:gd name="T1" fmla="*/ 35 h 149"/>
              <a:gd name="T2" fmla="*/ 109 w 160"/>
              <a:gd name="T3" fmla="*/ 35 h 149"/>
              <a:gd name="T4" fmla="*/ 95 w 160"/>
              <a:gd name="T5" fmla="*/ 40 h 149"/>
              <a:gd name="T6" fmla="*/ 95 w 160"/>
              <a:gd name="T7" fmla="*/ 29 h 149"/>
              <a:gd name="T8" fmla="*/ 95 w 160"/>
              <a:gd name="T9" fmla="*/ 40 h 149"/>
              <a:gd name="T10" fmla="*/ 20 w 160"/>
              <a:gd name="T11" fmla="*/ 35 h 149"/>
              <a:gd name="T12" fmla="*/ 49 w 160"/>
              <a:gd name="T13" fmla="*/ 35 h 149"/>
              <a:gd name="T14" fmla="*/ 35 w 160"/>
              <a:gd name="T15" fmla="*/ 40 h 149"/>
              <a:gd name="T16" fmla="*/ 35 w 160"/>
              <a:gd name="T17" fmla="*/ 29 h 149"/>
              <a:gd name="T18" fmla="*/ 35 w 160"/>
              <a:gd name="T19" fmla="*/ 40 h 149"/>
              <a:gd name="T20" fmla="*/ 153 w 160"/>
              <a:gd name="T21" fmla="*/ 70 h 149"/>
              <a:gd name="T22" fmla="*/ 119 w 160"/>
              <a:gd name="T23" fmla="*/ 80 h 149"/>
              <a:gd name="T24" fmla="*/ 114 w 160"/>
              <a:gd name="T25" fmla="*/ 63 h 149"/>
              <a:gd name="T26" fmla="*/ 129 w 160"/>
              <a:gd name="T27" fmla="*/ 35 h 149"/>
              <a:gd name="T28" fmla="*/ 95 w 160"/>
              <a:gd name="T29" fmla="*/ 0 h 149"/>
              <a:gd name="T30" fmla="*/ 65 w 160"/>
              <a:gd name="T31" fmla="*/ 17 h 149"/>
              <a:gd name="T32" fmla="*/ 35 w 160"/>
              <a:gd name="T33" fmla="*/ 0 h 149"/>
              <a:gd name="T34" fmla="*/ 0 w 160"/>
              <a:gd name="T35" fmla="*/ 35 h 149"/>
              <a:gd name="T36" fmla="*/ 15 w 160"/>
              <a:gd name="T37" fmla="*/ 63 h 149"/>
              <a:gd name="T38" fmla="*/ 10 w 160"/>
              <a:gd name="T39" fmla="*/ 135 h 149"/>
              <a:gd name="T40" fmla="*/ 105 w 160"/>
              <a:gd name="T41" fmla="*/ 149 h 149"/>
              <a:gd name="T42" fmla="*/ 119 w 160"/>
              <a:gd name="T43" fmla="*/ 129 h 149"/>
              <a:gd name="T44" fmla="*/ 153 w 160"/>
              <a:gd name="T45" fmla="*/ 139 h 149"/>
              <a:gd name="T46" fmla="*/ 158 w 160"/>
              <a:gd name="T47" fmla="*/ 139 h 149"/>
              <a:gd name="T48" fmla="*/ 160 w 160"/>
              <a:gd name="T49" fmla="*/ 75 h 149"/>
              <a:gd name="T50" fmla="*/ 70 w 160"/>
              <a:gd name="T51" fmla="*/ 59 h 149"/>
              <a:gd name="T52" fmla="*/ 58 w 160"/>
              <a:gd name="T53" fmla="*/ 60 h 149"/>
              <a:gd name="T54" fmla="*/ 65 w 160"/>
              <a:gd name="T55" fmla="*/ 52 h 149"/>
              <a:gd name="T56" fmla="*/ 9 w 160"/>
              <a:gd name="T57" fmla="*/ 35 h 149"/>
              <a:gd name="T58" fmla="*/ 60 w 160"/>
              <a:gd name="T59" fmla="*/ 35 h 149"/>
              <a:gd name="T60" fmla="*/ 9 w 160"/>
              <a:gd name="T61" fmla="*/ 35 h 149"/>
              <a:gd name="T62" fmla="*/ 105 w 160"/>
              <a:gd name="T63" fmla="*/ 140 h 149"/>
              <a:gd name="T64" fmla="*/ 19 w 160"/>
              <a:gd name="T65" fmla="*/ 135 h 149"/>
              <a:gd name="T66" fmla="*/ 25 w 160"/>
              <a:gd name="T67" fmla="*/ 69 h 149"/>
              <a:gd name="T68" fmla="*/ 110 w 160"/>
              <a:gd name="T69" fmla="*/ 75 h 149"/>
              <a:gd name="T70" fmla="*/ 95 w 160"/>
              <a:gd name="T71" fmla="*/ 60 h 149"/>
              <a:gd name="T72" fmla="*/ 95 w 160"/>
              <a:gd name="T73" fmla="*/ 9 h 149"/>
              <a:gd name="T74" fmla="*/ 95 w 160"/>
              <a:gd name="T75" fmla="*/ 60 h 149"/>
              <a:gd name="T76" fmla="*/ 119 w 160"/>
              <a:gd name="T77" fmla="*/ 120 h 149"/>
              <a:gd name="T78" fmla="*/ 130 w 160"/>
              <a:gd name="T79" fmla="*/ 89 h 149"/>
              <a:gd name="T80" fmla="*/ 151 w 160"/>
              <a:gd name="T81" fmla="*/ 127 h 149"/>
              <a:gd name="T82" fmla="*/ 139 w 160"/>
              <a:gd name="T83" fmla="*/ 88 h 149"/>
              <a:gd name="T84" fmla="*/ 151 w 160"/>
              <a:gd name="T85" fmla="*/ 127 h 149"/>
              <a:gd name="T86" fmla="*/ 35 w 160"/>
              <a:gd name="T87" fmla="*/ 80 h 149"/>
              <a:gd name="T88" fmla="*/ 30 w 160"/>
              <a:gd name="T89" fmla="*/ 125 h 149"/>
              <a:gd name="T90" fmla="*/ 75 w 160"/>
              <a:gd name="T91" fmla="*/ 129 h 149"/>
              <a:gd name="T92" fmla="*/ 79 w 160"/>
              <a:gd name="T93" fmla="*/ 85 h 149"/>
              <a:gd name="T94" fmla="*/ 70 w 160"/>
              <a:gd name="T95" fmla="*/ 120 h 149"/>
              <a:gd name="T96" fmla="*/ 39 w 160"/>
              <a:gd name="T97" fmla="*/ 89 h 149"/>
              <a:gd name="T98" fmla="*/ 70 w 160"/>
              <a:gd name="T99" fmla="*/ 120 h 149"/>
              <a:gd name="T100" fmla="*/ 100 w 160"/>
              <a:gd name="T101" fmla="*/ 95 h 149"/>
              <a:gd name="T102" fmla="*/ 90 w 160"/>
              <a:gd name="T103" fmla="*/ 95 h 149"/>
              <a:gd name="T104" fmla="*/ 95 w 160"/>
              <a:gd name="T105" fmla="*/ 110 h 149"/>
              <a:gd name="T106" fmla="*/ 95 w 160"/>
              <a:gd name="T107" fmla="*/ 120 h 149"/>
              <a:gd name="T108" fmla="*/ 95 w 160"/>
              <a:gd name="T109" fmla="*/ 110 h 1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160" h="149">
                <a:moveTo>
                  <a:pt x="95" y="20"/>
                </a:moveTo>
                <a:cubicBezTo>
                  <a:pt x="87" y="20"/>
                  <a:pt x="80" y="27"/>
                  <a:pt x="80" y="35"/>
                </a:cubicBezTo>
                <a:cubicBezTo>
                  <a:pt x="80" y="43"/>
                  <a:pt x="87" y="49"/>
                  <a:pt x="95" y="49"/>
                </a:cubicBezTo>
                <a:cubicBezTo>
                  <a:pt x="103" y="49"/>
                  <a:pt x="109" y="43"/>
                  <a:pt x="109" y="35"/>
                </a:cubicBezTo>
                <a:cubicBezTo>
                  <a:pt x="109" y="27"/>
                  <a:pt x="103" y="20"/>
                  <a:pt x="95" y="20"/>
                </a:cubicBezTo>
                <a:close/>
                <a:moveTo>
                  <a:pt x="95" y="40"/>
                </a:moveTo>
                <a:cubicBezTo>
                  <a:pt x="92" y="40"/>
                  <a:pt x="89" y="38"/>
                  <a:pt x="89" y="35"/>
                </a:cubicBezTo>
                <a:cubicBezTo>
                  <a:pt x="89" y="32"/>
                  <a:pt x="92" y="29"/>
                  <a:pt x="95" y="29"/>
                </a:cubicBezTo>
                <a:cubicBezTo>
                  <a:pt x="98" y="29"/>
                  <a:pt x="100" y="32"/>
                  <a:pt x="100" y="35"/>
                </a:cubicBezTo>
                <a:cubicBezTo>
                  <a:pt x="100" y="38"/>
                  <a:pt x="98" y="40"/>
                  <a:pt x="95" y="40"/>
                </a:cubicBezTo>
                <a:close/>
                <a:moveTo>
                  <a:pt x="35" y="20"/>
                </a:moveTo>
                <a:cubicBezTo>
                  <a:pt x="27" y="20"/>
                  <a:pt x="20" y="27"/>
                  <a:pt x="20" y="35"/>
                </a:cubicBezTo>
                <a:cubicBezTo>
                  <a:pt x="20" y="43"/>
                  <a:pt x="27" y="49"/>
                  <a:pt x="35" y="49"/>
                </a:cubicBezTo>
                <a:cubicBezTo>
                  <a:pt x="43" y="49"/>
                  <a:pt x="49" y="43"/>
                  <a:pt x="49" y="35"/>
                </a:cubicBezTo>
                <a:cubicBezTo>
                  <a:pt x="49" y="27"/>
                  <a:pt x="43" y="20"/>
                  <a:pt x="35" y="20"/>
                </a:cubicBezTo>
                <a:close/>
                <a:moveTo>
                  <a:pt x="35" y="40"/>
                </a:moveTo>
                <a:cubicBezTo>
                  <a:pt x="32" y="40"/>
                  <a:pt x="29" y="38"/>
                  <a:pt x="29" y="35"/>
                </a:cubicBezTo>
                <a:cubicBezTo>
                  <a:pt x="29" y="32"/>
                  <a:pt x="32" y="29"/>
                  <a:pt x="35" y="29"/>
                </a:cubicBezTo>
                <a:cubicBezTo>
                  <a:pt x="38" y="29"/>
                  <a:pt x="40" y="32"/>
                  <a:pt x="40" y="35"/>
                </a:cubicBezTo>
                <a:cubicBezTo>
                  <a:pt x="40" y="38"/>
                  <a:pt x="38" y="40"/>
                  <a:pt x="35" y="40"/>
                </a:cubicBezTo>
                <a:close/>
                <a:moveTo>
                  <a:pt x="158" y="71"/>
                </a:moveTo>
                <a:cubicBezTo>
                  <a:pt x="156" y="70"/>
                  <a:pt x="155" y="70"/>
                  <a:pt x="153" y="70"/>
                </a:cubicBezTo>
                <a:cubicBezTo>
                  <a:pt x="134" y="80"/>
                  <a:pt x="134" y="80"/>
                  <a:pt x="134" y="80"/>
                </a:cubicBezTo>
                <a:cubicBezTo>
                  <a:pt x="119" y="80"/>
                  <a:pt x="119" y="80"/>
                  <a:pt x="119" y="80"/>
                </a:cubicBezTo>
                <a:cubicBezTo>
                  <a:pt x="119" y="75"/>
                  <a:pt x="119" y="75"/>
                  <a:pt x="119" y="75"/>
                </a:cubicBezTo>
                <a:cubicBezTo>
                  <a:pt x="119" y="70"/>
                  <a:pt x="117" y="66"/>
                  <a:pt x="114" y="63"/>
                </a:cubicBezTo>
                <a:cubicBezTo>
                  <a:pt x="116" y="62"/>
                  <a:pt x="118" y="61"/>
                  <a:pt x="119" y="59"/>
                </a:cubicBezTo>
                <a:cubicBezTo>
                  <a:pt x="126" y="53"/>
                  <a:pt x="129" y="44"/>
                  <a:pt x="129" y="35"/>
                </a:cubicBezTo>
                <a:cubicBezTo>
                  <a:pt x="129" y="25"/>
                  <a:pt x="126" y="17"/>
                  <a:pt x="119" y="10"/>
                </a:cubicBezTo>
                <a:cubicBezTo>
                  <a:pt x="113" y="4"/>
                  <a:pt x="104" y="0"/>
                  <a:pt x="95" y="0"/>
                </a:cubicBezTo>
                <a:cubicBezTo>
                  <a:pt x="85" y="0"/>
                  <a:pt x="77" y="4"/>
                  <a:pt x="70" y="10"/>
                </a:cubicBezTo>
                <a:cubicBezTo>
                  <a:pt x="68" y="12"/>
                  <a:pt x="66" y="15"/>
                  <a:pt x="65" y="17"/>
                </a:cubicBezTo>
                <a:cubicBezTo>
                  <a:pt x="63" y="15"/>
                  <a:pt x="61" y="12"/>
                  <a:pt x="59" y="10"/>
                </a:cubicBezTo>
                <a:cubicBezTo>
                  <a:pt x="53" y="4"/>
                  <a:pt x="44" y="0"/>
                  <a:pt x="35" y="0"/>
                </a:cubicBezTo>
                <a:cubicBezTo>
                  <a:pt x="25" y="0"/>
                  <a:pt x="17" y="4"/>
                  <a:pt x="10" y="10"/>
                </a:cubicBezTo>
                <a:cubicBezTo>
                  <a:pt x="4" y="17"/>
                  <a:pt x="0" y="25"/>
                  <a:pt x="0" y="35"/>
                </a:cubicBezTo>
                <a:cubicBezTo>
                  <a:pt x="0" y="44"/>
                  <a:pt x="4" y="53"/>
                  <a:pt x="10" y="59"/>
                </a:cubicBezTo>
                <a:cubicBezTo>
                  <a:pt x="12" y="61"/>
                  <a:pt x="13" y="62"/>
                  <a:pt x="15" y="63"/>
                </a:cubicBezTo>
                <a:cubicBezTo>
                  <a:pt x="12" y="66"/>
                  <a:pt x="10" y="70"/>
                  <a:pt x="10" y="75"/>
                </a:cubicBezTo>
                <a:cubicBezTo>
                  <a:pt x="10" y="135"/>
                  <a:pt x="10" y="135"/>
                  <a:pt x="10" y="135"/>
                </a:cubicBezTo>
                <a:cubicBezTo>
                  <a:pt x="10" y="143"/>
                  <a:pt x="17" y="149"/>
                  <a:pt x="25" y="149"/>
                </a:cubicBezTo>
                <a:cubicBezTo>
                  <a:pt x="105" y="149"/>
                  <a:pt x="105" y="149"/>
                  <a:pt x="105" y="149"/>
                </a:cubicBezTo>
                <a:cubicBezTo>
                  <a:pt x="113" y="149"/>
                  <a:pt x="119" y="143"/>
                  <a:pt x="119" y="135"/>
                </a:cubicBezTo>
                <a:cubicBezTo>
                  <a:pt x="119" y="129"/>
                  <a:pt x="119" y="129"/>
                  <a:pt x="119" y="129"/>
                </a:cubicBezTo>
                <a:cubicBezTo>
                  <a:pt x="134" y="129"/>
                  <a:pt x="134" y="129"/>
                  <a:pt x="134" y="129"/>
                </a:cubicBezTo>
                <a:cubicBezTo>
                  <a:pt x="153" y="139"/>
                  <a:pt x="153" y="139"/>
                  <a:pt x="153" y="139"/>
                </a:cubicBezTo>
                <a:cubicBezTo>
                  <a:pt x="154" y="139"/>
                  <a:pt x="155" y="139"/>
                  <a:pt x="155" y="139"/>
                </a:cubicBezTo>
                <a:cubicBezTo>
                  <a:pt x="156" y="139"/>
                  <a:pt x="157" y="139"/>
                  <a:pt x="158" y="139"/>
                </a:cubicBezTo>
                <a:cubicBezTo>
                  <a:pt x="159" y="138"/>
                  <a:pt x="160" y="136"/>
                  <a:pt x="160" y="135"/>
                </a:cubicBezTo>
                <a:cubicBezTo>
                  <a:pt x="160" y="75"/>
                  <a:pt x="160" y="75"/>
                  <a:pt x="160" y="75"/>
                </a:cubicBezTo>
                <a:cubicBezTo>
                  <a:pt x="160" y="73"/>
                  <a:pt x="159" y="72"/>
                  <a:pt x="158" y="71"/>
                </a:cubicBezTo>
                <a:close/>
                <a:moveTo>
                  <a:pt x="70" y="59"/>
                </a:moveTo>
                <a:cubicBezTo>
                  <a:pt x="70" y="59"/>
                  <a:pt x="71" y="60"/>
                  <a:pt x="71" y="60"/>
                </a:cubicBezTo>
                <a:cubicBezTo>
                  <a:pt x="58" y="60"/>
                  <a:pt x="58" y="60"/>
                  <a:pt x="58" y="60"/>
                </a:cubicBezTo>
                <a:cubicBezTo>
                  <a:pt x="59" y="60"/>
                  <a:pt x="59" y="59"/>
                  <a:pt x="59" y="59"/>
                </a:cubicBezTo>
                <a:cubicBezTo>
                  <a:pt x="61" y="57"/>
                  <a:pt x="63" y="55"/>
                  <a:pt x="65" y="52"/>
                </a:cubicBezTo>
                <a:cubicBezTo>
                  <a:pt x="66" y="55"/>
                  <a:pt x="68" y="57"/>
                  <a:pt x="70" y="59"/>
                </a:cubicBezTo>
                <a:close/>
                <a:moveTo>
                  <a:pt x="9" y="35"/>
                </a:moveTo>
                <a:cubicBezTo>
                  <a:pt x="9" y="21"/>
                  <a:pt x="21" y="9"/>
                  <a:pt x="35" y="9"/>
                </a:cubicBezTo>
                <a:cubicBezTo>
                  <a:pt x="49" y="9"/>
                  <a:pt x="60" y="21"/>
                  <a:pt x="60" y="35"/>
                </a:cubicBezTo>
                <a:cubicBezTo>
                  <a:pt x="60" y="49"/>
                  <a:pt x="49" y="60"/>
                  <a:pt x="35" y="60"/>
                </a:cubicBezTo>
                <a:cubicBezTo>
                  <a:pt x="21" y="60"/>
                  <a:pt x="9" y="49"/>
                  <a:pt x="9" y="35"/>
                </a:cubicBezTo>
                <a:close/>
                <a:moveTo>
                  <a:pt x="110" y="135"/>
                </a:moveTo>
                <a:cubicBezTo>
                  <a:pt x="110" y="138"/>
                  <a:pt x="108" y="140"/>
                  <a:pt x="105" y="140"/>
                </a:cubicBezTo>
                <a:cubicBezTo>
                  <a:pt x="25" y="140"/>
                  <a:pt x="25" y="140"/>
                  <a:pt x="25" y="140"/>
                </a:cubicBezTo>
                <a:cubicBezTo>
                  <a:pt x="22" y="140"/>
                  <a:pt x="19" y="138"/>
                  <a:pt x="19" y="135"/>
                </a:cubicBezTo>
                <a:cubicBezTo>
                  <a:pt x="19" y="75"/>
                  <a:pt x="19" y="75"/>
                  <a:pt x="19" y="75"/>
                </a:cubicBezTo>
                <a:cubicBezTo>
                  <a:pt x="19" y="72"/>
                  <a:pt x="22" y="69"/>
                  <a:pt x="25" y="69"/>
                </a:cubicBezTo>
                <a:cubicBezTo>
                  <a:pt x="105" y="69"/>
                  <a:pt x="105" y="69"/>
                  <a:pt x="105" y="69"/>
                </a:cubicBezTo>
                <a:cubicBezTo>
                  <a:pt x="108" y="69"/>
                  <a:pt x="110" y="72"/>
                  <a:pt x="110" y="75"/>
                </a:cubicBezTo>
                <a:lnTo>
                  <a:pt x="110" y="135"/>
                </a:lnTo>
                <a:close/>
                <a:moveTo>
                  <a:pt x="95" y="60"/>
                </a:moveTo>
                <a:cubicBezTo>
                  <a:pt x="81" y="60"/>
                  <a:pt x="69" y="49"/>
                  <a:pt x="69" y="35"/>
                </a:cubicBezTo>
                <a:cubicBezTo>
                  <a:pt x="69" y="21"/>
                  <a:pt x="81" y="9"/>
                  <a:pt x="95" y="9"/>
                </a:cubicBezTo>
                <a:cubicBezTo>
                  <a:pt x="109" y="9"/>
                  <a:pt x="120" y="21"/>
                  <a:pt x="120" y="35"/>
                </a:cubicBezTo>
                <a:cubicBezTo>
                  <a:pt x="120" y="49"/>
                  <a:pt x="109" y="60"/>
                  <a:pt x="95" y="60"/>
                </a:cubicBezTo>
                <a:close/>
                <a:moveTo>
                  <a:pt x="130" y="120"/>
                </a:moveTo>
                <a:cubicBezTo>
                  <a:pt x="119" y="120"/>
                  <a:pt x="119" y="120"/>
                  <a:pt x="119" y="120"/>
                </a:cubicBezTo>
                <a:cubicBezTo>
                  <a:pt x="119" y="89"/>
                  <a:pt x="119" y="89"/>
                  <a:pt x="119" y="89"/>
                </a:cubicBezTo>
                <a:cubicBezTo>
                  <a:pt x="130" y="89"/>
                  <a:pt x="130" y="89"/>
                  <a:pt x="130" y="89"/>
                </a:cubicBezTo>
                <a:lnTo>
                  <a:pt x="130" y="120"/>
                </a:lnTo>
                <a:close/>
                <a:moveTo>
                  <a:pt x="151" y="127"/>
                </a:moveTo>
                <a:cubicBezTo>
                  <a:pt x="139" y="122"/>
                  <a:pt x="139" y="122"/>
                  <a:pt x="139" y="122"/>
                </a:cubicBezTo>
                <a:cubicBezTo>
                  <a:pt x="139" y="88"/>
                  <a:pt x="139" y="88"/>
                  <a:pt x="139" y="88"/>
                </a:cubicBezTo>
                <a:cubicBezTo>
                  <a:pt x="151" y="82"/>
                  <a:pt x="151" y="82"/>
                  <a:pt x="151" y="82"/>
                </a:cubicBezTo>
                <a:lnTo>
                  <a:pt x="151" y="127"/>
                </a:lnTo>
                <a:close/>
                <a:moveTo>
                  <a:pt x="75" y="80"/>
                </a:moveTo>
                <a:cubicBezTo>
                  <a:pt x="35" y="80"/>
                  <a:pt x="35" y="80"/>
                  <a:pt x="35" y="80"/>
                </a:cubicBezTo>
                <a:cubicBezTo>
                  <a:pt x="32" y="80"/>
                  <a:pt x="30" y="82"/>
                  <a:pt x="30" y="85"/>
                </a:cubicBezTo>
                <a:cubicBezTo>
                  <a:pt x="30" y="125"/>
                  <a:pt x="30" y="125"/>
                  <a:pt x="30" y="125"/>
                </a:cubicBezTo>
                <a:cubicBezTo>
                  <a:pt x="30" y="127"/>
                  <a:pt x="32" y="129"/>
                  <a:pt x="35" y="129"/>
                </a:cubicBezTo>
                <a:cubicBezTo>
                  <a:pt x="75" y="129"/>
                  <a:pt x="75" y="129"/>
                  <a:pt x="75" y="129"/>
                </a:cubicBezTo>
                <a:cubicBezTo>
                  <a:pt x="77" y="129"/>
                  <a:pt x="79" y="127"/>
                  <a:pt x="79" y="125"/>
                </a:cubicBezTo>
                <a:cubicBezTo>
                  <a:pt x="79" y="85"/>
                  <a:pt x="79" y="85"/>
                  <a:pt x="79" y="85"/>
                </a:cubicBezTo>
                <a:cubicBezTo>
                  <a:pt x="79" y="82"/>
                  <a:pt x="77" y="80"/>
                  <a:pt x="75" y="80"/>
                </a:cubicBezTo>
                <a:close/>
                <a:moveTo>
                  <a:pt x="70" y="120"/>
                </a:moveTo>
                <a:cubicBezTo>
                  <a:pt x="39" y="120"/>
                  <a:pt x="39" y="120"/>
                  <a:pt x="39" y="120"/>
                </a:cubicBezTo>
                <a:cubicBezTo>
                  <a:pt x="39" y="89"/>
                  <a:pt x="39" y="89"/>
                  <a:pt x="39" y="89"/>
                </a:cubicBezTo>
                <a:cubicBezTo>
                  <a:pt x="70" y="89"/>
                  <a:pt x="70" y="89"/>
                  <a:pt x="70" y="89"/>
                </a:cubicBezTo>
                <a:lnTo>
                  <a:pt x="70" y="120"/>
                </a:lnTo>
                <a:close/>
                <a:moveTo>
                  <a:pt x="95" y="90"/>
                </a:moveTo>
                <a:cubicBezTo>
                  <a:pt x="97" y="90"/>
                  <a:pt x="100" y="92"/>
                  <a:pt x="100" y="95"/>
                </a:cubicBezTo>
                <a:cubicBezTo>
                  <a:pt x="100" y="97"/>
                  <a:pt x="97" y="100"/>
                  <a:pt x="95" y="100"/>
                </a:cubicBezTo>
                <a:cubicBezTo>
                  <a:pt x="92" y="100"/>
                  <a:pt x="90" y="97"/>
                  <a:pt x="90" y="95"/>
                </a:cubicBezTo>
                <a:cubicBezTo>
                  <a:pt x="90" y="92"/>
                  <a:pt x="92" y="90"/>
                  <a:pt x="95" y="90"/>
                </a:cubicBezTo>
                <a:close/>
                <a:moveTo>
                  <a:pt x="95" y="110"/>
                </a:moveTo>
                <a:cubicBezTo>
                  <a:pt x="97" y="110"/>
                  <a:pt x="100" y="112"/>
                  <a:pt x="100" y="115"/>
                </a:cubicBezTo>
                <a:cubicBezTo>
                  <a:pt x="100" y="117"/>
                  <a:pt x="97" y="120"/>
                  <a:pt x="95" y="120"/>
                </a:cubicBezTo>
                <a:cubicBezTo>
                  <a:pt x="92" y="120"/>
                  <a:pt x="90" y="117"/>
                  <a:pt x="90" y="115"/>
                </a:cubicBezTo>
                <a:cubicBezTo>
                  <a:pt x="90" y="112"/>
                  <a:pt x="92" y="110"/>
                  <a:pt x="95" y="11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8" name="Freeform 38">
            <a:extLst>
              <a:ext uri="{FF2B5EF4-FFF2-40B4-BE49-F238E27FC236}">
                <a16:creationId xmlns:a16="http://schemas.microsoft.com/office/drawing/2014/main" xmlns="" id="{7FDF6CDC-FF72-4FF7-870F-4190A514848F}"/>
              </a:ext>
            </a:extLst>
          </p:cNvPr>
          <p:cNvSpPr>
            <a:spLocks noEditPoints="1"/>
          </p:cNvSpPr>
          <p:nvPr/>
        </p:nvSpPr>
        <p:spPr bwMode="auto">
          <a:xfrm>
            <a:off x="5826125" y="1635125"/>
            <a:ext cx="536575" cy="544513"/>
          </a:xfrm>
          <a:custGeom>
            <a:avLst/>
            <a:gdLst>
              <a:gd name="T0" fmla="*/ 0 w 159"/>
              <a:gd name="T1" fmla="*/ 80 h 160"/>
              <a:gd name="T2" fmla="*/ 10 w 159"/>
              <a:gd name="T3" fmla="*/ 125 h 160"/>
              <a:gd name="T4" fmla="*/ 36 w 159"/>
              <a:gd name="T5" fmla="*/ 150 h 160"/>
              <a:gd name="T6" fmla="*/ 64 w 159"/>
              <a:gd name="T7" fmla="*/ 145 h 160"/>
              <a:gd name="T8" fmla="*/ 50 w 159"/>
              <a:gd name="T9" fmla="*/ 91 h 160"/>
              <a:gd name="T10" fmla="*/ 35 w 159"/>
              <a:gd name="T11" fmla="*/ 101 h 160"/>
              <a:gd name="T12" fmla="*/ 19 w 159"/>
              <a:gd name="T13" fmla="*/ 94 h 160"/>
              <a:gd name="T14" fmla="*/ 80 w 159"/>
              <a:gd name="T15" fmla="*/ 29 h 160"/>
              <a:gd name="T16" fmla="*/ 140 w 159"/>
              <a:gd name="T17" fmla="*/ 94 h 160"/>
              <a:gd name="T18" fmla="*/ 125 w 159"/>
              <a:gd name="T19" fmla="*/ 101 h 160"/>
              <a:gd name="T20" fmla="*/ 110 w 159"/>
              <a:gd name="T21" fmla="*/ 91 h 160"/>
              <a:gd name="T22" fmla="*/ 95 w 159"/>
              <a:gd name="T23" fmla="*/ 145 h 160"/>
              <a:gd name="T24" fmla="*/ 124 w 159"/>
              <a:gd name="T25" fmla="*/ 150 h 160"/>
              <a:gd name="T26" fmla="*/ 149 w 159"/>
              <a:gd name="T27" fmla="*/ 125 h 160"/>
              <a:gd name="T28" fmla="*/ 159 w 159"/>
              <a:gd name="T29" fmla="*/ 80 h 160"/>
              <a:gd name="T30" fmla="*/ 44 w 159"/>
              <a:gd name="T31" fmla="*/ 105 h 160"/>
              <a:gd name="T32" fmla="*/ 55 w 159"/>
              <a:gd name="T33" fmla="*/ 105 h 160"/>
              <a:gd name="T34" fmla="*/ 50 w 159"/>
              <a:gd name="T35" fmla="*/ 151 h 160"/>
              <a:gd name="T36" fmla="*/ 44 w 159"/>
              <a:gd name="T37" fmla="*/ 105 h 160"/>
              <a:gd name="T38" fmla="*/ 110 w 159"/>
              <a:gd name="T39" fmla="*/ 151 h 160"/>
              <a:gd name="T40" fmla="*/ 104 w 159"/>
              <a:gd name="T41" fmla="*/ 105 h 160"/>
              <a:gd name="T42" fmla="*/ 115 w 159"/>
              <a:gd name="T43" fmla="*/ 105 h 160"/>
              <a:gd name="T44" fmla="*/ 125 w 159"/>
              <a:gd name="T45" fmla="*/ 141 h 160"/>
              <a:gd name="T46" fmla="*/ 124 w 159"/>
              <a:gd name="T47" fmla="*/ 110 h 160"/>
              <a:gd name="T48" fmla="*/ 140 w 159"/>
              <a:gd name="T49" fmla="*/ 125 h 160"/>
              <a:gd name="T50" fmla="*/ 35 w 159"/>
              <a:gd name="T51" fmla="*/ 110 h 160"/>
              <a:gd name="T52" fmla="*/ 35 w 159"/>
              <a:gd name="T53" fmla="*/ 141 h 160"/>
              <a:gd name="T54" fmla="*/ 19 w 159"/>
              <a:gd name="T55" fmla="*/ 125 h 160"/>
              <a:gd name="T56" fmla="*/ 145 w 159"/>
              <a:gd name="T57" fmla="*/ 85 h 160"/>
              <a:gd name="T58" fmla="*/ 80 w 159"/>
              <a:gd name="T59" fmla="*/ 20 h 160"/>
              <a:gd name="T60" fmla="*/ 15 w 159"/>
              <a:gd name="T61" fmla="*/ 85 h 160"/>
              <a:gd name="T62" fmla="*/ 80 w 159"/>
              <a:gd name="T63" fmla="*/ 9 h 160"/>
              <a:gd name="T64" fmla="*/ 145 w 159"/>
              <a:gd name="T65" fmla="*/ 85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59" h="160">
                <a:moveTo>
                  <a:pt x="80" y="0"/>
                </a:moveTo>
                <a:cubicBezTo>
                  <a:pt x="36" y="0"/>
                  <a:pt x="0" y="36"/>
                  <a:pt x="0" y="80"/>
                </a:cubicBezTo>
                <a:cubicBezTo>
                  <a:pt x="0" y="86"/>
                  <a:pt x="4" y="92"/>
                  <a:pt x="10" y="94"/>
                </a:cubicBezTo>
                <a:cubicBezTo>
                  <a:pt x="10" y="125"/>
                  <a:pt x="10" y="125"/>
                  <a:pt x="10" y="125"/>
                </a:cubicBezTo>
                <a:cubicBezTo>
                  <a:pt x="10" y="139"/>
                  <a:pt x="21" y="150"/>
                  <a:pt x="35" y="150"/>
                </a:cubicBezTo>
                <a:cubicBezTo>
                  <a:pt x="36" y="150"/>
                  <a:pt x="36" y="150"/>
                  <a:pt x="36" y="150"/>
                </a:cubicBezTo>
                <a:cubicBezTo>
                  <a:pt x="38" y="156"/>
                  <a:pt x="43" y="160"/>
                  <a:pt x="50" y="160"/>
                </a:cubicBezTo>
                <a:cubicBezTo>
                  <a:pt x="58" y="160"/>
                  <a:pt x="64" y="153"/>
                  <a:pt x="64" y="145"/>
                </a:cubicBezTo>
                <a:cubicBezTo>
                  <a:pt x="64" y="105"/>
                  <a:pt x="64" y="105"/>
                  <a:pt x="64" y="105"/>
                </a:cubicBezTo>
                <a:cubicBezTo>
                  <a:pt x="64" y="97"/>
                  <a:pt x="58" y="91"/>
                  <a:pt x="50" y="91"/>
                </a:cubicBezTo>
                <a:cubicBezTo>
                  <a:pt x="43" y="91"/>
                  <a:pt x="38" y="95"/>
                  <a:pt x="36" y="101"/>
                </a:cubicBezTo>
                <a:cubicBezTo>
                  <a:pt x="35" y="101"/>
                  <a:pt x="35" y="101"/>
                  <a:pt x="35" y="101"/>
                </a:cubicBezTo>
                <a:cubicBezTo>
                  <a:pt x="29" y="101"/>
                  <a:pt x="24" y="103"/>
                  <a:pt x="19" y="106"/>
                </a:cubicBezTo>
                <a:cubicBezTo>
                  <a:pt x="19" y="94"/>
                  <a:pt x="19" y="94"/>
                  <a:pt x="19" y="94"/>
                </a:cubicBezTo>
                <a:cubicBezTo>
                  <a:pt x="25" y="92"/>
                  <a:pt x="29" y="86"/>
                  <a:pt x="29" y="80"/>
                </a:cubicBezTo>
                <a:cubicBezTo>
                  <a:pt x="29" y="52"/>
                  <a:pt x="52" y="29"/>
                  <a:pt x="80" y="29"/>
                </a:cubicBezTo>
                <a:cubicBezTo>
                  <a:pt x="107" y="29"/>
                  <a:pt x="130" y="52"/>
                  <a:pt x="130" y="80"/>
                </a:cubicBezTo>
                <a:cubicBezTo>
                  <a:pt x="130" y="86"/>
                  <a:pt x="134" y="92"/>
                  <a:pt x="140" y="94"/>
                </a:cubicBezTo>
                <a:cubicBezTo>
                  <a:pt x="140" y="106"/>
                  <a:pt x="140" y="106"/>
                  <a:pt x="140" y="106"/>
                </a:cubicBezTo>
                <a:cubicBezTo>
                  <a:pt x="136" y="103"/>
                  <a:pt x="130" y="101"/>
                  <a:pt x="125" y="101"/>
                </a:cubicBezTo>
                <a:cubicBezTo>
                  <a:pt x="124" y="101"/>
                  <a:pt x="124" y="101"/>
                  <a:pt x="124" y="101"/>
                </a:cubicBezTo>
                <a:cubicBezTo>
                  <a:pt x="122" y="95"/>
                  <a:pt x="116" y="91"/>
                  <a:pt x="110" y="91"/>
                </a:cubicBezTo>
                <a:cubicBezTo>
                  <a:pt x="102" y="91"/>
                  <a:pt x="95" y="97"/>
                  <a:pt x="95" y="105"/>
                </a:cubicBezTo>
                <a:cubicBezTo>
                  <a:pt x="95" y="145"/>
                  <a:pt x="95" y="145"/>
                  <a:pt x="95" y="145"/>
                </a:cubicBezTo>
                <a:cubicBezTo>
                  <a:pt x="95" y="153"/>
                  <a:pt x="102" y="160"/>
                  <a:pt x="110" y="160"/>
                </a:cubicBezTo>
                <a:cubicBezTo>
                  <a:pt x="116" y="160"/>
                  <a:pt x="122" y="156"/>
                  <a:pt x="124" y="150"/>
                </a:cubicBezTo>
                <a:cubicBezTo>
                  <a:pt x="125" y="150"/>
                  <a:pt x="125" y="150"/>
                  <a:pt x="125" y="150"/>
                </a:cubicBezTo>
                <a:cubicBezTo>
                  <a:pt x="138" y="150"/>
                  <a:pt x="149" y="139"/>
                  <a:pt x="149" y="125"/>
                </a:cubicBezTo>
                <a:cubicBezTo>
                  <a:pt x="149" y="94"/>
                  <a:pt x="149" y="94"/>
                  <a:pt x="149" y="94"/>
                </a:cubicBezTo>
                <a:cubicBezTo>
                  <a:pt x="155" y="92"/>
                  <a:pt x="159" y="86"/>
                  <a:pt x="159" y="80"/>
                </a:cubicBezTo>
                <a:cubicBezTo>
                  <a:pt x="159" y="36"/>
                  <a:pt x="124" y="0"/>
                  <a:pt x="80" y="0"/>
                </a:cubicBezTo>
                <a:close/>
                <a:moveTo>
                  <a:pt x="44" y="105"/>
                </a:moveTo>
                <a:cubicBezTo>
                  <a:pt x="44" y="102"/>
                  <a:pt x="47" y="100"/>
                  <a:pt x="50" y="100"/>
                </a:cubicBezTo>
                <a:cubicBezTo>
                  <a:pt x="53" y="100"/>
                  <a:pt x="55" y="102"/>
                  <a:pt x="55" y="105"/>
                </a:cubicBezTo>
                <a:cubicBezTo>
                  <a:pt x="55" y="145"/>
                  <a:pt x="55" y="145"/>
                  <a:pt x="55" y="145"/>
                </a:cubicBezTo>
                <a:cubicBezTo>
                  <a:pt x="55" y="148"/>
                  <a:pt x="53" y="151"/>
                  <a:pt x="50" y="151"/>
                </a:cubicBezTo>
                <a:cubicBezTo>
                  <a:pt x="47" y="151"/>
                  <a:pt x="44" y="148"/>
                  <a:pt x="44" y="145"/>
                </a:cubicBezTo>
                <a:lnTo>
                  <a:pt x="44" y="105"/>
                </a:lnTo>
                <a:close/>
                <a:moveTo>
                  <a:pt x="115" y="145"/>
                </a:moveTo>
                <a:cubicBezTo>
                  <a:pt x="115" y="148"/>
                  <a:pt x="113" y="151"/>
                  <a:pt x="110" y="151"/>
                </a:cubicBezTo>
                <a:cubicBezTo>
                  <a:pt x="107" y="151"/>
                  <a:pt x="104" y="148"/>
                  <a:pt x="104" y="145"/>
                </a:cubicBezTo>
                <a:cubicBezTo>
                  <a:pt x="104" y="105"/>
                  <a:pt x="104" y="105"/>
                  <a:pt x="104" y="105"/>
                </a:cubicBezTo>
                <a:cubicBezTo>
                  <a:pt x="104" y="102"/>
                  <a:pt x="107" y="100"/>
                  <a:pt x="110" y="100"/>
                </a:cubicBezTo>
                <a:cubicBezTo>
                  <a:pt x="113" y="100"/>
                  <a:pt x="115" y="102"/>
                  <a:pt x="115" y="105"/>
                </a:cubicBezTo>
                <a:lnTo>
                  <a:pt x="115" y="145"/>
                </a:lnTo>
                <a:close/>
                <a:moveTo>
                  <a:pt x="125" y="141"/>
                </a:moveTo>
                <a:cubicBezTo>
                  <a:pt x="124" y="141"/>
                  <a:pt x="124" y="141"/>
                  <a:pt x="124" y="141"/>
                </a:cubicBezTo>
                <a:cubicBezTo>
                  <a:pt x="124" y="110"/>
                  <a:pt x="124" y="110"/>
                  <a:pt x="124" y="110"/>
                </a:cubicBezTo>
                <a:cubicBezTo>
                  <a:pt x="125" y="110"/>
                  <a:pt x="125" y="110"/>
                  <a:pt x="125" y="110"/>
                </a:cubicBezTo>
                <a:cubicBezTo>
                  <a:pt x="133" y="110"/>
                  <a:pt x="140" y="117"/>
                  <a:pt x="140" y="125"/>
                </a:cubicBezTo>
                <a:cubicBezTo>
                  <a:pt x="140" y="134"/>
                  <a:pt x="133" y="141"/>
                  <a:pt x="125" y="141"/>
                </a:cubicBezTo>
                <a:close/>
                <a:moveTo>
                  <a:pt x="35" y="110"/>
                </a:moveTo>
                <a:cubicBezTo>
                  <a:pt x="35" y="110"/>
                  <a:pt x="35" y="110"/>
                  <a:pt x="35" y="110"/>
                </a:cubicBezTo>
                <a:cubicBezTo>
                  <a:pt x="35" y="141"/>
                  <a:pt x="35" y="141"/>
                  <a:pt x="35" y="141"/>
                </a:cubicBezTo>
                <a:cubicBezTo>
                  <a:pt x="35" y="141"/>
                  <a:pt x="35" y="141"/>
                  <a:pt x="35" y="141"/>
                </a:cubicBezTo>
                <a:cubicBezTo>
                  <a:pt x="26" y="141"/>
                  <a:pt x="19" y="134"/>
                  <a:pt x="19" y="125"/>
                </a:cubicBezTo>
                <a:cubicBezTo>
                  <a:pt x="19" y="117"/>
                  <a:pt x="26" y="110"/>
                  <a:pt x="35" y="110"/>
                </a:cubicBezTo>
                <a:close/>
                <a:moveTo>
                  <a:pt x="145" y="85"/>
                </a:moveTo>
                <a:cubicBezTo>
                  <a:pt x="142" y="85"/>
                  <a:pt x="139" y="83"/>
                  <a:pt x="139" y="80"/>
                </a:cubicBezTo>
                <a:cubicBezTo>
                  <a:pt x="139" y="47"/>
                  <a:pt x="113" y="20"/>
                  <a:pt x="80" y="20"/>
                </a:cubicBezTo>
                <a:cubicBezTo>
                  <a:pt x="47" y="20"/>
                  <a:pt x="20" y="47"/>
                  <a:pt x="20" y="80"/>
                </a:cubicBezTo>
                <a:cubicBezTo>
                  <a:pt x="20" y="83"/>
                  <a:pt x="18" y="85"/>
                  <a:pt x="15" y="85"/>
                </a:cubicBezTo>
                <a:cubicBezTo>
                  <a:pt x="12" y="85"/>
                  <a:pt x="9" y="83"/>
                  <a:pt x="9" y="80"/>
                </a:cubicBezTo>
                <a:cubicBezTo>
                  <a:pt x="9" y="41"/>
                  <a:pt x="41" y="9"/>
                  <a:pt x="80" y="9"/>
                </a:cubicBezTo>
                <a:cubicBezTo>
                  <a:pt x="118" y="9"/>
                  <a:pt x="150" y="41"/>
                  <a:pt x="150" y="80"/>
                </a:cubicBezTo>
                <a:cubicBezTo>
                  <a:pt x="150" y="83"/>
                  <a:pt x="148" y="85"/>
                  <a:pt x="145" y="8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9" name="Freeform 39">
            <a:extLst>
              <a:ext uri="{FF2B5EF4-FFF2-40B4-BE49-F238E27FC236}">
                <a16:creationId xmlns:a16="http://schemas.microsoft.com/office/drawing/2014/main" xmlns="" id="{CCFF5864-F155-4802-A49E-DFCA422D1A6A}"/>
              </a:ext>
            </a:extLst>
          </p:cNvPr>
          <p:cNvSpPr>
            <a:spLocks noEditPoints="1"/>
          </p:cNvSpPr>
          <p:nvPr/>
        </p:nvSpPr>
        <p:spPr bwMode="auto">
          <a:xfrm>
            <a:off x="5921375" y="2247900"/>
            <a:ext cx="346075" cy="542925"/>
          </a:xfrm>
          <a:custGeom>
            <a:avLst/>
            <a:gdLst>
              <a:gd name="T0" fmla="*/ 84 w 103"/>
              <a:gd name="T1" fmla="*/ 61 h 160"/>
              <a:gd name="T2" fmla="*/ 94 w 103"/>
              <a:gd name="T3" fmla="*/ 27 h 160"/>
              <a:gd name="T4" fmla="*/ 103 w 103"/>
              <a:gd name="T5" fmla="*/ 5 h 160"/>
              <a:gd name="T6" fmla="*/ 5 w 103"/>
              <a:gd name="T7" fmla="*/ 0 h 160"/>
              <a:gd name="T8" fmla="*/ 0 w 103"/>
              <a:gd name="T9" fmla="*/ 14 h 160"/>
              <a:gd name="T10" fmla="*/ 9 w 103"/>
              <a:gd name="T11" fmla="*/ 43 h 160"/>
              <a:gd name="T12" fmla="*/ 32 w 103"/>
              <a:gd name="T13" fmla="*/ 69 h 160"/>
              <a:gd name="T14" fmla="*/ 32 w 103"/>
              <a:gd name="T15" fmla="*/ 91 h 160"/>
              <a:gd name="T16" fmla="*/ 9 w 103"/>
              <a:gd name="T17" fmla="*/ 118 h 160"/>
              <a:gd name="T18" fmla="*/ 0 w 103"/>
              <a:gd name="T19" fmla="*/ 146 h 160"/>
              <a:gd name="T20" fmla="*/ 5 w 103"/>
              <a:gd name="T21" fmla="*/ 160 h 160"/>
              <a:gd name="T22" fmla="*/ 103 w 103"/>
              <a:gd name="T23" fmla="*/ 155 h 160"/>
              <a:gd name="T24" fmla="*/ 94 w 103"/>
              <a:gd name="T25" fmla="*/ 133 h 160"/>
              <a:gd name="T26" fmla="*/ 84 w 103"/>
              <a:gd name="T27" fmla="*/ 99 h 160"/>
              <a:gd name="T28" fmla="*/ 66 w 103"/>
              <a:gd name="T29" fmla="*/ 80 h 160"/>
              <a:gd name="T30" fmla="*/ 14 w 103"/>
              <a:gd name="T31" fmla="*/ 19 h 160"/>
              <a:gd name="T32" fmla="*/ 9 w 103"/>
              <a:gd name="T33" fmla="*/ 9 h 160"/>
              <a:gd name="T34" fmla="*/ 94 w 103"/>
              <a:gd name="T35" fmla="*/ 14 h 160"/>
              <a:gd name="T36" fmla="*/ 14 w 103"/>
              <a:gd name="T37" fmla="*/ 19 h 160"/>
              <a:gd name="T38" fmla="*/ 94 w 103"/>
              <a:gd name="T39" fmla="*/ 146 h 160"/>
              <a:gd name="T40" fmla="*/ 9 w 103"/>
              <a:gd name="T41" fmla="*/ 151 h 160"/>
              <a:gd name="T42" fmla="*/ 14 w 103"/>
              <a:gd name="T43" fmla="*/ 141 h 160"/>
              <a:gd name="T44" fmla="*/ 28 w 103"/>
              <a:gd name="T45" fmla="*/ 132 h 160"/>
              <a:gd name="T46" fmla="*/ 75 w 103"/>
              <a:gd name="T47" fmla="*/ 132 h 160"/>
              <a:gd name="T48" fmla="*/ 56 w 103"/>
              <a:gd name="T49" fmla="*/ 80 h 160"/>
              <a:gd name="T50" fmla="*/ 79 w 103"/>
              <a:gd name="T51" fmla="*/ 107 h 160"/>
              <a:gd name="T52" fmla="*/ 84 w 103"/>
              <a:gd name="T53" fmla="*/ 127 h 160"/>
              <a:gd name="T54" fmla="*/ 49 w 103"/>
              <a:gd name="T55" fmla="*/ 104 h 160"/>
              <a:gd name="T56" fmla="*/ 19 w 103"/>
              <a:gd name="T57" fmla="*/ 118 h 160"/>
              <a:gd name="T58" fmla="*/ 37 w 103"/>
              <a:gd name="T59" fmla="*/ 98 h 160"/>
              <a:gd name="T60" fmla="*/ 37 w 103"/>
              <a:gd name="T61" fmla="*/ 62 h 160"/>
              <a:gd name="T62" fmla="*/ 19 w 103"/>
              <a:gd name="T63" fmla="*/ 43 h 160"/>
              <a:gd name="T64" fmla="*/ 84 w 103"/>
              <a:gd name="T65" fmla="*/ 28 h 160"/>
              <a:gd name="T66" fmla="*/ 79 w 103"/>
              <a:gd name="T67" fmla="*/ 53 h 160"/>
              <a:gd name="T68" fmla="*/ 56 w 103"/>
              <a:gd name="T69" fmla="*/ 80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03" h="160">
                <a:moveTo>
                  <a:pt x="71" y="69"/>
                </a:moveTo>
                <a:cubicBezTo>
                  <a:pt x="84" y="61"/>
                  <a:pt x="84" y="61"/>
                  <a:pt x="84" y="61"/>
                </a:cubicBezTo>
                <a:cubicBezTo>
                  <a:pt x="90" y="57"/>
                  <a:pt x="94" y="50"/>
                  <a:pt x="94" y="43"/>
                </a:cubicBezTo>
                <a:cubicBezTo>
                  <a:pt x="94" y="27"/>
                  <a:pt x="94" y="27"/>
                  <a:pt x="94" y="27"/>
                </a:cubicBezTo>
                <a:cubicBezTo>
                  <a:pt x="99" y="25"/>
                  <a:pt x="103" y="20"/>
                  <a:pt x="103" y="14"/>
                </a:cubicBezTo>
                <a:cubicBezTo>
                  <a:pt x="103" y="5"/>
                  <a:pt x="103" y="5"/>
                  <a:pt x="103" y="5"/>
                </a:cubicBezTo>
                <a:cubicBezTo>
                  <a:pt x="103" y="2"/>
                  <a:pt x="101" y="0"/>
                  <a:pt x="98" y="0"/>
                </a:cubicBezTo>
                <a:cubicBezTo>
                  <a:pt x="5" y="0"/>
                  <a:pt x="5" y="0"/>
                  <a:pt x="5" y="0"/>
                </a:cubicBezTo>
                <a:cubicBezTo>
                  <a:pt x="2" y="0"/>
                  <a:pt x="0" y="2"/>
                  <a:pt x="0" y="5"/>
                </a:cubicBezTo>
                <a:cubicBezTo>
                  <a:pt x="0" y="14"/>
                  <a:pt x="0" y="14"/>
                  <a:pt x="0" y="14"/>
                </a:cubicBezTo>
                <a:cubicBezTo>
                  <a:pt x="0" y="20"/>
                  <a:pt x="4" y="25"/>
                  <a:pt x="9" y="27"/>
                </a:cubicBezTo>
                <a:cubicBezTo>
                  <a:pt x="9" y="43"/>
                  <a:pt x="9" y="43"/>
                  <a:pt x="9" y="43"/>
                </a:cubicBezTo>
                <a:cubicBezTo>
                  <a:pt x="9" y="50"/>
                  <a:pt x="13" y="57"/>
                  <a:pt x="19" y="61"/>
                </a:cubicBezTo>
                <a:cubicBezTo>
                  <a:pt x="32" y="69"/>
                  <a:pt x="32" y="69"/>
                  <a:pt x="32" y="69"/>
                </a:cubicBezTo>
                <a:cubicBezTo>
                  <a:pt x="35" y="72"/>
                  <a:pt x="38" y="76"/>
                  <a:pt x="38" y="80"/>
                </a:cubicBezTo>
                <a:cubicBezTo>
                  <a:pt x="38" y="84"/>
                  <a:pt x="35" y="88"/>
                  <a:pt x="32" y="91"/>
                </a:cubicBezTo>
                <a:cubicBezTo>
                  <a:pt x="19" y="99"/>
                  <a:pt x="19" y="99"/>
                  <a:pt x="19" y="99"/>
                </a:cubicBezTo>
                <a:cubicBezTo>
                  <a:pt x="13" y="103"/>
                  <a:pt x="9" y="110"/>
                  <a:pt x="9" y="118"/>
                </a:cubicBezTo>
                <a:cubicBezTo>
                  <a:pt x="9" y="133"/>
                  <a:pt x="9" y="133"/>
                  <a:pt x="9" y="133"/>
                </a:cubicBezTo>
                <a:cubicBezTo>
                  <a:pt x="4" y="135"/>
                  <a:pt x="0" y="140"/>
                  <a:pt x="0" y="146"/>
                </a:cubicBezTo>
                <a:cubicBezTo>
                  <a:pt x="0" y="155"/>
                  <a:pt x="0" y="155"/>
                  <a:pt x="0" y="155"/>
                </a:cubicBezTo>
                <a:cubicBezTo>
                  <a:pt x="0" y="158"/>
                  <a:pt x="2" y="160"/>
                  <a:pt x="5" y="160"/>
                </a:cubicBezTo>
                <a:cubicBezTo>
                  <a:pt x="98" y="160"/>
                  <a:pt x="98" y="160"/>
                  <a:pt x="98" y="160"/>
                </a:cubicBezTo>
                <a:cubicBezTo>
                  <a:pt x="101" y="160"/>
                  <a:pt x="103" y="158"/>
                  <a:pt x="103" y="155"/>
                </a:cubicBezTo>
                <a:cubicBezTo>
                  <a:pt x="103" y="146"/>
                  <a:pt x="103" y="146"/>
                  <a:pt x="103" y="146"/>
                </a:cubicBezTo>
                <a:cubicBezTo>
                  <a:pt x="103" y="140"/>
                  <a:pt x="99" y="135"/>
                  <a:pt x="94" y="133"/>
                </a:cubicBezTo>
                <a:cubicBezTo>
                  <a:pt x="94" y="118"/>
                  <a:pt x="94" y="118"/>
                  <a:pt x="94" y="118"/>
                </a:cubicBezTo>
                <a:cubicBezTo>
                  <a:pt x="94" y="110"/>
                  <a:pt x="90" y="103"/>
                  <a:pt x="84" y="99"/>
                </a:cubicBezTo>
                <a:cubicBezTo>
                  <a:pt x="71" y="91"/>
                  <a:pt x="71" y="91"/>
                  <a:pt x="71" y="91"/>
                </a:cubicBezTo>
                <a:cubicBezTo>
                  <a:pt x="68" y="88"/>
                  <a:pt x="66" y="84"/>
                  <a:pt x="66" y="80"/>
                </a:cubicBezTo>
                <a:cubicBezTo>
                  <a:pt x="66" y="76"/>
                  <a:pt x="68" y="72"/>
                  <a:pt x="71" y="69"/>
                </a:cubicBezTo>
                <a:close/>
                <a:moveTo>
                  <a:pt x="14" y="19"/>
                </a:moveTo>
                <a:cubicBezTo>
                  <a:pt x="11" y="19"/>
                  <a:pt x="9" y="17"/>
                  <a:pt x="9" y="14"/>
                </a:cubicBezTo>
                <a:cubicBezTo>
                  <a:pt x="9" y="9"/>
                  <a:pt x="9" y="9"/>
                  <a:pt x="9" y="9"/>
                </a:cubicBezTo>
                <a:cubicBezTo>
                  <a:pt x="94" y="9"/>
                  <a:pt x="94" y="9"/>
                  <a:pt x="94" y="9"/>
                </a:cubicBezTo>
                <a:cubicBezTo>
                  <a:pt x="94" y="14"/>
                  <a:pt x="94" y="14"/>
                  <a:pt x="94" y="14"/>
                </a:cubicBezTo>
                <a:cubicBezTo>
                  <a:pt x="94" y="17"/>
                  <a:pt x="92" y="19"/>
                  <a:pt x="89" y="19"/>
                </a:cubicBezTo>
                <a:lnTo>
                  <a:pt x="14" y="19"/>
                </a:lnTo>
                <a:close/>
                <a:moveTo>
                  <a:pt x="89" y="141"/>
                </a:moveTo>
                <a:cubicBezTo>
                  <a:pt x="92" y="141"/>
                  <a:pt x="94" y="143"/>
                  <a:pt x="94" y="146"/>
                </a:cubicBezTo>
                <a:cubicBezTo>
                  <a:pt x="94" y="151"/>
                  <a:pt x="94" y="151"/>
                  <a:pt x="94" y="151"/>
                </a:cubicBezTo>
                <a:cubicBezTo>
                  <a:pt x="9" y="151"/>
                  <a:pt x="9" y="151"/>
                  <a:pt x="9" y="151"/>
                </a:cubicBezTo>
                <a:cubicBezTo>
                  <a:pt x="9" y="146"/>
                  <a:pt x="9" y="146"/>
                  <a:pt x="9" y="146"/>
                </a:cubicBezTo>
                <a:cubicBezTo>
                  <a:pt x="9" y="143"/>
                  <a:pt x="11" y="141"/>
                  <a:pt x="14" y="141"/>
                </a:cubicBezTo>
                <a:lnTo>
                  <a:pt x="89" y="141"/>
                </a:lnTo>
                <a:close/>
                <a:moveTo>
                  <a:pt x="28" y="132"/>
                </a:moveTo>
                <a:cubicBezTo>
                  <a:pt x="52" y="114"/>
                  <a:pt x="52" y="114"/>
                  <a:pt x="52" y="114"/>
                </a:cubicBezTo>
                <a:cubicBezTo>
                  <a:pt x="75" y="132"/>
                  <a:pt x="75" y="132"/>
                  <a:pt x="75" y="132"/>
                </a:cubicBezTo>
                <a:lnTo>
                  <a:pt x="28" y="132"/>
                </a:lnTo>
                <a:close/>
                <a:moveTo>
                  <a:pt x="56" y="80"/>
                </a:moveTo>
                <a:cubicBezTo>
                  <a:pt x="56" y="87"/>
                  <a:pt x="60" y="94"/>
                  <a:pt x="66" y="98"/>
                </a:cubicBezTo>
                <a:cubicBezTo>
                  <a:pt x="79" y="107"/>
                  <a:pt x="79" y="107"/>
                  <a:pt x="79" y="107"/>
                </a:cubicBezTo>
                <a:cubicBezTo>
                  <a:pt x="82" y="109"/>
                  <a:pt x="84" y="113"/>
                  <a:pt x="84" y="118"/>
                </a:cubicBezTo>
                <a:cubicBezTo>
                  <a:pt x="84" y="127"/>
                  <a:pt x="84" y="127"/>
                  <a:pt x="84" y="127"/>
                </a:cubicBezTo>
                <a:cubicBezTo>
                  <a:pt x="54" y="104"/>
                  <a:pt x="54" y="104"/>
                  <a:pt x="54" y="104"/>
                </a:cubicBezTo>
                <a:cubicBezTo>
                  <a:pt x="53" y="103"/>
                  <a:pt x="50" y="103"/>
                  <a:pt x="49" y="104"/>
                </a:cubicBezTo>
                <a:cubicBezTo>
                  <a:pt x="19" y="127"/>
                  <a:pt x="19" y="127"/>
                  <a:pt x="19" y="127"/>
                </a:cubicBezTo>
                <a:cubicBezTo>
                  <a:pt x="19" y="118"/>
                  <a:pt x="19" y="118"/>
                  <a:pt x="19" y="118"/>
                </a:cubicBezTo>
                <a:cubicBezTo>
                  <a:pt x="19" y="113"/>
                  <a:pt x="21" y="109"/>
                  <a:pt x="24" y="107"/>
                </a:cubicBezTo>
                <a:cubicBezTo>
                  <a:pt x="37" y="98"/>
                  <a:pt x="37" y="98"/>
                  <a:pt x="37" y="98"/>
                </a:cubicBezTo>
                <a:cubicBezTo>
                  <a:pt x="43" y="94"/>
                  <a:pt x="47" y="87"/>
                  <a:pt x="47" y="80"/>
                </a:cubicBezTo>
                <a:cubicBezTo>
                  <a:pt x="47" y="73"/>
                  <a:pt x="43" y="66"/>
                  <a:pt x="37" y="62"/>
                </a:cubicBezTo>
                <a:cubicBezTo>
                  <a:pt x="24" y="53"/>
                  <a:pt x="24" y="53"/>
                  <a:pt x="24" y="53"/>
                </a:cubicBezTo>
                <a:cubicBezTo>
                  <a:pt x="21" y="51"/>
                  <a:pt x="19" y="47"/>
                  <a:pt x="19" y="43"/>
                </a:cubicBezTo>
                <a:cubicBezTo>
                  <a:pt x="19" y="28"/>
                  <a:pt x="19" y="28"/>
                  <a:pt x="19" y="28"/>
                </a:cubicBezTo>
                <a:cubicBezTo>
                  <a:pt x="84" y="28"/>
                  <a:pt x="84" y="28"/>
                  <a:pt x="84" y="28"/>
                </a:cubicBezTo>
                <a:cubicBezTo>
                  <a:pt x="84" y="43"/>
                  <a:pt x="84" y="43"/>
                  <a:pt x="84" y="43"/>
                </a:cubicBezTo>
                <a:cubicBezTo>
                  <a:pt x="84" y="47"/>
                  <a:pt x="82" y="51"/>
                  <a:pt x="79" y="53"/>
                </a:cubicBezTo>
                <a:cubicBezTo>
                  <a:pt x="66" y="62"/>
                  <a:pt x="66" y="62"/>
                  <a:pt x="66" y="62"/>
                </a:cubicBezTo>
                <a:cubicBezTo>
                  <a:pt x="60" y="66"/>
                  <a:pt x="56" y="73"/>
                  <a:pt x="56" y="8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0" name="Freeform 40">
            <a:extLst>
              <a:ext uri="{FF2B5EF4-FFF2-40B4-BE49-F238E27FC236}">
                <a16:creationId xmlns:a16="http://schemas.microsoft.com/office/drawing/2014/main" xmlns="" id="{30249D84-61E9-432E-8645-9694030C9D95}"/>
              </a:ext>
            </a:extLst>
          </p:cNvPr>
          <p:cNvSpPr>
            <a:spLocks noEditPoints="1"/>
          </p:cNvSpPr>
          <p:nvPr/>
        </p:nvSpPr>
        <p:spPr bwMode="auto">
          <a:xfrm>
            <a:off x="5826125" y="2859088"/>
            <a:ext cx="539750" cy="544513"/>
          </a:xfrm>
          <a:custGeom>
            <a:avLst/>
            <a:gdLst>
              <a:gd name="T0" fmla="*/ 157 w 160"/>
              <a:gd name="T1" fmla="*/ 80 h 160"/>
              <a:gd name="T2" fmla="*/ 89 w 160"/>
              <a:gd name="T3" fmla="*/ 57 h 160"/>
              <a:gd name="T4" fmla="*/ 89 w 160"/>
              <a:gd name="T5" fmla="*/ 35 h 160"/>
              <a:gd name="T6" fmla="*/ 86 w 160"/>
              <a:gd name="T7" fmla="*/ 31 h 160"/>
              <a:gd name="T8" fmla="*/ 29 w 160"/>
              <a:gd name="T9" fmla="*/ 11 h 160"/>
              <a:gd name="T10" fmla="*/ 15 w 160"/>
              <a:gd name="T11" fmla="*/ 0 h 160"/>
              <a:gd name="T12" fmla="*/ 0 w 160"/>
              <a:gd name="T13" fmla="*/ 15 h 160"/>
              <a:gd name="T14" fmla="*/ 0 w 160"/>
              <a:gd name="T15" fmla="*/ 145 h 160"/>
              <a:gd name="T16" fmla="*/ 15 w 160"/>
              <a:gd name="T17" fmla="*/ 160 h 160"/>
              <a:gd name="T18" fmla="*/ 29 w 160"/>
              <a:gd name="T19" fmla="*/ 145 h 160"/>
              <a:gd name="T20" fmla="*/ 29 w 160"/>
              <a:gd name="T21" fmla="*/ 108 h 160"/>
              <a:gd name="T22" fmla="*/ 80 w 160"/>
              <a:gd name="T23" fmla="*/ 91 h 160"/>
              <a:gd name="T24" fmla="*/ 80 w 160"/>
              <a:gd name="T25" fmla="*/ 109 h 160"/>
              <a:gd name="T26" fmla="*/ 86 w 160"/>
              <a:gd name="T27" fmla="*/ 113 h 160"/>
              <a:gd name="T28" fmla="*/ 157 w 160"/>
              <a:gd name="T29" fmla="*/ 89 h 160"/>
              <a:gd name="T30" fmla="*/ 160 w 160"/>
              <a:gd name="T31" fmla="*/ 85 h 160"/>
              <a:gd name="T32" fmla="*/ 157 w 160"/>
              <a:gd name="T33" fmla="*/ 80 h 160"/>
              <a:gd name="T34" fmla="*/ 20 w 160"/>
              <a:gd name="T35" fmla="*/ 105 h 160"/>
              <a:gd name="T36" fmla="*/ 20 w 160"/>
              <a:gd name="T37" fmla="*/ 145 h 160"/>
              <a:gd name="T38" fmla="*/ 15 w 160"/>
              <a:gd name="T39" fmla="*/ 151 h 160"/>
              <a:gd name="T40" fmla="*/ 9 w 160"/>
              <a:gd name="T41" fmla="*/ 145 h 160"/>
              <a:gd name="T42" fmla="*/ 9 w 160"/>
              <a:gd name="T43" fmla="*/ 15 h 160"/>
              <a:gd name="T44" fmla="*/ 15 w 160"/>
              <a:gd name="T45" fmla="*/ 9 h 160"/>
              <a:gd name="T46" fmla="*/ 20 w 160"/>
              <a:gd name="T47" fmla="*/ 15 h 160"/>
              <a:gd name="T48" fmla="*/ 20 w 160"/>
              <a:gd name="T49" fmla="*/ 105 h 160"/>
              <a:gd name="T50" fmla="*/ 80 w 160"/>
              <a:gd name="T51" fmla="*/ 81 h 160"/>
              <a:gd name="T52" fmla="*/ 29 w 160"/>
              <a:gd name="T53" fmla="*/ 98 h 160"/>
              <a:gd name="T54" fmla="*/ 29 w 160"/>
              <a:gd name="T55" fmla="*/ 21 h 160"/>
              <a:gd name="T56" fmla="*/ 80 w 160"/>
              <a:gd name="T57" fmla="*/ 39 h 160"/>
              <a:gd name="T58" fmla="*/ 80 w 160"/>
              <a:gd name="T59" fmla="*/ 81 h 160"/>
              <a:gd name="T60" fmla="*/ 89 w 160"/>
              <a:gd name="T61" fmla="*/ 102 h 160"/>
              <a:gd name="T62" fmla="*/ 89 w 160"/>
              <a:gd name="T63" fmla="*/ 67 h 160"/>
              <a:gd name="T64" fmla="*/ 141 w 160"/>
              <a:gd name="T65" fmla="*/ 85 h 160"/>
              <a:gd name="T66" fmla="*/ 89 w 160"/>
              <a:gd name="T67" fmla="*/ 102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60" h="160">
                <a:moveTo>
                  <a:pt x="157" y="80"/>
                </a:moveTo>
                <a:cubicBezTo>
                  <a:pt x="89" y="57"/>
                  <a:pt x="89" y="57"/>
                  <a:pt x="89" y="57"/>
                </a:cubicBezTo>
                <a:cubicBezTo>
                  <a:pt x="89" y="35"/>
                  <a:pt x="89" y="35"/>
                  <a:pt x="89" y="35"/>
                </a:cubicBezTo>
                <a:cubicBezTo>
                  <a:pt x="89" y="33"/>
                  <a:pt x="88" y="32"/>
                  <a:pt x="86" y="31"/>
                </a:cubicBezTo>
                <a:cubicBezTo>
                  <a:pt x="29" y="11"/>
                  <a:pt x="29" y="11"/>
                  <a:pt x="29" y="11"/>
                </a:cubicBezTo>
                <a:cubicBezTo>
                  <a:pt x="27" y="5"/>
                  <a:pt x="22" y="0"/>
                  <a:pt x="15" y="0"/>
                </a:cubicBezTo>
                <a:cubicBezTo>
                  <a:pt x="7" y="0"/>
                  <a:pt x="0" y="7"/>
                  <a:pt x="0" y="15"/>
                </a:cubicBezTo>
                <a:cubicBezTo>
                  <a:pt x="0" y="145"/>
                  <a:pt x="0" y="145"/>
                  <a:pt x="0" y="145"/>
                </a:cubicBezTo>
                <a:cubicBezTo>
                  <a:pt x="0" y="153"/>
                  <a:pt x="7" y="160"/>
                  <a:pt x="15" y="160"/>
                </a:cubicBezTo>
                <a:cubicBezTo>
                  <a:pt x="23" y="160"/>
                  <a:pt x="29" y="153"/>
                  <a:pt x="29" y="145"/>
                </a:cubicBezTo>
                <a:cubicBezTo>
                  <a:pt x="29" y="108"/>
                  <a:pt x="29" y="108"/>
                  <a:pt x="29" y="108"/>
                </a:cubicBezTo>
                <a:cubicBezTo>
                  <a:pt x="80" y="91"/>
                  <a:pt x="80" y="91"/>
                  <a:pt x="80" y="91"/>
                </a:cubicBezTo>
                <a:cubicBezTo>
                  <a:pt x="80" y="109"/>
                  <a:pt x="80" y="109"/>
                  <a:pt x="80" y="109"/>
                </a:cubicBezTo>
                <a:cubicBezTo>
                  <a:pt x="80" y="112"/>
                  <a:pt x="83" y="114"/>
                  <a:pt x="86" y="113"/>
                </a:cubicBezTo>
                <a:cubicBezTo>
                  <a:pt x="157" y="89"/>
                  <a:pt x="157" y="89"/>
                  <a:pt x="157" y="89"/>
                </a:cubicBezTo>
                <a:cubicBezTo>
                  <a:pt x="159" y="88"/>
                  <a:pt x="160" y="87"/>
                  <a:pt x="160" y="85"/>
                </a:cubicBezTo>
                <a:cubicBezTo>
                  <a:pt x="160" y="83"/>
                  <a:pt x="159" y="81"/>
                  <a:pt x="157" y="80"/>
                </a:cubicBezTo>
                <a:close/>
                <a:moveTo>
                  <a:pt x="20" y="105"/>
                </a:moveTo>
                <a:cubicBezTo>
                  <a:pt x="20" y="145"/>
                  <a:pt x="20" y="145"/>
                  <a:pt x="20" y="145"/>
                </a:cubicBezTo>
                <a:cubicBezTo>
                  <a:pt x="20" y="148"/>
                  <a:pt x="18" y="151"/>
                  <a:pt x="15" y="151"/>
                </a:cubicBezTo>
                <a:cubicBezTo>
                  <a:pt x="12" y="151"/>
                  <a:pt x="9" y="148"/>
                  <a:pt x="9" y="145"/>
                </a:cubicBezTo>
                <a:cubicBezTo>
                  <a:pt x="9" y="15"/>
                  <a:pt x="9" y="15"/>
                  <a:pt x="9" y="15"/>
                </a:cubicBezTo>
                <a:cubicBezTo>
                  <a:pt x="9" y="12"/>
                  <a:pt x="12" y="9"/>
                  <a:pt x="15" y="9"/>
                </a:cubicBezTo>
                <a:cubicBezTo>
                  <a:pt x="18" y="9"/>
                  <a:pt x="20" y="12"/>
                  <a:pt x="20" y="15"/>
                </a:cubicBezTo>
                <a:lnTo>
                  <a:pt x="20" y="105"/>
                </a:lnTo>
                <a:close/>
                <a:moveTo>
                  <a:pt x="80" y="81"/>
                </a:moveTo>
                <a:cubicBezTo>
                  <a:pt x="29" y="98"/>
                  <a:pt x="29" y="98"/>
                  <a:pt x="29" y="98"/>
                </a:cubicBezTo>
                <a:cubicBezTo>
                  <a:pt x="29" y="21"/>
                  <a:pt x="29" y="21"/>
                  <a:pt x="29" y="21"/>
                </a:cubicBezTo>
                <a:cubicBezTo>
                  <a:pt x="80" y="39"/>
                  <a:pt x="80" y="39"/>
                  <a:pt x="80" y="39"/>
                </a:cubicBezTo>
                <a:cubicBezTo>
                  <a:pt x="80" y="40"/>
                  <a:pt x="80" y="79"/>
                  <a:pt x="80" y="81"/>
                </a:cubicBezTo>
                <a:close/>
                <a:moveTo>
                  <a:pt x="89" y="102"/>
                </a:moveTo>
                <a:cubicBezTo>
                  <a:pt x="89" y="95"/>
                  <a:pt x="89" y="74"/>
                  <a:pt x="89" y="67"/>
                </a:cubicBezTo>
                <a:cubicBezTo>
                  <a:pt x="141" y="85"/>
                  <a:pt x="141" y="85"/>
                  <a:pt x="141" y="85"/>
                </a:cubicBezTo>
                <a:lnTo>
                  <a:pt x="89" y="10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1" name="Freeform 41">
            <a:extLst>
              <a:ext uri="{FF2B5EF4-FFF2-40B4-BE49-F238E27FC236}">
                <a16:creationId xmlns:a16="http://schemas.microsoft.com/office/drawing/2014/main" xmlns="" id="{0630C3E2-FEF8-442F-B378-D65FC2FB39F4}"/>
              </a:ext>
            </a:extLst>
          </p:cNvPr>
          <p:cNvSpPr>
            <a:spLocks noEditPoints="1"/>
          </p:cNvSpPr>
          <p:nvPr/>
        </p:nvSpPr>
        <p:spPr bwMode="auto">
          <a:xfrm>
            <a:off x="5907088" y="3471863"/>
            <a:ext cx="368300" cy="542925"/>
          </a:xfrm>
          <a:custGeom>
            <a:avLst/>
            <a:gdLst>
              <a:gd name="T0" fmla="*/ 20 w 109"/>
              <a:gd name="T1" fmla="*/ 35 h 160"/>
              <a:gd name="T2" fmla="*/ 55 w 109"/>
              <a:gd name="T3" fmla="*/ 119 h 160"/>
              <a:gd name="T4" fmla="*/ 89 w 109"/>
              <a:gd name="T5" fmla="*/ 35 h 160"/>
              <a:gd name="T6" fmla="*/ 55 w 109"/>
              <a:gd name="T7" fmla="*/ 110 h 160"/>
              <a:gd name="T8" fmla="*/ 80 w 109"/>
              <a:gd name="T9" fmla="*/ 89 h 160"/>
              <a:gd name="T10" fmla="*/ 80 w 109"/>
              <a:gd name="T11" fmla="*/ 80 h 160"/>
              <a:gd name="T12" fmla="*/ 29 w 109"/>
              <a:gd name="T13" fmla="*/ 35 h 160"/>
              <a:gd name="T14" fmla="*/ 80 w 109"/>
              <a:gd name="T15" fmla="*/ 35 h 160"/>
              <a:gd name="T16" fmla="*/ 105 w 109"/>
              <a:gd name="T17" fmla="*/ 60 h 160"/>
              <a:gd name="T18" fmla="*/ 100 w 109"/>
              <a:gd name="T19" fmla="*/ 85 h 160"/>
              <a:gd name="T20" fmla="*/ 9 w 109"/>
              <a:gd name="T21" fmla="*/ 85 h 160"/>
              <a:gd name="T22" fmla="*/ 5 w 109"/>
              <a:gd name="T23" fmla="*/ 60 h 160"/>
              <a:gd name="T24" fmla="*/ 0 w 109"/>
              <a:gd name="T25" fmla="*/ 85 h 160"/>
              <a:gd name="T26" fmla="*/ 50 w 109"/>
              <a:gd name="T27" fmla="*/ 151 h 160"/>
              <a:gd name="T28" fmla="*/ 30 w 109"/>
              <a:gd name="T29" fmla="*/ 155 h 160"/>
              <a:gd name="T30" fmla="*/ 75 w 109"/>
              <a:gd name="T31" fmla="*/ 160 h 160"/>
              <a:gd name="T32" fmla="*/ 75 w 109"/>
              <a:gd name="T33" fmla="*/ 151 h 160"/>
              <a:gd name="T34" fmla="*/ 59 w 109"/>
              <a:gd name="T35" fmla="*/ 139 h 160"/>
              <a:gd name="T36" fmla="*/ 109 w 109"/>
              <a:gd name="T37" fmla="*/ 65 h 160"/>
              <a:gd name="T38" fmla="*/ 45 w 109"/>
              <a:gd name="T39" fmla="*/ 40 h 160"/>
              <a:gd name="T40" fmla="*/ 45 w 109"/>
              <a:gd name="T41" fmla="*/ 50 h 160"/>
              <a:gd name="T42" fmla="*/ 45 w 109"/>
              <a:gd name="T43" fmla="*/ 40 h 160"/>
              <a:gd name="T44" fmla="*/ 70 w 109"/>
              <a:gd name="T45" fmla="*/ 45 h 160"/>
              <a:gd name="T46" fmla="*/ 60 w 109"/>
              <a:gd name="T47" fmla="*/ 45 h 160"/>
              <a:gd name="T48" fmla="*/ 45 w 109"/>
              <a:gd name="T49" fmla="*/ 60 h 160"/>
              <a:gd name="T50" fmla="*/ 45 w 109"/>
              <a:gd name="T51" fmla="*/ 70 h 160"/>
              <a:gd name="T52" fmla="*/ 45 w 109"/>
              <a:gd name="T53" fmla="*/ 60 h 160"/>
              <a:gd name="T54" fmla="*/ 70 w 109"/>
              <a:gd name="T55" fmla="*/ 65 h 160"/>
              <a:gd name="T56" fmla="*/ 60 w 109"/>
              <a:gd name="T57" fmla="*/ 65 h 160"/>
              <a:gd name="T58" fmla="*/ 45 w 109"/>
              <a:gd name="T59" fmla="*/ 20 h 160"/>
              <a:gd name="T60" fmla="*/ 45 w 109"/>
              <a:gd name="T61" fmla="*/ 30 h 160"/>
              <a:gd name="T62" fmla="*/ 45 w 109"/>
              <a:gd name="T63" fmla="*/ 20 h 160"/>
              <a:gd name="T64" fmla="*/ 70 w 109"/>
              <a:gd name="T65" fmla="*/ 25 h 160"/>
              <a:gd name="T66" fmla="*/ 60 w 109"/>
              <a:gd name="T67" fmla="*/ 25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09" h="160">
                <a:moveTo>
                  <a:pt x="55" y="0"/>
                </a:moveTo>
                <a:cubicBezTo>
                  <a:pt x="36" y="0"/>
                  <a:pt x="20" y="16"/>
                  <a:pt x="20" y="35"/>
                </a:cubicBezTo>
                <a:cubicBezTo>
                  <a:pt x="20" y="85"/>
                  <a:pt x="20" y="85"/>
                  <a:pt x="20" y="85"/>
                </a:cubicBezTo>
                <a:cubicBezTo>
                  <a:pt x="20" y="104"/>
                  <a:pt x="36" y="119"/>
                  <a:pt x="55" y="119"/>
                </a:cubicBezTo>
                <a:cubicBezTo>
                  <a:pt x="74" y="119"/>
                  <a:pt x="89" y="104"/>
                  <a:pt x="89" y="85"/>
                </a:cubicBezTo>
                <a:cubicBezTo>
                  <a:pt x="89" y="35"/>
                  <a:pt x="89" y="35"/>
                  <a:pt x="89" y="35"/>
                </a:cubicBezTo>
                <a:cubicBezTo>
                  <a:pt x="89" y="16"/>
                  <a:pt x="74" y="0"/>
                  <a:pt x="55" y="0"/>
                </a:cubicBezTo>
                <a:close/>
                <a:moveTo>
                  <a:pt x="55" y="110"/>
                </a:moveTo>
                <a:cubicBezTo>
                  <a:pt x="42" y="110"/>
                  <a:pt x="32" y="101"/>
                  <a:pt x="30" y="89"/>
                </a:cubicBezTo>
                <a:cubicBezTo>
                  <a:pt x="80" y="89"/>
                  <a:pt x="80" y="89"/>
                  <a:pt x="80" y="89"/>
                </a:cubicBezTo>
                <a:cubicBezTo>
                  <a:pt x="77" y="101"/>
                  <a:pt x="67" y="110"/>
                  <a:pt x="55" y="110"/>
                </a:cubicBezTo>
                <a:close/>
                <a:moveTo>
                  <a:pt x="80" y="80"/>
                </a:moveTo>
                <a:cubicBezTo>
                  <a:pt x="29" y="80"/>
                  <a:pt x="29" y="80"/>
                  <a:pt x="29" y="80"/>
                </a:cubicBezTo>
                <a:cubicBezTo>
                  <a:pt x="29" y="35"/>
                  <a:pt x="29" y="35"/>
                  <a:pt x="29" y="35"/>
                </a:cubicBezTo>
                <a:cubicBezTo>
                  <a:pt x="29" y="21"/>
                  <a:pt x="41" y="9"/>
                  <a:pt x="55" y="9"/>
                </a:cubicBezTo>
                <a:cubicBezTo>
                  <a:pt x="69" y="9"/>
                  <a:pt x="80" y="21"/>
                  <a:pt x="80" y="35"/>
                </a:cubicBezTo>
                <a:lnTo>
                  <a:pt x="80" y="80"/>
                </a:lnTo>
                <a:close/>
                <a:moveTo>
                  <a:pt x="105" y="60"/>
                </a:moveTo>
                <a:cubicBezTo>
                  <a:pt x="102" y="60"/>
                  <a:pt x="100" y="62"/>
                  <a:pt x="100" y="65"/>
                </a:cubicBezTo>
                <a:cubicBezTo>
                  <a:pt x="100" y="85"/>
                  <a:pt x="100" y="85"/>
                  <a:pt x="100" y="85"/>
                </a:cubicBezTo>
                <a:cubicBezTo>
                  <a:pt x="100" y="110"/>
                  <a:pt x="80" y="130"/>
                  <a:pt x="55" y="130"/>
                </a:cubicBezTo>
                <a:cubicBezTo>
                  <a:pt x="30" y="130"/>
                  <a:pt x="9" y="110"/>
                  <a:pt x="9" y="85"/>
                </a:cubicBezTo>
                <a:cubicBezTo>
                  <a:pt x="9" y="65"/>
                  <a:pt x="9" y="65"/>
                  <a:pt x="9" y="65"/>
                </a:cubicBezTo>
                <a:cubicBezTo>
                  <a:pt x="9" y="62"/>
                  <a:pt x="7" y="60"/>
                  <a:pt x="5" y="60"/>
                </a:cubicBezTo>
                <a:cubicBezTo>
                  <a:pt x="2" y="60"/>
                  <a:pt x="0" y="62"/>
                  <a:pt x="0" y="65"/>
                </a:cubicBezTo>
                <a:cubicBezTo>
                  <a:pt x="0" y="85"/>
                  <a:pt x="0" y="85"/>
                  <a:pt x="0" y="85"/>
                </a:cubicBezTo>
                <a:cubicBezTo>
                  <a:pt x="0" y="113"/>
                  <a:pt x="22" y="137"/>
                  <a:pt x="50" y="139"/>
                </a:cubicBezTo>
                <a:cubicBezTo>
                  <a:pt x="50" y="151"/>
                  <a:pt x="50" y="151"/>
                  <a:pt x="50" y="151"/>
                </a:cubicBezTo>
                <a:cubicBezTo>
                  <a:pt x="35" y="151"/>
                  <a:pt x="35" y="151"/>
                  <a:pt x="35" y="151"/>
                </a:cubicBezTo>
                <a:cubicBezTo>
                  <a:pt x="32" y="151"/>
                  <a:pt x="30" y="153"/>
                  <a:pt x="30" y="155"/>
                </a:cubicBezTo>
                <a:cubicBezTo>
                  <a:pt x="30" y="158"/>
                  <a:pt x="32" y="160"/>
                  <a:pt x="35" y="160"/>
                </a:cubicBezTo>
                <a:cubicBezTo>
                  <a:pt x="75" y="160"/>
                  <a:pt x="75" y="160"/>
                  <a:pt x="75" y="160"/>
                </a:cubicBezTo>
                <a:cubicBezTo>
                  <a:pt x="77" y="160"/>
                  <a:pt x="79" y="158"/>
                  <a:pt x="79" y="155"/>
                </a:cubicBezTo>
                <a:cubicBezTo>
                  <a:pt x="79" y="153"/>
                  <a:pt x="77" y="151"/>
                  <a:pt x="75" y="151"/>
                </a:cubicBezTo>
                <a:cubicBezTo>
                  <a:pt x="59" y="151"/>
                  <a:pt x="59" y="151"/>
                  <a:pt x="59" y="151"/>
                </a:cubicBezTo>
                <a:cubicBezTo>
                  <a:pt x="59" y="139"/>
                  <a:pt x="59" y="139"/>
                  <a:pt x="59" y="139"/>
                </a:cubicBezTo>
                <a:cubicBezTo>
                  <a:pt x="87" y="137"/>
                  <a:pt x="109" y="113"/>
                  <a:pt x="109" y="85"/>
                </a:cubicBezTo>
                <a:cubicBezTo>
                  <a:pt x="109" y="65"/>
                  <a:pt x="109" y="65"/>
                  <a:pt x="109" y="65"/>
                </a:cubicBezTo>
                <a:cubicBezTo>
                  <a:pt x="109" y="62"/>
                  <a:pt x="107" y="60"/>
                  <a:pt x="105" y="60"/>
                </a:cubicBezTo>
                <a:close/>
                <a:moveTo>
                  <a:pt x="45" y="40"/>
                </a:moveTo>
                <a:cubicBezTo>
                  <a:pt x="47" y="40"/>
                  <a:pt x="50" y="42"/>
                  <a:pt x="50" y="45"/>
                </a:cubicBezTo>
                <a:cubicBezTo>
                  <a:pt x="50" y="47"/>
                  <a:pt x="47" y="50"/>
                  <a:pt x="45" y="50"/>
                </a:cubicBezTo>
                <a:cubicBezTo>
                  <a:pt x="42" y="50"/>
                  <a:pt x="40" y="47"/>
                  <a:pt x="40" y="45"/>
                </a:cubicBezTo>
                <a:cubicBezTo>
                  <a:pt x="40" y="42"/>
                  <a:pt x="42" y="40"/>
                  <a:pt x="45" y="40"/>
                </a:cubicBezTo>
                <a:close/>
                <a:moveTo>
                  <a:pt x="65" y="40"/>
                </a:moveTo>
                <a:cubicBezTo>
                  <a:pt x="67" y="40"/>
                  <a:pt x="70" y="42"/>
                  <a:pt x="70" y="45"/>
                </a:cubicBezTo>
                <a:cubicBezTo>
                  <a:pt x="70" y="47"/>
                  <a:pt x="67" y="50"/>
                  <a:pt x="65" y="50"/>
                </a:cubicBezTo>
                <a:cubicBezTo>
                  <a:pt x="62" y="50"/>
                  <a:pt x="60" y="47"/>
                  <a:pt x="60" y="45"/>
                </a:cubicBezTo>
                <a:cubicBezTo>
                  <a:pt x="60" y="42"/>
                  <a:pt x="62" y="40"/>
                  <a:pt x="65" y="40"/>
                </a:cubicBezTo>
                <a:close/>
                <a:moveTo>
                  <a:pt x="45" y="60"/>
                </a:moveTo>
                <a:cubicBezTo>
                  <a:pt x="47" y="60"/>
                  <a:pt x="50" y="62"/>
                  <a:pt x="50" y="65"/>
                </a:cubicBezTo>
                <a:cubicBezTo>
                  <a:pt x="50" y="67"/>
                  <a:pt x="47" y="70"/>
                  <a:pt x="45" y="70"/>
                </a:cubicBezTo>
                <a:cubicBezTo>
                  <a:pt x="42" y="70"/>
                  <a:pt x="40" y="67"/>
                  <a:pt x="40" y="65"/>
                </a:cubicBezTo>
                <a:cubicBezTo>
                  <a:pt x="40" y="62"/>
                  <a:pt x="42" y="60"/>
                  <a:pt x="45" y="60"/>
                </a:cubicBezTo>
                <a:close/>
                <a:moveTo>
                  <a:pt x="65" y="60"/>
                </a:moveTo>
                <a:cubicBezTo>
                  <a:pt x="67" y="60"/>
                  <a:pt x="70" y="62"/>
                  <a:pt x="70" y="65"/>
                </a:cubicBezTo>
                <a:cubicBezTo>
                  <a:pt x="70" y="67"/>
                  <a:pt x="67" y="70"/>
                  <a:pt x="65" y="70"/>
                </a:cubicBezTo>
                <a:cubicBezTo>
                  <a:pt x="62" y="70"/>
                  <a:pt x="60" y="67"/>
                  <a:pt x="60" y="65"/>
                </a:cubicBezTo>
                <a:cubicBezTo>
                  <a:pt x="60" y="62"/>
                  <a:pt x="62" y="60"/>
                  <a:pt x="65" y="60"/>
                </a:cubicBezTo>
                <a:close/>
                <a:moveTo>
                  <a:pt x="45" y="20"/>
                </a:moveTo>
                <a:cubicBezTo>
                  <a:pt x="47" y="20"/>
                  <a:pt x="50" y="22"/>
                  <a:pt x="50" y="25"/>
                </a:cubicBezTo>
                <a:cubicBezTo>
                  <a:pt x="50" y="27"/>
                  <a:pt x="47" y="30"/>
                  <a:pt x="45" y="30"/>
                </a:cubicBezTo>
                <a:cubicBezTo>
                  <a:pt x="42" y="30"/>
                  <a:pt x="40" y="27"/>
                  <a:pt x="40" y="25"/>
                </a:cubicBezTo>
                <a:cubicBezTo>
                  <a:pt x="40" y="22"/>
                  <a:pt x="42" y="20"/>
                  <a:pt x="45" y="20"/>
                </a:cubicBezTo>
                <a:close/>
                <a:moveTo>
                  <a:pt x="65" y="20"/>
                </a:moveTo>
                <a:cubicBezTo>
                  <a:pt x="67" y="20"/>
                  <a:pt x="70" y="22"/>
                  <a:pt x="70" y="25"/>
                </a:cubicBezTo>
                <a:cubicBezTo>
                  <a:pt x="70" y="27"/>
                  <a:pt x="67" y="30"/>
                  <a:pt x="65" y="30"/>
                </a:cubicBezTo>
                <a:cubicBezTo>
                  <a:pt x="62" y="30"/>
                  <a:pt x="60" y="27"/>
                  <a:pt x="60" y="25"/>
                </a:cubicBezTo>
                <a:cubicBezTo>
                  <a:pt x="60" y="22"/>
                  <a:pt x="62" y="20"/>
                  <a:pt x="65" y="2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2" name="Freeform 42">
            <a:extLst>
              <a:ext uri="{FF2B5EF4-FFF2-40B4-BE49-F238E27FC236}">
                <a16:creationId xmlns:a16="http://schemas.microsoft.com/office/drawing/2014/main" xmlns="" id="{A87155CB-7487-43F0-8675-7D6CFDE90F17}"/>
              </a:ext>
            </a:extLst>
          </p:cNvPr>
          <p:cNvSpPr>
            <a:spLocks noEditPoints="1"/>
          </p:cNvSpPr>
          <p:nvPr/>
        </p:nvSpPr>
        <p:spPr bwMode="auto">
          <a:xfrm>
            <a:off x="5826125" y="4110038"/>
            <a:ext cx="539750" cy="473075"/>
          </a:xfrm>
          <a:custGeom>
            <a:avLst/>
            <a:gdLst>
              <a:gd name="T0" fmla="*/ 70 w 160"/>
              <a:gd name="T1" fmla="*/ 80 h 139"/>
              <a:gd name="T2" fmla="*/ 110 w 160"/>
              <a:gd name="T3" fmla="*/ 80 h 139"/>
              <a:gd name="T4" fmla="*/ 90 w 160"/>
              <a:gd name="T5" fmla="*/ 90 h 139"/>
              <a:gd name="T6" fmla="*/ 90 w 160"/>
              <a:gd name="T7" fmla="*/ 69 h 139"/>
              <a:gd name="T8" fmla="*/ 90 w 160"/>
              <a:gd name="T9" fmla="*/ 90 h 139"/>
              <a:gd name="T10" fmla="*/ 130 w 160"/>
              <a:gd name="T11" fmla="*/ 20 h 139"/>
              <a:gd name="T12" fmla="*/ 115 w 160"/>
              <a:gd name="T13" fmla="*/ 0 h 139"/>
              <a:gd name="T14" fmla="*/ 50 w 160"/>
              <a:gd name="T15" fmla="*/ 15 h 139"/>
              <a:gd name="T16" fmla="*/ 40 w 160"/>
              <a:gd name="T17" fmla="*/ 20 h 139"/>
              <a:gd name="T18" fmla="*/ 25 w 160"/>
              <a:gd name="T19" fmla="*/ 0 h 139"/>
              <a:gd name="T20" fmla="*/ 10 w 160"/>
              <a:gd name="T21" fmla="*/ 21 h 139"/>
              <a:gd name="T22" fmla="*/ 0 w 160"/>
              <a:gd name="T23" fmla="*/ 125 h 139"/>
              <a:gd name="T24" fmla="*/ 145 w 160"/>
              <a:gd name="T25" fmla="*/ 139 h 139"/>
              <a:gd name="T26" fmla="*/ 160 w 160"/>
              <a:gd name="T27" fmla="*/ 35 h 139"/>
              <a:gd name="T28" fmla="*/ 60 w 160"/>
              <a:gd name="T29" fmla="*/ 15 h 139"/>
              <a:gd name="T30" fmla="*/ 115 w 160"/>
              <a:gd name="T31" fmla="*/ 9 h 139"/>
              <a:gd name="T32" fmla="*/ 120 w 160"/>
              <a:gd name="T33" fmla="*/ 20 h 139"/>
              <a:gd name="T34" fmla="*/ 60 w 160"/>
              <a:gd name="T35" fmla="*/ 15 h 139"/>
              <a:gd name="T36" fmla="*/ 25 w 160"/>
              <a:gd name="T37" fmla="*/ 9 h 139"/>
              <a:gd name="T38" fmla="*/ 30 w 160"/>
              <a:gd name="T39" fmla="*/ 20 h 139"/>
              <a:gd name="T40" fmla="*/ 20 w 160"/>
              <a:gd name="T41" fmla="*/ 15 h 139"/>
              <a:gd name="T42" fmla="*/ 25 w 160"/>
              <a:gd name="T43" fmla="*/ 49 h 139"/>
              <a:gd name="T44" fmla="*/ 30 w 160"/>
              <a:gd name="T45" fmla="*/ 105 h 139"/>
              <a:gd name="T46" fmla="*/ 9 w 160"/>
              <a:gd name="T47" fmla="*/ 110 h 139"/>
              <a:gd name="T48" fmla="*/ 151 w 160"/>
              <a:gd name="T49" fmla="*/ 125 h 139"/>
              <a:gd name="T50" fmla="*/ 15 w 160"/>
              <a:gd name="T51" fmla="*/ 130 h 139"/>
              <a:gd name="T52" fmla="*/ 9 w 160"/>
              <a:gd name="T53" fmla="*/ 119 h 139"/>
              <a:gd name="T54" fmla="*/ 40 w 160"/>
              <a:gd name="T55" fmla="*/ 105 h 139"/>
              <a:gd name="T56" fmla="*/ 51 w 160"/>
              <a:gd name="T57" fmla="*/ 84 h 139"/>
              <a:gd name="T58" fmla="*/ 129 w 160"/>
              <a:gd name="T59" fmla="*/ 84 h 139"/>
              <a:gd name="T60" fmla="*/ 151 w 160"/>
              <a:gd name="T61" fmla="*/ 125 h 139"/>
              <a:gd name="T62" fmla="*/ 120 w 160"/>
              <a:gd name="T63" fmla="*/ 79 h 139"/>
              <a:gd name="T64" fmla="*/ 89 w 160"/>
              <a:gd name="T65" fmla="*/ 110 h 139"/>
              <a:gd name="T66" fmla="*/ 90 w 160"/>
              <a:gd name="T67" fmla="*/ 49 h 139"/>
              <a:gd name="T68" fmla="*/ 129 w 160"/>
              <a:gd name="T69" fmla="*/ 75 h 139"/>
              <a:gd name="T70" fmla="*/ 51 w 160"/>
              <a:gd name="T71" fmla="*/ 75 h 139"/>
              <a:gd name="T72" fmla="*/ 40 w 160"/>
              <a:gd name="T73" fmla="*/ 55 h 139"/>
              <a:gd name="T74" fmla="*/ 9 w 160"/>
              <a:gd name="T75" fmla="*/ 40 h 139"/>
              <a:gd name="T76" fmla="*/ 15 w 160"/>
              <a:gd name="T77" fmla="*/ 29 h 139"/>
              <a:gd name="T78" fmla="*/ 145 w 160"/>
              <a:gd name="T79" fmla="*/ 29 h 139"/>
              <a:gd name="T80" fmla="*/ 151 w 160"/>
              <a:gd name="T81" fmla="*/ 75 h 139"/>
              <a:gd name="T82" fmla="*/ 140 w 160"/>
              <a:gd name="T83" fmla="*/ 45 h 139"/>
              <a:gd name="T84" fmla="*/ 130 w 160"/>
              <a:gd name="T85" fmla="*/ 45 h 1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160" h="139">
                <a:moveTo>
                  <a:pt x="90" y="60"/>
                </a:moveTo>
                <a:cubicBezTo>
                  <a:pt x="79" y="60"/>
                  <a:pt x="70" y="69"/>
                  <a:pt x="70" y="80"/>
                </a:cubicBezTo>
                <a:cubicBezTo>
                  <a:pt x="70" y="91"/>
                  <a:pt x="79" y="99"/>
                  <a:pt x="90" y="99"/>
                </a:cubicBezTo>
                <a:cubicBezTo>
                  <a:pt x="101" y="99"/>
                  <a:pt x="110" y="91"/>
                  <a:pt x="110" y="80"/>
                </a:cubicBezTo>
                <a:cubicBezTo>
                  <a:pt x="110" y="69"/>
                  <a:pt x="101" y="60"/>
                  <a:pt x="90" y="60"/>
                </a:cubicBezTo>
                <a:close/>
                <a:moveTo>
                  <a:pt x="90" y="90"/>
                </a:moveTo>
                <a:cubicBezTo>
                  <a:pt x="84" y="90"/>
                  <a:pt x="80" y="85"/>
                  <a:pt x="80" y="80"/>
                </a:cubicBezTo>
                <a:cubicBezTo>
                  <a:pt x="80" y="74"/>
                  <a:pt x="84" y="69"/>
                  <a:pt x="90" y="69"/>
                </a:cubicBezTo>
                <a:cubicBezTo>
                  <a:pt x="96" y="69"/>
                  <a:pt x="100" y="74"/>
                  <a:pt x="100" y="80"/>
                </a:cubicBezTo>
                <a:cubicBezTo>
                  <a:pt x="100" y="85"/>
                  <a:pt x="96" y="90"/>
                  <a:pt x="90" y="90"/>
                </a:cubicBezTo>
                <a:close/>
                <a:moveTo>
                  <a:pt x="145" y="20"/>
                </a:moveTo>
                <a:cubicBezTo>
                  <a:pt x="130" y="20"/>
                  <a:pt x="130" y="20"/>
                  <a:pt x="130" y="20"/>
                </a:cubicBezTo>
                <a:cubicBezTo>
                  <a:pt x="130" y="15"/>
                  <a:pt x="130" y="15"/>
                  <a:pt x="130" y="15"/>
                </a:cubicBezTo>
                <a:cubicBezTo>
                  <a:pt x="130" y="7"/>
                  <a:pt x="123" y="0"/>
                  <a:pt x="115" y="0"/>
                </a:cubicBezTo>
                <a:cubicBezTo>
                  <a:pt x="65" y="0"/>
                  <a:pt x="65" y="0"/>
                  <a:pt x="65" y="0"/>
                </a:cubicBezTo>
                <a:cubicBezTo>
                  <a:pt x="57" y="0"/>
                  <a:pt x="50" y="7"/>
                  <a:pt x="50" y="15"/>
                </a:cubicBezTo>
                <a:cubicBezTo>
                  <a:pt x="50" y="20"/>
                  <a:pt x="50" y="20"/>
                  <a:pt x="50" y="20"/>
                </a:cubicBezTo>
                <a:cubicBezTo>
                  <a:pt x="40" y="20"/>
                  <a:pt x="40" y="20"/>
                  <a:pt x="40" y="20"/>
                </a:cubicBezTo>
                <a:cubicBezTo>
                  <a:pt x="40" y="15"/>
                  <a:pt x="40" y="15"/>
                  <a:pt x="40" y="15"/>
                </a:cubicBezTo>
                <a:cubicBezTo>
                  <a:pt x="40" y="7"/>
                  <a:pt x="33" y="0"/>
                  <a:pt x="25" y="0"/>
                </a:cubicBezTo>
                <a:cubicBezTo>
                  <a:pt x="17" y="0"/>
                  <a:pt x="10" y="7"/>
                  <a:pt x="10" y="15"/>
                </a:cubicBezTo>
                <a:cubicBezTo>
                  <a:pt x="10" y="21"/>
                  <a:pt x="10" y="21"/>
                  <a:pt x="10" y="21"/>
                </a:cubicBezTo>
                <a:cubicBezTo>
                  <a:pt x="4" y="23"/>
                  <a:pt x="0" y="28"/>
                  <a:pt x="0" y="35"/>
                </a:cubicBezTo>
                <a:cubicBezTo>
                  <a:pt x="0" y="125"/>
                  <a:pt x="0" y="125"/>
                  <a:pt x="0" y="125"/>
                </a:cubicBezTo>
                <a:cubicBezTo>
                  <a:pt x="0" y="133"/>
                  <a:pt x="7" y="139"/>
                  <a:pt x="15" y="139"/>
                </a:cubicBezTo>
                <a:cubicBezTo>
                  <a:pt x="145" y="139"/>
                  <a:pt x="145" y="139"/>
                  <a:pt x="145" y="139"/>
                </a:cubicBezTo>
                <a:cubicBezTo>
                  <a:pt x="153" y="139"/>
                  <a:pt x="160" y="133"/>
                  <a:pt x="160" y="125"/>
                </a:cubicBezTo>
                <a:cubicBezTo>
                  <a:pt x="160" y="35"/>
                  <a:pt x="160" y="35"/>
                  <a:pt x="160" y="35"/>
                </a:cubicBezTo>
                <a:cubicBezTo>
                  <a:pt x="160" y="27"/>
                  <a:pt x="153" y="20"/>
                  <a:pt x="145" y="20"/>
                </a:cubicBezTo>
                <a:close/>
                <a:moveTo>
                  <a:pt x="60" y="15"/>
                </a:moveTo>
                <a:cubicBezTo>
                  <a:pt x="60" y="12"/>
                  <a:pt x="62" y="9"/>
                  <a:pt x="65" y="9"/>
                </a:cubicBezTo>
                <a:cubicBezTo>
                  <a:pt x="115" y="9"/>
                  <a:pt x="115" y="9"/>
                  <a:pt x="115" y="9"/>
                </a:cubicBezTo>
                <a:cubicBezTo>
                  <a:pt x="118" y="9"/>
                  <a:pt x="120" y="12"/>
                  <a:pt x="120" y="15"/>
                </a:cubicBezTo>
                <a:cubicBezTo>
                  <a:pt x="120" y="20"/>
                  <a:pt x="120" y="20"/>
                  <a:pt x="120" y="20"/>
                </a:cubicBezTo>
                <a:cubicBezTo>
                  <a:pt x="60" y="20"/>
                  <a:pt x="60" y="20"/>
                  <a:pt x="60" y="20"/>
                </a:cubicBezTo>
                <a:lnTo>
                  <a:pt x="60" y="15"/>
                </a:lnTo>
                <a:close/>
                <a:moveTo>
                  <a:pt x="20" y="15"/>
                </a:moveTo>
                <a:cubicBezTo>
                  <a:pt x="20" y="12"/>
                  <a:pt x="22" y="9"/>
                  <a:pt x="25" y="9"/>
                </a:cubicBezTo>
                <a:cubicBezTo>
                  <a:pt x="28" y="9"/>
                  <a:pt x="30" y="12"/>
                  <a:pt x="30" y="15"/>
                </a:cubicBezTo>
                <a:cubicBezTo>
                  <a:pt x="30" y="20"/>
                  <a:pt x="30" y="20"/>
                  <a:pt x="30" y="20"/>
                </a:cubicBezTo>
                <a:cubicBezTo>
                  <a:pt x="20" y="20"/>
                  <a:pt x="20" y="20"/>
                  <a:pt x="20" y="20"/>
                </a:cubicBezTo>
                <a:lnTo>
                  <a:pt x="20" y="15"/>
                </a:lnTo>
                <a:close/>
                <a:moveTo>
                  <a:pt x="9" y="49"/>
                </a:moveTo>
                <a:cubicBezTo>
                  <a:pt x="25" y="49"/>
                  <a:pt x="25" y="49"/>
                  <a:pt x="25" y="49"/>
                </a:cubicBezTo>
                <a:cubicBezTo>
                  <a:pt x="28" y="49"/>
                  <a:pt x="30" y="52"/>
                  <a:pt x="30" y="55"/>
                </a:cubicBezTo>
                <a:cubicBezTo>
                  <a:pt x="30" y="105"/>
                  <a:pt x="30" y="105"/>
                  <a:pt x="30" y="105"/>
                </a:cubicBezTo>
                <a:cubicBezTo>
                  <a:pt x="30" y="108"/>
                  <a:pt x="28" y="110"/>
                  <a:pt x="25" y="110"/>
                </a:cubicBezTo>
                <a:cubicBezTo>
                  <a:pt x="9" y="110"/>
                  <a:pt x="9" y="110"/>
                  <a:pt x="9" y="110"/>
                </a:cubicBezTo>
                <a:lnTo>
                  <a:pt x="9" y="49"/>
                </a:lnTo>
                <a:close/>
                <a:moveTo>
                  <a:pt x="151" y="125"/>
                </a:moveTo>
                <a:cubicBezTo>
                  <a:pt x="151" y="128"/>
                  <a:pt x="148" y="130"/>
                  <a:pt x="145" y="130"/>
                </a:cubicBezTo>
                <a:cubicBezTo>
                  <a:pt x="15" y="130"/>
                  <a:pt x="15" y="130"/>
                  <a:pt x="15" y="130"/>
                </a:cubicBezTo>
                <a:cubicBezTo>
                  <a:pt x="12" y="130"/>
                  <a:pt x="9" y="128"/>
                  <a:pt x="9" y="125"/>
                </a:cubicBezTo>
                <a:cubicBezTo>
                  <a:pt x="9" y="119"/>
                  <a:pt x="9" y="119"/>
                  <a:pt x="9" y="119"/>
                </a:cubicBezTo>
                <a:cubicBezTo>
                  <a:pt x="25" y="119"/>
                  <a:pt x="25" y="119"/>
                  <a:pt x="25" y="119"/>
                </a:cubicBezTo>
                <a:cubicBezTo>
                  <a:pt x="33" y="119"/>
                  <a:pt x="40" y="113"/>
                  <a:pt x="40" y="105"/>
                </a:cubicBezTo>
                <a:cubicBezTo>
                  <a:pt x="40" y="84"/>
                  <a:pt x="40" y="84"/>
                  <a:pt x="40" y="84"/>
                </a:cubicBezTo>
                <a:cubicBezTo>
                  <a:pt x="51" y="84"/>
                  <a:pt x="51" y="84"/>
                  <a:pt x="51" y="84"/>
                </a:cubicBezTo>
                <a:cubicBezTo>
                  <a:pt x="53" y="104"/>
                  <a:pt x="70" y="119"/>
                  <a:pt x="90" y="119"/>
                </a:cubicBezTo>
                <a:cubicBezTo>
                  <a:pt x="110" y="119"/>
                  <a:pt x="127" y="104"/>
                  <a:pt x="129" y="84"/>
                </a:cubicBezTo>
                <a:cubicBezTo>
                  <a:pt x="151" y="84"/>
                  <a:pt x="151" y="84"/>
                  <a:pt x="151" y="84"/>
                </a:cubicBezTo>
                <a:lnTo>
                  <a:pt x="151" y="125"/>
                </a:lnTo>
                <a:close/>
                <a:moveTo>
                  <a:pt x="90" y="49"/>
                </a:moveTo>
                <a:cubicBezTo>
                  <a:pt x="108" y="49"/>
                  <a:pt x="120" y="65"/>
                  <a:pt x="120" y="79"/>
                </a:cubicBezTo>
                <a:cubicBezTo>
                  <a:pt x="120" y="80"/>
                  <a:pt x="120" y="80"/>
                  <a:pt x="120" y="80"/>
                </a:cubicBezTo>
                <a:cubicBezTo>
                  <a:pt x="120" y="93"/>
                  <a:pt x="108" y="111"/>
                  <a:pt x="89" y="110"/>
                </a:cubicBezTo>
                <a:cubicBezTo>
                  <a:pt x="73" y="110"/>
                  <a:pt x="60" y="96"/>
                  <a:pt x="60" y="80"/>
                </a:cubicBezTo>
                <a:cubicBezTo>
                  <a:pt x="59" y="63"/>
                  <a:pt x="73" y="49"/>
                  <a:pt x="90" y="49"/>
                </a:cubicBezTo>
                <a:close/>
                <a:moveTo>
                  <a:pt x="151" y="75"/>
                </a:moveTo>
                <a:cubicBezTo>
                  <a:pt x="129" y="75"/>
                  <a:pt x="129" y="75"/>
                  <a:pt x="129" y="75"/>
                </a:cubicBezTo>
                <a:cubicBezTo>
                  <a:pt x="127" y="55"/>
                  <a:pt x="110" y="40"/>
                  <a:pt x="90" y="40"/>
                </a:cubicBezTo>
                <a:cubicBezTo>
                  <a:pt x="70" y="40"/>
                  <a:pt x="53" y="55"/>
                  <a:pt x="51" y="75"/>
                </a:cubicBezTo>
                <a:cubicBezTo>
                  <a:pt x="40" y="75"/>
                  <a:pt x="40" y="75"/>
                  <a:pt x="40" y="75"/>
                </a:cubicBezTo>
                <a:cubicBezTo>
                  <a:pt x="40" y="55"/>
                  <a:pt x="40" y="55"/>
                  <a:pt x="40" y="55"/>
                </a:cubicBezTo>
                <a:cubicBezTo>
                  <a:pt x="40" y="47"/>
                  <a:pt x="33" y="40"/>
                  <a:pt x="25" y="40"/>
                </a:cubicBezTo>
                <a:cubicBezTo>
                  <a:pt x="9" y="40"/>
                  <a:pt x="9" y="40"/>
                  <a:pt x="9" y="40"/>
                </a:cubicBezTo>
                <a:cubicBezTo>
                  <a:pt x="9" y="35"/>
                  <a:pt x="9" y="35"/>
                  <a:pt x="9" y="35"/>
                </a:cubicBezTo>
                <a:cubicBezTo>
                  <a:pt x="9" y="32"/>
                  <a:pt x="12" y="29"/>
                  <a:pt x="15" y="29"/>
                </a:cubicBezTo>
                <a:cubicBezTo>
                  <a:pt x="15" y="29"/>
                  <a:pt x="15" y="29"/>
                  <a:pt x="15" y="29"/>
                </a:cubicBezTo>
                <a:cubicBezTo>
                  <a:pt x="145" y="29"/>
                  <a:pt x="145" y="29"/>
                  <a:pt x="145" y="29"/>
                </a:cubicBezTo>
                <a:cubicBezTo>
                  <a:pt x="148" y="29"/>
                  <a:pt x="151" y="32"/>
                  <a:pt x="151" y="35"/>
                </a:cubicBezTo>
                <a:lnTo>
                  <a:pt x="151" y="75"/>
                </a:lnTo>
                <a:close/>
                <a:moveTo>
                  <a:pt x="135" y="40"/>
                </a:moveTo>
                <a:cubicBezTo>
                  <a:pt x="138" y="40"/>
                  <a:pt x="140" y="42"/>
                  <a:pt x="140" y="45"/>
                </a:cubicBezTo>
                <a:cubicBezTo>
                  <a:pt x="140" y="47"/>
                  <a:pt x="138" y="50"/>
                  <a:pt x="135" y="50"/>
                </a:cubicBezTo>
                <a:cubicBezTo>
                  <a:pt x="133" y="50"/>
                  <a:pt x="130" y="47"/>
                  <a:pt x="130" y="45"/>
                </a:cubicBezTo>
                <a:cubicBezTo>
                  <a:pt x="130" y="42"/>
                  <a:pt x="133" y="40"/>
                  <a:pt x="135" y="4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3" name="Freeform 43">
            <a:extLst>
              <a:ext uri="{FF2B5EF4-FFF2-40B4-BE49-F238E27FC236}">
                <a16:creationId xmlns:a16="http://schemas.microsoft.com/office/drawing/2014/main" xmlns="" id="{5D3117E1-4577-460F-942B-23472F4CDCB4}"/>
              </a:ext>
            </a:extLst>
          </p:cNvPr>
          <p:cNvSpPr>
            <a:spLocks noEditPoints="1"/>
          </p:cNvSpPr>
          <p:nvPr/>
        </p:nvSpPr>
        <p:spPr bwMode="auto">
          <a:xfrm>
            <a:off x="5853113" y="4695825"/>
            <a:ext cx="476250" cy="542925"/>
          </a:xfrm>
          <a:custGeom>
            <a:avLst/>
            <a:gdLst>
              <a:gd name="T0" fmla="*/ 70 w 141"/>
              <a:gd name="T1" fmla="*/ 0 h 160"/>
              <a:gd name="T2" fmla="*/ 28 w 141"/>
              <a:gd name="T3" fmla="*/ 42 h 160"/>
              <a:gd name="T4" fmla="*/ 70 w 141"/>
              <a:gd name="T5" fmla="*/ 84 h 160"/>
              <a:gd name="T6" fmla="*/ 113 w 141"/>
              <a:gd name="T7" fmla="*/ 42 h 160"/>
              <a:gd name="T8" fmla="*/ 70 w 141"/>
              <a:gd name="T9" fmla="*/ 0 h 160"/>
              <a:gd name="T10" fmla="*/ 70 w 141"/>
              <a:gd name="T11" fmla="*/ 75 h 160"/>
              <a:gd name="T12" fmla="*/ 38 w 141"/>
              <a:gd name="T13" fmla="*/ 42 h 160"/>
              <a:gd name="T14" fmla="*/ 70 w 141"/>
              <a:gd name="T15" fmla="*/ 9 h 160"/>
              <a:gd name="T16" fmla="*/ 103 w 141"/>
              <a:gd name="T17" fmla="*/ 42 h 160"/>
              <a:gd name="T18" fmla="*/ 70 w 141"/>
              <a:gd name="T19" fmla="*/ 75 h 160"/>
              <a:gd name="T20" fmla="*/ 123 w 141"/>
              <a:gd name="T21" fmla="*/ 112 h 160"/>
              <a:gd name="T22" fmla="*/ 80 w 141"/>
              <a:gd name="T23" fmla="*/ 94 h 160"/>
              <a:gd name="T24" fmla="*/ 61 w 141"/>
              <a:gd name="T25" fmla="*/ 94 h 160"/>
              <a:gd name="T26" fmla="*/ 18 w 141"/>
              <a:gd name="T27" fmla="*/ 112 h 160"/>
              <a:gd name="T28" fmla="*/ 0 w 141"/>
              <a:gd name="T29" fmla="*/ 155 h 160"/>
              <a:gd name="T30" fmla="*/ 5 w 141"/>
              <a:gd name="T31" fmla="*/ 160 h 160"/>
              <a:gd name="T32" fmla="*/ 136 w 141"/>
              <a:gd name="T33" fmla="*/ 160 h 160"/>
              <a:gd name="T34" fmla="*/ 141 w 141"/>
              <a:gd name="T35" fmla="*/ 155 h 160"/>
              <a:gd name="T36" fmla="*/ 123 w 141"/>
              <a:gd name="T37" fmla="*/ 112 h 160"/>
              <a:gd name="T38" fmla="*/ 10 w 141"/>
              <a:gd name="T39" fmla="*/ 151 h 160"/>
              <a:gd name="T40" fmla="*/ 61 w 141"/>
              <a:gd name="T41" fmla="*/ 103 h 160"/>
              <a:gd name="T42" fmla="*/ 80 w 141"/>
              <a:gd name="T43" fmla="*/ 103 h 160"/>
              <a:gd name="T44" fmla="*/ 131 w 141"/>
              <a:gd name="T45" fmla="*/ 151 h 160"/>
              <a:gd name="T46" fmla="*/ 10 w 141"/>
              <a:gd name="T47" fmla="*/ 151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41" h="160">
                <a:moveTo>
                  <a:pt x="70" y="0"/>
                </a:moveTo>
                <a:cubicBezTo>
                  <a:pt x="47" y="0"/>
                  <a:pt x="28" y="19"/>
                  <a:pt x="28" y="42"/>
                </a:cubicBezTo>
                <a:cubicBezTo>
                  <a:pt x="28" y="65"/>
                  <a:pt x="47" y="84"/>
                  <a:pt x="70" y="84"/>
                </a:cubicBezTo>
                <a:cubicBezTo>
                  <a:pt x="94" y="84"/>
                  <a:pt x="113" y="65"/>
                  <a:pt x="113" y="42"/>
                </a:cubicBezTo>
                <a:cubicBezTo>
                  <a:pt x="113" y="19"/>
                  <a:pt x="94" y="0"/>
                  <a:pt x="70" y="0"/>
                </a:cubicBezTo>
                <a:close/>
                <a:moveTo>
                  <a:pt x="70" y="75"/>
                </a:moveTo>
                <a:cubicBezTo>
                  <a:pt x="52" y="75"/>
                  <a:pt x="38" y="60"/>
                  <a:pt x="38" y="42"/>
                </a:cubicBezTo>
                <a:cubicBezTo>
                  <a:pt x="38" y="24"/>
                  <a:pt x="52" y="9"/>
                  <a:pt x="70" y="9"/>
                </a:cubicBezTo>
                <a:cubicBezTo>
                  <a:pt x="88" y="9"/>
                  <a:pt x="103" y="24"/>
                  <a:pt x="103" y="42"/>
                </a:cubicBezTo>
                <a:cubicBezTo>
                  <a:pt x="103" y="60"/>
                  <a:pt x="88" y="75"/>
                  <a:pt x="70" y="75"/>
                </a:cubicBezTo>
                <a:close/>
                <a:moveTo>
                  <a:pt x="123" y="112"/>
                </a:moveTo>
                <a:cubicBezTo>
                  <a:pt x="111" y="100"/>
                  <a:pt x="96" y="94"/>
                  <a:pt x="80" y="94"/>
                </a:cubicBezTo>
                <a:cubicBezTo>
                  <a:pt x="61" y="94"/>
                  <a:pt x="61" y="94"/>
                  <a:pt x="61" y="94"/>
                </a:cubicBezTo>
                <a:cubicBezTo>
                  <a:pt x="45" y="94"/>
                  <a:pt x="29" y="100"/>
                  <a:pt x="18" y="112"/>
                </a:cubicBezTo>
                <a:cubicBezTo>
                  <a:pt x="6" y="124"/>
                  <a:pt x="0" y="139"/>
                  <a:pt x="0" y="155"/>
                </a:cubicBezTo>
                <a:cubicBezTo>
                  <a:pt x="0" y="158"/>
                  <a:pt x="2" y="160"/>
                  <a:pt x="5" y="160"/>
                </a:cubicBezTo>
                <a:cubicBezTo>
                  <a:pt x="136" y="160"/>
                  <a:pt x="136" y="160"/>
                  <a:pt x="136" y="160"/>
                </a:cubicBezTo>
                <a:cubicBezTo>
                  <a:pt x="139" y="160"/>
                  <a:pt x="141" y="158"/>
                  <a:pt x="141" y="155"/>
                </a:cubicBezTo>
                <a:cubicBezTo>
                  <a:pt x="141" y="139"/>
                  <a:pt x="134" y="124"/>
                  <a:pt x="123" y="112"/>
                </a:cubicBezTo>
                <a:close/>
                <a:moveTo>
                  <a:pt x="10" y="151"/>
                </a:moveTo>
                <a:cubicBezTo>
                  <a:pt x="12" y="124"/>
                  <a:pt x="34" y="103"/>
                  <a:pt x="61" y="103"/>
                </a:cubicBezTo>
                <a:cubicBezTo>
                  <a:pt x="80" y="103"/>
                  <a:pt x="80" y="103"/>
                  <a:pt x="80" y="103"/>
                </a:cubicBezTo>
                <a:cubicBezTo>
                  <a:pt x="107" y="103"/>
                  <a:pt x="129" y="124"/>
                  <a:pt x="131" y="151"/>
                </a:cubicBezTo>
                <a:lnTo>
                  <a:pt x="10" y="15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4" name="Freeform 44">
            <a:extLst>
              <a:ext uri="{FF2B5EF4-FFF2-40B4-BE49-F238E27FC236}">
                <a16:creationId xmlns:a16="http://schemas.microsoft.com/office/drawing/2014/main" xmlns="" id="{CE70ADD6-5E3A-4583-B4F6-4D311265E6A5}"/>
              </a:ext>
            </a:extLst>
          </p:cNvPr>
          <p:cNvSpPr>
            <a:spLocks noEditPoints="1"/>
          </p:cNvSpPr>
          <p:nvPr/>
        </p:nvSpPr>
        <p:spPr bwMode="auto">
          <a:xfrm>
            <a:off x="5826125" y="5375275"/>
            <a:ext cx="539750" cy="384175"/>
          </a:xfrm>
          <a:custGeom>
            <a:avLst/>
            <a:gdLst>
              <a:gd name="T0" fmla="*/ 150 w 160"/>
              <a:gd name="T1" fmla="*/ 56 h 113"/>
              <a:gd name="T2" fmla="*/ 141 w 160"/>
              <a:gd name="T3" fmla="*/ 50 h 113"/>
              <a:gd name="T4" fmla="*/ 89 w 160"/>
              <a:gd name="T5" fmla="*/ 0 h 113"/>
              <a:gd name="T6" fmla="*/ 40 w 160"/>
              <a:gd name="T7" fmla="*/ 38 h 113"/>
              <a:gd name="T8" fmla="*/ 38 w 160"/>
              <a:gd name="T9" fmla="*/ 38 h 113"/>
              <a:gd name="T10" fmla="*/ 0 w 160"/>
              <a:gd name="T11" fmla="*/ 75 h 113"/>
              <a:gd name="T12" fmla="*/ 38 w 160"/>
              <a:gd name="T13" fmla="*/ 113 h 113"/>
              <a:gd name="T14" fmla="*/ 127 w 160"/>
              <a:gd name="T15" fmla="*/ 113 h 113"/>
              <a:gd name="T16" fmla="*/ 160 w 160"/>
              <a:gd name="T17" fmla="*/ 80 h 113"/>
              <a:gd name="T18" fmla="*/ 150 w 160"/>
              <a:gd name="T19" fmla="*/ 56 h 113"/>
              <a:gd name="T20" fmla="*/ 127 w 160"/>
              <a:gd name="T21" fmla="*/ 103 h 113"/>
              <a:gd name="T22" fmla="*/ 38 w 160"/>
              <a:gd name="T23" fmla="*/ 103 h 113"/>
              <a:gd name="T24" fmla="*/ 9 w 160"/>
              <a:gd name="T25" fmla="*/ 75 h 113"/>
              <a:gd name="T26" fmla="*/ 38 w 160"/>
              <a:gd name="T27" fmla="*/ 47 h 113"/>
              <a:gd name="T28" fmla="*/ 58 w 160"/>
              <a:gd name="T29" fmla="*/ 55 h 113"/>
              <a:gd name="T30" fmla="*/ 61 w 160"/>
              <a:gd name="T31" fmla="*/ 56 h 113"/>
              <a:gd name="T32" fmla="*/ 64 w 160"/>
              <a:gd name="T33" fmla="*/ 55 h 113"/>
              <a:gd name="T34" fmla="*/ 64 w 160"/>
              <a:gd name="T35" fmla="*/ 48 h 113"/>
              <a:gd name="T36" fmla="*/ 49 w 160"/>
              <a:gd name="T37" fmla="*/ 39 h 113"/>
              <a:gd name="T38" fmla="*/ 89 w 160"/>
              <a:gd name="T39" fmla="*/ 9 h 113"/>
              <a:gd name="T40" fmla="*/ 131 w 160"/>
              <a:gd name="T41" fmla="*/ 47 h 113"/>
              <a:gd name="T42" fmla="*/ 127 w 160"/>
              <a:gd name="T43" fmla="*/ 47 h 113"/>
              <a:gd name="T44" fmla="*/ 104 w 160"/>
              <a:gd name="T45" fmla="*/ 56 h 113"/>
              <a:gd name="T46" fmla="*/ 104 w 160"/>
              <a:gd name="T47" fmla="*/ 63 h 113"/>
              <a:gd name="T48" fmla="*/ 110 w 160"/>
              <a:gd name="T49" fmla="*/ 63 h 113"/>
              <a:gd name="T50" fmla="*/ 127 w 160"/>
              <a:gd name="T51" fmla="*/ 56 h 113"/>
              <a:gd name="T52" fmla="*/ 151 w 160"/>
              <a:gd name="T53" fmla="*/ 80 h 113"/>
              <a:gd name="T54" fmla="*/ 127 w 160"/>
              <a:gd name="T55" fmla="*/ 103 h 1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60" h="113">
                <a:moveTo>
                  <a:pt x="150" y="56"/>
                </a:moveTo>
                <a:cubicBezTo>
                  <a:pt x="147" y="54"/>
                  <a:pt x="144" y="52"/>
                  <a:pt x="141" y="50"/>
                </a:cubicBezTo>
                <a:cubicBezTo>
                  <a:pt x="140" y="22"/>
                  <a:pt x="117" y="0"/>
                  <a:pt x="89" y="0"/>
                </a:cubicBezTo>
                <a:cubicBezTo>
                  <a:pt x="66" y="0"/>
                  <a:pt x="46" y="16"/>
                  <a:pt x="40" y="38"/>
                </a:cubicBezTo>
                <a:cubicBezTo>
                  <a:pt x="39" y="38"/>
                  <a:pt x="38" y="38"/>
                  <a:pt x="38" y="38"/>
                </a:cubicBezTo>
                <a:cubicBezTo>
                  <a:pt x="17" y="38"/>
                  <a:pt x="0" y="54"/>
                  <a:pt x="0" y="75"/>
                </a:cubicBezTo>
                <a:cubicBezTo>
                  <a:pt x="0" y="96"/>
                  <a:pt x="17" y="113"/>
                  <a:pt x="38" y="113"/>
                </a:cubicBezTo>
                <a:cubicBezTo>
                  <a:pt x="127" y="113"/>
                  <a:pt x="127" y="113"/>
                  <a:pt x="127" y="113"/>
                </a:cubicBezTo>
                <a:cubicBezTo>
                  <a:pt x="145" y="113"/>
                  <a:pt x="160" y="98"/>
                  <a:pt x="160" y="80"/>
                </a:cubicBezTo>
                <a:cubicBezTo>
                  <a:pt x="160" y="71"/>
                  <a:pt x="156" y="62"/>
                  <a:pt x="150" y="56"/>
                </a:cubicBezTo>
                <a:close/>
                <a:moveTo>
                  <a:pt x="127" y="103"/>
                </a:moveTo>
                <a:cubicBezTo>
                  <a:pt x="38" y="103"/>
                  <a:pt x="38" y="103"/>
                  <a:pt x="38" y="103"/>
                </a:cubicBezTo>
                <a:cubicBezTo>
                  <a:pt x="22" y="103"/>
                  <a:pt x="9" y="91"/>
                  <a:pt x="9" y="75"/>
                </a:cubicBezTo>
                <a:cubicBezTo>
                  <a:pt x="9" y="59"/>
                  <a:pt x="22" y="47"/>
                  <a:pt x="38" y="47"/>
                </a:cubicBezTo>
                <a:cubicBezTo>
                  <a:pt x="45" y="47"/>
                  <a:pt x="52" y="50"/>
                  <a:pt x="58" y="55"/>
                </a:cubicBezTo>
                <a:cubicBezTo>
                  <a:pt x="59" y="56"/>
                  <a:pt x="60" y="56"/>
                  <a:pt x="61" y="56"/>
                </a:cubicBezTo>
                <a:cubicBezTo>
                  <a:pt x="62" y="56"/>
                  <a:pt x="63" y="56"/>
                  <a:pt x="64" y="55"/>
                </a:cubicBezTo>
                <a:cubicBezTo>
                  <a:pt x="66" y="53"/>
                  <a:pt x="66" y="50"/>
                  <a:pt x="64" y="48"/>
                </a:cubicBezTo>
                <a:cubicBezTo>
                  <a:pt x="60" y="44"/>
                  <a:pt x="55" y="41"/>
                  <a:pt x="49" y="39"/>
                </a:cubicBezTo>
                <a:cubicBezTo>
                  <a:pt x="54" y="22"/>
                  <a:pt x="71" y="9"/>
                  <a:pt x="89" y="9"/>
                </a:cubicBezTo>
                <a:cubicBezTo>
                  <a:pt x="111" y="9"/>
                  <a:pt x="129" y="26"/>
                  <a:pt x="131" y="47"/>
                </a:cubicBezTo>
                <a:cubicBezTo>
                  <a:pt x="130" y="47"/>
                  <a:pt x="128" y="47"/>
                  <a:pt x="127" y="47"/>
                </a:cubicBezTo>
                <a:cubicBezTo>
                  <a:pt x="118" y="47"/>
                  <a:pt x="110" y="50"/>
                  <a:pt x="104" y="56"/>
                </a:cubicBezTo>
                <a:cubicBezTo>
                  <a:pt x="102" y="58"/>
                  <a:pt x="102" y="61"/>
                  <a:pt x="104" y="63"/>
                </a:cubicBezTo>
                <a:cubicBezTo>
                  <a:pt x="106" y="65"/>
                  <a:pt x="108" y="65"/>
                  <a:pt x="110" y="63"/>
                </a:cubicBezTo>
                <a:cubicBezTo>
                  <a:pt x="115" y="59"/>
                  <a:pt x="121" y="56"/>
                  <a:pt x="127" y="56"/>
                </a:cubicBezTo>
                <a:cubicBezTo>
                  <a:pt x="139" y="56"/>
                  <a:pt x="151" y="67"/>
                  <a:pt x="151" y="80"/>
                </a:cubicBezTo>
                <a:cubicBezTo>
                  <a:pt x="151" y="93"/>
                  <a:pt x="140" y="103"/>
                  <a:pt x="127" y="10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5" name="Freeform 45">
            <a:extLst>
              <a:ext uri="{FF2B5EF4-FFF2-40B4-BE49-F238E27FC236}">
                <a16:creationId xmlns:a16="http://schemas.microsoft.com/office/drawing/2014/main" xmlns="" id="{D8B71883-C839-4798-9179-4F03E593DB52}"/>
              </a:ext>
            </a:extLst>
          </p:cNvPr>
          <p:cNvSpPr>
            <a:spLocks noEditPoints="1"/>
          </p:cNvSpPr>
          <p:nvPr/>
        </p:nvSpPr>
        <p:spPr bwMode="auto">
          <a:xfrm>
            <a:off x="6848475" y="1003300"/>
            <a:ext cx="384175" cy="550863"/>
          </a:xfrm>
          <a:custGeom>
            <a:avLst/>
            <a:gdLst>
              <a:gd name="T0" fmla="*/ 93 w 114"/>
              <a:gd name="T1" fmla="*/ 15 h 162"/>
              <a:gd name="T2" fmla="*/ 45 w 114"/>
              <a:gd name="T3" fmla="*/ 3 h 162"/>
              <a:gd name="T4" fmla="*/ 2 w 114"/>
              <a:gd name="T5" fmla="*/ 47 h 162"/>
              <a:gd name="T6" fmla="*/ 6 w 114"/>
              <a:gd name="T7" fmla="*/ 81 h 162"/>
              <a:gd name="T8" fmla="*/ 27 w 114"/>
              <a:gd name="T9" fmla="*/ 106 h 162"/>
              <a:gd name="T10" fmla="*/ 29 w 114"/>
              <a:gd name="T11" fmla="*/ 109 h 162"/>
              <a:gd name="T12" fmla="*/ 29 w 114"/>
              <a:gd name="T13" fmla="*/ 129 h 162"/>
              <a:gd name="T14" fmla="*/ 39 w 114"/>
              <a:gd name="T15" fmla="*/ 142 h 162"/>
              <a:gd name="T16" fmla="*/ 39 w 114"/>
              <a:gd name="T17" fmla="*/ 143 h 162"/>
              <a:gd name="T18" fmla="*/ 57 w 114"/>
              <a:gd name="T19" fmla="*/ 162 h 162"/>
              <a:gd name="T20" fmla="*/ 76 w 114"/>
              <a:gd name="T21" fmla="*/ 143 h 162"/>
              <a:gd name="T22" fmla="*/ 76 w 114"/>
              <a:gd name="T23" fmla="*/ 142 h 162"/>
              <a:gd name="T24" fmla="*/ 85 w 114"/>
              <a:gd name="T25" fmla="*/ 129 h 162"/>
              <a:gd name="T26" fmla="*/ 85 w 114"/>
              <a:gd name="T27" fmla="*/ 110 h 162"/>
              <a:gd name="T28" fmla="*/ 88 w 114"/>
              <a:gd name="T29" fmla="*/ 105 h 162"/>
              <a:gd name="T30" fmla="*/ 114 w 114"/>
              <a:gd name="T31" fmla="*/ 58 h 162"/>
              <a:gd name="T32" fmla="*/ 93 w 114"/>
              <a:gd name="T33" fmla="*/ 15 h 162"/>
              <a:gd name="T34" fmla="*/ 57 w 114"/>
              <a:gd name="T35" fmla="*/ 153 h 162"/>
              <a:gd name="T36" fmla="*/ 48 w 114"/>
              <a:gd name="T37" fmla="*/ 143 h 162"/>
              <a:gd name="T38" fmla="*/ 67 w 114"/>
              <a:gd name="T39" fmla="*/ 143 h 162"/>
              <a:gd name="T40" fmla="*/ 57 w 114"/>
              <a:gd name="T41" fmla="*/ 153 h 162"/>
              <a:gd name="T42" fmla="*/ 76 w 114"/>
              <a:gd name="T43" fmla="*/ 129 h 162"/>
              <a:gd name="T44" fmla="*/ 71 w 114"/>
              <a:gd name="T45" fmla="*/ 134 h 162"/>
              <a:gd name="T46" fmla="*/ 43 w 114"/>
              <a:gd name="T47" fmla="*/ 134 h 162"/>
              <a:gd name="T48" fmla="*/ 39 w 114"/>
              <a:gd name="T49" fmla="*/ 129 h 162"/>
              <a:gd name="T50" fmla="*/ 39 w 114"/>
              <a:gd name="T51" fmla="*/ 124 h 162"/>
              <a:gd name="T52" fmla="*/ 76 w 114"/>
              <a:gd name="T53" fmla="*/ 124 h 162"/>
              <a:gd name="T54" fmla="*/ 76 w 114"/>
              <a:gd name="T55" fmla="*/ 129 h 162"/>
              <a:gd name="T56" fmla="*/ 83 w 114"/>
              <a:gd name="T57" fmla="*/ 97 h 162"/>
              <a:gd name="T58" fmla="*/ 76 w 114"/>
              <a:gd name="T59" fmla="*/ 110 h 162"/>
              <a:gd name="T60" fmla="*/ 76 w 114"/>
              <a:gd name="T61" fmla="*/ 115 h 162"/>
              <a:gd name="T62" fmla="*/ 62 w 114"/>
              <a:gd name="T63" fmla="*/ 115 h 162"/>
              <a:gd name="T64" fmla="*/ 62 w 114"/>
              <a:gd name="T65" fmla="*/ 88 h 162"/>
              <a:gd name="T66" fmla="*/ 75 w 114"/>
              <a:gd name="T67" fmla="*/ 76 h 162"/>
              <a:gd name="T68" fmla="*/ 75 w 114"/>
              <a:gd name="T69" fmla="*/ 69 h 162"/>
              <a:gd name="T70" fmla="*/ 68 w 114"/>
              <a:gd name="T71" fmla="*/ 69 h 162"/>
              <a:gd name="T72" fmla="*/ 57 w 114"/>
              <a:gd name="T73" fmla="*/ 80 h 162"/>
              <a:gd name="T74" fmla="*/ 47 w 114"/>
              <a:gd name="T75" fmla="*/ 69 h 162"/>
              <a:gd name="T76" fmla="*/ 40 w 114"/>
              <a:gd name="T77" fmla="*/ 69 h 162"/>
              <a:gd name="T78" fmla="*/ 40 w 114"/>
              <a:gd name="T79" fmla="*/ 76 h 162"/>
              <a:gd name="T80" fmla="*/ 53 w 114"/>
              <a:gd name="T81" fmla="*/ 88 h 162"/>
              <a:gd name="T82" fmla="*/ 53 w 114"/>
              <a:gd name="T83" fmla="*/ 115 h 162"/>
              <a:gd name="T84" fmla="*/ 39 w 114"/>
              <a:gd name="T85" fmla="*/ 115 h 162"/>
              <a:gd name="T86" fmla="*/ 39 w 114"/>
              <a:gd name="T87" fmla="*/ 109 h 162"/>
              <a:gd name="T88" fmla="*/ 32 w 114"/>
              <a:gd name="T89" fmla="*/ 98 h 162"/>
              <a:gd name="T90" fmla="*/ 11 w 114"/>
              <a:gd name="T91" fmla="*/ 49 h 162"/>
              <a:gd name="T92" fmla="*/ 47 w 114"/>
              <a:gd name="T93" fmla="*/ 12 h 162"/>
              <a:gd name="T94" fmla="*/ 87 w 114"/>
              <a:gd name="T95" fmla="*/ 22 h 162"/>
              <a:gd name="T96" fmla="*/ 104 w 114"/>
              <a:gd name="T97" fmla="*/ 58 h 162"/>
              <a:gd name="T98" fmla="*/ 83 w 114"/>
              <a:gd name="T99" fmla="*/ 97 h 1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14" h="162">
                <a:moveTo>
                  <a:pt x="93" y="15"/>
                </a:moveTo>
                <a:cubicBezTo>
                  <a:pt x="79" y="4"/>
                  <a:pt x="62" y="0"/>
                  <a:pt x="45" y="3"/>
                </a:cubicBezTo>
                <a:cubicBezTo>
                  <a:pt x="23" y="8"/>
                  <a:pt x="6" y="26"/>
                  <a:pt x="2" y="47"/>
                </a:cubicBezTo>
                <a:cubicBezTo>
                  <a:pt x="0" y="59"/>
                  <a:pt x="1" y="71"/>
                  <a:pt x="6" y="81"/>
                </a:cubicBezTo>
                <a:cubicBezTo>
                  <a:pt x="10" y="91"/>
                  <a:pt x="18" y="100"/>
                  <a:pt x="27" y="106"/>
                </a:cubicBezTo>
                <a:cubicBezTo>
                  <a:pt x="28" y="106"/>
                  <a:pt x="29" y="108"/>
                  <a:pt x="29" y="109"/>
                </a:cubicBezTo>
                <a:cubicBezTo>
                  <a:pt x="29" y="129"/>
                  <a:pt x="29" y="129"/>
                  <a:pt x="29" y="129"/>
                </a:cubicBezTo>
                <a:cubicBezTo>
                  <a:pt x="29" y="135"/>
                  <a:pt x="33" y="141"/>
                  <a:pt x="39" y="142"/>
                </a:cubicBezTo>
                <a:cubicBezTo>
                  <a:pt x="39" y="143"/>
                  <a:pt x="39" y="143"/>
                  <a:pt x="39" y="143"/>
                </a:cubicBezTo>
                <a:cubicBezTo>
                  <a:pt x="39" y="154"/>
                  <a:pt x="47" y="162"/>
                  <a:pt x="57" y="162"/>
                </a:cubicBezTo>
                <a:cubicBezTo>
                  <a:pt x="68" y="162"/>
                  <a:pt x="76" y="154"/>
                  <a:pt x="76" y="143"/>
                </a:cubicBezTo>
                <a:cubicBezTo>
                  <a:pt x="76" y="142"/>
                  <a:pt x="76" y="142"/>
                  <a:pt x="76" y="142"/>
                </a:cubicBezTo>
                <a:cubicBezTo>
                  <a:pt x="81" y="141"/>
                  <a:pt x="85" y="135"/>
                  <a:pt x="85" y="129"/>
                </a:cubicBezTo>
                <a:cubicBezTo>
                  <a:pt x="85" y="110"/>
                  <a:pt x="85" y="110"/>
                  <a:pt x="85" y="110"/>
                </a:cubicBezTo>
                <a:cubicBezTo>
                  <a:pt x="85" y="108"/>
                  <a:pt x="86" y="106"/>
                  <a:pt x="88" y="105"/>
                </a:cubicBezTo>
                <a:cubicBezTo>
                  <a:pt x="104" y="95"/>
                  <a:pt x="114" y="77"/>
                  <a:pt x="114" y="58"/>
                </a:cubicBezTo>
                <a:cubicBezTo>
                  <a:pt x="114" y="41"/>
                  <a:pt x="106" y="25"/>
                  <a:pt x="93" y="15"/>
                </a:cubicBezTo>
                <a:close/>
                <a:moveTo>
                  <a:pt x="57" y="153"/>
                </a:moveTo>
                <a:cubicBezTo>
                  <a:pt x="52" y="153"/>
                  <a:pt x="48" y="148"/>
                  <a:pt x="48" y="143"/>
                </a:cubicBezTo>
                <a:cubicBezTo>
                  <a:pt x="67" y="143"/>
                  <a:pt x="67" y="143"/>
                  <a:pt x="67" y="143"/>
                </a:cubicBezTo>
                <a:cubicBezTo>
                  <a:pt x="67" y="148"/>
                  <a:pt x="62" y="153"/>
                  <a:pt x="57" y="153"/>
                </a:cubicBezTo>
                <a:close/>
                <a:moveTo>
                  <a:pt x="76" y="129"/>
                </a:moveTo>
                <a:cubicBezTo>
                  <a:pt x="76" y="132"/>
                  <a:pt x="74" y="134"/>
                  <a:pt x="71" y="134"/>
                </a:cubicBezTo>
                <a:cubicBezTo>
                  <a:pt x="43" y="134"/>
                  <a:pt x="43" y="134"/>
                  <a:pt x="43" y="134"/>
                </a:cubicBezTo>
                <a:cubicBezTo>
                  <a:pt x="41" y="134"/>
                  <a:pt x="39" y="132"/>
                  <a:pt x="39" y="129"/>
                </a:cubicBezTo>
                <a:cubicBezTo>
                  <a:pt x="39" y="124"/>
                  <a:pt x="39" y="124"/>
                  <a:pt x="39" y="124"/>
                </a:cubicBezTo>
                <a:cubicBezTo>
                  <a:pt x="76" y="124"/>
                  <a:pt x="76" y="124"/>
                  <a:pt x="76" y="124"/>
                </a:cubicBezTo>
                <a:lnTo>
                  <a:pt x="76" y="129"/>
                </a:lnTo>
                <a:close/>
                <a:moveTo>
                  <a:pt x="83" y="97"/>
                </a:moveTo>
                <a:cubicBezTo>
                  <a:pt x="79" y="100"/>
                  <a:pt x="76" y="105"/>
                  <a:pt x="76" y="110"/>
                </a:cubicBezTo>
                <a:cubicBezTo>
                  <a:pt x="76" y="115"/>
                  <a:pt x="76" y="115"/>
                  <a:pt x="76" y="115"/>
                </a:cubicBezTo>
                <a:cubicBezTo>
                  <a:pt x="62" y="115"/>
                  <a:pt x="62" y="115"/>
                  <a:pt x="62" y="115"/>
                </a:cubicBezTo>
                <a:cubicBezTo>
                  <a:pt x="62" y="88"/>
                  <a:pt x="62" y="88"/>
                  <a:pt x="62" y="88"/>
                </a:cubicBezTo>
                <a:cubicBezTo>
                  <a:pt x="75" y="76"/>
                  <a:pt x="75" y="76"/>
                  <a:pt x="75" y="76"/>
                </a:cubicBezTo>
                <a:cubicBezTo>
                  <a:pt x="76" y="74"/>
                  <a:pt x="76" y="71"/>
                  <a:pt x="75" y="69"/>
                </a:cubicBezTo>
                <a:cubicBezTo>
                  <a:pt x="73" y="67"/>
                  <a:pt x="70" y="67"/>
                  <a:pt x="68" y="69"/>
                </a:cubicBezTo>
                <a:cubicBezTo>
                  <a:pt x="57" y="80"/>
                  <a:pt x="57" y="80"/>
                  <a:pt x="57" y="80"/>
                </a:cubicBezTo>
                <a:cubicBezTo>
                  <a:pt x="47" y="69"/>
                  <a:pt x="47" y="69"/>
                  <a:pt x="47" y="69"/>
                </a:cubicBezTo>
                <a:cubicBezTo>
                  <a:pt x="45" y="67"/>
                  <a:pt x="42" y="67"/>
                  <a:pt x="40" y="69"/>
                </a:cubicBezTo>
                <a:cubicBezTo>
                  <a:pt x="38" y="71"/>
                  <a:pt x="38" y="74"/>
                  <a:pt x="40" y="76"/>
                </a:cubicBezTo>
                <a:cubicBezTo>
                  <a:pt x="53" y="88"/>
                  <a:pt x="53" y="88"/>
                  <a:pt x="53" y="88"/>
                </a:cubicBezTo>
                <a:cubicBezTo>
                  <a:pt x="53" y="115"/>
                  <a:pt x="53" y="115"/>
                  <a:pt x="53" y="115"/>
                </a:cubicBezTo>
                <a:cubicBezTo>
                  <a:pt x="39" y="115"/>
                  <a:pt x="39" y="115"/>
                  <a:pt x="39" y="115"/>
                </a:cubicBezTo>
                <a:cubicBezTo>
                  <a:pt x="39" y="109"/>
                  <a:pt x="39" y="109"/>
                  <a:pt x="39" y="109"/>
                </a:cubicBezTo>
                <a:cubicBezTo>
                  <a:pt x="39" y="105"/>
                  <a:pt x="36" y="100"/>
                  <a:pt x="32" y="98"/>
                </a:cubicBezTo>
                <a:cubicBezTo>
                  <a:pt x="16" y="87"/>
                  <a:pt x="8" y="68"/>
                  <a:pt x="11" y="49"/>
                </a:cubicBezTo>
                <a:cubicBezTo>
                  <a:pt x="15" y="31"/>
                  <a:pt x="29" y="16"/>
                  <a:pt x="47" y="12"/>
                </a:cubicBezTo>
                <a:cubicBezTo>
                  <a:pt x="61" y="9"/>
                  <a:pt x="76" y="13"/>
                  <a:pt x="87" y="22"/>
                </a:cubicBezTo>
                <a:cubicBezTo>
                  <a:pt x="98" y="31"/>
                  <a:pt x="104" y="44"/>
                  <a:pt x="104" y="58"/>
                </a:cubicBezTo>
                <a:cubicBezTo>
                  <a:pt x="104" y="74"/>
                  <a:pt x="96" y="89"/>
                  <a:pt x="83" y="9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6" name="Freeform 46">
            <a:extLst>
              <a:ext uri="{FF2B5EF4-FFF2-40B4-BE49-F238E27FC236}">
                <a16:creationId xmlns:a16="http://schemas.microsoft.com/office/drawing/2014/main" xmlns="" id="{576938A4-008A-4757-A4D1-8E0AB05F49BF}"/>
              </a:ext>
            </a:extLst>
          </p:cNvPr>
          <p:cNvSpPr>
            <a:spLocks noEditPoints="1"/>
          </p:cNvSpPr>
          <p:nvPr/>
        </p:nvSpPr>
        <p:spPr bwMode="auto">
          <a:xfrm>
            <a:off x="6770688" y="1635125"/>
            <a:ext cx="539750" cy="544513"/>
          </a:xfrm>
          <a:custGeom>
            <a:avLst/>
            <a:gdLst>
              <a:gd name="T0" fmla="*/ 80 w 160"/>
              <a:gd name="T1" fmla="*/ 0 h 160"/>
              <a:gd name="T2" fmla="*/ 0 w 160"/>
              <a:gd name="T3" fmla="*/ 80 h 160"/>
              <a:gd name="T4" fmla="*/ 80 w 160"/>
              <a:gd name="T5" fmla="*/ 160 h 160"/>
              <a:gd name="T6" fmla="*/ 160 w 160"/>
              <a:gd name="T7" fmla="*/ 80 h 160"/>
              <a:gd name="T8" fmla="*/ 85 w 160"/>
              <a:gd name="T9" fmla="*/ 150 h 160"/>
              <a:gd name="T10" fmla="*/ 80 w 160"/>
              <a:gd name="T11" fmla="*/ 131 h 160"/>
              <a:gd name="T12" fmla="*/ 75 w 160"/>
              <a:gd name="T13" fmla="*/ 150 h 160"/>
              <a:gd name="T14" fmla="*/ 25 w 160"/>
              <a:gd name="T15" fmla="*/ 85 h 160"/>
              <a:gd name="T16" fmla="*/ 25 w 160"/>
              <a:gd name="T17" fmla="*/ 75 h 160"/>
              <a:gd name="T18" fmla="*/ 75 w 160"/>
              <a:gd name="T19" fmla="*/ 10 h 160"/>
              <a:gd name="T20" fmla="*/ 80 w 160"/>
              <a:gd name="T21" fmla="*/ 29 h 160"/>
              <a:gd name="T22" fmla="*/ 85 w 160"/>
              <a:gd name="T23" fmla="*/ 10 h 160"/>
              <a:gd name="T24" fmla="*/ 135 w 160"/>
              <a:gd name="T25" fmla="*/ 75 h 160"/>
              <a:gd name="T26" fmla="*/ 135 w 160"/>
              <a:gd name="T27" fmla="*/ 85 h 160"/>
              <a:gd name="T28" fmla="*/ 85 w 160"/>
              <a:gd name="T29" fmla="*/ 150 h 160"/>
              <a:gd name="T30" fmla="*/ 117 w 160"/>
              <a:gd name="T31" fmla="*/ 37 h 160"/>
              <a:gd name="T32" fmla="*/ 67 w 160"/>
              <a:gd name="T33" fmla="*/ 65 h 160"/>
              <a:gd name="T34" fmla="*/ 66 w 160"/>
              <a:gd name="T35" fmla="*/ 66 h 160"/>
              <a:gd name="T36" fmla="*/ 66 w 160"/>
              <a:gd name="T37" fmla="*/ 66 h 160"/>
              <a:gd name="T38" fmla="*/ 66 w 160"/>
              <a:gd name="T39" fmla="*/ 66 h 160"/>
              <a:gd name="T40" fmla="*/ 65 w 160"/>
              <a:gd name="T41" fmla="*/ 67 h 160"/>
              <a:gd name="T42" fmla="*/ 37 w 160"/>
              <a:gd name="T43" fmla="*/ 117 h 160"/>
              <a:gd name="T44" fmla="*/ 41 w 160"/>
              <a:gd name="T45" fmla="*/ 124 h 160"/>
              <a:gd name="T46" fmla="*/ 93 w 160"/>
              <a:gd name="T47" fmla="*/ 95 h 160"/>
              <a:gd name="T48" fmla="*/ 93 w 160"/>
              <a:gd name="T49" fmla="*/ 94 h 160"/>
              <a:gd name="T50" fmla="*/ 94 w 160"/>
              <a:gd name="T51" fmla="*/ 94 h 160"/>
              <a:gd name="T52" fmla="*/ 94 w 160"/>
              <a:gd name="T53" fmla="*/ 94 h 160"/>
              <a:gd name="T54" fmla="*/ 94 w 160"/>
              <a:gd name="T55" fmla="*/ 93 h 160"/>
              <a:gd name="T56" fmla="*/ 95 w 160"/>
              <a:gd name="T57" fmla="*/ 93 h 160"/>
              <a:gd name="T58" fmla="*/ 122 w 160"/>
              <a:gd name="T59" fmla="*/ 38 h 160"/>
              <a:gd name="T60" fmla="*/ 70 w 160"/>
              <a:gd name="T61" fmla="*/ 77 h 160"/>
              <a:gd name="T62" fmla="*/ 54 w 160"/>
              <a:gd name="T63" fmla="*/ 106 h 160"/>
              <a:gd name="T64" fmla="*/ 77 w 160"/>
              <a:gd name="T65" fmla="*/ 70 h 160"/>
              <a:gd name="T66" fmla="*/ 90 w 160"/>
              <a:gd name="T67" fmla="*/ 83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60" h="160">
                <a:moveTo>
                  <a:pt x="137" y="23"/>
                </a:moveTo>
                <a:cubicBezTo>
                  <a:pt x="121" y="8"/>
                  <a:pt x="101" y="0"/>
                  <a:pt x="80" y="0"/>
                </a:cubicBezTo>
                <a:cubicBezTo>
                  <a:pt x="59" y="0"/>
                  <a:pt x="39" y="8"/>
                  <a:pt x="23" y="23"/>
                </a:cubicBezTo>
                <a:cubicBezTo>
                  <a:pt x="8" y="39"/>
                  <a:pt x="0" y="59"/>
                  <a:pt x="0" y="80"/>
                </a:cubicBezTo>
                <a:cubicBezTo>
                  <a:pt x="0" y="101"/>
                  <a:pt x="8" y="121"/>
                  <a:pt x="23" y="137"/>
                </a:cubicBezTo>
                <a:cubicBezTo>
                  <a:pt x="39" y="152"/>
                  <a:pt x="59" y="160"/>
                  <a:pt x="80" y="160"/>
                </a:cubicBezTo>
                <a:cubicBezTo>
                  <a:pt x="101" y="160"/>
                  <a:pt x="121" y="152"/>
                  <a:pt x="137" y="137"/>
                </a:cubicBezTo>
                <a:cubicBezTo>
                  <a:pt x="152" y="121"/>
                  <a:pt x="160" y="101"/>
                  <a:pt x="160" y="80"/>
                </a:cubicBezTo>
                <a:cubicBezTo>
                  <a:pt x="160" y="59"/>
                  <a:pt x="152" y="39"/>
                  <a:pt x="137" y="23"/>
                </a:cubicBezTo>
                <a:close/>
                <a:moveTo>
                  <a:pt x="85" y="150"/>
                </a:moveTo>
                <a:cubicBezTo>
                  <a:pt x="85" y="135"/>
                  <a:pt x="85" y="135"/>
                  <a:pt x="85" y="135"/>
                </a:cubicBezTo>
                <a:cubicBezTo>
                  <a:pt x="85" y="133"/>
                  <a:pt x="83" y="131"/>
                  <a:pt x="80" y="131"/>
                </a:cubicBezTo>
                <a:cubicBezTo>
                  <a:pt x="77" y="131"/>
                  <a:pt x="75" y="133"/>
                  <a:pt x="75" y="135"/>
                </a:cubicBezTo>
                <a:cubicBezTo>
                  <a:pt x="75" y="150"/>
                  <a:pt x="75" y="150"/>
                  <a:pt x="75" y="150"/>
                </a:cubicBezTo>
                <a:cubicBezTo>
                  <a:pt x="40" y="148"/>
                  <a:pt x="12" y="120"/>
                  <a:pt x="10" y="85"/>
                </a:cubicBezTo>
                <a:cubicBezTo>
                  <a:pt x="25" y="85"/>
                  <a:pt x="25" y="85"/>
                  <a:pt x="25" y="85"/>
                </a:cubicBezTo>
                <a:cubicBezTo>
                  <a:pt x="27" y="85"/>
                  <a:pt x="29" y="83"/>
                  <a:pt x="29" y="80"/>
                </a:cubicBezTo>
                <a:cubicBezTo>
                  <a:pt x="29" y="77"/>
                  <a:pt x="27" y="75"/>
                  <a:pt x="25" y="75"/>
                </a:cubicBezTo>
                <a:cubicBezTo>
                  <a:pt x="10" y="75"/>
                  <a:pt x="10" y="75"/>
                  <a:pt x="10" y="75"/>
                </a:cubicBezTo>
                <a:cubicBezTo>
                  <a:pt x="12" y="40"/>
                  <a:pt x="40" y="12"/>
                  <a:pt x="75" y="10"/>
                </a:cubicBezTo>
                <a:cubicBezTo>
                  <a:pt x="75" y="25"/>
                  <a:pt x="75" y="25"/>
                  <a:pt x="75" y="25"/>
                </a:cubicBezTo>
                <a:cubicBezTo>
                  <a:pt x="75" y="27"/>
                  <a:pt x="77" y="29"/>
                  <a:pt x="80" y="29"/>
                </a:cubicBezTo>
                <a:cubicBezTo>
                  <a:pt x="83" y="29"/>
                  <a:pt x="85" y="27"/>
                  <a:pt x="85" y="25"/>
                </a:cubicBezTo>
                <a:cubicBezTo>
                  <a:pt x="85" y="10"/>
                  <a:pt x="85" y="10"/>
                  <a:pt x="85" y="10"/>
                </a:cubicBezTo>
                <a:cubicBezTo>
                  <a:pt x="120" y="12"/>
                  <a:pt x="148" y="40"/>
                  <a:pt x="150" y="75"/>
                </a:cubicBezTo>
                <a:cubicBezTo>
                  <a:pt x="135" y="75"/>
                  <a:pt x="135" y="75"/>
                  <a:pt x="135" y="75"/>
                </a:cubicBezTo>
                <a:cubicBezTo>
                  <a:pt x="133" y="75"/>
                  <a:pt x="131" y="77"/>
                  <a:pt x="131" y="80"/>
                </a:cubicBezTo>
                <a:cubicBezTo>
                  <a:pt x="131" y="83"/>
                  <a:pt x="133" y="85"/>
                  <a:pt x="135" y="85"/>
                </a:cubicBezTo>
                <a:cubicBezTo>
                  <a:pt x="150" y="85"/>
                  <a:pt x="150" y="85"/>
                  <a:pt x="150" y="85"/>
                </a:cubicBezTo>
                <a:cubicBezTo>
                  <a:pt x="148" y="120"/>
                  <a:pt x="120" y="148"/>
                  <a:pt x="85" y="150"/>
                </a:cubicBezTo>
                <a:close/>
                <a:moveTo>
                  <a:pt x="122" y="38"/>
                </a:moveTo>
                <a:cubicBezTo>
                  <a:pt x="121" y="36"/>
                  <a:pt x="118" y="36"/>
                  <a:pt x="117" y="37"/>
                </a:cubicBezTo>
                <a:cubicBezTo>
                  <a:pt x="67" y="65"/>
                  <a:pt x="67" y="65"/>
                  <a:pt x="67" y="65"/>
                </a:cubicBezTo>
                <a:cubicBezTo>
                  <a:pt x="67" y="65"/>
                  <a:pt x="67" y="65"/>
                  <a:pt x="67" y="65"/>
                </a:cubicBezTo>
                <a:cubicBezTo>
                  <a:pt x="67" y="65"/>
                  <a:pt x="67" y="66"/>
                  <a:pt x="67" y="66"/>
                </a:cubicBezTo>
                <a:cubicBezTo>
                  <a:pt x="67" y="66"/>
                  <a:pt x="67" y="66"/>
                  <a:pt x="66" y="66"/>
                </a:cubicBezTo>
                <a:cubicBezTo>
                  <a:pt x="66" y="66"/>
                  <a:pt x="66" y="66"/>
                  <a:pt x="66" y="66"/>
                </a:cubicBezTo>
                <a:cubicBezTo>
                  <a:pt x="66" y="66"/>
                  <a:pt x="66" y="66"/>
                  <a:pt x="66" y="66"/>
                </a:cubicBezTo>
                <a:cubicBezTo>
                  <a:pt x="66" y="66"/>
                  <a:pt x="66" y="66"/>
                  <a:pt x="66" y="66"/>
                </a:cubicBezTo>
                <a:cubicBezTo>
                  <a:pt x="66" y="66"/>
                  <a:pt x="66" y="66"/>
                  <a:pt x="66" y="66"/>
                </a:cubicBezTo>
                <a:cubicBezTo>
                  <a:pt x="66" y="67"/>
                  <a:pt x="66" y="67"/>
                  <a:pt x="66" y="67"/>
                </a:cubicBezTo>
                <a:cubicBezTo>
                  <a:pt x="66" y="67"/>
                  <a:pt x="65" y="67"/>
                  <a:pt x="65" y="67"/>
                </a:cubicBezTo>
                <a:cubicBezTo>
                  <a:pt x="65" y="67"/>
                  <a:pt x="65" y="67"/>
                  <a:pt x="65" y="67"/>
                </a:cubicBezTo>
                <a:cubicBezTo>
                  <a:pt x="37" y="117"/>
                  <a:pt x="37" y="117"/>
                  <a:pt x="37" y="117"/>
                </a:cubicBezTo>
                <a:cubicBezTo>
                  <a:pt x="36" y="118"/>
                  <a:pt x="36" y="121"/>
                  <a:pt x="38" y="122"/>
                </a:cubicBezTo>
                <a:cubicBezTo>
                  <a:pt x="39" y="123"/>
                  <a:pt x="40" y="124"/>
                  <a:pt x="41" y="124"/>
                </a:cubicBezTo>
                <a:cubicBezTo>
                  <a:pt x="42" y="124"/>
                  <a:pt x="43" y="123"/>
                  <a:pt x="43" y="123"/>
                </a:cubicBezTo>
                <a:cubicBezTo>
                  <a:pt x="93" y="95"/>
                  <a:pt x="93" y="95"/>
                  <a:pt x="93" y="95"/>
                </a:cubicBezTo>
                <a:cubicBezTo>
                  <a:pt x="93" y="95"/>
                  <a:pt x="93" y="95"/>
                  <a:pt x="93" y="95"/>
                </a:cubicBezTo>
                <a:cubicBezTo>
                  <a:pt x="93" y="95"/>
                  <a:pt x="93" y="94"/>
                  <a:pt x="93" y="94"/>
                </a:cubicBezTo>
                <a:cubicBezTo>
                  <a:pt x="93" y="94"/>
                  <a:pt x="93" y="94"/>
                  <a:pt x="94" y="94"/>
                </a:cubicBezTo>
                <a:cubicBezTo>
                  <a:pt x="94" y="94"/>
                  <a:pt x="94" y="94"/>
                  <a:pt x="94" y="94"/>
                </a:cubicBezTo>
                <a:cubicBezTo>
                  <a:pt x="94" y="94"/>
                  <a:pt x="94" y="94"/>
                  <a:pt x="94" y="94"/>
                </a:cubicBezTo>
                <a:cubicBezTo>
                  <a:pt x="94" y="94"/>
                  <a:pt x="94" y="94"/>
                  <a:pt x="94" y="94"/>
                </a:cubicBezTo>
                <a:cubicBezTo>
                  <a:pt x="94" y="94"/>
                  <a:pt x="94" y="94"/>
                  <a:pt x="94" y="94"/>
                </a:cubicBezTo>
                <a:cubicBezTo>
                  <a:pt x="94" y="93"/>
                  <a:pt x="94" y="93"/>
                  <a:pt x="94" y="93"/>
                </a:cubicBezTo>
                <a:cubicBezTo>
                  <a:pt x="94" y="93"/>
                  <a:pt x="95" y="93"/>
                  <a:pt x="95" y="93"/>
                </a:cubicBezTo>
                <a:cubicBezTo>
                  <a:pt x="95" y="93"/>
                  <a:pt x="95" y="93"/>
                  <a:pt x="95" y="93"/>
                </a:cubicBezTo>
                <a:cubicBezTo>
                  <a:pt x="123" y="43"/>
                  <a:pt x="123" y="43"/>
                  <a:pt x="123" y="43"/>
                </a:cubicBezTo>
                <a:cubicBezTo>
                  <a:pt x="124" y="42"/>
                  <a:pt x="124" y="39"/>
                  <a:pt x="122" y="38"/>
                </a:cubicBezTo>
                <a:close/>
                <a:moveTo>
                  <a:pt x="54" y="106"/>
                </a:moveTo>
                <a:cubicBezTo>
                  <a:pt x="70" y="77"/>
                  <a:pt x="70" y="77"/>
                  <a:pt x="70" y="77"/>
                </a:cubicBezTo>
                <a:cubicBezTo>
                  <a:pt x="83" y="90"/>
                  <a:pt x="83" y="90"/>
                  <a:pt x="83" y="90"/>
                </a:cubicBezTo>
                <a:lnTo>
                  <a:pt x="54" y="106"/>
                </a:lnTo>
                <a:close/>
                <a:moveTo>
                  <a:pt x="90" y="83"/>
                </a:moveTo>
                <a:cubicBezTo>
                  <a:pt x="77" y="70"/>
                  <a:pt x="77" y="70"/>
                  <a:pt x="77" y="70"/>
                </a:cubicBezTo>
                <a:cubicBezTo>
                  <a:pt x="106" y="54"/>
                  <a:pt x="106" y="54"/>
                  <a:pt x="106" y="54"/>
                </a:cubicBezTo>
                <a:lnTo>
                  <a:pt x="90" y="8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7" name="Freeform 47">
            <a:extLst>
              <a:ext uri="{FF2B5EF4-FFF2-40B4-BE49-F238E27FC236}">
                <a16:creationId xmlns:a16="http://schemas.microsoft.com/office/drawing/2014/main" xmlns="" id="{968F3581-104F-4D8A-83EB-8C4FF4F68A95}"/>
              </a:ext>
            </a:extLst>
          </p:cNvPr>
          <p:cNvSpPr>
            <a:spLocks noEditPoints="1"/>
          </p:cNvSpPr>
          <p:nvPr/>
        </p:nvSpPr>
        <p:spPr bwMode="auto">
          <a:xfrm>
            <a:off x="6770688" y="2247900"/>
            <a:ext cx="539750" cy="542925"/>
          </a:xfrm>
          <a:custGeom>
            <a:avLst/>
            <a:gdLst>
              <a:gd name="T0" fmla="*/ 145 w 160"/>
              <a:gd name="T1" fmla="*/ 0 h 160"/>
              <a:gd name="T2" fmla="*/ 0 w 160"/>
              <a:gd name="T3" fmla="*/ 15 h 160"/>
              <a:gd name="T4" fmla="*/ 4 w 160"/>
              <a:gd name="T5" fmla="*/ 45 h 160"/>
              <a:gd name="T6" fmla="*/ 0 w 160"/>
              <a:gd name="T7" fmla="*/ 75 h 160"/>
              <a:gd name="T8" fmla="*/ 0 w 160"/>
              <a:gd name="T9" fmla="*/ 95 h 160"/>
              <a:gd name="T10" fmla="*/ 15 w 160"/>
              <a:gd name="T11" fmla="*/ 129 h 160"/>
              <a:gd name="T12" fmla="*/ 75 w 160"/>
              <a:gd name="T13" fmla="*/ 151 h 160"/>
              <a:gd name="T14" fmla="*/ 20 w 160"/>
              <a:gd name="T15" fmla="*/ 155 h 160"/>
              <a:gd name="T16" fmla="*/ 135 w 160"/>
              <a:gd name="T17" fmla="*/ 160 h 160"/>
              <a:gd name="T18" fmla="*/ 135 w 160"/>
              <a:gd name="T19" fmla="*/ 151 h 160"/>
              <a:gd name="T20" fmla="*/ 85 w 160"/>
              <a:gd name="T21" fmla="*/ 129 h 160"/>
              <a:gd name="T22" fmla="*/ 160 w 160"/>
              <a:gd name="T23" fmla="*/ 115 h 160"/>
              <a:gd name="T24" fmla="*/ 156 w 160"/>
              <a:gd name="T25" fmla="*/ 85 h 160"/>
              <a:gd name="T26" fmla="*/ 160 w 160"/>
              <a:gd name="T27" fmla="*/ 55 h 160"/>
              <a:gd name="T28" fmla="*/ 160 w 160"/>
              <a:gd name="T29" fmla="*/ 35 h 160"/>
              <a:gd name="T30" fmla="*/ 151 w 160"/>
              <a:gd name="T31" fmla="*/ 115 h 160"/>
              <a:gd name="T32" fmla="*/ 15 w 160"/>
              <a:gd name="T33" fmla="*/ 120 h 160"/>
              <a:gd name="T34" fmla="*/ 9 w 160"/>
              <a:gd name="T35" fmla="*/ 95 h 160"/>
              <a:gd name="T36" fmla="*/ 145 w 160"/>
              <a:gd name="T37" fmla="*/ 89 h 160"/>
              <a:gd name="T38" fmla="*/ 151 w 160"/>
              <a:gd name="T39" fmla="*/ 115 h 160"/>
              <a:gd name="T40" fmla="*/ 145 w 160"/>
              <a:gd name="T41" fmla="*/ 80 h 160"/>
              <a:gd name="T42" fmla="*/ 9 w 160"/>
              <a:gd name="T43" fmla="*/ 75 h 160"/>
              <a:gd name="T44" fmla="*/ 15 w 160"/>
              <a:gd name="T45" fmla="*/ 49 h 160"/>
              <a:gd name="T46" fmla="*/ 151 w 160"/>
              <a:gd name="T47" fmla="*/ 55 h 160"/>
              <a:gd name="T48" fmla="*/ 151 w 160"/>
              <a:gd name="T49" fmla="*/ 35 h 160"/>
              <a:gd name="T50" fmla="*/ 15 w 160"/>
              <a:gd name="T51" fmla="*/ 40 h 160"/>
              <a:gd name="T52" fmla="*/ 9 w 160"/>
              <a:gd name="T53" fmla="*/ 15 h 160"/>
              <a:gd name="T54" fmla="*/ 145 w 160"/>
              <a:gd name="T55" fmla="*/ 9 h 160"/>
              <a:gd name="T56" fmla="*/ 151 w 160"/>
              <a:gd name="T57" fmla="*/ 35 h 160"/>
              <a:gd name="T58" fmla="*/ 30 w 160"/>
              <a:gd name="T59" fmla="*/ 25 h 160"/>
              <a:gd name="T60" fmla="*/ 20 w 160"/>
              <a:gd name="T61" fmla="*/ 25 h 160"/>
              <a:gd name="T62" fmla="*/ 45 w 160"/>
              <a:gd name="T63" fmla="*/ 20 h 160"/>
              <a:gd name="T64" fmla="*/ 45 w 160"/>
              <a:gd name="T65" fmla="*/ 30 h 160"/>
              <a:gd name="T66" fmla="*/ 45 w 160"/>
              <a:gd name="T67" fmla="*/ 20 h 160"/>
              <a:gd name="T68" fmla="*/ 65 w 160"/>
              <a:gd name="T69" fmla="*/ 20 h 160"/>
              <a:gd name="T70" fmla="*/ 65 w 160"/>
              <a:gd name="T71" fmla="*/ 29 h 160"/>
              <a:gd name="T72" fmla="*/ 140 w 160"/>
              <a:gd name="T73" fmla="*/ 25 h 160"/>
              <a:gd name="T74" fmla="*/ 25 w 160"/>
              <a:gd name="T75" fmla="*/ 60 h 160"/>
              <a:gd name="T76" fmla="*/ 25 w 160"/>
              <a:gd name="T77" fmla="*/ 70 h 160"/>
              <a:gd name="T78" fmla="*/ 25 w 160"/>
              <a:gd name="T79" fmla="*/ 60 h 160"/>
              <a:gd name="T80" fmla="*/ 50 w 160"/>
              <a:gd name="T81" fmla="*/ 65 h 160"/>
              <a:gd name="T82" fmla="*/ 40 w 160"/>
              <a:gd name="T83" fmla="*/ 65 h 160"/>
              <a:gd name="T84" fmla="*/ 135 w 160"/>
              <a:gd name="T85" fmla="*/ 60 h 160"/>
              <a:gd name="T86" fmla="*/ 60 w 160"/>
              <a:gd name="T87" fmla="*/ 65 h 160"/>
              <a:gd name="T88" fmla="*/ 135 w 160"/>
              <a:gd name="T89" fmla="*/ 69 h 160"/>
              <a:gd name="T90" fmla="*/ 135 w 160"/>
              <a:gd name="T91" fmla="*/ 60 h 160"/>
              <a:gd name="T92" fmla="*/ 30 w 160"/>
              <a:gd name="T93" fmla="*/ 105 h 160"/>
              <a:gd name="T94" fmla="*/ 20 w 160"/>
              <a:gd name="T95" fmla="*/ 105 h 160"/>
              <a:gd name="T96" fmla="*/ 45 w 160"/>
              <a:gd name="T97" fmla="*/ 100 h 160"/>
              <a:gd name="T98" fmla="*/ 45 w 160"/>
              <a:gd name="T99" fmla="*/ 110 h 160"/>
              <a:gd name="T100" fmla="*/ 45 w 160"/>
              <a:gd name="T101" fmla="*/ 100 h 160"/>
              <a:gd name="T102" fmla="*/ 65 w 160"/>
              <a:gd name="T103" fmla="*/ 100 h 160"/>
              <a:gd name="T104" fmla="*/ 65 w 160"/>
              <a:gd name="T105" fmla="*/ 109 h 160"/>
              <a:gd name="T106" fmla="*/ 140 w 160"/>
              <a:gd name="T107" fmla="*/ 105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60" h="160">
                <a:moveTo>
                  <a:pt x="160" y="15"/>
                </a:moveTo>
                <a:cubicBezTo>
                  <a:pt x="160" y="7"/>
                  <a:pt x="153" y="0"/>
                  <a:pt x="145" y="0"/>
                </a:cubicBezTo>
                <a:cubicBezTo>
                  <a:pt x="15" y="0"/>
                  <a:pt x="15" y="0"/>
                  <a:pt x="15" y="0"/>
                </a:cubicBezTo>
                <a:cubicBezTo>
                  <a:pt x="7" y="0"/>
                  <a:pt x="0" y="7"/>
                  <a:pt x="0" y="15"/>
                </a:cubicBezTo>
                <a:cubicBezTo>
                  <a:pt x="0" y="35"/>
                  <a:pt x="0" y="35"/>
                  <a:pt x="0" y="35"/>
                </a:cubicBezTo>
                <a:cubicBezTo>
                  <a:pt x="0" y="39"/>
                  <a:pt x="2" y="42"/>
                  <a:pt x="4" y="45"/>
                </a:cubicBezTo>
                <a:cubicBezTo>
                  <a:pt x="2" y="47"/>
                  <a:pt x="0" y="51"/>
                  <a:pt x="0" y="55"/>
                </a:cubicBezTo>
                <a:cubicBezTo>
                  <a:pt x="0" y="75"/>
                  <a:pt x="0" y="75"/>
                  <a:pt x="0" y="75"/>
                </a:cubicBezTo>
                <a:cubicBezTo>
                  <a:pt x="0" y="79"/>
                  <a:pt x="2" y="82"/>
                  <a:pt x="4" y="85"/>
                </a:cubicBezTo>
                <a:cubicBezTo>
                  <a:pt x="2" y="87"/>
                  <a:pt x="0" y="91"/>
                  <a:pt x="0" y="95"/>
                </a:cubicBezTo>
                <a:cubicBezTo>
                  <a:pt x="0" y="115"/>
                  <a:pt x="0" y="115"/>
                  <a:pt x="0" y="115"/>
                </a:cubicBezTo>
                <a:cubicBezTo>
                  <a:pt x="0" y="123"/>
                  <a:pt x="7" y="129"/>
                  <a:pt x="15" y="129"/>
                </a:cubicBezTo>
                <a:cubicBezTo>
                  <a:pt x="75" y="129"/>
                  <a:pt x="75" y="129"/>
                  <a:pt x="75" y="129"/>
                </a:cubicBezTo>
                <a:cubicBezTo>
                  <a:pt x="75" y="151"/>
                  <a:pt x="75" y="151"/>
                  <a:pt x="75" y="151"/>
                </a:cubicBezTo>
                <a:cubicBezTo>
                  <a:pt x="25" y="151"/>
                  <a:pt x="25" y="151"/>
                  <a:pt x="25" y="151"/>
                </a:cubicBezTo>
                <a:cubicBezTo>
                  <a:pt x="22" y="151"/>
                  <a:pt x="20" y="153"/>
                  <a:pt x="20" y="155"/>
                </a:cubicBezTo>
                <a:cubicBezTo>
                  <a:pt x="20" y="158"/>
                  <a:pt x="22" y="160"/>
                  <a:pt x="25" y="160"/>
                </a:cubicBezTo>
                <a:cubicBezTo>
                  <a:pt x="135" y="160"/>
                  <a:pt x="135" y="160"/>
                  <a:pt x="135" y="160"/>
                </a:cubicBezTo>
                <a:cubicBezTo>
                  <a:pt x="138" y="160"/>
                  <a:pt x="140" y="158"/>
                  <a:pt x="140" y="155"/>
                </a:cubicBezTo>
                <a:cubicBezTo>
                  <a:pt x="140" y="153"/>
                  <a:pt x="138" y="151"/>
                  <a:pt x="135" y="151"/>
                </a:cubicBezTo>
                <a:cubicBezTo>
                  <a:pt x="85" y="151"/>
                  <a:pt x="85" y="151"/>
                  <a:pt x="85" y="151"/>
                </a:cubicBezTo>
                <a:cubicBezTo>
                  <a:pt x="85" y="129"/>
                  <a:pt x="85" y="129"/>
                  <a:pt x="85" y="129"/>
                </a:cubicBezTo>
                <a:cubicBezTo>
                  <a:pt x="145" y="129"/>
                  <a:pt x="145" y="129"/>
                  <a:pt x="145" y="129"/>
                </a:cubicBezTo>
                <a:cubicBezTo>
                  <a:pt x="153" y="129"/>
                  <a:pt x="160" y="123"/>
                  <a:pt x="160" y="115"/>
                </a:cubicBezTo>
                <a:cubicBezTo>
                  <a:pt x="160" y="95"/>
                  <a:pt x="160" y="95"/>
                  <a:pt x="160" y="95"/>
                </a:cubicBezTo>
                <a:cubicBezTo>
                  <a:pt x="160" y="91"/>
                  <a:pt x="159" y="87"/>
                  <a:pt x="156" y="85"/>
                </a:cubicBezTo>
                <a:cubicBezTo>
                  <a:pt x="159" y="82"/>
                  <a:pt x="160" y="79"/>
                  <a:pt x="160" y="75"/>
                </a:cubicBezTo>
                <a:cubicBezTo>
                  <a:pt x="160" y="55"/>
                  <a:pt x="160" y="55"/>
                  <a:pt x="160" y="55"/>
                </a:cubicBezTo>
                <a:cubicBezTo>
                  <a:pt x="160" y="51"/>
                  <a:pt x="159" y="47"/>
                  <a:pt x="156" y="45"/>
                </a:cubicBezTo>
                <a:cubicBezTo>
                  <a:pt x="159" y="42"/>
                  <a:pt x="160" y="39"/>
                  <a:pt x="160" y="35"/>
                </a:cubicBezTo>
                <a:lnTo>
                  <a:pt x="160" y="15"/>
                </a:lnTo>
                <a:close/>
                <a:moveTo>
                  <a:pt x="151" y="115"/>
                </a:moveTo>
                <a:cubicBezTo>
                  <a:pt x="151" y="118"/>
                  <a:pt x="148" y="120"/>
                  <a:pt x="145" y="120"/>
                </a:cubicBezTo>
                <a:cubicBezTo>
                  <a:pt x="15" y="120"/>
                  <a:pt x="15" y="120"/>
                  <a:pt x="15" y="120"/>
                </a:cubicBezTo>
                <a:cubicBezTo>
                  <a:pt x="12" y="120"/>
                  <a:pt x="9" y="118"/>
                  <a:pt x="9" y="115"/>
                </a:cubicBezTo>
                <a:cubicBezTo>
                  <a:pt x="9" y="95"/>
                  <a:pt x="9" y="95"/>
                  <a:pt x="9" y="95"/>
                </a:cubicBezTo>
                <a:cubicBezTo>
                  <a:pt x="9" y="92"/>
                  <a:pt x="12" y="89"/>
                  <a:pt x="15" y="89"/>
                </a:cubicBezTo>
                <a:cubicBezTo>
                  <a:pt x="145" y="89"/>
                  <a:pt x="145" y="89"/>
                  <a:pt x="145" y="89"/>
                </a:cubicBezTo>
                <a:cubicBezTo>
                  <a:pt x="148" y="89"/>
                  <a:pt x="151" y="92"/>
                  <a:pt x="151" y="95"/>
                </a:cubicBezTo>
                <a:lnTo>
                  <a:pt x="151" y="115"/>
                </a:lnTo>
                <a:close/>
                <a:moveTo>
                  <a:pt x="151" y="75"/>
                </a:moveTo>
                <a:cubicBezTo>
                  <a:pt x="151" y="78"/>
                  <a:pt x="148" y="80"/>
                  <a:pt x="145" y="80"/>
                </a:cubicBezTo>
                <a:cubicBezTo>
                  <a:pt x="15" y="80"/>
                  <a:pt x="15" y="80"/>
                  <a:pt x="15" y="80"/>
                </a:cubicBezTo>
                <a:cubicBezTo>
                  <a:pt x="12" y="80"/>
                  <a:pt x="9" y="78"/>
                  <a:pt x="9" y="75"/>
                </a:cubicBezTo>
                <a:cubicBezTo>
                  <a:pt x="9" y="55"/>
                  <a:pt x="9" y="55"/>
                  <a:pt x="9" y="55"/>
                </a:cubicBezTo>
                <a:cubicBezTo>
                  <a:pt x="9" y="52"/>
                  <a:pt x="12" y="49"/>
                  <a:pt x="15" y="49"/>
                </a:cubicBezTo>
                <a:cubicBezTo>
                  <a:pt x="145" y="49"/>
                  <a:pt x="145" y="49"/>
                  <a:pt x="145" y="49"/>
                </a:cubicBezTo>
                <a:cubicBezTo>
                  <a:pt x="148" y="49"/>
                  <a:pt x="151" y="52"/>
                  <a:pt x="151" y="55"/>
                </a:cubicBezTo>
                <a:lnTo>
                  <a:pt x="151" y="75"/>
                </a:lnTo>
                <a:close/>
                <a:moveTo>
                  <a:pt x="151" y="35"/>
                </a:moveTo>
                <a:cubicBezTo>
                  <a:pt x="151" y="38"/>
                  <a:pt x="148" y="40"/>
                  <a:pt x="145" y="40"/>
                </a:cubicBezTo>
                <a:cubicBezTo>
                  <a:pt x="15" y="40"/>
                  <a:pt x="15" y="40"/>
                  <a:pt x="15" y="40"/>
                </a:cubicBezTo>
                <a:cubicBezTo>
                  <a:pt x="12" y="40"/>
                  <a:pt x="9" y="38"/>
                  <a:pt x="9" y="35"/>
                </a:cubicBezTo>
                <a:cubicBezTo>
                  <a:pt x="9" y="15"/>
                  <a:pt x="9" y="15"/>
                  <a:pt x="9" y="15"/>
                </a:cubicBezTo>
                <a:cubicBezTo>
                  <a:pt x="9" y="12"/>
                  <a:pt x="12" y="9"/>
                  <a:pt x="15" y="9"/>
                </a:cubicBezTo>
                <a:cubicBezTo>
                  <a:pt x="145" y="9"/>
                  <a:pt x="145" y="9"/>
                  <a:pt x="145" y="9"/>
                </a:cubicBezTo>
                <a:cubicBezTo>
                  <a:pt x="148" y="9"/>
                  <a:pt x="151" y="12"/>
                  <a:pt x="151" y="15"/>
                </a:cubicBezTo>
                <a:lnTo>
                  <a:pt x="151" y="35"/>
                </a:lnTo>
                <a:close/>
                <a:moveTo>
                  <a:pt x="25" y="20"/>
                </a:moveTo>
                <a:cubicBezTo>
                  <a:pt x="27" y="20"/>
                  <a:pt x="30" y="22"/>
                  <a:pt x="30" y="25"/>
                </a:cubicBezTo>
                <a:cubicBezTo>
                  <a:pt x="30" y="27"/>
                  <a:pt x="27" y="30"/>
                  <a:pt x="25" y="30"/>
                </a:cubicBezTo>
                <a:cubicBezTo>
                  <a:pt x="22" y="30"/>
                  <a:pt x="20" y="27"/>
                  <a:pt x="20" y="25"/>
                </a:cubicBezTo>
                <a:cubicBezTo>
                  <a:pt x="20" y="22"/>
                  <a:pt x="22" y="20"/>
                  <a:pt x="25" y="20"/>
                </a:cubicBezTo>
                <a:close/>
                <a:moveTo>
                  <a:pt x="45" y="20"/>
                </a:moveTo>
                <a:cubicBezTo>
                  <a:pt x="47" y="20"/>
                  <a:pt x="50" y="22"/>
                  <a:pt x="50" y="25"/>
                </a:cubicBezTo>
                <a:cubicBezTo>
                  <a:pt x="50" y="27"/>
                  <a:pt x="47" y="30"/>
                  <a:pt x="45" y="30"/>
                </a:cubicBezTo>
                <a:cubicBezTo>
                  <a:pt x="42" y="30"/>
                  <a:pt x="40" y="27"/>
                  <a:pt x="40" y="25"/>
                </a:cubicBezTo>
                <a:cubicBezTo>
                  <a:pt x="40" y="22"/>
                  <a:pt x="42" y="20"/>
                  <a:pt x="45" y="20"/>
                </a:cubicBezTo>
                <a:close/>
                <a:moveTo>
                  <a:pt x="135" y="20"/>
                </a:moveTo>
                <a:cubicBezTo>
                  <a:pt x="65" y="20"/>
                  <a:pt x="65" y="20"/>
                  <a:pt x="65" y="20"/>
                </a:cubicBezTo>
                <a:cubicBezTo>
                  <a:pt x="62" y="20"/>
                  <a:pt x="60" y="22"/>
                  <a:pt x="60" y="25"/>
                </a:cubicBezTo>
                <a:cubicBezTo>
                  <a:pt x="60" y="27"/>
                  <a:pt x="62" y="29"/>
                  <a:pt x="65" y="29"/>
                </a:cubicBezTo>
                <a:cubicBezTo>
                  <a:pt x="135" y="29"/>
                  <a:pt x="135" y="29"/>
                  <a:pt x="135" y="29"/>
                </a:cubicBezTo>
                <a:cubicBezTo>
                  <a:pt x="138" y="29"/>
                  <a:pt x="140" y="27"/>
                  <a:pt x="140" y="25"/>
                </a:cubicBezTo>
                <a:cubicBezTo>
                  <a:pt x="140" y="22"/>
                  <a:pt x="138" y="20"/>
                  <a:pt x="135" y="20"/>
                </a:cubicBezTo>
                <a:close/>
                <a:moveTo>
                  <a:pt x="25" y="60"/>
                </a:moveTo>
                <a:cubicBezTo>
                  <a:pt x="27" y="60"/>
                  <a:pt x="30" y="62"/>
                  <a:pt x="30" y="65"/>
                </a:cubicBezTo>
                <a:cubicBezTo>
                  <a:pt x="30" y="67"/>
                  <a:pt x="27" y="70"/>
                  <a:pt x="25" y="70"/>
                </a:cubicBezTo>
                <a:cubicBezTo>
                  <a:pt x="22" y="70"/>
                  <a:pt x="20" y="67"/>
                  <a:pt x="20" y="65"/>
                </a:cubicBezTo>
                <a:cubicBezTo>
                  <a:pt x="20" y="62"/>
                  <a:pt x="22" y="60"/>
                  <a:pt x="25" y="60"/>
                </a:cubicBezTo>
                <a:close/>
                <a:moveTo>
                  <a:pt x="45" y="60"/>
                </a:moveTo>
                <a:cubicBezTo>
                  <a:pt x="47" y="60"/>
                  <a:pt x="50" y="62"/>
                  <a:pt x="50" y="65"/>
                </a:cubicBezTo>
                <a:cubicBezTo>
                  <a:pt x="50" y="67"/>
                  <a:pt x="47" y="70"/>
                  <a:pt x="45" y="70"/>
                </a:cubicBezTo>
                <a:cubicBezTo>
                  <a:pt x="42" y="70"/>
                  <a:pt x="40" y="67"/>
                  <a:pt x="40" y="65"/>
                </a:cubicBezTo>
                <a:cubicBezTo>
                  <a:pt x="40" y="62"/>
                  <a:pt x="42" y="60"/>
                  <a:pt x="45" y="60"/>
                </a:cubicBezTo>
                <a:close/>
                <a:moveTo>
                  <a:pt x="135" y="60"/>
                </a:moveTo>
                <a:cubicBezTo>
                  <a:pt x="65" y="60"/>
                  <a:pt x="65" y="60"/>
                  <a:pt x="65" y="60"/>
                </a:cubicBezTo>
                <a:cubicBezTo>
                  <a:pt x="62" y="60"/>
                  <a:pt x="60" y="62"/>
                  <a:pt x="60" y="65"/>
                </a:cubicBezTo>
                <a:cubicBezTo>
                  <a:pt x="60" y="67"/>
                  <a:pt x="62" y="69"/>
                  <a:pt x="65" y="69"/>
                </a:cubicBezTo>
                <a:cubicBezTo>
                  <a:pt x="135" y="69"/>
                  <a:pt x="135" y="69"/>
                  <a:pt x="135" y="69"/>
                </a:cubicBezTo>
                <a:cubicBezTo>
                  <a:pt x="138" y="69"/>
                  <a:pt x="140" y="67"/>
                  <a:pt x="140" y="65"/>
                </a:cubicBezTo>
                <a:cubicBezTo>
                  <a:pt x="140" y="62"/>
                  <a:pt x="138" y="60"/>
                  <a:pt x="135" y="60"/>
                </a:cubicBezTo>
                <a:close/>
                <a:moveTo>
                  <a:pt x="25" y="100"/>
                </a:moveTo>
                <a:cubicBezTo>
                  <a:pt x="27" y="100"/>
                  <a:pt x="30" y="102"/>
                  <a:pt x="30" y="105"/>
                </a:cubicBezTo>
                <a:cubicBezTo>
                  <a:pt x="30" y="107"/>
                  <a:pt x="27" y="110"/>
                  <a:pt x="25" y="110"/>
                </a:cubicBezTo>
                <a:cubicBezTo>
                  <a:pt x="22" y="110"/>
                  <a:pt x="20" y="107"/>
                  <a:pt x="20" y="105"/>
                </a:cubicBezTo>
                <a:cubicBezTo>
                  <a:pt x="20" y="102"/>
                  <a:pt x="22" y="100"/>
                  <a:pt x="25" y="100"/>
                </a:cubicBezTo>
                <a:close/>
                <a:moveTo>
                  <a:pt x="45" y="100"/>
                </a:moveTo>
                <a:cubicBezTo>
                  <a:pt x="47" y="100"/>
                  <a:pt x="50" y="102"/>
                  <a:pt x="50" y="105"/>
                </a:cubicBezTo>
                <a:cubicBezTo>
                  <a:pt x="50" y="107"/>
                  <a:pt x="47" y="110"/>
                  <a:pt x="45" y="110"/>
                </a:cubicBezTo>
                <a:cubicBezTo>
                  <a:pt x="42" y="110"/>
                  <a:pt x="40" y="107"/>
                  <a:pt x="40" y="105"/>
                </a:cubicBezTo>
                <a:cubicBezTo>
                  <a:pt x="40" y="102"/>
                  <a:pt x="42" y="100"/>
                  <a:pt x="45" y="100"/>
                </a:cubicBezTo>
                <a:close/>
                <a:moveTo>
                  <a:pt x="135" y="100"/>
                </a:moveTo>
                <a:cubicBezTo>
                  <a:pt x="65" y="100"/>
                  <a:pt x="65" y="100"/>
                  <a:pt x="65" y="100"/>
                </a:cubicBezTo>
                <a:cubicBezTo>
                  <a:pt x="62" y="100"/>
                  <a:pt x="60" y="102"/>
                  <a:pt x="60" y="105"/>
                </a:cubicBezTo>
                <a:cubicBezTo>
                  <a:pt x="60" y="107"/>
                  <a:pt x="62" y="109"/>
                  <a:pt x="65" y="109"/>
                </a:cubicBezTo>
                <a:cubicBezTo>
                  <a:pt x="135" y="109"/>
                  <a:pt x="135" y="109"/>
                  <a:pt x="135" y="109"/>
                </a:cubicBezTo>
                <a:cubicBezTo>
                  <a:pt x="138" y="109"/>
                  <a:pt x="140" y="107"/>
                  <a:pt x="140" y="105"/>
                </a:cubicBezTo>
                <a:cubicBezTo>
                  <a:pt x="140" y="102"/>
                  <a:pt x="138" y="100"/>
                  <a:pt x="135" y="10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8" name="Freeform 48">
            <a:extLst>
              <a:ext uri="{FF2B5EF4-FFF2-40B4-BE49-F238E27FC236}">
                <a16:creationId xmlns:a16="http://schemas.microsoft.com/office/drawing/2014/main" xmlns="" id="{7F9F1CD2-A115-4A4F-8360-6C72FEA18F4D}"/>
              </a:ext>
            </a:extLst>
          </p:cNvPr>
          <p:cNvSpPr>
            <a:spLocks noEditPoints="1"/>
          </p:cNvSpPr>
          <p:nvPr/>
        </p:nvSpPr>
        <p:spPr bwMode="auto">
          <a:xfrm>
            <a:off x="6770688" y="2914650"/>
            <a:ext cx="539750" cy="414338"/>
          </a:xfrm>
          <a:custGeom>
            <a:avLst/>
            <a:gdLst>
              <a:gd name="T0" fmla="*/ 14 w 160"/>
              <a:gd name="T1" fmla="*/ 0 h 122"/>
              <a:gd name="T2" fmla="*/ 0 w 160"/>
              <a:gd name="T3" fmla="*/ 23 h 122"/>
              <a:gd name="T4" fmla="*/ 0 w 160"/>
              <a:gd name="T5" fmla="*/ 108 h 122"/>
              <a:gd name="T6" fmla="*/ 146 w 160"/>
              <a:gd name="T7" fmla="*/ 122 h 122"/>
              <a:gd name="T8" fmla="*/ 160 w 160"/>
              <a:gd name="T9" fmla="*/ 52 h 122"/>
              <a:gd name="T10" fmla="*/ 160 w 160"/>
              <a:gd name="T11" fmla="*/ 14 h 122"/>
              <a:gd name="T12" fmla="*/ 151 w 160"/>
              <a:gd name="T13" fmla="*/ 108 h 122"/>
              <a:gd name="T14" fmla="*/ 14 w 160"/>
              <a:gd name="T15" fmla="*/ 113 h 122"/>
              <a:gd name="T16" fmla="*/ 9 w 160"/>
              <a:gd name="T17" fmla="*/ 56 h 122"/>
              <a:gd name="T18" fmla="*/ 151 w 160"/>
              <a:gd name="T19" fmla="*/ 108 h 122"/>
              <a:gd name="T20" fmla="*/ 9 w 160"/>
              <a:gd name="T21" fmla="*/ 47 h 122"/>
              <a:gd name="T22" fmla="*/ 151 w 160"/>
              <a:gd name="T23" fmla="*/ 28 h 122"/>
              <a:gd name="T24" fmla="*/ 151 w 160"/>
              <a:gd name="T25" fmla="*/ 19 h 122"/>
              <a:gd name="T26" fmla="*/ 9 w 160"/>
              <a:gd name="T27" fmla="*/ 14 h 122"/>
              <a:gd name="T28" fmla="*/ 146 w 160"/>
              <a:gd name="T29" fmla="*/ 9 h 122"/>
              <a:gd name="T30" fmla="*/ 151 w 160"/>
              <a:gd name="T31" fmla="*/ 19 h 122"/>
              <a:gd name="T32" fmla="*/ 113 w 160"/>
              <a:gd name="T33" fmla="*/ 68 h 122"/>
              <a:gd name="T34" fmla="*/ 85 w 160"/>
              <a:gd name="T35" fmla="*/ 84 h 122"/>
              <a:gd name="T36" fmla="*/ 113 w 160"/>
              <a:gd name="T37" fmla="*/ 101 h 122"/>
              <a:gd name="T38" fmla="*/ 141 w 160"/>
              <a:gd name="T39" fmla="*/ 84 h 122"/>
              <a:gd name="T40" fmla="*/ 106 w 160"/>
              <a:gd name="T41" fmla="*/ 93 h 122"/>
              <a:gd name="T42" fmla="*/ 94 w 160"/>
              <a:gd name="T43" fmla="*/ 84 h 122"/>
              <a:gd name="T44" fmla="*/ 106 w 160"/>
              <a:gd name="T45" fmla="*/ 75 h 122"/>
              <a:gd name="T46" fmla="*/ 106 w 160"/>
              <a:gd name="T47" fmla="*/ 93 h 122"/>
              <a:gd name="T48" fmla="*/ 113 w 160"/>
              <a:gd name="T49" fmla="*/ 84 h 122"/>
              <a:gd name="T50" fmla="*/ 132 w 160"/>
              <a:gd name="T51" fmla="*/ 84 h 122"/>
              <a:gd name="T52" fmla="*/ 71 w 160"/>
              <a:gd name="T53" fmla="*/ 84 h 122"/>
              <a:gd name="T54" fmla="*/ 19 w 160"/>
              <a:gd name="T55" fmla="*/ 89 h 122"/>
              <a:gd name="T56" fmla="*/ 71 w 160"/>
              <a:gd name="T57" fmla="*/ 94 h 122"/>
              <a:gd name="T58" fmla="*/ 71 w 160"/>
              <a:gd name="T59" fmla="*/ 84 h 122"/>
              <a:gd name="T60" fmla="*/ 23 w 160"/>
              <a:gd name="T61" fmla="*/ 66 h 122"/>
              <a:gd name="T62" fmla="*/ 23 w 160"/>
              <a:gd name="T63" fmla="*/ 75 h 122"/>
              <a:gd name="T64" fmla="*/ 57 w 160"/>
              <a:gd name="T65" fmla="*/ 70 h 1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60" h="122">
                <a:moveTo>
                  <a:pt x="146" y="0"/>
                </a:moveTo>
                <a:cubicBezTo>
                  <a:pt x="14" y="0"/>
                  <a:pt x="14" y="0"/>
                  <a:pt x="14" y="0"/>
                </a:cubicBezTo>
                <a:cubicBezTo>
                  <a:pt x="6" y="0"/>
                  <a:pt x="0" y="6"/>
                  <a:pt x="0" y="14"/>
                </a:cubicBezTo>
                <a:cubicBezTo>
                  <a:pt x="0" y="23"/>
                  <a:pt x="0" y="23"/>
                  <a:pt x="0" y="23"/>
                </a:cubicBezTo>
                <a:cubicBezTo>
                  <a:pt x="0" y="52"/>
                  <a:pt x="0" y="52"/>
                  <a:pt x="0" y="52"/>
                </a:cubicBezTo>
                <a:cubicBezTo>
                  <a:pt x="0" y="108"/>
                  <a:pt x="0" y="108"/>
                  <a:pt x="0" y="108"/>
                </a:cubicBezTo>
                <a:cubicBezTo>
                  <a:pt x="0" y="116"/>
                  <a:pt x="6" y="122"/>
                  <a:pt x="14" y="122"/>
                </a:cubicBezTo>
                <a:cubicBezTo>
                  <a:pt x="146" y="122"/>
                  <a:pt x="146" y="122"/>
                  <a:pt x="146" y="122"/>
                </a:cubicBezTo>
                <a:cubicBezTo>
                  <a:pt x="154" y="122"/>
                  <a:pt x="160" y="116"/>
                  <a:pt x="160" y="108"/>
                </a:cubicBezTo>
                <a:cubicBezTo>
                  <a:pt x="160" y="52"/>
                  <a:pt x="160" y="52"/>
                  <a:pt x="160" y="52"/>
                </a:cubicBezTo>
                <a:cubicBezTo>
                  <a:pt x="160" y="23"/>
                  <a:pt x="160" y="23"/>
                  <a:pt x="160" y="23"/>
                </a:cubicBezTo>
                <a:cubicBezTo>
                  <a:pt x="160" y="14"/>
                  <a:pt x="160" y="14"/>
                  <a:pt x="160" y="14"/>
                </a:cubicBezTo>
                <a:cubicBezTo>
                  <a:pt x="160" y="6"/>
                  <a:pt x="154" y="0"/>
                  <a:pt x="146" y="0"/>
                </a:cubicBezTo>
                <a:close/>
                <a:moveTo>
                  <a:pt x="151" y="108"/>
                </a:moveTo>
                <a:cubicBezTo>
                  <a:pt x="151" y="110"/>
                  <a:pt x="149" y="113"/>
                  <a:pt x="146" y="113"/>
                </a:cubicBezTo>
                <a:cubicBezTo>
                  <a:pt x="14" y="113"/>
                  <a:pt x="14" y="113"/>
                  <a:pt x="14" y="113"/>
                </a:cubicBezTo>
                <a:cubicBezTo>
                  <a:pt x="11" y="113"/>
                  <a:pt x="9" y="110"/>
                  <a:pt x="9" y="108"/>
                </a:cubicBezTo>
                <a:cubicBezTo>
                  <a:pt x="9" y="56"/>
                  <a:pt x="9" y="56"/>
                  <a:pt x="9" y="56"/>
                </a:cubicBezTo>
                <a:cubicBezTo>
                  <a:pt x="151" y="56"/>
                  <a:pt x="151" y="56"/>
                  <a:pt x="151" y="56"/>
                </a:cubicBezTo>
                <a:lnTo>
                  <a:pt x="151" y="108"/>
                </a:lnTo>
                <a:close/>
                <a:moveTo>
                  <a:pt x="151" y="47"/>
                </a:moveTo>
                <a:cubicBezTo>
                  <a:pt x="9" y="47"/>
                  <a:pt x="9" y="47"/>
                  <a:pt x="9" y="47"/>
                </a:cubicBezTo>
                <a:cubicBezTo>
                  <a:pt x="9" y="28"/>
                  <a:pt x="9" y="28"/>
                  <a:pt x="9" y="28"/>
                </a:cubicBezTo>
                <a:cubicBezTo>
                  <a:pt x="151" y="28"/>
                  <a:pt x="151" y="28"/>
                  <a:pt x="151" y="28"/>
                </a:cubicBezTo>
                <a:lnTo>
                  <a:pt x="151" y="47"/>
                </a:lnTo>
                <a:close/>
                <a:moveTo>
                  <a:pt x="151" y="19"/>
                </a:moveTo>
                <a:cubicBezTo>
                  <a:pt x="9" y="19"/>
                  <a:pt x="9" y="19"/>
                  <a:pt x="9" y="19"/>
                </a:cubicBezTo>
                <a:cubicBezTo>
                  <a:pt x="9" y="14"/>
                  <a:pt x="9" y="14"/>
                  <a:pt x="9" y="14"/>
                </a:cubicBezTo>
                <a:cubicBezTo>
                  <a:pt x="9" y="11"/>
                  <a:pt x="11" y="9"/>
                  <a:pt x="14" y="9"/>
                </a:cubicBezTo>
                <a:cubicBezTo>
                  <a:pt x="146" y="9"/>
                  <a:pt x="146" y="9"/>
                  <a:pt x="146" y="9"/>
                </a:cubicBezTo>
                <a:cubicBezTo>
                  <a:pt x="149" y="9"/>
                  <a:pt x="151" y="11"/>
                  <a:pt x="151" y="14"/>
                </a:cubicBezTo>
                <a:lnTo>
                  <a:pt x="151" y="19"/>
                </a:lnTo>
                <a:close/>
                <a:moveTo>
                  <a:pt x="123" y="66"/>
                </a:moveTo>
                <a:cubicBezTo>
                  <a:pt x="119" y="66"/>
                  <a:pt x="116" y="67"/>
                  <a:pt x="113" y="68"/>
                </a:cubicBezTo>
                <a:cubicBezTo>
                  <a:pt x="110" y="67"/>
                  <a:pt x="107" y="66"/>
                  <a:pt x="104" y="66"/>
                </a:cubicBezTo>
                <a:cubicBezTo>
                  <a:pt x="93" y="66"/>
                  <a:pt x="85" y="74"/>
                  <a:pt x="85" y="84"/>
                </a:cubicBezTo>
                <a:cubicBezTo>
                  <a:pt x="85" y="95"/>
                  <a:pt x="93" y="103"/>
                  <a:pt x="104" y="103"/>
                </a:cubicBezTo>
                <a:cubicBezTo>
                  <a:pt x="107" y="103"/>
                  <a:pt x="110" y="102"/>
                  <a:pt x="113" y="101"/>
                </a:cubicBezTo>
                <a:cubicBezTo>
                  <a:pt x="116" y="102"/>
                  <a:pt x="119" y="103"/>
                  <a:pt x="123" y="103"/>
                </a:cubicBezTo>
                <a:cubicBezTo>
                  <a:pt x="133" y="103"/>
                  <a:pt x="141" y="95"/>
                  <a:pt x="141" y="84"/>
                </a:cubicBezTo>
                <a:cubicBezTo>
                  <a:pt x="141" y="74"/>
                  <a:pt x="133" y="66"/>
                  <a:pt x="123" y="66"/>
                </a:cubicBezTo>
                <a:close/>
                <a:moveTo>
                  <a:pt x="106" y="93"/>
                </a:moveTo>
                <a:cubicBezTo>
                  <a:pt x="105" y="94"/>
                  <a:pt x="105" y="94"/>
                  <a:pt x="104" y="94"/>
                </a:cubicBezTo>
                <a:cubicBezTo>
                  <a:pt x="99" y="94"/>
                  <a:pt x="94" y="90"/>
                  <a:pt x="94" y="84"/>
                </a:cubicBezTo>
                <a:cubicBezTo>
                  <a:pt x="94" y="79"/>
                  <a:pt x="99" y="75"/>
                  <a:pt x="104" y="75"/>
                </a:cubicBezTo>
                <a:cubicBezTo>
                  <a:pt x="105" y="75"/>
                  <a:pt x="105" y="75"/>
                  <a:pt x="106" y="75"/>
                </a:cubicBezTo>
                <a:cubicBezTo>
                  <a:pt x="105" y="78"/>
                  <a:pt x="104" y="81"/>
                  <a:pt x="104" y="84"/>
                </a:cubicBezTo>
                <a:cubicBezTo>
                  <a:pt x="104" y="88"/>
                  <a:pt x="105" y="91"/>
                  <a:pt x="106" y="93"/>
                </a:cubicBezTo>
                <a:close/>
                <a:moveTo>
                  <a:pt x="123" y="94"/>
                </a:moveTo>
                <a:cubicBezTo>
                  <a:pt x="117" y="94"/>
                  <a:pt x="113" y="90"/>
                  <a:pt x="113" y="84"/>
                </a:cubicBezTo>
                <a:cubicBezTo>
                  <a:pt x="113" y="79"/>
                  <a:pt x="117" y="75"/>
                  <a:pt x="123" y="75"/>
                </a:cubicBezTo>
                <a:cubicBezTo>
                  <a:pt x="128" y="75"/>
                  <a:pt x="132" y="79"/>
                  <a:pt x="132" y="84"/>
                </a:cubicBezTo>
                <a:cubicBezTo>
                  <a:pt x="132" y="90"/>
                  <a:pt x="128" y="94"/>
                  <a:pt x="123" y="94"/>
                </a:cubicBezTo>
                <a:close/>
                <a:moveTo>
                  <a:pt x="71" y="84"/>
                </a:moveTo>
                <a:cubicBezTo>
                  <a:pt x="23" y="84"/>
                  <a:pt x="23" y="84"/>
                  <a:pt x="23" y="84"/>
                </a:cubicBezTo>
                <a:cubicBezTo>
                  <a:pt x="21" y="84"/>
                  <a:pt x="19" y="86"/>
                  <a:pt x="19" y="89"/>
                </a:cubicBezTo>
                <a:cubicBezTo>
                  <a:pt x="19" y="92"/>
                  <a:pt x="21" y="94"/>
                  <a:pt x="23" y="94"/>
                </a:cubicBezTo>
                <a:cubicBezTo>
                  <a:pt x="71" y="94"/>
                  <a:pt x="71" y="94"/>
                  <a:pt x="71" y="94"/>
                </a:cubicBezTo>
                <a:cubicBezTo>
                  <a:pt x="74" y="94"/>
                  <a:pt x="76" y="92"/>
                  <a:pt x="76" y="89"/>
                </a:cubicBezTo>
                <a:cubicBezTo>
                  <a:pt x="76" y="86"/>
                  <a:pt x="74" y="84"/>
                  <a:pt x="71" y="84"/>
                </a:cubicBezTo>
                <a:close/>
                <a:moveTo>
                  <a:pt x="52" y="66"/>
                </a:moveTo>
                <a:cubicBezTo>
                  <a:pt x="23" y="66"/>
                  <a:pt x="23" y="66"/>
                  <a:pt x="23" y="66"/>
                </a:cubicBezTo>
                <a:cubicBezTo>
                  <a:pt x="21" y="66"/>
                  <a:pt x="19" y="68"/>
                  <a:pt x="19" y="70"/>
                </a:cubicBezTo>
                <a:cubicBezTo>
                  <a:pt x="19" y="73"/>
                  <a:pt x="21" y="75"/>
                  <a:pt x="23" y="75"/>
                </a:cubicBezTo>
                <a:cubicBezTo>
                  <a:pt x="52" y="75"/>
                  <a:pt x="52" y="75"/>
                  <a:pt x="52" y="75"/>
                </a:cubicBezTo>
                <a:cubicBezTo>
                  <a:pt x="55" y="75"/>
                  <a:pt x="57" y="73"/>
                  <a:pt x="57" y="70"/>
                </a:cubicBezTo>
                <a:cubicBezTo>
                  <a:pt x="57" y="68"/>
                  <a:pt x="55" y="66"/>
                  <a:pt x="52" y="6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9" name="Freeform 49">
            <a:extLst>
              <a:ext uri="{FF2B5EF4-FFF2-40B4-BE49-F238E27FC236}">
                <a16:creationId xmlns:a16="http://schemas.microsoft.com/office/drawing/2014/main" xmlns="" id="{97F2A5A6-3418-468E-89A8-E73B952C149A}"/>
              </a:ext>
            </a:extLst>
          </p:cNvPr>
          <p:cNvSpPr>
            <a:spLocks noEditPoints="1"/>
          </p:cNvSpPr>
          <p:nvPr/>
        </p:nvSpPr>
        <p:spPr bwMode="auto">
          <a:xfrm>
            <a:off x="6770688" y="3471863"/>
            <a:ext cx="539750" cy="542925"/>
          </a:xfrm>
          <a:custGeom>
            <a:avLst/>
            <a:gdLst>
              <a:gd name="T0" fmla="*/ 135 w 160"/>
              <a:gd name="T1" fmla="*/ 0 h 160"/>
              <a:gd name="T2" fmla="*/ 25 w 160"/>
              <a:gd name="T3" fmla="*/ 0 h 160"/>
              <a:gd name="T4" fmla="*/ 0 w 160"/>
              <a:gd name="T5" fmla="*/ 25 h 160"/>
              <a:gd name="T6" fmla="*/ 0 w 160"/>
              <a:gd name="T7" fmla="*/ 135 h 160"/>
              <a:gd name="T8" fmla="*/ 25 w 160"/>
              <a:gd name="T9" fmla="*/ 160 h 160"/>
              <a:gd name="T10" fmla="*/ 135 w 160"/>
              <a:gd name="T11" fmla="*/ 160 h 160"/>
              <a:gd name="T12" fmla="*/ 160 w 160"/>
              <a:gd name="T13" fmla="*/ 135 h 160"/>
              <a:gd name="T14" fmla="*/ 160 w 160"/>
              <a:gd name="T15" fmla="*/ 25 h 160"/>
              <a:gd name="T16" fmla="*/ 135 w 160"/>
              <a:gd name="T17" fmla="*/ 0 h 160"/>
              <a:gd name="T18" fmla="*/ 151 w 160"/>
              <a:gd name="T19" fmla="*/ 135 h 160"/>
              <a:gd name="T20" fmla="*/ 135 w 160"/>
              <a:gd name="T21" fmla="*/ 151 h 160"/>
              <a:gd name="T22" fmla="*/ 25 w 160"/>
              <a:gd name="T23" fmla="*/ 151 h 160"/>
              <a:gd name="T24" fmla="*/ 9 w 160"/>
              <a:gd name="T25" fmla="*/ 135 h 160"/>
              <a:gd name="T26" fmla="*/ 9 w 160"/>
              <a:gd name="T27" fmla="*/ 25 h 160"/>
              <a:gd name="T28" fmla="*/ 25 w 160"/>
              <a:gd name="T29" fmla="*/ 9 h 160"/>
              <a:gd name="T30" fmla="*/ 135 w 160"/>
              <a:gd name="T31" fmla="*/ 9 h 160"/>
              <a:gd name="T32" fmla="*/ 151 w 160"/>
              <a:gd name="T33" fmla="*/ 25 h 160"/>
              <a:gd name="T34" fmla="*/ 151 w 160"/>
              <a:gd name="T35" fmla="*/ 135 h 160"/>
              <a:gd name="T36" fmla="*/ 137 w 160"/>
              <a:gd name="T37" fmla="*/ 23 h 160"/>
              <a:gd name="T38" fmla="*/ 127 w 160"/>
              <a:gd name="T39" fmla="*/ 21 h 160"/>
              <a:gd name="T40" fmla="*/ 41 w 160"/>
              <a:gd name="T41" fmla="*/ 50 h 160"/>
              <a:gd name="T42" fmla="*/ 34 w 160"/>
              <a:gd name="T43" fmla="*/ 58 h 160"/>
              <a:gd name="T44" fmla="*/ 39 w 160"/>
              <a:gd name="T45" fmla="*/ 67 h 160"/>
              <a:gd name="T46" fmla="*/ 60 w 160"/>
              <a:gd name="T47" fmla="*/ 80 h 160"/>
              <a:gd name="T48" fmla="*/ 25 w 160"/>
              <a:gd name="T49" fmla="*/ 115 h 160"/>
              <a:gd name="T50" fmla="*/ 25 w 160"/>
              <a:gd name="T51" fmla="*/ 135 h 160"/>
              <a:gd name="T52" fmla="*/ 35 w 160"/>
              <a:gd name="T53" fmla="*/ 140 h 160"/>
              <a:gd name="T54" fmla="*/ 35 w 160"/>
              <a:gd name="T55" fmla="*/ 140 h 160"/>
              <a:gd name="T56" fmla="*/ 45 w 160"/>
              <a:gd name="T57" fmla="*/ 135 h 160"/>
              <a:gd name="T58" fmla="*/ 80 w 160"/>
              <a:gd name="T59" fmla="*/ 100 h 160"/>
              <a:gd name="T60" fmla="*/ 93 w 160"/>
              <a:gd name="T61" fmla="*/ 121 h 160"/>
              <a:gd name="T62" fmla="*/ 102 w 160"/>
              <a:gd name="T63" fmla="*/ 126 h 160"/>
              <a:gd name="T64" fmla="*/ 110 w 160"/>
              <a:gd name="T65" fmla="*/ 119 h 160"/>
              <a:gd name="T66" fmla="*/ 139 w 160"/>
              <a:gd name="T67" fmla="*/ 33 h 160"/>
              <a:gd name="T68" fmla="*/ 137 w 160"/>
              <a:gd name="T69" fmla="*/ 23 h 160"/>
              <a:gd name="T70" fmla="*/ 130 w 160"/>
              <a:gd name="T71" fmla="*/ 30 h 160"/>
              <a:gd name="T72" fmla="*/ 102 w 160"/>
              <a:gd name="T73" fmla="*/ 116 h 160"/>
              <a:gd name="T74" fmla="*/ 101 w 160"/>
              <a:gd name="T75" fmla="*/ 117 h 160"/>
              <a:gd name="T76" fmla="*/ 101 w 160"/>
              <a:gd name="T77" fmla="*/ 116 h 160"/>
              <a:gd name="T78" fmla="*/ 85 w 160"/>
              <a:gd name="T79" fmla="*/ 90 h 160"/>
              <a:gd name="T80" fmla="*/ 82 w 160"/>
              <a:gd name="T81" fmla="*/ 88 h 160"/>
              <a:gd name="T82" fmla="*/ 78 w 160"/>
              <a:gd name="T83" fmla="*/ 90 h 160"/>
              <a:gd name="T84" fmla="*/ 39 w 160"/>
              <a:gd name="T85" fmla="*/ 129 h 160"/>
              <a:gd name="T86" fmla="*/ 35 w 160"/>
              <a:gd name="T87" fmla="*/ 130 h 160"/>
              <a:gd name="T88" fmla="*/ 35 w 160"/>
              <a:gd name="T89" fmla="*/ 130 h 160"/>
              <a:gd name="T90" fmla="*/ 31 w 160"/>
              <a:gd name="T91" fmla="*/ 129 h 160"/>
              <a:gd name="T92" fmla="*/ 31 w 160"/>
              <a:gd name="T93" fmla="*/ 121 h 160"/>
              <a:gd name="T94" fmla="*/ 71 w 160"/>
              <a:gd name="T95" fmla="*/ 82 h 160"/>
              <a:gd name="T96" fmla="*/ 72 w 160"/>
              <a:gd name="T97" fmla="*/ 78 h 160"/>
              <a:gd name="T98" fmla="*/ 70 w 160"/>
              <a:gd name="T99" fmla="*/ 75 h 160"/>
              <a:gd name="T100" fmla="*/ 44 w 160"/>
              <a:gd name="T101" fmla="*/ 59 h 160"/>
              <a:gd name="T102" fmla="*/ 43 w 160"/>
              <a:gd name="T103" fmla="*/ 59 h 160"/>
              <a:gd name="T104" fmla="*/ 44 w 160"/>
              <a:gd name="T105" fmla="*/ 58 h 160"/>
              <a:gd name="T106" fmla="*/ 130 w 160"/>
              <a:gd name="T107" fmla="*/ 30 h 160"/>
              <a:gd name="T108" fmla="*/ 130 w 160"/>
              <a:gd name="T109" fmla="*/ 30 h 160"/>
              <a:gd name="T110" fmla="*/ 130 w 160"/>
              <a:gd name="T111" fmla="*/ 30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60" h="160">
                <a:moveTo>
                  <a:pt x="135" y="0"/>
                </a:moveTo>
                <a:cubicBezTo>
                  <a:pt x="25" y="0"/>
                  <a:pt x="25" y="0"/>
                  <a:pt x="25" y="0"/>
                </a:cubicBezTo>
                <a:cubicBezTo>
                  <a:pt x="11" y="0"/>
                  <a:pt x="0" y="11"/>
                  <a:pt x="0" y="25"/>
                </a:cubicBezTo>
                <a:cubicBezTo>
                  <a:pt x="0" y="135"/>
                  <a:pt x="0" y="135"/>
                  <a:pt x="0" y="135"/>
                </a:cubicBezTo>
                <a:cubicBezTo>
                  <a:pt x="0" y="149"/>
                  <a:pt x="11" y="160"/>
                  <a:pt x="25" y="160"/>
                </a:cubicBezTo>
                <a:cubicBezTo>
                  <a:pt x="135" y="160"/>
                  <a:pt x="135" y="160"/>
                  <a:pt x="135" y="160"/>
                </a:cubicBezTo>
                <a:cubicBezTo>
                  <a:pt x="149" y="160"/>
                  <a:pt x="160" y="149"/>
                  <a:pt x="160" y="135"/>
                </a:cubicBezTo>
                <a:cubicBezTo>
                  <a:pt x="160" y="25"/>
                  <a:pt x="160" y="25"/>
                  <a:pt x="160" y="25"/>
                </a:cubicBezTo>
                <a:cubicBezTo>
                  <a:pt x="160" y="11"/>
                  <a:pt x="149" y="0"/>
                  <a:pt x="135" y="0"/>
                </a:cubicBezTo>
                <a:close/>
                <a:moveTo>
                  <a:pt x="151" y="135"/>
                </a:moveTo>
                <a:cubicBezTo>
                  <a:pt x="151" y="144"/>
                  <a:pt x="144" y="151"/>
                  <a:pt x="135" y="151"/>
                </a:cubicBezTo>
                <a:cubicBezTo>
                  <a:pt x="25" y="151"/>
                  <a:pt x="25" y="151"/>
                  <a:pt x="25" y="151"/>
                </a:cubicBezTo>
                <a:cubicBezTo>
                  <a:pt x="16" y="151"/>
                  <a:pt x="9" y="144"/>
                  <a:pt x="9" y="135"/>
                </a:cubicBezTo>
                <a:cubicBezTo>
                  <a:pt x="9" y="25"/>
                  <a:pt x="9" y="25"/>
                  <a:pt x="9" y="25"/>
                </a:cubicBezTo>
                <a:cubicBezTo>
                  <a:pt x="9" y="16"/>
                  <a:pt x="16" y="9"/>
                  <a:pt x="25" y="9"/>
                </a:cubicBezTo>
                <a:cubicBezTo>
                  <a:pt x="135" y="9"/>
                  <a:pt x="135" y="9"/>
                  <a:pt x="135" y="9"/>
                </a:cubicBezTo>
                <a:cubicBezTo>
                  <a:pt x="144" y="9"/>
                  <a:pt x="151" y="16"/>
                  <a:pt x="151" y="25"/>
                </a:cubicBezTo>
                <a:lnTo>
                  <a:pt x="151" y="135"/>
                </a:lnTo>
                <a:close/>
                <a:moveTo>
                  <a:pt x="137" y="23"/>
                </a:moveTo>
                <a:cubicBezTo>
                  <a:pt x="134" y="21"/>
                  <a:pt x="130" y="20"/>
                  <a:pt x="127" y="21"/>
                </a:cubicBezTo>
                <a:cubicBezTo>
                  <a:pt x="41" y="50"/>
                  <a:pt x="41" y="50"/>
                  <a:pt x="41" y="50"/>
                </a:cubicBezTo>
                <a:cubicBezTo>
                  <a:pt x="37" y="51"/>
                  <a:pt x="35" y="54"/>
                  <a:pt x="34" y="58"/>
                </a:cubicBezTo>
                <a:cubicBezTo>
                  <a:pt x="34" y="62"/>
                  <a:pt x="35" y="65"/>
                  <a:pt x="39" y="67"/>
                </a:cubicBezTo>
                <a:cubicBezTo>
                  <a:pt x="60" y="80"/>
                  <a:pt x="60" y="80"/>
                  <a:pt x="60" y="80"/>
                </a:cubicBezTo>
                <a:cubicBezTo>
                  <a:pt x="25" y="115"/>
                  <a:pt x="25" y="115"/>
                  <a:pt x="25" y="115"/>
                </a:cubicBezTo>
                <a:cubicBezTo>
                  <a:pt x="19" y="120"/>
                  <a:pt x="19" y="130"/>
                  <a:pt x="25" y="135"/>
                </a:cubicBezTo>
                <a:cubicBezTo>
                  <a:pt x="27" y="138"/>
                  <a:pt x="31" y="140"/>
                  <a:pt x="35" y="140"/>
                </a:cubicBezTo>
                <a:cubicBezTo>
                  <a:pt x="35" y="140"/>
                  <a:pt x="35" y="140"/>
                  <a:pt x="35" y="140"/>
                </a:cubicBezTo>
                <a:cubicBezTo>
                  <a:pt x="39" y="140"/>
                  <a:pt x="43" y="138"/>
                  <a:pt x="45" y="135"/>
                </a:cubicBezTo>
                <a:cubicBezTo>
                  <a:pt x="80" y="100"/>
                  <a:pt x="80" y="100"/>
                  <a:pt x="80" y="100"/>
                </a:cubicBezTo>
                <a:cubicBezTo>
                  <a:pt x="93" y="121"/>
                  <a:pt x="93" y="121"/>
                  <a:pt x="93" y="121"/>
                </a:cubicBezTo>
                <a:cubicBezTo>
                  <a:pt x="95" y="125"/>
                  <a:pt x="98" y="126"/>
                  <a:pt x="102" y="126"/>
                </a:cubicBezTo>
                <a:cubicBezTo>
                  <a:pt x="106" y="125"/>
                  <a:pt x="109" y="123"/>
                  <a:pt x="110" y="119"/>
                </a:cubicBezTo>
                <a:cubicBezTo>
                  <a:pt x="139" y="33"/>
                  <a:pt x="139" y="33"/>
                  <a:pt x="139" y="33"/>
                </a:cubicBezTo>
                <a:cubicBezTo>
                  <a:pt x="140" y="30"/>
                  <a:pt x="139" y="26"/>
                  <a:pt x="137" y="23"/>
                </a:cubicBezTo>
                <a:close/>
                <a:moveTo>
                  <a:pt x="130" y="30"/>
                </a:moveTo>
                <a:cubicBezTo>
                  <a:pt x="102" y="116"/>
                  <a:pt x="102" y="116"/>
                  <a:pt x="102" y="116"/>
                </a:cubicBezTo>
                <a:cubicBezTo>
                  <a:pt x="102" y="116"/>
                  <a:pt x="101" y="117"/>
                  <a:pt x="101" y="117"/>
                </a:cubicBezTo>
                <a:cubicBezTo>
                  <a:pt x="101" y="117"/>
                  <a:pt x="101" y="117"/>
                  <a:pt x="101" y="116"/>
                </a:cubicBezTo>
                <a:cubicBezTo>
                  <a:pt x="85" y="90"/>
                  <a:pt x="85" y="90"/>
                  <a:pt x="85" y="90"/>
                </a:cubicBezTo>
                <a:cubicBezTo>
                  <a:pt x="85" y="89"/>
                  <a:pt x="83" y="88"/>
                  <a:pt x="82" y="88"/>
                </a:cubicBezTo>
                <a:cubicBezTo>
                  <a:pt x="80" y="88"/>
                  <a:pt x="79" y="88"/>
                  <a:pt x="78" y="90"/>
                </a:cubicBezTo>
                <a:cubicBezTo>
                  <a:pt x="39" y="129"/>
                  <a:pt x="39" y="129"/>
                  <a:pt x="39" y="129"/>
                </a:cubicBezTo>
                <a:cubicBezTo>
                  <a:pt x="38" y="130"/>
                  <a:pt x="36" y="130"/>
                  <a:pt x="35" y="130"/>
                </a:cubicBezTo>
                <a:cubicBezTo>
                  <a:pt x="35" y="130"/>
                  <a:pt x="35" y="130"/>
                  <a:pt x="35" y="130"/>
                </a:cubicBezTo>
                <a:cubicBezTo>
                  <a:pt x="34" y="130"/>
                  <a:pt x="32" y="130"/>
                  <a:pt x="31" y="129"/>
                </a:cubicBezTo>
                <a:cubicBezTo>
                  <a:pt x="29" y="127"/>
                  <a:pt x="29" y="123"/>
                  <a:pt x="31" y="121"/>
                </a:cubicBezTo>
                <a:cubicBezTo>
                  <a:pt x="71" y="82"/>
                  <a:pt x="71" y="82"/>
                  <a:pt x="71" y="82"/>
                </a:cubicBezTo>
                <a:cubicBezTo>
                  <a:pt x="72" y="81"/>
                  <a:pt x="72" y="80"/>
                  <a:pt x="72" y="78"/>
                </a:cubicBezTo>
                <a:cubicBezTo>
                  <a:pt x="72" y="77"/>
                  <a:pt x="71" y="75"/>
                  <a:pt x="70" y="75"/>
                </a:cubicBezTo>
                <a:cubicBezTo>
                  <a:pt x="44" y="59"/>
                  <a:pt x="44" y="59"/>
                  <a:pt x="44" y="59"/>
                </a:cubicBezTo>
                <a:cubicBezTo>
                  <a:pt x="43" y="59"/>
                  <a:pt x="43" y="59"/>
                  <a:pt x="43" y="59"/>
                </a:cubicBezTo>
                <a:cubicBezTo>
                  <a:pt x="43" y="59"/>
                  <a:pt x="44" y="59"/>
                  <a:pt x="44" y="58"/>
                </a:cubicBezTo>
                <a:cubicBezTo>
                  <a:pt x="130" y="30"/>
                  <a:pt x="130" y="30"/>
                  <a:pt x="130" y="30"/>
                </a:cubicBezTo>
                <a:cubicBezTo>
                  <a:pt x="130" y="30"/>
                  <a:pt x="130" y="30"/>
                  <a:pt x="130" y="30"/>
                </a:cubicBezTo>
                <a:cubicBezTo>
                  <a:pt x="130" y="30"/>
                  <a:pt x="130" y="30"/>
                  <a:pt x="130" y="3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0" name="Freeform 50">
            <a:extLst>
              <a:ext uri="{FF2B5EF4-FFF2-40B4-BE49-F238E27FC236}">
                <a16:creationId xmlns:a16="http://schemas.microsoft.com/office/drawing/2014/main" xmlns="" id="{C373DDD8-B27B-46D9-9308-EE5777671BB8}"/>
              </a:ext>
            </a:extLst>
          </p:cNvPr>
          <p:cNvSpPr>
            <a:spLocks noEditPoints="1"/>
          </p:cNvSpPr>
          <p:nvPr/>
        </p:nvSpPr>
        <p:spPr bwMode="auto">
          <a:xfrm>
            <a:off x="6767513" y="4070350"/>
            <a:ext cx="542925" cy="542925"/>
          </a:xfrm>
          <a:custGeom>
            <a:avLst/>
            <a:gdLst>
              <a:gd name="T0" fmla="*/ 153 w 161"/>
              <a:gd name="T1" fmla="*/ 1 h 160"/>
              <a:gd name="T2" fmla="*/ 135 w 161"/>
              <a:gd name="T3" fmla="*/ 5 h 160"/>
              <a:gd name="T4" fmla="*/ 89 w 161"/>
              <a:gd name="T5" fmla="*/ 4 h 160"/>
              <a:gd name="T6" fmla="*/ 5 w 161"/>
              <a:gd name="T7" fmla="*/ 85 h 160"/>
              <a:gd name="T8" fmla="*/ 55 w 161"/>
              <a:gd name="T9" fmla="*/ 156 h 160"/>
              <a:gd name="T10" fmla="*/ 65 w 161"/>
              <a:gd name="T11" fmla="*/ 160 h 160"/>
              <a:gd name="T12" fmla="*/ 156 w 161"/>
              <a:gd name="T13" fmla="*/ 75 h 160"/>
              <a:gd name="T14" fmla="*/ 157 w 161"/>
              <a:gd name="T15" fmla="*/ 29 h 160"/>
              <a:gd name="T16" fmla="*/ 149 w 161"/>
              <a:gd name="T17" fmla="*/ 19 h 160"/>
              <a:gd name="T18" fmla="*/ 160 w 161"/>
              <a:gd name="T19" fmla="*/ 1 h 160"/>
              <a:gd name="T20" fmla="*/ 69 w 161"/>
              <a:gd name="T21" fmla="*/ 149 h 160"/>
              <a:gd name="T22" fmla="*/ 65 w 161"/>
              <a:gd name="T23" fmla="*/ 151 h 160"/>
              <a:gd name="T24" fmla="*/ 12 w 161"/>
              <a:gd name="T25" fmla="*/ 100 h 160"/>
              <a:gd name="T26" fmla="*/ 91 w 161"/>
              <a:gd name="T27" fmla="*/ 13 h 160"/>
              <a:gd name="T28" fmla="*/ 136 w 161"/>
              <a:gd name="T29" fmla="*/ 19 h 160"/>
              <a:gd name="T30" fmla="*/ 103 w 161"/>
              <a:gd name="T31" fmla="*/ 30 h 160"/>
              <a:gd name="T32" fmla="*/ 117 w 161"/>
              <a:gd name="T33" fmla="*/ 63 h 160"/>
              <a:gd name="T34" fmla="*/ 134 w 161"/>
              <a:gd name="T35" fmla="*/ 33 h 160"/>
              <a:gd name="T36" fmla="*/ 148 w 161"/>
              <a:gd name="T37" fmla="*/ 31 h 160"/>
              <a:gd name="T38" fmla="*/ 114 w 161"/>
              <a:gd name="T39" fmla="*/ 47 h 160"/>
              <a:gd name="T40" fmla="*/ 121 w 161"/>
              <a:gd name="T41" fmla="*/ 47 h 160"/>
              <a:gd name="T42" fmla="*/ 125 w 161"/>
              <a:gd name="T43" fmla="*/ 51 h 160"/>
              <a:gd name="T44" fmla="*/ 110 w 161"/>
              <a:gd name="T45" fmla="*/ 36 h 160"/>
              <a:gd name="T46" fmla="*/ 121 w 161"/>
              <a:gd name="T47" fmla="*/ 34 h 160"/>
              <a:gd name="T48" fmla="*/ 114 w 161"/>
              <a:gd name="T49" fmla="*/ 47 h 160"/>
              <a:gd name="T50" fmla="*/ 78 w 161"/>
              <a:gd name="T51" fmla="*/ 47 h 160"/>
              <a:gd name="T52" fmla="*/ 27 w 161"/>
              <a:gd name="T53" fmla="*/ 93 h 160"/>
              <a:gd name="T54" fmla="*/ 27 w 161"/>
              <a:gd name="T55" fmla="*/ 99 h 160"/>
              <a:gd name="T56" fmla="*/ 65 w 161"/>
              <a:gd name="T57" fmla="*/ 136 h 160"/>
              <a:gd name="T58" fmla="*/ 114 w 161"/>
              <a:gd name="T59" fmla="*/ 89 h 160"/>
              <a:gd name="T60" fmla="*/ 114 w 161"/>
              <a:gd name="T61" fmla="*/ 83 h 160"/>
              <a:gd name="T62" fmla="*/ 36 w 161"/>
              <a:gd name="T63" fmla="*/ 96 h 160"/>
              <a:gd name="T64" fmla="*/ 104 w 161"/>
              <a:gd name="T65" fmla="*/ 86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61" h="160">
                <a:moveTo>
                  <a:pt x="160" y="1"/>
                </a:moveTo>
                <a:cubicBezTo>
                  <a:pt x="158" y="0"/>
                  <a:pt x="155" y="0"/>
                  <a:pt x="153" y="1"/>
                </a:cubicBezTo>
                <a:cubicBezTo>
                  <a:pt x="142" y="12"/>
                  <a:pt x="142" y="12"/>
                  <a:pt x="142" y="12"/>
                </a:cubicBezTo>
                <a:cubicBezTo>
                  <a:pt x="135" y="5"/>
                  <a:pt x="135" y="5"/>
                  <a:pt x="135" y="5"/>
                </a:cubicBezTo>
                <a:cubicBezTo>
                  <a:pt x="134" y="4"/>
                  <a:pt x="133" y="4"/>
                  <a:pt x="132" y="4"/>
                </a:cubicBezTo>
                <a:cubicBezTo>
                  <a:pt x="89" y="4"/>
                  <a:pt x="89" y="4"/>
                  <a:pt x="89" y="4"/>
                </a:cubicBezTo>
                <a:cubicBezTo>
                  <a:pt x="88" y="4"/>
                  <a:pt x="87" y="4"/>
                  <a:pt x="86" y="5"/>
                </a:cubicBezTo>
                <a:cubicBezTo>
                  <a:pt x="5" y="85"/>
                  <a:pt x="5" y="85"/>
                  <a:pt x="5" y="85"/>
                </a:cubicBezTo>
                <a:cubicBezTo>
                  <a:pt x="0" y="91"/>
                  <a:pt x="0" y="100"/>
                  <a:pt x="5" y="106"/>
                </a:cubicBezTo>
                <a:cubicBezTo>
                  <a:pt x="55" y="156"/>
                  <a:pt x="55" y="156"/>
                  <a:pt x="55" y="156"/>
                </a:cubicBezTo>
                <a:cubicBezTo>
                  <a:pt x="58" y="158"/>
                  <a:pt x="61" y="160"/>
                  <a:pt x="65" y="160"/>
                </a:cubicBezTo>
                <a:cubicBezTo>
                  <a:pt x="65" y="160"/>
                  <a:pt x="65" y="160"/>
                  <a:pt x="65" y="160"/>
                </a:cubicBezTo>
                <a:cubicBezTo>
                  <a:pt x="69" y="160"/>
                  <a:pt x="73" y="158"/>
                  <a:pt x="76" y="156"/>
                </a:cubicBezTo>
                <a:cubicBezTo>
                  <a:pt x="156" y="75"/>
                  <a:pt x="156" y="75"/>
                  <a:pt x="156" y="75"/>
                </a:cubicBezTo>
                <a:cubicBezTo>
                  <a:pt x="157" y="74"/>
                  <a:pt x="157" y="73"/>
                  <a:pt x="157" y="72"/>
                </a:cubicBezTo>
                <a:cubicBezTo>
                  <a:pt x="157" y="29"/>
                  <a:pt x="157" y="29"/>
                  <a:pt x="157" y="29"/>
                </a:cubicBezTo>
                <a:cubicBezTo>
                  <a:pt x="157" y="28"/>
                  <a:pt x="157" y="27"/>
                  <a:pt x="156" y="26"/>
                </a:cubicBezTo>
                <a:cubicBezTo>
                  <a:pt x="149" y="19"/>
                  <a:pt x="149" y="19"/>
                  <a:pt x="149" y="19"/>
                </a:cubicBezTo>
                <a:cubicBezTo>
                  <a:pt x="160" y="8"/>
                  <a:pt x="160" y="8"/>
                  <a:pt x="160" y="8"/>
                </a:cubicBezTo>
                <a:cubicBezTo>
                  <a:pt x="161" y="6"/>
                  <a:pt x="161" y="3"/>
                  <a:pt x="160" y="1"/>
                </a:cubicBezTo>
                <a:close/>
                <a:moveTo>
                  <a:pt x="148" y="70"/>
                </a:moveTo>
                <a:cubicBezTo>
                  <a:pt x="69" y="149"/>
                  <a:pt x="69" y="149"/>
                  <a:pt x="69" y="149"/>
                </a:cubicBezTo>
                <a:cubicBezTo>
                  <a:pt x="68" y="150"/>
                  <a:pt x="67" y="151"/>
                  <a:pt x="65" y="151"/>
                </a:cubicBezTo>
                <a:cubicBezTo>
                  <a:pt x="65" y="151"/>
                  <a:pt x="65" y="151"/>
                  <a:pt x="65" y="151"/>
                </a:cubicBezTo>
                <a:cubicBezTo>
                  <a:pt x="64" y="151"/>
                  <a:pt x="62" y="150"/>
                  <a:pt x="61" y="149"/>
                </a:cubicBezTo>
                <a:cubicBezTo>
                  <a:pt x="12" y="100"/>
                  <a:pt x="12" y="100"/>
                  <a:pt x="12" y="100"/>
                </a:cubicBezTo>
                <a:cubicBezTo>
                  <a:pt x="10" y="98"/>
                  <a:pt x="10" y="94"/>
                  <a:pt x="12" y="92"/>
                </a:cubicBezTo>
                <a:cubicBezTo>
                  <a:pt x="91" y="13"/>
                  <a:pt x="91" y="13"/>
                  <a:pt x="91" y="13"/>
                </a:cubicBezTo>
                <a:cubicBezTo>
                  <a:pt x="130" y="13"/>
                  <a:pt x="130" y="13"/>
                  <a:pt x="130" y="13"/>
                </a:cubicBezTo>
                <a:cubicBezTo>
                  <a:pt x="136" y="19"/>
                  <a:pt x="136" y="19"/>
                  <a:pt x="136" y="19"/>
                </a:cubicBezTo>
                <a:cubicBezTo>
                  <a:pt x="128" y="27"/>
                  <a:pt x="128" y="27"/>
                  <a:pt x="128" y="27"/>
                </a:cubicBezTo>
                <a:cubicBezTo>
                  <a:pt x="120" y="22"/>
                  <a:pt x="110" y="23"/>
                  <a:pt x="103" y="30"/>
                </a:cubicBezTo>
                <a:cubicBezTo>
                  <a:pt x="96" y="37"/>
                  <a:pt x="96" y="50"/>
                  <a:pt x="103" y="58"/>
                </a:cubicBezTo>
                <a:cubicBezTo>
                  <a:pt x="107" y="61"/>
                  <a:pt x="112" y="63"/>
                  <a:pt x="117" y="63"/>
                </a:cubicBezTo>
                <a:cubicBezTo>
                  <a:pt x="122" y="63"/>
                  <a:pt x="127" y="61"/>
                  <a:pt x="131" y="58"/>
                </a:cubicBezTo>
                <a:cubicBezTo>
                  <a:pt x="138" y="51"/>
                  <a:pt x="139" y="41"/>
                  <a:pt x="134" y="33"/>
                </a:cubicBezTo>
                <a:cubicBezTo>
                  <a:pt x="142" y="25"/>
                  <a:pt x="142" y="25"/>
                  <a:pt x="142" y="25"/>
                </a:cubicBezTo>
                <a:cubicBezTo>
                  <a:pt x="148" y="31"/>
                  <a:pt x="148" y="31"/>
                  <a:pt x="148" y="31"/>
                </a:cubicBezTo>
                <a:lnTo>
                  <a:pt x="148" y="70"/>
                </a:lnTo>
                <a:close/>
                <a:moveTo>
                  <a:pt x="114" y="47"/>
                </a:moveTo>
                <a:cubicBezTo>
                  <a:pt x="115" y="48"/>
                  <a:pt x="116" y="48"/>
                  <a:pt x="117" y="48"/>
                </a:cubicBezTo>
                <a:cubicBezTo>
                  <a:pt x="119" y="48"/>
                  <a:pt x="120" y="48"/>
                  <a:pt x="121" y="47"/>
                </a:cubicBezTo>
                <a:cubicBezTo>
                  <a:pt x="127" y="40"/>
                  <a:pt x="127" y="40"/>
                  <a:pt x="127" y="40"/>
                </a:cubicBezTo>
                <a:cubicBezTo>
                  <a:pt x="128" y="44"/>
                  <a:pt x="128" y="48"/>
                  <a:pt x="125" y="51"/>
                </a:cubicBezTo>
                <a:cubicBezTo>
                  <a:pt x="121" y="55"/>
                  <a:pt x="114" y="55"/>
                  <a:pt x="110" y="51"/>
                </a:cubicBezTo>
                <a:cubicBezTo>
                  <a:pt x="106" y="47"/>
                  <a:pt x="106" y="40"/>
                  <a:pt x="110" y="36"/>
                </a:cubicBezTo>
                <a:cubicBezTo>
                  <a:pt x="112" y="34"/>
                  <a:pt x="115" y="33"/>
                  <a:pt x="117" y="33"/>
                </a:cubicBezTo>
                <a:cubicBezTo>
                  <a:pt x="118" y="33"/>
                  <a:pt x="120" y="33"/>
                  <a:pt x="121" y="34"/>
                </a:cubicBezTo>
                <a:cubicBezTo>
                  <a:pt x="114" y="40"/>
                  <a:pt x="114" y="40"/>
                  <a:pt x="114" y="40"/>
                </a:cubicBezTo>
                <a:cubicBezTo>
                  <a:pt x="112" y="42"/>
                  <a:pt x="112" y="45"/>
                  <a:pt x="114" y="47"/>
                </a:cubicBezTo>
                <a:close/>
                <a:moveTo>
                  <a:pt x="114" y="83"/>
                </a:moveTo>
                <a:cubicBezTo>
                  <a:pt x="78" y="47"/>
                  <a:pt x="78" y="47"/>
                  <a:pt x="78" y="47"/>
                </a:cubicBezTo>
                <a:cubicBezTo>
                  <a:pt x="76" y="46"/>
                  <a:pt x="74" y="46"/>
                  <a:pt x="72" y="47"/>
                </a:cubicBezTo>
                <a:cubicBezTo>
                  <a:pt x="27" y="93"/>
                  <a:pt x="27" y="93"/>
                  <a:pt x="27" y="93"/>
                </a:cubicBezTo>
                <a:cubicBezTo>
                  <a:pt x="26" y="93"/>
                  <a:pt x="25" y="95"/>
                  <a:pt x="25" y="96"/>
                </a:cubicBezTo>
                <a:cubicBezTo>
                  <a:pt x="25" y="97"/>
                  <a:pt x="26" y="98"/>
                  <a:pt x="27" y="99"/>
                </a:cubicBezTo>
                <a:cubicBezTo>
                  <a:pt x="62" y="134"/>
                  <a:pt x="62" y="134"/>
                  <a:pt x="62" y="134"/>
                </a:cubicBezTo>
                <a:cubicBezTo>
                  <a:pt x="63" y="135"/>
                  <a:pt x="64" y="136"/>
                  <a:pt x="65" y="136"/>
                </a:cubicBezTo>
                <a:cubicBezTo>
                  <a:pt x="66" y="136"/>
                  <a:pt x="68" y="135"/>
                  <a:pt x="68" y="134"/>
                </a:cubicBezTo>
                <a:cubicBezTo>
                  <a:pt x="114" y="89"/>
                  <a:pt x="114" y="89"/>
                  <a:pt x="114" y="89"/>
                </a:cubicBezTo>
                <a:cubicBezTo>
                  <a:pt x="115" y="88"/>
                  <a:pt x="115" y="87"/>
                  <a:pt x="115" y="86"/>
                </a:cubicBezTo>
                <a:cubicBezTo>
                  <a:pt x="115" y="85"/>
                  <a:pt x="115" y="84"/>
                  <a:pt x="114" y="83"/>
                </a:cubicBezTo>
                <a:close/>
                <a:moveTo>
                  <a:pt x="65" y="125"/>
                </a:moveTo>
                <a:cubicBezTo>
                  <a:pt x="36" y="96"/>
                  <a:pt x="36" y="96"/>
                  <a:pt x="36" y="96"/>
                </a:cubicBezTo>
                <a:cubicBezTo>
                  <a:pt x="75" y="57"/>
                  <a:pt x="75" y="57"/>
                  <a:pt x="75" y="57"/>
                </a:cubicBezTo>
                <a:cubicBezTo>
                  <a:pt x="104" y="86"/>
                  <a:pt x="104" y="86"/>
                  <a:pt x="104" y="86"/>
                </a:cubicBezTo>
                <a:lnTo>
                  <a:pt x="65" y="12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1" name="Freeform 51">
            <a:extLst>
              <a:ext uri="{FF2B5EF4-FFF2-40B4-BE49-F238E27FC236}">
                <a16:creationId xmlns:a16="http://schemas.microsoft.com/office/drawing/2014/main" xmlns="" id="{C7A07AC5-5CE9-4240-9E55-E5A4C6161950}"/>
              </a:ext>
            </a:extLst>
          </p:cNvPr>
          <p:cNvSpPr>
            <a:spLocks noEditPoints="1"/>
          </p:cNvSpPr>
          <p:nvPr/>
        </p:nvSpPr>
        <p:spPr bwMode="auto">
          <a:xfrm>
            <a:off x="6770688" y="4695825"/>
            <a:ext cx="539750" cy="523875"/>
          </a:xfrm>
          <a:custGeom>
            <a:avLst/>
            <a:gdLst>
              <a:gd name="T0" fmla="*/ 135 w 160"/>
              <a:gd name="T1" fmla="*/ 0 h 154"/>
              <a:gd name="T2" fmla="*/ 95 w 160"/>
              <a:gd name="T3" fmla="*/ 0 h 154"/>
              <a:gd name="T4" fmla="*/ 65 w 160"/>
              <a:gd name="T5" fmla="*/ 0 h 154"/>
              <a:gd name="T6" fmla="*/ 0 w 160"/>
              <a:gd name="T7" fmla="*/ 5 h 154"/>
              <a:gd name="T8" fmla="*/ 5 w 160"/>
              <a:gd name="T9" fmla="*/ 139 h 154"/>
              <a:gd name="T10" fmla="*/ 75 w 160"/>
              <a:gd name="T11" fmla="*/ 150 h 154"/>
              <a:gd name="T12" fmla="*/ 85 w 160"/>
              <a:gd name="T13" fmla="*/ 150 h 154"/>
              <a:gd name="T14" fmla="*/ 155 w 160"/>
              <a:gd name="T15" fmla="*/ 139 h 154"/>
              <a:gd name="T16" fmla="*/ 160 w 160"/>
              <a:gd name="T17" fmla="*/ 5 h 154"/>
              <a:gd name="T18" fmla="*/ 75 w 160"/>
              <a:gd name="T19" fmla="*/ 133 h 154"/>
              <a:gd name="T20" fmla="*/ 9 w 160"/>
              <a:gd name="T21" fmla="*/ 130 h 154"/>
              <a:gd name="T22" fmla="*/ 65 w 160"/>
              <a:gd name="T23" fmla="*/ 9 h 154"/>
              <a:gd name="T24" fmla="*/ 75 w 160"/>
              <a:gd name="T25" fmla="*/ 133 h 154"/>
              <a:gd name="T26" fmla="*/ 131 w 160"/>
              <a:gd name="T27" fmla="*/ 9 h 154"/>
              <a:gd name="T28" fmla="*/ 123 w 160"/>
              <a:gd name="T29" fmla="*/ 41 h 154"/>
              <a:gd name="T30" fmla="*/ 118 w 160"/>
              <a:gd name="T31" fmla="*/ 41 h 154"/>
              <a:gd name="T32" fmla="*/ 110 w 160"/>
              <a:gd name="T33" fmla="*/ 9 h 154"/>
              <a:gd name="T34" fmla="*/ 95 w 160"/>
              <a:gd name="T35" fmla="*/ 130 h 154"/>
              <a:gd name="T36" fmla="*/ 85 w 160"/>
              <a:gd name="T37" fmla="*/ 20 h 154"/>
              <a:gd name="T38" fmla="*/ 101 w 160"/>
              <a:gd name="T39" fmla="*/ 9 h 154"/>
              <a:gd name="T40" fmla="*/ 103 w 160"/>
              <a:gd name="T41" fmla="*/ 59 h 154"/>
              <a:gd name="T42" fmla="*/ 120 w 160"/>
              <a:gd name="T43" fmla="*/ 50 h 154"/>
              <a:gd name="T44" fmla="*/ 135 w 160"/>
              <a:gd name="T45" fmla="*/ 59 h 154"/>
              <a:gd name="T46" fmla="*/ 140 w 160"/>
              <a:gd name="T47" fmla="*/ 55 h 154"/>
              <a:gd name="T48" fmla="*/ 151 w 160"/>
              <a:gd name="T49" fmla="*/ 9 h 154"/>
              <a:gd name="T50" fmla="*/ 55 w 160"/>
              <a:gd name="T51" fmla="*/ 40 h 154"/>
              <a:gd name="T52" fmla="*/ 20 w 160"/>
              <a:gd name="T53" fmla="*/ 45 h 154"/>
              <a:gd name="T54" fmla="*/ 55 w 160"/>
              <a:gd name="T55" fmla="*/ 49 h 154"/>
              <a:gd name="T56" fmla="*/ 55 w 160"/>
              <a:gd name="T57" fmla="*/ 40 h 154"/>
              <a:gd name="T58" fmla="*/ 25 w 160"/>
              <a:gd name="T59" fmla="*/ 70 h 154"/>
              <a:gd name="T60" fmla="*/ 25 w 160"/>
              <a:gd name="T61" fmla="*/ 79 h 154"/>
              <a:gd name="T62" fmla="*/ 60 w 160"/>
              <a:gd name="T63" fmla="*/ 75 h 154"/>
              <a:gd name="T64" fmla="*/ 55 w 160"/>
              <a:gd name="T65" fmla="*/ 100 h 154"/>
              <a:gd name="T66" fmla="*/ 20 w 160"/>
              <a:gd name="T67" fmla="*/ 105 h 154"/>
              <a:gd name="T68" fmla="*/ 55 w 160"/>
              <a:gd name="T69" fmla="*/ 109 h 154"/>
              <a:gd name="T70" fmla="*/ 55 w 160"/>
              <a:gd name="T71" fmla="*/ 100 h 154"/>
              <a:gd name="T72" fmla="*/ 105 w 160"/>
              <a:gd name="T73" fmla="*/ 70 h 154"/>
              <a:gd name="T74" fmla="*/ 105 w 160"/>
              <a:gd name="T75" fmla="*/ 79 h 154"/>
              <a:gd name="T76" fmla="*/ 140 w 160"/>
              <a:gd name="T77" fmla="*/ 75 h 154"/>
              <a:gd name="T78" fmla="*/ 135 w 160"/>
              <a:gd name="T79" fmla="*/ 100 h 154"/>
              <a:gd name="T80" fmla="*/ 101 w 160"/>
              <a:gd name="T81" fmla="*/ 105 h 154"/>
              <a:gd name="T82" fmla="*/ 135 w 160"/>
              <a:gd name="T83" fmla="*/ 109 h 154"/>
              <a:gd name="T84" fmla="*/ 135 w 160"/>
              <a:gd name="T85" fmla="*/ 100 h 1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160" h="154">
                <a:moveTo>
                  <a:pt x="155" y="0"/>
                </a:moveTo>
                <a:cubicBezTo>
                  <a:pt x="135" y="0"/>
                  <a:pt x="135" y="0"/>
                  <a:pt x="135" y="0"/>
                </a:cubicBezTo>
                <a:cubicBezTo>
                  <a:pt x="105" y="0"/>
                  <a:pt x="105" y="0"/>
                  <a:pt x="105" y="0"/>
                </a:cubicBezTo>
                <a:cubicBezTo>
                  <a:pt x="95" y="0"/>
                  <a:pt x="95" y="0"/>
                  <a:pt x="95" y="0"/>
                </a:cubicBezTo>
                <a:cubicBezTo>
                  <a:pt x="89" y="0"/>
                  <a:pt x="84" y="3"/>
                  <a:pt x="80" y="7"/>
                </a:cubicBezTo>
                <a:cubicBezTo>
                  <a:pt x="76" y="3"/>
                  <a:pt x="71" y="0"/>
                  <a:pt x="65" y="0"/>
                </a:cubicBezTo>
                <a:cubicBezTo>
                  <a:pt x="5" y="0"/>
                  <a:pt x="5" y="0"/>
                  <a:pt x="5" y="0"/>
                </a:cubicBezTo>
                <a:cubicBezTo>
                  <a:pt x="2" y="0"/>
                  <a:pt x="0" y="2"/>
                  <a:pt x="0" y="5"/>
                </a:cubicBezTo>
                <a:cubicBezTo>
                  <a:pt x="0" y="135"/>
                  <a:pt x="0" y="135"/>
                  <a:pt x="0" y="135"/>
                </a:cubicBezTo>
                <a:cubicBezTo>
                  <a:pt x="0" y="137"/>
                  <a:pt x="2" y="139"/>
                  <a:pt x="5" y="139"/>
                </a:cubicBezTo>
                <a:cubicBezTo>
                  <a:pt x="65" y="139"/>
                  <a:pt x="65" y="139"/>
                  <a:pt x="65" y="139"/>
                </a:cubicBezTo>
                <a:cubicBezTo>
                  <a:pt x="71" y="139"/>
                  <a:pt x="75" y="144"/>
                  <a:pt x="75" y="150"/>
                </a:cubicBezTo>
                <a:cubicBezTo>
                  <a:pt x="75" y="152"/>
                  <a:pt x="77" y="154"/>
                  <a:pt x="80" y="154"/>
                </a:cubicBezTo>
                <a:cubicBezTo>
                  <a:pt x="83" y="154"/>
                  <a:pt x="85" y="152"/>
                  <a:pt x="85" y="150"/>
                </a:cubicBezTo>
                <a:cubicBezTo>
                  <a:pt x="85" y="144"/>
                  <a:pt x="89" y="139"/>
                  <a:pt x="95" y="139"/>
                </a:cubicBezTo>
                <a:cubicBezTo>
                  <a:pt x="155" y="139"/>
                  <a:pt x="155" y="139"/>
                  <a:pt x="155" y="139"/>
                </a:cubicBezTo>
                <a:cubicBezTo>
                  <a:pt x="158" y="139"/>
                  <a:pt x="160" y="137"/>
                  <a:pt x="160" y="135"/>
                </a:cubicBezTo>
                <a:cubicBezTo>
                  <a:pt x="160" y="5"/>
                  <a:pt x="160" y="5"/>
                  <a:pt x="160" y="5"/>
                </a:cubicBezTo>
                <a:cubicBezTo>
                  <a:pt x="160" y="2"/>
                  <a:pt x="158" y="0"/>
                  <a:pt x="155" y="0"/>
                </a:cubicBezTo>
                <a:close/>
                <a:moveTo>
                  <a:pt x="75" y="133"/>
                </a:moveTo>
                <a:cubicBezTo>
                  <a:pt x="72" y="131"/>
                  <a:pt x="69" y="130"/>
                  <a:pt x="65" y="130"/>
                </a:cubicBezTo>
                <a:cubicBezTo>
                  <a:pt x="9" y="130"/>
                  <a:pt x="9" y="130"/>
                  <a:pt x="9" y="130"/>
                </a:cubicBezTo>
                <a:cubicBezTo>
                  <a:pt x="9" y="9"/>
                  <a:pt x="9" y="9"/>
                  <a:pt x="9" y="9"/>
                </a:cubicBezTo>
                <a:cubicBezTo>
                  <a:pt x="65" y="9"/>
                  <a:pt x="65" y="9"/>
                  <a:pt x="65" y="9"/>
                </a:cubicBezTo>
                <a:cubicBezTo>
                  <a:pt x="71" y="9"/>
                  <a:pt x="75" y="14"/>
                  <a:pt x="75" y="20"/>
                </a:cubicBezTo>
                <a:lnTo>
                  <a:pt x="75" y="133"/>
                </a:lnTo>
                <a:close/>
                <a:moveTo>
                  <a:pt x="110" y="9"/>
                </a:moveTo>
                <a:cubicBezTo>
                  <a:pt x="131" y="9"/>
                  <a:pt x="131" y="9"/>
                  <a:pt x="131" y="9"/>
                </a:cubicBezTo>
                <a:cubicBezTo>
                  <a:pt x="131" y="46"/>
                  <a:pt x="131" y="46"/>
                  <a:pt x="131" y="46"/>
                </a:cubicBezTo>
                <a:cubicBezTo>
                  <a:pt x="123" y="41"/>
                  <a:pt x="123" y="41"/>
                  <a:pt x="123" y="41"/>
                </a:cubicBezTo>
                <a:cubicBezTo>
                  <a:pt x="122" y="40"/>
                  <a:pt x="121" y="40"/>
                  <a:pt x="120" y="40"/>
                </a:cubicBezTo>
                <a:cubicBezTo>
                  <a:pt x="119" y="40"/>
                  <a:pt x="119" y="40"/>
                  <a:pt x="118" y="41"/>
                </a:cubicBezTo>
                <a:cubicBezTo>
                  <a:pt x="110" y="46"/>
                  <a:pt x="110" y="46"/>
                  <a:pt x="110" y="46"/>
                </a:cubicBezTo>
                <a:lnTo>
                  <a:pt x="110" y="9"/>
                </a:lnTo>
                <a:close/>
                <a:moveTo>
                  <a:pt x="151" y="130"/>
                </a:moveTo>
                <a:cubicBezTo>
                  <a:pt x="95" y="130"/>
                  <a:pt x="95" y="130"/>
                  <a:pt x="95" y="130"/>
                </a:cubicBezTo>
                <a:cubicBezTo>
                  <a:pt x="91" y="130"/>
                  <a:pt x="88" y="131"/>
                  <a:pt x="85" y="133"/>
                </a:cubicBezTo>
                <a:cubicBezTo>
                  <a:pt x="85" y="20"/>
                  <a:pt x="85" y="20"/>
                  <a:pt x="85" y="20"/>
                </a:cubicBezTo>
                <a:cubicBezTo>
                  <a:pt x="85" y="14"/>
                  <a:pt x="89" y="9"/>
                  <a:pt x="95" y="9"/>
                </a:cubicBezTo>
                <a:cubicBezTo>
                  <a:pt x="101" y="9"/>
                  <a:pt x="101" y="9"/>
                  <a:pt x="101" y="9"/>
                </a:cubicBezTo>
                <a:cubicBezTo>
                  <a:pt x="101" y="55"/>
                  <a:pt x="101" y="55"/>
                  <a:pt x="101" y="55"/>
                </a:cubicBezTo>
                <a:cubicBezTo>
                  <a:pt x="101" y="56"/>
                  <a:pt x="102" y="58"/>
                  <a:pt x="103" y="59"/>
                </a:cubicBezTo>
                <a:cubicBezTo>
                  <a:pt x="105" y="60"/>
                  <a:pt x="106" y="60"/>
                  <a:pt x="108" y="59"/>
                </a:cubicBezTo>
                <a:cubicBezTo>
                  <a:pt x="120" y="50"/>
                  <a:pt x="120" y="50"/>
                  <a:pt x="120" y="50"/>
                </a:cubicBezTo>
                <a:cubicBezTo>
                  <a:pt x="133" y="59"/>
                  <a:pt x="133" y="59"/>
                  <a:pt x="133" y="59"/>
                </a:cubicBezTo>
                <a:cubicBezTo>
                  <a:pt x="133" y="59"/>
                  <a:pt x="134" y="59"/>
                  <a:pt x="135" y="59"/>
                </a:cubicBezTo>
                <a:cubicBezTo>
                  <a:pt x="136" y="59"/>
                  <a:pt x="137" y="59"/>
                  <a:pt x="138" y="59"/>
                </a:cubicBezTo>
                <a:cubicBezTo>
                  <a:pt x="139" y="58"/>
                  <a:pt x="140" y="56"/>
                  <a:pt x="140" y="55"/>
                </a:cubicBezTo>
                <a:cubicBezTo>
                  <a:pt x="140" y="9"/>
                  <a:pt x="140" y="9"/>
                  <a:pt x="140" y="9"/>
                </a:cubicBezTo>
                <a:cubicBezTo>
                  <a:pt x="151" y="9"/>
                  <a:pt x="151" y="9"/>
                  <a:pt x="151" y="9"/>
                </a:cubicBezTo>
                <a:lnTo>
                  <a:pt x="151" y="130"/>
                </a:lnTo>
                <a:close/>
                <a:moveTo>
                  <a:pt x="55" y="40"/>
                </a:moveTo>
                <a:cubicBezTo>
                  <a:pt x="25" y="40"/>
                  <a:pt x="25" y="40"/>
                  <a:pt x="25" y="40"/>
                </a:cubicBezTo>
                <a:cubicBezTo>
                  <a:pt x="22" y="40"/>
                  <a:pt x="20" y="42"/>
                  <a:pt x="20" y="45"/>
                </a:cubicBezTo>
                <a:cubicBezTo>
                  <a:pt x="20" y="47"/>
                  <a:pt x="22" y="49"/>
                  <a:pt x="25" y="49"/>
                </a:cubicBezTo>
                <a:cubicBezTo>
                  <a:pt x="55" y="49"/>
                  <a:pt x="55" y="49"/>
                  <a:pt x="55" y="49"/>
                </a:cubicBezTo>
                <a:cubicBezTo>
                  <a:pt x="58" y="49"/>
                  <a:pt x="60" y="47"/>
                  <a:pt x="60" y="45"/>
                </a:cubicBezTo>
                <a:cubicBezTo>
                  <a:pt x="60" y="42"/>
                  <a:pt x="58" y="40"/>
                  <a:pt x="55" y="40"/>
                </a:cubicBezTo>
                <a:close/>
                <a:moveTo>
                  <a:pt x="55" y="70"/>
                </a:moveTo>
                <a:cubicBezTo>
                  <a:pt x="25" y="70"/>
                  <a:pt x="25" y="70"/>
                  <a:pt x="25" y="70"/>
                </a:cubicBezTo>
                <a:cubicBezTo>
                  <a:pt x="22" y="70"/>
                  <a:pt x="20" y="72"/>
                  <a:pt x="20" y="75"/>
                </a:cubicBezTo>
                <a:cubicBezTo>
                  <a:pt x="20" y="77"/>
                  <a:pt x="22" y="79"/>
                  <a:pt x="25" y="79"/>
                </a:cubicBezTo>
                <a:cubicBezTo>
                  <a:pt x="55" y="79"/>
                  <a:pt x="55" y="79"/>
                  <a:pt x="55" y="79"/>
                </a:cubicBezTo>
                <a:cubicBezTo>
                  <a:pt x="58" y="79"/>
                  <a:pt x="60" y="77"/>
                  <a:pt x="60" y="75"/>
                </a:cubicBezTo>
                <a:cubicBezTo>
                  <a:pt x="60" y="72"/>
                  <a:pt x="58" y="70"/>
                  <a:pt x="55" y="70"/>
                </a:cubicBezTo>
                <a:close/>
                <a:moveTo>
                  <a:pt x="55" y="100"/>
                </a:moveTo>
                <a:cubicBezTo>
                  <a:pt x="25" y="100"/>
                  <a:pt x="25" y="100"/>
                  <a:pt x="25" y="100"/>
                </a:cubicBezTo>
                <a:cubicBezTo>
                  <a:pt x="22" y="100"/>
                  <a:pt x="20" y="102"/>
                  <a:pt x="20" y="105"/>
                </a:cubicBezTo>
                <a:cubicBezTo>
                  <a:pt x="20" y="107"/>
                  <a:pt x="22" y="109"/>
                  <a:pt x="25" y="109"/>
                </a:cubicBezTo>
                <a:cubicBezTo>
                  <a:pt x="55" y="109"/>
                  <a:pt x="55" y="109"/>
                  <a:pt x="55" y="109"/>
                </a:cubicBezTo>
                <a:cubicBezTo>
                  <a:pt x="58" y="109"/>
                  <a:pt x="60" y="107"/>
                  <a:pt x="60" y="105"/>
                </a:cubicBezTo>
                <a:cubicBezTo>
                  <a:pt x="60" y="102"/>
                  <a:pt x="58" y="100"/>
                  <a:pt x="55" y="100"/>
                </a:cubicBezTo>
                <a:close/>
                <a:moveTo>
                  <a:pt x="135" y="70"/>
                </a:moveTo>
                <a:cubicBezTo>
                  <a:pt x="105" y="70"/>
                  <a:pt x="105" y="70"/>
                  <a:pt x="105" y="70"/>
                </a:cubicBezTo>
                <a:cubicBezTo>
                  <a:pt x="103" y="70"/>
                  <a:pt x="101" y="72"/>
                  <a:pt x="101" y="75"/>
                </a:cubicBezTo>
                <a:cubicBezTo>
                  <a:pt x="101" y="77"/>
                  <a:pt x="103" y="79"/>
                  <a:pt x="105" y="79"/>
                </a:cubicBezTo>
                <a:cubicBezTo>
                  <a:pt x="135" y="79"/>
                  <a:pt x="135" y="79"/>
                  <a:pt x="135" y="79"/>
                </a:cubicBezTo>
                <a:cubicBezTo>
                  <a:pt x="138" y="79"/>
                  <a:pt x="140" y="77"/>
                  <a:pt x="140" y="75"/>
                </a:cubicBezTo>
                <a:cubicBezTo>
                  <a:pt x="140" y="72"/>
                  <a:pt x="138" y="70"/>
                  <a:pt x="135" y="70"/>
                </a:cubicBezTo>
                <a:close/>
                <a:moveTo>
                  <a:pt x="135" y="100"/>
                </a:moveTo>
                <a:cubicBezTo>
                  <a:pt x="105" y="100"/>
                  <a:pt x="105" y="100"/>
                  <a:pt x="105" y="100"/>
                </a:cubicBezTo>
                <a:cubicBezTo>
                  <a:pt x="103" y="100"/>
                  <a:pt x="101" y="102"/>
                  <a:pt x="101" y="105"/>
                </a:cubicBezTo>
                <a:cubicBezTo>
                  <a:pt x="101" y="107"/>
                  <a:pt x="103" y="109"/>
                  <a:pt x="105" y="109"/>
                </a:cubicBezTo>
                <a:cubicBezTo>
                  <a:pt x="135" y="109"/>
                  <a:pt x="135" y="109"/>
                  <a:pt x="135" y="109"/>
                </a:cubicBezTo>
                <a:cubicBezTo>
                  <a:pt x="138" y="109"/>
                  <a:pt x="140" y="107"/>
                  <a:pt x="140" y="105"/>
                </a:cubicBezTo>
                <a:cubicBezTo>
                  <a:pt x="140" y="102"/>
                  <a:pt x="138" y="100"/>
                  <a:pt x="135" y="10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2" name="Freeform 52">
            <a:extLst>
              <a:ext uri="{FF2B5EF4-FFF2-40B4-BE49-F238E27FC236}">
                <a16:creationId xmlns:a16="http://schemas.microsoft.com/office/drawing/2014/main" xmlns="" id="{585ED8CC-7C9A-42CE-89C6-4D4D82156527}"/>
              </a:ext>
            </a:extLst>
          </p:cNvPr>
          <p:cNvSpPr>
            <a:spLocks noEditPoints="1"/>
          </p:cNvSpPr>
          <p:nvPr/>
        </p:nvSpPr>
        <p:spPr bwMode="auto">
          <a:xfrm>
            <a:off x="6770688" y="5307013"/>
            <a:ext cx="539750" cy="544513"/>
          </a:xfrm>
          <a:custGeom>
            <a:avLst/>
            <a:gdLst>
              <a:gd name="T0" fmla="*/ 140 w 160"/>
              <a:gd name="T1" fmla="*/ 51 h 160"/>
              <a:gd name="T2" fmla="*/ 125 w 160"/>
              <a:gd name="T3" fmla="*/ 20 h 160"/>
              <a:gd name="T4" fmla="*/ 120 w 160"/>
              <a:gd name="T5" fmla="*/ 15 h 160"/>
              <a:gd name="T6" fmla="*/ 55 w 160"/>
              <a:gd name="T7" fmla="*/ 0 h 160"/>
              <a:gd name="T8" fmla="*/ 40 w 160"/>
              <a:gd name="T9" fmla="*/ 20 h 160"/>
              <a:gd name="T10" fmla="*/ 20 w 160"/>
              <a:gd name="T11" fmla="*/ 35 h 160"/>
              <a:gd name="T12" fmla="*/ 15 w 160"/>
              <a:gd name="T13" fmla="*/ 51 h 160"/>
              <a:gd name="T14" fmla="*/ 0 w 160"/>
              <a:gd name="T15" fmla="*/ 115 h 160"/>
              <a:gd name="T16" fmla="*/ 40 w 160"/>
              <a:gd name="T17" fmla="*/ 130 h 160"/>
              <a:gd name="T18" fmla="*/ 55 w 160"/>
              <a:gd name="T19" fmla="*/ 160 h 160"/>
              <a:gd name="T20" fmla="*/ 120 w 160"/>
              <a:gd name="T21" fmla="*/ 145 h 160"/>
              <a:gd name="T22" fmla="*/ 145 w 160"/>
              <a:gd name="T23" fmla="*/ 130 h 160"/>
              <a:gd name="T24" fmla="*/ 160 w 160"/>
              <a:gd name="T25" fmla="*/ 65 h 160"/>
              <a:gd name="T26" fmla="*/ 120 w 160"/>
              <a:gd name="T27" fmla="*/ 29 h 160"/>
              <a:gd name="T28" fmla="*/ 131 w 160"/>
              <a:gd name="T29" fmla="*/ 35 h 160"/>
              <a:gd name="T30" fmla="*/ 120 w 160"/>
              <a:gd name="T31" fmla="*/ 51 h 160"/>
              <a:gd name="T32" fmla="*/ 49 w 160"/>
              <a:gd name="T33" fmla="*/ 15 h 160"/>
              <a:gd name="T34" fmla="*/ 105 w 160"/>
              <a:gd name="T35" fmla="*/ 9 h 160"/>
              <a:gd name="T36" fmla="*/ 111 w 160"/>
              <a:gd name="T37" fmla="*/ 51 h 160"/>
              <a:gd name="T38" fmla="*/ 49 w 160"/>
              <a:gd name="T39" fmla="*/ 15 h 160"/>
              <a:gd name="T40" fmla="*/ 35 w 160"/>
              <a:gd name="T41" fmla="*/ 29 h 160"/>
              <a:gd name="T42" fmla="*/ 40 w 160"/>
              <a:gd name="T43" fmla="*/ 51 h 160"/>
              <a:gd name="T44" fmla="*/ 29 w 160"/>
              <a:gd name="T45" fmla="*/ 35 h 160"/>
              <a:gd name="T46" fmla="*/ 105 w 160"/>
              <a:gd name="T47" fmla="*/ 151 h 160"/>
              <a:gd name="T48" fmla="*/ 49 w 160"/>
              <a:gd name="T49" fmla="*/ 145 h 160"/>
              <a:gd name="T50" fmla="*/ 111 w 160"/>
              <a:gd name="T51" fmla="*/ 120 h 160"/>
              <a:gd name="T52" fmla="*/ 131 w 160"/>
              <a:gd name="T53" fmla="*/ 121 h 160"/>
              <a:gd name="T54" fmla="*/ 120 w 160"/>
              <a:gd name="T55" fmla="*/ 115 h 160"/>
              <a:gd name="T56" fmla="*/ 45 w 160"/>
              <a:gd name="T57" fmla="*/ 111 h 160"/>
              <a:gd name="T58" fmla="*/ 40 w 160"/>
              <a:gd name="T59" fmla="*/ 121 h 160"/>
              <a:gd name="T60" fmla="*/ 29 w 160"/>
              <a:gd name="T61" fmla="*/ 105 h 160"/>
              <a:gd name="T62" fmla="*/ 125 w 160"/>
              <a:gd name="T63" fmla="*/ 100 h 160"/>
              <a:gd name="T64" fmla="*/ 131 w 160"/>
              <a:gd name="T65" fmla="*/ 121 h 160"/>
              <a:gd name="T66" fmla="*/ 145 w 160"/>
              <a:gd name="T67" fmla="*/ 121 h 160"/>
              <a:gd name="T68" fmla="*/ 140 w 160"/>
              <a:gd name="T69" fmla="*/ 105 h 160"/>
              <a:gd name="T70" fmla="*/ 35 w 160"/>
              <a:gd name="T71" fmla="*/ 91 h 160"/>
              <a:gd name="T72" fmla="*/ 20 w 160"/>
              <a:gd name="T73" fmla="*/ 121 h 160"/>
              <a:gd name="T74" fmla="*/ 9 w 160"/>
              <a:gd name="T75" fmla="*/ 115 h 160"/>
              <a:gd name="T76" fmla="*/ 15 w 160"/>
              <a:gd name="T77" fmla="*/ 60 h 160"/>
              <a:gd name="T78" fmla="*/ 151 w 160"/>
              <a:gd name="T79" fmla="*/ 65 h 160"/>
              <a:gd name="T80" fmla="*/ 95 w 160"/>
              <a:gd name="T81" fmla="*/ 131 h 160"/>
              <a:gd name="T82" fmla="*/ 60 w 160"/>
              <a:gd name="T83" fmla="*/ 135 h 160"/>
              <a:gd name="T84" fmla="*/ 95 w 160"/>
              <a:gd name="T85" fmla="*/ 140 h 160"/>
              <a:gd name="T86" fmla="*/ 95 w 160"/>
              <a:gd name="T87" fmla="*/ 131 h 160"/>
              <a:gd name="T88" fmla="*/ 120 w 160"/>
              <a:gd name="T89" fmla="*/ 75 h 160"/>
              <a:gd name="T90" fmla="*/ 110 w 160"/>
              <a:gd name="T91" fmla="*/ 75 h 160"/>
              <a:gd name="T92" fmla="*/ 135 w 160"/>
              <a:gd name="T93" fmla="*/ 70 h 160"/>
              <a:gd name="T94" fmla="*/ 135 w 160"/>
              <a:gd name="T95" fmla="*/ 80 h 160"/>
              <a:gd name="T96" fmla="*/ 135 w 160"/>
              <a:gd name="T97" fmla="*/ 70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160" h="160">
                <a:moveTo>
                  <a:pt x="145" y="51"/>
                </a:moveTo>
                <a:cubicBezTo>
                  <a:pt x="140" y="51"/>
                  <a:pt x="140" y="51"/>
                  <a:pt x="140" y="51"/>
                </a:cubicBezTo>
                <a:cubicBezTo>
                  <a:pt x="140" y="35"/>
                  <a:pt x="140" y="35"/>
                  <a:pt x="140" y="35"/>
                </a:cubicBezTo>
                <a:cubicBezTo>
                  <a:pt x="140" y="27"/>
                  <a:pt x="133" y="20"/>
                  <a:pt x="125" y="20"/>
                </a:cubicBezTo>
                <a:cubicBezTo>
                  <a:pt x="120" y="20"/>
                  <a:pt x="120" y="20"/>
                  <a:pt x="120" y="20"/>
                </a:cubicBezTo>
                <a:cubicBezTo>
                  <a:pt x="120" y="15"/>
                  <a:pt x="120" y="15"/>
                  <a:pt x="120" y="15"/>
                </a:cubicBezTo>
                <a:cubicBezTo>
                  <a:pt x="120" y="7"/>
                  <a:pt x="113" y="0"/>
                  <a:pt x="105" y="0"/>
                </a:cubicBezTo>
                <a:cubicBezTo>
                  <a:pt x="55" y="0"/>
                  <a:pt x="55" y="0"/>
                  <a:pt x="55" y="0"/>
                </a:cubicBezTo>
                <a:cubicBezTo>
                  <a:pt x="47" y="0"/>
                  <a:pt x="40" y="7"/>
                  <a:pt x="40" y="15"/>
                </a:cubicBezTo>
                <a:cubicBezTo>
                  <a:pt x="40" y="20"/>
                  <a:pt x="40" y="20"/>
                  <a:pt x="40" y="20"/>
                </a:cubicBezTo>
                <a:cubicBezTo>
                  <a:pt x="35" y="20"/>
                  <a:pt x="35" y="20"/>
                  <a:pt x="35" y="20"/>
                </a:cubicBezTo>
                <a:cubicBezTo>
                  <a:pt x="27" y="20"/>
                  <a:pt x="20" y="27"/>
                  <a:pt x="20" y="35"/>
                </a:cubicBezTo>
                <a:cubicBezTo>
                  <a:pt x="20" y="51"/>
                  <a:pt x="20" y="51"/>
                  <a:pt x="20" y="51"/>
                </a:cubicBezTo>
                <a:cubicBezTo>
                  <a:pt x="15" y="51"/>
                  <a:pt x="15" y="51"/>
                  <a:pt x="15" y="51"/>
                </a:cubicBezTo>
                <a:cubicBezTo>
                  <a:pt x="7" y="51"/>
                  <a:pt x="0" y="57"/>
                  <a:pt x="0" y="65"/>
                </a:cubicBezTo>
                <a:cubicBezTo>
                  <a:pt x="0" y="115"/>
                  <a:pt x="0" y="115"/>
                  <a:pt x="0" y="115"/>
                </a:cubicBezTo>
                <a:cubicBezTo>
                  <a:pt x="0" y="123"/>
                  <a:pt x="7" y="130"/>
                  <a:pt x="15" y="130"/>
                </a:cubicBezTo>
                <a:cubicBezTo>
                  <a:pt x="40" y="130"/>
                  <a:pt x="40" y="130"/>
                  <a:pt x="40" y="130"/>
                </a:cubicBezTo>
                <a:cubicBezTo>
                  <a:pt x="40" y="145"/>
                  <a:pt x="40" y="145"/>
                  <a:pt x="40" y="145"/>
                </a:cubicBezTo>
                <a:cubicBezTo>
                  <a:pt x="40" y="153"/>
                  <a:pt x="47" y="160"/>
                  <a:pt x="55" y="160"/>
                </a:cubicBezTo>
                <a:cubicBezTo>
                  <a:pt x="105" y="160"/>
                  <a:pt x="105" y="160"/>
                  <a:pt x="105" y="160"/>
                </a:cubicBezTo>
                <a:cubicBezTo>
                  <a:pt x="113" y="160"/>
                  <a:pt x="120" y="153"/>
                  <a:pt x="120" y="145"/>
                </a:cubicBezTo>
                <a:cubicBezTo>
                  <a:pt x="120" y="130"/>
                  <a:pt x="120" y="130"/>
                  <a:pt x="120" y="130"/>
                </a:cubicBezTo>
                <a:cubicBezTo>
                  <a:pt x="145" y="130"/>
                  <a:pt x="145" y="130"/>
                  <a:pt x="145" y="130"/>
                </a:cubicBezTo>
                <a:cubicBezTo>
                  <a:pt x="153" y="130"/>
                  <a:pt x="160" y="123"/>
                  <a:pt x="160" y="115"/>
                </a:cubicBezTo>
                <a:cubicBezTo>
                  <a:pt x="160" y="65"/>
                  <a:pt x="160" y="65"/>
                  <a:pt x="160" y="65"/>
                </a:cubicBezTo>
                <a:cubicBezTo>
                  <a:pt x="160" y="57"/>
                  <a:pt x="153" y="51"/>
                  <a:pt x="145" y="51"/>
                </a:cubicBezTo>
                <a:close/>
                <a:moveTo>
                  <a:pt x="120" y="29"/>
                </a:moveTo>
                <a:cubicBezTo>
                  <a:pt x="125" y="29"/>
                  <a:pt x="125" y="29"/>
                  <a:pt x="125" y="29"/>
                </a:cubicBezTo>
                <a:cubicBezTo>
                  <a:pt x="128" y="29"/>
                  <a:pt x="131" y="32"/>
                  <a:pt x="131" y="35"/>
                </a:cubicBezTo>
                <a:cubicBezTo>
                  <a:pt x="131" y="51"/>
                  <a:pt x="131" y="51"/>
                  <a:pt x="131" y="51"/>
                </a:cubicBezTo>
                <a:cubicBezTo>
                  <a:pt x="120" y="51"/>
                  <a:pt x="120" y="51"/>
                  <a:pt x="120" y="51"/>
                </a:cubicBezTo>
                <a:lnTo>
                  <a:pt x="120" y="29"/>
                </a:lnTo>
                <a:close/>
                <a:moveTo>
                  <a:pt x="49" y="15"/>
                </a:moveTo>
                <a:cubicBezTo>
                  <a:pt x="49" y="12"/>
                  <a:pt x="52" y="9"/>
                  <a:pt x="55" y="9"/>
                </a:cubicBezTo>
                <a:cubicBezTo>
                  <a:pt x="105" y="9"/>
                  <a:pt x="105" y="9"/>
                  <a:pt x="105" y="9"/>
                </a:cubicBezTo>
                <a:cubicBezTo>
                  <a:pt x="108" y="9"/>
                  <a:pt x="111" y="12"/>
                  <a:pt x="111" y="15"/>
                </a:cubicBezTo>
                <a:cubicBezTo>
                  <a:pt x="111" y="51"/>
                  <a:pt x="111" y="51"/>
                  <a:pt x="111" y="51"/>
                </a:cubicBezTo>
                <a:cubicBezTo>
                  <a:pt x="49" y="51"/>
                  <a:pt x="49" y="51"/>
                  <a:pt x="49" y="51"/>
                </a:cubicBezTo>
                <a:lnTo>
                  <a:pt x="49" y="15"/>
                </a:lnTo>
                <a:close/>
                <a:moveTo>
                  <a:pt x="29" y="35"/>
                </a:moveTo>
                <a:cubicBezTo>
                  <a:pt x="29" y="32"/>
                  <a:pt x="32" y="29"/>
                  <a:pt x="35" y="29"/>
                </a:cubicBezTo>
                <a:cubicBezTo>
                  <a:pt x="40" y="29"/>
                  <a:pt x="40" y="29"/>
                  <a:pt x="40" y="29"/>
                </a:cubicBezTo>
                <a:cubicBezTo>
                  <a:pt x="40" y="51"/>
                  <a:pt x="40" y="51"/>
                  <a:pt x="40" y="51"/>
                </a:cubicBezTo>
                <a:cubicBezTo>
                  <a:pt x="29" y="51"/>
                  <a:pt x="29" y="51"/>
                  <a:pt x="29" y="51"/>
                </a:cubicBezTo>
                <a:lnTo>
                  <a:pt x="29" y="35"/>
                </a:lnTo>
                <a:close/>
                <a:moveTo>
                  <a:pt x="111" y="145"/>
                </a:moveTo>
                <a:cubicBezTo>
                  <a:pt x="111" y="148"/>
                  <a:pt x="108" y="151"/>
                  <a:pt x="105" y="151"/>
                </a:cubicBezTo>
                <a:cubicBezTo>
                  <a:pt x="55" y="151"/>
                  <a:pt x="55" y="151"/>
                  <a:pt x="55" y="151"/>
                </a:cubicBezTo>
                <a:cubicBezTo>
                  <a:pt x="52" y="151"/>
                  <a:pt x="49" y="148"/>
                  <a:pt x="49" y="145"/>
                </a:cubicBezTo>
                <a:cubicBezTo>
                  <a:pt x="49" y="120"/>
                  <a:pt x="49" y="120"/>
                  <a:pt x="49" y="120"/>
                </a:cubicBezTo>
                <a:cubicBezTo>
                  <a:pt x="111" y="120"/>
                  <a:pt x="111" y="120"/>
                  <a:pt x="111" y="120"/>
                </a:cubicBezTo>
                <a:lnTo>
                  <a:pt x="111" y="145"/>
                </a:lnTo>
                <a:close/>
                <a:moveTo>
                  <a:pt x="131" y="121"/>
                </a:moveTo>
                <a:cubicBezTo>
                  <a:pt x="120" y="121"/>
                  <a:pt x="120" y="121"/>
                  <a:pt x="120" y="121"/>
                </a:cubicBezTo>
                <a:cubicBezTo>
                  <a:pt x="120" y="115"/>
                  <a:pt x="120" y="115"/>
                  <a:pt x="120" y="115"/>
                </a:cubicBezTo>
                <a:cubicBezTo>
                  <a:pt x="120" y="113"/>
                  <a:pt x="118" y="111"/>
                  <a:pt x="115" y="111"/>
                </a:cubicBezTo>
                <a:cubicBezTo>
                  <a:pt x="45" y="111"/>
                  <a:pt x="45" y="111"/>
                  <a:pt x="45" y="111"/>
                </a:cubicBezTo>
                <a:cubicBezTo>
                  <a:pt x="42" y="111"/>
                  <a:pt x="40" y="113"/>
                  <a:pt x="40" y="115"/>
                </a:cubicBezTo>
                <a:cubicBezTo>
                  <a:pt x="40" y="121"/>
                  <a:pt x="40" y="121"/>
                  <a:pt x="40" y="121"/>
                </a:cubicBezTo>
                <a:cubicBezTo>
                  <a:pt x="29" y="121"/>
                  <a:pt x="29" y="121"/>
                  <a:pt x="29" y="121"/>
                </a:cubicBezTo>
                <a:cubicBezTo>
                  <a:pt x="29" y="105"/>
                  <a:pt x="29" y="105"/>
                  <a:pt x="29" y="105"/>
                </a:cubicBezTo>
                <a:cubicBezTo>
                  <a:pt x="29" y="102"/>
                  <a:pt x="32" y="100"/>
                  <a:pt x="35" y="100"/>
                </a:cubicBezTo>
                <a:cubicBezTo>
                  <a:pt x="125" y="100"/>
                  <a:pt x="125" y="100"/>
                  <a:pt x="125" y="100"/>
                </a:cubicBezTo>
                <a:cubicBezTo>
                  <a:pt x="128" y="100"/>
                  <a:pt x="131" y="102"/>
                  <a:pt x="131" y="105"/>
                </a:cubicBezTo>
                <a:lnTo>
                  <a:pt x="131" y="121"/>
                </a:lnTo>
                <a:close/>
                <a:moveTo>
                  <a:pt x="151" y="115"/>
                </a:moveTo>
                <a:cubicBezTo>
                  <a:pt x="151" y="118"/>
                  <a:pt x="148" y="121"/>
                  <a:pt x="145" y="121"/>
                </a:cubicBezTo>
                <a:cubicBezTo>
                  <a:pt x="140" y="121"/>
                  <a:pt x="140" y="121"/>
                  <a:pt x="140" y="121"/>
                </a:cubicBezTo>
                <a:cubicBezTo>
                  <a:pt x="140" y="105"/>
                  <a:pt x="140" y="105"/>
                  <a:pt x="140" y="105"/>
                </a:cubicBezTo>
                <a:cubicBezTo>
                  <a:pt x="140" y="97"/>
                  <a:pt x="133" y="91"/>
                  <a:pt x="125" y="91"/>
                </a:cubicBezTo>
                <a:cubicBezTo>
                  <a:pt x="35" y="91"/>
                  <a:pt x="35" y="91"/>
                  <a:pt x="35" y="91"/>
                </a:cubicBezTo>
                <a:cubicBezTo>
                  <a:pt x="27" y="91"/>
                  <a:pt x="20" y="97"/>
                  <a:pt x="20" y="105"/>
                </a:cubicBezTo>
                <a:cubicBezTo>
                  <a:pt x="20" y="121"/>
                  <a:pt x="20" y="121"/>
                  <a:pt x="20" y="121"/>
                </a:cubicBezTo>
                <a:cubicBezTo>
                  <a:pt x="15" y="121"/>
                  <a:pt x="15" y="121"/>
                  <a:pt x="15" y="121"/>
                </a:cubicBezTo>
                <a:cubicBezTo>
                  <a:pt x="12" y="121"/>
                  <a:pt x="9" y="118"/>
                  <a:pt x="9" y="115"/>
                </a:cubicBezTo>
                <a:cubicBezTo>
                  <a:pt x="9" y="65"/>
                  <a:pt x="9" y="65"/>
                  <a:pt x="9" y="65"/>
                </a:cubicBezTo>
                <a:cubicBezTo>
                  <a:pt x="9" y="62"/>
                  <a:pt x="12" y="60"/>
                  <a:pt x="15" y="60"/>
                </a:cubicBezTo>
                <a:cubicBezTo>
                  <a:pt x="145" y="60"/>
                  <a:pt x="145" y="60"/>
                  <a:pt x="145" y="60"/>
                </a:cubicBezTo>
                <a:cubicBezTo>
                  <a:pt x="148" y="60"/>
                  <a:pt x="151" y="62"/>
                  <a:pt x="151" y="65"/>
                </a:cubicBezTo>
                <a:lnTo>
                  <a:pt x="151" y="115"/>
                </a:lnTo>
                <a:close/>
                <a:moveTo>
                  <a:pt x="95" y="131"/>
                </a:moveTo>
                <a:cubicBezTo>
                  <a:pt x="65" y="131"/>
                  <a:pt x="65" y="131"/>
                  <a:pt x="65" y="131"/>
                </a:cubicBezTo>
                <a:cubicBezTo>
                  <a:pt x="62" y="131"/>
                  <a:pt x="60" y="133"/>
                  <a:pt x="60" y="135"/>
                </a:cubicBezTo>
                <a:cubicBezTo>
                  <a:pt x="60" y="138"/>
                  <a:pt x="62" y="140"/>
                  <a:pt x="65" y="140"/>
                </a:cubicBezTo>
                <a:cubicBezTo>
                  <a:pt x="95" y="140"/>
                  <a:pt x="95" y="140"/>
                  <a:pt x="95" y="140"/>
                </a:cubicBezTo>
                <a:cubicBezTo>
                  <a:pt x="98" y="140"/>
                  <a:pt x="100" y="138"/>
                  <a:pt x="100" y="135"/>
                </a:cubicBezTo>
                <a:cubicBezTo>
                  <a:pt x="100" y="133"/>
                  <a:pt x="98" y="131"/>
                  <a:pt x="95" y="131"/>
                </a:cubicBezTo>
                <a:close/>
                <a:moveTo>
                  <a:pt x="115" y="70"/>
                </a:moveTo>
                <a:cubicBezTo>
                  <a:pt x="118" y="70"/>
                  <a:pt x="120" y="73"/>
                  <a:pt x="120" y="75"/>
                </a:cubicBezTo>
                <a:cubicBezTo>
                  <a:pt x="120" y="78"/>
                  <a:pt x="118" y="80"/>
                  <a:pt x="115" y="80"/>
                </a:cubicBezTo>
                <a:cubicBezTo>
                  <a:pt x="113" y="80"/>
                  <a:pt x="110" y="78"/>
                  <a:pt x="110" y="75"/>
                </a:cubicBezTo>
                <a:cubicBezTo>
                  <a:pt x="110" y="73"/>
                  <a:pt x="113" y="70"/>
                  <a:pt x="115" y="70"/>
                </a:cubicBezTo>
                <a:close/>
                <a:moveTo>
                  <a:pt x="135" y="70"/>
                </a:moveTo>
                <a:cubicBezTo>
                  <a:pt x="138" y="70"/>
                  <a:pt x="140" y="73"/>
                  <a:pt x="140" y="75"/>
                </a:cubicBezTo>
                <a:cubicBezTo>
                  <a:pt x="140" y="78"/>
                  <a:pt x="138" y="80"/>
                  <a:pt x="135" y="80"/>
                </a:cubicBezTo>
                <a:cubicBezTo>
                  <a:pt x="133" y="80"/>
                  <a:pt x="130" y="78"/>
                  <a:pt x="130" y="75"/>
                </a:cubicBezTo>
                <a:cubicBezTo>
                  <a:pt x="130" y="73"/>
                  <a:pt x="133" y="70"/>
                  <a:pt x="135" y="7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3" name="Freeform 53">
            <a:extLst>
              <a:ext uri="{FF2B5EF4-FFF2-40B4-BE49-F238E27FC236}">
                <a16:creationId xmlns:a16="http://schemas.microsoft.com/office/drawing/2014/main" xmlns="" id="{39EEE371-4AB7-4A8B-8761-0EE0803EC6E9}"/>
              </a:ext>
            </a:extLst>
          </p:cNvPr>
          <p:cNvSpPr>
            <a:spLocks noEditPoints="1"/>
          </p:cNvSpPr>
          <p:nvPr/>
        </p:nvSpPr>
        <p:spPr bwMode="auto">
          <a:xfrm>
            <a:off x="7715250" y="1023938"/>
            <a:ext cx="539750" cy="542925"/>
          </a:xfrm>
          <a:custGeom>
            <a:avLst/>
            <a:gdLst>
              <a:gd name="T0" fmla="*/ 94 w 160"/>
              <a:gd name="T1" fmla="*/ 75 h 160"/>
              <a:gd name="T2" fmla="*/ 85 w 160"/>
              <a:gd name="T3" fmla="*/ 35 h 160"/>
              <a:gd name="T4" fmla="*/ 75 w 160"/>
              <a:gd name="T5" fmla="*/ 35 h 160"/>
              <a:gd name="T6" fmla="*/ 65 w 160"/>
              <a:gd name="T7" fmla="*/ 80 h 160"/>
              <a:gd name="T8" fmla="*/ 94 w 160"/>
              <a:gd name="T9" fmla="*/ 85 h 160"/>
              <a:gd name="T10" fmla="*/ 120 w 160"/>
              <a:gd name="T11" fmla="*/ 80 h 160"/>
              <a:gd name="T12" fmla="*/ 80 w 160"/>
              <a:gd name="T13" fmla="*/ 85 h 160"/>
              <a:gd name="T14" fmla="*/ 80 w 160"/>
              <a:gd name="T15" fmla="*/ 75 h 160"/>
              <a:gd name="T16" fmla="*/ 80 w 160"/>
              <a:gd name="T17" fmla="*/ 85 h 160"/>
              <a:gd name="T18" fmla="*/ 80 w 160"/>
              <a:gd name="T19" fmla="*/ 0 h 160"/>
              <a:gd name="T20" fmla="*/ 0 w 160"/>
              <a:gd name="T21" fmla="*/ 80 h 160"/>
              <a:gd name="T22" fmla="*/ 80 w 160"/>
              <a:gd name="T23" fmla="*/ 160 h 160"/>
              <a:gd name="T24" fmla="*/ 160 w 160"/>
              <a:gd name="T25" fmla="*/ 80 h 160"/>
              <a:gd name="T26" fmla="*/ 133 w 160"/>
              <a:gd name="T27" fmla="*/ 127 h 160"/>
              <a:gd name="T28" fmla="*/ 123 w 160"/>
              <a:gd name="T29" fmla="*/ 123 h 160"/>
              <a:gd name="T30" fmla="*/ 127 w 160"/>
              <a:gd name="T31" fmla="*/ 133 h 160"/>
              <a:gd name="T32" fmla="*/ 85 w 160"/>
              <a:gd name="T33" fmla="*/ 145 h 160"/>
              <a:gd name="T34" fmla="*/ 75 w 160"/>
              <a:gd name="T35" fmla="*/ 145 h 160"/>
              <a:gd name="T36" fmla="*/ 33 w 160"/>
              <a:gd name="T37" fmla="*/ 133 h 160"/>
              <a:gd name="T38" fmla="*/ 37 w 160"/>
              <a:gd name="T39" fmla="*/ 123 h 160"/>
              <a:gd name="T40" fmla="*/ 27 w 160"/>
              <a:gd name="T41" fmla="*/ 127 h 160"/>
              <a:gd name="T42" fmla="*/ 15 w 160"/>
              <a:gd name="T43" fmla="*/ 85 h 160"/>
              <a:gd name="T44" fmla="*/ 15 w 160"/>
              <a:gd name="T45" fmla="*/ 75 h 160"/>
              <a:gd name="T46" fmla="*/ 27 w 160"/>
              <a:gd name="T47" fmla="*/ 33 h 160"/>
              <a:gd name="T48" fmla="*/ 34 w 160"/>
              <a:gd name="T49" fmla="*/ 39 h 160"/>
              <a:gd name="T50" fmla="*/ 37 w 160"/>
              <a:gd name="T51" fmla="*/ 31 h 160"/>
              <a:gd name="T52" fmla="*/ 75 w 160"/>
              <a:gd name="T53" fmla="*/ 10 h 160"/>
              <a:gd name="T54" fmla="*/ 80 w 160"/>
              <a:gd name="T55" fmla="*/ 20 h 160"/>
              <a:gd name="T56" fmla="*/ 85 w 160"/>
              <a:gd name="T57" fmla="*/ 10 h 160"/>
              <a:gd name="T58" fmla="*/ 123 w 160"/>
              <a:gd name="T59" fmla="*/ 31 h 160"/>
              <a:gd name="T60" fmla="*/ 126 w 160"/>
              <a:gd name="T61" fmla="*/ 39 h 160"/>
              <a:gd name="T62" fmla="*/ 133 w 160"/>
              <a:gd name="T63" fmla="*/ 33 h 160"/>
              <a:gd name="T64" fmla="*/ 145 w 160"/>
              <a:gd name="T65" fmla="*/ 75 h 160"/>
              <a:gd name="T66" fmla="*/ 145 w 160"/>
              <a:gd name="T67" fmla="*/ 85 h 160"/>
              <a:gd name="T68" fmla="*/ 133 w 160"/>
              <a:gd name="T69" fmla="*/ 127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60" h="160">
                <a:moveTo>
                  <a:pt x="115" y="75"/>
                </a:moveTo>
                <a:cubicBezTo>
                  <a:pt x="94" y="75"/>
                  <a:pt x="94" y="75"/>
                  <a:pt x="94" y="75"/>
                </a:cubicBezTo>
                <a:cubicBezTo>
                  <a:pt x="92" y="71"/>
                  <a:pt x="89" y="68"/>
                  <a:pt x="85" y="66"/>
                </a:cubicBezTo>
                <a:cubicBezTo>
                  <a:pt x="85" y="35"/>
                  <a:pt x="85" y="35"/>
                  <a:pt x="85" y="35"/>
                </a:cubicBezTo>
                <a:cubicBezTo>
                  <a:pt x="85" y="32"/>
                  <a:pt x="83" y="30"/>
                  <a:pt x="80" y="30"/>
                </a:cubicBezTo>
                <a:cubicBezTo>
                  <a:pt x="77" y="30"/>
                  <a:pt x="75" y="32"/>
                  <a:pt x="75" y="35"/>
                </a:cubicBezTo>
                <a:cubicBezTo>
                  <a:pt x="75" y="66"/>
                  <a:pt x="75" y="66"/>
                  <a:pt x="75" y="66"/>
                </a:cubicBezTo>
                <a:cubicBezTo>
                  <a:pt x="70" y="68"/>
                  <a:pt x="65" y="74"/>
                  <a:pt x="65" y="80"/>
                </a:cubicBezTo>
                <a:cubicBezTo>
                  <a:pt x="65" y="88"/>
                  <a:pt x="72" y="95"/>
                  <a:pt x="80" y="95"/>
                </a:cubicBezTo>
                <a:cubicBezTo>
                  <a:pt x="86" y="95"/>
                  <a:pt x="92" y="90"/>
                  <a:pt x="94" y="85"/>
                </a:cubicBezTo>
                <a:cubicBezTo>
                  <a:pt x="115" y="85"/>
                  <a:pt x="115" y="85"/>
                  <a:pt x="115" y="85"/>
                </a:cubicBezTo>
                <a:cubicBezTo>
                  <a:pt x="118" y="85"/>
                  <a:pt x="120" y="83"/>
                  <a:pt x="120" y="80"/>
                </a:cubicBezTo>
                <a:cubicBezTo>
                  <a:pt x="120" y="77"/>
                  <a:pt x="118" y="75"/>
                  <a:pt x="115" y="75"/>
                </a:cubicBezTo>
                <a:close/>
                <a:moveTo>
                  <a:pt x="80" y="85"/>
                </a:moveTo>
                <a:cubicBezTo>
                  <a:pt x="77" y="85"/>
                  <a:pt x="75" y="83"/>
                  <a:pt x="75" y="80"/>
                </a:cubicBezTo>
                <a:cubicBezTo>
                  <a:pt x="75" y="77"/>
                  <a:pt x="77" y="75"/>
                  <a:pt x="80" y="75"/>
                </a:cubicBezTo>
                <a:cubicBezTo>
                  <a:pt x="83" y="75"/>
                  <a:pt x="85" y="77"/>
                  <a:pt x="85" y="80"/>
                </a:cubicBezTo>
                <a:cubicBezTo>
                  <a:pt x="85" y="83"/>
                  <a:pt x="83" y="85"/>
                  <a:pt x="80" y="85"/>
                </a:cubicBezTo>
                <a:close/>
                <a:moveTo>
                  <a:pt x="137" y="23"/>
                </a:moveTo>
                <a:cubicBezTo>
                  <a:pt x="121" y="8"/>
                  <a:pt x="101" y="0"/>
                  <a:pt x="80" y="0"/>
                </a:cubicBezTo>
                <a:cubicBezTo>
                  <a:pt x="59" y="0"/>
                  <a:pt x="39" y="8"/>
                  <a:pt x="23" y="23"/>
                </a:cubicBezTo>
                <a:cubicBezTo>
                  <a:pt x="8" y="39"/>
                  <a:pt x="0" y="59"/>
                  <a:pt x="0" y="80"/>
                </a:cubicBezTo>
                <a:cubicBezTo>
                  <a:pt x="0" y="101"/>
                  <a:pt x="8" y="121"/>
                  <a:pt x="23" y="137"/>
                </a:cubicBezTo>
                <a:cubicBezTo>
                  <a:pt x="39" y="152"/>
                  <a:pt x="59" y="160"/>
                  <a:pt x="80" y="160"/>
                </a:cubicBezTo>
                <a:cubicBezTo>
                  <a:pt x="101" y="160"/>
                  <a:pt x="121" y="152"/>
                  <a:pt x="137" y="137"/>
                </a:cubicBezTo>
                <a:cubicBezTo>
                  <a:pt x="152" y="121"/>
                  <a:pt x="160" y="101"/>
                  <a:pt x="160" y="80"/>
                </a:cubicBezTo>
                <a:cubicBezTo>
                  <a:pt x="160" y="59"/>
                  <a:pt x="152" y="39"/>
                  <a:pt x="137" y="23"/>
                </a:cubicBezTo>
                <a:close/>
                <a:moveTo>
                  <a:pt x="133" y="127"/>
                </a:moveTo>
                <a:cubicBezTo>
                  <a:pt x="129" y="123"/>
                  <a:pt x="129" y="123"/>
                  <a:pt x="129" y="123"/>
                </a:cubicBezTo>
                <a:cubicBezTo>
                  <a:pt x="127" y="121"/>
                  <a:pt x="124" y="121"/>
                  <a:pt x="123" y="123"/>
                </a:cubicBezTo>
                <a:cubicBezTo>
                  <a:pt x="121" y="124"/>
                  <a:pt x="121" y="127"/>
                  <a:pt x="123" y="129"/>
                </a:cubicBezTo>
                <a:cubicBezTo>
                  <a:pt x="127" y="133"/>
                  <a:pt x="127" y="133"/>
                  <a:pt x="127" y="133"/>
                </a:cubicBezTo>
                <a:cubicBezTo>
                  <a:pt x="115" y="143"/>
                  <a:pt x="100" y="149"/>
                  <a:pt x="85" y="150"/>
                </a:cubicBezTo>
                <a:cubicBezTo>
                  <a:pt x="85" y="145"/>
                  <a:pt x="85" y="145"/>
                  <a:pt x="85" y="145"/>
                </a:cubicBezTo>
                <a:cubicBezTo>
                  <a:pt x="85" y="142"/>
                  <a:pt x="83" y="140"/>
                  <a:pt x="80" y="140"/>
                </a:cubicBezTo>
                <a:cubicBezTo>
                  <a:pt x="77" y="140"/>
                  <a:pt x="75" y="142"/>
                  <a:pt x="75" y="145"/>
                </a:cubicBezTo>
                <a:cubicBezTo>
                  <a:pt x="75" y="150"/>
                  <a:pt x="75" y="150"/>
                  <a:pt x="75" y="150"/>
                </a:cubicBezTo>
                <a:cubicBezTo>
                  <a:pt x="60" y="149"/>
                  <a:pt x="45" y="143"/>
                  <a:pt x="33" y="133"/>
                </a:cubicBezTo>
                <a:cubicBezTo>
                  <a:pt x="37" y="129"/>
                  <a:pt x="37" y="129"/>
                  <a:pt x="37" y="129"/>
                </a:cubicBezTo>
                <a:cubicBezTo>
                  <a:pt x="39" y="127"/>
                  <a:pt x="39" y="124"/>
                  <a:pt x="37" y="123"/>
                </a:cubicBezTo>
                <a:cubicBezTo>
                  <a:pt x="36" y="121"/>
                  <a:pt x="33" y="121"/>
                  <a:pt x="31" y="123"/>
                </a:cubicBezTo>
                <a:cubicBezTo>
                  <a:pt x="27" y="127"/>
                  <a:pt x="27" y="127"/>
                  <a:pt x="27" y="127"/>
                </a:cubicBezTo>
                <a:cubicBezTo>
                  <a:pt x="17" y="115"/>
                  <a:pt x="11" y="100"/>
                  <a:pt x="10" y="85"/>
                </a:cubicBezTo>
                <a:cubicBezTo>
                  <a:pt x="15" y="85"/>
                  <a:pt x="15" y="85"/>
                  <a:pt x="15" y="85"/>
                </a:cubicBezTo>
                <a:cubicBezTo>
                  <a:pt x="18" y="85"/>
                  <a:pt x="20" y="83"/>
                  <a:pt x="20" y="80"/>
                </a:cubicBezTo>
                <a:cubicBezTo>
                  <a:pt x="20" y="77"/>
                  <a:pt x="18" y="75"/>
                  <a:pt x="15" y="75"/>
                </a:cubicBezTo>
                <a:cubicBezTo>
                  <a:pt x="10" y="75"/>
                  <a:pt x="10" y="75"/>
                  <a:pt x="10" y="75"/>
                </a:cubicBezTo>
                <a:cubicBezTo>
                  <a:pt x="11" y="60"/>
                  <a:pt x="17" y="45"/>
                  <a:pt x="27" y="33"/>
                </a:cubicBezTo>
                <a:cubicBezTo>
                  <a:pt x="31" y="37"/>
                  <a:pt x="31" y="37"/>
                  <a:pt x="31" y="37"/>
                </a:cubicBezTo>
                <a:cubicBezTo>
                  <a:pt x="32" y="38"/>
                  <a:pt x="33" y="39"/>
                  <a:pt x="34" y="39"/>
                </a:cubicBezTo>
                <a:cubicBezTo>
                  <a:pt x="35" y="39"/>
                  <a:pt x="36" y="38"/>
                  <a:pt x="37" y="37"/>
                </a:cubicBezTo>
                <a:cubicBezTo>
                  <a:pt x="39" y="36"/>
                  <a:pt x="39" y="33"/>
                  <a:pt x="37" y="31"/>
                </a:cubicBezTo>
                <a:cubicBezTo>
                  <a:pt x="33" y="27"/>
                  <a:pt x="33" y="27"/>
                  <a:pt x="33" y="27"/>
                </a:cubicBezTo>
                <a:cubicBezTo>
                  <a:pt x="45" y="17"/>
                  <a:pt x="60" y="11"/>
                  <a:pt x="75" y="10"/>
                </a:cubicBezTo>
                <a:cubicBezTo>
                  <a:pt x="75" y="15"/>
                  <a:pt x="75" y="15"/>
                  <a:pt x="75" y="15"/>
                </a:cubicBezTo>
                <a:cubicBezTo>
                  <a:pt x="75" y="18"/>
                  <a:pt x="77" y="20"/>
                  <a:pt x="80" y="20"/>
                </a:cubicBezTo>
                <a:cubicBezTo>
                  <a:pt x="83" y="20"/>
                  <a:pt x="85" y="18"/>
                  <a:pt x="85" y="15"/>
                </a:cubicBezTo>
                <a:cubicBezTo>
                  <a:pt x="85" y="10"/>
                  <a:pt x="85" y="10"/>
                  <a:pt x="85" y="10"/>
                </a:cubicBezTo>
                <a:cubicBezTo>
                  <a:pt x="100" y="11"/>
                  <a:pt x="115" y="17"/>
                  <a:pt x="127" y="27"/>
                </a:cubicBezTo>
                <a:cubicBezTo>
                  <a:pt x="123" y="31"/>
                  <a:pt x="123" y="31"/>
                  <a:pt x="123" y="31"/>
                </a:cubicBezTo>
                <a:cubicBezTo>
                  <a:pt x="121" y="33"/>
                  <a:pt x="121" y="36"/>
                  <a:pt x="123" y="37"/>
                </a:cubicBezTo>
                <a:cubicBezTo>
                  <a:pt x="124" y="38"/>
                  <a:pt x="125" y="39"/>
                  <a:pt x="126" y="39"/>
                </a:cubicBezTo>
                <a:cubicBezTo>
                  <a:pt x="127" y="39"/>
                  <a:pt x="128" y="38"/>
                  <a:pt x="129" y="37"/>
                </a:cubicBezTo>
                <a:cubicBezTo>
                  <a:pt x="133" y="33"/>
                  <a:pt x="133" y="33"/>
                  <a:pt x="133" y="33"/>
                </a:cubicBezTo>
                <a:cubicBezTo>
                  <a:pt x="143" y="45"/>
                  <a:pt x="149" y="60"/>
                  <a:pt x="150" y="75"/>
                </a:cubicBezTo>
                <a:cubicBezTo>
                  <a:pt x="145" y="75"/>
                  <a:pt x="145" y="75"/>
                  <a:pt x="145" y="75"/>
                </a:cubicBezTo>
                <a:cubicBezTo>
                  <a:pt x="142" y="75"/>
                  <a:pt x="140" y="77"/>
                  <a:pt x="140" y="80"/>
                </a:cubicBezTo>
                <a:cubicBezTo>
                  <a:pt x="140" y="83"/>
                  <a:pt x="142" y="85"/>
                  <a:pt x="145" y="85"/>
                </a:cubicBezTo>
                <a:cubicBezTo>
                  <a:pt x="150" y="85"/>
                  <a:pt x="150" y="85"/>
                  <a:pt x="150" y="85"/>
                </a:cubicBezTo>
                <a:cubicBezTo>
                  <a:pt x="149" y="100"/>
                  <a:pt x="143" y="115"/>
                  <a:pt x="133" y="12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4" name="Freeform 54">
            <a:extLst>
              <a:ext uri="{FF2B5EF4-FFF2-40B4-BE49-F238E27FC236}">
                <a16:creationId xmlns:a16="http://schemas.microsoft.com/office/drawing/2014/main" xmlns="" id="{6B082361-6F8E-4247-BDFF-1CB0EFCC936F}"/>
              </a:ext>
            </a:extLst>
          </p:cNvPr>
          <p:cNvSpPr>
            <a:spLocks noEditPoints="1"/>
          </p:cNvSpPr>
          <p:nvPr/>
        </p:nvSpPr>
        <p:spPr bwMode="auto">
          <a:xfrm>
            <a:off x="7715250" y="1662113"/>
            <a:ext cx="539750" cy="473075"/>
          </a:xfrm>
          <a:custGeom>
            <a:avLst/>
            <a:gdLst>
              <a:gd name="T0" fmla="*/ 90 w 160"/>
              <a:gd name="T1" fmla="*/ 0 h 139"/>
              <a:gd name="T2" fmla="*/ 80 w 160"/>
              <a:gd name="T3" fmla="*/ 0 h 139"/>
              <a:gd name="T4" fmla="*/ 77 w 160"/>
              <a:gd name="T5" fmla="*/ 1 h 139"/>
              <a:gd name="T6" fmla="*/ 34 w 160"/>
              <a:gd name="T7" fmla="*/ 40 h 139"/>
              <a:gd name="T8" fmla="*/ 15 w 160"/>
              <a:gd name="T9" fmla="*/ 40 h 139"/>
              <a:gd name="T10" fmla="*/ 0 w 160"/>
              <a:gd name="T11" fmla="*/ 55 h 139"/>
              <a:gd name="T12" fmla="*/ 0 w 160"/>
              <a:gd name="T13" fmla="*/ 85 h 139"/>
              <a:gd name="T14" fmla="*/ 15 w 160"/>
              <a:gd name="T15" fmla="*/ 99 h 139"/>
              <a:gd name="T16" fmla="*/ 34 w 160"/>
              <a:gd name="T17" fmla="*/ 99 h 139"/>
              <a:gd name="T18" fmla="*/ 77 w 160"/>
              <a:gd name="T19" fmla="*/ 138 h 139"/>
              <a:gd name="T20" fmla="*/ 80 w 160"/>
              <a:gd name="T21" fmla="*/ 139 h 139"/>
              <a:gd name="T22" fmla="*/ 80 w 160"/>
              <a:gd name="T23" fmla="*/ 139 h 139"/>
              <a:gd name="T24" fmla="*/ 80 w 160"/>
              <a:gd name="T25" fmla="*/ 139 h 139"/>
              <a:gd name="T26" fmla="*/ 90 w 160"/>
              <a:gd name="T27" fmla="*/ 139 h 139"/>
              <a:gd name="T28" fmla="*/ 105 w 160"/>
              <a:gd name="T29" fmla="*/ 125 h 139"/>
              <a:gd name="T30" fmla="*/ 105 w 160"/>
              <a:gd name="T31" fmla="*/ 15 h 139"/>
              <a:gd name="T32" fmla="*/ 90 w 160"/>
              <a:gd name="T33" fmla="*/ 0 h 139"/>
              <a:gd name="T34" fmla="*/ 31 w 160"/>
              <a:gd name="T35" fmla="*/ 90 h 139"/>
              <a:gd name="T36" fmla="*/ 15 w 160"/>
              <a:gd name="T37" fmla="*/ 90 h 139"/>
              <a:gd name="T38" fmla="*/ 9 w 160"/>
              <a:gd name="T39" fmla="*/ 85 h 139"/>
              <a:gd name="T40" fmla="*/ 9 w 160"/>
              <a:gd name="T41" fmla="*/ 55 h 139"/>
              <a:gd name="T42" fmla="*/ 15 w 160"/>
              <a:gd name="T43" fmla="*/ 49 h 139"/>
              <a:gd name="T44" fmla="*/ 31 w 160"/>
              <a:gd name="T45" fmla="*/ 49 h 139"/>
              <a:gd name="T46" fmla="*/ 31 w 160"/>
              <a:gd name="T47" fmla="*/ 90 h 139"/>
              <a:gd name="T48" fmla="*/ 76 w 160"/>
              <a:gd name="T49" fmla="*/ 124 h 139"/>
              <a:gd name="T50" fmla="*/ 40 w 160"/>
              <a:gd name="T51" fmla="*/ 93 h 139"/>
              <a:gd name="T52" fmla="*/ 40 w 160"/>
              <a:gd name="T53" fmla="*/ 47 h 139"/>
              <a:gd name="T54" fmla="*/ 76 w 160"/>
              <a:gd name="T55" fmla="*/ 15 h 139"/>
              <a:gd name="T56" fmla="*/ 76 w 160"/>
              <a:gd name="T57" fmla="*/ 124 h 139"/>
              <a:gd name="T58" fmla="*/ 96 w 160"/>
              <a:gd name="T59" fmla="*/ 125 h 139"/>
              <a:gd name="T60" fmla="*/ 90 w 160"/>
              <a:gd name="T61" fmla="*/ 130 h 139"/>
              <a:gd name="T62" fmla="*/ 85 w 160"/>
              <a:gd name="T63" fmla="*/ 130 h 139"/>
              <a:gd name="T64" fmla="*/ 85 w 160"/>
              <a:gd name="T65" fmla="*/ 9 h 139"/>
              <a:gd name="T66" fmla="*/ 90 w 160"/>
              <a:gd name="T67" fmla="*/ 9 h 139"/>
              <a:gd name="T68" fmla="*/ 96 w 160"/>
              <a:gd name="T69" fmla="*/ 15 h 139"/>
              <a:gd name="T70" fmla="*/ 96 w 160"/>
              <a:gd name="T71" fmla="*/ 125 h 139"/>
              <a:gd name="T72" fmla="*/ 137 w 160"/>
              <a:gd name="T73" fmla="*/ 13 h 139"/>
              <a:gd name="T74" fmla="*/ 130 w 160"/>
              <a:gd name="T75" fmla="*/ 13 h 139"/>
              <a:gd name="T76" fmla="*/ 130 w 160"/>
              <a:gd name="T77" fmla="*/ 20 h 139"/>
              <a:gd name="T78" fmla="*/ 151 w 160"/>
              <a:gd name="T79" fmla="*/ 70 h 139"/>
              <a:gd name="T80" fmla="*/ 130 w 160"/>
              <a:gd name="T81" fmla="*/ 119 h 139"/>
              <a:gd name="T82" fmla="*/ 130 w 160"/>
              <a:gd name="T83" fmla="*/ 126 h 139"/>
              <a:gd name="T84" fmla="*/ 133 w 160"/>
              <a:gd name="T85" fmla="*/ 127 h 139"/>
              <a:gd name="T86" fmla="*/ 137 w 160"/>
              <a:gd name="T87" fmla="*/ 126 h 139"/>
              <a:gd name="T88" fmla="*/ 160 w 160"/>
              <a:gd name="T89" fmla="*/ 70 h 139"/>
              <a:gd name="T90" fmla="*/ 137 w 160"/>
              <a:gd name="T91" fmla="*/ 13 h 139"/>
              <a:gd name="T92" fmla="*/ 122 w 160"/>
              <a:gd name="T93" fmla="*/ 28 h 139"/>
              <a:gd name="T94" fmla="*/ 116 w 160"/>
              <a:gd name="T95" fmla="*/ 28 h 139"/>
              <a:gd name="T96" fmla="*/ 116 w 160"/>
              <a:gd name="T97" fmla="*/ 34 h 139"/>
              <a:gd name="T98" fmla="*/ 131 w 160"/>
              <a:gd name="T99" fmla="*/ 70 h 139"/>
              <a:gd name="T100" fmla="*/ 116 w 160"/>
              <a:gd name="T101" fmla="*/ 105 h 139"/>
              <a:gd name="T102" fmla="*/ 116 w 160"/>
              <a:gd name="T103" fmla="*/ 112 h 139"/>
              <a:gd name="T104" fmla="*/ 119 w 160"/>
              <a:gd name="T105" fmla="*/ 113 h 139"/>
              <a:gd name="T106" fmla="*/ 122 w 160"/>
              <a:gd name="T107" fmla="*/ 112 h 139"/>
              <a:gd name="T108" fmla="*/ 140 w 160"/>
              <a:gd name="T109" fmla="*/ 70 h 139"/>
              <a:gd name="T110" fmla="*/ 122 w 160"/>
              <a:gd name="T111" fmla="*/ 28 h 1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60" h="139">
                <a:moveTo>
                  <a:pt x="90" y="0"/>
                </a:moveTo>
                <a:cubicBezTo>
                  <a:pt x="80" y="0"/>
                  <a:pt x="80" y="0"/>
                  <a:pt x="80" y="0"/>
                </a:cubicBezTo>
                <a:cubicBezTo>
                  <a:pt x="79" y="0"/>
                  <a:pt x="78" y="0"/>
                  <a:pt x="77" y="1"/>
                </a:cubicBezTo>
                <a:cubicBezTo>
                  <a:pt x="34" y="40"/>
                  <a:pt x="34" y="40"/>
                  <a:pt x="34" y="40"/>
                </a:cubicBezTo>
                <a:cubicBezTo>
                  <a:pt x="15" y="40"/>
                  <a:pt x="15" y="40"/>
                  <a:pt x="15" y="40"/>
                </a:cubicBezTo>
                <a:cubicBezTo>
                  <a:pt x="7" y="40"/>
                  <a:pt x="0" y="47"/>
                  <a:pt x="0" y="55"/>
                </a:cubicBezTo>
                <a:cubicBezTo>
                  <a:pt x="0" y="85"/>
                  <a:pt x="0" y="85"/>
                  <a:pt x="0" y="85"/>
                </a:cubicBezTo>
                <a:cubicBezTo>
                  <a:pt x="0" y="93"/>
                  <a:pt x="7" y="99"/>
                  <a:pt x="15" y="99"/>
                </a:cubicBezTo>
                <a:cubicBezTo>
                  <a:pt x="34" y="99"/>
                  <a:pt x="34" y="99"/>
                  <a:pt x="34" y="99"/>
                </a:cubicBezTo>
                <a:cubicBezTo>
                  <a:pt x="77" y="138"/>
                  <a:pt x="77" y="138"/>
                  <a:pt x="77" y="138"/>
                </a:cubicBezTo>
                <a:cubicBezTo>
                  <a:pt x="78" y="139"/>
                  <a:pt x="79" y="139"/>
                  <a:pt x="80" y="139"/>
                </a:cubicBezTo>
                <a:cubicBezTo>
                  <a:pt x="80" y="139"/>
                  <a:pt x="80" y="139"/>
                  <a:pt x="80" y="139"/>
                </a:cubicBezTo>
                <a:cubicBezTo>
                  <a:pt x="80" y="139"/>
                  <a:pt x="80" y="139"/>
                  <a:pt x="80" y="139"/>
                </a:cubicBezTo>
                <a:cubicBezTo>
                  <a:pt x="90" y="139"/>
                  <a:pt x="90" y="139"/>
                  <a:pt x="90" y="139"/>
                </a:cubicBezTo>
                <a:cubicBezTo>
                  <a:pt x="98" y="139"/>
                  <a:pt x="105" y="133"/>
                  <a:pt x="105" y="125"/>
                </a:cubicBezTo>
                <a:cubicBezTo>
                  <a:pt x="105" y="15"/>
                  <a:pt x="105" y="15"/>
                  <a:pt x="105" y="15"/>
                </a:cubicBezTo>
                <a:cubicBezTo>
                  <a:pt x="105" y="7"/>
                  <a:pt x="98" y="0"/>
                  <a:pt x="90" y="0"/>
                </a:cubicBezTo>
                <a:close/>
                <a:moveTo>
                  <a:pt x="31" y="90"/>
                </a:moveTo>
                <a:cubicBezTo>
                  <a:pt x="15" y="90"/>
                  <a:pt x="15" y="90"/>
                  <a:pt x="15" y="90"/>
                </a:cubicBezTo>
                <a:cubicBezTo>
                  <a:pt x="12" y="90"/>
                  <a:pt x="9" y="88"/>
                  <a:pt x="9" y="85"/>
                </a:cubicBezTo>
                <a:cubicBezTo>
                  <a:pt x="9" y="55"/>
                  <a:pt x="9" y="55"/>
                  <a:pt x="9" y="55"/>
                </a:cubicBezTo>
                <a:cubicBezTo>
                  <a:pt x="9" y="52"/>
                  <a:pt x="12" y="49"/>
                  <a:pt x="15" y="49"/>
                </a:cubicBezTo>
                <a:cubicBezTo>
                  <a:pt x="31" y="49"/>
                  <a:pt x="31" y="49"/>
                  <a:pt x="31" y="49"/>
                </a:cubicBezTo>
                <a:lnTo>
                  <a:pt x="31" y="90"/>
                </a:lnTo>
                <a:close/>
                <a:moveTo>
                  <a:pt x="76" y="124"/>
                </a:moveTo>
                <a:cubicBezTo>
                  <a:pt x="40" y="93"/>
                  <a:pt x="40" y="93"/>
                  <a:pt x="40" y="93"/>
                </a:cubicBezTo>
                <a:cubicBezTo>
                  <a:pt x="40" y="47"/>
                  <a:pt x="40" y="47"/>
                  <a:pt x="40" y="47"/>
                </a:cubicBezTo>
                <a:cubicBezTo>
                  <a:pt x="76" y="15"/>
                  <a:pt x="76" y="15"/>
                  <a:pt x="76" y="15"/>
                </a:cubicBezTo>
                <a:lnTo>
                  <a:pt x="76" y="124"/>
                </a:lnTo>
                <a:close/>
                <a:moveTo>
                  <a:pt x="96" y="125"/>
                </a:moveTo>
                <a:cubicBezTo>
                  <a:pt x="96" y="128"/>
                  <a:pt x="93" y="130"/>
                  <a:pt x="90" y="130"/>
                </a:cubicBezTo>
                <a:cubicBezTo>
                  <a:pt x="85" y="130"/>
                  <a:pt x="85" y="130"/>
                  <a:pt x="85" y="130"/>
                </a:cubicBezTo>
                <a:cubicBezTo>
                  <a:pt x="85" y="9"/>
                  <a:pt x="85" y="9"/>
                  <a:pt x="85" y="9"/>
                </a:cubicBezTo>
                <a:cubicBezTo>
                  <a:pt x="90" y="9"/>
                  <a:pt x="90" y="9"/>
                  <a:pt x="90" y="9"/>
                </a:cubicBezTo>
                <a:cubicBezTo>
                  <a:pt x="93" y="9"/>
                  <a:pt x="96" y="12"/>
                  <a:pt x="96" y="15"/>
                </a:cubicBezTo>
                <a:lnTo>
                  <a:pt x="96" y="125"/>
                </a:lnTo>
                <a:close/>
                <a:moveTo>
                  <a:pt x="137" y="13"/>
                </a:moveTo>
                <a:cubicBezTo>
                  <a:pt x="135" y="12"/>
                  <a:pt x="132" y="12"/>
                  <a:pt x="130" y="13"/>
                </a:cubicBezTo>
                <a:cubicBezTo>
                  <a:pt x="128" y="15"/>
                  <a:pt x="128" y="18"/>
                  <a:pt x="130" y="20"/>
                </a:cubicBezTo>
                <a:cubicBezTo>
                  <a:pt x="143" y="33"/>
                  <a:pt x="151" y="51"/>
                  <a:pt x="151" y="70"/>
                </a:cubicBezTo>
                <a:cubicBezTo>
                  <a:pt x="151" y="88"/>
                  <a:pt x="143" y="106"/>
                  <a:pt x="130" y="119"/>
                </a:cubicBezTo>
                <a:cubicBezTo>
                  <a:pt x="128" y="121"/>
                  <a:pt x="128" y="124"/>
                  <a:pt x="130" y="126"/>
                </a:cubicBezTo>
                <a:cubicBezTo>
                  <a:pt x="131" y="127"/>
                  <a:pt x="132" y="127"/>
                  <a:pt x="133" y="127"/>
                </a:cubicBezTo>
                <a:cubicBezTo>
                  <a:pt x="135" y="127"/>
                  <a:pt x="136" y="127"/>
                  <a:pt x="137" y="126"/>
                </a:cubicBezTo>
                <a:cubicBezTo>
                  <a:pt x="152" y="111"/>
                  <a:pt x="160" y="91"/>
                  <a:pt x="160" y="70"/>
                </a:cubicBezTo>
                <a:cubicBezTo>
                  <a:pt x="160" y="48"/>
                  <a:pt x="152" y="28"/>
                  <a:pt x="137" y="13"/>
                </a:cubicBezTo>
                <a:close/>
                <a:moveTo>
                  <a:pt x="122" y="28"/>
                </a:moveTo>
                <a:cubicBezTo>
                  <a:pt x="121" y="26"/>
                  <a:pt x="118" y="26"/>
                  <a:pt x="116" y="28"/>
                </a:cubicBezTo>
                <a:cubicBezTo>
                  <a:pt x="114" y="29"/>
                  <a:pt x="114" y="32"/>
                  <a:pt x="116" y="34"/>
                </a:cubicBezTo>
                <a:cubicBezTo>
                  <a:pt x="125" y="44"/>
                  <a:pt x="131" y="56"/>
                  <a:pt x="131" y="70"/>
                </a:cubicBezTo>
                <a:cubicBezTo>
                  <a:pt x="131" y="83"/>
                  <a:pt x="125" y="96"/>
                  <a:pt x="116" y="105"/>
                </a:cubicBezTo>
                <a:cubicBezTo>
                  <a:pt x="114" y="107"/>
                  <a:pt x="114" y="110"/>
                  <a:pt x="116" y="112"/>
                </a:cubicBezTo>
                <a:cubicBezTo>
                  <a:pt x="117" y="113"/>
                  <a:pt x="118" y="113"/>
                  <a:pt x="119" y="113"/>
                </a:cubicBezTo>
                <a:cubicBezTo>
                  <a:pt x="120" y="113"/>
                  <a:pt x="122" y="113"/>
                  <a:pt x="122" y="112"/>
                </a:cubicBezTo>
                <a:cubicBezTo>
                  <a:pt x="134" y="101"/>
                  <a:pt x="140" y="86"/>
                  <a:pt x="140" y="70"/>
                </a:cubicBezTo>
                <a:cubicBezTo>
                  <a:pt x="140" y="54"/>
                  <a:pt x="134" y="39"/>
                  <a:pt x="122" y="2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5" name="Freeform 55">
            <a:extLst>
              <a:ext uri="{FF2B5EF4-FFF2-40B4-BE49-F238E27FC236}">
                <a16:creationId xmlns:a16="http://schemas.microsoft.com/office/drawing/2014/main" xmlns="" id="{E13CBADC-6E3C-47F2-AB74-7D210BAF87F3}"/>
              </a:ext>
            </a:extLst>
          </p:cNvPr>
          <p:cNvSpPr>
            <a:spLocks noEditPoints="1"/>
          </p:cNvSpPr>
          <p:nvPr/>
        </p:nvSpPr>
        <p:spPr bwMode="auto">
          <a:xfrm>
            <a:off x="7715250" y="2247900"/>
            <a:ext cx="539750" cy="542925"/>
          </a:xfrm>
          <a:custGeom>
            <a:avLst/>
            <a:gdLst>
              <a:gd name="T0" fmla="*/ 80 w 160"/>
              <a:gd name="T1" fmla="*/ 0 h 160"/>
              <a:gd name="T2" fmla="*/ 0 w 160"/>
              <a:gd name="T3" fmla="*/ 80 h 160"/>
              <a:gd name="T4" fmla="*/ 80 w 160"/>
              <a:gd name="T5" fmla="*/ 160 h 160"/>
              <a:gd name="T6" fmla="*/ 160 w 160"/>
              <a:gd name="T7" fmla="*/ 80 h 160"/>
              <a:gd name="T8" fmla="*/ 135 w 160"/>
              <a:gd name="T9" fmla="*/ 36 h 160"/>
              <a:gd name="T10" fmla="*/ 136 w 160"/>
              <a:gd name="T11" fmla="*/ 67 h 160"/>
              <a:gd name="T12" fmla="*/ 127 w 160"/>
              <a:gd name="T13" fmla="*/ 46 h 160"/>
              <a:gd name="T14" fmla="*/ 135 w 160"/>
              <a:gd name="T15" fmla="*/ 36 h 160"/>
              <a:gd name="T16" fmla="*/ 51 w 160"/>
              <a:gd name="T17" fmla="*/ 16 h 160"/>
              <a:gd name="T18" fmla="*/ 103 w 160"/>
              <a:gd name="T19" fmla="*/ 13 h 160"/>
              <a:gd name="T20" fmla="*/ 94 w 160"/>
              <a:gd name="T21" fmla="*/ 38 h 160"/>
              <a:gd name="T22" fmla="*/ 74 w 160"/>
              <a:gd name="T23" fmla="*/ 52 h 160"/>
              <a:gd name="T24" fmla="*/ 75 w 160"/>
              <a:gd name="T25" fmla="*/ 65 h 160"/>
              <a:gd name="T26" fmla="*/ 49 w 160"/>
              <a:gd name="T27" fmla="*/ 58 h 160"/>
              <a:gd name="T28" fmla="*/ 44 w 160"/>
              <a:gd name="T29" fmla="*/ 141 h 160"/>
              <a:gd name="T30" fmla="*/ 10 w 160"/>
              <a:gd name="T31" fmla="*/ 88 h 160"/>
              <a:gd name="T32" fmla="*/ 29 w 160"/>
              <a:gd name="T33" fmla="*/ 89 h 160"/>
              <a:gd name="T34" fmla="*/ 52 w 160"/>
              <a:gd name="T35" fmla="*/ 118 h 160"/>
              <a:gd name="T36" fmla="*/ 44 w 160"/>
              <a:gd name="T37" fmla="*/ 141 h 160"/>
              <a:gd name="T38" fmla="*/ 76 w 160"/>
              <a:gd name="T39" fmla="*/ 151 h 160"/>
              <a:gd name="T40" fmla="*/ 61 w 160"/>
              <a:gd name="T41" fmla="*/ 129 h 160"/>
              <a:gd name="T42" fmla="*/ 54 w 160"/>
              <a:gd name="T43" fmla="*/ 107 h 160"/>
              <a:gd name="T44" fmla="*/ 22 w 160"/>
              <a:gd name="T45" fmla="*/ 77 h 160"/>
              <a:gd name="T46" fmla="*/ 30 w 160"/>
              <a:gd name="T47" fmla="*/ 30 h 160"/>
              <a:gd name="T48" fmla="*/ 37 w 160"/>
              <a:gd name="T49" fmla="*/ 47 h 160"/>
              <a:gd name="T50" fmla="*/ 42 w 160"/>
              <a:gd name="T51" fmla="*/ 63 h 160"/>
              <a:gd name="T52" fmla="*/ 79 w 160"/>
              <a:gd name="T53" fmla="*/ 75 h 160"/>
              <a:gd name="T54" fmla="*/ 82 w 160"/>
              <a:gd name="T55" fmla="*/ 92 h 160"/>
              <a:gd name="T56" fmla="*/ 82 w 160"/>
              <a:gd name="T57" fmla="*/ 115 h 160"/>
              <a:gd name="T58" fmla="*/ 91 w 160"/>
              <a:gd name="T59" fmla="*/ 111 h 160"/>
              <a:gd name="T60" fmla="*/ 88 w 160"/>
              <a:gd name="T61" fmla="*/ 98 h 160"/>
              <a:gd name="T62" fmla="*/ 119 w 160"/>
              <a:gd name="T63" fmla="*/ 91 h 160"/>
              <a:gd name="T64" fmla="*/ 122 w 160"/>
              <a:gd name="T65" fmla="*/ 98 h 160"/>
              <a:gd name="T66" fmla="*/ 113 w 160"/>
              <a:gd name="T67" fmla="*/ 120 h 160"/>
              <a:gd name="T68" fmla="*/ 92 w 160"/>
              <a:gd name="T69" fmla="*/ 129 h 160"/>
              <a:gd name="T70" fmla="*/ 130 w 160"/>
              <a:gd name="T71" fmla="*/ 130 h 160"/>
              <a:gd name="T72" fmla="*/ 119 w 160"/>
              <a:gd name="T73" fmla="*/ 127 h 160"/>
              <a:gd name="T74" fmla="*/ 131 w 160"/>
              <a:gd name="T75" fmla="*/ 101 h 160"/>
              <a:gd name="T76" fmla="*/ 122 w 160"/>
              <a:gd name="T77" fmla="*/ 82 h 160"/>
              <a:gd name="T78" fmla="*/ 84 w 160"/>
              <a:gd name="T79" fmla="*/ 67 h 160"/>
              <a:gd name="T80" fmla="*/ 86 w 160"/>
              <a:gd name="T81" fmla="*/ 52 h 160"/>
              <a:gd name="T82" fmla="*/ 106 w 160"/>
              <a:gd name="T83" fmla="*/ 37 h 160"/>
              <a:gd name="T84" fmla="*/ 129 w 160"/>
              <a:gd name="T85" fmla="*/ 29 h 160"/>
              <a:gd name="T86" fmla="*/ 118 w 160"/>
              <a:gd name="T87" fmla="*/ 49 h 160"/>
              <a:gd name="T88" fmla="*/ 133 w 160"/>
              <a:gd name="T89" fmla="*/ 76 h 160"/>
              <a:gd name="T90" fmla="*/ 130 w 160"/>
              <a:gd name="T91" fmla="*/ 130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160" h="160">
                <a:moveTo>
                  <a:pt x="137" y="23"/>
                </a:moveTo>
                <a:cubicBezTo>
                  <a:pt x="121" y="8"/>
                  <a:pt x="101" y="0"/>
                  <a:pt x="80" y="0"/>
                </a:cubicBezTo>
                <a:cubicBezTo>
                  <a:pt x="59" y="0"/>
                  <a:pt x="39" y="8"/>
                  <a:pt x="23" y="23"/>
                </a:cubicBezTo>
                <a:cubicBezTo>
                  <a:pt x="8" y="39"/>
                  <a:pt x="0" y="59"/>
                  <a:pt x="0" y="80"/>
                </a:cubicBezTo>
                <a:cubicBezTo>
                  <a:pt x="0" y="101"/>
                  <a:pt x="8" y="121"/>
                  <a:pt x="23" y="137"/>
                </a:cubicBezTo>
                <a:cubicBezTo>
                  <a:pt x="39" y="152"/>
                  <a:pt x="59" y="160"/>
                  <a:pt x="80" y="160"/>
                </a:cubicBezTo>
                <a:cubicBezTo>
                  <a:pt x="101" y="160"/>
                  <a:pt x="121" y="152"/>
                  <a:pt x="137" y="137"/>
                </a:cubicBezTo>
                <a:cubicBezTo>
                  <a:pt x="152" y="121"/>
                  <a:pt x="160" y="101"/>
                  <a:pt x="160" y="80"/>
                </a:cubicBezTo>
                <a:cubicBezTo>
                  <a:pt x="160" y="59"/>
                  <a:pt x="152" y="39"/>
                  <a:pt x="137" y="23"/>
                </a:cubicBezTo>
                <a:close/>
                <a:moveTo>
                  <a:pt x="135" y="36"/>
                </a:moveTo>
                <a:cubicBezTo>
                  <a:pt x="143" y="46"/>
                  <a:pt x="149" y="58"/>
                  <a:pt x="150" y="72"/>
                </a:cubicBezTo>
                <a:cubicBezTo>
                  <a:pt x="136" y="67"/>
                  <a:pt x="136" y="67"/>
                  <a:pt x="136" y="67"/>
                </a:cubicBezTo>
                <a:cubicBezTo>
                  <a:pt x="135" y="67"/>
                  <a:pt x="133" y="65"/>
                  <a:pt x="133" y="64"/>
                </a:cubicBezTo>
                <a:cubicBezTo>
                  <a:pt x="127" y="46"/>
                  <a:pt x="127" y="46"/>
                  <a:pt x="127" y="46"/>
                </a:cubicBezTo>
                <a:cubicBezTo>
                  <a:pt x="126" y="43"/>
                  <a:pt x="127" y="41"/>
                  <a:pt x="129" y="40"/>
                </a:cubicBezTo>
                <a:lnTo>
                  <a:pt x="135" y="36"/>
                </a:lnTo>
                <a:close/>
                <a:moveTo>
                  <a:pt x="46" y="48"/>
                </a:moveTo>
                <a:cubicBezTo>
                  <a:pt x="51" y="16"/>
                  <a:pt x="51" y="16"/>
                  <a:pt x="51" y="16"/>
                </a:cubicBezTo>
                <a:cubicBezTo>
                  <a:pt x="60" y="11"/>
                  <a:pt x="70" y="9"/>
                  <a:pt x="80" y="9"/>
                </a:cubicBezTo>
                <a:cubicBezTo>
                  <a:pt x="88" y="9"/>
                  <a:pt x="96" y="11"/>
                  <a:pt x="103" y="13"/>
                </a:cubicBezTo>
                <a:cubicBezTo>
                  <a:pt x="97" y="34"/>
                  <a:pt x="97" y="34"/>
                  <a:pt x="97" y="34"/>
                </a:cubicBezTo>
                <a:cubicBezTo>
                  <a:pt x="96" y="36"/>
                  <a:pt x="95" y="37"/>
                  <a:pt x="94" y="38"/>
                </a:cubicBezTo>
                <a:cubicBezTo>
                  <a:pt x="82" y="44"/>
                  <a:pt x="82" y="44"/>
                  <a:pt x="82" y="44"/>
                </a:cubicBezTo>
                <a:cubicBezTo>
                  <a:pt x="78" y="46"/>
                  <a:pt x="75" y="49"/>
                  <a:pt x="74" y="52"/>
                </a:cubicBezTo>
                <a:cubicBezTo>
                  <a:pt x="74" y="53"/>
                  <a:pt x="74" y="54"/>
                  <a:pt x="74" y="54"/>
                </a:cubicBezTo>
                <a:cubicBezTo>
                  <a:pt x="75" y="65"/>
                  <a:pt x="75" y="65"/>
                  <a:pt x="75" y="65"/>
                </a:cubicBezTo>
                <a:cubicBezTo>
                  <a:pt x="59" y="63"/>
                  <a:pt x="59" y="63"/>
                  <a:pt x="59" y="63"/>
                </a:cubicBezTo>
                <a:cubicBezTo>
                  <a:pt x="55" y="63"/>
                  <a:pt x="52" y="61"/>
                  <a:pt x="49" y="58"/>
                </a:cubicBezTo>
                <a:cubicBezTo>
                  <a:pt x="47" y="55"/>
                  <a:pt x="46" y="52"/>
                  <a:pt x="46" y="48"/>
                </a:cubicBezTo>
                <a:close/>
                <a:moveTo>
                  <a:pt x="44" y="141"/>
                </a:moveTo>
                <a:cubicBezTo>
                  <a:pt x="39" y="138"/>
                  <a:pt x="34" y="134"/>
                  <a:pt x="30" y="130"/>
                </a:cubicBezTo>
                <a:cubicBezTo>
                  <a:pt x="19" y="119"/>
                  <a:pt x="12" y="104"/>
                  <a:pt x="10" y="88"/>
                </a:cubicBezTo>
                <a:cubicBezTo>
                  <a:pt x="23" y="86"/>
                  <a:pt x="23" y="86"/>
                  <a:pt x="23" y="86"/>
                </a:cubicBezTo>
                <a:cubicBezTo>
                  <a:pt x="26" y="85"/>
                  <a:pt x="28" y="87"/>
                  <a:pt x="29" y="89"/>
                </a:cubicBezTo>
                <a:cubicBezTo>
                  <a:pt x="34" y="98"/>
                  <a:pt x="40" y="107"/>
                  <a:pt x="47" y="114"/>
                </a:cubicBezTo>
                <a:cubicBezTo>
                  <a:pt x="52" y="118"/>
                  <a:pt x="52" y="118"/>
                  <a:pt x="52" y="118"/>
                </a:cubicBezTo>
                <a:cubicBezTo>
                  <a:pt x="53" y="120"/>
                  <a:pt x="54" y="122"/>
                  <a:pt x="53" y="124"/>
                </a:cubicBezTo>
                <a:lnTo>
                  <a:pt x="44" y="141"/>
                </a:lnTo>
                <a:close/>
                <a:moveTo>
                  <a:pt x="83" y="126"/>
                </a:moveTo>
                <a:cubicBezTo>
                  <a:pt x="76" y="151"/>
                  <a:pt x="76" y="151"/>
                  <a:pt x="76" y="151"/>
                </a:cubicBezTo>
                <a:cubicBezTo>
                  <a:pt x="68" y="150"/>
                  <a:pt x="60" y="148"/>
                  <a:pt x="53" y="145"/>
                </a:cubicBezTo>
                <a:cubicBezTo>
                  <a:pt x="61" y="129"/>
                  <a:pt x="61" y="129"/>
                  <a:pt x="61" y="129"/>
                </a:cubicBezTo>
                <a:cubicBezTo>
                  <a:pt x="64" y="123"/>
                  <a:pt x="63" y="116"/>
                  <a:pt x="58" y="112"/>
                </a:cubicBezTo>
                <a:cubicBezTo>
                  <a:pt x="54" y="107"/>
                  <a:pt x="54" y="107"/>
                  <a:pt x="54" y="107"/>
                </a:cubicBezTo>
                <a:cubicBezTo>
                  <a:pt x="47" y="101"/>
                  <a:pt x="42" y="93"/>
                  <a:pt x="37" y="85"/>
                </a:cubicBezTo>
                <a:cubicBezTo>
                  <a:pt x="35" y="79"/>
                  <a:pt x="28" y="76"/>
                  <a:pt x="22" y="77"/>
                </a:cubicBezTo>
                <a:cubicBezTo>
                  <a:pt x="9" y="79"/>
                  <a:pt x="9" y="79"/>
                  <a:pt x="9" y="79"/>
                </a:cubicBezTo>
                <a:cubicBezTo>
                  <a:pt x="10" y="60"/>
                  <a:pt x="17" y="43"/>
                  <a:pt x="30" y="30"/>
                </a:cubicBezTo>
                <a:cubicBezTo>
                  <a:pt x="33" y="27"/>
                  <a:pt x="37" y="24"/>
                  <a:pt x="41" y="21"/>
                </a:cubicBezTo>
                <a:cubicBezTo>
                  <a:pt x="37" y="47"/>
                  <a:pt x="37" y="47"/>
                  <a:pt x="37" y="47"/>
                </a:cubicBezTo>
                <a:cubicBezTo>
                  <a:pt x="37" y="47"/>
                  <a:pt x="37" y="47"/>
                  <a:pt x="37" y="47"/>
                </a:cubicBezTo>
                <a:cubicBezTo>
                  <a:pt x="36" y="53"/>
                  <a:pt x="38" y="59"/>
                  <a:pt x="42" y="63"/>
                </a:cubicBezTo>
                <a:cubicBezTo>
                  <a:pt x="46" y="69"/>
                  <a:pt x="52" y="72"/>
                  <a:pt x="58" y="73"/>
                </a:cubicBezTo>
                <a:cubicBezTo>
                  <a:pt x="79" y="75"/>
                  <a:pt x="79" y="75"/>
                  <a:pt x="79" y="75"/>
                </a:cubicBezTo>
                <a:cubicBezTo>
                  <a:pt x="92" y="81"/>
                  <a:pt x="92" y="81"/>
                  <a:pt x="92" y="81"/>
                </a:cubicBezTo>
                <a:cubicBezTo>
                  <a:pt x="82" y="92"/>
                  <a:pt x="82" y="92"/>
                  <a:pt x="82" y="92"/>
                </a:cubicBezTo>
                <a:cubicBezTo>
                  <a:pt x="77" y="96"/>
                  <a:pt x="76" y="103"/>
                  <a:pt x="79" y="109"/>
                </a:cubicBezTo>
                <a:cubicBezTo>
                  <a:pt x="82" y="115"/>
                  <a:pt x="82" y="115"/>
                  <a:pt x="82" y="115"/>
                </a:cubicBezTo>
                <a:cubicBezTo>
                  <a:pt x="84" y="119"/>
                  <a:pt x="84" y="123"/>
                  <a:pt x="83" y="126"/>
                </a:cubicBezTo>
                <a:close/>
                <a:moveTo>
                  <a:pt x="91" y="111"/>
                </a:moveTo>
                <a:cubicBezTo>
                  <a:pt x="87" y="104"/>
                  <a:pt x="87" y="104"/>
                  <a:pt x="87" y="104"/>
                </a:cubicBezTo>
                <a:cubicBezTo>
                  <a:pt x="86" y="102"/>
                  <a:pt x="87" y="100"/>
                  <a:pt x="88" y="98"/>
                </a:cubicBezTo>
                <a:cubicBezTo>
                  <a:pt x="101" y="85"/>
                  <a:pt x="101" y="85"/>
                  <a:pt x="101" y="85"/>
                </a:cubicBezTo>
                <a:cubicBezTo>
                  <a:pt x="119" y="91"/>
                  <a:pt x="119" y="91"/>
                  <a:pt x="119" y="91"/>
                </a:cubicBezTo>
                <a:cubicBezTo>
                  <a:pt x="120" y="92"/>
                  <a:pt x="121" y="93"/>
                  <a:pt x="122" y="94"/>
                </a:cubicBezTo>
                <a:cubicBezTo>
                  <a:pt x="123" y="95"/>
                  <a:pt x="123" y="97"/>
                  <a:pt x="122" y="98"/>
                </a:cubicBezTo>
                <a:cubicBezTo>
                  <a:pt x="117" y="113"/>
                  <a:pt x="117" y="113"/>
                  <a:pt x="117" y="113"/>
                </a:cubicBezTo>
                <a:cubicBezTo>
                  <a:pt x="116" y="116"/>
                  <a:pt x="115" y="118"/>
                  <a:pt x="113" y="120"/>
                </a:cubicBezTo>
                <a:cubicBezTo>
                  <a:pt x="89" y="141"/>
                  <a:pt x="89" y="141"/>
                  <a:pt x="89" y="141"/>
                </a:cubicBezTo>
                <a:cubicBezTo>
                  <a:pt x="92" y="129"/>
                  <a:pt x="92" y="129"/>
                  <a:pt x="92" y="129"/>
                </a:cubicBezTo>
                <a:cubicBezTo>
                  <a:pt x="94" y="123"/>
                  <a:pt x="93" y="116"/>
                  <a:pt x="91" y="111"/>
                </a:cubicBezTo>
                <a:close/>
                <a:moveTo>
                  <a:pt x="130" y="130"/>
                </a:moveTo>
                <a:cubicBezTo>
                  <a:pt x="120" y="140"/>
                  <a:pt x="107" y="147"/>
                  <a:pt x="94" y="149"/>
                </a:cubicBezTo>
                <a:cubicBezTo>
                  <a:pt x="119" y="127"/>
                  <a:pt x="119" y="127"/>
                  <a:pt x="119" y="127"/>
                </a:cubicBezTo>
                <a:cubicBezTo>
                  <a:pt x="122" y="124"/>
                  <a:pt x="125" y="120"/>
                  <a:pt x="126" y="116"/>
                </a:cubicBezTo>
                <a:cubicBezTo>
                  <a:pt x="131" y="101"/>
                  <a:pt x="131" y="101"/>
                  <a:pt x="131" y="101"/>
                </a:cubicBezTo>
                <a:cubicBezTo>
                  <a:pt x="133" y="97"/>
                  <a:pt x="132" y="93"/>
                  <a:pt x="130" y="90"/>
                </a:cubicBezTo>
                <a:cubicBezTo>
                  <a:pt x="129" y="86"/>
                  <a:pt x="126" y="84"/>
                  <a:pt x="122" y="82"/>
                </a:cubicBezTo>
                <a:cubicBezTo>
                  <a:pt x="102" y="76"/>
                  <a:pt x="102" y="76"/>
                  <a:pt x="102" y="76"/>
                </a:cubicBezTo>
                <a:cubicBezTo>
                  <a:pt x="84" y="67"/>
                  <a:pt x="84" y="67"/>
                  <a:pt x="84" y="67"/>
                </a:cubicBezTo>
                <a:cubicBezTo>
                  <a:pt x="83" y="55"/>
                  <a:pt x="83" y="55"/>
                  <a:pt x="83" y="55"/>
                </a:cubicBezTo>
                <a:cubicBezTo>
                  <a:pt x="84" y="54"/>
                  <a:pt x="85" y="53"/>
                  <a:pt x="86" y="52"/>
                </a:cubicBezTo>
                <a:cubicBezTo>
                  <a:pt x="98" y="46"/>
                  <a:pt x="98" y="46"/>
                  <a:pt x="98" y="46"/>
                </a:cubicBezTo>
                <a:cubicBezTo>
                  <a:pt x="102" y="44"/>
                  <a:pt x="105" y="41"/>
                  <a:pt x="106" y="37"/>
                </a:cubicBezTo>
                <a:cubicBezTo>
                  <a:pt x="111" y="17"/>
                  <a:pt x="111" y="17"/>
                  <a:pt x="111" y="17"/>
                </a:cubicBezTo>
                <a:cubicBezTo>
                  <a:pt x="118" y="20"/>
                  <a:pt x="123" y="24"/>
                  <a:pt x="129" y="29"/>
                </a:cubicBezTo>
                <a:cubicBezTo>
                  <a:pt x="124" y="32"/>
                  <a:pt x="124" y="32"/>
                  <a:pt x="124" y="32"/>
                </a:cubicBezTo>
                <a:cubicBezTo>
                  <a:pt x="118" y="36"/>
                  <a:pt x="116" y="42"/>
                  <a:pt x="118" y="49"/>
                </a:cubicBezTo>
                <a:cubicBezTo>
                  <a:pt x="124" y="67"/>
                  <a:pt x="124" y="67"/>
                  <a:pt x="124" y="67"/>
                </a:cubicBezTo>
                <a:cubicBezTo>
                  <a:pt x="125" y="71"/>
                  <a:pt x="129" y="75"/>
                  <a:pt x="133" y="76"/>
                </a:cubicBezTo>
                <a:cubicBezTo>
                  <a:pt x="151" y="82"/>
                  <a:pt x="151" y="82"/>
                  <a:pt x="151" y="82"/>
                </a:cubicBezTo>
                <a:cubicBezTo>
                  <a:pt x="150" y="100"/>
                  <a:pt x="143" y="117"/>
                  <a:pt x="130" y="13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6" name="Freeform 56">
            <a:extLst>
              <a:ext uri="{FF2B5EF4-FFF2-40B4-BE49-F238E27FC236}">
                <a16:creationId xmlns:a16="http://schemas.microsoft.com/office/drawing/2014/main" xmlns="" id="{62EA8A9C-64CB-4AEA-AE50-6321B493C499}"/>
              </a:ext>
            </a:extLst>
          </p:cNvPr>
          <p:cNvSpPr>
            <a:spLocks noEditPoints="1"/>
          </p:cNvSpPr>
          <p:nvPr/>
        </p:nvSpPr>
        <p:spPr bwMode="auto">
          <a:xfrm>
            <a:off x="7796213" y="2859088"/>
            <a:ext cx="368300" cy="544513"/>
          </a:xfrm>
          <a:custGeom>
            <a:avLst/>
            <a:gdLst>
              <a:gd name="T0" fmla="*/ 95 w 109"/>
              <a:gd name="T1" fmla="*/ 21 h 160"/>
              <a:gd name="T2" fmla="*/ 89 w 109"/>
              <a:gd name="T3" fmla="*/ 21 h 160"/>
              <a:gd name="T4" fmla="*/ 89 w 109"/>
              <a:gd name="T5" fmla="*/ 15 h 160"/>
              <a:gd name="T6" fmla="*/ 75 w 109"/>
              <a:gd name="T7" fmla="*/ 0 h 160"/>
              <a:gd name="T8" fmla="*/ 35 w 109"/>
              <a:gd name="T9" fmla="*/ 0 h 160"/>
              <a:gd name="T10" fmla="*/ 20 w 109"/>
              <a:gd name="T11" fmla="*/ 15 h 160"/>
              <a:gd name="T12" fmla="*/ 20 w 109"/>
              <a:gd name="T13" fmla="*/ 21 h 160"/>
              <a:gd name="T14" fmla="*/ 15 w 109"/>
              <a:gd name="T15" fmla="*/ 21 h 160"/>
              <a:gd name="T16" fmla="*/ 0 w 109"/>
              <a:gd name="T17" fmla="*/ 35 h 160"/>
              <a:gd name="T18" fmla="*/ 0 w 109"/>
              <a:gd name="T19" fmla="*/ 145 h 160"/>
              <a:gd name="T20" fmla="*/ 15 w 109"/>
              <a:gd name="T21" fmla="*/ 160 h 160"/>
              <a:gd name="T22" fmla="*/ 95 w 109"/>
              <a:gd name="T23" fmla="*/ 160 h 160"/>
              <a:gd name="T24" fmla="*/ 109 w 109"/>
              <a:gd name="T25" fmla="*/ 145 h 160"/>
              <a:gd name="T26" fmla="*/ 109 w 109"/>
              <a:gd name="T27" fmla="*/ 35 h 160"/>
              <a:gd name="T28" fmla="*/ 95 w 109"/>
              <a:gd name="T29" fmla="*/ 21 h 160"/>
              <a:gd name="T30" fmla="*/ 29 w 109"/>
              <a:gd name="T31" fmla="*/ 15 h 160"/>
              <a:gd name="T32" fmla="*/ 35 w 109"/>
              <a:gd name="T33" fmla="*/ 9 h 160"/>
              <a:gd name="T34" fmla="*/ 75 w 109"/>
              <a:gd name="T35" fmla="*/ 9 h 160"/>
              <a:gd name="T36" fmla="*/ 80 w 109"/>
              <a:gd name="T37" fmla="*/ 15 h 160"/>
              <a:gd name="T38" fmla="*/ 80 w 109"/>
              <a:gd name="T39" fmla="*/ 21 h 160"/>
              <a:gd name="T40" fmla="*/ 29 w 109"/>
              <a:gd name="T41" fmla="*/ 21 h 160"/>
              <a:gd name="T42" fmla="*/ 29 w 109"/>
              <a:gd name="T43" fmla="*/ 15 h 160"/>
              <a:gd name="T44" fmla="*/ 100 w 109"/>
              <a:gd name="T45" fmla="*/ 145 h 160"/>
              <a:gd name="T46" fmla="*/ 95 w 109"/>
              <a:gd name="T47" fmla="*/ 151 h 160"/>
              <a:gd name="T48" fmla="*/ 15 w 109"/>
              <a:gd name="T49" fmla="*/ 151 h 160"/>
              <a:gd name="T50" fmla="*/ 9 w 109"/>
              <a:gd name="T51" fmla="*/ 145 h 160"/>
              <a:gd name="T52" fmla="*/ 9 w 109"/>
              <a:gd name="T53" fmla="*/ 35 h 160"/>
              <a:gd name="T54" fmla="*/ 15 w 109"/>
              <a:gd name="T55" fmla="*/ 30 h 160"/>
              <a:gd name="T56" fmla="*/ 95 w 109"/>
              <a:gd name="T57" fmla="*/ 30 h 160"/>
              <a:gd name="T58" fmla="*/ 100 w 109"/>
              <a:gd name="T59" fmla="*/ 35 h 160"/>
              <a:gd name="T60" fmla="*/ 100 w 109"/>
              <a:gd name="T61" fmla="*/ 145 h 160"/>
              <a:gd name="T62" fmla="*/ 89 w 109"/>
              <a:gd name="T63" fmla="*/ 83 h 160"/>
              <a:gd name="T64" fmla="*/ 85 w 109"/>
              <a:gd name="T65" fmla="*/ 81 h 160"/>
              <a:gd name="T66" fmla="*/ 65 w 109"/>
              <a:gd name="T67" fmla="*/ 81 h 160"/>
              <a:gd name="T68" fmla="*/ 64 w 109"/>
              <a:gd name="T69" fmla="*/ 80 h 160"/>
              <a:gd name="T70" fmla="*/ 64 w 109"/>
              <a:gd name="T71" fmla="*/ 45 h 160"/>
              <a:gd name="T72" fmla="*/ 61 w 109"/>
              <a:gd name="T73" fmla="*/ 41 h 160"/>
              <a:gd name="T74" fmla="*/ 56 w 109"/>
              <a:gd name="T75" fmla="*/ 43 h 160"/>
              <a:gd name="T76" fmla="*/ 21 w 109"/>
              <a:gd name="T77" fmla="*/ 93 h 160"/>
              <a:gd name="T78" fmla="*/ 21 w 109"/>
              <a:gd name="T79" fmla="*/ 97 h 160"/>
              <a:gd name="T80" fmla="*/ 25 w 109"/>
              <a:gd name="T81" fmla="*/ 100 h 160"/>
              <a:gd name="T82" fmla="*/ 45 w 109"/>
              <a:gd name="T83" fmla="*/ 100 h 160"/>
              <a:gd name="T84" fmla="*/ 45 w 109"/>
              <a:gd name="T85" fmla="*/ 100 h 160"/>
              <a:gd name="T86" fmla="*/ 45 w 109"/>
              <a:gd name="T87" fmla="*/ 135 h 160"/>
              <a:gd name="T88" fmla="*/ 48 w 109"/>
              <a:gd name="T89" fmla="*/ 140 h 160"/>
              <a:gd name="T90" fmla="*/ 50 w 109"/>
              <a:gd name="T91" fmla="*/ 140 h 160"/>
              <a:gd name="T92" fmla="*/ 54 w 109"/>
              <a:gd name="T93" fmla="*/ 138 h 160"/>
              <a:gd name="T94" fmla="*/ 89 w 109"/>
              <a:gd name="T95" fmla="*/ 88 h 160"/>
              <a:gd name="T96" fmla="*/ 89 w 109"/>
              <a:gd name="T97" fmla="*/ 83 h 160"/>
              <a:gd name="T98" fmla="*/ 54 w 109"/>
              <a:gd name="T99" fmla="*/ 120 h 160"/>
              <a:gd name="T100" fmla="*/ 54 w 109"/>
              <a:gd name="T101" fmla="*/ 100 h 160"/>
              <a:gd name="T102" fmla="*/ 45 w 109"/>
              <a:gd name="T103" fmla="*/ 91 h 160"/>
              <a:gd name="T104" fmla="*/ 34 w 109"/>
              <a:gd name="T105" fmla="*/ 91 h 160"/>
              <a:gd name="T106" fmla="*/ 55 w 109"/>
              <a:gd name="T107" fmla="*/ 60 h 160"/>
              <a:gd name="T108" fmla="*/ 55 w 109"/>
              <a:gd name="T109" fmla="*/ 80 h 160"/>
              <a:gd name="T110" fmla="*/ 65 w 109"/>
              <a:gd name="T111" fmla="*/ 90 h 160"/>
              <a:gd name="T112" fmla="*/ 76 w 109"/>
              <a:gd name="T113" fmla="*/ 90 h 160"/>
              <a:gd name="T114" fmla="*/ 54 w 109"/>
              <a:gd name="T115" fmla="*/ 120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09" h="160">
                <a:moveTo>
                  <a:pt x="95" y="21"/>
                </a:moveTo>
                <a:cubicBezTo>
                  <a:pt x="89" y="21"/>
                  <a:pt x="89" y="21"/>
                  <a:pt x="89" y="21"/>
                </a:cubicBezTo>
                <a:cubicBezTo>
                  <a:pt x="89" y="15"/>
                  <a:pt x="89" y="15"/>
                  <a:pt x="89" y="15"/>
                </a:cubicBezTo>
                <a:cubicBezTo>
                  <a:pt x="89" y="7"/>
                  <a:pt x="83" y="0"/>
                  <a:pt x="75" y="0"/>
                </a:cubicBezTo>
                <a:cubicBezTo>
                  <a:pt x="35" y="0"/>
                  <a:pt x="35" y="0"/>
                  <a:pt x="35" y="0"/>
                </a:cubicBezTo>
                <a:cubicBezTo>
                  <a:pt x="27" y="0"/>
                  <a:pt x="20" y="7"/>
                  <a:pt x="20" y="15"/>
                </a:cubicBezTo>
                <a:cubicBezTo>
                  <a:pt x="20" y="21"/>
                  <a:pt x="20" y="21"/>
                  <a:pt x="20" y="21"/>
                </a:cubicBezTo>
                <a:cubicBezTo>
                  <a:pt x="15" y="21"/>
                  <a:pt x="15" y="21"/>
                  <a:pt x="15" y="21"/>
                </a:cubicBezTo>
                <a:cubicBezTo>
                  <a:pt x="7" y="21"/>
                  <a:pt x="0" y="27"/>
                  <a:pt x="0" y="35"/>
                </a:cubicBezTo>
                <a:cubicBezTo>
                  <a:pt x="0" y="145"/>
                  <a:pt x="0" y="145"/>
                  <a:pt x="0" y="145"/>
                </a:cubicBezTo>
                <a:cubicBezTo>
                  <a:pt x="0" y="153"/>
                  <a:pt x="7" y="160"/>
                  <a:pt x="15" y="160"/>
                </a:cubicBezTo>
                <a:cubicBezTo>
                  <a:pt x="95" y="160"/>
                  <a:pt x="95" y="160"/>
                  <a:pt x="95" y="160"/>
                </a:cubicBezTo>
                <a:cubicBezTo>
                  <a:pt x="103" y="160"/>
                  <a:pt x="109" y="153"/>
                  <a:pt x="109" y="145"/>
                </a:cubicBezTo>
                <a:cubicBezTo>
                  <a:pt x="109" y="35"/>
                  <a:pt x="109" y="35"/>
                  <a:pt x="109" y="35"/>
                </a:cubicBezTo>
                <a:cubicBezTo>
                  <a:pt x="109" y="27"/>
                  <a:pt x="103" y="21"/>
                  <a:pt x="95" y="21"/>
                </a:cubicBezTo>
                <a:close/>
                <a:moveTo>
                  <a:pt x="29" y="15"/>
                </a:moveTo>
                <a:cubicBezTo>
                  <a:pt x="29" y="12"/>
                  <a:pt x="32" y="9"/>
                  <a:pt x="35" y="9"/>
                </a:cubicBezTo>
                <a:cubicBezTo>
                  <a:pt x="75" y="9"/>
                  <a:pt x="75" y="9"/>
                  <a:pt x="75" y="9"/>
                </a:cubicBezTo>
                <a:cubicBezTo>
                  <a:pt x="78" y="9"/>
                  <a:pt x="80" y="12"/>
                  <a:pt x="80" y="15"/>
                </a:cubicBezTo>
                <a:cubicBezTo>
                  <a:pt x="80" y="21"/>
                  <a:pt x="80" y="21"/>
                  <a:pt x="80" y="21"/>
                </a:cubicBezTo>
                <a:cubicBezTo>
                  <a:pt x="29" y="21"/>
                  <a:pt x="29" y="21"/>
                  <a:pt x="29" y="21"/>
                </a:cubicBezTo>
                <a:lnTo>
                  <a:pt x="29" y="15"/>
                </a:lnTo>
                <a:close/>
                <a:moveTo>
                  <a:pt x="100" y="145"/>
                </a:moveTo>
                <a:cubicBezTo>
                  <a:pt x="100" y="148"/>
                  <a:pt x="98" y="151"/>
                  <a:pt x="95" y="151"/>
                </a:cubicBezTo>
                <a:cubicBezTo>
                  <a:pt x="15" y="151"/>
                  <a:pt x="15" y="151"/>
                  <a:pt x="15" y="151"/>
                </a:cubicBezTo>
                <a:cubicBezTo>
                  <a:pt x="12" y="151"/>
                  <a:pt x="9" y="148"/>
                  <a:pt x="9" y="145"/>
                </a:cubicBezTo>
                <a:cubicBezTo>
                  <a:pt x="9" y="35"/>
                  <a:pt x="9" y="35"/>
                  <a:pt x="9" y="35"/>
                </a:cubicBezTo>
                <a:cubicBezTo>
                  <a:pt x="9" y="32"/>
                  <a:pt x="12" y="30"/>
                  <a:pt x="15" y="30"/>
                </a:cubicBezTo>
                <a:cubicBezTo>
                  <a:pt x="95" y="30"/>
                  <a:pt x="95" y="30"/>
                  <a:pt x="95" y="30"/>
                </a:cubicBezTo>
                <a:cubicBezTo>
                  <a:pt x="98" y="30"/>
                  <a:pt x="100" y="32"/>
                  <a:pt x="100" y="35"/>
                </a:cubicBezTo>
                <a:lnTo>
                  <a:pt x="100" y="145"/>
                </a:lnTo>
                <a:close/>
                <a:moveTo>
                  <a:pt x="89" y="83"/>
                </a:moveTo>
                <a:cubicBezTo>
                  <a:pt x="88" y="82"/>
                  <a:pt x="86" y="81"/>
                  <a:pt x="85" y="81"/>
                </a:cubicBezTo>
                <a:cubicBezTo>
                  <a:pt x="65" y="81"/>
                  <a:pt x="65" y="81"/>
                  <a:pt x="65" y="81"/>
                </a:cubicBezTo>
                <a:cubicBezTo>
                  <a:pt x="65" y="81"/>
                  <a:pt x="64" y="80"/>
                  <a:pt x="64" y="80"/>
                </a:cubicBezTo>
                <a:cubicBezTo>
                  <a:pt x="64" y="45"/>
                  <a:pt x="64" y="45"/>
                  <a:pt x="64" y="45"/>
                </a:cubicBezTo>
                <a:cubicBezTo>
                  <a:pt x="64" y="43"/>
                  <a:pt x="63" y="41"/>
                  <a:pt x="61" y="41"/>
                </a:cubicBezTo>
                <a:cubicBezTo>
                  <a:pt x="59" y="40"/>
                  <a:pt x="57" y="41"/>
                  <a:pt x="56" y="43"/>
                </a:cubicBezTo>
                <a:cubicBezTo>
                  <a:pt x="21" y="93"/>
                  <a:pt x="21" y="93"/>
                  <a:pt x="21" y="93"/>
                </a:cubicBezTo>
                <a:cubicBezTo>
                  <a:pt x="20" y="94"/>
                  <a:pt x="20" y="96"/>
                  <a:pt x="21" y="97"/>
                </a:cubicBezTo>
                <a:cubicBezTo>
                  <a:pt x="21" y="99"/>
                  <a:pt x="23" y="100"/>
                  <a:pt x="25" y="100"/>
                </a:cubicBezTo>
                <a:cubicBezTo>
                  <a:pt x="45" y="100"/>
                  <a:pt x="45" y="100"/>
                  <a:pt x="45" y="100"/>
                </a:cubicBezTo>
                <a:cubicBezTo>
                  <a:pt x="45" y="100"/>
                  <a:pt x="45" y="100"/>
                  <a:pt x="45" y="100"/>
                </a:cubicBezTo>
                <a:cubicBezTo>
                  <a:pt x="45" y="135"/>
                  <a:pt x="45" y="135"/>
                  <a:pt x="45" y="135"/>
                </a:cubicBezTo>
                <a:cubicBezTo>
                  <a:pt x="45" y="137"/>
                  <a:pt x="46" y="139"/>
                  <a:pt x="48" y="140"/>
                </a:cubicBezTo>
                <a:cubicBezTo>
                  <a:pt x="49" y="140"/>
                  <a:pt x="49" y="140"/>
                  <a:pt x="50" y="140"/>
                </a:cubicBezTo>
                <a:cubicBezTo>
                  <a:pt x="51" y="140"/>
                  <a:pt x="53" y="139"/>
                  <a:pt x="54" y="138"/>
                </a:cubicBezTo>
                <a:cubicBezTo>
                  <a:pt x="89" y="88"/>
                  <a:pt x="89" y="88"/>
                  <a:pt x="89" y="88"/>
                </a:cubicBezTo>
                <a:cubicBezTo>
                  <a:pt x="90" y="87"/>
                  <a:pt x="90" y="85"/>
                  <a:pt x="89" y="83"/>
                </a:cubicBezTo>
                <a:close/>
                <a:moveTo>
                  <a:pt x="54" y="120"/>
                </a:moveTo>
                <a:cubicBezTo>
                  <a:pt x="54" y="100"/>
                  <a:pt x="54" y="100"/>
                  <a:pt x="54" y="100"/>
                </a:cubicBezTo>
                <a:cubicBezTo>
                  <a:pt x="54" y="95"/>
                  <a:pt x="50" y="91"/>
                  <a:pt x="45" y="91"/>
                </a:cubicBezTo>
                <a:cubicBezTo>
                  <a:pt x="34" y="91"/>
                  <a:pt x="34" y="91"/>
                  <a:pt x="34" y="91"/>
                </a:cubicBezTo>
                <a:cubicBezTo>
                  <a:pt x="55" y="60"/>
                  <a:pt x="55" y="60"/>
                  <a:pt x="55" y="60"/>
                </a:cubicBezTo>
                <a:cubicBezTo>
                  <a:pt x="55" y="80"/>
                  <a:pt x="55" y="80"/>
                  <a:pt x="55" y="80"/>
                </a:cubicBezTo>
                <a:cubicBezTo>
                  <a:pt x="55" y="86"/>
                  <a:pt x="59" y="90"/>
                  <a:pt x="65" y="90"/>
                </a:cubicBezTo>
                <a:cubicBezTo>
                  <a:pt x="76" y="90"/>
                  <a:pt x="76" y="90"/>
                  <a:pt x="76" y="90"/>
                </a:cubicBezTo>
                <a:lnTo>
                  <a:pt x="54" y="12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7" name="Freeform 57">
            <a:extLst>
              <a:ext uri="{FF2B5EF4-FFF2-40B4-BE49-F238E27FC236}">
                <a16:creationId xmlns:a16="http://schemas.microsoft.com/office/drawing/2014/main" xmlns="" id="{52B1C136-4E72-43C0-8A34-D1EC9EE2F0EE}"/>
              </a:ext>
            </a:extLst>
          </p:cNvPr>
          <p:cNvSpPr>
            <a:spLocks noEditPoints="1"/>
          </p:cNvSpPr>
          <p:nvPr/>
        </p:nvSpPr>
        <p:spPr bwMode="auto">
          <a:xfrm>
            <a:off x="7769225" y="3471863"/>
            <a:ext cx="434975" cy="542925"/>
          </a:xfrm>
          <a:custGeom>
            <a:avLst/>
            <a:gdLst>
              <a:gd name="T0" fmla="*/ 119 w 129"/>
              <a:gd name="T1" fmla="*/ 111 h 160"/>
              <a:gd name="T2" fmla="*/ 119 w 129"/>
              <a:gd name="T3" fmla="*/ 75 h 160"/>
              <a:gd name="T4" fmla="*/ 78 w 129"/>
              <a:gd name="T5" fmla="*/ 22 h 160"/>
              <a:gd name="T6" fmla="*/ 79 w 129"/>
              <a:gd name="T7" fmla="*/ 15 h 160"/>
              <a:gd name="T8" fmla="*/ 65 w 129"/>
              <a:gd name="T9" fmla="*/ 0 h 160"/>
              <a:gd name="T10" fmla="*/ 50 w 129"/>
              <a:gd name="T11" fmla="*/ 15 h 160"/>
              <a:gd name="T12" fmla="*/ 52 w 129"/>
              <a:gd name="T13" fmla="*/ 22 h 160"/>
              <a:gd name="T14" fmla="*/ 10 w 129"/>
              <a:gd name="T15" fmla="*/ 75 h 160"/>
              <a:gd name="T16" fmla="*/ 10 w 129"/>
              <a:gd name="T17" fmla="*/ 111 h 160"/>
              <a:gd name="T18" fmla="*/ 0 w 129"/>
              <a:gd name="T19" fmla="*/ 125 h 160"/>
              <a:gd name="T20" fmla="*/ 0 w 129"/>
              <a:gd name="T21" fmla="*/ 135 h 160"/>
              <a:gd name="T22" fmla="*/ 5 w 129"/>
              <a:gd name="T23" fmla="*/ 140 h 160"/>
              <a:gd name="T24" fmla="*/ 40 w 129"/>
              <a:gd name="T25" fmla="*/ 140 h 160"/>
              <a:gd name="T26" fmla="*/ 65 w 129"/>
              <a:gd name="T27" fmla="*/ 160 h 160"/>
              <a:gd name="T28" fmla="*/ 89 w 129"/>
              <a:gd name="T29" fmla="*/ 140 h 160"/>
              <a:gd name="T30" fmla="*/ 125 w 129"/>
              <a:gd name="T31" fmla="*/ 140 h 160"/>
              <a:gd name="T32" fmla="*/ 129 w 129"/>
              <a:gd name="T33" fmla="*/ 135 h 160"/>
              <a:gd name="T34" fmla="*/ 129 w 129"/>
              <a:gd name="T35" fmla="*/ 125 h 160"/>
              <a:gd name="T36" fmla="*/ 119 w 129"/>
              <a:gd name="T37" fmla="*/ 111 h 160"/>
              <a:gd name="T38" fmla="*/ 65 w 129"/>
              <a:gd name="T39" fmla="*/ 9 h 160"/>
              <a:gd name="T40" fmla="*/ 70 w 129"/>
              <a:gd name="T41" fmla="*/ 15 h 160"/>
              <a:gd name="T42" fmla="*/ 65 w 129"/>
              <a:gd name="T43" fmla="*/ 20 h 160"/>
              <a:gd name="T44" fmla="*/ 59 w 129"/>
              <a:gd name="T45" fmla="*/ 15 h 160"/>
              <a:gd name="T46" fmla="*/ 65 w 129"/>
              <a:gd name="T47" fmla="*/ 9 h 160"/>
              <a:gd name="T48" fmla="*/ 19 w 129"/>
              <a:gd name="T49" fmla="*/ 75 h 160"/>
              <a:gd name="T50" fmla="*/ 65 w 129"/>
              <a:gd name="T51" fmla="*/ 29 h 160"/>
              <a:gd name="T52" fmla="*/ 110 w 129"/>
              <a:gd name="T53" fmla="*/ 75 h 160"/>
              <a:gd name="T54" fmla="*/ 110 w 129"/>
              <a:gd name="T55" fmla="*/ 111 h 160"/>
              <a:gd name="T56" fmla="*/ 19 w 129"/>
              <a:gd name="T57" fmla="*/ 111 h 160"/>
              <a:gd name="T58" fmla="*/ 19 w 129"/>
              <a:gd name="T59" fmla="*/ 75 h 160"/>
              <a:gd name="T60" fmla="*/ 65 w 129"/>
              <a:gd name="T61" fmla="*/ 151 h 160"/>
              <a:gd name="T62" fmla="*/ 50 w 129"/>
              <a:gd name="T63" fmla="*/ 140 h 160"/>
              <a:gd name="T64" fmla="*/ 79 w 129"/>
              <a:gd name="T65" fmla="*/ 140 h 160"/>
              <a:gd name="T66" fmla="*/ 65 w 129"/>
              <a:gd name="T67" fmla="*/ 151 h 160"/>
              <a:gd name="T68" fmla="*/ 120 w 129"/>
              <a:gd name="T69" fmla="*/ 131 h 160"/>
              <a:gd name="T70" fmla="*/ 9 w 129"/>
              <a:gd name="T71" fmla="*/ 131 h 160"/>
              <a:gd name="T72" fmla="*/ 9 w 129"/>
              <a:gd name="T73" fmla="*/ 125 h 160"/>
              <a:gd name="T74" fmla="*/ 15 w 129"/>
              <a:gd name="T75" fmla="*/ 120 h 160"/>
              <a:gd name="T76" fmla="*/ 115 w 129"/>
              <a:gd name="T77" fmla="*/ 120 h 160"/>
              <a:gd name="T78" fmla="*/ 120 w 129"/>
              <a:gd name="T79" fmla="*/ 125 h 160"/>
              <a:gd name="T80" fmla="*/ 120 w 129"/>
              <a:gd name="T81" fmla="*/ 131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129" h="160">
                <a:moveTo>
                  <a:pt x="119" y="111"/>
                </a:moveTo>
                <a:cubicBezTo>
                  <a:pt x="119" y="75"/>
                  <a:pt x="119" y="75"/>
                  <a:pt x="119" y="75"/>
                </a:cubicBezTo>
                <a:cubicBezTo>
                  <a:pt x="119" y="49"/>
                  <a:pt x="102" y="27"/>
                  <a:pt x="78" y="22"/>
                </a:cubicBezTo>
                <a:cubicBezTo>
                  <a:pt x="79" y="20"/>
                  <a:pt x="79" y="17"/>
                  <a:pt x="79" y="15"/>
                </a:cubicBezTo>
                <a:cubicBezTo>
                  <a:pt x="79" y="7"/>
                  <a:pt x="73" y="0"/>
                  <a:pt x="65" y="0"/>
                </a:cubicBezTo>
                <a:cubicBezTo>
                  <a:pt x="57" y="0"/>
                  <a:pt x="50" y="7"/>
                  <a:pt x="50" y="15"/>
                </a:cubicBezTo>
                <a:cubicBezTo>
                  <a:pt x="50" y="17"/>
                  <a:pt x="51" y="20"/>
                  <a:pt x="52" y="22"/>
                </a:cubicBezTo>
                <a:cubicBezTo>
                  <a:pt x="28" y="27"/>
                  <a:pt x="10" y="49"/>
                  <a:pt x="10" y="75"/>
                </a:cubicBezTo>
                <a:cubicBezTo>
                  <a:pt x="10" y="111"/>
                  <a:pt x="10" y="111"/>
                  <a:pt x="10" y="111"/>
                </a:cubicBezTo>
                <a:cubicBezTo>
                  <a:pt x="4" y="113"/>
                  <a:pt x="0" y="119"/>
                  <a:pt x="0" y="125"/>
                </a:cubicBezTo>
                <a:cubicBezTo>
                  <a:pt x="0" y="135"/>
                  <a:pt x="0" y="135"/>
                  <a:pt x="0" y="135"/>
                </a:cubicBezTo>
                <a:cubicBezTo>
                  <a:pt x="0" y="138"/>
                  <a:pt x="2" y="140"/>
                  <a:pt x="5" y="140"/>
                </a:cubicBezTo>
                <a:cubicBezTo>
                  <a:pt x="40" y="140"/>
                  <a:pt x="40" y="140"/>
                  <a:pt x="40" y="140"/>
                </a:cubicBezTo>
                <a:cubicBezTo>
                  <a:pt x="43" y="151"/>
                  <a:pt x="53" y="160"/>
                  <a:pt x="65" y="160"/>
                </a:cubicBezTo>
                <a:cubicBezTo>
                  <a:pt x="77" y="160"/>
                  <a:pt x="87" y="151"/>
                  <a:pt x="89" y="140"/>
                </a:cubicBezTo>
                <a:cubicBezTo>
                  <a:pt x="125" y="140"/>
                  <a:pt x="125" y="140"/>
                  <a:pt x="125" y="140"/>
                </a:cubicBezTo>
                <a:cubicBezTo>
                  <a:pt x="127" y="140"/>
                  <a:pt x="129" y="138"/>
                  <a:pt x="129" y="135"/>
                </a:cubicBezTo>
                <a:cubicBezTo>
                  <a:pt x="129" y="125"/>
                  <a:pt x="129" y="125"/>
                  <a:pt x="129" y="125"/>
                </a:cubicBezTo>
                <a:cubicBezTo>
                  <a:pt x="129" y="119"/>
                  <a:pt x="125" y="113"/>
                  <a:pt x="119" y="111"/>
                </a:cubicBezTo>
                <a:close/>
                <a:moveTo>
                  <a:pt x="65" y="9"/>
                </a:moveTo>
                <a:cubicBezTo>
                  <a:pt x="68" y="9"/>
                  <a:pt x="70" y="12"/>
                  <a:pt x="70" y="15"/>
                </a:cubicBezTo>
                <a:cubicBezTo>
                  <a:pt x="70" y="18"/>
                  <a:pt x="68" y="20"/>
                  <a:pt x="65" y="20"/>
                </a:cubicBezTo>
                <a:cubicBezTo>
                  <a:pt x="62" y="20"/>
                  <a:pt x="59" y="18"/>
                  <a:pt x="59" y="15"/>
                </a:cubicBezTo>
                <a:cubicBezTo>
                  <a:pt x="59" y="12"/>
                  <a:pt x="62" y="9"/>
                  <a:pt x="65" y="9"/>
                </a:cubicBezTo>
                <a:close/>
                <a:moveTo>
                  <a:pt x="19" y="75"/>
                </a:moveTo>
                <a:cubicBezTo>
                  <a:pt x="19" y="50"/>
                  <a:pt x="40" y="29"/>
                  <a:pt x="65" y="29"/>
                </a:cubicBezTo>
                <a:cubicBezTo>
                  <a:pt x="90" y="29"/>
                  <a:pt x="110" y="50"/>
                  <a:pt x="110" y="75"/>
                </a:cubicBezTo>
                <a:cubicBezTo>
                  <a:pt x="110" y="111"/>
                  <a:pt x="110" y="111"/>
                  <a:pt x="110" y="111"/>
                </a:cubicBezTo>
                <a:cubicBezTo>
                  <a:pt x="19" y="111"/>
                  <a:pt x="19" y="111"/>
                  <a:pt x="19" y="111"/>
                </a:cubicBezTo>
                <a:lnTo>
                  <a:pt x="19" y="75"/>
                </a:lnTo>
                <a:close/>
                <a:moveTo>
                  <a:pt x="65" y="151"/>
                </a:moveTo>
                <a:cubicBezTo>
                  <a:pt x="58" y="151"/>
                  <a:pt x="52" y="146"/>
                  <a:pt x="50" y="140"/>
                </a:cubicBezTo>
                <a:cubicBezTo>
                  <a:pt x="79" y="140"/>
                  <a:pt x="79" y="140"/>
                  <a:pt x="79" y="140"/>
                </a:cubicBezTo>
                <a:cubicBezTo>
                  <a:pt x="77" y="146"/>
                  <a:pt x="71" y="151"/>
                  <a:pt x="65" y="151"/>
                </a:cubicBezTo>
                <a:close/>
                <a:moveTo>
                  <a:pt x="120" y="131"/>
                </a:moveTo>
                <a:cubicBezTo>
                  <a:pt x="9" y="131"/>
                  <a:pt x="9" y="131"/>
                  <a:pt x="9" y="131"/>
                </a:cubicBezTo>
                <a:cubicBezTo>
                  <a:pt x="9" y="125"/>
                  <a:pt x="9" y="125"/>
                  <a:pt x="9" y="125"/>
                </a:cubicBezTo>
                <a:cubicBezTo>
                  <a:pt x="9" y="122"/>
                  <a:pt x="12" y="120"/>
                  <a:pt x="15" y="120"/>
                </a:cubicBezTo>
                <a:cubicBezTo>
                  <a:pt x="115" y="120"/>
                  <a:pt x="115" y="120"/>
                  <a:pt x="115" y="120"/>
                </a:cubicBezTo>
                <a:cubicBezTo>
                  <a:pt x="118" y="120"/>
                  <a:pt x="120" y="122"/>
                  <a:pt x="120" y="125"/>
                </a:cubicBezTo>
                <a:lnTo>
                  <a:pt x="120" y="13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8" name="Freeform 58">
            <a:extLst>
              <a:ext uri="{FF2B5EF4-FFF2-40B4-BE49-F238E27FC236}">
                <a16:creationId xmlns:a16="http://schemas.microsoft.com/office/drawing/2014/main" xmlns="" id="{64B2B08F-C52D-4824-807D-3029E2F9F01F}"/>
              </a:ext>
            </a:extLst>
          </p:cNvPr>
          <p:cNvSpPr>
            <a:spLocks noEditPoints="1"/>
          </p:cNvSpPr>
          <p:nvPr/>
        </p:nvSpPr>
        <p:spPr bwMode="auto">
          <a:xfrm>
            <a:off x="7756525" y="4083050"/>
            <a:ext cx="468313" cy="544513"/>
          </a:xfrm>
          <a:custGeom>
            <a:avLst/>
            <a:gdLst>
              <a:gd name="T0" fmla="*/ 92 w 139"/>
              <a:gd name="T1" fmla="*/ 70 h 160"/>
              <a:gd name="T2" fmla="*/ 87 w 139"/>
              <a:gd name="T3" fmla="*/ 74 h 160"/>
              <a:gd name="T4" fmla="*/ 83 w 139"/>
              <a:gd name="T5" fmla="*/ 125 h 160"/>
              <a:gd name="T6" fmla="*/ 87 w 139"/>
              <a:gd name="T7" fmla="*/ 130 h 160"/>
              <a:gd name="T8" fmla="*/ 87 w 139"/>
              <a:gd name="T9" fmla="*/ 130 h 160"/>
              <a:gd name="T10" fmla="*/ 92 w 139"/>
              <a:gd name="T11" fmla="*/ 126 h 160"/>
              <a:gd name="T12" fmla="*/ 97 w 139"/>
              <a:gd name="T13" fmla="*/ 75 h 160"/>
              <a:gd name="T14" fmla="*/ 92 w 139"/>
              <a:gd name="T15" fmla="*/ 70 h 160"/>
              <a:gd name="T16" fmla="*/ 57 w 139"/>
              <a:gd name="T17" fmla="*/ 125 h 160"/>
              <a:gd name="T18" fmla="*/ 52 w 139"/>
              <a:gd name="T19" fmla="*/ 74 h 160"/>
              <a:gd name="T20" fmla="*/ 47 w 139"/>
              <a:gd name="T21" fmla="*/ 70 h 160"/>
              <a:gd name="T22" fmla="*/ 43 w 139"/>
              <a:gd name="T23" fmla="*/ 75 h 160"/>
              <a:gd name="T24" fmla="*/ 47 w 139"/>
              <a:gd name="T25" fmla="*/ 126 h 160"/>
              <a:gd name="T26" fmla="*/ 52 w 139"/>
              <a:gd name="T27" fmla="*/ 130 h 160"/>
              <a:gd name="T28" fmla="*/ 53 w 139"/>
              <a:gd name="T29" fmla="*/ 130 h 160"/>
              <a:gd name="T30" fmla="*/ 57 w 139"/>
              <a:gd name="T31" fmla="*/ 125 h 160"/>
              <a:gd name="T32" fmla="*/ 125 w 139"/>
              <a:gd name="T33" fmla="*/ 20 h 160"/>
              <a:gd name="T34" fmla="*/ 99 w 139"/>
              <a:gd name="T35" fmla="*/ 20 h 160"/>
              <a:gd name="T36" fmla="*/ 99 w 139"/>
              <a:gd name="T37" fmla="*/ 15 h 160"/>
              <a:gd name="T38" fmla="*/ 85 w 139"/>
              <a:gd name="T39" fmla="*/ 0 h 160"/>
              <a:gd name="T40" fmla="*/ 55 w 139"/>
              <a:gd name="T41" fmla="*/ 0 h 160"/>
              <a:gd name="T42" fmla="*/ 40 w 139"/>
              <a:gd name="T43" fmla="*/ 15 h 160"/>
              <a:gd name="T44" fmla="*/ 40 w 139"/>
              <a:gd name="T45" fmla="*/ 20 h 160"/>
              <a:gd name="T46" fmla="*/ 15 w 139"/>
              <a:gd name="T47" fmla="*/ 20 h 160"/>
              <a:gd name="T48" fmla="*/ 0 w 139"/>
              <a:gd name="T49" fmla="*/ 35 h 160"/>
              <a:gd name="T50" fmla="*/ 0 w 139"/>
              <a:gd name="T51" fmla="*/ 45 h 160"/>
              <a:gd name="T52" fmla="*/ 5 w 139"/>
              <a:gd name="T53" fmla="*/ 49 h 160"/>
              <a:gd name="T54" fmla="*/ 10 w 139"/>
              <a:gd name="T55" fmla="*/ 49 h 160"/>
              <a:gd name="T56" fmla="*/ 19 w 139"/>
              <a:gd name="T57" fmla="*/ 147 h 160"/>
              <a:gd name="T58" fmla="*/ 34 w 139"/>
              <a:gd name="T59" fmla="*/ 160 h 160"/>
              <a:gd name="T60" fmla="*/ 106 w 139"/>
              <a:gd name="T61" fmla="*/ 160 h 160"/>
              <a:gd name="T62" fmla="*/ 120 w 139"/>
              <a:gd name="T63" fmla="*/ 147 h 160"/>
              <a:gd name="T64" fmla="*/ 129 w 139"/>
              <a:gd name="T65" fmla="*/ 49 h 160"/>
              <a:gd name="T66" fmla="*/ 135 w 139"/>
              <a:gd name="T67" fmla="*/ 49 h 160"/>
              <a:gd name="T68" fmla="*/ 139 w 139"/>
              <a:gd name="T69" fmla="*/ 45 h 160"/>
              <a:gd name="T70" fmla="*/ 139 w 139"/>
              <a:gd name="T71" fmla="*/ 35 h 160"/>
              <a:gd name="T72" fmla="*/ 125 w 139"/>
              <a:gd name="T73" fmla="*/ 20 h 160"/>
              <a:gd name="T74" fmla="*/ 49 w 139"/>
              <a:gd name="T75" fmla="*/ 15 h 160"/>
              <a:gd name="T76" fmla="*/ 55 w 139"/>
              <a:gd name="T77" fmla="*/ 9 h 160"/>
              <a:gd name="T78" fmla="*/ 85 w 139"/>
              <a:gd name="T79" fmla="*/ 9 h 160"/>
              <a:gd name="T80" fmla="*/ 90 w 139"/>
              <a:gd name="T81" fmla="*/ 15 h 160"/>
              <a:gd name="T82" fmla="*/ 90 w 139"/>
              <a:gd name="T83" fmla="*/ 20 h 160"/>
              <a:gd name="T84" fmla="*/ 49 w 139"/>
              <a:gd name="T85" fmla="*/ 20 h 160"/>
              <a:gd name="T86" fmla="*/ 49 w 139"/>
              <a:gd name="T87" fmla="*/ 15 h 160"/>
              <a:gd name="T88" fmla="*/ 15 w 139"/>
              <a:gd name="T89" fmla="*/ 29 h 160"/>
              <a:gd name="T90" fmla="*/ 14 w 139"/>
              <a:gd name="T91" fmla="*/ 29 h 160"/>
              <a:gd name="T92" fmla="*/ 15 w 139"/>
              <a:gd name="T93" fmla="*/ 29 h 160"/>
              <a:gd name="T94" fmla="*/ 111 w 139"/>
              <a:gd name="T95" fmla="*/ 146 h 160"/>
              <a:gd name="T96" fmla="*/ 106 w 139"/>
              <a:gd name="T97" fmla="*/ 151 h 160"/>
              <a:gd name="T98" fmla="*/ 34 w 139"/>
              <a:gd name="T99" fmla="*/ 151 h 160"/>
              <a:gd name="T100" fmla="*/ 29 w 139"/>
              <a:gd name="T101" fmla="*/ 146 h 160"/>
              <a:gd name="T102" fmla="*/ 20 w 139"/>
              <a:gd name="T103" fmla="*/ 49 h 160"/>
              <a:gd name="T104" fmla="*/ 120 w 139"/>
              <a:gd name="T105" fmla="*/ 49 h 160"/>
              <a:gd name="T106" fmla="*/ 111 w 139"/>
              <a:gd name="T107" fmla="*/ 146 h 160"/>
              <a:gd name="T108" fmla="*/ 130 w 139"/>
              <a:gd name="T109" fmla="*/ 40 h 160"/>
              <a:gd name="T110" fmla="*/ 125 w 139"/>
              <a:gd name="T111" fmla="*/ 40 h 160"/>
              <a:gd name="T112" fmla="*/ 15 w 139"/>
              <a:gd name="T113" fmla="*/ 40 h 160"/>
              <a:gd name="T114" fmla="*/ 9 w 139"/>
              <a:gd name="T115" fmla="*/ 40 h 160"/>
              <a:gd name="T116" fmla="*/ 9 w 139"/>
              <a:gd name="T117" fmla="*/ 35 h 160"/>
              <a:gd name="T118" fmla="*/ 14 w 139"/>
              <a:gd name="T119" fmla="*/ 29 h 160"/>
              <a:gd name="T120" fmla="*/ 125 w 139"/>
              <a:gd name="T121" fmla="*/ 29 h 160"/>
              <a:gd name="T122" fmla="*/ 130 w 139"/>
              <a:gd name="T123" fmla="*/ 35 h 160"/>
              <a:gd name="T124" fmla="*/ 130 w 139"/>
              <a:gd name="T125" fmla="*/ 40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39" h="160">
                <a:moveTo>
                  <a:pt x="92" y="70"/>
                </a:moveTo>
                <a:cubicBezTo>
                  <a:pt x="90" y="70"/>
                  <a:pt x="87" y="72"/>
                  <a:pt x="87" y="74"/>
                </a:cubicBezTo>
                <a:cubicBezTo>
                  <a:pt x="83" y="125"/>
                  <a:pt x="83" y="125"/>
                  <a:pt x="83" y="125"/>
                </a:cubicBezTo>
                <a:cubicBezTo>
                  <a:pt x="82" y="127"/>
                  <a:pt x="84" y="130"/>
                  <a:pt x="87" y="130"/>
                </a:cubicBezTo>
                <a:cubicBezTo>
                  <a:pt x="87" y="130"/>
                  <a:pt x="87" y="130"/>
                  <a:pt x="87" y="130"/>
                </a:cubicBezTo>
                <a:cubicBezTo>
                  <a:pt x="90" y="130"/>
                  <a:pt x="92" y="128"/>
                  <a:pt x="92" y="126"/>
                </a:cubicBezTo>
                <a:cubicBezTo>
                  <a:pt x="97" y="75"/>
                  <a:pt x="97" y="75"/>
                  <a:pt x="97" y="75"/>
                </a:cubicBezTo>
                <a:cubicBezTo>
                  <a:pt x="97" y="73"/>
                  <a:pt x="95" y="70"/>
                  <a:pt x="92" y="70"/>
                </a:cubicBezTo>
                <a:close/>
                <a:moveTo>
                  <a:pt x="57" y="125"/>
                </a:moveTo>
                <a:cubicBezTo>
                  <a:pt x="52" y="74"/>
                  <a:pt x="52" y="74"/>
                  <a:pt x="52" y="74"/>
                </a:cubicBezTo>
                <a:cubicBezTo>
                  <a:pt x="52" y="72"/>
                  <a:pt x="50" y="70"/>
                  <a:pt x="47" y="70"/>
                </a:cubicBezTo>
                <a:cubicBezTo>
                  <a:pt x="45" y="70"/>
                  <a:pt x="43" y="73"/>
                  <a:pt x="43" y="75"/>
                </a:cubicBezTo>
                <a:cubicBezTo>
                  <a:pt x="47" y="126"/>
                  <a:pt x="47" y="126"/>
                  <a:pt x="47" y="126"/>
                </a:cubicBezTo>
                <a:cubicBezTo>
                  <a:pt x="48" y="128"/>
                  <a:pt x="50" y="130"/>
                  <a:pt x="52" y="130"/>
                </a:cubicBezTo>
                <a:cubicBezTo>
                  <a:pt x="52" y="130"/>
                  <a:pt x="52" y="130"/>
                  <a:pt x="53" y="130"/>
                </a:cubicBezTo>
                <a:cubicBezTo>
                  <a:pt x="55" y="130"/>
                  <a:pt x="57" y="127"/>
                  <a:pt x="57" y="125"/>
                </a:cubicBezTo>
                <a:close/>
                <a:moveTo>
                  <a:pt x="125" y="20"/>
                </a:moveTo>
                <a:cubicBezTo>
                  <a:pt x="99" y="20"/>
                  <a:pt x="99" y="20"/>
                  <a:pt x="99" y="20"/>
                </a:cubicBezTo>
                <a:cubicBezTo>
                  <a:pt x="99" y="15"/>
                  <a:pt x="99" y="15"/>
                  <a:pt x="99" y="15"/>
                </a:cubicBezTo>
                <a:cubicBezTo>
                  <a:pt x="99" y="7"/>
                  <a:pt x="93" y="0"/>
                  <a:pt x="85" y="0"/>
                </a:cubicBezTo>
                <a:cubicBezTo>
                  <a:pt x="55" y="0"/>
                  <a:pt x="55" y="0"/>
                  <a:pt x="55" y="0"/>
                </a:cubicBezTo>
                <a:cubicBezTo>
                  <a:pt x="47" y="0"/>
                  <a:pt x="40" y="7"/>
                  <a:pt x="40" y="15"/>
                </a:cubicBezTo>
                <a:cubicBezTo>
                  <a:pt x="40" y="20"/>
                  <a:pt x="40" y="20"/>
                  <a:pt x="40" y="20"/>
                </a:cubicBezTo>
                <a:cubicBezTo>
                  <a:pt x="15" y="20"/>
                  <a:pt x="15" y="20"/>
                  <a:pt x="15" y="20"/>
                </a:cubicBezTo>
                <a:cubicBezTo>
                  <a:pt x="7" y="20"/>
                  <a:pt x="0" y="27"/>
                  <a:pt x="0" y="35"/>
                </a:cubicBezTo>
                <a:cubicBezTo>
                  <a:pt x="0" y="45"/>
                  <a:pt x="0" y="45"/>
                  <a:pt x="0" y="45"/>
                </a:cubicBezTo>
                <a:cubicBezTo>
                  <a:pt x="0" y="47"/>
                  <a:pt x="2" y="49"/>
                  <a:pt x="5" y="49"/>
                </a:cubicBezTo>
                <a:cubicBezTo>
                  <a:pt x="10" y="49"/>
                  <a:pt x="10" y="49"/>
                  <a:pt x="10" y="49"/>
                </a:cubicBezTo>
                <a:cubicBezTo>
                  <a:pt x="19" y="147"/>
                  <a:pt x="19" y="147"/>
                  <a:pt x="19" y="147"/>
                </a:cubicBezTo>
                <a:cubicBezTo>
                  <a:pt x="20" y="154"/>
                  <a:pt x="26" y="160"/>
                  <a:pt x="34" y="160"/>
                </a:cubicBezTo>
                <a:cubicBezTo>
                  <a:pt x="106" y="160"/>
                  <a:pt x="106" y="160"/>
                  <a:pt x="106" y="160"/>
                </a:cubicBezTo>
                <a:cubicBezTo>
                  <a:pt x="113" y="160"/>
                  <a:pt x="119" y="154"/>
                  <a:pt x="120" y="147"/>
                </a:cubicBezTo>
                <a:cubicBezTo>
                  <a:pt x="129" y="49"/>
                  <a:pt x="129" y="49"/>
                  <a:pt x="129" y="49"/>
                </a:cubicBezTo>
                <a:cubicBezTo>
                  <a:pt x="135" y="49"/>
                  <a:pt x="135" y="49"/>
                  <a:pt x="135" y="49"/>
                </a:cubicBezTo>
                <a:cubicBezTo>
                  <a:pt x="137" y="49"/>
                  <a:pt x="139" y="47"/>
                  <a:pt x="139" y="45"/>
                </a:cubicBezTo>
                <a:cubicBezTo>
                  <a:pt x="139" y="35"/>
                  <a:pt x="139" y="35"/>
                  <a:pt x="139" y="35"/>
                </a:cubicBezTo>
                <a:cubicBezTo>
                  <a:pt x="139" y="27"/>
                  <a:pt x="133" y="20"/>
                  <a:pt x="125" y="20"/>
                </a:cubicBezTo>
                <a:close/>
                <a:moveTo>
                  <a:pt x="49" y="15"/>
                </a:moveTo>
                <a:cubicBezTo>
                  <a:pt x="49" y="12"/>
                  <a:pt x="52" y="9"/>
                  <a:pt x="55" y="9"/>
                </a:cubicBezTo>
                <a:cubicBezTo>
                  <a:pt x="85" y="9"/>
                  <a:pt x="85" y="9"/>
                  <a:pt x="85" y="9"/>
                </a:cubicBezTo>
                <a:cubicBezTo>
                  <a:pt x="88" y="9"/>
                  <a:pt x="90" y="12"/>
                  <a:pt x="90" y="15"/>
                </a:cubicBezTo>
                <a:cubicBezTo>
                  <a:pt x="90" y="20"/>
                  <a:pt x="90" y="20"/>
                  <a:pt x="90" y="20"/>
                </a:cubicBezTo>
                <a:cubicBezTo>
                  <a:pt x="49" y="20"/>
                  <a:pt x="49" y="20"/>
                  <a:pt x="49" y="20"/>
                </a:cubicBezTo>
                <a:lnTo>
                  <a:pt x="49" y="15"/>
                </a:lnTo>
                <a:close/>
                <a:moveTo>
                  <a:pt x="15" y="29"/>
                </a:moveTo>
                <a:cubicBezTo>
                  <a:pt x="14" y="29"/>
                  <a:pt x="14" y="29"/>
                  <a:pt x="14" y="29"/>
                </a:cubicBezTo>
                <a:cubicBezTo>
                  <a:pt x="14" y="29"/>
                  <a:pt x="14" y="29"/>
                  <a:pt x="15" y="29"/>
                </a:cubicBezTo>
                <a:close/>
                <a:moveTo>
                  <a:pt x="111" y="146"/>
                </a:moveTo>
                <a:cubicBezTo>
                  <a:pt x="111" y="149"/>
                  <a:pt x="108" y="151"/>
                  <a:pt x="106" y="151"/>
                </a:cubicBezTo>
                <a:cubicBezTo>
                  <a:pt x="34" y="151"/>
                  <a:pt x="34" y="151"/>
                  <a:pt x="34" y="151"/>
                </a:cubicBezTo>
                <a:cubicBezTo>
                  <a:pt x="31" y="151"/>
                  <a:pt x="29" y="149"/>
                  <a:pt x="29" y="146"/>
                </a:cubicBezTo>
                <a:cubicBezTo>
                  <a:pt x="20" y="49"/>
                  <a:pt x="20" y="49"/>
                  <a:pt x="20" y="49"/>
                </a:cubicBezTo>
                <a:cubicBezTo>
                  <a:pt x="120" y="49"/>
                  <a:pt x="120" y="49"/>
                  <a:pt x="120" y="49"/>
                </a:cubicBezTo>
                <a:lnTo>
                  <a:pt x="111" y="146"/>
                </a:lnTo>
                <a:close/>
                <a:moveTo>
                  <a:pt x="130" y="40"/>
                </a:moveTo>
                <a:cubicBezTo>
                  <a:pt x="125" y="40"/>
                  <a:pt x="125" y="40"/>
                  <a:pt x="125" y="40"/>
                </a:cubicBezTo>
                <a:cubicBezTo>
                  <a:pt x="15" y="40"/>
                  <a:pt x="15" y="40"/>
                  <a:pt x="15" y="40"/>
                </a:cubicBezTo>
                <a:cubicBezTo>
                  <a:pt x="9" y="40"/>
                  <a:pt x="9" y="40"/>
                  <a:pt x="9" y="40"/>
                </a:cubicBezTo>
                <a:cubicBezTo>
                  <a:pt x="9" y="35"/>
                  <a:pt x="9" y="35"/>
                  <a:pt x="9" y="35"/>
                </a:cubicBezTo>
                <a:cubicBezTo>
                  <a:pt x="9" y="32"/>
                  <a:pt x="11" y="30"/>
                  <a:pt x="14" y="29"/>
                </a:cubicBezTo>
                <a:cubicBezTo>
                  <a:pt x="125" y="29"/>
                  <a:pt x="125" y="29"/>
                  <a:pt x="125" y="29"/>
                </a:cubicBezTo>
                <a:cubicBezTo>
                  <a:pt x="128" y="29"/>
                  <a:pt x="130" y="32"/>
                  <a:pt x="130" y="35"/>
                </a:cubicBezTo>
                <a:lnTo>
                  <a:pt x="130" y="4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9" name="Freeform 59">
            <a:extLst>
              <a:ext uri="{FF2B5EF4-FFF2-40B4-BE49-F238E27FC236}">
                <a16:creationId xmlns:a16="http://schemas.microsoft.com/office/drawing/2014/main" xmlns="" id="{F25B328D-0FC6-45FD-9EDE-083582F5FE80}"/>
              </a:ext>
            </a:extLst>
          </p:cNvPr>
          <p:cNvSpPr>
            <a:spLocks noEditPoints="1"/>
          </p:cNvSpPr>
          <p:nvPr/>
        </p:nvSpPr>
        <p:spPr bwMode="auto">
          <a:xfrm>
            <a:off x="7715250" y="4695825"/>
            <a:ext cx="539750" cy="542925"/>
          </a:xfrm>
          <a:custGeom>
            <a:avLst/>
            <a:gdLst>
              <a:gd name="T0" fmla="*/ 113 w 160"/>
              <a:gd name="T1" fmla="*/ 80 h 160"/>
              <a:gd name="T2" fmla="*/ 151 w 160"/>
              <a:gd name="T3" fmla="*/ 32 h 160"/>
              <a:gd name="T4" fmla="*/ 127 w 160"/>
              <a:gd name="T5" fmla="*/ 8 h 160"/>
              <a:gd name="T6" fmla="*/ 104 w 160"/>
              <a:gd name="T7" fmla="*/ 22 h 160"/>
              <a:gd name="T8" fmla="*/ 35 w 160"/>
              <a:gd name="T9" fmla="*/ 1 h 160"/>
              <a:gd name="T10" fmla="*/ 1 w 160"/>
              <a:gd name="T11" fmla="*/ 28 h 160"/>
              <a:gd name="T12" fmla="*/ 1 w 160"/>
              <a:gd name="T13" fmla="*/ 35 h 160"/>
              <a:gd name="T14" fmla="*/ 20 w 160"/>
              <a:gd name="T15" fmla="*/ 106 h 160"/>
              <a:gd name="T16" fmla="*/ 20 w 160"/>
              <a:gd name="T17" fmla="*/ 106 h 160"/>
              <a:gd name="T18" fmla="*/ 20 w 160"/>
              <a:gd name="T19" fmla="*/ 106 h 160"/>
              <a:gd name="T20" fmla="*/ 20 w 160"/>
              <a:gd name="T21" fmla="*/ 106 h 160"/>
              <a:gd name="T22" fmla="*/ 20 w 160"/>
              <a:gd name="T23" fmla="*/ 107 h 160"/>
              <a:gd name="T24" fmla="*/ 19 w 160"/>
              <a:gd name="T25" fmla="*/ 107 h 160"/>
              <a:gd name="T26" fmla="*/ 19 w 160"/>
              <a:gd name="T27" fmla="*/ 108 h 160"/>
              <a:gd name="T28" fmla="*/ 19 w 160"/>
              <a:gd name="T29" fmla="*/ 108 h 160"/>
              <a:gd name="T30" fmla="*/ 10 w 160"/>
              <a:gd name="T31" fmla="*/ 149 h 160"/>
              <a:gd name="T32" fmla="*/ 15 w 160"/>
              <a:gd name="T33" fmla="*/ 150 h 160"/>
              <a:gd name="T34" fmla="*/ 51 w 160"/>
              <a:gd name="T35" fmla="*/ 140 h 160"/>
              <a:gd name="T36" fmla="*/ 52 w 160"/>
              <a:gd name="T37" fmla="*/ 140 h 160"/>
              <a:gd name="T38" fmla="*/ 52 w 160"/>
              <a:gd name="T39" fmla="*/ 140 h 160"/>
              <a:gd name="T40" fmla="*/ 53 w 160"/>
              <a:gd name="T41" fmla="*/ 140 h 160"/>
              <a:gd name="T42" fmla="*/ 53 w 160"/>
              <a:gd name="T43" fmla="*/ 139 h 160"/>
              <a:gd name="T44" fmla="*/ 53 w 160"/>
              <a:gd name="T45" fmla="*/ 139 h 160"/>
              <a:gd name="T46" fmla="*/ 80 w 160"/>
              <a:gd name="T47" fmla="*/ 113 h 160"/>
              <a:gd name="T48" fmla="*/ 129 w 160"/>
              <a:gd name="T49" fmla="*/ 160 h 160"/>
              <a:gd name="T50" fmla="*/ 159 w 160"/>
              <a:gd name="T51" fmla="*/ 132 h 160"/>
              <a:gd name="T52" fmla="*/ 117 w 160"/>
              <a:gd name="T53" fmla="*/ 22 h 160"/>
              <a:gd name="T54" fmla="*/ 137 w 160"/>
              <a:gd name="T55" fmla="*/ 22 h 160"/>
              <a:gd name="T56" fmla="*/ 137 w 160"/>
              <a:gd name="T57" fmla="*/ 42 h 160"/>
              <a:gd name="T58" fmla="*/ 114 w 160"/>
              <a:gd name="T59" fmla="*/ 25 h 160"/>
              <a:gd name="T60" fmla="*/ 11 w 160"/>
              <a:gd name="T61" fmla="*/ 31 h 160"/>
              <a:gd name="T62" fmla="*/ 40 w 160"/>
              <a:gd name="T63" fmla="*/ 20 h 160"/>
              <a:gd name="T64" fmla="*/ 30 w 160"/>
              <a:gd name="T65" fmla="*/ 36 h 160"/>
              <a:gd name="T66" fmla="*/ 37 w 160"/>
              <a:gd name="T67" fmla="*/ 36 h 160"/>
              <a:gd name="T68" fmla="*/ 54 w 160"/>
              <a:gd name="T69" fmla="*/ 34 h 160"/>
              <a:gd name="T70" fmla="*/ 49 w 160"/>
              <a:gd name="T71" fmla="*/ 46 h 160"/>
              <a:gd name="T72" fmla="*/ 55 w 160"/>
              <a:gd name="T73" fmla="*/ 46 h 160"/>
              <a:gd name="T74" fmla="*/ 73 w 160"/>
              <a:gd name="T75" fmla="*/ 53 h 160"/>
              <a:gd name="T76" fmla="*/ 11 w 160"/>
              <a:gd name="T77" fmla="*/ 31 h 160"/>
              <a:gd name="T78" fmla="*/ 114 w 160"/>
              <a:gd name="T79" fmla="*/ 38 h 160"/>
              <a:gd name="T80" fmla="*/ 30 w 160"/>
              <a:gd name="T81" fmla="*/ 109 h 160"/>
              <a:gd name="T82" fmla="*/ 20 w 160"/>
              <a:gd name="T83" fmla="*/ 139 h 160"/>
              <a:gd name="T84" fmla="*/ 41 w 160"/>
              <a:gd name="T85" fmla="*/ 133 h 160"/>
              <a:gd name="T86" fmla="*/ 50 w 160"/>
              <a:gd name="T87" fmla="*/ 129 h 160"/>
              <a:gd name="T88" fmla="*/ 121 w 160"/>
              <a:gd name="T89" fmla="*/ 45 h 160"/>
              <a:gd name="T90" fmla="*/ 103 w 160"/>
              <a:gd name="T91" fmla="*/ 76 h 160"/>
              <a:gd name="T92" fmla="*/ 103 w 160"/>
              <a:gd name="T93" fmla="*/ 76 h 160"/>
              <a:gd name="T94" fmla="*/ 129 w 160"/>
              <a:gd name="T95" fmla="*/ 149 h 160"/>
              <a:gd name="T96" fmla="*/ 106 w 160"/>
              <a:gd name="T97" fmla="*/ 86 h 160"/>
              <a:gd name="T98" fmla="*/ 114 w 160"/>
              <a:gd name="T99" fmla="*/ 105 h 160"/>
              <a:gd name="T100" fmla="*/ 118 w 160"/>
              <a:gd name="T101" fmla="*/ 113 h 160"/>
              <a:gd name="T102" fmla="*/ 126 w 160"/>
              <a:gd name="T103" fmla="*/ 106 h 160"/>
              <a:gd name="T104" fmla="*/ 124 w 160"/>
              <a:gd name="T105" fmla="*/ 123 h 160"/>
              <a:gd name="T106" fmla="*/ 127 w 160"/>
              <a:gd name="T107" fmla="*/ 131 h 160"/>
              <a:gd name="T108" fmla="*/ 140 w 160"/>
              <a:gd name="T109" fmla="*/ 120 h 160"/>
              <a:gd name="T110" fmla="*/ 129 w 160"/>
              <a:gd name="T111" fmla="*/ 149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60" h="160">
                <a:moveTo>
                  <a:pt x="159" y="125"/>
                </a:moveTo>
                <a:cubicBezTo>
                  <a:pt x="113" y="80"/>
                  <a:pt x="113" y="80"/>
                  <a:pt x="113" y="80"/>
                </a:cubicBezTo>
                <a:cubicBezTo>
                  <a:pt x="144" y="48"/>
                  <a:pt x="144" y="48"/>
                  <a:pt x="144" y="48"/>
                </a:cubicBezTo>
                <a:cubicBezTo>
                  <a:pt x="148" y="44"/>
                  <a:pt x="151" y="38"/>
                  <a:pt x="151" y="32"/>
                </a:cubicBezTo>
                <a:cubicBezTo>
                  <a:pt x="151" y="26"/>
                  <a:pt x="148" y="20"/>
                  <a:pt x="144" y="15"/>
                </a:cubicBezTo>
                <a:cubicBezTo>
                  <a:pt x="140" y="11"/>
                  <a:pt x="134" y="8"/>
                  <a:pt x="127" y="8"/>
                </a:cubicBezTo>
                <a:cubicBezTo>
                  <a:pt x="121" y="8"/>
                  <a:pt x="115" y="11"/>
                  <a:pt x="111" y="15"/>
                </a:cubicBezTo>
                <a:cubicBezTo>
                  <a:pt x="104" y="22"/>
                  <a:pt x="104" y="22"/>
                  <a:pt x="104" y="22"/>
                </a:cubicBezTo>
                <a:cubicBezTo>
                  <a:pt x="80" y="46"/>
                  <a:pt x="80" y="46"/>
                  <a:pt x="80" y="46"/>
                </a:cubicBezTo>
                <a:cubicBezTo>
                  <a:pt x="35" y="1"/>
                  <a:pt x="35" y="1"/>
                  <a:pt x="35" y="1"/>
                </a:cubicBezTo>
                <a:cubicBezTo>
                  <a:pt x="33" y="0"/>
                  <a:pt x="30" y="0"/>
                  <a:pt x="28" y="1"/>
                </a:cubicBezTo>
                <a:cubicBezTo>
                  <a:pt x="1" y="28"/>
                  <a:pt x="1" y="28"/>
                  <a:pt x="1" y="28"/>
                </a:cubicBezTo>
                <a:cubicBezTo>
                  <a:pt x="0" y="29"/>
                  <a:pt x="0" y="30"/>
                  <a:pt x="0" y="31"/>
                </a:cubicBezTo>
                <a:cubicBezTo>
                  <a:pt x="0" y="32"/>
                  <a:pt x="0" y="34"/>
                  <a:pt x="1" y="35"/>
                </a:cubicBezTo>
                <a:cubicBezTo>
                  <a:pt x="46" y="80"/>
                  <a:pt x="46" y="80"/>
                  <a:pt x="46" y="80"/>
                </a:cubicBezTo>
                <a:cubicBezTo>
                  <a:pt x="20" y="106"/>
                  <a:pt x="20" y="106"/>
                  <a:pt x="20" y="106"/>
                </a:cubicBezTo>
                <a:cubicBezTo>
                  <a:pt x="20" y="106"/>
                  <a:pt x="20" y="106"/>
                  <a:pt x="20" y="106"/>
                </a:cubicBezTo>
                <a:cubicBezTo>
                  <a:pt x="20" y="106"/>
                  <a:pt x="20" y="106"/>
                  <a:pt x="20" y="106"/>
                </a:cubicBezTo>
                <a:cubicBezTo>
                  <a:pt x="20" y="106"/>
                  <a:pt x="20" y="106"/>
                  <a:pt x="20" y="106"/>
                </a:cubicBezTo>
                <a:cubicBezTo>
                  <a:pt x="20" y="106"/>
                  <a:pt x="20" y="106"/>
                  <a:pt x="20" y="106"/>
                </a:cubicBezTo>
                <a:cubicBezTo>
                  <a:pt x="20" y="106"/>
                  <a:pt x="20" y="106"/>
                  <a:pt x="20" y="106"/>
                </a:cubicBezTo>
                <a:cubicBezTo>
                  <a:pt x="20" y="106"/>
                  <a:pt x="20" y="106"/>
                  <a:pt x="20" y="106"/>
                </a:cubicBezTo>
                <a:cubicBezTo>
                  <a:pt x="20" y="106"/>
                  <a:pt x="20" y="107"/>
                  <a:pt x="20" y="107"/>
                </a:cubicBezTo>
                <a:cubicBezTo>
                  <a:pt x="20" y="107"/>
                  <a:pt x="20" y="107"/>
                  <a:pt x="20" y="107"/>
                </a:cubicBezTo>
                <a:cubicBezTo>
                  <a:pt x="19" y="107"/>
                  <a:pt x="19" y="107"/>
                  <a:pt x="19" y="107"/>
                </a:cubicBezTo>
                <a:cubicBezTo>
                  <a:pt x="19" y="107"/>
                  <a:pt x="19" y="107"/>
                  <a:pt x="19" y="107"/>
                </a:cubicBezTo>
                <a:cubicBezTo>
                  <a:pt x="19" y="107"/>
                  <a:pt x="19" y="107"/>
                  <a:pt x="19" y="107"/>
                </a:cubicBezTo>
                <a:cubicBezTo>
                  <a:pt x="19" y="107"/>
                  <a:pt x="19" y="108"/>
                  <a:pt x="19" y="108"/>
                </a:cubicBezTo>
                <a:cubicBezTo>
                  <a:pt x="19" y="108"/>
                  <a:pt x="19" y="108"/>
                  <a:pt x="19" y="108"/>
                </a:cubicBezTo>
                <a:cubicBezTo>
                  <a:pt x="19" y="108"/>
                  <a:pt x="19" y="108"/>
                  <a:pt x="19" y="108"/>
                </a:cubicBezTo>
                <a:cubicBezTo>
                  <a:pt x="9" y="144"/>
                  <a:pt x="9" y="144"/>
                  <a:pt x="9" y="144"/>
                </a:cubicBezTo>
                <a:cubicBezTo>
                  <a:pt x="9" y="146"/>
                  <a:pt x="9" y="148"/>
                  <a:pt x="10" y="149"/>
                </a:cubicBezTo>
                <a:cubicBezTo>
                  <a:pt x="11" y="150"/>
                  <a:pt x="12" y="150"/>
                  <a:pt x="14" y="150"/>
                </a:cubicBezTo>
                <a:cubicBezTo>
                  <a:pt x="14" y="150"/>
                  <a:pt x="14" y="150"/>
                  <a:pt x="15" y="150"/>
                </a:cubicBezTo>
                <a:cubicBezTo>
                  <a:pt x="51" y="140"/>
                  <a:pt x="51" y="140"/>
                  <a:pt x="51" y="140"/>
                </a:cubicBezTo>
                <a:cubicBezTo>
                  <a:pt x="51" y="140"/>
                  <a:pt x="51" y="140"/>
                  <a:pt x="51" y="140"/>
                </a:cubicBezTo>
                <a:cubicBezTo>
                  <a:pt x="52" y="140"/>
                  <a:pt x="52" y="140"/>
                  <a:pt x="52" y="140"/>
                </a:cubicBezTo>
                <a:cubicBezTo>
                  <a:pt x="52" y="140"/>
                  <a:pt x="52" y="140"/>
                  <a:pt x="52" y="140"/>
                </a:cubicBezTo>
                <a:cubicBezTo>
                  <a:pt x="52" y="140"/>
                  <a:pt x="52" y="140"/>
                  <a:pt x="52" y="140"/>
                </a:cubicBezTo>
                <a:cubicBezTo>
                  <a:pt x="52" y="140"/>
                  <a:pt x="52" y="140"/>
                  <a:pt x="52" y="140"/>
                </a:cubicBezTo>
                <a:cubicBezTo>
                  <a:pt x="52" y="140"/>
                  <a:pt x="52" y="140"/>
                  <a:pt x="52" y="140"/>
                </a:cubicBezTo>
                <a:cubicBezTo>
                  <a:pt x="53" y="140"/>
                  <a:pt x="53" y="140"/>
                  <a:pt x="53" y="140"/>
                </a:cubicBezTo>
                <a:cubicBezTo>
                  <a:pt x="53" y="139"/>
                  <a:pt x="53" y="139"/>
                  <a:pt x="53" y="139"/>
                </a:cubicBezTo>
                <a:cubicBezTo>
                  <a:pt x="53" y="139"/>
                  <a:pt x="53" y="139"/>
                  <a:pt x="53" y="139"/>
                </a:cubicBezTo>
                <a:cubicBezTo>
                  <a:pt x="53" y="139"/>
                  <a:pt x="53" y="139"/>
                  <a:pt x="53" y="139"/>
                </a:cubicBezTo>
                <a:cubicBezTo>
                  <a:pt x="53" y="139"/>
                  <a:pt x="53" y="139"/>
                  <a:pt x="53" y="139"/>
                </a:cubicBezTo>
                <a:cubicBezTo>
                  <a:pt x="53" y="139"/>
                  <a:pt x="53" y="139"/>
                  <a:pt x="53" y="139"/>
                </a:cubicBezTo>
                <a:cubicBezTo>
                  <a:pt x="80" y="113"/>
                  <a:pt x="80" y="113"/>
                  <a:pt x="80" y="113"/>
                </a:cubicBezTo>
                <a:cubicBezTo>
                  <a:pt x="125" y="159"/>
                  <a:pt x="125" y="159"/>
                  <a:pt x="125" y="159"/>
                </a:cubicBezTo>
                <a:cubicBezTo>
                  <a:pt x="126" y="160"/>
                  <a:pt x="128" y="160"/>
                  <a:pt x="129" y="160"/>
                </a:cubicBezTo>
                <a:cubicBezTo>
                  <a:pt x="130" y="160"/>
                  <a:pt x="131" y="160"/>
                  <a:pt x="132" y="159"/>
                </a:cubicBezTo>
                <a:cubicBezTo>
                  <a:pt x="159" y="132"/>
                  <a:pt x="159" y="132"/>
                  <a:pt x="159" y="132"/>
                </a:cubicBezTo>
                <a:cubicBezTo>
                  <a:pt x="160" y="130"/>
                  <a:pt x="160" y="127"/>
                  <a:pt x="159" y="125"/>
                </a:cubicBezTo>
                <a:close/>
                <a:moveTo>
                  <a:pt x="117" y="22"/>
                </a:moveTo>
                <a:cubicBezTo>
                  <a:pt x="120" y="19"/>
                  <a:pt x="124" y="18"/>
                  <a:pt x="127" y="18"/>
                </a:cubicBezTo>
                <a:cubicBezTo>
                  <a:pt x="131" y="18"/>
                  <a:pt x="135" y="19"/>
                  <a:pt x="137" y="22"/>
                </a:cubicBezTo>
                <a:cubicBezTo>
                  <a:pt x="140" y="25"/>
                  <a:pt x="141" y="28"/>
                  <a:pt x="141" y="32"/>
                </a:cubicBezTo>
                <a:cubicBezTo>
                  <a:pt x="141" y="36"/>
                  <a:pt x="140" y="39"/>
                  <a:pt x="137" y="42"/>
                </a:cubicBezTo>
                <a:cubicBezTo>
                  <a:pt x="134" y="45"/>
                  <a:pt x="134" y="45"/>
                  <a:pt x="134" y="45"/>
                </a:cubicBezTo>
                <a:cubicBezTo>
                  <a:pt x="114" y="25"/>
                  <a:pt x="114" y="25"/>
                  <a:pt x="114" y="25"/>
                </a:cubicBezTo>
                <a:lnTo>
                  <a:pt x="117" y="22"/>
                </a:lnTo>
                <a:close/>
                <a:moveTo>
                  <a:pt x="11" y="31"/>
                </a:moveTo>
                <a:cubicBezTo>
                  <a:pt x="31" y="11"/>
                  <a:pt x="31" y="11"/>
                  <a:pt x="31" y="11"/>
                </a:cubicBezTo>
                <a:cubicBezTo>
                  <a:pt x="40" y="20"/>
                  <a:pt x="40" y="20"/>
                  <a:pt x="40" y="20"/>
                </a:cubicBezTo>
                <a:cubicBezTo>
                  <a:pt x="30" y="30"/>
                  <a:pt x="30" y="30"/>
                  <a:pt x="30" y="30"/>
                </a:cubicBezTo>
                <a:cubicBezTo>
                  <a:pt x="28" y="31"/>
                  <a:pt x="28" y="34"/>
                  <a:pt x="30" y="36"/>
                </a:cubicBezTo>
                <a:cubicBezTo>
                  <a:pt x="31" y="37"/>
                  <a:pt x="32" y="38"/>
                  <a:pt x="33" y="38"/>
                </a:cubicBezTo>
                <a:cubicBezTo>
                  <a:pt x="34" y="38"/>
                  <a:pt x="36" y="37"/>
                  <a:pt x="37" y="36"/>
                </a:cubicBezTo>
                <a:cubicBezTo>
                  <a:pt x="46" y="26"/>
                  <a:pt x="46" y="26"/>
                  <a:pt x="46" y="26"/>
                </a:cubicBezTo>
                <a:cubicBezTo>
                  <a:pt x="54" y="34"/>
                  <a:pt x="54" y="34"/>
                  <a:pt x="54" y="34"/>
                </a:cubicBezTo>
                <a:cubicBezTo>
                  <a:pt x="49" y="39"/>
                  <a:pt x="49" y="39"/>
                  <a:pt x="49" y="39"/>
                </a:cubicBezTo>
                <a:cubicBezTo>
                  <a:pt x="47" y="41"/>
                  <a:pt x="47" y="44"/>
                  <a:pt x="49" y="46"/>
                </a:cubicBezTo>
                <a:cubicBezTo>
                  <a:pt x="50" y="47"/>
                  <a:pt x="51" y="47"/>
                  <a:pt x="52" y="47"/>
                </a:cubicBezTo>
                <a:cubicBezTo>
                  <a:pt x="53" y="47"/>
                  <a:pt x="54" y="47"/>
                  <a:pt x="55" y="46"/>
                </a:cubicBezTo>
                <a:cubicBezTo>
                  <a:pt x="60" y="41"/>
                  <a:pt x="60" y="41"/>
                  <a:pt x="60" y="41"/>
                </a:cubicBezTo>
                <a:cubicBezTo>
                  <a:pt x="73" y="53"/>
                  <a:pt x="73" y="53"/>
                  <a:pt x="73" y="53"/>
                </a:cubicBezTo>
                <a:cubicBezTo>
                  <a:pt x="53" y="73"/>
                  <a:pt x="53" y="73"/>
                  <a:pt x="53" y="73"/>
                </a:cubicBezTo>
                <a:lnTo>
                  <a:pt x="11" y="31"/>
                </a:lnTo>
                <a:close/>
                <a:moveTo>
                  <a:pt x="108" y="32"/>
                </a:moveTo>
                <a:cubicBezTo>
                  <a:pt x="114" y="38"/>
                  <a:pt x="114" y="38"/>
                  <a:pt x="114" y="38"/>
                </a:cubicBezTo>
                <a:cubicBezTo>
                  <a:pt x="37" y="116"/>
                  <a:pt x="37" y="116"/>
                  <a:pt x="37" y="116"/>
                </a:cubicBezTo>
                <a:cubicBezTo>
                  <a:pt x="30" y="109"/>
                  <a:pt x="30" y="109"/>
                  <a:pt x="30" y="109"/>
                </a:cubicBezTo>
                <a:lnTo>
                  <a:pt x="108" y="32"/>
                </a:lnTo>
                <a:close/>
                <a:moveTo>
                  <a:pt x="20" y="139"/>
                </a:moveTo>
                <a:cubicBezTo>
                  <a:pt x="26" y="118"/>
                  <a:pt x="26" y="118"/>
                  <a:pt x="26" y="118"/>
                </a:cubicBezTo>
                <a:cubicBezTo>
                  <a:pt x="41" y="133"/>
                  <a:pt x="41" y="133"/>
                  <a:pt x="41" y="133"/>
                </a:cubicBezTo>
                <a:lnTo>
                  <a:pt x="20" y="139"/>
                </a:lnTo>
                <a:close/>
                <a:moveTo>
                  <a:pt x="50" y="129"/>
                </a:moveTo>
                <a:cubicBezTo>
                  <a:pt x="44" y="122"/>
                  <a:pt x="44" y="122"/>
                  <a:pt x="44" y="122"/>
                </a:cubicBezTo>
                <a:cubicBezTo>
                  <a:pt x="121" y="45"/>
                  <a:pt x="121" y="45"/>
                  <a:pt x="121" y="45"/>
                </a:cubicBezTo>
                <a:cubicBezTo>
                  <a:pt x="127" y="52"/>
                  <a:pt x="127" y="52"/>
                  <a:pt x="127" y="52"/>
                </a:cubicBezTo>
                <a:cubicBezTo>
                  <a:pt x="103" y="76"/>
                  <a:pt x="103" y="76"/>
                  <a:pt x="103" y="76"/>
                </a:cubicBezTo>
                <a:cubicBezTo>
                  <a:pt x="103" y="76"/>
                  <a:pt x="103" y="76"/>
                  <a:pt x="103" y="76"/>
                </a:cubicBezTo>
                <a:cubicBezTo>
                  <a:pt x="103" y="76"/>
                  <a:pt x="103" y="76"/>
                  <a:pt x="103" y="76"/>
                </a:cubicBezTo>
                <a:lnTo>
                  <a:pt x="50" y="129"/>
                </a:lnTo>
                <a:close/>
                <a:moveTo>
                  <a:pt x="129" y="149"/>
                </a:moveTo>
                <a:cubicBezTo>
                  <a:pt x="86" y="106"/>
                  <a:pt x="86" y="106"/>
                  <a:pt x="86" y="106"/>
                </a:cubicBezTo>
                <a:cubicBezTo>
                  <a:pt x="106" y="86"/>
                  <a:pt x="106" y="86"/>
                  <a:pt x="106" y="86"/>
                </a:cubicBezTo>
                <a:cubicBezTo>
                  <a:pt x="119" y="100"/>
                  <a:pt x="119" y="100"/>
                  <a:pt x="119" y="100"/>
                </a:cubicBezTo>
                <a:cubicBezTo>
                  <a:pt x="114" y="105"/>
                  <a:pt x="114" y="105"/>
                  <a:pt x="114" y="105"/>
                </a:cubicBezTo>
                <a:cubicBezTo>
                  <a:pt x="113" y="107"/>
                  <a:pt x="113" y="109"/>
                  <a:pt x="114" y="111"/>
                </a:cubicBezTo>
                <a:cubicBezTo>
                  <a:pt x="115" y="112"/>
                  <a:pt x="116" y="113"/>
                  <a:pt x="118" y="113"/>
                </a:cubicBezTo>
                <a:cubicBezTo>
                  <a:pt x="119" y="113"/>
                  <a:pt x="120" y="112"/>
                  <a:pt x="121" y="111"/>
                </a:cubicBezTo>
                <a:cubicBezTo>
                  <a:pt x="126" y="106"/>
                  <a:pt x="126" y="106"/>
                  <a:pt x="126" y="106"/>
                </a:cubicBezTo>
                <a:cubicBezTo>
                  <a:pt x="134" y="114"/>
                  <a:pt x="134" y="114"/>
                  <a:pt x="134" y="114"/>
                </a:cubicBezTo>
                <a:cubicBezTo>
                  <a:pt x="124" y="123"/>
                  <a:pt x="124" y="123"/>
                  <a:pt x="124" y="123"/>
                </a:cubicBezTo>
                <a:cubicBezTo>
                  <a:pt x="122" y="125"/>
                  <a:pt x="122" y="128"/>
                  <a:pt x="124" y="130"/>
                </a:cubicBezTo>
                <a:cubicBezTo>
                  <a:pt x="125" y="131"/>
                  <a:pt x="126" y="131"/>
                  <a:pt x="127" y="131"/>
                </a:cubicBezTo>
                <a:cubicBezTo>
                  <a:pt x="128" y="131"/>
                  <a:pt x="129" y="131"/>
                  <a:pt x="130" y="130"/>
                </a:cubicBezTo>
                <a:cubicBezTo>
                  <a:pt x="140" y="120"/>
                  <a:pt x="140" y="120"/>
                  <a:pt x="140" y="120"/>
                </a:cubicBezTo>
                <a:cubicBezTo>
                  <a:pt x="149" y="129"/>
                  <a:pt x="149" y="129"/>
                  <a:pt x="149" y="129"/>
                </a:cubicBezTo>
                <a:lnTo>
                  <a:pt x="129" y="14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0" name="Freeform 60">
            <a:extLst>
              <a:ext uri="{FF2B5EF4-FFF2-40B4-BE49-F238E27FC236}">
                <a16:creationId xmlns:a16="http://schemas.microsoft.com/office/drawing/2014/main" xmlns="" id="{EEA82AB9-0BE2-442F-B12B-C9B7FC057D7A}"/>
              </a:ext>
            </a:extLst>
          </p:cNvPr>
          <p:cNvSpPr>
            <a:spLocks noEditPoints="1"/>
          </p:cNvSpPr>
          <p:nvPr/>
        </p:nvSpPr>
        <p:spPr bwMode="auto">
          <a:xfrm>
            <a:off x="7712075" y="5307013"/>
            <a:ext cx="542925" cy="544513"/>
          </a:xfrm>
          <a:custGeom>
            <a:avLst/>
            <a:gdLst>
              <a:gd name="T0" fmla="*/ 101 w 161"/>
              <a:gd name="T1" fmla="*/ 0 h 160"/>
              <a:gd name="T2" fmla="*/ 42 w 161"/>
              <a:gd name="T3" fmla="*/ 60 h 160"/>
              <a:gd name="T4" fmla="*/ 34 w 161"/>
              <a:gd name="T5" fmla="*/ 99 h 160"/>
              <a:gd name="T6" fmla="*/ 35 w 161"/>
              <a:gd name="T7" fmla="*/ 106 h 160"/>
              <a:gd name="T8" fmla="*/ 5 w 161"/>
              <a:gd name="T9" fmla="*/ 156 h 160"/>
              <a:gd name="T10" fmla="*/ 26 w 161"/>
              <a:gd name="T11" fmla="*/ 156 h 160"/>
              <a:gd name="T12" fmla="*/ 56 w 161"/>
              <a:gd name="T13" fmla="*/ 127 h 160"/>
              <a:gd name="T14" fmla="*/ 62 w 161"/>
              <a:gd name="T15" fmla="*/ 127 h 160"/>
              <a:gd name="T16" fmla="*/ 101 w 161"/>
              <a:gd name="T17" fmla="*/ 119 h 160"/>
              <a:gd name="T18" fmla="*/ 161 w 161"/>
              <a:gd name="T19" fmla="*/ 60 h 160"/>
              <a:gd name="T20" fmla="*/ 19 w 161"/>
              <a:gd name="T21" fmla="*/ 149 h 160"/>
              <a:gd name="T22" fmla="*/ 12 w 161"/>
              <a:gd name="T23" fmla="*/ 149 h 160"/>
              <a:gd name="T24" fmla="*/ 41 w 161"/>
              <a:gd name="T25" fmla="*/ 112 h 160"/>
              <a:gd name="T26" fmla="*/ 19 w 161"/>
              <a:gd name="T27" fmla="*/ 149 h 160"/>
              <a:gd name="T28" fmla="*/ 59 w 161"/>
              <a:gd name="T29" fmla="*/ 116 h 160"/>
              <a:gd name="T30" fmla="*/ 59 w 161"/>
              <a:gd name="T31" fmla="*/ 116 h 160"/>
              <a:gd name="T32" fmla="*/ 44 w 161"/>
              <a:gd name="T33" fmla="*/ 102 h 160"/>
              <a:gd name="T34" fmla="*/ 59 w 161"/>
              <a:gd name="T35" fmla="*/ 102 h 160"/>
              <a:gd name="T36" fmla="*/ 59 w 161"/>
              <a:gd name="T37" fmla="*/ 117 h 160"/>
              <a:gd name="T38" fmla="*/ 101 w 161"/>
              <a:gd name="T39" fmla="*/ 110 h 160"/>
              <a:gd name="T40" fmla="*/ 77 w 161"/>
              <a:gd name="T41" fmla="*/ 104 h 160"/>
              <a:gd name="T42" fmla="*/ 57 w 161"/>
              <a:gd name="T43" fmla="*/ 84 h 160"/>
              <a:gd name="T44" fmla="*/ 51 w 161"/>
              <a:gd name="T45" fmla="*/ 60 h 160"/>
              <a:gd name="T46" fmla="*/ 101 w 161"/>
              <a:gd name="T47" fmla="*/ 9 h 160"/>
              <a:gd name="T48" fmla="*/ 152 w 161"/>
              <a:gd name="T49" fmla="*/ 60 h 160"/>
              <a:gd name="T50" fmla="*/ 129 w 161"/>
              <a:gd name="T51" fmla="*/ 32 h 160"/>
              <a:gd name="T52" fmla="*/ 73 w 161"/>
              <a:gd name="T53" fmla="*/ 32 h 160"/>
              <a:gd name="T54" fmla="*/ 73 w 161"/>
              <a:gd name="T55" fmla="*/ 88 h 160"/>
              <a:gd name="T56" fmla="*/ 129 w 161"/>
              <a:gd name="T57" fmla="*/ 88 h 160"/>
              <a:gd name="T58" fmla="*/ 129 w 161"/>
              <a:gd name="T59" fmla="*/ 32 h 160"/>
              <a:gd name="T60" fmla="*/ 101 w 161"/>
              <a:gd name="T61" fmla="*/ 90 h 160"/>
              <a:gd name="T62" fmla="*/ 71 w 161"/>
              <a:gd name="T63" fmla="*/ 60 h 160"/>
              <a:gd name="T64" fmla="*/ 101 w 161"/>
              <a:gd name="T65" fmla="*/ 29 h 160"/>
              <a:gd name="T66" fmla="*/ 132 w 161"/>
              <a:gd name="T67" fmla="*/ 60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61" h="160">
                <a:moveTo>
                  <a:pt x="144" y="17"/>
                </a:moveTo>
                <a:cubicBezTo>
                  <a:pt x="132" y="6"/>
                  <a:pt x="117" y="0"/>
                  <a:pt x="101" y="0"/>
                </a:cubicBezTo>
                <a:cubicBezTo>
                  <a:pt x="85" y="0"/>
                  <a:pt x="70" y="6"/>
                  <a:pt x="59" y="17"/>
                </a:cubicBezTo>
                <a:cubicBezTo>
                  <a:pt x="48" y="29"/>
                  <a:pt x="42" y="44"/>
                  <a:pt x="42" y="60"/>
                </a:cubicBezTo>
                <a:cubicBezTo>
                  <a:pt x="42" y="69"/>
                  <a:pt x="44" y="78"/>
                  <a:pt x="48" y="86"/>
                </a:cubicBezTo>
                <a:cubicBezTo>
                  <a:pt x="34" y="99"/>
                  <a:pt x="34" y="99"/>
                  <a:pt x="34" y="99"/>
                </a:cubicBezTo>
                <a:cubicBezTo>
                  <a:pt x="33" y="101"/>
                  <a:pt x="33" y="104"/>
                  <a:pt x="34" y="105"/>
                </a:cubicBezTo>
                <a:cubicBezTo>
                  <a:pt x="35" y="106"/>
                  <a:pt x="35" y="106"/>
                  <a:pt x="35" y="106"/>
                </a:cubicBezTo>
                <a:cubicBezTo>
                  <a:pt x="5" y="135"/>
                  <a:pt x="5" y="135"/>
                  <a:pt x="5" y="135"/>
                </a:cubicBezTo>
                <a:cubicBezTo>
                  <a:pt x="0" y="141"/>
                  <a:pt x="0" y="150"/>
                  <a:pt x="5" y="156"/>
                </a:cubicBezTo>
                <a:cubicBezTo>
                  <a:pt x="8" y="158"/>
                  <a:pt x="12" y="160"/>
                  <a:pt x="16" y="160"/>
                </a:cubicBezTo>
                <a:cubicBezTo>
                  <a:pt x="20" y="160"/>
                  <a:pt x="23" y="158"/>
                  <a:pt x="26" y="156"/>
                </a:cubicBezTo>
                <a:cubicBezTo>
                  <a:pt x="55" y="126"/>
                  <a:pt x="55" y="126"/>
                  <a:pt x="55" y="126"/>
                </a:cubicBezTo>
                <a:cubicBezTo>
                  <a:pt x="56" y="127"/>
                  <a:pt x="56" y="127"/>
                  <a:pt x="56" y="127"/>
                </a:cubicBezTo>
                <a:cubicBezTo>
                  <a:pt x="56" y="128"/>
                  <a:pt x="58" y="128"/>
                  <a:pt x="59" y="128"/>
                </a:cubicBezTo>
                <a:cubicBezTo>
                  <a:pt x="60" y="128"/>
                  <a:pt x="61" y="128"/>
                  <a:pt x="62" y="127"/>
                </a:cubicBezTo>
                <a:cubicBezTo>
                  <a:pt x="75" y="113"/>
                  <a:pt x="75" y="113"/>
                  <a:pt x="75" y="113"/>
                </a:cubicBezTo>
                <a:cubicBezTo>
                  <a:pt x="83" y="117"/>
                  <a:pt x="92" y="119"/>
                  <a:pt x="101" y="119"/>
                </a:cubicBezTo>
                <a:cubicBezTo>
                  <a:pt x="117" y="119"/>
                  <a:pt x="132" y="113"/>
                  <a:pt x="144" y="102"/>
                </a:cubicBezTo>
                <a:cubicBezTo>
                  <a:pt x="155" y="91"/>
                  <a:pt x="161" y="76"/>
                  <a:pt x="161" y="60"/>
                </a:cubicBezTo>
                <a:cubicBezTo>
                  <a:pt x="161" y="44"/>
                  <a:pt x="155" y="29"/>
                  <a:pt x="144" y="17"/>
                </a:cubicBezTo>
                <a:close/>
                <a:moveTo>
                  <a:pt x="19" y="149"/>
                </a:moveTo>
                <a:cubicBezTo>
                  <a:pt x="18" y="150"/>
                  <a:pt x="17" y="151"/>
                  <a:pt x="16" y="151"/>
                </a:cubicBezTo>
                <a:cubicBezTo>
                  <a:pt x="14" y="151"/>
                  <a:pt x="13" y="150"/>
                  <a:pt x="12" y="149"/>
                </a:cubicBezTo>
                <a:cubicBezTo>
                  <a:pt x="10" y="147"/>
                  <a:pt x="10" y="144"/>
                  <a:pt x="12" y="142"/>
                </a:cubicBezTo>
                <a:cubicBezTo>
                  <a:pt x="41" y="112"/>
                  <a:pt x="41" y="112"/>
                  <a:pt x="41" y="112"/>
                </a:cubicBezTo>
                <a:cubicBezTo>
                  <a:pt x="49" y="120"/>
                  <a:pt x="49" y="120"/>
                  <a:pt x="49" y="120"/>
                </a:cubicBezTo>
                <a:lnTo>
                  <a:pt x="19" y="149"/>
                </a:lnTo>
                <a:close/>
                <a:moveTo>
                  <a:pt x="59" y="117"/>
                </a:moveTo>
                <a:cubicBezTo>
                  <a:pt x="59" y="116"/>
                  <a:pt x="59" y="116"/>
                  <a:pt x="59" y="116"/>
                </a:cubicBezTo>
                <a:cubicBezTo>
                  <a:pt x="59" y="116"/>
                  <a:pt x="59" y="116"/>
                  <a:pt x="59" y="116"/>
                </a:cubicBezTo>
                <a:cubicBezTo>
                  <a:pt x="59" y="116"/>
                  <a:pt x="59" y="116"/>
                  <a:pt x="59" y="116"/>
                </a:cubicBezTo>
                <a:cubicBezTo>
                  <a:pt x="45" y="102"/>
                  <a:pt x="45" y="102"/>
                  <a:pt x="45" y="102"/>
                </a:cubicBezTo>
                <a:cubicBezTo>
                  <a:pt x="44" y="102"/>
                  <a:pt x="44" y="102"/>
                  <a:pt x="44" y="102"/>
                </a:cubicBezTo>
                <a:cubicBezTo>
                  <a:pt x="52" y="94"/>
                  <a:pt x="52" y="94"/>
                  <a:pt x="52" y="94"/>
                </a:cubicBezTo>
                <a:cubicBezTo>
                  <a:pt x="54" y="97"/>
                  <a:pt x="57" y="99"/>
                  <a:pt x="59" y="102"/>
                </a:cubicBezTo>
                <a:cubicBezTo>
                  <a:pt x="62" y="104"/>
                  <a:pt x="64" y="107"/>
                  <a:pt x="67" y="109"/>
                </a:cubicBezTo>
                <a:lnTo>
                  <a:pt x="59" y="117"/>
                </a:lnTo>
                <a:close/>
                <a:moveTo>
                  <a:pt x="137" y="95"/>
                </a:moveTo>
                <a:cubicBezTo>
                  <a:pt x="127" y="105"/>
                  <a:pt x="115" y="110"/>
                  <a:pt x="101" y="110"/>
                </a:cubicBezTo>
                <a:cubicBezTo>
                  <a:pt x="93" y="110"/>
                  <a:pt x="84" y="108"/>
                  <a:pt x="77" y="104"/>
                </a:cubicBezTo>
                <a:cubicBezTo>
                  <a:pt x="77" y="104"/>
                  <a:pt x="77" y="104"/>
                  <a:pt x="77" y="104"/>
                </a:cubicBezTo>
                <a:cubicBezTo>
                  <a:pt x="73" y="101"/>
                  <a:pt x="69" y="99"/>
                  <a:pt x="66" y="95"/>
                </a:cubicBezTo>
                <a:cubicBezTo>
                  <a:pt x="62" y="92"/>
                  <a:pt x="60" y="88"/>
                  <a:pt x="57" y="84"/>
                </a:cubicBezTo>
                <a:cubicBezTo>
                  <a:pt x="57" y="84"/>
                  <a:pt x="57" y="84"/>
                  <a:pt x="57" y="84"/>
                </a:cubicBezTo>
                <a:cubicBezTo>
                  <a:pt x="53" y="77"/>
                  <a:pt x="51" y="68"/>
                  <a:pt x="51" y="60"/>
                </a:cubicBezTo>
                <a:cubicBezTo>
                  <a:pt x="51" y="46"/>
                  <a:pt x="56" y="34"/>
                  <a:pt x="66" y="24"/>
                </a:cubicBezTo>
                <a:cubicBezTo>
                  <a:pt x="75" y="15"/>
                  <a:pt x="88" y="9"/>
                  <a:pt x="101" y="9"/>
                </a:cubicBezTo>
                <a:cubicBezTo>
                  <a:pt x="115" y="9"/>
                  <a:pt x="127" y="15"/>
                  <a:pt x="137" y="24"/>
                </a:cubicBezTo>
                <a:cubicBezTo>
                  <a:pt x="146" y="34"/>
                  <a:pt x="152" y="46"/>
                  <a:pt x="152" y="60"/>
                </a:cubicBezTo>
                <a:cubicBezTo>
                  <a:pt x="152" y="73"/>
                  <a:pt x="146" y="86"/>
                  <a:pt x="137" y="95"/>
                </a:cubicBezTo>
                <a:close/>
                <a:moveTo>
                  <a:pt x="129" y="32"/>
                </a:moveTo>
                <a:cubicBezTo>
                  <a:pt x="122" y="24"/>
                  <a:pt x="112" y="20"/>
                  <a:pt x="101" y="20"/>
                </a:cubicBezTo>
                <a:cubicBezTo>
                  <a:pt x="91" y="20"/>
                  <a:pt x="81" y="24"/>
                  <a:pt x="73" y="32"/>
                </a:cubicBezTo>
                <a:cubicBezTo>
                  <a:pt x="66" y="39"/>
                  <a:pt x="62" y="49"/>
                  <a:pt x="62" y="60"/>
                </a:cubicBezTo>
                <a:cubicBezTo>
                  <a:pt x="62" y="70"/>
                  <a:pt x="66" y="80"/>
                  <a:pt x="73" y="88"/>
                </a:cubicBezTo>
                <a:cubicBezTo>
                  <a:pt x="81" y="95"/>
                  <a:pt x="91" y="99"/>
                  <a:pt x="101" y="99"/>
                </a:cubicBezTo>
                <a:cubicBezTo>
                  <a:pt x="112" y="99"/>
                  <a:pt x="122" y="95"/>
                  <a:pt x="129" y="88"/>
                </a:cubicBezTo>
                <a:cubicBezTo>
                  <a:pt x="137" y="80"/>
                  <a:pt x="141" y="70"/>
                  <a:pt x="141" y="60"/>
                </a:cubicBezTo>
                <a:cubicBezTo>
                  <a:pt x="141" y="49"/>
                  <a:pt x="137" y="39"/>
                  <a:pt x="129" y="32"/>
                </a:cubicBezTo>
                <a:close/>
                <a:moveTo>
                  <a:pt x="123" y="81"/>
                </a:moveTo>
                <a:cubicBezTo>
                  <a:pt x="117" y="87"/>
                  <a:pt x="109" y="90"/>
                  <a:pt x="101" y="90"/>
                </a:cubicBezTo>
                <a:cubicBezTo>
                  <a:pt x="93" y="90"/>
                  <a:pt x="86" y="87"/>
                  <a:pt x="80" y="81"/>
                </a:cubicBezTo>
                <a:cubicBezTo>
                  <a:pt x="74" y="75"/>
                  <a:pt x="71" y="68"/>
                  <a:pt x="71" y="60"/>
                </a:cubicBezTo>
                <a:cubicBezTo>
                  <a:pt x="71" y="52"/>
                  <a:pt x="74" y="44"/>
                  <a:pt x="80" y="38"/>
                </a:cubicBezTo>
                <a:cubicBezTo>
                  <a:pt x="86" y="33"/>
                  <a:pt x="93" y="29"/>
                  <a:pt x="101" y="29"/>
                </a:cubicBezTo>
                <a:cubicBezTo>
                  <a:pt x="109" y="29"/>
                  <a:pt x="117" y="33"/>
                  <a:pt x="123" y="38"/>
                </a:cubicBezTo>
                <a:cubicBezTo>
                  <a:pt x="128" y="44"/>
                  <a:pt x="132" y="52"/>
                  <a:pt x="132" y="60"/>
                </a:cubicBezTo>
                <a:cubicBezTo>
                  <a:pt x="132" y="68"/>
                  <a:pt x="128" y="75"/>
                  <a:pt x="123" y="8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1" name="Freeform 61">
            <a:extLst>
              <a:ext uri="{FF2B5EF4-FFF2-40B4-BE49-F238E27FC236}">
                <a16:creationId xmlns:a16="http://schemas.microsoft.com/office/drawing/2014/main" xmlns="" id="{3E160DFC-8982-40B0-A437-46A3B214764D}"/>
              </a:ext>
            </a:extLst>
          </p:cNvPr>
          <p:cNvSpPr>
            <a:spLocks noEditPoints="1"/>
          </p:cNvSpPr>
          <p:nvPr/>
        </p:nvSpPr>
        <p:spPr bwMode="auto">
          <a:xfrm>
            <a:off x="8659813" y="1023938"/>
            <a:ext cx="539750" cy="542925"/>
          </a:xfrm>
          <a:custGeom>
            <a:avLst/>
            <a:gdLst>
              <a:gd name="T0" fmla="*/ 55 w 160"/>
              <a:gd name="T1" fmla="*/ 110 h 160"/>
              <a:gd name="T2" fmla="*/ 55 w 160"/>
              <a:gd name="T3" fmla="*/ 120 h 160"/>
              <a:gd name="T4" fmla="*/ 110 w 160"/>
              <a:gd name="T5" fmla="*/ 115 h 160"/>
              <a:gd name="T6" fmla="*/ 105 w 160"/>
              <a:gd name="T7" fmla="*/ 130 h 160"/>
              <a:gd name="T8" fmla="*/ 50 w 160"/>
              <a:gd name="T9" fmla="*/ 135 h 160"/>
              <a:gd name="T10" fmla="*/ 105 w 160"/>
              <a:gd name="T11" fmla="*/ 140 h 160"/>
              <a:gd name="T12" fmla="*/ 105 w 160"/>
              <a:gd name="T13" fmla="*/ 130 h 160"/>
              <a:gd name="T14" fmla="*/ 138 w 160"/>
              <a:gd name="T15" fmla="*/ 1 h 160"/>
              <a:gd name="T16" fmla="*/ 20 w 160"/>
              <a:gd name="T17" fmla="*/ 0 h 160"/>
              <a:gd name="T18" fmla="*/ 0 w 160"/>
              <a:gd name="T19" fmla="*/ 140 h 160"/>
              <a:gd name="T20" fmla="*/ 140 w 160"/>
              <a:gd name="T21" fmla="*/ 160 h 160"/>
              <a:gd name="T22" fmla="*/ 160 w 160"/>
              <a:gd name="T23" fmla="*/ 25 h 160"/>
              <a:gd name="T24" fmla="*/ 110 w 160"/>
              <a:gd name="T25" fmla="*/ 10 h 160"/>
              <a:gd name="T26" fmla="*/ 120 w 160"/>
              <a:gd name="T27" fmla="*/ 35 h 160"/>
              <a:gd name="T28" fmla="*/ 110 w 160"/>
              <a:gd name="T29" fmla="*/ 40 h 160"/>
              <a:gd name="T30" fmla="*/ 90 w 160"/>
              <a:gd name="T31" fmla="*/ 10 h 160"/>
              <a:gd name="T32" fmla="*/ 100 w 160"/>
              <a:gd name="T33" fmla="*/ 40 h 160"/>
              <a:gd name="T34" fmla="*/ 90 w 160"/>
              <a:gd name="T35" fmla="*/ 10 h 160"/>
              <a:gd name="T36" fmla="*/ 80 w 160"/>
              <a:gd name="T37" fmla="*/ 10 h 160"/>
              <a:gd name="T38" fmla="*/ 45 w 160"/>
              <a:gd name="T39" fmla="*/ 40 h 160"/>
              <a:gd name="T40" fmla="*/ 40 w 160"/>
              <a:gd name="T41" fmla="*/ 10 h 160"/>
              <a:gd name="T42" fmla="*/ 40 w 160"/>
              <a:gd name="T43" fmla="*/ 150 h 160"/>
              <a:gd name="T44" fmla="*/ 120 w 160"/>
              <a:gd name="T45" fmla="*/ 100 h 160"/>
              <a:gd name="T46" fmla="*/ 120 w 160"/>
              <a:gd name="T47" fmla="*/ 90 h 160"/>
              <a:gd name="T48" fmla="*/ 40 w 160"/>
              <a:gd name="T49" fmla="*/ 85 h 160"/>
              <a:gd name="T50" fmla="*/ 115 w 160"/>
              <a:gd name="T51" fmla="*/ 80 h 160"/>
              <a:gd name="T52" fmla="*/ 120 w 160"/>
              <a:gd name="T53" fmla="*/ 90 h 160"/>
              <a:gd name="T54" fmla="*/ 140 w 160"/>
              <a:gd name="T55" fmla="*/ 151 h 160"/>
              <a:gd name="T56" fmla="*/ 130 w 160"/>
              <a:gd name="T57" fmla="*/ 95 h 160"/>
              <a:gd name="T58" fmla="*/ 115 w 160"/>
              <a:gd name="T59" fmla="*/ 70 h 160"/>
              <a:gd name="T60" fmla="*/ 30 w 160"/>
              <a:gd name="T61" fmla="*/ 85 h 160"/>
              <a:gd name="T62" fmla="*/ 30 w 160"/>
              <a:gd name="T63" fmla="*/ 151 h 160"/>
              <a:gd name="T64" fmla="*/ 9 w 160"/>
              <a:gd name="T65" fmla="*/ 140 h 160"/>
              <a:gd name="T66" fmla="*/ 20 w 160"/>
              <a:gd name="T67" fmla="*/ 9 h 160"/>
              <a:gd name="T68" fmla="*/ 30 w 160"/>
              <a:gd name="T69" fmla="*/ 35 h 160"/>
              <a:gd name="T70" fmla="*/ 115 w 160"/>
              <a:gd name="T71" fmla="*/ 50 h 160"/>
              <a:gd name="T72" fmla="*/ 130 w 160"/>
              <a:gd name="T73" fmla="*/ 9 h 160"/>
              <a:gd name="T74" fmla="*/ 151 w 160"/>
              <a:gd name="T75" fmla="*/ 27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60" h="160">
                <a:moveTo>
                  <a:pt x="105" y="110"/>
                </a:moveTo>
                <a:cubicBezTo>
                  <a:pt x="55" y="110"/>
                  <a:pt x="55" y="110"/>
                  <a:pt x="55" y="110"/>
                </a:cubicBezTo>
                <a:cubicBezTo>
                  <a:pt x="52" y="110"/>
                  <a:pt x="50" y="112"/>
                  <a:pt x="50" y="115"/>
                </a:cubicBezTo>
                <a:cubicBezTo>
                  <a:pt x="50" y="118"/>
                  <a:pt x="52" y="120"/>
                  <a:pt x="55" y="120"/>
                </a:cubicBezTo>
                <a:cubicBezTo>
                  <a:pt x="105" y="120"/>
                  <a:pt x="105" y="120"/>
                  <a:pt x="105" y="120"/>
                </a:cubicBezTo>
                <a:cubicBezTo>
                  <a:pt x="108" y="120"/>
                  <a:pt x="110" y="118"/>
                  <a:pt x="110" y="115"/>
                </a:cubicBezTo>
                <a:cubicBezTo>
                  <a:pt x="110" y="112"/>
                  <a:pt x="108" y="110"/>
                  <a:pt x="105" y="110"/>
                </a:cubicBezTo>
                <a:close/>
                <a:moveTo>
                  <a:pt x="105" y="130"/>
                </a:moveTo>
                <a:cubicBezTo>
                  <a:pt x="55" y="130"/>
                  <a:pt x="55" y="130"/>
                  <a:pt x="55" y="130"/>
                </a:cubicBezTo>
                <a:cubicBezTo>
                  <a:pt x="52" y="130"/>
                  <a:pt x="50" y="132"/>
                  <a:pt x="50" y="135"/>
                </a:cubicBezTo>
                <a:cubicBezTo>
                  <a:pt x="50" y="138"/>
                  <a:pt x="52" y="140"/>
                  <a:pt x="55" y="140"/>
                </a:cubicBezTo>
                <a:cubicBezTo>
                  <a:pt x="105" y="140"/>
                  <a:pt x="105" y="140"/>
                  <a:pt x="105" y="140"/>
                </a:cubicBezTo>
                <a:cubicBezTo>
                  <a:pt x="108" y="140"/>
                  <a:pt x="110" y="138"/>
                  <a:pt x="110" y="135"/>
                </a:cubicBezTo>
                <a:cubicBezTo>
                  <a:pt x="110" y="132"/>
                  <a:pt x="108" y="130"/>
                  <a:pt x="105" y="130"/>
                </a:cubicBezTo>
                <a:close/>
                <a:moveTo>
                  <a:pt x="159" y="22"/>
                </a:moveTo>
                <a:cubicBezTo>
                  <a:pt x="138" y="1"/>
                  <a:pt x="138" y="1"/>
                  <a:pt x="138" y="1"/>
                </a:cubicBezTo>
                <a:cubicBezTo>
                  <a:pt x="138" y="0"/>
                  <a:pt x="136" y="0"/>
                  <a:pt x="135" y="0"/>
                </a:cubicBezTo>
                <a:cubicBezTo>
                  <a:pt x="20" y="0"/>
                  <a:pt x="20" y="0"/>
                  <a:pt x="20" y="0"/>
                </a:cubicBezTo>
                <a:cubicBezTo>
                  <a:pt x="9" y="0"/>
                  <a:pt x="0" y="9"/>
                  <a:pt x="0" y="20"/>
                </a:cubicBezTo>
                <a:cubicBezTo>
                  <a:pt x="0" y="140"/>
                  <a:pt x="0" y="140"/>
                  <a:pt x="0" y="140"/>
                </a:cubicBezTo>
                <a:cubicBezTo>
                  <a:pt x="0" y="151"/>
                  <a:pt x="9" y="160"/>
                  <a:pt x="20" y="160"/>
                </a:cubicBezTo>
                <a:cubicBezTo>
                  <a:pt x="140" y="160"/>
                  <a:pt x="140" y="160"/>
                  <a:pt x="140" y="160"/>
                </a:cubicBezTo>
                <a:cubicBezTo>
                  <a:pt x="151" y="160"/>
                  <a:pt x="160" y="151"/>
                  <a:pt x="160" y="140"/>
                </a:cubicBezTo>
                <a:cubicBezTo>
                  <a:pt x="160" y="25"/>
                  <a:pt x="160" y="25"/>
                  <a:pt x="160" y="25"/>
                </a:cubicBezTo>
                <a:cubicBezTo>
                  <a:pt x="160" y="24"/>
                  <a:pt x="160" y="22"/>
                  <a:pt x="159" y="22"/>
                </a:cubicBezTo>
                <a:close/>
                <a:moveTo>
                  <a:pt x="110" y="10"/>
                </a:moveTo>
                <a:cubicBezTo>
                  <a:pt x="120" y="10"/>
                  <a:pt x="120" y="10"/>
                  <a:pt x="120" y="10"/>
                </a:cubicBezTo>
                <a:cubicBezTo>
                  <a:pt x="120" y="35"/>
                  <a:pt x="120" y="35"/>
                  <a:pt x="120" y="35"/>
                </a:cubicBezTo>
                <a:cubicBezTo>
                  <a:pt x="120" y="38"/>
                  <a:pt x="118" y="40"/>
                  <a:pt x="115" y="40"/>
                </a:cubicBezTo>
                <a:cubicBezTo>
                  <a:pt x="110" y="40"/>
                  <a:pt x="110" y="40"/>
                  <a:pt x="110" y="40"/>
                </a:cubicBezTo>
                <a:lnTo>
                  <a:pt x="110" y="10"/>
                </a:lnTo>
                <a:close/>
                <a:moveTo>
                  <a:pt x="90" y="10"/>
                </a:moveTo>
                <a:cubicBezTo>
                  <a:pt x="100" y="10"/>
                  <a:pt x="100" y="10"/>
                  <a:pt x="100" y="10"/>
                </a:cubicBezTo>
                <a:cubicBezTo>
                  <a:pt x="100" y="40"/>
                  <a:pt x="100" y="40"/>
                  <a:pt x="100" y="40"/>
                </a:cubicBezTo>
                <a:cubicBezTo>
                  <a:pt x="90" y="40"/>
                  <a:pt x="90" y="40"/>
                  <a:pt x="90" y="40"/>
                </a:cubicBezTo>
                <a:lnTo>
                  <a:pt x="90" y="10"/>
                </a:lnTo>
                <a:close/>
                <a:moveTo>
                  <a:pt x="40" y="10"/>
                </a:moveTo>
                <a:cubicBezTo>
                  <a:pt x="80" y="10"/>
                  <a:pt x="80" y="10"/>
                  <a:pt x="80" y="10"/>
                </a:cubicBezTo>
                <a:cubicBezTo>
                  <a:pt x="80" y="40"/>
                  <a:pt x="80" y="40"/>
                  <a:pt x="80" y="40"/>
                </a:cubicBezTo>
                <a:cubicBezTo>
                  <a:pt x="45" y="40"/>
                  <a:pt x="45" y="40"/>
                  <a:pt x="45" y="40"/>
                </a:cubicBezTo>
                <a:cubicBezTo>
                  <a:pt x="42" y="40"/>
                  <a:pt x="40" y="38"/>
                  <a:pt x="40" y="35"/>
                </a:cubicBezTo>
                <a:lnTo>
                  <a:pt x="40" y="10"/>
                </a:lnTo>
                <a:close/>
                <a:moveTo>
                  <a:pt x="120" y="150"/>
                </a:moveTo>
                <a:cubicBezTo>
                  <a:pt x="40" y="150"/>
                  <a:pt x="40" y="150"/>
                  <a:pt x="40" y="150"/>
                </a:cubicBezTo>
                <a:cubicBezTo>
                  <a:pt x="40" y="100"/>
                  <a:pt x="40" y="100"/>
                  <a:pt x="40" y="100"/>
                </a:cubicBezTo>
                <a:cubicBezTo>
                  <a:pt x="120" y="100"/>
                  <a:pt x="120" y="100"/>
                  <a:pt x="120" y="100"/>
                </a:cubicBezTo>
                <a:lnTo>
                  <a:pt x="120" y="150"/>
                </a:lnTo>
                <a:close/>
                <a:moveTo>
                  <a:pt x="120" y="90"/>
                </a:moveTo>
                <a:cubicBezTo>
                  <a:pt x="40" y="90"/>
                  <a:pt x="40" y="90"/>
                  <a:pt x="40" y="90"/>
                </a:cubicBezTo>
                <a:cubicBezTo>
                  <a:pt x="40" y="85"/>
                  <a:pt x="40" y="85"/>
                  <a:pt x="40" y="85"/>
                </a:cubicBezTo>
                <a:cubicBezTo>
                  <a:pt x="40" y="82"/>
                  <a:pt x="42" y="80"/>
                  <a:pt x="45" y="80"/>
                </a:cubicBezTo>
                <a:cubicBezTo>
                  <a:pt x="115" y="80"/>
                  <a:pt x="115" y="80"/>
                  <a:pt x="115" y="80"/>
                </a:cubicBezTo>
                <a:cubicBezTo>
                  <a:pt x="118" y="80"/>
                  <a:pt x="120" y="82"/>
                  <a:pt x="120" y="85"/>
                </a:cubicBezTo>
                <a:lnTo>
                  <a:pt x="120" y="90"/>
                </a:lnTo>
                <a:close/>
                <a:moveTo>
                  <a:pt x="151" y="140"/>
                </a:moveTo>
                <a:cubicBezTo>
                  <a:pt x="151" y="146"/>
                  <a:pt x="146" y="151"/>
                  <a:pt x="140" y="151"/>
                </a:cubicBezTo>
                <a:cubicBezTo>
                  <a:pt x="130" y="151"/>
                  <a:pt x="130" y="151"/>
                  <a:pt x="130" y="151"/>
                </a:cubicBezTo>
                <a:cubicBezTo>
                  <a:pt x="130" y="95"/>
                  <a:pt x="130" y="95"/>
                  <a:pt x="130" y="95"/>
                </a:cubicBezTo>
                <a:cubicBezTo>
                  <a:pt x="130" y="85"/>
                  <a:pt x="130" y="85"/>
                  <a:pt x="130" y="85"/>
                </a:cubicBezTo>
                <a:cubicBezTo>
                  <a:pt x="130" y="77"/>
                  <a:pt x="123" y="70"/>
                  <a:pt x="115" y="70"/>
                </a:cubicBezTo>
                <a:cubicBezTo>
                  <a:pt x="45" y="70"/>
                  <a:pt x="45" y="70"/>
                  <a:pt x="45" y="70"/>
                </a:cubicBezTo>
                <a:cubicBezTo>
                  <a:pt x="37" y="70"/>
                  <a:pt x="30" y="77"/>
                  <a:pt x="30" y="85"/>
                </a:cubicBezTo>
                <a:cubicBezTo>
                  <a:pt x="30" y="95"/>
                  <a:pt x="30" y="95"/>
                  <a:pt x="30" y="95"/>
                </a:cubicBezTo>
                <a:cubicBezTo>
                  <a:pt x="30" y="151"/>
                  <a:pt x="30" y="151"/>
                  <a:pt x="30" y="151"/>
                </a:cubicBezTo>
                <a:cubicBezTo>
                  <a:pt x="20" y="151"/>
                  <a:pt x="20" y="151"/>
                  <a:pt x="20" y="151"/>
                </a:cubicBezTo>
                <a:cubicBezTo>
                  <a:pt x="14" y="151"/>
                  <a:pt x="9" y="146"/>
                  <a:pt x="9" y="14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14"/>
                  <a:pt x="14" y="9"/>
                  <a:pt x="20" y="9"/>
                </a:cubicBezTo>
                <a:cubicBezTo>
                  <a:pt x="30" y="9"/>
                  <a:pt x="30" y="9"/>
                  <a:pt x="30" y="9"/>
                </a:cubicBezTo>
                <a:cubicBezTo>
                  <a:pt x="30" y="35"/>
                  <a:pt x="30" y="35"/>
                  <a:pt x="30" y="35"/>
                </a:cubicBezTo>
                <a:cubicBezTo>
                  <a:pt x="30" y="43"/>
                  <a:pt x="37" y="50"/>
                  <a:pt x="45" y="50"/>
                </a:cubicBezTo>
                <a:cubicBezTo>
                  <a:pt x="115" y="50"/>
                  <a:pt x="115" y="50"/>
                  <a:pt x="115" y="50"/>
                </a:cubicBezTo>
                <a:cubicBezTo>
                  <a:pt x="123" y="50"/>
                  <a:pt x="130" y="43"/>
                  <a:pt x="130" y="35"/>
                </a:cubicBezTo>
                <a:cubicBezTo>
                  <a:pt x="130" y="9"/>
                  <a:pt x="130" y="9"/>
                  <a:pt x="130" y="9"/>
                </a:cubicBezTo>
                <a:cubicBezTo>
                  <a:pt x="133" y="9"/>
                  <a:pt x="133" y="9"/>
                  <a:pt x="133" y="9"/>
                </a:cubicBezTo>
                <a:cubicBezTo>
                  <a:pt x="151" y="27"/>
                  <a:pt x="151" y="27"/>
                  <a:pt x="151" y="27"/>
                </a:cubicBezTo>
                <a:lnTo>
                  <a:pt x="151" y="14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2" name="Freeform 62">
            <a:extLst>
              <a:ext uri="{FF2B5EF4-FFF2-40B4-BE49-F238E27FC236}">
                <a16:creationId xmlns:a16="http://schemas.microsoft.com/office/drawing/2014/main" xmlns="" id="{4A5E8D07-2A61-44E4-846A-081C4B0833CE}"/>
              </a:ext>
            </a:extLst>
          </p:cNvPr>
          <p:cNvSpPr>
            <a:spLocks noEditPoints="1"/>
          </p:cNvSpPr>
          <p:nvPr/>
        </p:nvSpPr>
        <p:spPr bwMode="auto">
          <a:xfrm>
            <a:off x="8659813" y="1635125"/>
            <a:ext cx="539750" cy="544513"/>
          </a:xfrm>
          <a:custGeom>
            <a:avLst/>
            <a:gdLst>
              <a:gd name="T0" fmla="*/ 80 w 160"/>
              <a:gd name="T1" fmla="*/ 60 h 160"/>
              <a:gd name="T2" fmla="*/ 60 w 160"/>
              <a:gd name="T3" fmla="*/ 80 h 160"/>
              <a:gd name="T4" fmla="*/ 80 w 160"/>
              <a:gd name="T5" fmla="*/ 100 h 160"/>
              <a:gd name="T6" fmla="*/ 100 w 160"/>
              <a:gd name="T7" fmla="*/ 80 h 160"/>
              <a:gd name="T8" fmla="*/ 80 w 160"/>
              <a:gd name="T9" fmla="*/ 60 h 160"/>
              <a:gd name="T10" fmla="*/ 80 w 160"/>
              <a:gd name="T11" fmla="*/ 90 h 160"/>
              <a:gd name="T12" fmla="*/ 70 w 160"/>
              <a:gd name="T13" fmla="*/ 80 h 160"/>
              <a:gd name="T14" fmla="*/ 80 w 160"/>
              <a:gd name="T15" fmla="*/ 70 h 160"/>
              <a:gd name="T16" fmla="*/ 90 w 160"/>
              <a:gd name="T17" fmla="*/ 80 h 160"/>
              <a:gd name="T18" fmla="*/ 80 w 160"/>
              <a:gd name="T19" fmla="*/ 90 h 160"/>
              <a:gd name="T20" fmla="*/ 137 w 160"/>
              <a:gd name="T21" fmla="*/ 23 h 160"/>
              <a:gd name="T22" fmla="*/ 80 w 160"/>
              <a:gd name="T23" fmla="*/ 0 h 160"/>
              <a:gd name="T24" fmla="*/ 23 w 160"/>
              <a:gd name="T25" fmla="*/ 23 h 160"/>
              <a:gd name="T26" fmla="*/ 0 w 160"/>
              <a:gd name="T27" fmla="*/ 80 h 160"/>
              <a:gd name="T28" fmla="*/ 23 w 160"/>
              <a:gd name="T29" fmla="*/ 137 h 160"/>
              <a:gd name="T30" fmla="*/ 80 w 160"/>
              <a:gd name="T31" fmla="*/ 160 h 160"/>
              <a:gd name="T32" fmla="*/ 137 w 160"/>
              <a:gd name="T33" fmla="*/ 137 h 160"/>
              <a:gd name="T34" fmla="*/ 160 w 160"/>
              <a:gd name="T35" fmla="*/ 80 h 160"/>
              <a:gd name="T36" fmla="*/ 137 w 160"/>
              <a:gd name="T37" fmla="*/ 23 h 160"/>
              <a:gd name="T38" fmla="*/ 80 w 160"/>
              <a:gd name="T39" fmla="*/ 9 h 160"/>
              <a:gd name="T40" fmla="*/ 101 w 160"/>
              <a:gd name="T41" fmla="*/ 13 h 160"/>
              <a:gd name="T42" fmla="*/ 87 w 160"/>
              <a:gd name="T43" fmla="*/ 41 h 160"/>
              <a:gd name="T44" fmla="*/ 80 w 160"/>
              <a:gd name="T45" fmla="*/ 40 h 160"/>
              <a:gd name="T46" fmla="*/ 73 w 160"/>
              <a:gd name="T47" fmla="*/ 41 h 160"/>
              <a:gd name="T48" fmla="*/ 59 w 160"/>
              <a:gd name="T49" fmla="*/ 13 h 160"/>
              <a:gd name="T50" fmla="*/ 80 w 160"/>
              <a:gd name="T51" fmla="*/ 9 h 160"/>
              <a:gd name="T52" fmla="*/ 110 w 160"/>
              <a:gd name="T53" fmla="*/ 80 h 160"/>
              <a:gd name="T54" fmla="*/ 80 w 160"/>
              <a:gd name="T55" fmla="*/ 110 h 160"/>
              <a:gd name="T56" fmla="*/ 50 w 160"/>
              <a:gd name="T57" fmla="*/ 80 h 160"/>
              <a:gd name="T58" fmla="*/ 80 w 160"/>
              <a:gd name="T59" fmla="*/ 50 h 160"/>
              <a:gd name="T60" fmla="*/ 110 w 160"/>
              <a:gd name="T61" fmla="*/ 80 h 160"/>
              <a:gd name="T62" fmla="*/ 30 w 160"/>
              <a:gd name="T63" fmla="*/ 130 h 160"/>
              <a:gd name="T64" fmla="*/ 9 w 160"/>
              <a:gd name="T65" fmla="*/ 80 h 160"/>
              <a:gd name="T66" fmla="*/ 30 w 160"/>
              <a:gd name="T67" fmla="*/ 30 h 160"/>
              <a:gd name="T68" fmla="*/ 50 w 160"/>
              <a:gd name="T69" fmla="*/ 16 h 160"/>
              <a:gd name="T70" fmla="*/ 64 w 160"/>
              <a:gd name="T71" fmla="*/ 44 h 160"/>
              <a:gd name="T72" fmla="*/ 40 w 160"/>
              <a:gd name="T73" fmla="*/ 80 h 160"/>
              <a:gd name="T74" fmla="*/ 64 w 160"/>
              <a:gd name="T75" fmla="*/ 116 h 160"/>
              <a:gd name="T76" fmla="*/ 50 w 160"/>
              <a:gd name="T77" fmla="*/ 144 h 160"/>
              <a:gd name="T78" fmla="*/ 30 w 160"/>
              <a:gd name="T79" fmla="*/ 130 h 160"/>
              <a:gd name="T80" fmla="*/ 80 w 160"/>
              <a:gd name="T81" fmla="*/ 151 h 160"/>
              <a:gd name="T82" fmla="*/ 59 w 160"/>
              <a:gd name="T83" fmla="*/ 147 h 160"/>
              <a:gd name="T84" fmla="*/ 73 w 160"/>
              <a:gd name="T85" fmla="*/ 119 h 160"/>
              <a:gd name="T86" fmla="*/ 80 w 160"/>
              <a:gd name="T87" fmla="*/ 120 h 160"/>
              <a:gd name="T88" fmla="*/ 87 w 160"/>
              <a:gd name="T89" fmla="*/ 119 h 160"/>
              <a:gd name="T90" fmla="*/ 101 w 160"/>
              <a:gd name="T91" fmla="*/ 147 h 160"/>
              <a:gd name="T92" fmla="*/ 80 w 160"/>
              <a:gd name="T93" fmla="*/ 151 h 160"/>
              <a:gd name="T94" fmla="*/ 130 w 160"/>
              <a:gd name="T95" fmla="*/ 130 h 160"/>
              <a:gd name="T96" fmla="*/ 110 w 160"/>
              <a:gd name="T97" fmla="*/ 144 h 160"/>
              <a:gd name="T98" fmla="*/ 96 w 160"/>
              <a:gd name="T99" fmla="*/ 116 h 160"/>
              <a:gd name="T100" fmla="*/ 120 w 160"/>
              <a:gd name="T101" fmla="*/ 80 h 160"/>
              <a:gd name="T102" fmla="*/ 96 w 160"/>
              <a:gd name="T103" fmla="*/ 44 h 160"/>
              <a:gd name="T104" fmla="*/ 110 w 160"/>
              <a:gd name="T105" fmla="*/ 16 h 160"/>
              <a:gd name="T106" fmla="*/ 130 w 160"/>
              <a:gd name="T107" fmla="*/ 30 h 160"/>
              <a:gd name="T108" fmla="*/ 151 w 160"/>
              <a:gd name="T109" fmla="*/ 80 h 160"/>
              <a:gd name="T110" fmla="*/ 130 w 160"/>
              <a:gd name="T111" fmla="*/ 130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60" h="160">
                <a:moveTo>
                  <a:pt x="80" y="60"/>
                </a:moveTo>
                <a:cubicBezTo>
                  <a:pt x="69" y="60"/>
                  <a:pt x="60" y="69"/>
                  <a:pt x="60" y="80"/>
                </a:cubicBezTo>
                <a:cubicBezTo>
                  <a:pt x="60" y="91"/>
                  <a:pt x="69" y="100"/>
                  <a:pt x="80" y="100"/>
                </a:cubicBezTo>
                <a:cubicBezTo>
                  <a:pt x="91" y="100"/>
                  <a:pt x="100" y="91"/>
                  <a:pt x="100" y="80"/>
                </a:cubicBezTo>
                <a:cubicBezTo>
                  <a:pt x="100" y="69"/>
                  <a:pt x="91" y="60"/>
                  <a:pt x="80" y="60"/>
                </a:cubicBezTo>
                <a:close/>
                <a:moveTo>
                  <a:pt x="80" y="90"/>
                </a:moveTo>
                <a:cubicBezTo>
                  <a:pt x="74" y="90"/>
                  <a:pt x="70" y="86"/>
                  <a:pt x="70" y="80"/>
                </a:cubicBezTo>
                <a:cubicBezTo>
                  <a:pt x="70" y="74"/>
                  <a:pt x="74" y="70"/>
                  <a:pt x="80" y="70"/>
                </a:cubicBezTo>
                <a:cubicBezTo>
                  <a:pt x="86" y="70"/>
                  <a:pt x="90" y="74"/>
                  <a:pt x="90" y="80"/>
                </a:cubicBezTo>
                <a:cubicBezTo>
                  <a:pt x="90" y="86"/>
                  <a:pt x="86" y="90"/>
                  <a:pt x="80" y="90"/>
                </a:cubicBezTo>
                <a:close/>
                <a:moveTo>
                  <a:pt x="137" y="23"/>
                </a:moveTo>
                <a:cubicBezTo>
                  <a:pt x="121" y="8"/>
                  <a:pt x="101" y="0"/>
                  <a:pt x="80" y="0"/>
                </a:cubicBezTo>
                <a:cubicBezTo>
                  <a:pt x="59" y="0"/>
                  <a:pt x="39" y="8"/>
                  <a:pt x="23" y="23"/>
                </a:cubicBezTo>
                <a:cubicBezTo>
                  <a:pt x="8" y="39"/>
                  <a:pt x="0" y="59"/>
                  <a:pt x="0" y="80"/>
                </a:cubicBezTo>
                <a:cubicBezTo>
                  <a:pt x="0" y="101"/>
                  <a:pt x="8" y="121"/>
                  <a:pt x="23" y="137"/>
                </a:cubicBezTo>
                <a:cubicBezTo>
                  <a:pt x="39" y="152"/>
                  <a:pt x="59" y="160"/>
                  <a:pt x="80" y="160"/>
                </a:cubicBezTo>
                <a:cubicBezTo>
                  <a:pt x="101" y="160"/>
                  <a:pt x="121" y="152"/>
                  <a:pt x="137" y="137"/>
                </a:cubicBezTo>
                <a:cubicBezTo>
                  <a:pt x="152" y="121"/>
                  <a:pt x="160" y="101"/>
                  <a:pt x="160" y="80"/>
                </a:cubicBezTo>
                <a:cubicBezTo>
                  <a:pt x="160" y="59"/>
                  <a:pt x="152" y="39"/>
                  <a:pt x="137" y="23"/>
                </a:cubicBezTo>
                <a:close/>
                <a:moveTo>
                  <a:pt x="80" y="9"/>
                </a:moveTo>
                <a:cubicBezTo>
                  <a:pt x="87" y="9"/>
                  <a:pt x="94" y="10"/>
                  <a:pt x="101" y="13"/>
                </a:cubicBezTo>
                <a:cubicBezTo>
                  <a:pt x="87" y="41"/>
                  <a:pt x="87" y="41"/>
                  <a:pt x="87" y="41"/>
                </a:cubicBezTo>
                <a:cubicBezTo>
                  <a:pt x="85" y="41"/>
                  <a:pt x="82" y="40"/>
                  <a:pt x="80" y="40"/>
                </a:cubicBezTo>
                <a:cubicBezTo>
                  <a:pt x="78" y="40"/>
                  <a:pt x="75" y="41"/>
                  <a:pt x="73" y="41"/>
                </a:cubicBezTo>
                <a:cubicBezTo>
                  <a:pt x="59" y="13"/>
                  <a:pt x="59" y="13"/>
                  <a:pt x="59" y="13"/>
                </a:cubicBezTo>
                <a:cubicBezTo>
                  <a:pt x="66" y="10"/>
                  <a:pt x="73" y="9"/>
                  <a:pt x="80" y="9"/>
                </a:cubicBezTo>
                <a:close/>
                <a:moveTo>
                  <a:pt x="110" y="80"/>
                </a:moveTo>
                <a:cubicBezTo>
                  <a:pt x="110" y="97"/>
                  <a:pt x="97" y="110"/>
                  <a:pt x="80" y="110"/>
                </a:cubicBezTo>
                <a:cubicBezTo>
                  <a:pt x="63" y="110"/>
                  <a:pt x="50" y="97"/>
                  <a:pt x="50" y="80"/>
                </a:cubicBezTo>
                <a:cubicBezTo>
                  <a:pt x="50" y="63"/>
                  <a:pt x="63" y="50"/>
                  <a:pt x="80" y="50"/>
                </a:cubicBezTo>
                <a:cubicBezTo>
                  <a:pt x="97" y="50"/>
                  <a:pt x="110" y="63"/>
                  <a:pt x="110" y="80"/>
                </a:cubicBezTo>
                <a:close/>
                <a:moveTo>
                  <a:pt x="30" y="130"/>
                </a:moveTo>
                <a:cubicBezTo>
                  <a:pt x="17" y="117"/>
                  <a:pt x="9" y="99"/>
                  <a:pt x="9" y="80"/>
                </a:cubicBezTo>
                <a:cubicBezTo>
                  <a:pt x="9" y="61"/>
                  <a:pt x="17" y="43"/>
                  <a:pt x="30" y="30"/>
                </a:cubicBezTo>
                <a:cubicBezTo>
                  <a:pt x="36" y="24"/>
                  <a:pt x="43" y="19"/>
                  <a:pt x="50" y="16"/>
                </a:cubicBezTo>
                <a:cubicBezTo>
                  <a:pt x="64" y="44"/>
                  <a:pt x="64" y="44"/>
                  <a:pt x="64" y="44"/>
                </a:cubicBezTo>
                <a:cubicBezTo>
                  <a:pt x="50" y="50"/>
                  <a:pt x="40" y="64"/>
                  <a:pt x="40" y="80"/>
                </a:cubicBezTo>
                <a:cubicBezTo>
                  <a:pt x="40" y="96"/>
                  <a:pt x="50" y="110"/>
                  <a:pt x="64" y="116"/>
                </a:cubicBezTo>
                <a:cubicBezTo>
                  <a:pt x="50" y="144"/>
                  <a:pt x="50" y="144"/>
                  <a:pt x="50" y="144"/>
                </a:cubicBezTo>
                <a:cubicBezTo>
                  <a:pt x="43" y="141"/>
                  <a:pt x="36" y="136"/>
                  <a:pt x="30" y="130"/>
                </a:cubicBezTo>
                <a:close/>
                <a:moveTo>
                  <a:pt x="80" y="151"/>
                </a:moveTo>
                <a:cubicBezTo>
                  <a:pt x="73" y="151"/>
                  <a:pt x="66" y="150"/>
                  <a:pt x="59" y="147"/>
                </a:cubicBezTo>
                <a:cubicBezTo>
                  <a:pt x="73" y="119"/>
                  <a:pt x="73" y="119"/>
                  <a:pt x="73" y="119"/>
                </a:cubicBezTo>
                <a:cubicBezTo>
                  <a:pt x="75" y="119"/>
                  <a:pt x="78" y="120"/>
                  <a:pt x="80" y="120"/>
                </a:cubicBezTo>
                <a:cubicBezTo>
                  <a:pt x="82" y="120"/>
                  <a:pt x="85" y="119"/>
                  <a:pt x="87" y="119"/>
                </a:cubicBezTo>
                <a:cubicBezTo>
                  <a:pt x="101" y="147"/>
                  <a:pt x="101" y="147"/>
                  <a:pt x="101" y="147"/>
                </a:cubicBezTo>
                <a:cubicBezTo>
                  <a:pt x="94" y="150"/>
                  <a:pt x="87" y="151"/>
                  <a:pt x="80" y="151"/>
                </a:cubicBezTo>
                <a:close/>
                <a:moveTo>
                  <a:pt x="130" y="130"/>
                </a:moveTo>
                <a:cubicBezTo>
                  <a:pt x="124" y="136"/>
                  <a:pt x="117" y="141"/>
                  <a:pt x="110" y="144"/>
                </a:cubicBezTo>
                <a:cubicBezTo>
                  <a:pt x="96" y="116"/>
                  <a:pt x="96" y="116"/>
                  <a:pt x="96" y="116"/>
                </a:cubicBezTo>
                <a:cubicBezTo>
                  <a:pt x="110" y="110"/>
                  <a:pt x="120" y="96"/>
                  <a:pt x="120" y="80"/>
                </a:cubicBezTo>
                <a:cubicBezTo>
                  <a:pt x="120" y="64"/>
                  <a:pt x="110" y="50"/>
                  <a:pt x="96" y="44"/>
                </a:cubicBezTo>
                <a:cubicBezTo>
                  <a:pt x="110" y="16"/>
                  <a:pt x="110" y="16"/>
                  <a:pt x="110" y="16"/>
                </a:cubicBezTo>
                <a:cubicBezTo>
                  <a:pt x="117" y="19"/>
                  <a:pt x="124" y="24"/>
                  <a:pt x="130" y="30"/>
                </a:cubicBezTo>
                <a:cubicBezTo>
                  <a:pt x="143" y="43"/>
                  <a:pt x="151" y="61"/>
                  <a:pt x="151" y="80"/>
                </a:cubicBezTo>
                <a:cubicBezTo>
                  <a:pt x="151" y="99"/>
                  <a:pt x="143" y="117"/>
                  <a:pt x="130" y="13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3" name="Freeform 63">
            <a:extLst>
              <a:ext uri="{FF2B5EF4-FFF2-40B4-BE49-F238E27FC236}">
                <a16:creationId xmlns:a16="http://schemas.microsoft.com/office/drawing/2014/main" xmlns="" id="{5B20F13E-CA63-4624-B66A-BAAAB733E99D}"/>
              </a:ext>
            </a:extLst>
          </p:cNvPr>
          <p:cNvSpPr>
            <a:spLocks noEditPoints="1"/>
          </p:cNvSpPr>
          <p:nvPr/>
        </p:nvSpPr>
        <p:spPr bwMode="auto">
          <a:xfrm>
            <a:off x="8659813" y="2247900"/>
            <a:ext cx="539750" cy="542925"/>
          </a:xfrm>
          <a:custGeom>
            <a:avLst/>
            <a:gdLst>
              <a:gd name="T0" fmla="*/ 70 w 160"/>
              <a:gd name="T1" fmla="*/ 95 h 160"/>
              <a:gd name="T2" fmla="*/ 100 w 160"/>
              <a:gd name="T3" fmla="*/ 95 h 160"/>
              <a:gd name="T4" fmla="*/ 85 w 160"/>
              <a:gd name="T5" fmla="*/ 100 h 160"/>
              <a:gd name="T6" fmla="*/ 85 w 160"/>
              <a:gd name="T7" fmla="*/ 90 h 160"/>
              <a:gd name="T8" fmla="*/ 85 w 160"/>
              <a:gd name="T9" fmla="*/ 100 h 160"/>
              <a:gd name="T10" fmla="*/ 25 w 160"/>
              <a:gd name="T11" fmla="*/ 0 h 160"/>
              <a:gd name="T12" fmla="*/ 0 w 160"/>
              <a:gd name="T13" fmla="*/ 135 h 160"/>
              <a:gd name="T14" fmla="*/ 135 w 160"/>
              <a:gd name="T15" fmla="*/ 160 h 160"/>
              <a:gd name="T16" fmla="*/ 160 w 160"/>
              <a:gd name="T17" fmla="*/ 25 h 160"/>
              <a:gd name="T18" fmla="*/ 135 w 160"/>
              <a:gd name="T19" fmla="*/ 9 h 160"/>
              <a:gd name="T20" fmla="*/ 100 w 160"/>
              <a:gd name="T21" fmla="*/ 63 h 160"/>
              <a:gd name="T22" fmla="*/ 87 w 160"/>
              <a:gd name="T23" fmla="*/ 9 h 160"/>
              <a:gd name="T24" fmla="*/ 85 w 160"/>
              <a:gd name="T25" fmla="*/ 70 h 160"/>
              <a:gd name="T26" fmla="*/ 85 w 160"/>
              <a:gd name="T27" fmla="*/ 120 h 160"/>
              <a:gd name="T28" fmla="*/ 85 w 160"/>
              <a:gd name="T29" fmla="*/ 70 h 160"/>
              <a:gd name="T30" fmla="*/ 27 w 160"/>
              <a:gd name="T31" fmla="*/ 70 h 160"/>
              <a:gd name="T32" fmla="*/ 84 w 160"/>
              <a:gd name="T33" fmla="*/ 60 h 160"/>
              <a:gd name="T34" fmla="*/ 9 w 160"/>
              <a:gd name="T35" fmla="*/ 25 h 160"/>
              <a:gd name="T36" fmla="*/ 74 w 160"/>
              <a:gd name="T37" fmla="*/ 9 h 160"/>
              <a:gd name="T38" fmla="*/ 9 w 160"/>
              <a:gd name="T39" fmla="*/ 25 h 160"/>
              <a:gd name="T40" fmla="*/ 9 w 160"/>
              <a:gd name="T41" fmla="*/ 135 h 160"/>
              <a:gd name="T42" fmla="*/ 20 w 160"/>
              <a:gd name="T43" fmla="*/ 77 h 160"/>
              <a:gd name="T44" fmla="*/ 68 w 160"/>
              <a:gd name="T45" fmla="*/ 125 h 160"/>
              <a:gd name="T46" fmla="*/ 25 w 160"/>
              <a:gd name="T47" fmla="*/ 151 h 160"/>
              <a:gd name="T48" fmla="*/ 75 w 160"/>
              <a:gd name="T49" fmla="*/ 132 h 160"/>
              <a:gd name="T50" fmla="*/ 56 w 160"/>
              <a:gd name="T51" fmla="*/ 151 h 160"/>
              <a:gd name="T52" fmla="*/ 135 w 160"/>
              <a:gd name="T53" fmla="*/ 151 h 160"/>
              <a:gd name="T54" fmla="*/ 86 w 160"/>
              <a:gd name="T55" fmla="*/ 130 h 160"/>
              <a:gd name="T56" fmla="*/ 151 w 160"/>
              <a:gd name="T57" fmla="*/ 127 h 160"/>
              <a:gd name="T58" fmla="*/ 151 w 160"/>
              <a:gd name="T59" fmla="*/ 114 h 160"/>
              <a:gd name="T60" fmla="*/ 108 w 160"/>
              <a:gd name="T61" fmla="*/ 69 h 160"/>
              <a:gd name="T62" fmla="*/ 151 w 160"/>
              <a:gd name="T63" fmla="*/ 114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60" h="160">
                <a:moveTo>
                  <a:pt x="85" y="80"/>
                </a:moveTo>
                <a:cubicBezTo>
                  <a:pt x="77" y="80"/>
                  <a:pt x="70" y="87"/>
                  <a:pt x="70" y="95"/>
                </a:cubicBezTo>
                <a:cubicBezTo>
                  <a:pt x="70" y="103"/>
                  <a:pt x="77" y="110"/>
                  <a:pt x="85" y="110"/>
                </a:cubicBezTo>
                <a:cubicBezTo>
                  <a:pt x="93" y="110"/>
                  <a:pt x="100" y="103"/>
                  <a:pt x="100" y="95"/>
                </a:cubicBezTo>
                <a:cubicBezTo>
                  <a:pt x="100" y="87"/>
                  <a:pt x="93" y="80"/>
                  <a:pt x="85" y="80"/>
                </a:cubicBezTo>
                <a:close/>
                <a:moveTo>
                  <a:pt x="85" y="100"/>
                </a:moveTo>
                <a:cubicBezTo>
                  <a:pt x="82" y="100"/>
                  <a:pt x="80" y="98"/>
                  <a:pt x="80" y="95"/>
                </a:cubicBezTo>
                <a:cubicBezTo>
                  <a:pt x="80" y="92"/>
                  <a:pt x="82" y="90"/>
                  <a:pt x="85" y="90"/>
                </a:cubicBezTo>
                <a:cubicBezTo>
                  <a:pt x="88" y="90"/>
                  <a:pt x="90" y="92"/>
                  <a:pt x="90" y="95"/>
                </a:cubicBezTo>
                <a:cubicBezTo>
                  <a:pt x="90" y="98"/>
                  <a:pt x="88" y="100"/>
                  <a:pt x="85" y="100"/>
                </a:cubicBezTo>
                <a:close/>
                <a:moveTo>
                  <a:pt x="135" y="0"/>
                </a:moveTo>
                <a:cubicBezTo>
                  <a:pt x="25" y="0"/>
                  <a:pt x="25" y="0"/>
                  <a:pt x="25" y="0"/>
                </a:cubicBezTo>
                <a:cubicBezTo>
                  <a:pt x="11" y="0"/>
                  <a:pt x="0" y="11"/>
                  <a:pt x="0" y="25"/>
                </a:cubicBezTo>
                <a:cubicBezTo>
                  <a:pt x="0" y="135"/>
                  <a:pt x="0" y="135"/>
                  <a:pt x="0" y="135"/>
                </a:cubicBezTo>
                <a:cubicBezTo>
                  <a:pt x="0" y="149"/>
                  <a:pt x="11" y="160"/>
                  <a:pt x="25" y="160"/>
                </a:cubicBezTo>
                <a:cubicBezTo>
                  <a:pt x="135" y="160"/>
                  <a:pt x="135" y="160"/>
                  <a:pt x="135" y="160"/>
                </a:cubicBezTo>
                <a:cubicBezTo>
                  <a:pt x="149" y="160"/>
                  <a:pt x="160" y="149"/>
                  <a:pt x="160" y="135"/>
                </a:cubicBezTo>
                <a:cubicBezTo>
                  <a:pt x="160" y="25"/>
                  <a:pt x="160" y="25"/>
                  <a:pt x="160" y="25"/>
                </a:cubicBezTo>
                <a:cubicBezTo>
                  <a:pt x="160" y="11"/>
                  <a:pt x="149" y="0"/>
                  <a:pt x="135" y="0"/>
                </a:cubicBezTo>
                <a:close/>
                <a:moveTo>
                  <a:pt x="135" y="9"/>
                </a:moveTo>
                <a:cubicBezTo>
                  <a:pt x="140" y="9"/>
                  <a:pt x="145" y="12"/>
                  <a:pt x="148" y="16"/>
                </a:cubicBezTo>
                <a:cubicBezTo>
                  <a:pt x="100" y="63"/>
                  <a:pt x="100" y="63"/>
                  <a:pt x="100" y="63"/>
                </a:cubicBezTo>
                <a:cubicBezTo>
                  <a:pt x="67" y="30"/>
                  <a:pt x="67" y="30"/>
                  <a:pt x="67" y="30"/>
                </a:cubicBezTo>
                <a:cubicBezTo>
                  <a:pt x="87" y="9"/>
                  <a:pt x="87" y="9"/>
                  <a:pt x="87" y="9"/>
                </a:cubicBezTo>
                <a:lnTo>
                  <a:pt x="135" y="9"/>
                </a:lnTo>
                <a:close/>
                <a:moveTo>
                  <a:pt x="85" y="70"/>
                </a:moveTo>
                <a:cubicBezTo>
                  <a:pt x="99" y="70"/>
                  <a:pt x="110" y="81"/>
                  <a:pt x="110" y="95"/>
                </a:cubicBezTo>
                <a:cubicBezTo>
                  <a:pt x="110" y="109"/>
                  <a:pt x="99" y="120"/>
                  <a:pt x="85" y="120"/>
                </a:cubicBezTo>
                <a:cubicBezTo>
                  <a:pt x="71" y="120"/>
                  <a:pt x="60" y="109"/>
                  <a:pt x="60" y="95"/>
                </a:cubicBezTo>
                <a:cubicBezTo>
                  <a:pt x="60" y="81"/>
                  <a:pt x="71" y="70"/>
                  <a:pt x="85" y="70"/>
                </a:cubicBezTo>
                <a:close/>
                <a:moveTo>
                  <a:pt x="50" y="94"/>
                </a:moveTo>
                <a:cubicBezTo>
                  <a:pt x="27" y="70"/>
                  <a:pt x="27" y="70"/>
                  <a:pt x="27" y="70"/>
                </a:cubicBezTo>
                <a:cubicBezTo>
                  <a:pt x="60" y="37"/>
                  <a:pt x="60" y="37"/>
                  <a:pt x="60" y="37"/>
                </a:cubicBezTo>
                <a:cubicBezTo>
                  <a:pt x="84" y="60"/>
                  <a:pt x="84" y="60"/>
                  <a:pt x="84" y="60"/>
                </a:cubicBezTo>
                <a:cubicBezTo>
                  <a:pt x="66" y="61"/>
                  <a:pt x="51" y="76"/>
                  <a:pt x="50" y="94"/>
                </a:cubicBezTo>
                <a:close/>
                <a:moveTo>
                  <a:pt x="9" y="25"/>
                </a:moveTo>
                <a:cubicBezTo>
                  <a:pt x="9" y="16"/>
                  <a:pt x="16" y="9"/>
                  <a:pt x="25" y="9"/>
                </a:cubicBezTo>
                <a:cubicBezTo>
                  <a:pt x="74" y="9"/>
                  <a:pt x="74" y="9"/>
                  <a:pt x="74" y="9"/>
                </a:cubicBezTo>
                <a:cubicBezTo>
                  <a:pt x="9" y="74"/>
                  <a:pt x="9" y="74"/>
                  <a:pt x="9" y="74"/>
                </a:cubicBezTo>
                <a:lnTo>
                  <a:pt x="9" y="25"/>
                </a:lnTo>
                <a:close/>
                <a:moveTo>
                  <a:pt x="25" y="151"/>
                </a:moveTo>
                <a:cubicBezTo>
                  <a:pt x="16" y="151"/>
                  <a:pt x="9" y="144"/>
                  <a:pt x="9" y="135"/>
                </a:cubicBezTo>
                <a:cubicBezTo>
                  <a:pt x="9" y="87"/>
                  <a:pt x="9" y="87"/>
                  <a:pt x="9" y="87"/>
                </a:cubicBezTo>
                <a:cubicBezTo>
                  <a:pt x="20" y="77"/>
                  <a:pt x="20" y="77"/>
                  <a:pt x="20" y="77"/>
                </a:cubicBezTo>
                <a:cubicBezTo>
                  <a:pt x="54" y="111"/>
                  <a:pt x="54" y="111"/>
                  <a:pt x="54" y="111"/>
                </a:cubicBezTo>
                <a:cubicBezTo>
                  <a:pt x="57" y="117"/>
                  <a:pt x="62" y="122"/>
                  <a:pt x="68" y="125"/>
                </a:cubicBezTo>
                <a:cubicBezTo>
                  <a:pt x="43" y="151"/>
                  <a:pt x="43" y="151"/>
                  <a:pt x="43" y="151"/>
                </a:cubicBezTo>
                <a:lnTo>
                  <a:pt x="25" y="151"/>
                </a:lnTo>
                <a:close/>
                <a:moveTo>
                  <a:pt x="56" y="151"/>
                </a:moveTo>
                <a:cubicBezTo>
                  <a:pt x="75" y="132"/>
                  <a:pt x="75" y="132"/>
                  <a:pt x="75" y="132"/>
                </a:cubicBezTo>
                <a:cubicBezTo>
                  <a:pt x="94" y="151"/>
                  <a:pt x="94" y="151"/>
                  <a:pt x="94" y="151"/>
                </a:cubicBezTo>
                <a:lnTo>
                  <a:pt x="56" y="151"/>
                </a:lnTo>
                <a:close/>
                <a:moveTo>
                  <a:pt x="151" y="135"/>
                </a:moveTo>
                <a:cubicBezTo>
                  <a:pt x="151" y="144"/>
                  <a:pt x="144" y="151"/>
                  <a:pt x="135" y="151"/>
                </a:cubicBezTo>
                <a:cubicBezTo>
                  <a:pt x="107" y="151"/>
                  <a:pt x="107" y="151"/>
                  <a:pt x="107" y="151"/>
                </a:cubicBezTo>
                <a:cubicBezTo>
                  <a:pt x="86" y="130"/>
                  <a:pt x="86" y="130"/>
                  <a:pt x="86" y="130"/>
                </a:cubicBezTo>
                <a:cubicBezTo>
                  <a:pt x="104" y="129"/>
                  <a:pt x="119" y="114"/>
                  <a:pt x="120" y="96"/>
                </a:cubicBezTo>
                <a:cubicBezTo>
                  <a:pt x="151" y="127"/>
                  <a:pt x="151" y="127"/>
                  <a:pt x="151" y="127"/>
                </a:cubicBezTo>
                <a:lnTo>
                  <a:pt x="151" y="135"/>
                </a:lnTo>
                <a:close/>
                <a:moveTo>
                  <a:pt x="151" y="114"/>
                </a:moveTo>
                <a:cubicBezTo>
                  <a:pt x="116" y="79"/>
                  <a:pt x="116" y="79"/>
                  <a:pt x="116" y="79"/>
                </a:cubicBezTo>
                <a:cubicBezTo>
                  <a:pt x="114" y="75"/>
                  <a:pt x="111" y="72"/>
                  <a:pt x="108" y="69"/>
                </a:cubicBezTo>
                <a:cubicBezTo>
                  <a:pt x="151" y="26"/>
                  <a:pt x="151" y="26"/>
                  <a:pt x="151" y="26"/>
                </a:cubicBezTo>
                <a:lnTo>
                  <a:pt x="151" y="11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4" name="Freeform 64">
            <a:extLst>
              <a:ext uri="{FF2B5EF4-FFF2-40B4-BE49-F238E27FC236}">
                <a16:creationId xmlns:a16="http://schemas.microsoft.com/office/drawing/2014/main" xmlns="" id="{C7BBD7AE-DE8E-4DD5-9463-E9442213FEFA}"/>
              </a:ext>
            </a:extLst>
          </p:cNvPr>
          <p:cNvSpPr>
            <a:spLocks noEditPoints="1"/>
          </p:cNvSpPr>
          <p:nvPr/>
        </p:nvSpPr>
        <p:spPr bwMode="auto">
          <a:xfrm>
            <a:off x="8701088" y="2859088"/>
            <a:ext cx="468313" cy="544513"/>
          </a:xfrm>
          <a:custGeom>
            <a:avLst/>
            <a:gdLst>
              <a:gd name="T0" fmla="*/ 109 w 139"/>
              <a:gd name="T1" fmla="*/ 41 h 160"/>
              <a:gd name="T2" fmla="*/ 70 w 139"/>
              <a:gd name="T3" fmla="*/ 0 h 160"/>
              <a:gd name="T4" fmla="*/ 30 w 139"/>
              <a:gd name="T5" fmla="*/ 41 h 160"/>
              <a:gd name="T6" fmla="*/ 0 w 139"/>
              <a:gd name="T7" fmla="*/ 55 h 160"/>
              <a:gd name="T8" fmla="*/ 15 w 139"/>
              <a:gd name="T9" fmla="*/ 160 h 160"/>
              <a:gd name="T10" fmla="*/ 139 w 139"/>
              <a:gd name="T11" fmla="*/ 145 h 160"/>
              <a:gd name="T12" fmla="*/ 125 w 139"/>
              <a:gd name="T13" fmla="*/ 41 h 160"/>
              <a:gd name="T14" fmla="*/ 70 w 139"/>
              <a:gd name="T15" fmla="*/ 9 h 160"/>
              <a:gd name="T16" fmla="*/ 100 w 139"/>
              <a:gd name="T17" fmla="*/ 41 h 160"/>
              <a:gd name="T18" fmla="*/ 39 w 139"/>
              <a:gd name="T19" fmla="*/ 40 h 160"/>
              <a:gd name="T20" fmla="*/ 125 w 139"/>
              <a:gd name="T21" fmla="*/ 151 h 160"/>
              <a:gd name="T22" fmla="*/ 9 w 139"/>
              <a:gd name="T23" fmla="*/ 145 h 160"/>
              <a:gd name="T24" fmla="*/ 15 w 139"/>
              <a:gd name="T25" fmla="*/ 50 h 160"/>
              <a:gd name="T26" fmla="*/ 30 w 139"/>
              <a:gd name="T27" fmla="*/ 55 h 160"/>
              <a:gd name="T28" fmla="*/ 39 w 139"/>
              <a:gd name="T29" fmla="*/ 55 h 160"/>
              <a:gd name="T30" fmla="*/ 100 w 139"/>
              <a:gd name="T31" fmla="*/ 50 h 160"/>
              <a:gd name="T32" fmla="*/ 105 w 139"/>
              <a:gd name="T33" fmla="*/ 60 h 160"/>
              <a:gd name="T34" fmla="*/ 109 w 139"/>
              <a:gd name="T35" fmla="*/ 50 h 160"/>
              <a:gd name="T36" fmla="*/ 130 w 139"/>
              <a:gd name="T37" fmla="*/ 55 h 160"/>
              <a:gd name="T38" fmla="*/ 88 w 139"/>
              <a:gd name="T39" fmla="*/ 97 h 160"/>
              <a:gd name="T40" fmla="*/ 63 w 139"/>
              <a:gd name="T41" fmla="*/ 81 h 160"/>
              <a:gd name="T42" fmla="*/ 60 w 139"/>
              <a:gd name="T43" fmla="*/ 115 h 160"/>
              <a:gd name="T44" fmla="*/ 65 w 139"/>
              <a:gd name="T45" fmla="*/ 120 h 160"/>
              <a:gd name="T46" fmla="*/ 88 w 139"/>
              <a:gd name="T47" fmla="*/ 104 h 160"/>
              <a:gd name="T48" fmla="*/ 88 w 139"/>
              <a:gd name="T49" fmla="*/ 97 h 160"/>
              <a:gd name="T50" fmla="*/ 69 w 139"/>
              <a:gd name="T51" fmla="*/ 95 h 160"/>
              <a:gd name="T52" fmla="*/ 69 w 139"/>
              <a:gd name="T53" fmla="*/ 106 h 160"/>
              <a:gd name="T54" fmla="*/ 30 w 139"/>
              <a:gd name="T55" fmla="*/ 100 h 160"/>
              <a:gd name="T56" fmla="*/ 109 w 139"/>
              <a:gd name="T57" fmla="*/ 100 h 160"/>
              <a:gd name="T58" fmla="*/ 70 w 139"/>
              <a:gd name="T59" fmla="*/ 131 h 160"/>
              <a:gd name="T60" fmla="*/ 70 w 139"/>
              <a:gd name="T61" fmla="*/ 70 h 160"/>
              <a:gd name="T62" fmla="*/ 70 w 139"/>
              <a:gd name="T63" fmla="*/ 131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39" h="160">
                <a:moveTo>
                  <a:pt x="125" y="41"/>
                </a:moveTo>
                <a:cubicBezTo>
                  <a:pt x="109" y="41"/>
                  <a:pt x="109" y="41"/>
                  <a:pt x="109" y="41"/>
                </a:cubicBezTo>
                <a:cubicBezTo>
                  <a:pt x="109" y="40"/>
                  <a:pt x="109" y="40"/>
                  <a:pt x="109" y="40"/>
                </a:cubicBezTo>
                <a:cubicBezTo>
                  <a:pt x="109" y="18"/>
                  <a:pt x="92" y="0"/>
                  <a:pt x="70" y="0"/>
                </a:cubicBezTo>
                <a:cubicBezTo>
                  <a:pt x="48" y="0"/>
                  <a:pt x="30" y="18"/>
                  <a:pt x="30" y="40"/>
                </a:cubicBezTo>
                <a:cubicBezTo>
                  <a:pt x="30" y="41"/>
                  <a:pt x="30" y="41"/>
                  <a:pt x="30" y="41"/>
                </a:cubicBezTo>
                <a:cubicBezTo>
                  <a:pt x="15" y="41"/>
                  <a:pt x="15" y="41"/>
                  <a:pt x="15" y="41"/>
                </a:cubicBezTo>
                <a:cubicBezTo>
                  <a:pt x="7" y="41"/>
                  <a:pt x="0" y="47"/>
                  <a:pt x="0" y="55"/>
                </a:cubicBezTo>
                <a:cubicBezTo>
                  <a:pt x="0" y="145"/>
                  <a:pt x="0" y="145"/>
                  <a:pt x="0" y="145"/>
                </a:cubicBezTo>
                <a:cubicBezTo>
                  <a:pt x="0" y="153"/>
                  <a:pt x="7" y="160"/>
                  <a:pt x="15" y="160"/>
                </a:cubicBezTo>
                <a:cubicBezTo>
                  <a:pt x="125" y="160"/>
                  <a:pt x="125" y="160"/>
                  <a:pt x="125" y="160"/>
                </a:cubicBezTo>
                <a:cubicBezTo>
                  <a:pt x="133" y="160"/>
                  <a:pt x="139" y="153"/>
                  <a:pt x="139" y="145"/>
                </a:cubicBezTo>
                <a:cubicBezTo>
                  <a:pt x="139" y="55"/>
                  <a:pt x="139" y="55"/>
                  <a:pt x="139" y="55"/>
                </a:cubicBezTo>
                <a:cubicBezTo>
                  <a:pt x="139" y="47"/>
                  <a:pt x="133" y="41"/>
                  <a:pt x="125" y="41"/>
                </a:cubicBezTo>
                <a:close/>
                <a:moveTo>
                  <a:pt x="39" y="40"/>
                </a:moveTo>
                <a:cubicBezTo>
                  <a:pt x="39" y="23"/>
                  <a:pt x="53" y="9"/>
                  <a:pt x="70" y="9"/>
                </a:cubicBezTo>
                <a:cubicBezTo>
                  <a:pt x="86" y="9"/>
                  <a:pt x="100" y="23"/>
                  <a:pt x="100" y="40"/>
                </a:cubicBezTo>
                <a:cubicBezTo>
                  <a:pt x="100" y="41"/>
                  <a:pt x="100" y="41"/>
                  <a:pt x="100" y="41"/>
                </a:cubicBezTo>
                <a:cubicBezTo>
                  <a:pt x="39" y="41"/>
                  <a:pt x="39" y="41"/>
                  <a:pt x="39" y="41"/>
                </a:cubicBezTo>
                <a:lnTo>
                  <a:pt x="39" y="40"/>
                </a:lnTo>
                <a:close/>
                <a:moveTo>
                  <a:pt x="130" y="145"/>
                </a:moveTo>
                <a:cubicBezTo>
                  <a:pt x="130" y="148"/>
                  <a:pt x="128" y="151"/>
                  <a:pt x="125" y="151"/>
                </a:cubicBezTo>
                <a:cubicBezTo>
                  <a:pt x="15" y="151"/>
                  <a:pt x="15" y="151"/>
                  <a:pt x="15" y="151"/>
                </a:cubicBezTo>
                <a:cubicBezTo>
                  <a:pt x="12" y="151"/>
                  <a:pt x="9" y="148"/>
                  <a:pt x="9" y="145"/>
                </a:cubicBezTo>
                <a:cubicBezTo>
                  <a:pt x="9" y="55"/>
                  <a:pt x="9" y="55"/>
                  <a:pt x="9" y="55"/>
                </a:cubicBezTo>
                <a:cubicBezTo>
                  <a:pt x="9" y="52"/>
                  <a:pt x="12" y="50"/>
                  <a:pt x="15" y="50"/>
                </a:cubicBezTo>
                <a:cubicBezTo>
                  <a:pt x="30" y="50"/>
                  <a:pt x="30" y="50"/>
                  <a:pt x="30" y="50"/>
                </a:cubicBezTo>
                <a:cubicBezTo>
                  <a:pt x="30" y="55"/>
                  <a:pt x="30" y="55"/>
                  <a:pt x="30" y="55"/>
                </a:cubicBezTo>
                <a:cubicBezTo>
                  <a:pt x="30" y="58"/>
                  <a:pt x="32" y="60"/>
                  <a:pt x="35" y="60"/>
                </a:cubicBezTo>
                <a:cubicBezTo>
                  <a:pt x="37" y="60"/>
                  <a:pt x="39" y="58"/>
                  <a:pt x="39" y="55"/>
                </a:cubicBezTo>
                <a:cubicBezTo>
                  <a:pt x="39" y="50"/>
                  <a:pt x="39" y="50"/>
                  <a:pt x="39" y="50"/>
                </a:cubicBezTo>
                <a:cubicBezTo>
                  <a:pt x="100" y="50"/>
                  <a:pt x="100" y="50"/>
                  <a:pt x="100" y="50"/>
                </a:cubicBezTo>
                <a:cubicBezTo>
                  <a:pt x="100" y="55"/>
                  <a:pt x="100" y="55"/>
                  <a:pt x="100" y="55"/>
                </a:cubicBezTo>
                <a:cubicBezTo>
                  <a:pt x="100" y="58"/>
                  <a:pt x="102" y="60"/>
                  <a:pt x="105" y="60"/>
                </a:cubicBezTo>
                <a:cubicBezTo>
                  <a:pt x="107" y="60"/>
                  <a:pt x="109" y="58"/>
                  <a:pt x="109" y="55"/>
                </a:cubicBezTo>
                <a:cubicBezTo>
                  <a:pt x="109" y="50"/>
                  <a:pt x="109" y="50"/>
                  <a:pt x="109" y="50"/>
                </a:cubicBezTo>
                <a:cubicBezTo>
                  <a:pt x="125" y="50"/>
                  <a:pt x="125" y="50"/>
                  <a:pt x="125" y="50"/>
                </a:cubicBezTo>
                <a:cubicBezTo>
                  <a:pt x="128" y="50"/>
                  <a:pt x="130" y="52"/>
                  <a:pt x="130" y="55"/>
                </a:cubicBezTo>
                <a:lnTo>
                  <a:pt x="130" y="145"/>
                </a:lnTo>
                <a:close/>
                <a:moveTo>
                  <a:pt x="88" y="97"/>
                </a:moveTo>
                <a:cubicBezTo>
                  <a:pt x="68" y="82"/>
                  <a:pt x="68" y="82"/>
                  <a:pt x="68" y="82"/>
                </a:cubicBezTo>
                <a:cubicBezTo>
                  <a:pt x="66" y="80"/>
                  <a:pt x="64" y="80"/>
                  <a:pt x="63" y="81"/>
                </a:cubicBezTo>
                <a:cubicBezTo>
                  <a:pt x="61" y="82"/>
                  <a:pt x="60" y="84"/>
                  <a:pt x="60" y="85"/>
                </a:cubicBezTo>
                <a:cubicBezTo>
                  <a:pt x="60" y="115"/>
                  <a:pt x="60" y="115"/>
                  <a:pt x="60" y="115"/>
                </a:cubicBezTo>
                <a:cubicBezTo>
                  <a:pt x="60" y="117"/>
                  <a:pt x="61" y="119"/>
                  <a:pt x="63" y="120"/>
                </a:cubicBezTo>
                <a:cubicBezTo>
                  <a:pt x="63" y="120"/>
                  <a:pt x="64" y="120"/>
                  <a:pt x="65" y="120"/>
                </a:cubicBezTo>
                <a:cubicBezTo>
                  <a:pt x="66" y="120"/>
                  <a:pt x="67" y="120"/>
                  <a:pt x="68" y="119"/>
                </a:cubicBezTo>
                <a:cubicBezTo>
                  <a:pt x="88" y="104"/>
                  <a:pt x="88" y="104"/>
                  <a:pt x="88" y="104"/>
                </a:cubicBezTo>
                <a:cubicBezTo>
                  <a:pt x="89" y="103"/>
                  <a:pt x="89" y="102"/>
                  <a:pt x="89" y="100"/>
                </a:cubicBezTo>
                <a:cubicBezTo>
                  <a:pt x="89" y="99"/>
                  <a:pt x="89" y="97"/>
                  <a:pt x="88" y="97"/>
                </a:cubicBezTo>
                <a:close/>
                <a:moveTo>
                  <a:pt x="69" y="106"/>
                </a:moveTo>
                <a:cubicBezTo>
                  <a:pt x="69" y="95"/>
                  <a:pt x="69" y="95"/>
                  <a:pt x="69" y="95"/>
                </a:cubicBezTo>
                <a:cubicBezTo>
                  <a:pt x="77" y="100"/>
                  <a:pt x="77" y="100"/>
                  <a:pt x="77" y="100"/>
                </a:cubicBezTo>
                <a:lnTo>
                  <a:pt x="69" y="106"/>
                </a:lnTo>
                <a:close/>
                <a:moveTo>
                  <a:pt x="70" y="61"/>
                </a:moveTo>
                <a:cubicBezTo>
                  <a:pt x="48" y="61"/>
                  <a:pt x="30" y="78"/>
                  <a:pt x="30" y="100"/>
                </a:cubicBezTo>
                <a:cubicBezTo>
                  <a:pt x="30" y="122"/>
                  <a:pt x="48" y="140"/>
                  <a:pt x="70" y="140"/>
                </a:cubicBezTo>
                <a:cubicBezTo>
                  <a:pt x="92" y="140"/>
                  <a:pt x="109" y="122"/>
                  <a:pt x="109" y="100"/>
                </a:cubicBezTo>
                <a:cubicBezTo>
                  <a:pt x="109" y="78"/>
                  <a:pt x="92" y="61"/>
                  <a:pt x="70" y="61"/>
                </a:cubicBezTo>
                <a:close/>
                <a:moveTo>
                  <a:pt x="70" y="131"/>
                </a:moveTo>
                <a:cubicBezTo>
                  <a:pt x="53" y="131"/>
                  <a:pt x="39" y="117"/>
                  <a:pt x="39" y="100"/>
                </a:cubicBezTo>
                <a:cubicBezTo>
                  <a:pt x="39" y="84"/>
                  <a:pt x="53" y="70"/>
                  <a:pt x="70" y="70"/>
                </a:cubicBezTo>
                <a:cubicBezTo>
                  <a:pt x="86" y="70"/>
                  <a:pt x="100" y="84"/>
                  <a:pt x="100" y="100"/>
                </a:cubicBezTo>
                <a:cubicBezTo>
                  <a:pt x="100" y="117"/>
                  <a:pt x="86" y="131"/>
                  <a:pt x="70" y="13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5" name="Freeform 65">
            <a:extLst>
              <a:ext uri="{FF2B5EF4-FFF2-40B4-BE49-F238E27FC236}">
                <a16:creationId xmlns:a16="http://schemas.microsoft.com/office/drawing/2014/main" xmlns="" id="{55178672-3919-4AF0-A989-94FB7FD7FD30}"/>
              </a:ext>
            </a:extLst>
          </p:cNvPr>
          <p:cNvSpPr>
            <a:spLocks noEditPoints="1"/>
          </p:cNvSpPr>
          <p:nvPr/>
        </p:nvSpPr>
        <p:spPr bwMode="auto">
          <a:xfrm>
            <a:off x="8659813" y="3468688"/>
            <a:ext cx="542925" cy="546100"/>
          </a:xfrm>
          <a:custGeom>
            <a:avLst/>
            <a:gdLst>
              <a:gd name="T0" fmla="*/ 156 w 161"/>
              <a:gd name="T1" fmla="*/ 45 h 161"/>
              <a:gd name="T2" fmla="*/ 116 w 161"/>
              <a:gd name="T3" fmla="*/ 5 h 161"/>
              <a:gd name="T4" fmla="*/ 96 w 161"/>
              <a:gd name="T5" fmla="*/ 5 h 161"/>
              <a:gd name="T6" fmla="*/ 96 w 161"/>
              <a:gd name="T7" fmla="*/ 25 h 161"/>
              <a:gd name="T8" fmla="*/ 100 w 161"/>
              <a:gd name="T9" fmla="*/ 28 h 161"/>
              <a:gd name="T10" fmla="*/ 75 w 161"/>
              <a:gd name="T11" fmla="*/ 53 h 161"/>
              <a:gd name="T12" fmla="*/ 32 w 161"/>
              <a:gd name="T13" fmla="*/ 58 h 161"/>
              <a:gd name="T14" fmla="*/ 30 w 161"/>
              <a:gd name="T15" fmla="*/ 80 h 161"/>
              <a:gd name="T16" fmla="*/ 52 w 161"/>
              <a:gd name="T17" fmla="*/ 102 h 161"/>
              <a:gd name="T18" fmla="*/ 1 w 161"/>
              <a:gd name="T19" fmla="*/ 153 h 161"/>
              <a:gd name="T20" fmla="*/ 1 w 161"/>
              <a:gd name="T21" fmla="*/ 160 h 161"/>
              <a:gd name="T22" fmla="*/ 5 w 161"/>
              <a:gd name="T23" fmla="*/ 161 h 161"/>
              <a:gd name="T24" fmla="*/ 8 w 161"/>
              <a:gd name="T25" fmla="*/ 160 h 161"/>
              <a:gd name="T26" fmla="*/ 59 w 161"/>
              <a:gd name="T27" fmla="*/ 109 h 161"/>
              <a:gd name="T28" fmla="*/ 81 w 161"/>
              <a:gd name="T29" fmla="*/ 131 h 161"/>
              <a:gd name="T30" fmla="*/ 103 w 161"/>
              <a:gd name="T31" fmla="*/ 129 h 161"/>
              <a:gd name="T32" fmla="*/ 108 w 161"/>
              <a:gd name="T33" fmla="*/ 86 h 161"/>
              <a:gd name="T34" fmla="*/ 133 w 161"/>
              <a:gd name="T35" fmla="*/ 61 h 161"/>
              <a:gd name="T36" fmla="*/ 136 w 161"/>
              <a:gd name="T37" fmla="*/ 65 h 161"/>
              <a:gd name="T38" fmla="*/ 146 w 161"/>
              <a:gd name="T39" fmla="*/ 69 h 161"/>
              <a:gd name="T40" fmla="*/ 156 w 161"/>
              <a:gd name="T41" fmla="*/ 65 h 161"/>
              <a:gd name="T42" fmla="*/ 156 w 161"/>
              <a:gd name="T43" fmla="*/ 45 h 161"/>
              <a:gd name="T44" fmla="*/ 95 w 161"/>
              <a:gd name="T45" fmla="*/ 124 h 161"/>
              <a:gd name="T46" fmla="*/ 88 w 161"/>
              <a:gd name="T47" fmla="*/ 125 h 161"/>
              <a:gd name="T48" fmla="*/ 62 w 161"/>
              <a:gd name="T49" fmla="*/ 99 h 161"/>
              <a:gd name="T50" fmla="*/ 62 w 161"/>
              <a:gd name="T51" fmla="*/ 99 h 161"/>
              <a:gd name="T52" fmla="*/ 62 w 161"/>
              <a:gd name="T53" fmla="*/ 99 h 161"/>
              <a:gd name="T54" fmla="*/ 36 w 161"/>
              <a:gd name="T55" fmla="*/ 73 h 161"/>
              <a:gd name="T56" fmla="*/ 37 w 161"/>
              <a:gd name="T57" fmla="*/ 66 h 161"/>
              <a:gd name="T58" fmla="*/ 59 w 161"/>
              <a:gd name="T59" fmla="*/ 60 h 161"/>
              <a:gd name="T60" fmla="*/ 73 w 161"/>
              <a:gd name="T61" fmla="*/ 63 h 161"/>
              <a:gd name="T62" fmla="*/ 98 w 161"/>
              <a:gd name="T63" fmla="*/ 88 h 161"/>
              <a:gd name="T64" fmla="*/ 95 w 161"/>
              <a:gd name="T65" fmla="*/ 124 h 161"/>
              <a:gd name="T66" fmla="*/ 102 w 161"/>
              <a:gd name="T67" fmla="*/ 78 h 161"/>
              <a:gd name="T68" fmla="*/ 83 w 161"/>
              <a:gd name="T69" fmla="*/ 59 h 161"/>
              <a:gd name="T70" fmla="*/ 106 w 161"/>
              <a:gd name="T71" fmla="*/ 35 h 161"/>
              <a:gd name="T72" fmla="*/ 126 w 161"/>
              <a:gd name="T73" fmla="*/ 55 h 161"/>
              <a:gd name="T74" fmla="*/ 102 w 161"/>
              <a:gd name="T75" fmla="*/ 78 h 161"/>
              <a:gd name="T76" fmla="*/ 149 w 161"/>
              <a:gd name="T77" fmla="*/ 58 h 161"/>
              <a:gd name="T78" fmla="*/ 143 w 161"/>
              <a:gd name="T79" fmla="*/ 58 h 161"/>
              <a:gd name="T80" fmla="*/ 103 w 161"/>
              <a:gd name="T81" fmla="*/ 18 h 161"/>
              <a:gd name="T82" fmla="*/ 103 w 161"/>
              <a:gd name="T83" fmla="*/ 12 h 161"/>
              <a:gd name="T84" fmla="*/ 109 w 161"/>
              <a:gd name="T85" fmla="*/ 12 h 161"/>
              <a:gd name="T86" fmla="*/ 149 w 161"/>
              <a:gd name="T87" fmla="*/ 52 h 161"/>
              <a:gd name="T88" fmla="*/ 149 w 161"/>
              <a:gd name="T89" fmla="*/ 58 h 1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161" h="161">
                <a:moveTo>
                  <a:pt x="156" y="45"/>
                </a:moveTo>
                <a:cubicBezTo>
                  <a:pt x="116" y="5"/>
                  <a:pt x="116" y="5"/>
                  <a:pt x="116" y="5"/>
                </a:cubicBezTo>
                <a:cubicBezTo>
                  <a:pt x="111" y="0"/>
                  <a:pt x="102" y="0"/>
                  <a:pt x="96" y="5"/>
                </a:cubicBezTo>
                <a:cubicBezTo>
                  <a:pt x="91" y="11"/>
                  <a:pt x="91" y="20"/>
                  <a:pt x="96" y="25"/>
                </a:cubicBezTo>
                <a:cubicBezTo>
                  <a:pt x="100" y="28"/>
                  <a:pt x="100" y="28"/>
                  <a:pt x="100" y="28"/>
                </a:cubicBezTo>
                <a:cubicBezTo>
                  <a:pt x="75" y="53"/>
                  <a:pt x="75" y="53"/>
                  <a:pt x="75" y="53"/>
                </a:cubicBezTo>
                <a:cubicBezTo>
                  <a:pt x="60" y="49"/>
                  <a:pt x="45" y="50"/>
                  <a:pt x="32" y="58"/>
                </a:cubicBezTo>
                <a:cubicBezTo>
                  <a:pt x="24" y="63"/>
                  <a:pt x="24" y="74"/>
                  <a:pt x="30" y="80"/>
                </a:cubicBezTo>
                <a:cubicBezTo>
                  <a:pt x="52" y="102"/>
                  <a:pt x="52" y="102"/>
                  <a:pt x="52" y="102"/>
                </a:cubicBezTo>
                <a:cubicBezTo>
                  <a:pt x="1" y="153"/>
                  <a:pt x="1" y="153"/>
                  <a:pt x="1" y="153"/>
                </a:cubicBezTo>
                <a:cubicBezTo>
                  <a:pt x="0" y="155"/>
                  <a:pt x="0" y="158"/>
                  <a:pt x="1" y="160"/>
                </a:cubicBezTo>
                <a:cubicBezTo>
                  <a:pt x="2" y="161"/>
                  <a:pt x="3" y="161"/>
                  <a:pt x="5" y="161"/>
                </a:cubicBezTo>
                <a:cubicBezTo>
                  <a:pt x="6" y="161"/>
                  <a:pt x="7" y="161"/>
                  <a:pt x="8" y="160"/>
                </a:cubicBezTo>
                <a:cubicBezTo>
                  <a:pt x="59" y="109"/>
                  <a:pt x="59" y="109"/>
                  <a:pt x="59" y="109"/>
                </a:cubicBezTo>
                <a:cubicBezTo>
                  <a:pt x="81" y="131"/>
                  <a:pt x="81" y="131"/>
                  <a:pt x="81" y="131"/>
                </a:cubicBezTo>
                <a:cubicBezTo>
                  <a:pt x="87" y="137"/>
                  <a:pt x="98" y="137"/>
                  <a:pt x="103" y="129"/>
                </a:cubicBezTo>
                <a:cubicBezTo>
                  <a:pt x="111" y="116"/>
                  <a:pt x="112" y="101"/>
                  <a:pt x="108" y="86"/>
                </a:cubicBezTo>
                <a:cubicBezTo>
                  <a:pt x="133" y="61"/>
                  <a:pt x="133" y="61"/>
                  <a:pt x="133" y="61"/>
                </a:cubicBezTo>
                <a:cubicBezTo>
                  <a:pt x="136" y="65"/>
                  <a:pt x="136" y="65"/>
                  <a:pt x="136" y="65"/>
                </a:cubicBezTo>
                <a:cubicBezTo>
                  <a:pt x="139" y="68"/>
                  <a:pt x="142" y="69"/>
                  <a:pt x="146" y="69"/>
                </a:cubicBezTo>
                <a:cubicBezTo>
                  <a:pt x="150" y="69"/>
                  <a:pt x="153" y="68"/>
                  <a:pt x="156" y="65"/>
                </a:cubicBezTo>
                <a:cubicBezTo>
                  <a:pt x="161" y="59"/>
                  <a:pt x="161" y="50"/>
                  <a:pt x="156" y="45"/>
                </a:cubicBezTo>
                <a:close/>
                <a:moveTo>
                  <a:pt x="95" y="124"/>
                </a:moveTo>
                <a:cubicBezTo>
                  <a:pt x="93" y="126"/>
                  <a:pt x="90" y="127"/>
                  <a:pt x="88" y="125"/>
                </a:cubicBezTo>
                <a:cubicBezTo>
                  <a:pt x="62" y="99"/>
                  <a:pt x="62" y="99"/>
                  <a:pt x="62" y="99"/>
                </a:cubicBezTo>
                <a:cubicBezTo>
                  <a:pt x="62" y="99"/>
                  <a:pt x="62" y="99"/>
                  <a:pt x="62" y="99"/>
                </a:cubicBezTo>
                <a:cubicBezTo>
                  <a:pt x="62" y="99"/>
                  <a:pt x="62" y="99"/>
                  <a:pt x="62" y="99"/>
                </a:cubicBezTo>
                <a:cubicBezTo>
                  <a:pt x="36" y="73"/>
                  <a:pt x="36" y="73"/>
                  <a:pt x="36" y="73"/>
                </a:cubicBezTo>
                <a:cubicBezTo>
                  <a:pt x="34" y="71"/>
                  <a:pt x="35" y="68"/>
                  <a:pt x="37" y="66"/>
                </a:cubicBezTo>
                <a:cubicBezTo>
                  <a:pt x="43" y="62"/>
                  <a:pt x="51" y="60"/>
                  <a:pt x="59" y="60"/>
                </a:cubicBezTo>
                <a:cubicBezTo>
                  <a:pt x="64" y="60"/>
                  <a:pt x="69" y="61"/>
                  <a:pt x="73" y="63"/>
                </a:cubicBezTo>
                <a:cubicBezTo>
                  <a:pt x="98" y="88"/>
                  <a:pt x="98" y="88"/>
                  <a:pt x="98" y="88"/>
                </a:cubicBezTo>
                <a:cubicBezTo>
                  <a:pt x="103" y="100"/>
                  <a:pt x="101" y="113"/>
                  <a:pt x="95" y="124"/>
                </a:cubicBezTo>
                <a:close/>
                <a:moveTo>
                  <a:pt x="102" y="78"/>
                </a:moveTo>
                <a:cubicBezTo>
                  <a:pt x="83" y="59"/>
                  <a:pt x="83" y="59"/>
                  <a:pt x="83" y="59"/>
                </a:cubicBezTo>
                <a:cubicBezTo>
                  <a:pt x="106" y="35"/>
                  <a:pt x="106" y="35"/>
                  <a:pt x="106" y="35"/>
                </a:cubicBezTo>
                <a:cubicBezTo>
                  <a:pt x="126" y="55"/>
                  <a:pt x="126" y="55"/>
                  <a:pt x="126" y="55"/>
                </a:cubicBezTo>
                <a:lnTo>
                  <a:pt x="102" y="78"/>
                </a:lnTo>
                <a:close/>
                <a:moveTo>
                  <a:pt x="149" y="58"/>
                </a:moveTo>
                <a:cubicBezTo>
                  <a:pt x="147" y="60"/>
                  <a:pt x="144" y="60"/>
                  <a:pt x="143" y="58"/>
                </a:cubicBezTo>
                <a:cubicBezTo>
                  <a:pt x="103" y="18"/>
                  <a:pt x="103" y="18"/>
                  <a:pt x="103" y="18"/>
                </a:cubicBezTo>
                <a:cubicBezTo>
                  <a:pt x="101" y="17"/>
                  <a:pt x="101" y="14"/>
                  <a:pt x="103" y="12"/>
                </a:cubicBezTo>
                <a:cubicBezTo>
                  <a:pt x="105" y="10"/>
                  <a:pt x="108" y="10"/>
                  <a:pt x="109" y="12"/>
                </a:cubicBezTo>
                <a:cubicBezTo>
                  <a:pt x="149" y="52"/>
                  <a:pt x="149" y="52"/>
                  <a:pt x="149" y="52"/>
                </a:cubicBezTo>
                <a:cubicBezTo>
                  <a:pt x="151" y="53"/>
                  <a:pt x="151" y="56"/>
                  <a:pt x="149" y="5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6" name="Freeform 66">
            <a:extLst>
              <a:ext uri="{FF2B5EF4-FFF2-40B4-BE49-F238E27FC236}">
                <a16:creationId xmlns:a16="http://schemas.microsoft.com/office/drawing/2014/main" xmlns="" id="{A52184AB-3E9A-4032-8266-927BDBFD58CD}"/>
              </a:ext>
            </a:extLst>
          </p:cNvPr>
          <p:cNvSpPr>
            <a:spLocks noEditPoints="1"/>
          </p:cNvSpPr>
          <p:nvPr/>
        </p:nvSpPr>
        <p:spPr bwMode="auto">
          <a:xfrm>
            <a:off x="8701088" y="4083050"/>
            <a:ext cx="468313" cy="544513"/>
          </a:xfrm>
          <a:custGeom>
            <a:avLst/>
            <a:gdLst>
              <a:gd name="T0" fmla="*/ 137 w 139"/>
              <a:gd name="T1" fmla="*/ 21 h 160"/>
              <a:gd name="T2" fmla="*/ 70 w 139"/>
              <a:gd name="T3" fmla="*/ 0 h 160"/>
              <a:gd name="T4" fmla="*/ 2 w 139"/>
              <a:gd name="T5" fmla="*/ 21 h 160"/>
              <a:gd name="T6" fmla="*/ 0 w 139"/>
              <a:gd name="T7" fmla="*/ 25 h 160"/>
              <a:gd name="T8" fmla="*/ 0 w 139"/>
              <a:gd name="T9" fmla="*/ 67 h 160"/>
              <a:gd name="T10" fmla="*/ 19 w 139"/>
              <a:gd name="T11" fmla="*/ 125 h 160"/>
              <a:gd name="T12" fmla="*/ 68 w 139"/>
              <a:gd name="T13" fmla="*/ 160 h 160"/>
              <a:gd name="T14" fmla="*/ 70 w 139"/>
              <a:gd name="T15" fmla="*/ 160 h 160"/>
              <a:gd name="T16" fmla="*/ 71 w 139"/>
              <a:gd name="T17" fmla="*/ 160 h 160"/>
              <a:gd name="T18" fmla="*/ 120 w 139"/>
              <a:gd name="T19" fmla="*/ 125 h 160"/>
              <a:gd name="T20" fmla="*/ 139 w 139"/>
              <a:gd name="T21" fmla="*/ 67 h 160"/>
              <a:gd name="T22" fmla="*/ 139 w 139"/>
              <a:gd name="T23" fmla="*/ 25 h 160"/>
              <a:gd name="T24" fmla="*/ 137 w 139"/>
              <a:gd name="T25" fmla="*/ 21 h 160"/>
              <a:gd name="T26" fmla="*/ 130 w 139"/>
              <a:gd name="T27" fmla="*/ 67 h 160"/>
              <a:gd name="T28" fmla="*/ 70 w 139"/>
              <a:gd name="T29" fmla="*/ 150 h 160"/>
              <a:gd name="T30" fmla="*/ 9 w 139"/>
              <a:gd name="T31" fmla="*/ 67 h 160"/>
              <a:gd name="T32" fmla="*/ 9 w 139"/>
              <a:gd name="T33" fmla="*/ 27 h 160"/>
              <a:gd name="T34" fmla="*/ 130 w 139"/>
              <a:gd name="T35" fmla="*/ 27 h 160"/>
              <a:gd name="T36" fmla="*/ 130 w 139"/>
              <a:gd name="T37" fmla="*/ 67 h 160"/>
              <a:gd name="T38" fmla="*/ 117 w 139"/>
              <a:gd name="T39" fmla="*/ 32 h 160"/>
              <a:gd name="T40" fmla="*/ 70 w 139"/>
              <a:gd name="T41" fmla="*/ 20 h 160"/>
              <a:gd name="T42" fmla="*/ 22 w 139"/>
              <a:gd name="T43" fmla="*/ 32 h 160"/>
              <a:gd name="T44" fmla="*/ 20 w 139"/>
              <a:gd name="T45" fmla="*/ 36 h 160"/>
              <a:gd name="T46" fmla="*/ 20 w 139"/>
              <a:gd name="T47" fmla="*/ 67 h 160"/>
              <a:gd name="T48" fmla="*/ 20 w 139"/>
              <a:gd name="T49" fmla="*/ 76 h 160"/>
              <a:gd name="T50" fmla="*/ 20 w 139"/>
              <a:gd name="T51" fmla="*/ 76 h 160"/>
              <a:gd name="T52" fmla="*/ 68 w 139"/>
              <a:gd name="T53" fmla="*/ 138 h 160"/>
              <a:gd name="T54" fmla="*/ 70 w 139"/>
              <a:gd name="T55" fmla="*/ 139 h 160"/>
              <a:gd name="T56" fmla="*/ 72 w 139"/>
              <a:gd name="T57" fmla="*/ 138 h 160"/>
              <a:gd name="T58" fmla="*/ 119 w 139"/>
              <a:gd name="T59" fmla="*/ 76 h 160"/>
              <a:gd name="T60" fmla="*/ 119 w 139"/>
              <a:gd name="T61" fmla="*/ 76 h 160"/>
              <a:gd name="T62" fmla="*/ 119 w 139"/>
              <a:gd name="T63" fmla="*/ 67 h 160"/>
              <a:gd name="T64" fmla="*/ 119 w 139"/>
              <a:gd name="T65" fmla="*/ 36 h 160"/>
              <a:gd name="T66" fmla="*/ 117 w 139"/>
              <a:gd name="T67" fmla="*/ 32 h 160"/>
              <a:gd name="T68" fmla="*/ 65 w 139"/>
              <a:gd name="T69" fmla="*/ 127 h 160"/>
              <a:gd name="T70" fmla="*/ 31 w 139"/>
              <a:gd name="T71" fmla="*/ 80 h 160"/>
              <a:gd name="T72" fmla="*/ 65 w 139"/>
              <a:gd name="T73" fmla="*/ 80 h 160"/>
              <a:gd name="T74" fmla="*/ 65 w 139"/>
              <a:gd name="T75" fmla="*/ 127 h 160"/>
              <a:gd name="T76" fmla="*/ 65 w 139"/>
              <a:gd name="T77" fmla="*/ 71 h 160"/>
              <a:gd name="T78" fmla="*/ 29 w 139"/>
              <a:gd name="T79" fmla="*/ 71 h 160"/>
              <a:gd name="T80" fmla="*/ 29 w 139"/>
              <a:gd name="T81" fmla="*/ 67 h 160"/>
              <a:gd name="T82" fmla="*/ 29 w 139"/>
              <a:gd name="T83" fmla="*/ 39 h 160"/>
              <a:gd name="T84" fmla="*/ 65 w 139"/>
              <a:gd name="T85" fmla="*/ 30 h 160"/>
              <a:gd name="T86" fmla="*/ 65 w 139"/>
              <a:gd name="T87" fmla="*/ 71 h 160"/>
              <a:gd name="T88" fmla="*/ 74 w 139"/>
              <a:gd name="T89" fmla="*/ 127 h 160"/>
              <a:gd name="T90" fmla="*/ 74 w 139"/>
              <a:gd name="T91" fmla="*/ 80 h 160"/>
              <a:gd name="T92" fmla="*/ 109 w 139"/>
              <a:gd name="T93" fmla="*/ 80 h 160"/>
              <a:gd name="T94" fmla="*/ 74 w 139"/>
              <a:gd name="T95" fmla="*/ 127 h 160"/>
              <a:gd name="T96" fmla="*/ 110 w 139"/>
              <a:gd name="T97" fmla="*/ 67 h 160"/>
              <a:gd name="T98" fmla="*/ 110 w 139"/>
              <a:gd name="T99" fmla="*/ 71 h 160"/>
              <a:gd name="T100" fmla="*/ 74 w 139"/>
              <a:gd name="T101" fmla="*/ 71 h 160"/>
              <a:gd name="T102" fmla="*/ 74 w 139"/>
              <a:gd name="T103" fmla="*/ 30 h 160"/>
              <a:gd name="T104" fmla="*/ 110 w 139"/>
              <a:gd name="T105" fmla="*/ 39 h 160"/>
              <a:gd name="T106" fmla="*/ 110 w 139"/>
              <a:gd name="T107" fmla="*/ 67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39" h="160">
                <a:moveTo>
                  <a:pt x="137" y="21"/>
                </a:moveTo>
                <a:cubicBezTo>
                  <a:pt x="117" y="7"/>
                  <a:pt x="94" y="0"/>
                  <a:pt x="70" y="0"/>
                </a:cubicBezTo>
                <a:cubicBezTo>
                  <a:pt x="45" y="0"/>
                  <a:pt x="22" y="7"/>
                  <a:pt x="2" y="21"/>
                </a:cubicBezTo>
                <a:cubicBezTo>
                  <a:pt x="1" y="22"/>
                  <a:pt x="0" y="23"/>
                  <a:pt x="0" y="25"/>
                </a:cubicBezTo>
                <a:cubicBezTo>
                  <a:pt x="0" y="67"/>
                  <a:pt x="0" y="67"/>
                  <a:pt x="0" y="67"/>
                </a:cubicBezTo>
                <a:cubicBezTo>
                  <a:pt x="0" y="88"/>
                  <a:pt x="7" y="108"/>
                  <a:pt x="19" y="125"/>
                </a:cubicBezTo>
                <a:cubicBezTo>
                  <a:pt x="31" y="142"/>
                  <a:pt x="48" y="154"/>
                  <a:pt x="68" y="160"/>
                </a:cubicBezTo>
                <a:cubicBezTo>
                  <a:pt x="69" y="160"/>
                  <a:pt x="69" y="160"/>
                  <a:pt x="70" y="160"/>
                </a:cubicBezTo>
                <a:cubicBezTo>
                  <a:pt x="70" y="160"/>
                  <a:pt x="71" y="160"/>
                  <a:pt x="71" y="160"/>
                </a:cubicBezTo>
                <a:cubicBezTo>
                  <a:pt x="91" y="154"/>
                  <a:pt x="108" y="142"/>
                  <a:pt x="120" y="125"/>
                </a:cubicBezTo>
                <a:cubicBezTo>
                  <a:pt x="133" y="108"/>
                  <a:pt x="139" y="88"/>
                  <a:pt x="139" y="67"/>
                </a:cubicBezTo>
                <a:cubicBezTo>
                  <a:pt x="139" y="25"/>
                  <a:pt x="139" y="25"/>
                  <a:pt x="139" y="25"/>
                </a:cubicBezTo>
                <a:cubicBezTo>
                  <a:pt x="139" y="23"/>
                  <a:pt x="139" y="22"/>
                  <a:pt x="137" y="21"/>
                </a:cubicBezTo>
                <a:close/>
                <a:moveTo>
                  <a:pt x="130" y="67"/>
                </a:moveTo>
                <a:cubicBezTo>
                  <a:pt x="130" y="105"/>
                  <a:pt x="106" y="139"/>
                  <a:pt x="70" y="150"/>
                </a:cubicBezTo>
                <a:cubicBezTo>
                  <a:pt x="34" y="139"/>
                  <a:pt x="9" y="105"/>
                  <a:pt x="9" y="67"/>
                </a:cubicBezTo>
                <a:cubicBezTo>
                  <a:pt x="9" y="27"/>
                  <a:pt x="9" y="27"/>
                  <a:pt x="9" y="27"/>
                </a:cubicBezTo>
                <a:cubicBezTo>
                  <a:pt x="46" y="3"/>
                  <a:pt x="94" y="3"/>
                  <a:pt x="130" y="27"/>
                </a:cubicBezTo>
                <a:lnTo>
                  <a:pt x="130" y="67"/>
                </a:lnTo>
                <a:close/>
                <a:moveTo>
                  <a:pt x="117" y="32"/>
                </a:moveTo>
                <a:cubicBezTo>
                  <a:pt x="103" y="24"/>
                  <a:pt x="86" y="20"/>
                  <a:pt x="70" y="20"/>
                </a:cubicBezTo>
                <a:cubicBezTo>
                  <a:pt x="53" y="20"/>
                  <a:pt x="37" y="24"/>
                  <a:pt x="22" y="32"/>
                </a:cubicBezTo>
                <a:cubicBezTo>
                  <a:pt x="21" y="33"/>
                  <a:pt x="20" y="34"/>
                  <a:pt x="20" y="36"/>
                </a:cubicBezTo>
                <a:cubicBezTo>
                  <a:pt x="20" y="67"/>
                  <a:pt x="20" y="67"/>
                  <a:pt x="20" y="67"/>
                </a:cubicBezTo>
                <a:cubicBezTo>
                  <a:pt x="20" y="70"/>
                  <a:pt x="20" y="73"/>
                  <a:pt x="20" y="76"/>
                </a:cubicBezTo>
                <a:cubicBezTo>
                  <a:pt x="20" y="76"/>
                  <a:pt x="20" y="76"/>
                  <a:pt x="20" y="76"/>
                </a:cubicBezTo>
                <a:cubicBezTo>
                  <a:pt x="24" y="104"/>
                  <a:pt x="41" y="128"/>
                  <a:pt x="68" y="138"/>
                </a:cubicBezTo>
                <a:cubicBezTo>
                  <a:pt x="68" y="139"/>
                  <a:pt x="69" y="139"/>
                  <a:pt x="70" y="139"/>
                </a:cubicBezTo>
                <a:cubicBezTo>
                  <a:pt x="70" y="139"/>
                  <a:pt x="71" y="139"/>
                  <a:pt x="72" y="138"/>
                </a:cubicBezTo>
                <a:cubicBezTo>
                  <a:pt x="98" y="128"/>
                  <a:pt x="116" y="104"/>
                  <a:pt x="119" y="76"/>
                </a:cubicBezTo>
                <a:cubicBezTo>
                  <a:pt x="119" y="76"/>
                  <a:pt x="119" y="76"/>
                  <a:pt x="119" y="76"/>
                </a:cubicBezTo>
                <a:cubicBezTo>
                  <a:pt x="119" y="73"/>
                  <a:pt x="119" y="70"/>
                  <a:pt x="119" y="67"/>
                </a:cubicBezTo>
                <a:cubicBezTo>
                  <a:pt x="119" y="36"/>
                  <a:pt x="119" y="36"/>
                  <a:pt x="119" y="36"/>
                </a:cubicBezTo>
                <a:cubicBezTo>
                  <a:pt x="119" y="34"/>
                  <a:pt x="118" y="33"/>
                  <a:pt x="117" y="32"/>
                </a:cubicBezTo>
                <a:close/>
                <a:moveTo>
                  <a:pt x="65" y="127"/>
                </a:moveTo>
                <a:cubicBezTo>
                  <a:pt x="47" y="117"/>
                  <a:pt x="34" y="100"/>
                  <a:pt x="31" y="80"/>
                </a:cubicBezTo>
                <a:cubicBezTo>
                  <a:pt x="65" y="80"/>
                  <a:pt x="65" y="80"/>
                  <a:pt x="65" y="80"/>
                </a:cubicBezTo>
                <a:lnTo>
                  <a:pt x="65" y="127"/>
                </a:lnTo>
                <a:close/>
                <a:moveTo>
                  <a:pt x="65" y="71"/>
                </a:moveTo>
                <a:cubicBezTo>
                  <a:pt x="29" y="71"/>
                  <a:pt x="29" y="71"/>
                  <a:pt x="29" y="71"/>
                </a:cubicBezTo>
                <a:cubicBezTo>
                  <a:pt x="29" y="70"/>
                  <a:pt x="29" y="68"/>
                  <a:pt x="29" y="67"/>
                </a:cubicBezTo>
                <a:cubicBezTo>
                  <a:pt x="29" y="39"/>
                  <a:pt x="29" y="39"/>
                  <a:pt x="29" y="39"/>
                </a:cubicBezTo>
                <a:cubicBezTo>
                  <a:pt x="40" y="33"/>
                  <a:pt x="53" y="30"/>
                  <a:pt x="65" y="30"/>
                </a:cubicBezTo>
                <a:lnTo>
                  <a:pt x="65" y="71"/>
                </a:lnTo>
                <a:close/>
                <a:moveTo>
                  <a:pt x="74" y="127"/>
                </a:moveTo>
                <a:cubicBezTo>
                  <a:pt x="74" y="80"/>
                  <a:pt x="74" y="80"/>
                  <a:pt x="74" y="80"/>
                </a:cubicBezTo>
                <a:cubicBezTo>
                  <a:pt x="109" y="80"/>
                  <a:pt x="109" y="80"/>
                  <a:pt x="109" y="80"/>
                </a:cubicBezTo>
                <a:cubicBezTo>
                  <a:pt x="105" y="100"/>
                  <a:pt x="92" y="117"/>
                  <a:pt x="74" y="127"/>
                </a:cubicBezTo>
                <a:close/>
                <a:moveTo>
                  <a:pt x="110" y="67"/>
                </a:moveTo>
                <a:cubicBezTo>
                  <a:pt x="110" y="68"/>
                  <a:pt x="110" y="70"/>
                  <a:pt x="110" y="71"/>
                </a:cubicBezTo>
                <a:cubicBezTo>
                  <a:pt x="74" y="71"/>
                  <a:pt x="74" y="71"/>
                  <a:pt x="74" y="71"/>
                </a:cubicBezTo>
                <a:cubicBezTo>
                  <a:pt x="74" y="30"/>
                  <a:pt x="74" y="30"/>
                  <a:pt x="74" y="30"/>
                </a:cubicBezTo>
                <a:cubicBezTo>
                  <a:pt x="87" y="30"/>
                  <a:pt x="99" y="33"/>
                  <a:pt x="110" y="39"/>
                </a:cubicBezTo>
                <a:lnTo>
                  <a:pt x="110" y="6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7" name="Freeform 67">
            <a:extLst>
              <a:ext uri="{FF2B5EF4-FFF2-40B4-BE49-F238E27FC236}">
                <a16:creationId xmlns:a16="http://schemas.microsoft.com/office/drawing/2014/main" xmlns="" id="{6F5437BD-4AAF-45E4-995F-3DCB788B295B}"/>
              </a:ext>
            </a:extLst>
          </p:cNvPr>
          <p:cNvSpPr>
            <a:spLocks noEditPoints="1"/>
          </p:cNvSpPr>
          <p:nvPr/>
        </p:nvSpPr>
        <p:spPr bwMode="auto">
          <a:xfrm>
            <a:off x="8659813" y="4764088"/>
            <a:ext cx="539750" cy="404813"/>
          </a:xfrm>
          <a:custGeom>
            <a:avLst/>
            <a:gdLst>
              <a:gd name="T0" fmla="*/ 158 w 160"/>
              <a:gd name="T1" fmla="*/ 37 h 119"/>
              <a:gd name="T2" fmla="*/ 80 w 160"/>
              <a:gd name="T3" fmla="*/ 0 h 119"/>
              <a:gd name="T4" fmla="*/ 37 w 160"/>
              <a:gd name="T5" fmla="*/ 11 h 119"/>
              <a:gd name="T6" fmla="*/ 2 w 160"/>
              <a:gd name="T7" fmla="*/ 37 h 119"/>
              <a:gd name="T8" fmla="*/ 1 w 160"/>
              <a:gd name="T9" fmla="*/ 43 h 119"/>
              <a:gd name="T10" fmla="*/ 8 w 160"/>
              <a:gd name="T11" fmla="*/ 43 h 119"/>
              <a:gd name="T12" fmla="*/ 80 w 160"/>
              <a:gd name="T13" fmla="*/ 9 h 119"/>
              <a:gd name="T14" fmla="*/ 152 w 160"/>
              <a:gd name="T15" fmla="*/ 43 h 119"/>
              <a:gd name="T16" fmla="*/ 155 w 160"/>
              <a:gd name="T17" fmla="*/ 45 h 119"/>
              <a:gd name="T18" fmla="*/ 159 w 160"/>
              <a:gd name="T19" fmla="*/ 43 h 119"/>
              <a:gd name="T20" fmla="*/ 158 w 160"/>
              <a:gd name="T21" fmla="*/ 37 h 119"/>
              <a:gd name="T22" fmla="*/ 159 w 160"/>
              <a:gd name="T23" fmla="*/ 67 h 119"/>
              <a:gd name="T24" fmla="*/ 136 w 160"/>
              <a:gd name="T25" fmla="*/ 44 h 119"/>
              <a:gd name="T26" fmla="*/ 111 w 160"/>
              <a:gd name="T27" fmla="*/ 27 h 119"/>
              <a:gd name="T28" fmla="*/ 80 w 160"/>
              <a:gd name="T29" fmla="*/ 20 h 119"/>
              <a:gd name="T30" fmla="*/ 49 w 160"/>
              <a:gd name="T31" fmla="*/ 27 h 119"/>
              <a:gd name="T32" fmla="*/ 24 w 160"/>
              <a:gd name="T33" fmla="*/ 44 h 119"/>
              <a:gd name="T34" fmla="*/ 1 w 160"/>
              <a:gd name="T35" fmla="*/ 67 h 119"/>
              <a:gd name="T36" fmla="*/ 1 w 160"/>
              <a:gd name="T37" fmla="*/ 73 h 119"/>
              <a:gd name="T38" fmla="*/ 24 w 160"/>
              <a:gd name="T39" fmla="*/ 96 h 119"/>
              <a:gd name="T40" fmla="*/ 49 w 160"/>
              <a:gd name="T41" fmla="*/ 112 h 119"/>
              <a:gd name="T42" fmla="*/ 80 w 160"/>
              <a:gd name="T43" fmla="*/ 119 h 119"/>
              <a:gd name="T44" fmla="*/ 111 w 160"/>
              <a:gd name="T45" fmla="*/ 112 h 119"/>
              <a:gd name="T46" fmla="*/ 136 w 160"/>
              <a:gd name="T47" fmla="*/ 96 h 119"/>
              <a:gd name="T48" fmla="*/ 159 w 160"/>
              <a:gd name="T49" fmla="*/ 73 h 119"/>
              <a:gd name="T50" fmla="*/ 159 w 160"/>
              <a:gd name="T51" fmla="*/ 67 h 119"/>
              <a:gd name="T52" fmla="*/ 130 w 160"/>
              <a:gd name="T53" fmla="*/ 89 h 119"/>
              <a:gd name="T54" fmla="*/ 80 w 160"/>
              <a:gd name="T55" fmla="*/ 110 h 119"/>
              <a:gd name="T56" fmla="*/ 30 w 160"/>
              <a:gd name="T57" fmla="*/ 89 h 119"/>
              <a:gd name="T58" fmla="*/ 11 w 160"/>
              <a:gd name="T59" fmla="*/ 70 h 119"/>
              <a:gd name="T60" fmla="*/ 30 w 160"/>
              <a:gd name="T61" fmla="*/ 51 h 119"/>
              <a:gd name="T62" fmla="*/ 80 w 160"/>
              <a:gd name="T63" fmla="*/ 29 h 119"/>
              <a:gd name="T64" fmla="*/ 130 w 160"/>
              <a:gd name="T65" fmla="*/ 51 h 119"/>
              <a:gd name="T66" fmla="*/ 149 w 160"/>
              <a:gd name="T67" fmla="*/ 70 h 119"/>
              <a:gd name="T68" fmla="*/ 130 w 160"/>
              <a:gd name="T69" fmla="*/ 89 h 119"/>
              <a:gd name="T70" fmla="*/ 80 w 160"/>
              <a:gd name="T71" fmla="*/ 40 h 119"/>
              <a:gd name="T72" fmla="*/ 50 w 160"/>
              <a:gd name="T73" fmla="*/ 70 h 119"/>
              <a:gd name="T74" fmla="*/ 80 w 160"/>
              <a:gd name="T75" fmla="*/ 99 h 119"/>
              <a:gd name="T76" fmla="*/ 110 w 160"/>
              <a:gd name="T77" fmla="*/ 70 h 119"/>
              <a:gd name="T78" fmla="*/ 80 w 160"/>
              <a:gd name="T79" fmla="*/ 40 h 119"/>
              <a:gd name="T80" fmla="*/ 80 w 160"/>
              <a:gd name="T81" fmla="*/ 90 h 119"/>
              <a:gd name="T82" fmla="*/ 60 w 160"/>
              <a:gd name="T83" fmla="*/ 70 h 119"/>
              <a:gd name="T84" fmla="*/ 80 w 160"/>
              <a:gd name="T85" fmla="*/ 49 h 119"/>
              <a:gd name="T86" fmla="*/ 100 w 160"/>
              <a:gd name="T87" fmla="*/ 70 h 119"/>
              <a:gd name="T88" fmla="*/ 80 w 160"/>
              <a:gd name="T89" fmla="*/ 90 h 119"/>
              <a:gd name="T90" fmla="*/ 80 w 160"/>
              <a:gd name="T91" fmla="*/ 60 h 119"/>
              <a:gd name="T92" fmla="*/ 70 w 160"/>
              <a:gd name="T93" fmla="*/ 70 h 119"/>
              <a:gd name="T94" fmla="*/ 80 w 160"/>
              <a:gd name="T95" fmla="*/ 79 h 119"/>
              <a:gd name="T96" fmla="*/ 90 w 160"/>
              <a:gd name="T97" fmla="*/ 70 h 119"/>
              <a:gd name="T98" fmla="*/ 80 w 160"/>
              <a:gd name="T99" fmla="*/ 60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60" h="119">
                <a:moveTo>
                  <a:pt x="158" y="37"/>
                </a:moveTo>
                <a:cubicBezTo>
                  <a:pt x="144" y="23"/>
                  <a:pt x="115" y="0"/>
                  <a:pt x="80" y="0"/>
                </a:cubicBezTo>
                <a:cubicBezTo>
                  <a:pt x="66" y="0"/>
                  <a:pt x="52" y="4"/>
                  <a:pt x="37" y="11"/>
                </a:cubicBezTo>
                <a:cubicBezTo>
                  <a:pt x="25" y="17"/>
                  <a:pt x="13" y="26"/>
                  <a:pt x="2" y="37"/>
                </a:cubicBezTo>
                <a:cubicBezTo>
                  <a:pt x="0" y="38"/>
                  <a:pt x="0" y="41"/>
                  <a:pt x="1" y="43"/>
                </a:cubicBezTo>
                <a:cubicBezTo>
                  <a:pt x="3" y="45"/>
                  <a:pt x="6" y="45"/>
                  <a:pt x="8" y="43"/>
                </a:cubicBezTo>
                <a:cubicBezTo>
                  <a:pt x="31" y="22"/>
                  <a:pt x="57" y="9"/>
                  <a:pt x="80" y="9"/>
                </a:cubicBezTo>
                <a:cubicBezTo>
                  <a:pt x="112" y="9"/>
                  <a:pt x="139" y="31"/>
                  <a:pt x="152" y="43"/>
                </a:cubicBezTo>
                <a:cubicBezTo>
                  <a:pt x="153" y="44"/>
                  <a:pt x="154" y="45"/>
                  <a:pt x="155" y="45"/>
                </a:cubicBezTo>
                <a:cubicBezTo>
                  <a:pt x="156" y="45"/>
                  <a:pt x="158" y="44"/>
                  <a:pt x="159" y="43"/>
                </a:cubicBezTo>
                <a:cubicBezTo>
                  <a:pt x="160" y="41"/>
                  <a:pt x="160" y="38"/>
                  <a:pt x="158" y="37"/>
                </a:cubicBezTo>
                <a:close/>
                <a:moveTo>
                  <a:pt x="159" y="67"/>
                </a:moveTo>
                <a:cubicBezTo>
                  <a:pt x="159" y="66"/>
                  <a:pt x="150" y="55"/>
                  <a:pt x="136" y="44"/>
                </a:cubicBezTo>
                <a:cubicBezTo>
                  <a:pt x="128" y="37"/>
                  <a:pt x="120" y="31"/>
                  <a:pt x="111" y="27"/>
                </a:cubicBezTo>
                <a:cubicBezTo>
                  <a:pt x="101" y="23"/>
                  <a:pt x="90" y="20"/>
                  <a:pt x="80" y="20"/>
                </a:cubicBezTo>
                <a:cubicBezTo>
                  <a:pt x="70" y="20"/>
                  <a:pt x="59" y="23"/>
                  <a:pt x="49" y="27"/>
                </a:cubicBezTo>
                <a:cubicBezTo>
                  <a:pt x="40" y="31"/>
                  <a:pt x="32" y="37"/>
                  <a:pt x="24" y="44"/>
                </a:cubicBezTo>
                <a:cubicBezTo>
                  <a:pt x="10" y="55"/>
                  <a:pt x="1" y="66"/>
                  <a:pt x="1" y="67"/>
                </a:cubicBezTo>
                <a:cubicBezTo>
                  <a:pt x="0" y="69"/>
                  <a:pt x="0" y="71"/>
                  <a:pt x="1" y="73"/>
                </a:cubicBezTo>
                <a:cubicBezTo>
                  <a:pt x="1" y="73"/>
                  <a:pt x="10" y="84"/>
                  <a:pt x="24" y="96"/>
                </a:cubicBezTo>
                <a:cubicBezTo>
                  <a:pt x="32" y="103"/>
                  <a:pt x="40" y="108"/>
                  <a:pt x="49" y="112"/>
                </a:cubicBezTo>
                <a:cubicBezTo>
                  <a:pt x="59" y="117"/>
                  <a:pt x="70" y="119"/>
                  <a:pt x="80" y="119"/>
                </a:cubicBezTo>
                <a:cubicBezTo>
                  <a:pt x="90" y="119"/>
                  <a:pt x="101" y="117"/>
                  <a:pt x="111" y="112"/>
                </a:cubicBezTo>
                <a:cubicBezTo>
                  <a:pt x="120" y="108"/>
                  <a:pt x="128" y="103"/>
                  <a:pt x="136" y="96"/>
                </a:cubicBezTo>
                <a:cubicBezTo>
                  <a:pt x="150" y="84"/>
                  <a:pt x="159" y="73"/>
                  <a:pt x="159" y="73"/>
                </a:cubicBezTo>
                <a:cubicBezTo>
                  <a:pt x="160" y="71"/>
                  <a:pt x="160" y="69"/>
                  <a:pt x="159" y="67"/>
                </a:cubicBezTo>
                <a:close/>
                <a:moveTo>
                  <a:pt x="130" y="89"/>
                </a:moveTo>
                <a:cubicBezTo>
                  <a:pt x="118" y="98"/>
                  <a:pt x="100" y="110"/>
                  <a:pt x="80" y="110"/>
                </a:cubicBezTo>
                <a:cubicBezTo>
                  <a:pt x="60" y="110"/>
                  <a:pt x="42" y="98"/>
                  <a:pt x="30" y="89"/>
                </a:cubicBezTo>
                <a:cubicBezTo>
                  <a:pt x="21" y="81"/>
                  <a:pt x="14" y="74"/>
                  <a:pt x="11" y="70"/>
                </a:cubicBezTo>
                <a:cubicBezTo>
                  <a:pt x="14" y="66"/>
                  <a:pt x="21" y="58"/>
                  <a:pt x="30" y="51"/>
                </a:cubicBezTo>
                <a:cubicBezTo>
                  <a:pt x="42" y="41"/>
                  <a:pt x="60" y="29"/>
                  <a:pt x="80" y="29"/>
                </a:cubicBezTo>
                <a:cubicBezTo>
                  <a:pt x="100" y="29"/>
                  <a:pt x="118" y="41"/>
                  <a:pt x="130" y="51"/>
                </a:cubicBezTo>
                <a:cubicBezTo>
                  <a:pt x="139" y="58"/>
                  <a:pt x="146" y="66"/>
                  <a:pt x="149" y="70"/>
                </a:cubicBezTo>
                <a:cubicBezTo>
                  <a:pt x="146" y="74"/>
                  <a:pt x="139" y="81"/>
                  <a:pt x="130" y="89"/>
                </a:cubicBezTo>
                <a:close/>
                <a:moveTo>
                  <a:pt x="80" y="40"/>
                </a:moveTo>
                <a:cubicBezTo>
                  <a:pt x="64" y="40"/>
                  <a:pt x="50" y="53"/>
                  <a:pt x="50" y="70"/>
                </a:cubicBezTo>
                <a:cubicBezTo>
                  <a:pt x="50" y="86"/>
                  <a:pt x="64" y="99"/>
                  <a:pt x="80" y="99"/>
                </a:cubicBezTo>
                <a:cubicBezTo>
                  <a:pt x="96" y="99"/>
                  <a:pt x="110" y="86"/>
                  <a:pt x="110" y="70"/>
                </a:cubicBezTo>
                <a:cubicBezTo>
                  <a:pt x="110" y="53"/>
                  <a:pt x="96" y="40"/>
                  <a:pt x="80" y="40"/>
                </a:cubicBezTo>
                <a:close/>
                <a:moveTo>
                  <a:pt x="80" y="90"/>
                </a:moveTo>
                <a:cubicBezTo>
                  <a:pt x="69" y="90"/>
                  <a:pt x="60" y="81"/>
                  <a:pt x="60" y="70"/>
                </a:cubicBezTo>
                <a:cubicBezTo>
                  <a:pt x="60" y="58"/>
                  <a:pt x="69" y="49"/>
                  <a:pt x="80" y="49"/>
                </a:cubicBezTo>
                <a:cubicBezTo>
                  <a:pt x="91" y="49"/>
                  <a:pt x="100" y="58"/>
                  <a:pt x="100" y="70"/>
                </a:cubicBezTo>
                <a:cubicBezTo>
                  <a:pt x="100" y="81"/>
                  <a:pt x="91" y="90"/>
                  <a:pt x="80" y="90"/>
                </a:cubicBezTo>
                <a:close/>
                <a:moveTo>
                  <a:pt x="80" y="60"/>
                </a:moveTo>
                <a:cubicBezTo>
                  <a:pt x="75" y="60"/>
                  <a:pt x="70" y="64"/>
                  <a:pt x="70" y="70"/>
                </a:cubicBezTo>
                <a:cubicBezTo>
                  <a:pt x="70" y="75"/>
                  <a:pt x="75" y="79"/>
                  <a:pt x="80" y="79"/>
                </a:cubicBezTo>
                <a:cubicBezTo>
                  <a:pt x="85" y="79"/>
                  <a:pt x="90" y="75"/>
                  <a:pt x="90" y="70"/>
                </a:cubicBezTo>
                <a:cubicBezTo>
                  <a:pt x="90" y="64"/>
                  <a:pt x="85" y="60"/>
                  <a:pt x="80" y="6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8" name="Freeform 68">
            <a:extLst>
              <a:ext uri="{FF2B5EF4-FFF2-40B4-BE49-F238E27FC236}">
                <a16:creationId xmlns:a16="http://schemas.microsoft.com/office/drawing/2014/main" xmlns="" id="{A2ED6123-1072-4D8C-B684-33FB161B9B19}"/>
              </a:ext>
            </a:extLst>
          </p:cNvPr>
          <p:cNvSpPr>
            <a:spLocks noEditPoints="1"/>
          </p:cNvSpPr>
          <p:nvPr/>
        </p:nvSpPr>
        <p:spPr bwMode="auto">
          <a:xfrm>
            <a:off x="8659813" y="5334000"/>
            <a:ext cx="539750" cy="476250"/>
          </a:xfrm>
          <a:custGeom>
            <a:avLst/>
            <a:gdLst>
              <a:gd name="T0" fmla="*/ 148 w 160"/>
              <a:gd name="T1" fmla="*/ 13 h 140"/>
              <a:gd name="T2" fmla="*/ 118 w 160"/>
              <a:gd name="T3" fmla="*/ 0 h 140"/>
              <a:gd name="T4" fmla="*/ 84 w 160"/>
              <a:gd name="T5" fmla="*/ 18 h 140"/>
              <a:gd name="T6" fmla="*/ 80 w 160"/>
              <a:gd name="T7" fmla="*/ 25 h 140"/>
              <a:gd name="T8" fmla="*/ 76 w 160"/>
              <a:gd name="T9" fmla="*/ 18 h 140"/>
              <a:gd name="T10" fmla="*/ 42 w 160"/>
              <a:gd name="T11" fmla="*/ 0 h 140"/>
              <a:gd name="T12" fmla="*/ 12 w 160"/>
              <a:gd name="T13" fmla="*/ 13 h 140"/>
              <a:gd name="T14" fmla="*/ 0 w 160"/>
              <a:gd name="T15" fmla="*/ 44 h 140"/>
              <a:gd name="T16" fmla="*/ 37 w 160"/>
              <a:gd name="T17" fmla="*/ 99 h 140"/>
              <a:gd name="T18" fmla="*/ 76 w 160"/>
              <a:gd name="T19" fmla="*/ 138 h 140"/>
              <a:gd name="T20" fmla="*/ 80 w 160"/>
              <a:gd name="T21" fmla="*/ 140 h 140"/>
              <a:gd name="T22" fmla="*/ 84 w 160"/>
              <a:gd name="T23" fmla="*/ 138 h 140"/>
              <a:gd name="T24" fmla="*/ 123 w 160"/>
              <a:gd name="T25" fmla="*/ 99 h 140"/>
              <a:gd name="T26" fmla="*/ 160 w 160"/>
              <a:gd name="T27" fmla="*/ 44 h 140"/>
              <a:gd name="T28" fmla="*/ 148 w 160"/>
              <a:gd name="T29" fmla="*/ 13 h 140"/>
              <a:gd name="T30" fmla="*/ 117 w 160"/>
              <a:gd name="T31" fmla="*/ 92 h 140"/>
              <a:gd name="T32" fmla="*/ 80 w 160"/>
              <a:gd name="T33" fmla="*/ 128 h 140"/>
              <a:gd name="T34" fmla="*/ 43 w 160"/>
              <a:gd name="T35" fmla="*/ 92 h 140"/>
              <a:gd name="T36" fmla="*/ 9 w 160"/>
              <a:gd name="T37" fmla="*/ 44 h 140"/>
              <a:gd name="T38" fmla="*/ 42 w 160"/>
              <a:gd name="T39" fmla="*/ 9 h 140"/>
              <a:gd name="T40" fmla="*/ 68 w 160"/>
              <a:gd name="T41" fmla="*/ 23 h 140"/>
              <a:gd name="T42" fmla="*/ 75 w 160"/>
              <a:gd name="T43" fmla="*/ 38 h 140"/>
              <a:gd name="T44" fmla="*/ 80 w 160"/>
              <a:gd name="T45" fmla="*/ 42 h 140"/>
              <a:gd name="T46" fmla="*/ 85 w 160"/>
              <a:gd name="T47" fmla="*/ 38 h 140"/>
              <a:gd name="T48" fmla="*/ 118 w 160"/>
              <a:gd name="T49" fmla="*/ 9 h 140"/>
              <a:gd name="T50" fmla="*/ 151 w 160"/>
              <a:gd name="T51" fmla="*/ 44 h 140"/>
              <a:gd name="T52" fmla="*/ 117 w 160"/>
              <a:gd name="T53" fmla="*/ 92 h 1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60" h="140">
                <a:moveTo>
                  <a:pt x="148" y="13"/>
                </a:moveTo>
                <a:cubicBezTo>
                  <a:pt x="141" y="5"/>
                  <a:pt x="130" y="0"/>
                  <a:pt x="118" y="0"/>
                </a:cubicBezTo>
                <a:cubicBezTo>
                  <a:pt x="105" y="0"/>
                  <a:pt x="93" y="6"/>
                  <a:pt x="84" y="18"/>
                </a:cubicBezTo>
                <a:cubicBezTo>
                  <a:pt x="83" y="21"/>
                  <a:pt x="81" y="23"/>
                  <a:pt x="80" y="25"/>
                </a:cubicBezTo>
                <a:cubicBezTo>
                  <a:pt x="79" y="23"/>
                  <a:pt x="77" y="21"/>
                  <a:pt x="76" y="18"/>
                </a:cubicBezTo>
                <a:cubicBezTo>
                  <a:pt x="67" y="6"/>
                  <a:pt x="55" y="0"/>
                  <a:pt x="42" y="0"/>
                </a:cubicBezTo>
                <a:cubicBezTo>
                  <a:pt x="30" y="0"/>
                  <a:pt x="19" y="5"/>
                  <a:pt x="12" y="13"/>
                </a:cubicBezTo>
                <a:cubicBezTo>
                  <a:pt x="4" y="21"/>
                  <a:pt x="0" y="32"/>
                  <a:pt x="0" y="44"/>
                </a:cubicBezTo>
                <a:cubicBezTo>
                  <a:pt x="0" y="66"/>
                  <a:pt x="16" y="81"/>
                  <a:pt x="37" y="99"/>
                </a:cubicBezTo>
                <a:cubicBezTo>
                  <a:pt x="49" y="110"/>
                  <a:pt x="63" y="122"/>
                  <a:pt x="76" y="138"/>
                </a:cubicBezTo>
                <a:cubicBezTo>
                  <a:pt x="77" y="139"/>
                  <a:pt x="79" y="140"/>
                  <a:pt x="80" y="140"/>
                </a:cubicBezTo>
                <a:cubicBezTo>
                  <a:pt x="81" y="140"/>
                  <a:pt x="83" y="139"/>
                  <a:pt x="84" y="138"/>
                </a:cubicBezTo>
                <a:cubicBezTo>
                  <a:pt x="97" y="122"/>
                  <a:pt x="111" y="110"/>
                  <a:pt x="123" y="99"/>
                </a:cubicBezTo>
                <a:cubicBezTo>
                  <a:pt x="144" y="81"/>
                  <a:pt x="160" y="66"/>
                  <a:pt x="160" y="44"/>
                </a:cubicBezTo>
                <a:cubicBezTo>
                  <a:pt x="160" y="32"/>
                  <a:pt x="156" y="21"/>
                  <a:pt x="148" y="13"/>
                </a:cubicBezTo>
                <a:close/>
                <a:moveTo>
                  <a:pt x="117" y="92"/>
                </a:moveTo>
                <a:cubicBezTo>
                  <a:pt x="105" y="102"/>
                  <a:pt x="93" y="114"/>
                  <a:pt x="80" y="128"/>
                </a:cubicBezTo>
                <a:cubicBezTo>
                  <a:pt x="67" y="114"/>
                  <a:pt x="55" y="102"/>
                  <a:pt x="43" y="92"/>
                </a:cubicBezTo>
                <a:cubicBezTo>
                  <a:pt x="24" y="75"/>
                  <a:pt x="9" y="62"/>
                  <a:pt x="9" y="44"/>
                </a:cubicBezTo>
                <a:cubicBezTo>
                  <a:pt x="9" y="24"/>
                  <a:pt x="23" y="9"/>
                  <a:pt x="42" y="9"/>
                </a:cubicBezTo>
                <a:cubicBezTo>
                  <a:pt x="52" y="9"/>
                  <a:pt x="61" y="14"/>
                  <a:pt x="68" y="23"/>
                </a:cubicBezTo>
                <a:cubicBezTo>
                  <a:pt x="73" y="31"/>
                  <a:pt x="75" y="38"/>
                  <a:pt x="75" y="38"/>
                </a:cubicBezTo>
                <a:cubicBezTo>
                  <a:pt x="76" y="40"/>
                  <a:pt x="78" y="42"/>
                  <a:pt x="80" y="42"/>
                </a:cubicBezTo>
                <a:cubicBezTo>
                  <a:pt x="82" y="42"/>
                  <a:pt x="84" y="40"/>
                  <a:pt x="85" y="38"/>
                </a:cubicBezTo>
                <a:cubicBezTo>
                  <a:pt x="85" y="38"/>
                  <a:pt x="93" y="9"/>
                  <a:pt x="118" y="9"/>
                </a:cubicBezTo>
                <a:cubicBezTo>
                  <a:pt x="137" y="9"/>
                  <a:pt x="151" y="24"/>
                  <a:pt x="151" y="44"/>
                </a:cubicBezTo>
                <a:cubicBezTo>
                  <a:pt x="151" y="62"/>
                  <a:pt x="136" y="75"/>
                  <a:pt x="117" y="9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9" name="Freeform 69">
            <a:extLst>
              <a:ext uri="{FF2B5EF4-FFF2-40B4-BE49-F238E27FC236}">
                <a16:creationId xmlns:a16="http://schemas.microsoft.com/office/drawing/2014/main" xmlns="" id="{F8337178-A043-49ED-8E84-871D1484473D}"/>
              </a:ext>
            </a:extLst>
          </p:cNvPr>
          <p:cNvSpPr>
            <a:spLocks noEditPoints="1"/>
          </p:cNvSpPr>
          <p:nvPr/>
        </p:nvSpPr>
        <p:spPr bwMode="auto">
          <a:xfrm>
            <a:off x="9618663" y="1020763"/>
            <a:ext cx="522288" cy="546100"/>
          </a:xfrm>
          <a:custGeom>
            <a:avLst/>
            <a:gdLst>
              <a:gd name="T0" fmla="*/ 140 w 155"/>
              <a:gd name="T1" fmla="*/ 71 h 161"/>
              <a:gd name="T2" fmla="*/ 113 w 155"/>
              <a:gd name="T3" fmla="*/ 71 h 161"/>
              <a:gd name="T4" fmla="*/ 120 w 155"/>
              <a:gd name="T5" fmla="*/ 45 h 161"/>
              <a:gd name="T6" fmla="*/ 114 w 155"/>
              <a:gd name="T7" fmla="*/ 32 h 161"/>
              <a:gd name="T8" fmla="*/ 100 w 155"/>
              <a:gd name="T9" fmla="*/ 26 h 161"/>
              <a:gd name="T10" fmla="*/ 49 w 155"/>
              <a:gd name="T11" fmla="*/ 79 h 161"/>
              <a:gd name="T12" fmla="*/ 45 w 155"/>
              <a:gd name="T13" fmla="*/ 71 h 161"/>
              <a:gd name="T14" fmla="*/ 0 w 155"/>
              <a:gd name="T15" fmla="*/ 76 h 161"/>
              <a:gd name="T16" fmla="*/ 5 w 155"/>
              <a:gd name="T17" fmla="*/ 161 h 161"/>
              <a:gd name="T18" fmla="*/ 48 w 155"/>
              <a:gd name="T19" fmla="*/ 153 h 161"/>
              <a:gd name="T20" fmla="*/ 105 w 155"/>
              <a:gd name="T21" fmla="*/ 161 h 161"/>
              <a:gd name="T22" fmla="*/ 130 w 155"/>
              <a:gd name="T23" fmla="*/ 161 h 161"/>
              <a:gd name="T24" fmla="*/ 142 w 155"/>
              <a:gd name="T25" fmla="*/ 139 h 161"/>
              <a:gd name="T26" fmla="*/ 147 w 155"/>
              <a:gd name="T27" fmla="*/ 119 h 161"/>
              <a:gd name="T28" fmla="*/ 151 w 155"/>
              <a:gd name="T29" fmla="*/ 96 h 161"/>
              <a:gd name="T30" fmla="*/ 40 w 155"/>
              <a:gd name="T31" fmla="*/ 146 h 161"/>
              <a:gd name="T32" fmla="*/ 29 w 155"/>
              <a:gd name="T33" fmla="*/ 152 h 161"/>
              <a:gd name="T34" fmla="*/ 25 w 155"/>
              <a:gd name="T35" fmla="*/ 132 h 161"/>
              <a:gd name="T36" fmla="*/ 20 w 155"/>
              <a:gd name="T37" fmla="*/ 152 h 161"/>
              <a:gd name="T38" fmla="*/ 9 w 155"/>
              <a:gd name="T39" fmla="*/ 81 h 161"/>
              <a:gd name="T40" fmla="*/ 40 w 155"/>
              <a:gd name="T41" fmla="*/ 146 h 161"/>
              <a:gd name="T42" fmla="*/ 135 w 155"/>
              <a:gd name="T43" fmla="*/ 101 h 161"/>
              <a:gd name="T44" fmla="*/ 145 w 155"/>
              <a:gd name="T45" fmla="*/ 106 h 161"/>
              <a:gd name="T46" fmla="*/ 135 w 155"/>
              <a:gd name="T47" fmla="*/ 111 h 161"/>
              <a:gd name="T48" fmla="*/ 130 w 155"/>
              <a:gd name="T49" fmla="*/ 111 h 161"/>
              <a:gd name="T50" fmla="*/ 130 w 155"/>
              <a:gd name="T51" fmla="*/ 121 h 161"/>
              <a:gd name="T52" fmla="*/ 140 w 155"/>
              <a:gd name="T53" fmla="*/ 126 h 161"/>
              <a:gd name="T54" fmla="*/ 130 w 155"/>
              <a:gd name="T55" fmla="*/ 131 h 161"/>
              <a:gd name="T56" fmla="*/ 130 w 155"/>
              <a:gd name="T57" fmla="*/ 141 h 161"/>
              <a:gd name="T58" fmla="*/ 130 w 155"/>
              <a:gd name="T59" fmla="*/ 151 h 161"/>
              <a:gd name="T60" fmla="*/ 105 w 155"/>
              <a:gd name="T61" fmla="*/ 152 h 161"/>
              <a:gd name="T62" fmla="*/ 50 w 155"/>
              <a:gd name="T63" fmla="*/ 89 h 161"/>
              <a:gd name="T64" fmla="*/ 51 w 155"/>
              <a:gd name="T65" fmla="*/ 88 h 161"/>
              <a:gd name="T66" fmla="*/ 99 w 155"/>
              <a:gd name="T67" fmla="*/ 35 h 161"/>
              <a:gd name="T68" fmla="*/ 100 w 155"/>
              <a:gd name="T69" fmla="*/ 35 h 161"/>
              <a:gd name="T70" fmla="*/ 110 w 155"/>
              <a:gd name="T71" fmla="*/ 47 h 161"/>
              <a:gd name="T72" fmla="*/ 95 w 155"/>
              <a:gd name="T73" fmla="*/ 71 h 161"/>
              <a:gd name="T74" fmla="*/ 95 w 155"/>
              <a:gd name="T75" fmla="*/ 81 h 161"/>
              <a:gd name="T76" fmla="*/ 105 w 155"/>
              <a:gd name="T77" fmla="*/ 81 h 161"/>
              <a:gd name="T78" fmla="*/ 140 w 155"/>
              <a:gd name="T79" fmla="*/ 81 h 161"/>
              <a:gd name="T80" fmla="*/ 140 w 155"/>
              <a:gd name="T81" fmla="*/ 91 h 161"/>
              <a:gd name="T82" fmla="*/ 130 w 155"/>
              <a:gd name="T83" fmla="*/ 91 h 161"/>
              <a:gd name="T84" fmla="*/ 130 w 155"/>
              <a:gd name="T85" fmla="*/ 101 h 161"/>
              <a:gd name="T86" fmla="*/ 135 w 155"/>
              <a:gd name="T87" fmla="*/ 36 h 161"/>
              <a:gd name="T88" fmla="*/ 135 w 155"/>
              <a:gd name="T89" fmla="*/ 45 h 161"/>
              <a:gd name="T90" fmla="*/ 150 w 155"/>
              <a:gd name="T91" fmla="*/ 40 h 161"/>
              <a:gd name="T92" fmla="*/ 75 w 155"/>
              <a:gd name="T93" fmla="*/ 36 h 161"/>
              <a:gd name="T94" fmla="*/ 60 w 155"/>
              <a:gd name="T95" fmla="*/ 40 h 161"/>
              <a:gd name="T96" fmla="*/ 75 w 155"/>
              <a:gd name="T97" fmla="*/ 45 h 161"/>
              <a:gd name="T98" fmla="*/ 75 w 155"/>
              <a:gd name="T99" fmla="*/ 36 h 161"/>
              <a:gd name="T100" fmla="*/ 89 w 155"/>
              <a:gd name="T101" fmla="*/ 3 h 161"/>
              <a:gd name="T102" fmla="*/ 81 w 155"/>
              <a:gd name="T103" fmla="*/ 8 h 161"/>
              <a:gd name="T104" fmla="*/ 90 w 155"/>
              <a:gd name="T105" fmla="*/ 19 h 161"/>
              <a:gd name="T106" fmla="*/ 94 w 155"/>
              <a:gd name="T107" fmla="*/ 12 h 161"/>
              <a:gd name="T108" fmla="*/ 121 w 155"/>
              <a:gd name="T109" fmla="*/ 3 h 161"/>
              <a:gd name="T110" fmla="*/ 118 w 155"/>
              <a:gd name="T111" fmla="*/ 18 h 161"/>
              <a:gd name="T112" fmla="*/ 124 w 155"/>
              <a:gd name="T113" fmla="*/ 17 h 161"/>
              <a:gd name="T114" fmla="*/ 127 w 155"/>
              <a:gd name="T115" fmla="*/ 2 h 1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55" h="161">
                <a:moveTo>
                  <a:pt x="155" y="86"/>
                </a:moveTo>
                <a:cubicBezTo>
                  <a:pt x="155" y="78"/>
                  <a:pt x="148" y="71"/>
                  <a:pt x="140" y="71"/>
                </a:cubicBezTo>
                <a:cubicBezTo>
                  <a:pt x="135" y="71"/>
                  <a:pt x="135" y="71"/>
                  <a:pt x="135" y="71"/>
                </a:cubicBezTo>
                <a:cubicBezTo>
                  <a:pt x="113" y="71"/>
                  <a:pt x="113" y="71"/>
                  <a:pt x="113" y="71"/>
                </a:cubicBezTo>
                <a:cubicBezTo>
                  <a:pt x="117" y="64"/>
                  <a:pt x="120" y="57"/>
                  <a:pt x="120" y="47"/>
                </a:cubicBezTo>
                <a:cubicBezTo>
                  <a:pt x="120" y="45"/>
                  <a:pt x="120" y="45"/>
                  <a:pt x="120" y="45"/>
                </a:cubicBezTo>
                <a:cubicBezTo>
                  <a:pt x="120" y="45"/>
                  <a:pt x="120" y="45"/>
                  <a:pt x="120" y="45"/>
                </a:cubicBezTo>
                <a:cubicBezTo>
                  <a:pt x="120" y="40"/>
                  <a:pt x="118" y="35"/>
                  <a:pt x="114" y="32"/>
                </a:cubicBezTo>
                <a:cubicBezTo>
                  <a:pt x="110" y="28"/>
                  <a:pt x="105" y="26"/>
                  <a:pt x="100" y="26"/>
                </a:cubicBezTo>
                <a:cubicBezTo>
                  <a:pt x="100" y="26"/>
                  <a:pt x="100" y="26"/>
                  <a:pt x="100" y="26"/>
                </a:cubicBezTo>
                <a:cubicBezTo>
                  <a:pt x="95" y="26"/>
                  <a:pt x="90" y="30"/>
                  <a:pt x="90" y="35"/>
                </a:cubicBezTo>
                <a:cubicBezTo>
                  <a:pt x="88" y="59"/>
                  <a:pt x="65" y="71"/>
                  <a:pt x="49" y="79"/>
                </a:cubicBezTo>
                <a:cubicBezTo>
                  <a:pt x="49" y="76"/>
                  <a:pt x="49" y="76"/>
                  <a:pt x="49" y="76"/>
                </a:cubicBezTo>
                <a:cubicBezTo>
                  <a:pt x="49" y="74"/>
                  <a:pt x="47" y="71"/>
                  <a:pt x="45" y="71"/>
                </a:cubicBezTo>
                <a:cubicBezTo>
                  <a:pt x="5" y="71"/>
                  <a:pt x="5" y="71"/>
                  <a:pt x="5" y="71"/>
                </a:cubicBezTo>
                <a:cubicBezTo>
                  <a:pt x="2" y="71"/>
                  <a:pt x="0" y="74"/>
                  <a:pt x="0" y="76"/>
                </a:cubicBezTo>
                <a:cubicBezTo>
                  <a:pt x="0" y="156"/>
                  <a:pt x="0" y="156"/>
                  <a:pt x="0" y="156"/>
                </a:cubicBezTo>
                <a:cubicBezTo>
                  <a:pt x="0" y="159"/>
                  <a:pt x="2" y="161"/>
                  <a:pt x="5" y="161"/>
                </a:cubicBezTo>
                <a:cubicBezTo>
                  <a:pt x="35" y="161"/>
                  <a:pt x="35" y="161"/>
                  <a:pt x="35" y="161"/>
                </a:cubicBezTo>
                <a:cubicBezTo>
                  <a:pt x="41" y="161"/>
                  <a:pt x="46" y="158"/>
                  <a:pt x="48" y="153"/>
                </a:cubicBezTo>
                <a:cubicBezTo>
                  <a:pt x="65" y="160"/>
                  <a:pt x="79" y="161"/>
                  <a:pt x="96" y="161"/>
                </a:cubicBezTo>
                <a:cubicBezTo>
                  <a:pt x="99" y="161"/>
                  <a:pt x="102" y="161"/>
                  <a:pt x="105" y="161"/>
                </a:cubicBezTo>
                <a:cubicBezTo>
                  <a:pt x="108" y="161"/>
                  <a:pt x="111" y="161"/>
                  <a:pt x="115" y="161"/>
                </a:cubicBezTo>
                <a:cubicBezTo>
                  <a:pt x="130" y="161"/>
                  <a:pt x="130" y="161"/>
                  <a:pt x="130" y="161"/>
                </a:cubicBezTo>
                <a:cubicBezTo>
                  <a:pt x="138" y="161"/>
                  <a:pt x="145" y="154"/>
                  <a:pt x="145" y="146"/>
                </a:cubicBezTo>
                <a:cubicBezTo>
                  <a:pt x="145" y="143"/>
                  <a:pt x="144" y="141"/>
                  <a:pt x="142" y="139"/>
                </a:cubicBezTo>
                <a:cubicBezTo>
                  <a:pt x="147" y="136"/>
                  <a:pt x="150" y="131"/>
                  <a:pt x="150" y="126"/>
                </a:cubicBezTo>
                <a:cubicBezTo>
                  <a:pt x="150" y="123"/>
                  <a:pt x="149" y="121"/>
                  <a:pt x="147" y="119"/>
                </a:cubicBezTo>
                <a:cubicBezTo>
                  <a:pt x="152" y="116"/>
                  <a:pt x="155" y="111"/>
                  <a:pt x="155" y="106"/>
                </a:cubicBezTo>
                <a:cubicBezTo>
                  <a:pt x="155" y="102"/>
                  <a:pt x="153" y="99"/>
                  <a:pt x="151" y="96"/>
                </a:cubicBezTo>
                <a:cubicBezTo>
                  <a:pt x="153" y="94"/>
                  <a:pt x="155" y="90"/>
                  <a:pt x="155" y="86"/>
                </a:cubicBezTo>
                <a:close/>
                <a:moveTo>
                  <a:pt x="40" y="146"/>
                </a:moveTo>
                <a:cubicBezTo>
                  <a:pt x="40" y="149"/>
                  <a:pt x="38" y="152"/>
                  <a:pt x="35" y="152"/>
                </a:cubicBezTo>
                <a:cubicBezTo>
                  <a:pt x="29" y="152"/>
                  <a:pt x="29" y="152"/>
                  <a:pt x="29" y="152"/>
                </a:cubicBezTo>
                <a:cubicBezTo>
                  <a:pt x="29" y="136"/>
                  <a:pt x="29" y="136"/>
                  <a:pt x="29" y="136"/>
                </a:cubicBezTo>
                <a:cubicBezTo>
                  <a:pt x="29" y="134"/>
                  <a:pt x="27" y="132"/>
                  <a:pt x="25" y="132"/>
                </a:cubicBezTo>
                <a:cubicBezTo>
                  <a:pt x="22" y="132"/>
                  <a:pt x="20" y="134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9" y="152"/>
                  <a:pt x="9" y="152"/>
                  <a:pt x="9" y="152"/>
                </a:cubicBezTo>
                <a:cubicBezTo>
                  <a:pt x="9" y="81"/>
                  <a:pt x="9" y="81"/>
                  <a:pt x="9" y="81"/>
                </a:cubicBezTo>
                <a:cubicBezTo>
                  <a:pt x="40" y="81"/>
                  <a:pt x="40" y="81"/>
                  <a:pt x="40" y="81"/>
                </a:cubicBezTo>
                <a:cubicBezTo>
                  <a:pt x="40" y="146"/>
                  <a:pt x="40" y="146"/>
                  <a:pt x="40" y="146"/>
                </a:cubicBezTo>
                <a:close/>
                <a:moveTo>
                  <a:pt x="130" y="101"/>
                </a:moveTo>
                <a:cubicBezTo>
                  <a:pt x="135" y="101"/>
                  <a:pt x="135" y="101"/>
                  <a:pt x="135" y="101"/>
                </a:cubicBezTo>
                <a:cubicBezTo>
                  <a:pt x="140" y="101"/>
                  <a:pt x="140" y="101"/>
                  <a:pt x="140" y="101"/>
                </a:cubicBezTo>
                <a:cubicBezTo>
                  <a:pt x="143" y="101"/>
                  <a:pt x="145" y="103"/>
                  <a:pt x="145" y="106"/>
                </a:cubicBezTo>
                <a:cubicBezTo>
                  <a:pt x="145" y="109"/>
                  <a:pt x="143" y="111"/>
                  <a:pt x="140" y="111"/>
                </a:cubicBezTo>
                <a:cubicBezTo>
                  <a:pt x="135" y="111"/>
                  <a:pt x="135" y="111"/>
                  <a:pt x="135" y="111"/>
                </a:cubicBezTo>
                <a:cubicBezTo>
                  <a:pt x="135" y="111"/>
                  <a:pt x="135" y="111"/>
                  <a:pt x="135" y="111"/>
                </a:cubicBezTo>
                <a:cubicBezTo>
                  <a:pt x="130" y="111"/>
                  <a:pt x="130" y="111"/>
                  <a:pt x="130" y="111"/>
                </a:cubicBezTo>
                <a:cubicBezTo>
                  <a:pt x="127" y="111"/>
                  <a:pt x="125" y="114"/>
                  <a:pt x="125" y="116"/>
                </a:cubicBezTo>
                <a:cubicBezTo>
                  <a:pt x="125" y="119"/>
                  <a:pt x="127" y="121"/>
                  <a:pt x="130" y="121"/>
                </a:cubicBezTo>
                <a:cubicBezTo>
                  <a:pt x="135" y="121"/>
                  <a:pt x="135" y="121"/>
                  <a:pt x="135" y="121"/>
                </a:cubicBezTo>
                <a:cubicBezTo>
                  <a:pt x="138" y="121"/>
                  <a:pt x="140" y="123"/>
                  <a:pt x="140" y="126"/>
                </a:cubicBezTo>
                <a:cubicBezTo>
                  <a:pt x="140" y="129"/>
                  <a:pt x="138" y="131"/>
                  <a:pt x="135" y="131"/>
                </a:cubicBezTo>
                <a:cubicBezTo>
                  <a:pt x="130" y="131"/>
                  <a:pt x="130" y="131"/>
                  <a:pt x="130" y="131"/>
                </a:cubicBezTo>
                <a:cubicBezTo>
                  <a:pt x="127" y="131"/>
                  <a:pt x="125" y="134"/>
                  <a:pt x="125" y="136"/>
                </a:cubicBezTo>
                <a:cubicBezTo>
                  <a:pt x="125" y="139"/>
                  <a:pt x="127" y="141"/>
                  <a:pt x="130" y="141"/>
                </a:cubicBezTo>
                <a:cubicBezTo>
                  <a:pt x="133" y="141"/>
                  <a:pt x="135" y="143"/>
                  <a:pt x="135" y="146"/>
                </a:cubicBezTo>
                <a:cubicBezTo>
                  <a:pt x="135" y="149"/>
                  <a:pt x="133" y="151"/>
                  <a:pt x="130" y="151"/>
                </a:cubicBezTo>
                <a:cubicBezTo>
                  <a:pt x="115" y="151"/>
                  <a:pt x="115" y="151"/>
                  <a:pt x="115" y="151"/>
                </a:cubicBezTo>
                <a:cubicBezTo>
                  <a:pt x="111" y="151"/>
                  <a:pt x="108" y="152"/>
                  <a:pt x="105" y="152"/>
                </a:cubicBezTo>
                <a:cubicBezTo>
                  <a:pt x="84" y="152"/>
                  <a:pt x="68" y="152"/>
                  <a:pt x="50" y="143"/>
                </a:cubicBezTo>
                <a:cubicBezTo>
                  <a:pt x="50" y="89"/>
                  <a:pt x="50" y="89"/>
                  <a:pt x="50" y="89"/>
                </a:cubicBezTo>
                <a:cubicBezTo>
                  <a:pt x="50" y="89"/>
                  <a:pt x="50" y="89"/>
                  <a:pt x="50" y="89"/>
                </a:cubicBezTo>
                <a:cubicBezTo>
                  <a:pt x="50" y="89"/>
                  <a:pt x="51" y="88"/>
                  <a:pt x="51" y="88"/>
                </a:cubicBezTo>
                <a:cubicBezTo>
                  <a:pt x="59" y="84"/>
                  <a:pt x="70" y="79"/>
                  <a:pt x="80" y="71"/>
                </a:cubicBezTo>
                <a:cubicBezTo>
                  <a:pt x="92" y="61"/>
                  <a:pt x="98" y="49"/>
                  <a:pt x="99" y="35"/>
                </a:cubicBezTo>
                <a:cubicBezTo>
                  <a:pt x="99" y="35"/>
                  <a:pt x="100" y="35"/>
                  <a:pt x="100" y="35"/>
                </a:cubicBezTo>
                <a:cubicBezTo>
                  <a:pt x="100" y="35"/>
                  <a:pt x="100" y="35"/>
                  <a:pt x="100" y="35"/>
                </a:cubicBezTo>
                <a:cubicBezTo>
                  <a:pt x="106" y="35"/>
                  <a:pt x="110" y="40"/>
                  <a:pt x="110" y="45"/>
                </a:cubicBezTo>
                <a:cubicBezTo>
                  <a:pt x="110" y="47"/>
                  <a:pt x="110" y="47"/>
                  <a:pt x="110" y="47"/>
                </a:cubicBezTo>
                <a:cubicBezTo>
                  <a:pt x="110" y="57"/>
                  <a:pt x="108" y="63"/>
                  <a:pt x="102" y="71"/>
                </a:cubicBezTo>
                <a:cubicBezTo>
                  <a:pt x="95" y="71"/>
                  <a:pt x="95" y="71"/>
                  <a:pt x="95" y="71"/>
                </a:cubicBezTo>
                <a:cubicBezTo>
                  <a:pt x="92" y="71"/>
                  <a:pt x="90" y="73"/>
                  <a:pt x="90" y="76"/>
                </a:cubicBezTo>
                <a:cubicBezTo>
                  <a:pt x="90" y="79"/>
                  <a:pt x="92" y="81"/>
                  <a:pt x="95" y="81"/>
                </a:cubicBezTo>
                <a:cubicBezTo>
                  <a:pt x="105" y="81"/>
                  <a:pt x="105" y="81"/>
                  <a:pt x="105" y="81"/>
                </a:cubicBezTo>
                <a:cubicBezTo>
                  <a:pt x="105" y="81"/>
                  <a:pt x="105" y="81"/>
                  <a:pt x="105" y="81"/>
                </a:cubicBezTo>
                <a:cubicBezTo>
                  <a:pt x="135" y="81"/>
                  <a:pt x="135" y="81"/>
                  <a:pt x="135" y="81"/>
                </a:cubicBezTo>
                <a:cubicBezTo>
                  <a:pt x="140" y="81"/>
                  <a:pt x="140" y="81"/>
                  <a:pt x="140" y="81"/>
                </a:cubicBezTo>
                <a:cubicBezTo>
                  <a:pt x="143" y="81"/>
                  <a:pt x="145" y="83"/>
                  <a:pt x="145" y="86"/>
                </a:cubicBezTo>
                <a:cubicBezTo>
                  <a:pt x="145" y="89"/>
                  <a:pt x="143" y="91"/>
                  <a:pt x="140" y="91"/>
                </a:cubicBezTo>
                <a:cubicBezTo>
                  <a:pt x="135" y="91"/>
                  <a:pt x="135" y="91"/>
                  <a:pt x="135" y="91"/>
                </a:cubicBezTo>
                <a:cubicBezTo>
                  <a:pt x="130" y="91"/>
                  <a:pt x="130" y="91"/>
                  <a:pt x="130" y="91"/>
                </a:cubicBezTo>
                <a:cubicBezTo>
                  <a:pt x="127" y="91"/>
                  <a:pt x="125" y="93"/>
                  <a:pt x="125" y="96"/>
                </a:cubicBezTo>
                <a:cubicBezTo>
                  <a:pt x="125" y="99"/>
                  <a:pt x="127" y="101"/>
                  <a:pt x="130" y="101"/>
                </a:cubicBezTo>
                <a:close/>
                <a:moveTo>
                  <a:pt x="145" y="36"/>
                </a:moveTo>
                <a:cubicBezTo>
                  <a:pt x="135" y="36"/>
                  <a:pt x="135" y="36"/>
                  <a:pt x="135" y="36"/>
                </a:cubicBezTo>
                <a:cubicBezTo>
                  <a:pt x="132" y="36"/>
                  <a:pt x="130" y="38"/>
                  <a:pt x="130" y="40"/>
                </a:cubicBezTo>
                <a:cubicBezTo>
                  <a:pt x="130" y="43"/>
                  <a:pt x="132" y="45"/>
                  <a:pt x="135" y="45"/>
                </a:cubicBezTo>
                <a:cubicBezTo>
                  <a:pt x="145" y="45"/>
                  <a:pt x="145" y="45"/>
                  <a:pt x="145" y="45"/>
                </a:cubicBezTo>
                <a:cubicBezTo>
                  <a:pt x="148" y="45"/>
                  <a:pt x="150" y="43"/>
                  <a:pt x="150" y="40"/>
                </a:cubicBezTo>
                <a:cubicBezTo>
                  <a:pt x="150" y="38"/>
                  <a:pt x="148" y="36"/>
                  <a:pt x="145" y="36"/>
                </a:cubicBezTo>
                <a:close/>
                <a:moveTo>
                  <a:pt x="75" y="36"/>
                </a:moveTo>
                <a:cubicBezTo>
                  <a:pt x="65" y="36"/>
                  <a:pt x="65" y="36"/>
                  <a:pt x="65" y="36"/>
                </a:cubicBezTo>
                <a:cubicBezTo>
                  <a:pt x="62" y="36"/>
                  <a:pt x="60" y="38"/>
                  <a:pt x="60" y="40"/>
                </a:cubicBezTo>
                <a:cubicBezTo>
                  <a:pt x="60" y="43"/>
                  <a:pt x="62" y="45"/>
                  <a:pt x="65" y="45"/>
                </a:cubicBezTo>
                <a:cubicBezTo>
                  <a:pt x="75" y="45"/>
                  <a:pt x="75" y="45"/>
                  <a:pt x="75" y="45"/>
                </a:cubicBezTo>
                <a:cubicBezTo>
                  <a:pt x="77" y="45"/>
                  <a:pt x="80" y="43"/>
                  <a:pt x="80" y="40"/>
                </a:cubicBezTo>
                <a:cubicBezTo>
                  <a:pt x="80" y="38"/>
                  <a:pt x="77" y="36"/>
                  <a:pt x="75" y="36"/>
                </a:cubicBezTo>
                <a:close/>
                <a:moveTo>
                  <a:pt x="94" y="12"/>
                </a:moveTo>
                <a:cubicBezTo>
                  <a:pt x="89" y="3"/>
                  <a:pt x="89" y="3"/>
                  <a:pt x="89" y="3"/>
                </a:cubicBezTo>
                <a:cubicBezTo>
                  <a:pt x="88" y="1"/>
                  <a:pt x="85" y="0"/>
                  <a:pt x="83" y="2"/>
                </a:cubicBezTo>
                <a:cubicBezTo>
                  <a:pt x="80" y="3"/>
                  <a:pt x="79" y="6"/>
                  <a:pt x="81" y="8"/>
                </a:cubicBezTo>
                <a:cubicBezTo>
                  <a:pt x="86" y="17"/>
                  <a:pt x="86" y="17"/>
                  <a:pt x="86" y="17"/>
                </a:cubicBezTo>
                <a:cubicBezTo>
                  <a:pt x="87" y="18"/>
                  <a:pt x="88" y="19"/>
                  <a:pt x="90" y="19"/>
                </a:cubicBezTo>
                <a:cubicBezTo>
                  <a:pt x="91" y="19"/>
                  <a:pt x="91" y="19"/>
                  <a:pt x="92" y="18"/>
                </a:cubicBezTo>
                <a:cubicBezTo>
                  <a:pt x="94" y="17"/>
                  <a:pt x="95" y="14"/>
                  <a:pt x="94" y="12"/>
                </a:cubicBezTo>
                <a:close/>
                <a:moveTo>
                  <a:pt x="127" y="2"/>
                </a:moveTo>
                <a:cubicBezTo>
                  <a:pt x="125" y="0"/>
                  <a:pt x="122" y="1"/>
                  <a:pt x="121" y="3"/>
                </a:cubicBezTo>
                <a:cubicBezTo>
                  <a:pt x="116" y="12"/>
                  <a:pt x="116" y="12"/>
                  <a:pt x="116" y="12"/>
                </a:cubicBezTo>
                <a:cubicBezTo>
                  <a:pt x="115" y="14"/>
                  <a:pt x="115" y="17"/>
                  <a:pt x="118" y="18"/>
                </a:cubicBezTo>
                <a:cubicBezTo>
                  <a:pt x="118" y="19"/>
                  <a:pt x="119" y="19"/>
                  <a:pt x="120" y="19"/>
                </a:cubicBezTo>
                <a:cubicBezTo>
                  <a:pt x="122" y="19"/>
                  <a:pt x="123" y="18"/>
                  <a:pt x="124" y="17"/>
                </a:cubicBezTo>
                <a:cubicBezTo>
                  <a:pt x="129" y="8"/>
                  <a:pt x="129" y="8"/>
                  <a:pt x="129" y="8"/>
                </a:cubicBezTo>
                <a:cubicBezTo>
                  <a:pt x="130" y="6"/>
                  <a:pt x="130" y="3"/>
                  <a:pt x="127" y="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0" name="Freeform 70">
            <a:extLst>
              <a:ext uri="{FF2B5EF4-FFF2-40B4-BE49-F238E27FC236}">
                <a16:creationId xmlns:a16="http://schemas.microsoft.com/office/drawing/2014/main" xmlns="" id="{0FF317F1-F9DA-4862-B5E4-F9E2B6B2BDE0}"/>
              </a:ext>
            </a:extLst>
          </p:cNvPr>
          <p:cNvSpPr>
            <a:spLocks noEditPoints="1"/>
          </p:cNvSpPr>
          <p:nvPr/>
        </p:nvSpPr>
        <p:spPr bwMode="auto">
          <a:xfrm>
            <a:off x="9618663" y="1635125"/>
            <a:ext cx="501650" cy="544513"/>
          </a:xfrm>
          <a:custGeom>
            <a:avLst/>
            <a:gdLst>
              <a:gd name="T0" fmla="*/ 110 w 149"/>
              <a:gd name="T1" fmla="*/ 0 h 160"/>
              <a:gd name="T2" fmla="*/ 40 w 149"/>
              <a:gd name="T3" fmla="*/ 0 h 160"/>
              <a:gd name="T4" fmla="*/ 0 w 149"/>
              <a:gd name="T5" fmla="*/ 40 h 160"/>
              <a:gd name="T6" fmla="*/ 5 w 149"/>
              <a:gd name="T7" fmla="*/ 44 h 160"/>
              <a:gd name="T8" fmla="*/ 70 w 149"/>
              <a:gd name="T9" fmla="*/ 44 h 160"/>
              <a:gd name="T10" fmla="*/ 70 w 149"/>
              <a:gd name="T11" fmla="*/ 155 h 160"/>
              <a:gd name="T12" fmla="*/ 73 w 149"/>
              <a:gd name="T13" fmla="*/ 160 h 160"/>
              <a:gd name="T14" fmla="*/ 78 w 149"/>
              <a:gd name="T15" fmla="*/ 159 h 160"/>
              <a:gd name="T16" fmla="*/ 110 w 149"/>
              <a:gd name="T17" fmla="*/ 131 h 160"/>
              <a:gd name="T18" fmla="*/ 142 w 149"/>
              <a:gd name="T19" fmla="*/ 159 h 160"/>
              <a:gd name="T20" fmla="*/ 145 w 149"/>
              <a:gd name="T21" fmla="*/ 160 h 160"/>
              <a:gd name="T22" fmla="*/ 147 w 149"/>
              <a:gd name="T23" fmla="*/ 160 h 160"/>
              <a:gd name="T24" fmla="*/ 149 w 149"/>
              <a:gd name="T25" fmla="*/ 155 h 160"/>
              <a:gd name="T26" fmla="*/ 149 w 149"/>
              <a:gd name="T27" fmla="*/ 40 h 160"/>
              <a:gd name="T28" fmla="*/ 110 w 149"/>
              <a:gd name="T29" fmla="*/ 0 h 160"/>
              <a:gd name="T30" fmla="*/ 10 w 149"/>
              <a:gd name="T31" fmla="*/ 35 h 160"/>
              <a:gd name="T32" fmla="*/ 40 w 149"/>
              <a:gd name="T33" fmla="*/ 9 h 160"/>
              <a:gd name="T34" fmla="*/ 70 w 149"/>
              <a:gd name="T35" fmla="*/ 35 h 160"/>
              <a:gd name="T36" fmla="*/ 10 w 149"/>
              <a:gd name="T37" fmla="*/ 35 h 160"/>
              <a:gd name="T38" fmla="*/ 140 w 149"/>
              <a:gd name="T39" fmla="*/ 145 h 160"/>
              <a:gd name="T40" fmla="*/ 113 w 149"/>
              <a:gd name="T41" fmla="*/ 122 h 160"/>
              <a:gd name="T42" fmla="*/ 110 w 149"/>
              <a:gd name="T43" fmla="*/ 121 h 160"/>
              <a:gd name="T44" fmla="*/ 107 w 149"/>
              <a:gd name="T45" fmla="*/ 122 h 160"/>
              <a:gd name="T46" fmla="*/ 79 w 149"/>
              <a:gd name="T47" fmla="*/ 145 h 160"/>
              <a:gd name="T48" fmla="*/ 79 w 149"/>
              <a:gd name="T49" fmla="*/ 40 h 160"/>
              <a:gd name="T50" fmla="*/ 65 w 149"/>
              <a:gd name="T51" fmla="*/ 9 h 160"/>
              <a:gd name="T52" fmla="*/ 110 w 149"/>
              <a:gd name="T53" fmla="*/ 9 h 160"/>
              <a:gd name="T54" fmla="*/ 140 w 149"/>
              <a:gd name="T55" fmla="*/ 40 h 160"/>
              <a:gd name="T56" fmla="*/ 140 w 149"/>
              <a:gd name="T57" fmla="*/ 145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49" h="160">
                <a:moveTo>
                  <a:pt x="110" y="0"/>
                </a:moveTo>
                <a:cubicBezTo>
                  <a:pt x="40" y="0"/>
                  <a:pt x="40" y="0"/>
                  <a:pt x="40" y="0"/>
                </a:cubicBezTo>
                <a:cubicBezTo>
                  <a:pt x="18" y="0"/>
                  <a:pt x="0" y="18"/>
                  <a:pt x="0" y="40"/>
                </a:cubicBezTo>
                <a:cubicBezTo>
                  <a:pt x="0" y="42"/>
                  <a:pt x="2" y="44"/>
                  <a:pt x="5" y="44"/>
                </a:cubicBezTo>
                <a:cubicBezTo>
                  <a:pt x="70" y="44"/>
                  <a:pt x="70" y="44"/>
                  <a:pt x="70" y="44"/>
                </a:cubicBezTo>
                <a:cubicBezTo>
                  <a:pt x="70" y="155"/>
                  <a:pt x="70" y="155"/>
                  <a:pt x="70" y="155"/>
                </a:cubicBezTo>
                <a:cubicBezTo>
                  <a:pt x="70" y="157"/>
                  <a:pt x="71" y="159"/>
                  <a:pt x="73" y="160"/>
                </a:cubicBezTo>
                <a:cubicBezTo>
                  <a:pt x="74" y="160"/>
                  <a:pt x="76" y="160"/>
                  <a:pt x="78" y="159"/>
                </a:cubicBezTo>
                <a:cubicBezTo>
                  <a:pt x="110" y="131"/>
                  <a:pt x="110" y="131"/>
                  <a:pt x="110" y="131"/>
                </a:cubicBezTo>
                <a:cubicBezTo>
                  <a:pt x="142" y="159"/>
                  <a:pt x="142" y="159"/>
                  <a:pt x="142" y="159"/>
                </a:cubicBezTo>
                <a:cubicBezTo>
                  <a:pt x="143" y="160"/>
                  <a:pt x="144" y="160"/>
                  <a:pt x="145" y="160"/>
                </a:cubicBezTo>
                <a:cubicBezTo>
                  <a:pt x="145" y="160"/>
                  <a:pt x="146" y="160"/>
                  <a:pt x="147" y="160"/>
                </a:cubicBezTo>
                <a:cubicBezTo>
                  <a:pt x="148" y="159"/>
                  <a:pt x="149" y="157"/>
                  <a:pt x="149" y="155"/>
                </a:cubicBezTo>
                <a:cubicBezTo>
                  <a:pt x="149" y="40"/>
                  <a:pt x="149" y="40"/>
                  <a:pt x="149" y="40"/>
                </a:cubicBezTo>
                <a:cubicBezTo>
                  <a:pt x="149" y="18"/>
                  <a:pt x="132" y="0"/>
                  <a:pt x="110" y="0"/>
                </a:cubicBezTo>
                <a:close/>
                <a:moveTo>
                  <a:pt x="10" y="35"/>
                </a:moveTo>
                <a:cubicBezTo>
                  <a:pt x="12" y="21"/>
                  <a:pt x="25" y="9"/>
                  <a:pt x="40" y="9"/>
                </a:cubicBezTo>
                <a:cubicBezTo>
                  <a:pt x="55" y="9"/>
                  <a:pt x="67" y="21"/>
                  <a:pt x="70" y="35"/>
                </a:cubicBezTo>
                <a:lnTo>
                  <a:pt x="10" y="35"/>
                </a:lnTo>
                <a:close/>
                <a:moveTo>
                  <a:pt x="140" y="145"/>
                </a:moveTo>
                <a:cubicBezTo>
                  <a:pt x="113" y="122"/>
                  <a:pt x="113" y="122"/>
                  <a:pt x="113" y="122"/>
                </a:cubicBezTo>
                <a:cubicBezTo>
                  <a:pt x="112" y="121"/>
                  <a:pt x="111" y="121"/>
                  <a:pt x="110" y="121"/>
                </a:cubicBezTo>
                <a:cubicBezTo>
                  <a:pt x="109" y="121"/>
                  <a:pt x="108" y="121"/>
                  <a:pt x="107" y="122"/>
                </a:cubicBezTo>
                <a:cubicBezTo>
                  <a:pt x="79" y="145"/>
                  <a:pt x="79" y="145"/>
                  <a:pt x="79" y="145"/>
                </a:cubicBezTo>
                <a:cubicBezTo>
                  <a:pt x="79" y="40"/>
                  <a:pt x="79" y="40"/>
                  <a:pt x="79" y="40"/>
                </a:cubicBezTo>
                <a:cubicBezTo>
                  <a:pt x="79" y="28"/>
                  <a:pt x="74" y="17"/>
                  <a:pt x="65" y="9"/>
                </a:cubicBezTo>
                <a:cubicBezTo>
                  <a:pt x="110" y="9"/>
                  <a:pt x="110" y="9"/>
                  <a:pt x="110" y="9"/>
                </a:cubicBezTo>
                <a:cubicBezTo>
                  <a:pt x="126" y="9"/>
                  <a:pt x="140" y="23"/>
                  <a:pt x="140" y="40"/>
                </a:cubicBezTo>
                <a:lnTo>
                  <a:pt x="140" y="14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1" name="Freeform 71">
            <a:extLst>
              <a:ext uri="{FF2B5EF4-FFF2-40B4-BE49-F238E27FC236}">
                <a16:creationId xmlns:a16="http://schemas.microsoft.com/office/drawing/2014/main" xmlns="" id="{A23A69EF-6DD7-49CF-B280-C0BEB695247E}"/>
              </a:ext>
            </a:extLst>
          </p:cNvPr>
          <p:cNvSpPr>
            <a:spLocks noEditPoints="1"/>
          </p:cNvSpPr>
          <p:nvPr/>
        </p:nvSpPr>
        <p:spPr bwMode="auto">
          <a:xfrm>
            <a:off x="9604375" y="2247900"/>
            <a:ext cx="539750" cy="542925"/>
          </a:xfrm>
          <a:custGeom>
            <a:avLst/>
            <a:gdLst>
              <a:gd name="T0" fmla="*/ 40 w 160"/>
              <a:gd name="T1" fmla="*/ 55 h 160"/>
              <a:gd name="T2" fmla="*/ 25 w 160"/>
              <a:gd name="T3" fmla="*/ 70 h 160"/>
              <a:gd name="T4" fmla="*/ 40 w 160"/>
              <a:gd name="T5" fmla="*/ 85 h 160"/>
              <a:gd name="T6" fmla="*/ 55 w 160"/>
              <a:gd name="T7" fmla="*/ 70 h 160"/>
              <a:gd name="T8" fmla="*/ 40 w 160"/>
              <a:gd name="T9" fmla="*/ 55 h 160"/>
              <a:gd name="T10" fmla="*/ 40 w 160"/>
              <a:gd name="T11" fmla="*/ 75 h 160"/>
              <a:gd name="T12" fmla="*/ 35 w 160"/>
              <a:gd name="T13" fmla="*/ 70 h 160"/>
              <a:gd name="T14" fmla="*/ 40 w 160"/>
              <a:gd name="T15" fmla="*/ 65 h 160"/>
              <a:gd name="T16" fmla="*/ 45 w 160"/>
              <a:gd name="T17" fmla="*/ 70 h 160"/>
              <a:gd name="T18" fmla="*/ 40 w 160"/>
              <a:gd name="T19" fmla="*/ 75 h 160"/>
              <a:gd name="T20" fmla="*/ 80 w 160"/>
              <a:gd name="T21" fmla="*/ 55 h 160"/>
              <a:gd name="T22" fmla="*/ 65 w 160"/>
              <a:gd name="T23" fmla="*/ 70 h 160"/>
              <a:gd name="T24" fmla="*/ 80 w 160"/>
              <a:gd name="T25" fmla="*/ 85 h 160"/>
              <a:gd name="T26" fmla="*/ 95 w 160"/>
              <a:gd name="T27" fmla="*/ 70 h 160"/>
              <a:gd name="T28" fmla="*/ 80 w 160"/>
              <a:gd name="T29" fmla="*/ 55 h 160"/>
              <a:gd name="T30" fmla="*/ 80 w 160"/>
              <a:gd name="T31" fmla="*/ 75 h 160"/>
              <a:gd name="T32" fmla="*/ 75 w 160"/>
              <a:gd name="T33" fmla="*/ 70 h 160"/>
              <a:gd name="T34" fmla="*/ 80 w 160"/>
              <a:gd name="T35" fmla="*/ 65 h 160"/>
              <a:gd name="T36" fmla="*/ 85 w 160"/>
              <a:gd name="T37" fmla="*/ 70 h 160"/>
              <a:gd name="T38" fmla="*/ 80 w 160"/>
              <a:gd name="T39" fmla="*/ 75 h 160"/>
              <a:gd name="T40" fmla="*/ 120 w 160"/>
              <a:gd name="T41" fmla="*/ 55 h 160"/>
              <a:gd name="T42" fmla="*/ 105 w 160"/>
              <a:gd name="T43" fmla="*/ 70 h 160"/>
              <a:gd name="T44" fmla="*/ 120 w 160"/>
              <a:gd name="T45" fmla="*/ 85 h 160"/>
              <a:gd name="T46" fmla="*/ 135 w 160"/>
              <a:gd name="T47" fmla="*/ 70 h 160"/>
              <a:gd name="T48" fmla="*/ 120 w 160"/>
              <a:gd name="T49" fmla="*/ 55 h 160"/>
              <a:gd name="T50" fmla="*/ 120 w 160"/>
              <a:gd name="T51" fmla="*/ 75 h 160"/>
              <a:gd name="T52" fmla="*/ 115 w 160"/>
              <a:gd name="T53" fmla="*/ 70 h 160"/>
              <a:gd name="T54" fmla="*/ 120 w 160"/>
              <a:gd name="T55" fmla="*/ 65 h 160"/>
              <a:gd name="T56" fmla="*/ 125 w 160"/>
              <a:gd name="T57" fmla="*/ 70 h 160"/>
              <a:gd name="T58" fmla="*/ 120 w 160"/>
              <a:gd name="T59" fmla="*/ 75 h 160"/>
              <a:gd name="T60" fmla="*/ 136 w 160"/>
              <a:gd name="T61" fmla="*/ 20 h 160"/>
              <a:gd name="T62" fmla="*/ 80 w 160"/>
              <a:gd name="T63" fmla="*/ 0 h 160"/>
              <a:gd name="T64" fmla="*/ 24 w 160"/>
              <a:gd name="T65" fmla="*/ 20 h 160"/>
              <a:gd name="T66" fmla="*/ 0 w 160"/>
              <a:gd name="T67" fmla="*/ 70 h 160"/>
              <a:gd name="T68" fmla="*/ 13 w 160"/>
              <a:gd name="T69" fmla="*/ 108 h 160"/>
              <a:gd name="T70" fmla="*/ 12 w 160"/>
              <a:gd name="T71" fmla="*/ 151 h 160"/>
              <a:gd name="T72" fmla="*/ 11 w 160"/>
              <a:gd name="T73" fmla="*/ 152 h 160"/>
              <a:gd name="T74" fmla="*/ 11 w 160"/>
              <a:gd name="T75" fmla="*/ 157 h 160"/>
              <a:gd name="T76" fmla="*/ 11 w 160"/>
              <a:gd name="T77" fmla="*/ 158 h 160"/>
              <a:gd name="T78" fmla="*/ 15 w 160"/>
              <a:gd name="T79" fmla="*/ 160 h 160"/>
              <a:gd name="T80" fmla="*/ 17 w 160"/>
              <a:gd name="T81" fmla="*/ 160 h 160"/>
              <a:gd name="T82" fmla="*/ 51 w 160"/>
              <a:gd name="T83" fmla="*/ 135 h 160"/>
              <a:gd name="T84" fmla="*/ 80 w 160"/>
              <a:gd name="T85" fmla="*/ 140 h 160"/>
              <a:gd name="T86" fmla="*/ 136 w 160"/>
              <a:gd name="T87" fmla="*/ 120 h 160"/>
              <a:gd name="T88" fmla="*/ 160 w 160"/>
              <a:gd name="T89" fmla="*/ 70 h 160"/>
              <a:gd name="T90" fmla="*/ 136 w 160"/>
              <a:gd name="T91" fmla="*/ 20 h 160"/>
              <a:gd name="T92" fmla="*/ 130 w 160"/>
              <a:gd name="T93" fmla="*/ 113 h 160"/>
              <a:gd name="T94" fmla="*/ 80 w 160"/>
              <a:gd name="T95" fmla="*/ 131 h 160"/>
              <a:gd name="T96" fmla="*/ 51 w 160"/>
              <a:gd name="T97" fmla="*/ 125 h 160"/>
              <a:gd name="T98" fmla="*/ 46 w 160"/>
              <a:gd name="T99" fmla="*/ 127 h 160"/>
              <a:gd name="T100" fmla="*/ 26 w 160"/>
              <a:gd name="T101" fmla="*/ 145 h 160"/>
              <a:gd name="T102" fmla="*/ 20 w 160"/>
              <a:gd name="T103" fmla="*/ 102 h 160"/>
              <a:gd name="T104" fmla="*/ 9 w 160"/>
              <a:gd name="T105" fmla="*/ 70 h 160"/>
              <a:gd name="T106" fmla="*/ 30 w 160"/>
              <a:gd name="T107" fmla="*/ 27 h 160"/>
              <a:gd name="T108" fmla="*/ 80 w 160"/>
              <a:gd name="T109" fmla="*/ 9 h 160"/>
              <a:gd name="T110" fmla="*/ 130 w 160"/>
              <a:gd name="T111" fmla="*/ 27 h 160"/>
              <a:gd name="T112" fmla="*/ 151 w 160"/>
              <a:gd name="T113" fmla="*/ 70 h 160"/>
              <a:gd name="T114" fmla="*/ 130 w 160"/>
              <a:gd name="T115" fmla="*/ 113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60" h="160">
                <a:moveTo>
                  <a:pt x="40" y="55"/>
                </a:moveTo>
                <a:cubicBezTo>
                  <a:pt x="32" y="55"/>
                  <a:pt x="25" y="62"/>
                  <a:pt x="25" y="70"/>
                </a:cubicBezTo>
                <a:cubicBezTo>
                  <a:pt x="25" y="78"/>
                  <a:pt x="32" y="85"/>
                  <a:pt x="40" y="85"/>
                </a:cubicBezTo>
                <a:cubicBezTo>
                  <a:pt x="48" y="85"/>
                  <a:pt x="55" y="78"/>
                  <a:pt x="55" y="70"/>
                </a:cubicBezTo>
                <a:cubicBezTo>
                  <a:pt x="55" y="62"/>
                  <a:pt x="48" y="55"/>
                  <a:pt x="40" y="55"/>
                </a:cubicBezTo>
                <a:close/>
                <a:moveTo>
                  <a:pt x="40" y="75"/>
                </a:moveTo>
                <a:cubicBezTo>
                  <a:pt x="37" y="75"/>
                  <a:pt x="35" y="73"/>
                  <a:pt x="35" y="70"/>
                </a:cubicBezTo>
                <a:cubicBezTo>
                  <a:pt x="35" y="67"/>
                  <a:pt x="37" y="65"/>
                  <a:pt x="40" y="65"/>
                </a:cubicBezTo>
                <a:cubicBezTo>
                  <a:pt x="43" y="65"/>
                  <a:pt x="45" y="67"/>
                  <a:pt x="45" y="70"/>
                </a:cubicBezTo>
                <a:cubicBezTo>
                  <a:pt x="45" y="73"/>
                  <a:pt x="43" y="75"/>
                  <a:pt x="40" y="75"/>
                </a:cubicBezTo>
                <a:close/>
                <a:moveTo>
                  <a:pt x="80" y="55"/>
                </a:moveTo>
                <a:cubicBezTo>
                  <a:pt x="72" y="55"/>
                  <a:pt x="65" y="62"/>
                  <a:pt x="65" y="70"/>
                </a:cubicBezTo>
                <a:cubicBezTo>
                  <a:pt x="65" y="78"/>
                  <a:pt x="72" y="85"/>
                  <a:pt x="80" y="85"/>
                </a:cubicBezTo>
                <a:cubicBezTo>
                  <a:pt x="88" y="85"/>
                  <a:pt x="95" y="78"/>
                  <a:pt x="95" y="70"/>
                </a:cubicBezTo>
                <a:cubicBezTo>
                  <a:pt x="95" y="62"/>
                  <a:pt x="88" y="55"/>
                  <a:pt x="80" y="55"/>
                </a:cubicBezTo>
                <a:close/>
                <a:moveTo>
                  <a:pt x="80" y="75"/>
                </a:moveTo>
                <a:cubicBezTo>
                  <a:pt x="77" y="75"/>
                  <a:pt x="75" y="73"/>
                  <a:pt x="75" y="70"/>
                </a:cubicBezTo>
                <a:cubicBezTo>
                  <a:pt x="75" y="67"/>
                  <a:pt x="77" y="65"/>
                  <a:pt x="80" y="65"/>
                </a:cubicBezTo>
                <a:cubicBezTo>
                  <a:pt x="83" y="65"/>
                  <a:pt x="85" y="67"/>
                  <a:pt x="85" y="70"/>
                </a:cubicBezTo>
                <a:cubicBezTo>
                  <a:pt x="85" y="73"/>
                  <a:pt x="83" y="75"/>
                  <a:pt x="80" y="75"/>
                </a:cubicBezTo>
                <a:close/>
                <a:moveTo>
                  <a:pt x="120" y="55"/>
                </a:moveTo>
                <a:cubicBezTo>
                  <a:pt x="112" y="55"/>
                  <a:pt x="105" y="62"/>
                  <a:pt x="105" y="70"/>
                </a:cubicBezTo>
                <a:cubicBezTo>
                  <a:pt x="105" y="78"/>
                  <a:pt x="112" y="85"/>
                  <a:pt x="120" y="85"/>
                </a:cubicBezTo>
                <a:cubicBezTo>
                  <a:pt x="128" y="85"/>
                  <a:pt x="135" y="78"/>
                  <a:pt x="135" y="70"/>
                </a:cubicBezTo>
                <a:cubicBezTo>
                  <a:pt x="135" y="62"/>
                  <a:pt x="128" y="55"/>
                  <a:pt x="120" y="55"/>
                </a:cubicBezTo>
                <a:close/>
                <a:moveTo>
                  <a:pt x="120" y="75"/>
                </a:moveTo>
                <a:cubicBezTo>
                  <a:pt x="117" y="75"/>
                  <a:pt x="115" y="73"/>
                  <a:pt x="115" y="70"/>
                </a:cubicBezTo>
                <a:cubicBezTo>
                  <a:pt x="115" y="67"/>
                  <a:pt x="117" y="65"/>
                  <a:pt x="120" y="65"/>
                </a:cubicBezTo>
                <a:cubicBezTo>
                  <a:pt x="123" y="65"/>
                  <a:pt x="125" y="67"/>
                  <a:pt x="125" y="70"/>
                </a:cubicBezTo>
                <a:cubicBezTo>
                  <a:pt x="125" y="73"/>
                  <a:pt x="123" y="75"/>
                  <a:pt x="120" y="75"/>
                </a:cubicBezTo>
                <a:close/>
                <a:moveTo>
                  <a:pt x="136" y="20"/>
                </a:moveTo>
                <a:cubicBezTo>
                  <a:pt x="121" y="7"/>
                  <a:pt x="101" y="0"/>
                  <a:pt x="80" y="0"/>
                </a:cubicBezTo>
                <a:cubicBezTo>
                  <a:pt x="59" y="0"/>
                  <a:pt x="39" y="7"/>
                  <a:pt x="24" y="20"/>
                </a:cubicBezTo>
                <a:cubicBezTo>
                  <a:pt x="8" y="34"/>
                  <a:pt x="0" y="51"/>
                  <a:pt x="0" y="70"/>
                </a:cubicBezTo>
                <a:cubicBezTo>
                  <a:pt x="0" y="83"/>
                  <a:pt x="4" y="96"/>
                  <a:pt x="13" y="108"/>
                </a:cubicBezTo>
                <a:cubicBezTo>
                  <a:pt x="23" y="121"/>
                  <a:pt x="22" y="139"/>
                  <a:pt x="12" y="151"/>
                </a:cubicBezTo>
                <a:cubicBezTo>
                  <a:pt x="11" y="152"/>
                  <a:pt x="11" y="152"/>
                  <a:pt x="11" y="152"/>
                </a:cubicBezTo>
                <a:cubicBezTo>
                  <a:pt x="10" y="153"/>
                  <a:pt x="10" y="156"/>
                  <a:pt x="11" y="157"/>
                </a:cubicBezTo>
                <a:cubicBezTo>
                  <a:pt x="11" y="158"/>
                  <a:pt x="11" y="158"/>
                  <a:pt x="11" y="158"/>
                </a:cubicBezTo>
                <a:cubicBezTo>
                  <a:pt x="12" y="159"/>
                  <a:pt x="14" y="160"/>
                  <a:pt x="15" y="160"/>
                </a:cubicBezTo>
                <a:cubicBezTo>
                  <a:pt x="16" y="160"/>
                  <a:pt x="16" y="160"/>
                  <a:pt x="17" y="160"/>
                </a:cubicBezTo>
                <a:cubicBezTo>
                  <a:pt x="31" y="154"/>
                  <a:pt x="43" y="146"/>
                  <a:pt x="51" y="135"/>
                </a:cubicBezTo>
                <a:cubicBezTo>
                  <a:pt x="58" y="137"/>
                  <a:pt x="71" y="140"/>
                  <a:pt x="80" y="140"/>
                </a:cubicBezTo>
                <a:cubicBezTo>
                  <a:pt x="101" y="140"/>
                  <a:pt x="121" y="133"/>
                  <a:pt x="136" y="120"/>
                </a:cubicBezTo>
                <a:cubicBezTo>
                  <a:pt x="152" y="107"/>
                  <a:pt x="160" y="89"/>
                  <a:pt x="160" y="70"/>
                </a:cubicBezTo>
                <a:cubicBezTo>
                  <a:pt x="160" y="51"/>
                  <a:pt x="152" y="34"/>
                  <a:pt x="136" y="20"/>
                </a:cubicBezTo>
                <a:close/>
                <a:moveTo>
                  <a:pt x="130" y="113"/>
                </a:moveTo>
                <a:cubicBezTo>
                  <a:pt x="117" y="124"/>
                  <a:pt x="99" y="131"/>
                  <a:pt x="80" y="131"/>
                </a:cubicBezTo>
                <a:cubicBezTo>
                  <a:pt x="72" y="131"/>
                  <a:pt x="58" y="127"/>
                  <a:pt x="51" y="125"/>
                </a:cubicBezTo>
                <a:cubicBezTo>
                  <a:pt x="49" y="125"/>
                  <a:pt x="47" y="125"/>
                  <a:pt x="46" y="127"/>
                </a:cubicBezTo>
                <a:cubicBezTo>
                  <a:pt x="41" y="134"/>
                  <a:pt x="34" y="140"/>
                  <a:pt x="26" y="145"/>
                </a:cubicBezTo>
                <a:cubicBezTo>
                  <a:pt x="31" y="131"/>
                  <a:pt x="30" y="115"/>
                  <a:pt x="20" y="102"/>
                </a:cubicBezTo>
                <a:cubicBezTo>
                  <a:pt x="13" y="93"/>
                  <a:pt x="9" y="81"/>
                  <a:pt x="9" y="70"/>
                </a:cubicBezTo>
                <a:cubicBezTo>
                  <a:pt x="9" y="54"/>
                  <a:pt x="17" y="39"/>
                  <a:pt x="30" y="27"/>
                </a:cubicBezTo>
                <a:cubicBezTo>
                  <a:pt x="43" y="16"/>
                  <a:pt x="61" y="9"/>
                  <a:pt x="80" y="9"/>
                </a:cubicBezTo>
                <a:cubicBezTo>
                  <a:pt x="99" y="9"/>
                  <a:pt x="117" y="16"/>
                  <a:pt x="130" y="27"/>
                </a:cubicBezTo>
                <a:cubicBezTo>
                  <a:pt x="143" y="39"/>
                  <a:pt x="151" y="54"/>
                  <a:pt x="151" y="70"/>
                </a:cubicBezTo>
                <a:cubicBezTo>
                  <a:pt x="151" y="86"/>
                  <a:pt x="143" y="101"/>
                  <a:pt x="130" y="11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2" name="Freeform 72">
            <a:extLst>
              <a:ext uri="{FF2B5EF4-FFF2-40B4-BE49-F238E27FC236}">
                <a16:creationId xmlns:a16="http://schemas.microsoft.com/office/drawing/2014/main" xmlns="" id="{FE9084F4-15A7-447D-8446-169F616C1F02}"/>
              </a:ext>
            </a:extLst>
          </p:cNvPr>
          <p:cNvSpPr>
            <a:spLocks noEditPoints="1"/>
          </p:cNvSpPr>
          <p:nvPr/>
        </p:nvSpPr>
        <p:spPr bwMode="auto">
          <a:xfrm>
            <a:off x="9672638" y="2859088"/>
            <a:ext cx="411163" cy="544513"/>
          </a:xfrm>
          <a:custGeom>
            <a:avLst/>
            <a:gdLst>
              <a:gd name="T0" fmla="*/ 113 w 122"/>
              <a:gd name="T1" fmla="*/ 76 h 160"/>
              <a:gd name="T2" fmla="*/ 113 w 122"/>
              <a:gd name="T3" fmla="*/ 52 h 160"/>
              <a:gd name="T4" fmla="*/ 61 w 122"/>
              <a:gd name="T5" fmla="*/ 0 h 160"/>
              <a:gd name="T6" fmla="*/ 9 w 122"/>
              <a:gd name="T7" fmla="*/ 52 h 160"/>
              <a:gd name="T8" fmla="*/ 9 w 122"/>
              <a:gd name="T9" fmla="*/ 76 h 160"/>
              <a:gd name="T10" fmla="*/ 0 w 122"/>
              <a:gd name="T11" fmla="*/ 90 h 160"/>
              <a:gd name="T12" fmla="*/ 0 w 122"/>
              <a:gd name="T13" fmla="*/ 146 h 160"/>
              <a:gd name="T14" fmla="*/ 14 w 122"/>
              <a:gd name="T15" fmla="*/ 160 h 160"/>
              <a:gd name="T16" fmla="*/ 108 w 122"/>
              <a:gd name="T17" fmla="*/ 160 h 160"/>
              <a:gd name="T18" fmla="*/ 122 w 122"/>
              <a:gd name="T19" fmla="*/ 146 h 160"/>
              <a:gd name="T20" fmla="*/ 122 w 122"/>
              <a:gd name="T21" fmla="*/ 90 h 160"/>
              <a:gd name="T22" fmla="*/ 113 w 122"/>
              <a:gd name="T23" fmla="*/ 76 h 160"/>
              <a:gd name="T24" fmla="*/ 19 w 122"/>
              <a:gd name="T25" fmla="*/ 52 h 160"/>
              <a:gd name="T26" fmla="*/ 61 w 122"/>
              <a:gd name="T27" fmla="*/ 9 h 160"/>
              <a:gd name="T28" fmla="*/ 103 w 122"/>
              <a:gd name="T29" fmla="*/ 52 h 160"/>
              <a:gd name="T30" fmla="*/ 103 w 122"/>
              <a:gd name="T31" fmla="*/ 76 h 160"/>
              <a:gd name="T32" fmla="*/ 94 w 122"/>
              <a:gd name="T33" fmla="*/ 76 h 160"/>
              <a:gd name="T34" fmla="*/ 94 w 122"/>
              <a:gd name="T35" fmla="*/ 52 h 160"/>
              <a:gd name="T36" fmla="*/ 61 w 122"/>
              <a:gd name="T37" fmla="*/ 19 h 160"/>
              <a:gd name="T38" fmla="*/ 28 w 122"/>
              <a:gd name="T39" fmla="*/ 52 h 160"/>
              <a:gd name="T40" fmla="*/ 28 w 122"/>
              <a:gd name="T41" fmla="*/ 76 h 160"/>
              <a:gd name="T42" fmla="*/ 19 w 122"/>
              <a:gd name="T43" fmla="*/ 76 h 160"/>
              <a:gd name="T44" fmla="*/ 19 w 122"/>
              <a:gd name="T45" fmla="*/ 52 h 160"/>
              <a:gd name="T46" fmla="*/ 84 w 122"/>
              <a:gd name="T47" fmla="*/ 52 h 160"/>
              <a:gd name="T48" fmla="*/ 84 w 122"/>
              <a:gd name="T49" fmla="*/ 76 h 160"/>
              <a:gd name="T50" fmla="*/ 38 w 122"/>
              <a:gd name="T51" fmla="*/ 76 h 160"/>
              <a:gd name="T52" fmla="*/ 38 w 122"/>
              <a:gd name="T53" fmla="*/ 52 h 160"/>
              <a:gd name="T54" fmla="*/ 61 w 122"/>
              <a:gd name="T55" fmla="*/ 28 h 160"/>
              <a:gd name="T56" fmla="*/ 84 w 122"/>
              <a:gd name="T57" fmla="*/ 52 h 160"/>
              <a:gd name="T58" fmla="*/ 113 w 122"/>
              <a:gd name="T59" fmla="*/ 146 h 160"/>
              <a:gd name="T60" fmla="*/ 108 w 122"/>
              <a:gd name="T61" fmla="*/ 151 h 160"/>
              <a:gd name="T62" fmla="*/ 14 w 122"/>
              <a:gd name="T63" fmla="*/ 151 h 160"/>
              <a:gd name="T64" fmla="*/ 9 w 122"/>
              <a:gd name="T65" fmla="*/ 146 h 160"/>
              <a:gd name="T66" fmla="*/ 9 w 122"/>
              <a:gd name="T67" fmla="*/ 90 h 160"/>
              <a:gd name="T68" fmla="*/ 14 w 122"/>
              <a:gd name="T69" fmla="*/ 85 h 160"/>
              <a:gd name="T70" fmla="*/ 108 w 122"/>
              <a:gd name="T71" fmla="*/ 85 h 160"/>
              <a:gd name="T72" fmla="*/ 113 w 122"/>
              <a:gd name="T73" fmla="*/ 90 h 160"/>
              <a:gd name="T74" fmla="*/ 113 w 122"/>
              <a:gd name="T75" fmla="*/ 146 h 160"/>
              <a:gd name="T76" fmla="*/ 61 w 122"/>
              <a:gd name="T77" fmla="*/ 94 h 160"/>
              <a:gd name="T78" fmla="*/ 47 w 122"/>
              <a:gd name="T79" fmla="*/ 108 h 160"/>
              <a:gd name="T80" fmla="*/ 56 w 122"/>
              <a:gd name="T81" fmla="*/ 122 h 160"/>
              <a:gd name="T82" fmla="*/ 56 w 122"/>
              <a:gd name="T83" fmla="*/ 137 h 160"/>
              <a:gd name="T84" fmla="*/ 61 w 122"/>
              <a:gd name="T85" fmla="*/ 141 h 160"/>
              <a:gd name="T86" fmla="*/ 66 w 122"/>
              <a:gd name="T87" fmla="*/ 137 h 160"/>
              <a:gd name="T88" fmla="*/ 66 w 122"/>
              <a:gd name="T89" fmla="*/ 122 h 160"/>
              <a:gd name="T90" fmla="*/ 75 w 122"/>
              <a:gd name="T91" fmla="*/ 108 h 160"/>
              <a:gd name="T92" fmla="*/ 61 w 122"/>
              <a:gd name="T93" fmla="*/ 94 h 160"/>
              <a:gd name="T94" fmla="*/ 61 w 122"/>
              <a:gd name="T95" fmla="*/ 113 h 160"/>
              <a:gd name="T96" fmla="*/ 56 w 122"/>
              <a:gd name="T97" fmla="*/ 108 h 160"/>
              <a:gd name="T98" fmla="*/ 61 w 122"/>
              <a:gd name="T99" fmla="*/ 104 h 160"/>
              <a:gd name="T100" fmla="*/ 66 w 122"/>
              <a:gd name="T101" fmla="*/ 108 h 160"/>
              <a:gd name="T102" fmla="*/ 61 w 122"/>
              <a:gd name="T103" fmla="*/ 113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122" h="160">
                <a:moveTo>
                  <a:pt x="113" y="76"/>
                </a:moveTo>
                <a:cubicBezTo>
                  <a:pt x="113" y="52"/>
                  <a:pt x="113" y="52"/>
                  <a:pt x="113" y="52"/>
                </a:cubicBezTo>
                <a:cubicBezTo>
                  <a:pt x="113" y="23"/>
                  <a:pt x="89" y="0"/>
                  <a:pt x="61" y="0"/>
                </a:cubicBezTo>
                <a:cubicBezTo>
                  <a:pt x="33" y="0"/>
                  <a:pt x="9" y="23"/>
                  <a:pt x="9" y="52"/>
                </a:cubicBezTo>
                <a:cubicBezTo>
                  <a:pt x="9" y="76"/>
                  <a:pt x="9" y="76"/>
                  <a:pt x="9" y="76"/>
                </a:cubicBezTo>
                <a:cubicBezTo>
                  <a:pt x="4" y="78"/>
                  <a:pt x="0" y="84"/>
                  <a:pt x="0" y="90"/>
                </a:cubicBezTo>
                <a:cubicBezTo>
                  <a:pt x="0" y="146"/>
                  <a:pt x="0" y="146"/>
                  <a:pt x="0" y="146"/>
                </a:cubicBezTo>
                <a:cubicBezTo>
                  <a:pt x="0" y="154"/>
                  <a:pt x="6" y="160"/>
                  <a:pt x="14" y="160"/>
                </a:cubicBezTo>
                <a:cubicBezTo>
                  <a:pt x="108" y="160"/>
                  <a:pt x="108" y="160"/>
                  <a:pt x="108" y="160"/>
                </a:cubicBezTo>
                <a:cubicBezTo>
                  <a:pt x="116" y="160"/>
                  <a:pt x="122" y="154"/>
                  <a:pt x="122" y="146"/>
                </a:cubicBezTo>
                <a:cubicBezTo>
                  <a:pt x="122" y="90"/>
                  <a:pt x="122" y="90"/>
                  <a:pt x="122" y="90"/>
                </a:cubicBezTo>
                <a:cubicBezTo>
                  <a:pt x="122" y="84"/>
                  <a:pt x="118" y="78"/>
                  <a:pt x="113" y="76"/>
                </a:cubicBezTo>
                <a:close/>
                <a:moveTo>
                  <a:pt x="19" y="52"/>
                </a:moveTo>
                <a:cubicBezTo>
                  <a:pt x="19" y="28"/>
                  <a:pt x="38" y="9"/>
                  <a:pt x="61" y="9"/>
                </a:cubicBezTo>
                <a:cubicBezTo>
                  <a:pt x="84" y="9"/>
                  <a:pt x="103" y="28"/>
                  <a:pt x="103" y="52"/>
                </a:cubicBezTo>
                <a:cubicBezTo>
                  <a:pt x="103" y="76"/>
                  <a:pt x="103" y="76"/>
                  <a:pt x="103" y="76"/>
                </a:cubicBezTo>
                <a:cubicBezTo>
                  <a:pt x="94" y="76"/>
                  <a:pt x="94" y="76"/>
                  <a:pt x="94" y="76"/>
                </a:cubicBezTo>
                <a:cubicBezTo>
                  <a:pt x="94" y="52"/>
                  <a:pt x="94" y="52"/>
                  <a:pt x="94" y="52"/>
                </a:cubicBezTo>
                <a:cubicBezTo>
                  <a:pt x="94" y="33"/>
                  <a:pt x="79" y="19"/>
                  <a:pt x="61" y="19"/>
                </a:cubicBezTo>
                <a:cubicBezTo>
                  <a:pt x="43" y="19"/>
                  <a:pt x="28" y="33"/>
                  <a:pt x="28" y="52"/>
                </a:cubicBezTo>
                <a:cubicBezTo>
                  <a:pt x="28" y="76"/>
                  <a:pt x="28" y="76"/>
                  <a:pt x="28" y="76"/>
                </a:cubicBezTo>
                <a:cubicBezTo>
                  <a:pt x="19" y="76"/>
                  <a:pt x="19" y="76"/>
                  <a:pt x="19" y="76"/>
                </a:cubicBezTo>
                <a:lnTo>
                  <a:pt x="19" y="52"/>
                </a:lnTo>
                <a:close/>
                <a:moveTo>
                  <a:pt x="84" y="52"/>
                </a:moveTo>
                <a:cubicBezTo>
                  <a:pt x="84" y="76"/>
                  <a:pt x="84" y="76"/>
                  <a:pt x="84" y="76"/>
                </a:cubicBezTo>
                <a:cubicBezTo>
                  <a:pt x="38" y="76"/>
                  <a:pt x="38" y="76"/>
                  <a:pt x="38" y="76"/>
                </a:cubicBezTo>
                <a:cubicBezTo>
                  <a:pt x="38" y="52"/>
                  <a:pt x="38" y="52"/>
                  <a:pt x="38" y="52"/>
                </a:cubicBezTo>
                <a:cubicBezTo>
                  <a:pt x="38" y="39"/>
                  <a:pt x="48" y="28"/>
                  <a:pt x="61" y="28"/>
                </a:cubicBezTo>
                <a:cubicBezTo>
                  <a:pt x="74" y="28"/>
                  <a:pt x="84" y="39"/>
                  <a:pt x="84" y="52"/>
                </a:cubicBezTo>
                <a:close/>
                <a:moveTo>
                  <a:pt x="113" y="146"/>
                </a:moveTo>
                <a:cubicBezTo>
                  <a:pt x="113" y="149"/>
                  <a:pt x="110" y="151"/>
                  <a:pt x="108" y="151"/>
                </a:cubicBezTo>
                <a:cubicBezTo>
                  <a:pt x="14" y="151"/>
                  <a:pt x="14" y="151"/>
                  <a:pt x="14" y="151"/>
                </a:cubicBezTo>
                <a:cubicBezTo>
                  <a:pt x="11" y="151"/>
                  <a:pt x="9" y="149"/>
                  <a:pt x="9" y="146"/>
                </a:cubicBezTo>
                <a:cubicBezTo>
                  <a:pt x="9" y="90"/>
                  <a:pt x="9" y="90"/>
                  <a:pt x="9" y="90"/>
                </a:cubicBezTo>
                <a:cubicBezTo>
                  <a:pt x="9" y="87"/>
                  <a:pt x="11" y="85"/>
                  <a:pt x="14" y="85"/>
                </a:cubicBezTo>
                <a:cubicBezTo>
                  <a:pt x="108" y="85"/>
                  <a:pt x="108" y="85"/>
                  <a:pt x="108" y="85"/>
                </a:cubicBezTo>
                <a:cubicBezTo>
                  <a:pt x="110" y="85"/>
                  <a:pt x="113" y="87"/>
                  <a:pt x="113" y="90"/>
                </a:cubicBezTo>
                <a:lnTo>
                  <a:pt x="113" y="146"/>
                </a:lnTo>
                <a:close/>
                <a:moveTo>
                  <a:pt x="61" y="94"/>
                </a:moveTo>
                <a:cubicBezTo>
                  <a:pt x="53" y="94"/>
                  <a:pt x="47" y="101"/>
                  <a:pt x="47" y="108"/>
                </a:cubicBezTo>
                <a:cubicBezTo>
                  <a:pt x="47" y="115"/>
                  <a:pt x="51" y="120"/>
                  <a:pt x="56" y="122"/>
                </a:cubicBezTo>
                <a:cubicBezTo>
                  <a:pt x="56" y="137"/>
                  <a:pt x="56" y="137"/>
                  <a:pt x="56" y="137"/>
                </a:cubicBezTo>
                <a:cubicBezTo>
                  <a:pt x="56" y="139"/>
                  <a:pt x="58" y="141"/>
                  <a:pt x="61" y="141"/>
                </a:cubicBezTo>
                <a:cubicBezTo>
                  <a:pt x="64" y="141"/>
                  <a:pt x="66" y="139"/>
                  <a:pt x="66" y="137"/>
                </a:cubicBezTo>
                <a:cubicBezTo>
                  <a:pt x="66" y="122"/>
                  <a:pt x="66" y="122"/>
                  <a:pt x="66" y="122"/>
                </a:cubicBezTo>
                <a:cubicBezTo>
                  <a:pt x="71" y="120"/>
                  <a:pt x="75" y="115"/>
                  <a:pt x="75" y="108"/>
                </a:cubicBezTo>
                <a:cubicBezTo>
                  <a:pt x="75" y="101"/>
                  <a:pt x="69" y="94"/>
                  <a:pt x="61" y="94"/>
                </a:cubicBezTo>
                <a:close/>
                <a:moveTo>
                  <a:pt x="61" y="113"/>
                </a:moveTo>
                <a:cubicBezTo>
                  <a:pt x="58" y="113"/>
                  <a:pt x="56" y="111"/>
                  <a:pt x="56" y="108"/>
                </a:cubicBezTo>
                <a:cubicBezTo>
                  <a:pt x="56" y="106"/>
                  <a:pt x="58" y="104"/>
                  <a:pt x="61" y="104"/>
                </a:cubicBezTo>
                <a:cubicBezTo>
                  <a:pt x="64" y="104"/>
                  <a:pt x="66" y="106"/>
                  <a:pt x="66" y="108"/>
                </a:cubicBezTo>
                <a:cubicBezTo>
                  <a:pt x="66" y="111"/>
                  <a:pt x="64" y="113"/>
                  <a:pt x="61" y="11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3" name="Freeform 73">
            <a:extLst>
              <a:ext uri="{FF2B5EF4-FFF2-40B4-BE49-F238E27FC236}">
                <a16:creationId xmlns:a16="http://schemas.microsoft.com/office/drawing/2014/main" xmlns="" id="{2B1007DB-E0D9-48BC-8C1F-51A3959D095B}"/>
              </a:ext>
            </a:extLst>
          </p:cNvPr>
          <p:cNvSpPr>
            <a:spLocks noEditPoints="1"/>
          </p:cNvSpPr>
          <p:nvPr/>
        </p:nvSpPr>
        <p:spPr bwMode="auto">
          <a:xfrm>
            <a:off x="9604375" y="3471863"/>
            <a:ext cx="539750" cy="542925"/>
          </a:xfrm>
          <a:custGeom>
            <a:avLst/>
            <a:gdLst>
              <a:gd name="T0" fmla="*/ 130 w 160"/>
              <a:gd name="T1" fmla="*/ 50 h 160"/>
              <a:gd name="T2" fmla="*/ 115 w 160"/>
              <a:gd name="T3" fmla="*/ 0 h 160"/>
              <a:gd name="T4" fmla="*/ 30 w 160"/>
              <a:gd name="T5" fmla="*/ 15 h 160"/>
              <a:gd name="T6" fmla="*/ 15 w 160"/>
              <a:gd name="T7" fmla="*/ 50 h 160"/>
              <a:gd name="T8" fmla="*/ 0 w 160"/>
              <a:gd name="T9" fmla="*/ 145 h 160"/>
              <a:gd name="T10" fmla="*/ 145 w 160"/>
              <a:gd name="T11" fmla="*/ 160 h 160"/>
              <a:gd name="T12" fmla="*/ 160 w 160"/>
              <a:gd name="T13" fmla="*/ 65 h 160"/>
              <a:gd name="T14" fmla="*/ 130 w 160"/>
              <a:gd name="T15" fmla="*/ 59 h 160"/>
              <a:gd name="T16" fmla="*/ 130 w 160"/>
              <a:gd name="T17" fmla="*/ 66 h 160"/>
              <a:gd name="T18" fmla="*/ 40 w 160"/>
              <a:gd name="T19" fmla="*/ 15 h 160"/>
              <a:gd name="T20" fmla="*/ 115 w 160"/>
              <a:gd name="T21" fmla="*/ 9 h 160"/>
              <a:gd name="T22" fmla="*/ 120 w 160"/>
              <a:gd name="T23" fmla="*/ 72 h 160"/>
              <a:gd name="T24" fmla="*/ 40 w 160"/>
              <a:gd name="T25" fmla="*/ 73 h 160"/>
              <a:gd name="T26" fmla="*/ 30 w 160"/>
              <a:gd name="T27" fmla="*/ 59 h 160"/>
              <a:gd name="T28" fmla="*/ 20 w 160"/>
              <a:gd name="T29" fmla="*/ 59 h 160"/>
              <a:gd name="T30" fmla="*/ 15 w 160"/>
              <a:gd name="T31" fmla="*/ 151 h 160"/>
              <a:gd name="T32" fmla="*/ 9 w 160"/>
              <a:gd name="T33" fmla="*/ 65 h 160"/>
              <a:gd name="T34" fmla="*/ 140 w 160"/>
              <a:gd name="T35" fmla="*/ 151 h 160"/>
              <a:gd name="T36" fmla="*/ 151 w 160"/>
              <a:gd name="T37" fmla="*/ 145 h 160"/>
              <a:gd name="T38" fmla="*/ 88 w 160"/>
              <a:gd name="T39" fmla="*/ 105 h 160"/>
              <a:gd name="T40" fmla="*/ 151 w 160"/>
              <a:gd name="T41" fmla="*/ 65 h 160"/>
              <a:gd name="T42" fmla="*/ 75 w 160"/>
              <a:gd name="T43" fmla="*/ 20 h 160"/>
              <a:gd name="T44" fmla="*/ 50 w 160"/>
              <a:gd name="T45" fmla="*/ 25 h 160"/>
              <a:gd name="T46" fmla="*/ 75 w 160"/>
              <a:gd name="T47" fmla="*/ 29 h 160"/>
              <a:gd name="T48" fmla="*/ 75 w 160"/>
              <a:gd name="T49" fmla="*/ 20 h 160"/>
              <a:gd name="T50" fmla="*/ 55 w 160"/>
              <a:gd name="T51" fmla="*/ 40 h 160"/>
              <a:gd name="T52" fmla="*/ 55 w 160"/>
              <a:gd name="T53" fmla="*/ 49 h 160"/>
              <a:gd name="T54" fmla="*/ 110 w 160"/>
              <a:gd name="T55" fmla="*/ 45 h 160"/>
              <a:gd name="T56" fmla="*/ 105 w 160"/>
              <a:gd name="T57" fmla="*/ 60 h 160"/>
              <a:gd name="T58" fmla="*/ 50 w 160"/>
              <a:gd name="T59" fmla="*/ 65 h 160"/>
              <a:gd name="T60" fmla="*/ 105 w 160"/>
              <a:gd name="T61" fmla="*/ 69 h 160"/>
              <a:gd name="T62" fmla="*/ 105 w 160"/>
              <a:gd name="T63" fmla="*/ 60 h 160"/>
              <a:gd name="T64" fmla="*/ 25 w 160"/>
              <a:gd name="T65" fmla="*/ 110 h 160"/>
              <a:gd name="T66" fmla="*/ 20 w 160"/>
              <a:gd name="T67" fmla="*/ 135 h 160"/>
              <a:gd name="T68" fmla="*/ 55 w 160"/>
              <a:gd name="T69" fmla="*/ 140 h 160"/>
              <a:gd name="T70" fmla="*/ 60 w 160"/>
              <a:gd name="T71" fmla="*/ 115 h 160"/>
              <a:gd name="T72" fmla="*/ 50 w 160"/>
              <a:gd name="T73" fmla="*/ 130 h 160"/>
              <a:gd name="T74" fmla="*/ 30 w 160"/>
              <a:gd name="T75" fmla="*/ 120 h 160"/>
              <a:gd name="T76" fmla="*/ 50 w 160"/>
              <a:gd name="T77" fmla="*/ 130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60" h="160">
                <a:moveTo>
                  <a:pt x="145" y="50"/>
                </a:moveTo>
                <a:cubicBezTo>
                  <a:pt x="130" y="50"/>
                  <a:pt x="130" y="50"/>
                  <a:pt x="130" y="50"/>
                </a:cubicBezTo>
                <a:cubicBezTo>
                  <a:pt x="130" y="15"/>
                  <a:pt x="130" y="15"/>
                  <a:pt x="130" y="15"/>
                </a:cubicBezTo>
                <a:cubicBezTo>
                  <a:pt x="130" y="7"/>
                  <a:pt x="123" y="0"/>
                  <a:pt x="115" y="0"/>
                </a:cubicBezTo>
                <a:cubicBezTo>
                  <a:pt x="45" y="0"/>
                  <a:pt x="45" y="0"/>
                  <a:pt x="45" y="0"/>
                </a:cubicBezTo>
                <a:cubicBezTo>
                  <a:pt x="37" y="0"/>
                  <a:pt x="30" y="7"/>
                  <a:pt x="30" y="15"/>
                </a:cubicBezTo>
                <a:cubicBezTo>
                  <a:pt x="30" y="50"/>
                  <a:pt x="30" y="50"/>
                  <a:pt x="30" y="50"/>
                </a:cubicBezTo>
                <a:cubicBezTo>
                  <a:pt x="15" y="50"/>
                  <a:pt x="15" y="50"/>
                  <a:pt x="15" y="50"/>
                </a:cubicBezTo>
                <a:cubicBezTo>
                  <a:pt x="7" y="50"/>
                  <a:pt x="0" y="57"/>
                  <a:pt x="0" y="65"/>
                </a:cubicBezTo>
                <a:cubicBezTo>
                  <a:pt x="0" y="145"/>
                  <a:pt x="0" y="145"/>
                  <a:pt x="0" y="145"/>
                </a:cubicBezTo>
                <a:cubicBezTo>
                  <a:pt x="0" y="153"/>
                  <a:pt x="7" y="160"/>
                  <a:pt x="15" y="160"/>
                </a:cubicBezTo>
                <a:cubicBezTo>
                  <a:pt x="145" y="160"/>
                  <a:pt x="145" y="160"/>
                  <a:pt x="145" y="160"/>
                </a:cubicBezTo>
                <a:cubicBezTo>
                  <a:pt x="153" y="160"/>
                  <a:pt x="160" y="153"/>
                  <a:pt x="160" y="145"/>
                </a:cubicBezTo>
                <a:cubicBezTo>
                  <a:pt x="160" y="65"/>
                  <a:pt x="160" y="65"/>
                  <a:pt x="160" y="65"/>
                </a:cubicBezTo>
                <a:cubicBezTo>
                  <a:pt x="160" y="57"/>
                  <a:pt x="153" y="50"/>
                  <a:pt x="145" y="50"/>
                </a:cubicBezTo>
                <a:close/>
                <a:moveTo>
                  <a:pt x="130" y="59"/>
                </a:moveTo>
                <a:cubicBezTo>
                  <a:pt x="140" y="59"/>
                  <a:pt x="140" y="59"/>
                  <a:pt x="140" y="59"/>
                </a:cubicBezTo>
                <a:cubicBezTo>
                  <a:pt x="130" y="66"/>
                  <a:pt x="130" y="66"/>
                  <a:pt x="130" y="66"/>
                </a:cubicBezTo>
                <a:lnTo>
                  <a:pt x="130" y="59"/>
                </a:lnTo>
                <a:close/>
                <a:moveTo>
                  <a:pt x="40" y="15"/>
                </a:moveTo>
                <a:cubicBezTo>
                  <a:pt x="40" y="12"/>
                  <a:pt x="42" y="9"/>
                  <a:pt x="45" y="9"/>
                </a:cubicBezTo>
                <a:cubicBezTo>
                  <a:pt x="115" y="9"/>
                  <a:pt x="115" y="9"/>
                  <a:pt x="115" y="9"/>
                </a:cubicBezTo>
                <a:cubicBezTo>
                  <a:pt x="118" y="9"/>
                  <a:pt x="120" y="12"/>
                  <a:pt x="120" y="15"/>
                </a:cubicBezTo>
                <a:cubicBezTo>
                  <a:pt x="120" y="72"/>
                  <a:pt x="120" y="72"/>
                  <a:pt x="120" y="72"/>
                </a:cubicBezTo>
                <a:cubicBezTo>
                  <a:pt x="80" y="99"/>
                  <a:pt x="80" y="99"/>
                  <a:pt x="80" y="99"/>
                </a:cubicBezTo>
                <a:cubicBezTo>
                  <a:pt x="40" y="73"/>
                  <a:pt x="40" y="73"/>
                  <a:pt x="40" y="73"/>
                </a:cubicBezTo>
                <a:lnTo>
                  <a:pt x="40" y="15"/>
                </a:lnTo>
                <a:close/>
                <a:moveTo>
                  <a:pt x="30" y="59"/>
                </a:moveTo>
                <a:cubicBezTo>
                  <a:pt x="30" y="66"/>
                  <a:pt x="30" y="66"/>
                  <a:pt x="30" y="66"/>
                </a:cubicBezTo>
                <a:cubicBezTo>
                  <a:pt x="20" y="59"/>
                  <a:pt x="20" y="59"/>
                  <a:pt x="20" y="59"/>
                </a:cubicBezTo>
                <a:lnTo>
                  <a:pt x="30" y="59"/>
                </a:lnTo>
                <a:close/>
                <a:moveTo>
                  <a:pt x="15" y="151"/>
                </a:moveTo>
                <a:cubicBezTo>
                  <a:pt x="12" y="151"/>
                  <a:pt x="9" y="148"/>
                  <a:pt x="9" y="145"/>
                </a:cubicBezTo>
                <a:cubicBezTo>
                  <a:pt x="9" y="65"/>
                  <a:pt x="9" y="65"/>
                  <a:pt x="9" y="65"/>
                </a:cubicBezTo>
                <a:cubicBezTo>
                  <a:pt x="9" y="65"/>
                  <a:pt x="9" y="64"/>
                  <a:pt x="9" y="64"/>
                </a:cubicBezTo>
                <a:cubicBezTo>
                  <a:pt x="140" y="151"/>
                  <a:pt x="140" y="151"/>
                  <a:pt x="140" y="151"/>
                </a:cubicBezTo>
                <a:lnTo>
                  <a:pt x="15" y="151"/>
                </a:lnTo>
                <a:close/>
                <a:moveTo>
                  <a:pt x="151" y="145"/>
                </a:moveTo>
                <a:cubicBezTo>
                  <a:pt x="151" y="145"/>
                  <a:pt x="151" y="146"/>
                  <a:pt x="151" y="146"/>
                </a:cubicBezTo>
                <a:cubicBezTo>
                  <a:pt x="88" y="105"/>
                  <a:pt x="88" y="105"/>
                  <a:pt x="88" y="105"/>
                </a:cubicBezTo>
                <a:cubicBezTo>
                  <a:pt x="150" y="64"/>
                  <a:pt x="150" y="64"/>
                  <a:pt x="150" y="64"/>
                </a:cubicBezTo>
                <a:cubicBezTo>
                  <a:pt x="151" y="64"/>
                  <a:pt x="151" y="65"/>
                  <a:pt x="151" y="65"/>
                </a:cubicBezTo>
                <a:lnTo>
                  <a:pt x="151" y="145"/>
                </a:lnTo>
                <a:close/>
                <a:moveTo>
                  <a:pt x="75" y="20"/>
                </a:moveTo>
                <a:cubicBezTo>
                  <a:pt x="55" y="20"/>
                  <a:pt x="55" y="20"/>
                  <a:pt x="55" y="20"/>
                </a:cubicBezTo>
                <a:cubicBezTo>
                  <a:pt x="52" y="20"/>
                  <a:pt x="50" y="22"/>
                  <a:pt x="50" y="25"/>
                </a:cubicBezTo>
                <a:cubicBezTo>
                  <a:pt x="50" y="27"/>
                  <a:pt x="52" y="29"/>
                  <a:pt x="55" y="29"/>
                </a:cubicBezTo>
                <a:cubicBezTo>
                  <a:pt x="75" y="29"/>
                  <a:pt x="75" y="29"/>
                  <a:pt x="75" y="29"/>
                </a:cubicBezTo>
                <a:cubicBezTo>
                  <a:pt x="78" y="29"/>
                  <a:pt x="80" y="27"/>
                  <a:pt x="80" y="25"/>
                </a:cubicBezTo>
                <a:cubicBezTo>
                  <a:pt x="80" y="22"/>
                  <a:pt x="78" y="20"/>
                  <a:pt x="75" y="20"/>
                </a:cubicBezTo>
                <a:close/>
                <a:moveTo>
                  <a:pt x="105" y="40"/>
                </a:moveTo>
                <a:cubicBezTo>
                  <a:pt x="55" y="40"/>
                  <a:pt x="55" y="40"/>
                  <a:pt x="55" y="40"/>
                </a:cubicBezTo>
                <a:cubicBezTo>
                  <a:pt x="52" y="40"/>
                  <a:pt x="50" y="42"/>
                  <a:pt x="50" y="45"/>
                </a:cubicBezTo>
                <a:cubicBezTo>
                  <a:pt x="50" y="47"/>
                  <a:pt x="52" y="49"/>
                  <a:pt x="55" y="49"/>
                </a:cubicBezTo>
                <a:cubicBezTo>
                  <a:pt x="105" y="49"/>
                  <a:pt x="105" y="49"/>
                  <a:pt x="105" y="49"/>
                </a:cubicBezTo>
                <a:cubicBezTo>
                  <a:pt x="108" y="49"/>
                  <a:pt x="110" y="47"/>
                  <a:pt x="110" y="45"/>
                </a:cubicBezTo>
                <a:cubicBezTo>
                  <a:pt x="110" y="42"/>
                  <a:pt x="108" y="40"/>
                  <a:pt x="105" y="40"/>
                </a:cubicBezTo>
                <a:close/>
                <a:moveTo>
                  <a:pt x="105" y="60"/>
                </a:moveTo>
                <a:cubicBezTo>
                  <a:pt x="55" y="60"/>
                  <a:pt x="55" y="60"/>
                  <a:pt x="55" y="60"/>
                </a:cubicBezTo>
                <a:cubicBezTo>
                  <a:pt x="52" y="60"/>
                  <a:pt x="50" y="62"/>
                  <a:pt x="50" y="65"/>
                </a:cubicBezTo>
                <a:cubicBezTo>
                  <a:pt x="50" y="67"/>
                  <a:pt x="52" y="69"/>
                  <a:pt x="55" y="69"/>
                </a:cubicBezTo>
                <a:cubicBezTo>
                  <a:pt x="105" y="69"/>
                  <a:pt x="105" y="69"/>
                  <a:pt x="105" y="69"/>
                </a:cubicBezTo>
                <a:cubicBezTo>
                  <a:pt x="108" y="69"/>
                  <a:pt x="110" y="67"/>
                  <a:pt x="110" y="65"/>
                </a:cubicBezTo>
                <a:cubicBezTo>
                  <a:pt x="110" y="62"/>
                  <a:pt x="108" y="60"/>
                  <a:pt x="105" y="60"/>
                </a:cubicBezTo>
                <a:close/>
                <a:moveTo>
                  <a:pt x="55" y="110"/>
                </a:moveTo>
                <a:cubicBezTo>
                  <a:pt x="25" y="110"/>
                  <a:pt x="25" y="110"/>
                  <a:pt x="25" y="110"/>
                </a:cubicBezTo>
                <a:cubicBezTo>
                  <a:pt x="22" y="110"/>
                  <a:pt x="20" y="112"/>
                  <a:pt x="20" y="115"/>
                </a:cubicBezTo>
                <a:cubicBezTo>
                  <a:pt x="20" y="135"/>
                  <a:pt x="20" y="135"/>
                  <a:pt x="20" y="135"/>
                </a:cubicBezTo>
                <a:cubicBezTo>
                  <a:pt x="20" y="138"/>
                  <a:pt x="22" y="140"/>
                  <a:pt x="25" y="140"/>
                </a:cubicBezTo>
                <a:cubicBezTo>
                  <a:pt x="55" y="140"/>
                  <a:pt x="55" y="140"/>
                  <a:pt x="55" y="140"/>
                </a:cubicBezTo>
                <a:cubicBezTo>
                  <a:pt x="58" y="140"/>
                  <a:pt x="60" y="138"/>
                  <a:pt x="60" y="135"/>
                </a:cubicBezTo>
                <a:cubicBezTo>
                  <a:pt x="60" y="115"/>
                  <a:pt x="60" y="115"/>
                  <a:pt x="60" y="115"/>
                </a:cubicBezTo>
                <a:cubicBezTo>
                  <a:pt x="60" y="112"/>
                  <a:pt x="58" y="110"/>
                  <a:pt x="55" y="110"/>
                </a:cubicBezTo>
                <a:close/>
                <a:moveTo>
                  <a:pt x="50" y="130"/>
                </a:moveTo>
                <a:cubicBezTo>
                  <a:pt x="30" y="130"/>
                  <a:pt x="30" y="130"/>
                  <a:pt x="30" y="130"/>
                </a:cubicBezTo>
                <a:cubicBezTo>
                  <a:pt x="30" y="120"/>
                  <a:pt x="30" y="120"/>
                  <a:pt x="30" y="120"/>
                </a:cubicBezTo>
                <a:cubicBezTo>
                  <a:pt x="50" y="120"/>
                  <a:pt x="50" y="120"/>
                  <a:pt x="50" y="120"/>
                </a:cubicBezTo>
                <a:lnTo>
                  <a:pt x="50" y="13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4" name="Freeform 74">
            <a:extLst>
              <a:ext uri="{FF2B5EF4-FFF2-40B4-BE49-F238E27FC236}">
                <a16:creationId xmlns:a16="http://schemas.microsoft.com/office/drawing/2014/main" xmlns="" id="{72544E92-9EC4-4C4A-9BE6-4AA33A53C3C6}"/>
              </a:ext>
            </a:extLst>
          </p:cNvPr>
          <p:cNvSpPr>
            <a:spLocks noEditPoints="1"/>
          </p:cNvSpPr>
          <p:nvPr/>
        </p:nvSpPr>
        <p:spPr bwMode="auto">
          <a:xfrm>
            <a:off x="9591675" y="4070350"/>
            <a:ext cx="566738" cy="557213"/>
          </a:xfrm>
          <a:custGeom>
            <a:avLst/>
            <a:gdLst>
              <a:gd name="T0" fmla="*/ 151 w 168"/>
              <a:gd name="T1" fmla="*/ 17 h 164"/>
              <a:gd name="T2" fmla="*/ 88 w 168"/>
              <a:gd name="T3" fmla="*/ 17 h 164"/>
              <a:gd name="T4" fmla="*/ 79 w 168"/>
              <a:gd name="T5" fmla="*/ 68 h 164"/>
              <a:gd name="T6" fmla="*/ 68 w 168"/>
              <a:gd name="T7" fmla="*/ 79 h 164"/>
              <a:gd name="T8" fmla="*/ 17 w 168"/>
              <a:gd name="T9" fmla="*/ 88 h 164"/>
              <a:gd name="T10" fmla="*/ 17 w 168"/>
              <a:gd name="T11" fmla="*/ 151 h 164"/>
              <a:gd name="T12" fmla="*/ 49 w 168"/>
              <a:gd name="T13" fmla="*/ 164 h 164"/>
              <a:gd name="T14" fmla="*/ 80 w 168"/>
              <a:gd name="T15" fmla="*/ 151 h 164"/>
              <a:gd name="T16" fmla="*/ 89 w 168"/>
              <a:gd name="T17" fmla="*/ 100 h 164"/>
              <a:gd name="T18" fmla="*/ 100 w 168"/>
              <a:gd name="T19" fmla="*/ 89 h 164"/>
              <a:gd name="T20" fmla="*/ 119 w 168"/>
              <a:gd name="T21" fmla="*/ 93 h 164"/>
              <a:gd name="T22" fmla="*/ 151 w 168"/>
              <a:gd name="T23" fmla="*/ 80 h 164"/>
              <a:gd name="T24" fmla="*/ 151 w 168"/>
              <a:gd name="T25" fmla="*/ 17 h 164"/>
              <a:gd name="T26" fmla="*/ 74 w 168"/>
              <a:gd name="T27" fmla="*/ 144 h 164"/>
              <a:gd name="T28" fmla="*/ 24 w 168"/>
              <a:gd name="T29" fmla="*/ 144 h 164"/>
              <a:gd name="T30" fmla="*/ 24 w 168"/>
              <a:gd name="T31" fmla="*/ 94 h 164"/>
              <a:gd name="T32" fmla="*/ 61 w 168"/>
              <a:gd name="T33" fmla="*/ 86 h 164"/>
              <a:gd name="T34" fmla="*/ 52 w 168"/>
              <a:gd name="T35" fmla="*/ 95 h 164"/>
              <a:gd name="T36" fmla="*/ 31 w 168"/>
              <a:gd name="T37" fmla="*/ 102 h 164"/>
              <a:gd name="T38" fmla="*/ 31 w 168"/>
              <a:gd name="T39" fmla="*/ 137 h 164"/>
              <a:gd name="T40" fmla="*/ 49 w 168"/>
              <a:gd name="T41" fmla="*/ 144 h 164"/>
              <a:gd name="T42" fmla="*/ 66 w 168"/>
              <a:gd name="T43" fmla="*/ 137 h 164"/>
              <a:gd name="T44" fmla="*/ 73 w 168"/>
              <a:gd name="T45" fmla="*/ 116 h 164"/>
              <a:gd name="T46" fmla="*/ 82 w 168"/>
              <a:gd name="T47" fmla="*/ 107 h 164"/>
              <a:gd name="T48" fmla="*/ 74 w 168"/>
              <a:gd name="T49" fmla="*/ 144 h 164"/>
              <a:gd name="T50" fmla="*/ 45 w 168"/>
              <a:gd name="T51" fmla="*/ 123 h 164"/>
              <a:gd name="T52" fmla="*/ 56 w 168"/>
              <a:gd name="T53" fmla="*/ 127 h 164"/>
              <a:gd name="T54" fmla="*/ 63 w 168"/>
              <a:gd name="T55" fmla="*/ 125 h 164"/>
              <a:gd name="T56" fmla="*/ 59 w 168"/>
              <a:gd name="T57" fmla="*/ 130 h 164"/>
              <a:gd name="T58" fmla="*/ 49 w 168"/>
              <a:gd name="T59" fmla="*/ 135 h 164"/>
              <a:gd name="T60" fmla="*/ 38 w 168"/>
              <a:gd name="T61" fmla="*/ 130 h 164"/>
              <a:gd name="T62" fmla="*/ 38 w 168"/>
              <a:gd name="T63" fmla="*/ 109 h 164"/>
              <a:gd name="T64" fmla="*/ 43 w 168"/>
              <a:gd name="T65" fmla="*/ 105 h 164"/>
              <a:gd name="T66" fmla="*/ 45 w 168"/>
              <a:gd name="T67" fmla="*/ 123 h 164"/>
              <a:gd name="T68" fmla="*/ 59 w 168"/>
              <a:gd name="T69" fmla="*/ 116 h 164"/>
              <a:gd name="T70" fmla="*/ 52 w 168"/>
              <a:gd name="T71" fmla="*/ 116 h 164"/>
              <a:gd name="T72" fmla="*/ 52 w 168"/>
              <a:gd name="T73" fmla="*/ 109 h 164"/>
              <a:gd name="T74" fmla="*/ 109 w 168"/>
              <a:gd name="T75" fmla="*/ 52 h 164"/>
              <a:gd name="T76" fmla="*/ 112 w 168"/>
              <a:gd name="T77" fmla="*/ 50 h 164"/>
              <a:gd name="T78" fmla="*/ 116 w 168"/>
              <a:gd name="T79" fmla="*/ 52 h 164"/>
              <a:gd name="T80" fmla="*/ 116 w 168"/>
              <a:gd name="T81" fmla="*/ 59 h 164"/>
              <a:gd name="T82" fmla="*/ 59 w 168"/>
              <a:gd name="T83" fmla="*/ 116 h 164"/>
              <a:gd name="T84" fmla="*/ 123 w 168"/>
              <a:gd name="T85" fmla="*/ 45 h 164"/>
              <a:gd name="T86" fmla="*/ 112 w 168"/>
              <a:gd name="T87" fmla="*/ 41 h 164"/>
              <a:gd name="T88" fmla="*/ 105 w 168"/>
              <a:gd name="T89" fmla="*/ 43 h 164"/>
              <a:gd name="T90" fmla="*/ 109 w 168"/>
              <a:gd name="T91" fmla="*/ 38 h 164"/>
              <a:gd name="T92" fmla="*/ 130 w 168"/>
              <a:gd name="T93" fmla="*/ 38 h 164"/>
              <a:gd name="T94" fmla="*/ 130 w 168"/>
              <a:gd name="T95" fmla="*/ 59 h 164"/>
              <a:gd name="T96" fmla="*/ 125 w 168"/>
              <a:gd name="T97" fmla="*/ 63 h 164"/>
              <a:gd name="T98" fmla="*/ 123 w 168"/>
              <a:gd name="T99" fmla="*/ 45 h 164"/>
              <a:gd name="T100" fmla="*/ 144 w 168"/>
              <a:gd name="T101" fmla="*/ 74 h 164"/>
              <a:gd name="T102" fmla="*/ 107 w 168"/>
              <a:gd name="T103" fmla="*/ 82 h 164"/>
              <a:gd name="T104" fmla="*/ 116 w 168"/>
              <a:gd name="T105" fmla="*/ 73 h 164"/>
              <a:gd name="T106" fmla="*/ 119 w 168"/>
              <a:gd name="T107" fmla="*/ 73 h 164"/>
              <a:gd name="T108" fmla="*/ 137 w 168"/>
              <a:gd name="T109" fmla="*/ 66 h 164"/>
              <a:gd name="T110" fmla="*/ 137 w 168"/>
              <a:gd name="T111" fmla="*/ 31 h 164"/>
              <a:gd name="T112" fmla="*/ 102 w 168"/>
              <a:gd name="T113" fmla="*/ 31 h 164"/>
              <a:gd name="T114" fmla="*/ 95 w 168"/>
              <a:gd name="T115" fmla="*/ 52 h 164"/>
              <a:gd name="T116" fmla="*/ 86 w 168"/>
              <a:gd name="T117" fmla="*/ 61 h 164"/>
              <a:gd name="T118" fmla="*/ 94 w 168"/>
              <a:gd name="T119" fmla="*/ 24 h 164"/>
              <a:gd name="T120" fmla="*/ 144 w 168"/>
              <a:gd name="T121" fmla="*/ 24 h 164"/>
              <a:gd name="T122" fmla="*/ 144 w 168"/>
              <a:gd name="T123" fmla="*/ 74 h 1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68" h="164">
                <a:moveTo>
                  <a:pt x="151" y="17"/>
                </a:moveTo>
                <a:cubicBezTo>
                  <a:pt x="134" y="0"/>
                  <a:pt x="105" y="0"/>
                  <a:pt x="88" y="17"/>
                </a:cubicBezTo>
                <a:cubicBezTo>
                  <a:pt x="74" y="31"/>
                  <a:pt x="71" y="51"/>
                  <a:pt x="79" y="68"/>
                </a:cubicBezTo>
                <a:cubicBezTo>
                  <a:pt x="68" y="79"/>
                  <a:pt x="68" y="79"/>
                  <a:pt x="68" y="79"/>
                </a:cubicBezTo>
                <a:cubicBezTo>
                  <a:pt x="51" y="71"/>
                  <a:pt x="31" y="74"/>
                  <a:pt x="17" y="88"/>
                </a:cubicBezTo>
                <a:cubicBezTo>
                  <a:pt x="0" y="105"/>
                  <a:pt x="0" y="134"/>
                  <a:pt x="17" y="151"/>
                </a:cubicBezTo>
                <a:cubicBezTo>
                  <a:pt x="26" y="160"/>
                  <a:pt x="37" y="164"/>
                  <a:pt x="49" y="164"/>
                </a:cubicBezTo>
                <a:cubicBezTo>
                  <a:pt x="60" y="164"/>
                  <a:pt x="72" y="160"/>
                  <a:pt x="80" y="151"/>
                </a:cubicBezTo>
                <a:cubicBezTo>
                  <a:pt x="94" y="137"/>
                  <a:pt x="97" y="117"/>
                  <a:pt x="89" y="100"/>
                </a:cubicBezTo>
                <a:cubicBezTo>
                  <a:pt x="100" y="89"/>
                  <a:pt x="100" y="89"/>
                  <a:pt x="100" y="89"/>
                </a:cubicBezTo>
                <a:cubicBezTo>
                  <a:pt x="106" y="92"/>
                  <a:pt x="113" y="93"/>
                  <a:pt x="119" y="93"/>
                </a:cubicBezTo>
                <a:cubicBezTo>
                  <a:pt x="131" y="93"/>
                  <a:pt x="142" y="89"/>
                  <a:pt x="151" y="80"/>
                </a:cubicBezTo>
                <a:cubicBezTo>
                  <a:pt x="168" y="63"/>
                  <a:pt x="168" y="34"/>
                  <a:pt x="151" y="17"/>
                </a:cubicBezTo>
                <a:close/>
                <a:moveTo>
                  <a:pt x="74" y="144"/>
                </a:moveTo>
                <a:cubicBezTo>
                  <a:pt x="60" y="158"/>
                  <a:pt x="37" y="158"/>
                  <a:pt x="24" y="144"/>
                </a:cubicBezTo>
                <a:cubicBezTo>
                  <a:pt x="10" y="131"/>
                  <a:pt x="10" y="108"/>
                  <a:pt x="24" y="94"/>
                </a:cubicBezTo>
                <a:cubicBezTo>
                  <a:pt x="34" y="84"/>
                  <a:pt x="48" y="82"/>
                  <a:pt x="61" y="86"/>
                </a:cubicBezTo>
                <a:cubicBezTo>
                  <a:pt x="52" y="95"/>
                  <a:pt x="52" y="95"/>
                  <a:pt x="52" y="95"/>
                </a:cubicBezTo>
                <a:cubicBezTo>
                  <a:pt x="45" y="94"/>
                  <a:pt x="37" y="96"/>
                  <a:pt x="31" y="102"/>
                </a:cubicBezTo>
                <a:cubicBezTo>
                  <a:pt x="22" y="112"/>
                  <a:pt x="22" y="127"/>
                  <a:pt x="31" y="137"/>
                </a:cubicBezTo>
                <a:cubicBezTo>
                  <a:pt x="36" y="142"/>
                  <a:pt x="42" y="144"/>
                  <a:pt x="49" y="144"/>
                </a:cubicBezTo>
                <a:cubicBezTo>
                  <a:pt x="55" y="144"/>
                  <a:pt x="61" y="142"/>
                  <a:pt x="66" y="137"/>
                </a:cubicBezTo>
                <a:cubicBezTo>
                  <a:pt x="72" y="131"/>
                  <a:pt x="74" y="123"/>
                  <a:pt x="73" y="116"/>
                </a:cubicBezTo>
                <a:cubicBezTo>
                  <a:pt x="82" y="107"/>
                  <a:pt x="82" y="107"/>
                  <a:pt x="82" y="107"/>
                </a:cubicBezTo>
                <a:cubicBezTo>
                  <a:pt x="87" y="120"/>
                  <a:pt x="84" y="134"/>
                  <a:pt x="74" y="144"/>
                </a:cubicBezTo>
                <a:close/>
                <a:moveTo>
                  <a:pt x="45" y="123"/>
                </a:moveTo>
                <a:cubicBezTo>
                  <a:pt x="48" y="126"/>
                  <a:pt x="52" y="127"/>
                  <a:pt x="56" y="127"/>
                </a:cubicBezTo>
                <a:cubicBezTo>
                  <a:pt x="58" y="127"/>
                  <a:pt x="61" y="126"/>
                  <a:pt x="63" y="125"/>
                </a:cubicBezTo>
                <a:cubicBezTo>
                  <a:pt x="62" y="127"/>
                  <a:pt x="61" y="129"/>
                  <a:pt x="59" y="130"/>
                </a:cubicBezTo>
                <a:cubicBezTo>
                  <a:pt x="56" y="133"/>
                  <a:pt x="53" y="135"/>
                  <a:pt x="49" y="135"/>
                </a:cubicBezTo>
                <a:cubicBezTo>
                  <a:pt x="45" y="135"/>
                  <a:pt x="41" y="133"/>
                  <a:pt x="38" y="130"/>
                </a:cubicBezTo>
                <a:cubicBezTo>
                  <a:pt x="32" y="124"/>
                  <a:pt x="32" y="114"/>
                  <a:pt x="38" y="109"/>
                </a:cubicBezTo>
                <a:cubicBezTo>
                  <a:pt x="39" y="107"/>
                  <a:pt x="41" y="106"/>
                  <a:pt x="43" y="105"/>
                </a:cubicBezTo>
                <a:cubicBezTo>
                  <a:pt x="40" y="111"/>
                  <a:pt x="41" y="118"/>
                  <a:pt x="45" y="123"/>
                </a:cubicBezTo>
                <a:close/>
                <a:moveTo>
                  <a:pt x="59" y="116"/>
                </a:moveTo>
                <a:cubicBezTo>
                  <a:pt x="57" y="118"/>
                  <a:pt x="54" y="118"/>
                  <a:pt x="52" y="116"/>
                </a:cubicBezTo>
                <a:cubicBezTo>
                  <a:pt x="50" y="114"/>
                  <a:pt x="50" y="111"/>
                  <a:pt x="52" y="109"/>
                </a:cubicBezTo>
                <a:cubicBezTo>
                  <a:pt x="109" y="52"/>
                  <a:pt x="109" y="52"/>
                  <a:pt x="109" y="52"/>
                </a:cubicBezTo>
                <a:cubicBezTo>
                  <a:pt x="110" y="51"/>
                  <a:pt x="111" y="50"/>
                  <a:pt x="112" y="50"/>
                </a:cubicBezTo>
                <a:cubicBezTo>
                  <a:pt x="114" y="50"/>
                  <a:pt x="115" y="51"/>
                  <a:pt x="116" y="52"/>
                </a:cubicBezTo>
                <a:cubicBezTo>
                  <a:pt x="118" y="54"/>
                  <a:pt x="118" y="57"/>
                  <a:pt x="116" y="59"/>
                </a:cubicBezTo>
                <a:lnTo>
                  <a:pt x="59" y="116"/>
                </a:lnTo>
                <a:close/>
                <a:moveTo>
                  <a:pt x="123" y="45"/>
                </a:moveTo>
                <a:cubicBezTo>
                  <a:pt x="120" y="43"/>
                  <a:pt x="116" y="41"/>
                  <a:pt x="112" y="41"/>
                </a:cubicBezTo>
                <a:cubicBezTo>
                  <a:pt x="110" y="41"/>
                  <a:pt x="107" y="42"/>
                  <a:pt x="105" y="43"/>
                </a:cubicBezTo>
                <a:cubicBezTo>
                  <a:pt x="106" y="41"/>
                  <a:pt x="107" y="39"/>
                  <a:pt x="109" y="38"/>
                </a:cubicBezTo>
                <a:cubicBezTo>
                  <a:pt x="114" y="32"/>
                  <a:pt x="124" y="32"/>
                  <a:pt x="130" y="38"/>
                </a:cubicBezTo>
                <a:cubicBezTo>
                  <a:pt x="136" y="44"/>
                  <a:pt x="136" y="54"/>
                  <a:pt x="130" y="59"/>
                </a:cubicBezTo>
                <a:cubicBezTo>
                  <a:pt x="129" y="61"/>
                  <a:pt x="127" y="62"/>
                  <a:pt x="125" y="63"/>
                </a:cubicBezTo>
                <a:cubicBezTo>
                  <a:pt x="128" y="57"/>
                  <a:pt x="127" y="50"/>
                  <a:pt x="123" y="45"/>
                </a:cubicBezTo>
                <a:close/>
                <a:moveTo>
                  <a:pt x="144" y="74"/>
                </a:moveTo>
                <a:cubicBezTo>
                  <a:pt x="134" y="84"/>
                  <a:pt x="120" y="87"/>
                  <a:pt x="107" y="82"/>
                </a:cubicBezTo>
                <a:cubicBezTo>
                  <a:pt x="116" y="73"/>
                  <a:pt x="116" y="73"/>
                  <a:pt x="116" y="73"/>
                </a:cubicBezTo>
                <a:cubicBezTo>
                  <a:pt x="117" y="73"/>
                  <a:pt x="118" y="73"/>
                  <a:pt x="119" y="73"/>
                </a:cubicBezTo>
                <a:cubicBezTo>
                  <a:pt x="126" y="73"/>
                  <a:pt x="132" y="71"/>
                  <a:pt x="137" y="66"/>
                </a:cubicBezTo>
                <a:cubicBezTo>
                  <a:pt x="146" y="56"/>
                  <a:pt x="146" y="41"/>
                  <a:pt x="137" y="31"/>
                </a:cubicBezTo>
                <a:cubicBezTo>
                  <a:pt x="127" y="22"/>
                  <a:pt x="112" y="22"/>
                  <a:pt x="102" y="31"/>
                </a:cubicBezTo>
                <a:cubicBezTo>
                  <a:pt x="96" y="37"/>
                  <a:pt x="94" y="45"/>
                  <a:pt x="95" y="52"/>
                </a:cubicBezTo>
                <a:cubicBezTo>
                  <a:pt x="86" y="61"/>
                  <a:pt x="86" y="61"/>
                  <a:pt x="86" y="61"/>
                </a:cubicBezTo>
                <a:cubicBezTo>
                  <a:pt x="82" y="48"/>
                  <a:pt x="84" y="34"/>
                  <a:pt x="94" y="24"/>
                </a:cubicBezTo>
                <a:cubicBezTo>
                  <a:pt x="108" y="10"/>
                  <a:pt x="131" y="10"/>
                  <a:pt x="144" y="24"/>
                </a:cubicBezTo>
                <a:cubicBezTo>
                  <a:pt x="158" y="37"/>
                  <a:pt x="158" y="60"/>
                  <a:pt x="144" y="7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10417339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87" name="Freeform 1285"/>
          <p:cNvSpPr>
            <a:spLocks noEditPoints="1"/>
          </p:cNvSpPr>
          <p:nvPr/>
        </p:nvSpPr>
        <p:spPr bwMode="auto">
          <a:xfrm>
            <a:off x="1728788" y="365125"/>
            <a:ext cx="146050" cy="550863"/>
          </a:xfrm>
          <a:custGeom>
            <a:avLst/>
            <a:gdLst>
              <a:gd name="T0" fmla="*/ 21 w 43"/>
              <a:gd name="T1" fmla="*/ 43 h 160"/>
              <a:gd name="T2" fmla="*/ 43 w 43"/>
              <a:gd name="T3" fmla="*/ 21 h 160"/>
              <a:gd name="T4" fmla="*/ 21 w 43"/>
              <a:gd name="T5" fmla="*/ 0 h 160"/>
              <a:gd name="T6" fmla="*/ 0 w 43"/>
              <a:gd name="T7" fmla="*/ 21 h 160"/>
              <a:gd name="T8" fmla="*/ 21 w 43"/>
              <a:gd name="T9" fmla="*/ 43 h 160"/>
              <a:gd name="T10" fmla="*/ 21 w 43"/>
              <a:gd name="T11" fmla="*/ 5 h 160"/>
              <a:gd name="T12" fmla="*/ 37 w 43"/>
              <a:gd name="T13" fmla="*/ 21 h 160"/>
              <a:gd name="T14" fmla="*/ 21 w 43"/>
              <a:gd name="T15" fmla="*/ 37 h 160"/>
              <a:gd name="T16" fmla="*/ 5 w 43"/>
              <a:gd name="T17" fmla="*/ 21 h 160"/>
              <a:gd name="T18" fmla="*/ 21 w 43"/>
              <a:gd name="T19" fmla="*/ 5 h 160"/>
              <a:gd name="T20" fmla="*/ 21 w 43"/>
              <a:gd name="T21" fmla="*/ 117 h 160"/>
              <a:gd name="T22" fmla="*/ 0 w 43"/>
              <a:gd name="T23" fmla="*/ 139 h 160"/>
              <a:gd name="T24" fmla="*/ 21 w 43"/>
              <a:gd name="T25" fmla="*/ 160 h 160"/>
              <a:gd name="T26" fmla="*/ 43 w 43"/>
              <a:gd name="T27" fmla="*/ 139 h 160"/>
              <a:gd name="T28" fmla="*/ 21 w 43"/>
              <a:gd name="T29" fmla="*/ 117 h 160"/>
              <a:gd name="T30" fmla="*/ 21 w 43"/>
              <a:gd name="T31" fmla="*/ 155 h 160"/>
              <a:gd name="T32" fmla="*/ 5 w 43"/>
              <a:gd name="T33" fmla="*/ 139 h 160"/>
              <a:gd name="T34" fmla="*/ 21 w 43"/>
              <a:gd name="T35" fmla="*/ 123 h 160"/>
              <a:gd name="T36" fmla="*/ 37 w 43"/>
              <a:gd name="T37" fmla="*/ 139 h 160"/>
              <a:gd name="T38" fmla="*/ 21 w 43"/>
              <a:gd name="T39" fmla="*/ 155 h 160"/>
              <a:gd name="T40" fmla="*/ 21 w 43"/>
              <a:gd name="T41" fmla="*/ 59 h 160"/>
              <a:gd name="T42" fmla="*/ 0 w 43"/>
              <a:gd name="T43" fmla="*/ 80 h 160"/>
              <a:gd name="T44" fmla="*/ 21 w 43"/>
              <a:gd name="T45" fmla="*/ 101 h 160"/>
              <a:gd name="T46" fmla="*/ 43 w 43"/>
              <a:gd name="T47" fmla="*/ 80 h 160"/>
              <a:gd name="T48" fmla="*/ 21 w 43"/>
              <a:gd name="T49" fmla="*/ 59 h 160"/>
              <a:gd name="T50" fmla="*/ 21 w 43"/>
              <a:gd name="T51" fmla="*/ 96 h 160"/>
              <a:gd name="T52" fmla="*/ 5 w 43"/>
              <a:gd name="T53" fmla="*/ 80 h 160"/>
              <a:gd name="T54" fmla="*/ 21 w 43"/>
              <a:gd name="T55" fmla="*/ 64 h 160"/>
              <a:gd name="T56" fmla="*/ 37 w 43"/>
              <a:gd name="T57" fmla="*/ 80 h 160"/>
              <a:gd name="T58" fmla="*/ 21 w 43"/>
              <a:gd name="T59" fmla="*/ 96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43" h="160">
                <a:moveTo>
                  <a:pt x="21" y="43"/>
                </a:moveTo>
                <a:cubicBezTo>
                  <a:pt x="33" y="43"/>
                  <a:pt x="43" y="33"/>
                  <a:pt x="43" y="21"/>
                </a:cubicBezTo>
                <a:cubicBezTo>
                  <a:pt x="43" y="10"/>
                  <a:pt x="33" y="0"/>
                  <a:pt x="21" y="0"/>
                </a:cubicBezTo>
                <a:cubicBezTo>
                  <a:pt x="10" y="0"/>
                  <a:pt x="0" y="10"/>
                  <a:pt x="0" y="21"/>
                </a:cubicBezTo>
                <a:cubicBezTo>
                  <a:pt x="0" y="33"/>
                  <a:pt x="10" y="43"/>
                  <a:pt x="21" y="43"/>
                </a:cubicBezTo>
                <a:close/>
                <a:moveTo>
                  <a:pt x="21" y="5"/>
                </a:moveTo>
                <a:cubicBezTo>
                  <a:pt x="30" y="5"/>
                  <a:pt x="37" y="13"/>
                  <a:pt x="37" y="21"/>
                </a:cubicBezTo>
                <a:cubicBezTo>
                  <a:pt x="37" y="30"/>
                  <a:pt x="30" y="37"/>
                  <a:pt x="21" y="37"/>
                </a:cubicBezTo>
                <a:cubicBezTo>
                  <a:pt x="13" y="37"/>
                  <a:pt x="5" y="30"/>
                  <a:pt x="5" y="21"/>
                </a:cubicBezTo>
                <a:cubicBezTo>
                  <a:pt x="5" y="13"/>
                  <a:pt x="13" y="5"/>
                  <a:pt x="21" y="5"/>
                </a:cubicBezTo>
                <a:close/>
                <a:moveTo>
                  <a:pt x="21" y="117"/>
                </a:moveTo>
                <a:cubicBezTo>
                  <a:pt x="10" y="117"/>
                  <a:pt x="0" y="127"/>
                  <a:pt x="0" y="139"/>
                </a:cubicBezTo>
                <a:cubicBezTo>
                  <a:pt x="0" y="150"/>
                  <a:pt x="10" y="160"/>
                  <a:pt x="21" y="160"/>
                </a:cubicBezTo>
                <a:cubicBezTo>
                  <a:pt x="33" y="160"/>
                  <a:pt x="43" y="150"/>
                  <a:pt x="43" y="139"/>
                </a:cubicBezTo>
                <a:cubicBezTo>
                  <a:pt x="43" y="127"/>
                  <a:pt x="33" y="117"/>
                  <a:pt x="21" y="117"/>
                </a:cubicBezTo>
                <a:close/>
                <a:moveTo>
                  <a:pt x="21" y="155"/>
                </a:moveTo>
                <a:cubicBezTo>
                  <a:pt x="13" y="155"/>
                  <a:pt x="5" y="147"/>
                  <a:pt x="5" y="139"/>
                </a:cubicBezTo>
                <a:cubicBezTo>
                  <a:pt x="5" y="130"/>
                  <a:pt x="13" y="123"/>
                  <a:pt x="21" y="123"/>
                </a:cubicBezTo>
                <a:cubicBezTo>
                  <a:pt x="30" y="123"/>
                  <a:pt x="37" y="130"/>
                  <a:pt x="37" y="139"/>
                </a:cubicBezTo>
                <a:cubicBezTo>
                  <a:pt x="37" y="147"/>
                  <a:pt x="30" y="155"/>
                  <a:pt x="21" y="155"/>
                </a:cubicBezTo>
                <a:close/>
                <a:moveTo>
                  <a:pt x="21" y="59"/>
                </a:moveTo>
                <a:cubicBezTo>
                  <a:pt x="10" y="59"/>
                  <a:pt x="0" y="68"/>
                  <a:pt x="0" y="80"/>
                </a:cubicBezTo>
                <a:cubicBezTo>
                  <a:pt x="0" y="92"/>
                  <a:pt x="10" y="101"/>
                  <a:pt x="21" y="101"/>
                </a:cubicBezTo>
                <a:cubicBezTo>
                  <a:pt x="33" y="101"/>
                  <a:pt x="43" y="92"/>
                  <a:pt x="43" y="80"/>
                </a:cubicBezTo>
                <a:cubicBezTo>
                  <a:pt x="43" y="68"/>
                  <a:pt x="33" y="59"/>
                  <a:pt x="21" y="59"/>
                </a:cubicBezTo>
                <a:close/>
                <a:moveTo>
                  <a:pt x="21" y="96"/>
                </a:moveTo>
                <a:cubicBezTo>
                  <a:pt x="13" y="96"/>
                  <a:pt x="5" y="89"/>
                  <a:pt x="5" y="80"/>
                </a:cubicBezTo>
                <a:cubicBezTo>
                  <a:pt x="5" y="71"/>
                  <a:pt x="13" y="64"/>
                  <a:pt x="21" y="64"/>
                </a:cubicBezTo>
                <a:cubicBezTo>
                  <a:pt x="30" y="64"/>
                  <a:pt x="37" y="71"/>
                  <a:pt x="37" y="80"/>
                </a:cubicBezTo>
                <a:cubicBezTo>
                  <a:pt x="37" y="89"/>
                  <a:pt x="30" y="96"/>
                  <a:pt x="21" y="9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88" name="Freeform 1286"/>
          <p:cNvSpPr>
            <a:spLocks noEditPoints="1"/>
          </p:cNvSpPr>
          <p:nvPr/>
        </p:nvSpPr>
        <p:spPr bwMode="auto">
          <a:xfrm>
            <a:off x="1524000" y="1122363"/>
            <a:ext cx="546100" cy="274638"/>
          </a:xfrm>
          <a:custGeom>
            <a:avLst/>
            <a:gdLst>
              <a:gd name="T0" fmla="*/ 48 w 160"/>
              <a:gd name="T1" fmla="*/ 29 h 80"/>
              <a:gd name="T2" fmla="*/ 37 w 160"/>
              <a:gd name="T3" fmla="*/ 40 h 80"/>
              <a:gd name="T4" fmla="*/ 48 w 160"/>
              <a:gd name="T5" fmla="*/ 51 h 80"/>
              <a:gd name="T6" fmla="*/ 59 w 160"/>
              <a:gd name="T7" fmla="*/ 40 h 80"/>
              <a:gd name="T8" fmla="*/ 48 w 160"/>
              <a:gd name="T9" fmla="*/ 29 h 80"/>
              <a:gd name="T10" fmla="*/ 48 w 160"/>
              <a:gd name="T11" fmla="*/ 45 h 80"/>
              <a:gd name="T12" fmla="*/ 43 w 160"/>
              <a:gd name="T13" fmla="*/ 40 h 80"/>
              <a:gd name="T14" fmla="*/ 48 w 160"/>
              <a:gd name="T15" fmla="*/ 35 h 80"/>
              <a:gd name="T16" fmla="*/ 53 w 160"/>
              <a:gd name="T17" fmla="*/ 40 h 80"/>
              <a:gd name="T18" fmla="*/ 48 w 160"/>
              <a:gd name="T19" fmla="*/ 45 h 80"/>
              <a:gd name="T20" fmla="*/ 80 w 160"/>
              <a:gd name="T21" fmla="*/ 29 h 80"/>
              <a:gd name="T22" fmla="*/ 69 w 160"/>
              <a:gd name="T23" fmla="*/ 40 h 80"/>
              <a:gd name="T24" fmla="*/ 80 w 160"/>
              <a:gd name="T25" fmla="*/ 51 h 80"/>
              <a:gd name="T26" fmla="*/ 91 w 160"/>
              <a:gd name="T27" fmla="*/ 40 h 80"/>
              <a:gd name="T28" fmla="*/ 80 w 160"/>
              <a:gd name="T29" fmla="*/ 29 h 80"/>
              <a:gd name="T30" fmla="*/ 80 w 160"/>
              <a:gd name="T31" fmla="*/ 45 h 80"/>
              <a:gd name="T32" fmla="*/ 75 w 160"/>
              <a:gd name="T33" fmla="*/ 40 h 80"/>
              <a:gd name="T34" fmla="*/ 80 w 160"/>
              <a:gd name="T35" fmla="*/ 35 h 80"/>
              <a:gd name="T36" fmla="*/ 85 w 160"/>
              <a:gd name="T37" fmla="*/ 40 h 80"/>
              <a:gd name="T38" fmla="*/ 80 w 160"/>
              <a:gd name="T39" fmla="*/ 45 h 80"/>
              <a:gd name="T40" fmla="*/ 123 w 160"/>
              <a:gd name="T41" fmla="*/ 40 h 80"/>
              <a:gd name="T42" fmla="*/ 112 w 160"/>
              <a:gd name="T43" fmla="*/ 29 h 80"/>
              <a:gd name="T44" fmla="*/ 101 w 160"/>
              <a:gd name="T45" fmla="*/ 40 h 80"/>
              <a:gd name="T46" fmla="*/ 112 w 160"/>
              <a:gd name="T47" fmla="*/ 51 h 80"/>
              <a:gd name="T48" fmla="*/ 123 w 160"/>
              <a:gd name="T49" fmla="*/ 40 h 80"/>
              <a:gd name="T50" fmla="*/ 112 w 160"/>
              <a:gd name="T51" fmla="*/ 45 h 80"/>
              <a:gd name="T52" fmla="*/ 107 w 160"/>
              <a:gd name="T53" fmla="*/ 40 h 80"/>
              <a:gd name="T54" fmla="*/ 112 w 160"/>
              <a:gd name="T55" fmla="*/ 35 h 80"/>
              <a:gd name="T56" fmla="*/ 117 w 160"/>
              <a:gd name="T57" fmla="*/ 40 h 80"/>
              <a:gd name="T58" fmla="*/ 112 w 160"/>
              <a:gd name="T59" fmla="*/ 45 h 80"/>
              <a:gd name="T60" fmla="*/ 42 w 160"/>
              <a:gd name="T61" fmla="*/ 75 h 80"/>
              <a:gd name="T62" fmla="*/ 42 w 160"/>
              <a:gd name="T63" fmla="*/ 79 h 80"/>
              <a:gd name="T64" fmla="*/ 40 w 160"/>
              <a:gd name="T65" fmla="*/ 80 h 80"/>
              <a:gd name="T66" fmla="*/ 38 w 160"/>
              <a:gd name="T67" fmla="*/ 79 h 80"/>
              <a:gd name="T68" fmla="*/ 1 w 160"/>
              <a:gd name="T69" fmla="*/ 42 h 80"/>
              <a:gd name="T70" fmla="*/ 1 w 160"/>
              <a:gd name="T71" fmla="*/ 38 h 80"/>
              <a:gd name="T72" fmla="*/ 38 w 160"/>
              <a:gd name="T73" fmla="*/ 1 h 80"/>
              <a:gd name="T74" fmla="*/ 42 w 160"/>
              <a:gd name="T75" fmla="*/ 1 h 80"/>
              <a:gd name="T76" fmla="*/ 42 w 160"/>
              <a:gd name="T77" fmla="*/ 5 h 80"/>
              <a:gd name="T78" fmla="*/ 6 w 160"/>
              <a:gd name="T79" fmla="*/ 40 h 80"/>
              <a:gd name="T80" fmla="*/ 42 w 160"/>
              <a:gd name="T81" fmla="*/ 75 h 80"/>
              <a:gd name="T82" fmla="*/ 159 w 160"/>
              <a:gd name="T83" fmla="*/ 42 h 80"/>
              <a:gd name="T84" fmla="*/ 122 w 160"/>
              <a:gd name="T85" fmla="*/ 79 h 80"/>
              <a:gd name="T86" fmla="*/ 120 w 160"/>
              <a:gd name="T87" fmla="*/ 80 h 80"/>
              <a:gd name="T88" fmla="*/ 118 w 160"/>
              <a:gd name="T89" fmla="*/ 79 h 80"/>
              <a:gd name="T90" fmla="*/ 118 w 160"/>
              <a:gd name="T91" fmla="*/ 75 h 80"/>
              <a:gd name="T92" fmla="*/ 154 w 160"/>
              <a:gd name="T93" fmla="*/ 40 h 80"/>
              <a:gd name="T94" fmla="*/ 118 w 160"/>
              <a:gd name="T95" fmla="*/ 5 h 80"/>
              <a:gd name="T96" fmla="*/ 118 w 160"/>
              <a:gd name="T97" fmla="*/ 1 h 80"/>
              <a:gd name="T98" fmla="*/ 122 w 160"/>
              <a:gd name="T99" fmla="*/ 1 h 80"/>
              <a:gd name="T100" fmla="*/ 159 w 160"/>
              <a:gd name="T101" fmla="*/ 38 h 80"/>
              <a:gd name="T102" fmla="*/ 159 w 160"/>
              <a:gd name="T103" fmla="*/ 42 h 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160" h="80">
                <a:moveTo>
                  <a:pt x="48" y="29"/>
                </a:moveTo>
                <a:cubicBezTo>
                  <a:pt x="42" y="29"/>
                  <a:pt x="37" y="34"/>
                  <a:pt x="37" y="40"/>
                </a:cubicBezTo>
                <a:cubicBezTo>
                  <a:pt x="37" y="46"/>
                  <a:pt x="42" y="51"/>
                  <a:pt x="48" y="51"/>
                </a:cubicBezTo>
                <a:cubicBezTo>
                  <a:pt x="54" y="51"/>
                  <a:pt x="59" y="46"/>
                  <a:pt x="59" y="40"/>
                </a:cubicBezTo>
                <a:cubicBezTo>
                  <a:pt x="59" y="34"/>
                  <a:pt x="54" y="29"/>
                  <a:pt x="48" y="29"/>
                </a:cubicBezTo>
                <a:close/>
                <a:moveTo>
                  <a:pt x="48" y="45"/>
                </a:moveTo>
                <a:cubicBezTo>
                  <a:pt x="45" y="45"/>
                  <a:pt x="43" y="43"/>
                  <a:pt x="43" y="40"/>
                </a:cubicBezTo>
                <a:cubicBezTo>
                  <a:pt x="43" y="37"/>
                  <a:pt x="45" y="35"/>
                  <a:pt x="48" y="35"/>
                </a:cubicBezTo>
                <a:cubicBezTo>
                  <a:pt x="51" y="35"/>
                  <a:pt x="53" y="37"/>
                  <a:pt x="53" y="40"/>
                </a:cubicBezTo>
                <a:cubicBezTo>
                  <a:pt x="53" y="43"/>
                  <a:pt x="51" y="45"/>
                  <a:pt x="48" y="45"/>
                </a:cubicBezTo>
                <a:close/>
                <a:moveTo>
                  <a:pt x="80" y="29"/>
                </a:moveTo>
                <a:cubicBezTo>
                  <a:pt x="74" y="29"/>
                  <a:pt x="69" y="34"/>
                  <a:pt x="69" y="40"/>
                </a:cubicBezTo>
                <a:cubicBezTo>
                  <a:pt x="69" y="46"/>
                  <a:pt x="74" y="51"/>
                  <a:pt x="80" y="51"/>
                </a:cubicBezTo>
                <a:cubicBezTo>
                  <a:pt x="86" y="51"/>
                  <a:pt x="91" y="46"/>
                  <a:pt x="91" y="40"/>
                </a:cubicBezTo>
                <a:cubicBezTo>
                  <a:pt x="91" y="34"/>
                  <a:pt x="86" y="29"/>
                  <a:pt x="80" y="29"/>
                </a:cubicBezTo>
                <a:close/>
                <a:moveTo>
                  <a:pt x="80" y="45"/>
                </a:moveTo>
                <a:cubicBezTo>
                  <a:pt x="77" y="45"/>
                  <a:pt x="75" y="43"/>
                  <a:pt x="75" y="40"/>
                </a:cubicBezTo>
                <a:cubicBezTo>
                  <a:pt x="75" y="37"/>
                  <a:pt x="77" y="35"/>
                  <a:pt x="80" y="35"/>
                </a:cubicBezTo>
                <a:cubicBezTo>
                  <a:pt x="83" y="35"/>
                  <a:pt x="85" y="37"/>
                  <a:pt x="85" y="40"/>
                </a:cubicBezTo>
                <a:cubicBezTo>
                  <a:pt x="85" y="43"/>
                  <a:pt x="83" y="45"/>
                  <a:pt x="80" y="45"/>
                </a:cubicBezTo>
                <a:close/>
                <a:moveTo>
                  <a:pt x="123" y="40"/>
                </a:moveTo>
                <a:cubicBezTo>
                  <a:pt x="123" y="34"/>
                  <a:pt x="118" y="29"/>
                  <a:pt x="112" y="29"/>
                </a:cubicBezTo>
                <a:cubicBezTo>
                  <a:pt x="106" y="29"/>
                  <a:pt x="101" y="34"/>
                  <a:pt x="101" y="40"/>
                </a:cubicBezTo>
                <a:cubicBezTo>
                  <a:pt x="101" y="46"/>
                  <a:pt x="106" y="51"/>
                  <a:pt x="112" y="51"/>
                </a:cubicBezTo>
                <a:cubicBezTo>
                  <a:pt x="118" y="51"/>
                  <a:pt x="123" y="46"/>
                  <a:pt x="123" y="40"/>
                </a:cubicBezTo>
                <a:close/>
                <a:moveTo>
                  <a:pt x="112" y="45"/>
                </a:moveTo>
                <a:cubicBezTo>
                  <a:pt x="109" y="45"/>
                  <a:pt x="107" y="43"/>
                  <a:pt x="107" y="40"/>
                </a:cubicBezTo>
                <a:cubicBezTo>
                  <a:pt x="107" y="37"/>
                  <a:pt x="109" y="35"/>
                  <a:pt x="112" y="35"/>
                </a:cubicBezTo>
                <a:cubicBezTo>
                  <a:pt x="115" y="35"/>
                  <a:pt x="117" y="37"/>
                  <a:pt x="117" y="40"/>
                </a:cubicBezTo>
                <a:cubicBezTo>
                  <a:pt x="117" y="43"/>
                  <a:pt x="115" y="45"/>
                  <a:pt x="112" y="45"/>
                </a:cubicBezTo>
                <a:close/>
                <a:moveTo>
                  <a:pt x="42" y="75"/>
                </a:moveTo>
                <a:cubicBezTo>
                  <a:pt x="43" y="76"/>
                  <a:pt x="43" y="78"/>
                  <a:pt x="42" y="79"/>
                </a:cubicBezTo>
                <a:cubicBezTo>
                  <a:pt x="41" y="80"/>
                  <a:pt x="41" y="80"/>
                  <a:pt x="40" y="80"/>
                </a:cubicBezTo>
                <a:cubicBezTo>
                  <a:pt x="39" y="80"/>
                  <a:pt x="39" y="80"/>
                  <a:pt x="38" y="79"/>
                </a:cubicBezTo>
                <a:cubicBezTo>
                  <a:pt x="1" y="42"/>
                  <a:pt x="1" y="42"/>
                  <a:pt x="1" y="42"/>
                </a:cubicBezTo>
                <a:cubicBezTo>
                  <a:pt x="0" y="41"/>
                  <a:pt x="0" y="39"/>
                  <a:pt x="1" y="38"/>
                </a:cubicBezTo>
                <a:cubicBezTo>
                  <a:pt x="38" y="1"/>
                  <a:pt x="38" y="1"/>
                  <a:pt x="38" y="1"/>
                </a:cubicBezTo>
                <a:cubicBezTo>
                  <a:pt x="39" y="0"/>
                  <a:pt x="41" y="0"/>
                  <a:pt x="42" y="1"/>
                </a:cubicBezTo>
                <a:cubicBezTo>
                  <a:pt x="43" y="2"/>
                  <a:pt x="43" y="4"/>
                  <a:pt x="42" y="5"/>
                </a:cubicBezTo>
                <a:cubicBezTo>
                  <a:pt x="6" y="40"/>
                  <a:pt x="6" y="40"/>
                  <a:pt x="6" y="40"/>
                </a:cubicBezTo>
                <a:lnTo>
                  <a:pt x="42" y="75"/>
                </a:lnTo>
                <a:close/>
                <a:moveTo>
                  <a:pt x="159" y="42"/>
                </a:moveTo>
                <a:cubicBezTo>
                  <a:pt x="122" y="79"/>
                  <a:pt x="122" y="79"/>
                  <a:pt x="122" y="79"/>
                </a:cubicBezTo>
                <a:cubicBezTo>
                  <a:pt x="121" y="80"/>
                  <a:pt x="121" y="80"/>
                  <a:pt x="120" y="80"/>
                </a:cubicBezTo>
                <a:cubicBezTo>
                  <a:pt x="119" y="80"/>
                  <a:pt x="119" y="80"/>
                  <a:pt x="118" y="79"/>
                </a:cubicBezTo>
                <a:cubicBezTo>
                  <a:pt x="117" y="78"/>
                  <a:pt x="117" y="76"/>
                  <a:pt x="118" y="75"/>
                </a:cubicBezTo>
                <a:cubicBezTo>
                  <a:pt x="154" y="40"/>
                  <a:pt x="154" y="40"/>
                  <a:pt x="154" y="40"/>
                </a:cubicBezTo>
                <a:cubicBezTo>
                  <a:pt x="118" y="5"/>
                  <a:pt x="118" y="5"/>
                  <a:pt x="118" y="5"/>
                </a:cubicBezTo>
                <a:cubicBezTo>
                  <a:pt x="117" y="4"/>
                  <a:pt x="117" y="2"/>
                  <a:pt x="118" y="1"/>
                </a:cubicBezTo>
                <a:cubicBezTo>
                  <a:pt x="119" y="0"/>
                  <a:pt x="121" y="0"/>
                  <a:pt x="122" y="1"/>
                </a:cubicBezTo>
                <a:cubicBezTo>
                  <a:pt x="159" y="38"/>
                  <a:pt x="159" y="38"/>
                  <a:pt x="159" y="38"/>
                </a:cubicBezTo>
                <a:cubicBezTo>
                  <a:pt x="160" y="39"/>
                  <a:pt x="160" y="41"/>
                  <a:pt x="159" y="4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89" name="Freeform 1287"/>
          <p:cNvSpPr>
            <a:spLocks noEditPoints="1"/>
          </p:cNvSpPr>
          <p:nvPr/>
        </p:nvSpPr>
        <p:spPr bwMode="auto">
          <a:xfrm>
            <a:off x="1524000" y="1603375"/>
            <a:ext cx="546100" cy="550863"/>
          </a:xfrm>
          <a:custGeom>
            <a:avLst/>
            <a:gdLst>
              <a:gd name="T0" fmla="*/ 0 w 344"/>
              <a:gd name="T1" fmla="*/ 0 h 347"/>
              <a:gd name="T2" fmla="*/ 0 w 344"/>
              <a:gd name="T3" fmla="*/ 347 h 347"/>
              <a:gd name="T4" fmla="*/ 344 w 344"/>
              <a:gd name="T5" fmla="*/ 347 h 347"/>
              <a:gd name="T6" fmla="*/ 344 w 344"/>
              <a:gd name="T7" fmla="*/ 0 h 347"/>
              <a:gd name="T8" fmla="*/ 0 w 344"/>
              <a:gd name="T9" fmla="*/ 0 h 347"/>
              <a:gd name="T10" fmla="*/ 333 w 344"/>
              <a:gd name="T11" fmla="*/ 336 h 347"/>
              <a:gd name="T12" fmla="*/ 11 w 344"/>
              <a:gd name="T13" fmla="*/ 336 h 347"/>
              <a:gd name="T14" fmla="*/ 11 w 344"/>
              <a:gd name="T15" fmla="*/ 11 h 347"/>
              <a:gd name="T16" fmla="*/ 333 w 344"/>
              <a:gd name="T17" fmla="*/ 11 h 347"/>
              <a:gd name="T18" fmla="*/ 333 w 344"/>
              <a:gd name="T19" fmla="*/ 336 h 347"/>
              <a:gd name="T20" fmla="*/ 84 w 344"/>
              <a:gd name="T21" fmla="*/ 254 h 347"/>
              <a:gd name="T22" fmla="*/ 166 w 344"/>
              <a:gd name="T23" fmla="*/ 173 h 347"/>
              <a:gd name="T24" fmla="*/ 84 w 344"/>
              <a:gd name="T25" fmla="*/ 91 h 347"/>
              <a:gd name="T26" fmla="*/ 92 w 344"/>
              <a:gd name="T27" fmla="*/ 82 h 347"/>
              <a:gd name="T28" fmla="*/ 172 w 344"/>
              <a:gd name="T29" fmla="*/ 165 h 347"/>
              <a:gd name="T30" fmla="*/ 254 w 344"/>
              <a:gd name="T31" fmla="*/ 82 h 347"/>
              <a:gd name="T32" fmla="*/ 262 w 344"/>
              <a:gd name="T33" fmla="*/ 91 h 347"/>
              <a:gd name="T34" fmla="*/ 181 w 344"/>
              <a:gd name="T35" fmla="*/ 173 h 347"/>
              <a:gd name="T36" fmla="*/ 262 w 344"/>
              <a:gd name="T37" fmla="*/ 254 h 347"/>
              <a:gd name="T38" fmla="*/ 254 w 344"/>
              <a:gd name="T39" fmla="*/ 262 h 347"/>
              <a:gd name="T40" fmla="*/ 172 w 344"/>
              <a:gd name="T41" fmla="*/ 180 h 347"/>
              <a:gd name="T42" fmla="*/ 92 w 344"/>
              <a:gd name="T43" fmla="*/ 262 h 347"/>
              <a:gd name="T44" fmla="*/ 84 w 344"/>
              <a:gd name="T45" fmla="*/ 254 h 3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344" h="347">
                <a:moveTo>
                  <a:pt x="0" y="0"/>
                </a:moveTo>
                <a:lnTo>
                  <a:pt x="0" y="347"/>
                </a:lnTo>
                <a:lnTo>
                  <a:pt x="344" y="347"/>
                </a:lnTo>
                <a:lnTo>
                  <a:pt x="344" y="0"/>
                </a:lnTo>
                <a:lnTo>
                  <a:pt x="0" y="0"/>
                </a:lnTo>
                <a:close/>
                <a:moveTo>
                  <a:pt x="333" y="336"/>
                </a:moveTo>
                <a:lnTo>
                  <a:pt x="11" y="336"/>
                </a:lnTo>
                <a:lnTo>
                  <a:pt x="11" y="11"/>
                </a:lnTo>
                <a:lnTo>
                  <a:pt x="333" y="11"/>
                </a:lnTo>
                <a:lnTo>
                  <a:pt x="333" y="336"/>
                </a:lnTo>
                <a:close/>
                <a:moveTo>
                  <a:pt x="84" y="254"/>
                </a:moveTo>
                <a:lnTo>
                  <a:pt x="166" y="173"/>
                </a:lnTo>
                <a:lnTo>
                  <a:pt x="84" y="91"/>
                </a:lnTo>
                <a:lnTo>
                  <a:pt x="92" y="82"/>
                </a:lnTo>
                <a:lnTo>
                  <a:pt x="172" y="165"/>
                </a:lnTo>
                <a:lnTo>
                  <a:pt x="254" y="82"/>
                </a:lnTo>
                <a:lnTo>
                  <a:pt x="262" y="91"/>
                </a:lnTo>
                <a:lnTo>
                  <a:pt x="181" y="173"/>
                </a:lnTo>
                <a:lnTo>
                  <a:pt x="262" y="254"/>
                </a:lnTo>
                <a:lnTo>
                  <a:pt x="254" y="262"/>
                </a:lnTo>
                <a:lnTo>
                  <a:pt x="172" y="180"/>
                </a:lnTo>
                <a:lnTo>
                  <a:pt x="92" y="262"/>
                </a:lnTo>
                <a:lnTo>
                  <a:pt x="84" y="25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90" name="Freeform 1288"/>
          <p:cNvSpPr>
            <a:spLocks/>
          </p:cNvSpPr>
          <p:nvPr/>
        </p:nvSpPr>
        <p:spPr bwMode="auto">
          <a:xfrm>
            <a:off x="1524000" y="2222500"/>
            <a:ext cx="546100" cy="550863"/>
          </a:xfrm>
          <a:custGeom>
            <a:avLst/>
            <a:gdLst>
              <a:gd name="T0" fmla="*/ 187 w 344"/>
              <a:gd name="T1" fmla="*/ 174 h 347"/>
              <a:gd name="T2" fmla="*/ 344 w 344"/>
              <a:gd name="T3" fmla="*/ 332 h 347"/>
              <a:gd name="T4" fmla="*/ 329 w 344"/>
              <a:gd name="T5" fmla="*/ 347 h 347"/>
              <a:gd name="T6" fmla="*/ 172 w 344"/>
              <a:gd name="T7" fmla="*/ 189 h 347"/>
              <a:gd name="T8" fmla="*/ 15 w 344"/>
              <a:gd name="T9" fmla="*/ 347 h 347"/>
              <a:gd name="T10" fmla="*/ 0 w 344"/>
              <a:gd name="T11" fmla="*/ 332 h 347"/>
              <a:gd name="T12" fmla="*/ 157 w 344"/>
              <a:gd name="T13" fmla="*/ 174 h 347"/>
              <a:gd name="T14" fmla="*/ 0 w 344"/>
              <a:gd name="T15" fmla="*/ 15 h 347"/>
              <a:gd name="T16" fmla="*/ 15 w 344"/>
              <a:gd name="T17" fmla="*/ 0 h 347"/>
              <a:gd name="T18" fmla="*/ 172 w 344"/>
              <a:gd name="T19" fmla="*/ 158 h 347"/>
              <a:gd name="T20" fmla="*/ 329 w 344"/>
              <a:gd name="T21" fmla="*/ 0 h 347"/>
              <a:gd name="T22" fmla="*/ 344 w 344"/>
              <a:gd name="T23" fmla="*/ 15 h 347"/>
              <a:gd name="T24" fmla="*/ 187 w 344"/>
              <a:gd name="T25" fmla="*/ 174 h 3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44" h="347">
                <a:moveTo>
                  <a:pt x="187" y="174"/>
                </a:moveTo>
                <a:lnTo>
                  <a:pt x="344" y="332"/>
                </a:lnTo>
                <a:lnTo>
                  <a:pt x="329" y="347"/>
                </a:lnTo>
                <a:lnTo>
                  <a:pt x="172" y="189"/>
                </a:lnTo>
                <a:lnTo>
                  <a:pt x="15" y="347"/>
                </a:lnTo>
                <a:lnTo>
                  <a:pt x="0" y="332"/>
                </a:lnTo>
                <a:lnTo>
                  <a:pt x="157" y="174"/>
                </a:lnTo>
                <a:lnTo>
                  <a:pt x="0" y="15"/>
                </a:lnTo>
                <a:lnTo>
                  <a:pt x="15" y="0"/>
                </a:lnTo>
                <a:lnTo>
                  <a:pt x="172" y="158"/>
                </a:lnTo>
                <a:lnTo>
                  <a:pt x="329" y="0"/>
                </a:lnTo>
                <a:lnTo>
                  <a:pt x="344" y="15"/>
                </a:lnTo>
                <a:lnTo>
                  <a:pt x="187" y="17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91" name="Freeform 1289"/>
          <p:cNvSpPr>
            <a:spLocks noEditPoints="1"/>
          </p:cNvSpPr>
          <p:nvPr/>
        </p:nvSpPr>
        <p:spPr bwMode="auto">
          <a:xfrm>
            <a:off x="1538288" y="2841625"/>
            <a:ext cx="504825" cy="550863"/>
          </a:xfrm>
          <a:custGeom>
            <a:avLst/>
            <a:gdLst>
              <a:gd name="T0" fmla="*/ 147 w 148"/>
              <a:gd name="T1" fmla="*/ 1 h 160"/>
              <a:gd name="T2" fmla="*/ 145 w 148"/>
              <a:gd name="T3" fmla="*/ 0 h 160"/>
              <a:gd name="T4" fmla="*/ 55 w 148"/>
              <a:gd name="T5" fmla="*/ 12 h 160"/>
              <a:gd name="T6" fmla="*/ 52 w 148"/>
              <a:gd name="T7" fmla="*/ 15 h 160"/>
              <a:gd name="T8" fmla="*/ 52 w 148"/>
              <a:gd name="T9" fmla="*/ 32 h 160"/>
              <a:gd name="T10" fmla="*/ 52 w 148"/>
              <a:gd name="T11" fmla="*/ 44 h 160"/>
              <a:gd name="T12" fmla="*/ 52 w 148"/>
              <a:gd name="T13" fmla="*/ 118 h 160"/>
              <a:gd name="T14" fmla="*/ 29 w 148"/>
              <a:gd name="T15" fmla="*/ 108 h 160"/>
              <a:gd name="T16" fmla="*/ 0 w 148"/>
              <a:gd name="T17" fmla="*/ 134 h 160"/>
              <a:gd name="T18" fmla="*/ 29 w 148"/>
              <a:gd name="T19" fmla="*/ 160 h 160"/>
              <a:gd name="T20" fmla="*/ 58 w 148"/>
              <a:gd name="T21" fmla="*/ 134 h 160"/>
              <a:gd name="T22" fmla="*/ 58 w 148"/>
              <a:gd name="T23" fmla="*/ 132 h 160"/>
              <a:gd name="T24" fmla="*/ 58 w 148"/>
              <a:gd name="T25" fmla="*/ 131 h 160"/>
              <a:gd name="T26" fmla="*/ 58 w 148"/>
              <a:gd name="T27" fmla="*/ 47 h 160"/>
              <a:gd name="T28" fmla="*/ 143 w 148"/>
              <a:gd name="T29" fmla="*/ 36 h 160"/>
              <a:gd name="T30" fmla="*/ 143 w 148"/>
              <a:gd name="T31" fmla="*/ 89 h 160"/>
              <a:gd name="T32" fmla="*/ 119 w 148"/>
              <a:gd name="T33" fmla="*/ 79 h 160"/>
              <a:gd name="T34" fmla="*/ 90 w 148"/>
              <a:gd name="T35" fmla="*/ 105 h 160"/>
              <a:gd name="T36" fmla="*/ 119 w 148"/>
              <a:gd name="T37" fmla="*/ 131 h 160"/>
              <a:gd name="T38" fmla="*/ 148 w 148"/>
              <a:gd name="T39" fmla="*/ 105 h 160"/>
              <a:gd name="T40" fmla="*/ 148 w 148"/>
              <a:gd name="T41" fmla="*/ 105 h 160"/>
              <a:gd name="T42" fmla="*/ 148 w 148"/>
              <a:gd name="T43" fmla="*/ 33 h 160"/>
              <a:gd name="T44" fmla="*/ 148 w 148"/>
              <a:gd name="T45" fmla="*/ 20 h 160"/>
              <a:gd name="T46" fmla="*/ 148 w 148"/>
              <a:gd name="T47" fmla="*/ 3 h 160"/>
              <a:gd name="T48" fmla="*/ 147 w 148"/>
              <a:gd name="T49" fmla="*/ 1 h 160"/>
              <a:gd name="T50" fmla="*/ 29 w 148"/>
              <a:gd name="T51" fmla="*/ 154 h 160"/>
              <a:gd name="T52" fmla="*/ 6 w 148"/>
              <a:gd name="T53" fmla="*/ 134 h 160"/>
              <a:gd name="T54" fmla="*/ 29 w 148"/>
              <a:gd name="T55" fmla="*/ 113 h 160"/>
              <a:gd name="T56" fmla="*/ 52 w 148"/>
              <a:gd name="T57" fmla="*/ 134 h 160"/>
              <a:gd name="T58" fmla="*/ 29 w 148"/>
              <a:gd name="T59" fmla="*/ 154 h 160"/>
              <a:gd name="T60" fmla="*/ 119 w 148"/>
              <a:gd name="T61" fmla="*/ 125 h 160"/>
              <a:gd name="T62" fmla="*/ 96 w 148"/>
              <a:gd name="T63" fmla="*/ 105 h 160"/>
              <a:gd name="T64" fmla="*/ 119 w 148"/>
              <a:gd name="T65" fmla="*/ 84 h 160"/>
              <a:gd name="T66" fmla="*/ 143 w 148"/>
              <a:gd name="T67" fmla="*/ 105 h 160"/>
              <a:gd name="T68" fmla="*/ 119 w 148"/>
              <a:gd name="T69" fmla="*/ 125 h 160"/>
              <a:gd name="T70" fmla="*/ 58 w 148"/>
              <a:gd name="T71" fmla="*/ 41 h 160"/>
              <a:gd name="T72" fmla="*/ 58 w 148"/>
              <a:gd name="T73" fmla="*/ 32 h 160"/>
              <a:gd name="T74" fmla="*/ 58 w 148"/>
              <a:gd name="T75" fmla="*/ 17 h 160"/>
              <a:gd name="T76" fmla="*/ 143 w 148"/>
              <a:gd name="T77" fmla="*/ 6 h 160"/>
              <a:gd name="T78" fmla="*/ 143 w 148"/>
              <a:gd name="T79" fmla="*/ 20 h 160"/>
              <a:gd name="T80" fmla="*/ 143 w 148"/>
              <a:gd name="T81" fmla="*/ 30 h 160"/>
              <a:gd name="T82" fmla="*/ 58 w 148"/>
              <a:gd name="T83" fmla="*/ 41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48" h="160">
                <a:moveTo>
                  <a:pt x="147" y="1"/>
                </a:moveTo>
                <a:cubicBezTo>
                  <a:pt x="147" y="0"/>
                  <a:pt x="146" y="0"/>
                  <a:pt x="145" y="0"/>
                </a:cubicBezTo>
                <a:cubicBezTo>
                  <a:pt x="55" y="12"/>
                  <a:pt x="55" y="12"/>
                  <a:pt x="55" y="12"/>
                </a:cubicBezTo>
                <a:cubicBezTo>
                  <a:pt x="53" y="12"/>
                  <a:pt x="52" y="13"/>
                  <a:pt x="52" y="15"/>
                </a:cubicBezTo>
                <a:cubicBezTo>
                  <a:pt x="52" y="32"/>
                  <a:pt x="52" y="32"/>
                  <a:pt x="52" y="32"/>
                </a:cubicBezTo>
                <a:cubicBezTo>
                  <a:pt x="52" y="44"/>
                  <a:pt x="52" y="44"/>
                  <a:pt x="52" y="44"/>
                </a:cubicBezTo>
                <a:cubicBezTo>
                  <a:pt x="52" y="118"/>
                  <a:pt x="52" y="118"/>
                  <a:pt x="52" y="118"/>
                </a:cubicBezTo>
                <a:cubicBezTo>
                  <a:pt x="47" y="112"/>
                  <a:pt x="39" y="108"/>
                  <a:pt x="29" y="108"/>
                </a:cubicBezTo>
                <a:cubicBezTo>
                  <a:pt x="13" y="108"/>
                  <a:pt x="0" y="119"/>
                  <a:pt x="0" y="134"/>
                </a:cubicBezTo>
                <a:cubicBezTo>
                  <a:pt x="0" y="148"/>
                  <a:pt x="13" y="160"/>
                  <a:pt x="29" y="160"/>
                </a:cubicBezTo>
                <a:cubicBezTo>
                  <a:pt x="45" y="160"/>
                  <a:pt x="58" y="148"/>
                  <a:pt x="58" y="134"/>
                </a:cubicBezTo>
                <a:cubicBezTo>
                  <a:pt x="58" y="133"/>
                  <a:pt x="58" y="132"/>
                  <a:pt x="58" y="132"/>
                </a:cubicBezTo>
                <a:cubicBezTo>
                  <a:pt x="58" y="132"/>
                  <a:pt x="58" y="131"/>
                  <a:pt x="58" y="131"/>
                </a:cubicBezTo>
                <a:cubicBezTo>
                  <a:pt x="58" y="47"/>
                  <a:pt x="58" y="47"/>
                  <a:pt x="58" y="47"/>
                </a:cubicBezTo>
                <a:cubicBezTo>
                  <a:pt x="143" y="36"/>
                  <a:pt x="143" y="36"/>
                  <a:pt x="143" y="36"/>
                </a:cubicBezTo>
                <a:cubicBezTo>
                  <a:pt x="143" y="89"/>
                  <a:pt x="143" y="89"/>
                  <a:pt x="143" y="89"/>
                </a:cubicBezTo>
                <a:cubicBezTo>
                  <a:pt x="137" y="83"/>
                  <a:pt x="129" y="79"/>
                  <a:pt x="119" y="79"/>
                </a:cubicBezTo>
                <a:cubicBezTo>
                  <a:pt x="103" y="79"/>
                  <a:pt x="90" y="90"/>
                  <a:pt x="90" y="105"/>
                </a:cubicBezTo>
                <a:cubicBezTo>
                  <a:pt x="90" y="119"/>
                  <a:pt x="103" y="131"/>
                  <a:pt x="119" y="131"/>
                </a:cubicBezTo>
                <a:cubicBezTo>
                  <a:pt x="135" y="131"/>
                  <a:pt x="148" y="119"/>
                  <a:pt x="148" y="105"/>
                </a:cubicBezTo>
                <a:cubicBezTo>
                  <a:pt x="148" y="105"/>
                  <a:pt x="148" y="105"/>
                  <a:pt x="148" y="105"/>
                </a:cubicBezTo>
                <a:cubicBezTo>
                  <a:pt x="148" y="33"/>
                  <a:pt x="148" y="33"/>
                  <a:pt x="148" y="33"/>
                </a:cubicBezTo>
                <a:cubicBezTo>
                  <a:pt x="148" y="20"/>
                  <a:pt x="148" y="20"/>
                  <a:pt x="148" y="20"/>
                </a:cubicBezTo>
                <a:cubicBezTo>
                  <a:pt x="148" y="3"/>
                  <a:pt x="148" y="3"/>
                  <a:pt x="148" y="3"/>
                </a:cubicBezTo>
                <a:cubicBezTo>
                  <a:pt x="148" y="2"/>
                  <a:pt x="148" y="1"/>
                  <a:pt x="147" y="1"/>
                </a:cubicBezTo>
                <a:close/>
                <a:moveTo>
                  <a:pt x="29" y="154"/>
                </a:moveTo>
                <a:cubicBezTo>
                  <a:pt x="16" y="154"/>
                  <a:pt x="6" y="145"/>
                  <a:pt x="6" y="134"/>
                </a:cubicBezTo>
                <a:cubicBezTo>
                  <a:pt x="6" y="123"/>
                  <a:pt x="16" y="113"/>
                  <a:pt x="29" y="113"/>
                </a:cubicBezTo>
                <a:cubicBezTo>
                  <a:pt x="42" y="113"/>
                  <a:pt x="52" y="123"/>
                  <a:pt x="52" y="134"/>
                </a:cubicBezTo>
                <a:cubicBezTo>
                  <a:pt x="52" y="145"/>
                  <a:pt x="42" y="154"/>
                  <a:pt x="29" y="154"/>
                </a:cubicBezTo>
                <a:close/>
                <a:moveTo>
                  <a:pt x="119" y="125"/>
                </a:moveTo>
                <a:cubicBezTo>
                  <a:pt x="106" y="125"/>
                  <a:pt x="96" y="116"/>
                  <a:pt x="96" y="105"/>
                </a:cubicBezTo>
                <a:cubicBezTo>
                  <a:pt x="96" y="94"/>
                  <a:pt x="106" y="84"/>
                  <a:pt x="119" y="84"/>
                </a:cubicBezTo>
                <a:cubicBezTo>
                  <a:pt x="132" y="84"/>
                  <a:pt x="143" y="94"/>
                  <a:pt x="143" y="105"/>
                </a:cubicBezTo>
                <a:cubicBezTo>
                  <a:pt x="143" y="116"/>
                  <a:pt x="132" y="125"/>
                  <a:pt x="119" y="125"/>
                </a:cubicBezTo>
                <a:close/>
                <a:moveTo>
                  <a:pt x="58" y="41"/>
                </a:moveTo>
                <a:cubicBezTo>
                  <a:pt x="58" y="32"/>
                  <a:pt x="58" y="32"/>
                  <a:pt x="58" y="32"/>
                </a:cubicBezTo>
                <a:cubicBezTo>
                  <a:pt x="58" y="17"/>
                  <a:pt x="58" y="17"/>
                  <a:pt x="58" y="17"/>
                </a:cubicBezTo>
                <a:cubicBezTo>
                  <a:pt x="143" y="6"/>
                  <a:pt x="143" y="6"/>
                  <a:pt x="143" y="6"/>
                </a:cubicBezTo>
                <a:cubicBezTo>
                  <a:pt x="143" y="20"/>
                  <a:pt x="143" y="20"/>
                  <a:pt x="143" y="20"/>
                </a:cubicBezTo>
                <a:cubicBezTo>
                  <a:pt x="143" y="30"/>
                  <a:pt x="143" y="30"/>
                  <a:pt x="143" y="30"/>
                </a:cubicBezTo>
                <a:lnTo>
                  <a:pt x="58" y="4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92" name="Freeform 1290"/>
          <p:cNvSpPr>
            <a:spLocks noEditPoints="1"/>
          </p:cNvSpPr>
          <p:nvPr/>
        </p:nvSpPr>
        <p:spPr bwMode="auto">
          <a:xfrm>
            <a:off x="1524000" y="3516313"/>
            <a:ext cx="546100" cy="441325"/>
          </a:xfrm>
          <a:custGeom>
            <a:avLst/>
            <a:gdLst>
              <a:gd name="T0" fmla="*/ 66 w 160"/>
              <a:gd name="T1" fmla="*/ 27 h 128"/>
              <a:gd name="T2" fmla="*/ 64 w 160"/>
              <a:gd name="T3" fmla="*/ 38 h 128"/>
              <a:gd name="T4" fmla="*/ 64 w 160"/>
              <a:gd name="T5" fmla="*/ 82 h 128"/>
              <a:gd name="T6" fmla="*/ 35 w 160"/>
              <a:gd name="T7" fmla="*/ 93 h 128"/>
              <a:gd name="T8" fmla="*/ 69 w 160"/>
              <a:gd name="T9" fmla="*/ 94 h 128"/>
              <a:gd name="T10" fmla="*/ 69 w 160"/>
              <a:gd name="T11" fmla="*/ 48 h 128"/>
              <a:gd name="T12" fmla="*/ 115 w 160"/>
              <a:gd name="T13" fmla="*/ 66 h 128"/>
              <a:gd name="T14" fmla="*/ 85 w 160"/>
              <a:gd name="T15" fmla="*/ 77 h 128"/>
              <a:gd name="T16" fmla="*/ 120 w 160"/>
              <a:gd name="T17" fmla="*/ 77 h 128"/>
              <a:gd name="T18" fmla="*/ 120 w 160"/>
              <a:gd name="T19" fmla="*/ 24 h 128"/>
              <a:gd name="T20" fmla="*/ 119 w 160"/>
              <a:gd name="T21" fmla="*/ 19 h 128"/>
              <a:gd name="T22" fmla="*/ 52 w 160"/>
              <a:gd name="T23" fmla="*/ 104 h 128"/>
              <a:gd name="T24" fmla="*/ 52 w 160"/>
              <a:gd name="T25" fmla="*/ 83 h 128"/>
              <a:gd name="T26" fmla="*/ 52 w 160"/>
              <a:gd name="T27" fmla="*/ 104 h 128"/>
              <a:gd name="T28" fmla="*/ 69 w 160"/>
              <a:gd name="T29" fmla="*/ 38 h 128"/>
              <a:gd name="T30" fmla="*/ 115 w 160"/>
              <a:gd name="T31" fmla="*/ 24 h 128"/>
              <a:gd name="T32" fmla="*/ 69 w 160"/>
              <a:gd name="T33" fmla="*/ 42 h 128"/>
              <a:gd name="T34" fmla="*/ 91 w 160"/>
              <a:gd name="T35" fmla="*/ 77 h 128"/>
              <a:gd name="T36" fmla="*/ 115 w 160"/>
              <a:gd name="T37" fmla="*/ 77 h 128"/>
              <a:gd name="T38" fmla="*/ 160 w 160"/>
              <a:gd name="T39" fmla="*/ 21 h 128"/>
              <a:gd name="T40" fmla="*/ 149 w 160"/>
              <a:gd name="T41" fmla="*/ 11 h 128"/>
              <a:gd name="T42" fmla="*/ 139 w 160"/>
              <a:gd name="T43" fmla="*/ 0 h 128"/>
              <a:gd name="T44" fmla="*/ 21 w 160"/>
              <a:gd name="T45" fmla="*/ 11 h 128"/>
              <a:gd name="T46" fmla="*/ 11 w 160"/>
              <a:gd name="T47" fmla="*/ 21 h 128"/>
              <a:gd name="T48" fmla="*/ 0 w 160"/>
              <a:gd name="T49" fmla="*/ 107 h 128"/>
              <a:gd name="T50" fmla="*/ 11 w 160"/>
              <a:gd name="T51" fmla="*/ 117 h 128"/>
              <a:gd name="T52" fmla="*/ 21 w 160"/>
              <a:gd name="T53" fmla="*/ 128 h 128"/>
              <a:gd name="T54" fmla="*/ 139 w 160"/>
              <a:gd name="T55" fmla="*/ 117 h 128"/>
              <a:gd name="T56" fmla="*/ 149 w 160"/>
              <a:gd name="T57" fmla="*/ 107 h 128"/>
              <a:gd name="T58" fmla="*/ 160 w 160"/>
              <a:gd name="T59" fmla="*/ 21 h 128"/>
              <a:gd name="T60" fmla="*/ 5 w 160"/>
              <a:gd name="T61" fmla="*/ 27 h 128"/>
              <a:gd name="T62" fmla="*/ 11 w 160"/>
              <a:gd name="T63" fmla="*/ 101 h 128"/>
              <a:gd name="T64" fmla="*/ 16 w 160"/>
              <a:gd name="T65" fmla="*/ 112 h 128"/>
              <a:gd name="T66" fmla="*/ 16 w 160"/>
              <a:gd name="T67" fmla="*/ 21 h 128"/>
              <a:gd name="T68" fmla="*/ 21 w 160"/>
              <a:gd name="T69" fmla="*/ 16 h 128"/>
              <a:gd name="T70" fmla="*/ 16 w 160"/>
              <a:gd name="T71" fmla="*/ 112 h 128"/>
              <a:gd name="T72" fmla="*/ 27 w 160"/>
              <a:gd name="T73" fmla="*/ 123 h 128"/>
              <a:gd name="T74" fmla="*/ 27 w 160"/>
              <a:gd name="T75" fmla="*/ 11 h 128"/>
              <a:gd name="T76" fmla="*/ 133 w 160"/>
              <a:gd name="T77" fmla="*/ 5 h 128"/>
              <a:gd name="T78" fmla="*/ 133 w 160"/>
              <a:gd name="T79" fmla="*/ 117 h 128"/>
              <a:gd name="T80" fmla="*/ 144 w 160"/>
              <a:gd name="T81" fmla="*/ 112 h 128"/>
              <a:gd name="T82" fmla="*/ 139 w 160"/>
              <a:gd name="T83" fmla="*/ 16 h 128"/>
              <a:gd name="T84" fmla="*/ 144 w 160"/>
              <a:gd name="T85" fmla="*/ 21 h 128"/>
              <a:gd name="T86" fmla="*/ 144 w 160"/>
              <a:gd name="T87" fmla="*/ 112 h 128"/>
              <a:gd name="T88" fmla="*/ 149 w 160"/>
              <a:gd name="T89" fmla="*/ 101 h 128"/>
              <a:gd name="T90" fmla="*/ 155 w 160"/>
              <a:gd name="T91" fmla="*/ 27 h 1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160" h="128">
                <a:moveTo>
                  <a:pt x="117" y="19"/>
                </a:moveTo>
                <a:cubicBezTo>
                  <a:pt x="66" y="27"/>
                  <a:pt x="66" y="27"/>
                  <a:pt x="66" y="27"/>
                </a:cubicBezTo>
                <a:cubicBezTo>
                  <a:pt x="65" y="27"/>
                  <a:pt x="64" y="28"/>
                  <a:pt x="64" y="29"/>
                </a:cubicBezTo>
                <a:cubicBezTo>
                  <a:pt x="64" y="38"/>
                  <a:pt x="64" y="38"/>
                  <a:pt x="64" y="38"/>
                </a:cubicBezTo>
                <a:cubicBezTo>
                  <a:pt x="64" y="45"/>
                  <a:pt x="64" y="45"/>
                  <a:pt x="64" y="45"/>
                </a:cubicBezTo>
                <a:cubicBezTo>
                  <a:pt x="64" y="82"/>
                  <a:pt x="64" y="82"/>
                  <a:pt x="64" y="82"/>
                </a:cubicBezTo>
                <a:cubicBezTo>
                  <a:pt x="61" y="79"/>
                  <a:pt x="57" y="77"/>
                  <a:pt x="52" y="77"/>
                </a:cubicBezTo>
                <a:cubicBezTo>
                  <a:pt x="42" y="77"/>
                  <a:pt x="35" y="85"/>
                  <a:pt x="35" y="93"/>
                </a:cubicBezTo>
                <a:cubicBezTo>
                  <a:pt x="35" y="102"/>
                  <a:pt x="42" y="109"/>
                  <a:pt x="52" y="109"/>
                </a:cubicBezTo>
                <a:cubicBezTo>
                  <a:pt x="61" y="109"/>
                  <a:pt x="69" y="102"/>
                  <a:pt x="69" y="94"/>
                </a:cubicBezTo>
                <a:cubicBezTo>
                  <a:pt x="69" y="94"/>
                  <a:pt x="69" y="94"/>
                  <a:pt x="69" y="94"/>
                </a:cubicBezTo>
                <a:cubicBezTo>
                  <a:pt x="69" y="48"/>
                  <a:pt x="69" y="48"/>
                  <a:pt x="69" y="48"/>
                </a:cubicBezTo>
                <a:cubicBezTo>
                  <a:pt x="115" y="40"/>
                  <a:pt x="115" y="40"/>
                  <a:pt x="115" y="40"/>
                </a:cubicBezTo>
                <a:cubicBezTo>
                  <a:pt x="115" y="66"/>
                  <a:pt x="115" y="66"/>
                  <a:pt x="115" y="66"/>
                </a:cubicBezTo>
                <a:cubicBezTo>
                  <a:pt x="112" y="63"/>
                  <a:pt x="107" y="61"/>
                  <a:pt x="103" y="61"/>
                </a:cubicBezTo>
                <a:cubicBezTo>
                  <a:pt x="93" y="61"/>
                  <a:pt x="85" y="69"/>
                  <a:pt x="85" y="77"/>
                </a:cubicBezTo>
                <a:cubicBezTo>
                  <a:pt x="85" y="86"/>
                  <a:pt x="93" y="93"/>
                  <a:pt x="103" y="93"/>
                </a:cubicBezTo>
                <a:cubicBezTo>
                  <a:pt x="112" y="93"/>
                  <a:pt x="120" y="86"/>
                  <a:pt x="120" y="77"/>
                </a:cubicBezTo>
                <a:cubicBezTo>
                  <a:pt x="120" y="37"/>
                  <a:pt x="120" y="37"/>
                  <a:pt x="120" y="37"/>
                </a:cubicBezTo>
                <a:cubicBezTo>
                  <a:pt x="120" y="24"/>
                  <a:pt x="120" y="24"/>
                  <a:pt x="120" y="24"/>
                </a:cubicBezTo>
                <a:cubicBezTo>
                  <a:pt x="120" y="21"/>
                  <a:pt x="120" y="21"/>
                  <a:pt x="120" y="21"/>
                </a:cubicBezTo>
                <a:cubicBezTo>
                  <a:pt x="120" y="21"/>
                  <a:pt x="120" y="20"/>
                  <a:pt x="119" y="19"/>
                </a:cubicBezTo>
                <a:cubicBezTo>
                  <a:pt x="118" y="19"/>
                  <a:pt x="118" y="19"/>
                  <a:pt x="117" y="19"/>
                </a:cubicBezTo>
                <a:close/>
                <a:moveTo>
                  <a:pt x="52" y="104"/>
                </a:moveTo>
                <a:cubicBezTo>
                  <a:pt x="45" y="104"/>
                  <a:pt x="40" y="99"/>
                  <a:pt x="40" y="93"/>
                </a:cubicBezTo>
                <a:cubicBezTo>
                  <a:pt x="40" y="87"/>
                  <a:pt x="45" y="83"/>
                  <a:pt x="52" y="83"/>
                </a:cubicBezTo>
                <a:cubicBezTo>
                  <a:pt x="59" y="83"/>
                  <a:pt x="64" y="87"/>
                  <a:pt x="64" y="93"/>
                </a:cubicBezTo>
                <a:cubicBezTo>
                  <a:pt x="64" y="99"/>
                  <a:pt x="59" y="104"/>
                  <a:pt x="52" y="104"/>
                </a:cubicBezTo>
                <a:close/>
                <a:moveTo>
                  <a:pt x="69" y="42"/>
                </a:moveTo>
                <a:cubicBezTo>
                  <a:pt x="69" y="38"/>
                  <a:pt x="69" y="38"/>
                  <a:pt x="69" y="38"/>
                </a:cubicBezTo>
                <a:cubicBezTo>
                  <a:pt x="69" y="32"/>
                  <a:pt x="69" y="32"/>
                  <a:pt x="69" y="32"/>
                </a:cubicBezTo>
                <a:cubicBezTo>
                  <a:pt x="115" y="24"/>
                  <a:pt x="115" y="24"/>
                  <a:pt x="115" y="24"/>
                </a:cubicBezTo>
                <a:cubicBezTo>
                  <a:pt x="115" y="35"/>
                  <a:pt x="115" y="35"/>
                  <a:pt x="115" y="35"/>
                </a:cubicBezTo>
                <a:lnTo>
                  <a:pt x="69" y="42"/>
                </a:lnTo>
                <a:close/>
                <a:moveTo>
                  <a:pt x="103" y="88"/>
                </a:moveTo>
                <a:cubicBezTo>
                  <a:pt x="96" y="88"/>
                  <a:pt x="91" y="83"/>
                  <a:pt x="91" y="77"/>
                </a:cubicBezTo>
                <a:cubicBezTo>
                  <a:pt x="91" y="71"/>
                  <a:pt x="96" y="67"/>
                  <a:pt x="103" y="67"/>
                </a:cubicBezTo>
                <a:cubicBezTo>
                  <a:pt x="109" y="67"/>
                  <a:pt x="115" y="71"/>
                  <a:pt x="115" y="77"/>
                </a:cubicBezTo>
                <a:cubicBezTo>
                  <a:pt x="115" y="83"/>
                  <a:pt x="109" y="88"/>
                  <a:pt x="103" y="88"/>
                </a:cubicBezTo>
                <a:close/>
                <a:moveTo>
                  <a:pt x="160" y="21"/>
                </a:moveTo>
                <a:cubicBezTo>
                  <a:pt x="149" y="21"/>
                  <a:pt x="149" y="21"/>
                  <a:pt x="149" y="21"/>
                </a:cubicBezTo>
                <a:cubicBezTo>
                  <a:pt x="149" y="11"/>
                  <a:pt x="149" y="11"/>
                  <a:pt x="149" y="11"/>
                </a:cubicBezTo>
                <a:cubicBezTo>
                  <a:pt x="139" y="11"/>
                  <a:pt x="139" y="11"/>
                  <a:pt x="139" y="11"/>
                </a:cubicBezTo>
                <a:cubicBezTo>
                  <a:pt x="139" y="0"/>
                  <a:pt x="139" y="0"/>
                  <a:pt x="139" y="0"/>
                </a:cubicBezTo>
                <a:cubicBezTo>
                  <a:pt x="21" y="0"/>
                  <a:pt x="21" y="0"/>
                  <a:pt x="21" y="0"/>
                </a:cubicBezTo>
                <a:cubicBezTo>
                  <a:pt x="21" y="11"/>
                  <a:pt x="21" y="11"/>
                  <a:pt x="21" y="11"/>
                </a:cubicBezTo>
                <a:cubicBezTo>
                  <a:pt x="11" y="11"/>
                  <a:pt x="11" y="11"/>
                  <a:pt x="11" y="11"/>
                </a:cubicBezTo>
                <a:cubicBezTo>
                  <a:pt x="11" y="21"/>
                  <a:pt x="11" y="21"/>
                  <a:pt x="11" y="21"/>
                </a:cubicBezTo>
                <a:cubicBezTo>
                  <a:pt x="0" y="21"/>
                  <a:pt x="0" y="21"/>
                  <a:pt x="0" y="21"/>
                </a:cubicBezTo>
                <a:cubicBezTo>
                  <a:pt x="0" y="107"/>
                  <a:pt x="0" y="107"/>
                  <a:pt x="0" y="107"/>
                </a:cubicBezTo>
                <a:cubicBezTo>
                  <a:pt x="11" y="107"/>
                  <a:pt x="11" y="107"/>
                  <a:pt x="11" y="107"/>
                </a:cubicBezTo>
                <a:cubicBezTo>
                  <a:pt x="11" y="117"/>
                  <a:pt x="11" y="117"/>
                  <a:pt x="11" y="117"/>
                </a:cubicBezTo>
                <a:cubicBezTo>
                  <a:pt x="21" y="117"/>
                  <a:pt x="21" y="117"/>
                  <a:pt x="21" y="117"/>
                </a:cubicBezTo>
                <a:cubicBezTo>
                  <a:pt x="21" y="128"/>
                  <a:pt x="21" y="128"/>
                  <a:pt x="21" y="128"/>
                </a:cubicBezTo>
                <a:cubicBezTo>
                  <a:pt x="139" y="128"/>
                  <a:pt x="139" y="128"/>
                  <a:pt x="139" y="128"/>
                </a:cubicBezTo>
                <a:cubicBezTo>
                  <a:pt x="139" y="117"/>
                  <a:pt x="139" y="117"/>
                  <a:pt x="139" y="117"/>
                </a:cubicBezTo>
                <a:cubicBezTo>
                  <a:pt x="149" y="117"/>
                  <a:pt x="149" y="117"/>
                  <a:pt x="149" y="117"/>
                </a:cubicBezTo>
                <a:cubicBezTo>
                  <a:pt x="149" y="107"/>
                  <a:pt x="149" y="107"/>
                  <a:pt x="149" y="107"/>
                </a:cubicBezTo>
                <a:cubicBezTo>
                  <a:pt x="160" y="107"/>
                  <a:pt x="160" y="107"/>
                  <a:pt x="160" y="107"/>
                </a:cubicBezTo>
                <a:lnTo>
                  <a:pt x="160" y="21"/>
                </a:lnTo>
                <a:close/>
                <a:moveTo>
                  <a:pt x="5" y="101"/>
                </a:moveTo>
                <a:cubicBezTo>
                  <a:pt x="5" y="27"/>
                  <a:pt x="5" y="27"/>
                  <a:pt x="5" y="27"/>
                </a:cubicBezTo>
                <a:cubicBezTo>
                  <a:pt x="11" y="27"/>
                  <a:pt x="11" y="27"/>
                  <a:pt x="11" y="27"/>
                </a:cubicBezTo>
                <a:cubicBezTo>
                  <a:pt x="11" y="101"/>
                  <a:pt x="11" y="101"/>
                  <a:pt x="11" y="101"/>
                </a:cubicBezTo>
                <a:lnTo>
                  <a:pt x="5" y="101"/>
                </a:lnTo>
                <a:close/>
                <a:moveTo>
                  <a:pt x="16" y="112"/>
                </a:moveTo>
                <a:cubicBezTo>
                  <a:pt x="16" y="107"/>
                  <a:pt x="16" y="107"/>
                  <a:pt x="16" y="107"/>
                </a:cubicBezTo>
                <a:cubicBezTo>
                  <a:pt x="16" y="21"/>
                  <a:pt x="16" y="21"/>
                  <a:pt x="16" y="21"/>
                </a:cubicBezTo>
                <a:cubicBezTo>
                  <a:pt x="16" y="16"/>
                  <a:pt x="16" y="16"/>
                  <a:pt x="16" y="16"/>
                </a:cubicBezTo>
                <a:cubicBezTo>
                  <a:pt x="21" y="16"/>
                  <a:pt x="21" y="16"/>
                  <a:pt x="21" y="16"/>
                </a:cubicBezTo>
                <a:cubicBezTo>
                  <a:pt x="21" y="112"/>
                  <a:pt x="21" y="112"/>
                  <a:pt x="21" y="112"/>
                </a:cubicBezTo>
                <a:lnTo>
                  <a:pt x="16" y="112"/>
                </a:lnTo>
                <a:close/>
                <a:moveTo>
                  <a:pt x="133" y="123"/>
                </a:moveTo>
                <a:cubicBezTo>
                  <a:pt x="27" y="123"/>
                  <a:pt x="27" y="123"/>
                  <a:pt x="27" y="123"/>
                </a:cubicBezTo>
                <a:cubicBezTo>
                  <a:pt x="27" y="117"/>
                  <a:pt x="27" y="117"/>
                  <a:pt x="27" y="117"/>
                </a:cubicBezTo>
                <a:cubicBezTo>
                  <a:pt x="27" y="11"/>
                  <a:pt x="27" y="11"/>
                  <a:pt x="27" y="11"/>
                </a:cubicBezTo>
                <a:cubicBezTo>
                  <a:pt x="27" y="5"/>
                  <a:pt x="27" y="5"/>
                  <a:pt x="27" y="5"/>
                </a:cubicBezTo>
                <a:cubicBezTo>
                  <a:pt x="133" y="5"/>
                  <a:pt x="133" y="5"/>
                  <a:pt x="133" y="5"/>
                </a:cubicBezTo>
                <a:cubicBezTo>
                  <a:pt x="133" y="11"/>
                  <a:pt x="133" y="11"/>
                  <a:pt x="133" y="11"/>
                </a:cubicBezTo>
                <a:cubicBezTo>
                  <a:pt x="133" y="117"/>
                  <a:pt x="133" y="117"/>
                  <a:pt x="133" y="117"/>
                </a:cubicBezTo>
                <a:lnTo>
                  <a:pt x="133" y="123"/>
                </a:lnTo>
                <a:close/>
                <a:moveTo>
                  <a:pt x="144" y="112"/>
                </a:moveTo>
                <a:cubicBezTo>
                  <a:pt x="139" y="112"/>
                  <a:pt x="139" y="112"/>
                  <a:pt x="139" y="112"/>
                </a:cubicBezTo>
                <a:cubicBezTo>
                  <a:pt x="139" y="16"/>
                  <a:pt x="139" y="16"/>
                  <a:pt x="139" y="16"/>
                </a:cubicBezTo>
                <a:cubicBezTo>
                  <a:pt x="144" y="16"/>
                  <a:pt x="144" y="16"/>
                  <a:pt x="144" y="16"/>
                </a:cubicBezTo>
                <a:cubicBezTo>
                  <a:pt x="144" y="21"/>
                  <a:pt x="144" y="21"/>
                  <a:pt x="144" y="21"/>
                </a:cubicBezTo>
                <a:cubicBezTo>
                  <a:pt x="144" y="107"/>
                  <a:pt x="144" y="107"/>
                  <a:pt x="144" y="107"/>
                </a:cubicBezTo>
                <a:lnTo>
                  <a:pt x="144" y="112"/>
                </a:lnTo>
                <a:close/>
                <a:moveTo>
                  <a:pt x="155" y="101"/>
                </a:moveTo>
                <a:cubicBezTo>
                  <a:pt x="149" y="101"/>
                  <a:pt x="149" y="101"/>
                  <a:pt x="149" y="101"/>
                </a:cubicBezTo>
                <a:cubicBezTo>
                  <a:pt x="149" y="27"/>
                  <a:pt x="149" y="27"/>
                  <a:pt x="149" y="27"/>
                </a:cubicBezTo>
                <a:cubicBezTo>
                  <a:pt x="155" y="27"/>
                  <a:pt x="155" y="27"/>
                  <a:pt x="155" y="27"/>
                </a:cubicBezTo>
                <a:lnTo>
                  <a:pt x="155" y="10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93" name="Freeform 1291"/>
          <p:cNvSpPr>
            <a:spLocks noEditPoints="1"/>
          </p:cNvSpPr>
          <p:nvPr/>
        </p:nvSpPr>
        <p:spPr bwMode="auto">
          <a:xfrm>
            <a:off x="1524000" y="4108450"/>
            <a:ext cx="546100" cy="477838"/>
          </a:xfrm>
          <a:custGeom>
            <a:avLst/>
            <a:gdLst>
              <a:gd name="T0" fmla="*/ 27 w 160"/>
              <a:gd name="T1" fmla="*/ 0 h 139"/>
              <a:gd name="T2" fmla="*/ 21 w 160"/>
              <a:gd name="T3" fmla="*/ 0 h 139"/>
              <a:gd name="T4" fmla="*/ 0 w 160"/>
              <a:gd name="T5" fmla="*/ 0 h 139"/>
              <a:gd name="T6" fmla="*/ 0 w 160"/>
              <a:gd name="T7" fmla="*/ 139 h 139"/>
              <a:gd name="T8" fmla="*/ 21 w 160"/>
              <a:gd name="T9" fmla="*/ 139 h 139"/>
              <a:gd name="T10" fmla="*/ 27 w 160"/>
              <a:gd name="T11" fmla="*/ 139 h 139"/>
              <a:gd name="T12" fmla="*/ 160 w 160"/>
              <a:gd name="T13" fmla="*/ 139 h 139"/>
              <a:gd name="T14" fmla="*/ 160 w 160"/>
              <a:gd name="T15" fmla="*/ 0 h 139"/>
              <a:gd name="T16" fmla="*/ 27 w 160"/>
              <a:gd name="T17" fmla="*/ 0 h 139"/>
              <a:gd name="T18" fmla="*/ 21 w 160"/>
              <a:gd name="T19" fmla="*/ 133 h 139"/>
              <a:gd name="T20" fmla="*/ 5 w 160"/>
              <a:gd name="T21" fmla="*/ 133 h 139"/>
              <a:gd name="T22" fmla="*/ 5 w 160"/>
              <a:gd name="T23" fmla="*/ 5 h 139"/>
              <a:gd name="T24" fmla="*/ 21 w 160"/>
              <a:gd name="T25" fmla="*/ 5 h 139"/>
              <a:gd name="T26" fmla="*/ 21 w 160"/>
              <a:gd name="T27" fmla="*/ 133 h 139"/>
              <a:gd name="T28" fmla="*/ 155 w 160"/>
              <a:gd name="T29" fmla="*/ 133 h 139"/>
              <a:gd name="T30" fmla="*/ 27 w 160"/>
              <a:gd name="T31" fmla="*/ 133 h 139"/>
              <a:gd name="T32" fmla="*/ 27 w 160"/>
              <a:gd name="T33" fmla="*/ 5 h 139"/>
              <a:gd name="T34" fmla="*/ 155 w 160"/>
              <a:gd name="T35" fmla="*/ 5 h 139"/>
              <a:gd name="T36" fmla="*/ 155 w 160"/>
              <a:gd name="T37" fmla="*/ 133 h 139"/>
              <a:gd name="T38" fmla="*/ 57 w 160"/>
              <a:gd name="T39" fmla="*/ 115 h 139"/>
              <a:gd name="T40" fmla="*/ 75 w 160"/>
              <a:gd name="T41" fmla="*/ 99 h 139"/>
              <a:gd name="T42" fmla="*/ 75 w 160"/>
              <a:gd name="T43" fmla="*/ 99 h 139"/>
              <a:gd name="T44" fmla="*/ 75 w 160"/>
              <a:gd name="T45" fmla="*/ 53 h 139"/>
              <a:gd name="T46" fmla="*/ 120 w 160"/>
              <a:gd name="T47" fmla="*/ 46 h 139"/>
              <a:gd name="T48" fmla="*/ 120 w 160"/>
              <a:gd name="T49" fmla="*/ 71 h 139"/>
              <a:gd name="T50" fmla="*/ 108 w 160"/>
              <a:gd name="T51" fmla="*/ 67 h 139"/>
              <a:gd name="T52" fmla="*/ 91 w 160"/>
              <a:gd name="T53" fmla="*/ 83 h 139"/>
              <a:gd name="T54" fmla="*/ 108 w 160"/>
              <a:gd name="T55" fmla="*/ 99 h 139"/>
              <a:gd name="T56" fmla="*/ 125 w 160"/>
              <a:gd name="T57" fmla="*/ 83 h 139"/>
              <a:gd name="T58" fmla="*/ 125 w 160"/>
              <a:gd name="T59" fmla="*/ 43 h 139"/>
              <a:gd name="T60" fmla="*/ 125 w 160"/>
              <a:gd name="T61" fmla="*/ 29 h 139"/>
              <a:gd name="T62" fmla="*/ 125 w 160"/>
              <a:gd name="T63" fmla="*/ 27 h 139"/>
              <a:gd name="T64" fmla="*/ 124 w 160"/>
              <a:gd name="T65" fmla="*/ 25 h 139"/>
              <a:gd name="T66" fmla="*/ 122 w 160"/>
              <a:gd name="T67" fmla="*/ 24 h 139"/>
              <a:gd name="T68" fmla="*/ 72 w 160"/>
              <a:gd name="T69" fmla="*/ 32 h 139"/>
              <a:gd name="T70" fmla="*/ 69 w 160"/>
              <a:gd name="T71" fmla="*/ 35 h 139"/>
              <a:gd name="T72" fmla="*/ 69 w 160"/>
              <a:gd name="T73" fmla="*/ 43 h 139"/>
              <a:gd name="T74" fmla="*/ 69 w 160"/>
              <a:gd name="T75" fmla="*/ 51 h 139"/>
              <a:gd name="T76" fmla="*/ 69 w 160"/>
              <a:gd name="T77" fmla="*/ 87 h 139"/>
              <a:gd name="T78" fmla="*/ 57 w 160"/>
              <a:gd name="T79" fmla="*/ 83 h 139"/>
              <a:gd name="T80" fmla="*/ 40 w 160"/>
              <a:gd name="T81" fmla="*/ 99 h 139"/>
              <a:gd name="T82" fmla="*/ 57 w 160"/>
              <a:gd name="T83" fmla="*/ 115 h 139"/>
              <a:gd name="T84" fmla="*/ 108 w 160"/>
              <a:gd name="T85" fmla="*/ 93 h 139"/>
              <a:gd name="T86" fmla="*/ 96 w 160"/>
              <a:gd name="T87" fmla="*/ 83 h 139"/>
              <a:gd name="T88" fmla="*/ 108 w 160"/>
              <a:gd name="T89" fmla="*/ 72 h 139"/>
              <a:gd name="T90" fmla="*/ 120 w 160"/>
              <a:gd name="T91" fmla="*/ 83 h 139"/>
              <a:gd name="T92" fmla="*/ 108 w 160"/>
              <a:gd name="T93" fmla="*/ 93 h 139"/>
              <a:gd name="T94" fmla="*/ 75 w 160"/>
              <a:gd name="T95" fmla="*/ 37 h 139"/>
              <a:gd name="T96" fmla="*/ 120 w 160"/>
              <a:gd name="T97" fmla="*/ 30 h 139"/>
              <a:gd name="T98" fmla="*/ 120 w 160"/>
              <a:gd name="T99" fmla="*/ 40 h 139"/>
              <a:gd name="T100" fmla="*/ 75 w 160"/>
              <a:gd name="T101" fmla="*/ 48 h 139"/>
              <a:gd name="T102" fmla="*/ 75 w 160"/>
              <a:gd name="T103" fmla="*/ 43 h 139"/>
              <a:gd name="T104" fmla="*/ 75 w 160"/>
              <a:gd name="T105" fmla="*/ 37 h 139"/>
              <a:gd name="T106" fmla="*/ 57 w 160"/>
              <a:gd name="T107" fmla="*/ 88 h 139"/>
              <a:gd name="T108" fmla="*/ 69 w 160"/>
              <a:gd name="T109" fmla="*/ 99 h 139"/>
              <a:gd name="T110" fmla="*/ 57 w 160"/>
              <a:gd name="T111" fmla="*/ 109 h 139"/>
              <a:gd name="T112" fmla="*/ 45 w 160"/>
              <a:gd name="T113" fmla="*/ 99 h 139"/>
              <a:gd name="T114" fmla="*/ 57 w 160"/>
              <a:gd name="T115" fmla="*/ 88 h 1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60" h="139">
                <a:moveTo>
                  <a:pt x="27" y="0"/>
                </a:moveTo>
                <a:cubicBezTo>
                  <a:pt x="21" y="0"/>
                  <a:pt x="21" y="0"/>
                  <a:pt x="21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39"/>
                  <a:pt x="0" y="139"/>
                  <a:pt x="0" y="139"/>
                </a:cubicBezTo>
                <a:cubicBezTo>
                  <a:pt x="21" y="139"/>
                  <a:pt x="21" y="139"/>
                  <a:pt x="21" y="139"/>
                </a:cubicBezTo>
                <a:cubicBezTo>
                  <a:pt x="27" y="139"/>
                  <a:pt x="27" y="139"/>
                  <a:pt x="27" y="139"/>
                </a:cubicBezTo>
                <a:cubicBezTo>
                  <a:pt x="160" y="139"/>
                  <a:pt x="160" y="139"/>
                  <a:pt x="160" y="139"/>
                </a:cubicBezTo>
                <a:cubicBezTo>
                  <a:pt x="160" y="0"/>
                  <a:pt x="160" y="0"/>
                  <a:pt x="160" y="0"/>
                </a:cubicBezTo>
                <a:lnTo>
                  <a:pt x="27" y="0"/>
                </a:lnTo>
                <a:close/>
                <a:moveTo>
                  <a:pt x="21" y="133"/>
                </a:moveTo>
                <a:cubicBezTo>
                  <a:pt x="5" y="133"/>
                  <a:pt x="5" y="133"/>
                  <a:pt x="5" y="133"/>
                </a:cubicBezTo>
                <a:cubicBezTo>
                  <a:pt x="5" y="5"/>
                  <a:pt x="5" y="5"/>
                  <a:pt x="5" y="5"/>
                </a:cubicBezTo>
                <a:cubicBezTo>
                  <a:pt x="21" y="5"/>
                  <a:pt x="21" y="5"/>
                  <a:pt x="21" y="5"/>
                </a:cubicBezTo>
                <a:lnTo>
                  <a:pt x="21" y="133"/>
                </a:lnTo>
                <a:close/>
                <a:moveTo>
                  <a:pt x="155" y="133"/>
                </a:moveTo>
                <a:cubicBezTo>
                  <a:pt x="27" y="133"/>
                  <a:pt x="27" y="133"/>
                  <a:pt x="27" y="133"/>
                </a:cubicBezTo>
                <a:cubicBezTo>
                  <a:pt x="27" y="5"/>
                  <a:pt x="27" y="5"/>
                  <a:pt x="27" y="5"/>
                </a:cubicBezTo>
                <a:cubicBezTo>
                  <a:pt x="155" y="5"/>
                  <a:pt x="155" y="5"/>
                  <a:pt x="155" y="5"/>
                </a:cubicBezTo>
                <a:lnTo>
                  <a:pt x="155" y="133"/>
                </a:lnTo>
                <a:close/>
                <a:moveTo>
                  <a:pt x="57" y="115"/>
                </a:moveTo>
                <a:cubicBezTo>
                  <a:pt x="67" y="115"/>
                  <a:pt x="74" y="108"/>
                  <a:pt x="75" y="99"/>
                </a:cubicBezTo>
                <a:cubicBezTo>
                  <a:pt x="75" y="99"/>
                  <a:pt x="75" y="99"/>
                  <a:pt x="75" y="99"/>
                </a:cubicBezTo>
                <a:cubicBezTo>
                  <a:pt x="75" y="53"/>
                  <a:pt x="75" y="53"/>
                  <a:pt x="75" y="53"/>
                </a:cubicBezTo>
                <a:cubicBezTo>
                  <a:pt x="120" y="46"/>
                  <a:pt x="120" y="46"/>
                  <a:pt x="120" y="46"/>
                </a:cubicBezTo>
                <a:cubicBezTo>
                  <a:pt x="120" y="71"/>
                  <a:pt x="120" y="71"/>
                  <a:pt x="120" y="71"/>
                </a:cubicBezTo>
                <a:cubicBezTo>
                  <a:pt x="117" y="68"/>
                  <a:pt x="113" y="67"/>
                  <a:pt x="108" y="67"/>
                </a:cubicBezTo>
                <a:cubicBezTo>
                  <a:pt x="98" y="67"/>
                  <a:pt x="91" y="74"/>
                  <a:pt x="91" y="83"/>
                </a:cubicBezTo>
                <a:cubicBezTo>
                  <a:pt x="91" y="91"/>
                  <a:pt x="98" y="99"/>
                  <a:pt x="108" y="99"/>
                </a:cubicBezTo>
                <a:cubicBezTo>
                  <a:pt x="118" y="99"/>
                  <a:pt x="125" y="91"/>
                  <a:pt x="125" y="83"/>
                </a:cubicBezTo>
                <a:cubicBezTo>
                  <a:pt x="125" y="43"/>
                  <a:pt x="125" y="43"/>
                  <a:pt x="125" y="43"/>
                </a:cubicBezTo>
                <a:cubicBezTo>
                  <a:pt x="125" y="29"/>
                  <a:pt x="125" y="29"/>
                  <a:pt x="125" y="29"/>
                </a:cubicBezTo>
                <a:cubicBezTo>
                  <a:pt x="125" y="27"/>
                  <a:pt x="125" y="27"/>
                  <a:pt x="125" y="27"/>
                </a:cubicBezTo>
                <a:cubicBezTo>
                  <a:pt x="125" y="26"/>
                  <a:pt x="125" y="25"/>
                  <a:pt x="124" y="25"/>
                </a:cubicBezTo>
                <a:cubicBezTo>
                  <a:pt x="124" y="24"/>
                  <a:pt x="123" y="24"/>
                  <a:pt x="122" y="24"/>
                </a:cubicBezTo>
                <a:cubicBezTo>
                  <a:pt x="72" y="32"/>
                  <a:pt x="72" y="32"/>
                  <a:pt x="72" y="32"/>
                </a:cubicBezTo>
                <a:cubicBezTo>
                  <a:pt x="70" y="32"/>
                  <a:pt x="69" y="33"/>
                  <a:pt x="69" y="35"/>
                </a:cubicBezTo>
                <a:cubicBezTo>
                  <a:pt x="69" y="43"/>
                  <a:pt x="69" y="43"/>
                  <a:pt x="69" y="43"/>
                </a:cubicBezTo>
                <a:cubicBezTo>
                  <a:pt x="69" y="51"/>
                  <a:pt x="69" y="51"/>
                  <a:pt x="69" y="51"/>
                </a:cubicBezTo>
                <a:cubicBezTo>
                  <a:pt x="69" y="87"/>
                  <a:pt x="69" y="87"/>
                  <a:pt x="69" y="87"/>
                </a:cubicBezTo>
                <a:cubicBezTo>
                  <a:pt x="66" y="84"/>
                  <a:pt x="62" y="83"/>
                  <a:pt x="57" y="83"/>
                </a:cubicBezTo>
                <a:cubicBezTo>
                  <a:pt x="48" y="83"/>
                  <a:pt x="40" y="90"/>
                  <a:pt x="40" y="99"/>
                </a:cubicBezTo>
                <a:cubicBezTo>
                  <a:pt x="40" y="107"/>
                  <a:pt x="48" y="115"/>
                  <a:pt x="57" y="115"/>
                </a:cubicBezTo>
                <a:close/>
                <a:moveTo>
                  <a:pt x="108" y="93"/>
                </a:moveTo>
                <a:cubicBezTo>
                  <a:pt x="101" y="93"/>
                  <a:pt x="96" y="89"/>
                  <a:pt x="96" y="83"/>
                </a:cubicBezTo>
                <a:cubicBezTo>
                  <a:pt x="96" y="77"/>
                  <a:pt x="101" y="72"/>
                  <a:pt x="108" y="72"/>
                </a:cubicBezTo>
                <a:cubicBezTo>
                  <a:pt x="115" y="72"/>
                  <a:pt x="120" y="77"/>
                  <a:pt x="120" y="83"/>
                </a:cubicBezTo>
                <a:cubicBezTo>
                  <a:pt x="120" y="89"/>
                  <a:pt x="115" y="93"/>
                  <a:pt x="108" y="93"/>
                </a:cubicBezTo>
                <a:close/>
                <a:moveTo>
                  <a:pt x="75" y="37"/>
                </a:moveTo>
                <a:cubicBezTo>
                  <a:pt x="120" y="30"/>
                  <a:pt x="120" y="30"/>
                  <a:pt x="120" y="30"/>
                </a:cubicBezTo>
                <a:cubicBezTo>
                  <a:pt x="120" y="40"/>
                  <a:pt x="120" y="40"/>
                  <a:pt x="120" y="40"/>
                </a:cubicBezTo>
                <a:cubicBezTo>
                  <a:pt x="75" y="48"/>
                  <a:pt x="75" y="48"/>
                  <a:pt x="75" y="48"/>
                </a:cubicBezTo>
                <a:cubicBezTo>
                  <a:pt x="75" y="43"/>
                  <a:pt x="75" y="43"/>
                  <a:pt x="75" y="43"/>
                </a:cubicBezTo>
                <a:lnTo>
                  <a:pt x="75" y="37"/>
                </a:lnTo>
                <a:close/>
                <a:moveTo>
                  <a:pt x="57" y="88"/>
                </a:moveTo>
                <a:cubicBezTo>
                  <a:pt x="64" y="88"/>
                  <a:pt x="69" y="93"/>
                  <a:pt x="69" y="99"/>
                </a:cubicBezTo>
                <a:cubicBezTo>
                  <a:pt x="69" y="105"/>
                  <a:pt x="64" y="109"/>
                  <a:pt x="57" y="109"/>
                </a:cubicBezTo>
                <a:cubicBezTo>
                  <a:pt x="51" y="109"/>
                  <a:pt x="45" y="105"/>
                  <a:pt x="45" y="99"/>
                </a:cubicBezTo>
                <a:cubicBezTo>
                  <a:pt x="45" y="93"/>
                  <a:pt x="51" y="88"/>
                  <a:pt x="57" y="8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94" name="Freeform 1292"/>
          <p:cNvSpPr>
            <a:spLocks noEditPoints="1"/>
          </p:cNvSpPr>
          <p:nvPr/>
        </p:nvSpPr>
        <p:spPr bwMode="auto">
          <a:xfrm>
            <a:off x="1524000" y="4700588"/>
            <a:ext cx="546100" cy="550863"/>
          </a:xfrm>
          <a:custGeom>
            <a:avLst/>
            <a:gdLst>
              <a:gd name="T0" fmla="*/ 124 w 160"/>
              <a:gd name="T1" fmla="*/ 0 h 160"/>
              <a:gd name="T2" fmla="*/ 36 w 160"/>
              <a:gd name="T3" fmla="*/ 0 h 160"/>
              <a:gd name="T4" fmla="*/ 0 w 160"/>
              <a:gd name="T5" fmla="*/ 36 h 160"/>
              <a:gd name="T6" fmla="*/ 0 w 160"/>
              <a:gd name="T7" fmla="*/ 124 h 160"/>
              <a:gd name="T8" fmla="*/ 36 w 160"/>
              <a:gd name="T9" fmla="*/ 160 h 160"/>
              <a:gd name="T10" fmla="*/ 124 w 160"/>
              <a:gd name="T11" fmla="*/ 160 h 160"/>
              <a:gd name="T12" fmla="*/ 160 w 160"/>
              <a:gd name="T13" fmla="*/ 124 h 160"/>
              <a:gd name="T14" fmla="*/ 160 w 160"/>
              <a:gd name="T15" fmla="*/ 36 h 160"/>
              <a:gd name="T16" fmla="*/ 124 w 160"/>
              <a:gd name="T17" fmla="*/ 0 h 160"/>
              <a:gd name="T18" fmla="*/ 154 w 160"/>
              <a:gd name="T19" fmla="*/ 124 h 160"/>
              <a:gd name="T20" fmla="*/ 124 w 160"/>
              <a:gd name="T21" fmla="*/ 154 h 160"/>
              <a:gd name="T22" fmla="*/ 36 w 160"/>
              <a:gd name="T23" fmla="*/ 154 h 160"/>
              <a:gd name="T24" fmla="*/ 6 w 160"/>
              <a:gd name="T25" fmla="*/ 124 h 160"/>
              <a:gd name="T26" fmla="*/ 6 w 160"/>
              <a:gd name="T27" fmla="*/ 36 h 160"/>
              <a:gd name="T28" fmla="*/ 36 w 160"/>
              <a:gd name="T29" fmla="*/ 6 h 160"/>
              <a:gd name="T30" fmla="*/ 124 w 160"/>
              <a:gd name="T31" fmla="*/ 6 h 160"/>
              <a:gd name="T32" fmla="*/ 154 w 160"/>
              <a:gd name="T33" fmla="*/ 36 h 160"/>
              <a:gd name="T34" fmla="*/ 154 w 160"/>
              <a:gd name="T35" fmla="*/ 124 h 160"/>
              <a:gd name="T36" fmla="*/ 127 w 160"/>
              <a:gd name="T37" fmla="*/ 26 h 160"/>
              <a:gd name="T38" fmla="*/ 62 w 160"/>
              <a:gd name="T39" fmla="*/ 35 h 160"/>
              <a:gd name="T40" fmla="*/ 59 w 160"/>
              <a:gd name="T41" fmla="*/ 38 h 160"/>
              <a:gd name="T42" fmla="*/ 59 w 160"/>
              <a:gd name="T43" fmla="*/ 50 h 160"/>
              <a:gd name="T44" fmla="*/ 59 w 160"/>
              <a:gd name="T45" fmla="*/ 59 h 160"/>
              <a:gd name="T46" fmla="*/ 59 w 160"/>
              <a:gd name="T47" fmla="*/ 109 h 160"/>
              <a:gd name="T48" fmla="*/ 43 w 160"/>
              <a:gd name="T49" fmla="*/ 102 h 160"/>
              <a:gd name="T50" fmla="*/ 21 w 160"/>
              <a:gd name="T51" fmla="*/ 122 h 160"/>
              <a:gd name="T52" fmla="*/ 43 w 160"/>
              <a:gd name="T53" fmla="*/ 142 h 160"/>
              <a:gd name="T54" fmla="*/ 65 w 160"/>
              <a:gd name="T55" fmla="*/ 122 h 160"/>
              <a:gd name="T56" fmla="*/ 65 w 160"/>
              <a:gd name="T57" fmla="*/ 62 h 160"/>
              <a:gd name="T58" fmla="*/ 124 w 160"/>
              <a:gd name="T59" fmla="*/ 54 h 160"/>
              <a:gd name="T60" fmla="*/ 124 w 160"/>
              <a:gd name="T61" fmla="*/ 90 h 160"/>
              <a:gd name="T62" fmla="*/ 108 w 160"/>
              <a:gd name="T63" fmla="*/ 83 h 160"/>
              <a:gd name="T64" fmla="*/ 86 w 160"/>
              <a:gd name="T65" fmla="*/ 103 h 160"/>
              <a:gd name="T66" fmla="*/ 108 w 160"/>
              <a:gd name="T67" fmla="*/ 123 h 160"/>
              <a:gd name="T68" fmla="*/ 130 w 160"/>
              <a:gd name="T69" fmla="*/ 103 h 160"/>
              <a:gd name="T70" fmla="*/ 130 w 160"/>
              <a:gd name="T71" fmla="*/ 51 h 160"/>
              <a:gd name="T72" fmla="*/ 130 w 160"/>
              <a:gd name="T73" fmla="*/ 42 h 160"/>
              <a:gd name="T74" fmla="*/ 130 w 160"/>
              <a:gd name="T75" fmla="*/ 29 h 160"/>
              <a:gd name="T76" fmla="*/ 129 w 160"/>
              <a:gd name="T77" fmla="*/ 27 h 160"/>
              <a:gd name="T78" fmla="*/ 127 w 160"/>
              <a:gd name="T79" fmla="*/ 26 h 160"/>
              <a:gd name="T80" fmla="*/ 43 w 160"/>
              <a:gd name="T81" fmla="*/ 136 h 160"/>
              <a:gd name="T82" fmla="*/ 27 w 160"/>
              <a:gd name="T83" fmla="*/ 122 h 160"/>
              <a:gd name="T84" fmla="*/ 43 w 160"/>
              <a:gd name="T85" fmla="*/ 108 h 160"/>
              <a:gd name="T86" fmla="*/ 59 w 160"/>
              <a:gd name="T87" fmla="*/ 122 h 160"/>
              <a:gd name="T88" fmla="*/ 43 w 160"/>
              <a:gd name="T89" fmla="*/ 136 h 160"/>
              <a:gd name="T90" fmla="*/ 65 w 160"/>
              <a:gd name="T91" fmla="*/ 56 h 160"/>
              <a:gd name="T92" fmla="*/ 65 w 160"/>
              <a:gd name="T93" fmla="*/ 50 h 160"/>
              <a:gd name="T94" fmla="*/ 65 w 160"/>
              <a:gd name="T95" fmla="*/ 40 h 160"/>
              <a:gd name="T96" fmla="*/ 124 w 160"/>
              <a:gd name="T97" fmla="*/ 33 h 160"/>
              <a:gd name="T98" fmla="*/ 124 w 160"/>
              <a:gd name="T99" fmla="*/ 42 h 160"/>
              <a:gd name="T100" fmla="*/ 124 w 160"/>
              <a:gd name="T101" fmla="*/ 48 h 160"/>
              <a:gd name="T102" fmla="*/ 65 w 160"/>
              <a:gd name="T103" fmla="*/ 56 h 160"/>
              <a:gd name="T104" fmla="*/ 108 w 160"/>
              <a:gd name="T105" fmla="*/ 117 h 160"/>
              <a:gd name="T106" fmla="*/ 92 w 160"/>
              <a:gd name="T107" fmla="*/ 103 h 160"/>
              <a:gd name="T108" fmla="*/ 108 w 160"/>
              <a:gd name="T109" fmla="*/ 89 h 160"/>
              <a:gd name="T110" fmla="*/ 124 w 160"/>
              <a:gd name="T111" fmla="*/ 103 h 160"/>
              <a:gd name="T112" fmla="*/ 108 w 160"/>
              <a:gd name="T113" fmla="*/ 117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60" h="160">
                <a:moveTo>
                  <a:pt x="124" y="0"/>
                </a:moveTo>
                <a:cubicBezTo>
                  <a:pt x="36" y="0"/>
                  <a:pt x="36" y="0"/>
                  <a:pt x="36" y="0"/>
                </a:cubicBezTo>
                <a:cubicBezTo>
                  <a:pt x="16" y="0"/>
                  <a:pt x="0" y="16"/>
                  <a:pt x="0" y="36"/>
                </a:cubicBezTo>
                <a:cubicBezTo>
                  <a:pt x="0" y="124"/>
                  <a:pt x="0" y="124"/>
                  <a:pt x="0" y="124"/>
                </a:cubicBezTo>
                <a:cubicBezTo>
                  <a:pt x="0" y="144"/>
                  <a:pt x="16" y="160"/>
                  <a:pt x="36" y="160"/>
                </a:cubicBezTo>
                <a:cubicBezTo>
                  <a:pt x="124" y="160"/>
                  <a:pt x="124" y="160"/>
                  <a:pt x="124" y="160"/>
                </a:cubicBezTo>
                <a:cubicBezTo>
                  <a:pt x="144" y="160"/>
                  <a:pt x="160" y="144"/>
                  <a:pt x="160" y="124"/>
                </a:cubicBezTo>
                <a:cubicBezTo>
                  <a:pt x="160" y="36"/>
                  <a:pt x="160" y="36"/>
                  <a:pt x="160" y="36"/>
                </a:cubicBezTo>
                <a:cubicBezTo>
                  <a:pt x="160" y="16"/>
                  <a:pt x="144" y="0"/>
                  <a:pt x="124" y="0"/>
                </a:cubicBezTo>
                <a:close/>
                <a:moveTo>
                  <a:pt x="154" y="124"/>
                </a:moveTo>
                <a:cubicBezTo>
                  <a:pt x="154" y="141"/>
                  <a:pt x="141" y="154"/>
                  <a:pt x="124" y="154"/>
                </a:cubicBezTo>
                <a:cubicBezTo>
                  <a:pt x="36" y="154"/>
                  <a:pt x="36" y="154"/>
                  <a:pt x="36" y="154"/>
                </a:cubicBezTo>
                <a:cubicBezTo>
                  <a:pt x="19" y="154"/>
                  <a:pt x="6" y="141"/>
                  <a:pt x="6" y="124"/>
                </a:cubicBezTo>
                <a:cubicBezTo>
                  <a:pt x="6" y="36"/>
                  <a:pt x="6" y="36"/>
                  <a:pt x="6" y="36"/>
                </a:cubicBezTo>
                <a:cubicBezTo>
                  <a:pt x="6" y="19"/>
                  <a:pt x="19" y="6"/>
                  <a:pt x="36" y="6"/>
                </a:cubicBezTo>
                <a:cubicBezTo>
                  <a:pt x="124" y="6"/>
                  <a:pt x="124" y="6"/>
                  <a:pt x="124" y="6"/>
                </a:cubicBezTo>
                <a:cubicBezTo>
                  <a:pt x="141" y="6"/>
                  <a:pt x="154" y="19"/>
                  <a:pt x="154" y="36"/>
                </a:cubicBezTo>
                <a:lnTo>
                  <a:pt x="154" y="124"/>
                </a:lnTo>
                <a:close/>
                <a:moveTo>
                  <a:pt x="127" y="26"/>
                </a:moveTo>
                <a:cubicBezTo>
                  <a:pt x="62" y="35"/>
                  <a:pt x="62" y="35"/>
                  <a:pt x="62" y="35"/>
                </a:cubicBezTo>
                <a:cubicBezTo>
                  <a:pt x="60" y="35"/>
                  <a:pt x="59" y="36"/>
                  <a:pt x="59" y="38"/>
                </a:cubicBezTo>
                <a:cubicBezTo>
                  <a:pt x="59" y="50"/>
                  <a:pt x="59" y="50"/>
                  <a:pt x="59" y="50"/>
                </a:cubicBezTo>
                <a:cubicBezTo>
                  <a:pt x="59" y="59"/>
                  <a:pt x="59" y="59"/>
                  <a:pt x="59" y="59"/>
                </a:cubicBezTo>
                <a:cubicBezTo>
                  <a:pt x="59" y="109"/>
                  <a:pt x="59" y="109"/>
                  <a:pt x="59" y="109"/>
                </a:cubicBezTo>
                <a:cubicBezTo>
                  <a:pt x="55" y="105"/>
                  <a:pt x="49" y="102"/>
                  <a:pt x="43" y="102"/>
                </a:cubicBezTo>
                <a:cubicBezTo>
                  <a:pt x="31" y="102"/>
                  <a:pt x="21" y="111"/>
                  <a:pt x="21" y="122"/>
                </a:cubicBezTo>
                <a:cubicBezTo>
                  <a:pt x="21" y="133"/>
                  <a:pt x="31" y="142"/>
                  <a:pt x="43" y="142"/>
                </a:cubicBezTo>
                <a:cubicBezTo>
                  <a:pt x="55" y="142"/>
                  <a:pt x="65" y="133"/>
                  <a:pt x="65" y="122"/>
                </a:cubicBezTo>
                <a:cubicBezTo>
                  <a:pt x="65" y="62"/>
                  <a:pt x="65" y="62"/>
                  <a:pt x="65" y="62"/>
                </a:cubicBezTo>
                <a:cubicBezTo>
                  <a:pt x="124" y="54"/>
                  <a:pt x="124" y="54"/>
                  <a:pt x="124" y="54"/>
                </a:cubicBezTo>
                <a:cubicBezTo>
                  <a:pt x="124" y="90"/>
                  <a:pt x="124" y="90"/>
                  <a:pt x="124" y="90"/>
                </a:cubicBezTo>
                <a:cubicBezTo>
                  <a:pt x="120" y="86"/>
                  <a:pt x="115" y="83"/>
                  <a:pt x="108" y="83"/>
                </a:cubicBezTo>
                <a:cubicBezTo>
                  <a:pt x="96" y="83"/>
                  <a:pt x="86" y="92"/>
                  <a:pt x="86" y="103"/>
                </a:cubicBezTo>
                <a:cubicBezTo>
                  <a:pt x="86" y="114"/>
                  <a:pt x="96" y="123"/>
                  <a:pt x="108" y="123"/>
                </a:cubicBezTo>
                <a:cubicBezTo>
                  <a:pt x="120" y="123"/>
                  <a:pt x="130" y="114"/>
                  <a:pt x="130" y="103"/>
                </a:cubicBezTo>
                <a:cubicBezTo>
                  <a:pt x="130" y="51"/>
                  <a:pt x="130" y="51"/>
                  <a:pt x="130" y="51"/>
                </a:cubicBezTo>
                <a:cubicBezTo>
                  <a:pt x="130" y="42"/>
                  <a:pt x="130" y="42"/>
                  <a:pt x="130" y="42"/>
                </a:cubicBezTo>
                <a:cubicBezTo>
                  <a:pt x="130" y="29"/>
                  <a:pt x="130" y="29"/>
                  <a:pt x="130" y="29"/>
                </a:cubicBezTo>
                <a:cubicBezTo>
                  <a:pt x="130" y="28"/>
                  <a:pt x="130" y="28"/>
                  <a:pt x="129" y="27"/>
                </a:cubicBezTo>
                <a:cubicBezTo>
                  <a:pt x="129" y="26"/>
                  <a:pt x="128" y="26"/>
                  <a:pt x="127" y="26"/>
                </a:cubicBezTo>
                <a:close/>
                <a:moveTo>
                  <a:pt x="43" y="136"/>
                </a:moveTo>
                <a:cubicBezTo>
                  <a:pt x="34" y="136"/>
                  <a:pt x="27" y="130"/>
                  <a:pt x="27" y="122"/>
                </a:cubicBezTo>
                <a:cubicBezTo>
                  <a:pt x="27" y="115"/>
                  <a:pt x="34" y="108"/>
                  <a:pt x="43" y="108"/>
                </a:cubicBezTo>
                <a:cubicBezTo>
                  <a:pt x="52" y="108"/>
                  <a:pt x="59" y="115"/>
                  <a:pt x="59" y="122"/>
                </a:cubicBezTo>
                <a:cubicBezTo>
                  <a:pt x="59" y="130"/>
                  <a:pt x="52" y="136"/>
                  <a:pt x="43" y="136"/>
                </a:cubicBezTo>
                <a:close/>
                <a:moveTo>
                  <a:pt x="65" y="56"/>
                </a:moveTo>
                <a:cubicBezTo>
                  <a:pt x="65" y="50"/>
                  <a:pt x="65" y="50"/>
                  <a:pt x="65" y="50"/>
                </a:cubicBezTo>
                <a:cubicBezTo>
                  <a:pt x="65" y="40"/>
                  <a:pt x="65" y="40"/>
                  <a:pt x="65" y="40"/>
                </a:cubicBezTo>
                <a:cubicBezTo>
                  <a:pt x="124" y="33"/>
                  <a:pt x="124" y="33"/>
                  <a:pt x="124" y="33"/>
                </a:cubicBezTo>
                <a:cubicBezTo>
                  <a:pt x="124" y="42"/>
                  <a:pt x="124" y="42"/>
                  <a:pt x="124" y="42"/>
                </a:cubicBezTo>
                <a:cubicBezTo>
                  <a:pt x="124" y="48"/>
                  <a:pt x="124" y="48"/>
                  <a:pt x="124" y="48"/>
                </a:cubicBezTo>
                <a:lnTo>
                  <a:pt x="65" y="56"/>
                </a:lnTo>
                <a:close/>
                <a:moveTo>
                  <a:pt x="108" y="117"/>
                </a:moveTo>
                <a:cubicBezTo>
                  <a:pt x="99" y="117"/>
                  <a:pt x="92" y="111"/>
                  <a:pt x="92" y="103"/>
                </a:cubicBezTo>
                <a:cubicBezTo>
                  <a:pt x="92" y="96"/>
                  <a:pt x="99" y="89"/>
                  <a:pt x="108" y="89"/>
                </a:cubicBezTo>
                <a:cubicBezTo>
                  <a:pt x="117" y="89"/>
                  <a:pt x="124" y="96"/>
                  <a:pt x="124" y="103"/>
                </a:cubicBezTo>
                <a:cubicBezTo>
                  <a:pt x="124" y="111"/>
                  <a:pt x="117" y="117"/>
                  <a:pt x="108" y="11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95" name="Freeform 1293"/>
          <p:cNvSpPr>
            <a:spLocks noEditPoints="1"/>
          </p:cNvSpPr>
          <p:nvPr/>
        </p:nvSpPr>
        <p:spPr bwMode="auto">
          <a:xfrm>
            <a:off x="1524000" y="5292725"/>
            <a:ext cx="573088" cy="584200"/>
          </a:xfrm>
          <a:custGeom>
            <a:avLst/>
            <a:gdLst>
              <a:gd name="T0" fmla="*/ 137 w 168"/>
              <a:gd name="T1" fmla="*/ 31 h 170"/>
              <a:gd name="T2" fmla="*/ 23 w 168"/>
              <a:gd name="T3" fmla="*/ 31 h 170"/>
              <a:gd name="T4" fmla="*/ 0 w 168"/>
              <a:gd name="T5" fmla="*/ 88 h 170"/>
              <a:gd name="T6" fmla="*/ 23 w 168"/>
              <a:gd name="T7" fmla="*/ 145 h 170"/>
              <a:gd name="T8" fmla="*/ 80 w 168"/>
              <a:gd name="T9" fmla="*/ 168 h 170"/>
              <a:gd name="T10" fmla="*/ 137 w 168"/>
              <a:gd name="T11" fmla="*/ 145 h 170"/>
              <a:gd name="T12" fmla="*/ 137 w 168"/>
              <a:gd name="T13" fmla="*/ 31 h 170"/>
              <a:gd name="T14" fmla="*/ 27 w 168"/>
              <a:gd name="T15" fmla="*/ 35 h 170"/>
              <a:gd name="T16" fmla="*/ 80 w 168"/>
              <a:gd name="T17" fmla="*/ 13 h 170"/>
              <a:gd name="T18" fmla="*/ 131 w 168"/>
              <a:gd name="T19" fmla="*/ 33 h 170"/>
              <a:gd name="T20" fmla="*/ 112 w 168"/>
              <a:gd name="T21" fmla="*/ 52 h 170"/>
              <a:gd name="T22" fmla="*/ 112 w 168"/>
              <a:gd name="T23" fmla="*/ 35 h 170"/>
              <a:gd name="T24" fmla="*/ 108 w 168"/>
              <a:gd name="T25" fmla="*/ 28 h 170"/>
              <a:gd name="T26" fmla="*/ 100 w 168"/>
              <a:gd name="T27" fmla="*/ 28 h 170"/>
              <a:gd name="T28" fmla="*/ 99 w 168"/>
              <a:gd name="T29" fmla="*/ 28 h 170"/>
              <a:gd name="T30" fmla="*/ 64 w 168"/>
              <a:gd name="T31" fmla="*/ 61 h 170"/>
              <a:gd name="T32" fmla="*/ 62 w 168"/>
              <a:gd name="T33" fmla="*/ 61 h 170"/>
              <a:gd name="T34" fmla="*/ 40 w 168"/>
              <a:gd name="T35" fmla="*/ 61 h 170"/>
              <a:gd name="T36" fmla="*/ 32 w 168"/>
              <a:gd name="T37" fmla="*/ 70 h 170"/>
              <a:gd name="T38" fmla="*/ 32 w 168"/>
              <a:gd name="T39" fmla="*/ 104 h 170"/>
              <a:gd name="T40" fmla="*/ 40 w 168"/>
              <a:gd name="T41" fmla="*/ 112 h 170"/>
              <a:gd name="T42" fmla="*/ 52 w 168"/>
              <a:gd name="T43" fmla="*/ 112 h 170"/>
              <a:gd name="T44" fmla="*/ 25 w 168"/>
              <a:gd name="T45" fmla="*/ 139 h 170"/>
              <a:gd name="T46" fmla="*/ 5 w 168"/>
              <a:gd name="T47" fmla="*/ 88 h 170"/>
              <a:gd name="T48" fmla="*/ 27 w 168"/>
              <a:gd name="T49" fmla="*/ 35 h 170"/>
              <a:gd name="T50" fmla="*/ 58 w 168"/>
              <a:gd name="T51" fmla="*/ 107 h 170"/>
              <a:gd name="T52" fmla="*/ 40 w 168"/>
              <a:gd name="T53" fmla="*/ 107 h 170"/>
              <a:gd name="T54" fmla="*/ 37 w 168"/>
              <a:gd name="T55" fmla="*/ 104 h 170"/>
              <a:gd name="T56" fmla="*/ 37 w 168"/>
              <a:gd name="T57" fmla="*/ 70 h 170"/>
              <a:gd name="T58" fmla="*/ 40 w 168"/>
              <a:gd name="T59" fmla="*/ 67 h 170"/>
              <a:gd name="T60" fmla="*/ 62 w 168"/>
              <a:gd name="T61" fmla="*/ 67 h 170"/>
              <a:gd name="T62" fmla="*/ 67 w 168"/>
              <a:gd name="T63" fmla="*/ 65 h 170"/>
              <a:gd name="T64" fmla="*/ 67 w 168"/>
              <a:gd name="T65" fmla="*/ 65 h 170"/>
              <a:gd name="T66" fmla="*/ 102 w 168"/>
              <a:gd name="T67" fmla="*/ 32 h 170"/>
              <a:gd name="T68" fmla="*/ 105 w 168"/>
              <a:gd name="T69" fmla="*/ 32 h 170"/>
              <a:gd name="T70" fmla="*/ 107 w 168"/>
              <a:gd name="T71" fmla="*/ 35 h 170"/>
              <a:gd name="T72" fmla="*/ 107 w 168"/>
              <a:gd name="T73" fmla="*/ 58 h 170"/>
              <a:gd name="T74" fmla="*/ 58 w 168"/>
              <a:gd name="T75" fmla="*/ 107 h 170"/>
              <a:gd name="T76" fmla="*/ 107 w 168"/>
              <a:gd name="T77" fmla="*/ 65 h 170"/>
              <a:gd name="T78" fmla="*/ 107 w 168"/>
              <a:gd name="T79" fmla="*/ 138 h 170"/>
              <a:gd name="T80" fmla="*/ 105 w 168"/>
              <a:gd name="T81" fmla="*/ 141 h 170"/>
              <a:gd name="T82" fmla="*/ 102 w 168"/>
              <a:gd name="T83" fmla="*/ 141 h 170"/>
              <a:gd name="T84" fmla="*/ 67 w 168"/>
              <a:gd name="T85" fmla="*/ 108 h 170"/>
              <a:gd name="T86" fmla="*/ 67 w 168"/>
              <a:gd name="T87" fmla="*/ 108 h 170"/>
              <a:gd name="T88" fmla="*/ 65 w 168"/>
              <a:gd name="T89" fmla="*/ 107 h 170"/>
              <a:gd name="T90" fmla="*/ 107 w 168"/>
              <a:gd name="T91" fmla="*/ 65 h 170"/>
              <a:gd name="T92" fmla="*/ 133 w 168"/>
              <a:gd name="T93" fmla="*/ 141 h 170"/>
              <a:gd name="T94" fmla="*/ 29 w 168"/>
              <a:gd name="T95" fmla="*/ 143 h 170"/>
              <a:gd name="T96" fmla="*/ 60 w 168"/>
              <a:gd name="T97" fmla="*/ 112 h 170"/>
              <a:gd name="T98" fmla="*/ 62 w 168"/>
              <a:gd name="T99" fmla="*/ 112 h 170"/>
              <a:gd name="T100" fmla="*/ 64 w 168"/>
              <a:gd name="T101" fmla="*/ 112 h 170"/>
              <a:gd name="T102" fmla="*/ 99 w 168"/>
              <a:gd name="T103" fmla="*/ 145 h 170"/>
              <a:gd name="T104" fmla="*/ 100 w 168"/>
              <a:gd name="T105" fmla="*/ 146 h 170"/>
              <a:gd name="T106" fmla="*/ 104 w 168"/>
              <a:gd name="T107" fmla="*/ 147 h 170"/>
              <a:gd name="T108" fmla="*/ 108 w 168"/>
              <a:gd name="T109" fmla="*/ 146 h 170"/>
              <a:gd name="T110" fmla="*/ 112 w 168"/>
              <a:gd name="T111" fmla="*/ 138 h 170"/>
              <a:gd name="T112" fmla="*/ 112 w 168"/>
              <a:gd name="T113" fmla="*/ 60 h 170"/>
              <a:gd name="T114" fmla="*/ 135 w 168"/>
              <a:gd name="T115" fmla="*/ 37 h 170"/>
              <a:gd name="T116" fmla="*/ 133 w 168"/>
              <a:gd name="T117" fmla="*/ 141 h 1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168" h="170">
                <a:moveTo>
                  <a:pt x="137" y="31"/>
                </a:moveTo>
                <a:cubicBezTo>
                  <a:pt x="105" y="0"/>
                  <a:pt x="55" y="0"/>
                  <a:pt x="23" y="31"/>
                </a:cubicBezTo>
                <a:cubicBezTo>
                  <a:pt x="8" y="47"/>
                  <a:pt x="0" y="67"/>
                  <a:pt x="0" y="88"/>
                </a:cubicBezTo>
                <a:cubicBezTo>
                  <a:pt x="0" y="109"/>
                  <a:pt x="8" y="129"/>
                  <a:pt x="23" y="145"/>
                </a:cubicBezTo>
                <a:cubicBezTo>
                  <a:pt x="39" y="160"/>
                  <a:pt x="60" y="168"/>
                  <a:pt x="80" y="168"/>
                </a:cubicBezTo>
                <a:cubicBezTo>
                  <a:pt x="101" y="168"/>
                  <a:pt x="121" y="160"/>
                  <a:pt x="137" y="145"/>
                </a:cubicBezTo>
                <a:cubicBezTo>
                  <a:pt x="168" y="113"/>
                  <a:pt x="168" y="63"/>
                  <a:pt x="137" y="31"/>
                </a:cubicBezTo>
                <a:close/>
                <a:moveTo>
                  <a:pt x="27" y="35"/>
                </a:moveTo>
                <a:cubicBezTo>
                  <a:pt x="42" y="21"/>
                  <a:pt x="61" y="13"/>
                  <a:pt x="80" y="13"/>
                </a:cubicBezTo>
                <a:cubicBezTo>
                  <a:pt x="98" y="13"/>
                  <a:pt x="117" y="20"/>
                  <a:pt x="131" y="33"/>
                </a:cubicBezTo>
                <a:cubicBezTo>
                  <a:pt x="112" y="52"/>
                  <a:pt x="112" y="52"/>
                  <a:pt x="112" y="52"/>
                </a:cubicBezTo>
                <a:cubicBezTo>
                  <a:pt x="112" y="35"/>
                  <a:pt x="112" y="35"/>
                  <a:pt x="112" y="35"/>
                </a:cubicBezTo>
                <a:cubicBezTo>
                  <a:pt x="112" y="32"/>
                  <a:pt x="110" y="29"/>
                  <a:pt x="108" y="28"/>
                </a:cubicBezTo>
                <a:cubicBezTo>
                  <a:pt x="105" y="26"/>
                  <a:pt x="102" y="26"/>
                  <a:pt x="100" y="28"/>
                </a:cubicBezTo>
                <a:cubicBezTo>
                  <a:pt x="99" y="28"/>
                  <a:pt x="99" y="28"/>
                  <a:pt x="99" y="28"/>
                </a:cubicBezTo>
                <a:cubicBezTo>
                  <a:pt x="64" y="61"/>
                  <a:pt x="64" y="61"/>
                  <a:pt x="64" y="61"/>
                </a:cubicBezTo>
                <a:cubicBezTo>
                  <a:pt x="63" y="61"/>
                  <a:pt x="63" y="61"/>
                  <a:pt x="62" y="61"/>
                </a:cubicBezTo>
                <a:cubicBezTo>
                  <a:pt x="40" y="61"/>
                  <a:pt x="40" y="61"/>
                  <a:pt x="40" y="61"/>
                </a:cubicBezTo>
                <a:cubicBezTo>
                  <a:pt x="36" y="61"/>
                  <a:pt x="32" y="65"/>
                  <a:pt x="32" y="70"/>
                </a:cubicBezTo>
                <a:cubicBezTo>
                  <a:pt x="32" y="104"/>
                  <a:pt x="32" y="104"/>
                  <a:pt x="32" y="104"/>
                </a:cubicBezTo>
                <a:cubicBezTo>
                  <a:pt x="32" y="108"/>
                  <a:pt x="36" y="112"/>
                  <a:pt x="40" y="112"/>
                </a:cubicBezTo>
                <a:cubicBezTo>
                  <a:pt x="52" y="112"/>
                  <a:pt x="52" y="112"/>
                  <a:pt x="52" y="112"/>
                </a:cubicBezTo>
                <a:cubicBezTo>
                  <a:pt x="25" y="139"/>
                  <a:pt x="25" y="139"/>
                  <a:pt x="25" y="139"/>
                </a:cubicBezTo>
                <a:cubicBezTo>
                  <a:pt x="12" y="125"/>
                  <a:pt x="5" y="107"/>
                  <a:pt x="5" y="88"/>
                </a:cubicBezTo>
                <a:cubicBezTo>
                  <a:pt x="5" y="68"/>
                  <a:pt x="13" y="49"/>
                  <a:pt x="27" y="35"/>
                </a:cubicBezTo>
                <a:close/>
                <a:moveTo>
                  <a:pt x="58" y="107"/>
                </a:moveTo>
                <a:cubicBezTo>
                  <a:pt x="40" y="107"/>
                  <a:pt x="40" y="107"/>
                  <a:pt x="40" y="107"/>
                </a:cubicBezTo>
                <a:cubicBezTo>
                  <a:pt x="39" y="107"/>
                  <a:pt x="37" y="105"/>
                  <a:pt x="37" y="104"/>
                </a:cubicBezTo>
                <a:cubicBezTo>
                  <a:pt x="37" y="70"/>
                  <a:pt x="37" y="70"/>
                  <a:pt x="37" y="70"/>
                </a:cubicBezTo>
                <a:cubicBezTo>
                  <a:pt x="37" y="68"/>
                  <a:pt x="39" y="67"/>
                  <a:pt x="40" y="67"/>
                </a:cubicBezTo>
                <a:cubicBezTo>
                  <a:pt x="62" y="67"/>
                  <a:pt x="62" y="67"/>
                  <a:pt x="62" y="67"/>
                </a:cubicBezTo>
                <a:cubicBezTo>
                  <a:pt x="64" y="67"/>
                  <a:pt x="65" y="66"/>
                  <a:pt x="67" y="65"/>
                </a:cubicBezTo>
                <a:cubicBezTo>
                  <a:pt x="67" y="65"/>
                  <a:pt x="67" y="65"/>
                  <a:pt x="67" y="65"/>
                </a:cubicBezTo>
                <a:cubicBezTo>
                  <a:pt x="102" y="32"/>
                  <a:pt x="102" y="32"/>
                  <a:pt x="102" y="32"/>
                </a:cubicBezTo>
                <a:cubicBezTo>
                  <a:pt x="104" y="32"/>
                  <a:pt x="105" y="32"/>
                  <a:pt x="105" y="32"/>
                </a:cubicBezTo>
                <a:cubicBezTo>
                  <a:pt x="106" y="33"/>
                  <a:pt x="107" y="33"/>
                  <a:pt x="107" y="35"/>
                </a:cubicBezTo>
                <a:cubicBezTo>
                  <a:pt x="107" y="58"/>
                  <a:pt x="107" y="58"/>
                  <a:pt x="107" y="58"/>
                </a:cubicBezTo>
                <a:lnTo>
                  <a:pt x="58" y="107"/>
                </a:lnTo>
                <a:close/>
                <a:moveTo>
                  <a:pt x="107" y="65"/>
                </a:moveTo>
                <a:cubicBezTo>
                  <a:pt x="107" y="138"/>
                  <a:pt x="107" y="138"/>
                  <a:pt x="107" y="138"/>
                </a:cubicBezTo>
                <a:cubicBezTo>
                  <a:pt x="107" y="140"/>
                  <a:pt x="106" y="141"/>
                  <a:pt x="105" y="141"/>
                </a:cubicBezTo>
                <a:cubicBezTo>
                  <a:pt x="105" y="141"/>
                  <a:pt x="104" y="142"/>
                  <a:pt x="102" y="141"/>
                </a:cubicBezTo>
                <a:cubicBezTo>
                  <a:pt x="67" y="108"/>
                  <a:pt x="67" y="108"/>
                  <a:pt x="67" y="108"/>
                </a:cubicBezTo>
                <a:cubicBezTo>
                  <a:pt x="67" y="108"/>
                  <a:pt x="67" y="108"/>
                  <a:pt x="67" y="108"/>
                </a:cubicBezTo>
                <a:cubicBezTo>
                  <a:pt x="66" y="107"/>
                  <a:pt x="65" y="107"/>
                  <a:pt x="65" y="107"/>
                </a:cubicBezTo>
                <a:lnTo>
                  <a:pt x="107" y="65"/>
                </a:lnTo>
                <a:close/>
                <a:moveTo>
                  <a:pt x="133" y="141"/>
                </a:moveTo>
                <a:cubicBezTo>
                  <a:pt x="104" y="169"/>
                  <a:pt x="58" y="170"/>
                  <a:pt x="29" y="143"/>
                </a:cubicBezTo>
                <a:cubicBezTo>
                  <a:pt x="60" y="112"/>
                  <a:pt x="60" y="112"/>
                  <a:pt x="60" y="112"/>
                </a:cubicBezTo>
                <a:cubicBezTo>
                  <a:pt x="62" y="112"/>
                  <a:pt x="62" y="112"/>
                  <a:pt x="62" y="112"/>
                </a:cubicBezTo>
                <a:cubicBezTo>
                  <a:pt x="63" y="112"/>
                  <a:pt x="63" y="112"/>
                  <a:pt x="64" y="112"/>
                </a:cubicBezTo>
                <a:cubicBezTo>
                  <a:pt x="99" y="145"/>
                  <a:pt x="99" y="145"/>
                  <a:pt x="99" y="145"/>
                </a:cubicBezTo>
                <a:cubicBezTo>
                  <a:pt x="99" y="145"/>
                  <a:pt x="99" y="145"/>
                  <a:pt x="100" y="146"/>
                </a:cubicBezTo>
                <a:cubicBezTo>
                  <a:pt x="101" y="146"/>
                  <a:pt x="102" y="147"/>
                  <a:pt x="104" y="147"/>
                </a:cubicBezTo>
                <a:cubicBezTo>
                  <a:pt x="105" y="147"/>
                  <a:pt x="107" y="146"/>
                  <a:pt x="108" y="146"/>
                </a:cubicBezTo>
                <a:cubicBezTo>
                  <a:pt x="110" y="144"/>
                  <a:pt x="112" y="141"/>
                  <a:pt x="112" y="138"/>
                </a:cubicBezTo>
                <a:cubicBezTo>
                  <a:pt x="112" y="60"/>
                  <a:pt x="112" y="60"/>
                  <a:pt x="112" y="60"/>
                </a:cubicBezTo>
                <a:cubicBezTo>
                  <a:pt x="135" y="37"/>
                  <a:pt x="135" y="37"/>
                  <a:pt x="135" y="37"/>
                </a:cubicBezTo>
                <a:cubicBezTo>
                  <a:pt x="162" y="66"/>
                  <a:pt x="161" y="112"/>
                  <a:pt x="133" y="14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96" name="Freeform 1294"/>
          <p:cNvSpPr>
            <a:spLocks noEditPoints="1"/>
          </p:cNvSpPr>
          <p:nvPr/>
        </p:nvSpPr>
        <p:spPr bwMode="auto">
          <a:xfrm>
            <a:off x="1577975" y="5938838"/>
            <a:ext cx="444500" cy="550863"/>
          </a:xfrm>
          <a:custGeom>
            <a:avLst/>
            <a:gdLst>
              <a:gd name="T0" fmla="*/ 110 w 130"/>
              <a:gd name="T1" fmla="*/ 80 h 160"/>
              <a:gd name="T2" fmla="*/ 110 w 130"/>
              <a:gd name="T3" fmla="*/ 97 h 160"/>
              <a:gd name="T4" fmla="*/ 69 w 130"/>
              <a:gd name="T5" fmla="*/ 141 h 160"/>
              <a:gd name="T6" fmla="*/ 69 w 130"/>
              <a:gd name="T7" fmla="*/ 154 h 160"/>
              <a:gd name="T8" fmla="*/ 83 w 130"/>
              <a:gd name="T9" fmla="*/ 154 h 160"/>
              <a:gd name="T10" fmla="*/ 86 w 130"/>
              <a:gd name="T11" fmla="*/ 157 h 160"/>
              <a:gd name="T12" fmla="*/ 83 w 130"/>
              <a:gd name="T13" fmla="*/ 160 h 160"/>
              <a:gd name="T14" fmla="*/ 50 w 130"/>
              <a:gd name="T15" fmla="*/ 160 h 160"/>
              <a:gd name="T16" fmla="*/ 47 w 130"/>
              <a:gd name="T17" fmla="*/ 157 h 160"/>
              <a:gd name="T18" fmla="*/ 50 w 130"/>
              <a:gd name="T19" fmla="*/ 154 h 160"/>
              <a:gd name="T20" fmla="*/ 63 w 130"/>
              <a:gd name="T21" fmla="*/ 154 h 160"/>
              <a:gd name="T22" fmla="*/ 63 w 130"/>
              <a:gd name="T23" fmla="*/ 141 h 160"/>
              <a:gd name="T24" fmla="*/ 22 w 130"/>
              <a:gd name="T25" fmla="*/ 97 h 160"/>
              <a:gd name="T26" fmla="*/ 22 w 130"/>
              <a:gd name="T27" fmla="*/ 80 h 160"/>
              <a:gd name="T28" fmla="*/ 25 w 130"/>
              <a:gd name="T29" fmla="*/ 77 h 160"/>
              <a:gd name="T30" fmla="*/ 28 w 130"/>
              <a:gd name="T31" fmla="*/ 80 h 160"/>
              <a:gd name="T32" fmla="*/ 28 w 130"/>
              <a:gd name="T33" fmla="*/ 97 h 160"/>
              <a:gd name="T34" fmla="*/ 66 w 130"/>
              <a:gd name="T35" fmla="*/ 135 h 160"/>
              <a:gd name="T36" fmla="*/ 105 w 130"/>
              <a:gd name="T37" fmla="*/ 97 h 160"/>
              <a:gd name="T38" fmla="*/ 105 w 130"/>
              <a:gd name="T39" fmla="*/ 80 h 160"/>
              <a:gd name="T40" fmla="*/ 108 w 130"/>
              <a:gd name="T41" fmla="*/ 77 h 160"/>
              <a:gd name="T42" fmla="*/ 110 w 130"/>
              <a:gd name="T43" fmla="*/ 80 h 160"/>
              <a:gd name="T44" fmla="*/ 36 w 130"/>
              <a:gd name="T45" fmla="*/ 97 h 160"/>
              <a:gd name="T46" fmla="*/ 36 w 130"/>
              <a:gd name="T47" fmla="*/ 30 h 160"/>
              <a:gd name="T48" fmla="*/ 66 w 130"/>
              <a:gd name="T49" fmla="*/ 0 h 160"/>
              <a:gd name="T50" fmla="*/ 97 w 130"/>
              <a:gd name="T51" fmla="*/ 30 h 160"/>
              <a:gd name="T52" fmla="*/ 97 w 130"/>
              <a:gd name="T53" fmla="*/ 97 h 160"/>
              <a:gd name="T54" fmla="*/ 66 w 130"/>
              <a:gd name="T55" fmla="*/ 127 h 160"/>
              <a:gd name="T56" fmla="*/ 36 w 130"/>
              <a:gd name="T57" fmla="*/ 97 h 160"/>
              <a:gd name="T58" fmla="*/ 41 w 130"/>
              <a:gd name="T59" fmla="*/ 97 h 160"/>
              <a:gd name="T60" fmla="*/ 66 w 130"/>
              <a:gd name="T61" fmla="*/ 121 h 160"/>
              <a:gd name="T62" fmla="*/ 91 w 130"/>
              <a:gd name="T63" fmla="*/ 97 h 160"/>
              <a:gd name="T64" fmla="*/ 91 w 130"/>
              <a:gd name="T65" fmla="*/ 30 h 160"/>
              <a:gd name="T66" fmla="*/ 66 w 130"/>
              <a:gd name="T67" fmla="*/ 6 h 160"/>
              <a:gd name="T68" fmla="*/ 41 w 130"/>
              <a:gd name="T69" fmla="*/ 30 h 160"/>
              <a:gd name="T70" fmla="*/ 41 w 130"/>
              <a:gd name="T71" fmla="*/ 97 h 160"/>
              <a:gd name="T72" fmla="*/ 129 w 130"/>
              <a:gd name="T73" fmla="*/ 12 h 160"/>
              <a:gd name="T74" fmla="*/ 125 w 130"/>
              <a:gd name="T75" fmla="*/ 12 h 160"/>
              <a:gd name="T76" fmla="*/ 100 w 130"/>
              <a:gd name="T77" fmla="*/ 37 h 160"/>
              <a:gd name="T78" fmla="*/ 100 w 130"/>
              <a:gd name="T79" fmla="*/ 41 h 160"/>
              <a:gd name="T80" fmla="*/ 102 w 130"/>
              <a:gd name="T81" fmla="*/ 41 h 160"/>
              <a:gd name="T82" fmla="*/ 104 w 130"/>
              <a:gd name="T83" fmla="*/ 41 h 160"/>
              <a:gd name="T84" fmla="*/ 129 w 130"/>
              <a:gd name="T85" fmla="*/ 16 h 160"/>
              <a:gd name="T86" fmla="*/ 129 w 130"/>
              <a:gd name="T87" fmla="*/ 12 h 160"/>
              <a:gd name="T88" fmla="*/ 87 w 130"/>
              <a:gd name="T89" fmla="*/ 57 h 160"/>
              <a:gd name="T90" fmla="*/ 87 w 130"/>
              <a:gd name="T91" fmla="*/ 53 h 160"/>
              <a:gd name="T92" fmla="*/ 84 w 130"/>
              <a:gd name="T93" fmla="*/ 53 h 160"/>
              <a:gd name="T94" fmla="*/ 45 w 130"/>
              <a:gd name="T95" fmla="*/ 92 h 160"/>
              <a:gd name="T96" fmla="*/ 45 w 130"/>
              <a:gd name="T97" fmla="*/ 96 h 160"/>
              <a:gd name="T98" fmla="*/ 47 w 130"/>
              <a:gd name="T99" fmla="*/ 97 h 160"/>
              <a:gd name="T100" fmla="*/ 49 w 130"/>
              <a:gd name="T101" fmla="*/ 96 h 160"/>
              <a:gd name="T102" fmla="*/ 87 w 130"/>
              <a:gd name="T103" fmla="*/ 57 h 160"/>
              <a:gd name="T104" fmla="*/ 20 w 130"/>
              <a:gd name="T105" fmla="*/ 117 h 160"/>
              <a:gd name="T106" fmla="*/ 1 w 130"/>
              <a:gd name="T107" fmla="*/ 136 h 160"/>
              <a:gd name="T108" fmla="*/ 1 w 130"/>
              <a:gd name="T109" fmla="*/ 140 h 160"/>
              <a:gd name="T110" fmla="*/ 3 w 130"/>
              <a:gd name="T111" fmla="*/ 141 h 160"/>
              <a:gd name="T112" fmla="*/ 5 w 130"/>
              <a:gd name="T113" fmla="*/ 140 h 160"/>
              <a:gd name="T114" fmla="*/ 24 w 130"/>
              <a:gd name="T115" fmla="*/ 121 h 160"/>
              <a:gd name="T116" fmla="*/ 24 w 130"/>
              <a:gd name="T117" fmla="*/ 117 h 160"/>
              <a:gd name="T118" fmla="*/ 20 w 130"/>
              <a:gd name="T119" fmla="*/ 117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30" h="160">
                <a:moveTo>
                  <a:pt x="110" y="80"/>
                </a:moveTo>
                <a:cubicBezTo>
                  <a:pt x="110" y="97"/>
                  <a:pt x="110" y="97"/>
                  <a:pt x="110" y="97"/>
                </a:cubicBezTo>
                <a:cubicBezTo>
                  <a:pt x="110" y="120"/>
                  <a:pt x="92" y="139"/>
                  <a:pt x="69" y="141"/>
                </a:cubicBezTo>
                <a:cubicBezTo>
                  <a:pt x="69" y="154"/>
                  <a:pt x="69" y="154"/>
                  <a:pt x="69" y="154"/>
                </a:cubicBezTo>
                <a:cubicBezTo>
                  <a:pt x="83" y="154"/>
                  <a:pt x="83" y="154"/>
                  <a:pt x="83" y="154"/>
                </a:cubicBezTo>
                <a:cubicBezTo>
                  <a:pt x="84" y="154"/>
                  <a:pt x="86" y="156"/>
                  <a:pt x="86" y="157"/>
                </a:cubicBezTo>
                <a:cubicBezTo>
                  <a:pt x="86" y="159"/>
                  <a:pt x="84" y="160"/>
                  <a:pt x="83" y="160"/>
                </a:cubicBezTo>
                <a:cubicBezTo>
                  <a:pt x="50" y="160"/>
                  <a:pt x="50" y="160"/>
                  <a:pt x="50" y="160"/>
                </a:cubicBezTo>
                <a:cubicBezTo>
                  <a:pt x="48" y="160"/>
                  <a:pt x="47" y="159"/>
                  <a:pt x="47" y="157"/>
                </a:cubicBezTo>
                <a:cubicBezTo>
                  <a:pt x="47" y="156"/>
                  <a:pt x="48" y="154"/>
                  <a:pt x="50" y="154"/>
                </a:cubicBezTo>
                <a:cubicBezTo>
                  <a:pt x="63" y="154"/>
                  <a:pt x="63" y="154"/>
                  <a:pt x="63" y="154"/>
                </a:cubicBezTo>
                <a:cubicBezTo>
                  <a:pt x="63" y="141"/>
                  <a:pt x="63" y="141"/>
                  <a:pt x="63" y="141"/>
                </a:cubicBezTo>
                <a:cubicBezTo>
                  <a:pt x="40" y="139"/>
                  <a:pt x="22" y="120"/>
                  <a:pt x="22" y="97"/>
                </a:cubicBezTo>
                <a:cubicBezTo>
                  <a:pt x="22" y="80"/>
                  <a:pt x="22" y="80"/>
                  <a:pt x="22" y="80"/>
                </a:cubicBezTo>
                <a:cubicBezTo>
                  <a:pt x="22" y="78"/>
                  <a:pt x="23" y="77"/>
                  <a:pt x="25" y="77"/>
                </a:cubicBezTo>
                <a:cubicBezTo>
                  <a:pt x="26" y="77"/>
                  <a:pt x="28" y="78"/>
                  <a:pt x="28" y="80"/>
                </a:cubicBezTo>
                <a:cubicBezTo>
                  <a:pt x="28" y="97"/>
                  <a:pt x="28" y="97"/>
                  <a:pt x="28" y="97"/>
                </a:cubicBezTo>
                <a:cubicBezTo>
                  <a:pt x="28" y="118"/>
                  <a:pt x="45" y="135"/>
                  <a:pt x="66" y="135"/>
                </a:cubicBezTo>
                <a:cubicBezTo>
                  <a:pt x="88" y="135"/>
                  <a:pt x="105" y="118"/>
                  <a:pt x="105" y="97"/>
                </a:cubicBezTo>
                <a:cubicBezTo>
                  <a:pt x="105" y="80"/>
                  <a:pt x="105" y="80"/>
                  <a:pt x="105" y="80"/>
                </a:cubicBezTo>
                <a:cubicBezTo>
                  <a:pt x="105" y="78"/>
                  <a:pt x="106" y="77"/>
                  <a:pt x="108" y="77"/>
                </a:cubicBezTo>
                <a:cubicBezTo>
                  <a:pt x="109" y="77"/>
                  <a:pt x="110" y="78"/>
                  <a:pt x="110" y="80"/>
                </a:cubicBezTo>
                <a:close/>
                <a:moveTo>
                  <a:pt x="36" y="97"/>
                </a:moveTo>
                <a:cubicBezTo>
                  <a:pt x="36" y="30"/>
                  <a:pt x="36" y="30"/>
                  <a:pt x="36" y="30"/>
                </a:cubicBezTo>
                <a:cubicBezTo>
                  <a:pt x="36" y="14"/>
                  <a:pt x="49" y="0"/>
                  <a:pt x="66" y="0"/>
                </a:cubicBezTo>
                <a:cubicBezTo>
                  <a:pt x="83" y="0"/>
                  <a:pt x="97" y="14"/>
                  <a:pt x="97" y="30"/>
                </a:cubicBezTo>
                <a:cubicBezTo>
                  <a:pt x="97" y="97"/>
                  <a:pt x="97" y="97"/>
                  <a:pt x="97" y="97"/>
                </a:cubicBezTo>
                <a:cubicBezTo>
                  <a:pt x="97" y="113"/>
                  <a:pt x="83" y="127"/>
                  <a:pt x="66" y="127"/>
                </a:cubicBezTo>
                <a:cubicBezTo>
                  <a:pt x="49" y="127"/>
                  <a:pt x="36" y="113"/>
                  <a:pt x="36" y="97"/>
                </a:cubicBezTo>
                <a:close/>
                <a:moveTo>
                  <a:pt x="41" y="97"/>
                </a:moveTo>
                <a:cubicBezTo>
                  <a:pt x="41" y="110"/>
                  <a:pt x="53" y="121"/>
                  <a:pt x="66" y="121"/>
                </a:cubicBezTo>
                <a:cubicBezTo>
                  <a:pt x="80" y="121"/>
                  <a:pt x="91" y="110"/>
                  <a:pt x="91" y="97"/>
                </a:cubicBezTo>
                <a:cubicBezTo>
                  <a:pt x="91" y="30"/>
                  <a:pt x="91" y="30"/>
                  <a:pt x="91" y="30"/>
                </a:cubicBezTo>
                <a:cubicBezTo>
                  <a:pt x="91" y="17"/>
                  <a:pt x="80" y="6"/>
                  <a:pt x="66" y="6"/>
                </a:cubicBezTo>
                <a:cubicBezTo>
                  <a:pt x="53" y="6"/>
                  <a:pt x="41" y="17"/>
                  <a:pt x="41" y="30"/>
                </a:cubicBezTo>
                <a:lnTo>
                  <a:pt x="41" y="97"/>
                </a:lnTo>
                <a:close/>
                <a:moveTo>
                  <a:pt x="129" y="12"/>
                </a:moveTo>
                <a:cubicBezTo>
                  <a:pt x="128" y="11"/>
                  <a:pt x="126" y="11"/>
                  <a:pt x="125" y="12"/>
                </a:cubicBezTo>
                <a:cubicBezTo>
                  <a:pt x="100" y="37"/>
                  <a:pt x="100" y="37"/>
                  <a:pt x="100" y="37"/>
                </a:cubicBezTo>
                <a:cubicBezTo>
                  <a:pt x="99" y="38"/>
                  <a:pt x="99" y="39"/>
                  <a:pt x="100" y="41"/>
                </a:cubicBezTo>
                <a:cubicBezTo>
                  <a:pt x="101" y="41"/>
                  <a:pt x="101" y="41"/>
                  <a:pt x="102" y="41"/>
                </a:cubicBezTo>
                <a:cubicBezTo>
                  <a:pt x="103" y="41"/>
                  <a:pt x="103" y="41"/>
                  <a:pt x="104" y="41"/>
                </a:cubicBezTo>
                <a:cubicBezTo>
                  <a:pt x="129" y="16"/>
                  <a:pt x="129" y="16"/>
                  <a:pt x="129" y="16"/>
                </a:cubicBezTo>
                <a:cubicBezTo>
                  <a:pt x="130" y="15"/>
                  <a:pt x="130" y="13"/>
                  <a:pt x="129" y="12"/>
                </a:cubicBezTo>
                <a:close/>
                <a:moveTo>
                  <a:pt x="87" y="57"/>
                </a:moveTo>
                <a:cubicBezTo>
                  <a:pt x="89" y="56"/>
                  <a:pt x="89" y="54"/>
                  <a:pt x="87" y="53"/>
                </a:cubicBezTo>
                <a:cubicBezTo>
                  <a:pt x="86" y="52"/>
                  <a:pt x="85" y="52"/>
                  <a:pt x="84" y="53"/>
                </a:cubicBezTo>
                <a:cubicBezTo>
                  <a:pt x="45" y="92"/>
                  <a:pt x="45" y="92"/>
                  <a:pt x="45" y="92"/>
                </a:cubicBezTo>
                <a:cubicBezTo>
                  <a:pt x="44" y="93"/>
                  <a:pt x="44" y="95"/>
                  <a:pt x="45" y="96"/>
                </a:cubicBezTo>
                <a:cubicBezTo>
                  <a:pt x="45" y="96"/>
                  <a:pt x="46" y="97"/>
                  <a:pt x="47" y="97"/>
                </a:cubicBezTo>
                <a:cubicBezTo>
                  <a:pt x="48" y="97"/>
                  <a:pt x="48" y="96"/>
                  <a:pt x="49" y="96"/>
                </a:cubicBezTo>
                <a:lnTo>
                  <a:pt x="87" y="57"/>
                </a:lnTo>
                <a:close/>
                <a:moveTo>
                  <a:pt x="20" y="117"/>
                </a:moveTo>
                <a:cubicBezTo>
                  <a:pt x="1" y="136"/>
                  <a:pt x="1" y="136"/>
                  <a:pt x="1" y="136"/>
                </a:cubicBezTo>
                <a:cubicBezTo>
                  <a:pt x="0" y="137"/>
                  <a:pt x="0" y="139"/>
                  <a:pt x="1" y="140"/>
                </a:cubicBezTo>
                <a:cubicBezTo>
                  <a:pt x="1" y="140"/>
                  <a:pt x="2" y="141"/>
                  <a:pt x="3" y="141"/>
                </a:cubicBezTo>
                <a:cubicBezTo>
                  <a:pt x="3" y="141"/>
                  <a:pt x="4" y="140"/>
                  <a:pt x="5" y="140"/>
                </a:cubicBezTo>
                <a:cubicBezTo>
                  <a:pt x="24" y="121"/>
                  <a:pt x="24" y="121"/>
                  <a:pt x="24" y="121"/>
                </a:cubicBezTo>
                <a:cubicBezTo>
                  <a:pt x="25" y="119"/>
                  <a:pt x="25" y="118"/>
                  <a:pt x="24" y="117"/>
                </a:cubicBezTo>
                <a:cubicBezTo>
                  <a:pt x="23" y="116"/>
                  <a:pt x="21" y="116"/>
                  <a:pt x="20" y="11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97" name="Freeform 1295"/>
          <p:cNvSpPr>
            <a:spLocks noEditPoints="1"/>
          </p:cNvSpPr>
          <p:nvPr/>
        </p:nvSpPr>
        <p:spPr bwMode="auto">
          <a:xfrm>
            <a:off x="2479675" y="365125"/>
            <a:ext cx="546100" cy="550863"/>
          </a:xfrm>
          <a:custGeom>
            <a:avLst/>
            <a:gdLst>
              <a:gd name="T0" fmla="*/ 118 w 160"/>
              <a:gd name="T1" fmla="*/ 35 h 160"/>
              <a:gd name="T2" fmla="*/ 23 w 160"/>
              <a:gd name="T3" fmla="*/ 79 h 160"/>
              <a:gd name="T4" fmla="*/ 21 w 160"/>
              <a:gd name="T5" fmla="*/ 81 h 160"/>
              <a:gd name="T6" fmla="*/ 24 w 160"/>
              <a:gd name="T7" fmla="*/ 84 h 160"/>
              <a:gd name="T8" fmla="*/ 66 w 160"/>
              <a:gd name="T9" fmla="*/ 91 h 160"/>
              <a:gd name="T10" fmla="*/ 71 w 160"/>
              <a:gd name="T11" fmla="*/ 131 h 160"/>
              <a:gd name="T12" fmla="*/ 73 w 160"/>
              <a:gd name="T13" fmla="*/ 133 h 160"/>
              <a:gd name="T14" fmla="*/ 73 w 160"/>
              <a:gd name="T15" fmla="*/ 133 h 160"/>
              <a:gd name="T16" fmla="*/ 76 w 160"/>
              <a:gd name="T17" fmla="*/ 132 h 160"/>
              <a:gd name="T18" fmla="*/ 122 w 160"/>
              <a:gd name="T19" fmla="*/ 39 h 160"/>
              <a:gd name="T20" fmla="*/ 121 w 160"/>
              <a:gd name="T21" fmla="*/ 35 h 160"/>
              <a:gd name="T22" fmla="*/ 118 w 160"/>
              <a:gd name="T23" fmla="*/ 35 h 160"/>
              <a:gd name="T24" fmla="*/ 75 w 160"/>
              <a:gd name="T25" fmla="*/ 121 h 160"/>
              <a:gd name="T26" fmla="*/ 71 w 160"/>
              <a:gd name="T27" fmla="*/ 88 h 160"/>
              <a:gd name="T28" fmla="*/ 69 w 160"/>
              <a:gd name="T29" fmla="*/ 86 h 160"/>
              <a:gd name="T30" fmla="*/ 33 w 160"/>
              <a:gd name="T31" fmla="*/ 80 h 160"/>
              <a:gd name="T32" fmla="*/ 114 w 160"/>
              <a:gd name="T33" fmla="*/ 43 h 160"/>
              <a:gd name="T34" fmla="*/ 75 w 160"/>
              <a:gd name="T35" fmla="*/ 121 h 160"/>
              <a:gd name="T36" fmla="*/ 80 w 160"/>
              <a:gd name="T37" fmla="*/ 0 h 160"/>
              <a:gd name="T38" fmla="*/ 0 w 160"/>
              <a:gd name="T39" fmla="*/ 80 h 160"/>
              <a:gd name="T40" fmla="*/ 80 w 160"/>
              <a:gd name="T41" fmla="*/ 160 h 160"/>
              <a:gd name="T42" fmla="*/ 160 w 160"/>
              <a:gd name="T43" fmla="*/ 80 h 160"/>
              <a:gd name="T44" fmla="*/ 80 w 160"/>
              <a:gd name="T45" fmla="*/ 0 h 160"/>
              <a:gd name="T46" fmla="*/ 80 w 160"/>
              <a:gd name="T47" fmla="*/ 155 h 160"/>
              <a:gd name="T48" fmla="*/ 5 w 160"/>
              <a:gd name="T49" fmla="*/ 80 h 160"/>
              <a:gd name="T50" fmla="*/ 80 w 160"/>
              <a:gd name="T51" fmla="*/ 5 h 160"/>
              <a:gd name="T52" fmla="*/ 155 w 160"/>
              <a:gd name="T53" fmla="*/ 80 h 160"/>
              <a:gd name="T54" fmla="*/ 80 w 160"/>
              <a:gd name="T55" fmla="*/ 155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60" h="160">
                <a:moveTo>
                  <a:pt x="118" y="35"/>
                </a:moveTo>
                <a:cubicBezTo>
                  <a:pt x="23" y="79"/>
                  <a:pt x="23" y="79"/>
                  <a:pt x="23" y="79"/>
                </a:cubicBezTo>
                <a:cubicBezTo>
                  <a:pt x="22" y="79"/>
                  <a:pt x="21" y="80"/>
                  <a:pt x="21" y="81"/>
                </a:cubicBezTo>
                <a:cubicBezTo>
                  <a:pt x="22" y="83"/>
                  <a:pt x="23" y="84"/>
                  <a:pt x="24" y="84"/>
                </a:cubicBezTo>
                <a:cubicBezTo>
                  <a:pt x="66" y="91"/>
                  <a:pt x="66" y="91"/>
                  <a:pt x="66" y="91"/>
                </a:cubicBezTo>
                <a:cubicBezTo>
                  <a:pt x="71" y="131"/>
                  <a:pt x="71" y="131"/>
                  <a:pt x="71" y="131"/>
                </a:cubicBezTo>
                <a:cubicBezTo>
                  <a:pt x="71" y="132"/>
                  <a:pt x="72" y="133"/>
                  <a:pt x="73" y="133"/>
                </a:cubicBezTo>
                <a:cubicBezTo>
                  <a:pt x="73" y="133"/>
                  <a:pt x="73" y="133"/>
                  <a:pt x="73" y="133"/>
                </a:cubicBezTo>
                <a:cubicBezTo>
                  <a:pt x="74" y="133"/>
                  <a:pt x="75" y="132"/>
                  <a:pt x="76" y="132"/>
                </a:cubicBezTo>
                <a:cubicBezTo>
                  <a:pt x="122" y="39"/>
                  <a:pt x="122" y="39"/>
                  <a:pt x="122" y="39"/>
                </a:cubicBezTo>
                <a:cubicBezTo>
                  <a:pt x="122" y="38"/>
                  <a:pt x="122" y="36"/>
                  <a:pt x="121" y="35"/>
                </a:cubicBezTo>
                <a:cubicBezTo>
                  <a:pt x="121" y="35"/>
                  <a:pt x="119" y="34"/>
                  <a:pt x="118" y="35"/>
                </a:cubicBezTo>
                <a:close/>
                <a:moveTo>
                  <a:pt x="75" y="121"/>
                </a:moveTo>
                <a:cubicBezTo>
                  <a:pt x="71" y="88"/>
                  <a:pt x="71" y="88"/>
                  <a:pt x="71" y="88"/>
                </a:cubicBezTo>
                <a:cubicBezTo>
                  <a:pt x="71" y="87"/>
                  <a:pt x="70" y="86"/>
                  <a:pt x="69" y="86"/>
                </a:cubicBezTo>
                <a:cubicBezTo>
                  <a:pt x="33" y="80"/>
                  <a:pt x="33" y="80"/>
                  <a:pt x="33" y="80"/>
                </a:cubicBezTo>
                <a:cubicBezTo>
                  <a:pt x="114" y="43"/>
                  <a:pt x="114" y="43"/>
                  <a:pt x="114" y="43"/>
                </a:cubicBezTo>
                <a:lnTo>
                  <a:pt x="75" y="121"/>
                </a:lnTo>
                <a:close/>
                <a:moveTo>
                  <a:pt x="80" y="0"/>
                </a:moveTo>
                <a:cubicBezTo>
                  <a:pt x="36" y="0"/>
                  <a:pt x="0" y="36"/>
                  <a:pt x="0" y="80"/>
                </a:cubicBezTo>
                <a:cubicBezTo>
                  <a:pt x="0" y="124"/>
                  <a:pt x="36" y="160"/>
                  <a:pt x="80" y="160"/>
                </a:cubicBezTo>
                <a:cubicBezTo>
                  <a:pt x="124" y="160"/>
                  <a:pt x="160" y="124"/>
                  <a:pt x="160" y="80"/>
                </a:cubicBezTo>
                <a:cubicBezTo>
                  <a:pt x="160" y="36"/>
                  <a:pt x="124" y="0"/>
                  <a:pt x="80" y="0"/>
                </a:cubicBezTo>
                <a:close/>
                <a:moveTo>
                  <a:pt x="80" y="155"/>
                </a:moveTo>
                <a:cubicBezTo>
                  <a:pt x="39" y="155"/>
                  <a:pt x="5" y="121"/>
                  <a:pt x="5" y="80"/>
                </a:cubicBezTo>
                <a:cubicBezTo>
                  <a:pt x="5" y="39"/>
                  <a:pt x="39" y="5"/>
                  <a:pt x="80" y="5"/>
                </a:cubicBezTo>
                <a:cubicBezTo>
                  <a:pt x="121" y="5"/>
                  <a:pt x="155" y="39"/>
                  <a:pt x="155" y="80"/>
                </a:cubicBezTo>
                <a:cubicBezTo>
                  <a:pt x="155" y="121"/>
                  <a:pt x="121" y="155"/>
                  <a:pt x="80" y="15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98" name="Freeform 1296"/>
          <p:cNvSpPr>
            <a:spLocks noEditPoints="1"/>
          </p:cNvSpPr>
          <p:nvPr/>
        </p:nvSpPr>
        <p:spPr bwMode="auto">
          <a:xfrm>
            <a:off x="2479675" y="984250"/>
            <a:ext cx="546100" cy="536575"/>
          </a:xfrm>
          <a:custGeom>
            <a:avLst/>
            <a:gdLst>
              <a:gd name="T0" fmla="*/ 159 w 160"/>
              <a:gd name="T1" fmla="*/ 1 h 156"/>
              <a:gd name="T2" fmla="*/ 156 w 160"/>
              <a:gd name="T3" fmla="*/ 0 h 156"/>
              <a:gd name="T4" fmla="*/ 2 w 160"/>
              <a:gd name="T5" fmla="*/ 71 h 156"/>
              <a:gd name="T6" fmla="*/ 0 w 160"/>
              <a:gd name="T7" fmla="*/ 74 h 156"/>
              <a:gd name="T8" fmla="*/ 3 w 160"/>
              <a:gd name="T9" fmla="*/ 77 h 156"/>
              <a:gd name="T10" fmla="*/ 72 w 160"/>
              <a:gd name="T11" fmla="*/ 88 h 156"/>
              <a:gd name="T12" fmla="*/ 79 w 160"/>
              <a:gd name="T13" fmla="*/ 153 h 156"/>
              <a:gd name="T14" fmla="*/ 82 w 160"/>
              <a:gd name="T15" fmla="*/ 156 h 156"/>
              <a:gd name="T16" fmla="*/ 83 w 160"/>
              <a:gd name="T17" fmla="*/ 156 h 156"/>
              <a:gd name="T18" fmla="*/ 85 w 160"/>
              <a:gd name="T19" fmla="*/ 154 h 156"/>
              <a:gd name="T20" fmla="*/ 160 w 160"/>
              <a:gd name="T21" fmla="*/ 4 h 156"/>
              <a:gd name="T22" fmla="*/ 159 w 160"/>
              <a:gd name="T23" fmla="*/ 1 h 156"/>
              <a:gd name="T24" fmla="*/ 84 w 160"/>
              <a:gd name="T25" fmla="*/ 142 h 156"/>
              <a:gd name="T26" fmla="*/ 77 w 160"/>
              <a:gd name="T27" fmla="*/ 85 h 156"/>
              <a:gd name="T28" fmla="*/ 75 w 160"/>
              <a:gd name="T29" fmla="*/ 83 h 156"/>
              <a:gd name="T30" fmla="*/ 14 w 160"/>
              <a:gd name="T31" fmla="*/ 72 h 156"/>
              <a:gd name="T32" fmla="*/ 150 w 160"/>
              <a:gd name="T33" fmla="*/ 10 h 156"/>
              <a:gd name="T34" fmla="*/ 84 w 160"/>
              <a:gd name="T35" fmla="*/ 142 h 1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60" h="156">
                <a:moveTo>
                  <a:pt x="159" y="1"/>
                </a:moveTo>
                <a:cubicBezTo>
                  <a:pt x="158" y="0"/>
                  <a:pt x="157" y="0"/>
                  <a:pt x="156" y="0"/>
                </a:cubicBezTo>
                <a:cubicBezTo>
                  <a:pt x="2" y="71"/>
                  <a:pt x="2" y="71"/>
                  <a:pt x="2" y="71"/>
                </a:cubicBezTo>
                <a:cubicBezTo>
                  <a:pt x="1" y="71"/>
                  <a:pt x="0" y="73"/>
                  <a:pt x="0" y="74"/>
                </a:cubicBezTo>
                <a:cubicBezTo>
                  <a:pt x="0" y="75"/>
                  <a:pt x="1" y="77"/>
                  <a:pt x="3" y="77"/>
                </a:cubicBezTo>
                <a:cubicBezTo>
                  <a:pt x="72" y="88"/>
                  <a:pt x="72" y="88"/>
                  <a:pt x="72" y="88"/>
                </a:cubicBezTo>
                <a:cubicBezTo>
                  <a:pt x="79" y="153"/>
                  <a:pt x="79" y="153"/>
                  <a:pt x="79" y="153"/>
                </a:cubicBezTo>
                <a:cubicBezTo>
                  <a:pt x="80" y="155"/>
                  <a:pt x="81" y="156"/>
                  <a:pt x="82" y="156"/>
                </a:cubicBezTo>
                <a:cubicBezTo>
                  <a:pt x="82" y="156"/>
                  <a:pt x="82" y="156"/>
                  <a:pt x="83" y="156"/>
                </a:cubicBezTo>
                <a:cubicBezTo>
                  <a:pt x="84" y="156"/>
                  <a:pt x="85" y="156"/>
                  <a:pt x="85" y="154"/>
                </a:cubicBezTo>
                <a:cubicBezTo>
                  <a:pt x="160" y="4"/>
                  <a:pt x="160" y="4"/>
                  <a:pt x="160" y="4"/>
                </a:cubicBezTo>
                <a:cubicBezTo>
                  <a:pt x="160" y="3"/>
                  <a:pt x="160" y="2"/>
                  <a:pt x="159" y="1"/>
                </a:cubicBezTo>
                <a:close/>
                <a:moveTo>
                  <a:pt x="84" y="142"/>
                </a:moveTo>
                <a:cubicBezTo>
                  <a:pt x="77" y="85"/>
                  <a:pt x="77" y="85"/>
                  <a:pt x="77" y="85"/>
                </a:cubicBezTo>
                <a:cubicBezTo>
                  <a:pt x="77" y="84"/>
                  <a:pt x="76" y="83"/>
                  <a:pt x="75" y="83"/>
                </a:cubicBezTo>
                <a:cubicBezTo>
                  <a:pt x="14" y="72"/>
                  <a:pt x="14" y="72"/>
                  <a:pt x="14" y="72"/>
                </a:cubicBezTo>
                <a:cubicBezTo>
                  <a:pt x="150" y="10"/>
                  <a:pt x="150" y="10"/>
                  <a:pt x="150" y="10"/>
                </a:cubicBezTo>
                <a:lnTo>
                  <a:pt x="84" y="14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99" name="Freeform 1297"/>
          <p:cNvSpPr>
            <a:spLocks noEditPoints="1"/>
          </p:cNvSpPr>
          <p:nvPr/>
        </p:nvSpPr>
        <p:spPr bwMode="auto">
          <a:xfrm>
            <a:off x="2479675" y="1603375"/>
            <a:ext cx="546100" cy="550863"/>
          </a:xfrm>
          <a:custGeom>
            <a:avLst/>
            <a:gdLst>
              <a:gd name="T0" fmla="*/ 125 w 160"/>
              <a:gd name="T1" fmla="*/ 17 h 160"/>
              <a:gd name="T2" fmla="*/ 99 w 160"/>
              <a:gd name="T3" fmla="*/ 54 h 160"/>
              <a:gd name="T4" fmla="*/ 70 w 160"/>
              <a:gd name="T5" fmla="*/ 54 h 160"/>
              <a:gd name="T6" fmla="*/ 49 w 160"/>
              <a:gd name="T7" fmla="*/ 26 h 160"/>
              <a:gd name="T8" fmla="*/ 26 w 160"/>
              <a:gd name="T9" fmla="*/ 26 h 160"/>
              <a:gd name="T10" fmla="*/ 44 w 160"/>
              <a:gd name="T11" fmla="*/ 36 h 160"/>
              <a:gd name="T12" fmla="*/ 61 w 160"/>
              <a:gd name="T13" fmla="*/ 73 h 160"/>
              <a:gd name="T14" fmla="*/ 29 w 160"/>
              <a:gd name="T15" fmla="*/ 124 h 160"/>
              <a:gd name="T16" fmla="*/ 0 w 160"/>
              <a:gd name="T17" fmla="*/ 137 h 160"/>
              <a:gd name="T18" fmla="*/ 35 w 160"/>
              <a:gd name="T19" fmla="*/ 137 h 160"/>
              <a:gd name="T20" fmla="*/ 70 w 160"/>
              <a:gd name="T21" fmla="*/ 91 h 160"/>
              <a:gd name="T22" fmla="*/ 81 w 160"/>
              <a:gd name="T23" fmla="*/ 125 h 160"/>
              <a:gd name="T24" fmla="*/ 84 w 160"/>
              <a:gd name="T25" fmla="*/ 160 h 160"/>
              <a:gd name="T26" fmla="*/ 87 w 160"/>
              <a:gd name="T27" fmla="*/ 125 h 160"/>
              <a:gd name="T28" fmla="*/ 99 w 160"/>
              <a:gd name="T29" fmla="*/ 91 h 160"/>
              <a:gd name="T30" fmla="*/ 119 w 160"/>
              <a:gd name="T31" fmla="*/ 119 h 160"/>
              <a:gd name="T32" fmla="*/ 143 w 160"/>
              <a:gd name="T33" fmla="*/ 119 h 160"/>
              <a:gd name="T34" fmla="*/ 125 w 160"/>
              <a:gd name="T35" fmla="*/ 109 h 160"/>
              <a:gd name="T36" fmla="*/ 108 w 160"/>
              <a:gd name="T37" fmla="*/ 73 h 160"/>
              <a:gd name="T38" fmla="*/ 131 w 160"/>
              <a:gd name="T39" fmla="*/ 30 h 160"/>
              <a:gd name="T40" fmla="*/ 160 w 160"/>
              <a:gd name="T41" fmla="*/ 17 h 160"/>
              <a:gd name="T42" fmla="*/ 32 w 160"/>
              <a:gd name="T43" fmla="*/ 26 h 160"/>
              <a:gd name="T44" fmla="*/ 44 w 160"/>
              <a:gd name="T45" fmla="*/ 26 h 160"/>
              <a:gd name="T46" fmla="*/ 32 w 160"/>
              <a:gd name="T47" fmla="*/ 26 h 160"/>
              <a:gd name="T48" fmla="*/ 6 w 160"/>
              <a:gd name="T49" fmla="*/ 137 h 160"/>
              <a:gd name="T50" fmla="*/ 29 w 160"/>
              <a:gd name="T51" fmla="*/ 137 h 160"/>
              <a:gd name="T52" fmla="*/ 96 w 160"/>
              <a:gd name="T53" fmla="*/ 143 h 160"/>
              <a:gd name="T54" fmla="*/ 73 w 160"/>
              <a:gd name="T55" fmla="*/ 143 h 160"/>
              <a:gd name="T56" fmla="*/ 96 w 160"/>
              <a:gd name="T57" fmla="*/ 143 h 160"/>
              <a:gd name="T58" fmla="*/ 67 w 160"/>
              <a:gd name="T59" fmla="*/ 73 h 160"/>
              <a:gd name="T60" fmla="*/ 102 w 160"/>
              <a:gd name="T61" fmla="*/ 73 h 160"/>
              <a:gd name="T62" fmla="*/ 137 w 160"/>
              <a:gd name="T63" fmla="*/ 119 h 160"/>
              <a:gd name="T64" fmla="*/ 125 w 160"/>
              <a:gd name="T65" fmla="*/ 119 h 160"/>
              <a:gd name="T66" fmla="*/ 137 w 160"/>
              <a:gd name="T67" fmla="*/ 119 h 160"/>
              <a:gd name="T68" fmla="*/ 131 w 160"/>
              <a:gd name="T69" fmla="*/ 17 h 160"/>
              <a:gd name="T70" fmla="*/ 154 w 160"/>
              <a:gd name="T71" fmla="*/ 17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60" h="160">
                <a:moveTo>
                  <a:pt x="143" y="0"/>
                </a:moveTo>
                <a:cubicBezTo>
                  <a:pt x="133" y="0"/>
                  <a:pt x="125" y="8"/>
                  <a:pt x="125" y="17"/>
                </a:cubicBezTo>
                <a:cubicBezTo>
                  <a:pt x="125" y="20"/>
                  <a:pt x="126" y="23"/>
                  <a:pt x="127" y="26"/>
                </a:cubicBezTo>
                <a:cubicBezTo>
                  <a:pt x="99" y="54"/>
                  <a:pt x="99" y="54"/>
                  <a:pt x="99" y="54"/>
                </a:cubicBezTo>
                <a:cubicBezTo>
                  <a:pt x="95" y="51"/>
                  <a:pt x="90" y="49"/>
                  <a:pt x="84" y="49"/>
                </a:cubicBezTo>
                <a:cubicBezTo>
                  <a:pt x="79" y="49"/>
                  <a:pt x="74" y="51"/>
                  <a:pt x="70" y="54"/>
                </a:cubicBezTo>
                <a:cubicBezTo>
                  <a:pt x="48" y="32"/>
                  <a:pt x="48" y="32"/>
                  <a:pt x="48" y="32"/>
                </a:cubicBezTo>
                <a:cubicBezTo>
                  <a:pt x="49" y="30"/>
                  <a:pt x="49" y="28"/>
                  <a:pt x="49" y="26"/>
                </a:cubicBezTo>
                <a:cubicBezTo>
                  <a:pt x="49" y="20"/>
                  <a:pt x="44" y="15"/>
                  <a:pt x="38" y="15"/>
                </a:cubicBezTo>
                <a:cubicBezTo>
                  <a:pt x="31" y="15"/>
                  <a:pt x="26" y="20"/>
                  <a:pt x="26" y="26"/>
                </a:cubicBezTo>
                <a:cubicBezTo>
                  <a:pt x="26" y="33"/>
                  <a:pt x="31" y="38"/>
                  <a:pt x="38" y="38"/>
                </a:cubicBezTo>
                <a:cubicBezTo>
                  <a:pt x="40" y="38"/>
                  <a:pt x="42" y="37"/>
                  <a:pt x="44" y="36"/>
                </a:cubicBezTo>
                <a:cubicBezTo>
                  <a:pt x="66" y="58"/>
                  <a:pt x="66" y="58"/>
                  <a:pt x="66" y="58"/>
                </a:cubicBezTo>
                <a:cubicBezTo>
                  <a:pt x="63" y="62"/>
                  <a:pt x="61" y="67"/>
                  <a:pt x="61" y="73"/>
                </a:cubicBezTo>
                <a:cubicBezTo>
                  <a:pt x="61" y="78"/>
                  <a:pt x="63" y="83"/>
                  <a:pt x="66" y="87"/>
                </a:cubicBezTo>
                <a:cubicBezTo>
                  <a:pt x="29" y="124"/>
                  <a:pt x="29" y="124"/>
                  <a:pt x="29" y="124"/>
                </a:cubicBezTo>
                <a:cubicBezTo>
                  <a:pt x="26" y="121"/>
                  <a:pt x="22" y="119"/>
                  <a:pt x="17" y="119"/>
                </a:cubicBezTo>
                <a:cubicBezTo>
                  <a:pt x="8" y="119"/>
                  <a:pt x="0" y="127"/>
                  <a:pt x="0" y="137"/>
                </a:cubicBezTo>
                <a:cubicBezTo>
                  <a:pt x="0" y="146"/>
                  <a:pt x="8" y="154"/>
                  <a:pt x="17" y="154"/>
                </a:cubicBezTo>
                <a:cubicBezTo>
                  <a:pt x="27" y="154"/>
                  <a:pt x="35" y="146"/>
                  <a:pt x="35" y="137"/>
                </a:cubicBezTo>
                <a:cubicBezTo>
                  <a:pt x="35" y="134"/>
                  <a:pt x="34" y="131"/>
                  <a:pt x="33" y="128"/>
                </a:cubicBezTo>
                <a:cubicBezTo>
                  <a:pt x="70" y="91"/>
                  <a:pt x="70" y="91"/>
                  <a:pt x="70" y="91"/>
                </a:cubicBezTo>
                <a:cubicBezTo>
                  <a:pt x="73" y="94"/>
                  <a:pt x="77" y="95"/>
                  <a:pt x="81" y="96"/>
                </a:cubicBezTo>
                <a:cubicBezTo>
                  <a:pt x="81" y="125"/>
                  <a:pt x="81" y="125"/>
                  <a:pt x="81" y="125"/>
                </a:cubicBezTo>
                <a:cubicBezTo>
                  <a:pt x="73" y="127"/>
                  <a:pt x="67" y="134"/>
                  <a:pt x="67" y="143"/>
                </a:cubicBezTo>
                <a:cubicBezTo>
                  <a:pt x="67" y="152"/>
                  <a:pt x="75" y="160"/>
                  <a:pt x="84" y="160"/>
                </a:cubicBezTo>
                <a:cubicBezTo>
                  <a:pt x="94" y="160"/>
                  <a:pt x="102" y="152"/>
                  <a:pt x="102" y="143"/>
                </a:cubicBezTo>
                <a:cubicBezTo>
                  <a:pt x="102" y="134"/>
                  <a:pt x="96" y="127"/>
                  <a:pt x="87" y="125"/>
                </a:cubicBezTo>
                <a:cubicBezTo>
                  <a:pt x="87" y="96"/>
                  <a:pt x="87" y="96"/>
                  <a:pt x="87" y="96"/>
                </a:cubicBezTo>
                <a:cubicBezTo>
                  <a:pt x="92" y="95"/>
                  <a:pt x="95" y="94"/>
                  <a:pt x="99" y="91"/>
                </a:cubicBezTo>
                <a:cubicBezTo>
                  <a:pt x="121" y="113"/>
                  <a:pt x="121" y="113"/>
                  <a:pt x="121" y="113"/>
                </a:cubicBezTo>
                <a:cubicBezTo>
                  <a:pt x="120" y="115"/>
                  <a:pt x="119" y="117"/>
                  <a:pt x="119" y="119"/>
                </a:cubicBezTo>
                <a:cubicBezTo>
                  <a:pt x="119" y="126"/>
                  <a:pt x="124" y="131"/>
                  <a:pt x="131" y="131"/>
                </a:cubicBezTo>
                <a:cubicBezTo>
                  <a:pt x="137" y="131"/>
                  <a:pt x="143" y="126"/>
                  <a:pt x="143" y="119"/>
                </a:cubicBezTo>
                <a:cubicBezTo>
                  <a:pt x="143" y="113"/>
                  <a:pt x="137" y="108"/>
                  <a:pt x="131" y="108"/>
                </a:cubicBezTo>
                <a:cubicBezTo>
                  <a:pt x="129" y="108"/>
                  <a:pt x="127" y="108"/>
                  <a:pt x="125" y="109"/>
                </a:cubicBezTo>
                <a:cubicBezTo>
                  <a:pt x="103" y="87"/>
                  <a:pt x="103" y="87"/>
                  <a:pt x="103" y="87"/>
                </a:cubicBezTo>
                <a:cubicBezTo>
                  <a:pt x="106" y="83"/>
                  <a:pt x="108" y="78"/>
                  <a:pt x="108" y="73"/>
                </a:cubicBezTo>
                <a:cubicBezTo>
                  <a:pt x="108" y="67"/>
                  <a:pt x="106" y="62"/>
                  <a:pt x="103" y="58"/>
                </a:cubicBezTo>
                <a:cubicBezTo>
                  <a:pt x="131" y="30"/>
                  <a:pt x="131" y="30"/>
                  <a:pt x="131" y="30"/>
                </a:cubicBezTo>
                <a:cubicBezTo>
                  <a:pt x="134" y="33"/>
                  <a:pt x="138" y="35"/>
                  <a:pt x="143" y="35"/>
                </a:cubicBezTo>
                <a:cubicBezTo>
                  <a:pt x="152" y="35"/>
                  <a:pt x="160" y="27"/>
                  <a:pt x="160" y="17"/>
                </a:cubicBezTo>
                <a:cubicBezTo>
                  <a:pt x="160" y="8"/>
                  <a:pt x="152" y="0"/>
                  <a:pt x="143" y="0"/>
                </a:cubicBezTo>
                <a:close/>
                <a:moveTo>
                  <a:pt x="32" y="26"/>
                </a:moveTo>
                <a:cubicBezTo>
                  <a:pt x="32" y="23"/>
                  <a:pt x="35" y="20"/>
                  <a:pt x="38" y="20"/>
                </a:cubicBezTo>
                <a:cubicBezTo>
                  <a:pt x="41" y="20"/>
                  <a:pt x="44" y="23"/>
                  <a:pt x="44" y="26"/>
                </a:cubicBezTo>
                <a:cubicBezTo>
                  <a:pt x="44" y="29"/>
                  <a:pt x="41" y="32"/>
                  <a:pt x="38" y="32"/>
                </a:cubicBezTo>
                <a:cubicBezTo>
                  <a:pt x="35" y="32"/>
                  <a:pt x="32" y="29"/>
                  <a:pt x="32" y="26"/>
                </a:cubicBezTo>
                <a:close/>
                <a:moveTo>
                  <a:pt x="17" y="148"/>
                </a:moveTo>
                <a:cubicBezTo>
                  <a:pt x="11" y="148"/>
                  <a:pt x="6" y="143"/>
                  <a:pt x="6" y="137"/>
                </a:cubicBezTo>
                <a:cubicBezTo>
                  <a:pt x="6" y="130"/>
                  <a:pt x="11" y="125"/>
                  <a:pt x="17" y="125"/>
                </a:cubicBezTo>
                <a:cubicBezTo>
                  <a:pt x="24" y="125"/>
                  <a:pt x="29" y="130"/>
                  <a:pt x="29" y="137"/>
                </a:cubicBezTo>
                <a:cubicBezTo>
                  <a:pt x="29" y="143"/>
                  <a:pt x="24" y="148"/>
                  <a:pt x="17" y="148"/>
                </a:cubicBezTo>
                <a:close/>
                <a:moveTo>
                  <a:pt x="96" y="143"/>
                </a:moveTo>
                <a:cubicBezTo>
                  <a:pt x="96" y="149"/>
                  <a:pt x="91" y="154"/>
                  <a:pt x="84" y="154"/>
                </a:cubicBezTo>
                <a:cubicBezTo>
                  <a:pt x="78" y="154"/>
                  <a:pt x="73" y="149"/>
                  <a:pt x="73" y="143"/>
                </a:cubicBezTo>
                <a:cubicBezTo>
                  <a:pt x="73" y="136"/>
                  <a:pt x="78" y="131"/>
                  <a:pt x="84" y="131"/>
                </a:cubicBezTo>
                <a:cubicBezTo>
                  <a:pt x="91" y="131"/>
                  <a:pt x="96" y="136"/>
                  <a:pt x="96" y="143"/>
                </a:cubicBezTo>
                <a:close/>
                <a:moveTo>
                  <a:pt x="84" y="90"/>
                </a:moveTo>
                <a:cubicBezTo>
                  <a:pt x="75" y="90"/>
                  <a:pt x="67" y="82"/>
                  <a:pt x="67" y="73"/>
                </a:cubicBezTo>
                <a:cubicBezTo>
                  <a:pt x="67" y="63"/>
                  <a:pt x="75" y="55"/>
                  <a:pt x="84" y="55"/>
                </a:cubicBezTo>
                <a:cubicBezTo>
                  <a:pt x="94" y="55"/>
                  <a:pt x="102" y="63"/>
                  <a:pt x="102" y="73"/>
                </a:cubicBezTo>
                <a:cubicBezTo>
                  <a:pt x="102" y="82"/>
                  <a:pt x="94" y="90"/>
                  <a:pt x="84" y="90"/>
                </a:cubicBezTo>
                <a:close/>
                <a:moveTo>
                  <a:pt x="137" y="119"/>
                </a:moveTo>
                <a:cubicBezTo>
                  <a:pt x="137" y="122"/>
                  <a:pt x="134" y="125"/>
                  <a:pt x="131" y="125"/>
                </a:cubicBezTo>
                <a:cubicBezTo>
                  <a:pt x="128" y="125"/>
                  <a:pt x="125" y="122"/>
                  <a:pt x="125" y="119"/>
                </a:cubicBezTo>
                <a:cubicBezTo>
                  <a:pt x="125" y="116"/>
                  <a:pt x="128" y="113"/>
                  <a:pt x="131" y="113"/>
                </a:cubicBezTo>
                <a:cubicBezTo>
                  <a:pt x="134" y="113"/>
                  <a:pt x="137" y="116"/>
                  <a:pt x="137" y="119"/>
                </a:cubicBezTo>
                <a:close/>
                <a:moveTo>
                  <a:pt x="143" y="29"/>
                </a:moveTo>
                <a:cubicBezTo>
                  <a:pt x="136" y="29"/>
                  <a:pt x="131" y="24"/>
                  <a:pt x="131" y="17"/>
                </a:cubicBezTo>
                <a:cubicBezTo>
                  <a:pt x="131" y="11"/>
                  <a:pt x="136" y="6"/>
                  <a:pt x="143" y="6"/>
                </a:cubicBezTo>
                <a:cubicBezTo>
                  <a:pt x="149" y="6"/>
                  <a:pt x="154" y="11"/>
                  <a:pt x="154" y="17"/>
                </a:cubicBezTo>
                <a:cubicBezTo>
                  <a:pt x="154" y="24"/>
                  <a:pt x="149" y="29"/>
                  <a:pt x="143" y="2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00" name="Freeform 1298"/>
          <p:cNvSpPr>
            <a:spLocks noEditPoints="1"/>
          </p:cNvSpPr>
          <p:nvPr/>
        </p:nvSpPr>
        <p:spPr bwMode="auto">
          <a:xfrm>
            <a:off x="2493963" y="2222500"/>
            <a:ext cx="528638" cy="550863"/>
          </a:xfrm>
          <a:custGeom>
            <a:avLst/>
            <a:gdLst>
              <a:gd name="T0" fmla="*/ 43 w 155"/>
              <a:gd name="T1" fmla="*/ 43 h 160"/>
              <a:gd name="T2" fmla="*/ 80 w 155"/>
              <a:gd name="T3" fmla="*/ 80 h 160"/>
              <a:gd name="T4" fmla="*/ 75 w 155"/>
              <a:gd name="T5" fmla="*/ 75 h 160"/>
              <a:gd name="T6" fmla="*/ 48 w 155"/>
              <a:gd name="T7" fmla="*/ 48 h 160"/>
              <a:gd name="T8" fmla="*/ 75 w 155"/>
              <a:gd name="T9" fmla="*/ 75 h 160"/>
              <a:gd name="T10" fmla="*/ 136 w 155"/>
              <a:gd name="T11" fmla="*/ 48 h 160"/>
              <a:gd name="T12" fmla="*/ 91 w 155"/>
              <a:gd name="T13" fmla="*/ 45 h 160"/>
              <a:gd name="T14" fmla="*/ 136 w 155"/>
              <a:gd name="T15" fmla="*/ 43 h 160"/>
              <a:gd name="T16" fmla="*/ 139 w 155"/>
              <a:gd name="T17" fmla="*/ 61 h 160"/>
              <a:gd name="T18" fmla="*/ 93 w 155"/>
              <a:gd name="T19" fmla="*/ 64 h 160"/>
              <a:gd name="T20" fmla="*/ 93 w 155"/>
              <a:gd name="T21" fmla="*/ 59 h 160"/>
              <a:gd name="T22" fmla="*/ 139 w 155"/>
              <a:gd name="T23" fmla="*/ 61 h 160"/>
              <a:gd name="T24" fmla="*/ 136 w 155"/>
              <a:gd name="T25" fmla="*/ 80 h 160"/>
              <a:gd name="T26" fmla="*/ 91 w 155"/>
              <a:gd name="T27" fmla="*/ 77 h 160"/>
              <a:gd name="T28" fmla="*/ 136 w 155"/>
              <a:gd name="T29" fmla="*/ 75 h 160"/>
              <a:gd name="T30" fmla="*/ 139 w 155"/>
              <a:gd name="T31" fmla="*/ 93 h 160"/>
              <a:gd name="T32" fmla="*/ 48 w 155"/>
              <a:gd name="T33" fmla="*/ 96 h 160"/>
              <a:gd name="T34" fmla="*/ 48 w 155"/>
              <a:gd name="T35" fmla="*/ 91 h 160"/>
              <a:gd name="T36" fmla="*/ 139 w 155"/>
              <a:gd name="T37" fmla="*/ 93 h 160"/>
              <a:gd name="T38" fmla="*/ 88 w 155"/>
              <a:gd name="T39" fmla="*/ 112 h 160"/>
              <a:gd name="T40" fmla="*/ 45 w 155"/>
              <a:gd name="T41" fmla="*/ 109 h 160"/>
              <a:gd name="T42" fmla="*/ 88 w 155"/>
              <a:gd name="T43" fmla="*/ 107 h 160"/>
              <a:gd name="T44" fmla="*/ 91 w 155"/>
              <a:gd name="T45" fmla="*/ 125 h 160"/>
              <a:gd name="T46" fmla="*/ 48 w 155"/>
              <a:gd name="T47" fmla="*/ 128 h 160"/>
              <a:gd name="T48" fmla="*/ 48 w 155"/>
              <a:gd name="T49" fmla="*/ 123 h 160"/>
              <a:gd name="T50" fmla="*/ 91 w 155"/>
              <a:gd name="T51" fmla="*/ 125 h 160"/>
              <a:gd name="T52" fmla="*/ 88 w 155"/>
              <a:gd name="T53" fmla="*/ 144 h 160"/>
              <a:gd name="T54" fmla="*/ 45 w 155"/>
              <a:gd name="T55" fmla="*/ 141 h 160"/>
              <a:gd name="T56" fmla="*/ 88 w 155"/>
              <a:gd name="T57" fmla="*/ 139 h 160"/>
              <a:gd name="T58" fmla="*/ 101 w 155"/>
              <a:gd name="T59" fmla="*/ 144 h 160"/>
              <a:gd name="T60" fmla="*/ 139 w 155"/>
              <a:gd name="T61" fmla="*/ 107 h 160"/>
              <a:gd name="T62" fmla="*/ 101 w 155"/>
              <a:gd name="T63" fmla="*/ 144 h 160"/>
              <a:gd name="T64" fmla="*/ 133 w 155"/>
              <a:gd name="T65" fmla="*/ 112 h 160"/>
              <a:gd name="T66" fmla="*/ 107 w 155"/>
              <a:gd name="T67" fmla="*/ 139 h 160"/>
              <a:gd name="T68" fmla="*/ 155 w 155"/>
              <a:gd name="T69" fmla="*/ 35 h 160"/>
              <a:gd name="T70" fmla="*/ 155 w 155"/>
              <a:gd name="T71" fmla="*/ 0 h 160"/>
              <a:gd name="T72" fmla="*/ 27 w 155"/>
              <a:gd name="T73" fmla="*/ 80 h 160"/>
              <a:gd name="T74" fmla="*/ 0 w 155"/>
              <a:gd name="T75" fmla="*/ 144 h 160"/>
              <a:gd name="T76" fmla="*/ 139 w 155"/>
              <a:gd name="T77" fmla="*/ 160 h 160"/>
              <a:gd name="T78" fmla="*/ 155 w 155"/>
              <a:gd name="T79" fmla="*/ 35 h 160"/>
              <a:gd name="T80" fmla="*/ 149 w 155"/>
              <a:gd name="T81" fmla="*/ 5 h 160"/>
              <a:gd name="T82" fmla="*/ 32 w 155"/>
              <a:gd name="T83" fmla="*/ 32 h 160"/>
              <a:gd name="T84" fmla="*/ 149 w 155"/>
              <a:gd name="T85" fmla="*/ 5 h 160"/>
              <a:gd name="T86" fmla="*/ 5 w 155"/>
              <a:gd name="T87" fmla="*/ 85 h 160"/>
              <a:gd name="T88" fmla="*/ 27 w 155"/>
              <a:gd name="T89" fmla="*/ 144 h 160"/>
              <a:gd name="T90" fmla="*/ 5 w 155"/>
              <a:gd name="T91" fmla="*/ 144 h 160"/>
              <a:gd name="T92" fmla="*/ 28 w 155"/>
              <a:gd name="T93" fmla="*/ 155 h 160"/>
              <a:gd name="T94" fmla="*/ 30 w 155"/>
              <a:gd name="T95" fmla="*/ 153 h 160"/>
              <a:gd name="T96" fmla="*/ 31 w 155"/>
              <a:gd name="T97" fmla="*/ 150 h 160"/>
              <a:gd name="T98" fmla="*/ 32 w 155"/>
              <a:gd name="T99" fmla="*/ 147 h 160"/>
              <a:gd name="T100" fmla="*/ 32 w 155"/>
              <a:gd name="T101" fmla="*/ 144 h 160"/>
              <a:gd name="T102" fmla="*/ 32 w 155"/>
              <a:gd name="T103" fmla="*/ 37 h 160"/>
              <a:gd name="T104" fmla="*/ 149 w 155"/>
              <a:gd name="T105" fmla="*/ 144 h 160"/>
              <a:gd name="T106" fmla="*/ 123 w 155"/>
              <a:gd name="T107" fmla="*/ 11 h 160"/>
              <a:gd name="T108" fmla="*/ 59 w 155"/>
              <a:gd name="T109" fmla="*/ 27 h 160"/>
              <a:gd name="T110" fmla="*/ 123 w 155"/>
              <a:gd name="T111" fmla="*/ 11 h 160"/>
              <a:gd name="T112" fmla="*/ 64 w 155"/>
              <a:gd name="T113" fmla="*/ 21 h 160"/>
              <a:gd name="T114" fmla="*/ 117 w 155"/>
              <a:gd name="T115" fmla="*/ 16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55" h="160">
                <a:moveTo>
                  <a:pt x="80" y="43"/>
                </a:moveTo>
                <a:cubicBezTo>
                  <a:pt x="43" y="43"/>
                  <a:pt x="43" y="43"/>
                  <a:pt x="43" y="43"/>
                </a:cubicBezTo>
                <a:cubicBezTo>
                  <a:pt x="43" y="80"/>
                  <a:pt x="43" y="80"/>
                  <a:pt x="43" y="80"/>
                </a:cubicBezTo>
                <a:cubicBezTo>
                  <a:pt x="80" y="80"/>
                  <a:pt x="80" y="80"/>
                  <a:pt x="80" y="80"/>
                </a:cubicBezTo>
                <a:lnTo>
                  <a:pt x="80" y="43"/>
                </a:lnTo>
                <a:close/>
                <a:moveTo>
                  <a:pt x="75" y="75"/>
                </a:moveTo>
                <a:cubicBezTo>
                  <a:pt x="48" y="75"/>
                  <a:pt x="48" y="75"/>
                  <a:pt x="48" y="75"/>
                </a:cubicBezTo>
                <a:cubicBezTo>
                  <a:pt x="48" y="48"/>
                  <a:pt x="48" y="48"/>
                  <a:pt x="48" y="48"/>
                </a:cubicBezTo>
                <a:cubicBezTo>
                  <a:pt x="75" y="48"/>
                  <a:pt x="75" y="48"/>
                  <a:pt x="75" y="48"/>
                </a:cubicBezTo>
                <a:lnTo>
                  <a:pt x="75" y="75"/>
                </a:lnTo>
                <a:close/>
                <a:moveTo>
                  <a:pt x="139" y="45"/>
                </a:moveTo>
                <a:cubicBezTo>
                  <a:pt x="139" y="47"/>
                  <a:pt x="137" y="48"/>
                  <a:pt x="136" y="48"/>
                </a:cubicBezTo>
                <a:cubicBezTo>
                  <a:pt x="93" y="48"/>
                  <a:pt x="93" y="48"/>
                  <a:pt x="93" y="48"/>
                </a:cubicBezTo>
                <a:cubicBezTo>
                  <a:pt x="92" y="48"/>
                  <a:pt x="91" y="47"/>
                  <a:pt x="91" y="45"/>
                </a:cubicBezTo>
                <a:cubicBezTo>
                  <a:pt x="91" y="44"/>
                  <a:pt x="92" y="43"/>
                  <a:pt x="93" y="43"/>
                </a:cubicBezTo>
                <a:cubicBezTo>
                  <a:pt x="136" y="43"/>
                  <a:pt x="136" y="43"/>
                  <a:pt x="136" y="43"/>
                </a:cubicBezTo>
                <a:cubicBezTo>
                  <a:pt x="137" y="43"/>
                  <a:pt x="139" y="44"/>
                  <a:pt x="139" y="45"/>
                </a:cubicBezTo>
                <a:close/>
                <a:moveTo>
                  <a:pt x="139" y="61"/>
                </a:moveTo>
                <a:cubicBezTo>
                  <a:pt x="139" y="63"/>
                  <a:pt x="137" y="64"/>
                  <a:pt x="136" y="64"/>
                </a:cubicBezTo>
                <a:cubicBezTo>
                  <a:pt x="93" y="64"/>
                  <a:pt x="93" y="64"/>
                  <a:pt x="93" y="64"/>
                </a:cubicBezTo>
                <a:cubicBezTo>
                  <a:pt x="92" y="64"/>
                  <a:pt x="91" y="63"/>
                  <a:pt x="91" y="61"/>
                </a:cubicBezTo>
                <a:cubicBezTo>
                  <a:pt x="91" y="60"/>
                  <a:pt x="92" y="59"/>
                  <a:pt x="93" y="59"/>
                </a:cubicBezTo>
                <a:cubicBezTo>
                  <a:pt x="136" y="59"/>
                  <a:pt x="136" y="59"/>
                  <a:pt x="136" y="59"/>
                </a:cubicBezTo>
                <a:cubicBezTo>
                  <a:pt x="137" y="59"/>
                  <a:pt x="139" y="60"/>
                  <a:pt x="139" y="61"/>
                </a:cubicBezTo>
                <a:close/>
                <a:moveTo>
                  <a:pt x="139" y="77"/>
                </a:moveTo>
                <a:cubicBezTo>
                  <a:pt x="139" y="79"/>
                  <a:pt x="137" y="80"/>
                  <a:pt x="136" y="80"/>
                </a:cubicBezTo>
                <a:cubicBezTo>
                  <a:pt x="93" y="80"/>
                  <a:pt x="93" y="80"/>
                  <a:pt x="93" y="80"/>
                </a:cubicBezTo>
                <a:cubicBezTo>
                  <a:pt x="92" y="80"/>
                  <a:pt x="91" y="79"/>
                  <a:pt x="91" y="77"/>
                </a:cubicBezTo>
                <a:cubicBezTo>
                  <a:pt x="91" y="76"/>
                  <a:pt x="92" y="75"/>
                  <a:pt x="93" y="75"/>
                </a:cubicBezTo>
                <a:cubicBezTo>
                  <a:pt x="136" y="75"/>
                  <a:pt x="136" y="75"/>
                  <a:pt x="136" y="75"/>
                </a:cubicBezTo>
                <a:cubicBezTo>
                  <a:pt x="137" y="75"/>
                  <a:pt x="139" y="76"/>
                  <a:pt x="139" y="77"/>
                </a:cubicBezTo>
                <a:close/>
                <a:moveTo>
                  <a:pt x="139" y="93"/>
                </a:moveTo>
                <a:cubicBezTo>
                  <a:pt x="139" y="95"/>
                  <a:pt x="137" y="96"/>
                  <a:pt x="136" y="96"/>
                </a:cubicBezTo>
                <a:cubicBezTo>
                  <a:pt x="48" y="96"/>
                  <a:pt x="48" y="96"/>
                  <a:pt x="48" y="96"/>
                </a:cubicBezTo>
                <a:cubicBezTo>
                  <a:pt x="47" y="96"/>
                  <a:pt x="45" y="95"/>
                  <a:pt x="45" y="93"/>
                </a:cubicBezTo>
                <a:cubicBezTo>
                  <a:pt x="45" y="92"/>
                  <a:pt x="47" y="91"/>
                  <a:pt x="48" y="91"/>
                </a:cubicBezTo>
                <a:cubicBezTo>
                  <a:pt x="136" y="91"/>
                  <a:pt x="136" y="91"/>
                  <a:pt x="136" y="91"/>
                </a:cubicBezTo>
                <a:cubicBezTo>
                  <a:pt x="137" y="91"/>
                  <a:pt x="139" y="92"/>
                  <a:pt x="139" y="93"/>
                </a:cubicBezTo>
                <a:close/>
                <a:moveTo>
                  <a:pt x="91" y="109"/>
                </a:moveTo>
                <a:cubicBezTo>
                  <a:pt x="91" y="111"/>
                  <a:pt x="89" y="112"/>
                  <a:pt x="88" y="112"/>
                </a:cubicBezTo>
                <a:cubicBezTo>
                  <a:pt x="48" y="112"/>
                  <a:pt x="48" y="112"/>
                  <a:pt x="48" y="112"/>
                </a:cubicBezTo>
                <a:cubicBezTo>
                  <a:pt x="47" y="112"/>
                  <a:pt x="45" y="111"/>
                  <a:pt x="45" y="109"/>
                </a:cubicBezTo>
                <a:cubicBezTo>
                  <a:pt x="45" y="108"/>
                  <a:pt x="47" y="107"/>
                  <a:pt x="48" y="107"/>
                </a:cubicBezTo>
                <a:cubicBezTo>
                  <a:pt x="88" y="107"/>
                  <a:pt x="88" y="107"/>
                  <a:pt x="88" y="107"/>
                </a:cubicBezTo>
                <a:cubicBezTo>
                  <a:pt x="89" y="107"/>
                  <a:pt x="91" y="108"/>
                  <a:pt x="91" y="109"/>
                </a:cubicBezTo>
                <a:close/>
                <a:moveTo>
                  <a:pt x="91" y="125"/>
                </a:moveTo>
                <a:cubicBezTo>
                  <a:pt x="91" y="127"/>
                  <a:pt x="89" y="128"/>
                  <a:pt x="88" y="128"/>
                </a:cubicBezTo>
                <a:cubicBezTo>
                  <a:pt x="48" y="128"/>
                  <a:pt x="48" y="128"/>
                  <a:pt x="48" y="128"/>
                </a:cubicBezTo>
                <a:cubicBezTo>
                  <a:pt x="47" y="128"/>
                  <a:pt x="45" y="127"/>
                  <a:pt x="45" y="125"/>
                </a:cubicBezTo>
                <a:cubicBezTo>
                  <a:pt x="45" y="124"/>
                  <a:pt x="47" y="123"/>
                  <a:pt x="48" y="123"/>
                </a:cubicBezTo>
                <a:cubicBezTo>
                  <a:pt x="88" y="123"/>
                  <a:pt x="88" y="123"/>
                  <a:pt x="88" y="123"/>
                </a:cubicBezTo>
                <a:cubicBezTo>
                  <a:pt x="89" y="123"/>
                  <a:pt x="91" y="124"/>
                  <a:pt x="91" y="125"/>
                </a:cubicBezTo>
                <a:close/>
                <a:moveTo>
                  <a:pt x="91" y="141"/>
                </a:moveTo>
                <a:cubicBezTo>
                  <a:pt x="91" y="143"/>
                  <a:pt x="89" y="144"/>
                  <a:pt x="88" y="144"/>
                </a:cubicBezTo>
                <a:cubicBezTo>
                  <a:pt x="48" y="144"/>
                  <a:pt x="48" y="144"/>
                  <a:pt x="48" y="144"/>
                </a:cubicBezTo>
                <a:cubicBezTo>
                  <a:pt x="47" y="144"/>
                  <a:pt x="45" y="143"/>
                  <a:pt x="45" y="141"/>
                </a:cubicBezTo>
                <a:cubicBezTo>
                  <a:pt x="45" y="140"/>
                  <a:pt x="47" y="139"/>
                  <a:pt x="48" y="139"/>
                </a:cubicBezTo>
                <a:cubicBezTo>
                  <a:pt x="88" y="139"/>
                  <a:pt x="88" y="139"/>
                  <a:pt x="88" y="139"/>
                </a:cubicBezTo>
                <a:cubicBezTo>
                  <a:pt x="89" y="139"/>
                  <a:pt x="91" y="140"/>
                  <a:pt x="91" y="141"/>
                </a:cubicBezTo>
                <a:close/>
                <a:moveTo>
                  <a:pt x="101" y="144"/>
                </a:moveTo>
                <a:cubicBezTo>
                  <a:pt x="139" y="144"/>
                  <a:pt x="139" y="144"/>
                  <a:pt x="139" y="144"/>
                </a:cubicBezTo>
                <a:cubicBezTo>
                  <a:pt x="139" y="107"/>
                  <a:pt x="139" y="107"/>
                  <a:pt x="139" y="107"/>
                </a:cubicBezTo>
                <a:cubicBezTo>
                  <a:pt x="101" y="107"/>
                  <a:pt x="101" y="107"/>
                  <a:pt x="101" y="107"/>
                </a:cubicBezTo>
                <a:lnTo>
                  <a:pt x="101" y="144"/>
                </a:lnTo>
                <a:close/>
                <a:moveTo>
                  <a:pt x="107" y="112"/>
                </a:moveTo>
                <a:cubicBezTo>
                  <a:pt x="133" y="112"/>
                  <a:pt x="133" y="112"/>
                  <a:pt x="133" y="112"/>
                </a:cubicBezTo>
                <a:cubicBezTo>
                  <a:pt x="133" y="139"/>
                  <a:pt x="133" y="139"/>
                  <a:pt x="133" y="139"/>
                </a:cubicBezTo>
                <a:cubicBezTo>
                  <a:pt x="107" y="139"/>
                  <a:pt x="107" y="139"/>
                  <a:pt x="107" y="139"/>
                </a:cubicBezTo>
                <a:lnTo>
                  <a:pt x="107" y="112"/>
                </a:lnTo>
                <a:close/>
                <a:moveTo>
                  <a:pt x="155" y="35"/>
                </a:moveTo>
                <a:cubicBezTo>
                  <a:pt x="155" y="35"/>
                  <a:pt x="155" y="35"/>
                  <a:pt x="155" y="35"/>
                </a:cubicBezTo>
                <a:cubicBezTo>
                  <a:pt x="155" y="0"/>
                  <a:pt x="155" y="0"/>
                  <a:pt x="155" y="0"/>
                </a:cubicBezTo>
                <a:cubicBezTo>
                  <a:pt x="27" y="0"/>
                  <a:pt x="27" y="0"/>
                  <a:pt x="27" y="0"/>
                </a:cubicBezTo>
                <a:cubicBezTo>
                  <a:pt x="27" y="80"/>
                  <a:pt x="27" y="80"/>
                  <a:pt x="27" y="80"/>
                </a:cubicBezTo>
                <a:cubicBezTo>
                  <a:pt x="0" y="80"/>
                  <a:pt x="0" y="80"/>
                  <a:pt x="0" y="80"/>
                </a:cubicBezTo>
                <a:cubicBezTo>
                  <a:pt x="0" y="144"/>
                  <a:pt x="0" y="144"/>
                  <a:pt x="0" y="144"/>
                </a:cubicBezTo>
                <a:cubicBezTo>
                  <a:pt x="0" y="153"/>
                  <a:pt x="7" y="160"/>
                  <a:pt x="16" y="160"/>
                </a:cubicBezTo>
                <a:cubicBezTo>
                  <a:pt x="139" y="160"/>
                  <a:pt x="139" y="160"/>
                  <a:pt x="139" y="160"/>
                </a:cubicBezTo>
                <a:cubicBezTo>
                  <a:pt x="147" y="160"/>
                  <a:pt x="155" y="153"/>
                  <a:pt x="155" y="144"/>
                </a:cubicBezTo>
                <a:cubicBezTo>
                  <a:pt x="155" y="35"/>
                  <a:pt x="155" y="35"/>
                  <a:pt x="155" y="35"/>
                </a:cubicBezTo>
                <a:cubicBezTo>
                  <a:pt x="155" y="35"/>
                  <a:pt x="155" y="35"/>
                  <a:pt x="155" y="35"/>
                </a:cubicBezTo>
                <a:close/>
                <a:moveTo>
                  <a:pt x="149" y="5"/>
                </a:moveTo>
                <a:cubicBezTo>
                  <a:pt x="149" y="32"/>
                  <a:pt x="149" y="32"/>
                  <a:pt x="149" y="32"/>
                </a:cubicBezTo>
                <a:cubicBezTo>
                  <a:pt x="32" y="32"/>
                  <a:pt x="32" y="32"/>
                  <a:pt x="32" y="32"/>
                </a:cubicBezTo>
                <a:cubicBezTo>
                  <a:pt x="32" y="5"/>
                  <a:pt x="32" y="5"/>
                  <a:pt x="32" y="5"/>
                </a:cubicBezTo>
                <a:lnTo>
                  <a:pt x="149" y="5"/>
                </a:lnTo>
                <a:close/>
                <a:moveTo>
                  <a:pt x="5" y="144"/>
                </a:moveTo>
                <a:cubicBezTo>
                  <a:pt x="5" y="85"/>
                  <a:pt x="5" y="85"/>
                  <a:pt x="5" y="85"/>
                </a:cubicBezTo>
                <a:cubicBezTo>
                  <a:pt x="27" y="85"/>
                  <a:pt x="27" y="85"/>
                  <a:pt x="27" y="85"/>
                </a:cubicBezTo>
                <a:cubicBezTo>
                  <a:pt x="27" y="144"/>
                  <a:pt x="27" y="144"/>
                  <a:pt x="27" y="144"/>
                </a:cubicBezTo>
                <a:cubicBezTo>
                  <a:pt x="27" y="150"/>
                  <a:pt x="22" y="155"/>
                  <a:pt x="16" y="155"/>
                </a:cubicBezTo>
                <a:cubicBezTo>
                  <a:pt x="10" y="155"/>
                  <a:pt x="5" y="150"/>
                  <a:pt x="5" y="144"/>
                </a:cubicBezTo>
                <a:close/>
                <a:moveTo>
                  <a:pt x="139" y="155"/>
                </a:moveTo>
                <a:cubicBezTo>
                  <a:pt x="28" y="155"/>
                  <a:pt x="28" y="155"/>
                  <a:pt x="28" y="155"/>
                </a:cubicBezTo>
                <a:cubicBezTo>
                  <a:pt x="28" y="155"/>
                  <a:pt x="28" y="155"/>
                  <a:pt x="28" y="155"/>
                </a:cubicBezTo>
                <a:cubicBezTo>
                  <a:pt x="29" y="154"/>
                  <a:pt x="29" y="153"/>
                  <a:pt x="30" y="153"/>
                </a:cubicBezTo>
                <a:cubicBezTo>
                  <a:pt x="30" y="152"/>
                  <a:pt x="30" y="152"/>
                  <a:pt x="30" y="152"/>
                </a:cubicBezTo>
                <a:cubicBezTo>
                  <a:pt x="30" y="151"/>
                  <a:pt x="31" y="151"/>
                  <a:pt x="31" y="150"/>
                </a:cubicBezTo>
                <a:cubicBezTo>
                  <a:pt x="31" y="150"/>
                  <a:pt x="31" y="150"/>
                  <a:pt x="31" y="150"/>
                </a:cubicBezTo>
                <a:cubicBezTo>
                  <a:pt x="31" y="149"/>
                  <a:pt x="32" y="148"/>
                  <a:pt x="32" y="147"/>
                </a:cubicBezTo>
                <a:cubicBezTo>
                  <a:pt x="32" y="147"/>
                  <a:pt x="32" y="147"/>
                  <a:pt x="32" y="147"/>
                </a:cubicBezTo>
                <a:cubicBezTo>
                  <a:pt x="32" y="146"/>
                  <a:pt x="32" y="145"/>
                  <a:pt x="32" y="144"/>
                </a:cubicBezTo>
                <a:cubicBezTo>
                  <a:pt x="32" y="80"/>
                  <a:pt x="32" y="80"/>
                  <a:pt x="32" y="80"/>
                </a:cubicBezTo>
                <a:cubicBezTo>
                  <a:pt x="32" y="37"/>
                  <a:pt x="32" y="37"/>
                  <a:pt x="32" y="37"/>
                </a:cubicBezTo>
                <a:cubicBezTo>
                  <a:pt x="149" y="37"/>
                  <a:pt x="149" y="37"/>
                  <a:pt x="149" y="37"/>
                </a:cubicBezTo>
                <a:cubicBezTo>
                  <a:pt x="149" y="144"/>
                  <a:pt x="149" y="144"/>
                  <a:pt x="149" y="144"/>
                </a:cubicBezTo>
                <a:cubicBezTo>
                  <a:pt x="149" y="150"/>
                  <a:pt x="145" y="155"/>
                  <a:pt x="139" y="155"/>
                </a:cubicBezTo>
                <a:close/>
                <a:moveTo>
                  <a:pt x="123" y="11"/>
                </a:moveTo>
                <a:cubicBezTo>
                  <a:pt x="59" y="11"/>
                  <a:pt x="59" y="11"/>
                  <a:pt x="59" y="11"/>
                </a:cubicBezTo>
                <a:cubicBezTo>
                  <a:pt x="59" y="27"/>
                  <a:pt x="59" y="27"/>
                  <a:pt x="59" y="27"/>
                </a:cubicBezTo>
                <a:cubicBezTo>
                  <a:pt x="123" y="27"/>
                  <a:pt x="123" y="27"/>
                  <a:pt x="123" y="27"/>
                </a:cubicBezTo>
                <a:lnTo>
                  <a:pt x="123" y="11"/>
                </a:lnTo>
                <a:close/>
                <a:moveTo>
                  <a:pt x="117" y="21"/>
                </a:moveTo>
                <a:cubicBezTo>
                  <a:pt x="64" y="21"/>
                  <a:pt x="64" y="21"/>
                  <a:pt x="64" y="21"/>
                </a:cubicBezTo>
                <a:cubicBezTo>
                  <a:pt x="64" y="16"/>
                  <a:pt x="64" y="16"/>
                  <a:pt x="64" y="16"/>
                </a:cubicBezTo>
                <a:cubicBezTo>
                  <a:pt x="117" y="16"/>
                  <a:pt x="117" y="16"/>
                  <a:pt x="117" y="16"/>
                </a:cubicBezTo>
                <a:lnTo>
                  <a:pt x="117" y="2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01" name="Freeform 1299"/>
          <p:cNvSpPr>
            <a:spLocks noEditPoints="1"/>
          </p:cNvSpPr>
          <p:nvPr/>
        </p:nvSpPr>
        <p:spPr bwMode="auto">
          <a:xfrm>
            <a:off x="2547938" y="2841625"/>
            <a:ext cx="403225" cy="550863"/>
          </a:xfrm>
          <a:custGeom>
            <a:avLst/>
            <a:gdLst>
              <a:gd name="T0" fmla="*/ 114 w 118"/>
              <a:gd name="T1" fmla="*/ 0 h 160"/>
              <a:gd name="T2" fmla="*/ 110 w 118"/>
              <a:gd name="T3" fmla="*/ 4 h 160"/>
              <a:gd name="T4" fmla="*/ 110 w 118"/>
              <a:gd name="T5" fmla="*/ 73 h 160"/>
              <a:gd name="T6" fmla="*/ 6 w 118"/>
              <a:gd name="T7" fmla="*/ 1 h 160"/>
              <a:gd name="T8" fmla="*/ 2 w 118"/>
              <a:gd name="T9" fmla="*/ 0 h 160"/>
              <a:gd name="T10" fmla="*/ 0 w 118"/>
              <a:gd name="T11" fmla="*/ 4 h 160"/>
              <a:gd name="T12" fmla="*/ 0 w 118"/>
              <a:gd name="T13" fmla="*/ 156 h 160"/>
              <a:gd name="T14" fmla="*/ 2 w 118"/>
              <a:gd name="T15" fmla="*/ 160 h 160"/>
              <a:gd name="T16" fmla="*/ 4 w 118"/>
              <a:gd name="T17" fmla="*/ 160 h 160"/>
              <a:gd name="T18" fmla="*/ 6 w 118"/>
              <a:gd name="T19" fmla="*/ 159 h 160"/>
              <a:gd name="T20" fmla="*/ 110 w 118"/>
              <a:gd name="T21" fmla="*/ 87 h 160"/>
              <a:gd name="T22" fmla="*/ 110 w 118"/>
              <a:gd name="T23" fmla="*/ 156 h 160"/>
              <a:gd name="T24" fmla="*/ 114 w 118"/>
              <a:gd name="T25" fmla="*/ 160 h 160"/>
              <a:gd name="T26" fmla="*/ 118 w 118"/>
              <a:gd name="T27" fmla="*/ 156 h 160"/>
              <a:gd name="T28" fmla="*/ 118 w 118"/>
              <a:gd name="T29" fmla="*/ 4 h 160"/>
              <a:gd name="T30" fmla="*/ 114 w 118"/>
              <a:gd name="T31" fmla="*/ 0 h 160"/>
              <a:gd name="T32" fmla="*/ 8 w 118"/>
              <a:gd name="T33" fmla="*/ 149 h 160"/>
              <a:gd name="T34" fmla="*/ 8 w 118"/>
              <a:gd name="T35" fmla="*/ 11 h 160"/>
              <a:gd name="T36" fmla="*/ 108 w 118"/>
              <a:gd name="T37" fmla="*/ 80 h 160"/>
              <a:gd name="T38" fmla="*/ 8 w 118"/>
              <a:gd name="T39" fmla="*/ 149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18" h="160">
                <a:moveTo>
                  <a:pt x="114" y="0"/>
                </a:moveTo>
                <a:cubicBezTo>
                  <a:pt x="112" y="0"/>
                  <a:pt x="110" y="2"/>
                  <a:pt x="110" y="4"/>
                </a:cubicBezTo>
                <a:cubicBezTo>
                  <a:pt x="110" y="73"/>
                  <a:pt x="110" y="73"/>
                  <a:pt x="110" y="73"/>
                </a:cubicBezTo>
                <a:cubicBezTo>
                  <a:pt x="6" y="1"/>
                  <a:pt x="6" y="1"/>
                  <a:pt x="6" y="1"/>
                </a:cubicBezTo>
                <a:cubicBezTo>
                  <a:pt x="5" y="0"/>
                  <a:pt x="3" y="0"/>
                  <a:pt x="2" y="0"/>
                </a:cubicBezTo>
                <a:cubicBezTo>
                  <a:pt x="1" y="1"/>
                  <a:pt x="0" y="2"/>
                  <a:pt x="0" y="4"/>
                </a:cubicBezTo>
                <a:cubicBezTo>
                  <a:pt x="0" y="156"/>
                  <a:pt x="0" y="156"/>
                  <a:pt x="0" y="156"/>
                </a:cubicBezTo>
                <a:cubicBezTo>
                  <a:pt x="0" y="158"/>
                  <a:pt x="1" y="159"/>
                  <a:pt x="2" y="160"/>
                </a:cubicBezTo>
                <a:cubicBezTo>
                  <a:pt x="3" y="160"/>
                  <a:pt x="3" y="160"/>
                  <a:pt x="4" y="160"/>
                </a:cubicBezTo>
                <a:cubicBezTo>
                  <a:pt x="5" y="160"/>
                  <a:pt x="5" y="160"/>
                  <a:pt x="6" y="159"/>
                </a:cubicBezTo>
                <a:cubicBezTo>
                  <a:pt x="110" y="87"/>
                  <a:pt x="110" y="87"/>
                  <a:pt x="110" y="87"/>
                </a:cubicBezTo>
                <a:cubicBezTo>
                  <a:pt x="110" y="156"/>
                  <a:pt x="110" y="156"/>
                  <a:pt x="110" y="156"/>
                </a:cubicBezTo>
                <a:cubicBezTo>
                  <a:pt x="110" y="158"/>
                  <a:pt x="112" y="160"/>
                  <a:pt x="114" y="160"/>
                </a:cubicBezTo>
                <a:cubicBezTo>
                  <a:pt x="116" y="160"/>
                  <a:pt x="118" y="158"/>
                  <a:pt x="118" y="156"/>
                </a:cubicBezTo>
                <a:cubicBezTo>
                  <a:pt x="118" y="4"/>
                  <a:pt x="118" y="4"/>
                  <a:pt x="118" y="4"/>
                </a:cubicBezTo>
                <a:cubicBezTo>
                  <a:pt x="118" y="2"/>
                  <a:pt x="116" y="0"/>
                  <a:pt x="114" y="0"/>
                </a:cubicBezTo>
                <a:close/>
                <a:moveTo>
                  <a:pt x="8" y="149"/>
                </a:moveTo>
                <a:cubicBezTo>
                  <a:pt x="8" y="11"/>
                  <a:pt x="8" y="11"/>
                  <a:pt x="8" y="11"/>
                </a:cubicBezTo>
                <a:cubicBezTo>
                  <a:pt x="108" y="80"/>
                  <a:pt x="108" y="80"/>
                  <a:pt x="108" y="80"/>
                </a:cubicBezTo>
                <a:lnTo>
                  <a:pt x="8" y="14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02" name="Freeform 1300"/>
          <p:cNvSpPr>
            <a:spLocks noEditPoints="1"/>
          </p:cNvSpPr>
          <p:nvPr/>
        </p:nvSpPr>
        <p:spPr bwMode="auto">
          <a:xfrm>
            <a:off x="2506663" y="3462338"/>
            <a:ext cx="481013" cy="549275"/>
          </a:xfrm>
          <a:custGeom>
            <a:avLst/>
            <a:gdLst>
              <a:gd name="T0" fmla="*/ 60 w 141"/>
              <a:gd name="T1" fmla="*/ 24 h 160"/>
              <a:gd name="T2" fmla="*/ 79 w 141"/>
              <a:gd name="T3" fmla="*/ 5 h 160"/>
              <a:gd name="T4" fmla="*/ 92 w 141"/>
              <a:gd name="T5" fmla="*/ 14 h 160"/>
              <a:gd name="T6" fmla="*/ 141 w 141"/>
              <a:gd name="T7" fmla="*/ 122 h 160"/>
              <a:gd name="T8" fmla="*/ 0 w 141"/>
              <a:gd name="T9" fmla="*/ 160 h 160"/>
              <a:gd name="T10" fmla="*/ 46 w 141"/>
              <a:gd name="T11" fmla="*/ 27 h 160"/>
              <a:gd name="T12" fmla="*/ 38 w 141"/>
              <a:gd name="T13" fmla="*/ 11 h 160"/>
              <a:gd name="T14" fmla="*/ 5 w 141"/>
              <a:gd name="T15" fmla="*/ 16 h 160"/>
              <a:gd name="T16" fmla="*/ 5 w 141"/>
              <a:gd name="T17" fmla="*/ 49 h 160"/>
              <a:gd name="T18" fmla="*/ 5 w 141"/>
              <a:gd name="T19" fmla="*/ 76 h 160"/>
              <a:gd name="T20" fmla="*/ 5 w 141"/>
              <a:gd name="T21" fmla="*/ 103 h 160"/>
              <a:gd name="T22" fmla="*/ 5 w 141"/>
              <a:gd name="T23" fmla="*/ 130 h 160"/>
              <a:gd name="T24" fmla="*/ 136 w 141"/>
              <a:gd name="T25" fmla="*/ 103 h 160"/>
              <a:gd name="T26" fmla="*/ 136 w 141"/>
              <a:gd name="T27" fmla="*/ 76 h 160"/>
              <a:gd name="T28" fmla="*/ 136 w 141"/>
              <a:gd name="T29" fmla="*/ 49 h 160"/>
              <a:gd name="T30" fmla="*/ 136 w 141"/>
              <a:gd name="T31" fmla="*/ 16 h 160"/>
              <a:gd name="T32" fmla="*/ 103 w 141"/>
              <a:gd name="T33" fmla="*/ 14 h 160"/>
              <a:gd name="T34" fmla="*/ 141 w 141"/>
              <a:gd name="T35" fmla="*/ 11 h 160"/>
              <a:gd name="T36" fmla="*/ 136 w 141"/>
              <a:gd name="T37" fmla="*/ 155 h 160"/>
              <a:gd name="T38" fmla="*/ 68 w 141"/>
              <a:gd name="T39" fmla="*/ 43 h 160"/>
              <a:gd name="T40" fmla="*/ 73 w 141"/>
              <a:gd name="T41" fmla="*/ 43 h 160"/>
              <a:gd name="T42" fmla="*/ 57 w 141"/>
              <a:gd name="T43" fmla="*/ 49 h 160"/>
              <a:gd name="T44" fmla="*/ 33 w 141"/>
              <a:gd name="T45" fmla="*/ 46 h 160"/>
              <a:gd name="T46" fmla="*/ 100 w 141"/>
              <a:gd name="T47" fmla="*/ 49 h 160"/>
              <a:gd name="T48" fmla="*/ 98 w 141"/>
              <a:gd name="T49" fmla="*/ 46 h 160"/>
              <a:gd name="T50" fmla="*/ 122 w 141"/>
              <a:gd name="T51" fmla="*/ 43 h 160"/>
              <a:gd name="T52" fmla="*/ 84 w 141"/>
              <a:gd name="T53" fmla="*/ 43 h 160"/>
              <a:gd name="T54" fmla="*/ 89 w 141"/>
              <a:gd name="T55" fmla="*/ 43 h 160"/>
              <a:gd name="T56" fmla="*/ 19 w 141"/>
              <a:gd name="T57" fmla="*/ 33 h 160"/>
              <a:gd name="T58" fmla="*/ 16 w 141"/>
              <a:gd name="T59" fmla="*/ 73 h 160"/>
              <a:gd name="T60" fmla="*/ 19 w 141"/>
              <a:gd name="T61" fmla="*/ 125 h 160"/>
              <a:gd name="T62" fmla="*/ 24 w 141"/>
              <a:gd name="T63" fmla="*/ 144 h 160"/>
              <a:gd name="T64" fmla="*/ 27 w 141"/>
              <a:gd name="T65" fmla="*/ 100 h 160"/>
              <a:gd name="T66" fmla="*/ 24 w 141"/>
              <a:gd name="T67" fmla="*/ 49 h 160"/>
              <a:gd name="T68" fmla="*/ 84 w 141"/>
              <a:gd name="T69" fmla="*/ 76 h 160"/>
              <a:gd name="T70" fmla="*/ 68 w 141"/>
              <a:gd name="T71" fmla="*/ 71 h 160"/>
              <a:gd name="T72" fmla="*/ 73 w 141"/>
              <a:gd name="T73" fmla="*/ 71 h 160"/>
              <a:gd name="T74" fmla="*/ 41 w 141"/>
              <a:gd name="T75" fmla="*/ 76 h 160"/>
              <a:gd name="T76" fmla="*/ 49 w 141"/>
              <a:gd name="T77" fmla="*/ 73 h 160"/>
              <a:gd name="T78" fmla="*/ 117 w 141"/>
              <a:gd name="T79" fmla="*/ 76 h 160"/>
              <a:gd name="T80" fmla="*/ 114 w 141"/>
              <a:gd name="T81" fmla="*/ 73 h 160"/>
              <a:gd name="T82" fmla="*/ 106 w 141"/>
              <a:gd name="T83" fmla="*/ 71 h 160"/>
              <a:gd name="T84" fmla="*/ 106 w 141"/>
              <a:gd name="T85" fmla="*/ 103 h 160"/>
              <a:gd name="T86" fmla="*/ 100 w 141"/>
              <a:gd name="T87" fmla="*/ 103 h 160"/>
              <a:gd name="T88" fmla="*/ 117 w 141"/>
              <a:gd name="T89" fmla="*/ 98 h 160"/>
              <a:gd name="T90" fmla="*/ 81 w 141"/>
              <a:gd name="T91" fmla="*/ 100 h 160"/>
              <a:gd name="T92" fmla="*/ 73 w 141"/>
              <a:gd name="T93" fmla="*/ 98 h 160"/>
              <a:gd name="T94" fmla="*/ 76 w 141"/>
              <a:gd name="T95" fmla="*/ 100 h 160"/>
              <a:gd name="T96" fmla="*/ 35 w 141"/>
              <a:gd name="T97" fmla="*/ 103 h 160"/>
              <a:gd name="T98" fmla="*/ 52 w 141"/>
              <a:gd name="T99" fmla="*/ 98 h 160"/>
              <a:gd name="T100" fmla="*/ 57 w 141"/>
              <a:gd name="T101" fmla="*/ 98 h 160"/>
              <a:gd name="T102" fmla="*/ 57 w 141"/>
              <a:gd name="T103" fmla="*/ 130 h 160"/>
              <a:gd name="T104" fmla="*/ 81 w 141"/>
              <a:gd name="T105" fmla="*/ 127 h 160"/>
              <a:gd name="T106" fmla="*/ 73 w 141"/>
              <a:gd name="T107" fmla="*/ 125 h 160"/>
              <a:gd name="T108" fmla="*/ 76 w 141"/>
              <a:gd name="T109" fmla="*/ 127 h 160"/>
              <a:gd name="T110" fmla="*/ 35 w 141"/>
              <a:gd name="T111" fmla="*/ 130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41" h="160">
                <a:moveTo>
                  <a:pt x="60" y="3"/>
                </a:moveTo>
                <a:cubicBezTo>
                  <a:pt x="60" y="1"/>
                  <a:pt x="61" y="0"/>
                  <a:pt x="62" y="0"/>
                </a:cubicBezTo>
                <a:cubicBezTo>
                  <a:pt x="70" y="0"/>
                  <a:pt x="76" y="6"/>
                  <a:pt x="76" y="14"/>
                </a:cubicBezTo>
                <a:cubicBezTo>
                  <a:pt x="76" y="21"/>
                  <a:pt x="70" y="27"/>
                  <a:pt x="62" y="27"/>
                </a:cubicBezTo>
                <a:cubicBezTo>
                  <a:pt x="61" y="27"/>
                  <a:pt x="60" y="26"/>
                  <a:pt x="60" y="24"/>
                </a:cubicBezTo>
                <a:cubicBezTo>
                  <a:pt x="60" y="23"/>
                  <a:pt x="61" y="22"/>
                  <a:pt x="62" y="22"/>
                </a:cubicBezTo>
                <a:cubicBezTo>
                  <a:pt x="67" y="22"/>
                  <a:pt x="71" y="18"/>
                  <a:pt x="71" y="14"/>
                </a:cubicBezTo>
                <a:cubicBezTo>
                  <a:pt x="71" y="9"/>
                  <a:pt x="67" y="5"/>
                  <a:pt x="62" y="5"/>
                </a:cubicBezTo>
                <a:cubicBezTo>
                  <a:pt x="61" y="5"/>
                  <a:pt x="60" y="4"/>
                  <a:pt x="60" y="3"/>
                </a:cubicBezTo>
                <a:close/>
                <a:moveTo>
                  <a:pt x="79" y="5"/>
                </a:moveTo>
                <a:cubicBezTo>
                  <a:pt x="83" y="5"/>
                  <a:pt x="87" y="9"/>
                  <a:pt x="87" y="14"/>
                </a:cubicBezTo>
                <a:cubicBezTo>
                  <a:pt x="87" y="18"/>
                  <a:pt x="83" y="22"/>
                  <a:pt x="79" y="22"/>
                </a:cubicBezTo>
                <a:cubicBezTo>
                  <a:pt x="77" y="22"/>
                  <a:pt x="76" y="23"/>
                  <a:pt x="76" y="24"/>
                </a:cubicBezTo>
                <a:cubicBezTo>
                  <a:pt x="76" y="26"/>
                  <a:pt x="77" y="27"/>
                  <a:pt x="79" y="27"/>
                </a:cubicBezTo>
                <a:cubicBezTo>
                  <a:pt x="86" y="27"/>
                  <a:pt x="92" y="21"/>
                  <a:pt x="92" y="14"/>
                </a:cubicBezTo>
                <a:cubicBezTo>
                  <a:pt x="92" y="6"/>
                  <a:pt x="86" y="0"/>
                  <a:pt x="79" y="0"/>
                </a:cubicBezTo>
                <a:cubicBezTo>
                  <a:pt x="77" y="0"/>
                  <a:pt x="76" y="1"/>
                  <a:pt x="76" y="3"/>
                </a:cubicBezTo>
                <a:cubicBezTo>
                  <a:pt x="76" y="4"/>
                  <a:pt x="77" y="5"/>
                  <a:pt x="79" y="5"/>
                </a:cubicBezTo>
                <a:close/>
                <a:moveTo>
                  <a:pt x="141" y="11"/>
                </a:moveTo>
                <a:cubicBezTo>
                  <a:pt x="141" y="122"/>
                  <a:pt x="141" y="122"/>
                  <a:pt x="141" y="122"/>
                </a:cubicBezTo>
                <a:cubicBezTo>
                  <a:pt x="141" y="126"/>
                  <a:pt x="141" y="126"/>
                  <a:pt x="141" y="126"/>
                </a:cubicBezTo>
                <a:cubicBezTo>
                  <a:pt x="141" y="160"/>
                  <a:pt x="141" y="160"/>
                  <a:pt x="141" y="160"/>
                </a:cubicBezTo>
                <a:cubicBezTo>
                  <a:pt x="107" y="160"/>
                  <a:pt x="107" y="160"/>
                  <a:pt x="107" y="160"/>
                </a:cubicBezTo>
                <a:cubicBezTo>
                  <a:pt x="103" y="160"/>
                  <a:pt x="103" y="160"/>
                  <a:pt x="103" y="160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1"/>
                  <a:pt x="0" y="11"/>
                  <a:pt x="0" y="11"/>
                </a:cubicBezTo>
                <a:cubicBezTo>
                  <a:pt x="33" y="11"/>
                  <a:pt x="33" y="11"/>
                  <a:pt x="33" y="11"/>
                </a:cubicBezTo>
                <a:cubicBezTo>
                  <a:pt x="34" y="5"/>
                  <a:pt x="40" y="0"/>
                  <a:pt x="46" y="0"/>
                </a:cubicBezTo>
                <a:cubicBezTo>
                  <a:pt x="54" y="0"/>
                  <a:pt x="60" y="6"/>
                  <a:pt x="60" y="14"/>
                </a:cubicBezTo>
                <a:cubicBezTo>
                  <a:pt x="60" y="21"/>
                  <a:pt x="54" y="27"/>
                  <a:pt x="46" y="27"/>
                </a:cubicBezTo>
                <a:cubicBezTo>
                  <a:pt x="45" y="27"/>
                  <a:pt x="43" y="26"/>
                  <a:pt x="43" y="24"/>
                </a:cubicBezTo>
                <a:cubicBezTo>
                  <a:pt x="43" y="23"/>
                  <a:pt x="45" y="22"/>
                  <a:pt x="46" y="22"/>
                </a:cubicBezTo>
                <a:cubicBezTo>
                  <a:pt x="51" y="22"/>
                  <a:pt x="54" y="18"/>
                  <a:pt x="54" y="14"/>
                </a:cubicBezTo>
                <a:cubicBezTo>
                  <a:pt x="54" y="9"/>
                  <a:pt x="51" y="5"/>
                  <a:pt x="46" y="5"/>
                </a:cubicBezTo>
                <a:cubicBezTo>
                  <a:pt x="43" y="5"/>
                  <a:pt x="40" y="8"/>
                  <a:pt x="38" y="11"/>
                </a:cubicBezTo>
                <a:cubicBezTo>
                  <a:pt x="43" y="11"/>
                  <a:pt x="43" y="11"/>
                  <a:pt x="43" y="11"/>
                </a:cubicBezTo>
                <a:cubicBezTo>
                  <a:pt x="45" y="11"/>
                  <a:pt x="46" y="12"/>
                  <a:pt x="46" y="14"/>
                </a:cubicBezTo>
                <a:cubicBezTo>
                  <a:pt x="46" y="15"/>
                  <a:pt x="45" y="16"/>
                  <a:pt x="43" y="16"/>
                </a:cubicBezTo>
                <a:cubicBezTo>
                  <a:pt x="35" y="16"/>
                  <a:pt x="35" y="16"/>
                  <a:pt x="35" y="16"/>
                </a:cubicBezTo>
                <a:cubicBezTo>
                  <a:pt x="5" y="16"/>
                  <a:pt x="5" y="16"/>
                  <a:pt x="5" y="16"/>
                </a:cubicBezTo>
                <a:cubicBezTo>
                  <a:pt x="5" y="43"/>
                  <a:pt x="5" y="43"/>
                  <a:pt x="5" y="43"/>
                </a:cubicBezTo>
                <a:cubicBezTo>
                  <a:pt x="8" y="43"/>
                  <a:pt x="8" y="43"/>
                  <a:pt x="8" y="43"/>
                </a:cubicBezTo>
                <a:cubicBezTo>
                  <a:pt x="10" y="43"/>
                  <a:pt x="11" y="45"/>
                  <a:pt x="11" y="46"/>
                </a:cubicBezTo>
                <a:cubicBezTo>
                  <a:pt x="11" y="48"/>
                  <a:pt x="10" y="49"/>
                  <a:pt x="8" y="49"/>
                </a:cubicBezTo>
                <a:cubicBezTo>
                  <a:pt x="5" y="49"/>
                  <a:pt x="5" y="49"/>
                  <a:pt x="5" y="49"/>
                </a:cubicBezTo>
                <a:cubicBezTo>
                  <a:pt x="5" y="71"/>
                  <a:pt x="5" y="71"/>
                  <a:pt x="5" y="71"/>
                </a:cubicBezTo>
                <a:cubicBezTo>
                  <a:pt x="8" y="71"/>
                  <a:pt x="8" y="71"/>
                  <a:pt x="8" y="71"/>
                </a:cubicBezTo>
                <a:cubicBezTo>
                  <a:pt x="10" y="71"/>
                  <a:pt x="11" y="72"/>
                  <a:pt x="11" y="73"/>
                </a:cubicBezTo>
                <a:cubicBezTo>
                  <a:pt x="11" y="75"/>
                  <a:pt x="10" y="76"/>
                  <a:pt x="8" y="76"/>
                </a:cubicBezTo>
                <a:cubicBezTo>
                  <a:pt x="5" y="76"/>
                  <a:pt x="5" y="76"/>
                  <a:pt x="5" y="76"/>
                </a:cubicBezTo>
                <a:cubicBezTo>
                  <a:pt x="5" y="98"/>
                  <a:pt x="5" y="98"/>
                  <a:pt x="5" y="98"/>
                </a:cubicBezTo>
                <a:cubicBezTo>
                  <a:pt x="8" y="98"/>
                  <a:pt x="8" y="98"/>
                  <a:pt x="8" y="98"/>
                </a:cubicBezTo>
                <a:cubicBezTo>
                  <a:pt x="10" y="98"/>
                  <a:pt x="11" y="99"/>
                  <a:pt x="11" y="100"/>
                </a:cubicBezTo>
                <a:cubicBezTo>
                  <a:pt x="11" y="102"/>
                  <a:pt x="10" y="103"/>
                  <a:pt x="8" y="103"/>
                </a:cubicBezTo>
                <a:cubicBezTo>
                  <a:pt x="5" y="103"/>
                  <a:pt x="5" y="103"/>
                  <a:pt x="5" y="103"/>
                </a:cubicBezTo>
                <a:cubicBezTo>
                  <a:pt x="5" y="125"/>
                  <a:pt x="5" y="125"/>
                  <a:pt x="5" y="125"/>
                </a:cubicBezTo>
                <a:cubicBezTo>
                  <a:pt x="8" y="125"/>
                  <a:pt x="8" y="125"/>
                  <a:pt x="8" y="125"/>
                </a:cubicBezTo>
                <a:cubicBezTo>
                  <a:pt x="10" y="125"/>
                  <a:pt x="11" y="126"/>
                  <a:pt x="11" y="127"/>
                </a:cubicBezTo>
                <a:cubicBezTo>
                  <a:pt x="11" y="129"/>
                  <a:pt x="10" y="130"/>
                  <a:pt x="8" y="130"/>
                </a:cubicBezTo>
                <a:cubicBezTo>
                  <a:pt x="5" y="130"/>
                  <a:pt x="5" y="130"/>
                  <a:pt x="5" y="130"/>
                </a:cubicBezTo>
                <a:cubicBezTo>
                  <a:pt x="5" y="155"/>
                  <a:pt x="5" y="155"/>
                  <a:pt x="5" y="155"/>
                </a:cubicBezTo>
                <a:cubicBezTo>
                  <a:pt x="103" y="155"/>
                  <a:pt x="103" y="155"/>
                  <a:pt x="103" y="155"/>
                </a:cubicBezTo>
                <a:cubicBezTo>
                  <a:pt x="103" y="122"/>
                  <a:pt x="103" y="122"/>
                  <a:pt x="103" y="122"/>
                </a:cubicBezTo>
                <a:cubicBezTo>
                  <a:pt x="136" y="122"/>
                  <a:pt x="136" y="122"/>
                  <a:pt x="136" y="122"/>
                </a:cubicBezTo>
                <a:cubicBezTo>
                  <a:pt x="136" y="103"/>
                  <a:pt x="136" y="103"/>
                  <a:pt x="136" y="103"/>
                </a:cubicBezTo>
                <a:cubicBezTo>
                  <a:pt x="133" y="103"/>
                  <a:pt x="133" y="103"/>
                  <a:pt x="133" y="103"/>
                </a:cubicBezTo>
                <a:cubicBezTo>
                  <a:pt x="131" y="103"/>
                  <a:pt x="130" y="102"/>
                  <a:pt x="130" y="100"/>
                </a:cubicBezTo>
                <a:cubicBezTo>
                  <a:pt x="130" y="99"/>
                  <a:pt x="131" y="98"/>
                  <a:pt x="133" y="98"/>
                </a:cubicBezTo>
                <a:cubicBezTo>
                  <a:pt x="136" y="98"/>
                  <a:pt x="136" y="98"/>
                  <a:pt x="136" y="98"/>
                </a:cubicBezTo>
                <a:cubicBezTo>
                  <a:pt x="136" y="76"/>
                  <a:pt x="136" y="76"/>
                  <a:pt x="136" y="76"/>
                </a:cubicBezTo>
                <a:cubicBezTo>
                  <a:pt x="133" y="76"/>
                  <a:pt x="133" y="76"/>
                  <a:pt x="133" y="76"/>
                </a:cubicBezTo>
                <a:cubicBezTo>
                  <a:pt x="131" y="76"/>
                  <a:pt x="130" y="75"/>
                  <a:pt x="130" y="73"/>
                </a:cubicBezTo>
                <a:cubicBezTo>
                  <a:pt x="130" y="72"/>
                  <a:pt x="131" y="71"/>
                  <a:pt x="133" y="71"/>
                </a:cubicBezTo>
                <a:cubicBezTo>
                  <a:pt x="136" y="71"/>
                  <a:pt x="136" y="71"/>
                  <a:pt x="136" y="71"/>
                </a:cubicBezTo>
                <a:cubicBezTo>
                  <a:pt x="136" y="49"/>
                  <a:pt x="136" y="49"/>
                  <a:pt x="136" y="49"/>
                </a:cubicBezTo>
                <a:cubicBezTo>
                  <a:pt x="133" y="49"/>
                  <a:pt x="133" y="49"/>
                  <a:pt x="133" y="49"/>
                </a:cubicBezTo>
                <a:cubicBezTo>
                  <a:pt x="131" y="49"/>
                  <a:pt x="130" y="48"/>
                  <a:pt x="130" y="46"/>
                </a:cubicBezTo>
                <a:cubicBezTo>
                  <a:pt x="130" y="45"/>
                  <a:pt x="131" y="43"/>
                  <a:pt x="133" y="43"/>
                </a:cubicBezTo>
                <a:cubicBezTo>
                  <a:pt x="136" y="43"/>
                  <a:pt x="136" y="43"/>
                  <a:pt x="136" y="43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108" y="16"/>
                  <a:pt x="108" y="16"/>
                  <a:pt x="108" y="16"/>
                </a:cubicBezTo>
                <a:cubicBezTo>
                  <a:pt x="107" y="22"/>
                  <a:pt x="101" y="27"/>
                  <a:pt x="95" y="27"/>
                </a:cubicBezTo>
                <a:cubicBezTo>
                  <a:pt x="93" y="27"/>
                  <a:pt x="92" y="26"/>
                  <a:pt x="92" y="24"/>
                </a:cubicBezTo>
                <a:cubicBezTo>
                  <a:pt x="92" y="23"/>
                  <a:pt x="93" y="22"/>
                  <a:pt x="95" y="22"/>
                </a:cubicBezTo>
                <a:cubicBezTo>
                  <a:pt x="99" y="22"/>
                  <a:pt x="103" y="18"/>
                  <a:pt x="103" y="14"/>
                </a:cubicBezTo>
                <a:cubicBezTo>
                  <a:pt x="103" y="9"/>
                  <a:pt x="99" y="5"/>
                  <a:pt x="95" y="5"/>
                </a:cubicBezTo>
                <a:cubicBezTo>
                  <a:pt x="93" y="5"/>
                  <a:pt x="92" y="4"/>
                  <a:pt x="92" y="3"/>
                </a:cubicBezTo>
                <a:cubicBezTo>
                  <a:pt x="92" y="1"/>
                  <a:pt x="93" y="0"/>
                  <a:pt x="95" y="0"/>
                </a:cubicBezTo>
                <a:cubicBezTo>
                  <a:pt x="101" y="0"/>
                  <a:pt x="107" y="5"/>
                  <a:pt x="108" y="11"/>
                </a:cubicBezTo>
                <a:lnTo>
                  <a:pt x="141" y="11"/>
                </a:lnTo>
                <a:close/>
                <a:moveTo>
                  <a:pt x="108" y="151"/>
                </a:moveTo>
                <a:cubicBezTo>
                  <a:pt x="132" y="127"/>
                  <a:pt x="132" y="127"/>
                  <a:pt x="132" y="127"/>
                </a:cubicBezTo>
                <a:cubicBezTo>
                  <a:pt x="108" y="127"/>
                  <a:pt x="108" y="127"/>
                  <a:pt x="108" y="127"/>
                </a:cubicBezTo>
                <a:lnTo>
                  <a:pt x="108" y="151"/>
                </a:lnTo>
                <a:close/>
                <a:moveTo>
                  <a:pt x="136" y="155"/>
                </a:moveTo>
                <a:cubicBezTo>
                  <a:pt x="136" y="131"/>
                  <a:pt x="136" y="131"/>
                  <a:pt x="136" y="131"/>
                </a:cubicBezTo>
                <a:cubicBezTo>
                  <a:pt x="112" y="155"/>
                  <a:pt x="112" y="155"/>
                  <a:pt x="112" y="155"/>
                </a:cubicBezTo>
                <a:lnTo>
                  <a:pt x="136" y="155"/>
                </a:lnTo>
                <a:close/>
                <a:moveTo>
                  <a:pt x="73" y="43"/>
                </a:moveTo>
                <a:cubicBezTo>
                  <a:pt x="68" y="43"/>
                  <a:pt x="68" y="43"/>
                  <a:pt x="68" y="43"/>
                </a:cubicBezTo>
                <a:cubicBezTo>
                  <a:pt x="66" y="43"/>
                  <a:pt x="65" y="45"/>
                  <a:pt x="65" y="46"/>
                </a:cubicBezTo>
                <a:cubicBezTo>
                  <a:pt x="65" y="48"/>
                  <a:pt x="66" y="49"/>
                  <a:pt x="68" y="49"/>
                </a:cubicBezTo>
                <a:cubicBezTo>
                  <a:pt x="73" y="49"/>
                  <a:pt x="73" y="49"/>
                  <a:pt x="73" y="49"/>
                </a:cubicBezTo>
                <a:cubicBezTo>
                  <a:pt x="75" y="49"/>
                  <a:pt x="76" y="48"/>
                  <a:pt x="76" y="46"/>
                </a:cubicBezTo>
                <a:cubicBezTo>
                  <a:pt x="76" y="45"/>
                  <a:pt x="75" y="43"/>
                  <a:pt x="73" y="43"/>
                </a:cubicBezTo>
                <a:close/>
                <a:moveTo>
                  <a:pt x="57" y="43"/>
                </a:moveTo>
                <a:cubicBezTo>
                  <a:pt x="52" y="43"/>
                  <a:pt x="52" y="43"/>
                  <a:pt x="52" y="43"/>
                </a:cubicBezTo>
                <a:cubicBezTo>
                  <a:pt x="50" y="43"/>
                  <a:pt x="49" y="45"/>
                  <a:pt x="49" y="46"/>
                </a:cubicBezTo>
                <a:cubicBezTo>
                  <a:pt x="49" y="48"/>
                  <a:pt x="50" y="49"/>
                  <a:pt x="52" y="49"/>
                </a:cubicBezTo>
                <a:cubicBezTo>
                  <a:pt x="57" y="49"/>
                  <a:pt x="57" y="49"/>
                  <a:pt x="57" y="49"/>
                </a:cubicBezTo>
                <a:cubicBezTo>
                  <a:pt x="58" y="49"/>
                  <a:pt x="60" y="48"/>
                  <a:pt x="60" y="46"/>
                </a:cubicBezTo>
                <a:cubicBezTo>
                  <a:pt x="60" y="45"/>
                  <a:pt x="58" y="43"/>
                  <a:pt x="57" y="43"/>
                </a:cubicBezTo>
                <a:close/>
                <a:moveTo>
                  <a:pt x="41" y="43"/>
                </a:moveTo>
                <a:cubicBezTo>
                  <a:pt x="35" y="43"/>
                  <a:pt x="35" y="43"/>
                  <a:pt x="35" y="43"/>
                </a:cubicBezTo>
                <a:cubicBezTo>
                  <a:pt x="34" y="43"/>
                  <a:pt x="33" y="45"/>
                  <a:pt x="33" y="46"/>
                </a:cubicBezTo>
                <a:cubicBezTo>
                  <a:pt x="33" y="48"/>
                  <a:pt x="34" y="49"/>
                  <a:pt x="35" y="49"/>
                </a:cubicBezTo>
                <a:cubicBezTo>
                  <a:pt x="41" y="49"/>
                  <a:pt x="41" y="49"/>
                  <a:pt x="41" y="49"/>
                </a:cubicBezTo>
                <a:cubicBezTo>
                  <a:pt x="42" y="49"/>
                  <a:pt x="43" y="48"/>
                  <a:pt x="43" y="46"/>
                </a:cubicBezTo>
                <a:cubicBezTo>
                  <a:pt x="43" y="45"/>
                  <a:pt x="42" y="43"/>
                  <a:pt x="41" y="43"/>
                </a:cubicBezTo>
                <a:close/>
                <a:moveTo>
                  <a:pt x="100" y="49"/>
                </a:moveTo>
                <a:cubicBezTo>
                  <a:pt x="106" y="49"/>
                  <a:pt x="106" y="49"/>
                  <a:pt x="106" y="49"/>
                </a:cubicBezTo>
                <a:cubicBezTo>
                  <a:pt x="107" y="49"/>
                  <a:pt x="108" y="48"/>
                  <a:pt x="108" y="46"/>
                </a:cubicBezTo>
                <a:cubicBezTo>
                  <a:pt x="108" y="45"/>
                  <a:pt x="107" y="43"/>
                  <a:pt x="106" y="43"/>
                </a:cubicBezTo>
                <a:cubicBezTo>
                  <a:pt x="100" y="43"/>
                  <a:pt x="100" y="43"/>
                  <a:pt x="100" y="43"/>
                </a:cubicBezTo>
                <a:cubicBezTo>
                  <a:pt x="99" y="43"/>
                  <a:pt x="98" y="45"/>
                  <a:pt x="98" y="46"/>
                </a:cubicBezTo>
                <a:cubicBezTo>
                  <a:pt x="98" y="48"/>
                  <a:pt x="99" y="49"/>
                  <a:pt x="100" y="49"/>
                </a:cubicBezTo>
                <a:close/>
                <a:moveTo>
                  <a:pt x="117" y="49"/>
                </a:moveTo>
                <a:cubicBezTo>
                  <a:pt x="122" y="49"/>
                  <a:pt x="122" y="49"/>
                  <a:pt x="122" y="49"/>
                </a:cubicBezTo>
                <a:cubicBezTo>
                  <a:pt x="124" y="49"/>
                  <a:pt x="125" y="48"/>
                  <a:pt x="125" y="46"/>
                </a:cubicBezTo>
                <a:cubicBezTo>
                  <a:pt x="125" y="45"/>
                  <a:pt x="124" y="43"/>
                  <a:pt x="122" y="43"/>
                </a:cubicBezTo>
                <a:cubicBezTo>
                  <a:pt x="117" y="43"/>
                  <a:pt x="117" y="43"/>
                  <a:pt x="117" y="43"/>
                </a:cubicBezTo>
                <a:cubicBezTo>
                  <a:pt x="115" y="43"/>
                  <a:pt x="114" y="45"/>
                  <a:pt x="114" y="46"/>
                </a:cubicBezTo>
                <a:cubicBezTo>
                  <a:pt x="114" y="48"/>
                  <a:pt x="115" y="49"/>
                  <a:pt x="117" y="49"/>
                </a:cubicBezTo>
                <a:close/>
                <a:moveTo>
                  <a:pt x="89" y="43"/>
                </a:moveTo>
                <a:cubicBezTo>
                  <a:pt x="84" y="43"/>
                  <a:pt x="84" y="43"/>
                  <a:pt x="84" y="43"/>
                </a:cubicBezTo>
                <a:cubicBezTo>
                  <a:pt x="83" y="43"/>
                  <a:pt x="81" y="45"/>
                  <a:pt x="81" y="46"/>
                </a:cubicBezTo>
                <a:cubicBezTo>
                  <a:pt x="81" y="48"/>
                  <a:pt x="83" y="49"/>
                  <a:pt x="84" y="49"/>
                </a:cubicBezTo>
                <a:cubicBezTo>
                  <a:pt x="89" y="49"/>
                  <a:pt x="89" y="49"/>
                  <a:pt x="89" y="49"/>
                </a:cubicBezTo>
                <a:cubicBezTo>
                  <a:pt x="91" y="49"/>
                  <a:pt x="92" y="48"/>
                  <a:pt x="92" y="46"/>
                </a:cubicBezTo>
                <a:cubicBezTo>
                  <a:pt x="92" y="45"/>
                  <a:pt x="91" y="43"/>
                  <a:pt x="89" y="43"/>
                </a:cubicBezTo>
                <a:close/>
                <a:moveTo>
                  <a:pt x="27" y="46"/>
                </a:moveTo>
                <a:cubicBezTo>
                  <a:pt x="27" y="45"/>
                  <a:pt x="26" y="43"/>
                  <a:pt x="24" y="43"/>
                </a:cubicBezTo>
                <a:cubicBezTo>
                  <a:pt x="24" y="33"/>
                  <a:pt x="24" y="33"/>
                  <a:pt x="24" y="33"/>
                </a:cubicBezTo>
                <a:cubicBezTo>
                  <a:pt x="24" y="31"/>
                  <a:pt x="23" y="30"/>
                  <a:pt x="22" y="30"/>
                </a:cubicBezTo>
                <a:cubicBezTo>
                  <a:pt x="20" y="30"/>
                  <a:pt x="19" y="31"/>
                  <a:pt x="19" y="33"/>
                </a:cubicBezTo>
                <a:cubicBezTo>
                  <a:pt x="19" y="43"/>
                  <a:pt x="19" y="43"/>
                  <a:pt x="19" y="43"/>
                </a:cubicBezTo>
                <a:cubicBezTo>
                  <a:pt x="17" y="43"/>
                  <a:pt x="16" y="45"/>
                  <a:pt x="16" y="46"/>
                </a:cubicBezTo>
                <a:cubicBezTo>
                  <a:pt x="16" y="48"/>
                  <a:pt x="17" y="49"/>
                  <a:pt x="19" y="49"/>
                </a:cubicBezTo>
                <a:cubicBezTo>
                  <a:pt x="19" y="71"/>
                  <a:pt x="19" y="71"/>
                  <a:pt x="19" y="71"/>
                </a:cubicBezTo>
                <a:cubicBezTo>
                  <a:pt x="17" y="71"/>
                  <a:pt x="16" y="72"/>
                  <a:pt x="16" y="73"/>
                </a:cubicBezTo>
                <a:cubicBezTo>
                  <a:pt x="16" y="75"/>
                  <a:pt x="17" y="76"/>
                  <a:pt x="19" y="76"/>
                </a:cubicBezTo>
                <a:cubicBezTo>
                  <a:pt x="19" y="98"/>
                  <a:pt x="19" y="98"/>
                  <a:pt x="19" y="98"/>
                </a:cubicBezTo>
                <a:cubicBezTo>
                  <a:pt x="17" y="98"/>
                  <a:pt x="16" y="99"/>
                  <a:pt x="16" y="100"/>
                </a:cubicBezTo>
                <a:cubicBezTo>
                  <a:pt x="16" y="102"/>
                  <a:pt x="17" y="103"/>
                  <a:pt x="19" y="103"/>
                </a:cubicBezTo>
                <a:cubicBezTo>
                  <a:pt x="19" y="125"/>
                  <a:pt x="19" y="125"/>
                  <a:pt x="19" y="125"/>
                </a:cubicBezTo>
                <a:cubicBezTo>
                  <a:pt x="17" y="125"/>
                  <a:pt x="16" y="126"/>
                  <a:pt x="16" y="127"/>
                </a:cubicBezTo>
                <a:cubicBezTo>
                  <a:pt x="16" y="129"/>
                  <a:pt x="17" y="130"/>
                  <a:pt x="19" y="130"/>
                </a:cubicBezTo>
                <a:cubicBezTo>
                  <a:pt x="19" y="144"/>
                  <a:pt x="19" y="144"/>
                  <a:pt x="19" y="144"/>
                </a:cubicBezTo>
                <a:cubicBezTo>
                  <a:pt x="19" y="145"/>
                  <a:pt x="20" y="146"/>
                  <a:pt x="22" y="146"/>
                </a:cubicBezTo>
                <a:cubicBezTo>
                  <a:pt x="23" y="146"/>
                  <a:pt x="24" y="145"/>
                  <a:pt x="24" y="144"/>
                </a:cubicBezTo>
                <a:cubicBezTo>
                  <a:pt x="24" y="130"/>
                  <a:pt x="24" y="130"/>
                  <a:pt x="24" y="130"/>
                </a:cubicBezTo>
                <a:cubicBezTo>
                  <a:pt x="26" y="130"/>
                  <a:pt x="27" y="129"/>
                  <a:pt x="27" y="127"/>
                </a:cubicBezTo>
                <a:cubicBezTo>
                  <a:pt x="27" y="126"/>
                  <a:pt x="26" y="125"/>
                  <a:pt x="24" y="125"/>
                </a:cubicBezTo>
                <a:cubicBezTo>
                  <a:pt x="24" y="103"/>
                  <a:pt x="24" y="103"/>
                  <a:pt x="24" y="103"/>
                </a:cubicBezTo>
                <a:cubicBezTo>
                  <a:pt x="26" y="103"/>
                  <a:pt x="27" y="102"/>
                  <a:pt x="27" y="100"/>
                </a:cubicBezTo>
                <a:cubicBezTo>
                  <a:pt x="27" y="99"/>
                  <a:pt x="26" y="98"/>
                  <a:pt x="24" y="98"/>
                </a:cubicBezTo>
                <a:cubicBezTo>
                  <a:pt x="24" y="76"/>
                  <a:pt x="24" y="76"/>
                  <a:pt x="24" y="76"/>
                </a:cubicBezTo>
                <a:cubicBezTo>
                  <a:pt x="26" y="76"/>
                  <a:pt x="27" y="75"/>
                  <a:pt x="27" y="73"/>
                </a:cubicBezTo>
                <a:cubicBezTo>
                  <a:pt x="27" y="72"/>
                  <a:pt x="26" y="71"/>
                  <a:pt x="24" y="71"/>
                </a:cubicBezTo>
                <a:cubicBezTo>
                  <a:pt x="24" y="49"/>
                  <a:pt x="24" y="49"/>
                  <a:pt x="24" y="49"/>
                </a:cubicBezTo>
                <a:cubicBezTo>
                  <a:pt x="26" y="49"/>
                  <a:pt x="27" y="48"/>
                  <a:pt x="27" y="46"/>
                </a:cubicBezTo>
                <a:close/>
                <a:moveTo>
                  <a:pt x="89" y="71"/>
                </a:moveTo>
                <a:cubicBezTo>
                  <a:pt x="84" y="71"/>
                  <a:pt x="84" y="71"/>
                  <a:pt x="84" y="71"/>
                </a:cubicBezTo>
                <a:cubicBezTo>
                  <a:pt x="83" y="71"/>
                  <a:pt x="81" y="72"/>
                  <a:pt x="81" y="73"/>
                </a:cubicBezTo>
                <a:cubicBezTo>
                  <a:pt x="81" y="75"/>
                  <a:pt x="83" y="76"/>
                  <a:pt x="84" y="76"/>
                </a:cubicBezTo>
                <a:cubicBezTo>
                  <a:pt x="89" y="76"/>
                  <a:pt x="89" y="76"/>
                  <a:pt x="89" y="76"/>
                </a:cubicBezTo>
                <a:cubicBezTo>
                  <a:pt x="91" y="76"/>
                  <a:pt x="92" y="75"/>
                  <a:pt x="92" y="73"/>
                </a:cubicBezTo>
                <a:cubicBezTo>
                  <a:pt x="92" y="72"/>
                  <a:pt x="91" y="71"/>
                  <a:pt x="89" y="71"/>
                </a:cubicBezTo>
                <a:close/>
                <a:moveTo>
                  <a:pt x="73" y="71"/>
                </a:moveTo>
                <a:cubicBezTo>
                  <a:pt x="68" y="71"/>
                  <a:pt x="68" y="71"/>
                  <a:pt x="68" y="71"/>
                </a:cubicBezTo>
                <a:cubicBezTo>
                  <a:pt x="66" y="71"/>
                  <a:pt x="65" y="72"/>
                  <a:pt x="65" y="73"/>
                </a:cubicBezTo>
                <a:cubicBezTo>
                  <a:pt x="65" y="75"/>
                  <a:pt x="66" y="76"/>
                  <a:pt x="68" y="76"/>
                </a:cubicBezTo>
                <a:cubicBezTo>
                  <a:pt x="73" y="76"/>
                  <a:pt x="73" y="76"/>
                  <a:pt x="73" y="76"/>
                </a:cubicBezTo>
                <a:cubicBezTo>
                  <a:pt x="75" y="76"/>
                  <a:pt x="76" y="75"/>
                  <a:pt x="76" y="73"/>
                </a:cubicBezTo>
                <a:cubicBezTo>
                  <a:pt x="76" y="72"/>
                  <a:pt x="75" y="71"/>
                  <a:pt x="73" y="71"/>
                </a:cubicBezTo>
                <a:close/>
                <a:moveTo>
                  <a:pt x="41" y="71"/>
                </a:moveTo>
                <a:cubicBezTo>
                  <a:pt x="35" y="71"/>
                  <a:pt x="35" y="71"/>
                  <a:pt x="35" y="71"/>
                </a:cubicBezTo>
                <a:cubicBezTo>
                  <a:pt x="34" y="71"/>
                  <a:pt x="33" y="72"/>
                  <a:pt x="33" y="73"/>
                </a:cubicBezTo>
                <a:cubicBezTo>
                  <a:pt x="33" y="75"/>
                  <a:pt x="34" y="76"/>
                  <a:pt x="35" y="76"/>
                </a:cubicBezTo>
                <a:cubicBezTo>
                  <a:pt x="41" y="76"/>
                  <a:pt x="41" y="76"/>
                  <a:pt x="41" y="76"/>
                </a:cubicBezTo>
                <a:cubicBezTo>
                  <a:pt x="42" y="76"/>
                  <a:pt x="43" y="75"/>
                  <a:pt x="43" y="73"/>
                </a:cubicBezTo>
                <a:cubicBezTo>
                  <a:pt x="43" y="72"/>
                  <a:pt x="42" y="71"/>
                  <a:pt x="41" y="71"/>
                </a:cubicBezTo>
                <a:close/>
                <a:moveTo>
                  <a:pt x="57" y="71"/>
                </a:moveTo>
                <a:cubicBezTo>
                  <a:pt x="52" y="71"/>
                  <a:pt x="52" y="71"/>
                  <a:pt x="52" y="71"/>
                </a:cubicBezTo>
                <a:cubicBezTo>
                  <a:pt x="50" y="71"/>
                  <a:pt x="49" y="72"/>
                  <a:pt x="49" y="73"/>
                </a:cubicBezTo>
                <a:cubicBezTo>
                  <a:pt x="49" y="75"/>
                  <a:pt x="50" y="76"/>
                  <a:pt x="52" y="76"/>
                </a:cubicBezTo>
                <a:cubicBezTo>
                  <a:pt x="57" y="76"/>
                  <a:pt x="57" y="76"/>
                  <a:pt x="57" y="76"/>
                </a:cubicBezTo>
                <a:cubicBezTo>
                  <a:pt x="58" y="76"/>
                  <a:pt x="60" y="75"/>
                  <a:pt x="60" y="73"/>
                </a:cubicBezTo>
                <a:cubicBezTo>
                  <a:pt x="60" y="72"/>
                  <a:pt x="58" y="71"/>
                  <a:pt x="57" y="71"/>
                </a:cubicBezTo>
                <a:close/>
                <a:moveTo>
                  <a:pt x="117" y="76"/>
                </a:moveTo>
                <a:cubicBezTo>
                  <a:pt x="122" y="76"/>
                  <a:pt x="122" y="76"/>
                  <a:pt x="122" y="76"/>
                </a:cubicBezTo>
                <a:cubicBezTo>
                  <a:pt x="124" y="76"/>
                  <a:pt x="125" y="75"/>
                  <a:pt x="125" y="73"/>
                </a:cubicBezTo>
                <a:cubicBezTo>
                  <a:pt x="125" y="72"/>
                  <a:pt x="124" y="71"/>
                  <a:pt x="122" y="71"/>
                </a:cubicBezTo>
                <a:cubicBezTo>
                  <a:pt x="117" y="71"/>
                  <a:pt x="117" y="71"/>
                  <a:pt x="117" y="71"/>
                </a:cubicBezTo>
                <a:cubicBezTo>
                  <a:pt x="115" y="71"/>
                  <a:pt x="114" y="72"/>
                  <a:pt x="114" y="73"/>
                </a:cubicBezTo>
                <a:cubicBezTo>
                  <a:pt x="114" y="75"/>
                  <a:pt x="115" y="76"/>
                  <a:pt x="117" y="76"/>
                </a:cubicBezTo>
                <a:close/>
                <a:moveTo>
                  <a:pt x="100" y="76"/>
                </a:moveTo>
                <a:cubicBezTo>
                  <a:pt x="106" y="76"/>
                  <a:pt x="106" y="76"/>
                  <a:pt x="106" y="76"/>
                </a:cubicBezTo>
                <a:cubicBezTo>
                  <a:pt x="107" y="76"/>
                  <a:pt x="108" y="75"/>
                  <a:pt x="108" y="73"/>
                </a:cubicBezTo>
                <a:cubicBezTo>
                  <a:pt x="108" y="72"/>
                  <a:pt x="107" y="71"/>
                  <a:pt x="106" y="71"/>
                </a:cubicBezTo>
                <a:cubicBezTo>
                  <a:pt x="100" y="71"/>
                  <a:pt x="100" y="71"/>
                  <a:pt x="100" y="71"/>
                </a:cubicBezTo>
                <a:cubicBezTo>
                  <a:pt x="99" y="71"/>
                  <a:pt x="98" y="72"/>
                  <a:pt x="98" y="73"/>
                </a:cubicBezTo>
                <a:cubicBezTo>
                  <a:pt x="98" y="75"/>
                  <a:pt x="99" y="76"/>
                  <a:pt x="100" y="76"/>
                </a:cubicBezTo>
                <a:close/>
                <a:moveTo>
                  <a:pt x="100" y="103"/>
                </a:moveTo>
                <a:cubicBezTo>
                  <a:pt x="106" y="103"/>
                  <a:pt x="106" y="103"/>
                  <a:pt x="106" y="103"/>
                </a:cubicBezTo>
                <a:cubicBezTo>
                  <a:pt x="107" y="103"/>
                  <a:pt x="108" y="102"/>
                  <a:pt x="108" y="100"/>
                </a:cubicBezTo>
                <a:cubicBezTo>
                  <a:pt x="108" y="99"/>
                  <a:pt x="107" y="98"/>
                  <a:pt x="106" y="98"/>
                </a:cubicBezTo>
                <a:cubicBezTo>
                  <a:pt x="100" y="98"/>
                  <a:pt x="100" y="98"/>
                  <a:pt x="100" y="98"/>
                </a:cubicBezTo>
                <a:cubicBezTo>
                  <a:pt x="99" y="98"/>
                  <a:pt x="98" y="99"/>
                  <a:pt x="98" y="100"/>
                </a:cubicBezTo>
                <a:cubicBezTo>
                  <a:pt x="98" y="102"/>
                  <a:pt x="99" y="103"/>
                  <a:pt x="100" y="103"/>
                </a:cubicBezTo>
                <a:close/>
                <a:moveTo>
                  <a:pt x="117" y="103"/>
                </a:moveTo>
                <a:cubicBezTo>
                  <a:pt x="122" y="103"/>
                  <a:pt x="122" y="103"/>
                  <a:pt x="122" y="103"/>
                </a:cubicBezTo>
                <a:cubicBezTo>
                  <a:pt x="124" y="103"/>
                  <a:pt x="125" y="102"/>
                  <a:pt x="125" y="100"/>
                </a:cubicBezTo>
                <a:cubicBezTo>
                  <a:pt x="125" y="99"/>
                  <a:pt x="124" y="98"/>
                  <a:pt x="122" y="98"/>
                </a:cubicBezTo>
                <a:cubicBezTo>
                  <a:pt x="117" y="98"/>
                  <a:pt x="117" y="98"/>
                  <a:pt x="117" y="98"/>
                </a:cubicBezTo>
                <a:cubicBezTo>
                  <a:pt x="115" y="98"/>
                  <a:pt x="114" y="99"/>
                  <a:pt x="114" y="100"/>
                </a:cubicBezTo>
                <a:cubicBezTo>
                  <a:pt x="114" y="102"/>
                  <a:pt x="115" y="103"/>
                  <a:pt x="117" y="103"/>
                </a:cubicBezTo>
                <a:close/>
                <a:moveTo>
                  <a:pt x="89" y="98"/>
                </a:moveTo>
                <a:cubicBezTo>
                  <a:pt x="84" y="98"/>
                  <a:pt x="84" y="98"/>
                  <a:pt x="84" y="98"/>
                </a:cubicBezTo>
                <a:cubicBezTo>
                  <a:pt x="83" y="98"/>
                  <a:pt x="81" y="99"/>
                  <a:pt x="81" y="100"/>
                </a:cubicBezTo>
                <a:cubicBezTo>
                  <a:pt x="81" y="102"/>
                  <a:pt x="83" y="103"/>
                  <a:pt x="84" y="103"/>
                </a:cubicBezTo>
                <a:cubicBezTo>
                  <a:pt x="89" y="103"/>
                  <a:pt x="89" y="103"/>
                  <a:pt x="89" y="103"/>
                </a:cubicBezTo>
                <a:cubicBezTo>
                  <a:pt x="91" y="103"/>
                  <a:pt x="92" y="102"/>
                  <a:pt x="92" y="100"/>
                </a:cubicBezTo>
                <a:cubicBezTo>
                  <a:pt x="92" y="99"/>
                  <a:pt x="91" y="98"/>
                  <a:pt x="89" y="98"/>
                </a:cubicBezTo>
                <a:close/>
                <a:moveTo>
                  <a:pt x="73" y="98"/>
                </a:moveTo>
                <a:cubicBezTo>
                  <a:pt x="68" y="98"/>
                  <a:pt x="68" y="98"/>
                  <a:pt x="68" y="98"/>
                </a:cubicBezTo>
                <a:cubicBezTo>
                  <a:pt x="66" y="98"/>
                  <a:pt x="65" y="99"/>
                  <a:pt x="65" y="100"/>
                </a:cubicBezTo>
                <a:cubicBezTo>
                  <a:pt x="65" y="102"/>
                  <a:pt x="66" y="103"/>
                  <a:pt x="68" y="103"/>
                </a:cubicBezTo>
                <a:cubicBezTo>
                  <a:pt x="73" y="103"/>
                  <a:pt x="73" y="103"/>
                  <a:pt x="73" y="103"/>
                </a:cubicBezTo>
                <a:cubicBezTo>
                  <a:pt x="75" y="103"/>
                  <a:pt x="76" y="102"/>
                  <a:pt x="76" y="100"/>
                </a:cubicBezTo>
                <a:cubicBezTo>
                  <a:pt x="76" y="99"/>
                  <a:pt x="75" y="98"/>
                  <a:pt x="73" y="98"/>
                </a:cubicBezTo>
                <a:close/>
                <a:moveTo>
                  <a:pt x="41" y="98"/>
                </a:moveTo>
                <a:cubicBezTo>
                  <a:pt x="35" y="98"/>
                  <a:pt x="35" y="98"/>
                  <a:pt x="35" y="98"/>
                </a:cubicBezTo>
                <a:cubicBezTo>
                  <a:pt x="34" y="98"/>
                  <a:pt x="33" y="99"/>
                  <a:pt x="33" y="100"/>
                </a:cubicBezTo>
                <a:cubicBezTo>
                  <a:pt x="33" y="102"/>
                  <a:pt x="34" y="103"/>
                  <a:pt x="35" y="103"/>
                </a:cubicBezTo>
                <a:cubicBezTo>
                  <a:pt x="41" y="103"/>
                  <a:pt x="41" y="103"/>
                  <a:pt x="41" y="103"/>
                </a:cubicBezTo>
                <a:cubicBezTo>
                  <a:pt x="42" y="103"/>
                  <a:pt x="43" y="102"/>
                  <a:pt x="43" y="100"/>
                </a:cubicBezTo>
                <a:cubicBezTo>
                  <a:pt x="43" y="99"/>
                  <a:pt x="42" y="98"/>
                  <a:pt x="41" y="98"/>
                </a:cubicBezTo>
                <a:close/>
                <a:moveTo>
                  <a:pt x="57" y="98"/>
                </a:moveTo>
                <a:cubicBezTo>
                  <a:pt x="52" y="98"/>
                  <a:pt x="52" y="98"/>
                  <a:pt x="52" y="98"/>
                </a:cubicBezTo>
                <a:cubicBezTo>
                  <a:pt x="50" y="98"/>
                  <a:pt x="49" y="99"/>
                  <a:pt x="49" y="100"/>
                </a:cubicBezTo>
                <a:cubicBezTo>
                  <a:pt x="49" y="102"/>
                  <a:pt x="50" y="103"/>
                  <a:pt x="52" y="103"/>
                </a:cubicBezTo>
                <a:cubicBezTo>
                  <a:pt x="57" y="103"/>
                  <a:pt x="57" y="103"/>
                  <a:pt x="57" y="103"/>
                </a:cubicBezTo>
                <a:cubicBezTo>
                  <a:pt x="58" y="103"/>
                  <a:pt x="60" y="102"/>
                  <a:pt x="60" y="100"/>
                </a:cubicBezTo>
                <a:cubicBezTo>
                  <a:pt x="60" y="99"/>
                  <a:pt x="58" y="98"/>
                  <a:pt x="57" y="98"/>
                </a:cubicBezTo>
                <a:close/>
                <a:moveTo>
                  <a:pt x="57" y="125"/>
                </a:moveTo>
                <a:cubicBezTo>
                  <a:pt x="52" y="125"/>
                  <a:pt x="52" y="125"/>
                  <a:pt x="52" y="125"/>
                </a:cubicBezTo>
                <a:cubicBezTo>
                  <a:pt x="50" y="125"/>
                  <a:pt x="49" y="126"/>
                  <a:pt x="49" y="127"/>
                </a:cubicBezTo>
                <a:cubicBezTo>
                  <a:pt x="49" y="129"/>
                  <a:pt x="50" y="130"/>
                  <a:pt x="52" y="130"/>
                </a:cubicBezTo>
                <a:cubicBezTo>
                  <a:pt x="57" y="130"/>
                  <a:pt x="57" y="130"/>
                  <a:pt x="57" y="130"/>
                </a:cubicBezTo>
                <a:cubicBezTo>
                  <a:pt x="58" y="130"/>
                  <a:pt x="60" y="129"/>
                  <a:pt x="60" y="127"/>
                </a:cubicBezTo>
                <a:cubicBezTo>
                  <a:pt x="60" y="126"/>
                  <a:pt x="58" y="125"/>
                  <a:pt x="57" y="125"/>
                </a:cubicBezTo>
                <a:close/>
                <a:moveTo>
                  <a:pt x="89" y="125"/>
                </a:moveTo>
                <a:cubicBezTo>
                  <a:pt x="84" y="125"/>
                  <a:pt x="84" y="125"/>
                  <a:pt x="84" y="125"/>
                </a:cubicBezTo>
                <a:cubicBezTo>
                  <a:pt x="83" y="125"/>
                  <a:pt x="81" y="126"/>
                  <a:pt x="81" y="127"/>
                </a:cubicBezTo>
                <a:cubicBezTo>
                  <a:pt x="81" y="129"/>
                  <a:pt x="83" y="130"/>
                  <a:pt x="84" y="130"/>
                </a:cubicBezTo>
                <a:cubicBezTo>
                  <a:pt x="89" y="130"/>
                  <a:pt x="89" y="130"/>
                  <a:pt x="89" y="130"/>
                </a:cubicBezTo>
                <a:cubicBezTo>
                  <a:pt x="91" y="130"/>
                  <a:pt x="92" y="129"/>
                  <a:pt x="92" y="127"/>
                </a:cubicBezTo>
                <a:cubicBezTo>
                  <a:pt x="92" y="126"/>
                  <a:pt x="91" y="125"/>
                  <a:pt x="89" y="125"/>
                </a:cubicBezTo>
                <a:close/>
                <a:moveTo>
                  <a:pt x="73" y="125"/>
                </a:moveTo>
                <a:cubicBezTo>
                  <a:pt x="68" y="125"/>
                  <a:pt x="68" y="125"/>
                  <a:pt x="68" y="125"/>
                </a:cubicBezTo>
                <a:cubicBezTo>
                  <a:pt x="66" y="125"/>
                  <a:pt x="65" y="126"/>
                  <a:pt x="65" y="127"/>
                </a:cubicBezTo>
                <a:cubicBezTo>
                  <a:pt x="65" y="129"/>
                  <a:pt x="66" y="130"/>
                  <a:pt x="68" y="130"/>
                </a:cubicBezTo>
                <a:cubicBezTo>
                  <a:pt x="73" y="130"/>
                  <a:pt x="73" y="130"/>
                  <a:pt x="73" y="130"/>
                </a:cubicBezTo>
                <a:cubicBezTo>
                  <a:pt x="75" y="130"/>
                  <a:pt x="76" y="129"/>
                  <a:pt x="76" y="127"/>
                </a:cubicBezTo>
                <a:cubicBezTo>
                  <a:pt x="76" y="126"/>
                  <a:pt x="75" y="125"/>
                  <a:pt x="73" y="125"/>
                </a:cubicBezTo>
                <a:close/>
                <a:moveTo>
                  <a:pt x="41" y="125"/>
                </a:moveTo>
                <a:cubicBezTo>
                  <a:pt x="35" y="125"/>
                  <a:pt x="35" y="125"/>
                  <a:pt x="35" y="125"/>
                </a:cubicBezTo>
                <a:cubicBezTo>
                  <a:pt x="34" y="125"/>
                  <a:pt x="33" y="126"/>
                  <a:pt x="33" y="127"/>
                </a:cubicBezTo>
                <a:cubicBezTo>
                  <a:pt x="33" y="129"/>
                  <a:pt x="34" y="130"/>
                  <a:pt x="35" y="130"/>
                </a:cubicBezTo>
                <a:cubicBezTo>
                  <a:pt x="41" y="130"/>
                  <a:pt x="41" y="130"/>
                  <a:pt x="41" y="130"/>
                </a:cubicBezTo>
                <a:cubicBezTo>
                  <a:pt x="42" y="130"/>
                  <a:pt x="43" y="129"/>
                  <a:pt x="43" y="127"/>
                </a:cubicBezTo>
                <a:cubicBezTo>
                  <a:pt x="43" y="126"/>
                  <a:pt x="42" y="125"/>
                  <a:pt x="41" y="12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03" name="Freeform 1301"/>
          <p:cNvSpPr>
            <a:spLocks noEditPoints="1"/>
          </p:cNvSpPr>
          <p:nvPr/>
        </p:nvSpPr>
        <p:spPr bwMode="auto">
          <a:xfrm>
            <a:off x="2562225" y="4081463"/>
            <a:ext cx="392113" cy="550863"/>
          </a:xfrm>
          <a:custGeom>
            <a:avLst/>
            <a:gdLst>
              <a:gd name="T0" fmla="*/ 0 w 115"/>
              <a:gd name="T1" fmla="*/ 0 h 160"/>
              <a:gd name="T2" fmla="*/ 11 w 115"/>
              <a:gd name="T3" fmla="*/ 144 h 160"/>
              <a:gd name="T4" fmla="*/ 32 w 115"/>
              <a:gd name="T5" fmla="*/ 144 h 160"/>
              <a:gd name="T6" fmla="*/ 115 w 115"/>
              <a:gd name="T7" fmla="*/ 134 h 160"/>
              <a:gd name="T8" fmla="*/ 104 w 115"/>
              <a:gd name="T9" fmla="*/ 0 h 160"/>
              <a:gd name="T10" fmla="*/ 5 w 115"/>
              <a:gd name="T11" fmla="*/ 45 h 160"/>
              <a:gd name="T12" fmla="*/ 61 w 115"/>
              <a:gd name="T13" fmla="*/ 94 h 160"/>
              <a:gd name="T14" fmla="*/ 45 w 115"/>
              <a:gd name="T15" fmla="*/ 94 h 160"/>
              <a:gd name="T16" fmla="*/ 32 w 115"/>
              <a:gd name="T17" fmla="*/ 91 h 160"/>
              <a:gd name="T18" fmla="*/ 19 w 115"/>
              <a:gd name="T19" fmla="*/ 94 h 160"/>
              <a:gd name="T20" fmla="*/ 5 w 115"/>
              <a:gd name="T21" fmla="*/ 94 h 160"/>
              <a:gd name="T22" fmla="*/ 5 w 115"/>
              <a:gd name="T23" fmla="*/ 51 h 160"/>
              <a:gd name="T24" fmla="*/ 11 w 115"/>
              <a:gd name="T25" fmla="*/ 53 h 160"/>
              <a:gd name="T26" fmla="*/ 24 w 115"/>
              <a:gd name="T27" fmla="*/ 56 h 160"/>
              <a:gd name="T28" fmla="*/ 37 w 115"/>
              <a:gd name="T29" fmla="*/ 53 h 160"/>
              <a:gd name="T30" fmla="*/ 56 w 115"/>
              <a:gd name="T31" fmla="*/ 51 h 160"/>
              <a:gd name="T32" fmla="*/ 56 w 115"/>
              <a:gd name="T33" fmla="*/ 51 h 160"/>
              <a:gd name="T34" fmla="*/ 75 w 115"/>
              <a:gd name="T35" fmla="*/ 53 h 160"/>
              <a:gd name="T36" fmla="*/ 78 w 115"/>
              <a:gd name="T37" fmla="*/ 61 h 160"/>
              <a:gd name="T38" fmla="*/ 80 w 115"/>
              <a:gd name="T39" fmla="*/ 80 h 160"/>
              <a:gd name="T40" fmla="*/ 67 w 115"/>
              <a:gd name="T41" fmla="*/ 94 h 160"/>
              <a:gd name="T42" fmla="*/ 21 w 115"/>
              <a:gd name="T43" fmla="*/ 146 h 160"/>
              <a:gd name="T44" fmla="*/ 27 w 115"/>
              <a:gd name="T45" fmla="*/ 150 h 160"/>
              <a:gd name="T46" fmla="*/ 5 w 115"/>
              <a:gd name="T47" fmla="*/ 99 h 160"/>
              <a:gd name="T48" fmla="*/ 86 w 115"/>
              <a:gd name="T49" fmla="*/ 139 h 160"/>
              <a:gd name="T50" fmla="*/ 94 w 115"/>
              <a:gd name="T51" fmla="*/ 5 h 160"/>
              <a:gd name="T52" fmla="*/ 86 w 115"/>
              <a:gd name="T53" fmla="*/ 139 h 160"/>
              <a:gd name="T54" fmla="*/ 110 w 115"/>
              <a:gd name="T55" fmla="*/ 51 h 160"/>
              <a:gd name="T56" fmla="*/ 104 w 115"/>
              <a:gd name="T57" fmla="*/ 51 h 160"/>
              <a:gd name="T58" fmla="*/ 104 w 115"/>
              <a:gd name="T59" fmla="*/ 139 h 160"/>
              <a:gd name="T60" fmla="*/ 110 w 115"/>
              <a:gd name="T61" fmla="*/ 134 h 160"/>
              <a:gd name="T62" fmla="*/ 110 w 115"/>
              <a:gd name="T63" fmla="*/ 11 h 160"/>
              <a:gd name="T64" fmla="*/ 19 w 115"/>
              <a:gd name="T65" fmla="*/ 61 h 160"/>
              <a:gd name="T66" fmla="*/ 32 w 115"/>
              <a:gd name="T67" fmla="*/ 59 h 160"/>
              <a:gd name="T68" fmla="*/ 32 w 115"/>
              <a:gd name="T69" fmla="*/ 59 h 160"/>
              <a:gd name="T70" fmla="*/ 45 w 115"/>
              <a:gd name="T71" fmla="*/ 61 h 160"/>
              <a:gd name="T72" fmla="*/ 64 w 115"/>
              <a:gd name="T73" fmla="*/ 64 h 160"/>
              <a:gd name="T74" fmla="*/ 11 w 115"/>
              <a:gd name="T75" fmla="*/ 69 h 160"/>
              <a:gd name="T76" fmla="*/ 24 w 115"/>
              <a:gd name="T77" fmla="*/ 67 h 160"/>
              <a:gd name="T78" fmla="*/ 24 w 115"/>
              <a:gd name="T79" fmla="*/ 67 h 160"/>
              <a:gd name="T80" fmla="*/ 5 w 115"/>
              <a:gd name="T81" fmla="*/ 86 h 160"/>
              <a:gd name="T82" fmla="*/ 24 w 115"/>
              <a:gd name="T83" fmla="*/ 88 h 160"/>
              <a:gd name="T84" fmla="*/ 19 w 115"/>
              <a:gd name="T85" fmla="*/ 78 h 160"/>
              <a:gd name="T86" fmla="*/ 32 w 115"/>
              <a:gd name="T87" fmla="*/ 75 h 160"/>
              <a:gd name="T88" fmla="*/ 32 w 115"/>
              <a:gd name="T89" fmla="*/ 75 h 160"/>
              <a:gd name="T90" fmla="*/ 37 w 115"/>
              <a:gd name="T91" fmla="*/ 69 h 160"/>
              <a:gd name="T92" fmla="*/ 56 w 115"/>
              <a:gd name="T93" fmla="*/ 72 h 160"/>
              <a:gd name="T94" fmla="*/ 43 w 115"/>
              <a:gd name="T95" fmla="*/ 86 h 160"/>
              <a:gd name="T96" fmla="*/ 56 w 115"/>
              <a:gd name="T97" fmla="*/ 83 h 160"/>
              <a:gd name="T98" fmla="*/ 56 w 115"/>
              <a:gd name="T99" fmla="*/ 83 h 160"/>
              <a:gd name="T100" fmla="*/ 45 w 115"/>
              <a:gd name="T101" fmla="*/ 78 h 160"/>
              <a:gd name="T102" fmla="*/ 64 w 115"/>
              <a:gd name="T103" fmla="*/ 80 h 160"/>
              <a:gd name="T104" fmla="*/ 75 w 115"/>
              <a:gd name="T105" fmla="*/ 69 h 160"/>
              <a:gd name="T106" fmla="*/ 72 w 115"/>
              <a:gd name="T107" fmla="*/ 83 h 160"/>
              <a:gd name="T108" fmla="*/ 72 w 115"/>
              <a:gd name="T109" fmla="*/ 83 h 160"/>
              <a:gd name="T110" fmla="*/ 102 w 115"/>
              <a:gd name="T111" fmla="*/ 69 h 160"/>
              <a:gd name="T112" fmla="*/ 104 w 115"/>
              <a:gd name="T113" fmla="*/ 88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15" h="160">
                <a:moveTo>
                  <a:pt x="104" y="0"/>
                </a:moveTo>
                <a:cubicBezTo>
                  <a:pt x="99" y="0"/>
                  <a:pt x="99" y="0"/>
                  <a:pt x="99" y="0"/>
                </a:cubicBezTo>
                <a:cubicBezTo>
                  <a:pt x="80" y="0"/>
                  <a:pt x="80" y="0"/>
                  <a:pt x="8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45"/>
                  <a:pt x="0" y="45"/>
                  <a:pt x="0" y="45"/>
                </a:cubicBezTo>
                <a:cubicBezTo>
                  <a:pt x="0" y="99"/>
                  <a:pt x="0" y="99"/>
                  <a:pt x="0" y="99"/>
                </a:cubicBezTo>
                <a:cubicBezTo>
                  <a:pt x="0" y="144"/>
                  <a:pt x="0" y="144"/>
                  <a:pt x="0" y="144"/>
                </a:cubicBezTo>
                <a:cubicBezTo>
                  <a:pt x="11" y="144"/>
                  <a:pt x="11" y="144"/>
                  <a:pt x="11" y="144"/>
                </a:cubicBezTo>
                <a:cubicBezTo>
                  <a:pt x="11" y="160"/>
                  <a:pt x="11" y="160"/>
                  <a:pt x="11" y="160"/>
                </a:cubicBezTo>
                <a:cubicBezTo>
                  <a:pt x="21" y="153"/>
                  <a:pt x="21" y="153"/>
                  <a:pt x="21" y="153"/>
                </a:cubicBezTo>
                <a:cubicBezTo>
                  <a:pt x="32" y="160"/>
                  <a:pt x="32" y="160"/>
                  <a:pt x="32" y="160"/>
                </a:cubicBezTo>
                <a:cubicBezTo>
                  <a:pt x="32" y="144"/>
                  <a:pt x="32" y="144"/>
                  <a:pt x="32" y="144"/>
                </a:cubicBezTo>
                <a:cubicBezTo>
                  <a:pt x="80" y="144"/>
                  <a:pt x="80" y="144"/>
                  <a:pt x="80" y="144"/>
                </a:cubicBezTo>
                <a:cubicBezTo>
                  <a:pt x="99" y="144"/>
                  <a:pt x="99" y="144"/>
                  <a:pt x="99" y="144"/>
                </a:cubicBezTo>
                <a:cubicBezTo>
                  <a:pt x="104" y="144"/>
                  <a:pt x="104" y="144"/>
                  <a:pt x="104" y="144"/>
                </a:cubicBezTo>
                <a:cubicBezTo>
                  <a:pt x="110" y="144"/>
                  <a:pt x="115" y="140"/>
                  <a:pt x="115" y="134"/>
                </a:cubicBezTo>
                <a:cubicBezTo>
                  <a:pt x="115" y="99"/>
                  <a:pt x="115" y="99"/>
                  <a:pt x="115" y="99"/>
                </a:cubicBezTo>
                <a:cubicBezTo>
                  <a:pt x="115" y="45"/>
                  <a:pt x="115" y="45"/>
                  <a:pt x="115" y="45"/>
                </a:cubicBezTo>
                <a:cubicBezTo>
                  <a:pt x="115" y="11"/>
                  <a:pt x="115" y="11"/>
                  <a:pt x="115" y="11"/>
                </a:cubicBezTo>
                <a:cubicBezTo>
                  <a:pt x="115" y="5"/>
                  <a:pt x="110" y="0"/>
                  <a:pt x="104" y="0"/>
                </a:cubicBezTo>
                <a:close/>
                <a:moveTo>
                  <a:pt x="5" y="5"/>
                </a:moveTo>
                <a:cubicBezTo>
                  <a:pt x="80" y="5"/>
                  <a:pt x="80" y="5"/>
                  <a:pt x="80" y="5"/>
                </a:cubicBezTo>
                <a:cubicBezTo>
                  <a:pt x="80" y="45"/>
                  <a:pt x="80" y="45"/>
                  <a:pt x="80" y="45"/>
                </a:cubicBezTo>
                <a:cubicBezTo>
                  <a:pt x="5" y="45"/>
                  <a:pt x="5" y="45"/>
                  <a:pt x="5" y="45"/>
                </a:cubicBezTo>
                <a:lnTo>
                  <a:pt x="5" y="5"/>
                </a:lnTo>
                <a:close/>
                <a:moveTo>
                  <a:pt x="64" y="91"/>
                </a:moveTo>
                <a:cubicBezTo>
                  <a:pt x="63" y="91"/>
                  <a:pt x="61" y="92"/>
                  <a:pt x="61" y="94"/>
                </a:cubicBezTo>
                <a:cubicBezTo>
                  <a:pt x="61" y="94"/>
                  <a:pt x="61" y="94"/>
                  <a:pt x="61" y="94"/>
                </a:cubicBezTo>
                <a:cubicBezTo>
                  <a:pt x="51" y="94"/>
                  <a:pt x="51" y="94"/>
                  <a:pt x="51" y="94"/>
                </a:cubicBezTo>
                <a:cubicBezTo>
                  <a:pt x="51" y="94"/>
                  <a:pt x="51" y="94"/>
                  <a:pt x="51" y="94"/>
                </a:cubicBezTo>
                <a:cubicBezTo>
                  <a:pt x="51" y="92"/>
                  <a:pt x="50" y="91"/>
                  <a:pt x="48" y="91"/>
                </a:cubicBezTo>
                <a:cubicBezTo>
                  <a:pt x="47" y="91"/>
                  <a:pt x="45" y="92"/>
                  <a:pt x="45" y="94"/>
                </a:cubicBezTo>
                <a:cubicBezTo>
                  <a:pt x="45" y="94"/>
                  <a:pt x="45" y="94"/>
                  <a:pt x="45" y="94"/>
                </a:cubicBezTo>
                <a:cubicBezTo>
                  <a:pt x="35" y="94"/>
                  <a:pt x="35" y="94"/>
                  <a:pt x="35" y="94"/>
                </a:cubicBezTo>
                <a:cubicBezTo>
                  <a:pt x="35" y="94"/>
                  <a:pt x="35" y="94"/>
                  <a:pt x="35" y="94"/>
                </a:cubicBezTo>
                <a:cubicBezTo>
                  <a:pt x="35" y="92"/>
                  <a:pt x="34" y="91"/>
                  <a:pt x="32" y="91"/>
                </a:cubicBezTo>
                <a:cubicBezTo>
                  <a:pt x="31" y="91"/>
                  <a:pt x="29" y="92"/>
                  <a:pt x="29" y="94"/>
                </a:cubicBezTo>
                <a:cubicBezTo>
                  <a:pt x="29" y="94"/>
                  <a:pt x="29" y="94"/>
                  <a:pt x="29" y="94"/>
                </a:cubicBezTo>
                <a:cubicBezTo>
                  <a:pt x="19" y="94"/>
                  <a:pt x="19" y="94"/>
                  <a:pt x="19" y="94"/>
                </a:cubicBezTo>
                <a:cubicBezTo>
                  <a:pt x="19" y="94"/>
                  <a:pt x="19" y="94"/>
                  <a:pt x="19" y="94"/>
                </a:cubicBezTo>
                <a:cubicBezTo>
                  <a:pt x="19" y="92"/>
                  <a:pt x="18" y="91"/>
                  <a:pt x="16" y="91"/>
                </a:cubicBezTo>
                <a:cubicBezTo>
                  <a:pt x="15" y="91"/>
                  <a:pt x="13" y="92"/>
                  <a:pt x="13" y="94"/>
                </a:cubicBezTo>
                <a:cubicBezTo>
                  <a:pt x="13" y="94"/>
                  <a:pt x="13" y="94"/>
                  <a:pt x="13" y="94"/>
                </a:cubicBezTo>
                <a:cubicBezTo>
                  <a:pt x="5" y="94"/>
                  <a:pt x="5" y="94"/>
                  <a:pt x="5" y="94"/>
                </a:cubicBezTo>
                <a:cubicBezTo>
                  <a:pt x="5" y="86"/>
                  <a:pt x="5" y="86"/>
                  <a:pt x="5" y="86"/>
                </a:cubicBezTo>
                <a:cubicBezTo>
                  <a:pt x="5" y="69"/>
                  <a:pt x="5" y="69"/>
                  <a:pt x="5" y="69"/>
                </a:cubicBezTo>
                <a:cubicBezTo>
                  <a:pt x="5" y="53"/>
                  <a:pt x="5" y="53"/>
                  <a:pt x="5" y="53"/>
                </a:cubicBezTo>
                <a:cubicBezTo>
                  <a:pt x="5" y="51"/>
                  <a:pt x="5" y="51"/>
                  <a:pt x="5" y="51"/>
                </a:cubicBezTo>
                <a:cubicBezTo>
                  <a:pt x="8" y="51"/>
                  <a:pt x="8" y="51"/>
                  <a:pt x="8" y="51"/>
                </a:cubicBezTo>
                <a:cubicBezTo>
                  <a:pt x="6" y="51"/>
                  <a:pt x="5" y="52"/>
                  <a:pt x="5" y="53"/>
                </a:cubicBezTo>
                <a:cubicBezTo>
                  <a:pt x="5" y="55"/>
                  <a:pt x="7" y="56"/>
                  <a:pt x="8" y="56"/>
                </a:cubicBezTo>
                <a:cubicBezTo>
                  <a:pt x="9" y="56"/>
                  <a:pt x="11" y="55"/>
                  <a:pt x="11" y="53"/>
                </a:cubicBezTo>
                <a:cubicBezTo>
                  <a:pt x="11" y="52"/>
                  <a:pt x="10" y="51"/>
                  <a:pt x="8" y="51"/>
                </a:cubicBezTo>
                <a:cubicBezTo>
                  <a:pt x="24" y="51"/>
                  <a:pt x="24" y="51"/>
                  <a:pt x="24" y="51"/>
                </a:cubicBezTo>
                <a:cubicBezTo>
                  <a:pt x="23" y="51"/>
                  <a:pt x="21" y="52"/>
                  <a:pt x="21" y="53"/>
                </a:cubicBezTo>
                <a:cubicBezTo>
                  <a:pt x="21" y="55"/>
                  <a:pt x="23" y="56"/>
                  <a:pt x="24" y="56"/>
                </a:cubicBezTo>
                <a:cubicBezTo>
                  <a:pt x="26" y="56"/>
                  <a:pt x="27" y="55"/>
                  <a:pt x="27" y="53"/>
                </a:cubicBezTo>
                <a:cubicBezTo>
                  <a:pt x="27" y="52"/>
                  <a:pt x="26" y="51"/>
                  <a:pt x="24" y="51"/>
                </a:cubicBezTo>
                <a:cubicBezTo>
                  <a:pt x="40" y="51"/>
                  <a:pt x="40" y="51"/>
                  <a:pt x="40" y="51"/>
                </a:cubicBezTo>
                <a:cubicBezTo>
                  <a:pt x="39" y="51"/>
                  <a:pt x="37" y="52"/>
                  <a:pt x="37" y="53"/>
                </a:cubicBezTo>
                <a:cubicBezTo>
                  <a:pt x="37" y="55"/>
                  <a:pt x="39" y="56"/>
                  <a:pt x="40" y="56"/>
                </a:cubicBezTo>
                <a:cubicBezTo>
                  <a:pt x="42" y="56"/>
                  <a:pt x="43" y="55"/>
                  <a:pt x="43" y="53"/>
                </a:cubicBezTo>
                <a:cubicBezTo>
                  <a:pt x="43" y="52"/>
                  <a:pt x="42" y="51"/>
                  <a:pt x="40" y="51"/>
                </a:cubicBezTo>
                <a:cubicBezTo>
                  <a:pt x="56" y="51"/>
                  <a:pt x="56" y="51"/>
                  <a:pt x="56" y="51"/>
                </a:cubicBezTo>
                <a:cubicBezTo>
                  <a:pt x="55" y="51"/>
                  <a:pt x="53" y="52"/>
                  <a:pt x="53" y="53"/>
                </a:cubicBezTo>
                <a:cubicBezTo>
                  <a:pt x="53" y="55"/>
                  <a:pt x="55" y="56"/>
                  <a:pt x="56" y="56"/>
                </a:cubicBezTo>
                <a:cubicBezTo>
                  <a:pt x="58" y="56"/>
                  <a:pt x="59" y="55"/>
                  <a:pt x="59" y="53"/>
                </a:cubicBezTo>
                <a:cubicBezTo>
                  <a:pt x="59" y="52"/>
                  <a:pt x="58" y="51"/>
                  <a:pt x="56" y="51"/>
                </a:cubicBezTo>
                <a:cubicBezTo>
                  <a:pt x="72" y="51"/>
                  <a:pt x="72" y="51"/>
                  <a:pt x="72" y="51"/>
                </a:cubicBezTo>
                <a:cubicBezTo>
                  <a:pt x="71" y="51"/>
                  <a:pt x="69" y="52"/>
                  <a:pt x="69" y="53"/>
                </a:cubicBezTo>
                <a:cubicBezTo>
                  <a:pt x="69" y="55"/>
                  <a:pt x="71" y="56"/>
                  <a:pt x="72" y="56"/>
                </a:cubicBezTo>
                <a:cubicBezTo>
                  <a:pt x="74" y="56"/>
                  <a:pt x="75" y="55"/>
                  <a:pt x="75" y="53"/>
                </a:cubicBezTo>
                <a:cubicBezTo>
                  <a:pt x="75" y="52"/>
                  <a:pt x="74" y="51"/>
                  <a:pt x="72" y="51"/>
                </a:cubicBezTo>
                <a:cubicBezTo>
                  <a:pt x="80" y="51"/>
                  <a:pt x="80" y="51"/>
                  <a:pt x="80" y="51"/>
                </a:cubicBezTo>
                <a:cubicBezTo>
                  <a:pt x="80" y="59"/>
                  <a:pt x="80" y="59"/>
                  <a:pt x="80" y="59"/>
                </a:cubicBezTo>
                <a:cubicBezTo>
                  <a:pt x="79" y="59"/>
                  <a:pt x="78" y="60"/>
                  <a:pt x="78" y="61"/>
                </a:cubicBezTo>
                <a:cubicBezTo>
                  <a:pt x="78" y="63"/>
                  <a:pt x="79" y="64"/>
                  <a:pt x="80" y="64"/>
                </a:cubicBezTo>
                <a:cubicBezTo>
                  <a:pt x="80" y="75"/>
                  <a:pt x="80" y="75"/>
                  <a:pt x="80" y="75"/>
                </a:cubicBezTo>
                <a:cubicBezTo>
                  <a:pt x="79" y="75"/>
                  <a:pt x="78" y="76"/>
                  <a:pt x="78" y="78"/>
                </a:cubicBezTo>
                <a:cubicBezTo>
                  <a:pt x="78" y="79"/>
                  <a:pt x="79" y="80"/>
                  <a:pt x="80" y="80"/>
                </a:cubicBezTo>
                <a:cubicBezTo>
                  <a:pt x="80" y="91"/>
                  <a:pt x="80" y="91"/>
                  <a:pt x="80" y="91"/>
                </a:cubicBezTo>
                <a:cubicBezTo>
                  <a:pt x="79" y="91"/>
                  <a:pt x="78" y="92"/>
                  <a:pt x="78" y="94"/>
                </a:cubicBezTo>
                <a:cubicBezTo>
                  <a:pt x="78" y="94"/>
                  <a:pt x="78" y="94"/>
                  <a:pt x="78" y="94"/>
                </a:cubicBezTo>
                <a:cubicBezTo>
                  <a:pt x="67" y="94"/>
                  <a:pt x="67" y="94"/>
                  <a:pt x="67" y="94"/>
                </a:cubicBezTo>
                <a:cubicBezTo>
                  <a:pt x="67" y="94"/>
                  <a:pt x="67" y="94"/>
                  <a:pt x="67" y="94"/>
                </a:cubicBezTo>
                <a:cubicBezTo>
                  <a:pt x="67" y="92"/>
                  <a:pt x="66" y="91"/>
                  <a:pt x="64" y="91"/>
                </a:cubicBezTo>
                <a:close/>
                <a:moveTo>
                  <a:pt x="27" y="150"/>
                </a:moveTo>
                <a:cubicBezTo>
                  <a:pt x="21" y="146"/>
                  <a:pt x="21" y="146"/>
                  <a:pt x="21" y="146"/>
                </a:cubicBezTo>
                <a:cubicBezTo>
                  <a:pt x="16" y="150"/>
                  <a:pt x="16" y="150"/>
                  <a:pt x="16" y="150"/>
                </a:cubicBezTo>
                <a:cubicBezTo>
                  <a:pt x="16" y="144"/>
                  <a:pt x="16" y="144"/>
                  <a:pt x="16" y="144"/>
                </a:cubicBezTo>
                <a:cubicBezTo>
                  <a:pt x="27" y="144"/>
                  <a:pt x="27" y="144"/>
                  <a:pt x="27" y="144"/>
                </a:cubicBezTo>
                <a:lnTo>
                  <a:pt x="27" y="150"/>
                </a:lnTo>
                <a:close/>
                <a:moveTo>
                  <a:pt x="32" y="139"/>
                </a:moveTo>
                <a:cubicBezTo>
                  <a:pt x="11" y="139"/>
                  <a:pt x="11" y="139"/>
                  <a:pt x="11" y="139"/>
                </a:cubicBezTo>
                <a:cubicBezTo>
                  <a:pt x="5" y="139"/>
                  <a:pt x="5" y="139"/>
                  <a:pt x="5" y="139"/>
                </a:cubicBezTo>
                <a:cubicBezTo>
                  <a:pt x="5" y="99"/>
                  <a:pt x="5" y="99"/>
                  <a:pt x="5" y="99"/>
                </a:cubicBezTo>
                <a:cubicBezTo>
                  <a:pt x="80" y="99"/>
                  <a:pt x="80" y="99"/>
                  <a:pt x="80" y="99"/>
                </a:cubicBezTo>
                <a:cubicBezTo>
                  <a:pt x="80" y="139"/>
                  <a:pt x="80" y="139"/>
                  <a:pt x="80" y="139"/>
                </a:cubicBezTo>
                <a:lnTo>
                  <a:pt x="32" y="139"/>
                </a:lnTo>
                <a:close/>
                <a:moveTo>
                  <a:pt x="86" y="139"/>
                </a:moveTo>
                <a:cubicBezTo>
                  <a:pt x="86" y="99"/>
                  <a:pt x="86" y="99"/>
                  <a:pt x="86" y="99"/>
                </a:cubicBezTo>
                <a:cubicBezTo>
                  <a:pt x="86" y="45"/>
                  <a:pt x="86" y="45"/>
                  <a:pt x="86" y="45"/>
                </a:cubicBezTo>
                <a:cubicBezTo>
                  <a:pt x="86" y="5"/>
                  <a:pt x="86" y="5"/>
                  <a:pt x="86" y="5"/>
                </a:cubicBezTo>
                <a:cubicBezTo>
                  <a:pt x="94" y="5"/>
                  <a:pt x="94" y="5"/>
                  <a:pt x="94" y="5"/>
                </a:cubicBezTo>
                <a:cubicBezTo>
                  <a:pt x="94" y="45"/>
                  <a:pt x="94" y="45"/>
                  <a:pt x="94" y="45"/>
                </a:cubicBezTo>
                <a:cubicBezTo>
                  <a:pt x="94" y="99"/>
                  <a:pt x="94" y="99"/>
                  <a:pt x="94" y="99"/>
                </a:cubicBezTo>
                <a:cubicBezTo>
                  <a:pt x="94" y="139"/>
                  <a:pt x="94" y="139"/>
                  <a:pt x="94" y="139"/>
                </a:cubicBezTo>
                <a:lnTo>
                  <a:pt x="86" y="139"/>
                </a:lnTo>
                <a:close/>
                <a:moveTo>
                  <a:pt x="104" y="56"/>
                </a:moveTo>
                <a:cubicBezTo>
                  <a:pt x="106" y="56"/>
                  <a:pt x="107" y="55"/>
                  <a:pt x="107" y="53"/>
                </a:cubicBezTo>
                <a:cubicBezTo>
                  <a:pt x="107" y="52"/>
                  <a:pt x="106" y="51"/>
                  <a:pt x="104" y="51"/>
                </a:cubicBezTo>
                <a:cubicBezTo>
                  <a:pt x="110" y="51"/>
                  <a:pt x="110" y="51"/>
                  <a:pt x="110" y="51"/>
                </a:cubicBezTo>
                <a:cubicBezTo>
                  <a:pt x="110" y="94"/>
                  <a:pt x="110" y="94"/>
                  <a:pt x="110" y="94"/>
                </a:cubicBezTo>
                <a:cubicBezTo>
                  <a:pt x="99" y="94"/>
                  <a:pt x="99" y="94"/>
                  <a:pt x="99" y="94"/>
                </a:cubicBezTo>
                <a:cubicBezTo>
                  <a:pt x="99" y="51"/>
                  <a:pt x="99" y="51"/>
                  <a:pt x="99" y="51"/>
                </a:cubicBezTo>
                <a:cubicBezTo>
                  <a:pt x="104" y="51"/>
                  <a:pt x="104" y="51"/>
                  <a:pt x="104" y="51"/>
                </a:cubicBezTo>
                <a:cubicBezTo>
                  <a:pt x="103" y="51"/>
                  <a:pt x="102" y="52"/>
                  <a:pt x="102" y="53"/>
                </a:cubicBezTo>
                <a:cubicBezTo>
                  <a:pt x="102" y="55"/>
                  <a:pt x="103" y="56"/>
                  <a:pt x="104" y="56"/>
                </a:cubicBezTo>
                <a:close/>
                <a:moveTo>
                  <a:pt x="110" y="134"/>
                </a:moveTo>
                <a:cubicBezTo>
                  <a:pt x="110" y="137"/>
                  <a:pt x="107" y="139"/>
                  <a:pt x="104" y="139"/>
                </a:cubicBezTo>
                <a:cubicBezTo>
                  <a:pt x="99" y="139"/>
                  <a:pt x="99" y="139"/>
                  <a:pt x="99" y="139"/>
                </a:cubicBezTo>
                <a:cubicBezTo>
                  <a:pt x="99" y="99"/>
                  <a:pt x="99" y="99"/>
                  <a:pt x="99" y="99"/>
                </a:cubicBezTo>
                <a:cubicBezTo>
                  <a:pt x="110" y="99"/>
                  <a:pt x="110" y="99"/>
                  <a:pt x="110" y="99"/>
                </a:cubicBezTo>
                <a:lnTo>
                  <a:pt x="110" y="134"/>
                </a:lnTo>
                <a:close/>
                <a:moveTo>
                  <a:pt x="99" y="45"/>
                </a:moveTo>
                <a:cubicBezTo>
                  <a:pt x="99" y="5"/>
                  <a:pt x="99" y="5"/>
                  <a:pt x="99" y="5"/>
                </a:cubicBezTo>
                <a:cubicBezTo>
                  <a:pt x="104" y="5"/>
                  <a:pt x="104" y="5"/>
                  <a:pt x="104" y="5"/>
                </a:cubicBezTo>
                <a:cubicBezTo>
                  <a:pt x="107" y="5"/>
                  <a:pt x="110" y="8"/>
                  <a:pt x="110" y="11"/>
                </a:cubicBezTo>
                <a:cubicBezTo>
                  <a:pt x="110" y="45"/>
                  <a:pt x="110" y="45"/>
                  <a:pt x="110" y="45"/>
                </a:cubicBezTo>
                <a:lnTo>
                  <a:pt x="99" y="45"/>
                </a:lnTo>
                <a:close/>
                <a:moveTo>
                  <a:pt x="16" y="59"/>
                </a:moveTo>
                <a:cubicBezTo>
                  <a:pt x="18" y="59"/>
                  <a:pt x="19" y="60"/>
                  <a:pt x="19" y="61"/>
                </a:cubicBezTo>
                <a:cubicBezTo>
                  <a:pt x="19" y="63"/>
                  <a:pt x="18" y="64"/>
                  <a:pt x="16" y="64"/>
                </a:cubicBezTo>
                <a:cubicBezTo>
                  <a:pt x="15" y="64"/>
                  <a:pt x="13" y="63"/>
                  <a:pt x="13" y="61"/>
                </a:cubicBezTo>
                <a:cubicBezTo>
                  <a:pt x="13" y="60"/>
                  <a:pt x="15" y="59"/>
                  <a:pt x="16" y="59"/>
                </a:cubicBezTo>
                <a:close/>
                <a:moveTo>
                  <a:pt x="32" y="59"/>
                </a:moveTo>
                <a:cubicBezTo>
                  <a:pt x="34" y="59"/>
                  <a:pt x="35" y="60"/>
                  <a:pt x="35" y="61"/>
                </a:cubicBezTo>
                <a:cubicBezTo>
                  <a:pt x="35" y="63"/>
                  <a:pt x="34" y="64"/>
                  <a:pt x="32" y="64"/>
                </a:cubicBezTo>
                <a:cubicBezTo>
                  <a:pt x="31" y="64"/>
                  <a:pt x="29" y="63"/>
                  <a:pt x="29" y="61"/>
                </a:cubicBezTo>
                <a:cubicBezTo>
                  <a:pt x="29" y="60"/>
                  <a:pt x="31" y="59"/>
                  <a:pt x="32" y="59"/>
                </a:cubicBezTo>
                <a:close/>
                <a:moveTo>
                  <a:pt x="48" y="59"/>
                </a:moveTo>
                <a:cubicBezTo>
                  <a:pt x="50" y="59"/>
                  <a:pt x="51" y="60"/>
                  <a:pt x="51" y="61"/>
                </a:cubicBezTo>
                <a:cubicBezTo>
                  <a:pt x="51" y="63"/>
                  <a:pt x="50" y="64"/>
                  <a:pt x="48" y="64"/>
                </a:cubicBezTo>
                <a:cubicBezTo>
                  <a:pt x="47" y="64"/>
                  <a:pt x="45" y="63"/>
                  <a:pt x="45" y="61"/>
                </a:cubicBezTo>
                <a:cubicBezTo>
                  <a:pt x="45" y="60"/>
                  <a:pt x="47" y="59"/>
                  <a:pt x="48" y="59"/>
                </a:cubicBezTo>
                <a:close/>
                <a:moveTo>
                  <a:pt x="64" y="59"/>
                </a:moveTo>
                <a:cubicBezTo>
                  <a:pt x="66" y="59"/>
                  <a:pt x="67" y="60"/>
                  <a:pt x="67" y="61"/>
                </a:cubicBezTo>
                <a:cubicBezTo>
                  <a:pt x="67" y="63"/>
                  <a:pt x="66" y="64"/>
                  <a:pt x="64" y="64"/>
                </a:cubicBezTo>
                <a:cubicBezTo>
                  <a:pt x="63" y="64"/>
                  <a:pt x="61" y="63"/>
                  <a:pt x="61" y="61"/>
                </a:cubicBezTo>
                <a:cubicBezTo>
                  <a:pt x="61" y="60"/>
                  <a:pt x="63" y="59"/>
                  <a:pt x="64" y="59"/>
                </a:cubicBezTo>
                <a:close/>
                <a:moveTo>
                  <a:pt x="8" y="67"/>
                </a:moveTo>
                <a:cubicBezTo>
                  <a:pt x="9" y="67"/>
                  <a:pt x="11" y="68"/>
                  <a:pt x="11" y="69"/>
                </a:cubicBezTo>
                <a:cubicBezTo>
                  <a:pt x="11" y="71"/>
                  <a:pt x="9" y="72"/>
                  <a:pt x="8" y="72"/>
                </a:cubicBezTo>
                <a:cubicBezTo>
                  <a:pt x="7" y="72"/>
                  <a:pt x="5" y="71"/>
                  <a:pt x="5" y="69"/>
                </a:cubicBezTo>
                <a:cubicBezTo>
                  <a:pt x="5" y="68"/>
                  <a:pt x="7" y="67"/>
                  <a:pt x="8" y="67"/>
                </a:cubicBezTo>
                <a:close/>
                <a:moveTo>
                  <a:pt x="24" y="67"/>
                </a:moveTo>
                <a:cubicBezTo>
                  <a:pt x="26" y="67"/>
                  <a:pt x="27" y="68"/>
                  <a:pt x="27" y="69"/>
                </a:cubicBezTo>
                <a:cubicBezTo>
                  <a:pt x="27" y="71"/>
                  <a:pt x="26" y="72"/>
                  <a:pt x="24" y="72"/>
                </a:cubicBezTo>
                <a:cubicBezTo>
                  <a:pt x="23" y="72"/>
                  <a:pt x="21" y="71"/>
                  <a:pt x="21" y="69"/>
                </a:cubicBezTo>
                <a:cubicBezTo>
                  <a:pt x="21" y="68"/>
                  <a:pt x="23" y="67"/>
                  <a:pt x="24" y="67"/>
                </a:cubicBezTo>
                <a:close/>
                <a:moveTo>
                  <a:pt x="8" y="83"/>
                </a:moveTo>
                <a:cubicBezTo>
                  <a:pt x="9" y="83"/>
                  <a:pt x="11" y="84"/>
                  <a:pt x="11" y="86"/>
                </a:cubicBezTo>
                <a:cubicBezTo>
                  <a:pt x="11" y="87"/>
                  <a:pt x="9" y="88"/>
                  <a:pt x="8" y="88"/>
                </a:cubicBezTo>
                <a:cubicBezTo>
                  <a:pt x="7" y="88"/>
                  <a:pt x="5" y="87"/>
                  <a:pt x="5" y="86"/>
                </a:cubicBezTo>
                <a:cubicBezTo>
                  <a:pt x="5" y="84"/>
                  <a:pt x="7" y="83"/>
                  <a:pt x="8" y="83"/>
                </a:cubicBezTo>
                <a:close/>
                <a:moveTo>
                  <a:pt x="24" y="83"/>
                </a:moveTo>
                <a:cubicBezTo>
                  <a:pt x="26" y="83"/>
                  <a:pt x="27" y="84"/>
                  <a:pt x="27" y="86"/>
                </a:cubicBezTo>
                <a:cubicBezTo>
                  <a:pt x="27" y="87"/>
                  <a:pt x="26" y="88"/>
                  <a:pt x="24" y="88"/>
                </a:cubicBezTo>
                <a:cubicBezTo>
                  <a:pt x="23" y="88"/>
                  <a:pt x="21" y="87"/>
                  <a:pt x="21" y="86"/>
                </a:cubicBezTo>
                <a:cubicBezTo>
                  <a:pt x="21" y="84"/>
                  <a:pt x="23" y="83"/>
                  <a:pt x="24" y="83"/>
                </a:cubicBezTo>
                <a:close/>
                <a:moveTo>
                  <a:pt x="16" y="75"/>
                </a:moveTo>
                <a:cubicBezTo>
                  <a:pt x="18" y="75"/>
                  <a:pt x="19" y="76"/>
                  <a:pt x="19" y="78"/>
                </a:cubicBezTo>
                <a:cubicBezTo>
                  <a:pt x="19" y="79"/>
                  <a:pt x="18" y="80"/>
                  <a:pt x="16" y="80"/>
                </a:cubicBezTo>
                <a:cubicBezTo>
                  <a:pt x="15" y="80"/>
                  <a:pt x="13" y="79"/>
                  <a:pt x="13" y="78"/>
                </a:cubicBezTo>
                <a:cubicBezTo>
                  <a:pt x="13" y="76"/>
                  <a:pt x="15" y="75"/>
                  <a:pt x="16" y="75"/>
                </a:cubicBezTo>
                <a:close/>
                <a:moveTo>
                  <a:pt x="32" y="75"/>
                </a:moveTo>
                <a:cubicBezTo>
                  <a:pt x="34" y="75"/>
                  <a:pt x="35" y="76"/>
                  <a:pt x="35" y="78"/>
                </a:cubicBezTo>
                <a:cubicBezTo>
                  <a:pt x="35" y="79"/>
                  <a:pt x="34" y="80"/>
                  <a:pt x="32" y="80"/>
                </a:cubicBezTo>
                <a:cubicBezTo>
                  <a:pt x="31" y="80"/>
                  <a:pt x="29" y="79"/>
                  <a:pt x="29" y="78"/>
                </a:cubicBezTo>
                <a:cubicBezTo>
                  <a:pt x="29" y="76"/>
                  <a:pt x="31" y="75"/>
                  <a:pt x="32" y="75"/>
                </a:cubicBezTo>
                <a:close/>
                <a:moveTo>
                  <a:pt x="40" y="67"/>
                </a:moveTo>
                <a:cubicBezTo>
                  <a:pt x="42" y="67"/>
                  <a:pt x="43" y="68"/>
                  <a:pt x="43" y="69"/>
                </a:cubicBezTo>
                <a:cubicBezTo>
                  <a:pt x="43" y="71"/>
                  <a:pt x="42" y="72"/>
                  <a:pt x="40" y="72"/>
                </a:cubicBezTo>
                <a:cubicBezTo>
                  <a:pt x="39" y="72"/>
                  <a:pt x="37" y="71"/>
                  <a:pt x="37" y="69"/>
                </a:cubicBezTo>
                <a:cubicBezTo>
                  <a:pt x="37" y="68"/>
                  <a:pt x="39" y="67"/>
                  <a:pt x="40" y="67"/>
                </a:cubicBezTo>
                <a:close/>
                <a:moveTo>
                  <a:pt x="56" y="67"/>
                </a:moveTo>
                <a:cubicBezTo>
                  <a:pt x="58" y="67"/>
                  <a:pt x="59" y="68"/>
                  <a:pt x="59" y="69"/>
                </a:cubicBezTo>
                <a:cubicBezTo>
                  <a:pt x="59" y="71"/>
                  <a:pt x="58" y="72"/>
                  <a:pt x="56" y="72"/>
                </a:cubicBezTo>
                <a:cubicBezTo>
                  <a:pt x="55" y="72"/>
                  <a:pt x="53" y="71"/>
                  <a:pt x="53" y="69"/>
                </a:cubicBezTo>
                <a:cubicBezTo>
                  <a:pt x="53" y="68"/>
                  <a:pt x="55" y="67"/>
                  <a:pt x="56" y="67"/>
                </a:cubicBezTo>
                <a:close/>
                <a:moveTo>
                  <a:pt x="40" y="83"/>
                </a:moveTo>
                <a:cubicBezTo>
                  <a:pt x="42" y="83"/>
                  <a:pt x="43" y="84"/>
                  <a:pt x="43" y="86"/>
                </a:cubicBezTo>
                <a:cubicBezTo>
                  <a:pt x="43" y="87"/>
                  <a:pt x="42" y="88"/>
                  <a:pt x="40" y="88"/>
                </a:cubicBezTo>
                <a:cubicBezTo>
                  <a:pt x="39" y="88"/>
                  <a:pt x="37" y="87"/>
                  <a:pt x="37" y="86"/>
                </a:cubicBezTo>
                <a:cubicBezTo>
                  <a:pt x="37" y="84"/>
                  <a:pt x="39" y="83"/>
                  <a:pt x="40" y="83"/>
                </a:cubicBezTo>
                <a:close/>
                <a:moveTo>
                  <a:pt x="56" y="83"/>
                </a:moveTo>
                <a:cubicBezTo>
                  <a:pt x="58" y="83"/>
                  <a:pt x="59" y="84"/>
                  <a:pt x="59" y="86"/>
                </a:cubicBezTo>
                <a:cubicBezTo>
                  <a:pt x="59" y="87"/>
                  <a:pt x="58" y="88"/>
                  <a:pt x="56" y="88"/>
                </a:cubicBezTo>
                <a:cubicBezTo>
                  <a:pt x="55" y="88"/>
                  <a:pt x="53" y="87"/>
                  <a:pt x="53" y="86"/>
                </a:cubicBezTo>
                <a:cubicBezTo>
                  <a:pt x="53" y="84"/>
                  <a:pt x="55" y="83"/>
                  <a:pt x="56" y="83"/>
                </a:cubicBezTo>
                <a:close/>
                <a:moveTo>
                  <a:pt x="48" y="75"/>
                </a:moveTo>
                <a:cubicBezTo>
                  <a:pt x="50" y="75"/>
                  <a:pt x="51" y="76"/>
                  <a:pt x="51" y="78"/>
                </a:cubicBezTo>
                <a:cubicBezTo>
                  <a:pt x="51" y="79"/>
                  <a:pt x="50" y="80"/>
                  <a:pt x="48" y="80"/>
                </a:cubicBezTo>
                <a:cubicBezTo>
                  <a:pt x="47" y="80"/>
                  <a:pt x="45" y="79"/>
                  <a:pt x="45" y="78"/>
                </a:cubicBezTo>
                <a:cubicBezTo>
                  <a:pt x="45" y="76"/>
                  <a:pt x="47" y="75"/>
                  <a:pt x="48" y="75"/>
                </a:cubicBezTo>
                <a:close/>
                <a:moveTo>
                  <a:pt x="64" y="75"/>
                </a:moveTo>
                <a:cubicBezTo>
                  <a:pt x="66" y="75"/>
                  <a:pt x="67" y="76"/>
                  <a:pt x="67" y="78"/>
                </a:cubicBezTo>
                <a:cubicBezTo>
                  <a:pt x="67" y="79"/>
                  <a:pt x="66" y="80"/>
                  <a:pt x="64" y="80"/>
                </a:cubicBezTo>
                <a:cubicBezTo>
                  <a:pt x="63" y="80"/>
                  <a:pt x="61" y="79"/>
                  <a:pt x="61" y="78"/>
                </a:cubicBezTo>
                <a:cubicBezTo>
                  <a:pt x="61" y="76"/>
                  <a:pt x="63" y="75"/>
                  <a:pt x="64" y="75"/>
                </a:cubicBezTo>
                <a:close/>
                <a:moveTo>
                  <a:pt x="72" y="67"/>
                </a:moveTo>
                <a:cubicBezTo>
                  <a:pt x="74" y="67"/>
                  <a:pt x="75" y="68"/>
                  <a:pt x="75" y="69"/>
                </a:cubicBezTo>
                <a:cubicBezTo>
                  <a:pt x="75" y="71"/>
                  <a:pt x="74" y="72"/>
                  <a:pt x="72" y="72"/>
                </a:cubicBezTo>
                <a:cubicBezTo>
                  <a:pt x="71" y="72"/>
                  <a:pt x="69" y="71"/>
                  <a:pt x="69" y="69"/>
                </a:cubicBezTo>
                <a:cubicBezTo>
                  <a:pt x="69" y="68"/>
                  <a:pt x="71" y="67"/>
                  <a:pt x="72" y="67"/>
                </a:cubicBezTo>
                <a:close/>
                <a:moveTo>
                  <a:pt x="72" y="83"/>
                </a:moveTo>
                <a:cubicBezTo>
                  <a:pt x="74" y="83"/>
                  <a:pt x="75" y="84"/>
                  <a:pt x="75" y="86"/>
                </a:cubicBezTo>
                <a:cubicBezTo>
                  <a:pt x="75" y="87"/>
                  <a:pt x="74" y="88"/>
                  <a:pt x="72" y="88"/>
                </a:cubicBezTo>
                <a:cubicBezTo>
                  <a:pt x="71" y="88"/>
                  <a:pt x="69" y="87"/>
                  <a:pt x="69" y="86"/>
                </a:cubicBezTo>
                <a:cubicBezTo>
                  <a:pt x="69" y="84"/>
                  <a:pt x="71" y="83"/>
                  <a:pt x="72" y="83"/>
                </a:cubicBezTo>
                <a:close/>
                <a:moveTo>
                  <a:pt x="104" y="67"/>
                </a:moveTo>
                <a:cubicBezTo>
                  <a:pt x="106" y="67"/>
                  <a:pt x="107" y="68"/>
                  <a:pt x="107" y="69"/>
                </a:cubicBezTo>
                <a:cubicBezTo>
                  <a:pt x="107" y="71"/>
                  <a:pt x="106" y="72"/>
                  <a:pt x="104" y="72"/>
                </a:cubicBezTo>
                <a:cubicBezTo>
                  <a:pt x="103" y="72"/>
                  <a:pt x="102" y="71"/>
                  <a:pt x="102" y="69"/>
                </a:cubicBezTo>
                <a:cubicBezTo>
                  <a:pt x="102" y="68"/>
                  <a:pt x="103" y="67"/>
                  <a:pt x="104" y="67"/>
                </a:cubicBezTo>
                <a:close/>
                <a:moveTo>
                  <a:pt x="104" y="83"/>
                </a:moveTo>
                <a:cubicBezTo>
                  <a:pt x="106" y="83"/>
                  <a:pt x="107" y="84"/>
                  <a:pt x="107" y="86"/>
                </a:cubicBezTo>
                <a:cubicBezTo>
                  <a:pt x="107" y="87"/>
                  <a:pt x="106" y="88"/>
                  <a:pt x="104" y="88"/>
                </a:cubicBezTo>
                <a:cubicBezTo>
                  <a:pt x="103" y="88"/>
                  <a:pt x="102" y="87"/>
                  <a:pt x="102" y="86"/>
                </a:cubicBezTo>
                <a:cubicBezTo>
                  <a:pt x="102" y="84"/>
                  <a:pt x="103" y="83"/>
                  <a:pt x="104" y="8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04" name="Freeform 1302"/>
          <p:cNvSpPr>
            <a:spLocks noEditPoints="1"/>
          </p:cNvSpPr>
          <p:nvPr/>
        </p:nvSpPr>
        <p:spPr bwMode="auto">
          <a:xfrm>
            <a:off x="2562225" y="4700588"/>
            <a:ext cx="392113" cy="550863"/>
          </a:xfrm>
          <a:custGeom>
            <a:avLst/>
            <a:gdLst>
              <a:gd name="T0" fmla="*/ 99 w 115"/>
              <a:gd name="T1" fmla="*/ 0 h 160"/>
              <a:gd name="T2" fmla="*/ 0 w 115"/>
              <a:gd name="T3" fmla="*/ 0 h 160"/>
              <a:gd name="T4" fmla="*/ 0 w 115"/>
              <a:gd name="T5" fmla="*/ 99 h 160"/>
              <a:gd name="T6" fmla="*/ 11 w 115"/>
              <a:gd name="T7" fmla="*/ 144 h 160"/>
              <a:gd name="T8" fmla="*/ 21 w 115"/>
              <a:gd name="T9" fmla="*/ 153 h 160"/>
              <a:gd name="T10" fmla="*/ 32 w 115"/>
              <a:gd name="T11" fmla="*/ 144 h 160"/>
              <a:gd name="T12" fmla="*/ 99 w 115"/>
              <a:gd name="T13" fmla="*/ 144 h 160"/>
              <a:gd name="T14" fmla="*/ 115 w 115"/>
              <a:gd name="T15" fmla="*/ 134 h 160"/>
              <a:gd name="T16" fmla="*/ 115 w 115"/>
              <a:gd name="T17" fmla="*/ 45 h 160"/>
              <a:gd name="T18" fmla="*/ 104 w 115"/>
              <a:gd name="T19" fmla="*/ 0 h 160"/>
              <a:gd name="T20" fmla="*/ 80 w 115"/>
              <a:gd name="T21" fmla="*/ 5 h 160"/>
              <a:gd name="T22" fmla="*/ 5 w 115"/>
              <a:gd name="T23" fmla="*/ 45 h 160"/>
              <a:gd name="T24" fmla="*/ 80 w 115"/>
              <a:gd name="T25" fmla="*/ 94 h 160"/>
              <a:gd name="T26" fmla="*/ 5 w 115"/>
              <a:gd name="T27" fmla="*/ 51 h 160"/>
              <a:gd name="T28" fmla="*/ 80 w 115"/>
              <a:gd name="T29" fmla="*/ 94 h 160"/>
              <a:gd name="T30" fmla="*/ 21 w 115"/>
              <a:gd name="T31" fmla="*/ 146 h 160"/>
              <a:gd name="T32" fmla="*/ 16 w 115"/>
              <a:gd name="T33" fmla="*/ 144 h 160"/>
              <a:gd name="T34" fmla="*/ 27 w 115"/>
              <a:gd name="T35" fmla="*/ 150 h 160"/>
              <a:gd name="T36" fmla="*/ 11 w 115"/>
              <a:gd name="T37" fmla="*/ 139 h 160"/>
              <a:gd name="T38" fmla="*/ 5 w 115"/>
              <a:gd name="T39" fmla="*/ 99 h 160"/>
              <a:gd name="T40" fmla="*/ 80 w 115"/>
              <a:gd name="T41" fmla="*/ 139 h 160"/>
              <a:gd name="T42" fmla="*/ 86 w 115"/>
              <a:gd name="T43" fmla="*/ 139 h 160"/>
              <a:gd name="T44" fmla="*/ 86 w 115"/>
              <a:gd name="T45" fmla="*/ 45 h 160"/>
              <a:gd name="T46" fmla="*/ 94 w 115"/>
              <a:gd name="T47" fmla="*/ 5 h 160"/>
              <a:gd name="T48" fmla="*/ 94 w 115"/>
              <a:gd name="T49" fmla="*/ 99 h 160"/>
              <a:gd name="T50" fmla="*/ 86 w 115"/>
              <a:gd name="T51" fmla="*/ 139 h 160"/>
              <a:gd name="T52" fmla="*/ 110 w 115"/>
              <a:gd name="T53" fmla="*/ 51 h 160"/>
              <a:gd name="T54" fmla="*/ 99 w 115"/>
              <a:gd name="T55" fmla="*/ 94 h 160"/>
              <a:gd name="T56" fmla="*/ 110 w 115"/>
              <a:gd name="T57" fmla="*/ 134 h 160"/>
              <a:gd name="T58" fmla="*/ 99 w 115"/>
              <a:gd name="T59" fmla="*/ 139 h 160"/>
              <a:gd name="T60" fmla="*/ 110 w 115"/>
              <a:gd name="T61" fmla="*/ 99 h 160"/>
              <a:gd name="T62" fmla="*/ 99 w 115"/>
              <a:gd name="T63" fmla="*/ 45 h 160"/>
              <a:gd name="T64" fmla="*/ 104 w 115"/>
              <a:gd name="T65" fmla="*/ 5 h 160"/>
              <a:gd name="T66" fmla="*/ 110 w 115"/>
              <a:gd name="T67" fmla="*/ 45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15" h="160">
                <a:moveTo>
                  <a:pt x="104" y="0"/>
                </a:moveTo>
                <a:cubicBezTo>
                  <a:pt x="99" y="0"/>
                  <a:pt x="99" y="0"/>
                  <a:pt x="99" y="0"/>
                </a:cubicBezTo>
                <a:cubicBezTo>
                  <a:pt x="80" y="0"/>
                  <a:pt x="80" y="0"/>
                  <a:pt x="8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45"/>
                  <a:pt x="0" y="45"/>
                  <a:pt x="0" y="45"/>
                </a:cubicBezTo>
                <a:cubicBezTo>
                  <a:pt x="0" y="99"/>
                  <a:pt x="0" y="99"/>
                  <a:pt x="0" y="99"/>
                </a:cubicBezTo>
                <a:cubicBezTo>
                  <a:pt x="0" y="144"/>
                  <a:pt x="0" y="144"/>
                  <a:pt x="0" y="144"/>
                </a:cubicBezTo>
                <a:cubicBezTo>
                  <a:pt x="11" y="144"/>
                  <a:pt x="11" y="144"/>
                  <a:pt x="11" y="144"/>
                </a:cubicBezTo>
                <a:cubicBezTo>
                  <a:pt x="11" y="160"/>
                  <a:pt x="11" y="160"/>
                  <a:pt x="11" y="160"/>
                </a:cubicBezTo>
                <a:cubicBezTo>
                  <a:pt x="21" y="153"/>
                  <a:pt x="21" y="153"/>
                  <a:pt x="21" y="153"/>
                </a:cubicBezTo>
                <a:cubicBezTo>
                  <a:pt x="32" y="160"/>
                  <a:pt x="32" y="160"/>
                  <a:pt x="32" y="160"/>
                </a:cubicBezTo>
                <a:cubicBezTo>
                  <a:pt x="32" y="144"/>
                  <a:pt x="32" y="144"/>
                  <a:pt x="32" y="144"/>
                </a:cubicBezTo>
                <a:cubicBezTo>
                  <a:pt x="80" y="144"/>
                  <a:pt x="80" y="144"/>
                  <a:pt x="80" y="144"/>
                </a:cubicBezTo>
                <a:cubicBezTo>
                  <a:pt x="99" y="144"/>
                  <a:pt x="99" y="144"/>
                  <a:pt x="99" y="144"/>
                </a:cubicBezTo>
                <a:cubicBezTo>
                  <a:pt x="104" y="144"/>
                  <a:pt x="104" y="144"/>
                  <a:pt x="104" y="144"/>
                </a:cubicBezTo>
                <a:cubicBezTo>
                  <a:pt x="110" y="144"/>
                  <a:pt x="115" y="140"/>
                  <a:pt x="115" y="134"/>
                </a:cubicBezTo>
                <a:cubicBezTo>
                  <a:pt x="115" y="99"/>
                  <a:pt x="115" y="99"/>
                  <a:pt x="115" y="99"/>
                </a:cubicBezTo>
                <a:cubicBezTo>
                  <a:pt x="115" y="45"/>
                  <a:pt x="115" y="45"/>
                  <a:pt x="115" y="45"/>
                </a:cubicBezTo>
                <a:cubicBezTo>
                  <a:pt x="115" y="11"/>
                  <a:pt x="115" y="11"/>
                  <a:pt x="115" y="11"/>
                </a:cubicBezTo>
                <a:cubicBezTo>
                  <a:pt x="115" y="5"/>
                  <a:pt x="110" y="0"/>
                  <a:pt x="104" y="0"/>
                </a:cubicBezTo>
                <a:close/>
                <a:moveTo>
                  <a:pt x="5" y="5"/>
                </a:moveTo>
                <a:cubicBezTo>
                  <a:pt x="80" y="5"/>
                  <a:pt x="80" y="5"/>
                  <a:pt x="80" y="5"/>
                </a:cubicBezTo>
                <a:cubicBezTo>
                  <a:pt x="80" y="45"/>
                  <a:pt x="80" y="45"/>
                  <a:pt x="80" y="45"/>
                </a:cubicBezTo>
                <a:cubicBezTo>
                  <a:pt x="5" y="45"/>
                  <a:pt x="5" y="45"/>
                  <a:pt x="5" y="45"/>
                </a:cubicBezTo>
                <a:lnTo>
                  <a:pt x="5" y="5"/>
                </a:lnTo>
                <a:close/>
                <a:moveTo>
                  <a:pt x="80" y="94"/>
                </a:moveTo>
                <a:cubicBezTo>
                  <a:pt x="5" y="94"/>
                  <a:pt x="5" y="94"/>
                  <a:pt x="5" y="94"/>
                </a:cubicBezTo>
                <a:cubicBezTo>
                  <a:pt x="5" y="51"/>
                  <a:pt x="5" y="51"/>
                  <a:pt x="5" y="51"/>
                </a:cubicBezTo>
                <a:cubicBezTo>
                  <a:pt x="80" y="51"/>
                  <a:pt x="80" y="51"/>
                  <a:pt x="80" y="51"/>
                </a:cubicBezTo>
                <a:lnTo>
                  <a:pt x="80" y="94"/>
                </a:lnTo>
                <a:close/>
                <a:moveTo>
                  <a:pt x="27" y="150"/>
                </a:moveTo>
                <a:cubicBezTo>
                  <a:pt x="21" y="146"/>
                  <a:pt x="21" y="146"/>
                  <a:pt x="21" y="146"/>
                </a:cubicBezTo>
                <a:cubicBezTo>
                  <a:pt x="16" y="150"/>
                  <a:pt x="16" y="150"/>
                  <a:pt x="16" y="150"/>
                </a:cubicBezTo>
                <a:cubicBezTo>
                  <a:pt x="16" y="144"/>
                  <a:pt x="16" y="144"/>
                  <a:pt x="16" y="144"/>
                </a:cubicBezTo>
                <a:cubicBezTo>
                  <a:pt x="27" y="144"/>
                  <a:pt x="27" y="144"/>
                  <a:pt x="27" y="144"/>
                </a:cubicBezTo>
                <a:lnTo>
                  <a:pt x="27" y="150"/>
                </a:lnTo>
                <a:close/>
                <a:moveTo>
                  <a:pt x="32" y="139"/>
                </a:moveTo>
                <a:cubicBezTo>
                  <a:pt x="11" y="139"/>
                  <a:pt x="11" y="139"/>
                  <a:pt x="11" y="139"/>
                </a:cubicBezTo>
                <a:cubicBezTo>
                  <a:pt x="5" y="139"/>
                  <a:pt x="5" y="139"/>
                  <a:pt x="5" y="139"/>
                </a:cubicBezTo>
                <a:cubicBezTo>
                  <a:pt x="5" y="99"/>
                  <a:pt x="5" y="99"/>
                  <a:pt x="5" y="99"/>
                </a:cubicBezTo>
                <a:cubicBezTo>
                  <a:pt x="80" y="99"/>
                  <a:pt x="80" y="99"/>
                  <a:pt x="80" y="99"/>
                </a:cubicBezTo>
                <a:cubicBezTo>
                  <a:pt x="80" y="139"/>
                  <a:pt x="80" y="139"/>
                  <a:pt x="80" y="139"/>
                </a:cubicBezTo>
                <a:lnTo>
                  <a:pt x="32" y="139"/>
                </a:lnTo>
                <a:close/>
                <a:moveTo>
                  <a:pt x="86" y="139"/>
                </a:moveTo>
                <a:cubicBezTo>
                  <a:pt x="86" y="99"/>
                  <a:pt x="86" y="99"/>
                  <a:pt x="86" y="99"/>
                </a:cubicBezTo>
                <a:cubicBezTo>
                  <a:pt x="86" y="45"/>
                  <a:pt x="86" y="45"/>
                  <a:pt x="86" y="45"/>
                </a:cubicBezTo>
                <a:cubicBezTo>
                  <a:pt x="86" y="5"/>
                  <a:pt x="86" y="5"/>
                  <a:pt x="86" y="5"/>
                </a:cubicBezTo>
                <a:cubicBezTo>
                  <a:pt x="94" y="5"/>
                  <a:pt x="94" y="5"/>
                  <a:pt x="94" y="5"/>
                </a:cubicBezTo>
                <a:cubicBezTo>
                  <a:pt x="94" y="45"/>
                  <a:pt x="94" y="45"/>
                  <a:pt x="94" y="45"/>
                </a:cubicBezTo>
                <a:cubicBezTo>
                  <a:pt x="94" y="99"/>
                  <a:pt x="94" y="99"/>
                  <a:pt x="94" y="99"/>
                </a:cubicBezTo>
                <a:cubicBezTo>
                  <a:pt x="94" y="139"/>
                  <a:pt x="94" y="139"/>
                  <a:pt x="94" y="139"/>
                </a:cubicBezTo>
                <a:lnTo>
                  <a:pt x="86" y="139"/>
                </a:lnTo>
                <a:close/>
                <a:moveTo>
                  <a:pt x="99" y="51"/>
                </a:moveTo>
                <a:cubicBezTo>
                  <a:pt x="110" y="51"/>
                  <a:pt x="110" y="51"/>
                  <a:pt x="110" y="51"/>
                </a:cubicBezTo>
                <a:cubicBezTo>
                  <a:pt x="110" y="94"/>
                  <a:pt x="110" y="94"/>
                  <a:pt x="110" y="94"/>
                </a:cubicBezTo>
                <a:cubicBezTo>
                  <a:pt x="99" y="94"/>
                  <a:pt x="99" y="94"/>
                  <a:pt x="99" y="94"/>
                </a:cubicBezTo>
                <a:lnTo>
                  <a:pt x="99" y="51"/>
                </a:lnTo>
                <a:close/>
                <a:moveTo>
                  <a:pt x="110" y="134"/>
                </a:moveTo>
                <a:cubicBezTo>
                  <a:pt x="110" y="137"/>
                  <a:pt x="107" y="139"/>
                  <a:pt x="104" y="139"/>
                </a:cubicBezTo>
                <a:cubicBezTo>
                  <a:pt x="99" y="139"/>
                  <a:pt x="99" y="139"/>
                  <a:pt x="99" y="139"/>
                </a:cubicBezTo>
                <a:cubicBezTo>
                  <a:pt x="99" y="99"/>
                  <a:pt x="99" y="99"/>
                  <a:pt x="99" y="99"/>
                </a:cubicBezTo>
                <a:cubicBezTo>
                  <a:pt x="110" y="99"/>
                  <a:pt x="110" y="99"/>
                  <a:pt x="110" y="99"/>
                </a:cubicBezTo>
                <a:lnTo>
                  <a:pt x="110" y="134"/>
                </a:lnTo>
                <a:close/>
                <a:moveTo>
                  <a:pt x="99" y="45"/>
                </a:moveTo>
                <a:cubicBezTo>
                  <a:pt x="99" y="5"/>
                  <a:pt x="99" y="5"/>
                  <a:pt x="99" y="5"/>
                </a:cubicBezTo>
                <a:cubicBezTo>
                  <a:pt x="104" y="5"/>
                  <a:pt x="104" y="5"/>
                  <a:pt x="104" y="5"/>
                </a:cubicBezTo>
                <a:cubicBezTo>
                  <a:pt x="107" y="5"/>
                  <a:pt x="110" y="8"/>
                  <a:pt x="110" y="11"/>
                </a:cubicBezTo>
                <a:cubicBezTo>
                  <a:pt x="110" y="45"/>
                  <a:pt x="110" y="45"/>
                  <a:pt x="110" y="45"/>
                </a:cubicBezTo>
                <a:lnTo>
                  <a:pt x="99" y="4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05" name="Freeform 1303"/>
          <p:cNvSpPr>
            <a:spLocks noEditPoints="1"/>
          </p:cNvSpPr>
          <p:nvPr/>
        </p:nvSpPr>
        <p:spPr bwMode="auto">
          <a:xfrm>
            <a:off x="2493963" y="5319713"/>
            <a:ext cx="528638" cy="550863"/>
          </a:xfrm>
          <a:custGeom>
            <a:avLst/>
            <a:gdLst>
              <a:gd name="T0" fmla="*/ 99 w 155"/>
              <a:gd name="T1" fmla="*/ 0 h 160"/>
              <a:gd name="T2" fmla="*/ 0 w 155"/>
              <a:gd name="T3" fmla="*/ 0 h 160"/>
              <a:gd name="T4" fmla="*/ 0 w 155"/>
              <a:gd name="T5" fmla="*/ 99 h 160"/>
              <a:gd name="T6" fmla="*/ 11 w 155"/>
              <a:gd name="T7" fmla="*/ 144 h 160"/>
              <a:gd name="T8" fmla="*/ 21 w 155"/>
              <a:gd name="T9" fmla="*/ 153 h 160"/>
              <a:gd name="T10" fmla="*/ 32 w 155"/>
              <a:gd name="T11" fmla="*/ 144 h 160"/>
              <a:gd name="T12" fmla="*/ 99 w 155"/>
              <a:gd name="T13" fmla="*/ 144 h 160"/>
              <a:gd name="T14" fmla="*/ 115 w 155"/>
              <a:gd name="T15" fmla="*/ 133 h 160"/>
              <a:gd name="T16" fmla="*/ 115 w 155"/>
              <a:gd name="T17" fmla="*/ 45 h 160"/>
              <a:gd name="T18" fmla="*/ 104 w 155"/>
              <a:gd name="T19" fmla="*/ 0 h 160"/>
              <a:gd name="T20" fmla="*/ 80 w 155"/>
              <a:gd name="T21" fmla="*/ 5 h 160"/>
              <a:gd name="T22" fmla="*/ 5 w 155"/>
              <a:gd name="T23" fmla="*/ 45 h 160"/>
              <a:gd name="T24" fmla="*/ 80 w 155"/>
              <a:gd name="T25" fmla="*/ 93 h 160"/>
              <a:gd name="T26" fmla="*/ 5 w 155"/>
              <a:gd name="T27" fmla="*/ 51 h 160"/>
              <a:gd name="T28" fmla="*/ 80 w 155"/>
              <a:gd name="T29" fmla="*/ 93 h 160"/>
              <a:gd name="T30" fmla="*/ 21 w 155"/>
              <a:gd name="T31" fmla="*/ 146 h 160"/>
              <a:gd name="T32" fmla="*/ 16 w 155"/>
              <a:gd name="T33" fmla="*/ 144 h 160"/>
              <a:gd name="T34" fmla="*/ 27 w 155"/>
              <a:gd name="T35" fmla="*/ 150 h 160"/>
              <a:gd name="T36" fmla="*/ 11 w 155"/>
              <a:gd name="T37" fmla="*/ 139 h 160"/>
              <a:gd name="T38" fmla="*/ 5 w 155"/>
              <a:gd name="T39" fmla="*/ 99 h 160"/>
              <a:gd name="T40" fmla="*/ 80 w 155"/>
              <a:gd name="T41" fmla="*/ 139 h 160"/>
              <a:gd name="T42" fmla="*/ 85 w 155"/>
              <a:gd name="T43" fmla="*/ 139 h 160"/>
              <a:gd name="T44" fmla="*/ 85 w 155"/>
              <a:gd name="T45" fmla="*/ 45 h 160"/>
              <a:gd name="T46" fmla="*/ 93 w 155"/>
              <a:gd name="T47" fmla="*/ 5 h 160"/>
              <a:gd name="T48" fmla="*/ 93 w 155"/>
              <a:gd name="T49" fmla="*/ 99 h 160"/>
              <a:gd name="T50" fmla="*/ 85 w 155"/>
              <a:gd name="T51" fmla="*/ 139 h 160"/>
              <a:gd name="T52" fmla="*/ 109 w 155"/>
              <a:gd name="T53" fmla="*/ 51 h 160"/>
              <a:gd name="T54" fmla="*/ 99 w 155"/>
              <a:gd name="T55" fmla="*/ 93 h 160"/>
              <a:gd name="T56" fmla="*/ 109 w 155"/>
              <a:gd name="T57" fmla="*/ 133 h 160"/>
              <a:gd name="T58" fmla="*/ 99 w 155"/>
              <a:gd name="T59" fmla="*/ 139 h 160"/>
              <a:gd name="T60" fmla="*/ 109 w 155"/>
              <a:gd name="T61" fmla="*/ 99 h 160"/>
              <a:gd name="T62" fmla="*/ 99 w 155"/>
              <a:gd name="T63" fmla="*/ 45 h 160"/>
              <a:gd name="T64" fmla="*/ 104 w 155"/>
              <a:gd name="T65" fmla="*/ 5 h 160"/>
              <a:gd name="T66" fmla="*/ 109 w 155"/>
              <a:gd name="T67" fmla="*/ 45 h 160"/>
              <a:gd name="T68" fmla="*/ 147 w 155"/>
              <a:gd name="T69" fmla="*/ 0 h 160"/>
              <a:gd name="T70" fmla="*/ 128 w 155"/>
              <a:gd name="T71" fmla="*/ 8 h 160"/>
              <a:gd name="T72" fmla="*/ 128 w 155"/>
              <a:gd name="T73" fmla="*/ 35 h 160"/>
              <a:gd name="T74" fmla="*/ 139 w 155"/>
              <a:gd name="T75" fmla="*/ 153 h 160"/>
              <a:gd name="T76" fmla="*/ 141 w 155"/>
              <a:gd name="T77" fmla="*/ 160 h 160"/>
              <a:gd name="T78" fmla="*/ 144 w 155"/>
              <a:gd name="T79" fmla="*/ 153 h 160"/>
              <a:gd name="T80" fmla="*/ 155 w 155"/>
              <a:gd name="T81" fmla="*/ 35 h 160"/>
              <a:gd name="T82" fmla="*/ 155 w 155"/>
              <a:gd name="T83" fmla="*/ 8 h 160"/>
              <a:gd name="T84" fmla="*/ 133 w 155"/>
              <a:gd name="T85" fmla="*/ 24 h 160"/>
              <a:gd name="T86" fmla="*/ 149 w 155"/>
              <a:gd name="T87" fmla="*/ 29 h 160"/>
              <a:gd name="T88" fmla="*/ 133 w 155"/>
              <a:gd name="T89" fmla="*/ 24 h 160"/>
              <a:gd name="T90" fmla="*/ 135 w 155"/>
              <a:gd name="T91" fmla="*/ 136 h 160"/>
              <a:gd name="T92" fmla="*/ 141 w 155"/>
              <a:gd name="T93" fmla="*/ 147 h 160"/>
              <a:gd name="T94" fmla="*/ 133 w 155"/>
              <a:gd name="T95" fmla="*/ 131 h 160"/>
              <a:gd name="T96" fmla="*/ 149 w 155"/>
              <a:gd name="T97" fmla="*/ 35 h 160"/>
              <a:gd name="T98" fmla="*/ 133 w 155"/>
              <a:gd name="T99" fmla="*/ 19 h 160"/>
              <a:gd name="T100" fmla="*/ 136 w 155"/>
              <a:gd name="T101" fmla="*/ 5 h 160"/>
              <a:gd name="T102" fmla="*/ 149 w 155"/>
              <a:gd name="T103" fmla="*/ 8 h 160"/>
              <a:gd name="T104" fmla="*/ 133 w 155"/>
              <a:gd name="T105" fmla="*/ 19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55" h="160">
                <a:moveTo>
                  <a:pt x="104" y="0"/>
                </a:moveTo>
                <a:cubicBezTo>
                  <a:pt x="99" y="0"/>
                  <a:pt x="99" y="0"/>
                  <a:pt x="99" y="0"/>
                </a:cubicBezTo>
                <a:cubicBezTo>
                  <a:pt x="80" y="0"/>
                  <a:pt x="80" y="0"/>
                  <a:pt x="8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45"/>
                  <a:pt x="0" y="45"/>
                  <a:pt x="0" y="45"/>
                </a:cubicBezTo>
                <a:cubicBezTo>
                  <a:pt x="0" y="99"/>
                  <a:pt x="0" y="99"/>
                  <a:pt x="0" y="99"/>
                </a:cubicBezTo>
                <a:cubicBezTo>
                  <a:pt x="0" y="144"/>
                  <a:pt x="0" y="144"/>
                  <a:pt x="0" y="144"/>
                </a:cubicBezTo>
                <a:cubicBezTo>
                  <a:pt x="11" y="144"/>
                  <a:pt x="11" y="144"/>
                  <a:pt x="11" y="144"/>
                </a:cubicBezTo>
                <a:cubicBezTo>
                  <a:pt x="11" y="160"/>
                  <a:pt x="11" y="160"/>
                  <a:pt x="11" y="160"/>
                </a:cubicBezTo>
                <a:cubicBezTo>
                  <a:pt x="21" y="153"/>
                  <a:pt x="21" y="153"/>
                  <a:pt x="21" y="153"/>
                </a:cubicBezTo>
                <a:cubicBezTo>
                  <a:pt x="32" y="160"/>
                  <a:pt x="32" y="160"/>
                  <a:pt x="32" y="160"/>
                </a:cubicBezTo>
                <a:cubicBezTo>
                  <a:pt x="32" y="144"/>
                  <a:pt x="32" y="144"/>
                  <a:pt x="32" y="144"/>
                </a:cubicBezTo>
                <a:cubicBezTo>
                  <a:pt x="80" y="144"/>
                  <a:pt x="80" y="144"/>
                  <a:pt x="80" y="144"/>
                </a:cubicBezTo>
                <a:cubicBezTo>
                  <a:pt x="99" y="144"/>
                  <a:pt x="99" y="144"/>
                  <a:pt x="99" y="144"/>
                </a:cubicBezTo>
                <a:cubicBezTo>
                  <a:pt x="104" y="144"/>
                  <a:pt x="104" y="144"/>
                  <a:pt x="104" y="144"/>
                </a:cubicBezTo>
                <a:cubicBezTo>
                  <a:pt x="110" y="144"/>
                  <a:pt x="115" y="139"/>
                  <a:pt x="115" y="133"/>
                </a:cubicBezTo>
                <a:cubicBezTo>
                  <a:pt x="115" y="99"/>
                  <a:pt x="115" y="99"/>
                  <a:pt x="115" y="99"/>
                </a:cubicBezTo>
                <a:cubicBezTo>
                  <a:pt x="115" y="45"/>
                  <a:pt x="115" y="45"/>
                  <a:pt x="115" y="45"/>
                </a:cubicBezTo>
                <a:cubicBezTo>
                  <a:pt x="115" y="11"/>
                  <a:pt x="115" y="11"/>
                  <a:pt x="115" y="11"/>
                </a:cubicBezTo>
                <a:cubicBezTo>
                  <a:pt x="115" y="5"/>
                  <a:pt x="110" y="0"/>
                  <a:pt x="104" y="0"/>
                </a:cubicBezTo>
                <a:close/>
                <a:moveTo>
                  <a:pt x="5" y="5"/>
                </a:moveTo>
                <a:cubicBezTo>
                  <a:pt x="80" y="5"/>
                  <a:pt x="80" y="5"/>
                  <a:pt x="80" y="5"/>
                </a:cubicBezTo>
                <a:cubicBezTo>
                  <a:pt x="80" y="45"/>
                  <a:pt x="80" y="45"/>
                  <a:pt x="80" y="45"/>
                </a:cubicBezTo>
                <a:cubicBezTo>
                  <a:pt x="5" y="45"/>
                  <a:pt x="5" y="45"/>
                  <a:pt x="5" y="45"/>
                </a:cubicBezTo>
                <a:lnTo>
                  <a:pt x="5" y="5"/>
                </a:lnTo>
                <a:close/>
                <a:moveTo>
                  <a:pt x="80" y="93"/>
                </a:moveTo>
                <a:cubicBezTo>
                  <a:pt x="5" y="93"/>
                  <a:pt x="5" y="93"/>
                  <a:pt x="5" y="93"/>
                </a:cubicBezTo>
                <a:cubicBezTo>
                  <a:pt x="5" y="51"/>
                  <a:pt x="5" y="51"/>
                  <a:pt x="5" y="51"/>
                </a:cubicBezTo>
                <a:cubicBezTo>
                  <a:pt x="80" y="51"/>
                  <a:pt x="80" y="51"/>
                  <a:pt x="80" y="51"/>
                </a:cubicBezTo>
                <a:lnTo>
                  <a:pt x="80" y="93"/>
                </a:lnTo>
                <a:close/>
                <a:moveTo>
                  <a:pt x="27" y="150"/>
                </a:moveTo>
                <a:cubicBezTo>
                  <a:pt x="21" y="146"/>
                  <a:pt x="21" y="146"/>
                  <a:pt x="21" y="146"/>
                </a:cubicBezTo>
                <a:cubicBezTo>
                  <a:pt x="16" y="150"/>
                  <a:pt x="16" y="150"/>
                  <a:pt x="16" y="150"/>
                </a:cubicBezTo>
                <a:cubicBezTo>
                  <a:pt x="16" y="144"/>
                  <a:pt x="16" y="144"/>
                  <a:pt x="16" y="144"/>
                </a:cubicBezTo>
                <a:cubicBezTo>
                  <a:pt x="27" y="144"/>
                  <a:pt x="27" y="144"/>
                  <a:pt x="27" y="144"/>
                </a:cubicBezTo>
                <a:lnTo>
                  <a:pt x="27" y="150"/>
                </a:lnTo>
                <a:close/>
                <a:moveTo>
                  <a:pt x="32" y="139"/>
                </a:moveTo>
                <a:cubicBezTo>
                  <a:pt x="11" y="139"/>
                  <a:pt x="11" y="139"/>
                  <a:pt x="11" y="139"/>
                </a:cubicBezTo>
                <a:cubicBezTo>
                  <a:pt x="5" y="139"/>
                  <a:pt x="5" y="139"/>
                  <a:pt x="5" y="139"/>
                </a:cubicBezTo>
                <a:cubicBezTo>
                  <a:pt x="5" y="99"/>
                  <a:pt x="5" y="99"/>
                  <a:pt x="5" y="99"/>
                </a:cubicBezTo>
                <a:cubicBezTo>
                  <a:pt x="80" y="99"/>
                  <a:pt x="80" y="99"/>
                  <a:pt x="80" y="99"/>
                </a:cubicBezTo>
                <a:cubicBezTo>
                  <a:pt x="80" y="139"/>
                  <a:pt x="80" y="139"/>
                  <a:pt x="80" y="139"/>
                </a:cubicBezTo>
                <a:lnTo>
                  <a:pt x="32" y="139"/>
                </a:lnTo>
                <a:close/>
                <a:moveTo>
                  <a:pt x="85" y="139"/>
                </a:moveTo>
                <a:cubicBezTo>
                  <a:pt x="85" y="99"/>
                  <a:pt x="85" y="99"/>
                  <a:pt x="85" y="99"/>
                </a:cubicBezTo>
                <a:cubicBezTo>
                  <a:pt x="85" y="45"/>
                  <a:pt x="85" y="45"/>
                  <a:pt x="85" y="45"/>
                </a:cubicBezTo>
                <a:cubicBezTo>
                  <a:pt x="85" y="5"/>
                  <a:pt x="85" y="5"/>
                  <a:pt x="85" y="5"/>
                </a:cubicBezTo>
                <a:cubicBezTo>
                  <a:pt x="93" y="5"/>
                  <a:pt x="93" y="5"/>
                  <a:pt x="93" y="5"/>
                </a:cubicBezTo>
                <a:cubicBezTo>
                  <a:pt x="93" y="45"/>
                  <a:pt x="93" y="45"/>
                  <a:pt x="93" y="45"/>
                </a:cubicBezTo>
                <a:cubicBezTo>
                  <a:pt x="93" y="99"/>
                  <a:pt x="93" y="99"/>
                  <a:pt x="93" y="99"/>
                </a:cubicBezTo>
                <a:cubicBezTo>
                  <a:pt x="93" y="139"/>
                  <a:pt x="93" y="139"/>
                  <a:pt x="93" y="139"/>
                </a:cubicBezTo>
                <a:lnTo>
                  <a:pt x="85" y="139"/>
                </a:lnTo>
                <a:close/>
                <a:moveTo>
                  <a:pt x="99" y="51"/>
                </a:moveTo>
                <a:cubicBezTo>
                  <a:pt x="109" y="51"/>
                  <a:pt x="109" y="51"/>
                  <a:pt x="109" y="51"/>
                </a:cubicBezTo>
                <a:cubicBezTo>
                  <a:pt x="109" y="93"/>
                  <a:pt x="109" y="93"/>
                  <a:pt x="109" y="93"/>
                </a:cubicBezTo>
                <a:cubicBezTo>
                  <a:pt x="99" y="93"/>
                  <a:pt x="99" y="93"/>
                  <a:pt x="99" y="93"/>
                </a:cubicBezTo>
                <a:lnTo>
                  <a:pt x="99" y="51"/>
                </a:lnTo>
                <a:close/>
                <a:moveTo>
                  <a:pt x="109" y="133"/>
                </a:moveTo>
                <a:cubicBezTo>
                  <a:pt x="109" y="136"/>
                  <a:pt x="107" y="139"/>
                  <a:pt x="104" y="139"/>
                </a:cubicBezTo>
                <a:cubicBezTo>
                  <a:pt x="99" y="139"/>
                  <a:pt x="99" y="139"/>
                  <a:pt x="99" y="139"/>
                </a:cubicBezTo>
                <a:cubicBezTo>
                  <a:pt x="99" y="99"/>
                  <a:pt x="99" y="99"/>
                  <a:pt x="99" y="99"/>
                </a:cubicBezTo>
                <a:cubicBezTo>
                  <a:pt x="109" y="99"/>
                  <a:pt x="109" y="99"/>
                  <a:pt x="109" y="99"/>
                </a:cubicBezTo>
                <a:lnTo>
                  <a:pt x="109" y="133"/>
                </a:lnTo>
                <a:close/>
                <a:moveTo>
                  <a:pt x="99" y="45"/>
                </a:moveTo>
                <a:cubicBezTo>
                  <a:pt x="99" y="5"/>
                  <a:pt x="99" y="5"/>
                  <a:pt x="99" y="5"/>
                </a:cubicBezTo>
                <a:cubicBezTo>
                  <a:pt x="104" y="5"/>
                  <a:pt x="104" y="5"/>
                  <a:pt x="104" y="5"/>
                </a:cubicBezTo>
                <a:cubicBezTo>
                  <a:pt x="107" y="5"/>
                  <a:pt x="109" y="8"/>
                  <a:pt x="109" y="11"/>
                </a:cubicBezTo>
                <a:cubicBezTo>
                  <a:pt x="109" y="45"/>
                  <a:pt x="109" y="45"/>
                  <a:pt x="109" y="45"/>
                </a:cubicBezTo>
                <a:lnTo>
                  <a:pt x="99" y="45"/>
                </a:lnTo>
                <a:close/>
                <a:moveTo>
                  <a:pt x="147" y="0"/>
                </a:moveTo>
                <a:cubicBezTo>
                  <a:pt x="136" y="0"/>
                  <a:pt x="136" y="0"/>
                  <a:pt x="136" y="0"/>
                </a:cubicBezTo>
                <a:cubicBezTo>
                  <a:pt x="132" y="0"/>
                  <a:pt x="128" y="4"/>
                  <a:pt x="128" y="8"/>
                </a:cubicBezTo>
                <a:cubicBezTo>
                  <a:pt x="128" y="19"/>
                  <a:pt x="128" y="19"/>
                  <a:pt x="128" y="19"/>
                </a:cubicBezTo>
                <a:cubicBezTo>
                  <a:pt x="128" y="35"/>
                  <a:pt x="128" y="35"/>
                  <a:pt x="128" y="35"/>
                </a:cubicBezTo>
                <a:cubicBezTo>
                  <a:pt x="128" y="134"/>
                  <a:pt x="128" y="134"/>
                  <a:pt x="128" y="134"/>
                </a:cubicBezTo>
                <a:cubicBezTo>
                  <a:pt x="139" y="153"/>
                  <a:pt x="139" y="153"/>
                  <a:pt x="139" y="153"/>
                </a:cubicBezTo>
                <a:cubicBezTo>
                  <a:pt x="139" y="157"/>
                  <a:pt x="139" y="157"/>
                  <a:pt x="139" y="157"/>
                </a:cubicBezTo>
                <a:cubicBezTo>
                  <a:pt x="139" y="159"/>
                  <a:pt x="140" y="160"/>
                  <a:pt x="141" y="160"/>
                </a:cubicBezTo>
                <a:cubicBezTo>
                  <a:pt x="143" y="160"/>
                  <a:pt x="144" y="159"/>
                  <a:pt x="144" y="157"/>
                </a:cubicBezTo>
                <a:cubicBezTo>
                  <a:pt x="144" y="153"/>
                  <a:pt x="144" y="153"/>
                  <a:pt x="144" y="153"/>
                </a:cubicBezTo>
                <a:cubicBezTo>
                  <a:pt x="155" y="134"/>
                  <a:pt x="155" y="134"/>
                  <a:pt x="155" y="134"/>
                </a:cubicBezTo>
                <a:cubicBezTo>
                  <a:pt x="155" y="35"/>
                  <a:pt x="155" y="35"/>
                  <a:pt x="155" y="35"/>
                </a:cubicBezTo>
                <a:cubicBezTo>
                  <a:pt x="155" y="19"/>
                  <a:pt x="155" y="19"/>
                  <a:pt x="155" y="19"/>
                </a:cubicBezTo>
                <a:cubicBezTo>
                  <a:pt x="155" y="8"/>
                  <a:pt x="155" y="8"/>
                  <a:pt x="155" y="8"/>
                </a:cubicBezTo>
                <a:cubicBezTo>
                  <a:pt x="155" y="4"/>
                  <a:pt x="151" y="0"/>
                  <a:pt x="147" y="0"/>
                </a:cubicBezTo>
                <a:close/>
                <a:moveTo>
                  <a:pt x="133" y="24"/>
                </a:moveTo>
                <a:cubicBezTo>
                  <a:pt x="149" y="24"/>
                  <a:pt x="149" y="24"/>
                  <a:pt x="149" y="24"/>
                </a:cubicBezTo>
                <a:cubicBezTo>
                  <a:pt x="149" y="29"/>
                  <a:pt x="149" y="29"/>
                  <a:pt x="149" y="29"/>
                </a:cubicBezTo>
                <a:cubicBezTo>
                  <a:pt x="133" y="29"/>
                  <a:pt x="133" y="29"/>
                  <a:pt x="133" y="29"/>
                </a:cubicBezTo>
                <a:lnTo>
                  <a:pt x="133" y="24"/>
                </a:lnTo>
                <a:close/>
                <a:moveTo>
                  <a:pt x="141" y="147"/>
                </a:moveTo>
                <a:cubicBezTo>
                  <a:pt x="135" y="136"/>
                  <a:pt x="135" y="136"/>
                  <a:pt x="135" y="136"/>
                </a:cubicBezTo>
                <a:cubicBezTo>
                  <a:pt x="147" y="136"/>
                  <a:pt x="147" y="136"/>
                  <a:pt x="147" y="136"/>
                </a:cubicBezTo>
                <a:lnTo>
                  <a:pt x="141" y="147"/>
                </a:lnTo>
                <a:close/>
                <a:moveTo>
                  <a:pt x="149" y="131"/>
                </a:moveTo>
                <a:cubicBezTo>
                  <a:pt x="133" y="131"/>
                  <a:pt x="133" y="131"/>
                  <a:pt x="133" y="131"/>
                </a:cubicBezTo>
                <a:cubicBezTo>
                  <a:pt x="133" y="35"/>
                  <a:pt x="133" y="35"/>
                  <a:pt x="133" y="35"/>
                </a:cubicBezTo>
                <a:cubicBezTo>
                  <a:pt x="149" y="35"/>
                  <a:pt x="149" y="35"/>
                  <a:pt x="149" y="35"/>
                </a:cubicBezTo>
                <a:lnTo>
                  <a:pt x="149" y="131"/>
                </a:lnTo>
                <a:close/>
                <a:moveTo>
                  <a:pt x="133" y="19"/>
                </a:moveTo>
                <a:cubicBezTo>
                  <a:pt x="133" y="8"/>
                  <a:pt x="133" y="8"/>
                  <a:pt x="133" y="8"/>
                </a:cubicBezTo>
                <a:cubicBezTo>
                  <a:pt x="133" y="7"/>
                  <a:pt x="135" y="5"/>
                  <a:pt x="136" y="5"/>
                </a:cubicBezTo>
                <a:cubicBezTo>
                  <a:pt x="147" y="5"/>
                  <a:pt x="147" y="5"/>
                  <a:pt x="147" y="5"/>
                </a:cubicBezTo>
                <a:cubicBezTo>
                  <a:pt x="148" y="5"/>
                  <a:pt x="149" y="7"/>
                  <a:pt x="149" y="8"/>
                </a:cubicBezTo>
                <a:cubicBezTo>
                  <a:pt x="149" y="19"/>
                  <a:pt x="149" y="19"/>
                  <a:pt x="149" y="19"/>
                </a:cubicBezTo>
                <a:lnTo>
                  <a:pt x="133" y="1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06" name="Freeform 1304"/>
          <p:cNvSpPr>
            <a:spLocks noEditPoints="1"/>
          </p:cNvSpPr>
          <p:nvPr/>
        </p:nvSpPr>
        <p:spPr bwMode="auto">
          <a:xfrm>
            <a:off x="2479675" y="5938838"/>
            <a:ext cx="546100" cy="550863"/>
          </a:xfrm>
          <a:custGeom>
            <a:avLst/>
            <a:gdLst>
              <a:gd name="T0" fmla="*/ 141 w 160"/>
              <a:gd name="T1" fmla="*/ 0 h 160"/>
              <a:gd name="T2" fmla="*/ 133 w 160"/>
              <a:gd name="T3" fmla="*/ 19 h 160"/>
              <a:gd name="T4" fmla="*/ 133 w 160"/>
              <a:gd name="T5" fmla="*/ 134 h 160"/>
              <a:gd name="T6" fmla="*/ 144 w 160"/>
              <a:gd name="T7" fmla="*/ 157 h 160"/>
              <a:gd name="T8" fmla="*/ 149 w 160"/>
              <a:gd name="T9" fmla="*/ 157 h 160"/>
              <a:gd name="T10" fmla="*/ 160 w 160"/>
              <a:gd name="T11" fmla="*/ 134 h 160"/>
              <a:gd name="T12" fmla="*/ 160 w 160"/>
              <a:gd name="T13" fmla="*/ 19 h 160"/>
              <a:gd name="T14" fmla="*/ 152 w 160"/>
              <a:gd name="T15" fmla="*/ 0 h 160"/>
              <a:gd name="T16" fmla="*/ 155 w 160"/>
              <a:gd name="T17" fmla="*/ 24 h 160"/>
              <a:gd name="T18" fmla="*/ 139 w 160"/>
              <a:gd name="T19" fmla="*/ 29 h 160"/>
              <a:gd name="T20" fmla="*/ 147 w 160"/>
              <a:gd name="T21" fmla="*/ 147 h 160"/>
              <a:gd name="T22" fmla="*/ 153 w 160"/>
              <a:gd name="T23" fmla="*/ 136 h 160"/>
              <a:gd name="T24" fmla="*/ 155 w 160"/>
              <a:gd name="T25" fmla="*/ 131 h 160"/>
              <a:gd name="T26" fmla="*/ 139 w 160"/>
              <a:gd name="T27" fmla="*/ 35 h 160"/>
              <a:gd name="T28" fmla="*/ 155 w 160"/>
              <a:gd name="T29" fmla="*/ 131 h 160"/>
              <a:gd name="T30" fmla="*/ 139 w 160"/>
              <a:gd name="T31" fmla="*/ 8 h 160"/>
              <a:gd name="T32" fmla="*/ 152 w 160"/>
              <a:gd name="T33" fmla="*/ 5 h 160"/>
              <a:gd name="T34" fmla="*/ 155 w 160"/>
              <a:gd name="T35" fmla="*/ 19 h 160"/>
              <a:gd name="T36" fmla="*/ 0 w 160"/>
              <a:gd name="T37" fmla="*/ 0 h 160"/>
              <a:gd name="T38" fmla="*/ 27 w 160"/>
              <a:gd name="T39" fmla="*/ 160 h 160"/>
              <a:gd name="T40" fmla="*/ 123 w 160"/>
              <a:gd name="T41" fmla="*/ 0 h 160"/>
              <a:gd name="T42" fmla="*/ 0 w 160"/>
              <a:gd name="T43" fmla="*/ 0 h 160"/>
              <a:gd name="T44" fmla="*/ 5 w 160"/>
              <a:gd name="T45" fmla="*/ 5 h 160"/>
              <a:gd name="T46" fmla="*/ 21 w 160"/>
              <a:gd name="T47" fmla="*/ 155 h 160"/>
              <a:gd name="T48" fmla="*/ 117 w 160"/>
              <a:gd name="T49" fmla="*/ 5 h 160"/>
              <a:gd name="T50" fmla="*/ 27 w 160"/>
              <a:gd name="T51" fmla="*/ 155 h 160"/>
              <a:gd name="T52" fmla="*/ 117 w 160"/>
              <a:gd name="T53" fmla="*/ 5 h 160"/>
              <a:gd name="T54" fmla="*/ 104 w 160"/>
              <a:gd name="T55" fmla="*/ 27 h 160"/>
              <a:gd name="T56" fmla="*/ 40 w 160"/>
              <a:gd name="T57" fmla="*/ 64 h 160"/>
              <a:gd name="T58" fmla="*/ 45 w 160"/>
              <a:gd name="T59" fmla="*/ 32 h 160"/>
              <a:gd name="T60" fmla="*/ 99 w 160"/>
              <a:gd name="T61" fmla="*/ 59 h 160"/>
              <a:gd name="T62" fmla="*/ 45 w 160"/>
              <a:gd name="T63" fmla="*/ 32 h 160"/>
              <a:gd name="T64" fmla="*/ 91 w 160"/>
              <a:gd name="T65" fmla="*/ 37 h 160"/>
              <a:gd name="T66" fmla="*/ 53 w 160"/>
              <a:gd name="T67" fmla="*/ 43 h 160"/>
              <a:gd name="T68" fmla="*/ 53 w 160"/>
              <a:gd name="T69" fmla="*/ 48 h 160"/>
              <a:gd name="T70" fmla="*/ 91 w 160"/>
              <a:gd name="T71" fmla="*/ 53 h 160"/>
              <a:gd name="T72" fmla="*/ 53 w 160"/>
              <a:gd name="T73" fmla="*/ 48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60" h="160">
                <a:moveTo>
                  <a:pt x="152" y="0"/>
                </a:moveTo>
                <a:cubicBezTo>
                  <a:pt x="141" y="0"/>
                  <a:pt x="141" y="0"/>
                  <a:pt x="141" y="0"/>
                </a:cubicBezTo>
                <a:cubicBezTo>
                  <a:pt x="137" y="0"/>
                  <a:pt x="133" y="4"/>
                  <a:pt x="133" y="8"/>
                </a:cubicBezTo>
                <a:cubicBezTo>
                  <a:pt x="133" y="19"/>
                  <a:pt x="133" y="19"/>
                  <a:pt x="133" y="19"/>
                </a:cubicBezTo>
                <a:cubicBezTo>
                  <a:pt x="133" y="35"/>
                  <a:pt x="133" y="35"/>
                  <a:pt x="133" y="35"/>
                </a:cubicBezTo>
                <a:cubicBezTo>
                  <a:pt x="133" y="134"/>
                  <a:pt x="133" y="134"/>
                  <a:pt x="133" y="134"/>
                </a:cubicBezTo>
                <a:cubicBezTo>
                  <a:pt x="144" y="153"/>
                  <a:pt x="144" y="153"/>
                  <a:pt x="144" y="153"/>
                </a:cubicBezTo>
                <a:cubicBezTo>
                  <a:pt x="144" y="157"/>
                  <a:pt x="144" y="157"/>
                  <a:pt x="144" y="157"/>
                </a:cubicBezTo>
                <a:cubicBezTo>
                  <a:pt x="144" y="159"/>
                  <a:pt x="145" y="160"/>
                  <a:pt x="147" y="160"/>
                </a:cubicBezTo>
                <a:cubicBezTo>
                  <a:pt x="148" y="160"/>
                  <a:pt x="149" y="159"/>
                  <a:pt x="149" y="157"/>
                </a:cubicBezTo>
                <a:cubicBezTo>
                  <a:pt x="149" y="153"/>
                  <a:pt x="149" y="153"/>
                  <a:pt x="149" y="153"/>
                </a:cubicBezTo>
                <a:cubicBezTo>
                  <a:pt x="160" y="134"/>
                  <a:pt x="160" y="134"/>
                  <a:pt x="160" y="134"/>
                </a:cubicBezTo>
                <a:cubicBezTo>
                  <a:pt x="160" y="35"/>
                  <a:pt x="160" y="35"/>
                  <a:pt x="160" y="35"/>
                </a:cubicBezTo>
                <a:cubicBezTo>
                  <a:pt x="160" y="19"/>
                  <a:pt x="160" y="19"/>
                  <a:pt x="160" y="19"/>
                </a:cubicBezTo>
                <a:cubicBezTo>
                  <a:pt x="160" y="8"/>
                  <a:pt x="160" y="8"/>
                  <a:pt x="160" y="8"/>
                </a:cubicBezTo>
                <a:cubicBezTo>
                  <a:pt x="160" y="4"/>
                  <a:pt x="156" y="0"/>
                  <a:pt x="152" y="0"/>
                </a:cubicBezTo>
                <a:close/>
                <a:moveTo>
                  <a:pt x="139" y="24"/>
                </a:moveTo>
                <a:cubicBezTo>
                  <a:pt x="155" y="24"/>
                  <a:pt x="155" y="24"/>
                  <a:pt x="155" y="24"/>
                </a:cubicBezTo>
                <a:cubicBezTo>
                  <a:pt x="155" y="29"/>
                  <a:pt x="155" y="29"/>
                  <a:pt x="155" y="29"/>
                </a:cubicBezTo>
                <a:cubicBezTo>
                  <a:pt x="139" y="29"/>
                  <a:pt x="139" y="29"/>
                  <a:pt x="139" y="29"/>
                </a:cubicBezTo>
                <a:lnTo>
                  <a:pt x="139" y="24"/>
                </a:lnTo>
                <a:close/>
                <a:moveTo>
                  <a:pt x="147" y="147"/>
                </a:moveTo>
                <a:cubicBezTo>
                  <a:pt x="141" y="136"/>
                  <a:pt x="141" y="136"/>
                  <a:pt x="141" y="136"/>
                </a:cubicBezTo>
                <a:cubicBezTo>
                  <a:pt x="153" y="136"/>
                  <a:pt x="153" y="136"/>
                  <a:pt x="153" y="136"/>
                </a:cubicBezTo>
                <a:lnTo>
                  <a:pt x="147" y="147"/>
                </a:lnTo>
                <a:close/>
                <a:moveTo>
                  <a:pt x="155" y="131"/>
                </a:moveTo>
                <a:cubicBezTo>
                  <a:pt x="139" y="131"/>
                  <a:pt x="139" y="131"/>
                  <a:pt x="139" y="131"/>
                </a:cubicBezTo>
                <a:cubicBezTo>
                  <a:pt x="139" y="35"/>
                  <a:pt x="139" y="35"/>
                  <a:pt x="139" y="35"/>
                </a:cubicBezTo>
                <a:cubicBezTo>
                  <a:pt x="155" y="35"/>
                  <a:pt x="155" y="35"/>
                  <a:pt x="155" y="35"/>
                </a:cubicBezTo>
                <a:lnTo>
                  <a:pt x="155" y="131"/>
                </a:lnTo>
                <a:close/>
                <a:moveTo>
                  <a:pt x="139" y="19"/>
                </a:moveTo>
                <a:cubicBezTo>
                  <a:pt x="139" y="8"/>
                  <a:pt x="139" y="8"/>
                  <a:pt x="139" y="8"/>
                </a:cubicBezTo>
                <a:cubicBezTo>
                  <a:pt x="139" y="7"/>
                  <a:pt x="140" y="5"/>
                  <a:pt x="141" y="5"/>
                </a:cubicBezTo>
                <a:cubicBezTo>
                  <a:pt x="152" y="5"/>
                  <a:pt x="152" y="5"/>
                  <a:pt x="152" y="5"/>
                </a:cubicBezTo>
                <a:cubicBezTo>
                  <a:pt x="153" y="5"/>
                  <a:pt x="155" y="7"/>
                  <a:pt x="155" y="8"/>
                </a:cubicBezTo>
                <a:cubicBezTo>
                  <a:pt x="155" y="19"/>
                  <a:pt x="155" y="19"/>
                  <a:pt x="155" y="19"/>
                </a:cubicBezTo>
                <a:lnTo>
                  <a:pt x="139" y="19"/>
                </a:lnTo>
                <a:close/>
                <a:moveTo>
                  <a:pt x="0" y="0"/>
                </a:moveTo>
                <a:cubicBezTo>
                  <a:pt x="0" y="160"/>
                  <a:pt x="0" y="160"/>
                  <a:pt x="0" y="160"/>
                </a:cubicBezTo>
                <a:cubicBezTo>
                  <a:pt x="27" y="160"/>
                  <a:pt x="27" y="160"/>
                  <a:pt x="27" y="160"/>
                </a:cubicBezTo>
                <a:cubicBezTo>
                  <a:pt x="123" y="160"/>
                  <a:pt x="123" y="160"/>
                  <a:pt x="123" y="160"/>
                </a:cubicBezTo>
                <a:cubicBezTo>
                  <a:pt x="123" y="0"/>
                  <a:pt x="123" y="0"/>
                  <a:pt x="123" y="0"/>
                </a:cubicBezTo>
                <a:cubicBezTo>
                  <a:pt x="27" y="0"/>
                  <a:pt x="27" y="0"/>
                  <a:pt x="27" y="0"/>
                </a:cubicBezTo>
                <a:lnTo>
                  <a:pt x="0" y="0"/>
                </a:lnTo>
                <a:close/>
                <a:moveTo>
                  <a:pt x="5" y="155"/>
                </a:moveTo>
                <a:cubicBezTo>
                  <a:pt x="5" y="5"/>
                  <a:pt x="5" y="5"/>
                  <a:pt x="5" y="5"/>
                </a:cubicBezTo>
                <a:cubicBezTo>
                  <a:pt x="21" y="5"/>
                  <a:pt x="21" y="5"/>
                  <a:pt x="21" y="5"/>
                </a:cubicBezTo>
                <a:cubicBezTo>
                  <a:pt x="21" y="155"/>
                  <a:pt x="21" y="155"/>
                  <a:pt x="21" y="155"/>
                </a:cubicBezTo>
                <a:lnTo>
                  <a:pt x="5" y="155"/>
                </a:lnTo>
                <a:close/>
                <a:moveTo>
                  <a:pt x="117" y="5"/>
                </a:moveTo>
                <a:cubicBezTo>
                  <a:pt x="117" y="155"/>
                  <a:pt x="117" y="155"/>
                  <a:pt x="117" y="155"/>
                </a:cubicBezTo>
                <a:cubicBezTo>
                  <a:pt x="27" y="155"/>
                  <a:pt x="27" y="155"/>
                  <a:pt x="27" y="155"/>
                </a:cubicBezTo>
                <a:cubicBezTo>
                  <a:pt x="27" y="5"/>
                  <a:pt x="27" y="5"/>
                  <a:pt x="27" y="5"/>
                </a:cubicBezTo>
                <a:lnTo>
                  <a:pt x="117" y="5"/>
                </a:lnTo>
                <a:close/>
                <a:moveTo>
                  <a:pt x="104" y="64"/>
                </a:moveTo>
                <a:cubicBezTo>
                  <a:pt x="104" y="27"/>
                  <a:pt x="104" y="27"/>
                  <a:pt x="104" y="27"/>
                </a:cubicBezTo>
                <a:cubicBezTo>
                  <a:pt x="40" y="27"/>
                  <a:pt x="40" y="27"/>
                  <a:pt x="40" y="27"/>
                </a:cubicBezTo>
                <a:cubicBezTo>
                  <a:pt x="40" y="64"/>
                  <a:pt x="40" y="64"/>
                  <a:pt x="40" y="64"/>
                </a:cubicBezTo>
                <a:lnTo>
                  <a:pt x="104" y="64"/>
                </a:lnTo>
                <a:close/>
                <a:moveTo>
                  <a:pt x="45" y="32"/>
                </a:moveTo>
                <a:cubicBezTo>
                  <a:pt x="99" y="32"/>
                  <a:pt x="99" y="32"/>
                  <a:pt x="99" y="32"/>
                </a:cubicBezTo>
                <a:cubicBezTo>
                  <a:pt x="99" y="59"/>
                  <a:pt x="99" y="59"/>
                  <a:pt x="99" y="59"/>
                </a:cubicBezTo>
                <a:cubicBezTo>
                  <a:pt x="45" y="59"/>
                  <a:pt x="45" y="59"/>
                  <a:pt x="45" y="59"/>
                </a:cubicBezTo>
                <a:lnTo>
                  <a:pt x="45" y="32"/>
                </a:lnTo>
                <a:close/>
                <a:moveTo>
                  <a:pt x="53" y="37"/>
                </a:moveTo>
                <a:cubicBezTo>
                  <a:pt x="91" y="37"/>
                  <a:pt x="91" y="37"/>
                  <a:pt x="91" y="37"/>
                </a:cubicBezTo>
                <a:cubicBezTo>
                  <a:pt x="91" y="43"/>
                  <a:pt x="91" y="43"/>
                  <a:pt x="91" y="43"/>
                </a:cubicBezTo>
                <a:cubicBezTo>
                  <a:pt x="53" y="43"/>
                  <a:pt x="53" y="43"/>
                  <a:pt x="53" y="43"/>
                </a:cubicBezTo>
                <a:lnTo>
                  <a:pt x="53" y="37"/>
                </a:lnTo>
                <a:close/>
                <a:moveTo>
                  <a:pt x="53" y="48"/>
                </a:moveTo>
                <a:cubicBezTo>
                  <a:pt x="91" y="48"/>
                  <a:pt x="91" y="48"/>
                  <a:pt x="91" y="48"/>
                </a:cubicBezTo>
                <a:cubicBezTo>
                  <a:pt x="91" y="53"/>
                  <a:pt x="91" y="53"/>
                  <a:pt x="91" y="53"/>
                </a:cubicBezTo>
                <a:cubicBezTo>
                  <a:pt x="53" y="53"/>
                  <a:pt x="53" y="53"/>
                  <a:pt x="53" y="53"/>
                </a:cubicBezTo>
                <a:lnTo>
                  <a:pt x="53" y="4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07" name="Freeform 1305"/>
          <p:cNvSpPr>
            <a:spLocks noEditPoints="1"/>
          </p:cNvSpPr>
          <p:nvPr/>
        </p:nvSpPr>
        <p:spPr bwMode="auto">
          <a:xfrm>
            <a:off x="3503613" y="365125"/>
            <a:ext cx="420688" cy="550863"/>
          </a:xfrm>
          <a:custGeom>
            <a:avLst/>
            <a:gdLst>
              <a:gd name="T0" fmla="*/ 58 w 265"/>
              <a:gd name="T1" fmla="*/ 0 h 347"/>
              <a:gd name="T2" fmla="*/ 0 w 265"/>
              <a:gd name="T3" fmla="*/ 0 h 347"/>
              <a:gd name="T4" fmla="*/ 0 w 265"/>
              <a:gd name="T5" fmla="*/ 347 h 347"/>
              <a:gd name="T6" fmla="*/ 58 w 265"/>
              <a:gd name="T7" fmla="*/ 347 h 347"/>
              <a:gd name="T8" fmla="*/ 265 w 265"/>
              <a:gd name="T9" fmla="*/ 347 h 347"/>
              <a:gd name="T10" fmla="*/ 265 w 265"/>
              <a:gd name="T11" fmla="*/ 0 h 347"/>
              <a:gd name="T12" fmla="*/ 58 w 265"/>
              <a:gd name="T13" fmla="*/ 0 h 347"/>
              <a:gd name="T14" fmla="*/ 11 w 265"/>
              <a:gd name="T15" fmla="*/ 336 h 347"/>
              <a:gd name="T16" fmla="*/ 11 w 265"/>
              <a:gd name="T17" fmla="*/ 11 h 347"/>
              <a:gd name="T18" fmla="*/ 45 w 265"/>
              <a:gd name="T19" fmla="*/ 11 h 347"/>
              <a:gd name="T20" fmla="*/ 45 w 265"/>
              <a:gd name="T21" fmla="*/ 336 h 347"/>
              <a:gd name="T22" fmla="*/ 11 w 265"/>
              <a:gd name="T23" fmla="*/ 336 h 347"/>
              <a:gd name="T24" fmla="*/ 252 w 265"/>
              <a:gd name="T25" fmla="*/ 336 h 347"/>
              <a:gd name="T26" fmla="*/ 58 w 265"/>
              <a:gd name="T27" fmla="*/ 336 h 347"/>
              <a:gd name="T28" fmla="*/ 58 w 265"/>
              <a:gd name="T29" fmla="*/ 11 h 347"/>
              <a:gd name="T30" fmla="*/ 252 w 265"/>
              <a:gd name="T31" fmla="*/ 11 h 347"/>
              <a:gd name="T32" fmla="*/ 252 w 265"/>
              <a:gd name="T33" fmla="*/ 336 h 347"/>
              <a:gd name="T34" fmla="*/ 224 w 265"/>
              <a:gd name="T35" fmla="*/ 139 h 347"/>
              <a:gd name="T36" fmla="*/ 224 w 265"/>
              <a:gd name="T37" fmla="*/ 58 h 347"/>
              <a:gd name="T38" fmla="*/ 86 w 265"/>
              <a:gd name="T39" fmla="*/ 58 h 347"/>
              <a:gd name="T40" fmla="*/ 86 w 265"/>
              <a:gd name="T41" fmla="*/ 139 h 347"/>
              <a:gd name="T42" fmla="*/ 224 w 265"/>
              <a:gd name="T43" fmla="*/ 139 h 347"/>
              <a:gd name="T44" fmla="*/ 97 w 265"/>
              <a:gd name="T45" fmla="*/ 69 h 347"/>
              <a:gd name="T46" fmla="*/ 213 w 265"/>
              <a:gd name="T47" fmla="*/ 69 h 347"/>
              <a:gd name="T48" fmla="*/ 213 w 265"/>
              <a:gd name="T49" fmla="*/ 128 h 347"/>
              <a:gd name="T50" fmla="*/ 97 w 265"/>
              <a:gd name="T51" fmla="*/ 128 h 347"/>
              <a:gd name="T52" fmla="*/ 97 w 265"/>
              <a:gd name="T53" fmla="*/ 69 h 347"/>
              <a:gd name="T54" fmla="*/ 114 w 265"/>
              <a:gd name="T55" fmla="*/ 80 h 347"/>
              <a:gd name="T56" fmla="*/ 196 w 265"/>
              <a:gd name="T57" fmla="*/ 80 h 347"/>
              <a:gd name="T58" fmla="*/ 196 w 265"/>
              <a:gd name="T59" fmla="*/ 93 h 347"/>
              <a:gd name="T60" fmla="*/ 114 w 265"/>
              <a:gd name="T61" fmla="*/ 93 h 347"/>
              <a:gd name="T62" fmla="*/ 114 w 265"/>
              <a:gd name="T63" fmla="*/ 80 h 347"/>
              <a:gd name="T64" fmla="*/ 114 w 265"/>
              <a:gd name="T65" fmla="*/ 104 h 347"/>
              <a:gd name="T66" fmla="*/ 196 w 265"/>
              <a:gd name="T67" fmla="*/ 104 h 347"/>
              <a:gd name="T68" fmla="*/ 196 w 265"/>
              <a:gd name="T69" fmla="*/ 115 h 347"/>
              <a:gd name="T70" fmla="*/ 114 w 265"/>
              <a:gd name="T71" fmla="*/ 115 h 347"/>
              <a:gd name="T72" fmla="*/ 114 w 265"/>
              <a:gd name="T73" fmla="*/ 104 h 3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265" h="347">
                <a:moveTo>
                  <a:pt x="58" y="0"/>
                </a:moveTo>
                <a:lnTo>
                  <a:pt x="0" y="0"/>
                </a:lnTo>
                <a:lnTo>
                  <a:pt x="0" y="347"/>
                </a:lnTo>
                <a:lnTo>
                  <a:pt x="58" y="347"/>
                </a:lnTo>
                <a:lnTo>
                  <a:pt x="265" y="347"/>
                </a:lnTo>
                <a:lnTo>
                  <a:pt x="265" y="0"/>
                </a:lnTo>
                <a:lnTo>
                  <a:pt x="58" y="0"/>
                </a:lnTo>
                <a:close/>
                <a:moveTo>
                  <a:pt x="11" y="336"/>
                </a:moveTo>
                <a:lnTo>
                  <a:pt x="11" y="11"/>
                </a:lnTo>
                <a:lnTo>
                  <a:pt x="45" y="11"/>
                </a:lnTo>
                <a:lnTo>
                  <a:pt x="45" y="336"/>
                </a:lnTo>
                <a:lnTo>
                  <a:pt x="11" y="336"/>
                </a:lnTo>
                <a:close/>
                <a:moveTo>
                  <a:pt x="252" y="336"/>
                </a:moveTo>
                <a:lnTo>
                  <a:pt x="58" y="336"/>
                </a:lnTo>
                <a:lnTo>
                  <a:pt x="58" y="11"/>
                </a:lnTo>
                <a:lnTo>
                  <a:pt x="252" y="11"/>
                </a:lnTo>
                <a:lnTo>
                  <a:pt x="252" y="336"/>
                </a:lnTo>
                <a:close/>
                <a:moveTo>
                  <a:pt x="224" y="139"/>
                </a:moveTo>
                <a:lnTo>
                  <a:pt x="224" y="58"/>
                </a:lnTo>
                <a:lnTo>
                  <a:pt x="86" y="58"/>
                </a:lnTo>
                <a:lnTo>
                  <a:pt x="86" y="139"/>
                </a:lnTo>
                <a:lnTo>
                  <a:pt x="224" y="139"/>
                </a:lnTo>
                <a:close/>
                <a:moveTo>
                  <a:pt x="97" y="69"/>
                </a:moveTo>
                <a:lnTo>
                  <a:pt x="213" y="69"/>
                </a:lnTo>
                <a:lnTo>
                  <a:pt x="213" y="128"/>
                </a:lnTo>
                <a:lnTo>
                  <a:pt x="97" y="128"/>
                </a:lnTo>
                <a:lnTo>
                  <a:pt x="97" y="69"/>
                </a:lnTo>
                <a:close/>
                <a:moveTo>
                  <a:pt x="114" y="80"/>
                </a:moveTo>
                <a:lnTo>
                  <a:pt x="196" y="80"/>
                </a:lnTo>
                <a:lnTo>
                  <a:pt x="196" y="93"/>
                </a:lnTo>
                <a:lnTo>
                  <a:pt x="114" y="93"/>
                </a:lnTo>
                <a:lnTo>
                  <a:pt x="114" y="80"/>
                </a:lnTo>
                <a:close/>
                <a:moveTo>
                  <a:pt x="114" y="104"/>
                </a:moveTo>
                <a:lnTo>
                  <a:pt x="196" y="104"/>
                </a:lnTo>
                <a:lnTo>
                  <a:pt x="196" y="115"/>
                </a:lnTo>
                <a:lnTo>
                  <a:pt x="114" y="115"/>
                </a:lnTo>
                <a:lnTo>
                  <a:pt x="114" y="10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08" name="Freeform 1306"/>
          <p:cNvSpPr>
            <a:spLocks noEditPoints="1"/>
          </p:cNvSpPr>
          <p:nvPr/>
        </p:nvSpPr>
        <p:spPr bwMode="auto">
          <a:xfrm>
            <a:off x="3449638" y="984250"/>
            <a:ext cx="508000" cy="550863"/>
          </a:xfrm>
          <a:custGeom>
            <a:avLst/>
            <a:gdLst>
              <a:gd name="T0" fmla="*/ 14 w 149"/>
              <a:gd name="T1" fmla="*/ 102 h 160"/>
              <a:gd name="T2" fmla="*/ 25 w 149"/>
              <a:gd name="T3" fmla="*/ 119 h 160"/>
              <a:gd name="T4" fmla="*/ 14 w 149"/>
              <a:gd name="T5" fmla="*/ 108 h 160"/>
              <a:gd name="T6" fmla="*/ 3 w 149"/>
              <a:gd name="T7" fmla="*/ 119 h 160"/>
              <a:gd name="T8" fmla="*/ 3 w 149"/>
              <a:gd name="T9" fmla="*/ 102 h 160"/>
              <a:gd name="T10" fmla="*/ 14 w 149"/>
              <a:gd name="T11" fmla="*/ 91 h 160"/>
              <a:gd name="T12" fmla="*/ 25 w 149"/>
              <a:gd name="T13" fmla="*/ 102 h 160"/>
              <a:gd name="T14" fmla="*/ 14 w 149"/>
              <a:gd name="T15" fmla="*/ 86 h 160"/>
              <a:gd name="T16" fmla="*/ 3 w 149"/>
              <a:gd name="T17" fmla="*/ 102 h 160"/>
              <a:gd name="T18" fmla="*/ 6 w 149"/>
              <a:gd name="T19" fmla="*/ 83 h 160"/>
              <a:gd name="T20" fmla="*/ 22 w 149"/>
              <a:gd name="T21" fmla="*/ 83 h 160"/>
              <a:gd name="T22" fmla="*/ 28 w 149"/>
              <a:gd name="T23" fmla="*/ 83 h 160"/>
              <a:gd name="T24" fmla="*/ 0 w 149"/>
              <a:gd name="T25" fmla="*/ 83 h 160"/>
              <a:gd name="T26" fmla="*/ 3 w 149"/>
              <a:gd name="T27" fmla="*/ 69 h 160"/>
              <a:gd name="T28" fmla="*/ 14 w 149"/>
              <a:gd name="T29" fmla="*/ 58 h 160"/>
              <a:gd name="T30" fmla="*/ 25 w 149"/>
              <a:gd name="T31" fmla="*/ 69 h 160"/>
              <a:gd name="T32" fmla="*/ 14 w 149"/>
              <a:gd name="T33" fmla="*/ 52 h 160"/>
              <a:gd name="T34" fmla="*/ 3 w 149"/>
              <a:gd name="T35" fmla="*/ 69 h 160"/>
              <a:gd name="T36" fmla="*/ 14 w 149"/>
              <a:gd name="T37" fmla="*/ 41 h 160"/>
              <a:gd name="T38" fmla="*/ 25 w 149"/>
              <a:gd name="T39" fmla="*/ 52 h 160"/>
              <a:gd name="T40" fmla="*/ 14 w 149"/>
              <a:gd name="T41" fmla="*/ 36 h 160"/>
              <a:gd name="T42" fmla="*/ 3 w 149"/>
              <a:gd name="T43" fmla="*/ 52 h 160"/>
              <a:gd name="T44" fmla="*/ 149 w 149"/>
              <a:gd name="T45" fmla="*/ 11 h 160"/>
              <a:gd name="T46" fmla="*/ 138 w 149"/>
              <a:gd name="T47" fmla="*/ 160 h 160"/>
              <a:gd name="T48" fmla="*/ 113 w 149"/>
              <a:gd name="T49" fmla="*/ 160 h 160"/>
              <a:gd name="T50" fmla="*/ 41 w 149"/>
              <a:gd name="T51" fmla="*/ 160 h 160"/>
              <a:gd name="T52" fmla="*/ 11 w 149"/>
              <a:gd name="T53" fmla="*/ 146 h 160"/>
              <a:gd name="T54" fmla="*/ 14 w 149"/>
              <a:gd name="T55" fmla="*/ 119 h 160"/>
              <a:gd name="T56" fmla="*/ 25 w 149"/>
              <a:gd name="T57" fmla="*/ 135 h 160"/>
              <a:gd name="T58" fmla="*/ 14 w 149"/>
              <a:gd name="T59" fmla="*/ 124 h 160"/>
              <a:gd name="T60" fmla="*/ 11 w 149"/>
              <a:gd name="T61" fmla="*/ 140 h 160"/>
              <a:gd name="T62" fmla="*/ 14 w 149"/>
              <a:gd name="T63" fmla="*/ 132 h 160"/>
              <a:gd name="T64" fmla="*/ 17 w 149"/>
              <a:gd name="T65" fmla="*/ 143 h 160"/>
              <a:gd name="T66" fmla="*/ 41 w 149"/>
              <a:gd name="T67" fmla="*/ 154 h 160"/>
              <a:gd name="T68" fmla="*/ 17 w 149"/>
              <a:gd name="T69" fmla="*/ 6 h 160"/>
              <a:gd name="T70" fmla="*/ 28 w 149"/>
              <a:gd name="T71" fmla="*/ 33 h 160"/>
              <a:gd name="T72" fmla="*/ 22 w 149"/>
              <a:gd name="T73" fmla="*/ 33 h 160"/>
              <a:gd name="T74" fmla="*/ 6 w 149"/>
              <a:gd name="T75" fmla="*/ 33 h 160"/>
              <a:gd name="T76" fmla="*/ 0 w 149"/>
              <a:gd name="T77" fmla="*/ 33 h 160"/>
              <a:gd name="T78" fmla="*/ 11 w 149"/>
              <a:gd name="T79" fmla="*/ 0 h 160"/>
              <a:gd name="T80" fmla="*/ 47 w 149"/>
              <a:gd name="T81" fmla="*/ 0 h 160"/>
              <a:gd name="T82" fmla="*/ 132 w 149"/>
              <a:gd name="T83" fmla="*/ 0 h 160"/>
              <a:gd name="T84" fmla="*/ 149 w 149"/>
              <a:gd name="T85" fmla="*/ 11 h 160"/>
              <a:gd name="T86" fmla="*/ 113 w 149"/>
              <a:gd name="T87" fmla="*/ 6 h 160"/>
              <a:gd name="T88" fmla="*/ 47 w 149"/>
              <a:gd name="T89" fmla="*/ 154 h 160"/>
              <a:gd name="T90" fmla="*/ 127 w 149"/>
              <a:gd name="T91" fmla="*/ 154 h 160"/>
              <a:gd name="T92" fmla="*/ 119 w 149"/>
              <a:gd name="T93" fmla="*/ 6 h 160"/>
              <a:gd name="T94" fmla="*/ 127 w 149"/>
              <a:gd name="T95" fmla="*/ 154 h 160"/>
              <a:gd name="T96" fmla="*/ 138 w 149"/>
              <a:gd name="T97" fmla="*/ 6 h 160"/>
              <a:gd name="T98" fmla="*/ 132 w 149"/>
              <a:gd name="T99" fmla="*/ 154 h 160"/>
              <a:gd name="T100" fmla="*/ 143 w 149"/>
              <a:gd name="T101" fmla="*/ 149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49" h="160">
                <a:moveTo>
                  <a:pt x="0" y="116"/>
                </a:moveTo>
                <a:cubicBezTo>
                  <a:pt x="0" y="108"/>
                  <a:pt x="6" y="102"/>
                  <a:pt x="14" y="102"/>
                </a:cubicBezTo>
                <a:cubicBezTo>
                  <a:pt x="21" y="102"/>
                  <a:pt x="28" y="108"/>
                  <a:pt x="28" y="116"/>
                </a:cubicBezTo>
                <a:cubicBezTo>
                  <a:pt x="28" y="117"/>
                  <a:pt x="26" y="119"/>
                  <a:pt x="25" y="119"/>
                </a:cubicBezTo>
                <a:cubicBezTo>
                  <a:pt x="23" y="119"/>
                  <a:pt x="22" y="117"/>
                  <a:pt x="22" y="116"/>
                </a:cubicBezTo>
                <a:cubicBezTo>
                  <a:pt x="22" y="111"/>
                  <a:pt x="18" y="108"/>
                  <a:pt x="14" y="108"/>
                </a:cubicBezTo>
                <a:cubicBezTo>
                  <a:pt x="9" y="108"/>
                  <a:pt x="6" y="111"/>
                  <a:pt x="6" y="116"/>
                </a:cubicBezTo>
                <a:cubicBezTo>
                  <a:pt x="6" y="117"/>
                  <a:pt x="4" y="119"/>
                  <a:pt x="3" y="119"/>
                </a:cubicBezTo>
                <a:cubicBezTo>
                  <a:pt x="1" y="119"/>
                  <a:pt x="0" y="117"/>
                  <a:pt x="0" y="116"/>
                </a:cubicBezTo>
                <a:close/>
                <a:moveTo>
                  <a:pt x="3" y="102"/>
                </a:moveTo>
                <a:cubicBezTo>
                  <a:pt x="4" y="102"/>
                  <a:pt x="6" y="101"/>
                  <a:pt x="6" y="99"/>
                </a:cubicBezTo>
                <a:cubicBezTo>
                  <a:pt x="6" y="95"/>
                  <a:pt x="9" y="91"/>
                  <a:pt x="14" y="91"/>
                </a:cubicBezTo>
                <a:cubicBezTo>
                  <a:pt x="18" y="91"/>
                  <a:pt x="22" y="95"/>
                  <a:pt x="22" y="99"/>
                </a:cubicBezTo>
                <a:cubicBezTo>
                  <a:pt x="22" y="101"/>
                  <a:pt x="23" y="102"/>
                  <a:pt x="25" y="102"/>
                </a:cubicBezTo>
                <a:cubicBezTo>
                  <a:pt x="26" y="102"/>
                  <a:pt x="28" y="101"/>
                  <a:pt x="28" y="99"/>
                </a:cubicBezTo>
                <a:cubicBezTo>
                  <a:pt x="28" y="92"/>
                  <a:pt x="21" y="86"/>
                  <a:pt x="14" y="86"/>
                </a:cubicBezTo>
                <a:cubicBezTo>
                  <a:pt x="6" y="86"/>
                  <a:pt x="0" y="92"/>
                  <a:pt x="0" y="99"/>
                </a:cubicBezTo>
                <a:cubicBezTo>
                  <a:pt x="0" y="101"/>
                  <a:pt x="1" y="102"/>
                  <a:pt x="3" y="102"/>
                </a:cubicBezTo>
                <a:close/>
                <a:moveTo>
                  <a:pt x="3" y="86"/>
                </a:moveTo>
                <a:cubicBezTo>
                  <a:pt x="4" y="86"/>
                  <a:pt x="6" y="84"/>
                  <a:pt x="6" y="83"/>
                </a:cubicBezTo>
                <a:cubicBezTo>
                  <a:pt x="6" y="78"/>
                  <a:pt x="9" y="74"/>
                  <a:pt x="14" y="74"/>
                </a:cubicBezTo>
                <a:cubicBezTo>
                  <a:pt x="18" y="74"/>
                  <a:pt x="22" y="78"/>
                  <a:pt x="22" y="83"/>
                </a:cubicBezTo>
                <a:cubicBezTo>
                  <a:pt x="22" y="84"/>
                  <a:pt x="23" y="86"/>
                  <a:pt x="25" y="86"/>
                </a:cubicBezTo>
                <a:cubicBezTo>
                  <a:pt x="26" y="86"/>
                  <a:pt x="28" y="84"/>
                  <a:pt x="28" y="83"/>
                </a:cubicBezTo>
                <a:cubicBezTo>
                  <a:pt x="28" y="75"/>
                  <a:pt x="21" y="69"/>
                  <a:pt x="14" y="69"/>
                </a:cubicBezTo>
                <a:cubicBezTo>
                  <a:pt x="6" y="69"/>
                  <a:pt x="0" y="75"/>
                  <a:pt x="0" y="83"/>
                </a:cubicBezTo>
                <a:cubicBezTo>
                  <a:pt x="0" y="84"/>
                  <a:pt x="1" y="86"/>
                  <a:pt x="3" y="86"/>
                </a:cubicBezTo>
                <a:close/>
                <a:moveTo>
                  <a:pt x="3" y="69"/>
                </a:moveTo>
                <a:cubicBezTo>
                  <a:pt x="4" y="69"/>
                  <a:pt x="6" y="68"/>
                  <a:pt x="6" y="66"/>
                </a:cubicBezTo>
                <a:cubicBezTo>
                  <a:pt x="6" y="62"/>
                  <a:pt x="9" y="58"/>
                  <a:pt x="14" y="58"/>
                </a:cubicBezTo>
                <a:cubicBezTo>
                  <a:pt x="18" y="58"/>
                  <a:pt x="22" y="62"/>
                  <a:pt x="22" y="66"/>
                </a:cubicBezTo>
                <a:cubicBezTo>
                  <a:pt x="22" y="68"/>
                  <a:pt x="23" y="69"/>
                  <a:pt x="25" y="69"/>
                </a:cubicBezTo>
                <a:cubicBezTo>
                  <a:pt x="26" y="69"/>
                  <a:pt x="28" y="68"/>
                  <a:pt x="28" y="66"/>
                </a:cubicBezTo>
                <a:cubicBezTo>
                  <a:pt x="28" y="59"/>
                  <a:pt x="21" y="52"/>
                  <a:pt x="14" y="52"/>
                </a:cubicBezTo>
                <a:cubicBezTo>
                  <a:pt x="6" y="52"/>
                  <a:pt x="0" y="59"/>
                  <a:pt x="0" y="66"/>
                </a:cubicBezTo>
                <a:cubicBezTo>
                  <a:pt x="0" y="68"/>
                  <a:pt x="1" y="69"/>
                  <a:pt x="3" y="69"/>
                </a:cubicBezTo>
                <a:close/>
                <a:moveTo>
                  <a:pt x="6" y="50"/>
                </a:moveTo>
                <a:cubicBezTo>
                  <a:pt x="6" y="45"/>
                  <a:pt x="9" y="41"/>
                  <a:pt x="14" y="41"/>
                </a:cubicBezTo>
                <a:cubicBezTo>
                  <a:pt x="18" y="41"/>
                  <a:pt x="22" y="45"/>
                  <a:pt x="22" y="50"/>
                </a:cubicBezTo>
                <a:cubicBezTo>
                  <a:pt x="22" y="51"/>
                  <a:pt x="23" y="52"/>
                  <a:pt x="25" y="52"/>
                </a:cubicBezTo>
                <a:cubicBezTo>
                  <a:pt x="26" y="52"/>
                  <a:pt x="28" y="51"/>
                  <a:pt x="28" y="50"/>
                </a:cubicBezTo>
                <a:cubicBezTo>
                  <a:pt x="28" y="42"/>
                  <a:pt x="21" y="36"/>
                  <a:pt x="14" y="36"/>
                </a:cubicBezTo>
                <a:cubicBezTo>
                  <a:pt x="6" y="36"/>
                  <a:pt x="0" y="42"/>
                  <a:pt x="0" y="50"/>
                </a:cubicBezTo>
                <a:cubicBezTo>
                  <a:pt x="0" y="51"/>
                  <a:pt x="1" y="52"/>
                  <a:pt x="3" y="52"/>
                </a:cubicBezTo>
                <a:cubicBezTo>
                  <a:pt x="4" y="52"/>
                  <a:pt x="6" y="51"/>
                  <a:pt x="6" y="50"/>
                </a:cubicBezTo>
                <a:close/>
                <a:moveTo>
                  <a:pt x="149" y="11"/>
                </a:moveTo>
                <a:cubicBezTo>
                  <a:pt x="149" y="149"/>
                  <a:pt x="149" y="149"/>
                  <a:pt x="149" y="149"/>
                </a:cubicBezTo>
                <a:cubicBezTo>
                  <a:pt x="149" y="155"/>
                  <a:pt x="144" y="160"/>
                  <a:pt x="138" y="160"/>
                </a:cubicBezTo>
                <a:cubicBezTo>
                  <a:pt x="132" y="160"/>
                  <a:pt x="132" y="160"/>
                  <a:pt x="132" y="160"/>
                </a:cubicBezTo>
                <a:cubicBezTo>
                  <a:pt x="113" y="160"/>
                  <a:pt x="113" y="160"/>
                  <a:pt x="113" y="160"/>
                </a:cubicBezTo>
                <a:cubicBezTo>
                  <a:pt x="47" y="160"/>
                  <a:pt x="47" y="160"/>
                  <a:pt x="47" y="160"/>
                </a:cubicBezTo>
                <a:cubicBezTo>
                  <a:pt x="41" y="160"/>
                  <a:pt x="41" y="160"/>
                  <a:pt x="41" y="160"/>
                </a:cubicBezTo>
                <a:cubicBezTo>
                  <a:pt x="11" y="160"/>
                  <a:pt x="11" y="160"/>
                  <a:pt x="11" y="160"/>
                </a:cubicBezTo>
                <a:cubicBezTo>
                  <a:pt x="11" y="146"/>
                  <a:pt x="11" y="146"/>
                  <a:pt x="11" y="146"/>
                </a:cubicBezTo>
                <a:cubicBezTo>
                  <a:pt x="5" y="145"/>
                  <a:pt x="0" y="139"/>
                  <a:pt x="0" y="132"/>
                </a:cubicBezTo>
                <a:cubicBezTo>
                  <a:pt x="0" y="125"/>
                  <a:pt x="6" y="119"/>
                  <a:pt x="14" y="119"/>
                </a:cubicBezTo>
                <a:cubicBezTo>
                  <a:pt x="21" y="119"/>
                  <a:pt x="28" y="125"/>
                  <a:pt x="28" y="132"/>
                </a:cubicBezTo>
                <a:cubicBezTo>
                  <a:pt x="28" y="134"/>
                  <a:pt x="26" y="135"/>
                  <a:pt x="25" y="135"/>
                </a:cubicBezTo>
                <a:cubicBezTo>
                  <a:pt x="23" y="135"/>
                  <a:pt x="22" y="134"/>
                  <a:pt x="22" y="132"/>
                </a:cubicBezTo>
                <a:cubicBezTo>
                  <a:pt x="22" y="128"/>
                  <a:pt x="18" y="124"/>
                  <a:pt x="14" y="124"/>
                </a:cubicBezTo>
                <a:cubicBezTo>
                  <a:pt x="9" y="124"/>
                  <a:pt x="6" y="128"/>
                  <a:pt x="6" y="132"/>
                </a:cubicBezTo>
                <a:cubicBezTo>
                  <a:pt x="6" y="136"/>
                  <a:pt x="8" y="139"/>
                  <a:pt x="11" y="140"/>
                </a:cubicBezTo>
                <a:cubicBezTo>
                  <a:pt x="11" y="135"/>
                  <a:pt x="11" y="135"/>
                  <a:pt x="11" y="135"/>
                </a:cubicBezTo>
                <a:cubicBezTo>
                  <a:pt x="11" y="134"/>
                  <a:pt x="12" y="132"/>
                  <a:pt x="14" y="132"/>
                </a:cubicBezTo>
                <a:cubicBezTo>
                  <a:pt x="15" y="132"/>
                  <a:pt x="17" y="134"/>
                  <a:pt x="17" y="135"/>
                </a:cubicBezTo>
                <a:cubicBezTo>
                  <a:pt x="17" y="143"/>
                  <a:pt x="17" y="143"/>
                  <a:pt x="17" y="143"/>
                </a:cubicBezTo>
                <a:cubicBezTo>
                  <a:pt x="17" y="154"/>
                  <a:pt x="17" y="154"/>
                  <a:pt x="17" y="154"/>
                </a:cubicBezTo>
                <a:cubicBezTo>
                  <a:pt x="41" y="154"/>
                  <a:pt x="41" y="154"/>
                  <a:pt x="41" y="154"/>
                </a:cubicBezTo>
                <a:cubicBezTo>
                  <a:pt x="41" y="6"/>
                  <a:pt x="41" y="6"/>
                  <a:pt x="41" y="6"/>
                </a:cubicBezTo>
                <a:cubicBezTo>
                  <a:pt x="17" y="6"/>
                  <a:pt x="17" y="6"/>
                  <a:pt x="17" y="6"/>
                </a:cubicBezTo>
                <a:cubicBezTo>
                  <a:pt x="17" y="20"/>
                  <a:pt x="17" y="20"/>
                  <a:pt x="17" y="20"/>
                </a:cubicBezTo>
                <a:cubicBezTo>
                  <a:pt x="23" y="21"/>
                  <a:pt x="28" y="26"/>
                  <a:pt x="28" y="33"/>
                </a:cubicBezTo>
                <a:cubicBezTo>
                  <a:pt x="28" y="35"/>
                  <a:pt x="26" y="36"/>
                  <a:pt x="25" y="36"/>
                </a:cubicBezTo>
                <a:cubicBezTo>
                  <a:pt x="23" y="36"/>
                  <a:pt x="22" y="35"/>
                  <a:pt x="22" y="33"/>
                </a:cubicBezTo>
                <a:cubicBezTo>
                  <a:pt x="22" y="29"/>
                  <a:pt x="18" y="25"/>
                  <a:pt x="14" y="25"/>
                </a:cubicBezTo>
                <a:cubicBezTo>
                  <a:pt x="9" y="25"/>
                  <a:pt x="6" y="29"/>
                  <a:pt x="6" y="33"/>
                </a:cubicBezTo>
                <a:cubicBezTo>
                  <a:pt x="6" y="35"/>
                  <a:pt x="4" y="36"/>
                  <a:pt x="3" y="36"/>
                </a:cubicBezTo>
                <a:cubicBezTo>
                  <a:pt x="1" y="36"/>
                  <a:pt x="0" y="35"/>
                  <a:pt x="0" y="33"/>
                </a:cubicBezTo>
                <a:cubicBezTo>
                  <a:pt x="0" y="26"/>
                  <a:pt x="5" y="21"/>
                  <a:pt x="11" y="20"/>
                </a:cubicBezTo>
                <a:cubicBezTo>
                  <a:pt x="11" y="0"/>
                  <a:pt x="11" y="0"/>
                  <a:pt x="11" y="0"/>
                </a:cubicBezTo>
                <a:cubicBezTo>
                  <a:pt x="47" y="0"/>
                  <a:pt x="47" y="0"/>
                  <a:pt x="47" y="0"/>
                </a:cubicBezTo>
                <a:cubicBezTo>
                  <a:pt x="47" y="0"/>
                  <a:pt x="47" y="0"/>
                  <a:pt x="47" y="0"/>
                </a:cubicBezTo>
                <a:cubicBezTo>
                  <a:pt x="113" y="0"/>
                  <a:pt x="113" y="0"/>
                  <a:pt x="113" y="0"/>
                </a:cubicBezTo>
                <a:cubicBezTo>
                  <a:pt x="132" y="0"/>
                  <a:pt x="132" y="0"/>
                  <a:pt x="132" y="0"/>
                </a:cubicBezTo>
                <a:cubicBezTo>
                  <a:pt x="138" y="0"/>
                  <a:pt x="138" y="0"/>
                  <a:pt x="138" y="0"/>
                </a:cubicBezTo>
                <a:cubicBezTo>
                  <a:pt x="144" y="0"/>
                  <a:pt x="149" y="5"/>
                  <a:pt x="149" y="11"/>
                </a:cubicBezTo>
                <a:close/>
                <a:moveTo>
                  <a:pt x="113" y="154"/>
                </a:moveTo>
                <a:cubicBezTo>
                  <a:pt x="113" y="6"/>
                  <a:pt x="113" y="6"/>
                  <a:pt x="113" y="6"/>
                </a:cubicBezTo>
                <a:cubicBezTo>
                  <a:pt x="47" y="6"/>
                  <a:pt x="47" y="6"/>
                  <a:pt x="47" y="6"/>
                </a:cubicBezTo>
                <a:cubicBezTo>
                  <a:pt x="47" y="154"/>
                  <a:pt x="47" y="154"/>
                  <a:pt x="47" y="154"/>
                </a:cubicBezTo>
                <a:lnTo>
                  <a:pt x="113" y="154"/>
                </a:lnTo>
                <a:close/>
                <a:moveTo>
                  <a:pt x="127" y="154"/>
                </a:moveTo>
                <a:cubicBezTo>
                  <a:pt x="127" y="6"/>
                  <a:pt x="127" y="6"/>
                  <a:pt x="127" y="6"/>
                </a:cubicBezTo>
                <a:cubicBezTo>
                  <a:pt x="119" y="6"/>
                  <a:pt x="119" y="6"/>
                  <a:pt x="119" y="6"/>
                </a:cubicBezTo>
                <a:cubicBezTo>
                  <a:pt x="119" y="154"/>
                  <a:pt x="119" y="154"/>
                  <a:pt x="119" y="154"/>
                </a:cubicBezTo>
                <a:lnTo>
                  <a:pt x="127" y="154"/>
                </a:lnTo>
                <a:close/>
                <a:moveTo>
                  <a:pt x="143" y="11"/>
                </a:moveTo>
                <a:cubicBezTo>
                  <a:pt x="143" y="8"/>
                  <a:pt x="141" y="6"/>
                  <a:pt x="138" y="6"/>
                </a:cubicBezTo>
                <a:cubicBezTo>
                  <a:pt x="132" y="6"/>
                  <a:pt x="132" y="6"/>
                  <a:pt x="132" y="6"/>
                </a:cubicBezTo>
                <a:cubicBezTo>
                  <a:pt x="132" y="154"/>
                  <a:pt x="132" y="154"/>
                  <a:pt x="132" y="154"/>
                </a:cubicBezTo>
                <a:cubicBezTo>
                  <a:pt x="138" y="154"/>
                  <a:pt x="138" y="154"/>
                  <a:pt x="138" y="154"/>
                </a:cubicBezTo>
                <a:cubicBezTo>
                  <a:pt x="141" y="154"/>
                  <a:pt x="143" y="152"/>
                  <a:pt x="143" y="149"/>
                </a:cubicBezTo>
                <a:lnTo>
                  <a:pt x="143" y="1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09" name="Freeform 1307"/>
          <p:cNvSpPr>
            <a:spLocks noEditPoints="1"/>
          </p:cNvSpPr>
          <p:nvPr/>
        </p:nvSpPr>
        <p:spPr bwMode="auto">
          <a:xfrm>
            <a:off x="3489325" y="1603375"/>
            <a:ext cx="447675" cy="550863"/>
          </a:xfrm>
          <a:custGeom>
            <a:avLst/>
            <a:gdLst>
              <a:gd name="T0" fmla="*/ 80 w 131"/>
              <a:gd name="T1" fmla="*/ 3 h 160"/>
              <a:gd name="T2" fmla="*/ 51 w 131"/>
              <a:gd name="T3" fmla="*/ 3 h 160"/>
              <a:gd name="T4" fmla="*/ 0 w 131"/>
              <a:gd name="T5" fmla="*/ 5 h 160"/>
              <a:gd name="T6" fmla="*/ 131 w 131"/>
              <a:gd name="T7" fmla="*/ 5 h 160"/>
              <a:gd name="T8" fmla="*/ 123 w 131"/>
              <a:gd name="T9" fmla="*/ 106 h 160"/>
              <a:gd name="T10" fmla="*/ 99 w 131"/>
              <a:gd name="T11" fmla="*/ 11 h 160"/>
              <a:gd name="T12" fmla="*/ 82 w 131"/>
              <a:gd name="T13" fmla="*/ 147 h 160"/>
              <a:gd name="T14" fmla="*/ 32 w 131"/>
              <a:gd name="T15" fmla="*/ 19 h 160"/>
              <a:gd name="T16" fmla="*/ 35 w 131"/>
              <a:gd name="T17" fmla="*/ 27 h 160"/>
              <a:gd name="T18" fmla="*/ 99 w 131"/>
              <a:gd name="T19" fmla="*/ 24 h 160"/>
              <a:gd name="T20" fmla="*/ 117 w 131"/>
              <a:gd name="T21" fmla="*/ 111 h 160"/>
              <a:gd name="T22" fmla="*/ 117 w 131"/>
              <a:gd name="T23" fmla="*/ 147 h 160"/>
              <a:gd name="T24" fmla="*/ 75 w 131"/>
              <a:gd name="T25" fmla="*/ 5 h 160"/>
              <a:gd name="T26" fmla="*/ 56 w 131"/>
              <a:gd name="T27" fmla="*/ 13 h 160"/>
              <a:gd name="T28" fmla="*/ 75 w 131"/>
              <a:gd name="T29" fmla="*/ 5 h 160"/>
              <a:gd name="T30" fmla="*/ 51 w 131"/>
              <a:gd name="T31" fmla="*/ 19 h 160"/>
              <a:gd name="T32" fmla="*/ 80 w 131"/>
              <a:gd name="T33" fmla="*/ 19 h 160"/>
              <a:gd name="T34" fmla="*/ 93 w 131"/>
              <a:gd name="T35" fmla="*/ 11 h 160"/>
              <a:gd name="T36" fmla="*/ 37 w 131"/>
              <a:gd name="T37" fmla="*/ 21 h 160"/>
              <a:gd name="T38" fmla="*/ 51 w 131"/>
              <a:gd name="T39" fmla="*/ 11 h 160"/>
              <a:gd name="T40" fmla="*/ 32 w 131"/>
              <a:gd name="T41" fmla="*/ 13 h 160"/>
              <a:gd name="T42" fmla="*/ 76 w 131"/>
              <a:gd name="T43" fmla="*/ 152 h 160"/>
              <a:gd name="T44" fmla="*/ 5 w 131"/>
              <a:gd name="T45" fmla="*/ 11 h 160"/>
              <a:gd name="T46" fmla="*/ 123 w 131"/>
              <a:gd name="T47" fmla="*/ 152 h 160"/>
              <a:gd name="T48" fmla="*/ 125 w 131"/>
              <a:gd name="T49" fmla="*/ 155 h 160"/>
              <a:gd name="T50" fmla="*/ 29 w 131"/>
              <a:gd name="T51" fmla="*/ 43 h 160"/>
              <a:gd name="T52" fmla="*/ 53 w 131"/>
              <a:gd name="T53" fmla="*/ 48 h 160"/>
              <a:gd name="T54" fmla="*/ 27 w 131"/>
              <a:gd name="T55" fmla="*/ 67 h 160"/>
              <a:gd name="T56" fmla="*/ 45 w 131"/>
              <a:gd name="T57" fmla="*/ 67 h 160"/>
              <a:gd name="T58" fmla="*/ 27 w 131"/>
              <a:gd name="T59" fmla="*/ 67 h 160"/>
              <a:gd name="T60" fmla="*/ 69 w 131"/>
              <a:gd name="T61" fmla="*/ 69 h 160"/>
              <a:gd name="T62" fmla="*/ 88 w 131"/>
              <a:gd name="T63" fmla="*/ 64 h 160"/>
              <a:gd name="T64" fmla="*/ 59 w 131"/>
              <a:gd name="T65" fmla="*/ 67 h 160"/>
              <a:gd name="T66" fmla="*/ 54 w 131"/>
              <a:gd name="T67" fmla="*/ 69 h 160"/>
              <a:gd name="T68" fmla="*/ 58 w 131"/>
              <a:gd name="T69" fmla="*/ 65 h 160"/>
              <a:gd name="T70" fmla="*/ 101 w 131"/>
              <a:gd name="T71" fmla="*/ 69 h 160"/>
              <a:gd name="T72" fmla="*/ 99 w 131"/>
              <a:gd name="T73" fmla="*/ 65 h 160"/>
              <a:gd name="T74" fmla="*/ 64 w 131"/>
              <a:gd name="T75" fmla="*/ 88 h 160"/>
              <a:gd name="T76" fmla="*/ 40 w 131"/>
              <a:gd name="T77" fmla="*/ 88 h 160"/>
              <a:gd name="T78" fmla="*/ 64 w 131"/>
              <a:gd name="T79" fmla="*/ 88 h 160"/>
              <a:gd name="T80" fmla="*/ 27 w 131"/>
              <a:gd name="T81" fmla="*/ 86 h 160"/>
              <a:gd name="T82" fmla="*/ 31 w 131"/>
              <a:gd name="T83" fmla="*/ 90 h 160"/>
              <a:gd name="T84" fmla="*/ 40 w 131"/>
              <a:gd name="T85" fmla="*/ 114 h 160"/>
              <a:gd name="T86" fmla="*/ 22 w 131"/>
              <a:gd name="T87" fmla="*/ 126 h 160"/>
              <a:gd name="T88" fmla="*/ 38 w 131"/>
              <a:gd name="T89" fmla="*/ 110 h 160"/>
              <a:gd name="T90" fmla="*/ 58 w 131"/>
              <a:gd name="T91" fmla="*/ 126 h 160"/>
              <a:gd name="T92" fmla="*/ 40 w 131"/>
              <a:gd name="T93" fmla="*/ 123 h 160"/>
              <a:gd name="T94" fmla="*/ 63 w 131"/>
              <a:gd name="T95" fmla="*/ 123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31" h="160">
                <a:moveTo>
                  <a:pt x="96" y="5"/>
                </a:moveTo>
                <a:cubicBezTo>
                  <a:pt x="80" y="5"/>
                  <a:pt x="80" y="5"/>
                  <a:pt x="80" y="5"/>
                </a:cubicBezTo>
                <a:cubicBezTo>
                  <a:pt x="80" y="3"/>
                  <a:pt x="80" y="3"/>
                  <a:pt x="80" y="3"/>
                </a:cubicBezTo>
                <a:cubicBezTo>
                  <a:pt x="80" y="1"/>
                  <a:pt x="79" y="0"/>
                  <a:pt x="77" y="0"/>
                </a:cubicBezTo>
                <a:cubicBezTo>
                  <a:pt x="53" y="0"/>
                  <a:pt x="53" y="0"/>
                  <a:pt x="53" y="0"/>
                </a:cubicBezTo>
                <a:cubicBezTo>
                  <a:pt x="52" y="0"/>
                  <a:pt x="51" y="1"/>
                  <a:pt x="51" y="3"/>
                </a:cubicBezTo>
                <a:cubicBezTo>
                  <a:pt x="51" y="5"/>
                  <a:pt x="51" y="5"/>
                  <a:pt x="51" y="5"/>
                </a:cubicBezTo>
                <a:cubicBezTo>
                  <a:pt x="35" y="5"/>
                  <a:pt x="35" y="5"/>
                  <a:pt x="35" y="5"/>
                </a:cubicBezTo>
                <a:cubicBezTo>
                  <a:pt x="0" y="5"/>
                  <a:pt x="0" y="5"/>
                  <a:pt x="0" y="5"/>
                </a:cubicBezTo>
                <a:cubicBezTo>
                  <a:pt x="0" y="160"/>
                  <a:pt x="0" y="160"/>
                  <a:pt x="0" y="160"/>
                </a:cubicBezTo>
                <a:cubicBezTo>
                  <a:pt x="131" y="160"/>
                  <a:pt x="131" y="160"/>
                  <a:pt x="131" y="160"/>
                </a:cubicBezTo>
                <a:cubicBezTo>
                  <a:pt x="131" y="5"/>
                  <a:pt x="131" y="5"/>
                  <a:pt x="131" y="5"/>
                </a:cubicBezTo>
                <a:lnTo>
                  <a:pt x="96" y="5"/>
                </a:lnTo>
                <a:close/>
                <a:moveTo>
                  <a:pt x="125" y="103"/>
                </a:moveTo>
                <a:cubicBezTo>
                  <a:pt x="123" y="106"/>
                  <a:pt x="123" y="106"/>
                  <a:pt x="123" y="106"/>
                </a:cubicBezTo>
                <a:cubicBezTo>
                  <a:pt x="123" y="13"/>
                  <a:pt x="123" y="13"/>
                  <a:pt x="123" y="13"/>
                </a:cubicBezTo>
                <a:cubicBezTo>
                  <a:pt x="99" y="13"/>
                  <a:pt x="99" y="13"/>
                  <a:pt x="99" y="13"/>
                </a:cubicBezTo>
                <a:cubicBezTo>
                  <a:pt x="99" y="11"/>
                  <a:pt x="99" y="11"/>
                  <a:pt x="99" y="11"/>
                </a:cubicBezTo>
                <a:cubicBezTo>
                  <a:pt x="125" y="11"/>
                  <a:pt x="125" y="11"/>
                  <a:pt x="125" y="11"/>
                </a:cubicBezTo>
                <a:lnTo>
                  <a:pt x="125" y="103"/>
                </a:lnTo>
                <a:close/>
                <a:moveTo>
                  <a:pt x="82" y="147"/>
                </a:moveTo>
                <a:cubicBezTo>
                  <a:pt x="13" y="147"/>
                  <a:pt x="13" y="147"/>
                  <a:pt x="13" y="147"/>
                </a:cubicBezTo>
                <a:cubicBezTo>
                  <a:pt x="13" y="19"/>
                  <a:pt x="13" y="19"/>
                  <a:pt x="13" y="19"/>
                </a:cubicBezTo>
                <a:cubicBezTo>
                  <a:pt x="32" y="19"/>
                  <a:pt x="32" y="19"/>
                  <a:pt x="32" y="19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27"/>
                  <a:pt x="32" y="27"/>
                  <a:pt x="32" y="27"/>
                </a:cubicBezTo>
                <a:cubicBezTo>
                  <a:pt x="35" y="27"/>
                  <a:pt x="35" y="27"/>
                  <a:pt x="35" y="27"/>
                </a:cubicBezTo>
                <a:cubicBezTo>
                  <a:pt x="96" y="27"/>
                  <a:pt x="96" y="27"/>
                  <a:pt x="96" y="27"/>
                </a:cubicBezTo>
                <a:cubicBezTo>
                  <a:pt x="99" y="27"/>
                  <a:pt x="99" y="27"/>
                  <a:pt x="99" y="27"/>
                </a:cubicBezTo>
                <a:cubicBezTo>
                  <a:pt x="99" y="24"/>
                  <a:pt x="99" y="24"/>
                  <a:pt x="99" y="24"/>
                </a:cubicBezTo>
                <a:cubicBezTo>
                  <a:pt x="99" y="19"/>
                  <a:pt x="99" y="19"/>
                  <a:pt x="99" y="19"/>
                </a:cubicBezTo>
                <a:cubicBezTo>
                  <a:pt x="117" y="19"/>
                  <a:pt x="117" y="19"/>
                  <a:pt x="117" y="19"/>
                </a:cubicBezTo>
                <a:cubicBezTo>
                  <a:pt x="117" y="111"/>
                  <a:pt x="117" y="111"/>
                  <a:pt x="117" y="111"/>
                </a:cubicBezTo>
                <a:lnTo>
                  <a:pt x="82" y="147"/>
                </a:lnTo>
                <a:close/>
                <a:moveTo>
                  <a:pt x="117" y="118"/>
                </a:moveTo>
                <a:cubicBezTo>
                  <a:pt x="117" y="147"/>
                  <a:pt x="117" y="147"/>
                  <a:pt x="117" y="147"/>
                </a:cubicBezTo>
                <a:cubicBezTo>
                  <a:pt x="89" y="147"/>
                  <a:pt x="89" y="147"/>
                  <a:pt x="89" y="147"/>
                </a:cubicBezTo>
                <a:lnTo>
                  <a:pt x="117" y="118"/>
                </a:lnTo>
                <a:close/>
                <a:moveTo>
                  <a:pt x="75" y="5"/>
                </a:moveTo>
                <a:cubicBezTo>
                  <a:pt x="75" y="8"/>
                  <a:pt x="75" y="8"/>
                  <a:pt x="75" y="8"/>
                </a:cubicBezTo>
                <a:cubicBezTo>
                  <a:pt x="75" y="13"/>
                  <a:pt x="75" y="13"/>
                  <a:pt x="75" y="13"/>
                </a:cubicBezTo>
                <a:cubicBezTo>
                  <a:pt x="56" y="13"/>
                  <a:pt x="56" y="13"/>
                  <a:pt x="56" y="13"/>
                </a:cubicBezTo>
                <a:cubicBezTo>
                  <a:pt x="56" y="8"/>
                  <a:pt x="56" y="8"/>
                  <a:pt x="56" y="8"/>
                </a:cubicBezTo>
                <a:cubicBezTo>
                  <a:pt x="56" y="5"/>
                  <a:pt x="56" y="5"/>
                  <a:pt x="56" y="5"/>
                </a:cubicBezTo>
                <a:lnTo>
                  <a:pt x="75" y="5"/>
                </a:lnTo>
                <a:close/>
                <a:moveTo>
                  <a:pt x="51" y="11"/>
                </a:moveTo>
                <a:cubicBezTo>
                  <a:pt x="51" y="16"/>
                  <a:pt x="51" y="16"/>
                  <a:pt x="51" y="16"/>
                </a:cubicBezTo>
                <a:cubicBezTo>
                  <a:pt x="51" y="19"/>
                  <a:pt x="51" y="19"/>
                  <a:pt x="51" y="19"/>
                </a:cubicBezTo>
                <a:cubicBezTo>
                  <a:pt x="53" y="19"/>
                  <a:pt x="53" y="19"/>
                  <a:pt x="53" y="19"/>
                </a:cubicBezTo>
                <a:cubicBezTo>
                  <a:pt x="77" y="19"/>
                  <a:pt x="77" y="19"/>
                  <a:pt x="77" y="19"/>
                </a:cubicBezTo>
                <a:cubicBezTo>
                  <a:pt x="80" y="19"/>
                  <a:pt x="80" y="19"/>
                  <a:pt x="80" y="19"/>
                </a:cubicBezTo>
                <a:cubicBezTo>
                  <a:pt x="80" y="16"/>
                  <a:pt x="80" y="16"/>
                  <a:pt x="80" y="16"/>
                </a:cubicBezTo>
                <a:cubicBezTo>
                  <a:pt x="80" y="11"/>
                  <a:pt x="80" y="11"/>
                  <a:pt x="80" y="11"/>
                </a:cubicBezTo>
                <a:cubicBezTo>
                  <a:pt x="93" y="11"/>
                  <a:pt x="93" y="11"/>
                  <a:pt x="93" y="11"/>
                </a:cubicBezTo>
                <a:cubicBezTo>
                  <a:pt x="93" y="13"/>
                  <a:pt x="93" y="13"/>
                  <a:pt x="93" y="13"/>
                </a:cubicBezTo>
                <a:cubicBezTo>
                  <a:pt x="93" y="21"/>
                  <a:pt x="93" y="21"/>
                  <a:pt x="93" y="21"/>
                </a:cubicBezTo>
                <a:cubicBezTo>
                  <a:pt x="37" y="21"/>
                  <a:pt x="37" y="21"/>
                  <a:pt x="37" y="21"/>
                </a:cubicBezTo>
                <a:cubicBezTo>
                  <a:pt x="37" y="13"/>
                  <a:pt x="37" y="13"/>
                  <a:pt x="37" y="13"/>
                </a:cubicBezTo>
                <a:cubicBezTo>
                  <a:pt x="37" y="11"/>
                  <a:pt x="37" y="11"/>
                  <a:pt x="37" y="11"/>
                </a:cubicBezTo>
                <a:lnTo>
                  <a:pt x="51" y="11"/>
                </a:lnTo>
                <a:close/>
                <a:moveTo>
                  <a:pt x="5" y="11"/>
                </a:moveTo>
                <a:cubicBezTo>
                  <a:pt x="32" y="11"/>
                  <a:pt x="32" y="11"/>
                  <a:pt x="32" y="11"/>
                </a:cubicBezTo>
                <a:cubicBezTo>
                  <a:pt x="32" y="13"/>
                  <a:pt x="32" y="13"/>
                  <a:pt x="32" y="13"/>
                </a:cubicBezTo>
                <a:cubicBezTo>
                  <a:pt x="8" y="13"/>
                  <a:pt x="8" y="13"/>
                  <a:pt x="8" y="13"/>
                </a:cubicBezTo>
                <a:cubicBezTo>
                  <a:pt x="8" y="152"/>
                  <a:pt x="8" y="152"/>
                  <a:pt x="8" y="152"/>
                </a:cubicBezTo>
                <a:cubicBezTo>
                  <a:pt x="76" y="152"/>
                  <a:pt x="76" y="152"/>
                  <a:pt x="76" y="152"/>
                </a:cubicBezTo>
                <a:cubicBezTo>
                  <a:pt x="74" y="155"/>
                  <a:pt x="74" y="155"/>
                  <a:pt x="74" y="155"/>
                </a:cubicBezTo>
                <a:cubicBezTo>
                  <a:pt x="5" y="155"/>
                  <a:pt x="5" y="155"/>
                  <a:pt x="5" y="155"/>
                </a:cubicBezTo>
                <a:lnTo>
                  <a:pt x="5" y="11"/>
                </a:lnTo>
                <a:close/>
                <a:moveTo>
                  <a:pt x="81" y="155"/>
                </a:moveTo>
                <a:cubicBezTo>
                  <a:pt x="84" y="152"/>
                  <a:pt x="84" y="152"/>
                  <a:pt x="84" y="152"/>
                </a:cubicBezTo>
                <a:cubicBezTo>
                  <a:pt x="123" y="152"/>
                  <a:pt x="123" y="152"/>
                  <a:pt x="123" y="152"/>
                </a:cubicBezTo>
                <a:cubicBezTo>
                  <a:pt x="123" y="113"/>
                  <a:pt x="123" y="113"/>
                  <a:pt x="123" y="113"/>
                </a:cubicBezTo>
                <a:cubicBezTo>
                  <a:pt x="125" y="110"/>
                  <a:pt x="125" y="110"/>
                  <a:pt x="125" y="110"/>
                </a:cubicBezTo>
                <a:cubicBezTo>
                  <a:pt x="125" y="155"/>
                  <a:pt x="125" y="155"/>
                  <a:pt x="125" y="155"/>
                </a:cubicBezTo>
                <a:lnTo>
                  <a:pt x="81" y="155"/>
                </a:lnTo>
                <a:close/>
                <a:moveTo>
                  <a:pt x="27" y="45"/>
                </a:moveTo>
                <a:cubicBezTo>
                  <a:pt x="27" y="44"/>
                  <a:pt x="28" y="43"/>
                  <a:pt x="29" y="43"/>
                </a:cubicBezTo>
                <a:cubicBezTo>
                  <a:pt x="53" y="43"/>
                  <a:pt x="53" y="43"/>
                  <a:pt x="53" y="43"/>
                </a:cubicBezTo>
                <a:cubicBezTo>
                  <a:pt x="55" y="43"/>
                  <a:pt x="56" y="44"/>
                  <a:pt x="56" y="45"/>
                </a:cubicBezTo>
                <a:cubicBezTo>
                  <a:pt x="56" y="47"/>
                  <a:pt x="55" y="48"/>
                  <a:pt x="53" y="48"/>
                </a:cubicBezTo>
                <a:cubicBezTo>
                  <a:pt x="29" y="48"/>
                  <a:pt x="29" y="48"/>
                  <a:pt x="29" y="48"/>
                </a:cubicBezTo>
                <a:cubicBezTo>
                  <a:pt x="28" y="48"/>
                  <a:pt x="27" y="47"/>
                  <a:pt x="27" y="45"/>
                </a:cubicBezTo>
                <a:close/>
                <a:moveTo>
                  <a:pt x="27" y="67"/>
                </a:moveTo>
                <a:cubicBezTo>
                  <a:pt x="27" y="65"/>
                  <a:pt x="28" y="64"/>
                  <a:pt x="29" y="64"/>
                </a:cubicBezTo>
                <a:cubicBezTo>
                  <a:pt x="43" y="64"/>
                  <a:pt x="43" y="64"/>
                  <a:pt x="43" y="64"/>
                </a:cubicBezTo>
                <a:cubicBezTo>
                  <a:pt x="44" y="64"/>
                  <a:pt x="45" y="65"/>
                  <a:pt x="45" y="67"/>
                </a:cubicBezTo>
                <a:cubicBezTo>
                  <a:pt x="45" y="68"/>
                  <a:pt x="44" y="69"/>
                  <a:pt x="43" y="69"/>
                </a:cubicBezTo>
                <a:cubicBezTo>
                  <a:pt x="29" y="69"/>
                  <a:pt x="29" y="69"/>
                  <a:pt x="29" y="69"/>
                </a:cubicBezTo>
                <a:cubicBezTo>
                  <a:pt x="28" y="69"/>
                  <a:pt x="27" y="68"/>
                  <a:pt x="27" y="67"/>
                </a:cubicBezTo>
                <a:close/>
                <a:moveTo>
                  <a:pt x="91" y="67"/>
                </a:moveTo>
                <a:cubicBezTo>
                  <a:pt x="91" y="68"/>
                  <a:pt x="89" y="69"/>
                  <a:pt x="88" y="69"/>
                </a:cubicBezTo>
                <a:cubicBezTo>
                  <a:pt x="69" y="69"/>
                  <a:pt x="69" y="69"/>
                  <a:pt x="69" y="69"/>
                </a:cubicBezTo>
                <a:cubicBezTo>
                  <a:pt x="68" y="69"/>
                  <a:pt x="67" y="68"/>
                  <a:pt x="67" y="67"/>
                </a:cubicBezTo>
                <a:cubicBezTo>
                  <a:pt x="67" y="65"/>
                  <a:pt x="68" y="64"/>
                  <a:pt x="69" y="64"/>
                </a:cubicBezTo>
                <a:cubicBezTo>
                  <a:pt x="88" y="64"/>
                  <a:pt x="88" y="64"/>
                  <a:pt x="88" y="64"/>
                </a:cubicBezTo>
                <a:cubicBezTo>
                  <a:pt x="89" y="64"/>
                  <a:pt x="91" y="65"/>
                  <a:pt x="91" y="67"/>
                </a:cubicBezTo>
                <a:close/>
                <a:moveTo>
                  <a:pt x="58" y="65"/>
                </a:moveTo>
                <a:cubicBezTo>
                  <a:pt x="58" y="65"/>
                  <a:pt x="59" y="66"/>
                  <a:pt x="59" y="67"/>
                </a:cubicBezTo>
                <a:cubicBezTo>
                  <a:pt x="59" y="67"/>
                  <a:pt x="58" y="68"/>
                  <a:pt x="58" y="69"/>
                </a:cubicBezTo>
                <a:cubicBezTo>
                  <a:pt x="57" y="69"/>
                  <a:pt x="57" y="69"/>
                  <a:pt x="56" y="69"/>
                </a:cubicBezTo>
                <a:cubicBezTo>
                  <a:pt x="55" y="69"/>
                  <a:pt x="55" y="69"/>
                  <a:pt x="54" y="69"/>
                </a:cubicBezTo>
                <a:cubicBezTo>
                  <a:pt x="54" y="68"/>
                  <a:pt x="53" y="67"/>
                  <a:pt x="53" y="67"/>
                </a:cubicBezTo>
                <a:cubicBezTo>
                  <a:pt x="53" y="66"/>
                  <a:pt x="54" y="65"/>
                  <a:pt x="54" y="65"/>
                </a:cubicBezTo>
                <a:cubicBezTo>
                  <a:pt x="55" y="64"/>
                  <a:pt x="57" y="64"/>
                  <a:pt x="58" y="65"/>
                </a:cubicBezTo>
                <a:close/>
                <a:moveTo>
                  <a:pt x="104" y="67"/>
                </a:moveTo>
                <a:cubicBezTo>
                  <a:pt x="104" y="67"/>
                  <a:pt x="104" y="68"/>
                  <a:pt x="103" y="69"/>
                </a:cubicBezTo>
                <a:cubicBezTo>
                  <a:pt x="103" y="69"/>
                  <a:pt x="102" y="69"/>
                  <a:pt x="101" y="69"/>
                </a:cubicBezTo>
                <a:cubicBezTo>
                  <a:pt x="101" y="69"/>
                  <a:pt x="100" y="69"/>
                  <a:pt x="99" y="69"/>
                </a:cubicBezTo>
                <a:cubicBezTo>
                  <a:pt x="99" y="68"/>
                  <a:pt x="99" y="67"/>
                  <a:pt x="99" y="67"/>
                </a:cubicBezTo>
                <a:cubicBezTo>
                  <a:pt x="99" y="66"/>
                  <a:pt x="99" y="65"/>
                  <a:pt x="99" y="65"/>
                </a:cubicBezTo>
                <a:cubicBezTo>
                  <a:pt x="100" y="64"/>
                  <a:pt x="102" y="64"/>
                  <a:pt x="103" y="65"/>
                </a:cubicBezTo>
                <a:cubicBezTo>
                  <a:pt x="104" y="65"/>
                  <a:pt x="104" y="66"/>
                  <a:pt x="104" y="67"/>
                </a:cubicBezTo>
                <a:close/>
                <a:moveTo>
                  <a:pt x="64" y="88"/>
                </a:moveTo>
                <a:cubicBezTo>
                  <a:pt x="64" y="89"/>
                  <a:pt x="63" y="91"/>
                  <a:pt x="61" y="91"/>
                </a:cubicBezTo>
                <a:cubicBezTo>
                  <a:pt x="43" y="91"/>
                  <a:pt x="43" y="91"/>
                  <a:pt x="43" y="91"/>
                </a:cubicBezTo>
                <a:cubicBezTo>
                  <a:pt x="41" y="91"/>
                  <a:pt x="40" y="89"/>
                  <a:pt x="40" y="88"/>
                </a:cubicBezTo>
                <a:cubicBezTo>
                  <a:pt x="40" y="87"/>
                  <a:pt x="41" y="85"/>
                  <a:pt x="43" y="85"/>
                </a:cubicBezTo>
                <a:cubicBezTo>
                  <a:pt x="61" y="85"/>
                  <a:pt x="61" y="85"/>
                  <a:pt x="61" y="85"/>
                </a:cubicBezTo>
                <a:cubicBezTo>
                  <a:pt x="63" y="85"/>
                  <a:pt x="64" y="87"/>
                  <a:pt x="64" y="88"/>
                </a:cubicBezTo>
                <a:close/>
                <a:moveTo>
                  <a:pt x="27" y="90"/>
                </a:moveTo>
                <a:cubicBezTo>
                  <a:pt x="27" y="89"/>
                  <a:pt x="27" y="89"/>
                  <a:pt x="27" y="88"/>
                </a:cubicBezTo>
                <a:cubicBezTo>
                  <a:pt x="27" y="87"/>
                  <a:pt x="27" y="87"/>
                  <a:pt x="27" y="86"/>
                </a:cubicBezTo>
                <a:cubicBezTo>
                  <a:pt x="28" y="85"/>
                  <a:pt x="30" y="85"/>
                  <a:pt x="31" y="86"/>
                </a:cubicBezTo>
                <a:cubicBezTo>
                  <a:pt x="32" y="87"/>
                  <a:pt x="32" y="87"/>
                  <a:pt x="32" y="88"/>
                </a:cubicBezTo>
                <a:cubicBezTo>
                  <a:pt x="32" y="89"/>
                  <a:pt x="32" y="89"/>
                  <a:pt x="31" y="90"/>
                </a:cubicBezTo>
                <a:cubicBezTo>
                  <a:pt x="31" y="90"/>
                  <a:pt x="30" y="91"/>
                  <a:pt x="29" y="91"/>
                </a:cubicBezTo>
                <a:cubicBezTo>
                  <a:pt x="29" y="91"/>
                  <a:pt x="28" y="90"/>
                  <a:pt x="27" y="90"/>
                </a:cubicBezTo>
                <a:close/>
                <a:moveTo>
                  <a:pt x="40" y="114"/>
                </a:moveTo>
                <a:cubicBezTo>
                  <a:pt x="35" y="117"/>
                  <a:pt x="34" y="124"/>
                  <a:pt x="34" y="130"/>
                </a:cubicBezTo>
                <a:cubicBezTo>
                  <a:pt x="34" y="132"/>
                  <a:pt x="31" y="133"/>
                  <a:pt x="30" y="132"/>
                </a:cubicBezTo>
                <a:cubicBezTo>
                  <a:pt x="27" y="130"/>
                  <a:pt x="25" y="128"/>
                  <a:pt x="22" y="126"/>
                </a:cubicBezTo>
                <a:cubicBezTo>
                  <a:pt x="19" y="123"/>
                  <a:pt x="23" y="120"/>
                  <a:pt x="26" y="122"/>
                </a:cubicBezTo>
                <a:cubicBezTo>
                  <a:pt x="27" y="123"/>
                  <a:pt x="28" y="124"/>
                  <a:pt x="29" y="125"/>
                </a:cubicBezTo>
                <a:cubicBezTo>
                  <a:pt x="30" y="119"/>
                  <a:pt x="32" y="113"/>
                  <a:pt x="38" y="110"/>
                </a:cubicBezTo>
                <a:cubicBezTo>
                  <a:pt x="41" y="108"/>
                  <a:pt x="43" y="113"/>
                  <a:pt x="40" y="114"/>
                </a:cubicBezTo>
                <a:close/>
                <a:moveTo>
                  <a:pt x="63" y="123"/>
                </a:moveTo>
                <a:cubicBezTo>
                  <a:pt x="64" y="126"/>
                  <a:pt x="60" y="129"/>
                  <a:pt x="58" y="126"/>
                </a:cubicBezTo>
                <a:cubicBezTo>
                  <a:pt x="57" y="124"/>
                  <a:pt x="53" y="128"/>
                  <a:pt x="52" y="128"/>
                </a:cubicBezTo>
                <a:cubicBezTo>
                  <a:pt x="50" y="129"/>
                  <a:pt x="49" y="129"/>
                  <a:pt x="47" y="129"/>
                </a:cubicBezTo>
                <a:cubicBezTo>
                  <a:pt x="44" y="128"/>
                  <a:pt x="42" y="126"/>
                  <a:pt x="40" y="123"/>
                </a:cubicBezTo>
                <a:cubicBezTo>
                  <a:pt x="39" y="120"/>
                  <a:pt x="43" y="118"/>
                  <a:pt x="45" y="121"/>
                </a:cubicBezTo>
                <a:cubicBezTo>
                  <a:pt x="48" y="126"/>
                  <a:pt x="52" y="121"/>
                  <a:pt x="55" y="120"/>
                </a:cubicBezTo>
                <a:cubicBezTo>
                  <a:pt x="58" y="120"/>
                  <a:pt x="61" y="121"/>
                  <a:pt x="63" y="12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10" name="Freeform 1308"/>
          <p:cNvSpPr>
            <a:spLocks noEditPoints="1"/>
          </p:cNvSpPr>
          <p:nvPr/>
        </p:nvSpPr>
        <p:spPr bwMode="auto">
          <a:xfrm>
            <a:off x="3449638" y="2222500"/>
            <a:ext cx="508000" cy="550863"/>
          </a:xfrm>
          <a:custGeom>
            <a:avLst/>
            <a:gdLst>
              <a:gd name="T0" fmla="*/ 59 w 149"/>
              <a:gd name="T1" fmla="*/ 45 h 160"/>
              <a:gd name="T2" fmla="*/ 35 w 149"/>
              <a:gd name="T3" fmla="*/ 51 h 160"/>
              <a:gd name="T4" fmla="*/ 48 w 149"/>
              <a:gd name="T5" fmla="*/ 69 h 160"/>
              <a:gd name="T6" fmla="*/ 35 w 149"/>
              <a:gd name="T7" fmla="*/ 64 h 160"/>
              <a:gd name="T8" fmla="*/ 69 w 149"/>
              <a:gd name="T9" fmla="*/ 69 h 160"/>
              <a:gd name="T10" fmla="*/ 88 w 149"/>
              <a:gd name="T11" fmla="*/ 64 h 160"/>
              <a:gd name="T12" fmla="*/ 69 w 149"/>
              <a:gd name="T13" fmla="*/ 69 h 160"/>
              <a:gd name="T14" fmla="*/ 61 w 149"/>
              <a:gd name="T15" fmla="*/ 65 h 160"/>
              <a:gd name="T16" fmla="*/ 57 w 149"/>
              <a:gd name="T17" fmla="*/ 69 h 160"/>
              <a:gd name="T18" fmla="*/ 99 w 149"/>
              <a:gd name="T19" fmla="*/ 69 h 160"/>
              <a:gd name="T20" fmla="*/ 101 w 149"/>
              <a:gd name="T21" fmla="*/ 65 h 160"/>
              <a:gd name="T22" fmla="*/ 97 w 149"/>
              <a:gd name="T23" fmla="*/ 69 h 160"/>
              <a:gd name="T24" fmla="*/ 45 w 149"/>
              <a:gd name="T25" fmla="*/ 88 h 160"/>
              <a:gd name="T26" fmla="*/ 64 w 149"/>
              <a:gd name="T27" fmla="*/ 83 h 160"/>
              <a:gd name="T28" fmla="*/ 37 w 149"/>
              <a:gd name="T29" fmla="*/ 87 h 160"/>
              <a:gd name="T30" fmla="*/ 33 w 149"/>
              <a:gd name="T31" fmla="*/ 83 h 160"/>
              <a:gd name="T32" fmla="*/ 35 w 149"/>
              <a:gd name="T33" fmla="*/ 88 h 160"/>
              <a:gd name="T34" fmla="*/ 41 w 149"/>
              <a:gd name="T35" fmla="*/ 114 h 160"/>
              <a:gd name="T36" fmla="*/ 41 w 149"/>
              <a:gd name="T37" fmla="*/ 121 h 160"/>
              <a:gd name="T38" fmla="*/ 49 w 149"/>
              <a:gd name="T39" fmla="*/ 99 h 160"/>
              <a:gd name="T40" fmla="*/ 52 w 149"/>
              <a:gd name="T41" fmla="*/ 113 h 160"/>
              <a:gd name="T42" fmla="*/ 70 w 149"/>
              <a:gd name="T43" fmla="*/ 115 h 160"/>
              <a:gd name="T44" fmla="*/ 149 w 149"/>
              <a:gd name="T45" fmla="*/ 8 h 160"/>
              <a:gd name="T46" fmla="*/ 149 w 149"/>
              <a:gd name="T47" fmla="*/ 134 h 160"/>
              <a:gd name="T48" fmla="*/ 136 w 149"/>
              <a:gd name="T49" fmla="*/ 160 h 160"/>
              <a:gd name="T50" fmla="*/ 131 w 149"/>
              <a:gd name="T51" fmla="*/ 148 h 160"/>
              <a:gd name="T52" fmla="*/ 0 w 149"/>
              <a:gd name="T53" fmla="*/ 5 h 160"/>
              <a:gd name="T54" fmla="*/ 51 w 149"/>
              <a:gd name="T55" fmla="*/ 3 h 160"/>
              <a:gd name="T56" fmla="*/ 80 w 149"/>
              <a:gd name="T57" fmla="*/ 3 h 160"/>
              <a:gd name="T58" fmla="*/ 123 w 149"/>
              <a:gd name="T59" fmla="*/ 5 h 160"/>
              <a:gd name="T60" fmla="*/ 149 w 149"/>
              <a:gd name="T61" fmla="*/ 8 h 160"/>
              <a:gd name="T62" fmla="*/ 144 w 149"/>
              <a:gd name="T63" fmla="*/ 24 h 160"/>
              <a:gd name="T64" fmla="*/ 56 w 149"/>
              <a:gd name="T65" fmla="*/ 5 h 160"/>
              <a:gd name="T66" fmla="*/ 75 w 149"/>
              <a:gd name="T67" fmla="*/ 13 h 160"/>
              <a:gd name="T68" fmla="*/ 56 w 149"/>
              <a:gd name="T69" fmla="*/ 5 h 160"/>
              <a:gd name="T70" fmla="*/ 37 w 149"/>
              <a:gd name="T71" fmla="*/ 21 h 160"/>
              <a:gd name="T72" fmla="*/ 93 w 149"/>
              <a:gd name="T73" fmla="*/ 11 h 160"/>
              <a:gd name="T74" fmla="*/ 80 w 149"/>
              <a:gd name="T75" fmla="*/ 19 h 160"/>
              <a:gd name="T76" fmla="*/ 51 w 149"/>
              <a:gd name="T77" fmla="*/ 19 h 160"/>
              <a:gd name="T78" fmla="*/ 37 w 149"/>
              <a:gd name="T79" fmla="*/ 11 h 160"/>
              <a:gd name="T80" fmla="*/ 19 w 149"/>
              <a:gd name="T81" fmla="*/ 24 h 160"/>
              <a:gd name="T82" fmla="*/ 112 w 149"/>
              <a:gd name="T83" fmla="*/ 24 h 160"/>
              <a:gd name="T84" fmla="*/ 96 w 149"/>
              <a:gd name="T85" fmla="*/ 27 h 160"/>
              <a:gd name="T86" fmla="*/ 125 w 149"/>
              <a:gd name="T87" fmla="*/ 139 h 160"/>
              <a:gd name="T88" fmla="*/ 123 w 149"/>
              <a:gd name="T89" fmla="*/ 19 h 160"/>
              <a:gd name="T90" fmla="*/ 99 w 149"/>
              <a:gd name="T91" fmla="*/ 19 h 160"/>
              <a:gd name="T92" fmla="*/ 13 w 149"/>
              <a:gd name="T93" fmla="*/ 147 h 160"/>
              <a:gd name="T94" fmla="*/ 32 w 149"/>
              <a:gd name="T95" fmla="*/ 11 h 160"/>
              <a:gd name="T96" fmla="*/ 125 w 149"/>
              <a:gd name="T97" fmla="*/ 155 h 160"/>
              <a:gd name="T98" fmla="*/ 136 w 149"/>
              <a:gd name="T99" fmla="*/ 147 h 160"/>
              <a:gd name="T100" fmla="*/ 131 w 149"/>
              <a:gd name="T101" fmla="*/ 137 h 160"/>
              <a:gd name="T102" fmla="*/ 128 w 149"/>
              <a:gd name="T103" fmla="*/ 131 h 160"/>
              <a:gd name="T104" fmla="*/ 144 w 149"/>
              <a:gd name="T105" fmla="*/ 19 h 160"/>
              <a:gd name="T106" fmla="*/ 131 w 149"/>
              <a:gd name="T107" fmla="*/ 5 h 160"/>
              <a:gd name="T108" fmla="*/ 144 w 149"/>
              <a:gd name="T109" fmla="*/ 19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149" h="160">
                <a:moveTo>
                  <a:pt x="32" y="48"/>
                </a:moveTo>
                <a:cubicBezTo>
                  <a:pt x="32" y="47"/>
                  <a:pt x="33" y="45"/>
                  <a:pt x="35" y="45"/>
                </a:cubicBezTo>
                <a:cubicBezTo>
                  <a:pt x="59" y="45"/>
                  <a:pt x="59" y="45"/>
                  <a:pt x="59" y="45"/>
                </a:cubicBezTo>
                <a:cubicBezTo>
                  <a:pt x="60" y="45"/>
                  <a:pt x="61" y="47"/>
                  <a:pt x="61" y="48"/>
                </a:cubicBezTo>
                <a:cubicBezTo>
                  <a:pt x="61" y="49"/>
                  <a:pt x="60" y="51"/>
                  <a:pt x="59" y="51"/>
                </a:cubicBezTo>
                <a:cubicBezTo>
                  <a:pt x="35" y="51"/>
                  <a:pt x="35" y="51"/>
                  <a:pt x="35" y="51"/>
                </a:cubicBezTo>
                <a:cubicBezTo>
                  <a:pt x="33" y="51"/>
                  <a:pt x="32" y="49"/>
                  <a:pt x="32" y="48"/>
                </a:cubicBezTo>
                <a:close/>
                <a:moveTo>
                  <a:pt x="35" y="69"/>
                </a:moveTo>
                <a:cubicBezTo>
                  <a:pt x="48" y="69"/>
                  <a:pt x="48" y="69"/>
                  <a:pt x="48" y="69"/>
                </a:cubicBezTo>
                <a:cubicBezTo>
                  <a:pt x="49" y="69"/>
                  <a:pt x="51" y="68"/>
                  <a:pt x="51" y="67"/>
                </a:cubicBezTo>
                <a:cubicBezTo>
                  <a:pt x="51" y="65"/>
                  <a:pt x="49" y="64"/>
                  <a:pt x="48" y="64"/>
                </a:cubicBezTo>
                <a:cubicBezTo>
                  <a:pt x="35" y="64"/>
                  <a:pt x="35" y="64"/>
                  <a:pt x="35" y="64"/>
                </a:cubicBezTo>
                <a:cubicBezTo>
                  <a:pt x="33" y="64"/>
                  <a:pt x="32" y="65"/>
                  <a:pt x="32" y="67"/>
                </a:cubicBezTo>
                <a:cubicBezTo>
                  <a:pt x="32" y="68"/>
                  <a:pt x="33" y="69"/>
                  <a:pt x="35" y="69"/>
                </a:cubicBezTo>
                <a:close/>
                <a:moveTo>
                  <a:pt x="69" y="69"/>
                </a:moveTo>
                <a:cubicBezTo>
                  <a:pt x="88" y="69"/>
                  <a:pt x="88" y="69"/>
                  <a:pt x="88" y="69"/>
                </a:cubicBezTo>
                <a:cubicBezTo>
                  <a:pt x="89" y="69"/>
                  <a:pt x="91" y="68"/>
                  <a:pt x="91" y="67"/>
                </a:cubicBezTo>
                <a:cubicBezTo>
                  <a:pt x="91" y="65"/>
                  <a:pt x="89" y="64"/>
                  <a:pt x="88" y="64"/>
                </a:cubicBezTo>
                <a:cubicBezTo>
                  <a:pt x="69" y="64"/>
                  <a:pt x="69" y="64"/>
                  <a:pt x="69" y="64"/>
                </a:cubicBezTo>
                <a:cubicBezTo>
                  <a:pt x="68" y="64"/>
                  <a:pt x="67" y="65"/>
                  <a:pt x="67" y="67"/>
                </a:cubicBezTo>
                <a:cubicBezTo>
                  <a:pt x="67" y="68"/>
                  <a:pt x="68" y="69"/>
                  <a:pt x="69" y="69"/>
                </a:cubicBezTo>
                <a:close/>
                <a:moveTo>
                  <a:pt x="61" y="69"/>
                </a:moveTo>
                <a:cubicBezTo>
                  <a:pt x="61" y="68"/>
                  <a:pt x="61" y="67"/>
                  <a:pt x="61" y="67"/>
                </a:cubicBezTo>
                <a:cubicBezTo>
                  <a:pt x="61" y="66"/>
                  <a:pt x="61" y="65"/>
                  <a:pt x="61" y="65"/>
                </a:cubicBezTo>
                <a:cubicBezTo>
                  <a:pt x="60" y="64"/>
                  <a:pt x="58" y="64"/>
                  <a:pt x="57" y="65"/>
                </a:cubicBezTo>
                <a:cubicBezTo>
                  <a:pt x="56" y="65"/>
                  <a:pt x="56" y="66"/>
                  <a:pt x="56" y="67"/>
                </a:cubicBezTo>
                <a:cubicBezTo>
                  <a:pt x="56" y="67"/>
                  <a:pt x="56" y="68"/>
                  <a:pt x="57" y="69"/>
                </a:cubicBezTo>
                <a:cubicBezTo>
                  <a:pt x="57" y="69"/>
                  <a:pt x="58" y="69"/>
                  <a:pt x="59" y="69"/>
                </a:cubicBezTo>
                <a:cubicBezTo>
                  <a:pt x="59" y="69"/>
                  <a:pt x="60" y="69"/>
                  <a:pt x="61" y="69"/>
                </a:cubicBezTo>
                <a:close/>
                <a:moveTo>
                  <a:pt x="99" y="69"/>
                </a:moveTo>
                <a:cubicBezTo>
                  <a:pt x="99" y="69"/>
                  <a:pt x="100" y="69"/>
                  <a:pt x="101" y="69"/>
                </a:cubicBezTo>
                <a:cubicBezTo>
                  <a:pt x="101" y="68"/>
                  <a:pt x="101" y="67"/>
                  <a:pt x="101" y="67"/>
                </a:cubicBezTo>
                <a:cubicBezTo>
                  <a:pt x="101" y="66"/>
                  <a:pt x="101" y="65"/>
                  <a:pt x="101" y="65"/>
                </a:cubicBezTo>
                <a:cubicBezTo>
                  <a:pt x="100" y="64"/>
                  <a:pt x="98" y="64"/>
                  <a:pt x="97" y="65"/>
                </a:cubicBezTo>
                <a:cubicBezTo>
                  <a:pt x="96" y="65"/>
                  <a:pt x="96" y="66"/>
                  <a:pt x="96" y="67"/>
                </a:cubicBezTo>
                <a:cubicBezTo>
                  <a:pt x="96" y="67"/>
                  <a:pt x="96" y="68"/>
                  <a:pt x="97" y="69"/>
                </a:cubicBezTo>
                <a:cubicBezTo>
                  <a:pt x="97" y="69"/>
                  <a:pt x="98" y="69"/>
                  <a:pt x="99" y="69"/>
                </a:cubicBezTo>
                <a:close/>
                <a:moveTo>
                  <a:pt x="43" y="85"/>
                </a:moveTo>
                <a:cubicBezTo>
                  <a:pt x="43" y="87"/>
                  <a:pt x="44" y="88"/>
                  <a:pt x="45" y="88"/>
                </a:cubicBezTo>
                <a:cubicBezTo>
                  <a:pt x="64" y="88"/>
                  <a:pt x="64" y="88"/>
                  <a:pt x="64" y="88"/>
                </a:cubicBezTo>
                <a:cubicBezTo>
                  <a:pt x="65" y="88"/>
                  <a:pt x="67" y="87"/>
                  <a:pt x="67" y="85"/>
                </a:cubicBezTo>
                <a:cubicBezTo>
                  <a:pt x="67" y="84"/>
                  <a:pt x="65" y="83"/>
                  <a:pt x="64" y="83"/>
                </a:cubicBezTo>
                <a:cubicBezTo>
                  <a:pt x="45" y="83"/>
                  <a:pt x="45" y="83"/>
                  <a:pt x="45" y="83"/>
                </a:cubicBezTo>
                <a:cubicBezTo>
                  <a:pt x="44" y="83"/>
                  <a:pt x="43" y="84"/>
                  <a:pt x="43" y="85"/>
                </a:cubicBezTo>
                <a:close/>
                <a:moveTo>
                  <a:pt x="37" y="87"/>
                </a:moveTo>
                <a:cubicBezTo>
                  <a:pt x="37" y="87"/>
                  <a:pt x="37" y="86"/>
                  <a:pt x="37" y="85"/>
                </a:cubicBezTo>
                <a:cubicBezTo>
                  <a:pt x="37" y="85"/>
                  <a:pt x="37" y="84"/>
                  <a:pt x="37" y="83"/>
                </a:cubicBezTo>
                <a:cubicBezTo>
                  <a:pt x="36" y="82"/>
                  <a:pt x="34" y="82"/>
                  <a:pt x="33" y="83"/>
                </a:cubicBezTo>
                <a:cubicBezTo>
                  <a:pt x="32" y="84"/>
                  <a:pt x="32" y="85"/>
                  <a:pt x="32" y="85"/>
                </a:cubicBezTo>
                <a:cubicBezTo>
                  <a:pt x="32" y="86"/>
                  <a:pt x="32" y="87"/>
                  <a:pt x="33" y="87"/>
                </a:cubicBezTo>
                <a:cubicBezTo>
                  <a:pt x="33" y="88"/>
                  <a:pt x="34" y="88"/>
                  <a:pt x="35" y="88"/>
                </a:cubicBezTo>
                <a:cubicBezTo>
                  <a:pt x="35" y="88"/>
                  <a:pt x="36" y="88"/>
                  <a:pt x="37" y="87"/>
                </a:cubicBezTo>
                <a:close/>
                <a:moveTo>
                  <a:pt x="49" y="99"/>
                </a:moveTo>
                <a:cubicBezTo>
                  <a:pt x="44" y="102"/>
                  <a:pt x="42" y="108"/>
                  <a:pt x="41" y="114"/>
                </a:cubicBezTo>
                <a:cubicBezTo>
                  <a:pt x="40" y="113"/>
                  <a:pt x="39" y="112"/>
                  <a:pt x="38" y="111"/>
                </a:cubicBezTo>
                <a:cubicBezTo>
                  <a:pt x="35" y="109"/>
                  <a:pt x="31" y="113"/>
                  <a:pt x="34" y="115"/>
                </a:cubicBezTo>
                <a:cubicBezTo>
                  <a:pt x="36" y="117"/>
                  <a:pt x="39" y="119"/>
                  <a:pt x="41" y="121"/>
                </a:cubicBezTo>
                <a:cubicBezTo>
                  <a:pt x="43" y="123"/>
                  <a:pt x="46" y="122"/>
                  <a:pt x="46" y="119"/>
                </a:cubicBezTo>
                <a:cubicBezTo>
                  <a:pt x="46" y="114"/>
                  <a:pt x="46" y="107"/>
                  <a:pt x="52" y="104"/>
                </a:cubicBezTo>
                <a:cubicBezTo>
                  <a:pt x="55" y="102"/>
                  <a:pt x="52" y="97"/>
                  <a:pt x="49" y="99"/>
                </a:cubicBezTo>
                <a:close/>
                <a:moveTo>
                  <a:pt x="67" y="110"/>
                </a:moveTo>
                <a:cubicBezTo>
                  <a:pt x="63" y="111"/>
                  <a:pt x="59" y="115"/>
                  <a:pt x="57" y="110"/>
                </a:cubicBezTo>
                <a:cubicBezTo>
                  <a:pt x="55" y="107"/>
                  <a:pt x="51" y="110"/>
                  <a:pt x="52" y="113"/>
                </a:cubicBezTo>
                <a:cubicBezTo>
                  <a:pt x="53" y="115"/>
                  <a:pt x="56" y="117"/>
                  <a:pt x="59" y="118"/>
                </a:cubicBezTo>
                <a:cubicBezTo>
                  <a:pt x="61" y="118"/>
                  <a:pt x="62" y="118"/>
                  <a:pt x="64" y="117"/>
                </a:cubicBezTo>
                <a:cubicBezTo>
                  <a:pt x="65" y="117"/>
                  <a:pt x="69" y="114"/>
                  <a:pt x="70" y="115"/>
                </a:cubicBezTo>
                <a:cubicBezTo>
                  <a:pt x="71" y="118"/>
                  <a:pt x="76" y="116"/>
                  <a:pt x="74" y="113"/>
                </a:cubicBezTo>
                <a:cubicBezTo>
                  <a:pt x="73" y="110"/>
                  <a:pt x="70" y="109"/>
                  <a:pt x="67" y="110"/>
                </a:cubicBezTo>
                <a:close/>
                <a:moveTo>
                  <a:pt x="149" y="8"/>
                </a:moveTo>
                <a:cubicBezTo>
                  <a:pt x="149" y="19"/>
                  <a:pt x="149" y="19"/>
                  <a:pt x="149" y="19"/>
                </a:cubicBezTo>
                <a:cubicBezTo>
                  <a:pt x="149" y="35"/>
                  <a:pt x="149" y="35"/>
                  <a:pt x="149" y="35"/>
                </a:cubicBezTo>
                <a:cubicBezTo>
                  <a:pt x="149" y="134"/>
                  <a:pt x="149" y="134"/>
                  <a:pt x="149" y="134"/>
                </a:cubicBezTo>
                <a:cubicBezTo>
                  <a:pt x="139" y="153"/>
                  <a:pt x="139" y="153"/>
                  <a:pt x="139" y="153"/>
                </a:cubicBezTo>
                <a:cubicBezTo>
                  <a:pt x="139" y="157"/>
                  <a:pt x="139" y="157"/>
                  <a:pt x="139" y="157"/>
                </a:cubicBezTo>
                <a:cubicBezTo>
                  <a:pt x="139" y="159"/>
                  <a:pt x="137" y="160"/>
                  <a:pt x="136" y="160"/>
                </a:cubicBezTo>
                <a:cubicBezTo>
                  <a:pt x="135" y="160"/>
                  <a:pt x="133" y="159"/>
                  <a:pt x="133" y="157"/>
                </a:cubicBezTo>
                <a:cubicBezTo>
                  <a:pt x="133" y="153"/>
                  <a:pt x="133" y="153"/>
                  <a:pt x="133" y="153"/>
                </a:cubicBezTo>
                <a:cubicBezTo>
                  <a:pt x="131" y="148"/>
                  <a:pt x="131" y="148"/>
                  <a:pt x="131" y="148"/>
                </a:cubicBezTo>
                <a:cubicBezTo>
                  <a:pt x="131" y="160"/>
                  <a:pt x="131" y="160"/>
                  <a:pt x="131" y="160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5"/>
                  <a:pt x="0" y="5"/>
                  <a:pt x="0" y="5"/>
                </a:cubicBezTo>
                <a:cubicBezTo>
                  <a:pt x="35" y="5"/>
                  <a:pt x="35" y="5"/>
                  <a:pt x="35" y="5"/>
                </a:cubicBezTo>
                <a:cubicBezTo>
                  <a:pt x="51" y="5"/>
                  <a:pt x="51" y="5"/>
                  <a:pt x="51" y="5"/>
                </a:cubicBezTo>
                <a:cubicBezTo>
                  <a:pt x="51" y="3"/>
                  <a:pt x="51" y="3"/>
                  <a:pt x="51" y="3"/>
                </a:cubicBezTo>
                <a:cubicBezTo>
                  <a:pt x="51" y="1"/>
                  <a:pt x="52" y="0"/>
                  <a:pt x="53" y="0"/>
                </a:cubicBezTo>
                <a:cubicBezTo>
                  <a:pt x="77" y="0"/>
                  <a:pt x="77" y="0"/>
                  <a:pt x="77" y="0"/>
                </a:cubicBezTo>
                <a:cubicBezTo>
                  <a:pt x="79" y="0"/>
                  <a:pt x="80" y="1"/>
                  <a:pt x="80" y="3"/>
                </a:cubicBezTo>
                <a:cubicBezTo>
                  <a:pt x="80" y="5"/>
                  <a:pt x="80" y="5"/>
                  <a:pt x="80" y="5"/>
                </a:cubicBezTo>
                <a:cubicBezTo>
                  <a:pt x="96" y="5"/>
                  <a:pt x="96" y="5"/>
                  <a:pt x="96" y="5"/>
                </a:cubicBezTo>
                <a:cubicBezTo>
                  <a:pt x="123" y="5"/>
                  <a:pt x="123" y="5"/>
                  <a:pt x="123" y="5"/>
                </a:cubicBezTo>
                <a:cubicBezTo>
                  <a:pt x="124" y="2"/>
                  <a:pt x="127" y="0"/>
                  <a:pt x="131" y="0"/>
                </a:cubicBezTo>
                <a:cubicBezTo>
                  <a:pt x="141" y="0"/>
                  <a:pt x="141" y="0"/>
                  <a:pt x="141" y="0"/>
                </a:cubicBezTo>
                <a:cubicBezTo>
                  <a:pt x="146" y="0"/>
                  <a:pt x="149" y="4"/>
                  <a:pt x="149" y="8"/>
                </a:cubicBezTo>
                <a:close/>
                <a:moveTo>
                  <a:pt x="128" y="29"/>
                </a:moveTo>
                <a:cubicBezTo>
                  <a:pt x="144" y="29"/>
                  <a:pt x="144" y="29"/>
                  <a:pt x="144" y="29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28" y="24"/>
                  <a:pt x="128" y="24"/>
                  <a:pt x="128" y="24"/>
                </a:cubicBezTo>
                <a:lnTo>
                  <a:pt x="128" y="29"/>
                </a:lnTo>
                <a:close/>
                <a:moveTo>
                  <a:pt x="56" y="5"/>
                </a:moveTo>
                <a:cubicBezTo>
                  <a:pt x="56" y="8"/>
                  <a:pt x="56" y="8"/>
                  <a:pt x="56" y="8"/>
                </a:cubicBezTo>
                <a:cubicBezTo>
                  <a:pt x="56" y="13"/>
                  <a:pt x="56" y="13"/>
                  <a:pt x="56" y="13"/>
                </a:cubicBezTo>
                <a:cubicBezTo>
                  <a:pt x="75" y="13"/>
                  <a:pt x="75" y="13"/>
                  <a:pt x="75" y="13"/>
                </a:cubicBezTo>
                <a:cubicBezTo>
                  <a:pt x="75" y="8"/>
                  <a:pt x="75" y="8"/>
                  <a:pt x="75" y="8"/>
                </a:cubicBezTo>
                <a:cubicBezTo>
                  <a:pt x="75" y="5"/>
                  <a:pt x="75" y="5"/>
                  <a:pt x="75" y="5"/>
                </a:cubicBezTo>
                <a:lnTo>
                  <a:pt x="56" y="5"/>
                </a:lnTo>
                <a:close/>
                <a:moveTo>
                  <a:pt x="37" y="11"/>
                </a:moveTo>
                <a:cubicBezTo>
                  <a:pt x="37" y="19"/>
                  <a:pt x="37" y="19"/>
                  <a:pt x="37" y="19"/>
                </a:cubicBezTo>
                <a:cubicBezTo>
                  <a:pt x="37" y="21"/>
                  <a:pt x="37" y="21"/>
                  <a:pt x="37" y="21"/>
                </a:cubicBezTo>
                <a:cubicBezTo>
                  <a:pt x="93" y="21"/>
                  <a:pt x="93" y="21"/>
                  <a:pt x="93" y="21"/>
                </a:cubicBezTo>
                <a:cubicBezTo>
                  <a:pt x="93" y="19"/>
                  <a:pt x="93" y="19"/>
                  <a:pt x="93" y="19"/>
                </a:cubicBezTo>
                <a:cubicBezTo>
                  <a:pt x="93" y="11"/>
                  <a:pt x="93" y="11"/>
                  <a:pt x="93" y="11"/>
                </a:cubicBezTo>
                <a:cubicBezTo>
                  <a:pt x="80" y="11"/>
                  <a:pt x="80" y="11"/>
                  <a:pt x="80" y="11"/>
                </a:cubicBezTo>
                <a:cubicBezTo>
                  <a:pt x="80" y="16"/>
                  <a:pt x="80" y="16"/>
                  <a:pt x="80" y="16"/>
                </a:cubicBezTo>
                <a:cubicBezTo>
                  <a:pt x="80" y="19"/>
                  <a:pt x="80" y="19"/>
                  <a:pt x="80" y="19"/>
                </a:cubicBezTo>
                <a:cubicBezTo>
                  <a:pt x="77" y="19"/>
                  <a:pt x="77" y="19"/>
                  <a:pt x="77" y="19"/>
                </a:cubicBezTo>
                <a:cubicBezTo>
                  <a:pt x="53" y="19"/>
                  <a:pt x="53" y="19"/>
                  <a:pt x="53" y="19"/>
                </a:cubicBezTo>
                <a:cubicBezTo>
                  <a:pt x="51" y="19"/>
                  <a:pt x="51" y="19"/>
                  <a:pt x="51" y="19"/>
                </a:cubicBezTo>
                <a:cubicBezTo>
                  <a:pt x="51" y="16"/>
                  <a:pt x="51" y="16"/>
                  <a:pt x="51" y="16"/>
                </a:cubicBezTo>
                <a:cubicBezTo>
                  <a:pt x="51" y="11"/>
                  <a:pt x="51" y="11"/>
                  <a:pt x="51" y="11"/>
                </a:cubicBezTo>
                <a:lnTo>
                  <a:pt x="37" y="11"/>
                </a:lnTo>
                <a:close/>
                <a:moveTo>
                  <a:pt x="32" y="27"/>
                </a:moveTo>
                <a:cubicBezTo>
                  <a:pt x="32" y="24"/>
                  <a:pt x="32" y="24"/>
                  <a:pt x="32" y="24"/>
                </a:cubicBezTo>
                <a:cubicBezTo>
                  <a:pt x="19" y="24"/>
                  <a:pt x="19" y="24"/>
                  <a:pt x="19" y="24"/>
                </a:cubicBezTo>
                <a:cubicBezTo>
                  <a:pt x="19" y="141"/>
                  <a:pt x="19" y="141"/>
                  <a:pt x="19" y="141"/>
                </a:cubicBezTo>
                <a:cubicBezTo>
                  <a:pt x="112" y="141"/>
                  <a:pt x="112" y="141"/>
                  <a:pt x="112" y="141"/>
                </a:cubicBezTo>
                <a:cubicBezTo>
                  <a:pt x="112" y="24"/>
                  <a:pt x="112" y="24"/>
                  <a:pt x="112" y="24"/>
                </a:cubicBezTo>
                <a:cubicBezTo>
                  <a:pt x="99" y="24"/>
                  <a:pt x="99" y="24"/>
                  <a:pt x="99" y="24"/>
                </a:cubicBezTo>
                <a:cubicBezTo>
                  <a:pt x="99" y="27"/>
                  <a:pt x="99" y="27"/>
                  <a:pt x="99" y="27"/>
                </a:cubicBezTo>
                <a:cubicBezTo>
                  <a:pt x="96" y="27"/>
                  <a:pt x="96" y="27"/>
                  <a:pt x="96" y="27"/>
                </a:cubicBezTo>
                <a:cubicBezTo>
                  <a:pt x="35" y="27"/>
                  <a:pt x="35" y="27"/>
                  <a:pt x="35" y="27"/>
                </a:cubicBezTo>
                <a:lnTo>
                  <a:pt x="32" y="27"/>
                </a:lnTo>
                <a:close/>
                <a:moveTo>
                  <a:pt x="125" y="139"/>
                </a:moveTo>
                <a:cubicBezTo>
                  <a:pt x="123" y="134"/>
                  <a:pt x="123" y="134"/>
                  <a:pt x="123" y="134"/>
                </a:cubicBezTo>
                <a:cubicBezTo>
                  <a:pt x="123" y="35"/>
                  <a:pt x="123" y="35"/>
                  <a:pt x="123" y="35"/>
                </a:cubicBezTo>
                <a:cubicBezTo>
                  <a:pt x="123" y="19"/>
                  <a:pt x="123" y="19"/>
                  <a:pt x="123" y="19"/>
                </a:cubicBezTo>
                <a:cubicBezTo>
                  <a:pt x="123" y="11"/>
                  <a:pt x="123" y="11"/>
                  <a:pt x="123" y="11"/>
                </a:cubicBezTo>
                <a:cubicBezTo>
                  <a:pt x="99" y="11"/>
                  <a:pt x="99" y="11"/>
                  <a:pt x="99" y="11"/>
                </a:cubicBezTo>
                <a:cubicBezTo>
                  <a:pt x="99" y="19"/>
                  <a:pt x="99" y="19"/>
                  <a:pt x="99" y="19"/>
                </a:cubicBezTo>
                <a:cubicBezTo>
                  <a:pt x="117" y="19"/>
                  <a:pt x="117" y="19"/>
                  <a:pt x="117" y="19"/>
                </a:cubicBezTo>
                <a:cubicBezTo>
                  <a:pt x="117" y="147"/>
                  <a:pt x="117" y="147"/>
                  <a:pt x="117" y="147"/>
                </a:cubicBezTo>
                <a:cubicBezTo>
                  <a:pt x="13" y="147"/>
                  <a:pt x="13" y="147"/>
                  <a:pt x="13" y="147"/>
                </a:cubicBezTo>
                <a:cubicBezTo>
                  <a:pt x="13" y="19"/>
                  <a:pt x="13" y="19"/>
                  <a:pt x="13" y="19"/>
                </a:cubicBezTo>
                <a:cubicBezTo>
                  <a:pt x="32" y="19"/>
                  <a:pt x="32" y="19"/>
                  <a:pt x="32" y="19"/>
                </a:cubicBezTo>
                <a:cubicBezTo>
                  <a:pt x="32" y="11"/>
                  <a:pt x="32" y="11"/>
                  <a:pt x="32" y="11"/>
                </a:cubicBezTo>
                <a:cubicBezTo>
                  <a:pt x="5" y="11"/>
                  <a:pt x="5" y="11"/>
                  <a:pt x="5" y="11"/>
                </a:cubicBezTo>
                <a:cubicBezTo>
                  <a:pt x="5" y="155"/>
                  <a:pt x="5" y="155"/>
                  <a:pt x="5" y="155"/>
                </a:cubicBezTo>
                <a:cubicBezTo>
                  <a:pt x="125" y="155"/>
                  <a:pt x="125" y="155"/>
                  <a:pt x="125" y="155"/>
                </a:cubicBezTo>
                <a:lnTo>
                  <a:pt x="125" y="139"/>
                </a:lnTo>
                <a:close/>
                <a:moveTo>
                  <a:pt x="131" y="137"/>
                </a:moveTo>
                <a:cubicBezTo>
                  <a:pt x="136" y="147"/>
                  <a:pt x="136" y="147"/>
                  <a:pt x="136" y="147"/>
                </a:cubicBezTo>
                <a:cubicBezTo>
                  <a:pt x="142" y="136"/>
                  <a:pt x="142" y="136"/>
                  <a:pt x="142" y="136"/>
                </a:cubicBezTo>
                <a:cubicBezTo>
                  <a:pt x="130" y="136"/>
                  <a:pt x="130" y="136"/>
                  <a:pt x="130" y="136"/>
                </a:cubicBezTo>
                <a:lnTo>
                  <a:pt x="131" y="137"/>
                </a:lnTo>
                <a:close/>
                <a:moveTo>
                  <a:pt x="144" y="35"/>
                </a:moveTo>
                <a:cubicBezTo>
                  <a:pt x="128" y="35"/>
                  <a:pt x="128" y="35"/>
                  <a:pt x="128" y="35"/>
                </a:cubicBezTo>
                <a:cubicBezTo>
                  <a:pt x="128" y="131"/>
                  <a:pt x="128" y="131"/>
                  <a:pt x="128" y="131"/>
                </a:cubicBezTo>
                <a:cubicBezTo>
                  <a:pt x="144" y="131"/>
                  <a:pt x="144" y="131"/>
                  <a:pt x="144" y="131"/>
                </a:cubicBezTo>
                <a:lnTo>
                  <a:pt x="144" y="35"/>
                </a:lnTo>
                <a:close/>
                <a:moveTo>
                  <a:pt x="144" y="19"/>
                </a:moveTo>
                <a:cubicBezTo>
                  <a:pt x="144" y="8"/>
                  <a:pt x="144" y="8"/>
                  <a:pt x="144" y="8"/>
                </a:cubicBezTo>
                <a:cubicBezTo>
                  <a:pt x="144" y="7"/>
                  <a:pt x="143" y="5"/>
                  <a:pt x="141" y="5"/>
                </a:cubicBezTo>
                <a:cubicBezTo>
                  <a:pt x="131" y="5"/>
                  <a:pt x="131" y="5"/>
                  <a:pt x="131" y="5"/>
                </a:cubicBezTo>
                <a:cubicBezTo>
                  <a:pt x="129" y="5"/>
                  <a:pt x="128" y="7"/>
                  <a:pt x="128" y="8"/>
                </a:cubicBezTo>
                <a:cubicBezTo>
                  <a:pt x="128" y="19"/>
                  <a:pt x="128" y="19"/>
                  <a:pt x="128" y="19"/>
                </a:cubicBezTo>
                <a:lnTo>
                  <a:pt x="144" y="1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11" name="Freeform 1309"/>
          <p:cNvSpPr>
            <a:spLocks noEditPoints="1"/>
          </p:cNvSpPr>
          <p:nvPr/>
        </p:nvSpPr>
        <p:spPr bwMode="auto">
          <a:xfrm>
            <a:off x="3489325" y="2841625"/>
            <a:ext cx="447675" cy="550863"/>
          </a:xfrm>
          <a:custGeom>
            <a:avLst/>
            <a:gdLst>
              <a:gd name="T0" fmla="*/ 27 w 131"/>
              <a:gd name="T1" fmla="*/ 40 h 160"/>
              <a:gd name="T2" fmla="*/ 64 w 131"/>
              <a:gd name="T3" fmla="*/ 43 h 160"/>
              <a:gd name="T4" fmla="*/ 27 w 131"/>
              <a:gd name="T5" fmla="*/ 45 h 160"/>
              <a:gd name="T6" fmla="*/ 27 w 131"/>
              <a:gd name="T7" fmla="*/ 128 h 160"/>
              <a:gd name="T8" fmla="*/ 64 w 131"/>
              <a:gd name="T9" fmla="*/ 125 h 160"/>
              <a:gd name="T10" fmla="*/ 27 w 131"/>
              <a:gd name="T11" fmla="*/ 123 h 160"/>
              <a:gd name="T12" fmla="*/ 27 w 131"/>
              <a:gd name="T13" fmla="*/ 128 h 160"/>
              <a:gd name="T14" fmla="*/ 104 w 131"/>
              <a:gd name="T15" fmla="*/ 61 h 160"/>
              <a:gd name="T16" fmla="*/ 104 w 131"/>
              <a:gd name="T17" fmla="*/ 56 h 160"/>
              <a:gd name="T18" fmla="*/ 24 w 131"/>
              <a:gd name="T19" fmla="*/ 59 h 160"/>
              <a:gd name="T20" fmla="*/ 27 w 131"/>
              <a:gd name="T21" fmla="*/ 93 h 160"/>
              <a:gd name="T22" fmla="*/ 107 w 131"/>
              <a:gd name="T23" fmla="*/ 91 h 160"/>
              <a:gd name="T24" fmla="*/ 27 w 131"/>
              <a:gd name="T25" fmla="*/ 88 h 160"/>
              <a:gd name="T26" fmla="*/ 27 w 131"/>
              <a:gd name="T27" fmla="*/ 93 h 160"/>
              <a:gd name="T28" fmla="*/ 104 w 131"/>
              <a:gd name="T29" fmla="*/ 112 h 160"/>
              <a:gd name="T30" fmla="*/ 104 w 131"/>
              <a:gd name="T31" fmla="*/ 107 h 160"/>
              <a:gd name="T32" fmla="*/ 24 w 131"/>
              <a:gd name="T33" fmla="*/ 109 h 160"/>
              <a:gd name="T34" fmla="*/ 27 w 131"/>
              <a:gd name="T35" fmla="*/ 77 h 160"/>
              <a:gd name="T36" fmla="*/ 67 w 131"/>
              <a:gd name="T37" fmla="*/ 75 h 160"/>
              <a:gd name="T38" fmla="*/ 27 w 131"/>
              <a:gd name="T39" fmla="*/ 72 h 160"/>
              <a:gd name="T40" fmla="*/ 27 w 131"/>
              <a:gd name="T41" fmla="*/ 77 h 160"/>
              <a:gd name="T42" fmla="*/ 85 w 131"/>
              <a:gd name="T43" fmla="*/ 72 h 160"/>
              <a:gd name="T44" fmla="*/ 85 w 131"/>
              <a:gd name="T45" fmla="*/ 77 h 160"/>
              <a:gd name="T46" fmla="*/ 107 w 131"/>
              <a:gd name="T47" fmla="*/ 75 h 160"/>
              <a:gd name="T48" fmla="*/ 73 w 131"/>
              <a:gd name="T49" fmla="*/ 73 h 160"/>
              <a:gd name="T50" fmla="*/ 73 w 131"/>
              <a:gd name="T51" fmla="*/ 77 h 160"/>
              <a:gd name="T52" fmla="*/ 77 w 131"/>
              <a:gd name="T53" fmla="*/ 77 h 160"/>
              <a:gd name="T54" fmla="*/ 77 w 131"/>
              <a:gd name="T55" fmla="*/ 73 h 160"/>
              <a:gd name="T56" fmla="*/ 131 w 131"/>
              <a:gd name="T57" fmla="*/ 5 h 160"/>
              <a:gd name="T58" fmla="*/ 0 w 131"/>
              <a:gd name="T59" fmla="*/ 160 h 160"/>
              <a:gd name="T60" fmla="*/ 35 w 131"/>
              <a:gd name="T61" fmla="*/ 5 h 160"/>
              <a:gd name="T62" fmla="*/ 51 w 131"/>
              <a:gd name="T63" fmla="*/ 3 h 160"/>
              <a:gd name="T64" fmla="*/ 77 w 131"/>
              <a:gd name="T65" fmla="*/ 0 h 160"/>
              <a:gd name="T66" fmla="*/ 80 w 131"/>
              <a:gd name="T67" fmla="*/ 5 h 160"/>
              <a:gd name="T68" fmla="*/ 131 w 131"/>
              <a:gd name="T69" fmla="*/ 5 h 160"/>
              <a:gd name="T70" fmla="*/ 56 w 131"/>
              <a:gd name="T71" fmla="*/ 8 h 160"/>
              <a:gd name="T72" fmla="*/ 75 w 131"/>
              <a:gd name="T73" fmla="*/ 13 h 160"/>
              <a:gd name="T74" fmla="*/ 75 w 131"/>
              <a:gd name="T75" fmla="*/ 5 h 160"/>
              <a:gd name="T76" fmla="*/ 37 w 131"/>
              <a:gd name="T77" fmla="*/ 11 h 160"/>
              <a:gd name="T78" fmla="*/ 37 w 131"/>
              <a:gd name="T79" fmla="*/ 21 h 160"/>
              <a:gd name="T80" fmla="*/ 93 w 131"/>
              <a:gd name="T81" fmla="*/ 13 h 160"/>
              <a:gd name="T82" fmla="*/ 80 w 131"/>
              <a:gd name="T83" fmla="*/ 11 h 160"/>
              <a:gd name="T84" fmla="*/ 80 w 131"/>
              <a:gd name="T85" fmla="*/ 19 h 160"/>
              <a:gd name="T86" fmla="*/ 53 w 131"/>
              <a:gd name="T87" fmla="*/ 19 h 160"/>
              <a:gd name="T88" fmla="*/ 51 w 131"/>
              <a:gd name="T89" fmla="*/ 16 h 160"/>
              <a:gd name="T90" fmla="*/ 37 w 131"/>
              <a:gd name="T91" fmla="*/ 11 h 160"/>
              <a:gd name="T92" fmla="*/ 13 w 131"/>
              <a:gd name="T93" fmla="*/ 19 h 160"/>
              <a:gd name="T94" fmla="*/ 117 w 131"/>
              <a:gd name="T95" fmla="*/ 147 h 160"/>
              <a:gd name="T96" fmla="*/ 99 w 131"/>
              <a:gd name="T97" fmla="*/ 19 h 160"/>
              <a:gd name="T98" fmla="*/ 99 w 131"/>
              <a:gd name="T99" fmla="*/ 27 h 160"/>
              <a:gd name="T100" fmla="*/ 35 w 131"/>
              <a:gd name="T101" fmla="*/ 27 h 160"/>
              <a:gd name="T102" fmla="*/ 32 w 131"/>
              <a:gd name="T103" fmla="*/ 24 h 160"/>
              <a:gd name="T104" fmla="*/ 125 w 131"/>
              <a:gd name="T105" fmla="*/ 11 h 160"/>
              <a:gd name="T106" fmla="*/ 99 w 131"/>
              <a:gd name="T107" fmla="*/ 13 h 160"/>
              <a:gd name="T108" fmla="*/ 123 w 131"/>
              <a:gd name="T109" fmla="*/ 152 h 160"/>
              <a:gd name="T110" fmla="*/ 8 w 131"/>
              <a:gd name="T111" fmla="*/ 13 h 160"/>
              <a:gd name="T112" fmla="*/ 32 w 131"/>
              <a:gd name="T113" fmla="*/ 11 h 160"/>
              <a:gd name="T114" fmla="*/ 5 w 131"/>
              <a:gd name="T115" fmla="*/ 155 h 160"/>
              <a:gd name="T116" fmla="*/ 125 w 131"/>
              <a:gd name="T117" fmla="*/ 11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131" h="160">
                <a:moveTo>
                  <a:pt x="24" y="43"/>
                </a:moveTo>
                <a:cubicBezTo>
                  <a:pt x="24" y="41"/>
                  <a:pt x="25" y="40"/>
                  <a:pt x="27" y="40"/>
                </a:cubicBezTo>
                <a:cubicBezTo>
                  <a:pt x="61" y="40"/>
                  <a:pt x="61" y="40"/>
                  <a:pt x="61" y="40"/>
                </a:cubicBezTo>
                <a:cubicBezTo>
                  <a:pt x="63" y="40"/>
                  <a:pt x="64" y="41"/>
                  <a:pt x="64" y="43"/>
                </a:cubicBezTo>
                <a:cubicBezTo>
                  <a:pt x="64" y="44"/>
                  <a:pt x="63" y="45"/>
                  <a:pt x="61" y="45"/>
                </a:cubicBezTo>
                <a:cubicBezTo>
                  <a:pt x="27" y="45"/>
                  <a:pt x="27" y="45"/>
                  <a:pt x="27" y="45"/>
                </a:cubicBezTo>
                <a:cubicBezTo>
                  <a:pt x="25" y="45"/>
                  <a:pt x="24" y="44"/>
                  <a:pt x="24" y="43"/>
                </a:cubicBezTo>
                <a:close/>
                <a:moveTo>
                  <a:pt x="27" y="128"/>
                </a:moveTo>
                <a:cubicBezTo>
                  <a:pt x="61" y="128"/>
                  <a:pt x="61" y="128"/>
                  <a:pt x="61" y="128"/>
                </a:cubicBezTo>
                <a:cubicBezTo>
                  <a:pt x="63" y="128"/>
                  <a:pt x="64" y="127"/>
                  <a:pt x="64" y="125"/>
                </a:cubicBezTo>
                <a:cubicBezTo>
                  <a:pt x="64" y="124"/>
                  <a:pt x="63" y="123"/>
                  <a:pt x="61" y="123"/>
                </a:cubicBezTo>
                <a:cubicBezTo>
                  <a:pt x="27" y="123"/>
                  <a:pt x="27" y="123"/>
                  <a:pt x="27" y="123"/>
                </a:cubicBezTo>
                <a:cubicBezTo>
                  <a:pt x="25" y="123"/>
                  <a:pt x="24" y="124"/>
                  <a:pt x="24" y="125"/>
                </a:cubicBezTo>
                <a:cubicBezTo>
                  <a:pt x="24" y="127"/>
                  <a:pt x="25" y="128"/>
                  <a:pt x="27" y="128"/>
                </a:cubicBezTo>
                <a:close/>
                <a:moveTo>
                  <a:pt x="27" y="61"/>
                </a:moveTo>
                <a:cubicBezTo>
                  <a:pt x="104" y="61"/>
                  <a:pt x="104" y="61"/>
                  <a:pt x="104" y="61"/>
                </a:cubicBezTo>
                <a:cubicBezTo>
                  <a:pt x="105" y="61"/>
                  <a:pt x="107" y="60"/>
                  <a:pt x="107" y="59"/>
                </a:cubicBezTo>
                <a:cubicBezTo>
                  <a:pt x="107" y="57"/>
                  <a:pt x="105" y="56"/>
                  <a:pt x="104" y="56"/>
                </a:cubicBezTo>
                <a:cubicBezTo>
                  <a:pt x="27" y="56"/>
                  <a:pt x="27" y="56"/>
                  <a:pt x="27" y="56"/>
                </a:cubicBezTo>
                <a:cubicBezTo>
                  <a:pt x="25" y="56"/>
                  <a:pt x="24" y="57"/>
                  <a:pt x="24" y="59"/>
                </a:cubicBezTo>
                <a:cubicBezTo>
                  <a:pt x="24" y="60"/>
                  <a:pt x="25" y="61"/>
                  <a:pt x="27" y="61"/>
                </a:cubicBezTo>
                <a:close/>
                <a:moveTo>
                  <a:pt x="27" y="93"/>
                </a:moveTo>
                <a:cubicBezTo>
                  <a:pt x="104" y="93"/>
                  <a:pt x="104" y="93"/>
                  <a:pt x="104" y="93"/>
                </a:cubicBezTo>
                <a:cubicBezTo>
                  <a:pt x="105" y="93"/>
                  <a:pt x="107" y="92"/>
                  <a:pt x="107" y="91"/>
                </a:cubicBezTo>
                <a:cubicBezTo>
                  <a:pt x="107" y="89"/>
                  <a:pt x="105" y="88"/>
                  <a:pt x="104" y="88"/>
                </a:cubicBezTo>
                <a:cubicBezTo>
                  <a:pt x="27" y="88"/>
                  <a:pt x="27" y="88"/>
                  <a:pt x="27" y="88"/>
                </a:cubicBezTo>
                <a:cubicBezTo>
                  <a:pt x="25" y="88"/>
                  <a:pt x="24" y="89"/>
                  <a:pt x="24" y="91"/>
                </a:cubicBezTo>
                <a:cubicBezTo>
                  <a:pt x="24" y="92"/>
                  <a:pt x="25" y="93"/>
                  <a:pt x="27" y="93"/>
                </a:cubicBezTo>
                <a:close/>
                <a:moveTo>
                  <a:pt x="27" y="112"/>
                </a:moveTo>
                <a:cubicBezTo>
                  <a:pt x="104" y="112"/>
                  <a:pt x="104" y="112"/>
                  <a:pt x="104" y="112"/>
                </a:cubicBezTo>
                <a:cubicBezTo>
                  <a:pt x="105" y="112"/>
                  <a:pt x="107" y="111"/>
                  <a:pt x="107" y="109"/>
                </a:cubicBezTo>
                <a:cubicBezTo>
                  <a:pt x="107" y="108"/>
                  <a:pt x="105" y="107"/>
                  <a:pt x="104" y="107"/>
                </a:cubicBezTo>
                <a:cubicBezTo>
                  <a:pt x="27" y="107"/>
                  <a:pt x="27" y="107"/>
                  <a:pt x="27" y="107"/>
                </a:cubicBezTo>
                <a:cubicBezTo>
                  <a:pt x="25" y="107"/>
                  <a:pt x="24" y="108"/>
                  <a:pt x="24" y="109"/>
                </a:cubicBezTo>
                <a:cubicBezTo>
                  <a:pt x="24" y="111"/>
                  <a:pt x="25" y="112"/>
                  <a:pt x="27" y="112"/>
                </a:cubicBezTo>
                <a:close/>
                <a:moveTo>
                  <a:pt x="27" y="77"/>
                </a:moveTo>
                <a:cubicBezTo>
                  <a:pt x="64" y="77"/>
                  <a:pt x="64" y="77"/>
                  <a:pt x="64" y="77"/>
                </a:cubicBezTo>
                <a:cubicBezTo>
                  <a:pt x="65" y="77"/>
                  <a:pt x="67" y="76"/>
                  <a:pt x="67" y="75"/>
                </a:cubicBezTo>
                <a:cubicBezTo>
                  <a:pt x="67" y="73"/>
                  <a:pt x="65" y="72"/>
                  <a:pt x="64" y="72"/>
                </a:cubicBezTo>
                <a:cubicBezTo>
                  <a:pt x="27" y="72"/>
                  <a:pt x="27" y="72"/>
                  <a:pt x="27" y="72"/>
                </a:cubicBezTo>
                <a:cubicBezTo>
                  <a:pt x="25" y="72"/>
                  <a:pt x="24" y="73"/>
                  <a:pt x="24" y="75"/>
                </a:cubicBezTo>
                <a:cubicBezTo>
                  <a:pt x="24" y="76"/>
                  <a:pt x="25" y="77"/>
                  <a:pt x="27" y="77"/>
                </a:cubicBezTo>
                <a:close/>
                <a:moveTo>
                  <a:pt x="104" y="72"/>
                </a:moveTo>
                <a:cubicBezTo>
                  <a:pt x="85" y="72"/>
                  <a:pt x="85" y="72"/>
                  <a:pt x="85" y="72"/>
                </a:cubicBezTo>
                <a:cubicBezTo>
                  <a:pt x="84" y="72"/>
                  <a:pt x="83" y="73"/>
                  <a:pt x="83" y="75"/>
                </a:cubicBezTo>
                <a:cubicBezTo>
                  <a:pt x="83" y="76"/>
                  <a:pt x="84" y="77"/>
                  <a:pt x="85" y="77"/>
                </a:cubicBezTo>
                <a:cubicBezTo>
                  <a:pt x="104" y="77"/>
                  <a:pt x="104" y="77"/>
                  <a:pt x="104" y="77"/>
                </a:cubicBezTo>
                <a:cubicBezTo>
                  <a:pt x="105" y="77"/>
                  <a:pt x="107" y="76"/>
                  <a:pt x="107" y="75"/>
                </a:cubicBezTo>
                <a:cubicBezTo>
                  <a:pt x="107" y="73"/>
                  <a:pt x="105" y="72"/>
                  <a:pt x="104" y="72"/>
                </a:cubicBezTo>
                <a:close/>
                <a:moveTo>
                  <a:pt x="73" y="73"/>
                </a:moveTo>
                <a:cubicBezTo>
                  <a:pt x="72" y="73"/>
                  <a:pt x="72" y="74"/>
                  <a:pt x="72" y="75"/>
                </a:cubicBezTo>
                <a:cubicBezTo>
                  <a:pt x="72" y="75"/>
                  <a:pt x="72" y="76"/>
                  <a:pt x="73" y="77"/>
                </a:cubicBezTo>
                <a:cubicBezTo>
                  <a:pt x="73" y="77"/>
                  <a:pt x="74" y="77"/>
                  <a:pt x="75" y="77"/>
                </a:cubicBezTo>
                <a:cubicBezTo>
                  <a:pt x="75" y="77"/>
                  <a:pt x="76" y="77"/>
                  <a:pt x="77" y="77"/>
                </a:cubicBezTo>
                <a:cubicBezTo>
                  <a:pt x="77" y="76"/>
                  <a:pt x="77" y="75"/>
                  <a:pt x="77" y="75"/>
                </a:cubicBezTo>
                <a:cubicBezTo>
                  <a:pt x="77" y="74"/>
                  <a:pt x="77" y="73"/>
                  <a:pt x="77" y="73"/>
                </a:cubicBezTo>
                <a:cubicBezTo>
                  <a:pt x="76" y="72"/>
                  <a:pt x="74" y="72"/>
                  <a:pt x="73" y="73"/>
                </a:cubicBezTo>
                <a:close/>
                <a:moveTo>
                  <a:pt x="131" y="5"/>
                </a:moveTo>
                <a:cubicBezTo>
                  <a:pt x="131" y="160"/>
                  <a:pt x="131" y="160"/>
                  <a:pt x="131" y="160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5"/>
                  <a:pt x="0" y="5"/>
                  <a:pt x="0" y="5"/>
                </a:cubicBezTo>
                <a:cubicBezTo>
                  <a:pt x="35" y="5"/>
                  <a:pt x="35" y="5"/>
                  <a:pt x="35" y="5"/>
                </a:cubicBezTo>
                <a:cubicBezTo>
                  <a:pt x="51" y="5"/>
                  <a:pt x="51" y="5"/>
                  <a:pt x="51" y="5"/>
                </a:cubicBezTo>
                <a:cubicBezTo>
                  <a:pt x="51" y="3"/>
                  <a:pt x="51" y="3"/>
                  <a:pt x="51" y="3"/>
                </a:cubicBezTo>
                <a:cubicBezTo>
                  <a:pt x="51" y="1"/>
                  <a:pt x="52" y="0"/>
                  <a:pt x="53" y="0"/>
                </a:cubicBezTo>
                <a:cubicBezTo>
                  <a:pt x="77" y="0"/>
                  <a:pt x="77" y="0"/>
                  <a:pt x="77" y="0"/>
                </a:cubicBezTo>
                <a:cubicBezTo>
                  <a:pt x="79" y="0"/>
                  <a:pt x="80" y="1"/>
                  <a:pt x="80" y="3"/>
                </a:cubicBezTo>
                <a:cubicBezTo>
                  <a:pt x="80" y="5"/>
                  <a:pt x="80" y="5"/>
                  <a:pt x="80" y="5"/>
                </a:cubicBezTo>
                <a:cubicBezTo>
                  <a:pt x="96" y="5"/>
                  <a:pt x="96" y="5"/>
                  <a:pt x="96" y="5"/>
                </a:cubicBezTo>
                <a:lnTo>
                  <a:pt x="131" y="5"/>
                </a:lnTo>
                <a:close/>
                <a:moveTo>
                  <a:pt x="56" y="5"/>
                </a:moveTo>
                <a:cubicBezTo>
                  <a:pt x="56" y="8"/>
                  <a:pt x="56" y="8"/>
                  <a:pt x="56" y="8"/>
                </a:cubicBezTo>
                <a:cubicBezTo>
                  <a:pt x="56" y="13"/>
                  <a:pt x="56" y="13"/>
                  <a:pt x="56" y="13"/>
                </a:cubicBezTo>
                <a:cubicBezTo>
                  <a:pt x="75" y="13"/>
                  <a:pt x="75" y="13"/>
                  <a:pt x="75" y="13"/>
                </a:cubicBezTo>
                <a:cubicBezTo>
                  <a:pt x="75" y="8"/>
                  <a:pt x="75" y="8"/>
                  <a:pt x="75" y="8"/>
                </a:cubicBezTo>
                <a:cubicBezTo>
                  <a:pt x="75" y="5"/>
                  <a:pt x="75" y="5"/>
                  <a:pt x="75" y="5"/>
                </a:cubicBezTo>
                <a:lnTo>
                  <a:pt x="56" y="5"/>
                </a:lnTo>
                <a:close/>
                <a:moveTo>
                  <a:pt x="37" y="11"/>
                </a:moveTo>
                <a:cubicBezTo>
                  <a:pt x="37" y="13"/>
                  <a:pt x="37" y="13"/>
                  <a:pt x="37" y="13"/>
                </a:cubicBezTo>
                <a:cubicBezTo>
                  <a:pt x="37" y="21"/>
                  <a:pt x="37" y="21"/>
                  <a:pt x="37" y="21"/>
                </a:cubicBezTo>
                <a:cubicBezTo>
                  <a:pt x="93" y="21"/>
                  <a:pt x="93" y="21"/>
                  <a:pt x="93" y="21"/>
                </a:cubicBezTo>
                <a:cubicBezTo>
                  <a:pt x="93" y="13"/>
                  <a:pt x="93" y="13"/>
                  <a:pt x="93" y="13"/>
                </a:cubicBezTo>
                <a:cubicBezTo>
                  <a:pt x="93" y="11"/>
                  <a:pt x="93" y="11"/>
                  <a:pt x="93" y="11"/>
                </a:cubicBezTo>
                <a:cubicBezTo>
                  <a:pt x="80" y="11"/>
                  <a:pt x="80" y="11"/>
                  <a:pt x="80" y="11"/>
                </a:cubicBezTo>
                <a:cubicBezTo>
                  <a:pt x="80" y="16"/>
                  <a:pt x="80" y="16"/>
                  <a:pt x="80" y="16"/>
                </a:cubicBezTo>
                <a:cubicBezTo>
                  <a:pt x="80" y="19"/>
                  <a:pt x="80" y="19"/>
                  <a:pt x="80" y="19"/>
                </a:cubicBezTo>
                <a:cubicBezTo>
                  <a:pt x="77" y="19"/>
                  <a:pt x="77" y="19"/>
                  <a:pt x="77" y="19"/>
                </a:cubicBezTo>
                <a:cubicBezTo>
                  <a:pt x="53" y="19"/>
                  <a:pt x="53" y="19"/>
                  <a:pt x="53" y="19"/>
                </a:cubicBezTo>
                <a:cubicBezTo>
                  <a:pt x="51" y="19"/>
                  <a:pt x="51" y="19"/>
                  <a:pt x="51" y="19"/>
                </a:cubicBezTo>
                <a:cubicBezTo>
                  <a:pt x="51" y="16"/>
                  <a:pt x="51" y="16"/>
                  <a:pt x="51" y="16"/>
                </a:cubicBezTo>
                <a:cubicBezTo>
                  <a:pt x="51" y="11"/>
                  <a:pt x="51" y="11"/>
                  <a:pt x="51" y="11"/>
                </a:cubicBezTo>
                <a:lnTo>
                  <a:pt x="37" y="11"/>
                </a:lnTo>
                <a:close/>
                <a:moveTo>
                  <a:pt x="32" y="19"/>
                </a:moveTo>
                <a:cubicBezTo>
                  <a:pt x="13" y="19"/>
                  <a:pt x="13" y="19"/>
                  <a:pt x="13" y="19"/>
                </a:cubicBezTo>
                <a:cubicBezTo>
                  <a:pt x="13" y="147"/>
                  <a:pt x="13" y="147"/>
                  <a:pt x="13" y="147"/>
                </a:cubicBezTo>
                <a:cubicBezTo>
                  <a:pt x="117" y="147"/>
                  <a:pt x="117" y="147"/>
                  <a:pt x="117" y="147"/>
                </a:cubicBezTo>
                <a:cubicBezTo>
                  <a:pt x="117" y="19"/>
                  <a:pt x="117" y="19"/>
                  <a:pt x="117" y="19"/>
                </a:cubicBezTo>
                <a:cubicBezTo>
                  <a:pt x="99" y="19"/>
                  <a:pt x="99" y="19"/>
                  <a:pt x="99" y="19"/>
                </a:cubicBezTo>
                <a:cubicBezTo>
                  <a:pt x="99" y="24"/>
                  <a:pt x="99" y="24"/>
                  <a:pt x="99" y="24"/>
                </a:cubicBezTo>
                <a:cubicBezTo>
                  <a:pt x="99" y="27"/>
                  <a:pt x="99" y="27"/>
                  <a:pt x="99" y="27"/>
                </a:cubicBezTo>
                <a:cubicBezTo>
                  <a:pt x="96" y="27"/>
                  <a:pt x="96" y="27"/>
                  <a:pt x="96" y="27"/>
                </a:cubicBezTo>
                <a:cubicBezTo>
                  <a:pt x="35" y="27"/>
                  <a:pt x="35" y="27"/>
                  <a:pt x="35" y="27"/>
                </a:cubicBezTo>
                <a:cubicBezTo>
                  <a:pt x="32" y="27"/>
                  <a:pt x="32" y="27"/>
                  <a:pt x="32" y="27"/>
                </a:cubicBezTo>
                <a:cubicBezTo>
                  <a:pt x="32" y="24"/>
                  <a:pt x="32" y="24"/>
                  <a:pt x="32" y="24"/>
                </a:cubicBezTo>
                <a:lnTo>
                  <a:pt x="32" y="19"/>
                </a:lnTo>
                <a:close/>
                <a:moveTo>
                  <a:pt x="125" y="11"/>
                </a:moveTo>
                <a:cubicBezTo>
                  <a:pt x="99" y="11"/>
                  <a:pt x="99" y="11"/>
                  <a:pt x="99" y="11"/>
                </a:cubicBezTo>
                <a:cubicBezTo>
                  <a:pt x="99" y="13"/>
                  <a:pt x="99" y="13"/>
                  <a:pt x="99" y="13"/>
                </a:cubicBezTo>
                <a:cubicBezTo>
                  <a:pt x="123" y="13"/>
                  <a:pt x="123" y="13"/>
                  <a:pt x="123" y="13"/>
                </a:cubicBezTo>
                <a:cubicBezTo>
                  <a:pt x="123" y="152"/>
                  <a:pt x="123" y="152"/>
                  <a:pt x="123" y="152"/>
                </a:cubicBezTo>
                <a:cubicBezTo>
                  <a:pt x="8" y="152"/>
                  <a:pt x="8" y="152"/>
                  <a:pt x="8" y="152"/>
                </a:cubicBezTo>
                <a:cubicBezTo>
                  <a:pt x="8" y="13"/>
                  <a:pt x="8" y="13"/>
                  <a:pt x="8" y="13"/>
                </a:cubicBezTo>
                <a:cubicBezTo>
                  <a:pt x="32" y="13"/>
                  <a:pt x="32" y="13"/>
                  <a:pt x="32" y="13"/>
                </a:cubicBezTo>
                <a:cubicBezTo>
                  <a:pt x="32" y="11"/>
                  <a:pt x="32" y="11"/>
                  <a:pt x="32" y="11"/>
                </a:cubicBezTo>
                <a:cubicBezTo>
                  <a:pt x="5" y="11"/>
                  <a:pt x="5" y="11"/>
                  <a:pt x="5" y="11"/>
                </a:cubicBezTo>
                <a:cubicBezTo>
                  <a:pt x="5" y="155"/>
                  <a:pt x="5" y="155"/>
                  <a:pt x="5" y="155"/>
                </a:cubicBezTo>
                <a:cubicBezTo>
                  <a:pt x="125" y="155"/>
                  <a:pt x="125" y="155"/>
                  <a:pt x="125" y="155"/>
                </a:cubicBezTo>
                <a:lnTo>
                  <a:pt x="125" y="1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12" name="Freeform 1310"/>
          <p:cNvSpPr>
            <a:spLocks noEditPoints="1"/>
          </p:cNvSpPr>
          <p:nvPr/>
        </p:nvSpPr>
        <p:spPr bwMode="auto">
          <a:xfrm>
            <a:off x="3435350" y="3462338"/>
            <a:ext cx="536575" cy="549275"/>
          </a:xfrm>
          <a:custGeom>
            <a:avLst/>
            <a:gdLst>
              <a:gd name="T0" fmla="*/ 157 w 157"/>
              <a:gd name="T1" fmla="*/ 29 h 160"/>
              <a:gd name="T2" fmla="*/ 128 w 157"/>
              <a:gd name="T3" fmla="*/ 0 h 160"/>
              <a:gd name="T4" fmla="*/ 100 w 157"/>
              <a:gd name="T5" fmla="*/ 20 h 160"/>
              <a:gd name="T6" fmla="*/ 15 w 157"/>
              <a:gd name="T7" fmla="*/ 20 h 160"/>
              <a:gd name="T8" fmla="*/ 0 w 157"/>
              <a:gd name="T9" fmla="*/ 36 h 160"/>
              <a:gd name="T10" fmla="*/ 0 w 157"/>
              <a:gd name="T11" fmla="*/ 145 h 160"/>
              <a:gd name="T12" fmla="*/ 15 w 157"/>
              <a:gd name="T13" fmla="*/ 160 h 160"/>
              <a:gd name="T14" fmla="*/ 124 w 157"/>
              <a:gd name="T15" fmla="*/ 160 h 160"/>
              <a:gd name="T16" fmla="*/ 140 w 157"/>
              <a:gd name="T17" fmla="*/ 145 h 160"/>
              <a:gd name="T18" fmla="*/ 140 w 157"/>
              <a:gd name="T19" fmla="*/ 56 h 160"/>
              <a:gd name="T20" fmla="*/ 157 w 157"/>
              <a:gd name="T21" fmla="*/ 29 h 160"/>
              <a:gd name="T22" fmla="*/ 134 w 157"/>
              <a:gd name="T23" fmla="*/ 145 h 160"/>
              <a:gd name="T24" fmla="*/ 124 w 157"/>
              <a:gd name="T25" fmla="*/ 154 h 160"/>
              <a:gd name="T26" fmla="*/ 15 w 157"/>
              <a:gd name="T27" fmla="*/ 154 h 160"/>
              <a:gd name="T28" fmla="*/ 6 w 157"/>
              <a:gd name="T29" fmla="*/ 145 h 160"/>
              <a:gd name="T30" fmla="*/ 6 w 157"/>
              <a:gd name="T31" fmla="*/ 36 h 160"/>
              <a:gd name="T32" fmla="*/ 15 w 157"/>
              <a:gd name="T33" fmla="*/ 26 h 160"/>
              <a:gd name="T34" fmla="*/ 99 w 157"/>
              <a:gd name="T35" fmla="*/ 26 h 160"/>
              <a:gd name="T36" fmla="*/ 99 w 157"/>
              <a:gd name="T37" fmla="*/ 29 h 160"/>
              <a:gd name="T38" fmla="*/ 128 w 157"/>
              <a:gd name="T39" fmla="*/ 58 h 160"/>
              <a:gd name="T40" fmla="*/ 134 w 157"/>
              <a:gd name="T41" fmla="*/ 58 h 160"/>
              <a:gd name="T42" fmla="*/ 134 w 157"/>
              <a:gd name="T43" fmla="*/ 145 h 160"/>
              <a:gd name="T44" fmla="*/ 136 w 157"/>
              <a:gd name="T45" fmla="*/ 51 h 160"/>
              <a:gd name="T46" fmla="*/ 134 w 157"/>
              <a:gd name="T47" fmla="*/ 52 h 160"/>
              <a:gd name="T48" fmla="*/ 134 w 157"/>
              <a:gd name="T49" fmla="*/ 52 h 160"/>
              <a:gd name="T50" fmla="*/ 132 w 157"/>
              <a:gd name="T51" fmla="*/ 52 h 160"/>
              <a:gd name="T52" fmla="*/ 131 w 157"/>
              <a:gd name="T53" fmla="*/ 52 h 160"/>
              <a:gd name="T54" fmla="*/ 130 w 157"/>
              <a:gd name="T55" fmla="*/ 52 h 160"/>
              <a:gd name="T56" fmla="*/ 128 w 157"/>
              <a:gd name="T57" fmla="*/ 52 h 160"/>
              <a:gd name="T58" fmla="*/ 105 w 157"/>
              <a:gd name="T59" fmla="*/ 29 h 160"/>
              <a:gd name="T60" fmla="*/ 105 w 157"/>
              <a:gd name="T61" fmla="*/ 24 h 160"/>
              <a:gd name="T62" fmla="*/ 128 w 157"/>
              <a:gd name="T63" fmla="*/ 6 h 160"/>
              <a:gd name="T64" fmla="*/ 151 w 157"/>
              <a:gd name="T65" fmla="*/ 29 h 160"/>
              <a:gd name="T66" fmla="*/ 136 w 157"/>
              <a:gd name="T67" fmla="*/ 51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57" h="160">
                <a:moveTo>
                  <a:pt x="157" y="29"/>
                </a:moveTo>
                <a:cubicBezTo>
                  <a:pt x="157" y="13"/>
                  <a:pt x="144" y="0"/>
                  <a:pt x="128" y="0"/>
                </a:cubicBezTo>
                <a:cubicBezTo>
                  <a:pt x="115" y="0"/>
                  <a:pt x="104" y="9"/>
                  <a:pt x="100" y="20"/>
                </a:cubicBezTo>
                <a:cubicBezTo>
                  <a:pt x="15" y="20"/>
                  <a:pt x="15" y="20"/>
                  <a:pt x="15" y="20"/>
                </a:cubicBezTo>
                <a:cubicBezTo>
                  <a:pt x="7" y="20"/>
                  <a:pt x="0" y="27"/>
                  <a:pt x="0" y="36"/>
                </a:cubicBezTo>
                <a:cubicBezTo>
                  <a:pt x="0" y="145"/>
                  <a:pt x="0" y="145"/>
                  <a:pt x="0" y="145"/>
                </a:cubicBezTo>
                <a:cubicBezTo>
                  <a:pt x="0" y="153"/>
                  <a:pt x="7" y="160"/>
                  <a:pt x="15" y="160"/>
                </a:cubicBezTo>
                <a:cubicBezTo>
                  <a:pt x="124" y="160"/>
                  <a:pt x="124" y="160"/>
                  <a:pt x="124" y="160"/>
                </a:cubicBezTo>
                <a:cubicBezTo>
                  <a:pt x="133" y="160"/>
                  <a:pt x="140" y="153"/>
                  <a:pt x="140" y="145"/>
                </a:cubicBezTo>
                <a:cubicBezTo>
                  <a:pt x="140" y="56"/>
                  <a:pt x="140" y="56"/>
                  <a:pt x="140" y="56"/>
                </a:cubicBezTo>
                <a:cubicBezTo>
                  <a:pt x="150" y="51"/>
                  <a:pt x="157" y="41"/>
                  <a:pt x="157" y="29"/>
                </a:cubicBezTo>
                <a:close/>
                <a:moveTo>
                  <a:pt x="134" y="145"/>
                </a:moveTo>
                <a:cubicBezTo>
                  <a:pt x="134" y="150"/>
                  <a:pt x="130" y="154"/>
                  <a:pt x="124" y="154"/>
                </a:cubicBezTo>
                <a:cubicBezTo>
                  <a:pt x="15" y="154"/>
                  <a:pt x="15" y="154"/>
                  <a:pt x="15" y="154"/>
                </a:cubicBezTo>
                <a:cubicBezTo>
                  <a:pt x="10" y="154"/>
                  <a:pt x="6" y="150"/>
                  <a:pt x="6" y="145"/>
                </a:cubicBezTo>
                <a:cubicBezTo>
                  <a:pt x="6" y="36"/>
                  <a:pt x="6" y="36"/>
                  <a:pt x="6" y="36"/>
                </a:cubicBezTo>
                <a:cubicBezTo>
                  <a:pt x="6" y="30"/>
                  <a:pt x="10" y="26"/>
                  <a:pt x="15" y="26"/>
                </a:cubicBezTo>
                <a:cubicBezTo>
                  <a:pt x="99" y="26"/>
                  <a:pt x="99" y="26"/>
                  <a:pt x="99" y="26"/>
                </a:cubicBezTo>
                <a:cubicBezTo>
                  <a:pt x="99" y="27"/>
                  <a:pt x="99" y="28"/>
                  <a:pt x="99" y="29"/>
                </a:cubicBezTo>
                <a:cubicBezTo>
                  <a:pt x="99" y="45"/>
                  <a:pt x="112" y="58"/>
                  <a:pt x="128" y="58"/>
                </a:cubicBezTo>
                <a:cubicBezTo>
                  <a:pt x="130" y="58"/>
                  <a:pt x="132" y="58"/>
                  <a:pt x="134" y="58"/>
                </a:cubicBezTo>
                <a:lnTo>
                  <a:pt x="134" y="145"/>
                </a:lnTo>
                <a:close/>
                <a:moveTo>
                  <a:pt x="136" y="51"/>
                </a:moveTo>
                <a:cubicBezTo>
                  <a:pt x="135" y="51"/>
                  <a:pt x="135" y="51"/>
                  <a:pt x="134" y="52"/>
                </a:cubicBezTo>
                <a:cubicBezTo>
                  <a:pt x="134" y="52"/>
                  <a:pt x="134" y="52"/>
                  <a:pt x="134" y="52"/>
                </a:cubicBezTo>
                <a:cubicBezTo>
                  <a:pt x="133" y="52"/>
                  <a:pt x="133" y="52"/>
                  <a:pt x="132" y="52"/>
                </a:cubicBezTo>
                <a:cubicBezTo>
                  <a:pt x="132" y="52"/>
                  <a:pt x="132" y="52"/>
                  <a:pt x="131" y="52"/>
                </a:cubicBezTo>
                <a:cubicBezTo>
                  <a:pt x="131" y="52"/>
                  <a:pt x="131" y="52"/>
                  <a:pt x="130" y="52"/>
                </a:cubicBezTo>
                <a:cubicBezTo>
                  <a:pt x="129" y="52"/>
                  <a:pt x="129" y="52"/>
                  <a:pt x="128" y="52"/>
                </a:cubicBezTo>
                <a:cubicBezTo>
                  <a:pt x="115" y="52"/>
                  <a:pt x="105" y="42"/>
                  <a:pt x="105" y="29"/>
                </a:cubicBezTo>
                <a:cubicBezTo>
                  <a:pt x="105" y="27"/>
                  <a:pt x="105" y="26"/>
                  <a:pt x="105" y="24"/>
                </a:cubicBezTo>
                <a:cubicBezTo>
                  <a:pt x="108" y="14"/>
                  <a:pt x="117" y="6"/>
                  <a:pt x="128" y="6"/>
                </a:cubicBezTo>
                <a:cubicBezTo>
                  <a:pt x="141" y="6"/>
                  <a:pt x="151" y="16"/>
                  <a:pt x="151" y="29"/>
                </a:cubicBezTo>
                <a:cubicBezTo>
                  <a:pt x="151" y="39"/>
                  <a:pt x="145" y="48"/>
                  <a:pt x="136" y="5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13" name="Freeform 1311"/>
          <p:cNvSpPr>
            <a:spLocks noEditPoints="1"/>
          </p:cNvSpPr>
          <p:nvPr/>
        </p:nvSpPr>
        <p:spPr bwMode="auto">
          <a:xfrm>
            <a:off x="3435350" y="4164013"/>
            <a:ext cx="546100" cy="368300"/>
          </a:xfrm>
          <a:custGeom>
            <a:avLst/>
            <a:gdLst>
              <a:gd name="T0" fmla="*/ 160 w 160"/>
              <a:gd name="T1" fmla="*/ 3 h 107"/>
              <a:gd name="T2" fmla="*/ 160 w 160"/>
              <a:gd name="T3" fmla="*/ 2 h 107"/>
              <a:gd name="T4" fmla="*/ 160 w 160"/>
              <a:gd name="T5" fmla="*/ 1 h 107"/>
              <a:gd name="T6" fmla="*/ 160 w 160"/>
              <a:gd name="T7" fmla="*/ 1 h 107"/>
              <a:gd name="T8" fmla="*/ 159 w 160"/>
              <a:gd name="T9" fmla="*/ 1 h 107"/>
              <a:gd name="T10" fmla="*/ 158 w 160"/>
              <a:gd name="T11" fmla="*/ 0 h 107"/>
              <a:gd name="T12" fmla="*/ 157 w 160"/>
              <a:gd name="T13" fmla="*/ 0 h 107"/>
              <a:gd name="T14" fmla="*/ 157 w 160"/>
              <a:gd name="T15" fmla="*/ 0 h 107"/>
              <a:gd name="T16" fmla="*/ 0 w 160"/>
              <a:gd name="T17" fmla="*/ 34 h 107"/>
              <a:gd name="T18" fmla="*/ 46 w 160"/>
              <a:gd name="T19" fmla="*/ 60 h 107"/>
              <a:gd name="T20" fmla="*/ 53 w 160"/>
              <a:gd name="T21" fmla="*/ 104 h 107"/>
              <a:gd name="T22" fmla="*/ 54 w 160"/>
              <a:gd name="T23" fmla="*/ 104 h 107"/>
              <a:gd name="T24" fmla="*/ 54 w 160"/>
              <a:gd name="T25" fmla="*/ 105 h 107"/>
              <a:gd name="T26" fmla="*/ 54 w 160"/>
              <a:gd name="T27" fmla="*/ 106 h 107"/>
              <a:gd name="T28" fmla="*/ 55 w 160"/>
              <a:gd name="T29" fmla="*/ 106 h 107"/>
              <a:gd name="T30" fmla="*/ 55 w 160"/>
              <a:gd name="T31" fmla="*/ 106 h 107"/>
              <a:gd name="T32" fmla="*/ 56 w 160"/>
              <a:gd name="T33" fmla="*/ 107 h 107"/>
              <a:gd name="T34" fmla="*/ 56 w 160"/>
              <a:gd name="T35" fmla="*/ 107 h 107"/>
              <a:gd name="T36" fmla="*/ 56 w 160"/>
              <a:gd name="T37" fmla="*/ 107 h 107"/>
              <a:gd name="T38" fmla="*/ 58 w 160"/>
              <a:gd name="T39" fmla="*/ 106 h 107"/>
              <a:gd name="T40" fmla="*/ 119 w 160"/>
              <a:gd name="T41" fmla="*/ 106 h 107"/>
              <a:gd name="T42" fmla="*/ 121 w 160"/>
              <a:gd name="T43" fmla="*/ 106 h 107"/>
              <a:gd name="T44" fmla="*/ 160 w 160"/>
              <a:gd name="T45" fmla="*/ 4 h 107"/>
              <a:gd name="T46" fmla="*/ 160 w 160"/>
              <a:gd name="T47" fmla="*/ 3 h 107"/>
              <a:gd name="T48" fmla="*/ 129 w 160"/>
              <a:gd name="T49" fmla="*/ 20 h 107"/>
              <a:gd name="T50" fmla="*/ 65 w 160"/>
              <a:gd name="T51" fmla="*/ 67 h 107"/>
              <a:gd name="T52" fmla="*/ 65 w 160"/>
              <a:gd name="T53" fmla="*/ 68 h 107"/>
              <a:gd name="T54" fmla="*/ 64 w 160"/>
              <a:gd name="T55" fmla="*/ 68 h 107"/>
              <a:gd name="T56" fmla="*/ 64 w 160"/>
              <a:gd name="T57" fmla="*/ 68 h 107"/>
              <a:gd name="T58" fmla="*/ 51 w 160"/>
              <a:gd name="T59" fmla="*/ 60 h 107"/>
              <a:gd name="T60" fmla="*/ 61 w 160"/>
              <a:gd name="T61" fmla="*/ 97 h 107"/>
              <a:gd name="T62" fmla="*/ 80 w 160"/>
              <a:gd name="T63" fmla="*/ 81 h 107"/>
              <a:gd name="T64" fmla="*/ 72 w 160"/>
              <a:gd name="T65" fmla="*/ 90 h 107"/>
              <a:gd name="T66" fmla="*/ 139 w 160"/>
              <a:gd name="T67" fmla="*/ 9 h 107"/>
              <a:gd name="T68" fmla="*/ 10 w 160"/>
              <a:gd name="T69" fmla="*/ 36 h 107"/>
              <a:gd name="T70" fmla="*/ 119 w 160"/>
              <a:gd name="T71" fmla="*/ 100 h 107"/>
              <a:gd name="T72" fmla="*/ 71 w 160"/>
              <a:gd name="T73" fmla="*/ 69 h 107"/>
              <a:gd name="T74" fmla="*/ 119 w 160"/>
              <a:gd name="T75" fmla="*/ 100 h 1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60" h="107">
                <a:moveTo>
                  <a:pt x="160" y="3"/>
                </a:moveTo>
                <a:cubicBezTo>
                  <a:pt x="160" y="3"/>
                  <a:pt x="160" y="3"/>
                  <a:pt x="160" y="3"/>
                </a:cubicBezTo>
                <a:cubicBezTo>
                  <a:pt x="160" y="3"/>
                  <a:pt x="160" y="3"/>
                  <a:pt x="160" y="2"/>
                </a:cubicBezTo>
                <a:cubicBezTo>
                  <a:pt x="160" y="2"/>
                  <a:pt x="160" y="2"/>
                  <a:pt x="160" y="2"/>
                </a:cubicBezTo>
                <a:cubicBezTo>
                  <a:pt x="160" y="2"/>
                  <a:pt x="160" y="2"/>
                  <a:pt x="160" y="1"/>
                </a:cubicBezTo>
                <a:cubicBezTo>
                  <a:pt x="160" y="1"/>
                  <a:pt x="160" y="1"/>
                  <a:pt x="160" y="1"/>
                </a:cubicBezTo>
                <a:cubicBezTo>
                  <a:pt x="160" y="1"/>
                  <a:pt x="160" y="1"/>
                  <a:pt x="160" y="1"/>
                </a:cubicBezTo>
                <a:cubicBezTo>
                  <a:pt x="160" y="1"/>
                  <a:pt x="160" y="1"/>
                  <a:pt x="160" y="1"/>
                </a:cubicBezTo>
                <a:cubicBezTo>
                  <a:pt x="160" y="1"/>
                  <a:pt x="160" y="1"/>
                  <a:pt x="160" y="1"/>
                </a:cubicBezTo>
                <a:cubicBezTo>
                  <a:pt x="159" y="1"/>
                  <a:pt x="159" y="1"/>
                  <a:pt x="159" y="1"/>
                </a:cubicBezTo>
                <a:cubicBezTo>
                  <a:pt x="159" y="0"/>
                  <a:pt x="159" y="0"/>
                  <a:pt x="159" y="0"/>
                </a:cubicBezTo>
                <a:cubicBezTo>
                  <a:pt x="159" y="0"/>
                  <a:pt x="158" y="0"/>
                  <a:pt x="158" y="0"/>
                </a:cubicBezTo>
                <a:cubicBezTo>
                  <a:pt x="158" y="0"/>
                  <a:pt x="158" y="0"/>
                  <a:pt x="158" y="0"/>
                </a:cubicBezTo>
                <a:cubicBezTo>
                  <a:pt x="158" y="0"/>
                  <a:pt x="157" y="0"/>
                  <a:pt x="157" y="0"/>
                </a:cubicBezTo>
                <a:cubicBezTo>
                  <a:pt x="157" y="0"/>
                  <a:pt x="157" y="0"/>
                  <a:pt x="157" y="0"/>
                </a:cubicBezTo>
                <a:cubicBezTo>
                  <a:pt x="157" y="0"/>
                  <a:pt x="157" y="0"/>
                  <a:pt x="157" y="0"/>
                </a:cubicBezTo>
                <a:cubicBezTo>
                  <a:pt x="2" y="32"/>
                  <a:pt x="2" y="32"/>
                  <a:pt x="2" y="32"/>
                </a:cubicBezTo>
                <a:cubicBezTo>
                  <a:pt x="1" y="32"/>
                  <a:pt x="0" y="33"/>
                  <a:pt x="0" y="34"/>
                </a:cubicBezTo>
                <a:cubicBezTo>
                  <a:pt x="0" y="35"/>
                  <a:pt x="0" y="36"/>
                  <a:pt x="1" y="37"/>
                </a:cubicBezTo>
                <a:cubicBezTo>
                  <a:pt x="46" y="60"/>
                  <a:pt x="46" y="60"/>
                  <a:pt x="46" y="60"/>
                </a:cubicBezTo>
                <a:cubicBezTo>
                  <a:pt x="53" y="103"/>
                  <a:pt x="53" y="103"/>
                  <a:pt x="53" y="103"/>
                </a:cubicBezTo>
                <a:cubicBezTo>
                  <a:pt x="53" y="103"/>
                  <a:pt x="54" y="104"/>
                  <a:pt x="53" y="104"/>
                </a:cubicBezTo>
                <a:cubicBezTo>
                  <a:pt x="53" y="104"/>
                  <a:pt x="53" y="104"/>
                  <a:pt x="53" y="104"/>
                </a:cubicBezTo>
                <a:cubicBezTo>
                  <a:pt x="54" y="104"/>
                  <a:pt x="54" y="104"/>
                  <a:pt x="54" y="104"/>
                </a:cubicBezTo>
                <a:cubicBezTo>
                  <a:pt x="54" y="105"/>
                  <a:pt x="54" y="105"/>
                  <a:pt x="54" y="105"/>
                </a:cubicBezTo>
                <a:cubicBezTo>
                  <a:pt x="54" y="105"/>
                  <a:pt x="54" y="105"/>
                  <a:pt x="54" y="105"/>
                </a:cubicBezTo>
                <a:cubicBezTo>
                  <a:pt x="54" y="105"/>
                  <a:pt x="54" y="105"/>
                  <a:pt x="54" y="105"/>
                </a:cubicBezTo>
                <a:cubicBezTo>
                  <a:pt x="54" y="105"/>
                  <a:pt x="54" y="105"/>
                  <a:pt x="54" y="106"/>
                </a:cubicBezTo>
                <a:cubicBezTo>
                  <a:pt x="54" y="106"/>
                  <a:pt x="54" y="106"/>
                  <a:pt x="54" y="106"/>
                </a:cubicBezTo>
                <a:cubicBezTo>
                  <a:pt x="54" y="106"/>
                  <a:pt x="54" y="106"/>
                  <a:pt x="55" y="106"/>
                </a:cubicBezTo>
                <a:cubicBezTo>
                  <a:pt x="55" y="106"/>
                  <a:pt x="55" y="106"/>
                  <a:pt x="55" y="106"/>
                </a:cubicBezTo>
                <a:cubicBezTo>
                  <a:pt x="55" y="106"/>
                  <a:pt x="55" y="106"/>
                  <a:pt x="55" y="106"/>
                </a:cubicBezTo>
                <a:cubicBezTo>
                  <a:pt x="55" y="106"/>
                  <a:pt x="55" y="106"/>
                  <a:pt x="55" y="106"/>
                </a:cubicBezTo>
                <a:cubicBezTo>
                  <a:pt x="56" y="106"/>
                  <a:pt x="56" y="107"/>
                  <a:pt x="56" y="107"/>
                </a:cubicBezTo>
                <a:cubicBezTo>
                  <a:pt x="56" y="107"/>
                  <a:pt x="56" y="107"/>
                  <a:pt x="56" y="107"/>
                </a:cubicBezTo>
                <a:cubicBezTo>
                  <a:pt x="56" y="107"/>
                  <a:pt x="56" y="107"/>
                  <a:pt x="56" y="107"/>
                </a:cubicBezTo>
                <a:cubicBezTo>
                  <a:pt x="56" y="107"/>
                  <a:pt x="56" y="107"/>
                  <a:pt x="56" y="107"/>
                </a:cubicBezTo>
                <a:cubicBezTo>
                  <a:pt x="56" y="107"/>
                  <a:pt x="56" y="107"/>
                  <a:pt x="56" y="107"/>
                </a:cubicBezTo>
                <a:cubicBezTo>
                  <a:pt x="56" y="107"/>
                  <a:pt x="56" y="107"/>
                  <a:pt x="56" y="107"/>
                </a:cubicBezTo>
                <a:cubicBezTo>
                  <a:pt x="57" y="107"/>
                  <a:pt x="58" y="106"/>
                  <a:pt x="58" y="106"/>
                </a:cubicBezTo>
                <a:cubicBezTo>
                  <a:pt x="88" y="86"/>
                  <a:pt x="88" y="86"/>
                  <a:pt x="88" y="86"/>
                </a:cubicBezTo>
                <a:cubicBezTo>
                  <a:pt x="119" y="106"/>
                  <a:pt x="119" y="106"/>
                  <a:pt x="119" y="106"/>
                </a:cubicBezTo>
                <a:cubicBezTo>
                  <a:pt x="119" y="106"/>
                  <a:pt x="120" y="107"/>
                  <a:pt x="120" y="107"/>
                </a:cubicBezTo>
                <a:cubicBezTo>
                  <a:pt x="120" y="107"/>
                  <a:pt x="121" y="106"/>
                  <a:pt x="121" y="106"/>
                </a:cubicBezTo>
                <a:cubicBezTo>
                  <a:pt x="122" y="106"/>
                  <a:pt x="122" y="106"/>
                  <a:pt x="123" y="105"/>
                </a:cubicBezTo>
                <a:cubicBezTo>
                  <a:pt x="160" y="4"/>
                  <a:pt x="160" y="4"/>
                  <a:pt x="160" y="4"/>
                </a:cubicBezTo>
                <a:cubicBezTo>
                  <a:pt x="160" y="3"/>
                  <a:pt x="160" y="3"/>
                  <a:pt x="160" y="3"/>
                </a:cubicBezTo>
                <a:cubicBezTo>
                  <a:pt x="160" y="3"/>
                  <a:pt x="160" y="3"/>
                  <a:pt x="160" y="3"/>
                </a:cubicBezTo>
                <a:cubicBezTo>
                  <a:pt x="160" y="3"/>
                  <a:pt x="160" y="3"/>
                  <a:pt x="160" y="3"/>
                </a:cubicBezTo>
                <a:close/>
                <a:moveTo>
                  <a:pt x="129" y="20"/>
                </a:moveTo>
                <a:cubicBezTo>
                  <a:pt x="65" y="67"/>
                  <a:pt x="65" y="67"/>
                  <a:pt x="65" y="67"/>
                </a:cubicBezTo>
                <a:cubicBezTo>
                  <a:pt x="65" y="67"/>
                  <a:pt x="65" y="67"/>
                  <a:pt x="65" y="67"/>
                </a:cubicBezTo>
                <a:cubicBezTo>
                  <a:pt x="65" y="67"/>
                  <a:pt x="65" y="67"/>
                  <a:pt x="65" y="67"/>
                </a:cubicBezTo>
                <a:cubicBezTo>
                  <a:pt x="65" y="68"/>
                  <a:pt x="65" y="68"/>
                  <a:pt x="65" y="68"/>
                </a:cubicBezTo>
                <a:cubicBezTo>
                  <a:pt x="65" y="68"/>
                  <a:pt x="65" y="68"/>
                  <a:pt x="65" y="68"/>
                </a:cubicBezTo>
                <a:cubicBezTo>
                  <a:pt x="64" y="68"/>
                  <a:pt x="64" y="68"/>
                  <a:pt x="64" y="68"/>
                </a:cubicBezTo>
                <a:cubicBezTo>
                  <a:pt x="64" y="68"/>
                  <a:pt x="64" y="68"/>
                  <a:pt x="64" y="68"/>
                </a:cubicBezTo>
                <a:cubicBezTo>
                  <a:pt x="64" y="68"/>
                  <a:pt x="64" y="68"/>
                  <a:pt x="64" y="68"/>
                </a:cubicBezTo>
                <a:cubicBezTo>
                  <a:pt x="57" y="92"/>
                  <a:pt x="57" y="92"/>
                  <a:pt x="57" y="92"/>
                </a:cubicBezTo>
                <a:cubicBezTo>
                  <a:pt x="51" y="60"/>
                  <a:pt x="51" y="60"/>
                  <a:pt x="51" y="60"/>
                </a:cubicBezTo>
                <a:lnTo>
                  <a:pt x="129" y="20"/>
                </a:lnTo>
                <a:close/>
                <a:moveTo>
                  <a:pt x="61" y="97"/>
                </a:moveTo>
                <a:cubicBezTo>
                  <a:pt x="68" y="73"/>
                  <a:pt x="68" y="73"/>
                  <a:pt x="68" y="73"/>
                </a:cubicBezTo>
                <a:cubicBezTo>
                  <a:pt x="80" y="81"/>
                  <a:pt x="80" y="81"/>
                  <a:pt x="80" y="81"/>
                </a:cubicBezTo>
                <a:cubicBezTo>
                  <a:pt x="83" y="83"/>
                  <a:pt x="83" y="83"/>
                  <a:pt x="83" y="83"/>
                </a:cubicBezTo>
                <a:cubicBezTo>
                  <a:pt x="72" y="90"/>
                  <a:pt x="72" y="90"/>
                  <a:pt x="72" y="90"/>
                </a:cubicBezTo>
                <a:lnTo>
                  <a:pt x="61" y="97"/>
                </a:lnTo>
                <a:close/>
                <a:moveTo>
                  <a:pt x="139" y="9"/>
                </a:moveTo>
                <a:cubicBezTo>
                  <a:pt x="48" y="56"/>
                  <a:pt x="48" y="56"/>
                  <a:pt x="48" y="56"/>
                </a:cubicBezTo>
                <a:cubicBezTo>
                  <a:pt x="10" y="36"/>
                  <a:pt x="10" y="36"/>
                  <a:pt x="10" y="36"/>
                </a:cubicBezTo>
                <a:lnTo>
                  <a:pt x="139" y="9"/>
                </a:lnTo>
                <a:close/>
                <a:moveTo>
                  <a:pt x="119" y="100"/>
                </a:moveTo>
                <a:cubicBezTo>
                  <a:pt x="78" y="73"/>
                  <a:pt x="78" y="73"/>
                  <a:pt x="78" y="73"/>
                </a:cubicBezTo>
                <a:cubicBezTo>
                  <a:pt x="71" y="69"/>
                  <a:pt x="71" y="69"/>
                  <a:pt x="71" y="69"/>
                </a:cubicBezTo>
                <a:cubicBezTo>
                  <a:pt x="152" y="10"/>
                  <a:pt x="152" y="10"/>
                  <a:pt x="152" y="10"/>
                </a:cubicBezTo>
                <a:lnTo>
                  <a:pt x="119" y="10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14" name="Freeform 1312"/>
          <p:cNvSpPr>
            <a:spLocks noEditPoints="1"/>
          </p:cNvSpPr>
          <p:nvPr/>
        </p:nvSpPr>
        <p:spPr bwMode="auto">
          <a:xfrm>
            <a:off x="3435350" y="4768850"/>
            <a:ext cx="546100" cy="412750"/>
          </a:xfrm>
          <a:custGeom>
            <a:avLst/>
            <a:gdLst>
              <a:gd name="T0" fmla="*/ 159 w 160"/>
              <a:gd name="T1" fmla="*/ 1 h 120"/>
              <a:gd name="T2" fmla="*/ 157 w 160"/>
              <a:gd name="T3" fmla="*/ 0 h 120"/>
              <a:gd name="T4" fmla="*/ 156 w 160"/>
              <a:gd name="T5" fmla="*/ 0 h 120"/>
              <a:gd name="T6" fmla="*/ 2 w 160"/>
              <a:gd name="T7" fmla="*/ 42 h 120"/>
              <a:gd name="T8" fmla="*/ 0 w 160"/>
              <a:gd name="T9" fmla="*/ 45 h 120"/>
              <a:gd name="T10" fmla="*/ 2 w 160"/>
              <a:gd name="T11" fmla="*/ 47 h 120"/>
              <a:gd name="T12" fmla="*/ 58 w 160"/>
              <a:gd name="T13" fmla="*/ 66 h 120"/>
              <a:gd name="T14" fmla="*/ 53 w 160"/>
              <a:gd name="T15" fmla="*/ 106 h 120"/>
              <a:gd name="T16" fmla="*/ 55 w 160"/>
              <a:gd name="T17" fmla="*/ 109 h 120"/>
              <a:gd name="T18" fmla="*/ 56 w 160"/>
              <a:gd name="T19" fmla="*/ 109 h 120"/>
              <a:gd name="T20" fmla="*/ 58 w 160"/>
              <a:gd name="T21" fmla="*/ 109 h 120"/>
              <a:gd name="T22" fmla="*/ 78 w 160"/>
              <a:gd name="T23" fmla="*/ 93 h 120"/>
              <a:gd name="T24" fmla="*/ 96 w 160"/>
              <a:gd name="T25" fmla="*/ 119 h 120"/>
              <a:gd name="T26" fmla="*/ 99 w 160"/>
              <a:gd name="T27" fmla="*/ 120 h 120"/>
              <a:gd name="T28" fmla="*/ 99 w 160"/>
              <a:gd name="T29" fmla="*/ 120 h 120"/>
              <a:gd name="T30" fmla="*/ 101 w 160"/>
              <a:gd name="T31" fmla="*/ 118 h 120"/>
              <a:gd name="T32" fmla="*/ 160 w 160"/>
              <a:gd name="T33" fmla="*/ 4 h 120"/>
              <a:gd name="T34" fmla="*/ 159 w 160"/>
              <a:gd name="T35" fmla="*/ 1 h 120"/>
              <a:gd name="T36" fmla="*/ 141 w 160"/>
              <a:gd name="T37" fmla="*/ 10 h 120"/>
              <a:gd name="T38" fmla="*/ 61 w 160"/>
              <a:gd name="T39" fmla="*/ 61 h 120"/>
              <a:gd name="T40" fmla="*/ 12 w 160"/>
              <a:gd name="T41" fmla="*/ 45 h 120"/>
              <a:gd name="T42" fmla="*/ 141 w 160"/>
              <a:gd name="T43" fmla="*/ 10 h 120"/>
              <a:gd name="T44" fmla="*/ 59 w 160"/>
              <a:gd name="T45" fmla="*/ 101 h 120"/>
              <a:gd name="T46" fmla="*/ 63 w 160"/>
              <a:gd name="T47" fmla="*/ 71 h 120"/>
              <a:gd name="T48" fmla="*/ 75 w 160"/>
              <a:gd name="T49" fmla="*/ 88 h 120"/>
              <a:gd name="T50" fmla="*/ 59 w 160"/>
              <a:gd name="T51" fmla="*/ 101 h 120"/>
              <a:gd name="T52" fmla="*/ 98 w 160"/>
              <a:gd name="T53" fmla="*/ 112 h 120"/>
              <a:gd name="T54" fmla="*/ 65 w 160"/>
              <a:gd name="T55" fmla="*/ 65 h 120"/>
              <a:gd name="T56" fmla="*/ 151 w 160"/>
              <a:gd name="T57" fmla="*/ 10 h 120"/>
              <a:gd name="T58" fmla="*/ 98 w 160"/>
              <a:gd name="T59" fmla="*/ 112 h 1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60" h="120">
                <a:moveTo>
                  <a:pt x="159" y="1"/>
                </a:moveTo>
                <a:cubicBezTo>
                  <a:pt x="159" y="0"/>
                  <a:pt x="158" y="0"/>
                  <a:pt x="157" y="0"/>
                </a:cubicBezTo>
                <a:cubicBezTo>
                  <a:pt x="157" y="0"/>
                  <a:pt x="157" y="0"/>
                  <a:pt x="156" y="0"/>
                </a:cubicBezTo>
                <a:cubicBezTo>
                  <a:pt x="2" y="42"/>
                  <a:pt x="2" y="42"/>
                  <a:pt x="2" y="42"/>
                </a:cubicBezTo>
                <a:cubicBezTo>
                  <a:pt x="1" y="42"/>
                  <a:pt x="0" y="43"/>
                  <a:pt x="0" y="45"/>
                </a:cubicBezTo>
                <a:cubicBezTo>
                  <a:pt x="0" y="46"/>
                  <a:pt x="1" y="47"/>
                  <a:pt x="2" y="47"/>
                </a:cubicBezTo>
                <a:cubicBezTo>
                  <a:pt x="58" y="66"/>
                  <a:pt x="58" y="66"/>
                  <a:pt x="58" y="66"/>
                </a:cubicBezTo>
                <a:cubicBezTo>
                  <a:pt x="53" y="106"/>
                  <a:pt x="53" y="106"/>
                  <a:pt x="53" y="106"/>
                </a:cubicBezTo>
                <a:cubicBezTo>
                  <a:pt x="53" y="107"/>
                  <a:pt x="54" y="108"/>
                  <a:pt x="55" y="109"/>
                </a:cubicBezTo>
                <a:cubicBezTo>
                  <a:pt x="55" y="109"/>
                  <a:pt x="55" y="109"/>
                  <a:pt x="56" y="109"/>
                </a:cubicBezTo>
                <a:cubicBezTo>
                  <a:pt x="57" y="109"/>
                  <a:pt x="57" y="109"/>
                  <a:pt x="58" y="109"/>
                </a:cubicBezTo>
                <a:cubicBezTo>
                  <a:pt x="78" y="93"/>
                  <a:pt x="78" y="93"/>
                  <a:pt x="78" y="93"/>
                </a:cubicBezTo>
                <a:cubicBezTo>
                  <a:pt x="96" y="119"/>
                  <a:pt x="96" y="119"/>
                  <a:pt x="96" y="119"/>
                </a:cubicBezTo>
                <a:cubicBezTo>
                  <a:pt x="97" y="119"/>
                  <a:pt x="98" y="120"/>
                  <a:pt x="99" y="120"/>
                </a:cubicBezTo>
                <a:cubicBezTo>
                  <a:pt x="99" y="120"/>
                  <a:pt x="99" y="120"/>
                  <a:pt x="99" y="120"/>
                </a:cubicBezTo>
                <a:cubicBezTo>
                  <a:pt x="100" y="120"/>
                  <a:pt x="101" y="119"/>
                  <a:pt x="101" y="118"/>
                </a:cubicBezTo>
                <a:cubicBezTo>
                  <a:pt x="160" y="4"/>
                  <a:pt x="160" y="4"/>
                  <a:pt x="160" y="4"/>
                </a:cubicBezTo>
                <a:cubicBezTo>
                  <a:pt x="160" y="3"/>
                  <a:pt x="160" y="2"/>
                  <a:pt x="159" y="1"/>
                </a:cubicBezTo>
                <a:close/>
                <a:moveTo>
                  <a:pt x="141" y="10"/>
                </a:moveTo>
                <a:cubicBezTo>
                  <a:pt x="61" y="61"/>
                  <a:pt x="61" y="61"/>
                  <a:pt x="61" y="61"/>
                </a:cubicBezTo>
                <a:cubicBezTo>
                  <a:pt x="12" y="45"/>
                  <a:pt x="12" y="45"/>
                  <a:pt x="12" y="45"/>
                </a:cubicBezTo>
                <a:lnTo>
                  <a:pt x="141" y="10"/>
                </a:lnTo>
                <a:close/>
                <a:moveTo>
                  <a:pt x="59" y="101"/>
                </a:moveTo>
                <a:cubicBezTo>
                  <a:pt x="63" y="71"/>
                  <a:pt x="63" y="71"/>
                  <a:pt x="63" y="71"/>
                </a:cubicBezTo>
                <a:cubicBezTo>
                  <a:pt x="75" y="88"/>
                  <a:pt x="75" y="88"/>
                  <a:pt x="75" y="88"/>
                </a:cubicBezTo>
                <a:lnTo>
                  <a:pt x="59" y="101"/>
                </a:lnTo>
                <a:close/>
                <a:moveTo>
                  <a:pt x="98" y="112"/>
                </a:moveTo>
                <a:cubicBezTo>
                  <a:pt x="65" y="65"/>
                  <a:pt x="65" y="65"/>
                  <a:pt x="65" y="65"/>
                </a:cubicBezTo>
                <a:cubicBezTo>
                  <a:pt x="151" y="10"/>
                  <a:pt x="151" y="10"/>
                  <a:pt x="151" y="10"/>
                </a:cubicBezTo>
                <a:lnTo>
                  <a:pt x="98" y="11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15" name="Freeform 1313"/>
          <p:cNvSpPr>
            <a:spLocks noEditPoints="1"/>
          </p:cNvSpPr>
          <p:nvPr/>
        </p:nvSpPr>
        <p:spPr bwMode="auto">
          <a:xfrm>
            <a:off x="3435350" y="5319713"/>
            <a:ext cx="546100" cy="550863"/>
          </a:xfrm>
          <a:custGeom>
            <a:avLst/>
            <a:gdLst>
              <a:gd name="T0" fmla="*/ 80 w 160"/>
              <a:gd name="T1" fmla="*/ 0 h 160"/>
              <a:gd name="T2" fmla="*/ 0 w 160"/>
              <a:gd name="T3" fmla="*/ 80 h 160"/>
              <a:gd name="T4" fmla="*/ 80 w 160"/>
              <a:gd name="T5" fmla="*/ 160 h 160"/>
              <a:gd name="T6" fmla="*/ 160 w 160"/>
              <a:gd name="T7" fmla="*/ 80 h 160"/>
              <a:gd name="T8" fmla="*/ 80 w 160"/>
              <a:gd name="T9" fmla="*/ 0 h 160"/>
              <a:gd name="T10" fmla="*/ 80 w 160"/>
              <a:gd name="T11" fmla="*/ 155 h 160"/>
              <a:gd name="T12" fmla="*/ 5 w 160"/>
              <a:gd name="T13" fmla="*/ 80 h 160"/>
              <a:gd name="T14" fmla="*/ 80 w 160"/>
              <a:gd name="T15" fmla="*/ 5 h 160"/>
              <a:gd name="T16" fmla="*/ 155 w 160"/>
              <a:gd name="T17" fmla="*/ 80 h 160"/>
              <a:gd name="T18" fmla="*/ 80 w 160"/>
              <a:gd name="T19" fmla="*/ 155 h 160"/>
              <a:gd name="T20" fmla="*/ 88 w 160"/>
              <a:gd name="T21" fmla="*/ 123 h 160"/>
              <a:gd name="T22" fmla="*/ 109 w 160"/>
              <a:gd name="T23" fmla="*/ 123 h 160"/>
              <a:gd name="T24" fmla="*/ 109 w 160"/>
              <a:gd name="T25" fmla="*/ 37 h 160"/>
              <a:gd name="T26" fmla="*/ 88 w 160"/>
              <a:gd name="T27" fmla="*/ 37 h 160"/>
              <a:gd name="T28" fmla="*/ 88 w 160"/>
              <a:gd name="T29" fmla="*/ 123 h 160"/>
              <a:gd name="T30" fmla="*/ 93 w 160"/>
              <a:gd name="T31" fmla="*/ 43 h 160"/>
              <a:gd name="T32" fmla="*/ 104 w 160"/>
              <a:gd name="T33" fmla="*/ 43 h 160"/>
              <a:gd name="T34" fmla="*/ 104 w 160"/>
              <a:gd name="T35" fmla="*/ 117 h 160"/>
              <a:gd name="T36" fmla="*/ 93 w 160"/>
              <a:gd name="T37" fmla="*/ 117 h 160"/>
              <a:gd name="T38" fmla="*/ 93 w 160"/>
              <a:gd name="T39" fmla="*/ 43 h 160"/>
              <a:gd name="T40" fmla="*/ 51 w 160"/>
              <a:gd name="T41" fmla="*/ 123 h 160"/>
              <a:gd name="T42" fmla="*/ 72 w 160"/>
              <a:gd name="T43" fmla="*/ 123 h 160"/>
              <a:gd name="T44" fmla="*/ 72 w 160"/>
              <a:gd name="T45" fmla="*/ 37 h 160"/>
              <a:gd name="T46" fmla="*/ 51 w 160"/>
              <a:gd name="T47" fmla="*/ 37 h 160"/>
              <a:gd name="T48" fmla="*/ 51 w 160"/>
              <a:gd name="T49" fmla="*/ 123 h 160"/>
              <a:gd name="T50" fmla="*/ 56 w 160"/>
              <a:gd name="T51" fmla="*/ 43 h 160"/>
              <a:gd name="T52" fmla="*/ 67 w 160"/>
              <a:gd name="T53" fmla="*/ 43 h 160"/>
              <a:gd name="T54" fmla="*/ 67 w 160"/>
              <a:gd name="T55" fmla="*/ 117 h 160"/>
              <a:gd name="T56" fmla="*/ 56 w 160"/>
              <a:gd name="T57" fmla="*/ 117 h 160"/>
              <a:gd name="T58" fmla="*/ 56 w 160"/>
              <a:gd name="T59" fmla="*/ 43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60" h="160">
                <a:moveTo>
                  <a:pt x="80" y="0"/>
                </a:moveTo>
                <a:cubicBezTo>
                  <a:pt x="36" y="0"/>
                  <a:pt x="0" y="36"/>
                  <a:pt x="0" y="80"/>
                </a:cubicBezTo>
                <a:cubicBezTo>
                  <a:pt x="0" y="124"/>
                  <a:pt x="36" y="160"/>
                  <a:pt x="80" y="160"/>
                </a:cubicBezTo>
                <a:cubicBezTo>
                  <a:pt x="124" y="160"/>
                  <a:pt x="160" y="124"/>
                  <a:pt x="160" y="80"/>
                </a:cubicBezTo>
                <a:cubicBezTo>
                  <a:pt x="160" y="36"/>
                  <a:pt x="124" y="0"/>
                  <a:pt x="80" y="0"/>
                </a:cubicBezTo>
                <a:close/>
                <a:moveTo>
                  <a:pt x="80" y="155"/>
                </a:moveTo>
                <a:cubicBezTo>
                  <a:pt x="39" y="155"/>
                  <a:pt x="5" y="121"/>
                  <a:pt x="5" y="80"/>
                </a:cubicBezTo>
                <a:cubicBezTo>
                  <a:pt x="5" y="39"/>
                  <a:pt x="39" y="5"/>
                  <a:pt x="80" y="5"/>
                </a:cubicBezTo>
                <a:cubicBezTo>
                  <a:pt x="121" y="5"/>
                  <a:pt x="155" y="39"/>
                  <a:pt x="155" y="80"/>
                </a:cubicBezTo>
                <a:cubicBezTo>
                  <a:pt x="155" y="121"/>
                  <a:pt x="121" y="155"/>
                  <a:pt x="80" y="155"/>
                </a:cubicBezTo>
                <a:close/>
                <a:moveTo>
                  <a:pt x="88" y="123"/>
                </a:moveTo>
                <a:cubicBezTo>
                  <a:pt x="109" y="123"/>
                  <a:pt x="109" y="123"/>
                  <a:pt x="109" y="123"/>
                </a:cubicBezTo>
                <a:cubicBezTo>
                  <a:pt x="109" y="37"/>
                  <a:pt x="109" y="37"/>
                  <a:pt x="109" y="37"/>
                </a:cubicBezTo>
                <a:cubicBezTo>
                  <a:pt x="88" y="37"/>
                  <a:pt x="88" y="37"/>
                  <a:pt x="88" y="37"/>
                </a:cubicBezTo>
                <a:lnTo>
                  <a:pt x="88" y="123"/>
                </a:lnTo>
                <a:close/>
                <a:moveTo>
                  <a:pt x="93" y="43"/>
                </a:moveTo>
                <a:cubicBezTo>
                  <a:pt x="104" y="43"/>
                  <a:pt x="104" y="43"/>
                  <a:pt x="104" y="43"/>
                </a:cubicBezTo>
                <a:cubicBezTo>
                  <a:pt x="104" y="117"/>
                  <a:pt x="104" y="117"/>
                  <a:pt x="104" y="117"/>
                </a:cubicBezTo>
                <a:cubicBezTo>
                  <a:pt x="93" y="117"/>
                  <a:pt x="93" y="117"/>
                  <a:pt x="93" y="117"/>
                </a:cubicBezTo>
                <a:lnTo>
                  <a:pt x="93" y="43"/>
                </a:lnTo>
                <a:close/>
                <a:moveTo>
                  <a:pt x="51" y="123"/>
                </a:moveTo>
                <a:cubicBezTo>
                  <a:pt x="72" y="123"/>
                  <a:pt x="72" y="123"/>
                  <a:pt x="72" y="123"/>
                </a:cubicBezTo>
                <a:cubicBezTo>
                  <a:pt x="72" y="37"/>
                  <a:pt x="72" y="37"/>
                  <a:pt x="72" y="37"/>
                </a:cubicBezTo>
                <a:cubicBezTo>
                  <a:pt x="51" y="37"/>
                  <a:pt x="51" y="37"/>
                  <a:pt x="51" y="37"/>
                </a:cubicBezTo>
                <a:lnTo>
                  <a:pt x="51" y="123"/>
                </a:lnTo>
                <a:close/>
                <a:moveTo>
                  <a:pt x="56" y="43"/>
                </a:moveTo>
                <a:cubicBezTo>
                  <a:pt x="67" y="43"/>
                  <a:pt x="67" y="43"/>
                  <a:pt x="67" y="43"/>
                </a:cubicBezTo>
                <a:cubicBezTo>
                  <a:pt x="67" y="117"/>
                  <a:pt x="67" y="117"/>
                  <a:pt x="67" y="117"/>
                </a:cubicBezTo>
                <a:cubicBezTo>
                  <a:pt x="56" y="117"/>
                  <a:pt x="56" y="117"/>
                  <a:pt x="56" y="117"/>
                </a:cubicBezTo>
                <a:lnTo>
                  <a:pt x="56" y="4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16" name="Freeform 1314"/>
          <p:cNvSpPr>
            <a:spLocks noEditPoints="1"/>
          </p:cNvSpPr>
          <p:nvPr/>
        </p:nvSpPr>
        <p:spPr bwMode="auto">
          <a:xfrm>
            <a:off x="3613150" y="5938838"/>
            <a:ext cx="193675" cy="550863"/>
          </a:xfrm>
          <a:custGeom>
            <a:avLst/>
            <a:gdLst>
              <a:gd name="T0" fmla="*/ 8 w 57"/>
              <a:gd name="T1" fmla="*/ 4 h 160"/>
              <a:gd name="T2" fmla="*/ 8 w 57"/>
              <a:gd name="T3" fmla="*/ 156 h 160"/>
              <a:gd name="T4" fmla="*/ 4 w 57"/>
              <a:gd name="T5" fmla="*/ 160 h 160"/>
              <a:gd name="T6" fmla="*/ 0 w 57"/>
              <a:gd name="T7" fmla="*/ 156 h 160"/>
              <a:gd name="T8" fmla="*/ 0 w 57"/>
              <a:gd name="T9" fmla="*/ 4 h 160"/>
              <a:gd name="T10" fmla="*/ 4 w 57"/>
              <a:gd name="T11" fmla="*/ 0 h 160"/>
              <a:gd name="T12" fmla="*/ 8 w 57"/>
              <a:gd name="T13" fmla="*/ 4 h 160"/>
              <a:gd name="T14" fmla="*/ 53 w 57"/>
              <a:gd name="T15" fmla="*/ 0 h 160"/>
              <a:gd name="T16" fmla="*/ 50 w 57"/>
              <a:gd name="T17" fmla="*/ 4 h 160"/>
              <a:gd name="T18" fmla="*/ 50 w 57"/>
              <a:gd name="T19" fmla="*/ 156 h 160"/>
              <a:gd name="T20" fmla="*/ 53 w 57"/>
              <a:gd name="T21" fmla="*/ 160 h 160"/>
              <a:gd name="T22" fmla="*/ 57 w 57"/>
              <a:gd name="T23" fmla="*/ 156 h 160"/>
              <a:gd name="T24" fmla="*/ 57 w 57"/>
              <a:gd name="T25" fmla="*/ 4 h 160"/>
              <a:gd name="T26" fmla="*/ 53 w 57"/>
              <a:gd name="T27" fmla="*/ 0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7" h="160">
                <a:moveTo>
                  <a:pt x="8" y="4"/>
                </a:moveTo>
                <a:cubicBezTo>
                  <a:pt x="8" y="156"/>
                  <a:pt x="8" y="156"/>
                  <a:pt x="8" y="156"/>
                </a:cubicBezTo>
                <a:cubicBezTo>
                  <a:pt x="8" y="158"/>
                  <a:pt x="6" y="160"/>
                  <a:pt x="4" y="160"/>
                </a:cubicBezTo>
                <a:cubicBezTo>
                  <a:pt x="2" y="160"/>
                  <a:pt x="0" y="158"/>
                  <a:pt x="0" y="156"/>
                </a:cubicBezTo>
                <a:cubicBezTo>
                  <a:pt x="0" y="4"/>
                  <a:pt x="0" y="4"/>
                  <a:pt x="0" y="4"/>
                </a:cubicBezTo>
                <a:cubicBezTo>
                  <a:pt x="0" y="2"/>
                  <a:pt x="2" y="0"/>
                  <a:pt x="4" y="0"/>
                </a:cubicBezTo>
                <a:cubicBezTo>
                  <a:pt x="6" y="0"/>
                  <a:pt x="8" y="2"/>
                  <a:pt x="8" y="4"/>
                </a:cubicBezTo>
                <a:close/>
                <a:moveTo>
                  <a:pt x="53" y="0"/>
                </a:moveTo>
                <a:cubicBezTo>
                  <a:pt x="51" y="0"/>
                  <a:pt x="50" y="2"/>
                  <a:pt x="50" y="4"/>
                </a:cubicBezTo>
                <a:cubicBezTo>
                  <a:pt x="50" y="156"/>
                  <a:pt x="50" y="156"/>
                  <a:pt x="50" y="156"/>
                </a:cubicBezTo>
                <a:cubicBezTo>
                  <a:pt x="50" y="158"/>
                  <a:pt x="51" y="160"/>
                  <a:pt x="53" y="160"/>
                </a:cubicBezTo>
                <a:cubicBezTo>
                  <a:pt x="55" y="160"/>
                  <a:pt x="57" y="158"/>
                  <a:pt x="57" y="156"/>
                </a:cubicBezTo>
                <a:cubicBezTo>
                  <a:pt x="57" y="4"/>
                  <a:pt x="57" y="4"/>
                  <a:pt x="57" y="4"/>
                </a:cubicBezTo>
                <a:cubicBezTo>
                  <a:pt x="57" y="2"/>
                  <a:pt x="55" y="0"/>
                  <a:pt x="53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17" name="Freeform 1315"/>
          <p:cNvSpPr>
            <a:spLocks noEditPoints="1"/>
          </p:cNvSpPr>
          <p:nvPr/>
        </p:nvSpPr>
        <p:spPr bwMode="auto">
          <a:xfrm>
            <a:off x="4391025" y="365125"/>
            <a:ext cx="546100" cy="550863"/>
          </a:xfrm>
          <a:custGeom>
            <a:avLst/>
            <a:gdLst>
              <a:gd name="T0" fmla="*/ 0 w 160"/>
              <a:gd name="T1" fmla="*/ 0 h 160"/>
              <a:gd name="T2" fmla="*/ 0 w 160"/>
              <a:gd name="T3" fmla="*/ 160 h 160"/>
              <a:gd name="T4" fmla="*/ 160 w 160"/>
              <a:gd name="T5" fmla="*/ 160 h 160"/>
              <a:gd name="T6" fmla="*/ 160 w 160"/>
              <a:gd name="T7" fmla="*/ 0 h 160"/>
              <a:gd name="T8" fmla="*/ 0 w 160"/>
              <a:gd name="T9" fmla="*/ 0 h 160"/>
              <a:gd name="T10" fmla="*/ 155 w 160"/>
              <a:gd name="T11" fmla="*/ 155 h 160"/>
              <a:gd name="T12" fmla="*/ 5 w 160"/>
              <a:gd name="T13" fmla="*/ 155 h 160"/>
              <a:gd name="T14" fmla="*/ 5 w 160"/>
              <a:gd name="T15" fmla="*/ 5 h 160"/>
              <a:gd name="T16" fmla="*/ 155 w 160"/>
              <a:gd name="T17" fmla="*/ 5 h 160"/>
              <a:gd name="T18" fmla="*/ 155 w 160"/>
              <a:gd name="T19" fmla="*/ 155 h 160"/>
              <a:gd name="T20" fmla="*/ 130 w 160"/>
              <a:gd name="T21" fmla="*/ 34 h 160"/>
              <a:gd name="T22" fmla="*/ 34 w 160"/>
              <a:gd name="T23" fmla="*/ 130 h 160"/>
              <a:gd name="T24" fmla="*/ 30 w 160"/>
              <a:gd name="T25" fmla="*/ 126 h 160"/>
              <a:gd name="T26" fmla="*/ 126 w 160"/>
              <a:gd name="T27" fmla="*/ 30 h 160"/>
              <a:gd name="T28" fmla="*/ 130 w 160"/>
              <a:gd name="T29" fmla="*/ 34 h 160"/>
              <a:gd name="T30" fmla="*/ 45 w 160"/>
              <a:gd name="T31" fmla="*/ 61 h 160"/>
              <a:gd name="T32" fmla="*/ 61 w 160"/>
              <a:gd name="T33" fmla="*/ 45 h 160"/>
              <a:gd name="T34" fmla="*/ 45 w 160"/>
              <a:gd name="T35" fmla="*/ 29 h 160"/>
              <a:gd name="T36" fmla="*/ 29 w 160"/>
              <a:gd name="T37" fmla="*/ 45 h 160"/>
              <a:gd name="T38" fmla="*/ 45 w 160"/>
              <a:gd name="T39" fmla="*/ 61 h 160"/>
              <a:gd name="T40" fmla="*/ 45 w 160"/>
              <a:gd name="T41" fmla="*/ 35 h 160"/>
              <a:gd name="T42" fmla="*/ 56 w 160"/>
              <a:gd name="T43" fmla="*/ 45 h 160"/>
              <a:gd name="T44" fmla="*/ 45 w 160"/>
              <a:gd name="T45" fmla="*/ 56 h 160"/>
              <a:gd name="T46" fmla="*/ 35 w 160"/>
              <a:gd name="T47" fmla="*/ 45 h 160"/>
              <a:gd name="T48" fmla="*/ 45 w 160"/>
              <a:gd name="T49" fmla="*/ 35 h 160"/>
              <a:gd name="T50" fmla="*/ 115 w 160"/>
              <a:gd name="T51" fmla="*/ 99 h 160"/>
              <a:gd name="T52" fmla="*/ 99 w 160"/>
              <a:gd name="T53" fmla="*/ 115 h 160"/>
              <a:gd name="T54" fmla="*/ 115 w 160"/>
              <a:gd name="T55" fmla="*/ 131 h 160"/>
              <a:gd name="T56" fmla="*/ 131 w 160"/>
              <a:gd name="T57" fmla="*/ 115 h 160"/>
              <a:gd name="T58" fmla="*/ 115 w 160"/>
              <a:gd name="T59" fmla="*/ 99 h 160"/>
              <a:gd name="T60" fmla="*/ 115 w 160"/>
              <a:gd name="T61" fmla="*/ 125 h 160"/>
              <a:gd name="T62" fmla="*/ 104 w 160"/>
              <a:gd name="T63" fmla="*/ 115 h 160"/>
              <a:gd name="T64" fmla="*/ 115 w 160"/>
              <a:gd name="T65" fmla="*/ 104 h 160"/>
              <a:gd name="T66" fmla="*/ 125 w 160"/>
              <a:gd name="T67" fmla="*/ 115 h 160"/>
              <a:gd name="T68" fmla="*/ 115 w 160"/>
              <a:gd name="T69" fmla="*/ 125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60" h="160">
                <a:moveTo>
                  <a:pt x="0" y="0"/>
                </a:moveTo>
                <a:cubicBezTo>
                  <a:pt x="0" y="160"/>
                  <a:pt x="0" y="160"/>
                  <a:pt x="0" y="160"/>
                </a:cubicBezTo>
                <a:cubicBezTo>
                  <a:pt x="160" y="160"/>
                  <a:pt x="160" y="160"/>
                  <a:pt x="160" y="160"/>
                </a:cubicBezTo>
                <a:cubicBezTo>
                  <a:pt x="160" y="0"/>
                  <a:pt x="160" y="0"/>
                  <a:pt x="160" y="0"/>
                </a:cubicBezTo>
                <a:lnTo>
                  <a:pt x="0" y="0"/>
                </a:lnTo>
                <a:close/>
                <a:moveTo>
                  <a:pt x="155" y="155"/>
                </a:moveTo>
                <a:cubicBezTo>
                  <a:pt x="5" y="155"/>
                  <a:pt x="5" y="155"/>
                  <a:pt x="5" y="155"/>
                </a:cubicBezTo>
                <a:cubicBezTo>
                  <a:pt x="5" y="5"/>
                  <a:pt x="5" y="5"/>
                  <a:pt x="5" y="5"/>
                </a:cubicBezTo>
                <a:cubicBezTo>
                  <a:pt x="155" y="5"/>
                  <a:pt x="155" y="5"/>
                  <a:pt x="155" y="5"/>
                </a:cubicBezTo>
                <a:lnTo>
                  <a:pt x="155" y="155"/>
                </a:lnTo>
                <a:close/>
                <a:moveTo>
                  <a:pt x="130" y="34"/>
                </a:moveTo>
                <a:cubicBezTo>
                  <a:pt x="34" y="130"/>
                  <a:pt x="34" y="130"/>
                  <a:pt x="34" y="130"/>
                </a:cubicBezTo>
                <a:cubicBezTo>
                  <a:pt x="30" y="126"/>
                  <a:pt x="30" y="126"/>
                  <a:pt x="30" y="126"/>
                </a:cubicBezTo>
                <a:cubicBezTo>
                  <a:pt x="126" y="30"/>
                  <a:pt x="126" y="30"/>
                  <a:pt x="126" y="30"/>
                </a:cubicBezTo>
                <a:lnTo>
                  <a:pt x="130" y="34"/>
                </a:lnTo>
                <a:close/>
                <a:moveTo>
                  <a:pt x="45" y="61"/>
                </a:moveTo>
                <a:cubicBezTo>
                  <a:pt x="54" y="61"/>
                  <a:pt x="61" y="54"/>
                  <a:pt x="61" y="45"/>
                </a:cubicBezTo>
                <a:cubicBezTo>
                  <a:pt x="61" y="37"/>
                  <a:pt x="54" y="29"/>
                  <a:pt x="45" y="29"/>
                </a:cubicBezTo>
                <a:cubicBezTo>
                  <a:pt x="37" y="29"/>
                  <a:pt x="29" y="37"/>
                  <a:pt x="29" y="45"/>
                </a:cubicBezTo>
                <a:cubicBezTo>
                  <a:pt x="29" y="54"/>
                  <a:pt x="37" y="61"/>
                  <a:pt x="45" y="61"/>
                </a:cubicBezTo>
                <a:close/>
                <a:moveTo>
                  <a:pt x="45" y="35"/>
                </a:moveTo>
                <a:cubicBezTo>
                  <a:pt x="51" y="35"/>
                  <a:pt x="56" y="39"/>
                  <a:pt x="56" y="45"/>
                </a:cubicBezTo>
                <a:cubicBezTo>
                  <a:pt x="56" y="51"/>
                  <a:pt x="51" y="56"/>
                  <a:pt x="45" y="56"/>
                </a:cubicBezTo>
                <a:cubicBezTo>
                  <a:pt x="39" y="56"/>
                  <a:pt x="35" y="51"/>
                  <a:pt x="35" y="45"/>
                </a:cubicBezTo>
                <a:cubicBezTo>
                  <a:pt x="35" y="39"/>
                  <a:pt x="39" y="35"/>
                  <a:pt x="45" y="35"/>
                </a:cubicBezTo>
                <a:close/>
                <a:moveTo>
                  <a:pt x="115" y="99"/>
                </a:moveTo>
                <a:cubicBezTo>
                  <a:pt x="106" y="99"/>
                  <a:pt x="99" y="106"/>
                  <a:pt x="99" y="115"/>
                </a:cubicBezTo>
                <a:cubicBezTo>
                  <a:pt x="99" y="123"/>
                  <a:pt x="106" y="131"/>
                  <a:pt x="115" y="131"/>
                </a:cubicBezTo>
                <a:cubicBezTo>
                  <a:pt x="123" y="131"/>
                  <a:pt x="131" y="123"/>
                  <a:pt x="131" y="115"/>
                </a:cubicBezTo>
                <a:cubicBezTo>
                  <a:pt x="131" y="106"/>
                  <a:pt x="123" y="99"/>
                  <a:pt x="115" y="99"/>
                </a:cubicBezTo>
                <a:close/>
                <a:moveTo>
                  <a:pt x="115" y="125"/>
                </a:moveTo>
                <a:cubicBezTo>
                  <a:pt x="109" y="125"/>
                  <a:pt x="104" y="121"/>
                  <a:pt x="104" y="115"/>
                </a:cubicBezTo>
                <a:cubicBezTo>
                  <a:pt x="104" y="109"/>
                  <a:pt x="109" y="104"/>
                  <a:pt x="115" y="104"/>
                </a:cubicBezTo>
                <a:cubicBezTo>
                  <a:pt x="121" y="104"/>
                  <a:pt x="125" y="109"/>
                  <a:pt x="125" y="115"/>
                </a:cubicBezTo>
                <a:cubicBezTo>
                  <a:pt x="125" y="121"/>
                  <a:pt x="121" y="125"/>
                  <a:pt x="115" y="12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18" name="Freeform 1316"/>
          <p:cNvSpPr>
            <a:spLocks noEditPoints="1"/>
          </p:cNvSpPr>
          <p:nvPr/>
        </p:nvSpPr>
        <p:spPr bwMode="auto">
          <a:xfrm>
            <a:off x="4391025" y="984250"/>
            <a:ext cx="546100" cy="550863"/>
          </a:xfrm>
          <a:custGeom>
            <a:avLst/>
            <a:gdLst>
              <a:gd name="T0" fmla="*/ 1 w 160"/>
              <a:gd name="T1" fmla="*/ 153 h 160"/>
              <a:gd name="T2" fmla="*/ 153 w 160"/>
              <a:gd name="T3" fmla="*/ 1 h 160"/>
              <a:gd name="T4" fmla="*/ 159 w 160"/>
              <a:gd name="T5" fmla="*/ 7 h 160"/>
              <a:gd name="T6" fmla="*/ 7 w 160"/>
              <a:gd name="T7" fmla="*/ 159 h 160"/>
              <a:gd name="T8" fmla="*/ 1 w 160"/>
              <a:gd name="T9" fmla="*/ 153 h 160"/>
              <a:gd name="T10" fmla="*/ 0 w 160"/>
              <a:gd name="T11" fmla="*/ 25 h 160"/>
              <a:gd name="T12" fmla="*/ 25 w 160"/>
              <a:gd name="T13" fmla="*/ 0 h 160"/>
              <a:gd name="T14" fmla="*/ 51 w 160"/>
              <a:gd name="T15" fmla="*/ 25 h 160"/>
              <a:gd name="T16" fmla="*/ 25 w 160"/>
              <a:gd name="T17" fmla="*/ 51 h 160"/>
              <a:gd name="T18" fmla="*/ 0 w 160"/>
              <a:gd name="T19" fmla="*/ 25 h 160"/>
              <a:gd name="T20" fmla="*/ 8 w 160"/>
              <a:gd name="T21" fmla="*/ 25 h 160"/>
              <a:gd name="T22" fmla="*/ 25 w 160"/>
              <a:gd name="T23" fmla="*/ 42 h 160"/>
              <a:gd name="T24" fmla="*/ 42 w 160"/>
              <a:gd name="T25" fmla="*/ 25 h 160"/>
              <a:gd name="T26" fmla="*/ 25 w 160"/>
              <a:gd name="T27" fmla="*/ 8 h 160"/>
              <a:gd name="T28" fmla="*/ 8 w 160"/>
              <a:gd name="T29" fmla="*/ 25 h 160"/>
              <a:gd name="T30" fmla="*/ 160 w 160"/>
              <a:gd name="T31" fmla="*/ 135 h 160"/>
              <a:gd name="T32" fmla="*/ 135 w 160"/>
              <a:gd name="T33" fmla="*/ 160 h 160"/>
              <a:gd name="T34" fmla="*/ 109 w 160"/>
              <a:gd name="T35" fmla="*/ 135 h 160"/>
              <a:gd name="T36" fmla="*/ 135 w 160"/>
              <a:gd name="T37" fmla="*/ 109 h 160"/>
              <a:gd name="T38" fmla="*/ 160 w 160"/>
              <a:gd name="T39" fmla="*/ 135 h 160"/>
              <a:gd name="T40" fmla="*/ 152 w 160"/>
              <a:gd name="T41" fmla="*/ 135 h 160"/>
              <a:gd name="T42" fmla="*/ 135 w 160"/>
              <a:gd name="T43" fmla="*/ 118 h 160"/>
              <a:gd name="T44" fmla="*/ 118 w 160"/>
              <a:gd name="T45" fmla="*/ 135 h 160"/>
              <a:gd name="T46" fmla="*/ 135 w 160"/>
              <a:gd name="T47" fmla="*/ 152 h 160"/>
              <a:gd name="T48" fmla="*/ 152 w 160"/>
              <a:gd name="T49" fmla="*/ 135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60" h="160">
                <a:moveTo>
                  <a:pt x="1" y="153"/>
                </a:moveTo>
                <a:cubicBezTo>
                  <a:pt x="153" y="1"/>
                  <a:pt x="153" y="1"/>
                  <a:pt x="153" y="1"/>
                </a:cubicBezTo>
                <a:cubicBezTo>
                  <a:pt x="159" y="7"/>
                  <a:pt x="159" y="7"/>
                  <a:pt x="159" y="7"/>
                </a:cubicBezTo>
                <a:cubicBezTo>
                  <a:pt x="7" y="159"/>
                  <a:pt x="7" y="159"/>
                  <a:pt x="7" y="159"/>
                </a:cubicBezTo>
                <a:lnTo>
                  <a:pt x="1" y="153"/>
                </a:lnTo>
                <a:close/>
                <a:moveTo>
                  <a:pt x="0" y="25"/>
                </a:moveTo>
                <a:cubicBezTo>
                  <a:pt x="0" y="11"/>
                  <a:pt x="11" y="0"/>
                  <a:pt x="25" y="0"/>
                </a:cubicBezTo>
                <a:cubicBezTo>
                  <a:pt x="39" y="0"/>
                  <a:pt x="51" y="11"/>
                  <a:pt x="51" y="25"/>
                </a:cubicBezTo>
                <a:cubicBezTo>
                  <a:pt x="51" y="39"/>
                  <a:pt x="39" y="51"/>
                  <a:pt x="25" y="51"/>
                </a:cubicBezTo>
                <a:cubicBezTo>
                  <a:pt x="11" y="51"/>
                  <a:pt x="0" y="39"/>
                  <a:pt x="0" y="25"/>
                </a:cubicBezTo>
                <a:close/>
                <a:moveTo>
                  <a:pt x="8" y="25"/>
                </a:moveTo>
                <a:cubicBezTo>
                  <a:pt x="8" y="35"/>
                  <a:pt x="16" y="42"/>
                  <a:pt x="25" y="42"/>
                </a:cubicBezTo>
                <a:cubicBezTo>
                  <a:pt x="35" y="42"/>
                  <a:pt x="42" y="35"/>
                  <a:pt x="42" y="25"/>
                </a:cubicBezTo>
                <a:cubicBezTo>
                  <a:pt x="42" y="16"/>
                  <a:pt x="35" y="8"/>
                  <a:pt x="25" y="8"/>
                </a:cubicBezTo>
                <a:cubicBezTo>
                  <a:pt x="16" y="8"/>
                  <a:pt x="8" y="16"/>
                  <a:pt x="8" y="25"/>
                </a:cubicBezTo>
                <a:close/>
                <a:moveTo>
                  <a:pt x="160" y="135"/>
                </a:moveTo>
                <a:cubicBezTo>
                  <a:pt x="160" y="149"/>
                  <a:pt x="149" y="160"/>
                  <a:pt x="135" y="160"/>
                </a:cubicBezTo>
                <a:cubicBezTo>
                  <a:pt x="121" y="160"/>
                  <a:pt x="109" y="149"/>
                  <a:pt x="109" y="135"/>
                </a:cubicBezTo>
                <a:cubicBezTo>
                  <a:pt x="109" y="121"/>
                  <a:pt x="121" y="109"/>
                  <a:pt x="135" y="109"/>
                </a:cubicBezTo>
                <a:cubicBezTo>
                  <a:pt x="149" y="109"/>
                  <a:pt x="160" y="121"/>
                  <a:pt x="160" y="135"/>
                </a:cubicBezTo>
                <a:close/>
                <a:moveTo>
                  <a:pt x="152" y="135"/>
                </a:moveTo>
                <a:cubicBezTo>
                  <a:pt x="152" y="125"/>
                  <a:pt x="144" y="118"/>
                  <a:pt x="135" y="118"/>
                </a:cubicBezTo>
                <a:cubicBezTo>
                  <a:pt x="125" y="118"/>
                  <a:pt x="118" y="125"/>
                  <a:pt x="118" y="135"/>
                </a:cubicBezTo>
                <a:cubicBezTo>
                  <a:pt x="118" y="144"/>
                  <a:pt x="125" y="152"/>
                  <a:pt x="135" y="152"/>
                </a:cubicBezTo>
                <a:cubicBezTo>
                  <a:pt x="144" y="152"/>
                  <a:pt x="152" y="144"/>
                  <a:pt x="152" y="13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19" name="Freeform 1317"/>
          <p:cNvSpPr>
            <a:spLocks noEditPoints="1"/>
          </p:cNvSpPr>
          <p:nvPr/>
        </p:nvSpPr>
        <p:spPr bwMode="auto">
          <a:xfrm>
            <a:off x="4391025" y="1603375"/>
            <a:ext cx="536575" cy="550863"/>
          </a:xfrm>
          <a:custGeom>
            <a:avLst/>
            <a:gdLst>
              <a:gd name="T0" fmla="*/ 136 w 157"/>
              <a:gd name="T1" fmla="*/ 58 h 160"/>
              <a:gd name="T2" fmla="*/ 21 w 157"/>
              <a:gd name="T3" fmla="*/ 58 h 160"/>
              <a:gd name="T4" fmla="*/ 0 w 157"/>
              <a:gd name="T5" fmla="*/ 80 h 160"/>
              <a:gd name="T6" fmla="*/ 21 w 157"/>
              <a:gd name="T7" fmla="*/ 100 h 160"/>
              <a:gd name="T8" fmla="*/ 78 w 157"/>
              <a:gd name="T9" fmla="*/ 124 h 160"/>
              <a:gd name="T10" fmla="*/ 136 w 157"/>
              <a:gd name="T11" fmla="*/ 100 h 160"/>
              <a:gd name="T12" fmla="*/ 157 w 157"/>
              <a:gd name="T13" fmla="*/ 79 h 160"/>
              <a:gd name="T14" fmla="*/ 136 w 157"/>
              <a:gd name="T15" fmla="*/ 58 h 160"/>
              <a:gd name="T16" fmla="*/ 132 w 157"/>
              <a:gd name="T17" fmla="*/ 96 h 160"/>
              <a:gd name="T18" fmla="*/ 78 w 157"/>
              <a:gd name="T19" fmla="*/ 119 h 160"/>
              <a:gd name="T20" fmla="*/ 24 w 157"/>
              <a:gd name="T21" fmla="*/ 96 h 160"/>
              <a:gd name="T22" fmla="*/ 8 w 157"/>
              <a:gd name="T23" fmla="*/ 80 h 160"/>
              <a:gd name="T24" fmla="*/ 25 w 157"/>
              <a:gd name="T25" fmla="*/ 62 h 160"/>
              <a:gd name="T26" fmla="*/ 132 w 157"/>
              <a:gd name="T27" fmla="*/ 62 h 160"/>
              <a:gd name="T28" fmla="*/ 149 w 157"/>
              <a:gd name="T29" fmla="*/ 79 h 160"/>
              <a:gd name="T30" fmla="*/ 132 w 157"/>
              <a:gd name="T31" fmla="*/ 96 h 160"/>
              <a:gd name="T32" fmla="*/ 77 w 157"/>
              <a:gd name="T33" fmla="*/ 45 h 160"/>
              <a:gd name="T34" fmla="*/ 43 w 157"/>
              <a:gd name="T35" fmla="*/ 79 h 160"/>
              <a:gd name="T36" fmla="*/ 77 w 157"/>
              <a:gd name="T37" fmla="*/ 114 h 160"/>
              <a:gd name="T38" fmla="*/ 112 w 157"/>
              <a:gd name="T39" fmla="*/ 79 h 160"/>
              <a:gd name="T40" fmla="*/ 77 w 157"/>
              <a:gd name="T41" fmla="*/ 45 h 160"/>
              <a:gd name="T42" fmla="*/ 77 w 157"/>
              <a:gd name="T43" fmla="*/ 108 h 160"/>
              <a:gd name="T44" fmla="*/ 49 w 157"/>
              <a:gd name="T45" fmla="*/ 79 h 160"/>
              <a:gd name="T46" fmla="*/ 77 w 157"/>
              <a:gd name="T47" fmla="*/ 51 h 160"/>
              <a:gd name="T48" fmla="*/ 106 w 157"/>
              <a:gd name="T49" fmla="*/ 79 h 160"/>
              <a:gd name="T50" fmla="*/ 77 w 157"/>
              <a:gd name="T51" fmla="*/ 108 h 160"/>
              <a:gd name="T52" fmla="*/ 65 w 157"/>
              <a:gd name="T53" fmla="*/ 15 h 160"/>
              <a:gd name="T54" fmla="*/ 65 w 157"/>
              <a:gd name="T55" fmla="*/ 11 h 160"/>
              <a:gd name="T56" fmla="*/ 76 w 157"/>
              <a:gd name="T57" fmla="*/ 1 h 160"/>
              <a:gd name="T58" fmla="*/ 77 w 157"/>
              <a:gd name="T59" fmla="*/ 0 h 160"/>
              <a:gd name="T60" fmla="*/ 79 w 157"/>
              <a:gd name="T61" fmla="*/ 0 h 160"/>
              <a:gd name="T62" fmla="*/ 80 w 157"/>
              <a:gd name="T63" fmla="*/ 1 h 160"/>
              <a:gd name="T64" fmla="*/ 91 w 157"/>
              <a:gd name="T65" fmla="*/ 11 h 160"/>
              <a:gd name="T66" fmla="*/ 91 w 157"/>
              <a:gd name="T67" fmla="*/ 15 h 160"/>
              <a:gd name="T68" fmla="*/ 89 w 157"/>
              <a:gd name="T69" fmla="*/ 16 h 160"/>
              <a:gd name="T70" fmla="*/ 87 w 157"/>
              <a:gd name="T71" fmla="*/ 15 h 160"/>
              <a:gd name="T72" fmla="*/ 81 w 157"/>
              <a:gd name="T73" fmla="*/ 9 h 160"/>
              <a:gd name="T74" fmla="*/ 81 w 157"/>
              <a:gd name="T75" fmla="*/ 29 h 160"/>
              <a:gd name="T76" fmla="*/ 78 w 157"/>
              <a:gd name="T77" fmla="*/ 32 h 160"/>
              <a:gd name="T78" fmla="*/ 75 w 157"/>
              <a:gd name="T79" fmla="*/ 29 h 160"/>
              <a:gd name="T80" fmla="*/ 75 w 157"/>
              <a:gd name="T81" fmla="*/ 9 h 160"/>
              <a:gd name="T82" fmla="*/ 69 w 157"/>
              <a:gd name="T83" fmla="*/ 15 h 160"/>
              <a:gd name="T84" fmla="*/ 67 w 157"/>
              <a:gd name="T85" fmla="*/ 16 h 160"/>
              <a:gd name="T86" fmla="*/ 65 w 157"/>
              <a:gd name="T87" fmla="*/ 15 h 160"/>
              <a:gd name="T88" fmla="*/ 91 w 157"/>
              <a:gd name="T89" fmla="*/ 145 h 160"/>
              <a:gd name="T90" fmla="*/ 91 w 157"/>
              <a:gd name="T91" fmla="*/ 149 h 160"/>
              <a:gd name="T92" fmla="*/ 80 w 157"/>
              <a:gd name="T93" fmla="*/ 159 h 160"/>
              <a:gd name="T94" fmla="*/ 79 w 157"/>
              <a:gd name="T95" fmla="*/ 160 h 160"/>
              <a:gd name="T96" fmla="*/ 78 w 157"/>
              <a:gd name="T97" fmla="*/ 160 h 160"/>
              <a:gd name="T98" fmla="*/ 77 w 157"/>
              <a:gd name="T99" fmla="*/ 160 h 160"/>
              <a:gd name="T100" fmla="*/ 76 w 157"/>
              <a:gd name="T101" fmla="*/ 159 h 160"/>
              <a:gd name="T102" fmla="*/ 65 w 157"/>
              <a:gd name="T103" fmla="*/ 149 h 160"/>
              <a:gd name="T104" fmla="*/ 65 w 157"/>
              <a:gd name="T105" fmla="*/ 145 h 160"/>
              <a:gd name="T106" fmla="*/ 69 w 157"/>
              <a:gd name="T107" fmla="*/ 145 h 160"/>
              <a:gd name="T108" fmla="*/ 75 w 157"/>
              <a:gd name="T109" fmla="*/ 151 h 160"/>
              <a:gd name="T110" fmla="*/ 75 w 157"/>
              <a:gd name="T111" fmla="*/ 131 h 160"/>
              <a:gd name="T112" fmla="*/ 78 w 157"/>
              <a:gd name="T113" fmla="*/ 128 h 160"/>
              <a:gd name="T114" fmla="*/ 81 w 157"/>
              <a:gd name="T115" fmla="*/ 131 h 160"/>
              <a:gd name="T116" fmla="*/ 81 w 157"/>
              <a:gd name="T117" fmla="*/ 151 h 160"/>
              <a:gd name="T118" fmla="*/ 87 w 157"/>
              <a:gd name="T119" fmla="*/ 145 h 160"/>
              <a:gd name="T120" fmla="*/ 91 w 157"/>
              <a:gd name="T121" fmla="*/ 145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57" h="160">
                <a:moveTo>
                  <a:pt x="136" y="58"/>
                </a:moveTo>
                <a:cubicBezTo>
                  <a:pt x="104" y="27"/>
                  <a:pt x="53" y="27"/>
                  <a:pt x="21" y="58"/>
                </a:cubicBezTo>
                <a:cubicBezTo>
                  <a:pt x="0" y="80"/>
                  <a:pt x="0" y="80"/>
                  <a:pt x="0" y="80"/>
                </a:cubicBezTo>
                <a:cubicBezTo>
                  <a:pt x="21" y="100"/>
                  <a:pt x="21" y="100"/>
                  <a:pt x="21" y="100"/>
                </a:cubicBezTo>
                <a:cubicBezTo>
                  <a:pt x="36" y="116"/>
                  <a:pt x="56" y="124"/>
                  <a:pt x="78" y="124"/>
                </a:cubicBezTo>
                <a:cubicBezTo>
                  <a:pt x="100" y="124"/>
                  <a:pt x="120" y="116"/>
                  <a:pt x="136" y="100"/>
                </a:cubicBezTo>
                <a:cubicBezTo>
                  <a:pt x="157" y="79"/>
                  <a:pt x="157" y="79"/>
                  <a:pt x="157" y="79"/>
                </a:cubicBezTo>
                <a:lnTo>
                  <a:pt x="136" y="58"/>
                </a:lnTo>
                <a:close/>
                <a:moveTo>
                  <a:pt x="132" y="96"/>
                </a:moveTo>
                <a:cubicBezTo>
                  <a:pt x="117" y="111"/>
                  <a:pt x="98" y="119"/>
                  <a:pt x="78" y="119"/>
                </a:cubicBezTo>
                <a:cubicBezTo>
                  <a:pt x="58" y="119"/>
                  <a:pt x="39" y="111"/>
                  <a:pt x="24" y="96"/>
                </a:cubicBezTo>
                <a:cubicBezTo>
                  <a:pt x="8" y="80"/>
                  <a:pt x="8" y="80"/>
                  <a:pt x="8" y="80"/>
                </a:cubicBezTo>
                <a:cubicBezTo>
                  <a:pt x="25" y="62"/>
                  <a:pt x="25" y="62"/>
                  <a:pt x="25" y="62"/>
                </a:cubicBezTo>
                <a:cubicBezTo>
                  <a:pt x="55" y="33"/>
                  <a:pt x="103" y="33"/>
                  <a:pt x="132" y="62"/>
                </a:cubicBezTo>
                <a:cubicBezTo>
                  <a:pt x="149" y="79"/>
                  <a:pt x="149" y="79"/>
                  <a:pt x="149" y="79"/>
                </a:cubicBezTo>
                <a:lnTo>
                  <a:pt x="132" y="96"/>
                </a:lnTo>
                <a:close/>
                <a:moveTo>
                  <a:pt x="77" y="45"/>
                </a:moveTo>
                <a:cubicBezTo>
                  <a:pt x="59" y="45"/>
                  <a:pt x="43" y="61"/>
                  <a:pt x="43" y="79"/>
                </a:cubicBezTo>
                <a:cubicBezTo>
                  <a:pt x="43" y="98"/>
                  <a:pt x="59" y="114"/>
                  <a:pt x="77" y="114"/>
                </a:cubicBezTo>
                <a:cubicBezTo>
                  <a:pt x="96" y="114"/>
                  <a:pt x="112" y="98"/>
                  <a:pt x="112" y="79"/>
                </a:cubicBezTo>
                <a:cubicBezTo>
                  <a:pt x="112" y="61"/>
                  <a:pt x="96" y="45"/>
                  <a:pt x="77" y="45"/>
                </a:cubicBezTo>
                <a:close/>
                <a:moveTo>
                  <a:pt x="77" y="108"/>
                </a:moveTo>
                <a:cubicBezTo>
                  <a:pt x="62" y="108"/>
                  <a:pt x="49" y="95"/>
                  <a:pt x="49" y="79"/>
                </a:cubicBezTo>
                <a:cubicBezTo>
                  <a:pt x="49" y="64"/>
                  <a:pt x="62" y="51"/>
                  <a:pt x="77" y="51"/>
                </a:cubicBezTo>
                <a:cubicBezTo>
                  <a:pt x="93" y="51"/>
                  <a:pt x="106" y="64"/>
                  <a:pt x="106" y="79"/>
                </a:cubicBezTo>
                <a:cubicBezTo>
                  <a:pt x="106" y="95"/>
                  <a:pt x="93" y="108"/>
                  <a:pt x="77" y="108"/>
                </a:cubicBezTo>
                <a:close/>
                <a:moveTo>
                  <a:pt x="65" y="15"/>
                </a:moveTo>
                <a:cubicBezTo>
                  <a:pt x="64" y="14"/>
                  <a:pt x="64" y="12"/>
                  <a:pt x="65" y="11"/>
                </a:cubicBezTo>
                <a:cubicBezTo>
                  <a:pt x="76" y="1"/>
                  <a:pt x="76" y="1"/>
                  <a:pt x="76" y="1"/>
                </a:cubicBezTo>
                <a:cubicBezTo>
                  <a:pt x="76" y="1"/>
                  <a:pt x="77" y="0"/>
                  <a:pt x="77" y="0"/>
                </a:cubicBezTo>
                <a:cubicBezTo>
                  <a:pt x="78" y="0"/>
                  <a:pt x="78" y="0"/>
                  <a:pt x="79" y="0"/>
                </a:cubicBezTo>
                <a:cubicBezTo>
                  <a:pt x="79" y="0"/>
                  <a:pt x="80" y="1"/>
                  <a:pt x="80" y="1"/>
                </a:cubicBezTo>
                <a:cubicBezTo>
                  <a:pt x="91" y="11"/>
                  <a:pt x="91" y="11"/>
                  <a:pt x="91" y="11"/>
                </a:cubicBezTo>
                <a:cubicBezTo>
                  <a:pt x="92" y="12"/>
                  <a:pt x="92" y="14"/>
                  <a:pt x="91" y="15"/>
                </a:cubicBezTo>
                <a:cubicBezTo>
                  <a:pt x="90" y="16"/>
                  <a:pt x="89" y="16"/>
                  <a:pt x="89" y="16"/>
                </a:cubicBezTo>
                <a:cubicBezTo>
                  <a:pt x="88" y="16"/>
                  <a:pt x="87" y="16"/>
                  <a:pt x="87" y="15"/>
                </a:cubicBezTo>
                <a:cubicBezTo>
                  <a:pt x="81" y="9"/>
                  <a:pt x="81" y="9"/>
                  <a:pt x="81" y="9"/>
                </a:cubicBezTo>
                <a:cubicBezTo>
                  <a:pt x="81" y="29"/>
                  <a:pt x="81" y="29"/>
                  <a:pt x="81" y="29"/>
                </a:cubicBezTo>
                <a:cubicBezTo>
                  <a:pt x="81" y="31"/>
                  <a:pt x="79" y="32"/>
                  <a:pt x="78" y="32"/>
                </a:cubicBezTo>
                <a:cubicBezTo>
                  <a:pt x="77" y="32"/>
                  <a:pt x="75" y="31"/>
                  <a:pt x="75" y="29"/>
                </a:cubicBezTo>
                <a:cubicBezTo>
                  <a:pt x="75" y="9"/>
                  <a:pt x="75" y="9"/>
                  <a:pt x="75" y="9"/>
                </a:cubicBezTo>
                <a:cubicBezTo>
                  <a:pt x="69" y="15"/>
                  <a:pt x="69" y="15"/>
                  <a:pt x="69" y="15"/>
                </a:cubicBezTo>
                <a:cubicBezTo>
                  <a:pt x="69" y="16"/>
                  <a:pt x="68" y="16"/>
                  <a:pt x="67" y="16"/>
                </a:cubicBezTo>
                <a:cubicBezTo>
                  <a:pt x="67" y="16"/>
                  <a:pt x="66" y="16"/>
                  <a:pt x="65" y="15"/>
                </a:cubicBezTo>
                <a:close/>
                <a:moveTo>
                  <a:pt x="91" y="145"/>
                </a:moveTo>
                <a:cubicBezTo>
                  <a:pt x="92" y="146"/>
                  <a:pt x="92" y="148"/>
                  <a:pt x="91" y="149"/>
                </a:cubicBezTo>
                <a:cubicBezTo>
                  <a:pt x="80" y="159"/>
                  <a:pt x="80" y="159"/>
                  <a:pt x="80" y="159"/>
                </a:cubicBezTo>
                <a:cubicBezTo>
                  <a:pt x="80" y="159"/>
                  <a:pt x="79" y="160"/>
                  <a:pt x="79" y="160"/>
                </a:cubicBezTo>
                <a:cubicBezTo>
                  <a:pt x="79" y="160"/>
                  <a:pt x="78" y="160"/>
                  <a:pt x="78" y="160"/>
                </a:cubicBezTo>
                <a:cubicBezTo>
                  <a:pt x="78" y="160"/>
                  <a:pt x="77" y="160"/>
                  <a:pt x="77" y="160"/>
                </a:cubicBezTo>
                <a:cubicBezTo>
                  <a:pt x="77" y="160"/>
                  <a:pt x="76" y="159"/>
                  <a:pt x="76" y="159"/>
                </a:cubicBezTo>
                <a:cubicBezTo>
                  <a:pt x="65" y="149"/>
                  <a:pt x="65" y="149"/>
                  <a:pt x="65" y="149"/>
                </a:cubicBezTo>
                <a:cubicBezTo>
                  <a:pt x="64" y="148"/>
                  <a:pt x="64" y="146"/>
                  <a:pt x="65" y="145"/>
                </a:cubicBezTo>
                <a:cubicBezTo>
                  <a:pt x="66" y="144"/>
                  <a:pt x="68" y="144"/>
                  <a:pt x="69" y="145"/>
                </a:cubicBezTo>
                <a:cubicBezTo>
                  <a:pt x="75" y="151"/>
                  <a:pt x="75" y="151"/>
                  <a:pt x="75" y="151"/>
                </a:cubicBezTo>
                <a:cubicBezTo>
                  <a:pt x="75" y="131"/>
                  <a:pt x="75" y="131"/>
                  <a:pt x="75" y="131"/>
                </a:cubicBezTo>
                <a:cubicBezTo>
                  <a:pt x="75" y="129"/>
                  <a:pt x="77" y="128"/>
                  <a:pt x="78" y="128"/>
                </a:cubicBezTo>
                <a:cubicBezTo>
                  <a:pt x="79" y="128"/>
                  <a:pt x="81" y="129"/>
                  <a:pt x="81" y="131"/>
                </a:cubicBezTo>
                <a:cubicBezTo>
                  <a:pt x="81" y="151"/>
                  <a:pt x="81" y="151"/>
                  <a:pt x="81" y="151"/>
                </a:cubicBezTo>
                <a:cubicBezTo>
                  <a:pt x="87" y="145"/>
                  <a:pt x="87" y="145"/>
                  <a:pt x="87" y="145"/>
                </a:cubicBezTo>
                <a:cubicBezTo>
                  <a:pt x="88" y="144"/>
                  <a:pt x="89" y="144"/>
                  <a:pt x="91" y="14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20" name="Freeform 1318"/>
          <p:cNvSpPr>
            <a:spLocks noEditPoints="1"/>
          </p:cNvSpPr>
          <p:nvPr/>
        </p:nvSpPr>
        <p:spPr bwMode="auto">
          <a:xfrm>
            <a:off x="4391025" y="2278063"/>
            <a:ext cx="546100" cy="436563"/>
          </a:xfrm>
          <a:custGeom>
            <a:avLst/>
            <a:gdLst>
              <a:gd name="T0" fmla="*/ 151 w 160"/>
              <a:gd name="T1" fmla="*/ 11 h 127"/>
              <a:gd name="T2" fmla="*/ 9 w 160"/>
              <a:gd name="T3" fmla="*/ 11 h 127"/>
              <a:gd name="T4" fmla="*/ 0 w 160"/>
              <a:gd name="T5" fmla="*/ 20 h 127"/>
              <a:gd name="T6" fmla="*/ 0 w 160"/>
              <a:gd name="T7" fmla="*/ 118 h 127"/>
              <a:gd name="T8" fmla="*/ 9 w 160"/>
              <a:gd name="T9" fmla="*/ 127 h 127"/>
              <a:gd name="T10" fmla="*/ 151 w 160"/>
              <a:gd name="T11" fmla="*/ 127 h 127"/>
              <a:gd name="T12" fmla="*/ 160 w 160"/>
              <a:gd name="T13" fmla="*/ 118 h 127"/>
              <a:gd name="T14" fmla="*/ 160 w 160"/>
              <a:gd name="T15" fmla="*/ 20 h 127"/>
              <a:gd name="T16" fmla="*/ 151 w 160"/>
              <a:gd name="T17" fmla="*/ 11 h 127"/>
              <a:gd name="T18" fmla="*/ 154 w 160"/>
              <a:gd name="T19" fmla="*/ 118 h 127"/>
              <a:gd name="T20" fmla="*/ 151 w 160"/>
              <a:gd name="T21" fmla="*/ 121 h 127"/>
              <a:gd name="T22" fmla="*/ 9 w 160"/>
              <a:gd name="T23" fmla="*/ 121 h 127"/>
              <a:gd name="T24" fmla="*/ 6 w 160"/>
              <a:gd name="T25" fmla="*/ 118 h 127"/>
              <a:gd name="T26" fmla="*/ 6 w 160"/>
              <a:gd name="T27" fmla="*/ 20 h 127"/>
              <a:gd name="T28" fmla="*/ 9 w 160"/>
              <a:gd name="T29" fmla="*/ 17 h 127"/>
              <a:gd name="T30" fmla="*/ 151 w 160"/>
              <a:gd name="T31" fmla="*/ 17 h 127"/>
              <a:gd name="T32" fmla="*/ 154 w 160"/>
              <a:gd name="T33" fmla="*/ 20 h 127"/>
              <a:gd name="T34" fmla="*/ 154 w 160"/>
              <a:gd name="T35" fmla="*/ 118 h 127"/>
              <a:gd name="T36" fmla="*/ 83 w 160"/>
              <a:gd name="T37" fmla="*/ 22 h 127"/>
              <a:gd name="T38" fmla="*/ 36 w 160"/>
              <a:gd name="T39" fmla="*/ 69 h 127"/>
              <a:gd name="T40" fmla="*/ 83 w 160"/>
              <a:gd name="T41" fmla="*/ 116 h 127"/>
              <a:gd name="T42" fmla="*/ 130 w 160"/>
              <a:gd name="T43" fmla="*/ 69 h 127"/>
              <a:gd name="T44" fmla="*/ 83 w 160"/>
              <a:gd name="T45" fmla="*/ 22 h 127"/>
              <a:gd name="T46" fmla="*/ 83 w 160"/>
              <a:gd name="T47" fmla="*/ 110 h 127"/>
              <a:gd name="T48" fmla="*/ 41 w 160"/>
              <a:gd name="T49" fmla="*/ 69 h 127"/>
              <a:gd name="T50" fmla="*/ 83 w 160"/>
              <a:gd name="T51" fmla="*/ 28 h 127"/>
              <a:gd name="T52" fmla="*/ 124 w 160"/>
              <a:gd name="T53" fmla="*/ 69 h 127"/>
              <a:gd name="T54" fmla="*/ 83 w 160"/>
              <a:gd name="T55" fmla="*/ 110 h 127"/>
              <a:gd name="T56" fmla="*/ 52 w 160"/>
              <a:gd name="T57" fmla="*/ 3 h 127"/>
              <a:gd name="T58" fmla="*/ 55 w 160"/>
              <a:gd name="T59" fmla="*/ 0 h 127"/>
              <a:gd name="T60" fmla="*/ 108 w 160"/>
              <a:gd name="T61" fmla="*/ 0 h 127"/>
              <a:gd name="T62" fmla="*/ 110 w 160"/>
              <a:gd name="T63" fmla="*/ 3 h 127"/>
              <a:gd name="T64" fmla="*/ 108 w 160"/>
              <a:gd name="T65" fmla="*/ 6 h 127"/>
              <a:gd name="T66" fmla="*/ 55 w 160"/>
              <a:gd name="T67" fmla="*/ 6 h 127"/>
              <a:gd name="T68" fmla="*/ 52 w 160"/>
              <a:gd name="T69" fmla="*/ 3 h 1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60" h="127">
                <a:moveTo>
                  <a:pt x="151" y="11"/>
                </a:moveTo>
                <a:cubicBezTo>
                  <a:pt x="9" y="11"/>
                  <a:pt x="9" y="11"/>
                  <a:pt x="9" y="11"/>
                </a:cubicBezTo>
                <a:cubicBezTo>
                  <a:pt x="4" y="11"/>
                  <a:pt x="0" y="15"/>
                  <a:pt x="0" y="20"/>
                </a:cubicBezTo>
                <a:cubicBezTo>
                  <a:pt x="0" y="118"/>
                  <a:pt x="0" y="118"/>
                  <a:pt x="0" y="118"/>
                </a:cubicBezTo>
                <a:cubicBezTo>
                  <a:pt x="0" y="123"/>
                  <a:pt x="4" y="127"/>
                  <a:pt x="9" y="127"/>
                </a:cubicBezTo>
                <a:cubicBezTo>
                  <a:pt x="151" y="127"/>
                  <a:pt x="151" y="127"/>
                  <a:pt x="151" y="127"/>
                </a:cubicBezTo>
                <a:cubicBezTo>
                  <a:pt x="156" y="127"/>
                  <a:pt x="160" y="123"/>
                  <a:pt x="160" y="118"/>
                </a:cubicBezTo>
                <a:cubicBezTo>
                  <a:pt x="160" y="20"/>
                  <a:pt x="160" y="20"/>
                  <a:pt x="160" y="20"/>
                </a:cubicBezTo>
                <a:cubicBezTo>
                  <a:pt x="160" y="15"/>
                  <a:pt x="156" y="11"/>
                  <a:pt x="151" y="11"/>
                </a:cubicBezTo>
                <a:close/>
                <a:moveTo>
                  <a:pt x="154" y="118"/>
                </a:moveTo>
                <a:cubicBezTo>
                  <a:pt x="154" y="120"/>
                  <a:pt x="153" y="121"/>
                  <a:pt x="151" y="121"/>
                </a:cubicBezTo>
                <a:cubicBezTo>
                  <a:pt x="9" y="121"/>
                  <a:pt x="9" y="121"/>
                  <a:pt x="9" y="121"/>
                </a:cubicBezTo>
                <a:cubicBezTo>
                  <a:pt x="7" y="121"/>
                  <a:pt x="6" y="120"/>
                  <a:pt x="6" y="118"/>
                </a:cubicBezTo>
                <a:cubicBezTo>
                  <a:pt x="6" y="20"/>
                  <a:pt x="6" y="20"/>
                  <a:pt x="6" y="20"/>
                </a:cubicBezTo>
                <a:cubicBezTo>
                  <a:pt x="6" y="18"/>
                  <a:pt x="7" y="17"/>
                  <a:pt x="9" y="17"/>
                </a:cubicBezTo>
                <a:cubicBezTo>
                  <a:pt x="151" y="17"/>
                  <a:pt x="151" y="17"/>
                  <a:pt x="151" y="17"/>
                </a:cubicBezTo>
                <a:cubicBezTo>
                  <a:pt x="153" y="17"/>
                  <a:pt x="154" y="18"/>
                  <a:pt x="154" y="20"/>
                </a:cubicBezTo>
                <a:lnTo>
                  <a:pt x="154" y="118"/>
                </a:lnTo>
                <a:close/>
                <a:moveTo>
                  <a:pt x="83" y="22"/>
                </a:moveTo>
                <a:cubicBezTo>
                  <a:pt x="57" y="22"/>
                  <a:pt x="36" y="43"/>
                  <a:pt x="36" y="69"/>
                </a:cubicBezTo>
                <a:cubicBezTo>
                  <a:pt x="36" y="95"/>
                  <a:pt x="57" y="116"/>
                  <a:pt x="83" y="116"/>
                </a:cubicBezTo>
                <a:cubicBezTo>
                  <a:pt x="109" y="116"/>
                  <a:pt x="130" y="95"/>
                  <a:pt x="130" y="69"/>
                </a:cubicBezTo>
                <a:cubicBezTo>
                  <a:pt x="130" y="43"/>
                  <a:pt x="109" y="22"/>
                  <a:pt x="83" y="22"/>
                </a:cubicBezTo>
                <a:close/>
                <a:moveTo>
                  <a:pt x="83" y="110"/>
                </a:moveTo>
                <a:cubicBezTo>
                  <a:pt x="60" y="110"/>
                  <a:pt x="41" y="92"/>
                  <a:pt x="41" y="69"/>
                </a:cubicBezTo>
                <a:cubicBezTo>
                  <a:pt x="41" y="46"/>
                  <a:pt x="60" y="28"/>
                  <a:pt x="83" y="28"/>
                </a:cubicBezTo>
                <a:cubicBezTo>
                  <a:pt x="106" y="28"/>
                  <a:pt x="124" y="46"/>
                  <a:pt x="124" y="69"/>
                </a:cubicBezTo>
                <a:cubicBezTo>
                  <a:pt x="124" y="92"/>
                  <a:pt x="106" y="110"/>
                  <a:pt x="83" y="110"/>
                </a:cubicBezTo>
                <a:close/>
                <a:moveTo>
                  <a:pt x="52" y="3"/>
                </a:moveTo>
                <a:cubicBezTo>
                  <a:pt x="52" y="1"/>
                  <a:pt x="54" y="0"/>
                  <a:pt x="55" y="0"/>
                </a:cubicBezTo>
                <a:cubicBezTo>
                  <a:pt x="108" y="0"/>
                  <a:pt x="108" y="0"/>
                  <a:pt x="108" y="0"/>
                </a:cubicBezTo>
                <a:cubicBezTo>
                  <a:pt x="109" y="0"/>
                  <a:pt x="110" y="1"/>
                  <a:pt x="110" y="3"/>
                </a:cubicBezTo>
                <a:cubicBezTo>
                  <a:pt x="110" y="4"/>
                  <a:pt x="109" y="6"/>
                  <a:pt x="108" y="6"/>
                </a:cubicBezTo>
                <a:cubicBezTo>
                  <a:pt x="55" y="6"/>
                  <a:pt x="55" y="6"/>
                  <a:pt x="55" y="6"/>
                </a:cubicBezTo>
                <a:cubicBezTo>
                  <a:pt x="54" y="6"/>
                  <a:pt x="52" y="4"/>
                  <a:pt x="52" y="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21" name="Freeform 1319"/>
          <p:cNvSpPr>
            <a:spLocks noEditPoints="1"/>
          </p:cNvSpPr>
          <p:nvPr/>
        </p:nvSpPr>
        <p:spPr bwMode="auto">
          <a:xfrm>
            <a:off x="4391025" y="2882900"/>
            <a:ext cx="546100" cy="450850"/>
          </a:xfrm>
          <a:custGeom>
            <a:avLst/>
            <a:gdLst>
              <a:gd name="T0" fmla="*/ 124 w 160"/>
              <a:gd name="T1" fmla="*/ 27 h 131"/>
              <a:gd name="T2" fmla="*/ 46 w 160"/>
              <a:gd name="T3" fmla="*/ 0 h 131"/>
              <a:gd name="T4" fmla="*/ 32 w 160"/>
              <a:gd name="T5" fmla="*/ 27 h 131"/>
              <a:gd name="T6" fmla="*/ 16 w 160"/>
              <a:gd name="T7" fmla="*/ 13 h 131"/>
              <a:gd name="T8" fmla="*/ 13 w 160"/>
              <a:gd name="T9" fmla="*/ 27 h 131"/>
              <a:gd name="T10" fmla="*/ 0 w 160"/>
              <a:gd name="T11" fmla="*/ 118 h 131"/>
              <a:gd name="T12" fmla="*/ 147 w 160"/>
              <a:gd name="T13" fmla="*/ 131 h 131"/>
              <a:gd name="T14" fmla="*/ 160 w 160"/>
              <a:gd name="T15" fmla="*/ 39 h 131"/>
              <a:gd name="T16" fmla="*/ 21 w 160"/>
              <a:gd name="T17" fmla="*/ 19 h 131"/>
              <a:gd name="T18" fmla="*/ 27 w 160"/>
              <a:gd name="T19" fmla="*/ 27 h 131"/>
              <a:gd name="T20" fmla="*/ 21 w 160"/>
              <a:gd name="T21" fmla="*/ 19 h 131"/>
              <a:gd name="T22" fmla="*/ 147 w 160"/>
              <a:gd name="T23" fmla="*/ 125 h 131"/>
              <a:gd name="T24" fmla="*/ 5 w 160"/>
              <a:gd name="T25" fmla="*/ 118 h 131"/>
              <a:gd name="T26" fmla="*/ 13 w 160"/>
              <a:gd name="T27" fmla="*/ 32 h 131"/>
              <a:gd name="T28" fmla="*/ 32 w 160"/>
              <a:gd name="T29" fmla="*/ 32 h 131"/>
              <a:gd name="T30" fmla="*/ 50 w 160"/>
              <a:gd name="T31" fmla="*/ 5 h 131"/>
              <a:gd name="T32" fmla="*/ 121 w 160"/>
              <a:gd name="T33" fmla="*/ 32 h 131"/>
              <a:gd name="T34" fmla="*/ 155 w 160"/>
              <a:gd name="T35" fmla="*/ 39 h 131"/>
              <a:gd name="T36" fmla="*/ 80 w 160"/>
              <a:gd name="T37" fmla="*/ 24 h 131"/>
              <a:gd name="T38" fmla="*/ 80 w 160"/>
              <a:gd name="T39" fmla="*/ 120 h 131"/>
              <a:gd name="T40" fmla="*/ 80 w 160"/>
              <a:gd name="T41" fmla="*/ 24 h 131"/>
              <a:gd name="T42" fmla="*/ 37 w 160"/>
              <a:gd name="T43" fmla="*/ 72 h 131"/>
              <a:gd name="T44" fmla="*/ 123 w 160"/>
              <a:gd name="T45" fmla="*/ 72 h 131"/>
              <a:gd name="T46" fmla="*/ 80 w 160"/>
              <a:gd name="T47" fmla="*/ 40 h 131"/>
              <a:gd name="T48" fmla="*/ 80 w 160"/>
              <a:gd name="T49" fmla="*/ 104 h 131"/>
              <a:gd name="T50" fmla="*/ 80 w 160"/>
              <a:gd name="T51" fmla="*/ 40 h 131"/>
              <a:gd name="T52" fmla="*/ 53 w 160"/>
              <a:gd name="T53" fmla="*/ 72 h 131"/>
              <a:gd name="T54" fmla="*/ 107 w 160"/>
              <a:gd name="T55" fmla="*/ 72 h 131"/>
              <a:gd name="T56" fmla="*/ 139 w 160"/>
              <a:gd name="T57" fmla="*/ 37 h 131"/>
              <a:gd name="T58" fmla="*/ 139 w 160"/>
              <a:gd name="T59" fmla="*/ 59 h 131"/>
              <a:gd name="T60" fmla="*/ 139 w 160"/>
              <a:gd name="T61" fmla="*/ 37 h 131"/>
              <a:gd name="T62" fmla="*/ 133 w 160"/>
              <a:gd name="T63" fmla="*/ 48 h 131"/>
              <a:gd name="T64" fmla="*/ 144 w 160"/>
              <a:gd name="T65" fmla="*/ 48 h 1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60" h="131">
                <a:moveTo>
                  <a:pt x="147" y="27"/>
                </a:moveTo>
                <a:cubicBezTo>
                  <a:pt x="124" y="27"/>
                  <a:pt x="124" y="27"/>
                  <a:pt x="124" y="27"/>
                </a:cubicBezTo>
                <a:cubicBezTo>
                  <a:pt x="114" y="0"/>
                  <a:pt x="114" y="0"/>
                  <a:pt x="114" y="0"/>
                </a:cubicBezTo>
                <a:cubicBezTo>
                  <a:pt x="46" y="0"/>
                  <a:pt x="46" y="0"/>
                  <a:pt x="46" y="0"/>
                </a:cubicBezTo>
                <a:cubicBezTo>
                  <a:pt x="36" y="27"/>
                  <a:pt x="36" y="27"/>
                  <a:pt x="36" y="27"/>
                </a:cubicBezTo>
                <a:cubicBezTo>
                  <a:pt x="32" y="27"/>
                  <a:pt x="32" y="27"/>
                  <a:pt x="32" y="27"/>
                </a:cubicBezTo>
                <a:cubicBezTo>
                  <a:pt x="32" y="13"/>
                  <a:pt x="32" y="13"/>
                  <a:pt x="32" y="13"/>
                </a:cubicBezTo>
                <a:cubicBezTo>
                  <a:pt x="16" y="13"/>
                  <a:pt x="16" y="13"/>
                  <a:pt x="16" y="13"/>
                </a:cubicBezTo>
                <a:cubicBezTo>
                  <a:pt x="16" y="27"/>
                  <a:pt x="16" y="27"/>
                  <a:pt x="16" y="27"/>
                </a:cubicBezTo>
                <a:cubicBezTo>
                  <a:pt x="13" y="27"/>
                  <a:pt x="13" y="27"/>
                  <a:pt x="13" y="27"/>
                </a:cubicBezTo>
                <a:cubicBezTo>
                  <a:pt x="6" y="27"/>
                  <a:pt x="0" y="32"/>
                  <a:pt x="0" y="39"/>
                </a:cubicBezTo>
                <a:cubicBezTo>
                  <a:pt x="0" y="118"/>
                  <a:pt x="0" y="118"/>
                  <a:pt x="0" y="118"/>
                </a:cubicBezTo>
                <a:cubicBezTo>
                  <a:pt x="0" y="125"/>
                  <a:pt x="6" y="131"/>
                  <a:pt x="13" y="131"/>
                </a:cubicBezTo>
                <a:cubicBezTo>
                  <a:pt x="147" y="131"/>
                  <a:pt x="147" y="131"/>
                  <a:pt x="147" y="131"/>
                </a:cubicBezTo>
                <a:cubicBezTo>
                  <a:pt x="154" y="131"/>
                  <a:pt x="160" y="125"/>
                  <a:pt x="160" y="118"/>
                </a:cubicBezTo>
                <a:cubicBezTo>
                  <a:pt x="160" y="39"/>
                  <a:pt x="160" y="39"/>
                  <a:pt x="160" y="39"/>
                </a:cubicBezTo>
                <a:cubicBezTo>
                  <a:pt x="160" y="32"/>
                  <a:pt x="154" y="27"/>
                  <a:pt x="147" y="27"/>
                </a:cubicBezTo>
                <a:close/>
                <a:moveTo>
                  <a:pt x="21" y="19"/>
                </a:moveTo>
                <a:cubicBezTo>
                  <a:pt x="27" y="19"/>
                  <a:pt x="27" y="19"/>
                  <a:pt x="27" y="19"/>
                </a:cubicBezTo>
                <a:cubicBezTo>
                  <a:pt x="27" y="27"/>
                  <a:pt x="27" y="27"/>
                  <a:pt x="27" y="27"/>
                </a:cubicBezTo>
                <a:cubicBezTo>
                  <a:pt x="21" y="27"/>
                  <a:pt x="21" y="27"/>
                  <a:pt x="21" y="27"/>
                </a:cubicBezTo>
                <a:lnTo>
                  <a:pt x="21" y="19"/>
                </a:lnTo>
                <a:close/>
                <a:moveTo>
                  <a:pt x="155" y="118"/>
                </a:moveTo>
                <a:cubicBezTo>
                  <a:pt x="155" y="122"/>
                  <a:pt x="151" y="125"/>
                  <a:pt x="147" y="125"/>
                </a:cubicBezTo>
                <a:cubicBezTo>
                  <a:pt x="13" y="125"/>
                  <a:pt x="13" y="125"/>
                  <a:pt x="13" y="125"/>
                </a:cubicBezTo>
                <a:cubicBezTo>
                  <a:pt x="9" y="125"/>
                  <a:pt x="5" y="122"/>
                  <a:pt x="5" y="118"/>
                </a:cubicBezTo>
                <a:cubicBezTo>
                  <a:pt x="5" y="39"/>
                  <a:pt x="5" y="39"/>
                  <a:pt x="5" y="39"/>
                </a:cubicBezTo>
                <a:cubicBezTo>
                  <a:pt x="5" y="35"/>
                  <a:pt x="9" y="32"/>
                  <a:pt x="13" y="32"/>
                </a:cubicBezTo>
                <a:cubicBezTo>
                  <a:pt x="16" y="32"/>
                  <a:pt x="16" y="32"/>
                  <a:pt x="16" y="32"/>
                </a:cubicBezTo>
                <a:cubicBezTo>
                  <a:pt x="32" y="32"/>
                  <a:pt x="32" y="32"/>
                  <a:pt x="32" y="32"/>
                </a:cubicBezTo>
                <a:cubicBezTo>
                  <a:pt x="39" y="32"/>
                  <a:pt x="39" y="32"/>
                  <a:pt x="39" y="32"/>
                </a:cubicBezTo>
                <a:cubicBezTo>
                  <a:pt x="50" y="5"/>
                  <a:pt x="50" y="5"/>
                  <a:pt x="50" y="5"/>
                </a:cubicBezTo>
                <a:cubicBezTo>
                  <a:pt x="110" y="5"/>
                  <a:pt x="110" y="5"/>
                  <a:pt x="110" y="5"/>
                </a:cubicBezTo>
                <a:cubicBezTo>
                  <a:pt x="121" y="32"/>
                  <a:pt x="121" y="32"/>
                  <a:pt x="121" y="32"/>
                </a:cubicBezTo>
                <a:cubicBezTo>
                  <a:pt x="147" y="32"/>
                  <a:pt x="147" y="32"/>
                  <a:pt x="147" y="32"/>
                </a:cubicBezTo>
                <a:cubicBezTo>
                  <a:pt x="151" y="32"/>
                  <a:pt x="155" y="35"/>
                  <a:pt x="155" y="39"/>
                </a:cubicBezTo>
                <a:lnTo>
                  <a:pt x="155" y="118"/>
                </a:lnTo>
                <a:close/>
                <a:moveTo>
                  <a:pt x="80" y="24"/>
                </a:moveTo>
                <a:cubicBezTo>
                  <a:pt x="54" y="24"/>
                  <a:pt x="32" y="46"/>
                  <a:pt x="32" y="72"/>
                </a:cubicBezTo>
                <a:cubicBezTo>
                  <a:pt x="32" y="98"/>
                  <a:pt x="54" y="120"/>
                  <a:pt x="80" y="120"/>
                </a:cubicBezTo>
                <a:cubicBezTo>
                  <a:pt x="106" y="120"/>
                  <a:pt x="128" y="98"/>
                  <a:pt x="128" y="72"/>
                </a:cubicBezTo>
                <a:cubicBezTo>
                  <a:pt x="128" y="46"/>
                  <a:pt x="106" y="24"/>
                  <a:pt x="80" y="24"/>
                </a:cubicBezTo>
                <a:close/>
                <a:moveTo>
                  <a:pt x="80" y="115"/>
                </a:moveTo>
                <a:cubicBezTo>
                  <a:pt x="56" y="115"/>
                  <a:pt x="37" y="96"/>
                  <a:pt x="37" y="72"/>
                </a:cubicBezTo>
                <a:cubicBezTo>
                  <a:pt x="37" y="48"/>
                  <a:pt x="56" y="29"/>
                  <a:pt x="80" y="29"/>
                </a:cubicBezTo>
                <a:cubicBezTo>
                  <a:pt x="104" y="29"/>
                  <a:pt x="123" y="48"/>
                  <a:pt x="123" y="72"/>
                </a:cubicBezTo>
                <a:cubicBezTo>
                  <a:pt x="123" y="96"/>
                  <a:pt x="104" y="115"/>
                  <a:pt x="80" y="115"/>
                </a:cubicBezTo>
                <a:close/>
                <a:moveTo>
                  <a:pt x="80" y="40"/>
                </a:moveTo>
                <a:cubicBezTo>
                  <a:pt x="62" y="40"/>
                  <a:pt x="48" y="54"/>
                  <a:pt x="48" y="72"/>
                </a:cubicBezTo>
                <a:cubicBezTo>
                  <a:pt x="48" y="90"/>
                  <a:pt x="62" y="104"/>
                  <a:pt x="80" y="104"/>
                </a:cubicBezTo>
                <a:cubicBezTo>
                  <a:pt x="98" y="104"/>
                  <a:pt x="112" y="90"/>
                  <a:pt x="112" y="72"/>
                </a:cubicBezTo>
                <a:cubicBezTo>
                  <a:pt x="112" y="54"/>
                  <a:pt x="98" y="40"/>
                  <a:pt x="80" y="40"/>
                </a:cubicBezTo>
                <a:close/>
                <a:moveTo>
                  <a:pt x="80" y="99"/>
                </a:moveTo>
                <a:cubicBezTo>
                  <a:pt x="65" y="99"/>
                  <a:pt x="53" y="87"/>
                  <a:pt x="53" y="72"/>
                </a:cubicBezTo>
                <a:cubicBezTo>
                  <a:pt x="53" y="57"/>
                  <a:pt x="65" y="45"/>
                  <a:pt x="80" y="45"/>
                </a:cubicBezTo>
                <a:cubicBezTo>
                  <a:pt x="95" y="45"/>
                  <a:pt x="107" y="57"/>
                  <a:pt x="107" y="72"/>
                </a:cubicBezTo>
                <a:cubicBezTo>
                  <a:pt x="107" y="87"/>
                  <a:pt x="95" y="99"/>
                  <a:pt x="80" y="99"/>
                </a:cubicBezTo>
                <a:close/>
                <a:moveTo>
                  <a:pt x="139" y="37"/>
                </a:moveTo>
                <a:cubicBezTo>
                  <a:pt x="133" y="37"/>
                  <a:pt x="128" y="42"/>
                  <a:pt x="128" y="48"/>
                </a:cubicBezTo>
                <a:cubicBezTo>
                  <a:pt x="128" y="54"/>
                  <a:pt x="133" y="59"/>
                  <a:pt x="139" y="59"/>
                </a:cubicBezTo>
                <a:cubicBezTo>
                  <a:pt x="145" y="59"/>
                  <a:pt x="149" y="54"/>
                  <a:pt x="149" y="48"/>
                </a:cubicBezTo>
                <a:cubicBezTo>
                  <a:pt x="149" y="42"/>
                  <a:pt x="145" y="37"/>
                  <a:pt x="139" y="37"/>
                </a:cubicBezTo>
                <a:close/>
                <a:moveTo>
                  <a:pt x="139" y="53"/>
                </a:moveTo>
                <a:cubicBezTo>
                  <a:pt x="136" y="53"/>
                  <a:pt x="133" y="51"/>
                  <a:pt x="133" y="48"/>
                </a:cubicBezTo>
                <a:cubicBezTo>
                  <a:pt x="133" y="45"/>
                  <a:pt x="136" y="43"/>
                  <a:pt x="139" y="43"/>
                </a:cubicBezTo>
                <a:cubicBezTo>
                  <a:pt x="142" y="43"/>
                  <a:pt x="144" y="45"/>
                  <a:pt x="144" y="48"/>
                </a:cubicBezTo>
                <a:cubicBezTo>
                  <a:pt x="144" y="51"/>
                  <a:pt x="142" y="53"/>
                  <a:pt x="139" y="5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22" name="Freeform 1320"/>
          <p:cNvSpPr>
            <a:spLocks noEditPoints="1"/>
          </p:cNvSpPr>
          <p:nvPr/>
        </p:nvSpPr>
        <p:spPr bwMode="auto">
          <a:xfrm>
            <a:off x="4391025" y="3462338"/>
            <a:ext cx="546100" cy="549275"/>
          </a:xfrm>
          <a:custGeom>
            <a:avLst/>
            <a:gdLst>
              <a:gd name="T0" fmla="*/ 137 w 160"/>
              <a:gd name="T1" fmla="*/ 23 h 160"/>
              <a:gd name="T2" fmla="*/ 55 w 160"/>
              <a:gd name="T3" fmla="*/ 19 h 160"/>
              <a:gd name="T4" fmla="*/ 0 w 160"/>
              <a:gd name="T5" fmla="*/ 80 h 160"/>
              <a:gd name="T6" fmla="*/ 42 w 160"/>
              <a:gd name="T7" fmla="*/ 144 h 160"/>
              <a:gd name="T8" fmla="*/ 105 w 160"/>
              <a:gd name="T9" fmla="*/ 141 h 160"/>
              <a:gd name="T10" fmla="*/ 141 w 160"/>
              <a:gd name="T11" fmla="*/ 105 h 160"/>
              <a:gd name="T12" fmla="*/ 22 w 160"/>
              <a:gd name="T13" fmla="*/ 59 h 160"/>
              <a:gd name="T14" fmla="*/ 23 w 160"/>
              <a:gd name="T15" fmla="*/ 99 h 160"/>
              <a:gd name="T16" fmla="*/ 50 w 160"/>
              <a:gd name="T17" fmla="*/ 80 h 160"/>
              <a:gd name="T18" fmla="*/ 50 w 160"/>
              <a:gd name="T19" fmla="*/ 80 h 160"/>
              <a:gd name="T20" fmla="*/ 28 w 160"/>
              <a:gd name="T21" fmla="*/ 101 h 160"/>
              <a:gd name="T22" fmla="*/ 46 w 160"/>
              <a:gd name="T23" fmla="*/ 76 h 160"/>
              <a:gd name="T24" fmla="*/ 53 w 160"/>
              <a:gd name="T25" fmla="*/ 69 h 160"/>
              <a:gd name="T26" fmla="*/ 24 w 160"/>
              <a:gd name="T27" fmla="*/ 107 h 160"/>
              <a:gd name="T28" fmla="*/ 53 w 160"/>
              <a:gd name="T29" fmla="*/ 133 h 160"/>
              <a:gd name="T30" fmla="*/ 53 w 160"/>
              <a:gd name="T31" fmla="*/ 27 h 160"/>
              <a:gd name="T32" fmla="*/ 24 w 160"/>
              <a:gd name="T33" fmla="*/ 53 h 160"/>
              <a:gd name="T34" fmla="*/ 53 w 160"/>
              <a:gd name="T35" fmla="*/ 24 h 160"/>
              <a:gd name="T36" fmla="*/ 101 w 160"/>
              <a:gd name="T37" fmla="*/ 22 h 160"/>
              <a:gd name="T38" fmla="*/ 61 w 160"/>
              <a:gd name="T39" fmla="*/ 23 h 160"/>
              <a:gd name="T40" fmla="*/ 84 w 160"/>
              <a:gd name="T41" fmla="*/ 53 h 160"/>
              <a:gd name="T42" fmla="*/ 84 w 160"/>
              <a:gd name="T43" fmla="*/ 53 h 160"/>
              <a:gd name="T44" fmla="*/ 69 w 160"/>
              <a:gd name="T45" fmla="*/ 53 h 160"/>
              <a:gd name="T46" fmla="*/ 59 w 160"/>
              <a:gd name="T47" fmla="*/ 59 h 160"/>
              <a:gd name="T48" fmla="*/ 59 w 160"/>
              <a:gd name="T49" fmla="*/ 59 h 160"/>
              <a:gd name="T50" fmla="*/ 59 w 160"/>
              <a:gd name="T51" fmla="*/ 101 h 160"/>
              <a:gd name="T52" fmla="*/ 69 w 160"/>
              <a:gd name="T53" fmla="*/ 107 h 160"/>
              <a:gd name="T54" fmla="*/ 59 w 160"/>
              <a:gd name="T55" fmla="*/ 107 h 160"/>
              <a:gd name="T56" fmla="*/ 61 w 160"/>
              <a:gd name="T57" fmla="*/ 137 h 160"/>
              <a:gd name="T58" fmla="*/ 101 w 160"/>
              <a:gd name="T59" fmla="*/ 138 h 160"/>
              <a:gd name="T60" fmla="*/ 84 w 160"/>
              <a:gd name="T61" fmla="*/ 107 h 160"/>
              <a:gd name="T62" fmla="*/ 101 w 160"/>
              <a:gd name="T63" fmla="*/ 132 h 160"/>
              <a:gd name="T64" fmla="*/ 101 w 160"/>
              <a:gd name="T65" fmla="*/ 107 h 160"/>
              <a:gd name="T66" fmla="*/ 96 w 160"/>
              <a:gd name="T67" fmla="*/ 101 h 160"/>
              <a:gd name="T68" fmla="*/ 101 w 160"/>
              <a:gd name="T69" fmla="*/ 89 h 160"/>
              <a:gd name="T70" fmla="*/ 59 w 160"/>
              <a:gd name="T71" fmla="*/ 89 h 160"/>
              <a:gd name="T72" fmla="*/ 89 w 160"/>
              <a:gd name="T73" fmla="*/ 59 h 160"/>
              <a:gd name="T74" fmla="*/ 101 w 160"/>
              <a:gd name="T75" fmla="*/ 64 h 160"/>
              <a:gd name="T76" fmla="*/ 101 w 160"/>
              <a:gd name="T77" fmla="*/ 64 h 160"/>
              <a:gd name="T78" fmla="*/ 84 w 160"/>
              <a:gd name="T79" fmla="*/ 46 h 160"/>
              <a:gd name="T80" fmla="*/ 118 w 160"/>
              <a:gd name="T81" fmla="*/ 21 h 160"/>
              <a:gd name="T82" fmla="*/ 133 w 160"/>
              <a:gd name="T83" fmla="*/ 53 h 160"/>
              <a:gd name="T84" fmla="*/ 107 w 160"/>
              <a:gd name="T85" fmla="*/ 24 h 160"/>
              <a:gd name="T86" fmla="*/ 132 w 160"/>
              <a:gd name="T87" fmla="*/ 101 h 160"/>
              <a:gd name="T88" fmla="*/ 114 w 160"/>
              <a:gd name="T89" fmla="*/ 84 h 160"/>
              <a:gd name="T90" fmla="*/ 110 w 160"/>
              <a:gd name="T91" fmla="*/ 80 h 160"/>
              <a:gd name="T92" fmla="*/ 107 w 160"/>
              <a:gd name="T93" fmla="*/ 59 h 160"/>
              <a:gd name="T94" fmla="*/ 107 w 160"/>
              <a:gd name="T95" fmla="*/ 69 h 160"/>
              <a:gd name="T96" fmla="*/ 107 w 160"/>
              <a:gd name="T97" fmla="*/ 133 h 160"/>
              <a:gd name="T98" fmla="*/ 136 w 160"/>
              <a:gd name="T99" fmla="*/ 107 h 160"/>
              <a:gd name="T100" fmla="*/ 137 w 160"/>
              <a:gd name="T101" fmla="*/ 99 h 160"/>
              <a:gd name="T102" fmla="*/ 138 w 160"/>
              <a:gd name="T103" fmla="*/ 59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160" h="160">
                <a:moveTo>
                  <a:pt x="160" y="80"/>
                </a:moveTo>
                <a:cubicBezTo>
                  <a:pt x="160" y="68"/>
                  <a:pt x="152" y="58"/>
                  <a:pt x="141" y="55"/>
                </a:cubicBezTo>
                <a:cubicBezTo>
                  <a:pt x="147" y="45"/>
                  <a:pt x="145" y="32"/>
                  <a:pt x="137" y="23"/>
                </a:cubicBezTo>
                <a:cubicBezTo>
                  <a:pt x="128" y="15"/>
                  <a:pt x="115" y="13"/>
                  <a:pt x="105" y="19"/>
                </a:cubicBezTo>
                <a:cubicBezTo>
                  <a:pt x="102" y="8"/>
                  <a:pt x="92" y="0"/>
                  <a:pt x="80" y="0"/>
                </a:cubicBezTo>
                <a:cubicBezTo>
                  <a:pt x="68" y="0"/>
                  <a:pt x="58" y="8"/>
                  <a:pt x="55" y="19"/>
                </a:cubicBezTo>
                <a:cubicBezTo>
                  <a:pt x="45" y="13"/>
                  <a:pt x="32" y="15"/>
                  <a:pt x="23" y="23"/>
                </a:cubicBezTo>
                <a:cubicBezTo>
                  <a:pt x="15" y="32"/>
                  <a:pt x="13" y="45"/>
                  <a:pt x="19" y="55"/>
                </a:cubicBezTo>
                <a:cubicBezTo>
                  <a:pt x="8" y="58"/>
                  <a:pt x="0" y="68"/>
                  <a:pt x="0" y="80"/>
                </a:cubicBezTo>
                <a:cubicBezTo>
                  <a:pt x="0" y="92"/>
                  <a:pt x="8" y="102"/>
                  <a:pt x="19" y="105"/>
                </a:cubicBezTo>
                <a:cubicBezTo>
                  <a:pt x="13" y="115"/>
                  <a:pt x="15" y="128"/>
                  <a:pt x="23" y="137"/>
                </a:cubicBezTo>
                <a:cubicBezTo>
                  <a:pt x="29" y="142"/>
                  <a:pt x="35" y="144"/>
                  <a:pt x="42" y="144"/>
                </a:cubicBezTo>
                <a:cubicBezTo>
                  <a:pt x="47" y="144"/>
                  <a:pt x="51" y="143"/>
                  <a:pt x="55" y="141"/>
                </a:cubicBezTo>
                <a:cubicBezTo>
                  <a:pt x="58" y="152"/>
                  <a:pt x="68" y="160"/>
                  <a:pt x="80" y="160"/>
                </a:cubicBezTo>
                <a:cubicBezTo>
                  <a:pt x="92" y="160"/>
                  <a:pt x="102" y="152"/>
                  <a:pt x="105" y="141"/>
                </a:cubicBezTo>
                <a:cubicBezTo>
                  <a:pt x="109" y="143"/>
                  <a:pt x="113" y="144"/>
                  <a:pt x="118" y="144"/>
                </a:cubicBezTo>
                <a:cubicBezTo>
                  <a:pt x="125" y="144"/>
                  <a:pt x="131" y="142"/>
                  <a:pt x="137" y="137"/>
                </a:cubicBezTo>
                <a:cubicBezTo>
                  <a:pt x="145" y="128"/>
                  <a:pt x="147" y="115"/>
                  <a:pt x="141" y="105"/>
                </a:cubicBezTo>
                <a:cubicBezTo>
                  <a:pt x="152" y="102"/>
                  <a:pt x="160" y="92"/>
                  <a:pt x="160" y="80"/>
                </a:cubicBezTo>
                <a:close/>
                <a:moveTo>
                  <a:pt x="5" y="80"/>
                </a:moveTo>
                <a:cubicBezTo>
                  <a:pt x="5" y="70"/>
                  <a:pt x="12" y="62"/>
                  <a:pt x="22" y="59"/>
                </a:cubicBezTo>
                <a:cubicBezTo>
                  <a:pt x="22" y="60"/>
                  <a:pt x="23" y="61"/>
                  <a:pt x="23" y="61"/>
                </a:cubicBezTo>
                <a:cubicBezTo>
                  <a:pt x="42" y="80"/>
                  <a:pt x="42" y="80"/>
                  <a:pt x="42" y="80"/>
                </a:cubicBezTo>
                <a:cubicBezTo>
                  <a:pt x="23" y="99"/>
                  <a:pt x="23" y="99"/>
                  <a:pt x="23" y="99"/>
                </a:cubicBezTo>
                <a:cubicBezTo>
                  <a:pt x="23" y="99"/>
                  <a:pt x="22" y="100"/>
                  <a:pt x="22" y="101"/>
                </a:cubicBezTo>
                <a:cubicBezTo>
                  <a:pt x="12" y="99"/>
                  <a:pt x="5" y="90"/>
                  <a:pt x="5" y="80"/>
                </a:cubicBezTo>
                <a:close/>
                <a:moveTo>
                  <a:pt x="50" y="80"/>
                </a:moveTo>
                <a:cubicBezTo>
                  <a:pt x="53" y="77"/>
                  <a:pt x="53" y="77"/>
                  <a:pt x="53" y="77"/>
                </a:cubicBezTo>
                <a:cubicBezTo>
                  <a:pt x="53" y="84"/>
                  <a:pt x="53" y="84"/>
                  <a:pt x="53" y="84"/>
                </a:cubicBezTo>
                <a:lnTo>
                  <a:pt x="50" y="80"/>
                </a:lnTo>
                <a:close/>
                <a:moveTo>
                  <a:pt x="53" y="91"/>
                </a:moveTo>
                <a:cubicBezTo>
                  <a:pt x="53" y="101"/>
                  <a:pt x="53" y="101"/>
                  <a:pt x="53" y="101"/>
                </a:cubicBezTo>
                <a:cubicBezTo>
                  <a:pt x="28" y="101"/>
                  <a:pt x="28" y="101"/>
                  <a:pt x="28" y="101"/>
                </a:cubicBezTo>
                <a:cubicBezTo>
                  <a:pt x="46" y="84"/>
                  <a:pt x="46" y="84"/>
                  <a:pt x="46" y="84"/>
                </a:cubicBezTo>
                <a:lnTo>
                  <a:pt x="53" y="91"/>
                </a:lnTo>
                <a:close/>
                <a:moveTo>
                  <a:pt x="46" y="76"/>
                </a:moveTo>
                <a:cubicBezTo>
                  <a:pt x="28" y="59"/>
                  <a:pt x="28" y="59"/>
                  <a:pt x="28" y="59"/>
                </a:cubicBezTo>
                <a:cubicBezTo>
                  <a:pt x="53" y="59"/>
                  <a:pt x="53" y="59"/>
                  <a:pt x="53" y="59"/>
                </a:cubicBezTo>
                <a:cubicBezTo>
                  <a:pt x="53" y="69"/>
                  <a:pt x="53" y="69"/>
                  <a:pt x="53" y="69"/>
                </a:cubicBezTo>
                <a:lnTo>
                  <a:pt x="46" y="76"/>
                </a:lnTo>
                <a:close/>
                <a:moveTo>
                  <a:pt x="27" y="133"/>
                </a:moveTo>
                <a:cubicBezTo>
                  <a:pt x="20" y="126"/>
                  <a:pt x="19" y="115"/>
                  <a:pt x="24" y="107"/>
                </a:cubicBezTo>
                <a:cubicBezTo>
                  <a:pt x="25" y="107"/>
                  <a:pt x="26" y="107"/>
                  <a:pt x="27" y="107"/>
                </a:cubicBezTo>
                <a:cubicBezTo>
                  <a:pt x="53" y="107"/>
                  <a:pt x="53" y="107"/>
                  <a:pt x="53" y="107"/>
                </a:cubicBezTo>
                <a:cubicBezTo>
                  <a:pt x="53" y="133"/>
                  <a:pt x="53" y="133"/>
                  <a:pt x="53" y="133"/>
                </a:cubicBezTo>
                <a:cubicBezTo>
                  <a:pt x="53" y="134"/>
                  <a:pt x="53" y="135"/>
                  <a:pt x="53" y="136"/>
                </a:cubicBezTo>
                <a:cubicBezTo>
                  <a:pt x="45" y="141"/>
                  <a:pt x="34" y="140"/>
                  <a:pt x="27" y="133"/>
                </a:cubicBezTo>
                <a:close/>
                <a:moveTo>
                  <a:pt x="53" y="27"/>
                </a:moveTo>
                <a:cubicBezTo>
                  <a:pt x="53" y="53"/>
                  <a:pt x="53" y="53"/>
                  <a:pt x="53" y="53"/>
                </a:cubicBezTo>
                <a:cubicBezTo>
                  <a:pt x="27" y="53"/>
                  <a:pt x="27" y="53"/>
                  <a:pt x="27" y="53"/>
                </a:cubicBezTo>
                <a:cubicBezTo>
                  <a:pt x="26" y="53"/>
                  <a:pt x="25" y="53"/>
                  <a:pt x="24" y="53"/>
                </a:cubicBezTo>
                <a:cubicBezTo>
                  <a:pt x="19" y="45"/>
                  <a:pt x="20" y="34"/>
                  <a:pt x="27" y="27"/>
                </a:cubicBezTo>
                <a:cubicBezTo>
                  <a:pt x="31" y="23"/>
                  <a:pt x="37" y="21"/>
                  <a:pt x="42" y="21"/>
                </a:cubicBezTo>
                <a:cubicBezTo>
                  <a:pt x="46" y="21"/>
                  <a:pt x="50" y="22"/>
                  <a:pt x="53" y="24"/>
                </a:cubicBezTo>
                <a:cubicBezTo>
                  <a:pt x="53" y="25"/>
                  <a:pt x="53" y="26"/>
                  <a:pt x="53" y="27"/>
                </a:cubicBezTo>
                <a:close/>
                <a:moveTo>
                  <a:pt x="80" y="5"/>
                </a:moveTo>
                <a:cubicBezTo>
                  <a:pt x="90" y="5"/>
                  <a:pt x="99" y="12"/>
                  <a:pt x="101" y="22"/>
                </a:cubicBezTo>
                <a:cubicBezTo>
                  <a:pt x="100" y="22"/>
                  <a:pt x="99" y="23"/>
                  <a:pt x="99" y="23"/>
                </a:cubicBezTo>
                <a:cubicBezTo>
                  <a:pt x="80" y="42"/>
                  <a:pt x="80" y="42"/>
                  <a:pt x="80" y="42"/>
                </a:cubicBezTo>
                <a:cubicBezTo>
                  <a:pt x="61" y="23"/>
                  <a:pt x="61" y="23"/>
                  <a:pt x="61" y="23"/>
                </a:cubicBezTo>
                <a:cubicBezTo>
                  <a:pt x="61" y="23"/>
                  <a:pt x="60" y="22"/>
                  <a:pt x="59" y="22"/>
                </a:cubicBezTo>
                <a:cubicBezTo>
                  <a:pt x="61" y="12"/>
                  <a:pt x="70" y="5"/>
                  <a:pt x="80" y="5"/>
                </a:cubicBezTo>
                <a:close/>
                <a:moveTo>
                  <a:pt x="84" y="53"/>
                </a:moveTo>
                <a:cubicBezTo>
                  <a:pt x="76" y="53"/>
                  <a:pt x="76" y="53"/>
                  <a:pt x="76" y="53"/>
                </a:cubicBezTo>
                <a:cubicBezTo>
                  <a:pt x="80" y="50"/>
                  <a:pt x="80" y="50"/>
                  <a:pt x="80" y="50"/>
                </a:cubicBezTo>
                <a:lnTo>
                  <a:pt x="84" y="53"/>
                </a:lnTo>
                <a:close/>
                <a:moveTo>
                  <a:pt x="59" y="29"/>
                </a:moveTo>
                <a:cubicBezTo>
                  <a:pt x="76" y="46"/>
                  <a:pt x="76" y="46"/>
                  <a:pt x="76" y="46"/>
                </a:cubicBezTo>
                <a:cubicBezTo>
                  <a:pt x="69" y="53"/>
                  <a:pt x="69" y="53"/>
                  <a:pt x="69" y="53"/>
                </a:cubicBezTo>
                <a:cubicBezTo>
                  <a:pt x="59" y="53"/>
                  <a:pt x="59" y="53"/>
                  <a:pt x="59" y="53"/>
                </a:cubicBezTo>
                <a:lnTo>
                  <a:pt x="59" y="29"/>
                </a:lnTo>
                <a:close/>
                <a:moveTo>
                  <a:pt x="59" y="59"/>
                </a:moveTo>
                <a:cubicBezTo>
                  <a:pt x="64" y="59"/>
                  <a:pt x="64" y="59"/>
                  <a:pt x="64" y="59"/>
                </a:cubicBezTo>
                <a:cubicBezTo>
                  <a:pt x="59" y="64"/>
                  <a:pt x="59" y="64"/>
                  <a:pt x="59" y="64"/>
                </a:cubicBezTo>
                <a:lnTo>
                  <a:pt x="59" y="59"/>
                </a:lnTo>
                <a:close/>
                <a:moveTo>
                  <a:pt x="59" y="96"/>
                </a:moveTo>
                <a:cubicBezTo>
                  <a:pt x="64" y="101"/>
                  <a:pt x="64" y="101"/>
                  <a:pt x="64" y="101"/>
                </a:cubicBezTo>
                <a:cubicBezTo>
                  <a:pt x="59" y="101"/>
                  <a:pt x="59" y="101"/>
                  <a:pt x="59" y="101"/>
                </a:cubicBezTo>
                <a:lnTo>
                  <a:pt x="59" y="96"/>
                </a:lnTo>
                <a:close/>
                <a:moveTo>
                  <a:pt x="59" y="107"/>
                </a:moveTo>
                <a:cubicBezTo>
                  <a:pt x="69" y="107"/>
                  <a:pt x="69" y="107"/>
                  <a:pt x="69" y="107"/>
                </a:cubicBezTo>
                <a:cubicBezTo>
                  <a:pt x="76" y="114"/>
                  <a:pt x="76" y="114"/>
                  <a:pt x="76" y="114"/>
                </a:cubicBezTo>
                <a:cubicBezTo>
                  <a:pt x="59" y="132"/>
                  <a:pt x="59" y="132"/>
                  <a:pt x="59" y="132"/>
                </a:cubicBezTo>
                <a:lnTo>
                  <a:pt x="59" y="107"/>
                </a:lnTo>
                <a:close/>
                <a:moveTo>
                  <a:pt x="80" y="155"/>
                </a:moveTo>
                <a:cubicBezTo>
                  <a:pt x="70" y="155"/>
                  <a:pt x="61" y="148"/>
                  <a:pt x="59" y="138"/>
                </a:cubicBezTo>
                <a:cubicBezTo>
                  <a:pt x="60" y="138"/>
                  <a:pt x="61" y="137"/>
                  <a:pt x="61" y="137"/>
                </a:cubicBezTo>
                <a:cubicBezTo>
                  <a:pt x="80" y="118"/>
                  <a:pt x="80" y="118"/>
                  <a:pt x="80" y="118"/>
                </a:cubicBezTo>
                <a:cubicBezTo>
                  <a:pt x="99" y="137"/>
                  <a:pt x="99" y="137"/>
                  <a:pt x="99" y="137"/>
                </a:cubicBezTo>
                <a:cubicBezTo>
                  <a:pt x="99" y="137"/>
                  <a:pt x="100" y="138"/>
                  <a:pt x="101" y="138"/>
                </a:cubicBezTo>
                <a:cubicBezTo>
                  <a:pt x="99" y="148"/>
                  <a:pt x="90" y="155"/>
                  <a:pt x="80" y="155"/>
                </a:cubicBezTo>
                <a:close/>
                <a:moveTo>
                  <a:pt x="76" y="107"/>
                </a:moveTo>
                <a:cubicBezTo>
                  <a:pt x="84" y="107"/>
                  <a:pt x="84" y="107"/>
                  <a:pt x="84" y="107"/>
                </a:cubicBezTo>
                <a:cubicBezTo>
                  <a:pt x="80" y="110"/>
                  <a:pt x="80" y="110"/>
                  <a:pt x="80" y="110"/>
                </a:cubicBezTo>
                <a:lnTo>
                  <a:pt x="76" y="107"/>
                </a:lnTo>
                <a:close/>
                <a:moveTo>
                  <a:pt x="101" y="132"/>
                </a:moveTo>
                <a:cubicBezTo>
                  <a:pt x="84" y="114"/>
                  <a:pt x="84" y="114"/>
                  <a:pt x="84" y="114"/>
                </a:cubicBezTo>
                <a:cubicBezTo>
                  <a:pt x="91" y="107"/>
                  <a:pt x="91" y="107"/>
                  <a:pt x="91" y="107"/>
                </a:cubicBezTo>
                <a:cubicBezTo>
                  <a:pt x="101" y="107"/>
                  <a:pt x="101" y="107"/>
                  <a:pt x="101" y="107"/>
                </a:cubicBezTo>
                <a:lnTo>
                  <a:pt x="101" y="132"/>
                </a:lnTo>
                <a:close/>
                <a:moveTo>
                  <a:pt x="101" y="101"/>
                </a:moveTo>
                <a:cubicBezTo>
                  <a:pt x="96" y="101"/>
                  <a:pt x="96" y="101"/>
                  <a:pt x="96" y="101"/>
                </a:cubicBezTo>
                <a:cubicBezTo>
                  <a:pt x="101" y="96"/>
                  <a:pt x="101" y="96"/>
                  <a:pt x="101" y="96"/>
                </a:cubicBezTo>
                <a:lnTo>
                  <a:pt x="101" y="101"/>
                </a:lnTo>
                <a:close/>
                <a:moveTo>
                  <a:pt x="101" y="89"/>
                </a:moveTo>
                <a:cubicBezTo>
                  <a:pt x="89" y="101"/>
                  <a:pt x="89" y="101"/>
                  <a:pt x="89" y="101"/>
                </a:cubicBezTo>
                <a:cubicBezTo>
                  <a:pt x="71" y="101"/>
                  <a:pt x="71" y="101"/>
                  <a:pt x="71" y="101"/>
                </a:cubicBezTo>
                <a:cubicBezTo>
                  <a:pt x="59" y="89"/>
                  <a:pt x="59" y="89"/>
                  <a:pt x="59" y="89"/>
                </a:cubicBezTo>
                <a:cubicBezTo>
                  <a:pt x="59" y="71"/>
                  <a:pt x="59" y="71"/>
                  <a:pt x="59" y="71"/>
                </a:cubicBezTo>
                <a:cubicBezTo>
                  <a:pt x="71" y="59"/>
                  <a:pt x="71" y="59"/>
                  <a:pt x="71" y="59"/>
                </a:cubicBezTo>
                <a:cubicBezTo>
                  <a:pt x="89" y="59"/>
                  <a:pt x="89" y="59"/>
                  <a:pt x="89" y="59"/>
                </a:cubicBezTo>
                <a:cubicBezTo>
                  <a:pt x="101" y="71"/>
                  <a:pt x="101" y="71"/>
                  <a:pt x="101" y="71"/>
                </a:cubicBezTo>
                <a:lnTo>
                  <a:pt x="101" y="89"/>
                </a:lnTo>
                <a:close/>
                <a:moveTo>
                  <a:pt x="101" y="64"/>
                </a:moveTo>
                <a:cubicBezTo>
                  <a:pt x="96" y="59"/>
                  <a:pt x="96" y="59"/>
                  <a:pt x="96" y="59"/>
                </a:cubicBezTo>
                <a:cubicBezTo>
                  <a:pt x="101" y="59"/>
                  <a:pt x="101" y="59"/>
                  <a:pt x="101" y="59"/>
                </a:cubicBezTo>
                <a:lnTo>
                  <a:pt x="101" y="64"/>
                </a:lnTo>
                <a:close/>
                <a:moveTo>
                  <a:pt x="101" y="53"/>
                </a:moveTo>
                <a:cubicBezTo>
                  <a:pt x="91" y="53"/>
                  <a:pt x="91" y="53"/>
                  <a:pt x="91" y="53"/>
                </a:cubicBezTo>
                <a:cubicBezTo>
                  <a:pt x="84" y="46"/>
                  <a:pt x="84" y="46"/>
                  <a:pt x="84" y="46"/>
                </a:cubicBezTo>
                <a:cubicBezTo>
                  <a:pt x="101" y="29"/>
                  <a:pt x="101" y="29"/>
                  <a:pt x="101" y="29"/>
                </a:cubicBezTo>
                <a:lnTo>
                  <a:pt x="101" y="53"/>
                </a:lnTo>
                <a:close/>
                <a:moveTo>
                  <a:pt x="118" y="21"/>
                </a:moveTo>
                <a:cubicBezTo>
                  <a:pt x="123" y="21"/>
                  <a:pt x="129" y="23"/>
                  <a:pt x="133" y="27"/>
                </a:cubicBezTo>
                <a:cubicBezTo>
                  <a:pt x="140" y="34"/>
                  <a:pt x="141" y="45"/>
                  <a:pt x="136" y="53"/>
                </a:cubicBezTo>
                <a:cubicBezTo>
                  <a:pt x="135" y="53"/>
                  <a:pt x="134" y="53"/>
                  <a:pt x="133" y="53"/>
                </a:cubicBezTo>
                <a:cubicBezTo>
                  <a:pt x="107" y="53"/>
                  <a:pt x="107" y="53"/>
                  <a:pt x="107" y="53"/>
                </a:cubicBezTo>
                <a:cubicBezTo>
                  <a:pt x="107" y="27"/>
                  <a:pt x="107" y="27"/>
                  <a:pt x="107" y="27"/>
                </a:cubicBezTo>
                <a:cubicBezTo>
                  <a:pt x="107" y="26"/>
                  <a:pt x="107" y="25"/>
                  <a:pt x="107" y="24"/>
                </a:cubicBezTo>
                <a:cubicBezTo>
                  <a:pt x="110" y="22"/>
                  <a:pt x="114" y="21"/>
                  <a:pt x="118" y="21"/>
                </a:cubicBezTo>
                <a:close/>
                <a:moveTo>
                  <a:pt x="114" y="84"/>
                </a:moveTo>
                <a:cubicBezTo>
                  <a:pt x="132" y="101"/>
                  <a:pt x="132" y="101"/>
                  <a:pt x="132" y="101"/>
                </a:cubicBezTo>
                <a:cubicBezTo>
                  <a:pt x="107" y="101"/>
                  <a:pt x="107" y="101"/>
                  <a:pt x="107" y="101"/>
                </a:cubicBezTo>
                <a:cubicBezTo>
                  <a:pt x="107" y="91"/>
                  <a:pt x="107" y="91"/>
                  <a:pt x="107" y="91"/>
                </a:cubicBezTo>
                <a:lnTo>
                  <a:pt x="114" y="84"/>
                </a:lnTo>
                <a:close/>
                <a:moveTo>
                  <a:pt x="107" y="84"/>
                </a:moveTo>
                <a:cubicBezTo>
                  <a:pt x="107" y="76"/>
                  <a:pt x="107" y="76"/>
                  <a:pt x="107" y="76"/>
                </a:cubicBezTo>
                <a:cubicBezTo>
                  <a:pt x="110" y="80"/>
                  <a:pt x="110" y="80"/>
                  <a:pt x="110" y="80"/>
                </a:cubicBezTo>
                <a:lnTo>
                  <a:pt x="107" y="84"/>
                </a:lnTo>
                <a:close/>
                <a:moveTo>
                  <a:pt x="107" y="69"/>
                </a:moveTo>
                <a:cubicBezTo>
                  <a:pt x="107" y="59"/>
                  <a:pt x="107" y="59"/>
                  <a:pt x="107" y="59"/>
                </a:cubicBezTo>
                <a:cubicBezTo>
                  <a:pt x="132" y="59"/>
                  <a:pt x="132" y="59"/>
                  <a:pt x="132" y="59"/>
                </a:cubicBezTo>
                <a:cubicBezTo>
                  <a:pt x="114" y="76"/>
                  <a:pt x="114" y="76"/>
                  <a:pt x="114" y="76"/>
                </a:cubicBezTo>
                <a:lnTo>
                  <a:pt x="107" y="69"/>
                </a:lnTo>
                <a:close/>
                <a:moveTo>
                  <a:pt x="133" y="133"/>
                </a:moveTo>
                <a:cubicBezTo>
                  <a:pt x="126" y="140"/>
                  <a:pt x="115" y="141"/>
                  <a:pt x="107" y="136"/>
                </a:cubicBezTo>
                <a:cubicBezTo>
                  <a:pt x="107" y="135"/>
                  <a:pt x="107" y="134"/>
                  <a:pt x="107" y="133"/>
                </a:cubicBezTo>
                <a:cubicBezTo>
                  <a:pt x="107" y="107"/>
                  <a:pt x="107" y="107"/>
                  <a:pt x="107" y="107"/>
                </a:cubicBezTo>
                <a:cubicBezTo>
                  <a:pt x="133" y="107"/>
                  <a:pt x="133" y="107"/>
                  <a:pt x="133" y="107"/>
                </a:cubicBezTo>
                <a:cubicBezTo>
                  <a:pt x="134" y="107"/>
                  <a:pt x="135" y="107"/>
                  <a:pt x="136" y="107"/>
                </a:cubicBezTo>
                <a:cubicBezTo>
                  <a:pt x="141" y="115"/>
                  <a:pt x="140" y="126"/>
                  <a:pt x="133" y="133"/>
                </a:cubicBezTo>
                <a:close/>
                <a:moveTo>
                  <a:pt x="138" y="101"/>
                </a:moveTo>
                <a:cubicBezTo>
                  <a:pt x="138" y="100"/>
                  <a:pt x="137" y="99"/>
                  <a:pt x="137" y="99"/>
                </a:cubicBezTo>
                <a:cubicBezTo>
                  <a:pt x="118" y="80"/>
                  <a:pt x="118" y="80"/>
                  <a:pt x="118" y="80"/>
                </a:cubicBezTo>
                <a:cubicBezTo>
                  <a:pt x="137" y="61"/>
                  <a:pt x="137" y="61"/>
                  <a:pt x="137" y="61"/>
                </a:cubicBezTo>
                <a:cubicBezTo>
                  <a:pt x="137" y="61"/>
                  <a:pt x="138" y="60"/>
                  <a:pt x="138" y="59"/>
                </a:cubicBezTo>
                <a:cubicBezTo>
                  <a:pt x="148" y="62"/>
                  <a:pt x="155" y="70"/>
                  <a:pt x="155" y="80"/>
                </a:cubicBezTo>
                <a:cubicBezTo>
                  <a:pt x="155" y="90"/>
                  <a:pt x="148" y="99"/>
                  <a:pt x="138" y="10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23" name="Freeform 1321"/>
          <p:cNvSpPr>
            <a:spLocks noEditPoints="1"/>
          </p:cNvSpPr>
          <p:nvPr/>
        </p:nvSpPr>
        <p:spPr bwMode="auto">
          <a:xfrm>
            <a:off x="4405313" y="4081463"/>
            <a:ext cx="525463" cy="550863"/>
          </a:xfrm>
          <a:custGeom>
            <a:avLst/>
            <a:gdLst>
              <a:gd name="T0" fmla="*/ 143 w 154"/>
              <a:gd name="T1" fmla="*/ 149 h 160"/>
              <a:gd name="T2" fmla="*/ 11 w 154"/>
              <a:gd name="T3" fmla="*/ 53 h 160"/>
              <a:gd name="T4" fmla="*/ 138 w 154"/>
              <a:gd name="T5" fmla="*/ 143 h 160"/>
              <a:gd name="T6" fmla="*/ 62 w 154"/>
              <a:gd name="T7" fmla="*/ 108 h 160"/>
              <a:gd name="T8" fmla="*/ 95 w 154"/>
              <a:gd name="T9" fmla="*/ 137 h 160"/>
              <a:gd name="T10" fmla="*/ 81 w 154"/>
              <a:gd name="T11" fmla="*/ 119 h 160"/>
              <a:gd name="T12" fmla="*/ 138 w 154"/>
              <a:gd name="T13" fmla="*/ 119 h 160"/>
              <a:gd name="T14" fmla="*/ 17 w 154"/>
              <a:gd name="T15" fmla="*/ 59 h 160"/>
              <a:gd name="T16" fmla="*/ 138 w 154"/>
              <a:gd name="T17" fmla="*/ 112 h 160"/>
              <a:gd name="T18" fmla="*/ 107 w 154"/>
              <a:gd name="T19" fmla="*/ 84 h 160"/>
              <a:gd name="T20" fmla="*/ 77 w 154"/>
              <a:gd name="T21" fmla="*/ 115 h 160"/>
              <a:gd name="T22" fmla="*/ 60 w 154"/>
              <a:gd name="T23" fmla="*/ 102 h 160"/>
              <a:gd name="T24" fmla="*/ 17 w 154"/>
              <a:gd name="T25" fmla="*/ 59 h 160"/>
              <a:gd name="T26" fmla="*/ 24 w 154"/>
              <a:gd name="T27" fmla="*/ 83 h 160"/>
              <a:gd name="T28" fmla="*/ 55 w 154"/>
              <a:gd name="T29" fmla="*/ 83 h 160"/>
              <a:gd name="T30" fmla="*/ 39 w 154"/>
              <a:gd name="T31" fmla="*/ 93 h 160"/>
              <a:gd name="T32" fmla="*/ 39 w 154"/>
              <a:gd name="T33" fmla="*/ 73 h 160"/>
              <a:gd name="T34" fmla="*/ 39 w 154"/>
              <a:gd name="T35" fmla="*/ 93 h 160"/>
              <a:gd name="T36" fmla="*/ 89 w 154"/>
              <a:gd name="T37" fmla="*/ 4 h 160"/>
              <a:gd name="T38" fmla="*/ 68 w 154"/>
              <a:gd name="T39" fmla="*/ 4 h 160"/>
              <a:gd name="T40" fmla="*/ 0 w 154"/>
              <a:gd name="T41" fmla="*/ 42 h 160"/>
              <a:gd name="T42" fmla="*/ 154 w 154"/>
              <a:gd name="T43" fmla="*/ 160 h 160"/>
              <a:gd name="T44" fmla="*/ 136 w 154"/>
              <a:gd name="T45" fmla="*/ 42 h 160"/>
              <a:gd name="T46" fmla="*/ 70 w 154"/>
              <a:gd name="T47" fmla="*/ 12 h 160"/>
              <a:gd name="T48" fmla="*/ 72 w 154"/>
              <a:gd name="T49" fmla="*/ 8 h 160"/>
              <a:gd name="T50" fmla="*/ 85 w 154"/>
              <a:gd name="T51" fmla="*/ 8 h 160"/>
              <a:gd name="T52" fmla="*/ 87 w 154"/>
              <a:gd name="T53" fmla="*/ 12 h 160"/>
              <a:gd name="T54" fmla="*/ 87 w 154"/>
              <a:gd name="T55" fmla="*/ 14 h 160"/>
              <a:gd name="T56" fmla="*/ 70 w 154"/>
              <a:gd name="T57" fmla="*/ 14 h 160"/>
              <a:gd name="T58" fmla="*/ 65 w 154"/>
              <a:gd name="T59" fmla="*/ 14 h 160"/>
              <a:gd name="T60" fmla="*/ 79 w 154"/>
              <a:gd name="T61" fmla="*/ 28 h 160"/>
              <a:gd name="T62" fmla="*/ 93 w 154"/>
              <a:gd name="T63" fmla="*/ 14 h 160"/>
              <a:gd name="T64" fmla="*/ 30 w 154"/>
              <a:gd name="T65" fmla="*/ 42 h 160"/>
              <a:gd name="T66" fmla="*/ 149 w 154"/>
              <a:gd name="T67" fmla="*/ 154 h 160"/>
              <a:gd name="T68" fmla="*/ 6 w 154"/>
              <a:gd name="T69" fmla="*/ 48 h 160"/>
              <a:gd name="T70" fmla="*/ 135 w 154"/>
              <a:gd name="T71" fmla="*/ 48 h 160"/>
              <a:gd name="T72" fmla="*/ 149 w 154"/>
              <a:gd name="T73" fmla="*/ 154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54" h="160">
                <a:moveTo>
                  <a:pt x="11" y="149"/>
                </a:moveTo>
                <a:cubicBezTo>
                  <a:pt x="143" y="149"/>
                  <a:pt x="143" y="149"/>
                  <a:pt x="143" y="149"/>
                </a:cubicBezTo>
                <a:cubicBezTo>
                  <a:pt x="143" y="53"/>
                  <a:pt x="143" y="53"/>
                  <a:pt x="143" y="53"/>
                </a:cubicBezTo>
                <a:cubicBezTo>
                  <a:pt x="11" y="53"/>
                  <a:pt x="11" y="53"/>
                  <a:pt x="11" y="53"/>
                </a:cubicBezTo>
                <a:lnTo>
                  <a:pt x="11" y="149"/>
                </a:lnTo>
                <a:close/>
                <a:moveTo>
                  <a:pt x="138" y="143"/>
                </a:moveTo>
                <a:cubicBezTo>
                  <a:pt x="21" y="143"/>
                  <a:pt x="21" y="143"/>
                  <a:pt x="21" y="143"/>
                </a:cubicBezTo>
                <a:cubicBezTo>
                  <a:pt x="62" y="108"/>
                  <a:pt x="62" y="108"/>
                  <a:pt x="62" y="108"/>
                </a:cubicBezTo>
                <a:cubicBezTo>
                  <a:pt x="91" y="137"/>
                  <a:pt x="91" y="137"/>
                  <a:pt x="91" y="137"/>
                </a:cubicBezTo>
                <a:cubicBezTo>
                  <a:pt x="92" y="138"/>
                  <a:pt x="93" y="138"/>
                  <a:pt x="95" y="137"/>
                </a:cubicBezTo>
                <a:cubicBezTo>
                  <a:pt x="96" y="136"/>
                  <a:pt x="96" y="134"/>
                  <a:pt x="95" y="133"/>
                </a:cubicBezTo>
                <a:cubicBezTo>
                  <a:pt x="81" y="119"/>
                  <a:pt x="81" y="119"/>
                  <a:pt x="81" y="119"/>
                </a:cubicBezTo>
                <a:cubicBezTo>
                  <a:pt x="107" y="91"/>
                  <a:pt x="107" y="91"/>
                  <a:pt x="107" y="91"/>
                </a:cubicBezTo>
                <a:cubicBezTo>
                  <a:pt x="138" y="119"/>
                  <a:pt x="138" y="119"/>
                  <a:pt x="138" y="119"/>
                </a:cubicBezTo>
                <a:lnTo>
                  <a:pt x="138" y="143"/>
                </a:lnTo>
                <a:close/>
                <a:moveTo>
                  <a:pt x="17" y="59"/>
                </a:moveTo>
                <a:cubicBezTo>
                  <a:pt x="138" y="59"/>
                  <a:pt x="138" y="59"/>
                  <a:pt x="138" y="59"/>
                </a:cubicBezTo>
                <a:cubicBezTo>
                  <a:pt x="138" y="112"/>
                  <a:pt x="138" y="112"/>
                  <a:pt x="138" y="112"/>
                </a:cubicBezTo>
                <a:cubicBezTo>
                  <a:pt x="109" y="85"/>
                  <a:pt x="109" y="85"/>
                  <a:pt x="109" y="85"/>
                </a:cubicBezTo>
                <a:cubicBezTo>
                  <a:pt x="108" y="84"/>
                  <a:pt x="107" y="84"/>
                  <a:pt x="107" y="84"/>
                </a:cubicBezTo>
                <a:cubicBezTo>
                  <a:pt x="106" y="84"/>
                  <a:pt x="105" y="85"/>
                  <a:pt x="105" y="85"/>
                </a:cubicBezTo>
                <a:cubicBezTo>
                  <a:pt x="77" y="115"/>
                  <a:pt x="77" y="115"/>
                  <a:pt x="77" y="115"/>
                </a:cubicBezTo>
                <a:cubicBezTo>
                  <a:pt x="64" y="102"/>
                  <a:pt x="64" y="102"/>
                  <a:pt x="64" y="102"/>
                </a:cubicBezTo>
                <a:cubicBezTo>
                  <a:pt x="63" y="101"/>
                  <a:pt x="61" y="101"/>
                  <a:pt x="60" y="102"/>
                </a:cubicBezTo>
                <a:cubicBezTo>
                  <a:pt x="17" y="140"/>
                  <a:pt x="17" y="140"/>
                  <a:pt x="17" y="140"/>
                </a:cubicBezTo>
                <a:lnTo>
                  <a:pt x="17" y="59"/>
                </a:lnTo>
                <a:close/>
                <a:moveTo>
                  <a:pt x="39" y="67"/>
                </a:moveTo>
                <a:cubicBezTo>
                  <a:pt x="31" y="67"/>
                  <a:pt x="24" y="74"/>
                  <a:pt x="24" y="83"/>
                </a:cubicBezTo>
                <a:cubicBezTo>
                  <a:pt x="24" y="92"/>
                  <a:pt x="31" y="99"/>
                  <a:pt x="39" y="99"/>
                </a:cubicBezTo>
                <a:cubicBezTo>
                  <a:pt x="48" y="99"/>
                  <a:pt x="55" y="92"/>
                  <a:pt x="55" y="83"/>
                </a:cubicBezTo>
                <a:cubicBezTo>
                  <a:pt x="55" y="74"/>
                  <a:pt x="48" y="67"/>
                  <a:pt x="39" y="67"/>
                </a:cubicBezTo>
                <a:close/>
                <a:moveTo>
                  <a:pt x="39" y="93"/>
                </a:moveTo>
                <a:cubicBezTo>
                  <a:pt x="34" y="93"/>
                  <a:pt x="29" y="89"/>
                  <a:pt x="29" y="83"/>
                </a:cubicBezTo>
                <a:cubicBezTo>
                  <a:pt x="29" y="77"/>
                  <a:pt x="34" y="73"/>
                  <a:pt x="39" y="73"/>
                </a:cubicBezTo>
                <a:cubicBezTo>
                  <a:pt x="45" y="73"/>
                  <a:pt x="49" y="77"/>
                  <a:pt x="49" y="83"/>
                </a:cubicBezTo>
                <a:cubicBezTo>
                  <a:pt x="49" y="89"/>
                  <a:pt x="45" y="93"/>
                  <a:pt x="39" y="93"/>
                </a:cubicBezTo>
                <a:close/>
                <a:moveTo>
                  <a:pt x="136" y="42"/>
                </a:moveTo>
                <a:cubicBezTo>
                  <a:pt x="131" y="38"/>
                  <a:pt x="104" y="14"/>
                  <a:pt x="89" y="4"/>
                </a:cubicBezTo>
                <a:cubicBezTo>
                  <a:pt x="86" y="2"/>
                  <a:pt x="83" y="0"/>
                  <a:pt x="79" y="0"/>
                </a:cubicBezTo>
                <a:cubicBezTo>
                  <a:pt x="75" y="0"/>
                  <a:pt x="71" y="2"/>
                  <a:pt x="68" y="4"/>
                </a:cubicBezTo>
                <a:cubicBezTo>
                  <a:pt x="53" y="14"/>
                  <a:pt x="26" y="38"/>
                  <a:pt x="21" y="42"/>
                </a:cubicBezTo>
                <a:cubicBezTo>
                  <a:pt x="0" y="42"/>
                  <a:pt x="0" y="42"/>
                  <a:pt x="0" y="42"/>
                </a:cubicBezTo>
                <a:cubicBezTo>
                  <a:pt x="0" y="160"/>
                  <a:pt x="0" y="160"/>
                  <a:pt x="0" y="160"/>
                </a:cubicBezTo>
                <a:cubicBezTo>
                  <a:pt x="154" y="160"/>
                  <a:pt x="154" y="160"/>
                  <a:pt x="154" y="160"/>
                </a:cubicBezTo>
                <a:cubicBezTo>
                  <a:pt x="154" y="42"/>
                  <a:pt x="154" y="42"/>
                  <a:pt x="154" y="42"/>
                </a:cubicBezTo>
                <a:lnTo>
                  <a:pt x="136" y="42"/>
                </a:lnTo>
                <a:close/>
                <a:moveTo>
                  <a:pt x="70" y="12"/>
                </a:moveTo>
                <a:cubicBezTo>
                  <a:pt x="70" y="12"/>
                  <a:pt x="70" y="12"/>
                  <a:pt x="70" y="12"/>
                </a:cubicBezTo>
                <a:cubicBezTo>
                  <a:pt x="71" y="10"/>
                  <a:pt x="72" y="9"/>
                  <a:pt x="72" y="8"/>
                </a:cubicBezTo>
                <a:cubicBezTo>
                  <a:pt x="72" y="8"/>
                  <a:pt x="72" y="8"/>
                  <a:pt x="72" y="8"/>
                </a:cubicBezTo>
                <a:cubicBezTo>
                  <a:pt x="74" y="7"/>
                  <a:pt x="76" y="6"/>
                  <a:pt x="79" y="6"/>
                </a:cubicBezTo>
                <a:cubicBezTo>
                  <a:pt x="81" y="6"/>
                  <a:pt x="83" y="7"/>
                  <a:pt x="85" y="8"/>
                </a:cubicBezTo>
                <a:cubicBezTo>
                  <a:pt x="85" y="8"/>
                  <a:pt x="85" y="8"/>
                  <a:pt x="85" y="8"/>
                </a:cubicBezTo>
                <a:cubicBezTo>
                  <a:pt x="86" y="9"/>
                  <a:pt x="86" y="10"/>
                  <a:pt x="87" y="12"/>
                </a:cubicBezTo>
                <a:cubicBezTo>
                  <a:pt x="87" y="12"/>
                  <a:pt x="87" y="12"/>
                  <a:pt x="87" y="12"/>
                </a:cubicBezTo>
                <a:cubicBezTo>
                  <a:pt x="87" y="13"/>
                  <a:pt x="87" y="13"/>
                  <a:pt x="87" y="14"/>
                </a:cubicBezTo>
                <a:cubicBezTo>
                  <a:pt x="87" y="19"/>
                  <a:pt x="83" y="22"/>
                  <a:pt x="79" y="22"/>
                </a:cubicBezTo>
                <a:cubicBezTo>
                  <a:pt x="74" y="22"/>
                  <a:pt x="70" y="19"/>
                  <a:pt x="70" y="14"/>
                </a:cubicBezTo>
                <a:cubicBezTo>
                  <a:pt x="70" y="13"/>
                  <a:pt x="70" y="13"/>
                  <a:pt x="70" y="12"/>
                </a:cubicBezTo>
                <a:close/>
                <a:moveTo>
                  <a:pt x="65" y="14"/>
                </a:moveTo>
                <a:cubicBezTo>
                  <a:pt x="65" y="14"/>
                  <a:pt x="65" y="14"/>
                  <a:pt x="65" y="14"/>
                </a:cubicBezTo>
                <a:cubicBezTo>
                  <a:pt x="65" y="22"/>
                  <a:pt x="71" y="28"/>
                  <a:pt x="79" y="28"/>
                </a:cubicBezTo>
                <a:cubicBezTo>
                  <a:pt x="86" y="28"/>
                  <a:pt x="93" y="22"/>
                  <a:pt x="93" y="14"/>
                </a:cubicBezTo>
                <a:cubicBezTo>
                  <a:pt x="93" y="14"/>
                  <a:pt x="93" y="14"/>
                  <a:pt x="93" y="14"/>
                </a:cubicBezTo>
                <a:cubicBezTo>
                  <a:pt x="104" y="22"/>
                  <a:pt x="119" y="35"/>
                  <a:pt x="127" y="42"/>
                </a:cubicBezTo>
                <a:cubicBezTo>
                  <a:pt x="30" y="42"/>
                  <a:pt x="30" y="42"/>
                  <a:pt x="30" y="42"/>
                </a:cubicBezTo>
                <a:cubicBezTo>
                  <a:pt x="38" y="35"/>
                  <a:pt x="53" y="22"/>
                  <a:pt x="65" y="14"/>
                </a:cubicBezTo>
                <a:close/>
                <a:moveTo>
                  <a:pt x="149" y="154"/>
                </a:moveTo>
                <a:cubicBezTo>
                  <a:pt x="6" y="154"/>
                  <a:pt x="6" y="154"/>
                  <a:pt x="6" y="154"/>
                </a:cubicBezTo>
                <a:cubicBezTo>
                  <a:pt x="6" y="48"/>
                  <a:pt x="6" y="48"/>
                  <a:pt x="6" y="48"/>
                </a:cubicBezTo>
                <a:cubicBezTo>
                  <a:pt x="22" y="48"/>
                  <a:pt x="22" y="48"/>
                  <a:pt x="22" y="48"/>
                </a:cubicBezTo>
                <a:cubicBezTo>
                  <a:pt x="135" y="48"/>
                  <a:pt x="135" y="48"/>
                  <a:pt x="135" y="48"/>
                </a:cubicBezTo>
                <a:cubicBezTo>
                  <a:pt x="149" y="48"/>
                  <a:pt x="149" y="48"/>
                  <a:pt x="149" y="48"/>
                </a:cubicBezTo>
                <a:lnTo>
                  <a:pt x="149" y="15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24" name="Freeform 1322"/>
          <p:cNvSpPr>
            <a:spLocks noEditPoints="1"/>
          </p:cNvSpPr>
          <p:nvPr/>
        </p:nvSpPr>
        <p:spPr bwMode="auto">
          <a:xfrm>
            <a:off x="4405313" y="4700588"/>
            <a:ext cx="525463" cy="550863"/>
          </a:xfrm>
          <a:custGeom>
            <a:avLst/>
            <a:gdLst>
              <a:gd name="T0" fmla="*/ 40 w 154"/>
              <a:gd name="T1" fmla="*/ 74 h 160"/>
              <a:gd name="T2" fmla="*/ 57 w 154"/>
              <a:gd name="T3" fmla="*/ 57 h 160"/>
              <a:gd name="T4" fmla="*/ 40 w 154"/>
              <a:gd name="T5" fmla="*/ 40 h 160"/>
              <a:gd name="T6" fmla="*/ 23 w 154"/>
              <a:gd name="T7" fmla="*/ 57 h 160"/>
              <a:gd name="T8" fmla="*/ 40 w 154"/>
              <a:gd name="T9" fmla="*/ 74 h 160"/>
              <a:gd name="T10" fmla="*/ 40 w 154"/>
              <a:gd name="T11" fmla="*/ 46 h 160"/>
              <a:gd name="T12" fmla="*/ 51 w 154"/>
              <a:gd name="T13" fmla="*/ 57 h 160"/>
              <a:gd name="T14" fmla="*/ 40 w 154"/>
              <a:gd name="T15" fmla="*/ 68 h 160"/>
              <a:gd name="T16" fmla="*/ 29 w 154"/>
              <a:gd name="T17" fmla="*/ 57 h 160"/>
              <a:gd name="T18" fmla="*/ 40 w 154"/>
              <a:gd name="T19" fmla="*/ 46 h 160"/>
              <a:gd name="T20" fmla="*/ 0 w 154"/>
              <a:gd name="T21" fmla="*/ 0 h 160"/>
              <a:gd name="T22" fmla="*/ 0 w 154"/>
              <a:gd name="T23" fmla="*/ 123 h 160"/>
              <a:gd name="T24" fmla="*/ 0 w 154"/>
              <a:gd name="T25" fmla="*/ 160 h 160"/>
              <a:gd name="T26" fmla="*/ 154 w 154"/>
              <a:gd name="T27" fmla="*/ 160 h 160"/>
              <a:gd name="T28" fmla="*/ 154 w 154"/>
              <a:gd name="T29" fmla="*/ 123 h 160"/>
              <a:gd name="T30" fmla="*/ 154 w 154"/>
              <a:gd name="T31" fmla="*/ 0 h 160"/>
              <a:gd name="T32" fmla="*/ 0 w 154"/>
              <a:gd name="T33" fmla="*/ 0 h 160"/>
              <a:gd name="T34" fmla="*/ 6 w 154"/>
              <a:gd name="T35" fmla="*/ 6 h 160"/>
              <a:gd name="T36" fmla="*/ 148 w 154"/>
              <a:gd name="T37" fmla="*/ 6 h 160"/>
              <a:gd name="T38" fmla="*/ 148 w 154"/>
              <a:gd name="T39" fmla="*/ 88 h 160"/>
              <a:gd name="T40" fmla="*/ 116 w 154"/>
              <a:gd name="T41" fmla="*/ 59 h 160"/>
              <a:gd name="T42" fmla="*/ 114 w 154"/>
              <a:gd name="T43" fmla="*/ 58 h 160"/>
              <a:gd name="T44" fmla="*/ 112 w 154"/>
              <a:gd name="T45" fmla="*/ 59 h 160"/>
              <a:gd name="T46" fmla="*/ 81 w 154"/>
              <a:gd name="T47" fmla="*/ 92 h 160"/>
              <a:gd name="T48" fmla="*/ 67 w 154"/>
              <a:gd name="T49" fmla="*/ 78 h 160"/>
              <a:gd name="T50" fmla="*/ 63 w 154"/>
              <a:gd name="T51" fmla="*/ 78 h 160"/>
              <a:gd name="T52" fmla="*/ 11 w 154"/>
              <a:gd name="T53" fmla="*/ 123 h 160"/>
              <a:gd name="T54" fmla="*/ 6 w 154"/>
              <a:gd name="T55" fmla="*/ 123 h 160"/>
              <a:gd name="T56" fmla="*/ 6 w 154"/>
              <a:gd name="T57" fmla="*/ 6 h 160"/>
              <a:gd name="T58" fmla="*/ 148 w 154"/>
              <a:gd name="T59" fmla="*/ 154 h 160"/>
              <a:gd name="T60" fmla="*/ 6 w 154"/>
              <a:gd name="T61" fmla="*/ 154 h 160"/>
              <a:gd name="T62" fmla="*/ 6 w 154"/>
              <a:gd name="T63" fmla="*/ 129 h 160"/>
              <a:gd name="T64" fmla="*/ 148 w 154"/>
              <a:gd name="T65" fmla="*/ 129 h 160"/>
              <a:gd name="T66" fmla="*/ 148 w 154"/>
              <a:gd name="T67" fmla="*/ 154 h 160"/>
              <a:gd name="T68" fmla="*/ 20 w 154"/>
              <a:gd name="T69" fmla="*/ 123 h 160"/>
              <a:gd name="T70" fmla="*/ 65 w 154"/>
              <a:gd name="T71" fmla="*/ 84 h 160"/>
              <a:gd name="T72" fmla="*/ 96 w 154"/>
              <a:gd name="T73" fmla="*/ 116 h 160"/>
              <a:gd name="T74" fmla="*/ 101 w 154"/>
              <a:gd name="T75" fmla="*/ 116 h 160"/>
              <a:gd name="T76" fmla="*/ 101 w 154"/>
              <a:gd name="T77" fmla="*/ 112 h 160"/>
              <a:gd name="T78" fmla="*/ 86 w 154"/>
              <a:gd name="T79" fmla="*/ 97 h 160"/>
              <a:gd name="T80" fmla="*/ 114 w 154"/>
              <a:gd name="T81" fmla="*/ 66 h 160"/>
              <a:gd name="T82" fmla="*/ 148 w 154"/>
              <a:gd name="T83" fmla="*/ 97 h 160"/>
              <a:gd name="T84" fmla="*/ 148 w 154"/>
              <a:gd name="T85" fmla="*/ 123 h 160"/>
              <a:gd name="T86" fmla="*/ 20 w 154"/>
              <a:gd name="T87" fmla="*/ 123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54" h="160">
                <a:moveTo>
                  <a:pt x="40" y="74"/>
                </a:moveTo>
                <a:cubicBezTo>
                  <a:pt x="49" y="74"/>
                  <a:pt x="57" y="67"/>
                  <a:pt x="57" y="57"/>
                </a:cubicBezTo>
                <a:cubicBezTo>
                  <a:pt x="57" y="48"/>
                  <a:pt x="49" y="40"/>
                  <a:pt x="40" y="40"/>
                </a:cubicBezTo>
                <a:cubicBezTo>
                  <a:pt x="31" y="40"/>
                  <a:pt x="23" y="48"/>
                  <a:pt x="23" y="57"/>
                </a:cubicBezTo>
                <a:cubicBezTo>
                  <a:pt x="23" y="67"/>
                  <a:pt x="31" y="74"/>
                  <a:pt x="40" y="74"/>
                </a:cubicBezTo>
                <a:close/>
                <a:moveTo>
                  <a:pt x="40" y="46"/>
                </a:moveTo>
                <a:cubicBezTo>
                  <a:pt x="46" y="46"/>
                  <a:pt x="51" y="51"/>
                  <a:pt x="51" y="57"/>
                </a:cubicBezTo>
                <a:cubicBezTo>
                  <a:pt x="51" y="63"/>
                  <a:pt x="46" y="68"/>
                  <a:pt x="40" y="68"/>
                </a:cubicBezTo>
                <a:cubicBezTo>
                  <a:pt x="34" y="68"/>
                  <a:pt x="29" y="63"/>
                  <a:pt x="29" y="57"/>
                </a:cubicBezTo>
                <a:cubicBezTo>
                  <a:pt x="29" y="51"/>
                  <a:pt x="34" y="46"/>
                  <a:pt x="40" y="46"/>
                </a:cubicBezTo>
                <a:close/>
                <a:moveTo>
                  <a:pt x="0" y="0"/>
                </a:moveTo>
                <a:cubicBezTo>
                  <a:pt x="0" y="123"/>
                  <a:pt x="0" y="123"/>
                  <a:pt x="0" y="123"/>
                </a:cubicBezTo>
                <a:cubicBezTo>
                  <a:pt x="0" y="160"/>
                  <a:pt x="0" y="160"/>
                  <a:pt x="0" y="160"/>
                </a:cubicBezTo>
                <a:cubicBezTo>
                  <a:pt x="154" y="160"/>
                  <a:pt x="154" y="160"/>
                  <a:pt x="154" y="160"/>
                </a:cubicBezTo>
                <a:cubicBezTo>
                  <a:pt x="154" y="123"/>
                  <a:pt x="154" y="123"/>
                  <a:pt x="154" y="123"/>
                </a:cubicBezTo>
                <a:cubicBezTo>
                  <a:pt x="154" y="0"/>
                  <a:pt x="154" y="0"/>
                  <a:pt x="154" y="0"/>
                </a:cubicBezTo>
                <a:lnTo>
                  <a:pt x="0" y="0"/>
                </a:lnTo>
                <a:close/>
                <a:moveTo>
                  <a:pt x="6" y="6"/>
                </a:moveTo>
                <a:cubicBezTo>
                  <a:pt x="148" y="6"/>
                  <a:pt x="148" y="6"/>
                  <a:pt x="148" y="6"/>
                </a:cubicBezTo>
                <a:cubicBezTo>
                  <a:pt x="148" y="88"/>
                  <a:pt x="148" y="88"/>
                  <a:pt x="148" y="88"/>
                </a:cubicBezTo>
                <a:cubicBezTo>
                  <a:pt x="116" y="59"/>
                  <a:pt x="116" y="59"/>
                  <a:pt x="116" y="59"/>
                </a:cubicBezTo>
                <a:cubicBezTo>
                  <a:pt x="115" y="59"/>
                  <a:pt x="115" y="58"/>
                  <a:pt x="114" y="58"/>
                </a:cubicBezTo>
                <a:cubicBezTo>
                  <a:pt x="113" y="59"/>
                  <a:pt x="112" y="59"/>
                  <a:pt x="112" y="59"/>
                </a:cubicBezTo>
                <a:cubicBezTo>
                  <a:pt x="81" y="92"/>
                  <a:pt x="81" y="92"/>
                  <a:pt x="81" y="92"/>
                </a:cubicBezTo>
                <a:cubicBezTo>
                  <a:pt x="67" y="78"/>
                  <a:pt x="67" y="78"/>
                  <a:pt x="67" y="78"/>
                </a:cubicBezTo>
                <a:cubicBezTo>
                  <a:pt x="66" y="77"/>
                  <a:pt x="64" y="77"/>
                  <a:pt x="63" y="78"/>
                </a:cubicBezTo>
                <a:cubicBezTo>
                  <a:pt x="11" y="123"/>
                  <a:pt x="11" y="123"/>
                  <a:pt x="11" y="123"/>
                </a:cubicBezTo>
                <a:cubicBezTo>
                  <a:pt x="6" y="123"/>
                  <a:pt x="6" y="123"/>
                  <a:pt x="6" y="123"/>
                </a:cubicBezTo>
                <a:lnTo>
                  <a:pt x="6" y="6"/>
                </a:lnTo>
                <a:close/>
                <a:moveTo>
                  <a:pt x="148" y="154"/>
                </a:moveTo>
                <a:cubicBezTo>
                  <a:pt x="6" y="154"/>
                  <a:pt x="6" y="154"/>
                  <a:pt x="6" y="154"/>
                </a:cubicBezTo>
                <a:cubicBezTo>
                  <a:pt x="6" y="129"/>
                  <a:pt x="6" y="129"/>
                  <a:pt x="6" y="129"/>
                </a:cubicBezTo>
                <a:cubicBezTo>
                  <a:pt x="148" y="129"/>
                  <a:pt x="148" y="129"/>
                  <a:pt x="148" y="129"/>
                </a:cubicBezTo>
                <a:lnTo>
                  <a:pt x="148" y="154"/>
                </a:lnTo>
                <a:close/>
                <a:moveTo>
                  <a:pt x="20" y="123"/>
                </a:moveTo>
                <a:cubicBezTo>
                  <a:pt x="65" y="84"/>
                  <a:pt x="65" y="84"/>
                  <a:pt x="65" y="84"/>
                </a:cubicBezTo>
                <a:cubicBezTo>
                  <a:pt x="96" y="116"/>
                  <a:pt x="96" y="116"/>
                  <a:pt x="96" y="116"/>
                </a:cubicBezTo>
                <a:cubicBezTo>
                  <a:pt x="97" y="117"/>
                  <a:pt x="99" y="117"/>
                  <a:pt x="101" y="116"/>
                </a:cubicBezTo>
                <a:cubicBezTo>
                  <a:pt x="102" y="115"/>
                  <a:pt x="102" y="113"/>
                  <a:pt x="101" y="112"/>
                </a:cubicBezTo>
                <a:cubicBezTo>
                  <a:pt x="86" y="97"/>
                  <a:pt x="86" y="97"/>
                  <a:pt x="86" y="97"/>
                </a:cubicBezTo>
                <a:cubicBezTo>
                  <a:pt x="114" y="66"/>
                  <a:pt x="114" y="66"/>
                  <a:pt x="114" y="66"/>
                </a:cubicBezTo>
                <a:cubicBezTo>
                  <a:pt x="148" y="97"/>
                  <a:pt x="148" y="97"/>
                  <a:pt x="148" y="97"/>
                </a:cubicBezTo>
                <a:cubicBezTo>
                  <a:pt x="148" y="123"/>
                  <a:pt x="148" y="123"/>
                  <a:pt x="148" y="123"/>
                </a:cubicBezTo>
                <a:lnTo>
                  <a:pt x="20" y="12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25" name="Freeform 1323"/>
          <p:cNvSpPr>
            <a:spLocks noEditPoints="1"/>
          </p:cNvSpPr>
          <p:nvPr/>
        </p:nvSpPr>
        <p:spPr bwMode="auto">
          <a:xfrm>
            <a:off x="4391025" y="5375275"/>
            <a:ext cx="546100" cy="436563"/>
          </a:xfrm>
          <a:custGeom>
            <a:avLst/>
            <a:gdLst>
              <a:gd name="T0" fmla="*/ 157 w 160"/>
              <a:gd name="T1" fmla="*/ 0 h 127"/>
              <a:gd name="T2" fmla="*/ 3 w 160"/>
              <a:gd name="T3" fmla="*/ 0 h 127"/>
              <a:gd name="T4" fmla="*/ 0 w 160"/>
              <a:gd name="T5" fmla="*/ 3 h 127"/>
              <a:gd name="T6" fmla="*/ 0 w 160"/>
              <a:gd name="T7" fmla="*/ 124 h 127"/>
              <a:gd name="T8" fmla="*/ 3 w 160"/>
              <a:gd name="T9" fmla="*/ 127 h 127"/>
              <a:gd name="T10" fmla="*/ 157 w 160"/>
              <a:gd name="T11" fmla="*/ 127 h 127"/>
              <a:gd name="T12" fmla="*/ 160 w 160"/>
              <a:gd name="T13" fmla="*/ 124 h 127"/>
              <a:gd name="T14" fmla="*/ 160 w 160"/>
              <a:gd name="T15" fmla="*/ 3 h 127"/>
              <a:gd name="T16" fmla="*/ 157 w 160"/>
              <a:gd name="T17" fmla="*/ 0 h 127"/>
              <a:gd name="T18" fmla="*/ 154 w 160"/>
              <a:gd name="T19" fmla="*/ 121 h 127"/>
              <a:gd name="T20" fmla="*/ 6 w 160"/>
              <a:gd name="T21" fmla="*/ 121 h 127"/>
              <a:gd name="T22" fmla="*/ 6 w 160"/>
              <a:gd name="T23" fmla="*/ 6 h 127"/>
              <a:gd name="T24" fmla="*/ 154 w 160"/>
              <a:gd name="T25" fmla="*/ 6 h 127"/>
              <a:gd name="T26" fmla="*/ 154 w 160"/>
              <a:gd name="T27" fmla="*/ 121 h 127"/>
              <a:gd name="T28" fmla="*/ 44 w 160"/>
              <a:gd name="T29" fmla="*/ 61 h 127"/>
              <a:gd name="T30" fmla="*/ 60 w 160"/>
              <a:gd name="T31" fmla="*/ 46 h 127"/>
              <a:gd name="T32" fmla="*/ 44 w 160"/>
              <a:gd name="T33" fmla="*/ 30 h 127"/>
              <a:gd name="T34" fmla="*/ 29 w 160"/>
              <a:gd name="T35" fmla="*/ 46 h 127"/>
              <a:gd name="T36" fmla="*/ 44 w 160"/>
              <a:gd name="T37" fmla="*/ 61 h 127"/>
              <a:gd name="T38" fmla="*/ 44 w 160"/>
              <a:gd name="T39" fmla="*/ 36 h 127"/>
              <a:gd name="T40" fmla="*/ 54 w 160"/>
              <a:gd name="T41" fmla="*/ 46 h 127"/>
              <a:gd name="T42" fmla="*/ 44 w 160"/>
              <a:gd name="T43" fmla="*/ 56 h 127"/>
              <a:gd name="T44" fmla="*/ 34 w 160"/>
              <a:gd name="T45" fmla="*/ 46 h 127"/>
              <a:gd name="T46" fmla="*/ 44 w 160"/>
              <a:gd name="T47" fmla="*/ 36 h 127"/>
              <a:gd name="T48" fmla="*/ 17 w 160"/>
              <a:gd name="T49" fmla="*/ 109 h 127"/>
              <a:gd name="T50" fmla="*/ 17 w 160"/>
              <a:gd name="T51" fmla="*/ 106 h 127"/>
              <a:gd name="T52" fmla="*/ 64 w 160"/>
              <a:gd name="T53" fmla="*/ 64 h 127"/>
              <a:gd name="T54" fmla="*/ 68 w 160"/>
              <a:gd name="T55" fmla="*/ 64 h 127"/>
              <a:gd name="T56" fmla="*/ 81 w 160"/>
              <a:gd name="T57" fmla="*/ 77 h 127"/>
              <a:gd name="T58" fmla="*/ 108 w 160"/>
              <a:gd name="T59" fmla="*/ 48 h 127"/>
              <a:gd name="T60" fmla="*/ 110 w 160"/>
              <a:gd name="T61" fmla="*/ 47 h 127"/>
              <a:gd name="T62" fmla="*/ 112 w 160"/>
              <a:gd name="T63" fmla="*/ 48 h 127"/>
              <a:gd name="T64" fmla="*/ 145 w 160"/>
              <a:gd name="T65" fmla="*/ 78 h 127"/>
              <a:gd name="T66" fmla="*/ 145 w 160"/>
              <a:gd name="T67" fmla="*/ 82 h 127"/>
              <a:gd name="T68" fmla="*/ 142 w 160"/>
              <a:gd name="T69" fmla="*/ 82 h 127"/>
              <a:gd name="T70" fmla="*/ 111 w 160"/>
              <a:gd name="T71" fmla="*/ 54 h 127"/>
              <a:gd name="T72" fmla="*/ 85 w 160"/>
              <a:gd name="T73" fmla="*/ 81 h 127"/>
              <a:gd name="T74" fmla="*/ 98 w 160"/>
              <a:gd name="T75" fmla="*/ 95 h 127"/>
              <a:gd name="T76" fmla="*/ 98 w 160"/>
              <a:gd name="T77" fmla="*/ 98 h 127"/>
              <a:gd name="T78" fmla="*/ 95 w 160"/>
              <a:gd name="T79" fmla="*/ 98 h 127"/>
              <a:gd name="T80" fmla="*/ 66 w 160"/>
              <a:gd name="T81" fmla="*/ 70 h 127"/>
              <a:gd name="T82" fmla="*/ 21 w 160"/>
              <a:gd name="T83" fmla="*/ 110 h 127"/>
              <a:gd name="T84" fmla="*/ 19 w 160"/>
              <a:gd name="T85" fmla="*/ 110 h 127"/>
              <a:gd name="T86" fmla="*/ 17 w 160"/>
              <a:gd name="T87" fmla="*/ 109 h 1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60" h="127">
                <a:moveTo>
                  <a:pt x="157" y="0"/>
                </a:moveTo>
                <a:cubicBezTo>
                  <a:pt x="3" y="0"/>
                  <a:pt x="3" y="0"/>
                  <a:pt x="3" y="0"/>
                </a:cubicBezTo>
                <a:cubicBezTo>
                  <a:pt x="1" y="0"/>
                  <a:pt x="0" y="1"/>
                  <a:pt x="0" y="3"/>
                </a:cubicBezTo>
                <a:cubicBezTo>
                  <a:pt x="0" y="124"/>
                  <a:pt x="0" y="124"/>
                  <a:pt x="0" y="124"/>
                </a:cubicBezTo>
                <a:cubicBezTo>
                  <a:pt x="0" y="126"/>
                  <a:pt x="1" y="127"/>
                  <a:pt x="3" y="127"/>
                </a:cubicBezTo>
                <a:cubicBezTo>
                  <a:pt x="157" y="127"/>
                  <a:pt x="157" y="127"/>
                  <a:pt x="157" y="127"/>
                </a:cubicBezTo>
                <a:cubicBezTo>
                  <a:pt x="159" y="127"/>
                  <a:pt x="160" y="126"/>
                  <a:pt x="160" y="124"/>
                </a:cubicBezTo>
                <a:cubicBezTo>
                  <a:pt x="160" y="3"/>
                  <a:pt x="160" y="3"/>
                  <a:pt x="160" y="3"/>
                </a:cubicBezTo>
                <a:cubicBezTo>
                  <a:pt x="160" y="1"/>
                  <a:pt x="159" y="0"/>
                  <a:pt x="157" y="0"/>
                </a:cubicBezTo>
                <a:close/>
                <a:moveTo>
                  <a:pt x="154" y="121"/>
                </a:moveTo>
                <a:cubicBezTo>
                  <a:pt x="6" y="121"/>
                  <a:pt x="6" y="121"/>
                  <a:pt x="6" y="121"/>
                </a:cubicBezTo>
                <a:cubicBezTo>
                  <a:pt x="6" y="6"/>
                  <a:pt x="6" y="6"/>
                  <a:pt x="6" y="6"/>
                </a:cubicBezTo>
                <a:cubicBezTo>
                  <a:pt x="154" y="6"/>
                  <a:pt x="154" y="6"/>
                  <a:pt x="154" y="6"/>
                </a:cubicBezTo>
                <a:lnTo>
                  <a:pt x="154" y="121"/>
                </a:lnTo>
                <a:close/>
                <a:moveTo>
                  <a:pt x="44" y="61"/>
                </a:moveTo>
                <a:cubicBezTo>
                  <a:pt x="53" y="61"/>
                  <a:pt x="60" y="54"/>
                  <a:pt x="60" y="46"/>
                </a:cubicBezTo>
                <a:cubicBezTo>
                  <a:pt x="60" y="37"/>
                  <a:pt x="53" y="30"/>
                  <a:pt x="44" y="30"/>
                </a:cubicBezTo>
                <a:cubicBezTo>
                  <a:pt x="36" y="30"/>
                  <a:pt x="29" y="37"/>
                  <a:pt x="29" y="46"/>
                </a:cubicBezTo>
                <a:cubicBezTo>
                  <a:pt x="29" y="54"/>
                  <a:pt x="36" y="61"/>
                  <a:pt x="44" y="61"/>
                </a:cubicBezTo>
                <a:close/>
                <a:moveTo>
                  <a:pt x="44" y="36"/>
                </a:moveTo>
                <a:cubicBezTo>
                  <a:pt x="50" y="36"/>
                  <a:pt x="54" y="40"/>
                  <a:pt x="54" y="46"/>
                </a:cubicBezTo>
                <a:cubicBezTo>
                  <a:pt x="54" y="51"/>
                  <a:pt x="50" y="56"/>
                  <a:pt x="44" y="56"/>
                </a:cubicBezTo>
                <a:cubicBezTo>
                  <a:pt x="39" y="56"/>
                  <a:pt x="34" y="51"/>
                  <a:pt x="34" y="46"/>
                </a:cubicBezTo>
                <a:cubicBezTo>
                  <a:pt x="34" y="40"/>
                  <a:pt x="39" y="36"/>
                  <a:pt x="44" y="36"/>
                </a:cubicBezTo>
                <a:close/>
                <a:moveTo>
                  <a:pt x="17" y="109"/>
                </a:moveTo>
                <a:cubicBezTo>
                  <a:pt x="16" y="108"/>
                  <a:pt x="16" y="107"/>
                  <a:pt x="17" y="106"/>
                </a:cubicBezTo>
                <a:cubicBezTo>
                  <a:pt x="64" y="64"/>
                  <a:pt x="64" y="64"/>
                  <a:pt x="64" y="64"/>
                </a:cubicBezTo>
                <a:cubicBezTo>
                  <a:pt x="66" y="63"/>
                  <a:pt x="67" y="63"/>
                  <a:pt x="68" y="64"/>
                </a:cubicBezTo>
                <a:cubicBezTo>
                  <a:pt x="81" y="77"/>
                  <a:pt x="81" y="77"/>
                  <a:pt x="81" y="77"/>
                </a:cubicBezTo>
                <a:cubicBezTo>
                  <a:pt x="108" y="48"/>
                  <a:pt x="108" y="48"/>
                  <a:pt x="108" y="48"/>
                </a:cubicBezTo>
                <a:cubicBezTo>
                  <a:pt x="109" y="47"/>
                  <a:pt x="109" y="47"/>
                  <a:pt x="110" y="47"/>
                </a:cubicBezTo>
                <a:cubicBezTo>
                  <a:pt x="111" y="47"/>
                  <a:pt x="112" y="47"/>
                  <a:pt x="112" y="48"/>
                </a:cubicBezTo>
                <a:cubicBezTo>
                  <a:pt x="145" y="78"/>
                  <a:pt x="145" y="78"/>
                  <a:pt x="145" y="78"/>
                </a:cubicBezTo>
                <a:cubicBezTo>
                  <a:pt x="146" y="79"/>
                  <a:pt x="147" y="81"/>
                  <a:pt x="145" y="82"/>
                </a:cubicBezTo>
                <a:cubicBezTo>
                  <a:pt x="144" y="83"/>
                  <a:pt x="143" y="83"/>
                  <a:pt x="142" y="82"/>
                </a:cubicBezTo>
                <a:cubicBezTo>
                  <a:pt x="111" y="54"/>
                  <a:pt x="111" y="54"/>
                  <a:pt x="111" y="54"/>
                </a:cubicBezTo>
                <a:cubicBezTo>
                  <a:pt x="85" y="81"/>
                  <a:pt x="85" y="81"/>
                  <a:pt x="85" y="81"/>
                </a:cubicBezTo>
                <a:cubicBezTo>
                  <a:pt x="98" y="95"/>
                  <a:pt x="98" y="95"/>
                  <a:pt x="98" y="95"/>
                </a:cubicBezTo>
                <a:cubicBezTo>
                  <a:pt x="100" y="96"/>
                  <a:pt x="100" y="97"/>
                  <a:pt x="98" y="98"/>
                </a:cubicBezTo>
                <a:cubicBezTo>
                  <a:pt x="97" y="100"/>
                  <a:pt x="96" y="100"/>
                  <a:pt x="95" y="98"/>
                </a:cubicBezTo>
                <a:cubicBezTo>
                  <a:pt x="66" y="70"/>
                  <a:pt x="66" y="70"/>
                  <a:pt x="66" y="70"/>
                </a:cubicBezTo>
                <a:cubicBezTo>
                  <a:pt x="21" y="110"/>
                  <a:pt x="21" y="110"/>
                  <a:pt x="21" y="110"/>
                </a:cubicBezTo>
                <a:cubicBezTo>
                  <a:pt x="21" y="110"/>
                  <a:pt x="20" y="110"/>
                  <a:pt x="19" y="110"/>
                </a:cubicBezTo>
                <a:cubicBezTo>
                  <a:pt x="19" y="110"/>
                  <a:pt x="18" y="110"/>
                  <a:pt x="17" y="10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26" name="Freeform 1324"/>
          <p:cNvSpPr>
            <a:spLocks noEditPoints="1"/>
          </p:cNvSpPr>
          <p:nvPr/>
        </p:nvSpPr>
        <p:spPr bwMode="auto">
          <a:xfrm>
            <a:off x="4527550" y="5938838"/>
            <a:ext cx="276225" cy="550863"/>
          </a:xfrm>
          <a:custGeom>
            <a:avLst/>
            <a:gdLst>
              <a:gd name="T0" fmla="*/ 81 w 81"/>
              <a:gd name="T1" fmla="*/ 41 h 160"/>
              <a:gd name="T2" fmla="*/ 41 w 81"/>
              <a:gd name="T3" fmla="*/ 0 h 160"/>
              <a:gd name="T4" fmla="*/ 0 w 81"/>
              <a:gd name="T5" fmla="*/ 41 h 160"/>
              <a:gd name="T6" fmla="*/ 38 w 81"/>
              <a:gd name="T7" fmla="*/ 81 h 160"/>
              <a:gd name="T8" fmla="*/ 38 w 81"/>
              <a:gd name="T9" fmla="*/ 157 h 160"/>
              <a:gd name="T10" fmla="*/ 41 w 81"/>
              <a:gd name="T11" fmla="*/ 160 h 160"/>
              <a:gd name="T12" fmla="*/ 43 w 81"/>
              <a:gd name="T13" fmla="*/ 157 h 160"/>
              <a:gd name="T14" fmla="*/ 43 w 81"/>
              <a:gd name="T15" fmla="*/ 81 h 160"/>
              <a:gd name="T16" fmla="*/ 81 w 81"/>
              <a:gd name="T17" fmla="*/ 41 h 160"/>
              <a:gd name="T18" fmla="*/ 41 w 81"/>
              <a:gd name="T19" fmla="*/ 76 h 160"/>
              <a:gd name="T20" fmla="*/ 5 w 81"/>
              <a:gd name="T21" fmla="*/ 41 h 160"/>
              <a:gd name="T22" fmla="*/ 41 w 81"/>
              <a:gd name="T23" fmla="*/ 5 h 160"/>
              <a:gd name="T24" fmla="*/ 76 w 81"/>
              <a:gd name="T25" fmla="*/ 41 h 160"/>
              <a:gd name="T26" fmla="*/ 41 w 81"/>
              <a:gd name="T27" fmla="*/ 76 h 160"/>
              <a:gd name="T28" fmla="*/ 27 w 81"/>
              <a:gd name="T29" fmla="*/ 19 h 160"/>
              <a:gd name="T30" fmla="*/ 16 w 81"/>
              <a:gd name="T31" fmla="*/ 30 h 160"/>
              <a:gd name="T32" fmla="*/ 27 w 81"/>
              <a:gd name="T33" fmla="*/ 41 h 160"/>
              <a:gd name="T34" fmla="*/ 38 w 81"/>
              <a:gd name="T35" fmla="*/ 30 h 160"/>
              <a:gd name="T36" fmla="*/ 27 w 81"/>
              <a:gd name="T37" fmla="*/ 19 h 160"/>
              <a:gd name="T38" fmla="*/ 27 w 81"/>
              <a:gd name="T39" fmla="*/ 35 h 160"/>
              <a:gd name="T40" fmla="*/ 22 w 81"/>
              <a:gd name="T41" fmla="*/ 30 h 160"/>
              <a:gd name="T42" fmla="*/ 27 w 81"/>
              <a:gd name="T43" fmla="*/ 24 h 160"/>
              <a:gd name="T44" fmla="*/ 33 w 81"/>
              <a:gd name="T45" fmla="*/ 30 h 160"/>
              <a:gd name="T46" fmla="*/ 27 w 81"/>
              <a:gd name="T47" fmla="*/ 35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81" h="160">
                <a:moveTo>
                  <a:pt x="81" y="41"/>
                </a:moveTo>
                <a:cubicBezTo>
                  <a:pt x="81" y="18"/>
                  <a:pt x="63" y="0"/>
                  <a:pt x="41" y="0"/>
                </a:cubicBezTo>
                <a:cubicBezTo>
                  <a:pt x="18" y="0"/>
                  <a:pt x="0" y="18"/>
                  <a:pt x="0" y="41"/>
                </a:cubicBezTo>
                <a:cubicBezTo>
                  <a:pt x="0" y="62"/>
                  <a:pt x="17" y="80"/>
                  <a:pt x="38" y="81"/>
                </a:cubicBezTo>
                <a:cubicBezTo>
                  <a:pt x="38" y="157"/>
                  <a:pt x="38" y="157"/>
                  <a:pt x="38" y="157"/>
                </a:cubicBezTo>
                <a:cubicBezTo>
                  <a:pt x="38" y="159"/>
                  <a:pt x="39" y="160"/>
                  <a:pt x="41" y="160"/>
                </a:cubicBezTo>
                <a:cubicBezTo>
                  <a:pt x="42" y="160"/>
                  <a:pt x="43" y="159"/>
                  <a:pt x="43" y="157"/>
                </a:cubicBezTo>
                <a:cubicBezTo>
                  <a:pt x="43" y="81"/>
                  <a:pt x="43" y="81"/>
                  <a:pt x="43" y="81"/>
                </a:cubicBezTo>
                <a:cubicBezTo>
                  <a:pt x="65" y="80"/>
                  <a:pt x="81" y="62"/>
                  <a:pt x="81" y="41"/>
                </a:cubicBezTo>
                <a:close/>
                <a:moveTo>
                  <a:pt x="41" y="76"/>
                </a:moveTo>
                <a:cubicBezTo>
                  <a:pt x="21" y="76"/>
                  <a:pt x="5" y="60"/>
                  <a:pt x="5" y="41"/>
                </a:cubicBezTo>
                <a:cubicBezTo>
                  <a:pt x="5" y="21"/>
                  <a:pt x="21" y="5"/>
                  <a:pt x="41" y="5"/>
                </a:cubicBezTo>
                <a:cubicBezTo>
                  <a:pt x="60" y="5"/>
                  <a:pt x="76" y="21"/>
                  <a:pt x="76" y="41"/>
                </a:cubicBezTo>
                <a:cubicBezTo>
                  <a:pt x="76" y="60"/>
                  <a:pt x="60" y="76"/>
                  <a:pt x="41" y="76"/>
                </a:cubicBezTo>
                <a:close/>
                <a:moveTo>
                  <a:pt x="27" y="19"/>
                </a:moveTo>
                <a:cubicBezTo>
                  <a:pt x="21" y="19"/>
                  <a:pt x="16" y="24"/>
                  <a:pt x="16" y="30"/>
                </a:cubicBezTo>
                <a:cubicBezTo>
                  <a:pt x="16" y="36"/>
                  <a:pt x="21" y="41"/>
                  <a:pt x="27" y="41"/>
                </a:cubicBezTo>
                <a:cubicBezTo>
                  <a:pt x="33" y="41"/>
                  <a:pt x="38" y="36"/>
                  <a:pt x="38" y="30"/>
                </a:cubicBezTo>
                <a:cubicBezTo>
                  <a:pt x="38" y="24"/>
                  <a:pt x="33" y="19"/>
                  <a:pt x="27" y="19"/>
                </a:cubicBezTo>
                <a:close/>
                <a:moveTo>
                  <a:pt x="27" y="35"/>
                </a:moveTo>
                <a:cubicBezTo>
                  <a:pt x="24" y="35"/>
                  <a:pt x="22" y="33"/>
                  <a:pt x="22" y="30"/>
                </a:cubicBezTo>
                <a:cubicBezTo>
                  <a:pt x="22" y="27"/>
                  <a:pt x="24" y="24"/>
                  <a:pt x="27" y="24"/>
                </a:cubicBezTo>
                <a:cubicBezTo>
                  <a:pt x="30" y="24"/>
                  <a:pt x="33" y="27"/>
                  <a:pt x="33" y="30"/>
                </a:cubicBezTo>
                <a:cubicBezTo>
                  <a:pt x="33" y="33"/>
                  <a:pt x="30" y="35"/>
                  <a:pt x="27" y="3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27" name="Freeform 1325"/>
          <p:cNvSpPr>
            <a:spLocks noEditPoints="1"/>
          </p:cNvSpPr>
          <p:nvPr/>
        </p:nvSpPr>
        <p:spPr bwMode="auto">
          <a:xfrm>
            <a:off x="5346700" y="365125"/>
            <a:ext cx="546100" cy="550863"/>
          </a:xfrm>
          <a:custGeom>
            <a:avLst/>
            <a:gdLst>
              <a:gd name="T0" fmla="*/ 84 w 160"/>
              <a:gd name="T1" fmla="*/ 32 h 160"/>
              <a:gd name="T2" fmla="*/ 84 w 160"/>
              <a:gd name="T3" fmla="*/ 37 h 160"/>
              <a:gd name="T4" fmla="*/ 70 w 160"/>
              <a:gd name="T5" fmla="*/ 51 h 160"/>
              <a:gd name="T6" fmla="*/ 124 w 160"/>
              <a:gd name="T7" fmla="*/ 87 h 160"/>
              <a:gd name="T8" fmla="*/ 47 w 160"/>
              <a:gd name="T9" fmla="*/ 15 h 160"/>
              <a:gd name="T10" fmla="*/ 51 w 160"/>
              <a:gd name="T11" fmla="*/ 19 h 160"/>
              <a:gd name="T12" fmla="*/ 120 w 160"/>
              <a:gd name="T13" fmla="*/ 84 h 160"/>
              <a:gd name="T14" fmla="*/ 51 w 160"/>
              <a:gd name="T15" fmla="*/ 19 h 160"/>
              <a:gd name="T16" fmla="*/ 5 w 160"/>
              <a:gd name="T17" fmla="*/ 159 h 160"/>
              <a:gd name="T18" fmla="*/ 1 w 160"/>
              <a:gd name="T19" fmla="*/ 155 h 160"/>
              <a:gd name="T20" fmla="*/ 28 w 160"/>
              <a:gd name="T21" fmla="*/ 139 h 160"/>
              <a:gd name="T22" fmla="*/ 23 w 160"/>
              <a:gd name="T23" fmla="*/ 144 h 160"/>
              <a:gd name="T24" fmla="*/ 28 w 160"/>
              <a:gd name="T25" fmla="*/ 139 h 160"/>
              <a:gd name="T26" fmla="*/ 11 w 160"/>
              <a:gd name="T27" fmla="*/ 151 h 160"/>
              <a:gd name="T28" fmla="*/ 13 w 160"/>
              <a:gd name="T29" fmla="*/ 143 h 160"/>
              <a:gd name="T30" fmla="*/ 57 w 160"/>
              <a:gd name="T31" fmla="*/ 139 h 160"/>
              <a:gd name="T32" fmla="*/ 52 w 160"/>
              <a:gd name="T33" fmla="*/ 144 h 160"/>
              <a:gd name="T34" fmla="*/ 57 w 160"/>
              <a:gd name="T35" fmla="*/ 139 h 160"/>
              <a:gd name="T36" fmla="*/ 42 w 160"/>
              <a:gd name="T37" fmla="*/ 144 h 160"/>
              <a:gd name="T38" fmla="*/ 38 w 160"/>
              <a:gd name="T39" fmla="*/ 139 h 160"/>
              <a:gd name="T40" fmla="*/ 72 w 160"/>
              <a:gd name="T41" fmla="*/ 141 h 160"/>
              <a:gd name="T42" fmla="*/ 64 w 160"/>
              <a:gd name="T43" fmla="*/ 141 h 160"/>
              <a:gd name="T44" fmla="*/ 1 w 160"/>
              <a:gd name="T45" fmla="*/ 143 h 160"/>
              <a:gd name="T46" fmla="*/ 13 w 160"/>
              <a:gd name="T47" fmla="*/ 127 h 160"/>
              <a:gd name="T48" fmla="*/ 15 w 160"/>
              <a:gd name="T49" fmla="*/ 126 h 160"/>
              <a:gd name="T50" fmla="*/ 17 w 160"/>
              <a:gd name="T51" fmla="*/ 126 h 160"/>
              <a:gd name="T52" fmla="*/ 61 w 160"/>
              <a:gd name="T53" fmla="*/ 128 h 160"/>
              <a:gd name="T54" fmla="*/ 18 w 160"/>
              <a:gd name="T55" fmla="*/ 131 h 160"/>
              <a:gd name="T56" fmla="*/ 16 w 160"/>
              <a:gd name="T57" fmla="*/ 132 h 160"/>
              <a:gd name="T58" fmla="*/ 3 w 160"/>
              <a:gd name="T59" fmla="*/ 143 h 160"/>
              <a:gd name="T60" fmla="*/ 154 w 160"/>
              <a:gd name="T61" fmla="*/ 125 h 160"/>
              <a:gd name="T62" fmla="*/ 159 w 160"/>
              <a:gd name="T63" fmla="*/ 127 h 160"/>
              <a:gd name="T64" fmla="*/ 154 w 160"/>
              <a:gd name="T65" fmla="*/ 129 h 160"/>
              <a:gd name="T66" fmla="*/ 145 w 160"/>
              <a:gd name="T67" fmla="*/ 141 h 160"/>
              <a:gd name="T68" fmla="*/ 141 w 160"/>
              <a:gd name="T69" fmla="*/ 137 h 160"/>
              <a:gd name="T70" fmla="*/ 133 w 160"/>
              <a:gd name="T71" fmla="*/ 139 h 160"/>
              <a:gd name="T72" fmla="*/ 127 w 160"/>
              <a:gd name="T73" fmla="*/ 144 h 160"/>
              <a:gd name="T74" fmla="*/ 133 w 160"/>
              <a:gd name="T75" fmla="*/ 139 h 160"/>
              <a:gd name="T76" fmla="*/ 116 w 160"/>
              <a:gd name="T77" fmla="*/ 144 h 160"/>
              <a:gd name="T78" fmla="*/ 110 w 160"/>
              <a:gd name="T79" fmla="*/ 139 h 160"/>
              <a:gd name="T80" fmla="*/ 101 w 160"/>
              <a:gd name="T81" fmla="*/ 141 h 160"/>
              <a:gd name="T82" fmla="*/ 93 w 160"/>
              <a:gd name="T83" fmla="*/ 141 h 160"/>
              <a:gd name="T84" fmla="*/ 159 w 160"/>
              <a:gd name="T85" fmla="*/ 140 h 160"/>
              <a:gd name="T86" fmla="*/ 147 w 160"/>
              <a:gd name="T87" fmla="*/ 156 h 160"/>
              <a:gd name="T88" fmla="*/ 145 w 160"/>
              <a:gd name="T89" fmla="*/ 157 h 160"/>
              <a:gd name="T90" fmla="*/ 143 w 160"/>
              <a:gd name="T91" fmla="*/ 157 h 160"/>
              <a:gd name="T92" fmla="*/ 20 w 160"/>
              <a:gd name="T93" fmla="*/ 159 h 160"/>
              <a:gd name="T94" fmla="*/ 17 w 160"/>
              <a:gd name="T95" fmla="*/ 155 h 160"/>
              <a:gd name="T96" fmla="*/ 142 w 160"/>
              <a:gd name="T97" fmla="*/ 152 h 160"/>
              <a:gd name="T98" fmla="*/ 144 w 160"/>
              <a:gd name="T99" fmla="*/ 151 h 160"/>
              <a:gd name="T100" fmla="*/ 155 w 160"/>
              <a:gd name="T101" fmla="*/ 140 h 160"/>
              <a:gd name="T102" fmla="*/ 137 w 160"/>
              <a:gd name="T103" fmla="*/ 125 h 160"/>
              <a:gd name="T104" fmla="*/ 148 w 160"/>
              <a:gd name="T105" fmla="*/ 122 h 160"/>
              <a:gd name="T106" fmla="*/ 104 w 160"/>
              <a:gd name="T107" fmla="*/ 128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60" h="160">
                <a:moveTo>
                  <a:pt x="84" y="69"/>
                </a:moveTo>
                <a:cubicBezTo>
                  <a:pt x="94" y="69"/>
                  <a:pt x="102" y="61"/>
                  <a:pt x="102" y="51"/>
                </a:cubicBezTo>
                <a:cubicBezTo>
                  <a:pt x="102" y="40"/>
                  <a:pt x="94" y="32"/>
                  <a:pt x="84" y="32"/>
                </a:cubicBezTo>
                <a:cubicBezTo>
                  <a:pt x="73" y="32"/>
                  <a:pt x="65" y="40"/>
                  <a:pt x="65" y="51"/>
                </a:cubicBezTo>
                <a:cubicBezTo>
                  <a:pt x="65" y="61"/>
                  <a:pt x="73" y="69"/>
                  <a:pt x="84" y="69"/>
                </a:cubicBezTo>
                <a:close/>
                <a:moveTo>
                  <a:pt x="84" y="37"/>
                </a:moveTo>
                <a:cubicBezTo>
                  <a:pt x="91" y="37"/>
                  <a:pt x="97" y="43"/>
                  <a:pt x="97" y="51"/>
                </a:cubicBezTo>
                <a:cubicBezTo>
                  <a:pt x="97" y="58"/>
                  <a:pt x="91" y="64"/>
                  <a:pt x="84" y="64"/>
                </a:cubicBezTo>
                <a:cubicBezTo>
                  <a:pt x="76" y="64"/>
                  <a:pt x="70" y="58"/>
                  <a:pt x="70" y="51"/>
                </a:cubicBezTo>
                <a:cubicBezTo>
                  <a:pt x="70" y="43"/>
                  <a:pt x="76" y="37"/>
                  <a:pt x="84" y="37"/>
                </a:cubicBezTo>
                <a:close/>
                <a:moveTo>
                  <a:pt x="83" y="146"/>
                </a:moveTo>
                <a:cubicBezTo>
                  <a:pt x="124" y="87"/>
                  <a:pt x="124" y="87"/>
                  <a:pt x="124" y="87"/>
                </a:cubicBezTo>
                <a:cubicBezTo>
                  <a:pt x="139" y="66"/>
                  <a:pt x="137" y="33"/>
                  <a:pt x="119" y="15"/>
                </a:cubicBezTo>
                <a:cubicBezTo>
                  <a:pt x="110" y="5"/>
                  <a:pt x="97" y="0"/>
                  <a:pt x="83" y="0"/>
                </a:cubicBezTo>
                <a:cubicBezTo>
                  <a:pt x="69" y="0"/>
                  <a:pt x="57" y="5"/>
                  <a:pt x="47" y="15"/>
                </a:cubicBezTo>
                <a:cubicBezTo>
                  <a:pt x="29" y="33"/>
                  <a:pt x="27" y="66"/>
                  <a:pt x="42" y="87"/>
                </a:cubicBezTo>
                <a:lnTo>
                  <a:pt x="83" y="146"/>
                </a:lnTo>
                <a:close/>
                <a:moveTo>
                  <a:pt x="51" y="19"/>
                </a:moveTo>
                <a:cubicBezTo>
                  <a:pt x="59" y="10"/>
                  <a:pt x="71" y="5"/>
                  <a:pt x="83" y="5"/>
                </a:cubicBezTo>
                <a:cubicBezTo>
                  <a:pt x="95" y="5"/>
                  <a:pt x="107" y="10"/>
                  <a:pt x="116" y="19"/>
                </a:cubicBezTo>
                <a:cubicBezTo>
                  <a:pt x="132" y="35"/>
                  <a:pt x="134" y="65"/>
                  <a:pt x="120" y="84"/>
                </a:cubicBezTo>
                <a:cubicBezTo>
                  <a:pt x="83" y="137"/>
                  <a:pt x="83" y="137"/>
                  <a:pt x="83" y="137"/>
                </a:cubicBezTo>
                <a:cubicBezTo>
                  <a:pt x="46" y="84"/>
                  <a:pt x="46" y="84"/>
                  <a:pt x="46" y="84"/>
                </a:cubicBezTo>
                <a:cubicBezTo>
                  <a:pt x="33" y="65"/>
                  <a:pt x="35" y="35"/>
                  <a:pt x="51" y="19"/>
                </a:cubicBezTo>
                <a:close/>
                <a:moveTo>
                  <a:pt x="6" y="154"/>
                </a:moveTo>
                <a:cubicBezTo>
                  <a:pt x="7" y="155"/>
                  <a:pt x="7" y="156"/>
                  <a:pt x="6" y="157"/>
                </a:cubicBezTo>
                <a:cubicBezTo>
                  <a:pt x="5" y="159"/>
                  <a:pt x="5" y="159"/>
                  <a:pt x="5" y="159"/>
                </a:cubicBezTo>
                <a:cubicBezTo>
                  <a:pt x="4" y="160"/>
                  <a:pt x="3" y="160"/>
                  <a:pt x="3" y="160"/>
                </a:cubicBezTo>
                <a:cubicBezTo>
                  <a:pt x="2" y="160"/>
                  <a:pt x="1" y="160"/>
                  <a:pt x="1" y="159"/>
                </a:cubicBezTo>
                <a:cubicBezTo>
                  <a:pt x="0" y="158"/>
                  <a:pt x="0" y="156"/>
                  <a:pt x="1" y="155"/>
                </a:cubicBezTo>
                <a:cubicBezTo>
                  <a:pt x="3" y="154"/>
                  <a:pt x="3" y="154"/>
                  <a:pt x="3" y="154"/>
                </a:cubicBezTo>
                <a:cubicBezTo>
                  <a:pt x="4" y="153"/>
                  <a:pt x="5" y="153"/>
                  <a:pt x="6" y="154"/>
                </a:cubicBezTo>
                <a:close/>
                <a:moveTo>
                  <a:pt x="28" y="139"/>
                </a:moveTo>
                <a:cubicBezTo>
                  <a:pt x="29" y="139"/>
                  <a:pt x="30" y="140"/>
                  <a:pt x="30" y="141"/>
                </a:cubicBezTo>
                <a:cubicBezTo>
                  <a:pt x="30" y="143"/>
                  <a:pt x="29" y="144"/>
                  <a:pt x="28" y="144"/>
                </a:cubicBezTo>
                <a:cubicBezTo>
                  <a:pt x="23" y="144"/>
                  <a:pt x="23" y="144"/>
                  <a:pt x="23" y="144"/>
                </a:cubicBezTo>
                <a:cubicBezTo>
                  <a:pt x="22" y="144"/>
                  <a:pt x="20" y="143"/>
                  <a:pt x="20" y="141"/>
                </a:cubicBezTo>
                <a:cubicBezTo>
                  <a:pt x="20" y="140"/>
                  <a:pt x="22" y="139"/>
                  <a:pt x="23" y="139"/>
                </a:cubicBezTo>
                <a:lnTo>
                  <a:pt x="28" y="139"/>
                </a:lnTo>
                <a:close/>
                <a:moveTo>
                  <a:pt x="17" y="147"/>
                </a:moveTo>
                <a:cubicBezTo>
                  <a:pt x="13" y="150"/>
                  <a:pt x="13" y="150"/>
                  <a:pt x="13" y="150"/>
                </a:cubicBezTo>
                <a:cubicBezTo>
                  <a:pt x="13" y="151"/>
                  <a:pt x="12" y="151"/>
                  <a:pt x="11" y="151"/>
                </a:cubicBezTo>
                <a:cubicBezTo>
                  <a:pt x="11" y="151"/>
                  <a:pt x="10" y="151"/>
                  <a:pt x="10" y="150"/>
                </a:cubicBezTo>
                <a:cubicBezTo>
                  <a:pt x="8" y="149"/>
                  <a:pt x="8" y="148"/>
                  <a:pt x="10" y="147"/>
                </a:cubicBezTo>
                <a:cubicBezTo>
                  <a:pt x="13" y="143"/>
                  <a:pt x="13" y="143"/>
                  <a:pt x="13" y="143"/>
                </a:cubicBezTo>
                <a:cubicBezTo>
                  <a:pt x="14" y="142"/>
                  <a:pt x="16" y="142"/>
                  <a:pt x="17" y="143"/>
                </a:cubicBezTo>
                <a:cubicBezTo>
                  <a:pt x="18" y="144"/>
                  <a:pt x="18" y="146"/>
                  <a:pt x="17" y="147"/>
                </a:cubicBezTo>
                <a:close/>
                <a:moveTo>
                  <a:pt x="57" y="139"/>
                </a:moveTo>
                <a:cubicBezTo>
                  <a:pt x="58" y="139"/>
                  <a:pt x="60" y="140"/>
                  <a:pt x="60" y="141"/>
                </a:cubicBezTo>
                <a:cubicBezTo>
                  <a:pt x="60" y="143"/>
                  <a:pt x="58" y="144"/>
                  <a:pt x="57" y="144"/>
                </a:cubicBezTo>
                <a:cubicBezTo>
                  <a:pt x="52" y="144"/>
                  <a:pt x="52" y="144"/>
                  <a:pt x="52" y="144"/>
                </a:cubicBezTo>
                <a:cubicBezTo>
                  <a:pt x="51" y="144"/>
                  <a:pt x="49" y="143"/>
                  <a:pt x="49" y="141"/>
                </a:cubicBezTo>
                <a:cubicBezTo>
                  <a:pt x="49" y="140"/>
                  <a:pt x="51" y="139"/>
                  <a:pt x="52" y="139"/>
                </a:cubicBezTo>
                <a:lnTo>
                  <a:pt x="57" y="139"/>
                </a:lnTo>
                <a:close/>
                <a:moveTo>
                  <a:pt x="42" y="139"/>
                </a:moveTo>
                <a:cubicBezTo>
                  <a:pt x="44" y="139"/>
                  <a:pt x="45" y="140"/>
                  <a:pt x="45" y="141"/>
                </a:cubicBezTo>
                <a:cubicBezTo>
                  <a:pt x="45" y="143"/>
                  <a:pt x="44" y="144"/>
                  <a:pt x="42" y="144"/>
                </a:cubicBezTo>
                <a:cubicBezTo>
                  <a:pt x="38" y="144"/>
                  <a:pt x="38" y="144"/>
                  <a:pt x="38" y="144"/>
                </a:cubicBezTo>
                <a:cubicBezTo>
                  <a:pt x="36" y="144"/>
                  <a:pt x="35" y="143"/>
                  <a:pt x="35" y="141"/>
                </a:cubicBezTo>
                <a:cubicBezTo>
                  <a:pt x="35" y="140"/>
                  <a:pt x="36" y="139"/>
                  <a:pt x="38" y="139"/>
                </a:cubicBezTo>
                <a:lnTo>
                  <a:pt x="42" y="139"/>
                </a:lnTo>
                <a:close/>
                <a:moveTo>
                  <a:pt x="69" y="139"/>
                </a:moveTo>
                <a:cubicBezTo>
                  <a:pt x="71" y="139"/>
                  <a:pt x="72" y="140"/>
                  <a:pt x="72" y="141"/>
                </a:cubicBezTo>
                <a:cubicBezTo>
                  <a:pt x="72" y="143"/>
                  <a:pt x="71" y="144"/>
                  <a:pt x="69" y="144"/>
                </a:cubicBezTo>
                <a:cubicBezTo>
                  <a:pt x="67" y="144"/>
                  <a:pt x="67" y="144"/>
                  <a:pt x="67" y="144"/>
                </a:cubicBezTo>
                <a:cubicBezTo>
                  <a:pt x="65" y="144"/>
                  <a:pt x="64" y="143"/>
                  <a:pt x="64" y="141"/>
                </a:cubicBezTo>
                <a:cubicBezTo>
                  <a:pt x="64" y="140"/>
                  <a:pt x="65" y="139"/>
                  <a:pt x="67" y="139"/>
                </a:cubicBezTo>
                <a:lnTo>
                  <a:pt x="69" y="139"/>
                </a:lnTo>
                <a:close/>
                <a:moveTo>
                  <a:pt x="1" y="143"/>
                </a:moveTo>
                <a:cubicBezTo>
                  <a:pt x="0" y="142"/>
                  <a:pt x="0" y="140"/>
                  <a:pt x="1" y="139"/>
                </a:cubicBezTo>
                <a:cubicBezTo>
                  <a:pt x="11" y="128"/>
                  <a:pt x="11" y="128"/>
                  <a:pt x="11" y="128"/>
                </a:cubicBezTo>
                <a:cubicBezTo>
                  <a:pt x="12" y="128"/>
                  <a:pt x="12" y="128"/>
                  <a:pt x="13" y="127"/>
                </a:cubicBezTo>
                <a:cubicBezTo>
                  <a:pt x="13" y="127"/>
                  <a:pt x="13" y="127"/>
                  <a:pt x="13" y="127"/>
                </a:cubicBezTo>
                <a:cubicBezTo>
                  <a:pt x="14" y="127"/>
                  <a:pt x="14" y="127"/>
                  <a:pt x="14" y="127"/>
                </a:cubicBezTo>
                <a:cubicBezTo>
                  <a:pt x="14" y="126"/>
                  <a:pt x="14" y="126"/>
                  <a:pt x="15" y="126"/>
                </a:cubicBezTo>
                <a:cubicBezTo>
                  <a:pt x="15" y="126"/>
                  <a:pt x="15" y="126"/>
                  <a:pt x="15" y="126"/>
                </a:cubicBezTo>
                <a:cubicBezTo>
                  <a:pt x="16" y="126"/>
                  <a:pt x="16" y="126"/>
                  <a:pt x="16" y="126"/>
                </a:cubicBezTo>
                <a:cubicBezTo>
                  <a:pt x="16" y="126"/>
                  <a:pt x="16" y="126"/>
                  <a:pt x="17" y="126"/>
                </a:cubicBezTo>
                <a:cubicBezTo>
                  <a:pt x="17" y="125"/>
                  <a:pt x="18" y="125"/>
                  <a:pt x="19" y="125"/>
                </a:cubicBezTo>
                <a:cubicBezTo>
                  <a:pt x="59" y="125"/>
                  <a:pt x="59" y="125"/>
                  <a:pt x="59" y="125"/>
                </a:cubicBezTo>
                <a:cubicBezTo>
                  <a:pt x="60" y="125"/>
                  <a:pt x="61" y="127"/>
                  <a:pt x="61" y="128"/>
                </a:cubicBezTo>
                <a:cubicBezTo>
                  <a:pt x="61" y="129"/>
                  <a:pt x="60" y="131"/>
                  <a:pt x="59" y="131"/>
                </a:cubicBezTo>
                <a:cubicBezTo>
                  <a:pt x="19" y="131"/>
                  <a:pt x="19" y="131"/>
                  <a:pt x="19" y="131"/>
                </a:cubicBezTo>
                <a:cubicBezTo>
                  <a:pt x="18" y="131"/>
                  <a:pt x="18" y="131"/>
                  <a:pt x="18" y="131"/>
                </a:cubicBezTo>
                <a:cubicBezTo>
                  <a:pt x="17" y="131"/>
                  <a:pt x="17" y="131"/>
                  <a:pt x="17" y="131"/>
                </a:cubicBezTo>
                <a:cubicBezTo>
                  <a:pt x="17" y="131"/>
                  <a:pt x="16" y="131"/>
                  <a:pt x="16" y="131"/>
                </a:cubicBezTo>
                <a:cubicBezTo>
                  <a:pt x="16" y="132"/>
                  <a:pt x="16" y="132"/>
                  <a:pt x="16" y="132"/>
                </a:cubicBezTo>
                <a:cubicBezTo>
                  <a:pt x="15" y="132"/>
                  <a:pt x="15" y="132"/>
                  <a:pt x="15" y="132"/>
                </a:cubicBezTo>
                <a:cubicBezTo>
                  <a:pt x="5" y="143"/>
                  <a:pt x="5" y="143"/>
                  <a:pt x="5" y="143"/>
                </a:cubicBezTo>
                <a:cubicBezTo>
                  <a:pt x="4" y="143"/>
                  <a:pt x="3" y="143"/>
                  <a:pt x="3" y="143"/>
                </a:cubicBezTo>
                <a:cubicBezTo>
                  <a:pt x="2" y="143"/>
                  <a:pt x="1" y="143"/>
                  <a:pt x="1" y="143"/>
                </a:cubicBezTo>
                <a:close/>
                <a:moveTo>
                  <a:pt x="154" y="129"/>
                </a:moveTo>
                <a:cubicBezTo>
                  <a:pt x="153" y="128"/>
                  <a:pt x="153" y="126"/>
                  <a:pt x="154" y="125"/>
                </a:cubicBezTo>
                <a:cubicBezTo>
                  <a:pt x="155" y="123"/>
                  <a:pt x="155" y="123"/>
                  <a:pt x="155" y="123"/>
                </a:cubicBezTo>
                <a:cubicBezTo>
                  <a:pt x="156" y="122"/>
                  <a:pt x="158" y="122"/>
                  <a:pt x="159" y="123"/>
                </a:cubicBezTo>
                <a:cubicBezTo>
                  <a:pt x="160" y="124"/>
                  <a:pt x="160" y="126"/>
                  <a:pt x="159" y="127"/>
                </a:cubicBezTo>
                <a:cubicBezTo>
                  <a:pt x="157" y="129"/>
                  <a:pt x="157" y="129"/>
                  <a:pt x="157" y="129"/>
                </a:cubicBezTo>
                <a:cubicBezTo>
                  <a:pt x="157" y="130"/>
                  <a:pt x="156" y="130"/>
                  <a:pt x="155" y="130"/>
                </a:cubicBezTo>
                <a:cubicBezTo>
                  <a:pt x="155" y="130"/>
                  <a:pt x="154" y="130"/>
                  <a:pt x="154" y="129"/>
                </a:cubicBezTo>
                <a:close/>
                <a:moveTo>
                  <a:pt x="149" y="133"/>
                </a:moveTo>
                <a:cubicBezTo>
                  <a:pt x="150" y="134"/>
                  <a:pt x="150" y="136"/>
                  <a:pt x="149" y="137"/>
                </a:cubicBezTo>
                <a:cubicBezTo>
                  <a:pt x="145" y="141"/>
                  <a:pt x="145" y="141"/>
                  <a:pt x="145" y="141"/>
                </a:cubicBezTo>
                <a:cubicBezTo>
                  <a:pt x="145" y="142"/>
                  <a:pt x="144" y="142"/>
                  <a:pt x="143" y="142"/>
                </a:cubicBezTo>
                <a:cubicBezTo>
                  <a:pt x="143" y="142"/>
                  <a:pt x="142" y="142"/>
                  <a:pt x="141" y="141"/>
                </a:cubicBezTo>
                <a:cubicBezTo>
                  <a:pt x="140" y="140"/>
                  <a:pt x="140" y="138"/>
                  <a:pt x="141" y="137"/>
                </a:cubicBezTo>
                <a:cubicBezTo>
                  <a:pt x="146" y="133"/>
                  <a:pt x="146" y="133"/>
                  <a:pt x="146" y="133"/>
                </a:cubicBezTo>
                <a:cubicBezTo>
                  <a:pt x="147" y="132"/>
                  <a:pt x="148" y="132"/>
                  <a:pt x="149" y="133"/>
                </a:cubicBezTo>
                <a:close/>
                <a:moveTo>
                  <a:pt x="133" y="139"/>
                </a:moveTo>
                <a:cubicBezTo>
                  <a:pt x="134" y="139"/>
                  <a:pt x="135" y="140"/>
                  <a:pt x="135" y="141"/>
                </a:cubicBezTo>
                <a:cubicBezTo>
                  <a:pt x="135" y="143"/>
                  <a:pt x="134" y="144"/>
                  <a:pt x="133" y="144"/>
                </a:cubicBezTo>
                <a:cubicBezTo>
                  <a:pt x="127" y="144"/>
                  <a:pt x="127" y="144"/>
                  <a:pt x="127" y="144"/>
                </a:cubicBezTo>
                <a:cubicBezTo>
                  <a:pt x="126" y="144"/>
                  <a:pt x="124" y="143"/>
                  <a:pt x="124" y="141"/>
                </a:cubicBezTo>
                <a:cubicBezTo>
                  <a:pt x="124" y="140"/>
                  <a:pt x="126" y="139"/>
                  <a:pt x="127" y="139"/>
                </a:cubicBezTo>
                <a:lnTo>
                  <a:pt x="133" y="139"/>
                </a:lnTo>
                <a:close/>
                <a:moveTo>
                  <a:pt x="116" y="139"/>
                </a:moveTo>
                <a:cubicBezTo>
                  <a:pt x="117" y="139"/>
                  <a:pt x="118" y="140"/>
                  <a:pt x="118" y="141"/>
                </a:cubicBezTo>
                <a:cubicBezTo>
                  <a:pt x="118" y="143"/>
                  <a:pt x="117" y="144"/>
                  <a:pt x="116" y="144"/>
                </a:cubicBezTo>
                <a:cubicBezTo>
                  <a:pt x="110" y="144"/>
                  <a:pt x="110" y="144"/>
                  <a:pt x="110" y="144"/>
                </a:cubicBezTo>
                <a:cubicBezTo>
                  <a:pt x="109" y="144"/>
                  <a:pt x="107" y="143"/>
                  <a:pt x="107" y="141"/>
                </a:cubicBezTo>
                <a:cubicBezTo>
                  <a:pt x="107" y="140"/>
                  <a:pt x="109" y="139"/>
                  <a:pt x="110" y="139"/>
                </a:cubicBezTo>
                <a:lnTo>
                  <a:pt x="116" y="139"/>
                </a:lnTo>
                <a:close/>
                <a:moveTo>
                  <a:pt x="99" y="139"/>
                </a:moveTo>
                <a:cubicBezTo>
                  <a:pt x="100" y="139"/>
                  <a:pt x="101" y="140"/>
                  <a:pt x="101" y="141"/>
                </a:cubicBezTo>
                <a:cubicBezTo>
                  <a:pt x="101" y="143"/>
                  <a:pt x="100" y="144"/>
                  <a:pt x="99" y="144"/>
                </a:cubicBezTo>
                <a:cubicBezTo>
                  <a:pt x="96" y="144"/>
                  <a:pt x="96" y="144"/>
                  <a:pt x="96" y="144"/>
                </a:cubicBezTo>
                <a:cubicBezTo>
                  <a:pt x="95" y="144"/>
                  <a:pt x="93" y="143"/>
                  <a:pt x="93" y="141"/>
                </a:cubicBezTo>
                <a:cubicBezTo>
                  <a:pt x="93" y="140"/>
                  <a:pt x="95" y="139"/>
                  <a:pt x="96" y="139"/>
                </a:cubicBezTo>
                <a:lnTo>
                  <a:pt x="99" y="139"/>
                </a:lnTo>
                <a:close/>
                <a:moveTo>
                  <a:pt x="159" y="140"/>
                </a:moveTo>
                <a:cubicBezTo>
                  <a:pt x="160" y="141"/>
                  <a:pt x="160" y="143"/>
                  <a:pt x="159" y="144"/>
                </a:cubicBezTo>
                <a:cubicBezTo>
                  <a:pt x="149" y="154"/>
                  <a:pt x="149" y="154"/>
                  <a:pt x="149" y="154"/>
                </a:cubicBezTo>
                <a:cubicBezTo>
                  <a:pt x="148" y="155"/>
                  <a:pt x="148" y="155"/>
                  <a:pt x="147" y="156"/>
                </a:cubicBezTo>
                <a:cubicBezTo>
                  <a:pt x="147" y="156"/>
                  <a:pt x="147" y="156"/>
                  <a:pt x="147" y="156"/>
                </a:cubicBezTo>
                <a:cubicBezTo>
                  <a:pt x="146" y="156"/>
                  <a:pt x="146" y="156"/>
                  <a:pt x="146" y="156"/>
                </a:cubicBezTo>
                <a:cubicBezTo>
                  <a:pt x="146" y="156"/>
                  <a:pt x="146" y="156"/>
                  <a:pt x="145" y="157"/>
                </a:cubicBezTo>
                <a:cubicBezTo>
                  <a:pt x="145" y="157"/>
                  <a:pt x="145" y="157"/>
                  <a:pt x="145" y="157"/>
                </a:cubicBezTo>
                <a:cubicBezTo>
                  <a:pt x="144" y="157"/>
                  <a:pt x="144" y="157"/>
                  <a:pt x="144" y="157"/>
                </a:cubicBezTo>
                <a:cubicBezTo>
                  <a:pt x="144" y="157"/>
                  <a:pt x="144" y="157"/>
                  <a:pt x="143" y="157"/>
                </a:cubicBezTo>
                <a:cubicBezTo>
                  <a:pt x="143" y="157"/>
                  <a:pt x="142" y="157"/>
                  <a:pt x="141" y="157"/>
                </a:cubicBezTo>
                <a:cubicBezTo>
                  <a:pt x="23" y="157"/>
                  <a:pt x="23" y="157"/>
                  <a:pt x="23" y="157"/>
                </a:cubicBezTo>
                <a:cubicBezTo>
                  <a:pt x="20" y="159"/>
                  <a:pt x="20" y="159"/>
                  <a:pt x="20" y="159"/>
                </a:cubicBezTo>
                <a:cubicBezTo>
                  <a:pt x="20" y="160"/>
                  <a:pt x="19" y="160"/>
                  <a:pt x="19" y="160"/>
                </a:cubicBezTo>
                <a:cubicBezTo>
                  <a:pt x="18" y="160"/>
                  <a:pt x="17" y="160"/>
                  <a:pt x="17" y="159"/>
                </a:cubicBezTo>
                <a:cubicBezTo>
                  <a:pt x="16" y="158"/>
                  <a:pt x="16" y="156"/>
                  <a:pt x="17" y="155"/>
                </a:cubicBezTo>
                <a:cubicBezTo>
                  <a:pt x="21" y="152"/>
                  <a:pt x="21" y="152"/>
                  <a:pt x="21" y="152"/>
                </a:cubicBezTo>
                <a:cubicBezTo>
                  <a:pt x="141" y="152"/>
                  <a:pt x="141" y="152"/>
                  <a:pt x="141" y="152"/>
                </a:cubicBezTo>
                <a:cubicBezTo>
                  <a:pt x="142" y="152"/>
                  <a:pt x="142" y="152"/>
                  <a:pt x="142" y="152"/>
                </a:cubicBezTo>
                <a:cubicBezTo>
                  <a:pt x="143" y="152"/>
                  <a:pt x="143" y="152"/>
                  <a:pt x="143" y="152"/>
                </a:cubicBezTo>
                <a:cubicBezTo>
                  <a:pt x="143" y="152"/>
                  <a:pt x="143" y="152"/>
                  <a:pt x="143" y="152"/>
                </a:cubicBezTo>
                <a:cubicBezTo>
                  <a:pt x="143" y="152"/>
                  <a:pt x="144" y="151"/>
                  <a:pt x="144" y="151"/>
                </a:cubicBezTo>
                <a:cubicBezTo>
                  <a:pt x="144" y="151"/>
                  <a:pt x="144" y="151"/>
                  <a:pt x="144" y="151"/>
                </a:cubicBezTo>
                <a:cubicBezTo>
                  <a:pt x="145" y="151"/>
                  <a:pt x="145" y="151"/>
                  <a:pt x="145" y="150"/>
                </a:cubicBezTo>
                <a:cubicBezTo>
                  <a:pt x="155" y="140"/>
                  <a:pt x="155" y="140"/>
                  <a:pt x="155" y="140"/>
                </a:cubicBezTo>
                <a:cubicBezTo>
                  <a:pt x="156" y="139"/>
                  <a:pt x="158" y="139"/>
                  <a:pt x="159" y="140"/>
                </a:cubicBezTo>
                <a:close/>
                <a:moveTo>
                  <a:pt x="107" y="125"/>
                </a:moveTo>
                <a:cubicBezTo>
                  <a:pt x="137" y="125"/>
                  <a:pt x="137" y="125"/>
                  <a:pt x="137" y="125"/>
                </a:cubicBezTo>
                <a:cubicBezTo>
                  <a:pt x="144" y="118"/>
                  <a:pt x="144" y="118"/>
                  <a:pt x="144" y="118"/>
                </a:cubicBezTo>
                <a:cubicBezTo>
                  <a:pt x="145" y="117"/>
                  <a:pt x="147" y="117"/>
                  <a:pt x="148" y="118"/>
                </a:cubicBezTo>
                <a:cubicBezTo>
                  <a:pt x="149" y="119"/>
                  <a:pt x="149" y="121"/>
                  <a:pt x="148" y="122"/>
                </a:cubicBezTo>
                <a:cubicBezTo>
                  <a:pt x="139" y="131"/>
                  <a:pt x="139" y="131"/>
                  <a:pt x="139" y="131"/>
                </a:cubicBezTo>
                <a:cubicBezTo>
                  <a:pt x="107" y="131"/>
                  <a:pt x="107" y="131"/>
                  <a:pt x="107" y="131"/>
                </a:cubicBezTo>
                <a:cubicBezTo>
                  <a:pt x="105" y="131"/>
                  <a:pt x="104" y="129"/>
                  <a:pt x="104" y="128"/>
                </a:cubicBezTo>
                <a:cubicBezTo>
                  <a:pt x="104" y="127"/>
                  <a:pt x="105" y="125"/>
                  <a:pt x="107" y="12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28" name="Freeform 1326"/>
          <p:cNvSpPr>
            <a:spLocks noEditPoints="1"/>
          </p:cNvSpPr>
          <p:nvPr/>
        </p:nvSpPr>
        <p:spPr bwMode="auto">
          <a:xfrm>
            <a:off x="5346700" y="984250"/>
            <a:ext cx="546100" cy="539750"/>
          </a:xfrm>
          <a:custGeom>
            <a:avLst/>
            <a:gdLst>
              <a:gd name="T0" fmla="*/ 81 w 160"/>
              <a:gd name="T1" fmla="*/ 68 h 157"/>
              <a:gd name="T2" fmla="*/ 99 w 160"/>
              <a:gd name="T3" fmla="*/ 50 h 157"/>
              <a:gd name="T4" fmla="*/ 81 w 160"/>
              <a:gd name="T5" fmla="*/ 31 h 157"/>
              <a:gd name="T6" fmla="*/ 63 w 160"/>
              <a:gd name="T7" fmla="*/ 50 h 157"/>
              <a:gd name="T8" fmla="*/ 81 w 160"/>
              <a:gd name="T9" fmla="*/ 68 h 157"/>
              <a:gd name="T10" fmla="*/ 81 w 160"/>
              <a:gd name="T11" fmla="*/ 37 h 157"/>
              <a:gd name="T12" fmla="*/ 94 w 160"/>
              <a:gd name="T13" fmla="*/ 50 h 157"/>
              <a:gd name="T14" fmla="*/ 81 w 160"/>
              <a:gd name="T15" fmla="*/ 63 h 157"/>
              <a:gd name="T16" fmla="*/ 68 w 160"/>
              <a:gd name="T17" fmla="*/ 50 h 157"/>
              <a:gd name="T18" fmla="*/ 81 w 160"/>
              <a:gd name="T19" fmla="*/ 37 h 157"/>
              <a:gd name="T20" fmla="*/ 131 w 160"/>
              <a:gd name="T21" fmla="*/ 97 h 157"/>
              <a:gd name="T22" fmla="*/ 113 w 160"/>
              <a:gd name="T23" fmla="*/ 97 h 157"/>
              <a:gd name="T24" fmla="*/ 121 w 160"/>
              <a:gd name="T25" fmla="*/ 85 h 157"/>
              <a:gd name="T26" fmla="*/ 116 w 160"/>
              <a:gd name="T27" fmla="*/ 15 h 157"/>
              <a:gd name="T28" fmla="*/ 80 w 160"/>
              <a:gd name="T29" fmla="*/ 0 h 157"/>
              <a:gd name="T30" fmla="*/ 45 w 160"/>
              <a:gd name="T31" fmla="*/ 15 h 157"/>
              <a:gd name="T32" fmla="*/ 40 w 160"/>
              <a:gd name="T33" fmla="*/ 85 h 157"/>
              <a:gd name="T34" fmla="*/ 48 w 160"/>
              <a:gd name="T35" fmla="*/ 97 h 157"/>
              <a:gd name="T36" fmla="*/ 29 w 160"/>
              <a:gd name="T37" fmla="*/ 97 h 157"/>
              <a:gd name="T38" fmla="*/ 0 w 160"/>
              <a:gd name="T39" fmla="*/ 157 h 157"/>
              <a:gd name="T40" fmla="*/ 160 w 160"/>
              <a:gd name="T41" fmla="*/ 157 h 157"/>
              <a:gd name="T42" fmla="*/ 131 w 160"/>
              <a:gd name="T43" fmla="*/ 97 h 157"/>
              <a:gd name="T44" fmla="*/ 45 w 160"/>
              <a:gd name="T45" fmla="*/ 82 h 157"/>
              <a:gd name="T46" fmla="*/ 49 w 160"/>
              <a:gd name="T47" fmla="*/ 18 h 157"/>
              <a:gd name="T48" fmla="*/ 80 w 160"/>
              <a:gd name="T49" fmla="*/ 5 h 157"/>
              <a:gd name="T50" fmla="*/ 112 w 160"/>
              <a:gd name="T51" fmla="*/ 18 h 157"/>
              <a:gd name="T52" fmla="*/ 116 w 160"/>
              <a:gd name="T53" fmla="*/ 82 h 157"/>
              <a:gd name="T54" fmla="*/ 80 w 160"/>
              <a:gd name="T55" fmla="*/ 134 h 157"/>
              <a:gd name="T56" fmla="*/ 55 w 160"/>
              <a:gd name="T57" fmla="*/ 97 h 157"/>
              <a:gd name="T58" fmla="*/ 55 w 160"/>
              <a:gd name="T59" fmla="*/ 97 h 157"/>
              <a:gd name="T60" fmla="*/ 45 w 160"/>
              <a:gd name="T61" fmla="*/ 82 h 157"/>
              <a:gd name="T62" fmla="*/ 32 w 160"/>
              <a:gd name="T63" fmla="*/ 102 h 157"/>
              <a:gd name="T64" fmla="*/ 52 w 160"/>
              <a:gd name="T65" fmla="*/ 102 h 157"/>
              <a:gd name="T66" fmla="*/ 80 w 160"/>
              <a:gd name="T67" fmla="*/ 143 h 157"/>
              <a:gd name="T68" fmla="*/ 109 w 160"/>
              <a:gd name="T69" fmla="*/ 102 h 157"/>
              <a:gd name="T70" fmla="*/ 128 w 160"/>
              <a:gd name="T71" fmla="*/ 102 h 157"/>
              <a:gd name="T72" fmla="*/ 152 w 160"/>
              <a:gd name="T73" fmla="*/ 152 h 157"/>
              <a:gd name="T74" fmla="*/ 8 w 160"/>
              <a:gd name="T75" fmla="*/ 152 h 157"/>
              <a:gd name="T76" fmla="*/ 32 w 160"/>
              <a:gd name="T77" fmla="*/ 102 h 1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60" h="157">
                <a:moveTo>
                  <a:pt x="81" y="68"/>
                </a:moveTo>
                <a:cubicBezTo>
                  <a:pt x="91" y="68"/>
                  <a:pt x="99" y="60"/>
                  <a:pt x="99" y="50"/>
                </a:cubicBezTo>
                <a:cubicBezTo>
                  <a:pt x="99" y="40"/>
                  <a:pt x="91" y="31"/>
                  <a:pt x="81" y="31"/>
                </a:cubicBezTo>
                <a:cubicBezTo>
                  <a:pt x="71" y="31"/>
                  <a:pt x="63" y="40"/>
                  <a:pt x="63" y="50"/>
                </a:cubicBezTo>
                <a:cubicBezTo>
                  <a:pt x="63" y="60"/>
                  <a:pt x="71" y="68"/>
                  <a:pt x="81" y="68"/>
                </a:cubicBezTo>
                <a:close/>
                <a:moveTo>
                  <a:pt x="81" y="37"/>
                </a:moveTo>
                <a:cubicBezTo>
                  <a:pt x="88" y="37"/>
                  <a:pt x="94" y="42"/>
                  <a:pt x="94" y="50"/>
                </a:cubicBezTo>
                <a:cubicBezTo>
                  <a:pt x="94" y="57"/>
                  <a:pt x="88" y="63"/>
                  <a:pt x="81" y="63"/>
                </a:cubicBezTo>
                <a:cubicBezTo>
                  <a:pt x="74" y="63"/>
                  <a:pt x="68" y="57"/>
                  <a:pt x="68" y="50"/>
                </a:cubicBezTo>
                <a:cubicBezTo>
                  <a:pt x="68" y="42"/>
                  <a:pt x="74" y="37"/>
                  <a:pt x="81" y="37"/>
                </a:cubicBezTo>
                <a:close/>
                <a:moveTo>
                  <a:pt x="131" y="97"/>
                </a:moveTo>
                <a:cubicBezTo>
                  <a:pt x="113" y="97"/>
                  <a:pt x="113" y="97"/>
                  <a:pt x="113" y="97"/>
                </a:cubicBezTo>
                <a:cubicBezTo>
                  <a:pt x="121" y="85"/>
                  <a:pt x="121" y="85"/>
                  <a:pt x="121" y="85"/>
                </a:cubicBezTo>
                <a:cubicBezTo>
                  <a:pt x="136" y="65"/>
                  <a:pt x="133" y="32"/>
                  <a:pt x="116" y="15"/>
                </a:cubicBezTo>
                <a:cubicBezTo>
                  <a:pt x="106" y="5"/>
                  <a:pt x="94" y="0"/>
                  <a:pt x="80" y="0"/>
                </a:cubicBezTo>
                <a:cubicBezTo>
                  <a:pt x="67" y="0"/>
                  <a:pt x="54" y="5"/>
                  <a:pt x="45" y="15"/>
                </a:cubicBezTo>
                <a:cubicBezTo>
                  <a:pt x="27" y="32"/>
                  <a:pt x="25" y="65"/>
                  <a:pt x="40" y="85"/>
                </a:cubicBezTo>
                <a:cubicBezTo>
                  <a:pt x="48" y="97"/>
                  <a:pt x="48" y="97"/>
                  <a:pt x="48" y="97"/>
                </a:cubicBezTo>
                <a:cubicBezTo>
                  <a:pt x="29" y="97"/>
                  <a:pt x="29" y="97"/>
                  <a:pt x="29" y="97"/>
                </a:cubicBezTo>
                <a:cubicBezTo>
                  <a:pt x="0" y="157"/>
                  <a:pt x="0" y="157"/>
                  <a:pt x="0" y="157"/>
                </a:cubicBezTo>
                <a:cubicBezTo>
                  <a:pt x="160" y="157"/>
                  <a:pt x="160" y="157"/>
                  <a:pt x="160" y="157"/>
                </a:cubicBezTo>
                <a:lnTo>
                  <a:pt x="131" y="97"/>
                </a:lnTo>
                <a:close/>
                <a:moveTo>
                  <a:pt x="45" y="82"/>
                </a:moveTo>
                <a:cubicBezTo>
                  <a:pt x="31" y="64"/>
                  <a:pt x="33" y="34"/>
                  <a:pt x="49" y="18"/>
                </a:cubicBezTo>
                <a:cubicBezTo>
                  <a:pt x="57" y="10"/>
                  <a:pt x="68" y="5"/>
                  <a:pt x="80" y="5"/>
                </a:cubicBezTo>
                <a:cubicBezTo>
                  <a:pt x="92" y="5"/>
                  <a:pt x="104" y="10"/>
                  <a:pt x="112" y="18"/>
                </a:cubicBezTo>
                <a:cubicBezTo>
                  <a:pt x="128" y="34"/>
                  <a:pt x="130" y="64"/>
                  <a:pt x="116" y="82"/>
                </a:cubicBezTo>
                <a:cubicBezTo>
                  <a:pt x="80" y="134"/>
                  <a:pt x="80" y="134"/>
                  <a:pt x="80" y="134"/>
                </a:cubicBezTo>
                <a:cubicBezTo>
                  <a:pt x="55" y="97"/>
                  <a:pt x="55" y="97"/>
                  <a:pt x="55" y="97"/>
                </a:cubicBezTo>
                <a:cubicBezTo>
                  <a:pt x="55" y="97"/>
                  <a:pt x="55" y="97"/>
                  <a:pt x="55" y="97"/>
                </a:cubicBezTo>
                <a:lnTo>
                  <a:pt x="45" y="82"/>
                </a:lnTo>
                <a:close/>
                <a:moveTo>
                  <a:pt x="32" y="102"/>
                </a:moveTo>
                <a:cubicBezTo>
                  <a:pt x="52" y="102"/>
                  <a:pt x="52" y="102"/>
                  <a:pt x="52" y="102"/>
                </a:cubicBezTo>
                <a:cubicBezTo>
                  <a:pt x="80" y="143"/>
                  <a:pt x="80" y="143"/>
                  <a:pt x="80" y="143"/>
                </a:cubicBezTo>
                <a:cubicBezTo>
                  <a:pt x="109" y="102"/>
                  <a:pt x="109" y="102"/>
                  <a:pt x="109" y="102"/>
                </a:cubicBezTo>
                <a:cubicBezTo>
                  <a:pt x="128" y="102"/>
                  <a:pt x="128" y="102"/>
                  <a:pt x="128" y="102"/>
                </a:cubicBezTo>
                <a:cubicBezTo>
                  <a:pt x="152" y="152"/>
                  <a:pt x="152" y="152"/>
                  <a:pt x="152" y="152"/>
                </a:cubicBezTo>
                <a:cubicBezTo>
                  <a:pt x="8" y="152"/>
                  <a:pt x="8" y="152"/>
                  <a:pt x="8" y="152"/>
                </a:cubicBezTo>
                <a:lnTo>
                  <a:pt x="32" y="10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29" name="Freeform 1327"/>
          <p:cNvSpPr>
            <a:spLocks noEditPoints="1"/>
          </p:cNvSpPr>
          <p:nvPr/>
        </p:nvSpPr>
        <p:spPr bwMode="auto">
          <a:xfrm>
            <a:off x="5408613" y="1603375"/>
            <a:ext cx="422275" cy="550863"/>
          </a:xfrm>
          <a:custGeom>
            <a:avLst/>
            <a:gdLst>
              <a:gd name="T0" fmla="*/ 63 w 124"/>
              <a:gd name="T1" fmla="*/ 35 h 160"/>
              <a:gd name="T2" fmla="*/ 42 w 124"/>
              <a:gd name="T3" fmla="*/ 56 h 160"/>
              <a:gd name="T4" fmla="*/ 63 w 124"/>
              <a:gd name="T5" fmla="*/ 76 h 160"/>
              <a:gd name="T6" fmla="*/ 83 w 124"/>
              <a:gd name="T7" fmla="*/ 56 h 160"/>
              <a:gd name="T8" fmla="*/ 63 w 124"/>
              <a:gd name="T9" fmla="*/ 35 h 160"/>
              <a:gd name="T10" fmla="*/ 63 w 124"/>
              <a:gd name="T11" fmla="*/ 70 h 160"/>
              <a:gd name="T12" fmla="*/ 48 w 124"/>
              <a:gd name="T13" fmla="*/ 56 h 160"/>
              <a:gd name="T14" fmla="*/ 63 w 124"/>
              <a:gd name="T15" fmla="*/ 41 h 160"/>
              <a:gd name="T16" fmla="*/ 77 w 124"/>
              <a:gd name="T17" fmla="*/ 56 h 160"/>
              <a:gd name="T18" fmla="*/ 63 w 124"/>
              <a:gd name="T19" fmla="*/ 70 h 160"/>
              <a:gd name="T20" fmla="*/ 102 w 124"/>
              <a:gd name="T21" fmla="*/ 16 h 160"/>
              <a:gd name="T22" fmla="*/ 62 w 124"/>
              <a:gd name="T23" fmla="*/ 0 h 160"/>
              <a:gd name="T24" fmla="*/ 22 w 124"/>
              <a:gd name="T25" fmla="*/ 16 h 160"/>
              <a:gd name="T26" fmla="*/ 17 w 124"/>
              <a:gd name="T27" fmla="*/ 95 h 160"/>
              <a:gd name="T28" fmla="*/ 62 w 124"/>
              <a:gd name="T29" fmla="*/ 160 h 160"/>
              <a:gd name="T30" fmla="*/ 107 w 124"/>
              <a:gd name="T31" fmla="*/ 95 h 160"/>
              <a:gd name="T32" fmla="*/ 102 w 124"/>
              <a:gd name="T33" fmla="*/ 16 h 160"/>
              <a:gd name="T34" fmla="*/ 102 w 124"/>
              <a:gd name="T35" fmla="*/ 92 h 160"/>
              <a:gd name="T36" fmla="*/ 62 w 124"/>
              <a:gd name="T37" fmla="*/ 150 h 160"/>
              <a:gd name="T38" fmla="*/ 22 w 124"/>
              <a:gd name="T39" fmla="*/ 92 h 160"/>
              <a:gd name="T40" fmla="*/ 27 w 124"/>
              <a:gd name="T41" fmla="*/ 21 h 160"/>
              <a:gd name="T42" fmla="*/ 62 w 124"/>
              <a:gd name="T43" fmla="*/ 6 h 160"/>
              <a:gd name="T44" fmla="*/ 98 w 124"/>
              <a:gd name="T45" fmla="*/ 21 h 160"/>
              <a:gd name="T46" fmla="*/ 102 w 124"/>
              <a:gd name="T47" fmla="*/ 92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24" h="160">
                <a:moveTo>
                  <a:pt x="63" y="35"/>
                </a:moveTo>
                <a:cubicBezTo>
                  <a:pt x="51" y="35"/>
                  <a:pt x="42" y="44"/>
                  <a:pt x="42" y="56"/>
                </a:cubicBezTo>
                <a:cubicBezTo>
                  <a:pt x="42" y="67"/>
                  <a:pt x="51" y="76"/>
                  <a:pt x="63" y="76"/>
                </a:cubicBezTo>
                <a:cubicBezTo>
                  <a:pt x="74" y="76"/>
                  <a:pt x="83" y="67"/>
                  <a:pt x="83" y="56"/>
                </a:cubicBezTo>
                <a:cubicBezTo>
                  <a:pt x="83" y="44"/>
                  <a:pt x="74" y="35"/>
                  <a:pt x="63" y="35"/>
                </a:cubicBezTo>
                <a:close/>
                <a:moveTo>
                  <a:pt x="63" y="70"/>
                </a:moveTo>
                <a:cubicBezTo>
                  <a:pt x="54" y="70"/>
                  <a:pt x="48" y="64"/>
                  <a:pt x="48" y="56"/>
                </a:cubicBezTo>
                <a:cubicBezTo>
                  <a:pt x="48" y="47"/>
                  <a:pt x="54" y="41"/>
                  <a:pt x="63" y="41"/>
                </a:cubicBezTo>
                <a:cubicBezTo>
                  <a:pt x="71" y="41"/>
                  <a:pt x="77" y="47"/>
                  <a:pt x="77" y="56"/>
                </a:cubicBezTo>
                <a:cubicBezTo>
                  <a:pt x="77" y="64"/>
                  <a:pt x="71" y="70"/>
                  <a:pt x="63" y="70"/>
                </a:cubicBezTo>
                <a:close/>
                <a:moveTo>
                  <a:pt x="102" y="16"/>
                </a:moveTo>
                <a:cubicBezTo>
                  <a:pt x="91" y="6"/>
                  <a:pt x="77" y="0"/>
                  <a:pt x="62" y="0"/>
                </a:cubicBezTo>
                <a:cubicBezTo>
                  <a:pt x="47" y="0"/>
                  <a:pt x="33" y="6"/>
                  <a:pt x="22" y="16"/>
                </a:cubicBezTo>
                <a:cubicBezTo>
                  <a:pt x="3" y="36"/>
                  <a:pt x="0" y="73"/>
                  <a:pt x="17" y="95"/>
                </a:cubicBezTo>
                <a:cubicBezTo>
                  <a:pt x="62" y="160"/>
                  <a:pt x="62" y="160"/>
                  <a:pt x="62" y="160"/>
                </a:cubicBezTo>
                <a:cubicBezTo>
                  <a:pt x="107" y="95"/>
                  <a:pt x="107" y="95"/>
                  <a:pt x="107" y="95"/>
                </a:cubicBezTo>
                <a:cubicBezTo>
                  <a:pt x="124" y="73"/>
                  <a:pt x="121" y="36"/>
                  <a:pt x="102" y="16"/>
                </a:cubicBezTo>
                <a:close/>
                <a:moveTo>
                  <a:pt x="102" y="92"/>
                </a:moveTo>
                <a:cubicBezTo>
                  <a:pt x="62" y="150"/>
                  <a:pt x="62" y="150"/>
                  <a:pt x="62" y="150"/>
                </a:cubicBezTo>
                <a:cubicBezTo>
                  <a:pt x="22" y="92"/>
                  <a:pt x="22" y="92"/>
                  <a:pt x="22" y="92"/>
                </a:cubicBezTo>
                <a:cubicBezTo>
                  <a:pt x="7" y="71"/>
                  <a:pt x="9" y="38"/>
                  <a:pt x="27" y="21"/>
                </a:cubicBezTo>
                <a:cubicBezTo>
                  <a:pt x="36" y="11"/>
                  <a:pt x="49" y="6"/>
                  <a:pt x="62" y="6"/>
                </a:cubicBezTo>
                <a:cubicBezTo>
                  <a:pt x="75" y="6"/>
                  <a:pt x="88" y="11"/>
                  <a:pt x="98" y="21"/>
                </a:cubicBezTo>
                <a:cubicBezTo>
                  <a:pt x="115" y="38"/>
                  <a:pt x="117" y="71"/>
                  <a:pt x="102" y="9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30" name="Freeform 1328"/>
          <p:cNvSpPr>
            <a:spLocks noEditPoints="1"/>
          </p:cNvSpPr>
          <p:nvPr/>
        </p:nvSpPr>
        <p:spPr bwMode="auto">
          <a:xfrm>
            <a:off x="5346700" y="2222500"/>
            <a:ext cx="546100" cy="550863"/>
          </a:xfrm>
          <a:custGeom>
            <a:avLst/>
            <a:gdLst>
              <a:gd name="T0" fmla="*/ 80 w 160"/>
              <a:gd name="T1" fmla="*/ 69 h 160"/>
              <a:gd name="T2" fmla="*/ 99 w 160"/>
              <a:gd name="T3" fmla="*/ 51 h 160"/>
              <a:gd name="T4" fmla="*/ 80 w 160"/>
              <a:gd name="T5" fmla="*/ 32 h 160"/>
              <a:gd name="T6" fmla="*/ 61 w 160"/>
              <a:gd name="T7" fmla="*/ 51 h 160"/>
              <a:gd name="T8" fmla="*/ 80 w 160"/>
              <a:gd name="T9" fmla="*/ 69 h 160"/>
              <a:gd name="T10" fmla="*/ 80 w 160"/>
              <a:gd name="T11" fmla="*/ 37 h 160"/>
              <a:gd name="T12" fmla="*/ 93 w 160"/>
              <a:gd name="T13" fmla="*/ 51 h 160"/>
              <a:gd name="T14" fmla="*/ 80 w 160"/>
              <a:gd name="T15" fmla="*/ 64 h 160"/>
              <a:gd name="T16" fmla="*/ 67 w 160"/>
              <a:gd name="T17" fmla="*/ 51 h 160"/>
              <a:gd name="T18" fmla="*/ 80 w 160"/>
              <a:gd name="T19" fmla="*/ 37 h 160"/>
              <a:gd name="T20" fmla="*/ 80 w 160"/>
              <a:gd name="T21" fmla="*/ 146 h 160"/>
              <a:gd name="T22" fmla="*/ 120 w 160"/>
              <a:gd name="T23" fmla="*/ 87 h 160"/>
              <a:gd name="T24" fmla="*/ 116 w 160"/>
              <a:gd name="T25" fmla="*/ 15 h 160"/>
              <a:gd name="T26" fmla="*/ 80 w 160"/>
              <a:gd name="T27" fmla="*/ 0 h 160"/>
              <a:gd name="T28" fmla="*/ 43 w 160"/>
              <a:gd name="T29" fmla="*/ 15 h 160"/>
              <a:gd name="T30" fmla="*/ 39 w 160"/>
              <a:gd name="T31" fmla="*/ 87 h 160"/>
              <a:gd name="T32" fmla="*/ 80 w 160"/>
              <a:gd name="T33" fmla="*/ 146 h 160"/>
              <a:gd name="T34" fmla="*/ 47 w 160"/>
              <a:gd name="T35" fmla="*/ 19 h 160"/>
              <a:gd name="T36" fmla="*/ 80 w 160"/>
              <a:gd name="T37" fmla="*/ 5 h 160"/>
              <a:gd name="T38" fmla="*/ 112 w 160"/>
              <a:gd name="T39" fmla="*/ 19 h 160"/>
              <a:gd name="T40" fmla="*/ 116 w 160"/>
              <a:gd name="T41" fmla="*/ 84 h 160"/>
              <a:gd name="T42" fmla="*/ 80 w 160"/>
              <a:gd name="T43" fmla="*/ 137 h 160"/>
              <a:gd name="T44" fmla="*/ 43 w 160"/>
              <a:gd name="T45" fmla="*/ 84 h 160"/>
              <a:gd name="T46" fmla="*/ 47 w 160"/>
              <a:gd name="T47" fmla="*/ 19 h 160"/>
              <a:gd name="T48" fmla="*/ 160 w 160"/>
              <a:gd name="T49" fmla="*/ 137 h 160"/>
              <a:gd name="T50" fmla="*/ 80 w 160"/>
              <a:gd name="T51" fmla="*/ 160 h 160"/>
              <a:gd name="T52" fmla="*/ 0 w 160"/>
              <a:gd name="T53" fmla="*/ 137 h 160"/>
              <a:gd name="T54" fmla="*/ 48 w 160"/>
              <a:gd name="T55" fmla="*/ 115 h 160"/>
              <a:gd name="T56" fmla="*/ 51 w 160"/>
              <a:gd name="T57" fmla="*/ 117 h 160"/>
              <a:gd name="T58" fmla="*/ 48 w 160"/>
              <a:gd name="T59" fmla="*/ 120 h 160"/>
              <a:gd name="T60" fmla="*/ 5 w 160"/>
              <a:gd name="T61" fmla="*/ 137 h 160"/>
              <a:gd name="T62" fmla="*/ 80 w 160"/>
              <a:gd name="T63" fmla="*/ 155 h 160"/>
              <a:gd name="T64" fmla="*/ 155 w 160"/>
              <a:gd name="T65" fmla="*/ 137 h 160"/>
              <a:gd name="T66" fmla="*/ 112 w 160"/>
              <a:gd name="T67" fmla="*/ 120 h 160"/>
              <a:gd name="T68" fmla="*/ 109 w 160"/>
              <a:gd name="T69" fmla="*/ 117 h 160"/>
              <a:gd name="T70" fmla="*/ 112 w 160"/>
              <a:gd name="T71" fmla="*/ 115 h 160"/>
              <a:gd name="T72" fmla="*/ 160 w 160"/>
              <a:gd name="T73" fmla="*/ 137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60" h="160">
                <a:moveTo>
                  <a:pt x="80" y="69"/>
                </a:moveTo>
                <a:cubicBezTo>
                  <a:pt x="90" y="69"/>
                  <a:pt x="99" y="61"/>
                  <a:pt x="99" y="51"/>
                </a:cubicBezTo>
                <a:cubicBezTo>
                  <a:pt x="99" y="40"/>
                  <a:pt x="90" y="32"/>
                  <a:pt x="80" y="32"/>
                </a:cubicBezTo>
                <a:cubicBezTo>
                  <a:pt x="70" y="32"/>
                  <a:pt x="61" y="40"/>
                  <a:pt x="61" y="51"/>
                </a:cubicBezTo>
                <a:cubicBezTo>
                  <a:pt x="61" y="61"/>
                  <a:pt x="70" y="69"/>
                  <a:pt x="80" y="69"/>
                </a:cubicBezTo>
                <a:close/>
                <a:moveTo>
                  <a:pt x="80" y="37"/>
                </a:moveTo>
                <a:cubicBezTo>
                  <a:pt x="87" y="37"/>
                  <a:pt x="93" y="43"/>
                  <a:pt x="93" y="51"/>
                </a:cubicBezTo>
                <a:cubicBezTo>
                  <a:pt x="93" y="58"/>
                  <a:pt x="87" y="64"/>
                  <a:pt x="80" y="64"/>
                </a:cubicBezTo>
                <a:cubicBezTo>
                  <a:pt x="73" y="64"/>
                  <a:pt x="67" y="58"/>
                  <a:pt x="67" y="51"/>
                </a:cubicBezTo>
                <a:cubicBezTo>
                  <a:pt x="67" y="43"/>
                  <a:pt x="73" y="37"/>
                  <a:pt x="80" y="37"/>
                </a:cubicBezTo>
                <a:close/>
                <a:moveTo>
                  <a:pt x="80" y="146"/>
                </a:moveTo>
                <a:cubicBezTo>
                  <a:pt x="120" y="87"/>
                  <a:pt x="120" y="87"/>
                  <a:pt x="120" y="87"/>
                </a:cubicBezTo>
                <a:cubicBezTo>
                  <a:pt x="136" y="66"/>
                  <a:pt x="134" y="33"/>
                  <a:pt x="116" y="15"/>
                </a:cubicBezTo>
                <a:cubicBezTo>
                  <a:pt x="106" y="5"/>
                  <a:pt x="93" y="0"/>
                  <a:pt x="80" y="0"/>
                </a:cubicBezTo>
                <a:cubicBezTo>
                  <a:pt x="66" y="0"/>
                  <a:pt x="53" y="5"/>
                  <a:pt x="43" y="15"/>
                </a:cubicBezTo>
                <a:cubicBezTo>
                  <a:pt x="25" y="33"/>
                  <a:pt x="23" y="66"/>
                  <a:pt x="39" y="87"/>
                </a:cubicBezTo>
                <a:lnTo>
                  <a:pt x="80" y="146"/>
                </a:lnTo>
                <a:close/>
                <a:moveTo>
                  <a:pt x="47" y="19"/>
                </a:moveTo>
                <a:cubicBezTo>
                  <a:pt x="56" y="10"/>
                  <a:pt x="67" y="5"/>
                  <a:pt x="80" y="5"/>
                </a:cubicBezTo>
                <a:cubicBezTo>
                  <a:pt x="92" y="5"/>
                  <a:pt x="103" y="10"/>
                  <a:pt x="112" y="19"/>
                </a:cubicBezTo>
                <a:cubicBezTo>
                  <a:pt x="128" y="35"/>
                  <a:pt x="130" y="65"/>
                  <a:pt x="116" y="84"/>
                </a:cubicBezTo>
                <a:cubicBezTo>
                  <a:pt x="80" y="137"/>
                  <a:pt x="80" y="137"/>
                  <a:pt x="80" y="137"/>
                </a:cubicBezTo>
                <a:cubicBezTo>
                  <a:pt x="43" y="84"/>
                  <a:pt x="43" y="84"/>
                  <a:pt x="43" y="84"/>
                </a:cubicBezTo>
                <a:cubicBezTo>
                  <a:pt x="29" y="65"/>
                  <a:pt x="31" y="35"/>
                  <a:pt x="47" y="19"/>
                </a:cubicBezTo>
                <a:close/>
                <a:moveTo>
                  <a:pt x="160" y="137"/>
                </a:moveTo>
                <a:cubicBezTo>
                  <a:pt x="160" y="149"/>
                  <a:pt x="133" y="160"/>
                  <a:pt x="80" y="160"/>
                </a:cubicBezTo>
                <a:cubicBezTo>
                  <a:pt x="27" y="160"/>
                  <a:pt x="0" y="149"/>
                  <a:pt x="0" y="137"/>
                </a:cubicBezTo>
                <a:cubicBezTo>
                  <a:pt x="0" y="127"/>
                  <a:pt x="20" y="118"/>
                  <a:pt x="48" y="115"/>
                </a:cubicBezTo>
                <a:cubicBezTo>
                  <a:pt x="49" y="115"/>
                  <a:pt x="50" y="116"/>
                  <a:pt x="51" y="117"/>
                </a:cubicBezTo>
                <a:cubicBezTo>
                  <a:pt x="51" y="118"/>
                  <a:pt x="50" y="120"/>
                  <a:pt x="48" y="120"/>
                </a:cubicBezTo>
                <a:cubicBezTo>
                  <a:pt x="20" y="123"/>
                  <a:pt x="5" y="132"/>
                  <a:pt x="5" y="137"/>
                </a:cubicBezTo>
                <a:cubicBezTo>
                  <a:pt x="5" y="145"/>
                  <a:pt x="34" y="155"/>
                  <a:pt x="80" y="155"/>
                </a:cubicBezTo>
                <a:cubicBezTo>
                  <a:pt x="126" y="155"/>
                  <a:pt x="155" y="145"/>
                  <a:pt x="155" y="137"/>
                </a:cubicBezTo>
                <a:cubicBezTo>
                  <a:pt x="155" y="132"/>
                  <a:pt x="140" y="123"/>
                  <a:pt x="112" y="120"/>
                </a:cubicBezTo>
                <a:cubicBezTo>
                  <a:pt x="110" y="120"/>
                  <a:pt x="109" y="118"/>
                  <a:pt x="109" y="117"/>
                </a:cubicBezTo>
                <a:cubicBezTo>
                  <a:pt x="110" y="116"/>
                  <a:pt x="111" y="115"/>
                  <a:pt x="112" y="115"/>
                </a:cubicBezTo>
                <a:cubicBezTo>
                  <a:pt x="140" y="118"/>
                  <a:pt x="160" y="127"/>
                  <a:pt x="160" y="13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31" name="Freeform 1329"/>
          <p:cNvSpPr>
            <a:spLocks noEditPoints="1"/>
          </p:cNvSpPr>
          <p:nvPr/>
        </p:nvSpPr>
        <p:spPr bwMode="auto">
          <a:xfrm>
            <a:off x="5402263" y="2841625"/>
            <a:ext cx="446088" cy="550863"/>
          </a:xfrm>
          <a:custGeom>
            <a:avLst/>
            <a:gdLst>
              <a:gd name="T0" fmla="*/ 43 w 131"/>
              <a:gd name="T1" fmla="*/ 34 h 160"/>
              <a:gd name="T2" fmla="*/ 17 w 131"/>
              <a:gd name="T3" fmla="*/ 60 h 160"/>
              <a:gd name="T4" fmla="*/ 43 w 131"/>
              <a:gd name="T5" fmla="*/ 86 h 160"/>
              <a:gd name="T6" fmla="*/ 70 w 131"/>
              <a:gd name="T7" fmla="*/ 60 h 160"/>
              <a:gd name="T8" fmla="*/ 43 w 131"/>
              <a:gd name="T9" fmla="*/ 34 h 160"/>
              <a:gd name="T10" fmla="*/ 43 w 131"/>
              <a:gd name="T11" fmla="*/ 81 h 160"/>
              <a:gd name="T12" fmla="*/ 23 w 131"/>
              <a:gd name="T13" fmla="*/ 60 h 160"/>
              <a:gd name="T14" fmla="*/ 43 w 131"/>
              <a:gd name="T15" fmla="*/ 39 h 160"/>
              <a:gd name="T16" fmla="*/ 64 w 131"/>
              <a:gd name="T17" fmla="*/ 60 h 160"/>
              <a:gd name="T18" fmla="*/ 43 w 131"/>
              <a:gd name="T19" fmla="*/ 81 h 160"/>
              <a:gd name="T20" fmla="*/ 130 w 131"/>
              <a:gd name="T21" fmla="*/ 36 h 160"/>
              <a:gd name="T22" fmla="*/ 87 w 131"/>
              <a:gd name="T23" fmla="*/ 0 h 160"/>
              <a:gd name="T24" fmla="*/ 48 w 131"/>
              <a:gd name="T25" fmla="*/ 20 h 160"/>
              <a:gd name="T26" fmla="*/ 43 w 131"/>
              <a:gd name="T27" fmla="*/ 19 h 160"/>
              <a:gd name="T28" fmla="*/ 1 w 131"/>
              <a:gd name="T29" fmla="*/ 56 h 160"/>
              <a:gd name="T30" fmla="*/ 2 w 131"/>
              <a:gd name="T31" fmla="*/ 81 h 160"/>
              <a:gd name="T32" fmla="*/ 40 w 131"/>
              <a:gd name="T33" fmla="*/ 159 h 160"/>
              <a:gd name="T34" fmla="*/ 43 w 131"/>
              <a:gd name="T35" fmla="*/ 160 h 160"/>
              <a:gd name="T36" fmla="*/ 47 w 131"/>
              <a:gd name="T37" fmla="*/ 159 h 160"/>
              <a:gd name="T38" fmla="*/ 71 w 131"/>
              <a:gd name="T39" fmla="*/ 122 h 160"/>
              <a:gd name="T40" fmla="*/ 84 w 131"/>
              <a:gd name="T41" fmla="*/ 139 h 160"/>
              <a:gd name="T42" fmla="*/ 87 w 131"/>
              <a:gd name="T43" fmla="*/ 141 h 160"/>
              <a:gd name="T44" fmla="*/ 91 w 131"/>
              <a:gd name="T45" fmla="*/ 139 h 160"/>
              <a:gd name="T46" fmla="*/ 129 w 131"/>
              <a:gd name="T47" fmla="*/ 62 h 160"/>
              <a:gd name="T48" fmla="*/ 130 w 131"/>
              <a:gd name="T49" fmla="*/ 36 h 160"/>
              <a:gd name="T50" fmla="*/ 43 w 131"/>
              <a:gd name="T51" fmla="*/ 154 h 160"/>
              <a:gd name="T52" fmla="*/ 7 w 131"/>
              <a:gd name="T53" fmla="*/ 80 h 160"/>
              <a:gd name="T54" fmla="*/ 6 w 131"/>
              <a:gd name="T55" fmla="*/ 57 h 160"/>
              <a:gd name="T56" fmla="*/ 43 w 131"/>
              <a:gd name="T57" fmla="*/ 25 h 160"/>
              <a:gd name="T58" fmla="*/ 66 w 131"/>
              <a:gd name="T59" fmla="*/ 31 h 160"/>
              <a:gd name="T60" fmla="*/ 81 w 131"/>
              <a:gd name="T61" fmla="*/ 57 h 160"/>
              <a:gd name="T62" fmla="*/ 81 w 131"/>
              <a:gd name="T63" fmla="*/ 60 h 160"/>
              <a:gd name="T64" fmla="*/ 81 w 131"/>
              <a:gd name="T65" fmla="*/ 60 h 160"/>
              <a:gd name="T66" fmla="*/ 81 w 131"/>
              <a:gd name="T67" fmla="*/ 63 h 160"/>
              <a:gd name="T68" fmla="*/ 79 w 131"/>
              <a:gd name="T69" fmla="*/ 80 h 160"/>
              <a:gd name="T70" fmla="*/ 43 w 131"/>
              <a:gd name="T71" fmla="*/ 154 h 160"/>
              <a:gd name="T72" fmla="*/ 71 w 131"/>
              <a:gd name="T73" fmla="*/ 27 h 160"/>
              <a:gd name="T74" fmla="*/ 88 w 131"/>
              <a:gd name="T75" fmla="*/ 19 h 160"/>
              <a:gd name="T76" fmla="*/ 109 w 131"/>
              <a:gd name="T77" fmla="*/ 40 h 160"/>
              <a:gd name="T78" fmla="*/ 88 w 131"/>
              <a:gd name="T79" fmla="*/ 61 h 160"/>
              <a:gd name="T80" fmla="*/ 87 w 131"/>
              <a:gd name="T81" fmla="*/ 61 h 160"/>
              <a:gd name="T82" fmla="*/ 86 w 131"/>
              <a:gd name="T83" fmla="*/ 56 h 160"/>
              <a:gd name="T84" fmla="*/ 71 w 131"/>
              <a:gd name="T85" fmla="*/ 27 h 160"/>
              <a:gd name="T86" fmla="*/ 124 w 131"/>
              <a:gd name="T87" fmla="*/ 61 h 160"/>
              <a:gd name="T88" fmla="*/ 87 w 131"/>
              <a:gd name="T89" fmla="*/ 134 h 160"/>
              <a:gd name="T90" fmla="*/ 74 w 131"/>
              <a:gd name="T91" fmla="*/ 116 h 160"/>
              <a:gd name="T92" fmla="*/ 85 w 131"/>
              <a:gd name="T93" fmla="*/ 81 h 160"/>
              <a:gd name="T94" fmla="*/ 87 w 131"/>
              <a:gd name="T95" fmla="*/ 66 h 160"/>
              <a:gd name="T96" fmla="*/ 88 w 131"/>
              <a:gd name="T97" fmla="*/ 66 h 160"/>
              <a:gd name="T98" fmla="*/ 114 w 131"/>
              <a:gd name="T99" fmla="*/ 40 h 160"/>
              <a:gd name="T100" fmla="*/ 88 w 131"/>
              <a:gd name="T101" fmla="*/ 14 h 160"/>
              <a:gd name="T102" fmla="*/ 66 w 131"/>
              <a:gd name="T103" fmla="*/ 24 h 160"/>
              <a:gd name="T104" fmla="*/ 54 w 131"/>
              <a:gd name="T105" fmla="*/ 20 h 160"/>
              <a:gd name="T106" fmla="*/ 87 w 131"/>
              <a:gd name="T107" fmla="*/ 6 h 160"/>
              <a:gd name="T108" fmla="*/ 125 w 131"/>
              <a:gd name="T109" fmla="*/ 37 h 160"/>
              <a:gd name="T110" fmla="*/ 124 w 131"/>
              <a:gd name="T111" fmla="*/ 61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31" h="160">
                <a:moveTo>
                  <a:pt x="43" y="34"/>
                </a:moveTo>
                <a:cubicBezTo>
                  <a:pt x="29" y="34"/>
                  <a:pt x="17" y="46"/>
                  <a:pt x="17" y="60"/>
                </a:cubicBezTo>
                <a:cubicBezTo>
                  <a:pt x="17" y="74"/>
                  <a:pt x="29" y="86"/>
                  <a:pt x="43" y="86"/>
                </a:cubicBezTo>
                <a:cubicBezTo>
                  <a:pt x="58" y="86"/>
                  <a:pt x="70" y="74"/>
                  <a:pt x="70" y="60"/>
                </a:cubicBezTo>
                <a:cubicBezTo>
                  <a:pt x="70" y="46"/>
                  <a:pt x="58" y="34"/>
                  <a:pt x="43" y="34"/>
                </a:cubicBezTo>
                <a:close/>
                <a:moveTo>
                  <a:pt x="43" y="81"/>
                </a:moveTo>
                <a:cubicBezTo>
                  <a:pt x="32" y="81"/>
                  <a:pt x="23" y="71"/>
                  <a:pt x="23" y="60"/>
                </a:cubicBezTo>
                <a:cubicBezTo>
                  <a:pt x="23" y="49"/>
                  <a:pt x="32" y="39"/>
                  <a:pt x="43" y="39"/>
                </a:cubicBezTo>
                <a:cubicBezTo>
                  <a:pt x="55" y="39"/>
                  <a:pt x="64" y="49"/>
                  <a:pt x="64" y="60"/>
                </a:cubicBezTo>
                <a:cubicBezTo>
                  <a:pt x="64" y="71"/>
                  <a:pt x="55" y="81"/>
                  <a:pt x="43" y="81"/>
                </a:cubicBezTo>
                <a:close/>
                <a:moveTo>
                  <a:pt x="130" y="36"/>
                </a:moveTo>
                <a:cubicBezTo>
                  <a:pt x="127" y="13"/>
                  <a:pt x="112" y="0"/>
                  <a:pt x="87" y="0"/>
                </a:cubicBezTo>
                <a:cubicBezTo>
                  <a:pt x="63" y="0"/>
                  <a:pt x="53" y="10"/>
                  <a:pt x="48" y="20"/>
                </a:cubicBezTo>
                <a:cubicBezTo>
                  <a:pt x="47" y="20"/>
                  <a:pt x="45" y="19"/>
                  <a:pt x="43" y="19"/>
                </a:cubicBezTo>
                <a:cubicBezTo>
                  <a:pt x="18" y="19"/>
                  <a:pt x="4" y="32"/>
                  <a:pt x="1" y="56"/>
                </a:cubicBezTo>
                <a:cubicBezTo>
                  <a:pt x="0" y="64"/>
                  <a:pt x="0" y="72"/>
                  <a:pt x="2" y="81"/>
                </a:cubicBezTo>
                <a:cubicBezTo>
                  <a:pt x="11" y="125"/>
                  <a:pt x="34" y="152"/>
                  <a:pt x="40" y="159"/>
                </a:cubicBezTo>
                <a:cubicBezTo>
                  <a:pt x="41" y="159"/>
                  <a:pt x="42" y="160"/>
                  <a:pt x="43" y="160"/>
                </a:cubicBezTo>
                <a:cubicBezTo>
                  <a:pt x="45" y="160"/>
                  <a:pt x="46" y="159"/>
                  <a:pt x="47" y="159"/>
                </a:cubicBezTo>
                <a:cubicBezTo>
                  <a:pt x="51" y="154"/>
                  <a:pt x="61" y="142"/>
                  <a:pt x="71" y="122"/>
                </a:cubicBezTo>
                <a:cubicBezTo>
                  <a:pt x="77" y="131"/>
                  <a:pt x="82" y="137"/>
                  <a:pt x="84" y="139"/>
                </a:cubicBezTo>
                <a:cubicBezTo>
                  <a:pt x="85" y="140"/>
                  <a:pt x="86" y="141"/>
                  <a:pt x="87" y="141"/>
                </a:cubicBezTo>
                <a:cubicBezTo>
                  <a:pt x="89" y="141"/>
                  <a:pt x="90" y="140"/>
                  <a:pt x="91" y="139"/>
                </a:cubicBezTo>
                <a:cubicBezTo>
                  <a:pt x="97" y="132"/>
                  <a:pt x="120" y="106"/>
                  <a:pt x="129" y="62"/>
                </a:cubicBezTo>
                <a:cubicBezTo>
                  <a:pt x="131" y="53"/>
                  <a:pt x="131" y="44"/>
                  <a:pt x="130" y="36"/>
                </a:cubicBezTo>
                <a:close/>
                <a:moveTo>
                  <a:pt x="43" y="154"/>
                </a:moveTo>
                <a:cubicBezTo>
                  <a:pt x="37" y="147"/>
                  <a:pt x="16" y="121"/>
                  <a:pt x="7" y="80"/>
                </a:cubicBezTo>
                <a:cubicBezTo>
                  <a:pt x="6" y="72"/>
                  <a:pt x="5" y="64"/>
                  <a:pt x="6" y="57"/>
                </a:cubicBezTo>
                <a:cubicBezTo>
                  <a:pt x="9" y="36"/>
                  <a:pt x="21" y="25"/>
                  <a:pt x="43" y="25"/>
                </a:cubicBezTo>
                <a:cubicBezTo>
                  <a:pt x="53" y="25"/>
                  <a:pt x="60" y="27"/>
                  <a:pt x="66" y="31"/>
                </a:cubicBezTo>
                <a:cubicBezTo>
                  <a:pt x="77" y="38"/>
                  <a:pt x="80" y="50"/>
                  <a:pt x="81" y="57"/>
                </a:cubicBezTo>
                <a:cubicBezTo>
                  <a:pt x="81" y="58"/>
                  <a:pt x="81" y="59"/>
                  <a:pt x="81" y="60"/>
                </a:cubicBezTo>
                <a:cubicBezTo>
                  <a:pt x="81" y="60"/>
                  <a:pt x="81" y="60"/>
                  <a:pt x="81" y="60"/>
                </a:cubicBezTo>
                <a:cubicBezTo>
                  <a:pt x="81" y="61"/>
                  <a:pt x="81" y="62"/>
                  <a:pt x="81" y="63"/>
                </a:cubicBezTo>
                <a:cubicBezTo>
                  <a:pt x="81" y="69"/>
                  <a:pt x="81" y="74"/>
                  <a:pt x="79" y="80"/>
                </a:cubicBezTo>
                <a:cubicBezTo>
                  <a:pt x="71" y="121"/>
                  <a:pt x="49" y="147"/>
                  <a:pt x="43" y="154"/>
                </a:cubicBezTo>
                <a:close/>
                <a:moveTo>
                  <a:pt x="71" y="27"/>
                </a:moveTo>
                <a:cubicBezTo>
                  <a:pt x="74" y="22"/>
                  <a:pt x="81" y="19"/>
                  <a:pt x="88" y="19"/>
                </a:cubicBezTo>
                <a:cubicBezTo>
                  <a:pt x="99" y="19"/>
                  <a:pt x="109" y="29"/>
                  <a:pt x="109" y="40"/>
                </a:cubicBezTo>
                <a:cubicBezTo>
                  <a:pt x="109" y="52"/>
                  <a:pt x="99" y="61"/>
                  <a:pt x="88" y="61"/>
                </a:cubicBezTo>
                <a:cubicBezTo>
                  <a:pt x="87" y="61"/>
                  <a:pt x="87" y="61"/>
                  <a:pt x="87" y="61"/>
                </a:cubicBezTo>
                <a:cubicBezTo>
                  <a:pt x="86" y="59"/>
                  <a:pt x="86" y="57"/>
                  <a:pt x="86" y="56"/>
                </a:cubicBezTo>
                <a:cubicBezTo>
                  <a:pt x="84" y="43"/>
                  <a:pt x="79" y="33"/>
                  <a:pt x="71" y="27"/>
                </a:cubicBezTo>
                <a:close/>
                <a:moveTo>
                  <a:pt x="124" y="61"/>
                </a:moveTo>
                <a:cubicBezTo>
                  <a:pt x="115" y="102"/>
                  <a:pt x="94" y="128"/>
                  <a:pt x="87" y="134"/>
                </a:cubicBezTo>
                <a:cubicBezTo>
                  <a:pt x="85" y="132"/>
                  <a:pt x="80" y="125"/>
                  <a:pt x="74" y="116"/>
                </a:cubicBezTo>
                <a:cubicBezTo>
                  <a:pt x="78" y="106"/>
                  <a:pt x="82" y="94"/>
                  <a:pt x="85" y="81"/>
                </a:cubicBezTo>
                <a:cubicBezTo>
                  <a:pt x="86" y="76"/>
                  <a:pt x="86" y="71"/>
                  <a:pt x="87" y="66"/>
                </a:cubicBezTo>
                <a:cubicBezTo>
                  <a:pt x="87" y="66"/>
                  <a:pt x="87" y="66"/>
                  <a:pt x="88" y="66"/>
                </a:cubicBezTo>
                <a:cubicBezTo>
                  <a:pt x="102" y="66"/>
                  <a:pt x="114" y="55"/>
                  <a:pt x="114" y="40"/>
                </a:cubicBezTo>
                <a:cubicBezTo>
                  <a:pt x="114" y="26"/>
                  <a:pt x="102" y="14"/>
                  <a:pt x="88" y="14"/>
                </a:cubicBezTo>
                <a:cubicBezTo>
                  <a:pt x="79" y="14"/>
                  <a:pt x="71" y="18"/>
                  <a:pt x="66" y="24"/>
                </a:cubicBezTo>
                <a:cubicBezTo>
                  <a:pt x="62" y="22"/>
                  <a:pt x="59" y="21"/>
                  <a:pt x="54" y="20"/>
                </a:cubicBezTo>
                <a:cubicBezTo>
                  <a:pt x="60" y="11"/>
                  <a:pt x="71" y="6"/>
                  <a:pt x="87" y="6"/>
                </a:cubicBezTo>
                <a:cubicBezTo>
                  <a:pt x="109" y="6"/>
                  <a:pt x="122" y="16"/>
                  <a:pt x="125" y="37"/>
                </a:cubicBezTo>
                <a:cubicBezTo>
                  <a:pt x="126" y="44"/>
                  <a:pt x="125" y="52"/>
                  <a:pt x="124" y="6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32" name="Freeform 1330"/>
          <p:cNvSpPr>
            <a:spLocks noEditPoints="1"/>
          </p:cNvSpPr>
          <p:nvPr/>
        </p:nvSpPr>
        <p:spPr bwMode="auto">
          <a:xfrm>
            <a:off x="5346700" y="3462338"/>
            <a:ext cx="546100" cy="549275"/>
          </a:xfrm>
          <a:custGeom>
            <a:avLst/>
            <a:gdLst>
              <a:gd name="T0" fmla="*/ 122 w 160"/>
              <a:gd name="T1" fmla="*/ 78 h 160"/>
              <a:gd name="T2" fmla="*/ 63 w 160"/>
              <a:gd name="T3" fmla="*/ 38 h 160"/>
              <a:gd name="T4" fmla="*/ 60 w 160"/>
              <a:gd name="T5" fmla="*/ 38 h 160"/>
              <a:gd name="T6" fmla="*/ 59 w 160"/>
              <a:gd name="T7" fmla="*/ 40 h 160"/>
              <a:gd name="T8" fmla="*/ 59 w 160"/>
              <a:gd name="T9" fmla="*/ 120 h 160"/>
              <a:gd name="T10" fmla="*/ 60 w 160"/>
              <a:gd name="T11" fmla="*/ 122 h 160"/>
              <a:gd name="T12" fmla="*/ 61 w 160"/>
              <a:gd name="T13" fmla="*/ 123 h 160"/>
              <a:gd name="T14" fmla="*/ 63 w 160"/>
              <a:gd name="T15" fmla="*/ 122 h 160"/>
              <a:gd name="T16" fmla="*/ 122 w 160"/>
              <a:gd name="T17" fmla="*/ 82 h 160"/>
              <a:gd name="T18" fmla="*/ 123 w 160"/>
              <a:gd name="T19" fmla="*/ 80 h 160"/>
              <a:gd name="T20" fmla="*/ 122 w 160"/>
              <a:gd name="T21" fmla="*/ 78 h 160"/>
              <a:gd name="T22" fmla="*/ 64 w 160"/>
              <a:gd name="T23" fmla="*/ 115 h 160"/>
              <a:gd name="T24" fmla="*/ 64 w 160"/>
              <a:gd name="T25" fmla="*/ 45 h 160"/>
              <a:gd name="T26" fmla="*/ 115 w 160"/>
              <a:gd name="T27" fmla="*/ 80 h 160"/>
              <a:gd name="T28" fmla="*/ 64 w 160"/>
              <a:gd name="T29" fmla="*/ 115 h 160"/>
              <a:gd name="T30" fmla="*/ 80 w 160"/>
              <a:gd name="T31" fmla="*/ 0 h 160"/>
              <a:gd name="T32" fmla="*/ 0 w 160"/>
              <a:gd name="T33" fmla="*/ 80 h 160"/>
              <a:gd name="T34" fmla="*/ 80 w 160"/>
              <a:gd name="T35" fmla="*/ 160 h 160"/>
              <a:gd name="T36" fmla="*/ 160 w 160"/>
              <a:gd name="T37" fmla="*/ 80 h 160"/>
              <a:gd name="T38" fmla="*/ 80 w 160"/>
              <a:gd name="T39" fmla="*/ 0 h 160"/>
              <a:gd name="T40" fmla="*/ 80 w 160"/>
              <a:gd name="T41" fmla="*/ 155 h 160"/>
              <a:gd name="T42" fmla="*/ 5 w 160"/>
              <a:gd name="T43" fmla="*/ 80 h 160"/>
              <a:gd name="T44" fmla="*/ 80 w 160"/>
              <a:gd name="T45" fmla="*/ 5 h 160"/>
              <a:gd name="T46" fmla="*/ 155 w 160"/>
              <a:gd name="T47" fmla="*/ 80 h 160"/>
              <a:gd name="T48" fmla="*/ 80 w 160"/>
              <a:gd name="T49" fmla="*/ 155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60" h="160">
                <a:moveTo>
                  <a:pt x="122" y="78"/>
                </a:moveTo>
                <a:cubicBezTo>
                  <a:pt x="63" y="38"/>
                  <a:pt x="63" y="38"/>
                  <a:pt x="63" y="38"/>
                </a:cubicBezTo>
                <a:cubicBezTo>
                  <a:pt x="62" y="37"/>
                  <a:pt x="61" y="37"/>
                  <a:pt x="60" y="38"/>
                </a:cubicBezTo>
                <a:cubicBezTo>
                  <a:pt x="59" y="38"/>
                  <a:pt x="59" y="39"/>
                  <a:pt x="59" y="40"/>
                </a:cubicBezTo>
                <a:cubicBezTo>
                  <a:pt x="59" y="120"/>
                  <a:pt x="59" y="120"/>
                  <a:pt x="59" y="120"/>
                </a:cubicBezTo>
                <a:cubicBezTo>
                  <a:pt x="59" y="121"/>
                  <a:pt x="59" y="122"/>
                  <a:pt x="60" y="122"/>
                </a:cubicBezTo>
                <a:cubicBezTo>
                  <a:pt x="60" y="123"/>
                  <a:pt x="61" y="123"/>
                  <a:pt x="61" y="123"/>
                </a:cubicBezTo>
                <a:cubicBezTo>
                  <a:pt x="62" y="123"/>
                  <a:pt x="62" y="123"/>
                  <a:pt x="63" y="122"/>
                </a:cubicBezTo>
                <a:cubicBezTo>
                  <a:pt x="122" y="82"/>
                  <a:pt x="122" y="82"/>
                  <a:pt x="122" y="82"/>
                </a:cubicBezTo>
                <a:cubicBezTo>
                  <a:pt x="122" y="82"/>
                  <a:pt x="123" y="81"/>
                  <a:pt x="123" y="80"/>
                </a:cubicBezTo>
                <a:cubicBezTo>
                  <a:pt x="123" y="79"/>
                  <a:pt x="122" y="78"/>
                  <a:pt x="122" y="78"/>
                </a:cubicBezTo>
                <a:close/>
                <a:moveTo>
                  <a:pt x="64" y="115"/>
                </a:moveTo>
                <a:cubicBezTo>
                  <a:pt x="64" y="45"/>
                  <a:pt x="64" y="45"/>
                  <a:pt x="64" y="45"/>
                </a:cubicBezTo>
                <a:cubicBezTo>
                  <a:pt x="115" y="80"/>
                  <a:pt x="115" y="80"/>
                  <a:pt x="115" y="80"/>
                </a:cubicBezTo>
                <a:lnTo>
                  <a:pt x="64" y="115"/>
                </a:lnTo>
                <a:close/>
                <a:moveTo>
                  <a:pt x="80" y="0"/>
                </a:moveTo>
                <a:cubicBezTo>
                  <a:pt x="36" y="0"/>
                  <a:pt x="0" y="36"/>
                  <a:pt x="0" y="80"/>
                </a:cubicBezTo>
                <a:cubicBezTo>
                  <a:pt x="0" y="124"/>
                  <a:pt x="36" y="160"/>
                  <a:pt x="80" y="160"/>
                </a:cubicBezTo>
                <a:cubicBezTo>
                  <a:pt x="124" y="160"/>
                  <a:pt x="160" y="124"/>
                  <a:pt x="160" y="80"/>
                </a:cubicBezTo>
                <a:cubicBezTo>
                  <a:pt x="160" y="36"/>
                  <a:pt x="124" y="0"/>
                  <a:pt x="80" y="0"/>
                </a:cubicBezTo>
                <a:close/>
                <a:moveTo>
                  <a:pt x="80" y="155"/>
                </a:moveTo>
                <a:cubicBezTo>
                  <a:pt x="39" y="155"/>
                  <a:pt x="5" y="121"/>
                  <a:pt x="5" y="80"/>
                </a:cubicBezTo>
                <a:cubicBezTo>
                  <a:pt x="5" y="39"/>
                  <a:pt x="39" y="5"/>
                  <a:pt x="80" y="5"/>
                </a:cubicBezTo>
                <a:cubicBezTo>
                  <a:pt x="121" y="5"/>
                  <a:pt x="155" y="39"/>
                  <a:pt x="155" y="80"/>
                </a:cubicBezTo>
                <a:cubicBezTo>
                  <a:pt x="155" y="121"/>
                  <a:pt x="121" y="155"/>
                  <a:pt x="80" y="15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33" name="Freeform 1331"/>
          <p:cNvSpPr>
            <a:spLocks noEditPoints="1"/>
          </p:cNvSpPr>
          <p:nvPr/>
        </p:nvSpPr>
        <p:spPr bwMode="auto">
          <a:xfrm>
            <a:off x="5414963" y="4067175"/>
            <a:ext cx="403225" cy="550863"/>
          </a:xfrm>
          <a:custGeom>
            <a:avLst/>
            <a:gdLst>
              <a:gd name="T0" fmla="*/ 116 w 118"/>
              <a:gd name="T1" fmla="*/ 77 h 160"/>
              <a:gd name="T2" fmla="*/ 6 w 118"/>
              <a:gd name="T3" fmla="*/ 1 h 160"/>
              <a:gd name="T4" fmla="*/ 2 w 118"/>
              <a:gd name="T5" fmla="*/ 0 h 160"/>
              <a:gd name="T6" fmla="*/ 0 w 118"/>
              <a:gd name="T7" fmla="*/ 4 h 160"/>
              <a:gd name="T8" fmla="*/ 0 w 118"/>
              <a:gd name="T9" fmla="*/ 156 h 160"/>
              <a:gd name="T10" fmla="*/ 2 w 118"/>
              <a:gd name="T11" fmla="*/ 160 h 160"/>
              <a:gd name="T12" fmla="*/ 4 w 118"/>
              <a:gd name="T13" fmla="*/ 160 h 160"/>
              <a:gd name="T14" fmla="*/ 6 w 118"/>
              <a:gd name="T15" fmla="*/ 159 h 160"/>
              <a:gd name="T16" fmla="*/ 116 w 118"/>
              <a:gd name="T17" fmla="*/ 83 h 160"/>
              <a:gd name="T18" fmla="*/ 118 w 118"/>
              <a:gd name="T19" fmla="*/ 80 h 160"/>
              <a:gd name="T20" fmla="*/ 116 w 118"/>
              <a:gd name="T21" fmla="*/ 77 h 160"/>
              <a:gd name="T22" fmla="*/ 8 w 118"/>
              <a:gd name="T23" fmla="*/ 149 h 160"/>
              <a:gd name="T24" fmla="*/ 8 w 118"/>
              <a:gd name="T25" fmla="*/ 11 h 160"/>
              <a:gd name="T26" fmla="*/ 108 w 118"/>
              <a:gd name="T27" fmla="*/ 80 h 160"/>
              <a:gd name="T28" fmla="*/ 8 w 118"/>
              <a:gd name="T29" fmla="*/ 149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18" h="160">
                <a:moveTo>
                  <a:pt x="116" y="77"/>
                </a:moveTo>
                <a:cubicBezTo>
                  <a:pt x="6" y="1"/>
                  <a:pt x="6" y="1"/>
                  <a:pt x="6" y="1"/>
                </a:cubicBezTo>
                <a:cubicBezTo>
                  <a:pt x="5" y="0"/>
                  <a:pt x="3" y="0"/>
                  <a:pt x="2" y="0"/>
                </a:cubicBezTo>
                <a:cubicBezTo>
                  <a:pt x="1" y="1"/>
                  <a:pt x="0" y="2"/>
                  <a:pt x="0" y="4"/>
                </a:cubicBezTo>
                <a:cubicBezTo>
                  <a:pt x="0" y="156"/>
                  <a:pt x="0" y="156"/>
                  <a:pt x="0" y="156"/>
                </a:cubicBezTo>
                <a:cubicBezTo>
                  <a:pt x="0" y="158"/>
                  <a:pt x="1" y="159"/>
                  <a:pt x="2" y="160"/>
                </a:cubicBezTo>
                <a:cubicBezTo>
                  <a:pt x="3" y="160"/>
                  <a:pt x="3" y="160"/>
                  <a:pt x="4" y="160"/>
                </a:cubicBezTo>
                <a:cubicBezTo>
                  <a:pt x="5" y="160"/>
                  <a:pt x="5" y="160"/>
                  <a:pt x="6" y="159"/>
                </a:cubicBezTo>
                <a:cubicBezTo>
                  <a:pt x="116" y="83"/>
                  <a:pt x="116" y="83"/>
                  <a:pt x="116" y="83"/>
                </a:cubicBezTo>
                <a:cubicBezTo>
                  <a:pt x="117" y="82"/>
                  <a:pt x="118" y="81"/>
                  <a:pt x="118" y="80"/>
                </a:cubicBezTo>
                <a:cubicBezTo>
                  <a:pt x="118" y="79"/>
                  <a:pt x="117" y="78"/>
                  <a:pt x="116" y="77"/>
                </a:cubicBezTo>
                <a:close/>
                <a:moveTo>
                  <a:pt x="8" y="149"/>
                </a:moveTo>
                <a:cubicBezTo>
                  <a:pt x="8" y="11"/>
                  <a:pt x="8" y="11"/>
                  <a:pt x="8" y="11"/>
                </a:cubicBezTo>
                <a:cubicBezTo>
                  <a:pt x="108" y="80"/>
                  <a:pt x="108" y="80"/>
                  <a:pt x="108" y="80"/>
                </a:cubicBezTo>
                <a:lnTo>
                  <a:pt x="8" y="14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34" name="Freeform 1332"/>
          <p:cNvSpPr>
            <a:spLocks noEditPoints="1"/>
          </p:cNvSpPr>
          <p:nvPr/>
        </p:nvSpPr>
        <p:spPr bwMode="auto">
          <a:xfrm>
            <a:off x="5346700" y="4700588"/>
            <a:ext cx="546100" cy="550863"/>
          </a:xfrm>
          <a:custGeom>
            <a:avLst/>
            <a:gdLst>
              <a:gd name="T0" fmla="*/ 80 w 160"/>
              <a:gd name="T1" fmla="*/ 0 h 160"/>
              <a:gd name="T2" fmla="*/ 0 w 160"/>
              <a:gd name="T3" fmla="*/ 80 h 160"/>
              <a:gd name="T4" fmla="*/ 80 w 160"/>
              <a:gd name="T5" fmla="*/ 160 h 160"/>
              <a:gd name="T6" fmla="*/ 160 w 160"/>
              <a:gd name="T7" fmla="*/ 80 h 160"/>
              <a:gd name="T8" fmla="*/ 80 w 160"/>
              <a:gd name="T9" fmla="*/ 0 h 160"/>
              <a:gd name="T10" fmla="*/ 80 w 160"/>
              <a:gd name="T11" fmla="*/ 154 h 160"/>
              <a:gd name="T12" fmla="*/ 6 w 160"/>
              <a:gd name="T13" fmla="*/ 80 h 160"/>
              <a:gd name="T14" fmla="*/ 80 w 160"/>
              <a:gd name="T15" fmla="*/ 6 h 160"/>
              <a:gd name="T16" fmla="*/ 154 w 160"/>
              <a:gd name="T17" fmla="*/ 80 h 160"/>
              <a:gd name="T18" fmla="*/ 80 w 160"/>
              <a:gd name="T19" fmla="*/ 154 h 160"/>
              <a:gd name="T20" fmla="*/ 122 w 160"/>
              <a:gd name="T21" fmla="*/ 80 h 160"/>
              <a:gd name="T22" fmla="*/ 118 w 160"/>
              <a:gd name="T23" fmla="*/ 83 h 160"/>
              <a:gd name="T24" fmla="*/ 83 w 160"/>
              <a:gd name="T25" fmla="*/ 83 h 160"/>
              <a:gd name="T26" fmla="*/ 83 w 160"/>
              <a:gd name="T27" fmla="*/ 120 h 160"/>
              <a:gd name="T28" fmla="*/ 80 w 160"/>
              <a:gd name="T29" fmla="*/ 123 h 160"/>
              <a:gd name="T30" fmla="*/ 77 w 160"/>
              <a:gd name="T31" fmla="*/ 120 h 160"/>
              <a:gd name="T32" fmla="*/ 77 w 160"/>
              <a:gd name="T33" fmla="*/ 83 h 160"/>
              <a:gd name="T34" fmla="*/ 42 w 160"/>
              <a:gd name="T35" fmla="*/ 83 h 160"/>
              <a:gd name="T36" fmla="*/ 38 w 160"/>
              <a:gd name="T37" fmla="*/ 80 h 160"/>
              <a:gd name="T38" fmla="*/ 42 w 160"/>
              <a:gd name="T39" fmla="*/ 77 h 160"/>
              <a:gd name="T40" fmla="*/ 77 w 160"/>
              <a:gd name="T41" fmla="*/ 77 h 160"/>
              <a:gd name="T42" fmla="*/ 77 w 160"/>
              <a:gd name="T43" fmla="*/ 43 h 160"/>
              <a:gd name="T44" fmla="*/ 80 w 160"/>
              <a:gd name="T45" fmla="*/ 40 h 160"/>
              <a:gd name="T46" fmla="*/ 83 w 160"/>
              <a:gd name="T47" fmla="*/ 43 h 160"/>
              <a:gd name="T48" fmla="*/ 83 w 160"/>
              <a:gd name="T49" fmla="*/ 77 h 160"/>
              <a:gd name="T50" fmla="*/ 118 w 160"/>
              <a:gd name="T51" fmla="*/ 77 h 160"/>
              <a:gd name="T52" fmla="*/ 122 w 160"/>
              <a:gd name="T53" fmla="*/ 80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60" h="160">
                <a:moveTo>
                  <a:pt x="80" y="0"/>
                </a:moveTo>
                <a:cubicBezTo>
                  <a:pt x="36" y="0"/>
                  <a:pt x="0" y="36"/>
                  <a:pt x="0" y="80"/>
                </a:cubicBezTo>
                <a:cubicBezTo>
                  <a:pt x="0" y="124"/>
                  <a:pt x="36" y="160"/>
                  <a:pt x="80" y="160"/>
                </a:cubicBezTo>
                <a:cubicBezTo>
                  <a:pt x="124" y="160"/>
                  <a:pt x="160" y="124"/>
                  <a:pt x="160" y="80"/>
                </a:cubicBezTo>
                <a:cubicBezTo>
                  <a:pt x="160" y="36"/>
                  <a:pt x="124" y="0"/>
                  <a:pt x="80" y="0"/>
                </a:cubicBezTo>
                <a:close/>
                <a:moveTo>
                  <a:pt x="80" y="154"/>
                </a:moveTo>
                <a:cubicBezTo>
                  <a:pt x="39" y="154"/>
                  <a:pt x="6" y="121"/>
                  <a:pt x="6" y="80"/>
                </a:cubicBezTo>
                <a:cubicBezTo>
                  <a:pt x="6" y="39"/>
                  <a:pt x="39" y="6"/>
                  <a:pt x="80" y="6"/>
                </a:cubicBezTo>
                <a:cubicBezTo>
                  <a:pt x="121" y="6"/>
                  <a:pt x="154" y="39"/>
                  <a:pt x="154" y="80"/>
                </a:cubicBezTo>
                <a:cubicBezTo>
                  <a:pt x="154" y="121"/>
                  <a:pt x="121" y="154"/>
                  <a:pt x="80" y="154"/>
                </a:cubicBezTo>
                <a:close/>
                <a:moveTo>
                  <a:pt x="122" y="80"/>
                </a:moveTo>
                <a:cubicBezTo>
                  <a:pt x="122" y="82"/>
                  <a:pt x="120" y="83"/>
                  <a:pt x="118" y="83"/>
                </a:cubicBezTo>
                <a:cubicBezTo>
                  <a:pt x="83" y="83"/>
                  <a:pt x="83" y="83"/>
                  <a:pt x="83" y="83"/>
                </a:cubicBezTo>
                <a:cubicBezTo>
                  <a:pt x="83" y="120"/>
                  <a:pt x="83" y="120"/>
                  <a:pt x="83" y="120"/>
                </a:cubicBezTo>
                <a:cubicBezTo>
                  <a:pt x="83" y="122"/>
                  <a:pt x="82" y="123"/>
                  <a:pt x="80" y="123"/>
                </a:cubicBezTo>
                <a:cubicBezTo>
                  <a:pt x="78" y="123"/>
                  <a:pt x="77" y="122"/>
                  <a:pt x="77" y="120"/>
                </a:cubicBezTo>
                <a:cubicBezTo>
                  <a:pt x="77" y="83"/>
                  <a:pt x="77" y="83"/>
                  <a:pt x="77" y="83"/>
                </a:cubicBezTo>
                <a:cubicBezTo>
                  <a:pt x="42" y="83"/>
                  <a:pt x="42" y="83"/>
                  <a:pt x="42" y="83"/>
                </a:cubicBezTo>
                <a:cubicBezTo>
                  <a:pt x="40" y="83"/>
                  <a:pt x="38" y="82"/>
                  <a:pt x="38" y="80"/>
                </a:cubicBezTo>
                <a:cubicBezTo>
                  <a:pt x="38" y="78"/>
                  <a:pt x="40" y="77"/>
                  <a:pt x="42" y="77"/>
                </a:cubicBezTo>
                <a:cubicBezTo>
                  <a:pt x="77" y="77"/>
                  <a:pt x="77" y="77"/>
                  <a:pt x="77" y="77"/>
                </a:cubicBezTo>
                <a:cubicBezTo>
                  <a:pt x="77" y="43"/>
                  <a:pt x="77" y="43"/>
                  <a:pt x="77" y="43"/>
                </a:cubicBezTo>
                <a:cubicBezTo>
                  <a:pt x="77" y="41"/>
                  <a:pt x="78" y="40"/>
                  <a:pt x="80" y="40"/>
                </a:cubicBezTo>
                <a:cubicBezTo>
                  <a:pt x="82" y="40"/>
                  <a:pt x="83" y="41"/>
                  <a:pt x="83" y="43"/>
                </a:cubicBezTo>
                <a:cubicBezTo>
                  <a:pt x="83" y="77"/>
                  <a:pt x="83" y="77"/>
                  <a:pt x="83" y="77"/>
                </a:cubicBezTo>
                <a:cubicBezTo>
                  <a:pt x="118" y="77"/>
                  <a:pt x="118" y="77"/>
                  <a:pt x="118" y="77"/>
                </a:cubicBezTo>
                <a:cubicBezTo>
                  <a:pt x="120" y="77"/>
                  <a:pt x="122" y="78"/>
                  <a:pt x="122" y="8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35" name="Freeform 1333"/>
          <p:cNvSpPr>
            <a:spLocks noEditPoints="1"/>
          </p:cNvSpPr>
          <p:nvPr/>
        </p:nvSpPr>
        <p:spPr bwMode="auto">
          <a:xfrm>
            <a:off x="5360988" y="5319713"/>
            <a:ext cx="508000" cy="550863"/>
          </a:xfrm>
          <a:custGeom>
            <a:avLst/>
            <a:gdLst>
              <a:gd name="T0" fmla="*/ 149 w 149"/>
              <a:gd name="T1" fmla="*/ 86 h 160"/>
              <a:gd name="T2" fmla="*/ 74 w 149"/>
              <a:gd name="T3" fmla="*/ 160 h 160"/>
              <a:gd name="T4" fmla="*/ 0 w 149"/>
              <a:gd name="T5" fmla="*/ 86 h 160"/>
              <a:gd name="T6" fmla="*/ 53 w 149"/>
              <a:gd name="T7" fmla="*/ 14 h 160"/>
              <a:gd name="T8" fmla="*/ 57 w 149"/>
              <a:gd name="T9" fmla="*/ 16 h 160"/>
              <a:gd name="T10" fmla="*/ 55 w 149"/>
              <a:gd name="T11" fmla="*/ 20 h 160"/>
              <a:gd name="T12" fmla="*/ 6 w 149"/>
              <a:gd name="T13" fmla="*/ 86 h 160"/>
              <a:gd name="T14" fmla="*/ 74 w 149"/>
              <a:gd name="T15" fmla="*/ 154 h 160"/>
              <a:gd name="T16" fmla="*/ 143 w 149"/>
              <a:gd name="T17" fmla="*/ 86 h 160"/>
              <a:gd name="T18" fmla="*/ 94 w 149"/>
              <a:gd name="T19" fmla="*/ 20 h 160"/>
              <a:gd name="T20" fmla="*/ 92 w 149"/>
              <a:gd name="T21" fmla="*/ 16 h 160"/>
              <a:gd name="T22" fmla="*/ 95 w 149"/>
              <a:gd name="T23" fmla="*/ 14 h 160"/>
              <a:gd name="T24" fmla="*/ 149 w 149"/>
              <a:gd name="T25" fmla="*/ 86 h 160"/>
              <a:gd name="T26" fmla="*/ 74 w 149"/>
              <a:gd name="T27" fmla="*/ 77 h 160"/>
              <a:gd name="T28" fmla="*/ 77 w 149"/>
              <a:gd name="T29" fmla="*/ 74 h 160"/>
              <a:gd name="T30" fmla="*/ 77 w 149"/>
              <a:gd name="T31" fmla="*/ 3 h 160"/>
              <a:gd name="T32" fmla="*/ 74 w 149"/>
              <a:gd name="T33" fmla="*/ 0 h 160"/>
              <a:gd name="T34" fmla="*/ 71 w 149"/>
              <a:gd name="T35" fmla="*/ 3 h 160"/>
              <a:gd name="T36" fmla="*/ 71 w 149"/>
              <a:gd name="T37" fmla="*/ 74 h 160"/>
              <a:gd name="T38" fmla="*/ 74 w 149"/>
              <a:gd name="T39" fmla="*/ 77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49" h="160">
                <a:moveTo>
                  <a:pt x="149" y="86"/>
                </a:moveTo>
                <a:cubicBezTo>
                  <a:pt x="149" y="127"/>
                  <a:pt x="115" y="160"/>
                  <a:pt x="74" y="160"/>
                </a:cubicBezTo>
                <a:cubicBezTo>
                  <a:pt x="33" y="160"/>
                  <a:pt x="0" y="127"/>
                  <a:pt x="0" y="86"/>
                </a:cubicBezTo>
                <a:cubicBezTo>
                  <a:pt x="0" y="53"/>
                  <a:pt x="22" y="24"/>
                  <a:pt x="53" y="14"/>
                </a:cubicBezTo>
                <a:cubicBezTo>
                  <a:pt x="55" y="14"/>
                  <a:pt x="57" y="15"/>
                  <a:pt x="57" y="16"/>
                </a:cubicBezTo>
                <a:cubicBezTo>
                  <a:pt x="57" y="18"/>
                  <a:pt x="57" y="19"/>
                  <a:pt x="55" y="20"/>
                </a:cubicBezTo>
                <a:cubicBezTo>
                  <a:pt x="26" y="28"/>
                  <a:pt x="6" y="55"/>
                  <a:pt x="6" y="86"/>
                </a:cubicBezTo>
                <a:cubicBezTo>
                  <a:pt x="6" y="124"/>
                  <a:pt x="36" y="154"/>
                  <a:pt x="74" y="154"/>
                </a:cubicBezTo>
                <a:cubicBezTo>
                  <a:pt x="112" y="154"/>
                  <a:pt x="143" y="124"/>
                  <a:pt x="143" y="86"/>
                </a:cubicBezTo>
                <a:cubicBezTo>
                  <a:pt x="143" y="55"/>
                  <a:pt x="123" y="28"/>
                  <a:pt x="94" y="20"/>
                </a:cubicBezTo>
                <a:cubicBezTo>
                  <a:pt x="92" y="19"/>
                  <a:pt x="91" y="18"/>
                  <a:pt x="92" y="16"/>
                </a:cubicBezTo>
                <a:cubicBezTo>
                  <a:pt x="92" y="15"/>
                  <a:pt x="94" y="14"/>
                  <a:pt x="95" y="14"/>
                </a:cubicBezTo>
                <a:cubicBezTo>
                  <a:pt x="127" y="24"/>
                  <a:pt x="149" y="53"/>
                  <a:pt x="149" y="86"/>
                </a:cubicBezTo>
                <a:close/>
                <a:moveTo>
                  <a:pt x="74" y="77"/>
                </a:moveTo>
                <a:cubicBezTo>
                  <a:pt x="76" y="77"/>
                  <a:pt x="77" y="76"/>
                  <a:pt x="77" y="74"/>
                </a:cubicBezTo>
                <a:cubicBezTo>
                  <a:pt x="77" y="3"/>
                  <a:pt x="77" y="3"/>
                  <a:pt x="77" y="3"/>
                </a:cubicBezTo>
                <a:cubicBezTo>
                  <a:pt x="77" y="1"/>
                  <a:pt x="76" y="0"/>
                  <a:pt x="74" y="0"/>
                </a:cubicBezTo>
                <a:cubicBezTo>
                  <a:pt x="73" y="0"/>
                  <a:pt x="71" y="1"/>
                  <a:pt x="71" y="3"/>
                </a:cubicBezTo>
                <a:cubicBezTo>
                  <a:pt x="71" y="74"/>
                  <a:pt x="71" y="74"/>
                  <a:pt x="71" y="74"/>
                </a:cubicBezTo>
                <a:cubicBezTo>
                  <a:pt x="71" y="76"/>
                  <a:pt x="73" y="77"/>
                  <a:pt x="74" y="7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36" name="Freeform 1334"/>
          <p:cNvSpPr>
            <a:spLocks noEditPoints="1"/>
          </p:cNvSpPr>
          <p:nvPr/>
        </p:nvSpPr>
        <p:spPr bwMode="auto">
          <a:xfrm>
            <a:off x="5346700" y="5938838"/>
            <a:ext cx="546100" cy="550863"/>
          </a:xfrm>
          <a:custGeom>
            <a:avLst/>
            <a:gdLst>
              <a:gd name="T0" fmla="*/ 121 w 160"/>
              <a:gd name="T1" fmla="*/ 38 h 160"/>
              <a:gd name="T2" fmla="*/ 118 w 160"/>
              <a:gd name="T3" fmla="*/ 38 h 160"/>
              <a:gd name="T4" fmla="*/ 60 w 160"/>
              <a:gd name="T5" fmla="*/ 78 h 160"/>
              <a:gd name="T6" fmla="*/ 59 w 160"/>
              <a:gd name="T7" fmla="*/ 80 h 160"/>
              <a:gd name="T8" fmla="*/ 60 w 160"/>
              <a:gd name="T9" fmla="*/ 82 h 160"/>
              <a:gd name="T10" fmla="*/ 119 w 160"/>
              <a:gd name="T11" fmla="*/ 122 h 160"/>
              <a:gd name="T12" fmla="*/ 120 w 160"/>
              <a:gd name="T13" fmla="*/ 123 h 160"/>
              <a:gd name="T14" fmla="*/ 121 w 160"/>
              <a:gd name="T15" fmla="*/ 122 h 160"/>
              <a:gd name="T16" fmla="*/ 123 w 160"/>
              <a:gd name="T17" fmla="*/ 120 h 160"/>
              <a:gd name="T18" fmla="*/ 123 w 160"/>
              <a:gd name="T19" fmla="*/ 40 h 160"/>
              <a:gd name="T20" fmla="*/ 121 w 160"/>
              <a:gd name="T21" fmla="*/ 38 h 160"/>
              <a:gd name="T22" fmla="*/ 117 w 160"/>
              <a:gd name="T23" fmla="*/ 115 h 160"/>
              <a:gd name="T24" fmla="*/ 66 w 160"/>
              <a:gd name="T25" fmla="*/ 80 h 160"/>
              <a:gd name="T26" fmla="*/ 117 w 160"/>
              <a:gd name="T27" fmla="*/ 45 h 160"/>
              <a:gd name="T28" fmla="*/ 117 w 160"/>
              <a:gd name="T29" fmla="*/ 115 h 160"/>
              <a:gd name="T30" fmla="*/ 80 w 160"/>
              <a:gd name="T31" fmla="*/ 0 h 160"/>
              <a:gd name="T32" fmla="*/ 0 w 160"/>
              <a:gd name="T33" fmla="*/ 80 h 160"/>
              <a:gd name="T34" fmla="*/ 80 w 160"/>
              <a:gd name="T35" fmla="*/ 160 h 160"/>
              <a:gd name="T36" fmla="*/ 160 w 160"/>
              <a:gd name="T37" fmla="*/ 80 h 160"/>
              <a:gd name="T38" fmla="*/ 80 w 160"/>
              <a:gd name="T39" fmla="*/ 0 h 160"/>
              <a:gd name="T40" fmla="*/ 80 w 160"/>
              <a:gd name="T41" fmla="*/ 155 h 160"/>
              <a:gd name="T42" fmla="*/ 5 w 160"/>
              <a:gd name="T43" fmla="*/ 80 h 160"/>
              <a:gd name="T44" fmla="*/ 80 w 160"/>
              <a:gd name="T45" fmla="*/ 5 h 160"/>
              <a:gd name="T46" fmla="*/ 155 w 160"/>
              <a:gd name="T47" fmla="*/ 80 h 160"/>
              <a:gd name="T48" fmla="*/ 80 w 160"/>
              <a:gd name="T49" fmla="*/ 155 h 160"/>
              <a:gd name="T50" fmla="*/ 35 w 160"/>
              <a:gd name="T51" fmla="*/ 123 h 160"/>
              <a:gd name="T52" fmla="*/ 53 w 160"/>
              <a:gd name="T53" fmla="*/ 123 h 160"/>
              <a:gd name="T54" fmla="*/ 53 w 160"/>
              <a:gd name="T55" fmla="*/ 37 h 160"/>
              <a:gd name="T56" fmla="*/ 35 w 160"/>
              <a:gd name="T57" fmla="*/ 37 h 160"/>
              <a:gd name="T58" fmla="*/ 35 w 160"/>
              <a:gd name="T59" fmla="*/ 123 h 160"/>
              <a:gd name="T60" fmla="*/ 40 w 160"/>
              <a:gd name="T61" fmla="*/ 43 h 160"/>
              <a:gd name="T62" fmla="*/ 48 w 160"/>
              <a:gd name="T63" fmla="*/ 43 h 160"/>
              <a:gd name="T64" fmla="*/ 48 w 160"/>
              <a:gd name="T65" fmla="*/ 117 h 160"/>
              <a:gd name="T66" fmla="*/ 40 w 160"/>
              <a:gd name="T67" fmla="*/ 117 h 160"/>
              <a:gd name="T68" fmla="*/ 40 w 160"/>
              <a:gd name="T69" fmla="*/ 43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60" h="160">
                <a:moveTo>
                  <a:pt x="121" y="38"/>
                </a:moveTo>
                <a:cubicBezTo>
                  <a:pt x="120" y="37"/>
                  <a:pt x="119" y="37"/>
                  <a:pt x="118" y="38"/>
                </a:cubicBezTo>
                <a:cubicBezTo>
                  <a:pt x="60" y="78"/>
                  <a:pt x="60" y="78"/>
                  <a:pt x="60" y="78"/>
                </a:cubicBezTo>
                <a:cubicBezTo>
                  <a:pt x="59" y="78"/>
                  <a:pt x="59" y="79"/>
                  <a:pt x="59" y="80"/>
                </a:cubicBezTo>
                <a:cubicBezTo>
                  <a:pt x="59" y="81"/>
                  <a:pt x="59" y="82"/>
                  <a:pt x="60" y="82"/>
                </a:cubicBezTo>
                <a:cubicBezTo>
                  <a:pt x="119" y="122"/>
                  <a:pt x="119" y="122"/>
                  <a:pt x="119" y="122"/>
                </a:cubicBezTo>
                <a:cubicBezTo>
                  <a:pt x="119" y="123"/>
                  <a:pt x="119" y="123"/>
                  <a:pt x="120" y="123"/>
                </a:cubicBezTo>
                <a:cubicBezTo>
                  <a:pt x="120" y="123"/>
                  <a:pt x="121" y="123"/>
                  <a:pt x="121" y="122"/>
                </a:cubicBezTo>
                <a:cubicBezTo>
                  <a:pt x="122" y="122"/>
                  <a:pt x="123" y="121"/>
                  <a:pt x="123" y="120"/>
                </a:cubicBezTo>
                <a:cubicBezTo>
                  <a:pt x="123" y="40"/>
                  <a:pt x="123" y="40"/>
                  <a:pt x="123" y="40"/>
                </a:cubicBezTo>
                <a:cubicBezTo>
                  <a:pt x="123" y="39"/>
                  <a:pt x="122" y="38"/>
                  <a:pt x="121" y="38"/>
                </a:cubicBezTo>
                <a:close/>
                <a:moveTo>
                  <a:pt x="117" y="115"/>
                </a:moveTo>
                <a:cubicBezTo>
                  <a:pt x="66" y="80"/>
                  <a:pt x="66" y="80"/>
                  <a:pt x="66" y="80"/>
                </a:cubicBezTo>
                <a:cubicBezTo>
                  <a:pt x="117" y="45"/>
                  <a:pt x="117" y="45"/>
                  <a:pt x="117" y="45"/>
                </a:cubicBezTo>
                <a:lnTo>
                  <a:pt x="117" y="115"/>
                </a:lnTo>
                <a:close/>
                <a:moveTo>
                  <a:pt x="80" y="0"/>
                </a:moveTo>
                <a:cubicBezTo>
                  <a:pt x="36" y="0"/>
                  <a:pt x="0" y="36"/>
                  <a:pt x="0" y="80"/>
                </a:cubicBezTo>
                <a:cubicBezTo>
                  <a:pt x="0" y="124"/>
                  <a:pt x="36" y="160"/>
                  <a:pt x="80" y="160"/>
                </a:cubicBezTo>
                <a:cubicBezTo>
                  <a:pt x="124" y="160"/>
                  <a:pt x="160" y="124"/>
                  <a:pt x="160" y="80"/>
                </a:cubicBezTo>
                <a:cubicBezTo>
                  <a:pt x="160" y="36"/>
                  <a:pt x="124" y="0"/>
                  <a:pt x="80" y="0"/>
                </a:cubicBezTo>
                <a:close/>
                <a:moveTo>
                  <a:pt x="80" y="155"/>
                </a:moveTo>
                <a:cubicBezTo>
                  <a:pt x="39" y="155"/>
                  <a:pt x="5" y="121"/>
                  <a:pt x="5" y="80"/>
                </a:cubicBezTo>
                <a:cubicBezTo>
                  <a:pt x="5" y="39"/>
                  <a:pt x="39" y="5"/>
                  <a:pt x="80" y="5"/>
                </a:cubicBezTo>
                <a:cubicBezTo>
                  <a:pt x="121" y="5"/>
                  <a:pt x="155" y="39"/>
                  <a:pt x="155" y="80"/>
                </a:cubicBezTo>
                <a:cubicBezTo>
                  <a:pt x="155" y="121"/>
                  <a:pt x="121" y="155"/>
                  <a:pt x="80" y="155"/>
                </a:cubicBezTo>
                <a:close/>
                <a:moveTo>
                  <a:pt x="35" y="123"/>
                </a:moveTo>
                <a:cubicBezTo>
                  <a:pt x="53" y="123"/>
                  <a:pt x="53" y="123"/>
                  <a:pt x="53" y="123"/>
                </a:cubicBezTo>
                <a:cubicBezTo>
                  <a:pt x="53" y="37"/>
                  <a:pt x="53" y="37"/>
                  <a:pt x="53" y="37"/>
                </a:cubicBezTo>
                <a:cubicBezTo>
                  <a:pt x="35" y="37"/>
                  <a:pt x="35" y="37"/>
                  <a:pt x="35" y="37"/>
                </a:cubicBezTo>
                <a:lnTo>
                  <a:pt x="35" y="123"/>
                </a:lnTo>
                <a:close/>
                <a:moveTo>
                  <a:pt x="40" y="43"/>
                </a:moveTo>
                <a:cubicBezTo>
                  <a:pt x="48" y="43"/>
                  <a:pt x="48" y="43"/>
                  <a:pt x="48" y="43"/>
                </a:cubicBezTo>
                <a:cubicBezTo>
                  <a:pt x="48" y="117"/>
                  <a:pt x="48" y="117"/>
                  <a:pt x="48" y="117"/>
                </a:cubicBezTo>
                <a:cubicBezTo>
                  <a:pt x="40" y="117"/>
                  <a:pt x="40" y="117"/>
                  <a:pt x="40" y="117"/>
                </a:cubicBezTo>
                <a:lnTo>
                  <a:pt x="40" y="4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37" name="Freeform 1335"/>
          <p:cNvSpPr>
            <a:spLocks noEditPoints="1"/>
          </p:cNvSpPr>
          <p:nvPr/>
        </p:nvSpPr>
        <p:spPr bwMode="auto">
          <a:xfrm>
            <a:off x="6302375" y="365125"/>
            <a:ext cx="566738" cy="550863"/>
          </a:xfrm>
          <a:custGeom>
            <a:avLst/>
            <a:gdLst>
              <a:gd name="T0" fmla="*/ 160 w 166"/>
              <a:gd name="T1" fmla="*/ 31 h 160"/>
              <a:gd name="T2" fmla="*/ 128 w 166"/>
              <a:gd name="T3" fmla="*/ 0 h 160"/>
              <a:gd name="T4" fmla="*/ 89 w 166"/>
              <a:gd name="T5" fmla="*/ 0 h 160"/>
              <a:gd name="T6" fmla="*/ 73 w 166"/>
              <a:gd name="T7" fmla="*/ 16 h 160"/>
              <a:gd name="T8" fmla="*/ 2 w 166"/>
              <a:gd name="T9" fmla="*/ 35 h 160"/>
              <a:gd name="T10" fmla="*/ 2 w 166"/>
              <a:gd name="T11" fmla="*/ 39 h 160"/>
              <a:gd name="T12" fmla="*/ 4 w 166"/>
              <a:gd name="T13" fmla="*/ 40 h 160"/>
              <a:gd name="T14" fmla="*/ 6 w 166"/>
              <a:gd name="T15" fmla="*/ 39 h 160"/>
              <a:gd name="T16" fmla="*/ 68 w 166"/>
              <a:gd name="T17" fmla="*/ 21 h 160"/>
              <a:gd name="T18" fmla="*/ 17 w 166"/>
              <a:gd name="T19" fmla="*/ 72 h 160"/>
              <a:gd name="T20" fmla="*/ 17 w 166"/>
              <a:gd name="T21" fmla="*/ 72 h 160"/>
              <a:gd name="T22" fmla="*/ 0 w 166"/>
              <a:gd name="T23" fmla="*/ 89 h 160"/>
              <a:gd name="T24" fmla="*/ 71 w 166"/>
              <a:gd name="T25" fmla="*/ 160 h 160"/>
              <a:gd name="T26" fmla="*/ 100 w 166"/>
              <a:gd name="T27" fmla="*/ 132 h 160"/>
              <a:gd name="T28" fmla="*/ 119 w 166"/>
              <a:gd name="T29" fmla="*/ 136 h 160"/>
              <a:gd name="T30" fmla="*/ 145 w 166"/>
              <a:gd name="T31" fmla="*/ 127 h 160"/>
              <a:gd name="T32" fmla="*/ 155 w 166"/>
              <a:gd name="T33" fmla="*/ 77 h 160"/>
              <a:gd name="T34" fmla="*/ 160 w 166"/>
              <a:gd name="T35" fmla="*/ 72 h 160"/>
              <a:gd name="T36" fmla="*/ 160 w 166"/>
              <a:gd name="T37" fmla="*/ 31 h 160"/>
              <a:gd name="T38" fmla="*/ 126 w 166"/>
              <a:gd name="T39" fmla="*/ 6 h 160"/>
              <a:gd name="T40" fmla="*/ 154 w 166"/>
              <a:gd name="T41" fmla="*/ 34 h 160"/>
              <a:gd name="T42" fmla="*/ 154 w 166"/>
              <a:gd name="T43" fmla="*/ 69 h 160"/>
              <a:gd name="T44" fmla="*/ 99 w 166"/>
              <a:gd name="T45" fmla="*/ 124 h 160"/>
              <a:gd name="T46" fmla="*/ 89 w 166"/>
              <a:gd name="T47" fmla="*/ 80 h 160"/>
              <a:gd name="T48" fmla="*/ 87 w 166"/>
              <a:gd name="T49" fmla="*/ 77 h 160"/>
              <a:gd name="T50" fmla="*/ 84 w 166"/>
              <a:gd name="T51" fmla="*/ 79 h 160"/>
              <a:gd name="T52" fmla="*/ 95 w 166"/>
              <a:gd name="T53" fmla="*/ 128 h 160"/>
              <a:gd name="T54" fmla="*/ 88 w 166"/>
              <a:gd name="T55" fmla="*/ 135 h 160"/>
              <a:gd name="T56" fmla="*/ 25 w 166"/>
              <a:gd name="T57" fmla="*/ 72 h 160"/>
              <a:gd name="T58" fmla="*/ 75 w 166"/>
              <a:gd name="T59" fmla="*/ 22 h 160"/>
              <a:gd name="T60" fmla="*/ 112 w 166"/>
              <a:gd name="T61" fmla="*/ 35 h 160"/>
              <a:gd name="T62" fmla="*/ 112 w 166"/>
              <a:gd name="T63" fmla="*/ 37 h 160"/>
              <a:gd name="T64" fmla="*/ 123 w 166"/>
              <a:gd name="T65" fmla="*/ 48 h 160"/>
              <a:gd name="T66" fmla="*/ 134 w 166"/>
              <a:gd name="T67" fmla="*/ 37 h 160"/>
              <a:gd name="T68" fmla="*/ 123 w 166"/>
              <a:gd name="T69" fmla="*/ 26 h 160"/>
              <a:gd name="T70" fmla="*/ 115 w 166"/>
              <a:gd name="T71" fmla="*/ 30 h 160"/>
              <a:gd name="T72" fmla="*/ 80 w 166"/>
              <a:gd name="T73" fmla="*/ 16 h 160"/>
              <a:gd name="T74" fmla="*/ 91 w 166"/>
              <a:gd name="T75" fmla="*/ 6 h 160"/>
              <a:gd name="T76" fmla="*/ 126 w 166"/>
              <a:gd name="T77" fmla="*/ 6 h 160"/>
              <a:gd name="T78" fmla="*/ 119 w 166"/>
              <a:gd name="T79" fmla="*/ 39 h 160"/>
              <a:gd name="T80" fmla="*/ 123 w 166"/>
              <a:gd name="T81" fmla="*/ 39 h 160"/>
              <a:gd name="T82" fmla="*/ 122 w 166"/>
              <a:gd name="T83" fmla="*/ 35 h 160"/>
              <a:gd name="T84" fmla="*/ 119 w 166"/>
              <a:gd name="T85" fmla="*/ 33 h 160"/>
              <a:gd name="T86" fmla="*/ 123 w 166"/>
              <a:gd name="T87" fmla="*/ 31 h 160"/>
              <a:gd name="T88" fmla="*/ 129 w 166"/>
              <a:gd name="T89" fmla="*/ 37 h 160"/>
              <a:gd name="T90" fmla="*/ 123 w 166"/>
              <a:gd name="T91" fmla="*/ 42 h 160"/>
              <a:gd name="T92" fmla="*/ 118 w 166"/>
              <a:gd name="T93" fmla="*/ 39 h 160"/>
              <a:gd name="T94" fmla="*/ 119 w 166"/>
              <a:gd name="T95" fmla="*/ 39 h 160"/>
              <a:gd name="T96" fmla="*/ 8 w 166"/>
              <a:gd name="T97" fmla="*/ 89 h 160"/>
              <a:gd name="T98" fmla="*/ 21 w 166"/>
              <a:gd name="T99" fmla="*/ 76 h 160"/>
              <a:gd name="T100" fmla="*/ 84 w 166"/>
              <a:gd name="T101" fmla="*/ 139 h 160"/>
              <a:gd name="T102" fmla="*/ 71 w 166"/>
              <a:gd name="T103" fmla="*/ 152 h 160"/>
              <a:gd name="T104" fmla="*/ 8 w 166"/>
              <a:gd name="T105" fmla="*/ 89 h 160"/>
              <a:gd name="T106" fmla="*/ 141 w 166"/>
              <a:gd name="T107" fmla="*/ 123 h 160"/>
              <a:gd name="T108" fmla="*/ 104 w 166"/>
              <a:gd name="T109" fmla="*/ 127 h 160"/>
              <a:gd name="T110" fmla="*/ 150 w 166"/>
              <a:gd name="T111" fmla="*/ 81 h 160"/>
              <a:gd name="T112" fmla="*/ 141 w 166"/>
              <a:gd name="T113" fmla="*/ 123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66" h="160">
                <a:moveTo>
                  <a:pt x="160" y="31"/>
                </a:moveTo>
                <a:cubicBezTo>
                  <a:pt x="128" y="0"/>
                  <a:pt x="128" y="0"/>
                  <a:pt x="128" y="0"/>
                </a:cubicBezTo>
                <a:cubicBezTo>
                  <a:pt x="89" y="0"/>
                  <a:pt x="89" y="0"/>
                  <a:pt x="89" y="0"/>
                </a:cubicBezTo>
                <a:cubicBezTo>
                  <a:pt x="73" y="16"/>
                  <a:pt x="73" y="16"/>
                  <a:pt x="73" y="16"/>
                </a:cubicBezTo>
                <a:cubicBezTo>
                  <a:pt x="34" y="12"/>
                  <a:pt x="3" y="34"/>
                  <a:pt x="2" y="35"/>
                </a:cubicBezTo>
                <a:cubicBezTo>
                  <a:pt x="1" y="35"/>
                  <a:pt x="1" y="37"/>
                  <a:pt x="2" y="39"/>
                </a:cubicBezTo>
                <a:cubicBezTo>
                  <a:pt x="2" y="39"/>
                  <a:pt x="3" y="40"/>
                  <a:pt x="4" y="40"/>
                </a:cubicBezTo>
                <a:cubicBezTo>
                  <a:pt x="5" y="40"/>
                  <a:pt x="5" y="40"/>
                  <a:pt x="6" y="39"/>
                </a:cubicBezTo>
                <a:cubicBezTo>
                  <a:pt x="6" y="39"/>
                  <a:pt x="33" y="20"/>
                  <a:pt x="68" y="21"/>
                </a:cubicBezTo>
                <a:cubicBezTo>
                  <a:pt x="17" y="72"/>
                  <a:pt x="17" y="72"/>
                  <a:pt x="17" y="72"/>
                </a:cubicBezTo>
                <a:cubicBezTo>
                  <a:pt x="17" y="72"/>
                  <a:pt x="17" y="72"/>
                  <a:pt x="17" y="72"/>
                </a:cubicBezTo>
                <a:cubicBezTo>
                  <a:pt x="0" y="89"/>
                  <a:pt x="0" y="89"/>
                  <a:pt x="0" y="89"/>
                </a:cubicBezTo>
                <a:cubicBezTo>
                  <a:pt x="71" y="160"/>
                  <a:pt x="71" y="160"/>
                  <a:pt x="71" y="160"/>
                </a:cubicBezTo>
                <a:cubicBezTo>
                  <a:pt x="100" y="132"/>
                  <a:pt x="100" y="132"/>
                  <a:pt x="100" y="132"/>
                </a:cubicBezTo>
                <a:cubicBezTo>
                  <a:pt x="106" y="135"/>
                  <a:pt x="112" y="136"/>
                  <a:pt x="119" y="136"/>
                </a:cubicBezTo>
                <a:cubicBezTo>
                  <a:pt x="129" y="136"/>
                  <a:pt x="139" y="133"/>
                  <a:pt x="145" y="127"/>
                </a:cubicBezTo>
                <a:cubicBezTo>
                  <a:pt x="166" y="106"/>
                  <a:pt x="158" y="83"/>
                  <a:pt x="155" y="77"/>
                </a:cubicBezTo>
                <a:cubicBezTo>
                  <a:pt x="160" y="72"/>
                  <a:pt x="160" y="72"/>
                  <a:pt x="160" y="72"/>
                </a:cubicBezTo>
                <a:cubicBezTo>
                  <a:pt x="160" y="31"/>
                  <a:pt x="160" y="31"/>
                  <a:pt x="160" y="31"/>
                </a:cubicBezTo>
                <a:close/>
                <a:moveTo>
                  <a:pt x="126" y="6"/>
                </a:moveTo>
                <a:cubicBezTo>
                  <a:pt x="154" y="34"/>
                  <a:pt x="154" y="34"/>
                  <a:pt x="154" y="34"/>
                </a:cubicBezTo>
                <a:cubicBezTo>
                  <a:pt x="154" y="69"/>
                  <a:pt x="154" y="69"/>
                  <a:pt x="154" y="69"/>
                </a:cubicBezTo>
                <a:cubicBezTo>
                  <a:pt x="99" y="124"/>
                  <a:pt x="99" y="124"/>
                  <a:pt x="99" y="124"/>
                </a:cubicBezTo>
                <a:cubicBezTo>
                  <a:pt x="87" y="116"/>
                  <a:pt x="84" y="101"/>
                  <a:pt x="89" y="80"/>
                </a:cubicBezTo>
                <a:cubicBezTo>
                  <a:pt x="89" y="79"/>
                  <a:pt x="88" y="77"/>
                  <a:pt x="87" y="77"/>
                </a:cubicBezTo>
                <a:cubicBezTo>
                  <a:pt x="85" y="76"/>
                  <a:pt x="84" y="77"/>
                  <a:pt x="84" y="79"/>
                </a:cubicBezTo>
                <a:cubicBezTo>
                  <a:pt x="76" y="108"/>
                  <a:pt x="86" y="122"/>
                  <a:pt x="95" y="128"/>
                </a:cubicBezTo>
                <a:cubicBezTo>
                  <a:pt x="88" y="135"/>
                  <a:pt x="88" y="135"/>
                  <a:pt x="88" y="135"/>
                </a:cubicBezTo>
                <a:cubicBezTo>
                  <a:pt x="25" y="72"/>
                  <a:pt x="25" y="72"/>
                  <a:pt x="25" y="72"/>
                </a:cubicBezTo>
                <a:cubicBezTo>
                  <a:pt x="75" y="22"/>
                  <a:pt x="75" y="22"/>
                  <a:pt x="75" y="22"/>
                </a:cubicBezTo>
                <a:cubicBezTo>
                  <a:pt x="87" y="23"/>
                  <a:pt x="100" y="27"/>
                  <a:pt x="112" y="35"/>
                </a:cubicBezTo>
                <a:cubicBezTo>
                  <a:pt x="112" y="35"/>
                  <a:pt x="112" y="36"/>
                  <a:pt x="112" y="37"/>
                </a:cubicBezTo>
                <a:cubicBezTo>
                  <a:pt x="112" y="43"/>
                  <a:pt x="117" y="48"/>
                  <a:pt x="123" y="48"/>
                </a:cubicBezTo>
                <a:cubicBezTo>
                  <a:pt x="129" y="48"/>
                  <a:pt x="134" y="43"/>
                  <a:pt x="134" y="37"/>
                </a:cubicBezTo>
                <a:cubicBezTo>
                  <a:pt x="134" y="31"/>
                  <a:pt x="129" y="26"/>
                  <a:pt x="123" y="26"/>
                </a:cubicBezTo>
                <a:cubicBezTo>
                  <a:pt x="120" y="26"/>
                  <a:pt x="117" y="27"/>
                  <a:pt x="115" y="30"/>
                </a:cubicBezTo>
                <a:cubicBezTo>
                  <a:pt x="103" y="22"/>
                  <a:pt x="91" y="18"/>
                  <a:pt x="80" y="16"/>
                </a:cubicBezTo>
                <a:cubicBezTo>
                  <a:pt x="91" y="6"/>
                  <a:pt x="91" y="6"/>
                  <a:pt x="91" y="6"/>
                </a:cubicBezTo>
                <a:lnTo>
                  <a:pt x="126" y="6"/>
                </a:lnTo>
                <a:close/>
                <a:moveTo>
                  <a:pt x="119" y="39"/>
                </a:moveTo>
                <a:cubicBezTo>
                  <a:pt x="120" y="40"/>
                  <a:pt x="122" y="40"/>
                  <a:pt x="123" y="39"/>
                </a:cubicBezTo>
                <a:cubicBezTo>
                  <a:pt x="124" y="37"/>
                  <a:pt x="123" y="36"/>
                  <a:pt x="122" y="35"/>
                </a:cubicBezTo>
                <a:cubicBezTo>
                  <a:pt x="121" y="34"/>
                  <a:pt x="120" y="33"/>
                  <a:pt x="119" y="33"/>
                </a:cubicBezTo>
                <a:cubicBezTo>
                  <a:pt x="120" y="32"/>
                  <a:pt x="122" y="31"/>
                  <a:pt x="123" y="31"/>
                </a:cubicBezTo>
                <a:cubicBezTo>
                  <a:pt x="126" y="31"/>
                  <a:pt x="129" y="34"/>
                  <a:pt x="129" y="37"/>
                </a:cubicBezTo>
                <a:cubicBezTo>
                  <a:pt x="129" y="40"/>
                  <a:pt x="126" y="42"/>
                  <a:pt x="123" y="42"/>
                </a:cubicBezTo>
                <a:cubicBezTo>
                  <a:pt x="121" y="42"/>
                  <a:pt x="119" y="41"/>
                  <a:pt x="118" y="39"/>
                </a:cubicBezTo>
                <a:cubicBezTo>
                  <a:pt x="118" y="39"/>
                  <a:pt x="118" y="39"/>
                  <a:pt x="119" y="39"/>
                </a:cubicBezTo>
                <a:close/>
                <a:moveTo>
                  <a:pt x="8" y="89"/>
                </a:moveTo>
                <a:cubicBezTo>
                  <a:pt x="21" y="76"/>
                  <a:pt x="21" y="76"/>
                  <a:pt x="21" y="76"/>
                </a:cubicBezTo>
                <a:cubicBezTo>
                  <a:pt x="84" y="139"/>
                  <a:pt x="84" y="139"/>
                  <a:pt x="84" y="139"/>
                </a:cubicBezTo>
                <a:cubicBezTo>
                  <a:pt x="71" y="152"/>
                  <a:pt x="71" y="152"/>
                  <a:pt x="71" y="152"/>
                </a:cubicBezTo>
                <a:lnTo>
                  <a:pt x="8" y="89"/>
                </a:lnTo>
                <a:close/>
                <a:moveTo>
                  <a:pt x="141" y="123"/>
                </a:moveTo>
                <a:cubicBezTo>
                  <a:pt x="134" y="130"/>
                  <a:pt x="117" y="133"/>
                  <a:pt x="104" y="127"/>
                </a:cubicBezTo>
                <a:cubicBezTo>
                  <a:pt x="150" y="81"/>
                  <a:pt x="150" y="81"/>
                  <a:pt x="150" y="81"/>
                </a:cubicBezTo>
                <a:cubicBezTo>
                  <a:pt x="153" y="88"/>
                  <a:pt x="158" y="106"/>
                  <a:pt x="141" y="12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38" name="Freeform 1336"/>
          <p:cNvSpPr>
            <a:spLocks noEditPoints="1"/>
          </p:cNvSpPr>
          <p:nvPr/>
        </p:nvSpPr>
        <p:spPr bwMode="auto">
          <a:xfrm>
            <a:off x="6302375" y="984250"/>
            <a:ext cx="546100" cy="550863"/>
          </a:xfrm>
          <a:custGeom>
            <a:avLst/>
            <a:gdLst>
              <a:gd name="T0" fmla="*/ 147 w 160"/>
              <a:gd name="T1" fmla="*/ 72 h 160"/>
              <a:gd name="T2" fmla="*/ 120 w 160"/>
              <a:gd name="T3" fmla="*/ 72 h 160"/>
              <a:gd name="T4" fmla="*/ 133 w 160"/>
              <a:gd name="T5" fmla="*/ 64 h 160"/>
              <a:gd name="T6" fmla="*/ 133 w 160"/>
              <a:gd name="T7" fmla="*/ 80 h 160"/>
              <a:gd name="T8" fmla="*/ 133 w 160"/>
              <a:gd name="T9" fmla="*/ 64 h 160"/>
              <a:gd name="T10" fmla="*/ 112 w 160"/>
              <a:gd name="T11" fmla="*/ 120 h 160"/>
              <a:gd name="T12" fmla="*/ 45 w 160"/>
              <a:gd name="T13" fmla="*/ 117 h 160"/>
              <a:gd name="T14" fmla="*/ 112 w 160"/>
              <a:gd name="T15" fmla="*/ 115 h 160"/>
              <a:gd name="T16" fmla="*/ 115 w 160"/>
              <a:gd name="T17" fmla="*/ 131 h 160"/>
              <a:gd name="T18" fmla="*/ 48 w 160"/>
              <a:gd name="T19" fmla="*/ 133 h 160"/>
              <a:gd name="T20" fmla="*/ 48 w 160"/>
              <a:gd name="T21" fmla="*/ 128 h 160"/>
              <a:gd name="T22" fmla="*/ 115 w 160"/>
              <a:gd name="T23" fmla="*/ 131 h 160"/>
              <a:gd name="T24" fmla="*/ 136 w 160"/>
              <a:gd name="T25" fmla="*/ 0 h 160"/>
              <a:gd name="T26" fmla="*/ 24 w 160"/>
              <a:gd name="T27" fmla="*/ 45 h 160"/>
              <a:gd name="T28" fmla="*/ 0 w 160"/>
              <a:gd name="T29" fmla="*/ 136 h 160"/>
              <a:gd name="T30" fmla="*/ 16 w 160"/>
              <a:gd name="T31" fmla="*/ 144 h 160"/>
              <a:gd name="T32" fmla="*/ 24 w 160"/>
              <a:gd name="T33" fmla="*/ 160 h 160"/>
              <a:gd name="T34" fmla="*/ 136 w 160"/>
              <a:gd name="T35" fmla="*/ 144 h 160"/>
              <a:gd name="T36" fmla="*/ 144 w 160"/>
              <a:gd name="T37" fmla="*/ 136 h 160"/>
              <a:gd name="T38" fmla="*/ 160 w 160"/>
              <a:gd name="T39" fmla="*/ 45 h 160"/>
              <a:gd name="T40" fmla="*/ 29 w 160"/>
              <a:gd name="T41" fmla="*/ 5 h 160"/>
              <a:gd name="T42" fmla="*/ 131 w 160"/>
              <a:gd name="T43" fmla="*/ 45 h 160"/>
              <a:gd name="T44" fmla="*/ 29 w 160"/>
              <a:gd name="T45" fmla="*/ 5 h 160"/>
              <a:gd name="T46" fmla="*/ 136 w 160"/>
              <a:gd name="T47" fmla="*/ 51 h 160"/>
              <a:gd name="T48" fmla="*/ 155 w 160"/>
              <a:gd name="T49" fmla="*/ 93 h 160"/>
              <a:gd name="T50" fmla="*/ 5 w 160"/>
              <a:gd name="T51" fmla="*/ 51 h 160"/>
              <a:gd name="T52" fmla="*/ 21 w 160"/>
              <a:gd name="T53" fmla="*/ 139 h 160"/>
              <a:gd name="T54" fmla="*/ 21 w 160"/>
              <a:gd name="T55" fmla="*/ 131 h 160"/>
              <a:gd name="T56" fmla="*/ 19 w 160"/>
              <a:gd name="T57" fmla="*/ 117 h 160"/>
              <a:gd name="T58" fmla="*/ 16 w 160"/>
              <a:gd name="T59" fmla="*/ 131 h 160"/>
              <a:gd name="T60" fmla="*/ 5 w 160"/>
              <a:gd name="T61" fmla="*/ 99 h 160"/>
              <a:gd name="T62" fmla="*/ 24 w 160"/>
              <a:gd name="T63" fmla="*/ 139 h 160"/>
              <a:gd name="T64" fmla="*/ 131 w 160"/>
              <a:gd name="T65" fmla="*/ 155 h 160"/>
              <a:gd name="T66" fmla="*/ 29 w 160"/>
              <a:gd name="T67" fmla="*/ 144 h 160"/>
              <a:gd name="T68" fmla="*/ 131 w 160"/>
              <a:gd name="T69" fmla="*/ 99 h 160"/>
              <a:gd name="T70" fmla="*/ 131 w 160"/>
              <a:gd name="T71" fmla="*/ 155 h 160"/>
              <a:gd name="T72" fmla="*/ 144 w 160"/>
              <a:gd name="T73" fmla="*/ 120 h 160"/>
              <a:gd name="T74" fmla="*/ 139 w 160"/>
              <a:gd name="T75" fmla="*/ 120 h 160"/>
              <a:gd name="T76" fmla="*/ 139 w 160"/>
              <a:gd name="T77" fmla="*/ 133 h 160"/>
              <a:gd name="T78" fmla="*/ 136 w 160"/>
              <a:gd name="T79" fmla="*/ 139 h 160"/>
              <a:gd name="T80" fmla="*/ 155 w 160"/>
              <a:gd name="T81" fmla="*/ 99 h 160"/>
              <a:gd name="T82" fmla="*/ 144 w 160"/>
              <a:gd name="T83" fmla="*/ 131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60" h="160">
                <a:moveTo>
                  <a:pt x="133" y="85"/>
                </a:moveTo>
                <a:cubicBezTo>
                  <a:pt x="141" y="85"/>
                  <a:pt x="147" y="79"/>
                  <a:pt x="147" y="72"/>
                </a:cubicBezTo>
                <a:cubicBezTo>
                  <a:pt x="147" y="65"/>
                  <a:pt x="141" y="59"/>
                  <a:pt x="133" y="59"/>
                </a:cubicBezTo>
                <a:cubicBezTo>
                  <a:pt x="126" y="59"/>
                  <a:pt x="120" y="65"/>
                  <a:pt x="120" y="72"/>
                </a:cubicBezTo>
                <a:cubicBezTo>
                  <a:pt x="120" y="79"/>
                  <a:pt x="126" y="85"/>
                  <a:pt x="133" y="85"/>
                </a:cubicBezTo>
                <a:close/>
                <a:moveTo>
                  <a:pt x="133" y="64"/>
                </a:moveTo>
                <a:cubicBezTo>
                  <a:pt x="138" y="64"/>
                  <a:pt x="141" y="68"/>
                  <a:pt x="141" y="72"/>
                </a:cubicBezTo>
                <a:cubicBezTo>
                  <a:pt x="141" y="76"/>
                  <a:pt x="138" y="80"/>
                  <a:pt x="133" y="80"/>
                </a:cubicBezTo>
                <a:cubicBezTo>
                  <a:pt x="129" y="80"/>
                  <a:pt x="125" y="76"/>
                  <a:pt x="125" y="72"/>
                </a:cubicBezTo>
                <a:cubicBezTo>
                  <a:pt x="125" y="68"/>
                  <a:pt x="129" y="64"/>
                  <a:pt x="133" y="64"/>
                </a:cubicBezTo>
                <a:close/>
                <a:moveTo>
                  <a:pt x="115" y="117"/>
                </a:moveTo>
                <a:cubicBezTo>
                  <a:pt x="115" y="119"/>
                  <a:pt x="113" y="120"/>
                  <a:pt x="112" y="120"/>
                </a:cubicBezTo>
                <a:cubicBezTo>
                  <a:pt x="48" y="120"/>
                  <a:pt x="48" y="120"/>
                  <a:pt x="48" y="120"/>
                </a:cubicBezTo>
                <a:cubicBezTo>
                  <a:pt x="47" y="120"/>
                  <a:pt x="45" y="119"/>
                  <a:pt x="45" y="117"/>
                </a:cubicBezTo>
                <a:cubicBezTo>
                  <a:pt x="45" y="116"/>
                  <a:pt x="47" y="115"/>
                  <a:pt x="48" y="115"/>
                </a:cubicBezTo>
                <a:cubicBezTo>
                  <a:pt x="112" y="115"/>
                  <a:pt x="112" y="115"/>
                  <a:pt x="112" y="115"/>
                </a:cubicBezTo>
                <a:cubicBezTo>
                  <a:pt x="113" y="115"/>
                  <a:pt x="115" y="116"/>
                  <a:pt x="115" y="117"/>
                </a:cubicBezTo>
                <a:close/>
                <a:moveTo>
                  <a:pt x="115" y="131"/>
                </a:moveTo>
                <a:cubicBezTo>
                  <a:pt x="115" y="132"/>
                  <a:pt x="113" y="133"/>
                  <a:pt x="112" y="133"/>
                </a:cubicBezTo>
                <a:cubicBezTo>
                  <a:pt x="48" y="133"/>
                  <a:pt x="48" y="133"/>
                  <a:pt x="48" y="133"/>
                </a:cubicBezTo>
                <a:cubicBezTo>
                  <a:pt x="47" y="133"/>
                  <a:pt x="45" y="132"/>
                  <a:pt x="45" y="131"/>
                </a:cubicBezTo>
                <a:cubicBezTo>
                  <a:pt x="45" y="129"/>
                  <a:pt x="47" y="128"/>
                  <a:pt x="48" y="128"/>
                </a:cubicBezTo>
                <a:cubicBezTo>
                  <a:pt x="112" y="128"/>
                  <a:pt x="112" y="128"/>
                  <a:pt x="112" y="128"/>
                </a:cubicBezTo>
                <a:cubicBezTo>
                  <a:pt x="113" y="128"/>
                  <a:pt x="115" y="129"/>
                  <a:pt x="115" y="131"/>
                </a:cubicBezTo>
                <a:close/>
                <a:moveTo>
                  <a:pt x="136" y="45"/>
                </a:moveTo>
                <a:cubicBezTo>
                  <a:pt x="136" y="0"/>
                  <a:pt x="136" y="0"/>
                  <a:pt x="136" y="0"/>
                </a:cubicBezTo>
                <a:cubicBezTo>
                  <a:pt x="24" y="0"/>
                  <a:pt x="24" y="0"/>
                  <a:pt x="24" y="0"/>
                </a:cubicBezTo>
                <a:cubicBezTo>
                  <a:pt x="24" y="45"/>
                  <a:pt x="24" y="45"/>
                  <a:pt x="24" y="45"/>
                </a:cubicBezTo>
                <a:cubicBezTo>
                  <a:pt x="0" y="45"/>
                  <a:pt x="0" y="45"/>
                  <a:pt x="0" y="45"/>
                </a:cubicBezTo>
                <a:cubicBezTo>
                  <a:pt x="0" y="136"/>
                  <a:pt x="0" y="136"/>
                  <a:pt x="0" y="136"/>
                </a:cubicBezTo>
                <a:cubicBezTo>
                  <a:pt x="16" y="136"/>
                  <a:pt x="16" y="136"/>
                  <a:pt x="16" y="136"/>
                </a:cubicBezTo>
                <a:cubicBezTo>
                  <a:pt x="16" y="144"/>
                  <a:pt x="16" y="144"/>
                  <a:pt x="16" y="144"/>
                </a:cubicBezTo>
                <a:cubicBezTo>
                  <a:pt x="24" y="144"/>
                  <a:pt x="24" y="144"/>
                  <a:pt x="24" y="144"/>
                </a:cubicBezTo>
                <a:cubicBezTo>
                  <a:pt x="24" y="160"/>
                  <a:pt x="24" y="160"/>
                  <a:pt x="24" y="160"/>
                </a:cubicBezTo>
                <a:cubicBezTo>
                  <a:pt x="136" y="160"/>
                  <a:pt x="136" y="160"/>
                  <a:pt x="136" y="160"/>
                </a:cubicBezTo>
                <a:cubicBezTo>
                  <a:pt x="136" y="144"/>
                  <a:pt x="136" y="144"/>
                  <a:pt x="136" y="144"/>
                </a:cubicBezTo>
                <a:cubicBezTo>
                  <a:pt x="144" y="144"/>
                  <a:pt x="144" y="144"/>
                  <a:pt x="144" y="144"/>
                </a:cubicBezTo>
                <a:cubicBezTo>
                  <a:pt x="144" y="136"/>
                  <a:pt x="144" y="136"/>
                  <a:pt x="144" y="136"/>
                </a:cubicBezTo>
                <a:cubicBezTo>
                  <a:pt x="160" y="136"/>
                  <a:pt x="160" y="136"/>
                  <a:pt x="160" y="136"/>
                </a:cubicBezTo>
                <a:cubicBezTo>
                  <a:pt x="160" y="45"/>
                  <a:pt x="160" y="45"/>
                  <a:pt x="160" y="45"/>
                </a:cubicBezTo>
                <a:lnTo>
                  <a:pt x="136" y="45"/>
                </a:lnTo>
                <a:close/>
                <a:moveTo>
                  <a:pt x="29" y="5"/>
                </a:moveTo>
                <a:cubicBezTo>
                  <a:pt x="131" y="5"/>
                  <a:pt x="131" y="5"/>
                  <a:pt x="131" y="5"/>
                </a:cubicBezTo>
                <a:cubicBezTo>
                  <a:pt x="131" y="45"/>
                  <a:pt x="131" y="45"/>
                  <a:pt x="131" y="45"/>
                </a:cubicBezTo>
                <a:cubicBezTo>
                  <a:pt x="29" y="45"/>
                  <a:pt x="29" y="45"/>
                  <a:pt x="29" y="45"/>
                </a:cubicBezTo>
                <a:lnTo>
                  <a:pt x="29" y="5"/>
                </a:lnTo>
                <a:close/>
                <a:moveTo>
                  <a:pt x="24" y="51"/>
                </a:moveTo>
                <a:cubicBezTo>
                  <a:pt x="136" y="51"/>
                  <a:pt x="136" y="51"/>
                  <a:pt x="136" y="51"/>
                </a:cubicBezTo>
                <a:cubicBezTo>
                  <a:pt x="155" y="51"/>
                  <a:pt x="155" y="51"/>
                  <a:pt x="155" y="51"/>
                </a:cubicBezTo>
                <a:cubicBezTo>
                  <a:pt x="155" y="93"/>
                  <a:pt x="155" y="93"/>
                  <a:pt x="155" y="93"/>
                </a:cubicBezTo>
                <a:cubicBezTo>
                  <a:pt x="5" y="93"/>
                  <a:pt x="5" y="93"/>
                  <a:pt x="5" y="93"/>
                </a:cubicBezTo>
                <a:cubicBezTo>
                  <a:pt x="5" y="51"/>
                  <a:pt x="5" y="51"/>
                  <a:pt x="5" y="51"/>
                </a:cubicBezTo>
                <a:lnTo>
                  <a:pt x="24" y="51"/>
                </a:lnTo>
                <a:close/>
                <a:moveTo>
                  <a:pt x="21" y="139"/>
                </a:moveTo>
                <a:cubicBezTo>
                  <a:pt x="21" y="133"/>
                  <a:pt x="21" y="133"/>
                  <a:pt x="21" y="133"/>
                </a:cubicBezTo>
                <a:cubicBezTo>
                  <a:pt x="21" y="131"/>
                  <a:pt x="21" y="131"/>
                  <a:pt x="21" y="131"/>
                </a:cubicBezTo>
                <a:cubicBezTo>
                  <a:pt x="21" y="120"/>
                  <a:pt x="21" y="120"/>
                  <a:pt x="21" y="120"/>
                </a:cubicBezTo>
                <a:cubicBezTo>
                  <a:pt x="21" y="119"/>
                  <a:pt x="20" y="117"/>
                  <a:pt x="19" y="117"/>
                </a:cubicBezTo>
                <a:cubicBezTo>
                  <a:pt x="17" y="117"/>
                  <a:pt x="16" y="119"/>
                  <a:pt x="16" y="120"/>
                </a:cubicBezTo>
                <a:cubicBezTo>
                  <a:pt x="16" y="131"/>
                  <a:pt x="16" y="131"/>
                  <a:pt x="16" y="131"/>
                </a:cubicBezTo>
                <a:cubicBezTo>
                  <a:pt x="5" y="131"/>
                  <a:pt x="5" y="131"/>
                  <a:pt x="5" y="131"/>
                </a:cubicBezTo>
                <a:cubicBezTo>
                  <a:pt x="5" y="99"/>
                  <a:pt x="5" y="99"/>
                  <a:pt x="5" y="99"/>
                </a:cubicBezTo>
                <a:cubicBezTo>
                  <a:pt x="24" y="99"/>
                  <a:pt x="24" y="99"/>
                  <a:pt x="24" y="99"/>
                </a:cubicBezTo>
                <a:cubicBezTo>
                  <a:pt x="24" y="139"/>
                  <a:pt x="24" y="139"/>
                  <a:pt x="24" y="139"/>
                </a:cubicBezTo>
                <a:lnTo>
                  <a:pt x="21" y="139"/>
                </a:lnTo>
                <a:close/>
                <a:moveTo>
                  <a:pt x="131" y="155"/>
                </a:moveTo>
                <a:cubicBezTo>
                  <a:pt x="29" y="155"/>
                  <a:pt x="29" y="155"/>
                  <a:pt x="29" y="155"/>
                </a:cubicBezTo>
                <a:cubicBezTo>
                  <a:pt x="29" y="144"/>
                  <a:pt x="29" y="144"/>
                  <a:pt x="29" y="144"/>
                </a:cubicBezTo>
                <a:cubicBezTo>
                  <a:pt x="29" y="99"/>
                  <a:pt x="29" y="99"/>
                  <a:pt x="29" y="99"/>
                </a:cubicBezTo>
                <a:cubicBezTo>
                  <a:pt x="131" y="99"/>
                  <a:pt x="131" y="99"/>
                  <a:pt x="131" y="99"/>
                </a:cubicBezTo>
                <a:cubicBezTo>
                  <a:pt x="131" y="144"/>
                  <a:pt x="131" y="144"/>
                  <a:pt x="131" y="144"/>
                </a:cubicBezTo>
                <a:lnTo>
                  <a:pt x="131" y="155"/>
                </a:lnTo>
                <a:close/>
                <a:moveTo>
                  <a:pt x="144" y="131"/>
                </a:moveTo>
                <a:cubicBezTo>
                  <a:pt x="144" y="120"/>
                  <a:pt x="144" y="120"/>
                  <a:pt x="144" y="120"/>
                </a:cubicBezTo>
                <a:cubicBezTo>
                  <a:pt x="144" y="119"/>
                  <a:pt x="143" y="117"/>
                  <a:pt x="141" y="117"/>
                </a:cubicBezTo>
                <a:cubicBezTo>
                  <a:pt x="140" y="117"/>
                  <a:pt x="139" y="119"/>
                  <a:pt x="139" y="120"/>
                </a:cubicBezTo>
                <a:cubicBezTo>
                  <a:pt x="139" y="131"/>
                  <a:pt x="139" y="131"/>
                  <a:pt x="139" y="131"/>
                </a:cubicBezTo>
                <a:cubicBezTo>
                  <a:pt x="139" y="133"/>
                  <a:pt x="139" y="133"/>
                  <a:pt x="139" y="133"/>
                </a:cubicBezTo>
                <a:cubicBezTo>
                  <a:pt x="139" y="139"/>
                  <a:pt x="139" y="139"/>
                  <a:pt x="139" y="139"/>
                </a:cubicBezTo>
                <a:cubicBezTo>
                  <a:pt x="136" y="139"/>
                  <a:pt x="136" y="139"/>
                  <a:pt x="136" y="139"/>
                </a:cubicBezTo>
                <a:cubicBezTo>
                  <a:pt x="136" y="99"/>
                  <a:pt x="136" y="99"/>
                  <a:pt x="136" y="99"/>
                </a:cubicBezTo>
                <a:cubicBezTo>
                  <a:pt x="155" y="99"/>
                  <a:pt x="155" y="99"/>
                  <a:pt x="155" y="99"/>
                </a:cubicBezTo>
                <a:cubicBezTo>
                  <a:pt x="155" y="131"/>
                  <a:pt x="155" y="131"/>
                  <a:pt x="155" y="131"/>
                </a:cubicBezTo>
                <a:lnTo>
                  <a:pt x="144" y="13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39" name="Freeform 1337"/>
          <p:cNvSpPr>
            <a:spLocks noEditPoints="1"/>
          </p:cNvSpPr>
          <p:nvPr/>
        </p:nvSpPr>
        <p:spPr bwMode="auto">
          <a:xfrm>
            <a:off x="6302375" y="1589088"/>
            <a:ext cx="546100" cy="550863"/>
          </a:xfrm>
          <a:custGeom>
            <a:avLst/>
            <a:gdLst>
              <a:gd name="T0" fmla="*/ 160 w 160"/>
              <a:gd name="T1" fmla="*/ 64 h 160"/>
              <a:gd name="T2" fmla="*/ 158 w 160"/>
              <a:gd name="T3" fmla="*/ 62 h 160"/>
              <a:gd name="T4" fmla="*/ 103 w 160"/>
              <a:gd name="T5" fmla="*/ 63 h 160"/>
              <a:gd name="T6" fmla="*/ 58 w 160"/>
              <a:gd name="T7" fmla="*/ 25 h 160"/>
              <a:gd name="T8" fmla="*/ 51 w 160"/>
              <a:gd name="T9" fmla="*/ 1 h 160"/>
              <a:gd name="T10" fmla="*/ 49 w 160"/>
              <a:gd name="T11" fmla="*/ 0 h 160"/>
              <a:gd name="T12" fmla="*/ 47 w 160"/>
              <a:gd name="T13" fmla="*/ 1 h 160"/>
              <a:gd name="T14" fmla="*/ 1 w 160"/>
              <a:gd name="T15" fmla="*/ 47 h 160"/>
              <a:gd name="T16" fmla="*/ 0 w 160"/>
              <a:gd name="T17" fmla="*/ 49 h 160"/>
              <a:gd name="T18" fmla="*/ 1 w 160"/>
              <a:gd name="T19" fmla="*/ 51 h 160"/>
              <a:gd name="T20" fmla="*/ 24 w 160"/>
              <a:gd name="T21" fmla="*/ 58 h 160"/>
              <a:gd name="T22" fmla="*/ 63 w 160"/>
              <a:gd name="T23" fmla="*/ 103 h 160"/>
              <a:gd name="T24" fmla="*/ 62 w 160"/>
              <a:gd name="T25" fmla="*/ 158 h 160"/>
              <a:gd name="T26" fmla="*/ 64 w 160"/>
              <a:gd name="T27" fmla="*/ 160 h 160"/>
              <a:gd name="T28" fmla="*/ 65 w 160"/>
              <a:gd name="T29" fmla="*/ 160 h 160"/>
              <a:gd name="T30" fmla="*/ 67 w 160"/>
              <a:gd name="T31" fmla="*/ 159 h 160"/>
              <a:gd name="T32" fmla="*/ 111 w 160"/>
              <a:gd name="T33" fmla="*/ 115 h 160"/>
              <a:gd name="T34" fmla="*/ 152 w 160"/>
              <a:gd name="T35" fmla="*/ 156 h 160"/>
              <a:gd name="T36" fmla="*/ 154 w 160"/>
              <a:gd name="T37" fmla="*/ 157 h 160"/>
              <a:gd name="T38" fmla="*/ 156 w 160"/>
              <a:gd name="T39" fmla="*/ 156 h 160"/>
              <a:gd name="T40" fmla="*/ 156 w 160"/>
              <a:gd name="T41" fmla="*/ 152 h 160"/>
              <a:gd name="T42" fmla="*/ 115 w 160"/>
              <a:gd name="T43" fmla="*/ 111 h 160"/>
              <a:gd name="T44" fmla="*/ 159 w 160"/>
              <a:gd name="T45" fmla="*/ 67 h 160"/>
              <a:gd name="T46" fmla="*/ 160 w 160"/>
              <a:gd name="T47" fmla="*/ 64 h 160"/>
              <a:gd name="T48" fmla="*/ 107 w 160"/>
              <a:gd name="T49" fmla="*/ 111 h 160"/>
              <a:gd name="T50" fmla="*/ 66 w 160"/>
              <a:gd name="T51" fmla="*/ 151 h 160"/>
              <a:gd name="T52" fmla="*/ 69 w 160"/>
              <a:gd name="T53" fmla="*/ 103 h 160"/>
              <a:gd name="T54" fmla="*/ 69 w 160"/>
              <a:gd name="T55" fmla="*/ 100 h 160"/>
              <a:gd name="T56" fmla="*/ 28 w 160"/>
              <a:gd name="T57" fmla="*/ 52 h 160"/>
              <a:gd name="T58" fmla="*/ 26 w 160"/>
              <a:gd name="T59" fmla="*/ 51 h 160"/>
              <a:gd name="T60" fmla="*/ 25 w 160"/>
              <a:gd name="T61" fmla="*/ 51 h 160"/>
              <a:gd name="T62" fmla="*/ 8 w 160"/>
              <a:gd name="T63" fmla="*/ 49 h 160"/>
              <a:gd name="T64" fmla="*/ 49 w 160"/>
              <a:gd name="T65" fmla="*/ 8 h 160"/>
              <a:gd name="T66" fmla="*/ 51 w 160"/>
              <a:gd name="T67" fmla="*/ 25 h 160"/>
              <a:gd name="T68" fmla="*/ 52 w 160"/>
              <a:gd name="T69" fmla="*/ 28 h 160"/>
              <a:gd name="T70" fmla="*/ 100 w 160"/>
              <a:gd name="T71" fmla="*/ 69 h 160"/>
              <a:gd name="T72" fmla="*/ 103 w 160"/>
              <a:gd name="T73" fmla="*/ 69 h 160"/>
              <a:gd name="T74" fmla="*/ 151 w 160"/>
              <a:gd name="T75" fmla="*/ 66 h 160"/>
              <a:gd name="T76" fmla="*/ 107 w 160"/>
              <a:gd name="T77" fmla="*/ 111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60" h="160">
                <a:moveTo>
                  <a:pt x="160" y="64"/>
                </a:moveTo>
                <a:cubicBezTo>
                  <a:pt x="160" y="63"/>
                  <a:pt x="159" y="62"/>
                  <a:pt x="158" y="62"/>
                </a:cubicBezTo>
                <a:cubicBezTo>
                  <a:pt x="132" y="52"/>
                  <a:pt x="109" y="60"/>
                  <a:pt x="103" y="63"/>
                </a:cubicBezTo>
                <a:cubicBezTo>
                  <a:pt x="58" y="25"/>
                  <a:pt x="58" y="25"/>
                  <a:pt x="58" y="25"/>
                </a:cubicBezTo>
                <a:cubicBezTo>
                  <a:pt x="59" y="11"/>
                  <a:pt x="52" y="2"/>
                  <a:pt x="51" y="1"/>
                </a:cubicBezTo>
                <a:cubicBezTo>
                  <a:pt x="51" y="0"/>
                  <a:pt x="50" y="0"/>
                  <a:pt x="49" y="0"/>
                </a:cubicBezTo>
                <a:cubicBezTo>
                  <a:pt x="48" y="0"/>
                  <a:pt x="48" y="0"/>
                  <a:pt x="47" y="1"/>
                </a:cubicBezTo>
                <a:cubicBezTo>
                  <a:pt x="1" y="47"/>
                  <a:pt x="1" y="47"/>
                  <a:pt x="1" y="47"/>
                </a:cubicBezTo>
                <a:cubicBezTo>
                  <a:pt x="0" y="48"/>
                  <a:pt x="0" y="48"/>
                  <a:pt x="0" y="49"/>
                </a:cubicBezTo>
                <a:cubicBezTo>
                  <a:pt x="0" y="50"/>
                  <a:pt x="0" y="51"/>
                  <a:pt x="1" y="51"/>
                </a:cubicBezTo>
                <a:cubicBezTo>
                  <a:pt x="10" y="58"/>
                  <a:pt x="20" y="58"/>
                  <a:pt x="24" y="58"/>
                </a:cubicBezTo>
                <a:cubicBezTo>
                  <a:pt x="63" y="103"/>
                  <a:pt x="63" y="103"/>
                  <a:pt x="63" y="103"/>
                </a:cubicBezTo>
                <a:cubicBezTo>
                  <a:pt x="60" y="109"/>
                  <a:pt x="52" y="134"/>
                  <a:pt x="62" y="158"/>
                </a:cubicBezTo>
                <a:cubicBezTo>
                  <a:pt x="62" y="159"/>
                  <a:pt x="63" y="160"/>
                  <a:pt x="64" y="160"/>
                </a:cubicBezTo>
                <a:cubicBezTo>
                  <a:pt x="64" y="160"/>
                  <a:pt x="65" y="160"/>
                  <a:pt x="65" y="160"/>
                </a:cubicBezTo>
                <a:cubicBezTo>
                  <a:pt x="66" y="160"/>
                  <a:pt x="66" y="160"/>
                  <a:pt x="67" y="159"/>
                </a:cubicBezTo>
                <a:cubicBezTo>
                  <a:pt x="111" y="115"/>
                  <a:pt x="111" y="115"/>
                  <a:pt x="111" y="115"/>
                </a:cubicBezTo>
                <a:cubicBezTo>
                  <a:pt x="152" y="156"/>
                  <a:pt x="152" y="156"/>
                  <a:pt x="152" y="156"/>
                </a:cubicBezTo>
                <a:cubicBezTo>
                  <a:pt x="152" y="157"/>
                  <a:pt x="153" y="157"/>
                  <a:pt x="154" y="157"/>
                </a:cubicBezTo>
                <a:cubicBezTo>
                  <a:pt x="155" y="157"/>
                  <a:pt x="155" y="157"/>
                  <a:pt x="156" y="156"/>
                </a:cubicBezTo>
                <a:cubicBezTo>
                  <a:pt x="157" y="155"/>
                  <a:pt x="157" y="153"/>
                  <a:pt x="156" y="152"/>
                </a:cubicBezTo>
                <a:cubicBezTo>
                  <a:pt x="115" y="111"/>
                  <a:pt x="115" y="111"/>
                  <a:pt x="115" y="111"/>
                </a:cubicBezTo>
                <a:cubicBezTo>
                  <a:pt x="159" y="67"/>
                  <a:pt x="159" y="67"/>
                  <a:pt x="159" y="67"/>
                </a:cubicBezTo>
                <a:cubicBezTo>
                  <a:pt x="160" y="66"/>
                  <a:pt x="160" y="65"/>
                  <a:pt x="160" y="64"/>
                </a:cubicBezTo>
                <a:close/>
                <a:moveTo>
                  <a:pt x="107" y="111"/>
                </a:moveTo>
                <a:cubicBezTo>
                  <a:pt x="66" y="151"/>
                  <a:pt x="66" y="151"/>
                  <a:pt x="66" y="151"/>
                </a:cubicBezTo>
                <a:cubicBezTo>
                  <a:pt x="59" y="127"/>
                  <a:pt x="69" y="104"/>
                  <a:pt x="69" y="103"/>
                </a:cubicBezTo>
                <a:cubicBezTo>
                  <a:pt x="70" y="102"/>
                  <a:pt x="69" y="101"/>
                  <a:pt x="69" y="100"/>
                </a:cubicBezTo>
                <a:cubicBezTo>
                  <a:pt x="28" y="52"/>
                  <a:pt x="28" y="52"/>
                  <a:pt x="28" y="52"/>
                </a:cubicBezTo>
                <a:cubicBezTo>
                  <a:pt x="27" y="52"/>
                  <a:pt x="27" y="51"/>
                  <a:pt x="26" y="51"/>
                </a:cubicBezTo>
                <a:cubicBezTo>
                  <a:pt x="26" y="51"/>
                  <a:pt x="25" y="51"/>
                  <a:pt x="25" y="51"/>
                </a:cubicBezTo>
                <a:cubicBezTo>
                  <a:pt x="25" y="51"/>
                  <a:pt x="16" y="53"/>
                  <a:pt x="8" y="49"/>
                </a:cubicBezTo>
                <a:cubicBezTo>
                  <a:pt x="49" y="8"/>
                  <a:pt x="49" y="8"/>
                  <a:pt x="49" y="8"/>
                </a:cubicBezTo>
                <a:cubicBezTo>
                  <a:pt x="50" y="11"/>
                  <a:pt x="53" y="18"/>
                  <a:pt x="51" y="25"/>
                </a:cubicBezTo>
                <a:cubicBezTo>
                  <a:pt x="51" y="27"/>
                  <a:pt x="52" y="28"/>
                  <a:pt x="52" y="28"/>
                </a:cubicBezTo>
                <a:cubicBezTo>
                  <a:pt x="100" y="69"/>
                  <a:pt x="100" y="69"/>
                  <a:pt x="100" y="69"/>
                </a:cubicBezTo>
                <a:cubicBezTo>
                  <a:pt x="101" y="70"/>
                  <a:pt x="102" y="70"/>
                  <a:pt x="103" y="69"/>
                </a:cubicBezTo>
                <a:cubicBezTo>
                  <a:pt x="104" y="69"/>
                  <a:pt x="126" y="58"/>
                  <a:pt x="151" y="66"/>
                </a:cubicBezTo>
                <a:lnTo>
                  <a:pt x="107" y="11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40" name="Freeform 1338"/>
          <p:cNvSpPr>
            <a:spLocks noEditPoints="1"/>
          </p:cNvSpPr>
          <p:nvPr/>
        </p:nvSpPr>
        <p:spPr bwMode="auto">
          <a:xfrm>
            <a:off x="6275388" y="2184400"/>
            <a:ext cx="600075" cy="582613"/>
          </a:xfrm>
          <a:custGeom>
            <a:avLst/>
            <a:gdLst>
              <a:gd name="T0" fmla="*/ 152 w 176"/>
              <a:gd name="T1" fmla="*/ 23 h 169"/>
              <a:gd name="T2" fmla="*/ 42 w 176"/>
              <a:gd name="T3" fmla="*/ 21 h 169"/>
              <a:gd name="T4" fmla="*/ 31 w 176"/>
              <a:gd name="T5" fmla="*/ 144 h 169"/>
              <a:gd name="T6" fmla="*/ 146 w 176"/>
              <a:gd name="T7" fmla="*/ 32 h 169"/>
              <a:gd name="T8" fmla="*/ 39 w 176"/>
              <a:gd name="T9" fmla="*/ 26 h 169"/>
              <a:gd name="T10" fmla="*/ 41 w 176"/>
              <a:gd name="T11" fmla="*/ 31 h 169"/>
              <a:gd name="T12" fmla="*/ 41 w 176"/>
              <a:gd name="T13" fmla="*/ 32 h 169"/>
              <a:gd name="T14" fmla="*/ 40 w 176"/>
              <a:gd name="T15" fmla="*/ 35 h 169"/>
              <a:gd name="T16" fmla="*/ 39 w 176"/>
              <a:gd name="T17" fmla="*/ 38 h 169"/>
              <a:gd name="T18" fmla="*/ 31 w 176"/>
              <a:gd name="T19" fmla="*/ 40 h 169"/>
              <a:gd name="T20" fmla="*/ 29 w 176"/>
              <a:gd name="T21" fmla="*/ 39 h 169"/>
              <a:gd name="T22" fmla="*/ 28 w 176"/>
              <a:gd name="T23" fmla="*/ 38 h 169"/>
              <a:gd name="T24" fmla="*/ 141 w 176"/>
              <a:gd name="T25" fmla="*/ 140 h 169"/>
              <a:gd name="T26" fmla="*/ 29 w 176"/>
              <a:gd name="T27" fmla="*/ 45 h 169"/>
              <a:gd name="T28" fmla="*/ 31 w 176"/>
              <a:gd name="T29" fmla="*/ 45 h 169"/>
              <a:gd name="T30" fmla="*/ 37 w 176"/>
              <a:gd name="T31" fmla="*/ 45 h 169"/>
              <a:gd name="T32" fmla="*/ 41 w 176"/>
              <a:gd name="T33" fmla="*/ 43 h 169"/>
              <a:gd name="T34" fmla="*/ 45 w 176"/>
              <a:gd name="T35" fmla="*/ 39 h 169"/>
              <a:gd name="T36" fmla="*/ 46 w 176"/>
              <a:gd name="T37" fmla="*/ 35 h 169"/>
              <a:gd name="T38" fmla="*/ 46 w 176"/>
              <a:gd name="T39" fmla="*/ 28 h 169"/>
              <a:gd name="T40" fmla="*/ 45 w 176"/>
              <a:gd name="T41" fmla="*/ 26 h 169"/>
              <a:gd name="T42" fmla="*/ 45 w 176"/>
              <a:gd name="T43" fmla="*/ 44 h 169"/>
              <a:gd name="T44" fmla="*/ 131 w 176"/>
              <a:gd name="T45" fmla="*/ 130 h 169"/>
              <a:gd name="T46" fmla="*/ 154 w 176"/>
              <a:gd name="T47" fmla="*/ 71 h 169"/>
              <a:gd name="T48" fmla="*/ 143 w 176"/>
              <a:gd name="T49" fmla="*/ 36 h 169"/>
              <a:gd name="T50" fmla="*/ 150 w 176"/>
              <a:gd name="T51" fmla="*/ 75 h 169"/>
              <a:gd name="T52" fmla="*/ 145 w 176"/>
              <a:gd name="T53" fmla="*/ 89 h 169"/>
              <a:gd name="T54" fmla="*/ 140 w 176"/>
              <a:gd name="T55" fmla="*/ 88 h 169"/>
              <a:gd name="T56" fmla="*/ 139 w 176"/>
              <a:gd name="T57" fmla="*/ 75 h 169"/>
              <a:gd name="T58" fmla="*/ 145 w 176"/>
              <a:gd name="T59" fmla="*/ 73 h 169"/>
              <a:gd name="T60" fmla="*/ 137 w 176"/>
              <a:gd name="T61" fmla="*/ 70 h 169"/>
              <a:gd name="T62" fmla="*/ 137 w 176"/>
              <a:gd name="T63" fmla="*/ 92 h 169"/>
              <a:gd name="T64" fmla="*/ 140 w 176"/>
              <a:gd name="T65" fmla="*/ 94 h 169"/>
              <a:gd name="T66" fmla="*/ 143 w 176"/>
              <a:gd name="T67" fmla="*/ 95 h 169"/>
              <a:gd name="T68" fmla="*/ 49 w 176"/>
              <a:gd name="T69" fmla="*/ 48 h 169"/>
              <a:gd name="T70" fmla="*/ 113 w 176"/>
              <a:gd name="T71" fmla="*/ 58 h 169"/>
              <a:gd name="T72" fmla="*/ 49 w 176"/>
              <a:gd name="T73" fmla="*/ 87 h 169"/>
              <a:gd name="T74" fmla="*/ 115 w 176"/>
              <a:gd name="T75" fmla="*/ 114 h 169"/>
              <a:gd name="T76" fmla="*/ 129 w 176"/>
              <a:gd name="T77" fmla="*/ 50 h 169"/>
              <a:gd name="T78" fmla="*/ 86 w 176"/>
              <a:gd name="T79" fmla="*/ 89 h 169"/>
              <a:gd name="T80" fmla="*/ 113 w 176"/>
              <a:gd name="T81" fmla="*/ 66 h 169"/>
              <a:gd name="T82" fmla="*/ 88 w 176"/>
              <a:gd name="T83" fmla="*/ 120 h 169"/>
              <a:gd name="T84" fmla="*/ 65 w 176"/>
              <a:gd name="T85" fmla="*/ 64 h 169"/>
              <a:gd name="T86" fmla="*/ 86 w 176"/>
              <a:gd name="T87" fmla="*/ 85 h 1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76" h="169">
                <a:moveTo>
                  <a:pt x="146" y="32"/>
                </a:moveTo>
                <a:cubicBezTo>
                  <a:pt x="152" y="27"/>
                  <a:pt x="152" y="27"/>
                  <a:pt x="152" y="27"/>
                </a:cubicBezTo>
                <a:cubicBezTo>
                  <a:pt x="153" y="26"/>
                  <a:pt x="153" y="24"/>
                  <a:pt x="152" y="23"/>
                </a:cubicBezTo>
                <a:cubicBezTo>
                  <a:pt x="151" y="22"/>
                  <a:pt x="149" y="22"/>
                  <a:pt x="148" y="23"/>
                </a:cubicBezTo>
                <a:cubicBezTo>
                  <a:pt x="143" y="28"/>
                  <a:pt x="143" y="28"/>
                  <a:pt x="143" y="28"/>
                </a:cubicBezTo>
                <a:cubicBezTo>
                  <a:pt x="115" y="3"/>
                  <a:pt x="73" y="0"/>
                  <a:pt x="42" y="21"/>
                </a:cubicBezTo>
                <a:cubicBezTo>
                  <a:pt x="36" y="17"/>
                  <a:pt x="28" y="17"/>
                  <a:pt x="23" y="22"/>
                </a:cubicBezTo>
                <a:cubicBezTo>
                  <a:pt x="18" y="27"/>
                  <a:pt x="18" y="35"/>
                  <a:pt x="22" y="41"/>
                </a:cubicBezTo>
                <a:cubicBezTo>
                  <a:pt x="0" y="72"/>
                  <a:pt x="4" y="116"/>
                  <a:pt x="31" y="144"/>
                </a:cubicBezTo>
                <a:cubicBezTo>
                  <a:pt x="47" y="159"/>
                  <a:pt x="67" y="167"/>
                  <a:pt x="88" y="167"/>
                </a:cubicBezTo>
                <a:cubicBezTo>
                  <a:pt x="108" y="167"/>
                  <a:pt x="129" y="159"/>
                  <a:pt x="145" y="144"/>
                </a:cubicBezTo>
                <a:cubicBezTo>
                  <a:pt x="175" y="113"/>
                  <a:pt x="176" y="64"/>
                  <a:pt x="146" y="32"/>
                </a:cubicBezTo>
                <a:close/>
                <a:moveTo>
                  <a:pt x="27" y="26"/>
                </a:moveTo>
                <a:cubicBezTo>
                  <a:pt x="28" y="24"/>
                  <a:pt x="31" y="23"/>
                  <a:pt x="33" y="23"/>
                </a:cubicBezTo>
                <a:cubicBezTo>
                  <a:pt x="35" y="23"/>
                  <a:pt x="37" y="24"/>
                  <a:pt x="39" y="26"/>
                </a:cubicBezTo>
                <a:cubicBezTo>
                  <a:pt x="39" y="26"/>
                  <a:pt x="39" y="26"/>
                  <a:pt x="39" y="27"/>
                </a:cubicBezTo>
                <a:cubicBezTo>
                  <a:pt x="39" y="27"/>
                  <a:pt x="39" y="27"/>
                  <a:pt x="39" y="27"/>
                </a:cubicBezTo>
                <a:cubicBezTo>
                  <a:pt x="40" y="28"/>
                  <a:pt x="41" y="29"/>
                  <a:pt x="41" y="31"/>
                </a:cubicBezTo>
                <a:cubicBezTo>
                  <a:pt x="41" y="31"/>
                  <a:pt x="41" y="31"/>
                  <a:pt x="41" y="31"/>
                </a:cubicBezTo>
                <a:cubicBezTo>
                  <a:pt x="41" y="31"/>
                  <a:pt x="41" y="32"/>
                  <a:pt x="41" y="32"/>
                </a:cubicBezTo>
                <a:cubicBezTo>
                  <a:pt x="41" y="32"/>
                  <a:pt x="41" y="32"/>
                  <a:pt x="41" y="32"/>
                </a:cubicBezTo>
                <a:cubicBezTo>
                  <a:pt x="41" y="33"/>
                  <a:pt x="41" y="33"/>
                  <a:pt x="41" y="34"/>
                </a:cubicBezTo>
                <a:cubicBezTo>
                  <a:pt x="41" y="34"/>
                  <a:pt x="41" y="34"/>
                  <a:pt x="41" y="34"/>
                </a:cubicBezTo>
                <a:cubicBezTo>
                  <a:pt x="41" y="34"/>
                  <a:pt x="40" y="35"/>
                  <a:pt x="40" y="35"/>
                </a:cubicBezTo>
                <a:cubicBezTo>
                  <a:pt x="40" y="35"/>
                  <a:pt x="40" y="35"/>
                  <a:pt x="40" y="36"/>
                </a:cubicBezTo>
                <a:cubicBezTo>
                  <a:pt x="40" y="36"/>
                  <a:pt x="40" y="36"/>
                  <a:pt x="40" y="36"/>
                </a:cubicBezTo>
                <a:cubicBezTo>
                  <a:pt x="39" y="37"/>
                  <a:pt x="39" y="37"/>
                  <a:pt x="39" y="38"/>
                </a:cubicBezTo>
                <a:cubicBezTo>
                  <a:pt x="38" y="38"/>
                  <a:pt x="38" y="38"/>
                  <a:pt x="37" y="39"/>
                </a:cubicBezTo>
                <a:cubicBezTo>
                  <a:pt x="37" y="39"/>
                  <a:pt x="37" y="39"/>
                  <a:pt x="37" y="39"/>
                </a:cubicBezTo>
                <a:cubicBezTo>
                  <a:pt x="35" y="40"/>
                  <a:pt x="33" y="40"/>
                  <a:pt x="31" y="40"/>
                </a:cubicBezTo>
                <a:cubicBezTo>
                  <a:pt x="31" y="40"/>
                  <a:pt x="31" y="40"/>
                  <a:pt x="31" y="40"/>
                </a:cubicBezTo>
                <a:cubicBezTo>
                  <a:pt x="31" y="40"/>
                  <a:pt x="30" y="40"/>
                  <a:pt x="30" y="39"/>
                </a:cubicBezTo>
                <a:cubicBezTo>
                  <a:pt x="30" y="39"/>
                  <a:pt x="30" y="39"/>
                  <a:pt x="29" y="39"/>
                </a:cubicBezTo>
                <a:cubicBezTo>
                  <a:pt x="29" y="39"/>
                  <a:pt x="29" y="39"/>
                  <a:pt x="29" y="39"/>
                </a:cubicBezTo>
                <a:cubicBezTo>
                  <a:pt x="28" y="39"/>
                  <a:pt x="28" y="39"/>
                  <a:pt x="28" y="38"/>
                </a:cubicBezTo>
                <a:cubicBezTo>
                  <a:pt x="28" y="38"/>
                  <a:pt x="28" y="38"/>
                  <a:pt x="28" y="38"/>
                </a:cubicBezTo>
                <a:cubicBezTo>
                  <a:pt x="27" y="38"/>
                  <a:pt x="27" y="38"/>
                  <a:pt x="27" y="38"/>
                </a:cubicBezTo>
                <a:cubicBezTo>
                  <a:pt x="24" y="34"/>
                  <a:pt x="24" y="29"/>
                  <a:pt x="27" y="26"/>
                </a:cubicBezTo>
                <a:close/>
                <a:moveTo>
                  <a:pt x="141" y="140"/>
                </a:moveTo>
                <a:cubicBezTo>
                  <a:pt x="112" y="169"/>
                  <a:pt x="64" y="169"/>
                  <a:pt x="35" y="140"/>
                </a:cubicBezTo>
                <a:cubicBezTo>
                  <a:pt x="10" y="114"/>
                  <a:pt x="6" y="74"/>
                  <a:pt x="27" y="44"/>
                </a:cubicBezTo>
                <a:cubicBezTo>
                  <a:pt x="27" y="44"/>
                  <a:pt x="28" y="45"/>
                  <a:pt x="29" y="45"/>
                </a:cubicBezTo>
                <a:cubicBezTo>
                  <a:pt x="29" y="45"/>
                  <a:pt x="29" y="45"/>
                  <a:pt x="29" y="45"/>
                </a:cubicBezTo>
                <a:cubicBezTo>
                  <a:pt x="30" y="45"/>
                  <a:pt x="30" y="45"/>
                  <a:pt x="31" y="45"/>
                </a:cubicBezTo>
                <a:cubicBezTo>
                  <a:pt x="31" y="45"/>
                  <a:pt x="31" y="45"/>
                  <a:pt x="31" y="45"/>
                </a:cubicBezTo>
                <a:cubicBezTo>
                  <a:pt x="32" y="45"/>
                  <a:pt x="32" y="46"/>
                  <a:pt x="33" y="46"/>
                </a:cubicBezTo>
                <a:cubicBezTo>
                  <a:pt x="34" y="46"/>
                  <a:pt x="35" y="45"/>
                  <a:pt x="37" y="45"/>
                </a:cubicBezTo>
                <a:cubicBezTo>
                  <a:pt x="37" y="45"/>
                  <a:pt x="37" y="45"/>
                  <a:pt x="37" y="45"/>
                </a:cubicBezTo>
                <a:cubicBezTo>
                  <a:pt x="38" y="45"/>
                  <a:pt x="38" y="44"/>
                  <a:pt x="39" y="44"/>
                </a:cubicBezTo>
                <a:cubicBezTo>
                  <a:pt x="39" y="44"/>
                  <a:pt x="39" y="44"/>
                  <a:pt x="40" y="44"/>
                </a:cubicBezTo>
                <a:cubicBezTo>
                  <a:pt x="40" y="43"/>
                  <a:pt x="40" y="43"/>
                  <a:pt x="41" y="43"/>
                </a:cubicBezTo>
                <a:cubicBezTo>
                  <a:pt x="41" y="43"/>
                  <a:pt x="42" y="42"/>
                  <a:pt x="43" y="41"/>
                </a:cubicBezTo>
                <a:cubicBezTo>
                  <a:pt x="43" y="41"/>
                  <a:pt x="44" y="40"/>
                  <a:pt x="44" y="40"/>
                </a:cubicBezTo>
                <a:cubicBezTo>
                  <a:pt x="44" y="39"/>
                  <a:pt x="44" y="39"/>
                  <a:pt x="45" y="39"/>
                </a:cubicBezTo>
                <a:cubicBezTo>
                  <a:pt x="45" y="38"/>
                  <a:pt x="45" y="38"/>
                  <a:pt x="45" y="37"/>
                </a:cubicBezTo>
                <a:cubicBezTo>
                  <a:pt x="45" y="37"/>
                  <a:pt x="46" y="37"/>
                  <a:pt x="46" y="36"/>
                </a:cubicBezTo>
                <a:cubicBezTo>
                  <a:pt x="46" y="36"/>
                  <a:pt x="46" y="36"/>
                  <a:pt x="46" y="35"/>
                </a:cubicBezTo>
                <a:cubicBezTo>
                  <a:pt x="46" y="34"/>
                  <a:pt x="47" y="32"/>
                  <a:pt x="46" y="30"/>
                </a:cubicBezTo>
                <a:cubicBezTo>
                  <a:pt x="46" y="30"/>
                  <a:pt x="46" y="30"/>
                  <a:pt x="46" y="30"/>
                </a:cubicBezTo>
                <a:cubicBezTo>
                  <a:pt x="46" y="29"/>
                  <a:pt x="46" y="29"/>
                  <a:pt x="46" y="28"/>
                </a:cubicBezTo>
                <a:cubicBezTo>
                  <a:pt x="46" y="28"/>
                  <a:pt x="46" y="28"/>
                  <a:pt x="46" y="28"/>
                </a:cubicBezTo>
                <a:cubicBezTo>
                  <a:pt x="46" y="27"/>
                  <a:pt x="45" y="26"/>
                  <a:pt x="45" y="26"/>
                </a:cubicBezTo>
                <a:cubicBezTo>
                  <a:pt x="45" y="26"/>
                  <a:pt x="45" y="26"/>
                  <a:pt x="45" y="26"/>
                </a:cubicBezTo>
                <a:cubicBezTo>
                  <a:pt x="74" y="6"/>
                  <a:pt x="113" y="9"/>
                  <a:pt x="139" y="32"/>
                </a:cubicBezTo>
                <a:cubicBezTo>
                  <a:pt x="129" y="42"/>
                  <a:pt x="129" y="42"/>
                  <a:pt x="129" y="42"/>
                </a:cubicBezTo>
                <a:cubicBezTo>
                  <a:pt x="105" y="20"/>
                  <a:pt x="68" y="21"/>
                  <a:pt x="45" y="44"/>
                </a:cubicBezTo>
                <a:cubicBezTo>
                  <a:pt x="21" y="68"/>
                  <a:pt x="21" y="106"/>
                  <a:pt x="45" y="130"/>
                </a:cubicBezTo>
                <a:cubicBezTo>
                  <a:pt x="57" y="142"/>
                  <a:pt x="72" y="148"/>
                  <a:pt x="88" y="148"/>
                </a:cubicBezTo>
                <a:cubicBezTo>
                  <a:pt x="104" y="148"/>
                  <a:pt x="119" y="142"/>
                  <a:pt x="131" y="130"/>
                </a:cubicBezTo>
                <a:cubicBezTo>
                  <a:pt x="140" y="120"/>
                  <a:pt x="147" y="108"/>
                  <a:pt x="148" y="94"/>
                </a:cubicBezTo>
                <a:cubicBezTo>
                  <a:pt x="150" y="94"/>
                  <a:pt x="153" y="93"/>
                  <a:pt x="154" y="91"/>
                </a:cubicBezTo>
                <a:cubicBezTo>
                  <a:pt x="160" y="85"/>
                  <a:pt x="160" y="77"/>
                  <a:pt x="154" y="71"/>
                </a:cubicBezTo>
                <a:cubicBezTo>
                  <a:pt x="152" y="69"/>
                  <a:pt x="149" y="68"/>
                  <a:pt x="145" y="67"/>
                </a:cubicBezTo>
                <a:cubicBezTo>
                  <a:pt x="143" y="59"/>
                  <a:pt x="138" y="52"/>
                  <a:pt x="133" y="46"/>
                </a:cubicBezTo>
                <a:cubicBezTo>
                  <a:pt x="143" y="36"/>
                  <a:pt x="143" y="36"/>
                  <a:pt x="143" y="36"/>
                </a:cubicBezTo>
                <a:cubicBezTo>
                  <a:pt x="170" y="65"/>
                  <a:pt x="169" y="111"/>
                  <a:pt x="141" y="140"/>
                </a:cubicBezTo>
                <a:close/>
                <a:moveTo>
                  <a:pt x="145" y="73"/>
                </a:moveTo>
                <a:cubicBezTo>
                  <a:pt x="147" y="73"/>
                  <a:pt x="149" y="74"/>
                  <a:pt x="150" y="75"/>
                </a:cubicBezTo>
                <a:cubicBezTo>
                  <a:pt x="154" y="78"/>
                  <a:pt x="154" y="84"/>
                  <a:pt x="150" y="87"/>
                </a:cubicBezTo>
                <a:cubicBezTo>
                  <a:pt x="149" y="88"/>
                  <a:pt x="148" y="89"/>
                  <a:pt x="146" y="89"/>
                </a:cubicBezTo>
                <a:cubicBezTo>
                  <a:pt x="145" y="89"/>
                  <a:pt x="145" y="89"/>
                  <a:pt x="145" y="89"/>
                </a:cubicBezTo>
                <a:cubicBezTo>
                  <a:pt x="144" y="89"/>
                  <a:pt x="143" y="89"/>
                  <a:pt x="142" y="89"/>
                </a:cubicBezTo>
                <a:cubicBezTo>
                  <a:pt x="142" y="89"/>
                  <a:pt x="142" y="89"/>
                  <a:pt x="142" y="89"/>
                </a:cubicBezTo>
                <a:cubicBezTo>
                  <a:pt x="141" y="89"/>
                  <a:pt x="141" y="88"/>
                  <a:pt x="140" y="88"/>
                </a:cubicBezTo>
                <a:cubicBezTo>
                  <a:pt x="140" y="88"/>
                  <a:pt x="140" y="88"/>
                  <a:pt x="140" y="88"/>
                </a:cubicBezTo>
                <a:cubicBezTo>
                  <a:pt x="140" y="88"/>
                  <a:pt x="139" y="87"/>
                  <a:pt x="139" y="87"/>
                </a:cubicBezTo>
                <a:cubicBezTo>
                  <a:pt x="136" y="84"/>
                  <a:pt x="136" y="78"/>
                  <a:pt x="139" y="75"/>
                </a:cubicBezTo>
                <a:cubicBezTo>
                  <a:pt x="140" y="74"/>
                  <a:pt x="142" y="73"/>
                  <a:pt x="144" y="73"/>
                </a:cubicBezTo>
                <a:cubicBezTo>
                  <a:pt x="145" y="73"/>
                  <a:pt x="145" y="73"/>
                  <a:pt x="145" y="73"/>
                </a:cubicBezTo>
                <a:cubicBezTo>
                  <a:pt x="145" y="73"/>
                  <a:pt x="145" y="73"/>
                  <a:pt x="145" y="73"/>
                </a:cubicBezTo>
                <a:close/>
                <a:moveTo>
                  <a:pt x="140" y="68"/>
                </a:moveTo>
                <a:cubicBezTo>
                  <a:pt x="139" y="68"/>
                  <a:pt x="138" y="69"/>
                  <a:pt x="138" y="69"/>
                </a:cubicBezTo>
                <a:cubicBezTo>
                  <a:pt x="137" y="69"/>
                  <a:pt x="137" y="69"/>
                  <a:pt x="137" y="70"/>
                </a:cubicBezTo>
                <a:cubicBezTo>
                  <a:pt x="136" y="70"/>
                  <a:pt x="136" y="71"/>
                  <a:pt x="135" y="71"/>
                </a:cubicBezTo>
                <a:cubicBezTo>
                  <a:pt x="129" y="77"/>
                  <a:pt x="129" y="85"/>
                  <a:pt x="135" y="91"/>
                </a:cubicBezTo>
                <a:cubicBezTo>
                  <a:pt x="135" y="91"/>
                  <a:pt x="136" y="92"/>
                  <a:pt x="137" y="92"/>
                </a:cubicBezTo>
                <a:cubicBezTo>
                  <a:pt x="137" y="93"/>
                  <a:pt x="137" y="93"/>
                  <a:pt x="138" y="93"/>
                </a:cubicBezTo>
                <a:cubicBezTo>
                  <a:pt x="138" y="93"/>
                  <a:pt x="138" y="93"/>
                  <a:pt x="139" y="94"/>
                </a:cubicBezTo>
                <a:cubicBezTo>
                  <a:pt x="139" y="94"/>
                  <a:pt x="140" y="94"/>
                  <a:pt x="140" y="94"/>
                </a:cubicBezTo>
                <a:cubicBezTo>
                  <a:pt x="140" y="94"/>
                  <a:pt x="141" y="94"/>
                  <a:pt x="141" y="94"/>
                </a:cubicBezTo>
                <a:cubicBezTo>
                  <a:pt x="142" y="95"/>
                  <a:pt x="142" y="95"/>
                  <a:pt x="142" y="95"/>
                </a:cubicBezTo>
                <a:cubicBezTo>
                  <a:pt x="143" y="95"/>
                  <a:pt x="143" y="95"/>
                  <a:pt x="143" y="95"/>
                </a:cubicBezTo>
                <a:cubicBezTo>
                  <a:pt x="141" y="107"/>
                  <a:pt x="135" y="118"/>
                  <a:pt x="127" y="126"/>
                </a:cubicBezTo>
                <a:cubicBezTo>
                  <a:pt x="105" y="148"/>
                  <a:pt x="70" y="148"/>
                  <a:pt x="49" y="126"/>
                </a:cubicBezTo>
                <a:cubicBezTo>
                  <a:pt x="27" y="104"/>
                  <a:pt x="27" y="69"/>
                  <a:pt x="49" y="48"/>
                </a:cubicBezTo>
                <a:cubicBezTo>
                  <a:pt x="60" y="37"/>
                  <a:pt x="74" y="32"/>
                  <a:pt x="88" y="32"/>
                </a:cubicBezTo>
                <a:cubicBezTo>
                  <a:pt x="101" y="32"/>
                  <a:pt x="114" y="37"/>
                  <a:pt x="125" y="46"/>
                </a:cubicBezTo>
                <a:cubicBezTo>
                  <a:pt x="113" y="58"/>
                  <a:pt x="113" y="58"/>
                  <a:pt x="113" y="58"/>
                </a:cubicBezTo>
                <a:cubicBezTo>
                  <a:pt x="106" y="52"/>
                  <a:pt x="97" y="48"/>
                  <a:pt x="88" y="48"/>
                </a:cubicBezTo>
                <a:cubicBezTo>
                  <a:pt x="78" y="48"/>
                  <a:pt x="68" y="52"/>
                  <a:pt x="61" y="60"/>
                </a:cubicBezTo>
                <a:cubicBezTo>
                  <a:pt x="53" y="67"/>
                  <a:pt x="49" y="77"/>
                  <a:pt x="49" y="87"/>
                </a:cubicBezTo>
                <a:cubicBezTo>
                  <a:pt x="49" y="97"/>
                  <a:pt x="53" y="107"/>
                  <a:pt x="61" y="114"/>
                </a:cubicBezTo>
                <a:cubicBezTo>
                  <a:pt x="68" y="122"/>
                  <a:pt x="78" y="126"/>
                  <a:pt x="88" y="126"/>
                </a:cubicBezTo>
                <a:cubicBezTo>
                  <a:pt x="98" y="126"/>
                  <a:pt x="108" y="122"/>
                  <a:pt x="115" y="114"/>
                </a:cubicBezTo>
                <a:cubicBezTo>
                  <a:pt x="123" y="107"/>
                  <a:pt x="127" y="97"/>
                  <a:pt x="127" y="87"/>
                </a:cubicBezTo>
                <a:cubicBezTo>
                  <a:pt x="127" y="78"/>
                  <a:pt x="123" y="69"/>
                  <a:pt x="117" y="62"/>
                </a:cubicBezTo>
                <a:cubicBezTo>
                  <a:pt x="129" y="50"/>
                  <a:pt x="129" y="50"/>
                  <a:pt x="129" y="50"/>
                </a:cubicBezTo>
                <a:cubicBezTo>
                  <a:pt x="134" y="55"/>
                  <a:pt x="137" y="61"/>
                  <a:pt x="140" y="68"/>
                </a:cubicBezTo>
                <a:cubicBezTo>
                  <a:pt x="140" y="68"/>
                  <a:pt x="140" y="68"/>
                  <a:pt x="140" y="68"/>
                </a:cubicBezTo>
                <a:close/>
                <a:moveTo>
                  <a:pt x="86" y="89"/>
                </a:moveTo>
                <a:cubicBezTo>
                  <a:pt x="87" y="89"/>
                  <a:pt x="87" y="90"/>
                  <a:pt x="88" y="90"/>
                </a:cubicBezTo>
                <a:cubicBezTo>
                  <a:pt x="89" y="90"/>
                  <a:pt x="89" y="89"/>
                  <a:pt x="90" y="89"/>
                </a:cubicBezTo>
                <a:cubicBezTo>
                  <a:pt x="113" y="66"/>
                  <a:pt x="113" y="66"/>
                  <a:pt x="113" y="66"/>
                </a:cubicBezTo>
                <a:cubicBezTo>
                  <a:pt x="118" y="72"/>
                  <a:pt x="121" y="79"/>
                  <a:pt x="121" y="87"/>
                </a:cubicBezTo>
                <a:cubicBezTo>
                  <a:pt x="121" y="96"/>
                  <a:pt x="118" y="104"/>
                  <a:pt x="111" y="110"/>
                </a:cubicBezTo>
                <a:cubicBezTo>
                  <a:pt x="105" y="117"/>
                  <a:pt x="97" y="120"/>
                  <a:pt x="88" y="120"/>
                </a:cubicBezTo>
                <a:cubicBezTo>
                  <a:pt x="79" y="120"/>
                  <a:pt x="71" y="117"/>
                  <a:pt x="65" y="110"/>
                </a:cubicBezTo>
                <a:cubicBezTo>
                  <a:pt x="58" y="104"/>
                  <a:pt x="55" y="96"/>
                  <a:pt x="55" y="87"/>
                </a:cubicBezTo>
                <a:cubicBezTo>
                  <a:pt x="55" y="78"/>
                  <a:pt x="58" y="70"/>
                  <a:pt x="65" y="64"/>
                </a:cubicBezTo>
                <a:cubicBezTo>
                  <a:pt x="71" y="57"/>
                  <a:pt x="79" y="54"/>
                  <a:pt x="88" y="54"/>
                </a:cubicBezTo>
                <a:cubicBezTo>
                  <a:pt x="96" y="54"/>
                  <a:pt x="103" y="57"/>
                  <a:pt x="109" y="62"/>
                </a:cubicBezTo>
                <a:cubicBezTo>
                  <a:pt x="86" y="85"/>
                  <a:pt x="86" y="85"/>
                  <a:pt x="86" y="85"/>
                </a:cubicBezTo>
                <a:cubicBezTo>
                  <a:pt x="85" y="86"/>
                  <a:pt x="85" y="88"/>
                  <a:pt x="86" y="8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41" name="Freeform 1339"/>
          <p:cNvSpPr>
            <a:spLocks noEditPoints="1"/>
          </p:cNvSpPr>
          <p:nvPr/>
        </p:nvSpPr>
        <p:spPr bwMode="auto">
          <a:xfrm>
            <a:off x="6302375" y="2882900"/>
            <a:ext cx="546100" cy="468313"/>
          </a:xfrm>
          <a:custGeom>
            <a:avLst/>
            <a:gdLst>
              <a:gd name="T0" fmla="*/ 149 w 160"/>
              <a:gd name="T1" fmla="*/ 0 h 136"/>
              <a:gd name="T2" fmla="*/ 88 w 160"/>
              <a:gd name="T3" fmla="*/ 0 h 136"/>
              <a:gd name="T4" fmla="*/ 80 w 160"/>
              <a:gd name="T5" fmla="*/ 4 h 136"/>
              <a:gd name="T6" fmla="*/ 72 w 160"/>
              <a:gd name="T7" fmla="*/ 0 h 136"/>
              <a:gd name="T8" fmla="*/ 11 w 160"/>
              <a:gd name="T9" fmla="*/ 0 h 136"/>
              <a:gd name="T10" fmla="*/ 0 w 160"/>
              <a:gd name="T11" fmla="*/ 11 h 136"/>
              <a:gd name="T12" fmla="*/ 0 w 160"/>
              <a:gd name="T13" fmla="*/ 115 h 136"/>
              <a:gd name="T14" fmla="*/ 11 w 160"/>
              <a:gd name="T15" fmla="*/ 125 h 136"/>
              <a:gd name="T16" fmla="*/ 69 w 160"/>
              <a:gd name="T17" fmla="*/ 125 h 136"/>
              <a:gd name="T18" fmla="*/ 77 w 160"/>
              <a:gd name="T19" fmla="*/ 133 h 136"/>
              <a:gd name="T20" fmla="*/ 80 w 160"/>
              <a:gd name="T21" fmla="*/ 136 h 136"/>
              <a:gd name="T22" fmla="*/ 83 w 160"/>
              <a:gd name="T23" fmla="*/ 133 h 136"/>
              <a:gd name="T24" fmla="*/ 91 w 160"/>
              <a:gd name="T25" fmla="*/ 125 h 136"/>
              <a:gd name="T26" fmla="*/ 149 w 160"/>
              <a:gd name="T27" fmla="*/ 125 h 136"/>
              <a:gd name="T28" fmla="*/ 160 w 160"/>
              <a:gd name="T29" fmla="*/ 115 h 136"/>
              <a:gd name="T30" fmla="*/ 160 w 160"/>
              <a:gd name="T31" fmla="*/ 11 h 136"/>
              <a:gd name="T32" fmla="*/ 149 w 160"/>
              <a:gd name="T33" fmla="*/ 0 h 136"/>
              <a:gd name="T34" fmla="*/ 77 w 160"/>
              <a:gd name="T35" fmla="*/ 123 h 136"/>
              <a:gd name="T36" fmla="*/ 69 w 160"/>
              <a:gd name="T37" fmla="*/ 120 h 136"/>
              <a:gd name="T38" fmla="*/ 11 w 160"/>
              <a:gd name="T39" fmla="*/ 120 h 136"/>
              <a:gd name="T40" fmla="*/ 5 w 160"/>
              <a:gd name="T41" fmla="*/ 115 h 136"/>
              <a:gd name="T42" fmla="*/ 5 w 160"/>
              <a:gd name="T43" fmla="*/ 11 h 136"/>
              <a:gd name="T44" fmla="*/ 11 w 160"/>
              <a:gd name="T45" fmla="*/ 5 h 136"/>
              <a:gd name="T46" fmla="*/ 72 w 160"/>
              <a:gd name="T47" fmla="*/ 5 h 136"/>
              <a:gd name="T48" fmla="*/ 77 w 160"/>
              <a:gd name="T49" fmla="*/ 11 h 136"/>
              <a:gd name="T50" fmla="*/ 77 w 160"/>
              <a:gd name="T51" fmla="*/ 123 h 136"/>
              <a:gd name="T52" fmla="*/ 155 w 160"/>
              <a:gd name="T53" fmla="*/ 115 h 136"/>
              <a:gd name="T54" fmla="*/ 149 w 160"/>
              <a:gd name="T55" fmla="*/ 120 h 136"/>
              <a:gd name="T56" fmla="*/ 91 w 160"/>
              <a:gd name="T57" fmla="*/ 120 h 136"/>
              <a:gd name="T58" fmla="*/ 83 w 160"/>
              <a:gd name="T59" fmla="*/ 123 h 136"/>
              <a:gd name="T60" fmla="*/ 83 w 160"/>
              <a:gd name="T61" fmla="*/ 11 h 136"/>
              <a:gd name="T62" fmla="*/ 88 w 160"/>
              <a:gd name="T63" fmla="*/ 5 h 136"/>
              <a:gd name="T64" fmla="*/ 149 w 160"/>
              <a:gd name="T65" fmla="*/ 5 h 136"/>
              <a:gd name="T66" fmla="*/ 155 w 160"/>
              <a:gd name="T67" fmla="*/ 11 h 136"/>
              <a:gd name="T68" fmla="*/ 155 w 160"/>
              <a:gd name="T69" fmla="*/ 115 h 1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60" h="136">
                <a:moveTo>
                  <a:pt x="149" y="0"/>
                </a:moveTo>
                <a:cubicBezTo>
                  <a:pt x="88" y="0"/>
                  <a:pt x="88" y="0"/>
                  <a:pt x="88" y="0"/>
                </a:cubicBezTo>
                <a:cubicBezTo>
                  <a:pt x="85" y="0"/>
                  <a:pt x="82" y="1"/>
                  <a:pt x="80" y="4"/>
                </a:cubicBezTo>
                <a:cubicBezTo>
                  <a:pt x="78" y="1"/>
                  <a:pt x="75" y="0"/>
                  <a:pt x="72" y="0"/>
                </a:cubicBezTo>
                <a:cubicBezTo>
                  <a:pt x="11" y="0"/>
                  <a:pt x="11" y="0"/>
                  <a:pt x="11" y="0"/>
                </a:cubicBezTo>
                <a:cubicBezTo>
                  <a:pt x="5" y="0"/>
                  <a:pt x="0" y="5"/>
                  <a:pt x="0" y="11"/>
                </a:cubicBezTo>
                <a:cubicBezTo>
                  <a:pt x="0" y="115"/>
                  <a:pt x="0" y="115"/>
                  <a:pt x="0" y="115"/>
                </a:cubicBezTo>
                <a:cubicBezTo>
                  <a:pt x="0" y="121"/>
                  <a:pt x="5" y="125"/>
                  <a:pt x="11" y="125"/>
                </a:cubicBezTo>
                <a:cubicBezTo>
                  <a:pt x="69" y="125"/>
                  <a:pt x="69" y="125"/>
                  <a:pt x="69" y="125"/>
                </a:cubicBezTo>
                <a:cubicBezTo>
                  <a:pt x="72" y="125"/>
                  <a:pt x="77" y="129"/>
                  <a:pt x="77" y="133"/>
                </a:cubicBezTo>
                <a:cubicBezTo>
                  <a:pt x="77" y="135"/>
                  <a:pt x="79" y="136"/>
                  <a:pt x="80" y="136"/>
                </a:cubicBezTo>
                <a:cubicBezTo>
                  <a:pt x="81" y="136"/>
                  <a:pt x="83" y="135"/>
                  <a:pt x="83" y="133"/>
                </a:cubicBezTo>
                <a:cubicBezTo>
                  <a:pt x="83" y="129"/>
                  <a:pt x="88" y="125"/>
                  <a:pt x="91" y="125"/>
                </a:cubicBezTo>
                <a:cubicBezTo>
                  <a:pt x="149" y="125"/>
                  <a:pt x="149" y="125"/>
                  <a:pt x="149" y="125"/>
                </a:cubicBezTo>
                <a:cubicBezTo>
                  <a:pt x="155" y="125"/>
                  <a:pt x="160" y="121"/>
                  <a:pt x="160" y="115"/>
                </a:cubicBezTo>
                <a:cubicBezTo>
                  <a:pt x="160" y="11"/>
                  <a:pt x="160" y="11"/>
                  <a:pt x="160" y="11"/>
                </a:cubicBezTo>
                <a:cubicBezTo>
                  <a:pt x="160" y="5"/>
                  <a:pt x="155" y="0"/>
                  <a:pt x="149" y="0"/>
                </a:cubicBezTo>
                <a:close/>
                <a:moveTo>
                  <a:pt x="77" y="123"/>
                </a:moveTo>
                <a:cubicBezTo>
                  <a:pt x="75" y="121"/>
                  <a:pt x="72" y="120"/>
                  <a:pt x="69" y="120"/>
                </a:cubicBezTo>
                <a:cubicBezTo>
                  <a:pt x="11" y="120"/>
                  <a:pt x="11" y="120"/>
                  <a:pt x="11" y="120"/>
                </a:cubicBezTo>
                <a:cubicBezTo>
                  <a:pt x="8" y="120"/>
                  <a:pt x="5" y="118"/>
                  <a:pt x="5" y="115"/>
                </a:cubicBezTo>
                <a:cubicBezTo>
                  <a:pt x="5" y="11"/>
                  <a:pt x="5" y="11"/>
                  <a:pt x="5" y="11"/>
                </a:cubicBezTo>
                <a:cubicBezTo>
                  <a:pt x="5" y="8"/>
                  <a:pt x="8" y="5"/>
                  <a:pt x="11" y="5"/>
                </a:cubicBezTo>
                <a:cubicBezTo>
                  <a:pt x="72" y="5"/>
                  <a:pt x="72" y="5"/>
                  <a:pt x="72" y="5"/>
                </a:cubicBezTo>
                <a:cubicBezTo>
                  <a:pt x="75" y="5"/>
                  <a:pt x="77" y="8"/>
                  <a:pt x="77" y="11"/>
                </a:cubicBezTo>
                <a:lnTo>
                  <a:pt x="77" y="123"/>
                </a:lnTo>
                <a:close/>
                <a:moveTo>
                  <a:pt x="155" y="115"/>
                </a:moveTo>
                <a:cubicBezTo>
                  <a:pt x="155" y="118"/>
                  <a:pt x="152" y="120"/>
                  <a:pt x="149" y="120"/>
                </a:cubicBezTo>
                <a:cubicBezTo>
                  <a:pt x="91" y="120"/>
                  <a:pt x="91" y="120"/>
                  <a:pt x="91" y="120"/>
                </a:cubicBezTo>
                <a:cubicBezTo>
                  <a:pt x="88" y="120"/>
                  <a:pt x="85" y="121"/>
                  <a:pt x="83" y="123"/>
                </a:cubicBezTo>
                <a:cubicBezTo>
                  <a:pt x="83" y="11"/>
                  <a:pt x="83" y="11"/>
                  <a:pt x="83" y="11"/>
                </a:cubicBezTo>
                <a:cubicBezTo>
                  <a:pt x="83" y="8"/>
                  <a:pt x="85" y="5"/>
                  <a:pt x="88" y="5"/>
                </a:cubicBezTo>
                <a:cubicBezTo>
                  <a:pt x="149" y="5"/>
                  <a:pt x="149" y="5"/>
                  <a:pt x="149" y="5"/>
                </a:cubicBezTo>
                <a:cubicBezTo>
                  <a:pt x="152" y="5"/>
                  <a:pt x="155" y="8"/>
                  <a:pt x="155" y="11"/>
                </a:cubicBezTo>
                <a:lnTo>
                  <a:pt x="155" y="11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42" name="Freeform 1340"/>
          <p:cNvSpPr>
            <a:spLocks noEditPoints="1"/>
          </p:cNvSpPr>
          <p:nvPr/>
        </p:nvSpPr>
        <p:spPr bwMode="auto">
          <a:xfrm>
            <a:off x="6302375" y="3613150"/>
            <a:ext cx="546100" cy="236538"/>
          </a:xfrm>
          <a:custGeom>
            <a:avLst/>
            <a:gdLst>
              <a:gd name="T0" fmla="*/ 125 w 160"/>
              <a:gd name="T1" fmla="*/ 0 h 69"/>
              <a:gd name="T2" fmla="*/ 91 w 160"/>
              <a:gd name="T3" fmla="*/ 35 h 69"/>
              <a:gd name="T4" fmla="*/ 107 w 160"/>
              <a:gd name="T5" fmla="*/ 64 h 69"/>
              <a:gd name="T6" fmla="*/ 53 w 160"/>
              <a:gd name="T7" fmla="*/ 64 h 69"/>
              <a:gd name="T8" fmla="*/ 69 w 160"/>
              <a:gd name="T9" fmla="*/ 35 h 69"/>
              <a:gd name="T10" fmla="*/ 35 w 160"/>
              <a:gd name="T11" fmla="*/ 0 h 69"/>
              <a:gd name="T12" fmla="*/ 0 w 160"/>
              <a:gd name="T13" fmla="*/ 35 h 69"/>
              <a:gd name="T14" fmla="*/ 35 w 160"/>
              <a:gd name="T15" fmla="*/ 69 h 69"/>
              <a:gd name="T16" fmla="*/ 125 w 160"/>
              <a:gd name="T17" fmla="*/ 69 h 69"/>
              <a:gd name="T18" fmla="*/ 160 w 160"/>
              <a:gd name="T19" fmla="*/ 35 h 69"/>
              <a:gd name="T20" fmla="*/ 125 w 160"/>
              <a:gd name="T21" fmla="*/ 0 h 69"/>
              <a:gd name="T22" fmla="*/ 5 w 160"/>
              <a:gd name="T23" fmla="*/ 35 h 69"/>
              <a:gd name="T24" fmla="*/ 35 w 160"/>
              <a:gd name="T25" fmla="*/ 5 h 69"/>
              <a:gd name="T26" fmla="*/ 64 w 160"/>
              <a:gd name="T27" fmla="*/ 35 h 69"/>
              <a:gd name="T28" fmla="*/ 35 w 160"/>
              <a:gd name="T29" fmla="*/ 64 h 69"/>
              <a:gd name="T30" fmla="*/ 5 w 160"/>
              <a:gd name="T31" fmla="*/ 35 h 69"/>
              <a:gd name="T32" fmla="*/ 125 w 160"/>
              <a:gd name="T33" fmla="*/ 64 h 69"/>
              <a:gd name="T34" fmla="*/ 96 w 160"/>
              <a:gd name="T35" fmla="*/ 35 h 69"/>
              <a:gd name="T36" fmla="*/ 125 w 160"/>
              <a:gd name="T37" fmla="*/ 5 h 69"/>
              <a:gd name="T38" fmla="*/ 155 w 160"/>
              <a:gd name="T39" fmla="*/ 35 h 69"/>
              <a:gd name="T40" fmla="*/ 125 w 160"/>
              <a:gd name="T41" fmla="*/ 64 h 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60" h="69">
                <a:moveTo>
                  <a:pt x="125" y="0"/>
                </a:moveTo>
                <a:cubicBezTo>
                  <a:pt x="106" y="0"/>
                  <a:pt x="91" y="16"/>
                  <a:pt x="91" y="35"/>
                </a:cubicBezTo>
                <a:cubicBezTo>
                  <a:pt x="91" y="47"/>
                  <a:pt x="97" y="58"/>
                  <a:pt x="107" y="64"/>
                </a:cubicBezTo>
                <a:cubicBezTo>
                  <a:pt x="53" y="64"/>
                  <a:pt x="53" y="64"/>
                  <a:pt x="53" y="64"/>
                </a:cubicBezTo>
                <a:cubicBezTo>
                  <a:pt x="63" y="58"/>
                  <a:pt x="69" y="47"/>
                  <a:pt x="69" y="35"/>
                </a:cubicBezTo>
                <a:cubicBezTo>
                  <a:pt x="69" y="16"/>
                  <a:pt x="54" y="0"/>
                  <a:pt x="35" y="0"/>
                </a:cubicBezTo>
                <a:cubicBezTo>
                  <a:pt x="16" y="0"/>
                  <a:pt x="0" y="16"/>
                  <a:pt x="0" y="35"/>
                </a:cubicBezTo>
                <a:cubicBezTo>
                  <a:pt x="0" y="54"/>
                  <a:pt x="16" y="69"/>
                  <a:pt x="3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44" y="69"/>
                  <a:pt x="160" y="54"/>
                  <a:pt x="160" y="35"/>
                </a:cubicBezTo>
                <a:cubicBezTo>
                  <a:pt x="160" y="16"/>
                  <a:pt x="144" y="0"/>
                  <a:pt x="125" y="0"/>
                </a:cubicBezTo>
                <a:close/>
                <a:moveTo>
                  <a:pt x="5" y="35"/>
                </a:moveTo>
                <a:cubicBezTo>
                  <a:pt x="5" y="18"/>
                  <a:pt x="18" y="5"/>
                  <a:pt x="35" y="5"/>
                </a:cubicBezTo>
                <a:cubicBezTo>
                  <a:pt x="51" y="5"/>
                  <a:pt x="64" y="18"/>
                  <a:pt x="64" y="35"/>
                </a:cubicBezTo>
                <a:cubicBezTo>
                  <a:pt x="64" y="51"/>
                  <a:pt x="51" y="64"/>
                  <a:pt x="35" y="64"/>
                </a:cubicBezTo>
                <a:cubicBezTo>
                  <a:pt x="18" y="64"/>
                  <a:pt x="5" y="51"/>
                  <a:pt x="5" y="35"/>
                </a:cubicBezTo>
                <a:close/>
                <a:moveTo>
                  <a:pt x="125" y="64"/>
                </a:moveTo>
                <a:cubicBezTo>
                  <a:pt x="109" y="64"/>
                  <a:pt x="96" y="51"/>
                  <a:pt x="96" y="35"/>
                </a:cubicBezTo>
                <a:cubicBezTo>
                  <a:pt x="96" y="18"/>
                  <a:pt x="109" y="5"/>
                  <a:pt x="125" y="5"/>
                </a:cubicBezTo>
                <a:cubicBezTo>
                  <a:pt x="142" y="5"/>
                  <a:pt x="155" y="18"/>
                  <a:pt x="155" y="35"/>
                </a:cubicBezTo>
                <a:cubicBezTo>
                  <a:pt x="155" y="51"/>
                  <a:pt x="142" y="64"/>
                  <a:pt x="125" y="6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43" name="Freeform 1341"/>
          <p:cNvSpPr>
            <a:spLocks noEditPoints="1"/>
          </p:cNvSpPr>
          <p:nvPr/>
        </p:nvSpPr>
        <p:spPr bwMode="auto">
          <a:xfrm>
            <a:off x="6302375" y="4081463"/>
            <a:ext cx="546100" cy="550863"/>
          </a:xfrm>
          <a:custGeom>
            <a:avLst/>
            <a:gdLst>
              <a:gd name="T0" fmla="*/ 61 w 160"/>
              <a:gd name="T1" fmla="*/ 53 h 160"/>
              <a:gd name="T2" fmla="*/ 32 w 160"/>
              <a:gd name="T3" fmla="*/ 83 h 160"/>
              <a:gd name="T4" fmla="*/ 29 w 160"/>
              <a:gd name="T5" fmla="*/ 85 h 160"/>
              <a:gd name="T6" fmla="*/ 27 w 160"/>
              <a:gd name="T7" fmla="*/ 83 h 160"/>
              <a:gd name="T8" fmla="*/ 61 w 160"/>
              <a:gd name="T9" fmla="*/ 48 h 160"/>
              <a:gd name="T10" fmla="*/ 93 w 160"/>
              <a:gd name="T11" fmla="*/ 48 h 160"/>
              <a:gd name="T12" fmla="*/ 70 w 160"/>
              <a:gd name="T13" fmla="*/ 31 h 160"/>
              <a:gd name="T14" fmla="*/ 70 w 160"/>
              <a:gd name="T15" fmla="*/ 28 h 160"/>
              <a:gd name="T16" fmla="*/ 74 w 160"/>
              <a:gd name="T17" fmla="*/ 27 h 160"/>
              <a:gd name="T18" fmla="*/ 106 w 160"/>
              <a:gd name="T19" fmla="*/ 51 h 160"/>
              <a:gd name="T20" fmla="*/ 74 w 160"/>
              <a:gd name="T21" fmla="*/ 74 h 160"/>
              <a:gd name="T22" fmla="*/ 72 w 160"/>
              <a:gd name="T23" fmla="*/ 75 h 160"/>
              <a:gd name="T24" fmla="*/ 70 w 160"/>
              <a:gd name="T25" fmla="*/ 74 h 160"/>
              <a:gd name="T26" fmla="*/ 70 w 160"/>
              <a:gd name="T27" fmla="*/ 70 h 160"/>
              <a:gd name="T28" fmla="*/ 93 w 160"/>
              <a:gd name="T29" fmla="*/ 53 h 160"/>
              <a:gd name="T30" fmla="*/ 61 w 160"/>
              <a:gd name="T31" fmla="*/ 53 h 160"/>
              <a:gd name="T32" fmla="*/ 160 w 160"/>
              <a:gd name="T33" fmla="*/ 80 h 160"/>
              <a:gd name="T34" fmla="*/ 80 w 160"/>
              <a:gd name="T35" fmla="*/ 160 h 160"/>
              <a:gd name="T36" fmla="*/ 0 w 160"/>
              <a:gd name="T37" fmla="*/ 80 h 160"/>
              <a:gd name="T38" fmla="*/ 80 w 160"/>
              <a:gd name="T39" fmla="*/ 0 h 160"/>
              <a:gd name="T40" fmla="*/ 160 w 160"/>
              <a:gd name="T41" fmla="*/ 80 h 160"/>
              <a:gd name="T42" fmla="*/ 155 w 160"/>
              <a:gd name="T43" fmla="*/ 80 h 160"/>
              <a:gd name="T44" fmla="*/ 80 w 160"/>
              <a:gd name="T45" fmla="*/ 5 h 160"/>
              <a:gd name="T46" fmla="*/ 5 w 160"/>
              <a:gd name="T47" fmla="*/ 80 h 160"/>
              <a:gd name="T48" fmla="*/ 80 w 160"/>
              <a:gd name="T49" fmla="*/ 155 h 160"/>
              <a:gd name="T50" fmla="*/ 155 w 160"/>
              <a:gd name="T51" fmla="*/ 80 h 160"/>
              <a:gd name="T52" fmla="*/ 128 w 160"/>
              <a:gd name="T53" fmla="*/ 75 h 160"/>
              <a:gd name="T54" fmla="*/ 125 w 160"/>
              <a:gd name="T55" fmla="*/ 77 h 160"/>
              <a:gd name="T56" fmla="*/ 96 w 160"/>
              <a:gd name="T57" fmla="*/ 107 h 160"/>
              <a:gd name="T58" fmla="*/ 64 w 160"/>
              <a:gd name="T59" fmla="*/ 107 h 160"/>
              <a:gd name="T60" fmla="*/ 87 w 160"/>
              <a:gd name="T61" fmla="*/ 90 h 160"/>
              <a:gd name="T62" fmla="*/ 87 w 160"/>
              <a:gd name="T63" fmla="*/ 86 h 160"/>
              <a:gd name="T64" fmla="*/ 84 w 160"/>
              <a:gd name="T65" fmla="*/ 86 h 160"/>
              <a:gd name="T66" fmla="*/ 51 w 160"/>
              <a:gd name="T67" fmla="*/ 109 h 160"/>
              <a:gd name="T68" fmla="*/ 84 w 160"/>
              <a:gd name="T69" fmla="*/ 133 h 160"/>
              <a:gd name="T70" fmla="*/ 85 w 160"/>
              <a:gd name="T71" fmla="*/ 133 h 160"/>
              <a:gd name="T72" fmla="*/ 87 w 160"/>
              <a:gd name="T73" fmla="*/ 132 h 160"/>
              <a:gd name="T74" fmla="*/ 87 w 160"/>
              <a:gd name="T75" fmla="*/ 129 h 160"/>
              <a:gd name="T76" fmla="*/ 64 w 160"/>
              <a:gd name="T77" fmla="*/ 112 h 160"/>
              <a:gd name="T78" fmla="*/ 96 w 160"/>
              <a:gd name="T79" fmla="*/ 112 h 160"/>
              <a:gd name="T80" fmla="*/ 131 w 160"/>
              <a:gd name="T81" fmla="*/ 77 h 160"/>
              <a:gd name="T82" fmla="*/ 128 w 160"/>
              <a:gd name="T83" fmla="*/ 75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60" h="160">
                <a:moveTo>
                  <a:pt x="61" y="53"/>
                </a:moveTo>
                <a:cubicBezTo>
                  <a:pt x="45" y="53"/>
                  <a:pt x="32" y="66"/>
                  <a:pt x="32" y="83"/>
                </a:cubicBezTo>
                <a:cubicBezTo>
                  <a:pt x="32" y="84"/>
                  <a:pt x="31" y="85"/>
                  <a:pt x="29" y="85"/>
                </a:cubicBezTo>
                <a:cubicBezTo>
                  <a:pt x="28" y="85"/>
                  <a:pt x="27" y="84"/>
                  <a:pt x="27" y="83"/>
                </a:cubicBezTo>
                <a:cubicBezTo>
                  <a:pt x="27" y="64"/>
                  <a:pt x="42" y="48"/>
                  <a:pt x="61" y="48"/>
                </a:cubicBezTo>
                <a:cubicBezTo>
                  <a:pt x="93" y="48"/>
                  <a:pt x="93" y="48"/>
                  <a:pt x="93" y="48"/>
                </a:cubicBezTo>
                <a:cubicBezTo>
                  <a:pt x="70" y="31"/>
                  <a:pt x="70" y="31"/>
                  <a:pt x="70" y="31"/>
                </a:cubicBezTo>
                <a:cubicBezTo>
                  <a:pt x="69" y="31"/>
                  <a:pt x="69" y="29"/>
                  <a:pt x="70" y="28"/>
                </a:cubicBezTo>
                <a:cubicBezTo>
                  <a:pt x="71" y="27"/>
                  <a:pt x="72" y="26"/>
                  <a:pt x="74" y="27"/>
                </a:cubicBezTo>
                <a:cubicBezTo>
                  <a:pt x="106" y="51"/>
                  <a:pt x="106" y="51"/>
                  <a:pt x="106" y="51"/>
                </a:cubicBezTo>
                <a:cubicBezTo>
                  <a:pt x="74" y="74"/>
                  <a:pt x="74" y="74"/>
                  <a:pt x="74" y="74"/>
                </a:cubicBezTo>
                <a:cubicBezTo>
                  <a:pt x="73" y="74"/>
                  <a:pt x="73" y="75"/>
                  <a:pt x="72" y="75"/>
                </a:cubicBezTo>
                <a:cubicBezTo>
                  <a:pt x="71" y="75"/>
                  <a:pt x="70" y="74"/>
                  <a:pt x="70" y="74"/>
                </a:cubicBezTo>
                <a:cubicBezTo>
                  <a:pt x="69" y="72"/>
                  <a:pt x="69" y="71"/>
                  <a:pt x="70" y="70"/>
                </a:cubicBezTo>
                <a:cubicBezTo>
                  <a:pt x="93" y="53"/>
                  <a:pt x="93" y="53"/>
                  <a:pt x="93" y="53"/>
                </a:cubicBezTo>
                <a:lnTo>
                  <a:pt x="61" y="53"/>
                </a:lnTo>
                <a:close/>
                <a:moveTo>
                  <a:pt x="160" y="80"/>
                </a:moveTo>
                <a:cubicBezTo>
                  <a:pt x="160" y="124"/>
                  <a:pt x="124" y="160"/>
                  <a:pt x="80" y="160"/>
                </a:cubicBezTo>
                <a:cubicBezTo>
                  <a:pt x="36" y="160"/>
                  <a:pt x="0" y="124"/>
                  <a:pt x="0" y="80"/>
                </a:cubicBezTo>
                <a:cubicBezTo>
                  <a:pt x="0" y="36"/>
                  <a:pt x="36" y="0"/>
                  <a:pt x="80" y="0"/>
                </a:cubicBezTo>
                <a:cubicBezTo>
                  <a:pt x="124" y="0"/>
                  <a:pt x="160" y="36"/>
                  <a:pt x="160" y="80"/>
                </a:cubicBezTo>
                <a:close/>
                <a:moveTo>
                  <a:pt x="155" y="80"/>
                </a:moveTo>
                <a:cubicBezTo>
                  <a:pt x="155" y="39"/>
                  <a:pt x="121" y="5"/>
                  <a:pt x="80" y="5"/>
                </a:cubicBezTo>
                <a:cubicBezTo>
                  <a:pt x="39" y="5"/>
                  <a:pt x="5" y="39"/>
                  <a:pt x="5" y="80"/>
                </a:cubicBezTo>
                <a:cubicBezTo>
                  <a:pt x="5" y="121"/>
                  <a:pt x="39" y="155"/>
                  <a:pt x="80" y="155"/>
                </a:cubicBezTo>
                <a:cubicBezTo>
                  <a:pt x="121" y="155"/>
                  <a:pt x="155" y="121"/>
                  <a:pt x="155" y="80"/>
                </a:cubicBezTo>
                <a:close/>
                <a:moveTo>
                  <a:pt x="128" y="75"/>
                </a:moveTo>
                <a:cubicBezTo>
                  <a:pt x="127" y="75"/>
                  <a:pt x="125" y="76"/>
                  <a:pt x="125" y="77"/>
                </a:cubicBezTo>
                <a:cubicBezTo>
                  <a:pt x="125" y="94"/>
                  <a:pt x="112" y="107"/>
                  <a:pt x="96" y="107"/>
                </a:cubicBezTo>
                <a:cubicBezTo>
                  <a:pt x="64" y="107"/>
                  <a:pt x="64" y="107"/>
                  <a:pt x="64" y="107"/>
                </a:cubicBezTo>
                <a:cubicBezTo>
                  <a:pt x="87" y="90"/>
                  <a:pt x="87" y="90"/>
                  <a:pt x="87" y="90"/>
                </a:cubicBezTo>
                <a:cubicBezTo>
                  <a:pt x="88" y="89"/>
                  <a:pt x="88" y="88"/>
                  <a:pt x="87" y="86"/>
                </a:cubicBezTo>
                <a:cubicBezTo>
                  <a:pt x="87" y="85"/>
                  <a:pt x="85" y="85"/>
                  <a:pt x="84" y="86"/>
                </a:cubicBezTo>
                <a:cubicBezTo>
                  <a:pt x="51" y="109"/>
                  <a:pt x="51" y="109"/>
                  <a:pt x="51" y="109"/>
                </a:cubicBezTo>
                <a:cubicBezTo>
                  <a:pt x="84" y="133"/>
                  <a:pt x="84" y="133"/>
                  <a:pt x="84" y="133"/>
                </a:cubicBezTo>
                <a:cubicBezTo>
                  <a:pt x="84" y="133"/>
                  <a:pt x="85" y="133"/>
                  <a:pt x="85" y="133"/>
                </a:cubicBezTo>
                <a:cubicBezTo>
                  <a:pt x="86" y="133"/>
                  <a:pt x="87" y="133"/>
                  <a:pt x="87" y="132"/>
                </a:cubicBezTo>
                <a:cubicBezTo>
                  <a:pt x="88" y="131"/>
                  <a:pt x="88" y="129"/>
                  <a:pt x="87" y="129"/>
                </a:cubicBezTo>
                <a:cubicBezTo>
                  <a:pt x="64" y="112"/>
                  <a:pt x="64" y="112"/>
                  <a:pt x="64" y="112"/>
                </a:cubicBezTo>
                <a:cubicBezTo>
                  <a:pt x="96" y="112"/>
                  <a:pt x="96" y="112"/>
                  <a:pt x="96" y="112"/>
                </a:cubicBezTo>
                <a:cubicBezTo>
                  <a:pt x="115" y="112"/>
                  <a:pt x="131" y="96"/>
                  <a:pt x="131" y="77"/>
                </a:cubicBezTo>
                <a:cubicBezTo>
                  <a:pt x="131" y="76"/>
                  <a:pt x="129" y="75"/>
                  <a:pt x="128" y="7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44" name="Freeform 1342"/>
          <p:cNvSpPr>
            <a:spLocks noEditPoints="1"/>
          </p:cNvSpPr>
          <p:nvPr/>
        </p:nvSpPr>
        <p:spPr bwMode="auto">
          <a:xfrm>
            <a:off x="6302375" y="4714875"/>
            <a:ext cx="546100" cy="501650"/>
          </a:xfrm>
          <a:custGeom>
            <a:avLst/>
            <a:gdLst>
              <a:gd name="T0" fmla="*/ 5 w 160"/>
              <a:gd name="T1" fmla="*/ 71 h 146"/>
              <a:gd name="T2" fmla="*/ 8 w 160"/>
              <a:gd name="T3" fmla="*/ 68 h 146"/>
              <a:gd name="T4" fmla="*/ 43 w 160"/>
              <a:gd name="T5" fmla="*/ 34 h 146"/>
              <a:gd name="T6" fmla="*/ 117 w 160"/>
              <a:gd name="T7" fmla="*/ 34 h 146"/>
              <a:gd name="T8" fmla="*/ 117 w 160"/>
              <a:gd name="T9" fmla="*/ 62 h 146"/>
              <a:gd name="T10" fmla="*/ 160 w 160"/>
              <a:gd name="T11" fmla="*/ 31 h 146"/>
              <a:gd name="T12" fmla="*/ 117 w 160"/>
              <a:gd name="T13" fmla="*/ 0 h 146"/>
              <a:gd name="T14" fmla="*/ 117 w 160"/>
              <a:gd name="T15" fmla="*/ 28 h 146"/>
              <a:gd name="T16" fmla="*/ 43 w 160"/>
              <a:gd name="T17" fmla="*/ 28 h 146"/>
              <a:gd name="T18" fmla="*/ 2 w 160"/>
              <a:gd name="T19" fmla="*/ 68 h 146"/>
              <a:gd name="T20" fmla="*/ 5 w 160"/>
              <a:gd name="T21" fmla="*/ 71 h 146"/>
              <a:gd name="T22" fmla="*/ 124 w 160"/>
              <a:gd name="T23" fmla="*/ 12 h 146"/>
              <a:gd name="T24" fmla="*/ 149 w 160"/>
              <a:gd name="T25" fmla="*/ 31 h 146"/>
              <a:gd name="T26" fmla="*/ 124 w 160"/>
              <a:gd name="T27" fmla="*/ 50 h 146"/>
              <a:gd name="T28" fmla="*/ 124 w 160"/>
              <a:gd name="T29" fmla="*/ 12 h 146"/>
              <a:gd name="T30" fmla="*/ 155 w 160"/>
              <a:gd name="T31" fmla="*/ 75 h 146"/>
              <a:gd name="T32" fmla="*/ 152 w 160"/>
              <a:gd name="T33" fmla="*/ 78 h 146"/>
              <a:gd name="T34" fmla="*/ 117 w 160"/>
              <a:gd name="T35" fmla="*/ 112 h 146"/>
              <a:gd name="T36" fmla="*/ 43 w 160"/>
              <a:gd name="T37" fmla="*/ 112 h 146"/>
              <a:gd name="T38" fmla="*/ 43 w 160"/>
              <a:gd name="T39" fmla="*/ 84 h 146"/>
              <a:gd name="T40" fmla="*/ 0 w 160"/>
              <a:gd name="T41" fmla="*/ 115 h 146"/>
              <a:gd name="T42" fmla="*/ 43 w 160"/>
              <a:gd name="T43" fmla="*/ 146 h 146"/>
              <a:gd name="T44" fmla="*/ 43 w 160"/>
              <a:gd name="T45" fmla="*/ 118 h 146"/>
              <a:gd name="T46" fmla="*/ 117 w 160"/>
              <a:gd name="T47" fmla="*/ 118 h 146"/>
              <a:gd name="T48" fmla="*/ 158 w 160"/>
              <a:gd name="T49" fmla="*/ 78 h 146"/>
              <a:gd name="T50" fmla="*/ 155 w 160"/>
              <a:gd name="T51" fmla="*/ 75 h 146"/>
              <a:gd name="T52" fmla="*/ 36 w 160"/>
              <a:gd name="T53" fmla="*/ 134 h 146"/>
              <a:gd name="T54" fmla="*/ 11 w 160"/>
              <a:gd name="T55" fmla="*/ 115 h 146"/>
              <a:gd name="T56" fmla="*/ 36 w 160"/>
              <a:gd name="T57" fmla="*/ 96 h 146"/>
              <a:gd name="T58" fmla="*/ 36 w 160"/>
              <a:gd name="T59" fmla="*/ 134 h 1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60" h="146">
                <a:moveTo>
                  <a:pt x="5" y="71"/>
                </a:moveTo>
                <a:cubicBezTo>
                  <a:pt x="7" y="71"/>
                  <a:pt x="8" y="70"/>
                  <a:pt x="8" y="68"/>
                </a:cubicBezTo>
                <a:cubicBezTo>
                  <a:pt x="8" y="49"/>
                  <a:pt x="24" y="34"/>
                  <a:pt x="43" y="34"/>
                </a:cubicBezTo>
                <a:cubicBezTo>
                  <a:pt x="117" y="34"/>
                  <a:pt x="117" y="34"/>
                  <a:pt x="117" y="34"/>
                </a:cubicBezTo>
                <a:cubicBezTo>
                  <a:pt x="117" y="62"/>
                  <a:pt x="117" y="62"/>
                  <a:pt x="117" y="62"/>
                </a:cubicBezTo>
                <a:cubicBezTo>
                  <a:pt x="160" y="31"/>
                  <a:pt x="160" y="31"/>
                  <a:pt x="160" y="31"/>
                </a:cubicBezTo>
                <a:cubicBezTo>
                  <a:pt x="117" y="0"/>
                  <a:pt x="117" y="0"/>
                  <a:pt x="117" y="0"/>
                </a:cubicBezTo>
                <a:cubicBezTo>
                  <a:pt x="117" y="28"/>
                  <a:pt x="117" y="28"/>
                  <a:pt x="117" y="28"/>
                </a:cubicBezTo>
                <a:cubicBezTo>
                  <a:pt x="43" y="28"/>
                  <a:pt x="43" y="28"/>
                  <a:pt x="43" y="28"/>
                </a:cubicBezTo>
                <a:cubicBezTo>
                  <a:pt x="20" y="28"/>
                  <a:pt x="2" y="46"/>
                  <a:pt x="2" y="68"/>
                </a:cubicBezTo>
                <a:cubicBezTo>
                  <a:pt x="2" y="70"/>
                  <a:pt x="4" y="71"/>
                  <a:pt x="5" y="71"/>
                </a:cubicBezTo>
                <a:close/>
                <a:moveTo>
                  <a:pt x="124" y="12"/>
                </a:moveTo>
                <a:cubicBezTo>
                  <a:pt x="149" y="31"/>
                  <a:pt x="149" y="31"/>
                  <a:pt x="149" y="31"/>
                </a:cubicBezTo>
                <a:cubicBezTo>
                  <a:pt x="124" y="50"/>
                  <a:pt x="124" y="50"/>
                  <a:pt x="124" y="50"/>
                </a:cubicBezTo>
                <a:lnTo>
                  <a:pt x="124" y="12"/>
                </a:lnTo>
                <a:close/>
                <a:moveTo>
                  <a:pt x="155" y="75"/>
                </a:moveTo>
                <a:cubicBezTo>
                  <a:pt x="153" y="75"/>
                  <a:pt x="152" y="76"/>
                  <a:pt x="152" y="78"/>
                </a:cubicBezTo>
                <a:cubicBezTo>
                  <a:pt x="152" y="97"/>
                  <a:pt x="136" y="112"/>
                  <a:pt x="117" y="112"/>
                </a:cubicBezTo>
                <a:cubicBezTo>
                  <a:pt x="43" y="112"/>
                  <a:pt x="43" y="112"/>
                  <a:pt x="43" y="112"/>
                </a:cubicBezTo>
                <a:cubicBezTo>
                  <a:pt x="43" y="84"/>
                  <a:pt x="43" y="84"/>
                  <a:pt x="43" y="84"/>
                </a:cubicBezTo>
                <a:cubicBezTo>
                  <a:pt x="0" y="115"/>
                  <a:pt x="0" y="115"/>
                  <a:pt x="0" y="115"/>
                </a:cubicBezTo>
                <a:cubicBezTo>
                  <a:pt x="43" y="146"/>
                  <a:pt x="43" y="146"/>
                  <a:pt x="43" y="146"/>
                </a:cubicBezTo>
                <a:cubicBezTo>
                  <a:pt x="43" y="118"/>
                  <a:pt x="43" y="118"/>
                  <a:pt x="43" y="118"/>
                </a:cubicBezTo>
                <a:cubicBezTo>
                  <a:pt x="117" y="118"/>
                  <a:pt x="117" y="118"/>
                  <a:pt x="117" y="118"/>
                </a:cubicBezTo>
                <a:cubicBezTo>
                  <a:pt x="140" y="118"/>
                  <a:pt x="158" y="100"/>
                  <a:pt x="158" y="78"/>
                </a:cubicBezTo>
                <a:cubicBezTo>
                  <a:pt x="158" y="76"/>
                  <a:pt x="156" y="75"/>
                  <a:pt x="155" y="75"/>
                </a:cubicBezTo>
                <a:close/>
                <a:moveTo>
                  <a:pt x="36" y="134"/>
                </a:moveTo>
                <a:cubicBezTo>
                  <a:pt x="11" y="115"/>
                  <a:pt x="11" y="115"/>
                  <a:pt x="11" y="115"/>
                </a:cubicBezTo>
                <a:cubicBezTo>
                  <a:pt x="36" y="96"/>
                  <a:pt x="36" y="96"/>
                  <a:pt x="36" y="96"/>
                </a:cubicBezTo>
                <a:lnTo>
                  <a:pt x="36" y="13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45" name="Freeform 1343"/>
          <p:cNvSpPr>
            <a:spLocks noEditPoints="1"/>
          </p:cNvSpPr>
          <p:nvPr/>
        </p:nvSpPr>
        <p:spPr bwMode="auto">
          <a:xfrm>
            <a:off x="6302375" y="5319713"/>
            <a:ext cx="546100" cy="550863"/>
          </a:xfrm>
          <a:custGeom>
            <a:avLst/>
            <a:gdLst>
              <a:gd name="T0" fmla="*/ 80 w 160"/>
              <a:gd name="T1" fmla="*/ 0 h 160"/>
              <a:gd name="T2" fmla="*/ 0 w 160"/>
              <a:gd name="T3" fmla="*/ 80 h 160"/>
              <a:gd name="T4" fmla="*/ 80 w 160"/>
              <a:gd name="T5" fmla="*/ 160 h 160"/>
              <a:gd name="T6" fmla="*/ 160 w 160"/>
              <a:gd name="T7" fmla="*/ 80 h 160"/>
              <a:gd name="T8" fmla="*/ 80 w 160"/>
              <a:gd name="T9" fmla="*/ 0 h 160"/>
              <a:gd name="T10" fmla="*/ 80 w 160"/>
              <a:gd name="T11" fmla="*/ 154 h 160"/>
              <a:gd name="T12" fmla="*/ 6 w 160"/>
              <a:gd name="T13" fmla="*/ 80 h 160"/>
              <a:gd name="T14" fmla="*/ 80 w 160"/>
              <a:gd name="T15" fmla="*/ 6 h 160"/>
              <a:gd name="T16" fmla="*/ 154 w 160"/>
              <a:gd name="T17" fmla="*/ 80 h 160"/>
              <a:gd name="T18" fmla="*/ 80 w 160"/>
              <a:gd name="T19" fmla="*/ 154 h 160"/>
              <a:gd name="T20" fmla="*/ 98 w 160"/>
              <a:gd name="T21" fmla="*/ 113 h 160"/>
              <a:gd name="T22" fmla="*/ 98 w 160"/>
              <a:gd name="T23" fmla="*/ 48 h 160"/>
              <a:gd name="T24" fmla="*/ 43 w 160"/>
              <a:gd name="T25" fmla="*/ 79 h 160"/>
              <a:gd name="T26" fmla="*/ 98 w 160"/>
              <a:gd name="T27" fmla="*/ 113 h 160"/>
              <a:gd name="T28" fmla="*/ 92 w 160"/>
              <a:gd name="T29" fmla="*/ 102 h 160"/>
              <a:gd name="T30" fmla="*/ 55 w 160"/>
              <a:gd name="T31" fmla="*/ 80 h 160"/>
              <a:gd name="T32" fmla="*/ 92 w 160"/>
              <a:gd name="T33" fmla="*/ 58 h 160"/>
              <a:gd name="T34" fmla="*/ 92 w 160"/>
              <a:gd name="T35" fmla="*/ 102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60" h="160">
                <a:moveTo>
                  <a:pt x="80" y="0"/>
                </a:moveTo>
                <a:cubicBezTo>
                  <a:pt x="36" y="0"/>
                  <a:pt x="0" y="36"/>
                  <a:pt x="0" y="80"/>
                </a:cubicBezTo>
                <a:cubicBezTo>
                  <a:pt x="0" y="124"/>
                  <a:pt x="36" y="160"/>
                  <a:pt x="80" y="160"/>
                </a:cubicBezTo>
                <a:cubicBezTo>
                  <a:pt x="124" y="160"/>
                  <a:pt x="160" y="124"/>
                  <a:pt x="160" y="80"/>
                </a:cubicBezTo>
                <a:cubicBezTo>
                  <a:pt x="160" y="36"/>
                  <a:pt x="124" y="0"/>
                  <a:pt x="80" y="0"/>
                </a:cubicBezTo>
                <a:close/>
                <a:moveTo>
                  <a:pt x="80" y="154"/>
                </a:moveTo>
                <a:cubicBezTo>
                  <a:pt x="39" y="154"/>
                  <a:pt x="6" y="121"/>
                  <a:pt x="6" y="80"/>
                </a:cubicBezTo>
                <a:cubicBezTo>
                  <a:pt x="6" y="39"/>
                  <a:pt x="39" y="6"/>
                  <a:pt x="80" y="6"/>
                </a:cubicBezTo>
                <a:cubicBezTo>
                  <a:pt x="121" y="6"/>
                  <a:pt x="154" y="39"/>
                  <a:pt x="154" y="80"/>
                </a:cubicBezTo>
                <a:cubicBezTo>
                  <a:pt x="154" y="121"/>
                  <a:pt x="121" y="154"/>
                  <a:pt x="80" y="154"/>
                </a:cubicBezTo>
                <a:close/>
                <a:moveTo>
                  <a:pt x="98" y="113"/>
                </a:moveTo>
                <a:cubicBezTo>
                  <a:pt x="98" y="48"/>
                  <a:pt x="98" y="48"/>
                  <a:pt x="98" y="48"/>
                </a:cubicBezTo>
                <a:cubicBezTo>
                  <a:pt x="43" y="79"/>
                  <a:pt x="43" y="79"/>
                  <a:pt x="43" y="79"/>
                </a:cubicBezTo>
                <a:lnTo>
                  <a:pt x="98" y="113"/>
                </a:lnTo>
                <a:close/>
                <a:moveTo>
                  <a:pt x="92" y="102"/>
                </a:moveTo>
                <a:cubicBezTo>
                  <a:pt x="55" y="80"/>
                  <a:pt x="55" y="80"/>
                  <a:pt x="55" y="80"/>
                </a:cubicBezTo>
                <a:cubicBezTo>
                  <a:pt x="92" y="58"/>
                  <a:pt x="92" y="58"/>
                  <a:pt x="92" y="58"/>
                </a:cubicBezTo>
                <a:lnTo>
                  <a:pt x="92" y="10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46" name="Freeform 1344"/>
          <p:cNvSpPr>
            <a:spLocks noEditPoints="1"/>
          </p:cNvSpPr>
          <p:nvPr/>
        </p:nvSpPr>
        <p:spPr bwMode="auto">
          <a:xfrm>
            <a:off x="6357938" y="5938838"/>
            <a:ext cx="425450" cy="550863"/>
          </a:xfrm>
          <a:custGeom>
            <a:avLst/>
            <a:gdLst>
              <a:gd name="T0" fmla="*/ 0 w 125"/>
              <a:gd name="T1" fmla="*/ 160 h 160"/>
              <a:gd name="T2" fmla="*/ 86 w 125"/>
              <a:gd name="T3" fmla="*/ 0 h 160"/>
              <a:gd name="T4" fmla="*/ 88 w 125"/>
              <a:gd name="T5" fmla="*/ 37 h 160"/>
              <a:gd name="T6" fmla="*/ 5 w 125"/>
              <a:gd name="T7" fmla="*/ 5 h 160"/>
              <a:gd name="T8" fmla="*/ 120 w 125"/>
              <a:gd name="T9" fmla="*/ 43 h 160"/>
              <a:gd name="T10" fmla="*/ 29 w 125"/>
              <a:gd name="T11" fmla="*/ 99 h 160"/>
              <a:gd name="T12" fmla="*/ 75 w 125"/>
              <a:gd name="T13" fmla="*/ 93 h 160"/>
              <a:gd name="T14" fmla="*/ 29 w 125"/>
              <a:gd name="T15" fmla="*/ 99 h 160"/>
              <a:gd name="T16" fmla="*/ 83 w 125"/>
              <a:gd name="T17" fmla="*/ 85 h 160"/>
              <a:gd name="T18" fmla="*/ 101 w 125"/>
              <a:gd name="T19" fmla="*/ 80 h 160"/>
              <a:gd name="T20" fmla="*/ 69 w 125"/>
              <a:gd name="T21" fmla="*/ 80 h 160"/>
              <a:gd name="T22" fmla="*/ 43 w 125"/>
              <a:gd name="T23" fmla="*/ 85 h 160"/>
              <a:gd name="T24" fmla="*/ 31 w 125"/>
              <a:gd name="T25" fmla="*/ 81 h 160"/>
              <a:gd name="T26" fmla="*/ 29 w 125"/>
              <a:gd name="T27" fmla="*/ 85 h 160"/>
              <a:gd name="T28" fmla="*/ 27 w 125"/>
              <a:gd name="T29" fmla="*/ 81 h 160"/>
              <a:gd name="T30" fmla="*/ 91 w 125"/>
              <a:gd name="T31" fmla="*/ 96 h 160"/>
              <a:gd name="T32" fmla="*/ 86 w 125"/>
              <a:gd name="T33" fmla="*/ 98 h 160"/>
              <a:gd name="T34" fmla="*/ 90 w 125"/>
              <a:gd name="T35" fmla="*/ 94 h 160"/>
              <a:gd name="T36" fmla="*/ 103 w 125"/>
              <a:gd name="T37" fmla="*/ 98 h 160"/>
              <a:gd name="T38" fmla="*/ 99 w 125"/>
              <a:gd name="T39" fmla="*/ 96 h 160"/>
              <a:gd name="T40" fmla="*/ 47 w 125"/>
              <a:gd name="T41" fmla="*/ 112 h 160"/>
              <a:gd name="T42" fmla="*/ 28 w 125"/>
              <a:gd name="T43" fmla="*/ 123 h 160"/>
              <a:gd name="T44" fmla="*/ 44 w 125"/>
              <a:gd name="T45" fmla="*/ 107 h 160"/>
              <a:gd name="T46" fmla="*/ 80 w 125"/>
              <a:gd name="T47" fmla="*/ 123 h 160"/>
              <a:gd name="T48" fmla="*/ 47 w 125"/>
              <a:gd name="T49" fmla="*/ 122 h 160"/>
              <a:gd name="T50" fmla="*/ 67 w 125"/>
              <a:gd name="T51" fmla="*/ 118 h 160"/>
              <a:gd name="T52" fmla="*/ 59 w 125"/>
              <a:gd name="T53" fmla="*/ 64 h 160"/>
              <a:gd name="T54" fmla="*/ 56 w 125"/>
              <a:gd name="T55" fmla="*/ 57 h 160"/>
              <a:gd name="T56" fmla="*/ 59 w 125"/>
              <a:gd name="T57" fmla="*/ 41 h 160"/>
              <a:gd name="T58" fmla="*/ 42 w 125"/>
              <a:gd name="T59" fmla="*/ 24 h 160"/>
              <a:gd name="T60" fmla="*/ 34 w 125"/>
              <a:gd name="T61" fmla="*/ 22 h 160"/>
              <a:gd name="T62" fmla="*/ 29 w 125"/>
              <a:gd name="T63" fmla="*/ 26 h 160"/>
              <a:gd name="T64" fmla="*/ 29 w 125"/>
              <a:gd name="T65" fmla="*/ 30 h 160"/>
              <a:gd name="T66" fmla="*/ 25 w 125"/>
              <a:gd name="T67" fmla="*/ 41 h 160"/>
              <a:gd name="T68" fmla="*/ 28 w 125"/>
              <a:gd name="T69" fmla="*/ 57 h 160"/>
              <a:gd name="T70" fmla="*/ 25 w 125"/>
              <a:gd name="T71" fmla="*/ 64 h 160"/>
              <a:gd name="T72" fmla="*/ 31 w 125"/>
              <a:gd name="T73" fmla="*/ 61 h 160"/>
              <a:gd name="T74" fmla="*/ 39 w 125"/>
              <a:gd name="T75" fmla="*/ 50 h 160"/>
              <a:gd name="T76" fmla="*/ 33 w 125"/>
              <a:gd name="T77" fmla="*/ 42 h 160"/>
              <a:gd name="T78" fmla="*/ 31 w 125"/>
              <a:gd name="T79" fmla="*/ 39 h 160"/>
              <a:gd name="T80" fmla="*/ 32 w 125"/>
              <a:gd name="T81" fmla="*/ 36 h 160"/>
              <a:gd name="T82" fmla="*/ 35 w 125"/>
              <a:gd name="T83" fmla="*/ 28 h 160"/>
              <a:gd name="T84" fmla="*/ 52 w 125"/>
              <a:gd name="T85" fmla="*/ 36 h 160"/>
              <a:gd name="T86" fmla="*/ 54 w 125"/>
              <a:gd name="T87" fmla="*/ 39 h 160"/>
              <a:gd name="T88" fmla="*/ 52 w 125"/>
              <a:gd name="T89" fmla="*/ 42 h 160"/>
              <a:gd name="T90" fmla="*/ 45 w 125"/>
              <a:gd name="T91" fmla="*/ 50 h 160"/>
              <a:gd name="T92" fmla="*/ 53 w 125"/>
              <a:gd name="T93" fmla="*/ 61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25" h="160">
                <a:moveTo>
                  <a:pt x="86" y="0"/>
                </a:moveTo>
                <a:cubicBezTo>
                  <a:pt x="0" y="0"/>
                  <a:pt x="0" y="0"/>
                  <a:pt x="0" y="0"/>
                </a:cubicBezTo>
                <a:cubicBezTo>
                  <a:pt x="0" y="160"/>
                  <a:pt x="0" y="160"/>
                  <a:pt x="0" y="160"/>
                </a:cubicBezTo>
                <a:cubicBezTo>
                  <a:pt x="125" y="160"/>
                  <a:pt x="125" y="160"/>
                  <a:pt x="125" y="160"/>
                </a:cubicBezTo>
                <a:cubicBezTo>
                  <a:pt x="125" y="39"/>
                  <a:pt x="125" y="39"/>
                  <a:pt x="125" y="39"/>
                </a:cubicBezTo>
                <a:lnTo>
                  <a:pt x="86" y="0"/>
                </a:lnTo>
                <a:close/>
                <a:moveTo>
                  <a:pt x="88" y="9"/>
                </a:moveTo>
                <a:cubicBezTo>
                  <a:pt x="116" y="37"/>
                  <a:pt x="116" y="37"/>
                  <a:pt x="116" y="37"/>
                </a:cubicBezTo>
                <a:cubicBezTo>
                  <a:pt x="88" y="37"/>
                  <a:pt x="88" y="37"/>
                  <a:pt x="88" y="37"/>
                </a:cubicBezTo>
                <a:lnTo>
                  <a:pt x="88" y="9"/>
                </a:lnTo>
                <a:close/>
                <a:moveTo>
                  <a:pt x="5" y="155"/>
                </a:moveTo>
                <a:cubicBezTo>
                  <a:pt x="5" y="5"/>
                  <a:pt x="5" y="5"/>
                  <a:pt x="5" y="5"/>
                </a:cubicBezTo>
                <a:cubicBezTo>
                  <a:pt x="83" y="5"/>
                  <a:pt x="83" y="5"/>
                  <a:pt x="83" y="5"/>
                </a:cubicBezTo>
                <a:cubicBezTo>
                  <a:pt x="83" y="43"/>
                  <a:pt x="83" y="43"/>
                  <a:pt x="83" y="43"/>
                </a:cubicBezTo>
                <a:cubicBezTo>
                  <a:pt x="120" y="43"/>
                  <a:pt x="120" y="43"/>
                  <a:pt x="120" y="43"/>
                </a:cubicBezTo>
                <a:cubicBezTo>
                  <a:pt x="120" y="155"/>
                  <a:pt x="120" y="155"/>
                  <a:pt x="120" y="155"/>
                </a:cubicBezTo>
                <a:lnTo>
                  <a:pt x="5" y="155"/>
                </a:lnTo>
                <a:close/>
                <a:moveTo>
                  <a:pt x="29" y="99"/>
                </a:moveTo>
                <a:cubicBezTo>
                  <a:pt x="28" y="99"/>
                  <a:pt x="27" y="97"/>
                  <a:pt x="27" y="96"/>
                </a:cubicBezTo>
                <a:cubicBezTo>
                  <a:pt x="27" y="95"/>
                  <a:pt x="28" y="93"/>
                  <a:pt x="29" y="93"/>
                </a:cubicBezTo>
                <a:cubicBezTo>
                  <a:pt x="75" y="93"/>
                  <a:pt x="75" y="93"/>
                  <a:pt x="75" y="93"/>
                </a:cubicBezTo>
                <a:cubicBezTo>
                  <a:pt x="76" y="93"/>
                  <a:pt x="77" y="95"/>
                  <a:pt x="77" y="96"/>
                </a:cubicBezTo>
                <a:cubicBezTo>
                  <a:pt x="77" y="97"/>
                  <a:pt x="76" y="99"/>
                  <a:pt x="75" y="99"/>
                </a:cubicBezTo>
                <a:lnTo>
                  <a:pt x="29" y="99"/>
                </a:lnTo>
                <a:close/>
                <a:moveTo>
                  <a:pt x="104" y="83"/>
                </a:moveTo>
                <a:cubicBezTo>
                  <a:pt x="104" y="84"/>
                  <a:pt x="103" y="85"/>
                  <a:pt x="101" y="85"/>
                </a:cubicBezTo>
                <a:cubicBezTo>
                  <a:pt x="83" y="85"/>
                  <a:pt x="83" y="85"/>
                  <a:pt x="83" y="85"/>
                </a:cubicBezTo>
                <a:cubicBezTo>
                  <a:pt x="81" y="85"/>
                  <a:pt x="80" y="84"/>
                  <a:pt x="80" y="83"/>
                </a:cubicBezTo>
                <a:cubicBezTo>
                  <a:pt x="80" y="81"/>
                  <a:pt x="81" y="80"/>
                  <a:pt x="83" y="80"/>
                </a:cubicBezTo>
                <a:cubicBezTo>
                  <a:pt x="101" y="80"/>
                  <a:pt x="101" y="80"/>
                  <a:pt x="101" y="80"/>
                </a:cubicBezTo>
                <a:cubicBezTo>
                  <a:pt x="103" y="80"/>
                  <a:pt x="104" y="81"/>
                  <a:pt x="104" y="83"/>
                </a:cubicBezTo>
                <a:close/>
                <a:moveTo>
                  <a:pt x="43" y="80"/>
                </a:moveTo>
                <a:cubicBezTo>
                  <a:pt x="69" y="80"/>
                  <a:pt x="69" y="80"/>
                  <a:pt x="69" y="80"/>
                </a:cubicBezTo>
                <a:cubicBezTo>
                  <a:pt x="71" y="80"/>
                  <a:pt x="72" y="81"/>
                  <a:pt x="72" y="83"/>
                </a:cubicBezTo>
                <a:cubicBezTo>
                  <a:pt x="72" y="84"/>
                  <a:pt x="71" y="85"/>
                  <a:pt x="69" y="85"/>
                </a:cubicBezTo>
                <a:cubicBezTo>
                  <a:pt x="43" y="85"/>
                  <a:pt x="43" y="85"/>
                  <a:pt x="43" y="85"/>
                </a:cubicBezTo>
                <a:cubicBezTo>
                  <a:pt x="41" y="85"/>
                  <a:pt x="40" y="84"/>
                  <a:pt x="40" y="83"/>
                </a:cubicBezTo>
                <a:cubicBezTo>
                  <a:pt x="40" y="81"/>
                  <a:pt x="41" y="80"/>
                  <a:pt x="43" y="80"/>
                </a:cubicBezTo>
                <a:close/>
                <a:moveTo>
                  <a:pt x="31" y="81"/>
                </a:moveTo>
                <a:cubicBezTo>
                  <a:pt x="32" y="81"/>
                  <a:pt x="32" y="82"/>
                  <a:pt x="32" y="83"/>
                </a:cubicBezTo>
                <a:cubicBezTo>
                  <a:pt x="32" y="83"/>
                  <a:pt x="32" y="84"/>
                  <a:pt x="31" y="85"/>
                </a:cubicBezTo>
                <a:cubicBezTo>
                  <a:pt x="31" y="85"/>
                  <a:pt x="30" y="85"/>
                  <a:pt x="29" y="85"/>
                </a:cubicBezTo>
                <a:cubicBezTo>
                  <a:pt x="29" y="85"/>
                  <a:pt x="28" y="85"/>
                  <a:pt x="27" y="85"/>
                </a:cubicBezTo>
                <a:cubicBezTo>
                  <a:pt x="27" y="84"/>
                  <a:pt x="27" y="83"/>
                  <a:pt x="27" y="83"/>
                </a:cubicBezTo>
                <a:cubicBezTo>
                  <a:pt x="27" y="82"/>
                  <a:pt x="27" y="81"/>
                  <a:pt x="27" y="81"/>
                </a:cubicBezTo>
                <a:cubicBezTo>
                  <a:pt x="28" y="80"/>
                  <a:pt x="30" y="80"/>
                  <a:pt x="31" y="81"/>
                </a:cubicBezTo>
                <a:close/>
                <a:moveTo>
                  <a:pt x="90" y="94"/>
                </a:moveTo>
                <a:cubicBezTo>
                  <a:pt x="90" y="95"/>
                  <a:pt x="91" y="95"/>
                  <a:pt x="91" y="96"/>
                </a:cubicBezTo>
                <a:cubicBezTo>
                  <a:pt x="91" y="97"/>
                  <a:pt x="90" y="97"/>
                  <a:pt x="90" y="98"/>
                </a:cubicBezTo>
                <a:cubicBezTo>
                  <a:pt x="89" y="98"/>
                  <a:pt x="89" y="99"/>
                  <a:pt x="88" y="99"/>
                </a:cubicBezTo>
                <a:cubicBezTo>
                  <a:pt x="87" y="99"/>
                  <a:pt x="87" y="98"/>
                  <a:pt x="86" y="98"/>
                </a:cubicBezTo>
                <a:cubicBezTo>
                  <a:pt x="86" y="97"/>
                  <a:pt x="85" y="97"/>
                  <a:pt x="85" y="96"/>
                </a:cubicBezTo>
                <a:cubicBezTo>
                  <a:pt x="85" y="95"/>
                  <a:pt x="86" y="95"/>
                  <a:pt x="86" y="94"/>
                </a:cubicBezTo>
                <a:cubicBezTo>
                  <a:pt x="87" y="93"/>
                  <a:pt x="89" y="93"/>
                  <a:pt x="90" y="94"/>
                </a:cubicBezTo>
                <a:close/>
                <a:moveTo>
                  <a:pt x="103" y="94"/>
                </a:moveTo>
                <a:cubicBezTo>
                  <a:pt x="104" y="95"/>
                  <a:pt x="104" y="95"/>
                  <a:pt x="104" y="96"/>
                </a:cubicBezTo>
                <a:cubicBezTo>
                  <a:pt x="104" y="97"/>
                  <a:pt x="104" y="97"/>
                  <a:pt x="103" y="98"/>
                </a:cubicBezTo>
                <a:cubicBezTo>
                  <a:pt x="103" y="98"/>
                  <a:pt x="102" y="99"/>
                  <a:pt x="101" y="99"/>
                </a:cubicBezTo>
                <a:cubicBezTo>
                  <a:pt x="101" y="99"/>
                  <a:pt x="100" y="98"/>
                  <a:pt x="99" y="98"/>
                </a:cubicBezTo>
                <a:cubicBezTo>
                  <a:pt x="99" y="97"/>
                  <a:pt x="99" y="97"/>
                  <a:pt x="99" y="96"/>
                </a:cubicBezTo>
                <a:cubicBezTo>
                  <a:pt x="99" y="95"/>
                  <a:pt x="99" y="95"/>
                  <a:pt x="99" y="94"/>
                </a:cubicBezTo>
                <a:cubicBezTo>
                  <a:pt x="100" y="93"/>
                  <a:pt x="102" y="93"/>
                  <a:pt x="103" y="94"/>
                </a:cubicBezTo>
                <a:close/>
                <a:moveTo>
                  <a:pt x="47" y="112"/>
                </a:moveTo>
                <a:cubicBezTo>
                  <a:pt x="41" y="115"/>
                  <a:pt x="41" y="122"/>
                  <a:pt x="40" y="127"/>
                </a:cubicBezTo>
                <a:cubicBezTo>
                  <a:pt x="40" y="130"/>
                  <a:pt x="38" y="131"/>
                  <a:pt x="36" y="129"/>
                </a:cubicBezTo>
                <a:cubicBezTo>
                  <a:pt x="33" y="127"/>
                  <a:pt x="31" y="125"/>
                  <a:pt x="28" y="123"/>
                </a:cubicBezTo>
                <a:cubicBezTo>
                  <a:pt x="26" y="121"/>
                  <a:pt x="30" y="117"/>
                  <a:pt x="32" y="119"/>
                </a:cubicBezTo>
                <a:cubicBezTo>
                  <a:pt x="33" y="120"/>
                  <a:pt x="34" y="121"/>
                  <a:pt x="36" y="122"/>
                </a:cubicBezTo>
                <a:cubicBezTo>
                  <a:pt x="36" y="116"/>
                  <a:pt x="38" y="110"/>
                  <a:pt x="44" y="107"/>
                </a:cubicBezTo>
                <a:cubicBezTo>
                  <a:pt x="47" y="106"/>
                  <a:pt x="50" y="110"/>
                  <a:pt x="47" y="112"/>
                </a:cubicBezTo>
                <a:close/>
                <a:moveTo>
                  <a:pt x="85" y="121"/>
                </a:moveTo>
                <a:cubicBezTo>
                  <a:pt x="87" y="123"/>
                  <a:pt x="82" y="126"/>
                  <a:pt x="80" y="123"/>
                </a:cubicBezTo>
                <a:cubicBezTo>
                  <a:pt x="80" y="123"/>
                  <a:pt x="71" y="126"/>
                  <a:pt x="69" y="126"/>
                </a:cubicBezTo>
                <a:cubicBezTo>
                  <a:pt x="67" y="125"/>
                  <a:pt x="66" y="124"/>
                  <a:pt x="64" y="123"/>
                </a:cubicBezTo>
                <a:cubicBezTo>
                  <a:pt x="59" y="126"/>
                  <a:pt x="52" y="128"/>
                  <a:pt x="47" y="122"/>
                </a:cubicBezTo>
                <a:cubicBezTo>
                  <a:pt x="45" y="120"/>
                  <a:pt x="49" y="116"/>
                  <a:pt x="51" y="118"/>
                </a:cubicBezTo>
                <a:cubicBezTo>
                  <a:pt x="55" y="123"/>
                  <a:pt x="60" y="119"/>
                  <a:pt x="64" y="117"/>
                </a:cubicBezTo>
                <a:cubicBezTo>
                  <a:pt x="65" y="116"/>
                  <a:pt x="67" y="117"/>
                  <a:pt x="67" y="118"/>
                </a:cubicBezTo>
                <a:cubicBezTo>
                  <a:pt x="70" y="123"/>
                  <a:pt x="76" y="117"/>
                  <a:pt x="80" y="118"/>
                </a:cubicBezTo>
                <a:cubicBezTo>
                  <a:pt x="82" y="118"/>
                  <a:pt x="84" y="119"/>
                  <a:pt x="85" y="121"/>
                </a:cubicBezTo>
                <a:close/>
                <a:moveTo>
                  <a:pt x="59" y="64"/>
                </a:moveTo>
                <a:cubicBezTo>
                  <a:pt x="61" y="63"/>
                  <a:pt x="61" y="63"/>
                  <a:pt x="61" y="63"/>
                </a:cubicBezTo>
                <a:cubicBezTo>
                  <a:pt x="60" y="61"/>
                  <a:pt x="60" y="61"/>
                  <a:pt x="60" y="61"/>
                </a:cubicBezTo>
                <a:cubicBezTo>
                  <a:pt x="59" y="59"/>
                  <a:pt x="58" y="57"/>
                  <a:pt x="56" y="57"/>
                </a:cubicBezTo>
                <a:cubicBezTo>
                  <a:pt x="50" y="54"/>
                  <a:pt x="50" y="54"/>
                  <a:pt x="50" y="54"/>
                </a:cubicBezTo>
                <a:cubicBezTo>
                  <a:pt x="53" y="52"/>
                  <a:pt x="55" y="49"/>
                  <a:pt x="56" y="46"/>
                </a:cubicBezTo>
                <a:cubicBezTo>
                  <a:pt x="58" y="45"/>
                  <a:pt x="59" y="43"/>
                  <a:pt x="59" y="41"/>
                </a:cubicBezTo>
                <a:cubicBezTo>
                  <a:pt x="59" y="39"/>
                  <a:pt x="59" y="39"/>
                  <a:pt x="59" y="39"/>
                </a:cubicBezTo>
                <a:cubicBezTo>
                  <a:pt x="59" y="37"/>
                  <a:pt x="58" y="36"/>
                  <a:pt x="57" y="34"/>
                </a:cubicBezTo>
                <a:cubicBezTo>
                  <a:pt x="56" y="29"/>
                  <a:pt x="53" y="24"/>
                  <a:pt x="42" y="24"/>
                </a:cubicBezTo>
                <a:cubicBezTo>
                  <a:pt x="42" y="24"/>
                  <a:pt x="41" y="24"/>
                  <a:pt x="41" y="24"/>
                </a:cubicBezTo>
                <a:cubicBezTo>
                  <a:pt x="40" y="24"/>
                  <a:pt x="38" y="24"/>
                  <a:pt x="36" y="23"/>
                </a:cubicBezTo>
                <a:cubicBezTo>
                  <a:pt x="35" y="22"/>
                  <a:pt x="35" y="22"/>
                  <a:pt x="34" y="22"/>
                </a:cubicBezTo>
                <a:cubicBezTo>
                  <a:pt x="34" y="21"/>
                  <a:pt x="32" y="20"/>
                  <a:pt x="31" y="21"/>
                </a:cubicBezTo>
                <a:cubicBezTo>
                  <a:pt x="30" y="21"/>
                  <a:pt x="29" y="22"/>
                  <a:pt x="29" y="24"/>
                </a:cubicBezTo>
                <a:cubicBezTo>
                  <a:pt x="29" y="24"/>
                  <a:pt x="29" y="25"/>
                  <a:pt x="29" y="26"/>
                </a:cubicBezTo>
                <a:cubicBezTo>
                  <a:pt x="30" y="27"/>
                  <a:pt x="30" y="28"/>
                  <a:pt x="30" y="28"/>
                </a:cubicBezTo>
                <a:cubicBezTo>
                  <a:pt x="30" y="28"/>
                  <a:pt x="29" y="28"/>
                  <a:pt x="29" y="28"/>
                </a:cubicBezTo>
                <a:cubicBezTo>
                  <a:pt x="29" y="29"/>
                  <a:pt x="29" y="29"/>
                  <a:pt x="29" y="30"/>
                </a:cubicBezTo>
                <a:cubicBezTo>
                  <a:pt x="28" y="31"/>
                  <a:pt x="28" y="33"/>
                  <a:pt x="27" y="35"/>
                </a:cubicBezTo>
                <a:cubicBezTo>
                  <a:pt x="26" y="36"/>
                  <a:pt x="25" y="37"/>
                  <a:pt x="25" y="39"/>
                </a:cubicBezTo>
                <a:cubicBezTo>
                  <a:pt x="25" y="41"/>
                  <a:pt x="25" y="41"/>
                  <a:pt x="25" y="41"/>
                </a:cubicBezTo>
                <a:cubicBezTo>
                  <a:pt x="25" y="43"/>
                  <a:pt x="26" y="45"/>
                  <a:pt x="28" y="46"/>
                </a:cubicBezTo>
                <a:cubicBezTo>
                  <a:pt x="29" y="49"/>
                  <a:pt x="31" y="52"/>
                  <a:pt x="34" y="54"/>
                </a:cubicBezTo>
                <a:cubicBezTo>
                  <a:pt x="28" y="57"/>
                  <a:pt x="28" y="57"/>
                  <a:pt x="28" y="57"/>
                </a:cubicBezTo>
                <a:cubicBezTo>
                  <a:pt x="26" y="57"/>
                  <a:pt x="25" y="59"/>
                  <a:pt x="24" y="61"/>
                </a:cubicBezTo>
                <a:cubicBezTo>
                  <a:pt x="23" y="63"/>
                  <a:pt x="23" y="63"/>
                  <a:pt x="23" y="63"/>
                </a:cubicBezTo>
                <a:cubicBezTo>
                  <a:pt x="25" y="64"/>
                  <a:pt x="25" y="64"/>
                  <a:pt x="25" y="64"/>
                </a:cubicBezTo>
                <a:cubicBezTo>
                  <a:pt x="30" y="67"/>
                  <a:pt x="36" y="69"/>
                  <a:pt x="42" y="69"/>
                </a:cubicBezTo>
                <a:cubicBezTo>
                  <a:pt x="48" y="69"/>
                  <a:pt x="54" y="67"/>
                  <a:pt x="59" y="64"/>
                </a:cubicBezTo>
                <a:close/>
                <a:moveTo>
                  <a:pt x="31" y="61"/>
                </a:moveTo>
                <a:cubicBezTo>
                  <a:pt x="37" y="58"/>
                  <a:pt x="37" y="58"/>
                  <a:pt x="37" y="58"/>
                </a:cubicBezTo>
                <a:cubicBezTo>
                  <a:pt x="39" y="57"/>
                  <a:pt x="39" y="56"/>
                  <a:pt x="39" y="54"/>
                </a:cubicBezTo>
                <a:cubicBezTo>
                  <a:pt x="39" y="50"/>
                  <a:pt x="39" y="50"/>
                  <a:pt x="39" y="50"/>
                </a:cubicBezTo>
                <a:cubicBezTo>
                  <a:pt x="38" y="50"/>
                  <a:pt x="38" y="50"/>
                  <a:pt x="38" y="50"/>
                </a:cubicBezTo>
                <a:cubicBezTo>
                  <a:pt x="35" y="49"/>
                  <a:pt x="34" y="47"/>
                  <a:pt x="33" y="44"/>
                </a:cubicBezTo>
                <a:cubicBezTo>
                  <a:pt x="33" y="42"/>
                  <a:pt x="33" y="42"/>
                  <a:pt x="33" y="42"/>
                </a:cubicBezTo>
                <a:cubicBezTo>
                  <a:pt x="31" y="42"/>
                  <a:pt x="31" y="42"/>
                  <a:pt x="31" y="42"/>
                </a:cubicBezTo>
                <a:cubicBezTo>
                  <a:pt x="31" y="42"/>
                  <a:pt x="31" y="41"/>
                  <a:pt x="31" y="41"/>
                </a:cubicBezTo>
                <a:cubicBezTo>
                  <a:pt x="31" y="39"/>
                  <a:pt x="31" y="39"/>
                  <a:pt x="31" y="39"/>
                </a:cubicBezTo>
                <a:cubicBezTo>
                  <a:pt x="31" y="39"/>
                  <a:pt x="31" y="38"/>
                  <a:pt x="31" y="38"/>
                </a:cubicBezTo>
                <a:cubicBezTo>
                  <a:pt x="32" y="38"/>
                  <a:pt x="32" y="38"/>
                  <a:pt x="32" y="38"/>
                </a:cubicBezTo>
                <a:cubicBezTo>
                  <a:pt x="32" y="36"/>
                  <a:pt x="32" y="36"/>
                  <a:pt x="32" y="36"/>
                </a:cubicBezTo>
                <a:cubicBezTo>
                  <a:pt x="33" y="35"/>
                  <a:pt x="33" y="33"/>
                  <a:pt x="34" y="32"/>
                </a:cubicBezTo>
                <a:cubicBezTo>
                  <a:pt x="34" y="31"/>
                  <a:pt x="34" y="31"/>
                  <a:pt x="34" y="31"/>
                </a:cubicBezTo>
                <a:cubicBezTo>
                  <a:pt x="35" y="30"/>
                  <a:pt x="35" y="29"/>
                  <a:pt x="35" y="28"/>
                </a:cubicBezTo>
                <a:cubicBezTo>
                  <a:pt x="37" y="29"/>
                  <a:pt x="39" y="29"/>
                  <a:pt x="41" y="29"/>
                </a:cubicBezTo>
                <a:cubicBezTo>
                  <a:pt x="42" y="29"/>
                  <a:pt x="42" y="29"/>
                  <a:pt x="42" y="29"/>
                </a:cubicBezTo>
                <a:cubicBezTo>
                  <a:pt x="50" y="29"/>
                  <a:pt x="51" y="33"/>
                  <a:pt x="52" y="36"/>
                </a:cubicBezTo>
                <a:cubicBezTo>
                  <a:pt x="52" y="38"/>
                  <a:pt x="52" y="38"/>
                  <a:pt x="52" y="38"/>
                </a:cubicBezTo>
                <a:cubicBezTo>
                  <a:pt x="53" y="38"/>
                  <a:pt x="53" y="38"/>
                  <a:pt x="53" y="38"/>
                </a:cubicBezTo>
                <a:cubicBezTo>
                  <a:pt x="53" y="38"/>
                  <a:pt x="54" y="39"/>
                  <a:pt x="54" y="39"/>
                </a:cubicBezTo>
                <a:cubicBezTo>
                  <a:pt x="54" y="41"/>
                  <a:pt x="54" y="41"/>
                  <a:pt x="54" y="41"/>
                </a:cubicBezTo>
                <a:cubicBezTo>
                  <a:pt x="54" y="41"/>
                  <a:pt x="53" y="42"/>
                  <a:pt x="53" y="42"/>
                </a:cubicBezTo>
                <a:cubicBezTo>
                  <a:pt x="52" y="42"/>
                  <a:pt x="52" y="42"/>
                  <a:pt x="52" y="42"/>
                </a:cubicBezTo>
                <a:cubicBezTo>
                  <a:pt x="51" y="44"/>
                  <a:pt x="51" y="44"/>
                  <a:pt x="51" y="44"/>
                </a:cubicBezTo>
                <a:cubicBezTo>
                  <a:pt x="50" y="47"/>
                  <a:pt x="49" y="49"/>
                  <a:pt x="46" y="50"/>
                </a:cubicBezTo>
                <a:cubicBezTo>
                  <a:pt x="45" y="50"/>
                  <a:pt x="45" y="50"/>
                  <a:pt x="45" y="50"/>
                </a:cubicBezTo>
                <a:cubicBezTo>
                  <a:pt x="45" y="54"/>
                  <a:pt x="45" y="54"/>
                  <a:pt x="45" y="54"/>
                </a:cubicBezTo>
                <a:cubicBezTo>
                  <a:pt x="45" y="56"/>
                  <a:pt x="46" y="57"/>
                  <a:pt x="47" y="58"/>
                </a:cubicBezTo>
                <a:cubicBezTo>
                  <a:pt x="53" y="61"/>
                  <a:pt x="53" y="61"/>
                  <a:pt x="53" y="61"/>
                </a:cubicBezTo>
                <a:cubicBezTo>
                  <a:pt x="46" y="65"/>
                  <a:pt x="38" y="65"/>
                  <a:pt x="31" y="6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47" name="Freeform 1345"/>
          <p:cNvSpPr>
            <a:spLocks noEditPoints="1"/>
          </p:cNvSpPr>
          <p:nvPr/>
        </p:nvSpPr>
        <p:spPr bwMode="auto">
          <a:xfrm>
            <a:off x="7258050" y="365125"/>
            <a:ext cx="546100" cy="550863"/>
          </a:xfrm>
          <a:custGeom>
            <a:avLst/>
            <a:gdLst>
              <a:gd name="T0" fmla="*/ 132 w 160"/>
              <a:gd name="T1" fmla="*/ 38 h 160"/>
              <a:gd name="T2" fmla="*/ 129 w 160"/>
              <a:gd name="T3" fmla="*/ 38 h 160"/>
              <a:gd name="T4" fmla="*/ 75 w 160"/>
              <a:gd name="T5" fmla="*/ 75 h 160"/>
              <a:gd name="T6" fmla="*/ 75 w 160"/>
              <a:gd name="T7" fmla="*/ 40 h 160"/>
              <a:gd name="T8" fmla="*/ 73 w 160"/>
              <a:gd name="T9" fmla="*/ 38 h 160"/>
              <a:gd name="T10" fmla="*/ 71 w 160"/>
              <a:gd name="T11" fmla="*/ 38 h 160"/>
              <a:gd name="T12" fmla="*/ 12 w 160"/>
              <a:gd name="T13" fmla="*/ 78 h 160"/>
              <a:gd name="T14" fmla="*/ 11 w 160"/>
              <a:gd name="T15" fmla="*/ 80 h 160"/>
              <a:gd name="T16" fmla="*/ 12 w 160"/>
              <a:gd name="T17" fmla="*/ 82 h 160"/>
              <a:gd name="T18" fmla="*/ 71 w 160"/>
              <a:gd name="T19" fmla="*/ 122 h 160"/>
              <a:gd name="T20" fmla="*/ 72 w 160"/>
              <a:gd name="T21" fmla="*/ 123 h 160"/>
              <a:gd name="T22" fmla="*/ 73 w 160"/>
              <a:gd name="T23" fmla="*/ 122 h 160"/>
              <a:gd name="T24" fmla="*/ 75 w 160"/>
              <a:gd name="T25" fmla="*/ 120 h 160"/>
              <a:gd name="T26" fmla="*/ 75 w 160"/>
              <a:gd name="T27" fmla="*/ 85 h 160"/>
              <a:gd name="T28" fmla="*/ 129 w 160"/>
              <a:gd name="T29" fmla="*/ 122 h 160"/>
              <a:gd name="T30" fmla="*/ 131 w 160"/>
              <a:gd name="T31" fmla="*/ 123 h 160"/>
              <a:gd name="T32" fmla="*/ 132 w 160"/>
              <a:gd name="T33" fmla="*/ 122 h 160"/>
              <a:gd name="T34" fmla="*/ 133 w 160"/>
              <a:gd name="T35" fmla="*/ 120 h 160"/>
              <a:gd name="T36" fmla="*/ 133 w 160"/>
              <a:gd name="T37" fmla="*/ 40 h 160"/>
              <a:gd name="T38" fmla="*/ 132 w 160"/>
              <a:gd name="T39" fmla="*/ 38 h 160"/>
              <a:gd name="T40" fmla="*/ 69 w 160"/>
              <a:gd name="T41" fmla="*/ 115 h 160"/>
              <a:gd name="T42" fmla="*/ 18 w 160"/>
              <a:gd name="T43" fmla="*/ 80 h 160"/>
              <a:gd name="T44" fmla="*/ 69 w 160"/>
              <a:gd name="T45" fmla="*/ 45 h 160"/>
              <a:gd name="T46" fmla="*/ 69 w 160"/>
              <a:gd name="T47" fmla="*/ 115 h 160"/>
              <a:gd name="T48" fmla="*/ 128 w 160"/>
              <a:gd name="T49" fmla="*/ 115 h 160"/>
              <a:gd name="T50" fmla="*/ 77 w 160"/>
              <a:gd name="T51" fmla="*/ 80 h 160"/>
              <a:gd name="T52" fmla="*/ 128 w 160"/>
              <a:gd name="T53" fmla="*/ 45 h 160"/>
              <a:gd name="T54" fmla="*/ 128 w 160"/>
              <a:gd name="T55" fmla="*/ 115 h 160"/>
              <a:gd name="T56" fmla="*/ 80 w 160"/>
              <a:gd name="T57" fmla="*/ 0 h 160"/>
              <a:gd name="T58" fmla="*/ 0 w 160"/>
              <a:gd name="T59" fmla="*/ 80 h 160"/>
              <a:gd name="T60" fmla="*/ 80 w 160"/>
              <a:gd name="T61" fmla="*/ 160 h 160"/>
              <a:gd name="T62" fmla="*/ 160 w 160"/>
              <a:gd name="T63" fmla="*/ 80 h 160"/>
              <a:gd name="T64" fmla="*/ 80 w 160"/>
              <a:gd name="T65" fmla="*/ 0 h 160"/>
              <a:gd name="T66" fmla="*/ 80 w 160"/>
              <a:gd name="T67" fmla="*/ 155 h 160"/>
              <a:gd name="T68" fmla="*/ 5 w 160"/>
              <a:gd name="T69" fmla="*/ 80 h 160"/>
              <a:gd name="T70" fmla="*/ 80 w 160"/>
              <a:gd name="T71" fmla="*/ 5 h 160"/>
              <a:gd name="T72" fmla="*/ 155 w 160"/>
              <a:gd name="T73" fmla="*/ 80 h 160"/>
              <a:gd name="T74" fmla="*/ 80 w 160"/>
              <a:gd name="T75" fmla="*/ 155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60" h="160">
                <a:moveTo>
                  <a:pt x="132" y="38"/>
                </a:moveTo>
                <a:cubicBezTo>
                  <a:pt x="131" y="37"/>
                  <a:pt x="130" y="37"/>
                  <a:pt x="129" y="38"/>
                </a:cubicBezTo>
                <a:cubicBezTo>
                  <a:pt x="75" y="75"/>
                  <a:pt x="75" y="75"/>
                  <a:pt x="75" y="75"/>
                </a:cubicBezTo>
                <a:cubicBezTo>
                  <a:pt x="75" y="40"/>
                  <a:pt x="75" y="40"/>
                  <a:pt x="75" y="40"/>
                </a:cubicBezTo>
                <a:cubicBezTo>
                  <a:pt x="75" y="39"/>
                  <a:pt x="74" y="38"/>
                  <a:pt x="73" y="38"/>
                </a:cubicBezTo>
                <a:cubicBezTo>
                  <a:pt x="72" y="37"/>
                  <a:pt x="71" y="37"/>
                  <a:pt x="71" y="38"/>
                </a:cubicBezTo>
                <a:cubicBezTo>
                  <a:pt x="12" y="78"/>
                  <a:pt x="12" y="78"/>
                  <a:pt x="12" y="78"/>
                </a:cubicBezTo>
                <a:cubicBezTo>
                  <a:pt x="11" y="78"/>
                  <a:pt x="11" y="79"/>
                  <a:pt x="11" y="80"/>
                </a:cubicBezTo>
                <a:cubicBezTo>
                  <a:pt x="11" y="81"/>
                  <a:pt x="11" y="82"/>
                  <a:pt x="12" y="82"/>
                </a:cubicBezTo>
                <a:cubicBezTo>
                  <a:pt x="71" y="122"/>
                  <a:pt x="71" y="122"/>
                  <a:pt x="71" y="122"/>
                </a:cubicBezTo>
                <a:cubicBezTo>
                  <a:pt x="71" y="123"/>
                  <a:pt x="71" y="123"/>
                  <a:pt x="72" y="123"/>
                </a:cubicBezTo>
                <a:cubicBezTo>
                  <a:pt x="72" y="123"/>
                  <a:pt x="73" y="123"/>
                  <a:pt x="73" y="122"/>
                </a:cubicBezTo>
                <a:cubicBezTo>
                  <a:pt x="74" y="122"/>
                  <a:pt x="75" y="121"/>
                  <a:pt x="75" y="120"/>
                </a:cubicBezTo>
                <a:cubicBezTo>
                  <a:pt x="75" y="85"/>
                  <a:pt x="75" y="85"/>
                  <a:pt x="75" y="85"/>
                </a:cubicBezTo>
                <a:cubicBezTo>
                  <a:pt x="129" y="122"/>
                  <a:pt x="129" y="122"/>
                  <a:pt x="129" y="122"/>
                </a:cubicBezTo>
                <a:cubicBezTo>
                  <a:pt x="130" y="123"/>
                  <a:pt x="130" y="123"/>
                  <a:pt x="131" y="123"/>
                </a:cubicBezTo>
                <a:cubicBezTo>
                  <a:pt x="131" y="123"/>
                  <a:pt x="132" y="123"/>
                  <a:pt x="132" y="122"/>
                </a:cubicBezTo>
                <a:cubicBezTo>
                  <a:pt x="133" y="122"/>
                  <a:pt x="133" y="121"/>
                  <a:pt x="133" y="120"/>
                </a:cubicBezTo>
                <a:cubicBezTo>
                  <a:pt x="133" y="40"/>
                  <a:pt x="133" y="40"/>
                  <a:pt x="133" y="40"/>
                </a:cubicBezTo>
                <a:cubicBezTo>
                  <a:pt x="133" y="39"/>
                  <a:pt x="133" y="38"/>
                  <a:pt x="132" y="38"/>
                </a:cubicBezTo>
                <a:close/>
                <a:moveTo>
                  <a:pt x="69" y="115"/>
                </a:moveTo>
                <a:cubicBezTo>
                  <a:pt x="18" y="80"/>
                  <a:pt x="18" y="80"/>
                  <a:pt x="18" y="80"/>
                </a:cubicBezTo>
                <a:cubicBezTo>
                  <a:pt x="69" y="45"/>
                  <a:pt x="69" y="45"/>
                  <a:pt x="69" y="45"/>
                </a:cubicBezTo>
                <a:lnTo>
                  <a:pt x="69" y="115"/>
                </a:lnTo>
                <a:close/>
                <a:moveTo>
                  <a:pt x="128" y="115"/>
                </a:moveTo>
                <a:cubicBezTo>
                  <a:pt x="77" y="80"/>
                  <a:pt x="77" y="80"/>
                  <a:pt x="77" y="80"/>
                </a:cubicBezTo>
                <a:cubicBezTo>
                  <a:pt x="128" y="45"/>
                  <a:pt x="128" y="45"/>
                  <a:pt x="128" y="45"/>
                </a:cubicBezTo>
                <a:lnTo>
                  <a:pt x="128" y="115"/>
                </a:lnTo>
                <a:close/>
                <a:moveTo>
                  <a:pt x="80" y="0"/>
                </a:moveTo>
                <a:cubicBezTo>
                  <a:pt x="36" y="0"/>
                  <a:pt x="0" y="36"/>
                  <a:pt x="0" y="80"/>
                </a:cubicBezTo>
                <a:cubicBezTo>
                  <a:pt x="0" y="124"/>
                  <a:pt x="36" y="160"/>
                  <a:pt x="80" y="160"/>
                </a:cubicBezTo>
                <a:cubicBezTo>
                  <a:pt x="124" y="160"/>
                  <a:pt x="160" y="124"/>
                  <a:pt x="160" y="80"/>
                </a:cubicBezTo>
                <a:cubicBezTo>
                  <a:pt x="160" y="36"/>
                  <a:pt x="124" y="0"/>
                  <a:pt x="80" y="0"/>
                </a:cubicBezTo>
                <a:close/>
                <a:moveTo>
                  <a:pt x="80" y="155"/>
                </a:moveTo>
                <a:cubicBezTo>
                  <a:pt x="39" y="155"/>
                  <a:pt x="5" y="121"/>
                  <a:pt x="5" y="80"/>
                </a:cubicBezTo>
                <a:cubicBezTo>
                  <a:pt x="5" y="39"/>
                  <a:pt x="39" y="5"/>
                  <a:pt x="80" y="5"/>
                </a:cubicBezTo>
                <a:cubicBezTo>
                  <a:pt x="121" y="5"/>
                  <a:pt x="155" y="39"/>
                  <a:pt x="155" y="80"/>
                </a:cubicBezTo>
                <a:cubicBezTo>
                  <a:pt x="155" y="121"/>
                  <a:pt x="121" y="155"/>
                  <a:pt x="80" y="15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48" name="Freeform 1346"/>
          <p:cNvSpPr>
            <a:spLocks noEditPoints="1"/>
          </p:cNvSpPr>
          <p:nvPr/>
        </p:nvSpPr>
        <p:spPr bwMode="auto">
          <a:xfrm>
            <a:off x="7258050" y="1052513"/>
            <a:ext cx="546100" cy="385763"/>
          </a:xfrm>
          <a:custGeom>
            <a:avLst/>
            <a:gdLst>
              <a:gd name="T0" fmla="*/ 158 w 160"/>
              <a:gd name="T1" fmla="*/ 0 h 112"/>
              <a:gd name="T2" fmla="*/ 156 w 160"/>
              <a:gd name="T3" fmla="*/ 1 h 112"/>
              <a:gd name="T4" fmla="*/ 81 w 160"/>
              <a:gd name="T5" fmla="*/ 53 h 112"/>
              <a:gd name="T6" fmla="*/ 81 w 160"/>
              <a:gd name="T7" fmla="*/ 3 h 112"/>
              <a:gd name="T8" fmla="*/ 80 w 160"/>
              <a:gd name="T9" fmla="*/ 0 h 112"/>
              <a:gd name="T10" fmla="*/ 77 w 160"/>
              <a:gd name="T11" fmla="*/ 1 h 112"/>
              <a:gd name="T12" fmla="*/ 1 w 160"/>
              <a:gd name="T13" fmla="*/ 54 h 112"/>
              <a:gd name="T14" fmla="*/ 0 w 160"/>
              <a:gd name="T15" fmla="*/ 56 h 112"/>
              <a:gd name="T16" fmla="*/ 1 w 160"/>
              <a:gd name="T17" fmla="*/ 58 h 112"/>
              <a:gd name="T18" fmla="*/ 77 w 160"/>
              <a:gd name="T19" fmla="*/ 112 h 112"/>
              <a:gd name="T20" fmla="*/ 79 w 160"/>
              <a:gd name="T21" fmla="*/ 112 h 112"/>
              <a:gd name="T22" fmla="*/ 80 w 160"/>
              <a:gd name="T23" fmla="*/ 112 h 112"/>
              <a:gd name="T24" fmla="*/ 81 w 160"/>
              <a:gd name="T25" fmla="*/ 109 h 112"/>
              <a:gd name="T26" fmla="*/ 81 w 160"/>
              <a:gd name="T27" fmla="*/ 60 h 112"/>
              <a:gd name="T28" fmla="*/ 156 w 160"/>
              <a:gd name="T29" fmla="*/ 112 h 112"/>
              <a:gd name="T30" fmla="*/ 157 w 160"/>
              <a:gd name="T31" fmla="*/ 112 h 112"/>
              <a:gd name="T32" fmla="*/ 158 w 160"/>
              <a:gd name="T33" fmla="*/ 112 h 112"/>
              <a:gd name="T34" fmla="*/ 160 w 160"/>
              <a:gd name="T35" fmla="*/ 109 h 112"/>
              <a:gd name="T36" fmla="*/ 160 w 160"/>
              <a:gd name="T37" fmla="*/ 3 h 112"/>
              <a:gd name="T38" fmla="*/ 158 w 160"/>
              <a:gd name="T39" fmla="*/ 0 h 112"/>
              <a:gd name="T40" fmla="*/ 76 w 160"/>
              <a:gd name="T41" fmla="*/ 104 h 112"/>
              <a:gd name="T42" fmla="*/ 8 w 160"/>
              <a:gd name="T43" fmla="*/ 56 h 112"/>
              <a:gd name="T44" fmla="*/ 76 w 160"/>
              <a:gd name="T45" fmla="*/ 8 h 112"/>
              <a:gd name="T46" fmla="*/ 76 w 160"/>
              <a:gd name="T47" fmla="*/ 104 h 112"/>
              <a:gd name="T48" fmla="*/ 154 w 160"/>
              <a:gd name="T49" fmla="*/ 104 h 112"/>
              <a:gd name="T50" fmla="*/ 86 w 160"/>
              <a:gd name="T51" fmla="*/ 56 h 112"/>
              <a:gd name="T52" fmla="*/ 154 w 160"/>
              <a:gd name="T53" fmla="*/ 8 h 112"/>
              <a:gd name="T54" fmla="*/ 154 w 160"/>
              <a:gd name="T55" fmla="*/ 104 h 1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60" h="112">
                <a:moveTo>
                  <a:pt x="158" y="0"/>
                </a:moveTo>
                <a:cubicBezTo>
                  <a:pt x="158" y="0"/>
                  <a:pt x="156" y="0"/>
                  <a:pt x="156" y="1"/>
                </a:cubicBezTo>
                <a:cubicBezTo>
                  <a:pt x="81" y="53"/>
                  <a:pt x="81" y="53"/>
                  <a:pt x="81" y="53"/>
                </a:cubicBezTo>
                <a:cubicBezTo>
                  <a:pt x="81" y="3"/>
                  <a:pt x="81" y="3"/>
                  <a:pt x="81" y="3"/>
                </a:cubicBezTo>
                <a:cubicBezTo>
                  <a:pt x="81" y="2"/>
                  <a:pt x="81" y="1"/>
                  <a:pt x="80" y="0"/>
                </a:cubicBezTo>
                <a:cubicBezTo>
                  <a:pt x="79" y="0"/>
                  <a:pt x="78" y="0"/>
                  <a:pt x="77" y="1"/>
                </a:cubicBezTo>
                <a:cubicBezTo>
                  <a:pt x="1" y="54"/>
                  <a:pt x="1" y="54"/>
                  <a:pt x="1" y="54"/>
                </a:cubicBezTo>
                <a:cubicBezTo>
                  <a:pt x="0" y="54"/>
                  <a:pt x="0" y="55"/>
                  <a:pt x="0" y="56"/>
                </a:cubicBezTo>
                <a:cubicBezTo>
                  <a:pt x="0" y="57"/>
                  <a:pt x="0" y="58"/>
                  <a:pt x="1" y="58"/>
                </a:cubicBezTo>
                <a:cubicBezTo>
                  <a:pt x="77" y="112"/>
                  <a:pt x="77" y="112"/>
                  <a:pt x="77" y="112"/>
                </a:cubicBezTo>
                <a:cubicBezTo>
                  <a:pt x="77" y="112"/>
                  <a:pt x="78" y="112"/>
                  <a:pt x="79" y="112"/>
                </a:cubicBezTo>
                <a:cubicBezTo>
                  <a:pt x="79" y="112"/>
                  <a:pt x="79" y="112"/>
                  <a:pt x="80" y="112"/>
                </a:cubicBezTo>
                <a:cubicBezTo>
                  <a:pt x="81" y="111"/>
                  <a:pt x="81" y="111"/>
                  <a:pt x="81" y="109"/>
                </a:cubicBezTo>
                <a:cubicBezTo>
                  <a:pt x="81" y="60"/>
                  <a:pt x="81" y="60"/>
                  <a:pt x="81" y="60"/>
                </a:cubicBezTo>
                <a:cubicBezTo>
                  <a:pt x="156" y="112"/>
                  <a:pt x="156" y="112"/>
                  <a:pt x="156" y="112"/>
                </a:cubicBezTo>
                <a:cubicBezTo>
                  <a:pt x="156" y="112"/>
                  <a:pt x="157" y="112"/>
                  <a:pt x="157" y="112"/>
                </a:cubicBezTo>
                <a:cubicBezTo>
                  <a:pt x="158" y="112"/>
                  <a:pt x="158" y="112"/>
                  <a:pt x="158" y="112"/>
                </a:cubicBezTo>
                <a:cubicBezTo>
                  <a:pt x="159" y="111"/>
                  <a:pt x="160" y="110"/>
                  <a:pt x="160" y="109"/>
                </a:cubicBezTo>
                <a:cubicBezTo>
                  <a:pt x="160" y="3"/>
                  <a:pt x="160" y="3"/>
                  <a:pt x="160" y="3"/>
                </a:cubicBezTo>
                <a:cubicBezTo>
                  <a:pt x="160" y="2"/>
                  <a:pt x="159" y="1"/>
                  <a:pt x="158" y="0"/>
                </a:cubicBezTo>
                <a:close/>
                <a:moveTo>
                  <a:pt x="76" y="104"/>
                </a:moveTo>
                <a:cubicBezTo>
                  <a:pt x="8" y="56"/>
                  <a:pt x="8" y="56"/>
                  <a:pt x="8" y="56"/>
                </a:cubicBezTo>
                <a:cubicBezTo>
                  <a:pt x="76" y="8"/>
                  <a:pt x="76" y="8"/>
                  <a:pt x="76" y="8"/>
                </a:cubicBezTo>
                <a:lnTo>
                  <a:pt x="76" y="104"/>
                </a:lnTo>
                <a:close/>
                <a:moveTo>
                  <a:pt x="154" y="104"/>
                </a:moveTo>
                <a:cubicBezTo>
                  <a:pt x="86" y="56"/>
                  <a:pt x="86" y="56"/>
                  <a:pt x="86" y="56"/>
                </a:cubicBezTo>
                <a:cubicBezTo>
                  <a:pt x="154" y="8"/>
                  <a:pt x="154" y="8"/>
                  <a:pt x="154" y="8"/>
                </a:cubicBezTo>
                <a:lnTo>
                  <a:pt x="154" y="10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49" name="Freeform 1347"/>
          <p:cNvSpPr>
            <a:spLocks noEditPoints="1"/>
          </p:cNvSpPr>
          <p:nvPr/>
        </p:nvSpPr>
        <p:spPr bwMode="auto">
          <a:xfrm>
            <a:off x="7248525" y="1603375"/>
            <a:ext cx="546100" cy="550863"/>
          </a:xfrm>
          <a:custGeom>
            <a:avLst/>
            <a:gdLst>
              <a:gd name="T0" fmla="*/ 12 w 160"/>
              <a:gd name="T1" fmla="*/ 128 h 160"/>
              <a:gd name="T2" fmla="*/ 54 w 160"/>
              <a:gd name="T3" fmla="*/ 124 h 160"/>
              <a:gd name="T4" fmla="*/ 35 w 160"/>
              <a:gd name="T5" fmla="*/ 72 h 160"/>
              <a:gd name="T6" fmla="*/ 149 w 160"/>
              <a:gd name="T7" fmla="*/ 46 h 160"/>
              <a:gd name="T8" fmla="*/ 114 w 160"/>
              <a:gd name="T9" fmla="*/ 46 h 160"/>
              <a:gd name="T10" fmla="*/ 145 w 160"/>
              <a:gd name="T11" fmla="*/ 12 h 160"/>
              <a:gd name="T12" fmla="*/ 118 w 160"/>
              <a:gd name="T13" fmla="*/ 12 h 160"/>
              <a:gd name="T14" fmla="*/ 137 w 160"/>
              <a:gd name="T15" fmla="*/ 155 h 160"/>
              <a:gd name="T16" fmla="*/ 144 w 160"/>
              <a:gd name="T17" fmla="*/ 149 h 160"/>
              <a:gd name="T18" fmla="*/ 87 w 160"/>
              <a:gd name="T19" fmla="*/ 88 h 160"/>
              <a:gd name="T20" fmla="*/ 87 w 160"/>
              <a:gd name="T21" fmla="*/ 83 h 160"/>
              <a:gd name="T22" fmla="*/ 85 w 160"/>
              <a:gd name="T23" fmla="*/ 59 h 160"/>
              <a:gd name="T24" fmla="*/ 81 w 160"/>
              <a:gd name="T25" fmla="*/ 66 h 160"/>
              <a:gd name="T26" fmla="*/ 44 w 160"/>
              <a:gd name="T27" fmla="*/ 160 h 160"/>
              <a:gd name="T28" fmla="*/ 52 w 160"/>
              <a:gd name="T29" fmla="*/ 157 h 160"/>
              <a:gd name="T30" fmla="*/ 97 w 160"/>
              <a:gd name="T31" fmla="*/ 112 h 160"/>
              <a:gd name="T32" fmla="*/ 98 w 160"/>
              <a:gd name="T33" fmla="*/ 107 h 160"/>
              <a:gd name="T34" fmla="*/ 102 w 160"/>
              <a:gd name="T35" fmla="*/ 59 h 160"/>
              <a:gd name="T36" fmla="*/ 94 w 160"/>
              <a:gd name="T37" fmla="*/ 61 h 160"/>
              <a:gd name="T38" fmla="*/ 129 w 160"/>
              <a:gd name="T39" fmla="*/ 112 h 160"/>
              <a:gd name="T40" fmla="*/ 136 w 160"/>
              <a:gd name="T41" fmla="*/ 88 h 160"/>
              <a:gd name="T42" fmla="*/ 136 w 160"/>
              <a:gd name="T43" fmla="*/ 83 h 160"/>
              <a:gd name="T44" fmla="*/ 113 w 160"/>
              <a:gd name="T45" fmla="*/ 107 h 160"/>
              <a:gd name="T46" fmla="*/ 113 w 160"/>
              <a:gd name="T47" fmla="*/ 112 h 160"/>
              <a:gd name="T48" fmla="*/ 112 w 160"/>
              <a:gd name="T49" fmla="*/ 59 h 160"/>
              <a:gd name="T50" fmla="*/ 112 w 160"/>
              <a:gd name="T51" fmla="*/ 64 h 160"/>
              <a:gd name="T52" fmla="*/ 99 w 160"/>
              <a:gd name="T53" fmla="*/ 88 h 160"/>
              <a:gd name="T54" fmla="*/ 120 w 160"/>
              <a:gd name="T55" fmla="*/ 88 h 160"/>
              <a:gd name="T56" fmla="*/ 120 w 160"/>
              <a:gd name="T57" fmla="*/ 83 h 160"/>
              <a:gd name="T58" fmla="*/ 160 w 160"/>
              <a:gd name="T59" fmla="*/ 101 h 160"/>
              <a:gd name="T60" fmla="*/ 155 w 160"/>
              <a:gd name="T61" fmla="*/ 97 h 160"/>
              <a:gd name="T62" fmla="*/ 160 w 160"/>
              <a:gd name="T63" fmla="*/ 97 h 160"/>
              <a:gd name="T64" fmla="*/ 106 w 160"/>
              <a:gd name="T65" fmla="*/ 157 h 160"/>
              <a:gd name="T66" fmla="*/ 100 w 160"/>
              <a:gd name="T67" fmla="*/ 157 h 160"/>
              <a:gd name="T68" fmla="*/ 92 w 160"/>
              <a:gd name="T69" fmla="*/ 155 h 160"/>
              <a:gd name="T70" fmla="*/ 119 w 160"/>
              <a:gd name="T71" fmla="*/ 136 h 160"/>
              <a:gd name="T72" fmla="*/ 127 w 160"/>
              <a:gd name="T73" fmla="*/ 133 h 160"/>
              <a:gd name="T74" fmla="*/ 100 w 160"/>
              <a:gd name="T75" fmla="*/ 133 h 160"/>
              <a:gd name="T76" fmla="*/ 108 w 160"/>
              <a:gd name="T77" fmla="*/ 136 h 160"/>
              <a:gd name="T78" fmla="*/ 130 w 160"/>
              <a:gd name="T79" fmla="*/ 160 h 160"/>
              <a:gd name="T80" fmla="*/ 130 w 160"/>
              <a:gd name="T81" fmla="*/ 155 h 160"/>
              <a:gd name="T82" fmla="*/ 133 w 160"/>
              <a:gd name="T83" fmla="*/ 133 h 160"/>
              <a:gd name="T84" fmla="*/ 139 w 160"/>
              <a:gd name="T85" fmla="*/ 141 h 160"/>
              <a:gd name="T86" fmla="*/ 146 w 160"/>
              <a:gd name="T87" fmla="*/ 112 h 160"/>
              <a:gd name="T88" fmla="*/ 146 w 160"/>
              <a:gd name="T89" fmla="*/ 107 h 160"/>
              <a:gd name="T90" fmla="*/ 73 w 160"/>
              <a:gd name="T91" fmla="*/ 78 h 160"/>
              <a:gd name="T92" fmla="*/ 78 w 160"/>
              <a:gd name="T93" fmla="*/ 72 h 160"/>
              <a:gd name="T94" fmla="*/ 76 w 160"/>
              <a:gd name="T95" fmla="*/ 80 h 160"/>
              <a:gd name="T96" fmla="*/ 58 w 160"/>
              <a:gd name="T97" fmla="*/ 157 h 160"/>
              <a:gd name="T98" fmla="*/ 92 w 160"/>
              <a:gd name="T99" fmla="*/ 135 h 160"/>
              <a:gd name="T100" fmla="*/ 94 w 160"/>
              <a:gd name="T101" fmla="*/ 130 h 160"/>
              <a:gd name="T102" fmla="*/ 154 w 160"/>
              <a:gd name="T103" fmla="*/ 88 h 160"/>
              <a:gd name="T104" fmla="*/ 144 w 160"/>
              <a:gd name="T105" fmla="*/ 85 h 160"/>
              <a:gd name="T106" fmla="*/ 84 w 160"/>
              <a:gd name="T107" fmla="*/ 157 h 160"/>
              <a:gd name="T108" fmla="*/ 76 w 160"/>
              <a:gd name="T109" fmla="*/ 155 h 160"/>
              <a:gd name="T110" fmla="*/ 85 w 160"/>
              <a:gd name="T111" fmla="*/ 122 h 160"/>
              <a:gd name="T112" fmla="*/ 90 w 160"/>
              <a:gd name="T113" fmla="*/ 116 h 160"/>
              <a:gd name="T114" fmla="*/ 147 w 160"/>
              <a:gd name="T115" fmla="*/ 25 h 160"/>
              <a:gd name="T116" fmla="*/ 132 w 160"/>
              <a:gd name="T117" fmla="*/ 16 h 160"/>
              <a:gd name="T118" fmla="*/ 132 w 160"/>
              <a:gd name="T119" fmla="*/ 16 h 160"/>
              <a:gd name="T120" fmla="*/ 51 w 160"/>
              <a:gd name="T121" fmla="*/ 99 h 160"/>
              <a:gd name="T122" fmla="*/ 35 w 160"/>
              <a:gd name="T123" fmla="*/ 88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60" h="160">
                <a:moveTo>
                  <a:pt x="58" y="77"/>
                </a:moveTo>
                <a:cubicBezTo>
                  <a:pt x="52" y="70"/>
                  <a:pt x="44" y="67"/>
                  <a:pt x="35" y="67"/>
                </a:cubicBezTo>
                <a:cubicBezTo>
                  <a:pt x="26" y="67"/>
                  <a:pt x="18" y="70"/>
                  <a:pt x="12" y="77"/>
                </a:cubicBezTo>
                <a:cubicBezTo>
                  <a:pt x="0" y="91"/>
                  <a:pt x="0" y="114"/>
                  <a:pt x="12" y="128"/>
                </a:cubicBezTo>
                <a:cubicBezTo>
                  <a:pt x="35" y="153"/>
                  <a:pt x="35" y="153"/>
                  <a:pt x="35" y="153"/>
                </a:cubicBezTo>
                <a:cubicBezTo>
                  <a:pt x="58" y="128"/>
                  <a:pt x="58" y="128"/>
                  <a:pt x="58" y="128"/>
                </a:cubicBezTo>
                <a:cubicBezTo>
                  <a:pt x="70" y="114"/>
                  <a:pt x="70" y="91"/>
                  <a:pt x="58" y="77"/>
                </a:cubicBezTo>
                <a:close/>
                <a:moveTo>
                  <a:pt x="54" y="124"/>
                </a:moveTo>
                <a:cubicBezTo>
                  <a:pt x="35" y="145"/>
                  <a:pt x="35" y="145"/>
                  <a:pt x="35" y="145"/>
                </a:cubicBezTo>
                <a:cubicBezTo>
                  <a:pt x="16" y="124"/>
                  <a:pt x="16" y="124"/>
                  <a:pt x="16" y="124"/>
                </a:cubicBezTo>
                <a:cubicBezTo>
                  <a:pt x="6" y="112"/>
                  <a:pt x="6" y="93"/>
                  <a:pt x="16" y="81"/>
                </a:cubicBezTo>
                <a:cubicBezTo>
                  <a:pt x="21" y="75"/>
                  <a:pt x="28" y="72"/>
                  <a:pt x="35" y="72"/>
                </a:cubicBezTo>
                <a:cubicBezTo>
                  <a:pt x="42" y="72"/>
                  <a:pt x="49" y="75"/>
                  <a:pt x="54" y="81"/>
                </a:cubicBezTo>
                <a:cubicBezTo>
                  <a:pt x="64" y="93"/>
                  <a:pt x="64" y="112"/>
                  <a:pt x="54" y="124"/>
                </a:cubicBezTo>
                <a:close/>
                <a:moveTo>
                  <a:pt x="132" y="65"/>
                </a:moveTo>
                <a:cubicBezTo>
                  <a:pt x="149" y="46"/>
                  <a:pt x="149" y="46"/>
                  <a:pt x="149" y="46"/>
                </a:cubicBezTo>
                <a:cubicBezTo>
                  <a:pt x="158" y="35"/>
                  <a:pt x="158" y="18"/>
                  <a:pt x="149" y="8"/>
                </a:cubicBezTo>
                <a:cubicBezTo>
                  <a:pt x="144" y="3"/>
                  <a:pt x="138" y="0"/>
                  <a:pt x="132" y="0"/>
                </a:cubicBezTo>
                <a:cubicBezTo>
                  <a:pt x="125" y="0"/>
                  <a:pt x="119" y="3"/>
                  <a:pt x="114" y="8"/>
                </a:cubicBezTo>
                <a:cubicBezTo>
                  <a:pt x="105" y="18"/>
                  <a:pt x="105" y="35"/>
                  <a:pt x="114" y="46"/>
                </a:cubicBezTo>
                <a:lnTo>
                  <a:pt x="132" y="65"/>
                </a:lnTo>
                <a:close/>
                <a:moveTo>
                  <a:pt x="118" y="12"/>
                </a:moveTo>
                <a:cubicBezTo>
                  <a:pt x="122" y="8"/>
                  <a:pt x="127" y="5"/>
                  <a:pt x="132" y="5"/>
                </a:cubicBezTo>
                <a:cubicBezTo>
                  <a:pt x="137" y="5"/>
                  <a:pt x="141" y="8"/>
                  <a:pt x="145" y="12"/>
                </a:cubicBezTo>
                <a:cubicBezTo>
                  <a:pt x="152" y="20"/>
                  <a:pt x="152" y="34"/>
                  <a:pt x="145" y="42"/>
                </a:cubicBezTo>
                <a:cubicBezTo>
                  <a:pt x="132" y="57"/>
                  <a:pt x="132" y="57"/>
                  <a:pt x="132" y="57"/>
                </a:cubicBezTo>
                <a:cubicBezTo>
                  <a:pt x="118" y="42"/>
                  <a:pt x="118" y="42"/>
                  <a:pt x="118" y="42"/>
                </a:cubicBezTo>
                <a:cubicBezTo>
                  <a:pt x="111" y="34"/>
                  <a:pt x="111" y="20"/>
                  <a:pt x="118" y="12"/>
                </a:cubicBezTo>
                <a:close/>
                <a:moveTo>
                  <a:pt x="144" y="149"/>
                </a:moveTo>
                <a:cubicBezTo>
                  <a:pt x="143" y="151"/>
                  <a:pt x="143" y="153"/>
                  <a:pt x="141" y="154"/>
                </a:cubicBezTo>
                <a:cubicBezTo>
                  <a:pt x="141" y="155"/>
                  <a:pt x="140" y="155"/>
                  <a:pt x="139" y="155"/>
                </a:cubicBezTo>
                <a:cubicBezTo>
                  <a:pt x="138" y="155"/>
                  <a:pt x="138" y="155"/>
                  <a:pt x="137" y="155"/>
                </a:cubicBezTo>
                <a:cubicBezTo>
                  <a:pt x="136" y="154"/>
                  <a:pt x="136" y="152"/>
                  <a:pt x="137" y="151"/>
                </a:cubicBezTo>
                <a:cubicBezTo>
                  <a:pt x="138" y="150"/>
                  <a:pt x="138" y="149"/>
                  <a:pt x="139" y="147"/>
                </a:cubicBezTo>
                <a:cubicBezTo>
                  <a:pt x="139" y="146"/>
                  <a:pt x="140" y="145"/>
                  <a:pt x="142" y="145"/>
                </a:cubicBezTo>
                <a:cubicBezTo>
                  <a:pt x="143" y="146"/>
                  <a:pt x="144" y="147"/>
                  <a:pt x="144" y="149"/>
                </a:cubicBezTo>
                <a:close/>
                <a:moveTo>
                  <a:pt x="88" y="83"/>
                </a:moveTo>
                <a:cubicBezTo>
                  <a:pt x="89" y="83"/>
                  <a:pt x="91" y="84"/>
                  <a:pt x="91" y="85"/>
                </a:cubicBezTo>
                <a:cubicBezTo>
                  <a:pt x="91" y="87"/>
                  <a:pt x="89" y="88"/>
                  <a:pt x="88" y="88"/>
                </a:cubicBezTo>
                <a:cubicBezTo>
                  <a:pt x="87" y="88"/>
                  <a:pt x="87" y="88"/>
                  <a:pt x="87" y="88"/>
                </a:cubicBezTo>
                <a:cubicBezTo>
                  <a:pt x="85" y="88"/>
                  <a:pt x="83" y="88"/>
                  <a:pt x="82" y="87"/>
                </a:cubicBezTo>
                <a:cubicBezTo>
                  <a:pt x="80" y="87"/>
                  <a:pt x="80" y="85"/>
                  <a:pt x="80" y="84"/>
                </a:cubicBezTo>
                <a:cubicBezTo>
                  <a:pt x="81" y="82"/>
                  <a:pt x="82" y="82"/>
                  <a:pt x="84" y="82"/>
                </a:cubicBezTo>
                <a:cubicBezTo>
                  <a:pt x="85" y="82"/>
                  <a:pt x="86" y="83"/>
                  <a:pt x="87" y="83"/>
                </a:cubicBezTo>
                <a:lnTo>
                  <a:pt x="88" y="83"/>
                </a:lnTo>
                <a:close/>
                <a:moveTo>
                  <a:pt x="78" y="65"/>
                </a:moveTo>
                <a:cubicBezTo>
                  <a:pt x="78" y="63"/>
                  <a:pt x="78" y="62"/>
                  <a:pt x="79" y="61"/>
                </a:cubicBezTo>
                <a:cubicBezTo>
                  <a:pt x="81" y="60"/>
                  <a:pt x="83" y="59"/>
                  <a:pt x="85" y="59"/>
                </a:cubicBezTo>
                <a:cubicBezTo>
                  <a:pt x="87" y="59"/>
                  <a:pt x="88" y="60"/>
                  <a:pt x="88" y="61"/>
                </a:cubicBezTo>
                <a:cubicBezTo>
                  <a:pt x="88" y="63"/>
                  <a:pt x="87" y="64"/>
                  <a:pt x="86" y="64"/>
                </a:cubicBezTo>
                <a:cubicBezTo>
                  <a:pt x="85" y="64"/>
                  <a:pt x="83" y="65"/>
                  <a:pt x="82" y="65"/>
                </a:cubicBezTo>
                <a:cubicBezTo>
                  <a:pt x="82" y="66"/>
                  <a:pt x="81" y="66"/>
                  <a:pt x="81" y="66"/>
                </a:cubicBezTo>
                <a:cubicBezTo>
                  <a:pt x="80" y="66"/>
                  <a:pt x="79" y="65"/>
                  <a:pt x="78" y="65"/>
                </a:cubicBezTo>
                <a:close/>
                <a:moveTo>
                  <a:pt x="52" y="157"/>
                </a:moveTo>
                <a:cubicBezTo>
                  <a:pt x="52" y="159"/>
                  <a:pt x="51" y="160"/>
                  <a:pt x="50" y="160"/>
                </a:cubicBezTo>
                <a:cubicBezTo>
                  <a:pt x="44" y="160"/>
                  <a:pt x="44" y="160"/>
                  <a:pt x="44" y="160"/>
                </a:cubicBezTo>
                <a:cubicBezTo>
                  <a:pt x="43" y="160"/>
                  <a:pt x="42" y="159"/>
                  <a:pt x="42" y="157"/>
                </a:cubicBezTo>
                <a:cubicBezTo>
                  <a:pt x="42" y="156"/>
                  <a:pt x="43" y="155"/>
                  <a:pt x="44" y="155"/>
                </a:cubicBezTo>
                <a:cubicBezTo>
                  <a:pt x="50" y="155"/>
                  <a:pt x="50" y="155"/>
                  <a:pt x="50" y="155"/>
                </a:cubicBezTo>
                <a:cubicBezTo>
                  <a:pt x="51" y="155"/>
                  <a:pt x="52" y="156"/>
                  <a:pt x="52" y="157"/>
                </a:cubicBezTo>
                <a:close/>
                <a:moveTo>
                  <a:pt x="102" y="107"/>
                </a:moveTo>
                <a:cubicBezTo>
                  <a:pt x="104" y="107"/>
                  <a:pt x="105" y="108"/>
                  <a:pt x="105" y="109"/>
                </a:cubicBezTo>
                <a:cubicBezTo>
                  <a:pt x="105" y="111"/>
                  <a:pt x="104" y="112"/>
                  <a:pt x="102" y="112"/>
                </a:cubicBezTo>
                <a:cubicBezTo>
                  <a:pt x="97" y="112"/>
                  <a:pt x="97" y="112"/>
                  <a:pt x="97" y="112"/>
                </a:cubicBezTo>
                <a:cubicBezTo>
                  <a:pt x="97" y="112"/>
                  <a:pt x="97" y="112"/>
                  <a:pt x="97" y="112"/>
                </a:cubicBezTo>
                <a:cubicBezTo>
                  <a:pt x="96" y="112"/>
                  <a:pt x="94" y="111"/>
                  <a:pt x="94" y="109"/>
                </a:cubicBezTo>
                <a:cubicBezTo>
                  <a:pt x="94" y="108"/>
                  <a:pt x="95" y="107"/>
                  <a:pt x="97" y="107"/>
                </a:cubicBezTo>
                <a:cubicBezTo>
                  <a:pt x="97" y="107"/>
                  <a:pt x="97" y="107"/>
                  <a:pt x="98" y="107"/>
                </a:cubicBezTo>
                <a:lnTo>
                  <a:pt x="102" y="107"/>
                </a:lnTo>
                <a:close/>
                <a:moveTo>
                  <a:pt x="94" y="61"/>
                </a:moveTo>
                <a:cubicBezTo>
                  <a:pt x="94" y="60"/>
                  <a:pt x="95" y="59"/>
                  <a:pt x="96" y="59"/>
                </a:cubicBezTo>
                <a:cubicBezTo>
                  <a:pt x="102" y="59"/>
                  <a:pt x="102" y="59"/>
                  <a:pt x="102" y="59"/>
                </a:cubicBezTo>
                <a:cubicBezTo>
                  <a:pt x="103" y="59"/>
                  <a:pt x="104" y="60"/>
                  <a:pt x="104" y="61"/>
                </a:cubicBezTo>
                <a:cubicBezTo>
                  <a:pt x="104" y="63"/>
                  <a:pt x="103" y="64"/>
                  <a:pt x="102" y="64"/>
                </a:cubicBezTo>
                <a:cubicBezTo>
                  <a:pt x="96" y="64"/>
                  <a:pt x="96" y="64"/>
                  <a:pt x="96" y="64"/>
                </a:cubicBezTo>
                <a:cubicBezTo>
                  <a:pt x="95" y="64"/>
                  <a:pt x="94" y="63"/>
                  <a:pt x="94" y="61"/>
                </a:cubicBezTo>
                <a:close/>
                <a:moveTo>
                  <a:pt x="134" y="107"/>
                </a:moveTo>
                <a:cubicBezTo>
                  <a:pt x="136" y="107"/>
                  <a:pt x="137" y="108"/>
                  <a:pt x="137" y="109"/>
                </a:cubicBezTo>
                <a:cubicBezTo>
                  <a:pt x="137" y="111"/>
                  <a:pt x="136" y="112"/>
                  <a:pt x="134" y="112"/>
                </a:cubicBezTo>
                <a:cubicBezTo>
                  <a:pt x="129" y="112"/>
                  <a:pt x="129" y="112"/>
                  <a:pt x="129" y="112"/>
                </a:cubicBezTo>
                <a:cubicBezTo>
                  <a:pt x="128" y="112"/>
                  <a:pt x="126" y="111"/>
                  <a:pt x="126" y="109"/>
                </a:cubicBezTo>
                <a:cubicBezTo>
                  <a:pt x="126" y="108"/>
                  <a:pt x="128" y="107"/>
                  <a:pt x="129" y="107"/>
                </a:cubicBezTo>
                <a:lnTo>
                  <a:pt x="134" y="107"/>
                </a:lnTo>
                <a:close/>
                <a:moveTo>
                  <a:pt x="136" y="88"/>
                </a:moveTo>
                <a:cubicBezTo>
                  <a:pt x="131" y="88"/>
                  <a:pt x="131" y="88"/>
                  <a:pt x="131" y="88"/>
                </a:cubicBezTo>
                <a:cubicBezTo>
                  <a:pt x="129" y="88"/>
                  <a:pt x="128" y="87"/>
                  <a:pt x="128" y="85"/>
                </a:cubicBezTo>
                <a:cubicBezTo>
                  <a:pt x="128" y="84"/>
                  <a:pt x="129" y="83"/>
                  <a:pt x="131" y="83"/>
                </a:cubicBezTo>
                <a:cubicBezTo>
                  <a:pt x="136" y="83"/>
                  <a:pt x="136" y="83"/>
                  <a:pt x="136" y="83"/>
                </a:cubicBezTo>
                <a:cubicBezTo>
                  <a:pt x="137" y="83"/>
                  <a:pt x="139" y="84"/>
                  <a:pt x="139" y="85"/>
                </a:cubicBezTo>
                <a:cubicBezTo>
                  <a:pt x="139" y="87"/>
                  <a:pt x="137" y="88"/>
                  <a:pt x="136" y="88"/>
                </a:cubicBezTo>
                <a:close/>
                <a:moveTo>
                  <a:pt x="110" y="109"/>
                </a:moveTo>
                <a:cubicBezTo>
                  <a:pt x="110" y="108"/>
                  <a:pt x="112" y="107"/>
                  <a:pt x="113" y="107"/>
                </a:cubicBezTo>
                <a:cubicBezTo>
                  <a:pt x="118" y="107"/>
                  <a:pt x="118" y="107"/>
                  <a:pt x="118" y="107"/>
                </a:cubicBezTo>
                <a:cubicBezTo>
                  <a:pt x="120" y="107"/>
                  <a:pt x="121" y="108"/>
                  <a:pt x="121" y="109"/>
                </a:cubicBezTo>
                <a:cubicBezTo>
                  <a:pt x="121" y="111"/>
                  <a:pt x="120" y="112"/>
                  <a:pt x="118" y="112"/>
                </a:cubicBezTo>
                <a:cubicBezTo>
                  <a:pt x="113" y="112"/>
                  <a:pt x="113" y="112"/>
                  <a:pt x="113" y="112"/>
                </a:cubicBezTo>
                <a:cubicBezTo>
                  <a:pt x="112" y="112"/>
                  <a:pt x="110" y="111"/>
                  <a:pt x="110" y="109"/>
                </a:cubicBezTo>
                <a:close/>
                <a:moveTo>
                  <a:pt x="112" y="64"/>
                </a:moveTo>
                <a:cubicBezTo>
                  <a:pt x="111" y="64"/>
                  <a:pt x="110" y="63"/>
                  <a:pt x="110" y="61"/>
                </a:cubicBezTo>
                <a:cubicBezTo>
                  <a:pt x="110" y="60"/>
                  <a:pt x="111" y="59"/>
                  <a:pt x="112" y="59"/>
                </a:cubicBezTo>
                <a:cubicBezTo>
                  <a:pt x="118" y="59"/>
                  <a:pt x="118" y="59"/>
                  <a:pt x="118" y="59"/>
                </a:cubicBezTo>
                <a:cubicBezTo>
                  <a:pt x="119" y="59"/>
                  <a:pt x="120" y="60"/>
                  <a:pt x="120" y="61"/>
                </a:cubicBezTo>
                <a:cubicBezTo>
                  <a:pt x="120" y="63"/>
                  <a:pt x="119" y="64"/>
                  <a:pt x="118" y="64"/>
                </a:cubicBezTo>
                <a:lnTo>
                  <a:pt x="112" y="64"/>
                </a:lnTo>
                <a:close/>
                <a:moveTo>
                  <a:pt x="104" y="83"/>
                </a:moveTo>
                <a:cubicBezTo>
                  <a:pt x="105" y="83"/>
                  <a:pt x="107" y="84"/>
                  <a:pt x="107" y="85"/>
                </a:cubicBezTo>
                <a:cubicBezTo>
                  <a:pt x="107" y="87"/>
                  <a:pt x="105" y="88"/>
                  <a:pt x="104" y="88"/>
                </a:cubicBezTo>
                <a:cubicBezTo>
                  <a:pt x="99" y="88"/>
                  <a:pt x="99" y="88"/>
                  <a:pt x="99" y="88"/>
                </a:cubicBezTo>
                <a:cubicBezTo>
                  <a:pt x="97" y="88"/>
                  <a:pt x="96" y="87"/>
                  <a:pt x="96" y="85"/>
                </a:cubicBezTo>
                <a:cubicBezTo>
                  <a:pt x="96" y="84"/>
                  <a:pt x="97" y="83"/>
                  <a:pt x="99" y="83"/>
                </a:cubicBezTo>
                <a:lnTo>
                  <a:pt x="104" y="83"/>
                </a:lnTo>
                <a:close/>
                <a:moveTo>
                  <a:pt x="120" y="88"/>
                </a:moveTo>
                <a:cubicBezTo>
                  <a:pt x="115" y="88"/>
                  <a:pt x="115" y="88"/>
                  <a:pt x="115" y="88"/>
                </a:cubicBezTo>
                <a:cubicBezTo>
                  <a:pt x="113" y="88"/>
                  <a:pt x="112" y="87"/>
                  <a:pt x="112" y="85"/>
                </a:cubicBezTo>
                <a:cubicBezTo>
                  <a:pt x="112" y="84"/>
                  <a:pt x="113" y="83"/>
                  <a:pt x="115" y="83"/>
                </a:cubicBezTo>
                <a:cubicBezTo>
                  <a:pt x="120" y="83"/>
                  <a:pt x="120" y="83"/>
                  <a:pt x="120" y="83"/>
                </a:cubicBezTo>
                <a:cubicBezTo>
                  <a:pt x="121" y="83"/>
                  <a:pt x="123" y="84"/>
                  <a:pt x="123" y="85"/>
                </a:cubicBezTo>
                <a:cubicBezTo>
                  <a:pt x="123" y="87"/>
                  <a:pt x="121" y="88"/>
                  <a:pt x="120" y="88"/>
                </a:cubicBezTo>
                <a:close/>
                <a:moveTo>
                  <a:pt x="160" y="97"/>
                </a:moveTo>
                <a:cubicBezTo>
                  <a:pt x="160" y="99"/>
                  <a:pt x="160" y="100"/>
                  <a:pt x="160" y="101"/>
                </a:cubicBezTo>
                <a:cubicBezTo>
                  <a:pt x="159" y="103"/>
                  <a:pt x="158" y="103"/>
                  <a:pt x="157" y="103"/>
                </a:cubicBezTo>
                <a:cubicBezTo>
                  <a:pt x="157" y="103"/>
                  <a:pt x="157" y="103"/>
                  <a:pt x="156" y="103"/>
                </a:cubicBezTo>
                <a:cubicBezTo>
                  <a:pt x="155" y="103"/>
                  <a:pt x="154" y="101"/>
                  <a:pt x="155" y="100"/>
                </a:cubicBezTo>
                <a:cubicBezTo>
                  <a:pt x="155" y="99"/>
                  <a:pt x="155" y="98"/>
                  <a:pt x="155" y="97"/>
                </a:cubicBezTo>
                <a:cubicBezTo>
                  <a:pt x="155" y="97"/>
                  <a:pt x="155" y="96"/>
                  <a:pt x="155" y="96"/>
                </a:cubicBezTo>
                <a:cubicBezTo>
                  <a:pt x="155" y="94"/>
                  <a:pt x="156" y="93"/>
                  <a:pt x="157" y="93"/>
                </a:cubicBezTo>
                <a:cubicBezTo>
                  <a:pt x="159" y="93"/>
                  <a:pt x="160" y="94"/>
                  <a:pt x="160" y="95"/>
                </a:cubicBezTo>
                <a:cubicBezTo>
                  <a:pt x="160" y="96"/>
                  <a:pt x="160" y="97"/>
                  <a:pt x="160" y="97"/>
                </a:cubicBezTo>
                <a:close/>
                <a:moveTo>
                  <a:pt x="116" y="157"/>
                </a:moveTo>
                <a:cubicBezTo>
                  <a:pt x="116" y="159"/>
                  <a:pt x="115" y="160"/>
                  <a:pt x="114" y="160"/>
                </a:cubicBezTo>
                <a:cubicBezTo>
                  <a:pt x="108" y="160"/>
                  <a:pt x="108" y="160"/>
                  <a:pt x="108" y="160"/>
                </a:cubicBezTo>
                <a:cubicBezTo>
                  <a:pt x="107" y="160"/>
                  <a:pt x="106" y="159"/>
                  <a:pt x="106" y="157"/>
                </a:cubicBezTo>
                <a:cubicBezTo>
                  <a:pt x="106" y="156"/>
                  <a:pt x="107" y="155"/>
                  <a:pt x="108" y="155"/>
                </a:cubicBezTo>
                <a:cubicBezTo>
                  <a:pt x="114" y="155"/>
                  <a:pt x="114" y="155"/>
                  <a:pt x="114" y="155"/>
                </a:cubicBezTo>
                <a:cubicBezTo>
                  <a:pt x="115" y="155"/>
                  <a:pt x="116" y="156"/>
                  <a:pt x="116" y="157"/>
                </a:cubicBezTo>
                <a:close/>
                <a:moveTo>
                  <a:pt x="100" y="157"/>
                </a:moveTo>
                <a:cubicBezTo>
                  <a:pt x="100" y="159"/>
                  <a:pt x="99" y="160"/>
                  <a:pt x="98" y="160"/>
                </a:cubicBezTo>
                <a:cubicBezTo>
                  <a:pt x="92" y="160"/>
                  <a:pt x="92" y="160"/>
                  <a:pt x="92" y="160"/>
                </a:cubicBezTo>
                <a:cubicBezTo>
                  <a:pt x="91" y="160"/>
                  <a:pt x="90" y="159"/>
                  <a:pt x="90" y="157"/>
                </a:cubicBezTo>
                <a:cubicBezTo>
                  <a:pt x="90" y="156"/>
                  <a:pt x="91" y="155"/>
                  <a:pt x="92" y="155"/>
                </a:cubicBezTo>
                <a:cubicBezTo>
                  <a:pt x="98" y="155"/>
                  <a:pt x="98" y="155"/>
                  <a:pt x="98" y="155"/>
                </a:cubicBezTo>
                <a:cubicBezTo>
                  <a:pt x="99" y="155"/>
                  <a:pt x="100" y="156"/>
                  <a:pt x="100" y="157"/>
                </a:cubicBezTo>
                <a:close/>
                <a:moveTo>
                  <a:pt x="124" y="136"/>
                </a:moveTo>
                <a:cubicBezTo>
                  <a:pt x="119" y="136"/>
                  <a:pt x="119" y="136"/>
                  <a:pt x="119" y="136"/>
                </a:cubicBezTo>
                <a:cubicBezTo>
                  <a:pt x="118" y="136"/>
                  <a:pt x="116" y="135"/>
                  <a:pt x="116" y="133"/>
                </a:cubicBezTo>
                <a:cubicBezTo>
                  <a:pt x="116" y="132"/>
                  <a:pt x="118" y="131"/>
                  <a:pt x="119" y="131"/>
                </a:cubicBezTo>
                <a:cubicBezTo>
                  <a:pt x="124" y="131"/>
                  <a:pt x="124" y="131"/>
                  <a:pt x="124" y="131"/>
                </a:cubicBezTo>
                <a:cubicBezTo>
                  <a:pt x="126" y="131"/>
                  <a:pt x="127" y="132"/>
                  <a:pt x="127" y="133"/>
                </a:cubicBezTo>
                <a:cubicBezTo>
                  <a:pt x="127" y="135"/>
                  <a:pt x="126" y="136"/>
                  <a:pt x="124" y="136"/>
                </a:cubicBezTo>
                <a:close/>
                <a:moveTo>
                  <a:pt x="108" y="136"/>
                </a:moveTo>
                <a:cubicBezTo>
                  <a:pt x="103" y="136"/>
                  <a:pt x="103" y="136"/>
                  <a:pt x="103" y="136"/>
                </a:cubicBezTo>
                <a:cubicBezTo>
                  <a:pt x="102" y="136"/>
                  <a:pt x="100" y="135"/>
                  <a:pt x="100" y="133"/>
                </a:cubicBezTo>
                <a:cubicBezTo>
                  <a:pt x="100" y="132"/>
                  <a:pt x="102" y="131"/>
                  <a:pt x="103" y="131"/>
                </a:cubicBezTo>
                <a:cubicBezTo>
                  <a:pt x="108" y="131"/>
                  <a:pt x="108" y="131"/>
                  <a:pt x="108" y="131"/>
                </a:cubicBezTo>
                <a:cubicBezTo>
                  <a:pt x="110" y="131"/>
                  <a:pt x="111" y="132"/>
                  <a:pt x="111" y="133"/>
                </a:cubicBezTo>
                <a:cubicBezTo>
                  <a:pt x="111" y="135"/>
                  <a:pt x="110" y="136"/>
                  <a:pt x="108" y="136"/>
                </a:cubicBezTo>
                <a:close/>
                <a:moveTo>
                  <a:pt x="132" y="157"/>
                </a:moveTo>
                <a:cubicBezTo>
                  <a:pt x="132" y="159"/>
                  <a:pt x="131" y="160"/>
                  <a:pt x="130" y="160"/>
                </a:cubicBezTo>
                <a:cubicBezTo>
                  <a:pt x="130" y="157"/>
                  <a:pt x="130" y="157"/>
                  <a:pt x="130" y="157"/>
                </a:cubicBezTo>
                <a:cubicBezTo>
                  <a:pt x="130" y="160"/>
                  <a:pt x="130" y="160"/>
                  <a:pt x="130" y="160"/>
                </a:cubicBezTo>
                <a:cubicBezTo>
                  <a:pt x="124" y="160"/>
                  <a:pt x="124" y="160"/>
                  <a:pt x="124" y="160"/>
                </a:cubicBezTo>
                <a:cubicBezTo>
                  <a:pt x="123" y="160"/>
                  <a:pt x="122" y="159"/>
                  <a:pt x="122" y="157"/>
                </a:cubicBezTo>
                <a:cubicBezTo>
                  <a:pt x="122" y="156"/>
                  <a:pt x="123" y="155"/>
                  <a:pt x="124" y="155"/>
                </a:cubicBezTo>
                <a:cubicBezTo>
                  <a:pt x="130" y="155"/>
                  <a:pt x="130" y="155"/>
                  <a:pt x="130" y="155"/>
                </a:cubicBezTo>
                <a:cubicBezTo>
                  <a:pt x="131" y="155"/>
                  <a:pt x="132" y="156"/>
                  <a:pt x="132" y="157"/>
                </a:cubicBezTo>
                <a:close/>
                <a:moveTo>
                  <a:pt x="137" y="140"/>
                </a:moveTo>
                <a:cubicBezTo>
                  <a:pt x="136" y="138"/>
                  <a:pt x="135" y="138"/>
                  <a:pt x="134" y="137"/>
                </a:cubicBezTo>
                <a:cubicBezTo>
                  <a:pt x="132" y="136"/>
                  <a:pt x="132" y="135"/>
                  <a:pt x="133" y="133"/>
                </a:cubicBezTo>
                <a:cubicBezTo>
                  <a:pt x="133" y="132"/>
                  <a:pt x="135" y="132"/>
                  <a:pt x="136" y="132"/>
                </a:cubicBezTo>
                <a:cubicBezTo>
                  <a:pt x="138" y="133"/>
                  <a:pt x="140" y="135"/>
                  <a:pt x="141" y="136"/>
                </a:cubicBezTo>
                <a:cubicBezTo>
                  <a:pt x="142" y="137"/>
                  <a:pt x="142" y="139"/>
                  <a:pt x="141" y="140"/>
                </a:cubicBezTo>
                <a:cubicBezTo>
                  <a:pt x="140" y="140"/>
                  <a:pt x="140" y="141"/>
                  <a:pt x="139" y="141"/>
                </a:cubicBezTo>
                <a:cubicBezTo>
                  <a:pt x="138" y="141"/>
                  <a:pt x="137" y="140"/>
                  <a:pt x="137" y="140"/>
                </a:cubicBezTo>
                <a:close/>
                <a:moveTo>
                  <a:pt x="153" y="107"/>
                </a:moveTo>
                <a:cubicBezTo>
                  <a:pt x="153" y="109"/>
                  <a:pt x="153" y="110"/>
                  <a:pt x="151" y="111"/>
                </a:cubicBezTo>
                <a:cubicBezTo>
                  <a:pt x="150" y="112"/>
                  <a:pt x="148" y="112"/>
                  <a:pt x="146" y="112"/>
                </a:cubicBezTo>
                <a:cubicBezTo>
                  <a:pt x="145" y="112"/>
                  <a:pt x="145" y="112"/>
                  <a:pt x="145" y="112"/>
                </a:cubicBezTo>
                <a:cubicBezTo>
                  <a:pt x="144" y="112"/>
                  <a:pt x="142" y="111"/>
                  <a:pt x="142" y="109"/>
                </a:cubicBezTo>
                <a:cubicBezTo>
                  <a:pt x="142" y="108"/>
                  <a:pt x="144" y="107"/>
                  <a:pt x="145" y="107"/>
                </a:cubicBezTo>
                <a:cubicBezTo>
                  <a:pt x="146" y="107"/>
                  <a:pt x="146" y="107"/>
                  <a:pt x="146" y="107"/>
                </a:cubicBezTo>
                <a:cubicBezTo>
                  <a:pt x="147" y="107"/>
                  <a:pt x="148" y="106"/>
                  <a:pt x="149" y="106"/>
                </a:cubicBezTo>
                <a:cubicBezTo>
                  <a:pt x="151" y="105"/>
                  <a:pt x="152" y="106"/>
                  <a:pt x="153" y="107"/>
                </a:cubicBezTo>
                <a:close/>
                <a:moveTo>
                  <a:pt x="76" y="80"/>
                </a:moveTo>
                <a:cubicBezTo>
                  <a:pt x="74" y="80"/>
                  <a:pt x="73" y="79"/>
                  <a:pt x="73" y="78"/>
                </a:cubicBezTo>
                <a:cubicBezTo>
                  <a:pt x="73" y="76"/>
                  <a:pt x="72" y="75"/>
                  <a:pt x="72" y="73"/>
                </a:cubicBezTo>
                <a:cubicBezTo>
                  <a:pt x="72" y="73"/>
                  <a:pt x="72" y="72"/>
                  <a:pt x="72" y="71"/>
                </a:cubicBezTo>
                <a:cubicBezTo>
                  <a:pt x="73" y="70"/>
                  <a:pt x="74" y="69"/>
                  <a:pt x="75" y="69"/>
                </a:cubicBezTo>
                <a:cubicBezTo>
                  <a:pt x="77" y="69"/>
                  <a:pt x="78" y="71"/>
                  <a:pt x="78" y="72"/>
                </a:cubicBezTo>
                <a:cubicBezTo>
                  <a:pt x="78" y="73"/>
                  <a:pt x="78" y="73"/>
                  <a:pt x="78" y="73"/>
                </a:cubicBezTo>
                <a:cubicBezTo>
                  <a:pt x="78" y="74"/>
                  <a:pt x="78" y="75"/>
                  <a:pt x="78" y="76"/>
                </a:cubicBezTo>
                <a:cubicBezTo>
                  <a:pt x="79" y="78"/>
                  <a:pt x="78" y="79"/>
                  <a:pt x="76" y="80"/>
                </a:cubicBezTo>
                <a:cubicBezTo>
                  <a:pt x="76" y="80"/>
                  <a:pt x="76" y="80"/>
                  <a:pt x="76" y="80"/>
                </a:cubicBezTo>
                <a:close/>
                <a:moveTo>
                  <a:pt x="68" y="157"/>
                </a:moveTo>
                <a:cubicBezTo>
                  <a:pt x="68" y="159"/>
                  <a:pt x="67" y="160"/>
                  <a:pt x="66" y="160"/>
                </a:cubicBezTo>
                <a:cubicBezTo>
                  <a:pt x="60" y="160"/>
                  <a:pt x="60" y="160"/>
                  <a:pt x="60" y="160"/>
                </a:cubicBezTo>
                <a:cubicBezTo>
                  <a:pt x="59" y="160"/>
                  <a:pt x="58" y="159"/>
                  <a:pt x="58" y="157"/>
                </a:cubicBezTo>
                <a:cubicBezTo>
                  <a:pt x="58" y="156"/>
                  <a:pt x="59" y="155"/>
                  <a:pt x="60" y="155"/>
                </a:cubicBezTo>
                <a:cubicBezTo>
                  <a:pt x="66" y="155"/>
                  <a:pt x="66" y="155"/>
                  <a:pt x="66" y="155"/>
                </a:cubicBezTo>
                <a:cubicBezTo>
                  <a:pt x="67" y="155"/>
                  <a:pt x="68" y="156"/>
                  <a:pt x="68" y="157"/>
                </a:cubicBezTo>
                <a:close/>
                <a:moveTo>
                  <a:pt x="92" y="135"/>
                </a:moveTo>
                <a:cubicBezTo>
                  <a:pt x="90" y="134"/>
                  <a:pt x="88" y="132"/>
                  <a:pt x="86" y="131"/>
                </a:cubicBezTo>
                <a:cubicBezTo>
                  <a:pt x="85" y="130"/>
                  <a:pt x="86" y="128"/>
                  <a:pt x="87" y="127"/>
                </a:cubicBezTo>
                <a:cubicBezTo>
                  <a:pt x="88" y="126"/>
                  <a:pt x="90" y="126"/>
                  <a:pt x="90" y="127"/>
                </a:cubicBezTo>
                <a:cubicBezTo>
                  <a:pt x="91" y="128"/>
                  <a:pt x="93" y="129"/>
                  <a:pt x="94" y="130"/>
                </a:cubicBezTo>
                <a:cubicBezTo>
                  <a:pt x="95" y="130"/>
                  <a:pt x="96" y="132"/>
                  <a:pt x="95" y="133"/>
                </a:cubicBezTo>
                <a:cubicBezTo>
                  <a:pt x="95" y="134"/>
                  <a:pt x="94" y="135"/>
                  <a:pt x="93" y="135"/>
                </a:cubicBezTo>
                <a:cubicBezTo>
                  <a:pt x="92" y="135"/>
                  <a:pt x="92" y="135"/>
                  <a:pt x="92" y="135"/>
                </a:cubicBezTo>
                <a:close/>
                <a:moveTo>
                  <a:pt x="154" y="88"/>
                </a:moveTo>
                <a:cubicBezTo>
                  <a:pt x="153" y="89"/>
                  <a:pt x="153" y="90"/>
                  <a:pt x="152" y="90"/>
                </a:cubicBezTo>
                <a:cubicBezTo>
                  <a:pt x="151" y="90"/>
                  <a:pt x="151" y="89"/>
                  <a:pt x="150" y="89"/>
                </a:cubicBezTo>
                <a:cubicBezTo>
                  <a:pt x="149" y="89"/>
                  <a:pt x="148" y="88"/>
                  <a:pt x="146" y="88"/>
                </a:cubicBezTo>
                <a:cubicBezTo>
                  <a:pt x="145" y="88"/>
                  <a:pt x="144" y="87"/>
                  <a:pt x="144" y="85"/>
                </a:cubicBezTo>
                <a:cubicBezTo>
                  <a:pt x="144" y="84"/>
                  <a:pt x="145" y="83"/>
                  <a:pt x="147" y="83"/>
                </a:cubicBezTo>
                <a:cubicBezTo>
                  <a:pt x="149" y="83"/>
                  <a:pt x="151" y="84"/>
                  <a:pt x="153" y="85"/>
                </a:cubicBezTo>
                <a:cubicBezTo>
                  <a:pt x="154" y="85"/>
                  <a:pt x="155" y="87"/>
                  <a:pt x="154" y="88"/>
                </a:cubicBezTo>
                <a:close/>
                <a:moveTo>
                  <a:pt x="84" y="157"/>
                </a:moveTo>
                <a:cubicBezTo>
                  <a:pt x="84" y="159"/>
                  <a:pt x="83" y="160"/>
                  <a:pt x="82" y="160"/>
                </a:cubicBezTo>
                <a:cubicBezTo>
                  <a:pt x="76" y="160"/>
                  <a:pt x="76" y="160"/>
                  <a:pt x="76" y="160"/>
                </a:cubicBezTo>
                <a:cubicBezTo>
                  <a:pt x="75" y="160"/>
                  <a:pt x="74" y="159"/>
                  <a:pt x="74" y="157"/>
                </a:cubicBezTo>
                <a:cubicBezTo>
                  <a:pt x="74" y="156"/>
                  <a:pt x="75" y="155"/>
                  <a:pt x="76" y="155"/>
                </a:cubicBezTo>
                <a:cubicBezTo>
                  <a:pt x="82" y="155"/>
                  <a:pt x="82" y="155"/>
                  <a:pt x="82" y="155"/>
                </a:cubicBezTo>
                <a:cubicBezTo>
                  <a:pt x="83" y="155"/>
                  <a:pt x="84" y="156"/>
                  <a:pt x="84" y="157"/>
                </a:cubicBezTo>
                <a:close/>
                <a:moveTo>
                  <a:pt x="86" y="122"/>
                </a:moveTo>
                <a:cubicBezTo>
                  <a:pt x="86" y="122"/>
                  <a:pt x="86" y="122"/>
                  <a:pt x="85" y="122"/>
                </a:cubicBezTo>
                <a:cubicBezTo>
                  <a:pt x="84" y="121"/>
                  <a:pt x="83" y="120"/>
                  <a:pt x="83" y="119"/>
                </a:cubicBezTo>
                <a:cubicBezTo>
                  <a:pt x="84" y="116"/>
                  <a:pt x="85" y="114"/>
                  <a:pt x="86" y="113"/>
                </a:cubicBezTo>
                <a:cubicBezTo>
                  <a:pt x="87" y="111"/>
                  <a:pt x="88" y="111"/>
                  <a:pt x="90" y="112"/>
                </a:cubicBezTo>
                <a:cubicBezTo>
                  <a:pt x="91" y="113"/>
                  <a:pt x="91" y="115"/>
                  <a:pt x="90" y="116"/>
                </a:cubicBezTo>
                <a:cubicBezTo>
                  <a:pt x="89" y="117"/>
                  <a:pt x="89" y="118"/>
                  <a:pt x="88" y="120"/>
                </a:cubicBezTo>
                <a:cubicBezTo>
                  <a:pt x="88" y="121"/>
                  <a:pt x="87" y="122"/>
                  <a:pt x="86" y="122"/>
                </a:cubicBezTo>
                <a:close/>
                <a:moveTo>
                  <a:pt x="132" y="40"/>
                </a:moveTo>
                <a:cubicBezTo>
                  <a:pt x="140" y="40"/>
                  <a:pt x="147" y="33"/>
                  <a:pt x="147" y="25"/>
                </a:cubicBezTo>
                <a:cubicBezTo>
                  <a:pt x="147" y="17"/>
                  <a:pt x="140" y="11"/>
                  <a:pt x="132" y="11"/>
                </a:cubicBezTo>
                <a:cubicBezTo>
                  <a:pt x="124" y="11"/>
                  <a:pt x="118" y="17"/>
                  <a:pt x="118" y="25"/>
                </a:cubicBezTo>
                <a:cubicBezTo>
                  <a:pt x="118" y="33"/>
                  <a:pt x="124" y="40"/>
                  <a:pt x="132" y="40"/>
                </a:cubicBezTo>
                <a:close/>
                <a:moveTo>
                  <a:pt x="132" y="16"/>
                </a:moveTo>
                <a:cubicBezTo>
                  <a:pt x="137" y="16"/>
                  <a:pt x="142" y="20"/>
                  <a:pt x="142" y="25"/>
                </a:cubicBezTo>
                <a:cubicBezTo>
                  <a:pt x="142" y="30"/>
                  <a:pt x="137" y="35"/>
                  <a:pt x="132" y="35"/>
                </a:cubicBezTo>
                <a:cubicBezTo>
                  <a:pt x="127" y="35"/>
                  <a:pt x="123" y="30"/>
                  <a:pt x="123" y="25"/>
                </a:cubicBezTo>
                <a:cubicBezTo>
                  <a:pt x="123" y="20"/>
                  <a:pt x="127" y="16"/>
                  <a:pt x="132" y="16"/>
                </a:cubicBezTo>
                <a:close/>
                <a:moveTo>
                  <a:pt x="35" y="83"/>
                </a:moveTo>
                <a:cubicBezTo>
                  <a:pt x="26" y="83"/>
                  <a:pt x="19" y="90"/>
                  <a:pt x="19" y="99"/>
                </a:cubicBezTo>
                <a:cubicBezTo>
                  <a:pt x="19" y="107"/>
                  <a:pt x="26" y="115"/>
                  <a:pt x="35" y="115"/>
                </a:cubicBezTo>
                <a:cubicBezTo>
                  <a:pt x="44" y="115"/>
                  <a:pt x="51" y="107"/>
                  <a:pt x="51" y="99"/>
                </a:cubicBezTo>
                <a:cubicBezTo>
                  <a:pt x="51" y="90"/>
                  <a:pt x="44" y="83"/>
                  <a:pt x="35" y="83"/>
                </a:cubicBezTo>
                <a:close/>
                <a:moveTo>
                  <a:pt x="35" y="109"/>
                </a:moveTo>
                <a:cubicBezTo>
                  <a:pt x="29" y="109"/>
                  <a:pt x="24" y="105"/>
                  <a:pt x="24" y="99"/>
                </a:cubicBezTo>
                <a:cubicBezTo>
                  <a:pt x="24" y="93"/>
                  <a:pt x="29" y="88"/>
                  <a:pt x="35" y="88"/>
                </a:cubicBezTo>
                <a:cubicBezTo>
                  <a:pt x="41" y="88"/>
                  <a:pt x="46" y="93"/>
                  <a:pt x="46" y="99"/>
                </a:cubicBezTo>
                <a:cubicBezTo>
                  <a:pt x="46" y="105"/>
                  <a:pt x="41" y="109"/>
                  <a:pt x="35" y="10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50" name="Freeform 1348"/>
          <p:cNvSpPr>
            <a:spLocks noEditPoints="1"/>
          </p:cNvSpPr>
          <p:nvPr/>
        </p:nvSpPr>
        <p:spPr bwMode="auto">
          <a:xfrm>
            <a:off x="7258050" y="2222500"/>
            <a:ext cx="536575" cy="550863"/>
          </a:xfrm>
          <a:custGeom>
            <a:avLst/>
            <a:gdLst>
              <a:gd name="T0" fmla="*/ 121 w 157"/>
              <a:gd name="T1" fmla="*/ 0 h 160"/>
              <a:gd name="T2" fmla="*/ 0 w 157"/>
              <a:gd name="T3" fmla="*/ 0 h 160"/>
              <a:gd name="T4" fmla="*/ 23 w 157"/>
              <a:gd name="T5" fmla="*/ 160 h 160"/>
              <a:gd name="T6" fmla="*/ 157 w 157"/>
              <a:gd name="T7" fmla="*/ 160 h 160"/>
              <a:gd name="T8" fmla="*/ 129 w 157"/>
              <a:gd name="T9" fmla="*/ 0 h 160"/>
              <a:gd name="T10" fmla="*/ 114 w 157"/>
              <a:gd name="T11" fmla="*/ 52 h 160"/>
              <a:gd name="T12" fmla="*/ 36 w 157"/>
              <a:gd name="T13" fmla="*/ 7 h 160"/>
              <a:gd name="T14" fmla="*/ 29 w 157"/>
              <a:gd name="T15" fmla="*/ 153 h 160"/>
              <a:gd name="T16" fmla="*/ 124 w 157"/>
              <a:gd name="T17" fmla="*/ 91 h 160"/>
              <a:gd name="T18" fmla="*/ 29 w 157"/>
              <a:gd name="T19" fmla="*/ 153 h 160"/>
              <a:gd name="T20" fmla="*/ 131 w 157"/>
              <a:gd name="T21" fmla="*/ 153 h 160"/>
              <a:gd name="T22" fmla="*/ 23 w 157"/>
              <a:gd name="T23" fmla="*/ 85 h 160"/>
              <a:gd name="T24" fmla="*/ 7 w 157"/>
              <a:gd name="T25" fmla="*/ 153 h 160"/>
              <a:gd name="T26" fmla="*/ 29 w 157"/>
              <a:gd name="T27" fmla="*/ 7 h 160"/>
              <a:gd name="T28" fmla="*/ 121 w 157"/>
              <a:gd name="T29" fmla="*/ 59 h 160"/>
              <a:gd name="T30" fmla="*/ 126 w 157"/>
              <a:gd name="T31" fmla="*/ 7 h 160"/>
              <a:gd name="T32" fmla="*/ 150 w 157"/>
              <a:gd name="T33" fmla="*/ 153 h 160"/>
              <a:gd name="T34" fmla="*/ 42 w 157"/>
              <a:gd name="T35" fmla="*/ 101 h 160"/>
              <a:gd name="T36" fmla="*/ 69 w 157"/>
              <a:gd name="T37" fmla="*/ 104 h 160"/>
              <a:gd name="T38" fmla="*/ 42 w 157"/>
              <a:gd name="T39" fmla="*/ 108 h 160"/>
              <a:gd name="T40" fmla="*/ 78 w 157"/>
              <a:gd name="T41" fmla="*/ 118 h 160"/>
              <a:gd name="T42" fmla="*/ 42 w 157"/>
              <a:gd name="T43" fmla="*/ 121 h 160"/>
              <a:gd name="T44" fmla="*/ 42 w 157"/>
              <a:gd name="T45" fmla="*/ 114 h 160"/>
              <a:gd name="T46" fmla="*/ 78 w 157"/>
              <a:gd name="T47" fmla="*/ 118 h 160"/>
              <a:gd name="T48" fmla="*/ 88 w 157"/>
              <a:gd name="T49" fmla="*/ 118 h 160"/>
              <a:gd name="T50" fmla="*/ 85 w 157"/>
              <a:gd name="T51" fmla="*/ 121 h 160"/>
              <a:gd name="T52" fmla="*/ 82 w 157"/>
              <a:gd name="T53" fmla="*/ 118 h 160"/>
              <a:gd name="T54" fmla="*/ 87 w 157"/>
              <a:gd name="T55" fmla="*/ 115 h 160"/>
              <a:gd name="T56" fmla="*/ 88 w 157"/>
              <a:gd name="T57" fmla="*/ 13 h 160"/>
              <a:gd name="T58" fmla="*/ 108 w 157"/>
              <a:gd name="T59" fmla="*/ 46 h 160"/>
              <a:gd name="T60" fmla="*/ 101 w 157"/>
              <a:gd name="T61" fmla="*/ 39 h 160"/>
              <a:gd name="T62" fmla="*/ 95 w 157"/>
              <a:gd name="T63" fmla="*/ 20 h 160"/>
              <a:gd name="T64" fmla="*/ 101 w 157"/>
              <a:gd name="T65" fmla="*/ 39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57" h="160">
                <a:moveTo>
                  <a:pt x="129" y="0"/>
                </a:moveTo>
                <a:cubicBezTo>
                  <a:pt x="121" y="0"/>
                  <a:pt x="121" y="0"/>
                  <a:pt x="121" y="0"/>
                </a:cubicBezTo>
                <a:cubicBezTo>
                  <a:pt x="29" y="0"/>
                  <a:pt x="29" y="0"/>
                  <a:pt x="29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60"/>
                  <a:pt x="0" y="160"/>
                  <a:pt x="0" y="160"/>
                </a:cubicBezTo>
                <a:cubicBezTo>
                  <a:pt x="23" y="160"/>
                  <a:pt x="23" y="160"/>
                  <a:pt x="23" y="160"/>
                </a:cubicBezTo>
                <a:cubicBezTo>
                  <a:pt x="131" y="160"/>
                  <a:pt x="131" y="160"/>
                  <a:pt x="131" y="160"/>
                </a:cubicBezTo>
                <a:cubicBezTo>
                  <a:pt x="157" y="160"/>
                  <a:pt x="157" y="160"/>
                  <a:pt x="157" y="160"/>
                </a:cubicBezTo>
                <a:cubicBezTo>
                  <a:pt x="157" y="28"/>
                  <a:pt x="157" y="28"/>
                  <a:pt x="157" y="28"/>
                </a:cubicBezTo>
                <a:lnTo>
                  <a:pt x="129" y="0"/>
                </a:lnTo>
                <a:close/>
                <a:moveTo>
                  <a:pt x="114" y="7"/>
                </a:moveTo>
                <a:cubicBezTo>
                  <a:pt x="114" y="52"/>
                  <a:pt x="114" y="52"/>
                  <a:pt x="114" y="52"/>
                </a:cubicBezTo>
                <a:cubicBezTo>
                  <a:pt x="36" y="52"/>
                  <a:pt x="36" y="52"/>
                  <a:pt x="36" y="52"/>
                </a:cubicBezTo>
                <a:cubicBezTo>
                  <a:pt x="36" y="7"/>
                  <a:pt x="36" y="7"/>
                  <a:pt x="36" y="7"/>
                </a:cubicBezTo>
                <a:lnTo>
                  <a:pt x="114" y="7"/>
                </a:lnTo>
                <a:close/>
                <a:moveTo>
                  <a:pt x="29" y="153"/>
                </a:moveTo>
                <a:cubicBezTo>
                  <a:pt x="29" y="91"/>
                  <a:pt x="29" y="91"/>
                  <a:pt x="29" y="91"/>
                </a:cubicBezTo>
                <a:cubicBezTo>
                  <a:pt x="124" y="91"/>
                  <a:pt x="124" y="91"/>
                  <a:pt x="124" y="91"/>
                </a:cubicBezTo>
                <a:cubicBezTo>
                  <a:pt x="124" y="153"/>
                  <a:pt x="124" y="153"/>
                  <a:pt x="124" y="153"/>
                </a:cubicBezTo>
                <a:lnTo>
                  <a:pt x="29" y="153"/>
                </a:lnTo>
                <a:close/>
                <a:moveTo>
                  <a:pt x="150" y="153"/>
                </a:moveTo>
                <a:cubicBezTo>
                  <a:pt x="131" y="153"/>
                  <a:pt x="131" y="153"/>
                  <a:pt x="131" y="153"/>
                </a:cubicBezTo>
                <a:cubicBezTo>
                  <a:pt x="131" y="85"/>
                  <a:pt x="131" y="85"/>
                  <a:pt x="131" y="85"/>
                </a:cubicBezTo>
                <a:cubicBezTo>
                  <a:pt x="23" y="85"/>
                  <a:pt x="23" y="85"/>
                  <a:pt x="23" y="85"/>
                </a:cubicBezTo>
                <a:cubicBezTo>
                  <a:pt x="23" y="153"/>
                  <a:pt x="23" y="153"/>
                  <a:pt x="23" y="153"/>
                </a:cubicBezTo>
                <a:cubicBezTo>
                  <a:pt x="7" y="153"/>
                  <a:pt x="7" y="153"/>
                  <a:pt x="7" y="153"/>
                </a:cubicBezTo>
                <a:cubicBezTo>
                  <a:pt x="7" y="7"/>
                  <a:pt x="7" y="7"/>
                  <a:pt x="7" y="7"/>
                </a:cubicBezTo>
                <a:cubicBezTo>
                  <a:pt x="29" y="7"/>
                  <a:pt x="29" y="7"/>
                  <a:pt x="29" y="7"/>
                </a:cubicBezTo>
                <a:cubicBezTo>
                  <a:pt x="29" y="59"/>
                  <a:pt x="29" y="59"/>
                  <a:pt x="29" y="59"/>
                </a:cubicBezTo>
                <a:cubicBezTo>
                  <a:pt x="121" y="59"/>
                  <a:pt x="121" y="59"/>
                  <a:pt x="121" y="59"/>
                </a:cubicBezTo>
                <a:cubicBezTo>
                  <a:pt x="121" y="7"/>
                  <a:pt x="121" y="7"/>
                  <a:pt x="121" y="7"/>
                </a:cubicBezTo>
                <a:cubicBezTo>
                  <a:pt x="126" y="7"/>
                  <a:pt x="126" y="7"/>
                  <a:pt x="126" y="7"/>
                </a:cubicBezTo>
                <a:cubicBezTo>
                  <a:pt x="150" y="31"/>
                  <a:pt x="150" y="31"/>
                  <a:pt x="150" y="31"/>
                </a:cubicBezTo>
                <a:lnTo>
                  <a:pt x="150" y="153"/>
                </a:lnTo>
                <a:close/>
                <a:moveTo>
                  <a:pt x="39" y="104"/>
                </a:moveTo>
                <a:cubicBezTo>
                  <a:pt x="39" y="103"/>
                  <a:pt x="41" y="101"/>
                  <a:pt x="42" y="101"/>
                </a:cubicBezTo>
                <a:cubicBezTo>
                  <a:pt x="65" y="101"/>
                  <a:pt x="65" y="101"/>
                  <a:pt x="65" y="101"/>
                </a:cubicBezTo>
                <a:cubicBezTo>
                  <a:pt x="67" y="101"/>
                  <a:pt x="69" y="103"/>
                  <a:pt x="69" y="104"/>
                </a:cubicBezTo>
                <a:cubicBezTo>
                  <a:pt x="69" y="106"/>
                  <a:pt x="67" y="108"/>
                  <a:pt x="65" y="108"/>
                </a:cubicBezTo>
                <a:cubicBezTo>
                  <a:pt x="42" y="108"/>
                  <a:pt x="42" y="108"/>
                  <a:pt x="42" y="108"/>
                </a:cubicBezTo>
                <a:cubicBezTo>
                  <a:pt x="41" y="108"/>
                  <a:pt x="39" y="106"/>
                  <a:pt x="39" y="104"/>
                </a:cubicBezTo>
                <a:close/>
                <a:moveTo>
                  <a:pt x="78" y="118"/>
                </a:moveTo>
                <a:cubicBezTo>
                  <a:pt x="78" y="119"/>
                  <a:pt x="77" y="121"/>
                  <a:pt x="75" y="121"/>
                </a:cubicBezTo>
                <a:cubicBezTo>
                  <a:pt x="42" y="121"/>
                  <a:pt x="42" y="121"/>
                  <a:pt x="42" y="121"/>
                </a:cubicBezTo>
                <a:cubicBezTo>
                  <a:pt x="41" y="121"/>
                  <a:pt x="39" y="119"/>
                  <a:pt x="39" y="118"/>
                </a:cubicBezTo>
                <a:cubicBezTo>
                  <a:pt x="39" y="116"/>
                  <a:pt x="41" y="114"/>
                  <a:pt x="42" y="114"/>
                </a:cubicBezTo>
                <a:cubicBezTo>
                  <a:pt x="75" y="114"/>
                  <a:pt x="75" y="114"/>
                  <a:pt x="75" y="114"/>
                </a:cubicBezTo>
                <a:cubicBezTo>
                  <a:pt x="77" y="114"/>
                  <a:pt x="78" y="116"/>
                  <a:pt x="78" y="118"/>
                </a:cubicBezTo>
                <a:close/>
                <a:moveTo>
                  <a:pt x="87" y="115"/>
                </a:moveTo>
                <a:cubicBezTo>
                  <a:pt x="88" y="116"/>
                  <a:pt x="88" y="117"/>
                  <a:pt x="88" y="118"/>
                </a:cubicBezTo>
                <a:cubicBezTo>
                  <a:pt x="88" y="118"/>
                  <a:pt x="88" y="119"/>
                  <a:pt x="87" y="120"/>
                </a:cubicBezTo>
                <a:cubicBezTo>
                  <a:pt x="87" y="120"/>
                  <a:pt x="86" y="121"/>
                  <a:pt x="85" y="121"/>
                </a:cubicBezTo>
                <a:cubicBezTo>
                  <a:pt x="84" y="121"/>
                  <a:pt x="83" y="120"/>
                  <a:pt x="83" y="120"/>
                </a:cubicBezTo>
                <a:cubicBezTo>
                  <a:pt x="82" y="119"/>
                  <a:pt x="82" y="118"/>
                  <a:pt x="82" y="118"/>
                </a:cubicBezTo>
                <a:cubicBezTo>
                  <a:pt x="82" y="117"/>
                  <a:pt x="82" y="116"/>
                  <a:pt x="83" y="115"/>
                </a:cubicBezTo>
                <a:cubicBezTo>
                  <a:pt x="84" y="114"/>
                  <a:pt x="86" y="114"/>
                  <a:pt x="87" y="115"/>
                </a:cubicBezTo>
                <a:close/>
                <a:moveTo>
                  <a:pt x="108" y="13"/>
                </a:moveTo>
                <a:cubicBezTo>
                  <a:pt x="88" y="13"/>
                  <a:pt x="88" y="13"/>
                  <a:pt x="88" y="13"/>
                </a:cubicBezTo>
                <a:cubicBezTo>
                  <a:pt x="88" y="46"/>
                  <a:pt x="88" y="46"/>
                  <a:pt x="88" y="46"/>
                </a:cubicBezTo>
                <a:cubicBezTo>
                  <a:pt x="108" y="46"/>
                  <a:pt x="108" y="46"/>
                  <a:pt x="108" y="46"/>
                </a:cubicBezTo>
                <a:lnTo>
                  <a:pt x="108" y="13"/>
                </a:lnTo>
                <a:close/>
                <a:moveTo>
                  <a:pt x="101" y="39"/>
                </a:moveTo>
                <a:cubicBezTo>
                  <a:pt x="95" y="39"/>
                  <a:pt x="95" y="39"/>
                  <a:pt x="95" y="39"/>
                </a:cubicBezTo>
                <a:cubicBezTo>
                  <a:pt x="95" y="20"/>
                  <a:pt x="95" y="20"/>
                  <a:pt x="95" y="20"/>
                </a:cubicBezTo>
                <a:cubicBezTo>
                  <a:pt x="101" y="20"/>
                  <a:pt x="101" y="20"/>
                  <a:pt x="101" y="20"/>
                </a:cubicBezTo>
                <a:lnTo>
                  <a:pt x="101" y="3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51" name="Freeform 1349"/>
          <p:cNvSpPr>
            <a:spLocks noEditPoints="1"/>
          </p:cNvSpPr>
          <p:nvPr/>
        </p:nvSpPr>
        <p:spPr bwMode="auto">
          <a:xfrm>
            <a:off x="7258050" y="2841625"/>
            <a:ext cx="546100" cy="550863"/>
          </a:xfrm>
          <a:custGeom>
            <a:avLst/>
            <a:gdLst>
              <a:gd name="T0" fmla="*/ 160 w 160"/>
              <a:gd name="T1" fmla="*/ 147 h 160"/>
              <a:gd name="T2" fmla="*/ 113 w 160"/>
              <a:gd name="T3" fmla="*/ 100 h 160"/>
              <a:gd name="T4" fmla="*/ 125 w 160"/>
              <a:gd name="T5" fmla="*/ 63 h 160"/>
              <a:gd name="T6" fmla="*/ 63 w 160"/>
              <a:gd name="T7" fmla="*/ 0 h 160"/>
              <a:gd name="T8" fmla="*/ 0 w 160"/>
              <a:gd name="T9" fmla="*/ 63 h 160"/>
              <a:gd name="T10" fmla="*/ 63 w 160"/>
              <a:gd name="T11" fmla="*/ 125 h 160"/>
              <a:gd name="T12" fmla="*/ 100 w 160"/>
              <a:gd name="T13" fmla="*/ 113 h 160"/>
              <a:gd name="T14" fmla="*/ 147 w 160"/>
              <a:gd name="T15" fmla="*/ 160 h 160"/>
              <a:gd name="T16" fmla="*/ 160 w 160"/>
              <a:gd name="T17" fmla="*/ 147 h 160"/>
              <a:gd name="T18" fmla="*/ 6 w 160"/>
              <a:gd name="T19" fmla="*/ 63 h 160"/>
              <a:gd name="T20" fmla="*/ 63 w 160"/>
              <a:gd name="T21" fmla="*/ 6 h 160"/>
              <a:gd name="T22" fmla="*/ 119 w 160"/>
              <a:gd name="T23" fmla="*/ 63 h 160"/>
              <a:gd name="T24" fmla="*/ 63 w 160"/>
              <a:gd name="T25" fmla="*/ 119 h 160"/>
              <a:gd name="T26" fmla="*/ 6 w 160"/>
              <a:gd name="T27" fmla="*/ 63 h 160"/>
              <a:gd name="T28" fmla="*/ 106 w 160"/>
              <a:gd name="T29" fmla="*/ 108 h 160"/>
              <a:gd name="T30" fmla="*/ 108 w 160"/>
              <a:gd name="T31" fmla="*/ 106 h 160"/>
              <a:gd name="T32" fmla="*/ 109 w 160"/>
              <a:gd name="T33" fmla="*/ 105 h 160"/>
              <a:gd name="T34" fmla="*/ 152 w 160"/>
              <a:gd name="T35" fmla="*/ 147 h 160"/>
              <a:gd name="T36" fmla="*/ 147 w 160"/>
              <a:gd name="T37" fmla="*/ 152 h 160"/>
              <a:gd name="T38" fmla="*/ 105 w 160"/>
              <a:gd name="T39" fmla="*/ 109 h 160"/>
              <a:gd name="T40" fmla="*/ 106 w 160"/>
              <a:gd name="T41" fmla="*/ 108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60" h="160">
                <a:moveTo>
                  <a:pt x="160" y="147"/>
                </a:moveTo>
                <a:cubicBezTo>
                  <a:pt x="113" y="100"/>
                  <a:pt x="113" y="100"/>
                  <a:pt x="113" y="100"/>
                </a:cubicBezTo>
                <a:cubicBezTo>
                  <a:pt x="121" y="90"/>
                  <a:pt x="125" y="77"/>
                  <a:pt x="125" y="63"/>
                </a:cubicBezTo>
                <a:cubicBezTo>
                  <a:pt x="125" y="28"/>
                  <a:pt x="97" y="0"/>
                  <a:pt x="63" y="0"/>
                </a:cubicBezTo>
                <a:cubicBezTo>
                  <a:pt x="28" y="0"/>
                  <a:pt x="0" y="28"/>
                  <a:pt x="0" y="63"/>
                </a:cubicBezTo>
                <a:cubicBezTo>
                  <a:pt x="0" y="97"/>
                  <a:pt x="28" y="125"/>
                  <a:pt x="63" y="125"/>
                </a:cubicBezTo>
                <a:cubicBezTo>
                  <a:pt x="77" y="125"/>
                  <a:pt x="90" y="121"/>
                  <a:pt x="100" y="113"/>
                </a:cubicBezTo>
                <a:cubicBezTo>
                  <a:pt x="147" y="160"/>
                  <a:pt x="147" y="160"/>
                  <a:pt x="147" y="160"/>
                </a:cubicBezTo>
                <a:lnTo>
                  <a:pt x="160" y="147"/>
                </a:lnTo>
                <a:close/>
                <a:moveTo>
                  <a:pt x="6" y="63"/>
                </a:moveTo>
                <a:cubicBezTo>
                  <a:pt x="6" y="31"/>
                  <a:pt x="31" y="6"/>
                  <a:pt x="63" y="6"/>
                </a:cubicBezTo>
                <a:cubicBezTo>
                  <a:pt x="94" y="6"/>
                  <a:pt x="119" y="31"/>
                  <a:pt x="119" y="63"/>
                </a:cubicBezTo>
                <a:cubicBezTo>
                  <a:pt x="119" y="94"/>
                  <a:pt x="94" y="119"/>
                  <a:pt x="63" y="119"/>
                </a:cubicBezTo>
                <a:cubicBezTo>
                  <a:pt x="31" y="119"/>
                  <a:pt x="6" y="94"/>
                  <a:pt x="6" y="63"/>
                </a:cubicBezTo>
                <a:close/>
                <a:moveTo>
                  <a:pt x="106" y="108"/>
                </a:moveTo>
                <a:cubicBezTo>
                  <a:pt x="107" y="107"/>
                  <a:pt x="107" y="107"/>
                  <a:pt x="108" y="106"/>
                </a:cubicBezTo>
                <a:cubicBezTo>
                  <a:pt x="108" y="106"/>
                  <a:pt x="109" y="105"/>
                  <a:pt x="109" y="105"/>
                </a:cubicBezTo>
                <a:cubicBezTo>
                  <a:pt x="152" y="147"/>
                  <a:pt x="152" y="147"/>
                  <a:pt x="152" y="147"/>
                </a:cubicBezTo>
                <a:cubicBezTo>
                  <a:pt x="147" y="152"/>
                  <a:pt x="147" y="152"/>
                  <a:pt x="147" y="152"/>
                </a:cubicBezTo>
                <a:cubicBezTo>
                  <a:pt x="105" y="109"/>
                  <a:pt x="105" y="109"/>
                  <a:pt x="105" y="109"/>
                </a:cubicBezTo>
                <a:cubicBezTo>
                  <a:pt x="105" y="109"/>
                  <a:pt x="106" y="108"/>
                  <a:pt x="106" y="10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52" name="Freeform 1350"/>
          <p:cNvSpPr>
            <a:spLocks noEditPoints="1"/>
          </p:cNvSpPr>
          <p:nvPr/>
        </p:nvSpPr>
        <p:spPr bwMode="auto">
          <a:xfrm>
            <a:off x="7272338" y="3462338"/>
            <a:ext cx="525463" cy="549275"/>
          </a:xfrm>
          <a:custGeom>
            <a:avLst/>
            <a:gdLst>
              <a:gd name="T0" fmla="*/ 153 w 154"/>
              <a:gd name="T1" fmla="*/ 155 h 160"/>
              <a:gd name="T2" fmla="*/ 108 w 154"/>
              <a:gd name="T3" fmla="*/ 108 h 160"/>
              <a:gd name="T4" fmla="*/ 127 w 154"/>
              <a:gd name="T5" fmla="*/ 63 h 160"/>
              <a:gd name="T6" fmla="*/ 63 w 154"/>
              <a:gd name="T7" fmla="*/ 0 h 160"/>
              <a:gd name="T8" fmla="*/ 0 w 154"/>
              <a:gd name="T9" fmla="*/ 63 h 160"/>
              <a:gd name="T10" fmla="*/ 63 w 154"/>
              <a:gd name="T11" fmla="*/ 127 h 160"/>
              <a:gd name="T12" fmla="*/ 104 w 154"/>
              <a:gd name="T13" fmla="*/ 112 h 160"/>
              <a:gd name="T14" fmla="*/ 149 w 154"/>
              <a:gd name="T15" fmla="*/ 159 h 160"/>
              <a:gd name="T16" fmla="*/ 151 w 154"/>
              <a:gd name="T17" fmla="*/ 160 h 160"/>
              <a:gd name="T18" fmla="*/ 153 w 154"/>
              <a:gd name="T19" fmla="*/ 159 h 160"/>
              <a:gd name="T20" fmla="*/ 153 w 154"/>
              <a:gd name="T21" fmla="*/ 155 h 160"/>
              <a:gd name="T22" fmla="*/ 63 w 154"/>
              <a:gd name="T23" fmla="*/ 121 h 160"/>
              <a:gd name="T24" fmla="*/ 6 w 154"/>
              <a:gd name="T25" fmla="*/ 63 h 160"/>
              <a:gd name="T26" fmla="*/ 63 w 154"/>
              <a:gd name="T27" fmla="*/ 6 h 160"/>
              <a:gd name="T28" fmla="*/ 121 w 154"/>
              <a:gd name="T29" fmla="*/ 63 h 160"/>
              <a:gd name="T30" fmla="*/ 63 w 154"/>
              <a:gd name="T31" fmla="*/ 121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54" h="160">
                <a:moveTo>
                  <a:pt x="153" y="155"/>
                </a:moveTo>
                <a:cubicBezTo>
                  <a:pt x="108" y="108"/>
                  <a:pt x="108" y="108"/>
                  <a:pt x="108" y="108"/>
                </a:cubicBezTo>
                <a:cubicBezTo>
                  <a:pt x="120" y="97"/>
                  <a:pt x="127" y="81"/>
                  <a:pt x="127" y="63"/>
                </a:cubicBezTo>
                <a:cubicBezTo>
                  <a:pt x="127" y="28"/>
                  <a:pt x="98" y="0"/>
                  <a:pt x="63" y="0"/>
                </a:cubicBezTo>
                <a:cubicBezTo>
                  <a:pt x="28" y="0"/>
                  <a:pt x="0" y="28"/>
                  <a:pt x="0" y="63"/>
                </a:cubicBezTo>
                <a:cubicBezTo>
                  <a:pt x="0" y="98"/>
                  <a:pt x="28" y="127"/>
                  <a:pt x="63" y="127"/>
                </a:cubicBezTo>
                <a:cubicBezTo>
                  <a:pt x="79" y="127"/>
                  <a:pt x="93" y="121"/>
                  <a:pt x="104" y="112"/>
                </a:cubicBezTo>
                <a:cubicBezTo>
                  <a:pt x="149" y="159"/>
                  <a:pt x="149" y="159"/>
                  <a:pt x="149" y="159"/>
                </a:cubicBezTo>
                <a:cubicBezTo>
                  <a:pt x="149" y="160"/>
                  <a:pt x="150" y="160"/>
                  <a:pt x="151" y="160"/>
                </a:cubicBezTo>
                <a:cubicBezTo>
                  <a:pt x="152" y="160"/>
                  <a:pt x="153" y="160"/>
                  <a:pt x="153" y="159"/>
                </a:cubicBezTo>
                <a:cubicBezTo>
                  <a:pt x="154" y="158"/>
                  <a:pt x="154" y="156"/>
                  <a:pt x="153" y="155"/>
                </a:cubicBezTo>
                <a:close/>
                <a:moveTo>
                  <a:pt x="63" y="121"/>
                </a:moveTo>
                <a:cubicBezTo>
                  <a:pt x="32" y="121"/>
                  <a:pt x="6" y="95"/>
                  <a:pt x="6" y="63"/>
                </a:cubicBezTo>
                <a:cubicBezTo>
                  <a:pt x="6" y="32"/>
                  <a:pt x="32" y="6"/>
                  <a:pt x="63" y="6"/>
                </a:cubicBezTo>
                <a:cubicBezTo>
                  <a:pt x="95" y="6"/>
                  <a:pt x="121" y="32"/>
                  <a:pt x="121" y="63"/>
                </a:cubicBezTo>
                <a:cubicBezTo>
                  <a:pt x="121" y="95"/>
                  <a:pt x="95" y="121"/>
                  <a:pt x="63" y="12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53" name="Freeform 1351"/>
          <p:cNvSpPr>
            <a:spLocks noEditPoints="1"/>
          </p:cNvSpPr>
          <p:nvPr/>
        </p:nvSpPr>
        <p:spPr bwMode="auto">
          <a:xfrm>
            <a:off x="7272338" y="4081463"/>
            <a:ext cx="525463" cy="550863"/>
          </a:xfrm>
          <a:custGeom>
            <a:avLst/>
            <a:gdLst>
              <a:gd name="T0" fmla="*/ 115 w 154"/>
              <a:gd name="T1" fmla="*/ 0 h 160"/>
              <a:gd name="T2" fmla="*/ 92 w 154"/>
              <a:gd name="T3" fmla="*/ 29 h 160"/>
              <a:gd name="T4" fmla="*/ 0 w 154"/>
              <a:gd name="T5" fmla="*/ 160 h 160"/>
              <a:gd name="T6" fmla="*/ 131 w 154"/>
              <a:gd name="T7" fmla="*/ 63 h 160"/>
              <a:gd name="T8" fmla="*/ 116 w 154"/>
              <a:gd name="T9" fmla="*/ 29 h 160"/>
              <a:gd name="T10" fmla="*/ 120 w 154"/>
              <a:gd name="T11" fmla="*/ 29 h 160"/>
              <a:gd name="T12" fmla="*/ 147 w 154"/>
              <a:gd name="T13" fmla="*/ 40 h 160"/>
              <a:gd name="T14" fmla="*/ 131 w 154"/>
              <a:gd name="T15" fmla="*/ 55 h 160"/>
              <a:gd name="T16" fmla="*/ 120 w 154"/>
              <a:gd name="T17" fmla="*/ 66 h 160"/>
              <a:gd name="T18" fmla="*/ 120 w 154"/>
              <a:gd name="T19" fmla="*/ 51 h 160"/>
              <a:gd name="T20" fmla="*/ 100 w 154"/>
              <a:gd name="T21" fmla="*/ 51 h 160"/>
              <a:gd name="T22" fmla="*/ 78 w 154"/>
              <a:gd name="T23" fmla="*/ 63 h 160"/>
              <a:gd name="T24" fmla="*/ 81 w 154"/>
              <a:gd name="T25" fmla="*/ 44 h 160"/>
              <a:gd name="T26" fmla="*/ 88 w 154"/>
              <a:gd name="T27" fmla="*/ 37 h 160"/>
              <a:gd name="T28" fmla="*/ 88 w 154"/>
              <a:gd name="T29" fmla="*/ 37 h 160"/>
              <a:gd name="T30" fmla="*/ 89 w 154"/>
              <a:gd name="T31" fmla="*/ 36 h 160"/>
              <a:gd name="T32" fmla="*/ 90 w 154"/>
              <a:gd name="T33" fmla="*/ 36 h 160"/>
              <a:gd name="T34" fmla="*/ 91 w 154"/>
              <a:gd name="T35" fmla="*/ 35 h 160"/>
              <a:gd name="T36" fmla="*/ 126 w 154"/>
              <a:gd name="T37" fmla="*/ 68 h 160"/>
              <a:gd name="T38" fmla="*/ 5 w 154"/>
              <a:gd name="T39" fmla="*/ 155 h 160"/>
              <a:gd name="T40" fmla="*/ 83 w 154"/>
              <a:gd name="T41" fmla="*/ 34 h 160"/>
              <a:gd name="T42" fmla="*/ 82 w 154"/>
              <a:gd name="T43" fmla="*/ 35 h 160"/>
              <a:gd name="T44" fmla="*/ 80 w 154"/>
              <a:gd name="T45" fmla="*/ 37 h 160"/>
              <a:gd name="T46" fmla="*/ 78 w 154"/>
              <a:gd name="T47" fmla="*/ 39 h 160"/>
              <a:gd name="T48" fmla="*/ 76 w 154"/>
              <a:gd name="T49" fmla="*/ 41 h 160"/>
              <a:gd name="T50" fmla="*/ 75 w 154"/>
              <a:gd name="T51" fmla="*/ 43 h 160"/>
              <a:gd name="T52" fmla="*/ 74 w 154"/>
              <a:gd name="T53" fmla="*/ 45 h 160"/>
              <a:gd name="T54" fmla="*/ 72 w 154"/>
              <a:gd name="T55" fmla="*/ 47 h 160"/>
              <a:gd name="T56" fmla="*/ 71 w 154"/>
              <a:gd name="T57" fmla="*/ 49 h 160"/>
              <a:gd name="T58" fmla="*/ 70 w 154"/>
              <a:gd name="T59" fmla="*/ 51 h 160"/>
              <a:gd name="T60" fmla="*/ 69 w 154"/>
              <a:gd name="T61" fmla="*/ 53 h 160"/>
              <a:gd name="T62" fmla="*/ 69 w 154"/>
              <a:gd name="T63" fmla="*/ 55 h 160"/>
              <a:gd name="T64" fmla="*/ 68 w 154"/>
              <a:gd name="T65" fmla="*/ 56 h 160"/>
              <a:gd name="T66" fmla="*/ 67 w 154"/>
              <a:gd name="T67" fmla="*/ 58 h 160"/>
              <a:gd name="T68" fmla="*/ 67 w 154"/>
              <a:gd name="T69" fmla="*/ 60 h 160"/>
              <a:gd name="T70" fmla="*/ 67 w 154"/>
              <a:gd name="T71" fmla="*/ 62 h 160"/>
              <a:gd name="T72" fmla="*/ 66 w 154"/>
              <a:gd name="T73" fmla="*/ 64 h 160"/>
              <a:gd name="T74" fmla="*/ 66 w 154"/>
              <a:gd name="T75" fmla="*/ 65 h 160"/>
              <a:gd name="T76" fmla="*/ 66 w 154"/>
              <a:gd name="T77" fmla="*/ 67 h 160"/>
              <a:gd name="T78" fmla="*/ 66 w 154"/>
              <a:gd name="T79" fmla="*/ 68 h 160"/>
              <a:gd name="T80" fmla="*/ 65 w 154"/>
              <a:gd name="T81" fmla="*/ 70 h 160"/>
              <a:gd name="T82" fmla="*/ 65 w 154"/>
              <a:gd name="T83" fmla="*/ 71 h 160"/>
              <a:gd name="T84" fmla="*/ 65 w 154"/>
              <a:gd name="T85" fmla="*/ 72 h 160"/>
              <a:gd name="T86" fmla="*/ 65 w 154"/>
              <a:gd name="T87" fmla="*/ 74 h 160"/>
              <a:gd name="T88" fmla="*/ 65 w 154"/>
              <a:gd name="T89" fmla="*/ 75 h 160"/>
              <a:gd name="T90" fmla="*/ 65 w 154"/>
              <a:gd name="T91" fmla="*/ 76 h 160"/>
              <a:gd name="T92" fmla="*/ 66 w 154"/>
              <a:gd name="T93" fmla="*/ 77 h 160"/>
              <a:gd name="T94" fmla="*/ 66 w 154"/>
              <a:gd name="T95" fmla="*/ 78 h 160"/>
              <a:gd name="T96" fmla="*/ 66 w 154"/>
              <a:gd name="T97" fmla="*/ 78 h 160"/>
              <a:gd name="T98" fmla="*/ 66 w 154"/>
              <a:gd name="T99" fmla="*/ 79 h 160"/>
              <a:gd name="T100" fmla="*/ 66 w 154"/>
              <a:gd name="T101" fmla="*/ 80 h 160"/>
              <a:gd name="T102" fmla="*/ 67 w 154"/>
              <a:gd name="T103" fmla="*/ 87 h 160"/>
              <a:gd name="T104" fmla="*/ 108 w 154"/>
              <a:gd name="T105" fmla="*/ 55 h 160"/>
              <a:gd name="T106" fmla="*/ 115 w 154"/>
              <a:gd name="T107" fmla="*/ 79 h 160"/>
              <a:gd name="T108" fmla="*/ 126 w 154"/>
              <a:gd name="T109" fmla="*/ 68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154" h="160">
                <a:moveTo>
                  <a:pt x="154" y="40"/>
                </a:moveTo>
                <a:cubicBezTo>
                  <a:pt x="115" y="0"/>
                  <a:pt x="115" y="0"/>
                  <a:pt x="115" y="0"/>
                </a:cubicBezTo>
                <a:cubicBezTo>
                  <a:pt x="115" y="24"/>
                  <a:pt x="115" y="24"/>
                  <a:pt x="115" y="24"/>
                </a:cubicBezTo>
                <a:cubicBezTo>
                  <a:pt x="104" y="24"/>
                  <a:pt x="97" y="26"/>
                  <a:pt x="92" y="29"/>
                </a:cubicBezTo>
                <a:cubicBezTo>
                  <a:pt x="0" y="29"/>
                  <a:pt x="0" y="29"/>
                  <a:pt x="0" y="29"/>
                </a:cubicBezTo>
                <a:cubicBezTo>
                  <a:pt x="0" y="160"/>
                  <a:pt x="0" y="160"/>
                  <a:pt x="0" y="160"/>
                </a:cubicBezTo>
                <a:cubicBezTo>
                  <a:pt x="131" y="160"/>
                  <a:pt x="131" y="160"/>
                  <a:pt x="131" y="160"/>
                </a:cubicBezTo>
                <a:cubicBezTo>
                  <a:pt x="131" y="63"/>
                  <a:pt x="131" y="63"/>
                  <a:pt x="131" y="63"/>
                </a:cubicBezTo>
                <a:lnTo>
                  <a:pt x="154" y="40"/>
                </a:lnTo>
                <a:close/>
                <a:moveTo>
                  <a:pt x="116" y="29"/>
                </a:moveTo>
                <a:cubicBezTo>
                  <a:pt x="116" y="29"/>
                  <a:pt x="117" y="29"/>
                  <a:pt x="118" y="29"/>
                </a:cubicBezTo>
                <a:cubicBezTo>
                  <a:pt x="120" y="29"/>
                  <a:pt x="120" y="29"/>
                  <a:pt x="120" y="29"/>
                </a:cubicBezTo>
                <a:cubicBezTo>
                  <a:pt x="120" y="13"/>
                  <a:pt x="120" y="13"/>
                  <a:pt x="120" y="13"/>
                </a:cubicBezTo>
                <a:cubicBezTo>
                  <a:pt x="147" y="40"/>
                  <a:pt x="147" y="40"/>
                  <a:pt x="147" y="40"/>
                </a:cubicBezTo>
                <a:cubicBezTo>
                  <a:pt x="131" y="55"/>
                  <a:pt x="131" y="55"/>
                  <a:pt x="131" y="55"/>
                </a:cubicBezTo>
                <a:cubicBezTo>
                  <a:pt x="131" y="55"/>
                  <a:pt x="131" y="55"/>
                  <a:pt x="131" y="55"/>
                </a:cubicBezTo>
                <a:cubicBezTo>
                  <a:pt x="129" y="58"/>
                  <a:pt x="129" y="58"/>
                  <a:pt x="129" y="58"/>
                </a:cubicBezTo>
                <a:cubicBezTo>
                  <a:pt x="120" y="66"/>
                  <a:pt x="120" y="66"/>
                  <a:pt x="120" y="66"/>
                </a:cubicBezTo>
                <a:cubicBezTo>
                  <a:pt x="120" y="51"/>
                  <a:pt x="120" y="51"/>
                  <a:pt x="120" y="51"/>
                </a:cubicBezTo>
                <a:cubicBezTo>
                  <a:pt x="120" y="51"/>
                  <a:pt x="120" y="51"/>
                  <a:pt x="120" y="51"/>
                </a:cubicBezTo>
                <a:cubicBezTo>
                  <a:pt x="118" y="50"/>
                  <a:pt x="118" y="50"/>
                  <a:pt x="118" y="50"/>
                </a:cubicBezTo>
                <a:cubicBezTo>
                  <a:pt x="118" y="50"/>
                  <a:pt x="110" y="48"/>
                  <a:pt x="100" y="51"/>
                </a:cubicBezTo>
                <a:cubicBezTo>
                  <a:pt x="97" y="52"/>
                  <a:pt x="93" y="53"/>
                  <a:pt x="89" y="55"/>
                </a:cubicBezTo>
                <a:cubicBezTo>
                  <a:pt x="86" y="57"/>
                  <a:pt x="82" y="59"/>
                  <a:pt x="78" y="63"/>
                </a:cubicBezTo>
                <a:cubicBezTo>
                  <a:pt x="76" y="65"/>
                  <a:pt x="73" y="68"/>
                  <a:pt x="71" y="71"/>
                </a:cubicBezTo>
                <a:cubicBezTo>
                  <a:pt x="71" y="64"/>
                  <a:pt x="73" y="54"/>
                  <a:pt x="81" y="44"/>
                </a:cubicBezTo>
                <a:cubicBezTo>
                  <a:pt x="83" y="42"/>
                  <a:pt x="85" y="39"/>
                  <a:pt x="88" y="37"/>
                </a:cubicBezTo>
                <a:cubicBezTo>
                  <a:pt x="88" y="37"/>
                  <a:pt x="88" y="37"/>
                  <a:pt x="88" y="37"/>
                </a:cubicBezTo>
                <a:cubicBezTo>
                  <a:pt x="88" y="37"/>
                  <a:pt x="88" y="37"/>
                  <a:pt x="88" y="37"/>
                </a:cubicBezTo>
                <a:cubicBezTo>
                  <a:pt x="88" y="37"/>
                  <a:pt x="88" y="37"/>
                  <a:pt x="88" y="37"/>
                </a:cubicBezTo>
                <a:cubicBezTo>
                  <a:pt x="89" y="37"/>
                  <a:pt x="89" y="37"/>
                  <a:pt x="89" y="37"/>
                </a:cubicBezTo>
                <a:cubicBezTo>
                  <a:pt x="89" y="36"/>
                  <a:pt x="89" y="36"/>
                  <a:pt x="89" y="36"/>
                </a:cubicBezTo>
                <a:cubicBezTo>
                  <a:pt x="89" y="36"/>
                  <a:pt x="89" y="36"/>
                  <a:pt x="89" y="36"/>
                </a:cubicBezTo>
                <a:cubicBezTo>
                  <a:pt x="89" y="36"/>
                  <a:pt x="90" y="36"/>
                  <a:pt x="90" y="36"/>
                </a:cubicBezTo>
                <a:cubicBezTo>
                  <a:pt x="90" y="36"/>
                  <a:pt x="90" y="36"/>
                  <a:pt x="90" y="35"/>
                </a:cubicBezTo>
                <a:cubicBezTo>
                  <a:pt x="90" y="35"/>
                  <a:pt x="91" y="35"/>
                  <a:pt x="91" y="35"/>
                </a:cubicBezTo>
                <a:cubicBezTo>
                  <a:pt x="95" y="33"/>
                  <a:pt x="103" y="29"/>
                  <a:pt x="116" y="29"/>
                </a:cubicBezTo>
                <a:close/>
                <a:moveTo>
                  <a:pt x="126" y="68"/>
                </a:moveTo>
                <a:cubicBezTo>
                  <a:pt x="126" y="155"/>
                  <a:pt x="126" y="155"/>
                  <a:pt x="126" y="155"/>
                </a:cubicBezTo>
                <a:cubicBezTo>
                  <a:pt x="5" y="155"/>
                  <a:pt x="5" y="155"/>
                  <a:pt x="5" y="155"/>
                </a:cubicBezTo>
                <a:cubicBezTo>
                  <a:pt x="5" y="34"/>
                  <a:pt x="5" y="34"/>
                  <a:pt x="5" y="34"/>
                </a:cubicBezTo>
                <a:cubicBezTo>
                  <a:pt x="83" y="34"/>
                  <a:pt x="83" y="34"/>
                  <a:pt x="83" y="34"/>
                </a:cubicBezTo>
                <a:cubicBezTo>
                  <a:pt x="83" y="34"/>
                  <a:pt x="83" y="34"/>
                  <a:pt x="83" y="35"/>
                </a:cubicBezTo>
                <a:cubicBezTo>
                  <a:pt x="82" y="35"/>
                  <a:pt x="82" y="35"/>
                  <a:pt x="82" y="35"/>
                </a:cubicBezTo>
                <a:cubicBezTo>
                  <a:pt x="81" y="36"/>
                  <a:pt x="81" y="36"/>
                  <a:pt x="81" y="36"/>
                </a:cubicBezTo>
                <a:cubicBezTo>
                  <a:pt x="80" y="37"/>
                  <a:pt x="80" y="37"/>
                  <a:pt x="80" y="37"/>
                </a:cubicBezTo>
                <a:cubicBezTo>
                  <a:pt x="79" y="38"/>
                  <a:pt x="79" y="38"/>
                  <a:pt x="79" y="38"/>
                </a:cubicBezTo>
                <a:cubicBezTo>
                  <a:pt x="79" y="39"/>
                  <a:pt x="78" y="39"/>
                  <a:pt x="78" y="39"/>
                </a:cubicBezTo>
                <a:cubicBezTo>
                  <a:pt x="78" y="39"/>
                  <a:pt x="77" y="40"/>
                  <a:pt x="77" y="40"/>
                </a:cubicBezTo>
                <a:cubicBezTo>
                  <a:pt x="77" y="40"/>
                  <a:pt x="77" y="41"/>
                  <a:pt x="76" y="41"/>
                </a:cubicBezTo>
                <a:cubicBezTo>
                  <a:pt x="76" y="41"/>
                  <a:pt x="76" y="42"/>
                  <a:pt x="76" y="42"/>
                </a:cubicBezTo>
                <a:cubicBezTo>
                  <a:pt x="75" y="42"/>
                  <a:pt x="75" y="43"/>
                  <a:pt x="75" y="43"/>
                </a:cubicBezTo>
                <a:cubicBezTo>
                  <a:pt x="75" y="43"/>
                  <a:pt x="74" y="44"/>
                  <a:pt x="74" y="44"/>
                </a:cubicBezTo>
                <a:cubicBezTo>
                  <a:pt x="74" y="44"/>
                  <a:pt x="74" y="45"/>
                  <a:pt x="74" y="45"/>
                </a:cubicBezTo>
                <a:cubicBezTo>
                  <a:pt x="73" y="45"/>
                  <a:pt x="73" y="46"/>
                  <a:pt x="73" y="46"/>
                </a:cubicBezTo>
                <a:cubicBezTo>
                  <a:pt x="73" y="46"/>
                  <a:pt x="73" y="47"/>
                  <a:pt x="72" y="47"/>
                </a:cubicBezTo>
                <a:cubicBezTo>
                  <a:pt x="72" y="47"/>
                  <a:pt x="72" y="48"/>
                  <a:pt x="72" y="48"/>
                </a:cubicBezTo>
                <a:cubicBezTo>
                  <a:pt x="72" y="48"/>
                  <a:pt x="71" y="48"/>
                  <a:pt x="71" y="49"/>
                </a:cubicBezTo>
                <a:cubicBezTo>
                  <a:pt x="71" y="49"/>
                  <a:pt x="71" y="49"/>
                  <a:pt x="71" y="50"/>
                </a:cubicBezTo>
                <a:cubicBezTo>
                  <a:pt x="71" y="50"/>
                  <a:pt x="70" y="50"/>
                  <a:pt x="70" y="51"/>
                </a:cubicBezTo>
                <a:cubicBezTo>
                  <a:pt x="70" y="51"/>
                  <a:pt x="70" y="51"/>
                  <a:pt x="70" y="52"/>
                </a:cubicBezTo>
                <a:cubicBezTo>
                  <a:pt x="70" y="52"/>
                  <a:pt x="70" y="52"/>
                  <a:pt x="69" y="53"/>
                </a:cubicBezTo>
                <a:cubicBezTo>
                  <a:pt x="69" y="53"/>
                  <a:pt x="69" y="53"/>
                  <a:pt x="69" y="54"/>
                </a:cubicBezTo>
                <a:cubicBezTo>
                  <a:pt x="69" y="54"/>
                  <a:pt x="69" y="54"/>
                  <a:pt x="69" y="55"/>
                </a:cubicBezTo>
                <a:cubicBezTo>
                  <a:pt x="69" y="55"/>
                  <a:pt x="68" y="55"/>
                  <a:pt x="68" y="56"/>
                </a:cubicBezTo>
                <a:cubicBezTo>
                  <a:pt x="68" y="56"/>
                  <a:pt x="68" y="56"/>
                  <a:pt x="68" y="56"/>
                </a:cubicBezTo>
                <a:cubicBezTo>
                  <a:pt x="68" y="57"/>
                  <a:pt x="68" y="57"/>
                  <a:pt x="68" y="57"/>
                </a:cubicBezTo>
                <a:cubicBezTo>
                  <a:pt x="68" y="58"/>
                  <a:pt x="68" y="58"/>
                  <a:pt x="67" y="58"/>
                </a:cubicBezTo>
                <a:cubicBezTo>
                  <a:pt x="67" y="59"/>
                  <a:pt x="67" y="59"/>
                  <a:pt x="67" y="59"/>
                </a:cubicBezTo>
                <a:cubicBezTo>
                  <a:pt x="67" y="60"/>
                  <a:pt x="67" y="60"/>
                  <a:pt x="67" y="60"/>
                </a:cubicBezTo>
                <a:cubicBezTo>
                  <a:pt x="67" y="60"/>
                  <a:pt x="67" y="61"/>
                  <a:pt x="67" y="61"/>
                </a:cubicBezTo>
                <a:cubicBezTo>
                  <a:pt x="67" y="61"/>
                  <a:pt x="67" y="62"/>
                  <a:pt x="67" y="62"/>
                </a:cubicBezTo>
                <a:cubicBezTo>
                  <a:pt x="67" y="62"/>
                  <a:pt x="66" y="62"/>
                  <a:pt x="66" y="63"/>
                </a:cubicBezTo>
                <a:cubicBezTo>
                  <a:pt x="66" y="63"/>
                  <a:pt x="66" y="63"/>
                  <a:pt x="66" y="64"/>
                </a:cubicBezTo>
                <a:cubicBezTo>
                  <a:pt x="66" y="64"/>
                  <a:pt x="66" y="64"/>
                  <a:pt x="66" y="65"/>
                </a:cubicBezTo>
                <a:cubicBezTo>
                  <a:pt x="66" y="65"/>
                  <a:pt x="66" y="65"/>
                  <a:pt x="66" y="65"/>
                </a:cubicBezTo>
                <a:cubicBezTo>
                  <a:pt x="66" y="66"/>
                  <a:pt x="66" y="66"/>
                  <a:pt x="66" y="66"/>
                </a:cubicBezTo>
                <a:cubicBezTo>
                  <a:pt x="66" y="66"/>
                  <a:pt x="66" y="67"/>
                  <a:pt x="66" y="67"/>
                </a:cubicBezTo>
                <a:cubicBezTo>
                  <a:pt x="66" y="67"/>
                  <a:pt x="66" y="67"/>
                  <a:pt x="66" y="68"/>
                </a:cubicBezTo>
                <a:cubicBezTo>
                  <a:pt x="66" y="68"/>
                  <a:pt x="66" y="68"/>
                  <a:pt x="66" y="68"/>
                </a:cubicBezTo>
                <a:cubicBezTo>
                  <a:pt x="66" y="69"/>
                  <a:pt x="66" y="69"/>
                  <a:pt x="66" y="69"/>
                </a:cubicBezTo>
                <a:cubicBezTo>
                  <a:pt x="66" y="69"/>
                  <a:pt x="66" y="70"/>
                  <a:pt x="65" y="70"/>
                </a:cubicBezTo>
                <a:cubicBezTo>
                  <a:pt x="65" y="70"/>
                  <a:pt x="65" y="70"/>
                  <a:pt x="65" y="71"/>
                </a:cubicBezTo>
                <a:cubicBezTo>
                  <a:pt x="65" y="71"/>
                  <a:pt x="65" y="71"/>
                  <a:pt x="65" y="71"/>
                </a:cubicBezTo>
                <a:cubicBezTo>
                  <a:pt x="65" y="71"/>
                  <a:pt x="65" y="72"/>
                  <a:pt x="65" y="72"/>
                </a:cubicBezTo>
                <a:cubicBezTo>
                  <a:pt x="65" y="72"/>
                  <a:pt x="65" y="72"/>
                  <a:pt x="65" y="72"/>
                </a:cubicBezTo>
                <a:cubicBezTo>
                  <a:pt x="65" y="73"/>
                  <a:pt x="65" y="73"/>
                  <a:pt x="65" y="73"/>
                </a:cubicBezTo>
                <a:cubicBezTo>
                  <a:pt x="65" y="73"/>
                  <a:pt x="65" y="74"/>
                  <a:pt x="65" y="74"/>
                </a:cubicBezTo>
                <a:cubicBezTo>
                  <a:pt x="65" y="74"/>
                  <a:pt x="65" y="74"/>
                  <a:pt x="65" y="74"/>
                </a:cubicBezTo>
                <a:cubicBezTo>
                  <a:pt x="65" y="75"/>
                  <a:pt x="65" y="75"/>
                  <a:pt x="65" y="75"/>
                </a:cubicBezTo>
                <a:cubicBezTo>
                  <a:pt x="65" y="75"/>
                  <a:pt x="65" y="75"/>
                  <a:pt x="65" y="76"/>
                </a:cubicBezTo>
                <a:cubicBezTo>
                  <a:pt x="65" y="76"/>
                  <a:pt x="65" y="76"/>
                  <a:pt x="65" y="76"/>
                </a:cubicBezTo>
                <a:cubicBezTo>
                  <a:pt x="66" y="76"/>
                  <a:pt x="66" y="76"/>
                  <a:pt x="66" y="77"/>
                </a:cubicBezTo>
                <a:cubicBezTo>
                  <a:pt x="66" y="77"/>
                  <a:pt x="66" y="77"/>
                  <a:pt x="66" y="77"/>
                </a:cubicBezTo>
                <a:cubicBezTo>
                  <a:pt x="66" y="77"/>
                  <a:pt x="66" y="77"/>
                  <a:pt x="66" y="77"/>
                </a:cubicBezTo>
                <a:cubicBezTo>
                  <a:pt x="66" y="77"/>
                  <a:pt x="66" y="78"/>
                  <a:pt x="66" y="78"/>
                </a:cubicBezTo>
                <a:cubicBezTo>
                  <a:pt x="66" y="78"/>
                  <a:pt x="66" y="78"/>
                  <a:pt x="66" y="78"/>
                </a:cubicBezTo>
                <a:cubicBezTo>
                  <a:pt x="66" y="78"/>
                  <a:pt x="66" y="78"/>
                  <a:pt x="66" y="78"/>
                </a:cubicBezTo>
                <a:cubicBezTo>
                  <a:pt x="66" y="79"/>
                  <a:pt x="66" y="79"/>
                  <a:pt x="66" y="79"/>
                </a:cubicBezTo>
                <a:cubicBezTo>
                  <a:pt x="66" y="79"/>
                  <a:pt x="66" y="79"/>
                  <a:pt x="66" y="79"/>
                </a:cubicBezTo>
                <a:cubicBezTo>
                  <a:pt x="66" y="79"/>
                  <a:pt x="66" y="79"/>
                  <a:pt x="66" y="80"/>
                </a:cubicBezTo>
                <a:cubicBezTo>
                  <a:pt x="66" y="80"/>
                  <a:pt x="66" y="80"/>
                  <a:pt x="66" y="80"/>
                </a:cubicBezTo>
                <a:cubicBezTo>
                  <a:pt x="66" y="80"/>
                  <a:pt x="66" y="80"/>
                  <a:pt x="66" y="80"/>
                </a:cubicBezTo>
                <a:cubicBezTo>
                  <a:pt x="67" y="87"/>
                  <a:pt x="67" y="87"/>
                  <a:pt x="67" y="87"/>
                </a:cubicBezTo>
                <a:cubicBezTo>
                  <a:pt x="71" y="81"/>
                  <a:pt x="71" y="81"/>
                  <a:pt x="71" y="81"/>
                </a:cubicBezTo>
                <a:cubicBezTo>
                  <a:pt x="83" y="60"/>
                  <a:pt x="99" y="56"/>
                  <a:pt x="108" y="55"/>
                </a:cubicBezTo>
                <a:cubicBezTo>
                  <a:pt x="111" y="55"/>
                  <a:pt x="113" y="55"/>
                  <a:pt x="115" y="55"/>
                </a:cubicBezTo>
                <a:cubicBezTo>
                  <a:pt x="115" y="79"/>
                  <a:pt x="115" y="79"/>
                  <a:pt x="115" y="79"/>
                </a:cubicBezTo>
                <a:cubicBezTo>
                  <a:pt x="115" y="79"/>
                  <a:pt x="115" y="79"/>
                  <a:pt x="115" y="79"/>
                </a:cubicBezTo>
                <a:lnTo>
                  <a:pt x="126" y="6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54" name="Freeform 1352"/>
          <p:cNvSpPr>
            <a:spLocks noEditPoints="1"/>
          </p:cNvSpPr>
          <p:nvPr/>
        </p:nvSpPr>
        <p:spPr bwMode="auto">
          <a:xfrm>
            <a:off x="7258050" y="4700588"/>
            <a:ext cx="546100" cy="533400"/>
          </a:xfrm>
          <a:custGeom>
            <a:avLst/>
            <a:gdLst>
              <a:gd name="T0" fmla="*/ 28 w 160"/>
              <a:gd name="T1" fmla="*/ 40 h 155"/>
              <a:gd name="T2" fmla="*/ 28 w 160"/>
              <a:gd name="T3" fmla="*/ 35 h 155"/>
              <a:gd name="T4" fmla="*/ 35 w 160"/>
              <a:gd name="T5" fmla="*/ 28 h 155"/>
              <a:gd name="T6" fmla="*/ 136 w 160"/>
              <a:gd name="T7" fmla="*/ 24 h 155"/>
              <a:gd name="T8" fmla="*/ 133 w 160"/>
              <a:gd name="T9" fmla="*/ 21 h 155"/>
              <a:gd name="T10" fmla="*/ 123 w 160"/>
              <a:gd name="T11" fmla="*/ 27 h 155"/>
              <a:gd name="T12" fmla="*/ 139 w 160"/>
              <a:gd name="T13" fmla="*/ 29 h 155"/>
              <a:gd name="T14" fmla="*/ 136 w 160"/>
              <a:gd name="T15" fmla="*/ 32 h 155"/>
              <a:gd name="T16" fmla="*/ 131 w 160"/>
              <a:gd name="T17" fmla="*/ 32 h 155"/>
              <a:gd name="T18" fmla="*/ 128 w 160"/>
              <a:gd name="T19" fmla="*/ 29 h 155"/>
              <a:gd name="T20" fmla="*/ 112 w 160"/>
              <a:gd name="T21" fmla="*/ 27 h 155"/>
              <a:gd name="T22" fmla="*/ 117 w 160"/>
              <a:gd name="T23" fmla="*/ 29 h 155"/>
              <a:gd name="T24" fmla="*/ 115 w 160"/>
              <a:gd name="T25" fmla="*/ 32 h 155"/>
              <a:gd name="T26" fmla="*/ 104 w 160"/>
              <a:gd name="T27" fmla="*/ 24 h 155"/>
              <a:gd name="T28" fmla="*/ 101 w 160"/>
              <a:gd name="T29" fmla="*/ 21 h 155"/>
              <a:gd name="T30" fmla="*/ 107 w 160"/>
              <a:gd name="T31" fmla="*/ 35 h 155"/>
              <a:gd name="T32" fmla="*/ 91 w 160"/>
              <a:gd name="T33" fmla="*/ 21 h 155"/>
              <a:gd name="T34" fmla="*/ 88 w 160"/>
              <a:gd name="T35" fmla="*/ 24 h 155"/>
              <a:gd name="T36" fmla="*/ 99 w 160"/>
              <a:gd name="T37" fmla="*/ 32 h 155"/>
              <a:gd name="T38" fmla="*/ 96 w 160"/>
              <a:gd name="T39" fmla="*/ 29 h 155"/>
              <a:gd name="T40" fmla="*/ 148 w 160"/>
              <a:gd name="T41" fmla="*/ 0 h 155"/>
              <a:gd name="T42" fmla="*/ 0 w 160"/>
              <a:gd name="T43" fmla="*/ 44 h 155"/>
              <a:gd name="T44" fmla="*/ 0 w 160"/>
              <a:gd name="T45" fmla="*/ 94 h 155"/>
              <a:gd name="T46" fmla="*/ 77 w 160"/>
              <a:gd name="T47" fmla="*/ 128 h 155"/>
              <a:gd name="T48" fmla="*/ 0 w 160"/>
              <a:gd name="T49" fmla="*/ 141 h 155"/>
              <a:gd name="T50" fmla="*/ 80 w 160"/>
              <a:gd name="T51" fmla="*/ 155 h 155"/>
              <a:gd name="T52" fmla="*/ 160 w 160"/>
              <a:gd name="T53" fmla="*/ 141 h 155"/>
              <a:gd name="T54" fmla="*/ 83 w 160"/>
              <a:gd name="T55" fmla="*/ 128 h 155"/>
              <a:gd name="T56" fmla="*/ 160 w 160"/>
              <a:gd name="T57" fmla="*/ 94 h 155"/>
              <a:gd name="T58" fmla="*/ 160 w 160"/>
              <a:gd name="T59" fmla="*/ 44 h 155"/>
              <a:gd name="T60" fmla="*/ 72 w 160"/>
              <a:gd name="T61" fmla="*/ 141 h 155"/>
              <a:gd name="T62" fmla="*/ 155 w 160"/>
              <a:gd name="T63" fmla="*/ 63 h 155"/>
              <a:gd name="T64" fmla="*/ 12 w 160"/>
              <a:gd name="T65" fmla="*/ 101 h 155"/>
              <a:gd name="T66" fmla="*/ 12 w 160"/>
              <a:gd name="T67" fmla="*/ 56 h 155"/>
              <a:gd name="T68" fmla="*/ 12 w 160"/>
              <a:gd name="T69" fmla="*/ 51 h 155"/>
              <a:gd name="T70" fmla="*/ 12 w 160"/>
              <a:gd name="T71" fmla="*/ 5 h 155"/>
              <a:gd name="T72" fmla="*/ 155 w 160"/>
              <a:gd name="T73" fmla="*/ 44 h 155"/>
              <a:gd name="T74" fmla="*/ 28 w 160"/>
              <a:gd name="T75" fmla="*/ 91 h 155"/>
              <a:gd name="T76" fmla="*/ 16 w 160"/>
              <a:gd name="T77" fmla="*/ 79 h 155"/>
              <a:gd name="T78" fmla="*/ 35 w 160"/>
              <a:gd name="T79" fmla="*/ 79 h 155"/>
              <a:gd name="T80" fmla="*/ 28 w 160"/>
              <a:gd name="T81" fmla="*/ 72 h 155"/>
              <a:gd name="T82" fmla="*/ 133 w 160"/>
              <a:gd name="T83" fmla="*/ 77 h 155"/>
              <a:gd name="T84" fmla="*/ 123 w 160"/>
              <a:gd name="T85" fmla="*/ 72 h 155"/>
              <a:gd name="T86" fmla="*/ 120 w 160"/>
              <a:gd name="T87" fmla="*/ 75 h 155"/>
              <a:gd name="T88" fmla="*/ 141 w 160"/>
              <a:gd name="T89" fmla="*/ 83 h 155"/>
              <a:gd name="T90" fmla="*/ 139 w 160"/>
              <a:gd name="T91" fmla="*/ 80 h 155"/>
              <a:gd name="T92" fmla="*/ 128 w 160"/>
              <a:gd name="T93" fmla="*/ 85 h 155"/>
              <a:gd name="T94" fmla="*/ 112 w 160"/>
              <a:gd name="T95" fmla="*/ 72 h 155"/>
              <a:gd name="T96" fmla="*/ 109 w 160"/>
              <a:gd name="T97" fmla="*/ 75 h 155"/>
              <a:gd name="T98" fmla="*/ 120 w 160"/>
              <a:gd name="T99" fmla="*/ 83 h 155"/>
              <a:gd name="T100" fmla="*/ 117 w 160"/>
              <a:gd name="T101" fmla="*/ 80 h 155"/>
              <a:gd name="T102" fmla="*/ 101 w 160"/>
              <a:gd name="T103" fmla="*/ 77 h 155"/>
              <a:gd name="T104" fmla="*/ 107 w 160"/>
              <a:gd name="T105" fmla="*/ 80 h 155"/>
              <a:gd name="T106" fmla="*/ 104 w 160"/>
              <a:gd name="T107" fmla="*/ 83 h 155"/>
              <a:gd name="T108" fmla="*/ 93 w 160"/>
              <a:gd name="T109" fmla="*/ 75 h 155"/>
              <a:gd name="T110" fmla="*/ 91 w 160"/>
              <a:gd name="T111" fmla="*/ 72 h 155"/>
              <a:gd name="T112" fmla="*/ 96 w 160"/>
              <a:gd name="T113" fmla="*/ 85 h 1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60" h="155">
                <a:moveTo>
                  <a:pt x="28" y="16"/>
                </a:moveTo>
                <a:cubicBezTo>
                  <a:pt x="21" y="16"/>
                  <a:pt x="16" y="21"/>
                  <a:pt x="16" y="28"/>
                </a:cubicBezTo>
                <a:cubicBezTo>
                  <a:pt x="16" y="35"/>
                  <a:pt x="21" y="40"/>
                  <a:pt x="28" y="40"/>
                </a:cubicBezTo>
                <a:cubicBezTo>
                  <a:pt x="35" y="40"/>
                  <a:pt x="40" y="35"/>
                  <a:pt x="40" y="28"/>
                </a:cubicBezTo>
                <a:cubicBezTo>
                  <a:pt x="40" y="21"/>
                  <a:pt x="35" y="16"/>
                  <a:pt x="28" y="16"/>
                </a:cubicBezTo>
                <a:close/>
                <a:moveTo>
                  <a:pt x="28" y="35"/>
                </a:moveTo>
                <a:cubicBezTo>
                  <a:pt x="24" y="35"/>
                  <a:pt x="21" y="32"/>
                  <a:pt x="21" y="28"/>
                </a:cubicBezTo>
                <a:cubicBezTo>
                  <a:pt x="21" y="24"/>
                  <a:pt x="24" y="21"/>
                  <a:pt x="28" y="21"/>
                </a:cubicBezTo>
                <a:cubicBezTo>
                  <a:pt x="32" y="21"/>
                  <a:pt x="35" y="24"/>
                  <a:pt x="35" y="28"/>
                </a:cubicBezTo>
                <a:cubicBezTo>
                  <a:pt x="35" y="32"/>
                  <a:pt x="32" y="35"/>
                  <a:pt x="28" y="35"/>
                </a:cubicBezTo>
                <a:close/>
                <a:moveTo>
                  <a:pt x="133" y="21"/>
                </a:moveTo>
                <a:cubicBezTo>
                  <a:pt x="135" y="21"/>
                  <a:pt x="136" y="23"/>
                  <a:pt x="136" y="24"/>
                </a:cubicBezTo>
                <a:cubicBezTo>
                  <a:pt x="136" y="25"/>
                  <a:pt x="135" y="27"/>
                  <a:pt x="133" y="27"/>
                </a:cubicBezTo>
                <a:cubicBezTo>
                  <a:pt x="132" y="27"/>
                  <a:pt x="131" y="25"/>
                  <a:pt x="131" y="24"/>
                </a:cubicBezTo>
                <a:cubicBezTo>
                  <a:pt x="131" y="23"/>
                  <a:pt x="132" y="21"/>
                  <a:pt x="133" y="21"/>
                </a:cubicBezTo>
                <a:close/>
                <a:moveTo>
                  <a:pt x="123" y="21"/>
                </a:moveTo>
                <a:cubicBezTo>
                  <a:pt x="124" y="21"/>
                  <a:pt x="125" y="23"/>
                  <a:pt x="125" y="24"/>
                </a:cubicBezTo>
                <a:cubicBezTo>
                  <a:pt x="125" y="25"/>
                  <a:pt x="124" y="27"/>
                  <a:pt x="123" y="27"/>
                </a:cubicBezTo>
                <a:cubicBezTo>
                  <a:pt x="121" y="27"/>
                  <a:pt x="120" y="25"/>
                  <a:pt x="120" y="24"/>
                </a:cubicBezTo>
                <a:cubicBezTo>
                  <a:pt x="120" y="23"/>
                  <a:pt x="121" y="21"/>
                  <a:pt x="123" y="21"/>
                </a:cubicBezTo>
                <a:close/>
                <a:moveTo>
                  <a:pt x="139" y="29"/>
                </a:moveTo>
                <a:cubicBezTo>
                  <a:pt x="140" y="29"/>
                  <a:pt x="141" y="31"/>
                  <a:pt x="141" y="32"/>
                </a:cubicBezTo>
                <a:cubicBezTo>
                  <a:pt x="141" y="33"/>
                  <a:pt x="140" y="35"/>
                  <a:pt x="139" y="35"/>
                </a:cubicBezTo>
                <a:cubicBezTo>
                  <a:pt x="137" y="35"/>
                  <a:pt x="136" y="33"/>
                  <a:pt x="136" y="32"/>
                </a:cubicBezTo>
                <a:cubicBezTo>
                  <a:pt x="136" y="31"/>
                  <a:pt x="137" y="29"/>
                  <a:pt x="139" y="29"/>
                </a:cubicBezTo>
                <a:close/>
                <a:moveTo>
                  <a:pt x="128" y="29"/>
                </a:moveTo>
                <a:cubicBezTo>
                  <a:pt x="129" y="29"/>
                  <a:pt x="131" y="31"/>
                  <a:pt x="131" y="32"/>
                </a:cubicBezTo>
                <a:cubicBezTo>
                  <a:pt x="131" y="33"/>
                  <a:pt x="129" y="35"/>
                  <a:pt x="128" y="35"/>
                </a:cubicBezTo>
                <a:cubicBezTo>
                  <a:pt x="127" y="35"/>
                  <a:pt x="125" y="33"/>
                  <a:pt x="125" y="32"/>
                </a:cubicBezTo>
                <a:cubicBezTo>
                  <a:pt x="125" y="31"/>
                  <a:pt x="127" y="29"/>
                  <a:pt x="128" y="29"/>
                </a:cubicBezTo>
                <a:close/>
                <a:moveTo>
                  <a:pt x="112" y="21"/>
                </a:moveTo>
                <a:cubicBezTo>
                  <a:pt x="113" y="21"/>
                  <a:pt x="115" y="23"/>
                  <a:pt x="115" y="24"/>
                </a:cubicBezTo>
                <a:cubicBezTo>
                  <a:pt x="115" y="25"/>
                  <a:pt x="113" y="27"/>
                  <a:pt x="112" y="27"/>
                </a:cubicBezTo>
                <a:cubicBezTo>
                  <a:pt x="111" y="27"/>
                  <a:pt x="109" y="25"/>
                  <a:pt x="109" y="24"/>
                </a:cubicBezTo>
                <a:cubicBezTo>
                  <a:pt x="109" y="23"/>
                  <a:pt x="111" y="21"/>
                  <a:pt x="112" y="21"/>
                </a:cubicBezTo>
                <a:close/>
                <a:moveTo>
                  <a:pt x="117" y="29"/>
                </a:moveTo>
                <a:cubicBezTo>
                  <a:pt x="119" y="29"/>
                  <a:pt x="120" y="31"/>
                  <a:pt x="120" y="32"/>
                </a:cubicBezTo>
                <a:cubicBezTo>
                  <a:pt x="120" y="33"/>
                  <a:pt x="119" y="35"/>
                  <a:pt x="117" y="35"/>
                </a:cubicBezTo>
                <a:cubicBezTo>
                  <a:pt x="116" y="35"/>
                  <a:pt x="115" y="33"/>
                  <a:pt x="115" y="32"/>
                </a:cubicBezTo>
                <a:cubicBezTo>
                  <a:pt x="115" y="31"/>
                  <a:pt x="116" y="29"/>
                  <a:pt x="117" y="29"/>
                </a:cubicBezTo>
                <a:close/>
                <a:moveTo>
                  <a:pt x="101" y="21"/>
                </a:moveTo>
                <a:cubicBezTo>
                  <a:pt x="103" y="21"/>
                  <a:pt x="104" y="23"/>
                  <a:pt x="104" y="24"/>
                </a:cubicBezTo>
                <a:cubicBezTo>
                  <a:pt x="104" y="25"/>
                  <a:pt x="103" y="27"/>
                  <a:pt x="101" y="27"/>
                </a:cubicBezTo>
                <a:cubicBezTo>
                  <a:pt x="100" y="27"/>
                  <a:pt x="99" y="25"/>
                  <a:pt x="99" y="24"/>
                </a:cubicBezTo>
                <a:cubicBezTo>
                  <a:pt x="99" y="23"/>
                  <a:pt x="100" y="21"/>
                  <a:pt x="101" y="21"/>
                </a:cubicBezTo>
                <a:close/>
                <a:moveTo>
                  <a:pt x="107" y="29"/>
                </a:moveTo>
                <a:cubicBezTo>
                  <a:pt x="108" y="29"/>
                  <a:pt x="109" y="31"/>
                  <a:pt x="109" y="32"/>
                </a:cubicBezTo>
                <a:cubicBezTo>
                  <a:pt x="109" y="33"/>
                  <a:pt x="108" y="35"/>
                  <a:pt x="107" y="35"/>
                </a:cubicBezTo>
                <a:cubicBezTo>
                  <a:pt x="105" y="35"/>
                  <a:pt x="104" y="33"/>
                  <a:pt x="104" y="32"/>
                </a:cubicBezTo>
                <a:cubicBezTo>
                  <a:pt x="104" y="31"/>
                  <a:pt x="105" y="29"/>
                  <a:pt x="107" y="29"/>
                </a:cubicBezTo>
                <a:close/>
                <a:moveTo>
                  <a:pt x="91" y="21"/>
                </a:moveTo>
                <a:cubicBezTo>
                  <a:pt x="92" y="21"/>
                  <a:pt x="93" y="23"/>
                  <a:pt x="93" y="24"/>
                </a:cubicBezTo>
                <a:cubicBezTo>
                  <a:pt x="93" y="25"/>
                  <a:pt x="92" y="27"/>
                  <a:pt x="91" y="27"/>
                </a:cubicBezTo>
                <a:cubicBezTo>
                  <a:pt x="89" y="27"/>
                  <a:pt x="88" y="25"/>
                  <a:pt x="88" y="24"/>
                </a:cubicBezTo>
                <a:cubicBezTo>
                  <a:pt x="88" y="23"/>
                  <a:pt x="89" y="21"/>
                  <a:pt x="91" y="21"/>
                </a:cubicBezTo>
                <a:close/>
                <a:moveTo>
                  <a:pt x="96" y="29"/>
                </a:moveTo>
                <a:cubicBezTo>
                  <a:pt x="97" y="29"/>
                  <a:pt x="99" y="31"/>
                  <a:pt x="99" y="32"/>
                </a:cubicBezTo>
                <a:cubicBezTo>
                  <a:pt x="99" y="33"/>
                  <a:pt x="97" y="35"/>
                  <a:pt x="96" y="35"/>
                </a:cubicBezTo>
                <a:cubicBezTo>
                  <a:pt x="95" y="35"/>
                  <a:pt x="93" y="33"/>
                  <a:pt x="93" y="32"/>
                </a:cubicBezTo>
                <a:cubicBezTo>
                  <a:pt x="93" y="31"/>
                  <a:pt x="95" y="29"/>
                  <a:pt x="96" y="29"/>
                </a:cubicBezTo>
                <a:close/>
                <a:moveTo>
                  <a:pt x="160" y="44"/>
                </a:moveTo>
                <a:cubicBezTo>
                  <a:pt x="160" y="12"/>
                  <a:pt x="160" y="12"/>
                  <a:pt x="160" y="12"/>
                </a:cubicBezTo>
                <a:cubicBezTo>
                  <a:pt x="160" y="6"/>
                  <a:pt x="154" y="0"/>
                  <a:pt x="148" y="0"/>
                </a:cubicBezTo>
                <a:cubicBezTo>
                  <a:pt x="12" y="0"/>
                  <a:pt x="12" y="0"/>
                  <a:pt x="12" y="0"/>
                </a:cubicBezTo>
                <a:cubicBezTo>
                  <a:pt x="6" y="0"/>
                  <a:pt x="0" y="6"/>
                  <a:pt x="0" y="12"/>
                </a:cubicBezTo>
                <a:cubicBezTo>
                  <a:pt x="0" y="44"/>
                  <a:pt x="0" y="44"/>
                  <a:pt x="0" y="44"/>
                </a:cubicBezTo>
                <a:cubicBezTo>
                  <a:pt x="0" y="48"/>
                  <a:pt x="2" y="51"/>
                  <a:pt x="5" y="53"/>
                </a:cubicBezTo>
                <a:cubicBezTo>
                  <a:pt x="2" y="56"/>
                  <a:pt x="0" y="59"/>
                  <a:pt x="0" y="63"/>
                </a:cubicBezTo>
                <a:cubicBezTo>
                  <a:pt x="0" y="94"/>
                  <a:pt x="0" y="94"/>
                  <a:pt x="0" y="94"/>
                </a:cubicBezTo>
                <a:cubicBezTo>
                  <a:pt x="0" y="101"/>
                  <a:pt x="6" y="107"/>
                  <a:pt x="12" y="107"/>
                </a:cubicBezTo>
                <a:cubicBezTo>
                  <a:pt x="77" y="107"/>
                  <a:pt x="77" y="107"/>
                  <a:pt x="77" y="107"/>
                </a:cubicBezTo>
                <a:cubicBezTo>
                  <a:pt x="77" y="128"/>
                  <a:pt x="77" y="128"/>
                  <a:pt x="77" y="128"/>
                </a:cubicBezTo>
                <a:cubicBezTo>
                  <a:pt x="72" y="129"/>
                  <a:pt x="68" y="133"/>
                  <a:pt x="67" y="139"/>
                </a:cubicBezTo>
                <a:cubicBezTo>
                  <a:pt x="3" y="139"/>
                  <a:pt x="3" y="139"/>
                  <a:pt x="3" y="139"/>
                </a:cubicBezTo>
                <a:cubicBezTo>
                  <a:pt x="1" y="139"/>
                  <a:pt x="0" y="140"/>
                  <a:pt x="0" y="141"/>
                </a:cubicBezTo>
                <a:cubicBezTo>
                  <a:pt x="0" y="143"/>
                  <a:pt x="1" y="144"/>
                  <a:pt x="3" y="144"/>
                </a:cubicBezTo>
                <a:cubicBezTo>
                  <a:pt x="67" y="144"/>
                  <a:pt x="67" y="144"/>
                  <a:pt x="67" y="144"/>
                </a:cubicBezTo>
                <a:cubicBezTo>
                  <a:pt x="68" y="150"/>
                  <a:pt x="74" y="155"/>
                  <a:pt x="80" y="155"/>
                </a:cubicBezTo>
                <a:cubicBezTo>
                  <a:pt x="86" y="155"/>
                  <a:pt x="92" y="150"/>
                  <a:pt x="93" y="144"/>
                </a:cubicBezTo>
                <a:cubicBezTo>
                  <a:pt x="157" y="144"/>
                  <a:pt x="157" y="144"/>
                  <a:pt x="157" y="144"/>
                </a:cubicBezTo>
                <a:cubicBezTo>
                  <a:pt x="159" y="144"/>
                  <a:pt x="160" y="143"/>
                  <a:pt x="160" y="141"/>
                </a:cubicBezTo>
                <a:cubicBezTo>
                  <a:pt x="160" y="140"/>
                  <a:pt x="159" y="139"/>
                  <a:pt x="157" y="139"/>
                </a:cubicBezTo>
                <a:cubicBezTo>
                  <a:pt x="93" y="139"/>
                  <a:pt x="93" y="139"/>
                  <a:pt x="93" y="139"/>
                </a:cubicBezTo>
                <a:cubicBezTo>
                  <a:pt x="92" y="133"/>
                  <a:pt x="88" y="129"/>
                  <a:pt x="83" y="128"/>
                </a:cubicBezTo>
                <a:cubicBezTo>
                  <a:pt x="83" y="107"/>
                  <a:pt x="83" y="107"/>
                  <a:pt x="83" y="107"/>
                </a:cubicBezTo>
                <a:cubicBezTo>
                  <a:pt x="148" y="107"/>
                  <a:pt x="148" y="107"/>
                  <a:pt x="148" y="107"/>
                </a:cubicBezTo>
                <a:cubicBezTo>
                  <a:pt x="154" y="107"/>
                  <a:pt x="160" y="101"/>
                  <a:pt x="160" y="94"/>
                </a:cubicBezTo>
                <a:cubicBezTo>
                  <a:pt x="160" y="63"/>
                  <a:pt x="160" y="63"/>
                  <a:pt x="160" y="63"/>
                </a:cubicBezTo>
                <a:cubicBezTo>
                  <a:pt x="160" y="59"/>
                  <a:pt x="158" y="56"/>
                  <a:pt x="155" y="53"/>
                </a:cubicBezTo>
                <a:cubicBezTo>
                  <a:pt x="158" y="51"/>
                  <a:pt x="160" y="48"/>
                  <a:pt x="160" y="44"/>
                </a:cubicBezTo>
                <a:close/>
                <a:moveTo>
                  <a:pt x="88" y="141"/>
                </a:moveTo>
                <a:cubicBezTo>
                  <a:pt x="88" y="146"/>
                  <a:pt x="84" y="149"/>
                  <a:pt x="80" y="149"/>
                </a:cubicBezTo>
                <a:cubicBezTo>
                  <a:pt x="76" y="149"/>
                  <a:pt x="72" y="146"/>
                  <a:pt x="72" y="141"/>
                </a:cubicBezTo>
                <a:cubicBezTo>
                  <a:pt x="72" y="137"/>
                  <a:pt x="76" y="133"/>
                  <a:pt x="80" y="133"/>
                </a:cubicBezTo>
                <a:cubicBezTo>
                  <a:pt x="84" y="133"/>
                  <a:pt x="88" y="137"/>
                  <a:pt x="88" y="141"/>
                </a:cubicBezTo>
                <a:close/>
                <a:moveTo>
                  <a:pt x="155" y="63"/>
                </a:moveTo>
                <a:cubicBezTo>
                  <a:pt x="155" y="94"/>
                  <a:pt x="155" y="94"/>
                  <a:pt x="155" y="94"/>
                </a:cubicBezTo>
                <a:cubicBezTo>
                  <a:pt x="155" y="98"/>
                  <a:pt x="152" y="101"/>
                  <a:pt x="148" y="101"/>
                </a:cubicBezTo>
                <a:cubicBezTo>
                  <a:pt x="12" y="101"/>
                  <a:pt x="12" y="101"/>
                  <a:pt x="12" y="101"/>
                </a:cubicBezTo>
                <a:cubicBezTo>
                  <a:pt x="8" y="101"/>
                  <a:pt x="5" y="98"/>
                  <a:pt x="5" y="94"/>
                </a:cubicBezTo>
                <a:cubicBezTo>
                  <a:pt x="5" y="63"/>
                  <a:pt x="5" y="63"/>
                  <a:pt x="5" y="63"/>
                </a:cubicBezTo>
                <a:cubicBezTo>
                  <a:pt x="5" y="59"/>
                  <a:pt x="8" y="56"/>
                  <a:pt x="12" y="56"/>
                </a:cubicBezTo>
                <a:cubicBezTo>
                  <a:pt x="148" y="56"/>
                  <a:pt x="148" y="56"/>
                  <a:pt x="148" y="56"/>
                </a:cubicBezTo>
                <a:cubicBezTo>
                  <a:pt x="152" y="56"/>
                  <a:pt x="155" y="59"/>
                  <a:pt x="155" y="63"/>
                </a:cubicBezTo>
                <a:close/>
                <a:moveTo>
                  <a:pt x="12" y="51"/>
                </a:moveTo>
                <a:cubicBezTo>
                  <a:pt x="8" y="51"/>
                  <a:pt x="5" y="48"/>
                  <a:pt x="5" y="44"/>
                </a:cubicBezTo>
                <a:cubicBezTo>
                  <a:pt x="5" y="12"/>
                  <a:pt x="5" y="12"/>
                  <a:pt x="5" y="12"/>
                </a:cubicBezTo>
                <a:cubicBezTo>
                  <a:pt x="5" y="8"/>
                  <a:pt x="8" y="5"/>
                  <a:pt x="12" y="5"/>
                </a:cubicBezTo>
                <a:cubicBezTo>
                  <a:pt x="148" y="5"/>
                  <a:pt x="148" y="5"/>
                  <a:pt x="148" y="5"/>
                </a:cubicBezTo>
                <a:cubicBezTo>
                  <a:pt x="152" y="5"/>
                  <a:pt x="155" y="8"/>
                  <a:pt x="155" y="12"/>
                </a:cubicBezTo>
                <a:cubicBezTo>
                  <a:pt x="155" y="44"/>
                  <a:pt x="155" y="44"/>
                  <a:pt x="155" y="44"/>
                </a:cubicBezTo>
                <a:cubicBezTo>
                  <a:pt x="155" y="48"/>
                  <a:pt x="152" y="51"/>
                  <a:pt x="148" y="51"/>
                </a:cubicBezTo>
                <a:lnTo>
                  <a:pt x="12" y="51"/>
                </a:lnTo>
                <a:close/>
                <a:moveTo>
                  <a:pt x="28" y="91"/>
                </a:moveTo>
                <a:cubicBezTo>
                  <a:pt x="35" y="91"/>
                  <a:pt x="40" y="85"/>
                  <a:pt x="40" y="79"/>
                </a:cubicBezTo>
                <a:cubicBezTo>
                  <a:pt x="40" y="72"/>
                  <a:pt x="35" y="67"/>
                  <a:pt x="28" y="67"/>
                </a:cubicBezTo>
                <a:cubicBezTo>
                  <a:pt x="21" y="67"/>
                  <a:pt x="16" y="72"/>
                  <a:pt x="16" y="79"/>
                </a:cubicBezTo>
                <a:cubicBezTo>
                  <a:pt x="16" y="85"/>
                  <a:pt x="21" y="91"/>
                  <a:pt x="28" y="91"/>
                </a:cubicBezTo>
                <a:close/>
                <a:moveTo>
                  <a:pt x="28" y="72"/>
                </a:moveTo>
                <a:cubicBezTo>
                  <a:pt x="32" y="72"/>
                  <a:pt x="35" y="75"/>
                  <a:pt x="35" y="79"/>
                </a:cubicBezTo>
                <a:cubicBezTo>
                  <a:pt x="35" y="82"/>
                  <a:pt x="32" y="85"/>
                  <a:pt x="28" y="85"/>
                </a:cubicBezTo>
                <a:cubicBezTo>
                  <a:pt x="24" y="85"/>
                  <a:pt x="21" y="82"/>
                  <a:pt x="21" y="79"/>
                </a:cubicBezTo>
                <a:cubicBezTo>
                  <a:pt x="21" y="75"/>
                  <a:pt x="24" y="72"/>
                  <a:pt x="28" y="72"/>
                </a:cubicBezTo>
                <a:close/>
                <a:moveTo>
                  <a:pt x="133" y="72"/>
                </a:moveTo>
                <a:cubicBezTo>
                  <a:pt x="135" y="72"/>
                  <a:pt x="136" y="73"/>
                  <a:pt x="136" y="75"/>
                </a:cubicBezTo>
                <a:cubicBezTo>
                  <a:pt x="136" y="76"/>
                  <a:pt x="135" y="77"/>
                  <a:pt x="133" y="77"/>
                </a:cubicBezTo>
                <a:cubicBezTo>
                  <a:pt x="132" y="77"/>
                  <a:pt x="131" y="76"/>
                  <a:pt x="131" y="75"/>
                </a:cubicBezTo>
                <a:cubicBezTo>
                  <a:pt x="131" y="73"/>
                  <a:pt x="132" y="72"/>
                  <a:pt x="133" y="72"/>
                </a:cubicBezTo>
                <a:close/>
                <a:moveTo>
                  <a:pt x="123" y="72"/>
                </a:moveTo>
                <a:cubicBezTo>
                  <a:pt x="124" y="72"/>
                  <a:pt x="125" y="73"/>
                  <a:pt x="125" y="75"/>
                </a:cubicBezTo>
                <a:cubicBezTo>
                  <a:pt x="125" y="76"/>
                  <a:pt x="124" y="77"/>
                  <a:pt x="123" y="77"/>
                </a:cubicBezTo>
                <a:cubicBezTo>
                  <a:pt x="121" y="77"/>
                  <a:pt x="120" y="76"/>
                  <a:pt x="120" y="75"/>
                </a:cubicBezTo>
                <a:cubicBezTo>
                  <a:pt x="120" y="73"/>
                  <a:pt x="121" y="72"/>
                  <a:pt x="123" y="72"/>
                </a:cubicBezTo>
                <a:close/>
                <a:moveTo>
                  <a:pt x="139" y="80"/>
                </a:moveTo>
                <a:cubicBezTo>
                  <a:pt x="140" y="80"/>
                  <a:pt x="141" y="81"/>
                  <a:pt x="141" y="83"/>
                </a:cubicBezTo>
                <a:cubicBezTo>
                  <a:pt x="141" y="84"/>
                  <a:pt x="140" y="85"/>
                  <a:pt x="139" y="85"/>
                </a:cubicBezTo>
                <a:cubicBezTo>
                  <a:pt x="137" y="85"/>
                  <a:pt x="136" y="84"/>
                  <a:pt x="136" y="83"/>
                </a:cubicBezTo>
                <a:cubicBezTo>
                  <a:pt x="136" y="81"/>
                  <a:pt x="137" y="80"/>
                  <a:pt x="139" y="80"/>
                </a:cubicBezTo>
                <a:close/>
                <a:moveTo>
                  <a:pt x="128" y="80"/>
                </a:moveTo>
                <a:cubicBezTo>
                  <a:pt x="129" y="80"/>
                  <a:pt x="131" y="81"/>
                  <a:pt x="131" y="83"/>
                </a:cubicBezTo>
                <a:cubicBezTo>
                  <a:pt x="131" y="84"/>
                  <a:pt x="129" y="85"/>
                  <a:pt x="128" y="85"/>
                </a:cubicBezTo>
                <a:cubicBezTo>
                  <a:pt x="127" y="85"/>
                  <a:pt x="125" y="84"/>
                  <a:pt x="125" y="83"/>
                </a:cubicBezTo>
                <a:cubicBezTo>
                  <a:pt x="125" y="81"/>
                  <a:pt x="127" y="80"/>
                  <a:pt x="128" y="80"/>
                </a:cubicBezTo>
                <a:close/>
                <a:moveTo>
                  <a:pt x="112" y="72"/>
                </a:moveTo>
                <a:cubicBezTo>
                  <a:pt x="113" y="72"/>
                  <a:pt x="115" y="73"/>
                  <a:pt x="115" y="75"/>
                </a:cubicBezTo>
                <a:cubicBezTo>
                  <a:pt x="115" y="76"/>
                  <a:pt x="113" y="77"/>
                  <a:pt x="112" y="77"/>
                </a:cubicBezTo>
                <a:cubicBezTo>
                  <a:pt x="111" y="77"/>
                  <a:pt x="109" y="76"/>
                  <a:pt x="109" y="75"/>
                </a:cubicBezTo>
                <a:cubicBezTo>
                  <a:pt x="109" y="73"/>
                  <a:pt x="111" y="72"/>
                  <a:pt x="112" y="72"/>
                </a:cubicBezTo>
                <a:close/>
                <a:moveTo>
                  <a:pt x="117" y="80"/>
                </a:moveTo>
                <a:cubicBezTo>
                  <a:pt x="119" y="80"/>
                  <a:pt x="120" y="81"/>
                  <a:pt x="120" y="83"/>
                </a:cubicBezTo>
                <a:cubicBezTo>
                  <a:pt x="120" y="84"/>
                  <a:pt x="119" y="85"/>
                  <a:pt x="117" y="85"/>
                </a:cubicBezTo>
                <a:cubicBezTo>
                  <a:pt x="116" y="85"/>
                  <a:pt x="115" y="84"/>
                  <a:pt x="115" y="83"/>
                </a:cubicBezTo>
                <a:cubicBezTo>
                  <a:pt x="115" y="81"/>
                  <a:pt x="116" y="80"/>
                  <a:pt x="117" y="80"/>
                </a:cubicBezTo>
                <a:close/>
                <a:moveTo>
                  <a:pt x="101" y="72"/>
                </a:moveTo>
                <a:cubicBezTo>
                  <a:pt x="103" y="72"/>
                  <a:pt x="104" y="73"/>
                  <a:pt x="104" y="75"/>
                </a:cubicBezTo>
                <a:cubicBezTo>
                  <a:pt x="104" y="76"/>
                  <a:pt x="103" y="77"/>
                  <a:pt x="101" y="77"/>
                </a:cubicBezTo>
                <a:cubicBezTo>
                  <a:pt x="100" y="77"/>
                  <a:pt x="99" y="76"/>
                  <a:pt x="99" y="75"/>
                </a:cubicBezTo>
                <a:cubicBezTo>
                  <a:pt x="99" y="73"/>
                  <a:pt x="100" y="72"/>
                  <a:pt x="101" y="72"/>
                </a:cubicBezTo>
                <a:close/>
                <a:moveTo>
                  <a:pt x="107" y="80"/>
                </a:moveTo>
                <a:cubicBezTo>
                  <a:pt x="108" y="80"/>
                  <a:pt x="109" y="81"/>
                  <a:pt x="109" y="83"/>
                </a:cubicBezTo>
                <a:cubicBezTo>
                  <a:pt x="109" y="84"/>
                  <a:pt x="108" y="85"/>
                  <a:pt x="107" y="85"/>
                </a:cubicBezTo>
                <a:cubicBezTo>
                  <a:pt x="105" y="85"/>
                  <a:pt x="104" y="84"/>
                  <a:pt x="104" y="83"/>
                </a:cubicBezTo>
                <a:cubicBezTo>
                  <a:pt x="104" y="81"/>
                  <a:pt x="105" y="80"/>
                  <a:pt x="107" y="80"/>
                </a:cubicBezTo>
                <a:close/>
                <a:moveTo>
                  <a:pt x="91" y="72"/>
                </a:moveTo>
                <a:cubicBezTo>
                  <a:pt x="92" y="72"/>
                  <a:pt x="93" y="73"/>
                  <a:pt x="93" y="75"/>
                </a:cubicBezTo>
                <a:cubicBezTo>
                  <a:pt x="93" y="76"/>
                  <a:pt x="92" y="77"/>
                  <a:pt x="91" y="77"/>
                </a:cubicBezTo>
                <a:cubicBezTo>
                  <a:pt x="89" y="77"/>
                  <a:pt x="88" y="76"/>
                  <a:pt x="88" y="75"/>
                </a:cubicBezTo>
                <a:cubicBezTo>
                  <a:pt x="88" y="73"/>
                  <a:pt x="89" y="72"/>
                  <a:pt x="91" y="72"/>
                </a:cubicBezTo>
                <a:close/>
                <a:moveTo>
                  <a:pt x="96" y="80"/>
                </a:moveTo>
                <a:cubicBezTo>
                  <a:pt x="97" y="80"/>
                  <a:pt x="99" y="81"/>
                  <a:pt x="99" y="83"/>
                </a:cubicBezTo>
                <a:cubicBezTo>
                  <a:pt x="99" y="84"/>
                  <a:pt x="97" y="85"/>
                  <a:pt x="96" y="85"/>
                </a:cubicBezTo>
                <a:cubicBezTo>
                  <a:pt x="95" y="85"/>
                  <a:pt x="93" y="84"/>
                  <a:pt x="93" y="83"/>
                </a:cubicBezTo>
                <a:cubicBezTo>
                  <a:pt x="93" y="81"/>
                  <a:pt x="95" y="80"/>
                  <a:pt x="96" y="8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55" name="Freeform 1353"/>
          <p:cNvSpPr>
            <a:spLocks noEditPoints="1"/>
          </p:cNvSpPr>
          <p:nvPr/>
        </p:nvSpPr>
        <p:spPr bwMode="auto">
          <a:xfrm>
            <a:off x="7258050" y="5319713"/>
            <a:ext cx="546100" cy="533400"/>
          </a:xfrm>
          <a:custGeom>
            <a:avLst/>
            <a:gdLst>
              <a:gd name="T0" fmla="*/ 28 w 160"/>
              <a:gd name="T1" fmla="*/ 21 h 155"/>
              <a:gd name="T2" fmla="*/ 123 w 160"/>
              <a:gd name="T3" fmla="*/ 21 h 155"/>
              <a:gd name="T4" fmla="*/ 128 w 160"/>
              <a:gd name="T5" fmla="*/ 29 h 155"/>
              <a:gd name="T6" fmla="*/ 117 w 160"/>
              <a:gd name="T7" fmla="*/ 29 h 155"/>
              <a:gd name="T8" fmla="*/ 107 w 160"/>
              <a:gd name="T9" fmla="*/ 29 h 155"/>
              <a:gd name="T10" fmla="*/ 96 w 160"/>
              <a:gd name="T11" fmla="*/ 29 h 155"/>
              <a:gd name="T12" fmla="*/ 26 w 160"/>
              <a:gd name="T13" fmla="*/ 0 h 155"/>
              <a:gd name="T14" fmla="*/ 34 w 160"/>
              <a:gd name="T15" fmla="*/ 56 h 155"/>
              <a:gd name="T16" fmla="*/ 37 w 160"/>
              <a:gd name="T17" fmla="*/ 5 h 155"/>
              <a:gd name="T18" fmla="*/ 108 w 160"/>
              <a:gd name="T19" fmla="*/ 3 h 155"/>
              <a:gd name="T20" fmla="*/ 105 w 160"/>
              <a:gd name="T21" fmla="*/ 3 h 155"/>
              <a:gd name="T22" fmla="*/ 130 w 160"/>
              <a:gd name="T23" fmla="*/ 3 h 155"/>
              <a:gd name="T24" fmla="*/ 92 w 160"/>
              <a:gd name="T25" fmla="*/ 0 h 155"/>
              <a:gd name="T26" fmla="*/ 67 w 160"/>
              <a:gd name="T27" fmla="*/ 5 h 155"/>
              <a:gd name="T28" fmla="*/ 122 w 160"/>
              <a:gd name="T29" fmla="*/ 0 h 155"/>
              <a:gd name="T30" fmla="*/ 15 w 160"/>
              <a:gd name="T31" fmla="*/ 5 h 155"/>
              <a:gd name="T32" fmla="*/ 153 w 160"/>
              <a:gd name="T33" fmla="*/ 48 h 155"/>
              <a:gd name="T34" fmla="*/ 3 w 160"/>
              <a:gd name="T35" fmla="*/ 25 h 155"/>
              <a:gd name="T36" fmla="*/ 53 w 160"/>
              <a:gd name="T37" fmla="*/ 53 h 155"/>
              <a:gd name="T38" fmla="*/ 148 w 160"/>
              <a:gd name="T39" fmla="*/ 55 h 155"/>
              <a:gd name="T40" fmla="*/ 0 w 160"/>
              <a:gd name="T41" fmla="*/ 41 h 155"/>
              <a:gd name="T42" fmla="*/ 155 w 160"/>
              <a:gd name="T43" fmla="*/ 29 h 155"/>
              <a:gd name="T44" fmla="*/ 154 w 160"/>
              <a:gd name="T45" fmla="*/ 8 h 155"/>
              <a:gd name="T46" fmla="*/ 3 w 160"/>
              <a:gd name="T47" fmla="*/ 4 h 155"/>
              <a:gd name="T48" fmla="*/ 6 w 160"/>
              <a:gd name="T49" fmla="*/ 54 h 155"/>
              <a:gd name="T50" fmla="*/ 157 w 160"/>
              <a:gd name="T51" fmla="*/ 12 h 155"/>
              <a:gd name="T52" fmla="*/ 35 w 160"/>
              <a:gd name="T53" fmla="*/ 79 h 155"/>
              <a:gd name="T54" fmla="*/ 120 w 160"/>
              <a:gd name="T55" fmla="*/ 75 h 155"/>
              <a:gd name="T56" fmla="*/ 125 w 160"/>
              <a:gd name="T57" fmla="*/ 83 h 155"/>
              <a:gd name="T58" fmla="*/ 115 w 160"/>
              <a:gd name="T59" fmla="*/ 83 h 155"/>
              <a:gd name="T60" fmla="*/ 104 w 160"/>
              <a:gd name="T61" fmla="*/ 83 h 155"/>
              <a:gd name="T62" fmla="*/ 93 w 160"/>
              <a:gd name="T63" fmla="*/ 83 h 155"/>
              <a:gd name="T64" fmla="*/ 112 w 160"/>
              <a:gd name="T65" fmla="*/ 101 h 155"/>
              <a:gd name="T66" fmla="*/ 124 w 160"/>
              <a:gd name="T67" fmla="*/ 51 h 155"/>
              <a:gd name="T68" fmla="*/ 158 w 160"/>
              <a:gd name="T69" fmla="*/ 56 h 155"/>
              <a:gd name="T70" fmla="*/ 139 w 160"/>
              <a:gd name="T71" fmla="*/ 53 h 155"/>
              <a:gd name="T72" fmla="*/ 107 w 160"/>
              <a:gd name="T73" fmla="*/ 53 h 155"/>
              <a:gd name="T74" fmla="*/ 139 w 160"/>
              <a:gd name="T75" fmla="*/ 104 h 155"/>
              <a:gd name="T76" fmla="*/ 148 w 160"/>
              <a:gd name="T77" fmla="*/ 101 h 155"/>
              <a:gd name="T78" fmla="*/ 153 w 160"/>
              <a:gd name="T79" fmla="*/ 99 h 155"/>
              <a:gd name="T80" fmla="*/ 112 w 160"/>
              <a:gd name="T81" fmla="*/ 56 h 155"/>
              <a:gd name="T82" fmla="*/ 0 w 160"/>
              <a:gd name="T83" fmla="*/ 67 h 155"/>
              <a:gd name="T84" fmla="*/ 5 w 160"/>
              <a:gd name="T85" fmla="*/ 92 h 155"/>
              <a:gd name="T86" fmla="*/ 6 w 160"/>
              <a:gd name="T87" fmla="*/ 60 h 155"/>
              <a:gd name="T88" fmla="*/ 8 w 160"/>
              <a:gd name="T89" fmla="*/ 103 h 155"/>
              <a:gd name="T90" fmla="*/ 93 w 160"/>
              <a:gd name="T91" fmla="*/ 51 h 155"/>
              <a:gd name="T92" fmla="*/ 155 w 160"/>
              <a:gd name="T93" fmla="*/ 79 h 155"/>
              <a:gd name="T94" fmla="*/ 160 w 160"/>
              <a:gd name="T95" fmla="*/ 66 h 155"/>
              <a:gd name="T96" fmla="*/ 14 w 160"/>
              <a:gd name="T97" fmla="*/ 51 h 155"/>
              <a:gd name="T98" fmla="*/ 0 w 160"/>
              <a:gd name="T99" fmla="*/ 78 h 155"/>
              <a:gd name="T100" fmla="*/ 38 w 160"/>
              <a:gd name="T101" fmla="*/ 107 h 155"/>
              <a:gd name="T102" fmla="*/ 48 w 160"/>
              <a:gd name="T103" fmla="*/ 56 h 155"/>
              <a:gd name="T104" fmla="*/ 71 w 160"/>
              <a:gd name="T105" fmla="*/ 56 h 155"/>
              <a:gd name="T106" fmla="*/ 85 w 160"/>
              <a:gd name="T107" fmla="*/ 53 h 155"/>
              <a:gd name="T108" fmla="*/ 90 w 160"/>
              <a:gd name="T109" fmla="*/ 107 h 155"/>
              <a:gd name="T110" fmla="*/ 23 w 160"/>
              <a:gd name="T111" fmla="*/ 56 h 155"/>
              <a:gd name="T112" fmla="*/ 23 w 160"/>
              <a:gd name="T113" fmla="*/ 56 h 155"/>
              <a:gd name="T114" fmla="*/ 16 w 160"/>
              <a:gd name="T115" fmla="*/ 107 h 155"/>
              <a:gd name="T116" fmla="*/ 25 w 160"/>
              <a:gd name="T117" fmla="*/ 101 h 155"/>
              <a:gd name="T118" fmla="*/ 157 w 160"/>
              <a:gd name="T119" fmla="*/ 144 h 155"/>
              <a:gd name="T120" fmla="*/ 82 w 160"/>
              <a:gd name="T121" fmla="*/ 101 h 155"/>
              <a:gd name="T122" fmla="*/ 85 w 160"/>
              <a:gd name="T123" fmla="*/ 129 h 1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60" h="155">
                <a:moveTo>
                  <a:pt x="28" y="40"/>
                </a:moveTo>
                <a:cubicBezTo>
                  <a:pt x="35" y="40"/>
                  <a:pt x="40" y="35"/>
                  <a:pt x="40" y="28"/>
                </a:cubicBezTo>
                <a:cubicBezTo>
                  <a:pt x="40" y="21"/>
                  <a:pt x="35" y="16"/>
                  <a:pt x="28" y="16"/>
                </a:cubicBezTo>
                <a:cubicBezTo>
                  <a:pt x="21" y="16"/>
                  <a:pt x="16" y="21"/>
                  <a:pt x="16" y="28"/>
                </a:cubicBezTo>
                <a:cubicBezTo>
                  <a:pt x="16" y="35"/>
                  <a:pt x="21" y="40"/>
                  <a:pt x="28" y="40"/>
                </a:cubicBezTo>
                <a:close/>
                <a:moveTo>
                  <a:pt x="28" y="21"/>
                </a:moveTo>
                <a:cubicBezTo>
                  <a:pt x="32" y="21"/>
                  <a:pt x="35" y="24"/>
                  <a:pt x="35" y="28"/>
                </a:cubicBezTo>
                <a:cubicBezTo>
                  <a:pt x="35" y="32"/>
                  <a:pt x="32" y="35"/>
                  <a:pt x="28" y="35"/>
                </a:cubicBezTo>
                <a:cubicBezTo>
                  <a:pt x="24" y="35"/>
                  <a:pt x="21" y="32"/>
                  <a:pt x="21" y="28"/>
                </a:cubicBezTo>
                <a:cubicBezTo>
                  <a:pt x="21" y="24"/>
                  <a:pt x="24" y="21"/>
                  <a:pt x="28" y="21"/>
                </a:cubicBezTo>
                <a:close/>
                <a:moveTo>
                  <a:pt x="133" y="21"/>
                </a:moveTo>
                <a:cubicBezTo>
                  <a:pt x="135" y="21"/>
                  <a:pt x="136" y="23"/>
                  <a:pt x="136" y="24"/>
                </a:cubicBezTo>
                <a:cubicBezTo>
                  <a:pt x="136" y="25"/>
                  <a:pt x="135" y="27"/>
                  <a:pt x="133" y="27"/>
                </a:cubicBezTo>
                <a:cubicBezTo>
                  <a:pt x="132" y="27"/>
                  <a:pt x="131" y="25"/>
                  <a:pt x="131" y="24"/>
                </a:cubicBezTo>
                <a:cubicBezTo>
                  <a:pt x="131" y="23"/>
                  <a:pt x="132" y="21"/>
                  <a:pt x="133" y="21"/>
                </a:cubicBezTo>
                <a:close/>
                <a:moveTo>
                  <a:pt x="123" y="21"/>
                </a:moveTo>
                <a:cubicBezTo>
                  <a:pt x="124" y="21"/>
                  <a:pt x="125" y="23"/>
                  <a:pt x="125" y="24"/>
                </a:cubicBezTo>
                <a:cubicBezTo>
                  <a:pt x="125" y="25"/>
                  <a:pt x="124" y="27"/>
                  <a:pt x="123" y="27"/>
                </a:cubicBezTo>
                <a:cubicBezTo>
                  <a:pt x="121" y="27"/>
                  <a:pt x="120" y="25"/>
                  <a:pt x="120" y="24"/>
                </a:cubicBezTo>
                <a:cubicBezTo>
                  <a:pt x="120" y="23"/>
                  <a:pt x="121" y="21"/>
                  <a:pt x="123" y="21"/>
                </a:cubicBezTo>
                <a:close/>
                <a:moveTo>
                  <a:pt x="139" y="29"/>
                </a:moveTo>
                <a:cubicBezTo>
                  <a:pt x="140" y="29"/>
                  <a:pt x="141" y="31"/>
                  <a:pt x="141" y="32"/>
                </a:cubicBezTo>
                <a:cubicBezTo>
                  <a:pt x="141" y="33"/>
                  <a:pt x="140" y="35"/>
                  <a:pt x="139" y="35"/>
                </a:cubicBezTo>
                <a:cubicBezTo>
                  <a:pt x="137" y="35"/>
                  <a:pt x="136" y="33"/>
                  <a:pt x="136" y="32"/>
                </a:cubicBezTo>
                <a:cubicBezTo>
                  <a:pt x="136" y="31"/>
                  <a:pt x="137" y="29"/>
                  <a:pt x="139" y="29"/>
                </a:cubicBezTo>
                <a:close/>
                <a:moveTo>
                  <a:pt x="128" y="29"/>
                </a:moveTo>
                <a:cubicBezTo>
                  <a:pt x="129" y="29"/>
                  <a:pt x="131" y="31"/>
                  <a:pt x="131" y="32"/>
                </a:cubicBezTo>
                <a:cubicBezTo>
                  <a:pt x="131" y="33"/>
                  <a:pt x="129" y="35"/>
                  <a:pt x="128" y="35"/>
                </a:cubicBezTo>
                <a:cubicBezTo>
                  <a:pt x="127" y="35"/>
                  <a:pt x="125" y="33"/>
                  <a:pt x="125" y="32"/>
                </a:cubicBezTo>
                <a:cubicBezTo>
                  <a:pt x="125" y="31"/>
                  <a:pt x="127" y="29"/>
                  <a:pt x="128" y="29"/>
                </a:cubicBezTo>
                <a:close/>
                <a:moveTo>
                  <a:pt x="112" y="21"/>
                </a:moveTo>
                <a:cubicBezTo>
                  <a:pt x="113" y="21"/>
                  <a:pt x="115" y="23"/>
                  <a:pt x="115" y="24"/>
                </a:cubicBezTo>
                <a:cubicBezTo>
                  <a:pt x="115" y="25"/>
                  <a:pt x="113" y="27"/>
                  <a:pt x="112" y="27"/>
                </a:cubicBezTo>
                <a:cubicBezTo>
                  <a:pt x="111" y="27"/>
                  <a:pt x="109" y="25"/>
                  <a:pt x="109" y="24"/>
                </a:cubicBezTo>
                <a:cubicBezTo>
                  <a:pt x="109" y="23"/>
                  <a:pt x="111" y="21"/>
                  <a:pt x="112" y="21"/>
                </a:cubicBezTo>
                <a:close/>
                <a:moveTo>
                  <a:pt x="117" y="29"/>
                </a:moveTo>
                <a:cubicBezTo>
                  <a:pt x="119" y="29"/>
                  <a:pt x="120" y="31"/>
                  <a:pt x="120" y="32"/>
                </a:cubicBezTo>
                <a:cubicBezTo>
                  <a:pt x="120" y="33"/>
                  <a:pt x="119" y="35"/>
                  <a:pt x="117" y="35"/>
                </a:cubicBezTo>
                <a:cubicBezTo>
                  <a:pt x="116" y="35"/>
                  <a:pt x="115" y="33"/>
                  <a:pt x="115" y="32"/>
                </a:cubicBezTo>
                <a:cubicBezTo>
                  <a:pt x="115" y="31"/>
                  <a:pt x="116" y="29"/>
                  <a:pt x="117" y="29"/>
                </a:cubicBezTo>
                <a:close/>
                <a:moveTo>
                  <a:pt x="101" y="21"/>
                </a:moveTo>
                <a:cubicBezTo>
                  <a:pt x="103" y="21"/>
                  <a:pt x="104" y="23"/>
                  <a:pt x="104" y="24"/>
                </a:cubicBezTo>
                <a:cubicBezTo>
                  <a:pt x="104" y="25"/>
                  <a:pt x="103" y="27"/>
                  <a:pt x="101" y="27"/>
                </a:cubicBezTo>
                <a:cubicBezTo>
                  <a:pt x="100" y="27"/>
                  <a:pt x="99" y="25"/>
                  <a:pt x="99" y="24"/>
                </a:cubicBezTo>
                <a:cubicBezTo>
                  <a:pt x="99" y="23"/>
                  <a:pt x="100" y="21"/>
                  <a:pt x="101" y="21"/>
                </a:cubicBezTo>
                <a:close/>
                <a:moveTo>
                  <a:pt x="107" y="29"/>
                </a:moveTo>
                <a:cubicBezTo>
                  <a:pt x="108" y="29"/>
                  <a:pt x="109" y="31"/>
                  <a:pt x="109" y="32"/>
                </a:cubicBezTo>
                <a:cubicBezTo>
                  <a:pt x="109" y="33"/>
                  <a:pt x="108" y="35"/>
                  <a:pt x="107" y="35"/>
                </a:cubicBezTo>
                <a:cubicBezTo>
                  <a:pt x="105" y="35"/>
                  <a:pt x="104" y="33"/>
                  <a:pt x="104" y="32"/>
                </a:cubicBezTo>
                <a:cubicBezTo>
                  <a:pt x="104" y="31"/>
                  <a:pt x="105" y="29"/>
                  <a:pt x="107" y="29"/>
                </a:cubicBezTo>
                <a:close/>
                <a:moveTo>
                  <a:pt x="91" y="21"/>
                </a:moveTo>
                <a:cubicBezTo>
                  <a:pt x="92" y="21"/>
                  <a:pt x="93" y="23"/>
                  <a:pt x="93" y="24"/>
                </a:cubicBezTo>
                <a:cubicBezTo>
                  <a:pt x="93" y="25"/>
                  <a:pt x="92" y="27"/>
                  <a:pt x="91" y="27"/>
                </a:cubicBezTo>
                <a:cubicBezTo>
                  <a:pt x="89" y="27"/>
                  <a:pt x="88" y="25"/>
                  <a:pt x="88" y="24"/>
                </a:cubicBezTo>
                <a:cubicBezTo>
                  <a:pt x="88" y="23"/>
                  <a:pt x="89" y="21"/>
                  <a:pt x="91" y="21"/>
                </a:cubicBezTo>
                <a:close/>
                <a:moveTo>
                  <a:pt x="96" y="29"/>
                </a:moveTo>
                <a:cubicBezTo>
                  <a:pt x="97" y="29"/>
                  <a:pt x="99" y="31"/>
                  <a:pt x="99" y="32"/>
                </a:cubicBezTo>
                <a:cubicBezTo>
                  <a:pt x="99" y="33"/>
                  <a:pt x="97" y="35"/>
                  <a:pt x="96" y="35"/>
                </a:cubicBezTo>
                <a:cubicBezTo>
                  <a:pt x="95" y="35"/>
                  <a:pt x="93" y="33"/>
                  <a:pt x="93" y="32"/>
                </a:cubicBezTo>
                <a:cubicBezTo>
                  <a:pt x="93" y="31"/>
                  <a:pt x="95" y="29"/>
                  <a:pt x="96" y="29"/>
                </a:cubicBezTo>
                <a:close/>
                <a:moveTo>
                  <a:pt x="42" y="3"/>
                </a:moveTo>
                <a:cubicBezTo>
                  <a:pt x="42" y="1"/>
                  <a:pt x="44" y="0"/>
                  <a:pt x="45" y="0"/>
                </a:cubicBezTo>
                <a:cubicBezTo>
                  <a:pt x="48" y="0"/>
                  <a:pt x="48" y="0"/>
                  <a:pt x="48" y="0"/>
                </a:cubicBezTo>
                <a:cubicBezTo>
                  <a:pt x="49" y="0"/>
                  <a:pt x="50" y="1"/>
                  <a:pt x="50" y="3"/>
                </a:cubicBezTo>
                <a:cubicBezTo>
                  <a:pt x="50" y="4"/>
                  <a:pt x="49" y="5"/>
                  <a:pt x="48" y="5"/>
                </a:cubicBezTo>
                <a:cubicBezTo>
                  <a:pt x="45" y="5"/>
                  <a:pt x="45" y="5"/>
                  <a:pt x="45" y="5"/>
                </a:cubicBezTo>
                <a:cubicBezTo>
                  <a:pt x="44" y="5"/>
                  <a:pt x="42" y="4"/>
                  <a:pt x="42" y="3"/>
                </a:cubicBezTo>
                <a:close/>
                <a:moveTo>
                  <a:pt x="21" y="3"/>
                </a:moveTo>
                <a:cubicBezTo>
                  <a:pt x="21" y="1"/>
                  <a:pt x="22" y="0"/>
                  <a:pt x="23" y="0"/>
                </a:cubicBezTo>
                <a:cubicBezTo>
                  <a:pt x="26" y="0"/>
                  <a:pt x="26" y="0"/>
                  <a:pt x="26" y="0"/>
                </a:cubicBezTo>
                <a:cubicBezTo>
                  <a:pt x="27" y="0"/>
                  <a:pt x="29" y="1"/>
                  <a:pt x="29" y="3"/>
                </a:cubicBezTo>
                <a:cubicBezTo>
                  <a:pt x="29" y="4"/>
                  <a:pt x="27" y="5"/>
                  <a:pt x="26" y="5"/>
                </a:cubicBezTo>
                <a:cubicBezTo>
                  <a:pt x="23" y="5"/>
                  <a:pt x="23" y="5"/>
                  <a:pt x="23" y="5"/>
                </a:cubicBezTo>
                <a:cubicBezTo>
                  <a:pt x="22" y="5"/>
                  <a:pt x="21" y="4"/>
                  <a:pt x="21" y="3"/>
                </a:cubicBezTo>
                <a:close/>
                <a:moveTo>
                  <a:pt x="38" y="51"/>
                </a:moveTo>
                <a:cubicBezTo>
                  <a:pt x="40" y="51"/>
                  <a:pt x="41" y="52"/>
                  <a:pt x="41" y="53"/>
                </a:cubicBezTo>
                <a:cubicBezTo>
                  <a:pt x="41" y="55"/>
                  <a:pt x="40" y="56"/>
                  <a:pt x="38" y="56"/>
                </a:cubicBezTo>
                <a:cubicBezTo>
                  <a:pt x="37" y="56"/>
                  <a:pt x="37" y="56"/>
                  <a:pt x="37" y="56"/>
                </a:cubicBezTo>
                <a:cubicBezTo>
                  <a:pt x="36" y="56"/>
                  <a:pt x="36" y="56"/>
                  <a:pt x="36" y="56"/>
                </a:cubicBezTo>
                <a:cubicBezTo>
                  <a:pt x="34" y="56"/>
                  <a:pt x="34" y="56"/>
                  <a:pt x="34" y="56"/>
                </a:cubicBezTo>
                <a:cubicBezTo>
                  <a:pt x="33" y="56"/>
                  <a:pt x="31" y="55"/>
                  <a:pt x="31" y="53"/>
                </a:cubicBezTo>
                <a:cubicBezTo>
                  <a:pt x="31" y="52"/>
                  <a:pt x="33" y="51"/>
                  <a:pt x="34" y="51"/>
                </a:cubicBezTo>
                <a:cubicBezTo>
                  <a:pt x="36" y="51"/>
                  <a:pt x="36" y="51"/>
                  <a:pt x="36" y="51"/>
                </a:cubicBezTo>
                <a:cubicBezTo>
                  <a:pt x="37" y="51"/>
                  <a:pt x="37" y="51"/>
                  <a:pt x="37" y="51"/>
                </a:cubicBezTo>
                <a:lnTo>
                  <a:pt x="38" y="51"/>
                </a:lnTo>
                <a:close/>
                <a:moveTo>
                  <a:pt x="31" y="3"/>
                </a:moveTo>
                <a:cubicBezTo>
                  <a:pt x="31" y="1"/>
                  <a:pt x="33" y="0"/>
                  <a:pt x="34" y="0"/>
                </a:cubicBezTo>
                <a:cubicBezTo>
                  <a:pt x="37" y="0"/>
                  <a:pt x="37" y="0"/>
                  <a:pt x="37" y="0"/>
                </a:cubicBezTo>
                <a:cubicBezTo>
                  <a:pt x="38" y="0"/>
                  <a:pt x="40" y="1"/>
                  <a:pt x="40" y="3"/>
                </a:cubicBezTo>
                <a:cubicBezTo>
                  <a:pt x="40" y="4"/>
                  <a:pt x="38" y="5"/>
                  <a:pt x="37" y="5"/>
                </a:cubicBezTo>
                <a:cubicBezTo>
                  <a:pt x="34" y="5"/>
                  <a:pt x="34" y="5"/>
                  <a:pt x="34" y="5"/>
                </a:cubicBezTo>
                <a:cubicBezTo>
                  <a:pt x="33" y="5"/>
                  <a:pt x="31" y="4"/>
                  <a:pt x="31" y="3"/>
                </a:cubicBezTo>
                <a:close/>
                <a:moveTo>
                  <a:pt x="53" y="3"/>
                </a:moveTo>
                <a:cubicBezTo>
                  <a:pt x="53" y="1"/>
                  <a:pt x="55" y="0"/>
                  <a:pt x="56" y="0"/>
                </a:cubicBezTo>
                <a:cubicBezTo>
                  <a:pt x="59" y="0"/>
                  <a:pt x="59" y="0"/>
                  <a:pt x="59" y="0"/>
                </a:cubicBezTo>
                <a:cubicBezTo>
                  <a:pt x="60" y="0"/>
                  <a:pt x="61" y="1"/>
                  <a:pt x="61" y="3"/>
                </a:cubicBezTo>
                <a:cubicBezTo>
                  <a:pt x="61" y="4"/>
                  <a:pt x="60" y="5"/>
                  <a:pt x="59" y="5"/>
                </a:cubicBezTo>
                <a:cubicBezTo>
                  <a:pt x="56" y="5"/>
                  <a:pt x="56" y="5"/>
                  <a:pt x="56" y="5"/>
                </a:cubicBezTo>
                <a:cubicBezTo>
                  <a:pt x="55" y="5"/>
                  <a:pt x="53" y="4"/>
                  <a:pt x="53" y="3"/>
                </a:cubicBezTo>
                <a:close/>
                <a:moveTo>
                  <a:pt x="108" y="3"/>
                </a:moveTo>
                <a:cubicBezTo>
                  <a:pt x="108" y="1"/>
                  <a:pt x="109" y="0"/>
                  <a:pt x="111" y="0"/>
                </a:cubicBezTo>
                <a:cubicBezTo>
                  <a:pt x="113" y="0"/>
                  <a:pt x="113" y="0"/>
                  <a:pt x="113" y="0"/>
                </a:cubicBezTo>
                <a:cubicBezTo>
                  <a:pt x="115" y="0"/>
                  <a:pt x="116" y="1"/>
                  <a:pt x="116" y="3"/>
                </a:cubicBezTo>
                <a:cubicBezTo>
                  <a:pt x="116" y="4"/>
                  <a:pt x="115" y="5"/>
                  <a:pt x="113" y="5"/>
                </a:cubicBezTo>
                <a:cubicBezTo>
                  <a:pt x="111" y="5"/>
                  <a:pt x="111" y="5"/>
                  <a:pt x="111" y="5"/>
                </a:cubicBezTo>
                <a:cubicBezTo>
                  <a:pt x="109" y="5"/>
                  <a:pt x="108" y="4"/>
                  <a:pt x="108" y="3"/>
                </a:cubicBezTo>
                <a:close/>
                <a:moveTo>
                  <a:pt x="97" y="3"/>
                </a:moveTo>
                <a:cubicBezTo>
                  <a:pt x="97" y="1"/>
                  <a:pt x="98" y="0"/>
                  <a:pt x="100" y="0"/>
                </a:cubicBezTo>
                <a:cubicBezTo>
                  <a:pt x="103" y="0"/>
                  <a:pt x="103" y="0"/>
                  <a:pt x="103" y="0"/>
                </a:cubicBezTo>
                <a:cubicBezTo>
                  <a:pt x="104" y="0"/>
                  <a:pt x="105" y="1"/>
                  <a:pt x="105" y="3"/>
                </a:cubicBezTo>
                <a:cubicBezTo>
                  <a:pt x="105" y="4"/>
                  <a:pt x="104" y="5"/>
                  <a:pt x="103" y="5"/>
                </a:cubicBezTo>
                <a:cubicBezTo>
                  <a:pt x="100" y="5"/>
                  <a:pt x="100" y="5"/>
                  <a:pt x="100" y="5"/>
                </a:cubicBezTo>
                <a:cubicBezTo>
                  <a:pt x="98" y="5"/>
                  <a:pt x="97" y="4"/>
                  <a:pt x="97" y="3"/>
                </a:cubicBezTo>
                <a:close/>
                <a:moveTo>
                  <a:pt x="130" y="3"/>
                </a:moveTo>
                <a:cubicBezTo>
                  <a:pt x="130" y="1"/>
                  <a:pt x="131" y="0"/>
                  <a:pt x="133" y="0"/>
                </a:cubicBezTo>
                <a:cubicBezTo>
                  <a:pt x="135" y="0"/>
                  <a:pt x="135" y="0"/>
                  <a:pt x="135" y="0"/>
                </a:cubicBezTo>
                <a:cubicBezTo>
                  <a:pt x="137" y="0"/>
                  <a:pt x="138" y="1"/>
                  <a:pt x="138" y="3"/>
                </a:cubicBezTo>
                <a:cubicBezTo>
                  <a:pt x="138" y="4"/>
                  <a:pt x="137" y="5"/>
                  <a:pt x="135" y="5"/>
                </a:cubicBezTo>
                <a:cubicBezTo>
                  <a:pt x="133" y="5"/>
                  <a:pt x="133" y="5"/>
                  <a:pt x="133" y="5"/>
                </a:cubicBezTo>
                <a:cubicBezTo>
                  <a:pt x="131" y="5"/>
                  <a:pt x="130" y="4"/>
                  <a:pt x="130" y="3"/>
                </a:cubicBezTo>
                <a:close/>
                <a:moveTo>
                  <a:pt x="141" y="3"/>
                </a:moveTo>
                <a:cubicBezTo>
                  <a:pt x="141" y="1"/>
                  <a:pt x="142" y="0"/>
                  <a:pt x="144" y="0"/>
                </a:cubicBezTo>
                <a:cubicBezTo>
                  <a:pt x="146" y="0"/>
                  <a:pt x="146" y="0"/>
                  <a:pt x="146" y="0"/>
                </a:cubicBezTo>
                <a:cubicBezTo>
                  <a:pt x="148" y="0"/>
                  <a:pt x="149" y="1"/>
                  <a:pt x="149" y="3"/>
                </a:cubicBezTo>
                <a:cubicBezTo>
                  <a:pt x="149" y="4"/>
                  <a:pt x="148" y="5"/>
                  <a:pt x="146" y="5"/>
                </a:cubicBezTo>
                <a:cubicBezTo>
                  <a:pt x="144" y="5"/>
                  <a:pt x="144" y="5"/>
                  <a:pt x="144" y="5"/>
                </a:cubicBezTo>
                <a:cubicBezTo>
                  <a:pt x="142" y="5"/>
                  <a:pt x="141" y="4"/>
                  <a:pt x="141" y="3"/>
                </a:cubicBezTo>
                <a:close/>
                <a:moveTo>
                  <a:pt x="86" y="3"/>
                </a:moveTo>
                <a:cubicBezTo>
                  <a:pt x="86" y="1"/>
                  <a:pt x="87" y="0"/>
                  <a:pt x="89" y="0"/>
                </a:cubicBezTo>
                <a:cubicBezTo>
                  <a:pt x="92" y="0"/>
                  <a:pt x="92" y="0"/>
                  <a:pt x="92" y="0"/>
                </a:cubicBezTo>
                <a:cubicBezTo>
                  <a:pt x="93" y="0"/>
                  <a:pt x="94" y="1"/>
                  <a:pt x="94" y="3"/>
                </a:cubicBezTo>
                <a:cubicBezTo>
                  <a:pt x="94" y="4"/>
                  <a:pt x="93" y="5"/>
                  <a:pt x="92" y="5"/>
                </a:cubicBezTo>
                <a:cubicBezTo>
                  <a:pt x="89" y="5"/>
                  <a:pt x="89" y="5"/>
                  <a:pt x="89" y="5"/>
                </a:cubicBezTo>
                <a:cubicBezTo>
                  <a:pt x="87" y="5"/>
                  <a:pt x="86" y="4"/>
                  <a:pt x="86" y="3"/>
                </a:cubicBezTo>
                <a:close/>
                <a:moveTo>
                  <a:pt x="64" y="3"/>
                </a:moveTo>
                <a:cubicBezTo>
                  <a:pt x="64" y="1"/>
                  <a:pt x="65" y="0"/>
                  <a:pt x="67" y="0"/>
                </a:cubicBezTo>
                <a:cubicBezTo>
                  <a:pt x="70" y="0"/>
                  <a:pt x="70" y="0"/>
                  <a:pt x="70" y="0"/>
                </a:cubicBezTo>
                <a:cubicBezTo>
                  <a:pt x="71" y="0"/>
                  <a:pt x="72" y="1"/>
                  <a:pt x="72" y="3"/>
                </a:cubicBezTo>
                <a:cubicBezTo>
                  <a:pt x="72" y="4"/>
                  <a:pt x="71" y="5"/>
                  <a:pt x="70" y="5"/>
                </a:cubicBezTo>
                <a:cubicBezTo>
                  <a:pt x="67" y="5"/>
                  <a:pt x="67" y="5"/>
                  <a:pt x="67" y="5"/>
                </a:cubicBezTo>
                <a:cubicBezTo>
                  <a:pt x="65" y="5"/>
                  <a:pt x="64" y="4"/>
                  <a:pt x="64" y="3"/>
                </a:cubicBezTo>
                <a:close/>
                <a:moveTo>
                  <a:pt x="75" y="3"/>
                </a:moveTo>
                <a:cubicBezTo>
                  <a:pt x="75" y="1"/>
                  <a:pt x="76" y="0"/>
                  <a:pt x="78" y="0"/>
                </a:cubicBezTo>
                <a:cubicBezTo>
                  <a:pt x="81" y="0"/>
                  <a:pt x="81" y="0"/>
                  <a:pt x="81" y="0"/>
                </a:cubicBezTo>
                <a:cubicBezTo>
                  <a:pt x="82" y="0"/>
                  <a:pt x="83" y="1"/>
                  <a:pt x="83" y="3"/>
                </a:cubicBezTo>
                <a:cubicBezTo>
                  <a:pt x="83" y="4"/>
                  <a:pt x="82" y="5"/>
                  <a:pt x="81" y="5"/>
                </a:cubicBezTo>
                <a:cubicBezTo>
                  <a:pt x="78" y="5"/>
                  <a:pt x="78" y="5"/>
                  <a:pt x="78" y="5"/>
                </a:cubicBezTo>
                <a:cubicBezTo>
                  <a:pt x="76" y="5"/>
                  <a:pt x="75" y="4"/>
                  <a:pt x="75" y="3"/>
                </a:cubicBezTo>
                <a:close/>
                <a:moveTo>
                  <a:pt x="119" y="3"/>
                </a:moveTo>
                <a:cubicBezTo>
                  <a:pt x="119" y="1"/>
                  <a:pt x="120" y="0"/>
                  <a:pt x="122" y="0"/>
                </a:cubicBezTo>
                <a:cubicBezTo>
                  <a:pt x="124" y="0"/>
                  <a:pt x="124" y="0"/>
                  <a:pt x="124" y="0"/>
                </a:cubicBezTo>
                <a:cubicBezTo>
                  <a:pt x="126" y="0"/>
                  <a:pt x="127" y="1"/>
                  <a:pt x="127" y="3"/>
                </a:cubicBezTo>
                <a:cubicBezTo>
                  <a:pt x="127" y="4"/>
                  <a:pt x="126" y="5"/>
                  <a:pt x="124" y="5"/>
                </a:cubicBezTo>
                <a:cubicBezTo>
                  <a:pt x="122" y="5"/>
                  <a:pt x="122" y="5"/>
                  <a:pt x="122" y="5"/>
                </a:cubicBezTo>
                <a:cubicBezTo>
                  <a:pt x="120" y="5"/>
                  <a:pt x="119" y="4"/>
                  <a:pt x="119" y="3"/>
                </a:cubicBezTo>
                <a:close/>
                <a:moveTo>
                  <a:pt x="10" y="3"/>
                </a:moveTo>
                <a:cubicBezTo>
                  <a:pt x="10" y="1"/>
                  <a:pt x="11" y="0"/>
                  <a:pt x="12" y="0"/>
                </a:cubicBezTo>
                <a:cubicBezTo>
                  <a:pt x="15" y="0"/>
                  <a:pt x="15" y="0"/>
                  <a:pt x="15" y="0"/>
                </a:cubicBezTo>
                <a:cubicBezTo>
                  <a:pt x="16" y="0"/>
                  <a:pt x="18" y="1"/>
                  <a:pt x="18" y="3"/>
                </a:cubicBezTo>
                <a:cubicBezTo>
                  <a:pt x="18" y="4"/>
                  <a:pt x="16" y="5"/>
                  <a:pt x="15" y="5"/>
                </a:cubicBezTo>
                <a:cubicBezTo>
                  <a:pt x="12" y="5"/>
                  <a:pt x="12" y="5"/>
                  <a:pt x="12" y="5"/>
                </a:cubicBezTo>
                <a:cubicBezTo>
                  <a:pt x="11" y="5"/>
                  <a:pt x="10" y="4"/>
                  <a:pt x="10" y="3"/>
                </a:cubicBezTo>
                <a:close/>
                <a:moveTo>
                  <a:pt x="153" y="48"/>
                </a:moveTo>
                <a:cubicBezTo>
                  <a:pt x="153" y="48"/>
                  <a:pt x="154" y="47"/>
                  <a:pt x="154" y="47"/>
                </a:cubicBezTo>
                <a:cubicBezTo>
                  <a:pt x="155" y="45"/>
                  <a:pt x="156" y="45"/>
                  <a:pt x="158" y="45"/>
                </a:cubicBezTo>
                <a:cubicBezTo>
                  <a:pt x="159" y="46"/>
                  <a:pt x="160" y="47"/>
                  <a:pt x="159" y="49"/>
                </a:cubicBezTo>
                <a:cubicBezTo>
                  <a:pt x="158" y="50"/>
                  <a:pt x="158" y="51"/>
                  <a:pt x="157" y="52"/>
                </a:cubicBezTo>
                <a:cubicBezTo>
                  <a:pt x="157" y="52"/>
                  <a:pt x="156" y="53"/>
                  <a:pt x="155" y="53"/>
                </a:cubicBezTo>
                <a:cubicBezTo>
                  <a:pt x="154" y="53"/>
                  <a:pt x="154" y="52"/>
                  <a:pt x="153" y="52"/>
                </a:cubicBezTo>
                <a:cubicBezTo>
                  <a:pt x="152" y="51"/>
                  <a:pt x="152" y="49"/>
                  <a:pt x="153" y="48"/>
                </a:cubicBezTo>
                <a:close/>
                <a:moveTo>
                  <a:pt x="0" y="19"/>
                </a:moveTo>
                <a:cubicBezTo>
                  <a:pt x="0" y="16"/>
                  <a:pt x="0" y="16"/>
                  <a:pt x="0" y="16"/>
                </a:cubicBezTo>
                <a:cubicBezTo>
                  <a:pt x="0" y="15"/>
                  <a:pt x="1" y="14"/>
                  <a:pt x="3" y="14"/>
                </a:cubicBezTo>
                <a:cubicBezTo>
                  <a:pt x="4" y="14"/>
                  <a:pt x="5" y="15"/>
                  <a:pt x="5" y="16"/>
                </a:cubicBezTo>
                <a:cubicBezTo>
                  <a:pt x="5" y="19"/>
                  <a:pt x="5" y="19"/>
                  <a:pt x="5" y="19"/>
                </a:cubicBezTo>
                <a:cubicBezTo>
                  <a:pt x="5" y="21"/>
                  <a:pt x="4" y="22"/>
                  <a:pt x="3" y="22"/>
                </a:cubicBezTo>
                <a:cubicBezTo>
                  <a:pt x="1" y="22"/>
                  <a:pt x="0" y="21"/>
                  <a:pt x="0" y="19"/>
                </a:cubicBezTo>
                <a:close/>
                <a:moveTo>
                  <a:pt x="0" y="30"/>
                </a:moveTo>
                <a:cubicBezTo>
                  <a:pt x="0" y="27"/>
                  <a:pt x="0" y="27"/>
                  <a:pt x="0" y="27"/>
                </a:cubicBezTo>
                <a:cubicBezTo>
                  <a:pt x="0" y="26"/>
                  <a:pt x="1" y="25"/>
                  <a:pt x="3" y="25"/>
                </a:cubicBezTo>
                <a:cubicBezTo>
                  <a:pt x="4" y="25"/>
                  <a:pt x="5" y="26"/>
                  <a:pt x="5" y="27"/>
                </a:cubicBezTo>
                <a:cubicBezTo>
                  <a:pt x="5" y="30"/>
                  <a:pt x="5" y="30"/>
                  <a:pt x="5" y="30"/>
                </a:cubicBezTo>
                <a:cubicBezTo>
                  <a:pt x="5" y="32"/>
                  <a:pt x="4" y="33"/>
                  <a:pt x="3" y="33"/>
                </a:cubicBezTo>
                <a:cubicBezTo>
                  <a:pt x="1" y="33"/>
                  <a:pt x="0" y="32"/>
                  <a:pt x="0" y="30"/>
                </a:cubicBezTo>
                <a:close/>
                <a:moveTo>
                  <a:pt x="63" y="53"/>
                </a:moveTo>
                <a:cubicBezTo>
                  <a:pt x="63" y="55"/>
                  <a:pt x="62" y="56"/>
                  <a:pt x="60" y="56"/>
                </a:cubicBezTo>
                <a:cubicBezTo>
                  <a:pt x="59" y="56"/>
                  <a:pt x="59" y="56"/>
                  <a:pt x="59" y="56"/>
                </a:cubicBezTo>
                <a:cubicBezTo>
                  <a:pt x="57" y="56"/>
                  <a:pt x="57" y="56"/>
                  <a:pt x="57" y="56"/>
                </a:cubicBezTo>
                <a:cubicBezTo>
                  <a:pt x="56" y="56"/>
                  <a:pt x="56" y="56"/>
                  <a:pt x="56" y="56"/>
                </a:cubicBezTo>
                <a:cubicBezTo>
                  <a:pt x="55" y="56"/>
                  <a:pt x="53" y="55"/>
                  <a:pt x="53" y="53"/>
                </a:cubicBezTo>
                <a:cubicBezTo>
                  <a:pt x="53" y="52"/>
                  <a:pt x="55" y="51"/>
                  <a:pt x="56" y="51"/>
                </a:cubicBezTo>
                <a:cubicBezTo>
                  <a:pt x="57" y="51"/>
                  <a:pt x="57" y="51"/>
                  <a:pt x="57" y="51"/>
                </a:cubicBezTo>
                <a:cubicBezTo>
                  <a:pt x="59" y="51"/>
                  <a:pt x="59" y="51"/>
                  <a:pt x="59" y="51"/>
                </a:cubicBezTo>
                <a:cubicBezTo>
                  <a:pt x="60" y="51"/>
                  <a:pt x="60" y="51"/>
                  <a:pt x="60" y="51"/>
                </a:cubicBezTo>
                <a:cubicBezTo>
                  <a:pt x="62" y="51"/>
                  <a:pt x="63" y="52"/>
                  <a:pt x="63" y="53"/>
                </a:cubicBezTo>
                <a:close/>
                <a:moveTo>
                  <a:pt x="146" y="51"/>
                </a:moveTo>
                <a:cubicBezTo>
                  <a:pt x="148" y="51"/>
                  <a:pt x="148" y="51"/>
                  <a:pt x="148" y="51"/>
                </a:cubicBezTo>
                <a:cubicBezTo>
                  <a:pt x="149" y="51"/>
                  <a:pt x="150" y="52"/>
                  <a:pt x="150" y="53"/>
                </a:cubicBezTo>
                <a:cubicBezTo>
                  <a:pt x="150" y="55"/>
                  <a:pt x="149" y="56"/>
                  <a:pt x="148" y="56"/>
                </a:cubicBezTo>
                <a:cubicBezTo>
                  <a:pt x="148" y="55"/>
                  <a:pt x="148" y="55"/>
                  <a:pt x="148" y="55"/>
                </a:cubicBezTo>
                <a:cubicBezTo>
                  <a:pt x="148" y="55"/>
                  <a:pt x="148" y="55"/>
                  <a:pt x="148" y="55"/>
                </a:cubicBezTo>
                <a:cubicBezTo>
                  <a:pt x="148" y="56"/>
                  <a:pt x="148" y="56"/>
                  <a:pt x="148" y="56"/>
                </a:cubicBezTo>
                <a:cubicBezTo>
                  <a:pt x="146" y="56"/>
                  <a:pt x="146" y="56"/>
                  <a:pt x="146" y="56"/>
                </a:cubicBezTo>
                <a:cubicBezTo>
                  <a:pt x="146" y="56"/>
                  <a:pt x="146" y="56"/>
                  <a:pt x="146" y="56"/>
                </a:cubicBezTo>
                <a:cubicBezTo>
                  <a:pt x="144" y="56"/>
                  <a:pt x="144" y="56"/>
                  <a:pt x="144" y="56"/>
                </a:cubicBezTo>
                <a:cubicBezTo>
                  <a:pt x="142" y="56"/>
                  <a:pt x="141" y="55"/>
                  <a:pt x="141" y="53"/>
                </a:cubicBezTo>
                <a:cubicBezTo>
                  <a:pt x="141" y="52"/>
                  <a:pt x="142" y="51"/>
                  <a:pt x="144" y="51"/>
                </a:cubicBezTo>
                <a:cubicBezTo>
                  <a:pt x="145" y="51"/>
                  <a:pt x="145" y="51"/>
                  <a:pt x="145" y="51"/>
                </a:cubicBezTo>
                <a:cubicBezTo>
                  <a:pt x="146" y="51"/>
                  <a:pt x="146" y="51"/>
                  <a:pt x="146" y="51"/>
                </a:cubicBezTo>
                <a:close/>
                <a:moveTo>
                  <a:pt x="0" y="41"/>
                </a:moveTo>
                <a:cubicBezTo>
                  <a:pt x="0" y="38"/>
                  <a:pt x="0" y="38"/>
                  <a:pt x="0" y="38"/>
                </a:cubicBezTo>
                <a:cubicBezTo>
                  <a:pt x="0" y="37"/>
                  <a:pt x="1" y="36"/>
                  <a:pt x="3" y="36"/>
                </a:cubicBezTo>
                <a:cubicBezTo>
                  <a:pt x="4" y="36"/>
                  <a:pt x="5" y="37"/>
                  <a:pt x="5" y="38"/>
                </a:cubicBezTo>
                <a:cubicBezTo>
                  <a:pt x="5" y="41"/>
                  <a:pt x="5" y="41"/>
                  <a:pt x="5" y="41"/>
                </a:cubicBezTo>
                <a:cubicBezTo>
                  <a:pt x="5" y="42"/>
                  <a:pt x="4" y="44"/>
                  <a:pt x="3" y="44"/>
                </a:cubicBezTo>
                <a:cubicBezTo>
                  <a:pt x="1" y="44"/>
                  <a:pt x="0" y="42"/>
                  <a:pt x="0" y="41"/>
                </a:cubicBezTo>
                <a:close/>
                <a:moveTo>
                  <a:pt x="160" y="26"/>
                </a:moveTo>
                <a:cubicBezTo>
                  <a:pt x="160" y="29"/>
                  <a:pt x="160" y="29"/>
                  <a:pt x="160" y="29"/>
                </a:cubicBezTo>
                <a:cubicBezTo>
                  <a:pt x="160" y="30"/>
                  <a:pt x="159" y="31"/>
                  <a:pt x="157" y="31"/>
                </a:cubicBezTo>
                <a:cubicBezTo>
                  <a:pt x="156" y="31"/>
                  <a:pt x="155" y="30"/>
                  <a:pt x="155" y="29"/>
                </a:cubicBezTo>
                <a:cubicBezTo>
                  <a:pt x="155" y="26"/>
                  <a:pt x="155" y="26"/>
                  <a:pt x="155" y="26"/>
                </a:cubicBezTo>
                <a:cubicBezTo>
                  <a:pt x="155" y="24"/>
                  <a:pt x="156" y="23"/>
                  <a:pt x="157" y="23"/>
                </a:cubicBezTo>
                <a:cubicBezTo>
                  <a:pt x="159" y="23"/>
                  <a:pt x="160" y="24"/>
                  <a:pt x="160" y="26"/>
                </a:cubicBezTo>
                <a:close/>
                <a:moveTo>
                  <a:pt x="152" y="7"/>
                </a:moveTo>
                <a:cubicBezTo>
                  <a:pt x="151" y="6"/>
                  <a:pt x="151" y="4"/>
                  <a:pt x="152" y="3"/>
                </a:cubicBezTo>
                <a:cubicBezTo>
                  <a:pt x="153" y="2"/>
                  <a:pt x="155" y="2"/>
                  <a:pt x="156" y="3"/>
                </a:cubicBezTo>
                <a:cubicBezTo>
                  <a:pt x="157" y="4"/>
                  <a:pt x="157" y="5"/>
                  <a:pt x="158" y="6"/>
                </a:cubicBezTo>
                <a:cubicBezTo>
                  <a:pt x="159" y="7"/>
                  <a:pt x="158" y="8"/>
                  <a:pt x="157" y="9"/>
                </a:cubicBezTo>
                <a:cubicBezTo>
                  <a:pt x="157" y="10"/>
                  <a:pt x="156" y="10"/>
                  <a:pt x="156" y="10"/>
                </a:cubicBezTo>
                <a:cubicBezTo>
                  <a:pt x="155" y="10"/>
                  <a:pt x="154" y="9"/>
                  <a:pt x="154" y="8"/>
                </a:cubicBezTo>
                <a:cubicBezTo>
                  <a:pt x="153" y="8"/>
                  <a:pt x="153" y="7"/>
                  <a:pt x="152" y="7"/>
                </a:cubicBezTo>
                <a:close/>
                <a:moveTo>
                  <a:pt x="160" y="37"/>
                </a:moveTo>
                <a:cubicBezTo>
                  <a:pt x="160" y="40"/>
                  <a:pt x="160" y="40"/>
                  <a:pt x="160" y="40"/>
                </a:cubicBezTo>
                <a:cubicBezTo>
                  <a:pt x="160" y="41"/>
                  <a:pt x="159" y="42"/>
                  <a:pt x="157" y="42"/>
                </a:cubicBezTo>
                <a:cubicBezTo>
                  <a:pt x="156" y="42"/>
                  <a:pt x="155" y="41"/>
                  <a:pt x="155" y="40"/>
                </a:cubicBezTo>
                <a:cubicBezTo>
                  <a:pt x="155" y="37"/>
                  <a:pt x="155" y="37"/>
                  <a:pt x="155" y="37"/>
                </a:cubicBezTo>
                <a:cubicBezTo>
                  <a:pt x="155" y="35"/>
                  <a:pt x="156" y="34"/>
                  <a:pt x="157" y="34"/>
                </a:cubicBezTo>
                <a:cubicBezTo>
                  <a:pt x="159" y="34"/>
                  <a:pt x="160" y="35"/>
                  <a:pt x="160" y="37"/>
                </a:cubicBezTo>
                <a:close/>
                <a:moveTo>
                  <a:pt x="1" y="7"/>
                </a:moveTo>
                <a:cubicBezTo>
                  <a:pt x="2" y="6"/>
                  <a:pt x="2" y="5"/>
                  <a:pt x="3" y="4"/>
                </a:cubicBezTo>
                <a:cubicBezTo>
                  <a:pt x="4" y="3"/>
                  <a:pt x="6" y="3"/>
                  <a:pt x="7" y="4"/>
                </a:cubicBezTo>
                <a:cubicBezTo>
                  <a:pt x="8" y="5"/>
                  <a:pt x="8" y="7"/>
                  <a:pt x="7" y="8"/>
                </a:cubicBezTo>
                <a:cubicBezTo>
                  <a:pt x="7" y="8"/>
                  <a:pt x="6" y="9"/>
                  <a:pt x="6" y="9"/>
                </a:cubicBezTo>
                <a:cubicBezTo>
                  <a:pt x="6" y="10"/>
                  <a:pt x="5" y="11"/>
                  <a:pt x="4" y="11"/>
                </a:cubicBezTo>
                <a:cubicBezTo>
                  <a:pt x="3" y="11"/>
                  <a:pt x="3" y="11"/>
                  <a:pt x="2" y="11"/>
                </a:cubicBezTo>
                <a:cubicBezTo>
                  <a:pt x="1" y="10"/>
                  <a:pt x="0" y="9"/>
                  <a:pt x="1" y="7"/>
                </a:cubicBezTo>
                <a:close/>
                <a:moveTo>
                  <a:pt x="6" y="47"/>
                </a:moveTo>
                <a:cubicBezTo>
                  <a:pt x="7" y="48"/>
                  <a:pt x="7" y="49"/>
                  <a:pt x="8" y="49"/>
                </a:cubicBezTo>
                <a:cubicBezTo>
                  <a:pt x="9" y="50"/>
                  <a:pt x="9" y="52"/>
                  <a:pt x="8" y="53"/>
                </a:cubicBezTo>
                <a:cubicBezTo>
                  <a:pt x="7" y="53"/>
                  <a:pt x="7" y="54"/>
                  <a:pt x="6" y="54"/>
                </a:cubicBezTo>
                <a:cubicBezTo>
                  <a:pt x="5" y="54"/>
                  <a:pt x="5" y="53"/>
                  <a:pt x="4" y="53"/>
                </a:cubicBezTo>
                <a:cubicBezTo>
                  <a:pt x="3" y="52"/>
                  <a:pt x="3" y="51"/>
                  <a:pt x="2" y="50"/>
                </a:cubicBezTo>
                <a:cubicBezTo>
                  <a:pt x="1" y="49"/>
                  <a:pt x="2" y="47"/>
                  <a:pt x="3" y="47"/>
                </a:cubicBezTo>
                <a:cubicBezTo>
                  <a:pt x="4" y="46"/>
                  <a:pt x="6" y="46"/>
                  <a:pt x="6" y="47"/>
                </a:cubicBezTo>
                <a:close/>
                <a:moveTo>
                  <a:pt x="160" y="15"/>
                </a:moveTo>
                <a:cubicBezTo>
                  <a:pt x="160" y="18"/>
                  <a:pt x="160" y="18"/>
                  <a:pt x="160" y="18"/>
                </a:cubicBezTo>
                <a:cubicBezTo>
                  <a:pt x="160" y="19"/>
                  <a:pt x="159" y="20"/>
                  <a:pt x="157" y="20"/>
                </a:cubicBezTo>
                <a:cubicBezTo>
                  <a:pt x="156" y="20"/>
                  <a:pt x="155" y="19"/>
                  <a:pt x="155" y="18"/>
                </a:cubicBezTo>
                <a:cubicBezTo>
                  <a:pt x="155" y="15"/>
                  <a:pt x="155" y="15"/>
                  <a:pt x="155" y="15"/>
                </a:cubicBezTo>
                <a:cubicBezTo>
                  <a:pt x="155" y="13"/>
                  <a:pt x="156" y="12"/>
                  <a:pt x="157" y="12"/>
                </a:cubicBezTo>
                <a:cubicBezTo>
                  <a:pt x="159" y="12"/>
                  <a:pt x="160" y="13"/>
                  <a:pt x="160" y="15"/>
                </a:cubicBezTo>
                <a:close/>
                <a:moveTo>
                  <a:pt x="40" y="79"/>
                </a:moveTo>
                <a:cubicBezTo>
                  <a:pt x="40" y="72"/>
                  <a:pt x="35" y="67"/>
                  <a:pt x="28" y="67"/>
                </a:cubicBezTo>
                <a:cubicBezTo>
                  <a:pt x="21" y="67"/>
                  <a:pt x="16" y="72"/>
                  <a:pt x="16" y="79"/>
                </a:cubicBezTo>
                <a:cubicBezTo>
                  <a:pt x="16" y="85"/>
                  <a:pt x="21" y="91"/>
                  <a:pt x="28" y="91"/>
                </a:cubicBezTo>
                <a:cubicBezTo>
                  <a:pt x="35" y="91"/>
                  <a:pt x="40" y="85"/>
                  <a:pt x="40" y="79"/>
                </a:cubicBezTo>
                <a:close/>
                <a:moveTo>
                  <a:pt x="28" y="85"/>
                </a:moveTo>
                <a:cubicBezTo>
                  <a:pt x="24" y="85"/>
                  <a:pt x="21" y="82"/>
                  <a:pt x="21" y="79"/>
                </a:cubicBezTo>
                <a:cubicBezTo>
                  <a:pt x="21" y="75"/>
                  <a:pt x="24" y="72"/>
                  <a:pt x="28" y="72"/>
                </a:cubicBezTo>
                <a:cubicBezTo>
                  <a:pt x="32" y="72"/>
                  <a:pt x="35" y="75"/>
                  <a:pt x="35" y="79"/>
                </a:cubicBezTo>
                <a:cubicBezTo>
                  <a:pt x="35" y="82"/>
                  <a:pt x="32" y="85"/>
                  <a:pt x="28" y="85"/>
                </a:cubicBezTo>
                <a:close/>
                <a:moveTo>
                  <a:pt x="133" y="72"/>
                </a:moveTo>
                <a:cubicBezTo>
                  <a:pt x="135" y="72"/>
                  <a:pt x="136" y="73"/>
                  <a:pt x="136" y="75"/>
                </a:cubicBezTo>
                <a:cubicBezTo>
                  <a:pt x="136" y="76"/>
                  <a:pt x="135" y="77"/>
                  <a:pt x="133" y="77"/>
                </a:cubicBezTo>
                <a:cubicBezTo>
                  <a:pt x="132" y="77"/>
                  <a:pt x="131" y="76"/>
                  <a:pt x="131" y="75"/>
                </a:cubicBezTo>
                <a:cubicBezTo>
                  <a:pt x="131" y="73"/>
                  <a:pt x="132" y="72"/>
                  <a:pt x="133" y="72"/>
                </a:cubicBezTo>
                <a:close/>
                <a:moveTo>
                  <a:pt x="123" y="72"/>
                </a:moveTo>
                <a:cubicBezTo>
                  <a:pt x="124" y="72"/>
                  <a:pt x="125" y="73"/>
                  <a:pt x="125" y="75"/>
                </a:cubicBezTo>
                <a:cubicBezTo>
                  <a:pt x="125" y="76"/>
                  <a:pt x="124" y="77"/>
                  <a:pt x="123" y="77"/>
                </a:cubicBezTo>
                <a:cubicBezTo>
                  <a:pt x="121" y="77"/>
                  <a:pt x="120" y="76"/>
                  <a:pt x="120" y="75"/>
                </a:cubicBezTo>
                <a:cubicBezTo>
                  <a:pt x="120" y="73"/>
                  <a:pt x="121" y="72"/>
                  <a:pt x="123" y="72"/>
                </a:cubicBezTo>
                <a:close/>
                <a:moveTo>
                  <a:pt x="139" y="80"/>
                </a:moveTo>
                <a:cubicBezTo>
                  <a:pt x="140" y="80"/>
                  <a:pt x="141" y="81"/>
                  <a:pt x="141" y="83"/>
                </a:cubicBezTo>
                <a:cubicBezTo>
                  <a:pt x="141" y="84"/>
                  <a:pt x="140" y="85"/>
                  <a:pt x="139" y="85"/>
                </a:cubicBezTo>
                <a:cubicBezTo>
                  <a:pt x="137" y="85"/>
                  <a:pt x="136" y="84"/>
                  <a:pt x="136" y="83"/>
                </a:cubicBezTo>
                <a:cubicBezTo>
                  <a:pt x="136" y="81"/>
                  <a:pt x="137" y="80"/>
                  <a:pt x="139" y="80"/>
                </a:cubicBezTo>
                <a:close/>
                <a:moveTo>
                  <a:pt x="128" y="80"/>
                </a:moveTo>
                <a:cubicBezTo>
                  <a:pt x="129" y="80"/>
                  <a:pt x="131" y="81"/>
                  <a:pt x="131" y="83"/>
                </a:cubicBezTo>
                <a:cubicBezTo>
                  <a:pt x="131" y="84"/>
                  <a:pt x="129" y="85"/>
                  <a:pt x="128" y="85"/>
                </a:cubicBezTo>
                <a:cubicBezTo>
                  <a:pt x="127" y="85"/>
                  <a:pt x="125" y="84"/>
                  <a:pt x="125" y="83"/>
                </a:cubicBezTo>
                <a:cubicBezTo>
                  <a:pt x="125" y="81"/>
                  <a:pt x="127" y="80"/>
                  <a:pt x="128" y="80"/>
                </a:cubicBezTo>
                <a:close/>
                <a:moveTo>
                  <a:pt x="112" y="72"/>
                </a:moveTo>
                <a:cubicBezTo>
                  <a:pt x="113" y="72"/>
                  <a:pt x="115" y="73"/>
                  <a:pt x="115" y="75"/>
                </a:cubicBezTo>
                <a:cubicBezTo>
                  <a:pt x="115" y="76"/>
                  <a:pt x="113" y="77"/>
                  <a:pt x="112" y="77"/>
                </a:cubicBezTo>
                <a:cubicBezTo>
                  <a:pt x="111" y="77"/>
                  <a:pt x="109" y="76"/>
                  <a:pt x="109" y="75"/>
                </a:cubicBezTo>
                <a:cubicBezTo>
                  <a:pt x="109" y="73"/>
                  <a:pt x="111" y="72"/>
                  <a:pt x="112" y="72"/>
                </a:cubicBezTo>
                <a:close/>
                <a:moveTo>
                  <a:pt x="117" y="80"/>
                </a:moveTo>
                <a:cubicBezTo>
                  <a:pt x="119" y="80"/>
                  <a:pt x="120" y="81"/>
                  <a:pt x="120" y="83"/>
                </a:cubicBezTo>
                <a:cubicBezTo>
                  <a:pt x="120" y="84"/>
                  <a:pt x="119" y="85"/>
                  <a:pt x="117" y="85"/>
                </a:cubicBezTo>
                <a:cubicBezTo>
                  <a:pt x="116" y="85"/>
                  <a:pt x="115" y="84"/>
                  <a:pt x="115" y="83"/>
                </a:cubicBezTo>
                <a:cubicBezTo>
                  <a:pt x="115" y="81"/>
                  <a:pt x="116" y="80"/>
                  <a:pt x="117" y="80"/>
                </a:cubicBezTo>
                <a:close/>
                <a:moveTo>
                  <a:pt x="101" y="72"/>
                </a:moveTo>
                <a:cubicBezTo>
                  <a:pt x="103" y="72"/>
                  <a:pt x="104" y="73"/>
                  <a:pt x="104" y="75"/>
                </a:cubicBezTo>
                <a:cubicBezTo>
                  <a:pt x="104" y="76"/>
                  <a:pt x="103" y="77"/>
                  <a:pt x="101" y="77"/>
                </a:cubicBezTo>
                <a:cubicBezTo>
                  <a:pt x="100" y="77"/>
                  <a:pt x="99" y="76"/>
                  <a:pt x="99" y="75"/>
                </a:cubicBezTo>
                <a:cubicBezTo>
                  <a:pt x="99" y="73"/>
                  <a:pt x="100" y="72"/>
                  <a:pt x="101" y="72"/>
                </a:cubicBezTo>
                <a:close/>
                <a:moveTo>
                  <a:pt x="107" y="80"/>
                </a:moveTo>
                <a:cubicBezTo>
                  <a:pt x="108" y="80"/>
                  <a:pt x="109" y="81"/>
                  <a:pt x="109" y="83"/>
                </a:cubicBezTo>
                <a:cubicBezTo>
                  <a:pt x="109" y="84"/>
                  <a:pt x="108" y="85"/>
                  <a:pt x="107" y="85"/>
                </a:cubicBezTo>
                <a:cubicBezTo>
                  <a:pt x="105" y="85"/>
                  <a:pt x="104" y="84"/>
                  <a:pt x="104" y="83"/>
                </a:cubicBezTo>
                <a:cubicBezTo>
                  <a:pt x="104" y="81"/>
                  <a:pt x="105" y="80"/>
                  <a:pt x="107" y="80"/>
                </a:cubicBezTo>
                <a:close/>
                <a:moveTo>
                  <a:pt x="91" y="72"/>
                </a:moveTo>
                <a:cubicBezTo>
                  <a:pt x="92" y="72"/>
                  <a:pt x="93" y="73"/>
                  <a:pt x="93" y="75"/>
                </a:cubicBezTo>
                <a:cubicBezTo>
                  <a:pt x="93" y="76"/>
                  <a:pt x="92" y="77"/>
                  <a:pt x="91" y="77"/>
                </a:cubicBezTo>
                <a:cubicBezTo>
                  <a:pt x="89" y="77"/>
                  <a:pt x="88" y="76"/>
                  <a:pt x="88" y="75"/>
                </a:cubicBezTo>
                <a:cubicBezTo>
                  <a:pt x="88" y="73"/>
                  <a:pt x="89" y="72"/>
                  <a:pt x="91" y="72"/>
                </a:cubicBezTo>
                <a:close/>
                <a:moveTo>
                  <a:pt x="96" y="80"/>
                </a:moveTo>
                <a:cubicBezTo>
                  <a:pt x="97" y="80"/>
                  <a:pt x="99" y="81"/>
                  <a:pt x="99" y="83"/>
                </a:cubicBezTo>
                <a:cubicBezTo>
                  <a:pt x="99" y="84"/>
                  <a:pt x="97" y="85"/>
                  <a:pt x="96" y="85"/>
                </a:cubicBezTo>
                <a:cubicBezTo>
                  <a:pt x="95" y="85"/>
                  <a:pt x="93" y="84"/>
                  <a:pt x="93" y="83"/>
                </a:cubicBezTo>
                <a:cubicBezTo>
                  <a:pt x="93" y="81"/>
                  <a:pt x="95" y="80"/>
                  <a:pt x="96" y="80"/>
                </a:cubicBezTo>
                <a:close/>
                <a:moveTo>
                  <a:pt x="120" y="104"/>
                </a:moveTo>
                <a:cubicBezTo>
                  <a:pt x="120" y="103"/>
                  <a:pt x="122" y="101"/>
                  <a:pt x="123" y="101"/>
                </a:cubicBezTo>
                <a:cubicBezTo>
                  <a:pt x="126" y="101"/>
                  <a:pt x="126" y="101"/>
                  <a:pt x="126" y="101"/>
                </a:cubicBezTo>
                <a:cubicBezTo>
                  <a:pt x="127" y="101"/>
                  <a:pt x="128" y="103"/>
                  <a:pt x="128" y="104"/>
                </a:cubicBezTo>
                <a:cubicBezTo>
                  <a:pt x="128" y="105"/>
                  <a:pt x="127" y="107"/>
                  <a:pt x="126" y="107"/>
                </a:cubicBezTo>
                <a:cubicBezTo>
                  <a:pt x="123" y="107"/>
                  <a:pt x="123" y="107"/>
                  <a:pt x="123" y="107"/>
                </a:cubicBezTo>
                <a:cubicBezTo>
                  <a:pt x="122" y="107"/>
                  <a:pt x="120" y="105"/>
                  <a:pt x="120" y="104"/>
                </a:cubicBezTo>
                <a:close/>
                <a:moveTo>
                  <a:pt x="109" y="104"/>
                </a:moveTo>
                <a:cubicBezTo>
                  <a:pt x="109" y="103"/>
                  <a:pt x="111" y="101"/>
                  <a:pt x="112" y="101"/>
                </a:cubicBezTo>
                <a:cubicBezTo>
                  <a:pt x="115" y="101"/>
                  <a:pt x="115" y="101"/>
                  <a:pt x="115" y="101"/>
                </a:cubicBezTo>
                <a:cubicBezTo>
                  <a:pt x="116" y="101"/>
                  <a:pt x="118" y="103"/>
                  <a:pt x="118" y="104"/>
                </a:cubicBezTo>
                <a:cubicBezTo>
                  <a:pt x="118" y="105"/>
                  <a:pt x="116" y="107"/>
                  <a:pt x="115" y="107"/>
                </a:cubicBezTo>
                <a:cubicBezTo>
                  <a:pt x="112" y="107"/>
                  <a:pt x="112" y="107"/>
                  <a:pt x="112" y="107"/>
                </a:cubicBezTo>
                <a:cubicBezTo>
                  <a:pt x="111" y="107"/>
                  <a:pt x="109" y="105"/>
                  <a:pt x="109" y="104"/>
                </a:cubicBezTo>
                <a:close/>
                <a:moveTo>
                  <a:pt x="122" y="56"/>
                </a:moveTo>
                <a:cubicBezTo>
                  <a:pt x="120" y="56"/>
                  <a:pt x="119" y="55"/>
                  <a:pt x="119" y="53"/>
                </a:cubicBezTo>
                <a:cubicBezTo>
                  <a:pt x="119" y="52"/>
                  <a:pt x="120" y="51"/>
                  <a:pt x="122" y="51"/>
                </a:cubicBezTo>
                <a:cubicBezTo>
                  <a:pt x="123" y="51"/>
                  <a:pt x="123" y="51"/>
                  <a:pt x="123" y="51"/>
                </a:cubicBezTo>
                <a:cubicBezTo>
                  <a:pt x="124" y="51"/>
                  <a:pt x="124" y="51"/>
                  <a:pt x="124" y="51"/>
                </a:cubicBezTo>
                <a:cubicBezTo>
                  <a:pt x="126" y="51"/>
                  <a:pt x="126" y="51"/>
                  <a:pt x="126" y="51"/>
                </a:cubicBezTo>
                <a:cubicBezTo>
                  <a:pt x="127" y="51"/>
                  <a:pt x="128" y="52"/>
                  <a:pt x="128" y="53"/>
                </a:cubicBezTo>
                <a:cubicBezTo>
                  <a:pt x="128" y="55"/>
                  <a:pt x="127" y="56"/>
                  <a:pt x="126" y="56"/>
                </a:cubicBezTo>
                <a:cubicBezTo>
                  <a:pt x="124" y="56"/>
                  <a:pt x="124" y="56"/>
                  <a:pt x="124" y="56"/>
                </a:cubicBezTo>
                <a:cubicBezTo>
                  <a:pt x="123" y="56"/>
                  <a:pt x="123" y="56"/>
                  <a:pt x="123" y="56"/>
                </a:cubicBezTo>
                <a:lnTo>
                  <a:pt x="122" y="56"/>
                </a:lnTo>
                <a:close/>
                <a:moveTo>
                  <a:pt x="152" y="58"/>
                </a:moveTo>
                <a:cubicBezTo>
                  <a:pt x="151" y="57"/>
                  <a:pt x="151" y="55"/>
                  <a:pt x="152" y="54"/>
                </a:cubicBezTo>
                <a:cubicBezTo>
                  <a:pt x="153" y="53"/>
                  <a:pt x="155" y="53"/>
                  <a:pt x="156" y="54"/>
                </a:cubicBezTo>
                <a:cubicBezTo>
                  <a:pt x="157" y="54"/>
                  <a:pt x="157" y="55"/>
                  <a:pt x="158" y="56"/>
                </a:cubicBezTo>
                <a:cubicBezTo>
                  <a:pt x="159" y="57"/>
                  <a:pt x="158" y="59"/>
                  <a:pt x="157" y="60"/>
                </a:cubicBezTo>
                <a:cubicBezTo>
                  <a:pt x="157" y="60"/>
                  <a:pt x="156" y="60"/>
                  <a:pt x="156" y="60"/>
                </a:cubicBezTo>
                <a:cubicBezTo>
                  <a:pt x="155" y="60"/>
                  <a:pt x="154" y="60"/>
                  <a:pt x="154" y="59"/>
                </a:cubicBezTo>
                <a:cubicBezTo>
                  <a:pt x="153" y="59"/>
                  <a:pt x="153" y="58"/>
                  <a:pt x="152" y="58"/>
                </a:cubicBezTo>
                <a:close/>
                <a:moveTo>
                  <a:pt x="130" y="53"/>
                </a:moveTo>
                <a:cubicBezTo>
                  <a:pt x="130" y="52"/>
                  <a:pt x="131" y="51"/>
                  <a:pt x="133" y="51"/>
                </a:cubicBezTo>
                <a:cubicBezTo>
                  <a:pt x="134" y="51"/>
                  <a:pt x="134" y="51"/>
                  <a:pt x="134" y="51"/>
                </a:cubicBezTo>
                <a:cubicBezTo>
                  <a:pt x="135" y="51"/>
                  <a:pt x="135" y="51"/>
                  <a:pt x="135" y="51"/>
                </a:cubicBezTo>
                <a:cubicBezTo>
                  <a:pt x="137" y="51"/>
                  <a:pt x="137" y="51"/>
                  <a:pt x="137" y="51"/>
                </a:cubicBezTo>
                <a:cubicBezTo>
                  <a:pt x="138" y="51"/>
                  <a:pt x="139" y="52"/>
                  <a:pt x="139" y="53"/>
                </a:cubicBezTo>
                <a:cubicBezTo>
                  <a:pt x="139" y="55"/>
                  <a:pt x="138" y="56"/>
                  <a:pt x="137" y="56"/>
                </a:cubicBezTo>
                <a:cubicBezTo>
                  <a:pt x="135" y="56"/>
                  <a:pt x="135" y="56"/>
                  <a:pt x="135" y="56"/>
                </a:cubicBezTo>
                <a:cubicBezTo>
                  <a:pt x="134" y="56"/>
                  <a:pt x="134" y="56"/>
                  <a:pt x="134" y="56"/>
                </a:cubicBezTo>
                <a:cubicBezTo>
                  <a:pt x="133" y="56"/>
                  <a:pt x="133" y="56"/>
                  <a:pt x="133" y="56"/>
                </a:cubicBezTo>
                <a:cubicBezTo>
                  <a:pt x="131" y="56"/>
                  <a:pt x="130" y="55"/>
                  <a:pt x="130" y="53"/>
                </a:cubicBezTo>
                <a:close/>
                <a:moveTo>
                  <a:pt x="100" y="51"/>
                </a:moveTo>
                <a:cubicBezTo>
                  <a:pt x="101" y="51"/>
                  <a:pt x="101" y="51"/>
                  <a:pt x="101" y="51"/>
                </a:cubicBezTo>
                <a:cubicBezTo>
                  <a:pt x="103" y="51"/>
                  <a:pt x="103" y="51"/>
                  <a:pt x="103" y="51"/>
                </a:cubicBezTo>
                <a:cubicBezTo>
                  <a:pt x="104" y="51"/>
                  <a:pt x="104" y="51"/>
                  <a:pt x="104" y="51"/>
                </a:cubicBezTo>
                <a:cubicBezTo>
                  <a:pt x="105" y="51"/>
                  <a:pt x="107" y="52"/>
                  <a:pt x="107" y="53"/>
                </a:cubicBezTo>
                <a:cubicBezTo>
                  <a:pt x="107" y="55"/>
                  <a:pt x="105" y="56"/>
                  <a:pt x="104" y="56"/>
                </a:cubicBezTo>
                <a:cubicBezTo>
                  <a:pt x="103" y="56"/>
                  <a:pt x="103" y="56"/>
                  <a:pt x="103" y="56"/>
                </a:cubicBezTo>
                <a:cubicBezTo>
                  <a:pt x="101" y="56"/>
                  <a:pt x="101" y="56"/>
                  <a:pt x="101" y="56"/>
                </a:cubicBezTo>
                <a:cubicBezTo>
                  <a:pt x="100" y="56"/>
                  <a:pt x="100" y="56"/>
                  <a:pt x="100" y="56"/>
                </a:cubicBezTo>
                <a:cubicBezTo>
                  <a:pt x="98" y="56"/>
                  <a:pt x="97" y="55"/>
                  <a:pt x="97" y="53"/>
                </a:cubicBezTo>
                <a:cubicBezTo>
                  <a:pt x="97" y="52"/>
                  <a:pt x="98" y="51"/>
                  <a:pt x="100" y="51"/>
                </a:cubicBezTo>
                <a:close/>
                <a:moveTo>
                  <a:pt x="131" y="104"/>
                </a:moveTo>
                <a:cubicBezTo>
                  <a:pt x="131" y="103"/>
                  <a:pt x="133" y="101"/>
                  <a:pt x="134" y="101"/>
                </a:cubicBezTo>
                <a:cubicBezTo>
                  <a:pt x="137" y="101"/>
                  <a:pt x="137" y="101"/>
                  <a:pt x="137" y="101"/>
                </a:cubicBezTo>
                <a:cubicBezTo>
                  <a:pt x="138" y="101"/>
                  <a:pt x="139" y="103"/>
                  <a:pt x="139" y="104"/>
                </a:cubicBezTo>
                <a:cubicBezTo>
                  <a:pt x="139" y="105"/>
                  <a:pt x="138" y="107"/>
                  <a:pt x="137" y="107"/>
                </a:cubicBezTo>
                <a:cubicBezTo>
                  <a:pt x="134" y="107"/>
                  <a:pt x="134" y="107"/>
                  <a:pt x="134" y="107"/>
                </a:cubicBezTo>
                <a:cubicBezTo>
                  <a:pt x="133" y="107"/>
                  <a:pt x="131" y="105"/>
                  <a:pt x="131" y="104"/>
                </a:cubicBezTo>
                <a:close/>
                <a:moveTo>
                  <a:pt x="148" y="107"/>
                </a:moveTo>
                <a:cubicBezTo>
                  <a:pt x="148" y="104"/>
                  <a:pt x="148" y="104"/>
                  <a:pt x="148" y="104"/>
                </a:cubicBezTo>
                <a:cubicBezTo>
                  <a:pt x="148" y="107"/>
                  <a:pt x="148" y="107"/>
                  <a:pt x="148" y="107"/>
                </a:cubicBezTo>
                <a:cubicBezTo>
                  <a:pt x="145" y="107"/>
                  <a:pt x="145" y="107"/>
                  <a:pt x="145" y="107"/>
                </a:cubicBezTo>
                <a:cubicBezTo>
                  <a:pt x="144" y="107"/>
                  <a:pt x="142" y="105"/>
                  <a:pt x="142" y="104"/>
                </a:cubicBezTo>
                <a:cubicBezTo>
                  <a:pt x="142" y="103"/>
                  <a:pt x="144" y="101"/>
                  <a:pt x="145" y="101"/>
                </a:cubicBezTo>
                <a:cubicBezTo>
                  <a:pt x="148" y="101"/>
                  <a:pt x="148" y="101"/>
                  <a:pt x="148" y="101"/>
                </a:cubicBezTo>
                <a:cubicBezTo>
                  <a:pt x="149" y="101"/>
                  <a:pt x="150" y="103"/>
                  <a:pt x="150" y="104"/>
                </a:cubicBezTo>
                <a:cubicBezTo>
                  <a:pt x="150" y="105"/>
                  <a:pt x="149" y="107"/>
                  <a:pt x="148" y="107"/>
                </a:cubicBezTo>
                <a:close/>
                <a:moveTo>
                  <a:pt x="153" y="99"/>
                </a:moveTo>
                <a:cubicBezTo>
                  <a:pt x="153" y="98"/>
                  <a:pt x="154" y="98"/>
                  <a:pt x="154" y="97"/>
                </a:cubicBezTo>
                <a:cubicBezTo>
                  <a:pt x="155" y="96"/>
                  <a:pt x="156" y="95"/>
                  <a:pt x="158" y="96"/>
                </a:cubicBezTo>
                <a:cubicBezTo>
                  <a:pt x="159" y="96"/>
                  <a:pt x="160" y="98"/>
                  <a:pt x="159" y="99"/>
                </a:cubicBezTo>
                <a:cubicBezTo>
                  <a:pt x="158" y="100"/>
                  <a:pt x="158" y="101"/>
                  <a:pt x="157" y="102"/>
                </a:cubicBezTo>
                <a:cubicBezTo>
                  <a:pt x="157" y="103"/>
                  <a:pt x="156" y="103"/>
                  <a:pt x="155" y="103"/>
                </a:cubicBezTo>
                <a:cubicBezTo>
                  <a:pt x="154" y="103"/>
                  <a:pt x="154" y="103"/>
                  <a:pt x="153" y="103"/>
                </a:cubicBezTo>
                <a:cubicBezTo>
                  <a:pt x="152" y="102"/>
                  <a:pt x="152" y="100"/>
                  <a:pt x="153" y="99"/>
                </a:cubicBezTo>
                <a:close/>
                <a:moveTo>
                  <a:pt x="111" y="56"/>
                </a:moveTo>
                <a:cubicBezTo>
                  <a:pt x="109" y="56"/>
                  <a:pt x="108" y="55"/>
                  <a:pt x="108" y="53"/>
                </a:cubicBezTo>
                <a:cubicBezTo>
                  <a:pt x="108" y="52"/>
                  <a:pt x="109" y="51"/>
                  <a:pt x="111" y="51"/>
                </a:cubicBezTo>
                <a:cubicBezTo>
                  <a:pt x="112" y="51"/>
                  <a:pt x="112" y="51"/>
                  <a:pt x="112" y="51"/>
                </a:cubicBezTo>
                <a:cubicBezTo>
                  <a:pt x="113" y="51"/>
                  <a:pt x="113" y="51"/>
                  <a:pt x="113" y="51"/>
                </a:cubicBezTo>
                <a:cubicBezTo>
                  <a:pt x="115" y="51"/>
                  <a:pt x="115" y="51"/>
                  <a:pt x="115" y="51"/>
                </a:cubicBezTo>
                <a:cubicBezTo>
                  <a:pt x="116" y="51"/>
                  <a:pt x="118" y="52"/>
                  <a:pt x="118" y="53"/>
                </a:cubicBezTo>
                <a:cubicBezTo>
                  <a:pt x="118" y="55"/>
                  <a:pt x="116" y="56"/>
                  <a:pt x="115" y="56"/>
                </a:cubicBezTo>
                <a:cubicBezTo>
                  <a:pt x="113" y="56"/>
                  <a:pt x="113" y="56"/>
                  <a:pt x="113" y="56"/>
                </a:cubicBezTo>
                <a:cubicBezTo>
                  <a:pt x="112" y="56"/>
                  <a:pt x="112" y="56"/>
                  <a:pt x="112" y="56"/>
                </a:cubicBezTo>
                <a:lnTo>
                  <a:pt x="111" y="56"/>
                </a:lnTo>
                <a:close/>
                <a:moveTo>
                  <a:pt x="99" y="104"/>
                </a:moveTo>
                <a:cubicBezTo>
                  <a:pt x="99" y="103"/>
                  <a:pt x="100" y="101"/>
                  <a:pt x="101" y="101"/>
                </a:cubicBezTo>
                <a:cubicBezTo>
                  <a:pt x="104" y="101"/>
                  <a:pt x="104" y="101"/>
                  <a:pt x="104" y="101"/>
                </a:cubicBezTo>
                <a:cubicBezTo>
                  <a:pt x="105" y="101"/>
                  <a:pt x="107" y="103"/>
                  <a:pt x="107" y="104"/>
                </a:cubicBezTo>
                <a:cubicBezTo>
                  <a:pt x="107" y="105"/>
                  <a:pt x="105" y="107"/>
                  <a:pt x="104" y="107"/>
                </a:cubicBezTo>
                <a:cubicBezTo>
                  <a:pt x="101" y="107"/>
                  <a:pt x="101" y="107"/>
                  <a:pt x="101" y="107"/>
                </a:cubicBezTo>
                <a:cubicBezTo>
                  <a:pt x="100" y="107"/>
                  <a:pt x="99" y="105"/>
                  <a:pt x="99" y="104"/>
                </a:cubicBezTo>
                <a:close/>
                <a:moveTo>
                  <a:pt x="0" y="70"/>
                </a:moveTo>
                <a:cubicBezTo>
                  <a:pt x="0" y="67"/>
                  <a:pt x="0" y="67"/>
                  <a:pt x="0" y="67"/>
                </a:cubicBezTo>
                <a:cubicBezTo>
                  <a:pt x="0" y="66"/>
                  <a:pt x="1" y="64"/>
                  <a:pt x="3" y="64"/>
                </a:cubicBezTo>
                <a:cubicBezTo>
                  <a:pt x="4" y="64"/>
                  <a:pt x="5" y="66"/>
                  <a:pt x="5" y="67"/>
                </a:cubicBezTo>
                <a:cubicBezTo>
                  <a:pt x="5" y="70"/>
                  <a:pt x="5" y="70"/>
                  <a:pt x="5" y="70"/>
                </a:cubicBezTo>
                <a:cubicBezTo>
                  <a:pt x="5" y="71"/>
                  <a:pt x="4" y="72"/>
                  <a:pt x="3" y="72"/>
                </a:cubicBezTo>
                <a:cubicBezTo>
                  <a:pt x="1" y="72"/>
                  <a:pt x="0" y="71"/>
                  <a:pt x="0" y="70"/>
                </a:cubicBezTo>
                <a:close/>
                <a:moveTo>
                  <a:pt x="0" y="92"/>
                </a:moveTo>
                <a:cubicBezTo>
                  <a:pt x="0" y="89"/>
                  <a:pt x="0" y="89"/>
                  <a:pt x="0" y="89"/>
                </a:cubicBezTo>
                <a:cubicBezTo>
                  <a:pt x="0" y="87"/>
                  <a:pt x="1" y="86"/>
                  <a:pt x="3" y="86"/>
                </a:cubicBezTo>
                <a:cubicBezTo>
                  <a:pt x="4" y="86"/>
                  <a:pt x="5" y="87"/>
                  <a:pt x="5" y="89"/>
                </a:cubicBezTo>
                <a:cubicBezTo>
                  <a:pt x="5" y="92"/>
                  <a:pt x="5" y="92"/>
                  <a:pt x="5" y="92"/>
                </a:cubicBezTo>
                <a:cubicBezTo>
                  <a:pt x="5" y="93"/>
                  <a:pt x="4" y="94"/>
                  <a:pt x="3" y="94"/>
                </a:cubicBezTo>
                <a:cubicBezTo>
                  <a:pt x="1" y="94"/>
                  <a:pt x="0" y="93"/>
                  <a:pt x="0" y="92"/>
                </a:cubicBezTo>
                <a:close/>
                <a:moveTo>
                  <a:pt x="160" y="87"/>
                </a:moveTo>
                <a:cubicBezTo>
                  <a:pt x="160" y="90"/>
                  <a:pt x="160" y="90"/>
                  <a:pt x="160" y="90"/>
                </a:cubicBezTo>
                <a:cubicBezTo>
                  <a:pt x="160" y="92"/>
                  <a:pt x="159" y="93"/>
                  <a:pt x="157" y="93"/>
                </a:cubicBezTo>
                <a:cubicBezTo>
                  <a:pt x="156" y="93"/>
                  <a:pt x="155" y="92"/>
                  <a:pt x="155" y="90"/>
                </a:cubicBezTo>
                <a:cubicBezTo>
                  <a:pt x="155" y="87"/>
                  <a:pt x="155" y="87"/>
                  <a:pt x="155" y="87"/>
                </a:cubicBezTo>
                <a:cubicBezTo>
                  <a:pt x="155" y="86"/>
                  <a:pt x="156" y="85"/>
                  <a:pt x="157" y="85"/>
                </a:cubicBezTo>
                <a:cubicBezTo>
                  <a:pt x="159" y="85"/>
                  <a:pt x="160" y="86"/>
                  <a:pt x="160" y="87"/>
                </a:cubicBezTo>
                <a:close/>
                <a:moveTo>
                  <a:pt x="6" y="60"/>
                </a:moveTo>
                <a:cubicBezTo>
                  <a:pt x="6" y="61"/>
                  <a:pt x="5" y="62"/>
                  <a:pt x="4" y="62"/>
                </a:cubicBezTo>
                <a:cubicBezTo>
                  <a:pt x="3" y="62"/>
                  <a:pt x="3" y="62"/>
                  <a:pt x="2" y="61"/>
                </a:cubicBezTo>
                <a:cubicBezTo>
                  <a:pt x="1" y="61"/>
                  <a:pt x="0" y="59"/>
                  <a:pt x="1" y="58"/>
                </a:cubicBezTo>
                <a:cubicBezTo>
                  <a:pt x="2" y="57"/>
                  <a:pt x="2" y="56"/>
                  <a:pt x="3" y="55"/>
                </a:cubicBezTo>
                <a:cubicBezTo>
                  <a:pt x="4" y="54"/>
                  <a:pt x="6" y="54"/>
                  <a:pt x="7" y="55"/>
                </a:cubicBezTo>
                <a:cubicBezTo>
                  <a:pt x="8" y="56"/>
                  <a:pt x="8" y="57"/>
                  <a:pt x="7" y="58"/>
                </a:cubicBezTo>
                <a:cubicBezTo>
                  <a:pt x="7" y="59"/>
                  <a:pt x="6" y="59"/>
                  <a:pt x="6" y="60"/>
                </a:cubicBezTo>
                <a:close/>
                <a:moveTo>
                  <a:pt x="6" y="98"/>
                </a:moveTo>
                <a:cubicBezTo>
                  <a:pt x="7" y="99"/>
                  <a:pt x="7" y="99"/>
                  <a:pt x="8" y="100"/>
                </a:cubicBezTo>
                <a:cubicBezTo>
                  <a:pt x="9" y="101"/>
                  <a:pt x="9" y="102"/>
                  <a:pt x="8" y="103"/>
                </a:cubicBezTo>
                <a:cubicBezTo>
                  <a:pt x="7" y="104"/>
                  <a:pt x="7" y="104"/>
                  <a:pt x="6" y="104"/>
                </a:cubicBezTo>
                <a:cubicBezTo>
                  <a:pt x="5" y="104"/>
                  <a:pt x="5" y="104"/>
                  <a:pt x="4" y="104"/>
                </a:cubicBezTo>
                <a:cubicBezTo>
                  <a:pt x="3" y="103"/>
                  <a:pt x="3" y="102"/>
                  <a:pt x="2" y="101"/>
                </a:cubicBezTo>
                <a:cubicBezTo>
                  <a:pt x="1" y="100"/>
                  <a:pt x="2" y="98"/>
                  <a:pt x="3" y="97"/>
                </a:cubicBezTo>
                <a:cubicBezTo>
                  <a:pt x="4" y="97"/>
                  <a:pt x="6" y="97"/>
                  <a:pt x="6" y="98"/>
                </a:cubicBezTo>
                <a:close/>
                <a:moveTo>
                  <a:pt x="86" y="53"/>
                </a:moveTo>
                <a:cubicBezTo>
                  <a:pt x="86" y="52"/>
                  <a:pt x="87" y="51"/>
                  <a:pt x="89" y="51"/>
                </a:cubicBezTo>
                <a:cubicBezTo>
                  <a:pt x="90" y="51"/>
                  <a:pt x="90" y="51"/>
                  <a:pt x="90" y="51"/>
                </a:cubicBezTo>
                <a:cubicBezTo>
                  <a:pt x="92" y="51"/>
                  <a:pt x="92" y="51"/>
                  <a:pt x="92" y="51"/>
                </a:cubicBezTo>
                <a:cubicBezTo>
                  <a:pt x="93" y="51"/>
                  <a:pt x="93" y="51"/>
                  <a:pt x="93" y="51"/>
                </a:cubicBezTo>
                <a:cubicBezTo>
                  <a:pt x="94" y="51"/>
                  <a:pt x="96" y="52"/>
                  <a:pt x="96" y="53"/>
                </a:cubicBezTo>
                <a:cubicBezTo>
                  <a:pt x="96" y="55"/>
                  <a:pt x="94" y="56"/>
                  <a:pt x="93" y="56"/>
                </a:cubicBezTo>
                <a:cubicBezTo>
                  <a:pt x="92" y="56"/>
                  <a:pt x="92" y="56"/>
                  <a:pt x="92" y="56"/>
                </a:cubicBezTo>
                <a:cubicBezTo>
                  <a:pt x="90" y="56"/>
                  <a:pt x="90" y="56"/>
                  <a:pt x="90" y="56"/>
                </a:cubicBezTo>
                <a:cubicBezTo>
                  <a:pt x="89" y="56"/>
                  <a:pt x="89" y="56"/>
                  <a:pt x="89" y="56"/>
                </a:cubicBezTo>
                <a:cubicBezTo>
                  <a:pt x="87" y="56"/>
                  <a:pt x="86" y="55"/>
                  <a:pt x="86" y="53"/>
                </a:cubicBezTo>
                <a:close/>
                <a:moveTo>
                  <a:pt x="160" y="77"/>
                </a:moveTo>
                <a:cubicBezTo>
                  <a:pt x="160" y="79"/>
                  <a:pt x="160" y="79"/>
                  <a:pt x="160" y="79"/>
                </a:cubicBezTo>
                <a:cubicBezTo>
                  <a:pt x="160" y="81"/>
                  <a:pt x="159" y="82"/>
                  <a:pt x="157" y="82"/>
                </a:cubicBezTo>
                <a:cubicBezTo>
                  <a:pt x="156" y="82"/>
                  <a:pt x="155" y="81"/>
                  <a:pt x="155" y="79"/>
                </a:cubicBezTo>
                <a:cubicBezTo>
                  <a:pt x="155" y="77"/>
                  <a:pt x="155" y="77"/>
                  <a:pt x="155" y="77"/>
                </a:cubicBezTo>
                <a:cubicBezTo>
                  <a:pt x="155" y="75"/>
                  <a:pt x="156" y="74"/>
                  <a:pt x="157" y="74"/>
                </a:cubicBezTo>
                <a:cubicBezTo>
                  <a:pt x="159" y="74"/>
                  <a:pt x="160" y="75"/>
                  <a:pt x="160" y="77"/>
                </a:cubicBezTo>
                <a:close/>
                <a:moveTo>
                  <a:pt x="160" y="66"/>
                </a:moveTo>
                <a:cubicBezTo>
                  <a:pt x="160" y="68"/>
                  <a:pt x="160" y="68"/>
                  <a:pt x="160" y="68"/>
                </a:cubicBezTo>
                <a:cubicBezTo>
                  <a:pt x="160" y="70"/>
                  <a:pt x="159" y="71"/>
                  <a:pt x="157" y="71"/>
                </a:cubicBezTo>
                <a:cubicBezTo>
                  <a:pt x="156" y="71"/>
                  <a:pt x="155" y="70"/>
                  <a:pt x="155" y="68"/>
                </a:cubicBezTo>
                <a:cubicBezTo>
                  <a:pt x="155" y="66"/>
                  <a:pt x="155" y="66"/>
                  <a:pt x="155" y="66"/>
                </a:cubicBezTo>
                <a:cubicBezTo>
                  <a:pt x="155" y="64"/>
                  <a:pt x="156" y="63"/>
                  <a:pt x="157" y="63"/>
                </a:cubicBezTo>
                <a:cubicBezTo>
                  <a:pt x="159" y="63"/>
                  <a:pt x="160" y="64"/>
                  <a:pt x="160" y="66"/>
                </a:cubicBezTo>
                <a:close/>
                <a:moveTo>
                  <a:pt x="63" y="104"/>
                </a:moveTo>
                <a:cubicBezTo>
                  <a:pt x="63" y="105"/>
                  <a:pt x="62" y="107"/>
                  <a:pt x="60" y="107"/>
                </a:cubicBezTo>
                <a:cubicBezTo>
                  <a:pt x="57" y="107"/>
                  <a:pt x="57" y="107"/>
                  <a:pt x="57" y="107"/>
                </a:cubicBezTo>
                <a:cubicBezTo>
                  <a:pt x="56" y="107"/>
                  <a:pt x="55" y="105"/>
                  <a:pt x="55" y="104"/>
                </a:cubicBezTo>
                <a:cubicBezTo>
                  <a:pt x="55" y="103"/>
                  <a:pt x="56" y="101"/>
                  <a:pt x="57" y="101"/>
                </a:cubicBezTo>
                <a:cubicBezTo>
                  <a:pt x="60" y="101"/>
                  <a:pt x="60" y="101"/>
                  <a:pt x="60" y="101"/>
                </a:cubicBezTo>
                <a:cubicBezTo>
                  <a:pt x="62" y="101"/>
                  <a:pt x="63" y="103"/>
                  <a:pt x="63" y="104"/>
                </a:cubicBezTo>
                <a:close/>
                <a:moveTo>
                  <a:pt x="10" y="53"/>
                </a:moveTo>
                <a:cubicBezTo>
                  <a:pt x="10" y="52"/>
                  <a:pt x="11" y="51"/>
                  <a:pt x="12" y="51"/>
                </a:cubicBezTo>
                <a:cubicBezTo>
                  <a:pt x="14" y="51"/>
                  <a:pt x="14" y="51"/>
                  <a:pt x="14" y="51"/>
                </a:cubicBezTo>
                <a:cubicBezTo>
                  <a:pt x="15" y="51"/>
                  <a:pt x="15" y="51"/>
                  <a:pt x="15" y="51"/>
                </a:cubicBezTo>
                <a:cubicBezTo>
                  <a:pt x="16" y="51"/>
                  <a:pt x="16" y="51"/>
                  <a:pt x="16" y="51"/>
                </a:cubicBezTo>
                <a:cubicBezTo>
                  <a:pt x="18" y="51"/>
                  <a:pt x="19" y="52"/>
                  <a:pt x="19" y="53"/>
                </a:cubicBezTo>
                <a:cubicBezTo>
                  <a:pt x="19" y="55"/>
                  <a:pt x="18" y="56"/>
                  <a:pt x="16" y="56"/>
                </a:cubicBezTo>
                <a:cubicBezTo>
                  <a:pt x="15" y="56"/>
                  <a:pt x="15" y="56"/>
                  <a:pt x="15" y="56"/>
                </a:cubicBezTo>
                <a:cubicBezTo>
                  <a:pt x="14" y="56"/>
                  <a:pt x="14" y="56"/>
                  <a:pt x="14" y="56"/>
                </a:cubicBezTo>
                <a:cubicBezTo>
                  <a:pt x="12" y="56"/>
                  <a:pt x="12" y="56"/>
                  <a:pt x="12" y="56"/>
                </a:cubicBezTo>
                <a:cubicBezTo>
                  <a:pt x="11" y="56"/>
                  <a:pt x="10" y="55"/>
                  <a:pt x="10" y="53"/>
                </a:cubicBezTo>
                <a:close/>
                <a:moveTo>
                  <a:pt x="0" y="81"/>
                </a:moveTo>
                <a:cubicBezTo>
                  <a:pt x="0" y="78"/>
                  <a:pt x="0" y="78"/>
                  <a:pt x="0" y="78"/>
                </a:cubicBezTo>
                <a:cubicBezTo>
                  <a:pt x="0" y="77"/>
                  <a:pt x="1" y="75"/>
                  <a:pt x="3" y="75"/>
                </a:cubicBezTo>
                <a:cubicBezTo>
                  <a:pt x="4" y="75"/>
                  <a:pt x="5" y="77"/>
                  <a:pt x="5" y="78"/>
                </a:cubicBezTo>
                <a:cubicBezTo>
                  <a:pt x="5" y="81"/>
                  <a:pt x="5" y="81"/>
                  <a:pt x="5" y="81"/>
                </a:cubicBezTo>
                <a:cubicBezTo>
                  <a:pt x="5" y="82"/>
                  <a:pt x="4" y="83"/>
                  <a:pt x="3" y="83"/>
                </a:cubicBezTo>
                <a:cubicBezTo>
                  <a:pt x="1" y="83"/>
                  <a:pt x="0" y="82"/>
                  <a:pt x="0" y="81"/>
                </a:cubicBezTo>
                <a:close/>
                <a:moveTo>
                  <a:pt x="33" y="104"/>
                </a:moveTo>
                <a:cubicBezTo>
                  <a:pt x="33" y="103"/>
                  <a:pt x="34" y="101"/>
                  <a:pt x="36" y="101"/>
                </a:cubicBezTo>
                <a:cubicBezTo>
                  <a:pt x="38" y="101"/>
                  <a:pt x="38" y="101"/>
                  <a:pt x="38" y="101"/>
                </a:cubicBezTo>
                <a:cubicBezTo>
                  <a:pt x="40" y="101"/>
                  <a:pt x="41" y="103"/>
                  <a:pt x="41" y="104"/>
                </a:cubicBezTo>
                <a:cubicBezTo>
                  <a:pt x="41" y="105"/>
                  <a:pt x="40" y="107"/>
                  <a:pt x="38" y="107"/>
                </a:cubicBezTo>
                <a:cubicBezTo>
                  <a:pt x="36" y="107"/>
                  <a:pt x="36" y="107"/>
                  <a:pt x="36" y="107"/>
                </a:cubicBezTo>
                <a:cubicBezTo>
                  <a:pt x="34" y="107"/>
                  <a:pt x="33" y="105"/>
                  <a:pt x="33" y="104"/>
                </a:cubicBezTo>
                <a:close/>
                <a:moveTo>
                  <a:pt x="42" y="53"/>
                </a:moveTo>
                <a:cubicBezTo>
                  <a:pt x="42" y="52"/>
                  <a:pt x="44" y="51"/>
                  <a:pt x="45" y="51"/>
                </a:cubicBezTo>
                <a:cubicBezTo>
                  <a:pt x="46" y="51"/>
                  <a:pt x="46" y="51"/>
                  <a:pt x="46" y="51"/>
                </a:cubicBezTo>
                <a:cubicBezTo>
                  <a:pt x="48" y="51"/>
                  <a:pt x="48" y="51"/>
                  <a:pt x="48" y="51"/>
                </a:cubicBezTo>
                <a:cubicBezTo>
                  <a:pt x="49" y="51"/>
                  <a:pt x="49" y="51"/>
                  <a:pt x="49" y="51"/>
                </a:cubicBezTo>
                <a:cubicBezTo>
                  <a:pt x="51" y="51"/>
                  <a:pt x="52" y="52"/>
                  <a:pt x="52" y="53"/>
                </a:cubicBezTo>
                <a:cubicBezTo>
                  <a:pt x="52" y="55"/>
                  <a:pt x="51" y="56"/>
                  <a:pt x="49" y="56"/>
                </a:cubicBezTo>
                <a:cubicBezTo>
                  <a:pt x="48" y="56"/>
                  <a:pt x="48" y="56"/>
                  <a:pt x="48" y="56"/>
                </a:cubicBezTo>
                <a:cubicBezTo>
                  <a:pt x="46" y="56"/>
                  <a:pt x="46" y="56"/>
                  <a:pt x="46" y="56"/>
                </a:cubicBezTo>
                <a:cubicBezTo>
                  <a:pt x="45" y="56"/>
                  <a:pt x="45" y="56"/>
                  <a:pt x="45" y="56"/>
                </a:cubicBezTo>
                <a:cubicBezTo>
                  <a:pt x="44" y="56"/>
                  <a:pt x="42" y="55"/>
                  <a:pt x="42" y="53"/>
                </a:cubicBezTo>
                <a:close/>
                <a:moveTo>
                  <a:pt x="64" y="53"/>
                </a:moveTo>
                <a:cubicBezTo>
                  <a:pt x="64" y="52"/>
                  <a:pt x="65" y="51"/>
                  <a:pt x="67" y="51"/>
                </a:cubicBezTo>
                <a:cubicBezTo>
                  <a:pt x="68" y="51"/>
                  <a:pt x="68" y="51"/>
                  <a:pt x="68" y="51"/>
                </a:cubicBezTo>
                <a:cubicBezTo>
                  <a:pt x="70" y="51"/>
                  <a:pt x="70" y="51"/>
                  <a:pt x="70" y="51"/>
                </a:cubicBezTo>
                <a:cubicBezTo>
                  <a:pt x="71" y="51"/>
                  <a:pt x="71" y="51"/>
                  <a:pt x="71" y="51"/>
                </a:cubicBezTo>
                <a:cubicBezTo>
                  <a:pt x="73" y="51"/>
                  <a:pt x="74" y="52"/>
                  <a:pt x="74" y="53"/>
                </a:cubicBezTo>
                <a:cubicBezTo>
                  <a:pt x="74" y="55"/>
                  <a:pt x="73" y="56"/>
                  <a:pt x="71" y="56"/>
                </a:cubicBezTo>
                <a:cubicBezTo>
                  <a:pt x="70" y="56"/>
                  <a:pt x="70" y="56"/>
                  <a:pt x="70" y="56"/>
                </a:cubicBezTo>
                <a:cubicBezTo>
                  <a:pt x="68" y="56"/>
                  <a:pt x="68" y="56"/>
                  <a:pt x="68" y="56"/>
                </a:cubicBezTo>
                <a:cubicBezTo>
                  <a:pt x="67" y="56"/>
                  <a:pt x="67" y="56"/>
                  <a:pt x="67" y="56"/>
                </a:cubicBezTo>
                <a:cubicBezTo>
                  <a:pt x="65" y="56"/>
                  <a:pt x="64" y="55"/>
                  <a:pt x="64" y="53"/>
                </a:cubicBezTo>
                <a:close/>
                <a:moveTo>
                  <a:pt x="75" y="53"/>
                </a:moveTo>
                <a:cubicBezTo>
                  <a:pt x="75" y="52"/>
                  <a:pt x="76" y="51"/>
                  <a:pt x="78" y="51"/>
                </a:cubicBezTo>
                <a:cubicBezTo>
                  <a:pt x="79" y="51"/>
                  <a:pt x="79" y="51"/>
                  <a:pt x="79" y="51"/>
                </a:cubicBezTo>
                <a:cubicBezTo>
                  <a:pt x="81" y="51"/>
                  <a:pt x="81" y="51"/>
                  <a:pt x="81" y="51"/>
                </a:cubicBezTo>
                <a:cubicBezTo>
                  <a:pt x="82" y="51"/>
                  <a:pt x="82" y="51"/>
                  <a:pt x="82" y="51"/>
                </a:cubicBezTo>
                <a:cubicBezTo>
                  <a:pt x="84" y="51"/>
                  <a:pt x="85" y="52"/>
                  <a:pt x="85" y="53"/>
                </a:cubicBezTo>
                <a:cubicBezTo>
                  <a:pt x="85" y="55"/>
                  <a:pt x="84" y="56"/>
                  <a:pt x="82" y="56"/>
                </a:cubicBezTo>
                <a:cubicBezTo>
                  <a:pt x="81" y="56"/>
                  <a:pt x="81" y="56"/>
                  <a:pt x="81" y="56"/>
                </a:cubicBezTo>
                <a:cubicBezTo>
                  <a:pt x="79" y="56"/>
                  <a:pt x="79" y="56"/>
                  <a:pt x="79" y="56"/>
                </a:cubicBezTo>
                <a:cubicBezTo>
                  <a:pt x="78" y="56"/>
                  <a:pt x="78" y="56"/>
                  <a:pt x="78" y="56"/>
                </a:cubicBezTo>
                <a:cubicBezTo>
                  <a:pt x="76" y="56"/>
                  <a:pt x="75" y="55"/>
                  <a:pt x="75" y="53"/>
                </a:cubicBezTo>
                <a:close/>
                <a:moveTo>
                  <a:pt x="90" y="101"/>
                </a:moveTo>
                <a:cubicBezTo>
                  <a:pt x="93" y="101"/>
                  <a:pt x="93" y="101"/>
                  <a:pt x="93" y="101"/>
                </a:cubicBezTo>
                <a:cubicBezTo>
                  <a:pt x="94" y="101"/>
                  <a:pt x="96" y="103"/>
                  <a:pt x="96" y="104"/>
                </a:cubicBezTo>
                <a:cubicBezTo>
                  <a:pt x="96" y="105"/>
                  <a:pt x="94" y="107"/>
                  <a:pt x="93" y="107"/>
                </a:cubicBezTo>
                <a:cubicBezTo>
                  <a:pt x="90" y="107"/>
                  <a:pt x="90" y="107"/>
                  <a:pt x="90" y="107"/>
                </a:cubicBezTo>
                <a:cubicBezTo>
                  <a:pt x="89" y="107"/>
                  <a:pt x="88" y="105"/>
                  <a:pt x="88" y="104"/>
                </a:cubicBezTo>
                <a:cubicBezTo>
                  <a:pt x="88" y="103"/>
                  <a:pt x="89" y="101"/>
                  <a:pt x="90" y="101"/>
                </a:cubicBezTo>
                <a:close/>
                <a:moveTo>
                  <a:pt x="74" y="104"/>
                </a:moveTo>
                <a:cubicBezTo>
                  <a:pt x="74" y="105"/>
                  <a:pt x="73" y="107"/>
                  <a:pt x="71" y="107"/>
                </a:cubicBezTo>
                <a:cubicBezTo>
                  <a:pt x="68" y="107"/>
                  <a:pt x="68" y="107"/>
                  <a:pt x="68" y="107"/>
                </a:cubicBezTo>
                <a:cubicBezTo>
                  <a:pt x="67" y="107"/>
                  <a:pt x="66" y="105"/>
                  <a:pt x="66" y="104"/>
                </a:cubicBezTo>
                <a:cubicBezTo>
                  <a:pt x="66" y="103"/>
                  <a:pt x="67" y="101"/>
                  <a:pt x="68" y="101"/>
                </a:cubicBezTo>
                <a:cubicBezTo>
                  <a:pt x="71" y="101"/>
                  <a:pt x="71" y="101"/>
                  <a:pt x="71" y="101"/>
                </a:cubicBezTo>
                <a:cubicBezTo>
                  <a:pt x="73" y="101"/>
                  <a:pt x="74" y="103"/>
                  <a:pt x="74" y="104"/>
                </a:cubicBezTo>
                <a:close/>
                <a:moveTo>
                  <a:pt x="23" y="56"/>
                </a:moveTo>
                <a:cubicBezTo>
                  <a:pt x="22" y="56"/>
                  <a:pt x="21" y="55"/>
                  <a:pt x="21" y="53"/>
                </a:cubicBezTo>
                <a:cubicBezTo>
                  <a:pt x="21" y="52"/>
                  <a:pt x="22" y="51"/>
                  <a:pt x="23" y="51"/>
                </a:cubicBezTo>
                <a:cubicBezTo>
                  <a:pt x="25" y="51"/>
                  <a:pt x="25" y="51"/>
                  <a:pt x="25" y="51"/>
                </a:cubicBezTo>
                <a:cubicBezTo>
                  <a:pt x="26" y="51"/>
                  <a:pt x="26" y="51"/>
                  <a:pt x="26" y="51"/>
                </a:cubicBezTo>
                <a:cubicBezTo>
                  <a:pt x="27" y="51"/>
                  <a:pt x="27" y="51"/>
                  <a:pt x="27" y="51"/>
                </a:cubicBezTo>
                <a:cubicBezTo>
                  <a:pt x="29" y="51"/>
                  <a:pt x="30" y="52"/>
                  <a:pt x="30" y="53"/>
                </a:cubicBezTo>
                <a:cubicBezTo>
                  <a:pt x="30" y="55"/>
                  <a:pt x="29" y="56"/>
                  <a:pt x="27" y="56"/>
                </a:cubicBezTo>
                <a:cubicBezTo>
                  <a:pt x="26" y="56"/>
                  <a:pt x="26" y="56"/>
                  <a:pt x="26" y="56"/>
                </a:cubicBezTo>
                <a:cubicBezTo>
                  <a:pt x="25" y="56"/>
                  <a:pt x="25" y="56"/>
                  <a:pt x="25" y="56"/>
                </a:cubicBezTo>
                <a:lnTo>
                  <a:pt x="23" y="56"/>
                </a:lnTo>
                <a:close/>
                <a:moveTo>
                  <a:pt x="52" y="104"/>
                </a:moveTo>
                <a:cubicBezTo>
                  <a:pt x="52" y="105"/>
                  <a:pt x="51" y="107"/>
                  <a:pt x="49" y="107"/>
                </a:cubicBezTo>
                <a:cubicBezTo>
                  <a:pt x="46" y="107"/>
                  <a:pt x="46" y="107"/>
                  <a:pt x="46" y="107"/>
                </a:cubicBezTo>
                <a:cubicBezTo>
                  <a:pt x="45" y="107"/>
                  <a:pt x="44" y="105"/>
                  <a:pt x="44" y="104"/>
                </a:cubicBezTo>
                <a:cubicBezTo>
                  <a:pt x="44" y="103"/>
                  <a:pt x="45" y="101"/>
                  <a:pt x="46" y="101"/>
                </a:cubicBezTo>
                <a:cubicBezTo>
                  <a:pt x="49" y="101"/>
                  <a:pt x="49" y="101"/>
                  <a:pt x="49" y="101"/>
                </a:cubicBezTo>
                <a:cubicBezTo>
                  <a:pt x="51" y="101"/>
                  <a:pt x="52" y="103"/>
                  <a:pt x="52" y="104"/>
                </a:cubicBezTo>
                <a:close/>
                <a:moveTo>
                  <a:pt x="16" y="101"/>
                </a:moveTo>
                <a:cubicBezTo>
                  <a:pt x="18" y="101"/>
                  <a:pt x="19" y="103"/>
                  <a:pt x="19" y="104"/>
                </a:cubicBezTo>
                <a:cubicBezTo>
                  <a:pt x="19" y="105"/>
                  <a:pt x="18" y="107"/>
                  <a:pt x="16" y="107"/>
                </a:cubicBezTo>
                <a:cubicBezTo>
                  <a:pt x="14" y="107"/>
                  <a:pt x="14" y="107"/>
                  <a:pt x="14" y="107"/>
                </a:cubicBezTo>
                <a:cubicBezTo>
                  <a:pt x="12" y="107"/>
                  <a:pt x="11" y="105"/>
                  <a:pt x="11" y="104"/>
                </a:cubicBezTo>
                <a:cubicBezTo>
                  <a:pt x="11" y="103"/>
                  <a:pt x="12" y="101"/>
                  <a:pt x="14" y="101"/>
                </a:cubicBezTo>
                <a:lnTo>
                  <a:pt x="16" y="101"/>
                </a:lnTo>
                <a:close/>
                <a:moveTo>
                  <a:pt x="27" y="101"/>
                </a:moveTo>
                <a:cubicBezTo>
                  <a:pt x="29" y="101"/>
                  <a:pt x="30" y="103"/>
                  <a:pt x="30" y="104"/>
                </a:cubicBezTo>
                <a:cubicBezTo>
                  <a:pt x="30" y="105"/>
                  <a:pt x="29" y="107"/>
                  <a:pt x="27" y="107"/>
                </a:cubicBezTo>
                <a:cubicBezTo>
                  <a:pt x="25" y="107"/>
                  <a:pt x="25" y="107"/>
                  <a:pt x="25" y="107"/>
                </a:cubicBezTo>
                <a:cubicBezTo>
                  <a:pt x="23" y="107"/>
                  <a:pt x="22" y="105"/>
                  <a:pt x="22" y="104"/>
                </a:cubicBezTo>
                <a:cubicBezTo>
                  <a:pt x="22" y="103"/>
                  <a:pt x="23" y="101"/>
                  <a:pt x="25" y="101"/>
                </a:cubicBezTo>
                <a:lnTo>
                  <a:pt x="27" y="101"/>
                </a:lnTo>
                <a:close/>
                <a:moveTo>
                  <a:pt x="61" y="141"/>
                </a:moveTo>
                <a:cubicBezTo>
                  <a:pt x="61" y="143"/>
                  <a:pt x="60" y="144"/>
                  <a:pt x="59" y="144"/>
                </a:cubicBezTo>
                <a:cubicBezTo>
                  <a:pt x="3" y="144"/>
                  <a:pt x="3" y="144"/>
                  <a:pt x="3" y="144"/>
                </a:cubicBezTo>
                <a:cubicBezTo>
                  <a:pt x="1" y="144"/>
                  <a:pt x="0" y="143"/>
                  <a:pt x="0" y="141"/>
                </a:cubicBezTo>
                <a:cubicBezTo>
                  <a:pt x="0" y="140"/>
                  <a:pt x="1" y="139"/>
                  <a:pt x="3" y="139"/>
                </a:cubicBezTo>
                <a:cubicBezTo>
                  <a:pt x="59" y="139"/>
                  <a:pt x="59" y="139"/>
                  <a:pt x="59" y="139"/>
                </a:cubicBezTo>
                <a:cubicBezTo>
                  <a:pt x="60" y="139"/>
                  <a:pt x="61" y="140"/>
                  <a:pt x="61" y="141"/>
                </a:cubicBezTo>
                <a:close/>
                <a:moveTo>
                  <a:pt x="160" y="141"/>
                </a:moveTo>
                <a:cubicBezTo>
                  <a:pt x="160" y="143"/>
                  <a:pt x="159" y="144"/>
                  <a:pt x="157" y="144"/>
                </a:cubicBezTo>
                <a:cubicBezTo>
                  <a:pt x="101" y="144"/>
                  <a:pt x="101" y="144"/>
                  <a:pt x="101" y="144"/>
                </a:cubicBezTo>
                <a:cubicBezTo>
                  <a:pt x="100" y="144"/>
                  <a:pt x="99" y="143"/>
                  <a:pt x="99" y="141"/>
                </a:cubicBezTo>
                <a:cubicBezTo>
                  <a:pt x="99" y="140"/>
                  <a:pt x="100" y="139"/>
                  <a:pt x="101" y="139"/>
                </a:cubicBezTo>
                <a:cubicBezTo>
                  <a:pt x="157" y="139"/>
                  <a:pt x="157" y="139"/>
                  <a:pt x="157" y="139"/>
                </a:cubicBezTo>
                <a:cubicBezTo>
                  <a:pt x="159" y="139"/>
                  <a:pt x="160" y="140"/>
                  <a:pt x="160" y="141"/>
                </a:cubicBezTo>
                <a:close/>
                <a:moveTo>
                  <a:pt x="67" y="121"/>
                </a:moveTo>
                <a:cubicBezTo>
                  <a:pt x="63" y="117"/>
                  <a:pt x="63" y="117"/>
                  <a:pt x="63" y="117"/>
                </a:cubicBezTo>
                <a:cubicBezTo>
                  <a:pt x="77" y="103"/>
                  <a:pt x="77" y="103"/>
                  <a:pt x="77" y="103"/>
                </a:cubicBezTo>
                <a:cubicBezTo>
                  <a:pt x="77" y="102"/>
                  <a:pt x="78" y="101"/>
                  <a:pt x="79" y="101"/>
                </a:cubicBezTo>
                <a:cubicBezTo>
                  <a:pt x="82" y="101"/>
                  <a:pt x="82" y="101"/>
                  <a:pt x="82" y="101"/>
                </a:cubicBezTo>
                <a:cubicBezTo>
                  <a:pt x="84" y="101"/>
                  <a:pt x="85" y="103"/>
                  <a:pt x="85" y="104"/>
                </a:cubicBezTo>
                <a:cubicBezTo>
                  <a:pt x="85" y="105"/>
                  <a:pt x="84" y="107"/>
                  <a:pt x="82" y="107"/>
                </a:cubicBezTo>
                <a:cubicBezTo>
                  <a:pt x="81" y="107"/>
                  <a:pt x="81" y="107"/>
                  <a:pt x="81" y="107"/>
                </a:cubicBezTo>
                <a:lnTo>
                  <a:pt x="67" y="121"/>
                </a:lnTo>
                <a:close/>
                <a:moveTo>
                  <a:pt x="93" y="114"/>
                </a:moveTo>
                <a:cubicBezTo>
                  <a:pt x="79" y="128"/>
                  <a:pt x="79" y="128"/>
                  <a:pt x="79" y="128"/>
                </a:cubicBezTo>
                <a:cubicBezTo>
                  <a:pt x="72" y="129"/>
                  <a:pt x="67" y="134"/>
                  <a:pt x="67" y="141"/>
                </a:cubicBezTo>
                <a:cubicBezTo>
                  <a:pt x="67" y="149"/>
                  <a:pt x="73" y="155"/>
                  <a:pt x="80" y="155"/>
                </a:cubicBezTo>
                <a:cubicBezTo>
                  <a:pt x="87" y="155"/>
                  <a:pt x="93" y="149"/>
                  <a:pt x="93" y="141"/>
                </a:cubicBezTo>
                <a:cubicBezTo>
                  <a:pt x="93" y="136"/>
                  <a:pt x="90" y="131"/>
                  <a:pt x="85" y="129"/>
                </a:cubicBezTo>
                <a:cubicBezTo>
                  <a:pt x="97" y="118"/>
                  <a:pt x="97" y="118"/>
                  <a:pt x="97" y="118"/>
                </a:cubicBezTo>
                <a:lnTo>
                  <a:pt x="93" y="114"/>
                </a:lnTo>
                <a:close/>
                <a:moveTo>
                  <a:pt x="88" y="141"/>
                </a:moveTo>
                <a:cubicBezTo>
                  <a:pt x="88" y="146"/>
                  <a:pt x="84" y="149"/>
                  <a:pt x="80" y="149"/>
                </a:cubicBezTo>
                <a:cubicBezTo>
                  <a:pt x="76" y="149"/>
                  <a:pt x="72" y="146"/>
                  <a:pt x="72" y="141"/>
                </a:cubicBezTo>
                <a:cubicBezTo>
                  <a:pt x="72" y="137"/>
                  <a:pt x="76" y="133"/>
                  <a:pt x="80" y="133"/>
                </a:cubicBezTo>
                <a:cubicBezTo>
                  <a:pt x="84" y="133"/>
                  <a:pt x="88" y="137"/>
                  <a:pt x="88" y="14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56" name="Freeform 1354"/>
          <p:cNvSpPr>
            <a:spLocks noEditPoints="1"/>
          </p:cNvSpPr>
          <p:nvPr/>
        </p:nvSpPr>
        <p:spPr bwMode="auto">
          <a:xfrm>
            <a:off x="7258050" y="5938838"/>
            <a:ext cx="546100" cy="530225"/>
          </a:xfrm>
          <a:custGeom>
            <a:avLst/>
            <a:gdLst>
              <a:gd name="T0" fmla="*/ 28 w 160"/>
              <a:gd name="T1" fmla="*/ 16 h 154"/>
              <a:gd name="T2" fmla="*/ 28 w 160"/>
              <a:gd name="T3" fmla="*/ 35 h 154"/>
              <a:gd name="T4" fmla="*/ 133 w 160"/>
              <a:gd name="T5" fmla="*/ 21 h 154"/>
              <a:gd name="T6" fmla="*/ 123 w 160"/>
              <a:gd name="T7" fmla="*/ 21 h 154"/>
              <a:gd name="T8" fmla="*/ 139 w 160"/>
              <a:gd name="T9" fmla="*/ 29 h 154"/>
              <a:gd name="T10" fmla="*/ 128 w 160"/>
              <a:gd name="T11" fmla="*/ 29 h 154"/>
              <a:gd name="T12" fmla="*/ 112 w 160"/>
              <a:gd name="T13" fmla="*/ 21 h 154"/>
              <a:gd name="T14" fmla="*/ 117 w 160"/>
              <a:gd name="T15" fmla="*/ 29 h 154"/>
              <a:gd name="T16" fmla="*/ 101 w 160"/>
              <a:gd name="T17" fmla="*/ 21 h 154"/>
              <a:gd name="T18" fmla="*/ 107 w 160"/>
              <a:gd name="T19" fmla="*/ 29 h 154"/>
              <a:gd name="T20" fmla="*/ 91 w 160"/>
              <a:gd name="T21" fmla="*/ 21 h 154"/>
              <a:gd name="T22" fmla="*/ 96 w 160"/>
              <a:gd name="T23" fmla="*/ 29 h 154"/>
              <a:gd name="T24" fmla="*/ 0 w 160"/>
              <a:gd name="T25" fmla="*/ 12 h 154"/>
              <a:gd name="T26" fmla="*/ 12 w 160"/>
              <a:gd name="T27" fmla="*/ 107 h 154"/>
              <a:gd name="T28" fmla="*/ 155 w 160"/>
              <a:gd name="T29" fmla="*/ 53 h 154"/>
              <a:gd name="T30" fmla="*/ 12 w 160"/>
              <a:gd name="T31" fmla="*/ 101 h 154"/>
              <a:gd name="T32" fmla="*/ 155 w 160"/>
              <a:gd name="T33" fmla="*/ 63 h 154"/>
              <a:gd name="T34" fmla="*/ 148 w 160"/>
              <a:gd name="T35" fmla="*/ 5 h 154"/>
              <a:gd name="T36" fmla="*/ 28 w 160"/>
              <a:gd name="T37" fmla="*/ 91 h 154"/>
              <a:gd name="T38" fmla="*/ 28 w 160"/>
              <a:gd name="T39" fmla="*/ 72 h 154"/>
              <a:gd name="T40" fmla="*/ 83 w 160"/>
              <a:gd name="T41" fmla="*/ 131 h 154"/>
              <a:gd name="T42" fmla="*/ 86 w 160"/>
              <a:gd name="T43" fmla="*/ 136 h 154"/>
              <a:gd name="T44" fmla="*/ 83 w 160"/>
              <a:gd name="T45" fmla="*/ 154 h 154"/>
              <a:gd name="T46" fmla="*/ 88 w 160"/>
              <a:gd name="T47" fmla="*/ 149 h 154"/>
              <a:gd name="T48" fmla="*/ 90 w 160"/>
              <a:gd name="T49" fmla="*/ 147 h 154"/>
              <a:gd name="T50" fmla="*/ 77 w 160"/>
              <a:gd name="T51" fmla="*/ 152 h 154"/>
              <a:gd name="T52" fmla="*/ 74 w 160"/>
              <a:gd name="T53" fmla="*/ 147 h 154"/>
              <a:gd name="T54" fmla="*/ 76 w 160"/>
              <a:gd name="T55" fmla="*/ 134 h 154"/>
              <a:gd name="T56" fmla="*/ 80 w 160"/>
              <a:gd name="T57" fmla="*/ 130 h 154"/>
              <a:gd name="T58" fmla="*/ 67 w 160"/>
              <a:gd name="T59" fmla="*/ 138 h 154"/>
              <a:gd name="T60" fmla="*/ 133 w 160"/>
              <a:gd name="T61" fmla="*/ 72 h 154"/>
              <a:gd name="T62" fmla="*/ 123 w 160"/>
              <a:gd name="T63" fmla="*/ 72 h 154"/>
              <a:gd name="T64" fmla="*/ 139 w 160"/>
              <a:gd name="T65" fmla="*/ 80 h 154"/>
              <a:gd name="T66" fmla="*/ 128 w 160"/>
              <a:gd name="T67" fmla="*/ 80 h 154"/>
              <a:gd name="T68" fmla="*/ 112 w 160"/>
              <a:gd name="T69" fmla="*/ 72 h 154"/>
              <a:gd name="T70" fmla="*/ 117 w 160"/>
              <a:gd name="T71" fmla="*/ 80 h 154"/>
              <a:gd name="T72" fmla="*/ 101 w 160"/>
              <a:gd name="T73" fmla="*/ 72 h 154"/>
              <a:gd name="T74" fmla="*/ 107 w 160"/>
              <a:gd name="T75" fmla="*/ 80 h 154"/>
              <a:gd name="T76" fmla="*/ 91 w 160"/>
              <a:gd name="T77" fmla="*/ 72 h 154"/>
              <a:gd name="T78" fmla="*/ 96 w 160"/>
              <a:gd name="T79" fmla="*/ 80 h 154"/>
              <a:gd name="T80" fmla="*/ 61 w 160"/>
              <a:gd name="T81" fmla="*/ 141 h 154"/>
              <a:gd name="T82" fmla="*/ 59 w 160"/>
              <a:gd name="T83" fmla="*/ 139 h 154"/>
              <a:gd name="T84" fmla="*/ 32 w 160"/>
              <a:gd name="T85" fmla="*/ 141 h 154"/>
              <a:gd name="T86" fmla="*/ 48 w 160"/>
              <a:gd name="T87" fmla="*/ 144 h 154"/>
              <a:gd name="T88" fmla="*/ 51 w 160"/>
              <a:gd name="T89" fmla="*/ 141 h 154"/>
              <a:gd name="T90" fmla="*/ 3 w 160"/>
              <a:gd name="T91" fmla="*/ 139 h 154"/>
              <a:gd name="T92" fmla="*/ 13 w 160"/>
              <a:gd name="T93" fmla="*/ 144 h 154"/>
              <a:gd name="T94" fmla="*/ 29 w 160"/>
              <a:gd name="T95" fmla="*/ 141 h 154"/>
              <a:gd name="T96" fmla="*/ 27 w 160"/>
              <a:gd name="T97" fmla="*/ 139 h 154"/>
              <a:gd name="T98" fmla="*/ 99 w 160"/>
              <a:gd name="T99" fmla="*/ 141 h 154"/>
              <a:gd name="T100" fmla="*/ 125 w 160"/>
              <a:gd name="T101" fmla="*/ 144 h 154"/>
              <a:gd name="T102" fmla="*/ 128 w 160"/>
              <a:gd name="T103" fmla="*/ 141 h 154"/>
              <a:gd name="T104" fmla="*/ 112 w 160"/>
              <a:gd name="T105" fmla="*/ 139 h 154"/>
              <a:gd name="T106" fmla="*/ 155 w 160"/>
              <a:gd name="T107" fmla="*/ 144 h 154"/>
              <a:gd name="T108" fmla="*/ 139 w 160"/>
              <a:gd name="T109" fmla="*/ 141 h 154"/>
              <a:gd name="T110" fmla="*/ 136 w 160"/>
              <a:gd name="T111" fmla="*/ 139 h 154"/>
              <a:gd name="T112" fmla="*/ 141 w 160"/>
              <a:gd name="T113" fmla="*/ 141 h 154"/>
              <a:gd name="T114" fmla="*/ 77 w 160"/>
              <a:gd name="T115" fmla="*/ 123 h 154"/>
              <a:gd name="T116" fmla="*/ 80 w 160"/>
              <a:gd name="T117" fmla="*/ 125 h 154"/>
              <a:gd name="T118" fmla="*/ 77 w 160"/>
              <a:gd name="T119" fmla="*/ 112 h 1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60" h="154">
                <a:moveTo>
                  <a:pt x="28" y="16"/>
                </a:moveTo>
                <a:cubicBezTo>
                  <a:pt x="21" y="16"/>
                  <a:pt x="16" y="21"/>
                  <a:pt x="16" y="28"/>
                </a:cubicBezTo>
                <a:cubicBezTo>
                  <a:pt x="16" y="35"/>
                  <a:pt x="21" y="40"/>
                  <a:pt x="28" y="40"/>
                </a:cubicBezTo>
                <a:cubicBezTo>
                  <a:pt x="35" y="40"/>
                  <a:pt x="40" y="35"/>
                  <a:pt x="40" y="28"/>
                </a:cubicBezTo>
                <a:cubicBezTo>
                  <a:pt x="40" y="21"/>
                  <a:pt x="35" y="16"/>
                  <a:pt x="28" y="16"/>
                </a:cubicBezTo>
                <a:close/>
                <a:moveTo>
                  <a:pt x="28" y="35"/>
                </a:moveTo>
                <a:cubicBezTo>
                  <a:pt x="24" y="35"/>
                  <a:pt x="21" y="32"/>
                  <a:pt x="21" y="28"/>
                </a:cubicBezTo>
                <a:cubicBezTo>
                  <a:pt x="21" y="24"/>
                  <a:pt x="24" y="21"/>
                  <a:pt x="28" y="21"/>
                </a:cubicBezTo>
                <a:cubicBezTo>
                  <a:pt x="32" y="21"/>
                  <a:pt x="35" y="24"/>
                  <a:pt x="35" y="28"/>
                </a:cubicBezTo>
                <a:cubicBezTo>
                  <a:pt x="35" y="32"/>
                  <a:pt x="32" y="35"/>
                  <a:pt x="28" y="35"/>
                </a:cubicBezTo>
                <a:close/>
                <a:moveTo>
                  <a:pt x="133" y="21"/>
                </a:moveTo>
                <a:cubicBezTo>
                  <a:pt x="135" y="21"/>
                  <a:pt x="136" y="23"/>
                  <a:pt x="136" y="24"/>
                </a:cubicBezTo>
                <a:cubicBezTo>
                  <a:pt x="136" y="25"/>
                  <a:pt x="135" y="27"/>
                  <a:pt x="133" y="27"/>
                </a:cubicBezTo>
                <a:cubicBezTo>
                  <a:pt x="132" y="27"/>
                  <a:pt x="131" y="25"/>
                  <a:pt x="131" y="24"/>
                </a:cubicBezTo>
                <a:cubicBezTo>
                  <a:pt x="131" y="23"/>
                  <a:pt x="132" y="21"/>
                  <a:pt x="133" y="21"/>
                </a:cubicBezTo>
                <a:close/>
                <a:moveTo>
                  <a:pt x="123" y="21"/>
                </a:moveTo>
                <a:cubicBezTo>
                  <a:pt x="124" y="21"/>
                  <a:pt x="125" y="23"/>
                  <a:pt x="125" y="24"/>
                </a:cubicBezTo>
                <a:cubicBezTo>
                  <a:pt x="125" y="25"/>
                  <a:pt x="124" y="27"/>
                  <a:pt x="123" y="27"/>
                </a:cubicBezTo>
                <a:cubicBezTo>
                  <a:pt x="121" y="27"/>
                  <a:pt x="120" y="25"/>
                  <a:pt x="120" y="24"/>
                </a:cubicBezTo>
                <a:cubicBezTo>
                  <a:pt x="120" y="23"/>
                  <a:pt x="121" y="21"/>
                  <a:pt x="123" y="21"/>
                </a:cubicBezTo>
                <a:close/>
                <a:moveTo>
                  <a:pt x="139" y="29"/>
                </a:moveTo>
                <a:cubicBezTo>
                  <a:pt x="140" y="29"/>
                  <a:pt x="141" y="31"/>
                  <a:pt x="141" y="32"/>
                </a:cubicBezTo>
                <a:cubicBezTo>
                  <a:pt x="141" y="33"/>
                  <a:pt x="140" y="35"/>
                  <a:pt x="139" y="35"/>
                </a:cubicBezTo>
                <a:cubicBezTo>
                  <a:pt x="137" y="35"/>
                  <a:pt x="136" y="33"/>
                  <a:pt x="136" y="32"/>
                </a:cubicBezTo>
                <a:cubicBezTo>
                  <a:pt x="136" y="31"/>
                  <a:pt x="137" y="29"/>
                  <a:pt x="139" y="29"/>
                </a:cubicBezTo>
                <a:close/>
                <a:moveTo>
                  <a:pt x="128" y="29"/>
                </a:moveTo>
                <a:cubicBezTo>
                  <a:pt x="129" y="29"/>
                  <a:pt x="131" y="31"/>
                  <a:pt x="131" y="32"/>
                </a:cubicBezTo>
                <a:cubicBezTo>
                  <a:pt x="131" y="33"/>
                  <a:pt x="129" y="35"/>
                  <a:pt x="128" y="35"/>
                </a:cubicBezTo>
                <a:cubicBezTo>
                  <a:pt x="127" y="35"/>
                  <a:pt x="125" y="33"/>
                  <a:pt x="125" y="32"/>
                </a:cubicBezTo>
                <a:cubicBezTo>
                  <a:pt x="125" y="31"/>
                  <a:pt x="127" y="29"/>
                  <a:pt x="128" y="29"/>
                </a:cubicBezTo>
                <a:close/>
                <a:moveTo>
                  <a:pt x="112" y="21"/>
                </a:moveTo>
                <a:cubicBezTo>
                  <a:pt x="113" y="21"/>
                  <a:pt x="115" y="23"/>
                  <a:pt x="115" y="24"/>
                </a:cubicBezTo>
                <a:cubicBezTo>
                  <a:pt x="115" y="25"/>
                  <a:pt x="113" y="27"/>
                  <a:pt x="112" y="27"/>
                </a:cubicBezTo>
                <a:cubicBezTo>
                  <a:pt x="111" y="27"/>
                  <a:pt x="109" y="25"/>
                  <a:pt x="109" y="24"/>
                </a:cubicBezTo>
                <a:cubicBezTo>
                  <a:pt x="109" y="23"/>
                  <a:pt x="111" y="21"/>
                  <a:pt x="112" y="21"/>
                </a:cubicBezTo>
                <a:close/>
                <a:moveTo>
                  <a:pt x="117" y="29"/>
                </a:moveTo>
                <a:cubicBezTo>
                  <a:pt x="119" y="29"/>
                  <a:pt x="120" y="31"/>
                  <a:pt x="120" y="32"/>
                </a:cubicBezTo>
                <a:cubicBezTo>
                  <a:pt x="120" y="33"/>
                  <a:pt x="119" y="35"/>
                  <a:pt x="117" y="35"/>
                </a:cubicBezTo>
                <a:cubicBezTo>
                  <a:pt x="116" y="35"/>
                  <a:pt x="115" y="33"/>
                  <a:pt x="115" y="32"/>
                </a:cubicBezTo>
                <a:cubicBezTo>
                  <a:pt x="115" y="31"/>
                  <a:pt x="116" y="29"/>
                  <a:pt x="117" y="29"/>
                </a:cubicBezTo>
                <a:close/>
                <a:moveTo>
                  <a:pt x="101" y="21"/>
                </a:moveTo>
                <a:cubicBezTo>
                  <a:pt x="103" y="21"/>
                  <a:pt x="104" y="23"/>
                  <a:pt x="104" y="24"/>
                </a:cubicBezTo>
                <a:cubicBezTo>
                  <a:pt x="104" y="25"/>
                  <a:pt x="103" y="27"/>
                  <a:pt x="101" y="27"/>
                </a:cubicBezTo>
                <a:cubicBezTo>
                  <a:pt x="100" y="27"/>
                  <a:pt x="99" y="25"/>
                  <a:pt x="99" y="24"/>
                </a:cubicBezTo>
                <a:cubicBezTo>
                  <a:pt x="99" y="23"/>
                  <a:pt x="100" y="21"/>
                  <a:pt x="101" y="21"/>
                </a:cubicBezTo>
                <a:close/>
                <a:moveTo>
                  <a:pt x="107" y="29"/>
                </a:moveTo>
                <a:cubicBezTo>
                  <a:pt x="108" y="29"/>
                  <a:pt x="109" y="31"/>
                  <a:pt x="109" y="32"/>
                </a:cubicBezTo>
                <a:cubicBezTo>
                  <a:pt x="109" y="33"/>
                  <a:pt x="108" y="35"/>
                  <a:pt x="107" y="35"/>
                </a:cubicBezTo>
                <a:cubicBezTo>
                  <a:pt x="105" y="35"/>
                  <a:pt x="104" y="33"/>
                  <a:pt x="104" y="32"/>
                </a:cubicBezTo>
                <a:cubicBezTo>
                  <a:pt x="104" y="31"/>
                  <a:pt x="105" y="29"/>
                  <a:pt x="107" y="29"/>
                </a:cubicBezTo>
                <a:close/>
                <a:moveTo>
                  <a:pt x="91" y="21"/>
                </a:moveTo>
                <a:cubicBezTo>
                  <a:pt x="92" y="21"/>
                  <a:pt x="93" y="23"/>
                  <a:pt x="93" y="24"/>
                </a:cubicBezTo>
                <a:cubicBezTo>
                  <a:pt x="93" y="25"/>
                  <a:pt x="92" y="27"/>
                  <a:pt x="91" y="27"/>
                </a:cubicBezTo>
                <a:cubicBezTo>
                  <a:pt x="89" y="27"/>
                  <a:pt x="88" y="25"/>
                  <a:pt x="88" y="24"/>
                </a:cubicBezTo>
                <a:cubicBezTo>
                  <a:pt x="88" y="23"/>
                  <a:pt x="89" y="21"/>
                  <a:pt x="91" y="21"/>
                </a:cubicBezTo>
                <a:close/>
                <a:moveTo>
                  <a:pt x="96" y="29"/>
                </a:moveTo>
                <a:cubicBezTo>
                  <a:pt x="97" y="29"/>
                  <a:pt x="99" y="31"/>
                  <a:pt x="99" y="32"/>
                </a:cubicBezTo>
                <a:cubicBezTo>
                  <a:pt x="99" y="33"/>
                  <a:pt x="97" y="35"/>
                  <a:pt x="96" y="35"/>
                </a:cubicBezTo>
                <a:cubicBezTo>
                  <a:pt x="95" y="35"/>
                  <a:pt x="93" y="33"/>
                  <a:pt x="93" y="32"/>
                </a:cubicBezTo>
                <a:cubicBezTo>
                  <a:pt x="93" y="31"/>
                  <a:pt x="95" y="29"/>
                  <a:pt x="96" y="29"/>
                </a:cubicBezTo>
                <a:close/>
                <a:moveTo>
                  <a:pt x="160" y="44"/>
                </a:moveTo>
                <a:cubicBezTo>
                  <a:pt x="160" y="12"/>
                  <a:pt x="160" y="12"/>
                  <a:pt x="160" y="12"/>
                </a:cubicBezTo>
                <a:cubicBezTo>
                  <a:pt x="160" y="6"/>
                  <a:pt x="154" y="0"/>
                  <a:pt x="148" y="0"/>
                </a:cubicBezTo>
                <a:cubicBezTo>
                  <a:pt x="12" y="0"/>
                  <a:pt x="12" y="0"/>
                  <a:pt x="12" y="0"/>
                </a:cubicBezTo>
                <a:cubicBezTo>
                  <a:pt x="6" y="0"/>
                  <a:pt x="0" y="6"/>
                  <a:pt x="0" y="12"/>
                </a:cubicBezTo>
                <a:cubicBezTo>
                  <a:pt x="0" y="44"/>
                  <a:pt x="0" y="44"/>
                  <a:pt x="0" y="44"/>
                </a:cubicBezTo>
                <a:cubicBezTo>
                  <a:pt x="0" y="48"/>
                  <a:pt x="2" y="51"/>
                  <a:pt x="5" y="53"/>
                </a:cubicBezTo>
                <a:cubicBezTo>
                  <a:pt x="2" y="56"/>
                  <a:pt x="0" y="59"/>
                  <a:pt x="0" y="63"/>
                </a:cubicBezTo>
                <a:cubicBezTo>
                  <a:pt x="0" y="94"/>
                  <a:pt x="0" y="94"/>
                  <a:pt x="0" y="94"/>
                </a:cubicBezTo>
                <a:cubicBezTo>
                  <a:pt x="0" y="101"/>
                  <a:pt x="6" y="107"/>
                  <a:pt x="12" y="107"/>
                </a:cubicBezTo>
                <a:cubicBezTo>
                  <a:pt x="80" y="107"/>
                  <a:pt x="80" y="107"/>
                  <a:pt x="80" y="107"/>
                </a:cubicBezTo>
                <a:cubicBezTo>
                  <a:pt x="148" y="107"/>
                  <a:pt x="148" y="107"/>
                  <a:pt x="148" y="107"/>
                </a:cubicBezTo>
                <a:cubicBezTo>
                  <a:pt x="154" y="107"/>
                  <a:pt x="160" y="101"/>
                  <a:pt x="160" y="94"/>
                </a:cubicBezTo>
                <a:cubicBezTo>
                  <a:pt x="160" y="63"/>
                  <a:pt x="160" y="63"/>
                  <a:pt x="160" y="63"/>
                </a:cubicBezTo>
                <a:cubicBezTo>
                  <a:pt x="160" y="59"/>
                  <a:pt x="158" y="56"/>
                  <a:pt x="155" y="53"/>
                </a:cubicBezTo>
                <a:cubicBezTo>
                  <a:pt x="158" y="51"/>
                  <a:pt x="160" y="48"/>
                  <a:pt x="160" y="44"/>
                </a:cubicBezTo>
                <a:close/>
                <a:moveTo>
                  <a:pt x="155" y="63"/>
                </a:moveTo>
                <a:cubicBezTo>
                  <a:pt x="155" y="94"/>
                  <a:pt x="155" y="94"/>
                  <a:pt x="155" y="94"/>
                </a:cubicBezTo>
                <a:cubicBezTo>
                  <a:pt x="155" y="98"/>
                  <a:pt x="152" y="101"/>
                  <a:pt x="148" y="101"/>
                </a:cubicBezTo>
                <a:cubicBezTo>
                  <a:pt x="12" y="101"/>
                  <a:pt x="12" y="101"/>
                  <a:pt x="12" y="101"/>
                </a:cubicBezTo>
                <a:cubicBezTo>
                  <a:pt x="8" y="101"/>
                  <a:pt x="5" y="98"/>
                  <a:pt x="5" y="94"/>
                </a:cubicBezTo>
                <a:cubicBezTo>
                  <a:pt x="5" y="63"/>
                  <a:pt x="5" y="63"/>
                  <a:pt x="5" y="63"/>
                </a:cubicBezTo>
                <a:cubicBezTo>
                  <a:pt x="5" y="59"/>
                  <a:pt x="8" y="56"/>
                  <a:pt x="12" y="56"/>
                </a:cubicBezTo>
                <a:cubicBezTo>
                  <a:pt x="148" y="56"/>
                  <a:pt x="148" y="56"/>
                  <a:pt x="148" y="56"/>
                </a:cubicBezTo>
                <a:cubicBezTo>
                  <a:pt x="152" y="56"/>
                  <a:pt x="155" y="59"/>
                  <a:pt x="155" y="63"/>
                </a:cubicBezTo>
                <a:close/>
                <a:moveTo>
                  <a:pt x="12" y="51"/>
                </a:moveTo>
                <a:cubicBezTo>
                  <a:pt x="8" y="51"/>
                  <a:pt x="5" y="48"/>
                  <a:pt x="5" y="44"/>
                </a:cubicBezTo>
                <a:cubicBezTo>
                  <a:pt x="5" y="12"/>
                  <a:pt x="5" y="12"/>
                  <a:pt x="5" y="12"/>
                </a:cubicBezTo>
                <a:cubicBezTo>
                  <a:pt x="5" y="8"/>
                  <a:pt x="8" y="5"/>
                  <a:pt x="12" y="5"/>
                </a:cubicBezTo>
                <a:cubicBezTo>
                  <a:pt x="148" y="5"/>
                  <a:pt x="148" y="5"/>
                  <a:pt x="148" y="5"/>
                </a:cubicBezTo>
                <a:cubicBezTo>
                  <a:pt x="152" y="5"/>
                  <a:pt x="155" y="8"/>
                  <a:pt x="155" y="12"/>
                </a:cubicBezTo>
                <a:cubicBezTo>
                  <a:pt x="155" y="44"/>
                  <a:pt x="155" y="44"/>
                  <a:pt x="155" y="44"/>
                </a:cubicBezTo>
                <a:cubicBezTo>
                  <a:pt x="155" y="48"/>
                  <a:pt x="152" y="51"/>
                  <a:pt x="148" y="51"/>
                </a:cubicBezTo>
                <a:cubicBezTo>
                  <a:pt x="12" y="51"/>
                  <a:pt x="12" y="51"/>
                  <a:pt x="12" y="51"/>
                </a:cubicBezTo>
                <a:close/>
                <a:moveTo>
                  <a:pt x="28" y="91"/>
                </a:moveTo>
                <a:cubicBezTo>
                  <a:pt x="35" y="91"/>
                  <a:pt x="40" y="85"/>
                  <a:pt x="40" y="79"/>
                </a:cubicBezTo>
                <a:cubicBezTo>
                  <a:pt x="40" y="72"/>
                  <a:pt x="35" y="67"/>
                  <a:pt x="28" y="67"/>
                </a:cubicBezTo>
                <a:cubicBezTo>
                  <a:pt x="21" y="67"/>
                  <a:pt x="16" y="72"/>
                  <a:pt x="16" y="79"/>
                </a:cubicBezTo>
                <a:cubicBezTo>
                  <a:pt x="16" y="85"/>
                  <a:pt x="21" y="91"/>
                  <a:pt x="28" y="91"/>
                </a:cubicBezTo>
                <a:close/>
                <a:moveTo>
                  <a:pt x="28" y="72"/>
                </a:moveTo>
                <a:cubicBezTo>
                  <a:pt x="32" y="72"/>
                  <a:pt x="35" y="75"/>
                  <a:pt x="35" y="79"/>
                </a:cubicBezTo>
                <a:cubicBezTo>
                  <a:pt x="35" y="82"/>
                  <a:pt x="32" y="85"/>
                  <a:pt x="28" y="85"/>
                </a:cubicBezTo>
                <a:cubicBezTo>
                  <a:pt x="24" y="85"/>
                  <a:pt x="21" y="82"/>
                  <a:pt x="21" y="79"/>
                </a:cubicBezTo>
                <a:cubicBezTo>
                  <a:pt x="21" y="75"/>
                  <a:pt x="24" y="72"/>
                  <a:pt x="28" y="72"/>
                </a:cubicBezTo>
                <a:close/>
                <a:moveTo>
                  <a:pt x="83" y="131"/>
                </a:moveTo>
                <a:cubicBezTo>
                  <a:pt x="84" y="129"/>
                  <a:pt x="85" y="129"/>
                  <a:pt x="87" y="130"/>
                </a:cubicBezTo>
                <a:cubicBezTo>
                  <a:pt x="88" y="130"/>
                  <a:pt x="89" y="131"/>
                  <a:pt x="89" y="132"/>
                </a:cubicBezTo>
                <a:cubicBezTo>
                  <a:pt x="90" y="133"/>
                  <a:pt x="90" y="135"/>
                  <a:pt x="89" y="136"/>
                </a:cubicBezTo>
                <a:cubicBezTo>
                  <a:pt x="89" y="136"/>
                  <a:pt x="88" y="136"/>
                  <a:pt x="87" y="136"/>
                </a:cubicBezTo>
                <a:cubicBezTo>
                  <a:pt x="87" y="136"/>
                  <a:pt x="86" y="136"/>
                  <a:pt x="86" y="136"/>
                </a:cubicBezTo>
                <a:cubicBezTo>
                  <a:pt x="85" y="135"/>
                  <a:pt x="85" y="135"/>
                  <a:pt x="84" y="134"/>
                </a:cubicBezTo>
                <a:cubicBezTo>
                  <a:pt x="83" y="134"/>
                  <a:pt x="82" y="132"/>
                  <a:pt x="83" y="131"/>
                </a:cubicBezTo>
                <a:close/>
                <a:moveTo>
                  <a:pt x="88" y="149"/>
                </a:moveTo>
                <a:cubicBezTo>
                  <a:pt x="88" y="150"/>
                  <a:pt x="88" y="152"/>
                  <a:pt x="87" y="153"/>
                </a:cubicBezTo>
                <a:cubicBezTo>
                  <a:pt x="86" y="153"/>
                  <a:pt x="85" y="154"/>
                  <a:pt x="83" y="154"/>
                </a:cubicBezTo>
                <a:cubicBezTo>
                  <a:pt x="83" y="154"/>
                  <a:pt x="83" y="154"/>
                  <a:pt x="83" y="154"/>
                </a:cubicBezTo>
                <a:cubicBezTo>
                  <a:pt x="82" y="154"/>
                  <a:pt x="81" y="154"/>
                  <a:pt x="80" y="152"/>
                </a:cubicBezTo>
                <a:cubicBezTo>
                  <a:pt x="80" y="151"/>
                  <a:pt x="81" y="149"/>
                  <a:pt x="82" y="149"/>
                </a:cubicBezTo>
                <a:cubicBezTo>
                  <a:pt x="83" y="149"/>
                  <a:pt x="83" y="149"/>
                  <a:pt x="84" y="148"/>
                </a:cubicBezTo>
                <a:cubicBezTo>
                  <a:pt x="85" y="148"/>
                  <a:pt x="87" y="148"/>
                  <a:pt x="88" y="149"/>
                </a:cubicBezTo>
                <a:close/>
                <a:moveTo>
                  <a:pt x="93" y="141"/>
                </a:moveTo>
                <a:cubicBezTo>
                  <a:pt x="93" y="141"/>
                  <a:pt x="93" y="141"/>
                  <a:pt x="93" y="141"/>
                </a:cubicBezTo>
                <a:cubicBezTo>
                  <a:pt x="93" y="142"/>
                  <a:pt x="93" y="144"/>
                  <a:pt x="93" y="145"/>
                </a:cubicBezTo>
                <a:cubicBezTo>
                  <a:pt x="93" y="146"/>
                  <a:pt x="91" y="147"/>
                  <a:pt x="90" y="147"/>
                </a:cubicBezTo>
                <a:cubicBezTo>
                  <a:pt x="90" y="147"/>
                  <a:pt x="90" y="147"/>
                  <a:pt x="90" y="147"/>
                </a:cubicBezTo>
                <a:cubicBezTo>
                  <a:pt x="88" y="146"/>
                  <a:pt x="87" y="145"/>
                  <a:pt x="88" y="143"/>
                </a:cubicBezTo>
                <a:cubicBezTo>
                  <a:pt x="88" y="143"/>
                  <a:pt x="88" y="142"/>
                  <a:pt x="88" y="141"/>
                </a:cubicBezTo>
                <a:cubicBezTo>
                  <a:pt x="88" y="140"/>
                  <a:pt x="89" y="139"/>
                  <a:pt x="91" y="139"/>
                </a:cubicBezTo>
                <a:cubicBezTo>
                  <a:pt x="92" y="139"/>
                  <a:pt x="93" y="140"/>
                  <a:pt x="93" y="141"/>
                </a:cubicBezTo>
                <a:close/>
                <a:moveTo>
                  <a:pt x="77" y="152"/>
                </a:moveTo>
                <a:cubicBezTo>
                  <a:pt x="77" y="153"/>
                  <a:pt x="76" y="153"/>
                  <a:pt x="75" y="153"/>
                </a:cubicBezTo>
                <a:cubicBezTo>
                  <a:pt x="74" y="153"/>
                  <a:pt x="74" y="153"/>
                  <a:pt x="73" y="153"/>
                </a:cubicBezTo>
                <a:cubicBezTo>
                  <a:pt x="72" y="152"/>
                  <a:pt x="71" y="152"/>
                  <a:pt x="71" y="151"/>
                </a:cubicBezTo>
                <a:cubicBezTo>
                  <a:pt x="70" y="150"/>
                  <a:pt x="70" y="148"/>
                  <a:pt x="71" y="147"/>
                </a:cubicBezTo>
                <a:cubicBezTo>
                  <a:pt x="72" y="146"/>
                  <a:pt x="73" y="146"/>
                  <a:pt x="74" y="147"/>
                </a:cubicBezTo>
                <a:cubicBezTo>
                  <a:pt x="75" y="148"/>
                  <a:pt x="75" y="148"/>
                  <a:pt x="76" y="148"/>
                </a:cubicBezTo>
                <a:cubicBezTo>
                  <a:pt x="77" y="149"/>
                  <a:pt x="78" y="151"/>
                  <a:pt x="77" y="152"/>
                </a:cubicBezTo>
                <a:close/>
                <a:moveTo>
                  <a:pt x="80" y="130"/>
                </a:moveTo>
                <a:cubicBezTo>
                  <a:pt x="80" y="132"/>
                  <a:pt x="79" y="133"/>
                  <a:pt x="78" y="134"/>
                </a:cubicBezTo>
                <a:cubicBezTo>
                  <a:pt x="77" y="134"/>
                  <a:pt x="77" y="134"/>
                  <a:pt x="76" y="134"/>
                </a:cubicBezTo>
                <a:cubicBezTo>
                  <a:pt x="76" y="135"/>
                  <a:pt x="75" y="135"/>
                  <a:pt x="75" y="135"/>
                </a:cubicBezTo>
                <a:cubicBezTo>
                  <a:pt x="74" y="135"/>
                  <a:pt x="73" y="134"/>
                  <a:pt x="72" y="133"/>
                </a:cubicBezTo>
                <a:cubicBezTo>
                  <a:pt x="72" y="132"/>
                  <a:pt x="72" y="131"/>
                  <a:pt x="73" y="130"/>
                </a:cubicBezTo>
                <a:cubicBezTo>
                  <a:pt x="74" y="129"/>
                  <a:pt x="75" y="129"/>
                  <a:pt x="76" y="128"/>
                </a:cubicBezTo>
                <a:cubicBezTo>
                  <a:pt x="78" y="128"/>
                  <a:pt x="79" y="129"/>
                  <a:pt x="80" y="130"/>
                </a:cubicBezTo>
                <a:close/>
                <a:moveTo>
                  <a:pt x="69" y="144"/>
                </a:moveTo>
                <a:cubicBezTo>
                  <a:pt x="68" y="144"/>
                  <a:pt x="67" y="143"/>
                  <a:pt x="67" y="141"/>
                </a:cubicBezTo>
                <a:cubicBezTo>
                  <a:pt x="69" y="141"/>
                  <a:pt x="69" y="141"/>
                  <a:pt x="69" y="141"/>
                </a:cubicBezTo>
                <a:cubicBezTo>
                  <a:pt x="67" y="141"/>
                  <a:pt x="67" y="141"/>
                  <a:pt x="67" y="141"/>
                </a:cubicBezTo>
                <a:cubicBezTo>
                  <a:pt x="67" y="140"/>
                  <a:pt x="67" y="139"/>
                  <a:pt x="67" y="138"/>
                </a:cubicBezTo>
                <a:cubicBezTo>
                  <a:pt x="67" y="137"/>
                  <a:pt x="69" y="136"/>
                  <a:pt x="70" y="136"/>
                </a:cubicBezTo>
                <a:cubicBezTo>
                  <a:pt x="72" y="136"/>
                  <a:pt x="73" y="138"/>
                  <a:pt x="72" y="139"/>
                </a:cubicBezTo>
                <a:cubicBezTo>
                  <a:pt x="72" y="140"/>
                  <a:pt x="72" y="141"/>
                  <a:pt x="72" y="141"/>
                </a:cubicBezTo>
                <a:cubicBezTo>
                  <a:pt x="72" y="143"/>
                  <a:pt x="71" y="144"/>
                  <a:pt x="69" y="144"/>
                </a:cubicBezTo>
                <a:close/>
                <a:moveTo>
                  <a:pt x="133" y="72"/>
                </a:moveTo>
                <a:cubicBezTo>
                  <a:pt x="135" y="72"/>
                  <a:pt x="136" y="73"/>
                  <a:pt x="136" y="75"/>
                </a:cubicBezTo>
                <a:cubicBezTo>
                  <a:pt x="136" y="76"/>
                  <a:pt x="135" y="77"/>
                  <a:pt x="133" y="77"/>
                </a:cubicBezTo>
                <a:cubicBezTo>
                  <a:pt x="132" y="77"/>
                  <a:pt x="131" y="76"/>
                  <a:pt x="131" y="75"/>
                </a:cubicBezTo>
                <a:cubicBezTo>
                  <a:pt x="131" y="73"/>
                  <a:pt x="132" y="72"/>
                  <a:pt x="133" y="72"/>
                </a:cubicBezTo>
                <a:close/>
                <a:moveTo>
                  <a:pt x="123" y="72"/>
                </a:moveTo>
                <a:cubicBezTo>
                  <a:pt x="124" y="72"/>
                  <a:pt x="125" y="73"/>
                  <a:pt x="125" y="75"/>
                </a:cubicBezTo>
                <a:cubicBezTo>
                  <a:pt x="125" y="76"/>
                  <a:pt x="124" y="77"/>
                  <a:pt x="123" y="77"/>
                </a:cubicBezTo>
                <a:cubicBezTo>
                  <a:pt x="121" y="77"/>
                  <a:pt x="120" y="76"/>
                  <a:pt x="120" y="75"/>
                </a:cubicBezTo>
                <a:cubicBezTo>
                  <a:pt x="120" y="73"/>
                  <a:pt x="121" y="72"/>
                  <a:pt x="123" y="72"/>
                </a:cubicBezTo>
                <a:close/>
                <a:moveTo>
                  <a:pt x="139" y="80"/>
                </a:moveTo>
                <a:cubicBezTo>
                  <a:pt x="140" y="80"/>
                  <a:pt x="141" y="81"/>
                  <a:pt x="141" y="83"/>
                </a:cubicBezTo>
                <a:cubicBezTo>
                  <a:pt x="141" y="84"/>
                  <a:pt x="140" y="85"/>
                  <a:pt x="139" y="85"/>
                </a:cubicBezTo>
                <a:cubicBezTo>
                  <a:pt x="137" y="85"/>
                  <a:pt x="136" y="84"/>
                  <a:pt x="136" y="83"/>
                </a:cubicBezTo>
                <a:cubicBezTo>
                  <a:pt x="136" y="81"/>
                  <a:pt x="137" y="80"/>
                  <a:pt x="139" y="80"/>
                </a:cubicBezTo>
                <a:close/>
                <a:moveTo>
                  <a:pt x="128" y="80"/>
                </a:moveTo>
                <a:cubicBezTo>
                  <a:pt x="129" y="80"/>
                  <a:pt x="131" y="81"/>
                  <a:pt x="131" y="83"/>
                </a:cubicBezTo>
                <a:cubicBezTo>
                  <a:pt x="131" y="84"/>
                  <a:pt x="129" y="85"/>
                  <a:pt x="128" y="85"/>
                </a:cubicBezTo>
                <a:cubicBezTo>
                  <a:pt x="127" y="85"/>
                  <a:pt x="125" y="84"/>
                  <a:pt x="125" y="83"/>
                </a:cubicBezTo>
                <a:cubicBezTo>
                  <a:pt x="125" y="81"/>
                  <a:pt x="127" y="80"/>
                  <a:pt x="128" y="80"/>
                </a:cubicBezTo>
                <a:close/>
                <a:moveTo>
                  <a:pt x="112" y="72"/>
                </a:moveTo>
                <a:cubicBezTo>
                  <a:pt x="113" y="72"/>
                  <a:pt x="115" y="73"/>
                  <a:pt x="115" y="75"/>
                </a:cubicBezTo>
                <a:cubicBezTo>
                  <a:pt x="115" y="76"/>
                  <a:pt x="113" y="77"/>
                  <a:pt x="112" y="77"/>
                </a:cubicBezTo>
                <a:cubicBezTo>
                  <a:pt x="111" y="77"/>
                  <a:pt x="109" y="76"/>
                  <a:pt x="109" y="75"/>
                </a:cubicBezTo>
                <a:cubicBezTo>
                  <a:pt x="109" y="73"/>
                  <a:pt x="111" y="72"/>
                  <a:pt x="112" y="72"/>
                </a:cubicBezTo>
                <a:close/>
                <a:moveTo>
                  <a:pt x="117" y="80"/>
                </a:moveTo>
                <a:cubicBezTo>
                  <a:pt x="119" y="80"/>
                  <a:pt x="120" y="81"/>
                  <a:pt x="120" y="83"/>
                </a:cubicBezTo>
                <a:cubicBezTo>
                  <a:pt x="120" y="84"/>
                  <a:pt x="119" y="85"/>
                  <a:pt x="117" y="85"/>
                </a:cubicBezTo>
                <a:cubicBezTo>
                  <a:pt x="116" y="85"/>
                  <a:pt x="115" y="84"/>
                  <a:pt x="115" y="83"/>
                </a:cubicBezTo>
                <a:cubicBezTo>
                  <a:pt x="115" y="81"/>
                  <a:pt x="116" y="80"/>
                  <a:pt x="117" y="80"/>
                </a:cubicBezTo>
                <a:close/>
                <a:moveTo>
                  <a:pt x="101" y="72"/>
                </a:moveTo>
                <a:cubicBezTo>
                  <a:pt x="103" y="72"/>
                  <a:pt x="104" y="73"/>
                  <a:pt x="104" y="75"/>
                </a:cubicBezTo>
                <a:cubicBezTo>
                  <a:pt x="104" y="76"/>
                  <a:pt x="103" y="77"/>
                  <a:pt x="101" y="77"/>
                </a:cubicBezTo>
                <a:cubicBezTo>
                  <a:pt x="100" y="77"/>
                  <a:pt x="99" y="76"/>
                  <a:pt x="99" y="75"/>
                </a:cubicBezTo>
                <a:cubicBezTo>
                  <a:pt x="99" y="73"/>
                  <a:pt x="100" y="72"/>
                  <a:pt x="101" y="72"/>
                </a:cubicBezTo>
                <a:close/>
                <a:moveTo>
                  <a:pt x="107" y="80"/>
                </a:moveTo>
                <a:cubicBezTo>
                  <a:pt x="108" y="80"/>
                  <a:pt x="109" y="81"/>
                  <a:pt x="109" y="83"/>
                </a:cubicBezTo>
                <a:cubicBezTo>
                  <a:pt x="109" y="84"/>
                  <a:pt x="108" y="85"/>
                  <a:pt x="107" y="85"/>
                </a:cubicBezTo>
                <a:cubicBezTo>
                  <a:pt x="105" y="85"/>
                  <a:pt x="104" y="84"/>
                  <a:pt x="104" y="83"/>
                </a:cubicBezTo>
                <a:cubicBezTo>
                  <a:pt x="104" y="81"/>
                  <a:pt x="105" y="80"/>
                  <a:pt x="107" y="80"/>
                </a:cubicBezTo>
                <a:close/>
                <a:moveTo>
                  <a:pt x="91" y="72"/>
                </a:moveTo>
                <a:cubicBezTo>
                  <a:pt x="92" y="72"/>
                  <a:pt x="93" y="73"/>
                  <a:pt x="93" y="75"/>
                </a:cubicBezTo>
                <a:cubicBezTo>
                  <a:pt x="93" y="76"/>
                  <a:pt x="92" y="77"/>
                  <a:pt x="91" y="77"/>
                </a:cubicBezTo>
                <a:cubicBezTo>
                  <a:pt x="89" y="77"/>
                  <a:pt x="88" y="76"/>
                  <a:pt x="88" y="75"/>
                </a:cubicBezTo>
                <a:cubicBezTo>
                  <a:pt x="88" y="73"/>
                  <a:pt x="89" y="72"/>
                  <a:pt x="91" y="72"/>
                </a:cubicBezTo>
                <a:close/>
                <a:moveTo>
                  <a:pt x="96" y="80"/>
                </a:moveTo>
                <a:cubicBezTo>
                  <a:pt x="97" y="80"/>
                  <a:pt x="99" y="81"/>
                  <a:pt x="99" y="83"/>
                </a:cubicBezTo>
                <a:cubicBezTo>
                  <a:pt x="99" y="84"/>
                  <a:pt x="97" y="85"/>
                  <a:pt x="96" y="85"/>
                </a:cubicBezTo>
                <a:cubicBezTo>
                  <a:pt x="95" y="85"/>
                  <a:pt x="93" y="84"/>
                  <a:pt x="93" y="83"/>
                </a:cubicBezTo>
                <a:cubicBezTo>
                  <a:pt x="93" y="81"/>
                  <a:pt x="95" y="80"/>
                  <a:pt x="96" y="80"/>
                </a:cubicBezTo>
                <a:close/>
                <a:moveTo>
                  <a:pt x="61" y="141"/>
                </a:moveTo>
                <a:cubicBezTo>
                  <a:pt x="61" y="143"/>
                  <a:pt x="60" y="144"/>
                  <a:pt x="59" y="144"/>
                </a:cubicBezTo>
                <a:cubicBezTo>
                  <a:pt x="56" y="144"/>
                  <a:pt x="56" y="144"/>
                  <a:pt x="56" y="144"/>
                </a:cubicBezTo>
                <a:cubicBezTo>
                  <a:pt x="55" y="144"/>
                  <a:pt x="53" y="143"/>
                  <a:pt x="53" y="141"/>
                </a:cubicBezTo>
                <a:cubicBezTo>
                  <a:pt x="53" y="140"/>
                  <a:pt x="55" y="139"/>
                  <a:pt x="56" y="139"/>
                </a:cubicBezTo>
                <a:cubicBezTo>
                  <a:pt x="59" y="139"/>
                  <a:pt x="59" y="139"/>
                  <a:pt x="59" y="139"/>
                </a:cubicBezTo>
                <a:cubicBezTo>
                  <a:pt x="60" y="139"/>
                  <a:pt x="61" y="140"/>
                  <a:pt x="61" y="141"/>
                </a:cubicBezTo>
                <a:close/>
                <a:moveTo>
                  <a:pt x="40" y="141"/>
                </a:moveTo>
                <a:cubicBezTo>
                  <a:pt x="40" y="143"/>
                  <a:pt x="39" y="144"/>
                  <a:pt x="37" y="144"/>
                </a:cubicBezTo>
                <a:cubicBezTo>
                  <a:pt x="35" y="144"/>
                  <a:pt x="35" y="144"/>
                  <a:pt x="35" y="144"/>
                </a:cubicBezTo>
                <a:cubicBezTo>
                  <a:pt x="33" y="144"/>
                  <a:pt x="32" y="143"/>
                  <a:pt x="32" y="141"/>
                </a:cubicBezTo>
                <a:cubicBezTo>
                  <a:pt x="32" y="140"/>
                  <a:pt x="33" y="139"/>
                  <a:pt x="35" y="139"/>
                </a:cubicBezTo>
                <a:cubicBezTo>
                  <a:pt x="37" y="139"/>
                  <a:pt x="37" y="139"/>
                  <a:pt x="37" y="139"/>
                </a:cubicBezTo>
                <a:cubicBezTo>
                  <a:pt x="39" y="139"/>
                  <a:pt x="40" y="140"/>
                  <a:pt x="40" y="141"/>
                </a:cubicBezTo>
                <a:close/>
                <a:moveTo>
                  <a:pt x="51" y="141"/>
                </a:moveTo>
                <a:cubicBezTo>
                  <a:pt x="51" y="143"/>
                  <a:pt x="49" y="144"/>
                  <a:pt x="48" y="144"/>
                </a:cubicBezTo>
                <a:cubicBezTo>
                  <a:pt x="45" y="144"/>
                  <a:pt x="45" y="144"/>
                  <a:pt x="45" y="144"/>
                </a:cubicBezTo>
                <a:cubicBezTo>
                  <a:pt x="44" y="144"/>
                  <a:pt x="43" y="143"/>
                  <a:pt x="43" y="141"/>
                </a:cubicBezTo>
                <a:cubicBezTo>
                  <a:pt x="43" y="140"/>
                  <a:pt x="44" y="139"/>
                  <a:pt x="45" y="139"/>
                </a:cubicBezTo>
                <a:cubicBezTo>
                  <a:pt x="48" y="139"/>
                  <a:pt x="48" y="139"/>
                  <a:pt x="48" y="139"/>
                </a:cubicBezTo>
                <a:cubicBezTo>
                  <a:pt x="49" y="139"/>
                  <a:pt x="51" y="140"/>
                  <a:pt x="51" y="141"/>
                </a:cubicBezTo>
                <a:close/>
                <a:moveTo>
                  <a:pt x="8" y="141"/>
                </a:moveTo>
                <a:cubicBezTo>
                  <a:pt x="8" y="143"/>
                  <a:pt x="7" y="144"/>
                  <a:pt x="5" y="144"/>
                </a:cubicBezTo>
                <a:cubicBezTo>
                  <a:pt x="3" y="144"/>
                  <a:pt x="3" y="144"/>
                  <a:pt x="3" y="144"/>
                </a:cubicBezTo>
                <a:cubicBezTo>
                  <a:pt x="1" y="144"/>
                  <a:pt x="0" y="143"/>
                  <a:pt x="0" y="141"/>
                </a:cubicBezTo>
                <a:cubicBezTo>
                  <a:pt x="0" y="140"/>
                  <a:pt x="1" y="139"/>
                  <a:pt x="3" y="139"/>
                </a:cubicBezTo>
                <a:cubicBezTo>
                  <a:pt x="5" y="139"/>
                  <a:pt x="5" y="139"/>
                  <a:pt x="5" y="139"/>
                </a:cubicBezTo>
                <a:cubicBezTo>
                  <a:pt x="7" y="139"/>
                  <a:pt x="8" y="140"/>
                  <a:pt x="8" y="141"/>
                </a:cubicBezTo>
                <a:close/>
                <a:moveTo>
                  <a:pt x="19" y="141"/>
                </a:moveTo>
                <a:cubicBezTo>
                  <a:pt x="19" y="143"/>
                  <a:pt x="17" y="144"/>
                  <a:pt x="16" y="144"/>
                </a:cubicBezTo>
                <a:cubicBezTo>
                  <a:pt x="13" y="144"/>
                  <a:pt x="13" y="144"/>
                  <a:pt x="13" y="144"/>
                </a:cubicBezTo>
                <a:cubicBezTo>
                  <a:pt x="12" y="144"/>
                  <a:pt x="11" y="143"/>
                  <a:pt x="11" y="141"/>
                </a:cubicBezTo>
                <a:cubicBezTo>
                  <a:pt x="11" y="140"/>
                  <a:pt x="12" y="139"/>
                  <a:pt x="13" y="139"/>
                </a:cubicBezTo>
                <a:cubicBezTo>
                  <a:pt x="16" y="139"/>
                  <a:pt x="16" y="139"/>
                  <a:pt x="16" y="139"/>
                </a:cubicBezTo>
                <a:cubicBezTo>
                  <a:pt x="17" y="139"/>
                  <a:pt x="19" y="140"/>
                  <a:pt x="19" y="141"/>
                </a:cubicBezTo>
                <a:close/>
                <a:moveTo>
                  <a:pt x="29" y="141"/>
                </a:moveTo>
                <a:cubicBezTo>
                  <a:pt x="29" y="143"/>
                  <a:pt x="28" y="144"/>
                  <a:pt x="27" y="144"/>
                </a:cubicBezTo>
                <a:cubicBezTo>
                  <a:pt x="24" y="144"/>
                  <a:pt x="24" y="144"/>
                  <a:pt x="24" y="144"/>
                </a:cubicBezTo>
                <a:cubicBezTo>
                  <a:pt x="23" y="144"/>
                  <a:pt x="21" y="143"/>
                  <a:pt x="21" y="141"/>
                </a:cubicBezTo>
                <a:cubicBezTo>
                  <a:pt x="21" y="140"/>
                  <a:pt x="23" y="139"/>
                  <a:pt x="24" y="139"/>
                </a:cubicBezTo>
                <a:cubicBezTo>
                  <a:pt x="27" y="139"/>
                  <a:pt x="27" y="139"/>
                  <a:pt x="27" y="139"/>
                </a:cubicBezTo>
                <a:cubicBezTo>
                  <a:pt x="28" y="139"/>
                  <a:pt x="29" y="140"/>
                  <a:pt x="29" y="141"/>
                </a:cubicBezTo>
                <a:close/>
                <a:moveTo>
                  <a:pt x="107" y="141"/>
                </a:moveTo>
                <a:cubicBezTo>
                  <a:pt x="107" y="143"/>
                  <a:pt x="105" y="144"/>
                  <a:pt x="104" y="144"/>
                </a:cubicBezTo>
                <a:cubicBezTo>
                  <a:pt x="101" y="144"/>
                  <a:pt x="101" y="144"/>
                  <a:pt x="101" y="144"/>
                </a:cubicBezTo>
                <a:cubicBezTo>
                  <a:pt x="100" y="144"/>
                  <a:pt x="99" y="143"/>
                  <a:pt x="99" y="141"/>
                </a:cubicBezTo>
                <a:cubicBezTo>
                  <a:pt x="99" y="140"/>
                  <a:pt x="100" y="139"/>
                  <a:pt x="101" y="139"/>
                </a:cubicBezTo>
                <a:cubicBezTo>
                  <a:pt x="104" y="139"/>
                  <a:pt x="104" y="139"/>
                  <a:pt x="104" y="139"/>
                </a:cubicBezTo>
                <a:cubicBezTo>
                  <a:pt x="105" y="139"/>
                  <a:pt x="107" y="140"/>
                  <a:pt x="107" y="141"/>
                </a:cubicBezTo>
                <a:close/>
                <a:moveTo>
                  <a:pt x="128" y="141"/>
                </a:moveTo>
                <a:cubicBezTo>
                  <a:pt x="128" y="143"/>
                  <a:pt x="127" y="144"/>
                  <a:pt x="125" y="144"/>
                </a:cubicBezTo>
                <a:cubicBezTo>
                  <a:pt x="123" y="144"/>
                  <a:pt x="123" y="144"/>
                  <a:pt x="123" y="144"/>
                </a:cubicBezTo>
                <a:cubicBezTo>
                  <a:pt x="121" y="144"/>
                  <a:pt x="120" y="143"/>
                  <a:pt x="120" y="141"/>
                </a:cubicBezTo>
                <a:cubicBezTo>
                  <a:pt x="120" y="140"/>
                  <a:pt x="121" y="139"/>
                  <a:pt x="123" y="139"/>
                </a:cubicBezTo>
                <a:cubicBezTo>
                  <a:pt x="125" y="139"/>
                  <a:pt x="125" y="139"/>
                  <a:pt x="125" y="139"/>
                </a:cubicBezTo>
                <a:cubicBezTo>
                  <a:pt x="127" y="139"/>
                  <a:pt x="128" y="140"/>
                  <a:pt x="128" y="141"/>
                </a:cubicBezTo>
                <a:close/>
                <a:moveTo>
                  <a:pt x="117" y="141"/>
                </a:moveTo>
                <a:cubicBezTo>
                  <a:pt x="117" y="143"/>
                  <a:pt x="116" y="144"/>
                  <a:pt x="115" y="144"/>
                </a:cubicBezTo>
                <a:cubicBezTo>
                  <a:pt x="112" y="144"/>
                  <a:pt x="112" y="144"/>
                  <a:pt x="112" y="144"/>
                </a:cubicBezTo>
                <a:cubicBezTo>
                  <a:pt x="111" y="144"/>
                  <a:pt x="109" y="143"/>
                  <a:pt x="109" y="141"/>
                </a:cubicBezTo>
                <a:cubicBezTo>
                  <a:pt x="109" y="140"/>
                  <a:pt x="111" y="139"/>
                  <a:pt x="112" y="139"/>
                </a:cubicBezTo>
                <a:cubicBezTo>
                  <a:pt x="115" y="139"/>
                  <a:pt x="115" y="139"/>
                  <a:pt x="115" y="139"/>
                </a:cubicBezTo>
                <a:cubicBezTo>
                  <a:pt x="116" y="139"/>
                  <a:pt x="117" y="140"/>
                  <a:pt x="117" y="141"/>
                </a:cubicBezTo>
                <a:close/>
                <a:moveTo>
                  <a:pt x="160" y="141"/>
                </a:moveTo>
                <a:cubicBezTo>
                  <a:pt x="160" y="143"/>
                  <a:pt x="159" y="144"/>
                  <a:pt x="157" y="144"/>
                </a:cubicBezTo>
                <a:cubicBezTo>
                  <a:pt x="155" y="144"/>
                  <a:pt x="155" y="144"/>
                  <a:pt x="155" y="144"/>
                </a:cubicBezTo>
                <a:cubicBezTo>
                  <a:pt x="153" y="144"/>
                  <a:pt x="152" y="143"/>
                  <a:pt x="152" y="141"/>
                </a:cubicBezTo>
                <a:cubicBezTo>
                  <a:pt x="152" y="140"/>
                  <a:pt x="153" y="139"/>
                  <a:pt x="155" y="139"/>
                </a:cubicBezTo>
                <a:cubicBezTo>
                  <a:pt x="157" y="139"/>
                  <a:pt x="157" y="139"/>
                  <a:pt x="157" y="139"/>
                </a:cubicBezTo>
                <a:cubicBezTo>
                  <a:pt x="159" y="139"/>
                  <a:pt x="160" y="140"/>
                  <a:pt x="160" y="141"/>
                </a:cubicBezTo>
                <a:close/>
                <a:moveTo>
                  <a:pt x="139" y="141"/>
                </a:moveTo>
                <a:cubicBezTo>
                  <a:pt x="139" y="143"/>
                  <a:pt x="137" y="144"/>
                  <a:pt x="136" y="144"/>
                </a:cubicBezTo>
                <a:cubicBezTo>
                  <a:pt x="133" y="144"/>
                  <a:pt x="133" y="144"/>
                  <a:pt x="133" y="144"/>
                </a:cubicBezTo>
                <a:cubicBezTo>
                  <a:pt x="132" y="144"/>
                  <a:pt x="131" y="143"/>
                  <a:pt x="131" y="141"/>
                </a:cubicBezTo>
                <a:cubicBezTo>
                  <a:pt x="131" y="140"/>
                  <a:pt x="132" y="139"/>
                  <a:pt x="133" y="139"/>
                </a:cubicBezTo>
                <a:cubicBezTo>
                  <a:pt x="136" y="139"/>
                  <a:pt x="136" y="139"/>
                  <a:pt x="136" y="139"/>
                </a:cubicBezTo>
                <a:cubicBezTo>
                  <a:pt x="137" y="139"/>
                  <a:pt x="139" y="140"/>
                  <a:pt x="139" y="141"/>
                </a:cubicBezTo>
                <a:close/>
                <a:moveTo>
                  <a:pt x="149" y="141"/>
                </a:moveTo>
                <a:cubicBezTo>
                  <a:pt x="149" y="143"/>
                  <a:pt x="148" y="144"/>
                  <a:pt x="147" y="144"/>
                </a:cubicBezTo>
                <a:cubicBezTo>
                  <a:pt x="144" y="144"/>
                  <a:pt x="144" y="144"/>
                  <a:pt x="144" y="144"/>
                </a:cubicBezTo>
                <a:cubicBezTo>
                  <a:pt x="143" y="144"/>
                  <a:pt x="141" y="143"/>
                  <a:pt x="141" y="141"/>
                </a:cubicBezTo>
                <a:cubicBezTo>
                  <a:pt x="141" y="140"/>
                  <a:pt x="143" y="139"/>
                  <a:pt x="144" y="139"/>
                </a:cubicBezTo>
                <a:cubicBezTo>
                  <a:pt x="147" y="139"/>
                  <a:pt x="147" y="139"/>
                  <a:pt x="147" y="139"/>
                </a:cubicBezTo>
                <a:cubicBezTo>
                  <a:pt x="148" y="139"/>
                  <a:pt x="149" y="140"/>
                  <a:pt x="149" y="141"/>
                </a:cubicBezTo>
                <a:close/>
                <a:moveTo>
                  <a:pt x="80" y="125"/>
                </a:moveTo>
                <a:cubicBezTo>
                  <a:pt x="79" y="125"/>
                  <a:pt x="77" y="124"/>
                  <a:pt x="77" y="123"/>
                </a:cubicBezTo>
                <a:cubicBezTo>
                  <a:pt x="77" y="120"/>
                  <a:pt x="77" y="120"/>
                  <a:pt x="77" y="120"/>
                </a:cubicBezTo>
                <a:cubicBezTo>
                  <a:pt x="77" y="119"/>
                  <a:pt x="79" y="117"/>
                  <a:pt x="80" y="117"/>
                </a:cubicBezTo>
                <a:cubicBezTo>
                  <a:pt x="81" y="117"/>
                  <a:pt x="83" y="119"/>
                  <a:pt x="83" y="120"/>
                </a:cubicBezTo>
                <a:cubicBezTo>
                  <a:pt x="83" y="123"/>
                  <a:pt x="83" y="123"/>
                  <a:pt x="83" y="123"/>
                </a:cubicBezTo>
                <a:cubicBezTo>
                  <a:pt x="83" y="124"/>
                  <a:pt x="81" y="125"/>
                  <a:pt x="80" y="125"/>
                </a:cubicBezTo>
                <a:close/>
                <a:moveTo>
                  <a:pt x="80" y="107"/>
                </a:moveTo>
                <a:cubicBezTo>
                  <a:pt x="81" y="107"/>
                  <a:pt x="83" y="108"/>
                  <a:pt x="83" y="109"/>
                </a:cubicBezTo>
                <a:cubicBezTo>
                  <a:pt x="83" y="112"/>
                  <a:pt x="83" y="112"/>
                  <a:pt x="83" y="112"/>
                </a:cubicBezTo>
                <a:cubicBezTo>
                  <a:pt x="83" y="113"/>
                  <a:pt x="81" y="115"/>
                  <a:pt x="80" y="115"/>
                </a:cubicBezTo>
                <a:cubicBezTo>
                  <a:pt x="79" y="115"/>
                  <a:pt x="77" y="113"/>
                  <a:pt x="77" y="112"/>
                </a:cubicBezTo>
                <a:cubicBezTo>
                  <a:pt x="77" y="109"/>
                  <a:pt x="77" y="109"/>
                  <a:pt x="77" y="109"/>
                </a:cubicBezTo>
                <a:cubicBezTo>
                  <a:pt x="77" y="108"/>
                  <a:pt x="79" y="107"/>
                  <a:pt x="80" y="10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57" name="Freeform 1355"/>
          <p:cNvSpPr>
            <a:spLocks noEditPoints="1"/>
          </p:cNvSpPr>
          <p:nvPr/>
        </p:nvSpPr>
        <p:spPr bwMode="auto">
          <a:xfrm>
            <a:off x="8213725" y="365125"/>
            <a:ext cx="546100" cy="539750"/>
          </a:xfrm>
          <a:custGeom>
            <a:avLst/>
            <a:gdLst>
              <a:gd name="T0" fmla="*/ 40 w 160"/>
              <a:gd name="T1" fmla="*/ 28 h 157"/>
              <a:gd name="T2" fmla="*/ 28 w 160"/>
              <a:gd name="T3" fmla="*/ 21 h 157"/>
              <a:gd name="T4" fmla="*/ 136 w 160"/>
              <a:gd name="T5" fmla="*/ 24 h 157"/>
              <a:gd name="T6" fmla="*/ 123 w 160"/>
              <a:gd name="T7" fmla="*/ 21 h 157"/>
              <a:gd name="T8" fmla="*/ 123 w 160"/>
              <a:gd name="T9" fmla="*/ 21 h 157"/>
              <a:gd name="T10" fmla="*/ 136 w 160"/>
              <a:gd name="T11" fmla="*/ 32 h 157"/>
              <a:gd name="T12" fmla="*/ 128 w 160"/>
              <a:gd name="T13" fmla="*/ 35 h 157"/>
              <a:gd name="T14" fmla="*/ 115 w 160"/>
              <a:gd name="T15" fmla="*/ 24 h 157"/>
              <a:gd name="T16" fmla="*/ 117 w 160"/>
              <a:gd name="T17" fmla="*/ 29 h 157"/>
              <a:gd name="T18" fmla="*/ 117 w 160"/>
              <a:gd name="T19" fmla="*/ 29 h 157"/>
              <a:gd name="T20" fmla="*/ 99 w 160"/>
              <a:gd name="T21" fmla="*/ 24 h 157"/>
              <a:gd name="T22" fmla="*/ 107 w 160"/>
              <a:gd name="T23" fmla="*/ 35 h 157"/>
              <a:gd name="T24" fmla="*/ 93 w 160"/>
              <a:gd name="T25" fmla="*/ 24 h 157"/>
              <a:gd name="T26" fmla="*/ 96 w 160"/>
              <a:gd name="T27" fmla="*/ 29 h 157"/>
              <a:gd name="T28" fmla="*/ 96 w 160"/>
              <a:gd name="T29" fmla="*/ 29 h 157"/>
              <a:gd name="T30" fmla="*/ 12 w 160"/>
              <a:gd name="T31" fmla="*/ 0 h 157"/>
              <a:gd name="T32" fmla="*/ 0 w 160"/>
              <a:gd name="T33" fmla="*/ 63 h 157"/>
              <a:gd name="T34" fmla="*/ 0 w 160"/>
              <a:gd name="T35" fmla="*/ 145 h 157"/>
              <a:gd name="T36" fmla="*/ 160 w 160"/>
              <a:gd name="T37" fmla="*/ 114 h 157"/>
              <a:gd name="T38" fmla="*/ 155 w 160"/>
              <a:gd name="T39" fmla="*/ 53 h 157"/>
              <a:gd name="T40" fmla="*/ 148 w 160"/>
              <a:gd name="T41" fmla="*/ 152 h 157"/>
              <a:gd name="T42" fmla="*/ 12 w 160"/>
              <a:gd name="T43" fmla="*/ 107 h 157"/>
              <a:gd name="T44" fmla="*/ 155 w 160"/>
              <a:gd name="T45" fmla="*/ 94 h 157"/>
              <a:gd name="T46" fmla="*/ 5 w 160"/>
              <a:gd name="T47" fmla="*/ 63 h 157"/>
              <a:gd name="T48" fmla="*/ 12 w 160"/>
              <a:gd name="T49" fmla="*/ 51 h 157"/>
              <a:gd name="T50" fmla="*/ 148 w 160"/>
              <a:gd name="T51" fmla="*/ 5 h 157"/>
              <a:gd name="T52" fmla="*/ 12 w 160"/>
              <a:gd name="T53" fmla="*/ 51 h 157"/>
              <a:gd name="T54" fmla="*/ 16 w 160"/>
              <a:gd name="T55" fmla="*/ 79 h 157"/>
              <a:gd name="T56" fmla="*/ 28 w 160"/>
              <a:gd name="T57" fmla="*/ 85 h 157"/>
              <a:gd name="T58" fmla="*/ 136 w 160"/>
              <a:gd name="T59" fmla="*/ 75 h 157"/>
              <a:gd name="T60" fmla="*/ 123 w 160"/>
              <a:gd name="T61" fmla="*/ 72 h 157"/>
              <a:gd name="T62" fmla="*/ 123 w 160"/>
              <a:gd name="T63" fmla="*/ 72 h 157"/>
              <a:gd name="T64" fmla="*/ 136 w 160"/>
              <a:gd name="T65" fmla="*/ 83 h 157"/>
              <a:gd name="T66" fmla="*/ 128 w 160"/>
              <a:gd name="T67" fmla="*/ 85 h 157"/>
              <a:gd name="T68" fmla="*/ 115 w 160"/>
              <a:gd name="T69" fmla="*/ 75 h 157"/>
              <a:gd name="T70" fmla="*/ 117 w 160"/>
              <a:gd name="T71" fmla="*/ 80 h 157"/>
              <a:gd name="T72" fmla="*/ 117 w 160"/>
              <a:gd name="T73" fmla="*/ 80 h 157"/>
              <a:gd name="T74" fmla="*/ 99 w 160"/>
              <a:gd name="T75" fmla="*/ 75 h 157"/>
              <a:gd name="T76" fmla="*/ 107 w 160"/>
              <a:gd name="T77" fmla="*/ 85 h 157"/>
              <a:gd name="T78" fmla="*/ 93 w 160"/>
              <a:gd name="T79" fmla="*/ 75 h 157"/>
              <a:gd name="T80" fmla="*/ 96 w 160"/>
              <a:gd name="T81" fmla="*/ 80 h 157"/>
              <a:gd name="T82" fmla="*/ 96 w 160"/>
              <a:gd name="T83" fmla="*/ 80 h 157"/>
              <a:gd name="T84" fmla="*/ 16 w 160"/>
              <a:gd name="T85" fmla="*/ 129 h 157"/>
              <a:gd name="T86" fmla="*/ 28 w 160"/>
              <a:gd name="T87" fmla="*/ 136 h 157"/>
              <a:gd name="T88" fmla="*/ 136 w 160"/>
              <a:gd name="T89" fmla="*/ 125 h 157"/>
              <a:gd name="T90" fmla="*/ 123 w 160"/>
              <a:gd name="T91" fmla="*/ 123 h 157"/>
              <a:gd name="T92" fmla="*/ 123 w 160"/>
              <a:gd name="T93" fmla="*/ 123 h 157"/>
              <a:gd name="T94" fmla="*/ 136 w 160"/>
              <a:gd name="T95" fmla="*/ 133 h 157"/>
              <a:gd name="T96" fmla="*/ 128 w 160"/>
              <a:gd name="T97" fmla="*/ 136 h 157"/>
              <a:gd name="T98" fmla="*/ 115 w 160"/>
              <a:gd name="T99" fmla="*/ 125 h 157"/>
              <a:gd name="T100" fmla="*/ 117 w 160"/>
              <a:gd name="T101" fmla="*/ 131 h 157"/>
              <a:gd name="T102" fmla="*/ 117 w 160"/>
              <a:gd name="T103" fmla="*/ 131 h 157"/>
              <a:gd name="T104" fmla="*/ 99 w 160"/>
              <a:gd name="T105" fmla="*/ 125 h 157"/>
              <a:gd name="T106" fmla="*/ 107 w 160"/>
              <a:gd name="T107" fmla="*/ 136 h 157"/>
              <a:gd name="T108" fmla="*/ 93 w 160"/>
              <a:gd name="T109" fmla="*/ 125 h 157"/>
              <a:gd name="T110" fmla="*/ 96 w 160"/>
              <a:gd name="T111" fmla="*/ 131 h 157"/>
              <a:gd name="T112" fmla="*/ 96 w 160"/>
              <a:gd name="T113" fmla="*/ 131 h 1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60" h="157">
                <a:moveTo>
                  <a:pt x="28" y="16"/>
                </a:moveTo>
                <a:cubicBezTo>
                  <a:pt x="21" y="16"/>
                  <a:pt x="16" y="21"/>
                  <a:pt x="16" y="28"/>
                </a:cubicBezTo>
                <a:cubicBezTo>
                  <a:pt x="16" y="35"/>
                  <a:pt x="21" y="40"/>
                  <a:pt x="28" y="40"/>
                </a:cubicBezTo>
                <a:cubicBezTo>
                  <a:pt x="35" y="40"/>
                  <a:pt x="40" y="35"/>
                  <a:pt x="40" y="28"/>
                </a:cubicBezTo>
                <a:cubicBezTo>
                  <a:pt x="40" y="21"/>
                  <a:pt x="35" y="16"/>
                  <a:pt x="28" y="16"/>
                </a:cubicBezTo>
                <a:close/>
                <a:moveTo>
                  <a:pt x="28" y="35"/>
                </a:moveTo>
                <a:cubicBezTo>
                  <a:pt x="24" y="35"/>
                  <a:pt x="21" y="32"/>
                  <a:pt x="21" y="28"/>
                </a:cubicBezTo>
                <a:cubicBezTo>
                  <a:pt x="21" y="24"/>
                  <a:pt x="24" y="21"/>
                  <a:pt x="28" y="21"/>
                </a:cubicBezTo>
                <a:cubicBezTo>
                  <a:pt x="32" y="21"/>
                  <a:pt x="35" y="24"/>
                  <a:pt x="35" y="28"/>
                </a:cubicBezTo>
                <a:cubicBezTo>
                  <a:pt x="35" y="32"/>
                  <a:pt x="32" y="35"/>
                  <a:pt x="28" y="35"/>
                </a:cubicBezTo>
                <a:close/>
                <a:moveTo>
                  <a:pt x="133" y="21"/>
                </a:moveTo>
                <a:cubicBezTo>
                  <a:pt x="135" y="21"/>
                  <a:pt x="136" y="23"/>
                  <a:pt x="136" y="24"/>
                </a:cubicBezTo>
                <a:cubicBezTo>
                  <a:pt x="136" y="25"/>
                  <a:pt x="135" y="27"/>
                  <a:pt x="133" y="27"/>
                </a:cubicBezTo>
                <a:cubicBezTo>
                  <a:pt x="132" y="27"/>
                  <a:pt x="131" y="25"/>
                  <a:pt x="131" y="24"/>
                </a:cubicBezTo>
                <a:cubicBezTo>
                  <a:pt x="131" y="23"/>
                  <a:pt x="132" y="21"/>
                  <a:pt x="133" y="21"/>
                </a:cubicBezTo>
                <a:close/>
                <a:moveTo>
                  <a:pt x="123" y="21"/>
                </a:moveTo>
                <a:cubicBezTo>
                  <a:pt x="124" y="21"/>
                  <a:pt x="125" y="23"/>
                  <a:pt x="125" y="24"/>
                </a:cubicBezTo>
                <a:cubicBezTo>
                  <a:pt x="125" y="25"/>
                  <a:pt x="124" y="27"/>
                  <a:pt x="123" y="27"/>
                </a:cubicBezTo>
                <a:cubicBezTo>
                  <a:pt x="121" y="27"/>
                  <a:pt x="120" y="25"/>
                  <a:pt x="120" y="24"/>
                </a:cubicBezTo>
                <a:cubicBezTo>
                  <a:pt x="120" y="23"/>
                  <a:pt x="121" y="21"/>
                  <a:pt x="123" y="21"/>
                </a:cubicBezTo>
                <a:close/>
                <a:moveTo>
                  <a:pt x="139" y="29"/>
                </a:moveTo>
                <a:cubicBezTo>
                  <a:pt x="140" y="29"/>
                  <a:pt x="141" y="31"/>
                  <a:pt x="141" y="32"/>
                </a:cubicBezTo>
                <a:cubicBezTo>
                  <a:pt x="141" y="33"/>
                  <a:pt x="140" y="35"/>
                  <a:pt x="139" y="35"/>
                </a:cubicBezTo>
                <a:cubicBezTo>
                  <a:pt x="137" y="35"/>
                  <a:pt x="136" y="33"/>
                  <a:pt x="136" y="32"/>
                </a:cubicBezTo>
                <a:cubicBezTo>
                  <a:pt x="136" y="31"/>
                  <a:pt x="137" y="29"/>
                  <a:pt x="139" y="29"/>
                </a:cubicBezTo>
                <a:close/>
                <a:moveTo>
                  <a:pt x="128" y="29"/>
                </a:moveTo>
                <a:cubicBezTo>
                  <a:pt x="129" y="29"/>
                  <a:pt x="131" y="31"/>
                  <a:pt x="131" y="32"/>
                </a:cubicBezTo>
                <a:cubicBezTo>
                  <a:pt x="131" y="33"/>
                  <a:pt x="129" y="35"/>
                  <a:pt x="128" y="35"/>
                </a:cubicBezTo>
                <a:cubicBezTo>
                  <a:pt x="127" y="35"/>
                  <a:pt x="125" y="33"/>
                  <a:pt x="125" y="32"/>
                </a:cubicBezTo>
                <a:cubicBezTo>
                  <a:pt x="125" y="31"/>
                  <a:pt x="127" y="29"/>
                  <a:pt x="128" y="29"/>
                </a:cubicBezTo>
                <a:close/>
                <a:moveTo>
                  <a:pt x="112" y="21"/>
                </a:moveTo>
                <a:cubicBezTo>
                  <a:pt x="113" y="21"/>
                  <a:pt x="115" y="23"/>
                  <a:pt x="115" y="24"/>
                </a:cubicBezTo>
                <a:cubicBezTo>
                  <a:pt x="115" y="25"/>
                  <a:pt x="113" y="27"/>
                  <a:pt x="112" y="27"/>
                </a:cubicBezTo>
                <a:cubicBezTo>
                  <a:pt x="111" y="27"/>
                  <a:pt x="109" y="25"/>
                  <a:pt x="109" y="24"/>
                </a:cubicBezTo>
                <a:cubicBezTo>
                  <a:pt x="109" y="23"/>
                  <a:pt x="111" y="21"/>
                  <a:pt x="112" y="21"/>
                </a:cubicBezTo>
                <a:close/>
                <a:moveTo>
                  <a:pt x="117" y="29"/>
                </a:moveTo>
                <a:cubicBezTo>
                  <a:pt x="119" y="29"/>
                  <a:pt x="120" y="31"/>
                  <a:pt x="120" y="32"/>
                </a:cubicBezTo>
                <a:cubicBezTo>
                  <a:pt x="120" y="33"/>
                  <a:pt x="119" y="35"/>
                  <a:pt x="117" y="35"/>
                </a:cubicBezTo>
                <a:cubicBezTo>
                  <a:pt x="116" y="35"/>
                  <a:pt x="115" y="33"/>
                  <a:pt x="115" y="32"/>
                </a:cubicBezTo>
                <a:cubicBezTo>
                  <a:pt x="115" y="31"/>
                  <a:pt x="116" y="29"/>
                  <a:pt x="117" y="29"/>
                </a:cubicBezTo>
                <a:close/>
                <a:moveTo>
                  <a:pt x="101" y="21"/>
                </a:moveTo>
                <a:cubicBezTo>
                  <a:pt x="103" y="21"/>
                  <a:pt x="104" y="23"/>
                  <a:pt x="104" y="24"/>
                </a:cubicBezTo>
                <a:cubicBezTo>
                  <a:pt x="104" y="25"/>
                  <a:pt x="103" y="27"/>
                  <a:pt x="101" y="27"/>
                </a:cubicBezTo>
                <a:cubicBezTo>
                  <a:pt x="100" y="27"/>
                  <a:pt x="99" y="25"/>
                  <a:pt x="99" y="24"/>
                </a:cubicBezTo>
                <a:cubicBezTo>
                  <a:pt x="99" y="23"/>
                  <a:pt x="100" y="21"/>
                  <a:pt x="101" y="21"/>
                </a:cubicBezTo>
                <a:close/>
                <a:moveTo>
                  <a:pt x="107" y="29"/>
                </a:moveTo>
                <a:cubicBezTo>
                  <a:pt x="108" y="29"/>
                  <a:pt x="109" y="31"/>
                  <a:pt x="109" y="32"/>
                </a:cubicBezTo>
                <a:cubicBezTo>
                  <a:pt x="109" y="33"/>
                  <a:pt x="108" y="35"/>
                  <a:pt x="107" y="35"/>
                </a:cubicBezTo>
                <a:cubicBezTo>
                  <a:pt x="105" y="35"/>
                  <a:pt x="104" y="33"/>
                  <a:pt x="104" y="32"/>
                </a:cubicBezTo>
                <a:cubicBezTo>
                  <a:pt x="104" y="31"/>
                  <a:pt x="105" y="29"/>
                  <a:pt x="107" y="29"/>
                </a:cubicBezTo>
                <a:close/>
                <a:moveTo>
                  <a:pt x="91" y="21"/>
                </a:moveTo>
                <a:cubicBezTo>
                  <a:pt x="92" y="21"/>
                  <a:pt x="93" y="23"/>
                  <a:pt x="93" y="24"/>
                </a:cubicBezTo>
                <a:cubicBezTo>
                  <a:pt x="93" y="25"/>
                  <a:pt x="92" y="27"/>
                  <a:pt x="91" y="27"/>
                </a:cubicBezTo>
                <a:cubicBezTo>
                  <a:pt x="89" y="27"/>
                  <a:pt x="88" y="25"/>
                  <a:pt x="88" y="24"/>
                </a:cubicBezTo>
                <a:cubicBezTo>
                  <a:pt x="88" y="23"/>
                  <a:pt x="89" y="21"/>
                  <a:pt x="91" y="21"/>
                </a:cubicBezTo>
                <a:close/>
                <a:moveTo>
                  <a:pt x="96" y="29"/>
                </a:moveTo>
                <a:cubicBezTo>
                  <a:pt x="97" y="29"/>
                  <a:pt x="99" y="31"/>
                  <a:pt x="99" y="32"/>
                </a:cubicBezTo>
                <a:cubicBezTo>
                  <a:pt x="99" y="33"/>
                  <a:pt x="97" y="35"/>
                  <a:pt x="96" y="35"/>
                </a:cubicBezTo>
                <a:cubicBezTo>
                  <a:pt x="95" y="35"/>
                  <a:pt x="93" y="33"/>
                  <a:pt x="93" y="32"/>
                </a:cubicBezTo>
                <a:cubicBezTo>
                  <a:pt x="93" y="31"/>
                  <a:pt x="95" y="29"/>
                  <a:pt x="96" y="29"/>
                </a:cubicBezTo>
                <a:close/>
                <a:moveTo>
                  <a:pt x="160" y="44"/>
                </a:moveTo>
                <a:cubicBezTo>
                  <a:pt x="160" y="12"/>
                  <a:pt x="160" y="12"/>
                  <a:pt x="160" y="12"/>
                </a:cubicBezTo>
                <a:cubicBezTo>
                  <a:pt x="160" y="6"/>
                  <a:pt x="154" y="0"/>
                  <a:pt x="148" y="0"/>
                </a:cubicBezTo>
                <a:cubicBezTo>
                  <a:pt x="12" y="0"/>
                  <a:pt x="12" y="0"/>
                  <a:pt x="12" y="0"/>
                </a:cubicBezTo>
                <a:cubicBezTo>
                  <a:pt x="6" y="0"/>
                  <a:pt x="0" y="6"/>
                  <a:pt x="0" y="12"/>
                </a:cubicBezTo>
                <a:cubicBezTo>
                  <a:pt x="0" y="44"/>
                  <a:pt x="0" y="44"/>
                  <a:pt x="0" y="44"/>
                </a:cubicBezTo>
                <a:cubicBezTo>
                  <a:pt x="0" y="48"/>
                  <a:pt x="2" y="51"/>
                  <a:pt x="5" y="53"/>
                </a:cubicBezTo>
                <a:cubicBezTo>
                  <a:pt x="2" y="56"/>
                  <a:pt x="0" y="59"/>
                  <a:pt x="0" y="63"/>
                </a:cubicBezTo>
                <a:cubicBezTo>
                  <a:pt x="0" y="94"/>
                  <a:pt x="0" y="94"/>
                  <a:pt x="0" y="94"/>
                </a:cubicBezTo>
                <a:cubicBezTo>
                  <a:pt x="0" y="98"/>
                  <a:pt x="2" y="102"/>
                  <a:pt x="5" y="104"/>
                </a:cubicBezTo>
                <a:cubicBezTo>
                  <a:pt x="2" y="106"/>
                  <a:pt x="0" y="110"/>
                  <a:pt x="0" y="114"/>
                </a:cubicBezTo>
                <a:cubicBezTo>
                  <a:pt x="0" y="145"/>
                  <a:pt x="0" y="145"/>
                  <a:pt x="0" y="145"/>
                </a:cubicBezTo>
                <a:cubicBezTo>
                  <a:pt x="0" y="152"/>
                  <a:pt x="6" y="157"/>
                  <a:pt x="12" y="157"/>
                </a:cubicBezTo>
                <a:cubicBezTo>
                  <a:pt x="148" y="157"/>
                  <a:pt x="148" y="157"/>
                  <a:pt x="148" y="157"/>
                </a:cubicBezTo>
                <a:cubicBezTo>
                  <a:pt x="154" y="157"/>
                  <a:pt x="160" y="152"/>
                  <a:pt x="160" y="145"/>
                </a:cubicBezTo>
                <a:cubicBezTo>
                  <a:pt x="160" y="114"/>
                  <a:pt x="160" y="114"/>
                  <a:pt x="160" y="114"/>
                </a:cubicBezTo>
                <a:cubicBezTo>
                  <a:pt x="160" y="110"/>
                  <a:pt x="158" y="106"/>
                  <a:pt x="155" y="104"/>
                </a:cubicBezTo>
                <a:cubicBezTo>
                  <a:pt x="158" y="102"/>
                  <a:pt x="160" y="98"/>
                  <a:pt x="160" y="94"/>
                </a:cubicBezTo>
                <a:cubicBezTo>
                  <a:pt x="160" y="63"/>
                  <a:pt x="160" y="63"/>
                  <a:pt x="160" y="63"/>
                </a:cubicBezTo>
                <a:cubicBezTo>
                  <a:pt x="160" y="59"/>
                  <a:pt x="158" y="56"/>
                  <a:pt x="155" y="53"/>
                </a:cubicBezTo>
                <a:cubicBezTo>
                  <a:pt x="158" y="51"/>
                  <a:pt x="160" y="48"/>
                  <a:pt x="160" y="44"/>
                </a:cubicBezTo>
                <a:close/>
                <a:moveTo>
                  <a:pt x="155" y="114"/>
                </a:moveTo>
                <a:cubicBezTo>
                  <a:pt x="155" y="145"/>
                  <a:pt x="155" y="145"/>
                  <a:pt x="155" y="145"/>
                </a:cubicBezTo>
                <a:cubicBezTo>
                  <a:pt x="155" y="149"/>
                  <a:pt x="152" y="152"/>
                  <a:pt x="148" y="152"/>
                </a:cubicBezTo>
                <a:cubicBezTo>
                  <a:pt x="12" y="152"/>
                  <a:pt x="12" y="152"/>
                  <a:pt x="12" y="152"/>
                </a:cubicBezTo>
                <a:cubicBezTo>
                  <a:pt x="8" y="152"/>
                  <a:pt x="5" y="149"/>
                  <a:pt x="5" y="145"/>
                </a:cubicBezTo>
                <a:cubicBezTo>
                  <a:pt x="5" y="114"/>
                  <a:pt x="5" y="114"/>
                  <a:pt x="5" y="114"/>
                </a:cubicBezTo>
                <a:cubicBezTo>
                  <a:pt x="5" y="110"/>
                  <a:pt x="8" y="107"/>
                  <a:pt x="12" y="107"/>
                </a:cubicBezTo>
                <a:cubicBezTo>
                  <a:pt x="148" y="107"/>
                  <a:pt x="148" y="107"/>
                  <a:pt x="148" y="107"/>
                </a:cubicBezTo>
                <a:cubicBezTo>
                  <a:pt x="152" y="107"/>
                  <a:pt x="155" y="110"/>
                  <a:pt x="155" y="114"/>
                </a:cubicBezTo>
                <a:close/>
                <a:moveTo>
                  <a:pt x="155" y="63"/>
                </a:moveTo>
                <a:cubicBezTo>
                  <a:pt x="155" y="94"/>
                  <a:pt x="155" y="94"/>
                  <a:pt x="155" y="94"/>
                </a:cubicBezTo>
                <a:cubicBezTo>
                  <a:pt x="155" y="98"/>
                  <a:pt x="152" y="101"/>
                  <a:pt x="148" y="101"/>
                </a:cubicBezTo>
                <a:cubicBezTo>
                  <a:pt x="12" y="101"/>
                  <a:pt x="12" y="101"/>
                  <a:pt x="12" y="101"/>
                </a:cubicBezTo>
                <a:cubicBezTo>
                  <a:pt x="8" y="101"/>
                  <a:pt x="5" y="98"/>
                  <a:pt x="5" y="94"/>
                </a:cubicBezTo>
                <a:cubicBezTo>
                  <a:pt x="5" y="63"/>
                  <a:pt x="5" y="63"/>
                  <a:pt x="5" y="63"/>
                </a:cubicBezTo>
                <a:cubicBezTo>
                  <a:pt x="5" y="59"/>
                  <a:pt x="8" y="56"/>
                  <a:pt x="12" y="56"/>
                </a:cubicBezTo>
                <a:cubicBezTo>
                  <a:pt x="148" y="56"/>
                  <a:pt x="148" y="56"/>
                  <a:pt x="148" y="56"/>
                </a:cubicBezTo>
                <a:cubicBezTo>
                  <a:pt x="152" y="56"/>
                  <a:pt x="155" y="59"/>
                  <a:pt x="155" y="63"/>
                </a:cubicBezTo>
                <a:close/>
                <a:moveTo>
                  <a:pt x="12" y="51"/>
                </a:moveTo>
                <a:cubicBezTo>
                  <a:pt x="8" y="51"/>
                  <a:pt x="5" y="48"/>
                  <a:pt x="5" y="44"/>
                </a:cubicBezTo>
                <a:cubicBezTo>
                  <a:pt x="5" y="12"/>
                  <a:pt x="5" y="12"/>
                  <a:pt x="5" y="12"/>
                </a:cubicBezTo>
                <a:cubicBezTo>
                  <a:pt x="5" y="8"/>
                  <a:pt x="8" y="5"/>
                  <a:pt x="12" y="5"/>
                </a:cubicBezTo>
                <a:cubicBezTo>
                  <a:pt x="148" y="5"/>
                  <a:pt x="148" y="5"/>
                  <a:pt x="148" y="5"/>
                </a:cubicBezTo>
                <a:cubicBezTo>
                  <a:pt x="152" y="5"/>
                  <a:pt x="155" y="8"/>
                  <a:pt x="155" y="12"/>
                </a:cubicBezTo>
                <a:cubicBezTo>
                  <a:pt x="155" y="44"/>
                  <a:pt x="155" y="44"/>
                  <a:pt x="155" y="44"/>
                </a:cubicBezTo>
                <a:cubicBezTo>
                  <a:pt x="155" y="48"/>
                  <a:pt x="152" y="51"/>
                  <a:pt x="148" y="51"/>
                </a:cubicBezTo>
                <a:cubicBezTo>
                  <a:pt x="12" y="51"/>
                  <a:pt x="12" y="51"/>
                  <a:pt x="12" y="51"/>
                </a:cubicBezTo>
                <a:close/>
                <a:moveTo>
                  <a:pt x="28" y="91"/>
                </a:moveTo>
                <a:cubicBezTo>
                  <a:pt x="35" y="91"/>
                  <a:pt x="40" y="85"/>
                  <a:pt x="40" y="79"/>
                </a:cubicBezTo>
                <a:cubicBezTo>
                  <a:pt x="40" y="72"/>
                  <a:pt x="35" y="67"/>
                  <a:pt x="28" y="67"/>
                </a:cubicBezTo>
                <a:cubicBezTo>
                  <a:pt x="21" y="67"/>
                  <a:pt x="16" y="72"/>
                  <a:pt x="16" y="79"/>
                </a:cubicBezTo>
                <a:cubicBezTo>
                  <a:pt x="16" y="85"/>
                  <a:pt x="21" y="91"/>
                  <a:pt x="28" y="91"/>
                </a:cubicBezTo>
                <a:close/>
                <a:moveTo>
                  <a:pt x="28" y="72"/>
                </a:moveTo>
                <a:cubicBezTo>
                  <a:pt x="32" y="72"/>
                  <a:pt x="35" y="75"/>
                  <a:pt x="35" y="79"/>
                </a:cubicBezTo>
                <a:cubicBezTo>
                  <a:pt x="35" y="82"/>
                  <a:pt x="32" y="85"/>
                  <a:pt x="28" y="85"/>
                </a:cubicBezTo>
                <a:cubicBezTo>
                  <a:pt x="24" y="85"/>
                  <a:pt x="21" y="82"/>
                  <a:pt x="21" y="79"/>
                </a:cubicBezTo>
                <a:cubicBezTo>
                  <a:pt x="21" y="75"/>
                  <a:pt x="24" y="72"/>
                  <a:pt x="28" y="72"/>
                </a:cubicBezTo>
                <a:close/>
                <a:moveTo>
                  <a:pt x="133" y="72"/>
                </a:moveTo>
                <a:cubicBezTo>
                  <a:pt x="135" y="72"/>
                  <a:pt x="136" y="73"/>
                  <a:pt x="136" y="75"/>
                </a:cubicBezTo>
                <a:cubicBezTo>
                  <a:pt x="136" y="76"/>
                  <a:pt x="135" y="77"/>
                  <a:pt x="133" y="77"/>
                </a:cubicBezTo>
                <a:cubicBezTo>
                  <a:pt x="132" y="77"/>
                  <a:pt x="131" y="76"/>
                  <a:pt x="131" y="75"/>
                </a:cubicBezTo>
                <a:cubicBezTo>
                  <a:pt x="131" y="73"/>
                  <a:pt x="132" y="72"/>
                  <a:pt x="133" y="72"/>
                </a:cubicBezTo>
                <a:close/>
                <a:moveTo>
                  <a:pt x="123" y="72"/>
                </a:moveTo>
                <a:cubicBezTo>
                  <a:pt x="124" y="72"/>
                  <a:pt x="125" y="73"/>
                  <a:pt x="125" y="75"/>
                </a:cubicBezTo>
                <a:cubicBezTo>
                  <a:pt x="125" y="76"/>
                  <a:pt x="124" y="77"/>
                  <a:pt x="123" y="77"/>
                </a:cubicBezTo>
                <a:cubicBezTo>
                  <a:pt x="121" y="77"/>
                  <a:pt x="120" y="76"/>
                  <a:pt x="120" y="75"/>
                </a:cubicBezTo>
                <a:cubicBezTo>
                  <a:pt x="120" y="73"/>
                  <a:pt x="121" y="72"/>
                  <a:pt x="123" y="72"/>
                </a:cubicBezTo>
                <a:close/>
                <a:moveTo>
                  <a:pt x="139" y="80"/>
                </a:moveTo>
                <a:cubicBezTo>
                  <a:pt x="140" y="80"/>
                  <a:pt x="141" y="81"/>
                  <a:pt x="141" y="83"/>
                </a:cubicBezTo>
                <a:cubicBezTo>
                  <a:pt x="141" y="84"/>
                  <a:pt x="140" y="85"/>
                  <a:pt x="139" y="85"/>
                </a:cubicBezTo>
                <a:cubicBezTo>
                  <a:pt x="137" y="85"/>
                  <a:pt x="136" y="84"/>
                  <a:pt x="136" y="83"/>
                </a:cubicBezTo>
                <a:cubicBezTo>
                  <a:pt x="136" y="81"/>
                  <a:pt x="137" y="80"/>
                  <a:pt x="139" y="80"/>
                </a:cubicBezTo>
                <a:close/>
                <a:moveTo>
                  <a:pt x="128" y="80"/>
                </a:moveTo>
                <a:cubicBezTo>
                  <a:pt x="129" y="80"/>
                  <a:pt x="131" y="81"/>
                  <a:pt x="131" y="83"/>
                </a:cubicBezTo>
                <a:cubicBezTo>
                  <a:pt x="131" y="84"/>
                  <a:pt x="129" y="85"/>
                  <a:pt x="128" y="85"/>
                </a:cubicBezTo>
                <a:cubicBezTo>
                  <a:pt x="127" y="85"/>
                  <a:pt x="125" y="84"/>
                  <a:pt x="125" y="83"/>
                </a:cubicBezTo>
                <a:cubicBezTo>
                  <a:pt x="125" y="81"/>
                  <a:pt x="127" y="80"/>
                  <a:pt x="128" y="80"/>
                </a:cubicBezTo>
                <a:close/>
                <a:moveTo>
                  <a:pt x="112" y="72"/>
                </a:moveTo>
                <a:cubicBezTo>
                  <a:pt x="113" y="72"/>
                  <a:pt x="115" y="73"/>
                  <a:pt x="115" y="75"/>
                </a:cubicBezTo>
                <a:cubicBezTo>
                  <a:pt x="115" y="76"/>
                  <a:pt x="113" y="77"/>
                  <a:pt x="112" y="77"/>
                </a:cubicBezTo>
                <a:cubicBezTo>
                  <a:pt x="111" y="77"/>
                  <a:pt x="109" y="76"/>
                  <a:pt x="109" y="75"/>
                </a:cubicBezTo>
                <a:cubicBezTo>
                  <a:pt x="109" y="73"/>
                  <a:pt x="111" y="72"/>
                  <a:pt x="112" y="72"/>
                </a:cubicBezTo>
                <a:close/>
                <a:moveTo>
                  <a:pt x="117" y="80"/>
                </a:moveTo>
                <a:cubicBezTo>
                  <a:pt x="119" y="80"/>
                  <a:pt x="120" y="81"/>
                  <a:pt x="120" y="83"/>
                </a:cubicBezTo>
                <a:cubicBezTo>
                  <a:pt x="120" y="84"/>
                  <a:pt x="119" y="85"/>
                  <a:pt x="117" y="85"/>
                </a:cubicBezTo>
                <a:cubicBezTo>
                  <a:pt x="116" y="85"/>
                  <a:pt x="115" y="84"/>
                  <a:pt x="115" y="83"/>
                </a:cubicBezTo>
                <a:cubicBezTo>
                  <a:pt x="115" y="81"/>
                  <a:pt x="116" y="80"/>
                  <a:pt x="117" y="80"/>
                </a:cubicBezTo>
                <a:close/>
                <a:moveTo>
                  <a:pt x="101" y="72"/>
                </a:moveTo>
                <a:cubicBezTo>
                  <a:pt x="103" y="72"/>
                  <a:pt x="104" y="73"/>
                  <a:pt x="104" y="75"/>
                </a:cubicBezTo>
                <a:cubicBezTo>
                  <a:pt x="104" y="76"/>
                  <a:pt x="103" y="77"/>
                  <a:pt x="101" y="77"/>
                </a:cubicBezTo>
                <a:cubicBezTo>
                  <a:pt x="100" y="77"/>
                  <a:pt x="99" y="76"/>
                  <a:pt x="99" y="75"/>
                </a:cubicBezTo>
                <a:cubicBezTo>
                  <a:pt x="99" y="73"/>
                  <a:pt x="100" y="72"/>
                  <a:pt x="101" y="72"/>
                </a:cubicBezTo>
                <a:close/>
                <a:moveTo>
                  <a:pt x="107" y="80"/>
                </a:moveTo>
                <a:cubicBezTo>
                  <a:pt x="108" y="80"/>
                  <a:pt x="109" y="81"/>
                  <a:pt x="109" y="83"/>
                </a:cubicBezTo>
                <a:cubicBezTo>
                  <a:pt x="109" y="84"/>
                  <a:pt x="108" y="85"/>
                  <a:pt x="107" y="85"/>
                </a:cubicBezTo>
                <a:cubicBezTo>
                  <a:pt x="105" y="85"/>
                  <a:pt x="104" y="84"/>
                  <a:pt x="104" y="83"/>
                </a:cubicBezTo>
                <a:cubicBezTo>
                  <a:pt x="104" y="81"/>
                  <a:pt x="105" y="80"/>
                  <a:pt x="107" y="80"/>
                </a:cubicBezTo>
                <a:close/>
                <a:moveTo>
                  <a:pt x="91" y="72"/>
                </a:moveTo>
                <a:cubicBezTo>
                  <a:pt x="92" y="72"/>
                  <a:pt x="93" y="73"/>
                  <a:pt x="93" y="75"/>
                </a:cubicBezTo>
                <a:cubicBezTo>
                  <a:pt x="93" y="76"/>
                  <a:pt x="92" y="77"/>
                  <a:pt x="91" y="77"/>
                </a:cubicBezTo>
                <a:cubicBezTo>
                  <a:pt x="89" y="77"/>
                  <a:pt x="88" y="76"/>
                  <a:pt x="88" y="75"/>
                </a:cubicBezTo>
                <a:cubicBezTo>
                  <a:pt x="88" y="73"/>
                  <a:pt x="89" y="72"/>
                  <a:pt x="91" y="72"/>
                </a:cubicBezTo>
                <a:close/>
                <a:moveTo>
                  <a:pt x="96" y="80"/>
                </a:moveTo>
                <a:cubicBezTo>
                  <a:pt x="97" y="80"/>
                  <a:pt x="99" y="81"/>
                  <a:pt x="99" y="83"/>
                </a:cubicBezTo>
                <a:cubicBezTo>
                  <a:pt x="99" y="84"/>
                  <a:pt x="97" y="85"/>
                  <a:pt x="96" y="85"/>
                </a:cubicBezTo>
                <a:cubicBezTo>
                  <a:pt x="95" y="85"/>
                  <a:pt x="93" y="84"/>
                  <a:pt x="93" y="83"/>
                </a:cubicBezTo>
                <a:cubicBezTo>
                  <a:pt x="93" y="81"/>
                  <a:pt x="95" y="80"/>
                  <a:pt x="96" y="80"/>
                </a:cubicBezTo>
                <a:close/>
                <a:moveTo>
                  <a:pt x="28" y="141"/>
                </a:moveTo>
                <a:cubicBezTo>
                  <a:pt x="35" y="141"/>
                  <a:pt x="40" y="136"/>
                  <a:pt x="40" y="129"/>
                </a:cubicBezTo>
                <a:cubicBezTo>
                  <a:pt x="40" y="123"/>
                  <a:pt x="35" y="117"/>
                  <a:pt x="28" y="117"/>
                </a:cubicBezTo>
                <a:cubicBezTo>
                  <a:pt x="21" y="117"/>
                  <a:pt x="16" y="123"/>
                  <a:pt x="16" y="129"/>
                </a:cubicBezTo>
                <a:cubicBezTo>
                  <a:pt x="16" y="136"/>
                  <a:pt x="21" y="141"/>
                  <a:pt x="28" y="141"/>
                </a:cubicBezTo>
                <a:close/>
                <a:moveTo>
                  <a:pt x="28" y="123"/>
                </a:moveTo>
                <a:cubicBezTo>
                  <a:pt x="32" y="123"/>
                  <a:pt x="35" y="126"/>
                  <a:pt x="35" y="129"/>
                </a:cubicBezTo>
                <a:cubicBezTo>
                  <a:pt x="35" y="133"/>
                  <a:pt x="32" y="136"/>
                  <a:pt x="28" y="136"/>
                </a:cubicBezTo>
                <a:cubicBezTo>
                  <a:pt x="24" y="136"/>
                  <a:pt x="21" y="133"/>
                  <a:pt x="21" y="129"/>
                </a:cubicBezTo>
                <a:cubicBezTo>
                  <a:pt x="21" y="126"/>
                  <a:pt x="24" y="123"/>
                  <a:pt x="28" y="123"/>
                </a:cubicBezTo>
                <a:close/>
                <a:moveTo>
                  <a:pt x="133" y="123"/>
                </a:moveTo>
                <a:cubicBezTo>
                  <a:pt x="135" y="123"/>
                  <a:pt x="136" y="124"/>
                  <a:pt x="136" y="125"/>
                </a:cubicBezTo>
                <a:cubicBezTo>
                  <a:pt x="136" y="127"/>
                  <a:pt x="135" y="128"/>
                  <a:pt x="133" y="128"/>
                </a:cubicBezTo>
                <a:cubicBezTo>
                  <a:pt x="132" y="128"/>
                  <a:pt x="131" y="127"/>
                  <a:pt x="131" y="125"/>
                </a:cubicBezTo>
                <a:cubicBezTo>
                  <a:pt x="131" y="124"/>
                  <a:pt x="132" y="123"/>
                  <a:pt x="133" y="123"/>
                </a:cubicBezTo>
                <a:close/>
                <a:moveTo>
                  <a:pt x="123" y="123"/>
                </a:moveTo>
                <a:cubicBezTo>
                  <a:pt x="124" y="123"/>
                  <a:pt x="125" y="124"/>
                  <a:pt x="125" y="125"/>
                </a:cubicBezTo>
                <a:cubicBezTo>
                  <a:pt x="125" y="127"/>
                  <a:pt x="124" y="128"/>
                  <a:pt x="123" y="128"/>
                </a:cubicBezTo>
                <a:cubicBezTo>
                  <a:pt x="121" y="128"/>
                  <a:pt x="120" y="127"/>
                  <a:pt x="120" y="125"/>
                </a:cubicBezTo>
                <a:cubicBezTo>
                  <a:pt x="120" y="124"/>
                  <a:pt x="121" y="123"/>
                  <a:pt x="123" y="123"/>
                </a:cubicBezTo>
                <a:close/>
                <a:moveTo>
                  <a:pt x="139" y="131"/>
                </a:moveTo>
                <a:cubicBezTo>
                  <a:pt x="140" y="131"/>
                  <a:pt x="141" y="132"/>
                  <a:pt x="141" y="133"/>
                </a:cubicBezTo>
                <a:cubicBezTo>
                  <a:pt x="141" y="135"/>
                  <a:pt x="140" y="136"/>
                  <a:pt x="139" y="136"/>
                </a:cubicBezTo>
                <a:cubicBezTo>
                  <a:pt x="137" y="136"/>
                  <a:pt x="136" y="135"/>
                  <a:pt x="136" y="133"/>
                </a:cubicBezTo>
                <a:cubicBezTo>
                  <a:pt x="136" y="132"/>
                  <a:pt x="137" y="131"/>
                  <a:pt x="139" y="131"/>
                </a:cubicBezTo>
                <a:close/>
                <a:moveTo>
                  <a:pt x="128" y="131"/>
                </a:moveTo>
                <a:cubicBezTo>
                  <a:pt x="129" y="131"/>
                  <a:pt x="131" y="132"/>
                  <a:pt x="131" y="133"/>
                </a:cubicBezTo>
                <a:cubicBezTo>
                  <a:pt x="131" y="135"/>
                  <a:pt x="129" y="136"/>
                  <a:pt x="128" y="136"/>
                </a:cubicBezTo>
                <a:cubicBezTo>
                  <a:pt x="127" y="136"/>
                  <a:pt x="125" y="135"/>
                  <a:pt x="125" y="133"/>
                </a:cubicBezTo>
                <a:cubicBezTo>
                  <a:pt x="125" y="132"/>
                  <a:pt x="127" y="131"/>
                  <a:pt x="128" y="131"/>
                </a:cubicBezTo>
                <a:close/>
                <a:moveTo>
                  <a:pt x="112" y="123"/>
                </a:moveTo>
                <a:cubicBezTo>
                  <a:pt x="113" y="123"/>
                  <a:pt x="115" y="124"/>
                  <a:pt x="115" y="125"/>
                </a:cubicBezTo>
                <a:cubicBezTo>
                  <a:pt x="115" y="127"/>
                  <a:pt x="113" y="128"/>
                  <a:pt x="112" y="128"/>
                </a:cubicBezTo>
                <a:cubicBezTo>
                  <a:pt x="111" y="128"/>
                  <a:pt x="109" y="127"/>
                  <a:pt x="109" y="125"/>
                </a:cubicBezTo>
                <a:cubicBezTo>
                  <a:pt x="109" y="124"/>
                  <a:pt x="111" y="123"/>
                  <a:pt x="112" y="123"/>
                </a:cubicBezTo>
                <a:close/>
                <a:moveTo>
                  <a:pt x="117" y="131"/>
                </a:moveTo>
                <a:cubicBezTo>
                  <a:pt x="119" y="131"/>
                  <a:pt x="120" y="132"/>
                  <a:pt x="120" y="133"/>
                </a:cubicBezTo>
                <a:cubicBezTo>
                  <a:pt x="120" y="135"/>
                  <a:pt x="119" y="136"/>
                  <a:pt x="117" y="136"/>
                </a:cubicBezTo>
                <a:cubicBezTo>
                  <a:pt x="116" y="136"/>
                  <a:pt x="115" y="135"/>
                  <a:pt x="115" y="133"/>
                </a:cubicBezTo>
                <a:cubicBezTo>
                  <a:pt x="115" y="132"/>
                  <a:pt x="116" y="131"/>
                  <a:pt x="117" y="131"/>
                </a:cubicBezTo>
                <a:close/>
                <a:moveTo>
                  <a:pt x="101" y="123"/>
                </a:moveTo>
                <a:cubicBezTo>
                  <a:pt x="103" y="123"/>
                  <a:pt x="104" y="124"/>
                  <a:pt x="104" y="125"/>
                </a:cubicBezTo>
                <a:cubicBezTo>
                  <a:pt x="104" y="127"/>
                  <a:pt x="103" y="128"/>
                  <a:pt x="101" y="128"/>
                </a:cubicBezTo>
                <a:cubicBezTo>
                  <a:pt x="100" y="128"/>
                  <a:pt x="99" y="127"/>
                  <a:pt x="99" y="125"/>
                </a:cubicBezTo>
                <a:cubicBezTo>
                  <a:pt x="99" y="124"/>
                  <a:pt x="100" y="123"/>
                  <a:pt x="101" y="123"/>
                </a:cubicBezTo>
                <a:close/>
                <a:moveTo>
                  <a:pt x="107" y="131"/>
                </a:moveTo>
                <a:cubicBezTo>
                  <a:pt x="108" y="131"/>
                  <a:pt x="109" y="132"/>
                  <a:pt x="109" y="133"/>
                </a:cubicBezTo>
                <a:cubicBezTo>
                  <a:pt x="109" y="135"/>
                  <a:pt x="108" y="136"/>
                  <a:pt x="107" y="136"/>
                </a:cubicBezTo>
                <a:cubicBezTo>
                  <a:pt x="105" y="136"/>
                  <a:pt x="104" y="135"/>
                  <a:pt x="104" y="133"/>
                </a:cubicBezTo>
                <a:cubicBezTo>
                  <a:pt x="104" y="132"/>
                  <a:pt x="105" y="131"/>
                  <a:pt x="107" y="131"/>
                </a:cubicBezTo>
                <a:close/>
                <a:moveTo>
                  <a:pt x="91" y="123"/>
                </a:moveTo>
                <a:cubicBezTo>
                  <a:pt x="92" y="123"/>
                  <a:pt x="93" y="124"/>
                  <a:pt x="93" y="125"/>
                </a:cubicBezTo>
                <a:cubicBezTo>
                  <a:pt x="93" y="127"/>
                  <a:pt x="92" y="128"/>
                  <a:pt x="91" y="128"/>
                </a:cubicBezTo>
                <a:cubicBezTo>
                  <a:pt x="89" y="128"/>
                  <a:pt x="88" y="127"/>
                  <a:pt x="88" y="125"/>
                </a:cubicBezTo>
                <a:cubicBezTo>
                  <a:pt x="88" y="124"/>
                  <a:pt x="89" y="123"/>
                  <a:pt x="91" y="123"/>
                </a:cubicBezTo>
                <a:close/>
                <a:moveTo>
                  <a:pt x="96" y="131"/>
                </a:moveTo>
                <a:cubicBezTo>
                  <a:pt x="97" y="131"/>
                  <a:pt x="99" y="132"/>
                  <a:pt x="99" y="133"/>
                </a:cubicBezTo>
                <a:cubicBezTo>
                  <a:pt x="99" y="135"/>
                  <a:pt x="97" y="136"/>
                  <a:pt x="96" y="136"/>
                </a:cubicBezTo>
                <a:cubicBezTo>
                  <a:pt x="95" y="136"/>
                  <a:pt x="93" y="135"/>
                  <a:pt x="93" y="133"/>
                </a:cubicBezTo>
                <a:cubicBezTo>
                  <a:pt x="93" y="132"/>
                  <a:pt x="95" y="131"/>
                  <a:pt x="96" y="13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58" name="Freeform 1356"/>
          <p:cNvSpPr>
            <a:spLocks noEditPoints="1"/>
          </p:cNvSpPr>
          <p:nvPr/>
        </p:nvSpPr>
        <p:spPr bwMode="auto">
          <a:xfrm>
            <a:off x="8213725" y="984250"/>
            <a:ext cx="546100" cy="550863"/>
          </a:xfrm>
          <a:custGeom>
            <a:avLst/>
            <a:gdLst>
              <a:gd name="T0" fmla="*/ 157 w 160"/>
              <a:gd name="T1" fmla="*/ 101 h 160"/>
              <a:gd name="T2" fmla="*/ 3 w 160"/>
              <a:gd name="T3" fmla="*/ 102 h 160"/>
              <a:gd name="T4" fmla="*/ 6 w 160"/>
              <a:gd name="T5" fmla="*/ 111 h 160"/>
              <a:gd name="T6" fmla="*/ 45 w 160"/>
              <a:gd name="T7" fmla="*/ 152 h 160"/>
              <a:gd name="T8" fmla="*/ 55 w 160"/>
              <a:gd name="T9" fmla="*/ 156 h 160"/>
              <a:gd name="T10" fmla="*/ 105 w 160"/>
              <a:gd name="T11" fmla="*/ 156 h 160"/>
              <a:gd name="T12" fmla="*/ 153 w 160"/>
              <a:gd name="T13" fmla="*/ 112 h 160"/>
              <a:gd name="T14" fmla="*/ 11 w 160"/>
              <a:gd name="T15" fmla="*/ 107 h 160"/>
              <a:gd name="T16" fmla="*/ 16 w 160"/>
              <a:gd name="T17" fmla="*/ 118 h 160"/>
              <a:gd name="T18" fmla="*/ 23 w 160"/>
              <a:gd name="T19" fmla="*/ 113 h 160"/>
              <a:gd name="T20" fmla="*/ 63 w 160"/>
              <a:gd name="T21" fmla="*/ 129 h 160"/>
              <a:gd name="T22" fmla="*/ 43 w 160"/>
              <a:gd name="T23" fmla="*/ 118 h 160"/>
              <a:gd name="T24" fmla="*/ 40 w 160"/>
              <a:gd name="T25" fmla="*/ 143 h 160"/>
              <a:gd name="T26" fmla="*/ 23 w 160"/>
              <a:gd name="T27" fmla="*/ 119 h 160"/>
              <a:gd name="T28" fmla="*/ 32 w 160"/>
              <a:gd name="T29" fmla="*/ 137 h 160"/>
              <a:gd name="T30" fmla="*/ 21 w 160"/>
              <a:gd name="T31" fmla="*/ 126 h 160"/>
              <a:gd name="T32" fmla="*/ 65 w 160"/>
              <a:gd name="T33" fmla="*/ 145 h 160"/>
              <a:gd name="T34" fmla="*/ 75 w 160"/>
              <a:gd name="T35" fmla="*/ 129 h 160"/>
              <a:gd name="T36" fmla="*/ 69 w 160"/>
              <a:gd name="T37" fmla="*/ 107 h 160"/>
              <a:gd name="T38" fmla="*/ 56 w 160"/>
              <a:gd name="T39" fmla="*/ 100 h 160"/>
              <a:gd name="T40" fmla="*/ 47 w 160"/>
              <a:gd name="T41" fmla="*/ 94 h 160"/>
              <a:gd name="T42" fmla="*/ 27 w 160"/>
              <a:gd name="T43" fmla="*/ 90 h 160"/>
              <a:gd name="T44" fmla="*/ 155 w 160"/>
              <a:gd name="T45" fmla="*/ 80 h 160"/>
              <a:gd name="T46" fmla="*/ 128 w 160"/>
              <a:gd name="T47" fmla="*/ 85 h 160"/>
              <a:gd name="T48" fmla="*/ 107 w 160"/>
              <a:gd name="T49" fmla="*/ 92 h 160"/>
              <a:gd name="T50" fmla="*/ 92 w 160"/>
              <a:gd name="T51" fmla="*/ 109 h 160"/>
              <a:gd name="T52" fmla="*/ 88 w 160"/>
              <a:gd name="T53" fmla="*/ 131 h 160"/>
              <a:gd name="T54" fmla="*/ 97 w 160"/>
              <a:gd name="T55" fmla="*/ 148 h 160"/>
              <a:gd name="T56" fmla="*/ 151 w 160"/>
              <a:gd name="T57" fmla="*/ 104 h 160"/>
              <a:gd name="T58" fmla="*/ 145 w 160"/>
              <a:gd name="T59" fmla="*/ 118 h 160"/>
              <a:gd name="T60" fmla="*/ 152 w 160"/>
              <a:gd name="T61" fmla="*/ 102 h 160"/>
              <a:gd name="T62" fmla="*/ 105 w 160"/>
              <a:gd name="T63" fmla="*/ 150 h 160"/>
              <a:gd name="T64" fmla="*/ 116 w 160"/>
              <a:gd name="T65" fmla="*/ 137 h 160"/>
              <a:gd name="T66" fmla="*/ 120 w 160"/>
              <a:gd name="T67" fmla="*/ 114 h 160"/>
              <a:gd name="T68" fmla="*/ 141 w 160"/>
              <a:gd name="T69" fmla="*/ 122 h 160"/>
              <a:gd name="T70" fmla="*/ 135 w 160"/>
              <a:gd name="T71" fmla="*/ 130 h 160"/>
              <a:gd name="T72" fmla="*/ 126 w 160"/>
              <a:gd name="T73" fmla="*/ 139 h 160"/>
              <a:gd name="T74" fmla="*/ 101 w 160"/>
              <a:gd name="T75" fmla="*/ 65 h 160"/>
              <a:gd name="T76" fmla="*/ 135 w 160"/>
              <a:gd name="T77" fmla="*/ 80 h 160"/>
              <a:gd name="T78" fmla="*/ 144 w 160"/>
              <a:gd name="T79" fmla="*/ 60 h 160"/>
              <a:gd name="T80" fmla="*/ 138 w 160"/>
              <a:gd name="T81" fmla="*/ 44 h 160"/>
              <a:gd name="T82" fmla="*/ 127 w 160"/>
              <a:gd name="T83" fmla="*/ 30 h 160"/>
              <a:gd name="T84" fmla="*/ 113 w 160"/>
              <a:gd name="T85" fmla="*/ 20 h 160"/>
              <a:gd name="T86" fmla="*/ 97 w 160"/>
              <a:gd name="T87" fmla="*/ 13 h 160"/>
              <a:gd name="T88" fmla="*/ 80 w 160"/>
              <a:gd name="T89" fmla="*/ 11 h 160"/>
              <a:gd name="T90" fmla="*/ 63 w 160"/>
              <a:gd name="T91" fmla="*/ 13 h 160"/>
              <a:gd name="T92" fmla="*/ 47 w 160"/>
              <a:gd name="T93" fmla="*/ 20 h 160"/>
              <a:gd name="T94" fmla="*/ 33 w 160"/>
              <a:gd name="T95" fmla="*/ 30 h 160"/>
              <a:gd name="T96" fmla="*/ 22 w 160"/>
              <a:gd name="T97" fmla="*/ 44 h 160"/>
              <a:gd name="T98" fmla="*/ 16 w 160"/>
              <a:gd name="T99" fmla="*/ 60 h 160"/>
              <a:gd name="T100" fmla="*/ 25 w 160"/>
              <a:gd name="T101" fmla="*/ 80 h 160"/>
              <a:gd name="T102" fmla="*/ 59 w 160"/>
              <a:gd name="T103" fmla="*/ 89 h 160"/>
              <a:gd name="T104" fmla="*/ 68 w 160"/>
              <a:gd name="T105" fmla="*/ 57 h 160"/>
              <a:gd name="T106" fmla="*/ 95 w 160"/>
              <a:gd name="T107" fmla="*/ 59 h 160"/>
              <a:gd name="T108" fmla="*/ 62 w 160"/>
              <a:gd name="T109" fmla="*/ 73 h 160"/>
              <a:gd name="T110" fmla="*/ 98 w 160"/>
              <a:gd name="T111" fmla="*/ 82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60" h="160">
                <a:moveTo>
                  <a:pt x="155" y="109"/>
                </a:moveTo>
                <a:cubicBezTo>
                  <a:pt x="155" y="108"/>
                  <a:pt x="155" y="107"/>
                  <a:pt x="155" y="106"/>
                </a:cubicBezTo>
                <a:cubicBezTo>
                  <a:pt x="156" y="106"/>
                  <a:pt x="156" y="105"/>
                  <a:pt x="156" y="105"/>
                </a:cubicBezTo>
                <a:cubicBezTo>
                  <a:pt x="156" y="104"/>
                  <a:pt x="157" y="103"/>
                  <a:pt x="157" y="101"/>
                </a:cubicBezTo>
                <a:cubicBezTo>
                  <a:pt x="157" y="101"/>
                  <a:pt x="157" y="101"/>
                  <a:pt x="157" y="101"/>
                </a:cubicBezTo>
                <a:cubicBezTo>
                  <a:pt x="157" y="101"/>
                  <a:pt x="157" y="101"/>
                  <a:pt x="157" y="101"/>
                </a:cubicBezTo>
                <a:cubicBezTo>
                  <a:pt x="159" y="94"/>
                  <a:pt x="160" y="87"/>
                  <a:pt x="160" y="80"/>
                </a:cubicBezTo>
                <a:cubicBezTo>
                  <a:pt x="160" y="36"/>
                  <a:pt x="124" y="0"/>
                  <a:pt x="80" y="0"/>
                </a:cubicBezTo>
                <a:cubicBezTo>
                  <a:pt x="36" y="0"/>
                  <a:pt x="0" y="36"/>
                  <a:pt x="0" y="80"/>
                </a:cubicBezTo>
                <a:cubicBezTo>
                  <a:pt x="0" y="88"/>
                  <a:pt x="1" y="95"/>
                  <a:pt x="3" y="102"/>
                </a:cubicBezTo>
                <a:cubicBezTo>
                  <a:pt x="3" y="102"/>
                  <a:pt x="3" y="102"/>
                  <a:pt x="3" y="102"/>
                </a:cubicBezTo>
                <a:cubicBezTo>
                  <a:pt x="3" y="102"/>
                  <a:pt x="3" y="102"/>
                  <a:pt x="3" y="102"/>
                </a:cubicBezTo>
                <a:cubicBezTo>
                  <a:pt x="4" y="104"/>
                  <a:pt x="4" y="105"/>
                  <a:pt x="4" y="106"/>
                </a:cubicBezTo>
                <a:cubicBezTo>
                  <a:pt x="5" y="106"/>
                  <a:pt x="5" y="107"/>
                  <a:pt x="5" y="107"/>
                </a:cubicBezTo>
                <a:cubicBezTo>
                  <a:pt x="5" y="108"/>
                  <a:pt x="6" y="110"/>
                  <a:pt x="6" y="111"/>
                </a:cubicBezTo>
                <a:cubicBezTo>
                  <a:pt x="7" y="112"/>
                  <a:pt x="7" y="113"/>
                  <a:pt x="7" y="113"/>
                </a:cubicBezTo>
                <a:cubicBezTo>
                  <a:pt x="8" y="114"/>
                  <a:pt x="8" y="114"/>
                  <a:pt x="8" y="115"/>
                </a:cubicBezTo>
                <a:cubicBezTo>
                  <a:pt x="9" y="116"/>
                  <a:pt x="9" y="117"/>
                  <a:pt x="10" y="118"/>
                </a:cubicBezTo>
                <a:cubicBezTo>
                  <a:pt x="10" y="118"/>
                  <a:pt x="10" y="118"/>
                  <a:pt x="10" y="118"/>
                </a:cubicBezTo>
                <a:cubicBezTo>
                  <a:pt x="18" y="133"/>
                  <a:pt x="30" y="145"/>
                  <a:pt x="45" y="152"/>
                </a:cubicBezTo>
                <a:cubicBezTo>
                  <a:pt x="45" y="152"/>
                  <a:pt x="45" y="152"/>
                  <a:pt x="45" y="152"/>
                </a:cubicBezTo>
                <a:cubicBezTo>
                  <a:pt x="46" y="153"/>
                  <a:pt x="47" y="153"/>
                  <a:pt x="48" y="153"/>
                </a:cubicBezTo>
                <a:cubicBezTo>
                  <a:pt x="49" y="154"/>
                  <a:pt x="49" y="154"/>
                  <a:pt x="50" y="154"/>
                </a:cubicBezTo>
                <a:cubicBezTo>
                  <a:pt x="50" y="154"/>
                  <a:pt x="51" y="155"/>
                  <a:pt x="52" y="155"/>
                </a:cubicBezTo>
                <a:cubicBezTo>
                  <a:pt x="53" y="155"/>
                  <a:pt x="54" y="156"/>
                  <a:pt x="55" y="156"/>
                </a:cubicBezTo>
                <a:cubicBezTo>
                  <a:pt x="55" y="156"/>
                  <a:pt x="55" y="156"/>
                  <a:pt x="56" y="156"/>
                </a:cubicBezTo>
                <a:cubicBezTo>
                  <a:pt x="56" y="156"/>
                  <a:pt x="56" y="156"/>
                  <a:pt x="56" y="156"/>
                </a:cubicBezTo>
                <a:cubicBezTo>
                  <a:pt x="64" y="159"/>
                  <a:pt x="72" y="160"/>
                  <a:pt x="80" y="160"/>
                </a:cubicBezTo>
                <a:cubicBezTo>
                  <a:pt x="89" y="160"/>
                  <a:pt x="97" y="159"/>
                  <a:pt x="105" y="156"/>
                </a:cubicBezTo>
                <a:cubicBezTo>
                  <a:pt x="105" y="156"/>
                  <a:pt x="105" y="156"/>
                  <a:pt x="105" y="156"/>
                </a:cubicBezTo>
                <a:cubicBezTo>
                  <a:pt x="105" y="156"/>
                  <a:pt x="105" y="156"/>
                  <a:pt x="106" y="156"/>
                </a:cubicBezTo>
                <a:cubicBezTo>
                  <a:pt x="107" y="155"/>
                  <a:pt x="108" y="155"/>
                  <a:pt x="109" y="155"/>
                </a:cubicBezTo>
                <a:cubicBezTo>
                  <a:pt x="109" y="154"/>
                  <a:pt x="110" y="154"/>
                  <a:pt x="110" y="154"/>
                </a:cubicBezTo>
                <a:cubicBezTo>
                  <a:pt x="111" y="154"/>
                  <a:pt x="112" y="153"/>
                  <a:pt x="113" y="153"/>
                </a:cubicBezTo>
                <a:cubicBezTo>
                  <a:pt x="131" y="145"/>
                  <a:pt x="145" y="130"/>
                  <a:pt x="153" y="112"/>
                </a:cubicBezTo>
                <a:cubicBezTo>
                  <a:pt x="153" y="112"/>
                  <a:pt x="154" y="111"/>
                  <a:pt x="154" y="111"/>
                </a:cubicBezTo>
                <a:cubicBezTo>
                  <a:pt x="154" y="110"/>
                  <a:pt x="154" y="110"/>
                  <a:pt x="155" y="109"/>
                </a:cubicBezTo>
                <a:close/>
                <a:moveTo>
                  <a:pt x="12" y="112"/>
                </a:moveTo>
                <a:cubicBezTo>
                  <a:pt x="12" y="111"/>
                  <a:pt x="12" y="110"/>
                  <a:pt x="12" y="110"/>
                </a:cubicBezTo>
                <a:cubicBezTo>
                  <a:pt x="11" y="109"/>
                  <a:pt x="11" y="108"/>
                  <a:pt x="11" y="107"/>
                </a:cubicBezTo>
                <a:cubicBezTo>
                  <a:pt x="10" y="107"/>
                  <a:pt x="10" y="107"/>
                  <a:pt x="10" y="106"/>
                </a:cubicBezTo>
                <a:cubicBezTo>
                  <a:pt x="10" y="105"/>
                  <a:pt x="9" y="104"/>
                  <a:pt x="9" y="102"/>
                </a:cubicBezTo>
                <a:cubicBezTo>
                  <a:pt x="9" y="102"/>
                  <a:pt x="10" y="102"/>
                  <a:pt x="10" y="101"/>
                </a:cubicBezTo>
                <a:cubicBezTo>
                  <a:pt x="18" y="116"/>
                  <a:pt x="18" y="116"/>
                  <a:pt x="18" y="116"/>
                </a:cubicBezTo>
                <a:cubicBezTo>
                  <a:pt x="18" y="117"/>
                  <a:pt x="17" y="117"/>
                  <a:pt x="16" y="118"/>
                </a:cubicBezTo>
                <a:cubicBezTo>
                  <a:pt x="15" y="117"/>
                  <a:pt x="14" y="115"/>
                  <a:pt x="13" y="113"/>
                </a:cubicBezTo>
                <a:cubicBezTo>
                  <a:pt x="13" y="113"/>
                  <a:pt x="13" y="112"/>
                  <a:pt x="12" y="112"/>
                </a:cubicBezTo>
                <a:close/>
                <a:moveTo>
                  <a:pt x="50" y="102"/>
                </a:moveTo>
                <a:cubicBezTo>
                  <a:pt x="39" y="115"/>
                  <a:pt x="39" y="115"/>
                  <a:pt x="39" y="115"/>
                </a:cubicBezTo>
                <a:cubicBezTo>
                  <a:pt x="34" y="112"/>
                  <a:pt x="28" y="111"/>
                  <a:pt x="23" y="113"/>
                </a:cubicBezTo>
                <a:cubicBezTo>
                  <a:pt x="15" y="99"/>
                  <a:pt x="15" y="99"/>
                  <a:pt x="15" y="99"/>
                </a:cubicBezTo>
                <a:cubicBezTo>
                  <a:pt x="26" y="93"/>
                  <a:pt x="40" y="95"/>
                  <a:pt x="50" y="102"/>
                </a:cubicBezTo>
                <a:close/>
                <a:moveTo>
                  <a:pt x="59" y="112"/>
                </a:moveTo>
                <a:cubicBezTo>
                  <a:pt x="62" y="118"/>
                  <a:pt x="63" y="123"/>
                  <a:pt x="63" y="129"/>
                </a:cubicBezTo>
                <a:cubicBezTo>
                  <a:pt x="63" y="129"/>
                  <a:pt x="63" y="129"/>
                  <a:pt x="63" y="129"/>
                </a:cubicBezTo>
                <a:cubicBezTo>
                  <a:pt x="63" y="129"/>
                  <a:pt x="63" y="129"/>
                  <a:pt x="63" y="129"/>
                </a:cubicBezTo>
                <a:cubicBezTo>
                  <a:pt x="63" y="133"/>
                  <a:pt x="63" y="137"/>
                  <a:pt x="61" y="141"/>
                </a:cubicBezTo>
                <a:cubicBezTo>
                  <a:pt x="46" y="134"/>
                  <a:pt x="46" y="134"/>
                  <a:pt x="46" y="134"/>
                </a:cubicBezTo>
                <a:cubicBezTo>
                  <a:pt x="47" y="130"/>
                  <a:pt x="47" y="125"/>
                  <a:pt x="44" y="121"/>
                </a:cubicBezTo>
                <a:cubicBezTo>
                  <a:pt x="44" y="120"/>
                  <a:pt x="43" y="119"/>
                  <a:pt x="43" y="118"/>
                </a:cubicBezTo>
                <a:cubicBezTo>
                  <a:pt x="54" y="106"/>
                  <a:pt x="54" y="106"/>
                  <a:pt x="54" y="106"/>
                </a:cubicBezTo>
                <a:cubicBezTo>
                  <a:pt x="56" y="108"/>
                  <a:pt x="58" y="110"/>
                  <a:pt x="59" y="112"/>
                </a:cubicBezTo>
                <a:close/>
                <a:moveTo>
                  <a:pt x="55" y="150"/>
                </a:moveTo>
                <a:cubicBezTo>
                  <a:pt x="54" y="150"/>
                  <a:pt x="54" y="150"/>
                  <a:pt x="53" y="150"/>
                </a:cubicBezTo>
                <a:cubicBezTo>
                  <a:pt x="49" y="148"/>
                  <a:pt x="44" y="146"/>
                  <a:pt x="40" y="143"/>
                </a:cubicBezTo>
                <a:cubicBezTo>
                  <a:pt x="42" y="142"/>
                  <a:pt x="43" y="140"/>
                  <a:pt x="44" y="139"/>
                </a:cubicBezTo>
                <a:cubicBezTo>
                  <a:pt x="59" y="146"/>
                  <a:pt x="59" y="146"/>
                  <a:pt x="59" y="146"/>
                </a:cubicBezTo>
                <a:cubicBezTo>
                  <a:pt x="58" y="147"/>
                  <a:pt x="57" y="149"/>
                  <a:pt x="56" y="151"/>
                </a:cubicBezTo>
                <a:cubicBezTo>
                  <a:pt x="56" y="151"/>
                  <a:pt x="55" y="150"/>
                  <a:pt x="55" y="150"/>
                </a:cubicBezTo>
                <a:close/>
                <a:moveTo>
                  <a:pt x="23" y="119"/>
                </a:moveTo>
                <a:cubicBezTo>
                  <a:pt x="29" y="116"/>
                  <a:pt x="36" y="118"/>
                  <a:pt x="40" y="123"/>
                </a:cubicBezTo>
                <a:cubicBezTo>
                  <a:pt x="43" y="129"/>
                  <a:pt x="41" y="136"/>
                  <a:pt x="35" y="140"/>
                </a:cubicBezTo>
                <a:cubicBezTo>
                  <a:pt x="35" y="140"/>
                  <a:pt x="35" y="140"/>
                  <a:pt x="35" y="140"/>
                </a:cubicBezTo>
                <a:cubicBezTo>
                  <a:pt x="35" y="140"/>
                  <a:pt x="35" y="139"/>
                  <a:pt x="35" y="139"/>
                </a:cubicBezTo>
                <a:cubicBezTo>
                  <a:pt x="34" y="138"/>
                  <a:pt x="33" y="138"/>
                  <a:pt x="32" y="137"/>
                </a:cubicBezTo>
                <a:cubicBezTo>
                  <a:pt x="31" y="136"/>
                  <a:pt x="31" y="136"/>
                  <a:pt x="30" y="136"/>
                </a:cubicBezTo>
                <a:cubicBezTo>
                  <a:pt x="29" y="135"/>
                  <a:pt x="28" y="134"/>
                  <a:pt x="27" y="133"/>
                </a:cubicBezTo>
                <a:cubicBezTo>
                  <a:pt x="27" y="132"/>
                  <a:pt x="26" y="131"/>
                  <a:pt x="25" y="131"/>
                </a:cubicBezTo>
                <a:cubicBezTo>
                  <a:pt x="25" y="130"/>
                  <a:pt x="24" y="130"/>
                  <a:pt x="24" y="129"/>
                </a:cubicBezTo>
                <a:cubicBezTo>
                  <a:pt x="23" y="128"/>
                  <a:pt x="22" y="127"/>
                  <a:pt x="21" y="126"/>
                </a:cubicBezTo>
                <a:cubicBezTo>
                  <a:pt x="21" y="126"/>
                  <a:pt x="20" y="125"/>
                  <a:pt x="20" y="124"/>
                </a:cubicBezTo>
                <a:cubicBezTo>
                  <a:pt x="20" y="124"/>
                  <a:pt x="19" y="123"/>
                  <a:pt x="19" y="123"/>
                </a:cubicBezTo>
                <a:cubicBezTo>
                  <a:pt x="20" y="121"/>
                  <a:pt x="22" y="120"/>
                  <a:pt x="23" y="119"/>
                </a:cubicBezTo>
                <a:close/>
                <a:moveTo>
                  <a:pt x="61" y="152"/>
                </a:moveTo>
                <a:cubicBezTo>
                  <a:pt x="63" y="150"/>
                  <a:pt x="64" y="148"/>
                  <a:pt x="65" y="145"/>
                </a:cubicBezTo>
                <a:cubicBezTo>
                  <a:pt x="65" y="145"/>
                  <a:pt x="65" y="145"/>
                  <a:pt x="65" y="145"/>
                </a:cubicBezTo>
                <a:cubicBezTo>
                  <a:pt x="65" y="145"/>
                  <a:pt x="65" y="145"/>
                  <a:pt x="65" y="145"/>
                </a:cubicBezTo>
                <a:cubicBezTo>
                  <a:pt x="67" y="141"/>
                  <a:pt x="68" y="137"/>
                  <a:pt x="69" y="132"/>
                </a:cubicBezTo>
                <a:cubicBezTo>
                  <a:pt x="72" y="132"/>
                  <a:pt x="72" y="132"/>
                  <a:pt x="72" y="132"/>
                </a:cubicBezTo>
                <a:cubicBezTo>
                  <a:pt x="73" y="132"/>
                  <a:pt x="75" y="131"/>
                  <a:pt x="75" y="129"/>
                </a:cubicBezTo>
                <a:cubicBezTo>
                  <a:pt x="75" y="128"/>
                  <a:pt x="73" y="127"/>
                  <a:pt x="72" y="127"/>
                </a:cubicBezTo>
                <a:cubicBezTo>
                  <a:pt x="69" y="127"/>
                  <a:pt x="69" y="127"/>
                  <a:pt x="69" y="127"/>
                </a:cubicBezTo>
                <a:cubicBezTo>
                  <a:pt x="68" y="122"/>
                  <a:pt x="67" y="117"/>
                  <a:pt x="65" y="112"/>
                </a:cubicBezTo>
                <a:cubicBezTo>
                  <a:pt x="68" y="110"/>
                  <a:pt x="68" y="110"/>
                  <a:pt x="68" y="110"/>
                </a:cubicBezTo>
                <a:cubicBezTo>
                  <a:pt x="69" y="110"/>
                  <a:pt x="69" y="108"/>
                  <a:pt x="69" y="107"/>
                </a:cubicBezTo>
                <a:cubicBezTo>
                  <a:pt x="68" y="105"/>
                  <a:pt x="66" y="105"/>
                  <a:pt x="65" y="106"/>
                </a:cubicBezTo>
                <a:cubicBezTo>
                  <a:pt x="62" y="107"/>
                  <a:pt x="62" y="107"/>
                  <a:pt x="62" y="107"/>
                </a:cubicBezTo>
                <a:cubicBezTo>
                  <a:pt x="60" y="105"/>
                  <a:pt x="58" y="102"/>
                  <a:pt x="56" y="100"/>
                </a:cubicBezTo>
                <a:cubicBezTo>
                  <a:pt x="56" y="100"/>
                  <a:pt x="56" y="100"/>
                  <a:pt x="56" y="100"/>
                </a:cubicBezTo>
                <a:cubicBezTo>
                  <a:pt x="56" y="100"/>
                  <a:pt x="56" y="100"/>
                  <a:pt x="56" y="100"/>
                </a:cubicBezTo>
                <a:cubicBezTo>
                  <a:pt x="54" y="99"/>
                  <a:pt x="53" y="98"/>
                  <a:pt x="51" y="97"/>
                </a:cubicBezTo>
                <a:cubicBezTo>
                  <a:pt x="53" y="94"/>
                  <a:pt x="53" y="94"/>
                  <a:pt x="53" y="94"/>
                </a:cubicBezTo>
                <a:cubicBezTo>
                  <a:pt x="54" y="92"/>
                  <a:pt x="53" y="91"/>
                  <a:pt x="52" y="90"/>
                </a:cubicBezTo>
                <a:cubicBezTo>
                  <a:pt x="51" y="89"/>
                  <a:pt x="49" y="90"/>
                  <a:pt x="48" y="91"/>
                </a:cubicBezTo>
                <a:cubicBezTo>
                  <a:pt x="47" y="94"/>
                  <a:pt x="47" y="94"/>
                  <a:pt x="47" y="94"/>
                </a:cubicBezTo>
                <a:cubicBezTo>
                  <a:pt x="42" y="92"/>
                  <a:pt x="37" y="90"/>
                  <a:pt x="32" y="90"/>
                </a:cubicBezTo>
                <a:cubicBezTo>
                  <a:pt x="32" y="87"/>
                  <a:pt x="32" y="87"/>
                  <a:pt x="32" y="87"/>
                </a:cubicBezTo>
                <a:cubicBezTo>
                  <a:pt x="32" y="85"/>
                  <a:pt x="31" y="84"/>
                  <a:pt x="29" y="84"/>
                </a:cubicBezTo>
                <a:cubicBezTo>
                  <a:pt x="28" y="84"/>
                  <a:pt x="27" y="85"/>
                  <a:pt x="27" y="87"/>
                </a:cubicBezTo>
                <a:cubicBezTo>
                  <a:pt x="27" y="90"/>
                  <a:pt x="27" y="90"/>
                  <a:pt x="27" y="90"/>
                </a:cubicBezTo>
                <a:cubicBezTo>
                  <a:pt x="21" y="90"/>
                  <a:pt x="15" y="92"/>
                  <a:pt x="10" y="95"/>
                </a:cubicBezTo>
                <a:cubicBezTo>
                  <a:pt x="9" y="96"/>
                  <a:pt x="8" y="96"/>
                  <a:pt x="7" y="97"/>
                </a:cubicBezTo>
                <a:cubicBezTo>
                  <a:pt x="6" y="91"/>
                  <a:pt x="5" y="86"/>
                  <a:pt x="5" y="80"/>
                </a:cubicBezTo>
                <a:cubicBezTo>
                  <a:pt x="5" y="39"/>
                  <a:pt x="39" y="5"/>
                  <a:pt x="80" y="5"/>
                </a:cubicBezTo>
                <a:cubicBezTo>
                  <a:pt x="121" y="5"/>
                  <a:pt x="155" y="39"/>
                  <a:pt x="155" y="80"/>
                </a:cubicBezTo>
                <a:cubicBezTo>
                  <a:pt x="155" y="85"/>
                  <a:pt x="154" y="91"/>
                  <a:pt x="153" y="96"/>
                </a:cubicBezTo>
                <a:cubicBezTo>
                  <a:pt x="147" y="91"/>
                  <a:pt x="140" y="89"/>
                  <a:pt x="133" y="89"/>
                </a:cubicBezTo>
                <a:cubicBezTo>
                  <a:pt x="133" y="85"/>
                  <a:pt x="133" y="85"/>
                  <a:pt x="133" y="85"/>
                </a:cubicBezTo>
                <a:cubicBezTo>
                  <a:pt x="133" y="84"/>
                  <a:pt x="132" y="83"/>
                  <a:pt x="131" y="83"/>
                </a:cubicBezTo>
                <a:cubicBezTo>
                  <a:pt x="129" y="83"/>
                  <a:pt x="128" y="84"/>
                  <a:pt x="128" y="85"/>
                </a:cubicBezTo>
                <a:cubicBezTo>
                  <a:pt x="128" y="89"/>
                  <a:pt x="128" y="89"/>
                  <a:pt x="128" y="89"/>
                </a:cubicBezTo>
                <a:cubicBezTo>
                  <a:pt x="123" y="89"/>
                  <a:pt x="118" y="90"/>
                  <a:pt x="113" y="93"/>
                </a:cubicBezTo>
                <a:cubicBezTo>
                  <a:pt x="112" y="90"/>
                  <a:pt x="112" y="90"/>
                  <a:pt x="112" y="90"/>
                </a:cubicBezTo>
                <a:cubicBezTo>
                  <a:pt x="111" y="88"/>
                  <a:pt x="109" y="88"/>
                  <a:pt x="108" y="89"/>
                </a:cubicBezTo>
                <a:cubicBezTo>
                  <a:pt x="107" y="89"/>
                  <a:pt x="106" y="91"/>
                  <a:pt x="107" y="92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04" y="98"/>
                  <a:pt x="101" y="102"/>
                  <a:pt x="98" y="106"/>
                </a:cubicBezTo>
                <a:cubicBezTo>
                  <a:pt x="95" y="104"/>
                  <a:pt x="95" y="104"/>
                  <a:pt x="95" y="104"/>
                </a:cubicBezTo>
                <a:cubicBezTo>
                  <a:pt x="94" y="104"/>
                  <a:pt x="92" y="104"/>
                  <a:pt x="91" y="105"/>
                </a:cubicBezTo>
                <a:cubicBezTo>
                  <a:pt x="91" y="107"/>
                  <a:pt x="91" y="108"/>
                  <a:pt x="92" y="109"/>
                </a:cubicBezTo>
                <a:cubicBezTo>
                  <a:pt x="95" y="111"/>
                  <a:pt x="95" y="111"/>
                  <a:pt x="95" y="111"/>
                </a:cubicBezTo>
                <a:cubicBezTo>
                  <a:pt x="93" y="115"/>
                  <a:pt x="92" y="120"/>
                  <a:pt x="91" y="125"/>
                </a:cubicBezTo>
                <a:cubicBezTo>
                  <a:pt x="88" y="125"/>
                  <a:pt x="88" y="125"/>
                  <a:pt x="88" y="125"/>
                </a:cubicBezTo>
                <a:cubicBezTo>
                  <a:pt x="87" y="125"/>
                  <a:pt x="85" y="127"/>
                  <a:pt x="85" y="128"/>
                </a:cubicBezTo>
                <a:cubicBezTo>
                  <a:pt x="85" y="129"/>
                  <a:pt x="87" y="131"/>
                  <a:pt x="88" y="131"/>
                </a:cubicBezTo>
                <a:cubicBezTo>
                  <a:pt x="91" y="131"/>
                  <a:pt x="91" y="131"/>
                  <a:pt x="91" y="131"/>
                </a:cubicBezTo>
                <a:cubicBezTo>
                  <a:pt x="91" y="132"/>
                  <a:pt x="92" y="134"/>
                  <a:pt x="92" y="136"/>
                </a:cubicBezTo>
                <a:cubicBezTo>
                  <a:pt x="92" y="136"/>
                  <a:pt x="92" y="136"/>
                  <a:pt x="92" y="136"/>
                </a:cubicBezTo>
                <a:cubicBezTo>
                  <a:pt x="92" y="136"/>
                  <a:pt x="92" y="136"/>
                  <a:pt x="92" y="136"/>
                </a:cubicBezTo>
                <a:cubicBezTo>
                  <a:pt x="93" y="140"/>
                  <a:pt x="94" y="144"/>
                  <a:pt x="97" y="148"/>
                </a:cubicBezTo>
                <a:cubicBezTo>
                  <a:pt x="97" y="149"/>
                  <a:pt x="98" y="151"/>
                  <a:pt x="99" y="152"/>
                </a:cubicBezTo>
                <a:cubicBezTo>
                  <a:pt x="93" y="154"/>
                  <a:pt x="87" y="155"/>
                  <a:pt x="80" y="155"/>
                </a:cubicBezTo>
                <a:cubicBezTo>
                  <a:pt x="74" y="155"/>
                  <a:pt x="67" y="154"/>
                  <a:pt x="61" y="152"/>
                </a:cubicBezTo>
                <a:close/>
                <a:moveTo>
                  <a:pt x="152" y="102"/>
                </a:moveTo>
                <a:cubicBezTo>
                  <a:pt x="151" y="102"/>
                  <a:pt x="151" y="103"/>
                  <a:pt x="151" y="104"/>
                </a:cubicBezTo>
                <a:cubicBezTo>
                  <a:pt x="150" y="105"/>
                  <a:pt x="150" y="105"/>
                  <a:pt x="150" y="106"/>
                </a:cubicBezTo>
                <a:cubicBezTo>
                  <a:pt x="150" y="106"/>
                  <a:pt x="149" y="107"/>
                  <a:pt x="149" y="108"/>
                </a:cubicBezTo>
                <a:cubicBezTo>
                  <a:pt x="149" y="110"/>
                  <a:pt x="148" y="111"/>
                  <a:pt x="147" y="112"/>
                </a:cubicBezTo>
                <a:cubicBezTo>
                  <a:pt x="147" y="112"/>
                  <a:pt x="147" y="112"/>
                  <a:pt x="147" y="112"/>
                </a:cubicBezTo>
                <a:cubicBezTo>
                  <a:pt x="146" y="114"/>
                  <a:pt x="145" y="116"/>
                  <a:pt x="145" y="118"/>
                </a:cubicBezTo>
                <a:cubicBezTo>
                  <a:pt x="140" y="111"/>
                  <a:pt x="132" y="109"/>
                  <a:pt x="124" y="112"/>
                </a:cubicBezTo>
                <a:cubicBezTo>
                  <a:pt x="116" y="97"/>
                  <a:pt x="116" y="97"/>
                  <a:pt x="116" y="97"/>
                </a:cubicBezTo>
                <a:cubicBezTo>
                  <a:pt x="121" y="95"/>
                  <a:pt x="126" y="94"/>
                  <a:pt x="131" y="94"/>
                </a:cubicBezTo>
                <a:cubicBezTo>
                  <a:pt x="138" y="94"/>
                  <a:pt x="145" y="96"/>
                  <a:pt x="152" y="101"/>
                </a:cubicBezTo>
                <a:cubicBezTo>
                  <a:pt x="152" y="101"/>
                  <a:pt x="152" y="101"/>
                  <a:pt x="152" y="102"/>
                </a:cubicBezTo>
                <a:close/>
                <a:moveTo>
                  <a:pt x="115" y="146"/>
                </a:moveTo>
                <a:cubicBezTo>
                  <a:pt x="114" y="146"/>
                  <a:pt x="113" y="147"/>
                  <a:pt x="113" y="147"/>
                </a:cubicBezTo>
                <a:cubicBezTo>
                  <a:pt x="112" y="148"/>
                  <a:pt x="111" y="148"/>
                  <a:pt x="110" y="148"/>
                </a:cubicBezTo>
                <a:cubicBezTo>
                  <a:pt x="110" y="148"/>
                  <a:pt x="110" y="149"/>
                  <a:pt x="109" y="149"/>
                </a:cubicBezTo>
                <a:cubicBezTo>
                  <a:pt x="108" y="149"/>
                  <a:pt x="106" y="150"/>
                  <a:pt x="105" y="150"/>
                </a:cubicBezTo>
                <a:cubicBezTo>
                  <a:pt x="105" y="150"/>
                  <a:pt x="105" y="150"/>
                  <a:pt x="105" y="150"/>
                </a:cubicBezTo>
                <a:cubicBezTo>
                  <a:pt x="103" y="149"/>
                  <a:pt x="102" y="147"/>
                  <a:pt x="101" y="145"/>
                </a:cubicBezTo>
                <a:cubicBezTo>
                  <a:pt x="100" y="143"/>
                  <a:pt x="99" y="140"/>
                  <a:pt x="98" y="138"/>
                </a:cubicBezTo>
                <a:cubicBezTo>
                  <a:pt x="114" y="134"/>
                  <a:pt x="114" y="134"/>
                  <a:pt x="114" y="134"/>
                </a:cubicBezTo>
                <a:cubicBezTo>
                  <a:pt x="115" y="135"/>
                  <a:pt x="115" y="136"/>
                  <a:pt x="116" y="137"/>
                </a:cubicBezTo>
                <a:cubicBezTo>
                  <a:pt x="117" y="139"/>
                  <a:pt x="119" y="141"/>
                  <a:pt x="121" y="142"/>
                </a:cubicBezTo>
                <a:cubicBezTo>
                  <a:pt x="119" y="143"/>
                  <a:pt x="118" y="145"/>
                  <a:pt x="116" y="146"/>
                </a:cubicBezTo>
                <a:cubicBezTo>
                  <a:pt x="116" y="146"/>
                  <a:pt x="115" y="146"/>
                  <a:pt x="115" y="146"/>
                </a:cubicBezTo>
                <a:close/>
                <a:moveTo>
                  <a:pt x="111" y="100"/>
                </a:moveTo>
                <a:cubicBezTo>
                  <a:pt x="120" y="114"/>
                  <a:pt x="120" y="114"/>
                  <a:pt x="120" y="114"/>
                </a:cubicBezTo>
                <a:cubicBezTo>
                  <a:pt x="115" y="118"/>
                  <a:pt x="113" y="123"/>
                  <a:pt x="113" y="129"/>
                </a:cubicBezTo>
                <a:cubicBezTo>
                  <a:pt x="97" y="132"/>
                  <a:pt x="97" y="132"/>
                  <a:pt x="97" y="132"/>
                </a:cubicBezTo>
                <a:cubicBezTo>
                  <a:pt x="95" y="120"/>
                  <a:pt x="101" y="107"/>
                  <a:pt x="111" y="100"/>
                </a:cubicBezTo>
                <a:close/>
                <a:moveTo>
                  <a:pt x="131" y="116"/>
                </a:moveTo>
                <a:cubicBezTo>
                  <a:pt x="135" y="116"/>
                  <a:pt x="139" y="118"/>
                  <a:pt x="141" y="122"/>
                </a:cubicBezTo>
                <a:cubicBezTo>
                  <a:pt x="141" y="122"/>
                  <a:pt x="141" y="122"/>
                  <a:pt x="141" y="122"/>
                </a:cubicBezTo>
                <a:cubicBezTo>
                  <a:pt x="141" y="123"/>
                  <a:pt x="141" y="123"/>
                  <a:pt x="141" y="124"/>
                </a:cubicBezTo>
                <a:cubicBezTo>
                  <a:pt x="140" y="124"/>
                  <a:pt x="139" y="125"/>
                  <a:pt x="139" y="126"/>
                </a:cubicBezTo>
                <a:cubicBezTo>
                  <a:pt x="138" y="127"/>
                  <a:pt x="137" y="128"/>
                  <a:pt x="137" y="129"/>
                </a:cubicBezTo>
                <a:cubicBezTo>
                  <a:pt x="136" y="129"/>
                  <a:pt x="136" y="130"/>
                  <a:pt x="135" y="130"/>
                </a:cubicBezTo>
                <a:cubicBezTo>
                  <a:pt x="134" y="131"/>
                  <a:pt x="134" y="132"/>
                  <a:pt x="133" y="132"/>
                </a:cubicBezTo>
                <a:cubicBezTo>
                  <a:pt x="133" y="133"/>
                  <a:pt x="132" y="133"/>
                  <a:pt x="132" y="134"/>
                </a:cubicBezTo>
                <a:cubicBezTo>
                  <a:pt x="131" y="135"/>
                  <a:pt x="130" y="136"/>
                  <a:pt x="128" y="137"/>
                </a:cubicBezTo>
                <a:cubicBezTo>
                  <a:pt x="128" y="137"/>
                  <a:pt x="127" y="138"/>
                  <a:pt x="127" y="138"/>
                </a:cubicBezTo>
                <a:cubicBezTo>
                  <a:pt x="127" y="138"/>
                  <a:pt x="126" y="139"/>
                  <a:pt x="126" y="139"/>
                </a:cubicBezTo>
                <a:cubicBezTo>
                  <a:pt x="123" y="138"/>
                  <a:pt x="122" y="136"/>
                  <a:pt x="120" y="134"/>
                </a:cubicBezTo>
                <a:cubicBezTo>
                  <a:pt x="117" y="128"/>
                  <a:pt x="119" y="121"/>
                  <a:pt x="125" y="118"/>
                </a:cubicBezTo>
                <a:cubicBezTo>
                  <a:pt x="127" y="116"/>
                  <a:pt x="129" y="116"/>
                  <a:pt x="131" y="116"/>
                </a:cubicBezTo>
                <a:close/>
                <a:moveTo>
                  <a:pt x="103" y="84"/>
                </a:moveTo>
                <a:cubicBezTo>
                  <a:pt x="105" y="77"/>
                  <a:pt x="104" y="71"/>
                  <a:pt x="101" y="65"/>
                </a:cubicBezTo>
                <a:cubicBezTo>
                  <a:pt x="100" y="64"/>
                  <a:pt x="99" y="63"/>
                  <a:pt x="99" y="62"/>
                </a:cubicBezTo>
                <a:cubicBezTo>
                  <a:pt x="119" y="42"/>
                  <a:pt x="119" y="42"/>
                  <a:pt x="119" y="42"/>
                </a:cubicBezTo>
                <a:cubicBezTo>
                  <a:pt x="121" y="45"/>
                  <a:pt x="124" y="48"/>
                  <a:pt x="125" y="51"/>
                </a:cubicBezTo>
                <a:cubicBezTo>
                  <a:pt x="130" y="59"/>
                  <a:pt x="133" y="68"/>
                  <a:pt x="132" y="78"/>
                </a:cubicBezTo>
                <a:cubicBezTo>
                  <a:pt x="132" y="79"/>
                  <a:pt x="134" y="80"/>
                  <a:pt x="135" y="80"/>
                </a:cubicBezTo>
                <a:cubicBezTo>
                  <a:pt x="135" y="80"/>
                  <a:pt x="135" y="80"/>
                  <a:pt x="135" y="80"/>
                </a:cubicBezTo>
                <a:cubicBezTo>
                  <a:pt x="137" y="80"/>
                  <a:pt x="138" y="79"/>
                  <a:pt x="138" y="78"/>
                </a:cubicBezTo>
                <a:cubicBezTo>
                  <a:pt x="138" y="73"/>
                  <a:pt x="137" y="69"/>
                  <a:pt x="136" y="65"/>
                </a:cubicBezTo>
                <a:cubicBezTo>
                  <a:pt x="143" y="63"/>
                  <a:pt x="143" y="63"/>
                  <a:pt x="143" y="63"/>
                </a:cubicBezTo>
                <a:cubicBezTo>
                  <a:pt x="144" y="63"/>
                  <a:pt x="145" y="62"/>
                  <a:pt x="144" y="60"/>
                </a:cubicBezTo>
                <a:cubicBezTo>
                  <a:pt x="144" y="59"/>
                  <a:pt x="143" y="58"/>
                  <a:pt x="141" y="58"/>
                </a:cubicBezTo>
                <a:cubicBezTo>
                  <a:pt x="135" y="60"/>
                  <a:pt x="135" y="60"/>
                  <a:pt x="135" y="60"/>
                </a:cubicBezTo>
                <a:cubicBezTo>
                  <a:pt x="134" y="57"/>
                  <a:pt x="133" y="54"/>
                  <a:pt x="131" y="51"/>
                </a:cubicBezTo>
                <a:cubicBezTo>
                  <a:pt x="137" y="48"/>
                  <a:pt x="137" y="48"/>
                  <a:pt x="137" y="48"/>
                </a:cubicBezTo>
                <a:cubicBezTo>
                  <a:pt x="138" y="47"/>
                  <a:pt x="138" y="45"/>
                  <a:pt x="138" y="44"/>
                </a:cubicBezTo>
                <a:cubicBezTo>
                  <a:pt x="137" y="43"/>
                  <a:pt x="135" y="42"/>
                  <a:pt x="134" y="43"/>
                </a:cubicBezTo>
                <a:cubicBezTo>
                  <a:pt x="129" y="46"/>
                  <a:pt x="129" y="46"/>
                  <a:pt x="129" y="46"/>
                </a:cubicBezTo>
                <a:cubicBezTo>
                  <a:pt x="127" y="43"/>
                  <a:pt x="125" y="41"/>
                  <a:pt x="123" y="38"/>
                </a:cubicBezTo>
                <a:cubicBezTo>
                  <a:pt x="127" y="34"/>
                  <a:pt x="127" y="34"/>
                  <a:pt x="127" y="34"/>
                </a:cubicBezTo>
                <a:cubicBezTo>
                  <a:pt x="128" y="33"/>
                  <a:pt x="128" y="31"/>
                  <a:pt x="127" y="30"/>
                </a:cubicBezTo>
                <a:cubicBezTo>
                  <a:pt x="126" y="29"/>
                  <a:pt x="124" y="29"/>
                  <a:pt x="123" y="30"/>
                </a:cubicBezTo>
                <a:cubicBezTo>
                  <a:pt x="119" y="35"/>
                  <a:pt x="119" y="35"/>
                  <a:pt x="119" y="35"/>
                </a:cubicBezTo>
                <a:cubicBezTo>
                  <a:pt x="117" y="32"/>
                  <a:pt x="114" y="30"/>
                  <a:pt x="111" y="29"/>
                </a:cubicBezTo>
                <a:cubicBezTo>
                  <a:pt x="114" y="23"/>
                  <a:pt x="114" y="23"/>
                  <a:pt x="114" y="23"/>
                </a:cubicBezTo>
                <a:cubicBezTo>
                  <a:pt x="115" y="22"/>
                  <a:pt x="115" y="20"/>
                  <a:pt x="113" y="20"/>
                </a:cubicBezTo>
                <a:cubicBezTo>
                  <a:pt x="112" y="19"/>
                  <a:pt x="110" y="19"/>
                  <a:pt x="110" y="21"/>
                </a:cubicBezTo>
                <a:cubicBezTo>
                  <a:pt x="107" y="26"/>
                  <a:pt x="107" y="26"/>
                  <a:pt x="107" y="26"/>
                </a:cubicBezTo>
                <a:cubicBezTo>
                  <a:pt x="104" y="25"/>
                  <a:pt x="101" y="23"/>
                  <a:pt x="98" y="22"/>
                </a:cubicBezTo>
                <a:cubicBezTo>
                  <a:pt x="99" y="16"/>
                  <a:pt x="99" y="16"/>
                  <a:pt x="99" y="16"/>
                </a:cubicBezTo>
                <a:cubicBezTo>
                  <a:pt x="100" y="15"/>
                  <a:pt x="99" y="13"/>
                  <a:pt x="97" y="13"/>
                </a:cubicBezTo>
                <a:cubicBezTo>
                  <a:pt x="96" y="13"/>
                  <a:pt x="94" y="13"/>
                  <a:pt x="94" y="15"/>
                </a:cubicBezTo>
                <a:cubicBezTo>
                  <a:pt x="92" y="21"/>
                  <a:pt x="92" y="21"/>
                  <a:pt x="92" y="21"/>
                </a:cubicBezTo>
                <a:cubicBezTo>
                  <a:pt x="89" y="20"/>
                  <a:pt x="86" y="20"/>
                  <a:pt x="83" y="20"/>
                </a:cubicBezTo>
                <a:cubicBezTo>
                  <a:pt x="83" y="13"/>
                  <a:pt x="83" y="13"/>
                  <a:pt x="83" y="13"/>
                </a:cubicBezTo>
                <a:cubicBezTo>
                  <a:pt x="83" y="12"/>
                  <a:pt x="81" y="11"/>
                  <a:pt x="80" y="11"/>
                </a:cubicBezTo>
                <a:cubicBezTo>
                  <a:pt x="79" y="11"/>
                  <a:pt x="77" y="12"/>
                  <a:pt x="77" y="13"/>
                </a:cubicBezTo>
                <a:cubicBezTo>
                  <a:pt x="77" y="20"/>
                  <a:pt x="77" y="20"/>
                  <a:pt x="77" y="20"/>
                </a:cubicBezTo>
                <a:cubicBezTo>
                  <a:pt x="74" y="20"/>
                  <a:pt x="71" y="20"/>
                  <a:pt x="68" y="21"/>
                </a:cubicBezTo>
                <a:cubicBezTo>
                  <a:pt x="66" y="15"/>
                  <a:pt x="66" y="15"/>
                  <a:pt x="66" y="15"/>
                </a:cubicBezTo>
                <a:cubicBezTo>
                  <a:pt x="66" y="13"/>
                  <a:pt x="64" y="13"/>
                  <a:pt x="63" y="13"/>
                </a:cubicBezTo>
                <a:cubicBezTo>
                  <a:pt x="61" y="13"/>
                  <a:pt x="60" y="15"/>
                  <a:pt x="61" y="16"/>
                </a:cubicBezTo>
                <a:cubicBezTo>
                  <a:pt x="62" y="22"/>
                  <a:pt x="62" y="22"/>
                  <a:pt x="62" y="22"/>
                </a:cubicBezTo>
                <a:cubicBezTo>
                  <a:pt x="59" y="23"/>
                  <a:pt x="56" y="25"/>
                  <a:pt x="53" y="26"/>
                </a:cubicBezTo>
                <a:cubicBezTo>
                  <a:pt x="50" y="21"/>
                  <a:pt x="50" y="21"/>
                  <a:pt x="50" y="21"/>
                </a:cubicBezTo>
                <a:cubicBezTo>
                  <a:pt x="50" y="19"/>
                  <a:pt x="48" y="19"/>
                  <a:pt x="47" y="20"/>
                </a:cubicBezTo>
                <a:cubicBezTo>
                  <a:pt x="45" y="20"/>
                  <a:pt x="45" y="22"/>
                  <a:pt x="46" y="23"/>
                </a:cubicBezTo>
                <a:cubicBezTo>
                  <a:pt x="49" y="29"/>
                  <a:pt x="49" y="29"/>
                  <a:pt x="49" y="29"/>
                </a:cubicBezTo>
                <a:cubicBezTo>
                  <a:pt x="46" y="30"/>
                  <a:pt x="43" y="32"/>
                  <a:pt x="41" y="35"/>
                </a:cubicBezTo>
                <a:cubicBezTo>
                  <a:pt x="37" y="30"/>
                  <a:pt x="37" y="30"/>
                  <a:pt x="37" y="30"/>
                </a:cubicBezTo>
                <a:cubicBezTo>
                  <a:pt x="36" y="29"/>
                  <a:pt x="34" y="29"/>
                  <a:pt x="33" y="30"/>
                </a:cubicBezTo>
                <a:cubicBezTo>
                  <a:pt x="32" y="31"/>
                  <a:pt x="32" y="33"/>
                  <a:pt x="33" y="34"/>
                </a:cubicBezTo>
                <a:cubicBezTo>
                  <a:pt x="37" y="38"/>
                  <a:pt x="37" y="38"/>
                  <a:pt x="37" y="38"/>
                </a:cubicBezTo>
                <a:cubicBezTo>
                  <a:pt x="35" y="41"/>
                  <a:pt x="33" y="43"/>
                  <a:pt x="31" y="46"/>
                </a:cubicBezTo>
                <a:cubicBezTo>
                  <a:pt x="26" y="43"/>
                  <a:pt x="26" y="43"/>
                  <a:pt x="26" y="43"/>
                </a:cubicBezTo>
                <a:cubicBezTo>
                  <a:pt x="25" y="42"/>
                  <a:pt x="23" y="43"/>
                  <a:pt x="22" y="44"/>
                </a:cubicBezTo>
                <a:cubicBezTo>
                  <a:pt x="22" y="45"/>
                  <a:pt x="22" y="47"/>
                  <a:pt x="23" y="48"/>
                </a:cubicBezTo>
                <a:cubicBezTo>
                  <a:pt x="29" y="51"/>
                  <a:pt x="29" y="51"/>
                  <a:pt x="29" y="51"/>
                </a:cubicBezTo>
                <a:cubicBezTo>
                  <a:pt x="27" y="54"/>
                  <a:pt x="26" y="57"/>
                  <a:pt x="25" y="60"/>
                </a:cubicBezTo>
                <a:cubicBezTo>
                  <a:pt x="19" y="58"/>
                  <a:pt x="19" y="58"/>
                  <a:pt x="19" y="58"/>
                </a:cubicBezTo>
                <a:cubicBezTo>
                  <a:pt x="17" y="58"/>
                  <a:pt x="16" y="59"/>
                  <a:pt x="16" y="60"/>
                </a:cubicBezTo>
                <a:cubicBezTo>
                  <a:pt x="15" y="61"/>
                  <a:pt x="16" y="63"/>
                  <a:pt x="17" y="63"/>
                </a:cubicBezTo>
                <a:cubicBezTo>
                  <a:pt x="24" y="65"/>
                  <a:pt x="24" y="65"/>
                  <a:pt x="24" y="65"/>
                </a:cubicBezTo>
                <a:cubicBezTo>
                  <a:pt x="23" y="69"/>
                  <a:pt x="22" y="73"/>
                  <a:pt x="22" y="78"/>
                </a:cubicBezTo>
                <a:cubicBezTo>
                  <a:pt x="22" y="79"/>
                  <a:pt x="23" y="80"/>
                  <a:pt x="25" y="80"/>
                </a:cubicBezTo>
                <a:cubicBezTo>
                  <a:pt x="25" y="80"/>
                  <a:pt x="25" y="80"/>
                  <a:pt x="25" y="80"/>
                </a:cubicBezTo>
                <a:cubicBezTo>
                  <a:pt x="26" y="80"/>
                  <a:pt x="28" y="79"/>
                  <a:pt x="28" y="78"/>
                </a:cubicBezTo>
                <a:cubicBezTo>
                  <a:pt x="27" y="64"/>
                  <a:pt x="32" y="52"/>
                  <a:pt x="41" y="42"/>
                </a:cubicBezTo>
                <a:cubicBezTo>
                  <a:pt x="61" y="62"/>
                  <a:pt x="61" y="62"/>
                  <a:pt x="61" y="62"/>
                </a:cubicBezTo>
                <a:cubicBezTo>
                  <a:pt x="59" y="65"/>
                  <a:pt x="58" y="68"/>
                  <a:pt x="57" y="71"/>
                </a:cubicBezTo>
                <a:cubicBezTo>
                  <a:pt x="55" y="77"/>
                  <a:pt x="56" y="84"/>
                  <a:pt x="59" y="89"/>
                </a:cubicBezTo>
                <a:cubicBezTo>
                  <a:pt x="62" y="95"/>
                  <a:pt x="68" y="99"/>
                  <a:pt x="74" y="101"/>
                </a:cubicBezTo>
                <a:cubicBezTo>
                  <a:pt x="76" y="101"/>
                  <a:pt x="78" y="101"/>
                  <a:pt x="80" y="101"/>
                </a:cubicBezTo>
                <a:cubicBezTo>
                  <a:pt x="84" y="101"/>
                  <a:pt x="88" y="100"/>
                  <a:pt x="92" y="98"/>
                </a:cubicBezTo>
                <a:cubicBezTo>
                  <a:pt x="98" y="95"/>
                  <a:pt x="102" y="90"/>
                  <a:pt x="103" y="84"/>
                </a:cubicBezTo>
                <a:close/>
                <a:moveTo>
                  <a:pt x="68" y="57"/>
                </a:moveTo>
                <a:cubicBezTo>
                  <a:pt x="67" y="57"/>
                  <a:pt x="66" y="58"/>
                  <a:pt x="65" y="59"/>
                </a:cubicBezTo>
                <a:cubicBezTo>
                  <a:pt x="45" y="38"/>
                  <a:pt x="45" y="38"/>
                  <a:pt x="45" y="38"/>
                </a:cubicBezTo>
                <a:cubicBezTo>
                  <a:pt x="48" y="36"/>
                  <a:pt x="51" y="34"/>
                  <a:pt x="54" y="32"/>
                </a:cubicBezTo>
                <a:cubicBezTo>
                  <a:pt x="74" y="20"/>
                  <a:pt x="99" y="24"/>
                  <a:pt x="115" y="38"/>
                </a:cubicBezTo>
                <a:cubicBezTo>
                  <a:pt x="95" y="59"/>
                  <a:pt x="95" y="59"/>
                  <a:pt x="95" y="59"/>
                </a:cubicBezTo>
                <a:cubicBezTo>
                  <a:pt x="92" y="57"/>
                  <a:pt x="89" y="55"/>
                  <a:pt x="86" y="54"/>
                </a:cubicBezTo>
                <a:cubicBezTo>
                  <a:pt x="80" y="53"/>
                  <a:pt x="74" y="53"/>
                  <a:pt x="68" y="57"/>
                </a:cubicBezTo>
                <a:close/>
                <a:moveTo>
                  <a:pt x="75" y="95"/>
                </a:moveTo>
                <a:cubicBezTo>
                  <a:pt x="70" y="94"/>
                  <a:pt x="66" y="91"/>
                  <a:pt x="64" y="87"/>
                </a:cubicBezTo>
                <a:cubicBezTo>
                  <a:pt x="61" y="82"/>
                  <a:pt x="61" y="77"/>
                  <a:pt x="62" y="73"/>
                </a:cubicBezTo>
                <a:cubicBezTo>
                  <a:pt x="63" y="68"/>
                  <a:pt x="66" y="64"/>
                  <a:pt x="71" y="61"/>
                </a:cubicBezTo>
                <a:cubicBezTo>
                  <a:pt x="74" y="60"/>
                  <a:pt x="77" y="59"/>
                  <a:pt x="80" y="59"/>
                </a:cubicBezTo>
                <a:cubicBezTo>
                  <a:pt x="82" y="59"/>
                  <a:pt x="83" y="59"/>
                  <a:pt x="85" y="59"/>
                </a:cubicBezTo>
                <a:cubicBezTo>
                  <a:pt x="90" y="61"/>
                  <a:pt x="94" y="64"/>
                  <a:pt x="96" y="68"/>
                </a:cubicBezTo>
                <a:cubicBezTo>
                  <a:pt x="99" y="72"/>
                  <a:pt x="99" y="77"/>
                  <a:pt x="98" y="82"/>
                </a:cubicBezTo>
                <a:cubicBezTo>
                  <a:pt x="97" y="87"/>
                  <a:pt x="94" y="91"/>
                  <a:pt x="89" y="93"/>
                </a:cubicBezTo>
                <a:cubicBezTo>
                  <a:pt x="85" y="96"/>
                  <a:pt x="80" y="97"/>
                  <a:pt x="75" y="9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59" name="Freeform 1357"/>
          <p:cNvSpPr>
            <a:spLocks noEditPoints="1"/>
          </p:cNvSpPr>
          <p:nvPr/>
        </p:nvSpPr>
        <p:spPr bwMode="auto">
          <a:xfrm>
            <a:off x="8213725" y="1603375"/>
            <a:ext cx="546100" cy="550863"/>
          </a:xfrm>
          <a:custGeom>
            <a:avLst/>
            <a:gdLst>
              <a:gd name="T0" fmla="*/ 61 w 160"/>
              <a:gd name="T1" fmla="*/ 83 h 160"/>
              <a:gd name="T2" fmla="*/ 80 w 160"/>
              <a:gd name="T3" fmla="*/ 96 h 160"/>
              <a:gd name="T4" fmla="*/ 83 w 160"/>
              <a:gd name="T5" fmla="*/ 83 h 160"/>
              <a:gd name="T6" fmla="*/ 0 w 160"/>
              <a:gd name="T7" fmla="*/ 0 h 160"/>
              <a:gd name="T8" fmla="*/ 0 w 160"/>
              <a:gd name="T9" fmla="*/ 160 h 160"/>
              <a:gd name="T10" fmla="*/ 100 w 160"/>
              <a:gd name="T11" fmla="*/ 160 h 160"/>
              <a:gd name="T12" fmla="*/ 160 w 160"/>
              <a:gd name="T13" fmla="*/ 152 h 160"/>
              <a:gd name="T14" fmla="*/ 0 w 160"/>
              <a:gd name="T15" fmla="*/ 0 h 160"/>
              <a:gd name="T16" fmla="*/ 83 w 160"/>
              <a:gd name="T17" fmla="*/ 13 h 160"/>
              <a:gd name="T18" fmla="*/ 65 w 160"/>
              <a:gd name="T19" fmla="*/ 15 h 160"/>
              <a:gd name="T20" fmla="*/ 77 w 160"/>
              <a:gd name="T21" fmla="*/ 13 h 160"/>
              <a:gd name="T22" fmla="*/ 60 w 160"/>
              <a:gd name="T23" fmla="*/ 17 h 160"/>
              <a:gd name="T24" fmla="*/ 39 w 160"/>
              <a:gd name="T25" fmla="*/ 17 h 160"/>
              <a:gd name="T26" fmla="*/ 23 w 160"/>
              <a:gd name="T27" fmla="*/ 26 h 160"/>
              <a:gd name="T28" fmla="*/ 14 w 160"/>
              <a:gd name="T29" fmla="*/ 42 h 160"/>
              <a:gd name="T30" fmla="*/ 14 w 160"/>
              <a:gd name="T31" fmla="*/ 61 h 160"/>
              <a:gd name="T32" fmla="*/ 14 w 160"/>
              <a:gd name="T33" fmla="*/ 71 h 160"/>
              <a:gd name="T34" fmla="*/ 55 w 160"/>
              <a:gd name="T35" fmla="*/ 77 h 160"/>
              <a:gd name="T36" fmla="*/ 77 w 160"/>
              <a:gd name="T37" fmla="*/ 19 h 160"/>
              <a:gd name="T38" fmla="*/ 83 w 160"/>
              <a:gd name="T39" fmla="*/ 19 h 160"/>
              <a:gd name="T40" fmla="*/ 105 w 160"/>
              <a:gd name="T41" fmla="*/ 77 h 160"/>
              <a:gd name="T42" fmla="*/ 145 w 160"/>
              <a:gd name="T43" fmla="*/ 71 h 160"/>
              <a:gd name="T44" fmla="*/ 146 w 160"/>
              <a:gd name="T45" fmla="*/ 61 h 160"/>
              <a:gd name="T46" fmla="*/ 149 w 160"/>
              <a:gd name="T47" fmla="*/ 43 h 160"/>
              <a:gd name="T48" fmla="*/ 137 w 160"/>
              <a:gd name="T49" fmla="*/ 30 h 160"/>
              <a:gd name="T50" fmla="*/ 117 w 160"/>
              <a:gd name="T51" fmla="*/ 24 h 160"/>
              <a:gd name="T52" fmla="*/ 112 w 160"/>
              <a:gd name="T53" fmla="*/ 22 h 160"/>
              <a:gd name="T54" fmla="*/ 100 w 160"/>
              <a:gd name="T55" fmla="*/ 5 h 160"/>
              <a:gd name="T56" fmla="*/ 147 w 160"/>
              <a:gd name="T57" fmla="*/ 85 h 160"/>
              <a:gd name="T58" fmla="*/ 112 w 160"/>
              <a:gd name="T59" fmla="*/ 102 h 160"/>
              <a:gd name="T60" fmla="*/ 99 w 160"/>
              <a:gd name="T61" fmla="*/ 125 h 160"/>
              <a:gd name="T62" fmla="*/ 91 w 160"/>
              <a:gd name="T63" fmla="*/ 151 h 160"/>
              <a:gd name="T64" fmla="*/ 77 w 160"/>
              <a:gd name="T65" fmla="*/ 149 h 160"/>
              <a:gd name="T66" fmla="*/ 63 w 160"/>
              <a:gd name="T67" fmla="*/ 115 h 160"/>
              <a:gd name="T68" fmla="*/ 38 w 160"/>
              <a:gd name="T69" fmla="*/ 103 h 160"/>
              <a:gd name="T70" fmla="*/ 12 w 160"/>
              <a:gd name="T71" fmla="*/ 94 h 160"/>
              <a:gd name="T72" fmla="*/ 8 w 160"/>
              <a:gd name="T73" fmla="*/ 155 h 160"/>
              <a:gd name="T74" fmla="*/ 40 w 160"/>
              <a:gd name="T75" fmla="*/ 141 h 160"/>
              <a:gd name="T76" fmla="*/ 45 w 160"/>
              <a:gd name="T77" fmla="*/ 141 h 160"/>
              <a:gd name="T78" fmla="*/ 17 w 160"/>
              <a:gd name="T79" fmla="*/ 95 h 160"/>
              <a:gd name="T80" fmla="*/ 36 w 160"/>
              <a:gd name="T81" fmla="*/ 108 h 160"/>
              <a:gd name="T82" fmla="*/ 58 w 160"/>
              <a:gd name="T83" fmla="*/ 112 h 160"/>
              <a:gd name="T84" fmla="*/ 72 w 160"/>
              <a:gd name="T85" fmla="*/ 145 h 160"/>
              <a:gd name="T86" fmla="*/ 92 w 160"/>
              <a:gd name="T87" fmla="*/ 145 h 160"/>
              <a:gd name="T88" fmla="*/ 104 w 160"/>
              <a:gd name="T89" fmla="*/ 127 h 160"/>
              <a:gd name="T90" fmla="*/ 109 w 160"/>
              <a:gd name="T91" fmla="*/ 107 h 160"/>
              <a:gd name="T92" fmla="*/ 142 w 160"/>
              <a:gd name="T93" fmla="*/ 91 h 160"/>
              <a:gd name="T94" fmla="*/ 139 w 160"/>
              <a:gd name="T95" fmla="*/ 117 h 160"/>
              <a:gd name="T96" fmla="*/ 92 w 160"/>
              <a:gd name="T97" fmla="*/ 145 h 160"/>
              <a:gd name="T98" fmla="*/ 155 w 160"/>
              <a:gd name="T99" fmla="*/ 132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60" h="160">
                <a:moveTo>
                  <a:pt x="80" y="101"/>
                </a:moveTo>
                <a:cubicBezTo>
                  <a:pt x="90" y="101"/>
                  <a:pt x="99" y="93"/>
                  <a:pt x="99" y="83"/>
                </a:cubicBezTo>
                <a:cubicBezTo>
                  <a:pt x="99" y="72"/>
                  <a:pt x="90" y="64"/>
                  <a:pt x="80" y="64"/>
                </a:cubicBezTo>
                <a:cubicBezTo>
                  <a:pt x="70" y="64"/>
                  <a:pt x="61" y="72"/>
                  <a:pt x="61" y="83"/>
                </a:cubicBezTo>
                <a:cubicBezTo>
                  <a:pt x="61" y="93"/>
                  <a:pt x="70" y="101"/>
                  <a:pt x="80" y="101"/>
                </a:cubicBezTo>
                <a:close/>
                <a:moveTo>
                  <a:pt x="80" y="69"/>
                </a:moveTo>
                <a:cubicBezTo>
                  <a:pt x="87" y="69"/>
                  <a:pt x="93" y="75"/>
                  <a:pt x="93" y="83"/>
                </a:cubicBezTo>
                <a:cubicBezTo>
                  <a:pt x="93" y="90"/>
                  <a:pt x="87" y="96"/>
                  <a:pt x="80" y="96"/>
                </a:cubicBezTo>
                <a:cubicBezTo>
                  <a:pt x="73" y="96"/>
                  <a:pt x="67" y="90"/>
                  <a:pt x="67" y="83"/>
                </a:cubicBezTo>
                <a:cubicBezTo>
                  <a:pt x="67" y="75"/>
                  <a:pt x="73" y="69"/>
                  <a:pt x="80" y="69"/>
                </a:cubicBezTo>
                <a:close/>
                <a:moveTo>
                  <a:pt x="80" y="80"/>
                </a:moveTo>
                <a:cubicBezTo>
                  <a:pt x="81" y="80"/>
                  <a:pt x="83" y="81"/>
                  <a:pt x="83" y="83"/>
                </a:cubicBezTo>
                <a:cubicBezTo>
                  <a:pt x="83" y="84"/>
                  <a:pt x="81" y="85"/>
                  <a:pt x="80" y="85"/>
                </a:cubicBezTo>
                <a:cubicBezTo>
                  <a:pt x="78" y="85"/>
                  <a:pt x="77" y="84"/>
                  <a:pt x="77" y="83"/>
                </a:cubicBezTo>
                <a:cubicBezTo>
                  <a:pt x="77" y="81"/>
                  <a:pt x="78" y="80"/>
                  <a:pt x="80" y="80"/>
                </a:cubicBezTo>
                <a:close/>
                <a:moveTo>
                  <a:pt x="0" y="0"/>
                </a:moveTo>
                <a:cubicBezTo>
                  <a:pt x="0" y="103"/>
                  <a:pt x="0" y="103"/>
                  <a:pt x="0" y="103"/>
                </a:cubicBezTo>
                <a:cubicBezTo>
                  <a:pt x="0" y="130"/>
                  <a:pt x="0" y="130"/>
                  <a:pt x="0" y="130"/>
                </a:cubicBezTo>
                <a:cubicBezTo>
                  <a:pt x="0" y="152"/>
                  <a:pt x="0" y="152"/>
                  <a:pt x="0" y="152"/>
                </a:cubicBezTo>
                <a:cubicBezTo>
                  <a:pt x="0" y="160"/>
                  <a:pt x="0" y="160"/>
                  <a:pt x="0" y="160"/>
                </a:cubicBezTo>
                <a:cubicBezTo>
                  <a:pt x="6" y="160"/>
                  <a:pt x="6" y="160"/>
                  <a:pt x="6" y="160"/>
                </a:cubicBezTo>
                <a:cubicBezTo>
                  <a:pt x="36" y="160"/>
                  <a:pt x="36" y="160"/>
                  <a:pt x="36" y="160"/>
                </a:cubicBezTo>
                <a:cubicBezTo>
                  <a:pt x="60" y="160"/>
                  <a:pt x="60" y="160"/>
                  <a:pt x="60" y="160"/>
                </a:cubicBezTo>
                <a:cubicBezTo>
                  <a:pt x="100" y="160"/>
                  <a:pt x="100" y="160"/>
                  <a:pt x="100" y="160"/>
                </a:cubicBezTo>
                <a:cubicBezTo>
                  <a:pt x="124" y="160"/>
                  <a:pt x="124" y="160"/>
                  <a:pt x="124" y="160"/>
                </a:cubicBezTo>
                <a:cubicBezTo>
                  <a:pt x="154" y="160"/>
                  <a:pt x="154" y="160"/>
                  <a:pt x="154" y="160"/>
                </a:cubicBezTo>
                <a:cubicBezTo>
                  <a:pt x="160" y="160"/>
                  <a:pt x="160" y="160"/>
                  <a:pt x="160" y="160"/>
                </a:cubicBezTo>
                <a:cubicBezTo>
                  <a:pt x="160" y="152"/>
                  <a:pt x="160" y="152"/>
                  <a:pt x="160" y="152"/>
                </a:cubicBezTo>
                <a:cubicBezTo>
                  <a:pt x="160" y="130"/>
                  <a:pt x="160" y="130"/>
                  <a:pt x="160" y="130"/>
                </a:cubicBezTo>
                <a:cubicBezTo>
                  <a:pt x="160" y="103"/>
                  <a:pt x="160" y="103"/>
                  <a:pt x="160" y="103"/>
                </a:cubicBezTo>
                <a:cubicBezTo>
                  <a:pt x="160" y="0"/>
                  <a:pt x="160" y="0"/>
                  <a:pt x="160" y="0"/>
                </a:cubicBezTo>
                <a:lnTo>
                  <a:pt x="0" y="0"/>
                </a:lnTo>
                <a:close/>
                <a:moveTo>
                  <a:pt x="100" y="5"/>
                </a:moveTo>
                <a:cubicBezTo>
                  <a:pt x="99" y="5"/>
                  <a:pt x="98" y="6"/>
                  <a:pt x="97" y="7"/>
                </a:cubicBezTo>
                <a:cubicBezTo>
                  <a:pt x="95" y="15"/>
                  <a:pt x="95" y="15"/>
                  <a:pt x="95" y="15"/>
                </a:cubicBezTo>
                <a:cubicBezTo>
                  <a:pt x="91" y="14"/>
                  <a:pt x="87" y="14"/>
                  <a:pt x="83" y="13"/>
                </a:cubicBezTo>
                <a:cubicBezTo>
                  <a:pt x="83" y="5"/>
                  <a:pt x="83" y="5"/>
                  <a:pt x="83" y="5"/>
                </a:cubicBezTo>
                <a:lnTo>
                  <a:pt x="100" y="5"/>
                </a:lnTo>
                <a:close/>
                <a:moveTo>
                  <a:pt x="77" y="13"/>
                </a:moveTo>
                <a:cubicBezTo>
                  <a:pt x="73" y="14"/>
                  <a:pt x="69" y="14"/>
                  <a:pt x="65" y="15"/>
                </a:cubicBezTo>
                <a:cubicBezTo>
                  <a:pt x="63" y="7"/>
                  <a:pt x="63" y="7"/>
                  <a:pt x="63" y="7"/>
                </a:cubicBezTo>
                <a:cubicBezTo>
                  <a:pt x="62" y="6"/>
                  <a:pt x="61" y="5"/>
                  <a:pt x="60" y="5"/>
                </a:cubicBezTo>
                <a:cubicBezTo>
                  <a:pt x="77" y="5"/>
                  <a:pt x="77" y="5"/>
                  <a:pt x="77" y="5"/>
                </a:cubicBezTo>
                <a:lnTo>
                  <a:pt x="77" y="13"/>
                </a:lnTo>
                <a:close/>
                <a:moveTo>
                  <a:pt x="60" y="5"/>
                </a:moveTo>
                <a:cubicBezTo>
                  <a:pt x="60" y="5"/>
                  <a:pt x="60" y="5"/>
                  <a:pt x="59" y="5"/>
                </a:cubicBezTo>
                <a:cubicBezTo>
                  <a:pt x="58" y="6"/>
                  <a:pt x="57" y="7"/>
                  <a:pt x="57" y="9"/>
                </a:cubicBezTo>
                <a:cubicBezTo>
                  <a:pt x="60" y="17"/>
                  <a:pt x="60" y="17"/>
                  <a:pt x="60" y="17"/>
                </a:cubicBezTo>
                <a:cubicBezTo>
                  <a:pt x="55" y="18"/>
                  <a:pt x="52" y="20"/>
                  <a:pt x="48" y="22"/>
                </a:cubicBezTo>
                <a:cubicBezTo>
                  <a:pt x="44" y="14"/>
                  <a:pt x="44" y="14"/>
                  <a:pt x="44" y="14"/>
                </a:cubicBezTo>
                <a:cubicBezTo>
                  <a:pt x="43" y="13"/>
                  <a:pt x="41" y="13"/>
                  <a:pt x="40" y="13"/>
                </a:cubicBezTo>
                <a:cubicBezTo>
                  <a:pt x="39" y="14"/>
                  <a:pt x="38" y="16"/>
                  <a:pt x="39" y="17"/>
                </a:cubicBezTo>
                <a:cubicBezTo>
                  <a:pt x="43" y="24"/>
                  <a:pt x="43" y="24"/>
                  <a:pt x="43" y="24"/>
                </a:cubicBezTo>
                <a:cubicBezTo>
                  <a:pt x="40" y="27"/>
                  <a:pt x="36" y="29"/>
                  <a:pt x="33" y="32"/>
                </a:cubicBezTo>
                <a:cubicBezTo>
                  <a:pt x="27" y="26"/>
                  <a:pt x="27" y="26"/>
                  <a:pt x="27" y="26"/>
                </a:cubicBezTo>
                <a:cubicBezTo>
                  <a:pt x="26" y="25"/>
                  <a:pt x="24" y="25"/>
                  <a:pt x="23" y="26"/>
                </a:cubicBezTo>
                <a:cubicBezTo>
                  <a:pt x="22" y="27"/>
                  <a:pt x="22" y="29"/>
                  <a:pt x="23" y="30"/>
                </a:cubicBezTo>
                <a:cubicBezTo>
                  <a:pt x="29" y="36"/>
                  <a:pt x="29" y="36"/>
                  <a:pt x="29" y="36"/>
                </a:cubicBezTo>
                <a:cubicBezTo>
                  <a:pt x="27" y="39"/>
                  <a:pt x="24" y="42"/>
                  <a:pt x="22" y="46"/>
                </a:cubicBezTo>
                <a:cubicBezTo>
                  <a:pt x="14" y="42"/>
                  <a:pt x="14" y="42"/>
                  <a:pt x="14" y="42"/>
                </a:cubicBezTo>
                <a:cubicBezTo>
                  <a:pt x="13" y="41"/>
                  <a:pt x="11" y="41"/>
                  <a:pt x="11" y="43"/>
                </a:cubicBezTo>
                <a:cubicBezTo>
                  <a:pt x="10" y="44"/>
                  <a:pt x="10" y="46"/>
                  <a:pt x="12" y="46"/>
                </a:cubicBezTo>
                <a:cubicBezTo>
                  <a:pt x="19" y="50"/>
                  <a:pt x="19" y="50"/>
                  <a:pt x="19" y="50"/>
                </a:cubicBezTo>
                <a:cubicBezTo>
                  <a:pt x="17" y="54"/>
                  <a:pt x="16" y="57"/>
                  <a:pt x="14" y="61"/>
                </a:cubicBezTo>
                <a:cubicBezTo>
                  <a:pt x="14" y="61"/>
                  <a:pt x="14" y="61"/>
                  <a:pt x="14" y="61"/>
                </a:cubicBezTo>
                <a:cubicBezTo>
                  <a:pt x="14" y="61"/>
                  <a:pt x="14" y="62"/>
                  <a:pt x="14" y="62"/>
                </a:cubicBezTo>
                <a:cubicBezTo>
                  <a:pt x="13" y="64"/>
                  <a:pt x="13" y="66"/>
                  <a:pt x="12" y="68"/>
                </a:cubicBezTo>
                <a:cubicBezTo>
                  <a:pt x="12" y="69"/>
                  <a:pt x="13" y="71"/>
                  <a:pt x="14" y="71"/>
                </a:cubicBezTo>
                <a:cubicBezTo>
                  <a:pt x="16" y="71"/>
                  <a:pt x="17" y="71"/>
                  <a:pt x="17" y="69"/>
                </a:cubicBezTo>
                <a:cubicBezTo>
                  <a:pt x="18" y="68"/>
                  <a:pt x="18" y="67"/>
                  <a:pt x="18" y="65"/>
                </a:cubicBezTo>
                <a:cubicBezTo>
                  <a:pt x="54" y="77"/>
                  <a:pt x="54" y="77"/>
                  <a:pt x="54" y="77"/>
                </a:cubicBezTo>
                <a:cubicBezTo>
                  <a:pt x="54" y="77"/>
                  <a:pt x="54" y="77"/>
                  <a:pt x="55" y="77"/>
                </a:cubicBezTo>
                <a:cubicBezTo>
                  <a:pt x="56" y="77"/>
                  <a:pt x="57" y="76"/>
                  <a:pt x="57" y="75"/>
                </a:cubicBezTo>
                <a:cubicBezTo>
                  <a:pt x="58" y="74"/>
                  <a:pt x="57" y="72"/>
                  <a:pt x="55" y="72"/>
                </a:cubicBezTo>
                <a:cubicBezTo>
                  <a:pt x="20" y="60"/>
                  <a:pt x="20" y="60"/>
                  <a:pt x="20" y="60"/>
                </a:cubicBezTo>
                <a:cubicBezTo>
                  <a:pt x="29" y="37"/>
                  <a:pt x="52" y="20"/>
                  <a:pt x="77" y="19"/>
                </a:cubicBezTo>
                <a:cubicBezTo>
                  <a:pt x="77" y="56"/>
                  <a:pt x="77" y="56"/>
                  <a:pt x="77" y="56"/>
                </a:cubicBezTo>
                <a:cubicBezTo>
                  <a:pt x="77" y="57"/>
                  <a:pt x="79" y="59"/>
                  <a:pt x="80" y="59"/>
                </a:cubicBezTo>
                <a:cubicBezTo>
                  <a:pt x="81" y="59"/>
                  <a:pt x="83" y="57"/>
                  <a:pt x="83" y="56"/>
                </a:cubicBezTo>
                <a:cubicBezTo>
                  <a:pt x="83" y="19"/>
                  <a:pt x="83" y="19"/>
                  <a:pt x="83" y="19"/>
                </a:cubicBezTo>
                <a:cubicBezTo>
                  <a:pt x="108" y="20"/>
                  <a:pt x="131" y="37"/>
                  <a:pt x="140" y="60"/>
                </a:cubicBezTo>
                <a:cubicBezTo>
                  <a:pt x="105" y="72"/>
                  <a:pt x="105" y="72"/>
                  <a:pt x="105" y="72"/>
                </a:cubicBezTo>
                <a:cubicBezTo>
                  <a:pt x="103" y="72"/>
                  <a:pt x="102" y="74"/>
                  <a:pt x="103" y="75"/>
                </a:cubicBezTo>
                <a:cubicBezTo>
                  <a:pt x="103" y="76"/>
                  <a:pt x="104" y="77"/>
                  <a:pt x="105" y="77"/>
                </a:cubicBezTo>
                <a:cubicBezTo>
                  <a:pt x="106" y="77"/>
                  <a:pt x="106" y="77"/>
                  <a:pt x="106" y="77"/>
                </a:cubicBezTo>
                <a:cubicBezTo>
                  <a:pt x="142" y="65"/>
                  <a:pt x="142" y="65"/>
                  <a:pt x="142" y="65"/>
                </a:cubicBezTo>
                <a:cubicBezTo>
                  <a:pt x="142" y="67"/>
                  <a:pt x="142" y="68"/>
                  <a:pt x="143" y="69"/>
                </a:cubicBezTo>
                <a:cubicBezTo>
                  <a:pt x="143" y="70"/>
                  <a:pt x="144" y="71"/>
                  <a:pt x="145" y="71"/>
                </a:cubicBezTo>
                <a:cubicBezTo>
                  <a:pt x="145" y="71"/>
                  <a:pt x="146" y="71"/>
                  <a:pt x="146" y="71"/>
                </a:cubicBezTo>
                <a:cubicBezTo>
                  <a:pt x="147" y="71"/>
                  <a:pt x="148" y="69"/>
                  <a:pt x="148" y="68"/>
                </a:cubicBezTo>
                <a:cubicBezTo>
                  <a:pt x="147" y="66"/>
                  <a:pt x="147" y="64"/>
                  <a:pt x="146" y="61"/>
                </a:cubicBezTo>
                <a:cubicBezTo>
                  <a:pt x="146" y="61"/>
                  <a:pt x="146" y="61"/>
                  <a:pt x="146" y="61"/>
                </a:cubicBezTo>
                <a:cubicBezTo>
                  <a:pt x="146" y="61"/>
                  <a:pt x="146" y="61"/>
                  <a:pt x="146" y="61"/>
                </a:cubicBezTo>
                <a:cubicBezTo>
                  <a:pt x="145" y="57"/>
                  <a:pt x="143" y="54"/>
                  <a:pt x="141" y="50"/>
                </a:cubicBezTo>
                <a:cubicBezTo>
                  <a:pt x="148" y="46"/>
                  <a:pt x="148" y="46"/>
                  <a:pt x="148" y="46"/>
                </a:cubicBezTo>
                <a:cubicBezTo>
                  <a:pt x="150" y="46"/>
                  <a:pt x="150" y="44"/>
                  <a:pt x="149" y="43"/>
                </a:cubicBezTo>
                <a:cubicBezTo>
                  <a:pt x="149" y="41"/>
                  <a:pt x="147" y="41"/>
                  <a:pt x="146" y="42"/>
                </a:cubicBezTo>
                <a:cubicBezTo>
                  <a:pt x="138" y="46"/>
                  <a:pt x="138" y="46"/>
                  <a:pt x="138" y="46"/>
                </a:cubicBezTo>
                <a:cubicBezTo>
                  <a:pt x="136" y="42"/>
                  <a:pt x="133" y="39"/>
                  <a:pt x="131" y="36"/>
                </a:cubicBezTo>
                <a:cubicBezTo>
                  <a:pt x="137" y="30"/>
                  <a:pt x="137" y="30"/>
                  <a:pt x="137" y="30"/>
                </a:cubicBezTo>
                <a:cubicBezTo>
                  <a:pt x="138" y="29"/>
                  <a:pt x="138" y="27"/>
                  <a:pt x="137" y="26"/>
                </a:cubicBezTo>
                <a:cubicBezTo>
                  <a:pt x="135" y="25"/>
                  <a:pt x="134" y="25"/>
                  <a:pt x="133" y="26"/>
                </a:cubicBezTo>
                <a:cubicBezTo>
                  <a:pt x="127" y="32"/>
                  <a:pt x="127" y="32"/>
                  <a:pt x="127" y="32"/>
                </a:cubicBezTo>
                <a:cubicBezTo>
                  <a:pt x="124" y="29"/>
                  <a:pt x="120" y="27"/>
                  <a:pt x="117" y="24"/>
                </a:cubicBezTo>
                <a:cubicBezTo>
                  <a:pt x="121" y="17"/>
                  <a:pt x="121" y="17"/>
                  <a:pt x="121" y="17"/>
                </a:cubicBezTo>
                <a:cubicBezTo>
                  <a:pt x="122" y="16"/>
                  <a:pt x="121" y="14"/>
                  <a:pt x="120" y="13"/>
                </a:cubicBezTo>
                <a:cubicBezTo>
                  <a:pt x="119" y="13"/>
                  <a:pt x="117" y="13"/>
                  <a:pt x="116" y="14"/>
                </a:cubicBezTo>
                <a:cubicBezTo>
                  <a:pt x="112" y="22"/>
                  <a:pt x="112" y="22"/>
                  <a:pt x="112" y="22"/>
                </a:cubicBezTo>
                <a:cubicBezTo>
                  <a:pt x="108" y="20"/>
                  <a:pt x="104" y="18"/>
                  <a:pt x="100" y="17"/>
                </a:cubicBezTo>
                <a:cubicBezTo>
                  <a:pt x="103" y="9"/>
                  <a:pt x="103" y="9"/>
                  <a:pt x="103" y="9"/>
                </a:cubicBezTo>
                <a:cubicBezTo>
                  <a:pt x="103" y="7"/>
                  <a:pt x="102" y="6"/>
                  <a:pt x="101" y="5"/>
                </a:cubicBezTo>
                <a:cubicBezTo>
                  <a:pt x="100" y="5"/>
                  <a:pt x="100" y="5"/>
                  <a:pt x="100" y="5"/>
                </a:cubicBezTo>
                <a:cubicBezTo>
                  <a:pt x="155" y="5"/>
                  <a:pt x="155" y="5"/>
                  <a:pt x="155" y="5"/>
                </a:cubicBezTo>
                <a:cubicBezTo>
                  <a:pt x="155" y="102"/>
                  <a:pt x="155" y="102"/>
                  <a:pt x="155" y="102"/>
                </a:cubicBezTo>
                <a:cubicBezTo>
                  <a:pt x="151" y="101"/>
                  <a:pt x="149" y="98"/>
                  <a:pt x="148" y="94"/>
                </a:cubicBezTo>
                <a:cubicBezTo>
                  <a:pt x="147" y="85"/>
                  <a:pt x="147" y="85"/>
                  <a:pt x="147" y="85"/>
                </a:cubicBezTo>
                <a:cubicBezTo>
                  <a:pt x="130" y="85"/>
                  <a:pt x="130" y="85"/>
                  <a:pt x="130" y="85"/>
                </a:cubicBezTo>
                <a:cubicBezTo>
                  <a:pt x="128" y="96"/>
                  <a:pt x="128" y="96"/>
                  <a:pt x="128" y="96"/>
                </a:cubicBezTo>
                <a:cubicBezTo>
                  <a:pt x="128" y="99"/>
                  <a:pt x="125" y="102"/>
                  <a:pt x="122" y="103"/>
                </a:cubicBezTo>
                <a:cubicBezTo>
                  <a:pt x="119" y="104"/>
                  <a:pt x="115" y="104"/>
                  <a:pt x="112" y="102"/>
                </a:cubicBezTo>
                <a:cubicBezTo>
                  <a:pt x="104" y="96"/>
                  <a:pt x="104" y="96"/>
                  <a:pt x="104" y="96"/>
                </a:cubicBezTo>
                <a:cubicBezTo>
                  <a:pt x="92" y="108"/>
                  <a:pt x="92" y="108"/>
                  <a:pt x="92" y="108"/>
                </a:cubicBezTo>
                <a:cubicBezTo>
                  <a:pt x="97" y="115"/>
                  <a:pt x="97" y="115"/>
                  <a:pt x="97" y="115"/>
                </a:cubicBezTo>
                <a:cubicBezTo>
                  <a:pt x="99" y="118"/>
                  <a:pt x="100" y="122"/>
                  <a:pt x="99" y="125"/>
                </a:cubicBezTo>
                <a:cubicBezTo>
                  <a:pt x="97" y="128"/>
                  <a:pt x="95" y="131"/>
                  <a:pt x="91" y="131"/>
                </a:cubicBezTo>
                <a:cubicBezTo>
                  <a:pt x="83" y="133"/>
                  <a:pt x="83" y="133"/>
                  <a:pt x="83" y="133"/>
                </a:cubicBezTo>
                <a:cubicBezTo>
                  <a:pt x="83" y="149"/>
                  <a:pt x="83" y="149"/>
                  <a:pt x="83" y="149"/>
                </a:cubicBezTo>
                <a:cubicBezTo>
                  <a:pt x="91" y="151"/>
                  <a:pt x="91" y="151"/>
                  <a:pt x="91" y="151"/>
                </a:cubicBezTo>
                <a:cubicBezTo>
                  <a:pt x="94" y="151"/>
                  <a:pt x="97" y="153"/>
                  <a:pt x="98" y="155"/>
                </a:cubicBezTo>
                <a:cubicBezTo>
                  <a:pt x="62" y="155"/>
                  <a:pt x="62" y="155"/>
                  <a:pt x="62" y="155"/>
                </a:cubicBezTo>
                <a:cubicBezTo>
                  <a:pt x="63" y="153"/>
                  <a:pt x="66" y="151"/>
                  <a:pt x="69" y="151"/>
                </a:cubicBezTo>
                <a:cubicBezTo>
                  <a:pt x="77" y="149"/>
                  <a:pt x="77" y="149"/>
                  <a:pt x="77" y="149"/>
                </a:cubicBezTo>
                <a:cubicBezTo>
                  <a:pt x="77" y="133"/>
                  <a:pt x="77" y="133"/>
                  <a:pt x="77" y="133"/>
                </a:cubicBezTo>
                <a:cubicBezTo>
                  <a:pt x="69" y="131"/>
                  <a:pt x="69" y="131"/>
                  <a:pt x="69" y="131"/>
                </a:cubicBezTo>
                <a:cubicBezTo>
                  <a:pt x="65" y="131"/>
                  <a:pt x="63" y="128"/>
                  <a:pt x="61" y="125"/>
                </a:cubicBezTo>
                <a:cubicBezTo>
                  <a:pt x="60" y="122"/>
                  <a:pt x="61" y="118"/>
                  <a:pt x="63" y="115"/>
                </a:cubicBezTo>
                <a:cubicBezTo>
                  <a:pt x="68" y="108"/>
                  <a:pt x="68" y="108"/>
                  <a:pt x="68" y="108"/>
                </a:cubicBezTo>
                <a:cubicBezTo>
                  <a:pt x="56" y="96"/>
                  <a:pt x="56" y="96"/>
                  <a:pt x="56" y="96"/>
                </a:cubicBezTo>
                <a:cubicBezTo>
                  <a:pt x="48" y="102"/>
                  <a:pt x="48" y="102"/>
                  <a:pt x="48" y="102"/>
                </a:cubicBezTo>
                <a:cubicBezTo>
                  <a:pt x="45" y="104"/>
                  <a:pt x="41" y="104"/>
                  <a:pt x="38" y="103"/>
                </a:cubicBezTo>
                <a:cubicBezTo>
                  <a:pt x="35" y="102"/>
                  <a:pt x="33" y="99"/>
                  <a:pt x="32" y="96"/>
                </a:cubicBezTo>
                <a:cubicBezTo>
                  <a:pt x="30" y="85"/>
                  <a:pt x="30" y="85"/>
                  <a:pt x="30" y="85"/>
                </a:cubicBezTo>
                <a:cubicBezTo>
                  <a:pt x="13" y="85"/>
                  <a:pt x="13" y="85"/>
                  <a:pt x="13" y="85"/>
                </a:cubicBezTo>
                <a:cubicBezTo>
                  <a:pt x="12" y="94"/>
                  <a:pt x="12" y="94"/>
                  <a:pt x="12" y="94"/>
                </a:cubicBezTo>
                <a:cubicBezTo>
                  <a:pt x="11" y="98"/>
                  <a:pt x="9" y="101"/>
                  <a:pt x="5" y="102"/>
                </a:cubicBezTo>
                <a:cubicBezTo>
                  <a:pt x="5" y="5"/>
                  <a:pt x="5" y="5"/>
                  <a:pt x="5" y="5"/>
                </a:cubicBezTo>
                <a:lnTo>
                  <a:pt x="60" y="5"/>
                </a:lnTo>
                <a:close/>
                <a:moveTo>
                  <a:pt x="8" y="155"/>
                </a:moveTo>
                <a:cubicBezTo>
                  <a:pt x="7" y="154"/>
                  <a:pt x="6" y="152"/>
                  <a:pt x="5" y="151"/>
                </a:cubicBezTo>
                <a:cubicBezTo>
                  <a:pt x="5" y="132"/>
                  <a:pt x="5" y="132"/>
                  <a:pt x="5" y="132"/>
                </a:cubicBezTo>
                <a:cubicBezTo>
                  <a:pt x="9" y="126"/>
                  <a:pt x="15" y="123"/>
                  <a:pt x="21" y="123"/>
                </a:cubicBezTo>
                <a:cubicBezTo>
                  <a:pt x="32" y="123"/>
                  <a:pt x="40" y="131"/>
                  <a:pt x="40" y="141"/>
                </a:cubicBezTo>
                <a:cubicBezTo>
                  <a:pt x="40" y="146"/>
                  <a:pt x="38" y="151"/>
                  <a:pt x="34" y="155"/>
                </a:cubicBezTo>
                <a:lnTo>
                  <a:pt x="8" y="155"/>
                </a:lnTo>
                <a:close/>
                <a:moveTo>
                  <a:pt x="41" y="155"/>
                </a:moveTo>
                <a:cubicBezTo>
                  <a:pt x="44" y="151"/>
                  <a:pt x="45" y="146"/>
                  <a:pt x="45" y="141"/>
                </a:cubicBezTo>
                <a:cubicBezTo>
                  <a:pt x="45" y="128"/>
                  <a:pt x="35" y="117"/>
                  <a:pt x="21" y="117"/>
                </a:cubicBezTo>
                <a:cubicBezTo>
                  <a:pt x="15" y="117"/>
                  <a:pt x="10" y="120"/>
                  <a:pt x="5" y="124"/>
                </a:cubicBezTo>
                <a:cubicBezTo>
                  <a:pt x="5" y="108"/>
                  <a:pt x="5" y="108"/>
                  <a:pt x="5" y="108"/>
                </a:cubicBezTo>
                <a:cubicBezTo>
                  <a:pt x="12" y="106"/>
                  <a:pt x="16" y="101"/>
                  <a:pt x="17" y="95"/>
                </a:cubicBezTo>
                <a:cubicBezTo>
                  <a:pt x="18" y="91"/>
                  <a:pt x="18" y="91"/>
                  <a:pt x="18" y="91"/>
                </a:cubicBezTo>
                <a:cubicBezTo>
                  <a:pt x="25" y="91"/>
                  <a:pt x="25" y="91"/>
                  <a:pt x="25" y="91"/>
                </a:cubicBezTo>
                <a:cubicBezTo>
                  <a:pt x="27" y="97"/>
                  <a:pt x="27" y="97"/>
                  <a:pt x="27" y="97"/>
                </a:cubicBezTo>
                <a:cubicBezTo>
                  <a:pt x="28" y="102"/>
                  <a:pt x="31" y="106"/>
                  <a:pt x="36" y="108"/>
                </a:cubicBezTo>
                <a:cubicBezTo>
                  <a:pt x="41" y="110"/>
                  <a:pt x="46" y="109"/>
                  <a:pt x="51" y="107"/>
                </a:cubicBezTo>
                <a:cubicBezTo>
                  <a:pt x="56" y="103"/>
                  <a:pt x="56" y="103"/>
                  <a:pt x="56" y="103"/>
                </a:cubicBezTo>
                <a:cubicBezTo>
                  <a:pt x="61" y="108"/>
                  <a:pt x="61" y="108"/>
                  <a:pt x="61" y="108"/>
                </a:cubicBezTo>
                <a:cubicBezTo>
                  <a:pt x="58" y="112"/>
                  <a:pt x="58" y="112"/>
                  <a:pt x="58" y="112"/>
                </a:cubicBezTo>
                <a:cubicBezTo>
                  <a:pt x="55" y="116"/>
                  <a:pt x="54" y="122"/>
                  <a:pt x="56" y="127"/>
                </a:cubicBezTo>
                <a:cubicBezTo>
                  <a:pt x="58" y="132"/>
                  <a:pt x="63" y="135"/>
                  <a:pt x="68" y="136"/>
                </a:cubicBezTo>
                <a:cubicBezTo>
                  <a:pt x="72" y="137"/>
                  <a:pt x="72" y="137"/>
                  <a:pt x="72" y="137"/>
                </a:cubicBezTo>
                <a:cubicBezTo>
                  <a:pt x="72" y="145"/>
                  <a:pt x="72" y="145"/>
                  <a:pt x="72" y="145"/>
                </a:cubicBezTo>
                <a:cubicBezTo>
                  <a:pt x="68" y="145"/>
                  <a:pt x="68" y="145"/>
                  <a:pt x="68" y="145"/>
                </a:cubicBezTo>
                <a:cubicBezTo>
                  <a:pt x="62" y="146"/>
                  <a:pt x="58" y="150"/>
                  <a:pt x="56" y="155"/>
                </a:cubicBezTo>
                <a:cubicBezTo>
                  <a:pt x="41" y="155"/>
                  <a:pt x="41" y="155"/>
                  <a:pt x="41" y="155"/>
                </a:cubicBezTo>
                <a:close/>
                <a:moveTo>
                  <a:pt x="92" y="145"/>
                </a:moveTo>
                <a:cubicBezTo>
                  <a:pt x="88" y="145"/>
                  <a:pt x="88" y="145"/>
                  <a:pt x="88" y="145"/>
                </a:cubicBezTo>
                <a:cubicBezTo>
                  <a:pt x="88" y="137"/>
                  <a:pt x="88" y="137"/>
                  <a:pt x="88" y="137"/>
                </a:cubicBezTo>
                <a:cubicBezTo>
                  <a:pt x="92" y="136"/>
                  <a:pt x="92" y="136"/>
                  <a:pt x="92" y="136"/>
                </a:cubicBezTo>
                <a:cubicBezTo>
                  <a:pt x="97" y="135"/>
                  <a:pt x="102" y="132"/>
                  <a:pt x="104" y="127"/>
                </a:cubicBezTo>
                <a:cubicBezTo>
                  <a:pt x="106" y="122"/>
                  <a:pt x="105" y="116"/>
                  <a:pt x="102" y="112"/>
                </a:cubicBezTo>
                <a:cubicBezTo>
                  <a:pt x="99" y="108"/>
                  <a:pt x="99" y="108"/>
                  <a:pt x="99" y="108"/>
                </a:cubicBezTo>
                <a:cubicBezTo>
                  <a:pt x="104" y="103"/>
                  <a:pt x="104" y="103"/>
                  <a:pt x="104" y="103"/>
                </a:cubicBezTo>
                <a:cubicBezTo>
                  <a:pt x="109" y="107"/>
                  <a:pt x="109" y="107"/>
                  <a:pt x="109" y="107"/>
                </a:cubicBezTo>
                <a:cubicBezTo>
                  <a:pt x="114" y="109"/>
                  <a:pt x="119" y="110"/>
                  <a:pt x="124" y="108"/>
                </a:cubicBezTo>
                <a:cubicBezTo>
                  <a:pt x="129" y="106"/>
                  <a:pt x="132" y="102"/>
                  <a:pt x="133" y="97"/>
                </a:cubicBezTo>
                <a:cubicBezTo>
                  <a:pt x="135" y="91"/>
                  <a:pt x="135" y="91"/>
                  <a:pt x="135" y="91"/>
                </a:cubicBezTo>
                <a:cubicBezTo>
                  <a:pt x="142" y="91"/>
                  <a:pt x="142" y="91"/>
                  <a:pt x="142" y="91"/>
                </a:cubicBezTo>
                <a:cubicBezTo>
                  <a:pt x="143" y="95"/>
                  <a:pt x="143" y="95"/>
                  <a:pt x="143" y="95"/>
                </a:cubicBezTo>
                <a:cubicBezTo>
                  <a:pt x="144" y="101"/>
                  <a:pt x="148" y="106"/>
                  <a:pt x="155" y="108"/>
                </a:cubicBezTo>
                <a:cubicBezTo>
                  <a:pt x="155" y="124"/>
                  <a:pt x="155" y="124"/>
                  <a:pt x="155" y="124"/>
                </a:cubicBezTo>
                <a:cubicBezTo>
                  <a:pt x="150" y="120"/>
                  <a:pt x="145" y="117"/>
                  <a:pt x="139" y="117"/>
                </a:cubicBezTo>
                <a:cubicBezTo>
                  <a:pt x="125" y="117"/>
                  <a:pt x="115" y="128"/>
                  <a:pt x="115" y="141"/>
                </a:cubicBezTo>
                <a:cubicBezTo>
                  <a:pt x="115" y="146"/>
                  <a:pt x="116" y="151"/>
                  <a:pt x="119" y="155"/>
                </a:cubicBezTo>
                <a:cubicBezTo>
                  <a:pt x="104" y="155"/>
                  <a:pt x="104" y="155"/>
                  <a:pt x="104" y="155"/>
                </a:cubicBezTo>
                <a:cubicBezTo>
                  <a:pt x="102" y="150"/>
                  <a:pt x="98" y="146"/>
                  <a:pt x="92" y="145"/>
                </a:cubicBezTo>
                <a:close/>
                <a:moveTo>
                  <a:pt x="126" y="155"/>
                </a:moveTo>
                <a:cubicBezTo>
                  <a:pt x="122" y="151"/>
                  <a:pt x="120" y="146"/>
                  <a:pt x="120" y="141"/>
                </a:cubicBezTo>
                <a:cubicBezTo>
                  <a:pt x="120" y="131"/>
                  <a:pt x="128" y="123"/>
                  <a:pt x="139" y="123"/>
                </a:cubicBezTo>
                <a:cubicBezTo>
                  <a:pt x="145" y="123"/>
                  <a:pt x="151" y="126"/>
                  <a:pt x="155" y="132"/>
                </a:cubicBezTo>
                <a:cubicBezTo>
                  <a:pt x="155" y="151"/>
                  <a:pt x="155" y="151"/>
                  <a:pt x="155" y="151"/>
                </a:cubicBezTo>
                <a:cubicBezTo>
                  <a:pt x="154" y="152"/>
                  <a:pt x="153" y="154"/>
                  <a:pt x="152" y="155"/>
                </a:cubicBezTo>
                <a:cubicBezTo>
                  <a:pt x="126" y="155"/>
                  <a:pt x="126" y="155"/>
                  <a:pt x="126" y="15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60" name="Freeform 1358"/>
          <p:cNvSpPr>
            <a:spLocks noEditPoints="1"/>
          </p:cNvSpPr>
          <p:nvPr/>
        </p:nvSpPr>
        <p:spPr bwMode="auto">
          <a:xfrm>
            <a:off x="8213725" y="2222500"/>
            <a:ext cx="546100" cy="550863"/>
          </a:xfrm>
          <a:custGeom>
            <a:avLst/>
            <a:gdLst>
              <a:gd name="T0" fmla="*/ 143 w 160"/>
              <a:gd name="T1" fmla="*/ 21 h 160"/>
              <a:gd name="T2" fmla="*/ 142 w 160"/>
              <a:gd name="T3" fmla="*/ 14 h 160"/>
              <a:gd name="T4" fmla="*/ 117 w 160"/>
              <a:gd name="T5" fmla="*/ 3 h 160"/>
              <a:gd name="T6" fmla="*/ 112 w 160"/>
              <a:gd name="T7" fmla="*/ 8 h 160"/>
              <a:gd name="T8" fmla="*/ 83 w 160"/>
              <a:gd name="T9" fmla="*/ 14 h 160"/>
              <a:gd name="T10" fmla="*/ 77 w 160"/>
              <a:gd name="T11" fmla="*/ 43 h 160"/>
              <a:gd name="T12" fmla="*/ 72 w 160"/>
              <a:gd name="T13" fmla="*/ 48 h 160"/>
              <a:gd name="T14" fmla="*/ 83 w 160"/>
              <a:gd name="T15" fmla="*/ 73 h 160"/>
              <a:gd name="T16" fmla="*/ 74 w 160"/>
              <a:gd name="T17" fmla="*/ 62 h 160"/>
              <a:gd name="T18" fmla="*/ 68 w 160"/>
              <a:gd name="T19" fmla="*/ 65 h 160"/>
              <a:gd name="T20" fmla="*/ 34 w 160"/>
              <a:gd name="T21" fmla="*/ 60 h 160"/>
              <a:gd name="T22" fmla="*/ 31 w 160"/>
              <a:gd name="T23" fmla="*/ 66 h 160"/>
              <a:gd name="T24" fmla="*/ 0 w 160"/>
              <a:gd name="T25" fmla="*/ 87 h 160"/>
              <a:gd name="T26" fmla="*/ 3 w 160"/>
              <a:gd name="T27" fmla="*/ 109 h 160"/>
              <a:gd name="T28" fmla="*/ 0 w 160"/>
              <a:gd name="T29" fmla="*/ 129 h 160"/>
              <a:gd name="T30" fmla="*/ 7 w 160"/>
              <a:gd name="T31" fmla="*/ 129 h 160"/>
              <a:gd name="T32" fmla="*/ 28 w 160"/>
              <a:gd name="T33" fmla="*/ 160 h 160"/>
              <a:gd name="T34" fmla="*/ 34 w 160"/>
              <a:gd name="T35" fmla="*/ 154 h 160"/>
              <a:gd name="T36" fmla="*/ 67 w 160"/>
              <a:gd name="T37" fmla="*/ 158 h 160"/>
              <a:gd name="T38" fmla="*/ 72 w 160"/>
              <a:gd name="T39" fmla="*/ 156 h 160"/>
              <a:gd name="T40" fmla="*/ 98 w 160"/>
              <a:gd name="T41" fmla="*/ 133 h 160"/>
              <a:gd name="T42" fmla="*/ 100 w 160"/>
              <a:gd name="T43" fmla="*/ 128 h 160"/>
              <a:gd name="T44" fmla="*/ 96 w 160"/>
              <a:gd name="T45" fmla="*/ 94 h 160"/>
              <a:gd name="T46" fmla="*/ 98 w 160"/>
              <a:gd name="T47" fmla="*/ 88 h 160"/>
              <a:gd name="T48" fmla="*/ 87 w 160"/>
              <a:gd name="T49" fmla="*/ 77 h 160"/>
              <a:gd name="T50" fmla="*/ 112 w 160"/>
              <a:gd name="T51" fmla="*/ 88 h 160"/>
              <a:gd name="T52" fmla="*/ 117 w 160"/>
              <a:gd name="T53" fmla="*/ 83 h 160"/>
              <a:gd name="T54" fmla="*/ 144 w 160"/>
              <a:gd name="T55" fmla="*/ 77 h 160"/>
              <a:gd name="T56" fmla="*/ 143 w 160"/>
              <a:gd name="T57" fmla="*/ 70 h 160"/>
              <a:gd name="T58" fmla="*/ 160 w 160"/>
              <a:gd name="T59" fmla="*/ 45 h 160"/>
              <a:gd name="T60" fmla="*/ 66 w 160"/>
              <a:gd name="T61" fmla="*/ 69 h 160"/>
              <a:gd name="T62" fmla="*/ 40 w 160"/>
              <a:gd name="T63" fmla="*/ 109 h 160"/>
              <a:gd name="T64" fmla="*/ 8 w 160"/>
              <a:gd name="T65" fmla="*/ 109 h 160"/>
              <a:gd name="T66" fmla="*/ 46 w 160"/>
              <a:gd name="T67" fmla="*/ 111 h 160"/>
              <a:gd name="T68" fmla="*/ 51 w 160"/>
              <a:gd name="T69" fmla="*/ 104 h 160"/>
              <a:gd name="T70" fmla="*/ 53 w 160"/>
              <a:gd name="T71" fmla="*/ 104 h 160"/>
              <a:gd name="T72" fmla="*/ 46 w 160"/>
              <a:gd name="T73" fmla="*/ 111 h 160"/>
              <a:gd name="T74" fmla="*/ 51 w 160"/>
              <a:gd name="T75" fmla="*/ 120 h 160"/>
              <a:gd name="T76" fmla="*/ 51 w 160"/>
              <a:gd name="T77" fmla="*/ 152 h 160"/>
              <a:gd name="T78" fmla="*/ 57 w 160"/>
              <a:gd name="T79" fmla="*/ 118 h 160"/>
              <a:gd name="T80" fmla="*/ 70 w 160"/>
              <a:gd name="T81" fmla="*/ 72 h 160"/>
              <a:gd name="T82" fmla="*/ 115 w 160"/>
              <a:gd name="T83" fmla="*/ 77 h 160"/>
              <a:gd name="T84" fmla="*/ 147 w 160"/>
              <a:gd name="T85" fmla="*/ 45 h 160"/>
              <a:gd name="T86" fmla="*/ 104 w 160"/>
              <a:gd name="T87" fmla="*/ 45 h 160"/>
              <a:gd name="T88" fmla="*/ 115 w 160"/>
              <a:gd name="T89" fmla="*/ 35 h 160"/>
              <a:gd name="T90" fmla="*/ 115 w 160"/>
              <a:gd name="T91" fmla="*/ 40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160" h="160">
                <a:moveTo>
                  <a:pt x="157" y="43"/>
                </a:moveTo>
                <a:cubicBezTo>
                  <a:pt x="152" y="43"/>
                  <a:pt x="152" y="43"/>
                  <a:pt x="152" y="43"/>
                </a:cubicBezTo>
                <a:cubicBezTo>
                  <a:pt x="151" y="34"/>
                  <a:pt x="148" y="27"/>
                  <a:pt x="143" y="21"/>
                </a:cubicBezTo>
                <a:cubicBezTo>
                  <a:pt x="146" y="18"/>
                  <a:pt x="146" y="18"/>
                  <a:pt x="146" y="18"/>
                </a:cubicBezTo>
                <a:cubicBezTo>
                  <a:pt x="147" y="17"/>
                  <a:pt x="147" y="15"/>
                  <a:pt x="146" y="14"/>
                </a:cubicBezTo>
                <a:cubicBezTo>
                  <a:pt x="145" y="13"/>
                  <a:pt x="143" y="13"/>
                  <a:pt x="142" y="14"/>
                </a:cubicBezTo>
                <a:cubicBezTo>
                  <a:pt x="139" y="17"/>
                  <a:pt x="139" y="17"/>
                  <a:pt x="139" y="17"/>
                </a:cubicBezTo>
                <a:cubicBezTo>
                  <a:pt x="133" y="12"/>
                  <a:pt x="126" y="9"/>
                  <a:pt x="117" y="8"/>
                </a:cubicBezTo>
                <a:cubicBezTo>
                  <a:pt x="117" y="3"/>
                  <a:pt x="117" y="3"/>
                  <a:pt x="117" y="3"/>
                </a:cubicBezTo>
                <a:cubicBezTo>
                  <a:pt x="117" y="1"/>
                  <a:pt x="116" y="0"/>
                  <a:pt x="115" y="0"/>
                </a:cubicBezTo>
                <a:cubicBezTo>
                  <a:pt x="113" y="0"/>
                  <a:pt x="112" y="1"/>
                  <a:pt x="112" y="3"/>
                </a:cubicBezTo>
                <a:cubicBezTo>
                  <a:pt x="112" y="8"/>
                  <a:pt x="112" y="8"/>
                  <a:pt x="112" y="8"/>
                </a:cubicBezTo>
                <a:cubicBezTo>
                  <a:pt x="104" y="9"/>
                  <a:pt x="96" y="12"/>
                  <a:pt x="90" y="17"/>
                </a:cubicBezTo>
                <a:cubicBezTo>
                  <a:pt x="87" y="14"/>
                  <a:pt x="87" y="14"/>
                  <a:pt x="87" y="14"/>
                </a:cubicBezTo>
                <a:cubicBezTo>
                  <a:pt x="86" y="13"/>
                  <a:pt x="84" y="13"/>
                  <a:pt x="83" y="14"/>
                </a:cubicBezTo>
                <a:cubicBezTo>
                  <a:pt x="82" y="15"/>
                  <a:pt x="82" y="17"/>
                  <a:pt x="83" y="18"/>
                </a:cubicBezTo>
                <a:cubicBezTo>
                  <a:pt x="86" y="21"/>
                  <a:pt x="86" y="21"/>
                  <a:pt x="86" y="21"/>
                </a:cubicBezTo>
                <a:cubicBezTo>
                  <a:pt x="81" y="27"/>
                  <a:pt x="78" y="34"/>
                  <a:pt x="77" y="43"/>
                </a:cubicBezTo>
                <a:cubicBezTo>
                  <a:pt x="72" y="43"/>
                  <a:pt x="72" y="43"/>
                  <a:pt x="72" y="43"/>
                </a:cubicBezTo>
                <a:cubicBezTo>
                  <a:pt x="71" y="43"/>
                  <a:pt x="69" y="44"/>
                  <a:pt x="69" y="45"/>
                </a:cubicBezTo>
                <a:cubicBezTo>
                  <a:pt x="69" y="47"/>
                  <a:pt x="71" y="48"/>
                  <a:pt x="72" y="48"/>
                </a:cubicBezTo>
                <a:cubicBezTo>
                  <a:pt x="77" y="48"/>
                  <a:pt x="77" y="48"/>
                  <a:pt x="77" y="48"/>
                </a:cubicBezTo>
                <a:cubicBezTo>
                  <a:pt x="78" y="56"/>
                  <a:pt x="81" y="64"/>
                  <a:pt x="86" y="70"/>
                </a:cubicBezTo>
                <a:cubicBezTo>
                  <a:pt x="83" y="73"/>
                  <a:pt x="83" y="73"/>
                  <a:pt x="83" y="73"/>
                </a:cubicBezTo>
                <a:cubicBezTo>
                  <a:pt x="83" y="73"/>
                  <a:pt x="83" y="73"/>
                  <a:pt x="83" y="74"/>
                </a:cubicBezTo>
                <a:cubicBezTo>
                  <a:pt x="80" y="71"/>
                  <a:pt x="76" y="69"/>
                  <a:pt x="73" y="67"/>
                </a:cubicBezTo>
                <a:cubicBezTo>
                  <a:pt x="74" y="62"/>
                  <a:pt x="74" y="62"/>
                  <a:pt x="74" y="62"/>
                </a:cubicBezTo>
                <a:cubicBezTo>
                  <a:pt x="75" y="61"/>
                  <a:pt x="74" y="59"/>
                  <a:pt x="73" y="59"/>
                </a:cubicBezTo>
                <a:cubicBezTo>
                  <a:pt x="72" y="58"/>
                  <a:pt x="70" y="59"/>
                  <a:pt x="70" y="60"/>
                </a:cubicBezTo>
                <a:cubicBezTo>
                  <a:pt x="68" y="65"/>
                  <a:pt x="68" y="65"/>
                  <a:pt x="68" y="65"/>
                </a:cubicBezTo>
                <a:cubicBezTo>
                  <a:pt x="62" y="62"/>
                  <a:pt x="57" y="61"/>
                  <a:pt x="51" y="61"/>
                </a:cubicBezTo>
                <a:cubicBezTo>
                  <a:pt x="45" y="61"/>
                  <a:pt x="40" y="62"/>
                  <a:pt x="36" y="64"/>
                </a:cubicBezTo>
                <a:cubicBezTo>
                  <a:pt x="34" y="60"/>
                  <a:pt x="34" y="60"/>
                  <a:pt x="34" y="60"/>
                </a:cubicBezTo>
                <a:cubicBezTo>
                  <a:pt x="34" y="59"/>
                  <a:pt x="32" y="58"/>
                  <a:pt x="31" y="59"/>
                </a:cubicBezTo>
                <a:cubicBezTo>
                  <a:pt x="30" y="59"/>
                  <a:pt x="29" y="61"/>
                  <a:pt x="30" y="62"/>
                </a:cubicBezTo>
                <a:cubicBezTo>
                  <a:pt x="31" y="66"/>
                  <a:pt x="31" y="66"/>
                  <a:pt x="31" y="66"/>
                </a:cubicBezTo>
                <a:cubicBezTo>
                  <a:pt x="21" y="70"/>
                  <a:pt x="13" y="78"/>
                  <a:pt x="8" y="87"/>
                </a:cubicBezTo>
                <a:cubicBezTo>
                  <a:pt x="4" y="86"/>
                  <a:pt x="4" y="86"/>
                  <a:pt x="4" y="86"/>
                </a:cubicBezTo>
                <a:cubicBezTo>
                  <a:pt x="2" y="85"/>
                  <a:pt x="1" y="86"/>
                  <a:pt x="0" y="87"/>
                </a:cubicBezTo>
                <a:cubicBezTo>
                  <a:pt x="0" y="88"/>
                  <a:pt x="0" y="90"/>
                  <a:pt x="2" y="90"/>
                </a:cubicBezTo>
                <a:cubicBezTo>
                  <a:pt x="6" y="92"/>
                  <a:pt x="6" y="92"/>
                  <a:pt x="6" y="92"/>
                </a:cubicBezTo>
                <a:cubicBezTo>
                  <a:pt x="4" y="98"/>
                  <a:pt x="3" y="103"/>
                  <a:pt x="3" y="109"/>
                </a:cubicBezTo>
                <a:cubicBezTo>
                  <a:pt x="3" y="115"/>
                  <a:pt x="4" y="120"/>
                  <a:pt x="5" y="124"/>
                </a:cubicBezTo>
                <a:cubicBezTo>
                  <a:pt x="2" y="126"/>
                  <a:pt x="2" y="126"/>
                  <a:pt x="2" y="126"/>
                </a:cubicBezTo>
                <a:cubicBezTo>
                  <a:pt x="0" y="126"/>
                  <a:pt x="0" y="128"/>
                  <a:pt x="0" y="129"/>
                </a:cubicBezTo>
                <a:cubicBezTo>
                  <a:pt x="1" y="130"/>
                  <a:pt x="2" y="131"/>
                  <a:pt x="3" y="131"/>
                </a:cubicBezTo>
                <a:cubicBezTo>
                  <a:pt x="3" y="131"/>
                  <a:pt x="3" y="131"/>
                  <a:pt x="4" y="130"/>
                </a:cubicBezTo>
                <a:cubicBezTo>
                  <a:pt x="7" y="129"/>
                  <a:pt x="7" y="129"/>
                  <a:pt x="7" y="129"/>
                </a:cubicBezTo>
                <a:cubicBezTo>
                  <a:pt x="12" y="139"/>
                  <a:pt x="19" y="147"/>
                  <a:pt x="29" y="152"/>
                </a:cubicBezTo>
                <a:cubicBezTo>
                  <a:pt x="27" y="156"/>
                  <a:pt x="27" y="156"/>
                  <a:pt x="27" y="156"/>
                </a:cubicBezTo>
                <a:cubicBezTo>
                  <a:pt x="26" y="158"/>
                  <a:pt x="27" y="159"/>
                  <a:pt x="28" y="160"/>
                </a:cubicBezTo>
                <a:cubicBezTo>
                  <a:pt x="29" y="160"/>
                  <a:pt x="29" y="160"/>
                  <a:pt x="29" y="160"/>
                </a:cubicBezTo>
                <a:cubicBezTo>
                  <a:pt x="30" y="160"/>
                  <a:pt x="31" y="159"/>
                  <a:pt x="32" y="158"/>
                </a:cubicBezTo>
                <a:cubicBezTo>
                  <a:pt x="34" y="154"/>
                  <a:pt x="34" y="154"/>
                  <a:pt x="34" y="154"/>
                </a:cubicBezTo>
                <a:cubicBezTo>
                  <a:pt x="39" y="156"/>
                  <a:pt x="45" y="157"/>
                  <a:pt x="51" y="157"/>
                </a:cubicBezTo>
                <a:cubicBezTo>
                  <a:pt x="56" y="157"/>
                  <a:pt x="61" y="156"/>
                  <a:pt x="66" y="155"/>
                </a:cubicBezTo>
                <a:cubicBezTo>
                  <a:pt x="67" y="158"/>
                  <a:pt x="67" y="158"/>
                  <a:pt x="67" y="158"/>
                </a:cubicBezTo>
                <a:cubicBezTo>
                  <a:pt x="67" y="159"/>
                  <a:pt x="68" y="160"/>
                  <a:pt x="69" y="160"/>
                </a:cubicBezTo>
                <a:cubicBezTo>
                  <a:pt x="70" y="160"/>
                  <a:pt x="70" y="160"/>
                  <a:pt x="70" y="160"/>
                </a:cubicBezTo>
                <a:cubicBezTo>
                  <a:pt x="72" y="159"/>
                  <a:pt x="72" y="158"/>
                  <a:pt x="72" y="156"/>
                </a:cubicBezTo>
                <a:cubicBezTo>
                  <a:pt x="71" y="153"/>
                  <a:pt x="71" y="153"/>
                  <a:pt x="71" y="153"/>
                </a:cubicBezTo>
                <a:cubicBezTo>
                  <a:pt x="80" y="149"/>
                  <a:pt x="88" y="141"/>
                  <a:pt x="93" y="131"/>
                </a:cubicBezTo>
                <a:cubicBezTo>
                  <a:pt x="98" y="133"/>
                  <a:pt x="98" y="133"/>
                  <a:pt x="98" y="133"/>
                </a:cubicBezTo>
                <a:cubicBezTo>
                  <a:pt x="98" y="133"/>
                  <a:pt x="98" y="133"/>
                  <a:pt x="99" y="133"/>
                </a:cubicBezTo>
                <a:cubicBezTo>
                  <a:pt x="100" y="133"/>
                  <a:pt x="101" y="133"/>
                  <a:pt x="101" y="132"/>
                </a:cubicBezTo>
                <a:cubicBezTo>
                  <a:pt x="102" y="130"/>
                  <a:pt x="101" y="129"/>
                  <a:pt x="100" y="128"/>
                </a:cubicBezTo>
                <a:cubicBezTo>
                  <a:pt x="96" y="126"/>
                  <a:pt x="96" y="126"/>
                  <a:pt x="96" y="126"/>
                </a:cubicBezTo>
                <a:cubicBezTo>
                  <a:pt x="98" y="121"/>
                  <a:pt x="99" y="115"/>
                  <a:pt x="99" y="109"/>
                </a:cubicBezTo>
                <a:cubicBezTo>
                  <a:pt x="99" y="104"/>
                  <a:pt x="98" y="99"/>
                  <a:pt x="96" y="94"/>
                </a:cubicBezTo>
                <a:cubicBezTo>
                  <a:pt x="100" y="93"/>
                  <a:pt x="100" y="93"/>
                  <a:pt x="100" y="93"/>
                </a:cubicBezTo>
                <a:cubicBezTo>
                  <a:pt x="101" y="93"/>
                  <a:pt x="102" y="91"/>
                  <a:pt x="101" y="90"/>
                </a:cubicBezTo>
                <a:cubicBezTo>
                  <a:pt x="101" y="88"/>
                  <a:pt x="99" y="88"/>
                  <a:pt x="98" y="88"/>
                </a:cubicBezTo>
                <a:cubicBezTo>
                  <a:pt x="94" y="89"/>
                  <a:pt x="94" y="89"/>
                  <a:pt x="94" y="89"/>
                </a:cubicBezTo>
                <a:cubicBezTo>
                  <a:pt x="92" y="85"/>
                  <a:pt x="90" y="81"/>
                  <a:pt x="86" y="77"/>
                </a:cubicBezTo>
                <a:cubicBezTo>
                  <a:pt x="87" y="77"/>
                  <a:pt x="87" y="77"/>
                  <a:pt x="87" y="77"/>
                </a:cubicBezTo>
                <a:cubicBezTo>
                  <a:pt x="90" y="74"/>
                  <a:pt x="90" y="74"/>
                  <a:pt x="90" y="74"/>
                </a:cubicBezTo>
                <a:cubicBezTo>
                  <a:pt x="96" y="79"/>
                  <a:pt x="104" y="82"/>
                  <a:pt x="112" y="83"/>
                </a:cubicBezTo>
                <a:cubicBezTo>
                  <a:pt x="112" y="88"/>
                  <a:pt x="112" y="88"/>
                  <a:pt x="112" y="88"/>
                </a:cubicBezTo>
                <a:cubicBezTo>
                  <a:pt x="112" y="89"/>
                  <a:pt x="113" y="91"/>
                  <a:pt x="115" y="91"/>
                </a:cubicBezTo>
                <a:cubicBezTo>
                  <a:pt x="116" y="91"/>
                  <a:pt x="117" y="89"/>
                  <a:pt x="117" y="88"/>
                </a:cubicBezTo>
                <a:cubicBezTo>
                  <a:pt x="117" y="83"/>
                  <a:pt x="117" y="83"/>
                  <a:pt x="117" y="83"/>
                </a:cubicBezTo>
                <a:cubicBezTo>
                  <a:pt x="126" y="82"/>
                  <a:pt x="133" y="79"/>
                  <a:pt x="139" y="74"/>
                </a:cubicBezTo>
                <a:cubicBezTo>
                  <a:pt x="142" y="77"/>
                  <a:pt x="142" y="77"/>
                  <a:pt x="142" y="77"/>
                </a:cubicBezTo>
                <a:cubicBezTo>
                  <a:pt x="143" y="77"/>
                  <a:pt x="143" y="77"/>
                  <a:pt x="144" y="77"/>
                </a:cubicBezTo>
                <a:cubicBezTo>
                  <a:pt x="145" y="77"/>
                  <a:pt x="146" y="77"/>
                  <a:pt x="146" y="77"/>
                </a:cubicBezTo>
                <a:cubicBezTo>
                  <a:pt x="147" y="76"/>
                  <a:pt x="147" y="74"/>
                  <a:pt x="146" y="73"/>
                </a:cubicBezTo>
                <a:cubicBezTo>
                  <a:pt x="143" y="70"/>
                  <a:pt x="143" y="70"/>
                  <a:pt x="143" y="70"/>
                </a:cubicBezTo>
                <a:cubicBezTo>
                  <a:pt x="148" y="64"/>
                  <a:pt x="151" y="56"/>
                  <a:pt x="152" y="48"/>
                </a:cubicBezTo>
                <a:cubicBezTo>
                  <a:pt x="157" y="48"/>
                  <a:pt x="157" y="48"/>
                  <a:pt x="157" y="48"/>
                </a:cubicBezTo>
                <a:cubicBezTo>
                  <a:pt x="159" y="48"/>
                  <a:pt x="160" y="47"/>
                  <a:pt x="160" y="45"/>
                </a:cubicBezTo>
                <a:cubicBezTo>
                  <a:pt x="160" y="44"/>
                  <a:pt x="159" y="43"/>
                  <a:pt x="157" y="43"/>
                </a:cubicBezTo>
                <a:close/>
                <a:moveTo>
                  <a:pt x="51" y="67"/>
                </a:moveTo>
                <a:cubicBezTo>
                  <a:pt x="56" y="67"/>
                  <a:pt x="61" y="68"/>
                  <a:pt x="66" y="69"/>
                </a:cubicBezTo>
                <a:cubicBezTo>
                  <a:pt x="52" y="99"/>
                  <a:pt x="52" y="99"/>
                  <a:pt x="52" y="99"/>
                </a:cubicBezTo>
                <a:cubicBezTo>
                  <a:pt x="52" y="99"/>
                  <a:pt x="51" y="99"/>
                  <a:pt x="51" y="99"/>
                </a:cubicBezTo>
                <a:cubicBezTo>
                  <a:pt x="45" y="99"/>
                  <a:pt x="40" y="103"/>
                  <a:pt x="40" y="109"/>
                </a:cubicBezTo>
                <a:cubicBezTo>
                  <a:pt x="40" y="110"/>
                  <a:pt x="40" y="110"/>
                  <a:pt x="40" y="111"/>
                </a:cubicBezTo>
                <a:cubicBezTo>
                  <a:pt x="10" y="122"/>
                  <a:pt x="10" y="122"/>
                  <a:pt x="10" y="122"/>
                </a:cubicBezTo>
                <a:cubicBezTo>
                  <a:pt x="9" y="118"/>
                  <a:pt x="8" y="114"/>
                  <a:pt x="8" y="109"/>
                </a:cubicBezTo>
                <a:cubicBezTo>
                  <a:pt x="8" y="86"/>
                  <a:pt x="27" y="67"/>
                  <a:pt x="51" y="67"/>
                </a:cubicBezTo>
                <a:close/>
                <a:moveTo>
                  <a:pt x="46" y="111"/>
                </a:moveTo>
                <a:cubicBezTo>
                  <a:pt x="46" y="111"/>
                  <a:pt x="46" y="111"/>
                  <a:pt x="46" y="111"/>
                </a:cubicBezTo>
                <a:cubicBezTo>
                  <a:pt x="46" y="111"/>
                  <a:pt x="46" y="111"/>
                  <a:pt x="46" y="111"/>
                </a:cubicBezTo>
                <a:cubicBezTo>
                  <a:pt x="45" y="111"/>
                  <a:pt x="45" y="110"/>
                  <a:pt x="45" y="109"/>
                </a:cubicBezTo>
                <a:cubicBezTo>
                  <a:pt x="45" y="106"/>
                  <a:pt x="48" y="104"/>
                  <a:pt x="51" y="104"/>
                </a:cubicBezTo>
                <a:cubicBezTo>
                  <a:pt x="51" y="104"/>
                  <a:pt x="52" y="104"/>
                  <a:pt x="53" y="104"/>
                </a:cubicBezTo>
                <a:cubicBezTo>
                  <a:pt x="53" y="104"/>
                  <a:pt x="53" y="104"/>
                  <a:pt x="53" y="104"/>
                </a:cubicBezTo>
                <a:cubicBezTo>
                  <a:pt x="53" y="104"/>
                  <a:pt x="53" y="104"/>
                  <a:pt x="53" y="104"/>
                </a:cubicBezTo>
                <a:cubicBezTo>
                  <a:pt x="55" y="105"/>
                  <a:pt x="56" y="107"/>
                  <a:pt x="56" y="109"/>
                </a:cubicBezTo>
                <a:cubicBezTo>
                  <a:pt x="56" y="112"/>
                  <a:pt x="54" y="115"/>
                  <a:pt x="51" y="115"/>
                </a:cubicBezTo>
                <a:cubicBezTo>
                  <a:pt x="48" y="115"/>
                  <a:pt x="47" y="113"/>
                  <a:pt x="46" y="111"/>
                </a:cubicBezTo>
                <a:close/>
                <a:moveTo>
                  <a:pt x="12" y="127"/>
                </a:moveTo>
                <a:cubicBezTo>
                  <a:pt x="42" y="116"/>
                  <a:pt x="42" y="116"/>
                  <a:pt x="42" y="116"/>
                </a:cubicBezTo>
                <a:cubicBezTo>
                  <a:pt x="44" y="118"/>
                  <a:pt x="47" y="120"/>
                  <a:pt x="51" y="120"/>
                </a:cubicBezTo>
                <a:cubicBezTo>
                  <a:pt x="51" y="120"/>
                  <a:pt x="51" y="120"/>
                  <a:pt x="52" y="120"/>
                </a:cubicBezTo>
                <a:cubicBezTo>
                  <a:pt x="64" y="150"/>
                  <a:pt x="64" y="150"/>
                  <a:pt x="64" y="150"/>
                </a:cubicBezTo>
                <a:cubicBezTo>
                  <a:pt x="60" y="151"/>
                  <a:pt x="55" y="152"/>
                  <a:pt x="51" y="152"/>
                </a:cubicBezTo>
                <a:cubicBezTo>
                  <a:pt x="34" y="152"/>
                  <a:pt x="19" y="142"/>
                  <a:pt x="12" y="127"/>
                </a:cubicBezTo>
                <a:close/>
                <a:moveTo>
                  <a:pt x="69" y="148"/>
                </a:moveTo>
                <a:cubicBezTo>
                  <a:pt x="57" y="118"/>
                  <a:pt x="57" y="118"/>
                  <a:pt x="57" y="118"/>
                </a:cubicBezTo>
                <a:cubicBezTo>
                  <a:pt x="60" y="116"/>
                  <a:pt x="61" y="113"/>
                  <a:pt x="61" y="109"/>
                </a:cubicBezTo>
                <a:cubicBezTo>
                  <a:pt x="61" y="106"/>
                  <a:pt x="60" y="103"/>
                  <a:pt x="57" y="101"/>
                </a:cubicBezTo>
                <a:cubicBezTo>
                  <a:pt x="70" y="72"/>
                  <a:pt x="70" y="72"/>
                  <a:pt x="70" y="72"/>
                </a:cubicBezTo>
                <a:cubicBezTo>
                  <a:pt x="84" y="79"/>
                  <a:pt x="93" y="93"/>
                  <a:pt x="93" y="109"/>
                </a:cubicBezTo>
                <a:cubicBezTo>
                  <a:pt x="93" y="126"/>
                  <a:pt x="83" y="141"/>
                  <a:pt x="69" y="148"/>
                </a:cubicBezTo>
                <a:close/>
                <a:moveTo>
                  <a:pt x="115" y="77"/>
                </a:moveTo>
                <a:cubicBezTo>
                  <a:pt x="97" y="77"/>
                  <a:pt x="83" y="63"/>
                  <a:pt x="83" y="45"/>
                </a:cubicBezTo>
                <a:cubicBezTo>
                  <a:pt x="83" y="28"/>
                  <a:pt x="97" y="13"/>
                  <a:pt x="115" y="13"/>
                </a:cubicBezTo>
                <a:cubicBezTo>
                  <a:pt x="132" y="13"/>
                  <a:pt x="147" y="28"/>
                  <a:pt x="147" y="45"/>
                </a:cubicBezTo>
                <a:cubicBezTo>
                  <a:pt x="147" y="63"/>
                  <a:pt x="132" y="77"/>
                  <a:pt x="115" y="77"/>
                </a:cubicBezTo>
                <a:close/>
                <a:moveTo>
                  <a:pt x="115" y="35"/>
                </a:moveTo>
                <a:cubicBezTo>
                  <a:pt x="109" y="35"/>
                  <a:pt x="104" y="39"/>
                  <a:pt x="104" y="45"/>
                </a:cubicBezTo>
                <a:cubicBezTo>
                  <a:pt x="104" y="51"/>
                  <a:pt x="109" y="56"/>
                  <a:pt x="115" y="56"/>
                </a:cubicBezTo>
                <a:cubicBezTo>
                  <a:pt x="121" y="56"/>
                  <a:pt x="125" y="51"/>
                  <a:pt x="125" y="45"/>
                </a:cubicBezTo>
                <a:cubicBezTo>
                  <a:pt x="125" y="39"/>
                  <a:pt x="121" y="35"/>
                  <a:pt x="115" y="35"/>
                </a:cubicBezTo>
                <a:close/>
                <a:moveTo>
                  <a:pt x="115" y="51"/>
                </a:moveTo>
                <a:cubicBezTo>
                  <a:pt x="112" y="51"/>
                  <a:pt x="109" y="48"/>
                  <a:pt x="109" y="45"/>
                </a:cubicBezTo>
                <a:cubicBezTo>
                  <a:pt x="109" y="42"/>
                  <a:pt x="112" y="40"/>
                  <a:pt x="115" y="40"/>
                </a:cubicBezTo>
                <a:cubicBezTo>
                  <a:pt x="118" y="40"/>
                  <a:pt x="120" y="42"/>
                  <a:pt x="120" y="45"/>
                </a:cubicBezTo>
                <a:cubicBezTo>
                  <a:pt x="120" y="48"/>
                  <a:pt x="118" y="51"/>
                  <a:pt x="115" y="5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61" name="Freeform 1359"/>
          <p:cNvSpPr>
            <a:spLocks noEditPoints="1"/>
          </p:cNvSpPr>
          <p:nvPr/>
        </p:nvSpPr>
        <p:spPr bwMode="auto">
          <a:xfrm>
            <a:off x="8213725" y="2841625"/>
            <a:ext cx="546100" cy="550863"/>
          </a:xfrm>
          <a:custGeom>
            <a:avLst/>
            <a:gdLst>
              <a:gd name="T0" fmla="*/ 148 w 160"/>
              <a:gd name="T1" fmla="*/ 68 h 160"/>
              <a:gd name="T2" fmla="*/ 138 w 160"/>
              <a:gd name="T3" fmla="*/ 43 h 160"/>
              <a:gd name="T4" fmla="*/ 144 w 160"/>
              <a:gd name="T5" fmla="*/ 31 h 160"/>
              <a:gd name="T6" fmla="*/ 128 w 160"/>
              <a:gd name="T7" fmla="*/ 18 h 160"/>
              <a:gd name="T8" fmla="*/ 104 w 160"/>
              <a:gd name="T9" fmla="*/ 25 h 160"/>
              <a:gd name="T10" fmla="*/ 93 w 160"/>
              <a:gd name="T11" fmla="*/ 3 h 160"/>
              <a:gd name="T12" fmla="*/ 73 w 160"/>
              <a:gd name="T13" fmla="*/ 0 h 160"/>
              <a:gd name="T14" fmla="*/ 67 w 160"/>
              <a:gd name="T15" fmla="*/ 14 h 160"/>
              <a:gd name="T16" fmla="*/ 43 w 160"/>
              <a:gd name="T17" fmla="*/ 25 h 160"/>
              <a:gd name="T18" fmla="*/ 29 w 160"/>
              <a:gd name="T19" fmla="*/ 18 h 160"/>
              <a:gd name="T20" fmla="*/ 16 w 160"/>
              <a:gd name="T21" fmla="*/ 35 h 160"/>
              <a:gd name="T22" fmla="*/ 24 w 160"/>
              <a:gd name="T23" fmla="*/ 58 h 160"/>
              <a:gd name="T24" fmla="*/ 2 w 160"/>
              <a:gd name="T25" fmla="*/ 70 h 160"/>
              <a:gd name="T26" fmla="*/ 0 w 160"/>
              <a:gd name="T27" fmla="*/ 90 h 160"/>
              <a:gd name="T28" fmla="*/ 12 w 160"/>
              <a:gd name="T29" fmla="*/ 95 h 160"/>
              <a:gd name="T30" fmla="*/ 23 w 160"/>
              <a:gd name="T31" fmla="*/ 120 h 160"/>
              <a:gd name="T32" fmla="*/ 18 w 160"/>
              <a:gd name="T33" fmla="*/ 131 h 160"/>
              <a:gd name="T34" fmla="*/ 35 w 160"/>
              <a:gd name="T35" fmla="*/ 144 h 160"/>
              <a:gd name="T36" fmla="*/ 58 w 160"/>
              <a:gd name="T37" fmla="*/ 136 h 160"/>
              <a:gd name="T38" fmla="*/ 70 w 160"/>
              <a:gd name="T39" fmla="*/ 158 h 160"/>
              <a:gd name="T40" fmla="*/ 90 w 160"/>
              <a:gd name="T41" fmla="*/ 160 h 160"/>
              <a:gd name="T42" fmla="*/ 94 w 160"/>
              <a:gd name="T43" fmla="*/ 151 h 160"/>
              <a:gd name="T44" fmla="*/ 120 w 160"/>
              <a:gd name="T45" fmla="*/ 140 h 160"/>
              <a:gd name="T46" fmla="*/ 129 w 160"/>
              <a:gd name="T47" fmla="*/ 144 h 160"/>
              <a:gd name="T48" fmla="*/ 142 w 160"/>
              <a:gd name="T49" fmla="*/ 128 h 160"/>
              <a:gd name="T50" fmla="*/ 135 w 160"/>
              <a:gd name="T51" fmla="*/ 104 h 160"/>
              <a:gd name="T52" fmla="*/ 157 w 160"/>
              <a:gd name="T53" fmla="*/ 93 h 160"/>
              <a:gd name="T54" fmla="*/ 160 w 160"/>
              <a:gd name="T55" fmla="*/ 73 h 160"/>
              <a:gd name="T56" fmla="*/ 154 w 160"/>
              <a:gd name="T57" fmla="*/ 88 h 160"/>
              <a:gd name="T58" fmla="*/ 130 w 160"/>
              <a:gd name="T59" fmla="*/ 102 h 160"/>
              <a:gd name="T60" fmla="*/ 136 w 160"/>
              <a:gd name="T61" fmla="*/ 129 h 160"/>
              <a:gd name="T62" fmla="*/ 123 w 160"/>
              <a:gd name="T63" fmla="*/ 135 h 160"/>
              <a:gd name="T64" fmla="*/ 88 w 160"/>
              <a:gd name="T65" fmla="*/ 150 h 160"/>
              <a:gd name="T66" fmla="*/ 75 w 160"/>
              <a:gd name="T67" fmla="*/ 154 h 160"/>
              <a:gd name="T68" fmla="*/ 60 w 160"/>
              <a:gd name="T69" fmla="*/ 131 h 160"/>
              <a:gd name="T70" fmla="*/ 33 w 160"/>
              <a:gd name="T71" fmla="*/ 138 h 160"/>
              <a:gd name="T72" fmla="*/ 28 w 160"/>
              <a:gd name="T73" fmla="*/ 123 h 160"/>
              <a:gd name="T74" fmla="*/ 13 w 160"/>
              <a:gd name="T75" fmla="*/ 89 h 160"/>
              <a:gd name="T76" fmla="*/ 6 w 160"/>
              <a:gd name="T77" fmla="*/ 75 h 160"/>
              <a:gd name="T78" fmla="*/ 29 w 160"/>
              <a:gd name="T79" fmla="*/ 60 h 160"/>
              <a:gd name="T80" fmla="*/ 22 w 160"/>
              <a:gd name="T81" fmla="*/ 33 h 160"/>
              <a:gd name="T82" fmla="*/ 39 w 160"/>
              <a:gd name="T83" fmla="*/ 30 h 160"/>
              <a:gd name="T84" fmla="*/ 73 w 160"/>
              <a:gd name="T85" fmla="*/ 15 h 160"/>
              <a:gd name="T86" fmla="*/ 88 w 160"/>
              <a:gd name="T87" fmla="*/ 6 h 160"/>
              <a:gd name="T88" fmla="*/ 102 w 160"/>
              <a:gd name="T89" fmla="*/ 30 h 160"/>
              <a:gd name="T90" fmla="*/ 129 w 160"/>
              <a:gd name="T91" fmla="*/ 24 h 160"/>
              <a:gd name="T92" fmla="*/ 134 w 160"/>
              <a:gd name="T93" fmla="*/ 39 h 160"/>
              <a:gd name="T94" fmla="*/ 147 w 160"/>
              <a:gd name="T95" fmla="*/ 74 h 160"/>
              <a:gd name="T96" fmla="*/ 154 w 160"/>
              <a:gd name="T97" fmla="*/ 88 h 160"/>
              <a:gd name="T98" fmla="*/ 50 w 160"/>
              <a:gd name="T99" fmla="*/ 81 h 160"/>
              <a:gd name="T100" fmla="*/ 113 w 160"/>
              <a:gd name="T101" fmla="*/ 81 h 160"/>
              <a:gd name="T102" fmla="*/ 81 w 160"/>
              <a:gd name="T103" fmla="*/ 107 h 160"/>
              <a:gd name="T104" fmla="*/ 81 w 160"/>
              <a:gd name="T105" fmla="*/ 56 h 160"/>
              <a:gd name="T106" fmla="*/ 81 w 160"/>
              <a:gd name="T107" fmla="*/ 107 h 160"/>
              <a:gd name="T108" fmla="*/ 65 w 160"/>
              <a:gd name="T109" fmla="*/ 81 h 160"/>
              <a:gd name="T110" fmla="*/ 98 w 160"/>
              <a:gd name="T111" fmla="*/ 81 h 160"/>
              <a:gd name="T112" fmla="*/ 81 w 160"/>
              <a:gd name="T113" fmla="*/ 92 h 160"/>
              <a:gd name="T114" fmla="*/ 81 w 160"/>
              <a:gd name="T115" fmla="*/ 71 h 160"/>
              <a:gd name="T116" fmla="*/ 81 w 160"/>
              <a:gd name="T117" fmla="*/ 92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160" h="160">
                <a:moveTo>
                  <a:pt x="158" y="70"/>
                </a:moveTo>
                <a:cubicBezTo>
                  <a:pt x="148" y="68"/>
                  <a:pt x="148" y="68"/>
                  <a:pt x="148" y="68"/>
                </a:cubicBezTo>
                <a:cubicBezTo>
                  <a:pt x="143" y="67"/>
                  <a:pt x="138" y="63"/>
                  <a:pt x="136" y="58"/>
                </a:cubicBezTo>
                <a:cubicBezTo>
                  <a:pt x="134" y="53"/>
                  <a:pt x="135" y="47"/>
                  <a:pt x="138" y="43"/>
                </a:cubicBezTo>
                <a:cubicBezTo>
                  <a:pt x="144" y="35"/>
                  <a:pt x="144" y="35"/>
                  <a:pt x="144" y="35"/>
                </a:cubicBezTo>
                <a:cubicBezTo>
                  <a:pt x="145" y="33"/>
                  <a:pt x="145" y="32"/>
                  <a:pt x="144" y="31"/>
                </a:cubicBezTo>
                <a:cubicBezTo>
                  <a:pt x="131" y="18"/>
                  <a:pt x="131" y="18"/>
                  <a:pt x="131" y="18"/>
                </a:cubicBezTo>
                <a:cubicBezTo>
                  <a:pt x="130" y="17"/>
                  <a:pt x="129" y="17"/>
                  <a:pt x="128" y="18"/>
                </a:cubicBezTo>
                <a:cubicBezTo>
                  <a:pt x="120" y="23"/>
                  <a:pt x="120" y="23"/>
                  <a:pt x="120" y="23"/>
                </a:cubicBezTo>
                <a:cubicBezTo>
                  <a:pt x="115" y="26"/>
                  <a:pt x="109" y="27"/>
                  <a:pt x="104" y="25"/>
                </a:cubicBezTo>
                <a:cubicBezTo>
                  <a:pt x="99" y="22"/>
                  <a:pt x="96" y="18"/>
                  <a:pt x="95" y="12"/>
                </a:cubicBezTo>
                <a:cubicBezTo>
                  <a:pt x="93" y="3"/>
                  <a:pt x="93" y="3"/>
                  <a:pt x="93" y="3"/>
                </a:cubicBezTo>
                <a:cubicBezTo>
                  <a:pt x="93" y="1"/>
                  <a:pt x="92" y="0"/>
                  <a:pt x="90" y="0"/>
                </a:cubicBezTo>
                <a:cubicBezTo>
                  <a:pt x="73" y="0"/>
                  <a:pt x="73" y="0"/>
                  <a:pt x="73" y="0"/>
                </a:cubicBezTo>
                <a:cubicBezTo>
                  <a:pt x="71" y="0"/>
                  <a:pt x="70" y="1"/>
                  <a:pt x="70" y="2"/>
                </a:cubicBezTo>
                <a:cubicBezTo>
                  <a:pt x="67" y="14"/>
                  <a:pt x="67" y="14"/>
                  <a:pt x="67" y="14"/>
                </a:cubicBezTo>
                <a:cubicBezTo>
                  <a:pt x="66" y="20"/>
                  <a:pt x="63" y="24"/>
                  <a:pt x="58" y="26"/>
                </a:cubicBezTo>
                <a:cubicBezTo>
                  <a:pt x="53" y="28"/>
                  <a:pt x="47" y="28"/>
                  <a:pt x="43" y="25"/>
                </a:cubicBezTo>
                <a:cubicBezTo>
                  <a:pt x="32" y="18"/>
                  <a:pt x="32" y="18"/>
                  <a:pt x="32" y="18"/>
                </a:cubicBezTo>
                <a:cubicBezTo>
                  <a:pt x="31" y="17"/>
                  <a:pt x="30" y="17"/>
                  <a:pt x="29" y="18"/>
                </a:cubicBezTo>
                <a:cubicBezTo>
                  <a:pt x="16" y="31"/>
                  <a:pt x="16" y="31"/>
                  <a:pt x="16" y="31"/>
                </a:cubicBezTo>
                <a:cubicBezTo>
                  <a:pt x="15" y="32"/>
                  <a:pt x="15" y="33"/>
                  <a:pt x="16" y="35"/>
                </a:cubicBezTo>
                <a:cubicBezTo>
                  <a:pt x="22" y="43"/>
                  <a:pt x="22" y="43"/>
                  <a:pt x="22" y="43"/>
                </a:cubicBezTo>
                <a:cubicBezTo>
                  <a:pt x="25" y="47"/>
                  <a:pt x="26" y="53"/>
                  <a:pt x="24" y="58"/>
                </a:cubicBezTo>
                <a:cubicBezTo>
                  <a:pt x="22" y="63"/>
                  <a:pt x="17" y="67"/>
                  <a:pt x="12" y="68"/>
                </a:cubicBezTo>
                <a:cubicBezTo>
                  <a:pt x="2" y="70"/>
                  <a:pt x="2" y="70"/>
                  <a:pt x="2" y="70"/>
                </a:cubicBezTo>
                <a:cubicBezTo>
                  <a:pt x="1" y="70"/>
                  <a:pt x="0" y="71"/>
                  <a:pt x="0" y="73"/>
                </a:cubicBezTo>
                <a:cubicBezTo>
                  <a:pt x="0" y="90"/>
                  <a:pt x="0" y="90"/>
                  <a:pt x="0" y="90"/>
                </a:cubicBezTo>
                <a:cubicBezTo>
                  <a:pt x="0" y="92"/>
                  <a:pt x="1" y="93"/>
                  <a:pt x="3" y="93"/>
                </a:cubicBezTo>
                <a:cubicBezTo>
                  <a:pt x="12" y="95"/>
                  <a:pt x="12" y="95"/>
                  <a:pt x="12" y="95"/>
                </a:cubicBezTo>
                <a:cubicBezTo>
                  <a:pt x="18" y="96"/>
                  <a:pt x="22" y="99"/>
                  <a:pt x="25" y="104"/>
                </a:cubicBezTo>
                <a:cubicBezTo>
                  <a:pt x="27" y="109"/>
                  <a:pt x="26" y="115"/>
                  <a:pt x="23" y="120"/>
                </a:cubicBezTo>
                <a:cubicBezTo>
                  <a:pt x="18" y="128"/>
                  <a:pt x="18" y="128"/>
                  <a:pt x="18" y="128"/>
                </a:cubicBezTo>
                <a:cubicBezTo>
                  <a:pt x="17" y="129"/>
                  <a:pt x="17" y="130"/>
                  <a:pt x="18" y="131"/>
                </a:cubicBezTo>
                <a:cubicBezTo>
                  <a:pt x="31" y="144"/>
                  <a:pt x="31" y="144"/>
                  <a:pt x="31" y="144"/>
                </a:cubicBezTo>
                <a:cubicBezTo>
                  <a:pt x="32" y="145"/>
                  <a:pt x="33" y="145"/>
                  <a:pt x="35" y="144"/>
                </a:cubicBezTo>
                <a:cubicBezTo>
                  <a:pt x="43" y="138"/>
                  <a:pt x="43" y="138"/>
                  <a:pt x="43" y="138"/>
                </a:cubicBezTo>
                <a:cubicBezTo>
                  <a:pt x="47" y="135"/>
                  <a:pt x="53" y="134"/>
                  <a:pt x="58" y="136"/>
                </a:cubicBezTo>
                <a:cubicBezTo>
                  <a:pt x="63" y="138"/>
                  <a:pt x="67" y="143"/>
                  <a:pt x="68" y="148"/>
                </a:cubicBezTo>
                <a:cubicBezTo>
                  <a:pt x="70" y="158"/>
                  <a:pt x="70" y="158"/>
                  <a:pt x="70" y="158"/>
                </a:cubicBezTo>
                <a:cubicBezTo>
                  <a:pt x="70" y="159"/>
                  <a:pt x="71" y="160"/>
                  <a:pt x="73" y="160"/>
                </a:cubicBezTo>
                <a:cubicBezTo>
                  <a:pt x="90" y="160"/>
                  <a:pt x="90" y="160"/>
                  <a:pt x="90" y="160"/>
                </a:cubicBezTo>
                <a:cubicBezTo>
                  <a:pt x="92" y="160"/>
                  <a:pt x="93" y="159"/>
                  <a:pt x="93" y="157"/>
                </a:cubicBezTo>
                <a:cubicBezTo>
                  <a:pt x="94" y="151"/>
                  <a:pt x="94" y="151"/>
                  <a:pt x="94" y="151"/>
                </a:cubicBezTo>
                <a:cubicBezTo>
                  <a:pt x="95" y="145"/>
                  <a:pt x="99" y="140"/>
                  <a:pt x="104" y="138"/>
                </a:cubicBezTo>
                <a:cubicBezTo>
                  <a:pt x="109" y="136"/>
                  <a:pt x="115" y="137"/>
                  <a:pt x="120" y="140"/>
                </a:cubicBezTo>
                <a:cubicBezTo>
                  <a:pt x="125" y="144"/>
                  <a:pt x="125" y="144"/>
                  <a:pt x="125" y="144"/>
                </a:cubicBezTo>
                <a:cubicBezTo>
                  <a:pt x="127" y="145"/>
                  <a:pt x="128" y="145"/>
                  <a:pt x="129" y="144"/>
                </a:cubicBezTo>
                <a:cubicBezTo>
                  <a:pt x="142" y="131"/>
                  <a:pt x="142" y="131"/>
                  <a:pt x="142" y="131"/>
                </a:cubicBezTo>
                <a:cubicBezTo>
                  <a:pt x="143" y="130"/>
                  <a:pt x="143" y="129"/>
                  <a:pt x="142" y="128"/>
                </a:cubicBezTo>
                <a:cubicBezTo>
                  <a:pt x="137" y="120"/>
                  <a:pt x="137" y="120"/>
                  <a:pt x="137" y="120"/>
                </a:cubicBezTo>
                <a:cubicBezTo>
                  <a:pt x="134" y="115"/>
                  <a:pt x="133" y="109"/>
                  <a:pt x="135" y="104"/>
                </a:cubicBezTo>
                <a:cubicBezTo>
                  <a:pt x="138" y="99"/>
                  <a:pt x="142" y="96"/>
                  <a:pt x="148" y="95"/>
                </a:cubicBezTo>
                <a:cubicBezTo>
                  <a:pt x="157" y="93"/>
                  <a:pt x="157" y="93"/>
                  <a:pt x="157" y="93"/>
                </a:cubicBezTo>
                <a:cubicBezTo>
                  <a:pt x="159" y="93"/>
                  <a:pt x="160" y="92"/>
                  <a:pt x="160" y="90"/>
                </a:cubicBezTo>
                <a:cubicBezTo>
                  <a:pt x="160" y="73"/>
                  <a:pt x="160" y="73"/>
                  <a:pt x="160" y="73"/>
                </a:cubicBezTo>
                <a:cubicBezTo>
                  <a:pt x="160" y="71"/>
                  <a:pt x="159" y="70"/>
                  <a:pt x="158" y="70"/>
                </a:cubicBezTo>
                <a:close/>
                <a:moveTo>
                  <a:pt x="154" y="88"/>
                </a:moveTo>
                <a:cubicBezTo>
                  <a:pt x="147" y="89"/>
                  <a:pt x="147" y="89"/>
                  <a:pt x="147" y="89"/>
                </a:cubicBezTo>
                <a:cubicBezTo>
                  <a:pt x="139" y="90"/>
                  <a:pt x="133" y="95"/>
                  <a:pt x="130" y="102"/>
                </a:cubicBezTo>
                <a:cubicBezTo>
                  <a:pt x="127" y="109"/>
                  <a:pt x="128" y="117"/>
                  <a:pt x="132" y="123"/>
                </a:cubicBezTo>
                <a:cubicBezTo>
                  <a:pt x="136" y="129"/>
                  <a:pt x="136" y="129"/>
                  <a:pt x="136" y="129"/>
                </a:cubicBezTo>
                <a:cubicBezTo>
                  <a:pt x="127" y="138"/>
                  <a:pt x="127" y="138"/>
                  <a:pt x="127" y="138"/>
                </a:cubicBezTo>
                <a:cubicBezTo>
                  <a:pt x="123" y="135"/>
                  <a:pt x="123" y="135"/>
                  <a:pt x="123" y="135"/>
                </a:cubicBezTo>
                <a:cubicBezTo>
                  <a:pt x="117" y="131"/>
                  <a:pt x="109" y="130"/>
                  <a:pt x="102" y="133"/>
                </a:cubicBezTo>
                <a:cubicBezTo>
                  <a:pt x="95" y="136"/>
                  <a:pt x="90" y="142"/>
                  <a:pt x="88" y="150"/>
                </a:cubicBezTo>
                <a:cubicBezTo>
                  <a:pt x="88" y="154"/>
                  <a:pt x="88" y="154"/>
                  <a:pt x="88" y="154"/>
                </a:cubicBezTo>
                <a:cubicBezTo>
                  <a:pt x="75" y="154"/>
                  <a:pt x="75" y="154"/>
                  <a:pt x="75" y="154"/>
                </a:cubicBezTo>
                <a:cubicBezTo>
                  <a:pt x="74" y="147"/>
                  <a:pt x="74" y="147"/>
                  <a:pt x="74" y="147"/>
                </a:cubicBezTo>
                <a:cubicBezTo>
                  <a:pt x="72" y="140"/>
                  <a:pt x="67" y="134"/>
                  <a:pt x="60" y="131"/>
                </a:cubicBezTo>
                <a:cubicBezTo>
                  <a:pt x="53" y="128"/>
                  <a:pt x="45" y="129"/>
                  <a:pt x="39" y="134"/>
                </a:cubicBezTo>
                <a:cubicBezTo>
                  <a:pt x="33" y="138"/>
                  <a:pt x="33" y="138"/>
                  <a:pt x="33" y="138"/>
                </a:cubicBezTo>
                <a:cubicBezTo>
                  <a:pt x="24" y="129"/>
                  <a:pt x="24" y="129"/>
                  <a:pt x="24" y="129"/>
                </a:cubicBezTo>
                <a:cubicBezTo>
                  <a:pt x="28" y="123"/>
                  <a:pt x="28" y="123"/>
                  <a:pt x="28" y="123"/>
                </a:cubicBezTo>
                <a:cubicBezTo>
                  <a:pt x="32" y="117"/>
                  <a:pt x="33" y="109"/>
                  <a:pt x="30" y="102"/>
                </a:cubicBezTo>
                <a:cubicBezTo>
                  <a:pt x="27" y="95"/>
                  <a:pt x="21" y="90"/>
                  <a:pt x="13" y="89"/>
                </a:cubicBezTo>
                <a:cubicBezTo>
                  <a:pt x="6" y="88"/>
                  <a:pt x="6" y="88"/>
                  <a:pt x="6" y="88"/>
                </a:cubicBezTo>
                <a:cubicBezTo>
                  <a:pt x="6" y="75"/>
                  <a:pt x="6" y="75"/>
                  <a:pt x="6" y="75"/>
                </a:cubicBezTo>
                <a:cubicBezTo>
                  <a:pt x="13" y="74"/>
                  <a:pt x="13" y="74"/>
                  <a:pt x="13" y="74"/>
                </a:cubicBezTo>
                <a:cubicBezTo>
                  <a:pt x="20" y="72"/>
                  <a:pt x="26" y="67"/>
                  <a:pt x="29" y="60"/>
                </a:cubicBezTo>
                <a:cubicBezTo>
                  <a:pt x="32" y="53"/>
                  <a:pt x="31" y="45"/>
                  <a:pt x="26" y="39"/>
                </a:cubicBezTo>
                <a:cubicBezTo>
                  <a:pt x="22" y="33"/>
                  <a:pt x="22" y="33"/>
                  <a:pt x="22" y="33"/>
                </a:cubicBezTo>
                <a:cubicBezTo>
                  <a:pt x="31" y="24"/>
                  <a:pt x="31" y="24"/>
                  <a:pt x="31" y="24"/>
                </a:cubicBezTo>
                <a:cubicBezTo>
                  <a:pt x="39" y="30"/>
                  <a:pt x="39" y="30"/>
                  <a:pt x="39" y="30"/>
                </a:cubicBezTo>
                <a:cubicBezTo>
                  <a:pt x="45" y="34"/>
                  <a:pt x="53" y="35"/>
                  <a:pt x="60" y="32"/>
                </a:cubicBezTo>
                <a:cubicBezTo>
                  <a:pt x="67" y="29"/>
                  <a:pt x="72" y="23"/>
                  <a:pt x="73" y="15"/>
                </a:cubicBezTo>
                <a:cubicBezTo>
                  <a:pt x="75" y="6"/>
                  <a:pt x="75" y="6"/>
                  <a:pt x="75" y="6"/>
                </a:cubicBezTo>
                <a:cubicBezTo>
                  <a:pt x="88" y="6"/>
                  <a:pt x="88" y="6"/>
                  <a:pt x="88" y="6"/>
                </a:cubicBezTo>
                <a:cubicBezTo>
                  <a:pt x="89" y="13"/>
                  <a:pt x="89" y="13"/>
                  <a:pt x="89" y="13"/>
                </a:cubicBezTo>
                <a:cubicBezTo>
                  <a:pt x="90" y="21"/>
                  <a:pt x="95" y="27"/>
                  <a:pt x="102" y="30"/>
                </a:cubicBezTo>
                <a:cubicBezTo>
                  <a:pt x="109" y="33"/>
                  <a:pt x="117" y="32"/>
                  <a:pt x="123" y="28"/>
                </a:cubicBezTo>
                <a:cubicBezTo>
                  <a:pt x="129" y="24"/>
                  <a:pt x="129" y="24"/>
                  <a:pt x="129" y="24"/>
                </a:cubicBezTo>
                <a:cubicBezTo>
                  <a:pt x="138" y="33"/>
                  <a:pt x="138" y="33"/>
                  <a:pt x="138" y="33"/>
                </a:cubicBezTo>
                <a:cubicBezTo>
                  <a:pt x="134" y="39"/>
                  <a:pt x="134" y="39"/>
                  <a:pt x="134" y="39"/>
                </a:cubicBezTo>
                <a:cubicBezTo>
                  <a:pt x="129" y="45"/>
                  <a:pt x="128" y="53"/>
                  <a:pt x="131" y="60"/>
                </a:cubicBezTo>
                <a:cubicBezTo>
                  <a:pt x="134" y="67"/>
                  <a:pt x="140" y="72"/>
                  <a:pt x="147" y="74"/>
                </a:cubicBezTo>
                <a:cubicBezTo>
                  <a:pt x="154" y="75"/>
                  <a:pt x="154" y="75"/>
                  <a:pt x="154" y="75"/>
                </a:cubicBezTo>
                <a:lnTo>
                  <a:pt x="154" y="88"/>
                </a:lnTo>
                <a:close/>
                <a:moveTo>
                  <a:pt x="81" y="50"/>
                </a:moveTo>
                <a:cubicBezTo>
                  <a:pt x="64" y="50"/>
                  <a:pt x="50" y="64"/>
                  <a:pt x="50" y="81"/>
                </a:cubicBezTo>
                <a:cubicBezTo>
                  <a:pt x="50" y="99"/>
                  <a:pt x="64" y="113"/>
                  <a:pt x="81" y="113"/>
                </a:cubicBezTo>
                <a:cubicBezTo>
                  <a:pt x="99" y="113"/>
                  <a:pt x="113" y="99"/>
                  <a:pt x="113" y="81"/>
                </a:cubicBezTo>
                <a:cubicBezTo>
                  <a:pt x="113" y="64"/>
                  <a:pt x="99" y="50"/>
                  <a:pt x="81" y="50"/>
                </a:cubicBezTo>
                <a:close/>
                <a:moveTo>
                  <a:pt x="81" y="107"/>
                </a:moveTo>
                <a:cubicBezTo>
                  <a:pt x="68" y="107"/>
                  <a:pt x="56" y="95"/>
                  <a:pt x="56" y="81"/>
                </a:cubicBezTo>
                <a:cubicBezTo>
                  <a:pt x="56" y="68"/>
                  <a:pt x="68" y="56"/>
                  <a:pt x="81" y="56"/>
                </a:cubicBezTo>
                <a:cubicBezTo>
                  <a:pt x="95" y="56"/>
                  <a:pt x="107" y="68"/>
                  <a:pt x="107" y="81"/>
                </a:cubicBezTo>
                <a:cubicBezTo>
                  <a:pt x="107" y="95"/>
                  <a:pt x="95" y="107"/>
                  <a:pt x="81" y="107"/>
                </a:cubicBezTo>
                <a:close/>
                <a:moveTo>
                  <a:pt x="81" y="65"/>
                </a:moveTo>
                <a:cubicBezTo>
                  <a:pt x="72" y="65"/>
                  <a:pt x="65" y="72"/>
                  <a:pt x="65" y="81"/>
                </a:cubicBezTo>
                <a:cubicBezTo>
                  <a:pt x="65" y="90"/>
                  <a:pt x="72" y="98"/>
                  <a:pt x="81" y="98"/>
                </a:cubicBezTo>
                <a:cubicBezTo>
                  <a:pt x="90" y="98"/>
                  <a:pt x="98" y="90"/>
                  <a:pt x="98" y="81"/>
                </a:cubicBezTo>
                <a:cubicBezTo>
                  <a:pt x="98" y="72"/>
                  <a:pt x="90" y="65"/>
                  <a:pt x="81" y="65"/>
                </a:cubicBezTo>
                <a:close/>
                <a:moveTo>
                  <a:pt x="81" y="92"/>
                </a:moveTo>
                <a:cubicBezTo>
                  <a:pt x="76" y="92"/>
                  <a:pt x="71" y="87"/>
                  <a:pt x="71" y="81"/>
                </a:cubicBezTo>
                <a:cubicBezTo>
                  <a:pt x="71" y="76"/>
                  <a:pt x="76" y="71"/>
                  <a:pt x="81" y="71"/>
                </a:cubicBezTo>
                <a:cubicBezTo>
                  <a:pt x="87" y="71"/>
                  <a:pt x="92" y="76"/>
                  <a:pt x="92" y="81"/>
                </a:cubicBezTo>
                <a:cubicBezTo>
                  <a:pt x="92" y="87"/>
                  <a:pt x="87" y="92"/>
                  <a:pt x="81" y="9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62" name="Freeform 1360"/>
          <p:cNvSpPr>
            <a:spLocks noEditPoints="1"/>
          </p:cNvSpPr>
          <p:nvPr/>
        </p:nvSpPr>
        <p:spPr bwMode="auto">
          <a:xfrm>
            <a:off x="8213725" y="3462338"/>
            <a:ext cx="546100" cy="549275"/>
          </a:xfrm>
          <a:custGeom>
            <a:avLst/>
            <a:gdLst>
              <a:gd name="T0" fmla="*/ 131 w 160"/>
              <a:gd name="T1" fmla="*/ 59 h 160"/>
              <a:gd name="T2" fmla="*/ 146 w 160"/>
              <a:gd name="T3" fmla="*/ 36 h 160"/>
              <a:gd name="T4" fmla="*/ 118 w 160"/>
              <a:gd name="T5" fmla="*/ 17 h 160"/>
              <a:gd name="T6" fmla="*/ 98 w 160"/>
              <a:gd name="T7" fmla="*/ 23 h 160"/>
              <a:gd name="T8" fmla="*/ 70 w 160"/>
              <a:gd name="T9" fmla="*/ 0 h 160"/>
              <a:gd name="T10" fmla="*/ 59 w 160"/>
              <a:gd name="T11" fmla="*/ 29 h 160"/>
              <a:gd name="T12" fmla="*/ 30 w 160"/>
              <a:gd name="T13" fmla="*/ 17 h 160"/>
              <a:gd name="T14" fmla="*/ 17 w 160"/>
              <a:gd name="T15" fmla="*/ 42 h 160"/>
              <a:gd name="T16" fmla="*/ 23 w 160"/>
              <a:gd name="T17" fmla="*/ 62 h 160"/>
              <a:gd name="T18" fmla="*/ 0 w 160"/>
              <a:gd name="T19" fmla="*/ 90 h 160"/>
              <a:gd name="T20" fmla="*/ 29 w 160"/>
              <a:gd name="T21" fmla="*/ 101 h 160"/>
              <a:gd name="T22" fmla="*/ 14 w 160"/>
              <a:gd name="T23" fmla="*/ 124 h 160"/>
              <a:gd name="T24" fmla="*/ 42 w 160"/>
              <a:gd name="T25" fmla="*/ 143 h 160"/>
              <a:gd name="T26" fmla="*/ 62 w 160"/>
              <a:gd name="T27" fmla="*/ 137 h 160"/>
              <a:gd name="T28" fmla="*/ 90 w 160"/>
              <a:gd name="T29" fmla="*/ 160 h 160"/>
              <a:gd name="T30" fmla="*/ 101 w 160"/>
              <a:gd name="T31" fmla="*/ 131 h 160"/>
              <a:gd name="T32" fmla="*/ 130 w 160"/>
              <a:gd name="T33" fmla="*/ 143 h 160"/>
              <a:gd name="T34" fmla="*/ 143 w 160"/>
              <a:gd name="T35" fmla="*/ 118 h 160"/>
              <a:gd name="T36" fmla="*/ 137 w 160"/>
              <a:gd name="T37" fmla="*/ 98 h 160"/>
              <a:gd name="T38" fmla="*/ 160 w 160"/>
              <a:gd name="T39" fmla="*/ 70 h 160"/>
              <a:gd name="T40" fmla="*/ 152 w 160"/>
              <a:gd name="T41" fmla="*/ 92 h 160"/>
              <a:gd name="T42" fmla="*/ 129 w 160"/>
              <a:gd name="T43" fmla="*/ 112 h 160"/>
              <a:gd name="T44" fmla="*/ 126 w 160"/>
              <a:gd name="T45" fmla="*/ 139 h 160"/>
              <a:gd name="T46" fmla="*/ 99 w 160"/>
              <a:gd name="T47" fmla="*/ 126 h 160"/>
              <a:gd name="T48" fmla="*/ 90 w 160"/>
              <a:gd name="T49" fmla="*/ 154 h 160"/>
              <a:gd name="T50" fmla="*/ 68 w 160"/>
              <a:gd name="T51" fmla="*/ 137 h 160"/>
              <a:gd name="T52" fmla="*/ 48 w 160"/>
              <a:gd name="T53" fmla="*/ 129 h 160"/>
              <a:gd name="T54" fmla="*/ 21 w 160"/>
              <a:gd name="T55" fmla="*/ 126 h 160"/>
              <a:gd name="T56" fmla="*/ 34 w 160"/>
              <a:gd name="T57" fmla="*/ 99 h 160"/>
              <a:gd name="T58" fmla="*/ 6 w 160"/>
              <a:gd name="T59" fmla="*/ 90 h 160"/>
              <a:gd name="T60" fmla="*/ 23 w 160"/>
              <a:gd name="T61" fmla="*/ 68 h 160"/>
              <a:gd name="T62" fmla="*/ 21 w 160"/>
              <a:gd name="T63" fmla="*/ 38 h 160"/>
              <a:gd name="T64" fmla="*/ 38 w 160"/>
              <a:gd name="T65" fmla="*/ 21 h 160"/>
              <a:gd name="T66" fmla="*/ 68 w 160"/>
              <a:gd name="T67" fmla="*/ 23 h 160"/>
              <a:gd name="T68" fmla="*/ 90 w 160"/>
              <a:gd name="T69" fmla="*/ 6 h 160"/>
              <a:gd name="T70" fmla="*/ 99 w 160"/>
              <a:gd name="T71" fmla="*/ 34 h 160"/>
              <a:gd name="T72" fmla="*/ 126 w 160"/>
              <a:gd name="T73" fmla="*/ 21 h 160"/>
              <a:gd name="T74" fmla="*/ 129 w 160"/>
              <a:gd name="T75" fmla="*/ 48 h 160"/>
              <a:gd name="T76" fmla="*/ 152 w 160"/>
              <a:gd name="T77" fmla="*/ 68 h 160"/>
              <a:gd name="T78" fmla="*/ 80 w 160"/>
              <a:gd name="T79" fmla="*/ 53 h 160"/>
              <a:gd name="T80" fmla="*/ 107 w 160"/>
              <a:gd name="T81" fmla="*/ 80 h 160"/>
              <a:gd name="T82" fmla="*/ 59 w 160"/>
              <a:gd name="T83" fmla="*/ 80 h 160"/>
              <a:gd name="T84" fmla="*/ 80 w 160"/>
              <a:gd name="T85" fmla="*/ 101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160" h="160">
                <a:moveTo>
                  <a:pt x="152" y="62"/>
                </a:moveTo>
                <a:cubicBezTo>
                  <a:pt x="137" y="62"/>
                  <a:pt x="137" y="62"/>
                  <a:pt x="137" y="62"/>
                </a:cubicBezTo>
                <a:cubicBezTo>
                  <a:pt x="134" y="62"/>
                  <a:pt x="132" y="61"/>
                  <a:pt x="131" y="59"/>
                </a:cubicBezTo>
                <a:cubicBezTo>
                  <a:pt x="131" y="56"/>
                  <a:pt x="131" y="54"/>
                  <a:pt x="133" y="52"/>
                </a:cubicBezTo>
                <a:cubicBezTo>
                  <a:pt x="143" y="42"/>
                  <a:pt x="143" y="42"/>
                  <a:pt x="143" y="42"/>
                </a:cubicBezTo>
                <a:cubicBezTo>
                  <a:pt x="145" y="40"/>
                  <a:pt x="146" y="38"/>
                  <a:pt x="146" y="36"/>
                </a:cubicBezTo>
                <a:cubicBezTo>
                  <a:pt x="146" y="34"/>
                  <a:pt x="145" y="32"/>
                  <a:pt x="143" y="30"/>
                </a:cubicBezTo>
                <a:cubicBezTo>
                  <a:pt x="130" y="17"/>
                  <a:pt x="130" y="17"/>
                  <a:pt x="130" y="17"/>
                </a:cubicBezTo>
                <a:cubicBezTo>
                  <a:pt x="127" y="14"/>
                  <a:pt x="121" y="14"/>
                  <a:pt x="118" y="17"/>
                </a:cubicBezTo>
                <a:cubicBezTo>
                  <a:pt x="108" y="27"/>
                  <a:pt x="108" y="27"/>
                  <a:pt x="108" y="27"/>
                </a:cubicBezTo>
                <a:cubicBezTo>
                  <a:pt x="106" y="29"/>
                  <a:pt x="104" y="29"/>
                  <a:pt x="101" y="29"/>
                </a:cubicBezTo>
                <a:cubicBezTo>
                  <a:pt x="99" y="28"/>
                  <a:pt x="98" y="26"/>
                  <a:pt x="98" y="23"/>
                </a:cubicBezTo>
                <a:cubicBezTo>
                  <a:pt x="98" y="8"/>
                  <a:pt x="98" y="8"/>
                  <a:pt x="98" y="8"/>
                </a:cubicBezTo>
                <a:cubicBezTo>
                  <a:pt x="98" y="4"/>
                  <a:pt x="94" y="0"/>
                  <a:pt x="90" y="0"/>
                </a:cubicBezTo>
                <a:cubicBezTo>
                  <a:pt x="70" y="0"/>
                  <a:pt x="70" y="0"/>
                  <a:pt x="70" y="0"/>
                </a:cubicBezTo>
                <a:cubicBezTo>
                  <a:pt x="66" y="0"/>
                  <a:pt x="62" y="4"/>
                  <a:pt x="62" y="8"/>
                </a:cubicBezTo>
                <a:cubicBezTo>
                  <a:pt x="62" y="23"/>
                  <a:pt x="62" y="23"/>
                  <a:pt x="62" y="23"/>
                </a:cubicBezTo>
                <a:cubicBezTo>
                  <a:pt x="62" y="26"/>
                  <a:pt x="61" y="28"/>
                  <a:pt x="59" y="29"/>
                </a:cubicBezTo>
                <a:cubicBezTo>
                  <a:pt x="56" y="29"/>
                  <a:pt x="54" y="29"/>
                  <a:pt x="52" y="27"/>
                </a:cubicBezTo>
                <a:cubicBezTo>
                  <a:pt x="42" y="17"/>
                  <a:pt x="42" y="17"/>
                  <a:pt x="42" y="17"/>
                </a:cubicBezTo>
                <a:cubicBezTo>
                  <a:pt x="39" y="14"/>
                  <a:pt x="33" y="14"/>
                  <a:pt x="30" y="17"/>
                </a:cubicBezTo>
                <a:cubicBezTo>
                  <a:pt x="17" y="30"/>
                  <a:pt x="17" y="30"/>
                  <a:pt x="17" y="30"/>
                </a:cubicBezTo>
                <a:cubicBezTo>
                  <a:pt x="15" y="32"/>
                  <a:pt x="14" y="34"/>
                  <a:pt x="14" y="36"/>
                </a:cubicBezTo>
                <a:cubicBezTo>
                  <a:pt x="14" y="38"/>
                  <a:pt x="15" y="40"/>
                  <a:pt x="17" y="42"/>
                </a:cubicBezTo>
                <a:cubicBezTo>
                  <a:pt x="27" y="52"/>
                  <a:pt x="27" y="52"/>
                  <a:pt x="27" y="52"/>
                </a:cubicBezTo>
                <a:cubicBezTo>
                  <a:pt x="29" y="54"/>
                  <a:pt x="29" y="56"/>
                  <a:pt x="29" y="59"/>
                </a:cubicBezTo>
                <a:cubicBezTo>
                  <a:pt x="28" y="61"/>
                  <a:pt x="26" y="62"/>
                  <a:pt x="23" y="62"/>
                </a:cubicBezTo>
                <a:cubicBezTo>
                  <a:pt x="8" y="62"/>
                  <a:pt x="8" y="62"/>
                  <a:pt x="8" y="62"/>
                </a:cubicBezTo>
                <a:cubicBezTo>
                  <a:pt x="4" y="62"/>
                  <a:pt x="0" y="66"/>
                  <a:pt x="0" y="70"/>
                </a:cubicBezTo>
                <a:cubicBezTo>
                  <a:pt x="0" y="90"/>
                  <a:pt x="0" y="90"/>
                  <a:pt x="0" y="90"/>
                </a:cubicBezTo>
                <a:cubicBezTo>
                  <a:pt x="0" y="94"/>
                  <a:pt x="4" y="98"/>
                  <a:pt x="8" y="98"/>
                </a:cubicBezTo>
                <a:cubicBezTo>
                  <a:pt x="23" y="98"/>
                  <a:pt x="23" y="98"/>
                  <a:pt x="23" y="98"/>
                </a:cubicBezTo>
                <a:cubicBezTo>
                  <a:pt x="26" y="98"/>
                  <a:pt x="28" y="99"/>
                  <a:pt x="29" y="101"/>
                </a:cubicBezTo>
                <a:cubicBezTo>
                  <a:pt x="29" y="104"/>
                  <a:pt x="29" y="106"/>
                  <a:pt x="27" y="108"/>
                </a:cubicBezTo>
                <a:cubicBezTo>
                  <a:pt x="17" y="118"/>
                  <a:pt x="17" y="118"/>
                  <a:pt x="17" y="118"/>
                </a:cubicBezTo>
                <a:cubicBezTo>
                  <a:pt x="15" y="120"/>
                  <a:pt x="14" y="122"/>
                  <a:pt x="14" y="124"/>
                </a:cubicBezTo>
                <a:cubicBezTo>
                  <a:pt x="14" y="126"/>
                  <a:pt x="15" y="128"/>
                  <a:pt x="17" y="130"/>
                </a:cubicBezTo>
                <a:cubicBezTo>
                  <a:pt x="30" y="143"/>
                  <a:pt x="30" y="143"/>
                  <a:pt x="30" y="143"/>
                </a:cubicBezTo>
                <a:cubicBezTo>
                  <a:pt x="33" y="146"/>
                  <a:pt x="39" y="146"/>
                  <a:pt x="42" y="143"/>
                </a:cubicBezTo>
                <a:cubicBezTo>
                  <a:pt x="52" y="133"/>
                  <a:pt x="52" y="133"/>
                  <a:pt x="52" y="133"/>
                </a:cubicBezTo>
                <a:cubicBezTo>
                  <a:pt x="54" y="131"/>
                  <a:pt x="56" y="131"/>
                  <a:pt x="59" y="131"/>
                </a:cubicBezTo>
                <a:cubicBezTo>
                  <a:pt x="61" y="132"/>
                  <a:pt x="62" y="134"/>
                  <a:pt x="62" y="137"/>
                </a:cubicBezTo>
                <a:cubicBezTo>
                  <a:pt x="62" y="152"/>
                  <a:pt x="62" y="152"/>
                  <a:pt x="62" y="152"/>
                </a:cubicBezTo>
                <a:cubicBezTo>
                  <a:pt x="62" y="156"/>
                  <a:pt x="66" y="160"/>
                  <a:pt x="70" y="160"/>
                </a:cubicBezTo>
                <a:cubicBezTo>
                  <a:pt x="90" y="160"/>
                  <a:pt x="90" y="160"/>
                  <a:pt x="90" y="160"/>
                </a:cubicBezTo>
                <a:cubicBezTo>
                  <a:pt x="94" y="160"/>
                  <a:pt x="98" y="156"/>
                  <a:pt x="98" y="152"/>
                </a:cubicBezTo>
                <a:cubicBezTo>
                  <a:pt x="98" y="137"/>
                  <a:pt x="98" y="137"/>
                  <a:pt x="98" y="137"/>
                </a:cubicBezTo>
                <a:cubicBezTo>
                  <a:pt x="98" y="134"/>
                  <a:pt x="99" y="132"/>
                  <a:pt x="101" y="131"/>
                </a:cubicBezTo>
                <a:cubicBezTo>
                  <a:pt x="104" y="131"/>
                  <a:pt x="106" y="131"/>
                  <a:pt x="108" y="133"/>
                </a:cubicBezTo>
                <a:cubicBezTo>
                  <a:pt x="118" y="143"/>
                  <a:pt x="118" y="143"/>
                  <a:pt x="118" y="143"/>
                </a:cubicBezTo>
                <a:cubicBezTo>
                  <a:pt x="121" y="146"/>
                  <a:pt x="127" y="146"/>
                  <a:pt x="130" y="143"/>
                </a:cubicBezTo>
                <a:cubicBezTo>
                  <a:pt x="143" y="130"/>
                  <a:pt x="143" y="130"/>
                  <a:pt x="143" y="130"/>
                </a:cubicBezTo>
                <a:cubicBezTo>
                  <a:pt x="145" y="128"/>
                  <a:pt x="146" y="126"/>
                  <a:pt x="146" y="124"/>
                </a:cubicBezTo>
                <a:cubicBezTo>
                  <a:pt x="146" y="122"/>
                  <a:pt x="145" y="120"/>
                  <a:pt x="143" y="118"/>
                </a:cubicBezTo>
                <a:cubicBezTo>
                  <a:pt x="133" y="108"/>
                  <a:pt x="133" y="108"/>
                  <a:pt x="133" y="108"/>
                </a:cubicBezTo>
                <a:cubicBezTo>
                  <a:pt x="131" y="106"/>
                  <a:pt x="131" y="104"/>
                  <a:pt x="131" y="101"/>
                </a:cubicBezTo>
                <a:cubicBezTo>
                  <a:pt x="132" y="99"/>
                  <a:pt x="134" y="98"/>
                  <a:pt x="137" y="98"/>
                </a:cubicBezTo>
                <a:cubicBezTo>
                  <a:pt x="152" y="98"/>
                  <a:pt x="152" y="98"/>
                  <a:pt x="152" y="98"/>
                </a:cubicBezTo>
                <a:cubicBezTo>
                  <a:pt x="156" y="98"/>
                  <a:pt x="160" y="94"/>
                  <a:pt x="160" y="90"/>
                </a:cubicBezTo>
                <a:cubicBezTo>
                  <a:pt x="160" y="70"/>
                  <a:pt x="160" y="70"/>
                  <a:pt x="160" y="70"/>
                </a:cubicBezTo>
                <a:cubicBezTo>
                  <a:pt x="160" y="66"/>
                  <a:pt x="156" y="62"/>
                  <a:pt x="152" y="62"/>
                </a:cubicBezTo>
                <a:close/>
                <a:moveTo>
                  <a:pt x="154" y="90"/>
                </a:moveTo>
                <a:cubicBezTo>
                  <a:pt x="154" y="91"/>
                  <a:pt x="153" y="92"/>
                  <a:pt x="152" y="92"/>
                </a:cubicBezTo>
                <a:cubicBezTo>
                  <a:pt x="137" y="92"/>
                  <a:pt x="137" y="92"/>
                  <a:pt x="137" y="92"/>
                </a:cubicBezTo>
                <a:cubicBezTo>
                  <a:pt x="132" y="92"/>
                  <a:pt x="128" y="95"/>
                  <a:pt x="126" y="99"/>
                </a:cubicBezTo>
                <a:cubicBezTo>
                  <a:pt x="124" y="104"/>
                  <a:pt x="125" y="108"/>
                  <a:pt x="129" y="112"/>
                </a:cubicBezTo>
                <a:cubicBezTo>
                  <a:pt x="139" y="122"/>
                  <a:pt x="139" y="122"/>
                  <a:pt x="139" y="122"/>
                </a:cubicBezTo>
                <a:cubicBezTo>
                  <a:pt x="140" y="123"/>
                  <a:pt x="140" y="125"/>
                  <a:pt x="139" y="126"/>
                </a:cubicBezTo>
                <a:cubicBezTo>
                  <a:pt x="126" y="139"/>
                  <a:pt x="126" y="139"/>
                  <a:pt x="126" y="139"/>
                </a:cubicBezTo>
                <a:cubicBezTo>
                  <a:pt x="125" y="140"/>
                  <a:pt x="123" y="140"/>
                  <a:pt x="122" y="139"/>
                </a:cubicBezTo>
                <a:cubicBezTo>
                  <a:pt x="112" y="129"/>
                  <a:pt x="112" y="129"/>
                  <a:pt x="112" y="129"/>
                </a:cubicBezTo>
                <a:cubicBezTo>
                  <a:pt x="108" y="125"/>
                  <a:pt x="104" y="124"/>
                  <a:pt x="99" y="126"/>
                </a:cubicBezTo>
                <a:cubicBezTo>
                  <a:pt x="95" y="128"/>
                  <a:pt x="92" y="132"/>
                  <a:pt x="92" y="137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92" y="153"/>
                  <a:pt x="91" y="154"/>
                  <a:pt x="90" y="154"/>
                </a:cubicBezTo>
                <a:cubicBezTo>
                  <a:pt x="70" y="154"/>
                  <a:pt x="70" y="154"/>
                  <a:pt x="70" y="154"/>
                </a:cubicBezTo>
                <a:cubicBezTo>
                  <a:pt x="69" y="154"/>
                  <a:pt x="68" y="153"/>
                  <a:pt x="68" y="152"/>
                </a:cubicBezTo>
                <a:cubicBezTo>
                  <a:pt x="68" y="137"/>
                  <a:pt x="68" y="137"/>
                  <a:pt x="68" y="137"/>
                </a:cubicBezTo>
                <a:cubicBezTo>
                  <a:pt x="68" y="132"/>
                  <a:pt x="65" y="128"/>
                  <a:pt x="61" y="126"/>
                </a:cubicBezTo>
                <a:cubicBezTo>
                  <a:pt x="59" y="125"/>
                  <a:pt x="58" y="125"/>
                  <a:pt x="56" y="125"/>
                </a:cubicBezTo>
                <a:cubicBezTo>
                  <a:pt x="53" y="125"/>
                  <a:pt x="50" y="126"/>
                  <a:pt x="48" y="129"/>
                </a:cubicBezTo>
                <a:cubicBezTo>
                  <a:pt x="38" y="139"/>
                  <a:pt x="38" y="139"/>
                  <a:pt x="38" y="139"/>
                </a:cubicBezTo>
                <a:cubicBezTo>
                  <a:pt x="37" y="140"/>
                  <a:pt x="35" y="140"/>
                  <a:pt x="34" y="139"/>
                </a:cubicBezTo>
                <a:cubicBezTo>
                  <a:pt x="21" y="126"/>
                  <a:pt x="21" y="126"/>
                  <a:pt x="21" y="126"/>
                </a:cubicBezTo>
                <a:cubicBezTo>
                  <a:pt x="20" y="125"/>
                  <a:pt x="20" y="123"/>
                  <a:pt x="21" y="122"/>
                </a:cubicBezTo>
                <a:cubicBezTo>
                  <a:pt x="31" y="112"/>
                  <a:pt x="31" y="112"/>
                  <a:pt x="31" y="112"/>
                </a:cubicBezTo>
                <a:cubicBezTo>
                  <a:pt x="35" y="108"/>
                  <a:pt x="36" y="104"/>
                  <a:pt x="34" y="99"/>
                </a:cubicBezTo>
                <a:cubicBezTo>
                  <a:pt x="32" y="95"/>
                  <a:pt x="28" y="92"/>
                  <a:pt x="23" y="92"/>
                </a:cubicBezTo>
                <a:cubicBezTo>
                  <a:pt x="8" y="92"/>
                  <a:pt x="8" y="92"/>
                  <a:pt x="8" y="92"/>
                </a:cubicBezTo>
                <a:cubicBezTo>
                  <a:pt x="7" y="92"/>
                  <a:pt x="6" y="91"/>
                  <a:pt x="6" y="90"/>
                </a:cubicBezTo>
                <a:cubicBezTo>
                  <a:pt x="6" y="70"/>
                  <a:pt x="6" y="70"/>
                  <a:pt x="6" y="70"/>
                </a:cubicBezTo>
                <a:cubicBezTo>
                  <a:pt x="6" y="69"/>
                  <a:pt x="7" y="68"/>
                  <a:pt x="8" y="68"/>
                </a:cubicBezTo>
                <a:cubicBezTo>
                  <a:pt x="23" y="68"/>
                  <a:pt x="23" y="68"/>
                  <a:pt x="23" y="68"/>
                </a:cubicBezTo>
                <a:cubicBezTo>
                  <a:pt x="28" y="68"/>
                  <a:pt x="32" y="65"/>
                  <a:pt x="34" y="61"/>
                </a:cubicBezTo>
                <a:cubicBezTo>
                  <a:pt x="36" y="57"/>
                  <a:pt x="35" y="52"/>
                  <a:pt x="31" y="48"/>
                </a:cubicBezTo>
                <a:cubicBezTo>
                  <a:pt x="21" y="38"/>
                  <a:pt x="21" y="38"/>
                  <a:pt x="21" y="38"/>
                </a:cubicBezTo>
                <a:cubicBezTo>
                  <a:pt x="20" y="37"/>
                  <a:pt x="20" y="35"/>
                  <a:pt x="21" y="34"/>
                </a:cubicBezTo>
                <a:cubicBezTo>
                  <a:pt x="34" y="21"/>
                  <a:pt x="34" y="21"/>
                  <a:pt x="34" y="21"/>
                </a:cubicBezTo>
                <a:cubicBezTo>
                  <a:pt x="35" y="20"/>
                  <a:pt x="37" y="20"/>
                  <a:pt x="38" y="21"/>
                </a:cubicBezTo>
                <a:cubicBezTo>
                  <a:pt x="48" y="31"/>
                  <a:pt x="48" y="31"/>
                  <a:pt x="48" y="31"/>
                </a:cubicBezTo>
                <a:cubicBezTo>
                  <a:pt x="52" y="35"/>
                  <a:pt x="56" y="36"/>
                  <a:pt x="61" y="34"/>
                </a:cubicBezTo>
                <a:cubicBezTo>
                  <a:pt x="65" y="32"/>
                  <a:pt x="68" y="28"/>
                  <a:pt x="68" y="23"/>
                </a:cubicBezTo>
                <a:cubicBezTo>
                  <a:pt x="68" y="8"/>
                  <a:pt x="68" y="8"/>
                  <a:pt x="68" y="8"/>
                </a:cubicBezTo>
                <a:cubicBezTo>
                  <a:pt x="68" y="7"/>
                  <a:pt x="69" y="6"/>
                  <a:pt x="70" y="6"/>
                </a:cubicBezTo>
                <a:cubicBezTo>
                  <a:pt x="90" y="6"/>
                  <a:pt x="90" y="6"/>
                  <a:pt x="90" y="6"/>
                </a:cubicBezTo>
                <a:cubicBezTo>
                  <a:pt x="91" y="6"/>
                  <a:pt x="92" y="7"/>
                  <a:pt x="92" y="8"/>
                </a:cubicBezTo>
                <a:cubicBezTo>
                  <a:pt x="92" y="23"/>
                  <a:pt x="92" y="23"/>
                  <a:pt x="92" y="23"/>
                </a:cubicBezTo>
                <a:cubicBezTo>
                  <a:pt x="92" y="28"/>
                  <a:pt x="95" y="32"/>
                  <a:pt x="99" y="34"/>
                </a:cubicBezTo>
                <a:cubicBezTo>
                  <a:pt x="104" y="36"/>
                  <a:pt x="108" y="35"/>
                  <a:pt x="112" y="31"/>
                </a:cubicBezTo>
                <a:cubicBezTo>
                  <a:pt x="122" y="21"/>
                  <a:pt x="122" y="21"/>
                  <a:pt x="122" y="21"/>
                </a:cubicBezTo>
                <a:cubicBezTo>
                  <a:pt x="123" y="20"/>
                  <a:pt x="125" y="20"/>
                  <a:pt x="126" y="21"/>
                </a:cubicBezTo>
                <a:cubicBezTo>
                  <a:pt x="139" y="34"/>
                  <a:pt x="139" y="34"/>
                  <a:pt x="139" y="34"/>
                </a:cubicBezTo>
                <a:cubicBezTo>
                  <a:pt x="140" y="35"/>
                  <a:pt x="140" y="37"/>
                  <a:pt x="139" y="38"/>
                </a:cubicBezTo>
                <a:cubicBezTo>
                  <a:pt x="129" y="48"/>
                  <a:pt x="129" y="48"/>
                  <a:pt x="129" y="48"/>
                </a:cubicBezTo>
                <a:cubicBezTo>
                  <a:pt x="125" y="52"/>
                  <a:pt x="124" y="57"/>
                  <a:pt x="126" y="61"/>
                </a:cubicBezTo>
                <a:cubicBezTo>
                  <a:pt x="128" y="65"/>
                  <a:pt x="132" y="68"/>
                  <a:pt x="137" y="68"/>
                </a:cubicBezTo>
                <a:cubicBezTo>
                  <a:pt x="152" y="68"/>
                  <a:pt x="152" y="68"/>
                  <a:pt x="152" y="68"/>
                </a:cubicBezTo>
                <a:cubicBezTo>
                  <a:pt x="153" y="68"/>
                  <a:pt x="154" y="69"/>
                  <a:pt x="154" y="70"/>
                </a:cubicBezTo>
                <a:lnTo>
                  <a:pt x="154" y="90"/>
                </a:lnTo>
                <a:close/>
                <a:moveTo>
                  <a:pt x="80" y="53"/>
                </a:moveTo>
                <a:cubicBezTo>
                  <a:pt x="65" y="53"/>
                  <a:pt x="53" y="65"/>
                  <a:pt x="53" y="80"/>
                </a:cubicBezTo>
                <a:cubicBezTo>
                  <a:pt x="53" y="95"/>
                  <a:pt x="65" y="107"/>
                  <a:pt x="80" y="107"/>
                </a:cubicBezTo>
                <a:cubicBezTo>
                  <a:pt x="95" y="107"/>
                  <a:pt x="107" y="95"/>
                  <a:pt x="107" y="80"/>
                </a:cubicBezTo>
                <a:cubicBezTo>
                  <a:pt x="107" y="65"/>
                  <a:pt x="95" y="53"/>
                  <a:pt x="80" y="53"/>
                </a:cubicBezTo>
                <a:close/>
                <a:moveTo>
                  <a:pt x="80" y="101"/>
                </a:moveTo>
                <a:cubicBezTo>
                  <a:pt x="69" y="101"/>
                  <a:pt x="59" y="91"/>
                  <a:pt x="59" y="80"/>
                </a:cubicBezTo>
                <a:cubicBezTo>
                  <a:pt x="59" y="69"/>
                  <a:pt x="69" y="59"/>
                  <a:pt x="80" y="59"/>
                </a:cubicBezTo>
                <a:cubicBezTo>
                  <a:pt x="91" y="59"/>
                  <a:pt x="101" y="69"/>
                  <a:pt x="101" y="80"/>
                </a:cubicBezTo>
                <a:cubicBezTo>
                  <a:pt x="101" y="91"/>
                  <a:pt x="91" y="101"/>
                  <a:pt x="80" y="10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63" name="Freeform 1361"/>
          <p:cNvSpPr>
            <a:spLocks noEditPoints="1"/>
          </p:cNvSpPr>
          <p:nvPr/>
        </p:nvSpPr>
        <p:spPr bwMode="auto">
          <a:xfrm>
            <a:off x="8213725" y="4067175"/>
            <a:ext cx="546100" cy="550863"/>
          </a:xfrm>
          <a:custGeom>
            <a:avLst/>
            <a:gdLst>
              <a:gd name="T0" fmla="*/ 80 w 160"/>
              <a:gd name="T1" fmla="*/ 121 h 160"/>
              <a:gd name="T2" fmla="*/ 80 w 160"/>
              <a:gd name="T3" fmla="*/ 116 h 160"/>
              <a:gd name="T4" fmla="*/ 116 w 160"/>
              <a:gd name="T5" fmla="*/ 80 h 160"/>
              <a:gd name="T6" fmla="*/ 146 w 160"/>
              <a:gd name="T7" fmla="*/ 62 h 160"/>
              <a:gd name="T8" fmla="*/ 146 w 160"/>
              <a:gd name="T9" fmla="*/ 36 h 160"/>
              <a:gd name="T10" fmla="*/ 118 w 160"/>
              <a:gd name="T11" fmla="*/ 17 h 160"/>
              <a:gd name="T12" fmla="*/ 98 w 160"/>
              <a:gd name="T13" fmla="*/ 8 h 160"/>
              <a:gd name="T14" fmla="*/ 62 w 160"/>
              <a:gd name="T15" fmla="*/ 8 h 160"/>
              <a:gd name="T16" fmla="*/ 42 w 160"/>
              <a:gd name="T17" fmla="*/ 17 h 160"/>
              <a:gd name="T18" fmla="*/ 14 w 160"/>
              <a:gd name="T19" fmla="*/ 36 h 160"/>
              <a:gd name="T20" fmla="*/ 14 w 160"/>
              <a:gd name="T21" fmla="*/ 62 h 160"/>
              <a:gd name="T22" fmla="*/ 0 w 160"/>
              <a:gd name="T23" fmla="*/ 90 h 160"/>
              <a:gd name="T24" fmla="*/ 21 w 160"/>
              <a:gd name="T25" fmla="*/ 114 h 160"/>
              <a:gd name="T26" fmla="*/ 17 w 160"/>
              <a:gd name="T27" fmla="*/ 130 h 160"/>
              <a:gd name="T28" fmla="*/ 46 w 160"/>
              <a:gd name="T29" fmla="*/ 139 h 160"/>
              <a:gd name="T30" fmla="*/ 70 w 160"/>
              <a:gd name="T31" fmla="*/ 160 h 160"/>
              <a:gd name="T32" fmla="*/ 98 w 160"/>
              <a:gd name="T33" fmla="*/ 146 h 160"/>
              <a:gd name="T34" fmla="*/ 130 w 160"/>
              <a:gd name="T35" fmla="*/ 143 h 160"/>
              <a:gd name="T36" fmla="*/ 143 w 160"/>
              <a:gd name="T37" fmla="*/ 118 h 160"/>
              <a:gd name="T38" fmla="*/ 152 w 160"/>
              <a:gd name="T39" fmla="*/ 98 h 160"/>
              <a:gd name="T40" fmla="*/ 152 w 160"/>
              <a:gd name="T41" fmla="*/ 62 h 160"/>
              <a:gd name="T42" fmla="*/ 141 w 160"/>
              <a:gd name="T43" fmla="*/ 92 h 160"/>
              <a:gd name="T44" fmla="*/ 132 w 160"/>
              <a:gd name="T45" fmla="*/ 115 h 160"/>
              <a:gd name="T46" fmla="*/ 126 w 160"/>
              <a:gd name="T47" fmla="*/ 139 h 160"/>
              <a:gd name="T48" fmla="*/ 113 w 160"/>
              <a:gd name="T49" fmla="*/ 133 h 160"/>
              <a:gd name="T50" fmla="*/ 92 w 160"/>
              <a:gd name="T51" fmla="*/ 152 h 160"/>
              <a:gd name="T52" fmla="*/ 68 w 160"/>
              <a:gd name="T53" fmla="*/ 152 h 160"/>
              <a:gd name="T54" fmla="*/ 47 w 160"/>
              <a:gd name="T55" fmla="*/ 133 h 160"/>
              <a:gd name="T56" fmla="*/ 34 w 160"/>
              <a:gd name="T57" fmla="*/ 139 h 160"/>
              <a:gd name="T58" fmla="*/ 28 w 160"/>
              <a:gd name="T59" fmla="*/ 115 h 160"/>
              <a:gd name="T60" fmla="*/ 19 w 160"/>
              <a:gd name="T61" fmla="*/ 92 h 160"/>
              <a:gd name="T62" fmla="*/ 6 w 160"/>
              <a:gd name="T63" fmla="*/ 70 h 160"/>
              <a:gd name="T64" fmla="*/ 19 w 160"/>
              <a:gd name="T65" fmla="*/ 66 h 160"/>
              <a:gd name="T66" fmla="*/ 21 w 160"/>
              <a:gd name="T67" fmla="*/ 38 h 160"/>
              <a:gd name="T68" fmla="*/ 38 w 160"/>
              <a:gd name="T69" fmla="*/ 21 h 160"/>
              <a:gd name="T70" fmla="*/ 66 w 160"/>
              <a:gd name="T71" fmla="*/ 19 h 160"/>
              <a:gd name="T72" fmla="*/ 70 w 160"/>
              <a:gd name="T73" fmla="*/ 6 h 160"/>
              <a:gd name="T74" fmla="*/ 92 w 160"/>
              <a:gd name="T75" fmla="*/ 19 h 160"/>
              <a:gd name="T76" fmla="*/ 115 w 160"/>
              <a:gd name="T77" fmla="*/ 28 h 160"/>
              <a:gd name="T78" fmla="*/ 139 w 160"/>
              <a:gd name="T79" fmla="*/ 34 h 160"/>
              <a:gd name="T80" fmla="*/ 133 w 160"/>
              <a:gd name="T81" fmla="*/ 47 h 160"/>
              <a:gd name="T82" fmla="*/ 152 w 160"/>
              <a:gd name="T83" fmla="*/ 68 h 160"/>
              <a:gd name="T84" fmla="*/ 80 w 160"/>
              <a:gd name="T85" fmla="*/ 50 h 160"/>
              <a:gd name="T86" fmla="*/ 110 w 160"/>
              <a:gd name="T87" fmla="*/ 80 h 160"/>
              <a:gd name="T88" fmla="*/ 56 w 160"/>
              <a:gd name="T89" fmla="*/ 80 h 160"/>
              <a:gd name="T90" fmla="*/ 80 w 160"/>
              <a:gd name="T91" fmla="*/ 104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160" h="160">
                <a:moveTo>
                  <a:pt x="80" y="39"/>
                </a:moveTo>
                <a:cubicBezTo>
                  <a:pt x="57" y="39"/>
                  <a:pt x="39" y="57"/>
                  <a:pt x="39" y="80"/>
                </a:cubicBezTo>
                <a:cubicBezTo>
                  <a:pt x="39" y="103"/>
                  <a:pt x="57" y="121"/>
                  <a:pt x="80" y="121"/>
                </a:cubicBezTo>
                <a:cubicBezTo>
                  <a:pt x="103" y="121"/>
                  <a:pt x="121" y="103"/>
                  <a:pt x="121" y="80"/>
                </a:cubicBezTo>
                <a:cubicBezTo>
                  <a:pt x="121" y="57"/>
                  <a:pt x="103" y="39"/>
                  <a:pt x="80" y="39"/>
                </a:cubicBezTo>
                <a:close/>
                <a:moveTo>
                  <a:pt x="80" y="116"/>
                </a:moveTo>
                <a:cubicBezTo>
                  <a:pt x="60" y="116"/>
                  <a:pt x="44" y="100"/>
                  <a:pt x="44" y="80"/>
                </a:cubicBezTo>
                <a:cubicBezTo>
                  <a:pt x="44" y="60"/>
                  <a:pt x="60" y="44"/>
                  <a:pt x="80" y="44"/>
                </a:cubicBezTo>
                <a:cubicBezTo>
                  <a:pt x="100" y="44"/>
                  <a:pt x="116" y="60"/>
                  <a:pt x="116" y="80"/>
                </a:cubicBezTo>
                <a:cubicBezTo>
                  <a:pt x="116" y="100"/>
                  <a:pt x="100" y="116"/>
                  <a:pt x="80" y="116"/>
                </a:cubicBezTo>
                <a:close/>
                <a:moveTo>
                  <a:pt x="152" y="62"/>
                </a:moveTo>
                <a:cubicBezTo>
                  <a:pt x="146" y="62"/>
                  <a:pt x="146" y="62"/>
                  <a:pt x="146" y="62"/>
                </a:cubicBezTo>
                <a:cubicBezTo>
                  <a:pt x="144" y="57"/>
                  <a:pt x="142" y="51"/>
                  <a:pt x="139" y="46"/>
                </a:cubicBezTo>
                <a:cubicBezTo>
                  <a:pt x="143" y="42"/>
                  <a:pt x="143" y="42"/>
                  <a:pt x="143" y="42"/>
                </a:cubicBezTo>
                <a:cubicBezTo>
                  <a:pt x="145" y="40"/>
                  <a:pt x="146" y="38"/>
                  <a:pt x="146" y="36"/>
                </a:cubicBezTo>
                <a:cubicBezTo>
                  <a:pt x="146" y="34"/>
                  <a:pt x="145" y="32"/>
                  <a:pt x="143" y="30"/>
                </a:cubicBezTo>
                <a:cubicBezTo>
                  <a:pt x="130" y="17"/>
                  <a:pt x="130" y="17"/>
                  <a:pt x="130" y="17"/>
                </a:cubicBezTo>
                <a:cubicBezTo>
                  <a:pt x="127" y="14"/>
                  <a:pt x="121" y="14"/>
                  <a:pt x="118" y="17"/>
                </a:cubicBezTo>
                <a:cubicBezTo>
                  <a:pt x="114" y="21"/>
                  <a:pt x="114" y="21"/>
                  <a:pt x="114" y="21"/>
                </a:cubicBezTo>
                <a:cubicBezTo>
                  <a:pt x="109" y="18"/>
                  <a:pt x="103" y="16"/>
                  <a:pt x="98" y="14"/>
                </a:cubicBezTo>
                <a:cubicBezTo>
                  <a:pt x="98" y="8"/>
                  <a:pt x="98" y="8"/>
                  <a:pt x="98" y="8"/>
                </a:cubicBezTo>
                <a:cubicBezTo>
                  <a:pt x="98" y="4"/>
                  <a:pt x="94" y="0"/>
                  <a:pt x="90" y="0"/>
                </a:cubicBezTo>
                <a:cubicBezTo>
                  <a:pt x="70" y="0"/>
                  <a:pt x="70" y="0"/>
                  <a:pt x="70" y="0"/>
                </a:cubicBezTo>
                <a:cubicBezTo>
                  <a:pt x="66" y="0"/>
                  <a:pt x="62" y="4"/>
                  <a:pt x="62" y="8"/>
                </a:cubicBezTo>
                <a:cubicBezTo>
                  <a:pt x="62" y="14"/>
                  <a:pt x="62" y="14"/>
                  <a:pt x="62" y="14"/>
                </a:cubicBezTo>
                <a:cubicBezTo>
                  <a:pt x="57" y="16"/>
                  <a:pt x="51" y="18"/>
                  <a:pt x="46" y="21"/>
                </a:cubicBezTo>
                <a:cubicBezTo>
                  <a:pt x="42" y="17"/>
                  <a:pt x="42" y="17"/>
                  <a:pt x="42" y="17"/>
                </a:cubicBezTo>
                <a:cubicBezTo>
                  <a:pt x="39" y="14"/>
                  <a:pt x="33" y="14"/>
                  <a:pt x="30" y="17"/>
                </a:cubicBezTo>
                <a:cubicBezTo>
                  <a:pt x="17" y="30"/>
                  <a:pt x="17" y="30"/>
                  <a:pt x="17" y="30"/>
                </a:cubicBezTo>
                <a:cubicBezTo>
                  <a:pt x="15" y="32"/>
                  <a:pt x="14" y="34"/>
                  <a:pt x="14" y="36"/>
                </a:cubicBezTo>
                <a:cubicBezTo>
                  <a:pt x="14" y="38"/>
                  <a:pt x="15" y="40"/>
                  <a:pt x="17" y="42"/>
                </a:cubicBezTo>
                <a:cubicBezTo>
                  <a:pt x="21" y="46"/>
                  <a:pt x="21" y="46"/>
                  <a:pt x="21" y="46"/>
                </a:cubicBezTo>
                <a:cubicBezTo>
                  <a:pt x="18" y="51"/>
                  <a:pt x="16" y="57"/>
                  <a:pt x="14" y="62"/>
                </a:cubicBezTo>
                <a:cubicBezTo>
                  <a:pt x="8" y="62"/>
                  <a:pt x="8" y="62"/>
                  <a:pt x="8" y="62"/>
                </a:cubicBezTo>
                <a:cubicBezTo>
                  <a:pt x="4" y="62"/>
                  <a:pt x="0" y="66"/>
                  <a:pt x="0" y="70"/>
                </a:cubicBezTo>
                <a:cubicBezTo>
                  <a:pt x="0" y="90"/>
                  <a:pt x="0" y="90"/>
                  <a:pt x="0" y="90"/>
                </a:cubicBezTo>
                <a:cubicBezTo>
                  <a:pt x="0" y="94"/>
                  <a:pt x="4" y="98"/>
                  <a:pt x="8" y="98"/>
                </a:cubicBezTo>
                <a:cubicBezTo>
                  <a:pt x="14" y="98"/>
                  <a:pt x="14" y="98"/>
                  <a:pt x="14" y="98"/>
                </a:cubicBezTo>
                <a:cubicBezTo>
                  <a:pt x="16" y="103"/>
                  <a:pt x="18" y="109"/>
                  <a:pt x="21" y="114"/>
                </a:cubicBezTo>
                <a:cubicBezTo>
                  <a:pt x="17" y="118"/>
                  <a:pt x="17" y="118"/>
                  <a:pt x="17" y="118"/>
                </a:cubicBezTo>
                <a:cubicBezTo>
                  <a:pt x="15" y="120"/>
                  <a:pt x="14" y="122"/>
                  <a:pt x="14" y="124"/>
                </a:cubicBezTo>
                <a:cubicBezTo>
                  <a:pt x="14" y="126"/>
                  <a:pt x="15" y="128"/>
                  <a:pt x="17" y="130"/>
                </a:cubicBezTo>
                <a:cubicBezTo>
                  <a:pt x="30" y="143"/>
                  <a:pt x="30" y="143"/>
                  <a:pt x="30" y="143"/>
                </a:cubicBezTo>
                <a:cubicBezTo>
                  <a:pt x="33" y="146"/>
                  <a:pt x="39" y="146"/>
                  <a:pt x="42" y="143"/>
                </a:cubicBezTo>
                <a:cubicBezTo>
                  <a:pt x="46" y="139"/>
                  <a:pt x="46" y="139"/>
                  <a:pt x="46" y="139"/>
                </a:cubicBezTo>
                <a:cubicBezTo>
                  <a:pt x="51" y="142"/>
                  <a:pt x="57" y="144"/>
                  <a:pt x="62" y="146"/>
                </a:cubicBezTo>
                <a:cubicBezTo>
                  <a:pt x="62" y="152"/>
                  <a:pt x="62" y="152"/>
                  <a:pt x="62" y="152"/>
                </a:cubicBezTo>
                <a:cubicBezTo>
                  <a:pt x="62" y="156"/>
                  <a:pt x="66" y="160"/>
                  <a:pt x="70" y="160"/>
                </a:cubicBezTo>
                <a:cubicBezTo>
                  <a:pt x="90" y="160"/>
                  <a:pt x="90" y="160"/>
                  <a:pt x="90" y="160"/>
                </a:cubicBezTo>
                <a:cubicBezTo>
                  <a:pt x="94" y="160"/>
                  <a:pt x="98" y="156"/>
                  <a:pt x="98" y="152"/>
                </a:cubicBezTo>
                <a:cubicBezTo>
                  <a:pt x="98" y="146"/>
                  <a:pt x="98" y="146"/>
                  <a:pt x="98" y="146"/>
                </a:cubicBezTo>
                <a:cubicBezTo>
                  <a:pt x="103" y="144"/>
                  <a:pt x="109" y="142"/>
                  <a:pt x="114" y="139"/>
                </a:cubicBezTo>
                <a:cubicBezTo>
                  <a:pt x="118" y="143"/>
                  <a:pt x="118" y="143"/>
                  <a:pt x="118" y="143"/>
                </a:cubicBezTo>
                <a:cubicBezTo>
                  <a:pt x="121" y="146"/>
                  <a:pt x="127" y="146"/>
                  <a:pt x="130" y="143"/>
                </a:cubicBezTo>
                <a:cubicBezTo>
                  <a:pt x="143" y="130"/>
                  <a:pt x="143" y="130"/>
                  <a:pt x="143" y="130"/>
                </a:cubicBezTo>
                <a:cubicBezTo>
                  <a:pt x="145" y="128"/>
                  <a:pt x="146" y="126"/>
                  <a:pt x="146" y="124"/>
                </a:cubicBezTo>
                <a:cubicBezTo>
                  <a:pt x="146" y="122"/>
                  <a:pt x="145" y="120"/>
                  <a:pt x="143" y="118"/>
                </a:cubicBezTo>
                <a:cubicBezTo>
                  <a:pt x="139" y="114"/>
                  <a:pt x="139" y="114"/>
                  <a:pt x="139" y="114"/>
                </a:cubicBezTo>
                <a:cubicBezTo>
                  <a:pt x="142" y="109"/>
                  <a:pt x="144" y="103"/>
                  <a:pt x="146" y="98"/>
                </a:cubicBezTo>
                <a:cubicBezTo>
                  <a:pt x="152" y="98"/>
                  <a:pt x="152" y="98"/>
                  <a:pt x="152" y="98"/>
                </a:cubicBezTo>
                <a:cubicBezTo>
                  <a:pt x="156" y="98"/>
                  <a:pt x="160" y="94"/>
                  <a:pt x="160" y="90"/>
                </a:cubicBezTo>
                <a:cubicBezTo>
                  <a:pt x="160" y="70"/>
                  <a:pt x="160" y="70"/>
                  <a:pt x="160" y="70"/>
                </a:cubicBezTo>
                <a:cubicBezTo>
                  <a:pt x="160" y="66"/>
                  <a:pt x="156" y="62"/>
                  <a:pt x="152" y="62"/>
                </a:cubicBezTo>
                <a:close/>
                <a:moveTo>
                  <a:pt x="154" y="90"/>
                </a:moveTo>
                <a:cubicBezTo>
                  <a:pt x="154" y="91"/>
                  <a:pt x="153" y="92"/>
                  <a:pt x="152" y="92"/>
                </a:cubicBezTo>
                <a:cubicBezTo>
                  <a:pt x="141" y="92"/>
                  <a:pt x="141" y="92"/>
                  <a:pt x="141" y="92"/>
                </a:cubicBezTo>
                <a:cubicBezTo>
                  <a:pt x="141" y="94"/>
                  <a:pt x="141" y="94"/>
                  <a:pt x="141" y="94"/>
                </a:cubicBezTo>
                <a:cubicBezTo>
                  <a:pt x="139" y="101"/>
                  <a:pt x="136" y="107"/>
                  <a:pt x="133" y="113"/>
                </a:cubicBezTo>
                <a:cubicBezTo>
                  <a:pt x="132" y="115"/>
                  <a:pt x="132" y="115"/>
                  <a:pt x="132" y="115"/>
                </a:cubicBezTo>
                <a:cubicBezTo>
                  <a:pt x="139" y="122"/>
                  <a:pt x="139" y="122"/>
                  <a:pt x="139" y="122"/>
                </a:cubicBezTo>
                <a:cubicBezTo>
                  <a:pt x="140" y="123"/>
                  <a:pt x="140" y="125"/>
                  <a:pt x="139" y="126"/>
                </a:cubicBezTo>
                <a:cubicBezTo>
                  <a:pt x="126" y="139"/>
                  <a:pt x="126" y="139"/>
                  <a:pt x="126" y="139"/>
                </a:cubicBezTo>
                <a:cubicBezTo>
                  <a:pt x="125" y="140"/>
                  <a:pt x="123" y="140"/>
                  <a:pt x="122" y="139"/>
                </a:cubicBezTo>
                <a:cubicBezTo>
                  <a:pt x="115" y="132"/>
                  <a:pt x="115" y="132"/>
                  <a:pt x="115" y="132"/>
                </a:cubicBezTo>
                <a:cubicBezTo>
                  <a:pt x="113" y="133"/>
                  <a:pt x="113" y="133"/>
                  <a:pt x="113" y="133"/>
                </a:cubicBezTo>
                <a:cubicBezTo>
                  <a:pt x="107" y="136"/>
                  <a:pt x="101" y="139"/>
                  <a:pt x="94" y="141"/>
                </a:cubicBezTo>
                <a:cubicBezTo>
                  <a:pt x="92" y="141"/>
                  <a:pt x="92" y="141"/>
                  <a:pt x="92" y="141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92" y="153"/>
                  <a:pt x="91" y="154"/>
                  <a:pt x="90" y="154"/>
                </a:cubicBezTo>
                <a:cubicBezTo>
                  <a:pt x="70" y="154"/>
                  <a:pt x="70" y="154"/>
                  <a:pt x="70" y="154"/>
                </a:cubicBezTo>
                <a:cubicBezTo>
                  <a:pt x="69" y="154"/>
                  <a:pt x="68" y="153"/>
                  <a:pt x="68" y="152"/>
                </a:cubicBezTo>
                <a:cubicBezTo>
                  <a:pt x="68" y="141"/>
                  <a:pt x="68" y="141"/>
                  <a:pt x="68" y="141"/>
                </a:cubicBezTo>
                <a:cubicBezTo>
                  <a:pt x="66" y="141"/>
                  <a:pt x="66" y="141"/>
                  <a:pt x="66" y="141"/>
                </a:cubicBezTo>
                <a:cubicBezTo>
                  <a:pt x="59" y="139"/>
                  <a:pt x="53" y="136"/>
                  <a:pt x="47" y="133"/>
                </a:cubicBezTo>
                <a:cubicBezTo>
                  <a:pt x="45" y="132"/>
                  <a:pt x="45" y="132"/>
                  <a:pt x="45" y="132"/>
                </a:cubicBezTo>
                <a:cubicBezTo>
                  <a:pt x="38" y="139"/>
                  <a:pt x="38" y="139"/>
                  <a:pt x="38" y="139"/>
                </a:cubicBezTo>
                <a:cubicBezTo>
                  <a:pt x="37" y="140"/>
                  <a:pt x="35" y="140"/>
                  <a:pt x="34" y="139"/>
                </a:cubicBezTo>
                <a:cubicBezTo>
                  <a:pt x="21" y="126"/>
                  <a:pt x="21" y="126"/>
                  <a:pt x="21" y="126"/>
                </a:cubicBezTo>
                <a:cubicBezTo>
                  <a:pt x="20" y="125"/>
                  <a:pt x="20" y="123"/>
                  <a:pt x="21" y="122"/>
                </a:cubicBezTo>
                <a:cubicBezTo>
                  <a:pt x="28" y="115"/>
                  <a:pt x="28" y="115"/>
                  <a:pt x="28" y="115"/>
                </a:cubicBezTo>
                <a:cubicBezTo>
                  <a:pt x="27" y="113"/>
                  <a:pt x="27" y="113"/>
                  <a:pt x="27" y="113"/>
                </a:cubicBezTo>
                <a:cubicBezTo>
                  <a:pt x="24" y="107"/>
                  <a:pt x="21" y="101"/>
                  <a:pt x="19" y="94"/>
                </a:cubicBezTo>
                <a:cubicBezTo>
                  <a:pt x="19" y="92"/>
                  <a:pt x="19" y="92"/>
                  <a:pt x="19" y="92"/>
                </a:cubicBezTo>
                <a:cubicBezTo>
                  <a:pt x="8" y="92"/>
                  <a:pt x="8" y="92"/>
                  <a:pt x="8" y="92"/>
                </a:cubicBezTo>
                <a:cubicBezTo>
                  <a:pt x="7" y="92"/>
                  <a:pt x="6" y="91"/>
                  <a:pt x="6" y="90"/>
                </a:cubicBezTo>
                <a:cubicBezTo>
                  <a:pt x="6" y="70"/>
                  <a:pt x="6" y="70"/>
                  <a:pt x="6" y="70"/>
                </a:cubicBezTo>
                <a:cubicBezTo>
                  <a:pt x="6" y="69"/>
                  <a:pt x="7" y="68"/>
                  <a:pt x="8" y="68"/>
                </a:cubicBezTo>
                <a:cubicBezTo>
                  <a:pt x="19" y="68"/>
                  <a:pt x="19" y="68"/>
                  <a:pt x="19" y="68"/>
                </a:cubicBezTo>
                <a:cubicBezTo>
                  <a:pt x="19" y="66"/>
                  <a:pt x="19" y="66"/>
                  <a:pt x="19" y="66"/>
                </a:cubicBezTo>
                <a:cubicBezTo>
                  <a:pt x="21" y="59"/>
                  <a:pt x="24" y="53"/>
                  <a:pt x="27" y="47"/>
                </a:cubicBezTo>
                <a:cubicBezTo>
                  <a:pt x="28" y="45"/>
                  <a:pt x="28" y="45"/>
                  <a:pt x="28" y="45"/>
                </a:cubicBezTo>
                <a:cubicBezTo>
                  <a:pt x="21" y="38"/>
                  <a:pt x="21" y="38"/>
                  <a:pt x="21" y="38"/>
                </a:cubicBezTo>
                <a:cubicBezTo>
                  <a:pt x="20" y="37"/>
                  <a:pt x="20" y="35"/>
                  <a:pt x="21" y="34"/>
                </a:cubicBezTo>
                <a:cubicBezTo>
                  <a:pt x="34" y="21"/>
                  <a:pt x="34" y="21"/>
                  <a:pt x="34" y="21"/>
                </a:cubicBezTo>
                <a:cubicBezTo>
                  <a:pt x="35" y="20"/>
                  <a:pt x="37" y="20"/>
                  <a:pt x="38" y="21"/>
                </a:cubicBezTo>
                <a:cubicBezTo>
                  <a:pt x="45" y="28"/>
                  <a:pt x="45" y="28"/>
                  <a:pt x="45" y="28"/>
                </a:cubicBezTo>
                <a:cubicBezTo>
                  <a:pt x="47" y="27"/>
                  <a:pt x="47" y="27"/>
                  <a:pt x="47" y="27"/>
                </a:cubicBezTo>
                <a:cubicBezTo>
                  <a:pt x="53" y="24"/>
                  <a:pt x="59" y="21"/>
                  <a:pt x="66" y="19"/>
                </a:cubicBezTo>
                <a:cubicBezTo>
                  <a:pt x="68" y="19"/>
                  <a:pt x="68" y="19"/>
                  <a:pt x="68" y="19"/>
                </a:cubicBezTo>
                <a:cubicBezTo>
                  <a:pt x="68" y="8"/>
                  <a:pt x="68" y="8"/>
                  <a:pt x="68" y="8"/>
                </a:cubicBezTo>
                <a:cubicBezTo>
                  <a:pt x="68" y="7"/>
                  <a:pt x="69" y="6"/>
                  <a:pt x="70" y="6"/>
                </a:cubicBezTo>
                <a:cubicBezTo>
                  <a:pt x="90" y="6"/>
                  <a:pt x="90" y="6"/>
                  <a:pt x="90" y="6"/>
                </a:cubicBezTo>
                <a:cubicBezTo>
                  <a:pt x="91" y="6"/>
                  <a:pt x="92" y="7"/>
                  <a:pt x="92" y="8"/>
                </a:cubicBezTo>
                <a:cubicBezTo>
                  <a:pt x="92" y="19"/>
                  <a:pt x="92" y="19"/>
                  <a:pt x="92" y="19"/>
                </a:cubicBezTo>
                <a:cubicBezTo>
                  <a:pt x="94" y="19"/>
                  <a:pt x="94" y="19"/>
                  <a:pt x="94" y="19"/>
                </a:cubicBezTo>
                <a:cubicBezTo>
                  <a:pt x="101" y="21"/>
                  <a:pt x="107" y="24"/>
                  <a:pt x="113" y="27"/>
                </a:cubicBezTo>
                <a:cubicBezTo>
                  <a:pt x="115" y="28"/>
                  <a:pt x="115" y="28"/>
                  <a:pt x="115" y="28"/>
                </a:cubicBezTo>
                <a:cubicBezTo>
                  <a:pt x="122" y="21"/>
                  <a:pt x="122" y="21"/>
                  <a:pt x="122" y="21"/>
                </a:cubicBezTo>
                <a:cubicBezTo>
                  <a:pt x="123" y="20"/>
                  <a:pt x="125" y="20"/>
                  <a:pt x="126" y="21"/>
                </a:cubicBezTo>
                <a:cubicBezTo>
                  <a:pt x="139" y="34"/>
                  <a:pt x="139" y="34"/>
                  <a:pt x="139" y="34"/>
                </a:cubicBezTo>
                <a:cubicBezTo>
                  <a:pt x="140" y="35"/>
                  <a:pt x="140" y="37"/>
                  <a:pt x="139" y="38"/>
                </a:cubicBezTo>
                <a:cubicBezTo>
                  <a:pt x="132" y="45"/>
                  <a:pt x="132" y="45"/>
                  <a:pt x="132" y="45"/>
                </a:cubicBezTo>
                <a:cubicBezTo>
                  <a:pt x="133" y="47"/>
                  <a:pt x="133" y="47"/>
                  <a:pt x="133" y="47"/>
                </a:cubicBezTo>
                <a:cubicBezTo>
                  <a:pt x="136" y="53"/>
                  <a:pt x="139" y="59"/>
                  <a:pt x="141" y="66"/>
                </a:cubicBezTo>
                <a:cubicBezTo>
                  <a:pt x="141" y="68"/>
                  <a:pt x="141" y="68"/>
                  <a:pt x="141" y="68"/>
                </a:cubicBezTo>
                <a:cubicBezTo>
                  <a:pt x="152" y="68"/>
                  <a:pt x="152" y="68"/>
                  <a:pt x="152" y="68"/>
                </a:cubicBezTo>
                <a:cubicBezTo>
                  <a:pt x="153" y="68"/>
                  <a:pt x="154" y="69"/>
                  <a:pt x="154" y="70"/>
                </a:cubicBezTo>
                <a:lnTo>
                  <a:pt x="154" y="90"/>
                </a:lnTo>
                <a:close/>
                <a:moveTo>
                  <a:pt x="80" y="50"/>
                </a:moveTo>
                <a:cubicBezTo>
                  <a:pt x="64" y="50"/>
                  <a:pt x="50" y="64"/>
                  <a:pt x="50" y="80"/>
                </a:cubicBezTo>
                <a:cubicBezTo>
                  <a:pt x="50" y="96"/>
                  <a:pt x="64" y="110"/>
                  <a:pt x="80" y="110"/>
                </a:cubicBezTo>
                <a:cubicBezTo>
                  <a:pt x="96" y="110"/>
                  <a:pt x="110" y="96"/>
                  <a:pt x="110" y="80"/>
                </a:cubicBezTo>
                <a:cubicBezTo>
                  <a:pt x="110" y="64"/>
                  <a:pt x="96" y="50"/>
                  <a:pt x="80" y="50"/>
                </a:cubicBezTo>
                <a:close/>
                <a:moveTo>
                  <a:pt x="80" y="104"/>
                </a:moveTo>
                <a:cubicBezTo>
                  <a:pt x="67" y="104"/>
                  <a:pt x="56" y="93"/>
                  <a:pt x="56" y="80"/>
                </a:cubicBezTo>
                <a:cubicBezTo>
                  <a:pt x="56" y="67"/>
                  <a:pt x="67" y="56"/>
                  <a:pt x="80" y="56"/>
                </a:cubicBezTo>
                <a:cubicBezTo>
                  <a:pt x="93" y="56"/>
                  <a:pt x="104" y="67"/>
                  <a:pt x="104" y="80"/>
                </a:cubicBezTo>
                <a:cubicBezTo>
                  <a:pt x="104" y="93"/>
                  <a:pt x="93" y="104"/>
                  <a:pt x="80" y="10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64" name="Freeform 1362"/>
          <p:cNvSpPr>
            <a:spLocks noEditPoints="1"/>
          </p:cNvSpPr>
          <p:nvPr/>
        </p:nvSpPr>
        <p:spPr bwMode="auto">
          <a:xfrm>
            <a:off x="8213725" y="4700588"/>
            <a:ext cx="546100" cy="550863"/>
          </a:xfrm>
          <a:custGeom>
            <a:avLst/>
            <a:gdLst>
              <a:gd name="T0" fmla="*/ 80 w 160"/>
              <a:gd name="T1" fmla="*/ 66 h 160"/>
              <a:gd name="T2" fmla="*/ 66 w 160"/>
              <a:gd name="T3" fmla="*/ 80 h 160"/>
              <a:gd name="T4" fmla="*/ 80 w 160"/>
              <a:gd name="T5" fmla="*/ 94 h 160"/>
              <a:gd name="T6" fmla="*/ 94 w 160"/>
              <a:gd name="T7" fmla="*/ 80 h 160"/>
              <a:gd name="T8" fmla="*/ 80 w 160"/>
              <a:gd name="T9" fmla="*/ 66 h 160"/>
              <a:gd name="T10" fmla="*/ 80 w 160"/>
              <a:gd name="T11" fmla="*/ 89 h 160"/>
              <a:gd name="T12" fmla="*/ 71 w 160"/>
              <a:gd name="T13" fmla="*/ 80 h 160"/>
              <a:gd name="T14" fmla="*/ 80 w 160"/>
              <a:gd name="T15" fmla="*/ 71 h 160"/>
              <a:gd name="T16" fmla="*/ 89 w 160"/>
              <a:gd name="T17" fmla="*/ 80 h 160"/>
              <a:gd name="T18" fmla="*/ 80 w 160"/>
              <a:gd name="T19" fmla="*/ 89 h 160"/>
              <a:gd name="T20" fmla="*/ 157 w 160"/>
              <a:gd name="T21" fmla="*/ 77 h 160"/>
              <a:gd name="T22" fmla="*/ 149 w 160"/>
              <a:gd name="T23" fmla="*/ 77 h 160"/>
              <a:gd name="T24" fmla="*/ 130 w 160"/>
              <a:gd name="T25" fmla="*/ 34 h 160"/>
              <a:gd name="T26" fmla="*/ 137 w 160"/>
              <a:gd name="T27" fmla="*/ 27 h 160"/>
              <a:gd name="T28" fmla="*/ 137 w 160"/>
              <a:gd name="T29" fmla="*/ 23 h 160"/>
              <a:gd name="T30" fmla="*/ 133 w 160"/>
              <a:gd name="T31" fmla="*/ 23 h 160"/>
              <a:gd name="T32" fmla="*/ 126 w 160"/>
              <a:gd name="T33" fmla="*/ 30 h 160"/>
              <a:gd name="T34" fmla="*/ 83 w 160"/>
              <a:gd name="T35" fmla="*/ 12 h 160"/>
              <a:gd name="T36" fmla="*/ 83 w 160"/>
              <a:gd name="T37" fmla="*/ 3 h 160"/>
              <a:gd name="T38" fmla="*/ 80 w 160"/>
              <a:gd name="T39" fmla="*/ 0 h 160"/>
              <a:gd name="T40" fmla="*/ 77 w 160"/>
              <a:gd name="T41" fmla="*/ 3 h 160"/>
              <a:gd name="T42" fmla="*/ 77 w 160"/>
              <a:gd name="T43" fmla="*/ 12 h 160"/>
              <a:gd name="T44" fmla="*/ 34 w 160"/>
              <a:gd name="T45" fmla="*/ 30 h 160"/>
              <a:gd name="T46" fmla="*/ 27 w 160"/>
              <a:gd name="T47" fmla="*/ 23 h 160"/>
              <a:gd name="T48" fmla="*/ 23 w 160"/>
              <a:gd name="T49" fmla="*/ 23 h 160"/>
              <a:gd name="T50" fmla="*/ 23 w 160"/>
              <a:gd name="T51" fmla="*/ 27 h 160"/>
              <a:gd name="T52" fmla="*/ 30 w 160"/>
              <a:gd name="T53" fmla="*/ 34 h 160"/>
              <a:gd name="T54" fmla="*/ 12 w 160"/>
              <a:gd name="T55" fmla="*/ 77 h 160"/>
              <a:gd name="T56" fmla="*/ 3 w 160"/>
              <a:gd name="T57" fmla="*/ 77 h 160"/>
              <a:gd name="T58" fmla="*/ 0 w 160"/>
              <a:gd name="T59" fmla="*/ 80 h 160"/>
              <a:gd name="T60" fmla="*/ 3 w 160"/>
              <a:gd name="T61" fmla="*/ 83 h 160"/>
              <a:gd name="T62" fmla="*/ 12 w 160"/>
              <a:gd name="T63" fmla="*/ 83 h 160"/>
              <a:gd name="T64" fmla="*/ 30 w 160"/>
              <a:gd name="T65" fmla="*/ 126 h 160"/>
              <a:gd name="T66" fmla="*/ 23 w 160"/>
              <a:gd name="T67" fmla="*/ 133 h 160"/>
              <a:gd name="T68" fmla="*/ 23 w 160"/>
              <a:gd name="T69" fmla="*/ 137 h 160"/>
              <a:gd name="T70" fmla="*/ 25 w 160"/>
              <a:gd name="T71" fmla="*/ 137 h 160"/>
              <a:gd name="T72" fmla="*/ 27 w 160"/>
              <a:gd name="T73" fmla="*/ 137 h 160"/>
              <a:gd name="T74" fmla="*/ 34 w 160"/>
              <a:gd name="T75" fmla="*/ 130 h 160"/>
              <a:gd name="T76" fmla="*/ 77 w 160"/>
              <a:gd name="T77" fmla="*/ 149 h 160"/>
              <a:gd name="T78" fmla="*/ 77 w 160"/>
              <a:gd name="T79" fmla="*/ 157 h 160"/>
              <a:gd name="T80" fmla="*/ 80 w 160"/>
              <a:gd name="T81" fmla="*/ 160 h 160"/>
              <a:gd name="T82" fmla="*/ 83 w 160"/>
              <a:gd name="T83" fmla="*/ 157 h 160"/>
              <a:gd name="T84" fmla="*/ 83 w 160"/>
              <a:gd name="T85" fmla="*/ 149 h 160"/>
              <a:gd name="T86" fmla="*/ 126 w 160"/>
              <a:gd name="T87" fmla="*/ 130 h 160"/>
              <a:gd name="T88" fmla="*/ 133 w 160"/>
              <a:gd name="T89" fmla="*/ 137 h 160"/>
              <a:gd name="T90" fmla="*/ 135 w 160"/>
              <a:gd name="T91" fmla="*/ 137 h 160"/>
              <a:gd name="T92" fmla="*/ 137 w 160"/>
              <a:gd name="T93" fmla="*/ 137 h 160"/>
              <a:gd name="T94" fmla="*/ 137 w 160"/>
              <a:gd name="T95" fmla="*/ 133 h 160"/>
              <a:gd name="T96" fmla="*/ 130 w 160"/>
              <a:gd name="T97" fmla="*/ 126 h 160"/>
              <a:gd name="T98" fmla="*/ 149 w 160"/>
              <a:gd name="T99" fmla="*/ 83 h 160"/>
              <a:gd name="T100" fmla="*/ 157 w 160"/>
              <a:gd name="T101" fmla="*/ 83 h 160"/>
              <a:gd name="T102" fmla="*/ 160 w 160"/>
              <a:gd name="T103" fmla="*/ 80 h 160"/>
              <a:gd name="T104" fmla="*/ 157 w 160"/>
              <a:gd name="T105" fmla="*/ 77 h 160"/>
              <a:gd name="T106" fmla="*/ 80 w 160"/>
              <a:gd name="T107" fmla="*/ 143 h 160"/>
              <a:gd name="T108" fmla="*/ 17 w 160"/>
              <a:gd name="T109" fmla="*/ 80 h 160"/>
              <a:gd name="T110" fmla="*/ 80 w 160"/>
              <a:gd name="T111" fmla="*/ 17 h 160"/>
              <a:gd name="T112" fmla="*/ 143 w 160"/>
              <a:gd name="T113" fmla="*/ 80 h 160"/>
              <a:gd name="T114" fmla="*/ 80 w 160"/>
              <a:gd name="T115" fmla="*/ 143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60" h="160">
                <a:moveTo>
                  <a:pt x="80" y="66"/>
                </a:moveTo>
                <a:cubicBezTo>
                  <a:pt x="72" y="66"/>
                  <a:pt x="66" y="72"/>
                  <a:pt x="66" y="80"/>
                </a:cubicBezTo>
                <a:cubicBezTo>
                  <a:pt x="66" y="88"/>
                  <a:pt x="72" y="94"/>
                  <a:pt x="80" y="94"/>
                </a:cubicBezTo>
                <a:cubicBezTo>
                  <a:pt x="88" y="94"/>
                  <a:pt x="94" y="88"/>
                  <a:pt x="94" y="80"/>
                </a:cubicBezTo>
                <a:cubicBezTo>
                  <a:pt x="94" y="72"/>
                  <a:pt x="88" y="66"/>
                  <a:pt x="80" y="66"/>
                </a:cubicBezTo>
                <a:close/>
                <a:moveTo>
                  <a:pt x="80" y="89"/>
                </a:moveTo>
                <a:cubicBezTo>
                  <a:pt x="75" y="89"/>
                  <a:pt x="71" y="85"/>
                  <a:pt x="71" y="80"/>
                </a:cubicBezTo>
                <a:cubicBezTo>
                  <a:pt x="71" y="75"/>
                  <a:pt x="75" y="71"/>
                  <a:pt x="80" y="71"/>
                </a:cubicBezTo>
                <a:cubicBezTo>
                  <a:pt x="85" y="71"/>
                  <a:pt x="89" y="75"/>
                  <a:pt x="89" y="80"/>
                </a:cubicBezTo>
                <a:cubicBezTo>
                  <a:pt x="89" y="85"/>
                  <a:pt x="85" y="89"/>
                  <a:pt x="80" y="89"/>
                </a:cubicBezTo>
                <a:close/>
                <a:moveTo>
                  <a:pt x="157" y="77"/>
                </a:moveTo>
                <a:cubicBezTo>
                  <a:pt x="149" y="77"/>
                  <a:pt x="149" y="77"/>
                  <a:pt x="149" y="77"/>
                </a:cubicBezTo>
                <a:cubicBezTo>
                  <a:pt x="148" y="60"/>
                  <a:pt x="141" y="45"/>
                  <a:pt x="130" y="34"/>
                </a:cubicBezTo>
                <a:cubicBezTo>
                  <a:pt x="137" y="27"/>
                  <a:pt x="137" y="27"/>
                  <a:pt x="137" y="27"/>
                </a:cubicBezTo>
                <a:cubicBezTo>
                  <a:pt x="138" y="26"/>
                  <a:pt x="138" y="25"/>
                  <a:pt x="137" y="23"/>
                </a:cubicBezTo>
                <a:cubicBezTo>
                  <a:pt x="135" y="22"/>
                  <a:pt x="134" y="22"/>
                  <a:pt x="133" y="23"/>
                </a:cubicBezTo>
                <a:cubicBezTo>
                  <a:pt x="126" y="30"/>
                  <a:pt x="126" y="30"/>
                  <a:pt x="126" y="30"/>
                </a:cubicBezTo>
                <a:cubicBezTo>
                  <a:pt x="115" y="19"/>
                  <a:pt x="100" y="12"/>
                  <a:pt x="83" y="12"/>
                </a:cubicBezTo>
                <a:cubicBezTo>
                  <a:pt x="83" y="3"/>
                  <a:pt x="83" y="3"/>
                  <a:pt x="83" y="3"/>
                </a:cubicBezTo>
                <a:cubicBezTo>
                  <a:pt x="83" y="1"/>
                  <a:pt x="82" y="0"/>
                  <a:pt x="80" y="0"/>
                </a:cubicBezTo>
                <a:cubicBezTo>
                  <a:pt x="78" y="0"/>
                  <a:pt x="77" y="1"/>
                  <a:pt x="77" y="3"/>
                </a:cubicBezTo>
                <a:cubicBezTo>
                  <a:pt x="77" y="12"/>
                  <a:pt x="77" y="12"/>
                  <a:pt x="77" y="12"/>
                </a:cubicBezTo>
                <a:cubicBezTo>
                  <a:pt x="60" y="12"/>
                  <a:pt x="45" y="19"/>
                  <a:pt x="34" y="30"/>
                </a:cubicBezTo>
                <a:cubicBezTo>
                  <a:pt x="27" y="23"/>
                  <a:pt x="27" y="23"/>
                  <a:pt x="27" y="23"/>
                </a:cubicBezTo>
                <a:cubicBezTo>
                  <a:pt x="26" y="22"/>
                  <a:pt x="25" y="22"/>
                  <a:pt x="23" y="23"/>
                </a:cubicBezTo>
                <a:cubicBezTo>
                  <a:pt x="22" y="25"/>
                  <a:pt x="22" y="26"/>
                  <a:pt x="23" y="27"/>
                </a:cubicBezTo>
                <a:cubicBezTo>
                  <a:pt x="30" y="34"/>
                  <a:pt x="30" y="34"/>
                  <a:pt x="30" y="34"/>
                </a:cubicBezTo>
                <a:cubicBezTo>
                  <a:pt x="19" y="45"/>
                  <a:pt x="12" y="60"/>
                  <a:pt x="12" y="77"/>
                </a:cubicBezTo>
                <a:cubicBezTo>
                  <a:pt x="3" y="77"/>
                  <a:pt x="3" y="77"/>
                  <a:pt x="3" y="77"/>
                </a:cubicBezTo>
                <a:cubicBezTo>
                  <a:pt x="1" y="77"/>
                  <a:pt x="0" y="78"/>
                  <a:pt x="0" y="80"/>
                </a:cubicBezTo>
                <a:cubicBezTo>
                  <a:pt x="0" y="82"/>
                  <a:pt x="1" y="83"/>
                  <a:pt x="3" y="83"/>
                </a:cubicBezTo>
                <a:cubicBezTo>
                  <a:pt x="12" y="83"/>
                  <a:pt x="12" y="83"/>
                  <a:pt x="12" y="83"/>
                </a:cubicBezTo>
                <a:cubicBezTo>
                  <a:pt x="12" y="100"/>
                  <a:pt x="19" y="115"/>
                  <a:pt x="30" y="126"/>
                </a:cubicBezTo>
                <a:cubicBezTo>
                  <a:pt x="23" y="133"/>
                  <a:pt x="23" y="133"/>
                  <a:pt x="23" y="133"/>
                </a:cubicBezTo>
                <a:cubicBezTo>
                  <a:pt x="22" y="134"/>
                  <a:pt x="22" y="135"/>
                  <a:pt x="23" y="137"/>
                </a:cubicBezTo>
                <a:cubicBezTo>
                  <a:pt x="24" y="137"/>
                  <a:pt x="25" y="137"/>
                  <a:pt x="25" y="137"/>
                </a:cubicBezTo>
                <a:cubicBezTo>
                  <a:pt x="26" y="137"/>
                  <a:pt x="27" y="137"/>
                  <a:pt x="27" y="137"/>
                </a:cubicBezTo>
                <a:cubicBezTo>
                  <a:pt x="34" y="130"/>
                  <a:pt x="34" y="130"/>
                  <a:pt x="34" y="130"/>
                </a:cubicBezTo>
                <a:cubicBezTo>
                  <a:pt x="45" y="141"/>
                  <a:pt x="60" y="148"/>
                  <a:pt x="77" y="149"/>
                </a:cubicBezTo>
                <a:cubicBezTo>
                  <a:pt x="77" y="157"/>
                  <a:pt x="77" y="157"/>
                  <a:pt x="77" y="157"/>
                </a:cubicBezTo>
                <a:cubicBezTo>
                  <a:pt x="77" y="159"/>
                  <a:pt x="78" y="160"/>
                  <a:pt x="80" y="160"/>
                </a:cubicBezTo>
                <a:cubicBezTo>
                  <a:pt x="82" y="160"/>
                  <a:pt x="83" y="159"/>
                  <a:pt x="83" y="157"/>
                </a:cubicBezTo>
                <a:cubicBezTo>
                  <a:pt x="83" y="149"/>
                  <a:pt x="83" y="149"/>
                  <a:pt x="83" y="149"/>
                </a:cubicBezTo>
                <a:cubicBezTo>
                  <a:pt x="100" y="148"/>
                  <a:pt x="115" y="141"/>
                  <a:pt x="126" y="130"/>
                </a:cubicBezTo>
                <a:cubicBezTo>
                  <a:pt x="133" y="137"/>
                  <a:pt x="133" y="137"/>
                  <a:pt x="133" y="137"/>
                </a:cubicBezTo>
                <a:cubicBezTo>
                  <a:pt x="133" y="137"/>
                  <a:pt x="134" y="137"/>
                  <a:pt x="135" y="137"/>
                </a:cubicBezTo>
                <a:cubicBezTo>
                  <a:pt x="135" y="137"/>
                  <a:pt x="136" y="137"/>
                  <a:pt x="137" y="137"/>
                </a:cubicBezTo>
                <a:cubicBezTo>
                  <a:pt x="138" y="135"/>
                  <a:pt x="138" y="134"/>
                  <a:pt x="137" y="133"/>
                </a:cubicBezTo>
                <a:cubicBezTo>
                  <a:pt x="130" y="126"/>
                  <a:pt x="130" y="126"/>
                  <a:pt x="130" y="126"/>
                </a:cubicBezTo>
                <a:cubicBezTo>
                  <a:pt x="141" y="115"/>
                  <a:pt x="148" y="100"/>
                  <a:pt x="149" y="83"/>
                </a:cubicBezTo>
                <a:cubicBezTo>
                  <a:pt x="157" y="83"/>
                  <a:pt x="157" y="83"/>
                  <a:pt x="157" y="83"/>
                </a:cubicBezTo>
                <a:cubicBezTo>
                  <a:pt x="159" y="83"/>
                  <a:pt x="160" y="82"/>
                  <a:pt x="160" y="80"/>
                </a:cubicBezTo>
                <a:cubicBezTo>
                  <a:pt x="160" y="78"/>
                  <a:pt x="159" y="77"/>
                  <a:pt x="157" y="77"/>
                </a:cubicBezTo>
                <a:close/>
                <a:moveTo>
                  <a:pt x="80" y="143"/>
                </a:moveTo>
                <a:cubicBezTo>
                  <a:pt x="45" y="143"/>
                  <a:pt x="17" y="115"/>
                  <a:pt x="17" y="80"/>
                </a:cubicBezTo>
                <a:cubicBezTo>
                  <a:pt x="17" y="45"/>
                  <a:pt x="45" y="17"/>
                  <a:pt x="80" y="17"/>
                </a:cubicBezTo>
                <a:cubicBezTo>
                  <a:pt x="115" y="17"/>
                  <a:pt x="143" y="45"/>
                  <a:pt x="143" y="80"/>
                </a:cubicBezTo>
                <a:cubicBezTo>
                  <a:pt x="143" y="115"/>
                  <a:pt x="115" y="143"/>
                  <a:pt x="80" y="14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65" name="Freeform 1363"/>
          <p:cNvSpPr>
            <a:spLocks noEditPoints="1"/>
          </p:cNvSpPr>
          <p:nvPr/>
        </p:nvSpPr>
        <p:spPr bwMode="auto">
          <a:xfrm>
            <a:off x="8213725" y="5319713"/>
            <a:ext cx="546100" cy="550863"/>
          </a:xfrm>
          <a:custGeom>
            <a:avLst/>
            <a:gdLst>
              <a:gd name="T0" fmla="*/ 157 w 160"/>
              <a:gd name="T1" fmla="*/ 77 h 160"/>
              <a:gd name="T2" fmla="*/ 155 w 160"/>
              <a:gd name="T3" fmla="*/ 63 h 160"/>
              <a:gd name="T4" fmla="*/ 146 w 160"/>
              <a:gd name="T5" fmla="*/ 59 h 160"/>
              <a:gd name="T6" fmla="*/ 146 w 160"/>
              <a:gd name="T7" fmla="*/ 59 h 160"/>
              <a:gd name="T8" fmla="*/ 149 w 160"/>
              <a:gd name="T9" fmla="*/ 40 h 160"/>
              <a:gd name="T10" fmla="*/ 131 w 160"/>
              <a:gd name="T11" fmla="*/ 33 h 160"/>
              <a:gd name="T12" fmla="*/ 133 w 160"/>
              <a:gd name="T13" fmla="*/ 23 h 160"/>
              <a:gd name="T14" fmla="*/ 121 w 160"/>
              <a:gd name="T15" fmla="*/ 14 h 160"/>
              <a:gd name="T16" fmla="*/ 112 w 160"/>
              <a:gd name="T17" fmla="*/ 19 h 160"/>
              <a:gd name="T18" fmla="*/ 101 w 160"/>
              <a:gd name="T19" fmla="*/ 3 h 160"/>
              <a:gd name="T20" fmla="*/ 83 w 160"/>
              <a:gd name="T21" fmla="*/ 11 h 160"/>
              <a:gd name="T22" fmla="*/ 77 w 160"/>
              <a:gd name="T23" fmla="*/ 3 h 160"/>
              <a:gd name="T24" fmla="*/ 63 w 160"/>
              <a:gd name="T25" fmla="*/ 5 h 160"/>
              <a:gd name="T26" fmla="*/ 59 w 160"/>
              <a:gd name="T27" fmla="*/ 14 h 160"/>
              <a:gd name="T28" fmla="*/ 40 w 160"/>
              <a:gd name="T29" fmla="*/ 11 h 160"/>
              <a:gd name="T30" fmla="*/ 33 w 160"/>
              <a:gd name="T31" fmla="*/ 29 h 160"/>
              <a:gd name="T32" fmla="*/ 23 w 160"/>
              <a:gd name="T33" fmla="*/ 27 h 160"/>
              <a:gd name="T34" fmla="*/ 14 w 160"/>
              <a:gd name="T35" fmla="*/ 39 h 160"/>
              <a:gd name="T36" fmla="*/ 19 w 160"/>
              <a:gd name="T37" fmla="*/ 48 h 160"/>
              <a:gd name="T38" fmla="*/ 14 w 160"/>
              <a:gd name="T39" fmla="*/ 59 h 160"/>
              <a:gd name="T40" fmla="*/ 3 w 160"/>
              <a:gd name="T41" fmla="*/ 59 h 160"/>
              <a:gd name="T42" fmla="*/ 11 w 160"/>
              <a:gd name="T43" fmla="*/ 77 h 160"/>
              <a:gd name="T44" fmla="*/ 3 w 160"/>
              <a:gd name="T45" fmla="*/ 83 h 160"/>
              <a:gd name="T46" fmla="*/ 5 w 160"/>
              <a:gd name="T47" fmla="*/ 97 h 160"/>
              <a:gd name="T48" fmla="*/ 6 w 160"/>
              <a:gd name="T49" fmla="*/ 103 h 160"/>
              <a:gd name="T50" fmla="*/ 12 w 160"/>
              <a:gd name="T51" fmla="*/ 116 h 160"/>
              <a:gd name="T52" fmla="*/ 14 w 160"/>
              <a:gd name="T53" fmla="*/ 121 h 160"/>
              <a:gd name="T54" fmla="*/ 23 w 160"/>
              <a:gd name="T55" fmla="*/ 133 h 160"/>
              <a:gd name="T56" fmla="*/ 27 w 160"/>
              <a:gd name="T57" fmla="*/ 137 h 160"/>
              <a:gd name="T58" fmla="*/ 39 w 160"/>
              <a:gd name="T59" fmla="*/ 136 h 160"/>
              <a:gd name="T60" fmla="*/ 39 w 160"/>
              <a:gd name="T61" fmla="*/ 146 h 160"/>
              <a:gd name="T62" fmla="*/ 44 w 160"/>
              <a:gd name="T63" fmla="*/ 148 h 160"/>
              <a:gd name="T64" fmla="*/ 57 w 160"/>
              <a:gd name="T65" fmla="*/ 154 h 160"/>
              <a:gd name="T66" fmla="*/ 63 w 160"/>
              <a:gd name="T67" fmla="*/ 155 h 160"/>
              <a:gd name="T68" fmla="*/ 77 w 160"/>
              <a:gd name="T69" fmla="*/ 157 h 160"/>
              <a:gd name="T70" fmla="*/ 83 w 160"/>
              <a:gd name="T71" fmla="*/ 149 h 160"/>
              <a:gd name="T72" fmla="*/ 100 w 160"/>
              <a:gd name="T73" fmla="*/ 157 h 160"/>
              <a:gd name="T74" fmla="*/ 101 w 160"/>
              <a:gd name="T75" fmla="*/ 146 h 160"/>
              <a:gd name="T76" fmla="*/ 119 w 160"/>
              <a:gd name="T77" fmla="*/ 150 h 160"/>
              <a:gd name="T78" fmla="*/ 117 w 160"/>
              <a:gd name="T79" fmla="*/ 139 h 160"/>
              <a:gd name="T80" fmla="*/ 121 w 160"/>
              <a:gd name="T81" fmla="*/ 136 h 160"/>
              <a:gd name="T82" fmla="*/ 135 w 160"/>
              <a:gd name="T83" fmla="*/ 137 h 160"/>
              <a:gd name="T84" fmla="*/ 131 w 160"/>
              <a:gd name="T85" fmla="*/ 127 h 160"/>
              <a:gd name="T86" fmla="*/ 147 w 160"/>
              <a:gd name="T87" fmla="*/ 121 h 160"/>
              <a:gd name="T88" fmla="*/ 141 w 160"/>
              <a:gd name="T89" fmla="*/ 112 h 160"/>
              <a:gd name="T90" fmla="*/ 155 w 160"/>
              <a:gd name="T91" fmla="*/ 103 h 160"/>
              <a:gd name="T92" fmla="*/ 148 w 160"/>
              <a:gd name="T93" fmla="*/ 95 h 160"/>
              <a:gd name="T94" fmla="*/ 120 w 160"/>
              <a:gd name="T95" fmla="*/ 130 h 160"/>
              <a:gd name="T96" fmla="*/ 109 w 160"/>
              <a:gd name="T97" fmla="*/ 74 h 160"/>
              <a:gd name="T98" fmla="*/ 120 w 160"/>
              <a:gd name="T99" fmla="*/ 130 h 160"/>
              <a:gd name="T100" fmla="*/ 65 w 160"/>
              <a:gd name="T101" fmla="*/ 105 h 160"/>
              <a:gd name="T102" fmla="*/ 115 w 160"/>
              <a:gd name="T103" fmla="*/ 133 h 160"/>
              <a:gd name="T104" fmla="*/ 18 w 160"/>
              <a:gd name="T105" fmla="*/ 63 h 160"/>
              <a:gd name="T106" fmla="*/ 61 w 160"/>
              <a:gd name="T107" fmla="*/ 102 h 160"/>
              <a:gd name="T108" fmla="*/ 77 w 160"/>
              <a:gd name="T109" fmla="*/ 16 h 160"/>
              <a:gd name="T110" fmla="*/ 20 w 160"/>
              <a:gd name="T111" fmla="*/ 58 h 160"/>
              <a:gd name="T112" fmla="*/ 107 w 160"/>
              <a:gd name="T113" fmla="*/ 68 h 160"/>
              <a:gd name="T114" fmla="*/ 140 w 160"/>
              <a:gd name="T115" fmla="*/ 58 h 160"/>
              <a:gd name="T116" fmla="*/ 80 w 160"/>
              <a:gd name="T117" fmla="*/ 56 h 160"/>
              <a:gd name="T118" fmla="*/ 80 w 160"/>
              <a:gd name="T119" fmla="*/ 77 h 160"/>
              <a:gd name="T120" fmla="*/ 77 w 160"/>
              <a:gd name="T121" fmla="*/ 80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60" h="160">
                <a:moveTo>
                  <a:pt x="157" y="83"/>
                </a:moveTo>
                <a:cubicBezTo>
                  <a:pt x="159" y="83"/>
                  <a:pt x="160" y="81"/>
                  <a:pt x="160" y="80"/>
                </a:cubicBezTo>
                <a:cubicBezTo>
                  <a:pt x="160" y="79"/>
                  <a:pt x="159" y="77"/>
                  <a:pt x="157" y="77"/>
                </a:cubicBezTo>
                <a:cubicBezTo>
                  <a:pt x="149" y="77"/>
                  <a:pt x="149" y="77"/>
                  <a:pt x="149" y="77"/>
                </a:cubicBezTo>
                <a:cubicBezTo>
                  <a:pt x="149" y="73"/>
                  <a:pt x="149" y="69"/>
                  <a:pt x="148" y="65"/>
                </a:cubicBezTo>
                <a:cubicBezTo>
                  <a:pt x="155" y="63"/>
                  <a:pt x="155" y="63"/>
                  <a:pt x="155" y="63"/>
                </a:cubicBezTo>
                <a:cubicBezTo>
                  <a:pt x="157" y="62"/>
                  <a:pt x="158" y="61"/>
                  <a:pt x="157" y="59"/>
                </a:cubicBezTo>
                <a:cubicBezTo>
                  <a:pt x="157" y="58"/>
                  <a:pt x="155" y="57"/>
                  <a:pt x="154" y="57"/>
                </a:cubicBezTo>
                <a:cubicBezTo>
                  <a:pt x="146" y="59"/>
                  <a:pt x="146" y="59"/>
                  <a:pt x="146" y="59"/>
                </a:cubicBezTo>
                <a:cubicBezTo>
                  <a:pt x="146" y="59"/>
                  <a:pt x="146" y="59"/>
                  <a:pt x="146" y="59"/>
                </a:cubicBezTo>
                <a:cubicBezTo>
                  <a:pt x="146" y="59"/>
                  <a:pt x="146" y="59"/>
                  <a:pt x="146" y="59"/>
                </a:cubicBezTo>
                <a:cubicBezTo>
                  <a:pt x="146" y="59"/>
                  <a:pt x="146" y="59"/>
                  <a:pt x="146" y="59"/>
                </a:cubicBezTo>
                <a:cubicBezTo>
                  <a:pt x="145" y="55"/>
                  <a:pt x="143" y="51"/>
                  <a:pt x="141" y="48"/>
                </a:cubicBezTo>
                <a:cubicBezTo>
                  <a:pt x="148" y="44"/>
                  <a:pt x="148" y="44"/>
                  <a:pt x="148" y="44"/>
                </a:cubicBezTo>
                <a:cubicBezTo>
                  <a:pt x="150" y="43"/>
                  <a:pt x="150" y="41"/>
                  <a:pt x="149" y="40"/>
                </a:cubicBezTo>
                <a:cubicBezTo>
                  <a:pt x="149" y="39"/>
                  <a:pt x="147" y="38"/>
                  <a:pt x="146" y="39"/>
                </a:cubicBezTo>
                <a:cubicBezTo>
                  <a:pt x="139" y="43"/>
                  <a:pt x="139" y="43"/>
                  <a:pt x="139" y="43"/>
                </a:cubicBezTo>
                <a:cubicBezTo>
                  <a:pt x="136" y="39"/>
                  <a:pt x="134" y="36"/>
                  <a:pt x="131" y="33"/>
                </a:cubicBezTo>
                <a:cubicBezTo>
                  <a:pt x="137" y="27"/>
                  <a:pt x="137" y="27"/>
                  <a:pt x="137" y="27"/>
                </a:cubicBezTo>
                <a:cubicBezTo>
                  <a:pt x="138" y="26"/>
                  <a:pt x="138" y="24"/>
                  <a:pt x="137" y="23"/>
                </a:cubicBezTo>
                <a:cubicBezTo>
                  <a:pt x="136" y="22"/>
                  <a:pt x="134" y="22"/>
                  <a:pt x="133" y="23"/>
                </a:cubicBezTo>
                <a:cubicBezTo>
                  <a:pt x="127" y="29"/>
                  <a:pt x="127" y="29"/>
                  <a:pt x="127" y="29"/>
                </a:cubicBezTo>
                <a:cubicBezTo>
                  <a:pt x="124" y="26"/>
                  <a:pt x="121" y="24"/>
                  <a:pt x="117" y="21"/>
                </a:cubicBezTo>
                <a:cubicBezTo>
                  <a:pt x="121" y="14"/>
                  <a:pt x="121" y="14"/>
                  <a:pt x="121" y="14"/>
                </a:cubicBezTo>
                <a:cubicBezTo>
                  <a:pt x="122" y="13"/>
                  <a:pt x="121" y="11"/>
                  <a:pt x="120" y="11"/>
                </a:cubicBezTo>
                <a:cubicBezTo>
                  <a:pt x="119" y="10"/>
                  <a:pt x="117" y="10"/>
                  <a:pt x="116" y="12"/>
                </a:cubicBezTo>
                <a:cubicBezTo>
                  <a:pt x="112" y="19"/>
                  <a:pt x="112" y="19"/>
                  <a:pt x="112" y="19"/>
                </a:cubicBezTo>
                <a:cubicBezTo>
                  <a:pt x="109" y="17"/>
                  <a:pt x="105" y="15"/>
                  <a:pt x="101" y="14"/>
                </a:cubicBezTo>
                <a:cubicBezTo>
                  <a:pt x="103" y="6"/>
                  <a:pt x="103" y="6"/>
                  <a:pt x="103" y="6"/>
                </a:cubicBezTo>
                <a:cubicBezTo>
                  <a:pt x="103" y="5"/>
                  <a:pt x="102" y="3"/>
                  <a:pt x="101" y="3"/>
                </a:cubicBezTo>
                <a:cubicBezTo>
                  <a:pt x="99" y="2"/>
                  <a:pt x="98" y="3"/>
                  <a:pt x="97" y="5"/>
                </a:cubicBezTo>
                <a:cubicBezTo>
                  <a:pt x="95" y="12"/>
                  <a:pt x="95" y="12"/>
                  <a:pt x="95" y="12"/>
                </a:cubicBezTo>
                <a:cubicBezTo>
                  <a:pt x="91" y="11"/>
                  <a:pt x="87" y="11"/>
                  <a:pt x="83" y="11"/>
                </a:cubicBezTo>
                <a:cubicBezTo>
                  <a:pt x="83" y="3"/>
                  <a:pt x="83" y="3"/>
                  <a:pt x="83" y="3"/>
                </a:cubicBezTo>
                <a:cubicBezTo>
                  <a:pt x="83" y="1"/>
                  <a:pt x="81" y="0"/>
                  <a:pt x="80" y="0"/>
                </a:cubicBezTo>
                <a:cubicBezTo>
                  <a:pt x="79" y="0"/>
                  <a:pt x="77" y="1"/>
                  <a:pt x="77" y="3"/>
                </a:cubicBezTo>
                <a:cubicBezTo>
                  <a:pt x="77" y="11"/>
                  <a:pt x="77" y="11"/>
                  <a:pt x="77" y="11"/>
                </a:cubicBezTo>
                <a:cubicBezTo>
                  <a:pt x="73" y="11"/>
                  <a:pt x="69" y="11"/>
                  <a:pt x="65" y="12"/>
                </a:cubicBezTo>
                <a:cubicBezTo>
                  <a:pt x="63" y="5"/>
                  <a:pt x="63" y="5"/>
                  <a:pt x="63" y="5"/>
                </a:cubicBezTo>
                <a:cubicBezTo>
                  <a:pt x="62" y="3"/>
                  <a:pt x="61" y="2"/>
                  <a:pt x="59" y="3"/>
                </a:cubicBezTo>
                <a:cubicBezTo>
                  <a:pt x="58" y="3"/>
                  <a:pt x="57" y="5"/>
                  <a:pt x="57" y="6"/>
                </a:cubicBezTo>
                <a:cubicBezTo>
                  <a:pt x="59" y="14"/>
                  <a:pt x="59" y="14"/>
                  <a:pt x="59" y="14"/>
                </a:cubicBezTo>
                <a:cubicBezTo>
                  <a:pt x="55" y="15"/>
                  <a:pt x="51" y="17"/>
                  <a:pt x="48" y="19"/>
                </a:cubicBezTo>
                <a:cubicBezTo>
                  <a:pt x="44" y="12"/>
                  <a:pt x="44" y="12"/>
                  <a:pt x="44" y="12"/>
                </a:cubicBezTo>
                <a:cubicBezTo>
                  <a:pt x="43" y="10"/>
                  <a:pt x="41" y="10"/>
                  <a:pt x="40" y="11"/>
                </a:cubicBezTo>
                <a:cubicBezTo>
                  <a:pt x="39" y="11"/>
                  <a:pt x="38" y="13"/>
                  <a:pt x="39" y="14"/>
                </a:cubicBezTo>
                <a:cubicBezTo>
                  <a:pt x="43" y="21"/>
                  <a:pt x="43" y="21"/>
                  <a:pt x="43" y="21"/>
                </a:cubicBezTo>
                <a:cubicBezTo>
                  <a:pt x="39" y="24"/>
                  <a:pt x="36" y="26"/>
                  <a:pt x="33" y="29"/>
                </a:cubicBezTo>
                <a:cubicBezTo>
                  <a:pt x="27" y="23"/>
                  <a:pt x="27" y="23"/>
                  <a:pt x="27" y="23"/>
                </a:cubicBezTo>
                <a:cubicBezTo>
                  <a:pt x="26" y="22"/>
                  <a:pt x="24" y="22"/>
                  <a:pt x="23" y="23"/>
                </a:cubicBezTo>
                <a:cubicBezTo>
                  <a:pt x="22" y="24"/>
                  <a:pt x="22" y="26"/>
                  <a:pt x="23" y="27"/>
                </a:cubicBezTo>
                <a:cubicBezTo>
                  <a:pt x="29" y="33"/>
                  <a:pt x="29" y="33"/>
                  <a:pt x="29" y="33"/>
                </a:cubicBezTo>
                <a:cubicBezTo>
                  <a:pt x="26" y="36"/>
                  <a:pt x="24" y="39"/>
                  <a:pt x="21" y="43"/>
                </a:cubicBezTo>
                <a:cubicBezTo>
                  <a:pt x="14" y="39"/>
                  <a:pt x="14" y="39"/>
                  <a:pt x="14" y="39"/>
                </a:cubicBezTo>
                <a:cubicBezTo>
                  <a:pt x="13" y="38"/>
                  <a:pt x="11" y="39"/>
                  <a:pt x="11" y="40"/>
                </a:cubicBezTo>
                <a:cubicBezTo>
                  <a:pt x="10" y="41"/>
                  <a:pt x="10" y="43"/>
                  <a:pt x="12" y="44"/>
                </a:cubicBezTo>
                <a:cubicBezTo>
                  <a:pt x="19" y="48"/>
                  <a:pt x="19" y="48"/>
                  <a:pt x="19" y="48"/>
                </a:cubicBezTo>
                <a:cubicBezTo>
                  <a:pt x="17" y="51"/>
                  <a:pt x="15" y="55"/>
                  <a:pt x="14" y="59"/>
                </a:cubicBezTo>
                <a:cubicBezTo>
                  <a:pt x="14" y="59"/>
                  <a:pt x="14" y="59"/>
                  <a:pt x="14" y="59"/>
                </a:cubicBezTo>
                <a:cubicBezTo>
                  <a:pt x="14" y="59"/>
                  <a:pt x="14" y="59"/>
                  <a:pt x="14" y="59"/>
                </a:cubicBezTo>
                <a:cubicBezTo>
                  <a:pt x="14" y="59"/>
                  <a:pt x="14" y="59"/>
                  <a:pt x="14" y="59"/>
                </a:cubicBezTo>
                <a:cubicBezTo>
                  <a:pt x="6" y="57"/>
                  <a:pt x="6" y="57"/>
                  <a:pt x="6" y="57"/>
                </a:cubicBezTo>
                <a:cubicBezTo>
                  <a:pt x="5" y="57"/>
                  <a:pt x="3" y="58"/>
                  <a:pt x="3" y="59"/>
                </a:cubicBezTo>
                <a:cubicBezTo>
                  <a:pt x="2" y="61"/>
                  <a:pt x="3" y="62"/>
                  <a:pt x="5" y="63"/>
                </a:cubicBezTo>
                <a:cubicBezTo>
                  <a:pt x="12" y="65"/>
                  <a:pt x="12" y="65"/>
                  <a:pt x="12" y="65"/>
                </a:cubicBezTo>
                <a:cubicBezTo>
                  <a:pt x="11" y="69"/>
                  <a:pt x="11" y="73"/>
                  <a:pt x="11" y="77"/>
                </a:cubicBezTo>
                <a:cubicBezTo>
                  <a:pt x="3" y="77"/>
                  <a:pt x="3" y="77"/>
                  <a:pt x="3" y="77"/>
                </a:cubicBezTo>
                <a:cubicBezTo>
                  <a:pt x="1" y="77"/>
                  <a:pt x="0" y="79"/>
                  <a:pt x="0" y="80"/>
                </a:cubicBezTo>
                <a:cubicBezTo>
                  <a:pt x="0" y="81"/>
                  <a:pt x="1" y="83"/>
                  <a:pt x="3" y="83"/>
                </a:cubicBezTo>
                <a:cubicBezTo>
                  <a:pt x="11" y="83"/>
                  <a:pt x="11" y="83"/>
                  <a:pt x="11" y="83"/>
                </a:cubicBezTo>
                <a:cubicBezTo>
                  <a:pt x="11" y="87"/>
                  <a:pt x="11" y="91"/>
                  <a:pt x="12" y="95"/>
                </a:cubicBezTo>
                <a:cubicBezTo>
                  <a:pt x="5" y="97"/>
                  <a:pt x="5" y="97"/>
                  <a:pt x="5" y="97"/>
                </a:cubicBezTo>
                <a:cubicBezTo>
                  <a:pt x="3" y="98"/>
                  <a:pt x="2" y="99"/>
                  <a:pt x="3" y="101"/>
                </a:cubicBezTo>
                <a:cubicBezTo>
                  <a:pt x="3" y="102"/>
                  <a:pt x="4" y="103"/>
                  <a:pt x="5" y="103"/>
                </a:cubicBezTo>
                <a:cubicBezTo>
                  <a:pt x="6" y="103"/>
                  <a:pt x="6" y="103"/>
                  <a:pt x="6" y="103"/>
                </a:cubicBezTo>
                <a:cubicBezTo>
                  <a:pt x="14" y="101"/>
                  <a:pt x="14" y="101"/>
                  <a:pt x="14" y="101"/>
                </a:cubicBezTo>
                <a:cubicBezTo>
                  <a:pt x="15" y="105"/>
                  <a:pt x="17" y="109"/>
                  <a:pt x="19" y="112"/>
                </a:cubicBezTo>
                <a:cubicBezTo>
                  <a:pt x="12" y="116"/>
                  <a:pt x="12" y="116"/>
                  <a:pt x="12" y="116"/>
                </a:cubicBezTo>
                <a:cubicBezTo>
                  <a:pt x="10" y="117"/>
                  <a:pt x="10" y="119"/>
                  <a:pt x="11" y="120"/>
                </a:cubicBezTo>
                <a:cubicBezTo>
                  <a:pt x="11" y="121"/>
                  <a:pt x="12" y="121"/>
                  <a:pt x="13" y="121"/>
                </a:cubicBezTo>
                <a:cubicBezTo>
                  <a:pt x="13" y="121"/>
                  <a:pt x="14" y="121"/>
                  <a:pt x="14" y="121"/>
                </a:cubicBezTo>
                <a:cubicBezTo>
                  <a:pt x="21" y="117"/>
                  <a:pt x="21" y="117"/>
                  <a:pt x="21" y="117"/>
                </a:cubicBezTo>
                <a:cubicBezTo>
                  <a:pt x="24" y="121"/>
                  <a:pt x="26" y="124"/>
                  <a:pt x="29" y="127"/>
                </a:cubicBezTo>
                <a:cubicBezTo>
                  <a:pt x="23" y="133"/>
                  <a:pt x="23" y="133"/>
                  <a:pt x="23" y="133"/>
                </a:cubicBezTo>
                <a:cubicBezTo>
                  <a:pt x="22" y="134"/>
                  <a:pt x="22" y="136"/>
                  <a:pt x="23" y="137"/>
                </a:cubicBezTo>
                <a:cubicBezTo>
                  <a:pt x="24" y="137"/>
                  <a:pt x="25" y="137"/>
                  <a:pt x="25" y="137"/>
                </a:cubicBezTo>
                <a:cubicBezTo>
                  <a:pt x="26" y="137"/>
                  <a:pt x="27" y="137"/>
                  <a:pt x="27" y="137"/>
                </a:cubicBezTo>
                <a:cubicBezTo>
                  <a:pt x="33" y="131"/>
                  <a:pt x="33" y="131"/>
                  <a:pt x="33" y="131"/>
                </a:cubicBezTo>
                <a:cubicBezTo>
                  <a:pt x="35" y="133"/>
                  <a:pt x="37" y="134"/>
                  <a:pt x="39" y="136"/>
                </a:cubicBezTo>
                <a:cubicBezTo>
                  <a:pt x="39" y="136"/>
                  <a:pt x="39" y="136"/>
                  <a:pt x="39" y="136"/>
                </a:cubicBezTo>
                <a:cubicBezTo>
                  <a:pt x="39" y="136"/>
                  <a:pt x="39" y="136"/>
                  <a:pt x="39" y="136"/>
                </a:cubicBezTo>
                <a:cubicBezTo>
                  <a:pt x="41" y="137"/>
                  <a:pt x="42" y="138"/>
                  <a:pt x="43" y="139"/>
                </a:cubicBezTo>
                <a:cubicBezTo>
                  <a:pt x="39" y="146"/>
                  <a:pt x="39" y="146"/>
                  <a:pt x="39" y="146"/>
                </a:cubicBezTo>
                <a:cubicBezTo>
                  <a:pt x="38" y="147"/>
                  <a:pt x="39" y="149"/>
                  <a:pt x="40" y="149"/>
                </a:cubicBezTo>
                <a:cubicBezTo>
                  <a:pt x="40" y="150"/>
                  <a:pt x="41" y="150"/>
                  <a:pt x="41" y="150"/>
                </a:cubicBezTo>
                <a:cubicBezTo>
                  <a:pt x="42" y="150"/>
                  <a:pt x="43" y="149"/>
                  <a:pt x="44" y="148"/>
                </a:cubicBezTo>
                <a:cubicBezTo>
                  <a:pt x="48" y="141"/>
                  <a:pt x="48" y="141"/>
                  <a:pt x="48" y="141"/>
                </a:cubicBezTo>
                <a:cubicBezTo>
                  <a:pt x="51" y="143"/>
                  <a:pt x="55" y="145"/>
                  <a:pt x="59" y="146"/>
                </a:cubicBezTo>
                <a:cubicBezTo>
                  <a:pt x="57" y="154"/>
                  <a:pt x="57" y="154"/>
                  <a:pt x="57" y="154"/>
                </a:cubicBezTo>
                <a:cubicBezTo>
                  <a:pt x="57" y="155"/>
                  <a:pt x="58" y="157"/>
                  <a:pt x="59" y="157"/>
                </a:cubicBezTo>
                <a:cubicBezTo>
                  <a:pt x="60" y="157"/>
                  <a:pt x="60" y="157"/>
                  <a:pt x="60" y="157"/>
                </a:cubicBezTo>
                <a:cubicBezTo>
                  <a:pt x="61" y="157"/>
                  <a:pt x="62" y="157"/>
                  <a:pt x="63" y="155"/>
                </a:cubicBezTo>
                <a:cubicBezTo>
                  <a:pt x="65" y="148"/>
                  <a:pt x="65" y="148"/>
                  <a:pt x="65" y="148"/>
                </a:cubicBezTo>
                <a:cubicBezTo>
                  <a:pt x="69" y="149"/>
                  <a:pt x="73" y="149"/>
                  <a:pt x="77" y="149"/>
                </a:cubicBezTo>
                <a:cubicBezTo>
                  <a:pt x="77" y="157"/>
                  <a:pt x="77" y="157"/>
                  <a:pt x="77" y="157"/>
                </a:cubicBezTo>
                <a:cubicBezTo>
                  <a:pt x="77" y="159"/>
                  <a:pt x="79" y="160"/>
                  <a:pt x="80" y="160"/>
                </a:cubicBezTo>
                <a:cubicBezTo>
                  <a:pt x="81" y="160"/>
                  <a:pt x="83" y="159"/>
                  <a:pt x="83" y="157"/>
                </a:cubicBezTo>
                <a:cubicBezTo>
                  <a:pt x="83" y="149"/>
                  <a:pt x="83" y="149"/>
                  <a:pt x="83" y="149"/>
                </a:cubicBezTo>
                <a:cubicBezTo>
                  <a:pt x="87" y="149"/>
                  <a:pt x="91" y="149"/>
                  <a:pt x="95" y="148"/>
                </a:cubicBezTo>
                <a:cubicBezTo>
                  <a:pt x="97" y="155"/>
                  <a:pt x="97" y="155"/>
                  <a:pt x="97" y="155"/>
                </a:cubicBezTo>
                <a:cubicBezTo>
                  <a:pt x="98" y="157"/>
                  <a:pt x="99" y="157"/>
                  <a:pt x="100" y="157"/>
                </a:cubicBezTo>
                <a:cubicBezTo>
                  <a:pt x="100" y="157"/>
                  <a:pt x="100" y="157"/>
                  <a:pt x="101" y="157"/>
                </a:cubicBezTo>
                <a:cubicBezTo>
                  <a:pt x="102" y="157"/>
                  <a:pt x="103" y="155"/>
                  <a:pt x="103" y="154"/>
                </a:cubicBezTo>
                <a:cubicBezTo>
                  <a:pt x="101" y="146"/>
                  <a:pt x="101" y="146"/>
                  <a:pt x="101" y="146"/>
                </a:cubicBezTo>
                <a:cubicBezTo>
                  <a:pt x="105" y="145"/>
                  <a:pt x="109" y="143"/>
                  <a:pt x="112" y="141"/>
                </a:cubicBezTo>
                <a:cubicBezTo>
                  <a:pt x="116" y="148"/>
                  <a:pt x="116" y="148"/>
                  <a:pt x="116" y="148"/>
                </a:cubicBezTo>
                <a:cubicBezTo>
                  <a:pt x="117" y="149"/>
                  <a:pt x="118" y="150"/>
                  <a:pt x="119" y="150"/>
                </a:cubicBezTo>
                <a:cubicBezTo>
                  <a:pt x="119" y="150"/>
                  <a:pt x="120" y="150"/>
                  <a:pt x="120" y="149"/>
                </a:cubicBezTo>
                <a:cubicBezTo>
                  <a:pt x="121" y="149"/>
                  <a:pt x="122" y="147"/>
                  <a:pt x="121" y="146"/>
                </a:cubicBezTo>
                <a:cubicBezTo>
                  <a:pt x="117" y="139"/>
                  <a:pt x="117" y="139"/>
                  <a:pt x="117" y="139"/>
                </a:cubicBezTo>
                <a:cubicBezTo>
                  <a:pt x="118" y="138"/>
                  <a:pt x="119" y="137"/>
                  <a:pt x="121" y="136"/>
                </a:cubicBezTo>
                <a:cubicBezTo>
                  <a:pt x="121" y="136"/>
                  <a:pt x="121" y="136"/>
                  <a:pt x="121" y="136"/>
                </a:cubicBezTo>
                <a:cubicBezTo>
                  <a:pt x="121" y="136"/>
                  <a:pt x="121" y="136"/>
                  <a:pt x="121" y="136"/>
                </a:cubicBezTo>
                <a:cubicBezTo>
                  <a:pt x="123" y="134"/>
                  <a:pt x="125" y="133"/>
                  <a:pt x="127" y="131"/>
                </a:cubicBezTo>
                <a:cubicBezTo>
                  <a:pt x="133" y="137"/>
                  <a:pt x="133" y="137"/>
                  <a:pt x="133" y="137"/>
                </a:cubicBezTo>
                <a:cubicBezTo>
                  <a:pt x="133" y="137"/>
                  <a:pt x="134" y="137"/>
                  <a:pt x="135" y="137"/>
                </a:cubicBezTo>
                <a:cubicBezTo>
                  <a:pt x="135" y="137"/>
                  <a:pt x="136" y="137"/>
                  <a:pt x="137" y="137"/>
                </a:cubicBezTo>
                <a:cubicBezTo>
                  <a:pt x="138" y="136"/>
                  <a:pt x="138" y="134"/>
                  <a:pt x="137" y="133"/>
                </a:cubicBezTo>
                <a:cubicBezTo>
                  <a:pt x="131" y="127"/>
                  <a:pt x="131" y="127"/>
                  <a:pt x="131" y="127"/>
                </a:cubicBezTo>
                <a:cubicBezTo>
                  <a:pt x="134" y="124"/>
                  <a:pt x="136" y="121"/>
                  <a:pt x="139" y="117"/>
                </a:cubicBezTo>
                <a:cubicBezTo>
                  <a:pt x="146" y="121"/>
                  <a:pt x="146" y="121"/>
                  <a:pt x="146" y="121"/>
                </a:cubicBezTo>
                <a:cubicBezTo>
                  <a:pt x="146" y="121"/>
                  <a:pt x="147" y="121"/>
                  <a:pt x="147" y="121"/>
                </a:cubicBezTo>
                <a:cubicBezTo>
                  <a:pt x="148" y="121"/>
                  <a:pt x="149" y="121"/>
                  <a:pt x="149" y="120"/>
                </a:cubicBezTo>
                <a:cubicBezTo>
                  <a:pt x="150" y="119"/>
                  <a:pt x="150" y="117"/>
                  <a:pt x="148" y="116"/>
                </a:cubicBezTo>
                <a:cubicBezTo>
                  <a:pt x="141" y="112"/>
                  <a:pt x="141" y="112"/>
                  <a:pt x="141" y="112"/>
                </a:cubicBezTo>
                <a:cubicBezTo>
                  <a:pt x="143" y="109"/>
                  <a:pt x="145" y="105"/>
                  <a:pt x="146" y="101"/>
                </a:cubicBezTo>
                <a:cubicBezTo>
                  <a:pt x="154" y="103"/>
                  <a:pt x="154" y="103"/>
                  <a:pt x="154" y="103"/>
                </a:cubicBezTo>
                <a:cubicBezTo>
                  <a:pt x="154" y="103"/>
                  <a:pt x="154" y="103"/>
                  <a:pt x="155" y="103"/>
                </a:cubicBezTo>
                <a:cubicBezTo>
                  <a:pt x="156" y="103"/>
                  <a:pt x="157" y="102"/>
                  <a:pt x="157" y="101"/>
                </a:cubicBezTo>
                <a:cubicBezTo>
                  <a:pt x="158" y="99"/>
                  <a:pt x="157" y="98"/>
                  <a:pt x="155" y="97"/>
                </a:cubicBezTo>
                <a:cubicBezTo>
                  <a:pt x="148" y="95"/>
                  <a:pt x="148" y="95"/>
                  <a:pt x="148" y="95"/>
                </a:cubicBezTo>
                <a:cubicBezTo>
                  <a:pt x="149" y="91"/>
                  <a:pt x="149" y="87"/>
                  <a:pt x="149" y="83"/>
                </a:cubicBezTo>
                <a:lnTo>
                  <a:pt x="157" y="83"/>
                </a:lnTo>
                <a:close/>
                <a:moveTo>
                  <a:pt x="120" y="130"/>
                </a:moveTo>
                <a:cubicBezTo>
                  <a:pt x="99" y="102"/>
                  <a:pt x="99" y="102"/>
                  <a:pt x="99" y="102"/>
                </a:cubicBezTo>
                <a:cubicBezTo>
                  <a:pt x="105" y="97"/>
                  <a:pt x="109" y="89"/>
                  <a:pt x="109" y="80"/>
                </a:cubicBezTo>
                <a:cubicBezTo>
                  <a:pt x="109" y="78"/>
                  <a:pt x="109" y="76"/>
                  <a:pt x="109" y="74"/>
                </a:cubicBezTo>
                <a:cubicBezTo>
                  <a:pt x="142" y="63"/>
                  <a:pt x="142" y="63"/>
                  <a:pt x="142" y="63"/>
                </a:cubicBezTo>
                <a:cubicBezTo>
                  <a:pt x="143" y="68"/>
                  <a:pt x="144" y="74"/>
                  <a:pt x="144" y="80"/>
                </a:cubicBezTo>
                <a:cubicBezTo>
                  <a:pt x="144" y="100"/>
                  <a:pt x="134" y="118"/>
                  <a:pt x="120" y="130"/>
                </a:cubicBezTo>
                <a:close/>
                <a:moveTo>
                  <a:pt x="80" y="144"/>
                </a:moveTo>
                <a:cubicBezTo>
                  <a:pt x="67" y="144"/>
                  <a:pt x="55" y="140"/>
                  <a:pt x="45" y="133"/>
                </a:cubicBezTo>
                <a:cubicBezTo>
                  <a:pt x="65" y="105"/>
                  <a:pt x="65" y="105"/>
                  <a:pt x="65" y="105"/>
                </a:cubicBezTo>
                <a:cubicBezTo>
                  <a:pt x="69" y="108"/>
                  <a:pt x="75" y="109"/>
                  <a:pt x="80" y="109"/>
                </a:cubicBezTo>
                <a:cubicBezTo>
                  <a:pt x="85" y="109"/>
                  <a:pt x="91" y="108"/>
                  <a:pt x="95" y="105"/>
                </a:cubicBezTo>
                <a:cubicBezTo>
                  <a:pt x="115" y="133"/>
                  <a:pt x="115" y="133"/>
                  <a:pt x="115" y="133"/>
                </a:cubicBezTo>
                <a:cubicBezTo>
                  <a:pt x="105" y="140"/>
                  <a:pt x="93" y="144"/>
                  <a:pt x="80" y="144"/>
                </a:cubicBezTo>
                <a:close/>
                <a:moveTo>
                  <a:pt x="16" y="80"/>
                </a:moveTo>
                <a:cubicBezTo>
                  <a:pt x="16" y="74"/>
                  <a:pt x="17" y="68"/>
                  <a:pt x="18" y="63"/>
                </a:cubicBezTo>
                <a:cubicBezTo>
                  <a:pt x="51" y="74"/>
                  <a:pt x="51" y="74"/>
                  <a:pt x="51" y="74"/>
                </a:cubicBezTo>
                <a:cubicBezTo>
                  <a:pt x="51" y="76"/>
                  <a:pt x="51" y="78"/>
                  <a:pt x="51" y="80"/>
                </a:cubicBezTo>
                <a:cubicBezTo>
                  <a:pt x="51" y="89"/>
                  <a:pt x="55" y="97"/>
                  <a:pt x="61" y="102"/>
                </a:cubicBezTo>
                <a:cubicBezTo>
                  <a:pt x="40" y="130"/>
                  <a:pt x="40" y="130"/>
                  <a:pt x="40" y="130"/>
                </a:cubicBezTo>
                <a:cubicBezTo>
                  <a:pt x="26" y="118"/>
                  <a:pt x="16" y="100"/>
                  <a:pt x="16" y="80"/>
                </a:cubicBezTo>
                <a:close/>
                <a:moveTo>
                  <a:pt x="77" y="16"/>
                </a:moveTo>
                <a:cubicBezTo>
                  <a:pt x="77" y="51"/>
                  <a:pt x="77" y="51"/>
                  <a:pt x="77" y="51"/>
                </a:cubicBezTo>
                <a:cubicBezTo>
                  <a:pt x="66" y="52"/>
                  <a:pt x="57" y="59"/>
                  <a:pt x="53" y="68"/>
                </a:cubicBezTo>
                <a:cubicBezTo>
                  <a:pt x="20" y="58"/>
                  <a:pt x="20" y="58"/>
                  <a:pt x="20" y="58"/>
                </a:cubicBezTo>
                <a:cubicBezTo>
                  <a:pt x="29" y="34"/>
                  <a:pt x="51" y="17"/>
                  <a:pt x="77" y="16"/>
                </a:cubicBezTo>
                <a:close/>
                <a:moveTo>
                  <a:pt x="140" y="58"/>
                </a:moveTo>
                <a:cubicBezTo>
                  <a:pt x="107" y="68"/>
                  <a:pt x="107" y="68"/>
                  <a:pt x="107" y="68"/>
                </a:cubicBezTo>
                <a:cubicBezTo>
                  <a:pt x="103" y="59"/>
                  <a:pt x="94" y="52"/>
                  <a:pt x="83" y="51"/>
                </a:cubicBezTo>
                <a:cubicBezTo>
                  <a:pt x="83" y="16"/>
                  <a:pt x="83" y="16"/>
                  <a:pt x="83" y="16"/>
                </a:cubicBezTo>
                <a:cubicBezTo>
                  <a:pt x="109" y="17"/>
                  <a:pt x="131" y="34"/>
                  <a:pt x="140" y="58"/>
                </a:cubicBezTo>
                <a:close/>
                <a:moveTo>
                  <a:pt x="80" y="104"/>
                </a:moveTo>
                <a:cubicBezTo>
                  <a:pt x="67" y="104"/>
                  <a:pt x="56" y="93"/>
                  <a:pt x="56" y="80"/>
                </a:cubicBezTo>
                <a:cubicBezTo>
                  <a:pt x="56" y="67"/>
                  <a:pt x="67" y="56"/>
                  <a:pt x="80" y="56"/>
                </a:cubicBezTo>
                <a:cubicBezTo>
                  <a:pt x="93" y="56"/>
                  <a:pt x="104" y="67"/>
                  <a:pt x="104" y="80"/>
                </a:cubicBezTo>
                <a:cubicBezTo>
                  <a:pt x="104" y="93"/>
                  <a:pt x="93" y="104"/>
                  <a:pt x="80" y="104"/>
                </a:cubicBezTo>
                <a:close/>
                <a:moveTo>
                  <a:pt x="80" y="77"/>
                </a:moveTo>
                <a:cubicBezTo>
                  <a:pt x="81" y="77"/>
                  <a:pt x="83" y="79"/>
                  <a:pt x="83" y="80"/>
                </a:cubicBezTo>
                <a:cubicBezTo>
                  <a:pt x="83" y="81"/>
                  <a:pt x="81" y="83"/>
                  <a:pt x="80" y="83"/>
                </a:cubicBezTo>
                <a:cubicBezTo>
                  <a:pt x="79" y="83"/>
                  <a:pt x="77" y="81"/>
                  <a:pt x="77" y="80"/>
                </a:cubicBezTo>
                <a:cubicBezTo>
                  <a:pt x="77" y="79"/>
                  <a:pt x="79" y="77"/>
                  <a:pt x="80" y="7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66" name="Freeform 1364"/>
          <p:cNvSpPr>
            <a:spLocks noEditPoints="1"/>
          </p:cNvSpPr>
          <p:nvPr/>
        </p:nvSpPr>
        <p:spPr bwMode="auto">
          <a:xfrm>
            <a:off x="8213725" y="5938838"/>
            <a:ext cx="546100" cy="550863"/>
          </a:xfrm>
          <a:custGeom>
            <a:avLst/>
            <a:gdLst>
              <a:gd name="T0" fmla="*/ 157 w 160"/>
              <a:gd name="T1" fmla="*/ 77 h 160"/>
              <a:gd name="T2" fmla="*/ 155 w 160"/>
              <a:gd name="T3" fmla="*/ 63 h 160"/>
              <a:gd name="T4" fmla="*/ 146 w 160"/>
              <a:gd name="T5" fmla="*/ 59 h 160"/>
              <a:gd name="T6" fmla="*/ 149 w 160"/>
              <a:gd name="T7" fmla="*/ 40 h 160"/>
              <a:gd name="T8" fmla="*/ 131 w 160"/>
              <a:gd name="T9" fmla="*/ 33 h 160"/>
              <a:gd name="T10" fmla="*/ 133 w 160"/>
              <a:gd name="T11" fmla="*/ 23 h 160"/>
              <a:gd name="T12" fmla="*/ 121 w 160"/>
              <a:gd name="T13" fmla="*/ 14 h 160"/>
              <a:gd name="T14" fmla="*/ 112 w 160"/>
              <a:gd name="T15" fmla="*/ 19 h 160"/>
              <a:gd name="T16" fmla="*/ 101 w 160"/>
              <a:gd name="T17" fmla="*/ 3 h 160"/>
              <a:gd name="T18" fmla="*/ 83 w 160"/>
              <a:gd name="T19" fmla="*/ 11 h 160"/>
              <a:gd name="T20" fmla="*/ 77 w 160"/>
              <a:gd name="T21" fmla="*/ 3 h 160"/>
              <a:gd name="T22" fmla="*/ 63 w 160"/>
              <a:gd name="T23" fmla="*/ 5 h 160"/>
              <a:gd name="T24" fmla="*/ 59 w 160"/>
              <a:gd name="T25" fmla="*/ 14 h 160"/>
              <a:gd name="T26" fmla="*/ 40 w 160"/>
              <a:gd name="T27" fmla="*/ 11 h 160"/>
              <a:gd name="T28" fmla="*/ 33 w 160"/>
              <a:gd name="T29" fmla="*/ 29 h 160"/>
              <a:gd name="T30" fmla="*/ 23 w 160"/>
              <a:gd name="T31" fmla="*/ 27 h 160"/>
              <a:gd name="T32" fmla="*/ 14 w 160"/>
              <a:gd name="T33" fmla="*/ 39 h 160"/>
              <a:gd name="T34" fmla="*/ 19 w 160"/>
              <a:gd name="T35" fmla="*/ 48 h 160"/>
              <a:gd name="T36" fmla="*/ 3 w 160"/>
              <a:gd name="T37" fmla="*/ 59 h 160"/>
              <a:gd name="T38" fmla="*/ 11 w 160"/>
              <a:gd name="T39" fmla="*/ 77 h 160"/>
              <a:gd name="T40" fmla="*/ 3 w 160"/>
              <a:gd name="T41" fmla="*/ 83 h 160"/>
              <a:gd name="T42" fmla="*/ 5 w 160"/>
              <a:gd name="T43" fmla="*/ 97 h 160"/>
              <a:gd name="T44" fmla="*/ 6 w 160"/>
              <a:gd name="T45" fmla="*/ 103 h 160"/>
              <a:gd name="T46" fmla="*/ 12 w 160"/>
              <a:gd name="T47" fmla="*/ 116 h 160"/>
              <a:gd name="T48" fmla="*/ 14 w 160"/>
              <a:gd name="T49" fmla="*/ 121 h 160"/>
              <a:gd name="T50" fmla="*/ 23 w 160"/>
              <a:gd name="T51" fmla="*/ 133 h 160"/>
              <a:gd name="T52" fmla="*/ 27 w 160"/>
              <a:gd name="T53" fmla="*/ 137 h 160"/>
              <a:gd name="T54" fmla="*/ 39 w 160"/>
              <a:gd name="T55" fmla="*/ 146 h 160"/>
              <a:gd name="T56" fmla="*/ 44 w 160"/>
              <a:gd name="T57" fmla="*/ 148 h 160"/>
              <a:gd name="T58" fmla="*/ 57 w 160"/>
              <a:gd name="T59" fmla="*/ 154 h 160"/>
              <a:gd name="T60" fmla="*/ 63 w 160"/>
              <a:gd name="T61" fmla="*/ 155 h 160"/>
              <a:gd name="T62" fmla="*/ 77 w 160"/>
              <a:gd name="T63" fmla="*/ 157 h 160"/>
              <a:gd name="T64" fmla="*/ 83 w 160"/>
              <a:gd name="T65" fmla="*/ 149 h 160"/>
              <a:gd name="T66" fmla="*/ 100 w 160"/>
              <a:gd name="T67" fmla="*/ 157 h 160"/>
              <a:gd name="T68" fmla="*/ 101 w 160"/>
              <a:gd name="T69" fmla="*/ 146 h 160"/>
              <a:gd name="T70" fmla="*/ 119 w 160"/>
              <a:gd name="T71" fmla="*/ 150 h 160"/>
              <a:gd name="T72" fmla="*/ 117 w 160"/>
              <a:gd name="T73" fmla="*/ 139 h 160"/>
              <a:gd name="T74" fmla="*/ 135 w 160"/>
              <a:gd name="T75" fmla="*/ 137 h 160"/>
              <a:gd name="T76" fmla="*/ 131 w 160"/>
              <a:gd name="T77" fmla="*/ 127 h 160"/>
              <a:gd name="T78" fmla="*/ 147 w 160"/>
              <a:gd name="T79" fmla="*/ 121 h 160"/>
              <a:gd name="T80" fmla="*/ 141 w 160"/>
              <a:gd name="T81" fmla="*/ 112 h 160"/>
              <a:gd name="T82" fmla="*/ 155 w 160"/>
              <a:gd name="T83" fmla="*/ 103 h 160"/>
              <a:gd name="T84" fmla="*/ 148 w 160"/>
              <a:gd name="T85" fmla="*/ 95 h 160"/>
              <a:gd name="T86" fmla="*/ 112 w 160"/>
              <a:gd name="T87" fmla="*/ 135 h 160"/>
              <a:gd name="T88" fmla="*/ 80 w 160"/>
              <a:gd name="T89" fmla="*/ 109 h 160"/>
              <a:gd name="T90" fmla="*/ 134 w 160"/>
              <a:gd name="T91" fmla="*/ 114 h 160"/>
              <a:gd name="T92" fmla="*/ 77 w 160"/>
              <a:gd name="T93" fmla="*/ 16 h 160"/>
              <a:gd name="T94" fmla="*/ 53 w 160"/>
              <a:gd name="T95" fmla="*/ 92 h 160"/>
              <a:gd name="T96" fmla="*/ 92 w 160"/>
              <a:gd name="T97" fmla="*/ 101 h 160"/>
              <a:gd name="T98" fmla="*/ 101 w 160"/>
              <a:gd name="T99" fmla="*/ 68 h 160"/>
              <a:gd name="T100" fmla="*/ 105 w 160"/>
              <a:gd name="T101" fmla="*/ 65 h 160"/>
              <a:gd name="T102" fmla="*/ 135 w 160"/>
              <a:gd name="T103" fmla="*/ 48 h 160"/>
              <a:gd name="T104" fmla="*/ 84 w 160"/>
              <a:gd name="T105" fmla="*/ 65 h 160"/>
              <a:gd name="T106" fmla="*/ 66 w 160"/>
              <a:gd name="T107" fmla="*/ 88 h 160"/>
              <a:gd name="T108" fmla="*/ 88 w 160"/>
              <a:gd name="T109" fmla="*/ 94 h 160"/>
              <a:gd name="T110" fmla="*/ 84 w 160"/>
              <a:gd name="T111" fmla="*/ 65 h 160"/>
              <a:gd name="T112" fmla="*/ 77 w 160"/>
              <a:gd name="T113" fmla="*/ 90 h 160"/>
              <a:gd name="T114" fmla="*/ 75 w 160"/>
              <a:gd name="T115" fmla="*/ 71 h 160"/>
              <a:gd name="T116" fmla="*/ 89 w 160"/>
              <a:gd name="T117" fmla="*/ 75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160" h="160">
                <a:moveTo>
                  <a:pt x="157" y="83"/>
                </a:moveTo>
                <a:cubicBezTo>
                  <a:pt x="159" y="83"/>
                  <a:pt x="160" y="81"/>
                  <a:pt x="160" y="80"/>
                </a:cubicBezTo>
                <a:cubicBezTo>
                  <a:pt x="160" y="79"/>
                  <a:pt x="159" y="77"/>
                  <a:pt x="157" y="77"/>
                </a:cubicBezTo>
                <a:cubicBezTo>
                  <a:pt x="149" y="77"/>
                  <a:pt x="149" y="77"/>
                  <a:pt x="149" y="77"/>
                </a:cubicBezTo>
                <a:cubicBezTo>
                  <a:pt x="149" y="73"/>
                  <a:pt x="149" y="69"/>
                  <a:pt x="148" y="65"/>
                </a:cubicBezTo>
                <a:cubicBezTo>
                  <a:pt x="155" y="63"/>
                  <a:pt x="155" y="63"/>
                  <a:pt x="155" y="63"/>
                </a:cubicBezTo>
                <a:cubicBezTo>
                  <a:pt x="157" y="62"/>
                  <a:pt x="158" y="61"/>
                  <a:pt x="157" y="59"/>
                </a:cubicBezTo>
                <a:cubicBezTo>
                  <a:pt x="157" y="58"/>
                  <a:pt x="155" y="57"/>
                  <a:pt x="154" y="57"/>
                </a:cubicBezTo>
                <a:cubicBezTo>
                  <a:pt x="146" y="59"/>
                  <a:pt x="146" y="59"/>
                  <a:pt x="146" y="59"/>
                </a:cubicBezTo>
                <a:cubicBezTo>
                  <a:pt x="145" y="55"/>
                  <a:pt x="143" y="52"/>
                  <a:pt x="141" y="48"/>
                </a:cubicBezTo>
                <a:cubicBezTo>
                  <a:pt x="148" y="44"/>
                  <a:pt x="148" y="44"/>
                  <a:pt x="148" y="44"/>
                </a:cubicBezTo>
                <a:cubicBezTo>
                  <a:pt x="150" y="43"/>
                  <a:pt x="150" y="41"/>
                  <a:pt x="149" y="40"/>
                </a:cubicBezTo>
                <a:cubicBezTo>
                  <a:pt x="149" y="39"/>
                  <a:pt x="147" y="38"/>
                  <a:pt x="146" y="39"/>
                </a:cubicBezTo>
                <a:cubicBezTo>
                  <a:pt x="139" y="43"/>
                  <a:pt x="139" y="43"/>
                  <a:pt x="139" y="43"/>
                </a:cubicBezTo>
                <a:cubicBezTo>
                  <a:pt x="136" y="39"/>
                  <a:pt x="134" y="36"/>
                  <a:pt x="131" y="33"/>
                </a:cubicBezTo>
                <a:cubicBezTo>
                  <a:pt x="137" y="27"/>
                  <a:pt x="137" y="27"/>
                  <a:pt x="137" y="27"/>
                </a:cubicBezTo>
                <a:cubicBezTo>
                  <a:pt x="138" y="26"/>
                  <a:pt x="138" y="24"/>
                  <a:pt x="137" y="23"/>
                </a:cubicBezTo>
                <a:cubicBezTo>
                  <a:pt x="136" y="22"/>
                  <a:pt x="134" y="22"/>
                  <a:pt x="133" y="23"/>
                </a:cubicBezTo>
                <a:cubicBezTo>
                  <a:pt x="127" y="29"/>
                  <a:pt x="127" y="29"/>
                  <a:pt x="127" y="29"/>
                </a:cubicBezTo>
                <a:cubicBezTo>
                  <a:pt x="124" y="26"/>
                  <a:pt x="121" y="24"/>
                  <a:pt x="117" y="21"/>
                </a:cubicBezTo>
                <a:cubicBezTo>
                  <a:pt x="121" y="14"/>
                  <a:pt x="121" y="14"/>
                  <a:pt x="121" y="14"/>
                </a:cubicBezTo>
                <a:cubicBezTo>
                  <a:pt x="122" y="13"/>
                  <a:pt x="121" y="11"/>
                  <a:pt x="120" y="11"/>
                </a:cubicBezTo>
                <a:cubicBezTo>
                  <a:pt x="119" y="10"/>
                  <a:pt x="117" y="10"/>
                  <a:pt x="116" y="12"/>
                </a:cubicBezTo>
                <a:cubicBezTo>
                  <a:pt x="112" y="19"/>
                  <a:pt x="112" y="19"/>
                  <a:pt x="112" y="19"/>
                </a:cubicBezTo>
                <a:cubicBezTo>
                  <a:pt x="109" y="17"/>
                  <a:pt x="105" y="15"/>
                  <a:pt x="100" y="14"/>
                </a:cubicBezTo>
                <a:cubicBezTo>
                  <a:pt x="103" y="6"/>
                  <a:pt x="103" y="6"/>
                  <a:pt x="103" y="6"/>
                </a:cubicBezTo>
                <a:cubicBezTo>
                  <a:pt x="103" y="5"/>
                  <a:pt x="102" y="3"/>
                  <a:pt x="101" y="3"/>
                </a:cubicBezTo>
                <a:cubicBezTo>
                  <a:pt x="99" y="2"/>
                  <a:pt x="98" y="3"/>
                  <a:pt x="97" y="5"/>
                </a:cubicBezTo>
                <a:cubicBezTo>
                  <a:pt x="95" y="12"/>
                  <a:pt x="95" y="12"/>
                  <a:pt x="95" y="12"/>
                </a:cubicBezTo>
                <a:cubicBezTo>
                  <a:pt x="91" y="11"/>
                  <a:pt x="87" y="11"/>
                  <a:pt x="83" y="11"/>
                </a:cubicBezTo>
                <a:cubicBezTo>
                  <a:pt x="83" y="3"/>
                  <a:pt x="83" y="3"/>
                  <a:pt x="83" y="3"/>
                </a:cubicBezTo>
                <a:cubicBezTo>
                  <a:pt x="83" y="1"/>
                  <a:pt x="81" y="0"/>
                  <a:pt x="80" y="0"/>
                </a:cubicBezTo>
                <a:cubicBezTo>
                  <a:pt x="79" y="0"/>
                  <a:pt x="77" y="1"/>
                  <a:pt x="77" y="3"/>
                </a:cubicBezTo>
                <a:cubicBezTo>
                  <a:pt x="77" y="11"/>
                  <a:pt x="77" y="11"/>
                  <a:pt x="77" y="11"/>
                </a:cubicBezTo>
                <a:cubicBezTo>
                  <a:pt x="73" y="11"/>
                  <a:pt x="69" y="11"/>
                  <a:pt x="65" y="12"/>
                </a:cubicBezTo>
                <a:cubicBezTo>
                  <a:pt x="63" y="5"/>
                  <a:pt x="63" y="5"/>
                  <a:pt x="63" y="5"/>
                </a:cubicBezTo>
                <a:cubicBezTo>
                  <a:pt x="62" y="3"/>
                  <a:pt x="61" y="2"/>
                  <a:pt x="59" y="3"/>
                </a:cubicBezTo>
                <a:cubicBezTo>
                  <a:pt x="58" y="3"/>
                  <a:pt x="57" y="5"/>
                  <a:pt x="57" y="6"/>
                </a:cubicBezTo>
                <a:cubicBezTo>
                  <a:pt x="59" y="14"/>
                  <a:pt x="59" y="14"/>
                  <a:pt x="59" y="14"/>
                </a:cubicBezTo>
                <a:cubicBezTo>
                  <a:pt x="55" y="15"/>
                  <a:pt x="52" y="17"/>
                  <a:pt x="48" y="19"/>
                </a:cubicBezTo>
                <a:cubicBezTo>
                  <a:pt x="44" y="12"/>
                  <a:pt x="44" y="12"/>
                  <a:pt x="44" y="12"/>
                </a:cubicBezTo>
                <a:cubicBezTo>
                  <a:pt x="43" y="10"/>
                  <a:pt x="41" y="10"/>
                  <a:pt x="40" y="11"/>
                </a:cubicBezTo>
                <a:cubicBezTo>
                  <a:pt x="39" y="11"/>
                  <a:pt x="38" y="13"/>
                  <a:pt x="39" y="14"/>
                </a:cubicBezTo>
                <a:cubicBezTo>
                  <a:pt x="43" y="21"/>
                  <a:pt x="43" y="21"/>
                  <a:pt x="43" y="21"/>
                </a:cubicBezTo>
                <a:cubicBezTo>
                  <a:pt x="39" y="24"/>
                  <a:pt x="36" y="26"/>
                  <a:pt x="33" y="29"/>
                </a:cubicBezTo>
                <a:cubicBezTo>
                  <a:pt x="27" y="23"/>
                  <a:pt x="27" y="23"/>
                  <a:pt x="27" y="23"/>
                </a:cubicBezTo>
                <a:cubicBezTo>
                  <a:pt x="26" y="22"/>
                  <a:pt x="24" y="22"/>
                  <a:pt x="23" y="23"/>
                </a:cubicBezTo>
                <a:cubicBezTo>
                  <a:pt x="22" y="24"/>
                  <a:pt x="22" y="26"/>
                  <a:pt x="23" y="27"/>
                </a:cubicBezTo>
                <a:cubicBezTo>
                  <a:pt x="29" y="33"/>
                  <a:pt x="29" y="33"/>
                  <a:pt x="29" y="33"/>
                </a:cubicBezTo>
                <a:cubicBezTo>
                  <a:pt x="26" y="36"/>
                  <a:pt x="24" y="39"/>
                  <a:pt x="21" y="43"/>
                </a:cubicBezTo>
                <a:cubicBezTo>
                  <a:pt x="14" y="39"/>
                  <a:pt x="14" y="39"/>
                  <a:pt x="14" y="39"/>
                </a:cubicBezTo>
                <a:cubicBezTo>
                  <a:pt x="13" y="38"/>
                  <a:pt x="11" y="39"/>
                  <a:pt x="11" y="40"/>
                </a:cubicBezTo>
                <a:cubicBezTo>
                  <a:pt x="10" y="41"/>
                  <a:pt x="10" y="43"/>
                  <a:pt x="12" y="44"/>
                </a:cubicBezTo>
                <a:cubicBezTo>
                  <a:pt x="19" y="48"/>
                  <a:pt x="19" y="48"/>
                  <a:pt x="19" y="48"/>
                </a:cubicBezTo>
                <a:cubicBezTo>
                  <a:pt x="17" y="51"/>
                  <a:pt x="15" y="55"/>
                  <a:pt x="14" y="60"/>
                </a:cubicBezTo>
                <a:cubicBezTo>
                  <a:pt x="6" y="57"/>
                  <a:pt x="6" y="57"/>
                  <a:pt x="6" y="57"/>
                </a:cubicBezTo>
                <a:cubicBezTo>
                  <a:pt x="5" y="57"/>
                  <a:pt x="3" y="58"/>
                  <a:pt x="3" y="59"/>
                </a:cubicBezTo>
                <a:cubicBezTo>
                  <a:pt x="2" y="61"/>
                  <a:pt x="3" y="62"/>
                  <a:pt x="5" y="63"/>
                </a:cubicBezTo>
                <a:cubicBezTo>
                  <a:pt x="12" y="65"/>
                  <a:pt x="12" y="65"/>
                  <a:pt x="12" y="65"/>
                </a:cubicBezTo>
                <a:cubicBezTo>
                  <a:pt x="11" y="69"/>
                  <a:pt x="11" y="73"/>
                  <a:pt x="11" y="77"/>
                </a:cubicBezTo>
                <a:cubicBezTo>
                  <a:pt x="3" y="77"/>
                  <a:pt x="3" y="77"/>
                  <a:pt x="3" y="77"/>
                </a:cubicBezTo>
                <a:cubicBezTo>
                  <a:pt x="1" y="77"/>
                  <a:pt x="0" y="79"/>
                  <a:pt x="0" y="80"/>
                </a:cubicBezTo>
                <a:cubicBezTo>
                  <a:pt x="0" y="81"/>
                  <a:pt x="1" y="83"/>
                  <a:pt x="3" y="83"/>
                </a:cubicBezTo>
                <a:cubicBezTo>
                  <a:pt x="11" y="83"/>
                  <a:pt x="11" y="83"/>
                  <a:pt x="11" y="83"/>
                </a:cubicBezTo>
                <a:cubicBezTo>
                  <a:pt x="11" y="87"/>
                  <a:pt x="11" y="91"/>
                  <a:pt x="12" y="95"/>
                </a:cubicBezTo>
                <a:cubicBezTo>
                  <a:pt x="5" y="97"/>
                  <a:pt x="5" y="97"/>
                  <a:pt x="5" y="97"/>
                </a:cubicBezTo>
                <a:cubicBezTo>
                  <a:pt x="3" y="98"/>
                  <a:pt x="2" y="99"/>
                  <a:pt x="3" y="101"/>
                </a:cubicBezTo>
                <a:cubicBezTo>
                  <a:pt x="3" y="102"/>
                  <a:pt x="4" y="103"/>
                  <a:pt x="5" y="103"/>
                </a:cubicBezTo>
                <a:cubicBezTo>
                  <a:pt x="6" y="103"/>
                  <a:pt x="6" y="103"/>
                  <a:pt x="6" y="103"/>
                </a:cubicBezTo>
                <a:cubicBezTo>
                  <a:pt x="14" y="101"/>
                  <a:pt x="14" y="101"/>
                  <a:pt x="14" y="101"/>
                </a:cubicBezTo>
                <a:cubicBezTo>
                  <a:pt x="15" y="105"/>
                  <a:pt x="17" y="108"/>
                  <a:pt x="19" y="112"/>
                </a:cubicBezTo>
                <a:cubicBezTo>
                  <a:pt x="12" y="116"/>
                  <a:pt x="12" y="116"/>
                  <a:pt x="12" y="116"/>
                </a:cubicBezTo>
                <a:cubicBezTo>
                  <a:pt x="10" y="117"/>
                  <a:pt x="10" y="119"/>
                  <a:pt x="11" y="120"/>
                </a:cubicBezTo>
                <a:cubicBezTo>
                  <a:pt x="11" y="121"/>
                  <a:pt x="12" y="121"/>
                  <a:pt x="13" y="121"/>
                </a:cubicBezTo>
                <a:cubicBezTo>
                  <a:pt x="13" y="121"/>
                  <a:pt x="14" y="121"/>
                  <a:pt x="14" y="121"/>
                </a:cubicBezTo>
                <a:cubicBezTo>
                  <a:pt x="21" y="117"/>
                  <a:pt x="21" y="117"/>
                  <a:pt x="21" y="117"/>
                </a:cubicBezTo>
                <a:cubicBezTo>
                  <a:pt x="24" y="121"/>
                  <a:pt x="26" y="124"/>
                  <a:pt x="29" y="127"/>
                </a:cubicBezTo>
                <a:cubicBezTo>
                  <a:pt x="23" y="133"/>
                  <a:pt x="23" y="133"/>
                  <a:pt x="23" y="133"/>
                </a:cubicBezTo>
                <a:cubicBezTo>
                  <a:pt x="22" y="134"/>
                  <a:pt x="22" y="136"/>
                  <a:pt x="23" y="137"/>
                </a:cubicBezTo>
                <a:cubicBezTo>
                  <a:pt x="24" y="137"/>
                  <a:pt x="25" y="137"/>
                  <a:pt x="25" y="137"/>
                </a:cubicBezTo>
                <a:cubicBezTo>
                  <a:pt x="26" y="137"/>
                  <a:pt x="27" y="137"/>
                  <a:pt x="27" y="137"/>
                </a:cubicBezTo>
                <a:cubicBezTo>
                  <a:pt x="33" y="131"/>
                  <a:pt x="33" y="131"/>
                  <a:pt x="33" y="131"/>
                </a:cubicBezTo>
                <a:cubicBezTo>
                  <a:pt x="36" y="134"/>
                  <a:pt x="39" y="136"/>
                  <a:pt x="43" y="139"/>
                </a:cubicBezTo>
                <a:cubicBezTo>
                  <a:pt x="39" y="146"/>
                  <a:pt x="39" y="146"/>
                  <a:pt x="39" y="146"/>
                </a:cubicBezTo>
                <a:cubicBezTo>
                  <a:pt x="38" y="147"/>
                  <a:pt x="39" y="149"/>
                  <a:pt x="40" y="149"/>
                </a:cubicBezTo>
                <a:cubicBezTo>
                  <a:pt x="40" y="150"/>
                  <a:pt x="41" y="150"/>
                  <a:pt x="41" y="150"/>
                </a:cubicBezTo>
                <a:cubicBezTo>
                  <a:pt x="42" y="150"/>
                  <a:pt x="43" y="149"/>
                  <a:pt x="44" y="148"/>
                </a:cubicBezTo>
                <a:cubicBezTo>
                  <a:pt x="48" y="141"/>
                  <a:pt x="48" y="141"/>
                  <a:pt x="48" y="141"/>
                </a:cubicBezTo>
                <a:cubicBezTo>
                  <a:pt x="51" y="143"/>
                  <a:pt x="55" y="145"/>
                  <a:pt x="60" y="146"/>
                </a:cubicBezTo>
                <a:cubicBezTo>
                  <a:pt x="57" y="154"/>
                  <a:pt x="57" y="154"/>
                  <a:pt x="57" y="154"/>
                </a:cubicBezTo>
                <a:cubicBezTo>
                  <a:pt x="57" y="155"/>
                  <a:pt x="58" y="157"/>
                  <a:pt x="59" y="157"/>
                </a:cubicBezTo>
                <a:cubicBezTo>
                  <a:pt x="60" y="157"/>
                  <a:pt x="60" y="157"/>
                  <a:pt x="60" y="157"/>
                </a:cubicBezTo>
                <a:cubicBezTo>
                  <a:pt x="61" y="157"/>
                  <a:pt x="62" y="157"/>
                  <a:pt x="63" y="155"/>
                </a:cubicBezTo>
                <a:cubicBezTo>
                  <a:pt x="65" y="148"/>
                  <a:pt x="65" y="148"/>
                  <a:pt x="65" y="148"/>
                </a:cubicBezTo>
                <a:cubicBezTo>
                  <a:pt x="69" y="148"/>
                  <a:pt x="73" y="149"/>
                  <a:pt x="77" y="149"/>
                </a:cubicBezTo>
                <a:cubicBezTo>
                  <a:pt x="77" y="157"/>
                  <a:pt x="77" y="157"/>
                  <a:pt x="77" y="157"/>
                </a:cubicBezTo>
                <a:cubicBezTo>
                  <a:pt x="77" y="159"/>
                  <a:pt x="79" y="160"/>
                  <a:pt x="80" y="160"/>
                </a:cubicBezTo>
                <a:cubicBezTo>
                  <a:pt x="81" y="160"/>
                  <a:pt x="83" y="159"/>
                  <a:pt x="83" y="157"/>
                </a:cubicBezTo>
                <a:cubicBezTo>
                  <a:pt x="83" y="149"/>
                  <a:pt x="83" y="149"/>
                  <a:pt x="83" y="149"/>
                </a:cubicBezTo>
                <a:cubicBezTo>
                  <a:pt x="87" y="149"/>
                  <a:pt x="91" y="149"/>
                  <a:pt x="95" y="148"/>
                </a:cubicBezTo>
                <a:cubicBezTo>
                  <a:pt x="97" y="155"/>
                  <a:pt x="97" y="155"/>
                  <a:pt x="97" y="155"/>
                </a:cubicBezTo>
                <a:cubicBezTo>
                  <a:pt x="98" y="157"/>
                  <a:pt x="99" y="157"/>
                  <a:pt x="100" y="157"/>
                </a:cubicBezTo>
                <a:cubicBezTo>
                  <a:pt x="100" y="157"/>
                  <a:pt x="100" y="157"/>
                  <a:pt x="101" y="157"/>
                </a:cubicBezTo>
                <a:cubicBezTo>
                  <a:pt x="102" y="157"/>
                  <a:pt x="103" y="155"/>
                  <a:pt x="103" y="154"/>
                </a:cubicBezTo>
                <a:cubicBezTo>
                  <a:pt x="101" y="146"/>
                  <a:pt x="101" y="146"/>
                  <a:pt x="101" y="146"/>
                </a:cubicBezTo>
                <a:cubicBezTo>
                  <a:pt x="105" y="145"/>
                  <a:pt x="108" y="143"/>
                  <a:pt x="112" y="141"/>
                </a:cubicBezTo>
                <a:cubicBezTo>
                  <a:pt x="116" y="148"/>
                  <a:pt x="116" y="148"/>
                  <a:pt x="116" y="148"/>
                </a:cubicBezTo>
                <a:cubicBezTo>
                  <a:pt x="117" y="149"/>
                  <a:pt x="118" y="150"/>
                  <a:pt x="119" y="150"/>
                </a:cubicBezTo>
                <a:cubicBezTo>
                  <a:pt x="119" y="150"/>
                  <a:pt x="120" y="150"/>
                  <a:pt x="120" y="149"/>
                </a:cubicBezTo>
                <a:cubicBezTo>
                  <a:pt x="121" y="149"/>
                  <a:pt x="122" y="147"/>
                  <a:pt x="121" y="146"/>
                </a:cubicBezTo>
                <a:cubicBezTo>
                  <a:pt x="117" y="139"/>
                  <a:pt x="117" y="139"/>
                  <a:pt x="117" y="139"/>
                </a:cubicBezTo>
                <a:cubicBezTo>
                  <a:pt x="121" y="136"/>
                  <a:pt x="124" y="134"/>
                  <a:pt x="127" y="131"/>
                </a:cubicBezTo>
                <a:cubicBezTo>
                  <a:pt x="133" y="137"/>
                  <a:pt x="133" y="137"/>
                  <a:pt x="133" y="137"/>
                </a:cubicBezTo>
                <a:cubicBezTo>
                  <a:pt x="133" y="137"/>
                  <a:pt x="134" y="137"/>
                  <a:pt x="135" y="137"/>
                </a:cubicBezTo>
                <a:cubicBezTo>
                  <a:pt x="135" y="137"/>
                  <a:pt x="136" y="137"/>
                  <a:pt x="137" y="137"/>
                </a:cubicBezTo>
                <a:cubicBezTo>
                  <a:pt x="138" y="136"/>
                  <a:pt x="138" y="134"/>
                  <a:pt x="137" y="133"/>
                </a:cubicBezTo>
                <a:cubicBezTo>
                  <a:pt x="131" y="127"/>
                  <a:pt x="131" y="127"/>
                  <a:pt x="131" y="127"/>
                </a:cubicBezTo>
                <a:cubicBezTo>
                  <a:pt x="134" y="124"/>
                  <a:pt x="136" y="121"/>
                  <a:pt x="139" y="117"/>
                </a:cubicBezTo>
                <a:cubicBezTo>
                  <a:pt x="146" y="121"/>
                  <a:pt x="146" y="121"/>
                  <a:pt x="146" y="121"/>
                </a:cubicBezTo>
                <a:cubicBezTo>
                  <a:pt x="146" y="121"/>
                  <a:pt x="147" y="121"/>
                  <a:pt x="147" y="121"/>
                </a:cubicBezTo>
                <a:cubicBezTo>
                  <a:pt x="148" y="121"/>
                  <a:pt x="149" y="121"/>
                  <a:pt x="149" y="120"/>
                </a:cubicBezTo>
                <a:cubicBezTo>
                  <a:pt x="150" y="119"/>
                  <a:pt x="150" y="117"/>
                  <a:pt x="148" y="116"/>
                </a:cubicBezTo>
                <a:cubicBezTo>
                  <a:pt x="141" y="112"/>
                  <a:pt x="141" y="112"/>
                  <a:pt x="141" y="112"/>
                </a:cubicBezTo>
                <a:cubicBezTo>
                  <a:pt x="143" y="109"/>
                  <a:pt x="145" y="105"/>
                  <a:pt x="146" y="100"/>
                </a:cubicBezTo>
                <a:cubicBezTo>
                  <a:pt x="154" y="103"/>
                  <a:pt x="154" y="103"/>
                  <a:pt x="154" y="103"/>
                </a:cubicBezTo>
                <a:cubicBezTo>
                  <a:pt x="154" y="103"/>
                  <a:pt x="154" y="103"/>
                  <a:pt x="155" y="103"/>
                </a:cubicBezTo>
                <a:cubicBezTo>
                  <a:pt x="156" y="103"/>
                  <a:pt x="157" y="102"/>
                  <a:pt x="157" y="101"/>
                </a:cubicBezTo>
                <a:cubicBezTo>
                  <a:pt x="158" y="99"/>
                  <a:pt x="157" y="98"/>
                  <a:pt x="155" y="97"/>
                </a:cubicBezTo>
                <a:cubicBezTo>
                  <a:pt x="148" y="95"/>
                  <a:pt x="148" y="95"/>
                  <a:pt x="148" y="95"/>
                </a:cubicBezTo>
                <a:cubicBezTo>
                  <a:pt x="149" y="91"/>
                  <a:pt x="149" y="87"/>
                  <a:pt x="149" y="83"/>
                </a:cubicBezTo>
                <a:lnTo>
                  <a:pt x="157" y="83"/>
                </a:lnTo>
                <a:close/>
                <a:moveTo>
                  <a:pt x="112" y="135"/>
                </a:moveTo>
                <a:cubicBezTo>
                  <a:pt x="82" y="153"/>
                  <a:pt x="44" y="143"/>
                  <a:pt x="26" y="114"/>
                </a:cubicBezTo>
                <a:cubicBezTo>
                  <a:pt x="56" y="97"/>
                  <a:pt x="56" y="97"/>
                  <a:pt x="56" y="97"/>
                </a:cubicBezTo>
                <a:cubicBezTo>
                  <a:pt x="62" y="105"/>
                  <a:pt x="71" y="109"/>
                  <a:pt x="80" y="109"/>
                </a:cubicBezTo>
                <a:cubicBezTo>
                  <a:pt x="85" y="109"/>
                  <a:pt x="90" y="108"/>
                  <a:pt x="95" y="105"/>
                </a:cubicBezTo>
                <a:cubicBezTo>
                  <a:pt x="98" y="103"/>
                  <a:pt x="102" y="100"/>
                  <a:pt x="104" y="97"/>
                </a:cubicBezTo>
                <a:cubicBezTo>
                  <a:pt x="134" y="114"/>
                  <a:pt x="134" y="114"/>
                  <a:pt x="134" y="114"/>
                </a:cubicBezTo>
                <a:cubicBezTo>
                  <a:pt x="129" y="123"/>
                  <a:pt x="121" y="130"/>
                  <a:pt x="112" y="135"/>
                </a:cubicBezTo>
                <a:close/>
                <a:moveTo>
                  <a:pt x="48" y="25"/>
                </a:moveTo>
                <a:cubicBezTo>
                  <a:pt x="57" y="19"/>
                  <a:pt x="67" y="16"/>
                  <a:pt x="77" y="16"/>
                </a:cubicBezTo>
                <a:cubicBezTo>
                  <a:pt x="77" y="51"/>
                  <a:pt x="77" y="51"/>
                  <a:pt x="77" y="51"/>
                </a:cubicBezTo>
                <a:cubicBezTo>
                  <a:pt x="73" y="51"/>
                  <a:pt x="69" y="52"/>
                  <a:pt x="65" y="55"/>
                </a:cubicBezTo>
                <a:cubicBezTo>
                  <a:pt x="52" y="62"/>
                  <a:pt x="47" y="79"/>
                  <a:pt x="53" y="92"/>
                </a:cubicBezTo>
                <a:cubicBezTo>
                  <a:pt x="23" y="110"/>
                  <a:pt x="23" y="110"/>
                  <a:pt x="23" y="110"/>
                </a:cubicBezTo>
                <a:cubicBezTo>
                  <a:pt x="7" y="79"/>
                  <a:pt x="18" y="42"/>
                  <a:pt x="48" y="25"/>
                </a:cubicBezTo>
                <a:close/>
                <a:moveTo>
                  <a:pt x="92" y="101"/>
                </a:moveTo>
                <a:cubicBezTo>
                  <a:pt x="81" y="107"/>
                  <a:pt x="66" y="103"/>
                  <a:pt x="59" y="92"/>
                </a:cubicBezTo>
                <a:cubicBezTo>
                  <a:pt x="53" y="81"/>
                  <a:pt x="57" y="66"/>
                  <a:pt x="68" y="59"/>
                </a:cubicBezTo>
                <a:cubicBezTo>
                  <a:pt x="79" y="53"/>
                  <a:pt x="94" y="57"/>
                  <a:pt x="101" y="68"/>
                </a:cubicBezTo>
                <a:cubicBezTo>
                  <a:pt x="107" y="79"/>
                  <a:pt x="103" y="94"/>
                  <a:pt x="92" y="101"/>
                </a:cubicBezTo>
                <a:close/>
                <a:moveTo>
                  <a:pt x="107" y="92"/>
                </a:moveTo>
                <a:cubicBezTo>
                  <a:pt x="110" y="84"/>
                  <a:pt x="110" y="74"/>
                  <a:pt x="105" y="65"/>
                </a:cubicBezTo>
                <a:cubicBezTo>
                  <a:pt x="100" y="57"/>
                  <a:pt x="92" y="52"/>
                  <a:pt x="83" y="51"/>
                </a:cubicBezTo>
                <a:cubicBezTo>
                  <a:pt x="83" y="16"/>
                  <a:pt x="83" y="16"/>
                  <a:pt x="83" y="16"/>
                </a:cubicBezTo>
                <a:cubicBezTo>
                  <a:pt x="104" y="17"/>
                  <a:pt x="124" y="28"/>
                  <a:pt x="135" y="48"/>
                </a:cubicBezTo>
                <a:cubicBezTo>
                  <a:pt x="147" y="68"/>
                  <a:pt x="146" y="91"/>
                  <a:pt x="137" y="110"/>
                </a:cubicBezTo>
                <a:lnTo>
                  <a:pt x="107" y="92"/>
                </a:lnTo>
                <a:close/>
                <a:moveTo>
                  <a:pt x="84" y="65"/>
                </a:moveTo>
                <a:cubicBezTo>
                  <a:pt x="80" y="63"/>
                  <a:pt x="76" y="64"/>
                  <a:pt x="72" y="66"/>
                </a:cubicBezTo>
                <a:cubicBezTo>
                  <a:pt x="68" y="68"/>
                  <a:pt x="66" y="72"/>
                  <a:pt x="65" y="76"/>
                </a:cubicBezTo>
                <a:cubicBezTo>
                  <a:pt x="63" y="80"/>
                  <a:pt x="64" y="84"/>
                  <a:pt x="66" y="88"/>
                </a:cubicBezTo>
                <a:cubicBezTo>
                  <a:pt x="68" y="92"/>
                  <a:pt x="72" y="94"/>
                  <a:pt x="76" y="95"/>
                </a:cubicBezTo>
                <a:cubicBezTo>
                  <a:pt x="77" y="96"/>
                  <a:pt x="79" y="96"/>
                  <a:pt x="80" y="96"/>
                </a:cubicBezTo>
                <a:cubicBezTo>
                  <a:pt x="83" y="96"/>
                  <a:pt x="86" y="95"/>
                  <a:pt x="88" y="94"/>
                </a:cubicBezTo>
                <a:cubicBezTo>
                  <a:pt x="92" y="92"/>
                  <a:pt x="94" y="88"/>
                  <a:pt x="95" y="84"/>
                </a:cubicBezTo>
                <a:cubicBezTo>
                  <a:pt x="97" y="80"/>
                  <a:pt x="96" y="76"/>
                  <a:pt x="94" y="72"/>
                </a:cubicBezTo>
                <a:cubicBezTo>
                  <a:pt x="92" y="68"/>
                  <a:pt x="88" y="66"/>
                  <a:pt x="84" y="65"/>
                </a:cubicBezTo>
                <a:close/>
                <a:moveTo>
                  <a:pt x="90" y="83"/>
                </a:moveTo>
                <a:cubicBezTo>
                  <a:pt x="90" y="86"/>
                  <a:pt x="88" y="88"/>
                  <a:pt x="85" y="89"/>
                </a:cubicBezTo>
                <a:cubicBezTo>
                  <a:pt x="83" y="91"/>
                  <a:pt x="80" y="91"/>
                  <a:pt x="77" y="90"/>
                </a:cubicBezTo>
                <a:cubicBezTo>
                  <a:pt x="74" y="90"/>
                  <a:pt x="72" y="88"/>
                  <a:pt x="71" y="85"/>
                </a:cubicBezTo>
                <a:cubicBezTo>
                  <a:pt x="69" y="83"/>
                  <a:pt x="69" y="80"/>
                  <a:pt x="70" y="77"/>
                </a:cubicBezTo>
                <a:cubicBezTo>
                  <a:pt x="70" y="74"/>
                  <a:pt x="72" y="72"/>
                  <a:pt x="75" y="71"/>
                </a:cubicBezTo>
                <a:cubicBezTo>
                  <a:pt x="76" y="70"/>
                  <a:pt x="78" y="69"/>
                  <a:pt x="80" y="69"/>
                </a:cubicBezTo>
                <a:cubicBezTo>
                  <a:pt x="81" y="69"/>
                  <a:pt x="82" y="69"/>
                  <a:pt x="83" y="70"/>
                </a:cubicBezTo>
                <a:cubicBezTo>
                  <a:pt x="86" y="70"/>
                  <a:pt x="88" y="72"/>
                  <a:pt x="89" y="75"/>
                </a:cubicBezTo>
                <a:cubicBezTo>
                  <a:pt x="91" y="77"/>
                  <a:pt x="91" y="80"/>
                  <a:pt x="90" y="8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67" name="Freeform 1365"/>
          <p:cNvSpPr>
            <a:spLocks noEditPoints="1"/>
          </p:cNvSpPr>
          <p:nvPr/>
        </p:nvSpPr>
        <p:spPr bwMode="auto">
          <a:xfrm>
            <a:off x="9169400" y="365125"/>
            <a:ext cx="546100" cy="550863"/>
          </a:xfrm>
          <a:custGeom>
            <a:avLst/>
            <a:gdLst>
              <a:gd name="T0" fmla="*/ 51 w 160"/>
              <a:gd name="T1" fmla="*/ 104 h 160"/>
              <a:gd name="T2" fmla="*/ 107 w 160"/>
              <a:gd name="T3" fmla="*/ 43 h 160"/>
              <a:gd name="T4" fmla="*/ 117 w 160"/>
              <a:gd name="T5" fmla="*/ 37 h 160"/>
              <a:gd name="T6" fmla="*/ 29 w 160"/>
              <a:gd name="T7" fmla="*/ 109 h 160"/>
              <a:gd name="T8" fmla="*/ 51 w 160"/>
              <a:gd name="T9" fmla="*/ 93 h 160"/>
              <a:gd name="T10" fmla="*/ 154 w 160"/>
              <a:gd name="T11" fmla="*/ 49 h 160"/>
              <a:gd name="T12" fmla="*/ 80 w 160"/>
              <a:gd name="T13" fmla="*/ 0 h 160"/>
              <a:gd name="T14" fmla="*/ 50 w 160"/>
              <a:gd name="T15" fmla="*/ 6 h 160"/>
              <a:gd name="T16" fmla="*/ 44 w 160"/>
              <a:gd name="T17" fmla="*/ 9 h 160"/>
              <a:gd name="T18" fmla="*/ 38 w 160"/>
              <a:gd name="T19" fmla="*/ 12 h 160"/>
              <a:gd name="T20" fmla="*/ 31 w 160"/>
              <a:gd name="T21" fmla="*/ 17 h 160"/>
              <a:gd name="T22" fmla="*/ 3 w 160"/>
              <a:gd name="T23" fmla="*/ 103 h 160"/>
              <a:gd name="T24" fmla="*/ 8 w 160"/>
              <a:gd name="T25" fmla="*/ 115 h 160"/>
              <a:gd name="T26" fmla="*/ 57 w 160"/>
              <a:gd name="T27" fmla="*/ 157 h 160"/>
              <a:gd name="T28" fmla="*/ 118 w 160"/>
              <a:gd name="T29" fmla="*/ 151 h 160"/>
              <a:gd name="T30" fmla="*/ 129 w 160"/>
              <a:gd name="T31" fmla="*/ 143 h 160"/>
              <a:gd name="T32" fmla="*/ 140 w 160"/>
              <a:gd name="T33" fmla="*/ 133 h 160"/>
              <a:gd name="T34" fmla="*/ 158 w 160"/>
              <a:gd name="T35" fmla="*/ 98 h 160"/>
              <a:gd name="T36" fmla="*/ 124 w 160"/>
              <a:gd name="T37" fmla="*/ 140 h 160"/>
              <a:gd name="T38" fmla="*/ 112 w 160"/>
              <a:gd name="T39" fmla="*/ 121 h 160"/>
              <a:gd name="T40" fmla="*/ 137 w 160"/>
              <a:gd name="T41" fmla="*/ 99 h 160"/>
              <a:gd name="T42" fmla="*/ 151 w 160"/>
              <a:gd name="T43" fmla="*/ 104 h 160"/>
              <a:gd name="T44" fmla="*/ 148 w 160"/>
              <a:gd name="T45" fmla="*/ 112 h 160"/>
              <a:gd name="T46" fmla="*/ 148 w 160"/>
              <a:gd name="T47" fmla="*/ 112 h 160"/>
              <a:gd name="T48" fmla="*/ 127 w 160"/>
              <a:gd name="T49" fmla="*/ 22 h 160"/>
              <a:gd name="T50" fmla="*/ 135 w 160"/>
              <a:gd name="T51" fmla="*/ 30 h 160"/>
              <a:gd name="T52" fmla="*/ 148 w 160"/>
              <a:gd name="T53" fmla="*/ 50 h 160"/>
              <a:gd name="T54" fmla="*/ 72 w 160"/>
              <a:gd name="T55" fmla="*/ 23 h 160"/>
              <a:gd name="T56" fmla="*/ 62 w 160"/>
              <a:gd name="T57" fmla="*/ 43 h 160"/>
              <a:gd name="T58" fmla="*/ 35 w 160"/>
              <a:gd name="T59" fmla="*/ 41 h 160"/>
              <a:gd name="T60" fmla="*/ 24 w 160"/>
              <a:gd name="T61" fmla="*/ 30 h 160"/>
              <a:gd name="T62" fmla="*/ 51 w 160"/>
              <a:gd name="T63" fmla="*/ 11 h 160"/>
              <a:gd name="T64" fmla="*/ 39 w 160"/>
              <a:gd name="T65" fmla="*/ 18 h 160"/>
              <a:gd name="T66" fmla="*/ 43 w 160"/>
              <a:gd name="T67" fmla="*/ 29 h 160"/>
              <a:gd name="T68" fmla="*/ 51 w 160"/>
              <a:gd name="T69" fmla="*/ 67 h 160"/>
              <a:gd name="T70" fmla="*/ 58 w 160"/>
              <a:gd name="T71" fmla="*/ 151 h 160"/>
              <a:gd name="T72" fmla="*/ 13 w 160"/>
              <a:gd name="T73" fmla="*/ 113 h 160"/>
              <a:gd name="T74" fmla="*/ 9 w 160"/>
              <a:gd name="T75" fmla="*/ 102 h 160"/>
              <a:gd name="T76" fmla="*/ 101 w 160"/>
              <a:gd name="T77" fmla="*/ 132 h 160"/>
              <a:gd name="T78" fmla="*/ 101 w 160"/>
              <a:gd name="T79" fmla="*/ 90 h 160"/>
              <a:gd name="T80" fmla="*/ 70 w 160"/>
              <a:gd name="T81" fmla="*/ 60 h 160"/>
              <a:gd name="T82" fmla="*/ 30 w 160"/>
              <a:gd name="T83" fmla="*/ 62 h 160"/>
              <a:gd name="T84" fmla="*/ 21 w 160"/>
              <a:gd name="T85" fmla="*/ 49 h 160"/>
              <a:gd name="T86" fmla="*/ 40 w 160"/>
              <a:gd name="T87" fmla="*/ 56 h 160"/>
              <a:gd name="T88" fmla="*/ 61 w 160"/>
              <a:gd name="T89" fmla="*/ 49 h 160"/>
              <a:gd name="T90" fmla="*/ 71 w 160"/>
              <a:gd name="T91" fmla="*/ 29 h 160"/>
              <a:gd name="T92" fmla="*/ 67 w 160"/>
              <a:gd name="T93" fmla="*/ 12 h 160"/>
              <a:gd name="T94" fmla="*/ 91 w 160"/>
              <a:gd name="T95" fmla="*/ 12 h 160"/>
              <a:gd name="T96" fmla="*/ 75 w 160"/>
              <a:gd name="T97" fmla="*/ 43 h 160"/>
              <a:gd name="T98" fmla="*/ 89 w 160"/>
              <a:gd name="T99" fmla="*/ 74 h 160"/>
              <a:gd name="T100" fmla="*/ 120 w 160"/>
              <a:gd name="T101" fmla="*/ 83 h 160"/>
              <a:gd name="T102" fmla="*/ 148 w 160"/>
              <a:gd name="T103" fmla="*/ 69 h 160"/>
              <a:gd name="T104" fmla="*/ 143 w 160"/>
              <a:gd name="T105" fmla="*/ 80 h 160"/>
              <a:gd name="T106" fmla="*/ 119 w 160"/>
              <a:gd name="T107" fmla="*/ 90 h 160"/>
              <a:gd name="T108" fmla="*/ 106 w 160"/>
              <a:gd name="T109" fmla="*/ 116 h 160"/>
              <a:gd name="T110" fmla="*/ 116 w 160"/>
              <a:gd name="T111" fmla="*/ 143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60" h="160">
                <a:moveTo>
                  <a:pt x="51" y="120"/>
                </a:moveTo>
                <a:cubicBezTo>
                  <a:pt x="57" y="120"/>
                  <a:pt x="61" y="115"/>
                  <a:pt x="61" y="109"/>
                </a:cubicBezTo>
                <a:cubicBezTo>
                  <a:pt x="61" y="103"/>
                  <a:pt x="57" y="99"/>
                  <a:pt x="51" y="99"/>
                </a:cubicBezTo>
                <a:cubicBezTo>
                  <a:pt x="45" y="99"/>
                  <a:pt x="40" y="103"/>
                  <a:pt x="40" y="109"/>
                </a:cubicBezTo>
                <a:cubicBezTo>
                  <a:pt x="40" y="115"/>
                  <a:pt x="45" y="120"/>
                  <a:pt x="51" y="120"/>
                </a:cubicBezTo>
                <a:close/>
                <a:moveTo>
                  <a:pt x="51" y="104"/>
                </a:moveTo>
                <a:cubicBezTo>
                  <a:pt x="54" y="104"/>
                  <a:pt x="56" y="106"/>
                  <a:pt x="56" y="109"/>
                </a:cubicBezTo>
                <a:cubicBezTo>
                  <a:pt x="56" y="112"/>
                  <a:pt x="54" y="115"/>
                  <a:pt x="51" y="115"/>
                </a:cubicBezTo>
                <a:cubicBezTo>
                  <a:pt x="48" y="115"/>
                  <a:pt x="45" y="112"/>
                  <a:pt x="45" y="109"/>
                </a:cubicBezTo>
                <a:cubicBezTo>
                  <a:pt x="45" y="106"/>
                  <a:pt x="48" y="104"/>
                  <a:pt x="51" y="104"/>
                </a:cubicBezTo>
                <a:close/>
                <a:moveTo>
                  <a:pt x="117" y="32"/>
                </a:moveTo>
                <a:cubicBezTo>
                  <a:pt x="111" y="32"/>
                  <a:pt x="107" y="37"/>
                  <a:pt x="107" y="43"/>
                </a:cubicBezTo>
                <a:cubicBezTo>
                  <a:pt x="107" y="49"/>
                  <a:pt x="111" y="53"/>
                  <a:pt x="117" y="53"/>
                </a:cubicBezTo>
                <a:cubicBezTo>
                  <a:pt x="123" y="53"/>
                  <a:pt x="128" y="49"/>
                  <a:pt x="128" y="43"/>
                </a:cubicBezTo>
                <a:cubicBezTo>
                  <a:pt x="128" y="37"/>
                  <a:pt x="123" y="32"/>
                  <a:pt x="117" y="32"/>
                </a:cubicBezTo>
                <a:close/>
                <a:moveTo>
                  <a:pt x="117" y="48"/>
                </a:moveTo>
                <a:cubicBezTo>
                  <a:pt x="114" y="48"/>
                  <a:pt x="112" y="46"/>
                  <a:pt x="112" y="43"/>
                </a:cubicBezTo>
                <a:cubicBezTo>
                  <a:pt x="112" y="40"/>
                  <a:pt x="114" y="37"/>
                  <a:pt x="117" y="37"/>
                </a:cubicBezTo>
                <a:cubicBezTo>
                  <a:pt x="120" y="37"/>
                  <a:pt x="123" y="40"/>
                  <a:pt x="123" y="43"/>
                </a:cubicBezTo>
                <a:cubicBezTo>
                  <a:pt x="123" y="46"/>
                  <a:pt x="120" y="48"/>
                  <a:pt x="117" y="48"/>
                </a:cubicBezTo>
                <a:close/>
                <a:moveTo>
                  <a:pt x="51" y="131"/>
                </a:moveTo>
                <a:cubicBezTo>
                  <a:pt x="62" y="131"/>
                  <a:pt x="72" y="121"/>
                  <a:pt x="72" y="109"/>
                </a:cubicBezTo>
                <a:cubicBezTo>
                  <a:pt x="72" y="98"/>
                  <a:pt x="62" y="88"/>
                  <a:pt x="51" y="88"/>
                </a:cubicBezTo>
                <a:cubicBezTo>
                  <a:pt x="39" y="88"/>
                  <a:pt x="29" y="98"/>
                  <a:pt x="29" y="109"/>
                </a:cubicBezTo>
                <a:cubicBezTo>
                  <a:pt x="29" y="121"/>
                  <a:pt x="39" y="131"/>
                  <a:pt x="51" y="131"/>
                </a:cubicBezTo>
                <a:close/>
                <a:moveTo>
                  <a:pt x="51" y="93"/>
                </a:moveTo>
                <a:cubicBezTo>
                  <a:pt x="59" y="93"/>
                  <a:pt x="67" y="101"/>
                  <a:pt x="67" y="109"/>
                </a:cubicBezTo>
                <a:cubicBezTo>
                  <a:pt x="67" y="118"/>
                  <a:pt x="59" y="125"/>
                  <a:pt x="51" y="125"/>
                </a:cubicBezTo>
                <a:cubicBezTo>
                  <a:pt x="42" y="125"/>
                  <a:pt x="35" y="118"/>
                  <a:pt x="35" y="109"/>
                </a:cubicBezTo>
                <a:cubicBezTo>
                  <a:pt x="35" y="101"/>
                  <a:pt x="42" y="93"/>
                  <a:pt x="51" y="93"/>
                </a:cubicBezTo>
                <a:close/>
                <a:moveTo>
                  <a:pt x="158" y="98"/>
                </a:moveTo>
                <a:cubicBezTo>
                  <a:pt x="158" y="97"/>
                  <a:pt x="158" y="96"/>
                  <a:pt x="159" y="94"/>
                </a:cubicBezTo>
                <a:cubicBezTo>
                  <a:pt x="159" y="94"/>
                  <a:pt x="159" y="94"/>
                  <a:pt x="159" y="94"/>
                </a:cubicBezTo>
                <a:cubicBezTo>
                  <a:pt x="159" y="94"/>
                  <a:pt x="159" y="94"/>
                  <a:pt x="159" y="94"/>
                </a:cubicBezTo>
                <a:cubicBezTo>
                  <a:pt x="160" y="90"/>
                  <a:pt x="160" y="85"/>
                  <a:pt x="160" y="80"/>
                </a:cubicBezTo>
                <a:cubicBezTo>
                  <a:pt x="160" y="69"/>
                  <a:pt x="158" y="59"/>
                  <a:pt x="154" y="49"/>
                </a:cubicBezTo>
                <a:cubicBezTo>
                  <a:pt x="154" y="49"/>
                  <a:pt x="154" y="49"/>
                  <a:pt x="154" y="49"/>
                </a:cubicBezTo>
                <a:cubicBezTo>
                  <a:pt x="151" y="42"/>
                  <a:pt x="146" y="35"/>
                  <a:pt x="141" y="29"/>
                </a:cubicBezTo>
                <a:cubicBezTo>
                  <a:pt x="138" y="25"/>
                  <a:pt x="135" y="22"/>
                  <a:pt x="131" y="19"/>
                </a:cubicBezTo>
                <a:cubicBezTo>
                  <a:pt x="125" y="14"/>
                  <a:pt x="119" y="9"/>
                  <a:pt x="111" y="6"/>
                </a:cubicBezTo>
                <a:cubicBezTo>
                  <a:pt x="111" y="6"/>
                  <a:pt x="111" y="6"/>
                  <a:pt x="111" y="6"/>
                </a:cubicBezTo>
                <a:cubicBezTo>
                  <a:pt x="101" y="2"/>
                  <a:pt x="91" y="0"/>
                  <a:pt x="80" y="0"/>
                </a:cubicBezTo>
                <a:cubicBezTo>
                  <a:pt x="75" y="0"/>
                  <a:pt x="71" y="0"/>
                  <a:pt x="66" y="1"/>
                </a:cubicBezTo>
                <a:cubicBezTo>
                  <a:pt x="66" y="1"/>
                  <a:pt x="66" y="1"/>
                  <a:pt x="66" y="1"/>
                </a:cubicBezTo>
                <a:cubicBezTo>
                  <a:pt x="66" y="1"/>
                  <a:pt x="66" y="1"/>
                  <a:pt x="66" y="1"/>
                </a:cubicBezTo>
                <a:cubicBezTo>
                  <a:pt x="65" y="1"/>
                  <a:pt x="64" y="2"/>
                  <a:pt x="63" y="2"/>
                </a:cubicBezTo>
                <a:cubicBezTo>
                  <a:pt x="63" y="2"/>
                  <a:pt x="63" y="2"/>
                  <a:pt x="63" y="2"/>
                </a:cubicBezTo>
                <a:cubicBezTo>
                  <a:pt x="59" y="3"/>
                  <a:pt x="54" y="4"/>
                  <a:pt x="50" y="6"/>
                </a:cubicBezTo>
                <a:cubicBezTo>
                  <a:pt x="50" y="6"/>
                  <a:pt x="50" y="6"/>
                  <a:pt x="49" y="6"/>
                </a:cubicBezTo>
                <a:cubicBezTo>
                  <a:pt x="49" y="6"/>
                  <a:pt x="48" y="7"/>
                  <a:pt x="48" y="7"/>
                </a:cubicBezTo>
                <a:cubicBezTo>
                  <a:pt x="47" y="7"/>
                  <a:pt x="46" y="7"/>
                  <a:pt x="46" y="8"/>
                </a:cubicBezTo>
                <a:cubicBezTo>
                  <a:pt x="45" y="8"/>
                  <a:pt x="45" y="8"/>
                  <a:pt x="44" y="8"/>
                </a:cubicBezTo>
                <a:cubicBezTo>
                  <a:pt x="44" y="8"/>
                  <a:pt x="44" y="9"/>
                  <a:pt x="44" y="9"/>
                </a:cubicBezTo>
                <a:cubicBezTo>
                  <a:pt x="44" y="9"/>
                  <a:pt x="44" y="9"/>
                  <a:pt x="44" y="9"/>
                </a:cubicBezTo>
                <a:cubicBezTo>
                  <a:pt x="44" y="9"/>
                  <a:pt x="44" y="9"/>
                  <a:pt x="43" y="9"/>
                </a:cubicBezTo>
                <a:cubicBezTo>
                  <a:pt x="43" y="9"/>
                  <a:pt x="43" y="9"/>
                  <a:pt x="42" y="9"/>
                </a:cubicBezTo>
                <a:cubicBezTo>
                  <a:pt x="42" y="10"/>
                  <a:pt x="42" y="10"/>
                  <a:pt x="41" y="10"/>
                </a:cubicBezTo>
                <a:cubicBezTo>
                  <a:pt x="41" y="10"/>
                  <a:pt x="41" y="10"/>
                  <a:pt x="40" y="11"/>
                </a:cubicBezTo>
                <a:cubicBezTo>
                  <a:pt x="40" y="11"/>
                  <a:pt x="39" y="11"/>
                  <a:pt x="39" y="11"/>
                </a:cubicBezTo>
                <a:cubicBezTo>
                  <a:pt x="39" y="12"/>
                  <a:pt x="38" y="12"/>
                  <a:pt x="38" y="12"/>
                </a:cubicBezTo>
                <a:cubicBezTo>
                  <a:pt x="37" y="12"/>
                  <a:pt x="36" y="13"/>
                  <a:pt x="35" y="14"/>
                </a:cubicBezTo>
                <a:cubicBezTo>
                  <a:pt x="35" y="14"/>
                  <a:pt x="35" y="14"/>
                  <a:pt x="35" y="14"/>
                </a:cubicBezTo>
                <a:cubicBezTo>
                  <a:pt x="35" y="14"/>
                  <a:pt x="34" y="14"/>
                  <a:pt x="34" y="15"/>
                </a:cubicBezTo>
                <a:cubicBezTo>
                  <a:pt x="34" y="15"/>
                  <a:pt x="34" y="15"/>
                  <a:pt x="34" y="15"/>
                </a:cubicBezTo>
                <a:cubicBezTo>
                  <a:pt x="33" y="16"/>
                  <a:pt x="32" y="16"/>
                  <a:pt x="31" y="17"/>
                </a:cubicBezTo>
                <a:cubicBezTo>
                  <a:pt x="31" y="17"/>
                  <a:pt x="31" y="17"/>
                  <a:pt x="31" y="17"/>
                </a:cubicBezTo>
                <a:cubicBezTo>
                  <a:pt x="31" y="17"/>
                  <a:pt x="31" y="17"/>
                  <a:pt x="31" y="17"/>
                </a:cubicBezTo>
                <a:cubicBezTo>
                  <a:pt x="26" y="21"/>
                  <a:pt x="22" y="25"/>
                  <a:pt x="19" y="29"/>
                </a:cubicBezTo>
                <a:cubicBezTo>
                  <a:pt x="18" y="29"/>
                  <a:pt x="18" y="29"/>
                  <a:pt x="18" y="29"/>
                </a:cubicBezTo>
                <a:cubicBezTo>
                  <a:pt x="7" y="43"/>
                  <a:pt x="0" y="61"/>
                  <a:pt x="0" y="80"/>
                </a:cubicBezTo>
                <a:cubicBezTo>
                  <a:pt x="0" y="88"/>
                  <a:pt x="1" y="96"/>
                  <a:pt x="3" y="103"/>
                </a:cubicBezTo>
                <a:cubicBezTo>
                  <a:pt x="3" y="103"/>
                  <a:pt x="3" y="103"/>
                  <a:pt x="3" y="103"/>
                </a:cubicBezTo>
                <a:cubicBezTo>
                  <a:pt x="3" y="103"/>
                  <a:pt x="3" y="103"/>
                  <a:pt x="3" y="103"/>
                </a:cubicBezTo>
                <a:cubicBezTo>
                  <a:pt x="4" y="105"/>
                  <a:pt x="4" y="106"/>
                  <a:pt x="5" y="108"/>
                </a:cubicBezTo>
                <a:cubicBezTo>
                  <a:pt x="5" y="108"/>
                  <a:pt x="5" y="109"/>
                  <a:pt x="5" y="109"/>
                </a:cubicBezTo>
                <a:cubicBezTo>
                  <a:pt x="6" y="110"/>
                  <a:pt x="6" y="111"/>
                  <a:pt x="6" y="112"/>
                </a:cubicBezTo>
                <a:cubicBezTo>
                  <a:pt x="7" y="112"/>
                  <a:pt x="7" y="113"/>
                  <a:pt x="8" y="114"/>
                </a:cubicBezTo>
                <a:cubicBezTo>
                  <a:pt x="8" y="114"/>
                  <a:pt x="8" y="115"/>
                  <a:pt x="8" y="115"/>
                </a:cubicBezTo>
                <a:cubicBezTo>
                  <a:pt x="16" y="131"/>
                  <a:pt x="29" y="144"/>
                  <a:pt x="45" y="152"/>
                </a:cubicBezTo>
                <a:cubicBezTo>
                  <a:pt x="45" y="152"/>
                  <a:pt x="46" y="152"/>
                  <a:pt x="46" y="152"/>
                </a:cubicBezTo>
                <a:cubicBezTo>
                  <a:pt x="47" y="153"/>
                  <a:pt x="48" y="153"/>
                  <a:pt x="48" y="154"/>
                </a:cubicBezTo>
                <a:cubicBezTo>
                  <a:pt x="49" y="154"/>
                  <a:pt x="50" y="154"/>
                  <a:pt x="51" y="154"/>
                </a:cubicBezTo>
                <a:cubicBezTo>
                  <a:pt x="51" y="155"/>
                  <a:pt x="52" y="155"/>
                  <a:pt x="52" y="155"/>
                </a:cubicBezTo>
                <a:cubicBezTo>
                  <a:pt x="54" y="156"/>
                  <a:pt x="55" y="156"/>
                  <a:pt x="57" y="157"/>
                </a:cubicBezTo>
                <a:cubicBezTo>
                  <a:pt x="57" y="157"/>
                  <a:pt x="57" y="157"/>
                  <a:pt x="57" y="157"/>
                </a:cubicBezTo>
                <a:cubicBezTo>
                  <a:pt x="57" y="157"/>
                  <a:pt x="57" y="157"/>
                  <a:pt x="57" y="157"/>
                </a:cubicBezTo>
                <a:cubicBezTo>
                  <a:pt x="64" y="159"/>
                  <a:pt x="72" y="160"/>
                  <a:pt x="80" y="160"/>
                </a:cubicBezTo>
                <a:cubicBezTo>
                  <a:pt x="93" y="160"/>
                  <a:pt x="106" y="157"/>
                  <a:pt x="117" y="151"/>
                </a:cubicBezTo>
                <a:cubicBezTo>
                  <a:pt x="117" y="151"/>
                  <a:pt x="117" y="151"/>
                  <a:pt x="117" y="151"/>
                </a:cubicBezTo>
                <a:cubicBezTo>
                  <a:pt x="117" y="151"/>
                  <a:pt x="118" y="151"/>
                  <a:pt x="118" y="151"/>
                </a:cubicBezTo>
                <a:cubicBezTo>
                  <a:pt x="118" y="150"/>
                  <a:pt x="119" y="150"/>
                  <a:pt x="120" y="149"/>
                </a:cubicBezTo>
                <a:cubicBezTo>
                  <a:pt x="120" y="149"/>
                  <a:pt x="121" y="149"/>
                  <a:pt x="121" y="148"/>
                </a:cubicBezTo>
                <a:cubicBezTo>
                  <a:pt x="123" y="148"/>
                  <a:pt x="124" y="147"/>
                  <a:pt x="125" y="146"/>
                </a:cubicBezTo>
                <a:cubicBezTo>
                  <a:pt x="125" y="146"/>
                  <a:pt x="126" y="146"/>
                  <a:pt x="126" y="145"/>
                </a:cubicBezTo>
                <a:cubicBezTo>
                  <a:pt x="127" y="145"/>
                  <a:pt x="128" y="144"/>
                  <a:pt x="128" y="144"/>
                </a:cubicBezTo>
                <a:cubicBezTo>
                  <a:pt x="129" y="143"/>
                  <a:pt x="129" y="143"/>
                  <a:pt x="129" y="143"/>
                </a:cubicBezTo>
                <a:cubicBezTo>
                  <a:pt x="130" y="142"/>
                  <a:pt x="131" y="142"/>
                  <a:pt x="132" y="141"/>
                </a:cubicBezTo>
                <a:cubicBezTo>
                  <a:pt x="132" y="141"/>
                  <a:pt x="132" y="140"/>
                  <a:pt x="133" y="140"/>
                </a:cubicBezTo>
                <a:cubicBezTo>
                  <a:pt x="134" y="139"/>
                  <a:pt x="134" y="139"/>
                  <a:pt x="135" y="138"/>
                </a:cubicBezTo>
                <a:cubicBezTo>
                  <a:pt x="135" y="138"/>
                  <a:pt x="136" y="137"/>
                  <a:pt x="136" y="137"/>
                </a:cubicBezTo>
                <a:cubicBezTo>
                  <a:pt x="137" y="136"/>
                  <a:pt x="138" y="135"/>
                  <a:pt x="139" y="134"/>
                </a:cubicBezTo>
                <a:cubicBezTo>
                  <a:pt x="139" y="133"/>
                  <a:pt x="140" y="133"/>
                  <a:pt x="140" y="133"/>
                </a:cubicBezTo>
                <a:cubicBezTo>
                  <a:pt x="145" y="127"/>
                  <a:pt x="150" y="119"/>
                  <a:pt x="154" y="111"/>
                </a:cubicBezTo>
                <a:cubicBezTo>
                  <a:pt x="154" y="111"/>
                  <a:pt x="154" y="111"/>
                  <a:pt x="154" y="110"/>
                </a:cubicBezTo>
                <a:cubicBezTo>
                  <a:pt x="154" y="110"/>
                  <a:pt x="155" y="109"/>
                  <a:pt x="155" y="108"/>
                </a:cubicBezTo>
                <a:cubicBezTo>
                  <a:pt x="155" y="108"/>
                  <a:pt x="155" y="108"/>
                  <a:pt x="155" y="108"/>
                </a:cubicBezTo>
                <a:cubicBezTo>
                  <a:pt x="156" y="105"/>
                  <a:pt x="157" y="102"/>
                  <a:pt x="158" y="99"/>
                </a:cubicBezTo>
                <a:cubicBezTo>
                  <a:pt x="158" y="99"/>
                  <a:pt x="158" y="99"/>
                  <a:pt x="158" y="98"/>
                </a:cubicBezTo>
                <a:close/>
                <a:moveTo>
                  <a:pt x="131" y="135"/>
                </a:moveTo>
                <a:cubicBezTo>
                  <a:pt x="130" y="135"/>
                  <a:pt x="129" y="136"/>
                  <a:pt x="129" y="136"/>
                </a:cubicBezTo>
                <a:cubicBezTo>
                  <a:pt x="128" y="137"/>
                  <a:pt x="128" y="137"/>
                  <a:pt x="128" y="137"/>
                </a:cubicBezTo>
                <a:cubicBezTo>
                  <a:pt x="127" y="138"/>
                  <a:pt x="127" y="138"/>
                  <a:pt x="126" y="139"/>
                </a:cubicBezTo>
                <a:cubicBezTo>
                  <a:pt x="126" y="139"/>
                  <a:pt x="125" y="139"/>
                  <a:pt x="125" y="140"/>
                </a:cubicBezTo>
                <a:cubicBezTo>
                  <a:pt x="125" y="140"/>
                  <a:pt x="124" y="140"/>
                  <a:pt x="124" y="140"/>
                </a:cubicBezTo>
                <a:cubicBezTo>
                  <a:pt x="123" y="141"/>
                  <a:pt x="123" y="141"/>
                  <a:pt x="122" y="141"/>
                </a:cubicBezTo>
                <a:cubicBezTo>
                  <a:pt x="123" y="139"/>
                  <a:pt x="123" y="136"/>
                  <a:pt x="122" y="134"/>
                </a:cubicBezTo>
                <a:cubicBezTo>
                  <a:pt x="120" y="130"/>
                  <a:pt x="116" y="127"/>
                  <a:pt x="112" y="126"/>
                </a:cubicBezTo>
                <a:cubicBezTo>
                  <a:pt x="109" y="126"/>
                  <a:pt x="109" y="126"/>
                  <a:pt x="109" y="126"/>
                </a:cubicBezTo>
                <a:cubicBezTo>
                  <a:pt x="109" y="121"/>
                  <a:pt x="109" y="121"/>
                  <a:pt x="109" y="121"/>
                </a:cubicBezTo>
                <a:cubicBezTo>
                  <a:pt x="112" y="121"/>
                  <a:pt x="112" y="121"/>
                  <a:pt x="112" y="121"/>
                </a:cubicBezTo>
                <a:cubicBezTo>
                  <a:pt x="116" y="120"/>
                  <a:pt x="120" y="117"/>
                  <a:pt x="121" y="113"/>
                </a:cubicBezTo>
                <a:cubicBezTo>
                  <a:pt x="123" y="109"/>
                  <a:pt x="122" y="104"/>
                  <a:pt x="120" y="101"/>
                </a:cubicBezTo>
                <a:cubicBezTo>
                  <a:pt x="118" y="98"/>
                  <a:pt x="118" y="98"/>
                  <a:pt x="118" y="98"/>
                </a:cubicBezTo>
                <a:cubicBezTo>
                  <a:pt x="121" y="95"/>
                  <a:pt x="121" y="95"/>
                  <a:pt x="121" y="95"/>
                </a:cubicBezTo>
                <a:cubicBezTo>
                  <a:pt x="125" y="97"/>
                  <a:pt x="125" y="97"/>
                  <a:pt x="125" y="97"/>
                </a:cubicBezTo>
                <a:cubicBezTo>
                  <a:pt x="128" y="100"/>
                  <a:pt x="133" y="100"/>
                  <a:pt x="137" y="99"/>
                </a:cubicBezTo>
                <a:cubicBezTo>
                  <a:pt x="141" y="97"/>
                  <a:pt x="143" y="94"/>
                  <a:pt x="144" y="89"/>
                </a:cubicBezTo>
                <a:cubicBezTo>
                  <a:pt x="145" y="85"/>
                  <a:pt x="145" y="85"/>
                  <a:pt x="145" y="85"/>
                </a:cubicBezTo>
                <a:cubicBezTo>
                  <a:pt x="150" y="85"/>
                  <a:pt x="150" y="85"/>
                  <a:pt x="150" y="85"/>
                </a:cubicBezTo>
                <a:cubicBezTo>
                  <a:pt x="150" y="88"/>
                  <a:pt x="150" y="88"/>
                  <a:pt x="150" y="88"/>
                </a:cubicBezTo>
                <a:cubicBezTo>
                  <a:pt x="151" y="91"/>
                  <a:pt x="152" y="93"/>
                  <a:pt x="153" y="95"/>
                </a:cubicBezTo>
                <a:cubicBezTo>
                  <a:pt x="153" y="98"/>
                  <a:pt x="152" y="101"/>
                  <a:pt x="151" y="104"/>
                </a:cubicBezTo>
                <a:cubicBezTo>
                  <a:pt x="150" y="104"/>
                  <a:pt x="149" y="104"/>
                  <a:pt x="148" y="104"/>
                </a:cubicBezTo>
                <a:cubicBezTo>
                  <a:pt x="138" y="104"/>
                  <a:pt x="131" y="112"/>
                  <a:pt x="131" y="121"/>
                </a:cubicBezTo>
                <a:cubicBezTo>
                  <a:pt x="131" y="125"/>
                  <a:pt x="132" y="129"/>
                  <a:pt x="134" y="131"/>
                </a:cubicBezTo>
                <a:cubicBezTo>
                  <a:pt x="133" y="132"/>
                  <a:pt x="132" y="133"/>
                  <a:pt x="131" y="134"/>
                </a:cubicBezTo>
                <a:cubicBezTo>
                  <a:pt x="131" y="134"/>
                  <a:pt x="131" y="135"/>
                  <a:pt x="131" y="135"/>
                </a:cubicBezTo>
                <a:close/>
                <a:moveTo>
                  <a:pt x="148" y="112"/>
                </a:moveTo>
                <a:cubicBezTo>
                  <a:pt x="145" y="117"/>
                  <a:pt x="142" y="123"/>
                  <a:pt x="138" y="127"/>
                </a:cubicBezTo>
                <a:cubicBezTo>
                  <a:pt x="137" y="126"/>
                  <a:pt x="136" y="123"/>
                  <a:pt x="136" y="121"/>
                </a:cubicBezTo>
                <a:cubicBezTo>
                  <a:pt x="136" y="115"/>
                  <a:pt x="141" y="109"/>
                  <a:pt x="148" y="109"/>
                </a:cubicBezTo>
                <a:cubicBezTo>
                  <a:pt x="148" y="109"/>
                  <a:pt x="148" y="109"/>
                  <a:pt x="149" y="109"/>
                </a:cubicBezTo>
                <a:cubicBezTo>
                  <a:pt x="148" y="110"/>
                  <a:pt x="148" y="111"/>
                  <a:pt x="148" y="111"/>
                </a:cubicBezTo>
                <a:cubicBezTo>
                  <a:pt x="148" y="112"/>
                  <a:pt x="148" y="112"/>
                  <a:pt x="148" y="112"/>
                </a:cubicBezTo>
                <a:close/>
                <a:moveTo>
                  <a:pt x="117" y="75"/>
                </a:moveTo>
                <a:cubicBezTo>
                  <a:pt x="100" y="75"/>
                  <a:pt x="85" y="60"/>
                  <a:pt x="85" y="43"/>
                </a:cubicBezTo>
                <a:cubicBezTo>
                  <a:pt x="85" y="28"/>
                  <a:pt x="96" y="15"/>
                  <a:pt x="110" y="12"/>
                </a:cubicBezTo>
                <a:cubicBezTo>
                  <a:pt x="115" y="14"/>
                  <a:pt x="120" y="17"/>
                  <a:pt x="124" y="20"/>
                </a:cubicBezTo>
                <a:cubicBezTo>
                  <a:pt x="125" y="20"/>
                  <a:pt x="125" y="20"/>
                  <a:pt x="125" y="20"/>
                </a:cubicBezTo>
                <a:cubicBezTo>
                  <a:pt x="125" y="21"/>
                  <a:pt x="126" y="21"/>
                  <a:pt x="127" y="22"/>
                </a:cubicBezTo>
                <a:cubicBezTo>
                  <a:pt x="127" y="22"/>
                  <a:pt x="127" y="22"/>
                  <a:pt x="128" y="22"/>
                </a:cubicBezTo>
                <a:cubicBezTo>
                  <a:pt x="128" y="23"/>
                  <a:pt x="129" y="23"/>
                  <a:pt x="129" y="24"/>
                </a:cubicBezTo>
                <a:cubicBezTo>
                  <a:pt x="129" y="24"/>
                  <a:pt x="130" y="24"/>
                  <a:pt x="130" y="25"/>
                </a:cubicBezTo>
                <a:cubicBezTo>
                  <a:pt x="130" y="25"/>
                  <a:pt x="131" y="25"/>
                  <a:pt x="131" y="25"/>
                </a:cubicBezTo>
                <a:cubicBezTo>
                  <a:pt x="132" y="27"/>
                  <a:pt x="133" y="28"/>
                  <a:pt x="135" y="29"/>
                </a:cubicBezTo>
                <a:cubicBezTo>
                  <a:pt x="135" y="29"/>
                  <a:pt x="135" y="30"/>
                  <a:pt x="135" y="30"/>
                </a:cubicBezTo>
                <a:cubicBezTo>
                  <a:pt x="136" y="30"/>
                  <a:pt x="136" y="31"/>
                  <a:pt x="136" y="31"/>
                </a:cubicBezTo>
                <a:cubicBezTo>
                  <a:pt x="137" y="31"/>
                  <a:pt x="137" y="32"/>
                  <a:pt x="138" y="32"/>
                </a:cubicBezTo>
                <a:cubicBezTo>
                  <a:pt x="138" y="33"/>
                  <a:pt x="138" y="33"/>
                  <a:pt x="138" y="33"/>
                </a:cubicBezTo>
                <a:cubicBezTo>
                  <a:pt x="139" y="34"/>
                  <a:pt x="139" y="35"/>
                  <a:pt x="140" y="35"/>
                </a:cubicBezTo>
                <a:cubicBezTo>
                  <a:pt x="140" y="35"/>
                  <a:pt x="140" y="36"/>
                  <a:pt x="140" y="36"/>
                </a:cubicBezTo>
                <a:cubicBezTo>
                  <a:pt x="143" y="40"/>
                  <a:pt x="146" y="45"/>
                  <a:pt x="148" y="50"/>
                </a:cubicBezTo>
                <a:cubicBezTo>
                  <a:pt x="145" y="64"/>
                  <a:pt x="132" y="75"/>
                  <a:pt x="117" y="75"/>
                </a:cubicBezTo>
                <a:close/>
                <a:moveTo>
                  <a:pt x="62" y="8"/>
                </a:moveTo>
                <a:cubicBezTo>
                  <a:pt x="62" y="10"/>
                  <a:pt x="62" y="12"/>
                  <a:pt x="62" y="14"/>
                </a:cubicBezTo>
                <a:cubicBezTo>
                  <a:pt x="64" y="17"/>
                  <a:pt x="67" y="19"/>
                  <a:pt x="70" y="20"/>
                </a:cubicBezTo>
                <a:cubicBezTo>
                  <a:pt x="72" y="20"/>
                  <a:pt x="72" y="20"/>
                  <a:pt x="72" y="20"/>
                </a:cubicBezTo>
                <a:cubicBezTo>
                  <a:pt x="72" y="23"/>
                  <a:pt x="72" y="23"/>
                  <a:pt x="72" y="23"/>
                </a:cubicBezTo>
                <a:cubicBezTo>
                  <a:pt x="70" y="24"/>
                  <a:pt x="70" y="24"/>
                  <a:pt x="70" y="24"/>
                </a:cubicBezTo>
                <a:cubicBezTo>
                  <a:pt x="67" y="24"/>
                  <a:pt x="64" y="27"/>
                  <a:pt x="62" y="30"/>
                </a:cubicBezTo>
                <a:cubicBezTo>
                  <a:pt x="61" y="33"/>
                  <a:pt x="61" y="37"/>
                  <a:pt x="63" y="40"/>
                </a:cubicBezTo>
                <a:cubicBezTo>
                  <a:pt x="64" y="41"/>
                  <a:pt x="64" y="41"/>
                  <a:pt x="64" y="41"/>
                </a:cubicBezTo>
                <a:cubicBezTo>
                  <a:pt x="62" y="44"/>
                  <a:pt x="62" y="44"/>
                  <a:pt x="62" y="44"/>
                </a:cubicBezTo>
                <a:cubicBezTo>
                  <a:pt x="62" y="43"/>
                  <a:pt x="62" y="43"/>
                  <a:pt x="62" y="43"/>
                </a:cubicBezTo>
                <a:cubicBezTo>
                  <a:pt x="58" y="41"/>
                  <a:pt x="55" y="40"/>
                  <a:pt x="51" y="42"/>
                </a:cubicBezTo>
                <a:cubicBezTo>
                  <a:pt x="48" y="43"/>
                  <a:pt x="45" y="46"/>
                  <a:pt x="45" y="50"/>
                </a:cubicBezTo>
                <a:cubicBezTo>
                  <a:pt x="45" y="51"/>
                  <a:pt x="45" y="51"/>
                  <a:pt x="45" y="51"/>
                </a:cubicBezTo>
                <a:cubicBezTo>
                  <a:pt x="42" y="51"/>
                  <a:pt x="42" y="51"/>
                  <a:pt x="42" y="51"/>
                </a:cubicBezTo>
                <a:cubicBezTo>
                  <a:pt x="41" y="49"/>
                  <a:pt x="41" y="49"/>
                  <a:pt x="41" y="49"/>
                </a:cubicBezTo>
                <a:cubicBezTo>
                  <a:pt x="41" y="45"/>
                  <a:pt x="38" y="42"/>
                  <a:pt x="35" y="41"/>
                </a:cubicBezTo>
                <a:cubicBezTo>
                  <a:pt x="32" y="40"/>
                  <a:pt x="28" y="40"/>
                  <a:pt x="25" y="42"/>
                </a:cubicBezTo>
                <a:cubicBezTo>
                  <a:pt x="23" y="44"/>
                  <a:pt x="23" y="44"/>
                  <a:pt x="23" y="44"/>
                </a:cubicBezTo>
                <a:cubicBezTo>
                  <a:pt x="21" y="41"/>
                  <a:pt x="21" y="41"/>
                  <a:pt x="21" y="41"/>
                </a:cubicBezTo>
                <a:cubicBezTo>
                  <a:pt x="22" y="40"/>
                  <a:pt x="22" y="40"/>
                  <a:pt x="22" y="40"/>
                </a:cubicBezTo>
                <a:cubicBezTo>
                  <a:pt x="24" y="37"/>
                  <a:pt x="25" y="34"/>
                  <a:pt x="24" y="31"/>
                </a:cubicBezTo>
                <a:cubicBezTo>
                  <a:pt x="24" y="31"/>
                  <a:pt x="24" y="31"/>
                  <a:pt x="24" y="30"/>
                </a:cubicBezTo>
                <a:cubicBezTo>
                  <a:pt x="25" y="29"/>
                  <a:pt x="26" y="29"/>
                  <a:pt x="27" y="28"/>
                </a:cubicBezTo>
                <a:cubicBezTo>
                  <a:pt x="27" y="27"/>
                  <a:pt x="28" y="26"/>
                  <a:pt x="29" y="26"/>
                </a:cubicBezTo>
                <a:cubicBezTo>
                  <a:pt x="29" y="25"/>
                  <a:pt x="29" y="25"/>
                  <a:pt x="30" y="25"/>
                </a:cubicBezTo>
                <a:cubicBezTo>
                  <a:pt x="31" y="30"/>
                  <a:pt x="37" y="35"/>
                  <a:pt x="43" y="35"/>
                </a:cubicBezTo>
                <a:cubicBezTo>
                  <a:pt x="50" y="35"/>
                  <a:pt x="56" y="29"/>
                  <a:pt x="56" y="21"/>
                </a:cubicBezTo>
                <a:cubicBezTo>
                  <a:pt x="56" y="17"/>
                  <a:pt x="54" y="14"/>
                  <a:pt x="51" y="11"/>
                </a:cubicBezTo>
                <a:cubicBezTo>
                  <a:pt x="53" y="10"/>
                  <a:pt x="54" y="10"/>
                  <a:pt x="56" y="9"/>
                </a:cubicBezTo>
                <a:cubicBezTo>
                  <a:pt x="56" y="9"/>
                  <a:pt x="57" y="9"/>
                  <a:pt x="57" y="9"/>
                </a:cubicBezTo>
                <a:cubicBezTo>
                  <a:pt x="58" y="9"/>
                  <a:pt x="60" y="8"/>
                  <a:pt x="62" y="8"/>
                </a:cubicBezTo>
                <a:close/>
                <a:moveTo>
                  <a:pt x="35" y="21"/>
                </a:moveTo>
                <a:cubicBezTo>
                  <a:pt x="35" y="21"/>
                  <a:pt x="35" y="20"/>
                  <a:pt x="35" y="20"/>
                </a:cubicBezTo>
                <a:cubicBezTo>
                  <a:pt x="36" y="19"/>
                  <a:pt x="38" y="19"/>
                  <a:pt x="39" y="18"/>
                </a:cubicBezTo>
                <a:cubicBezTo>
                  <a:pt x="39" y="18"/>
                  <a:pt x="40" y="17"/>
                  <a:pt x="40" y="17"/>
                </a:cubicBezTo>
                <a:cubicBezTo>
                  <a:pt x="40" y="17"/>
                  <a:pt x="40" y="17"/>
                  <a:pt x="40" y="17"/>
                </a:cubicBezTo>
                <a:cubicBezTo>
                  <a:pt x="42" y="16"/>
                  <a:pt x="43" y="15"/>
                  <a:pt x="44" y="15"/>
                </a:cubicBezTo>
                <a:cubicBezTo>
                  <a:pt x="44" y="14"/>
                  <a:pt x="45" y="14"/>
                  <a:pt x="45" y="14"/>
                </a:cubicBezTo>
                <a:cubicBezTo>
                  <a:pt x="49" y="15"/>
                  <a:pt x="51" y="18"/>
                  <a:pt x="51" y="21"/>
                </a:cubicBezTo>
                <a:cubicBezTo>
                  <a:pt x="51" y="26"/>
                  <a:pt x="47" y="29"/>
                  <a:pt x="43" y="29"/>
                </a:cubicBezTo>
                <a:cubicBezTo>
                  <a:pt x="38" y="29"/>
                  <a:pt x="35" y="26"/>
                  <a:pt x="35" y="21"/>
                </a:cubicBezTo>
                <a:cubicBezTo>
                  <a:pt x="35" y="21"/>
                  <a:pt x="35" y="21"/>
                  <a:pt x="35" y="21"/>
                </a:cubicBezTo>
                <a:close/>
                <a:moveTo>
                  <a:pt x="35" y="70"/>
                </a:moveTo>
                <a:cubicBezTo>
                  <a:pt x="35" y="70"/>
                  <a:pt x="35" y="70"/>
                  <a:pt x="35" y="70"/>
                </a:cubicBezTo>
                <a:cubicBezTo>
                  <a:pt x="35" y="70"/>
                  <a:pt x="35" y="69"/>
                  <a:pt x="35" y="69"/>
                </a:cubicBezTo>
                <a:cubicBezTo>
                  <a:pt x="40" y="68"/>
                  <a:pt x="45" y="67"/>
                  <a:pt x="51" y="67"/>
                </a:cubicBezTo>
                <a:cubicBezTo>
                  <a:pt x="74" y="67"/>
                  <a:pt x="93" y="86"/>
                  <a:pt x="93" y="109"/>
                </a:cubicBezTo>
                <a:cubicBezTo>
                  <a:pt x="93" y="115"/>
                  <a:pt x="92" y="121"/>
                  <a:pt x="90" y="127"/>
                </a:cubicBezTo>
                <a:cubicBezTo>
                  <a:pt x="90" y="127"/>
                  <a:pt x="90" y="127"/>
                  <a:pt x="90" y="127"/>
                </a:cubicBezTo>
                <a:cubicBezTo>
                  <a:pt x="90" y="127"/>
                  <a:pt x="90" y="127"/>
                  <a:pt x="90" y="127"/>
                </a:cubicBezTo>
                <a:cubicBezTo>
                  <a:pt x="84" y="139"/>
                  <a:pt x="72" y="149"/>
                  <a:pt x="58" y="151"/>
                </a:cubicBezTo>
                <a:cubicBezTo>
                  <a:pt x="58" y="151"/>
                  <a:pt x="58" y="151"/>
                  <a:pt x="58" y="151"/>
                </a:cubicBezTo>
                <a:cubicBezTo>
                  <a:pt x="57" y="151"/>
                  <a:pt x="55" y="150"/>
                  <a:pt x="54" y="150"/>
                </a:cubicBezTo>
                <a:cubicBezTo>
                  <a:pt x="53" y="150"/>
                  <a:pt x="53" y="150"/>
                  <a:pt x="52" y="149"/>
                </a:cubicBezTo>
                <a:cubicBezTo>
                  <a:pt x="52" y="149"/>
                  <a:pt x="51" y="149"/>
                  <a:pt x="50" y="149"/>
                </a:cubicBezTo>
                <a:cubicBezTo>
                  <a:pt x="50" y="148"/>
                  <a:pt x="49" y="148"/>
                  <a:pt x="48" y="147"/>
                </a:cubicBezTo>
                <a:cubicBezTo>
                  <a:pt x="48" y="147"/>
                  <a:pt x="47" y="147"/>
                  <a:pt x="47" y="147"/>
                </a:cubicBezTo>
                <a:cubicBezTo>
                  <a:pt x="32" y="140"/>
                  <a:pt x="20" y="128"/>
                  <a:pt x="13" y="113"/>
                </a:cubicBezTo>
                <a:cubicBezTo>
                  <a:pt x="13" y="113"/>
                  <a:pt x="13" y="112"/>
                  <a:pt x="13" y="112"/>
                </a:cubicBezTo>
                <a:cubicBezTo>
                  <a:pt x="12" y="111"/>
                  <a:pt x="12" y="110"/>
                  <a:pt x="11" y="110"/>
                </a:cubicBezTo>
                <a:cubicBezTo>
                  <a:pt x="11" y="109"/>
                  <a:pt x="11" y="108"/>
                  <a:pt x="11" y="108"/>
                </a:cubicBezTo>
                <a:cubicBezTo>
                  <a:pt x="10" y="107"/>
                  <a:pt x="10" y="107"/>
                  <a:pt x="10" y="106"/>
                </a:cubicBezTo>
                <a:cubicBezTo>
                  <a:pt x="10" y="105"/>
                  <a:pt x="9" y="103"/>
                  <a:pt x="9" y="102"/>
                </a:cubicBezTo>
                <a:cubicBezTo>
                  <a:pt x="9" y="102"/>
                  <a:pt x="9" y="102"/>
                  <a:pt x="9" y="102"/>
                </a:cubicBezTo>
                <a:cubicBezTo>
                  <a:pt x="11" y="87"/>
                  <a:pt x="21" y="75"/>
                  <a:pt x="35" y="70"/>
                </a:cubicBezTo>
                <a:close/>
                <a:moveTo>
                  <a:pt x="69" y="154"/>
                </a:moveTo>
                <a:cubicBezTo>
                  <a:pt x="79" y="149"/>
                  <a:pt x="88" y="141"/>
                  <a:pt x="93" y="131"/>
                </a:cubicBezTo>
                <a:cubicBezTo>
                  <a:pt x="98" y="133"/>
                  <a:pt x="98" y="133"/>
                  <a:pt x="98" y="133"/>
                </a:cubicBezTo>
                <a:cubicBezTo>
                  <a:pt x="98" y="133"/>
                  <a:pt x="98" y="133"/>
                  <a:pt x="99" y="133"/>
                </a:cubicBezTo>
                <a:cubicBezTo>
                  <a:pt x="100" y="133"/>
                  <a:pt x="101" y="133"/>
                  <a:pt x="101" y="132"/>
                </a:cubicBezTo>
                <a:cubicBezTo>
                  <a:pt x="102" y="130"/>
                  <a:pt x="101" y="129"/>
                  <a:pt x="100" y="128"/>
                </a:cubicBezTo>
                <a:cubicBezTo>
                  <a:pt x="96" y="126"/>
                  <a:pt x="96" y="126"/>
                  <a:pt x="96" y="126"/>
                </a:cubicBezTo>
                <a:cubicBezTo>
                  <a:pt x="98" y="121"/>
                  <a:pt x="99" y="115"/>
                  <a:pt x="99" y="109"/>
                </a:cubicBezTo>
                <a:cubicBezTo>
                  <a:pt x="99" y="104"/>
                  <a:pt x="98" y="99"/>
                  <a:pt x="96" y="94"/>
                </a:cubicBezTo>
                <a:cubicBezTo>
                  <a:pt x="100" y="93"/>
                  <a:pt x="100" y="93"/>
                  <a:pt x="100" y="93"/>
                </a:cubicBezTo>
                <a:cubicBezTo>
                  <a:pt x="101" y="93"/>
                  <a:pt x="102" y="91"/>
                  <a:pt x="101" y="90"/>
                </a:cubicBezTo>
                <a:cubicBezTo>
                  <a:pt x="101" y="88"/>
                  <a:pt x="99" y="88"/>
                  <a:pt x="98" y="88"/>
                </a:cubicBezTo>
                <a:cubicBezTo>
                  <a:pt x="94" y="89"/>
                  <a:pt x="94" y="89"/>
                  <a:pt x="94" y="89"/>
                </a:cubicBezTo>
                <a:cubicBezTo>
                  <a:pt x="90" y="80"/>
                  <a:pt x="82" y="72"/>
                  <a:pt x="73" y="67"/>
                </a:cubicBezTo>
                <a:cubicBezTo>
                  <a:pt x="74" y="62"/>
                  <a:pt x="74" y="62"/>
                  <a:pt x="74" y="62"/>
                </a:cubicBezTo>
                <a:cubicBezTo>
                  <a:pt x="75" y="61"/>
                  <a:pt x="74" y="59"/>
                  <a:pt x="73" y="59"/>
                </a:cubicBezTo>
                <a:cubicBezTo>
                  <a:pt x="72" y="58"/>
                  <a:pt x="70" y="59"/>
                  <a:pt x="70" y="60"/>
                </a:cubicBezTo>
                <a:cubicBezTo>
                  <a:pt x="68" y="65"/>
                  <a:pt x="68" y="65"/>
                  <a:pt x="68" y="65"/>
                </a:cubicBezTo>
                <a:cubicBezTo>
                  <a:pt x="62" y="62"/>
                  <a:pt x="57" y="61"/>
                  <a:pt x="51" y="61"/>
                </a:cubicBezTo>
                <a:cubicBezTo>
                  <a:pt x="45" y="61"/>
                  <a:pt x="40" y="62"/>
                  <a:pt x="36" y="64"/>
                </a:cubicBezTo>
                <a:cubicBezTo>
                  <a:pt x="34" y="60"/>
                  <a:pt x="34" y="60"/>
                  <a:pt x="34" y="60"/>
                </a:cubicBezTo>
                <a:cubicBezTo>
                  <a:pt x="34" y="59"/>
                  <a:pt x="32" y="58"/>
                  <a:pt x="31" y="59"/>
                </a:cubicBezTo>
                <a:cubicBezTo>
                  <a:pt x="30" y="59"/>
                  <a:pt x="29" y="61"/>
                  <a:pt x="30" y="62"/>
                </a:cubicBezTo>
                <a:cubicBezTo>
                  <a:pt x="31" y="66"/>
                  <a:pt x="31" y="66"/>
                  <a:pt x="31" y="66"/>
                </a:cubicBezTo>
                <a:cubicBezTo>
                  <a:pt x="20" y="71"/>
                  <a:pt x="11" y="80"/>
                  <a:pt x="6" y="91"/>
                </a:cubicBezTo>
                <a:cubicBezTo>
                  <a:pt x="6" y="88"/>
                  <a:pt x="5" y="84"/>
                  <a:pt x="5" y="80"/>
                </a:cubicBezTo>
                <a:cubicBezTo>
                  <a:pt x="5" y="66"/>
                  <a:pt x="9" y="54"/>
                  <a:pt x="15" y="43"/>
                </a:cubicBezTo>
                <a:cubicBezTo>
                  <a:pt x="16" y="43"/>
                  <a:pt x="16" y="43"/>
                  <a:pt x="16" y="44"/>
                </a:cubicBezTo>
                <a:cubicBezTo>
                  <a:pt x="21" y="49"/>
                  <a:pt x="21" y="49"/>
                  <a:pt x="21" y="49"/>
                </a:cubicBezTo>
                <a:cubicBezTo>
                  <a:pt x="22" y="50"/>
                  <a:pt x="24" y="50"/>
                  <a:pt x="25" y="49"/>
                </a:cubicBezTo>
                <a:cubicBezTo>
                  <a:pt x="28" y="47"/>
                  <a:pt x="28" y="47"/>
                  <a:pt x="28" y="47"/>
                </a:cubicBezTo>
                <a:cubicBezTo>
                  <a:pt x="29" y="46"/>
                  <a:pt x="31" y="45"/>
                  <a:pt x="33" y="46"/>
                </a:cubicBezTo>
                <a:cubicBezTo>
                  <a:pt x="35" y="47"/>
                  <a:pt x="36" y="48"/>
                  <a:pt x="36" y="50"/>
                </a:cubicBezTo>
                <a:cubicBezTo>
                  <a:pt x="37" y="54"/>
                  <a:pt x="37" y="54"/>
                  <a:pt x="37" y="54"/>
                </a:cubicBezTo>
                <a:cubicBezTo>
                  <a:pt x="37" y="55"/>
                  <a:pt x="38" y="56"/>
                  <a:pt x="40" y="56"/>
                </a:cubicBezTo>
                <a:cubicBezTo>
                  <a:pt x="47" y="56"/>
                  <a:pt x="47" y="56"/>
                  <a:pt x="47" y="56"/>
                </a:cubicBezTo>
                <a:cubicBezTo>
                  <a:pt x="48" y="56"/>
                  <a:pt x="49" y="55"/>
                  <a:pt x="50" y="54"/>
                </a:cubicBezTo>
                <a:cubicBezTo>
                  <a:pt x="50" y="51"/>
                  <a:pt x="50" y="51"/>
                  <a:pt x="50" y="51"/>
                </a:cubicBezTo>
                <a:cubicBezTo>
                  <a:pt x="50" y="49"/>
                  <a:pt x="52" y="48"/>
                  <a:pt x="53" y="47"/>
                </a:cubicBezTo>
                <a:cubicBezTo>
                  <a:pt x="55" y="46"/>
                  <a:pt x="57" y="46"/>
                  <a:pt x="58" y="47"/>
                </a:cubicBezTo>
                <a:cubicBezTo>
                  <a:pt x="61" y="49"/>
                  <a:pt x="61" y="49"/>
                  <a:pt x="61" y="49"/>
                </a:cubicBezTo>
                <a:cubicBezTo>
                  <a:pt x="62" y="50"/>
                  <a:pt x="63" y="50"/>
                  <a:pt x="64" y="49"/>
                </a:cubicBezTo>
                <a:cubicBezTo>
                  <a:pt x="69" y="44"/>
                  <a:pt x="69" y="44"/>
                  <a:pt x="69" y="44"/>
                </a:cubicBezTo>
                <a:cubicBezTo>
                  <a:pt x="70" y="43"/>
                  <a:pt x="70" y="41"/>
                  <a:pt x="70" y="40"/>
                </a:cubicBezTo>
                <a:cubicBezTo>
                  <a:pt x="67" y="37"/>
                  <a:pt x="67" y="37"/>
                  <a:pt x="67" y="37"/>
                </a:cubicBezTo>
                <a:cubicBezTo>
                  <a:pt x="66" y="36"/>
                  <a:pt x="66" y="34"/>
                  <a:pt x="67" y="32"/>
                </a:cubicBezTo>
                <a:cubicBezTo>
                  <a:pt x="68" y="30"/>
                  <a:pt x="69" y="29"/>
                  <a:pt x="71" y="29"/>
                </a:cubicBezTo>
                <a:cubicBezTo>
                  <a:pt x="75" y="28"/>
                  <a:pt x="75" y="28"/>
                  <a:pt x="75" y="28"/>
                </a:cubicBezTo>
                <a:cubicBezTo>
                  <a:pt x="76" y="28"/>
                  <a:pt x="77" y="27"/>
                  <a:pt x="77" y="26"/>
                </a:cubicBezTo>
                <a:cubicBezTo>
                  <a:pt x="77" y="18"/>
                  <a:pt x="77" y="18"/>
                  <a:pt x="77" y="18"/>
                </a:cubicBezTo>
                <a:cubicBezTo>
                  <a:pt x="77" y="17"/>
                  <a:pt x="76" y="16"/>
                  <a:pt x="75" y="16"/>
                </a:cubicBezTo>
                <a:cubicBezTo>
                  <a:pt x="71" y="15"/>
                  <a:pt x="71" y="15"/>
                  <a:pt x="71" y="15"/>
                </a:cubicBezTo>
                <a:cubicBezTo>
                  <a:pt x="70" y="15"/>
                  <a:pt x="68" y="13"/>
                  <a:pt x="67" y="12"/>
                </a:cubicBezTo>
                <a:cubicBezTo>
                  <a:pt x="67" y="10"/>
                  <a:pt x="67" y="8"/>
                  <a:pt x="68" y="7"/>
                </a:cubicBezTo>
                <a:cubicBezTo>
                  <a:pt x="68" y="6"/>
                  <a:pt x="68" y="6"/>
                  <a:pt x="68" y="6"/>
                </a:cubicBezTo>
                <a:cubicBezTo>
                  <a:pt x="72" y="6"/>
                  <a:pt x="76" y="5"/>
                  <a:pt x="80" y="5"/>
                </a:cubicBezTo>
                <a:cubicBezTo>
                  <a:pt x="88" y="5"/>
                  <a:pt x="95" y="6"/>
                  <a:pt x="102" y="9"/>
                </a:cubicBezTo>
                <a:cubicBezTo>
                  <a:pt x="99" y="10"/>
                  <a:pt x="96" y="12"/>
                  <a:pt x="93" y="14"/>
                </a:cubicBezTo>
                <a:cubicBezTo>
                  <a:pt x="91" y="12"/>
                  <a:pt x="91" y="12"/>
                  <a:pt x="91" y="12"/>
                </a:cubicBezTo>
                <a:cubicBezTo>
                  <a:pt x="90" y="11"/>
                  <a:pt x="88" y="11"/>
                  <a:pt x="87" y="12"/>
                </a:cubicBezTo>
                <a:cubicBezTo>
                  <a:pt x="86" y="14"/>
                  <a:pt x="86" y="15"/>
                  <a:pt x="87" y="16"/>
                </a:cubicBezTo>
                <a:cubicBezTo>
                  <a:pt x="89" y="18"/>
                  <a:pt x="89" y="18"/>
                  <a:pt x="89" y="18"/>
                </a:cubicBezTo>
                <a:cubicBezTo>
                  <a:pt x="84" y="24"/>
                  <a:pt x="81" y="32"/>
                  <a:pt x="80" y="40"/>
                </a:cubicBezTo>
                <a:cubicBezTo>
                  <a:pt x="77" y="40"/>
                  <a:pt x="77" y="40"/>
                  <a:pt x="77" y="40"/>
                </a:cubicBezTo>
                <a:cubicBezTo>
                  <a:pt x="76" y="40"/>
                  <a:pt x="75" y="41"/>
                  <a:pt x="75" y="43"/>
                </a:cubicBezTo>
                <a:cubicBezTo>
                  <a:pt x="75" y="44"/>
                  <a:pt x="76" y="45"/>
                  <a:pt x="77" y="45"/>
                </a:cubicBezTo>
                <a:cubicBezTo>
                  <a:pt x="80" y="45"/>
                  <a:pt x="80" y="45"/>
                  <a:pt x="80" y="45"/>
                </a:cubicBezTo>
                <a:cubicBezTo>
                  <a:pt x="81" y="54"/>
                  <a:pt x="84" y="61"/>
                  <a:pt x="89" y="67"/>
                </a:cubicBezTo>
                <a:cubicBezTo>
                  <a:pt x="87" y="69"/>
                  <a:pt x="87" y="69"/>
                  <a:pt x="87" y="69"/>
                </a:cubicBezTo>
                <a:cubicBezTo>
                  <a:pt x="86" y="70"/>
                  <a:pt x="86" y="72"/>
                  <a:pt x="87" y="73"/>
                </a:cubicBezTo>
                <a:cubicBezTo>
                  <a:pt x="88" y="73"/>
                  <a:pt x="88" y="74"/>
                  <a:pt x="89" y="74"/>
                </a:cubicBezTo>
                <a:cubicBezTo>
                  <a:pt x="90" y="74"/>
                  <a:pt x="90" y="73"/>
                  <a:pt x="91" y="73"/>
                </a:cubicBezTo>
                <a:cubicBezTo>
                  <a:pt x="93" y="71"/>
                  <a:pt x="93" y="71"/>
                  <a:pt x="93" y="71"/>
                </a:cubicBezTo>
                <a:cubicBezTo>
                  <a:pt x="99" y="76"/>
                  <a:pt x="106" y="79"/>
                  <a:pt x="115" y="80"/>
                </a:cubicBezTo>
                <a:cubicBezTo>
                  <a:pt x="115" y="83"/>
                  <a:pt x="115" y="83"/>
                  <a:pt x="115" y="83"/>
                </a:cubicBezTo>
                <a:cubicBezTo>
                  <a:pt x="115" y="84"/>
                  <a:pt x="116" y="85"/>
                  <a:pt x="117" y="85"/>
                </a:cubicBezTo>
                <a:cubicBezTo>
                  <a:pt x="119" y="85"/>
                  <a:pt x="120" y="84"/>
                  <a:pt x="120" y="83"/>
                </a:cubicBezTo>
                <a:cubicBezTo>
                  <a:pt x="120" y="80"/>
                  <a:pt x="120" y="80"/>
                  <a:pt x="120" y="80"/>
                </a:cubicBezTo>
                <a:cubicBezTo>
                  <a:pt x="128" y="79"/>
                  <a:pt x="136" y="76"/>
                  <a:pt x="142" y="71"/>
                </a:cubicBezTo>
                <a:cubicBezTo>
                  <a:pt x="144" y="73"/>
                  <a:pt x="144" y="73"/>
                  <a:pt x="144" y="73"/>
                </a:cubicBezTo>
                <a:cubicBezTo>
                  <a:pt x="144" y="73"/>
                  <a:pt x="145" y="74"/>
                  <a:pt x="146" y="74"/>
                </a:cubicBezTo>
                <a:cubicBezTo>
                  <a:pt x="146" y="74"/>
                  <a:pt x="147" y="73"/>
                  <a:pt x="148" y="73"/>
                </a:cubicBezTo>
                <a:cubicBezTo>
                  <a:pt x="149" y="72"/>
                  <a:pt x="149" y="70"/>
                  <a:pt x="148" y="69"/>
                </a:cubicBezTo>
                <a:cubicBezTo>
                  <a:pt x="146" y="67"/>
                  <a:pt x="146" y="67"/>
                  <a:pt x="146" y="67"/>
                </a:cubicBezTo>
                <a:cubicBezTo>
                  <a:pt x="148" y="64"/>
                  <a:pt x="150" y="61"/>
                  <a:pt x="151" y="58"/>
                </a:cubicBezTo>
                <a:cubicBezTo>
                  <a:pt x="154" y="65"/>
                  <a:pt x="155" y="72"/>
                  <a:pt x="155" y="80"/>
                </a:cubicBezTo>
                <a:cubicBezTo>
                  <a:pt x="155" y="81"/>
                  <a:pt x="155" y="81"/>
                  <a:pt x="155" y="82"/>
                </a:cubicBezTo>
                <a:cubicBezTo>
                  <a:pt x="154" y="81"/>
                  <a:pt x="153" y="80"/>
                  <a:pt x="152" y="80"/>
                </a:cubicBezTo>
                <a:cubicBezTo>
                  <a:pt x="143" y="80"/>
                  <a:pt x="143" y="80"/>
                  <a:pt x="143" y="80"/>
                </a:cubicBezTo>
                <a:cubicBezTo>
                  <a:pt x="142" y="80"/>
                  <a:pt x="140" y="81"/>
                  <a:pt x="140" y="82"/>
                </a:cubicBezTo>
                <a:cubicBezTo>
                  <a:pt x="139" y="88"/>
                  <a:pt x="139" y="88"/>
                  <a:pt x="139" y="88"/>
                </a:cubicBezTo>
                <a:cubicBezTo>
                  <a:pt x="139" y="91"/>
                  <a:pt x="137" y="93"/>
                  <a:pt x="135" y="94"/>
                </a:cubicBezTo>
                <a:cubicBezTo>
                  <a:pt x="132" y="95"/>
                  <a:pt x="130" y="94"/>
                  <a:pt x="128" y="93"/>
                </a:cubicBezTo>
                <a:cubicBezTo>
                  <a:pt x="123" y="89"/>
                  <a:pt x="123" y="89"/>
                  <a:pt x="123" y="89"/>
                </a:cubicBezTo>
                <a:cubicBezTo>
                  <a:pt x="122" y="89"/>
                  <a:pt x="120" y="89"/>
                  <a:pt x="119" y="90"/>
                </a:cubicBezTo>
                <a:cubicBezTo>
                  <a:pt x="113" y="96"/>
                  <a:pt x="113" y="96"/>
                  <a:pt x="113" y="96"/>
                </a:cubicBezTo>
                <a:cubicBezTo>
                  <a:pt x="112" y="97"/>
                  <a:pt x="112" y="99"/>
                  <a:pt x="112" y="100"/>
                </a:cubicBezTo>
                <a:cubicBezTo>
                  <a:pt x="115" y="104"/>
                  <a:pt x="115" y="104"/>
                  <a:pt x="115" y="104"/>
                </a:cubicBezTo>
                <a:cubicBezTo>
                  <a:pt x="117" y="106"/>
                  <a:pt x="117" y="108"/>
                  <a:pt x="116" y="111"/>
                </a:cubicBezTo>
                <a:cubicBezTo>
                  <a:pt x="115" y="113"/>
                  <a:pt x="113" y="115"/>
                  <a:pt x="111" y="115"/>
                </a:cubicBezTo>
                <a:cubicBezTo>
                  <a:pt x="106" y="116"/>
                  <a:pt x="106" y="116"/>
                  <a:pt x="106" y="116"/>
                </a:cubicBezTo>
                <a:cubicBezTo>
                  <a:pt x="105" y="116"/>
                  <a:pt x="104" y="118"/>
                  <a:pt x="104" y="119"/>
                </a:cubicBezTo>
                <a:cubicBezTo>
                  <a:pt x="104" y="128"/>
                  <a:pt x="104" y="128"/>
                  <a:pt x="104" y="128"/>
                </a:cubicBezTo>
                <a:cubicBezTo>
                  <a:pt x="104" y="129"/>
                  <a:pt x="105" y="130"/>
                  <a:pt x="106" y="131"/>
                </a:cubicBezTo>
                <a:cubicBezTo>
                  <a:pt x="111" y="131"/>
                  <a:pt x="111" y="131"/>
                  <a:pt x="111" y="131"/>
                </a:cubicBezTo>
                <a:cubicBezTo>
                  <a:pt x="114" y="132"/>
                  <a:pt x="116" y="133"/>
                  <a:pt x="117" y="136"/>
                </a:cubicBezTo>
                <a:cubicBezTo>
                  <a:pt x="118" y="138"/>
                  <a:pt x="118" y="141"/>
                  <a:pt x="116" y="143"/>
                </a:cubicBezTo>
                <a:cubicBezTo>
                  <a:pt x="113" y="147"/>
                  <a:pt x="113" y="147"/>
                  <a:pt x="113" y="147"/>
                </a:cubicBezTo>
                <a:cubicBezTo>
                  <a:pt x="103" y="152"/>
                  <a:pt x="92" y="155"/>
                  <a:pt x="80" y="155"/>
                </a:cubicBezTo>
                <a:cubicBezTo>
                  <a:pt x="76" y="155"/>
                  <a:pt x="72" y="154"/>
                  <a:pt x="69" y="15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68" name="Freeform 1366"/>
          <p:cNvSpPr>
            <a:spLocks noEditPoints="1"/>
          </p:cNvSpPr>
          <p:nvPr/>
        </p:nvSpPr>
        <p:spPr bwMode="auto">
          <a:xfrm>
            <a:off x="9183688" y="984250"/>
            <a:ext cx="508000" cy="550863"/>
          </a:xfrm>
          <a:custGeom>
            <a:avLst/>
            <a:gdLst>
              <a:gd name="T0" fmla="*/ 103 w 149"/>
              <a:gd name="T1" fmla="*/ 114 h 160"/>
              <a:gd name="T2" fmla="*/ 99 w 149"/>
              <a:gd name="T3" fmla="*/ 118 h 160"/>
              <a:gd name="T4" fmla="*/ 52 w 149"/>
              <a:gd name="T5" fmla="*/ 90 h 160"/>
              <a:gd name="T6" fmla="*/ 54 w 149"/>
              <a:gd name="T7" fmla="*/ 80 h 160"/>
              <a:gd name="T8" fmla="*/ 52 w 149"/>
              <a:gd name="T9" fmla="*/ 70 h 160"/>
              <a:gd name="T10" fmla="*/ 99 w 149"/>
              <a:gd name="T11" fmla="*/ 42 h 160"/>
              <a:gd name="T12" fmla="*/ 122 w 149"/>
              <a:gd name="T13" fmla="*/ 54 h 160"/>
              <a:gd name="T14" fmla="*/ 149 w 149"/>
              <a:gd name="T15" fmla="*/ 27 h 160"/>
              <a:gd name="T16" fmla="*/ 122 w 149"/>
              <a:gd name="T17" fmla="*/ 0 h 160"/>
              <a:gd name="T18" fmla="*/ 95 w 149"/>
              <a:gd name="T19" fmla="*/ 27 h 160"/>
              <a:gd name="T20" fmla="*/ 97 w 149"/>
              <a:gd name="T21" fmla="*/ 37 h 160"/>
              <a:gd name="T22" fmla="*/ 50 w 149"/>
              <a:gd name="T23" fmla="*/ 65 h 160"/>
              <a:gd name="T24" fmla="*/ 27 w 149"/>
              <a:gd name="T25" fmla="*/ 53 h 160"/>
              <a:gd name="T26" fmla="*/ 0 w 149"/>
              <a:gd name="T27" fmla="*/ 80 h 160"/>
              <a:gd name="T28" fmla="*/ 27 w 149"/>
              <a:gd name="T29" fmla="*/ 107 h 160"/>
              <a:gd name="T30" fmla="*/ 50 w 149"/>
              <a:gd name="T31" fmla="*/ 95 h 160"/>
              <a:gd name="T32" fmla="*/ 97 w 149"/>
              <a:gd name="T33" fmla="*/ 123 h 160"/>
              <a:gd name="T34" fmla="*/ 95 w 149"/>
              <a:gd name="T35" fmla="*/ 133 h 160"/>
              <a:gd name="T36" fmla="*/ 103 w 149"/>
              <a:gd name="T37" fmla="*/ 152 h 160"/>
              <a:gd name="T38" fmla="*/ 122 w 149"/>
              <a:gd name="T39" fmla="*/ 160 h 160"/>
              <a:gd name="T40" fmla="*/ 141 w 149"/>
              <a:gd name="T41" fmla="*/ 152 h 160"/>
              <a:gd name="T42" fmla="*/ 149 w 149"/>
              <a:gd name="T43" fmla="*/ 133 h 160"/>
              <a:gd name="T44" fmla="*/ 141 w 149"/>
              <a:gd name="T45" fmla="*/ 114 h 160"/>
              <a:gd name="T46" fmla="*/ 103 w 149"/>
              <a:gd name="T47" fmla="*/ 114 h 160"/>
              <a:gd name="T48" fmla="*/ 122 w 149"/>
              <a:gd name="T49" fmla="*/ 5 h 160"/>
              <a:gd name="T50" fmla="*/ 144 w 149"/>
              <a:gd name="T51" fmla="*/ 27 h 160"/>
              <a:gd name="T52" fmla="*/ 122 w 149"/>
              <a:gd name="T53" fmla="*/ 49 h 160"/>
              <a:gd name="T54" fmla="*/ 100 w 149"/>
              <a:gd name="T55" fmla="*/ 27 h 160"/>
              <a:gd name="T56" fmla="*/ 122 w 149"/>
              <a:gd name="T57" fmla="*/ 5 h 160"/>
              <a:gd name="T58" fmla="*/ 27 w 149"/>
              <a:gd name="T59" fmla="*/ 102 h 160"/>
              <a:gd name="T60" fmla="*/ 5 w 149"/>
              <a:gd name="T61" fmla="*/ 80 h 160"/>
              <a:gd name="T62" fmla="*/ 27 w 149"/>
              <a:gd name="T63" fmla="*/ 58 h 160"/>
              <a:gd name="T64" fmla="*/ 49 w 149"/>
              <a:gd name="T65" fmla="*/ 80 h 160"/>
              <a:gd name="T66" fmla="*/ 27 w 149"/>
              <a:gd name="T67" fmla="*/ 102 h 160"/>
              <a:gd name="T68" fmla="*/ 137 w 149"/>
              <a:gd name="T69" fmla="*/ 148 h 160"/>
              <a:gd name="T70" fmla="*/ 107 w 149"/>
              <a:gd name="T71" fmla="*/ 148 h 160"/>
              <a:gd name="T72" fmla="*/ 100 w 149"/>
              <a:gd name="T73" fmla="*/ 133 h 160"/>
              <a:gd name="T74" fmla="*/ 107 w 149"/>
              <a:gd name="T75" fmla="*/ 118 h 160"/>
              <a:gd name="T76" fmla="*/ 122 w 149"/>
              <a:gd name="T77" fmla="*/ 111 h 160"/>
              <a:gd name="T78" fmla="*/ 137 w 149"/>
              <a:gd name="T79" fmla="*/ 118 h 160"/>
              <a:gd name="T80" fmla="*/ 144 w 149"/>
              <a:gd name="T81" fmla="*/ 133 h 160"/>
              <a:gd name="T82" fmla="*/ 137 w 149"/>
              <a:gd name="T83" fmla="*/ 148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49" h="160">
                <a:moveTo>
                  <a:pt x="103" y="114"/>
                </a:moveTo>
                <a:cubicBezTo>
                  <a:pt x="101" y="115"/>
                  <a:pt x="100" y="117"/>
                  <a:pt x="99" y="118"/>
                </a:cubicBezTo>
                <a:cubicBezTo>
                  <a:pt x="52" y="90"/>
                  <a:pt x="52" y="90"/>
                  <a:pt x="52" y="90"/>
                </a:cubicBezTo>
                <a:cubicBezTo>
                  <a:pt x="54" y="87"/>
                  <a:pt x="54" y="83"/>
                  <a:pt x="54" y="80"/>
                </a:cubicBezTo>
                <a:cubicBezTo>
                  <a:pt x="54" y="76"/>
                  <a:pt x="54" y="73"/>
                  <a:pt x="52" y="70"/>
                </a:cubicBezTo>
                <a:cubicBezTo>
                  <a:pt x="99" y="42"/>
                  <a:pt x="99" y="42"/>
                  <a:pt x="99" y="42"/>
                </a:cubicBezTo>
                <a:cubicBezTo>
                  <a:pt x="104" y="49"/>
                  <a:pt x="112" y="54"/>
                  <a:pt x="122" y="54"/>
                </a:cubicBezTo>
                <a:cubicBezTo>
                  <a:pt x="137" y="54"/>
                  <a:pt x="149" y="42"/>
                  <a:pt x="149" y="27"/>
                </a:cubicBezTo>
                <a:cubicBezTo>
                  <a:pt x="149" y="12"/>
                  <a:pt x="137" y="0"/>
                  <a:pt x="122" y="0"/>
                </a:cubicBezTo>
                <a:cubicBezTo>
                  <a:pt x="107" y="0"/>
                  <a:pt x="95" y="12"/>
                  <a:pt x="95" y="27"/>
                </a:cubicBezTo>
                <a:cubicBezTo>
                  <a:pt x="95" y="31"/>
                  <a:pt x="96" y="34"/>
                  <a:pt x="97" y="37"/>
                </a:cubicBezTo>
                <a:cubicBezTo>
                  <a:pt x="50" y="65"/>
                  <a:pt x="50" y="65"/>
                  <a:pt x="50" y="65"/>
                </a:cubicBezTo>
                <a:cubicBezTo>
                  <a:pt x="45" y="58"/>
                  <a:pt x="37" y="53"/>
                  <a:pt x="27" y="53"/>
                </a:cubicBezTo>
                <a:cubicBezTo>
                  <a:pt x="12" y="53"/>
                  <a:pt x="0" y="65"/>
                  <a:pt x="0" y="80"/>
                </a:cubicBezTo>
                <a:cubicBezTo>
                  <a:pt x="0" y="95"/>
                  <a:pt x="12" y="107"/>
                  <a:pt x="27" y="107"/>
                </a:cubicBezTo>
                <a:cubicBezTo>
                  <a:pt x="37" y="107"/>
                  <a:pt x="45" y="102"/>
                  <a:pt x="50" y="95"/>
                </a:cubicBezTo>
                <a:cubicBezTo>
                  <a:pt x="97" y="123"/>
                  <a:pt x="97" y="123"/>
                  <a:pt x="97" y="123"/>
                </a:cubicBezTo>
                <a:cubicBezTo>
                  <a:pt x="96" y="126"/>
                  <a:pt x="95" y="130"/>
                  <a:pt x="95" y="133"/>
                </a:cubicBezTo>
                <a:cubicBezTo>
                  <a:pt x="95" y="140"/>
                  <a:pt x="98" y="147"/>
                  <a:pt x="103" y="152"/>
                </a:cubicBezTo>
                <a:cubicBezTo>
                  <a:pt x="108" y="157"/>
                  <a:pt x="115" y="160"/>
                  <a:pt x="122" y="160"/>
                </a:cubicBezTo>
                <a:cubicBezTo>
                  <a:pt x="129" y="160"/>
                  <a:pt x="136" y="157"/>
                  <a:pt x="141" y="152"/>
                </a:cubicBezTo>
                <a:cubicBezTo>
                  <a:pt x="146" y="147"/>
                  <a:pt x="149" y="140"/>
                  <a:pt x="149" y="133"/>
                </a:cubicBezTo>
                <a:cubicBezTo>
                  <a:pt x="149" y="126"/>
                  <a:pt x="146" y="119"/>
                  <a:pt x="141" y="114"/>
                </a:cubicBezTo>
                <a:cubicBezTo>
                  <a:pt x="131" y="103"/>
                  <a:pt x="113" y="103"/>
                  <a:pt x="103" y="114"/>
                </a:cubicBezTo>
                <a:close/>
                <a:moveTo>
                  <a:pt x="122" y="5"/>
                </a:moveTo>
                <a:cubicBezTo>
                  <a:pt x="134" y="5"/>
                  <a:pt x="144" y="15"/>
                  <a:pt x="144" y="27"/>
                </a:cubicBezTo>
                <a:cubicBezTo>
                  <a:pt x="144" y="39"/>
                  <a:pt x="134" y="49"/>
                  <a:pt x="122" y="49"/>
                </a:cubicBezTo>
                <a:cubicBezTo>
                  <a:pt x="110" y="49"/>
                  <a:pt x="100" y="39"/>
                  <a:pt x="100" y="27"/>
                </a:cubicBezTo>
                <a:cubicBezTo>
                  <a:pt x="100" y="15"/>
                  <a:pt x="110" y="5"/>
                  <a:pt x="122" y="5"/>
                </a:cubicBezTo>
                <a:close/>
                <a:moveTo>
                  <a:pt x="27" y="102"/>
                </a:moveTo>
                <a:cubicBezTo>
                  <a:pt x="15" y="102"/>
                  <a:pt x="5" y="92"/>
                  <a:pt x="5" y="80"/>
                </a:cubicBezTo>
                <a:cubicBezTo>
                  <a:pt x="5" y="68"/>
                  <a:pt x="15" y="58"/>
                  <a:pt x="27" y="58"/>
                </a:cubicBezTo>
                <a:cubicBezTo>
                  <a:pt x="39" y="58"/>
                  <a:pt x="49" y="68"/>
                  <a:pt x="49" y="80"/>
                </a:cubicBezTo>
                <a:cubicBezTo>
                  <a:pt x="49" y="92"/>
                  <a:pt x="39" y="102"/>
                  <a:pt x="27" y="102"/>
                </a:cubicBezTo>
                <a:close/>
                <a:moveTo>
                  <a:pt x="137" y="148"/>
                </a:moveTo>
                <a:cubicBezTo>
                  <a:pt x="129" y="157"/>
                  <a:pt x="115" y="157"/>
                  <a:pt x="107" y="148"/>
                </a:cubicBezTo>
                <a:cubicBezTo>
                  <a:pt x="103" y="144"/>
                  <a:pt x="100" y="139"/>
                  <a:pt x="100" y="133"/>
                </a:cubicBezTo>
                <a:cubicBezTo>
                  <a:pt x="100" y="127"/>
                  <a:pt x="103" y="122"/>
                  <a:pt x="107" y="118"/>
                </a:cubicBezTo>
                <a:cubicBezTo>
                  <a:pt x="111" y="113"/>
                  <a:pt x="116" y="111"/>
                  <a:pt x="122" y="111"/>
                </a:cubicBezTo>
                <a:cubicBezTo>
                  <a:pt x="128" y="111"/>
                  <a:pt x="133" y="113"/>
                  <a:pt x="137" y="118"/>
                </a:cubicBezTo>
                <a:cubicBezTo>
                  <a:pt x="141" y="122"/>
                  <a:pt x="144" y="127"/>
                  <a:pt x="144" y="133"/>
                </a:cubicBezTo>
                <a:cubicBezTo>
                  <a:pt x="144" y="139"/>
                  <a:pt x="141" y="144"/>
                  <a:pt x="137" y="14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69" name="Freeform 1367"/>
          <p:cNvSpPr>
            <a:spLocks noEditPoints="1"/>
          </p:cNvSpPr>
          <p:nvPr/>
        </p:nvSpPr>
        <p:spPr bwMode="auto">
          <a:xfrm>
            <a:off x="9169400" y="1603375"/>
            <a:ext cx="546100" cy="550863"/>
          </a:xfrm>
          <a:custGeom>
            <a:avLst/>
            <a:gdLst>
              <a:gd name="T0" fmla="*/ 150 w 160"/>
              <a:gd name="T1" fmla="*/ 104 h 160"/>
              <a:gd name="T2" fmla="*/ 152 w 160"/>
              <a:gd name="T3" fmla="*/ 88 h 160"/>
              <a:gd name="T4" fmla="*/ 118 w 160"/>
              <a:gd name="T5" fmla="*/ 27 h 160"/>
              <a:gd name="T6" fmla="*/ 114 w 160"/>
              <a:gd name="T7" fmla="*/ 28 h 160"/>
              <a:gd name="T8" fmla="*/ 115 w 160"/>
              <a:gd name="T9" fmla="*/ 32 h 160"/>
              <a:gd name="T10" fmla="*/ 146 w 160"/>
              <a:gd name="T11" fmla="*/ 88 h 160"/>
              <a:gd name="T12" fmla="*/ 145 w 160"/>
              <a:gd name="T13" fmla="*/ 102 h 160"/>
              <a:gd name="T14" fmla="*/ 141 w 160"/>
              <a:gd name="T15" fmla="*/ 102 h 160"/>
              <a:gd name="T16" fmla="*/ 121 w 160"/>
              <a:gd name="T17" fmla="*/ 121 h 160"/>
              <a:gd name="T18" fmla="*/ 141 w 160"/>
              <a:gd name="T19" fmla="*/ 141 h 160"/>
              <a:gd name="T20" fmla="*/ 160 w 160"/>
              <a:gd name="T21" fmla="*/ 121 h 160"/>
              <a:gd name="T22" fmla="*/ 150 w 160"/>
              <a:gd name="T23" fmla="*/ 104 h 160"/>
              <a:gd name="T24" fmla="*/ 141 w 160"/>
              <a:gd name="T25" fmla="*/ 135 h 160"/>
              <a:gd name="T26" fmla="*/ 127 w 160"/>
              <a:gd name="T27" fmla="*/ 121 h 160"/>
              <a:gd name="T28" fmla="*/ 141 w 160"/>
              <a:gd name="T29" fmla="*/ 108 h 160"/>
              <a:gd name="T30" fmla="*/ 154 w 160"/>
              <a:gd name="T31" fmla="*/ 121 h 160"/>
              <a:gd name="T32" fmla="*/ 141 w 160"/>
              <a:gd name="T33" fmla="*/ 135 h 160"/>
              <a:gd name="T34" fmla="*/ 105 w 160"/>
              <a:gd name="T35" fmla="*/ 149 h 160"/>
              <a:gd name="T36" fmla="*/ 80 w 160"/>
              <a:gd name="T37" fmla="*/ 154 h 160"/>
              <a:gd name="T38" fmla="*/ 33 w 160"/>
              <a:gd name="T39" fmla="*/ 135 h 160"/>
              <a:gd name="T40" fmla="*/ 39 w 160"/>
              <a:gd name="T41" fmla="*/ 121 h 160"/>
              <a:gd name="T42" fmla="*/ 19 w 160"/>
              <a:gd name="T43" fmla="*/ 102 h 160"/>
              <a:gd name="T44" fmla="*/ 0 w 160"/>
              <a:gd name="T45" fmla="*/ 121 h 160"/>
              <a:gd name="T46" fmla="*/ 19 w 160"/>
              <a:gd name="T47" fmla="*/ 141 h 160"/>
              <a:gd name="T48" fmla="*/ 29 w 160"/>
              <a:gd name="T49" fmla="*/ 138 h 160"/>
              <a:gd name="T50" fmla="*/ 80 w 160"/>
              <a:gd name="T51" fmla="*/ 160 h 160"/>
              <a:gd name="T52" fmla="*/ 107 w 160"/>
              <a:gd name="T53" fmla="*/ 155 h 160"/>
              <a:gd name="T54" fmla="*/ 109 w 160"/>
              <a:gd name="T55" fmla="*/ 151 h 160"/>
              <a:gd name="T56" fmla="*/ 105 w 160"/>
              <a:gd name="T57" fmla="*/ 149 h 160"/>
              <a:gd name="T58" fmla="*/ 6 w 160"/>
              <a:gd name="T59" fmla="*/ 121 h 160"/>
              <a:gd name="T60" fmla="*/ 19 w 160"/>
              <a:gd name="T61" fmla="*/ 108 h 160"/>
              <a:gd name="T62" fmla="*/ 33 w 160"/>
              <a:gd name="T63" fmla="*/ 121 h 160"/>
              <a:gd name="T64" fmla="*/ 19 w 160"/>
              <a:gd name="T65" fmla="*/ 135 h 160"/>
              <a:gd name="T66" fmla="*/ 6 w 160"/>
              <a:gd name="T67" fmla="*/ 121 h 160"/>
              <a:gd name="T68" fmla="*/ 11 w 160"/>
              <a:gd name="T69" fmla="*/ 86 h 160"/>
              <a:gd name="T70" fmla="*/ 11 w 160"/>
              <a:gd name="T71" fmla="*/ 86 h 160"/>
              <a:gd name="T72" fmla="*/ 14 w 160"/>
              <a:gd name="T73" fmla="*/ 84 h 160"/>
              <a:gd name="T74" fmla="*/ 61 w 160"/>
              <a:gd name="T75" fmla="*/ 25 h 160"/>
              <a:gd name="T76" fmla="*/ 80 w 160"/>
              <a:gd name="T77" fmla="*/ 39 h 160"/>
              <a:gd name="T78" fmla="*/ 99 w 160"/>
              <a:gd name="T79" fmla="*/ 19 h 160"/>
              <a:gd name="T80" fmla="*/ 80 w 160"/>
              <a:gd name="T81" fmla="*/ 0 h 160"/>
              <a:gd name="T82" fmla="*/ 61 w 160"/>
              <a:gd name="T83" fmla="*/ 19 h 160"/>
              <a:gd name="T84" fmla="*/ 8 w 160"/>
              <a:gd name="T85" fmla="*/ 83 h 160"/>
              <a:gd name="T86" fmla="*/ 11 w 160"/>
              <a:gd name="T87" fmla="*/ 86 h 160"/>
              <a:gd name="T88" fmla="*/ 80 w 160"/>
              <a:gd name="T89" fmla="*/ 6 h 160"/>
              <a:gd name="T90" fmla="*/ 94 w 160"/>
              <a:gd name="T91" fmla="*/ 19 h 160"/>
              <a:gd name="T92" fmla="*/ 80 w 160"/>
              <a:gd name="T93" fmla="*/ 33 h 160"/>
              <a:gd name="T94" fmla="*/ 66 w 160"/>
              <a:gd name="T95" fmla="*/ 19 h 160"/>
              <a:gd name="T96" fmla="*/ 80 w 160"/>
              <a:gd name="T97" fmla="*/ 6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160" h="160">
                <a:moveTo>
                  <a:pt x="150" y="104"/>
                </a:moveTo>
                <a:cubicBezTo>
                  <a:pt x="151" y="99"/>
                  <a:pt x="152" y="94"/>
                  <a:pt x="152" y="88"/>
                </a:cubicBezTo>
                <a:cubicBezTo>
                  <a:pt x="152" y="63"/>
                  <a:pt x="139" y="40"/>
                  <a:pt x="118" y="27"/>
                </a:cubicBezTo>
                <a:cubicBezTo>
                  <a:pt x="116" y="26"/>
                  <a:pt x="115" y="27"/>
                  <a:pt x="114" y="28"/>
                </a:cubicBezTo>
                <a:cubicBezTo>
                  <a:pt x="113" y="29"/>
                  <a:pt x="113" y="31"/>
                  <a:pt x="115" y="32"/>
                </a:cubicBezTo>
                <a:cubicBezTo>
                  <a:pt x="134" y="44"/>
                  <a:pt x="146" y="65"/>
                  <a:pt x="146" y="88"/>
                </a:cubicBezTo>
                <a:cubicBezTo>
                  <a:pt x="146" y="93"/>
                  <a:pt x="146" y="98"/>
                  <a:pt x="145" y="102"/>
                </a:cubicBezTo>
                <a:cubicBezTo>
                  <a:pt x="143" y="102"/>
                  <a:pt x="142" y="102"/>
                  <a:pt x="141" y="102"/>
                </a:cubicBezTo>
                <a:cubicBezTo>
                  <a:pt x="130" y="102"/>
                  <a:pt x="121" y="111"/>
                  <a:pt x="121" y="121"/>
                </a:cubicBezTo>
                <a:cubicBezTo>
                  <a:pt x="121" y="132"/>
                  <a:pt x="130" y="141"/>
                  <a:pt x="141" y="141"/>
                </a:cubicBezTo>
                <a:cubicBezTo>
                  <a:pt x="151" y="141"/>
                  <a:pt x="160" y="132"/>
                  <a:pt x="160" y="121"/>
                </a:cubicBezTo>
                <a:cubicBezTo>
                  <a:pt x="160" y="114"/>
                  <a:pt x="156" y="108"/>
                  <a:pt x="150" y="104"/>
                </a:cubicBezTo>
                <a:close/>
                <a:moveTo>
                  <a:pt x="141" y="135"/>
                </a:moveTo>
                <a:cubicBezTo>
                  <a:pt x="133" y="135"/>
                  <a:pt x="127" y="129"/>
                  <a:pt x="127" y="121"/>
                </a:cubicBezTo>
                <a:cubicBezTo>
                  <a:pt x="127" y="114"/>
                  <a:pt x="133" y="108"/>
                  <a:pt x="141" y="108"/>
                </a:cubicBezTo>
                <a:cubicBezTo>
                  <a:pt x="148" y="108"/>
                  <a:pt x="154" y="114"/>
                  <a:pt x="154" y="121"/>
                </a:cubicBezTo>
                <a:cubicBezTo>
                  <a:pt x="154" y="129"/>
                  <a:pt x="148" y="135"/>
                  <a:pt x="141" y="135"/>
                </a:cubicBezTo>
                <a:close/>
                <a:moveTo>
                  <a:pt x="105" y="149"/>
                </a:moveTo>
                <a:cubicBezTo>
                  <a:pt x="97" y="153"/>
                  <a:pt x="89" y="154"/>
                  <a:pt x="80" y="154"/>
                </a:cubicBezTo>
                <a:cubicBezTo>
                  <a:pt x="62" y="154"/>
                  <a:pt x="45" y="147"/>
                  <a:pt x="33" y="135"/>
                </a:cubicBezTo>
                <a:cubicBezTo>
                  <a:pt x="36" y="131"/>
                  <a:pt x="39" y="127"/>
                  <a:pt x="39" y="121"/>
                </a:cubicBezTo>
                <a:cubicBezTo>
                  <a:pt x="39" y="111"/>
                  <a:pt x="30" y="102"/>
                  <a:pt x="19" y="102"/>
                </a:cubicBezTo>
                <a:cubicBezTo>
                  <a:pt x="9" y="102"/>
                  <a:pt x="0" y="111"/>
                  <a:pt x="0" y="121"/>
                </a:cubicBezTo>
                <a:cubicBezTo>
                  <a:pt x="0" y="132"/>
                  <a:pt x="9" y="141"/>
                  <a:pt x="19" y="141"/>
                </a:cubicBezTo>
                <a:cubicBezTo>
                  <a:pt x="23" y="141"/>
                  <a:pt x="26" y="140"/>
                  <a:pt x="29" y="138"/>
                </a:cubicBezTo>
                <a:cubicBezTo>
                  <a:pt x="42" y="152"/>
                  <a:pt x="61" y="160"/>
                  <a:pt x="80" y="160"/>
                </a:cubicBezTo>
                <a:cubicBezTo>
                  <a:pt x="89" y="160"/>
                  <a:pt x="99" y="158"/>
                  <a:pt x="107" y="155"/>
                </a:cubicBezTo>
                <a:cubicBezTo>
                  <a:pt x="109" y="154"/>
                  <a:pt x="109" y="152"/>
                  <a:pt x="109" y="151"/>
                </a:cubicBezTo>
                <a:cubicBezTo>
                  <a:pt x="108" y="150"/>
                  <a:pt x="107" y="149"/>
                  <a:pt x="105" y="149"/>
                </a:cubicBezTo>
                <a:close/>
                <a:moveTo>
                  <a:pt x="6" y="121"/>
                </a:moveTo>
                <a:cubicBezTo>
                  <a:pt x="6" y="114"/>
                  <a:pt x="12" y="108"/>
                  <a:pt x="19" y="108"/>
                </a:cubicBezTo>
                <a:cubicBezTo>
                  <a:pt x="27" y="108"/>
                  <a:pt x="33" y="114"/>
                  <a:pt x="33" y="121"/>
                </a:cubicBezTo>
                <a:cubicBezTo>
                  <a:pt x="33" y="129"/>
                  <a:pt x="27" y="135"/>
                  <a:pt x="19" y="135"/>
                </a:cubicBezTo>
                <a:cubicBezTo>
                  <a:pt x="12" y="135"/>
                  <a:pt x="6" y="129"/>
                  <a:pt x="6" y="121"/>
                </a:cubicBezTo>
                <a:close/>
                <a:moveTo>
                  <a:pt x="11" y="86"/>
                </a:moveTo>
                <a:cubicBezTo>
                  <a:pt x="11" y="86"/>
                  <a:pt x="11" y="86"/>
                  <a:pt x="11" y="86"/>
                </a:cubicBezTo>
                <a:cubicBezTo>
                  <a:pt x="13" y="86"/>
                  <a:pt x="14" y="85"/>
                  <a:pt x="14" y="84"/>
                </a:cubicBezTo>
                <a:cubicBezTo>
                  <a:pt x="16" y="56"/>
                  <a:pt x="35" y="32"/>
                  <a:pt x="61" y="25"/>
                </a:cubicBezTo>
                <a:cubicBezTo>
                  <a:pt x="64" y="33"/>
                  <a:pt x="71" y="39"/>
                  <a:pt x="80" y="39"/>
                </a:cubicBezTo>
                <a:cubicBezTo>
                  <a:pt x="91" y="39"/>
                  <a:pt x="99" y="30"/>
                  <a:pt x="99" y="19"/>
                </a:cubicBezTo>
                <a:cubicBezTo>
                  <a:pt x="99" y="9"/>
                  <a:pt x="91" y="0"/>
                  <a:pt x="80" y="0"/>
                </a:cubicBezTo>
                <a:cubicBezTo>
                  <a:pt x="69" y="0"/>
                  <a:pt x="61" y="9"/>
                  <a:pt x="61" y="19"/>
                </a:cubicBezTo>
                <a:cubicBezTo>
                  <a:pt x="32" y="27"/>
                  <a:pt x="11" y="53"/>
                  <a:pt x="8" y="83"/>
                </a:cubicBezTo>
                <a:cubicBezTo>
                  <a:pt x="8" y="85"/>
                  <a:pt x="10" y="86"/>
                  <a:pt x="11" y="86"/>
                </a:cubicBezTo>
                <a:close/>
                <a:moveTo>
                  <a:pt x="80" y="6"/>
                </a:moveTo>
                <a:cubicBezTo>
                  <a:pt x="88" y="6"/>
                  <a:pt x="94" y="12"/>
                  <a:pt x="94" y="19"/>
                </a:cubicBezTo>
                <a:cubicBezTo>
                  <a:pt x="94" y="27"/>
                  <a:pt x="88" y="33"/>
                  <a:pt x="80" y="33"/>
                </a:cubicBezTo>
                <a:cubicBezTo>
                  <a:pt x="72" y="33"/>
                  <a:pt x="66" y="27"/>
                  <a:pt x="66" y="19"/>
                </a:cubicBezTo>
                <a:cubicBezTo>
                  <a:pt x="66" y="12"/>
                  <a:pt x="72" y="6"/>
                  <a:pt x="80" y="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70" name="Freeform 1368"/>
          <p:cNvSpPr>
            <a:spLocks noEditPoints="1"/>
          </p:cNvSpPr>
          <p:nvPr/>
        </p:nvSpPr>
        <p:spPr bwMode="auto">
          <a:xfrm>
            <a:off x="9169400" y="2222500"/>
            <a:ext cx="546100" cy="550863"/>
          </a:xfrm>
          <a:custGeom>
            <a:avLst/>
            <a:gdLst>
              <a:gd name="T0" fmla="*/ 80 w 160"/>
              <a:gd name="T1" fmla="*/ 0 h 160"/>
              <a:gd name="T2" fmla="*/ 0 w 160"/>
              <a:gd name="T3" fmla="*/ 80 h 160"/>
              <a:gd name="T4" fmla="*/ 80 w 160"/>
              <a:gd name="T5" fmla="*/ 160 h 160"/>
              <a:gd name="T6" fmla="*/ 160 w 160"/>
              <a:gd name="T7" fmla="*/ 80 h 160"/>
              <a:gd name="T8" fmla="*/ 80 w 160"/>
              <a:gd name="T9" fmla="*/ 0 h 160"/>
              <a:gd name="T10" fmla="*/ 80 w 160"/>
              <a:gd name="T11" fmla="*/ 155 h 160"/>
              <a:gd name="T12" fmla="*/ 5 w 160"/>
              <a:gd name="T13" fmla="*/ 80 h 160"/>
              <a:gd name="T14" fmla="*/ 80 w 160"/>
              <a:gd name="T15" fmla="*/ 5 h 160"/>
              <a:gd name="T16" fmla="*/ 155 w 160"/>
              <a:gd name="T17" fmla="*/ 80 h 160"/>
              <a:gd name="T18" fmla="*/ 80 w 160"/>
              <a:gd name="T19" fmla="*/ 155 h 160"/>
              <a:gd name="T20" fmla="*/ 104 w 160"/>
              <a:gd name="T21" fmla="*/ 53 h 160"/>
              <a:gd name="T22" fmla="*/ 120 w 160"/>
              <a:gd name="T23" fmla="*/ 37 h 160"/>
              <a:gd name="T24" fmla="*/ 104 w 160"/>
              <a:gd name="T25" fmla="*/ 21 h 160"/>
              <a:gd name="T26" fmla="*/ 88 w 160"/>
              <a:gd name="T27" fmla="*/ 36 h 160"/>
              <a:gd name="T28" fmla="*/ 51 w 160"/>
              <a:gd name="T29" fmla="*/ 63 h 160"/>
              <a:gd name="T30" fmla="*/ 43 w 160"/>
              <a:gd name="T31" fmla="*/ 61 h 160"/>
              <a:gd name="T32" fmla="*/ 27 w 160"/>
              <a:gd name="T33" fmla="*/ 77 h 160"/>
              <a:gd name="T34" fmla="*/ 43 w 160"/>
              <a:gd name="T35" fmla="*/ 93 h 160"/>
              <a:gd name="T36" fmla="*/ 51 w 160"/>
              <a:gd name="T37" fmla="*/ 91 h 160"/>
              <a:gd name="T38" fmla="*/ 88 w 160"/>
              <a:gd name="T39" fmla="*/ 119 h 160"/>
              <a:gd name="T40" fmla="*/ 104 w 160"/>
              <a:gd name="T41" fmla="*/ 133 h 160"/>
              <a:gd name="T42" fmla="*/ 120 w 160"/>
              <a:gd name="T43" fmla="*/ 117 h 160"/>
              <a:gd name="T44" fmla="*/ 104 w 160"/>
              <a:gd name="T45" fmla="*/ 101 h 160"/>
              <a:gd name="T46" fmla="*/ 89 w 160"/>
              <a:gd name="T47" fmla="*/ 113 h 160"/>
              <a:gd name="T48" fmla="*/ 55 w 160"/>
              <a:gd name="T49" fmla="*/ 88 h 160"/>
              <a:gd name="T50" fmla="*/ 59 w 160"/>
              <a:gd name="T51" fmla="*/ 77 h 160"/>
              <a:gd name="T52" fmla="*/ 55 w 160"/>
              <a:gd name="T53" fmla="*/ 67 h 160"/>
              <a:gd name="T54" fmla="*/ 89 w 160"/>
              <a:gd name="T55" fmla="*/ 42 h 160"/>
              <a:gd name="T56" fmla="*/ 104 w 160"/>
              <a:gd name="T57" fmla="*/ 53 h 160"/>
              <a:gd name="T58" fmla="*/ 104 w 160"/>
              <a:gd name="T59" fmla="*/ 27 h 160"/>
              <a:gd name="T60" fmla="*/ 115 w 160"/>
              <a:gd name="T61" fmla="*/ 37 h 160"/>
              <a:gd name="T62" fmla="*/ 104 w 160"/>
              <a:gd name="T63" fmla="*/ 48 h 160"/>
              <a:gd name="T64" fmla="*/ 93 w 160"/>
              <a:gd name="T65" fmla="*/ 37 h 160"/>
              <a:gd name="T66" fmla="*/ 104 w 160"/>
              <a:gd name="T67" fmla="*/ 27 h 160"/>
              <a:gd name="T68" fmla="*/ 32 w 160"/>
              <a:gd name="T69" fmla="*/ 77 h 160"/>
              <a:gd name="T70" fmla="*/ 43 w 160"/>
              <a:gd name="T71" fmla="*/ 67 h 160"/>
              <a:gd name="T72" fmla="*/ 53 w 160"/>
              <a:gd name="T73" fmla="*/ 77 h 160"/>
              <a:gd name="T74" fmla="*/ 43 w 160"/>
              <a:gd name="T75" fmla="*/ 88 h 160"/>
              <a:gd name="T76" fmla="*/ 32 w 160"/>
              <a:gd name="T77" fmla="*/ 77 h 160"/>
              <a:gd name="T78" fmla="*/ 104 w 160"/>
              <a:gd name="T79" fmla="*/ 107 h 160"/>
              <a:gd name="T80" fmla="*/ 115 w 160"/>
              <a:gd name="T81" fmla="*/ 117 h 160"/>
              <a:gd name="T82" fmla="*/ 104 w 160"/>
              <a:gd name="T83" fmla="*/ 128 h 160"/>
              <a:gd name="T84" fmla="*/ 93 w 160"/>
              <a:gd name="T85" fmla="*/ 117 h 160"/>
              <a:gd name="T86" fmla="*/ 104 w 160"/>
              <a:gd name="T87" fmla="*/ 107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60" h="160">
                <a:moveTo>
                  <a:pt x="80" y="0"/>
                </a:moveTo>
                <a:cubicBezTo>
                  <a:pt x="36" y="0"/>
                  <a:pt x="0" y="36"/>
                  <a:pt x="0" y="80"/>
                </a:cubicBezTo>
                <a:cubicBezTo>
                  <a:pt x="0" y="124"/>
                  <a:pt x="36" y="160"/>
                  <a:pt x="80" y="160"/>
                </a:cubicBezTo>
                <a:cubicBezTo>
                  <a:pt x="124" y="160"/>
                  <a:pt x="160" y="124"/>
                  <a:pt x="160" y="80"/>
                </a:cubicBezTo>
                <a:cubicBezTo>
                  <a:pt x="160" y="36"/>
                  <a:pt x="124" y="0"/>
                  <a:pt x="80" y="0"/>
                </a:cubicBezTo>
                <a:close/>
                <a:moveTo>
                  <a:pt x="80" y="155"/>
                </a:moveTo>
                <a:cubicBezTo>
                  <a:pt x="39" y="155"/>
                  <a:pt x="5" y="121"/>
                  <a:pt x="5" y="80"/>
                </a:cubicBezTo>
                <a:cubicBezTo>
                  <a:pt x="5" y="39"/>
                  <a:pt x="39" y="5"/>
                  <a:pt x="80" y="5"/>
                </a:cubicBezTo>
                <a:cubicBezTo>
                  <a:pt x="121" y="5"/>
                  <a:pt x="155" y="39"/>
                  <a:pt x="155" y="80"/>
                </a:cubicBezTo>
                <a:cubicBezTo>
                  <a:pt x="155" y="121"/>
                  <a:pt x="121" y="155"/>
                  <a:pt x="80" y="155"/>
                </a:cubicBezTo>
                <a:close/>
                <a:moveTo>
                  <a:pt x="104" y="53"/>
                </a:moveTo>
                <a:cubicBezTo>
                  <a:pt x="113" y="53"/>
                  <a:pt x="120" y="46"/>
                  <a:pt x="120" y="37"/>
                </a:cubicBezTo>
                <a:cubicBezTo>
                  <a:pt x="120" y="29"/>
                  <a:pt x="113" y="21"/>
                  <a:pt x="104" y="21"/>
                </a:cubicBezTo>
                <a:cubicBezTo>
                  <a:pt x="96" y="21"/>
                  <a:pt x="89" y="28"/>
                  <a:pt x="88" y="36"/>
                </a:cubicBezTo>
                <a:cubicBezTo>
                  <a:pt x="51" y="63"/>
                  <a:pt x="51" y="63"/>
                  <a:pt x="51" y="63"/>
                </a:cubicBezTo>
                <a:cubicBezTo>
                  <a:pt x="48" y="62"/>
                  <a:pt x="46" y="61"/>
                  <a:pt x="43" y="61"/>
                </a:cubicBezTo>
                <a:cubicBezTo>
                  <a:pt x="34" y="61"/>
                  <a:pt x="27" y="69"/>
                  <a:pt x="27" y="77"/>
                </a:cubicBezTo>
                <a:cubicBezTo>
                  <a:pt x="27" y="86"/>
                  <a:pt x="34" y="93"/>
                  <a:pt x="43" y="93"/>
                </a:cubicBezTo>
                <a:cubicBezTo>
                  <a:pt x="46" y="93"/>
                  <a:pt x="48" y="93"/>
                  <a:pt x="51" y="91"/>
                </a:cubicBezTo>
                <a:cubicBezTo>
                  <a:pt x="88" y="119"/>
                  <a:pt x="88" y="119"/>
                  <a:pt x="88" y="119"/>
                </a:cubicBezTo>
                <a:cubicBezTo>
                  <a:pt x="89" y="127"/>
                  <a:pt x="96" y="133"/>
                  <a:pt x="104" y="133"/>
                </a:cubicBezTo>
                <a:cubicBezTo>
                  <a:pt x="113" y="133"/>
                  <a:pt x="120" y="126"/>
                  <a:pt x="120" y="117"/>
                </a:cubicBezTo>
                <a:cubicBezTo>
                  <a:pt x="120" y="109"/>
                  <a:pt x="113" y="101"/>
                  <a:pt x="104" y="101"/>
                </a:cubicBezTo>
                <a:cubicBezTo>
                  <a:pt x="97" y="101"/>
                  <a:pt x="91" y="106"/>
                  <a:pt x="89" y="113"/>
                </a:cubicBezTo>
                <a:cubicBezTo>
                  <a:pt x="55" y="88"/>
                  <a:pt x="55" y="88"/>
                  <a:pt x="55" y="88"/>
                </a:cubicBezTo>
                <a:cubicBezTo>
                  <a:pt x="57" y="85"/>
                  <a:pt x="59" y="81"/>
                  <a:pt x="59" y="77"/>
                </a:cubicBezTo>
                <a:cubicBezTo>
                  <a:pt x="59" y="73"/>
                  <a:pt x="57" y="70"/>
                  <a:pt x="55" y="67"/>
                </a:cubicBezTo>
                <a:cubicBezTo>
                  <a:pt x="89" y="42"/>
                  <a:pt x="89" y="42"/>
                  <a:pt x="89" y="42"/>
                </a:cubicBezTo>
                <a:cubicBezTo>
                  <a:pt x="91" y="49"/>
                  <a:pt x="97" y="53"/>
                  <a:pt x="104" y="53"/>
                </a:cubicBezTo>
                <a:close/>
                <a:moveTo>
                  <a:pt x="104" y="27"/>
                </a:moveTo>
                <a:cubicBezTo>
                  <a:pt x="110" y="27"/>
                  <a:pt x="115" y="31"/>
                  <a:pt x="115" y="37"/>
                </a:cubicBezTo>
                <a:cubicBezTo>
                  <a:pt x="115" y="43"/>
                  <a:pt x="110" y="48"/>
                  <a:pt x="104" y="48"/>
                </a:cubicBezTo>
                <a:cubicBezTo>
                  <a:pt x="98" y="48"/>
                  <a:pt x="93" y="43"/>
                  <a:pt x="93" y="37"/>
                </a:cubicBezTo>
                <a:cubicBezTo>
                  <a:pt x="93" y="31"/>
                  <a:pt x="98" y="27"/>
                  <a:pt x="104" y="27"/>
                </a:cubicBezTo>
                <a:close/>
                <a:moveTo>
                  <a:pt x="32" y="77"/>
                </a:moveTo>
                <a:cubicBezTo>
                  <a:pt x="32" y="71"/>
                  <a:pt x="37" y="67"/>
                  <a:pt x="43" y="67"/>
                </a:cubicBezTo>
                <a:cubicBezTo>
                  <a:pt x="49" y="67"/>
                  <a:pt x="53" y="71"/>
                  <a:pt x="53" y="77"/>
                </a:cubicBezTo>
                <a:cubicBezTo>
                  <a:pt x="53" y="83"/>
                  <a:pt x="49" y="88"/>
                  <a:pt x="43" y="88"/>
                </a:cubicBezTo>
                <a:cubicBezTo>
                  <a:pt x="37" y="88"/>
                  <a:pt x="32" y="83"/>
                  <a:pt x="32" y="77"/>
                </a:cubicBezTo>
                <a:close/>
                <a:moveTo>
                  <a:pt x="104" y="107"/>
                </a:moveTo>
                <a:cubicBezTo>
                  <a:pt x="110" y="107"/>
                  <a:pt x="115" y="111"/>
                  <a:pt x="115" y="117"/>
                </a:cubicBezTo>
                <a:cubicBezTo>
                  <a:pt x="115" y="123"/>
                  <a:pt x="110" y="128"/>
                  <a:pt x="104" y="128"/>
                </a:cubicBezTo>
                <a:cubicBezTo>
                  <a:pt x="98" y="128"/>
                  <a:pt x="93" y="123"/>
                  <a:pt x="93" y="117"/>
                </a:cubicBezTo>
                <a:cubicBezTo>
                  <a:pt x="93" y="111"/>
                  <a:pt x="98" y="107"/>
                  <a:pt x="104" y="10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71" name="Freeform 1369"/>
          <p:cNvSpPr>
            <a:spLocks noEditPoints="1"/>
          </p:cNvSpPr>
          <p:nvPr/>
        </p:nvSpPr>
        <p:spPr bwMode="auto">
          <a:xfrm>
            <a:off x="9169400" y="2841625"/>
            <a:ext cx="546100" cy="550863"/>
          </a:xfrm>
          <a:custGeom>
            <a:avLst/>
            <a:gdLst>
              <a:gd name="T0" fmla="*/ 27 w 160"/>
              <a:gd name="T1" fmla="*/ 48 h 160"/>
              <a:gd name="T2" fmla="*/ 29 w 160"/>
              <a:gd name="T3" fmla="*/ 45 h 160"/>
              <a:gd name="T4" fmla="*/ 35 w 160"/>
              <a:gd name="T5" fmla="*/ 45 h 160"/>
              <a:gd name="T6" fmla="*/ 58 w 160"/>
              <a:gd name="T7" fmla="*/ 54 h 160"/>
              <a:gd name="T8" fmla="*/ 58 w 160"/>
              <a:gd name="T9" fmla="*/ 58 h 160"/>
              <a:gd name="T10" fmla="*/ 56 w 160"/>
              <a:gd name="T11" fmla="*/ 59 h 160"/>
              <a:gd name="T12" fmla="*/ 54 w 160"/>
              <a:gd name="T13" fmla="*/ 58 h 160"/>
              <a:gd name="T14" fmla="*/ 35 w 160"/>
              <a:gd name="T15" fmla="*/ 51 h 160"/>
              <a:gd name="T16" fmla="*/ 29 w 160"/>
              <a:gd name="T17" fmla="*/ 51 h 160"/>
              <a:gd name="T18" fmla="*/ 27 w 160"/>
              <a:gd name="T19" fmla="*/ 48 h 160"/>
              <a:gd name="T20" fmla="*/ 97 w 160"/>
              <a:gd name="T21" fmla="*/ 25 h 160"/>
              <a:gd name="T22" fmla="*/ 97 w 160"/>
              <a:gd name="T23" fmla="*/ 29 h 160"/>
              <a:gd name="T24" fmla="*/ 120 w 160"/>
              <a:gd name="T25" fmla="*/ 45 h 160"/>
              <a:gd name="T26" fmla="*/ 99 w 160"/>
              <a:gd name="T27" fmla="*/ 45 h 160"/>
              <a:gd name="T28" fmla="*/ 64 w 160"/>
              <a:gd name="T29" fmla="*/ 80 h 160"/>
              <a:gd name="T30" fmla="*/ 35 w 160"/>
              <a:gd name="T31" fmla="*/ 109 h 160"/>
              <a:gd name="T32" fmla="*/ 29 w 160"/>
              <a:gd name="T33" fmla="*/ 109 h 160"/>
              <a:gd name="T34" fmla="*/ 27 w 160"/>
              <a:gd name="T35" fmla="*/ 112 h 160"/>
              <a:gd name="T36" fmla="*/ 29 w 160"/>
              <a:gd name="T37" fmla="*/ 115 h 160"/>
              <a:gd name="T38" fmla="*/ 35 w 160"/>
              <a:gd name="T39" fmla="*/ 115 h 160"/>
              <a:gd name="T40" fmla="*/ 69 w 160"/>
              <a:gd name="T41" fmla="*/ 80 h 160"/>
              <a:gd name="T42" fmla="*/ 99 w 160"/>
              <a:gd name="T43" fmla="*/ 51 h 160"/>
              <a:gd name="T44" fmla="*/ 120 w 160"/>
              <a:gd name="T45" fmla="*/ 51 h 160"/>
              <a:gd name="T46" fmla="*/ 97 w 160"/>
              <a:gd name="T47" fmla="*/ 67 h 160"/>
              <a:gd name="T48" fmla="*/ 97 w 160"/>
              <a:gd name="T49" fmla="*/ 71 h 160"/>
              <a:gd name="T50" fmla="*/ 99 w 160"/>
              <a:gd name="T51" fmla="*/ 72 h 160"/>
              <a:gd name="T52" fmla="*/ 100 w 160"/>
              <a:gd name="T53" fmla="*/ 71 h 160"/>
              <a:gd name="T54" fmla="*/ 133 w 160"/>
              <a:gd name="T55" fmla="*/ 48 h 160"/>
              <a:gd name="T56" fmla="*/ 100 w 160"/>
              <a:gd name="T57" fmla="*/ 25 h 160"/>
              <a:gd name="T58" fmla="*/ 97 w 160"/>
              <a:gd name="T59" fmla="*/ 25 h 160"/>
              <a:gd name="T60" fmla="*/ 97 w 160"/>
              <a:gd name="T61" fmla="*/ 89 h 160"/>
              <a:gd name="T62" fmla="*/ 97 w 160"/>
              <a:gd name="T63" fmla="*/ 93 h 160"/>
              <a:gd name="T64" fmla="*/ 120 w 160"/>
              <a:gd name="T65" fmla="*/ 109 h 160"/>
              <a:gd name="T66" fmla="*/ 99 w 160"/>
              <a:gd name="T67" fmla="*/ 109 h 160"/>
              <a:gd name="T68" fmla="*/ 79 w 160"/>
              <a:gd name="T69" fmla="*/ 102 h 160"/>
              <a:gd name="T70" fmla="*/ 75 w 160"/>
              <a:gd name="T71" fmla="*/ 102 h 160"/>
              <a:gd name="T72" fmla="*/ 76 w 160"/>
              <a:gd name="T73" fmla="*/ 106 h 160"/>
              <a:gd name="T74" fmla="*/ 99 w 160"/>
              <a:gd name="T75" fmla="*/ 115 h 160"/>
              <a:gd name="T76" fmla="*/ 120 w 160"/>
              <a:gd name="T77" fmla="*/ 115 h 160"/>
              <a:gd name="T78" fmla="*/ 97 w 160"/>
              <a:gd name="T79" fmla="*/ 131 h 160"/>
              <a:gd name="T80" fmla="*/ 97 w 160"/>
              <a:gd name="T81" fmla="*/ 135 h 160"/>
              <a:gd name="T82" fmla="*/ 99 w 160"/>
              <a:gd name="T83" fmla="*/ 136 h 160"/>
              <a:gd name="T84" fmla="*/ 100 w 160"/>
              <a:gd name="T85" fmla="*/ 135 h 160"/>
              <a:gd name="T86" fmla="*/ 133 w 160"/>
              <a:gd name="T87" fmla="*/ 112 h 160"/>
              <a:gd name="T88" fmla="*/ 100 w 160"/>
              <a:gd name="T89" fmla="*/ 89 h 160"/>
              <a:gd name="T90" fmla="*/ 97 w 160"/>
              <a:gd name="T91" fmla="*/ 89 h 160"/>
              <a:gd name="T92" fmla="*/ 160 w 160"/>
              <a:gd name="T93" fmla="*/ 80 h 160"/>
              <a:gd name="T94" fmla="*/ 80 w 160"/>
              <a:gd name="T95" fmla="*/ 160 h 160"/>
              <a:gd name="T96" fmla="*/ 0 w 160"/>
              <a:gd name="T97" fmla="*/ 80 h 160"/>
              <a:gd name="T98" fmla="*/ 80 w 160"/>
              <a:gd name="T99" fmla="*/ 0 h 160"/>
              <a:gd name="T100" fmla="*/ 160 w 160"/>
              <a:gd name="T101" fmla="*/ 80 h 160"/>
              <a:gd name="T102" fmla="*/ 155 w 160"/>
              <a:gd name="T103" fmla="*/ 80 h 160"/>
              <a:gd name="T104" fmla="*/ 80 w 160"/>
              <a:gd name="T105" fmla="*/ 5 h 160"/>
              <a:gd name="T106" fmla="*/ 5 w 160"/>
              <a:gd name="T107" fmla="*/ 80 h 160"/>
              <a:gd name="T108" fmla="*/ 80 w 160"/>
              <a:gd name="T109" fmla="*/ 155 h 160"/>
              <a:gd name="T110" fmla="*/ 155 w 160"/>
              <a:gd name="T111" fmla="*/ 80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60" h="160">
                <a:moveTo>
                  <a:pt x="27" y="48"/>
                </a:moveTo>
                <a:cubicBezTo>
                  <a:pt x="27" y="47"/>
                  <a:pt x="28" y="45"/>
                  <a:pt x="29" y="45"/>
                </a:cubicBezTo>
                <a:cubicBezTo>
                  <a:pt x="35" y="45"/>
                  <a:pt x="35" y="45"/>
                  <a:pt x="35" y="45"/>
                </a:cubicBezTo>
                <a:cubicBezTo>
                  <a:pt x="43" y="45"/>
                  <a:pt x="51" y="48"/>
                  <a:pt x="58" y="54"/>
                </a:cubicBezTo>
                <a:cubicBezTo>
                  <a:pt x="59" y="55"/>
                  <a:pt x="59" y="57"/>
                  <a:pt x="58" y="58"/>
                </a:cubicBezTo>
                <a:cubicBezTo>
                  <a:pt x="57" y="59"/>
                  <a:pt x="57" y="59"/>
                  <a:pt x="56" y="59"/>
                </a:cubicBezTo>
                <a:cubicBezTo>
                  <a:pt x="55" y="59"/>
                  <a:pt x="55" y="59"/>
                  <a:pt x="54" y="58"/>
                </a:cubicBezTo>
                <a:cubicBezTo>
                  <a:pt x="49" y="53"/>
                  <a:pt x="42" y="51"/>
                  <a:pt x="35" y="51"/>
                </a:cubicBezTo>
                <a:cubicBezTo>
                  <a:pt x="29" y="51"/>
                  <a:pt x="29" y="51"/>
                  <a:pt x="29" y="51"/>
                </a:cubicBezTo>
                <a:cubicBezTo>
                  <a:pt x="28" y="51"/>
                  <a:pt x="27" y="49"/>
                  <a:pt x="27" y="48"/>
                </a:cubicBezTo>
                <a:close/>
                <a:moveTo>
                  <a:pt x="97" y="25"/>
                </a:moveTo>
                <a:cubicBezTo>
                  <a:pt x="96" y="26"/>
                  <a:pt x="96" y="28"/>
                  <a:pt x="97" y="29"/>
                </a:cubicBezTo>
                <a:cubicBezTo>
                  <a:pt x="120" y="45"/>
                  <a:pt x="120" y="45"/>
                  <a:pt x="120" y="45"/>
                </a:cubicBezTo>
                <a:cubicBezTo>
                  <a:pt x="99" y="45"/>
                  <a:pt x="99" y="45"/>
                  <a:pt x="99" y="45"/>
                </a:cubicBezTo>
                <a:cubicBezTo>
                  <a:pt x="80" y="45"/>
                  <a:pt x="64" y="61"/>
                  <a:pt x="64" y="80"/>
                </a:cubicBezTo>
                <a:cubicBezTo>
                  <a:pt x="64" y="96"/>
                  <a:pt x="51" y="109"/>
                  <a:pt x="35" y="109"/>
                </a:cubicBezTo>
                <a:cubicBezTo>
                  <a:pt x="29" y="109"/>
                  <a:pt x="29" y="109"/>
                  <a:pt x="29" y="109"/>
                </a:cubicBezTo>
                <a:cubicBezTo>
                  <a:pt x="28" y="109"/>
                  <a:pt x="27" y="111"/>
                  <a:pt x="27" y="112"/>
                </a:cubicBezTo>
                <a:cubicBezTo>
                  <a:pt x="27" y="113"/>
                  <a:pt x="28" y="115"/>
                  <a:pt x="29" y="115"/>
                </a:cubicBezTo>
                <a:cubicBezTo>
                  <a:pt x="35" y="115"/>
                  <a:pt x="35" y="115"/>
                  <a:pt x="35" y="115"/>
                </a:cubicBezTo>
                <a:cubicBezTo>
                  <a:pt x="54" y="115"/>
                  <a:pt x="69" y="99"/>
                  <a:pt x="69" y="80"/>
                </a:cubicBezTo>
                <a:cubicBezTo>
                  <a:pt x="69" y="64"/>
                  <a:pt x="82" y="51"/>
                  <a:pt x="99" y="51"/>
                </a:cubicBezTo>
                <a:cubicBezTo>
                  <a:pt x="120" y="51"/>
                  <a:pt x="120" y="51"/>
                  <a:pt x="120" y="51"/>
                </a:cubicBezTo>
                <a:cubicBezTo>
                  <a:pt x="97" y="67"/>
                  <a:pt x="97" y="67"/>
                  <a:pt x="97" y="67"/>
                </a:cubicBezTo>
                <a:cubicBezTo>
                  <a:pt x="96" y="68"/>
                  <a:pt x="96" y="70"/>
                  <a:pt x="97" y="71"/>
                </a:cubicBezTo>
                <a:cubicBezTo>
                  <a:pt x="97" y="72"/>
                  <a:pt x="98" y="72"/>
                  <a:pt x="99" y="72"/>
                </a:cubicBezTo>
                <a:cubicBezTo>
                  <a:pt x="99" y="72"/>
                  <a:pt x="100" y="72"/>
                  <a:pt x="100" y="71"/>
                </a:cubicBezTo>
                <a:cubicBezTo>
                  <a:pt x="133" y="48"/>
                  <a:pt x="133" y="48"/>
                  <a:pt x="133" y="48"/>
                </a:cubicBezTo>
                <a:cubicBezTo>
                  <a:pt x="100" y="25"/>
                  <a:pt x="100" y="25"/>
                  <a:pt x="100" y="25"/>
                </a:cubicBezTo>
                <a:cubicBezTo>
                  <a:pt x="99" y="24"/>
                  <a:pt x="97" y="24"/>
                  <a:pt x="97" y="25"/>
                </a:cubicBezTo>
                <a:close/>
                <a:moveTo>
                  <a:pt x="97" y="89"/>
                </a:moveTo>
                <a:cubicBezTo>
                  <a:pt x="96" y="90"/>
                  <a:pt x="96" y="92"/>
                  <a:pt x="97" y="93"/>
                </a:cubicBezTo>
                <a:cubicBezTo>
                  <a:pt x="120" y="109"/>
                  <a:pt x="120" y="109"/>
                  <a:pt x="120" y="109"/>
                </a:cubicBezTo>
                <a:cubicBezTo>
                  <a:pt x="99" y="109"/>
                  <a:pt x="99" y="109"/>
                  <a:pt x="99" y="109"/>
                </a:cubicBezTo>
                <a:cubicBezTo>
                  <a:pt x="92" y="109"/>
                  <a:pt x="85" y="107"/>
                  <a:pt x="79" y="102"/>
                </a:cubicBezTo>
                <a:cubicBezTo>
                  <a:pt x="78" y="101"/>
                  <a:pt x="76" y="101"/>
                  <a:pt x="75" y="102"/>
                </a:cubicBezTo>
                <a:cubicBezTo>
                  <a:pt x="75" y="103"/>
                  <a:pt x="75" y="105"/>
                  <a:pt x="76" y="106"/>
                </a:cubicBezTo>
                <a:cubicBezTo>
                  <a:pt x="82" y="112"/>
                  <a:pt x="90" y="115"/>
                  <a:pt x="99" y="115"/>
                </a:cubicBezTo>
                <a:cubicBezTo>
                  <a:pt x="120" y="115"/>
                  <a:pt x="120" y="115"/>
                  <a:pt x="120" y="115"/>
                </a:cubicBezTo>
                <a:cubicBezTo>
                  <a:pt x="97" y="131"/>
                  <a:pt x="97" y="131"/>
                  <a:pt x="97" y="131"/>
                </a:cubicBezTo>
                <a:cubicBezTo>
                  <a:pt x="96" y="132"/>
                  <a:pt x="96" y="134"/>
                  <a:pt x="97" y="135"/>
                </a:cubicBezTo>
                <a:cubicBezTo>
                  <a:pt x="97" y="136"/>
                  <a:pt x="98" y="136"/>
                  <a:pt x="99" y="136"/>
                </a:cubicBezTo>
                <a:cubicBezTo>
                  <a:pt x="99" y="136"/>
                  <a:pt x="100" y="136"/>
                  <a:pt x="100" y="135"/>
                </a:cubicBezTo>
                <a:cubicBezTo>
                  <a:pt x="133" y="112"/>
                  <a:pt x="133" y="112"/>
                  <a:pt x="133" y="112"/>
                </a:cubicBezTo>
                <a:cubicBezTo>
                  <a:pt x="100" y="89"/>
                  <a:pt x="100" y="89"/>
                  <a:pt x="100" y="89"/>
                </a:cubicBezTo>
                <a:cubicBezTo>
                  <a:pt x="99" y="88"/>
                  <a:pt x="97" y="88"/>
                  <a:pt x="97" y="89"/>
                </a:cubicBezTo>
                <a:close/>
                <a:moveTo>
                  <a:pt x="160" y="80"/>
                </a:moveTo>
                <a:cubicBezTo>
                  <a:pt x="160" y="124"/>
                  <a:pt x="124" y="160"/>
                  <a:pt x="80" y="160"/>
                </a:cubicBezTo>
                <a:cubicBezTo>
                  <a:pt x="36" y="160"/>
                  <a:pt x="0" y="124"/>
                  <a:pt x="0" y="80"/>
                </a:cubicBezTo>
                <a:cubicBezTo>
                  <a:pt x="0" y="36"/>
                  <a:pt x="36" y="0"/>
                  <a:pt x="80" y="0"/>
                </a:cubicBezTo>
                <a:cubicBezTo>
                  <a:pt x="124" y="0"/>
                  <a:pt x="160" y="36"/>
                  <a:pt x="160" y="80"/>
                </a:cubicBezTo>
                <a:close/>
                <a:moveTo>
                  <a:pt x="155" y="80"/>
                </a:moveTo>
                <a:cubicBezTo>
                  <a:pt x="155" y="39"/>
                  <a:pt x="121" y="5"/>
                  <a:pt x="80" y="5"/>
                </a:cubicBezTo>
                <a:cubicBezTo>
                  <a:pt x="39" y="5"/>
                  <a:pt x="5" y="39"/>
                  <a:pt x="5" y="80"/>
                </a:cubicBezTo>
                <a:cubicBezTo>
                  <a:pt x="5" y="121"/>
                  <a:pt x="39" y="155"/>
                  <a:pt x="80" y="155"/>
                </a:cubicBezTo>
                <a:cubicBezTo>
                  <a:pt x="121" y="155"/>
                  <a:pt x="155" y="121"/>
                  <a:pt x="155" y="8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72" name="Freeform 1370"/>
          <p:cNvSpPr>
            <a:spLocks noEditPoints="1"/>
          </p:cNvSpPr>
          <p:nvPr/>
        </p:nvSpPr>
        <p:spPr bwMode="auto">
          <a:xfrm>
            <a:off x="9169400" y="3489325"/>
            <a:ext cx="546100" cy="485775"/>
          </a:xfrm>
          <a:custGeom>
            <a:avLst/>
            <a:gdLst>
              <a:gd name="T0" fmla="*/ 87 w 160"/>
              <a:gd name="T1" fmla="*/ 35 h 141"/>
              <a:gd name="T2" fmla="*/ 116 w 160"/>
              <a:gd name="T3" fmla="*/ 35 h 141"/>
              <a:gd name="T4" fmla="*/ 116 w 160"/>
              <a:gd name="T5" fmla="*/ 64 h 141"/>
              <a:gd name="T6" fmla="*/ 160 w 160"/>
              <a:gd name="T7" fmla="*/ 32 h 141"/>
              <a:gd name="T8" fmla="*/ 116 w 160"/>
              <a:gd name="T9" fmla="*/ 0 h 141"/>
              <a:gd name="T10" fmla="*/ 116 w 160"/>
              <a:gd name="T11" fmla="*/ 29 h 141"/>
              <a:gd name="T12" fmla="*/ 87 w 160"/>
              <a:gd name="T13" fmla="*/ 29 h 141"/>
              <a:gd name="T14" fmla="*/ 45 w 160"/>
              <a:gd name="T15" fmla="*/ 71 h 141"/>
              <a:gd name="T16" fmla="*/ 10 w 160"/>
              <a:gd name="T17" fmla="*/ 106 h 141"/>
              <a:gd name="T18" fmla="*/ 3 w 160"/>
              <a:gd name="T19" fmla="*/ 106 h 141"/>
              <a:gd name="T20" fmla="*/ 0 w 160"/>
              <a:gd name="T21" fmla="*/ 109 h 141"/>
              <a:gd name="T22" fmla="*/ 3 w 160"/>
              <a:gd name="T23" fmla="*/ 113 h 141"/>
              <a:gd name="T24" fmla="*/ 10 w 160"/>
              <a:gd name="T25" fmla="*/ 113 h 141"/>
              <a:gd name="T26" fmla="*/ 52 w 160"/>
              <a:gd name="T27" fmla="*/ 71 h 141"/>
              <a:gd name="T28" fmla="*/ 87 w 160"/>
              <a:gd name="T29" fmla="*/ 35 h 141"/>
              <a:gd name="T30" fmla="*/ 122 w 160"/>
              <a:gd name="T31" fmla="*/ 13 h 141"/>
              <a:gd name="T32" fmla="*/ 149 w 160"/>
              <a:gd name="T33" fmla="*/ 32 h 141"/>
              <a:gd name="T34" fmla="*/ 122 w 160"/>
              <a:gd name="T35" fmla="*/ 52 h 141"/>
              <a:gd name="T36" fmla="*/ 122 w 160"/>
              <a:gd name="T37" fmla="*/ 13 h 141"/>
              <a:gd name="T38" fmla="*/ 0 w 160"/>
              <a:gd name="T39" fmla="*/ 32 h 141"/>
              <a:gd name="T40" fmla="*/ 3 w 160"/>
              <a:gd name="T41" fmla="*/ 29 h 141"/>
              <a:gd name="T42" fmla="*/ 10 w 160"/>
              <a:gd name="T43" fmla="*/ 29 h 141"/>
              <a:gd name="T44" fmla="*/ 38 w 160"/>
              <a:gd name="T45" fmla="*/ 40 h 141"/>
              <a:gd name="T46" fmla="*/ 38 w 160"/>
              <a:gd name="T47" fmla="*/ 44 h 141"/>
              <a:gd name="T48" fmla="*/ 35 w 160"/>
              <a:gd name="T49" fmla="*/ 45 h 141"/>
              <a:gd name="T50" fmla="*/ 33 w 160"/>
              <a:gd name="T51" fmla="*/ 44 h 141"/>
              <a:gd name="T52" fmla="*/ 10 w 160"/>
              <a:gd name="T53" fmla="*/ 35 h 141"/>
              <a:gd name="T54" fmla="*/ 3 w 160"/>
              <a:gd name="T55" fmla="*/ 35 h 141"/>
              <a:gd name="T56" fmla="*/ 0 w 160"/>
              <a:gd name="T57" fmla="*/ 32 h 141"/>
              <a:gd name="T58" fmla="*/ 116 w 160"/>
              <a:gd name="T59" fmla="*/ 106 h 141"/>
              <a:gd name="T60" fmla="*/ 87 w 160"/>
              <a:gd name="T61" fmla="*/ 106 h 141"/>
              <a:gd name="T62" fmla="*/ 63 w 160"/>
              <a:gd name="T63" fmla="*/ 97 h 141"/>
              <a:gd name="T64" fmla="*/ 59 w 160"/>
              <a:gd name="T65" fmla="*/ 98 h 141"/>
              <a:gd name="T66" fmla="*/ 59 w 160"/>
              <a:gd name="T67" fmla="*/ 102 h 141"/>
              <a:gd name="T68" fmla="*/ 87 w 160"/>
              <a:gd name="T69" fmla="*/ 113 h 141"/>
              <a:gd name="T70" fmla="*/ 116 w 160"/>
              <a:gd name="T71" fmla="*/ 113 h 141"/>
              <a:gd name="T72" fmla="*/ 116 w 160"/>
              <a:gd name="T73" fmla="*/ 141 h 141"/>
              <a:gd name="T74" fmla="*/ 160 w 160"/>
              <a:gd name="T75" fmla="*/ 109 h 141"/>
              <a:gd name="T76" fmla="*/ 116 w 160"/>
              <a:gd name="T77" fmla="*/ 77 h 141"/>
              <a:gd name="T78" fmla="*/ 116 w 160"/>
              <a:gd name="T79" fmla="*/ 106 h 141"/>
              <a:gd name="T80" fmla="*/ 122 w 160"/>
              <a:gd name="T81" fmla="*/ 90 h 141"/>
              <a:gd name="T82" fmla="*/ 149 w 160"/>
              <a:gd name="T83" fmla="*/ 109 h 141"/>
              <a:gd name="T84" fmla="*/ 122 w 160"/>
              <a:gd name="T85" fmla="*/ 129 h 141"/>
              <a:gd name="T86" fmla="*/ 122 w 160"/>
              <a:gd name="T87" fmla="*/ 90 h 1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60" h="141">
                <a:moveTo>
                  <a:pt x="87" y="35"/>
                </a:moveTo>
                <a:cubicBezTo>
                  <a:pt x="116" y="35"/>
                  <a:pt x="116" y="35"/>
                  <a:pt x="116" y="35"/>
                </a:cubicBezTo>
                <a:cubicBezTo>
                  <a:pt x="116" y="64"/>
                  <a:pt x="116" y="64"/>
                  <a:pt x="116" y="64"/>
                </a:cubicBezTo>
                <a:cubicBezTo>
                  <a:pt x="160" y="32"/>
                  <a:pt x="160" y="32"/>
                  <a:pt x="160" y="32"/>
                </a:cubicBezTo>
                <a:cubicBezTo>
                  <a:pt x="116" y="0"/>
                  <a:pt x="116" y="0"/>
                  <a:pt x="116" y="0"/>
                </a:cubicBezTo>
                <a:cubicBezTo>
                  <a:pt x="116" y="29"/>
                  <a:pt x="116" y="29"/>
                  <a:pt x="116" y="29"/>
                </a:cubicBezTo>
                <a:cubicBezTo>
                  <a:pt x="87" y="29"/>
                  <a:pt x="87" y="29"/>
                  <a:pt x="87" y="29"/>
                </a:cubicBezTo>
                <a:cubicBezTo>
                  <a:pt x="64" y="29"/>
                  <a:pt x="45" y="48"/>
                  <a:pt x="45" y="71"/>
                </a:cubicBezTo>
                <a:cubicBezTo>
                  <a:pt x="45" y="90"/>
                  <a:pt x="29" y="106"/>
                  <a:pt x="10" y="106"/>
                </a:cubicBezTo>
                <a:cubicBezTo>
                  <a:pt x="3" y="106"/>
                  <a:pt x="3" y="106"/>
                  <a:pt x="3" y="106"/>
                </a:cubicBezTo>
                <a:cubicBezTo>
                  <a:pt x="1" y="106"/>
                  <a:pt x="0" y="108"/>
                  <a:pt x="0" y="109"/>
                </a:cubicBezTo>
                <a:cubicBezTo>
                  <a:pt x="0" y="111"/>
                  <a:pt x="1" y="113"/>
                  <a:pt x="3" y="113"/>
                </a:cubicBezTo>
                <a:cubicBezTo>
                  <a:pt x="10" y="113"/>
                  <a:pt x="10" y="113"/>
                  <a:pt x="10" y="113"/>
                </a:cubicBezTo>
                <a:cubicBezTo>
                  <a:pt x="33" y="113"/>
                  <a:pt x="52" y="94"/>
                  <a:pt x="52" y="71"/>
                </a:cubicBezTo>
                <a:cubicBezTo>
                  <a:pt x="52" y="51"/>
                  <a:pt x="67" y="35"/>
                  <a:pt x="87" y="35"/>
                </a:cubicBezTo>
                <a:close/>
                <a:moveTo>
                  <a:pt x="122" y="13"/>
                </a:moveTo>
                <a:cubicBezTo>
                  <a:pt x="149" y="32"/>
                  <a:pt x="149" y="32"/>
                  <a:pt x="149" y="32"/>
                </a:cubicBezTo>
                <a:cubicBezTo>
                  <a:pt x="122" y="52"/>
                  <a:pt x="122" y="52"/>
                  <a:pt x="122" y="52"/>
                </a:cubicBezTo>
                <a:lnTo>
                  <a:pt x="122" y="13"/>
                </a:lnTo>
                <a:close/>
                <a:moveTo>
                  <a:pt x="0" y="32"/>
                </a:moveTo>
                <a:cubicBezTo>
                  <a:pt x="0" y="30"/>
                  <a:pt x="1" y="29"/>
                  <a:pt x="3" y="29"/>
                </a:cubicBezTo>
                <a:cubicBezTo>
                  <a:pt x="10" y="29"/>
                  <a:pt x="10" y="29"/>
                  <a:pt x="10" y="29"/>
                </a:cubicBezTo>
                <a:cubicBezTo>
                  <a:pt x="20" y="29"/>
                  <a:pt x="30" y="33"/>
                  <a:pt x="38" y="40"/>
                </a:cubicBezTo>
                <a:cubicBezTo>
                  <a:pt x="39" y="41"/>
                  <a:pt x="39" y="43"/>
                  <a:pt x="38" y="44"/>
                </a:cubicBezTo>
                <a:cubicBezTo>
                  <a:pt x="37" y="45"/>
                  <a:pt x="36" y="45"/>
                  <a:pt x="35" y="45"/>
                </a:cubicBezTo>
                <a:cubicBezTo>
                  <a:pt x="35" y="45"/>
                  <a:pt x="34" y="45"/>
                  <a:pt x="33" y="44"/>
                </a:cubicBezTo>
                <a:cubicBezTo>
                  <a:pt x="27" y="38"/>
                  <a:pt x="18" y="35"/>
                  <a:pt x="10" y="35"/>
                </a:cubicBezTo>
                <a:cubicBezTo>
                  <a:pt x="3" y="35"/>
                  <a:pt x="3" y="35"/>
                  <a:pt x="3" y="35"/>
                </a:cubicBezTo>
                <a:cubicBezTo>
                  <a:pt x="1" y="35"/>
                  <a:pt x="0" y="34"/>
                  <a:pt x="0" y="32"/>
                </a:cubicBezTo>
                <a:close/>
                <a:moveTo>
                  <a:pt x="116" y="106"/>
                </a:moveTo>
                <a:cubicBezTo>
                  <a:pt x="87" y="106"/>
                  <a:pt x="87" y="106"/>
                  <a:pt x="87" y="106"/>
                </a:cubicBezTo>
                <a:cubicBezTo>
                  <a:pt x="78" y="106"/>
                  <a:pt x="70" y="103"/>
                  <a:pt x="63" y="97"/>
                </a:cubicBezTo>
                <a:cubicBezTo>
                  <a:pt x="62" y="96"/>
                  <a:pt x="60" y="96"/>
                  <a:pt x="59" y="98"/>
                </a:cubicBezTo>
                <a:cubicBezTo>
                  <a:pt x="58" y="99"/>
                  <a:pt x="58" y="101"/>
                  <a:pt x="59" y="102"/>
                </a:cubicBezTo>
                <a:cubicBezTo>
                  <a:pt x="67" y="109"/>
                  <a:pt x="77" y="113"/>
                  <a:pt x="87" y="113"/>
                </a:cubicBezTo>
                <a:cubicBezTo>
                  <a:pt x="116" y="113"/>
                  <a:pt x="116" y="113"/>
                  <a:pt x="116" y="113"/>
                </a:cubicBezTo>
                <a:cubicBezTo>
                  <a:pt x="116" y="141"/>
                  <a:pt x="116" y="141"/>
                  <a:pt x="116" y="141"/>
                </a:cubicBezTo>
                <a:cubicBezTo>
                  <a:pt x="160" y="109"/>
                  <a:pt x="160" y="109"/>
                  <a:pt x="160" y="109"/>
                </a:cubicBezTo>
                <a:cubicBezTo>
                  <a:pt x="116" y="77"/>
                  <a:pt x="116" y="77"/>
                  <a:pt x="116" y="77"/>
                </a:cubicBezTo>
                <a:lnTo>
                  <a:pt x="116" y="106"/>
                </a:lnTo>
                <a:close/>
                <a:moveTo>
                  <a:pt x="122" y="90"/>
                </a:moveTo>
                <a:cubicBezTo>
                  <a:pt x="149" y="109"/>
                  <a:pt x="149" y="109"/>
                  <a:pt x="149" y="109"/>
                </a:cubicBezTo>
                <a:cubicBezTo>
                  <a:pt x="122" y="129"/>
                  <a:pt x="122" y="129"/>
                  <a:pt x="122" y="129"/>
                </a:cubicBezTo>
                <a:lnTo>
                  <a:pt x="122" y="9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73" name="Freeform 1371"/>
          <p:cNvSpPr>
            <a:spLocks noEditPoints="1"/>
          </p:cNvSpPr>
          <p:nvPr/>
        </p:nvSpPr>
        <p:spPr bwMode="auto">
          <a:xfrm>
            <a:off x="9169400" y="4081463"/>
            <a:ext cx="546100" cy="550863"/>
          </a:xfrm>
          <a:custGeom>
            <a:avLst/>
            <a:gdLst>
              <a:gd name="T0" fmla="*/ 160 w 160"/>
              <a:gd name="T1" fmla="*/ 80 h 160"/>
              <a:gd name="T2" fmla="*/ 80 w 160"/>
              <a:gd name="T3" fmla="*/ 0 h 160"/>
              <a:gd name="T4" fmla="*/ 0 w 160"/>
              <a:gd name="T5" fmla="*/ 80 h 160"/>
              <a:gd name="T6" fmla="*/ 13 w 160"/>
              <a:gd name="T7" fmla="*/ 123 h 160"/>
              <a:gd name="T8" fmla="*/ 12 w 160"/>
              <a:gd name="T9" fmla="*/ 123 h 160"/>
              <a:gd name="T10" fmla="*/ 16 w 160"/>
              <a:gd name="T11" fmla="*/ 128 h 160"/>
              <a:gd name="T12" fmla="*/ 64 w 160"/>
              <a:gd name="T13" fmla="*/ 158 h 160"/>
              <a:gd name="T14" fmla="*/ 64 w 160"/>
              <a:gd name="T15" fmla="*/ 158 h 160"/>
              <a:gd name="T16" fmla="*/ 67 w 160"/>
              <a:gd name="T17" fmla="*/ 159 h 160"/>
              <a:gd name="T18" fmla="*/ 69 w 160"/>
              <a:gd name="T19" fmla="*/ 159 h 160"/>
              <a:gd name="T20" fmla="*/ 71 w 160"/>
              <a:gd name="T21" fmla="*/ 160 h 160"/>
              <a:gd name="T22" fmla="*/ 74 w 160"/>
              <a:gd name="T23" fmla="*/ 160 h 160"/>
              <a:gd name="T24" fmla="*/ 76 w 160"/>
              <a:gd name="T25" fmla="*/ 160 h 160"/>
              <a:gd name="T26" fmla="*/ 80 w 160"/>
              <a:gd name="T27" fmla="*/ 160 h 160"/>
              <a:gd name="T28" fmla="*/ 84 w 160"/>
              <a:gd name="T29" fmla="*/ 160 h 160"/>
              <a:gd name="T30" fmla="*/ 86 w 160"/>
              <a:gd name="T31" fmla="*/ 160 h 160"/>
              <a:gd name="T32" fmla="*/ 89 w 160"/>
              <a:gd name="T33" fmla="*/ 160 h 160"/>
              <a:gd name="T34" fmla="*/ 91 w 160"/>
              <a:gd name="T35" fmla="*/ 159 h 160"/>
              <a:gd name="T36" fmla="*/ 93 w 160"/>
              <a:gd name="T37" fmla="*/ 159 h 160"/>
              <a:gd name="T38" fmla="*/ 96 w 160"/>
              <a:gd name="T39" fmla="*/ 158 h 160"/>
              <a:gd name="T40" fmla="*/ 96 w 160"/>
              <a:gd name="T41" fmla="*/ 158 h 160"/>
              <a:gd name="T42" fmla="*/ 144 w 160"/>
              <a:gd name="T43" fmla="*/ 128 h 160"/>
              <a:gd name="T44" fmla="*/ 148 w 160"/>
              <a:gd name="T45" fmla="*/ 123 h 160"/>
              <a:gd name="T46" fmla="*/ 147 w 160"/>
              <a:gd name="T47" fmla="*/ 123 h 160"/>
              <a:gd name="T48" fmla="*/ 160 w 160"/>
              <a:gd name="T49" fmla="*/ 80 h 160"/>
              <a:gd name="T50" fmla="*/ 6 w 160"/>
              <a:gd name="T51" fmla="*/ 80 h 160"/>
              <a:gd name="T52" fmla="*/ 80 w 160"/>
              <a:gd name="T53" fmla="*/ 6 h 160"/>
              <a:gd name="T54" fmla="*/ 154 w 160"/>
              <a:gd name="T55" fmla="*/ 80 h 160"/>
              <a:gd name="T56" fmla="*/ 140 w 160"/>
              <a:gd name="T57" fmla="*/ 123 h 160"/>
              <a:gd name="T58" fmla="*/ 20 w 160"/>
              <a:gd name="T59" fmla="*/ 123 h 160"/>
              <a:gd name="T60" fmla="*/ 6 w 160"/>
              <a:gd name="T61" fmla="*/ 80 h 160"/>
              <a:gd name="T62" fmla="*/ 88 w 160"/>
              <a:gd name="T63" fmla="*/ 153 h 160"/>
              <a:gd name="T64" fmla="*/ 87 w 160"/>
              <a:gd name="T65" fmla="*/ 154 h 160"/>
              <a:gd name="T66" fmla="*/ 84 w 160"/>
              <a:gd name="T67" fmla="*/ 154 h 160"/>
              <a:gd name="T68" fmla="*/ 80 w 160"/>
              <a:gd name="T69" fmla="*/ 154 h 160"/>
              <a:gd name="T70" fmla="*/ 76 w 160"/>
              <a:gd name="T71" fmla="*/ 154 h 160"/>
              <a:gd name="T72" fmla="*/ 73 w 160"/>
              <a:gd name="T73" fmla="*/ 154 h 160"/>
              <a:gd name="T74" fmla="*/ 72 w 160"/>
              <a:gd name="T75" fmla="*/ 153 h 160"/>
              <a:gd name="T76" fmla="*/ 25 w 160"/>
              <a:gd name="T77" fmla="*/ 129 h 160"/>
              <a:gd name="T78" fmla="*/ 135 w 160"/>
              <a:gd name="T79" fmla="*/ 129 h 160"/>
              <a:gd name="T80" fmla="*/ 88 w 160"/>
              <a:gd name="T81" fmla="*/ 153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160" h="160">
                <a:moveTo>
                  <a:pt x="160" y="80"/>
                </a:moveTo>
                <a:cubicBezTo>
                  <a:pt x="160" y="36"/>
                  <a:pt x="124" y="0"/>
                  <a:pt x="80" y="0"/>
                </a:cubicBezTo>
                <a:cubicBezTo>
                  <a:pt x="36" y="0"/>
                  <a:pt x="0" y="36"/>
                  <a:pt x="0" y="80"/>
                </a:cubicBezTo>
                <a:cubicBezTo>
                  <a:pt x="0" y="96"/>
                  <a:pt x="5" y="111"/>
                  <a:pt x="13" y="123"/>
                </a:cubicBezTo>
                <a:cubicBezTo>
                  <a:pt x="12" y="123"/>
                  <a:pt x="12" y="123"/>
                  <a:pt x="12" y="123"/>
                </a:cubicBezTo>
                <a:cubicBezTo>
                  <a:pt x="16" y="128"/>
                  <a:pt x="16" y="128"/>
                  <a:pt x="16" y="128"/>
                </a:cubicBezTo>
                <a:cubicBezTo>
                  <a:pt x="28" y="144"/>
                  <a:pt x="45" y="154"/>
                  <a:pt x="64" y="158"/>
                </a:cubicBezTo>
                <a:cubicBezTo>
                  <a:pt x="64" y="158"/>
                  <a:pt x="64" y="158"/>
                  <a:pt x="64" y="158"/>
                </a:cubicBezTo>
                <a:cubicBezTo>
                  <a:pt x="65" y="159"/>
                  <a:pt x="66" y="159"/>
                  <a:pt x="67" y="159"/>
                </a:cubicBezTo>
                <a:cubicBezTo>
                  <a:pt x="68" y="159"/>
                  <a:pt x="68" y="159"/>
                  <a:pt x="69" y="159"/>
                </a:cubicBezTo>
                <a:cubicBezTo>
                  <a:pt x="70" y="159"/>
                  <a:pt x="70" y="159"/>
                  <a:pt x="71" y="160"/>
                </a:cubicBezTo>
                <a:cubicBezTo>
                  <a:pt x="72" y="160"/>
                  <a:pt x="73" y="160"/>
                  <a:pt x="74" y="160"/>
                </a:cubicBezTo>
                <a:cubicBezTo>
                  <a:pt x="74" y="160"/>
                  <a:pt x="75" y="160"/>
                  <a:pt x="76" y="160"/>
                </a:cubicBezTo>
                <a:cubicBezTo>
                  <a:pt x="77" y="160"/>
                  <a:pt x="79" y="160"/>
                  <a:pt x="80" y="160"/>
                </a:cubicBezTo>
                <a:cubicBezTo>
                  <a:pt x="81" y="160"/>
                  <a:pt x="83" y="160"/>
                  <a:pt x="84" y="160"/>
                </a:cubicBezTo>
                <a:cubicBezTo>
                  <a:pt x="85" y="160"/>
                  <a:pt x="86" y="160"/>
                  <a:pt x="86" y="160"/>
                </a:cubicBezTo>
                <a:cubicBezTo>
                  <a:pt x="87" y="160"/>
                  <a:pt x="88" y="160"/>
                  <a:pt x="89" y="160"/>
                </a:cubicBezTo>
                <a:cubicBezTo>
                  <a:pt x="90" y="159"/>
                  <a:pt x="90" y="159"/>
                  <a:pt x="91" y="159"/>
                </a:cubicBezTo>
                <a:cubicBezTo>
                  <a:pt x="92" y="159"/>
                  <a:pt x="92" y="159"/>
                  <a:pt x="93" y="159"/>
                </a:cubicBezTo>
                <a:cubicBezTo>
                  <a:pt x="94" y="159"/>
                  <a:pt x="95" y="159"/>
                  <a:pt x="96" y="158"/>
                </a:cubicBezTo>
                <a:cubicBezTo>
                  <a:pt x="96" y="158"/>
                  <a:pt x="96" y="158"/>
                  <a:pt x="96" y="158"/>
                </a:cubicBezTo>
                <a:cubicBezTo>
                  <a:pt x="115" y="154"/>
                  <a:pt x="132" y="144"/>
                  <a:pt x="144" y="128"/>
                </a:cubicBezTo>
                <a:cubicBezTo>
                  <a:pt x="148" y="123"/>
                  <a:pt x="148" y="123"/>
                  <a:pt x="148" y="123"/>
                </a:cubicBezTo>
                <a:cubicBezTo>
                  <a:pt x="147" y="123"/>
                  <a:pt x="147" y="123"/>
                  <a:pt x="147" y="123"/>
                </a:cubicBezTo>
                <a:cubicBezTo>
                  <a:pt x="155" y="111"/>
                  <a:pt x="160" y="96"/>
                  <a:pt x="160" y="80"/>
                </a:cubicBezTo>
                <a:close/>
                <a:moveTo>
                  <a:pt x="6" y="80"/>
                </a:moveTo>
                <a:cubicBezTo>
                  <a:pt x="6" y="39"/>
                  <a:pt x="39" y="6"/>
                  <a:pt x="80" y="6"/>
                </a:cubicBezTo>
                <a:cubicBezTo>
                  <a:pt x="121" y="6"/>
                  <a:pt x="154" y="39"/>
                  <a:pt x="154" y="80"/>
                </a:cubicBezTo>
                <a:cubicBezTo>
                  <a:pt x="154" y="96"/>
                  <a:pt x="149" y="111"/>
                  <a:pt x="140" y="123"/>
                </a:cubicBezTo>
                <a:cubicBezTo>
                  <a:pt x="20" y="123"/>
                  <a:pt x="20" y="123"/>
                  <a:pt x="20" y="123"/>
                </a:cubicBezTo>
                <a:cubicBezTo>
                  <a:pt x="11" y="111"/>
                  <a:pt x="6" y="96"/>
                  <a:pt x="6" y="80"/>
                </a:cubicBezTo>
                <a:close/>
                <a:moveTo>
                  <a:pt x="88" y="153"/>
                </a:moveTo>
                <a:cubicBezTo>
                  <a:pt x="87" y="153"/>
                  <a:pt x="87" y="154"/>
                  <a:pt x="87" y="154"/>
                </a:cubicBezTo>
                <a:cubicBezTo>
                  <a:pt x="86" y="154"/>
                  <a:pt x="85" y="154"/>
                  <a:pt x="84" y="154"/>
                </a:cubicBezTo>
                <a:cubicBezTo>
                  <a:pt x="83" y="154"/>
                  <a:pt x="81" y="154"/>
                  <a:pt x="80" y="154"/>
                </a:cubicBezTo>
                <a:cubicBezTo>
                  <a:pt x="79" y="154"/>
                  <a:pt x="77" y="154"/>
                  <a:pt x="76" y="154"/>
                </a:cubicBezTo>
                <a:cubicBezTo>
                  <a:pt x="75" y="154"/>
                  <a:pt x="74" y="154"/>
                  <a:pt x="73" y="154"/>
                </a:cubicBezTo>
                <a:cubicBezTo>
                  <a:pt x="73" y="154"/>
                  <a:pt x="73" y="153"/>
                  <a:pt x="72" y="153"/>
                </a:cubicBezTo>
                <a:cubicBezTo>
                  <a:pt x="54" y="152"/>
                  <a:pt x="37" y="143"/>
                  <a:pt x="25" y="129"/>
                </a:cubicBezTo>
                <a:cubicBezTo>
                  <a:pt x="135" y="129"/>
                  <a:pt x="135" y="129"/>
                  <a:pt x="135" y="129"/>
                </a:cubicBezTo>
                <a:cubicBezTo>
                  <a:pt x="123" y="143"/>
                  <a:pt x="106" y="152"/>
                  <a:pt x="88" y="15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74" name="Freeform 1372"/>
          <p:cNvSpPr>
            <a:spLocks noEditPoints="1"/>
          </p:cNvSpPr>
          <p:nvPr/>
        </p:nvSpPr>
        <p:spPr bwMode="auto">
          <a:xfrm>
            <a:off x="9183688" y="4700588"/>
            <a:ext cx="514350" cy="550863"/>
          </a:xfrm>
          <a:custGeom>
            <a:avLst/>
            <a:gdLst>
              <a:gd name="T0" fmla="*/ 126 w 151"/>
              <a:gd name="T1" fmla="*/ 56 h 160"/>
              <a:gd name="T2" fmla="*/ 150 w 151"/>
              <a:gd name="T3" fmla="*/ 34 h 160"/>
              <a:gd name="T4" fmla="*/ 151 w 151"/>
              <a:gd name="T5" fmla="*/ 32 h 160"/>
              <a:gd name="T6" fmla="*/ 150 w 151"/>
              <a:gd name="T7" fmla="*/ 30 h 160"/>
              <a:gd name="T8" fmla="*/ 126 w 151"/>
              <a:gd name="T9" fmla="*/ 8 h 160"/>
              <a:gd name="T10" fmla="*/ 75 w 151"/>
              <a:gd name="T11" fmla="*/ 8 h 160"/>
              <a:gd name="T12" fmla="*/ 75 w 151"/>
              <a:gd name="T13" fmla="*/ 3 h 160"/>
              <a:gd name="T14" fmla="*/ 72 w 151"/>
              <a:gd name="T15" fmla="*/ 0 h 160"/>
              <a:gd name="T16" fmla="*/ 69 w 151"/>
              <a:gd name="T17" fmla="*/ 3 h 160"/>
              <a:gd name="T18" fmla="*/ 69 w 151"/>
              <a:gd name="T19" fmla="*/ 8 h 160"/>
              <a:gd name="T20" fmla="*/ 22 w 151"/>
              <a:gd name="T21" fmla="*/ 8 h 160"/>
              <a:gd name="T22" fmla="*/ 13 w 151"/>
              <a:gd name="T23" fmla="*/ 17 h 160"/>
              <a:gd name="T24" fmla="*/ 13 w 151"/>
              <a:gd name="T25" fmla="*/ 47 h 160"/>
              <a:gd name="T26" fmla="*/ 22 w 151"/>
              <a:gd name="T27" fmla="*/ 56 h 160"/>
              <a:gd name="T28" fmla="*/ 69 w 151"/>
              <a:gd name="T29" fmla="*/ 56 h 160"/>
              <a:gd name="T30" fmla="*/ 69 w 151"/>
              <a:gd name="T31" fmla="*/ 61 h 160"/>
              <a:gd name="T32" fmla="*/ 25 w 151"/>
              <a:gd name="T33" fmla="*/ 61 h 160"/>
              <a:gd name="T34" fmla="*/ 1 w 151"/>
              <a:gd name="T35" fmla="*/ 83 h 160"/>
              <a:gd name="T36" fmla="*/ 0 w 151"/>
              <a:gd name="T37" fmla="*/ 85 h 160"/>
              <a:gd name="T38" fmla="*/ 1 w 151"/>
              <a:gd name="T39" fmla="*/ 88 h 160"/>
              <a:gd name="T40" fmla="*/ 25 w 151"/>
              <a:gd name="T41" fmla="*/ 109 h 160"/>
              <a:gd name="T42" fmla="*/ 69 w 151"/>
              <a:gd name="T43" fmla="*/ 109 h 160"/>
              <a:gd name="T44" fmla="*/ 69 w 151"/>
              <a:gd name="T45" fmla="*/ 157 h 160"/>
              <a:gd name="T46" fmla="*/ 72 w 151"/>
              <a:gd name="T47" fmla="*/ 160 h 160"/>
              <a:gd name="T48" fmla="*/ 75 w 151"/>
              <a:gd name="T49" fmla="*/ 157 h 160"/>
              <a:gd name="T50" fmla="*/ 75 w 151"/>
              <a:gd name="T51" fmla="*/ 109 h 160"/>
              <a:gd name="T52" fmla="*/ 130 w 151"/>
              <a:gd name="T53" fmla="*/ 109 h 160"/>
              <a:gd name="T54" fmla="*/ 139 w 151"/>
              <a:gd name="T55" fmla="*/ 100 h 160"/>
              <a:gd name="T56" fmla="*/ 139 w 151"/>
              <a:gd name="T57" fmla="*/ 70 h 160"/>
              <a:gd name="T58" fmla="*/ 130 w 151"/>
              <a:gd name="T59" fmla="*/ 61 h 160"/>
              <a:gd name="T60" fmla="*/ 75 w 151"/>
              <a:gd name="T61" fmla="*/ 61 h 160"/>
              <a:gd name="T62" fmla="*/ 75 w 151"/>
              <a:gd name="T63" fmla="*/ 56 h 160"/>
              <a:gd name="T64" fmla="*/ 126 w 151"/>
              <a:gd name="T65" fmla="*/ 56 h 160"/>
              <a:gd name="T66" fmla="*/ 133 w 151"/>
              <a:gd name="T67" fmla="*/ 70 h 160"/>
              <a:gd name="T68" fmla="*/ 133 w 151"/>
              <a:gd name="T69" fmla="*/ 100 h 160"/>
              <a:gd name="T70" fmla="*/ 130 w 151"/>
              <a:gd name="T71" fmla="*/ 104 h 160"/>
              <a:gd name="T72" fmla="*/ 27 w 151"/>
              <a:gd name="T73" fmla="*/ 104 h 160"/>
              <a:gd name="T74" fmla="*/ 6 w 151"/>
              <a:gd name="T75" fmla="*/ 85 h 160"/>
              <a:gd name="T76" fmla="*/ 27 w 151"/>
              <a:gd name="T77" fmla="*/ 67 h 160"/>
              <a:gd name="T78" fmla="*/ 130 w 151"/>
              <a:gd name="T79" fmla="*/ 67 h 160"/>
              <a:gd name="T80" fmla="*/ 133 w 151"/>
              <a:gd name="T81" fmla="*/ 70 h 160"/>
              <a:gd name="T82" fmla="*/ 19 w 151"/>
              <a:gd name="T83" fmla="*/ 47 h 160"/>
              <a:gd name="T84" fmla="*/ 19 w 151"/>
              <a:gd name="T85" fmla="*/ 17 h 160"/>
              <a:gd name="T86" fmla="*/ 22 w 151"/>
              <a:gd name="T87" fmla="*/ 13 h 160"/>
              <a:gd name="T88" fmla="*/ 124 w 151"/>
              <a:gd name="T89" fmla="*/ 13 h 160"/>
              <a:gd name="T90" fmla="*/ 145 w 151"/>
              <a:gd name="T91" fmla="*/ 32 h 160"/>
              <a:gd name="T92" fmla="*/ 124 w 151"/>
              <a:gd name="T93" fmla="*/ 51 h 160"/>
              <a:gd name="T94" fmla="*/ 22 w 151"/>
              <a:gd name="T95" fmla="*/ 51 h 160"/>
              <a:gd name="T96" fmla="*/ 19 w 151"/>
              <a:gd name="T97" fmla="*/ 47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151" h="160">
                <a:moveTo>
                  <a:pt x="126" y="56"/>
                </a:moveTo>
                <a:cubicBezTo>
                  <a:pt x="150" y="34"/>
                  <a:pt x="150" y="34"/>
                  <a:pt x="150" y="34"/>
                </a:cubicBezTo>
                <a:cubicBezTo>
                  <a:pt x="151" y="34"/>
                  <a:pt x="151" y="33"/>
                  <a:pt x="151" y="32"/>
                </a:cubicBezTo>
                <a:cubicBezTo>
                  <a:pt x="151" y="31"/>
                  <a:pt x="151" y="30"/>
                  <a:pt x="150" y="30"/>
                </a:cubicBezTo>
                <a:cubicBezTo>
                  <a:pt x="126" y="8"/>
                  <a:pt x="126" y="8"/>
                  <a:pt x="126" y="8"/>
                </a:cubicBezTo>
                <a:cubicBezTo>
                  <a:pt x="75" y="8"/>
                  <a:pt x="75" y="8"/>
                  <a:pt x="75" y="8"/>
                </a:cubicBezTo>
                <a:cubicBezTo>
                  <a:pt x="75" y="3"/>
                  <a:pt x="75" y="3"/>
                  <a:pt x="75" y="3"/>
                </a:cubicBezTo>
                <a:cubicBezTo>
                  <a:pt x="75" y="1"/>
                  <a:pt x="73" y="0"/>
                  <a:pt x="72" y="0"/>
                </a:cubicBezTo>
                <a:cubicBezTo>
                  <a:pt x="71" y="0"/>
                  <a:pt x="69" y="1"/>
                  <a:pt x="69" y="3"/>
                </a:cubicBezTo>
                <a:cubicBezTo>
                  <a:pt x="69" y="8"/>
                  <a:pt x="69" y="8"/>
                  <a:pt x="69" y="8"/>
                </a:cubicBezTo>
                <a:cubicBezTo>
                  <a:pt x="22" y="8"/>
                  <a:pt x="22" y="8"/>
                  <a:pt x="22" y="8"/>
                </a:cubicBezTo>
                <a:cubicBezTo>
                  <a:pt x="17" y="8"/>
                  <a:pt x="13" y="12"/>
                  <a:pt x="13" y="17"/>
                </a:cubicBezTo>
                <a:cubicBezTo>
                  <a:pt x="13" y="47"/>
                  <a:pt x="13" y="47"/>
                  <a:pt x="13" y="47"/>
                </a:cubicBezTo>
                <a:cubicBezTo>
                  <a:pt x="13" y="52"/>
                  <a:pt x="17" y="56"/>
                  <a:pt x="22" y="56"/>
                </a:cubicBezTo>
                <a:cubicBezTo>
                  <a:pt x="69" y="56"/>
                  <a:pt x="69" y="56"/>
                  <a:pt x="69" y="56"/>
                </a:cubicBezTo>
                <a:cubicBezTo>
                  <a:pt x="69" y="61"/>
                  <a:pt x="69" y="61"/>
                  <a:pt x="69" y="61"/>
                </a:cubicBezTo>
                <a:cubicBezTo>
                  <a:pt x="25" y="61"/>
                  <a:pt x="25" y="61"/>
                  <a:pt x="25" y="61"/>
                </a:cubicBezTo>
                <a:cubicBezTo>
                  <a:pt x="1" y="83"/>
                  <a:pt x="1" y="83"/>
                  <a:pt x="1" y="83"/>
                </a:cubicBezTo>
                <a:cubicBezTo>
                  <a:pt x="0" y="84"/>
                  <a:pt x="0" y="84"/>
                  <a:pt x="0" y="85"/>
                </a:cubicBezTo>
                <a:cubicBezTo>
                  <a:pt x="0" y="86"/>
                  <a:pt x="0" y="87"/>
                  <a:pt x="1" y="88"/>
                </a:cubicBezTo>
                <a:cubicBezTo>
                  <a:pt x="25" y="109"/>
                  <a:pt x="25" y="109"/>
                  <a:pt x="25" y="109"/>
                </a:cubicBezTo>
                <a:cubicBezTo>
                  <a:pt x="69" y="109"/>
                  <a:pt x="69" y="109"/>
                  <a:pt x="69" y="109"/>
                </a:cubicBezTo>
                <a:cubicBezTo>
                  <a:pt x="69" y="157"/>
                  <a:pt x="69" y="157"/>
                  <a:pt x="69" y="157"/>
                </a:cubicBezTo>
                <a:cubicBezTo>
                  <a:pt x="69" y="159"/>
                  <a:pt x="71" y="160"/>
                  <a:pt x="72" y="160"/>
                </a:cubicBezTo>
                <a:cubicBezTo>
                  <a:pt x="73" y="160"/>
                  <a:pt x="75" y="159"/>
                  <a:pt x="75" y="157"/>
                </a:cubicBezTo>
                <a:cubicBezTo>
                  <a:pt x="75" y="109"/>
                  <a:pt x="75" y="109"/>
                  <a:pt x="75" y="109"/>
                </a:cubicBezTo>
                <a:cubicBezTo>
                  <a:pt x="130" y="109"/>
                  <a:pt x="130" y="109"/>
                  <a:pt x="130" y="109"/>
                </a:cubicBezTo>
                <a:cubicBezTo>
                  <a:pt x="135" y="109"/>
                  <a:pt x="139" y="105"/>
                  <a:pt x="139" y="100"/>
                </a:cubicBezTo>
                <a:cubicBezTo>
                  <a:pt x="139" y="70"/>
                  <a:pt x="139" y="70"/>
                  <a:pt x="139" y="70"/>
                </a:cubicBezTo>
                <a:cubicBezTo>
                  <a:pt x="139" y="65"/>
                  <a:pt x="135" y="61"/>
                  <a:pt x="130" y="61"/>
                </a:cubicBezTo>
                <a:cubicBezTo>
                  <a:pt x="75" y="61"/>
                  <a:pt x="75" y="61"/>
                  <a:pt x="75" y="61"/>
                </a:cubicBezTo>
                <a:cubicBezTo>
                  <a:pt x="75" y="56"/>
                  <a:pt x="75" y="56"/>
                  <a:pt x="75" y="56"/>
                </a:cubicBezTo>
                <a:lnTo>
                  <a:pt x="126" y="56"/>
                </a:lnTo>
                <a:close/>
                <a:moveTo>
                  <a:pt x="133" y="70"/>
                </a:moveTo>
                <a:cubicBezTo>
                  <a:pt x="133" y="100"/>
                  <a:pt x="133" y="100"/>
                  <a:pt x="133" y="100"/>
                </a:cubicBezTo>
                <a:cubicBezTo>
                  <a:pt x="133" y="102"/>
                  <a:pt x="132" y="104"/>
                  <a:pt x="130" y="104"/>
                </a:cubicBezTo>
                <a:cubicBezTo>
                  <a:pt x="27" y="104"/>
                  <a:pt x="27" y="104"/>
                  <a:pt x="27" y="104"/>
                </a:cubicBezTo>
                <a:cubicBezTo>
                  <a:pt x="6" y="85"/>
                  <a:pt x="6" y="85"/>
                  <a:pt x="6" y="85"/>
                </a:cubicBezTo>
                <a:cubicBezTo>
                  <a:pt x="27" y="67"/>
                  <a:pt x="27" y="67"/>
                  <a:pt x="27" y="67"/>
                </a:cubicBezTo>
                <a:cubicBezTo>
                  <a:pt x="130" y="67"/>
                  <a:pt x="130" y="67"/>
                  <a:pt x="130" y="67"/>
                </a:cubicBezTo>
                <a:cubicBezTo>
                  <a:pt x="132" y="67"/>
                  <a:pt x="133" y="68"/>
                  <a:pt x="133" y="70"/>
                </a:cubicBezTo>
                <a:close/>
                <a:moveTo>
                  <a:pt x="19" y="47"/>
                </a:moveTo>
                <a:cubicBezTo>
                  <a:pt x="19" y="17"/>
                  <a:pt x="19" y="17"/>
                  <a:pt x="19" y="17"/>
                </a:cubicBezTo>
                <a:cubicBezTo>
                  <a:pt x="19" y="15"/>
                  <a:pt x="20" y="13"/>
                  <a:pt x="22" y="13"/>
                </a:cubicBezTo>
                <a:cubicBezTo>
                  <a:pt x="124" y="13"/>
                  <a:pt x="124" y="13"/>
                  <a:pt x="124" y="13"/>
                </a:cubicBezTo>
                <a:cubicBezTo>
                  <a:pt x="145" y="32"/>
                  <a:pt x="145" y="32"/>
                  <a:pt x="145" y="32"/>
                </a:cubicBezTo>
                <a:cubicBezTo>
                  <a:pt x="124" y="51"/>
                  <a:pt x="124" y="51"/>
                  <a:pt x="124" y="51"/>
                </a:cubicBezTo>
                <a:cubicBezTo>
                  <a:pt x="22" y="51"/>
                  <a:pt x="22" y="51"/>
                  <a:pt x="22" y="51"/>
                </a:cubicBezTo>
                <a:cubicBezTo>
                  <a:pt x="20" y="51"/>
                  <a:pt x="19" y="49"/>
                  <a:pt x="19" y="4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75" name="Freeform 1373"/>
          <p:cNvSpPr>
            <a:spLocks noEditPoints="1"/>
          </p:cNvSpPr>
          <p:nvPr/>
        </p:nvSpPr>
        <p:spPr bwMode="auto">
          <a:xfrm>
            <a:off x="9169400" y="5319713"/>
            <a:ext cx="546100" cy="533400"/>
          </a:xfrm>
          <a:custGeom>
            <a:avLst/>
            <a:gdLst>
              <a:gd name="T0" fmla="*/ 159 w 160"/>
              <a:gd name="T1" fmla="*/ 39 h 155"/>
              <a:gd name="T2" fmla="*/ 131 w 160"/>
              <a:gd name="T3" fmla="*/ 14 h 155"/>
              <a:gd name="T4" fmla="*/ 72 w 160"/>
              <a:gd name="T5" fmla="*/ 14 h 155"/>
              <a:gd name="T6" fmla="*/ 72 w 160"/>
              <a:gd name="T7" fmla="*/ 3 h 155"/>
              <a:gd name="T8" fmla="*/ 69 w 160"/>
              <a:gd name="T9" fmla="*/ 0 h 155"/>
              <a:gd name="T10" fmla="*/ 66 w 160"/>
              <a:gd name="T11" fmla="*/ 3 h 155"/>
              <a:gd name="T12" fmla="*/ 66 w 160"/>
              <a:gd name="T13" fmla="*/ 14 h 155"/>
              <a:gd name="T14" fmla="*/ 0 w 160"/>
              <a:gd name="T15" fmla="*/ 14 h 155"/>
              <a:gd name="T16" fmla="*/ 0 w 160"/>
              <a:gd name="T17" fmla="*/ 69 h 155"/>
              <a:gd name="T18" fmla="*/ 66 w 160"/>
              <a:gd name="T19" fmla="*/ 69 h 155"/>
              <a:gd name="T20" fmla="*/ 66 w 160"/>
              <a:gd name="T21" fmla="*/ 152 h 155"/>
              <a:gd name="T22" fmla="*/ 69 w 160"/>
              <a:gd name="T23" fmla="*/ 155 h 155"/>
              <a:gd name="T24" fmla="*/ 72 w 160"/>
              <a:gd name="T25" fmla="*/ 152 h 155"/>
              <a:gd name="T26" fmla="*/ 72 w 160"/>
              <a:gd name="T27" fmla="*/ 69 h 155"/>
              <a:gd name="T28" fmla="*/ 131 w 160"/>
              <a:gd name="T29" fmla="*/ 69 h 155"/>
              <a:gd name="T30" fmla="*/ 159 w 160"/>
              <a:gd name="T31" fmla="*/ 44 h 155"/>
              <a:gd name="T32" fmla="*/ 160 w 160"/>
              <a:gd name="T33" fmla="*/ 41 h 155"/>
              <a:gd name="T34" fmla="*/ 159 w 160"/>
              <a:gd name="T35" fmla="*/ 39 h 155"/>
              <a:gd name="T36" fmla="*/ 129 w 160"/>
              <a:gd name="T37" fmla="*/ 64 h 155"/>
              <a:gd name="T38" fmla="*/ 6 w 160"/>
              <a:gd name="T39" fmla="*/ 64 h 155"/>
              <a:gd name="T40" fmla="*/ 6 w 160"/>
              <a:gd name="T41" fmla="*/ 19 h 155"/>
              <a:gd name="T42" fmla="*/ 129 w 160"/>
              <a:gd name="T43" fmla="*/ 19 h 155"/>
              <a:gd name="T44" fmla="*/ 153 w 160"/>
              <a:gd name="T45" fmla="*/ 41 h 155"/>
              <a:gd name="T46" fmla="*/ 129 w 160"/>
              <a:gd name="T47" fmla="*/ 64 h 1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60" h="155">
                <a:moveTo>
                  <a:pt x="159" y="39"/>
                </a:moveTo>
                <a:cubicBezTo>
                  <a:pt x="131" y="14"/>
                  <a:pt x="131" y="14"/>
                  <a:pt x="131" y="14"/>
                </a:cubicBezTo>
                <a:cubicBezTo>
                  <a:pt x="72" y="14"/>
                  <a:pt x="72" y="14"/>
                  <a:pt x="72" y="14"/>
                </a:cubicBezTo>
                <a:cubicBezTo>
                  <a:pt x="72" y="3"/>
                  <a:pt x="72" y="3"/>
                  <a:pt x="72" y="3"/>
                </a:cubicBezTo>
                <a:cubicBezTo>
                  <a:pt x="72" y="1"/>
                  <a:pt x="71" y="0"/>
                  <a:pt x="69" y="0"/>
                </a:cubicBezTo>
                <a:cubicBezTo>
                  <a:pt x="68" y="0"/>
                  <a:pt x="66" y="1"/>
                  <a:pt x="66" y="3"/>
                </a:cubicBezTo>
                <a:cubicBezTo>
                  <a:pt x="66" y="14"/>
                  <a:pt x="66" y="14"/>
                  <a:pt x="66" y="14"/>
                </a:cubicBezTo>
                <a:cubicBezTo>
                  <a:pt x="0" y="14"/>
                  <a:pt x="0" y="14"/>
                  <a:pt x="0" y="14"/>
                </a:cubicBezTo>
                <a:cubicBezTo>
                  <a:pt x="0" y="69"/>
                  <a:pt x="0" y="69"/>
                  <a:pt x="0" y="69"/>
                </a:cubicBezTo>
                <a:cubicBezTo>
                  <a:pt x="66" y="69"/>
                  <a:pt x="66" y="69"/>
                  <a:pt x="66" y="69"/>
                </a:cubicBezTo>
                <a:cubicBezTo>
                  <a:pt x="66" y="152"/>
                  <a:pt x="66" y="152"/>
                  <a:pt x="66" y="152"/>
                </a:cubicBezTo>
                <a:cubicBezTo>
                  <a:pt x="66" y="154"/>
                  <a:pt x="68" y="155"/>
                  <a:pt x="69" y="155"/>
                </a:cubicBezTo>
                <a:cubicBezTo>
                  <a:pt x="71" y="155"/>
                  <a:pt x="72" y="154"/>
                  <a:pt x="72" y="152"/>
                </a:cubicBezTo>
                <a:cubicBezTo>
                  <a:pt x="72" y="69"/>
                  <a:pt x="72" y="69"/>
                  <a:pt x="72" y="69"/>
                </a:cubicBezTo>
                <a:cubicBezTo>
                  <a:pt x="131" y="69"/>
                  <a:pt x="131" y="69"/>
                  <a:pt x="131" y="69"/>
                </a:cubicBezTo>
                <a:cubicBezTo>
                  <a:pt x="159" y="44"/>
                  <a:pt x="159" y="44"/>
                  <a:pt x="159" y="44"/>
                </a:cubicBezTo>
                <a:cubicBezTo>
                  <a:pt x="160" y="43"/>
                  <a:pt x="160" y="42"/>
                  <a:pt x="160" y="41"/>
                </a:cubicBezTo>
                <a:cubicBezTo>
                  <a:pt x="160" y="40"/>
                  <a:pt x="160" y="40"/>
                  <a:pt x="159" y="39"/>
                </a:cubicBezTo>
                <a:close/>
                <a:moveTo>
                  <a:pt x="129" y="64"/>
                </a:moveTo>
                <a:cubicBezTo>
                  <a:pt x="6" y="64"/>
                  <a:pt x="6" y="64"/>
                  <a:pt x="6" y="64"/>
                </a:cubicBezTo>
                <a:cubicBezTo>
                  <a:pt x="6" y="19"/>
                  <a:pt x="6" y="19"/>
                  <a:pt x="6" y="19"/>
                </a:cubicBezTo>
                <a:cubicBezTo>
                  <a:pt x="129" y="19"/>
                  <a:pt x="129" y="19"/>
                  <a:pt x="129" y="19"/>
                </a:cubicBezTo>
                <a:cubicBezTo>
                  <a:pt x="153" y="41"/>
                  <a:pt x="153" y="41"/>
                  <a:pt x="153" y="41"/>
                </a:cubicBezTo>
                <a:lnTo>
                  <a:pt x="129" y="6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76" name="Freeform 1374"/>
          <p:cNvSpPr>
            <a:spLocks noEditPoints="1"/>
          </p:cNvSpPr>
          <p:nvPr/>
        </p:nvSpPr>
        <p:spPr bwMode="auto">
          <a:xfrm>
            <a:off x="9169400" y="5938838"/>
            <a:ext cx="546100" cy="550863"/>
          </a:xfrm>
          <a:custGeom>
            <a:avLst/>
            <a:gdLst>
              <a:gd name="T0" fmla="*/ 100 w 160"/>
              <a:gd name="T1" fmla="*/ 78 h 160"/>
              <a:gd name="T2" fmla="*/ 42 w 160"/>
              <a:gd name="T3" fmla="*/ 38 h 160"/>
              <a:gd name="T4" fmla="*/ 39 w 160"/>
              <a:gd name="T5" fmla="*/ 38 h 160"/>
              <a:gd name="T6" fmla="*/ 37 w 160"/>
              <a:gd name="T7" fmla="*/ 40 h 160"/>
              <a:gd name="T8" fmla="*/ 37 w 160"/>
              <a:gd name="T9" fmla="*/ 120 h 160"/>
              <a:gd name="T10" fmla="*/ 39 w 160"/>
              <a:gd name="T11" fmla="*/ 122 h 160"/>
              <a:gd name="T12" fmla="*/ 40 w 160"/>
              <a:gd name="T13" fmla="*/ 123 h 160"/>
              <a:gd name="T14" fmla="*/ 42 w 160"/>
              <a:gd name="T15" fmla="*/ 122 h 160"/>
              <a:gd name="T16" fmla="*/ 100 w 160"/>
              <a:gd name="T17" fmla="*/ 82 h 160"/>
              <a:gd name="T18" fmla="*/ 101 w 160"/>
              <a:gd name="T19" fmla="*/ 80 h 160"/>
              <a:gd name="T20" fmla="*/ 100 w 160"/>
              <a:gd name="T21" fmla="*/ 78 h 160"/>
              <a:gd name="T22" fmla="*/ 43 w 160"/>
              <a:gd name="T23" fmla="*/ 115 h 160"/>
              <a:gd name="T24" fmla="*/ 43 w 160"/>
              <a:gd name="T25" fmla="*/ 45 h 160"/>
              <a:gd name="T26" fmla="*/ 94 w 160"/>
              <a:gd name="T27" fmla="*/ 80 h 160"/>
              <a:gd name="T28" fmla="*/ 43 w 160"/>
              <a:gd name="T29" fmla="*/ 115 h 160"/>
              <a:gd name="T30" fmla="*/ 80 w 160"/>
              <a:gd name="T31" fmla="*/ 0 h 160"/>
              <a:gd name="T32" fmla="*/ 0 w 160"/>
              <a:gd name="T33" fmla="*/ 80 h 160"/>
              <a:gd name="T34" fmla="*/ 80 w 160"/>
              <a:gd name="T35" fmla="*/ 160 h 160"/>
              <a:gd name="T36" fmla="*/ 160 w 160"/>
              <a:gd name="T37" fmla="*/ 80 h 160"/>
              <a:gd name="T38" fmla="*/ 80 w 160"/>
              <a:gd name="T39" fmla="*/ 0 h 160"/>
              <a:gd name="T40" fmla="*/ 80 w 160"/>
              <a:gd name="T41" fmla="*/ 155 h 160"/>
              <a:gd name="T42" fmla="*/ 5 w 160"/>
              <a:gd name="T43" fmla="*/ 80 h 160"/>
              <a:gd name="T44" fmla="*/ 80 w 160"/>
              <a:gd name="T45" fmla="*/ 5 h 160"/>
              <a:gd name="T46" fmla="*/ 155 w 160"/>
              <a:gd name="T47" fmla="*/ 80 h 160"/>
              <a:gd name="T48" fmla="*/ 80 w 160"/>
              <a:gd name="T49" fmla="*/ 155 h 160"/>
              <a:gd name="T50" fmla="*/ 107 w 160"/>
              <a:gd name="T51" fmla="*/ 123 h 160"/>
              <a:gd name="T52" fmla="*/ 125 w 160"/>
              <a:gd name="T53" fmla="*/ 123 h 160"/>
              <a:gd name="T54" fmla="*/ 125 w 160"/>
              <a:gd name="T55" fmla="*/ 37 h 160"/>
              <a:gd name="T56" fmla="*/ 107 w 160"/>
              <a:gd name="T57" fmla="*/ 37 h 160"/>
              <a:gd name="T58" fmla="*/ 107 w 160"/>
              <a:gd name="T59" fmla="*/ 123 h 160"/>
              <a:gd name="T60" fmla="*/ 112 w 160"/>
              <a:gd name="T61" fmla="*/ 43 h 160"/>
              <a:gd name="T62" fmla="*/ 120 w 160"/>
              <a:gd name="T63" fmla="*/ 43 h 160"/>
              <a:gd name="T64" fmla="*/ 120 w 160"/>
              <a:gd name="T65" fmla="*/ 117 h 160"/>
              <a:gd name="T66" fmla="*/ 112 w 160"/>
              <a:gd name="T67" fmla="*/ 117 h 160"/>
              <a:gd name="T68" fmla="*/ 112 w 160"/>
              <a:gd name="T69" fmla="*/ 43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60" h="160">
                <a:moveTo>
                  <a:pt x="100" y="78"/>
                </a:moveTo>
                <a:cubicBezTo>
                  <a:pt x="42" y="38"/>
                  <a:pt x="42" y="38"/>
                  <a:pt x="42" y="38"/>
                </a:cubicBezTo>
                <a:cubicBezTo>
                  <a:pt x="41" y="37"/>
                  <a:pt x="40" y="37"/>
                  <a:pt x="39" y="38"/>
                </a:cubicBezTo>
                <a:cubicBezTo>
                  <a:pt x="38" y="38"/>
                  <a:pt x="37" y="39"/>
                  <a:pt x="37" y="40"/>
                </a:cubicBezTo>
                <a:cubicBezTo>
                  <a:pt x="37" y="120"/>
                  <a:pt x="37" y="120"/>
                  <a:pt x="37" y="120"/>
                </a:cubicBezTo>
                <a:cubicBezTo>
                  <a:pt x="37" y="121"/>
                  <a:pt x="38" y="122"/>
                  <a:pt x="39" y="122"/>
                </a:cubicBezTo>
                <a:cubicBezTo>
                  <a:pt x="39" y="123"/>
                  <a:pt x="40" y="123"/>
                  <a:pt x="40" y="123"/>
                </a:cubicBezTo>
                <a:cubicBezTo>
                  <a:pt x="41" y="123"/>
                  <a:pt x="41" y="123"/>
                  <a:pt x="42" y="122"/>
                </a:cubicBezTo>
                <a:cubicBezTo>
                  <a:pt x="100" y="82"/>
                  <a:pt x="100" y="82"/>
                  <a:pt x="100" y="82"/>
                </a:cubicBezTo>
                <a:cubicBezTo>
                  <a:pt x="101" y="82"/>
                  <a:pt x="101" y="81"/>
                  <a:pt x="101" y="80"/>
                </a:cubicBezTo>
                <a:cubicBezTo>
                  <a:pt x="101" y="79"/>
                  <a:pt x="101" y="78"/>
                  <a:pt x="100" y="78"/>
                </a:cubicBezTo>
                <a:close/>
                <a:moveTo>
                  <a:pt x="43" y="115"/>
                </a:moveTo>
                <a:cubicBezTo>
                  <a:pt x="43" y="45"/>
                  <a:pt x="43" y="45"/>
                  <a:pt x="43" y="45"/>
                </a:cubicBezTo>
                <a:cubicBezTo>
                  <a:pt x="94" y="80"/>
                  <a:pt x="94" y="80"/>
                  <a:pt x="94" y="80"/>
                </a:cubicBezTo>
                <a:lnTo>
                  <a:pt x="43" y="115"/>
                </a:lnTo>
                <a:close/>
                <a:moveTo>
                  <a:pt x="80" y="0"/>
                </a:moveTo>
                <a:cubicBezTo>
                  <a:pt x="36" y="0"/>
                  <a:pt x="0" y="36"/>
                  <a:pt x="0" y="80"/>
                </a:cubicBezTo>
                <a:cubicBezTo>
                  <a:pt x="0" y="124"/>
                  <a:pt x="36" y="160"/>
                  <a:pt x="80" y="160"/>
                </a:cubicBezTo>
                <a:cubicBezTo>
                  <a:pt x="124" y="160"/>
                  <a:pt x="160" y="124"/>
                  <a:pt x="160" y="80"/>
                </a:cubicBezTo>
                <a:cubicBezTo>
                  <a:pt x="160" y="36"/>
                  <a:pt x="124" y="0"/>
                  <a:pt x="80" y="0"/>
                </a:cubicBezTo>
                <a:close/>
                <a:moveTo>
                  <a:pt x="80" y="155"/>
                </a:moveTo>
                <a:cubicBezTo>
                  <a:pt x="39" y="155"/>
                  <a:pt x="5" y="121"/>
                  <a:pt x="5" y="80"/>
                </a:cubicBezTo>
                <a:cubicBezTo>
                  <a:pt x="5" y="39"/>
                  <a:pt x="39" y="5"/>
                  <a:pt x="80" y="5"/>
                </a:cubicBezTo>
                <a:cubicBezTo>
                  <a:pt x="121" y="5"/>
                  <a:pt x="155" y="39"/>
                  <a:pt x="155" y="80"/>
                </a:cubicBezTo>
                <a:cubicBezTo>
                  <a:pt x="155" y="121"/>
                  <a:pt x="121" y="155"/>
                  <a:pt x="80" y="155"/>
                </a:cubicBezTo>
                <a:close/>
                <a:moveTo>
                  <a:pt x="107" y="123"/>
                </a:moveTo>
                <a:cubicBezTo>
                  <a:pt x="125" y="123"/>
                  <a:pt x="125" y="123"/>
                  <a:pt x="125" y="123"/>
                </a:cubicBezTo>
                <a:cubicBezTo>
                  <a:pt x="125" y="37"/>
                  <a:pt x="125" y="37"/>
                  <a:pt x="125" y="37"/>
                </a:cubicBezTo>
                <a:cubicBezTo>
                  <a:pt x="107" y="37"/>
                  <a:pt x="107" y="37"/>
                  <a:pt x="107" y="37"/>
                </a:cubicBezTo>
                <a:lnTo>
                  <a:pt x="107" y="123"/>
                </a:lnTo>
                <a:close/>
                <a:moveTo>
                  <a:pt x="112" y="43"/>
                </a:moveTo>
                <a:cubicBezTo>
                  <a:pt x="120" y="43"/>
                  <a:pt x="120" y="43"/>
                  <a:pt x="120" y="43"/>
                </a:cubicBezTo>
                <a:cubicBezTo>
                  <a:pt x="120" y="117"/>
                  <a:pt x="120" y="117"/>
                  <a:pt x="120" y="117"/>
                </a:cubicBezTo>
                <a:cubicBezTo>
                  <a:pt x="112" y="117"/>
                  <a:pt x="112" y="117"/>
                  <a:pt x="112" y="117"/>
                </a:cubicBezTo>
                <a:lnTo>
                  <a:pt x="112" y="4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77" name="Freeform 1375"/>
          <p:cNvSpPr>
            <a:spLocks noEditPoints="1"/>
          </p:cNvSpPr>
          <p:nvPr/>
        </p:nvSpPr>
        <p:spPr bwMode="auto">
          <a:xfrm>
            <a:off x="10248900" y="365125"/>
            <a:ext cx="309563" cy="550863"/>
          </a:xfrm>
          <a:custGeom>
            <a:avLst/>
            <a:gdLst>
              <a:gd name="T0" fmla="*/ 0 w 91"/>
              <a:gd name="T1" fmla="*/ 12 h 160"/>
              <a:gd name="T2" fmla="*/ 79 w 91"/>
              <a:gd name="T3" fmla="*/ 160 h 160"/>
              <a:gd name="T4" fmla="*/ 79 w 91"/>
              <a:gd name="T5" fmla="*/ 0 h 160"/>
              <a:gd name="T6" fmla="*/ 85 w 91"/>
              <a:gd name="T7" fmla="*/ 123 h 160"/>
              <a:gd name="T8" fmla="*/ 12 w 91"/>
              <a:gd name="T9" fmla="*/ 5 h 160"/>
              <a:gd name="T10" fmla="*/ 85 w 91"/>
              <a:gd name="T11" fmla="*/ 16 h 160"/>
              <a:gd name="T12" fmla="*/ 12 w 91"/>
              <a:gd name="T13" fmla="*/ 5 h 160"/>
              <a:gd name="T14" fmla="*/ 5 w 91"/>
              <a:gd name="T15" fmla="*/ 148 h 160"/>
              <a:gd name="T16" fmla="*/ 85 w 91"/>
              <a:gd name="T17" fmla="*/ 148 h 160"/>
              <a:gd name="T18" fmla="*/ 35 w 91"/>
              <a:gd name="T19" fmla="*/ 141 h 160"/>
              <a:gd name="T20" fmla="*/ 45 w 91"/>
              <a:gd name="T21" fmla="*/ 131 h 160"/>
              <a:gd name="T22" fmla="*/ 45 w 91"/>
              <a:gd name="T23" fmla="*/ 136 h 160"/>
              <a:gd name="T24" fmla="*/ 32 w 91"/>
              <a:gd name="T25" fmla="*/ 11 h 160"/>
              <a:gd name="T26" fmla="*/ 48 w 91"/>
              <a:gd name="T27" fmla="*/ 11 h 160"/>
              <a:gd name="T28" fmla="*/ 32 w 91"/>
              <a:gd name="T29" fmla="*/ 11 h 160"/>
              <a:gd name="T30" fmla="*/ 56 w 91"/>
              <a:gd name="T31" fmla="*/ 8 h 160"/>
              <a:gd name="T32" fmla="*/ 53 w 91"/>
              <a:gd name="T33" fmla="*/ 13 h 160"/>
              <a:gd name="T34" fmla="*/ 40 w 91"/>
              <a:gd name="T35" fmla="*/ 29 h 160"/>
              <a:gd name="T36" fmla="*/ 40 w 91"/>
              <a:gd name="T37" fmla="*/ 51 h 160"/>
              <a:gd name="T38" fmla="*/ 56 w 91"/>
              <a:gd name="T39" fmla="*/ 35 h 160"/>
              <a:gd name="T40" fmla="*/ 51 w 91"/>
              <a:gd name="T41" fmla="*/ 45 h 160"/>
              <a:gd name="T42" fmla="*/ 51 w 91"/>
              <a:gd name="T43" fmla="*/ 35 h 160"/>
              <a:gd name="T44" fmla="*/ 16 w 91"/>
              <a:gd name="T45" fmla="*/ 29 h 160"/>
              <a:gd name="T46" fmla="*/ 16 w 91"/>
              <a:gd name="T47" fmla="*/ 51 h 160"/>
              <a:gd name="T48" fmla="*/ 32 w 91"/>
              <a:gd name="T49" fmla="*/ 35 h 160"/>
              <a:gd name="T50" fmla="*/ 27 w 91"/>
              <a:gd name="T51" fmla="*/ 45 h 160"/>
              <a:gd name="T52" fmla="*/ 27 w 91"/>
              <a:gd name="T53" fmla="*/ 35 h 160"/>
              <a:gd name="T54" fmla="*/ 64 w 91"/>
              <a:gd name="T55" fmla="*/ 29 h 160"/>
              <a:gd name="T56" fmla="*/ 64 w 91"/>
              <a:gd name="T57" fmla="*/ 51 h 160"/>
              <a:gd name="T58" fmla="*/ 80 w 91"/>
              <a:gd name="T59" fmla="*/ 35 h 160"/>
              <a:gd name="T60" fmla="*/ 75 w 91"/>
              <a:gd name="T61" fmla="*/ 45 h 160"/>
              <a:gd name="T62" fmla="*/ 75 w 91"/>
              <a:gd name="T63" fmla="*/ 35 h 160"/>
              <a:gd name="T64" fmla="*/ 40 w 91"/>
              <a:gd name="T65" fmla="*/ 53 h 160"/>
              <a:gd name="T66" fmla="*/ 40 w 91"/>
              <a:gd name="T67" fmla="*/ 75 h 160"/>
              <a:gd name="T68" fmla="*/ 56 w 91"/>
              <a:gd name="T69" fmla="*/ 59 h 160"/>
              <a:gd name="T70" fmla="*/ 51 w 91"/>
              <a:gd name="T71" fmla="*/ 69 h 160"/>
              <a:gd name="T72" fmla="*/ 51 w 91"/>
              <a:gd name="T73" fmla="*/ 59 h 160"/>
              <a:gd name="T74" fmla="*/ 16 w 91"/>
              <a:gd name="T75" fmla="*/ 53 h 160"/>
              <a:gd name="T76" fmla="*/ 16 w 91"/>
              <a:gd name="T77" fmla="*/ 75 h 160"/>
              <a:gd name="T78" fmla="*/ 32 w 91"/>
              <a:gd name="T79" fmla="*/ 59 h 160"/>
              <a:gd name="T80" fmla="*/ 27 w 91"/>
              <a:gd name="T81" fmla="*/ 69 h 160"/>
              <a:gd name="T82" fmla="*/ 27 w 91"/>
              <a:gd name="T83" fmla="*/ 59 h 160"/>
              <a:gd name="T84" fmla="*/ 64 w 91"/>
              <a:gd name="T85" fmla="*/ 53 h 160"/>
              <a:gd name="T86" fmla="*/ 64 w 91"/>
              <a:gd name="T87" fmla="*/ 75 h 160"/>
              <a:gd name="T88" fmla="*/ 80 w 91"/>
              <a:gd name="T89" fmla="*/ 59 h 160"/>
              <a:gd name="T90" fmla="*/ 75 w 91"/>
              <a:gd name="T91" fmla="*/ 69 h 160"/>
              <a:gd name="T92" fmla="*/ 75 w 91"/>
              <a:gd name="T93" fmla="*/ 59 h 160"/>
              <a:gd name="T94" fmla="*/ 40 w 91"/>
              <a:gd name="T95" fmla="*/ 77 h 160"/>
              <a:gd name="T96" fmla="*/ 40 w 91"/>
              <a:gd name="T97" fmla="*/ 99 h 160"/>
              <a:gd name="T98" fmla="*/ 56 w 91"/>
              <a:gd name="T99" fmla="*/ 83 h 160"/>
              <a:gd name="T100" fmla="*/ 51 w 91"/>
              <a:gd name="T101" fmla="*/ 93 h 160"/>
              <a:gd name="T102" fmla="*/ 51 w 91"/>
              <a:gd name="T103" fmla="*/ 83 h 160"/>
              <a:gd name="T104" fmla="*/ 16 w 91"/>
              <a:gd name="T105" fmla="*/ 77 h 160"/>
              <a:gd name="T106" fmla="*/ 16 w 91"/>
              <a:gd name="T107" fmla="*/ 99 h 160"/>
              <a:gd name="T108" fmla="*/ 32 w 91"/>
              <a:gd name="T109" fmla="*/ 83 h 160"/>
              <a:gd name="T110" fmla="*/ 27 w 91"/>
              <a:gd name="T111" fmla="*/ 93 h 160"/>
              <a:gd name="T112" fmla="*/ 27 w 91"/>
              <a:gd name="T113" fmla="*/ 83 h 160"/>
              <a:gd name="T114" fmla="*/ 64 w 91"/>
              <a:gd name="T115" fmla="*/ 77 h 160"/>
              <a:gd name="T116" fmla="*/ 64 w 91"/>
              <a:gd name="T117" fmla="*/ 99 h 160"/>
              <a:gd name="T118" fmla="*/ 80 w 91"/>
              <a:gd name="T119" fmla="*/ 83 h 160"/>
              <a:gd name="T120" fmla="*/ 75 w 91"/>
              <a:gd name="T121" fmla="*/ 93 h 160"/>
              <a:gd name="T122" fmla="*/ 75 w 91"/>
              <a:gd name="T123" fmla="*/ 83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91" h="160">
                <a:moveTo>
                  <a:pt x="79" y="0"/>
                </a:moveTo>
                <a:cubicBezTo>
                  <a:pt x="12" y="0"/>
                  <a:pt x="12" y="0"/>
                  <a:pt x="12" y="0"/>
                </a:cubicBezTo>
                <a:cubicBezTo>
                  <a:pt x="5" y="0"/>
                  <a:pt x="0" y="5"/>
                  <a:pt x="0" y="12"/>
                </a:cubicBezTo>
                <a:cubicBezTo>
                  <a:pt x="0" y="148"/>
                  <a:pt x="0" y="148"/>
                  <a:pt x="0" y="148"/>
                </a:cubicBezTo>
                <a:cubicBezTo>
                  <a:pt x="0" y="155"/>
                  <a:pt x="5" y="160"/>
                  <a:pt x="12" y="160"/>
                </a:cubicBezTo>
                <a:cubicBezTo>
                  <a:pt x="79" y="160"/>
                  <a:pt x="79" y="160"/>
                  <a:pt x="79" y="160"/>
                </a:cubicBezTo>
                <a:cubicBezTo>
                  <a:pt x="85" y="160"/>
                  <a:pt x="91" y="155"/>
                  <a:pt x="91" y="148"/>
                </a:cubicBezTo>
                <a:cubicBezTo>
                  <a:pt x="91" y="12"/>
                  <a:pt x="91" y="12"/>
                  <a:pt x="91" y="12"/>
                </a:cubicBezTo>
                <a:cubicBezTo>
                  <a:pt x="91" y="5"/>
                  <a:pt x="85" y="0"/>
                  <a:pt x="79" y="0"/>
                </a:cubicBezTo>
                <a:close/>
                <a:moveTo>
                  <a:pt x="5" y="21"/>
                </a:moveTo>
                <a:cubicBezTo>
                  <a:pt x="85" y="21"/>
                  <a:pt x="85" y="21"/>
                  <a:pt x="85" y="21"/>
                </a:cubicBezTo>
                <a:cubicBezTo>
                  <a:pt x="85" y="123"/>
                  <a:pt x="85" y="123"/>
                  <a:pt x="85" y="123"/>
                </a:cubicBezTo>
                <a:cubicBezTo>
                  <a:pt x="5" y="123"/>
                  <a:pt x="5" y="123"/>
                  <a:pt x="5" y="123"/>
                </a:cubicBezTo>
                <a:lnTo>
                  <a:pt x="5" y="21"/>
                </a:lnTo>
                <a:close/>
                <a:moveTo>
                  <a:pt x="12" y="5"/>
                </a:moveTo>
                <a:cubicBezTo>
                  <a:pt x="79" y="5"/>
                  <a:pt x="79" y="5"/>
                  <a:pt x="79" y="5"/>
                </a:cubicBezTo>
                <a:cubicBezTo>
                  <a:pt x="82" y="5"/>
                  <a:pt x="85" y="8"/>
                  <a:pt x="85" y="12"/>
                </a:cubicBezTo>
                <a:cubicBezTo>
                  <a:pt x="85" y="16"/>
                  <a:pt x="85" y="16"/>
                  <a:pt x="85" y="16"/>
                </a:cubicBezTo>
                <a:cubicBezTo>
                  <a:pt x="5" y="16"/>
                  <a:pt x="5" y="16"/>
                  <a:pt x="5" y="16"/>
                </a:cubicBezTo>
                <a:cubicBezTo>
                  <a:pt x="5" y="12"/>
                  <a:pt x="5" y="12"/>
                  <a:pt x="5" y="12"/>
                </a:cubicBezTo>
                <a:cubicBezTo>
                  <a:pt x="5" y="8"/>
                  <a:pt x="8" y="5"/>
                  <a:pt x="12" y="5"/>
                </a:cubicBezTo>
                <a:close/>
                <a:moveTo>
                  <a:pt x="79" y="155"/>
                </a:moveTo>
                <a:cubicBezTo>
                  <a:pt x="12" y="155"/>
                  <a:pt x="12" y="155"/>
                  <a:pt x="12" y="155"/>
                </a:cubicBezTo>
                <a:cubicBezTo>
                  <a:pt x="8" y="155"/>
                  <a:pt x="5" y="152"/>
                  <a:pt x="5" y="148"/>
                </a:cubicBezTo>
                <a:cubicBezTo>
                  <a:pt x="5" y="128"/>
                  <a:pt x="5" y="128"/>
                  <a:pt x="5" y="128"/>
                </a:cubicBezTo>
                <a:cubicBezTo>
                  <a:pt x="85" y="128"/>
                  <a:pt x="85" y="128"/>
                  <a:pt x="85" y="128"/>
                </a:cubicBezTo>
                <a:cubicBezTo>
                  <a:pt x="85" y="148"/>
                  <a:pt x="85" y="148"/>
                  <a:pt x="85" y="148"/>
                </a:cubicBezTo>
                <a:cubicBezTo>
                  <a:pt x="85" y="152"/>
                  <a:pt x="82" y="155"/>
                  <a:pt x="79" y="155"/>
                </a:cubicBezTo>
                <a:close/>
                <a:moveTo>
                  <a:pt x="45" y="131"/>
                </a:moveTo>
                <a:cubicBezTo>
                  <a:pt x="39" y="131"/>
                  <a:pt x="35" y="135"/>
                  <a:pt x="35" y="141"/>
                </a:cubicBezTo>
                <a:cubicBezTo>
                  <a:pt x="35" y="147"/>
                  <a:pt x="39" y="152"/>
                  <a:pt x="45" y="152"/>
                </a:cubicBezTo>
                <a:cubicBezTo>
                  <a:pt x="51" y="152"/>
                  <a:pt x="56" y="147"/>
                  <a:pt x="56" y="141"/>
                </a:cubicBezTo>
                <a:cubicBezTo>
                  <a:pt x="56" y="135"/>
                  <a:pt x="51" y="131"/>
                  <a:pt x="45" y="131"/>
                </a:cubicBezTo>
                <a:close/>
                <a:moveTo>
                  <a:pt x="45" y="147"/>
                </a:moveTo>
                <a:cubicBezTo>
                  <a:pt x="42" y="147"/>
                  <a:pt x="40" y="144"/>
                  <a:pt x="40" y="141"/>
                </a:cubicBezTo>
                <a:cubicBezTo>
                  <a:pt x="40" y="138"/>
                  <a:pt x="42" y="136"/>
                  <a:pt x="45" y="136"/>
                </a:cubicBezTo>
                <a:cubicBezTo>
                  <a:pt x="48" y="136"/>
                  <a:pt x="51" y="138"/>
                  <a:pt x="51" y="141"/>
                </a:cubicBezTo>
                <a:cubicBezTo>
                  <a:pt x="51" y="144"/>
                  <a:pt x="48" y="147"/>
                  <a:pt x="45" y="147"/>
                </a:cubicBezTo>
                <a:close/>
                <a:moveTo>
                  <a:pt x="32" y="11"/>
                </a:moveTo>
                <a:cubicBezTo>
                  <a:pt x="32" y="9"/>
                  <a:pt x="33" y="8"/>
                  <a:pt x="35" y="8"/>
                </a:cubicBezTo>
                <a:cubicBezTo>
                  <a:pt x="45" y="8"/>
                  <a:pt x="45" y="8"/>
                  <a:pt x="45" y="8"/>
                </a:cubicBezTo>
                <a:cubicBezTo>
                  <a:pt x="47" y="8"/>
                  <a:pt x="48" y="9"/>
                  <a:pt x="48" y="11"/>
                </a:cubicBezTo>
                <a:cubicBezTo>
                  <a:pt x="48" y="12"/>
                  <a:pt x="47" y="13"/>
                  <a:pt x="45" y="13"/>
                </a:cubicBezTo>
                <a:cubicBezTo>
                  <a:pt x="35" y="13"/>
                  <a:pt x="35" y="13"/>
                  <a:pt x="35" y="13"/>
                </a:cubicBezTo>
                <a:cubicBezTo>
                  <a:pt x="33" y="13"/>
                  <a:pt x="32" y="12"/>
                  <a:pt x="32" y="11"/>
                </a:cubicBezTo>
                <a:close/>
                <a:moveTo>
                  <a:pt x="51" y="11"/>
                </a:moveTo>
                <a:cubicBezTo>
                  <a:pt x="51" y="9"/>
                  <a:pt x="52" y="8"/>
                  <a:pt x="53" y="8"/>
                </a:cubicBezTo>
                <a:cubicBezTo>
                  <a:pt x="56" y="8"/>
                  <a:pt x="56" y="8"/>
                  <a:pt x="56" y="8"/>
                </a:cubicBezTo>
                <a:cubicBezTo>
                  <a:pt x="57" y="8"/>
                  <a:pt x="59" y="9"/>
                  <a:pt x="59" y="11"/>
                </a:cubicBezTo>
                <a:cubicBezTo>
                  <a:pt x="59" y="12"/>
                  <a:pt x="57" y="13"/>
                  <a:pt x="56" y="13"/>
                </a:cubicBezTo>
                <a:cubicBezTo>
                  <a:pt x="53" y="13"/>
                  <a:pt x="53" y="13"/>
                  <a:pt x="53" y="13"/>
                </a:cubicBezTo>
                <a:cubicBezTo>
                  <a:pt x="52" y="13"/>
                  <a:pt x="51" y="12"/>
                  <a:pt x="51" y="11"/>
                </a:cubicBezTo>
                <a:close/>
                <a:moveTo>
                  <a:pt x="51" y="29"/>
                </a:moveTo>
                <a:cubicBezTo>
                  <a:pt x="40" y="29"/>
                  <a:pt x="40" y="29"/>
                  <a:pt x="40" y="29"/>
                </a:cubicBezTo>
                <a:cubicBezTo>
                  <a:pt x="37" y="29"/>
                  <a:pt x="35" y="32"/>
                  <a:pt x="35" y="35"/>
                </a:cubicBezTo>
                <a:cubicBezTo>
                  <a:pt x="35" y="45"/>
                  <a:pt x="35" y="45"/>
                  <a:pt x="35" y="45"/>
                </a:cubicBezTo>
                <a:cubicBezTo>
                  <a:pt x="35" y="48"/>
                  <a:pt x="37" y="51"/>
                  <a:pt x="40" y="51"/>
                </a:cubicBezTo>
                <a:cubicBezTo>
                  <a:pt x="51" y="51"/>
                  <a:pt x="51" y="51"/>
                  <a:pt x="51" y="51"/>
                </a:cubicBezTo>
                <a:cubicBezTo>
                  <a:pt x="54" y="51"/>
                  <a:pt x="56" y="48"/>
                  <a:pt x="56" y="45"/>
                </a:cubicBezTo>
                <a:cubicBezTo>
                  <a:pt x="56" y="35"/>
                  <a:pt x="56" y="35"/>
                  <a:pt x="56" y="35"/>
                </a:cubicBezTo>
                <a:cubicBezTo>
                  <a:pt x="56" y="32"/>
                  <a:pt x="54" y="29"/>
                  <a:pt x="51" y="29"/>
                </a:cubicBezTo>
                <a:close/>
                <a:moveTo>
                  <a:pt x="51" y="45"/>
                </a:moveTo>
                <a:cubicBezTo>
                  <a:pt x="51" y="45"/>
                  <a:pt x="51" y="45"/>
                  <a:pt x="51" y="45"/>
                </a:cubicBezTo>
                <a:cubicBezTo>
                  <a:pt x="40" y="45"/>
                  <a:pt x="40" y="45"/>
                  <a:pt x="40" y="45"/>
                </a:cubicBezTo>
                <a:cubicBezTo>
                  <a:pt x="40" y="35"/>
                  <a:pt x="40" y="35"/>
                  <a:pt x="40" y="35"/>
                </a:cubicBezTo>
                <a:cubicBezTo>
                  <a:pt x="51" y="35"/>
                  <a:pt x="51" y="35"/>
                  <a:pt x="51" y="35"/>
                </a:cubicBezTo>
                <a:lnTo>
                  <a:pt x="51" y="45"/>
                </a:lnTo>
                <a:close/>
                <a:moveTo>
                  <a:pt x="27" y="29"/>
                </a:moveTo>
                <a:cubicBezTo>
                  <a:pt x="16" y="29"/>
                  <a:pt x="16" y="29"/>
                  <a:pt x="16" y="29"/>
                </a:cubicBezTo>
                <a:cubicBezTo>
                  <a:pt x="13" y="29"/>
                  <a:pt x="11" y="32"/>
                  <a:pt x="11" y="35"/>
                </a:cubicBezTo>
                <a:cubicBezTo>
                  <a:pt x="11" y="45"/>
                  <a:pt x="11" y="45"/>
                  <a:pt x="11" y="45"/>
                </a:cubicBezTo>
                <a:cubicBezTo>
                  <a:pt x="11" y="48"/>
                  <a:pt x="13" y="51"/>
                  <a:pt x="16" y="51"/>
                </a:cubicBezTo>
                <a:cubicBezTo>
                  <a:pt x="27" y="51"/>
                  <a:pt x="27" y="51"/>
                  <a:pt x="27" y="51"/>
                </a:cubicBezTo>
                <a:cubicBezTo>
                  <a:pt x="30" y="51"/>
                  <a:pt x="32" y="48"/>
                  <a:pt x="32" y="45"/>
                </a:cubicBezTo>
                <a:cubicBezTo>
                  <a:pt x="32" y="35"/>
                  <a:pt x="32" y="35"/>
                  <a:pt x="32" y="35"/>
                </a:cubicBezTo>
                <a:cubicBezTo>
                  <a:pt x="32" y="32"/>
                  <a:pt x="30" y="29"/>
                  <a:pt x="27" y="29"/>
                </a:cubicBezTo>
                <a:close/>
                <a:moveTo>
                  <a:pt x="27" y="45"/>
                </a:moveTo>
                <a:cubicBezTo>
                  <a:pt x="27" y="45"/>
                  <a:pt x="27" y="45"/>
                  <a:pt x="27" y="45"/>
                </a:cubicBezTo>
                <a:cubicBezTo>
                  <a:pt x="16" y="45"/>
                  <a:pt x="16" y="45"/>
                  <a:pt x="16" y="45"/>
                </a:cubicBezTo>
                <a:cubicBezTo>
                  <a:pt x="16" y="35"/>
                  <a:pt x="16" y="35"/>
                  <a:pt x="16" y="35"/>
                </a:cubicBezTo>
                <a:cubicBezTo>
                  <a:pt x="27" y="35"/>
                  <a:pt x="27" y="35"/>
                  <a:pt x="27" y="35"/>
                </a:cubicBezTo>
                <a:lnTo>
                  <a:pt x="27" y="45"/>
                </a:lnTo>
                <a:close/>
                <a:moveTo>
                  <a:pt x="75" y="29"/>
                </a:moveTo>
                <a:cubicBezTo>
                  <a:pt x="64" y="29"/>
                  <a:pt x="64" y="29"/>
                  <a:pt x="64" y="29"/>
                </a:cubicBezTo>
                <a:cubicBezTo>
                  <a:pt x="61" y="29"/>
                  <a:pt x="59" y="32"/>
                  <a:pt x="59" y="35"/>
                </a:cubicBezTo>
                <a:cubicBezTo>
                  <a:pt x="59" y="45"/>
                  <a:pt x="59" y="45"/>
                  <a:pt x="59" y="45"/>
                </a:cubicBezTo>
                <a:cubicBezTo>
                  <a:pt x="59" y="48"/>
                  <a:pt x="61" y="51"/>
                  <a:pt x="64" y="51"/>
                </a:cubicBezTo>
                <a:cubicBezTo>
                  <a:pt x="75" y="51"/>
                  <a:pt x="75" y="51"/>
                  <a:pt x="75" y="51"/>
                </a:cubicBezTo>
                <a:cubicBezTo>
                  <a:pt x="78" y="51"/>
                  <a:pt x="80" y="48"/>
                  <a:pt x="80" y="45"/>
                </a:cubicBezTo>
                <a:cubicBezTo>
                  <a:pt x="80" y="35"/>
                  <a:pt x="80" y="35"/>
                  <a:pt x="80" y="35"/>
                </a:cubicBezTo>
                <a:cubicBezTo>
                  <a:pt x="80" y="32"/>
                  <a:pt x="78" y="29"/>
                  <a:pt x="75" y="29"/>
                </a:cubicBezTo>
                <a:close/>
                <a:moveTo>
                  <a:pt x="75" y="45"/>
                </a:moveTo>
                <a:cubicBezTo>
                  <a:pt x="75" y="45"/>
                  <a:pt x="75" y="45"/>
                  <a:pt x="75" y="45"/>
                </a:cubicBezTo>
                <a:cubicBezTo>
                  <a:pt x="64" y="45"/>
                  <a:pt x="64" y="45"/>
                  <a:pt x="64" y="45"/>
                </a:cubicBezTo>
                <a:cubicBezTo>
                  <a:pt x="64" y="35"/>
                  <a:pt x="64" y="35"/>
                  <a:pt x="64" y="35"/>
                </a:cubicBezTo>
                <a:cubicBezTo>
                  <a:pt x="75" y="35"/>
                  <a:pt x="75" y="35"/>
                  <a:pt x="75" y="35"/>
                </a:cubicBezTo>
                <a:lnTo>
                  <a:pt x="75" y="45"/>
                </a:lnTo>
                <a:close/>
                <a:moveTo>
                  <a:pt x="51" y="53"/>
                </a:moveTo>
                <a:cubicBezTo>
                  <a:pt x="40" y="53"/>
                  <a:pt x="40" y="53"/>
                  <a:pt x="40" y="53"/>
                </a:cubicBezTo>
                <a:cubicBezTo>
                  <a:pt x="37" y="53"/>
                  <a:pt x="35" y="56"/>
                  <a:pt x="35" y="59"/>
                </a:cubicBezTo>
                <a:cubicBezTo>
                  <a:pt x="35" y="69"/>
                  <a:pt x="35" y="69"/>
                  <a:pt x="35" y="69"/>
                </a:cubicBezTo>
                <a:cubicBezTo>
                  <a:pt x="35" y="72"/>
                  <a:pt x="37" y="75"/>
                  <a:pt x="40" y="75"/>
                </a:cubicBezTo>
                <a:cubicBezTo>
                  <a:pt x="51" y="75"/>
                  <a:pt x="51" y="75"/>
                  <a:pt x="51" y="75"/>
                </a:cubicBezTo>
                <a:cubicBezTo>
                  <a:pt x="54" y="75"/>
                  <a:pt x="56" y="72"/>
                  <a:pt x="56" y="69"/>
                </a:cubicBezTo>
                <a:cubicBezTo>
                  <a:pt x="56" y="59"/>
                  <a:pt x="56" y="59"/>
                  <a:pt x="56" y="59"/>
                </a:cubicBezTo>
                <a:cubicBezTo>
                  <a:pt x="56" y="56"/>
                  <a:pt x="54" y="53"/>
                  <a:pt x="51" y="53"/>
                </a:cubicBezTo>
                <a:close/>
                <a:moveTo>
                  <a:pt x="51" y="69"/>
                </a:moveTo>
                <a:cubicBezTo>
                  <a:pt x="51" y="69"/>
                  <a:pt x="51" y="69"/>
                  <a:pt x="51" y="69"/>
                </a:cubicBezTo>
                <a:cubicBezTo>
                  <a:pt x="40" y="69"/>
                  <a:pt x="40" y="69"/>
                  <a:pt x="40" y="69"/>
                </a:cubicBezTo>
                <a:cubicBezTo>
                  <a:pt x="40" y="59"/>
                  <a:pt x="40" y="59"/>
                  <a:pt x="40" y="59"/>
                </a:cubicBezTo>
                <a:cubicBezTo>
                  <a:pt x="51" y="59"/>
                  <a:pt x="51" y="59"/>
                  <a:pt x="51" y="59"/>
                </a:cubicBezTo>
                <a:lnTo>
                  <a:pt x="51" y="69"/>
                </a:lnTo>
                <a:close/>
                <a:moveTo>
                  <a:pt x="27" y="53"/>
                </a:moveTo>
                <a:cubicBezTo>
                  <a:pt x="16" y="53"/>
                  <a:pt x="16" y="53"/>
                  <a:pt x="16" y="53"/>
                </a:cubicBezTo>
                <a:cubicBezTo>
                  <a:pt x="13" y="53"/>
                  <a:pt x="11" y="56"/>
                  <a:pt x="11" y="59"/>
                </a:cubicBezTo>
                <a:cubicBezTo>
                  <a:pt x="11" y="69"/>
                  <a:pt x="11" y="69"/>
                  <a:pt x="11" y="69"/>
                </a:cubicBezTo>
                <a:cubicBezTo>
                  <a:pt x="11" y="72"/>
                  <a:pt x="13" y="75"/>
                  <a:pt x="16" y="75"/>
                </a:cubicBezTo>
                <a:cubicBezTo>
                  <a:pt x="27" y="75"/>
                  <a:pt x="27" y="75"/>
                  <a:pt x="27" y="75"/>
                </a:cubicBezTo>
                <a:cubicBezTo>
                  <a:pt x="30" y="75"/>
                  <a:pt x="32" y="72"/>
                  <a:pt x="32" y="69"/>
                </a:cubicBezTo>
                <a:cubicBezTo>
                  <a:pt x="32" y="59"/>
                  <a:pt x="32" y="59"/>
                  <a:pt x="32" y="59"/>
                </a:cubicBezTo>
                <a:cubicBezTo>
                  <a:pt x="32" y="56"/>
                  <a:pt x="30" y="53"/>
                  <a:pt x="27" y="53"/>
                </a:cubicBezTo>
                <a:close/>
                <a:moveTo>
                  <a:pt x="27" y="69"/>
                </a:moveTo>
                <a:cubicBezTo>
                  <a:pt x="27" y="69"/>
                  <a:pt x="27" y="69"/>
                  <a:pt x="27" y="69"/>
                </a:cubicBezTo>
                <a:cubicBezTo>
                  <a:pt x="16" y="69"/>
                  <a:pt x="16" y="69"/>
                  <a:pt x="16" y="69"/>
                </a:cubicBezTo>
                <a:cubicBezTo>
                  <a:pt x="16" y="59"/>
                  <a:pt x="16" y="59"/>
                  <a:pt x="16" y="59"/>
                </a:cubicBezTo>
                <a:cubicBezTo>
                  <a:pt x="27" y="59"/>
                  <a:pt x="27" y="59"/>
                  <a:pt x="27" y="59"/>
                </a:cubicBezTo>
                <a:lnTo>
                  <a:pt x="27" y="69"/>
                </a:lnTo>
                <a:close/>
                <a:moveTo>
                  <a:pt x="75" y="53"/>
                </a:moveTo>
                <a:cubicBezTo>
                  <a:pt x="64" y="53"/>
                  <a:pt x="64" y="53"/>
                  <a:pt x="64" y="53"/>
                </a:cubicBezTo>
                <a:cubicBezTo>
                  <a:pt x="61" y="53"/>
                  <a:pt x="59" y="56"/>
                  <a:pt x="59" y="59"/>
                </a:cubicBezTo>
                <a:cubicBezTo>
                  <a:pt x="59" y="69"/>
                  <a:pt x="59" y="69"/>
                  <a:pt x="59" y="69"/>
                </a:cubicBezTo>
                <a:cubicBezTo>
                  <a:pt x="59" y="72"/>
                  <a:pt x="61" y="75"/>
                  <a:pt x="64" y="75"/>
                </a:cubicBezTo>
                <a:cubicBezTo>
                  <a:pt x="75" y="75"/>
                  <a:pt x="75" y="75"/>
                  <a:pt x="75" y="75"/>
                </a:cubicBezTo>
                <a:cubicBezTo>
                  <a:pt x="78" y="75"/>
                  <a:pt x="80" y="72"/>
                  <a:pt x="80" y="69"/>
                </a:cubicBezTo>
                <a:cubicBezTo>
                  <a:pt x="80" y="59"/>
                  <a:pt x="80" y="59"/>
                  <a:pt x="80" y="59"/>
                </a:cubicBezTo>
                <a:cubicBezTo>
                  <a:pt x="80" y="56"/>
                  <a:pt x="78" y="53"/>
                  <a:pt x="75" y="53"/>
                </a:cubicBezTo>
                <a:close/>
                <a:moveTo>
                  <a:pt x="75" y="69"/>
                </a:moveTo>
                <a:cubicBezTo>
                  <a:pt x="75" y="69"/>
                  <a:pt x="75" y="69"/>
                  <a:pt x="75" y="69"/>
                </a:cubicBezTo>
                <a:cubicBezTo>
                  <a:pt x="64" y="69"/>
                  <a:pt x="64" y="69"/>
                  <a:pt x="64" y="69"/>
                </a:cubicBezTo>
                <a:cubicBezTo>
                  <a:pt x="64" y="59"/>
                  <a:pt x="64" y="59"/>
                  <a:pt x="64" y="59"/>
                </a:cubicBezTo>
                <a:cubicBezTo>
                  <a:pt x="75" y="59"/>
                  <a:pt x="75" y="59"/>
                  <a:pt x="75" y="59"/>
                </a:cubicBezTo>
                <a:lnTo>
                  <a:pt x="75" y="69"/>
                </a:lnTo>
                <a:close/>
                <a:moveTo>
                  <a:pt x="51" y="77"/>
                </a:moveTo>
                <a:cubicBezTo>
                  <a:pt x="40" y="77"/>
                  <a:pt x="40" y="77"/>
                  <a:pt x="40" y="77"/>
                </a:cubicBezTo>
                <a:cubicBezTo>
                  <a:pt x="37" y="77"/>
                  <a:pt x="35" y="80"/>
                  <a:pt x="35" y="83"/>
                </a:cubicBezTo>
                <a:cubicBezTo>
                  <a:pt x="35" y="93"/>
                  <a:pt x="35" y="93"/>
                  <a:pt x="35" y="93"/>
                </a:cubicBezTo>
                <a:cubicBezTo>
                  <a:pt x="35" y="96"/>
                  <a:pt x="37" y="99"/>
                  <a:pt x="40" y="99"/>
                </a:cubicBezTo>
                <a:cubicBezTo>
                  <a:pt x="51" y="99"/>
                  <a:pt x="51" y="99"/>
                  <a:pt x="51" y="99"/>
                </a:cubicBezTo>
                <a:cubicBezTo>
                  <a:pt x="54" y="99"/>
                  <a:pt x="56" y="96"/>
                  <a:pt x="56" y="93"/>
                </a:cubicBezTo>
                <a:cubicBezTo>
                  <a:pt x="56" y="83"/>
                  <a:pt x="56" y="83"/>
                  <a:pt x="56" y="83"/>
                </a:cubicBezTo>
                <a:cubicBezTo>
                  <a:pt x="56" y="80"/>
                  <a:pt x="54" y="77"/>
                  <a:pt x="51" y="77"/>
                </a:cubicBezTo>
                <a:close/>
                <a:moveTo>
                  <a:pt x="51" y="93"/>
                </a:moveTo>
                <a:cubicBezTo>
                  <a:pt x="51" y="93"/>
                  <a:pt x="51" y="93"/>
                  <a:pt x="51" y="93"/>
                </a:cubicBezTo>
                <a:cubicBezTo>
                  <a:pt x="40" y="93"/>
                  <a:pt x="40" y="93"/>
                  <a:pt x="40" y="93"/>
                </a:cubicBezTo>
                <a:cubicBezTo>
                  <a:pt x="40" y="83"/>
                  <a:pt x="40" y="83"/>
                  <a:pt x="40" y="83"/>
                </a:cubicBezTo>
                <a:cubicBezTo>
                  <a:pt x="51" y="83"/>
                  <a:pt x="51" y="83"/>
                  <a:pt x="51" y="83"/>
                </a:cubicBezTo>
                <a:lnTo>
                  <a:pt x="51" y="93"/>
                </a:lnTo>
                <a:close/>
                <a:moveTo>
                  <a:pt x="27" y="77"/>
                </a:moveTo>
                <a:cubicBezTo>
                  <a:pt x="16" y="77"/>
                  <a:pt x="16" y="77"/>
                  <a:pt x="16" y="77"/>
                </a:cubicBezTo>
                <a:cubicBezTo>
                  <a:pt x="13" y="77"/>
                  <a:pt x="11" y="80"/>
                  <a:pt x="11" y="83"/>
                </a:cubicBezTo>
                <a:cubicBezTo>
                  <a:pt x="11" y="93"/>
                  <a:pt x="11" y="93"/>
                  <a:pt x="11" y="93"/>
                </a:cubicBezTo>
                <a:cubicBezTo>
                  <a:pt x="11" y="96"/>
                  <a:pt x="13" y="99"/>
                  <a:pt x="16" y="99"/>
                </a:cubicBezTo>
                <a:cubicBezTo>
                  <a:pt x="27" y="99"/>
                  <a:pt x="27" y="99"/>
                  <a:pt x="27" y="99"/>
                </a:cubicBezTo>
                <a:cubicBezTo>
                  <a:pt x="30" y="99"/>
                  <a:pt x="32" y="96"/>
                  <a:pt x="32" y="93"/>
                </a:cubicBezTo>
                <a:cubicBezTo>
                  <a:pt x="32" y="83"/>
                  <a:pt x="32" y="83"/>
                  <a:pt x="32" y="83"/>
                </a:cubicBezTo>
                <a:cubicBezTo>
                  <a:pt x="32" y="80"/>
                  <a:pt x="30" y="77"/>
                  <a:pt x="27" y="77"/>
                </a:cubicBezTo>
                <a:close/>
                <a:moveTo>
                  <a:pt x="27" y="93"/>
                </a:moveTo>
                <a:cubicBezTo>
                  <a:pt x="27" y="93"/>
                  <a:pt x="27" y="93"/>
                  <a:pt x="27" y="93"/>
                </a:cubicBezTo>
                <a:cubicBezTo>
                  <a:pt x="16" y="93"/>
                  <a:pt x="16" y="93"/>
                  <a:pt x="16" y="93"/>
                </a:cubicBezTo>
                <a:cubicBezTo>
                  <a:pt x="16" y="83"/>
                  <a:pt x="16" y="83"/>
                  <a:pt x="16" y="83"/>
                </a:cubicBezTo>
                <a:cubicBezTo>
                  <a:pt x="27" y="83"/>
                  <a:pt x="27" y="83"/>
                  <a:pt x="27" y="83"/>
                </a:cubicBezTo>
                <a:lnTo>
                  <a:pt x="27" y="93"/>
                </a:lnTo>
                <a:close/>
                <a:moveTo>
                  <a:pt x="75" y="77"/>
                </a:moveTo>
                <a:cubicBezTo>
                  <a:pt x="64" y="77"/>
                  <a:pt x="64" y="77"/>
                  <a:pt x="64" y="77"/>
                </a:cubicBezTo>
                <a:cubicBezTo>
                  <a:pt x="61" y="77"/>
                  <a:pt x="59" y="80"/>
                  <a:pt x="59" y="83"/>
                </a:cubicBezTo>
                <a:cubicBezTo>
                  <a:pt x="59" y="93"/>
                  <a:pt x="59" y="93"/>
                  <a:pt x="59" y="93"/>
                </a:cubicBezTo>
                <a:cubicBezTo>
                  <a:pt x="59" y="96"/>
                  <a:pt x="61" y="99"/>
                  <a:pt x="64" y="99"/>
                </a:cubicBezTo>
                <a:cubicBezTo>
                  <a:pt x="75" y="99"/>
                  <a:pt x="75" y="99"/>
                  <a:pt x="75" y="99"/>
                </a:cubicBezTo>
                <a:cubicBezTo>
                  <a:pt x="78" y="99"/>
                  <a:pt x="80" y="96"/>
                  <a:pt x="80" y="93"/>
                </a:cubicBezTo>
                <a:cubicBezTo>
                  <a:pt x="80" y="83"/>
                  <a:pt x="80" y="83"/>
                  <a:pt x="80" y="83"/>
                </a:cubicBezTo>
                <a:cubicBezTo>
                  <a:pt x="80" y="80"/>
                  <a:pt x="78" y="77"/>
                  <a:pt x="75" y="77"/>
                </a:cubicBezTo>
                <a:close/>
                <a:moveTo>
                  <a:pt x="75" y="93"/>
                </a:moveTo>
                <a:cubicBezTo>
                  <a:pt x="75" y="93"/>
                  <a:pt x="75" y="93"/>
                  <a:pt x="75" y="93"/>
                </a:cubicBezTo>
                <a:cubicBezTo>
                  <a:pt x="64" y="93"/>
                  <a:pt x="64" y="93"/>
                  <a:pt x="64" y="93"/>
                </a:cubicBezTo>
                <a:cubicBezTo>
                  <a:pt x="64" y="83"/>
                  <a:pt x="64" y="83"/>
                  <a:pt x="64" y="83"/>
                </a:cubicBezTo>
                <a:cubicBezTo>
                  <a:pt x="75" y="83"/>
                  <a:pt x="75" y="83"/>
                  <a:pt x="75" y="83"/>
                </a:cubicBezTo>
                <a:lnTo>
                  <a:pt x="75" y="9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78" name="Freeform 1376"/>
          <p:cNvSpPr>
            <a:spLocks noEditPoints="1"/>
          </p:cNvSpPr>
          <p:nvPr/>
        </p:nvSpPr>
        <p:spPr bwMode="auto">
          <a:xfrm>
            <a:off x="10125075" y="984250"/>
            <a:ext cx="546100" cy="550863"/>
          </a:xfrm>
          <a:custGeom>
            <a:avLst/>
            <a:gdLst>
              <a:gd name="T0" fmla="*/ 45 w 160"/>
              <a:gd name="T1" fmla="*/ 131 h 160"/>
              <a:gd name="T2" fmla="*/ 45 w 160"/>
              <a:gd name="T3" fmla="*/ 147 h 160"/>
              <a:gd name="T4" fmla="*/ 45 w 160"/>
              <a:gd name="T5" fmla="*/ 13 h 160"/>
              <a:gd name="T6" fmla="*/ 56 w 160"/>
              <a:gd name="T7" fmla="*/ 8 h 160"/>
              <a:gd name="T8" fmla="*/ 144 w 160"/>
              <a:gd name="T9" fmla="*/ 128 h 160"/>
              <a:gd name="T10" fmla="*/ 144 w 160"/>
              <a:gd name="T11" fmla="*/ 125 h 160"/>
              <a:gd name="T12" fmla="*/ 139 w 160"/>
              <a:gd name="T13" fmla="*/ 93 h 160"/>
              <a:gd name="T14" fmla="*/ 141 w 160"/>
              <a:gd name="T15" fmla="*/ 120 h 160"/>
              <a:gd name="T16" fmla="*/ 144 w 160"/>
              <a:gd name="T17" fmla="*/ 117 h 160"/>
              <a:gd name="T18" fmla="*/ 141 w 160"/>
              <a:gd name="T19" fmla="*/ 101 h 160"/>
              <a:gd name="T20" fmla="*/ 139 w 160"/>
              <a:gd name="T21" fmla="*/ 85 h 160"/>
              <a:gd name="T22" fmla="*/ 144 w 160"/>
              <a:gd name="T23" fmla="*/ 139 h 160"/>
              <a:gd name="T24" fmla="*/ 144 w 160"/>
              <a:gd name="T25" fmla="*/ 136 h 160"/>
              <a:gd name="T26" fmla="*/ 139 w 160"/>
              <a:gd name="T27" fmla="*/ 149 h 160"/>
              <a:gd name="T28" fmla="*/ 101 w 160"/>
              <a:gd name="T29" fmla="*/ 160 h 160"/>
              <a:gd name="T30" fmla="*/ 104 w 160"/>
              <a:gd name="T31" fmla="*/ 157 h 160"/>
              <a:gd name="T32" fmla="*/ 90 w 160"/>
              <a:gd name="T33" fmla="*/ 153 h 160"/>
              <a:gd name="T34" fmla="*/ 91 w 160"/>
              <a:gd name="T35" fmla="*/ 142 h 160"/>
              <a:gd name="T36" fmla="*/ 91 w 160"/>
              <a:gd name="T37" fmla="*/ 115 h 160"/>
              <a:gd name="T38" fmla="*/ 91 w 160"/>
              <a:gd name="T39" fmla="*/ 93 h 160"/>
              <a:gd name="T40" fmla="*/ 91 w 160"/>
              <a:gd name="T41" fmla="*/ 72 h 160"/>
              <a:gd name="T42" fmla="*/ 0 w 160"/>
              <a:gd name="T43" fmla="*/ 148 h 160"/>
              <a:gd name="T44" fmla="*/ 86 w 160"/>
              <a:gd name="T45" fmla="*/ 158 h 160"/>
              <a:gd name="T46" fmla="*/ 5 w 160"/>
              <a:gd name="T47" fmla="*/ 21 h 160"/>
              <a:gd name="T48" fmla="*/ 85 w 160"/>
              <a:gd name="T49" fmla="*/ 86 h 160"/>
              <a:gd name="T50" fmla="*/ 85 w 160"/>
              <a:gd name="T51" fmla="*/ 112 h 160"/>
              <a:gd name="T52" fmla="*/ 5 w 160"/>
              <a:gd name="T53" fmla="*/ 21 h 160"/>
              <a:gd name="T54" fmla="*/ 5 w 160"/>
              <a:gd name="T55" fmla="*/ 16 h 160"/>
              <a:gd name="T56" fmla="*/ 5 w 160"/>
              <a:gd name="T57" fmla="*/ 148 h 160"/>
              <a:gd name="T58" fmla="*/ 85 w 160"/>
              <a:gd name="T59" fmla="*/ 142 h 160"/>
              <a:gd name="T60" fmla="*/ 79 w 160"/>
              <a:gd name="T61" fmla="*/ 155 h 160"/>
              <a:gd name="T62" fmla="*/ 109 w 160"/>
              <a:gd name="T63" fmla="*/ 155 h 160"/>
              <a:gd name="T64" fmla="*/ 119 w 160"/>
              <a:gd name="T65" fmla="*/ 72 h 160"/>
              <a:gd name="T66" fmla="*/ 97 w 160"/>
              <a:gd name="T67" fmla="*/ 77 h 160"/>
              <a:gd name="T68" fmla="*/ 100 w 160"/>
              <a:gd name="T69" fmla="*/ 77 h 160"/>
              <a:gd name="T70" fmla="*/ 117 w 160"/>
              <a:gd name="T71" fmla="*/ 157 h 160"/>
              <a:gd name="T72" fmla="*/ 105 w 160"/>
              <a:gd name="T73" fmla="*/ 75 h 160"/>
              <a:gd name="T74" fmla="*/ 108 w 160"/>
              <a:gd name="T75" fmla="*/ 77 h 160"/>
              <a:gd name="T76" fmla="*/ 141 w 160"/>
              <a:gd name="T77" fmla="*/ 155 h 160"/>
              <a:gd name="T78" fmla="*/ 157 w 160"/>
              <a:gd name="T79" fmla="*/ 119 h 160"/>
              <a:gd name="T80" fmla="*/ 160 w 160"/>
              <a:gd name="T81" fmla="*/ 135 h 160"/>
              <a:gd name="T82" fmla="*/ 157 w 160"/>
              <a:gd name="T83" fmla="*/ 132 h 160"/>
              <a:gd name="T84" fmla="*/ 155 w 160"/>
              <a:gd name="T85" fmla="*/ 127 h 160"/>
              <a:gd name="T86" fmla="*/ 160 w 160"/>
              <a:gd name="T87" fmla="*/ 106 h 160"/>
              <a:gd name="T88" fmla="*/ 160 w 160"/>
              <a:gd name="T89" fmla="*/ 103 h 160"/>
              <a:gd name="T90" fmla="*/ 155 w 160"/>
              <a:gd name="T91" fmla="*/ 84 h 160"/>
              <a:gd name="T92" fmla="*/ 129 w 160"/>
              <a:gd name="T93" fmla="*/ 77 h 160"/>
              <a:gd name="T94" fmla="*/ 132 w 160"/>
              <a:gd name="T95" fmla="*/ 77 h 160"/>
              <a:gd name="T96" fmla="*/ 155 w 160"/>
              <a:gd name="T97" fmla="*/ 95 h 160"/>
              <a:gd name="T98" fmla="*/ 137 w 160"/>
              <a:gd name="T99" fmla="*/ 75 h 160"/>
              <a:gd name="T100" fmla="*/ 140 w 160"/>
              <a:gd name="T101" fmla="*/ 77 h 160"/>
              <a:gd name="T102" fmla="*/ 131 w 160"/>
              <a:gd name="T103" fmla="*/ 155 h 160"/>
              <a:gd name="T104" fmla="*/ 151 w 160"/>
              <a:gd name="T105" fmla="*/ 72 h 160"/>
              <a:gd name="T106" fmla="*/ 150 w 160"/>
              <a:gd name="T107" fmla="*/ 78 h 160"/>
              <a:gd name="T108" fmla="*/ 155 w 160"/>
              <a:gd name="T109" fmla="*/ 146 h 160"/>
              <a:gd name="T110" fmla="*/ 153 w 160"/>
              <a:gd name="T111" fmla="*/ 159 h 160"/>
              <a:gd name="T112" fmla="*/ 156 w 160"/>
              <a:gd name="T113" fmla="*/ 154 h 160"/>
              <a:gd name="T114" fmla="*/ 136 w 160"/>
              <a:gd name="T115" fmla="*/ 47 h 160"/>
              <a:gd name="T116" fmla="*/ 141 w 160"/>
              <a:gd name="T117" fmla="*/ 40 h 160"/>
              <a:gd name="T118" fmla="*/ 141 w 160"/>
              <a:gd name="T119" fmla="*/ 55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60" h="160">
                <a:moveTo>
                  <a:pt x="45" y="131"/>
                </a:moveTo>
                <a:cubicBezTo>
                  <a:pt x="39" y="131"/>
                  <a:pt x="35" y="135"/>
                  <a:pt x="35" y="141"/>
                </a:cubicBezTo>
                <a:cubicBezTo>
                  <a:pt x="35" y="147"/>
                  <a:pt x="39" y="152"/>
                  <a:pt x="45" y="152"/>
                </a:cubicBezTo>
                <a:cubicBezTo>
                  <a:pt x="51" y="152"/>
                  <a:pt x="56" y="147"/>
                  <a:pt x="56" y="141"/>
                </a:cubicBezTo>
                <a:cubicBezTo>
                  <a:pt x="56" y="135"/>
                  <a:pt x="51" y="131"/>
                  <a:pt x="45" y="131"/>
                </a:cubicBezTo>
                <a:close/>
                <a:moveTo>
                  <a:pt x="45" y="147"/>
                </a:moveTo>
                <a:cubicBezTo>
                  <a:pt x="42" y="147"/>
                  <a:pt x="40" y="144"/>
                  <a:pt x="40" y="141"/>
                </a:cubicBezTo>
                <a:cubicBezTo>
                  <a:pt x="40" y="138"/>
                  <a:pt x="42" y="136"/>
                  <a:pt x="45" y="136"/>
                </a:cubicBezTo>
                <a:cubicBezTo>
                  <a:pt x="48" y="136"/>
                  <a:pt x="51" y="138"/>
                  <a:pt x="51" y="141"/>
                </a:cubicBezTo>
                <a:cubicBezTo>
                  <a:pt x="51" y="144"/>
                  <a:pt x="48" y="147"/>
                  <a:pt x="45" y="147"/>
                </a:cubicBezTo>
                <a:close/>
                <a:moveTo>
                  <a:pt x="32" y="11"/>
                </a:moveTo>
                <a:cubicBezTo>
                  <a:pt x="32" y="9"/>
                  <a:pt x="33" y="8"/>
                  <a:pt x="35" y="8"/>
                </a:cubicBezTo>
                <a:cubicBezTo>
                  <a:pt x="45" y="8"/>
                  <a:pt x="45" y="8"/>
                  <a:pt x="45" y="8"/>
                </a:cubicBezTo>
                <a:cubicBezTo>
                  <a:pt x="47" y="8"/>
                  <a:pt x="48" y="9"/>
                  <a:pt x="48" y="11"/>
                </a:cubicBezTo>
                <a:cubicBezTo>
                  <a:pt x="48" y="12"/>
                  <a:pt x="47" y="13"/>
                  <a:pt x="45" y="13"/>
                </a:cubicBezTo>
                <a:cubicBezTo>
                  <a:pt x="35" y="13"/>
                  <a:pt x="35" y="13"/>
                  <a:pt x="35" y="13"/>
                </a:cubicBezTo>
                <a:cubicBezTo>
                  <a:pt x="33" y="13"/>
                  <a:pt x="32" y="12"/>
                  <a:pt x="32" y="11"/>
                </a:cubicBezTo>
                <a:close/>
                <a:moveTo>
                  <a:pt x="51" y="11"/>
                </a:moveTo>
                <a:cubicBezTo>
                  <a:pt x="51" y="9"/>
                  <a:pt x="52" y="8"/>
                  <a:pt x="53" y="8"/>
                </a:cubicBezTo>
                <a:cubicBezTo>
                  <a:pt x="56" y="8"/>
                  <a:pt x="56" y="8"/>
                  <a:pt x="56" y="8"/>
                </a:cubicBezTo>
                <a:cubicBezTo>
                  <a:pt x="57" y="8"/>
                  <a:pt x="59" y="9"/>
                  <a:pt x="59" y="11"/>
                </a:cubicBezTo>
                <a:cubicBezTo>
                  <a:pt x="59" y="12"/>
                  <a:pt x="57" y="13"/>
                  <a:pt x="56" y="13"/>
                </a:cubicBezTo>
                <a:cubicBezTo>
                  <a:pt x="53" y="13"/>
                  <a:pt x="53" y="13"/>
                  <a:pt x="53" y="13"/>
                </a:cubicBezTo>
                <a:cubicBezTo>
                  <a:pt x="52" y="13"/>
                  <a:pt x="51" y="12"/>
                  <a:pt x="51" y="11"/>
                </a:cubicBezTo>
                <a:close/>
                <a:moveTo>
                  <a:pt x="144" y="128"/>
                </a:moveTo>
                <a:cubicBezTo>
                  <a:pt x="144" y="129"/>
                  <a:pt x="143" y="131"/>
                  <a:pt x="141" y="131"/>
                </a:cubicBezTo>
                <a:cubicBezTo>
                  <a:pt x="140" y="131"/>
                  <a:pt x="139" y="129"/>
                  <a:pt x="139" y="128"/>
                </a:cubicBezTo>
                <a:cubicBezTo>
                  <a:pt x="139" y="125"/>
                  <a:pt x="139" y="125"/>
                  <a:pt x="139" y="125"/>
                </a:cubicBezTo>
                <a:cubicBezTo>
                  <a:pt x="139" y="124"/>
                  <a:pt x="140" y="123"/>
                  <a:pt x="141" y="123"/>
                </a:cubicBezTo>
                <a:cubicBezTo>
                  <a:pt x="143" y="123"/>
                  <a:pt x="144" y="124"/>
                  <a:pt x="144" y="125"/>
                </a:cubicBezTo>
                <a:lnTo>
                  <a:pt x="144" y="128"/>
                </a:lnTo>
                <a:close/>
                <a:moveTo>
                  <a:pt x="144" y="96"/>
                </a:moveTo>
                <a:cubicBezTo>
                  <a:pt x="144" y="97"/>
                  <a:pt x="143" y="99"/>
                  <a:pt x="141" y="99"/>
                </a:cubicBezTo>
                <a:cubicBezTo>
                  <a:pt x="140" y="99"/>
                  <a:pt x="139" y="97"/>
                  <a:pt x="139" y="96"/>
                </a:cubicBezTo>
                <a:cubicBezTo>
                  <a:pt x="139" y="93"/>
                  <a:pt x="139" y="93"/>
                  <a:pt x="139" y="93"/>
                </a:cubicBezTo>
                <a:cubicBezTo>
                  <a:pt x="139" y="92"/>
                  <a:pt x="140" y="91"/>
                  <a:pt x="141" y="91"/>
                </a:cubicBezTo>
                <a:cubicBezTo>
                  <a:pt x="143" y="91"/>
                  <a:pt x="144" y="92"/>
                  <a:pt x="144" y="93"/>
                </a:cubicBezTo>
                <a:lnTo>
                  <a:pt x="144" y="96"/>
                </a:lnTo>
                <a:close/>
                <a:moveTo>
                  <a:pt x="144" y="117"/>
                </a:moveTo>
                <a:cubicBezTo>
                  <a:pt x="144" y="119"/>
                  <a:pt x="143" y="120"/>
                  <a:pt x="141" y="120"/>
                </a:cubicBezTo>
                <a:cubicBezTo>
                  <a:pt x="140" y="120"/>
                  <a:pt x="139" y="119"/>
                  <a:pt x="139" y="117"/>
                </a:cubicBezTo>
                <a:cubicBezTo>
                  <a:pt x="139" y="115"/>
                  <a:pt x="139" y="115"/>
                  <a:pt x="139" y="115"/>
                </a:cubicBezTo>
                <a:cubicBezTo>
                  <a:pt x="139" y="113"/>
                  <a:pt x="140" y="112"/>
                  <a:pt x="141" y="112"/>
                </a:cubicBezTo>
                <a:cubicBezTo>
                  <a:pt x="143" y="112"/>
                  <a:pt x="144" y="113"/>
                  <a:pt x="144" y="115"/>
                </a:cubicBezTo>
                <a:lnTo>
                  <a:pt x="144" y="117"/>
                </a:lnTo>
                <a:close/>
                <a:moveTo>
                  <a:pt x="144" y="107"/>
                </a:moveTo>
                <a:cubicBezTo>
                  <a:pt x="144" y="108"/>
                  <a:pt x="143" y="109"/>
                  <a:pt x="141" y="109"/>
                </a:cubicBezTo>
                <a:cubicBezTo>
                  <a:pt x="140" y="109"/>
                  <a:pt x="139" y="108"/>
                  <a:pt x="139" y="107"/>
                </a:cubicBezTo>
                <a:cubicBezTo>
                  <a:pt x="139" y="104"/>
                  <a:pt x="139" y="104"/>
                  <a:pt x="139" y="104"/>
                </a:cubicBezTo>
                <a:cubicBezTo>
                  <a:pt x="139" y="103"/>
                  <a:pt x="140" y="101"/>
                  <a:pt x="141" y="101"/>
                </a:cubicBezTo>
                <a:cubicBezTo>
                  <a:pt x="143" y="101"/>
                  <a:pt x="144" y="103"/>
                  <a:pt x="144" y="104"/>
                </a:cubicBezTo>
                <a:lnTo>
                  <a:pt x="144" y="107"/>
                </a:lnTo>
                <a:close/>
                <a:moveTo>
                  <a:pt x="144" y="85"/>
                </a:moveTo>
                <a:cubicBezTo>
                  <a:pt x="144" y="87"/>
                  <a:pt x="143" y="88"/>
                  <a:pt x="141" y="88"/>
                </a:cubicBezTo>
                <a:cubicBezTo>
                  <a:pt x="140" y="88"/>
                  <a:pt x="139" y="87"/>
                  <a:pt x="139" y="85"/>
                </a:cubicBezTo>
                <a:cubicBezTo>
                  <a:pt x="139" y="83"/>
                  <a:pt x="139" y="83"/>
                  <a:pt x="139" y="83"/>
                </a:cubicBezTo>
                <a:cubicBezTo>
                  <a:pt x="139" y="81"/>
                  <a:pt x="140" y="80"/>
                  <a:pt x="141" y="80"/>
                </a:cubicBezTo>
                <a:cubicBezTo>
                  <a:pt x="143" y="80"/>
                  <a:pt x="144" y="81"/>
                  <a:pt x="144" y="83"/>
                </a:cubicBezTo>
                <a:lnTo>
                  <a:pt x="144" y="85"/>
                </a:lnTo>
                <a:close/>
                <a:moveTo>
                  <a:pt x="144" y="139"/>
                </a:moveTo>
                <a:cubicBezTo>
                  <a:pt x="144" y="140"/>
                  <a:pt x="143" y="141"/>
                  <a:pt x="141" y="141"/>
                </a:cubicBezTo>
                <a:cubicBezTo>
                  <a:pt x="140" y="141"/>
                  <a:pt x="139" y="140"/>
                  <a:pt x="139" y="139"/>
                </a:cubicBezTo>
                <a:cubicBezTo>
                  <a:pt x="139" y="136"/>
                  <a:pt x="139" y="136"/>
                  <a:pt x="139" y="136"/>
                </a:cubicBezTo>
                <a:cubicBezTo>
                  <a:pt x="139" y="135"/>
                  <a:pt x="140" y="133"/>
                  <a:pt x="141" y="133"/>
                </a:cubicBezTo>
                <a:cubicBezTo>
                  <a:pt x="143" y="133"/>
                  <a:pt x="144" y="135"/>
                  <a:pt x="144" y="136"/>
                </a:cubicBezTo>
                <a:lnTo>
                  <a:pt x="144" y="139"/>
                </a:lnTo>
                <a:close/>
                <a:moveTo>
                  <a:pt x="144" y="147"/>
                </a:moveTo>
                <a:cubicBezTo>
                  <a:pt x="144" y="149"/>
                  <a:pt x="144" y="149"/>
                  <a:pt x="144" y="149"/>
                </a:cubicBezTo>
                <a:cubicBezTo>
                  <a:pt x="144" y="151"/>
                  <a:pt x="143" y="152"/>
                  <a:pt x="141" y="152"/>
                </a:cubicBezTo>
                <a:cubicBezTo>
                  <a:pt x="140" y="152"/>
                  <a:pt x="139" y="151"/>
                  <a:pt x="139" y="149"/>
                </a:cubicBezTo>
                <a:cubicBezTo>
                  <a:pt x="139" y="147"/>
                  <a:pt x="139" y="147"/>
                  <a:pt x="139" y="147"/>
                </a:cubicBezTo>
                <a:cubicBezTo>
                  <a:pt x="139" y="145"/>
                  <a:pt x="140" y="144"/>
                  <a:pt x="141" y="144"/>
                </a:cubicBezTo>
                <a:cubicBezTo>
                  <a:pt x="143" y="144"/>
                  <a:pt x="144" y="145"/>
                  <a:pt x="144" y="147"/>
                </a:cubicBezTo>
                <a:close/>
                <a:moveTo>
                  <a:pt x="104" y="157"/>
                </a:moveTo>
                <a:cubicBezTo>
                  <a:pt x="104" y="159"/>
                  <a:pt x="103" y="160"/>
                  <a:pt x="101" y="160"/>
                </a:cubicBezTo>
                <a:cubicBezTo>
                  <a:pt x="99" y="160"/>
                  <a:pt x="99" y="160"/>
                  <a:pt x="99" y="160"/>
                </a:cubicBezTo>
                <a:cubicBezTo>
                  <a:pt x="97" y="160"/>
                  <a:pt x="96" y="159"/>
                  <a:pt x="96" y="157"/>
                </a:cubicBezTo>
                <a:cubicBezTo>
                  <a:pt x="96" y="156"/>
                  <a:pt x="97" y="155"/>
                  <a:pt x="99" y="155"/>
                </a:cubicBezTo>
                <a:cubicBezTo>
                  <a:pt x="101" y="155"/>
                  <a:pt x="101" y="155"/>
                  <a:pt x="101" y="155"/>
                </a:cubicBezTo>
                <a:cubicBezTo>
                  <a:pt x="103" y="155"/>
                  <a:pt x="104" y="156"/>
                  <a:pt x="104" y="157"/>
                </a:cubicBezTo>
                <a:close/>
                <a:moveTo>
                  <a:pt x="91" y="155"/>
                </a:moveTo>
                <a:cubicBezTo>
                  <a:pt x="89" y="155"/>
                  <a:pt x="89" y="155"/>
                  <a:pt x="89" y="155"/>
                </a:cubicBezTo>
                <a:cubicBezTo>
                  <a:pt x="89" y="155"/>
                  <a:pt x="89" y="155"/>
                  <a:pt x="89" y="155"/>
                </a:cubicBezTo>
                <a:cubicBezTo>
                  <a:pt x="89" y="154"/>
                  <a:pt x="89" y="154"/>
                  <a:pt x="90" y="153"/>
                </a:cubicBezTo>
                <a:cubicBezTo>
                  <a:pt x="90" y="153"/>
                  <a:pt x="90" y="153"/>
                  <a:pt x="90" y="153"/>
                </a:cubicBezTo>
                <a:cubicBezTo>
                  <a:pt x="90" y="153"/>
                  <a:pt x="90" y="152"/>
                  <a:pt x="90" y="152"/>
                </a:cubicBezTo>
                <a:cubicBezTo>
                  <a:pt x="90" y="152"/>
                  <a:pt x="90" y="152"/>
                  <a:pt x="90" y="152"/>
                </a:cubicBezTo>
                <a:cubicBezTo>
                  <a:pt x="90" y="151"/>
                  <a:pt x="91" y="150"/>
                  <a:pt x="91" y="148"/>
                </a:cubicBezTo>
                <a:cubicBezTo>
                  <a:pt x="91" y="144"/>
                  <a:pt x="91" y="144"/>
                  <a:pt x="91" y="144"/>
                </a:cubicBezTo>
                <a:cubicBezTo>
                  <a:pt x="91" y="142"/>
                  <a:pt x="91" y="142"/>
                  <a:pt x="91" y="142"/>
                </a:cubicBezTo>
                <a:cubicBezTo>
                  <a:pt x="91" y="134"/>
                  <a:pt x="91" y="134"/>
                  <a:pt x="91" y="134"/>
                </a:cubicBezTo>
                <a:cubicBezTo>
                  <a:pt x="91" y="132"/>
                  <a:pt x="91" y="132"/>
                  <a:pt x="91" y="132"/>
                </a:cubicBezTo>
                <a:cubicBezTo>
                  <a:pt x="91" y="125"/>
                  <a:pt x="91" y="125"/>
                  <a:pt x="91" y="125"/>
                </a:cubicBezTo>
                <a:cubicBezTo>
                  <a:pt x="91" y="122"/>
                  <a:pt x="91" y="122"/>
                  <a:pt x="91" y="122"/>
                </a:cubicBezTo>
                <a:cubicBezTo>
                  <a:pt x="91" y="115"/>
                  <a:pt x="91" y="115"/>
                  <a:pt x="91" y="115"/>
                </a:cubicBezTo>
                <a:cubicBezTo>
                  <a:pt x="91" y="113"/>
                  <a:pt x="91" y="113"/>
                  <a:pt x="91" y="113"/>
                </a:cubicBezTo>
                <a:cubicBezTo>
                  <a:pt x="91" y="105"/>
                  <a:pt x="91" y="105"/>
                  <a:pt x="91" y="105"/>
                </a:cubicBezTo>
                <a:cubicBezTo>
                  <a:pt x="91" y="103"/>
                  <a:pt x="91" y="103"/>
                  <a:pt x="91" y="103"/>
                </a:cubicBezTo>
                <a:cubicBezTo>
                  <a:pt x="91" y="95"/>
                  <a:pt x="91" y="95"/>
                  <a:pt x="91" y="95"/>
                </a:cubicBezTo>
                <a:cubicBezTo>
                  <a:pt x="91" y="93"/>
                  <a:pt x="91" y="93"/>
                  <a:pt x="91" y="93"/>
                </a:cubicBezTo>
                <a:cubicBezTo>
                  <a:pt x="91" y="86"/>
                  <a:pt x="91" y="86"/>
                  <a:pt x="91" y="86"/>
                </a:cubicBezTo>
                <a:cubicBezTo>
                  <a:pt x="91" y="83"/>
                  <a:pt x="91" y="83"/>
                  <a:pt x="91" y="83"/>
                </a:cubicBezTo>
                <a:cubicBezTo>
                  <a:pt x="91" y="77"/>
                  <a:pt x="91" y="77"/>
                  <a:pt x="91" y="77"/>
                </a:cubicBezTo>
                <a:cubicBezTo>
                  <a:pt x="91" y="76"/>
                  <a:pt x="92" y="76"/>
                  <a:pt x="92" y="75"/>
                </a:cubicBezTo>
                <a:cubicBezTo>
                  <a:pt x="92" y="74"/>
                  <a:pt x="91" y="73"/>
                  <a:pt x="91" y="72"/>
                </a:cubicBezTo>
                <a:cubicBezTo>
                  <a:pt x="91" y="12"/>
                  <a:pt x="91" y="12"/>
                  <a:pt x="91" y="12"/>
                </a:cubicBezTo>
                <a:cubicBezTo>
                  <a:pt x="91" y="5"/>
                  <a:pt x="85" y="0"/>
                  <a:pt x="79" y="0"/>
                </a:cubicBezTo>
                <a:cubicBezTo>
                  <a:pt x="12" y="0"/>
                  <a:pt x="12" y="0"/>
                  <a:pt x="12" y="0"/>
                </a:cubicBezTo>
                <a:cubicBezTo>
                  <a:pt x="5" y="0"/>
                  <a:pt x="0" y="5"/>
                  <a:pt x="0" y="12"/>
                </a:cubicBezTo>
                <a:cubicBezTo>
                  <a:pt x="0" y="148"/>
                  <a:pt x="0" y="148"/>
                  <a:pt x="0" y="148"/>
                </a:cubicBezTo>
                <a:cubicBezTo>
                  <a:pt x="0" y="155"/>
                  <a:pt x="5" y="160"/>
                  <a:pt x="12" y="160"/>
                </a:cubicBezTo>
                <a:cubicBezTo>
                  <a:pt x="79" y="160"/>
                  <a:pt x="79" y="160"/>
                  <a:pt x="79" y="160"/>
                </a:cubicBezTo>
                <a:cubicBezTo>
                  <a:pt x="80" y="160"/>
                  <a:pt x="80" y="160"/>
                  <a:pt x="80" y="160"/>
                </a:cubicBezTo>
                <a:cubicBezTo>
                  <a:pt x="81" y="160"/>
                  <a:pt x="81" y="160"/>
                  <a:pt x="81" y="160"/>
                </a:cubicBezTo>
                <a:cubicBezTo>
                  <a:pt x="83" y="159"/>
                  <a:pt x="84" y="159"/>
                  <a:pt x="86" y="158"/>
                </a:cubicBezTo>
                <a:cubicBezTo>
                  <a:pt x="86" y="159"/>
                  <a:pt x="87" y="160"/>
                  <a:pt x="88" y="160"/>
                </a:cubicBezTo>
                <a:cubicBezTo>
                  <a:pt x="91" y="160"/>
                  <a:pt x="91" y="160"/>
                  <a:pt x="91" y="160"/>
                </a:cubicBezTo>
                <a:cubicBezTo>
                  <a:pt x="92" y="160"/>
                  <a:pt x="94" y="159"/>
                  <a:pt x="94" y="157"/>
                </a:cubicBezTo>
                <a:cubicBezTo>
                  <a:pt x="94" y="156"/>
                  <a:pt x="92" y="155"/>
                  <a:pt x="91" y="155"/>
                </a:cubicBezTo>
                <a:close/>
                <a:moveTo>
                  <a:pt x="5" y="21"/>
                </a:moveTo>
                <a:cubicBezTo>
                  <a:pt x="85" y="21"/>
                  <a:pt x="85" y="21"/>
                  <a:pt x="85" y="21"/>
                </a:cubicBezTo>
                <a:cubicBezTo>
                  <a:pt x="85" y="72"/>
                  <a:pt x="85" y="72"/>
                  <a:pt x="85" y="72"/>
                </a:cubicBezTo>
                <a:cubicBezTo>
                  <a:pt x="85" y="76"/>
                  <a:pt x="85" y="76"/>
                  <a:pt x="85" y="76"/>
                </a:cubicBezTo>
                <a:cubicBezTo>
                  <a:pt x="85" y="83"/>
                  <a:pt x="85" y="83"/>
                  <a:pt x="85" y="83"/>
                </a:cubicBezTo>
                <a:cubicBezTo>
                  <a:pt x="85" y="86"/>
                  <a:pt x="85" y="86"/>
                  <a:pt x="85" y="86"/>
                </a:cubicBezTo>
                <a:cubicBezTo>
                  <a:pt x="85" y="93"/>
                  <a:pt x="85" y="93"/>
                  <a:pt x="85" y="93"/>
                </a:cubicBezTo>
                <a:cubicBezTo>
                  <a:pt x="85" y="95"/>
                  <a:pt x="85" y="95"/>
                  <a:pt x="85" y="95"/>
                </a:cubicBezTo>
                <a:cubicBezTo>
                  <a:pt x="85" y="103"/>
                  <a:pt x="85" y="103"/>
                  <a:pt x="85" y="103"/>
                </a:cubicBezTo>
                <a:cubicBezTo>
                  <a:pt x="85" y="105"/>
                  <a:pt x="85" y="105"/>
                  <a:pt x="85" y="105"/>
                </a:cubicBezTo>
                <a:cubicBezTo>
                  <a:pt x="85" y="112"/>
                  <a:pt x="85" y="112"/>
                  <a:pt x="85" y="112"/>
                </a:cubicBezTo>
                <a:cubicBezTo>
                  <a:pt x="85" y="115"/>
                  <a:pt x="85" y="115"/>
                  <a:pt x="85" y="115"/>
                </a:cubicBezTo>
                <a:cubicBezTo>
                  <a:pt x="85" y="122"/>
                  <a:pt x="85" y="122"/>
                  <a:pt x="85" y="122"/>
                </a:cubicBezTo>
                <a:cubicBezTo>
                  <a:pt x="85" y="123"/>
                  <a:pt x="85" y="123"/>
                  <a:pt x="85" y="123"/>
                </a:cubicBezTo>
                <a:cubicBezTo>
                  <a:pt x="5" y="123"/>
                  <a:pt x="5" y="123"/>
                  <a:pt x="5" y="123"/>
                </a:cubicBezTo>
                <a:lnTo>
                  <a:pt x="5" y="21"/>
                </a:lnTo>
                <a:close/>
                <a:moveTo>
                  <a:pt x="12" y="5"/>
                </a:moveTo>
                <a:cubicBezTo>
                  <a:pt x="79" y="5"/>
                  <a:pt x="79" y="5"/>
                  <a:pt x="79" y="5"/>
                </a:cubicBezTo>
                <a:cubicBezTo>
                  <a:pt x="82" y="5"/>
                  <a:pt x="85" y="8"/>
                  <a:pt x="85" y="12"/>
                </a:cubicBezTo>
                <a:cubicBezTo>
                  <a:pt x="85" y="16"/>
                  <a:pt x="85" y="16"/>
                  <a:pt x="85" y="16"/>
                </a:cubicBezTo>
                <a:cubicBezTo>
                  <a:pt x="5" y="16"/>
                  <a:pt x="5" y="16"/>
                  <a:pt x="5" y="16"/>
                </a:cubicBezTo>
                <a:cubicBezTo>
                  <a:pt x="5" y="12"/>
                  <a:pt x="5" y="12"/>
                  <a:pt x="5" y="12"/>
                </a:cubicBezTo>
                <a:cubicBezTo>
                  <a:pt x="5" y="8"/>
                  <a:pt x="8" y="5"/>
                  <a:pt x="12" y="5"/>
                </a:cubicBezTo>
                <a:close/>
                <a:moveTo>
                  <a:pt x="79" y="155"/>
                </a:moveTo>
                <a:cubicBezTo>
                  <a:pt x="12" y="155"/>
                  <a:pt x="12" y="155"/>
                  <a:pt x="12" y="155"/>
                </a:cubicBezTo>
                <a:cubicBezTo>
                  <a:pt x="8" y="155"/>
                  <a:pt x="5" y="152"/>
                  <a:pt x="5" y="148"/>
                </a:cubicBezTo>
                <a:cubicBezTo>
                  <a:pt x="5" y="128"/>
                  <a:pt x="5" y="128"/>
                  <a:pt x="5" y="128"/>
                </a:cubicBezTo>
                <a:cubicBezTo>
                  <a:pt x="85" y="128"/>
                  <a:pt x="85" y="128"/>
                  <a:pt x="85" y="128"/>
                </a:cubicBezTo>
                <a:cubicBezTo>
                  <a:pt x="85" y="132"/>
                  <a:pt x="85" y="132"/>
                  <a:pt x="85" y="132"/>
                </a:cubicBezTo>
                <a:cubicBezTo>
                  <a:pt x="85" y="134"/>
                  <a:pt x="85" y="134"/>
                  <a:pt x="85" y="134"/>
                </a:cubicBezTo>
                <a:cubicBezTo>
                  <a:pt x="85" y="142"/>
                  <a:pt x="85" y="142"/>
                  <a:pt x="85" y="142"/>
                </a:cubicBezTo>
                <a:cubicBezTo>
                  <a:pt x="85" y="144"/>
                  <a:pt x="85" y="144"/>
                  <a:pt x="85" y="144"/>
                </a:cubicBezTo>
                <a:cubicBezTo>
                  <a:pt x="85" y="148"/>
                  <a:pt x="85" y="148"/>
                  <a:pt x="85" y="148"/>
                </a:cubicBezTo>
                <a:cubicBezTo>
                  <a:pt x="85" y="149"/>
                  <a:pt x="85" y="150"/>
                  <a:pt x="85" y="151"/>
                </a:cubicBezTo>
                <a:cubicBezTo>
                  <a:pt x="85" y="151"/>
                  <a:pt x="84" y="151"/>
                  <a:pt x="84" y="152"/>
                </a:cubicBezTo>
                <a:cubicBezTo>
                  <a:pt x="83" y="154"/>
                  <a:pt x="81" y="155"/>
                  <a:pt x="79" y="155"/>
                </a:cubicBezTo>
                <a:close/>
                <a:moveTo>
                  <a:pt x="115" y="157"/>
                </a:moveTo>
                <a:cubicBezTo>
                  <a:pt x="115" y="159"/>
                  <a:pt x="114" y="160"/>
                  <a:pt x="112" y="160"/>
                </a:cubicBezTo>
                <a:cubicBezTo>
                  <a:pt x="109" y="160"/>
                  <a:pt x="109" y="160"/>
                  <a:pt x="109" y="160"/>
                </a:cubicBezTo>
                <a:cubicBezTo>
                  <a:pt x="108" y="160"/>
                  <a:pt x="107" y="159"/>
                  <a:pt x="107" y="157"/>
                </a:cubicBezTo>
                <a:cubicBezTo>
                  <a:pt x="107" y="156"/>
                  <a:pt x="108" y="155"/>
                  <a:pt x="109" y="155"/>
                </a:cubicBezTo>
                <a:cubicBezTo>
                  <a:pt x="112" y="155"/>
                  <a:pt x="112" y="155"/>
                  <a:pt x="112" y="155"/>
                </a:cubicBezTo>
                <a:cubicBezTo>
                  <a:pt x="114" y="155"/>
                  <a:pt x="115" y="156"/>
                  <a:pt x="115" y="157"/>
                </a:cubicBezTo>
                <a:close/>
                <a:moveTo>
                  <a:pt x="119" y="77"/>
                </a:moveTo>
                <a:cubicBezTo>
                  <a:pt x="117" y="77"/>
                  <a:pt x="116" y="76"/>
                  <a:pt x="116" y="75"/>
                </a:cubicBezTo>
                <a:cubicBezTo>
                  <a:pt x="116" y="73"/>
                  <a:pt x="117" y="72"/>
                  <a:pt x="119" y="72"/>
                </a:cubicBezTo>
                <a:cubicBezTo>
                  <a:pt x="121" y="72"/>
                  <a:pt x="121" y="72"/>
                  <a:pt x="121" y="72"/>
                </a:cubicBezTo>
                <a:cubicBezTo>
                  <a:pt x="123" y="72"/>
                  <a:pt x="124" y="73"/>
                  <a:pt x="124" y="75"/>
                </a:cubicBezTo>
                <a:cubicBezTo>
                  <a:pt x="124" y="76"/>
                  <a:pt x="123" y="77"/>
                  <a:pt x="121" y="77"/>
                </a:cubicBezTo>
                <a:lnTo>
                  <a:pt x="119" y="77"/>
                </a:lnTo>
                <a:close/>
                <a:moveTo>
                  <a:pt x="97" y="77"/>
                </a:moveTo>
                <a:cubicBezTo>
                  <a:pt x="96" y="77"/>
                  <a:pt x="95" y="76"/>
                  <a:pt x="95" y="75"/>
                </a:cubicBezTo>
                <a:cubicBezTo>
                  <a:pt x="95" y="73"/>
                  <a:pt x="96" y="72"/>
                  <a:pt x="97" y="72"/>
                </a:cubicBezTo>
                <a:cubicBezTo>
                  <a:pt x="100" y="72"/>
                  <a:pt x="100" y="72"/>
                  <a:pt x="100" y="72"/>
                </a:cubicBezTo>
                <a:cubicBezTo>
                  <a:pt x="101" y="72"/>
                  <a:pt x="103" y="73"/>
                  <a:pt x="103" y="75"/>
                </a:cubicBezTo>
                <a:cubicBezTo>
                  <a:pt x="103" y="76"/>
                  <a:pt x="101" y="77"/>
                  <a:pt x="100" y="77"/>
                </a:cubicBezTo>
                <a:lnTo>
                  <a:pt x="97" y="77"/>
                </a:lnTo>
                <a:close/>
                <a:moveTo>
                  <a:pt x="125" y="157"/>
                </a:moveTo>
                <a:cubicBezTo>
                  <a:pt x="125" y="159"/>
                  <a:pt x="124" y="160"/>
                  <a:pt x="123" y="160"/>
                </a:cubicBezTo>
                <a:cubicBezTo>
                  <a:pt x="120" y="160"/>
                  <a:pt x="120" y="160"/>
                  <a:pt x="120" y="160"/>
                </a:cubicBezTo>
                <a:cubicBezTo>
                  <a:pt x="119" y="160"/>
                  <a:pt x="117" y="159"/>
                  <a:pt x="117" y="157"/>
                </a:cubicBezTo>
                <a:cubicBezTo>
                  <a:pt x="117" y="156"/>
                  <a:pt x="119" y="155"/>
                  <a:pt x="120" y="155"/>
                </a:cubicBezTo>
                <a:cubicBezTo>
                  <a:pt x="123" y="155"/>
                  <a:pt x="123" y="155"/>
                  <a:pt x="123" y="155"/>
                </a:cubicBezTo>
                <a:cubicBezTo>
                  <a:pt x="124" y="155"/>
                  <a:pt x="125" y="156"/>
                  <a:pt x="125" y="157"/>
                </a:cubicBezTo>
                <a:close/>
                <a:moveTo>
                  <a:pt x="108" y="77"/>
                </a:moveTo>
                <a:cubicBezTo>
                  <a:pt x="106" y="77"/>
                  <a:pt x="105" y="76"/>
                  <a:pt x="105" y="75"/>
                </a:cubicBezTo>
                <a:cubicBezTo>
                  <a:pt x="105" y="73"/>
                  <a:pt x="106" y="72"/>
                  <a:pt x="108" y="72"/>
                </a:cubicBezTo>
                <a:cubicBezTo>
                  <a:pt x="111" y="72"/>
                  <a:pt x="111" y="72"/>
                  <a:pt x="111" y="72"/>
                </a:cubicBezTo>
                <a:cubicBezTo>
                  <a:pt x="112" y="72"/>
                  <a:pt x="113" y="73"/>
                  <a:pt x="113" y="75"/>
                </a:cubicBezTo>
                <a:cubicBezTo>
                  <a:pt x="113" y="76"/>
                  <a:pt x="112" y="77"/>
                  <a:pt x="111" y="77"/>
                </a:cubicBezTo>
                <a:lnTo>
                  <a:pt x="108" y="77"/>
                </a:lnTo>
                <a:close/>
                <a:moveTo>
                  <a:pt x="147" y="157"/>
                </a:moveTo>
                <a:cubicBezTo>
                  <a:pt x="147" y="159"/>
                  <a:pt x="145" y="160"/>
                  <a:pt x="144" y="160"/>
                </a:cubicBezTo>
                <a:cubicBezTo>
                  <a:pt x="141" y="160"/>
                  <a:pt x="141" y="160"/>
                  <a:pt x="141" y="160"/>
                </a:cubicBezTo>
                <a:cubicBezTo>
                  <a:pt x="140" y="160"/>
                  <a:pt x="139" y="159"/>
                  <a:pt x="139" y="157"/>
                </a:cubicBezTo>
                <a:cubicBezTo>
                  <a:pt x="139" y="156"/>
                  <a:pt x="140" y="155"/>
                  <a:pt x="141" y="155"/>
                </a:cubicBezTo>
                <a:cubicBezTo>
                  <a:pt x="144" y="155"/>
                  <a:pt x="144" y="155"/>
                  <a:pt x="144" y="155"/>
                </a:cubicBezTo>
                <a:cubicBezTo>
                  <a:pt x="145" y="155"/>
                  <a:pt x="147" y="156"/>
                  <a:pt x="147" y="157"/>
                </a:cubicBezTo>
                <a:close/>
                <a:moveTo>
                  <a:pt x="160" y="114"/>
                </a:moveTo>
                <a:cubicBezTo>
                  <a:pt x="160" y="117"/>
                  <a:pt x="160" y="117"/>
                  <a:pt x="160" y="117"/>
                </a:cubicBezTo>
                <a:cubicBezTo>
                  <a:pt x="160" y="118"/>
                  <a:pt x="159" y="119"/>
                  <a:pt x="157" y="119"/>
                </a:cubicBezTo>
                <a:cubicBezTo>
                  <a:pt x="156" y="119"/>
                  <a:pt x="155" y="118"/>
                  <a:pt x="155" y="117"/>
                </a:cubicBezTo>
                <a:cubicBezTo>
                  <a:pt x="155" y="114"/>
                  <a:pt x="155" y="114"/>
                  <a:pt x="155" y="114"/>
                </a:cubicBezTo>
                <a:cubicBezTo>
                  <a:pt x="155" y="112"/>
                  <a:pt x="156" y="111"/>
                  <a:pt x="157" y="111"/>
                </a:cubicBezTo>
                <a:cubicBezTo>
                  <a:pt x="159" y="111"/>
                  <a:pt x="160" y="112"/>
                  <a:pt x="160" y="114"/>
                </a:cubicBezTo>
                <a:close/>
                <a:moveTo>
                  <a:pt x="160" y="135"/>
                </a:moveTo>
                <a:cubicBezTo>
                  <a:pt x="160" y="138"/>
                  <a:pt x="160" y="138"/>
                  <a:pt x="160" y="138"/>
                </a:cubicBezTo>
                <a:cubicBezTo>
                  <a:pt x="160" y="139"/>
                  <a:pt x="159" y="140"/>
                  <a:pt x="157" y="140"/>
                </a:cubicBezTo>
                <a:cubicBezTo>
                  <a:pt x="156" y="140"/>
                  <a:pt x="155" y="139"/>
                  <a:pt x="155" y="138"/>
                </a:cubicBezTo>
                <a:cubicBezTo>
                  <a:pt x="155" y="135"/>
                  <a:pt x="155" y="135"/>
                  <a:pt x="155" y="135"/>
                </a:cubicBezTo>
                <a:cubicBezTo>
                  <a:pt x="155" y="134"/>
                  <a:pt x="156" y="132"/>
                  <a:pt x="157" y="132"/>
                </a:cubicBezTo>
                <a:cubicBezTo>
                  <a:pt x="159" y="132"/>
                  <a:pt x="160" y="134"/>
                  <a:pt x="160" y="135"/>
                </a:cubicBezTo>
                <a:close/>
                <a:moveTo>
                  <a:pt x="160" y="125"/>
                </a:moveTo>
                <a:cubicBezTo>
                  <a:pt x="160" y="127"/>
                  <a:pt x="160" y="127"/>
                  <a:pt x="160" y="127"/>
                </a:cubicBezTo>
                <a:cubicBezTo>
                  <a:pt x="160" y="129"/>
                  <a:pt x="159" y="130"/>
                  <a:pt x="157" y="130"/>
                </a:cubicBezTo>
                <a:cubicBezTo>
                  <a:pt x="156" y="130"/>
                  <a:pt x="155" y="129"/>
                  <a:pt x="155" y="127"/>
                </a:cubicBezTo>
                <a:cubicBezTo>
                  <a:pt x="155" y="125"/>
                  <a:pt x="155" y="125"/>
                  <a:pt x="155" y="125"/>
                </a:cubicBezTo>
                <a:cubicBezTo>
                  <a:pt x="155" y="123"/>
                  <a:pt x="156" y="122"/>
                  <a:pt x="157" y="122"/>
                </a:cubicBezTo>
                <a:cubicBezTo>
                  <a:pt x="159" y="122"/>
                  <a:pt x="160" y="123"/>
                  <a:pt x="160" y="125"/>
                </a:cubicBezTo>
                <a:close/>
                <a:moveTo>
                  <a:pt x="160" y="103"/>
                </a:moveTo>
                <a:cubicBezTo>
                  <a:pt x="160" y="106"/>
                  <a:pt x="160" y="106"/>
                  <a:pt x="160" y="106"/>
                </a:cubicBezTo>
                <a:cubicBezTo>
                  <a:pt x="160" y="107"/>
                  <a:pt x="159" y="109"/>
                  <a:pt x="157" y="109"/>
                </a:cubicBezTo>
                <a:cubicBezTo>
                  <a:pt x="156" y="109"/>
                  <a:pt x="155" y="107"/>
                  <a:pt x="155" y="106"/>
                </a:cubicBezTo>
                <a:cubicBezTo>
                  <a:pt x="155" y="103"/>
                  <a:pt x="155" y="103"/>
                  <a:pt x="155" y="103"/>
                </a:cubicBezTo>
                <a:cubicBezTo>
                  <a:pt x="155" y="102"/>
                  <a:pt x="156" y="101"/>
                  <a:pt x="157" y="101"/>
                </a:cubicBezTo>
                <a:cubicBezTo>
                  <a:pt x="159" y="101"/>
                  <a:pt x="160" y="102"/>
                  <a:pt x="160" y="103"/>
                </a:cubicBezTo>
                <a:close/>
                <a:moveTo>
                  <a:pt x="160" y="84"/>
                </a:moveTo>
                <a:cubicBezTo>
                  <a:pt x="160" y="85"/>
                  <a:pt x="160" y="85"/>
                  <a:pt x="160" y="85"/>
                </a:cubicBezTo>
                <a:cubicBezTo>
                  <a:pt x="160" y="86"/>
                  <a:pt x="159" y="87"/>
                  <a:pt x="157" y="87"/>
                </a:cubicBezTo>
                <a:cubicBezTo>
                  <a:pt x="156" y="87"/>
                  <a:pt x="155" y="86"/>
                  <a:pt x="155" y="85"/>
                </a:cubicBezTo>
                <a:cubicBezTo>
                  <a:pt x="155" y="84"/>
                  <a:pt x="155" y="84"/>
                  <a:pt x="155" y="84"/>
                </a:cubicBezTo>
                <a:cubicBezTo>
                  <a:pt x="155" y="83"/>
                  <a:pt x="155" y="83"/>
                  <a:pt x="155" y="83"/>
                </a:cubicBezTo>
                <a:cubicBezTo>
                  <a:pt x="154" y="81"/>
                  <a:pt x="155" y="80"/>
                  <a:pt x="157" y="80"/>
                </a:cubicBezTo>
                <a:cubicBezTo>
                  <a:pt x="158" y="79"/>
                  <a:pt x="160" y="80"/>
                  <a:pt x="160" y="82"/>
                </a:cubicBezTo>
                <a:cubicBezTo>
                  <a:pt x="160" y="82"/>
                  <a:pt x="160" y="83"/>
                  <a:pt x="160" y="84"/>
                </a:cubicBezTo>
                <a:close/>
                <a:moveTo>
                  <a:pt x="129" y="77"/>
                </a:moveTo>
                <a:cubicBezTo>
                  <a:pt x="128" y="77"/>
                  <a:pt x="126" y="76"/>
                  <a:pt x="126" y="75"/>
                </a:cubicBezTo>
                <a:cubicBezTo>
                  <a:pt x="126" y="73"/>
                  <a:pt x="128" y="72"/>
                  <a:pt x="129" y="72"/>
                </a:cubicBezTo>
                <a:cubicBezTo>
                  <a:pt x="132" y="72"/>
                  <a:pt x="132" y="72"/>
                  <a:pt x="132" y="72"/>
                </a:cubicBezTo>
                <a:cubicBezTo>
                  <a:pt x="133" y="72"/>
                  <a:pt x="134" y="73"/>
                  <a:pt x="134" y="75"/>
                </a:cubicBezTo>
                <a:cubicBezTo>
                  <a:pt x="134" y="76"/>
                  <a:pt x="133" y="77"/>
                  <a:pt x="132" y="77"/>
                </a:cubicBezTo>
                <a:lnTo>
                  <a:pt x="129" y="77"/>
                </a:lnTo>
                <a:close/>
                <a:moveTo>
                  <a:pt x="160" y="93"/>
                </a:moveTo>
                <a:cubicBezTo>
                  <a:pt x="160" y="95"/>
                  <a:pt x="160" y="95"/>
                  <a:pt x="160" y="95"/>
                </a:cubicBezTo>
                <a:cubicBezTo>
                  <a:pt x="160" y="97"/>
                  <a:pt x="159" y="98"/>
                  <a:pt x="157" y="98"/>
                </a:cubicBezTo>
                <a:cubicBezTo>
                  <a:pt x="156" y="98"/>
                  <a:pt x="155" y="97"/>
                  <a:pt x="155" y="95"/>
                </a:cubicBezTo>
                <a:cubicBezTo>
                  <a:pt x="155" y="93"/>
                  <a:pt x="155" y="93"/>
                  <a:pt x="155" y="93"/>
                </a:cubicBezTo>
                <a:cubicBezTo>
                  <a:pt x="155" y="91"/>
                  <a:pt x="156" y="90"/>
                  <a:pt x="157" y="90"/>
                </a:cubicBezTo>
                <a:cubicBezTo>
                  <a:pt x="159" y="90"/>
                  <a:pt x="160" y="91"/>
                  <a:pt x="160" y="93"/>
                </a:cubicBezTo>
                <a:close/>
                <a:moveTo>
                  <a:pt x="140" y="77"/>
                </a:moveTo>
                <a:cubicBezTo>
                  <a:pt x="138" y="77"/>
                  <a:pt x="137" y="76"/>
                  <a:pt x="137" y="75"/>
                </a:cubicBezTo>
                <a:cubicBezTo>
                  <a:pt x="137" y="73"/>
                  <a:pt x="138" y="72"/>
                  <a:pt x="140" y="72"/>
                </a:cubicBezTo>
                <a:cubicBezTo>
                  <a:pt x="142" y="72"/>
                  <a:pt x="142" y="72"/>
                  <a:pt x="142" y="72"/>
                </a:cubicBezTo>
                <a:cubicBezTo>
                  <a:pt x="144" y="72"/>
                  <a:pt x="145" y="73"/>
                  <a:pt x="145" y="75"/>
                </a:cubicBezTo>
                <a:cubicBezTo>
                  <a:pt x="145" y="76"/>
                  <a:pt x="144" y="77"/>
                  <a:pt x="142" y="77"/>
                </a:cubicBezTo>
                <a:lnTo>
                  <a:pt x="140" y="77"/>
                </a:lnTo>
                <a:close/>
                <a:moveTo>
                  <a:pt x="136" y="157"/>
                </a:moveTo>
                <a:cubicBezTo>
                  <a:pt x="136" y="159"/>
                  <a:pt x="135" y="160"/>
                  <a:pt x="133" y="160"/>
                </a:cubicBezTo>
                <a:cubicBezTo>
                  <a:pt x="131" y="160"/>
                  <a:pt x="131" y="160"/>
                  <a:pt x="131" y="160"/>
                </a:cubicBezTo>
                <a:cubicBezTo>
                  <a:pt x="129" y="160"/>
                  <a:pt x="128" y="159"/>
                  <a:pt x="128" y="157"/>
                </a:cubicBezTo>
                <a:cubicBezTo>
                  <a:pt x="128" y="156"/>
                  <a:pt x="129" y="155"/>
                  <a:pt x="131" y="155"/>
                </a:cubicBezTo>
                <a:cubicBezTo>
                  <a:pt x="133" y="155"/>
                  <a:pt x="133" y="155"/>
                  <a:pt x="133" y="155"/>
                </a:cubicBezTo>
                <a:cubicBezTo>
                  <a:pt x="135" y="155"/>
                  <a:pt x="136" y="156"/>
                  <a:pt x="136" y="157"/>
                </a:cubicBezTo>
                <a:close/>
                <a:moveTo>
                  <a:pt x="150" y="78"/>
                </a:moveTo>
                <a:cubicBezTo>
                  <a:pt x="148" y="77"/>
                  <a:pt x="147" y="76"/>
                  <a:pt x="148" y="74"/>
                </a:cubicBezTo>
                <a:cubicBezTo>
                  <a:pt x="148" y="73"/>
                  <a:pt x="149" y="72"/>
                  <a:pt x="151" y="72"/>
                </a:cubicBezTo>
                <a:cubicBezTo>
                  <a:pt x="152" y="73"/>
                  <a:pt x="153" y="73"/>
                  <a:pt x="154" y="74"/>
                </a:cubicBezTo>
                <a:cubicBezTo>
                  <a:pt x="155" y="74"/>
                  <a:pt x="156" y="76"/>
                  <a:pt x="155" y="77"/>
                </a:cubicBezTo>
                <a:cubicBezTo>
                  <a:pt x="155" y="78"/>
                  <a:pt x="154" y="79"/>
                  <a:pt x="153" y="79"/>
                </a:cubicBezTo>
                <a:cubicBezTo>
                  <a:pt x="152" y="79"/>
                  <a:pt x="152" y="78"/>
                  <a:pt x="151" y="78"/>
                </a:cubicBezTo>
                <a:cubicBezTo>
                  <a:pt x="151" y="78"/>
                  <a:pt x="150" y="78"/>
                  <a:pt x="150" y="78"/>
                </a:cubicBezTo>
                <a:close/>
                <a:moveTo>
                  <a:pt x="160" y="146"/>
                </a:moveTo>
                <a:cubicBezTo>
                  <a:pt x="160" y="148"/>
                  <a:pt x="160" y="148"/>
                  <a:pt x="160" y="148"/>
                </a:cubicBezTo>
                <a:cubicBezTo>
                  <a:pt x="160" y="150"/>
                  <a:pt x="159" y="151"/>
                  <a:pt x="157" y="151"/>
                </a:cubicBezTo>
                <a:cubicBezTo>
                  <a:pt x="156" y="151"/>
                  <a:pt x="155" y="150"/>
                  <a:pt x="155" y="148"/>
                </a:cubicBezTo>
                <a:cubicBezTo>
                  <a:pt x="155" y="146"/>
                  <a:pt x="155" y="146"/>
                  <a:pt x="155" y="146"/>
                </a:cubicBezTo>
                <a:cubicBezTo>
                  <a:pt x="155" y="144"/>
                  <a:pt x="156" y="143"/>
                  <a:pt x="157" y="143"/>
                </a:cubicBezTo>
                <a:cubicBezTo>
                  <a:pt x="159" y="143"/>
                  <a:pt x="160" y="144"/>
                  <a:pt x="160" y="146"/>
                </a:cubicBezTo>
                <a:close/>
                <a:moveTo>
                  <a:pt x="156" y="154"/>
                </a:moveTo>
                <a:cubicBezTo>
                  <a:pt x="157" y="155"/>
                  <a:pt x="157" y="156"/>
                  <a:pt x="156" y="157"/>
                </a:cubicBezTo>
                <a:cubicBezTo>
                  <a:pt x="155" y="158"/>
                  <a:pt x="154" y="159"/>
                  <a:pt x="153" y="159"/>
                </a:cubicBezTo>
                <a:cubicBezTo>
                  <a:pt x="152" y="159"/>
                  <a:pt x="152" y="159"/>
                  <a:pt x="152" y="159"/>
                </a:cubicBezTo>
                <a:cubicBezTo>
                  <a:pt x="151" y="159"/>
                  <a:pt x="150" y="159"/>
                  <a:pt x="149" y="158"/>
                </a:cubicBezTo>
                <a:cubicBezTo>
                  <a:pt x="149" y="156"/>
                  <a:pt x="149" y="155"/>
                  <a:pt x="151" y="154"/>
                </a:cubicBezTo>
                <a:cubicBezTo>
                  <a:pt x="151" y="154"/>
                  <a:pt x="152" y="154"/>
                  <a:pt x="152" y="153"/>
                </a:cubicBezTo>
                <a:cubicBezTo>
                  <a:pt x="153" y="152"/>
                  <a:pt x="155" y="152"/>
                  <a:pt x="156" y="154"/>
                </a:cubicBezTo>
                <a:close/>
                <a:moveTo>
                  <a:pt x="137" y="55"/>
                </a:moveTo>
                <a:cubicBezTo>
                  <a:pt x="121" y="39"/>
                  <a:pt x="121" y="39"/>
                  <a:pt x="121" y="39"/>
                </a:cubicBezTo>
                <a:cubicBezTo>
                  <a:pt x="120" y="38"/>
                  <a:pt x="120" y="36"/>
                  <a:pt x="121" y="35"/>
                </a:cubicBezTo>
                <a:cubicBezTo>
                  <a:pt x="122" y="34"/>
                  <a:pt x="124" y="34"/>
                  <a:pt x="125" y="35"/>
                </a:cubicBezTo>
                <a:cubicBezTo>
                  <a:pt x="136" y="47"/>
                  <a:pt x="136" y="47"/>
                  <a:pt x="136" y="47"/>
                </a:cubicBezTo>
                <a:cubicBezTo>
                  <a:pt x="136" y="40"/>
                  <a:pt x="136" y="40"/>
                  <a:pt x="136" y="40"/>
                </a:cubicBezTo>
                <a:cubicBezTo>
                  <a:pt x="136" y="24"/>
                  <a:pt x="123" y="11"/>
                  <a:pt x="107" y="11"/>
                </a:cubicBezTo>
                <a:cubicBezTo>
                  <a:pt x="105" y="11"/>
                  <a:pt x="104" y="9"/>
                  <a:pt x="104" y="8"/>
                </a:cubicBezTo>
                <a:cubicBezTo>
                  <a:pt x="104" y="7"/>
                  <a:pt x="105" y="5"/>
                  <a:pt x="107" y="5"/>
                </a:cubicBezTo>
                <a:cubicBezTo>
                  <a:pt x="126" y="5"/>
                  <a:pt x="141" y="21"/>
                  <a:pt x="141" y="40"/>
                </a:cubicBezTo>
                <a:cubicBezTo>
                  <a:pt x="141" y="47"/>
                  <a:pt x="141" y="47"/>
                  <a:pt x="141" y="47"/>
                </a:cubicBezTo>
                <a:cubicBezTo>
                  <a:pt x="153" y="35"/>
                  <a:pt x="153" y="35"/>
                  <a:pt x="153" y="35"/>
                </a:cubicBezTo>
                <a:cubicBezTo>
                  <a:pt x="154" y="34"/>
                  <a:pt x="156" y="34"/>
                  <a:pt x="157" y="35"/>
                </a:cubicBezTo>
                <a:cubicBezTo>
                  <a:pt x="158" y="36"/>
                  <a:pt x="158" y="38"/>
                  <a:pt x="157" y="39"/>
                </a:cubicBezTo>
                <a:cubicBezTo>
                  <a:pt x="141" y="55"/>
                  <a:pt x="141" y="55"/>
                  <a:pt x="141" y="55"/>
                </a:cubicBezTo>
                <a:cubicBezTo>
                  <a:pt x="140" y="55"/>
                  <a:pt x="140" y="56"/>
                  <a:pt x="140" y="56"/>
                </a:cubicBezTo>
                <a:cubicBezTo>
                  <a:pt x="139" y="56"/>
                  <a:pt x="139" y="56"/>
                  <a:pt x="139" y="56"/>
                </a:cubicBezTo>
                <a:cubicBezTo>
                  <a:pt x="138" y="56"/>
                  <a:pt x="138" y="56"/>
                  <a:pt x="138" y="56"/>
                </a:cubicBezTo>
                <a:cubicBezTo>
                  <a:pt x="137" y="56"/>
                  <a:pt x="137" y="55"/>
                  <a:pt x="137" y="5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79" name="Freeform 1377"/>
          <p:cNvSpPr>
            <a:spLocks noEditPoints="1"/>
          </p:cNvSpPr>
          <p:nvPr/>
        </p:nvSpPr>
        <p:spPr bwMode="auto">
          <a:xfrm>
            <a:off x="10125075" y="1603375"/>
            <a:ext cx="546100" cy="550863"/>
          </a:xfrm>
          <a:custGeom>
            <a:avLst/>
            <a:gdLst>
              <a:gd name="T0" fmla="*/ 19 w 160"/>
              <a:gd name="T1" fmla="*/ 104 h 160"/>
              <a:gd name="T2" fmla="*/ 19 w 160"/>
              <a:gd name="T3" fmla="*/ 120 h 160"/>
              <a:gd name="T4" fmla="*/ 147 w 160"/>
              <a:gd name="T5" fmla="*/ 104 h 160"/>
              <a:gd name="T6" fmla="*/ 149 w 160"/>
              <a:gd name="T7" fmla="*/ 128 h 160"/>
              <a:gd name="T8" fmla="*/ 99 w 160"/>
              <a:gd name="T9" fmla="*/ 19 h 160"/>
              <a:gd name="T10" fmla="*/ 96 w 160"/>
              <a:gd name="T11" fmla="*/ 16 h 160"/>
              <a:gd name="T12" fmla="*/ 136 w 160"/>
              <a:gd name="T13" fmla="*/ 21 h 160"/>
              <a:gd name="T14" fmla="*/ 152 w 160"/>
              <a:gd name="T15" fmla="*/ 19 h 160"/>
              <a:gd name="T16" fmla="*/ 149 w 160"/>
              <a:gd name="T17" fmla="*/ 16 h 160"/>
              <a:gd name="T18" fmla="*/ 104 w 160"/>
              <a:gd name="T19" fmla="*/ 16 h 160"/>
              <a:gd name="T20" fmla="*/ 128 w 160"/>
              <a:gd name="T21" fmla="*/ 21 h 160"/>
              <a:gd name="T22" fmla="*/ 120 w 160"/>
              <a:gd name="T23" fmla="*/ 19 h 160"/>
              <a:gd name="T24" fmla="*/ 117 w 160"/>
              <a:gd name="T25" fmla="*/ 16 h 160"/>
              <a:gd name="T26" fmla="*/ 80 w 160"/>
              <a:gd name="T27" fmla="*/ 19 h 160"/>
              <a:gd name="T28" fmla="*/ 158 w 160"/>
              <a:gd name="T29" fmla="*/ 74 h 160"/>
              <a:gd name="T30" fmla="*/ 155 w 160"/>
              <a:gd name="T31" fmla="*/ 71 h 160"/>
              <a:gd name="T32" fmla="*/ 152 w 160"/>
              <a:gd name="T33" fmla="*/ 70 h 160"/>
              <a:gd name="T34" fmla="*/ 132 w 160"/>
              <a:gd name="T35" fmla="*/ 69 h 160"/>
              <a:gd name="T36" fmla="*/ 105 w 160"/>
              <a:gd name="T37" fmla="*/ 69 h 160"/>
              <a:gd name="T38" fmla="*/ 83 w 160"/>
              <a:gd name="T39" fmla="*/ 69 h 160"/>
              <a:gd name="T40" fmla="*/ 0 w 160"/>
              <a:gd name="T41" fmla="*/ 81 h 160"/>
              <a:gd name="T42" fmla="*/ 160 w 160"/>
              <a:gd name="T43" fmla="*/ 81 h 160"/>
              <a:gd name="T44" fmla="*/ 86 w 160"/>
              <a:gd name="T45" fmla="*/ 75 h 160"/>
              <a:gd name="T46" fmla="*/ 113 w 160"/>
              <a:gd name="T47" fmla="*/ 75 h 160"/>
              <a:gd name="T48" fmla="*/ 134 w 160"/>
              <a:gd name="T49" fmla="*/ 75 h 160"/>
              <a:gd name="T50" fmla="*/ 72 w 160"/>
              <a:gd name="T51" fmla="*/ 75 h 160"/>
              <a:gd name="T52" fmla="*/ 32 w 160"/>
              <a:gd name="T53" fmla="*/ 75 h 160"/>
              <a:gd name="T54" fmla="*/ 148 w 160"/>
              <a:gd name="T55" fmla="*/ 155 h 160"/>
              <a:gd name="T56" fmla="*/ 151 w 160"/>
              <a:gd name="T57" fmla="*/ 75 h 160"/>
              <a:gd name="T58" fmla="*/ 157 w 160"/>
              <a:gd name="T59" fmla="*/ 56 h 160"/>
              <a:gd name="T60" fmla="*/ 155 w 160"/>
              <a:gd name="T61" fmla="*/ 59 h 160"/>
              <a:gd name="T62" fmla="*/ 157 w 160"/>
              <a:gd name="T63" fmla="*/ 43 h 160"/>
              <a:gd name="T64" fmla="*/ 127 w 160"/>
              <a:gd name="T65" fmla="*/ 0 h 160"/>
              <a:gd name="T66" fmla="*/ 143 w 160"/>
              <a:gd name="T67" fmla="*/ 3 h 160"/>
              <a:gd name="T68" fmla="*/ 146 w 160"/>
              <a:gd name="T69" fmla="*/ 5 h 160"/>
              <a:gd name="T70" fmla="*/ 140 w 160"/>
              <a:gd name="T71" fmla="*/ 3 h 160"/>
              <a:gd name="T72" fmla="*/ 154 w 160"/>
              <a:gd name="T73" fmla="*/ 4 h 160"/>
              <a:gd name="T74" fmla="*/ 154 w 160"/>
              <a:gd name="T75" fmla="*/ 9 h 160"/>
              <a:gd name="T76" fmla="*/ 160 w 160"/>
              <a:gd name="T77" fmla="*/ 27 h 160"/>
              <a:gd name="T78" fmla="*/ 157 w 160"/>
              <a:gd name="T79" fmla="*/ 45 h 160"/>
              <a:gd name="T80" fmla="*/ 155 w 160"/>
              <a:gd name="T81" fmla="*/ 48 h 160"/>
              <a:gd name="T82" fmla="*/ 155 w 160"/>
              <a:gd name="T83" fmla="*/ 16 h 160"/>
              <a:gd name="T84" fmla="*/ 75 w 160"/>
              <a:gd name="T85" fmla="*/ 26 h 160"/>
              <a:gd name="T86" fmla="*/ 72 w 160"/>
              <a:gd name="T87" fmla="*/ 41 h 160"/>
              <a:gd name="T88" fmla="*/ 75 w 160"/>
              <a:gd name="T89" fmla="*/ 44 h 160"/>
              <a:gd name="T90" fmla="*/ 77 w 160"/>
              <a:gd name="T91" fmla="*/ 60 h 160"/>
              <a:gd name="T92" fmla="*/ 114 w 160"/>
              <a:gd name="T93" fmla="*/ 0 h 160"/>
              <a:gd name="T94" fmla="*/ 111 w 160"/>
              <a:gd name="T95" fmla="*/ 3 h 160"/>
              <a:gd name="T96" fmla="*/ 77 w 160"/>
              <a:gd name="T97" fmla="*/ 20 h 160"/>
              <a:gd name="T98" fmla="*/ 75 w 160"/>
              <a:gd name="T99" fmla="*/ 47 h 160"/>
              <a:gd name="T100" fmla="*/ 101 w 160"/>
              <a:gd name="T101" fmla="*/ 3 h 160"/>
              <a:gd name="T102" fmla="*/ 103 w 160"/>
              <a:gd name="T103" fmla="*/ 5 h 160"/>
              <a:gd name="T104" fmla="*/ 98 w 160"/>
              <a:gd name="T105" fmla="*/ 3 h 160"/>
              <a:gd name="T106" fmla="*/ 74 w 160"/>
              <a:gd name="T107" fmla="*/ 6 h 160"/>
              <a:gd name="T108" fmla="*/ 74 w 160"/>
              <a:gd name="T109" fmla="*/ 12 h 160"/>
              <a:gd name="T110" fmla="*/ 85 w 160"/>
              <a:gd name="T111" fmla="*/ 0 h 160"/>
              <a:gd name="T112" fmla="*/ 82 w 160"/>
              <a:gd name="T113" fmla="*/ 5 h 160"/>
              <a:gd name="T114" fmla="*/ 38 w 160"/>
              <a:gd name="T115" fmla="*/ 10 h 160"/>
              <a:gd name="T116" fmla="*/ 58 w 160"/>
              <a:gd name="T117" fmla="*/ 25 h 160"/>
              <a:gd name="T118" fmla="*/ 38 w 160"/>
              <a:gd name="T119" fmla="*/ 38 h 160"/>
              <a:gd name="T120" fmla="*/ 8 w 160"/>
              <a:gd name="T121" fmla="*/ 56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60" h="160">
                <a:moveTo>
                  <a:pt x="19" y="104"/>
                </a:moveTo>
                <a:cubicBezTo>
                  <a:pt x="13" y="104"/>
                  <a:pt x="8" y="109"/>
                  <a:pt x="8" y="115"/>
                </a:cubicBezTo>
                <a:cubicBezTo>
                  <a:pt x="8" y="121"/>
                  <a:pt x="13" y="125"/>
                  <a:pt x="19" y="125"/>
                </a:cubicBezTo>
                <a:cubicBezTo>
                  <a:pt x="25" y="125"/>
                  <a:pt x="29" y="121"/>
                  <a:pt x="29" y="115"/>
                </a:cubicBezTo>
                <a:cubicBezTo>
                  <a:pt x="29" y="109"/>
                  <a:pt x="25" y="104"/>
                  <a:pt x="19" y="104"/>
                </a:cubicBezTo>
                <a:close/>
                <a:moveTo>
                  <a:pt x="19" y="120"/>
                </a:moveTo>
                <a:cubicBezTo>
                  <a:pt x="16" y="120"/>
                  <a:pt x="13" y="118"/>
                  <a:pt x="13" y="115"/>
                </a:cubicBezTo>
                <a:cubicBezTo>
                  <a:pt x="13" y="112"/>
                  <a:pt x="16" y="109"/>
                  <a:pt x="19" y="109"/>
                </a:cubicBezTo>
                <a:cubicBezTo>
                  <a:pt x="22" y="109"/>
                  <a:pt x="24" y="112"/>
                  <a:pt x="24" y="115"/>
                </a:cubicBezTo>
                <a:cubicBezTo>
                  <a:pt x="24" y="118"/>
                  <a:pt x="22" y="120"/>
                  <a:pt x="19" y="120"/>
                </a:cubicBezTo>
                <a:close/>
                <a:moveTo>
                  <a:pt x="152" y="104"/>
                </a:moveTo>
                <a:cubicBezTo>
                  <a:pt x="152" y="115"/>
                  <a:pt x="152" y="115"/>
                  <a:pt x="152" y="115"/>
                </a:cubicBezTo>
                <a:cubicBezTo>
                  <a:pt x="152" y="116"/>
                  <a:pt x="151" y="117"/>
                  <a:pt x="149" y="117"/>
                </a:cubicBezTo>
                <a:cubicBezTo>
                  <a:pt x="148" y="117"/>
                  <a:pt x="147" y="116"/>
                  <a:pt x="147" y="115"/>
                </a:cubicBezTo>
                <a:cubicBezTo>
                  <a:pt x="147" y="104"/>
                  <a:pt x="147" y="104"/>
                  <a:pt x="147" y="104"/>
                </a:cubicBezTo>
                <a:cubicBezTo>
                  <a:pt x="147" y="103"/>
                  <a:pt x="148" y="101"/>
                  <a:pt x="149" y="101"/>
                </a:cubicBezTo>
                <a:cubicBezTo>
                  <a:pt x="151" y="101"/>
                  <a:pt x="152" y="103"/>
                  <a:pt x="152" y="104"/>
                </a:cubicBezTo>
                <a:close/>
                <a:moveTo>
                  <a:pt x="152" y="123"/>
                </a:moveTo>
                <a:cubicBezTo>
                  <a:pt x="152" y="125"/>
                  <a:pt x="152" y="125"/>
                  <a:pt x="152" y="125"/>
                </a:cubicBezTo>
                <a:cubicBezTo>
                  <a:pt x="152" y="127"/>
                  <a:pt x="151" y="128"/>
                  <a:pt x="149" y="128"/>
                </a:cubicBezTo>
                <a:cubicBezTo>
                  <a:pt x="148" y="128"/>
                  <a:pt x="147" y="127"/>
                  <a:pt x="147" y="125"/>
                </a:cubicBezTo>
                <a:cubicBezTo>
                  <a:pt x="147" y="123"/>
                  <a:pt x="147" y="123"/>
                  <a:pt x="147" y="123"/>
                </a:cubicBezTo>
                <a:cubicBezTo>
                  <a:pt x="147" y="121"/>
                  <a:pt x="148" y="120"/>
                  <a:pt x="149" y="120"/>
                </a:cubicBezTo>
                <a:cubicBezTo>
                  <a:pt x="151" y="120"/>
                  <a:pt x="152" y="121"/>
                  <a:pt x="152" y="123"/>
                </a:cubicBezTo>
                <a:close/>
                <a:moveTo>
                  <a:pt x="99" y="19"/>
                </a:moveTo>
                <a:cubicBezTo>
                  <a:pt x="99" y="20"/>
                  <a:pt x="97" y="21"/>
                  <a:pt x="96" y="21"/>
                </a:cubicBezTo>
                <a:cubicBezTo>
                  <a:pt x="93" y="21"/>
                  <a:pt x="93" y="21"/>
                  <a:pt x="93" y="21"/>
                </a:cubicBezTo>
                <a:cubicBezTo>
                  <a:pt x="92" y="21"/>
                  <a:pt x="91" y="20"/>
                  <a:pt x="91" y="19"/>
                </a:cubicBezTo>
                <a:cubicBezTo>
                  <a:pt x="91" y="17"/>
                  <a:pt x="92" y="16"/>
                  <a:pt x="93" y="16"/>
                </a:cubicBezTo>
                <a:cubicBezTo>
                  <a:pt x="96" y="16"/>
                  <a:pt x="96" y="16"/>
                  <a:pt x="96" y="16"/>
                </a:cubicBezTo>
                <a:cubicBezTo>
                  <a:pt x="97" y="16"/>
                  <a:pt x="99" y="17"/>
                  <a:pt x="99" y="19"/>
                </a:cubicBezTo>
                <a:close/>
                <a:moveTo>
                  <a:pt x="139" y="16"/>
                </a:moveTo>
                <a:cubicBezTo>
                  <a:pt x="140" y="16"/>
                  <a:pt x="141" y="17"/>
                  <a:pt x="141" y="19"/>
                </a:cubicBezTo>
                <a:cubicBezTo>
                  <a:pt x="141" y="20"/>
                  <a:pt x="140" y="21"/>
                  <a:pt x="139" y="21"/>
                </a:cubicBezTo>
                <a:cubicBezTo>
                  <a:pt x="136" y="21"/>
                  <a:pt x="136" y="21"/>
                  <a:pt x="136" y="21"/>
                </a:cubicBezTo>
                <a:cubicBezTo>
                  <a:pt x="135" y="21"/>
                  <a:pt x="133" y="20"/>
                  <a:pt x="133" y="19"/>
                </a:cubicBezTo>
                <a:cubicBezTo>
                  <a:pt x="133" y="17"/>
                  <a:pt x="135" y="16"/>
                  <a:pt x="136" y="16"/>
                </a:cubicBezTo>
                <a:lnTo>
                  <a:pt x="139" y="16"/>
                </a:lnTo>
                <a:close/>
                <a:moveTo>
                  <a:pt x="149" y="16"/>
                </a:moveTo>
                <a:cubicBezTo>
                  <a:pt x="151" y="16"/>
                  <a:pt x="152" y="17"/>
                  <a:pt x="152" y="19"/>
                </a:cubicBezTo>
                <a:cubicBezTo>
                  <a:pt x="152" y="20"/>
                  <a:pt x="151" y="21"/>
                  <a:pt x="149" y="21"/>
                </a:cubicBezTo>
                <a:cubicBezTo>
                  <a:pt x="147" y="21"/>
                  <a:pt x="147" y="21"/>
                  <a:pt x="147" y="21"/>
                </a:cubicBezTo>
                <a:cubicBezTo>
                  <a:pt x="145" y="21"/>
                  <a:pt x="144" y="20"/>
                  <a:pt x="144" y="19"/>
                </a:cubicBezTo>
                <a:cubicBezTo>
                  <a:pt x="144" y="17"/>
                  <a:pt x="145" y="16"/>
                  <a:pt x="147" y="16"/>
                </a:cubicBezTo>
                <a:lnTo>
                  <a:pt x="149" y="16"/>
                </a:lnTo>
                <a:close/>
                <a:moveTo>
                  <a:pt x="109" y="19"/>
                </a:moveTo>
                <a:cubicBezTo>
                  <a:pt x="109" y="20"/>
                  <a:pt x="108" y="21"/>
                  <a:pt x="107" y="21"/>
                </a:cubicBezTo>
                <a:cubicBezTo>
                  <a:pt x="104" y="21"/>
                  <a:pt x="104" y="21"/>
                  <a:pt x="104" y="21"/>
                </a:cubicBezTo>
                <a:cubicBezTo>
                  <a:pt x="103" y="21"/>
                  <a:pt x="101" y="20"/>
                  <a:pt x="101" y="19"/>
                </a:cubicBezTo>
                <a:cubicBezTo>
                  <a:pt x="101" y="17"/>
                  <a:pt x="103" y="16"/>
                  <a:pt x="104" y="16"/>
                </a:cubicBezTo>
                <a:cubicBezTo>
                  <a:pt x="107" y="16"/>
                  <a:pt x="107" y="16"/>
                  <a:pt x="107" y="16"/>
                </a:cubicBezTo>
                <a:cubicBezTo>
                  <a:pt x="108" y="16"/>
                  <a:pt x="109" y="17"/>
                  <a:pt x="109" y="19"/>
                </a:cubicBezTo>
                <a:close/>
                <a:moveTo>
                  <a:pt x="128" y="16"/>
                </a:moveTo>
                <a:cubicBezTo>
                  <a:pt x="129" y="16"/>
                  <a:pt x="131" y="17"/>
                  <a:pt x="131" y="19"/>
                </a:cubicBezTo>
                <a:cubicBezTo>
                  <a:pt x="131" y="20"/>
                  <a:pt x="129" y="21"/>
                  <a:pt x="128" y="21"/>
                </a:cubicBezTo>
                <a:cubicBezTo>
                  <a:pt x="125" y="21"/>
                  <a:pt x="125" y="21"/>
                  <a:pt x="125" y="21"/>
                </a:cubicBezTo>
                <a:cubicBezTo>
                  <a:pt x="124" y="21"/>
                  <a:pt x="123" y="20"/>
                  <a:pt x="123" y="19"/>
                </a:cubicBezTo>
                <a:cubicBezTo>
                  <a:pt x="123" y="17"/>
                  <a:pt x="124" y="16"/>
                  <a:pt x="125" y="16"/>
                </a:cubicBezTo>
                <a:lnTo>
                  <a:pt x="128" y="16"/>
                </a:lnTo>
                <a:close/>
                <a:moveTo>
                  <a:pt x="120" y="19"/>
                </a:moveTo>
                <a:cubicBezTo>
                  <a:pt x="120" y="20"/>
                  <a:pt x="119" y="21"/>
                  <a:pt x="117" y="21"/>
                </a:cubicBezTo>
                <a:cubicBezTo>
                  <a:pt x="115" y="21"/>
                  <a:pt x="115" y="21"/>
                  <a:pt x="115" y="21"/>
                </a:cubicBezTo>
                <a:cubicBezTo>
                  <a:pt x="113" y="21"/>
                  <a:pt x="112" y="20"/>
                  <a:pt x="112" y="19"/>
                </a:cubicBezTo>
                <a:cubicBezTo>
                  <a:pt x="112" y="17"/>
                  <a:pt x="113" y="16"/>
                  <a:pt x="115" y="16"/>
                </a:cubicBezTo>
                <a:cubicBezTo>
                  <a:pt x="117" y="16"/>
                  <a:pt x="117" y="16"/>
                  <a:pt x="117" y="16"/>
                </a:cubicBezTo>
                <a:cubicBezTo>
                  <a:pt x="119" y="16"/>
                  <a:pt x="120" y="17"/>
                  <a:pt x="120" y="19"/>
                </a:cubicBezTo>
                <a:close/>
                <a:moveTo>
                  <a:pt x="88" y="19"/>
                </a:moveTo>
                <a:cubicBezTo>
                  <a:pt x="88" y="20"/>
                  <a:pt x="87" y="21"/>
                  <a:pt x="85" y="21"/>
                </a:cubicBezTo>
                <a:cubicBezTo>
                  <a:pt x="83" y="21"/>
                  <a:pt x="83" y="21"/>
                  <a:pt x="83" y="21"/>
                </a:cubicBezTo>
                <a:cubicBezTo>
                  <a:pt x="81" y="21"/>
                  <a:pt x="80" y="20"/>
                  <a:pt x="80" y="19"/>
                </a:cubicBezTo>
                <a:cubicBezTo>
                  <a:pt x="80" y="17"/>
                  <a:pt x="81" y="16"/>
                  <a:pt x="83" y="16"/>
                </a:cubicBezTo>
                <a:cubicBezTo>
                  <a:pt x="85" y="16"/>
                  <a:pt x="85" y="16"/>
                  <a:pt x="85" y="16"/>
                </a:cubicBezTo>
                <a:cubicBezTo>
                  <a:pt x="87" y="16"/>
                  <a:pt x="88" y="17"/>
                  <a:pt x="88" y="19"/>
                </a:cubicBezTo>
                <a:close/>
                <a:moveTo>
                  <a:pt x="160" y="79"/>
                </a:moveTo>
                <a:cubicBezTo>
                  <a:pt x="159" y="77"/>
                  <a:pt x="159" y="76"/>
                  <a:pt x="158" y="74"/>
                </a:cubicBezTo>
                <a:cubicBezTo>
                  <a:pt x="159" y="74"/>
                  <a:pt x="160" y="73"/>
                  <a:pt x="160" y="72"/>
                </a:cubicBezTo>
                <a:cubicBezTo>
                  <a:pt x="160" y="69"/>
                  <a:pt x="160" y="69"/>
                  <a:pt x="160" y="69"/>
                </a:cubicBezTo>
                <a:cubicBezTo>
                  <a:pt x="160" y="68"/>
                  <a:pt x="159" y="66"/>
                  <a:pt x="157" y="66"/>
                </a:cubicBezTo>
                <a:cubicBezTo>
                  <a:pt x="156" y="66"/>
                  <a:pt x="155" y="68"/>
                  <a:pt x="155" y="69"/>
                </a:cubicBezTo>
                <a:cubicBezTo>
                  <a:pt x="155" y="71"/>
                  <a:pt x="155" y="71"/>
                  <a:pt x="155" y="71"/>
                </a:cubicBezTo>
                <a:cubicBezTo>
                  <a:pt x="155" y="71"/>
                  <a:pt x="155" y="71"/>
                  <a:pt x="155" y="71"/>
                </a:cubicBezTo>
                <a:cubicBezTo>
                  <a:pt x="154" y="71"/>
                  <a:pt x="154" y="71"/>
                  <a:pt x="153" y="70"/>
                </a:cubicBezTo>
                <a:cubicBezTo>
                  <a:pt x="153" y="70"/>
                  <a:pt x="153" y="70"/>
                  <a:pt x="153" y="70"/>
                </a:cubicBezTo>
                <a:cubicBezTo>
                  <a:pt x="153" y="70"/>
                  <a:pt x="152" y="70"/>
                  <a:pt x="152" y="70"/>
                </a:cubicBezTo>
                <a:cubicBezTo>
                  <a:pt x="152" y="70"/>
                  <a:pt x="152" y="70"/>
                  <a:pt x="152" y="70"/>
                </a:cubicBezTo>
                <a:cubicBezTo>
                  <a:pt x="151" y="70"/>
                  <a:pt x="150" y="69"/>
                  <a:pt x="148" y="69"/>
                </a:cubicBezTo>
                <a:cubicBezTo>
                  <a:pt x="144" y="69"/>
                  <a:pt x="144" y="69"/>
                  <a:pt x="144" y="69"/>
                </a:cubicBezTo>
                <a:cubicBezTo>
                  <a:pt x="142" y="69"/>
                  <a:pt x="142" y="69"/>
                  <a:pt x="142" y="69"/>
                </a:cubicBezTo>
                <a:cubicBezTo>
                  <a:pt x="134" y="69"/>
                  <a:pt x="134" y="69"/>
                  <a:pt x="134" y="69"/>
                </a:cubicBezTo>
                <a:cubicBezTo>
                  <a:pt x="132" y="69"/>
                  <a:pt x="132" y="69"/>
                  <a:pt x="132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2" y="69"/>
                  <a:pt x="122" y="69"/>
                  <a:pt x="122" y="69"/>
                </a:cubicBezTo>
                <a:cubicBezTo>
                  <a:pt x="115" y="69"/>
                  <a:pt x="115" y="69"/>
                  <a:pt x="115" y="69"/>
                </a:cubicBezTo>
                <a:cubicBezTo>
                  <a:pt x="113" y="69"/>
                  <a:pt x="113" y="69"/>
                  <a:pt x="113" y="69"/>
                </a:cubicBezTo>
                <a:cubicBezTo>
                  <a:pt x="105" y="69"/>
                  <a:pt x="105" y="69"/>
                  <a:pt x="105" y="69"/>
                </a:cubicBezTo>
                <a:cubicBezTo>
                  <a:pt x="103" y="69"/>
                  <a:pt x="103" y="69"/>
                  <a:pt x="103" y="69"/>
                </a:cubicBezTo>
                <a:cubicBezTo>
                  <a:pt x="95" y="69"/>
                  <a:pt x="95" y="69"/>
                  <a:pt x="95" y="69"/>
                </a:cubicBezTo>
                <a:cubicBezTo>
                  <a:pt x="93" y="69"/>
                  <a:pt x="93" y="69"/>
                  <a:pt x="93" y="69"/>
                </a:cubicBezTo>
                <a:cubicBezTo>
                  <a:pt x="86" y="69"/>
                  <a:pt x="86" y="69"/>
                  <a:pt x="86" y="69"/>
                </a:cubicBezTo>
                <a:cubicBezTo>
                  <a:pt x="83" y="69"/>
                  <a:pt x="83" y="69"/>
                  <a:pt x="83" y="69"/>
                </a:cubicBezTo>
                <a:cubicBezTo>
                  <a:pt x="77" y="69"/>
                  <a:pt x="77" y="69"/>
                  <a:pt x="77" y="69"/>
                </a:cubicBezTo>
                <a:cubicBezTo>
                  <a:pt x="76" y="69"/>
                  <a:pt x="76" y="68"/>
                  <a:pt x="75" y="68"/>
                </a:cubicBezTo>
                <a:cubicBezTo>
                  <a:pt x="74" y="68"/>
                  <a:pt x="73" y="69"/>
                  <a:pt x="72" y="69"/>
                </a:cubicBezTo>
                <a:cubicBezTo>
                  <a:pt x="12" y="69"/>
                  <a:pt x="12" y="69"/>
                  <a:pt x="12" y="69"/>
                </a:cubicBezTo>
                <a:cubicBezTo>
                  <a:pt x="5" y="69"/>
                  <a:pt x="0" y="75"/>
                  <a:pt x="0" y="81"/>
                </a:cubicBezTo>
                <a:cubicBezTo>
                  <a:pt x="0" y="148"/>
                  <a:pt x="0" y="148"/>
                  <a:pt x="0" y="148"/>
                </a:cubicBezTo>
                <a:cubicBezTo>
                  <a:pt x="0" y="155"/>
                  <a:pt x="5" y="160"/>
                  <a:pt x="12" y="160"/>
                </a:cubicBezTo>
                <a:cubicBezTo>
                  <a:pt x="148" y="160"/>
                  <a:pt x="148" y="160"/>
                  <a:pt x="148" y="160"/>
                </a:cubicBezTo>
                <a:cubicBezTo>
                  <a:pt x="155" y="160"/>
                  <a:pt x="160" y="155"/>
                  <a:pt x="160" y="148"/>
                </a:cubicBezTo>
                <a:cubicBezTo>
                  <a:pt x="160" y="81"/>
                  <a:pt x="160" y="81"/>
                  <a:pt x="160" y="81"/>
                </a:cubicBezTo>
                <a:cubicBezTo>
                  <a:pt x="160" y="80"/>
                  <a:pt x="160" y="80"/>
                  <a:pt x="160" y="80"/>
                </a:cubicBezTo>
                <a:cubicBezTo>
                  <a:pt x="160" y="79"/>
                  <a:pt x="160" y="79"/>
                  <a:pt x="160" y="79"/>
                </a:cubicBezTo>
                <a:close/>
                <a:moveTo>
                  <a:pt x="76" y="75"/>
                </a:moveTo>
                <a:cubicBezTo>
                  <a:pt x="83" y="75"/>
                  <a:pt x="83" y="75"/>
                  <a:pt x="83" y="75"/>
                </a:cubicBezTo>
                <a:cubicBezTo>
                  <a:pt x="86" y="75"/>
                  <a:pt x="86" y="75"/>
                  <a:pt x="86" y="75"/>
                </a:cubicBezTo>
                <a:cubicBezTo>
                  <a:pt x="93" y="75"/>
                  <a:pt x="93" y="75"/>
                  <a:pt x="93" y="75"/>
                </a:cubicBezTo>
                <a:cubicBezTo>
                  <a:pt x="95" y="75"/>
                  <a:pt x="95" y="75"/>
                  <a:pt x="95" y="75"/>
                </a:cubicBezTo>
                <a:cubicBezTo>
                  <a:pt x="103" y="75"/>
                  <a:pt x="103" y="75"/>
                  <a:pt x="103" y="75"/>
                </a:cubicBezTo>
                <a:cubicBezTo>
                  <a:pt x="105" y="75"/>
                  <a:pt x="105" y="75"/>
                  <a:pt x="105" y="75"/>
                </a:cubicBezTo>
                <a:cubicBezTo>
                  <a:pt x="113" y="75"/>
                  <a:pt x="113" y="75"/>
                  <a:pt x="113" y="75"/>
                </a:cubicBezTo>
                <a:cubicBezTo>
                  <a:pt x="115" y="75"/>
                  <a:pt x="115" y="75"/>
                  <a:pt x="115" y="75"/>
                </a:cubicBezTo>
                <a:cubicBezTo>
                  <a:pt x="122" y="75"/>
                  <a:pt x="122" y="75"/>
                  <a:pt x="122" y="75"/>
                </a:cubicBezTo>
                <a:cubicBezTo>
                  <a:pt x="125" y="75"/>
                  <a:pt x="125" y="75"/>
                  <a:pt x="125" y="75"/>
                </a:cubicBezTo>
                <a:cubicBezTo>
                  <a:pt x="132" y="75"/>
                  <a:pt x="132" y="75"/>
                  <a:pt x="132" y="75"/>
                </a:cubicBezTo>
                <a:cubicBezTo>
                  <a:pt x="134" y="75"/>
                  <a:pt x="134" y="75"/>
                  <a:pt x="134" y="75"/>
                </a:cubicBezTo>
                <a:cubicBezTo>
                  <a:pt x="139" y="75"/>
                  <a:pt x="139" y="75"/>
                  <a:pt x="139" y="75"/>
                </a:cubicBezTo>
                <a:cubicBezTo>
                  <a:pt x="139" y="155"/>
                  <a:pt x="139" y="155"/>
                  <a:pt x="139" y="155"/>
                </a:cubicBezTo>
                <a:cubicBezTo>
                  <a:pt x="37" y="155"/>
                  <a:pt x="37" y="155"/>
                  <a:pt x="37" y="155"/>
                </a:cubicBezTo>
                <a:cubicBezTo>
                  <a:pt x="37" y="75"/>
                  <a:pt x="37" y="75"/>
                  <a:pt x="37" y="75"/>
                </a:cubicBezTo>
                <a:cubicBezTo>
                  <a:pt x="72" y="75"/>
                  <a:pt x="72" y="75"/>
                  <a:pt x="72" y="75"/>
                </a:cubicBezTo>
                <a:lnTo>
                  <a:pt x="76" y="75"/>
                </a:lnTo>
                <a:close/>
                <a:moveTo>
                  <a:pt x="5" y="148"/>
                </a:moveTo>
                <a:cubicBezTo>
                  <a:pt x="5" y="81"/>
                  <a:pt x="5" y="81"/>
                  <a:pt x="5" y="81"/>
                </a:cubicBezTo>
                <a:cubicBezTo>
                  <a:pt x="5" y="78"/>
                  <a:pt x="8" y="75"/>
                  <a:pt x="12" y="75"/>
                </a:cubicBezTo>
                <a:cubicBezTo>
                  <a:pt x="32" y="75"/>
                  <a:pt x="32" y="75"/>
                  <a:pt x="32" y="75"/>
                </a:cubicBezTo>
                <a:cubicBezTo>
                  <a:pt x="32" y="155"/>
                  <a:pt x="32" y="155"/>
                  <a:pt x="32" y="155"/>
                </a:cubicBezTo>
                <a:cubicBezTo>
                  <a:pt x="12" y="155"/>
                  <a:pt x="12" y="155"/>
                  <a:pt x="12" y="155"/>
                </a:cubicBezTo>
                <a:cubicBezTo>
                  <a:pt x="8" y="155"/>
                  <a:pt x="5" y="152"/>
                  <a:pt x="5" y="148"/>
                </a:cubicBezTo>
                <a:close/>
                <a:moveTo>
                  <a:pt x="155" y="148"/>
                </a:moveTo>
                <a:cubicBezTo>
                  <a:pt x="155" y="152"/>
                  <a:pt x="152" y="155"/>
                  <a:pt x="148" y="155"/>
                </a:cubicBezTo>
                <a:cubicBezTo>
                  <a:pt x="144" y="155"/>
                  <a:pt x="144" y="155"/>
                  <a:pt x="144" y="155"/>
                </a:cubicBezTo>
                <a:cubicBezTo>
                  <a:pt x="144" y="75"/>
                  <a:pt x="144" y="75"/>
                  <a:pt x="144" y="75"/>
                </a:cubicBezTo>
                <a:cubicBezTo>
                  <a:pt x="144" y="75"/>
                  <a:pt x="144" y="75"/>
                  <a:pt x="144" y="75"/>
                </a:cubicBezTo>
                <a:cubicBezTo>
                  <a:pt x="148" y="75"/>
                  <a:pt x="148" y="75"/>
                  <a:pt x="148" y="75"/>
                </a:cubicBezTo>
                <a:cubicBezTo>
                  <a:pt x="149" y="75"/>
                  <a:pt x="150" y="75"/>
                  <a:pt x="151" y="75"/>
                </a:cubicBezTo>
                <a:cubicBezTo>
                  <a:pt x="151" y="75"/>
                  <a:pt x="151" y="76"/>
                  <a:pt x="152" y="76"/>
                </a:cubicBezTo>
                <a:cubicBezTo>
                  <a:pt x="154" y="77"/>
                  <a:pt x="155" y="79"/>
                  <a:pt x="155" y="81"/>
                </a:cubicBezTo>
                <a:lnTo>
                  <a:pt x="155" y="148"/>
                </a:lnTo>
                <a:close/>
                <a:moveTo>
                  <a:pt x="155" y="59"/>
                </a:moveTo>
                <a:cubicBezTo>
                  <a:pt x="155" y="57"/>
                  <a:pt x="156" y="56"/>
                  <a:pt x="157" y="56"/>
                </a:cubicBezTo>
                <a:cubicBezTo>
                  <a:pt x="159" y="56"/>
                  <a:pt x="160" y="57"/>
                  <a:pt x="160" y="59"/>
                </a:cubicBezTo>
                <a:cubicBezTo>
                  <a:pt x="160" y="61"/>
                  <a:pt x="160" y="61"/>
                  <a:pt x="160" y="61"/>
                </a:cubicBezTo>
                <a:cubicBezTo>
                  <a:pt x="160" y="63"/>
                  <a:pt x="159" y="64"/>
                  <a:pt x="157" y="64"/>
                </a:cubicBezTo>
                <a:cubicBezTo>
                  <a:pt x="156" y="64"/>
                  <a:pt x="155" y="63"/>
                  <a:pt x="155" y="61"/>
                </a:cubicBezTo>
                <a:lnTo>
                  <a:pt x="155" y="59"/>
                </a:lnTo>
                <a:close/>
                <a:moveTo>
                  <a:pt x="155" y="37"/>
                </a:moveTo>
                <a:cubicBezTo>
                  <a:pt x="155" y="36"/>
                  <a:pt x="156" y="35"/>
                  <a:pt x="157" y="35"/>
                </a:cubicBezTo>
                <a:cubicBezTo>
                  <a:pt x="159" y="35"/>
                  <a:pt x="160" y="36"/>
                  <a:pt x="160" y="37"/>
                </a:cubicBezTo>
                <a:cubicBezTo>
                  <a:pt x="160" y="40"/>
                  <a:pt x="160" y="40"/>
                  <a:pt x="160" y="40"/>
                </a:cubicBezTo>
                <a:cubicBezTo>
                  <a:pt x="160" y="41"/>
                  <a:pt x="159" y="43"/>
                  <a:pt x="157" y="43"/>
                </a:cubicBezTo>
                <a:cubicBezTo>
                  <a:pt x="156" y="43"/>
                  <a:pt x="155" y="41"/>
                  <a:pt x="155" y="40"/>
                </a:cubicBezTo>
                <a:lnTo>
                  <a:pt x="155" y="37"/>
                </a:lnTo>
                <a:close/>
                <a:moveTo>
                  <a:pt x="122" y="3"/>
                </a:moveTo>
                <a:cubicBezTo>
                  <a:pt x="122" y="1"/>
                  <a:pt x="123" y="0"/>
                  <a:pt x="125" y="0"/>
                </a:cubicBezTo>
                <a:cubicBezTo>
                  <a:pt x="127" y="0"/>
                  <a:pt x="127" y="0"/>
                  <a:pt x="127" y="0"/>
                </a:cubicBezTo>
                <a:cubicBezTo>
                  <a:pt x="129" y="0"/>
                  <a:pt x="130" y="1"/>
                  <a:pt x="130" y="3"/>
                </a:cubicBezTo>
                <a:cubicBezTo>
                  <a:pt x="130" y="4"/>
                  <a:pt x="129" y="5"/>
                  <a:pt x="127" y="5"/>
                </a:cubicBezTo>
                <a:cubicBezTo>
                  <a:pt x="125" y="5"/>
                  <a:pt x="125" y="5"/>
                  <a:pt x="125" y="5"/>
                </a:cubicBezTo>
                <a:cubicBezTo>
                  <a:pt x="123" y="5"/>
                  <a:pt x="122" y="4"/>
                  <a:pt x="122" y="3"/>
                </a:cubicBezTo>
                <a:close/>
                <a:moveTo>
                  <a:pt x="143" y="3"/>
                </a:moveTo>
                <a:cubicBezTo>
                  <a:pt x="143" y="1"/>
                  <a:pt x="144" y="0"/>
                  <a:pt x="146" y="0"/>
                </a:cubicBezTo>
                <a:cubicBezTo>
                  <a:pt x="148" y="0"/>
                  <a:pt x="148" y="0"/>
                  <a:pt x="148" y="0"/>
                </a:cubicBezTo>
                <a:cubicBezTo>
                  <a:pt x="150" y="0"/>
                  <a:pt x="151" y="1"/>
                  <a:pt x="151" y="3"/>
                </a:cubicBezTo>
                <a:cubicBezTo>
                  <a:pt x="151" y="4"/>
                  <a:pt x="150" y="5"/>
                  <a:pt x="148" y="5"/>
                </a:cubicBezTo>
                <a:cubicBezTo>
                  <a:pt x="146" y="5"/>
                  <a:pt x="146" y="5"/>
                  <a:pt x="146" y="5"/>
                </a:cubicBezTo>
                <a:cubicBezTo>
                  <a:pt x="144" y="5"/>
                  <a:pt x="143" y="4"/>
                  <a:pt x="143" y="3"/>
                </a:cubicBezTo>
                <a:close/>
                <a:moveTo>
                  <a:pt x="132" y="3"/>
                </a:moveTo>
                <a:cubicBezTo>
                  <a:pt x="132" y="1"/>
                  <a:pt x="134" y="0"/>
                  <a:pt x="135" y="0"/>
                </a:cubicBezTo>
                <a:cubicBezTo>
                  <a:pt x="138" y="0"/>
                  <a:pt x="138" y="0"/>
                  <a:pt x="138" y="0"/>
                </a:cubicBezTo>
                <a:cubicBezTo>
                  <a:pt x="139" y="0"/>
                  <a:pt x="140" y="1"/>
                  <a:pt x="140" y="3"/>
                </a:cubicBezTo>
                <a:cubicBezTo>
                  <a:pt x="140" y="4"/>
                  <a:pt x="139" y="5"/>
                  <a:pt x="138" y="5"/>
                </a:cubicBezTo>
                <a:cubicBezTo>
                  <a:pt x="135" y="5"/>
                  <a:pt x="135" y="5"/>
                  <a:pt x="135" y="5"/>
                </a:cubicBezTo>
                <a:cubicBezTo>
                  <a:pt x="134" y="5"/>
                  <a:pt x="132" y="4"/>
                  <a:pt x="132" y="3"/>
                </a:cubicBezTo>
                <a:close/>
                <a:moveTo>
                  <a:pt x="153" y="8"/>
                </a:moveTo>
                <a:cubicBezTo>
                  <a:pt x="152" y="7"/>
                  <a:pt x="152" y="5"/>
                  <a:pt x="154" y="4"/>
                </a:cubicBezTo>
                <a:cubicBezTo>
                  <a:pt x="155" y="3"/>
                  <a:pt x="156" y="3"/>
                  <a:pt x="157" y="4"/>
                </a:cubicBezTo>
                <a:cubicBezTo>
                  <a:pt x="158" y="5"/>
                  <a:pt x="159" y="6"/>
                  <a:pt x="159" y="7"/>
                </a:cubicBezTo>
                <a:cubicBezTo>
                  <a:pt x="160" y="9"/>
                  <a:pt x="159" y="10"/>
                  <a:pt x="158" y="11"/>
                </a:cubicBezTo>
                <a:cubicBezTo>
                  <a:pt x="157" y="11"/>
                  <a:pt x="157" y="11"/>
                  <a:pt x="157" y="11"/>
                </a:cubicBezTo>
                <a:cubicBezTo>
                  <a:pt x="156" y="11"/>
                  <a:pt x="155" y="10"/>
                  <a:pt x="154" y="9"/>
                </a:cubicBezTo>
                <a:cubicBezTo>
                  <a:pt x="154" y="9"/>
                  <a:pt x="154" y="8"/>
                  <a:pt x="153" y="8"/>
                </a:cubicBezTo>
                <a:close/>
                <a:moveTo>
                  <a:pt x="155" y="29"/>
                </a:moveTo>
                <a:cubicBezTo>
                  <a:pt x="155" y="27"/>
                  <a:pt x="155" y="27"/>
                  <a:pt x="155" y="27"/>
                </a:cubicBezTo>
                <a:cubicBezTo>
                  <a:pt x="155" y="25"/>
                  <a:pt x="156" y="24"/>
                  <a:pt x="157" y="24"/>
                </a:cubicBezTo>
                <a:cubicBezTo>
                  <a:pt x="159" y="24"/>
                  <a:pt x="160" y="25"/>
                  <a:pt x="160" y="27"/>
                </a:cubicBezTo>
                <a:cubicBezTo>
                  <a:pt x="160" y="29"/>
                  <a:pt x="160" y="29"/>
                  <a:pt x="160" y="29"/>
                </a:cubicBezTo>
                <a:cubicBezTo>
                  <a:pt x="160" y="31"/>
                  <a:pt x="159" y="32"/>
                  <a:pt x="157" y="32"/>
                </a:cubicBezTo>
                <a:cubicBezTo>
                  <a:pt x="156" y="32"/>
                  <a:pt x="155" y="31"/>
                  <a:pt x="155" y="29"/>
                </a:cubicBezTo>
                <a:close/>
                <a:moveTo>
                  <a:pt x="155" y="48"/>
                </a:moveTo>
                <a:cubicBezTo>
                  <a:pt x="155" y="46"/>
                  <a:pt x="156" y="45"/>
                  <a:pt x="157" y="45"/>
                </a:cubicBezTo>
                <a:cubicBezTo>
                  <a:pt x="159" y="45"/>
                  <a:pt x="160" y="46"/>
                  <a:pt x="160" y="48"/>
                </a:cubicBezTo>
                <a:cubicBezTo>
                  <a:pt x="160" y="51"/>
                  <a:pt x="160" y="51"/>
                  <a:pt x="160" y="51"/>
                </a:cubicBezTo>
                <a:cubicBezTo>
                  <a:pt x="160" y="52"/>
                  <a:pt x="159" y="53"/>
                  <a:pt x="157" y="53"/>
                </a:cubicBezTo>
                <a:cubicBezTo>
                  <a:pt x="156" y="53"/>
                  <a:pt x="155" y="52"/>
                  <a:pt x="155" y="51"/>
                </a:cubicBezTo>
                <a:lnTo>
                  <a:pt x="155" y="48"/>
                </a:lnTo>
                <a:close/>
                <a:moveTo>
                  <a:pt x="160" y="16"/>
                </a:moveTo>
                <a:cubicBezTo>
                  <a:pt x="160" y="19"/>
                  <a:pt x="160" y="19"/>
                  <a:pt x="160" y="19"/>
                </a:cubicBezTo>
                <a:cubicBezTo>
                  <a:pt x="160" y="20"/>
                  <a:pt x="159" y="21"/>
                  <a:pt x="157" y="21"/>
                </a:cubicBezTo>
                <a:cubicBezTo>
                  <a:pt x="156" y="21"/>
                  <a:pt x="155" y="20"/>
                  <a:pt x="155" y="19"/>
                </a:cubicBezTo>
                <a:cubicBezTo>
                  <a:pt x="155" y="16"/>
                  <a:pt x="155" y="16"/>
                  <a:pt x="155" y="16"/>
                </a:cubicBezTo>
                <a:cubicBezTo>
                  <a:pt x="155" y="15"/>
                  <a:pt x="156" y="13"/>
                  <a:pt x="157" y="13"/>
                </a:cubicBezTo>
                <a:cubicBezTo>
                  <a:pt x="159" y="13"/>
                  <a:pt x="160" y="15"/>
                  <a:pt x="160" y="16"/>
                </a:cubicBezTo>
                <a:close/>
                <a:moveTo>
                  <a:pt x="72" y="31"/>
                </a:moveTo>
                <a:cubicBezTo>
                  <a:pt x="72" y="28"/>
                  <a:pt x="72" y="28"/>
                  <a:pt x="72" y="28"/>
                </a:cubicBezTo>
                <a:cubicBezTo>
                  <a:pt x="72" y="27"/>
                  <a:pt x="73" y="26"/>
                  <a:pt x="75" y="26"/>
                </a:cubicBezTo>
                <a:cubicBezTo>
                  <a:pt x="76" y="26"/>
                  <a:pt x="77" y="27"/>
                  <a:pt x="77" y="28"/>
                </a:cubicBezTo>
                <a:cubicBezTo>
                  <a:pt x="77" y="31"/>
                  <a:pt x="77" y="31"/>
                  <a:pt x="77" y="31"/>
                </a:cubicBezTo>
                <a:cubicBezTo>
                  <a:pt x="77" y="32"/>
                  <a:pt x="76" y="34"/>
                  <a:pt x="75" y="34"/>
                </a:cubicBezTo>
                <a:cubicBezTo>
                  <a:pt x="73" y="34"/>
                  <a:pt x="72" y="32"/>
                  <a:pt x="72" y="31"/>
                </a:cubicBezTo>
                <a:close/>
                <a:moveTo>
                  <a:pt x="72" y="41"/>
                </a:moveTo>
                <a:cubicBezTo>
                  <a:pt x="72" y="39"/>
                  <a:pt x="72" y="39"/>
                  <a:pt x="72" y="39"/>
                </a:cubicBezTo>
                <a:cubicBezTo>
                  <a:pt x="72" y="37"/>
                  <a:pt x="73" y="36"/>
                  <a:pt x="75" y="36"/>
                </a:cubicBezTo>
                <a:cubicBezTo>
                  <a:pt x="76" y="36"/>
                  <a:pt x="77" y="37"/>
                  <a:pt x="77" y="39"/>
                </a:cubicBezTo>
                <a:cubicBezTo>
                  <a:pt x="77" y="41"/>
                  <a:pt x="77" y="41"/>
                  <a:pt x="77" y="41"/>
                </a:cubicBezTo>
                <a:cubicBezTo>
                  <a:pt x="77" y="43"/>
                  <a:pt x="76" y="44"/>
                  <a:pt x="75" y="44"/>
                </a:cubicBezTo>
                <a:cubicBezTo>
                  <a:pt x="73" y="44"/>
                  <a:pt x="72" y="43"/>
                  <a:pt x="72" y="41"/>
                </a:cubicBezTo>
                <a:close/>
                <a:moveTo>
                  <a:pt x="72" y="63"/>
                </a:moveTo>
                <a:cubicBezTo>
                  <a:pt x="72" y="60"/>
                  <a:pt x="72" y="60"/>
                  <a:pt x="72" y="60"/>
                </a:cubicBezTo>
                <a:cubicBezTo>
                  <a:pt x="72" y="59"/>
                  <a:pt x="73" y="57"/>
                  <a:pt x="75" y="57"/>
                </a:cubicBezTo>
                <a:cubicBezTo>
                  <a:pt x="76" y="57"/>
                  <a:pt x="77" y="59"/>
                  <a:pt x="77" y="60"/>
                </a:cubicBezTo>
                <a:cubicBezTo>
                  <a:pt x="77" y="63"/>
                  <a:pt x="77" y="63"/>
                  <a:pt x="77" y="63"/>
                </a:cubicBezTo>
                <a:cubicBezTo>
                  <a:pt x="77" y="64"/>
                  <a:pt x="76" y="65"/>
                  <a:pt x="75" y="65"/>
                </a:cubicBezTo>
                <a:cubicBezTo>
                  <a:pt x="73" y="65"/>
                  <a:pt x="72" y="64"/>
                  <a:pt x="72" y="63"/>
                </a:cubicBezTo>
                <a:close/>
                <a:moveTo>
                  <a:pt x="111" y="3"/>
                </a:moveTo>
                <a:cubicBezTo>
                  <a:pt x="111" y="1"/>
                  <a:pt x="112" y="0"/>
                  <a:pt x="114" y="0"/>
                </a:cubicBezTo>
                <a:cubicBezTo>
                  <a:pt x="117" y="0"/>
                  <a:pt x="117" y="0"/>
                  <a:pt x="117" y="0"/>
                </a:cubicBezTo>
                <a:cubicBezTo>
                  <a:pt x="118" y="0"/>
                  <a:pt x="119" y="1"/>
                  <a:pt x="119" y="3"/>
                </a:cubicBezTo>
                <a:cubicBezTo>
                  <a:pt x="119" y="4"/>
                  <a:pt x="118" y="5"/>
                  <a:pt x="117" y="5"/>
                </a:cubicBezTo>
                <a:cubicBezTo>
                  <a:pt x="114" y="5"/>
                  <a:pt x="114" y="5"/>
                  <a:pt x="114" y="5"/>
                </a:cubicBezTo>
                <a:cubicBezTo>
                  <a:pt x="112" y="5"/>
                  <a:pt x="111" y="4"/>
                  <a:pt x="111" y="3"/>
                </a:cubicBezTo>
                <a:close/>
                <a:moveTo>
                  <a:pt x="72" y="20"/>
                </a:moveTo>
                <a:cubicBezTo>
                  <a:pt x="72" y="18"/>
                  <a:pt x="72" y="18"/>
                  <a:pt x="72" y="18"/>
                </a:cubicBezTo>
                <a:cubicBezTo>
                  <a:pt x="72" y="16"/>
                  <a:pt x="73" y="15"/>
                  <a:pt x="75" y="15"/>
                </a:cubicBezTo>
                <a:cubicBezTo>
                  <a:pt x="76" y="15"/>
                  <a:pt x="77" y="16"/>
                  <a:pt x="77" y="18"/>
                </a:cubicBezTo>
                <a:cubicBezTo>
                  <a:pt x="77" y="20"/>
                  <a:pt x="77" y="20"/>
                  <a:pt x="77" y="20"/>
                </a:cubicBezTo>
                <a:cubicBezTo>
                  <a:pt x="77" y="22"/>
                  <a:pt x="76" y="23"/>
                  <a:pt x="75" y="23"/>
                </a:cubicBezTo>
                <a:cubicBezTo>
                  <a:pt x="73" y="23"/>
                  <a:pt x="72" y="22"/>
                  <a:pt x="72" y="20"/>
                </a:cubicBezTo>
                <a:close/>
                <a:moveTo>
                  <a:pt x="72" y="52"/>
                </a:moveTo>
                <a:cubicBezTo>
                  <a:pt x="72" y="49"/>
                  <a:pt x="72" y="49"/>
                  <a:pt x="72" y="49"/>
                </a:cubicBezTo>
                <a:cubicBezTo>
                  <a:pt x="72" y="48"/>
                  <a:pt x="73" y="47"/>
                  <a:pt x="75" y="47"/>
                </a:cubicBezTo>
                <a:cubicBezTo>
                  <a:pt x="76" y="47"/>
                  <a:pt x="77" y="48"/>
                  <a:pt x="77" y="49"/>
                </a:cubicBezTo>
                <a:cubicBezTo>
                  <a:pt x="77" y="52"/>
                  <a:pt x="77" y="52"/>
                  <a:pt x="77" y="52"/>
                </a:cubicBezTo>
                <a:cubicBezTo>
                  <a:pt x="77" y="54"/>
                  <a:pt x="76" y="55"/>
                  <a:pt x="75" y="55"/>
                </a:cubicBezTo>
                <a:cubicBezTo>
                  <a:pt x="73" y="55"/>
                  <a:pt x="72" y="54"/>
                  <a:pt x="72" y="52"/>
                </a:cubicBezTo>
                <a:close/>
                <a:moveTo>
                  <a:pt x="101" y="3"/>
                </a:moveTo>
                <a:cubicBezTo>
                  <a:pt x="101" y="1"/>
                  <a:pt x="102" y="0"/>
                  <a:pt x="103" y="0"/>
                </a:cubicBezTo>
                <a:cubicBezTo>
                  <a:pt x="106" y="0"/>
                  <a:pt x="106" y="0"/>
                  <a:pt x="106" y="0"/>
                </a:cubicBezTo>
                <a:cubicBezTo>
                  <a:pt x="107" y="0"/>
                  <a:pt x="109" y="1"/>
                  <a:pt x="109" y="3"/>
                </a:cubicBezTo>
                <a:cubicBezTo>
                  <a:pt x="109" y="4"/>
                  <a:pt x="107" y="5"/>
                  <a:pt x="106" y="5"/>
                </a:cubicBezTo>
                <a:cubicBezTo>
                  <a:pt x="103" y="5"/>
                  <a:pt x="103" y="5"/>
                  <a:pt x="103" y="5"/>
                </a:cubicBezTo>
                <a:cubicBezTo>
                  <a:pt x="102" y="5"/>
                  <a:pt x="101" y="4"/>
                  <a:pt x="101" y="3"/>
                </a:cubicBezTo>
                <a:close/>
                <a:moveTo>
                  <a:pt x="90" y="3"/>
                </a:moveTo>
                <a:cubicBezTo>
                  <a:pt x="90" y="1"/>
                  <a:pt x="91" y="0"/>
                  <a:pt x="93" y="0"/>
                </a:cubicBezTo>
                <a:cubicBezTo>
                  <a:pt x="95" y="0"/>
                  <a:pt x="95" y="0"/>
                  <a:pt x="95" y="0"/>
                </a:cubicBezTo>
                <a:cubicBezTo>
                  <a:pt x="97" y="0"/>
                  <a:pt x="98" y="1"/>
                  <a:pt x="98" y="3"/>
                </a:cubicBezTo>
                <a:cubicBezTo>
                  <a:pt x="98" y="4"/>
                  <a:pt x="97" y="5"/>
                  <a:pt x="95" y="5"/>
                </a:cubicBezTo>
                <a:cubicBezTo>
                  <a:pt x="93" y="5"/>
                  <a:pt x="93" y="5"/>
                  <a:pt x="93" y="5"/>
                </a:cubicBezTo>
                <a:cubicBezTo>
                  <a:pt x="91" y="5"/>
                  <a:pt x="90" y="4"/>
                  <a:pt x="90" y="3"/>
                </a:cubicBezTo>
                <a:close/>
                <a:moveTo>
                  <a:pt x="72" y="9"/>
                </a:moveTo>
                <a:cubicBezTo>
                  <a:pt x="73" y="8"/>
                  <a:pt x="73" y="7"/>
                  <a:pt x="74" y="6"/>
                </a:cubicBezTo>
                <a:cubicBezTo>
                  <a:pt x="74" y="5"/>
                  <a:pt x="76" y="4"/>
                  <a:pt x="77" y="5"/>
                </a:cubicBezTo>
                <a:cubicBezTo>
                  <a:pt x="78" y="6"/>
                  <a:pt x="79" y="7"/>
                  <a:pt x="78" y="9"/>
                </a:cubicBezTo>
                <a:cubicBezTo>
                  <a:pt x="78" y="9"/>
                  <a:pt x="78" y="10"/>
                  <a:pt x="78" y="10"/>
                </a:cubicBezTo>
                <a:cubicBezTo>
                  <a:pt x="77" y="12"/>
                  <a:pt x="76" y="12"/>
                  <a:pt x="75" y="12"/>
                </a:cubicBezTo>
                <a:cubicBezTo>
                  <a:pt x="75" y="12"/>
                  <a:pt x="75" y="12"/>
                  <a:pt x="74" y="12"/>
                </a:cubicBezTo>
                <a:cubicBezTo>
                  <a:pt x="73" y="12"/>
                  <a:pt x="72" y="11"/>
                  <a:pt x="72" y="9"/>
                </a:cubicBezTo>
                <a:close/>
                <a:moveTo>
                  <a:pt x="80" y="3"/>
                </a:moveTo>
                <a:cubicBezTo>
                  <a:pt x="79" y="2"/>
                  <a:pt x="80" y="0"/>
                  <a:pt x="82" y="0"/>
                </a:cubicBezTo>
                <a:cubicBezTo>
                  <a:pt x="82" y="0"/>
                  <a:pt x="83" y="0"/>
                  <a:pt x="84" y="0"/>
                </a:cubicBezTo>
                <a:cubicBezTo>
                  <a:pt x="85" y="0"/>
                  <a:pt x="85" y="0"/>
                  <a:pt x="85" y="0"/>
                </a:cubicBezTo>
                <a:cubicBezTo>
                  <a:pt x="86" y="0"/>
                  <a:pt x="87" y="1"/>
                  <a:pt x="87" y="3"/>
                </a:cubicBezTo>
                <a:cubicBezTo>
                  <a:pt x="87" y="4"/>
                  <a:pt x="86" y="5"/>
                  <a:pt x="85" y="5"/>
                </a:cubicBezTo>
                <a:cubicBezTo>
                  <a:pt x="84" y="5"/>
                  <a:pt x="84" y="5"/>
                  <a:pt x="84" y="5"/>
                </a:cubicBezTo>
                <a:cubicBezTo>
                  <a:pt x="83" y="5"/>
                  <a:pt x="83" y="5"/>
                  <a:pt x="83" y="5"/>
                </a:cubicBezTo>
                <a:cubicBezTo>
                  <a:pt x="82" y="5"/>
                  <a:pt x="82" y="5"/>
                  <a:pt x="82" y="5"/>
                </a:cubicBezTo>
                <a:cubicBezTo>
                  <a:pt x="81" y="5"/>
                  <a:pt x="80" y="5"/>
                  <a:pt x="80" y="3"/>
                </a:cubicBezTo>
                <a:close/>
                <a:moveTo>
                  <a:pt x="8" y="56"/>
                </a:moveTo>
                <a:cubicBezTo>
                  <a:pt x="8" y="37"/>
                  <a:pt x="24" y="21"/>
                  <a:pt x="43" y="21"/>
                </a:cubicBezTo>
                <a:cubicBezTo>
                  <a:pt x="50" y="21"/>
                  <a:pt x="50" y="21"/>
                  <a:pt x="50" y="21"/>
                </a:cubicBezTo>
                <a:cubicBezTo>
                  <a:pt x="38" y="10"/>
                  <a:pt x="38" y="10"/>
                  <a:pt x="38" y="10"/>
                </a:cubicBezTo>
                <a:cubicBezTo>
                  <a:pt x="37" y="9"/>
                  <a:pt x="37" y="7"/>
                  <a:pt x="38" y="6"/>
                </a:cubicBezTo>
                <a:cubicBezTo>
                  <a:pt x="39" y="5"/>
                  <a:pt x="41" y="5"/>
                  <a:pt x="42" y="6"/>
                </a:cubicBezTo>
                <a:cubicBezTo>
                  <a:pt x="58" y="22"/>
                  <a:pt x="58" y="22"/>
                  <a:pt x="58" y="22"/>
                </a:cubicBezTo>
                <a:cubicBezTo>
                  <a:pt x="58" y="22"/>
                  <a:pt x="58" y="23"/>
                  <a:pt x="58" y="23"/>
                </a:cubicBezTo>
                <a:cubicBezTo>
                  <a:pt x="59" y="24"/>
                  <a:pt x="59" y="24"/>
                  <a:pt x="58" y="25"/>
                </a:cubicBezTo>
                <a:cubicBezTo>
                  <a:pt x="58" y="25"/>
                  <a:pt x="58" y="26"/>
                  <a:pt x="58" y="26"/>
                </a:cubicBezTo>
                <a:cubicBezTo>
                  <a:pt x="42" y="42"/>
                  <a:pt x="42" y="42"/>
                  <a:pt x="42" y="42"/>
                </a:cubicBezTo>
                <a:cubicBezTo>
                  <a:pt x="41" y="42"/>
                  <a:pt x="41" y="43"/>
                  <a:pt x="40" y="43"/>
                </a:cubicBezTo>
                <a:cubicBezTo>
                  <a:pt x="39" y="43"/>
                  <a:pt x="39" y="42"/>
                  <a:pt x="38" y="42"/>
                </a:cubicBezTo>
                <a:cubicBezTo>
                  <a:pt x="37" y="41"/>
                  <a:pt x="37" y="39"/>
                  <a:pt x="38" y="38"/>
                </a:cubicBezTo>
                <a:cubicBezTo>
                  <a:pt x="50" y="27"/>
                  <a:pt x="50" y="27"/>
                  <a:pt x="50" y="27"/>
                </a:cubicBezTo>
                <a:cubicBezTo>
                  <a:pt x="43" y="27"/>
                  <a:pt x="43" y="27"/>
                  <a:pt x="43" y="27"/>
                </a:cubicBezTo>
                <a:cubicBezTo>
                  <a:pt x="26" y="27"/>
                  <a:pt x="13" y="40"/>
                  <a:pt x="13" y="56"/>
                </a:cubicBezTo>
                <a:cubicBezTo>
                  <a:pt x="13" y="57"/>
                  <a:pt x="12" y="59"/>
                  <a:pt x="11" y="59"/>
                </a:cubicBezTo>
                <a:cubicBezTo>
                  <a:pt x="9" y="59"/>
                  <a:pt x="8" y="57"/>
                  <a:pt x="8" y="5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80" name="Freeform 1378"/>
          <p:cNvSpPr>
            <a:spLocks noEditPoints="1"/>
          </p:cNvSpPr>
          <p:nvPr/>
        </p:nvSpPr>
        <p:spPr bwMode="auto">
          <a:xfrm>
            <a:off x="10152063" y="2222500"/>
            <a:ext cx="501650" cy="550863"/>
          </a:xfrm>
          <a:custGeom>
            <a:avLst/>
            <a:gdLst>
              <a:gd name="T0" fmla="*/ 85 w 147"/>
              <a:gd name="T1" fmla="*/ 85 h 160"/>
              <a:gd name="T2" fmla="*/ 5 w 147"/>
              <a:gd name="T3" fmla="*/ 123 h 160"/>
              <a:gd name="T4" fmla="*/ 85 w 147"/>
              <a:gd name="T5" fmla="*/ 21 h 160"/>
              <a:gd name="T6" fmla="*/ 88 w 147"/>
              <a:gd name="T7" fmla="*/ 61 h 160"/>
              <a:gd name="T8" fmla="*/ 91 w 147"/>
              <a:gd name="T9" fmla="*/ 12 h 160"/>
              <a:gd name="T10" fmla="*/ 12 w 147"/>
              <a:gd name="T11" fmla="*/ 0 h 160"/>
              <a:gd name="T12" fmla="*/ 0 w 147"/>
              <a:gd name="T13" fmla="*/ 148 h 160"/>
              <a:gd name="T14" fmla="*/ 79 w 147"/>
              <a:gd name="T15" fmla="*/ 160 h 160"/>
              <a:gd name="T16" fmla="*/ 91 w 147"/>
              <a:gd name="T17" fmla="*/ 85 h 160"/>
              <a:gd name="T18" fmla="*/ 12 w 147"/>
              <a:gd name="T19" fmla="*/ 5 h 160"/>
              <a:gd name="T20" fmla="*/ 85 w 147"/>
              <a:gd name="T21" fmla="*/ 12 h 160"/>
              <a:gd name="T22" fmla="*/ 5 w 147"/>
              <a:gd name="T23" fmla="*/ 16 h 160"/>
              <a:gd name="T24" fmla="*/ 12 w 147"/>
              <a:gd name="T25" fmla="*/ 5 h 160"/>
              <a:gd name="T26" fmla="*/ 12 w 147"/>
              <a:gd name="T27" fmla="*/ 155 h 160"/>
              <a:gd name="T28" fmla="*/ 5 w 147"/>
              <a:gd name="T29" fmla="*/ 128 h 160"/>
              <a:gd name="T30" fmla="*/ 85 w 147"/>
              <a:gd name="T31" fmla="*/ 148 h 160"/>
              <a:gd name="T32" fmla="*/ 45 w 147"/>
              <a:gd name="T33" fmla="*/ 131 h 160"/>
              <a:gd name="T34" fmla="*/ 45 w 147"/>
              <a:gd name="T35" fmla="*/ 152 h 160"/>
              <a:gd name="T36" fmla="*/ 45 w 147"/>
              <a:gd name="T37" fmla="*/ 131 h 160"/>
              <a:gd name="T38" fmla="*/ 40 w 147"/>
              <a:gd name="T39" fmla="*/ 141 h 160"/>
              <a:gd name="T40" fmla="*/ 51 w 147"/>
              <a:gd name="T41" fmla="*/ 141 h 160"/>
              <a:gd name="T42" fmla="*/ 32 w 147"/>
              <a:gd name="T43" fmla="*/ 11 h 160"/>
              <a:gd name="T44" fmla="*/ 45 w 147"/>
              <a:gd name="T45" fmla="*/ 8 h 160"/>
              <a:gd name="T46" fmla="*/ 45 w 147"/>
              <a:gd name="T47" fmla="*/ 13 h 160"/>
              <a:gd name="T48" fmla="*/ 32 w 147"/>
              <a:gd name="T49" fmla="*/ 11 h 160"/>
              <a:gd name="T50" fmla="*/ 53 w 147"/>
              <a:gd name="T51" fmla="*/ 8 h 160"/>
              <a:gd name="T52" fmla="*/ 59 w 147"/>
              <a:gd name="T53" fmla="*/ 11 h 160"/>
              <a:gd name="T54" fmla="*/ 53 w 147"/>
              <a:gd name="T55" fmla="*/ 13 h 160"/>
              <a:gd name="T56" fmla="*/ 146 w 147"/>
              <a:gd name="T57" fmla="*/ 74 h 160"/>
              <a:gd name="T58" fmla="*/ 112 w 147"/>
              <a:gd name="T59" fmla="*/ 107 h 160"/>
              <a:gd name="T60" fmla="*/ 110 w 147"/>
              <a:gd name="T61" fmla="*/ 102 h 160"/>
              <a:gd name="T62" fmla="*/ 43 w 147"/>
              <a:gd name="T63" fmla="*/ 75 h 160"/>
              <a:gd name="T64" fmla="*/ 43 w 147"/>
              <a:gd name="T65" fmla="*/ 69 h 160"/>
              <a:gd name="T66" fmla="*/ 110 w 147"/>
              <a:gd name="T67" fmla="*/ 42 h 160"/>
              <a:gd name="T68" fmla="*/ 114 w 147"/>
              <a:gd name="T69" fmla="*/ 38 h 160"/>
              <a:gd name="T70" fmla="*/ 146 w 147"/>
              <a:gd name="T71" fmla="*/ 71 h 160"/>
              <a:gd name="T72" fmla="*/ 146 w 147"/>
              <a:gd name="T73" fmla="*/ 74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47" h="160">
                <a:moveTo>
                  <a:pt x="88" y="83"/>
                </a:moveTo>
                <a:cubicBezTo>
                  <a:pt x="87" y="83"/>
                  <a:pt x="85" y="84"/>
                  <a:pt x="85" y="85"/>
                </a:cubicBezTo>
                <a:cubicBezTo>
                  <a:pt x="85" y="123"/>
                  <a:pt x="85" y="123"/>
                  <a:pt x="85" y="123"/>
                </a:cubicBezTo>
                <a:cubicBezTo>
                  <a:pt x="5" y="123"/>
                  <a:pt x="5" y="123"/>
                  <a:pt x="5" y="123"/>
                </a:cubicBezTo>
                <a:cubicBezTo>
                  <a:pt x="5" y="21"/>
                  <a:pt x="5" y="21"/>
                  <a:pt x="5" y="21"/>
                </a:cubicBezTo>
                <a:cubicBezTo>
                  <a:pt x="85" y="21"/>
                  <a:pt x="85" y="21"/>
                  <a:pt x="85" y="21"/>
                </a:cubicBezTo>
                <a:cubicBezTo>
                  <a:pt x="85" y="59"/>
                  <a:pt x="85" y="59"/>
                  <a:pt x="85" y="59"/>
                </a:cubicBezTo>
                <a:cubicBezTo>
                  <a:pt x="85" y="60"/>
                  <a:pt x="87" y="61"/>
                  <a:pt x="88" y="61"/>
                </a:cubicBezTo>
                <a:cubicBezTo>
                  <a:pt x="89" y="61"/>
                  <a:pt x="91" y="60"/>
                  <a:pt x="91" y="59"/>
                </a:cubicBezTo>
                <a:cubicBezTo>
                  <a:pt x="91" y="12"/>
                  <a:pt x="91" y="12"/>
                  <a:pt x="91" y="12"/>
                </a:cubicBezTo>
                <a:cubicBezTo>
                  <a:pt x="91" y="5"/>
                  <a:pt x="85" y="0"/>
                  <a:pt x="79" y="0"/>
                </a:cubicBezTo>
                <a:cubicBezTo>
                  <a:pt x="12" y="0"/>
                  <a:pt x="12" y="0"/>
                  <a:pt x="12" y="0"/>
                </a:cubicBezTo>
                <a:cubicBezTo>
                  <a:pt x="5" y="0"/>
                  <a:pt x="0" y="5"/>
                  <a:pt x="0" y="12"/>
                </a:cubicBezTo>
                <a:cubicBezTo>
                  <a:pt x="0" y="148"/>
                  <a:pt x="0" y="148"/>
                  <a:pt x="0" y="148"/>
                </a:cubicBezTo>
                <a:cubicBezTo>
                  <a:pt x="0" y="155"/>
                  <a:pt x="5" y="160"/>
                  <a:pt x="12" y="160"/>
                </a:cubicBezTo>
                <a:cubicBezTo>
                  <a:pt x="79" y="160"/>
                  <a:pt x="79" y="160"/>
                  <a:pt x="79" y="160"/>
                </a:cubicBezTo>
                <a:cubicBezTo>
                  <a:pt x="85" y="160"/>
                  <a:pt x="91" y="155"/>
                  <a:pt x="91" y="148"/>
                </a:cubicBezTo>
                <a:cubicBezTo>
                  <a:pt x="91" y="85"/>
                  <a:pt x="91" y="85"/>
                  <a:pt x="91" y="85"/>
                </a:cubicBezTo>
                <a:cubicBezTo>
                  <a:pt x="91" y="84"/>
                  <a:pt x="89" y="83"/>
                  <a:pt x="88" y="83"/>
                </a:cubicBezTo>
                <a:close/>
                <a:moveTo>
                  <a:pt x="12" y="5"/>
                </a:moveTo>
                <a:cubicBezTo>
                  <a:pt x="79" y="5"/>
                  <a:pt x="79" y="5"/>
                  <a:pt x="79" y="5"/>
                </a:cubicBezTo>
                <a:cubicBezTo>
                  <a:pt x="82" y="5"/>
                  <a:pt x="85" y="8"/>
                  <a:pt x="85" y="12"/>
                </a:cubicBezTo>
                <a:cubicBezTo>
                  <a:pt x="85" y="16"/>
                  <a:pt x="85" y="16"/>
                  <a:pt x="85" y="16"/>
                </a:cubicBezTo>
                <a:cubicBezTo>
                  <a:pt x="5" y="16"/>
                  <a:pt x="5" y="16"/>
                  <a:pt x="5" y="16"/>
                </a:cubicBezTo>
                <a:cubicBezTo>
                  <a:pt x="5" y="12"/>
                  <a:pt x="5" y="12"/>
                  <a:pt x="5" y="12"/>
                </a:cubicBezTo>
                <a:cubicBezTo>
                  <a:pt x="5" y="8"/>
                  <a:pt x="8" y="5"/>
                  <a:pt x="12" y="5"/>
                </a:cubicBezTo>
                <a:close/>
                <a:moveTo>
                  <a:pt x="79" y="155"/>
                </a:moveTo>
                <a:cubicBezTo>
                  <a:pt x="12" y="155"/>
                  <a:pt x="12" y="155"/>
                  <a:pt x="12" y="155"/>
                </a:cubicBezTo>
                <a:cubicBezTo>
                  <a:pt x="8" y="155"/>
                  <a:pt x="5" y="152"/>
                  <a:pt x="5" y="148"/>
                </a:cubicBezTo>
                <a:cubicBezTo>
                  <a:pt x="5" y="128"/>
                  <a:pt x="5" y="128"/>
                  <a:pt x="5" y="128"/>
                </a:cubicBezTo>
                <a:cubicBezTo>
                  <a:pt x="85" y="128"/>
                  <a:pt x="85" y="128"/>
                  <a:pt x="85" y="128"/>
                </a:cubicBezTo>
                <a:cubicBezTo>
                  <a:pt x="85" y="148"/>
                  <a:pt x="85" y="148"/>
                  <a:pt x="85" y="148"/>
                </a:cubicBezTo>
                <a:cubicBezTo>
                  <a:pt x="85" y="152"/>
                  <a:pt x="82" y="155"/>
                  <a:pt x="79" y="155"/>
                </a:cubicBezTo>
                <a:close/>
                <a:moveTo>
                  <a:pt x="45" y="131"/>
                </a:moveTo>
                <a:cubicBezTo>
                  <a:pt x="39" y="131"/>
                  <a:pt x="35" y="135"/>
                  <a:pt x="35" y="141"/>
                </a:cubicBezTo>
                <a:cubicBezTo>
                  <a:pt x="35" y="147"/>
                  <a:pt x="39" y="152"/>
                  <a:pt x="45" y="152"/>
                </a:cubicBezTo>
                <a:cubicBezTo>
                  <a:pt x="51" y="152"/>
                  <a:pt x="56" y="147"/>
                  <a:pt x="56" y="141"/>
                </a:cubicBezTo>
                <a:cubicBezTo>
                  <a:pt x="56" y="135"/>
                  <a:pt x="51" y="131"/>
                  <a:pt x="45" y="131"/>
                </a:cubicBezTo>
                <a:close/>
                <a:moveTo>
                  <a:pt x="45" y="147"/>
                </a:moveTo>
                <a:cubicBezTo>
                  <a:pt x="42" y="147"/>
                  <a:pt x="40" y="144"/>
                  <a:pt x="40" y="141"/>
                </a:cubicBezTo>
                <a:cubicBezTo>
                  <a:pt x="40" y="138"/>
                  <a:pt x="42" y="136"/>
                  <a:pt x="45" y="136"/>
                </a:cubicBezTo>
                <a:cubicBezTo>
                  <a:pt x="48" y="136"/>
                  <a:pt x="51" y="138"/>
                  <a:pt x="51" y="141"/>
                </a:cubicBezTo>
                <a:cubicBezTo>
                  <a:pt x="51" y="144"/>
                  <a:pt x="48" y="147"/>
                  <a:pt x="45" y="147"/>
                </a:cubicBezTo>
                <a:close/>
                <a:moveTo>
                  <a:pt x="32" y="11"/>
                </a:moveTo>
                <a:cubicBezTo>
                  <a:pt x="32" y="9"/>
                  <a:pt x="33" y="8"/>
                  <a:pt x="35" y="8"/>
                </a:cubicBezTo>
                <a:cubicBezTo>
                  <a:pt x="45" y="8"/>
                  <a:pt x="45" y="8"/>
                  <a:pt x="45" y="8"/>
                </a:cubicBezTo>
                <a:cubicBezTo>
                  <a:pt x="47" y="8"/>
                  <a:pt x="48" y="9"/>
                  <a:pt x="48" y="11"/>
                </a:cubicBezTo>
                <a:cubicBezTo>
                  <a:pt x="48" y="12"/>
                  <a:pt x="47" y="13"/>
                  <a:pt x="45" y="13"/>
                </a:cubicBezTo>
                <a:cubicBezTo>
                  <a:pt x="35" y="13"/>
                  <a:pt x="35" y="13"/>
                  <a:pt x="35" y="13"/>
                </a:cubicBezTo>
                <a:cubicBezTo>
                  <a:pt x="33" y="13"/>
                  <a:pt x="32" y="12"/>
                  <a:pt x="32" y="11"/>
                </a:cubicBezTo>
                <a:close/>
                <a:moveTo>
                  <a:pt x="51" y="11"/>
                </a:moveTo>
                <a:cubicBezTo>
                  <a:pt x="51" y="9"/>
                  <a:pt x="52" y="8"/>
                  <a:pt x="53" y="8"/>
                </a:cubicBezTo>
                <a:cubicBezTo>
                  <a:pt x="56" y="8"/>
                  <a:pt x="56" y="8"/>
                  <a:pt x="56" y="8"/>
                </a:cubicBezTo>
                <a:cubicBezTo>
                  <a:pt x="57" y="8"/>
                  <a:pt x="59" y="9"/>
                  <a:pt x="59" y="11"/>
                </a:cubicBezTo>
                <a:cubicBezTo>
                  <a:pt x="59" y="12"/>
                  <a:pt x="57" y="13"/>
                  <a:pt x="56" y="13"/>
                </a:cubicBezTo>
                <a:cubicBezTo>
                  <a:pt x="53" y="13"/>
                  <a:pt x="53" y="13"/>
                  <a:pt x="53" y="13"/>
                </a:cubicBezTo>
                <a:cubicBezTo>
                  <a:pt x="52" y="13"/>
                  <a:pt x="51" y="12"/>
                  <a:pt x="51" y="11"/>
                </a:cubicBezTo>
                <a:close/>
                <a:moveTo>
                  <a:pt x="146" y="74"/>
                </a:moveTo>
                <a:cubicBezTo>
                  <a:pt x="114" y="106"/>
                  <a:pt x="114" y="106"/>
                  <a:pt x="114" y="106"/>
                </a:cubicBezTo>
                <a:cubicBezTo>
                  <a:pt x="113" y="106"/>
                  <a:pt x="113" y="107"/>
                  <a:pt x="112" y="107"/>
                </a:cubicBezTo>
                <a:cubicBezTo>
                  <a:pt x="111" y="107"/>
                  <a:pt x="111" y="106"/>
                  <a:pt x="110" y="106"/>
                </a:cubicBezTo>
                <a:cubicBezTo>
                  <a:pt x="109" y="105"/>
                  <a:pt x="109" y="103"/>
                  <a:pt x="110" y="102"/>
                </a:cubicBezTo>
                <a:cubicBezTo>
                  <a:pt x="138" y="75"/>
                  <a:pt x="138" y="75"/>
                  <a:pt x="138" y="75"/>
                </a:cubicBezTo>
                <a:cubicBezTo>
                  <a:pt x="43" y="75"/>
                  <a:pt x="43" y="75"/>
                  <a:pt x="43" y="75"/>
                </a:cubicBezTo>
                <a:cubicBezTo>
                  <a:pt x="41" y="75"/>
                  <a:pt x="40" y="73"/>
                  <a:pt x="40" y="72"/>
                </a:cubicBezTo>
                <a:cubicBezTo>
                  <a:pt x="40" y="71"/>
                  <a:pt x="41" y="69"/>
                  <a:pt x="43" y="69"/>
                </a:cubicBezTo>
                <a:cubicBezTo>
                  <a:pt x="138" y="69"/>
                  <a:pt x="138" y="69"/>
                  <a:pt x="138" y="69"/>
                </a:cubicBezTo>
                <a:cubicBezTo>
                  <a:pt x="110" y="42"/>
                  <a:pt x="110" y="42"/>
                  <a:pt x="110" y="42"/>
                </a:cubicBezTo>
                <a:cubicBezTo>
                  <a:pt x="109" y="41"/>
                  <a:pt x="109" y="39"/>
                  <a:pt x="110" y="38"/>
                </a:cubicBezTo>
                <a:cubicBezTo>
                  <a:pt x="111" y="37"/>
                  <a:pt x="113" y="37"/>
                  <a:pt x="114" y="38"/>
                </a:cubicBezTo>
                <a:cubicBezTo>
                  <a:pt x="146" y="70"/>
                  <a:pt x="146" y="70"/>
                  <a:pt x="146" y="70"/>
                </a:cubicBezTo>
                <a:cubicBezTo>
                  <a:pt x="146" y="70"/>
                  <a:pt x="146" y="71"/>
                  <a:pt x="146" y="71"/>
                </a:cubicBezTo>
                <a:cubicBezTo>
                  <a:pt x="147" y="72"/>
                  <a:pt x="147" y="72"/>
                  <a:pt x="146" y="73"/>
                </a:cubicBezTo>
                <a:cubicBezTo>
                  <a:pt x="146" y="73"/>
                  <a:pt x="146" y="74"/>
                  <a:pt x="146" y="7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81" name="Freeform 1379"/>
          <p:cNvSpPr>
            <a:spLocks noEditPoints="1"/>
          </p:cNvSpPr>
          <p:nvPr/>
        </p:nvSpPr>
        <p:spPr bwMode="auto">
          <a:xfrm>
            <a:off x="10152063" y="2841625"/>
            <a:ext cx="501650" cy="550863"/>
          </a:xfrm>
          <a:custGeom>
            <a:avLst/>
            <a:gdLst>
              <a:gd name="T0" fmla="*/ 85 w 147"/>
              <a:gd name="T1" fmla="*/ 85 h 160"/>
              <a:gd name="T2" fmla="*/ 5 w 147"/>
              <a:gd name="T3" fmla="*/ 123 h 160"/>
              <a:gd name="T4" fmla="*/ 85 w 147"/>
              <a:gd name="T5" fmla="*/ 21 h 160"/>
              <a:gd name="T6" fmla="*/ 88 w 147"/>
              <a:gd name="T7" fmla="*/ 61 h 160"/>
              <a:gd name="T8" fmla="*/ 91 w 147"/>
              <a:gd name="T9" fmla="*/ 12 h 160"/>
              <a:gd name="T10" fmla="*/ 12 w 147"/>
              <a:gd name="T11" fmla="*/ 0 h 160"/>
              <a:gd name="T12" fmla="*/ 0 w 147"/>
              <a:gd name="T13" fmla="*/ 148 h 160"/>
              <a:gd name="T14" fmla="*/ 79 w 147"/>
              <a:gd name="T15" fmla="*/ 160 h 160"/>
              <a:gd name="T16" fmla="*/ 91 w 147"/>
              <a:gd name="T17" fmla="*/ 85 h 160"/>
              <a:gd name="T18" fmla="*/ 12 w 147"/>
              <a:gd name="T19" fmla="*/ 5 h 160"/>
              <a:gd name="T20" fmla="*/ 85 w 147"/>
              <a:gd name="T21" fmla="*/ 12 h 160"/>
              <a:gd name="T22" fmla="*/ 5 w 147"/>
              <a:gd name="T23" fmla="*/ 16 h 160"/>
              <a:gd name="T24" fmla="*/ 12 w 147"/>
              <a:gd name="T25" fmla="*/ 5 h 160"/>
              <a:gd name="T26" fmla="*/ 12 w 147"/>
              <a:gd name="T27" fmla="*/ 155 h 160"/>
              <a:gd name="T28" fmla="*/ 5 w 147"/>
              <a:gd name="T29" fmla="*/ 128 h 160"/>
              <a:gd name="T30" fmla="*/ 85 w 147"/>
              <a:gd name="T31" fmla="*/ 148 h 160"/>
              <a:gd name="T32" fmla="*/ 45 w 147"/>
              <a:gd name="T33" fmla="*/ 131 h 160"/>
              <a:gd name="T34" fmla="*/ 45 w 147"/>
              <a:gd name="T35" fmla="*/ 152 h 160"/>
              <a:gd name="T36" fmla="*/ 45 w 147"/>
              <a:gd name="T37" fmla="*/ 131 h 160"/>
              <a:gd name="T38" fmla="*/ 40 w 147"/>
              <a:gd name="T39" fmla="*/ 141 h 160"/>
              <a:gd name="T40" fmla="*/ 51 w 147"/>
              <a:gd name="T41" fmla="*/ 141 h 160"/>
              <a:gd name="T42" fmla="*/ 32 w 147"/>
              <a:gd name="T43" fmla="*/ 11 h 160"/>
              <a:gd name="T44" fmla="*/ 45 w 147"/>
              <a:gd name="T45" fmla="*/ 8 h 160"/>
              <a:gd name="T46" fmla="*/ 45 w 147"/>
              <a:gd name="T47" fmla="*/ 13 h 160"/>
              <a:gd name="T48" fmla="*/ 32 w 147"/>
              <a:gd name="T49" fmla="*/ 11 h 160"/>
              <a:gd name="T50" fmla="*/ 53 w 147"/>
              <a:gd name="T51" fmla="*/ 8 h 160"/>
              <a:gd name="T52" fmla="*/ 59 w 147"/>
              <a:gd name="T53" fmla="*/ 11 h 160"/>
              <a:gd name="T54" fmla="*/ 53 w 147"/>
              <a:gd name="T55" fmla="*/ 13 h 160"/>
              <a:gd name="T56" fmla="*/ 147 w 147"/>
              <a:gd name="T57" fmla="*/ 72 h 160"/>
              <a:gd name="T58" fmla="*/ 49 w 147"/>
              <a:gd name="T59" fmla="*/ 75 h 160"/>
              <a:gd name="T60" fmla="*/ 77 w 147"/>
              <a:gd name="T61" fmla="*/ 106 h 160"/>
              <a:gd name="T62" fmla="*/ 73 w 147"/>
              <a:gd name="T63" fmla="*/ 106 h 160"/>
              <a:gd name="T64" fmla="*/ 40 w 147"/>
              <a:gd name="T65" fmla="*/ 73 h 160"/>
              <a:gd name="T66" fmla="*/ 41 w 147"/>
              <a:gd name="T67" fmla="*/ 70 h 160"/>
              <a:gd name="T68" fmla="*/ 77 w 147"/>
              <a:gd name="T69" fmla="*/ 38 h 160"/>
              <a:gd name="T70" fmla="*/ 49 w 147"/>
              <a:gd name="T71" fmla="*/ 69 h 160"/>
              <a:gd name="T72" fmla="*/ 147 w 147"/>
              <a:gd name="T73" fmla="*/ 72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47" h="160">
                <a:moveTo>
                  <a:pt x="88" y="83"/>
                </a:moveTo>
                <a:cubicBezTo>
                  <a:pt x="87" y="83"/>
                  <a:pt x="85" y="84"/>
                  <a:pt x="85" y="85"/>
                </a:cubicBezTo>
                <a:cubicBezTo>
                  <a:pt x="85" y="123"/>
                  <a:pt x="85" y="123"/>
                  <a:pt x="85" y="123"/>
                </a:cubicBezTo>
                <a:cubicBezTo>
                  <a:pt x="5" y="123"/>
                  <a:pt x="5" y="123"/>
                  <a:pt x="5" y="123"/>
                </a:cubicBezTo>
                <a:cubicBezTo>
                  <a:pt x="5" y="21"/>
                  <a:pt x="5" y="21"/>
                  <a:pt x="5" y="21"/>
                </a:cubicBezTo>
                <a:cubicBezTo>
                  <a:pt x="85" y="21"/>
                  <a:pt x="85" y="21"/>
                  <a:pt x="85" y="21"/>
                </a:cubicBezTo>
                <a:cubicBezTo>
                  <a:pt x="85" y="59"/>
                  <a:pt x="85" y="59"/>
                  <a:pt x="85" y="59"/>
                </a:cubicBezTo>
                <a:cubicBezTo>
                  <a:pt x="85" y="60"/>
                  <a:pt x="87" y="61"/>
                  <a:pt x="88" y="61"/>
                </a:cubicBezTo>
                <a:cubicBezTo>
                  <a:pt x="89" y="61"/>
                  <a:pt x="91" y="60"/>
                  <a:pt x="91" y="59"/>
                </a:cubicBezTo>
                <a:cubicBezTo>
                  <a:pt x="91" y="12"/>
                  <a:pt x="91" y="12"/>
                  <a:pt x="91" y="12"/>
                </a:cubicBezTo>
                <a:cubicBezTo>
                  <a:pt x="91" y="5"/>
                  <a:pt x="85" y="0"/>
                  <a:pt x="79" y="0"/>
                </a:cubicBezTo>
                <a:cubicBezTo>
                  <a:pt x="12" y="0"/>
                  <a:pt x="12" y="0"/>
                  <a:pt x="12" y="0"/>
                </a:cubicBezTo>
                <a:cubicBezTo>
                  <a:pt x="5" y="0"/>
                  <a:pt x="0" y="5"/>
                  <a:pt x="0" y="12"/>
                </a:cubicBezTo>
                <a:cubicBezTo>
                  <a:pt x="0" y="148"/>
                  <a:pt x="0" y="148"/>
                  <a:pt x="0" y="148"/>
                </a:cubicBezTo>
                <a:cubicBezTo>
                  <a:pt x="0" y="155"/>
                  <a:pt x="5" y="160"/>
                  <a:pt x="12" y="160"/>
                </a:cubicBezTo>
                <a:cubicBezTo>
                  <a:pt x="79" y="160"/>
                  <a:pt x="79" y="160"/>
                  <a:pt x="79" y="160"/>
                </a:cubicBezTo>
                <a:cubicBezTo>
                  <a:pt x="85" y="160"/>
                  <a:pt x="91" y="155"/>
                  <a:pt x="91" y="148"/>
                </a:cubicBezTo>
                <a:cubicBezTo>
                  <a:pt x="91" y="85"/>
                  <a:pt x="91" y="85"/>
                  <a:pt x="91" y="85"/>
                </a:cubicBezTo>
                <a:cubicBezTo>
                  <a:pt x="91" y="84"/>
                  <a:pt x="89" y="83"/>
                  <a:pt x="88" y="83"/>
                </a:cubicBezTo>
                <a:close/>
                <a:moveTo>
                  <a:pt x="12" y="5"/>
                </a:moveTo>
                <a:cubicBezTo>
                  <a:pt x="79" y="5"/>
                  <a:pt x="79" y="5"/>
                  <a:pt x="79" y="5"/>
                </a:cubicBezTo>
                <a:cubicBezTo>
                  <a:pt x="82" y="5"/>
                  <a:pt x="85" y="8"/>
                  <a:pt x="85" y="12"/>
                </a:cubicBezTo>
                <a:cubicBezTo>
                  <a:pt x="85" y="16"/>
                  <a:pt x="85" y="16"/>
                  <a:pt x="85" y="16"/>
                </a:cubicBezTo>
                <a:cubicBezTo>
                  <a:pt x="5" y="16"/>
                  <a:pt x="5" y="16"/>
                  <a:pt x="5" y="16"/>
                </a:cubicBezTo>
                <a:cubicBezTo>
                  <a:pt x="5" y="12"/>
                  <a:pt x="5" y="12"/>
                  <a:pt x="5" y="12"/>
                </a:cubicBezTo>
                <a:cubicBezTo>
                  <a:pt x="5" y="8"/>
                  <a:pt x="8" y="5"/>
                  <a:pt x="12" y="5"/>
                </a:cubicBezTo>
                <a:close/>
                <a:moveTo>
                  <a:pt x="79" y="155"/>
                </a:moveTo>
                <a:cubicBezTo>
                  <a:pt x="12" y="155"/>
                  <a:pt x="12" y="155"/>
                  <a:pt x="12" y="155"/>
                </a:cubicBezTo>
                <a:cubicBezTo>
                  <a:pt x="8" y="155"/>
                  <a:pt x="5" y="152"/>
                  <a:pt x="5" y="148"/>
                </a:cubicBezTo>
                <a:cubicBezTo>
                  <a:pt x="5" y="128"/>
                  <a:pt x="5" y="128"/>
                  <a:pt x="5" y="128"/>
                </a:cubicBezTo>
                <a:cubicBezTo>
                  <a:pt x="85" y="128"/>
                  <a:pt x="85" y="128"/>
                  <a:pt x="85" y="128"/>
                </a:cubicBezTo>
                <a:cubicBezTo>
                  <a:pt x="85" y="148"/>
                  <a:pt x="85" y="148"/>
                  <a:pt x="85" y="148"/>
                </a:cubicBezTo>
                <a:cubicBezTo>
                  <a:pt x="85" y="152"/>
                  <a:pt x="82" y="155"/>
                  <a:pt x="79" y="155"/>
                </a:cubicBezTo>
                <a:close/>
                <a:moveTo>
                  <a:pt x="45" y="131"/>
                </a:moveTo>
                <a:cubicBezTo>
                  <a:pt x="39" y="131"/>
                  <a:pt x="35" y="135"/>
                  <a:pt x="35" y="141"/>
                </a:cubicBezTo>
                <a:cubicBezTo>
                  <a:pt x="35" y="147"/>
                  <a:pt x="39" y="152"/>
                  <a:pt x="45" y="152"/>
                </a:cubicBezTo>
                <a:cubicBezTo>
                  <a:pt x="51" y="152"/>
                  <a:pt x="56" y="147"/>
                  <a:pt x="56" y="141"/>
                </a:cubicBezTo>
                <a:cubicBezTo>
                  <a:pt x="56" y="135"/>
                  <a:pt x="51" y="131"/>
                  <a:pt x="45" y="131"/>
                </a:cubicBezTo>
                <a:close/>
                <a:moveTo>
                  <a:pt x="45" y="147"/>
                </a:moveTo>
                <a:cubicBezTo>
                  <a:pt x="42" y="147"/>
                  <a:pt x="40" y="144"/>
                  <a:pt x="40" y="141"/>
                </a:cubicBezTo>
                <a:cubicBezTo>
                  <a:pt x="40" y="138"/>
                  <a:pt x="42" y="136"/>
                  <a:pt x="45" y="136"/>
                </a:cubicBezTo>
                <a:cubicBezTo>
                  <a:pt x="48" y="136"/>
                  <a:pt x="51" y="138"/>
                  <a:pt x="51" y="141"/>
                </a:cubicBezTo>
                <a:cubicBezTo>
                  <a:pt x="51" y="144"/>
                  <a:pt x="48" y="147"/>
                  <a:pt x="45" y="147"/>
                </a:cubicBezTo>
                <a:close/>
                <a:moveTo>
                  <a:pt x="32" y="11"/>
                </a:moveTo>
                <a:cubicBezTo>
                  <a:pt x="32" y="9"/>
                  <a:pt x="33" y="8"/>
                  <a:pt x="35" y="8"/>
                </a:cubicBezTo>
                <a:cubicBezTo>
                  <a:pt x="45" y="8"/>
                  <a:pt x="45" y="8"/>
                  <a:pt x="45" y="8"/>
                </a:cubicBezTo>
                <a:cubicBezTo>
                  <a:pt x="47" y="8"/>
                  <a:pt x="48" y="9"/>
                  <a:pt x="48" y="11"/>
                </a:cubicBezTo>
                <a:cubicBezTo>
                  <a:pt x="48" y="12"/>
                  <a:pt x="47" y="13"/>
                  <a:pt x="45" y="13"/>
                </a:cubicBezTo>
                <a:cubicBezTo>
                  <a:pt x="35" y="13"/>
                  <a:pt x="35" y="13"/>
                  <a:pt x="35" y="13"/>
                </a:cubicBezTo>
                <a:cubicBezTo>
                  <a:pt x="33" y="13"/>
                  <a:pt x="32" y="12"/>
                  <a:pt x="32" y="11"/>
                </a:cubicBezTo>
                <a:close/>
                <a:moveTo>
                  <a:pt x="51" y="11"/>
                </a:moveTo>
                <a:cubicBezTo>
                  <a:pt x="51" y="9"/>
                  <a:pt x="52" y="8"/>
                  <a:pt x="53" y="8"/>
                </a:cubicBezTo>
                <a:cubicBezTo>
                  <a:pt x="56" y="8"/>
                  <a:pt x="56" y="8"/>
                  <a:pt x="56" y="8"/>
                </a:cubicBezTo>
                <a:cubicBezTo>
                  <a:pt x="57" y="8"/>
                  <a:pt x="59" y="9"/>
                  <a:pt x="59" y="11"/>
                </a:cubicBezTo>
                <a:cubicBezTo>
                  <a:pt x="59" y="12"/>
                  <a:pt x="57" y="13"/>
                  <a:pt x="56" y="13"/>
                </a:cubicBezTo>
                <a:cubicBezTo>
                  <a:pt x="53" y="13"/>
                  <a:pt x="53" y="13"/>
                  <a:pt x="53" y="13"/>
                </a:cubicBezTo>
                <a:cubicBezTo>
                  <a:pt x="52" y="13"/>
                  <a:pt x="51" y="12"/>
                  <a:pt x="51" y="11"/>
                </a:cubicBezTo>
                <a:close/>
                <a:moveTo>
                  <a:pt x="147" y="72"/>
                </a:moveTo>
                <a:cubicBezTo>
                  <a:pt x="147" y="73"/>
                  <a:pt x="145" y="75"/>
                  <a:pt x="144" y="75"/>
                </a:cubicBezTo>
                <a:cubicBezTo>
                  <a:pt x="49" y="75"/>
                  <a:pt x="49" y="75"/>
                  <a:pt x="49" y="75"/>
                </a:cubicBezTo>
                <a:cubicBezTo>
                  <a:pt x="77" y="102"/>
                  <a:pt x="77" y="102"/>
                  <a:pt x="77" y="102"/>
                </a:cubicBezTo>
                <a:cubicBezTo>
                  <a:pt x="78" y="103"/>
                  <a:pt x="78" y="105"/>
                  <a:pt x="77" y="106"/>
                </a:cubicBezTo>
                <a:cubicBezTo>
                  <a:pt x="76" y="106"/>
                  <a:pt x="75" y="107"/>
                  <a:pt x="75" y="107"/>
                </a:cubicBezTo>
                <a:cubicBezTo>
                  <a:pt x="74" y="107"/>
                  <a:pt x="73" y="106"/>
                  <a:pt x="73" y="106"/>
                </a:cubicBezTo>
                <a:cubicBezTo>
                  <a:pt x="41" y="74"/>
                  <a:pt x="41" y="74"/>
                  <a:pt x="41" y="74"/>
                </a:cubicBezTo>
                <a:cubicBezTo>
                  <a:pt x="41" y="74"/>
                  <a:pt x="40" y="73"/>
                  <a:pt x="40" y="73"/>
                </a:cubicBezTo>
                <a:cubicBezTo>
                  <a:pt x="40" y="72"/>
                  <a:pt x="40" y="72"/>
                  <a:pt x="40" y="71"/>
                </a:cubicBezTo>
                <a:cubicBezTo>
                  <a:pt x="40" y="71"/>
                  <a:pt x="41" y="70"/>
                  <a:pt x="41" y="70"/>
                </a:cubicBezTo>
                <a:cubicBezTo>
                  <a:pt x="73" y="38"/>
                  <a:pt x="73" y="38"/>
                  <a:pt x="73" y="38"/>
                </a:cubicBezTo>
                <a:cubicBezTo>
                  <a:pt x="74" y="37"/>
                  <a:pt x="76" y="37"/>
                  <a:pt x="77" y="38"/>
                </a:cubicBezTo>
                <a:cubicBezTo>
                  <a:pt x="78" y="39"/>
                  <a:pt x="78" y="41"/>
                  <a:pt x="77" y="42"/>
                </a:cubicBezTo>
                <a:cubicBezTo>
                  <a:pt x="49" y="69"/>
                  <a:pt x="49" y="69"/>
                  <a:pt x="49" y="69"/>
                </a:cubicBezTo>
                <a:cubicBezTo>
                  <a:pt x="144" y="69"/>
                  <a:pt x="144" y="69"/>
                  <a:pt x="144" y="69"/>
                </a:cubicBezTo>
                <a:cubicBezTo>
                  <a:pt x="145" y="69"/>
                  <a:pt x="147" y="71"/>
                  <a:pt x="147" y="7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82" name="Freeform 1380"/>
          <p:cNvSpPr>
            <a:spLocks noEditPoints="1"/>
          </p:cNvSpPr>
          <p:nvPr/>
        </p:nvSpPr>
        <p:spPr bwMode="auto">
          <a:xfrm>
            <a:off x="10115550" y="3462338"/>
            <a:ext cx="566738" cy="549275"/>
          </a:xfrm>
          <a:custGeom>
            <a:avLst/>
            <a:gdLst>
              <a:gd name="T0" fmla="*/ 49 w 166"/>
              <a:gd name="T1" fmla="*/ 0 h 160"/>
              <a:gd name="T2" fmla="*/ 38 w 166"/>
              <a:gd name="T3" fmla="*/ 148 h 160"/>
              <a:gd name="T4" fmla="*/ 117 w 166"/>
              <a:gd name="T5" fmla="*/ 160 h 160"/>
              <a:gd name="T6" fmla="*/ 128 w 166"/>
              <a:gd name="T7" fmla="*/ 12 h 160"/>
              <a:gd name="T8" fmla="*/ 43 w 166"/>
              <a:gd name="T9" fmla="*/ 21 h 160"/>
              <a:gd name="T10" fmla="*/ 123 w 166"/>
              <a:gd name="T11" fmla="*/ 123 h 160"/>
              <a:gd name="T12" fmla="*/ 43 w 166"/>
              <a:gd name="T13" fmla="*/ 21 h 160"/>
              <a:gd name="T14" fmla="*/ 117 w 166"/>
              <a:gd name="T15" fmla="*/ 5 h 160"/>
              <a:gd name="T16" fmla="*/ 123 w 166"/>
              <a:gd name="T17" fmla="*/ 16 h 160"/>
              <a:gd name="T18" fmla="*/ 43 w 166"/>
              <a:gd name="T19" fmla="*/ 12 h 160"/>
              <a:gd name="T20" fmla="*/ 117 w 166"/>
              <a:gd name="T21" fmla="*/ 155 h 160"/>
              <a:gd name="T22" fmla="*/ 43 w 166"/>
              <a:gd name="T23" fmla="*/ 148 h 160"/>
              <a:gd name="T24" fmla="*/ 123 w 166"/>
              <a:gd name="T25" fmla="*/ 128 h 160"/>
              <a:gd name="T26" fmla="*/ 117 w 166"/>
              <a:gd name="T27" fmla="*/ 155 h 160"/>
              <a:gd name="T28" fmla="*/ 72 w 166"/>
              <a:gd name="T29" fmla="*/ 141 h 160"/>
              <a:gd name="T30" fmla="*/ 94 w 166"/>
              <a:gd name="T31" fmla="*/ 141 h 160"/>
              <a:gd name="T32" fmla="*/ 83 w 166"/>
              <a:gd name="T33" fmla="*/ 147 h 160"/>
              <a:gd name="T34" fmla="*/ 83 w 166"/>
              <a:gd name="T35" fmla="*/ 136 h 160"/>
              <a:gd name="T36" fmla="*/ 83 w 166"/>
              <a:gd name="T37" fmla="*/ 147 h 160"/>
              <a:gd name="T38" fmla="*/ 72 w 166"/>
              <a:gd name="T39" fmla="*/ 8 h 160"/>
              <a:gd name="T40" fmla="*/ 86 w 166"/>
              <a:gd name="T41" fmla="*/ 11 h 160"/>
              <a:gd name="T42" fmla="*/ 72 w 166"/>
              <a:gd name="T43" fmla="*/ 13 h 160"/>
              <a:gd name="T44" fmla="*/ 88 w 166"/>
              <a:gd name="T45" fmla="*/ 11 h 160"/>
              <a:gd name="T46" fmla="*/ 94 w 166"/>
              <a:gd name="T47" fmla="*/ 8 h 160"/>
              <a:gd name="T48" fmla="*/ 94 w 166"/>
              <a:gd name="T49" fmla="*/ 13 h 160"/>
              <a:gd name="T50" fmla="*/ 88 w 166"/>
              <a:gd name="T51" fmla="*/ 11 h 160"/>
              <a:gd name="T52" fmla="*/ 152 w 166"/>
              <a:gd name="T53" fmla="*/ 57 h 160"/>
              <a:gd name="T54" fmla="*/ 150 w 166"/>
              <a:gd name="T55" fmla="*/ 52 h 160"/>
              <a:gd name="T56" fmla="*/ 150 w 166"/>
              <a:gd name="T57" fmla="*/ 12 h 160"/>
              <a:gd name="T58" fmla="*/ 154 w 166"/>
              <a:gd name="T59" fmla="*/ 56 h 160"/>
              <a:gd name="T60" fmla="*/ 143 w 166"/>
              <a:gd name="T61" fmla="*/ 51 h 160"/>
              <a:gd name="T62" fmla="*/ 139 w 166"/>
              <a:gd name="T63" fmla="*/ 51 h 160"/>
              <a:gd name="T64" fmla="*/ 144 w 166"/>
              <a:gd name="T65" fmla="*/ 34 h 160"/>
              <a:gd name="T66" fmla="*/ 139 w 166"/>
              <a:gd name="T67" fmla="*/ 18 h 160"/>
              <a:gd name="T68" fmla="*/ 149 w 166"/>
              <a:gd name="T69" fmla="*/ 34 h 160"/>
              <a:gd name="T70" fmla="*/ 16 w 166"/>
              <a:gd name="T71" fmla="*/ 56 h 160"/>
              <a:gd name="T72" fmla="*/ 12 w 166"/>
              <a:gd name="T73" fmla="*/ 56 h 160"/>
              <a:gd name="T74" fmla="*/ 16 w 166"/>
              <a:gd name="T75" fmla="*/ 12 h 160"/>
              <a:gd name="T76" fmla="*/ 16 w 166"/>
              <a:gd name="T77" fmla="*/ 52 h 160"/>
              <a:gd name="T78" fmla="*/ 22 w 166"/>
              <a:gd name="T79" fmla="*/ 34 h 160"/>
              <a:gd name="T80" fmla="*/ 27 w 166"/>
              <a:gd name="T81" fmla="*/ 50 h 160"/>
              <a:gd name="T82" fmla="*/ 23 w 166"/>
              <a:gd name="T83" fmla="*/ 50 h 160"/>
              <a:gd name="T84" fmla="*/ 23 w 166"/>
              <a:gd name="T85" fmla="*/ 18 h 160"/>
              <a:gd name="T86" fmla="*/ 27 w 166"/>
              <a:gd name="T87" fmla="*/ 21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66" h="160">
                <a:moveTo>
                  <a:pt x="117" y="0"/>
                </a:moveTo>
                <a:cubicBezTo>
                  <a:pt x="49" y="0"/>
                  <a:pt x="49" y="0"/>
                  <a:pt x="49" y="0"/>
                </a:cubicBezTo>
                <a:cubicBezTo>
                  <a:pt x="43" y="0"/>
                  <a:pt x="38" y="5"/>
                  <a:pt x="38" y="12"/>
                </a:cubicBezTo>
                <a:cubicBezTo>
                  <a:pt x="38" y="148"/>
                  <a:pt x="38" y="148"/>
                  <a:pt x="38" y="148"/>
                </a:cubicBezTo>
                <a:cubicBezTo>
                  <a:pt x="38" y="155"/>
                  <a:pt x="43" y="160"/>
                  <a:pt x="49" y="160"/>
                </a:cubicBezTo>
                <a:cubicBezTo>
                  <a:pt x="117" y="160"/>
                  <a:pt x="117" y="160"/>
                  <a:pt x="117" y="160"/>
                </a:cubicBezTo>
                <a:cubicBezTo>
                  <a:pt x="123" y="160"/>
                  <a:pt x="128" y="155"/>
                  <a:pt x="128" y="148"/>
                </a:cubicBezTo>
                <a:cubicBezTo>
                  <a:pt x="128" y="12"/>
                  <a:pt x="128" y="12"/>
                  <a:pt x="128" y="12"/>
                </a:cubicBezTo>
                <a:cubicBezTo>
                  <a:pt x="128" y="5"/>
                  <a:pt x="123" y="0"/>
                  <a:pt x="117" y="0"/>
                </a:cubicBezTo>
                <a:close/>
                <a:moveTo>
                  <a:pt x="43" y="21"/>
                </a:moveTo>
                <a:cubicBezTo>
                  <a:pt x="123" y="21"/>
                  <a:pt x="123" y="21"/>
                  <a:pt x="123" y="21"/>
                </a:cubicBezTo>
                <a:cubicBezTo>
                  <a:pt x="123" y="123"/>
                  <a:pt x="123" y="123"/>
                  <a:pt x="123" y="123"/>
                </a:cubicBezTo>
                <a:cubicBezTo>
                  <a:pt x="43" y="123"/>
                  <a:pt x="43" y="123"/>
                  <a:pt x="43" y="123"/>
                </a:cubicBezTo>
                <a:lnTo>
                  <a:pt x="43" y="21"/>
                </a:lnTo>
                <a:close/>
                <a:moveTo>
                  <a:pt x="49" y="5"/>
                </a:moveTo>
                <a:cubicBezTo>
                  <a:pt x="117" y="5"/>
                  <a:pt x="117" y="5"/>
                  <a:pt x="117" y="5"/>
                </a:cubicBezTo>
                <a:cubicBezTo>
                  <a:pt x="120" y="5"/>
                  <a:pt x="123" y="8"/>
                  <a:pt x="123" y="12"/>
                </a:cubicBezTo>
                <a:cubicBezTo>
                  <a:pt x="123" y="16"/>
                  <a:pt x="123" y="16"/>
                  <a:pt x="123" y="16"/>
                </a:cubicBezTo>
                <a:cubicBezTo>
                  <a:pt x="43" y="16"/>
                  <a:pt x="43" y="16"/>
                  <a:pt x="43" y="16"/>
                </a:cubicBezTo>
                <a:cubicBezTo>
                  <a:pt x="43" y="12"/>
                  <a:pt x="43" y="12"/>
                  <a:pt x="43" y="12"/>
                </a:cubicBezTo>
                <a:cubicBezTo>
                  <a:pt x="43" y="8"/>
                  <a:pt x="46" y="5"/>
                  <a:pt x="49" y="5"/>
                </a:cubicBezTo>
                <a:close/>
                <a:moveTo>
                  <a:pt x="117" y="155"/>
                </a:moveTo>
                <a:cubicBezTo>
                  <a:pt x="49" y="155"/>
                  <a:pt x="49" y="155"/>
                  <a:pt x="49" y="155"/>
                </a:cubicBezTo>
                <a:cubicBezTo>
                  <a:pt x="46" y="155"/>
                  <a:pt x="43" y="152"/>
                  <a:pt x="43" y="148"/>
                </a:cubicBezTo>
                <a:cubicBezTo>
                  <a:pt x="43" y="128"/>
                  <a:pt x="43" y="128"/>
                  <a:pt x="43" y="128"/>
                </a:cubicBezTo>
                <a:cubicBezTo>
                  <a:pt x="123" y="128"/>
                  <a:pt x="123" y="128"/>
                  <a:pt x="123" y="128"/>
                </a:cubicBezTo>
                <a:cubicBezTo>
                  <a:pt x="123" y="148"/>
                  <a:pt x="123" y="148"/>
                  <a:pt x="123" y="148"/>
                </a:cubicBezTo>
                <a:cubicBezTo>
                  <a:pt x="123" y="152"/>
                  <a:pt x="120" y="155"/>
                  <a:pt x="117" y="155"/>
                </a:cubicBezTo>
                <a:close/>
                <a:moveTo>
                  <a:pt x="83" y="131"/>
                </a:moveTo>
                <a:cubicBezTo>
                  <a:pt x="77" y="131"/>
                  <a:pt x="72" y="135"/>
                  <a:pt x="72" y="141"/>
                </a:cubicBezTo>
                <a:cubicBezTo>
                  <a:pt x="72" y="147"/>
                  <a:pt x="77" y="152"/>
                  <a:pt x="83" y="152"/>
                </a:cubicBezTo>
                <a:cubicBezTo>
                  <a:pt x="89" y="152"/>
                  <a:pt x="94" y="147"/>
                  <a:pt x="94" y="141"/>
                </a:cubicBezTo>
                <a:cubicBezTo>
                  <a:pt x="94" y="135"/>
                  <a:pt x="89" y="131"/>
                  <a:pt x="83" y="131"/>
                </a:cubicBezTo>
                <a:close/>
                <a:moveTo>
                  <a:pt x="83" y="147"/>
                </a:moveTo>
                <a:cubicBezTo>
                  <a:pt x="80" y="147"/>
                  <a:pt x="78" y="144"/>
                  <a:pt x="78" y="141"/>
                </a:cubicBezTo>
                <a:cubicBezTo>
                  <a:pt x="78" y="138"/>
                  <a:pt x="80" y="136"/>
                  <a:pt x="83" y="136"/>
                </a:cubicBezTo>
                <a:cubicBezTo>
                  <a:pt x="86" y="136"/>
                  <a:pt x="88" y="138"/>
                  <a:pt x="88" y="141"/>
                </a:cubicBezTo>
                <a:cubicBezTo>
                  <a:pt x="88" y="144"/>
                  <a:pt x="86" y="147"/>
                  <a:pt x="83" y="147"/>
                </a:cubicBezTo>
                <a:close/>
                <a:moveTo>
                  <a:pt x="70" y="11"/>
                </a:moveTo>
                <a:cubicBezTo>
                  <a:pt x="70" y="9"/>
                  <a:pt x="71" y="8"/>
                  <a:pt x="72" y="8"/>
                </a:cubicBezTo>
                <a:cubicBezTo>
                  <a:pt x="83" y="8"/>
                  <a:pt x="83" y="8"/>
                  <a:pt x="83" y="8"/>
                </a:cubicBezTo>
                <a:cubicBezTo>
                  <a:pt x="84" y="8"/>
                  <a:pt x="86" y="9"/>
                  <a:pt x="86" y="11"/>
                </a:cubicBezTo>
                <a:cubicBezTo>
                  <a:pt x="86" y="12"/>
                  <a:pt x="84" y="13"/>
                  <a:pt x="83" y="13"/>
                </a:cubicBezTo>
                <a:cubicBezTo>
                  <a:pt x="72" y="13"/>
                  <a:pt x="72" y="13"/>
                  <a:pt x="72" y="13"/>
                </a:cubicBezTo>
                <a:cubicBezTo>
                  <a:pt x="71" y="13"/>
                  <a:pt x="70" y="12"/>
                  <a:pt x="70" y="11"/>
                </a:cubicBezTo>
                <a:close/>
                <a:moveTo>
                  <a:pt x="88" y="11"/>
                </a:moveTo>
                <a:cubicBezTo>
                  <a:pt x="88" y="9"/>
                  <a:pt x="90" y="8"/>
                  <a:pt x="91" y="8"/>
                </a:cubicBezTo>
                <a:cubicBezTo>
                  <a:pt x="94" y="8"/>
                  <a:pt x="94" y="8"/>
                  <a:pt x="94" y="8"/>
                </a:cubicBezTo>
                <a:cubicBezTo>
                  <a:pt x="95" y="8"/>
                  <a:pt x="96" y="9"/>
                  <a:pt x="96" y="11"/>
                </a:cubicBezTo>
                <a:cubicBezTo>
                  <a:pt x="96" y="12"/>
                  <a:pt x="95" y="13"/>
                  <a:pt x="94" y="13"/>
                </a:cubicBezTo>
                <a:cubicBezTo>
                  <a:pt x="91" y="13"/>
                  <a:pt x="91" y="13"/>
                  <a:pt x="91" y="13"/>
                </a:cubicBezTo>
                <a:cubicBezTo>
                  <a:pt x="90" y="13"/>
                  <a:pt x="88" y="12"/>
                  <a:pt x="88" y="11"/>
                </a:cubicBezTo>
                <a:close/>
                <a:moveTo>
                  <a:pt x="154" y="56"/>
                </a:moveTo>
                <a:cubicBezTo>
                  <a:pt x="153" y="56"/>
                  <a:pt x="153" y="57"/>
                  <a:pt x="152" y="57"/>
                </a:cubicBezTo>
                <a:cubicBezTo>
                  <a:pt x="151" y="57"/>
                  <a:pt x="151" y="56"/>
                  <a:pt x="150" y="56"/>
                </a:cubicBezTo>
                <a:cubicBezTo>
                  <a:pt x="149" y="55"/>
                  <a:pt x="149" y="53"/>
                  <a:pt x="150" y="52"/>
                </a:cubicBezTo>
                <a:cubicBezTo>
                  <a:pt x="160" y="42"/>
                  <a:pt x="160" y="26"/>
                  <a:pt x="150" y="16"/>
                </a:cubicBezTo>
                <a:cubicBezTo>
                  <a:pt x="149" y="15"/>
                  <a:pt x="149" y="13"/>
                  <a:pt x="150" y="12"/>
                </a:cubicBezTo>
                <a:cubicBezTo>
                  <a:pt x="151" y="11"/>
                  <a:pt x="153" y="11"/>
                  <a:pt x="154" y="12"/>
                </a:cubicBezTo>
                <a:cubicBezTo>
                  <a:pt x="166" y="24"/>
                  <a:pt x="166" y="44"/>
                  <a:pt x="154" y="56"/>
                </a:cubicBezTo>
                <a:close/>
                <a:moveTo>
                  <a:pt x="149" y="34"/>
                </a:moveTo>
                <a:cubicBezTo>
                  <a:pt x="149" y="40"/>
                  <a:pt x="147" y="46"/>
                  <a:pt x="143" y="51"/>
                </a:cubicBezTo>
                <a:cubicBezTo>
                  <a:pt x="142" y="51"/>
                  <a:pt x="142" y="51"/>
                  <a:pt x="141" y="51"/>
                </a:cubicBezTo>
                <a:cubicBezTo>
                  <a:pt x="140" y="51"/>
                  <a:pt x="139" y="51"/>
                  <a:pt x="139" y="51"/>
                </a:cubicBezTo>
                <a:cubicBezTo>
                  <a:pt x="138" y="49"/>
                  <a:pt x="138" y="48"/>
                  <a:pt x="139" y="47"/>
                </a:cubicBezTo>
                <a:cubicBezTo>
                  <a:pt x="142" y="43"/>
                  <a:pt x="144" y="39"/>
                  <a:pt x="144" y="34"/>
                </a:cubicBezTo>
                <a:cubicBezTo>
                  <a:pt x="144" y="30"/>
                  <a:pt x="142" y="25"/>
                  <a:pt x="139" y="22"/>
                </a:cubicBezTo>
                <a:cubicBezTo>
                  <a:pt x="138" y="21"/>
                  <a:pt x="138" y="19"/>
                  <a:pt x="139" y="18"/>
                </a:cubicBezTo>
                <a:cubicBezTo>
                  <a:pt x="140" y="17"/>
                  <a:pt x="142" y="17"/>
                  <a:pt x="143" y="18"/>
                </a:cubicBezTo>
                <a:cubicBezTo>
                  <a:pt x="147" y="23"/>
                  <a:pt x="149" y="28"/>
                  <a:pt x="149" y="34"/>
                </a:cubicBezTo>
                <a:close/>
                <a:moveTo>
                  <a:pt x="16" y="52"/>
                </a:moveTo>
                <a:cubicBezTo>
                  <a:pt x="17" y="53"/>
                  <a:pt x="17" y="55"/>
                  <a:pt x="16" y="56"/>
                </a:cubicBezTo>
                <a:cubicBezTo>
                  <a:pt x="15" y="56"/>
                  <a:pt x="15" y="57"/>
                  <a:pt x="14" y="57"/>
                </a:cubicBezTo>
                <a:cubicBezTo>
                  <a:pt x="13" y="57"/>
                  <a:pt x="13" y="56"/>
                  <a:pt x="12" y="56"/>
                </a:cubicBezTo>
                <a:cubicBezTo>
                  <a:pt x="0" y="44"/>
                  <a:pt x="0" y="24"/>
                  <a:pt x="12" y="12"/>
                </a:cubicBezTo>
                <a:cubicBezTo>
                  <a:pt x="13" y="11"/>
                  <a:pt x="15" y="11"/>
                  <a:pt x="16" y="12"/>
                </a:cubicBezTo>
                <a:cubicBezTo>
                  <a:pt x="17" y="13"/>
                  <a:pt x="17" y="15"/>
                  <a:pt x="16" y="16"/>
                </a:cubicBezTo>
                <a:cubicBezTo>
                  <a:pt x="6" y="26"/>
                  <a:pt x="6" y="42"/>
                  <a:pt x="16" y="52"/>
                </a:cubicBezTo>
                <a:close/>
                <a:moveTo>
                  <a:pt x="27" y="21"/>
                </a:moveTo>
                <a:cubicBezTo>
                  <a:pt x="24" y="25"/>
                  <a:pt x="22" y="29"/>
                  <a:pt x="22" y="34"/>
                </a:cubicBezTo>
                <a:cubicBezTo>
                  <a:pt x="22" y="38"/>
                  <a:pt x="24" y="43"/>
                  <a:pt x="27" y="46"/>
                </a:cubicBezTo>
                <a:cubicBezTo>
                  <a:pt x="28" y="47"/>
                  <a:pt x="28" y="49"/>
                  <a:pt x="27" y="50"/>
                </a:cubicBezTo>
                <a:cubicBezTo>
                  <a:pt x="27" y="50"/>
                  <a:pt x="26" y="51"/>
                  <a:pt x="25" y="51"/>
                </a:cubicBezTo>
                <a:cubicBezTo>
                  <a:pt x="24" y="51"/>
                  <a:pt x="24" y="50"/>
                  <a:pt x="23" y="50"/>
                </a:cubicBezTo>
                <a:cubicBezTo>
                  <a:pt x="19" y="45"/>
                  <a:pt x="17" y="40"/>
                  <a:pt x="17" y="34"/>
                </a:cubicBezTo>
                <a:cubicBezTo>
                  <a:pt x="17" y="28"/>
                  <a:pt x="19" y="22"/>
                  <a:pt x="23" y="18"/>
                </a:cubicBezTo>
                <a:cubicBezTo>
                  <a:pt x="24" y="16"/>
                  <a:pt x="26" y="16"/>
                  <a:pt x="27" y="18"/>
                </a:cubicBezTo>
                <a:cubicBezTo>
                  <a:pt x="28" y="19"/>
                  <a:pt x="28" y="20"/>
                  <a:pt x="27" y="2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83" name="Freeform 1381"/>
          <p:cNvSpPr>
            <a:spLocks noEditPoints="1"/>
          </p:cNvSpPr>
          <p:nvPr/>
        </p:nvSpPr>
        <p:spPr bwMode="auto">
          <a:xfrm>
            <a:off x="10190163" y="4064000"/>
            <a:ext cx="415925" cy="554038"/>
          </a:xfrm>
          <a:custGeom>
            <a:avLst/>
            <a:gdLst>
              <a:gd name="T0" fmla="*/ 78 w 122"/>
              <a:gd name="T1" fmla="*/ 153 h 161"/>
              <a:gd name="T2" fmla="*/ 78 w 122"/>
              <a:gd name="T3" fmla="*/ 148 h 161"/>
              <a:gd name="T4" fmla="*/ 82 w 122"/>
              <a:gd name="T5" fmla="*/ 144 h 161"/>
              <a:gd name="T6" fmla="*/ 101 w 122"/>
              <a:gd name="T7" fmla="*/ 89 h 161"/>
              <a:gd name="T8" fmla="*/ 90 w 122"/>
              <a:gd name="T9" fmla="*/ 100 h 161"/>
              <a:gd name="T10" fmla="*/ 90 w 122"/>
              <a:gd name="T11" fmla="*/ 94 h 161"/>
              <a:gd name="T12" fmla="*/ 24 w 122"/>
              <a:gd name="T13" fmla="*/ 32 h 161"/>
              <a:gd name="T14" fmla="*/ 33 w 122"/>
              <a:gd name="T15" fmla="*/ 23 h 161"/>
              <a:gd name="T16" fmla="*/ 26 w 122"/>
              <a:gd name="T17" fmla="*/ 33 h 161"/>
              <a:gd name="T18" fmla="*/ 119 w 122"/>
              <a:gd name="T19" fmla="*/ 74 h 161"/>
              <a:gd name="T20" fmla="*/ 110 w 122"/>
              <a:gd name="T21" fmla="*/ 52 h 161"/>
              <a:gd name="T22" fmla="*/ 97 w 122"/>
              <a:gd name="T23" fmla="*/ 38 h 161"/>
              <a:gd name="T24" fmla="*/ 83 w 122"/>
              <a:gd name="T25" fmla="*/ 25 h 161"/>
              <a:gd name="T26" fmla="*/ 70 w 122"/>
              <a:gd name="T27" fmla="*/ 12 h 161"/>
              <a:gd name="T28" fmla="*/ 49 w 122"/>
              <a:gd name="T29" fmla="*/ 4 h 161"/>
              <a:gd name="T30" fmla="*/ 4 w 122"/>
              <a:gd name="T31" fmla="*/ 49 h 161"/>
              <a:gd name="T32" fmla="*/ 21 w 122"/>
              <a:gd name="T33" fmla="*/ 82 h 161"/>
              <a:gd name="T34" fmla="*/ 55 w 122"/>
              <a:gd name="T35" fmla="*/ 122 h 161"/>
              <a:gd name="T36" fmla="*/ 50 w 122"/>
              <a:gd name="T37" fmla="*/ 161 h 161"/>
              <a:gd name="T38" fmla="*/ 119 w 122"/>
              <a:gd name="T39" fmla="*/ 126 h 161"/>
              <a:gd name="T40" fmla="*/ 122 w 122"/>
              <a:gd name="T41" fmla="*/ 101 h 161"/>
              <a:gd name="T42" fmla="*/ 122 w 122"/>
              <a:gd name="T43" fmla="*/ 80 h 161"/>
              <a:gd name="T44" fmla="*/ 105 w 122"/>
              <a:gd name="T45" fmla="*/ 60 h 161"/>
              <a:gd name="T46" fmla="*/ 103 w 122"/>
              <a:gd name="T47" fmla="*/ 50 h 161"/>
              <a:gd name="T48" fmla="*/ 97 w 122"/>
              <a:gd name="T49" fmla="*/ 44 h 161"/>
              <a:gd name="T50" fmla="*/ 87 w 122"/>
              <a:gd name="T51" fmla="*/ 42 h 161"/>
              <a:gd name="T52" fmla="*/ 90 w 122"/>
              <a:gd name="T53" fmla="*/ 37 h 161"/>
              <a:gd name="T54" fmla="*/ 74 w 122"/>
              <a:gd name="T55" fmla="*/ 29 h 161"/>
              <a:gd name="T56" fmla="*/ 7 w 122"/>
              <a:gd name="T57" fmla="*/ 45 h 161"/>
              <a:gd name="T58" fmla="*/ 41 w 122"/>
              <a:gd name="T59" fmla="*/ 7 h 161"/>
              <a:gd name="T60" fmla="*/ 44 w 122"/>
              <a:gd name="T61" fmla="*/ 7 h 161"/>
              <a:gd name="T62" fmla="*/ 14 w 122"/>
              <a:gd name="T63" fmla="*/ 51 h 161"/>
              <a:gd name="T64" fmla="*/ 58 w 122"/>
              <a:gd name="T65" fmla="*/ 21 h 161"/>
              <a:gd name="T66" fmla="*/ 85 w 122"/>
              <a:gd name="T67" fmla="*/ 47 h 161"/>
              <a:gd name="T68" fmla="*/ 100 w 122"/>
              <a:gd name="T69" fmla="*/ 62 h 161"/>
              <a:gd name="T70" fmla="*/ 116 w 122"/>
              <a:gd name="T71" fmla="*/ 83 h 161"/>
              <a:gd name="T72" fmla="*/ 83 w 122"/>
              <a:gd name="T73" fmla="*/ 116 h 161"/>
              <a:gd name="T74" fmla="*/ 59 w 122"/>
              <a:gd name="T75" fmla="*/ 94 h 161"/>
              <a:gd name="T76" fmla="*/ 33 w 122"/>
              <a:gd name="T77" fmla="*/ 70 h 161"/>
              <a:gd name="T78" fmla="*/ 31 w 122"/>
              <a:gd name="T79" fmla="*/ 76 h 161"/>
              <a:gd name="T80" fmla="*/ 59 w 122"/>
              <a:gd name="T81" fmla="*/ 76 h 161"/>
              <a:gd name="T82" fmla="*/ 51 w 122"/>
              <a:gd name="T83" fmla="*/ 89 h 161"/>
              <a:gd name="T84" fmla="*/ 26 w 122"/>
              <a:gd name="T85" fmla="*/ 82 h 161"/>
              <a:gd name="T86" fmla="*/ 55 w 122"/>
              <a:gd name="T87" fmla="*/ 132 h 161"/>
              <a:gd name="T88" fmla="*/ 93 w 122"/>
              <a:gd name="T89" fmla="*/ 156 h 161"/>
              <a:gd name="T90" fmla="*/ 98 w 122"/>
              <a:gd name="T91" fmla="*/ 156 h 161"/>
              <a:gd name="T92" fmla="*/ 114 w 122"/>
              <a:gd name="T93" fmla="*/ 132 h 161"/>
              <a:gd name="T94" fmla="*/ 117 w 122"/>
              <a:gd name="T95" fmla="*/ 101 h 161"/>
              <a:gd name="T96" fmla="*/ 109 w 122"/>
              <a:gd name="T97" fmla="*/ 126 h 161"/>
              <a:gd name="T98" fmla="*/ 61 w 122"/>
              <a:gd name="T99" fmla="*/ 119 h 161"/>
              <a:gd name="T100" fmla="*/ 36 w 122"/>
              <a:gd name="T101" fmla="*/ 94 h 161"/>
              <a:gd name="T102" fmla="*/ 80 w 122"/>
              <a:gd name="T103" fmla="*/ 122 h 1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122" h="161">
                <a:moveTo>
                  <a:pt x="78" y="134"/>
                </a:moveTo>
                <a:cubicBezTo>
                  <a:pt x="73" y="134"/>
                  <a:pt x="69" y="139"/>
                  <a:pt x="69" y="144"/>
                </a:cubicBezTo>
                <a:cubicBezTo>
                  <a:pt x="69" y="149"/>
                  <a:pt x="73" y="153"/>
                  <a:pt x="78" y="153"/>
                </a:cubicBezTo>
                <a:cubicBezTo>
                  <a:pt x="83" y="153"/>
                  <a:pt x="87" y="149"/>
                  <a:pt x="87" y="144"/>
                </a:cubicBezTo>
                <a:cubicBezTo>
                  <a:pt x="87" y="139"/>
                  <a:pt x="83" y="134"/>
                  <a:pt x="78" y="134"/>
                </a:cubicBezTo>
                <a:close/>
                <a:moveTo>
                  <a:pt x="78" y="148"/>
                </a:moveTo>
                <a:cubicBezTo>
                  <a:pt x="76" y="148"/>
                  <a:pt x="74" y="146"/>
                  <a:pt x="74" y="144"/>
                </a:cubicBezTo>
                <a:cubicBezTo>
                  <a:pt x="74" y="141"/>
                  <a:pt x="76" y="140"/>
                  <a:pt x="78" y="140"/>
                </a:cubicBezTo>
                <a:cubicBezTo>
                  <a:pt x="80" y="140"/>
                  <a:pt x="82" y="141"/>
                  <a:pt x="82" y="144"/>
                </a:cubicBezTo>
                <a:cubicBezTo>
                  <a:pt x="82" y="146"/>
                  <a:pt x="80" y="148"/>
                  <a:pt x="78" y="148"/>
                </a:cubicBezTo>
                <a:close/>
                <a:moveTo>
                  <a:pt x="90" y="100"/>
                </a:moveTo>
                <a:cubicBezTo>
                  <a:pt x="96" y="100"/>
                  <a:pt x="101" y="95"/>
                  <a:pt x="101" y="89"/>
                </a:cubicBezTo>
                <a:cubicBezTo>
                  <a:pt x="101" y="83"/>
                  <a:pt x="96" y="78"/>
                  <a:pt x="90" y="78"/>
                </a:cubicBezTo>
                <a:cubicBezTo>
                  <a:pt x="84" y="78"/>
                  <a:pt x="79" y="83"/>
                  <a:pt x="79" y="89"/>
                </a:cubicBezTo>
                <a:cubicBezTo>
                  <a:pt x="79" y="95"/>
                  <a:pt x="84" y="100"/>
                  <a:pt x="90" y="100"/>
                </a:cubicBezTo>
                <a:close/>
                <a:moveTo>
                  <a:pt x="90" y="84"/>
                </a:moveTo>
                <a:cubicBezTo>
                  <a:pt x="93" y="84"/>
                  <a:pt x="95" y="86"/>
                  <a:pt x="95" y="89"/>
                </a:cubicBezTo>
                <a:cubicBezTo>
                  <a:pt x="95" y="92"/>
                  <a:pt x="93" y="94"/>
                  <a:pt x="90" y="94"/>
                </a:cubicBezTo>
                <a:cubicBezTo>
                  <a:pt x="87" y="94"/>
                  <a:pt x="85" y="92"/>
                  <a:pt x="85" y="89"/>
                </a:cubicBezTo>
                <a:cubicBezTo>
                  <a:pt x="85" y="86"/>
                  <a:pt x="87" y="84"/>
                  <a:pt x="90" y="84"/>
                </a:cubicBezTo>
                <a:close/>
                <a:moveTo>
                  <a:pt x="24" y="32"/>
                </a:moveTo>
                <a:cubicBezTo>
                  <a:pt x="23" y="31"/>
                  <a:pt x="23" y="29"/>
                  <a:pt x="24" y="28"/>
                </a:cubicBezTo>
                <a:cubicBezTo>
                  <a:pt x="29" y="23"/>
                  <a:pt x="29" y="23"/>
                  <a:pt x="29" y="23"/>
                </a:cubicBezTo>
                <a:cubicBezTo>
                  <a:pt x="30" y="22"/>
                  <a:pt x="32" y="22"/>
                  <a:pt x="33" y="23"/>
                </a:cubicBezTo>
                <a:cubicBezTo>
                  <a:pt x="34" y="24"/>
                  <a:pt x="34" y="26"/>
                  <a:pt x="33" y="27"/>
                </a:cubicBezTo>
                <a:cubicBezTo>
                  <a:pt x="28" y="32"/>
                  <a:pt x="28" y="32"/>
                  <a:pt x="28" y="32"/>
                </a:cubicBezTo>
                <a:cubicBezTo>
                  <a:pt x="27" y="33"/>
                  <a:pt x="27" y="33"/>
                  <a:pt x="26" y="33"/>
                </a:cubicBezTo>
                <a:cubicBezTo>
                  <a:pt x="25" y="33"/>
                  <a:pt x="25" y="33"/>
                  <a:pt x="24" y="32"/>
                </a:cubicBezTo>
                <a:close/>
                <a:moveTo>
                  <a:pt x="122" y="80"/>
                </a:moveTo>
                <a:cubicBezTo>
                  <a:pt x="122" y="78"/>
                  <a:pt x="121" y="76"/>
                  <a:pt x="119" y="74"/>
                </a:cubicBezTo>
                <a:cubicBezTo>
                  <a:pt x="118" y="73"/>
                  <a:pt x="118" y="73"/>
                  <a:pt x="118" y="73"/>
                </a:cubicBezTo>
                <a:cubicBezTo>
                  <a:pt x="120" y="70"/>
                  <a:pt x="122" y="67"/>
                  <a:pt x="122" y="64"/>
                </a:cubicBezTo>
                <a:cubicBezTo>
                  <a:pt x="122" y="57"/>
                  <a:pt x="117" y="52"/>
                  <a:pt x="110" y="52"/>
                </a:cubicBezTo>
                <a:cubicBezTo>
                  <a:pt x="109" y="52"/>
                  <a:pt x="109" y="52"/>
                  <a:pt x="108" y="52"/>
                </a:cubicBezTo>
                <a:cubicBezTo>
                  <a:pt x="109" y="51"/>
                  <a:pt x="109" y="51"/>
                  <a:pt x="109" y="50"/>
                </a:cubicBezTo>
                <a:cubicBezTo>
                  <a:pt x="109" y="44"/>
                  <a:pt x="103" y="38"/>
                  <a:pt x="97" y="38"/>
                </a:cubicBezTo>
                <a:cubicBezTo>
                  <a:pt x="96" y="38"/>
                  <a:pt x="96" y="38"/>
                  <a:pt x="95" y="38"/>
                </a:cubicBezTo>
                <a:cubicBezTo>
                  <a:pt x="95" y="38"/>
                  <a:pt x="95" y="37"/>
                  <a:pt x="95" y="37"/>
                </a:cubicBezTo>
                <a:cubicBezTo>
                  <a:pt x="95" y="30"/>
                  <a:pt x="90" y="25"/>
                  <a:pt x="83" y="25"/>
                </a:cubicBezTo>
                <a:cubicBezTo>
                  <a:pt x="83" y="25"/>
                  <a:pt x="82" y="25"/>
                  <a:pt x="82" y="25"/>
                </a:cubicBezTo>
                <a:cubicBezTo>
                  <a:pt x="82" y="25"/>
                  <a:pt x="82" y="24"/>
                  <a:pt x="82" y="24"/>
                </a:cubicBezTo>
                <a:cubicBezTo>
                  <a:pt x="82" y="17"/>
                  <a:pt x="77" y="12"/>
                  <a:pt x="70" y="12"/>
                </a:cubicBezTo>
                <a:cubicBezTo>
                  <a:pt x="66" y="12"/>
                  <a:pt x="63" y="13"/>
                  <a:pt x="61" y="16"/>
                </a:cubicBezTo>
                <a:cubicBezTo>
                  <a:pt x="59" y="14"/>
                  <a:pt x="59" y="14"/>
                  <a:pt x="59" y="14"/>
                </a:cubicBezTo>
                <a:cubicBezTo>
                  <a:pt x="49" y="4"/>
                  <a:pt x="49" y="4"/>
                  <a:pt x="49" y="4"/>
                </a:cubicBezTo>
                <a:cubicBezTo>
                  <a:pt x="45" y="0"/>
                  <a:pt x="40" y="0"/>
                  <a:pt x="36" y="4"/>
                </a:cubicBezTo>
                <a:cubicBezTo>
                  <a:pt x="4" y="36"/>
                  <a:pt x="4" y="36"/>
                  <a:pt x="4" y="36"/>
                </a:cubicBezTo>
                <a:cubicBezTo>
                  <a:pt x="0" y="40"/>
                  <a:pt x="0" y="45"/>
                  <a:pt x="4" y="49"/>
                </a:cubicBezTo>
                <a:cubicBezTo>
                  <a:pt x="14" y="59"/>
                  <a:pt x="14" y="59"/>
                  <a:pt x="14" y="59"/>
                </a:cubicBezTo>
                <a:cubicBezTo>
                  <a:pt x="27" y="72"/>
                  <a:pt x="27" y="72"/>
                  <a:pt x="27" y="72"/>
                </a:cubicBezTo>
                <a:cubicBezTo>
                  <a:pt x="23" y="74"/>
                  <a:pt x="21" y="78"/>
                  <a:pt x="21" y="82"/>
                </a:cubicBezTo>
                <a:cubicBezTo>
                  <a:pt x="21" y="87"/>
                  <a:pt x="23" y="90"/>
                  <a:pt x="26" y="92"/>
                </a:cubicBezTo>
                <a:cubicBezTo>
                  <a:pt x="26" y="93"/>
                  <a:pt x="26" y="93"/>
                  <a:pt x="27" y="93"/>
                </a:cubicBezTo>
                <a:cubicBezTo>
                  <a:pt x="55" y="122"/>
                  <a:pt x="55" y="122"/>
                  <a:pt x="55" y="122"/>
                </a:cubicBezTo>
                <a:cubicBezTo>
                  <a:pt x="55" y="126"/>
                  <a:pt x="55" y="126"/>
                  <a:pt x="55" y="126"/>
                </a:cubicBezTo>
                <a:cubicBezTo>
                  <a:pt x="50" y="126"/>
                  <a:pt x="50" y="126"/>
                  <a:pt x="50" y="126"/>
                </a:cubicBezTo>
                <a:cubicBezTo>
                  <a:pt x="50" y="161"/>
                  <a:pt x="50" y="161"/>
                  <a:pt x="50" y="161"/>
                </a:cubicBezTo>
                <a:cubicBezTo>
                  <a:pt x="98" y="161"/>
                  <a:pt x="98" y="161"/>
                  <a:pt x="98" y="161"/>
                </a:cubicBezTo>
                <a:cubicBezTo>
                  <a:pt x="119" y="161"/>
                  <a:pt x="119" y="161"/>
                  <a:pt x="119" y="161"/>
                </a:cubicBezTo>
                <a:cubicBezTo>
                  <a:pt x="119" y="126"/>
                  <a:pt x="119" y="126"/>
                  <a:pt x="119" y="126"/>
                </a:cubicBezTo>
                <a:cubicBezTo>
                  <a:pt x="114" y="126"/>
                  <a:pt x="114" y="126"/>
                  <a:pt x="114" y="126"/>
                </a:cubicBezTo>
                <a:cubicBezTo>
                  <a:pt x="114" y="118"/>
                  <a:pt x="114" y="118"/>
                  <a:pt x="114" y="118"/>
                </a:cubicBezTo>
                <a:cubicBezTo>
                  <a:pt x="119" y="114"/>
                  <a:pt x="122" y="108"/>
                  <a:pt x="122" y="101"/>
                </a:cubicBezTo>
                <a:cubicBezTo>
                  <a:pt x="122" y="96"/>
                  <a:pt x="120" y="92"/>
                  <a:pt x="118" y="88"/>
                </a:cubicBezTo>
                <a:cubicBezTo>
                  <a:pt x="119" y="87"/>
                  <a:pt x="119" y="87"/>
                  <a:pt x="119" y="87"/>
                </a:cubicBezTo>
                <a:cubicBezTo>
                  <a:pt x="121" y="85"/>
                  <a:pt x="122" y="83"/>
                  <a:pt x="122" y="80"/>
                </a:cubicBezTo>
                <a:close/>
                <a:moveTo>
                  <a:pt x="117" y="64"/>
                </a:moveTo>
                <a:cubicBezTo>
                  <a:pt x="117" y="66"/>
                  <a:pt x="116" y="68"/>
                  <a:pt x="114" y="69"/>
                </a:cubicBezTo>
                <a:cubicBezTo>
                  <a:pt x="105" y="60"/>
                  <a:pt x="105" y="60"/>
                  <a:pt x="105" y="60"/>
                </a:cubicBezTo>
                <a:cubicBezTo>
                  <a:pt x="106" y="58"/>
                  <a:pt x="108" y="57"/>
                  <a:pt x="110" y="57"/>
                </a:cubicBezTo>
                <a:cubicBezTo>
                  <a:pt x="114" y="57"/>
                  <a:pt x="117" y="60"/>
                  <a:pt x="117" y="64"/>
                </a:cubicBezTo>
                <a:close/>
                <a:moveTo>
                  <a:pt x="103" y="50"/>
                </a:moveTo>
                <a:cubicBezTo>
                  <a:pt x="103" y="52"/>
                  <a:pt x="102" y="54"/>
                  <a:pt x="101" y="56"/>
                </a:cubicBezTo>
                <a:cubicBezTo>
                  <a:pt x="91" y="46"/>
                  <a:pt x="91" y="46"/>
                  <a:pt x="91" y="46"/>
                </a:cubicBezTo>
                <a:cubicBezTo>
                  <a:pt x="93" y="45"/>
                  <a:pt x="95" y="44"/>
                  <a:pt x="97" y="44"/>
                </a:cubicBezTo>
                <a:cubicBezTo>
                  <a:pt x="100" y="44"/>
                  <a:pt x="103" y="47"/>
                  <a:pt x="103" y="50"/>
                </a:cubicBezTo>
                <a:close/>
                <a:moveTo>
                  <a:pt x="90" y="37"/>
                </a:moveTo>
                <a:cubicBezTo>
                  <a:pt x="90" y="39"/>
                  <a:pt x="89" y="41"/>
                  <a:pt x="87" y="42"/>
                </a:cubicBezTo>
                <a:cubicBezTo>
                  <a:pt x="78" y="33"/>
                  <a:pt x="78" y="33"/>
                  <a:pt x="78" y="33"/>
                </a:cubicBezTo>
                <a:cubicBezTo>
                  <a:pt x="79" y="31"/>
                  <a:pt x="81" y="30"/>
                  <a:pt x="83" y="30"/>
                </a:cubicBezTo>
                <a:cubicBezTo>
                  <a:pt x="87" y="30"/>
                  <a:pt x="90" y="33"/>
                  <a:pt x="90" y="37"/>
                </a:cubicBezTo>
                <a:close/>
                <a:moveTo>
                  <a:pt x="70" y="17"/>
                </a:moveTo>
                <a:cubicBezTo>
                  <a:pt x="74" y="17"/>
                  <a:pt x="77" y="20"/>
                  <a:pt x="77" y="24"/>
                </a:cubicBezTo>
                <a:cubicBezTo>
                  <a:pt x="77" y="26"/>
                  <a:pt x="76" y="28"/>
                  <a:pt x="74" y="29"/>
                </a:cubicBezTo>
                <a:cubicBezTo>
                  <a:pt x="65" y="19"/>
                  <a:pt x="65" y="19"/>
                  <a:pt x="65" y="19"/>
                </a:cubicBezTo>
                <a:cubicBezTo>
                  <a:pt x="66" y="18"/>
                  <a:pt x="68" y="17"/>
                  <a:pt x="70" y="17"/>
                </a:cubicBezTo>
                <a:close/>
                <a:moveTo>
                  <a:pt x="7" y="45"/>
                </a:moveTo>
                <a:cubicBezTo>
                  <a:pt x="6" y="44"/>
                  <a:pt x="6" y="42"/>
                  <a:pt x="7" y="40"/>
                </a:cubicBezTo>
                <a:cubicBezTo>
                  <a:pt x="40" y="7"/>
                  <a:pt x="40" y="7"/>
                  <a:pt x="40" y="7"/>
                </a:cubicBezTo>
                <a:cubicBezTo>
                  <a:pt x="41" y="7"/>
                  <a:pt x="41" y="7"/>
                  <a:pt x="41" y="7"/>
                </a:cubicBezTo>
                <a:cubicBezTo>
                  <a:pt x="41" y="7"/>
                  <a:pt x="42" y="7"/>
                  <a:pt x="42" y="6"/>
                </a:cubicBezTo>
                <a:cubicBezTo>
                  <a:pt x="42" y="6"/>
                  <a:pt x="43" y="6"/>
                  <a:pt x="43" y="6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7"/>
                  <a:pt x="45" y="7"/>
                  <a:pt x="45" y="7"/>
                </a:cubicBezTo>
                <a:cubicBezTo>
                  <a:pt x="51" y="14"/>
                  <a:pt x="51" y="14"/>
                  <a:pt x="51" y="14"/>
                </a:cubicBezTo>
                <a:cubicBezTo>
                  <a:pt x="14" y="51"/>
                  <a:pt x="14" y="51"/>
                  <a:pt x="14" y="51"/>
                </a:cubicBezTo>
                <a:lnTo>
                  <a:pt x="7" y="45"/>
                </a:lnTo>
                <a:close/>
                <a:moveTo>
                  <a:pt x="55" y="17"/>
                </a:moveTo>
                <a:cubicBezTo>
                  <a:pt x="58" y="21"/>
                  <a:pt x="58" y="21"/>
                  <a:pt x="58" y="21"/>
                </a:cubicBezTo>
                <a:cubicBezTo>
                  <a:pt x="72" y="34"/>
                  <a:pt x="72" y="34"/>
                  <a:pt x="72" y="34"/>
                </a:cubicBezTo>
                <a:cubicBezTo>
                  <a:pt x="73" y="35"/>
                  <a:pt x="73" y="35"/>
                  <a:pt x="73" y="35"/>
                </a:cubicBezTo>
                <a:cubicBezTo>
                  <a:pt x="85" y="47"/>
                  <a:pt x="85" y="47"/>
                  <a:pt x="85" y="47"/>
                </a:cubicBezTo>
                <a:cubicBezTo>
                  <a:pt x="86" y="49"/>
                  <a:pt x="86" y="49"/>
                  <a:pt x="86" y="49"/>
                </a:cubicBezTo>
                <a:cubicBezTo>
                  <a:pt x="98" y="61"/>
                  <a:pt x="98" y="61"/>
                  <a:pt x="98" y="61"/>
                </a:cubicBezTo>
                <a:cubicBezTo>
                  <a:pt x="100" y="62"/>
                  <a:pt x="100" y="62"/>
                  <a:pt x="100" y="62"/>
                </a:cubicBezTo>
                <a:cubicBezTo>
                  <a:pt x="113" y="75"/>
                  <a:pt x="113" y="75"/>
                  <a:pt x="113" y="75"/>
                </a:cubicBezTo>
                <a:cubicBezTo>
                  <a:pt x="116" y="78"/>
                  <a:pt x="116" y="78"/>
                  <a:pt x="116" y="78"/>
                </a:cubicBezTo>
                <a:cubicBezTo>
                  <a:pt x="117" y="79"/>
                  <a:pt x="117" y="81"/>
                  <a:pt x="116" y="83"/>
                </a:cubicBezTo>
                <a:cubicBezTo>
                  <a:pt x="114" y="84"/>
                  <a:pt x="114" y="84"/>
                  <a:pt x="114" y="84"/>
                </a:cubicBezTo>
                <a:cubicBezTo>
                  <a:pt x="114" y="84"/>
                  <a:pt x="114" y="84"/>
                  <a:pt x="114" y="84"/>
                </a:cubicBezTo>
                <a:cubicBezTo>
                  <a:pt x="83" y="116"/>
                  <a:pt x="83" y="116"/>
                  <a:pt x="83" y="116"/>
                </a:cubicBezTo>
                <a:cubicBezTo>
                  <a:pt x="81" y="117"/>
                  <a:pt x="79" y="117"/>
                  <a:pt x="78" y="116"/>
                </a:cubicBezTo>
                <a:cubicBezTo>
                  <a:pt x="57" y="94"/>
                  <a:pt x="57" y="94"/>
                  <a:pt x="57" y="94"/>
                </a:cubicBezTo>
                <a:cubicBezTo>
                  <a:pt x="59" y="94"/>
                  <a:pt x="59" y="94"/>
                  <a:pt x="59" y="94"/>
                </a:cubicBezTo>
                <a:cubicBezTo>
                  <a:pt x="66" y="94"/>
                  <a:pt x="71" y="89"/>
                  <a:pt x="71" y="82"/>
                </a:cubicBezTo>
                <a:cubicBezTo>
                  <a:pt x="71" y="76"/>
                  <a:pt x="66" y="70"/>
                  <a:pt x="59" y="70"/>
                </a:cubicBezTo>
                <a:cubicBezTo>
                  <a:pt x="33" y="70"/>
                  <a:pt x="33" y="70"/>
                  <a:pt x="33" y="70"/>
                </a:cubicBezTo>
                <a:cubicBezTo>
                  <a:pt x="17" y="55"/>
                  <a:pt x="17" y="55"/>
                  <a:pt x="17" y="55"/>
                </a:cubicBezTo>
                <a:lnTo>
                  <a:pt x="55" y="17"/>
                </a:lnTo>
                <a:close/>
                <a:moveTo>
                  <a:pt x="31" y="76"/>
                </a:moveTo>
                <a:cubicBezTo>
                  <a:pt x="32" y="76"/>
                  <a:pt x="32" y="76"/>
                  <a:pt x="32" y="76"/>
                </a:cubicBezTo>
                <a:cubicBezTo>
                  <a:pt x="32" y="76"/>
                  <a:pt x="32" y="76"/>
                  <a:pt x="33" y="76"/>
                </a:cubicBezTo>
                <a:cubicBezTo>
                  <a:pt x="59" y="76"/>
                  <a:pt x="59" y="76"/>
                  <a:pt x="59" y="76"/>
                </a:cubicBezTo>
                <a:cubicBezTo>
                  <a:pt x="63" y="76"/>
                  <a:pt x="66" y="79"/>
                  <a:pt x="66" y="82"/>
                </a:cubicBezTo>
                <a:cubicBezTo>
                  <a:pt x="66" y="86"/>
                  <a:pt x="63" y="89"/>
                  <a:pt x="59" y="89"/>
                </a:cubicBezTo>
                <a:cubicBezTo>
                  <a:pt x="51" y="89"/>
                  <a:pt x="51" y="89"/>
                  <a:pt x="51" y="89"/>
                </a:cubicBezTo>
                <a:cubicBezTo>
                  <a:pt x="44" y="89"/>
                  <a:pt x="44" y="89"/>
                  <a:pt x="44" y="89"/>
                </a:cubicBezTo>
                <a:cubicBezTo>
                  <a:pt x="33" y="89"/>
                  <a:pt x="33" y="89"/>
                  <a:pt x="33" y="89"/>
                </a:cubicBezTo>
                <a:cubicBezTo>
                  <a:pt x="29" y="89"/>
                  <a:pt x="26" y="86"/>
                  <a:pt x="26" y="82"/>
                </a:cubicBezTo>
                <a:cubicBezTo>
                  <a:pt x="26" y="79"/>
                  <a:pt x="28" y="76"/>
                  <a:pt x="31" y="76"/>
                </a:cubicBezTo>
                <a:close/>
                <a:moveTo>
                  <a:pt x="55" y="156"/>
                </a:moveTo>
                <a:cubicBezTo>
                  <a:pt x="55" y="132"/>
                  <a:pt x="55" y="132"/>
                  <a:pt x="55" y="132"/>
                </a:cubicBezTo>
                <a:cubicBezTo>
                  <a:pt x="78" y="132"/>
                  <a:pt x="78" y="132"/>
                  <a:pt x="78" y="132"/>
                </a:cubicBezTo>
                <a:cubicBezTo>
                  <a:pt x="86" y="132"/>
                  <a:pt x="93" y="138"/>
                  <a:pt x="93" y="147"/>
                </a:cubicBezTo>
                <a:cubicBezTo>
                  <a:pt x="93" y="156"/>
                  <a:pt x="93" y="156"/>
                  <a:pt x="93" y="156"/>
                </a:cubicBezTo>
                <a:lnTo>
                  <a:pt x="55" y="156"/>
                </a:lnTo>
                <a:close/>
                <a:moveTo>
                  <a:pt x="114" y="156"/>
                </a:moveTo>
                <a:cubicBezTo>
                  <a:pt x="98" y="156"/>
                  <a:pt x="98" y="156"/>
                  <a:pt x="98" y="156"/>
                </a:cubicBezTo>
                <a:cubicBezTo>
                  <a:pt x="98" y="147"/>
                  <a:pt x="98" y="147"/>
                  <a:pt x="98" y="147"/>
                </a:cubicBezTo>
                <a:cubicBezTo>
                  <a:pt x="98" y="141"/>
                  <a:pt x="95" y="135"/>
                  <a:pt x="91" y="132"/>
                </a:cubicBezTo>
                <a:cubicBezTo>
                  <a:pt x="114" y="132"/>
                  <a:pt x="114" y="132"/>
                  <a:pt x="114" y="132"/>
                </a:cubicBezTo>
                <a:lnTo>
                  <a:pt x="114" y="156"/>
                </a:lnTo>
                <a:close/>
                <a:moveTo>
                  <a:pt x="114" y="92"/>
                </a:moveTo>
                <a:cubicBezTo>
                  <a:pt x="116" y="95"/>
                  <a:pt x="117" y="98"/>
                  <a:pt x="117" y="101"/>
                </a:cubicBezTo>
                <a:cubicBezTo>
                  <a:pt x="117" y="106"/>
                  <a:pt x="114" y="112"/>
                  <a:pt x="110" y="115"/>
                </a:cubicBezTo>
                <a:cubicBezTo>
                  <a:pt x="109" y="116"/>
                  <a:pt x="109" y="116"/>
                  <a:pt x="109" y="116"/>
                </a:cubicBezTo>
                <a:cubicBezTo>
                  <a:pt x="109" y="126"/>
                  <a:pt x="109" y="126"/>
                  <a:pt x="109" y="126"/>
                </a:cubicBezTo>
                <a:cubicBezTo>
                  <a:pt x="78" y="126"/>
                  <a:pt x="78" y="126"/>
                  <a:pt x="78" y="126"/>
                </a:cubicBezTo>
                <a:cubicBezTo>
                  <a:pt x="61" y="126"/>
                  <a:pt x="61" y="126"/>
                  <a:pt x="61" y="126"/>
                </a:cubicBezTo>
                <a:cubicBezTo>
                  <a:pt x="61" y="119"/>
                  <a:pt x="61" y="119"/>
                  <a:pt x="61" y="119"/>
                </a:cubicBezTo>
                <a:cubicBezTo>
                  <a:pt x="60" y="118"/>
                  <a:pt x="60" y="118"/>
                  <a:pt x="60" y="118"/>
                </a:cubicBezTo>
                <a:cubicBezTo>
                  <a:pt x="60" y="118"/>
                  <a:pt x="59" y="118"/>
                  <a:pt x="59" y="118"/>
                </a:cubicBezTo>
                <a:cubicBezTo>
                  <a:pt x="36" y="94"/>
                  <a:pt x="36" y="94"/>
                  <a:pt x="36" y="94"/>
                </a:cubicBezTo>
                <a:cubicBezTo>
                  <a:pt x="49" y="94"/>
                  <a:pt x="49" y="94"/>
                  <a:pt x="49" y="94"/>
                </a:cubicBezTo>
                <a:cubicBezTo>
                  <a:pt x="74" y="119"/>
                  <a:pt x="74" y="119"/>
                  <a:pt x="74" y="119"/>
                </a:cubicBezTo>
                <a:cubicBezTo>
                  <a:pt x="76" y="121"/>
                  <a:pt x="78" y="122"/>
                  <a:pt x="80" y="122"/>
                </a:cubicBezTo>
                <a:cubicBezTo>
                  <a:pt x="83" y="122"/>
                  <a:pt x="85" y="121"/>
                  <a:pt x="87" y="119"/>
                </a:cubicBezTo>
                <a:lnTo>
                  <a:pt x="114" y="9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84" name="Freeform 1382"/>
          <p:cNvSpPr>
            <a:spLocks noEditPoints="1"/>
          </p:cNvSpPr>
          <p:nvPr/>
        </p:nvSpPr>
        <p:spPr bwMode="auto">
          <a:xfrm>
            <a:off x="10248900" y="4700588"/>
            <a:ext cx="309563" cy="550863"/>
          </a:xfrm>
          <a:custGeom>
            <a:avLst/>
            <a:gdLst>
              <a:gd name="T0" fmla="*/ 0 w 91"/>
              <a:gd name="T1" fmla="*/ 12 h 160"/>
              <a:gd name="T2" fmla="*/ 79 w 91"/>
              <a:gd name="T3" fmla="*/ 160 h 160"/>
              <a:gd name="T4" fmla="*/ 79 w 91"/>
              <a:gd name="T5" fmla="*/ 0 h 160"/>
              <a:gd name="T6" fmla="*/ 85 w 91"/>
              <a:gd name="T7" fmla="*/ 123 h 160"/>
              <a:gd name="T8" fmla="*/ 12 w 91"/>
              <a:gd name="T9" fmla="*/ 5 h 160"/>
              <a:gd name="T10" fmla="*/ 85 w 91"/>
              <a:gd name="T11" fmla="*/ 16 h 160"/>
              <a:gd name="T12" fmla="*/ 12 w 91"/>
              <a:gd name="T13" fmla="*/ 5 h 160"/>
              <a:gd name="T14" fmla="*/ 5 w 91"/>
              <a:gd name="T15" fmla="*/ 148 h 160"/>
              <a:gd name="T16" fmla="*/ 85 w 91"/>
              <a:gd name="T17" fmla="*/ 148 h 160"/>
              <a:gd name="T18" fmla="*/ 35 w 91"/>
              <a:gd name="T19" fmla="*/ 141 h 160"/>
              <a:gd name="T20" fmla="*/ 45 w 91"/>
              <a:gd name="T21" fmla="*/ 131 h 160"/>
              <a:gd name="T22" fmla="*/ 45 w 91"/>
              <a:gd name="T23" fmla="*/ 136 h 160"/>
              <a:gd name="T24" fmla="*/ 32 w 91"/>
              <a:gd name="T25" fmla="*/ 11 h 160"/>
              <a:gd name="T26" fmla="*/ 48 w 91"/>
              <a:gd name="T27" fmla="*/ 11 h 160"/>
              <a:gd name="T28" fmla="*/ 32 w 91"/>
              <a:gd name="T29" fmla="*/ 11 h 160"/>
              <a:gd name="T30" fmla="*/ 56 w 91"/>
              <a:gd name="T31" fmla="*/ 8 h 160"/>
              <a:gd name="T32" fmla="*/ 53 w 91"/>
              <a:gd name="T33" fmla="*/ 13 h 160"/>
              <a:gd name="T34" fmla="*/ 22 w 91"/>
              <a:gd name="T35" fmla="*/ 85 h 160"/>
              <a:gd name="T36" fmla="*/ 27 w 91"/>
              <a:gd name="T37" fmla="*/ 88 h 160"/>
              <a:gd name="T38" fmla="*/ 31 w 91"/>
              <a:gd name="T39" fmla="*/ 90 h 160"/>
              <a:gd name="T40" fmla="*/ 36 w 91"/>
              <a:gd name="T41" fmla="*/ 92 h 160"/>
              <a:gd name="T42" fmla="*/ 41 w 91"/>
              <a:gd name="T43" fmla="*/ 93 h 160"/>
              <a:gd name="T44" fmla="*/ 49 w 91"/>
              <a:gd name="T45" fmla="*/ 93 h 160"/>
              <a:gd name="T46" fmla="*/ 53 w 91"/>
              <a:gd name="T47" fmla="*/ 93 h 160"/>
              <a:gd name="T48" fmla="*/ 59 w 91"/>
              <a:gd name="T49" fmla="*/ 91 h 160"/>
              <a:gd name="T50" fmla="*/ 63 w 91"/>
              <a:gd name="T51" fmla="*/ 89 h 160"/>
              <a:gd name="T52" fmla="*/ 66 w 91"/>
              <a:gd name="T53" fmla="*/ 87 h 160"/>
              <a:gd name="T54" fmla="*/ 80 w 91"/>
              <a:gd name="T55" fmla="*/ 59 h 160"/>
              <a:gd name="T56" fmla="*/ 23 w 91"/>
              <a:gd name="T57" fmla="*/ 85 h 160"/>
              <a:gd name="T58" fmla="*/ 35 w 91"/>
              <a:gd name="T59" fmla="*/ 86 h 160"/>
              <a:gd name="T60" fmla="*/ 41 w 91"/>
              <a:gd name="T61" fmla="*/ 76 h 160"/>
              <a:gd name="T62" fmla="*/ 38 w 91"/>
              <a:gd name="T63" fmla="*/ 64 h 160"/>
              <a:gd name="T64" fmla="*/ 37 w 91"/>
              <a:gd name="T65" fmla="*/ 58 h 160"/>
              <a:gd name="T66" fmla="*/ 37 w 91"/>
              <a:gd name="T67" fmla="*/ 50 h 160"/>
              <a:gd name="T68" fmla="*/ 52 w 91"/>
              <a:gd name="T69" fmla="*/ 47 h 160"/>
              <a:gd name="T70" fmla="*/ 53 w 91"/>
              <a:gd name="T71" fmla="*/ 58 h 160"/>
              <a:gd name="T72" fmla="*/ 54 w 91"/>
              <a:gd name="T73" fmla="*/ 63 h 160"/>
              <a:gd name="T74" fmla="*/ 50 w 91"/>
              <a:gd name="T75" fmla="*/ 69 h 160"/>
              <a:gd name="T76" fmla="*/ 49 w 91"/>
              <a:gd name="T77" fmla="*/ 76 h 160"/>
              <a:gd name="T78" fmla="*/ 59 w 91"/>
              <a:gd name="T79" fmla="*/ 85 h 160"/>
              <a:gd name="T80" fmla="*/ 52 w 91"/>
              <a:gd name="T81" fmla="*/ 87 h 160"/>
              <a:gd name="T82" fmla="*/ 38 w 91"/>
              <a:gd name="T83" fmla="*/ 87 h 160"/>
              <a:gd name="T84" fmla="*/ 64 w 91"/>
              <a:gd name="T85" fmla="*/ 81 h 160"/>
              <a:gd name="T86" fmla="*/ 54 w 91"/>
              <a:gd name="T87" fmla="*/ 76 h 160"/>
              <a:gd name="T88" fmla="*/ 57 w 91"/>
              <a:gd name="T89" fmla="*/ 67 h 160"/>
              <a:gd name="T90" fmla="*/ 59 w 91"/>
              <a:gd name="T91" fmla="*/ 55 h 160"/>
              <a:gd name="T92" fmla="*/ 45 w 91"/>
              <a:gd name="T93" fmla="*/ 39 h 160"/>
              <a:gd name="T94" fmla="*/ 32 w 91"/>
              <a:gd name="T95" fmla="*/ 55 h 160"/>
              <a:gd name="T96" fmla="*/ 33 w 91"/>
              <a:gd name="T97" fmla="*/ 66 h 160"/>
              <a:gd name="T98" fmla="*/ 36 w 91"/>
              <a:gd name="T99" fmla="*/ 76 h 160"/>
              <a:gd name="T100" fmla="*/ 16 w 91"/>
              <a:gd name="T101" fmla="*/ 59 h 160"/>
              <a:gd name="T102" fmla="*/ 8 w 91"/>
              <a:gd name="T103" fmla="*/ 99 h 160"/>
              <a:gd name="T104" fmla="*/ 83 w 91"/>
              <a:gd name="T105" fmla="*/ 120 h 160"/>
              <a:gd name="T106" fmla="*/ 13 w 91"/>
              <a:gd name="T107" fmla="*/ 115 h 160"/>
              <a:gd name="T108" fmla="*/ 24 w 91"/>
              <a:gd name="T109" fmla="*/ 115 h 160"/>
              <a:gd name="T110" fmla="*/ 29 w 91"/>
              <a:gd name="T111" fmla="*/ 115 h 160"/>
              <a:gd name="T112" fmla="*/ 77 w 91"/>
              <a:gd name="T113" fmla="*/ 115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91" h="160">
                <a:moveTo>
                  <a:pt x="79" y="0"/>
                </a:moveTo>
                <a:cubicBezTo>
                  <a:pt x="12" y="0"/>
                  <a:pt x="12" y="0"/>
                  <a:pt x="12" y="0"/>
                </a:cubicBezTo>
                <a:cubicBezTo>
                  <a:pt x="5" y="0"/>
                  <a:pt x="0" y="5"/>
                  <a:pt x="0" y="12"/>
                </a:cubicBezTo>
                <a:cubicBezTo>
                  <a:pt x="0" y="148"/>
                  <a:pt x="0" y="148"/>
                  <a:pt x="0" y="148"/>
                </a:cubicBezTo>
                <a:cubicBezTo>
                  <a:pt x="0" y="155"/>
                  <a:pt x="5" y="160"/>
                  <a:pt x="12" y="160"/>
                </a:cubicBezTo>
                <a:cubicBezTo>
                  <a:pt x="79" y="160"/>
                  <a:pt x="79" y="160"/>
                  <a:pt x="79" y="160"/>
                </a:cubicBezTo>
                <a:cubicBezTo>
                  <a:pt x="85" y="160"/>
                  <a:pt x="91" y="155"/>
                  <a:pt x="91" y="148"/>
                </a:cubicBezTo>
                <a:cubicBezTo>
                  <a:pt x="91" y="12"/>
                  <a:pt x="91" y="12"/>
                  <a:pt x="91" y="12"/>
                </a:cubicBezTo>
                <a:cubicBezTo>
                  <a:pt x="91" y="5"/>
                  <a:pt x="85" y="0"/>
                  <a:pt x="79" y="0"/>
                </a:cubicBezTo>
                <a:close/>
                <a:moveTo>
                  <a:pt x="5" y="21"/>
                </a:moveTo>
                <a:cubicBezTo>
                  <a:pt x="85" y="21"/>
                  <a:pt x="85" y="21"/>
                  <a:pt x="85" y="21"/>
                </a:cubicBezTo>
                <a:cubicBezTo>
                  <a:pt x="85" y="123"/>
                  <a:pt x="85" y="123"/>
                  <a:pt x="85" y="123"/>
                </a:cubicBezTo>
                <a:cubicBezTo>
                  <a:pt x="5" y="123"/>
                  <a:pt x="5" y="123"/>
                  <a:pt x="5" y="123"/>
                </a:cubicBezTo>
                <a:lnTo>
                  <a:pt x="5" y="21"/>
                </a:lnTo>
                <a:close/>
                <a:moveTo>
                  <a:pt x="12" y="5"/>
                </a:moveTo>
                <a:cubicBezTo>
                  <a:pt x="79" y="5"/>
                  <a:pt x="79" y="5"/>
                  <a:pt x="79" y="5"/>
                </a:cubicBezTo>
                <a:cubicBezTo>
                  <a:pt x="82" y="5"/>
                  <a:pt x="85" y="8"/>
                  <a:pt x="85" y="12"/>
                </a:cubicBezTo>
                <a:cubicBezTo>
                  <a:pt x="85" y="16"/>
                  <a:pt x="85" y="16"/>
                  <a:pt x="85" y="16"/>
                </a:cubicBezTo>
                <a:cubicBezTo>
                  <a:pt x="5" y="16"/>
                  <a:pt x="5" y="16"/>
                  <a:pt x="5" y="16"/>
                </a:cubicBezTo>
                <a:cubicBezTo>
                  <a:pt x="5" y="12"/>
                  <a:pt x="5" y="12"/>
                  <a:pt x="5" y="12"/>
                </a:cubicBezTo>
                <a:cubicBezTo>
                  <a:pt x="5" y="8"/>
                  <a:pt x="8" y="5"/>
                  <a:pt x="12" y="5"/>
                </a:cubicBezTo>
                <a:close/>
                <a:moveTo>
                  <a:pt x="79" y="155"/>
                </a:moveTo>
                <a:cubicBezTo>
                  <a:pt x="12" y="155"/>
                  <a:pt x="12" y="155"/>
                  <a:pt x="12" y="155"/>
                </a:cubicBezTo>
                <a:cubicBezTo>
                  <a:pt x="8" y="155"/>
                  <a:pt x="5" y="152"/>
                  <a:pt x="5" y="148"/>
                </a:cubicBezTo>
                <a:cubicBezTo>
                  <a:pt x="5" y="128"/>
                  <a:pt x="5" y="128"/>
                  <a:pt x="5" y="128"/>
                </a:cubicBezTo>
                <a:cubicBezTo>
                  <a:pt x="85" y="128"/>
                  <a:pt x="85" y="128"/>
                  <a:pt x="85" y="128"/>
                </a:cubicBezTo>
                <a:cubicBezTo>
                  <a:pt x="85" y="148"/>
                  <a:pt x="85" y="148"/>
                  <a:pt x="85" y="148"/>
                </a:cubicBezTo>
                <a:cubicBezTo>
                  <a:pt x="85" y="152"/>
                  <a:pt x="82" y="155"/>
                  <a:pt x="79" y="155"/>
                </a:cubicBezTo>
                <a:close/>
                <a:moveTo>
                  <a:pt x="45" y="131"/>
                </a:moveTo>
                <a:cubicBezTo>
                  <a:pt x="39" y="131"/>
                  <a:pt x="35" y="135"/>
                  <a:pt x="35" y="141"/>
                </a:cubicBezTo>
                <a:cubicBezTo>
                  <a:pt x="35" y="147"/>
                  <a:pt x="39" y="152"/>
                  <a:pt x="45" y="152"/>
                </a:cubicBezTo>
                <a:cubicBezTo>
                  <a:pt x="51" y="152"/>
                  <a:pt x="56" y="147"/>
                  <a:pt x="56" y="141"/>
                </a:cubicBezTo>
                <a:cubicBezTo>
                  <a:pt x="56" y="135"/>
                  <a:pt x="51" y="131"/>
                  <a:pt x="45" y="131"/>
                </a:cubicBezTo>
                <a:close/>
                <a:moveTo>
                  <a:pt x="45" y="147"/>
                </a:moveTo>
                <a:cubicBezTo>
                  <a:pt x="42" y="147"/>
                  <a:pt x="40" y="144"/>
                  <a:pt x="40" y="141"/>
                </a:cubicBezTo>
                <a:cubicBezTo>
                  <a:pt x="40" y="138"/>
                  <a:pt x="42" y="136"/>
                  <a:pt x="45" y="136"/>
                </a:cubicBezTo>
                <a:cubicBezTo>
                  <a:pt x="48" y="136"/>
                  <a:pt x="51" y="138"/>
                  <a:pt x="51" y="141"/>
                </a:cubicBezTo>
                <a:cubicBezTo>
                  <a:pt x="51" y="144"/>
                  <a:pt x="48" y="147"/>
                  <a:pt x="45" y="147"/>
                </a:cubicBezTo>
                <a:close/>
                <a:moveTo>
                  <a:pt x="32" y="11"/>
                </a:moveTo>
                <a:cubicBezTo>
                  <a:pt x="32" y="9"/>
                  <a:pt x="33" y="8"/>
                  <a:pt x="35" y="8"/>
                </a:cubicBezTo>
                <a:cubicBezTo>
                  <a:pt x="45" y="8"/>
                  <a:pt x="45" y="8"/>
                  <a:pt x="45" y="8"/>
                </a:cubicBezTo>
                <a:cubicBezTo>
                  <a:pt x="47" y="8"/>
                  <a:pt x="48" y="9"/>
                  <a:pt x="48" y="11"/>
                </a:cubicBezTo>
                <a:cubicBezTo>
                  <a:pt x="48" y="12"/>
                  <a:pt x="47" y="13"/>
                  <a:pt x="45" y="13"/>
                </a:cubicBezTo>
                <a:cubicBezTo>
                  <a:pt x="35" y="13"/>
                  <a:pt x="35" y="13"/>
                  <a:pt x="35" y="13"/>
                </a:cubicBezTo>
                <a:cubicBezTo>
                  <a:pt x="33" y="13"/>
                  <a:pt x="32" y="12"/>
                  <a:pt x="32" y="11"/>
                </a:cubicBezTo>
                <a:close/>
                <a:moveTo>
                  <a:pt x="51" y="11"/>
                </a:moveTo>
                <a:cubicBezTo>
                  <a:pt x="51" y="9"/>
                  <a:pt x="52" y="8"/>
                  <a:pt x="53" y="8"/>
                </a:cubicBezTo>
                <a:cubicBezTo>
                  <a:pt x="56" y="8"/>
                  <a:pt x="56" y="8"/>
                  <a:pt x="56" y="8"/>
                </a:cubicBezTo>
                <a:cubicBezTo>
                  <a:pt x="57" y="8"/>
                  <a:pt x="59" y="9"/>
                  <a:pt x="59" y="11"/>
                </a:cubicBezTo>
                <a:cubicBezTo>
                  <a:pt x="59" y="12"/>
                  <a:pt x="57" y="13"/>
                  <a:pt x="56" y="13"/>
                </a:cubicBezTo>
                <a:cubicBezTo>
                  <a:pt x="53" y="13"/>
                  <a:pt x="53" y="13"/>
                  <a:pt x="53" y="13"/>
                </a:cubicBezTo>
                <a:cubicBezTo>
                  <a:pt x="52" y="13"/>
                  <a:pt x="51" y="12"/>
                  <a:pt x="51" y="11"/>
                </a:cubicBezTo>
                <a:close/>
                <a:moveTo>
                  <a:pt x="23" y="85"/>
                </a:moveTo>
                <a:cubicBezTo>
                  <a:pt x="22" y="85"/>
                  <a:pt x="22" y="85"/>
                  <a:pt x="22" y="85"/>
                </a:cubicBezTo>
                <a:cubicBezTo>
                  <a:pt x="25" y="87"/>
                  <a:pt x="25" y="87"/>
                  <a:pt x="25" y="87"/>
                </a:cubicBezTo>
                <a:cubicBezTo>
                  <a:pt x="25" y="87"/>
                  <a:pt x="25" y="87"/>
                  <a:pt x="25" y="87"/>
                </a:cubicBezTo>
                <a:cubicBezTo>
                  <a:pt x="26" y="87"/>
                  <a:pt x="26" y="88"/>
                  <a:pt x="27" y="88"/>
                </a:cubicBezTo>
                <a:cubicBezTo>
                  <a:pt x="27" y="88"/>
                  <a:pt x="28" y="88"/>
                  <a:pt x="28" y="89"/>
                </a:cubicBezTo>
                <a:cubicBezTo>
                  <a:pt x="28" y="89"/>
                  <a:pt x="29" y="89"/>
                  <a:pt x="29" y="89"/>
                </a:cubicBezTo>
                <a:cubicBezTo>
                  <a:pt x="30" y="90"/>
                  <a:pt x="30" y="90"/>
                  <a:pt x="31" y="90"/>
                </a:cubicBezTo>
                <a:cubicBezTo>
                  <a:pt x="31" y="90"/>
                  <a:pt x="32" y="91"/>
                  <a:pt x="32" y="91"/>
                </a:cubicBezTo>
                <a:cubicBezTo>
                  <a:pt x="33" y="91"/>
                  <a:pt x="34" y="91"/>
                  <a:pt x="35" y="92"/>
                </a:cubicBezTo>
                <a:cubicBezTo>
                  <a:pt x="35" y="92"/>
                  <a:pt x="35" y="92"/>
                  <a:pt x="36" y="92"/>
                </a:cubicBezTo>
                <a:cubicBezTo>
                  <a:pt x="36" y="92"/>
                  <a:pt x="37" y="92"/>
                  <a:pt x="38" y="93"/>
                </a:cubicBezTo>
                <a:cubicBezTo>
                  <a:pt x="38" y="93"/>
                  <a:pt x="39" y="93"/>
                  <a:pt x="39" y="93"/>
                </a:cubicBezTo>
                <a:cubicBezTo>
                  <a:pt x="40" y="93"/>
                  <a:pt x="40" y="93"/>
                  <a:pt x="41" y="93"/>
                </a:cubicBezTo>
                <a:cubicBezTo>
                  <a:pt x="41" y="93"/>
                  <a:pt x="42" y="93"/>
                  <a:pt x="42" y="93"/>
                </a:cubicBezTo>
                <a:cubicBezTo>
                  <a:pt x="43" y="93"/>
                  <a:pt x="44" y="93"/>
                  <a:pt x="45" y="93"/>
                </a:cubicBezTo>
                <a:cubicBezTo>
                  <a:pt x="46" y="93"/>
                  <a:pt x="47" y="93"/>
                  <a:pt x="49" y="93"/>
                </a:cubicBezTo>
                <a:cubicBezTo>
                  <a:pt x="49" y="93"/>
                  <a:pt x="49" y="93"/>
                  <a:pt x="50" y="93"/>
                </a:cubicBezTo>
                <a:cubicBezTo>
                  <a:pt x="50" y="93"/>
                  <a:pt x="51" y="93"/>
                  <a:pt x="52" y="93"/>
                </a:cubicBezTo>
                <a:cubicBezTo>
                  <a:pt x="52" y="93"/>
                  <a:pt x="52" y="93"/>
                  <a:pt x="53" y="93"/>
                </a:cubicBezTo>
                <a:cubicBezTo>
                  <a:pt x="53" y="92"/>
                  <a:pt x="54" y="92"/>
                  <a:pt x="55" y="92"/>
                </a:cubicBezTo>
                <a:cubicBezTo>
                  <a:pt x="55" y="92"/>
                  <a:pt x="56" y="92"/>
                  <a:pt x="56" y="92"/>
                </a:cubicBezTo>
                <a:cubicBezTo>
                  <a:pt x="57" y="91"/>
                  <a:pt x="58" y="91"/>
                  <a:pt x="59" y="91"/>
                </a:cubicBezTo>
                <a:cubicBezTo>
                  <a:pt x="59" y="91"/>
                  <a:pt x="59" y="90"/>
                  <a:pt x="60" y="90"/>
                </a:cubicBezTo>
                <a:cubicBezTo>
                  <a:pt x="60" y="90"/>
                  <a:pt x="61" y="90"/>
                  <a:pt x="61" y="89"/>
                </a:cubicBezTo>
                <a:cubicBezTo>
                  <a:pt x="62" y="89"/>
                  <a:pt x="62" y="89"/>
                  <a:pt x="63" y="89"/>
                </a:cubicBezTo>
                <a:cubicBezTo>
                  <a:pt x="63" y="88"/>
                  <a:pt x="63" y="88"/>
                  <a:pt x="64" y="88"/>
                </a:cubicBezTo>
                <a:cubicBezTo>
                  <a:pt x="64" y="88"/>
                  <a:pt x="65" y="87"/>
                  <a:pt x="65" y="87"/>
                </a:cubicBezTo>
                <a:cubicBezTo>
                  <a:pt x="65" y="87"/>
                  <a:pt x="66" y="87"/>
                  <a:pt x="66" y="87"/>
                </a:cubicBezTo>
                <a:cubicBezTo>
                  <a:pt x="68" y="85"/>
                  <a:pt x="68" y="85"/>
                  <a:pt x="68" y="85"/>
                </a:cubicBezTo>
                <a:cubicBezTo>
                  <a:pt x="68" y="85"/>
                  <a:pt x="68" y="85"/>
                  <a:pt x="68" y="85"/>
                </a:cubicBezTo>
                <a:cubicBezTo>
                  <a:pt x="75" y="78"/>
                  <a:pt x="80" y="69"/>
                  <a:pt x="80" y="59"/>
                </a:cubicBezTo>
                <a:cubicBezTo>
                  <a:pt x="80" y="40"/>
                  <a:pt x="64" y="24"/>
                  <a:pt x="45" y="24"/>
                </a:cubicBezTo>
                <a:cubicBezTo>
                  <a:pt x="26" y="24"/>
                  <a:pt x="11" y="40"/>
                  <a:pt x="11" y="59"/>
                </a:cubicBezTo>
                <a:cubicBezTo>
                  <a:pt x="11" y="69"/>
                  <a:pt x="15" y="78"/>
                  <a:pt x="23" y="85"/>
                </a:cubicBezTo>
                <a:close/>
                <a:moveTo>
                  <a:pt x="38" y="87"/>
                </a:moveTo>
                <a:cubicBezTo>
                  <a:pt x="37" y="87"/>
                  <a:pt x="36" y="86"/>
                  <a:pt x="35" y="86"/>
                </a:cubicBezTo>
                <a:cubicBezTo>
                  <a:pt x="35" y="86"/>
                  <a:pt x="35" y="86"/>
                  <a:pt x="35" y="86"/>
                </a:cubicBezTo>
                <a:cubicBezTo>
                  <a:pt x="34" y="86"/>
                  <a:pt x="33" y="85"/>
                  <a:pt x="32" y="85"/>
                </a:cubicBezTo>
                <a:cubicBezTo>
                  <a:pt x="38" y="81"/>
                  <a:pt x="38" y="81"/>
                  <a:pt x="38" y="81"/>
                </a:cubicBezTo>
                <a:cubicBezTo>
                  <a:pt x="40" y="80"/>
                  <a:pt x="41" y="78"/>
                  <a:pt x="41" y="76"/>
                </a:cubicBezTo>
                <a:cubicBezTo>
                  <a:pt x="41" y="71"/>
                  <a:pt x="41" y="71"/>
                  <a:pt x="41" y="71"/>
                </a:cubicBezTo>
                <a:cubicBezTo>
                  <a:pt x="41" y="70"/>
                  <a:pt x="41" y="70"/>
                  <a:pt x="41" y="70"/>
                </a:cubicBezTo>
                <a:cubicBezTo>
                  <a:pt x="41" y="70"/>
                  <a:pt x="39" y="68"/>
                  <a:pt x="38" y="64"/>
                </a:cubicBezTo>
                <a:cubicBezTo>
                  <a:pt x="37" y="63"/>
                  <a:pt x="37" y="63"/>
                  <a:pt x="37" y="63"/>
                </a:cubicBezTo>
                <a:cubicBezTo>
                  <a:pt x="36" y="62"/>
                  <a:pt x="36" y="62"/>
                  <a:pt x="36" y="62"/>
                </a:cubicBezTo>
                <a:cubicBezTo>
                  <a:pt x="37" y="58"/>
                  <a:pt x="37" y="58"/>
                  <a:pt x="37" y="58"/>
                </a:cubicBezTo>
                <a:cubicBezTo>
                  <a:pt x="37" y="58"/>
                  <a:pt x="37" y="58"/>
                  <a:pt x="37" y="58"/>
                </a:cubicBezTo>
                <a:cubicBezTo>
                  <a:pt x="37" y="51"/>
                  <a:pt x="37" y="51"/>
                  <a:pt x="37" y="51"/>
                </a:cubicBezTo>
                <a:cubicBezTo>
                  <a:pt x="37" y="50"/>
                  <a:pt x="37" y="50"/>
                  <a:pt x="37" y="50"/>
                </a:cubicBezTo>
                <a:cubicBezTo>
                  <a:pt x="37" y="50"/>
                  <a:pt x="37" y="48"/>
                  <a:pt x="39" y="47"/>
                </a:cubicBezTo>
                <a:cubicBezTo>
                  <a:pt x="40" y="46"/>
                  <a:pt x="42" y="45"/>
                  <a:pt x="45" y="45"/>
                </a:cubicBezTo>
                <a:cubicBezTo>
                  <a:pt x="49" y="45"/>
                  <a:pt x="51" y="46"/>
                  <a:pt x="52" y="47"/>
                </a:cubicBezTo>
                <a:cubicBezTo>
                  <a:pt x="54" y="48"/>
                  <a:pt x="53" y="50"/>
                  <a:pt x="53" y="50"/>
                </a:cubicBezTo>
                <a:cubicBezTo>
                  <a:pt x="53" y="56"/>
                  <a:pt x="53" y="56"/>
                  <a:pt x="53" y="56"/>
                </a:cubicBezTo>
                <a:cubicBezTo>
                  <a:pt x="53" y="58"/>
                  <a:pt x="53" y="58"/>
                  <a:pt x="53" y="58"/>
                </a:cubicBezTo>
                <a:cubicBezTo>
                  <a:pt x="54" y="59"/>
                  <a:pt x="54" y="59"/>
                  <a:pt x="54" y="59"/>
                </a:cubicBezTo>
                <a:cubicBezTo>
                  <a:pt x="54" y="62"/>
                  <a:pt x="54" y="62"/>
                  <a:pt x="54" y="62"/>
                </a:cubicBezTo>
                <a:cubicBezTo>
                  <a:pt x="54" y="63"/>
                  <a:pt x="54" y="63"/>
                  <a:pt x="54" y="63"/>
                </a:cubicBezTo>
                <a:cubicBezTo>
                  <a:pt x="53" y="63"/>
                  <a:pt x="53" y="63"/>
                  <a:pt x="53" y="63"/>
                </a:cubicBezTo>
                <a:cubicBezTo>
                  <a:pt x="52" y="64"/>
                  <a:pt x="52" y="64"/>
                  <a:pt x="52" y="64"/>
                </a:cubicBezTo>
                <a:cubicBezTo>
                  <a:pt x="52" y="66"/>
                  <a:pt x="51" y="68"/>
                  <a:pt x="50" y="69"/>
                </a:cubicBezTo>
                <a:cubicBezTo>
                  <a:pt x="50" y="70"/>
                  <a:pt x="49" y="70"/>
                  <a:pt x="49" y="70"/>
                </a:cubicBezTo>
                <a:cubicBezTo>
                  <a:pt x="49" y="71"/>
                  <a:pt x="49" y="71"/>
                  <a:pt x="49" y="71"/>
                </a:cubicBezTo>
                <a:cubicBezTo>
                  <a:pt x="49" y="76"/>
                  <a:pt x="49" y="76"/>
                  <a:pt x="49" y="76"/>
                </a:cubicBezTo>
                <a:cubicBezTo>
                  <a:pt x="49" y="78"/>
                  <a:pt x="50" y="80"/>
                  <a:pt x="52" y="81"/>
                </a:cubicBezTo>
                <a:cubicBezTo>
                  <a:pt x="59" y="85"/>
                  <a:pt x="59" y="85"/>
                  <a:pt x="59" y="85"/>
                </a:cubicBezTo>
                <a:cubicBezTo>
                  <a:pt x="59" y="85"/>
                  <a:pt x="59" y="85"/>
                  <a:pt x="59" y="85"/>
                </a:cubicBezTo>
                <a:cubicBezTo>
                  <a:pt x="58" y="85"/>
                  <a:pt x="57" y="86"/>
                  <a:pt x="56" y="86"/>
                </a:cubicBezTo>
                <a:cubicBezTo>
                  <a:pt x="56" y="86"/>
                  <a:pt x="55" y="86"/>
                  <a:pt x="55" y="86"/>
                </a:cubicBezTo>
                <a:cubicBezTo>
                  <a:pt x="54" y="87"/>
                  <a:pt x="53" y="87"/>
                  <a:pt x="52" y="87"/>
                </a:cubicBezTo>
                <a:cubicBezTo>
                  <a:pt x="52" y="87"/>
                  <a:pt x="52" y="87"/>
                  <a:pt x="52" y="87"/>
                </a:cubicBezTo>
                <a:cubicBezTo>
                  <a:pt x="48" y="88"/>
                  <a:pt x="43" y="88"/>
                  <a:pt x="38" y="87"/>
                </a:cubicBezTo>
                <a:cubicBezTo>
                  <a:pt x="38" y="87"/>
                  <a:pt x="38" y="87"/>
                  <a:pt x="38" y="87"/>
                </a:cubicBezTo>
                <a:close/>
                <a:moveTo>
                  <a:pt x="45" y="29"/>
                </a:moveTo>
                <a:cubicBezTo>
                  <a:pt x="62" y="29"/>
                  <a:pt x="75" y="42"/>
                  <a:pt x="75" y="59"/>
                </a:cubicBezTo>
                <a:cubicBezTo>
                  <a:pt x="75" y="68"/>
                  <a:pt x="70" y="76"/>
                  <a:pt x="64" y="81"/>
                </a:cubicBezTo>
                <a:cubicBezTo>
                  <a:pt x="64" y="81"/>
                  <a:pt x="64" y="81"/>
                  <a:pt x="64" y="81"/>
                </a:cubicBezTo>
                <a:cubicBezTo>
                  <a:pt x="54" y="76"/>
                  <a:pt x="54" y="76"/>
                  <a:pt x="54" y="76"/>
                </a:cubicBezTo>
                <a:cubicBezTo>
                  <a:pt x="54" y="76"/>
                  <a:pt x="54" y="76"/>
                  <a:pt x="54" y="76"/>
                </a:cubicBezTo>
                <a:cubicBezTo>
                  <a:pt x="54" y="73"/>
                  <a:pt x="54" y="73"/>
                  <a:pt x="54" y="73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71"/>
                  <a:pt x="56" y="69"/>
                  <a:pt x="57" y="67"/>
                </a:cubicBezTo>
                <a:cubicBezTo>
                  <a:pt x="59" y="66"/>
                  <a:pt x="60" y="64"/>
                  <a:pt x="60" y="62"/>
                </a:cubicBezTo>
                <a:cubicBezTo>
                  <a:pt x="60" y="59"/>
                  <a:pt x="60" y="59"/>
                  <a:pt x="60" y="59"/>
                </a:cubicBezTo>
                <a:cubicBezTo>
                  <a:pt x="60" y="57"/>
                  <a:pt x="59" y="56"/>
                  <a:pt x="59" y="55"/>
                </a:cubicBezTo>
                <a:cubicBezTo>
                  <a:pt x="59" y="51"/>
                  <a:pt x="59" y="51"/>
                  <a:pt x="59" y="51"/>
                </a:cubicBezTo>
                <a:cubicBezTo>
                  <a:pt x="59" y="50"/>
                  <a:pt x="59" y="46"/>
                  <a:pt x="56" y="43"/>
                </a:cubicBezTo>
                <a:cubicBezTo>
                  <a:pt x="54" y="41"/>
                  <a:pt x="50" y="39"/>
                  <a:pt x="45" y="39"/>
                </a:cubicBezTo>
                <a:cubicBezTo>
                  <a:pt x="41" y="39"/>
                  <a:pt x="37" y="41"/>
                  <a:pt x="35" y="43"/>
                </a:cubicBezTo>
                <a:cubicBezTo>
                  <a:pt x="32" y="46"/>
                  <a:pt x="32" y="50"/>
                  <a:pt x="32" y="51"/>
                </a:cubicBezTo>
                <a:cubicBezTo>
                  <a:pt x="32" y="55"/>
                  <a:pt x="32" y="55"/>
                  <a:pt x="32" y="55"/>
                </a:cubicBezTo>
                <a:cubicBezTo>
                  <a:pt x="31" y="56"/>
                  <a:pt x="31" y="57"/>
                  <a:pt x="31" y="59"/>
                </a:cubicBezTo>
                <a:cubicBezTo>
                  <a:pt x="31" y="62"/>
                  <a:pt x="31" y="62"/>
                  <a:pt x="31" y="62"/>
                </a:cubicBezTo>
                <a:cubicBezTo>
                  <a:pt x="31" y="64"/>
                  <a:pt x="32" y="65"/>
                  <a:pt x="33" y="66"/>
                </a:cubicBezTo>
                <a:cubicBezTo>
                  <a:pt x="34" y="69"/>
                  <a:pt x="35" y="72"/>
                  <a:pt x="36" y="73"/>
                </a:cubicBezTo>
                <a:cubicBezTo>
                  <a:pt x="36" y="76"/>
                  <a:pt x="36" y="76"/>
                  <a:pt x="36" y="76"/>
                </a:cubicBezTo>
                <a:cubicBezTo>
                  <a:pt x="36" y="76"/>
                  <a:pt x="36" y="76"/>
                  <a:pt x="36" y="76"/>
                </a:cubicBezTo>
                <a:cubicBezTo>
                  <a:pt x="27" y="81"/>
                  <a:pt x="27" y="81"/>
                  <a:pt x="27" y="81"/>
                </a:cubicBezTo>
                <a:cubicBezTo>
                  <a:pt x="27" y="81"/>
                  <a:pt x="27" y="81"/>
                  <a:pt x="27" y="81"/>
                </a:cubicBezTo>
                <a:cubicBezTo>
                  <a:pt x="20" y="76"/>
                  <a:pt x="16" y="68"/>
                  <a:pt x="16" y="59"/>
                </a:cubicBezTo>
                <a:cubicBezTo>
                  <a:pt x="16" y="42"/>
                  <a:pt x="29" y="29"/>
                  <a:pt x="45" y="29"/>
                </a:cubicBezTo>
                <a:close/>
                <a:moveTo>
                  <a:pt x="29" y="99"/>
                </a:moveTo>
                <a:cubicBezTo>
                  <a:pt x="8" y="99"/>
                  <a:pt x="8" y="99"/>
                  <a:pt x="8" y="99"/>
                </a:cubicBezTo>
                <a:cubicBezTo>
                  <a:pt x="8" y="120"/>
                  <a:pt x="8" y="120"/>
                  <a:pt x="8" y="120"/>
                </a:cubicBezTo>
                <a:cubicBezTo>
                  <a:pt x="29" y="120"/>
                  <a:pt x="29" y="120"/>
                  <a:pt x="29" y="120"/>
                </a:cubicBezTo>
                <a:cubicBezTo>
                  <a:pt x="83" y="120"/>
                  <a:pt x="83" y="120"/>
                  <a:pt x="83" y="120"/>
                </a:cubicBezTo>
                <a:cubicBezTo>
                  <a:pt x="83" y="99"/>
                  <a:pt x="83" y="99"/>
                  <a:pt x="83" y="99"/>
                </a:cubicBezTo>
                <a:lnTo>
                  <a:pt x="29" y="99"/>
                </a:lnTo>
                <a:close/>
                <a:moveTo>
                  <a:pt x="13" y="115"/>
                </a:moveTo>
                <a:cubicBezTo>
                  <a:pt x="13" y="104"/>
                  <a:pt x="13" y="104"/>
                  <a:pt x="13" y="104"/>
                </a:cubicBezTo>
                <a:cubicBezTo>
                  <a:pt x="24" y="104"/>
                  <a:pt x="24" y="104"/>
                  <a:pt x="24" y="104"/>
                </a:cubicBezTo>
                <a:cubicBezTo>
                  <a:pt x="24" y="115"/>
                  <a:pt x="24" y="115"/>
                  <a:pt x="24" y="115"/>
                </a:cubicBezTo>
                <a:lnTo>
                  <a:pt x="13" y="115"/>
                </a:lnTo>
                <a:close/>
                <a:moveTo>
                  <a:pt x="77" y="115"/>
                </a:moveTo>
                <a:cubicBezTo>
                  <a:pt x="29" y="115"/>
                  <a:pt x="29" y="115"/>
                  <a:pt x="29" y="115"/>
                </a:cubicBezTo>
                <a:cubicBezTo>
                  <a:pt x="29" y="104"/>
                  <a:pt x="29" y="104"/>
                  <a:pt x="29" y="104"/>
                </a:cubicBezTo>
                <a:cubicBezTo>
                  <a:pt x="77" y="104"/>
                  <a:pt x="77" y="104"/>
                  <a:pt x="77" y="104"/>
                </a:cubicBezTo>
                <a:lnTo>
                  <a:pt x="77" y="11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85" name="Freeform 1383"/>
          <p:cNvSpPr>
            <a:spLocks noEditPoints="1"/>
          </p:cNvSpPr>
          <p:nvPr/>
        </p:nvSpPr>
        <p:spPr bwMode="auto">
          <a:xfrm>
            <a:off x="10248900" y="5319713"/>
            <a:ext cx="309563" cy="550863"/>
          </a:xfrm>
          <a:custGeom>
            <a:avLst/>
            <a:gdLst>
              <a:gd name="T0" fmla="*/ 12 w 91"/>
              <a:gd name="T1" fmla="*/ 0 h 160"/>
              <a:gd name="T2" fmla="*/ 0 w 91"/>
              <a:gd name="T3" fmla="*/ 148 h 160"/>
              <a:gd name="T4" fmla="*/ 79 w 91"/>
              <a:gd name="T5" fmla="*/ 160 h 160"/>
              <a:gd name="T6" fmla="*/ 91 w 91"/>
              <a:gd name="T7" fmla="*/ 12 h 160"/>
              <a:gd name="T8" fmla="*/ 5 w 91"/>
              <a:gd name="T9" fmla="*/ 21 h 160"/>
              <a:gd name="T10" fmla="*/ 85 w 91"/>
              <a:gd name="T11" fmla="*/ 123 h 160"/>
              <a:gd name="T12" fmla="*/ 5 w 91"/>
              <a:gd name="T13" fmla="*/ 21 h 160"/>
              <a:gd name="T14" fmla="*/ 79 w 91"/>
              <a:gd name="T15" fmla="*/ 5 h 160"/>
              <a:gd name="T16" fmla="*/ 85 w 91"/>
              <a:gd name="T17" fmla="*/ 16 h 160"/>
              <a:gd name="T18" fmla="*/ 5 w 91"/>
              <a:gd name="T19" fmla="*/ 12 h 160"/>
              <a:gd name="T20" fmla="*/ 79 w 91"/>
              <a:gd name="T21" fmla="*/ 155 h 160"/>
              <a:gd name="T22" fmla="*/ 5 w 91"/>
              <a:gd name="T23" fmla="*/ 148 h 160"/>
              <a:gd name="T24" fmla="*/ 85 w 91"/>
              <a:gd name="T25" fmla="*/ 128 h 160"/>
              <a:gd name="T26" fmla="*/ 79 w 91"/>
              <a:gd name="T27" fmla="*/ 155 h 160"/>
              <a:gd name="T28" fmla="*/ 35 w 91"/>
              <a:gd name="T29" fmla="*/ 141 h 160"/>
              <a:gd name="T30" fmla="*/ 56 w 91"/>
              <a:gd name="T31" fmla="*/ 141 h 160"/>
              <a:gd name="T32" fmla="*/ 45 w 91"/>
              <a:gd name="T33" fmla="*/ 147 h 160"/>
              <a:gd name="T34" fmla="*/ 45 w 91"/>
              <a:gd name="T35" fmla="*/ 136 h 160"/>
              <a:gd name="T36" fmla="*/ 45 w 91"/>
              <a:gd name="T37" fmla="*/ 147 h 160"/>
              <a:gd name="T38" fmla="*/ 35 w 91"/>
              <a:gd name="T39" fmla="*/ 8 h 160"/>
              <a:gd name="T40" fmla="*/ 48 w 91"/>
              <a:gd name="T41" fmla="*/ 11 h 160"/>
              <a:gd name="T42" fmla="*/ 35 w 91"/>
              <a:gd name="T43" fmla="*/ 13 h 160"/>
              <a:gd name="T44" fmla="*/ 51 w 91"/>
              <a:gd name="T45" fmla="*/ 11 h 160"/>
              <a:gd name="T46" fmla="*/ 56 w 91"/>
              <a:gd name="T47" fmla="*/ 8 h 160"/>
              <a:gd name="T48" fmla="*/ 56 w 91"/>
              <a:gd name="T49" fmla="*/ 13 h 160"/>
              <a:gd name="T50" fmla="*/ 51 w 91"/>
              <a:gd name="T51" fmla="*/ 11 h 160"/>
              <a:gd name="T52" fmla="*/ 80 w 91"/>
              <a:gd name="T53" fmla="*/ 43 h 160"/>
              <a:gd name="T54" fmla="*/ 24 w 91"/>
              <a:gd name="T55" fmla="*/ 29 h 160"/>
              <a:gd name="T56" fmla="*/ 11 w 91"/>
              <a:gd name="T57" fmla="*/ 70 h 160"/>
              <a:gd name="T58" fmla="*/ 67 w 91"/>
              <a:gd name="T59" fmla="*/ 56 h 160"/>
              <a:gd name="T60" fmla="*/ 16 w 91"/>
              <a:gd name="T61" fmla="*/ 43 h 160"/>
              <a:gd name="T62" fmla="*/ 67 w 91"/>
              <a:gd name="T63" fmla="*/ 35 h 160"/>
              <a:gd name="T64" fmla="*/ 67 w 91"/>
              <a:gd name="T65" fmla="*/ 51 h 160"/>
              <a:gd name="T66" fmla="*/ 16 w 91"/>
              <a:gd name="T67" fmla="*/ 58 h 160"/>
              <a:gd name="T68" fmla="*/ 24 w 91"/>
              <a:gd name="T69" fmla="*/ 75 h 160"/>
              <a:gd name="T70" fmla="*/ 24 w 91"/>
              <a:gd name="T71" fmla="*/ 101 h 160"/>
              <a:gd name="T72" fmla="*/ 80 w 91"/>
              <a:gd name="T73" fmla="*/ 116 h 160"/>
              <a:gd name="T74" fmla="*/ 67 w 91"/>
              <a:gd name="T75" fmla="*/ 75 h 160"/>
              <a:gd name="T76" fmla="*/ 68 w 91"/>
              <a:gd name="T77" fmla="*/ 96 h 160"/>
              <a:gd name="T78" fmla="*/ 16 w 91"/>
              <a:gd name="T79" fmla="*/ 88 h 160"/>
              <a:gd name="T80" fmla="*/ 67 w 91"/>
              <a:gd name="T81" fmla="*/ 80 h 160"/>
              <a:gd name="T82" fmla="*/ 75 w 91"/>
              <a:gd name="T83" fmla="*/ 103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91" h="160">
                <a:moveTo>
                  <a:pt x="79" y="0"/>
                </a:moveTo>
                <a:cubicBezTo>
                  <a:pt x="12" y="0"/>
                  <a:pt x="12" y="0"/>
                  <a:pt x="12" y="0"/>
                </a:cubicBezTo>
                <a:cubicBezTo>
                  <a:pt x="5" y="0"/>
                  <a:pt x="0" y="5"/>
                  <a:pt x="0" y="12"/>
                </a:cubicBezTo>
                <a:cubicBezTo>
                  <a:pt x="0" y="148"/>
                  <a:pt x="0" y="148"/>
                  <a:pt x="0" y="148"/>
                </a:cubicBezTo>
                <a:cubicBezTo>
                  <a:pt x="0" y="155"/>
                  <a:pt x="5" y="160"/>
                  <a:pt x="12" y="160"/>
                </a:cubicBezTo>
                <a:cubicBezTo>
                  <a:pt x="79" y="160"/>
                  <a:pt x="79" y="160"/>
                  <a:pt x="79" y="160"/>
                </a:cubicBezTo>
                <a:cubicBezTo>
                  <a:pt x="85" y="160"/>
                  <a:pt x="91" y="155"/>
                  <a:pt x="91" y="148"/>
                </a:cubicBezTo>
                <a:cubicBezTo>
                  <a:pt x="91" y="12"/>
                  <a:pt x="91" y="12"/>
                  <a:pt x="91" y="12"/>
                </a:cubicBezTo>
                <a:cubicBezTo>
                  <a:pt x="91" y="5"/>
                  <a:pt x="85" y="0"/>
                  <a:pt x="79" y="0"/>
                </a:cubicBezTo>
                <a:close/>
                <a:moveTo>
                  <a:pt x="5" y="21"/>
                </a:moveTo>
                <a:cubicBezTo>
                  <a:pt x="85" y="21"/>
                  <a:pt x="85" y="21"/>
                  <a:pt x="85" y="21"/>
                </a:cubicBezTo>
                <a:cubicBezTo>
                  <a:pt x="85" y="123"/>
                  <a:pt x="85" y="123"/>
                  <a:pt x="85" y="123"/>
                </a:cubicBezTo>
                <a:cubicBezTo>
                  <a:pt x="5" y="123"/>
                  <a:pt x="5" y="123"/>
                  <a:pt x="5" y="123"/>
                </a:cubicBezTo>
                <a:lnTo>
                  <a:pt x="5" y="21"/>
                </a:lnTo>
                <a:close/>
                <a:moveTo>
                  <a:pt x="12" y="5"/>
                </a:moveTo>
                <a:cubicBezTo>
                  <a:pt x="79" y="5"/>
                  <a:pt x="79" y="5"/>
                  <a:pt x="79" y="5"/>
                </a:cubicBezTo>
                <a:cubicBezTo>
                  <a:pt x="82" y="5"/>
                  <a:pt x="85" y="8"/>
                  <a:pt x="85" y="12"/>
                </a:cubicBezTo>
                <a:cubicBezTo>
                  <a:pt x="85" y="16"/>
                  <a:pt x="85" y="16"/>
                  <a:pt x="85" y="16"/>
                </a:cubicBezTo>
                <a:cubicBezTo>
                  <a:pt x="5" y="16"/>
                  <a:pt x="5" y="16"/>
                  <a:pt x="5" y="16"/>
                </a:cubicBezTo>
                <a:cubicBezTo>
                  <a:pt x="5" y="12"/>
                  <a:pt x="5" y="12"/>
                  <a:pt x="5" y="12"/>
                </a:cubicBezTo>
                <a:cubicBezTo>
                  <a:pt x="5" y="8"/>
                  <a:pt x="8" y="5"/>
                  <a:pt x="12" y="5"/>
                </a:cubicBezTo>
                <a:close/>
                <a:moveTo>
                  <a:pt x="79" y="155"/>
                </a:moveTo>
                <a:cubicBezTo>
                  <a:pt x="12" y="155"/>
                  <a:pt x="12" y="155"/>
                  <a:pt x="12" y="155"/>
                </a:cubicBezTo>
                <a:cubicBezTo>
                  <a:pt x="8" y="155"/>
                  <a:pt x="5" y="152"/>
                  <a:pt x="5" y="148"/>
                </a:cubicBezTo>
                <a:cubicBezTo>
                  <a:pt x="5" y="128"/>
                  <a:pt x="5" y="128"/>
                  <a:pt x="5" y="128"/>
                </a:cubicBezTo>
                <a:cubicBezTo>
                  <a:pt x="85" y="128"/>
                  <a:pt x="85" y="128"/>
                  <a:pt x="85" y="128"/>
                </a:cubicBezTo>
                <a:cubicBezTo>
                  <a:pt x="85" y="148"/>
                  <a:pt x="85" y="148"/>
                  <a:pt x="85" y="148"/>
                </a:cubicBezTo>
                <a:cubicBezTo>
                  <a:pt x="85" y="152"/>
                  <a:pt x="82" y="155"/>
                  <a:pt x="79" y="155"/>
                </a:cubicBezTo>
                <a:close/>
                <a:moveTo>
                  <a:pt x="45" y="131"/>
                </a:moveTo>
                <a:cubicBezTo>
                  <a:pt x="39" y="131"/>
                  <a:pt x="35" y="135"/>
                  <a:pt x="35" y="141"/>
                </a:cubicBezTo>
                <a:cubicBezTo>
                  <a:pt x="35" y="147"/>
                  <a:pt x="39" y="152"/>
                  <a:pt x="45" y="152"/>
                </a:cubicBezTo>
                <a:cubicBezTo>
                  <a:pt x="51" y="152"/>
                  <a:pt x="56" y="147"/>
                  <a:pt x="56" y="141"/>
                </a:cubicBezTo>
                <a:cubicBezTo>
                  <a:pt x="56" y="135"/>
                  <a:pt x="51" y="131"/>
                  <a:pt x="45" y="131"/>
                </a:cubicBezTo>
                <a:close/>
                <a:moveTo>
                  <a:pt x="45" y="147"/>
                </a:moveTo>
                <a:cubicBezTo>
                  <a:pt x="42" y="147"/>
                  <a:pt x="40" y="144"/>
                  <a:pt x="40" y="141"/>
                </a:cubicBezTo>
                <a:cubicBezTo>
                  <a:pt x="40" y="138"/>
                  <a:pt x="42" y="136"/>
                  <a:pt x="45" y="136"/>
                </a:cubicBezTo>
                <a:cubicBezTo>
                  <a:pt x="48" y="136"/>
                  <a:pt x="51" y="138"/>
                  <a:pt x="51" y="141"/>
                </a:cubicBezTo>
                <a:cubicBezTo>
                  <a:pt x="51" y="144"/>
                  <a:pt x="48" y="147"/>
                  <a:pt x="45" y="147"/>
                </a:cubicBezTo>
                <a:close/>
                <a:moveTo>
                  <a:pt x="32" y="11"/>
                </a:moveTo>
                <a:cubicBezTo>
                  <a:pt x="32" y="9"/>
                  <a:pt x="33" y="8"/>
                  <a:pt x="35" y="8"/>
                </a:cubicBezTo>
                <a:cubicBezTo>
                  <a:pt x="45" y="8"/>
                  <a:pt x="45" y="8"/>
                  <a:pt x="45" y="8"/>
                </a:cubicBezTo>
                <a:cubicBezTo>
                  <a:pt x="47" y="8"/>
                  <a:pt x="48" y="9"/>
                  <a:pt x="48" y="11"/>
                </a:cubicBezTo>
                <a:cubicBezTo>
                  <a:pt x="48" y="12"/>
                  <a:pt x="47" y="13"/>
                  <a:pt x="45" y="13"/>
                </a:cubicBezTo>
                <a:cubicBezTo>
                  <a:pt x="35" y="13"/>
                  <a:pt x="35" y="13"/>
                  <a:pt x="35" y="13"/>
                </a:cubicBezTo>
                <a:cubicBezTo>
                  <a:pt x="33" y="13"/>
                  <a:pt x="32" y="12"/>
                  <a:pt x="32" y="11"/>
                </a:cubicBezTo>
                <a:close/>
                <a:moveTo>
                  <a:pt x="51" y="11"/>
                </a:moveTo>
                <a:cubicBezTo>
                  <a:pt x="51" y="9"/>
                  <a:pt x="52" y="8"/>
                  <a:pt x="53" y="8"/>
                </a:cubicBezTo>
                <a:cubicBezTo>
                  <a:pt x="56" y="8"/>
                  <a:pt x="56" y="8"/>
                  <a:pt x="56" y="8"/>
                </a:cubicBezTo>
                <a:cubicBezTo>
                  <a:pt x="57" y="8"/>
                  <a:pt x="59" y="9"/>
                  <a:pt x="59" y="11"/>
                </a:cubicBezTo>
                <a:cubicBezTo>
                  <a:pt x="59" y="12"/>
                  <a:pt x="57" y="13"/>
                  <a:pt x="56" y="13"/>
                </a:cubicBezTo>
                <a:cubicBezTo>
                  <a:pt x="53" y="13"/>
                  <a:pt x="53" y="13"/>
                  <a:pt x="53" y="13"/>
                </a:cubicBezTo>
                <a:cubicBezTo>
                  <a:pt x="52" y="13"/>
                  <a:pt x="51" y="12"/>
                  <a:pt x="51" y="11"/>
                </a:cubicBezTo>
                <a:close/>
                <a:moveTo>
                  <a:pt x="67" y="56"/>
                </a:moveTo>
                <a:cubicBezTo>
                  <a:pt x="74" y="56"/>
                  <a:pt x="80" y="50"/>
                  <a:pt x="80" y="43"/>
                </a:cubicBezTo>
                <a:cubicBezTo>
                  <a:pt x="80" y="35"/>
                  <a:pt x="74" y="29"/>
                  <a:pt x="67" y="29"/>
                </a:cubicBezTo>
                <a:cubicBezTo>
                  <a:pt x="24" y="29"/>
                  <a:pt x="24" y="29"/>
                  <a:pt x="24" y="29"/>
                </a:cubicBezTo>
                <a:cubicBezTo>
                  <a:pt x="17" y="29"/>
                  <a:pt x="11" y="35"/>
                  <a:pt x="11" y="43"/>
                </a:cubicBezTo>
                <a:cubicBezTo>
                  <a:pt x="11" y="70"/>
                  <a:pt x="11" y="70"/>
                  <a:pt x="11" y="70"/>
                </a:cubicBezTo>
                <a:cubicBezTo>
                  <a:pt x="25" y="56"/>
                  <a:pt x="25" y="56"/>
                  <a:pt x="25" y="56"/>
                </a:cubicBezTo>
                <a:lnTo>
                  <a:pt x="67" y="56"/>
                </a:lnTo>
                <a:close/>
                <a:moveTo>
                  <a:pt x="16" y="58"/>
                </a:moveTo>
                <a:cubicBezTo>
                  <a:pt x="16" y="43"/>
                  <a:pt x="16" y="43"/>
                  <a:pt x="16" y="43"/>
                </a:cubicBezTo>
                <a:cubicBezTo>
                  <a:pt x="16" y="38"/>
                  <a:pt x="20" y="35"/>
                  <a:pt x="24" y="35"/>
                </a:cubicBezTo>
                <a:cubicBezTo>
                  <a:pt x="67" y="35"/>
                  <a:pt x="67" y="35"/>
                  <a:pt x="67" y="35"/>
                </a:cubicBezTo>
                <a:cubicBezTo>
                  <a:pt x="71" y="35"/>
                  <a:pt x="75" y="38"/>
                  <a:pt x="75" y="43"/>
                </a:cubicBezTo>
                <a:cubicBezTo>
                  <a:pt x="75" y="47"/>
                  <a:pt x="71" y="51"/>
                  <a:pt x="67" y="51"/>
                </a:cubicBezTo>
                <a:cubicBezTo>
                  <a:pt x="23" y="51"/>
                  <a:pt x="23" y="51"/>
                  <a:pt x="23" y="51"/>
                </a:cubicBezTo>
                <a:lnTo>
                  <a:pt x="16" y="58"/>
                </a:lnTo>
                <a:close/>
                <a:moveTo>
                  <a:pt x="67" y="75"/>
                </a:moveTo>
                <a:cubicBezTo>
                  <a:pt x="24" y="75"/>
                  <a:pt x="24" y="75"/>
                  <a:pt x="24" y="75"/>
                </a:cubicBezTo>
                <a:cubicBezTo>
                  <a:pt x="17" y="75"/>
                  <a:pt x="11" y="81"/>
                  <a:pt x="11" y="88"/>
                </a:cubicBezTo>
                <a:cubicBezTo>
                  <a:pt x="11" y="95"/>
                  <a:pt x="17" y="101"/>
                  <a:pt x="24" y="101"/>
                </a:cubicBezTo>
                <a:cubicBezTo>
                  <a:pt x="66" y="101"/>
                  <a:pt x="66" y="101"/>
                  <a:pt x="66" y="101"/>
                </a:cubicBezTo>
                <a:cubicBezTo>
                  <a:pt x="80" y="116"/>
                  <a:pt x="80" y="116"/>
                  <a:pt x="80" y="116"/>
                </a:cubicBezTo>
                <a:cubicBezTo>
                  <a:pt x="80" y="88"/>
                  <a:pt x="80" y="88"/>
                  <a:pt x="80" y="88"/>
                </a:cubicBezTo>
                <a:cubicBezTo>
                  <a:pt x="80" y="81"/>
                  <a:pt x="74" y="75"/>
                  <a:pt x="67" y="75"/>
                </a:cubicBezTo>
                <a:close/>
                <a:moveTo>
                  <a:pt x="75" y="103"/>
                </a:moveTo>
                <a:cubicBezTo>
                  <a:pt x="68" y="96"/>
                  <a:pt x="68" y="96"/>
                  <a:pt x="68" y="96"/>
                </a:cubicBezTo>
                <a:cubicBezTo>
                  <a:pt x="24" y="96"/>
                  <a:pt x="24" y="96"/>
                  <a:pt x="24" y="96"/>
                </a:cubicBezTo>
                <a:cubicBezTo>
                  <a:pt x="20" y="96"/>
                  <a:pt x="16" y="92"/>
                  <a:pt x="16" y="88"/>
                </a:cubicBezTo>
                <a:cubicBezTo>
                  <a:pt x="16" y="84"/>
                  <a:pt x="20" y="80"/>
                  <a:pt x="24" y="80"/>
                </a:cubicBezTo>
                <a:cubicBezTo>
                  <a:pt x="67" y="80"/>
                  <a:pt x="67" y="80"/>
                  <a:pt x="67" y="80"/>
                </a:cubicBezTo>
                <a:cubicBezTo>
                  <a:pt x="71" y="80"/>
                  <a:pt x="75" y="84"/>
                  <a:pt x="75" y="88"/>
                </a:cubicBezTo>
                <a:lnTo>
                  <a:pt x="75" y="10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86" name="Freeform 1384"/>
          <p:cNvSpPr>
            <a:spLocks noEditPoints="1"/>
          </p:cNvSpPr>
          <p:nvPr/>
        </p:nvSpPr>
        <p:spPr bwMode="auto">
          <a:xfrm>
            <a:off x="10139363" y="5938838"/>
            <a:ext cx="528638" cy="550863"/>
          </a:xfrm>
          <a:custGeom>
            <a:avLst/>
            <a:gdLst>
              <a:gd name="T0" fmla="*/ 75 w 155"/>
              <a:gd name="T1" fmla="*/ 131 h 160"/>
              <a:gd name="T2" fmla="*/ 75 w 155"/>
              <a:gd name="T3" fmla="*/ 147 h 160"/>
              <a:gd name="T4" fmla="*/ 77 w 155"/>
              <a:gd name="T5" fmla="*/ 13 h 160"/>
              <a:gd name="T6" fmla="*/ 88 w 155"/>
              <a:gd name="T7" fmla="*/ 8 h 160"/>
              <a:gd name="T8" fmla="*/ 7 w 155"/>
              <a:gd name="T9" fmla="*/ 39 h 160"/>
              <a:gd name="T10" fmla="*/ 8 w 155"/>
              <a:gd name="T11" fmla="*/ 33 h 160"/>
              <a:gd name="T12" fmla="*/ 0 w 155"/>
              <a:gd name="T13" fmla="*/ 23 h 160"/>
              <a:gd name="T14" fmla="*/ 5 w 155"/>
              <a:gd name="T15" fmla="*/ 23 h 160"/>
              <a:gd name="T16" fmla="*/ 10 w 155"/>
              <a:gd name="T17" fmla="*/ 62 h 160"/>
              <a:gd name="T18" fmla="*/ 13 w 155"/>
              <a:gd name="T19" fmla="*/ 64 h 160"/>
              <a:gd name="T20" fmla="*/ 25 w 155"/>
              <a:gd name="T21" fmla="*/ 107 h 160"/>
              <a:gd name="T22" fmla="*/ 9 w 155"/>
              <a:gd name="T23" fmla="*/ 52 h 160"/>
              <a:gd name="T24" fmla="*/ 12 w 155"/>
              <a:gd name="T25" fmla="*/ 48 h 160"/>
              <a:gd name="T26" fmla="*/ 15 w 155"/>
              <a:gd name="T27" fmla="*/ 13 h 160"/>
              <a:gd name="T28" fmla="*/ 20 w 155"/>
              <a:gd name="T29" fmla="*/ 11 h 160"/>
              <a:gd name="T30" fmla="*/ 23 w 155"/>
              <a:gd name="T31" fmla="*/ 13 h 160"/>
              <a:gd name="T32" fmla="*/ 20 w 155"/>
              <a:gd name="T33" fmla="*/ 100 h 160"/>
              <a:gd name="T34" fmla="*/ 24 w 155"/>
              <a:gd name="T35" fmla="*/ 102 h 160"/>
              <a:gd name="T36" fmla="*/ 15 w 155"/>
              <a:gd name="T37" fmla="*/ 69 h 160"/>
              <a:gd name="T38" fmla="*/ 19 w 155"/>
              <a:gd name="T39" fmla="*/ 89 h 160"/>
              <a:gd name="T40" fmla="*/ 22 w 155"/>
              <a:gd name="T41" fmla="*/ 86 h 160"/>
              <a:gd name="T42" fmla="*/ 145 w 155"/>
              <a:gd name="T43" fmla="*/ 51 h 160"/>
              <a:gd name="T44" fmla="*/ 152 w 155"/>
              <a:gd name="T45" fmla="*/ 34 h 160"/>
              <a:gd name="T46" fmla="*/ 147 w 155"/>
              <a:gd name="T47" fmla="*/ 33 h 160"/>
              <a:gd name="T48" fmla="*/ 152 w 155"/>
              <a:gd name="T49" fmla="*/ 26 h 160"/>
              <a:gd name="T50" fmla="*/ 151 w 155"/>
              <a:gd name="T51" fmla="*/ 18 h 160"/>
              <a:gd name="T52" fmla="*/ 133 w 155"/>
              <a:gd name="T53" fmla="*/ 8 h 160"/>
              <a:gd name="T54" fmla="*/ 127 w 155"/>
              <a:gd name="T55" fmla="*/ 9 h 160"/>
              <a:gd name="T56" fmla="*/ 145 w 155"/>
              <a:gd name="T57" fmla="*/ 17 h 160"/>
              <a:gd name="T58" fmla="*/ 145 w 155"/>
              <a:gd name="T59" fmla="*/ 62 h 160"/>
              <a:gd name="T60" fmla="*/ 143 w 155"/>
              <a:gd name="T61" fmla="*/ 56 h 160"/>
              <a:gd name="T62" fmla="*/ 123 w 155"/>
              <a:gd name="T63" fmla="*/ 123 h 160"/>
              <a:gd name="T64" fmla="*/ 123 w 155"/>
              <a:gd name="T65" fmla="*/ 109 h 160"/>
              <a:gd name="T66" fmla="*/ 123 w 155"/>
              <a:gd name="T67" fmla="*/ 86 h 160"/>
              <a:gd name="T68" fmla="*/ 123 w 155"/>
              <a:gd name="T69" fmla="*/ 73 h 160"/>
              <a:gd name="T70" fmla="*/ 123 w 155"/>
              <a:gd name="T71" fmla="*/ 57 h 160"/>
              <a:gd name="T72" fmla="*/ 123 w 155"/>
              <a:gd name="T73" fmla="*/ 44 h 160"/>
              <a:gd name="T74" fmla="*/ 123 w 155"/>
              <a:gd name="T75" fmla="*/ 21 h 160"/>
              <a:gd name="T76" fmla="*/ 111 w 155"/>
              <a:gd name="T77" fmla="*/ 0 h 160"/>
              <a:gd name="T78" fmla="*/ 32 w 155"/>
              <a:gd name="T79" fmla="*/ 21 h 160"/>
              <a:gd name="T80" fmla="*/ 32 w 155"/>
              <a:gd name="T81" fmla="*/ 34 h 160"/>
              <a:gd name="T82" fmla="*/ 32 w 155"/>
              <a:gd name="T83" fmla="*/ 57 h 160"/>
              <a:gd name="T84" fmla="*/ 32 w 155"/>
              <a:gd name="T85" fmla="*/ 70 h 160"/>
              <a:gd name="T86" fmla="*/ 32 w 155"/>
              <a:gd name="T87" fmla="*/ 86 h 160"/>
              <a:gd name="T88" fmla="*/ 32 w 155"/>
              <a:gd name="T89" fmla="*/ 99 h 160"/>
              <a:gd name="T90" fmla="*/ 32 w 155"/>
              <a:gd name="T91" fmla="*/ 123 h 160"/>
              <a:gd name="T92" fmla="*/ 26 w 155"/>
              <a:gd name="T93" fmla="*/ 123 h 160"/>
              <a:gd name="T94" fmla="*/ 32 w 155"/>
              <a:gd name="T95" fmla="*/ 132 h 160"/>
              <a:gd name="T96" fmla="*/ 44 w 155"/>
              <a:gd name="T97" fmla="*/ 160 h 160"/>
              <a:gd name="T98" fmla="*/ 125 w 155"/>
              <a:gd name="T99" fmla="*/ 135 h 160"/>
              <a:gd name="T100" fmla="*/ 124 w 155"/>
              <a:gd name="T101" fmla="*/ 127 h 160"/>
              <a:gd name="T102" fmla="*/ 117 w 155"/>
              <a:gd name="T103" fmla="*/ 21 h 160"/>
              <a:gd name="T104" fmla="*/ 111 w 155"/>
              <a:gd name="T105" fmla="*/ 5 h 160"/>
              <a:gd name="T106" fmla="*/ 44 w 155"/>
              <a:gd name="T107" fmla="*/ 5 h 160"/>
              <a:gd name="T108" fmla="*/ 117 w 155"/>
              <a:gd name="T109" fmla="*/ 128 h 160"/>
              <a:gd name="T110" fmla="*/ 132 w 155"/>
              <a:gd name="T111" fmla="*/ 102 h 160"/>
              <a:gd name="T112" fmla="*/ 135 w 155"/>
              <a:gd name="T113" fmla="*/ 97 h 160"/>
              <a:gd name="T114" fmla="*/ 126 w 155"/>
              <a:gd name="T115" fmla="*/ 111 h 160"/>
              <a:gd name="T116" fmla="*/ 138 w 155"/>
              <a:gd name="T117" fmla="*/ 87 h 160"/>
              <a:gd name="T118" fmla="*/ 137 w 155"/>
              <a:gd name="T119" fmla="*/ 82 h 160"/>
              <a:gd name="T120" fmla="*/ 138 w 155"/>
              <a:gd name="T121" fmla="*/ 77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55" h="160">
                <a:moveTo>
                  <a:pt x="75" y="131"/>
                </a:moveTo>
                <a:cubicBezTo>
                  <a:pt x="69" y="131"/>
                  <a:pt x="64" y="135"/>
                  <a:pt x="64" y="141"/>
                </a:cubicBezTo>
                <a:cubicBezTo>
                  <a:pt x="64" y="147"/>
                  <a:pt x="69" y="152"/>
                  <a:pt x="75" y="152"/>
                </a:cubicBezTo>
                <a:cubicBezTo>
                  <a:pt x="81" y="152"/>
                  <a:pt x="85" y="147"/>
                  <a:pt x="85" y="141"/>
                </a:cubicBezTo>
                <a:cubicBezTo>
                  <a:pt x="85" y="135"/>
                  <a:pt x="81" y="131"/>
                  <a:pt x="75" y="131"/>
                </a:cubicBezTo>
                <a:close/>
                <a:moveTo>
                  <a:pt x="75" y="147"/>
                </a:moveTo>
                <a:cubicBezTo>
                  <a:pt x="72" y="147"/>
                  <a:pt x="69" y="144"/>
                  <a:pt x="69" y="141"/>
                </a:cubicBezTo>
                <a:cubicBezTo>
                  <a:pt x="69" y="138"/>
                  <a:pt x="72" y="136"/>
                  <a:pt x="75" y="136"/>
                </a:cubicBezTo>
                <a:cubicBezTo>
                  <a:pt x="78" y="136"/>
                  <a:pt x="80" y="138"/>
                  <a:pt x="80" y="141"/>
                </a:cubicBezTo>
                <a:cubicBezTo>
                  <a:pt x="80" y="144"/>
                  <a:pt x="78" y="147"/>
                  <a:pt x="75" y="147"/>
                </a:cubicBezTo>
                <a:close/>
                <a:moveTo>
                  <a:pt x="64" y="11"/>
                </a:moveTo>
                <a:cubicBezTo>
                  <a:pt x="64" y="9"/>
                  <a:pt x="65" y="8"/>
                  <a:pt x="67" y="8"/>
                </a:cubicBezTo>
                <a:cubicBezTo>
                  <a:pt x="77" y="8"/>
                  <a:pt x="77" y="8"/>
                  <a:pt x="77" y="8"/>
                </a:cubicBezTo>
                <a:cubicBezTo>
                  <a:pt x="79" y="8"/>
                  <a:pt x="80" y="9"/>
                  <a:pt x="80" y="11"/>
                </a:cubicBezTo>
                <a:cubicBezTo>
                  <a:pt x="80" y="12"/>
                  <a:pt x="79" y="13"/>
                  <a:pt x="77" y="13"/>
                </a:cubicBezTo>
                <a:cubicBezTo>
                  <a:pt x="67" y="13"/>
                  <a:pt x="67" y="13"/>
                  <a:pt x="67" y="13"/>
                </a:cubicBezTo>
                <a:cubicBezTo>
                  <a:pt x="65" y="13"/>
                  <a:pt x="64" y="12"/>
                  <a:pt x="64" y="11"/>
                </a:cubicBezTo>
                <a:close/>
                <a:moveTo>
                  <a:pt x="83" y="11"/>
                </a:moveTo>
                <a:cubicBezTo>
                  <a:pt x="83" y="9"/>
                  <a:pt x="84" y="8"/>
                  <a:pt x="85" y="8"/>
                </a:cubicBezTo>
                <a:cubicBezTo>
                  <a:pt x="88" y="8"/>
                  <a:pt x="88" y="8"/>
                  <a:pt x="88" y="8"/>
                </a:cubicBezTo>
                <a:cubicBezTo>
                  <a:pt x="89" y="8"/>
                  <a:pt x="91" y="9"/>
                  <a:pt x="91" y="11"/>
                </a:cubicBezTo>
                <a:cubicBezTo>
                  <a:pt x="91" y="12"/>
                  <a:pt x="89" y="13"/>
                  <a:pt x="88" y="13"/>
                </a:cubicBezTo>
                <a:cubicBezTo>
                  <a:pt x="85" y="13"/>
                  <a:pt x="85" y="13"/>
                  <a:pt x="85" y="13"/>
                </a:cubicBezTo>
                <a:cubicBezTo>
                  <a:pt x="84" y="13"/>
                  <a:pt x="83" y="12"/>
                  <a:pt x="83" y="11"/>
                </a:cubicBezTo>
                <a:close/>
                <a:moveTo>
                  <a:pt x="7" y="39"/>
                </a:moveTo>
                <a:cubicBezTo>
                  <a:pt x="6" y="39"/>
                  <a:pt x="6" y="39"/>
                  <a:pt x="6" y="39"/>
                </a:cubicBezTo>
                <a:cubicBezTo>
                  <a:pt x="5" y="39"/>
                  <a:pt x="4" y="38"/>
                  <a:pt x="3" y="37"/>
                </a:cubicBezTo>
                <a:cubicBezTo>
                  <a:pt x="3" y="34"/>
                  <a:pt x="3" y="34"/>
                  <a:pt x="3" y="34"/>
                </a:cubicBezTo>
                <a:cubicBezTo>
                  <a:pt x="2" y="33"/>
                  <a:pt x="3" y="32"/>
                  <a:pt x="5" y="31"/>
                </a:cubicBezTo>
                <a:cubicBezTo>
                  <a:pt x="6" y="31"/>
                  <a:pt x="7" y="32"/>
                  <a:pt x="8" y="33"/>
                </a:cubicBezTo>
                <a:cubicBezTo>
                  <a:pt x="9" y="36"/>
                  <a:pt x="9" y="36"/>
                  <a:pt x="9" y="36"/>
                </a:cubicBezTo>
                <a:cubicBezTo>
                  <a:pt x="9" y="37"/>
                  <a:pt x="8" y="38"/>
                  <a:pt x="7" y="39"/>
                </a:cubicBezTo>
                <a:close/>
                <a:moveTo>
                  <a:pt x="3" y="26"/>
                </a:moveTo>
                <a:cubicBezTo>
                  <a:pt x="1" y="26"/>
                  <a:pt x="0" y="25"/>
                  <a:pt x="0" y="24"/>
                </a:cubicBezTo>
                <a:cubicBezTo>
                  <a:pt x="0" y="24"/>
                  <a:pt x="0" y="23"/>
                  <a:pt x="0" y="23"/>
                </a:cubicBezTo>
                <a:cubicBezTo>
                  <a:pt x="0" y="22"/>
                  <a:pt x="0" y="21"/>
                  <a:pt x="0" y="21"/>
                </a:cubicBezTo>
                <a:cubicBezTo>
                  <a:pt x="0" y="19"/>
                  <a:pt x="2" y="18"/>
                  <a:pt x="3" y="18"/>
                </a:cubicBezTo>
                <a:cubicBezTo>
                  <a:pt x="5" y="19"/>
                  <a:pt x="6" y="20"/>
                  <a:pt x="5" y="22"/>
                </a:cubicBezTo>
                <a:cubicBezTo>
                  <a:pt x="5" y="22"/>
                  <a:pt x="5" y="22"/>
                  <a:pt x="5" y="23"/>
                </a:cubicBezTo>
                <a:cubicBezTo>
                  <a:pt x="5" y="23"/>
                  <a:pt x="5" y="23"/>
                  <a:pt x="5" y="23"/>
                </a:cubicBezTo>
                <a:cubicBezTo>
                  <a:pt x="6" y="25"/>
                  <a:pt x="4" y="26"/>
                  <a:pt x="3" y="26"/>
                </a:cubicBezTo>
                <a:cubicBezTo>
                  <a:pt x="3" y="26"/>
                  <a:pt x="3" y="26"/>
                  <a:pt x="3" y="26"/>
                </a:cubicBezTo>
                <a:close/>
                <a:moveTo>
                  <a:pt x="13" y="64"/>
                </a:moveTo>
                <a:cubicBezTo>
                  <a:pt x="13" y="64"/>
                  <a:pt x="13" y="64"/>
                  <a:pt x="13" y="64"/>
                </a:cubicBezTo>
                <a:cubicBezTo>
                  <a:pt x="12" y="64"/>
                  <a:pt x="10" y="63"/>
                  <a:pt x="10" y="62"/>
                </a:cubicBezTo>
                <a:cubicBezTo>
                  <a:pt x="9" y="60"/>
                  <a:pt x="9" y="60"/>
                  <a:pt x="9" y="60"/>
                </a:cubicBezTo>
                <a:cubicBezTo>
                  <a:pt x="9" y="58"/>
                  <a:pt x="10" y="57"/>
                  <a:pt x="11" y="56"/>
                </a:cubicBezTo>
                <a:cubicBezTo>
                  <a:pt x="13" y="56"/>
                  <a:pt x="14" y="57"/>
                  <a:pt x="15" y="58"/>
                </a:cubicBezTo>
                <a:cubicBezTo>
                  <a:pt x="15" y="61"/>
                  <a:pt x="15" y="61"/>
                  <a:pt x="15" y="61"/>
                </a:cubicBezTo>
                <a:cubicBezTo>
                  <a:pt x="16" y="62"/>
                  <a:pt x="15" y="64"/>
                  <a:pt x="13" y="64"/>
                </a:cubicBezTo>
                <a:close/>
                <a:moveTo>
                  <a:pt x="27" y="114"/>
                </a:moveTo>
                <a:cubicBezTo>
                  <a:pt x="27" y="114"/>
                  <a:pt x="26" y="115"/>
                  <a:pt x="26" y="115"/>
                </a:cubicBezTo>
                <a:cubicBezTo>
                  <a:pt x="25" y="115"/>
                  <a:pt x="24" y="114"/>
                  <a:pt x="24" y="113"/>
                </a:cubicBezTo>
                <a:cubicBezTo>
                  <a:pt x="23" y="110"/>
                  <a:pt x="23" y="110"/>
                  <a:pt x="23" y="110"/>
                </a:cubicBezTo>
                <a:cubicBezTo>
                  <a:pt x="23" y="109"/>
                  <a:pt x="23" y="107"/>
                  <a:pt x="25" y="107"/>
                </a:cubicBezTo>
                <a:cubicBezTo>
                  <a:pt x="26" y="106"/>
                  <a:pt x="28" y="107"/>
                  <a:pt x="28" y="109"/>
                </a:cubicBezTo>
                <a:cubicBezTo>
                  <a:pt x="29" y="111"/>
                  <a:pt x="29" y="111"/>
                  <a:pt x="29" y="111"/>
                </a:cubicBezTo>
                <a:cubicBezTo>
                  <a:pt x="29" y="113"/>
                  <a:pt x="28" y="114"/>
                  <a:pt x="27" y="114"/>
                </a:cubicBezTo>
                <a:close/>
                <a:moveTo>
                  <a:pt x="10" y="51"/>
                </a:moveTo>
                <a:cubicBezTo>
                  <a:pt x="10" y="52"/>
                  <a:pt x="10" y="52"/>
                  <a:pt x="9" y="52"/>
                </a:cubicBezTo>
                <a:cubicBezTo>
                  <a:pt x="8" y="52"/>
                  <a:pt x="7" y="51"/>
                  <a:pt x="7" y="50"/>
                </a:cubicBezTo>
                <a:cubicBezTo>
                  <a:pt x="6" y="47"/>
                  <a:pt x="6" y="47"/>
                  <a:pt x="6" y="47"/>
                </a:cubicBezTo>
                <a:cubicBezTo>
                  <a:pt x="6" y="46"/>
                  <a:pt x="7" y="44"/>
                  <a:pt x="8" y="44"/>
                </a:cubicBezTo>
                <a:cubicBezTo>
                  <a:pt x="9" y="43"/>
                  <a:pt x="11" y="44"/>
                  <a:pt x="11" y="46"/>
                </a:cubicBezTo>
                <a:cubicBezTo>
                  <a:pt x="12" y="48"/>
                  <a:pt x="12" y="48"/>
                  <a:pt x="12" y="48"/>
                </a:cubicBezTo>
                <a:cubicBezTo>
                  <a:pt x="12" y="50"/>
                  <a:pt x="11" y="51"/>
                  <a:pt x="10" y="51"/>
                </a:cubicBezTo>
                <a:close/>
                <a:moveTo>
                  <a:pt x="7" y="15"/>
                </a:moveTo>
                <a:cubicBezTo>
                  <a:pt x="7" y="13"/>
                  <a:pt x="8" y="12"/>
                  <a:pt x="9" y="11"/>
                </a:cubicBezTo>
                <a:cubicBezTo>
                  <a:pt x="11" y="11"/>
                  <a:pt x="11" y="11"/>
                  <a:pt x="11" y="11"/>
                </a:cubicBezTo>
                <a:cubicBezTo>
                  <a:pt x="13" y="10"/>
                  <a:pt x="14" y="11"/>
                  <a:pt x="15" y="13"/>
                </a:cubicBezTo>
                <a:cubicBezTo>
                  <a:pt x="15" y="14"/>
                  <a:pt x="14" y="15"/>
                  <a:pt x="13" y="16"/>
                </a:cubicBezTo>
                <a:cubicBezTo>
                  <a:pt x="10" y="17"/>
                  <a:pt x="10" y="17"/>
                  <a:pt x="10" y="17"/>
                </a:cubicBezTo>
                <a:cubicBezTo>
                  <a:pt x="10" y="17"/>
                  <a:pt x="10" y="17"/>
                  <a:pt x="10" y="17"/>
                </a:cubicBezTo>
                <a:cubicBezTo>
                  <a:pt x="8" y="17"/>
                  <a:pt x="7" y="16"/>
                  <a:pt x="7" y="15"/>
                </a:cubicBezTo>
                <a:close/>
                <a:moveTo>
                  <a:pt x="20" y="11"/>
                </a:moveTo>
                <a:cubicBezTo>
                  <a:pt x="19" y="10"/>
                  <a:pt x="20" y="8"/>
                  <a:pt x="22" y="8"/>
                </a:cubicBezTo>
                <a:cubicBezTo>
                  <a:pt x="24" y="7"/>
                  <a:pt x="24" y="7"/>
                  <a:pt x="24" y="7"/>
                </a:cubicBezTo>
                <a:cubicBezTo>
                  <a:pt x="26" y="7"/>
                  <a:pt x="27" y="8"/>
                  <a:pt x="27" y="9"/>
                </a:cubicBezTo>
                <a:cubicBezTo>
                  <a:pt x="28" y="11"/>
                  <a:pt x="27" y="12"/>
                  <a:pt x="25" y="12"/>
                </a:cubicBezTo>
                <a:cubicBezTo>
                  <a:pt x="23" y="13"/>
                  <a:pt x="23" y="13"/>
                  <a:pt x="23" y="13"/>
                </a:cubicBezTo>
                <a:cubicBezTo>
                  <a:pt x="23" y="13"/>
                  <a:pt x="22" y="13"/>
                  <a:pt x="22" y="13"/>
                </a:cubicBezTo>
                <a:cubicBezTo>
                  <a:pt x="21" y="13"/>
                  <a:pt x="20" y="12"/>
                  <a:pt x="20" y="11"/>
                </a:cubicBezTo>
                <a:close/>
                <a:moveTo>
                  <a:pt x="24" y="102"/>
                </a:moveTo>
                <a:cubicBezTo>
                  <a:pt x="23" y="102"/>
                  <a:pt x="23" y="102"/>
                  <a:pt x="23" y="102"/>
                </a:cubicBezTo>
                <a:cubicBezTo>
                  <a:pt x="22" y="102"/>
                  <a:pt x="21" y="101"/>
                  <a:pt x="20" y="100"/>
                </a:cubicBezTo>
                <a:cubicBezTo>
                  <a:pt x="20" y="97"/>
                  <a:pt x="20" y="97"/>
                  <a:pt x="20" y="97"/>
                </a:cubicBezTo>
                <a:cubicBezTo>
                  <a:pt x="19" y="96"/>
                  <a:pt x="20" y="95"/>
                  <a:pt x="21" y="94"/>
                </a:cubicBezTo>
                <a:cubicBezTo>
                  <a:pt x="23" y="94"/>
                  <a:pt x="24" y="95"/>
                  <a:pt x="25" y="96"/>
                </a:cubicBezTo>
                <a:cubicBezTo>
                  <a:pt x="25" y="99"/>
                  <a:pt x="25" y="99"/>
                  <a:pt x="25" y="99"/>
                </a:cubicBezTo>
                <a:cubicBezTo>
                  <a:pt x="26" y="100"/>
                  <a:pt x="25" y="101"/>
                  <a:pt x="24" y="102"/>
                </a:cubicBezTo>
                <a:close/>
                <a:moveTo>
                  <a:pt x="17" y="77"/>
                </a:moveTo>
                <a:cubicBezTo>
                  <a:pt x="17" y="77"/>
                  <a:pt x="16" y="77"/>
                  <a:pt x="16" y="77"/>
                </a:cubicBezTo>
                <a:cubicBezTo>
                  <a:pt x="15" y="77"/>
                  <a:pt x="14" y="76"/>
                  <a:pt x="14" y="75"/>
                </a:cubicBezTo>
                <a:cubicBezTo>
                  <a:pt x="13" y="72"/>
                  <a:pt x="13" y="72"/>
                  <a:pt x="13" y="72"/>
                </a:cubicBezTo>
                <a:cubicBezTo>
                  <a:pt x="12" y="71"/>
                  <a:pt x="13" y="69"/>
                  <a:pt x="15" y="69"/>
                </a:cubicBezTo>
                <a:cubicBezTo>
                  <a:pt x="16" y="69"/>
                  <a:pt x="18" y="69"/>
                  <a:pt x="18" y="71"/>
                </a:cubicBezTo>
                <a:cubicBezTo>
                  <a:pt x="19" y="73"/>
                  <a:pt x="19" y="73"/>
                  <a:pt x="19" y="73"/>
                </a:cubicBezTo>
                <a:cubicBezTo>
                  <a:pt x="19" y="75"/>
                  <a:pt x="18" y="76"/>
                  <a:pt x="17" y="77"/>
                </a:cubicBezTo>
                <a:close/>
                <a:moveTo>
                  <a:pt x="20" y="89"/>
                </a:moveTo>
                <a:cubicBezTo>
                  <a:pt x="20" y="89"/>
                  <a:pt x="20" y="89"/>
                  <a:pt x="19" y="89"/>
                </a:cubicBezTo>
                <a:cubicBezTo>
                  <a:pt x="18" y="89"/>
                  <a:pt x="17" y="89"/>
                  <a:pt x="17" y="87"/>
                </a:cubicBezTo>
                <a:cubicBezTo>
                  <a:pt x="16" y="85"/>
                  <a:pt x="16" y="85"/>
                  <a:pt x="16" y="85"/>
                </a:cubicBezTo>
                <a:cubicBezTo>
                  <a:pt x="16" y="83"/>
                  <a:pt x="17" y="82"/>
                  <a:pt x="18" y="82"/>
                </a:cubicBezTo>
                <a:cubicBezTo>
                  <a:pt x="20" y="81"/>
                  <a:pt x="21" y="82"/>
                  <a:pt x="21" y="83"/>
                </a:cubicBezTo>
                <a:cubicBezTo>
                  <a:pt x="22" y="86"/>
                  <a:pt x="22" y="86"/>
                  <a:pt x="22" y="86"/>
                </a:cubicBezTo>
                <a:cubicBezTo>
                  <a:pt x="22" y="87"/>
                  <a:pt x="22" y="89"/>
                  <a:pt x="20" y="89"/>
                </a:cubicBezTo>
                <a:close/>
                <a:moveTo>
                  <a:pt x="149" y="47"/>
                </a:moveTo>
                <a:cubicBezTo>
                  <a:pt x="148" y="50"/>
                  <a:pt x="148" y="50"/>
                  <a:pt x="148" y="50"/>
                </a:cubicBezTo>
                <a:cubicBezTo>
                  <a:pt x="148" y="51"/>
                  <a:pt x="147" y="52"/>
                  <a:pt x="145" y="52"/>
                </a:cubicBezTo>
                <a:cubicBezTo>
                  <a:pt x="145" y="52"/>
                  <a:pt x="145" y="52"/>
                  <a:pt x="145" y="51"/>
                </a:cubicBezTo>
                <a:cubicBezTo>
                  <a:pt x="143" y="51"/>
                  <a:pt x="142" y="50"/>
                  <a:pt x="143" y="48"/>
                </a:cubicBezTo>
                <a:cubicBezTo>
                  <a:pt x="143" y="46"/>
                  <a:pt x="143" y="46"/>
                  <a:pt x="143" y="46"/>
                </a:cubicBezTo>
                <a:cubicBezTo>
                  <a:pt x="144" y="44"/>
                  <a:pt x="145" y="43"/>
                  <a:pt x="147" y="44"/>
                </a:cubicBezTo>
                <a:cubicBezTo>
                  <a:pt x="148" y="44"/>
                  <a:pt x="149" y="46"/>
                  <a:pt x="149" y="47"/>
                </a:cubicBezTo>
                <a:close/>
                <a:moveTo>
                  <a:pt x="152" y="34"/>
                </a:moveTo>
                <a:cubicBezTo>
                  <a:pt x="151" y="37"/>
                  <a:pt x="151" y="37"/>
                  <a:pt x="151" y="37"/>
                </a:cubicBezTo>
                <a:cubicBezTo>
                  <a:pt x="151" y="38"/>
                  <a:pt x="150" y="39"/>
                  <a:pt x="149" y="39"/>
                </a:cubicBezTo>
                <a:cubicBezTo>
                  <a:pt x="149" y="39"/>
                  <a:pt x="148" y="39"/>
                  <a:pt x="148" y="39"/>
                </a:cubicBezTo>
                <a:cubicBezTo>
                  <a:pt x="147" y="38"/>
                  <a:pt x="146" y="37"/>
                  <a:pt x="146" y="36"/>
                </a:cubicBezTo>
                <a:cubicBezTo>
                  <a:pt x="147" y="33"/>
                  <a:pt x="147" y="33"/>
                  <a:pt x="147" y="33"/>
                </a:cubicBezTo>
                <a:cubicBezTo>
                  <a:pt x="147" y="32"/>
                  <a:pt x="149" y="31"/>
                  <a:pt x="150" y="31"/>
                </a:cubicBezTo>
                <a:cubicBezTo>
                  <a:pt x="152" y="32"/>
                  <a:pt x="152" y="33"/>
                  <a:pt x="152" y="34"/>
                </a:cubicBezTo>
                <a:close/>
                <a:moveTo>
                  <a:pt x="155" y="23"/>
                </a:moveTo>
                <a:cubicBezTo>
                  <a:pt x="155" y="23"/>
                  <a:pt x="155" y="24"/>
                  <a:pt x="155" y="24"/>
                </a:cubicBezTo>
                <a:cubicBezTo>
                  <a:pt x="155" y="25"/>
                  <a:pt x="153" y="26"/>
                  <a:pt x="152" y="26"/>
                </a:cubicBezTo>
                <a:cubicBezTo>
                  <a:pt x="152" y="26"/>
                  <a:pt x="152" y="26"/>
                  <a:pt x="152" y="26"/>
                </a:cubicBezTo>
                <a:cubicBezTo>
                  <a:pt x="150" y="26"/>
                  <a:pt x="149" y="25"/>
                  <a:pt x="149" y="23"/>
                </a:cubicBezTo>
                <a:cubicBezTo>
                  <a:pt x="149" y="23"/>
                  <a:pt x="149" y="23"/>
                  <a:pt x="149" y="23"/>
                </a:cubicBezTo>
                <a:cubicBezTo>
                  <a:pt x="149" y="22"/>
                  <a:pt x="149" y="22"/>
                  <a:pt x="149" y="22"/>
                </a:cubicBezTo>
                <a:cubicBezTo>
                  <a:pt x="149" y="20"/>
                  <a:pt x="150" y="19"/>
                  <a:pt x="151" y="18"/>
                </a:cubicBezTo>
                <a:cubicBezTo>
                  <a:pt x="153" y="18"/>
                  <a:pt x="154" y="19"/>
                  <a:pt x="154" y="21"/>
                </a:cubicBezTo>
                <a:cubicBezTo>
                  <a:pt x="155" y="21"/>
                  <a:pt x="155" y="22"/>
                  <a:pt x="155" y="23"/>
                </a:cubicBezTo>
                <a:close/>
                <a:moveTo>
                  <a:pt x="127" y="9"/>
                </a:moveTo>
                <a:cubicBezTo>
                  <a:pt x="128" y="8"/>
                  <a:pt x="129" y="7"/>
                  <a:pt x="131" y="7"/>
                </a:cubicBezTo>
                <a:cubicBezTo>
                  <a:pt x="133" y="8"/>
                  <a:pt x="133" y="8"/>
                  <a:pt x="133" y="8"/>
                </a:cubicBezTo>
                <a:cubicBezTo>
                  <a:pt x="135" y="8"/>
                  <a:pt x="135" y="10"/>
                  <a:pt x="135" y="11"/>
                </a:cubicBezTo>
                <a:cubicBezTo>
                  <a:pt x="135" y="12"/>
                  <a:pt x="134" y="13"/>
                  <a:pt x="132" y="13"/>
                </a:cubicBezTo>
                <a:cubicBezTo>
                  <a:pt x="132" y="13"/>
                  <a:pt x="132" y="13"/>
                  <a:pt x="132" y="13"/>
                </a:cubicBezTo>
                <a:cubicBezTo>
                  <a:pt x="129" y="12"/>
                  <a:pt x="129" y="12"/>
                  <a:pt x="129" y="12"/>
                </a:cubicBezTo>
                <a:cubicBezTo>
                  <a:pt x="128" y="12"/>
                  <a:pt x="127" y="11"/>
                  <a:pt x="127" y="9"/>
                </a:cubicBezTo>
                <a:close/>
                <a:moveTo>
                  <a:pt x="140" y="13"/>
                </a:moveTo>
                <a:cubicBezTo>
                  <a:pt x="140" y="11"/>
                  <a:pt x="142" y="10"/>
                  <a:pt x="143" y="11"/>
                </a:cubicBezTo>
                <a:cubicBezTo>
                  <a:pt x="146" y="11"/>
                  <a:pt x="146" y="11"/>
                  <a:pt x="146" y="11"/>
                </a:cubicBezTo>
                <a:cubicBezTo>
                  <a:pt x="147" y="12"/>
                  <a:pt x="148" y="13"/>
                  <a:pt x="148" y="15"/>
                </a:cubicBezTo>
                <a:cubicBezTo>
                  <a:pt x="147" y="16"/>
                  <a:pt x="146" y="17"/>
                  <a:pt x="145" y="17"/>
                </a:cubicBezTo>
                <a:cubicBezTo>
                  <a:pt x="145" y="17"/>
                  <a:pt x="145" y="17"/>
                  <a:pt x="144" y="17"/>
                </a:cubicBezTo>
                <a:cubicBezTo>
                  <a:pt x="142" y="16"/>
                  <a:pt x="142" y="16"/>
                  <a:pt x="142" y="16"/>
                </a:cubicBezTo>
                <a:cubicBezTo>
                  <a:pt x="140" y="15"/>
                  <a:pt x="140" y="14"/>
                  <a:pt x="140" y="13"/>
                </a:cubicBezTo>
                <a:close/>
                <a:moveTo>
                  <a:pt x="145" y="60"/>
                </a:moveTo>
                <a:cubicBezTo>
                  <a:pt x="145" y="62"/>
                  <a:pt x="145" y="62"/>
                  <a:pt x="145" y="62"/>
                </a:cubicBezTo>
                <a:cubicBezTo>
                  <a:pt x="144" y="63"/>
                  <a:pt x="143" y="64"/>
                  <a:pt x="142" y="64"/>
                </a:cubicBezTo>
                <a:cubicBezTo>
                  <a:pt x="142" y="64"/>
                  <a:pt x="142" y="64"/>
                  <a:pt x="141" y="64"/>
                </a:cubicBezTo>
                <a:cubicBezTo>
                  <a:pt x="140" y="64"/>
                  <a:pt x="139" y="62"/>
                  <a:pt x="139" y="61"/>
                </a:cubicBezTo>
                <a:cubicBezTo>
                  <a:pt x="140" y="58"/>
                  <a:pt x="140" y="58"/>
                  <a:pt x="140" y="58"/>
                </a:cubicBezTo>
                <a:cubicBezTo>
                  <a:pt x="140" y="57"/>
                  <a:pt x="142" y="56"/>
                  <a:pt x="143" y="56"/>
                </a:cubicBezTo>
                <a:cubicBezTo>
                  <a:pt x="145" y="57"/>
                  <a:pt x="146" y="58"/>
                  <a:pt x="145" y="60"/>
                </a:cubicBezTo>
                <a:close/>
                <a:moveTo>
                  <a:pt x="126" y="119"/>
                </a:moveTo>
                <a:cubicBezTo>
                  <a:pt x="125" y="119"/>
                  <a:pt x="124" y="120"/>
                  <a:pt x="123" y="121"/>
                </a:cubicBezTo>
                <a:cubicBezTo>
                  <a:pt x="123" y="123"/>
                  <a:pt x="123" y="123"/>
                  <a:pt x="123" y="123"/>
                </a:cubicBezTo>
                <a:cubicBezTo>
                  <a:pt x="123" y="123"/>
                  <a:pt x="123" y="123"/>
                  <a:pt x="123" y="123"/>
                </a:cubicBezTo>
                <a:cubicBezTo>
                  <a:pt x="123" y="123"/>
                  <a:pt x="123" y="123"/>
                  <a:pt x="123" y="123"/>
                </a:cubicBezTo>
                <a:cubicBezTo>
                  <a:pt x="123" y="112"/>
                  <a:pt x="123" y="112"/>
                  <a:pt x="123" y="112"/>
                </a:cubicBezTo>
                <a:cubicBezTo>
                  <a:pt x="123" y="112"/>
                  <a:pt x="123" y="112"/>
                  <a:pt x="123" y="112"/>
                </a:cubicBezTo>
                <a:cubicBezTo>
                  <a:pt x="123" y="110"/>
                  <a:pt x="123" y="110"/>
                  <a:pt x="123" y="110"/>
                </a:cubicBezTo>
                <a:cubicBezTo>
                  <a:pt x="123" y="110"/>
                  <a:pt x="123" y="110"/>
                  <a:pt x="123" y="109"/>
                </a:cubicBezTo>
                <a:cubicBezTo>
                  <a:pt x="123" y="99"/>
                  <a:pt x="123" y="99"/>
                  <a:pt x="123" y="99"/>
                </a:cubicBezTo>
                <a:cubicBezTo>
                  <a:pt x="123" y="99"/>
                  <a:pt x="123" y="99"/>
                  <a:pt x="123" y="99"/>
                </a:cubicBezTo>
                <a:cubicBezTo>
                  <a:pt x="123" y="97"/>
                  <a:pt x="123" y="97"/>
                  <a:pt x="123" y="97"/>
                </a:cubicBezTo>
                <a:cubicBezTo>
                  <a:pt x="123" y="97"/>
                  <a:pt x="123" y="97"/>
                  <a:pt x="123" y="96"/>
                </a:cubicBezTo>
                <a:cubicBezTo>
                  <a:pt x="123" y="86"/>
                  <a:pt x="123" y="86"/>
                  <a:pt x="123" y="86"/>
                </a:cubicBezTo>
                <a:cubicBezTo>
                  <a:pt x="123" y="86"/>
                  <a:pt x="123" y="86"/>
                  <a:pt x="123" y="86"/>
                </a:cubicBezTo>
                <a:cubicBezTo>
                  <a:pt x="123" y="84"/>
                  <a:pt x="123" y="84"/>
                  <a:pt x="123" y="84"/>
                </a:cubicBezTo>
                <a:cubicBezTo>
                  <a:pt x="123" y="84"/>
                  <a:pt x="123" y="83"/>
                  <a:pt x="123" y="83"/>
                </a:cubicBezTo>
                <a:cubicBezTo>
                  <a:pt x="123" y="73"/>
                  <a:pt x="123" y="73"/>
                  <a:pt x="123" y="73"/>
                </a:cubicBezTo>
                <a:cubicBezTo>
                  <a:pt x="123" y="73"/>
                  <a:pt x="123" y="73"/>
                  <a:pt x="123" y="73"/>
                </a:cubicBezTo>
                <a:cubicBezTo>
                  <a:pt x="123" y="71"/>
                  <a:pt x="123" y="71"/>
                  <a:pt x="123" y="71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60"/>
                  <a:pt x="123" y="60"/>
                  <a:pt x="123" y="60"/>
                </a:cubicBezTo>
                <a:cubicBezTo>
                  <a:pt x="123" y="60"/>
                  <a:pt x="123" y="60"/>
                  <a:pt x="123" y="60"/>
                </a:cubicBezTo>
                <a:cubicBezTo>
                  <a:pt x="123" y="57"/>
                  <a:pt x="123" y="57"/>
                  <a:pt x="123" y="57"/>
                </a:cubicBezTo>
                <a:cubicBezTo>
                  <a:pt x="123" y="57"/>
                  <a:pt x="123" y="57"/>
                  <a:pt x="123" y="5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3" y="44"/>
                  <a:pt x="123" y="44"/>
                  <a:pt x="123" y="44"/>
                </a:cubicBezTo>
                <a:cubicBezTo>
                  <a:pt x="123" y="44"/>
                  <a:pt x="123" y="44"/>
                  <a:pt x="123" y="44"/>
                </a:cubicBezTo>
                <a:cubicBezTo>
                  <a:pt x="123" y="34"/>
                  <a:pt x="123" y="34"/>
                  <a:pt x="123" y="34"/>
                </a:cubicBezTo>
                <a:cubicBezTo>
                  <a:pt x="123" y="34"/>
                  <a:pt x="123" y="34"/>
                  <a:pt x="123" y="34"/>
                </a:cubicBezTo>
                <a:cubicBezTo>
                  <a:pt x="123" y="31"/>
                  <a:pt x="123" y="31"/>
                  <a:pt x="123" y="31"/>
                </a:cubicBezTo>
                <a:cubicBezTo>
                  <a:pt x="123" y="31"/>
                  <a:pt x="123" y="31"/>
                  <a:pt x="123" y="31"/>
                </a:cubicBezTo>
                <a:cubicBezTo>
                  <a:pt x="123" y="21"/>
                  <a:pt x="123" y="21"/>
                  <a:pt x="123" y="21"/>
                </a:cubicBezTo>
                <a:cubicBezTo>
                  <a:pt x="123" y="21"/>
                  <a:pt x="123" y="21"/>
                  <a:pt x="123" y="21"/>
                </a:cubicBezTo>
                <a:cubicBezTo>
                  <a:pt x="123" y="18"/>
                  <a:pt x="123" y="18"/>
                  <a:pt x="123" y="18"/>
                </a:cubicBezTo>
                <a:cubicBezTo>
                  <a:pt x="123" y="18"/>
                  <a:pt x="123" y="18"/>
                  <a:pt x="123" y="18"/>
                </a:cubicBezTo>
                <a:cubicBezTo>
                  <a:pt x="123" y="12"/>
                  <a:pt x="123" y="12"/>
                  <a:pt x="123" y="12"/>
                </a:cubicBezTo>
                <a:cubicBezTo>
                  <a:pt x="123" y="5"/>
                  <a:pt x="117" y="0"/>
                  <a:pt x="111" y="0"/>
                </a:cubicBezTo>
                <a:cubicBezTo>
                  <a:pt x="44" y="0"/>
                  <a:pt x="44" y="0"/>
                  <a:pt x="44" y="0"/>
                </a:cubicBezTo>
                <a:cubicBezTo>
                  <a:pt x="37" y="0"/>
                  <a:pt x="32" y="5"/>
                  <a:pt x="32" y="12"/>
                </a:cubicBezTo>
                <a:cubicBezTo>
                  <a:pt x="32" y="18"/>
                  <a:pt x="32" y="18"/>
                  <a:pt x="32" y="18"/>
                </a:cubicBezTo>
                <a:cubicBezTo>
                  <a:pt x="32" y="18"/>
                  <a:pt x="32" y="18"/>
                  <a:pt x="32" y="18"/>
                </a:cubicBezTo>
                <a:cubicBezTo>
                  <a:pt x="32" y="21"/>
                  <a:pt x="32" y="21"/>
                  <a:pt x="32" y="21"/>
                </a:cubicBezTo>
                <a:cubicBezTo>
                  <a:pt x="32" y="21"/>
                  <a:pt x="32" y="21"/>
                  <a:pt x="32" y="21"/>
                </a:cubicBezTo>
                <a:cubicBezTo>
                  <a:pt x="32" y="31"/>
                  <a:pt x="32" y="31"/>
                  <a:pt x="32" y="31"/>
                </a:cubicBezTo>
                <a:cubicBezTo>
                  <a:pt x="32" y="31"/>
                  <a:pt x="32" y="31"/>
                  <a:pt x="32" y="31"/>
                </a:cubicBezTo>
                <a:cubicBezTo>
                  <a:pt x="32" y="34"/>
                  <a:pt x="32" y="34"/>
                  <a:pt x="32" y="34"/>
                </a:cubicBezTo>
                <a:cubicBezTo>
                  <a:pt x="32" y="34"/>
                  <a:pt x="32" y="34"/>
                  <a:pt x="32" y="34"/>
                </a:cubicBezTo>
                <a:cubicBezTo>
                  <a:pt x="32" y="44"/>
                  <a:pt x="32" y="44"/>
                  <a:pt x="32" y="44"/>
                </a:cubicBezTo>
                <a:cubicBezTo>
                  <a:pt x="32" y="44"/>
                  <a:pt x="32" y="44"/>
                  <a:pt x="32" y="44"/>
                </a:cubicBezTo>
                <a:cubicBezTo>
                  <a:pt x="32" y="47"/>
                  <a:pt x="32" y="47"/>
                  <a:pt x="32" y="47"/>
                </a:cubicBezTo>
                <a:cubicBezTo>
                  <a:pt x="32" y="47"/>
                  <a:pt x="32" y="47"/>
                  <a:pt x="32" y="47"/>
                </a:cubicBezTo>
                <a:cubicBezTo>
                  <a:pt x="32" y="57"/>
                  <a:pt x="32" y="57"/>
                  <a:pt x="32" y="57"/>
                </a:cubicBezTo>
                <a:cubicBezTo>
                  <a:pt x="32" y="57"/>
                  <a:pt x="32" y="57"/>
                  <a:pt x="32" y="57"/>
                </a:cubicBezTo>
                <a:cubicBezTo>
                  <a:pt x="32" y="60"/>
                  <a:pt x="32" y="60"/>
                  <a:pt x="32" y="60"/>
                </a:cubicBezTo>
                <a:cubicBezTo>
                  <a:pt x="32" y="60"/>
                  <a:pt x="32" y="60"/>
                  <a:pt x="32" y="60"/>
                </a:cubicBezTo>
                <a:cubicBezTo>
                  <a:pt x="32" y="70"/>
                  <a:pt x="32" y="70"/>
                  <a:pt x="32" y="70"/>
                </a:cubicBezTo>
                <a:cubicBezTo>
                  <a:pt x="32" y="70"/>
                  <a:pt x="32" y="70"/>
                  <a:pt x="32" y="70"/>
                </a:cubicBezTo>
                <a:cubicBezTo>
                  <a:pt x="32" y="73"/>
                  <a:pt x="32" y="73"/>
                  <a:pt x="32" y="73"/>
                </a:cubicBezTo>
                <a:cubicBezTo>
                  <a:pt x="32" y="73"/>
                  <a:pt x="32" y="73"/>
                  <a:pt x="32" y="73"/>
                </a:cubicBezTo>
                <a:cubicBezTo>
                  <a:pt x="32" y="84"/>
                  <a:pt x="32" y="84"/>
                  <a:pt x="32" y="84"/>
                </a:cubicBezTo>
                <a:cubicBezTo>
                  <a:pt x="32" y="84"/>
                  <a:pt x="32" y="84"/>
                  <a:pt x="32" y="84"/>
                </a:cubicBezTo>
                <a:cubicBezTo>
                  <a:pt x="32" y="86"/>
                  <a:pt x="32" y="86"/>
                  <a:pt x="32" y="86"/>
                </a:cubicBezTo>
                <a:cubicBezTo>
                  <a:pt x="32" y="86"/>
                  <a:pt x="32" y="86"/>
                  <a:pt x="32" y="86"/>
                </a:cubicBezTo>
                <a:cubicBezTo>
                  <a:pt x="32" y="97"/>
                  <a:pt x="32" y="97"/>
                  <a:pt x="32" y="97"/>
                </a:cubicBezTo>
                <a:cubicBezTo>
                  <a:pt x="32" y="97"/>
                  <a:pt x="32" y="97"/>
                  <a:pt x="32" y="97"/>
                </a:cubicBezTo>
                <a:cubicBezTo>
                  <a:pt x="32" y="99"/>
                  <a:pt x="32" y="99"/>
                  <a:pt x="32" y="99"/>
                </a:cubicBezTo>
                <a:cubicBezTo>
                  <a:pt x="32" y="99"/>
                  <a:pt x="32" y="99"/>
                  <a:pt x="32" y="99"/>
                </a:cubicBezTo>
                <a:cubicBezTo>
                  <a:pt x="32" y="110"/>
                  <a:pt x="32" y="110"/>
                  <a:pt x="32" y="110"/>
                </a:cubicBezTo>
                <a:cubicBezTo>
                  <a:pt x="32" y="110"/>
                  <a:pt x="32" y="110"/>
                  <a:pt x="32" y="110"/>
                </a:cubicBezTo>
                <a:cubicBezTo>
                  <a:pt x="32" y="112"/>
                  <a:pt x="32" y="112"/>
                  <a:pt x="32" y="112"/>
                </a:cubicBezTo>
                <a:cubicBezTo>
                  <a:pt x="32" y="112"/>
                  <a:pt x="32" y="112"/>
                  <a:pt x="32" y="112"/>
                </a:cubicBezTo>
                <a:cubicBezTo>
                  <a:pt x="32" y="123"/>
                  <a:pt x="32" y="123"/>
                  <a:pt x="32" y="123"/>
                </a:cubicBezTo>
                <a:cubicBezTo>
                  <a:pt x="32" y="123"/>
                  <a:pt x="32" y="123"/>
                  <a:pt x="32" y="123"/>
                </a:cubicBezTo>
                <a:cubicBezTo>
                  <a:pt x="32" y="123"/>
                  <a:pt x="32" y="123"/>
                  <a:pt x="32" y="123"/>
                </a:cubicBezTo>
                <a:cubicBezTo>
                  <a:pt x="31" y="121"/>
                  <a:pt x="31" y="121"/>
                  <a:pt x="31" y="121"/>
                </a:cubicBezTo>
                <a:cubicBezTo>
                  <a:pt x="31" y="120"/>
                  <a:pt x="30" y="119"/>
                  <a:pt x="28" y="119"/>
                </a:cubicBezTo>
                <a:cubicBezTo>
                  <a:pt x="27" y="120"/>
                  <a:pt x="26" y="121"/>
                  <a:pt x="26" y="123"/>
                </a:cubicBezTo>
                <a:cubicBezTo>
                  <a:pt x="27" y="125"/>
                  <a:pt x="27" y="125"/>
                  <a:pt x="27" y="125"/>
                </a:cubicBezTo>
                <a:cubicBezTo>
                  <a:pt x="27" y="127"/>
                  <a:pt x="29" y="127"/>
                  <a:pt x="30" y="127"/>
                </a:cubicBezTo>
                <a:cubicBezTo>
                  <a:pt x="31" y="127"/>
                  <a:pt x="32" y="126"/>
                  <a:pt x="32" y="126"/>
                </a:cubicBezTo>
                <a:cubicBezTo>
                  <a:pt x="32" y="132"/>
                  <a:pt x="32" y="132"/>
                  <a:pt x="32" y="132"/>
                </a:cubicBezTo>
                <a:cubicBezTo>
                  <a:pt x="32" y="132"/>
                  <a:pt x="32" y="132"/>
                  <a:pt x="32" y="132"/>
                </a:cubicBezTo>
                <a:cubicBezTo>
                  <a:pt x="30" y="132"/>
                  <a:pt x="29" y="134"/>
                  <a:pt x="30" y="135"/>
                </a:cubicBezTo>
                <a:cubicBezTo>
                  <a:pt x="30" y="138"/>
                  <a:pt x="30" y="138"/>
                  <a:pt x="30" y="138"/>
                </a:cubicBezTo>
                <a:cubicBezTo>
                  <a:pt x="31" y="139"/>
                  <a:pt x="31" y="139"/>
                  <a:pt x="32" y="139"/>
                </a:cubicBezTo>
                <a:cubicBezTo>
                  <a:pt x="32" y="148"/>
                  <a:pt x="32" y="148"/>
                  <a:pt x="32" y="148"/>
                </a:cubicBezTo>
                <a:cubicBezTo>
                  <a:pt x="32" y="155"/>
                  <a:pt x="37" y="160"/>
                  <a:pt x="44" y="160"/>
                </a:cubicBezTo>
                <a:cubicBezTo>
                  <a:pt x="111" y="160"/>
                  <a:pt x="111" y="160"/>
                  <a:pt x="111" y="160"/>
                </a:cubicBezTo>
                <a:cubicBezTo>
                  <a:pt x="117" y="160"/>
                  <a:pt x="123" y="155"/>
                  <a:pt x="123" y="148"/>
                </a:cubicBezTo>
                <a:cubicBezTo>
                  <a:pt x="123" y="139"/>
                  <a:pt x="123" y="139"/>
                  <a:pt x="123" y="139"/>
                </a:cubicBezTo>
                <a:cubicBezTo>
                  <a:pt x="123" y="139"/>
                  <a:pt x="124" y="139"/>
                  <a:pt x="124" y="138"/>
                </a:cubicBezTo>
                <a:cubicBezTo>
                  <a:pt x="125" y="135"/>
                  <a:pt x="125" y="135"/>
                  <a:pt x="125" y="135"/>
                </a:cubicBezTo>
                <a:cubicBezTo>
                  <a:pt x="125" y="134"/>
                  <a:pt x="125" y="132"/>
                  <a:pt x="123" y="132"/>
                </a:cubicBezTo>
                <a:cubicBezTo>
                  <a:pt x="123" y="132"/>
                  <a:pt x="123" y="132"/>
                  <a:pt x="123" y="132"/>
                </a:cubicBezTo>
                <a:cubicBezTo>
                  <a:pt x="123" y="126"/>
                  <a:pt x="123" y="126"/>
                  <a:pt x="123" y="126"/>
                </a:cubicBezTo>
                <a:cubicBezTo>
                  <a:pt x="123" y="126"/>
                  <a:pt x="123" y="126"/>
                  <a:pt x="123" y="126"/>
                </a:cubicBezTo>
                <a:cubicBezTo>
                  <a:pt x="123" y="126"/>
                  <a:pt x="124" y="127"/>
                  <a:pt x="124" y="127"/>
                </a:cubicBezTo>
                <a:cubicBezTo>
                  <a:pt x="126" y="127"/>
                  <a:pt x="127" y="127"/>
                  <a:pt x="128" y="125"/>
                </a:cubicBezTo>
                <a:cubicBezTo>
                  <a:pt x="128" y="123"/>
                  <a:pt x="128" y="123"/>
                  <a:pt x="128" y="123"/>
                </a:cubicBezTo>
                <a:cubicBezTo>
                  <a:pt x="129" y="121"/>
                  <a:pt x="128" y="120"/>
                  <a:pt x="126" y="119"/>
                </a:cubicBezTo>
                <a:close/>
                <a:moveTo>
                  <a:pt x="37" y="21"/>
                </a:moveTo>
                <a:cubicBezTo>
                  <a:pt x="117" y="21"/>
                  <a:pt x="117" y="21"/>
                  <a:pt x="117" y="21"/>
                </a:cubicBezTo>
                <a:cubicBezTo>
                  <a:pt x="117" y="123"/>
                  <a:pt x="117" y="123"/>
                  <a:pt x="117" y="123"/>
                </a:cubicBezTo>
                <a:cubicBezTo>
                  <a:pt x="37" y="123"/>
                  <a:pt x="37" y="123"/>
                  <a:pt x="37" y="123"/>
                </a:cubicBezTo>
                <a:lnTo>
                  <a:pt x="37" y="21"/>
                </a:lnTo>
                <a:close/>
                <a:moveTo>
                  <a:pt x="44" y="5"/>
                </a:moveTo>
                <a:cubicBezTo>
                  <a:pt x="111" y="5"/>
                  <a:pt x="111" y="5"/>
                  <a:pt x="111" y="5"/>
                </a:cubicBezTo>
                <a:cubicBezTo>
                  <a:pt x="114" y="5"/>
                  <a:pt x="117" y="8"/>
                  <a:pt x="117" y="12"/>
                </a:cubicBezTo>
                <a:cubicBezTo>
                  <a:pt x="117" y="16"/>
                  <a:pt x="117" y="16"/>
                  <a:pt x="117" y="16"/>
                </a:cubicBezTo>
                <a:cubicBezTo>
                  <a:pt x="37" y="16"/>
                  <a:pt x="37" y="16"/>
                  <a:pt x="37" y="16"/>
                </a:cubicBezTo>
                <a:cubicBezTo>
                  <a:pt x="37" y="12"/>
                  <a:pt x="37" y="12"/>
                  <a:pt x="37" y="12"/>
                </a:cubicBezTo>
                <a:cubicBezTo>
                  <a:pt x="37" y="8"/>
                  <a:pt x="40" y="5"/>
                  <a:pt x="44" y="5"/>
                </a:cubicBezTo>
                <a:close/>
                <a:moveTo>
                  <a:pt x="111" y="155"/>
                </a:moveTo>
                <a:cubicBezTo>
                  <a:pt x="44" y="155"/>
                  <a:pt x="44" y="155"/>
                  <a:pt x="44" y="155"/>
                </a:cubicBezTo>
                <a:cubicBezTo>
                  <a:pt x="40" y="155"/>
                  <a:pt x="37" y="152"/>
                  <a:pt x="37" y="148"/>
                </a:cubicBezTo>
                <a:cubicBezTo>
                  <a:pt x="37" y="128"/>
                  <a:pt x="37" y="128"/>
                  <a:pt x="37" y="128"/>
                </a:cubicBezTo>
                <a:cubicBezTo>
                  <a:pt x="117" y="128"/>
                  <a:pt x="117" y="128"/>
                  <a:pt x="117" y="128"/>
                </a:cubicBezTo>
                <a:cubicBezTo>
                  <a:pt x="117" y="148"/>
                  <a:pt x="117" y="148"/>
                  <a:pt x="117" y="148"/>
                </a:cubicBezTo>
                <a:cubicBezTo>
                  <a:pt x="117" y="152"/>
                  <a:pt x="114" y="155"/>
                  <a:pt x="111" y="155"/>
                </a:cubicBezTo>
                <a:close/>
                <a:moveTo>
                  <a:pt x="135" y="97"/>
                </a:moveTo>
                <a:cubicBezTo>
                  <a:pt x="134" y="100"/>
                  <a:pt x="134" y="100"/>
                  <a:pt x="134" y="100"/>
                </a:cubicBezTo>
                <a:cubicBezTo>
                  <a:pt x="134" y="101"/>
                  <a:pt x="133" y="102"/>
                  <a:pt x="132" y="102"/>
                </a:cubicBezTo>
                <a:cubicBezTo>
                  <a:pt x="132" y="102"/>
                  <a:pt x="131" y="102"/>
                  <a:pt x="131" y="102"/>
                </a:cubicBezTo>
                <a:cubicBezTo>
                  <a:pt x="130" y="101"/>
                  <a:pt x="129" y="100"/>
                  <a:pt x="129" y="99"/>
                </a:cubicBezTo>
                <a:cubicBezTo>
                  <a:pt x="130" y="96"/>
                  <a:pt x="130" y="96"/>
                  <a:pt x="130" y="96"/>
                </a:cubicBezTo>
                <a:cubicBezTo>
                  <a:pt x="130" y="95"/>
                  <a:pt x="132" y="94"/>
                  <a:pt x="133" y="94"/>
                </a:cubicBezTo>
                <a:cubicBezTo>
                  <a:pt x="135" y="95"/>
                  <a:pt x="135" y="96"/>
                  <a:pt x="135" y="97"/>
                </a:cubicBezTo>
                <a:close/>
                <a:moveTo>
                  <a:pt x="132" y="110"/>
                </a:moveTo>
                <a:cubicBezTo>
                  <a:pt x="131" y="113"/>
                  <a:pt x="131" y="113"/>
                  <a:pt x="131" y="113"/>
                </a:cubicBezTo>
                <a:cubicBezTo>
                  <a:pt x="131" y="114"/>
                  <a:pt x="130" y="115"/>
                  <a:pt x="128" y="115"/>
                </a:cubicBezTo>
                <a:cubicBezTo>
                  <a:pt x="128" y="115"/>
                  <a:pt x="128" y="114"/>
                  <a:pt x="128" y="114"/>
                </a:cubicBezTo>
                <a:cubicBezTo>
                  <a:pt x="126" y="114"/>
                  <a:pt x="126" y="113"/>
                  <a:pt x="126" y="111"/>
                </a:cubicBezTo>
                <a:cubicBezTo>
                  <a:pt x="127" y="109"/>
                  <a:pt x="127" y="109"/>
                  <a:pt x="127" y="109"/>
                </a:cubicBezTo>
                <a:cubicBezTo>
                  <a:pt x="127" y="107"/>
                  <a:pt x="128" y="106"/>
                  <a:pt x="130" y="107"/>
                </a:cubicBezTo>
                <a:cubicBezTo>
                  <a:pt x="131" y="107"/>
                  <a:pt x="132" y="109"/>
                  <a:pt x="132" y="110"/>
                </a:cubicBezTo>
                <a:close/>
                <a:moveTo>
                  <a:pt x="138" y="85"/>
                </a:moveTo>
                <a:cubicBezTo>
                  <a:pt x="138" y="87"/>
                  <a:pt x="138" y="87"/>
                  <a:pt x="138" y="87"/>
                </a:cubicBezTo>
                <a:cubicBezTo>
                  <a:pt x="137" y="89"/>
                  <a:pt x="136" y="89"/>
                  <a:pt x="135" y="89"/>
                </a:cubicBezTo>
                <a:cubicBezTo>
                  <a:pt x="135" y="89"/>
                  <a:pt x="135" y="89"/>
                  <a:pt x="135" y="89"/>
                </a:cubicBezTo>
                <a:cubicBezTo>
                  <a:pt x="133" y="89"/>
                  <a:pt x="132" y="87"/>
                  <a:pt x="133" y="86"/>
                </a:cubicBezTo>
                <a:cubicBezTo>
                  <a:pt x="133" y="83"/>
                  <a:pt x="133" y="83"/>
                  <a:pt x="133" y="83"/>
                </a:cubicBezTo>
                <a:cubicBezTo>
                  <a:pt x="134" y="82"/>
                  <a:pt x="135" y="81"/>
                  <a:pt x="137" y="82"/>
                </a:cubicBezTo>
                <a:cubicBezTo>
                  <a:pt x="138" y="82"/>
                  <a:pt x="139" y="83"/>
                  <a:pt x="138" y="85"/>
                </a:cubicBezTo>
                <a:close/>
                <a:moveTo>
                  <a:pt x="142" y="72"/>
                </a:moveTo>
                <a:cubicBezTo>
                  <a:pt x="141" y="75"/>
                  <a:pt x="141" y="75"/>
                  <a:pt x="141" y="75"/>
                </a:cubicBezTo>
                <a:cubicBezTo>
                  <a:pt x="141" y="76"/>
                  <a:pt x="140" y="77"/>
                  <a:pt x="139" y="77"/>
                </a:cubicBezTo>
                <a:cubicBezTo>
                  <a:pt x="138" y="77"/>
                  <a:pt x="138" y="77"/>
                  <a:pt x="138" y="77"/>
                </a:cubicBezTo>
                <a:cubicBezTo>
                  <a:pt x="136" y="76"/>
                  <a:pt x="136" y="75"/>
                  <a:pt x="136" y="73"/>
                </a:cubicBezTo>
                <a:cubicBezTo>
                  <a:pt x="137" y="71"/>
                  <a:pt x="137" y="71"/>
                  <a:pt x="137" y="71"/>
                </a:cubicBezTo>
                <a:cubicBezTo>
                  <a:pt x="137" y="69"/>
                  <a:pt x="139" y="69"/>
                  <a:pt x="140" y="69"/>
                </a:cubicBezTo>
                <a:cubicBezTo>
                  <a:pt x="141" y="69"/>
                  <a:pt x="142" y="71"/>
                  <a:pt x="142" y="7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08424290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Freeform 5"/>
          <p:cNvSpPr>
            <a:spLocks noEditPoints="1"/>
          </p:cNvSpPr>
          <p:nvPr/>
        </p:nvSpPr>
        <p:spPr bwMode="auto">
          <a:xfrm>
            <a:off x="1635125" y="400050"/>
            <a:ext cx="522288" cy="604838"/>
          </a:xfrm>
          <a:custGeom>
            <a:avLst/>
            <a:gdLst>
              <a:gd name="T0" fmla="*/ 32 w 139"/>
              <a:gd name="T1" fmla="*/ 141 h 160"/>
              <a:gd name="T2" fmla="*/ 53 w 139"/>
              <a:gd name="T3" fmla="*/ 141 h 160"/>
              <a:gd name="T4" fmla="*/ 43 w 139"/>
              <a:gd name="T5" fmla="*/ 147 h 160"/>
              <a:gd name="T6" fmla="*/ 43 w 139"/>
              <a:gd name="T7" fmla="*/ 136 h 160"/>
              <a:gd name="T8" fmla="*/ 43 w 139"/>
              <a:gd name="T9" fmla="*/ 147 h 160"/>
              <a:gd name="T10" fmla="*/ 35 w 139"/>
              <a:gd name="T11" fmla="*/ 8 h 160"/>
              <a:gd name="T12" fmla="*/ 48 w 139"/>
              <a:gd name="T13" fmla="*/ 11 h 160"/>
              <a:gd name="T14" fmla="*/ 35 w 139"/>
              <a:gd name="T15" fmla="*/ 13 h 160"/>
              <a:gd name="T16" fmla="*/ 51 w 139"/>
              <a:gd name="T17" fmla="*/ 11 h 160"/>
              <a:gd name="T18" fmla="*/ 56 w 139"/>
              <a:gd name="T19" fmla="*/ 8 h 160"/>
              <a:gd name="T20" fmla="*/ 56 w 139"/>
              <a:gd name="T21" fmla="*/ 13 h 160"/>
              <a:gd name="T22" fmla="*/ 51 w 139"/>
              <a:gd name="T23" fmla="*/ 11 h 160"/>
              <a:gd name="T24" fmla="*/ 91 w 139"/>
              <a:gd name="T25" fmla="*/ 32 h 160"/>
              <a:gd name="T26" fmla="*/ 79 w 139"/>
              <a:gd name="T27" fmla="*/ 0 h 160"/>
              <a:gd name="T28" fmla="*/ 0 w 139"/>
              <a:gd name="T29" fmla="*/ 12 h 160"/>
              <a:gd name="T30" fmla="*/ 12 w 139"/>
              <a:gd name="T31" fmla="*/ 160 h 160"/>
              <a:gd name="T32" fmla="*/ 91 w 139"/>
              <a:gd name="T33" fmla="*/ 148 h 160"/>
              <a:gd name="T34" fmla="*/ 139 w 139"/>
              <a:gd name="T35" fmla="*/ 88 h 160"/>
              <a:gd name="T36" fmla="*/ 12 w 139"/>
              <a:gd name="T37" fmla="*/ 5 h 160"/>
              <a:gd name="T38" fmla="*/ 85 w 139"/>
              <a:gd name="T39" fmla="*/ 12 h 160"/>
              <a:gd name="T40" fmla="*/ 5 w 139"/>
              <a:gd name="T41" fmla="*/ 16 h 160"/>
              <a:gd name="T42" fmla="*/ 12 w 139"/>
              <a:gd name="T43" fmla="*/ 5 h 160"/>
              <a:gd name="T44" fmla="*/ 12 w 139"/>
              <a:gd name="T45" fmla="*/ 155 h 160"/>
              <a:gd name="T46" fmla="*/ 5 w 139"/>
              <a:gd name="T47" fmla="*/ 128 h 160"/>
              <a:gd name="T48" fmla="*/ 85 w 139"/>
              <a:gd name="T49" fmla="*/ 148 h 160"/>
              <a:gd name="T50" fmla="*/ 85 w 139"/>
              <a:gd name="T51" fmla="*/ 123 h 160"/>
              <a:gd name="T52" fmla="*/ 5 w 139"/>
              <a:gd name="T53" fmla="*/ 21 h 160"/>
              <a:gd name="T54" fmla="*/ 85 w 139"/>
              <a:gd name="T55" fmla="*/ 32 h 160"/>
              <a:gd name="T56" fmla="*/ 37 w 139"/>
              <a:gd name="T57" fmla="*/ 88 h 160"/>
              <a:gd name="T58" fmla="*/ 48 w 139"/>
              <a:gd name="T59" fmla="*/ 107 h 160"/>
              <a:gd name="T60" fmla="*/ 85 w 139"/>
              <a:gd name="T61" fmla="*/ 88 h 160"/>
              <a:gd name="T62" fmla="*/ 133 w 139"/>
              <a:gd name="T63" fmla="*/ 83 h 160"/>
              <a:gd name="T64" fmla="*/ 71 w 139"/>
              <a:gd name="T65" fmla="*/ 83 h 160"/>
              <a:gd name="T66" fmla="*/ 53 w 139"/>
              <a:gd name="T67" fmla="*/ 83 h 160"/>
              <a:gd name="T68" fmla="*/ 43 w 139"/>
              <a:gd name="T69" fmla="*/ 37 h 160"/>
              <a:gd name="T70" fmla="*/ 133 w 139"/>
              <a:gd name="T71" fmla="*/ 37 h 160"/>
              <a:gd name="T72" fmla="*/ 53 w 139"/>
              <a:gd name="T73" fmla="*/ 53 h 160"/>
              <a:gd name="T74" fmla="*/ 83 w 139"/>
              <a:gd name="T75" fmla="*/ 51 h 160"/>
              <a:gd name="T76" fmla="*/ 83 w 139"/>
              <a:gd name="T77" fmla="*/ 56 h 160"/>
              <a:gd name="T78" fmla="*/ 53 w 139"/>
              <a:gd name="T79" fmla="*/ 53 h 160"/>
              <a:gd name="T80" fmla="*/ 120 w 139"/>
              <a:gd name="T81" fmla="*/ 64 h 160"/>
              <a:gd name="T82" fmla="*/ 120 w 139"/>
              <a:gd name="T83" fmla="*/ 69 h 160"/>
              <a:gd name="T84" fmla="*/ 53 w 139"/>
              <a:gd name="T85" fmla="*/ 67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139" h="160">
                <a:moveTo>
                  <a:pt x="43" y="131"/>
                </a:moveTo>
                <a:cubicBezTo>
                  <a:pt x="37" y="131"/>
                  <a:pt x="32" y="135"/>
                  <a:pt x="32" y="141"/>
                </a:cubicBezTo>
                <a:cubicBezTo>
                  <a:pt x="32" y="147"/>
                  <a:pt x="37" y="152"/>
                  <a:pt x="43" y="152"/>
                </a:cubicBezTo>
                <a:cubicBezTo>
                  <a:pt x="49" y="152"/>
                  <a:pt x="53" y="147"/>
                  <a:pt x="53" y="141"/>
                </a:cubicBezTo>
                <a:cubicBezTo>
                  <a:pt x="53" y="135"/>
                  <a:pt x="49" y="131"/>
                  <a:pt x="43" y="131"/>
                </a:cubicBezTo>
                <a:close/>
                <a:moveTo>
                  <a:pt x="43" y="147"/>
                </a:moveTo>
                <a:cubicBezTo>
                  <a:pt x="40" y="147"/>
                  <a:pt x="37" y="144"/>
                  <a:pt x="37" y="141"/>
                </a:cubicBezTo>
                <a:cubicBezTo>
                  <a:pt x="37" y="138"/>
                  <a:pt x="40" y="136"/>
                  <a:pt x="43" y="136"/>
                </a:cubicBezTo>
                <a:cubicBezTo>
                  <a:pt x="46" y="136"/>
                  <a:pt x="48" y="138"/>
                  <a:pt x="48" y="141"/>
                </a:cubicBezTo>
                <a:cubicBezTo>
                  <a:pt x="48" y="144"/>
                  <a:pt x="46" y="147"/>
                  <a:pt x="43" y="147"/>
                </a:cubicBezTo>
                <a:close/>
                <a:moveTo>
                  <a:pt x="32" y="11"/>
                </a:moveTo>
                <a:cubicBezTo>
                  <a:pt x="32" y="9"/>
                  <a:pt x="33" y="8"/>
                  <a:pt x="35" y="8"/>
                </a:cubicBezTo>
                <a:cubicBezTo>
                  <a:pt x="45" y="8"/>
                  <a:pt x="45" y="8"/>
                  <a:pt x="45" y="8"/>
                </a:cubicBezTo>
                <a:cubicBezTo>
                  <a:pt x="47" y="8"/>
                  <a:pt x="48" y="9"/>
                  <a:pt x="48" y="11"/>
                </a:cubicBezTo>
                <a:cubicBezTo>
                  <a:pt x="48" y="12"/>
                  <a:pt x="47" y="13"/>
                  <a:pt x="45" y="13"/>
                </a:cubicBezTo>
                <a:cubicBezTo>
                  <a:pt x="35" y="13"/>
                  <a:pt x="35" y="13"/>
                  <a:pt x="35" y="13"/>
                </a:cubicBezTo>
                <a:cubicBezTo>
                  <a:pt x="33" y="13"/>
                  <a:pt x="32" y="12"/>
                  <a:pt x="32" y="11"/>
                </a:cubicBezTo>
                <a:close/>
                <a:moveTo>
                  <a:pt x="51" y="11"/>
                </a:moveTo>
                <a:cubicBezTo>
                  <a:pt x="51" y="9"/>
                  <a:pt x="52" y="8"/>
                  <a:pt x="53" y="8"/>
                </a:cubicBezTo>
                <a:cubicBezTo>
                  <a:pt x="56" y="8"/>
                  <a:pt x="56" y="8"/>
                  <a:pt x="56" y="8"/>
                </a:cubicBezTo>
                <a:cubicBezTo>
                  <a:pt x="57" y="8"/>
                  <a:pt x="59" y="9"/>
                  <a:pt x="59" y="11"/>
                </a:cubicBezTo>
                <a:cubicBezTo>
                  <a:pt x="59" y="12"/>
                  <a:pt x="57" y="13"/>
                  <a:pt x="56" y="13"/>
                </a:cubicBezTo>
                <a:cubicBezTo>
                  <a:pt x="53" y="13"/>
                  <a:pt x="53" y="13"/>
                  <a:pt x="53" y="13"/>
                </a:cubicBezTo>
                <a:cubicBezTo>
                  <a:pt x="52" y="13"/>
                  <a:pt x="51" y="12"/>
                  <a:pt x="51" y="11"/>
                </a:cubicBezTo>
                <a:close/>
                <a:moveTo>
                  <a:pt x="139" y="32"/>
                </a:moveTo>
                <a:cubicBezTo>
                  <a:pt x="91" y="32"/>
                  <a:pt x="91" y="32"/>
                  <a:pt x="91" y="32"/>
                </a:cubicBezTo>
                <a:cubicBezTo>
                  <a:pt x="91" y="12"/>
                  <a:pt x="91" y="12"/>
                  <a:pt x="91" y="12"/>
                </a:cubicBezTo>
                <a:cubicBezTo>
                  <a:pt x="91" y="5"/>
                  <a:pt x="85" y="0"/>
                  <a:pt x="79" y="0"/>
                </a:cubicBezTo>
                <a:cubicBezTo>
                  <a:pt x="12" y="0"/>
                  <a:pt x="12" y="0"/>
                  <a:pt x="12" y="0"/>
                </a:cubicBezTo>
                <a:cubicBezTo>
                  <a:pt x="5" y="0"/>
                  <a:pt x="0" y="5"/>
                  <a:pt x="0" y="12"/>
                </a:cubicBezTo>
                <a:cubicBezTo>
                  <a:pt x="0" y="148"/>
                  <a:pt x="0" y="148"/>
                  <a:pt x="0" y="148"/>
                </a:cubicBezTo>
                <a:cubicBezTo>
                  <a:pt x="0" y="155"/>
                  <a:pt x="5" y="160"/>
                  <a:pt x="12" y="160"/>
                </a:cubicBezTo>
                <a:cubicBezTo>
                  <a:pt x="79" y="160"/>
                  <a:pt x="79" y="160"/>
                  <a:pt x="79" y="160"/>
                </a:cubicBezTo>
                <a:cubicBezTo>
                  <a:pt x="85" y="160"/>
                  <a:pt x="91" y="155"/>
                  <a:pt x="91" y="148"/>
                </a:cubicBezTo>
                <a:cubicBezTo>
                  <a:pt x="91" y="88"/>
                  <a:pt x="91" y="88"/>
                  <a:pt x="91" y="88"/>
                </a:cubicBezTo>
                <a:cubicBezTo>
                  <a:pt x="139" y="88"/>
                  <a:pt x="139" y="88"/>
                  <a:pt x="139" y="88"/>
                </a:cubicBezTo>
                <a:lnTo>
                  <a:pt x="139" y="32"/>
                </a:lnTo>
                <a:close/>
                <a:moveTo>
                  <a:pt x="12" y="5"/>
                </a:moveTo>
                <a:cubicBezTo>
                  <a:pt x="79" y="5"/>
                  <a:pt x="79" y="5"/>
                  <a:pt x="79" y="5"/>
                </a:cubicBezTo>
                <a:cubicBezTo>
                  <a:pt x="82" y="5"/>
                  <a:pt x="85" y="8"/>
                  <a:pt x="85" y="12"/>
                </a:cubicBezTo>
                <a:cubicBezTo>
                  <a:pt x="85" y="16"/>
                  <a:pt x="85" y="16"/>
                  <a:pt x="85" y="16"/>
                </a:cubicBezTo>
                <a:cubicBezTo>
                  <a:pt x="5" y="16"/>
                  <a:pt x="5" y="16"/>
                  <a:pt x="5" y="16"/>
                </a:cubicBezTo>
                <a:cubicBezTo>
                  <a:pt x="5" y="12"/>
                  <a:pt x="5" y="12"/>
                  <a:pt x="5" y="12"/>
                </a:cubicBezTo>
                <a:cubicBezTo>
                  <a:pt x="5" y="8"/>
                  <a:pt x="8" y="5"/>
                  <a:pt x="12" y="5"/>
                </a:cubicBezTo>
                <a:close/>
                <a:moveTo>
                  <a:pt x="79" y="155"/>
                </a:moveTo>
                <a:cubicBezTo>
                  <a:pt x="12" y="155"/>
                  <a:pt x="12" y="155"/>
                  <a:pt x="12" y="155"/>
                </a:cubicBezTo>
                <a:cubicBezTo>
                  <a:pt x="8" y="155"/>
                  <a:pt x="5" y="152"/>
                  <a:pt x="5" y="148"/>
                </a:cubicBezTo>
                <a:cubicBezTo>
                  <a:pt x="5" y="128"/>
                  <a:pt x="5" y="128"/>
                  <a:pt x="5" y="128"/>
                </a:cubicBezTo>
                <a:cubicBezTo>
                  <a:pt x="85" y="128"/>
                  <a:pt x="85" y="128"/>
                  <a:pt x="85" y="128"/>
                </a:cubicBezTo>
                <a:cubicBezTo>
                  <a:pt x="85" y="148"/>
                  <a:pt x="85" y="148"/>
                  <a:pt x="85" y="148"/>
                </a:cubicBezTo>
                <a:cubicBezTo>
                  <a:pt x="85" y="152"/>
                  <a:pt x="82" y="155"/>
                  <a:pt x="79" y="155"/>
                </a:cubicBezTo>
                <a:close/>
                <a:moveTo>
                  <a:pt x="85" y="123"/>
                </a:moveTo>
                <a:cubicBezTo>
                  <a:pt x="5" y="123"/>
                  <a:pt x="5" y="123"/>
                  <a:pt x="5" y="123"/>
                </a:cubicBezTo>
                <a:cubicBezTo>
                  <a:pt x="5" y="21"/>
                  <a:pt x="5" y="21"/>
                  <a:pt x="5" y="21"/>
                </a:cubicBezTo>
                <a:cubicBezTo>
                  <a:pt x="85" y="21"/>
                  <a:pt x="85" y="21"/>
                  <a:pt x="85" y="21"/>
                </a:cubicBezTo>
                <a:cubicBezTo>
                  <a:pt x="85" y="32"/>
                  <a:pt x="85" y="32"/>
                  <a:pt x="85" y="32"/>
                </a:cubicBezTo>
                <a:cubicBezTo>
                  <a:pt x="37" y="32"/>
                  <a:pt x="37" y="32"/>
                  <a:pt x="37" y="32"/>
                </a:cubicBezTo>
                <a:cubicBezTo>
                  <a:pt x="37" y="88"/>
                  <a:pt x="37" y="88"/>
                  <a:pt x="37" y="88"/>
                </a:cubicBezTo>
                <a:cubicBezTo>
                  <a:pt x="48" y="88"/>
                  <a:pt x="48" y="88"/>
                  <a:pt x="48" y="88"/>
                </a:cubicBezTo>
                <a:cubicBezTo>
                  <a:pt x="48" y="107"/>
                  <a:pt x="48" y="107"/>
                  <a:pt x="48" y="107"/>
                </a:cubicBezTo>
                <a:cubicBezTo>
                  <a:pt x="73" y="88"/>
                  <a:pt x="73" y="88"/>
                  <a:pt x="73" y="88"/>
                </a:cubicBezTo>
                <a:cubicBezTo>
                  <a:pt x="85" y="88"/>
                  <a:pt x="85" y="88"/>
                  <a:pt x="85" y="88"/>
                </a:cubicBezTo>
                <a:lnTo>
                  <a:pt x="85" y="123"/>
                </a:lnTo>
                <a:close/>
                <a:moveTo>
                  <a:pt x="133" y="83"/>
                </a:moveTo>
                <a:cubicBezTo>
                  <a:pt x="91" y="83"/>
                  <a:pt x="91" y="83"/>
                  <a:pt x="91" y="83"/>
                </a:cubicBezTo>
                <a:cubicBezTo>
                  <a:pt x="71" y="83"/>
                  <a:pt x="71" y="83"/>
                  <a:pt x="71" y="83"/>
                </a:cubicBezTo>
                <a:cubicBezTo>
                  <a:pt x="53" y="96"/>
                  <a:pt x="53" y="96"/>
                  <a:pt x="53" y="96"/>
                </a:cubicBezTo>
                <a:cubicBezTo>
                  <a:pt x="53" y="83"/>
                  <a:pt x="53" y="83"/>
                  <a:pt x="53" y="83"/>
                </a:cubicBezTo>
                <a:cubicBezTo>
                  <a:pt x="43" y="83"/>
                  <a:pt x="43" y="83"/>
                  <a:pt x="43" y="83"/>
                </a:cubicBezTo>
                <a:cubicBezTo>
                  <a:pt x="43" y="37"/>
                  <a:pt x="43" y="37"/>
                  <a:pt x="43" y="37"/>
                </a:cubicBezTo>
                <a:cubicBezTo>
                  <a:pt x="91" y="37"/>
                  <a:pt x="91" y="37"/>
                  <a:pt x="91" y="37"/>
                </a:cubicBezTo>
                <a:cubicBezTo>
                  <a:pt x="133" y="37"/>
                  <a:pt x="133" y="37"/>
                  <a:pt x="133" y="37"/>
                </a:cubicBezTo>
                <a:lnTo>
                  <a:pt x="133" y="83"/>
                </a:lnTo>
                <a:close/>
                <a:moveTo>
                  <a:pt x="53" y="53"/>
                </a:moveTo>
                <a:cubicBezTo>
                  <a:pt x="53" y="52"/>
                  <a:pt x="55" y="51"/>
                  <a:pt x="56" y="51"/>
                </a:cubicBezTo>
                <a:cubicBezTo>
                  <a:pt x="83" y="51"/>
                  <a:pt x="83" y="51"/>
                  <a:pt x="83" y="51"/>
                </a:cubicBezTo>
                <a:cubicBezTo>
                  <a:pt x="84" y="51"/>
                  <a:pt x="85" y="52"/>
                  <a:pt x="85" y="53"/>
                </a:cubicBezTo>
                <a:cubicBezTo>
                  <a:pt x="85" y="55"/>
                  <a:pt x="84" y="56"/>
                  <a:pt x="83" y="56"/>
                </a:cubicBezTo>
                <a:cubicBezTo>
                  <a:pt x="56" y="56"/>
                  <a:pt x="56" y="56"/>
                  <a:pt x="56" y="56"/>
                </a:cubicBezTo>
                <a:cubicBezTo>
                  <a:pt x="55" y="56"/>
                  <a:pt x="53" y="55"/>
                  <a:pt x="53" y="53"/>
                </a:cubicBezTo>
                <a:close/>
                <a:moveTo>
                  <a:pt x="56" y="64"/>
                </a:moveTo>
                <a:cubicBezTo>
                  <a:pt x="120" y="64"/>
                  <a:pt x="120" y="64"/>
                  <a:pt x="120" y="64"/>
                </a:cubicBezTo>
                <a:cubicBezTo>
                  <a:pt x="121" y="64"/>
                  <a:pt x="123" y="65"/>
                  <a:pt x="123" y="67"/>
                </a:cubicBezTo>
                <a:cubicBezTo>
                  <a:pt x="123" y="68"/>
                  <a:pt x="121" y="69"/>
                  <a:pt x="120" y="69"/>
                </a:cubicBezTo>
                <a:cubicBezTo>
                  <a:pt x="56" y="69"/>
                  <a:pt x="56" y="69"/>
                  <a:pt x="56" y="69"/>
                </a:cubicBezTo>
                <a:cubicBezTo>
                  <a:pt x="55" y="69"/>
                  <a:pt x="53" y="68"/>
                  <a:pt x="53" y="67"/>
                </a:cubicBezTo>
                <a:cubicBezTo>
                  <a:pt x="53" y="65"/>
                  <a:pt x="55" y="64"/>
                  <a:pt x="56" y="6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" name="Freeform 6"/>
          <p:cNvSpPr>
            <a:spLocks noEditPoints="1"/>
          </p:cNvSpPr>
          <p:nvPr/>
        </p:nvSpPr>
        <p:spPr bwMode="auto">
          <a:xfrm>
            <a:off x="1604963" y="1081088"/>
            <a:ext cx="571500" cy="604838"/>
          </a:xfrm>
          <a:custGeom>
            <a:avLst/>
            <a:gdLst>
              <a:gd name="T0" fmla="*/ 96 w 152"/>
              <a:gd name="T1" fmla="*/ 141 h 160"/>
              <a:gd name="T2" fmla="*/ 117 w 152"/>
              <a:gd name="T3" fmla="*/ 141 h 160"/>
              <a:gd name="T4" fmla="*/ 107 w 152"/>
              <a:gd name="T5" fmla="*/ 147 h 160"/>
              <a:gd name="T6" fmla="*/ 107 w 152"/>
              <a:gd name="T7" fmla="*/ 136 h 160"/>
              <a:gd name="T8" fmla="*/ 107 w 152"/>
              <a:gd name="T9" fmla="*/ 147 h 160"/>
              <a:gd name="T10" fmla="*/ 96 w 152"/>
              <a:gd name="T11" fmla="*/ 8 h 160"/>
              <a:gd name="T12" fmla="*/ 109 w 152"/>
              <a:gd name="T13" fmla="*/ 11 h 160"/>
              <a:gd name="T14" fmla="*/ 96 w 152"/>
              <a:gd name="T15" fmla="*/ 13 h 160"/>
              <a:gd name="T16" fmla="*/ 112 w 152"/>
              <a:gd name="T17" fmla="*/ 11 h 160"/>
              <a:gd name="T18" fmla="*/ 117 w 152"/>
              <a:gd name="T19" fmla="*/ 8 h 160"/>
              <a:gd name="T20" fmla="*/ 117 w 152"/>
              <a:gd name="T21" fmla="*/ 13 h 160"/>
              <a:gd name="T22" fmla="*/ 112 w 152"/>
              <a:gd name="T23" fmla="*/ 11 h 160"/>
              <a:gd name="T24" fmla="*/ 73 w 152"/>
              <a:gd name="T25" fmla="*/ 0 h 160"/>
              <a:gd name="T26" fmla="*/ 61 w 152"/>
              <a:gd name="T27" fmla="*/ 37 h 160"/>
              <a:gd name="T28" fmla="*/ 45 w 152"/>
              <a:gd name="T29" fmla="*/ 95 h 160"/>
              <a:gd name="T30" fmla="*/ 1 w 152"/>
              <a:gd name="T31" fmla="*/ 140 h 160"/>
              <a:gd name="T32" fmla="*/ 4 w 152"/>
              <a:gd name="T33" fmla="*/ 141 h 160"/>
              <a:gd name="T34" fmla="*/ 61 w 152"/>
              <a:gd name="T35" fmla="*/ 107 h 160"/>
              <a:gd name="T36" fmla="*/ 73 w 152"/>
              <a:gd name="T37" fmla="*/ 160 h 160"/>
              <a:gd name="T38" fmla="*/ 152 w 152"/>
              <a:gd name="T39" fmla="*/ 148 h 160"/>
              <a:gd name="T40" fmla="*/ 140 w 152"/>
              <a:gd name="T41" fmla="*/ 0 h 160"/>
              <a:gd name="T42" fmla="*/ 140 w 152"/>
              <a:gd name="T43" fmla="*/ 5 h 160"/>
              <a:gd name="T44" fmla="*/ 147 w 152"/>
              <a:gd name="T45" fmla="*/ 16 h 160"/>
              <a:gd name="T46" fmla="*/ 67 w 152"/>
              <a:gd name="T47" fmla="*/ 12 h 160"/>
              <a:gd name="T48" fmla="*/ 43 w 152"/>
              <a:gd name="T49" fmla="*/ 72 h 160"/>
              <a:gd name="T50" fmla="*/ 66 w 152"/>
              <a:gd name="T51" fmla="*/ 41 h 160"/>
              <a:gd name="T52" fmla="*/ 69 w 152"/>
              <a:gd name="T53" fmla="*/ 41 h 160"/>
              <a:gd name="T54" fmla="*/ 72 w 152"/>
              <a:gd name="T55" fmla="*/ 40 h 160"/>
              <a:gd name="T56" fmla="*/ 107 w 152"/>
              <a:gd name="T57" fmla="*/ 72 h 160"/>
              <a:gd name="T58" fmla="*/ 72 w 152"/>
              <a:gd name="T59" fmla="*/ 104 h 160"/>
              <a:gd name="T60" fmla="*/ 69 w 152"/>
              <a:gd name="T61" fmla="*/ 103 h 160"/>
              <a:gd name="T62" fmla="*/ 66 w 152"/>
              <a:gd name="T63" fmla="*/ 103 h 160"/>
              <a:gd name="T64" fmla="*/ 43 w 152"/>
              <a:gd name="T65" fmla="*/ 72 h 160"/>
              <a:gd name="T66" fmla="*/ 71 w 152"/>
              <a:gd name="T67" fmla="*/ 109 h 160"/>
              <a:gd name="T68" fmla="*/ 112 w 152"/>
              <a:gd name="T69" fmla="*/ 72 h 160"/>
              <a:gd name="T70" fmla="*/ 71 w 152"/>
              <a:gd name="T71" fmla="*/ 35 h 160"/>
              <a:gd name="T72" fmla="*/ 67 w 152"/>
              <a:gd name="T73" fmla="*/ 36 h 160"/>
              <a:gd name="T74" fmla="*/ 67 w 152"/>
              <a:gd name="T75" fmla="*/ 21 h 160"/>
              <a:gd name="T76" fmla="*/ 147 w 152"/>
              <a:gd name="T77" fmla="*/ 123 h 160"/>
              <a:gd name="T78" fmla="*/ 67 w 152"/>
              <a:gd name="T79" fmla="*/ 108 h 160"/>
              <a:gd name="T80" fmla="*/ 70 w 152"/>
              <a:gd name="T81" fmla="*/ 109 h 160"/>
              <a:gd name="T82" fmla="*/ 73 w 152"/>
              <a:gd name="T83" fmla="*/ 155 h 160"/>
              <a:gd name="T84" fmla="*/ 67 w 152"/>
              <a:gd name="T85" fmla="*/ 128 h 160"/>
              <a:gd name="T86" fmla="*/ 147 w 152"/>
              <a:gd name="T87" fmla="*/ 148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52" h="160">
                <a:moveTo>
                  <a:pt x="107" y="131"/>
                </a:moveTo>
                <a:cubicBezTo>
                  <a:pt x="101" y="131"/>
                  <a:pt x="96" y="135"/>
                  <a:pt x="96" y="141"/>
                </a:cubicBezTo>
                <a:cubicBezTo>
                  <a:pt x="96" y="147"/>
                  <a:pt x="101" y="152"/>
                  <a:pt x="107" y="152"/>
                </a:cubicBezTo>
                <a:cubicBezTo>
                  <a:pt x="113" y="152"/>
                  <a:pt x="117" y="147"/>
                  <a:pt x="117" y="141"/>
                </a:cubicBezTo>
                <a:cubicBezTo>
                  <a:pt x="117" y="135"/>
                  <a:pt x="113" y="131"/>
                  <a:pt x="107" y="131"/>
                </a:cubicBezTo>
                <a:close/>
                <a:moveTo>
                  <a:pt x="107" y="147"/>
                </a:moveTo>
                <a:cubicBezTo>
                  <a:pt x="104" y="147"/>
                  <a:pt x="101" y="144"/>
                  <a:pt x="101" y="141"/>
                </a:cubicBezTo>
                <a:cubicBezTo>
                  <a:pt x="101" y="138"/>
                  <a:pt x="104" y="136"/>
                  <a:pt x="107" y="136"/>
                </a:cubicBezTo>
                <a:cubicBezTo>
                  <a:pt x="110" y="136"/>
                  <a:pt x="112" y="138"/>
                  <a:pt x="112" y="141"/>
                </a:cubicBezTo>
                <a:cubicBezTo>
                  <a:pt x="112" y="144"/>
                  <a:pt x="110" y="147"/>
                  <a:pt x="107" y="147"/>
                </a:cubicBezTo>
                <a:close/>
                <a:moveTo>
                  <a:pt x="93" y="11"/>
                </a:moveTo>
                <a:cubicBezTo>
                  <a:pt x="93" y="9"/>
                  <a:pt x="95" y="8"/>
                  <a:pt x="96" y="8"/>
                </a:cubicBezTo>
                <a:cubicBezTo>
                  <a:pt x="107" y="8"/>
                  <a:pt x="107" y="8"/>
                  <a:pt x="107" y="8"/>
                </a:cubicBezTo>
                <a:cubicBezTo>
                  <a:pt x="108" y="8"/>
                  <a:pt x="109" y="9"/>
                  <a:pt x="109" y="11"/>
                </a:cubicBezTo>
                <a:cubicBezTo>
                  <a:pt x="109" y="12"/>
                  <a:pt x="108" y="13"/>
                  <a:pt x="107" y="13"/>
                </a:cubicBezTo>
                <a:cubicBezTo>
                  <a:pt x="96" y="13"/>
                  <a:pt x="96" y="13"/>
                  <a:pt x="96" y="13"/>
                </a:cubicBezTo>
                <a:cubicBezTo>
                  <a:pt x="95" y="13"/>
                  <a:pt x="93" y="12"/>
                  <a:pt x="93" y="11"/>
                </a:cubicBezTo>
                <a:close/>
                <a:moveTo>
                  <a:pt x="112" y="11"/>
                </a:moveTo>
                <a:cubicBezTo>
                  <a:pt x="112" y="9"/>
                  <a:pt x="113" y="8"/>
                  <a:pt x="115" y="8"/>
                </a:cubicBezTo>
                <a:cubicBezTo>
                  <a:pt x="117" y="8"/>
                  <a:pt x="117" y="8"/>
                  <a:pt x="117" y="8"/>
                </a:cubicBezTo>
                <a:cubicBezTo>
                  <a:pt x="119" y="8"/>
                  <a:pt x="120" y="9"/>
                  <a:pt x="120" y="11"/>
                </a:cubicBezTo>
                <a:cubicBezTo>
                  <a:pt x="120" y="12"/>
                  <a:pt x="119" y="13"/>
                  <a:pt x="117" y="13"/>
                </a:cubicBezTo>
                <a:cubicBezTo>
                  <a:pt x="115" y="13"/>
                  <a:pt x="115" y="13"/>
                  <a:pt x="115" y="13"/>
                </a:cubicBezTo>
                <a:cubicBezTo>
                  <a:pt x="113" y="13"/>
                  <a:pt x="112" y="12"/>
                  <a:pt x="112" y="11"/>
                </a:cubicBezTo>
                <a:close/>
                <a:moveTo>
                  <a:pt x="140" y="0"/>
                </a:moveTo>
                <a:cubicBezTo>
                  <a:pt x="73" y="0"/>
                  <a:pt x="73" y="0"/>
                  <a:pt x="73" y="0"/>
                </a:cubicBezTo>
                <a:cubicBezTo>
                  <a:pt x="67" y="0"/>
                  <a:pt x="61" y="5"/>
                  <a:pt x="61" y="12"/>
                </a:cubicBezTo>
                <a:cubicBezTo>
                  <a:pt x="61" y="37"/>
                  <a:pt x="61" y="37"/>
                  <a:pt x="61" y="37"/>
                </a:cubicBezTo>
                <a:cubicBezTo>
                  <a:pt x="47" y="43"/>
                  <a:pt x="37" y="56"/>
                  <a:pt x="37" y="72"/>
                </a:cubicBezTo>
                <a:cubicBezTo>
                  <a:pt x="37" y="81"/>
                  <a:pt x="40" y="89"/>
                  <a:pt x="45" y="95"/>
                </a:cubicBezTo>
                <a:cubicBezTo>
                  <a:pt x="1" y="137"/>
                  <a:pt x="1" y="137"/>
                  <a:pt x="1" y="137"/>
                </a:cubicBezTo>
                <a:cubicBezTo>
                  <a:pt x="0" y="138"/>
                  <a:pt x="0" y="139"/>
                  <a:pt x="1" y="140"/>
                </a:cubicBezTo>
                <a:cubicBezTo>
                  <a:pt x="1" y="141"/>
                  <a:pt x="2" y="141"/>
                  <a:pt x="3" y="141"/>
                </a:cubicBezTo>
                <a:cubicBezTo>
                  <a:pt x="3" y="141"/>
                  <a:pt x="4" y="141"/>
                  <a:pt x="4" y="141"/>
                </a:cubicBezTo>
                <a:cubicBezTo>
                  <a:pt x="49" y="99"/>
                  <a:pt x="49" y="99"/>
                  <a:pt x="49" y="99"/>
                </a:cubicBezTo>
                <a:cubicBezTo>
                  <a:pt x="52" y="102"/>
                  <a:pt x="57" y="105"/>
                  <a:pt x="61" y="107"/>
                </a:cubicBezTo>
                <a:cubicBezTo>
                  <a:pt x="61" y="148"/>
                  <a:pt x="61" y="148"/>
                  <a:pt x="61" y="148"/>
                </a:cubicBezTo>
                <a:cubicBezTo>
                  <a:pt x="61" y="155"/>
                  <a:pt x="67" y="160"/>
                  <a:pt x="73" y="160"/>
                </a:cubicBezTo>
                <a:cubicBezTo>
                  <a:pt x="140" y="160"/>
                  <a:pt x="140" y="160"/>
                  <a:pt x="140" y="160"/>
                </a:cubicBezTo>
                <a:cubicBezTo>
                  <a:pt x="147" y="160"/>
                  <a:pt x="152" y="155"/>
                  <a:pt x="152" y="148"/>
                </a:cubicBezTo>
                <a:cubicBezTo>
                  <a:pt x="152" y="12"/>
                  <a:pt x="152" y="12"/>
                  <a:pt x="152" y="12"/>
                </a:cubicBezTo>
                <a:cubicBezTo>
                  <a:pt x="152" y="5"/>
                  <a:pt x="147" y="0"/>
                  <a:pt x="140" y="0"/>
                </a:cubicBezTo>
                <a:close/>
                <a:moveTo>
                  <a:pt x="73" y="5"/>
                </a:moveTo>
                <a:cubicBezTo>
                  <a:pt x="140" y="5"/>
                  <a:pt x="140" y="5"/>
                  <a:pt x="140" y="5"/>
                </a:cubicBezTo>
                <a:cubicBezTo>
                  <a:pt x="144" y="5"/>
                  <a:pt x="147" y="8"/>
                  <a:pt x="147" y="12"/>
                </a:cubicBezTo>
                <a:cubicBezTo>
                  <a:pt x="147" y="16"/>
                  <a:pt x="147" y="16"/>
                  <a:pt x="147" y="16"/>
                </a:cubicBezTo>
                <a:cubicBezTo>
                  <a:pt x="67" y="16"/>
                  <a:pt x="67" y="16"/>
                  <a:pt x="67" y="16"/>
                </a:cubicBezTo>
                <a:cubicBezTo>
                  <a:pt x="67" y="12"/>
                  <a:pt x="67" y="12"/>
                  <a:pt x="67" y="12"/>
                </a:cubicBezTo>
                <a:cubicBezTo>
                  <a:pt x="67" y="8"/>
                  <a:pt x="70" y="5"/>
                  <a:pt x="73" y="5"/>
                </a:cubicBezTo>
                <a:close/>
                <a:moveTo>
                  <a:pt x="43" y="72"/>
                </a:moveTo>
                <a:cubicBezTo>
                  <a:pt x="43" y="58"/>
                  <a:pt x="52" y="46"/>
                  <a:pt x="65" y="42"/>
                </a:cubicBezTo>
                <a:cubicBezTo>
                  <a:pt x="65" y="41"/>
                  <a:pt x="66" y="41"/>
                  <a:pt x="66" y="41"/>
                </a:cubicBezTo>
                <a:cubicBezTo>
                  <a:pt x="67" y="41"/>
                  <a:pt x="67" y="41"/>
                  <a:pt x="68" y="41"/>
                </a:cubicBezTo>
                <a:cubicBezTo>
                  <a:pt x="68" y="41"/>
                  <a:pt x="69" y="41"/>
                  <a:pt x="69" y="41"/>
                </a:cubicBezTo>
                <a:cubicBezTo>
                  <a:pt x="70" y="40"/>
                  <a:pt x="70" y="40"/>
                  <a:pt x="71" y="40"/>
                </a:cubicBezTo>
                <a:cubicBezTo>
                  <a:pt x="71" y="40"/>
                  <a:pt x="71" y="40"/>
                  <a:pt x="72" y="40"/>
                </a:cubicBezTo>
                <a:cubicBezTo>
                  <a:pt x="73" y="40"/>
                  <a:pt x="74" y="40"/>
                  <a:pt x="75" y="40"/>
                </a:cubicBezTo>
                <a:cubicBezTo>
                  <a:pt x="92" y="40"/>
                  <a:pt x="107" y="54"/>
                  <a:pt x="107" y="72"/>
                </a:cubicBezTo>
                <a:cubicBezTo>
                  <a:pt x="107" y="90"/>
                  <a:pt x="92" y="104"/>
                  <a:pt x="75" y="104"/>
                </a:cubicBezTo>
                <a:cubicBezTo>
                  <a:pt x="74" y="104"/>
                  <a:pt x="73" y="104"/>
                  <a:pt x="72" y="104"/>
                </a:cubicBezTo>
                <a:cubicBezTo>
                  <a:pt x="71" y="104"/>
                  <a:pt x="71" y="104"/>
                  <a:pt x="71" y="104"/>
                </a:cubicBezTo>
                <a:cubicBezTo>
                  <a:pt x="70" y="104"/>
                  <a:pt x="70" y="104"/>
                  <a:pt x="69" y="103"/>
                </a:cubicBezTo>
                <a:cubicBezTo>
                  <a:pt x="69" y="103"/>
                  <a:pt x="68" y="103"/>
                  <a:pt x="68" y="103"/>
                </a:cubicBezTo>
                <a:cubicBezTo>
                  <a:pt x="67" y="103"/>
                  <a:pt x="67" y="103"/>
                  <a:pt x="66" y="103"/>
                </a:cubicBezTo>
                <a:cubicBezTo>
                  <a:pt x="66" y="103"/>
                  <a:pt x="65" y="103"/>
                  <a:pt x="65" y="102"/>
                </a:cubicBezTo>
                <a:cubicBezTo>
                  <a:pt x="52" y="98"/>
                  <a:pt x="43" y="86"/>
                  <a:pt x="43" y="72"/>
                </a:cubicBezTo>
                <a:close/>
                <a:moveTo>
                  <a:pt x="70" y="109"/>
                </a:moveTo>
                <a:cubicBezTo>
                  <a:pt x="70" y="109"/>
                  <a:pt x="71" y="109"/>
                  <a:pt x="71" y="109"/>
                </a:cubicBezTo>
                <a:cubicBezTo>
                  <a:pt x="72" y="109"/>
                  <a:pt x="73" y="109"/>
                  <a:pt x="75" y="109"/>
                </a:cubicBezTo>
                <a:cubicBezTo>
                  <a:pt x="95" y="109"/>
                  <a:pt x="112" y="93"/>
                  <a:pt x="112" y="72"/>
                </a:cubicBezTo>
                <a:cubicBezTo>
                  <a:pt x="112" y="51"/>
                  <a:pt x="95" y="35"/>
                  <a:pt x="75" y="35"/>
                </a:cubicBezTo>
                <a:cubicBezTo>
                  <a:pt x="73" y="35"/>
                  <a:pt x="72" y="35"/>
                  <a:pt x="71" y="35"/>
                </a:cubicBezTo>
                <a:cubicBezTo>
                  <a:pt x="71" y="35"/>
                  <a:pt x="70" y="35"/>
                  <a:pt x="70" y="35"/>
                </a:cubicBezTo>
                <a:cubicBezTo>
                  <a:pt x="69" y="35"/>
                  <a:pt x="68" y="35"/>
                  <a:pt x="67" y="36"/>
                </a:cubicBezTo>
                <a:cubicBezTo>
                  <a:pt x="67" y="36"/>
                  <a:pt x="67" y="36"/>
                  <a:pt x="67" y="36"/>
                </a:cubicBezTo>
                <a:cubicBezTo>
                  <a:pt x="67" y="21"/>
                  <a:pt x="67" y="21"/>
                  <a:pt x="67" y="21"/>
                </a:cubicBezTo>
                <a:cubicBezTo>
                  <a:pt x="147" y="21"/>
                  <a:pt x="147" y="21"/>
                  <a:pt x="147" y="21"/>
                </a:cubicBezTo>
                <a:cubicBezTo>
                  <a:pt x="147" y="123"/>
                  <a:pt x="147" y="123"/>
                  <a:pt x="147" y="123"/>
                </a:cubicBezTo>
                <a:cubicBezTo>
                  <a:pt x="67" y="123"/>
                  <a:pt x="67" y="123"/>
                  <a:pt x="67" y="123"/>
                </a:cubicBezTo>
                <a:cubicBezTo>
                  <a:pt x="67" y="108"/>
                  <a:pt x="67" y="108"/>
                  <a:pt x="67" y="108"/>
                </a:cubicBezTo>
                <a:cubicBezTo>
                  <a:pt x="67" y="108"/>
                  <a:pt x="67" y="108"/>
                  <a:pt x="67" y="108"/>
                </a:cubicBezTo>
                <a:cubicBezTo>
                  <a:pt x="68" y="109"/>
                  <a:pt x="69" y="109"/>
                  <a:pt x="70" y="109"/>
                </a:cubicBezTo>
                <a:close/>
                <a:moveTo>
                  <a:pt x="140" y="155"/>
                </a:moveTo>
                <a:cubicBezTo>
                  <a:pt x="73" y="155"/>
                  <a:pt x="73" y="155"/>
                  <a:pt x="73" y="155"/>
                </a:cubicBezTo>
                <a:cubicBezTo>
                  <a:pt x="70" y="155"/>
                  <a:pt x="67" y="152"/>
                  <a:pt x="67" y="148"/>
                </a:cubicBezTo>
                <a:cubicBezTo>
                  <a:pt x="67" y="128"/>
                  <a:pt x="67" y="128"/>
                  <a:pt x="67" y="128"/>
                </a:cubicBezTo>
                <a:cubicBezTo>
                  <a:pt x="147" y="128"/>
                  <a:pt x="147" y="128"/>
                  <a:pt x="147" y="128"/>
                </a:cubicBezTo>
                <a:cubicBezTo>
                  <a:pt x="147" y="148"/>
                  <a:pt x="147" y="148"/>
                  <a:pt x="147" y="148"/>
                </a:cubicBezTo>
                <a:cubicBezTo>
                  <a:pt x="147" y="152"/>
                  <a:pt x="144" y="155"/>
                  <a:pt x="140" y="15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" name="Freeform 7"/>
          <p:cNvSpPr>
            <a:spLocks noEditPoints="1"/>
          </p:cNvSpPr>
          <p:nvPr/>
        </p:nvSpPr>
        <p:spPr bwMode="auto">
          <a:xfrm>
            <a:off x="1590675" y="1762125"/>
            <a:ext cx="600075" cy="604838"/>
          </a:xfrm>
          <a:custGeom>
            <a:avLst/>
            <a:gdLst>
              <a:gd name="T0" fmla="*/ 92 w 160"/>
              <a:gd name="T1" fmla="*/ 20 h 160"/>
              <a:gd name="T2" fmla="*/ 84 w 160"/>
              <a:gd name="T3" fmla="*/ 20 h 160"/>
              <a:gd name="T4" fmla="*/ 83 w 160"/>
              <a:gd name="T5" fmla="*/ 20 h 160"/>
              <a:gd name="T6" fmla="*/ 48 w 160"/>
              <a:gd name="T7" fmla="*/ 53 h 160"/>
              <a:gd name="T8" fmla="*/ 46 w 160"/>
              <a:gd name="T9" fmla="*/ 53 h 160"/>
              <a:gd name="T10" fmla="*/ 24 w 160"/>
              <a:gd name="T11" fmla="*/ 53 h 160"/>
              <a:gd name="T12" fmla="*/ 16 w 160"/>
              <a:gd name="T13" fmla="*/ 62 h 160"/>
              <a:gd name="T14" fmla="*/ 16 w 160"/>
              <a:gd name="T15" fmla="*/ 96 h 160"/>
              <a:gd name="T16" fmla="*/ 24 w 160"/>
              <a:gd name="T17" fmla="*/ 104 h 160"/>
              <a:gd name="T18" fmla="*/ 46 w 160"/>
              <a:gd name="T19" fmla="*/ 104 h 160"/>
              <a:gd name="T20" fmla="*/ 48 w 160"/>
              <a:gd name="T21" fmla="*/ 104 h 160"/>
              <a:gd name="T22" fmla="*/ 83 w 160"/>
              <a:gd name="T23" fmla="*/ 137 h 160"/>
              <a:gd name="T24" fmla="*/ 84 w 160"/>
              <a:gd name="T25" fmla="*/ 138 h 160"/>
              <a:gd name="T26" fmla="*/ 88 w 160"/>
              <a:gd name="T27" fmla="*/ 139 h 160"/>
              <a:gd name="T28" fmla="*/ 92 w 160"/>
              <a:gd name="T29" fmla="*/ 138 h 160"/>
              <a:gd name="T30" fmla="*/ 96 w 160"/>
              <a:gd name="T31" fmla="*/ 130 h 160"/>
              <a:gd name="T32" fmla="*/ 96 w 160"/>
              <a:gd name="T33" fmla="*/ 27 h 160"/>
              <a:gd name="T34" fmla="*/ 92 w 160"/>
              <a:gd name="T35" fmla="*/ 20 h 160"/>
              <a:gd name="T36" fmla="*/ 91 w 160"/>
              <a:gd name="T37" fmla="*/ 130 h 160"/>
              <a:gd name="T38" fmla="*/ 89 w 160"/>
              <a:gd name="T39" fmla="*/ 133 h 160"/>
              <a:gd name="T40" fmla="*/ 86 w 160"/>
              <a:gd name="T41" fmla="*/ 133 h 160"/>
              <a:gd name="T42" fmla="*/ 51 w 160"/>
              <a:gd name="T43" fmla="*/ 100 h 160"/>
              <a:gd name="T44" fmla="*/ 51 w 160"/>
              <a:gd name="T45" fmla="*/ 100 h 160"/>
              <a:gd name="T46" fmla="*/ 46 w 160"/>
              <a:gd name="T47" fmla="*/ 99 h 160"/>
              <a:gd name="T48" fmla="*/ 24 w 160"/>
              <a:gd name="T49" fmla="*/ 99 h 160"/>
              <a:gd name="T50" fmla="*/ 21 w 160"/>
              <a:gd name="T51" fmla="*/ 96 h 160"/>
              <a:gd name="T52" fmla="*/ 21 w 160"/>
              <a:gd name="T53" fmla="*/ 62 h 160"/>
              <a:gd name="T54" fmla="*/ 24 w 160"/>
              <a:gd name="T55" fmla="*/ 59 h 160"/>
              <a:gd name="T56" fmla="*/ 46 w 160"/>
              <a:gd name="T57" fmla="*/ 59 h 160"/>
              <a:gd name="T58" fmla="*/ 51 w 160"/>
              <a:gd name="T59" fmla="*/ 58 h 160"/>
              <a:gd name="T60" fmla="*/ 51 w 160"/>
              <a:gd name="T61" fmla="*/ 57 h 160"/>
              <a:gd name="T62" fmla="*/ 86 w 160"/>
              <a:gd name="T63" fmla="*/ 24 h 160"/>
              <a:gd name="T64" fmla="*/ 89 w 160"/>
              <a:gd name="T65" fmla="*/ 24 h 160"/>
              <a:gd name="T66" fmla="*/ 91 w 160"/>
              <a:gd name="T67" fmla="*/ 27 h 160"/>
              <a:gd name="T68" fmla="*/ 91 w 160"/>
              <a:gd name="T69" fmla="*/ 130 h 160"/>
              <a:gd name="T70" fmla="*/ 115 w 160"/>
              <a:gd name="T71" fmla="*/ 46 h 160"/>
              <a:gd name="T72" fmla="*/ 115 w 160"/>
              <a:gd name="T73" fmla="*/ 114 h 160"/>
              <a:gd name="T74" fmla="*/ 113 w 160"/>
              <a:gd name="T75" fmla="*/ 115 h 160"/>
              <a:gd name="T76" fmla="*/ 112 w 160"/>
              <a:gd name="T77" fmla="*/ 114 h 160"/>
              <a:gd name="T78" fmla="*/ 112 w 160"/>
              <a:gd name="T79" fmla="*/ 110 h 160"/>
              <a:gd name="T80" fmla="*/ 112 w 160"/>
              <a:gd name="T81" fmla="*/ 50 h 160"/>
              <a:gd name="T82" fmla="*/ 112 w 160"/>
              <a:gd name="T83" fmla="*/ 46 h 160"/>
              <a:gd name="T84" fmla="*/ 115 w 160"/>
              <a:gd name="T85" fmla="*/ 46 h 160"/>
              <a:gd name="T86" fmla="*/ 106 w 160"/>
              <a:gd name="T87" fmla="*/ 103 h 160"/>
              <a:gd name="T88" fmla="*/ 104 w 160"/>
              <a:gd name="T89" fmla="*/ 104 h 160"/>
              <a:gd name="T90" fmla="*/ 102 w 160"/>
              <a:gd name="T91" fmla="*/ 103 h 160"/>
              <a:gd name="T92" fmla="*/ 102 w 160"/>
              <a:gd name="T93" fmla="*/ 99 h 160"/>
              <a:gd name="T94" fmla="*/ 102 w 160"/>
              <a:gd name="T95" fmla="*/ 58 h 160"/>
              <a:gd name="T96" fmla="*/ 102 w 160"/>
              <a:gd name="T97" fmla="*/ 54 h 160"/>
              <a:gd name="T98" fmla="*/ 106 w 160"/>
              <a:gd name="T99" fmla="*/ 54 h 160"/>
              <a:gd name="T100" fmla="*/ 106 w 160"/>
              <a:gd name="T101" fmla="*/ 103 h 160"/>
              <a:gd name="T102" fmla="*/ 80 w 160"/>
              <a:gd name="T103" fmla="*/ 0 h 160"/>
              <a:gd name="T104" fmla="*/ 0 w 160"/>
              <a:gd name="T105" fmla="*/ 80 h 160"/>
              <a:gd name="T106" fmla="*/ 80 w 160"/>
              <a:gd name="T107" fmla="*/ 160 h 160"/>
              <a:gd name="T108" fmla="*/ 160 w 160"/>
              <a:gd name="T109" fmla="*/ 80 h 160"/>
              <a:gd name="T110" fmla="*/ 80 w 160"/>
              <a:gd name="T111" fmla="*/ 0 h 160"/>
              <a:gd name="T112" fmla="*/ 80 w 160"/>
              <a:gd name="T113" fmla="*/ 155 h 160"/>
              <a:gd name="T114" fmla="*/ 5 w 160"/>
              <a:gd name="T115" fmla="*/ 80 h 160"/>
              <a:gd name="T116" fmla="*/ 80 w 160"/>
              <a:gd name="T117" fmla="*/ 5 h 160"/>
              <a:gd name="T118" fmla="*/ 155 w 160"/>
              <a:gd name="T119" fmla="*/ 80 h 160"/>
              <a:gd name="T120" fmla="*/ 80 w 160"/>
              <a:gd name="T121" fmla="*/ 155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60" h="160">
                <a:moveTo>
                  <a:pt x="92" y="20"/>
                </a:moveTo>
                <a:cubicBezTo>
                  <a:pt x="89" y="18"/>
                  <a:pt x="86" y="18"/>
                  <a:pt x="84" y="20"/>
                </a:cubicBezTo>
                <a:cubicBezTo>
                  <a:pt x="83" y="20"/>
                  <a:pt x="83" y="20"/>
                  <a:pt x="83" y="20"/>
                </a:cubicBezTo>
                <a:cubicBezTo>
                  <a:pt x="48" y="53"/>
                  <a:pt x="48" y="53"/>
                  <a:pt x="48" y="53"/>
                </a:cubicBezTo>
                <a:cubicBezTo>
                  <a:pt x="47" y="53"/>
                  <a:pt x="47" y="53"/>
                  <a:pt x="46" y="53"/>
                </a:cubicBezTo>
                <a:cubicBezTo>
                  <a:pt x="24" y="53"/>
                  <a:pt x="24" y="53"/>
                  <a:pt x="24" y="53"/>
                </a:cubicBezTo>
                <a:cubicBezTo>
                  <a:pt x="20" y="53"/>
                  <a:pt x="16" y="57"/>
                  <a:pt x="16" y="62"/>
                </a:cubicBezTo>
                <a:cubicBezTo>
                  <a:pt x="16" y="96"/>
                  <a:pt x="16" y="96"/>
                  <a:pt x="16" y="96"/>
                </a:cubicBezTo>
                <a:cubicBezTo>
                  <a:pt x="16" y="100"/>
                  <a:pt x="20" y="104"/>
                  <a:pt x="24" y="104"/>
                </a:cubicBezTo>
                <a:cubicBezTo>
                  <a:pt x="46" y="104"/>
                  <a:pt x="46" y="104"/>
                  <a:pt x="46" y="104"/>
                </a:cubicBezTo>
                <a:cubicBezTo>
                  <a:pt x="47" y="104"/>
                  <a:pt x="47" y="104"/>
                  <a:pt x="48" y="104"/>
                </a:cubicBezTo>
                <a:cubicBezTo>
                  <a:pt x="83" y="137"/>
                  <a:pt x="83" y="137"/>
                  <a:pt x="83" y="137"/>
                </a:cubicBezTo>
                <a:cubicBezTo>
                  <a:pt x="83" y="137"/>
                  <a:pt x="83" y="137"/>
                  <a:pt x="84" y="138"/>
                </a:cubicBezTo>
                <a:cubicBezTo>
                  <a:pt x="85" y="138"/>
                  <a:pt x="86" y="139"/>
                  <a:pt x="88" y="139"/>
                </a:cubicBezTo>
                <a:cubicBezTo>
                  <a:pt x="89" y="139"/>
                  <a:pt x="91" y="138"/>
                  <a:pt x="92" y="138"/>
                </a:cubicBezTo>
                <a:cubicBezTo>
                  <a:pt x="94" y="136"/>
                  <a:pt x="96" y="133"/>
                  <a:pt x="96" y="130"/>
                </a:cubicBezTo>
                <a:cubicBezTo>
                  <a:pt x="96" y="27"/>
                  <a:pt x="96" y="27"/>
                  <a:pt x="96" y="27"/>
                </a:cubicBezTo>
                <a:cubicBezTo>
                  <a:pt x="96" y="24"/>
                  <a:pt x="94" y="21"/>
                  <a:pt x="92" y="20"/>
                </a:cubicBezTo>
                <a:close/>
                <a:moveTo>
                  <a:pt x="91" y="130"/>
                </a:moveTo>
                <a:cubicBezTo>
                  <a:pt x="91" y="132"/>
                  <a:pt x="90" y="133"/>
                  <a:pt x="89" y="133"/>
                </a:cubicBezTo>
                <a:cubicBezTo>
                  <a:pt x="89" y="133"/>
                  <a:pt x="88" y="134"/>
                  <a:pt x="86" y="133"/>
                </a:cubicBezTo>
                <a:cubicBezTo>
                  <a:pt x="51" y="100"/>
                  <a:pt x="51" y="100"/>
                  <a:pt x="51" y="100"/>
                </a:cubicBezTo>
                <a:cubicBezTo>
                  <a:pt x="51" y="100"/>
                  <a:pt x="51" y="100"/>
                  <a:pt x="51" y="100"/>
                </a:cubicBezTo>
                <a:cubicBezTo>
                  <a:pt x="49" y="99"/>
                  <a:pt x="48" y="99"/>
                  <a:pt x="46" y="99"/>
                </a:cubicBezTo>
                <a:cubicBezTo>
                  <a:pt x="24" y="99"/>
                  <a:pt x="24" y="99"/>
                  <a:pt x="24" y="99"/>
                </a:cubicBezTo>
                <a:cubicBezTo>
                  <a:pt x="23" y="99"/>
                  <a:pt x="21" y="97"/>
                  <a:pt x="21" y="96"/>
                </a:cubicBezTo>
                <a:cubicBezTo>
                  <a:pt x="21" y="62"/>
                  <a:pt x="21" y="62"/>
                  <a:pt x="21" y="62"/>
                </a:cubicBezTo>
                <a:cubicBezTo>
                  <a:pt x="21" y="60"/>
                  <a:pt x="23" y="59"/>
                  <a:pt x="24" y="59"/>
                </a:cubicBezTo>
                <a:cubicBezTo>
                  <a:pt x="46" y="59"/>
                  <a:pt x="46" y="59"/>
                  <a:pt x="46" y="59"/>
                </a:cubicBezTo>
                <a:cubicBezTo>
                  <a:pt x="48" y="59"/>
                  <a:pt x="49" y="58"/>
                  <a:pt x="51" y="58"/>
                </a:cubicBezTo>
                <a:cubicBezTo>
                  <a:pt x="51" y="57"/>
                  <a:pt x="51" y="57"/>
                  <a:pt x="51" y="57"/>
                </a:cubicBezTo>
                <a:cubicBezTo>
                  <a:pt x="86" y="24"/>
                  <a:pt x="86" y="24"/>
                  <a:pt x="86" y="24"/>
                </a:cubicBezTo>
                <a:cubicBezTo>
                  <a:pt x="88" y="24"/>
                  <a:pt x="89" y="24"/>
                  <a:pt x="89" y="24"/>
                </a:cubicBezTo>
                <a:cubicBezTo>
                  <a:pt x="90" y="25"/>
                  <a:pt x="91" y="25"/>
                  <a:pt x="91" y="27"/>
                </a:cubicBezTo>
                <a:lnTo>
                  <a:pt x="91" y="130"/>
                </a:lnTo>
                <a:close/>
                <a:moveTo>
                  <a:pt x="115" y="46"/>
                </a:moveTo>
                <a:cubicBezTo>
                  <a:pt x="134" y="65"/>
                  <a:pt x="134" y="95"/>
                  <a:pt x="115" y="114"/>
                </a:cubicBezTo>
                <a:cubicBezTo>
                  <a:pt x="115" y="115"/>
                  <a:pt x="114" y="115"/>
                  <a:pt x="113" y="115"/>
                </a:cubicBezTo>
                <a:cubicBezTo>
                  <a:pt x="113" y="115"/>
                  <a:pt x="112" y="115"/>
                  <a:pt x="112" y="114"/>
                </a:cubicBezTo>
                <a:cubicBezTo>
                  <a:pt x="111" y="113"/>
                  <a:pt x="111" y="111"/>
                  <a:pt x="112" y="110"/>
                </a:cubicBezTo>
                <a:cubicBezTo>
                  <a:pt x="128" y="94"/>
                  <a:pt x="128" y="67"/>
                  <a:pt x="112" y="50"/>
                </a:cubicBezTo>
                <a:cubicBezTo>
                  <a:pt x="111" y="49"/>
                  <a:pt x="111" y="47"/>
                  <a:pt x="112" y="46"/>
                </a:cubicBezTo>
                <a:cubicBezTo>
                  <a:pt x="113" y="45"/>
                  <a:pt x="114" y="45"/>
                  <a:pt x="115" y="46"/>
                </a:cubicBezTo>
                <a:close/>
                <a:moveTo>
                  <a:pt x="106" y="103"/>
                </a:moveTo>
                <a:cubicBezTo>
                  <a:pt x="105" y="104"/>
                  <a:pt x="105" y="104"/>
                  <a:pt x="104" y="104"/>
                </a:cubicBezTo>
                <a:cubicBezTo>
                  <a:pt x="103" y="104"/>
                  <a:pt x="103" y="104"/>
                  <a:pt x="102" y="103"/>
                </a:cubicBezTo>
                <a:cubicBezTo>
                  <a:pt x="101" y="102"/>
                  <a:pt x="101" y="100"/>
                  <a:pt x="102" y="99"/>
                </a:cubicBezTo>
                <a:cubicBezTo>
                  <a:pt x="114" y="88"/>
                  <a:pt x="114" y="69"/>
                  <a:pt x="102" y="58"/>
                </a:cubicBezTo>
                <a:cubicBezTo>
                  <a:pt x="101" y="57"/>
                  <a:pt x="101" y="55"/>
                  <a:pt x="102" y="54"/>
                </a:cubicBezTo>
                <a:cubicBezTo>
                  <a:pt x="103" y="53"/>
                  <a:pt x="105" y="53"/>
                  <a:pt x="106" y="54"/>
                </a:cubicBezTo>
                <a:cubicBezTo>
                  <a:pt x="119" y="68"/>
                  <a:pt x="119" y="90"/>
                  <a:pt x="106" y="103"/>
                </a:cubicBezTo>
                <a:close/>
                <a:moveTo>
                  <a:pt x="80" y="0"/>
                </a:moveTo>
                <a:cubicBezTo>
                  <a:pt x="36" y="0"/>
                  <a:pt x="0" y="36"/>
                  <a:pt x="0" y="80"/>
                </a:cubicBezTo>
                <a:cubicBezTo>
                  <a:pt x="0" y="124"/>
                  <a:pt x="36" y="160"/>
                  <a:pt x="80" y="160"/>
                </a:cubicBezTo>
                <a:cubicBezTo>
                  <a:pt x="124" y="160"/>
                  <a:pt x="160" y="124"/>
                  <a:pt x="160" y="80"/>
                </a:cubicBezTo>
                <a:cubicBezTo>
                  <a:pt x="160" y="36"/>
                  <a:pt x="124" y="0"/>
                  <a:pt x="80" y="0"/>
                </a:cubicBezTo>
                <a:close/>
                <a:moveTo>
                  <a:pt x="80" y="155"/>
                </a:moveTo>
                <a:cubicBezTo>
                  <a:pt x="39" y="155"/>
                  <a:pt x="5" y="121"/>
                  <a:pt x="5" y="80"/>
                </a:cubicBezTo>
                <a:cubicBezTo>
                  <a:pt x="5" y="39"/>
                  <a:pt x="39" y="5"/>
                  <a:pt x="80" y="5"/>
                </a:cubicBezTo>
                <a:cubicBezTo>
                  <a:pt x="121" y="5"/>
                  <a:pt x="155" y="39"/>
                  <a:pt x="155" y="80"/>
                </a:cubicBezTo>
                <a:cubicBezTo>
                  <a:pt x="155" y="121"/>
                  <a:pt x="121" y="155"/>
                  <a:pt x="80" y="15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" name="Freeform 8"/>
          <p:cNvSpPr>
            <a:spLocks noEditPoints="1"/>
          </p:cNvSpPr>
          <p:nvPr/>
        </p:nvSpPr>
        <p:spPr bwMode="auto">
          <a:xfrm>
            <a:off x="1590675" y="2443163"/>
            <a:ext cx="600075" cy="604838"/>
          </a:xfrm>
          <a:custGeom>
            <a:avLst/>
            <a:gdLst>
              <a:gd name="T0" fmla="*/ 84 w 160"/>
              <a:gd name="T1" fmla="*/ 20 h 160"/>
              <a:gd name="T2" fmla="*/ 48 w 160"/>
              <a:gd name="T3" fmla="*/ 53 h 160"/>
              <a:gd name="T4" fmla="*/ 24 w 160"/>
              <a:gd name="T5" fmla="*/ 53 h 160"/>
              <a:gd name="T6" fmla="*/ 16 w 160"/>
              <a:gd name="T7" fmla="*/ 96 h 160"/>
              <a:gd name="T8" fmla="*/ 46 w 160"/>
              <a:gd name="T9" fmla="*/ 104 h 160"/>
              <a:gd name="T10" fmla="*/ 83 w 160"/>
              <a:gd name="T11" fmla="*/ 137 h 160"/>
              <a:gd name="T12" fmla="*/ 88 w 160"/>
              <a:gd name="T13" fmla="*/ 139 h 160"/>
              <a:gd name="T14" fmla="*/ 96 w 160"/>
              <a:gd name="T15" fmla="*/ 130 h 160"/>
              <a:gd name="T16" fmla="*/ 92 w 160"/>
              <a:gd name="T17" fmla="*/ 20 h 160"/>
              <a:gd name="T18" fmla="*/ 89 w 160"/>
              <a:gd name="T19" fmla="*/ 133 h 160"/>
              <a:gd name="T20" fmla="*/ 51 w 160"/>
              <a:gd name="T21" fmla="*/ 100 h 160"/>
              <a:gd name="T22" fmla="*/ 46 w 160"/>
              <a:gd name="T23" fmla="*/ 99 h 160"/>
              <a:gd name="T24" fmla="*/ 21 w 160"/>
              <a:gd name="T25" fmla="*/ 96 h 160"/>
              <a:gd name="T26" fmla="*/ 24 w 160"/>
              <a:gd name="T27" fmla="*/ 59 h 160"/>
              <a:gd name="T28" fmla="*/ 51 w 160"/>
              <a:gd name="T29" fmla="*/ 58 h 160"/>
              <a:gd name="T30" fmla="*/ 86 w 160"/>
              <a:gd name="T31" fmla="*/ 24 h 160"/>
              <a:gd name="T32" fmla="*/ 91 w 160"/>
              <a:gd name="T33" fmla="*/ 27 h 160"/>
              <a:gd name="T34" fmla="*/ 115 w 160"/>
              <a:gd name="T35" fmla="*/ 114 h 160"/>
              <a:gd name="T36" fmla="*/ 112 w 160"/>
              <a:gd name="T37" fmla="*/ 114 h 160"/>
              <a:gd name="T38" fmla="*/ 112 w 160"/>
              <a:gd name="T39" fmla="*/ 50 h 160"/>
              <a:gd name="T40" fmla="*/ 115 w 160"/>
              <a:gd name="T41" fmla="*/ 46 h 160"/>
              <a:gd name="T42" fmla="*/ 106 w 160"/>
              <a:gd name="T43" fmla="*/ 103 h 160"/>
              <a:gd name="T44" fmla="*/ 102 w 160"/>
              <a:gd name="T45" fmla="*/ 103 h 160"/>
              <a:gd name="T46" fmla="*/ 102 w 160"/>
              <a:gd name="T47" fmla="*/ 58 h 160"/>
              <a:gd name="T48" fmla="*/ 106 w 160"/>
              <a:gd name="T49" fmla="*/ 54 h 160"/>
              <a:gd name="T50" fmla="*/ 143 w 160"/>
              <a:gd name="T51" fmla="*/ 80 h 160"/>
              <a:gd name="T52" fmla="*/ 121 w 160"/>
              <a:gd name="T53" fmla="*/ 128 h 160"/>
              <a:gd name="T54" fmla="*/ 119 w 160"/>
              <a:gd name="T55" fmla="*/ 123 h 160"/>
              <a:gd name="T56" fmla="*/ 119 w 160"/>
              <a:gd name="T57" fmla="*/ 37 h 160"/>
              <a:gd name="T58" fmla="*/ 123 w 160"/>
              <a:gd name="T59" fmla="*/ 33 h 160"/>
              <a:gd name="T60" fmla="*/ 80 w 160"/>
              <a:gd name="T61" fmla="*/ 0 h 160"/>
              <a:gd name="T62" fmla="*/ 80 w 160"/>
              <a:gd name="T63" fmla="*/ 160 h 160"/>
              <a:gd name="T64" fmla="*/ 80 w 160"/>
              <a:gd name="T65" fmla="*/ 0 h 160"/>
              <a:gd name="T66" fmla="*/ 5 w 160"/>
              <a:gd name="T67" fmla="*/ 80 h 160"/>
              <a:gd name="T68" fmla="*/ 155 w 160"/>
              <a:gd name="T69" fmla="*/ 80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60" h="160">
                <a:moveTo>
                  <a:pt x="92" y="20"/>
                </a:moveTo>
                <a:cubicBezTo>
                  <a:pt x="89" y="18"/>
                  <a:pt x="86" y="18"/>
                  <a:pt x="84" y="20"/>
                </a:cubicBezTo>
                <a:cubicBezTo>
                  <a:pt x="83" y="20"/>
                  <a:pt x="83" y="20"/>
                  <a:pt x="83" y="20"/>
                </a:cubicBezTo>
                <a:cubicBezTo>
                  <a:pt x="48" y="53"/>
                  <a:pt x="48" y="53"/>
                  <a:pt x="48" y="53"/>
                </a:cubicBezTo>
                <a:cubicBezTo>
                  <a:pt x="47" y="53"/>
                  <a:pt x="47" y="53"/>
                  <a:pt x="46" y="53"/>
                </a:cubicBezTo>
                <a:cubicBezTo>
                  <a:pt x="24" y="53"/>
                  <a:pt x="24" y="53"/>
                  <a:pt x="24" y="53"/>
                </a:cubicBezTo>
                <a:cubicBezTo>
                  <a:pt x="20" y="53"/>
                  <a:pt x="16" y="57"/>
                  <a:pt x="16" y="62"/>
                </a:cubicBezTo>
                <a:cubicBezTo>
                  <a:pt x="16" y="96"/>
                  <a:pt x="16" y="96"/>
                  <a:pt x="16" y="96"/>
                </a:cubicBezTo>
                <a:cubicBezTo>
                  <a:pt x="16" y="100"/>
                  <a:pt x="20" y="104"/>
                  <a:pt x="24" y="104"/>
                </a:cubicBezTo>
                <a:cubicBezTo>
                  <a:pt x="46" y="104"/>
                  <a:pt x="46" y="104"/>
                  <a:pt x="46" y="104"/>
                </a:cubicBezTo>
                <a:cubicBezTo>
                  <a:pt x="47" y="104"/>
                  <a:pt x="47" y="104"/>
                  <a:pt x="48" y="104"/>
                </a:cubicBezTo>
                <a:cubicBezTo>
                  <a:pt x="83" y="137"/>
                  <a:pt x="83" y="137"/>
                  <a:pt x="83" y="137"/>
                </a:cubicBezTo>
                <a:cubicBezTo>
                  <a:pt x="83" y="137"/>
                  <a:pt x="83" y="137"/>
                  <a:pt x="84" y="138"/>
                </a:cubicBezTo>
                <a:cubicBezTo>
                  <a:pt x="85" y="138"/>
                  <a:pt x="86" y="139"/>
                  <a:pt x="88" y="139"/>
                </a:cubicBezTo>
                <a:cubicBezTo>
                  <a:pt x="89" y="139"/>
                  <a:pt x="91" y="138"/>
                  <a:pt x="92" y="138"/>
                </a:cubicBezTo>
                <a:cubicBezTo>
                  <a:pt x="94" y="136"/>
                  <a:pt x="96" y="133"/>
                  <a:pt x="96" y="130"/>
                </a:cubicBezTo>
                <a:cubicBezTo>
                  <a:pt x="96" y="27"/>
                  <a:pt x="96" y="27"/>
                  <a:pt x="96" y="27"/>
                </a:cubicBezTo>
                <a:cubicBezTo>
                  <a:pt x="96" y="24"/>
                  <a:pt x="94" y="21"/>
                  <a:pt x="92" y="20"/>
                </a:cubicBezTo>
                <a:close/>
                <a:moveTo>
                  <a:pt x="91" y="130"/>
                </a:moveTo>
                <a:cubicBezTo>
                  <a:pt x="91" y="132"/>
                  <a:pt x="90" y="133"/>
                  <a:pt x="89" y="133"/>
                </a:cubicBezTo>
                <a:cubicBezTo>
                  <a:pt x="89" y="133"/>
                  <a:pt x="88" y="134"/>
                  <a:pt x="86" y="133"/>
                </a:cubicBezTo>
                <a:cubicBezTo>
                  <a:pt x="51" y="100"/>
                  <a:pt x="51" y="100"/>
                  <a:pt x="51" y="100"/>
                </a:cubicBezTo>
                <a:cubicBezTo>
                  <a:pt x="51" y="100"/>
                  <a:pt x="51" y="100"/>
                  <a:pt x="51" y="100"/>
                </a:cubicBezTo>
                <a:cubicBezTo>
                  <a:pt x="49" y="99"/>
                  <a:pt x="48" y="99"/>
                  <a:pt x="46" y="99"/>
                </a:cubicBezTo>
                <a:cubicBezTo>
                  <a:pt x="24" y="99"/>
                  <a:pt x="24" y="99"/>
                  <a:pt x="24" y="99"/>
                </a:cubicBezTo>
                <a:cubicBezTo>
                  <a:pt x="23" y="99"/>
                  <a:pt x="21" y="97"/>
                  <a:pt x="21" y="96"/>
                </a:cubicBezTo>
                <a:cubicBezTo>
                  <a:pt x="21" y="62"/>
                  <a:pt x="21" y="62"/>
                  <a:pt x="21" y="62"/>
                </a:cubicBezTo>
                <a:cubicBezTo>
                  <a:pt x="21" y="60"/>
                  <a:pt x="23" y="59"/>
                  <a:pt x="24" y="59"/>
                </a:cubicBezTo>
                <a:cubicBezTo>
                  <a:pt x="46" y="59"/>
                  <a:pt x="46" y="59"/>
                  <a:pt x="46" y="59"/>
                </a:cubicBezTo>
                <a:cubicBezTo>
                  <a:pt x="48" y="59"/>
                  <a:pt x="49" y="58"/>
                  <a:pt x="51" y="58"/>
                </a:cubicBezTo>
                <a:cubicBezTo>
                  <a:pt x="51" y="57"/>
                  <a:pt x="51" y="57"/>
                  <a:pt x="51" y="57"/>
                </a:cubicBezTo>
                <a:cubicBezTo>
                  <a:pt x="86" y="24"/>
                  <a:pt x="86" y="24"/>
                  <a:pt x="86" y="24"/>
                </a:cubicBezTo>
                <a:cubicBezTo>
                  <a:pt x="88" y="24"/>
                  <a:pt x="89" y="24"/>
                  <a:pt x="89" y="24"/>
                </a:cubicBezTo>
                <a:cubicBezTo>
                  <a:pt x="90" y="25"/>
                  <a:pt x="91" y="25"/>
                  <a:pt x="91" y="27"/>
                </a:cubicBezTo>
                <a:lnTo>
                  <a:pt x="91" y="130"/>
                </a:lnTo>
                <a:close/>
                <a:moveTo>
                  <a:pt x="115" y="114"/>
                </a:moveTo>
                <a:cubicBezTo>
                  <a:pt x="115" y="115"/>
                  <a:pt x="114" y="115"/>
                  <a:pt x="113" y="115"/>
                </a:cubicBezTo>
                <a:cubicBezTo>
                  <a:pt x="113" y="115"/>
                  <a:pt x="112" y="115"/>
                  <a:pt x="112" y="114"/>
                </a:cubicBezTo>
                <a:cubicBezTo>
                  <a:pt x="111" y="113"/>
                  <a:pt x="111" y="111"/>
                  <a:pt x="112" y="110"/>
                </a:cubicBezTo>
                <a:cubicBezTo>
                  <a:pt x="128" y="94"/>
                  <a:pt x="128" y="67"/>
                  <a:pt x="112" y="50"/>
                </a:cubicBezTo>
                <a:cubicBezTo>
                  <a:pt x="111" y="49"/>
                  <a:pt x="111" y="47"/>
                  <a:pt x="112" y="46"/>
                </a:cubicBezTo>
                <a:cubicBezTo>
                  <a:pt x="113" y="45"/>
                  <a:pt x="114" y="45"/>
                  <a:pt x="115" y="46"/>
                </a:cubicBezTo>
                <a:cubicBezTo>
                  <a:pt x="134" y="65"/>
                  <a:pt x="134" y="95"/>
                  <a:pt x="115" y="114"/>
                </a:cubicBezTo>
                <a:close/>
                <a:moveTo>
                  <a:pt x="106" y="103"/>
                </a:moveTo>
                <a:cubicBezTo>
                  <a:pt x="105" y="104"/>
                  <a:pt x="105" y="104"/>
                  <a:pt x="104" y="104"/>
                </a:cubicBezTo>
                <a:cubicBezTo>
                  <a:pt x="103" y="104"/>
                  <a:pt x="103" y="104"/>
                  <a:pt x="102" y="103"/>
                </a:cubicBezTo>
                <a:cubicBezTo>
                  <a:pt x="101" y="102"/>
                  <a:pt x="101" y="100"/>
                  <a:pt x="102" y="99"/>
                </a:cubicBezTo>
                <a:cubicBezTo>
                  <a:pt x="114" y="88"/>
                  <a:pt x="114" y="69"/>
                  <a:pt x="102" y="58"/>
                </a:cubicBezTo>
                <a:cubicBezTo>
                  <a:pt x="101" y="57"/>
                  <a:pt x="101" y="55"/>
                  <a:pt x="102" y="54"/>
                </a:cubicBezTo>
                <a:cubicBezTo>
                  <a:pt x="103" y="53"/>
                  <a:pt x="105" y="53"/>
                  <a:pt x="106" y="54"/>
                </a:cubicBezTo>
                <a:cubicBezTo>
                  <a:pt x="119" y="68"/>
                  <a:pt x="119" y="90"/>
                  <a:pt x="106" y="103"/>
                </a:cubicBezTo>
                <a:close/>
                <a:moveTo>
                  <a:pt x="143" y="80"/>
                </a:moveTo>
                <a:cubicBezTo>
                  <a:pt x="143" y="98"/>
                  <a:pt x="136" y="115"/>
                  <a:pt x="123" y="127"/>
                </a:cubicBezTo>
                <a:cubicBezTo>
                  <a:pt x="123" y="128"/>
                  <a:pt x="122" y="128"/>
                  <a:pt x="121" y="128"/>
                </a:cubicBezTo>
                <a:cubicBezTo>
                  <a:pt x="121" y="128"/>
                  <a:pt x="120" y="128"/>
                  <a:pt x="119" y="127"/>
                </a:cubicBezTo>
                <a:cubicBezTo>
                  <a:pt x="118" y="126"/>
                  <a:pt x="118" y="124"/>
                  <a:pt x="119" y="123"/>
                </a:cubicBezTo>
                <a:cubicBezTo>
                  <a:pt x="131" y="112"/>
                  <a:pt x="137" y="96"/>
                  <a:pt x="137" y="80"/>
                </a:cubicBezTo>
                <a:cubicBezTo>
                  <a:pt x="137" y="64"/>
                  <a:pt x="131" y="48"/>
                  <a:pt x="119" y="37"/>
                </a:cubicBezTo>
                <a:cubicBezTo>
                  <a:pt x="118" y="36"/>
                  <a:pt x="118" y="34"/>
                  <a:pt x="119" y="33"/>
                </a:cubicBezTo>
                <a:cubicBezTo>
                  <a:pt x="120" y="32"/>
                  <a:pt x="122" y="32"/>
                  <a:pt x="123" y="33"/>
                </a:cubicBezTo>
                <a:cubicBezTo>
                  <a:pt x="136" y="45"/>
                  <a:pt x="143" y="62"/>
                  <a:pt x="143" y="80"/>
                </a:cubicBezTo>
                <a:close/>
                <a:moveTo>
                  <a:pt x="80" y="0"/>
                </a:moveTo>
                <a:cubicBezTo>
                  <a:pt x="36" y="0"/>
                  <a:pt x="0" y="36"/>
                  <a:pt x="0" y="80"/>
                </a:cubicBezTo>
                <a:cubicBezTo>
                  <a:pt x="0" y="124"/>
                  <a:pt x="36" y="160"/>
                  <a:pt x="80" y="160"/>
                </a:cubicBezTo>
                <a:cubicBezTo>
                  <a:pt x="124" y="160"/>
                  <a:pt x="160" y="124"/>
                  <a:pt x="160" y="80"/>
                </a:cubicBezTo>
                <a:cubicBezTo>
                  <a:pt x="160" y="36"/>
                  <a:pt x="124" y="0"/>
                  <a:pt x="80" y="0"/>
                </a:cubicBezTo>
                <a:close/>
                <a:moveTo>
                  <a:pt x="80" y="155"/>
                </a:moveTo>
                <a:cubicBezTo>
                  <a:pt x="39" y="155"/>
                  <a:pt x="5" y="121"/>
                  <a:pt x="5" y="80"/>
                </a:cubicBezTo>
                <a:cubicBezTo>
                  <a:pt x="5" y="39"/>
                  <a:pt x="39" y="5"/>
                  <a:pt x="80" y="5"/>
                </a:cubicBezTo>
                <a:cubicBezTo>
                  <a:pt x="121" y="5"/>
                  <a:pt x="155" y="39"/>
                  <a:pt x="155" y="80"/>
                </a:cubicBezTo>
                <a:cubicBezTo>
                  <a:pt x="155" y="121"/>
                  <a:pt x="121" y="155"/>
                  <a:pt x="80" y="15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" name="Freeform 9"/>
          <p:cNvSpPr>
            <a:spLocks noEditPoints="1"/>
          </p:cNvSpPr>
          <p:nvPr/>
        </p:nvSpPr>
        <p:spPr bwMode="auto">
          <a:xfrm>
            <a:off x="1590675" y="3124200"/>
            <a:ext cx="600075" cy="604838"/>
          </a:xfrm>
          <a:custGeom>
            <a:avLst/>
            <a:gdLst>
              <a:gd name="T0" fmla="*/ 108 w 160"/>
              <a:gd name="T1" fmla="*/ 20 h 160"/>
              <a:gd name="T2" fmla="*/ 100 w 160"/>
              <a:gd name="T3" fmla="*/ 20 h 160"/>
              <a:gd name="T4" fmla="*/ 99 w 160"/>
              <a:gd name="T5" fmla="*/ 20 h 160"/>
              <a:gd name="T6" fmla="*/ 64 w 160"/>
              <a:gd name="T7" fmla="*/ 53 h 160"/>
              <a:gd name="T8" fmla="*/ 62 w 160"/>
              <a:gd name="T9" fmla="*/ 53 h 160"/>
              <a:gd name="T10" fmla="*/ 40 w 160"/>
              <a:gd name="T11" fmla="*/ 53 h 160"/>
              <a:gd name="T12" fmla="*/ 32 w 160"/>
              <a:gd name="T13" fmla="*/ 62 h 160"/>
              <a:gd name="T14" fmla="*/ 32 w 160"/>
              <a:gd name="T15" fmla="*/ 96 h 160"/>
              <a:gd name="T16" fmla="*/ 40 w 160"/>
              <a:gd name="T17" fmla="*/ 104 h 160"/>
              <a:gd name="T18" fmla="*/ 62 w 160"/>
              <a:gd name="T19" fmla="*/ 104 h 160"/>
              <a:gd name="T20" fmla="*/ 64 w 160"/>
              <a:gd name="T21" fmla="*/ 104 h 160"/>
              <a:gd name="T22" fmla="*/ 99 w 160"/>
              <a:gd name="T23" fmla="*/ 137 h 160"/>
              <a:gd name="T24" fmla="*/ 100 w 160"/>
              <a:gd name="T25" fmla="*/ 138 h 160"/>
              <a:gd name="T26" fmla="*/ 104 w 160"/>
              <a:gd name="T27" fmla="*/ 139 h 160"/>
              <a:gd name="T28" fmla="*/ 108 w 160"/>
              <a:gd name="T29" fmla="*/ 138 h 160"/>
              <a:gd name="T30" fmla="*/ 112 w 160"/>
              <a:gd name="T31" fmla="*/ 130 h 160"/>
              <a:gd name="T32" fmla="*/ 112 w 160"/>
              <a:gd name="T33" fmla="*/ 27 h 160"/>
              <a:gd name="T34" fmla="*/ 108 w 160"/>
              <a:gd name="T35" fmla="*/ 20 h 160"/>
              <a:gd name="T36" fmla="*/ 107 w 160"/>
              <a:gd name="T37" fmla="*/ 130 h 160"/>
              <a:gd name="T38" fmla="*/ 105 w 160"/>
              <a:gd name="T39" fmla="*/ 133 h 160"/>
              <a:gd name="T40" fmla="*/ 102 w 160"/>
              <a:gd name="T41" fmla="*/ 133 h 160"/>
              <a:gd name="T42" fmla="*/ 67 w 160"/>
              <a:gd name="T43" fmla="*/ 100 h 160"/>
              <a:gd name="T44" fmla="*/ 67 w 160"/>
              <a:gd name="T45" fmla="*/ 100 h 160"/>
              <a:gd name="T46" fmla="*/ 62 w 160"/>
              <a:gd name="T47" fmla="*/ 99 h 160"/>
              <a:gd name="T48" fmla="*/ 40 w 160"/>
              <a:gd name="T49" fmla="*/ 99 h 160"/>
              <a:gd name="T50" fmla="*/ 37 w 160"/>
              <a:gd name="T51" fmla="*/ 96 h 160"/>
              <a:gd name="T52" fmla="*/ 37 w 160"/>
              <a:gd name="T53" fmla="*/ 62 h 160"/>
              <a:gd name="T54" fmla="*/ 40 w 160"/>
              <a:gd name="T55" fmla="*/ 59 h 160"/>
              <a:gd name="T56" fmla="*/ 62 w 160"/>
              <a:gd name="T57" fmla="*/ 59 h 160"/>
              <a:gd name="T58" fmla="*/ 67 w 160"/>
              <a:gd name="T59" fmla="*/ 58 h 160"/>
              <a:gd name="T60" fmla="*/ 67 w 160"/>
              <a:gd name="T61" fmla="*/ 57 h 160"/>
              <a:gd name="T62" fmla="*/ 102 w 160"/>
              <a:gd name="T63" fmla="*/ 24 h 160"/>
              <a:gd name="T64" fmla="*/ 105 w 160"/>
              <a:gd name="T65" fmla="*/ 24 h 160"/>
              <a:gd name="T66" fmla="*/ 107 w 160"/>
              <a:gd name="T67" fmla="*/ 27 h 160"/>
              <a:gd name="T68" fmla="*/ 107 w 160"/>
              <a:gd name="T69" fmla="*/ 130 h 160"/>
              <a:gd name="T70" fmla="*/ 80 w 160"/>
              <a:gd name="T71" fmla="*/ 0 h 160"/>
              <a:gd name="T72" fmla="*/ 0 w 160"/>
              <a:gd name="T73" fmla="*/ 80 h 160"/>
              <a:gd name="T74" fmla="*/ 80 w 160"/>
              <a:gd name="T75" fmla="*/ 160 h 160"/>
              <a:gd name="T76" fmla="*/ 160 w 160"/>
              <a:gd name="T77" fmla="*/ 80 h 160"/>
              <a:gd name="T78" fmla="*/ 80 w 160"/>
              <a:gd name="T79" fmla="*/ 0 h 160"/>
              <a:gd name="T80" fmla="*/ 80 w 160"/>
              <a:gd name="T81" fmla="*/ 155 h 160"/>
              <a:gd name="T82" fmla="*/ 5 w 160"/>
              <a:gd name="T83" fmla="*/ 80 h 160"/>
              <a:gd name="T84" fmla="*/ 80 w 160"/>
              <a:gd name="T85" fmla="*/ 5 h 160"/>
              <a:gd name="T86" fmla="*/ 155 w 160"/>
              <a:gd name="T87" fmla="*/ 80 h 160"/>
              <a:gd name="T88" fmla="*/ 80 w 160"/>
              <a:gd name="T89" fmla="*/ 155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160" h="160">
                <a:moveTo>
                  <a:pt x="108" y="20"/>
                </a:moveTo>
                <a:cubicBezTo>
                  <a:pt x="105" y="18"/>
                  <a:pt x="102" y="18"/>
                  <a:pt x="100" y="20"/>
                </a:cubicBezTo>
                <a:cubicBezTo>
                  <a:pt x="99" y="20"/>
                  <a:pt x="99" y="20"/>
                  <a:pt x="99" y="20"/>
                </a:cubicBezTo>
                <a:cubicBezTo>
                  <a:pt x="64" y="53"/>
                  <a:pt x="64" y="53"/>
                  <a:pt x="64" y="53"/>
                </a:cubicBezTo>
                <a:cubicBezTo>
                  <a:pt x="63" y="53"/>
                  <a:pt x="63" y="53"/>
                  <a:pt x="62" y="53"/>
                </a:cubicBezTo>
                <a:cubicBezTo>
                  <a:pt x="40" y="53"/>
                  <a:pt x="40" y="53"/>
                  <a:pt x="40" y="53"/>
                </a:cubicBezTo>
                <a:cubicBezTo>
                  <a:pt x="36" y="53"/>
                  <a:pt x="32" y="57"/>
                  <a:pt x="32" y="62"/>
                </a:cubicBezTo>
                <a:cubicBezTo>
                  <a:pt x="32" y="96"/>
                  <a:pt x="32" y="96"/>
                  <a:pt x="32" y="96"/>
                </a:cubicBezTo>
                <a:cubicBezTo>
                  <a:pt x="32" y="100"/>
                  <a:pt x="36" y="104"/>
                  <a:pt x="40" y="104"/>
                </a:cubicBezTo>
                <a:cubicBezTo>
                  <a:pt x="62" y="104"/>
                  <a:pt x="62" y="104"/>
                  <a:pt x="62" y="104"/>
                </a:cubicBezTo>
                <a:cubicBezTo>
                  <a:pt x="63" y="104"/>
                  <a:pt x="63" y="104"/>
                  <a:pt x="64" y="104"/>
                </a:cubicBezTo>
                <a:cubicBezTo>
                  <a:pt x="99" y="137"/>
                  <a:pt x="99" y="137"/>
                  <a:pt x="99" y="137"/>
                </a:cubicBezTo>
                <a:cubicBezTo>
                  <a:pt x="99" y="137"/>
                  <a:pt x="99" y="137"/>
                  <a:pt x="100" y="138"/>
                </a:cubicBezTo>
                <a:cubicBezTo>
                  <a:pt x="101" y="138"/>
                  <a:pt x="102" y="139"/>
                  <a:pt x="104" y="139"/>
                </a:cubicBezTo>
                <a:cubicBezTo>
                  <a:pt x="105" y="139"/>
                  <a:pt x="107" y="138"/>
                  <a:pt x="108" y="138"/>
                </a:cubicBezTo>
                <a:cubicBezTo>
                  <a:pt x="110" y="136"/>
                  <a:pt x="112" y="133"/>
                  <a:pt x="112" y="130"/>
                </a:cubicBezTo>
                <a:cubicBezTo>
                  <a:pt x="112" y="27"/>
                  <a:pt x="112" y="27"/>
                  <a:pt x="112" y="27"/>
                </a:cubicBezTo>
                <a:cubicBezTo>
                  <a:pt x="112" y="24"/>
                  <a:pt x="110" y="21"/>
                  <a:pt x="108" y="20"/>
                </a:cubicBezTo>
                <a:close/>
                <a:moveTo>
                  <a:pt x="107" y="130"/>
                </a:moveTo>
                <a:cubicBezTo>
                  <a:pt x="107" y="132"/>
                  <a:pt x="106" y="133"/>
                  <a:pt x="105" y="133"/>
                </a:cubicBezTo>
                <a:cubicBezTo>
                  <a:pt x="105" y="133"/>
                  <a:pt x="104" y="134"/>
                  <a:pt x="102" y="133"/>
                </a:cubicBezTo>
                <a:cubicBezTo>
                  <a:pt x="67" y="100"/>
                  <a:pt x="67" y="100"/>
                  <a:pt x="67" y="100"/>
                </a:cubicBezTo>
                <a:cubicBezTo>
                  <a:pt x="67" y="100"/>
                  <a:pt x="67" y="100"/>
                  <a:pt x="67" y="100"/>
                </a:cubicBezTo>
                <a:cubicBezTo>
                  <a:pt x="65" y="99"/>
                  <a:pt x="64" y="99"/>
                  <a:pt x="62" y="99"/>
                </a:cubicBezTo>
                <a:cubicBezTo>
                  <a:pt x="40" y="99"/>
                  <a:pt x="40" y="99"/>
                  <a:pt x="40" y="99"/>
                </a:cubicBezTo>
                <a:cubicBezTo>
                  <a:pt x="39" y="99"/>
                  <a:pt x="37" y="97"/>
                  <a:pt x="37" y="96"/>
                </a:cubicBezTo>
                <a:cubicBezTo>
                  <a:pt x="37" y="62"/>
                  <a:pt x="37" y="62"/>
                  <a:pt x="37" y="62"/>
                </a:cubicBezTo>
                <a:cubicBezTo>
                  <a:pt x="37" y="60"/>
                  <a:pt x="39" y="59"/>
                  <a:pt x="40" y="59"/>
                </a:cubicBezTo>
                <a:cubicBezTo>
                  <a:pt x="62" y="59"/>
                  <a:pt x="62" y="59"/>
                  <a:pt x="62" y="59"/>
                </a:cubicBezTo>
                <a:cubicBezTo>
                  <a:pt x="64" y="59"/>
                  <a:pt x="65" y="58"/>
                  <a:pt x="67" y="58"/>
                </a:cubicBezTo>
                <a:cubicBezTo>
                  <a:pt x="67" y="57"/>
                  <a:pt x="67" y="57"/>
                  <a:pt x="67" y="57"/>
                </a:cubicBezTo>
                <a:cubicBezTo>
                  <a:pt x="102" y="24"/>
                  <a:pt x="102" y="24"/>
                  <a:pt x="102" y="24"/>
                </a:cubicBezTo>
                <a:cubicBezTo>
                  <a:pt x="104" y="24"/>
                  <a:pt x="105" y="24"/>
                  <a:pt x="105" y="24"/>
                </a:cubicBezTo>
                <a:cubicBezTo>
                  <a:pt x="106" y="25"/>
                  <a:pt x="107" y="25"/>
                  <a:pt x="107" y="27"/>
                </a:cubicBezTo>
                <a:lnTo>
                  <a:pt x="107" y="130"/>
                </a:lnTo>
                <a:close/>
                <a:moveTo>
                  <a:pt x="80" y="0"/>
                </a:moveTo>
                <a:cubicBezTo>
                  <a:pt x="36" y="0"/>
                  <a:pt x="0" y="36"/>
                  <a:pt x="0" y="80"/>
                </a:cubicBezTo>
                <a:cubicBezTo>
                  <a:pt x="0" y="124"/>
                  <a:pt x="36" y="160"/>
                  <a:pt x="80" y="160"/>
                </a:cubicBezTo>
                <a:cubicBezTo>
                  <a:pt x="124" y="160"/>
                  <a:pt x="160" y="124"/>
                  <a:pt x="160" y="80"/>
                </a:cubicBezTo>
                <a:cubicBezTo>
                  <a:pt x="160" y="36"/>
                  <a:pt x="124" y="0"/>
                  <a:pt x="80" y="0"/>
                </a:cubicBezTo>
                <a:close/>
                <a:moveTo>
                  <a:pt x="80" y="155"/>
                </a:moveTo>
                <a:cubicBezTo>
                  <a:pt x="39" y="155"/>
                  <a:pt x="5" y="121"/>
                  <a:pt x="5" y="80"/>
                </a:cubicBezTo>
                <a:cubicBezTo>
                  <a:pt x="5" y="39"/>
                  <a:pt x="39" y="5"/>
                  <a:pt x="80" y="5"/>
                </a:cubicBezTo>
                <a:cubicBezTo>
                  <a:pt x="121" y="5"/>
                  <a:pt x="155" y="39"/>
                  <a:pt x="155" y="80"/>
                </a:cubicBezTo>
                <a:cubicBezTo>
                  <a:pt x="155" y="121"/>
                  <a:pt x="121" y="155"/>
                  <a:pt x="80" y="15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" name="Freeform 10"/>
          <p:cNvSpPr>
            <a:spLocks noEditPoints="1"/>
          </p:cNvSpPr>
          <p:nvPr/>
        </p:nvSpPr>
        <p:spPr bwMode="auto">
          <a:xfrm>
            <a:off x="1590675" y="3865563"/>
            <a:ext cx="600075" cy="477838"/>
          </a:xfrm>
          <a:custGeom>
            <a:avLst/>
            <a:gdLst>
              <a:gd name="T0" fmla="*/ 68 w 160"/>
              <a:gd name="T1" fmla="*/ 4 h 126"/>
              <a:gd name="T2" fmla="*/ 31 w 160"/>
              <a:gd name="T3" fmla="*/ 35 h 126"/>
              <a:gd name="T4" fmla="*/ 0 w 160"/>
              <a:gd name="T5" fmla="*/ 38 h 126"/>
              <a:gd name="T6" fmla="*/ 1 w 160"/>
              <a:gd name="T7" fmla="*/ 90 h 126"/>
              <a:gd name="T8" fmla="*/ 31 w 160"/>
              <a:gd name="T9" fmla="*/ 91 h 126"/>
              <a:gd name="T10" fmla="*/ 68 w 160"/>
              <a:gd name="T11" fmla="*/ 124 h 126"/>
              <a:gd name="T12" fmla="*/ 76 w 160"/>
              <a:gd name="T13" fmla="*/ 124 h 126"/>
              <a:gd name="T14" fmla="*/ 80 w 160"/>
              <a:gd name="T15" fmla="*/ 11 h 126"/>
              <a:gd name="T16" fmla="*/ 75 w 160"/>
              <a:gd name="T17" fmla="*/ 117 h 126"/>
              <a:gd name="T18" fmla="*/ 70 w 160"/>
              <a:gd name="T19" fmla="*/ 120 h 126"/>
              <a:gd name="T20" fmla="*/ 35 w 160"/>
              <a:gd name="T21" fmla="*/ 75 h 126"/>
              <a:gd name="T22" fmla="*/ 29 w 160"/>
              <a:gd name="T23" fmla="*/ 75 h 126"/>
              <a:gd name="T24" fmla="*/ 5 w 160"/>
              <a:gd name="T25" fmla="*/ 85 h 126"/>
              <a:gd name="T26" fmla="*/ 29 w 160"/>
              <a:gd name="T27" fmla="*/ 40 h 126"/>
              <a:gd name="T28" fmla="*/ 32 w 160"/>
              <a:gd name="T29" fmla="*/ 53 h 126"/>
              <a:gd name="T30" fmla="*/ 35 w 160"/>
              <a:gd name="T31" fmla="*/ 39 h 126"/>
              <a:gd name="T32" fmla="*/ 73 w 160"/>
              <a:gd name="T33" fmla="*/ 9 h 126"/>
              <a:gd name="T34" fmla="*/ 75 w 160"/>
              <a:gd name="T35" fmla="*/ 117 h 126"/>
              <a:gd name="T36" fmla="*/ 103 w 160"/>
              <a:gd name="T37" fmla="*/ 112 h 126"/>
              <a:gd name="T38" fmla="*/ 102 w 160"/>
              <a:gd name="T39" fmla="*/ 107 h 126"/>
              <a:gd name="T40" fmla="*/ 102 w 160"/>
              <a:gd name="T41" fmla="*/ 19 h 126"/>
              <a:gd name="T42" fmla="*/ 103 w 160"/>
              <a:gd name="T43" fmla="*/ 14 h 126"/>
              <a:gd name="T44" fmla="*/ 104 w 160"/>
              <a:gd name="T45" fmla="*/ 112 h 126"/>
              <a:gd name="T46" fmla="*/ 117 w 160"/>
              <a:gd name="T47" fmla="*/ 126 h 126"/>
              <a:gd name="T48" fmla="*/ 113 w 160"/>
              <a:gd name="T49" fmla="*/ 125 h 126"/>
              <a:gd name="T50" fmla="*/ 155 w 160"/>
              <a:gd name="T51" fmla="*/ 63 h 126"/>
              <a:gd name="T52" fmla="*/ 115 w 160"/>
              <a:gd name="T53" fmla="*/ 2 h 126"/>
              <a:gd name="T54" fmla="*/ 160 w 160"/>
              <a:gd name="T55" fmla="*/ 63 h 126"/>
              <a:gd name="T56" fmla="*/ 88 w 160"/>
              <a:gd name="T57" fmla="*/ 98 h 126"/>
              <a:gd name="T58" fmla="*/ 87 w 160"/>
              <a:gd name="T59" fmla="*/ 92 h 126"/>
              <a:gd name="T60" fmla="*/ 87 w 160"/>
              <a:gd name="T61" fmla="*/ 33 h 126"/>
              <a:gd name="T62" fmla="*/ 89 w 160"/>
              <a:gd name="T63" fmla="*/ 28 h 126"/>
              <a:gd name="T64" fmla="*/ 89 w 160"/>
              <a:gd name="T65" fmla="*/ 97 h 1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60" h="126">
                <a:moveTo>
                  <a:pt x="76" y="4"/>
                </a:moveTo>
                <a:cubicBezTo>
                  <a:pt x="73" y="2"/>
                  <a:pt x="70" y="2"/>
                  <a:pt x="68" y="4"/>
                </a:cubicBezTo>
                <a:cubicBezTo>
                  <a:pt x="67" y="4"/>
                  <a:pt x="67" y="4"/>
                  <a:pt x="67" y="4"/>
                </a:cubicBezTo>
                <a:cubicBezTo>
                  <a:pt x="31" y="35"/>
                  <a:pt x="31" y="35"/>
                  <a:pt x="31" y="35"/>
                </a:cubicBezTo>
                <a:cubicBezTo>
                  <a:pt x="3" y="35"/>
                  <a:pt x="3" y="35"/>
                  <a:pt x="3" y="35"/>
                </a:cubicBezTo>
                <a:cubicBezTo>
                  <a:pt x="1" y="35"/>
                  <a:pt x="0" y="36"/>
                  <a:pt x="0" y="38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89"/>
                  <a:pt x="0" y="90"/>
                  <a:pt x="1" y="90"/>
                </a:cubicBezTo>
                <a:cubicBezTo>
                  <a:pt x="1" y="91"/>
                  <a:pt x="2" y="91"/>
                  <a:pt x="3" y="91"/>
                </a:cubicBezTo>
                <a:cubicBezTo>
                  <a:pt x="31" y="91"/>
                  <a:pt x="31" y="91"/>
                  <a:pt x="31" y="91"/>
                </a:cubicBezTo>
                <a:cubicBezTo>
                  <a:pt x="67" y="124"/>
                  <a:pt x="67" y="124"/>
                  <a:pt x="67" y="124"/>
                </a:cubicBezTo>
                <a:cubicBezTo>
                  <a:pt x="67" y="124"/>
                  <a:pt x="67" y="124"/>
                  <a:pt x="68" y="124"/>
                </a:cubicBezTo>
                <a:cubicBezTo>
                  <a:pt x="69" y="125"/>
                  <a:pt x="70" y="126"/>
                  <a:pt x="72" y="126"/>
                </a:cubicBezTo>
                <a:cubicBezTo>
                  <a:pt x="73" y="126"/>
                  <a:pt x="74" y="125"/>
                  <a:pt x="76" y="124"/>
                </a:cubicBezTo>
                <a:cubicBezTo>
                  <a:pt x="78" y="123"/>
                  <a:pt x="80" y="120"/>
                  <a:pt x="80" y="117"/>
                </a:cubicBezTo>
                <a:cubicBezTo>
                  <a:pt x="80" y="11"/>
                  <a:pt x="80" y="11"/>
                  <a:pt x="80" y="11"/>
                </a:cubicBezTo>
                <a:cubicBezTo>
                  <a:pt x="80" y="8"/>
                  <a:pt x="78" y="5"/>
                  <a:pt x="76" y="4"/>
                </a:cubicBezTo>
                <a:close/>
                <a:moveTo>
                  <a:pt x="75" y="117"/>
                </a:moveTo>
                <a:cubicBezTo>
                  <a:pt x="75" y="118"/>
                  <a:pt x="74" y="119"/>
                  <a:pt x="73" y="120"/>
                </a:cubicBezTo>
                <a:cubicBezTo>
                  <a:pt x="73" y="120"/>
                  <a:pt x="72" y="120"/>
                  <a:pt x="70" y="120"/>
                </a:cubicBezTo>
                <a:cubicBezTo>
                  <a:pt x="35" y="87"/>
                  <a:pt x="35" y="87"/>
                  <a:pt x="35" y="87"/>
                </a:cubicBezTo>
                <a:cubicBezTo>
                  <a:pt x="35" y="75"/>
                  <a:pt x="35" y="75"/>
                  <a:pt x="35" y="75"/>
                </a:cubicBezTo>
                <a:cubicBezTo>
                  <a:pt x="35" y="73"/>
                  <a:pt x="33" y="72"/>
                  <a:pt x="32" y="72"/>
                </a:cubicBezTo>
                <a:cubicBezTo>
                  <a:pt x="31" y="72"/>
                  <a:pt x="29" y="73"/>
                  <a:pt x="29" y="75"/>
                </a:cubicBezTo>
                <a:cubicBezTo>
                  <a:pt x="29" y="85"/>
                  <a:pt x="29" y="85"/>
                  <a:pt x="29" y="85"/>
                </a:cubicBezTo>
                <a:cubicBezTo>
                  <a:pt x="5" y="85"/>
                  <a:pt x="5" y="85"/>
                  <a:pt x="5" y="85"/>
                </a:cubicBezTo>
                <a:cubicBezTo>
                  <a:pt x="5" y="40"/>
                  <a:pt x="5" y="40"/>
                  <a:pt x="5" y="40"/>
                </a:cubicBezTo>
                <a:cubicBezTo>
                  <a:pt x="29" y="40"/>
                  <a:pt x="29" y="40"/>
                  <a:pt x="29" y="40"/>
                </a:cubicBezTo>
                <a:cubicBezTo>
                  <a:pt x="29" y="51"/>
                  <a:pt x="29" y="51"/>
                  <a:pt x="29" y="51"/>
                </a:cubicBezTo>
                <a:cubicBezTo>
                  <a:pt x="29" y="52"/>
                  <a:pt x="31" y="53"/>
                  <a:pt x="32" y="53"/>
                </a:cubicBezTo>
                <a:cubicBezTo>
                  <a:pt x="33" y="53"/>
                  <a:pt x="35" y="52"/>
                  <a:pt x="35" y="51"/>
                </a:cubicBezTo>
                <a:cubicBezTo>
                  <a:pt x="35" y="39"/>
                  <a:pt x="35" y="39"/>
                  <a:pt x="35" y="39"/>
                </a:cubicBezTo>
                <a:cubicBezTo>
                  <a:pt x="70" y="8"/>
                  <a:pt x="70" y="8"/>
                  <a:pt x="70" y="8"/>
                </a:cubicBezTo>
                <a:cubicBezTo>
                  <a:pt x="72" y="8"/>
                  <a:pt x="73" y="8"/>
                  <a:pt x="73" y="9"/>
                </a:cubicBezTo>
                <a:cubicBezTo>
                  <a:pt x="74" y="9"/>
                  <a:pt x="75" y="10"/>
                  <a:pt x="75" y="11"/>
                </a:cubicBezTo>
                <a:lnTo>
                  <a:pt x="75" y="117"/>
                </a:lnTo>
                <a:close/>
                <a:moveTo>
                  <a:pt x="104" y="112"/>
                </a:moveTo>
                <a:cubicBezTo>
                  <a:pt x="103" y="112"/>
                  <a:pt x="103" y="112"/>
                  <a:pt x="103" y="112"/>
                </a:cubicBezTo>
                <a:cubicBezTo>
                  <a:pt x="102" y="112"/>
                  <a:pt x="101" y="111"/>
                  <a:pt x="100" y="110"/>
                </a:cubicBezTo>
                <a:cubicBezTo>
                  <a:pt x="100" y="109"/>
                  <a:pt x="100" y="107"/>
                  <a:pt x="102" y="107"/>
                </a:cubicBezTo>
                <a:cubicBezTo>
                  <a:pt x="121" y="101"/>
                  <a:pt x="133" y="83"/>
                  <a:pt x="133" y="63"/>
                </a:cubicBezTo>
                <a:cubicBezTo>
                  <a:pt x="133" y="43"/>
                  <a:pt x="121" y="25"/>
                  <a:pt x="102" y="19"/>
                </a:cubicBezTo>
                <a:cubicBezTo>
                  <a:pt x="100" y="18"/>
                  <a:pt x="100" y="17"/>
                  <a:pt x="100" y="15"/>
                </a:cubicBezTo>
                <a:cubicBezTo>
                  <a:pt x="101" y="14"/>
                  <a:pt x="102" y="13"/>
                  <a:pt x="103" y="14"/>
                </a:cubicBezTo>
                <a:cubicBezTo>
                  <a:pt x="125" y="21"/>
                  <a:pt x="139" y="41"/>
                  <a:pt x="139" y="63"/>
                </a:cubicBezTo>
                <a:cubicBezTo>
                  <a:pt x="139" y="85"/>
                  <a:pt x="125" y="105"/>
                  <a:pt x="104" y="112"/>
                </a:cubicBezTo>
                <a:close/>
                <a:moveTo>
                  <a:pt x="160" y="63"/>
                </a:moveTo>
                <a:cubicBezTo>
                  <a:pt x="160" y="91"/>
                  <a:pt x="143" y="116"/>
                  <a:pt x="117" y="126"/>
                </a:cubicBezTo>
                <a:cubicBezTo>
                  <a:pt x="116" y="126"/>
                  <a:pt x="116" y="126"/>
                  <a:pt x="116" y="126"/>
                </a:cubicBezTo>
                <a:cubicBezTo>
                  <a:pt x="115" y="126"/>
                  <a:pt x="114" y="126"/>
                  <a:pt x="113" y="125"/>
                </a:cubicBezTo>
                <a:cubicBezTo>
                  <a:pt x="113" y="123"/>
                  <a:pt x="113" y="122"/>
                  <a:pt x="115" y="121"/>
                </a:cubicBezTo>
                <a:cubicBezTo>
                  <a:pt x="139" y="112"/>
                  <a:pt x="155" y="89"/>
                  <a:pt x="155" y="63"/>
                </a:cubicBezTo>
                <a:cubicBezTo>
                  <a:pt x="155" y="38"/>
                  <a:pt x="140" y="15"/>
                  <a:pt x="116" y="5"/>
                </a:cubicBezTo>
                <a:cubicBezTo>
                  <a:pt x="115" y="5"/>
                  <a:pt x="114" y="3"/>
                  <a:pt x="115" y="2"/>
                </a:cubicBezTo>
                <a:cubicBezTo>
                  <a:pt x="116" y="0"/>
                  <a:pt x="117" y="0"/>
                  <a:pt x="119" y="0"/>
                </a:cubicBezTo>
                <a:cubicBezTo>
                  <a:pt x="144" y="11"/>
                  <a:pt x="160" y="35"/>
                  <a:pt x="160" y="63"/>
                </a:cubicBezTo>
                <a:close/>
                <a:moveTo>
                  <a:pt x="89" y="97"/>
                </a:moveTo>
                <a:cubicBezTo>
                  <a:pt x="88" y="97"/>
                  <a:pt x="88" y="98"/>
                  <a:pt x="88" y="98"/>
                </a:cubicBezTo>
                <a:cubicBezTo>
                  <a:pt x="87" y="98"/>
                  <a:pt x="86" y="97"/>
                  <a:pt x="85" y="96"/>
                </a:cubicBezTo>
                <a:cubicBezTo>
                  <a:pt x="85" y="94"/>
                  <a:pt x="86" y="93"/>
                  <a:pt x="87" y="92"/>
                </a:cubicBezTo>
                <a:cubicBezTo>
                  <a:pt x="100" y="89"/>
                  <a:pt x="109" y="76"/>
                  <a:pt x="109" y="63"/>
                </a:cubicBezTo>
                <a:cubicBezTo>
                  <a:pt x="109" y="49"/>
                  <a:pt x="100" y="37"/>
                  <a:pt x="87" y="33"/>
                </a:cubicBezTo>
                <a:cubicBezTo>
                  <a:pt x="86" y="33"/>
                  <a:pt x="85" y="32"/>
                  <a:pt x="85" y="30"/>
                </a:cubicBezTo>
                <a:cubicBezTo>
                  <a:pt x="86" y="29"/>
                  <a:pt x="87" y="28"/>
                  <a:pt x="89" y="28"/>
                </a:cubicBezTo>
                <a:cubicBezTo>
                  <a:pt x="104" y="33"/>
                  <a:pt x="115" y="47"/>
                  <a:pt x="115" y="63"/>
                </a:cubicBezTo>
                <a:cubicBezTo>
                  <a:pt x="115" y="79"/>
                  <a:pt x="104" y="93"/>
                  <a:pt x="89" y="9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" name="Freeform 11"/>
          <p:cNvSpPr>
            <a:spLocks noEditPoints="1"/>
          </p:cNvSpPr>
          <p:nvPr/>
        </p:nvSpPr>
        <p:spPr bwMode="auto">
          <a:xfrm>
            <a:off x="1590675" y="4516438"/>
            <a:ext cx="600075" cy="534988"/>
          </a:xfrm>
          <a:custGeom>
            <a:avLst/>
            <a:gdLst>
              <a:gd name="T0" fmla="*/ 87 w 160"/>
              <a:gd name="T1" fmla="*/ 1 h 141"/>
              <a:gd name="T2" fmla="*/ 78 w 160"/>
              <a:gd name="T3" fmla="*/ 1 h 141"/>
              <a:gd name="T4" fmla="*/ 77 w 160"/>
              <a:gd name="T5" fmla="*/ 2 h 141"/>
              <a:gd name="T6" fmla="*/ 36 w 160"/>
              <a:gd name="T7" fmla="*/ 37 h 141"/>
              <a:gd name="T8" fmla="*/ 3 w 160"/>
              <a:gd name="T9" fmla="*/ 37 h 141"/>
              <a:gd name="T10" fmla="*/ 0 w 160"/>
              <a:gd name="T11" fmla="*/ 40 h 141"/>
              <a:gd name="T12" fmla="*/ 0 w 160"/>
              <a:gd name="T13" fmla="*/ 98 h 141"/>
              <a:gd name="T14" fmla="*/ 1 w 160"/>
              <a:gd name="T15" fmla="*/ 101 h 141"/>
              <a:gd name="T16" fmla="*/ 3 w 160"/>
              <a:gd name="T17" fmla="*/ 101 h 141"/>
              <a:gd name="T18" fmla="*/ 36 w 160"/>
              <a:gd name="T19" fmla="*/ 101 h 141"/>
              <a:gd name="T20" fmla="*/ 77 w 160"/>
              <a:gd name="T21" fmla="*/ 140 h 141"/>
              <a:gd name="T22" fmla="*/ 78 w 160"/>
              <a:gd name="T23" fmla="*/ 140 h 141"/>
              <a:gd name="T24" fmla="*/ 83 w 160"/>
              <a:gd name="T25" fmla="*/ 141 h 141"/>
              <a:gd name="T26" fmla="*/ 87 w 160"/>
              <a:gd name="T27" fmla="*/ 140 h 141"/>
              <a:gd name="T28" fmla="*/ 92 w 160"/>
              <a:gd name="T29" fmla="*/ 132 h 141"/>
              <a:gd name="T30" fmla="*/ 92 w 160"/>
              <a:gd name="T31" fmla="*/ 10 h 141"/>
              <a:gd name="T32" fmla="*/ 87 w 160"/>
              <a:gd name="T33" fmla="*/ 1 h 141"/>
              <a:gd name="T34" fmla="*/ 86 w 160"/>
              <a:gd name="T35" fmla="*/ 132 h 141"/>
              <a:gd name="T36" fmla="*/ 84 w 160"/>
              <a:gd name="T37" fmla="*/ 135 h 141"/>
              <a:gd name="T38" fmla="*/ 81 w 160"/>
              <a:gd name="T39" fmla="*/ 135 h 141"/>
              <a:gd name="T40" fmla="*/ 40 w 160"/>
              <a:gd name="T41" fmla="*/ 97 h 141"/>
              <a:gd name="T42" fmla="*/ 40 w 160"/>
              <a:gd name="T43" fmla="*/ 83 h 141"/>
              <a:gd name="T44" fmla="*/ 37 w 160"/>
              <a:gd name="T45" fmla="*/ 80 h 141"/>
              <a:gd name="T46" fmla="*/ 34 w 160"/>
              <a:gd name="T47" fmla="*/ 83 h 141"/>
              <a:gd name="T48" fmla="*/ 34 w 160"/>
              <a:gd name="T49" fmla="*/ 95 h 141"/>
              <a:gd name="T50" fmla="*/ 6 w 160"/>
              <a:gd name="T51" fmla="*/ 95 h 141"/>
              <a:gd name="T52" fmla="*/ 6 w 160"/>
              <a:gd name="T53" fmla="*/ 43 h 141"/>
              <a:gd name="T54" fmla="*/ 34 w 160"/>
              <a:gd name="T55" fmla="*/ 43 h 141"/>
              <a:gd name="T56" fmla="*/ 34 w 160"/>
              <a:gd name="T57" fmla="*/ 55 h 141"/>
              <a:gd name="T58" fmla="*/ 37 w 160"/>
              <a:gd name="T59" fmla="*/ 58 h 141"/>
              <a:gd name="T60" fmla="*/ 40 w 160"/>
              <a:gd name="T61" fmla="*/ 55 h 141"/>
              <a:gd name="T62" fmla="*/ 40 w 160"/>
              <a:gd name="T63" fmla="*/ 41 h 141"/>
              <a:gd name="T64" fmla="*/ 81 w 160"/>
              <a:gd name="T65" fmla="*/ 7 h 141"/>
              <a:gd name="T66" fmla="*/ 84 w 160"/>
              <a:gd name="T67" fmla="*/ 7 h 141"/>
              <a:gd name="T68" fmla="*/ 86 w 160"/>
              <a:gd name="T69" fmla="*/ 10 h 141"/>
              <a:gd name="T70" fmla="*/ 86 w 160"/>
              <a:gd name="T71" fmla="*/ 132 h 141"/>
              <a:gd name="T72" fmla="*/ 160 w 160"/>
              <a:gd name="T73" fmla="*/ 69 h 141"/>
              <a:gd name="T74" fmla="*/ 119 w 160"/>
              <a:gd name="T75" fmla="*/ 126 h 141"/>
              <a:gd name="T76" fmla="*/ 118 w 160"/>
              <a:gd name="T77" fmla="*/ 126 h 141"/>
              <a:gd name="T78" fmla="*/ 115 w 160"/>
              <a:gd name="T79" fmla="*/ 124 h 141"/>
              <a:gd name="T80" fmla="*/ 117 w 160"/>
              <a:gd name="T81" fmla="*/ 120 h 141"/>
              <a:gd name="T82" fmla="*/ 154 w 160"/>
              <a:gd name="T83" fmla="*/ 69 h 141"/>
              <a:gd name="T84" fmla="*/ 117 w 160"/>
              <a:gd name="T85" fmla="*/ 18 h 141"/>
              <a:gd name="T86" fmla="*/ 115 w 160"/>
              <a:gd name="T87" fmla="*/ 14 h 141"/>
              <a:gd name="T88" fmla="*/ 119 w 160"/>
              <a:gd name="T89" fmla="*/ 12 h 141"/>
              <a:gd name="T90" fmla="*/ 160 w 160"/>
              <a:gd name="T91" fmla="*/ 69 h 141"/>
              <a:gd name="T92" fmla="*/ 102 w 160"/>
              <a:gd name="T93" fmla="*/ 109 h 141"/>
              <a:gd name="T94" fmla="*/ 101 w 160"/>
              <a:gd name="T95" fmla="*/ 109 h 141"/>
              <a:gd name="T96" fmla="*/ 99 w 160"/>
              <a:gd name="T97" fmla="*/ 107 h 141"/>
              <a:gd name="T98" fmla="*/ 101 w 160"/>
              <a:gd name="T99" fmla="*/ 103 h 141"/>
              <a:gd name="T100" fmla="*/ 126 w 160"/>
              <a:gd name="T101" fmla="*/ 69 h 141"/>
              <a:gd name="T102" fmla="*/ 101 w 160"/>
              <a:gd name="T103" fmla="*/ 35 h 141"/>
              <a:gd name="T104" fmla="*/ 99 w 160"/>
              <a:gd name="T105" fmla="*/ 31 h 141"/>
              <a:gd name="T106" fmla="*/ 102 w 160"/>
              <a:gd name="T107" fmla="*/ 29 h 141"/>
              <a:gd name="T108" fmla="*/ 132 w 160"/>
              <a:gd name="T109" fmla="*/ 69 h 141"/>
              <a:gd name="T110" fmla="*/ 102 w 160"/>
              <a:gd name="T111" fmla="*/ 109 h 1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60" h="141">
                <a:moveTo>
                  <a:pt x="87" y="1"/>
                </a:moveTo>
                <a:cubicBezTo>
                  <a:pt x="84" y="0"/>
                  <a:pt x="81" y="0"/>
                  <a:pt x="78" y="1"/>
                </a:cubicBezTo>
                <a:cubicBezTo>
                  <a:pt x="78" y="1"/>
                  <a:pt x="78" y="2"/>
                  <a:pt x="77" y="2"/>
                </a:cubicBezTo>
                <a:cubicBezTo>
                  <a:pt x="36" y="37"/>
                  <a:pt x="36" y="37"/>
                  <a:pt x="36" y="37"/>
                </a:cubicBezTo>
                <a:cubicBezTo>
                  <a:pt x="3" y="37"/>
                  <a:pt x="3" y="37"/>
                  <a:pt x="3" y="37"/>
                </a:cubicBezTo>
                <a:cubicBezTo>
                  <a:pt x="1" y="37"/>
                  <a:pt x="0" y="38"/>
                  <a:pt x="0" y="40"/>
                </a:cubicBezTo>
                <a:cubicBezTo>
                  <a:pt x="0" y="98"/>
                  <a:pt x="0" y="98"/>
                  <a:pt x="0" y="98"/>
                </a:cubicBezTo>
                <a:cubicBezTo>
                  <a:pt x="0" y="99"/>
                  <a:pt x="0" y="100"/>
                  <a:pt x="1" y="101"/>
                </a:cubicBezTo>
                <a:cubicBezTo>
                  <a:pt x="1" y="101"/>
                  <a:pt x="2" y="101"/>
                  <a:pt x="3" y="101"/>
                </a:cubicBezTo>
                <a:cubicBezTo>
                  <a:pt x="36" y="101"/>
                  <a:pt x="36" y="101"/>
                  <a:pt x="36" y="101"/>
                </a:cubicBezTo>
                <a:cubicBezTo>
                  <a:pt x="77" y="140"/>
                  <a:pt x="77" y="140"/>
                  <a:pt x="77" y="140"/>
                </a:cubicBezTo>
                <a:cubicBezTo>
                  <a:pt x="78" y="140"/>
                  <a:pt x="78" y="140"/>
                  <a:pt x="78" y="140"/>
                </a:cubicBezTo>
                <a:cubicBezTo>
                  <a:pt x="79" y="141"/>
                  <a:pt x="81" y="141"/>
                  <a:pt x="83" y="141"/>
                </a:cubicBezTo>
                <a:cubicBezTo>
                  <a:pt x="84" y="141"/>
                  <a:pt x="86" y="141"/>
                  <a:pt x="87" y="140"/>
                </a:cubicBezTo>
                <a:cubicBezTo>
                  <a:pt x="90" y="139"/>
                  <a:pt x="92" y="135"/>
                  <a:pt x="92" y="132"/>
                </a:cubicBezTo>
                <a:cubicBezTo>
                  <a:pt x="92" y="10"/>
                  <a:pt x="92" y="10"/>
                  <a:pt x="92" y="10"/>
                </a:cubicBezTo>
                <a:cubicBezTo>
                  <a:pt x="92" y="6"/>
                  <a:pt x="90" y="3"/>
                  <a:pt x="87" y="1"/>
                </a:cubicBezTo>
                <a:close/>
                <a:moveTo>
                  <a:pt x="86" y="132"/>
                </a:moveTo>
                <a:cubicBezTo>
                  <a:pt x="86" y="133"/>
                  <a:pt x="85" y="134"/>
                  <a:pt x="84" y="135"/>
                </a:cubicBezTo>
                <a:cubicBezTo>
                  <a:pt x="84" y="135"/>
                  <a:pt x="83" y="136"/>
                  <a:pt x="81" y="135"/>
                </a:cubicBezTo>
                <a:cubicBezTo>
                  <a:pt x="40" y="97"/>
                  <a:pt x="40" y="97"/>
                  <a:pt x="40" y="97"/>
                </a:cubicBezTo>
                <a:cubicBezTo>
                  <a:pt x="40" y="83"/>
                  <a:pt x="40" y="83"/>
                  <a:pt x="40" y="83"/>
                </a:cubicBezTo>
                <a:cubicBezTo>
                  <a:pt x="40" y="81"/>
                  <a:pt x="39" y="80"/>
                  <a:pt x="37" y="80"/>
                </a:cubicBezTo>
                <a:cubicBezTo>
                  <a:pt x="35" y="80"/>
                  <a:pt x="34" y="81"/>
                  <a:pt x="34" y="83"/>
                </a:cubicBezTo>
                <a:cubicBezTo>
                  <a:pt x="34" y="95"/>
                  <a:pt x="34" y="95"/>
                  <a:pt x="34" y="95"/>
                </a:cubicBezTo>
                <a:cubicBezTo>
                  <a:pt x="6" y="95"/>
                  <a:pt x="6" y="95"/>
                  <a:pt x="6" y="95"/>
                </a:cubicBezTo>
                <a:cubicBezTo>
                  <a:pt x="6" y="43"/>
                  <a:pt x="6" y="43"/>
                  <a:pt x="6" y="43"/>
                </a:cubicBezTo>
                <a:cubicBezTo>
                  <a:pt x="34" y="43"/>
                  <a:pt x="34" y="43"/>
                  <a:pt x="34" y="43"/>
                </a:cubicBezTo>
                <a:cubicBezTo>
                  <a:pt x="34" y="55"/>
                  <a:pt x="34" y="55"/>
                  <a:pt x="34" y="55"/>
                </a:cubicBezTo>
                <a:cubicBezTo>
                  <a:pt x="34" y="57"/>
                  <a:pt x="35" y="58"/>
                  <a:pt x="37" y="58"/>
                </a:cubicBezTo>
                <a:cubicBezTo>
                  <a:pt x="39" y="58"/>
                  <a:pt x="40" y="57"/>
                  <a:pt x="40" y="55"/>
                </a:cubicBezTo>
                <a:cubicBezTo>
                  <a:pt x="40" y="41"/>
                  <a:pt x="40" y="41"/>
                  <a:pt x="40" y="41"/>
                </a:cubicBezTo>
                <a:cubicBezTo>
                  <a:pt x="81" y="7"/>
                  <a:pt x="81" y="7"/>
                  <a:pt x="81" y="7"/>
                </a:cubicBezTo>
                <a:cubicBezTo>
                  <a:pt x="83" y="6"/>
                  <a:pt x="84" y="6"/>
                  <a:pt x="84" y="7"/>
                </a:cubicBezTo>
                <a:cubicBezTo>
                  <a:pt x="85" y="7"/>
                  <a:pt x="86" y="8"/>
                  <a:pt x="86" y="10"/>
                </a:cubicBezTo>
                <a:lnTo>
                  <a:pt x="86" y="132"/>
                </a:lnTo>
                <a:close/>
                <a:moveTo>
                  <a:pt x="160" y="69"/>
                </a:moveTo>
                <a:cubicBezTo>
                  <a:pt x="160" y="95"/>
                  <a:pt x="144" y="118"/>
                  <a:pt x="119" y="126"/>
                </a:cubicBezTo>
                <a:cubicBezTo>
                  <a:pt x="119" y="126"/>
                  <a:pt x="119" y="126"/>
                  <a:pt x="118" y="126"/>
                </a:cubicBezTo>
                <a:cubicBezTo>
                  <a:pt x="117" y="126"/>
                  <a:pt x="116" y="125"/>
                  <a:pt x="115" y="124"/>
                </a:cubicBezTo>
                <a:cubicBezTo>
                  <a:pt x="115" y="122"/>
                  <a:pt x="116" y="121"/>
                  <a:pt x="117" y="120"/>
                </a:cubicBezTo>
                <a:cubicBezTo>
                  <a:pt x="139" y="113"/>
                  <a:pt x="154" y="92"/>
                  <a:pt x="154" y="69"/>
                </a:cubicBezTo>
                <a:cubicBezTo>
                  <a:pt x="154" y="46"/>
                  <a:pt x="139" y="26"/>
                  <a:pt x="117" y="18"/>
                </a:cubicBezTo>
                <a:cubicBezTo>
                  <a:pt x="116" y="18"/>
                  <a:pt x="115" y="16"/>
                  <a:pt x="115" y="14"/>
                </a:cubicBezTo>
                <a:cubicBezTo>
                  <a:pt x="116" y="13"/>
                  <a:pt x="118" y="12"/>
                  <a:pt x="119" y="12"/>
                </a:cubicBezTo>
                <a:cubicBezTo>
                  <a:pt x="144" y="21"/>
                  <a:pt x="160" y="44"/>
                  <a:pt x="160" y="69"/>
                </a:cubicBezTo>
                <a:close/>
                <a:moveTo>
                  <a:pt x="102" y="109"/>
                </a:moveTo>
                <a:cubicBezTo>
                  <a:pt x="102" y="109"/>
                  <a:pt x="102" y="109"/>
                  <a:pt x="101" y="109"/>
                </a:cubicBezTo>
                <a:cubicBezTo>
                  <a:pt x="100" y="109"/>
                  <a:pt x="99" y="108"/>
                  <a:pt x="99" y="107"/>
                </a:cubicBezTo>
                <a:cubicBezTo>
                  <a:pt x="98" y="105"/>
                  <a:pt x="99" y="104"/>
                  <a:pt x="101" y="103"/>
                </a:cubicBezTo>
                <a:cubicBezTo>
                  <a:pt x="116" y="99"/>
                  <a:pt x="126" y="85"/>
                  <a:pt x="126" y="69"/>
                </a:cubicBezTo>
                <a:cubicBezTo>
                  <a:pt x="126" y="54"/>
                  <a:pt x="116" y="40"/>
                  <a:pt x="101" y="35"/>
                </a:cubicBezTo>
                <a:cubicBezTo>
                  <a:pt x="99" y="35"/>
                  <a:pt x="98" y="33"/>
                  <a:pt x="99" y="31"/>
                </a:cubicBezTo>
                <a:cubicBezTo>
                  <a:pt x="99" y="30"/>
                  <a:pt x="101" y="29"/>
                  <a:pt x="102" y="29"/>
                </a:cubicBezTo>
                <a:cubicBezTo>
                  <a:pt x="120" y="34"/>
                  <a:pt x="132" y="51"/>
                  <a:pt x="132" y="69"/>
                </a:cubicBezTo>
                <a:cubicBezTo>
                  <a:pt x="132" y="88"/>
                  <a:pt x="120" y="104"/>
                  <a:pt x="102" y="10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" name="Freeform 12"/>
          <p:cNvSpPr>
            <a:spLocks noEditPoints="1"/>
          </p:cNvSpPr>
          <p:nvPr/>
        </p:nvSpPr>
        <p:spPr bwMode="auto">
          <a:xfrm>
            <a:off x="1604963" y="5164138"/>
            <a:ext cx="563563" cy="609600"/>
          </a:xfrm>
          <a:custGeom>
            <a:avLst/>
            <a:gdLst>
              <a:gd name="T0" fmla="*/ 99 w 150"/>
              <a:gd name="T1" fmla="*/ 2 h 161"/>
              <a:gd name="T2" fmla="*/ 88 w 150"/>
              <a:gd name="T3" fmla="*/ 3 h 161"/>
              <a:gd name="T4" fmla="*/ 88 w 150"/>
              <a:gd name="T5" fmla="*/ 3 h 161"/>
              <a:gd name="T6" fmla="*/ 40 w 150"/>
              <a:gd name="T7" fmla="*/ 43 h 161"/>
              <a:gd name="T8" fmla="*/ 3 w 150"/>
              <a:gd name="T9" fmla="*/ 43 h 161"/>
              <a:gd name="T10" fmla="*/ 0 w 150"/>
              <a:gd name="T11" fmla="*/ 46 h 161"/>
              <a:gd name="T12" fmla="*/ 0 w 150"/>
              <a:gd name="T13" fmla="*/ 112 h 161"/>
              <a:gd name="T14" fmla="*/ 1 w 150"/>
              <a:gd name="T15" fmla="*/ 115 h 161"/>
              <a:gd name="T16" fmla="*/ 3 w 150"/>
              <a:gd name="T17" fmla="*/ 116 h 161"/>
              <a:gd name="T18" fmla="*/ 40 w 150"/>
              <a:gd name="T19" fmla="*/ 116 h 161"/>
              <a:gd name="T20" fmla="*/ 87 w 150"/>
              <a:gd name="T21" fmla="*/ 159 h 161"/>
              <a:gd name="T22" fmla="*/ 88 w 150"/>
              <a:gd name="T23" fmla="*/ 159 h 161"/>
              <a:gd name="T24" fmla="*/ 94 w 150"/>
              <a:gd name="T25" fmla="*/ 161 h 161"/>
              <a:gd name="T26" fmla="*/ 99 w 150"/>
              <a:gd name="T27" fmla="*/ 160 h 161"/>
              <a:gd name="T28" fmla="*/ 104 w 150"/>
              <a:gd name="T29" fmla="*/ 150 h 161"/>
              <a:gd name="T30" fmla="*/ 104 w 150"/>
              <a:gd name="T31" fmla="*/ 12 h 161"/>
              <a:gd name="T32" fmla="*/ 99 w 150"/>
              <a:gd name="T33" fmla="*/ 2 h 161"/>
              <a:gd name="T34" fmla="*/ 97 w 150"/>
              <a:gd name="T35" fmla="*/ 150 h 161"/>
              <a:gd name="T36" fmla="*/ 95 w 150"/>
              <a:gd name="T37" fmla="*/ 154 h 161"/>
              <a:gd name="T38" fmla="*/ 92 w 150"/>
              <a:gd name="T39" fmla="*/ 154 h 161"/>
              <a:gd name="T40" fmla="*/ 45 w 150"/>
              <a:gd name="T41" fmla="*/ 111 h 161"/>
              <a:gd name="T42" fmla="*/ 45 w 150"/>
              <a:gd name="T43" fmla="*/ 95 h 161"/>
              <a:gd name="T44" fmla="*/ 42 w 150"/>
              <a:gd name="T45" fmla="*/ 91 h 161"/>
              <a:gd name="T46" fmla="*/ 38 w 150"/>
              <a:gd name="T47" fmla="*/ 95 h 161"/>
              <a:gd name="T48" fmla="*/ 38 w 150"/>
              <a:gd name="T49" fmla="*/ 109 h 161"/>
              <a:gd name="T50" fmla="*/ 7 w 150"/>
              <a:gd name="T51" fmla="*/ 109 h 161"/>
              <a:gd name="T52" fmla="*/ 7 w 150"/>
              <a:gd name="T53" fmla="*/ 50 h 161"/>
              <a:gd name="T54" fmla="*/ 38 w 150"/>
              <a:gd name="T55" fmla="*/ 50 h 161"/>
              <a:gd name="T56" fmla="*/ 38 w 150"/>
              <a:gd name="T57" fmla="*/ 64 h 161"/>
              <a:gd name="T58" fmla="*/ 42 w 150"/>
              <a:gd name="T59" fmla="*/ 67 h 161"/>
              <a:gd name="T60" fmla="*/ 45 w 150"/>
              <a:gd name="T61" fmla="*/ 64 h 161"/>
              <a:gd name="T62" fmla="*/ 45 w 150"/>
              <a:gd name="T63" fmla="*/ 48 h 161"/>
              <a:gd name="T64" fmla="*/ 92 w 150"/>
              <a:gd name="T65" fmla="*/ 8 h 161"/>
              <a:gd name="T66" fmla="*/ 95 w 150"/>
              <a:gd name="T67" fmla="*/ 8 h 161"/>
              <a:gd name="T68" fmla="*/ 97 w 150"/>
              <a:gd name="T69" fmla="*/ 12 h 161"/>
              <a:gd name="T70" fmla="*/ 97 w 150"/>
              <a:gd name="T71" fmla="*/ 150 h 161"/>
              <a:gd name="T72" fmla="*/ 150 w 150"/>
              <a:gd name="T73" fmla="*/ 79 h 161"/>
              <a:gd name="T74" fmla="*/ 116 w 150"/>
              <a:gd name="T75" fmla="*/ 124 h 161"/>
              <a:gd name="T76" fmla="*/ 115 w 150"/>
              <a:gd name="T77" fmla="*/ 124 h 161"/>
              <a:gd name="T78" fmla="*/ 111 w 150"/>
              <a:gd name="T79" fmla="*/ 122 h 161"/>
              <a:gd name="T80" fmla="*/ 114 w 150"/>
              <a:gd name="T81" fmla="*/ 118 h 161"/>
              <a:gd name="T82" fmla="*/ 143 w 150"/>
              <a:gd name="T83" fmla="*/ 79 h 161"/>
              <a:gd name="T84" fmla="*/ 114 w 150"/>
              <a:gd name="T85" fmla="*/ 41 h 161"/>
              <a:gd name="T86" fmla="*/ 111 w 150"/>
              <a:gd name="T87" fmla="*/ 37 h 161"/>
              <a:gd name="T88" fmla="*/ 116 w 150"/>
              <a:gd name="T89" fmla="*/ 34 h 161"/>
              <a:gd name="T90" fmla="*/ 150 w 150"/>
              <a:gd name="T91" fmla="*/ 79 h 1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150" h="161">
                <a:moveTo>
                  <a:pt x="99" y="2"/>
                </a:moveTo>
                <a:cubicBezTo>
                  <a:pt x="95" y="0"/>
                  <a:pt x="91" y="1"/>
                  <a:pt x="88" y="3"/>
                </a:cubicBezTo>
                <a:cubicBezTo>
                  <a:pt x="88" y="3"/>
                  <a:pt x="88" y="3"/>
                  <a:pt x="88" y="3"/>
                </a:cubicBezTo>
                <a:cubicBezTo>
                  <a:pt x="40" y="43"/>
                  <a:pt x="40" y="43"/>
                  <a:pt x="40" y="43"/>
                </a:cubicBezTo>
                <a:cubicBezTo>
                  <a:pt x="3" y="43"/>
                  <a:pt x="3" y="43"/>
                  <a:pt x="3" y="43"/>
                </a:cubicBezTo>
                <a:cubicBezTo>
                  <a:pt x="2" y="43"/>
                  <a:pt x="0" y="44"/>
                  <a:pt x="0" y="46"/>
                </a:cubicBezTo>
                <a:cubicBezTo>
                  <a:pt x="0" y="112"/>
                  <a:pt x="0" y="112"/>
                  <a:pt x="0" y="112"/>
                </a:cubicBezTo>
                <a:cubicBezTo>
                  <a:pt x="0" y="113"/>
                  <a:pt x="0" y="114"/>
                  <a:pt x="1" y="115"/>
                </a:cubicBezTo>
                <a:cubicBezTo>
                  <a:pt x="2" y="115"/>
                  <a:pt x="3" y="116"/>
                  <a:pt x="3" y="116"/>
                </a:cubicBezTo>
                <a:cubicBezTo>
                  <a:pt x="40" y="116"/>
                  <a:pt x="40" y="116"/>
                  <a:pt x="40" y="116"/>
                </a:cubicBezTo>
                <a:cubicBezTo>
                  <a:pt x="87" y="159"/>
                  <a:pt x="87" y="159"/>
                  <a:pt x="87" y="159"/>
                </a:cubicBezTo>
                <a:cubicBezTo>
                  <a:pt x="88" y="159"/>
                  <a:pt x="88" y="159"/>
                  <a:pt x="88" y="159"/>
                </a:cubicBezTo>
                <a:cubicBezTo>
                  <a:pt x="90" y="160"/>
                  <a:pt x="92" y="161"/>
                  <a:pt x="94" y="161"/>
                </a:cubicBezTo>
                <a:cubicBezTo>
                  <a:pt x="95" y="161"/>
                  <a:pt x="97" y="161"/>
                  <a:pt x="99" y="160"/>
                </a:cubicBezTo>
                <a:cubicBezTo>
                  <a:pt x="102" y="158"/>
                  <a:pt x="104" y="154"/>
                  <a:pt x="104" y="150"/>
                </a:cubicBezTo>
                <a:cubicBezTo>
                  <a:pt x="104" y="12"/>
                  <a:pt x="104" y="12"/>
                  <a:pt x="104" y="12"/>
                </a:cubicBezTo>
                <a:cubicBezTo>
                  <a:pt x="104" y="8"/>
                  <a:pt x="102" y="4"/>
                  <a:pt x="99" y="2"/>
                </a:cubicBezTo>
                <a:close/>
                <a:moveTo>
                  <a:pt x="97" y="150"/>
                </a:moveTo>
                <a:cubicBezTo>
                  <a:pt x="97" y="152"/>
                  <a:pt x="97" y="153"/>
                  <a:pt x="95" y="154"/>
                </a:cubicBezTo>
                <a:cubicBezTo>
                  <a:pt x="95" y="154"/>
                  <a:pt x="93" y="154"/>
                  <a:pt x="92" y="154"/>
                </a:cubicBezTo>
                <a:cubicBezTo>
                  <a:pt x="45" y="111"/>
                  <a:pt x="45" y="111"/>
                  <a:pt x="45" y="111"/>
                </a:cubicBezTo>
                <a:cubicBezTo>
                  <a:pt x="45" y="95"/>
                  <a:pt x="45" y="95"/>
                  <a:pt x="45" y="95"/>
                </a:cubicBezTo>
                <a:cubicBezTo>
                  <a:pt x="45" y="93"/>
                  <a:pt x="44" y="91"/>
                  <a:pt x="42" y="91"/>
                </a:cubicBezTo>
                <a:cubicBezTo>
                  <a:pt x="40" y="91"/>
                  <a:pt x="38" y="93"/>
                  <a:pt x="38" y="95"/>
                </a:cubicBezTo>
                <a:cubicBezTo>
                  <a:pt x="38" y="109"/>
                  <a:pt x="38" y="109"/>
                  <a:pt x="38" y="109"/>
                </a:cubicBezTo>
                <a:cubicBezTo>
                  <a:pt x="7" y="109"/>
                  <a:pt x="7" y="109"/>
                  <a:pt x="7" y="109"/>
                </a:cubicBezTo>
                <a:cubicBezTo>
                  <a:pt x="7" y="50"/>
                  <a:pt x="7" y="50"/>
                  <a:pt x="7" y="50"/>
                </a:cubicBezTo>
                <a:cubicBezTo>
                  <a:pt x="38" y="50"/>
                  <a:pt x="38" y="50"/>
                  <a:pt x="38" y="50"/>
                </a:cubicBezTo>
                <a:cubicBezTo>
                  <a:pt x="38" y="64"/>
                  <a:pt x="38" y="64"/>
                  <a:pt x="38" y="64"/>
                </a:cubicBezTo>
                <a:cubicBezTo>
                  <a:pt x="38" y="66"/>
                  <a:pt x="40" y="67"/>
                  <a:pt x="42" y="67"/>
                </a:cubicBezTo>
                <a:cubicBezTo>
                  <a:pt x="44" y="67"/>
                  <a:pt x="45" y="66"/>
                  <a:pt x="45" y="64"/>
                </a:cubicBezTo>
                <a:cubicBezTo>
                  <a:pt x="45" y="48"/>
                  <a:pt x="45" y="48"/>
                  <a:pt x="45" y="48"/>
                </a:cubicBezTo>
                <a:cubicBezTo>
                  <a:pt x="92" y="8"/>
                  <a:pt x="92" y="8"/>
                  <a:pt x="92" y="8"/>
                </a:cubicBezTo>
                <a:cubicBezTo>
                  <a:pt x="93" y="8"/>
                  <a:pt x="95" y="8"/>
                  <a:pt x="95" y="8"/>
                </a:cubicBezTo>
                <a:cubicBezTo>
                  <a:pt x="97" y="9"/>
                  <a:pt x="97" y="10"/>
                  <a:pt x="97" y="12"/>
                </a:cubicBezTo>
                <a:lnTo>
                  <a:pt x="97" y="150"/>
                </a:lnTo>
                <a:close/>
                <a:moveTo>
                  <a:pt x="150" y="79"/>
                </a:moveTo>
                <a:cubicBezTo>
                  <a:pt x="150" y="100"/>
                  <a:pt x="136" y="119"/>
                  <a:pt x="116" y="124"/>
                </a:cubicBezTo>
                <a:cubicBezTo>
                  <a:pt x="115" y="124"/>
                  <a:pt x="115" y="124"/>
                  <a:pt x="115" y="124"/>
                </a:cubicBezTo>
                <a:cubicBezTo>
                  <a:pt x="113" y="124"/>
                  <a:pt x="112" y="123"/>
                  <a:pt x="111" y="122"/>
                </a:cubicBezTo>
                <a:cubicBezTo>
                  <a:pt x="111" y="120"/>
                  <a:pt x="112" y="118"/>
                  <a:pt x="114" y="118"/>
                </a:cubicBezTo>
                <a:cubicBezTo>
                  <a:pt x="131" y="113"/>
                  <a:pt x="143" y="97"/>
                  <a:pt x="143" y="79"/>
                </a:cubicBezTo>
                <a:cubicBezTo>
                  <a:pt x="143" y="62"/>
                  <a:pt x="131" y="46"/>
                  <a:pt x="114" y="41"/>
                </a:cubicBezTo>
                <a:cubicBezTo>
                  <a:pt x="112" y="40"/>
                  <a:pt x="111" y="38"/>
                  <a:pt x="111" y="37"/>
                </a:cubicBezTo>
                <a:cubicBezTo>
                  <a:pt x="112" y="35"/>
                  <a:pt x="114" y="34"/>
                  <a:pt x="116" y="34"/>
                </a:cubicBezTo>
                <a:cubicBezTo>
                  <a:pt x="136" y="40"/>
                  <a:pt x="150" y="58"/>
                  <a:pt x="150" y="7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" name="Freeform 13"/>
          <p:cNvSpPr>
            <a:spLocks noEditPoints="1"/>
          </p:cNvSpPr>
          <p:nvPr/>
        </p:nvSpPr>
        <p:spPr bwMode="auto">
          <a:xfrm>
            <a:off x="1695450" y="5845175"/>
            <a:ext cx="390525" cy="609600"/>
          </a:xfrm>
          <a:custGeom>
            <a:avLst/>
            <a:gdLst>
              <a:gd name="T0" fmla="*/ 99 w 104"/>
              <a:gd name="T1" fmla="*/ 2 h 161"/>
              <a:gd name="T2" fmla="*/ 88 w 104"/>
              <a:gd name="T3" fmla="*/ 3 h 161"/>
              <a:gd name="T4" fmla="*/ 88 w 104"/>
              <a:gd name="T5" fmla="*/ 3 h 161"/>
              <a:gd name="T6" fmla="*/ 40 w 104"/>
              <a:gd name="T7" fmla="*/ 43 h 161"/>
              <a:gd name="T8" fmla="*/ 3 w 104"/>
              <a:gd name="T9" fmla="*/ 43 h 161"/>
              <a:gd name="T10" fmla="*/ 0 w 104"/>
              <a:gd name="T11" fmla="*/ 46 h 161"/>
              <a:gd name="T12" fmla="*/ 0 w 104"/>
              <a:gd name="T13" fmla="*/ 112 h 161"/>
              <a:gd name="T14" fmla="*/ 1 w 104"/>
              <a:gd name="T15" fmla="*/ 115 h 161"/>
              <a:gd name="T16" fmla="*/ 3 w 104"/>
              <a:gd name="T17" fmla="*/ 116 h 161"/>
              <a:gd name="T18" fmla="*/ 40 w 104"/>
              <a:gd name="T19" fmla="*/ 116 h 161"/>
              <a:gd name="T20" fmla="*/ 87 w 104"/>
              <a:gd name="T21" fmla="*/ 159 h 161"/>
              <a:gd name="T22" fmla="*/ 88 w 104"/>
              <a:gd name="T23" fmla="*/ 159 h 161"/>
              <a:gd name="T24" fmla="*/ 94 w 104"/>
              <a:gd name="T25" fmla="*/ 161 h 161"/>
              <a:gd name="T26" fmla="*/ 99 w 104"/>
              <a:gd name="T27" fmla="*/ 160 h 161"/>
              <a:gd name="T28" fmla="*/ 104 w 104"/>
              <a:gd name="T29" fmla="*/ 150 h 161"/>
              <a:gd name="T30" fmla="*/ 104 w 104"/>
              <a:gd name="T31" fmla="*/ 12 h 161"/>
              <a:gd name="T32" fmla="*/ 99 w 104"/>
              <a:gd name="T33" fmla="*/ 2 h 161"/>
              <a:gd name="T34" fmla="*/ 97 w 104"/>
              <a:gd name="T35" fmla="*/ 150 h 161"/>
              <a:gd name="T36" fmla="*/ 95 w 104"/>
              <a:gd name="T37" fmla="*/ 154 h 161"/>
              <a:gd name="T38" fmla="*/ 92 w 104"/>
              <a:gd name="T39" fmla="*/ 154 h 161"/>
              <a:gd name="T40" fmla="*/ 45 w 104"/>
              <a:gd name="T41" fmla="*/ 111 h 161"/>
              <a:gd name="T42" fmla="*/ 45 w 104"/>
              <a:gd name="T43" fmla="*/ 95 h 161"/>
              <a:gd name="T44" fmla="*/ 42 w 104"/>
              <a:gd name="T45" fmla="*/ 91 h 161"/>
              <a:gd name="T46" fmla="*/ 38 w 104"/>
              <a:gd name="T47" fmla="*/ 95 h 161"/>
              <a:gd name="T48" fmla="*/ 38 w 104"/>
              <a:gd name="T49" fmla="*/ 109 h 161"/>
              <a:gd name="T50" fmla="*/ 7 w 104"/>
              <a:gd name="T51" fmla="*/ 109 h 161"/>
              <a:gd name="T52" fmla="*/ 7 w 104"/>
              <a:gd name="T53" fmla="*/ 50 h 161"/>
              <a:gd name="T54" fmla="*/ 38 w 104"/>
              <a:gd name="T55" fmla="*/ 50 h 161"/>
              <a:gd name="T56" fmla="*/ 38 w 104"/>
              <a:gd name="T57" fmla="*/ 64 h 161"/>
              <a:gd name="T58" fmla="*/ 42 w 104"/>
              <a:gd name="T59" fmla="*/ 67 h 161"/>
              <a:gd name="T60" fmla="*/ 45 w 104"/>
              <a:gd name="T61" fmla="*/ 64 h 161"/>
              <a:gd name="T62" fmla="*/ 45 w 104"/>
              <a:gd name="T63" fmla="*/ 48 h 161"/>
              <a:gd name="T64" fmla="*/ 92 w 104"/>
              <a:gd name="T65" fmla="*/ 8 h 161"/>
              <a:gd name="T66" fmla="*/ 95 w 104"/>
              <a:gd name="T67" fmla="*/ 8 h 161"/>
              <a:gd name="T68" fmla="*/ 97 w 104"/>
              <a:gd name="T69" fmla="*/ 12 h 161"/>
              <a:gd name="T70" fmla="*/ 97 w 104"/>
              <a:gd name="T71" fmla="*/ 150 h 1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04" h="161">
                <a:moveTo>
                  <a:pt x="99" y="2"/>
                </a:moveTo>
                <a:cubicBezTo>
                  <a:pt x="95" y="0"/>
                  <a:pt x="91" y="1"/>
                  <a:pt x="88" y="3"/>
                </a:cubicBezTo>
                <a:cubicBezTo>
                  <a:pt x="88" y="3"/>
                  <a:pt x="88" y="3"/>
                  <a:pt x="88" y="3"/>
                </a:cubicBezTo>
                <a:cubicBezTo>
                  <a:pt x="40" y="43"/>
                  <a:pt x="40" y="43"/>
                  <a:pt x="40" y="43"/>
                </a:cubicBezTo>
                <a:cubicBezTo>
                  <a:pt x="3" y="43"/>
                  <a:pt x="3" y="43"/>
                  <a:pt x="3" y="43"/>
                </a:cubicBezTo>
                <a:cubicBezTo>
                  <a:pt x="2" y="43"/>
                  <a:pt x="0" y="44"/>
                  <a:pt x="0" y="46"/>
                </a:cubicBezTo>
                <a:cubicBezTo>
                  <a:pt x="0" y="112"/>
                  <a:pt x="0" y="112"/>
                  <a:pt x="0" y="112"/>
                </a:cubicBezTo>
                <a:cubicBezTo>
                  <a:pt x="0" y="113"/>
                  <a:pt x="0" y="114"/>
                  <a:pt x="1" y="115"/>
                </a:cubicBezTo>
                <a:cubicBezTo>
                  <a:pt x="2" y="115"/>
                  <a:pt x="3" y="116"/>
                  <a:pt x="3" y="116"/>
                </a:cubicBezTo>
                <a:cubicBezTo>
                  <a:pt x="40" y="116"/>
                  <a:pt x="40" y="116"/>
                  <a:pt x="40" y="116"/>
                </a:cubicBezTo>
                <a:cubicBezTo>
                  <a:pt x="87" y="159"/>
                  <a:pt x="87" y="159"/>
                  <a:pt x="87" y="159"/>
                </a:cubicBezTo>
                <a:cubicBezTo>
                  <a:pt x="88" y="159"/>
                  <a:pt x="88" y="159"/>
                  <a:pt x="88" y="159"/>
                </a:cubicBezTo>
                <a:cubicBezTo>
                  <a:pt x="90" y="160"/>
                  <a:pt x="92" y="161"/>
                  <a:pt x="94" y="161"/>
                </a:cubicBezTo>
                <a:cubicBezTo>
                  <a:pt x="95" y="161"/>
                  <a:pt x="97" y="161"/>
                  <a:pt x="99" y="160"/>
                </a:cubicBezTo>
                <a:cubicBezTo>
                  <a:pt x="102" y="158"/>
                  <a:pt x="104" y="154"/>
                  <a:pt x="104" y="150"/>
                </a:cubicBezTo>
                <a:cubicBezTo>
                  <a:pt x="104" y="12"/>
                  <a:pt x="104" y="12"/>
                  <a:pt x="104" y="12"/>
                </a:cubicBezTo>
                <a:cubicBezTo>
                  <a:pt x="104" y="8"/>
                  <a:pt x="102" y="4"/>
                  <a:pt x="99" y="2"/>
                </a:cubicBezTo>
                <a:close/>
                <a:moveTo>
                  <a:pt x="97" y="150"/>
                </a:moveTo>
                <a:cubicBezTo>
                  <a:pt x="97" y="152"/>
                  <a:pt x="97" y="153"/>
                  <a:pt x="95" y="154"/>
                </a:cubicBezTo>
                <a:cubicBezTo>
                  <a:pt x="95" y="154"/>
                  <a:pt x="93" y="154"/>
                  <a:pt x="92" y="154"/>
                </a:cubicBezTo>
                <a:cubicBezTo>
                  <a:pt x="45" y="111"/>
                  <a:pt x="45" y="111"/>
                  <a:pt x="45" y="111"/>
                </a:cubicBezTo>
                <a:cubicBezTo>
                  <a:pt x="45" y="95"/>
                  <a:pt x="45" y="95"/>
                  <a:pt x="45" y="95"/>
                </a:cubicBezTo>
                <a:cubicBezTo>
                  <a:pt x="45" y="93"/>
                  <a:pt x="44" y="91"/>
                  <a:pt x="42" y="91"/>
                </a:cubicBezTo>
                <a:cubicBezTo>
                  <a:pt x="40" y="91"/>
                  <a:pt x="38" y="93"/>
                  <a:pt x="38" y="95"/>
                </a:cubicBezTo>
                <a:cubicBezTo>
                  <a:pt x="38" y="109"/>
                  <a:pt x="38" y="109"/>
                  <a:pt x="38" y="109"/>
                </a:cubicBezTo>
                <a:cubicBezTo>
                  <a:pt x="7" y="109"/>
                  <a:pt x="7" y="109"/>
                  <a:pt x="7" y="109"/>
                </a:cubicBezTo>
                <a:cubicBezTo>
                  <a:pt x="7" y="50"/>
                  <a:pt x="7" y="50"/>
                  <a:pt x="7" y="50"/>
                </a:cubicBezTo>
                <a:cubicBezTo>
                  <a:pt x="38" y="50"/>
                  <a:pt x="38" y="50"/>
                  <a:pt x="38" y="50"/>
                </a:cubicBezTo>
                <a:cubicBezTo>
                  <a:pt x="38" y="64"/>
                  <a:pt x="38" y="64"/>
                  <a:pt x="38" y="64"/>
                </a:cubicBezTo>
                <a:cubicBezTo>
                  <a:pt x="38" y="66"/>
                  <a:pt x="40" y="67"/>
                  <a:pt x="42" y="67"/>
                </a:cubicBezTo>
                <a:cubicBezTo>
                  <a:pt x="44" y="67"/>
                  <a:pt x="45" y="66"/>
                  <a:pt x="45" y="64"/>
                </a:cubicBezTo>
                <a:cubicBezTo>
                  <a:pt x="45" y="48"/>
                  <a:pt x="45" y="48"/>
                  <a:pt x="45" y="48"/>
                </a:cubicBezTo>
                <a:cubicBezTo>
                  <a:pt x="92" y="8"/>
                  <a:pt x="92" y="8"/>
                  <a:pt x="92" y="8"/>
                </a:cubicBezTo>
                <a:cubicBezTo>
                  <a:pt x="93" y="8"/>
                  <a:pt x="95" y="8"/>
                  <a:pt x="95" y="8"/>
                </a:cubicBezTo>
                <a:cubicBezTo>
                  <a:pt x="97" y="9"/>
                  <a:pt x="97" y="10"/>
                  <a:pt x="97" y="12"/>
                </a:cubicBezTo>
                <a:lnTo>
                  <a:pt x="97" y="15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" name="Freeform 14"/>
          <p:cNvSpPr>
            <a:spLocks noEditPoints="1"/>
          </p:cNvSpPr>
          <p:nvPr/>
        </p:nvSpPr>
        <p:spPr bwMode="auto">
          <a:xfrm>
            <a:off x="2641600" y="430213"/>
            <a:ext cx="601663" cy="514350"/>
          </a:xfrm>
          <a:custGeom>
            <a:avLst/>
            <a:gdLst>
              <a:gd name="T0" fmla="*/ 159 w 160"/>
              <a:gd name="T1" fmla="*/ 87 h 136"/>
              <a:gd name="T2" fmla="*/ 159 w 160"/>
              <a:gd name="T3" fmla="*/ 91 h 136"/>
              <a:gd name="T4" fmla="*/ 157 w 160"/>
              <a:gd name="T5" fmla="*/ 92 h 136"/>
              <a:gd name="T6" fmla="*/ 155 w 160"/>
              <a:gd name="T7" fmla="*/ 91 h 136"/>
              <a:gd name="T8" fmla="*/ 133 w 160"/>
              <a:gd name="T9" fmla="*/ 69 h 136"/>
              <a:gd name="T10" fmla="*/ 112 w 160"/>
              <a:gd name="T11" fmla="*/ 91 h 136"/>
              <a:gd name="T12" fmla="*/ 110 w 160"/>
              <a:gd name="T13" fmla="*/ 92 h 136"/>
              <a:gd name="T14" fmla="*/ 108 w 160"/>
              <a:gd name="T15" fmla="*/ 91 h 136"/>
              <a:gd name="T16" fmla="*/ 108 w 160"/>
              <a:gd name="T17" fmla="*/ 87 h 136"/>
              <a:gd name="T18" fmla="*/ 129 w 160"/>
              <a:gd name="T19" fmla="*/ 65 h 136"/>
              <a:gd name="T20" fmla="*/ 108 w 160"/>
              <a:gd name="T21" fmla="*/ 44 h 136"/>
              <a:gd name="T22" fmla="*/ 108 w 160"/>
              <a:gd name="T23" fmla="*/ 39 h 136"/>
              <a:gd name="T24" fmla="*/ 112 w 160"/>
              <a:gd name="T25" fmla="*/ 39 h 136"/>
              <a:gd name="T26" fmla="*/ 133 w 160"/>
              <a:gd name="T27" fmla="*/ 61 h 136"/>
              <a:gd name="T28" fmla="*/ 155 w 160"/>
              <a:gd name="T29" fmla="*/ 39 h 136"/>
              <a:gd name="T30" fmla="*/ 159 w 160"/>
              <a:gd name="T31" fmla="*/ 39 h 136"/>
              <a:gd name="T32" fmla="*/ 159 w 160"/>
              <a:gd name="T33" fmla="*/ 44 h 136"/>
              <a:gd name="T34" fmla="*/ 138 w 160"/>
              <a:gd name="T35" fmla="*/ 65 h 136"/>
              <a:gd name="T36" fmla="*/ 159 w 160"/>
              <a:gd name="T37" fmla="*/ 87 h 136"/>
              <a:gd name="T38" fmla="*/ 89 w 160"/>
              <a:gd name="T39" fmla="*/ 9 h 136"/>
              <a:gd name="T40" fmla="*/ 89 w 160"/>
              <a:gd name="T41" fmla="*/ 127 h 136"/>
              <a:gd name="T42" fmla="*/ 84 w 160"/>
              <a:gd name="T43" fmla="*/ 135 h 136"/>
              <a:gd name="T44" fmla="*/ 80 w 160"/>
              <a:gd name="T45" fmla="*/ 136 h 136"/>
              <a:gd name="T46" fmla="*/ 75 w 160"/>
              <a:gd name="T47" fmla="*/ 135 h 136"/>
              <a:gd name="T48" fmla="*/ 75 w 160"/>
              <a:gd name="T49" fmla="*/ 135 h 136"/>
              <a:gd name="T50" fmla="*/ 34 w 160"/>
              <a:gd name="T51" fmla="*/ 98 h 136"/>
              <a:gd name="T52" fmla="*/ 3 w 160"/>
              <a:gd name="T53" fmla="*/ 98 h 136"/>
              <a:gd name="T54" fmla="*/ 1 w 160"/>
              <a:gd name="T55" fmla="*/ 97 h 136"/>
              <a:gd name="T56" fmla="*/ 0 w 160"/>
              <a:gd name="T57" fmla="*/ 95 h 136"/>
              <a:gd name="T58" fmla="*/ 0 w 160"/>
              <a:gd name="T59" fmla="*/ 39 h 136"/>
              <a:gd name="T60" fmla="*/ 3 w 160"/>
              <a:gd name="T61" fmla="*/ 36 h 136"/>
              <a:gd name="T62" fmla="*/ 34 w 160"/>
              <a:gd name="T63" fmla="*/ 36 h 136"/>
              <a:gd name="T64" fmla="*/ 75 w 160"/>
              <a:gd name="T65" fmla="*/ 2 h 136"/>
              <a:gd name="T66" fmla="*/ 75 w 160"/>
              <a:gd name="T67" fmla="*/ 1 h 136"/>
              <a:gd name="T68" fmla="*/ 84 w 160"/>
              <a:gd name="T69" fmla="*/ 1 h 136"/>
              <a:gd name="T70" fmla="*/ 89 w 160"/>
              <a:gd name="T71" fmla="*/ 9 h 136"/>
              <a:gd name="T72" fmla="*/ 83 w 160"/>
              <a:gd name="T73" fmla="*/ 9 h 136"/>
              <a:gd name="T74" fmla="*/ 81 w 160"/>
              <a:gd name="T75" fmla="*/ 6 h 136"/>
              <a:gd name="T76" fmla="*/ 78 w 160"/>
              <a:gd name="T77" fmla="*/ 6 h 136"/>
              <a:gd name="T78" fmla="*/ 39 w 160"/>
              <a:gd name="T79" fmla="*/ 40 h 136"/>
              <a:gd name="T80" fmla="*/ 39 w 160"/>
              <a:gd name="T81" fmla="*/ 53 h 136"/>
              <a:gd name="T82" fmla="*/ 36 w 160"/>
              <a:gd name="T83" fmla="*/ 56 h 136"/>
              <a:gd name="T84" fmla="*/ 33 w 160"/>
              <a:gd name="T85" fmla="*/ 53 h 136"/>
              <a:gd name="T86" fmla="*/ 33 w 160"/>
              <a:gd name="T87" fmla="*/ 41 h 136"/>
              <a:gd name="T88" fmla="*/ 6 w 160"/>
              <a:gd name="T89" fmla="*/ 41 h 136"/>
              <a:gd name="T90" fmla="*/ 6 w 160"/>
              <a:gd name="T91" fmla="*/ 92 h 136"/>
              <a:gd name="T92" fmla="*/ 33 w 160"/>
              <a:gd name="T93" fmla="*/ 92 h 136"/>
              <a:gd name="T94" fmla="*/ 33 w 160"/>
              <a:gd name="T95" fmla="*/ 80 h 136"/>
              <a:gd name="T96" fmla="*/ 36 w 160"/>
              <a:gd name="T97" fmla="*/ 77 h 136"/>
              <a:gd name="T98" fmla="*/ 39 w 160"/>
              <a:gd name="T99" fmla="*/ 80 h 136"/>
              <a:gd name="T100" fmla="*/ 39 w 160"/>
              <a:gd name="T101" fmla="*/ 94 h 136"/>
              <a:gd name="T102" fmla="*/ 78 w 160"/>
              <a:gd name="T103" fmla="*/ 130 h 136"/>
              <a:gd name="T104" fmla="*/ 81 w 160"/>
              <a:gd name="T105" fmla="*/ 130 h 136"/>
              <a:gd name="T106" fmla="*/ 83 w 160"/>
              <a:gd name="T107" fmla="*/ 127 h 136"/>
              <a:gd name="T108" fmla="*/ 83 w 160"/>
              <a:gd name="T109" fmla="*/ 9 h 1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160" h="136">
                <a:moveTo>
                  <a:pt x="159" y="87"/>
                </a:moveTo>
                <a:cubicBezTo>
                  <a:pt x="160" y="88"/>
                  <a:pt x="160" y="90"/>
                  <a:pt x="159" y="91"/>
                </a:cubicBezTo>
                <a:cubicBezTo>
                  <a:pt x="159" y="92"/>
                  <a:pt x="158" y="92"/>
                  <a:pt x="157" y="92"/>
                </a:cubicBezTo>
                <a:cubicBezTo>
                  <a:pt x="156" y="92"/>
                  <a:pt x="156" y="92"/>
                  <a:pt x="155" y="91"/>
                </a:cubicBezTo>
                <a:cubicBezTo>
                  <a:pt x="133" y="69"/>
                  <a:pt x="133" y="69"/>
                  <a:pt x="133" y="69"/>
                </a:cubicBezTo>
                <a:cubicBezTo>
                  <a:pt x="112" y="91"/>
                  <a:pt x="112" y="91"/>
                  <a:pt x="112" y="91"/>
                </a:cubicBezTo>
                <a:cubicBezTo>
                  <a:pt x="111" y="92"/>
                  <a:pt x="110" y="92"/>
                  <a:pt x="110" y="92"/>
                </a:cubicBezTo>
                <a:cubicBezTo>
                  <a:pt x="109" y="92"/>
                  <a:pt x="108" y="92"/>
                  <a:pt x="108" y="91"/>
                </a:cubicBezTo>
                <a:cubicBezTo>
                  <a:pt x="106" y="90"/>
                  <a:pt x="106" y="88"/>
                  <a:pt x="108" y="87"/>
                </a:cubicBezTo>
                <a:cubicBezTo>
                  <a:pt x="129" y="65"/>
                  <a:pt x="129" y="65"/>
                  <a:pt x="129" y="65"/>
                </a:cubicBezTo>
                <a:cubicBezTo>
                  <a:pt x="108" y="44"/>
                  <a:pt x="108" y="44"/>
                  <a:pt x="108" y="44"/>
                </a:cubicBezTo>
                <a:cubicBezTo>
                  <a:pt x="106" y="42"/>
                  <a:pt x="106" y="41"/>
                  <a:pt x="108" y="39"/>
                </a:cubicBezTo>
                <a:cubicBezTo>
                  <a:pt x="109" y="38"/>
                  <a:pt x="111" y="38"/>
                  <a:pt x="112" y="39"/>
                </a:cubicBezTo>
                <a:cubicBezTo>
                  <a:pt x="133" y="61"/>
                  <a:pt x="133" y="61"/>
                  <a:pt x="133" y="61"/>
                </a:cubicBezTo>
                <a:cubicBezTo>
                  <a:pt x="155" y="39"/>
                  <a:pt x="155" y="39"/>
                  <a:pt x="155" y="39"/>
                </a:cubicBezTo>
                <a:cubicBezTo>
                  <a:pt x="156" y="38"/>
                  <a:pt x="158" y="38"/>
                  <a:pt x="159" y="39"/>
                </a:cubicBezTo>
                <a:cubicBezTo>
                  <a:pt x="160" y="41"/>
                  <a:pt x="160" y="42"/>
                  <a:pt x="159" y="44"/>
                </a:cubicBezTo>
                <a:cubicBezTo>
                  <a:pt x="138" y="65"/>
                  <a:pt x="138" y="65"/>
                  <a:pt x="138" y="65"/>
                </a:cubicBezTo>
                <a:lnTo>
                  <a:pt x="159" y="87"/>
                </a:lnTo>
                <a:close/>
                <a:moveTo>
                  <a:pt x="89" y="9"/>
                </a:moveTo>
                <a:cubicBezTo>
                  <a:pt x="89" y="127"/>
                  <a:pt x="89" y="127"/>
                  <a:pt x="89" y="127"/>
                </a:cubicBezTo>
                <a:cubicBezTo>
                  <a:pt x="89" y="130"/>
                  <a:pt x="87" y="133"/>
                  <a:pt x="84" y="135"/>
                </a:cubicBezTo>
                <a:cubicBezTo>
                  <a:pt x="83" y="136"/>
                  <a:pt x="81" y="136"/>
                  <a:pt x="80" y="136"/>
                </a:cubicBezTo>
                <a:cubicBezTo>
                  <a:pt x="78" y="136"/>
                  <a:pt x="76" y="136"/>
                  <a:pt x="75" y="135"/>
                </a:cubicBezTo>
                <a:cubicBezTo>
                  <a:pt x="75" y="135"/>
                  <a:pt x="75" y="135"/>
                  <a:pt x="75" y="135"/>
                </a:cubicBezTo>
                <a:cubicBezTo>
                  <a:pt x="34" y="98"/>
                  <a:pt x="34" y="98"/>
                  <a:pt x="34" y="98"/>
                </a:cubicBezTo>
                <a:cubicBezTo>
                  <a:pt x="3" y="98"/>
                  <a:pt x="3" y="98"/>
                  <a:pt x="3" y="98"/>
                </a:cubicBezTo>
                <a:cubicBezTo>
                  <a:pt x="2" y="98"/>
                  <a:pt x="1" y="97"/>
                  <a:pt x="1" y="97"/>
                </a:cubicBezTo>
                <a:cubicBezTo>
                  <a:pt x="0" y="96"/>
                  <a:pt x="0" y="96"/>
                  <a:pt x="0" y="95"/>
                </a:cubicBezTo>
                <a:cubicBezTo>
                  <a:pt x="0" y="39"/>
                  <a:pt x="0" y="39"/>
                  <a:pt x="0" y="39"/>
                </a:cubicBezTo>
                <a:cubicBezTo>
                  <a:pt x="0" y="37"/>
                  <a:pt x="1" y="36"/>
                  <a:pt x="3" y="36"/>
                </a:cubicBezTo>
                <a:cubicBezTo>
                  <a:pt x="34" y="36"/>
                  <a:pt x="34" y="36"/>
                  <a:pt x="34" y="36"/>
                </a:cubicBezTo>
                <a:cubicBezTo>
                  <a:pt x="75" y="2"/>
                  <a:pt x="75" y="2"/>
                  <a:pt x="75" y="2"/>
                </a:cubicBezTo>
                <a:cubicBezTo>
                  <a:pt x="75" y="1"/>
                  <a:pt x="75" y="1"/>
                  <a:pt x="75" y="1"/>
                </a:cubicBezTo>
                <a:cubicBezTo>
                  <a:pt x="78" y="0"/>
                  <a:pt x="81" y="0"/>
                  <a:pt x="84" y="1"/>
                </a:cubicBezTo>
                <a:cubicBezTo>
                  <a:pt x="87" y="3"/>
                  <a:pt x="89" y="6"/>
                  <a:pt x="89" y="9"/>
                </a:cubicBezTo>
                <a:close/>
                <a:moveTo>
                  <a:pt x="83" y="9"/>
                </a:moveTo>
                <a:cubicBezTo>
                  <a:pt x="83" y="8"/>
                  <a:pt x="82" y="7"/>
                  <a:pt x="81" y="6"/>
                </a:cubicBezTo>
                <a:cubicBezTo>
                  <a:pt x="81" y="6"/>
                  <a:pt x="80" y="6"/>
                  <a:pt x="78" y="6"/>
                </a:cubicBezTo>
                <a:cubicBezTo>
                  <a:pt x="39" y="40"/>
                  <a:pt x="39" y="40"/>
                  <a:pt x="39" y="40"/>
                </a:cubicBezTo>
                <a:cubicBezTo>
                  <a:pt x="39" y="53"/>
                  <a:pt x="39" y="53"/>
                  <a:pt x="39" y="53"/>
                </a:cubicBezTo>
                <a:cubicBezTo>
                  <a:pt x="39" y="55"/>
                  <a:pt x="37" y="56"/>
                  <a:pt x="36" y="56"/>
                </a:cubicBezTo>
                <a:cubicBezTo>
                  <a:pt x="34" y="56"/>
                  <a:pt x="33" y="55"/>
                  <a:pt x="33" y="53"/>
                </a:cubicBezTo>
                <a:cubicBezTo>
                  <a:pt x="33" y="41"/>
                  <a:pt x="33" y="41"/>
                  <a:pt x="33" y="41"/>
                </a:cubicBezTo>
                <a:cubicBezTo>
                  <a:pt x="6" y="41"/>
                  <a:pt x="6" y="41"/>
                  <a:pt x="6" y="41"/>
                </a:cubicBezTo>
                <a:cubicBezTo>
                  <a:pt x="6" y="92"/>
                  <a:pt x="6" y="92"/>
                  <a:pt x="6" y="92"/>
                </a:cubicBezTo>
                <a:cubicBezTo>
                  <a:pt x="33" y="92"/>
                  <a:pt x="33" y="92"/>
                  <a:pt x="33" y="92"/>
                </a:cubicBezTo>
                <a:cubicBezTo>
                  <a:pt x="33" y="80"/>
                  <a:pt x="33" y="80"/>
                  <a:pt x="33" y="80"/>
                </a:cubicBezTo>
                <a:cubicBezTo>
                  <a:pt x="33" y="78"/>
                  <a:pt x="34" y="77"/>
                  <a:pt x="36" y="77"/>
                </a:cubicBezTo>
                <a:cubicBezTo>
                  <a:pt x="37" y="77"/>
                  <a:pt x="39" y="78"/>
                  <a:pt x="39" y="80"/>
                </a:cubicBezTo>
                <a:cubicBezTo>
                  <a:pt x="39" y="94"/>
                  <a:pt x="39" y="94"/>
                  <a:pt x="39" y="94"/>
                </a:cubicBezTo>
                <a:cubicBezTo>
                  <a:pt x="78" y="130"/>
                  <a:pt x="78" y="130"/>
                  <a:pt x="78" y="130"/>
                </a:cubicBezTo>
                <a:cubicBezTo>
                  <a:pt x="80" y="131"/>
                  <a:pt x="81" y="130"/>
                  <a:pt x="81" y="130"/>
                </a:cubicBezTo>
                <a:cubicBezTo>
                  <a:pt x="82" y="129"/>
                  <a:pt x="83" y="128"/>
                  <a:pt x="83" y="127"/>
                </a:cubicBezTo>
                <a:lnTo>
                  <a:pt x="83" y="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8" name="Freeform 15"/>
          <p:cNvSpPr>
            <a:spLocks noEditPoints="1"/>
          </p:cNvSpPr>
          <p:nvPr/>
        </p:nvSpPr>
        <p:spPr bwMode="auto">
          <a:xfrm>
            <a:off x="2641600" y="1081088"/>
            <a:ext cx="601663" cy="604838"/>
          </a:xfrm>
          <a:custGeom>
            <a:avLst/>
            <a:gdLst>
              <a:gd name="T0" fmla="*/ 97 w 160"/>
              <a:gd name="T1" fmla="*/ 20 h 160"/>
              <a:gd name="T2" fmla="*/ 89 w 160"/>
              <a:gd name="T3" fmla="*/ 20 h 160"/>
              <a:gd name="T4" fmla="*/ 88 w 160"/>
              <a:gd name="T5" fmla="*/ 20 h 160"/>
              <a:gd name="T6" fmla="*/ 53 w 160"/>
              <a:gd name="T7" fmla="*/ 53 h 160"/>
              <a:gd name="T8" fmla="*/ 52 w 160"/>
              <a:gd name="T9" fmla="*/ 53 h 160"/>
              <a:gd name="T10" fmla="*/ 30 w 160"/>
              <a:gd name="T11" fmla="*/ 53 h 160"/>
              <a:gd name="T12" fmla="*/ 21 w 160"/>
              <a:gd name="T13" fmla="*/ 62 h 160"/>
              <a:gd name="T14" fmla="*/ 21 w 160"/>
              <a:gd name="T15" fmla="*/ 96 h 160"/>
              <a:gd name="T16" fmla="*/ 30 w 160"/>
              <a:gd name="T17" fmla="*/ 104 h 160"/>
              <a:gd name="T18" fmla="*/ 52 w 160"/>
              <a:gd name="T19" fmla="*/ 104 h 160"/>
              <a:gd name="T20" fmla="*/ 53 w 160"/>
              <a:gd name="T21" fmla="*/ 104 h 160"/>
              <a:gd name="T22" fmla="*/ 88 w 160"/>
              <a:gd name="T23" fmla="*/ 137 h 160"/>
              <a:gd name="T24" fmla="*/ 89 w 160"/>
              <a:gd name="T25" fmla="*/ 138 h 160"/>
              <a:gd name="T26" fmla="*/ 93 w 160"/>
              <a:gd name="T27" fmla="*/ 139 h 160"/>
              <a:gd name="T28" fmla="*/ 97 w 160"/>
              <a:gd name="T29" fmla="*/ 138 h 160"/>
              <a:gd name="T30" fmla="*/ 101 w 160"/>
              <a:gd name="T31" fmla="*/ 130 h 160"/>
              <a:gd name="T32" fmla="*/ 101 w 160"/>
              <a:gd name="T33" fmla="*/ 27 h 160"/>
              <a:gd name="T34" fmla="*/ 97 w 160"/>
              <a:gd name="T35" fmla="*/ 20 h 160"/>
              <a:gd name="T36" fmla="*/ 96 w 160"/>
              <a:gd name="T37" fmla="*/ 130 h 160"/>
              <a:gd name="T38" fmla="*/ 95 w 160"/>
              <a:gd name="T39" fmla="*/ 133 h 160"/>
              <a:gd name="T40" fmla="*/ 92 w 160"/>
              <a:gd name="T41" fmla="*/ 133 h 160"/>
              <a:gd name="T42" fmla="*/ 56 w 160"/>
              <a:gd name="T43" fmla="*/ 100 h 160"/>
              <a:gd name="T44" fmla="*/ 56 w 160"/>
              <a:gd name="T45" fmla="*/ 100 h 160"/>
              <a:gd name="T46" fmla="*/ 52 w 160"/>
              <a:gd name="T47" fmla="*/ 99 h 160"/>
              <a:gd name="T48" fmla="*/ 30 w 160"/>
              <a:gd name="T49" fmla="*/ 99 h 160"/>
              <a:gd name="T50" fmla="*/ 27 w 160"/>
              <a:gd name="T51" fmla="*/ 96 h 160"/>
              <a:gd name="T52" fmla="*/ 27 w 160"/>
              <a:gd name="T53" fmla="*/ 62 h 160"/>
              <a:gd name="T54" fmla="*/ 30 w 160"/>
              <a:gd name="T55" fmla="*/ 59 h 160"/>
              <a:gd name="T56" fmla="*/ 52 w 160"/>
              <a:gd name="T57" fmla="*/ 59 h 160"/>
              <a:gd name="T58" fmla="*/ 56 w 160"/>
              <a:gd name="T59" fmla="*/ 58 h 160"/>
              <a:gd name="T60" fmla="*/ 56 w 160"/>
              <a:gd name="T61" fmla="*/ 57 h 160"/>
              <a:gd name="T62" fmla="*/ 92 w 160"/>
              <a:gd name="T63" fmla="*/ 24 h 160"/>
              <a:gd name="T64" fmla="*/ 95 w 160"/>
              <a:gd name="T65" fmla="*/ 24 h 160"/>
              <a:gd name="T66" fmla="*/ 96 w 160"/>
              <a:gd name="T67" fmla="*/ 27 h 160"/>
              <a:gd name="T68" fmla="*/ 96 w 160"/>
              <a:gd name="T69" fmla="*/ 130 h 160"/>
              <a:gd name="T70" fmla="*/ 111 w 160"/>
              <a:gd name="T71" fmla="*/ 54 h 160"/>
              <a:gd name="T72" fmla="*/ 111 w 160"/>
              <a:gd name="T73" fmla="*/ 103 h 160"/>
              <a:gd name="T74" fmla="*/ 109 w 160"/>
              <a:gd name="T75" fmla="*/ 104 h 160"/>
              <a:gd name="T76" fmla="*/ 107 w 160"/>
              <a:gd name="T77" fmla="*/ 103 h 160"/>
              <a:gd name="T78" fmla="*/ 107 w 160"/>
              <a:gd name="T79" fmla="*/ 99 h 160"/>
              <a:gd name="T80" fmla="*/ 107 w 160"/>
              <a:gd name="T81" fmla="*/ 58 h 160"/>
              <a:gd name="T82" fmla="*/ 107 w 160"/>
              <a:gd name="T83" fmla="*/ 54 h 160"/>
              <a:gd name="T84" fmla="*/ 111 w 160"/>
              <a:gd name="T85" fmla="*/ 54 h 160"/>
              <a:gd name="T86" fmla="*/ 80 w 160"/>
              <a:gd name="T87" fmla="*/ 0 h 160"/>
              <a:gd name="T88" fmla="*/ 0 w 160"/>
              <a:gd name="T89" fmla="*/ 80 h 160"/>
              <a:gd name="T90" fmla="*/ 80 w 160"/>
              <a:gd name="T91" fmla="*/ 160 h 160"/>
              <a:gd name="T92" fmla="*/ 160 w 160"/>
              <a:gd name="T93" fmla="*/ 80 h 160"/>
              <a:gd name="T94" fmla="*/ 80 w 160"/>
              <a:gd name="T95" fmla="*/ 0 h 160"/>
              <a:gd name="T96" fmla="*/ 80 w 160"/>
              <a:gd name="T97" fmla="*/ 155 h 160"/>
              <a:gd name="T98" fmla="*/ 5 w 160"/>
              <a:gd name="T99" fmla="*/ 80 h 160"/>
              <a:gd name="T100" fmla="*/ 80 w 160"/>
              <a:gd name="T101" fmla="*/ 5 h 160"/>
              <a:gd name="T102" fmla="*/ 155 w 160"/>
              <a:gd name="T103" fmla="*/ 80 h 160"/>
              <a:gd name="T104" fmla="*/ 80 w 160"/>
              <a:gd name="T105" fmla="*/ 155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60" h="160">
                <a:moveTo>
                  <a:pt x="97" y="20"/>
                </a:moveTo>
                <a:cubicBezTo>
                  <a:pt x="95" y="18"/>
                  <a:pt x="91" y="18"/>
                  <a:pt x="89" y="20"/>
                </a:cubicBezTo>
                <a:cubicBezTo>
                  <a:pt x="89" y="20"/>
                  <a:pt x="89" y="20"/>
                  <a:pt x="88" y="20"/>
                </a:cubicBezTo>
                <a:cubicBezTo>
                  <a:pt x="53" y="53"/>
                  <a:pt x="53" y="53"/>
                  <a:pt x="53" y="53"/>
                </a:cubicBezTo>
                <a:cubicBezTo>
                  <a:pt x="53" y="53"/>
                  <a:pt x="52" y="53"/>
                  <a:pt x="52" y="53"/>
                </a:cubicBezTo>
                <a:cubicBezTo>
                  <a:pt x="30" y="53"/>
                  <a:pt x="30" y="53"/>
                  <a:pt x="30" y="53"/>
                </a:cubicBezTo>
                <a:cubicBezTo>
                  <a:pt x="25" y="53"/>
                  <a:pt x="21" y="57"/>
                  <a:pt x="21" y="62"/>
                </a:cubicBezTo>
                <a:cubicBezTo>
                  <a:pt x="21" y="96"/>
                  <a:pt x="21" y="96"/>
                  <a:pt x="21" y="96"/>
                </a:cubicBezTo>
                <a:cubicBezTo>
                  <a:pt x="21" y="100"/>
                  <a:pt x="25" y="104"/>
                  <a:pt x="30" y="104"/>
                </a:cubicBezTo>
                <a:cubicBezTo>
                  <a:pt x="52" y="104"/>
                  <a:pt x="52" y="104"/>
                  <a:pt x="52" y="104"/>
                </a:cubicBezTo>
                <a:cubicBezTo>
                  <a:pt x="52" y="104"/>
                  <a:pt x="53" y="104"/>
                  <a:pt x="53" y="104"/>
                </a:cubicBezTo>
                <a:cubicBezTo>
                  <a:pt x="88" y="137"/>
                  <a:pt x="88" y="137"/>
                  <a:pt x="88" y="137"/>
                </a:cubicBezTo>
                <a:cubicBezTo>
                  <a:pt x="89" y="137"/>
                  <a:pt x="89" y="137"/>
                  <a:pt x="89" y="138"/>
                </a:cubicBezTo>
                <a:cubicBezTo>
                  <a:pt x="90" y="138"/>
                  <a:pt x="92" y="139"/>
                  <a:pt x="93" y="139"/>
                </a:cubicBezTo>
                <a:cubicBezTo>
                  <a:pt x="94" y="139"/>
                  <a:pt x="96" y="138"/>
                  <a:pt x="97" y="138"/>
                </a:cubicBezTo>
                <a:cubicBezTo>
                  <a:pt x="100" y="136"/>
                  <a:pt x="101" y="133"/>
                  <a:pt x="101" y="130"/>
                </a:cubicBezTo>
                <a:cubicBezTo>
                  <a:pt x="101" y="27"/>
                  <a:pt x="101" y="27"/>
                  <a:pt x="101" y="27"/>
                </a:cubicBezTo>
                <a:cubicBezTo>
                  <a:pt x="101" y="24"/>
                  <a:pt x="100" y="21"/>
                  <a:pt x="97" y="20"/>
                </a:cubicBezTo>
                <a:close/>
                <a:moveTo>
                  <a:pt x="96" y="130"/>
                </a:moveTo>
                <a:cubicBezTo>
                  <a:pt x="96" y="132"/>
                  <a:pt x="95" y="133"/>
                  <a:pt x="95" y="133"/>
                </a:cubicBezTo>
                <a:cubicBezTo>
                  <a:pt x="94" y="133"/>
                  <a:pt x="93" y="134"/>
                  <a:pt x="92" y="133"/>
                </a:cubicBezTo>
                <a:cubicBezTo>
                  <a:pt x="56" y="100"/>
                  <a:pt x="56" y="100"/>
                  <a:pt x="56" y="100"/>
                </a:cubicBezTo>
                <a:cubicBezTo>
                  <a:pt x="56" y="100"/>
                  <a:pt x="56" y="100"/>
                  <a:pt x="56" y="100"/>
                </a:cubicBezTo>
                <a:cubicBezTo>
                  <a:pt x="55" y="99"/>
                  <a:pt x="53" y="99"/>
                  <a:pt x="52" y="99"/>
                </a:cubicBezTo>
                <a:cubicBezTo>
                  <a:pt x="30" y="99"/>
                  <a:pt x="30" y="99"/>
                  <a:pt x="30" y="99"/>
                </a:cubicBezTo>
                <a:cubicBezTo>
                  <a:pt x="28" y="99"/>
                  <a:pt x="27" y="97"/>
                  <a:pt x="27" y="96"/>
                </a:cubicBezTo>
                <a:cubicBezTo>
                  <a:pt x="27" y="62"/>
                  <a:pt x="27" y="62"/>
                  <a:pt x="27" y="62"/>
                </a:cubicBezTo>
                <a:cubicBezTo>
                  <a:pt x="27" y="60"/>
                  <a:pt x="28" y="59"/>
                  <a:pt x="30" y="59"/>
                </a:cubicBezTo>
                <a:cubicBezTo>
                  <a:pt x="52" y="59"/>
                  <a:pt x="52" y="59"/>
                  <a:pt x="52" y="59"/>
                </a:cubicBezTo>
                <a:cubicBezTo>
                  <a:pt x="53" y="59"/>
                  <a:pt x="55" y="58"/>
                  <a:pt x="56" y="58"/>
                </a:cubicBezTo>
                <a:cubicBezTo>
                  <a:pt x="56" y="57"/>
                  <a:pt x="56" y="57"/>
                  <a:pt x="56" y="57"/>
                </a:cubicBezTo>
                <a:cubicBezTo>
                  <a:pt x="92" y="24"/>
                  <a:pt x="92" y="24"/>
                  <a:pt x="92" y="24"/>
                </a:cubicBezTo>
                <a:cubicBezTo>
                  <a:pt x="93" y="24"/>
                  <a:pt x="94" y="24"/>
                  <a:pt x="95" y="24"/>
                </a:cubicBezTo>
                <a:cubicBezTo>
                  <a:pt x="95" y="25"/>
                  <a:pt x="96" y="25"/>
                  <a:pt x="96" y="27"/>
                </a:cubicBezTo>
                <a:lnTo>
                  <a:pt x="96" y="130"/>
                </a:lnTo>
                <a:close/>
                <a:moveTo>
                  <a:pt x="111" y="54"/>
                </a:moveTo>
                <a:cubicBezTo>
                  <a:pt x="125" y="68"/>
                  <a:pt x="125" y="90"/>
                  <a:pt x="111" y="103"/>
                </a:cubicBezTo>
                <a:cubicBezTo>
                  <a:pt x="111" y="104"/>
                  <a:pt x="110" y="104"/>
                  <a:pt x="109" y="104"/>
                </a:cubicBezTo>
                <a:cubicBezTo>
                  <a:pt x="109" y="104"/>
                  <a:pt x="108" y="104"/>
                  <a:pt x="107" y="103"/>
                </a:cubicBezTo>
                <a:cubicBezTo>
                  <a:pt x="106" y="102"/>
                  <a:pt x="106" y="100"/>
                  <a:pt x="107" y="99"/>
                </a:cubicBezTo>
                <a:cubicBezTo>
                  <a:pt x="119" y="88"/>
                  <a:pt x="119" y="69"/>
                  <a:pt x="107" y="58"/>
                </a:cubicBezTo>
                <a:cubicBezTo>
                  <a:pt x="106" y="57"/>
                  <a:pt x="106" y="55"/>
                  <a:pt x="107" y="54"/>
                </a:cubicBezTo>
                <a:cubicBezTo>
                  <a:pt x="108" y="53"/>
                  <a:pt x="110" y="53"/>
                  <a:pt x="111" y="54"/>
                </a:cubicBezTo>
                <a:close/>
                <a:moveTo>
                  <a:pt x="80" y="0"/>
                </a:moveTo>
                <a:cubicBezTo>
                  <a:pt x="36" y="0"/>
                  <a:pt x="0" y="36"/>
                  <a:pt x="0" y="80"/>
                </a:cubicBezTo>
                <a:cubicBezTo>
                  <a:pt x="0" y="124"/>
                  <a:pt x="36" y="160"/>
                  <a:pt x="80" y="160"/>
                </a:cubicBezTo>
                <a:cubicBezTo>
                  <a:pt x="124" y="160"/>
                  <a:pt x="160" y="124"/>
                  <a:pt x="160" y="80"/>
                </a:cubicBezTo>
                <a:cubicBezTo>
                  <a:pt x="160" y="36"/>
                  <a:pt x="124" y="0"/>
                  <a:pt x="80" y="0"/>
                </a:cubicBezTo>
                <a:close/>
                <a:moveTo>
                  <a:pt x="80" y="155"/>
                </a:moveTo>
                <a:cubicBezTo>
                  <a:pt x="39" y="155"/>
                  <a:pt x="5" y="121"/>
                  <a:pt x="5" y="80"/>
                </a:cubicBezTo>
                <a:cubicBezTo>
                  <a:pt x="5" y="39"/>
                  <a:pt x="39" y="5"/>
                  <a:pt x="80" y="5"/>
                </a:cubicBezTo>
                <a:cubicBezTo>
                  <a:pt x="121" y="5"/>
                  <a:pt x="155" y="39"/>
                  <a:pt x="155" y="80"/>
                </a:cubicBezTo>
                <a:cubicBezTo>
                  <a:pt x="155" y="121"/>
                  <a:pt x="121" y="155"/>
                  <a:pt x="80" y="15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" name="Freeform 16"/>
          <p:cNvSpPr>
            <a:spLocks noEditPoints="1"/>
          </p:cNvSpPr>
          <p:nvPr/>
        </p:nvSpPr>
        <p:spPr bwMode="auto">
          <a:xfrm>
            <a:off x="2641600" y="1762125"/>
            <a:ext cx="601663" cy="604838"/>
          </a:xfrm>
          <a:custGeom>
            <a:avLst/>
            <a:gdLst>
              <a:gd name="T0" fmla="*/ 157 w 160"/>
              <a:gd name="T1" fmla="*/ 25 h 160"/>
              <a:gd name="T2" fmla="*/ 160 w 160"/>
              <a:gd name="T3" fmla="*/ 17 h 160"/>
              <a:gd name="T4" fmla="*/ 88 w 160"/>
              <a:gd name="T5" fmla="*/ 15 h 160"/>
              <a:gd name="T6" fmla="*/ 72 w 160"/>
              <a:gd name="T7" fmla="*/ 15 h 160"/>
              <a:gd name="T8" fmla="*/ 0 w 160"/>
              <a:gd name="T9" fmla="*/ 17 h 160"/>
              <a:gd name="T10" fmla="*/ 4 w 160"/>
              <a:gd name="T11" fmla="*/ 26 h 160"/>
              <a:gd name="T12" fmla="*/ 1 w 160"/>
              <a:gd name="T13" fmla="*/ 159 h 160"/>
              <a:gd name="T14" fmla="*/ 80 w 160"/>
              <a:gd name="T15" fmla="*/ 93 h 160"/>
              <a:gd name="T16" fmla="*/ 159 w 160"/>
              <a:gd name="T17" fmla="*/ 159 h 160"/>
              <a:gd name="T18" fmla="*/ 124 w 160"/>
              <a:gd name="T19" fmla="*/ 5 h 160"/>
              <a:gd name="T20" fmla="*/ 155 w 160"/>
              <a:gd name="T21" fmla="*/ 17 h 160"/>
              <a:gd name="T22" fmla="*/ 153 w 160"/>
              <a:gd name="T23" fmla="*/ 21 h 160"/>
              <a:gd name="T24" fmla="*/ 141 w 160"/>
              <a:gd name="T25" fmla="*/ 27 h 160"/>
              <a:gd name="T26" fmla="*/ 137 w 160"/>
              <a:gd name="T27" fmla="*/ 28 h 160"/>
              <a:gd name="T28" fmla="*/ 133 w 160"/>
              <a:gd name="T29" fmla="*/ 29 h 160"/>
              <a:gd name="T30" fmla="*/ 128 w 160"/>
              <a:gd name="T31" fmla="*/ 29 h 160"/>
              <a:gd name="T32" fmla="*/ 93 w 160"/>
              <a:gd name="T33" fmla="*/ 17 h 160"/>
              <a:gd name="T34" fmla="*/ 67 w 160"/>
              <a:gd name="T35" fmla="*/ 17 h 160"/>
              <a:gd name="T36" fmla="*/ 32 w 160"/>
              <a:gd name="T37" fmla="*/ 29 h 160"/>
              <a:gd name="T38" fmla="*/ 27 w 160"/>
              <a:gd name="T39" fmla="*/ 29 h 160"/>
              <a:gd name="T40" fmla="*/ 23 w 160"/>
              <a:gd name="T41" fmla="*/ 28 h 160"/>
              <a:gd name="T42" fmla="*/ 19 w 160"/>
              <a:gd name="T43" fmla="*/ 27 h 160"/>
              <a:gd name="T44" fmla="*/ 7 w 160"/>
              <a:gd name="T45" fmla="*/ 21 h 160"/>
              <a:gd name="T46" fmla="*/ 36 w 160"/>
              <a:gd name="T47" fmla="*/ 5 h 160"/>
              <a:gd name="T48" fmla="*/ 32 w 160"/>
              <a:gd name="T49" fmla="*/ 35 h 160"/>
              <a:gd name="T50" fmla="*/ 41 w 160"/>
              <a:gd name="T51" fmla="*/ 35 h 160"/>
              <a:gd name="T52" fmla="*/ 46 w 160"/>
              <a:gd name="T53" fmla="*/ 34 h 160"/>
              <a:gd name="T54" fmla="*/ 50 w 160"/>
              <a:gd name="T55" fmla="*/ 33 h 160"/>
              <a:gd name="T56" fmla="*/ 56 w 160"/>
              <a:gd name="T57" fmla="*/ 32 h 160"/>
              <a:gd name="T58" fmla="*/ 59 w 160"/>
              <a:gd name="T59" fmla="*/ 31 h 160"/>
              <a:gd name="T60" fmla="*/ 64 w 160"/>
              <a:gd name="T61" fmla="*/ 29 h 160"/>
              <a:gd name="T62" fmla="*/ 66 w 160"/>
              <a:gd name="T63" fmla="*/ 27 h 160"/>
              <a:gd name="T64" fmla="*/ 69 w 160"/>
              <a:gd name="T65" fmla="*/ 25 h 160"/>
              <a:gd name="T66" fmla="*/ 77 w 160"/>
              <a:gd name="T67" fmla="*/ 33 h 160"/>
              <a:gd name="T68" fmla="*/ 19 w 160"/>
              <a:gd name="T69" fmla="*/ 33 h 160"/>
              <a:gd name="T70" fmla="*/ 82 w 160"/>
              <a:gd name="T71" fmla="*/ 35 h 160"/>
              <a:gd name="T72" fmla="*/ 91 w 160"/>
              <a:gd name="T73" fmla="*/ 24 h 160"/>
              <a:gd name="T74" fmla="*/ 93 w 160"/>
              <a:gd name="T75" fmla="*/ 26 h 160"/>
              <a:gd name="T76" fmla="*/ 96 w 160"/>
              <a:gd name="T77" fmla="*/ 28 h 160"/>
              <a:gd name="T78" fmla="*/ 99 w 160"/>
              <a:gd name="T79" fmla="*/ 30 h 160"/>
              <a:gd name="T80" fmla="*/ 103 w 160"/>
              <a:gd name="T81" fmla="*/ 32 h 160"/>
              <a:gd name="T82" fmla="*/ 107 w 160"/>
              <a:gd name="T83" fmla="*/ 33 h 160"/>
              <a:gd name="T84" fmla="*/ 113 w 160"/>
              <a:gd name="T85" fmla="*/ 34 h 160"/>
              <a:gd name="T86" fmla="*/ 117 w 160"/>
              <a:gd name="T87" fmla="*/ 34 h 160"/>
              <a:gd name="T88" fmla="*/ 124 w 160"/>
              <a:gd name="T89" fmla="*/ 35 h 160"/>
              <a:gd name="T90" fmla="*/ 141 w 160"/>
              <a:gd name="T91" fmla="*/ 33 h 160"/>
              <a:gd name="T92" fmla="*/ 78 w 160"/>
              <a:gd name="T93" fmla="*/ 87 h 160"/>
              <a:gd name="T94" fmla="*/ 60 w 160"/>
              <a:gd name="T95" fmla="*/ 71 h 160"/>
              <a:gd name="T96" fmla="*/ 146 w 160"/>
              <a:gd name="T97" fmla="*/ 143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160" h="160">
                <a:moveTo>
                  <a:pt x="106" y="70"/>
                </a:moveTo>
                <a:cubicBezTo>
                  <a:pt x="156" y="26"/>
                  <a:pt x="156" y="26"/>
                  <a:pt x="156" y="26"/>
                </a:cubicBezTo>
                <a:cubicBezTo>
                  <a:pt x="157" y="26"/>
                  <a:pt x="157" y="25"/>
                  <a:pt x="157" y="25"/>
                </a:cubicBezTo>
                <a:cubicBezTo>
                  <a:pt x="158" y="24"/>
                  <a:pt x="158" y="24"/>
                  <a:pt x="158" y="24"/>
                </a:cubicBezTo>
                <a:cubicBezTo>
                  <a:pt x="159" y="22"/>
                  <a:pt x="160" y="20"/>
                  <a:pt x="160" y="17"/>
                </a:cubicBezTo>
                <a:cubicBezTo>
                  <a:pt x="160" y="17"/>
                  <a:pt x="160" y="17"/>
                  <a:pt x="160" y="17"/>
                </a:cubicBezTo>
                <a:cubicBezTo>
                  <a:pt x="160" y="16"/>
                  <a:pt x="160" y="15"/>
                  <a:pt x="160" y="15"/>
                </a:cubicBezTo>
                <a:cubicBezTo>
                  <a:pt x="157" y="6"/>
                  <a:pt x="143" y="0"/>
                  <a:pt x="124" y="0"/>
                </a:cubicBezTo>
                <a:cubicBezTo>
                  <a:pt x="105" y="0"/>
                  <a:pt x="91" y="6"/>
                  <a:pt x="88" y="15"/>
                </a:cubicBezTo>
                <a:cubicBezTo>
                  <a:pt x="88" y="15"/>
                  <a:pt x="88" y="15"/>
                  <a:pt x="88" y="15"/>
                </a:cubicBezTo>
                <a:cubicBezTo>
                  <a:pt x="80" y="28"/>
                  <a:pt x="80" y="28"/>
                  <a:pt x="80" y="28"/>
                </a:cubicBezTo>
                <a:cubicBezTo>
                  <a:pt x="72" y="15"/>
                  <a:pt x="72" y="15"/>
                  <a:pt x="72" y="15"/>
                </a:cubicBezTo>
                <a:cubicBezTo>
                  <a:pt x="72" y="15"/>
                  <a:pt x="72" y="15"/>
                  <a:pt x="72" y="15"/>
                </a:cubicBezTo>
                <a:cubicBezTo>
                  <a:pt x="69" y="6"/>
                  <a:pt x="55" y="0"/>
                  <a:pt x="36" y="0"/>
                </a:cubicBezTo>
                <a:cubicBezTo>
                  <a:pt x="15" y="0"/>
                  <a:pt x="0" y="7"/>
                  <a:pt x="0" y="17"/>
                </a:cubicBezTo>
                <a:cubicBezTo>
                  <a:pt x="0" y="20"/>
                  <a:pt x="1" y="22"/>
                  <a:pt x="2" y="24"/>
                </a:cubicBezTo>
                <a:cubicBezTo>
                  <a:pt x="3" y="25"/>
                  <a:pt x="3" y="25"/>
                  <a:pt x="3" y="25"/>
                </a:cubicBezTo>
                <a:cubicBezTo>
                  <a:pt x="3" y="25"/>
                  <a:pt x="3" y="26"/>
                  <a:pt x="4" y="26"/>
                </a:cubicBezTo>
                <a:cubicBezTo>
                  <a:pt x="54" y="70"/>
                  <a:pt x="54" y="70"/>
                  <a:pt x="54" y="70"/>
                </a:cubicBezTo>
                <a:cubicBezTo>
                  <a:pt x="0" y="156"/>
                  <a:pt x="0" y="156"/>
                  <a:pt x="0" y="156"/>
                </a:cubicBezTo>
                <a:cubicBezTo>
                  <a:pt x="0" y="157"/>
                  <a:pt x="0" y="159"/>
                  <a:pt x="1" y="159"/>
                </a:cubicBezTo>
                <a:cubicBezTo>
                  <a:pt x="1" y="160"/>
                  <a:pt x="2" y="160"/>
                  <a:pt x="3" y="160"/>
                </a:cubicBezTo>
                <a:cubicBezTo>
                  <a:pt x="3" y="160"/>
                  <a:pt x="4" y="160"/>
                  <a:pt x="4" y="159"/>
                </a:cubicBezTo>
                <a:cubicBezTo>
                  <a:pt x="80" y="93"/>
                  <a:pt x="80" y="93"/>
                  <a:pt x="80" y="93"/>
                </a:cubicBezTo>
                <a:cubicBezTo>
                  <a:pt x="156" y="159"/>
                  <a:pt x="156" y="159"/>
                  <a:pt x="156" y="159"/>
                </a:cubicBezTo>
                <a:cubicBezTo>
                  <a:pt x="156" y="160"/>
                  <a:pt x="157" y="160"/>
                  <a:pt x="157" y="160"/>
                </a:cubicBezTo>
                <a:cubicBezTo>
                  <a:pt x="158" y="160"/>
                  <a:pt x="159" y="160"/>
                  <a:pt x="159" y="159"/>
                </a:cubicBezTo>
                <a:cubicBezTo>
                  <a:pt x="160" y="159"/>
                  <a:pt x="160" y="157"/>
                  <a:pt x="160" y="156"/>
                </a:cubicBezTo>
                <a:lnTo>
                  <a:pt x="106" y="70"/>
                </a:lnTo>
                <a:close/>
                <a:moveTo>
                  <a:pt x="124" y="5"/>
                </a:moveTo>
                <a:cubicBezTo>
                  <a:pt x="141" y="5"/>
                  <a:pt x="154" y="11"/>
                  <a:pt x="155" y="17"/>
                </a:cubicBezTo>
                <a:cubicBezTo>
                  <a:pt x="155" y="17"/>
                  <a:pt x="155" y="17"/>
                  <a:pt x="155" y="17"/>
                </a:cubicBezTo>
                <a:cubicBezTo>
                  <a:pt x="155" y="17"/>
                  <a:pt x="155" y="17"/>
                  <a:pt x="155" y="17"/>
                </a:cubicBezTo>
                <a:cubicBezTo>
                  <a:pt x="155" y="17"/>
                  <a:pt x="155" y="17"/>
                  <a:pt x="155" y="17"/>
                </a:cubicBezTo>
                <a:cubicBezTo>
                  <a:pt x="155" y="18"/>
                  <a:pt x="154" y="20"/>
                  <a:pt x="153" y="21"/>
                </a:cubicBezTo>
                <a:cubicBezTo>
                  <a:pt x="153" y="21"/>
                  <a:pt x="153" y="21"/>
                  <a:pt x="153" y="21"/>
                </a:cubicBezTo>
                <a:cubicBezTo>
                  <a:pt x="151" y="23"/>
                  <a:pt x="148" y="25"/>
                  <a:pt x="143" y="27"/>
                </a:cubicBezTo>
                <a:cubicBezTo>
                  <a:pt x="143" y="27"/>
                  <a:pt x="143" y="27"/>
                  <a:pt x="143" y="27"/>
                </a:cubicBezTo>
                <a:cubicBezTo>
                  <a:pt x="142" y="27"/>
                  <a:pt x="142" y="27"/>
                  <a:pt x="141" y="27"/>
                </a:cubicBezTo>
                <a:cubicBezTo>
                  <a:pt x="141" y="27"/>
                  <a:pt x="141" y="27"/>
                  <a:pt x="140" y="27"/>
                </a:cubicBezTo>
                <a:cubicBezTo>
                  <a:pt x="140" y="27"/>
                  <a:pt x="139" y="28"/>
                  <a:pt x="139" y="28"/>
                </a:cubicBezTo>
                <a:cubicBezTo>
                  <a:pt x="138" y="28"/>
                  <a:pt x="137" y="28"/>
                  <a:pt x="137" y="28"/>
                </a:cubicBezTo>
                <a:cubicBezTo>
                  <a:pt x="136" y="28"/>
                  <a:pt x="136" y="28"/>
                  <a:pt x="136" y="28"/>
                </a:cubicBezTo>
                <a:cubicBezTo>
                  <a:pt x="135" y="28"/>
                  <a:pt x="135" y="29"/>
                  <a:pt x="134" y="29"/>
                </a:cubicBezTo>
                <a:cubicBezTo>
                  <a:pt x="134" y="29"/>
                  <a:pt x="133" y="29"/>
                  <a:pt x="133" y="29"/>
                </a:cubicBezTo>
                <a:cubicBezTo>
                  <a:pt x="132" y="29"/>
                  <a:pt x="132" y="29"/>
                  <a:pt x="131" y="29"/>
                </a:cubicBezTo>
                <a:cubicBezTo>
                  <a:pt x="131" y="29"/>
                  <a:pt x="130" y="29"/>
                  <a:pt x="130" y="29"/>
                </a:cubicBezTo>
                <a:cubicBezTo>
                  <a:pt x="129" y="29"/>
                  <a:pt x="129" y="29"/>
                  <a:pt x="128" y="29"/>
                </a:cubicBezTo>
                <a:cubicBezTo>
                  <a:pt x="128" y="29"/>
                  <a:pt x="127" y="29"/>
                  <a:pt x="127" y="29"/>
                </a:cubicBezTo>
                <a:cubicBezTo>
                  <a:pt x="126" y="29"/>
                  <a:pt x="125" y="29"/>
                  <a:pt x="124" y="29"/>
                </a:cubicBezTo>
                <a:cubicBezTo>
                  <a:pt x="106" y="29"/>
                  <a:pt x="93" y="23"/>
                  <a:pt x="93" y="17"/>
                </a:cubicBezTo>
                <a:cubicBezTo>
                  <a:pt x="93" y="12"/>
                  <a:pt x="106" y="5"/>
                  <a:pt x="124" y="5"/>
                </a:cubicBezTo>
                <a:close/>
                <a:moveTo>
                  <a:pt x="36" y="5"/>
                </a:moveTo>
                <a:cubicBezTo>
                  <a:pt x="54" y="5"/>
                  <a:pt x="67" y="12"/>
                  <a:pt x="67" y="17"/>
                </a:cubicBezTo>
                <a:cubicBezTo>
                  <a:pt x="67" y="23"/>
                  <a:pt x="54" y="29"/>
                  <a:pt x="36" y="29"/>
                </a:cubicBezTo>
                <a:cubicBezTo>
                  <a:pt x="35" y="29"/>
                  <a:pt x="34" y="29"/>
                  <a:pt x="33" y="29"/>
                </a:cubicBezTo>
                <a:cubicBezTo>
                  <a:pt x="33" y="29"/>
                  <a:pt x="32" y="29"/>
                  <a:pt x="32" y="29"/>
                </a:cubicBezTo>
                <a:cubicBezTo>
                  <a:pt x="31" y="29"/>
                  <a:pt x="31" y="29"/>
                  <a:pt x="30" y="29"/>
                </a:cubicBezTo>
                <a:cubicBezTo>
                  <a:pt x="30" y="29"/>
                  <a:pt x="29" y="29"/>
                  <a:pt x="29" y="29"/>
                </a:cubicBezTo>
                <a:cubicBezTo>
                  <a:pt x="28" y="29"/>
                  <a:pt x="28" y="29"/>
                  <a:pt x="27" y="29"/>
                </a:cubicBezTo>
                <a:cubicBezTo>
                  <a:pt x="27" y="29"/>
                  <a:pt x="26" y="29"/>
                  <a:pt x="26" y="29"/>
                </a:cubicBezTo>
                <a:cubicBezTo>
                  <a:pt x="25" y="29"/>
                  <a:pt x="25" y="28"/>
                  <a:pt x="24" y="28"/>
                </a:cubicBezTo>
                <a:cubicBezTo>
                  <a:pt x="24" y="28"/>
                  <a:pt x="24" y="28"/>
                  <a:pt x="23" y="28"/>
                </a:cubicBezTo>
                <a:cubicBezTo>
                  <a:pt x="23" y="28"/>
                  <a:pt x="22" y="28"/>
                  <a:pt x="21" y="28"/>
                </a:cubicBezTo>
                <a:cubicBezTo>
                  <a:pt x="21" y="28"/>
                  <a:pt x="20" y="27"/>
                  <a:pt x="20" y="27"/>
                </a:cubicBezTo>
                <a:cubicBezTo>
                  <a:pt x="19" y="27"/>
                  <a:pt x="19" y="27"/>
                  <a:pt x="19" y="27"/>
                </a:cubicBezTo>
                <a:cubicBezTo>
                  <a:pt x="18" y="27"/>
                  <a:pt x="18" y="27"/>
                  <a:pt x="17" y="27"/>
                </a:cubicBezTo>
                <a:cubicBezTo>
                  <a:pt x="17" y="27"/>
                  <a:pt x="17" y="27"/>
                  <a:pt x="17" y="27"/>
                </a:cubicBezTo>
                <a:cubicBezTo>
                  <a:pt x="12" y="25"/>
                  <a:pt x="9" y="23"/>
                  <a:pt x="7" y="21"/>
                </a:cubicBezTo>
                <a:cubicBezTo>
                  <a:pt x="7" y="21"/>
                  <a:pt x="7" y="21"/>
                  <a:pt x="7" y="21"/>
                </a:cubicBezTo>
                <a:cubicBezTo>
                  <a:pt x="6" y="20"/>
                  <a:pt x="5" y="18"/>
                  <a:pt x="5" y="17"/>
                </a:cubicBezTo>
                <a:cubicBezTo>
                  <a:pt x="5" y="12"/>
                  <a:pt x="18" y="5"/>
                  <a:pt x="36" y="5"/>
                </a:cubicBezTo>
                <a:close/>
                <a:moveTo>
                  <a:pt x="19" y="33"/>
                </a:moveTo>
                <a:cubicBezTo>
                  <a:pt x="23" y="34"/>
                  <a:pt x="27" y="34"/>
                  <a:pt x="31" y="35"/>
                </a:cubicBezTo>
                <a:cubicBezTo>
                  <a:pt x="31" y="35"/>
                  <a:pt x="32" y="35"/>
                  <a:pt x="32" y="35"/>
                </a:cubicBezTo>
                <a:cubicBezTo>
                  <a:pt x="33" y="35"/>
                  <a:pt x="35" y="35"/>
                  <a:pt x="36" y="35"/>
                </a:cubicBezTo>
                <a:cubicBezTo>
                  <a:pt x="37" y="35"/>
                  <a:pt x="38" y="35"/>
                  <a:pt x="39" y="35"/>
                </a:cubicBezTo>
                <a:cubicBezTo>
                  <a:pt x="40" y="35"/>
                  <a:pt x="40" y="35"/>
                  <a:pt x="41" y="35"/>
                </a:cubicBezTo>
                <a:cubicBezTo>
                  <a:pt x="41" y="34"/>
                  <a:pt x="42" y="34"/>
                  <a:pt x="43" y="34"/>
                </a:cubicBezTo>
                <a:cubicBezTo>
                  <a:pt x="43" y="34"/>
                  <a:pt x="44" y="34"/>
                  <a:pt x="44" y="34"/>
                </a:cubicBezTo>
                <a:cubicBezTo>
                  <a:pt x="45" y="34"/>
                  <a:pt x="46" y="34"/>
                  <a:pt x="46" y="34"/>
                </a:cubicBezTo>
                <a:cubicBezTo>
                  <a:pt x="47" y="34"/>
                  <a:pt x="47" y="34"/>
                  <a:pt x="47" y="34"/>
                </a:cubicBezTo>
                <a:cubicBezTo>
                  <a:pt x="48" y="34"/>
                  <a:pt x="49" y="34"/>
                  <a:pt x="50" y="33"/>
                </a:cubicBezTo>
                <a:cubicBezTo>
                  <a:pt x="50" y="33"/>
                  <a:pt x="50" y="33"/>
                  <a:pt x="50" y="33"/>
                </a:cubicBezTo>
                <a:cubicBezTo>
                  <a:pt x="51" y="33"/>
                  <a:pt x="52" y="33"/>
                  <a:pt x="53" y="33"/>
                </a:cubicBezTo>
                <a:cubicBezTo>
                  <a:pt x="54" y="33"/>
                  <a:pt x="54" y="33"/>
                  <a:pt x="54" y="32"/>
                </a:cubicBezTo>
                <a:cubicBezTo>
                  <a:pt x="55" y="32"/>
                  <a:pt x="55" y="32"/>
                  <a:pt x="56" y="32"/>
                </a:cubicBezTo>
                <a:cubicBezTo>
                  <a:pt x="56" y="32"/>
                  <a:pt x="57" y="32"/>
                  <a:pt x="57" y="32"/>
                </a:cubicBezTo>
                <a:cubicBezTo>
                  <a:pt x="58" y="31"/>
                  <a:pt x="58" y="31"/>
                  <a:pt x="59" y="31"/>
                </a:cubicBezTo>
                <a:cubicBezTo>
                  <a:pt x="59" y="31"/>
                  <a:pt x="59" y="31"/>
                  <a:pt x="59" y="31"/>
                </a:cubicBezTo>
                <a:cubicBezTo>
                  <a:pt x="60" y="30"/>
                  <a:pt x="61" y="30"/>
                  <a:pt x="61" y="30"/>
                </a:cubicBezTo>
                <a:cubicBezTo>
                  <a:pt x="61" y="30"/>
                  <a:pt x="62" y="30"/>
                  <a:pt x="62" y="30"/>
                </a:cubicBezTo>
                <a:cubicBezTo>
                  <a:pt x="63" y="29"/>
                  <a:pt x="63" y="29"/>
                  <a:pt x="64" y="29"/>
                </a:cubicBezTo>
                <a:cubicBezTo>
                  <a:pt x="64" y="28"/>
                  <a:pt x="64" y="28"/>
                  <a:pt x="64" y="28"/>
                </a:cubicBezTo>
                <a:cubicBezTo>
                  <a:pt x="65" y="28"/>
                  <a:pt x="65" y="28"/>
                  <a:pt x="66" y="27"/>
                </a:cubicBezTo>
                <a:cubicBezTo>
                  <a:pt x="66" y="27"/>
                  <a:pt x="66" y="27"/>
                  <a:pt x="66" y="27"/>
                </a:cubicBezTo>
                <a:cubicBezTo>
                  <a:pt x="67" y="27"/>
                  <a:pt x="67" y="26"/>
                  <a:pt x="67" y="26"/>
                </a:cubicBezTo>
                <a:cubicBezTo>
                  <a:pt x="68" y="26"/>
                  <a:pt x="68" y="26"/>
                  <a:pt x="68" y="26"/>
                </a:cubicBezTo>
                <a:cubicBezTo>
                  <a:pt x="68" y="25"/>
                  <a:pt x="69" y="25"/>
                  <a:pt x="69" y="25"/>
                </a:cubicBezTo>
                <a:cubicBezTo>
                  <a:pt x="69" y="24"/>
                  <a:pt x="69" y="24"/>
                  <a:pt x="69" y="24"/>
                </a:cubicBezTo>
                <a:cubicBezTo>
                  <a:pt x="70" y="24"/>
                  <a:pt x="70" y="23"/>
                  <a:pt x="70" y="23"/>
                </a:cubicBezTo>
                <a:cubicBezTo>
                  <a:pt x="77" y="33"/>
                  <a:pt x="77" y="33"/>
                  <a:pt x="77" y="33"/>
                </a:cubicBezTo>
                <a:cubicBezTo>
                  <a:pt x="68" y="48"/>
                  <a:pt x="68" y="48"/>
                  <a:pt x="68" y="48"/>
                </a:cubicBezTo>
                <a:cubicBezTo>
                  <a:pt x="57" y="66"/>
                  <a:pt x="57" y="66"/>
                  <a:pt x="57" y="66"/>
                </a:cubicBezTo>
                <a:lnTo>
                  <a:pt x="19" y="33"/>
                </a:lnTo>
                <a:close/>
                <a:moveTo>
                  <a:pt x="60" y="71"/>
                </a:moveTo>
                <a:cubicBezTo>
                  <a:pt x="60" y="71"/>
                  <a:pt x="60" y="71"/>
                  <a:pt x="60" y="71"/>
                </a:cubicBezTo>
                <a:cubicBezTo>
                  <a:pt x="82" y="35"/>
                  <a:pt x="82" y="35"/>
                  <a:pt x="82" y="35"/>
                </a:cubicBezTo>
                <a:cubicBezTo>
                  <a:pt x="82" y="35"/>
                  <a:pt x="82" y="35"/>
                  <a:pt x="82" y="35"/>
                </a:cubicBezTo>
                <a:cubicBezTo>
                  <a:pt x="90" y="23"/>
                  <a:pt x="90" y="23"/>
                  <a:pt x="90" y="23"/>
                </a:cubicBezTo>
                <a:cubicBezTo>
                  <a:pt x="90" y="23"/>
                  <a:pt x="90" y="24"/>
                  <a:pt x="91" y="24"/>
                </a:cubicBezTo>
                <a:cubicBezTo>
                  <a:pt x="91" y="24"/>
                  <a:pt x="91" y="24"/>
                  <a:pt x="91" y="25"/>
                </a:cubicBezTo>
                <a:cubicBezTo>
                  <a:pt x="91" y="25"/>
                  <a:pt x="92" y="25"/>
                  <a:pt x="92" y="26"/>
                </a:cubicBezTo>
                <a:cubicBezTo>
                  <a:pt x="92" y="26"/>
                  <a:pt x="92" y="26"/>
                  <a:pt x="93" y="26"/>
                </a:cubicBezTo>
                <a:cubicBezTo>
                  <a:pt x="93" y="26"/>
                  <a:pt x="93" y="27"/>
                  <a:pt x="94" y="27"/>
                </a:cubicBezTo>
                <a:cubicBezTo>
                  <a:pt x="94" y="27"/>
                  <a:pt x="94" y="27"/>
                  <a:pt x="94" y="27"/>
                </a:cubicBezTo>
                <a:cubicBezTo>
                  <a:pt x="95" y="28"/>
                  <a:pt x="95" y="28"/>
                  <a:pt x="96" y="28"/>
                </a:cubicBezTo>
                <a:cubicBezTo>
                  <a:pt x="96" y="28"/>
                  <a:pt x="96" y="28"/>
                  <a:pt x="96" y="29"/>
                </a:cubicBezTo>
                <a:cubicBezTo>
                  <a:pt x="97" y="29"/>
                  <a:pt x="97" y="29"/>
                  <a:pt x="98" y="30"/>
                </a:cubicBezTo>
                <a:cubicBezTo>
                  <a:pt x="98" y="30"/>
                  <a:pt x="99" y="30"/>
                  <a:pt x="99" y="30"/>
                </a:cubicBezTo>
                <a:cubicBezTo>
                  <a:pt x="99" y="30"/>
                  <a:pt x="100" y="30"/>
                  <a:pt x="101" y="31"/>
                </a:cubicBezTo>
                <a:cubicBezTo>
                  <a:pt x="101" y="31"/>
                  <a:pt x="101" y="31"/>
                  <a:pt x="101" y="31"/>
                </a:cubicBezTo>
                <a:cubicBezTo>
                  <a:pt x="102" y="31"/>
                  <a:pt x="103" y="31"/>
                  <a:pt x="103" y="32"/>
                </a:cubicBezTo>
                <a:cubicBezTo>
                  <a:pt x="103" y="32"/>
                  <a:pt x="104" y="32"/>
                  <a:pt x="104" y="32"/>
                </a:cubicBezTo>
                <a:cubicBezTo>
                  <a:pt x="105" y="32"/>
                  <a:pt x="105" y="32"/>
                  <a:pt x="106" y="32"/>
                </a:cubicBezTo>
                <a:cubicBezTo>
                  <a:pt x="106" y="33"/>
                  <a:pt x="106" y="33"/>
                  <a:pt x="107" y="33"/>
                </a:cubicBezTo>
                <a:cubicBezTo>
                  <a:pt x="108" y="33"/>
                  <a:pt x="109" y="33"/>
                  <a:pt x="110" y="33"/>
                </a:cubicBezTo>
                <a:cubicBezTo>
                  <a:pt x="110" y="33"/>
                  <a:pt x="110" y="33"/>
                  <a:pt x="110" y="33"/>
                </a:cubicBezTo>
                <a:cubicBezTo>
                  <a:pt x="111" y="34"/>
                  <a:pt x="112" y="34"/>
                  <a:pt x="113" y="34"/>
                </a:cubicBezTo>
                <a:cubicBezTo>
                  <a:pt x="113" y="34"/>
                  <a:pt x="113" y="34"/>
                  <a:pt x="114" y="34"/>
                </a:cubicBezTo>
                <a:cubicBezTo>
                  <a:pt x="114" y="34"/>
                  <a:pt x="115" y="34"/>
                  <a:pt x="116" y="34"/>
                </a:cubicBezTo>
                <a:cubicBezTo>
                  <a:pt x="116" y="34"/>
                  <a:pt x="117" y="34"/>
                  <a:pt x="117" y="34"/>
                </a:cubicBezTo>
                <a:cubicBezTo>
                  <a:pt x="118" y="34"/>
                  <a:pt x="119" y="34"/>
                  <a:pt x="119" y="35"/>
                </a:cubicBezTo>
                <a:cubicBezTo>
                  <a:pt x="120" y="35"/>
                  <a:pt x="120" y="35"/>
                  <a:pt x="121" y="35"/>
                </a:cubicBezTo>
                <a:cubicBezTo>
                  <a:pt x="122" y="35"/>
                  <a:pt x="123" y="35"/>
                  <a:pt x="124" y="35"/>
                </a:cubicBezTo>
                <a:cubicBezTo>
                  <a:pt x="125" y="35"/>
                  <a:pt x="127" y="35"/>
                  <a:pt x="128" y="35"/>
                </a:cubicBezTo>
                <a:cubicBezTo>
                  <a:pt x="128" y="35"/>
                  <a:pt x="129" y="35"/>
                  <a:pt x="129" y="35"/>
                </a:cubicBezTo>
                <a:cubicBezTo>
                  <a:pt x="133" y="34"/>
                  <a:pt x="137" y="34"/>
                  <a:pt x="141" y="33"/>
                </a:cubicBezTo>
                <a:cubicBezTo>
                  <a:pt x="101" y="68"/>
                  <a:pt x="101" y="68"/>
                  <a:pt x="101" y="68"/>
                </a:cubicBezTo>
                <a:cubicBezTo>
                  <a:pt x="101" y="68"/>
                  <a:pt x="101" y="68"/>
                  <a:pt x="101" y="68"/>
                </a:cubicBezTo>
                <a:cubicBezTo>
                  <a:pt x="78" y="87"/>
                  <a:pt x="78" y="87"/>
                  <a:pt x="78" y="87"/>
                </a:cubicBezTo>
                <a:cubicBezTo>
                  <a:pt x="78" y="87"/>
                  <a:pt x="78" y="87"/>
                  <a:pt x="78" y="87"/>
                </a:cubicBezTo>
                <a:cubicBezTo>
                  <a:pt x="14" y="143"/>
                  <a:pt x="14" y="143"/>
                  <a:pt x="14" y="143"/>
                </a:cubicBezTo>
                <a:lnTo>
                  <a:pt x="60" y="71"/>
                </a:lnTo>
                <a:close/>
                <a:moveTo>
                  <a:pt x="84" y="90"/>
                </a:moveTo>
                <a:cubicBezTo>
                  <a:pt x="102" y="74"/>
                  <a:pt x="102" y="74"/>
                  <a:pt x="102" y="74"/>
                </a:cubicBezTo>
                <a:cubicBezTo>
                  <a:pt x="146" y="143"/>
                  <a:pt x="146" y="143"/>
                  <a:pt x="146" y="143"/>
                </a:cubicBezTo>
                <a:lnTo>
                  <a:pt x="84" y="9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" name="Freeform 17"/>
          <p:cNvSpPr>
            <a:spLocks noEditPoints="1"/>
          </p:cNvSpPr>
          <p:nvPr/>
        </p:nvSpPr>
        <p:spPr bwMode="auto">
          <a:xfrm>
            <a:off x="2641600" y="2443163"/>
            <a:ext cx="601663" cy="579438"/>
          </a:xfrm>
          <a:custGeom>
            <a:avLst/>
            <a:gdLst>
              <a:gd name="T0" fmla="*/ 32 w 160"/>
              <a:gd name="T1" fmla="*/ 152 h 153"/>
              <a:gd name="T2" fmla="*/ 31 w 160"/>
              <a:gd name="T3" fmla="*/ 152 h 153"/>
              <a:gd name="T4" fmla="*/ 30 w 160"/>
              <a:gd name="T5" fmla="*/ 149 h 153"/>
              <a:gd name="T6" fmla="*/ 38 w 160"/>
              <a:gd name="T7" fmla="*/ 98 h 153"/>
              <a:gd name="T8" fmla="*/ 1 w 160"/>
              <a:gd name="T9" fmla="*/ 61 h 153"/>
              <a:gd name="T10" fmla="*/ 0 w 160"/>
              <a:gd name="T11" fmla="*/ 58 h 153"/>
              <a:gd name="T12" fmla="*/ 2 w 160"/>
              <a:gd name="T13" fmla="*/ 56 h 153"/>
              <a:gd name="T14" fmla="*/ 54 w 160"/>
              <a:gd name="T15" fmla="*/ 49 h 153"/>
              <a:gd name="T16" fmla="*/ 77 w 160"/>
              <a:gd name="T17" fmla="*/ 2 h 153"/>
              <a:gd name="T18" fmla="*/ 80 w 160"/>
              <a:gd name="T19" fmla="*/ 0 h 153"/>
              <a:gd name="T20" fmla="*/ 80 w 160"/>
              <a:gd name="T21" fmla="*/ 0 h 153"/>
              <a:gd name="T22" fmla="*/ 83 w 160"/>
              <a:gd name="T23" fmla="*/ 2 h 153"/>
              <a:gd name="T24" fmla="*/ 106 w 160"/>
              <a:gd name="T25" fmla="*/ 49 h 153"/>
              <a:gd name="T26" fmla="*/ 158 w 160"/>
              <a:gd name="T27" fmla="*/ 56 h 153"/>
              <a:gd name="T28" fmla="*/ 160 w 160"/>
              <a:gd name="T29" fmla="*/ 58 h 153"/>
              <a:gd name="T30" fmla="*/ 159 w 160"/>
              <a:gd name="T31" fmla="*/ 61 h 153"/>
              <a:gd name="T32" fmla="*/ 122 w 160"/>
              <a:gd name="T33" fmla="*/ 98 h 153"/>
              <a:gd name="T34" fmla="*/ 130 w 160"/>
              <a:gd name="T35" fmla="*/ 149 h 153"/>
              <a:gd name="T36" fmla="*/ 129 w 160"/>
              <a:gd name="T37" fmla="*/ 152 h 153"/>
              <a:gd name="T38" fmla="*/ 126 w 160"/>
              <a:gd name="T39" fmla="*/ 152 h 153"/>
              <a:gd name="T40" fmla="*/ 80 w 160"/>
              <a:gd name="T41" fmla="*/ 128 h 153"/>
              <a:gd name="T42" fmla="*/ 34 w 160"/>
              <a:gd name="T43" fmla="*/ 152 h 153"/>
              <a:gd name="T44" fmla="*/ 32 w 160"/>
              <a:gd name="T45" fmla="*/ 152 h 153"/>
              <a:gd name="T46" fmla="*/ 9 w 160"/>
              <a:gd name="T47" fmla="*/ 61 h 153"/>
              <a:gd name="T48" fmla="*/ 43 w 160"/>
              <a:gd name="T49" fmla="*/ 94 h 153"/>
              <a:gd name="T50" fmla="*/ 44 w 160"/>
              <a:gd name="T51" fmla="*/ 97 h 153"/>
              <a:gd name="T52" fmla="*/ 36 w 160"/>
              <a:gd name="T53" fmla="*/ 144 h 153"/>
              <a:gd name="T54" fmla="*/ 79 w 160"/>
              <a:gd name="T55" fmla="*/ 122 h 153"/>
              <a:gd name="T56" fmla="*/ 81 w 160"/>
              <a:gd name="T57" fmla="*/ 122 h 153"/>
              <a:gd name="T58" fmla="*/ 124 w 160"/>
              <a:gd name="T59" fmla="*/ 144 h 153"/>
              <a:gd name="T60" fmla="*/ 116 w 160"/>
              <a:gd name="T61" fmla="*/ 97 h 153"/>
              <a:gd name="T62" fmla="*/ 117 w 160"/>
              <a:gd name="T63" fmla="*/ 94 h 153"/>
              <a:gd name="T64" fmla="*/ 151 w 160"/>
              <a:gd name="T65" fmla="*/ 61 h 153"/>
              <a:gd name="T66" fmla="*/ 103 w 160"/>
              <a:gd name="T67" fmla="*/ 54 h 153"/>
              <a:gd name="T68" fmla="*/ 101 w 160"/>
              <a:gd name="T69" fmla="*/ 52 h 153"/>
              <a:gd name="T70" fmla="*/ 80 w 160"/>
              <a:gd name="T71" fmla="*/ 9 h 153"/>
              <a:gd name="T72" fmla="*/ 59 w 160"/>
              <a:gd name="T73" fmla="*/ 52 h 153"/>
              <a:gd name="T74" fmla="*/ 57 w 160"/>
              <a:gd name="T75" fmla="*/ 54 h 153"/>
              <a:gd name="T76" fmla="*/ 9 w 160"/>
              <a:gd name="T77" fmla="*/ 61 h 1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60" h="153">
                <a:moveTo>
                  <a:pt x="32" y="152"/>
                </a:moveTo>
                <a:cubicBezTo>
                  <a:pt x="32" y="152"/>
                  <a:pt x="31" y="152"/>
                  <a:pt x="31" y="152"/>
                </a:cubicBezTo>
                <a:cubicBezTo>
                  <a:pt x="30" y="151"/>
                  <a:pt x="29" y="150"/>
                  <a:pt x="30" y="149"/>
                </a:cubicBezTo>
                <a:cubicBezTo>
                  <a:pt x="38" y="98"/>
                  <a:pt x="38" y="98"/>
                  <a:pt x="38" y="98"/>
                </a:cubicBezTo>
                <a:cubicBezTo>
                  <a:pt x="1" y="61"/>
                  <a:pt x="1" y="61"/>
                  <a:pt x="1" y="61"/>
                </a:cubicBezTo>
                <a:cubicBezTo>
                  <a:pt x="0" y="60"/>
                  <a:pt x="0" y="59"/>
                  <a:pt x="0" y="58"/>
                </a:cubicBezTo>
                <a:cubicBezTo>
                  <a:pt x="0" y="57"/>
                  <a:pt x="1" y="56"/>
                  <a:pt x="2" y="56"/>
                </a:cubicBezTo>
                <a:cubicBezTo>
                  <a:pt x="54" y="49"/>
                  <a:pt x="54" y="49"/>
                  <a:pt x="54" y="49"/>
                </a:cubicBezTo>
                <a:cubicBezTo>
                  <a:pt x="77" y="2"/>
                  <a:pt x="77" y="2"/>
                  <a:pt x="77" y="2"/>
                </a:cubicBezTo>
                <a:cubicBezTo>
                  <a:pt x="78" y="1"/>
                  <a:pt x="79" y="0"/>
                  <a:pt x="80" y="0"/>
                </a:cubicBezTo>
                <a:cubicBezTo>
                  <a:pt x="80" y="0"/>
                  <a:pt x="80" y="0"/>
                  <a:pt x="80" y="0"/>
                </a:cubicBezTo>
                <a:cubicBezTo>
                  <a:pt x="81" y="0"/>
                  <a:pt x="82" y="1"/>
                  <a:pt x="83" y="2"/>
                </a:cubicBezTo>
                <a:cubicBezTo>
                  <a:pt x="106" y="49"/>
                  <a:pt x="106" y="49"/>
                  <a:pt x="106" y="49"/>
                </a:cubicBezTo>
                <a:cubicBezTo>
                  <a:pt x="158" y="56"/>
                  <a:pt x="158" y="56"/>
                  <a:pt x="158" y="56"/>
                </a:cubicBezTo>
                <a:cubicBezTo>
                  <a:pt x="159" y="56"/>
                  <a:pt x="160" y="57"/>
                  <a:pt x="160" y="58"/>
                </a:cubicBezTo>
                <a:cubicBezTo>
                  <a:pt x="160" y="59"/>
                  <a:pt x="160" y="60"/>
                  <a:pt x="159" y="61"/>
                </a:cubicBezTo>
                <a:cubicBezTo>
                  <a:pt x="122" y="98"/>
                  <a:pt x="122" y="98"/>
                  <a:pt x="122" y="98"/>
                </a:cubicBezTo>
                <a:cubicBezTo>
                  <a:pt x="130" y="149"/>
                  <a:pt x="130" y="149"/>
                  <a:pt x="130" y="149"/>
                </a:cubicBezTo>
                <a:cubicBezTo>
                  <a:pt x="131" y="150"/>
                  <a:pt x="130" y="151"/>
                  <a:pt x="129" y="152"/>
                </a:cubicBezTo>
                <a:cubicBezTo>
                  <a:pt x="128" y="153"/>
                  <a:pt x="127" y="153"/>
                  <a:pt x="126" y="152"/>
                </a:cubicBezTo>
                <a:cubicBezTo>
                  <a:pt x="80" y="128"/>
                  <a:pt x="80" y="128"/>
                  <a:pt x="80" y="128"/>
                </a:cubicBezTo>
                <a:cubicBezTo>
                  <a:pt x="34" y="152"/>
                  <a:pt x="34" y="152"/>
                  <a:pt x="34" y="152"/>
                </a:cubicBezTo>
                <a:cubicBezTo>
                  <a:pt x="33" y="152"/>
                  <a:pt x="33" y="152"/>
                  <a:pt x="32" y="152"/>
                </a:cubicBezTo>
                <a:close/>
                <a:moveTo>
                  <a:pt x="9" y="61"/>
                </a:moveTo>
                <a:cubicBezTo>
                  <a:pt x="43" y="94"/>
                  <a:pt x="43" y="94"/>
                  <a:pt x="43" y="94"/>
                </a:cubicBezTo>
                <a:cubicBezTo>
                  <a:pt x="44" y="95"/>
                  <a:pt x="44" y="96"/>
                  <a:pt x="44" y="97"/>
                </a:cubicBezTo>
                <a:cubicBezTo>
                  <a:pt x="36" y="144"/>
                  <a:pt x="36" y="144"/>
                  <a:pt x="36" y="144"/>
                </a:cubicBezTo>
                <a:cubicBezTo>
                  <a:pt x="79" y="122"/>
                  <a:pt x="79" y="122"/>
                  <a:pt x="79" y="122"/>
                </a:cubicBezTo>
                <a:cubicBezTo>
                  <a:pt x="80" y="122"/>
                  <a:pt x="80" y="122"/>
                  <a:pt x="81" y="122"/>
                </a:cubicBezTo>
                <a:cubicBezTo>
                  <a:pt x="124" y="144"/>
                  <a:pt x="124" y="144"/>
                  <a:pt x="124" y="144"/>
                </a:cubicBezTo>
                <a:cubicBezTo>
                  <a:pt x="116" y="97"/>
                  <a:pt x="116" y="97"/>
                  <a:pt x="116" y="97"/>
                </a:cubicBezTo>
                <a:cubicBezTo>
                  <a:pt x="116" y="96"/>
                  <a:pt x="116" y="95"/>
                  <a:pt x="117" y="94"/>
                </a:cubicBezTo>
                <a:cubicBezTo>
                  <a:pt x="151" y="61"/>
                  <a:pt x="151" y="61"/>
                  <a:pt x="151" y="61"/>
                </a:cubicBezTo>
                <a:cubicBezTo>
                  <a:pt x="103" y="54"/>
                  <a:pt x="103" y="54"/>
                  <a:pt x="103" y="54"/>
                </a:cubicBezTo>
                <a:cubicBezTo>
                  <a:pt x="102" y="54"/>
                  <a:pt x="102" y="53"/>
                  <a:pt x="101" y="52"/>
                </a:cubicBezTo>
                <a:cubicBezTo>
                  <a:pt x="80" y="9"/>
                  <a:pt x="80" y="9"/>
                  <a:pt x="80" y="9"/>
                </a:cubicBezTo>
                <a:cubicBezTo>
                  <a:pt x="59" y="52"/>
                  <a:pt x="59" y="52"/>
                  <a:pt x="59" y="52"/>
                </a:cubicBezTo>
                <a:cubicBezTo>
                  <a:pt x="58" y="53"/>
                  <a:pt x="58" y="54"/>
                  <a:pt x="57" y="54"/>
                </a:cubicBezTo>
                <a:lnTo>
                  <a:pt x="9" y="6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" name="Freeform 18"/>
          <p:cNvSpPr>
            <a:spLocks noEditPoints="1"/>
          </p:cNvSpPr>
          <p:nvPr/>
        </p:nvSpPr>
        <p:spPr bwMode="auto">
          <a:xfrm>
            <a:off x="2638425" y="3124200"/>
            <a:ext cx="608013" cy="582613"/>
          </a:xfrm>
          <a:custGeom>
            <a:avLst/>
            <a:gdLst>
              <a:gd name="T0" fmla="*/ 158 w 162"/>
              <a:gd name="T1" fmla="*/ 69 h 154"/>
              <a:gd name="T2" fmla="*/ 160 w 162"/>
              <a:gd name="T3" fmla="*/ 58 h 154"/>
              <a:gd name="T4" fmla="*/ 151 w 162"/>
              <a:gd name="T5" fmla="*/ 50 h 154"/>
              <a:gd name="T6" fmla="*/ 112 w 162"/>
              <a:gd name="T7" fmla="*/ 44 h 154"/>
              <a:gd name="T8" fmla="*/ 109 w 162"/>
              <a:gd name="T9" fmla="*/ 42 h 154"/>
              <a:gd name="T10" fmla="*/ 91 w 162"/>
              <a:gd name="T11" fmla="*/ 6 h 154"/>
              <a:gd name="T12" fmla="*/ 81 w 162"/>
              <a:gd name="T13" fmla="*/ 0 h 154"/>
              <a:gd name="T14" fmla="*/ 71 w 162"/>
              <a:gd name="T15" fmla="*/ 6 h 154"/>
              <a:gd name="T16" fmla="*/ 53 w 162"/>
              <a:gd name="T17" fmla="*/ 42 h 154"/>
              <a:gd name="T18" fmla="*/ 50 w 162"/>
              <a:gd name="T19" fmla="*/ 44 h 154"/>
              <a:gd name="T20" fmla="*/ 11 w 162"/>
              <a:gd name="T21" fmla="*/ 50 h 154"/>
              <a:gd name="T22" fmla="*/ 2 w 162"/>
              <a:gd name="T23" fmla="*/ 58 h 154"/>
              <a:gd name="T24" fmla="*/ 4 w 162"/>
              <a:gd name="T25" fmla="*/ 69 h 154"/>
              <a:gd name="T26" fmla="*/ 33 w 162"/>
              <a:gd name="T27" fmla="*/ 97 h 154"/>
              <a:gd name="T28" fmla="*/ 34 w 162"/>
              <a:gd name="T29" fmla="*/ 101 h 154"/>
              <a:gd name="T30" fmla="*/ 27 w 162"/>
              <a:gd name="T31" fmla="*/ 140 h 154"/>
              <a:gd name="T32" fmla="*/ 32 w 162"/>
              <a:gd name="T33" fmla="*/ 151 h 154"/>
              <a:gd name="T34" fmla="*/ 44 w 162"/>
              <a:gd name="T35" fmla="*/ 152 h 154"/>
              <a:gd name="T36" fmla="*/ 79 w 162"/>
              <a:gd name="T37" fmla="*/ 134 h 154"/>
              <a:gd name="T38" fmla="*/ 83 w 162"/>
              <a:gd name="T39" fmla="*/ 134 h 154"/>
              <a:gd name="T40" fmla="*/ 118 w 162"/>
              <a:gd name="T41" fmla="*/ 152 h 154"/>
              <a:gd name="T42" fmla="*/ 123 w 162"/>
              <a:gd name="T43" fmla="*/ 153 h 154"/>
              <a:gd name="T44" fmla="*/ 130 w 162"/>
              <a:gd name="T45" fmla="*/ 151 h 154"/>
              <a:gd name="T46" fmla="*/ 135 w 162"/>
              <a:gd name="T47" fmla="*/ 140 h 154"/>
              <a:gd name="T48" fmla="*/ 128 w 162"/>
              <a:gd name="T49" fmla="*/ 101 h 154"/>
              <a:gd name="T50" fmla="*/ 129 w 162"/>
              <a:gd name="T51" fmla="*/ 97 h 154"/>
              <a:gd name="T52" fmla="*/ 158 w 162"/>
              <a:gd name="T53" fmla="*/ 69 h 154"/>
              <a:gd name="T54" fmla="*/ 122 w 162"/>
              <a:gd name="T55" fmla="*/ 102 h 154"/>
              <a:gd name="T56" fmla="*/ 128 w 162"/>
              <a:gd name="T57" fmla="*/ 141 h 154"/>
              <a:gd name="T58" fmla="*/ 126 w 162"/>
              <a:gd name="T59" fmla="*/ 146 h 154"/>
              <a:gd name="T60" fmla="*/ 121 w 162"/>
              <a:gd name="T61" fmla="*/ 146 h 154"/>
              <a:gd name="T62" fmla="*/ 86 w 162"/>
              <a:gd name="T63" fmla="*/ 128 h 154"/>
              <a:gd name="T64" fmla="*/ 81 w 162"/>
              <a:gd name="T65" fmla="*/ 127 h 154"/>
              <a:gd name="T66" fmla="*/ 76 w 162"/>
              <a:gd name="T67" fmla="*/ 128 h 154"/>
              <a:gd name="T68" fmla="*/ 41 w 162"/>
              <a:gd name="T69" fmla="*/ 146 h 154"/>
              <a:gd name="T70" fmla="*/ 36 w 162"/>
              <a:gd name="T71" fmla="*/ 146 h 154"/>
              <a:gd name="T72" fmla="*/ 34 w 162"/>
              <a:gd name="T73" fmla="*/ 141 h 154"/>
              <a:gd name="T74" fmla="*/ 40 w 162"/>
              <a:gd name="T75" fmla="*/ 102 h 154"/>
              <a:gd name="T76" fmla="*/ 37 w 162"/>
              <a:gd name="T77" fmla="*/ 92 h 154"/>
              <a:gd name="T78" fmla="*/ 9 w 162"/>
              <a:gd name="T79" fmla="*/ 65 h 154"/>
              <a:gd name="T80" fmla="*/ 8 w 162"/>
              <a:gd name="T81" fmla="*/ 60 h 154"/>
              <a:gd name="T82" fmla="*/ 12 w 162"/>
              <a:gd name="T83" fmla="*/ 56 h 154"/>
              <a:gd name="T84" fmla="*/ 50 w 162"/>
              <a:gd name="T85" fmla="*/ 51 h 154"/>
              <a:gd name="T86" fmla="*/ 59 w 162"/>
              <a:gd name="T87" fmla="*/ 44 h 154"/>
              <a:gd name="T88" fmla="*/ 76 w 162"/>
              <a:gd name="T89" fmla="*/ 9 h 154"/>
              <a:gd name="T90" fmla="*/ 81 w 162"/>
              <a:gd name="T91" fmla="*/ 6 h 154"/>
              <a:gd name="T92" fmla="*/ 86 w 162"/>
              <a:gd name="T93" fmla="*/ 9 h 154"/>
              <a:gd name="T94" fmla="*/ 103 w 162"/>
              <a:gd name="T95" fmla="*/ 44 h 154"/>
              <a:gd name="T96" fmla="*/ 112 w 162"/>
              <a:gd name="T97" fmla="*/ 51 h 154"/>
              <a:gd name="T98" fmla="*/ 150 w 162"/>
              <a:gd name="T99" fmla="*/ 56 h 154"/>
              <a:gd name="T100" fmla="*/ 154 w 162"/>
              <a:gd name="T101" fmla="*/ 60 h 154"/>
              <a:gd name="T102" fmla="*/ 153 w 162"/>
              <a:gd name="T103" fmla="*/ 65 h 154"/>
              <a:gd name="T104" fmla="*/ 125 w 162"/>
              <a:gd name="T105" fmla="*/ 92 h 154"/>
              <a:gd name="T106" fmla="*/ 122 w 162"/>
              <a:gd name="T107" fmla="*/ 102 h 1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62" h="154">
                <a:moveTo>
                  <a:pt x="158" y="69"/>
                </a:moveTo>
                <a:cubicBezTo>
                  <a:pt x="161" y="66"/>
                  <a:pt x="162" y="62"/>
                  <a:pt x="160" y="58"/>
                </a:cubicBezTo>
                <a:cubicBezTo>
                  <a:pt x="159" y="54"/>
                  <a:pt x="156" y="51"/>
                  <a:pt x="151" y="50"/>
                </a:cubicBezTo>
                <a:cubicBezTo>
                  <a:pt x="112" y="44"/>
                  <a:pt x="112" y="44"/>
                  <a:pt x="112" y="44"/>
                </a:cubicBezTo>
                <a:cubicBezTo>
                  <a:pt x="111" y="44"/>
                  <a:pt x="109" y="43"/>
                  <a:pt x="109" y="42"/>
                </a:cubicBezTo>
                <a:cubicBezTo>
                  <a:pt x="91" y="6"/>
                  <a:pt x="91" y="6"/>
                  <a:pt x="91" y="6"/>
                </a:cubicBezTo>
                <a:cubicBezTo>
                  <a:pt x="89" y="2"/>
                  <a:pt x="85" y="0"/>
                  <a:pt x="81" y="0"/>
                </a:cubicBezTo>
                <a:cubicBezTo>
                  <a:pt x="77" y="0"/>
                  <a:pt x="73" y="2"/>
                  <a:pt x="71" y="6"/>
                </a:cubicBezTo>
                <a:cubicBezTo>
                  <a:pt x="53" y="42"/>
                  <a:pt x="53" y="42"/>
                  <a:pt x="53" y="42"/>
                </a:cubicBezTo>
                <a:cubicBezTo>
                  <a:pt x="53" y="43"/>
                  <a:pt x="51" y="44"/>
                  <a:pt x="50" y="44"/>
                </a:cubicBezTo>
                <a:cubicBezTo>
                  <a:pt x="11" y="50"/>
                  <a:pt x="11" y="50"/>
                  <a:pt x="11" y="50"/>
                </a:cubicBezTo>
                <a:cubicBezTo>
                  <a:pt x="6" y="51"/>
                  <a:pt x="3" y="54"/>
                  <a:pt x="2" y="58"/>
                </a:cubicBezTo>
                <a:cubicBezTo>
                  <a:pt x="0" y="62"/>
                  <a:pt x="1" y="66"/>
                  <a:pt x="4" y="69"/>
                </a:cubicBezTo>
                <a:cubicBezTo>
                  <a:pt x="33" y="97"/>
                  <a:pt x="33" y="97"/>
                  <a:pt x="33" y="97"/>
                </a:cubicBezTo>
                <a:cubicBezTo>
                  <a:pt x="34" y="98"/>
                  <a:pt x="34" y="100"/>
                  <a:pt x="34" y="101"/>
                </a:cubicBezTo>
                <a:cubicBezTo>
                  <a:pt x="27" y="140"/>
                  <a:pt x="27" y="140"/>
                  <a:pt x="27" y="140"/>
                </a:cubicBezTo>
                <a:cubicBezTo>
                  <a:pt x="27" y="144"/>
                  <a:pt x="28" y="148"/>
                  <a:pt x="32" y="151"/>
                </a:cubicBezTo>
                <a:cubicBezTo>
                  <a:pt x="35" y="154"/>
                  <a:pt x="40" y="154"/>
                  <a:pt x="44" y="152"/>
                </a:cubicBezTo>
                <a:cubicBezTo>
                  <a:pt x="79" y="134"/>
                  <a:pt x="79" y="134"/>
                  <a:pt x="79" y="134"/>
                </a:cubicBezTo>
                <a:cubicBezTo>
                  <a:pt x="80" y="133"/>
                  <a:pt x="82" y="133"/>
                  <a:pt x="83" y="134"/>
                </a:cubicBezTo>
                <a:cubicBezTo>
                  <a:pt x="118" y="152"/>
                  <a:pt x="118" y="152"/>
                  <a:pt x="118" y="152"/>
                </a:cubicBezTo>
                <a:cubicBezTo>
                  <a:pt x="120" y="153"/>
                  <a:pt x="122" y="153"/>
                  <a:pt x="123" y="153"/>
                </a:cubicBezTo>
                <a:cubicBezTo>
                  <a:pt x="126" y="153"/>
                  <a:pt x="128" y="153"/>
                  <a:pt x="130" y="151"/>
                </a:cubicBezTo>
                <a:cubicBezTo>
                  <a:pt x="134" y="148"/>
                  <a:pt x="135" y="144"/>
                  <a:pt x="135" y="140"/>
                </a:cubicBezTo>
                <a:cubicBezTo>
                  <a:pt x="128" y="101"/>
                  <a:pt x="128" y="101"/>
                  <a:pt x="128" y="101"/>
                </a:cubicBezTo>
                <a:cubicBezTo>
                  <a:pt x="128" y="100"/>
                  <a:pt x="128" y="98"/>
                  <a:pt x="129" y="97"/>
                </a:cubicBezTo>
                <a:lnTo>
                  <a:pt x="158" y="69"/>
                </a:lnTo>
                <a:close/>
                <a:moveTo>
                  <a:pt x="122" y="102"/>
                </a:moveTo>
                <a:cubicBezTo>
                  <a:pt x="128" y="141"/>
                  <a:pt x="128" y="141"/>
                  <a:pt x="128" y="141"/>
                </a:cubicBezTo>
                <a:cubicBezTo>
                  <a:pt x="129" y="143"/>
                  <a:pt x="128" y="145"/>
                  <a:pt x="126" y="146"/>
                </a:cubicBezTo>
                <a:cubicBezTo>
                  <a:pt x="125" y="147"/>
                  <a:pt x="123" y="147"/>
                  <a:pt x="121" y="146"/>
                </a:cubicBezTo>
                <a:cubicBezTo>
                  <a:pt x="86" y="128"/>
                  <a:pt x="86" y="128"/>
                  <a:pt x="86" y="128"/>
                </a:cubicBezTo>
                <a:cubicBezTo>
                  <a:pt x="85" y="127"/>
                  <a:pt x="83" y="127"/>
                  <a:pt x="81" y="127"/>
                </a:cubicBezTo>
                <a:cubicBezTo>
                  <a:pt x="79" y="127"/>
                  <a:pt x="77" y="127"/>
                  <a:pt x="76" y="128"/>
                </a:cubicBezTo>
                <a:cubicBezTo>
                  <a:pt x="41" y="146"/>
                  <a:pt x="41" y="146"/>
                  <a:pt x="41" y="146"/>
                </a:cubicBezTo>
                <a:cubicBezTo>
                  <a:pt x="39" y="147"/>
                  <a:pt x="37" y="147"/>
                  <a:pt x="36" y="146"/>
                </a:cubicBezTo>
                <a:cubicBezTo>
                  <a:pt x="34" y="145"/>
                  <a:pt x="33" y="143"/>
                  <a:pt x="34" y="141"/>
                </a:cubicBezTo>
                <a:cubicBezTo>
                  <a:pt x="40" y="102"/>
                  <a:pt x="40" y="102"/>
                  <a:pt x="40" y="102"/>
                </a:cubicBezTo>
                <a:cubicBezTo>
                  <a:pt x="41" y="99"/>
                  <a:pt x="40" y="95"/>
                  <a:pt x="37" y="92"/>
                </a:cubicBezTo>
                <a:cubicBezTo>
                  <a:pt x="9" y="65"/>
                  <a:pt x="9" y="65"/>
                  <a:pt x="9" y="65"/>
                </a:cubicBezTo>
                <a:cubicBezTo>
                  <a:pt x="8" y="64"/>
                  <a:pt x="7" y="62"/>
                  <a:pt x="8" y="60"/>
                </a:cubicBezTo>
                <a:cubicBezTo>
                  <a:pt x="8" y="58"/>
                  <a:pt x="10" y="57"/>
                  <a:pt x="12" y="56"/>
                </a:cubicBezTo>
                <a:cubicBezTo>
                  <a:pt x="50" y="51"/>
                  <a:pt x="50" y="51"/>
                  <a:pt x="50" y="51"/>
                </a:cubicBezTo>
                <a:cubicBezTo>
                  <a:pt x="54" y="50"/>
                  <a:pt x="57" y="48"/>
                  <a:pt x="59" y="44"/>
                </a:cubicBezTo>
                <a:cubicBezTo>
                  <a:pt x="76" y="9"/>
                  <a:pt x="76" y="9"/>
                  <a:pt x="76" y="9"/>
                </a:cubicBezTo>
                <a:cubicBezTo>
                  <a:pt x="77" y="7"/>
                  <a:pt x="79" y="6"/>
                  <a:pt x="81" y="6"/>
                </a:cubicBezTo>
                <a:cubicBezTo>
                  <a:pt x="83" y="6"/>
                  <a:pt x="85" y="7"/>
                  <a:pt x="86" y="9"/>
                </a:cubicBezTo>
                <a:cubicBezTo>
                  <a:pt x="103" y="44"/>
                  <a:pt x="103" y="44"/>
                  <a:pt x="103" y="44"/>
                </a:cubicBezTo>
                <a:cubicBezTo>
                  <a:pt x="105" y="48"/>
                  <a:pt x="108" y="50"/>
                  <a:pt x="112" y="51"/>
                </a:cubicBezTo>
                <a:cubicBezTo>
                  <a:pt x="150" y="56"/>
                  <a:pt x="150" y="56"/>
                  <a:pt x="150" y="56"/>
                </a:cubicBezTo>
                <a:cubicBezTo>
                  <a:pt x="152" y="57"/>
                  <a:pt x="154" y="58"/>
                  <a:pt x="154" y="60"/>
                </a:cubicBezTo>
                <a:cubicBezTo>
                  <a:pt x="155" y="62"/>
                  <a:pt x="154" y="64"/>
                  <a:pt x="153" y="65"/>
                </a:cubicBezTo>
                <a:cubicBezTo>
                  <a:pt x="125" y="92"/>
                  <a:pt x="125" y="92"/>
                  <a:pt x="125" y="92"/>
                </a:cubicBezTo>
                <a:cubicBezTo>
                  <a:pt x="122" y="95"/>
                  <a:pt x="121" y="99"/>
                  <a:pt x="122" y="10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2" name="Freeform 19"/>
          <p:cNvSpPr>
            <a:spLocks noEditPoints="1"/>
          </p:cNvSpPr>
          <p:nvPr/>
        </p:nvSpPr>
        <p:spPr bwMode="auto">
          <a:xfrm>
            <a:off x="2641600" y="3805238"/>
            <a:ext cx="601663" cy="606425"/>
          </a:xfrm>
          <a:custGeom>
            <a:avLst/>
            <a:gdLst>
              <a:gd name="T0" fmla="*/ 43 w 160"/>
              <a:gd name="T1" fmla="*/ 117 h 160"/>
              <a:gd name="T2" fmla="*/ 117 w 160"/>
              <a:gd name="T3" fmla="*/ 117 h 160"/>
              <a:gd name="T4" fmla="*/ 117 w 160"/>
              <a:gd name="T5" fmla="*/ 43 h 160"/>
              <a:gd name="T6" fmla="*/ 43 w 160"/>
              <a:gd name="T7" fmla="*/ 43 h 160"/>
              <a:gd name="T8" fmla="*/ 43 w 160"/>
              <a:gd name="T9" fmla="*/ 117 h 160"/>
              <a:gd name="T10" fmla="*/ 48 w 160"/>
              <a:gd name="T11" fmla="*/ 48 h 160"/>
              <a:gd name="T12" fmla="*/ 112 w 160"/>
              <a:gd name="T13" fmla="*/ 48 h 160"/>
              <a:gd name="T14" fmla="*/ 112 w 160"/>
              <a:gd name="T15" fmla="*/ 112 h 160"/>
              <a:gd name="T16" fmla="*/ 48 w 160"/>
              <a:gd name="T17" fmla="*/ 112 h 160"/>
              <a:gd name="T18" fmla="*/ 48 w 160"/>
              <a:gd name="T19" fmla="*/ 48 h 160"/>
              <a:gd name="T20" fmla="*/ 80 w 160"/>
              <a:gd name="T21" fmla="*/ 0 h 160"/>
              <a:gd name="T22" fmla="*/ 0 w 160"/>
              <a:gd name="T23" fmla="*/ 80 h 160"/>
              <a:gd name="T24" fmla="*/ 80 w 160"/>
              <a:gd name="T25" fmla="*/ 160 h 160"/>
              <a:gd name="T26" fmla="*/ 160 w 160"/>
              <a:gd name="T27" fmla="*/ 80 h 160"/>
              <a:gd name="T28" fmla="*/ 80 w 160"/>
              <a:gd name="T29" fmla="*/ 0 h 160"/>
              <a:gd name="T30" fmla="*/ 80 w 160"/>
              <a:gd name="T31" fmla="*/ 155 h 160"/>
              <a:gd name="T32" fmla="*/ 5 w 160"/>
              <a:gd name="T33" fmla="*/ 80 h 160"/>
              <a:gd name="T34" fmla="*/ 80 w 160"/>
              <a:gd name="T35" fmla="*/ 5 h 160"/>
              <a:gd name="T36" fmla="*/ 155 w 160"/>
              <a:gd name="T37" fmla="*/ 80 h 160"/>
              <a:gd name="T38" fmla="*/ 80 w 160"/>
              <a:gd name="T39" fmla="*/ 155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60" h="160">
                <a:moveTo>
                  <a:pt x="43" y="117"/>
                </a:moveTo>
                <a:cubicBezTo>
                  <a:pt x="117" y="117"/>
                  <a:pt x="117" y="117"/>
                  <a:pt x="117" y="117"/>
                </a:cubicBezTo>
                <a:cubicBezTo>
                  <a:pt x="117" y="43"/>
                  <a:pt x="117" y="43"/>
                  <a:pt x="117" y="43"/>
                </a:cubicBezTo>
                <a:cubicBezTo>
                  <a:pt x="43" y="43"/>
                  <a:pt x="43" y="43"/>
                  <a:pt x="43" y="43"/>
                </a:cubicBezTo>
                <a:lnTo>
                  <a:pt x="43" y="117"/>
                </a:lnTo>
                <a:close/>
                <a:moveTo>
                  <a:pt x="48" y="48"/>
                </a:moveTo>
                <a:cubicBezTo>
                  <a:pt x="112" y="48"/>
                  <a:pt x="112" y="48"/>
                  <a:pt x="112" y="48"/>
                </a:cubicBezTo>
                <a:cubicBezTo>
                  <a:pt x="112" y="112"/>
                  <a:pt x="112" y="112"/>
                  <a:pt x="112" y="112"/>
                </a:cubicBezTo>
                <a:cubicBezTo>
                  <a:pt x="48" y="112"/>
                  <a:pt x="48" y="112"/>
                  <a:pt x="48" y="112"/>
                </a:cubicBezTo>
                <a:lnTo>
                  <a:pt x="48" y="48"/>
                </a:lnTo>
                <a:close/>
                <a:moveTo>
                  <a:pt x="80" y="0"/>
                </a:moveTo>
                <a:cubicBezTo>
                  <a:pt x="36" y="0"/>
                  <a:pt x="0" y="36"/>
                  <a:pt x="0" y="80"/>
                </a:cubicBezTo>
                <a:cubicBezTo>
                  <a:pt x="0" y="124"/>
                  <a:pt x="36" y="160"/>
                  <a:pt x="80" y="160"/>
                </a:cubicBezTo>
                <a:cubicBezTo>
                  <a:pt x="124" y="160"/>
                  <a:pt x="160" y="124"/>
                  <a:pt x="160" y="80"/>
                </a:cubicBezTo>
                <a:cubicBezTo>
                  <a:pt x="160" y="36"/>
                  <a:pt x="124" y="0"/>
                  <a:pt x="80" y="0"/>
                </a:cubicBezTo>
                <a:close/>
                <a:moveTo>
                  <a:pt x="80" y="155"/>
                </a:moveTo>
                <a:cubicBezTo>
                  <a:pt x="39" y="155"/>
                  <a:pt x="5" y="121"/>
                  <a:pt x="5" y="80"/>
                </a:cubicBezTo>
                <a:cubicBezTo>
                  <a:pt x="5" y="39"/>
                  <a:pt x="39" y="5"/>
                  <a:pt x="80" y="5"/>
                </a:cubicBezTo>
                <a:cubicBezTo>
                  <a:pt x="121" y="5"/>
                  <a:pt x="155" y="39"/>
                  <a:pt x="155" y="80"/>
                </a:cubicBezTo>
                <a:cubicBezTo>
                  <a:pt x="155" y="121"/>
                  <a:pt x="121" y="155"/>
                  <a:pt x="80" y="15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" name="Freeform 20"/>
          <p:cNvSpPr>
            <a:spLocks noEditPoints="1"/>
          </p:cNvSpPr>
          <p:nvPr/>
        </p:nvSpPr>
        <p:spPr bwMode="auto">
          <a:xfrm>
            <a:off x="2641600" y="4486275"/>
            <a:ext cx="601663" cy="606425"/>
          </a:xfrm>
          <a:custGeom>
            <a:avLst/>
            <a:gdLst>
              <a:gd name="T0" fmla="*/ 156 w 160"/>
              <a:gd name="T1" fmla="*/ 0 h 160"/>
              <a:gd name="T2" fmla="*/ 4 w 160"/>
              <a:gd name="T3" fmla="*/ 0 h 160"/>
              <a:gd name="T4" fmla="*/ 0 w 160"/>
              <a:gd name="T5" fmla="*/ 4 h 160"/>
              <a:gd name="T6" fmla="*/ 0 w 160"/>
              <a:gd name="T7" fmla="*/ 156 h 160"/>
              <a:gd name="T8" fmla="*/ 4 w 160"/>
              <a:gd name="T9" fmla="*/ 160 h 160"/>
              <a:gd name="T10" fmla="*/ 156 w 160"/>
              <a:gd name="T11" fmla="*/ 160 h 160"/>
              <a:gd name="T12" fmla="*/ 160 w 160"/>
              <a:gd name="T13" fmla="*/ 156 h 160"/>
              <a:gd name="T14" fmla="*/ 160 w 160"/>
              <a:gd name="T15" fmla="*/ 4 h 160"/>
              <a:gd name="T16" fmla="*/ 156 w 160"/>
              <a:gd name="T17" fmla="*/ 0 h 160"/>
              <a:gd name="T18" fmla="*/ 151 w 160"/>
              <a:gd name="T19" fmla="*/ 151 h 160"/>
              <a:gd name="T20" fmla="*/ 9 w 160"/>
              <a:gd name="T21" fmla="*/ 151 h 160"/>
              <a:gd name="T22" fmla="*/ 9 w 160"/>
              <a:gd name="T23" fmla="*/ 9 h 160"/>
              <a:gd name="T24" fmla="*/ 151 w 160"/>
              <a:gd name="T25" fmla="*/ 9 h 160"/>
              <a:gd name="T26" fmla="*/ 151 w 160"/>
              <a:gd name="T27" fmla="*/ 151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60" h="160">
                <a:moveTo>
                  <a:pt x="156" y="0"/>
                </a:moveTo>
                <a:cubicBezTo>
                  <a:pt x="4" y="0"/>
                  <a:pt x="4" y="0"/>
                  <a:pt x="4" y="0"/>
                </a:cubicBezTo>
                <a:cubicBezTo>
                  <a:pt x="2" y="0"/>
                  <a:pt x="0" y="2"/>
                  <a:pt x="0" y="4"/>
                </a:cubicBezTo>
                <a:cubicBezTo>
                  <a:pt x="0" y="156"/>
                  <a:pt x="0" y="156"/>
                  <a:pt x="0" y="156"/>
                </a:cubicBezTo>
                <a:cubicBezTo>
                  <a:pt x="0" y="158"/>
                  <a:pt x="2" y="160"/>
                  <a:pt x="4" y="160"/>
                </a:cubicBezTo>
                <a:cubicBezTo>
                  <a:pt x="156" y="160"/>
                  <a:pt x="156" y="160"/>
                  <a:pt x="156" y="160"/>
                </a:cubicBezTo>
                <a:cubicBezTo>
                  <a:pt x="158" y="160"/>
                  <a:pt x="160" y="158"/>
                  <a:pt x="160" y="156"/>
                </a:cubicBezTo>
                <a:cubicBezTo>
                  <a:pt x="160" y="4"/>
                  <a:pt x="160" y="4"/>
                  <a:pt x="160" y="4"/>
                </a:cubicBezTo>
                <a:cubicBezTo>
                  <a:pt x="160" y="2"/>
                  <a:pt x="158" y="0"/>
                  <a:pt x="156" y="0"/>
                </a:cubicBezTo>
                <a:close/>
                <a:moveTo>
                  <a:pt x="151" y="151"/>
                </a:moveTo>
                <a:cubicBezTo>
                  <a:pt x="9" y="151"/>
                  <a:pt x="9" y="151"/>
                  <a:pt x="9" y="151"/>
                </a:cubicBezTo>
                <a:cubicBezTo>
                  <a:pt x="9" y="9"/>
                  <a:pt x="9" y="9"/>
                  <a:pt x="9" y="9"/>
                </a:cubicBezTo>
                <a:cubicBezTo>
                  <a:pt x="151" y="9"/>
                  <a:pt x="151" y="9"/>
                  <a:pt x="151" y="9"/>
                </a:cubicBezTo>
                <a:lnTo>
                  <a:pt x="151" y="15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" name="Freeform 21"/>
          <p:cNvSpPr>
            <a:spLocks noEditPoints="1"/>
          </p:cNvSpPr>
          <p:nvPr/>
        </p:nvSpPr>
        <p:spPr bwMode="auto">
          <a:xfrm>
            <a:off x="2671763" y="5167313"/>
            <a:ext cx="552450" cy="606425"/>
          </a:xfrm>
          <a:custGeom>
            <a:avLst/>
            <a:gdLst>
              <a:gd name="T0" fmla="*/ 67 w 147"/>
              <a:gd name="T1" fmla="*/ 95 h 160"/>
              <a:gd name="T2" fmla="*/ 80 w 147"/>
              <a:gd name="T3" fmla="*/ 81 h 160"/>
              <a:gd name="T4" fmla="*/ 77 w 147"/>
              <a:gd name="T5" fmla="*/ 86 h 160"/>
              <a:gd name="T6" fmla="*/ 143 w 147"/>
              <a:gd name="T7" fmla="*/ 69 h 160"/>
              <a:gd name="T8" fmla="*/ 132 w 147"/>
              <a:gd name="T9" fmla="*/ 33 h 160"/>
              <a:gd name="T10" fmla="*/ 128 w 147"/>
              <a:gd name="T11" fmla="*/ 30 h 160"/>
              <a:gd name="T12" fmla="*/ 92 w 147"/>
              <a:gd name="T13" fmla="*/ 18 h 160"/>
              <a:gd name="T14" fmla="*/ 86 w 147"/>
              <a:gd name="T15" fmla="*/ 13 h 160"/>
              <a:gd name="T16" fmla="*/ 62 w 147"/>
              <a:gd name="T17" fmla="*/ 13 h 160"/>
              <a:gd name="T18" fmla="*/ 55 w 147"/>
              <a:gd name="T19" fmla="*/ 18 h 160"/>
              <a:gd name="T20" fmla="*/ 19 w 147"/>
              <a:gd name="T21" fmla="*/ 30 h 160"/>
              <a:gd name="T22" fmla="*/ 15 w 147"/>
              <a:gd name="T23" fmla="*/ 33 h 160"/>
              <a:gd name="T24" fmla="*/ 4 w 147"/>
              <a:gd name="T25" fmla="*/ 69 h 160"/>
              <a:gd name="T26" fmla="*/ 4 w 147"/>
              <a:gd name="T27" fmla="*/ 107 h 160"/>
              <a:gd name="T28" fmla="*/ 23 w 147"/>
              <a:gd name="T29" fmla="*/ 139 h 160"/>
              <a:gd name="T30" fmla="*/ 38 w 147"/>
              <a:gd name="T31" fmla="*/ 150 h 160"/>
              <a:gd name="T32" fmla="*/ 92 w 147"/>
              <a:gd name="T33" fmla="*/ 158 h 160"/>
              <a:gd name="T34" fmla="*/ 110 w 147"/>
              <a:gd name="T35" fmla="*/ 150 h 160"/>
              <a:gd name="T36" fmla="*/ 136 w 147"/>
              <a:gd name="T37" fmla="*/ 124 h 160"/>
              <a:gd name="T38" fmla="*/ 146 w 147"/>
              <a:gd name="T39" fmla="*/ 88 h 160"/>
              <a:gd name="T40" fmla="*/ 132 w 147"/>
              <a:gd name="T41" fmla="*/ 26 h 160"/>
              <a:gd name="T42" fmla="*/ 11 w 147"/>
              <a:gd name="T43" fmla="*/ 30 h 160"/>
              <a:gd name="T44" fmla="*/ 128 w 147"/>
              <a:gd name="T45" fmla="*/ 116 h 160"/>
              <a:gd name="T46" fmla="*/ 119 w 147"/>
              <a:gd name="T47" fmla="*/ 129 h 160"/>
              <a:gd name="T48" fmla="*/ 107 w 147"/>
              <a:gd name="T49" fmla="*/ 140 h 160"/>
              <a:gd name="T50" fmla="*/ 92 w 147"/>
              <a:gd name="T51" fmla="*/ 147 h 160"/>
              <a:gd name="T52" fmla="*/ 76 w 147"/>
              <a:gd name="T53" fmla="*/ 149 h 160"/>
              <a:gd name="T54" fmla="*/ 60 w 147"/>
              <a:gd name="T55" fmla="*/ 148 h 160"/>
              <a:gd name="T56" fmla="*/ 45 w 147"/>
              <a:gd name="T57" fmla="*/ 142 h 160"/>
              <a:gd name="T58" fmla="*/ 32 w 147"/>
              <a:gd name="T59" fmla="*/ 133 h 160"/>
              <a:gd name="T60" fmla="*/ 22 w 147"/>
              <a:gd name="T61" fmla="*/ 121 h 160"/>
              <a:gd name="T62" fmla="*/ 15 w 147"/>
              <a:gd name="T63" fmla="*/ 106 h 160"/>
              <a:gd name="T64" fmla="*/ 12 w 147"/>
              <a:gd name="T65" fmla="*/ 91 h 160"/>
              <a:gd name="T66" fmla="*/ 14 w 147"/>
              <a:gd name="T67" fmla="*/ 75 h 160"/>
              <a:gd name="T68" fmla="*/ 15 w 147"/>
              <a:gd name="T69" fmla="*/ 57 h 160"/>
              <a:gd name="T70" fmla="*/ 17 w 147"/>
              <a:gd name="T71" fmla="*/ 52 h 160"/>
              <a:gd name="T72" fmla="*/ 32 w 147"/>
              <a:gd name="T73" fmla="*/ 43 h 160"/>
              <a:gd name="T74" fmla="*/ 44 w 147"/>
              <a:gd name="T75" fmla="*/ 37 h 160"/>
              <a:gd name="T76" fmla="*/ 58 w 147"/>
              <a:gd name="T77" fmla="*/ 31 h 160"/>
              <a:gd name="T78" fmla="*/ 71 w 147"/>
              <a:gd name="T79" fmla="*/ 21 h 160"/>
              <a:gd name="T80" fmla="*/ 76 w 147"/>
              <a:gd name="T81" fmla="*/ 21 h 160"/>
              <a:gd name="T82" fmla="*/ 89 w 147"/>
              <a:gd name="T83" fmla="*/ 31 h 160"/>
              <a:gd name="T84" fmla="*/ 102 w 147"/>
              <a:gd name="T85" fmla="*/ 34 h 160"/>
              <a:gd name="T86" fmla="*/ 119 w 147"/>
              <a:gd name="T87" fmla="*/ 39 h 160"/>
              <a:gd name="T88" fmla="*/ 123 w 147"/>
              <a:gd name="T89" fmla="*/ 43 h 160"/>
              <a:gd name="T90" fmla="*/ 128 w 147"/>
              <a:gd name="T91" fmla="*/ 60 h 160"/>
              <a:gd name="T92" fmla="*/ 133 w 147"/>
              <a:gd name="T93" fmla="*/ 75 h 160"/>
              <a:gd name="T94" fmla="*/ 132 w 147"/>
              <a:gd name="T95" fmla="*/ 88 h 160"/>
              <a:gd name="T96" fmla="*/ 130 w 147"/>
              <a:gd name="T97" fmla="*/ 103 h 160"/>
              <a:gd name="T98" fmla="*/ 60 w 147"/>
              <a:gd name="T99" fmla="*/ 7 h 160"/>
              <a:gd name="T100" fmla="*/ 76 w 147"/>
              <a:gd name="T101" fmla="*/ 8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47" h="160">
                <a:moveTo>
                  <a:pt x="80" y="81"/>
                </a:moveTo>
                <a:cubicBezTo>
                  <a:pt x="46" y="57"/>
                  <a:pt x="46" y="57"/>
                  <a:pt x="46" y="57"/>
                </a:cubicBezTo>
                <a:cubicBezTo>
                  <a:pt x="45" y="56"/>
                  <a:pt x="43" y="56"/>
                  <a:pt x="42" y="57"/>
                </a:cubicBezTo>
                <a:cubicBezTo>
                  <a:pt x="41" y="58"/>
                  <a:pt x="41" y="59"/>
                  <a:pt x="42" y="60"/>
                </a:cubicBezTo>
                <a:cubicBezTo>
                  <a:pt x="67" y="95"/>
                  <a:pt x="67" y="95"/>
                  <a:pt x="67" y="95"/>
                </a:cubicBezTo>
                <a:cubicBezTo>
                  <a:pt x="69" y="97"/>
                  <a:pt x="71" y="98"/>
                  <a:pt x="74" y="99"/>
                </a:cubicBezTo>
                <a:cubicBezTo>
                  <a:pt x="74" y="99"/>
                  <a:pt x="74" y="99"/>
                  <a:pt x="75" y="99"/>
                </a:cubicBezTo>
                <a:cubicBezTo>
                  <a:pt x="77" y="99"/>
                  <a:pt x="80" y="98"/>
                  <a:pt x="81" y="96"/>
                </a:cubicBezTo>
                <a:cubicBezTo>
                  <a:pt x="83" y="94"/>
                  <a:pt x="84" y="91"/>
                  <a:pt x="84" y="88"/>
                </a:cubicBezTo>
                <a:cubicBezTo>
                  <a:pt x="84" y="86"/>
                  <a:pt x="83" y="83"/>
                  <a:pt x="80" y="81"/>
                </a:cubicBezTo>
                <a:close/>
                <a:moveTo>
                  <a:pt x="78" y="92"/>
                </a:moveTo>
                <a:cubicBezTo>
                  <a:pt x="77" y="93"/>
                  <a:pt x="76" y="93"/>
                  <a:pt x="74" y="93"/>
                </a:cubicBezTo>
                <a:cubicBezTo>
                  <a:pt x="73" y="93"/>
                  <a:pt x="72" y="93"/>
                  <a:pt x="71" y="92"/>
                </a:cubicBezTo>
                <a:cubicBezTo>
                  <a:pt x="56" y="71"/>
                  <a:pt x="56" y="71"/>
                  <a:pt x="56" y="71"/>
                </a:cubicBezTo>
                <a:cubicBezTo>
                  <a:pt x="77" y="86"/>
                  <a:pt x="77" y="86"/>
                  <a:pt x="77" y="86"/>
                </a:cubicBezTo>
                <a:cubicBezTo>
                  <a:pt x="78" y="87"/>
                  <a:pt x="79" y="88"/>
                  <a:pt x="79" y="89"/>
                </a:cubicBezTo>
                <a:cubicBezTo>
                  <a:pt x="79" y="90"/>
                  <a:pt x="79" y="91"/>
                  <a:pt x="78" y="92"/>
                </a:cubicBezTo>
                <a:close/>
                <a:moveTo>
                  <a:pt x="143" y="69"/>
                </a:moveTo>
                <a:cubicBezTo>
                  <a:pt x="143" y="69"/>
                  <a:pt x="143" y="69"/>
                  <a:pt x="143" y="69"/>
                </a:cubicBezTo>
                <a:cubicBezTo>
                  <a:pt x="143" y="69"/>
                  <a:pt x="143" y="69"/>
                  <a:pt x="143" y="69"/>
                </a:cubicBezTo>
                <a:cubicBezTo>
                  <a:pt x="141" y="63"/>
                  <a:pt x="139" y="58"/>
                  <a:pt x="136" y="52"/>
                </a:cubicBezTo>
                <a:cubicBezTo>
                  <a:pt x="136" y="52"/>
                  <a:pt x="136" y="52"/>
                  <a:pt x="136" y="52"/>
                </a:cubicBezTo>
                <a:cubicBezTo>
                  <a:pt x="136" y="52"/>
                  <a:pt x="136" y="52"/>
                  <a:pt x="136" y="52"/>
                </a:cubicBezTo>
                <a:cubicBezTo>
                  <a:pt x="133" y="47"/>
                  <a:pt x="130" y="43"/>
                  <a:pt x="126" y="39"/>
                </a:cubicBezTo>
                <a:cubicBezTo>
                  <a:pt x="132" y="33"/>
                  <a:pt x="132" y="33"/>
                  <a:pt x="132" y="33"/>
                </a:cubicBezTo>
                <a:cubicBezTo>
                  <a:pt x="136" y="37"/>
                  <a:pt x="136" y="37"/>
                  <a:pt x="136" y="37"/>
                </a:cubicBezTo>
                <a:cubicBezTo>
                  <a:pt x="147" y="26"/>
                  <a:pt x="147" y="26"/>
                  <a:pt x="147" y="26"/>
                </a:cubicBezTo>
                <a:cubicBezTo>
                  <a:pt x="136" y="14"/>
                  <a:pt x="136" y="14"/>
                  <a:pt x="136" y="14"/>
                </a:cubicBezTo>
                <a:cubicBezTo>
                  <a:pt x="124" y="26"/>
                  <a:pt x="124" y="26"/>
                  <a:pt x="124" y="26"/>
                </a:cubicBezTo>
                <a:cubicBezTo>
                  <a:pt x="128" y="30"/>
                  <a:pt x="128" y="30"/>
                  <a:pt x="128" y="30"/>
                </a:cubicBezTo>
                <a:cubicBezTo>
                  <a:pt x="122" y="35"/>
                  <a:pt x="122" y="35"/>
                  <a:pt x="122" y="35"/>
                </a:cubicBezTo>
                <a:cubicBezTo>
                  <a:pt x="119" y="32"/>
                  <a:pt x="114" y="28"/>
                  <a:pt x="110" y="26"/>
                </a:cubicBezTo>
                <a:cubicBezTo>
                  <a:pt x="110" y="26"/>
                  <a:pt x="110" y="26"/>
                  <a:pt x="110" y="26"/>
                </a:cubicBezTo>
                <a:cubicBezTo>
                  <a:pt x="109" y="26"/>
                  <a:pt x="109" y="26"/>
                  <a:pt x="109" y="26"/>
                </a:cubicBezTo>
                <a:cubicBezTo>
                  <a:pt x="104" y="23"/>
                  <a:pt x="98" y="20"/>
                  <a:pt x="92" y="18"/>
                </a:cubicBezTo>
                <a:cubicBezTo>
                  <a:pt x="92" y="18"/>
                  <a:pt x="92" y="18"/>
                  <a:pt x="92" y="18"/>
                </a:cubicBezTo>
                <a:cubicBezTo>
                  <a:pt x="92" y="18"/>
                  <a:pt x="92" y="18"/>
                  <a:pt x="92" y="18"/>
                </a:cubicBezTo>
                <a:cubicBezTo>
                  <a:pt x="89" y="18"/>
                  <a:pt x="85" y="17"/>
                  <a:pt x="82" y="16"/>
                </a:cubicBezTo>
                <a:cubicBezTo>
                  <a:pt x="82" y="13"/>
                  <a:pt x="82" y="13"/>
                  <a:pt x="82" y="13"/>
                </a:cubicBezTo>
                <a:cubicBezTo>
                  <a:pt x="86" y="13"/>
                  <a:pt x="86" y="13"/>
                  <a:pt x="86" y="13"/>
                </a:cubicBezTo>
                <a:cubicBezTo>
                  <a:pt x="89" y="13"/>
                  <a:pt x="92" y="10"/>
                  <a:pt x="92" y="7"/>
                </a:cubicBezTo>
                <a:cubicBezTo>
                  <a:pt x="92" y="3"/>
                  <a:pt x="89" y="0"/>
                  <a:pt x="86" y="0"/>
                </a:cubicBezTo>
                <a:cubicBezTo>
                  <a:pt x="62" y="0"/>
                  <a:pt x="62" y="0"/>
                  <a:pt x="62" y="0"/>
                </a:cubicBezTo>
                <a:cubicBezTo>
                  <a:pt x="58" y="0"/>
                  <a:pt x="55" y="3"/>
                  <a:pt x="55" y="7"/>
                </a:cubicBezTo>
                <a:cubicBezTo>
                  <a:pt x="55" y="10"/>
                  <a:pt x="58" y="13"/>
                  <a:pt x="62" y="13"/>
                </a:cubicBezTo>
                <a:cubicBezTo>
                  <a:pt x="66" y="13"/>
                  <a:pt x="66" y="13"/>
                  <a:pt x="66" y="13"/>
                </a:cubicBezTo>
                <a:cubicBezTo>
                  <a:pt x="66" y="16"/>
                  <a:pt x="66" y="16"/>
                  <a:pt x="66" y="16"/>
                </a:cubicBezTo>
                <a:cubicBezTo>
                  <a:pt x="62" y="17"/>
                  <a:pt x="58" y="18"/>
                  <a:pt x="55" y="18"/>
                </a:cubicBezTo>
                <a:cubicBezTo>
                  <a:pt x="55" y="18"/>
                  <a:pt x="55" y="18"/>
                  <a:pt x="55" y="18"/>
                </a:cubicBezTo>
                <a:cubicBezTo>
                  <a:pt x="55" y="18"/>
                  <a:pt x="55" y="18"/>
                  <a:pt x="55" y="18"/>
                </a:cubicBezTo>
                <a:cubicBezTo>
                  <a:pt x="49" y="20"/>
                  <a:pt x="43" y="23"/>
                  <a:pt x="38" y="26"/>
                </a:cubicBezTo>
                <a:cubicBezTo>
                  <a:pt x="38" y="26"/>
                  <a:pt x="38" y="26"/>
                  <a:pt x="38" y="26"/>
                </a:cubicBezTo>
                <a:cubicBezTo>
                  <a:pt x="37" y="26"/>
                  <a:pt x="37" y="26"/>
                  <a:pt x="37" y="26"/>
                </a:cubicBezTo>
                <a:cubicBezTo>
                  <a:pt x="33" y="28"/>
                  <a:pt x="28" y="32"/>
                  <a:pt x="25" y="35"/>
                </a:cubicBezTo>
                <a:cubicBezTo>
                  <a:pt x="19" y="30"/>
                  <a:pt x="19" y="30"/>
                  <a:pt x="19" y="30"/>
                </a:cubicBezTo>
                <a:cubicBezTo>
                  <a:pt x="23" y="26"/>
                  <a:pt x="23" y="26"/>
                  <a:pt x="23" y="26"/>
                </a:cubicBezTo>
                <a:cubicBezTo>
                  <a:pt x="11" y="14"/>
                  <a:pt x="11" y="14"/>
                  <a:pt x="11" y="14"/>
                </a:cubicBezTo>
                <a:cubicBezTo>
                  <a:pt x="0" y="26"/>
                  <a:pt x="0" y="26"/>
                  <a:pt x="0" y="26"/>
                </a:cubicBezTo>
                <a:cubicBezTo>
                  <a:pt x="11" y="37"/>
                  <a:pt x="11" y="37"/>
                  <a:pt x="11" y="37"/>
                </a:cubicBezTo>
                <a:cubicBezTo>
                  <a:pt x="15" y="33"/>
                  <a:pt x="15" y="33"/>
                  <a:pt x="15" y="33"/>
                </a:cubicBezTo>
                <a:cubicBezTo>
                  <a:pt x="21" y="39"/>
                  <a:pt x="21" y="39"/>
                  <a:pt x="21" y="39"/>
                </a:cubicBezTo>
                <a:cubicBezTo>
                  <a:pt x="17" y="43"/>
                  <a:pt x="14" y="47"/>
                  <a:pt x="11" y="52"/>
                </a:cubicBezTo>
                <a:cubicBezTo>
                  <a:pt x="11" y="52"/>
                  <a:pt x="11" y="52"/>
                  <a:pt x="11" y="52"/>
                </a:cubicBezTo>
                <a:cubicBezTo>
                  <a:pt x="11" y="52"/>
                  <a:pt x="11" y="52"/>
                  <a:pt x="11" y="52"/>
                </a:cubicBezTo>
                <a:cubicBezTo>
                  <a:pt x="8" y="58"/>
                  <a:pt x="6" y="63"/>
                  <a:pt x="4" y="69"/>
                </a:cubicBezTo>
                <a:cubicBezTo>
                  <a:pt x="4" y="69"/>
                  <a:pt x="4" y="69"/>
                  <a:pt x="4" y="69"/>
                </a:cubicBezTo>
                <a:cubicBezTo>
                  <a:pt x="4" y="69"/>
                  <a:pt x="4" y="69"/>
                  <a:pt x="4" y="69"/>
                </a:cubicBezTo>
                <a:cubicBezTo>
                  <a:pt x="2" y="75"/>
                  <a:pt x="2" y="82"/>
                  <a:pt x="2" y="88"/>
                </a:cubicBezTo>
                <a:cubicBezTo>
                  <a:pt x="2" y="94"/>
                  <a:pt x="2" y="101"/>
                  <a:pt x="4" y="107"/>
                </a:cubicBezTo>
                <a:cubicBezTo>
                  <a:pt x="4" y="107"/>
                  <a:pt x="4" y="107"/>
                  <a:pt x="4" y="107"/>
                </a:cubicBezTo>
                <a:cubicBezTo>
                  <a:pt x="4" y="107"/>
                  <a:pt x="4" y="107"/>
                  <a:pt x="4" y="107"/>
                </a:cubicBezTo>
                <a:cubicBezTo>
                  <a:pt x="6" y="113"/>
                  <a:pt x="8" y="119"/>
                  <a:pt x="11" y="124"/>
                </a:cubicBezTo>
                <a:cubicBezTo>
                  <a:pt x="11" y="124"/>
                  <a:pt x="11" y="124"/>
                  <a:pt x="11" y="124"/>
                </a:cubicBezTo>
                <a:cubicBezTo>
                  <a:pt x="11" y="124"/>
                  <a:pt x="11" y="124"/>
                  <a:pt x="11" y="124"/>
                </a:cubicBezTo>
                <a:cubicBezTo>
                  <a:pt x="14" y="130"/>
                  <a:pt x="18" y="134"/>
                  <a:pt x="23" y="139"/>
                </a:cubicBezTo>
                <a:cubicBezTo>
                  <a:pt x="23" y="139"/>
                  <a:pt x="23" y="139"/>
                  <a:pt x="23" y="139"/>
                </a:cubicBezTo>
                <a:cubicBezTo>
                  <a:pt x="23" y="139"/>
                  <a:pt x="23" y="139"/>
                  <a:pt x="23" y="139"/>
                </a:cubicBezTo>
                <a:cubicBezTo>
                  <a:pt x="27" y="143"/>
                  <a:pt x="32" y="147"/>
                  <a:pt x="37" y="150"/>
                </a:cubicBezTo>
                <a:cubicBezTo>
                  <a:pt x="37" y="150"/>
                  <a:pt x="37" y="150"/>
                  <a:pt x="38" y="150"/>
                </a:cubicBezTo>
                <a:cubicBezTo>
                  <a:pt x="38" y="150"/>
                  <a:pt x="38" y="150"/>
                  <a:pt x="38" y="150"/>
                </a:cubicBezTo>
                <a:cubicBezTo>
                  <a:pt x="43" y="154"/>
                  <a:pt x="49" y="156"/>
                  <a:pt x="55" y="158"/>
                </a:cubicBezTo>
                <a:cubicBezTo>
                  <a:pt x="55" y="158"/>
                  <a:pt x="55" y="158"/>
                  <a:pt x="55" y="158"/>
                </a:cubicBezTo>
                <a:cubicBezTo>
                  <a:pt x="55" y="158"/>
                  <a:pt x="55" y="158"/>
                  <a:pt x="55" y="158"/>
                </a:cubicBezTo>
                <a:cubicBezTo>
                  <a:pt x="61" y="159"/>
                  <a:pt x="67" y="160"/>
                  <a:pt x="74" y="160"/>
                </a:cubicBezTo>
                <a:cubicBezTo>
                  <a:pt x="80" y="160"/>
                  <a:pt x="86" y="159"/>
                  <a:pt x="92" y="158"/>
                </a:cubicBezTo>
                <a:cubicBezTo>
                  <a:pt x="92" y="158"/>
                  <a:pt x="92" y="158"/>
                  <a:pt x="92" y="158"/>
                </a:cubicBezTo>
                <a:cubicBezTo>
                  <a:pt x="92" y="158"/>
                  <a:pt x="92" y="158"/>
                  <a:pt x="92" y="158"/>
                </a:cubicBezTo>
                <a:cubicBezTo>
                  <a:pt x="98" y="156"/>
                  <a:pt x="104" y="154"/>
                  <a:pt x="109" y="150"/>
                </a:cubicBezTo>
                <a:cubicBezTo>
                  <a:pt x="109" y="150"/>
                  <a:pt x="109" y="150"/>
                  <a:pt x="110" y="150"/>
                </a:cubicBezTo>
                <a:cubicBezTo>
                  <a:pt x="110" y="150"/>
                  <a:pt x="110" y="150"/>
                  <a:pt x="110" y="150"/>
                </a:cubicBezTo>
                <a:cubicBezTo>
                  <a:pt x="115" y="147"/>
                  <a:pt x="120" y="143"/>
                  <a:pt x="124" y="139"/>
                </a:cubicBezTo>
                <a:cubicBezTo>
                  <a:pt x="124" y="139"/>
                  <a:pt x="124" y="139"/>
                  <a:pt x="124" y="139"/>
                </a:cubicBezTo>
                <a:cubicBezTo>
                  <a:pt x="125" y="139"/>
                  <a:pt x="125" y="139"/>
                  <a:pt x="125" y="139"/>
                </a:cubicBezTo>
                <a:cubicBezTo>
                  <a:pt x="129" y="134"/>
                  <a:pt x="133" y="130"/>
                  <a:pt x="136" y="124"/>
                </a:cubicBezTo>
                <a:cubicBezTo>
                  <a:pt x="136" y="124"/>
                  <a:pt x="136" y="124"/>
                  <a:pt x="136" y="124"/>
                </a:cubicBezTo>
                <a:cubicBezTo>
                  <a:pt x="136" y="124"/>
                  <a:pt x="136" y="124"/>
                  <a:pt x="136" y="124"/>
                </a:cubicBezTo>
                <a:cubicBezTo>
                  <a:pt x="139" y="119"/>
                  <a:pt x="141" y="113"/>
                  <a:pt x="143" y="107"/>
                </a:cubicBezTo>
                <a:cubicBezTo>
                  <a:pt x="143" y="107"/>
                  <a:pt x="143" y="107"/>
                  <a:pt x="143" y="107"/>
                </a:cubicBezTo>
                <a:cubicBezTo>
                  <a:pt x="143" y="107"/>
                  <a:pt x="143" y="107"/>
                  <a:pt x="143" y="107"/>
                </a:cubicBezTo>
                <a:cubicBezTo>
                  <a:pt x="145" y="101"/>
                  <a:pt x="146" y="94"/>
                  <a:pt x="146" y="88"/>
                </a:cubicBezTo>
                <a:cubicBezTo>
                  <a:pt x="146" y="82"/>
                  <a:pt x="145" y="75"/>
                  <a:pt x="143" y="69"/>
                </a:cubicBezTo>
                <a:close/>
                <a:moveTo>
                  <a:pt x="136" y="22"/>
                </a:moveTo>
                <a:cubicBezTo>
                  <a:pt x="140" y="26"/>
                  <a:pt x="140" y="26"/>
                  <a:pt x="140" y="26"/>
                </a:cubicBezTo>
                <a:cubicBezTo>
                  <a:pt x="136" y="30"/>
                  <a:pt x="136" y="30"/>
                  <a:pt x="136" y="30"/>
                </a:cubicBezTo>
                <a:cubicBezTo>
                  <a:pt x="132" y="26"/>
                  <a:pt x="132" y="26"/>
                  <a:pt x="132" y="26"/>
                </a:cubicBezTo>
                <a:lnTo>
                  <a:pt x="136" y="22"/>
                </a:lnTo>
                <a:close/>
                <a:moveTo>
                  <a:pt x="8" y="26"/>
                </a:moveTo>
                <a:cubicBezTo>
                  <a:pt x="11" y="22"/>
                  <a:pt x="11" y="22"/>
                  <a:pt x="11" y="22"/>
                </a:cubicBezTo>
                <a:cubicBezTo>
                  <a:pt x="15" y="26"/>
                  <a:pt x="15" y="26"/>
                  <a:pt x="15" y="26"/>
                </a:cubicBezTo>
                <a:cubicBezTo>
                  <a:pt x="11" y="30"/>
                  <a:pt x="11" y="30"/>
                  <a:pt x="11" y="30"/>
                </a:cubicBezTo>
                <a:lnTo>
                  <a:pt x="8" y="26"/>
                </a:lnTo>
                <a:close/>
                <a:moveTo>
                  <a:pt x="132" y="106"/>
                </a:moveTo>
                <a:cubicBezTo>
                  <a:pt x="137" y="108"/>
                  <a:pt x="137" y="108"/>
                  <a:pt x="137" y="108"/>
                </a:cubicBezTo>
                <a:cubicBezTo>
                  <a:pt x="136" y="112"/>
                  <a:pt x="134" y="115"/>
                  <a:pt x="133" y="119"/>
                </a:cubicBezTo>
                <a:cubicBezTo>
                  <a:pt x="128" y="116"/>
                  <a:pt x="128" y="116"/>
                  <a:pt x="128" y="116"/>
                </a:cubicBezTo>
                <a:cubicBezTo>
                  <a:pt x="127" y="116"/>
                  <a:pt x="125" y="116"/>
                  <a:pt x="124" y="117"/>
                </a:cubicBezTo>
                <a:cubicBezTo>
                  <a:pt x="124" y="119"/>
                  <a:pt x="124" y="120"/>
                  <a:pt x="125" y="121"/>
                </a:cubicBezTo>
                <a:cubicBezTo>
                  <a:pt x="130" y="124"/>
                  <a:pt x="130" y="124"/>
                  <a:pt x="130" y="124"/>
                </a:cubicBezTo>
                <a:cubicBezTo>
                  <a:pt x="128" y="127"/>
                  <a:pt x="125" y="130"/>
                  <a:pt x="122" y="133"/>
                </a:cubicBezTo>
                <a:cubicBezTo>
                  <a:pt x="119" y="129"/>
                  <a:pt x="119" y="129"/>
                  <a:pt x="119" y="129"/>
                </a:cubicBezTo>
                <a:cubicBezTo>
                  <a:pt x="118" y="128"/>
                  <a:pt x="116" y="128"/>
                  <a:pt x="115" y="129"/>
                </a:cubicBezTo>
                <a:cubicBezTo>
                  <a:pt x="114" y="131"/>
                  <a:pt x="114" y="132"/>
                  <a:pt x="115" y="133"/>
                </a:cubicBezTo>
                <a:cubicBezTo>
                  <a:pt x="119" y="137"/>
                  <a:pt x="119" y="137"/>
                  <a:pt x="119" y="137"/>
                </a:cubicBezTo>
                <a:cubicBezTo>
                  <a:pt x="116" y="140"/>
                  <a:pt x="113" y="142"/>
                  <a:pt x="109" y="144"/>
                </a:cubicBezTo>
                <a:cubicBezTo>
                  <a:pt x="107" y="140"/>
                  <a:pt x="107" y="140"/>
                  <a:pt x="107" y="140"/>
                </a:cubicBezTo>
                <a:cubicBezTo>
                  <a:pt x="106" y="139"/>
                  <a:pt x="104" y="138"/>
                  <a:pt x="103" y="139"/>
                </a:cubicBezTo>
                <a:cubicBezTo>
                  <a:pt x="102" y="140"/>
                  <a:pt x="101" y="141"/>
                  <a:pt x="102" y="142"/>
                </a:cubicBezTo>
                <a:cubicBezTo>
                  <a:pt x="105" y="147"/>
                  <a:pt x="105" y="147"/>
                  <a:pt x="105" y="147"/>
                </a:cubicBezTo>
                <a:cubicBezTo>
                  <a:pt x="101" y="149"/>
                  <a:pt x="97" y="150"/>
                  <a:pt x="93" y="152"/>
                </a:cubicBezTo>
                <a:cubicBezTo>
                  <a:pt x="92" y="147"/>
                  <a:pt x="92" y="147"/>
                  <a:pt x="92" y="147"/>
                </a:cubicBezTo>
                <a:cubicBezTo>
                  <a:pt x="92" y="145"/>
                  <a:pt x="90" y="144"/>
                  <a:pt x="89" y="145"/>
                </a:cubicBezTo>
                <a:cubicBezTo>
                  <a:pt x="87" y="145"/>
                  <a:pt x="86" y="147"/>
                  <a:pt x="87" y="148"/>
                </a:cubicBezTo>
                <a:cubicBezTo>
                  <a:pt x="88" y="153"/>
                  <a:pt x="88" y="153"/>
                  <a:pt x="88" y="153"/>
                </a:cubicBezTo>
                <a:cubicBezTo>
                  <a:pt x="84" y="154"/>
                  <a:pt x="80" y="154"/>
                  <a:pt x="76" y="155"/>
                </a:cubicBezTo>
                <a:cubicBezTo>
                  <a:pt x="76" y="149"/>
                  <a:pt x="76" y="149"/>
                  <a:pt x="76" y="149"/>
                </a:cubicBezTo>
                <a:cubicBezTo>
                  <a:pt x="76" y="148"/>
                  <a:pt x="75" y="147"/>
                  <a:pt x="74" y="147"/>
                </a:cubicBezTo>
                <a:cubicBezTo>
                  <a:pt x="72" y="147"/>
                  <a:pt x="71" y="148"/>
                  <a:pt x="71" y="149"/>
                </a:cubicBezTo>
                <a:cubicBezTo>
                  <a:pt x="71" y="155"/>
                  <a:pt x="71" y="155"/>
                  <a:pt x="71" y="155"/>
                </a:cubicBezTo>
                <a:cubicBezTo>
                  <a:pt x="67" y="154"/>
                  <a:pt x="63" y="154"/>
                  <a:pt x="59" y="153"/>
                </a:cubicBezTo>
                <a:cubicBezTo>
                  <a:pt x="60" y="148"/>
                  <a:pt x="60" y="148"/>
                  <a:pt x="60" y="148"/>
                </a:cubicBezTo>
                <a:cubicBezTo>
                  <a:pt x="61" y="147"/>
                  <a:pt x="60" y="145"/>
                  <a:pt x="58" y="145"/>
                </a:cubicBezTo>
                <a:cubicBezTo>
                  <a:pt x="57" y="144"/>
                  <a:pt x="55" y="145"/>
                  <a:pt x="55" y="147"/>
                </a:cubicBezTo>
                <a:cubicBezTo>
                  <a:pt x="54" y="152"/>
                  <a:pt x="54" y="152"/>
                  <a:pt x="54" y="152"/>
                </a:cubicBezTo>
                <a:cubicBezTo>
                  <a:pt x="50" y="150"/>
                  <a:pt x="46" y="149"/>
                  <a:pt x="43" y="147"/>
                </a:cubicBezTo>
                <a:cubicBezTo>
                  <a:pt x="45" y="142"/>
                  <a:pt x="45" y="142"/>
                  <a:pt x="45" y="142"/>
                </a:cubicBezTo>
                <a:cubicBezTo>
                  <a:pt x="46" y="141"/>
                  <a:pt x="45" y="140"/>
                  <a:pt x="44" y="139"/>
                </a:cubicBezTo>
                <a:cubicBezTo>
                  <a:pt x="43" y="138"/>
                  <a:pt x="41" y="139"/>
                  <a:pt x="41" y="140"/>
                </a:cubicBezTo>
                <a:cubicBezTo>
                  <a:pt x="38" y="144"/>
                  <a:pt x="38" y="144"/>
                  <a:pt x="38" y="144"/>
                </a:cubicBezTo>
                <a:cubicBezTo>
                  <a:pt x="35" y="142"/>
                  <a:pt x="31" y="140"/>
                  <a:pt x="28" y="137"/>
                </a:cubicBezTo>
                <a:cubicBezTo>
                  <a:pt x="32" y="133"/>
                  <a:pt x="32" y="133"/>
                  <a:pt x="32" y="133"/>
                </a:cubicBezTo>
                <a:cubicBezTo>
                  <a:pt x="33" y="132"/>
                  <a:pt x="33" y="131"/>
                  <a:pt x="32" y="129"/>
                </a:cubicBezTo>
                <a:cubicBezTo>
                  <a:pt x="31" y="128"/>
                  <a:pt x="29" y="128"/>
                  <a:pt x="28" y="129"/>
                </a:cubicBezTo>
                <a:cubicBezTo>
                  <a:pt x="25" y="133"/>
                  <a:pt x="25" y="133"/>
                  <a:pt x="25" y="133"/>
                </a:cubicBezTo>
                <a:cubicBezTo>
                  <a:pt x="22" y="130"/>
                  <a:pt x="19" y="127"/>
                  <a:pt x="17" y="124"/>
                </a:cubicBezTo>
                <a:cubicBezTo>
                  <a:pt x="22" y="121"/>
                  <a:pt x="22" y="121"/>
                  <a:pt x="22" y="121"/>
                </a:cubicBezTo>
                <a:cubicBezTo>
                  <a:pt x="23" y="120"/>
                  <a:pt x="23" y="119"/>
                  <a:pt x="23" y="117"/>
                </a:cubicBezTo>
                <a:cubicBezTo>
                  <a:pt x="22" y="116"/>
                  <a:pt x="20" y="116"/>
                  <a:pt x="19" y="116"/>
                </a:cubicBezTo>
                <a:cubicBezTo>
                  <a:pt x="15" y="119"/>
                  <a:pt x="15" y="119"/>
                  <a:pt x="15" y="119"/>
                </a:cubicBezTo>
                <a:cubicBezTo>
                  <a:pt x="13" y="115"/>
                  <a:pt x="11" y="112"/>
                  <a:pt x="10" y="108"/>
                </a:cubicBezTo>
                <a:cubicBezTo>
                  <a:pt x="15" y="106"/>
                  <a:pt x="15" y="106"/>
                  <a:pt x="15" y="106"/>
                </a:cubicBezTo>
                <a:cubicBezTo>
                  <a:pt x="16" y="106"/>
                  <a:pt x="17" y="105"/>
                  <a:pt x="17" y="103"/>
                </a:cubicBezTo>
                <a:cubicBezTo>
                  <a:pt x="16" y="102"/>
                  <a:pt x="15" y="101"/>
                  <a:pt x="14" y="101"/>
                </a:cubicBezTo>
                <a:cubicBezTo>
                  <a:pt x="9" y="103"/>
                  <a:pt x="9" y="103"/>
                  <a:pt x="9" y="103"/>
                </a:cubicBezTo>
                <a:cubicBezTo>
                  <a:pt x="8" y="99"/>
                  <a:pt x="7" y="95"/>
                  <a:pt x="7" y="91"/>
                </a:cubicBezTo>
                <a:cubicBezTo>
                  <a:pt x="12" y="91"/>
                  <a:pt x="12" y="91"/>
                  <a:pt x="12" y="91"/>
                </a:cubicBezTo>
                <a:cubicBezTo>
                  <a:pt x="14" y="91"/>
                  <a:pt x="15" y="89"/>
                  <a:pt x="15" y="88"/>
                </a:cubicBezTo>
                <a:cubicBezTo>
                  <a:pt x="15" y="87"/>
                  <a:pt x="14" y="85"/>
                  <a:pt x="12" y="85"/>
                </a:cubicBezTo>
                <a:cubicBezTo>
                  <a:pt x="7" y="85"/>
                  <a:pt x="7" y="85"/>
                  <a:pt x="7" y="85"/>
                </a:cubicBezTo>
                <a:cubicBezTo>
                  <a:pt x="7" y="81"/>
                  <a:pt x="8" y="77"/>
                  <a:pt x="9" y="73"/>
                </a:cubicBezTo>
                <a:cubicBezTo>
                  <a:pt x="14" y="75"/>
                  <a:pt x="14" y="75"/>
                  <a:pt x="14" y="75"/>
                </a:cubicBezTo>
                <a:cubicBezTo>
                  <a:pt x="14" y="75"/>
                  <a:pt x="14" y="75"/>
                  <a:pt x="14" y="75"/>
                </a:cubicBezTo>
                <a:cubicBezTo>
                  <a:pt x="15" y="75"/>
                  <a:pt x="17" y="74"/>
                  <a:pt x="17" y="73"/>
                </a:cubicBezTo>
                <a:cubicBezTo>
                  <a:pt x="17" y="71"/>
                  <a:pt x="16" y="70"/>
                  <a:pt x="15" y="70"/>
                </a:cubicBezTo>
                <a:cubicBezTo>
                  <a:pt x="10" y="68"/>
                  <a:pt x="10" y="68"/>
                  <a:pt x="10" y="68"/>
                </a:cubicBezTo>
                <a:cubicBezTo>
                  <a:pt x="11" y="64"/>
                  <a:pt x="13" y="61"/>
                  <a:pt x="15" y="57"/>
                </a:cubicBezTo>
                <a:cubicBezTo>
                  <a:pt x="19" y="60"/>
                  <a:pt x="19" y="60"/>
                  <a:pt x="19" y="60"/>
                </a:cubicBezTo>
                <a:cubicBezTo>
                  <a:pt x="20" y="60"/>
                  <a:pt x="20" y="60"/>
                  <a:pt x="20" y="60"/>
                </a:cubicBezTo>
                <a:cubicBezTo>
                  <a:pt x="21" y="60"/>
                  <a:pt x="22" y="60"/>
                  <a:pt x="23" y="59"/>
                </a:cubicBezTo>
                <a:cubicBezTo>
                  <a:pt x="23" y="57"/>
                  <a:pt x="23" y="56"/>
                  <a:pt x="22" y="55"/>
                </a:cubicBezTo>
                <a:cubicBezTo>
                  <a:pt x="17" y="52"/>
                  <a:pt x="17" y="52"/>
                  <a:pt x="17" y="52"/>
                </a:cubicBezTo>
                <a:cubicBezTo>
                  <a:pt x="19" y="49"/>
                  <a:pt x="22" y="46"/>
                  <a:pt x="25" y="43"/>
                </a:cubicBezTo>
                <a:cubicBezTo>
                  <a:pt x="28" y="47"/>
                  <a:pt x="28" y="47"/>
                  <a:pt x="28" y="47"/>
                </a:cubicBezTo>
                <a:cubicBezTo>
                  <a:pt x="29" y="47"/>
                  <a:pt x="29" y="47"/>
                  <a:pt x="30" y="47"/>
                </a:cubicBezTo>
                <a:cubicBezTo>
                  <a:pt x="31" y="47"/>
                  <a:pt x="32" y="47"/>
                  <a:pt x="32" y="47"/>
                </a:cubicBezTo>
                <a:cubicBezTo>
                  <a:pt x="33" y="45"/>
                  <a:pt x="33" y="44"/>
                  <a:pt x="32" y="43"/>
                </a:cubicBezTo>
                <a:cubicBezTo>
                  <a:pt x="28" y="39"/>
                  <a:pt x="28" y="39"/>
                  <a:pt x="28" y="39"/>
                </a:cubicBezTo>
                <a:cubicBezTo>
                  <a:pt x="31" y="36"/>
                  <a:pt x="35" y="34"/>
                  <a:pt x="38" y="32"/>
                </a:cubicBezTo>
                <a:cubicBezTo>
                  <a:pt x="41" y="36"/>
                  <a:pt x="41" y="36"/>
                  <a:pt x="41" y="36"/>
                </a:cubicBezTo>
                <a:cubicBezTo>
                  <a:pt x="41" y="37"/>
                  <a:pt x="42" y="38"/>
                  <a:pt x="43" y="38"/>
                </a:cubicBezTo>
                <a:cubicBezTo>
                  <a:pt x="43" y="38"/>
                  <a:pt x="44" y="37"/>
                  <a:pt x="44" y="37"/>
                </a:cubicBezTo>
                <a:cubicBezTo>
                  <a:pt x="45" y="36"/>
                  <a:pt x="46" y="35"/>
                  <a:pt x="45" y="34"/>
                </a:cubicBezTo>
                <a:cubicBezTo>
                  <a:pt x="43" y="29"/>
                  <a:pt x="43" y="29"/>
                  <a:pt x="43" y="29"/>
                </a:cubicBezTo>
                <a:cubicBezTo>
                  <a:pt x="46" y="27"/>
                  <a:pt x="50" y="26"/>
                  <a:pt x="54" y="24"/>
                </a:cubicBezTo>
                <a:cubicBezTo>
                  <a:pt x="55" y="29"/>
                  <a:pt x="55" y="29"/>
                  <a:pt x="55" y="29"/>
                </a:cubicBezTo>
                <a:cubicBezTo>
                  <a:pt x="55" y="31"/>
                  <a:pt x="56" y="31"/>
                  <a:pt x="58" y="31"/>
                </a:cubicBezTo>
                <a:cubicBezTo>
                  <a:pt x="58" y="31"/>
                  <a:pt x="58" y="31"/>
                  <a:pt x="58" y="31"/>
                </a:cubicBezTo>
                <a:cubicBezTo>
                  <a:pt x="60" y="31"/>
                  <a:pt x="61" y="29"/>
                  <a:pt x="60" y="28"/>
                </a:cubicBezTo>
                <a:cubicBezTo>
                  <a:pt x="59" y="23"/>
                  <a:pt x="59" y="23"/>
                  <a:pt x="59" y="23"/>
                </a:cubicBezTo>
                <a:cubicBezTo>
                  <a:pt x="62" y="22"/>
                  <a:pt x="65" y="22"/>
                  <a:pt x="68" y="22"/>
                </a:cubicBezTo>
                <a:cubicBezTo>
                  <a:pt x="69" y="21"/>
                  <a:pt x="70" y="21"/>
                  <a:pt x="71" y="21"/>
                </a:cubicBezTo>
                <a:cubicBezTo>
                  <a:pt x="71" y="21"/>
                  <a:pt x="71" y="21"/>
                  <a:pt x="71" y="21"/>
                </a:cubicBezTo>
                <a:cubicBezTo>
                  <a:pt x="71" y="27"/>
                  <a:pt x="71" y="27"/>
                  <a:pt x="71" y="27"/>
                </a:cubicBezTo>
                <a:cubicBezTo>
                  <a:pt x="71" y="28"/>
                  <a:pt x="72" y="29"/>
                  <a:pt x="74" y="29"/>
                </a:cubicBezTo>
                <a:cubicBezTo>
                  <a:pt x="75" y="29"/>
                  <a:pt x="76" y="28"/>
                  <a:pt x="76" y="27"/>
                </a:cubicBezTo>
                <a:cubicBezTo>
                  <a:pt x="76" y="21"/>
                  <a:pt x="76" y="21"/>
                  <a:pt x="76" y="21"/>
                </a:cubicBezTo>
                <a:cubicBezTo>
                  <a:pt x="76" y="21"/>
                  <a:pt x="76" y="21"/>
                  <a:pt x="76" y="21"/>
                </a:cubicBezTo>
                <a:cubicBezTo>
                  <a:pt x="77" y="21"/>
                  <a:pt x="78" y="21"/>
                  <a:pt x="79" y="22"/>
                </a:cubicBezTo>
                <a:cubicBezTo>
                  <a:pt x="82" y="22"/>
                  <a:pt x="85" y="22"/>
                  <a:pt x="88" y="23"/>
                </a:cubicBezTo>
                <a:cubicBezTo>
                  <a:pt x="87" y="28"/>
                  <a:pt x="87" y="28"/>
                  <a:pt x="87" y="28"/>
                </a:cubicBezTo>
                <a:cubicBezTo>
                  <a:pt x="86" y="29"/>
                  <a:pt x="87" y="31"/>
                  <a:pt x="89" y="31"/>
                </a:cubicBezTo>
                <a:cubicBezTo>
                  <a:pt x="89" y="31"/>
                  <a:pt x="89" y="31"/>
                  <a:pt x="89" y="31"/>
                </a:cubicBezTo>
                <a:cubicBezTo>
                  <a:pt x="91" y="31"/>
                  <a:pt x="92" y="31"/>
                  <a:pt x="92" y="29"/>
                </a:cubicBezTo>
                <a:cubicBezTo>
                  <a:pt x="93" y="24"/>
                  <a:pt x="93" y="24"/>
                  <a:pt x="93" y="24"/>
                </a:cubicBezTo>
                <a:cubicBezTo>
                  <a:pt x="97" y="26"/>
                  <a:pt x="101" y="27"/>
                  <a:pt x="105" y="29"/>
                </a:cubicBezTo>
                <a:cubicBezTo>
                  <a:pt x="102" y="34"/>
                  <a:pt x="102" y="34"/>
                  <a:pt x="102" y="34"/>
                </a:cubicBezTo>
                <a:cubicBezTo>
                  <a:pt x="101" y="35"/>
                  <a:pt x="102" y="36"/>
                  <a:pt x="103" y="37"/>
                </a:cubicBezTo>
                <a:cubicBezTo>
                  <a:pt x="103" y="37"/>
                  <a:pt x="104" y="38"/>
                  <a:pt x="104" y="38"/>
                </a:cubicBezTo>
                <a:cubicBezTo>
                  <a:pt x="105" y="38"/>
                  <a:pt x="106" y="37"/>
                  <a:pt x="107" y="36"/>
                </a:cubicBezTo>
                <a:cubicBezTo>
                  <a:pt x="109" y="32"/>
                  <a:pt x="109" y="32"/>
                  <a:pt x="109" y="32"/>
                </a:cubicBezTo>
                <a:cubicBezTo>
                  <a:pt x="113" y="34"/>
                  <a:pt x="116" y="36"/>
                  <a:pt x="119" y="39"/>
                </a:cubicBezTo>
                <a:cubicBezTo>
                  <a:pt x="115" y="43"/>
                  <a:pt x="115" y="43"/>
                  <a:pt x="115" y="43"/>
                </a:cubicBezTo>
                <a:cubicBezTo>
                  <a:pt x="114" y="44"/>
                  <a:pt x="114" y="45"/>
                  <a:pt x="115" y="47"/>
                </a:cubicBezTo>
                <a:cubicBezTo>
                  <a:pt x="116" y="47"/>
                  <a:pt x="116" y="47"/>
                  <a:pt x="117" y="47"/>
                </a:cubicBezTo>
                <a:cubicBezTo>
                  <a:pt x="118" y="47"/>
                  <a:pt x="118" y="47"/>
                  <a:pt x="119" y="47"/>
                </a:cubicBezTo>
                <a:cubicBezTo>
                  <a:pt x="123" y="43"/>
                  <a:pt x="123" y="43"/>
                  <a:pt x="123" y="43"/>
                </a:cubicBezTo>
                <a:cubicBezTo>
                  <a:pt x="125" y="46"/>
                  <a:pt x="128" y="49"/>
                  <a:pt x="130" y="52"/>
                </a:cubicBezTo>
                <a:cubicBezTo>
                  <a:pt x="125" y="55"/>
                  <a:pt x="125" y="55"/>
                  <a:pt x="125" y="55"/>
                </a:cubicBezTo>
                <a:cubicBezTo>
                  <a:pt x="124" y="56"/>
                  <a:pt x="124" y="57"/>
                  <a:pt x="124" y="59"/>
                </a:cubicBezTo>
                <a:cubicBezTo>
                  <a:pt x="125" y="60"/>
                  <a:pt x="126" y="60"/>
                  <a:pt x="127" y="60"/>
                </a:cubicBezTo>
                <a:cubicBezTo>
                  <a:pt x="127" y="60"/>
                  <a:pt x="128" y="60"/>
                  <a:pt x="128" y="60"/>
                </a:cubicBezTo>
                <a:cubicBezTo>
                  <a:pt x="133" y="57"/>
                  <a:pt x="133" y="57"/>
                  <a:pt x="133" y="57"/>
                </a:cubicBezTo>
                <a:cubicBezTo>
                  <a:pt x="134" y="61"/>
                  <a:pt x="136" y="64"/>
                  <a:pt x="137" y="68"/>
                </a:cubicBezTo>
                <a:cubicBezTo>
                  <a:pt x="132" y="70"/>
                  <a:pt x="132" y="70"/>
                  <a:pt x="132" y="70"/>
                </a:cubicBezTo>
                <a:cubicBezTo>
                  <a:pt x="131" y="70"/>
                  <a:pt x="130" y="71"/>
                  <a:pt x="130" y="73"/>
                </a:cubicBezTo>
                <a:cubicBezTo>
                  <a:pt x="131" y="74"/>
                  <a:pt x="132" y="75"/>
                  <a:pt x="133" y="75"/>
                </a:cubicBezTo>
                <a:cubicBezTo>
                  <a:pt x="133" y="75"/>
                  <a:pt x="133" y="75"/>
                  <a:pt x="133" y="75"/>
                </a:cubicBezTo>
                <a:cubicBezTo>
                  <a:pt x="139" y="73"/>
                  <a:pt x="139" y="73"/>
                  <a:pt x="139" y="73"/>
                </a:cubicBezTo>
                <a:cubicBezTo>
                  <a:pt x="139" y="77"/>
                  <a:pt x="140" y="81"/>
                  <a:pt x="140" y="85"/>
                </a:cubicBezTo>
                <a:cubicBezTo>
                  <a:pt x="135" y="85"/>
                  <a:pt x="135" y="85"/>
                  <a:pt x="135" y="85"/>
                </a:cubicBezTo>
                <a:cubicBezTo>
                  <a:pt x="133" y="85"/>
                  <a:pt x="132" y="87"/>
                  <a:pt x="132" y="88"/>
                </a:cubicBezTo>
                <a:cubicBezTo>
                  <a:pt x="132" y="89"/>
                  <a:pt x="133" y="91"/>
                  <a:pt x="135" y="91"/>
                </a:cubicBezTo>
                <a:cubicBezTo>
                  <a:pt x="140" y="91"/>
                  <a:pt x="140" y="91"/>
                  <a:pt x="140" y="91"/>
                </a:cubicBezTo>
                <a:cubicBezTo>
                  <a:pt x="140" y="95"/>
                  <a:pt x="139" y="99"/>
                  <a:pt x="139" y="103"/>
                </a:cubicBezTo>
                <a:cubicBezTo>
                  <a:pt x="133" y="101"/>
                  <a:pt x="133" y="101"/>
                  <a:pt x="133" y="101"/>
                </a:cubicBezTo>
                <a:cubicBezTo>
                  <a:pt x="132" y="101"/>
                  <a:pt x="131" y="102"/>
                  <a:pt x="130" y="103"/>
                </a:cubicBezTo>
                <a:cubicBezTo>
                  <a:pt x="130" y="105"/>
                  <a:pt x="131" y="106"/>
                  <a:pt x="132" y="106"/>
                </a:cubicBezTo>
                <a:close/>
                <a:moveTo>
                  <a:pt x="71" y="16"/>
                </a:moveTo>
                <a:cubicBezTo>
                  <a:pt x="71" y="8"/>
                  <a:pt x="71" y="8"/>
                  <a:pt x="71" y="8"/>
                </a:cubicBezTo>
                <a:cubicBezTo>
                  <a:pt x="62" y="8"/>
                  <a:pt x="62" y="8"/>
                  <a:pt x="62" y="8"/>
                </a:cubicBezTo>
                <a:cubicBezTo>
                  <a:pt x="61" y="8"/>
                  <a:pt x="60" y="7"/>
                  <a:pt x="60" y="7"/>
                </a:cubicBezTo>
                <a:cubicBezTo>
                  <a:pt x="60" y="6"/>
                  <a:pt x="61" y="5"/>
                  <a:pt x="62" y="5"/>
                </a:cubicBezTo>
                <a:cubicBezTo>
                  <a:pt x="86" y="5"/>
                  <a:pt x="86" y="5"/>
                  <a:pt x="86" y="5"/>
                </a:cubicBezTo>
                <a:cubicBezTo>
                  <a:pt x="86" y="5"/>
                  <a:pt x="87" y="6"/>
                  <a:pt x="87" y="7"/>
                </a:cubicBezTo>
                <a:cubicBezTo>
                  <a:pt x="87" y="7"/>
                  <a:pt x="86" y="8"/>
                  <a:pt x="86" y="8"/>
                </a:cubicBezTo>
                <a:cubicBezTo>
                  <a:pt x="76" y="8"/>
                  <a:pt x="76" y="8"/>
                  <a:pt x="76" y="8"/>
                </a:cubicBezTo>
                <a:cubicBezTo>
                  <a:pt x="76" y="16"/>
                  <a:pt x="76" y="16"/>
                  <a:pt x="76" y="16"/>
                </a:cubicBezTo>
                <a:cubicBezTo>
                  <a:pt x="75" y="16"/>
                  <a:pt x="74" y="16"/>
                  <a:pt x="74" y="16"/>
                </a:cubicBezTo>
                <a:cubicBezTo>
                  <a:pt x="73" y="16"/>
                  <a:pt x="72" y="16"/>
                  <a:pt x="71" y="1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" name="Freeform 22"/>
          <p:cNvSpPr>
            <a:spLocks noEditPoints="1"/>
          </p:cNvSpPr>
          <p:nvPr/>
        </p:nvSpPr>
        <p:spPr bwMode="auto">
          <a:xfrm>
            <a:off x="2641600" y="5849938"/>
            <a:ext cx="601663" cy="604838"/>
          </a:xfrm>
          <a:custGeom>
            <a:avLst/>
            <a:gdLst>
              <a:gd name="T0" fmla="*/ 160 w 160"/>
              <a:gd name="T1" fmla="*/ 80 h 160"/>
              <a:gd name="T2" fmla="*/ 80 w 160"/>
              <a:gd name="T3" fmla="*/ 160 h 160"/>
              <a:gd name="T4" fmla="*/ 0 w 160"/>
              <a:gd name="T5" fmla="*/ 80 h 160"/>
              <a:gd name="T6" fmla="*/ 23 w 160"/>
              <a:gd name="T7" fmla="*/ 24 h 160"/>
              <a:gd name="T8" fmla="*/ 27 w 160"/>
              <a:gd name="T9" fmla="*/ 24 h 160"/>
              <a:gd name="T10" fmla="*/ 27 w 160"/>
              <a:gd name="T11" fmla="*/ 27 h 160"/>
              <a:gd name="T12" fmla="*/ 5 w 160"/>
              <a:gd name="T13" fmla="*/ 80 h 160"/>
              <a:gd name="T14" fmla="*/ 80 w 160"/>
              <a:gd name="T15" fmla="*/ 155 h 160"/>
              <a:gd name="T16" fmla="*/ 155 w 160"/>
              <a:gd name="T17" fmla="*/ 80 h 160"/>
              <a:gd name="T18" fmla="*/ 83 w 160"/>
              <a:gd name="T19" fmla="*/ 5 h 160"/>
              <a:gd name="T20" fmla="*/ 83 w 160"/>
              <a:gd name="T21" fmla="*/ 38 h 160"/>
              <a:gd name="T22" fmla="*/ 80 w 160"/>
              <a:gd name="T23" fmla="*/ 41 h 160"/>
              <a:gd name="T24" fmla="*/ 77 w 160"/>
              <a:gd name="T25" fmla="*/ 38 h 160"/>
              <a:gd name="T26" fmla="*/ 77 w 160"/>
              <a:gd name="T27" fmla="*/ 3 h 160"/>
              <a:gd name="T28" fmla="*/ 80 w 160"/>
              <a:gd name="T29" fmla="*/ 0 h 160"/>
              <a:gd name="T30" fmla="*/ 160 w 160"/>
              <a:gd name="T31" fmla="*/ 80 h 160"/>
              <a:gd name="T32" fmla="*/ 51 w 160"/>
              <a:gd name="T33" fmla="*/ 55 h 160"/>
              <a:gd name="T34" fmla="*/ 51 w 160"/>
              <a:gd name="T35" fmla="*/ 51 h 160"/>
              <a:gd name="T36" fmla="*/ 55 w 160"/>
              <a:gd name="T37" fmla="*/ 51 h 160"/>
              <a:gd name="T38" fmla="*/ 89 w 160"/>
              <a:gd name="T39" fmla="*/ 76 h 160"/>
              <a:gd name="T40" fmla="*/ 93 w 160"/>
              <a:gd name="T41" fmla="*/ 83 h 160"/>
              <a:gd name="T42" fmla="*/ 91 w 160"/>
              <a:gd name="T43" fmla="*/ 91 h 160"/>
              <a:gd name="T44" fmla="*/ 84 w 160"/>
              <a:gd name="T45" fmla="*/ 93 h 160"/>
              <a:gd name="T46" fmla="*/ 83 w 160"/>
              <a:gd name="T47" fmla="*/ 93 h 160"/>
              <a:gd name="T48" fmla="*/ 76 w 160"/>
              <a:gd name="T49" fmla="*/ 89 h 160"/>
              <a:gd name="T50" fmla="*/ 51 w 160"/>
              <a:gd name="T51" fmla="*/ 55 h 160"/>
              <a:gd name="T52" fmla="*/ 65 w 160"/>
              <a:gd name="T53" fmla="*/ 65 h 160"/>
              <a:gd name="T54" fmla="*/ 80 w 160"/>
              <a:gd name="T55" fmla="*/ 86 h 160"/>
              <a:gd name="T56" fmla="*/ 84 w 160"/>
              <a:gd name="T57" fmla="*/ 88 h 160"/>
              <a:gd name="T58" fmla="*/ 87 w 160"/>
              <a:gd name="T59" fmla="*/ 87 h 160"/>
              <a:gd name="T60" fmla="*/ 88 w 160"/>
              <a:gd name="T61" fmla="*/ 84 h 160"/>
              <a:gd name="T62" fmla="*/ 86 w 160"/>
              <a:gd name="T63" fmla="*/ 80 h 160"/>
              <a:gd name="T64" fmla="*/ 65 w 160"/>
              <a:gd name="T65" fmla="*/ 65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60" h="160">
                <a:moveTo>
                  <a:pt x="160" y="80"/>
                </a:moveTo>
                <a:cubicBezTo>
                  <a:pt x="160" y="124"/>
                  <a:pt x="124" y="160"/>
                  <a:pt x="80" y="160"/>
                </a:cubicBezTo>
                <a:cubicBezTo>
                  <a:pt x="36" y="160"/>
                  <a:pt x="0" y="124"/>
                  <a:pt x="0" y="80"/>
                </a:cubicBezTo>
                <a:cubicBezTo>
                  <a:pt x="0" y="59"/>
                  <a:pt x="8" y="39"/>
                  <a:pt x="23" y="24"/>
                </a:cubicBezTo>
                <a:cubicBezTo>
                  <a:pt x="24" y="22"/>
                  <a:pt x="26" y="22"/>
                  <a:pt x="27" y="24"/>
                </a:cubicBezTo>
                <a:cubicBezTo>
                  <a:pt x="28" y="25"/>
                  <a:pt x="28" y="26"/>
                  <a:pt x="27" y="27"/>
                </a:cubicBezTo>
                <a:cubicBezTo>
                  <a:pt x="13" y="41"/>
                  <a:pt x="5" y="60"/>
                  <a:pt x="5" y="80"/>
                </a:cubicBezTo>
                <a:cubicBezTo>
                  <a:pt x="5" y="121"/>
                  <a:pt x="39" y="155"/>
                  <a:pt x="80" y="155"/>
                </a:cubicBezTo>
                <a:cubicBezTo>
                  <a:pt x="121" y="155"/>
                  <a:pt x="155" y="121"/>
                  <a:pt x="155" y="80"/>
                </a:cubicBezTo>
                <a:cubicBezTo>
                  <a:pt x="155" y="40"/>
                  <a:pt x="123" y="7"/>
                  <a:pt x="83" y="5"/>
                </a:cubicBezTo>
                <a:cubicBezTo>
                  <a:pt x="83" y="38"/>
                  <a:pt x="83" y="38"/>
                  <a:pt x="83" y="38"/>
                </a:cubicBezTo>
                <a:cubicBezTo>
                  <a:pt x="83" y="40"/>
                  <a:pt x="81" y="41"/>
                  <a:pt x="80" y="41"/>
                </a:cubicBezTo>
                <a:cubicBezTo>
                  <a:pt x="79" y="41"/>
                  <a:pt x="77" y="40"/>
                  <a:pt x="77" y="38"/>
                </a:cubicBezTo>
                <a:cubicBezTo>
                  <a:pt x="77" y="3"/>
                  <a:pt x="77" y="3"/>
                  <a:pt x="77" y="3"/>
                </a:cubicBezTo>
                <a:cubicBezTo>
                  <a:pt x="77" y="1"/>
                  <a:pt x="79" y="0"/>
                  <a:pt x="80" y="0"/>
                </a:cubicBezTo>
                <a:cubicBezTo>
                  <a:pt x="124" y="0"/>
                  <a:pt x="160" y="36"/>
                  <a:pt x="160" y="80"/>
                </a:cubicBezTo>
                <a:close/>
                <a:moveTo>
                  <a:pt x="51" y="55"/>
                </a:moveTo>
                <a:cubicBezTo>
                  <a:pt x="50" y="54"/>
                  <a:pt x="51" y="52"/>
                  <a:pt x="51" y="51"/>
                </a:cubicBezTo>
                <a:cubicBezTo>
                  <a:pt x="52" y="51"/>
                  <a:pt x="54" y="50"/>
                  <a:pt x="55" y="51"/>
                </a:cubicBezTo>
                <a:cubicBezTo>
                  <a:pt x="89" y="76"/>
                  <a:pt x="89" y="76"/>
                  <a:pt x="89" y="76"/>
                </a:cubicBezTo>
                <a:cubicBezTo>
                  <a:pt x="92" y="78"/>
                  <a:pt x="93" y="80"/>
                  <a:pt x="93" y="83"/>
                </a:cubicBezTo>
                <a:cubicBezTo>
                  <a:pt x="94" y="86"/>
                  <a:pt x="93" y="89"/>
                  <a:pt x="91" y="91"/>
                </a:cubicBezTo>
                <a:cubicBezTo>
                  <a:pt x="89" y="92"/>
                  <a:pt x="86" y="93"/>
                  <a:pt x="84" y="93"/>
                </a:cubicBezTo>
                <a:cubicBezTo>
                  <a:pt x="84" y="93"/>
                  <a:pt x="83" y="93"/>
                  <a:pt x="83" y="93"/>
                </a:cubicBezTo>
                <a:cubicBezTo>
                  <a:pt x="80" y="93"/>
                  <a:pt x="78" y="92"/>
                  <a:pt x="76" y="89"/>
                </a:cubicBezTo>
                <a:lnTo>
                  <a:pt x="51" y="55"/>
                </a:lnTo>
                <a:close/>
                <a:moveTo>
                  <a:pt x="65" y="65"/>
                </a:moveTo>
                <a:cubicBezTo>
                  <a:pt x="80" y="86"/>
                  <a:pt x="80" y="86"/>
                  <a:pt x="80" y="86"/>
                </a:cubicBezTo>
                <a:cubicBezTo>
                  <a:pt x="81" y="87"/>
                  <a:pt x="82" y="88"/>
                  <a:pt x="84" y="88"/>
                </a:cubicBezTo>
                <a:cubicBezTo>
                  <a:pt x="85" y="88"/>
                  <a:pt x="86" y="88"/>
                  <a:pt x="87" y="87"/>
                </a:cubicBezTo>
                <a:cubicBezTo>
                  <a:pt x="88" y="86"/>
                  <a:pt x="88" y="85"/>
                  <a:pt x="88" y="84"/>
                </a:cubicBezTo>
                <a:cubicBezTo>
                  <a:pt x="88" y="82"/>
                  <a:pt x="87" y="81"/>
                  <a:pt x="86" y="80"/>
                </a:cubicBezTo>
                <a:lnTo>
                  <a:pt x="65" y="6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" name="Freeform 23"/>
          <p:cNvSpPr>
            <a:spLocks noEditPoints="1"/>
          </p:cNvSpPr>
          <p:nvPr/>
        </p:nvSpPr>
        <p:spPr bwMode="auto">
          <a:xfrm>
            <a:off x="3692525" y="400050"/>
            <a:ext cx="601663" cy="604838"/>
          </a:xfrm>
          <a:custGeom>
            <a:avLst/>
            <a:gdLst>
              <a:gd name="T0" fmla="*/ 0 w 160"/>
              <a:gd name="T1" fmla="*/ 80 h 160"/>
              <a:gd name="T2" fmla="*/ 27 w 160"/>
              <a:gd name="T3" fmla="*/ 140 h 160"/>
              <a:gd name="T4" fmla="*/ 49 w 160"/>
              <a:gd name="T5" fmla="*/ 154 h 160"/>
              <a:gd name="T6" fmla="*/ 54 w 160"/>
              <a:gd name="T7" fmla="*/ 156 h 160"/>
              <a:gd name="T8" fmla="*/ 59 w 160"/>
              <a:gd name="T9" fmla="*/ 157 h 160"/>
              <a:gd name="T10" fmla="*/ 65 w 160"/>
              <a:gd name="T11" fmla="*/ 159 h 160"/>
              <a:gd name="T12" fmla="*/ 70 w 160"/>
              <a:gd name="T13" fmla="*/ 159 h 160"/>
              <a:gd name="T14" fmla="*/ 76 w 160"/>
              <a:gd name="T15" fmla="*/ 160 h 160"/>
              <a:gd name="T16" fmla="*/ 85 w 160"/>
              <a:gd name="T17" fmla="*/ 160 h 160"/>
              <a:gd name="T18" fmla="*/ 91 w 160"/>
              <a:gd name="T19" fmla="*/ 159 h 160"/>
              <a:gd name="T20" fmla="*/ 97 w 160"/>
              <a:gd name="T21" fmla="*/ 158 h 160"/>
              <a:gd name="T22" fmla="*/ 102 w 160"/>
              <a:gd name="T23" fmla="*/ 157 h 160"/>
              <a:gd name="T24" fmla="*/ 108 w 160"/>
              <a:gd name="T25" fmla="*/ 155 h 160"/>
              <a:gd name="T26" fmla="*/ 114 w 160"/>
              <a:gd name="T27" fmla="*/ 153 h 160"/>
              <a:gd name="T28" fmla="*/ 135 w 160"/>
              <a:gd name="T29" fmla="*/ 138 h 160"/>
              <a:gd name="T30" fmla="*/ 5 w 160"/>
              <a:gd name="T31" fmla="*/ 80 h 160"/>
              <a:gd name="T32" fmla="*/ 131 w 160"/>
              <a:gd name="T33" fmla="*/ 134 h 160"/>
              <a:gd name="T34" fmla="*/ 5 w 160"/>
              <a:gd name="T35" fmla="*/ 80 h 160"/>
              <a:gd name="T36" fmla="*/ 121 w 160"/>
              <a:gd name="T37" fmla="*/ 142 h 160"/>
              <a:gd name="T38" fmla="*/ 111 w 160"/>
              <a:gd name="T39" fmla="*/ 148 h 160"/>
              <a:gd name="T40" fmla="*/ 105 w 160"/>
              <a:gd name="T41" fmla="*/ 150 h 160"/>
              <a:gd name="T42" fmla="*/ 87 w 160"/>
              <a:gd name="T43" fmla="*/ 154 h 160"/>
              <a:gd name="T44" fmla="*/ 74 w 160"/>
              <a:gd name="T45" fmla="*/ 154 h 160"/>
              <a:gd name="T46" fmla="*/ 67 w 160"/>
              <a:gd name="T47" fmla="*/ 153 h 160"/>
              <a:gd name="T48" fmla="*/ 55 w 160"/>
              <a:gd name="T49" fmla="*/ 150 h 160"/>
              <a:gd name="T50" fmla="*/ 49 w 160"/>
              <a:gd name="T51" fmla="*/ 148 h 160"/>
              <a:gd name="T52" fmla="*/ 38 w 160"/>
              <a:gd name="T53" fmla="*/ 142 h 160"/>
              <a:gd name="T54" fmla="*/ 33 w 160"/>
              <a:gd name="T55" fmla="*/ 138 h 160"/>
              <a:gd name="T56" fmla="*/ 126 w 160"/>
              <a:gd name="T57" fmla="*/ 139 h 160"/>
              <a:gd name="T58" fmla="*/ 80 w 160"/>
              <a:gd name="T59" fmla="*/ 11 h 160"/>
              <a:gd name="T60" fmla="*/ 80 w 160"/>
              <a:gd name="T61" fmla="*/ 21 h 160"/>
              <a:gd name="T62" fmla="*/ 148 w 160"/>
              <a:gd name="T63" fmla="*/ 77 h 160"/>
              <a:gd name="T64" fmla="*/ 143 w 160"/>
              <a:gd name="T65" fmla="*/ 83 h 160"/>
              <a:gd name="T66" fmla="*/ 17 w 160"/>
              <a:gd name="T67" fmla="*/ 83 h 160"/>
              <a:gd name="T68" fmla="*/ 12 w 160"/>
              <a:gd name="T69" fmla="*/ 77 h 160"/>
              <a:gd name="T70" fmla="*/ 17 w 160"/>
              <a:gd name="T71" fmla="*/ 83 h 160"/>
              <a:gd name="T72" fmla="*/ 115 w 160"/>
              <a:gd name="T73" fmla="*/ 20 h 160"/>
              <a:gd name="T74" fmla="*/ 111 w 160"/>
              <a:gd name="T75" fmla="*/ 30 h 160"/>
              <a:gd name="T76" fmla="*/ 141 w 160"/>
              <a:gd name="T77" fmla="*/ 117 h 160"/>
              <a:gd name="T78" fmla="*/ 133 w 160"/>
              <a:gd name="T79" fmla="*/ 115 h 160"/>
              <a:gd name="T80" fmla="*/ 140 w 160"/>
              <a:gd name="T81" fmla="*/ 113 h 160"/>
              <a:gd name="T82" fmla="*/ 22 w 160"/>
              <a:gd name="T83" fmla="*/ 45 h 160"/>
              <a:gd name="T84" fmla="*/ 26 w 160"/>
              <a:gd name="T85" fmla="*/ 53 h 160"/>
              <a:gd name="T86" fmla="*/ 19 w 160"/>
              <a:gd name="T87" fmla="*/ 46 h 160"/>
              <a:gd name="T88" fmla="*/ 48 w 160"/>
              <a:gd name="T89" fmla="*/ 21 h 160"/>
              <a:gd name="T90" fmla="*/ 49 w 160"/>
              <a:gd name="T91" fmla="*/ 30 h 160"/>
              <a:gd name="T92" fmla="*/ 131 w 160"/>
              <a:gd name="T93" fmla="*/ 50 h 160"/>
              <a:gd name="T94" fmla="*/ 141 w 160"/>
              <a:gd name="T95" fmla="*/ 45 h 160"/>
              <a:gd name="T96" fmla="*/ 134 w 160"/>
              <a:gd name="T97" fmla="*/ 51 h 160"/>
              <a:gd name="T98" fmla="*/ 22 w 160"/>
              <a:gd name="T99" fmla="*/ 116 h 160"/>
              <a:gd name="T100" fmla="*/ 19 w 160"/>
              <a:gd name="T101" fmla="*/ 112 h 160"/>
              <a:gd name="T102" fmla="*/ 26 w 160"/>
              <a:gd name="T103" fmla="*/ 114 h 160"/>
              <a:gd name="T104" fmla="*/ 91 w 160"/>
              <a:gd name="T105" fmla="*/ 77 h 160"/>
              <a:gd name="T106" fmla="*/ 112 w 160"/>
              <a:gd name="T107" fmla="*/ 46 h 160"/>
              <a:gd name="T108" fmla="*/ 72 w 160"/>
              <a:gd name="T109" fmla="*/ 69 h 160"/>
              <a:gd name="T110" fmla="*/ 80 w 160"/>
              <a:gd name="T111" fmla="*/ 88 h 160"/>
              <a:gd name="T112" fmla="*/ 84 w 160"/>
              <a:gd name="T113" fmla="*/ 73 h 160"/>
              <a:gd name="T114" fmla="*/ 76 w 160"/>
              <a:gd name="T115" fmla="*/ 81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60" h="160">
                <a:moveTo>
                  <a:pt x="160" y="80"/>
                </a:moveTo>
                <a:cubicBezTo>
                  <a:pt x="160" y="36"/>
                  <a:pt x="124" y="0"/>
                  <a:pt x="80" y="0"/>
                </a:cubicBezTo>
                <a:cubicBezTo>
                  <a:pt x="36" y="0"/>
                  <a:pt x="0" y="36"/>
                  <a:pt x="0" y="80"/>
                </a:cubicBezTo>
                <a:cubicBezTo>
                  <a:pt x="0" y="103"/>
                  <a:pt x="9" y="123"/>
                  <a:pt x="25" y="138"/>
                </a:cubicBezTo>
                <a:cubicBezTo>
                  <a:pt x="25" y="138"/>
                  <a:pt x="25" y="138"/>
                  <a:pt x="25" y="138"/>
                </a:cubicBezTo>
                <a:cubicBezTo>
                  <a:pt x="27" y="140"/>
                  <a:pt x="27" y="140"/>
                  <a:pt x="27" y="140"/>
                </a:cubicBezTo>
                <a:cubicBezTo>
                  <a:pt x="32" y="145"/>
                  <a:pt x="39" y="149"/>
                  <a:pt x="45" y="152"/>
                </a:cubicBezTo>
                <a:cubicBezTo>
                  <a:pt x="46" y="152"/>
                  <a:pt x="46" y="152"/>
                  <a:pt x="46" y="152"/>
                </a:cubicBezTo>
                <a:cubicBezTo>
                  <a:pt x="47" y="153"/>
                  <a:pt x="48" y="153"/>
                  <a:pt x="49" y="154"/>
                </a:cubicBezTo>
                <a:cubicBezTo>
                  <a:pt x="49" y="154"/>
                  <a:pt x="50" y="154"/>
                  <a:pt x="50" y="154"/>
                </a:cubicBezTo>
                <a:cubicBezTo>
                  <a:pt x="51" y="154"/>
                  <a:pt x="51" y="155"/>
                  <a:pt x="52" y="155"/>
                </a:cubicBezTo>
                <a:cubicBezTo>
                  <a:pt x="53" y="155"/>
                  <a:pt x="53" y="155"/>
                  <a:pt x="54" y="156"/>
                </a:cubicBezTo>
                <a:cubicBezTo>
                  <a:pt x="54" y="156"/>
                  <a:pt x="55" y="156"/>
                  <a:pt x="55" y="156"/>
                </a:cubicBezTo>
                <a:cubicBezTo>
                  <a:pt x="56" y="156"/>
                  <a:pt x="57" y="157"/>
                  <a:pt x="58" y="157"/>
                </a:cubicBezTo>
                <a:cubicBezTo>
                  <a:pt x="58" y="157"/>
                  <a:pt x="59" y="157"/>
                  <a:pt x="59" y="157"/>
                </a:cubicBezTo>
                <a:cubicBezTo>
                  <a:pt x="60" y="157"/>
                  <a:pt x="60" y="158"/>
                  <a:pt x="61" y="158"/>
                </a:cubicBezTo>
                <a:cubicBezTo>
                  <a:pt x="62" y="158"/>
                  <a:pt x="62" y="158"/>
                  <a:pt x="63" y="158"/>
                </a:cubicBezTo>
                <a:cubicBezTo>
                  <a:pt x="63" y="158"/>
                  <a:pt x="64" y="158"/>
                  <a:pt x="65" y="159"/>
                </a:cubicBezTo>
                <a:cubicBezTo>
                  <a:pt x="65" y="159"/>
                  <a:pt x="66" y="159"/>
                  <a:pt x="66" y="159"/>
                </a:cubicBezTo>
                <a:cubicBezTo>
                  <a:pt x="67" y="159"/>
                  <a:pt x="68" y="159"/>
                  <a:pt x="69" y="159"/>
                </a:cubicBezTo>
                <a:cubicBezTo>
                  <a:pt x="69" y="159"/>
                  <a:pt x="70" y="159"/>
                  <a:pt x="70" y="159"/>
                </a:cubicBezTo>
                <a:cubicBezTo>
                  <a:pt x="71" y="159"/>
                  <a:pt x="72" y="160"/>
                  <a:pt x="72" y="160"/>
                </a:cubicBezTo>
                <a:cubicBezTo>
                  <a:pt x="73" y="160"/>
                  <a:pt x="74" y="160"/>
                  <a:pt x="75" y="160"/>
                </a:cubicBezTo>
                <a:cubicBezTo>
                  <a:pt x="75" y="160"/>
                  <a:pt x="76" y="160"/>
                  <a:pt x="76" y="160"/>
                </a:cubicBezTo>
                <a:cubicBezTo>
                  <a:pt x="77" y="160"/>
                  <a:pt x="79" y="160"/>
                  <a:pt x="80" y="160"/>
                </a:cubicBezTo>
                <a:cubicBezTo>
                  <a:pt x="81" y="160"/>
                  <a:pt x="83" y="160"/>
                  <a:pt x="84" y="160"/>
                </a:cubicBezTo>
                <a:cubicBezTo>
                  <a:pt x="84" y="160"/>
                  <a:pt x="85" y="160"/>
                  <a:pt x="85" y="160"/>
                </a:cubicBezTo>
                <a:cubicBezTo>
                  <a:pt x="86" y="160"/>
                  <a:pt x="87" y="160"/>
                  <a:pt x="88" y="160"/>
                </a:cubicBezTo>
                <a:cubicBezTo>
                  <a:pt x="88" y="160"/>
                  <a:pt x="89" y="159"/>
                  <a:pt x="90" y="159"/>
                </a:cubicBezTo>
                <a:cubicBezTo>
                  <a:pt x="90" y="159"/>
                  <a:pt x="91" y="159"/>
                  <a:pt x="91" y="159"/>
                </a:cubicBezTo>
                <a:cubicBezTo>
                  <a:pt x="92" y="159"/>
                  <a:pt x="93" y="159"/>
                  <a:pt x="94" y="159"/>
                </a:cubicBezTo>
                <a:cubicBezTo>
                  <a:pt x="94" y="159"/>
                  <a:pt x="95" y="159"/>
                  <a:pt x="95" y="159"/>
                </a:cubicBezTo>
                <a:cubicBezTo>
                  <a:pt x="96" y="158"/>
                  <a:pt x="97" y="158"/>
                  <a:pt x="97" y="158"/>
                </a:cubicBezTo>
                <a:cubicBezTo>
                  <a:pt x="98" y="158"/>
                  <a:pt x="98" y="158"/>
                  <a:pt x="99" y="158"/>
                </a:cubicBezTo>
                <a:cubicBezTo>
                  <a:pt x="99" y="158"/>
                  <a:pt x="100" y="157"/>
                  <a:pt x="101" y="157"/>
                </a:cubicBezTo>
                <a:cubicBezTo>
                  <a:pt x="101" y="157"/>
                  <a:pt x="102" y="157"/>
                  <a:pt x="102" y="157"/>
                </a:cubicBezTo>
                <a:cubicBezTo>
                  <a:pt x="103" y="157"/>
                  <a:pt x="104" y="156"/>
                  <a:pt x="105" y="156"/>
                </a:cubicBezTo>
                <a:cubicBezTo>
                  <a:pt x="105" y="156"/>
                  <a:pt x="105" y="156"/>
                  <a:pt x="106" y="156"/>
                </a:cubicBezTo>
                <a:cubicBezTo>
                  <a:pt x="107" y="155"/>
                  <a:pt x="107" y="155"/>
                  <a:pt x="108" y="155"/>
                </a:cubicBezTo>
                <a:cubicBezTo>
                  <a:pt x="109" y="155"/>
                  <a:pt x="109" y="155"/>
                  <a:pt x="110" y="154"/>
                </a:cubicBezTo>
                <a:cubicBezTo>
                  <a:pt x="110" y="154"/>
                  <a:pt x="111" y="154"/>
                  <a:pt x="111" y="154"/>
                </a:cubicBezTo>
                <a:cubicBezTo>
                  <a:pt x="112" y="153"/>
                  <a:pt x="113" y="153"/>
                  <a:pt x="114" y="153"/>
                </a:cubicBezTo>
                <a:cubicBezTo>
                  <a:pt x="114" y="152"/>
                  <a:pt x="114" y="152"/>
                  <a:pt x="115" y="152"/>
                </a:cubicBezTo>
                <a:cubicBezTo>
                  <a:pt x="121" y="149"/>
                  <a:pt x="127" y="145"/>
                  <a:pt x="133" y="140"/>
                </a:cubicBezTo>
                <a:cubicBezTo>
                  <a:pt x="135" y="138"/>
                  <a:pt x="135" y="138"/>
                  <a:pt x="135" y="138"/>
                </a:cubicBezTo>
                <a:cubicBezTo>
                  <a:pt x="135" y="138"/>
                  <a:pt x="135" y="138"/>
                  <a:pt x="135" y="138"/>
                </a:cubicBezTo>
                <a:cubicBezTo>
                  <a:pt x="150" y="123"/>
                  <a:pt x="160" y="103"/>
                  <a:pt x="160" y="80"/>
                </a:cubicBezTo>
                <a:close/>
                <a:moveTo>
                  <a:pt x="5" y="80"/>
                </a:moveTo>
                <a:cubicBezTo>
                  <a:pt x="5" y="39"/>
                  <a:pt x="39" y="5"/>
                  <a:pt x="80" y="5"/>
                </a:cubicBezTo>
                <a:cubicBezTo>
                  <a:pt x="121" y="5"/>
                  <a:pt x="155" y="39"/>
                  <a:pt x="155" y="80"/>
                </a:cubicBezTo>
                <a:cubicBezTo>
                  <a:pt x="155" y="101"/>
                  <a:pt x="146" y="121"/>
                  <a:pt x="131" y="134"/>
                </a:cubicBezTo>
                <a:cubicBezTo>
                  <a:pt x="116" y="123"/>
                  <a:pt x="99" y="117"/>
                  <a:pt x="80" y="117"/>
                </a:cubicBezTo>
                <a:cubicBezTo>
                  <a:pt x="61" y="117"/>
                  <a:pt x="44" y="123"/>
                  <a:pt x="29" y="134"/>
                </a:cubicBezTo>
                <a:cubicBezTo>
                  <a:pt x="14" y="121"/>
                  <a:pt x="5" y="101"/>
                  <a:pt x="5" y="80"/>
                </a:cubicBezTo>
                <a:close/>
                <a:moveTo>
                  <a:pt x="126" y="139"/>
                </a:moveTo>
                <a:cubicBezTo>
                  <a:pt x="125" y="140"/>
                  <a:pt x="124" y="141"/>
                  <a:pt x="122" y="141"/>
                </a:cubicBezTo>
                <a:cubicBezTo>
                  <a:pt x="122" y="142"/>
                  <a:pt x="122" y="142"/>
                  <a:pt x="121" y="142"/>
                </a:cubicBezTo>
                <a:cubicBezTo>
                  <a:pt x="120" y="143"/>
                  <a:pt x="118" y="144"/>
                  <a:pt x="117" y="145"/>
                </a:cubicBezTo>
                <a:cubicBezTo>
                  <a:pt x="117" y="145"/>
                  <a:pt x="116" y="145"/>
                  <a:pt x="116" y="145"/>
                </a:cubicBezTo>
                <a:cubicBezTo>
                  <a:pt x="114" y="146"/>
                  <a:pt x="113" y="147"/>
                  <a:pt x="111" y="148"/>
                </a:cubicBezTo>
                <a:cubicBezTo>
                  <a:pt x="111" y="148"/>
                  <a:pt x="111" y="148"/>
                  <a:pt x="110" y="148"/>
                </a:cubicBezTo>
                <a:cubicBezTo>
                  <a:pt x="109" y="149"/>
                  <a:pt x="107" y="150"/>
                  <a:pt x="105" y="150"/>
                </a:cubicBezTo>
                <a:cubicBezTo>
                  <a:pt x="105" y="150"/>
                  <a:pt x="105" y="150"/>
                  <a:pt x="105" y="150"/>
                </a:cubicBezTo>
                <a:cubicBezTo>
                  <a:pt x="101" y="152"/>
                  <a:pt x="97" y="153"/>
                  <a:pt x="93" y="153"/>
                </a:cubicBezTo>
                <a:cubicBezTo>
                  <a:pt x="93" y="154"/>
                  <a:pt x="93" y="154"/>
                  <a:pt x="92" y="154"/>
                </a:cubicBezTo>
                <a:cubicBezTo>
                  <a:pt x="91" y="154"/>
                  <a:pt x="89" y="154"/>
                  <a:pt x="87" y="154"/>
                </a:cubicBezTo>
                <a:cubicBezTo>
                  <a:pt x="86" y="154"/>
                  <a:pt x="86" y="154"/>
                  <a:pt x="86" y="154"/>
                </a:cubicBezTo>
                <a:cubicBezTo>
                  <a:pt x="84" y="155"/>
                  <a:pt x="82" y="155"/>
                  <a:pt x="80" y="155"/>
                </a:cubicBezTo>
                <a:cubicBezTo>
                  <a:pt x="78" y="155"/>
                  <a:pt x="76" y="155"/>
                  <a:pt x="74" y="154"/>
                </a:cubicBezTo>
                <a:cubicBezTo>
                  <a:pt x="74" y="154"/>
                  <a:pt x="74" y="154"/>
                  <a:pt x="73" y="154"/>
                </a:cubicBezTo>
                <a:cubicBezTo>
                  <a:pt x="71" y="154"/>
                  <a:pt x="69" y="154"/>
                  <a:pt x="68" y="154"/>
                </a:cubicBezTo>
                <a:cubicBezTo>
                  <a:pt x="67" y="154"/>
                  <a:pt x="67" y="154"/>
                  <a:pt x="67" y="153"/>
                </a:cubicBezTo>
                <a:cubicBezTo>
                  <a:pt x="65" y="153"/>
                  <a:pt x="63" y="153"/>
                  <a:pt x="61" y="152"/>
                </a:cubicBezTo>
                <a:cubicBezTo>
                  <a:pt x="61" y="152"/>
                  <a:pt x="61" y="152"/>
                  <a:pt x="61" y="152"/>
                </a:cubicBezTo>
                <a:cubicBezTo>
                  <a:pt x="59" y="152"/>
                  <a:pt x="57" y="151"/>
                  <a:pt x="55" y="150"/>
                </a:cubicBezTo>
                <a:cubicBezTo>
                  <a:pt x="55" y="150"/>
                  <a:pt x="55" y="150"/>
                  <a:pt x="55" y="150"/>
                </a:cubicBezTo>
                <a:cubicBezTo>
                  <a:pt x="53" y="150"/>
                  <a:pt x="51" y="149"/>
                  <a:pt x="50" y="148"/>
                </a:cubicBezTo>
                <a:cubicBezTo>
                  <a:pt x="49" y="148"/>
                  <a:pt x="49" y="148"/>
                  <a:pt x="49" y="148"/>
                </a:cubicBezTo>
                <a:cubicBezTo>
                  <a:pt x="47" y="147"/>
                  <a:pt x="45" y="146"/>
                  <a:pt x="44" y="145"/>
                </a:cubicBezTo>
                <a:cubicBezTo>
                  <a:pt x="44" y="145"/>
                  <a:pt x="43" y="145"/>
                  <a:pt x="43" y="145"/>
                </a:cubicBezTo>
                <a:cubicBezTo>
                  <a:pt x="41" y="144"/>
                  <a:pt x="40" y="143"/>
                  <a:pt x="38" y="142"/>
                </a:cubicBezTo>
                <a:cubicBezTo>
                  <a:pt x="38" y="142"/>
                  <a:pt x="38" y="141"/>
                  <a:pt x="37" y="141"/>
                </a:cubicBezTo>
                <a:cubicBezTo>
                  <a:pt x="36" y="140"/>
                  <a:pt x="35" y="139"/>
                  <a:pt x="34" y="139"/>
                </a:cubicBezTo>
                <a:cubicBezTo>
                  <a:pt x="33" y="138"/>
                  <a:pt x="33" y="138"/>
                  <a:pt x="33" y="138"/>
                </a:cubicBezTo>
                <a:cubicBezTo>
                  <a:pt x="47" y="128"/>
                  <a:pt x="63" y="123"/>
                  <a:pt x="80" y="123"/>
                </a:cubicBezTo>
                <a:cubicBezTo>
                  <a:pt x="97" y="123"/>
                  <a:pt x="113" y="128"/>
                  <a:pt x="127" y="138"/>
                </a:cubicBezTo>
                <a:cubicBezTo>
                  <a:pt x="127" y="138"/>
                  <a:pt x="126" y="138"/>
                  <a:pt x="126" y="139"/>
                </a:cubicBezTo>
                <a:close/>
                <a:moveTo>
                  <a:pt x="77" y="19"/>
                </a:moveTo>
                <a:cubicBezTo>
                  <a:pt x="77" y="13"/>
                  <a:pt x="77" y="13"/>
                  <a:pt x="77" y="13"/>
                </a:cubicBezTo>
                <a:cubicBezTo>
                  <a:pt x="77" y="12"/>
                  <a:pt x="79" y="11"/>
                  <a:pt x="80" y="11"/>
                </a:cubicBezTo>
                <a:cubicBezTo>
                  <a:pt x="81" y="11"/>
                  <a:pt x="83" y="12"/>
                  <a:pt x="83" y="13"/>
                </a:cubicBezTo>
                <a:cubicBezTo>
                  <a:pt x="83" y="19"/>
                  <a:pt x="83" y="19"/>
                  <a:pt x="83" y="19"/>
                </a:cubicBezTo>
                <a:cubicBezTo>
                  <a:pt x="83" y="20"/>
                  <a:pt x="81" y="21"/>
                  <a:pt x="80" y="21"/>
                </a:cubicBezTo>
                <a:cubicBezTo>
                  <a:pt x="79" y="21"/>
                  <a:pt x="77" y="20"/>
                  <a:pt x="77" y="19"/>
                </a:cubicBezTo>
                <a:close/>
                <a:moveTo>
                  <a:pt x="143" y="77"/>
                </a:moveTo>
                <a:cubicBezTo>
                  <a:pt x="148" y="77"/>
                  <a:pt x="148" y="77"/>
                  <a:pt x="148" y="77"/>
                </a:cubicBezTo>
                <a:cubicBezTo>
                  <a:pt x="149" y="77"/>
                  <a:pt x="151" y="79"/>
                  <a:pt x="151" y="80"/>
                </a:cubicBezTo>
                <a:cubicBezTo>
                  <a:pt x="151" y="81"/>
                  <a:pt x="149" y="83"/>
                  <a:pt x="148" y="83"/>
                </a:cubicBezTo>
                <a:cubicBezTo>
                  <a:pt x="143" y="83"/>
                  <a:pt x="143" y="83"/>
                  <a:pt x="143" y="83"/>
                </a:cubicBezTo>
                <a:cubicBezTo>
                  <a:pt x="141" y="83"/>
                  <a:pt x="140" y="81"/>
                  <a:pt x="140" y="80"/>
                </a:cubicBezTo>
                <a:cubicBezTo>
                  <a:pt x="140" y="79"/>
                  <a:pt x="141" y="77"/>
                  <a:pt x="143" y="77"/>
                </a:cubicBezTo>
                <a:close/>
                <a:moveTo>
                  <a:pt x="17" y="83"/>
                </a:moveTo>
                <a:cubicBezTo>
                  <a:pt x="12" y="83"/>
                  <a:pt x="12" y="83"/>
                  <a:pt x="12" y="83"/>
                </a:cubicBezTo>
                <a:cubicBezTo>
                  <a:pt x="11" y="83"/>
                  <a:pt x="9" y="81"/>
                  <a:pt x="9" y="80"/>
                </a:cubicBezTo>
                <a:cubicBezTo>
                  <a:pt x="9" y="79"/>
                  <a:pt x="11" y="77"/>
                  <a:pt x="12" y="77"/>
                </a:cubicBezTo>
                <a:cubicBezTo>
                  <a:pt x="17" y="77"/>
                  <a:pt x="17" y="77"/>
                  <a:pt x="17" y="77"/>
                </a:cubicBezTo>
                <a:cubicBezTo>
                  <a:pt x="19" y="77"/>
                  <a:pt x="20" y="79"/>
                  <a:pt x="20" y="80"/>
                </a:cubicBezTo>
                <a:cubicBezTo>
                  <a:pt x="20" y="81"/>
                  <a:pt x="19" y="83"/>
                  <a:pt x="17" y="83"/>
                </a:cubicBezTo>
                <a:close/>
                <a:moveTo>
                  <a:pt x="109" y="26"/>
                </a:moveTo>
                <a:cubicBezTo>
                  <a:pt x="112" y="21"/>
                  <a:pt x="112" y="21"/>
                  <a:pt x="112" y="21"/>
                </a:cubicBezTo>
                <a:cubicBezTo>
                  <a:pt x="112" y="20"/>
                  <a:pt x="114" y="19"/>
                  <a:pt x="115" y="20"/>
                </a:cubicBezTo>
                <a:cubicBezTo>
                  <a:pt x="117" y="21"/>
                  <a:pt x="117" y="23"/>
                  <a:pt x="116" y="24"/>
                </a:cubicBezTo>
                <a:cubicBezTo>
                  <a:pt x="114" y="28"/>
                  <a:pt x="114" y="28"/>
                  <a:pt x="114" y="28"/>
                </a:cubicBezTo>
                <a:cubicBezTo>
                  <a:pt x="113" y="29"/>
                  <a:pt x="112" y="30"/>
                  <a:pt x="111" y="30"/>
                </a:cubicBezTo>
                <a:cubicBezTo>
                  <a:pt x="111" y="30"/>
                  <a:pt x="110" y="30"/>
                  <a:pt x="110" y="29"/>
                </a:cubicBezTo>
                <a:cubicBezTo>
                  <a:pt x="109" y="29"/>
                  <a:pt x="108" y="27"/>
                  <a:pt x="109" y="26"/>
                </a:cubicBezTo>
                <a:close/>
                <a:moveTo>
                  <a:pt x="141" y="117"/>
                </a:moveTo>
                <a:cubicBezTo>
                  <a:pt x="141" y="118"/>
                  <a:pt x="140" y="118"/>
                  <a:pt x="139" y="118"/>
                </a:cubicBezTo>
                <a:cubicBezTo>
                  <a:pt x="138" y="118"/>
                  <a:pt x="138" y="118"/>
                  <a:pt x="138" y="118"/>
                </a:cubicBezTo>
                <a:cubicBezTo>
                  <a:pt x="133" y="115"/>
                  <a:pt x="133" y="115"/>
                  <a:pt x="133" y="115"/>
                </a:cubicBezTo>
                <a:cubicBezTo>
                  <a:pt x="132" y="114"/>
                  <a:pt x="131" y="113"/>
                  <a:pt x="132" y="111"/>
                </a:cubicBezTo>
                <a:cubicBezTo>
                  <a:pt x="133" y="110"/>
                  <a:pt x="134" y="110"/>
                  <a:pt x="136" y="110"/>
                </a:cubicBezTo>
                <a:cubicBezTo>
                  <a:pt x="140" y="113"/>
                  <a:pt x="140" y="113"/>
                  <a:pt x="140" y="113"/>
                </a:cubicBezTo>
                <a:cubicBezTo>
                  <a:pt x="142" y="114"/>
                  <a:pt x="142" y="115"/>
                  <a:pt x="141" y="117"/>
                </a:cubicBezTo>
                <a:close/>
                <a:moveTo>
                  <a:pt x="19" y="46"/>
                </a:moveTo>
                <a:cubicBezTo>
                  <a:pt x="20" y="45"/>
                  <a:pt x="21" y="44"/>
                  <a:pt x="22" y="45"/>
                </a:cubicBezTo>
                <a:cubicBezTo>
                  <a:pt x="27" y="48"/>
                  <a:pt x="27" y="48"/>
                  <a:pt x="27" y="48"/>
                </a:cubicBezTo>
                <a:cubicBezTo>
                  <a:pt x="28" y="48"/>
                  <a:pt x="29" y="50"/>
                  <a:pt x="28" y="51"/>
                </a:cubicBezTo>
                <a:cubicBezTo>
                  <a:pt x="28" y="52"/>
                  <a:pt x="27" y="53"/>
                  <a:pt x="26" y="53"/>
                </a:cubicBezTo>
                <a:cubicBezTo>
                  <a:pt x="25" y="53"/>
                  <a:pt x="25" y="53"/>
                  <a:pt x="24" y="52"/>
                </a:cubicBezTo>
                <a:cubicBezTo>
                  <a:pt x="20" y="50"/>
                  <a:pt x="20" y="50"/>
                  <a:pt x="20" y="50"/>
                </a:cubicBezTo>
                <a:cubicBezTo>
                  <a:pt x="19" y="49"/>
                  <a:pt x="18" y="47"/>
                  <a:pt x="19" y="46"/>
                </a:cubicBezTo>
                <a:close/>
                <a:moveTo>
                  <a:pt x="44" y="24"/>
                </a:moveTo>
                <a:cubicBezTo>
                  <a:pt x="43" y="22"/>
                  <a:pt x="43" y="21"/>
                  <a:pt x="45" y="20"/>
                </a:cubicBezTo>
                <a:cubicBezTo>
                  <a:pt x="46" y="19"/>
                  <a:pt x="48" y="20"/>
                  <a:pt x="48" y="21"/>
                </a:cubicBezTo>
                <a:cubicBezTo>
                  <a:pt x="51" y="26"/>
                  <a:pt x="51" y="26"/>
                  <a:pt x="51" y="26"/>
                </a:cubicBezTo>
                <a:cubicBezTo>
                  <a:pt x="52" y="27"/>
                  <a:pt x="51" y="29"/>
                  <a:pt x="50" y="29"/>
                </a:cubicBezTo>
                <a:cubicBezTo>
                  <a:pt x="50" y="30"/>
                  <a:pt x="49" y="30"/>
                  <a:pt x="49" y="30"/>
                </a:cubicBezTo>
                <a:cubicBezTo>
                  <a:pt x="48" y="30"/>
                  <a:pt x="47" y="29"/>
                  <a:pt x="46" y="28"/>
                </a:cubicBezTo>
                <a:lnTo>
                  <a:pt x="44" y="24"/>
                </a:lnTo>
                <a:close/>
                <a:moveTo>
                  <a:pt x="131" y="50"/>
                </a:moveTo>
                <a:cubicBezTo>
                  <a:pt x="131" y="49"/>
                  <a:pt x="131" y="47"/>
                  <a:pt x="132" y="46"/>
                </a:cubicBezTo>
                <a:cubicBezTo>
                  <a:pt x="137" y="44"/>
                  <a:pt x="137" y="44"/>
                  <a:pt x="137" y="44"/>
                </a:cubicBezTo>
                <a:cubicBezTo>
                  <a:pt x="138" y="43"/>
                  <a:pt x="140" y="43"/>
                  <a:pt x="141" y="45"/>
                </a:cubicBezTo>
                <a:cubicBezTo>
                  <a:pt x="141" y="46"/>
                  <a:pt x="141" y="48"/>
                  <a:pt x="140" y="48"/>
                </a:cubicBezTo>
                <a:cubicBezTo>
                  <a:pt x="135" y="51"/>
                  <a:pt x="135" y="51"/>
                  <a:pt x="135" y="51"/>
                </a:cubicBezTo>
                <a:cubicBezTo>
                  <a:pt x="135" y="51"/>
                  <a:pt x="134" y="51"/>
                  <a:pt x="134" y="51"/>
                </a:cubicBezTo>
                <a:cubicBezTo>
                  <a:pt x="133" y="51"/>
                  <a:pt x="132" y="51"/>
                  <a:pt x="131" y="50"/>
                </a:cubicBezTo>
                <a:close/>
                <a:moveTo>
                  <a:pt x="26" y="114"/>
                </a:moveTo>
                <a:cubicBezTo>
                  <a:pt x="22" y="116"/>
                  <a:pt x="22" y="116"/>
                  <a:pt x="22" y="116"/>
                </a:cubicBezTo>
                <a:cubicBezTo>
                  <a:pt x="21" y="117"/>
                  <a:pt x="21" y="117"/>
                  <a:pt x="20" y="117"/>
                </a:cubicBezTo>
                <a:cubicBezTo>
                  <a:pt x="20" y="117"/>
                  <a:pt x="19" y="116"/>
                  <a:pt x="18" y="115"/>
                </a:cubicBezTo>
                <a:cubicBezTo>
                  <a:pt x="17" y="114"/>
                  <a:pt x="18" y="113"/>
                  <a:pt x="19" y="112"/>
                </a:cubicBezTo>
                <a:cubicBezTo>
                  <a:pt x="24" y="109"/>
                  <a:pt x="24" y="109"/>
                  <a:pt x="24" y="109"/>
                </a:cubicBezTo>
                <a:cubicBezTo>
                  <a:pt x="25" y="108"/>
                  <a:pt x="27" y="109"/>
                  <a:pt x="27" y="110"/>
                </a:cubicBezTo>
                <a:cubicBezTo>
                  <a:pt x="28" y="111"/>
                  <a:pt x="28" y="113"/>
                  <a:pt x="26" y="114"/>
                </a:cubicBezTo>
                <a:close/>
                <a:moveTo>
                  <a:pt x="80" y="88"/>
                </a:moveTo>
                <a:cubicBezTo>
                  <a:pt x="83" y="88"/>
                  <a:pt x="86" y="87"/>
                  <a:pt x="88" y="85"/>
                </a:cubicBezTo>
                <a:cubicBezTo>
                  <a:pt x="90" y="83"/>
                  <a:pt x="91" y="80"/>
                  <a:pt x="91" y="77"/>
                </a:cubicBezTo>
                <a:cubicBezTo>
                  <a:pt x="91" y="75"/>
                  <a:pt x="90" y="74"/>
                  <a:pt x="89" y="72"/>
                </a:cubicBezTo>
                <a:cubicBezTo>
                  <a:pt x="112" y="50"/>
                  <a:pt x="112" y="50"/>
                  <a:pt x="112" y="50"/>
                </a:cubicBezTo>
                <a:cubicBezTo>
                  <a:pt x="113" y="49"/>
                  <a:pt x="113" y="47"/>
                  <a:pt x="112" y="46"/>
                </a:cubicBezTo>
                <a:cubicBezTo>
                  <a:pt x="111" y="45"/>
                  <a:pt x="109" y="45"/>
                  <a:pt x="108" y="46"/>
                </a:cubicBezTo>
                <a:cubicBezTo>
                  <a:pt x="86" y="68"/>
                  <a:pt x="86" y="68"/>
                  <a:pt x="86" y="68"/>
                </a:cubicBezTo>
                <a:cubicBezTo>
                  <a:pt x="82" y="66"/>
                  <a:pt x="76" y="66"/>
                  <a:pt x="72" y="69"/>
                </a:cubicBezTo>
                <a:cubicBezTo>
                  <a:pt x="70" y="71"/>
                  <a:pt x="69" y="74"/>
                  <a:pt x="69" y="77"/>
                </a:cubicBezTo>
                <a:cubicBezTo>
                  <a:pt x="69" y="80"/>
                  <a:pt x="70" y="83"/>
                  <a:pt x="72" y="85"/>
                </a:cubicBezTo>
                <a:cubicBezTo>
                  <a:pt x="74" y="87"/>
                  <a:pt x="77" y="88"/>
                  <a:pt x="80" y="88"/>
                </a:cubicBezTo>
                <a:close/>
                <a:moveTo>
                  <a:pt x="76" y="73"/>
                </a:moveTo>
                <a:cubicBezTo>
                  <a:pt x="77" y="72"/>
                  <a:pt x="79" y="72"/>
                  <a:pt x="80" y="72"/>
                </a:cubicBezTo>
                <a:cubicBezTo>
                  <a:pt x="81" y="72"/>
                  <a:pt x="83" y="72"/>
                  <a:pt x="84" y="73"/>
                </a:cubicBezTo>
                <a:cubicBezTo>
                  <a:pt x="85" y="74"/>
                  <a:pt x="85" y="76"/>
                  <a:pt x="85" y="77"/>
                </a:cubicBezTo>
                <a:cubicBezTo>
                  <a:pt x="85" y="78"/>
                  <a:pt x="85" y="80"/>
                  <a:pt x="84" y="81"/>
                </a:cubicBezTo>
                <a:cubicBezTo>
                  <a:pt x="82" y="83"/>
                  <a:pt x="78" y="83"/>
                  <a:pt x="76" y="81"/>
                </a:cubicBezTo>
                <a:cubicBezTo>
                  <a:pt x="75" y="80"/>
                  <a:pt x="75" y="78"/>
                  <a:pt x="75" y="77"/>
                </a:cubicBezTo>
                <a:cubicBezTo>
                  <a:pt x="75" y="76"/>
                  <a:pt x="75" y="74"/>
                  <a:pt x="76" y="7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7" name="Freeform 24"/>
          <p:cNvSpPr>
            <a:spLocks noEditPoints="1"/>
          </p:cNvSpPr>
          <p:nvPr/>
        </p:nvSpPr>
        <p:spPr bwMode="auto">
          <a:xfrm>
            <a:off x="3708400" y="1081088"/>
            <a:ext cx="563563" cy="604838"/>
          </a:xfrm>
          <a:custGeom>
            <a:avLst/>
            <a:gdLst>
              <a:gd name="T0" fmla="*/ 111 w 150"/>
              <a:gd name="T1" fmla="*/ 63 h 160"/>
              <a:gd name="T2" fmla="*/ 73 w 150"/>
              <a:gd name="T3" fmla="*/ 84 h 160"/>
              <a:gd name="T4" fmla="*/ 79 w 150"/>
              <a:gd name="T5" fmla="*/ 101 h 160"/>
              <a:gd name="T6" fmla="*/ 76 w 150"/>
              <a:gd name="T7" fmla="*/ 88 h 160"/>
              <a:gd name="T8" fmla="*/ 79 w 150"/>
              <a:gd name="T9" fmla="*/ 96 h 160"/>
              <a:gd name="T10" fmla="*/ 139 w 150"/>
              <a:gd name="T11" fmla="*/ 52 h 160"/>
              <a:gd name="T12" fmla="*/ 130 w 150"/>
              <a:gd name="T13" fmla="*/ 39 h 160"/>
              <a:gd name="T14" fmla="*/ 150 w 150"/>
              <a:gd name="T15" fmla="*/ 26 h 160"/>
              <a:gd name="T16" fmla="*/ 132 w 150"/>
              <a:gd name="T17" fmla="*/ 30 h 160"/>
              <a:gd name="T18" fmla="*/ 113 w 150"/>
              <a:gd name="T19" fmla="*/ 26 h 160"/>
              <a:gd name="T20" fmla="*/ 85 w 150"/>
              <a:gd name="T21" fmla="*/ 13 h 160"/>
              <a:gd name="T22" fmla="*/ 89 w 150"/>
              <a:gd name="T23" fmla="*/ 0 h 160"/>
              <a:gd name="T24" fmla="*/ 65 w 150"/>
              <a:gd name="T25" fmla="*/ 13 h 160"/>
              <a:gd name="T26" fmla="*/ 61 w 150"/>
              <a:gd name="T27" fmla="*/ 18 h 160"/>
              <a:gd name="T28" fmla="*/ 69 w 150"/>
              <a:gd name="T29" fmla="*/ 22 h 160"/>
              <a:gd name="T30" fmla="*/ 75 w 150"/>
              <a:gd name="T31" fmla="*/ 27 h 160"/>
              <a:gd name="T32" fmla="*/ 80 w 150"/>
              <a:gd name="T33" fmla="*/ 21 h 160"/>
              <a:gd name="T34" fmla="*/ 106 w 150"/>
              <a:gd name="T35" fmla="*/ 37 h 160"/>
              <a:gd name="T36" fmla="*/ 112 w 150"/>
              <a:gd name="T37" fmla="*/ 32 h 160"/>
              <a:gd name="T38" fmla="*/ 128 w 150"/>
              <a:gd name="T39" fmla="*/ 59 h 160"/>
              <a:gd name="T40" fmla="*/ 136 w 150"/>
              <a:gd name="T41" fmla="*/ 57 h 160"/>
              <a:gd name="T42" fmla="*/ 136 w 150"/>
              <a:gd name="T43" fmla="*/ 88 h 160"/>
              <a:gd name="T44" fmla="*/ 136 w 150"/>
              <a:gd name="T45" fmla="*/ 119 h 160"/>
              <a:gd name="T46" fmla="*/ 129 w 150"/>
              <a:gd name="T47" fmla="*/ 121 h 160"/>
              <a:gd name="T48" fmla="*/ 110 w 150"/>
              <a:gd name="T49" fmla="*/ 140 h 160"/>
              <a:gd name="T50" fmla="*/ 108 w 150"/>
              <a:gd name="T51" fmla="*/ 147 h 160"/>
              <a:gd name="T52" fmla="*/ 77 w 150"/>
              <a:gd name="T53" fmla="*/ 147 h 160"/>
              <a:gd name="T54" fmla="*/ 62 w 150"/>
              <a:gd name="T55" fmla="*/ 153 h 160"/>
              <a:gd name="T56" fmla="*/ 77 w 150"/>
              <a:gd name="T57" fmla="*/ 160 h 160"/>
              <a:gd name="T58" fmla="*/ 77 w 150"/>
              <a:gd name="T59" fmla="*/ 160 h 160"/>
              <a:gd name="T60" fmla="*/ 113 w 150"/>
              <a:gd name="T61" fmla="*/ 150 h 160"/>
              <a:gd name="T62" fmla="*/ 139 w 150"/>
              <a:gd name="T63" fmla="*/ 124 h 160"/>
              <a:gd name="T64" fmla="*/ 139 w 150"/>
              <a:gd name="T65" fmla="*/ 22 h 160"/>
              <a:gd name="T66" fmla="*/ 135 w 150"/>
              <a:gd name="T67" fmla="*/ 26 h 160"/>
              <a:gd name="T68" fmla="*/ 75 w 150"/>
              <a:gd name="T69" fmla="*/ 8 h 160"/>
              <a:gd name="T70" fmla="*/ 65 w 150"/>
              <a:gd name="T71" fmla="*/ 5 h 160"/>
              <a:gd name="T72" fmla="*/ 89 w 150"/>
              <a:gd name="T73" fmla="*/ 8 h 160"/>
              <a:gd name="T74" fmla="*/ 77 w 150"/>
              <a:gd name="T75" fmla="*/ 16 h 160"/>
              <a:gd name="T76" fmla="*/ 76 w 150"/>
              <a:gd name="T77" fmla="*/ 16 h 160"/>
              <a:gd name="T78" fmla="*/ 53 w 150"/>
              <a:gd name="T79" fmla="*/ 43 h 160"/>
              <a:gd name="T80" fmla="*/ 40 w 150"/>
              <a:gd name="T81" fmla="*/ 37 h 160"/>
              <a:gd name="T82" fmla="*/ 56 w 150"/>
              <a:gd name="T83" fmla="*/ 59 h 160"/>
              <a:gd name="T84" fmla="*/ 24 w 150"/>
              <a:gd name="T85" fmla="*/ 59 h 160"/>
              <a:gd name="T86" fmla="*/ 56 w 150"/>
              <a:gd name="T87" fmla="*/ 59 h 160"/>
              <a:gd name="T88" fmla="*/ 13 w 150"/>
              <a:gd name="T89" fmla="*/ 80 h 160"/>
              <a:gd name="T90" fmla="*/ 53 w 150"/>
              <a:gd name="T91" fmla="*/ 75 h 160"/>
              <a:gd name="T92" fmla="*/ 53 w 150"/>
              <a:gd name="T93" fmla="*/ 99 h 160"/>
              <a:gd name="T94" fmla="*/ 3 w 150"/>
              <a:gd name="T95" fmla="*/ 93 h 160"/>
              <a:gd name="T96" fmla="*/ 56 w 150"/>
              <a:gd name="T97" fmla="*/ 115 h 160"/>
              <a:gd name="T98" fmla="*/ 16 w 150"/>
              <a:gd name="T99" fmla="*/ 115 h 160"/>
              <a:gd name="T100" fmla="*/ 56 w 150"/>
              <a:gd name="T101" fmla="*/ 115 h 160"/>
              <a:gd name="T102" fmla="*/ 35 w 150"/>
              <a:gd name="T103" fmla="*/ 136 h 160"/>
              <a:gd name="T104" fmla="*/ 53 w 150"/>
              <a:gd name="T105" fmla="*/ 131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50" h="160">
                <a:moveTo>
                  <a:pt x="80" y="101"/>
                </a:moveTo>
                <a:cubicBezTo>
                  <a:pt x="82" y="101"/>
                  <a:pt x="85" y="100"/>
                  <a:pt x="87" y="97"/>
                </a:cubicBezTo>
                <a:cubicBezTo>
                  <a:pt x="111" y="63"/>
                  <a:pt x="111" y="63"/>
                  <a:pt x="111" y="63"/>
                </a:cubicBezTo>
                <a:cubicBezTo>
                  <a:pt x="112" y="62"/>
                  <a:pt x="112" y="60"/>
                  <a:pt x="111" y="59"/>
                </a:cubicBezTo>
                <a:cubicBezTo>
                  <a:pt x="110" y="59"/>
                  <a:pt x="109" y="58"/>
                  <a:pt x="108" y="59"/>
                </a:cubicBezTo>
                <a:cubicBezTo>
                  <a:pt x="73" y="84"/>
                  <a:pt x="73" y="84"/>
                  <a:pt x="73" y="84"/>
                </a:cubicBezTo>
                <a:cubicBezTo>
                  <a:pt x="71" y="86"/>
                  <a:pt x="70" y="88"/>
                  <a:pt x="69" y="91"/>
                </a:cubicBezTo>
                <a:cubicBezTo>
                  <a:pt x="69" y="94"/>
                  <a:pt x="70" y="97"/>
                  <a:pt x="72" y="99"/>
                </a:cubicBezTo>
                <a:cubicBezTo>
                  <a:pt x="74" y="100"/>
                  <a:pt x="76" y="101"/>
                  <a:pt x="79" y="101"/>
                </a:cubicBezTo>
                <a:cubicBezTo>
                  <a:pt x="79" y="101"/>
                  <a:pt x="79" y="101"/>
                  <a:pt x="80" y="101"/>
                </a:cubicBezTo>
                <a:close/>
                <a:moveTo>
                  <a:pt x="75" y="92"/>
                </a:moveTo>
                <a:cubicBezTo>
                  <a:pt x="75" y="90"/>
                  <a:pt x="75" y="89"/>
                  <a:pt x="76" y="88"/>
                </a:cubicBezTo>
                <a:cubicBezTo>
                  <a:pt x="97" y="73"/>
                  <a:pt x="97" y="73"/>
                  <a:pt x="97" y="73"/>
                </a:cubicBezTo>
                <a:cubicBezTo>
                  <a:pt x="82" y="94"/>
                  <a:pt x="82" y="94"/>
                  <a:pt x="82" y="94"/>
                </a:cubicBezTo>
                <a:cubicBezTo>
                  <a:pt x="81" y="95"/>
                  <a:pt x="80" y="96"/>
                  <a:pt x="79" y="96"/>
                </a:cubicBezTo>
                <a:cubicBezTo>
                  <a:pt x="78" y="96"/>
                  <a:pt x="77" y="96"/>
                  <a:pt x="76" y="95"/>
                </a:cubicBezTo>
                <a:cubicBezTo>
                  <a:pt x="75" y="94"/>
                  <a:pt x="75" y="93"/>
                  <a:pt x="75" y="92"/>
                </a:cubicBezTo>
                <a:close/>
                <a:moveTo>
                  <a:pt x="139" y="52"/>
                </a:moveTo>
                <a:cubicBezTo>
                  <a:pt x="139" y="52"/>
                  <a:pt x="139" y="52"/>
                  <a:pt x="139" y="52"/>
                </a:cubicBezTo>
                <a:cubicBezTo>
                  <a:pt x="139" y="52"/>
                  <a:pt x="139" y="52"/>
                  <a:pt x="139" y="52"/>
                </a:cubicBezTo>
                <a:cubicBezTo>
                  <a:pt x="136" y="47"/>
                  <a:pt x="133" y="43"/>
                  <a:pt x="130" y="39"/>
                </a:cubicBezTo>
                <a:cubicBezTo>
                  <a:pt x="135" y="33"/>
                  <a:pt x="135" y="33"/>
                  <a:pt x="135" y="33"/>
                </a:cubicBezTo>
                <a:cubicBezTo>
                  <a:pt x="139" y="37"/>
                  <a:pt x="139" y="37"/>
                  <a:pt x="139" y="37"/>
                </a:cubicBezTo>
                <a:cubicBezTo>
                  <a:pt x="150" y="26"/>
                  <a:pt x="150" y="26"/>
                  <a:pt x="150" y="26"/>
                </a:cubicBezTo>
                <a:cubicBezTo>
                  <a:pt x="139" y="14"/>
                  <a:pt x="139" y="14"/>
                  <a:pt x="139" y="14"/>
                </a:cubicBezTo>
                <a:cubicBezTo>
                  <a:pt x="128" y="26"/>
                  <a:pt x="128" y="26"/>
                  <a:pt x="128" y="26"/>
                </a:cubicBezTo>
                <a:cubicBezTo>
                  <a:pt x="132" y="30"/>
                  <a:pt x="132" y="30"/>
                  <a:pt x="132" y="30"/>
                </a:cubicBezTo>
                <a:cubicBezTo>
                  <a:pt x="126" y="35"/>
                  <a:pt x="126" y="35"/>
                  <a:pt x="126" y="35"/>
                </a:cubicBezTo>
                <a:cubicBezTo>
                  <a:pt x="122" y="32"/>
                  <a:pt x="118" y="28"/>
                  <a:pt x="113" y="26"/>
                </a:cubicBezTo>
                <a:cubicBezTo>
                  <a:pt x="113" y="26"/>
                  <a:pt x="113" y="26"/>
                  <a:pt x="113" y="26"/>
                </a:cubicBezTo>
                <a:cubicBezTo>
                  <a:pt x="113" y="26"/>
                  <a:pt x="113" y="26"/>
                  <a:pt x="113" y="26"/>
                </a:cubicBezTo>
                <a:cubicBezTo>
                  <a:pt x="104" y="21"/>
                  <a:pt x="95" y="18"/>
                  <a:pt x="85" y="17"/>
                </a:cubicBezTo>
                <a:cubicBezTo>
                  <a:pt x="85" y="13"/>
                  <a:pt x="85" y="13"/>
                  <a:pt x="85" y="13"/>
                </a:cubicBezTo>
                <a:cubicBezTo>
                  <a:pt x="89" y="13"/>
                  <a:pt x="89" y="13"/>
                  <a:pt x="89" y="13"/>
                </a:cubicBezTo>
                <a:cubicBezTo>
                  <a:pt x="93" y="13"/>
                  <a:pt x="96" y="10"/>
                  <a:pt x="96" y="7"/>
                </a:cubicBezTo>
                <a:cubicBezTo>
                  <a:pt x="96" y="3"/>
                  <a:pt x="93" y="0"/>
                  <a:pt x="89" y="0"/>
                </a:cubicBezTo>
                <a:cubicBezTo>
                  <a:pt x="65" y="0"/>
                  <a:pt x="65" y="0"/>
                  <a:pt x="65" y="0"/>
                </a:cubicBezTo>
                <a:cubicBezTo>
                  <a:pt x="62" y="0"/>
                  <a:pt x="59" y="3"/>
                  <a:pt x="59" y="7"/>
                </a:cubicBezTo>
                <a:cubicBezTo>
                  <a:pt x="59" y="10"/>
                  <a:pt x="62" y="13"/>
                  <a:pt x="65" y="13"/>
                </a:cubicBezTo>
                <a:cubicBezTo>
                  <a:pt x="69" y="13"/>
                  <a:pt x="69" y="13"/>
                  <a:pt x="69" y="13"/>
                </a:cubicBezTo>
                <a:cubicBezTo>
                  <a:pt x="69" y="16"/>
                  <a:pt x="69" y="16"/>
                  <a:pt x="69" y="16"/>
                </a:cubicBezTo>
                <a:cubicBezTo>
                  <a:pt x="66" y="17"/>
                  <a:pt x="64" y="17"/>
                  <a:pt x="61" y="18"/>
                </a:cubicBezTo>
                <a:cubicBezTo>
                  <a:pt x="59" y="18"/>
                  <a:pt x="58" y="20"/>
                  <a:pt x="59" y="21"/>
                </a:cubicBezTo>
                <a:cubicBezTo>
                  <a:pt x="59" y="22"/>
                  <a:pt x="60" y="23"/>
                  <a:pt x="62" y="23"/>
                </a:cubicBezTo>
                <a:cubicBezTo>
                  <a:pt x="64" y="22"/>
                  <a:pt x="67" y="22"/>
                  <a:pt x="69" y="22"/>
                </a:cubicBezTo>
                <a:cubicBezTo>
                  <a:pt x="72" y="22"/>
                  <a:pt x="72" y="22"/>
                  <a:pt x="72" y="22"/>
                </a:cubicBezTo>
                <a:cubicBezTo>
                  <a:pt x="73" y="21"/>
                  <a:pt x="74" y="21"/>
                  <a:pt x="75" y="21"/>
                </a:cubicBezTo>
                <a:cubicBezTo>
                  <a:pt x="75" y="27"/>
                  <a:pt x="75" y="27"/>
                  <a:pt x="75" y="27"/>
                </a:cubicBezTo>
                <a:cubicBezTo>
                  <a:pt x="75" y="28"/>
                  <a:pt x="76" y="29"/>
                  <a:pt x="77" y="29"/>
                </a:cubicBezTo>
                <a:cubicBezTo>
                  <a:pt x="79" y="29"/>
                  <a:pt x="80" y="28"/>
                  <a:pt x="80" y="27"/>
                </a:cubicBezTo>
                <a:cubicBezTo>
                  <a:pt x="80" y="21"/>
                  <a:pt x="80" y="21"/>
                  <a:pt x="80" y="21"/>
                </a:cubicBezTo>
                <a:cubicBezTo>
                  <a:pt x="90" y="22"/>
                  <a:pt x="99" y="25"/>
                  <a:pt x="108" y="29"/>
                </a:cubicBezTo>
                <a:cubicBezTo>
                  <a:pt x="105" y="34"/>
                  <a:pt x="105" y="34"/>
                  <a:pt x="105" y="34"/>
                </a:cubicBezTo>
                <a:cubicBezTo>
                  <a:pt x="105" y="35"/>
                  <a:pt x="105" y="36"/>
                  <a:pt x="106" y="37"/>
                </a:cubicBezTo>
                <a:cubicBezTo>
                  <a:pt x="107" y="37"/>
                  <a:pt x="107" y="38"/>
                  <a:pt x="108" y="38"/>
                </a:cubicBezTo>
                <a:cubicBezTo>
                  <a:pt x="108" y="38"/>
                  <a:pt x="109" y="37"/>
                  <a:pt x="110" y="36"/>
                </a:cubicBezTo>
                <a:cubicBezTo>
                  <a:pt x="112" y="32"/>
                  <a:pt x="112" y="32"/>
                  <a:pt x="112" y="32"/>
                </a:cubicBezTo>
                <a:cubicBezTo>
                  <a:pt x="121" y="37"/>
                  <a:pt x="128" y="44"/>
                  <a:pt x="133" y="52"/>
                </a:cubicBezTo>
                <a:cubicBezTo>
                  <a:pt x="129" y="55"/>
                  <a:pt x="129" y="55"/>
                  <a:pt x="129" y="55"/>
                </a:cubicBezTo>
                <a:cubicBezTo>
                  <a:pt x="127" y="56"/>
                  <a:pt x="127" y="57"/>
                  <a:pt x="128" y="59"/>
                </a:cubicBezTo>
                <a:cubicBezTo>
                  <a:pt x="128" y="60"/>
                  <a:pt x="129" y="60"/>
                  <a:pt x="130" y="60"/>
                </a:cubicBezTo>
                <a:cubicBezTo>
                  <a:pt x="130" y="60"/>
                  <a:pt x="131" y="60"/>
                  <a:pt x="131" y="60"/>
                </a:cubicBezTo>
                <a:cubicBezTo>
                  <a:pt x="136" y="57"/>
                  <a:pt x="136" y="57"/>
                  <a:pt x="136" y="57"/>
                </a:cubicBezTo>
                <a:cubicBezTo>
                  <a:pt x="140" y="66"/>
                  <a:pt x="143" y="75"/>
                  <a:pt x="144" y="85"/>
                </a:cubicBezTo>
                <a:cubicBezTo>
                  <a:pt x="138" y="85"/>
                  <a:pt x="138" y="85"/>
                  <a:pt x="138" y="85"/>
                </a:cubicBezTo>
                <a:cubicBezTo>
                  <a:pt x="137" y="85"/>
                  <a:pt x="136" y="87"/>
                  <a:pt x="136" y="88"/>
                </a:cubicBezTo>
                <a:cubicBezTo>
                  <a:pt x="136" y="89"/>
                  <a:pt x="137" y="91"/>
                  <a:pt x="138" y="91"/>
                </a:cubicBezTo>
                <a:cubicBezTo>
                  <a:pt x="144" y="91"/>
                  <a:pt x="144" y="91"/>
                  <a:pt x="144" y="91"/>
                </a:cubicBezTo>
                <a:cubicBezTo>
                  <a:pt x="143" y="101"/>
                  <a:pt x="140" y="110"/>
                  <a:pt x="136" y="119"/>
                </a:cubicBezTo>
                <a:cubicBezTo>
                  <a:pt x="131" y="116"/>
                  <a:pt x="131" y="116"/>
                  <a:pt x="131" y="116"/>
                </a:cubicBezTo>
                <a:cubicBezTo>
                  <a:pt x="130" y="116"/>
                  <a:pt x="128" y="116"/>
                  <a:pt x="128" y="117"/>
                </a:cubicBezTo>
                <a:cubicBezTo>
                  <a:pt x="127" y="119"/>
                  <a:pt x="127" y="120"/>
                  <a:pt x="129" y="121"/>
                </a:cubicBezTo>
                <a:cubicBezTo>
                  <a:pt x="133" y="124"/>
                  <a:pt x="133" y="124"/>
                  <a:pt x="133" y="124"/>
                </a:cubicBezTo>
                <a:cubicBezTo>
                  <a:pt x="128" y="132"/>
                  <a:pt x="121" y="139"/>
                  <a:pt x="113" y="144"/>
                </a:cubicBezTo>
                <a:cubicBezTo>
                  <a:pt x="110" y="140"/>
                  <a:pt x="110" y="140"/>
                  <a:pt x="110" y="140"/>
                </a:cubicBezTo>
                <a:cubicBezTo>
                  <a:pt x="109" y="138"/>
                  <a:pt x="108" y="138"/>
                  <a:pt x="106" y="139"/>
                </a:cubicBezTo>
                <a:cubicBezTo>
                  <a:pt x="105" y="140"/>
                  <a:pt x="105" y="141"/>
                  <a:pt x="105" y="142"/>
                </a:cubicBezTo>
                <a:cubicBezTo>
                  <a:pt x="108" y="147"/>
                  <a:pt x="108" y="147"/>
                  <a:pt x="108" y="147"/>
                </a:cubicBezTo>
                <a:cubicBezTo>
                  <a:pt x="99" y="151"/>
                  <a:pt x="90" y="154"/>
                  <a:pt x="80" y="155"/>
                </a:cubicBezTo>
                <a:cubicBezTo>
                  <a:pt x="80" y="149"/>
                  <a:pt x="80" y="149"/>
                  <a:pt x="80" y="149"/>
                </a:cubicBezTo>
                <a:cubicBezTo>
                  <a:pt x="80" y="148"/>
                  <a:pt x="79" y="147"/>
                  <a:pt x="77" y="147"/>
                </a:cubicBezTo>
                <a:cubicBezTo>
                  <a:pt x="76" y="147"/>
                  <a:pt x="75" y="148"/>
                  <a:pt x="75" y="149"/>
                </a:cubicBezTo>
                <a:cubicBezTo>
                  <a:pt x="75" y="155"/>
                  <a:pt x="75" y="155"/>
                  <a:pt x="75" y="155"/>
                </a:cubicBezTo>
                <a:cubicBezTo>
                  <a:pt x="70" y="154"/>
                  <a:pt x="66" y="154"/>
                  <a:pt x="62" y="153"/>
                </a:cubicBezTo>
                <a:cubicBezTo>
                  <a:pt x="61" y="153"/>
                  <a:pt x="59" y="154"/>
                  <a:pt x="59" y="155"/>
                </a:cubicBezTo>
                <a:cubicBezTo>
                  <a:pt x="58" y="156"/>
                  <a:pt x="59" y="158"/>
                  <a:pt x="61" y="158"/>
                </a:cubicBezTo>
                <a:cubicBezTo>
                  <a:pt x="66" y="159"/>
                  <a:pt x="72" y="160"/>
                  <a:pt x="77" y="160"/>
                </a:cubicBezTo>
                <a:cubicBezTo>
                  <a:pt x="77" y="160"/>
                  <a:pt x="77" y="160"/>
                  <a:pt x="77" y="160"/>
                </a:cubicBezTo>
                <a:cubicBezTo>
                  <a:pt x="77" y="160"/>
                  <a:pt x="77" y="160"/>
                  <a:pt x="77" y="160"/>
                </a:cubicBezTo>
                <a:cubicBezTo>
                  <a:pt x="77" y="160"/>
                  <a:pt x="77" y="160"/>
                  <a:pt x="77" y="160"/>
                </a:cubicBezTo>
                <a:cubicBezTo>
                  <a:pt x="90" y="160"/>
                  <a:pt x="102" y="156"/>
                  <a:pt x="113" y="150"/>
                </a:cubicBezTo>
                <a:cubicBezTo>
                  <a:pt x="113" y="150"/>
                  <a:pt x="113" y="150"/>
                  <a:pt x="113" y="150"/>
                </a:cubicBezTo>
                <a:cubicBezTo>
                  <a:pt x="113" y="150"/>
                  <a:pt x="113" y="150"/>
                  <a:pt x="113" y="150"/>
                </a:cubicBezTo>
                <a:cubicBezTo>
                  <a:pt x="124" y="144"/>
                  <a:pt x="133" y="135"/>
                  <a:pt x="139" y="124"/>
                </a:cubicBezTo>
                <a:cubicBezTo>
                  <a:pt x="139" y="124"/>
                  <a:pt x="139" y="124"/>
                  <a:pt x="139" y="124"/>
                </a:cubicBezTo>
                <a:cubicBezTo>
                  <a:pt x="139" y="124"/>
                  <a:pt x="139" y="124"/>
                  <a:pt x="139" y="124"/>
                </a:cubicBezTo>
                <a:cubicBezTo>
                  <a:pt x="145" y="113"/>
                  <a:pt x="149" y="101"/>
                  <a:pt x="149" y="88"/>
                </a:cubicBezTo>
                <a:cubicBezTo>
                  <a:pt x="149" y="75"/>
                  <a:pt x="145" y="63"/>
                  <a:pt x="139" y="52"/>
                </a:cubicBezTo>
                <a:close/>
                <a:moveTo>
                  <a:pt x="139" y="22"/>
                </a:moveTo>
                <a:cubicBezTo>
                  <a:pt x="143" y="26"/>
                  <a:pt x="143" y="26"/>
                  <a:pt x="143" y="26"/>
                </a:cubicBezTo>
                <a:cubicBezTo>
                  <a:pt x="139" y="30"/>
                  <a:pt x="139" y="30"/>
                  <a:pt x="139" y="30"/>
                </a:cubicBezTo>
                <a:cubicBezTo>
                  <a:pt x="135" y="26"/>
                  <a:pt x="135" y="26"/>
                  <a:pt x="135" y="26"/>
                </a:cubicBezTo>
                <a:lnTo>
                  <a:pt x="139" y="22"/>
                </a:lnTo>
                <a:close/>
                <a:moveTo>
                  <a:pt x="75" y="16"/>
                </a:moveTo>
                <a:cubicBezTo>
                  <a:pt x="75" y="8"/>
                  <a:pt x="75" y="8"/>
                  <a:pt x="75" y="8"/>
                </a:cubicBezTo>
                <a:cubicBezTo>
                  <a:pt x="65" y="8"/>
                  <a:pt x="65" y="8"/>
                  <a:pt x="65" y="8"/>
                </a:cubicBezTo>
                <a:cubicBezTo>
                  <a:pt x="65" y="8"/>
                  <a:pt x="64" y="7"/>
                  <a:pt x="64" y="7"/>
                </a:cubicBezTo>
                <a:cubicBezTo>
                  <a:pt x="64" y="6"/>
                  <a:pt x="65" y="5"/>
                  <a:pt x="65" y="5"/>
                </a:cubicBezTo>
                <a:cubicBezTo>
                  <a:pt x="89" y="5"/>
                  <a:pt x="89" y="5"/>
                  <a:pt x="89" y="5"/>
                </a:cubicBezTo>
                <a:cubicBezTo>
                  <a:pt x="90" y="5"/>
                  <a:pt x="91" y="6"/>
                  <a:pt x="91" y="7"/>
                </a:cubicBezTo>
                <a:cubicBezTo>
                  <a:pt x="91" y="7"/>
                  <a:pt x="90" y="8"/>
                  <a:pt x="89" y="8"/>
                </a:cubicBezTo>
                <a:cubicBezTo>
                  <a:pt x="80" y="8"/>
                  <a:pt x="80" y="8"/>
                  <a:pt x="80" y="8"/>
                </a:cubicBezTo>
                <a:cubicBezTo>
                  <a:pt x="80" y="16"/>
                  <a:pt x="80" y="16"/>
                  <a:pt x="80" y="16"/>
                </a:cubicBezTo>
                <a:cubicBezTo>
                  <a:pt x="79" y="16"/>
                  <a:pt x="78" y="16"/>
                  <a:pt x="77" y="16"/>
                </a:cubicBezTo>
                <a:cubicBezTo>
                  <a:pt x="77" y="16"/>
                  <a:pt x="77" y="16"/>
                  <a:pt x="77" y="16"/>
                </a:cubicBezTo>
                <a:cubicBezTo>
                  <a:pt x="77" y="16"/>
                  <a:pt x="77" y="16"/>
                  <a:pt x="77" y="16"/>
                </a:cubicBezTo>
                <a:cubicBezTo>
                  <a:pt x="76" y="16"/>
                  <a:pt x="76" y="16"/>
                  <a:pt x="76" y="16"/>
                </a:cubicBezTo>
                <a:cubicBezTo>
                  <a:pt x="75" y="16"/>
                  <a:pt x="75" y="16"/>
                  <a:pt x="75" y="16"/>
                </a:cubicBezTo>
                <a:close/>
                <a:moveTo>
                  <a:pt x="56" y="40"/>
                </a:moveTo>
                <a:cubicBezTo>
                  <a:pt x="56" y="41"/>
                  <a:pt x="55" y="43"/>
                  <a:pt x="53" y="43"/>
                </a:cubicBezTo>
                <a:cubicBezTo>
                  <a:pt x="40" y="43"/>
                  <a:pt x="40" y="43"/>
                  <a:pt x="40" y="43"/>
                </a:cubicBezTo>
                <a:cubicBezTo>
                  <a:pt x="39" y="43"/>
                  <a:pt x="37" y="41"/>
                  <a:pt x="37" y="40"/>
                </a:cubicBezTo>
                <a:cubicBezTo>
                  <a:pt x="37" y="39"/>
                  <a:pt x="39" y="37"/>
                  <a:pt x="40" y="37"/>
                </a:cubicBezTo>
                <a:cubicBezTo>
                  <a:pt x="53" y="37"/>
                  <a:pt x="53" y="37"/>
                  <a:pt x="53" y="37"/>
                </a:cubicBezTo>
                <a:cubicBezTo>
                  <a:pt x="55" y="37"/>
                  <a:pt x="56" y="39"/>
                  <a:pt x="56" y="40"/>
                </a:cubicBezTo>
                <a:close/>
                <a:moveTo>
                  <a:pt x="56" y="59"/>
                </a:moveTo>
                <a:cubicBezTo>
                  <a:pt x="56" y="60"/>
                  <a:pt x="55" y="61"/>
                  <a:pt x="53" y="61"/>
                </a:cubicBezTo>
                <a:cubicBezTo>
                  <a:pt x="27" y="61"/>
                  <a:pt x="27" y="61"/>
                  <a:pt x="27" y="61"/>
                </a:cubicBezTo>
                <a:cubicBezTo>
                  <a:pt x="25" y="61"/>
                  <a:pt x="24" y="60"/>
                  <a:pt x="24" y="59"/>
                </a:cubicBezTo>
                <a:cubicBezTo>
                  <a:pt x="24" y="57"/>
                  <a:pt x="25" y="56"/>
                  <a:pt x="27" y="56"/>
                </a:cubicBezTo>
                <a:cubicBezTo>
                  <a:pt x="53" y="56"/>
                  <a:pt x="53" y="56"/>
                  <a:pt x="53" y="56"/>
                </a:cubicBezTo>
                <a:cubicBezTo>
                  <a:pt x="55" y="56"/>
                  <a:pt x="56" y="57"/>
                  <a:pt x="56" y="59"/>
                </a:cubicBezTo>
                <a:close/>
                <a:moveTo>
                  <a:pt x="56" y="77"/>
                </a:moveTo>
                <a:cubicBezTo>
                  <a:pt x="56" y="79"/>
                  <a:pt x="55" y="80"/>
                  <a:pt x="53" y="80"/>
                </a:cubicBezTo>
                <a:cubicBezTo>
                  <a:pt x="13" y="80"/>
                  <a:pt x="13" y="80"/>
                  <a:pt x="13" y="80"/>
                </a:cubicBezTo>
                <a:cubicBezTo>
                  <a:pt x="12" y="80"/>
                  <a:pt x="11" y="79"/>
                  <a:pt x="11" y="77"/>
                </a:cubicBezTo>
                <a:cubicBezTo>
                  <a:pt x="11" y="76"/>
                  <a:pt x="12" y="75"/>
                  <a:pt x="13" y="75"/>
                </a:cubicBezTo>
                <a:cubicBezTo>
                  <a:pt x="53" y="75"/>
                  <a:pt x="53" y="75"/>
                  <a:pt x="53" y="75"/>
                </a:cubicBezTo>
                <a:cubicBezTo>
                  <a:pt x="55" y="75"/>
                  <a:pt x="56" y="76"/>
                  <a:pt x="56" y="77"/>
                </a:cubicBezTo>
                <a:close/>
                <a:moveTo>
                  <a:pt x="56" y="96"/>
                </a:moveTo>
                <a:cubicBezTo>
                  <a:pt x="56" y="97"/>
                  <a:pt x="55" y="99"/>
                  <a:pt x="53" y="99"/>
                </a:cubicBezTo>
                <a:cubicBezTo>
                  <a:pt x="3" y="99"/>
                  <a:pt x="3" y="99"/>
                  <a:pt x="3" y="99"/>
                </a:cubicBezTo>
                <a:cubicBezTo>
                  <a:pt x="1" y="99"/>
                  <a:pt x="0" y="97"/>
                  <a:pt x="0" y="96"/>
                </a:cubicBezTo>
                <a:cubicBezTo>
                  <a:pt x="0" y="95"/>
                  <a:pt x="1" y="93"/>
                  <a:pt x="3" y="93"/>
                </a:cubicBezTo>
                <a:cubicBezTo>
                  <a:pt x="53" y="93"/>
                  <a:pt x="53" y="93"/>
                  <a:pt x="53" y="93"/>
                </a:cubicBezTo>
                <a:cubicBezTo>
                  <a:pt x="55" y="93"/>
                  <a:pt x="56" y="95"/>
                  <a:pt x="56" y="96"/>
                </a:cubicBezTo>
                <a:close/>
                <a:moveTo>
                  <a:pt x="56" y="115"/>
                </a:moveTo>
                <a:cubicBezTo>
                  <a:pt x="56" y="116"/>
                  <a:pt x="55" y="117"/>
                  <a:pt x="53" y="117"/>
                </a:cubicBezTo>
                <a:cubicBezTo>
                  <a:pt x="19" y="117"/>
                  <a:pt x="19" y="117"/>
                  <a:pt x="19" y="117"/>
                </a:cubicBezTo>
                <a:cubicBezTo>
                  <a:pt x="17" y="117"/>
                  <a:pt x="16" y="116"/>
                  <a:pt x="16" y="115"/>
                </a:cubicBezTo>
                <a:cubicBezTo>
                  <a:pt x="16" y="113"/>
                  <a:pt x="17" y="112"/>
                  <a:pt x="19" y="112"/>
                </a:cubicBezTo>
                <a:cubicBezTo>
                  <a:pt x="53" y="112"/>
                  <a:pt x="53" y="112"/>
                  <a:pt x="53" y="112"/>
                </a:cubicBezTo>
                <a:cubicBezTo>
                  <a:pt x="55" y="112"/>
                  <a:pt x="56" y="113"/>
                  <a:pt x="56" y="115"/>
                </a:cubicBezTo>
                <a:close/>
                <a:moveTo>
                  <a:pt x="56" y="133"/>
                </a:moveTo>
                <a:cubicBezTo>
                  <a:pt x="56" y="135"/>
                  <a:pt x="55" y="136"/>
                  <a:pt x="53" y="136"/>
                </a:cubicBezTo>
                <a:cubicBezTo>
                  <a:pt x="35" y="136"/>
                  <a:pt x="35" y="136"/>
                  <a:pt x="35" y="136"/>
                </a:cubicBezTo>
                <a:cubicBezTo>
                  <a:pt x="33" y="136"/>
                  <a:pt x="32" y="135"/>
                  <a:pt x="32" y="133"/>
                </a:cubicBezTo>
                <a:cubicBezTo>
                  <a:pt x="32" y="132"/>
                  <a:pt x="33" y="131"/>
                  <a:pt x="35" y="131"/>
                </a:cubicBezTo>
                <a:cubicBezTo>
                  <a:pt x="53" y="131"/>
                  <a:pt x="53" y="131"/>
                  <a:pt x="53" y="131"/>
                </a:cubicBezTo>
                <a:cubicBezTo>
                  <a:pt x="55" y="131"/>
                  <a:pt x="56" y="132"/>
                  <a:pt x="56" y="13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" name="Freeform 25"/>
          <p:cNvSpPr>
            <a:spLocks noEditPoints="1"/>
          </p:cNvSpPr>
          <p:nvPr/>
        </p:nvSpPr>
        <p:spPr bwMode="auto">
          <a:xfrm>
            <a:off x="3692525" y="1762125"/>
            <a:ext cx="601663" cy="604838"/>
          </a:xfrm>
          <a:custGeom>
            <a:avLst/>
            <a:gdLst>
              <a:gd name="T0" fmla="*/ 157 w 160"/>
              <a:gd name="T1" fmla="*/ 59 h 160"/>
              <a:gd name="T2" fmla="*/ 149 w 160"/>
              <a:gd name="T3" fmla="*/ 40 h 160"/>
              <a:gd name="T4" fmla="*/ 136 w 160"/>
              <a:gd name="T5" fmla="*/ 23 h 160"/>
              <a:gd name="T6" fmla="*/ 101 w 160"/>
              <a:gd name="T7" fmla="*/ 3 h 160"/>
              <a:gd name="T8" fmla="*/ 59 w 160"/>
              <a:gd name="T9" fmla="*/ 3 h 160"/>
              <a:gd name="T10" fmla="*/ 40 w 160"/>
              <a:gd name="T11" fmla="*/ 11 h 160"/>
              <a:gd name="T12" fmla="*/ 23 w 160"/>
              <a:gd name="T13" fmla="*/ 24 h 160"/>
              <a:gd name="T14" fmla="*/ 3 w 160"/>
              <a:gd name="T15" fmla="*/ 59 h 160"/>
              <a:gd name="T16" fmla="*/ 3 w 160"/>
              <a:gd name="T17" fmla="*/ 101 h 160"/>
              <a:gd name="T18" fmla="*/ 11 w 160"/>
              <a:gd name="T19" fmla="*/ 120 h 160"/>
              <a:gd name="T20" fmla="*/ 24 w 160"/>
              <a:gd name="T21" fmla="*/ 137 h 160"/>
              <a:gd name="T22" fmla="*/ 59 w 160"/>
              <a:gd name="T23" fmla="*/ 157 h 160"/>
              <a:gd name="T24" fmla="*/ 101 w 160"/>
              <a:gd name="T25" fmla="*/ 157 h 160"/>
              <a:gd name="T26" fmla="*/ 120 w 160"/>
              <a:gd name="T27" fmla="*/ 149 h 160"/>
              <a:gd name="T28" fmla="*/ 137 w 160"/>
              <a:gd name="T29" fmla="*/ 136 h 160"/>
              <a:gd name="T30" fmla="*/ 157 w 160"/>
              <a:gd name="T31" fmla="*/ 101 h 160"/>
              <a:gd name="T32" fmla="*/ 146 w 160"/>
              <a:gd name="T33" fmla="*/ 115 h 160"/>
              <a:gd name="T34" fmla="*/ 143 w 160"/>
              <a:gd name="T35" fmla="*/ 120 h 160"/>
              <a:gd name="T36" fmla="*/ 127 w 160"/>
              <a:gd name="T37" fmla="*/ 131 h 160"/>
              <a:gd name="T38" fmla="*/ 113 w 160"/>
              <a:gd name="T39" fmla="*/ 138 h 160"/>
              <a:gd name="T40" fmla="*/ 101 w 160"/>
              <a:gd name="T41" fmla="*/ 146 h 160"/>
              <a:gd name="T42" fmla="*/ 83 w 160"/>
              <a:gd name="T43" fmla="*/ 155 h 160"/>
              <a:gd name="T44" fmla="*/ 77 w 160"/>
              <a:gd name="T45" fmla="*/ 155 h 160"/>
              <a:gd name="T46" fmla="*/ 59 w 160"/>
              <a:gd name="T47" fmla="*/ 146 h 160"/>
              <a:gd name="T48" fmla="*/ 47 w 160"/>
              <a:gd name="T49" fmla="*/ 138 h 160"/>
              <a:gd name="T50" fmla="*/ 33 w 160"/>
              <a:gd name="T51" fmla="*/ 131 h 160"/>
              <a:gd name="T52" fmla="*/ 17 w 160"/>
              <a:gd name="T53" fmla="*/ 120 h 160"/>
              <a:gd name="T54" fmla="*/ 14 w 160"/>
              <a:gd name="T55" fmla="*/ 115 h 160"/>
              <a:gd name="T56" fmla="*/ 12 w 160"/>
              <a:gd name="T57" fmla="*/ 95 h 160"/>
              <a:gd name="T58" fmla="*/ 19 w 160"/>
              <a:gd name="T59" fmla="*/ 80 h 160"/>
              <a:gd name="T60" fmla="*/ 12 w 160"/>
              <a:gd name="T61" fmla="*/ 65 h 160"/>
              <a:gd name="T62" fmla="*/ 9 w 160"/>
              <a:gd name="T63" fmla="*/ 58 h 160"/>
              <a:gd name="T64" fmla="*/ 22 w 160"/>
              <a:gd name="T65" fmla="*/ 47 h 160"/>
              <a:gd name="T66" fmla="*/ 29 w 160"/>
              <a:gd name="T67" fmla="*/ 33 h 160"/>
              <a:gd name="T68" fmla="*/ 29 w 160"/>
              <a:gd name="T69" fmla="*/ 25 h 160"/>
              <a:gd name="T70" fmla="*/ 47 w 160"/>
              <a:gd name="T71" fmla="*/ 22 h 160"/>
              <a:gd name="T72" fmla="*/ 59 w 160"/>
              <a:gd name="T73" fmla="*/ 14 h 160"/>
              <a:gd name="T74" fmla="*/ 63 w 160"/>
              <a:gd name="T75" fmla="*/ 7 h 160"/>
              <a:gd name="T76" fmla="*/ 83 w 160"/>
              <a:gd name="T77" fmla="*/ 16 h 160"/>
              <a:gd name="T78" fmla="*/ 97 w 160"/>
              <a:gd name="T79" fmla="*/ 16 h 160"/>
              <a:gd name="T80" fmla="*/ 115 w 160"/>
              <a:gd name="T81" fmla="*/ 14 h 160"/>
              <a:gd name="T82" fmla="*/ 117 w 160"/>
              <a:gd name="T83" fmla="*/ 21 h 160"/>
              <a:gd name="T84" fmla="*/ 127 w 160"/>
              <a:gd name="T85" fmla="*/ 33 h 160"/>
              <a:gd name="T86" fmla="*/ 143 w 160"/>
              <a:gd name="T87" fmla="*/ 40 h 160"/>
              <a:gd name="T88" fmla="*/ 141 w 160"/>
              <a:gd name="T89" fmla="*/ 48 h 160"/>
              <a:gd name="T90" fmla="*/ 144 w 160"/>
              <a:gd name="T91" fmla="*/ 63 h 160"/>
              <a:gd name="T92" fmla="*/ 155 w 160"/>
              <a:gd name="T93" fmla="*/ 77 h 160"/>
              <a:gd name="T94" fmla="*/ 155 w 160"/>
              <a:gd name="T95" fmla="*/ 83 h 160"/>
              <a:gd name="T96" fmla="*/ 146 w 160"/>
              <a:gd name="T97" fmla="*/ 101 h 160"/>
              <a:gd name="T98" fmla="*/ 83 w 160"/>
              <a:gd name="T99" fmla="*/ 35 h 160"/>
              <a:gd name="T100" fmla="*/ 69 w 160"/>
              <a:gd name="T101" fmla="*/ 80 h 160"/>
              <a:gd name="T102" fmla="*/ 112 w 160"/>
              <a:gd name="T103" fmla="*/ 80 h 160"/>
              <a:gd name="T104" fmla="*/ 80 w 160"/>
              <a:gd name="T105" fmla="*/ 75 h 160"/>
              <a:gd name="T106" fmla="*/ 59 w 160"/>
              <a:gd name="T107" fmla="*/ 115 h 160"/>
              <a:gd name="T108" fmla="*/ 80 w 160"/>
              <a:gd name="T109" fmla="*/ 131 h 160"/>
              <a:gd name="T110" fmla="*/ 80 w 160"/>
              <a:gd name="T111" fmla="*/ 131 h 160"/>
              <a:gd name="T112" fmla="*/ 78 w 160"/>
              <a:gd name="T113" fmla="*/ 117 h 160"/>
              <a:gd name="T114" fmla="*/ 82 w 160"/>
              <a:gd name="T115" fmla="*/ 113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60" h="160">
                <a:moveTo>
                  <a:pt x="157" y="101"/>
                </a:moveTo>
                <a:cubicBezTo>
                  <a:pt x="157" y="101"/>
                  <a:pt x="157" y="101"/>
                  <a:pt x="157" y="101"/>
                </a:cubicBezTo>
                <a:cubicBezTo>
                  <a:pt x="159" y="94"/>
                  <a:pt x="160" y="87"/>
                  <a:pt x="160" y="80"/>
                </a:cubicBezTo>
                <a:cubicBezTo>
                  <a:pt x="160" y="73"/>
                  <a:pt x="159" y="66"/>
                  <a:pt x="157" y="59"/>
                </a:cubicBezTo>
                <a:cubicBezTo>
                  <a:pt x="157" y="59"/>
                  <a:pt x="157" y="59"/>
                  <a:pt x="157" y="59"/>
                </a:cubicBezTo>
                <a:cubicBezTo>
                  <a:pt x="157" y="59"/>
                  <a:pt x="157" y="59"/>
                  <a:pt x="157" y="59"/>
                </a:cubicBezTo>
                <a:cubicBezTo>
                  <a:pt x="155" y="53"/>
                  <a:pt x="153" y="46"/>
                  <a:pt x="149" y="40"/>
                </a:cubicBezTo>
                <a:cubicBezTo>
                  <a:pt x="149" y="40"/>
                  <a:pt x="149" y="40"/>
                  <a:pt x="149" y="40"/>
                </a:cubicBezTo>
                <a:cubicBezTo>
                  <a:pt x="149" y="40"/>
                  <a:pt x="149" y="40"/>
                  <a:pt x="149" y="40"/>
                </a:cubicBezTo>
                <a:cubicBezTo>
                  <a:pt x="146" y="34"/>
                  <a:pt x="142" y="28"/>
                  <a:pt x="137" y="24"/>
                </a:cubicBezTo>
                <a:cubicBezTo>
                  <a:pt x="137" y="24"/>
                  <a:pt x="137" y="23"/>
                  <a:pt x="137" y="23"/>
                </a:cubicBezTo>
                <a:cubicBezTo>
                  <a:pt x="137" y="23"/>
                  <a:pt x="136" y="23"/>
                  <a:pt x="136" y="23"/>
                </a:cubicBezTo>
                <a:cubicBezTo>
                  <a:pt x="132" y="18"/>
                  <a:pt x="126" y="14"/>
                  <a:pt x="120" y="11"/>
                </a:cubicBezTo>
                <a:cubicBezTo>
                  <a:pt x="120" y="11"/>
                  <a:pt x="120" y="11"/>
                  <a:pt x="120" y="11"/>
                </a:cubicBezTo>
                <a:cubicBezTo>
                  <a:pt x="120" y="11"/>
                  <a:pt x="120" y="11"/>
                  <a:pt x="120" y="11"/>
                </a:cubicBezTo>
                <a:cubicBezTo>
                  <a:pt x="114" y="7"/>
                  <a:pt x="107" y="5"/>
                  <a:pt x="101" y="3"/>
                </a:cubicBezTo>
                <a:cubicBezTo>
                  <a:pt x="101" y="3"/>
                  <a:pt x="101" y="3"/>
                  <a:pt x="101" y="3"/>
                </a:cubicBezTo>
                <a:cubicBezTo>
                  <a:pt x="101" y="3"/>
                  <a:pt x="101" y="3"/>
                  <a:pt x="101" y="3"/>
                </a:cubicBezTo>
                <a:cubicBezTo>
                  <a:pt x="94" y="1"/>
                  <a:pt x="87" y="0"/>
                  <a:pt x="80" y="0"/>
                </a:cubicBezTo>
                <a:cubicBezTo>
                  <a:pt x="73" y="0"/>
                  <a:pt x="66" y="1"/>
                  <a:pt x="59" y="3"/>
                </a:cubicBezTo>
                <a:cubicBezTo>
                  <a:pt x="59" y="3"/>
                  <a:pt x="59" y="3"/>
                  <a:pt x="59" y="3"/>
                </a:cubicBezTo>
                <a:cubicBezTo>
                  <a:pt x="59" y="3"/>
                  <a:pt x="59" y="3"/>
                  <a:pt x="59" y="3"/>
                </a:cubicBezTo>
                <a:cubicBezTo>
                  <a:pt x="53" y="5"/>
                  <a:pt x="46" y="7"/>
                  <a:pt x="40" y="11"/>
                </a:cubicBezTo>
                <a:cubicBezTo>
                  <a:pt x="40" y="11"/>
                  <a:pt x="40" y="11"/>
                  <a:pt x="40" y="11"/>
                </a:cubicBezTo>
                <a:cubicBezTo>
                  <a:pt x="40" y="11"/>
                  <a:pt x="40" y="11"/>
                  <a:pt x="40" y="11"/>
                </a:cubicBezTo>
                <a:cubicBezTo>
                  <a:pt x="34" y="14"/>
                  <a:pt x="28" y="18"/>
                  <a:pt x="24" y="23"/>
                </a:cubicBezTo>
                <a:cubicBezTo>
                  <a:pt x="24" y="23"/>
                  <a:pt x="23" y="23"/>
                  <a:pt x="23" y="23"/>
                </a:cubicBezTo>
                <a:cubicBezTo>
                  <a:pt x="23" y="23"/>
                  <a:pt x="23" y="24"/>
                  <a:pt x="23" y="24"/>
                </a:cubicBezTo>
                <a:cubicBezTo>
                  <a:pt x="18" y="28"/>
                  <a:pt x="14" y="34"/>
                  <a:pt x="11" y="40"/>
                </a:cubicBezTo>
                <a:cubicBezTo>
                  <a:pt x="11" y="40"/>
                  <a:pt x="11" y="40"/>
                  <a:pt x="11" y="40"/>
                </a:cubicBezTo>
                <a:cubicBezTo>
                  <a:pt x="11" y="40"/>
                  <a:pt x="11" y="40"/>
                  <a:pt x="11" y="40"/>
                </a:cubicBezTo>
                <a:cubicBezTo>
                  <a:pt x="7" y="46"/>
                  <a:pt x="5" y="53"/>
                  <a:pt x="3" y="59"/>
                </a:cubicBezTo>
                <a:cubicBezTo>
                  <a:pt x="3" y="59"/>
                  <a:pt x="3" y="59"/>
                  <a:pt x="3" y="59"/>
                </a:cubicBezTo>
                <a:cubicBezTo>
                  <a:pt x="3" y="59"/>
                  <a:pt x="3" y="59"/>
                  <a:pt x="3" y="59"/>
                </a:cubicBezTo>
                <a:cubicBezTo>
                  <a:pt x="1" y="66"/>
                  <a:pt x="0" y="73"/>
                  <a:pt x="0" y="80"/>
                </a:cubicBezTo>
                <a:cubicBezTo>
                  <a:pt x="0" y="87"/>
                  <a:pt x="1" y="94"/>
                  <a:pt x="3" y="101"/>
                </a:cubicBezTo>
                <a:cubicBezTo>
                  <a:pt x="3" y="101"/>
                  <a:pt x="3" y="101"/>
                  <a:pt x="3" y="101"/>
                </a:cubicBezTo>
                <a:cubicBezTo>
                  <a:pt x="3" y="101"/>
                  <a:pt x="3" y="101"/>
                  <a:pt x="3" y="101"/>
                </a:cubicBezTo>
                <a:cubicBezTo>
                  <a:pt x="5" y="107"/>
                  <a:pt x="7" y="114"/>
                  <a:pt x="11" y="120"/>
                </a:cubicBezTo>
                <a:cubicBezTo>
                  <a:pt x="11" y="120"/>
                  <a:pt x="11" y="120"/>
                  <a:pt x="11" y="120"/>
                </a:cubicBezTo>
                <a:cubicBezTo>
                  <a:pt x="11" y="120"/>
                  <a:pt x="11" y="120"/>
                  <a:pt x="11" y="120"/>
                </a:cubicBezTo>
                <a:cubicBezTo>
                  <a:pt x="14" y="126"/>
                  <a:pt x="19" y="132"/>
                  <a:pt x="23" y="136"/>
                </a:cubicBezTo>
                <a:cubicBezTo>
                  <a:pt x="23" y="136"/>
                  <a:pt x="23" y="137"/>
                  <a:pt x="23" y="137"/>
                </a:cubicBezTo>
                <a:cubicBezTo>
                  <a:pt x="23" y="137"/>
                  <a:pt x="24" y="137"/>
                  <a:pt x="24" y="137"/>
                </a:cubicBezTo>
                <a:cubicBezTo>
                  <a:pt x="28" y="142"/>
                  <a:pt x="34" y="146"/>
                  <a:pt x="40" y="149"/>
                </a:cubicBezTo>
                <a:cubicBezTo>
                  <a:pt x="40" y="149"/>
                  <a:pt x="40" y="149"/>
                  <a:pt x="40" y="149"/>
                </a:cubicBezTo>
                <a:cubicBezTo>
                  <a:pt x="40" y="149"/>
                  <a:pt x="40" y="149"/>
                  <a:pt x="40" y="149"/>
                </a:cubicBezTo>
                <a:cubicBezTo>
                  <a:pt x="46" y="153"/>
                  <a:pt x="53" y="155"/>
                  <a:pt x="59" y="157"/>
                </a:cubicBezTo>
                <a:cubicBezTo>
                  <a:pt x="59" y="157"/>
                  <a:pt x="59" y="157"/>
                  <a:pt x="59" y="157"/>
                </a:cubicBezTo>
                <a:cubicBezTo>
                  <a:pt x="59" y="157"/>
                  <a:pt x="59" y="157"/>
                  <a:pt x="59" y="157"/>
                </a:cubicBezTo>
                <a:cubicBezTo>
                  <a:pt x="66" y="159"/>
                  <a:pt x="73" y="160"/>
                  <a:pt x="80" y="160"/>
                </a:cubicBezTo>
                <a:cubicBezTo>
                  <a:pt x="87" y="160"/>
                  <a:pt x="94" y="159"/>
                  <a:pt x="101" y="157"/>
                </a:cubicBezTo>
                <a:cubicBezTo>
                  <a:pt x="101" y="157"/>
                  <a:pt x="101" y="157"/>
                  <a:pt x="101" y="157"/>
                </a:cubicBezTo>
                <a:cubicBezTo>
                  <a:pt x="101" y="157"/>
                  <a:pt x="101" y="157"/>
                  <a:pt x="101" y="157"/>
                </a:cubicBezTo>
                <a:cubicBezTo>
                  <a:pt x="107" y="155"/>
                  <a:pt x="114" y="153"/>
                  <a:pt x="120" y="149"/>
                </a:cubicBezTo>
                <a:cubicBezTo>
                  <a:pt x="120" y="149"/>
                  <a:pt x="120" y="149"/>
                  <a:pt x="120" y="149"/>
                </a:cubicBezTo>
                <a:cubicBezTo>
                  <a:pt x="120" y="149"/>
                  <a:pt x="120" y="149"/>
                  <a:pt x="120" y="149"/>
                </a:cubicBezTo>
                <a:cubicBezTo>
                  <a:pt x="126" y="146"/>
                  <a:pt x="132" y="142"/>
                  <a:pt x="136" y="137"/>
                </a:cubicBezTo>
                <a:cubicBezTo>
                  <a:pt x="136" y="137"/>
                  <a:pt x="137" y="137"/>
                  <a:pt x="137" y="137"/>
                </a:cubicBezTo>
                <a:cubicBezTo>
                  <a:pt x="137" y="137"/>
                  <a:pt x="137" y="136"/>
                  <a:pt x="137" y="136"/>
                </a:cubicBezTo>
                <a:cubicBezTo>
                  <a:pt x="141" y="132"/>
                  <a:pt x="146" y="126"/>
                  <a:pt x="149" y="120"/>
                </a:cubicBezTo>
                <a:cubicBezTo>
                  <a:pt x="149" y="120"/>
                  <a:pt x="149" y="120"/>
                  <a:pt x="149" y="120"/>
                </a:cubicBezTo>
                <a:cubicBezTo>
                  <a:pt x="149" y="120"/>
                  <a:pt x="149" y="120"/>
                  <a:pt x="149" y="120"/>
                </a:cubicBezTo>
                <a:cubicBezTo>
                  <a:pt x="153" y="114"/>
                  <a:pt x="155" y="107"/>
                  <a:pt x="157" y="101"/>
                </a:cubicBezTo>
                <a:cubicBezTo>
                  <a:pt x="157" y="101"/>
                  <a:pt x="157" y="101"/>
                  <a:pt x="157" y="101"/>
                </a:cubicBezTo>
                <a:close/>
                <a:moveTo>
                  <a:pt x="146" y="101"/>
                </a:moveTo>
                <a:cubicBezTo>
                  <a:pt x="151" y="102"/>
                  <a:pt x="151" y="102"/>
                  <a:pt x="151" y="102"/>
                </a:cubicBezTo>
                <a:cubicBezTo>
                  <a:pt x="150" y="106"/>
                  <a:pt x="148" y="111"/>
                  <a:pt x="146" y="115"/>
                </a:cubicBezTo>
                <a:cubicBezTo>
                  <a:pt x="141" y="112"/>
                  <a:pt x="141" y="112"/>
                  <a:pt x="141" y="112"/>
                </a:cubicBezTo>
                <a:cubicBezTo>
                  <a:pt x="140" y="112"/>
                  <a:pt x="138" y="112"/>
                  <a:pt x="138" y="113"/>
                </a:cubicBezTo>
                <a:cubicBezTo>
                  <a:pt x="137" y="115"/>
                  <a:pt x="137" y="116"/>
                  <a:pt x="139" y="117"/>
                </a:cubicBezTo>
                <a:cubicBezTo>
                  <a:pt x="143" y="120"/>
                  <a:pt x="143" y="120"/>
                  <a:pt x="143" y="120"/>
                </a:cubicBezTo>
                <a:cubicBezTo>
                  <a:pt x="141" y="124"/>
                  <a:pt x="138" y="127"/>
                  <a:pt x="135" y="131"/>
                </a:cubicBezTo>
                <a:cubicBezTo>
                  <a:pt x="131" y="127"/>
                  <a:pt x="131" y="127"/>
                  <a:pt x="131" y="127"/>
                </a:cubicBezTo>
                <a:cubicBezTo>
                  <a:pt x="130" y="126"/>
                  <a:pt x="128" y="126"/>
                  <a:pt x="127" y="127"/>
                </a:cubicBezTo>
                <a:cubicBezTo>
                  <a:pt x="126" y="128"/>
                  <a:pt x="126" y="130"/>
                  <a:pt x="127" y="131"/>
                </a:cubicBezTo>
                <a:cubicBezTo>
                  <a:pt x="131" y="135"/>
                  <a:pt x="131" y="135"/>
                  <a:pt x="131" y="135"/>
                </a:cubicBezTo>
                <a:cubicBezTo>
                  <a:pt x="127" y="138"/>
                  <a:pt x="124" y="141"/>
                  <a:pt x="120" y="143"/>
                </a:cubicBezTo>
                <a:cubicBezTo>
                  <a:pt x="117" y="139"/>
                  <a:pt x="117" y="139"/>
                  <a:pt x="117" y="139"/>
                </a:cubicBezTo>
                <a:cubicBezTo>
                  <a:pt x="116" y="137"/>
                  <a:pt x="115" y="137"/>
                  <a:pt x="113" y="138"/>
                </a:cubicBezTo>
                <a:cubicBezTo>
                  <a:pt x="112" y="138"/>
                  <a:pt x="112" y="140"/>
                  <a:pt x="112" y="141"/>
                </a:cubicBezTo>
                <a:cubicBezTo>
                  <a:pt x="115" y="146"/>
                  <a:pt x="115" y="146"/>
                  <a:pt x="115" y="146"/>
                </a:cubicBezTo>
                <a:cubicBezTo>
                  <a:pt x="111" y="148"/>
                  <a:pt x="106" y="150"/>
                  <a:pt x="102" y="151"/>
                </a:cubicBezTo>
                <a:cubicBezTo>
                  <a:pt x="101" y="146"/>
                  <a:pt x="101" y="146"/>
                  <a:pt x="101" y="146"/>
                </a:cubicBezTo>
                <a:cubicBezTo>
                  <a:pt x="100" y="145"/>
                  <a:pt x="99" y="144"/>
                  <a:pt x="97" y="144"/>
                </a:cubicBezTo>
                <a:cubicBezTo>
                  <a:pt x="96" y="145"/>
                  <a:pt x="95" y="146"/>
                  <a:pt x="95" y="148"/>
                </a:cubicBezTo>
                <a:cubicBezTo>
                  <a:pt x="97" y="153"/>
                  <a:pt x="97" y="153"/>
                  <a:pt x="97" y="153"/>
                </a:cubicBezTo>
                <a:cubicBezTo>
                  <a:pt x="92" y="154"/>
                  <a:pt x="87" y="154"/>
                  <a:pt x="83" y="155"/>
                </a:cubicBezTo>
                <a:cubicBezTo>
                  <a:pt x="83" y="144"/>
                  <a:pt x="83" y="144"/>
                  <a:pt x="83" y="144"/>
                </a:cubicBezTo>
                <a:cubicBezTo>
                  <a:pt x="83" y="143"/>
                  <a:pt x="81" y="141"/>
                  <a:pt x="80" y="141"/>
                </a:cubicBezTo>
                <a:cubicBezTo>
                  <a:pt x="79" y="141"/>
                  <a:pt x="77" y="143"/>
                  <a:pt x="77" y="144"/>
                </a:cubicBezTo>
                <a:cubicBezTo>
                  <a:pt x="77" y="155"/>
                  <a:pt x="77" y="155"/>
                  <a:pt x="77" y="155"/>
                </a:cubicBezTo>
                <a:cubicBezTo>
                  <a:pt x="73" y="154"/>
                  <a:pt x="68" y="154"/>
                  <a:pt x="63" y="153"/>
                </a:cubicBezTo>
                <a:cubicBezTo>
                  <a:pt x="65" y="148"/>
                  <a:pt x="65" y="148"/>
                  <a:pt x="65" y="148"/>
                </a:cubicBezTo>
                <a:cubicBezTo>
                  <a:pt x="65" y="146"/>
                  <a:pt x="64" y="145"/>
                  <a:pt x="63" y="144"/>
                </a:cubicBezTo>
                <a:cubicBezTo>
                  <a:pt x="61" y="144"/>
                  <a:pt x="60" y="145"/>
                  <a:pt x="59" y="146"/>
                </a:cubicBezTo>
                <a:cubicBezTo>
                  <a:pt x="58" y="151"/>
                  <a:pt x="58" y="151"/>
                  <a:pt x="58" y="151"/>
                </a:cubicBezTo>
                <a:cubicBezTo>
                  <a:pt x="54" y="150"/>
                  <a:pt x="49" y="148"/>
                  <a:pt x="45" y="146"/>
                </a:cubicBezTo>
                <a:cubicBezTo>
                  <a:pt x="48" y="141"/>
                  <a:pt x="48" y="141"/>
                  <a:pt x="48" y="141"/>
                </a:cubicBezTo>
                <a:cubicBezTo>
                  <a:pt x="48" y="140"/>
                  <a:pt x="48" y="138"/>
                  <a:pt x="47" y="138"/>
                </a:cubicBezTo>
                <a:cubicBezTo>
                  <a:pt x="45" y="137"/>
                  <a:pt x="44" y="137"/>
                  <a:pt x="43" y="139"/>
                </a:cubicBezTo>
                <a:cubicBezTo>
                  <a:pt x="40" y="143"/>
                  <a:pt x="40" y="143"/>
                  <a:pt x="40" y="143"/>
                </a:cubicBezTo>
                <a:cubicBezTo>
                  <a:pt x="36" y="141"/>
                  <a:pt x="33" y="138"/>
                  <a:pt x="29" y="135"/>
                </a:cubicBezTo>
                <a:cubicBezTo>
                  <a:pt x="33" y="131"/>
                  <a:pt x="33" y="131"/>
                  <a:pt x="33" y="131"/>
                </a:cubicBezTo>
                <a:cubicBezTo>
                  <a:pt x="34" y="130"/>
                  <a:pt x="34" y="128"/>
                  <a:pt x="33" y="127"/>
                </a:cubicBezTo>
                <a:cubicBezTo>
                  <a:pt x="32" y="126"/>
                  <a:pt x="30" y="126"/>
                  <a:pt x="29" y="127"/>
                </a:cubicBezTo>
                <a:cubicBezTo>
                  <a:pt x="25" y="131"/>
                  <a:pt x="25" y="131"/>
                  <a:pt x="25" y="131"/>
                </a:cubicBezTo>
                <a:cubicBezTo>
                  <a:pt x="22" y="127"/>
                  <a:pt x="19" y="124"/>
                  <a:pt x="17" y="120"/>
                </a:cubicBezTo>
                <a:cubicBezTo>
                  <a:pt x="21" y="117"/>
                  <a:pt x="21" y="117"/>
                  <a:pt x="21" y="117"/>
                </a:cubicBezTo>
                <a:cubicBezTo>
                  <a:pt x="23" y="116"/>
                  <a:pt x="23" y="115"/>
                  <a:pt x="22" y="113"/>
                </a:cubicBezTo>
                <a:cubicBezTo>
                  <a:pt x="22" y="112"/>
                  <a:pt x="20" y="112"/>
                  <a:pt x="19" y="112"/>
                </a:cubicBezTo>
                <a:cubicBezTo>
                  <a:pt x="14" y="115"/>
                  <a:pt x="14" y="115"/>
                  <a:pt x="14" y="115"/>
                </a:cubicBezTo>
                <a:cubicBezTo>
                  <a:pt x="12" y="111"/>
                  <a:pt x="10" y="106"/>
                  <a:pt x="9" y="102"/>
                </a:cubicBezTo>
                <a:cubicBezTo>
                  <a:pt x="14" y="101"/>
                  <a:pt x="14" y="101"/>
                  <a:pt x="14" y="101"/>
                </a:cubicBezTo>
                <a:cubicBezTo>
                  <a:pt x="15" y="100"/>
                  <a:pt x="16" y="99"/>
                  <a:pt x="16" y="97"/>
                </a:cubicBezTo>
                <a:cubicBezTo>
                  <a:pt x="15" y="96"/>
                  <a:pt x="14" y="95"/>
                  <a:pt x="12" y="95"/>
                </a:cubicBezTo>
                <a:cubicBezTo>
                  <a:pt x="7" y="97"/>
                  <a:pt x="7" y="97"/>
                  <a:pt x="7" y="97"/>
                </a:cubicBezTo>
                <a:cubicBezTo>
                  <a:pt x="6" y="92"/>
                  <a:pt x="6" y="87"/>
                  <a:pt x="5" y="83"/>
                </a:cubicBezTo>
                <a:cubicBezTo>
                  <a:pt x="16" y="83"/>
                  <a:pt x="16" y="83"/>
                  <a:pt x="16" y="83"/>
                </a:cubicBezTo>
                <a:cubicBezTo>
                  <a:pt x="17" y="83"/>
                  <a:pt x="19" y="81"/>
                  <a:pt x="19" y="80"/>
                </a:cubicBezTo>
                <a:cubicBezTo>
                  <a:pt x="19" y="79"/>
                  <a:pt x="17" y="77"/>
                  <a:pt x="16" y="77"/>
                </a:cubicBezTo>
                <a:cubicBezTo>
                  <a:pt x="5" y="77"/>
                  <a:pt x="5" y="77"/>
                  <a:pt x="5" y="77"/>
                </a:cubicBezTo>
                <a:cubicBezTo>
                  <a:pt x="6" y="73"/>
                  <a:pt x="6" y="68"/>
                  <a:pt x="7" y="63"/>
                </a:cubicBezTo>
                <a:cubicBezTo>
                  <a:pt x="12" y="65"/>
                  <a:pt x="12" y="65"/>
                  <a:pt x="12" y="65"/>
                </a:cubicBezTo>
                <a:cubicBezTo>
                  <a:pt x="13" y="65"/>
                  <a:pt x="13" y="65"/>
                  <a:pt x="13" y="65"/>
                </a:cubicBezTo>
                <a:cubicBezTo>
                  <a:pt x="14" y="65"/>
                  <a:pt x="15" y="64"/>
                  <a:pt x="16" y="63"/>
                </a:cubicBezTo>
                <a:cubicBezTo>
                  <a:pt x="16" y="61"/>
                  <a:pt x="15" y="60"/>
                  <a:pt x="14" y="59"/>
                </a:cubicBezTo>
                <a:cubicBezTo>
                  <a:pt x="9" y="58"/>
                  <a:pt x="9" y="58"/>
                  <a:pt x="9" y="58"/>
                </a:cubicBezTo>
                <a:cubicBezTo>
                  <a:pt x="10" y="54"/>
                  <a:pt x="12" y="49"/>
                  <a:pt x="14" y="45"/>
                </a:cubicBezTo>
                <a:cubicBezTo>
                  <a:pt x="19" y="48"/>
                  <a:pt x="19" y="48"/>
                  <a:pt x="19" y="48"/>
                </a:cubicBezTo>
                <a:cubicBezTo>
                  <a:pt x="19" y="48"/>
                  <a:pt x="19" y="48"/>
                  <a:pt x="20" y="48"/>
                </a:cubicBezTo>
                <a:cubicBezTo>
                  <a:pt x="21" y="48"/>
                  <a:pt x="22" y="48"/>
                  <a:pt x="22" y="47"/>
                </a:cubicBezTo>
                <a:cubicBezTo>
                  <a:pt x="23" y="45"/>
                  <a:pt x="23" y="44"/>
                  <a:pt x="21" y="43"/>
                </a:cubicBezTo>
                <a:cubicBezTo>
                  <a:pt x="17" y="40"/>
                  <a:pt x="17" y="40"/>
                  <a:pt x="17" y="40"/>
                </a:cubicBezTo>
                <a:cubicBezTo>
                  <a:pt x="19" y="36"/>
                  <a:pt x="22" y="33"/>
                  <a:pt x="25" y="29"/>
                </a:cubicBezTo>
                <a:cubicBezTo>
                  <a:pt x="29" y="33"/>
                  <a:pt x="29" y="33"/>
                  <a:pt x="29" y="33"/>
                </a:cubicBezTo>
                <a:cubicBezTo>
                  <a:pt x="30" y="33"/>
                  <a:pt x="30" y="34"/>
                  <a:pt x="31" y="34"/>
                </a:cubicBezTo>
                <a:cubicBezTo>
                  <a:pt x="32" y="34"/>
                  <a:pt x="32" y="33"/>
                  <a:pt x="33" y="33"/>
                </a:cubicBezTo>
                <a:cubicBezTo>
                  <a:pt x="34" y="32"/>
                  <a:pt x="34" y="30"/>
                  <a:pt x="33" y="29"/>
                </a:cubicBezTo>
                <a:cubicBezTo>
                  <a:pt x="29" y="25"/>
                  <a:pt x="29" y="25"/>
                  <a:pt x="29" y="25"/>
                </a:cubicBezTo>
                <a:cubicBezTo>
                  <a:pt x="33" y="22"/>
                  <a:pt x="36" y="19"/>
                  <a:pt x="40" y="17"/>
                </a:cubicBezTo>
                <a:cubicBezTo>
                  <a:pt x="43" y="21"/>
                  <a:pt x="43" y="21"/>
                  <a:pt x="43" y="21"/>
                </a:cubicBezTo>
                <a:cubicBezTo>
                  <a:pt x="44" y="22"/>
                  <a:pt x="44" y="23"/>
                  <a:pt x="45" y="23"/>
                </a:cubicBezTo>
                <a:cubicBezTo>
                  <a:pt x="46" y="23"/>
                  <a:pt x="46" y="23"/>
                  <a:pt x="47" y="22"/>
                </a:cubicBezTo>
                <a:cubicBezTo>
                  <a:pt x="48" y="22"/>
                  <a:pt x="48" y="20"/>
                  <a:pt x="48" y="19"/>
                </a:cubicBezTo>
                <a:cubicBezTo>
                  <a:pt x="45" y="14"/>
                  <a:pt x="45" y="14"/>
                  <a:pt x="45" y="14"/>
                </a:cubicBezTo>
                <a:cubicBezTo>
                  <a:pt x="49" y="12"/>
                  <a:pt x="54" y="10"/>
                  <a:pt x="58" y="9"/>
                </a:cubicBezTo>
                <a:cubicBezTo>
                  <a:pt x="59" y="14"/>
                  <a:pt x="59" y="14"/>
                  <a:pt x="59" y="14"/>
                </a:cubicBezTo>
                <a:cubicBezTo>
                  <a:pt x="60" y="15"/>
                  <a:pt x="61" y="16"/>
                  <a:pt x="62" y="16"/>
                </a:cubicBezTo>
                <a:cubicBezTo>
                  <a:pt x="62" y="16"/>
                  <a:pt x="63" y="16"/>
                  <a:pt x="63" y="16"/>
                </a:cubicBezTo>
                <a:cubicBezTo>
                  <a:pt x="64" y="15"/>
                  <a:pt x="65" y="14"/>
                  <a:pt x="65" y="12"/>
                </a:cubicBezTo>
                <a:cubicBezTo>
                  <a:pt x="63" y="7"/>
                  <a:pt x="63" y="7"/>
                  <a:pt x="63" y="7"/>
                </a:cubicBezTo>
                <a:cubicBezTo>
                  <a:pt x="68" y="6"/>
                  <a:pt x="73" y="6"/>
                  <a:pt x="77" y="5"/>
                </a:cubicBezTo>
                <a:cubicBezTo>
                  <a:pt x="77" y="16"/>
                  <a:pt x="77" y="16"/>
                  <a:pt x="77" y="16"/>
                </a:cubicBezTo>
                <a:cubicBezTo>
                  <a:pt x="77" y="17"/>
                  <a:pt x="79" y="19"/>
                  <a:pt x="80" y="19"/>
                </a:cubicBezTo>
                <a:cubicBezTo>
                  <a:pt x="81" y="19"/>
                  <a:pt x="83" y="17"/>
                  <a:pt x="83" y="16"/>
                </a:cubicBezTo>
                <a:cubicBezTo>
                  <a:pt x="83" y="5"/>
                  <a:pt x="83" y="5"/>
                  <a:pt x="83" y="5"/>
                </a:cubicBezTo>
                <a:cubicBezTo>
                  <a:pt x="87" y="6"/>
                  <a:pt x="92" y="6"/>
                  <a:pt x="97" y="7"/>
                </a:cubicBezTo>
                <a:cubicBezTo>
                  <a:pt x="95" y="12"/>
                  <a:pt x="95" y="12"/>
                  <a:pt x="95" y="12"/>
                </a:cubicBezTo>
                <a:cubicBezTo>
                  <a:pt x="95" y="14"/>
                  <a:pt x="96" y="15"/>
                  <a:pt x="97" y="16"/>
                </a:cubicBezTo>
                <a:cubicBezTo>
                  <a:pt x="97" y="16"/>
                  <a:pt x="98" y="16"/>
                  <a:pt x="98" y="16"/>
                </a:cubicBezTo>
                <a:cubicBezTo>
                  <a:pt x="99" y="16"/>
                  <a:pt x="100" y="15"/>
                  <a:pt x="101" y="14"/>
                </a:cubicBezTo>
                <a:cubicBezTo>
                  <a:pt x="102" y="9"/>
                  <a:pt x="102" y="9"/>
                  <a:pt x="102" y="9"/>
                </a:cubicBezTo>
                <a:cubicBezTo>
                  <a:pt x="106" y="10"/>
                  <a:pt x="111" y="12"/>
                  <a:pt x="115" y="14"/>
                </a:cubicBezTo>
                <a:cubicBezTo>
                  <a:pt x="112" y="19"/>
                  <a:pt x="112" y="19"/>
                  <a:pt x="112" y="19"/>
                </a:cubicBezTo>
                <a:cubicBezTo>
                  <a:pt x="112" y="20"/>
                  <a:pt x="112" y="22"/>
                  <a:pt x="113" y="22"/>
                </a:cubicBezTo>
                <a:cubicBezTo>
                  <a:pt x="114" y="23"/>
                  <a:pt x="114" y="23"/>
                  <a:pt x="115" y="23"/>
                </a:cubicBezTo>
                <a:cubicBezTo>
                  <a:pt x="116" y="23"/>
                  <a:pt x="116" y="22"/>
                  <a:pt x="117" y="21"/>
                </a:cubicBezTo>
                <a:cubicBezTo>
                  <a:pt x="120" y="17"/>
                  <a:pt x="120" y="17"/>
                  <a:pt x="120" y="17"/>
                </a:cubicBezTo>
                <a:cubicBezTo>
                  <a:pt x="124" y="19"/>
                  <a:pt x="127" y="22"/>
                  <a:pt x="131" y="25"/>
                </a:cubicBezTo>
                <a:cubicBezTo>
                  <a:pt x="127" y="29"/>
                  <a:pt x="127" y="29"/>
                  <a:pt x="127" y="29"/>
                </a:cubicBezTo>
                <a:cubicBezTo>
                  <a:pt x="126" y="30"/>
                  <a:pt x="126" y="32"/>
                  <a:pt x="127" y="33"/>
                </a:cubicBezTo>
                <a:cubicBezTo>
                  <a:pt x="128" y="33"/>
                  <a:pt x="128" y="34"/>
                  <a:pt x="129" y="34"/>
                </a:cubicBezTo>
                <a:cubicBezTo>
                  <a:pt x="130" y="34"/>
                  <a:pt x="130" y="33"/>
                  <a:pt x="131" y="33"/>
                </a:cubicBezTo>
                <a:cubicBezTo>
                  <a:pt x="135" y="29"/>
                  <a:pt x="135" y="29"/>
                  <a:pt x="135" y="29"/>
                </a:cubicBezTo>
                <a:cubicBezTo>
                  <a:pt x="138" y="33"/>
                  <a:pt x="141" y="36"/>
                  <a:pt x="143" y="40"/>
                </a:cubicBezTo>
                <a:cubicBezTo>
                  <a:pt x="139" y="43"/>
                  <a:pt x="139" y="43"/>
                  <a:pt x="139" y="43"/>
                </a:cubicBezTo>
                <a:cubicBezTo>
                  <a:pt x="137" y="44"/>
                  <a:pt x="137" y="45"/>
                  <a:pt x="138" y="47"/>
                </a:cubicBezTo>
                <a:cubicBezTo>
                  <a:pt x="138" y="48"/>
                  <a:pt x="139" y="48"/>
                  <a:pt x="140" y="48"/>
                </a:cubicBezTo>
                <a:cubicBezTo>
                  <a:pt x="141" y="48"/>
                  <a:pt x="141" y="48"/>
                  <a:pt x="141" y="48"/>
                </a:cubicBezTo>
                <a:cubicBezTo>
                  <a:pt x="146" y="45"/>
                  <a:pt x="146" y="45"/>
                  <a:pt x="146" y="45"/>
                </a:cubicBezTo>
                <a:cubicBezTo>
                  <a:pt x="148" y="49"/>
                  <a:pt x="150" y="54"/>
                  <a:pt x="151" y="58"/>
                </a:cubicBezTo>
                <a:cubicBezTo>
                  <a:pt x="146" y="59"/>
                  <a:pt x="146" y="59"/>
                  <a:pt x="146" y="59"/>
                </a:cubicBezTo>
                <a:cubicBezTo>
                  <a:pt x="145" y="60"/>
                  <a:pt x="144" y="61"/>
                  <a:pt x="144" y="63"/>
                </a:cubicBezTo>
                <a:cubicBezTo>
                  <a:pt x="145" y="64"/>
                  <a:pt x="146" y="65"/>
                  <a:pt x="147" y="65"/>
                </a:cubicBezTo>
                <a:cubicBezTo>
                  <a:pt x="147" y="65"/>
                  <a:pt x="147" y="65"/>
                  <a:pt x="148" y="65"/>
                </a:cubicBezTo>
                <a:cubicBezTo>
                  <a:pt x="153" y="63"/>
                  <a:pt x="153" y="63"/>
                  <a:pt x="153" y="63"/>
                </a:cubicBezTo>
                <a:cubicBezTo>
                  <a:pt x="154" y="68"/>
                  <a:pt x="154" y="73"/>
                  <a:pt x="155" y="77"/>
                </a:cubicBezTo>
                <a:cubicBezTo>
                  <a:pt x="144" y="77"/>
                  <a:pt x="144" y="77"/>
                  <a:pt x="144" y="77"/>
                </a:cubicBezTo>
                <a:cubicBezTo>
                  <a:pt x="143" y="77"/>
                  <a:pt x="141" y="79"/>
                  <a:pt x="141" y="80"/>
                </a:cubicBezTo>
                <a:cubicBezTo>
                  <a:pt x="141" y="81"/>
                  <a:pt x="143" y="83"/>
                  <a:pt x="144" y="83"/>
                </a:cubicBezTo>
                <a:cubicBezTo>
                  <a:pt x="155" y="83"/>
                  <a:pt x="155" y="83"/>
                  <a:pt x="155" y="83"/>
                </a:cubicBezTo>
                <a:cubicBezTo>
                  <a:pt x="154" y="87"/>
                  <a:pt x="154" y="92"/>
                  <a:pt x="153" y="97"/>
                </a:cubicBezTo>
                <a:cubicBezTo>
                  <a:pt x="148" y="95"/>
                  <a:pt x="148" y="95"/>
                  <a:pt x="148" y="95"/>
                </a:cubicBezTo>
                <a:cubicBezTo>
                  <a:pt x="146" y="95"/>
                  <a:pt x="145" y="96"/>
                  <a:pt x="144" y="97"/>
                </a:cubicBezTo>
                <a:cubicBezTo>
                  <a:pt x="144" y="99"/>
                  <a:pt x="145" y="100"/>
                  <a:pt x="146" y="101"/>
                </a:cubicBezTo>
                <a:close/>
                <a:moveTo>
                  <a:pt x="109" y="77"/>
                </a:moveTo>
                <a:cubicBezTo>
                  <a:pt x="90" y="77"/>
                  <a:pt x="90" y="77"/>
                  <a:pt x="90" y="77"/>
                </a:cubicBezTo>
                <a:cubicBezTo>
                  <a:pt x="89" y="74"/>
                  <a:pt x="86" y="71"/>
                  <a:pt x="83" y="70"/>
                </a:cubicBezTo>
                <a:cubicBezTo>
                  <a:pt x="83" y="35"/>
                  <a:pt x="83" y="35"/>
                  <a:pt x="83" y="35"/>
                </a:cubicBezTo>
                <a:cubicBezTo>
                  <a:pt x="83" y="33"/>
                  <a:pt x="81" y="32"/>
                  <a:pt x="80" y="32"/>
                </a:cubicBezTo>
                <a:cubicBezTo>
                  <a:pt x="79" y="32"/>
                  <a:pt x="77" y="33"/>
                  <a:pt x="77" y="35"/>
                </a:cubicBezTo>
                <a:cubicBezTo>
                  <a:pt x="77" y="70"/>
                  <a:pt x="77" y="70"/>
                  <a:pt x="77" y="70"/>
                </a:cubicBezTo>
                <a:cubicBezTo>
                  <a:pt x="73" y="71"/>
                  <a:pt x="69" y="75"/>
                  <a:pt x="69" y="80"/>
                </a:cubicBezTo>
                <a:cubicBezTo>
                  <a:pt x="69" y="86"/>
                  <a:pt x="74" y="91"/>
                  <a:pt x="80" y="91"/>
                </a:cubicBezTo>
                <a:cubicBezTo>
                  <a:pt x="85" y="91"/>
                  <a:pt x="89" y="87"/>
                  <a:pt x="90" y="83"/>
                </a:cubicBezTo>
                <a:cubicBezTo>
                  <a:pt x="109" y="83"/>
                  <a:pt x="109" y="83"/>
                  <a:pt x="109" y="83"/>
                </a:cubicBezTo>
                <a:cubicBezTo>
                  <a:pt x="111" y="83"/>
                  <a:pt x="112" y="81"/>
                  <a:pt x="112" y="80"/>
                </a:cubicBezTo>
                <a:cubicBezTo>
                  <a:pt x="112" y="79"/>
                  <a:pt x="111" y="77"/>
                  <a:pt x="109" y="77"/>
                </a:cubicBezTo>
                <a:close/>
                <a:moveTo>
                  <a:pt x="80" y="85"/>
                </a:moveTo>
                <a:cubicBezTo>
                  <a:pt x="77" y="85"/>
                  <a:pt x="75" y="83"/>
                  <a:pt x="75" y="80"/>
                </a:cubicBezTo>
                <a:cubicBezTo>
                  <a:pt x="75" y="77"/>
                  <a:pt x="77" y="75"/>
                  <a:pt x="80" y="75"/>
                </a:cubicBezTo>
                <a:cubicBezTo>
                  <a:pt x="83" y="75"/>
                  <a:pt x="85" y="77"/>
                  <a:pt x="85" y="80"/>
                </a:cubicBezTo>
                <a:cubicBezTo>
                  <a:pt x="85" y="83"/>
                  <a:pt x="83" y="85"/>
                  <a:pt x="80" y="85"/>
                </a:cubicBezTo>
                <a:close/>
                <a:moveTo>
                  <a:pt x="80" y="93"/>
                </a:moveTo>
                <a:cubicBezTo>
                  <a:pt x="68" y="93"/>
                  <a:pt x="59" y="103"/>
                  <a:pt x="59" y="115"/>
                </a:cubicBezTo>
                <a:cubicBezTo>
                  <a:pt x="59" y="126"/>
                  <a:pt x="68" y="136"/>
                  <a:pt x="80" y="136"/>
                </a:cubicBezTo>
                <a:cubicBezTo>
                  <a:pt x="92" y="136"/>
                  <a:pt x="101" y="126"/>
                  <a:pt x="101" y="115"/>
                </a:cubicBezTo>
                <a:cubicBezTo>
                  <a:pt x="101" y="103"/>
                  <a:pt x="92" y="93"/>
                  <a:pt x="80" y="93"/>
                </a:cubicBezTo>
                <a:close/>
                <a:moveTo>
                  <a:pt x="80" y="131"/>
                </a:moveTo>
                <a:cubicBezTo>
                  <a:pt x="71" y="131"/>
                  <a:pt x="64" y="123"/>
                  <a:pt x="64" y="115"/>
                </a:cubicBezTo>
                <a:cubicBezTo>
                  <a:pt x="64" y="106"/>
                  <a:pt x="71" y="99"/>
                  <a:pt x="80" y="99"/>
                </a:cubicBezTo>
                <a:cubicBezTo>
                  <a:pt x="89" y="99"/>
                  <a:pt x="96" y="106"/>
                  <a:pt x="96" y="115"/>
                </a:cubicBezTo>
                <a:cubicBezTo>
                  <a:pt x="96" y="123"/>
                  <a:pt x="89" y="131"/>
                  <a:pt x="80" y="131"/>
                </a:cubicBezTo>
                <a:close/>
                <a:moveTo>
                  <a:pt x="82" y="113"/>
                </a:moveTo>
                <a:cubicBezTo>
                  <a:pt x="83" y="114"/>
                  <a:pt x="83" y="116"/>
                  <a:pt x="82" y="117"/>
                </a:cubicBezTo>
                <a:cubicBezTo>
                  <a:pt x="81" y="117"/>
                  <a:pt x="81" y="117"/>
                  <a:pt x="80" y="117"/>
                </a:cubicBezTo>
                <a:cubicBezTo>
                  <a:pt x="79" y="117"/>
                  <a:pt x="79" y="117"/>
                  <a:pt x="78" y="117"/>
                </a:cubicBezTo>
                <a:cubicBezTo>
                  <a:pt x="70" y="109"/>
                  <a:pt x="70" y="109"/>
                  <a:pt x="70" y="109"/>
                </a:cubicBezTo>
                <a:cubicBezTo>
                  <a:pt x="69" y="108"/>
                  <a:pt x="69" y="106"/>
                  <a:pt x="70" y="105"/>
                </a:cubicBezTo>
                <a:cubicBezTo>
                  <a:pt x="71" y="104"/>
                  <a:pt x="73" y="104"/>
                  <a:pt x="74" y="105"/>
                </a:cubicBezTo>
                <a:lnTo>
                  <a:pt x="82" y="11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" name="Freeform 26"/>
          <p:cNvSpPr>
            <a:spLocks noEditPoints="1"/>
          </p:cNvSpPr>
          <p:nvPr/>
        </p:nvSpPr>
        <p:spPr bwMode="auto">
          <a:xfrm>
            <a:off x="3768725" y="2443163"/>
            <a:ext cx="438150" cy="604838"/>
          </a:xfrm>
          <a:custGeom>
            <a:avLst/>
            <a:gdLst>
              <a:gd name="T0" fmla="*/ 101 w 117"/>
              <a:gd name="T1" fmla="*/ 29 h 160"/>
              <a:gd name="T2" fmla="*/ 60 w 117"/>
              <a:gd name="T3" fmla="*/ 26 h 160"/>
              <a:gd name="T4" fmla="*/ 57 w 117"/>
              <a:gd name="T5" fmla="*/ 0 h 160"/>
              <a:gd name="T6" fmla="*/ 54 w 117"/>
              <a:gd name="T7" fmla="*/ 26 h 160"/>
              <a:gd name="T8" fmla="*/ 33 w 117"/>
              <a:gd name="T9" fmla="*/ 29 h 160"/>
              <a:gd name="T10" fmla="*/ 25 w 117"/>
              <a:gd name="T11" fmla="*/ 45 h 160"/>
              <a:gd name="T12" fmla="*/ 0 w 117"/>
              <a:gd name="T13" fmla="*/ 61 h 160"/>
              <a:gd name="T14" fmla="*/ 54 w 117"/>
              <a:gd name="T15" fmla="*/ 77 h 160"/>
              <a:gd name="T16" fmla="*/ 41 w 117"/>
              <a:gd name="T17" fmla="*/ 133 h 160"/>
              <a:gd name="T18" fmla="*/ 33 w 117"/>
              <a:gd name="T19" fmla="*/ 144 h 160"/>
              <a:gd name="T20" fmla="*/ 81 w 117"/>
              <a:gd name="T21" fmla="*/ 160 h 160"/>
              <a:gd name="T22" fmla="*/ 73 w 117"/>
              <a:gd name="T23" fmla="*/ 144 h 160"/>
              <a:gd name="T24" fmla="*/ 60 w 117"/>
              <a:gd name="T25" fmla="*/ 133 h 160"/>
              <a:gd name="T26" fmla="*/ 83 w 117"/>
              <a:gd name="T27" fmla="*/ 77 h 160"/>
              <a:gd name="T28" fmla="*/ 92 w 117"/>
              <a:gd name="T29" fmla="*/ 61 h 160"/>
              <a:gd name="T30" fmla="*/ 117 w 117"/>
              <a:gd name="T31" fmla="*/ 45 h 160"/>
              <a:gd name="T32" fmla="*/ 57 w 117"/>
              <a:gd name="T33" fmla="*/ 5 h 160"/>
              <a:gd name="T34" fmla="*/ 57 w 117"/>
              <a:gd name="T35" fmla="*/ 21 h 160"/>
              <a:gd name="T36" fmla="*/ 76 w 117"/>
              <a:gd name="T37" fmla="*/ 149 h 160"/>
              <a:gd name="T38" fmla="*/ 38 w 117"/>
              <a:gd name="T39" fmla="*/ 155 h 160"/>
              <a:gd name="T40" fmla="*/ 41 w 117"/>
              <a:gd name="T41" fmla="*/ 149 h 160"/>
              <a:gd name="T42" fmla="*/ 76 w 117"/>
              <a:gd name="T43" fmla="*/ 149 h 160"/>
              <a:gd name="T44" fmla="*/ 46 w 117"/>
              <a:gd name="T45" fmla="*/ 144 h 160"/>
              <a:gd name="T46" fmla="*/ 68 w 117"/>
              <a:gd name="T47" fmla="*/ 139 h 160"/>
              <a:gd name="T48" fmla="*/ 86 w 117"/>
              <a:gd name="T49" fmla="*/ 69 h 160"/>
              <a:gd name="T50" fmla="*/ 18 w 117"/>
              <a:gd name="T51" fmla="*/ 72 h 160"/>
              <a:gd name="T52" fmla="*/ 18 w 117"/>
              <a:gd name="T53" fmla="*/ 51 h 160"/>
              <a:gd name="T54" fmla="*/ 83 w 117"/>
              <a:gd name="T55" fmla="*/ 51 h 160"/>
              <a:gd name="T56" fmla="*/ 86 w 117"/>
              <a:gd name="T57" fmla="*/ 61 h 160"/>
              <a:gd name="T58" fmla="*/ 92 w 117"/>
              <a:gd name="T59" fmla="*/ 56 h 160"/>
              <a:gd name="T60" fmla="*/ 83 w 117"/>
              <a:gd name="T61" fmla="*/ 45 h 160"/>
              <a:gd name="T62" fmla="*/ 30 w 117"/>
              <a:gd name="T63" fmla="*/ 38 h 160"/>
              <a:gd name="T64" fmla="*/ 99 w 117"/>
              <a:gd name="T65" fmla="*/ 35 h 160"/>
              <a:gd name="T66" fmla="*/ 99 w 117"/>
              <a:gd name="T67" fmla="*/ 56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17" h="160">
                <a:moveTo>
                  <a:pt x="117" y="45"/>
                </a:moveTo>
                <a:cubicBezTo>
                  <a:pt x="101" y="29"/>
                  <a:pt x="101" y="29"/>
                  <a:pt x="101" y="29"/>
                </a:cubicBezTo>
                <a:cubicBezTo>
                  <a:pt x="60" y="29"/>
                  <a:pt x="60" y="29"/>
                  <a:pt x="60" y="29"/>
                </a:cubicBezTo>
                <a:cubicBezTo>
                  <a:pt x="60" y="26"/>
                  <a:pt x="60" y="26"/>
                  <a:pt x="60" y="26"/>
                </a:cubicBezTo>
                <a:cubicBezTo>
                  <a:pt x="66" y="25"/>
                  <a:pt x="70" y="20"/>
                  <a:pt x="70" y="13"/>
                </a:cubicBezTo>
                <a:cubicBezTo>
                  <a:pt x="70" y="6"/>
                  <a:pt x="64" y="0"/>
                  <a:pt x="57" y="0"/>
                </a:cubicBezTo>
                <a:cubicBezTo>
                  <a:pt x="50" y="0"/>
                  <a:pt x="44" y="6"/>
                  <a:pt x="44" y="13"/>
                </a:cubicBezTo>
                <a:cubicBezTo>
                  <a:pt x="44" y="20"/>
                  <a:pt x="48" y="25"/>
                  <a:pt x="54" y="26"/>
                </a:cubicBezTo>
                <a:cubicBezTo>
                  <a:pt x="54" y="29"/>
                  <a:pt x="54" y="29"/>
                  <a:pt x="54" y="29"/>
                </a:cubicBezTo>
                <a:cubicBezTo>
                  <a:pt x="33" y="29"/>
                  <a:pt x="33" y="29"/>
                  <a:pt x="33" y="29"/>
                </a:cubicBezTo>
                <a:cubicBezTo>
                  <a:pt x="29" y="29"/>
                  <a:pt x="25" y="33"/>
                  <a:pt x="25" y="38"/>
                </a:cubicBezTo>
                <a:cubicBezTo>
                  <a:pt x="25" y="45"/>
                  <a:pt x="25" y="45"/>
                  <a:pt x="25" y="45"/>
                </a:cubicBezTo>
                <a:cubicBezTo>
                  <a:pt x="16" y="45"/>
                  <a:pt x="16" y="45"/>
                  <a:pt x="16" y="45"/>
                </a:cubicBezTo>
                <a:cubicBezTo>
                  <a:pt x="0" y="61"/>
                  <a:pt x="0" y="61"/>
                  <a:pt x="0" y="61"/>
                </a:cubicBezTo>
                <a:cubicBezTo>
                  <a:pt x="16" y="77"/>
                  <a:pt x="16" y="77"/>
                  <a:pt x="16" y="77"/>
                </a:cubicBezTo>
                <a:cubicBezTo>
                  <a:pt x="54" y="77"/>
                  <a:pt x="54" y="77"/>
                  <a:pt x="54" y="77"/>
                </a:cubicBezTo>
                <a:cubicBezTo>
                  <a:pt x="54" y="133"/>
                  <a:pt x="54" y="133"/>
                  <a:pt x="54" y="133"/>
                </a:cubicBezTo>
                <a:cubicBezTo>
                  <a:pt x="41" y="133"/>
                  <a:pt x="41" y="133"/>
                  <a:pt x="41" y="133"/>
                </a:cubicBezTo>
                <a:cubicBezTo>
                  <a:pt x="41" y="144"/>
                  <a:pt x="41" y="144"/>
                  <a:pt x="41" y="144"/>
                </a:cubicBezTo>
                <a:cubicBezTo>
                  <a:pt x="33" y="144"/>
                  <a:pt x="33" y="144"/>
                  <a:pt x="33" y="144"/>
                </a:cubicBezTo>
                <a:cubicBezTo>
                  <a:pt x="33" y="160"/>
                  <a:pt x="33" y="160"/>
                  <a:pt x="33" y="160"/>
                </a:cubicBezTo>
                <a:cubicBezTo>
                  <a:pt x="81" y="160"/>
                  <a:pt x="81" y="160"/>
                  <a:pt x="81" y="160"/>
                </a:cubicBezTo>
                <a:cubicBezTo>
                  <a:pt x="81" y="144"/>
                  <a:pt x="81" y="144"/>
                  <a:pt x="81" y="144"/>
                </a:cubicBezTo>
                <a:cubicBezTo>
                  <a:pt x="73" y="144"/>
                  <a:pt x="73" y="144"/>
                  <a:pt x="73" y="144"/>
                </a:cubicBezTo>
                <a:cubicBezTo>
                  <a:pt x="73" y="133"/>
                  <a:pt x="73" y="133"/>
                  <a:pt x="73" y="133"/>
                </a:cubicBezTo>
                <a:cubicBezTo>
                  <a:pt x="60" y="133"/>
                  <a:pt x="60" y="133"/>
                  <a:pt x="60" y="133"/>
                </a:cubicBezTo>
                <a:cubicBezTo>
                  <a:pt x="60" y="77"/>
                  <a:pt x="60" y="77"/>
                  <a:pt x="60" y="77"/>
                </a:cubicBezTo>
                <a:cubicBezTo>
                  <a:pt x="83" y="77"/>
                  <a:pt x="83" y="77"/>
                  <a:pt x="83" y="77"/>
                </a:cubicBezTo>
                <a:cubicBezTo>
                  <a:pt x="88" y="77"/>
                  <a:pt x="92" y="74"/>
                  <a:pt x="92" y="69"/>
                </a:cubicBezTo>
                <a:cubicBezTo>
                  <a:pt x="92" y="61"/>
                  <a:pt x="92" y="61"/>
                  <a:pt x="92" y="61"/>
                </a:cubicBezTo>
                <a:cubicBezTo>
                  <a:pt x="101" y="61"/>
                  <a:pt x="101" y="61"/>
                  <a:pt x="101" y="61"/>
                </a:cubicBezTo>
                <a:lnTo>
                  <a:pt x="117" y="45"/>
                </a:lnTo>
                <a:close/>
                <a:moveTo>
                  <a:pt x="49" y="13"/>
                </a:moveTo>
                <a:cubicBezTo>
                  <a:pt x="49" y="9"/>
                  <a:pt x="53" y="5"/>
                  <a:pt x="57" y="5"/>
                </a:cubicBezTo>
                <a:cubicBezTo>
                  <a:pt x="62" y="5"/>
                  <a:pt x="65" y="9"/>
                  <a:pt x="65" y="13"/>
                </a:cubicBezTo>
                <a:cubicBezTo>
                  <a:pt x="65" y="18"/>
                  <a:pt x="62" y="21"/>
                  <a:pt x="57" y="21"/>
                </a:cubicBezTo>
                <a:cubicBezTo>
                  <a:pt x="53" y="21"/>
                  <a:pt x="49" y="18"/>
                  <a:pt x="49" y="13"/>
                </a:cubicBezTo>
                <a:close/>
                <a:moveTo>
                  <a:pt x="76" y="149"/>
                </a:moveTo>
                <a:cubicBezTo>
                  <a:pt x="76" y="155"/>
                  <a:pt x="76" y="155"/>
                  <a:pt x="76" y="155"/>
                </a:cubicBezTo>
                <a:cubicBezTo>
                  <a:pt x="38" y="155"/>
                  <a:pt x="38" y="155"/>
                  <a:pt x="38" y="155"/>
                </a:cubicBezTo>
                <a:cubicBezTo>
                  <a:pt x="38" y="149"/>
                  <a:pt x="38" y="149"/>
                  <a:pt x="38" y="149"/>
                </a:cubicBezTo>
                <a:cubicBezTo>
                  <a:pt x="41" y="149"/>
                  <a:pt x="41" y="149"/>
                  <a:pt x="41" y="149"/>
                </a:cubicBezTo>
                <a:cubicBezTo>
                  <a:pt x="73" y="149"/>
                  <a:pt x="73" y="149"/>
                  <a:pt x="73" y="149"/>
                </a:cubicBezTo>
                <a:lnTo>
                  <a:pt x="76" y="149"/>
                </a:lnTo>
                <a:close/>
                <a:moveTo>
                  <a:pt x="68" y="144"/>
                </a:moveTo>
                <a:cubicBezTo>
                  <a:pt x="46" y="144"/>
                  <a:pt x="46" y="144"/>
                  <a:pt x="46" y="144"/>
                </a:cubicBezTo>
                <a:cubicBezTo>
                  <a:pt x="46" y="139"/>
                  <a:pt x="46" y="139"/>
                  <a:pt x="46" y="139"/>
                </a:cubicBezTo>
                <a:cubicBezTo>
                  <a:pt x="68" y="139"/>
                  <a:pt x="68" y="139"/>
                  <a:pt x="68" y="139"/>
                </a:cubicBezTo>
                <a:lnTo>
                  <a:pt x="68" y="144"/>
                </a:lnTo>
                <a:close/>
                <a:moveTo>
                  <a:pt x="86" y="69"/>
                </a:moveTo>
                <a:cubicBezTo>
                  <a:pt x="86" y="71"/>
                  <a:pt x="85" y="72"/>
                  <a:pt x="83" y="72"/>
                </a:cubicBezTo>
                <a:cubicBezTo>
                  <a:pt x="18" y="72"/>
                  <a:pt x="18" y="72"/>
                  <a:pt x="18" y="72"/>
                </a:cubicBezTo>
                <a:cubicBezTo>
                  <a:pt x="8" y="61"/>
                  <a:pt x="8" y="61"/>
                  <a:pt x="8" y="61"/>
                </a:cubicBezTo>
                <a:cubicBezTo>
                  <a:pt x="18" y="51"/>
                  <a:pt x="18" y="51"/>
                  <a:pt x="18" y="51"/>
                </a:cubicBezTo>
                <a:cubicBezTo>
                  <a:pt x="25" y="51"/>
                  <a:pt x="25" y="51"/>
                  <a:pt x="25" y="51"/>
                </a:cubicBezTo>
                <a:cubicBezTo>
                  <a:pt x="83" y="51"/>
                  <a:pt x="83" y="51"/>
                  <a:pt x="83" y="51"/>
                </a:cubicBezTo>
                <a:cubicBezTo>
                  <a:pt x="85" y="51"/>
                  <a:pt x="86" y="52"/>
                  <a:pt x="86" y="54"/>
                </a:cubicBezTo>
                <a:cubicBezTo>
                  <a:pt x="86" y="61"/>
                  <a:pt x="86" y="61"/>
                  <a:pt x="86" y="61"/>
                </a:cubicBezTo>
                <a:lnTo>
                  <a:pt x="86" y="69"/>
                </a:lnTo>
                <a:close/>
                <a:moveTo>
                  <a:pt x="92" y="56"/>
                </a:moveTo>
                <a:cubicBezTo>
                  <a:pt x="92" y="54"/>
                  <a:pt x="92" y="54"/>
                  <a:pt x="92" y="54"/>
                </a:cubicBezTo>
                <a:cubicBezTo>
                  <a:pt x="92" y="49"/>
                  <a:pt x="88" y="45"/>
                  <a:pt x="83" y="45"/>
                </a:cubicBezTo>
                <a:cubicBezTo>
                  <a:pt x="30" y="45"/>
                  <a:pt x="30" y="45"/>
                  <a:pt x="30" y="45"/>
                </a:cubicBezTo>
                <a:cubicBezTo>
                  <a:pt x="30" y="38"/>
                  <a:pt x="30" y="38"/>
                  <a:pt x="30" y="38"/>
                </a:cubicBezTo>
                <a:cubicBezTo>
                  <a:pt x="30" y="36"/>
                  <a:pt x="32" y="35"/>
                  <a:pt x="33" y="35"/>
                </a:cubicBezTo>
                <a:cubicBezTo>
                  <a:pt x="99" y="35"/>
                  <a:pt x="99" y="35"/>
                  <a:pt x="99" y="35"/>
                </a:cubicBezTo>
                <a:cubicBezTo>
                  <a:pt x="109" y="45"/>
                  <a:pt x="109" y="45"/>
                  <a:pt x="109" y="45"/>
                </a:cubicBezTo>
                <a:cubicBezTo>
                  <a:pt x="99" y="56"/>
                  <a:pt x="99" y="56"/>
                  <a:pt x="99" y="56"/>
                </a:cubicBezTo>
                <a:lnTo>
                  <a:pt x="92" y="5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0" name="Freeform 27"/>
          <p:cNvSpPr>
            <a:spLocks noEditPoints="1"/>
          </p:cNvSpPr>
          <p:nvPr/>
        </p:nvSpPr>
        <p:spPr bwMode="auto">
          <a:xfrm>
            <a:off x="3798888" y="3124200"/>
            <a:ext cx="401638" cy="604838"/>
          </a:xfrm>
          <a:custGeom>
            <a:avLst/>
            <a:gdLst>
              <a:gd name="T0" fmla="*/ 56 w 107"/>
              <a:gd name="T1" fmla="*/ 32 h 160"/>
              <a:gd name="T2" fmla="*/ 67 w 107"/>
              <a:gd name="T3" fmla="*/ 13 h 160"/>
              <a:gd name="T4" fmla="*/ 40 w 107"/>
              <a:gd name="T5" fmla="*/ 13 h 160"/>
              <a:gd name="T6" fmla="*/ 51 w 107"/>
              <a:gd name="T7" fmla="*/ 32 h 160"/>
              <a:gd name="T8" fmla="*/ 0 w 107"/>
              <a:gd name="T9" fmla="*/ 51 h 160"/>
              <a:gd name="T10" fmla="*/ 51 w 107"/>
              <a:gd name="T11" fmla="*/ 69 h 160"/>
              <a:gd name="T12" fmla="*/ 37 w 107"/>
              <a:gd name="T13" fmla="*/ 133 h 160"/>
              <a:gd name="T14" fmla="*/ 29 w 107"/>
              <a:gd name="T15" fmla="*/ 144 h 160"/>
              <a:gd name="T16" fmla="*/ 77 w 107"/>
              <a:gd name="T17" fmla="*/ 160 h 160"/>
              <a:gd name="T18" fmla="*/ 69 w 107"/>
              <a:gd name="T19" fmla="*/ 144 h 160"/>
              <a:gd name="T20" fmla="*/ 56 w 107"/>
              <a:gd name="T21" fmla="*/ 133 h 160"/>
              <a:gd name="T22" fmla="*/ 88 w 107"/>
              <a:gd name="T23" fmla="*/ 69 h 160"/>
              <a:gd name="T24" fmla="*/ 88 w 107"/>
              <a:gd name="T25" fmla="*/ 32 h 160"/>
              <a:gd name="T26" fmla="*/ 53 w 107"/>
              <a:gd name="T27" fmla="*/ 5 h 160"/>
              <a:gd name="T28" fmla="*/ 53 w 107"/>
              <a:gd name="T29" fmla="*/ 21 h 160"/>
              <a:gd name="T30" fmla="*/ 72 w 107"/>
              <a:gd name="T31" fmla="*/ 149 h 160"/>
              <a:gd name="T32" fmla="*/ 35 w 107"/>
              <a:gd name="T33" fmla="*/ 155 h 160"/>
              <a:gd name="T34" fmla="*/ 37 w 107"/>
              <a:gd name="T35" fmla="*/ 149 h 160"/>
              <a:gd name="T36" fmla="*/ 72 w 107"/>
              <a:gd name="T37" fmla="*/ 149 h 160"/>
              <a:gd name="T38" fmla="*/ 43 w 107"/>
              <a:gd name="T39" fmla="*/ 144 h 160"/>
              <a:gd name="T40" fmla="*/ 64 w 107"/>
              <a:gd name="T41" fmla="*/ 139 h 160"/>
              <a:gd name="T42" fmla="*/ 88 w 107"/>
              <a:gd name="T43" fmla="*/ 64 h 160"/>
              <a:gd name="T44" fmla="*/ 5 w 107"/>
              <a:gd name="T45" fmla="*/ 51 h 160"/>
              <a:gd name="T46" fmla="*/ 88 w 107"/>
              <a:gd name="T47" fmla="*/ 37 h 160"/>
              <a:gd name="T48" fmla="*/ 88 w 107"/>
              <a:gd name="T49" fmla="*/ 64 h 160"/>
              <a:gd name="T50" fmla="*/ 40 w 107"/>
              <a:gd name="T51" fmla="*/ 43 h 160"/>
              <a:gd name="T52" fmla="*/ 69 w 107"/>
              <a:gd name="T53" fmla="*/ 45 h 160"/>
              <a:gd name="T54" fmla="*/ 40 w 107"/>
              <a:gd name="T55" fmla="*/ 48 h 160"/>
              <a:gd name="T56" fmla="*/ 93 w 107"/>
              <a:gd name="T57" fmla="*/ 56 h 160"/>
              <a:gd name="T58" fmla="*/ 19 w 107"/>
              <a:gd name="T59" fmla="*/ 59 h 160"/>
              <a:gd name="T60" fmla="*/ 19 w 107"/>
              <a:gd name="T61" fmla="*/ 53 h 160"/>
              <a:gd name="T62" fmla="*/ 93 w 107"/>
              <a:gd name="T63" fmla="*/ 56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07" h="160">
                <a:moveTo>
                  <a:pt x="88" y="32"/>
                </a:moveTo>
                <a:cubicBezTo>
                  <a:pt x="56" y="32"/>
                  <a:pt x="56" y="32"/>
                  <a:pt x="56" y="32"/>
                </a:cubicBezTo>
                <a:cubicBezTo>
                  <a:pt x="56" y="26"/>
                  <a:pt x="56" y="26"/>
                  <a:pt x="56" y="26"/>
                </a:cubicBezTo>
                <a:cubicBezTo>
                  <a:pt x="62" y="25"/>
                  <a:pt x="67" y="20"/>
                  <a:pt x="67" y="13"/>
                </a:cubicBezTo>
                <a:cubicBezTo>
                  <a:pt x="67" y="6"/>
                  <a:pt x="61" y="0"/>
                  <a:pt x="53" y="0"/>
                </a:cubicBezTo>
                <a:cubicBezTo>
                  <a:pt x="46" y="0"/>
                  <a:pt x="40" y="6"/>
                  <a:pt x="40" y="13"/>
                </a:cubicBezTo>
                <a:cubicBezTo>
                  <a:pt x="40" y="20"/>
                  <a:pt x="45" y="25"/>
                  <a:pt x="51" y="26"/>
                </a:cubicBezTo>
                <a:cubicBezTo>
                  <a:pt x="51" y="32"/>
                  <a:pt x="51" y="32"/>
                  <a:pt x="51" y="32"/>
                </a:cubicBezTo>
                <a:cubicBezTo>
                  <a:pt x="19" y="32"/>
                  <a:pt x="19" y="32"/>
                  <a:pt x="19" y="32"/>
                </a:cubicBezTo>
                <a:cubicBezTo>
                  <a:pt x="8" y="32"/>
                  <a:pt x="0" y="40"/>
                  <a:pt x="0" y="51"/>
                </a:cubicBezTo>
                <a:cubicBezTo>
                  <a:pt x="0" y="61"/>
                  <a:pt x="8" y="69"/>
                  <a:pt x="19" y="69"/>
                </a:cubicBezTo>
                <a:cubicBezTo>
                  <a:pt x="51" y="69"/>
                  <a:pt x="51" y="69"/>
                  <a:pt x="51" y="69"/>
                </a:cubicBezTo>
                <a:cubicBezTo>
                  <a:pt x="51" y="133"/>
                  <a:pt x="51" y="133"/>
                  <a:pt x="51" y="133"/>
                </a:cubicBezTo>
                <a:cubicBezTo>
                  <a:pt x="37" y="133"/>
                  <a:pt x="37" y="133"/>
                  <a:pt x="37" y="133"/>
                </a:cubicBezTo>
                <a:cubicBezTo>
                  <a:pt x="37" y="144"/>
                  <a:pt x="37" y="144"/>
                  <a:pt x="37" y="144"/>
                </a:cubicBezTo>
                <a:cubicBezTo>
                  <a:pt x="29" y="144"/>
                  <a:pt x="29" y="144"/>
                  <a:pt x="29" y="144"/>
                </a:cubicBezTo>
                <a:cubicBezTo>
                  <a:pt x="29" y="160"/>
                  <a:pt x="29" y="160"/>
                  <a:pt x="29" y="160"/>
                </a:cubicBezTo>
                <a:cubicBezTo>
                  <a:pt x="77" y="160"/>
                  <a:pt x="77" y="160"/>
                  <a:pt x="77" y="160"/>
                </a:cubicBezTo>
                <a:cubicBezTo>
                  <a:pt x="77" y="144"/>
                  <a:pt x="77" y="144"/>
                  <a:pt x="77" y="144"/>
                </a:cubicBezTo>
                <a:cubicBezTo>
                  <a:pt x="69" y="144"/>
                  <a:pt x="69" y="144"/>
                  <a:pt x="69" y="144"/>
                </a:cubicBezTo>
                <a:cubicBezTo>
                  <a:pt x="69" y="133"/>
                  <a:pt x="69" y="133"/>
                  <a:pt x="69" y="133"/>
                </a:cubicBezTo>
                <a:cubicBezTo>
                  <a:pt x="56" y="133"/>
                  <a:pt x="56" y="133"/>
                  <a:pt x="56" y="133"/>
                </a:cubicBezTo>
                <a:cubicBezTo>
                  <a:pt x="56" y="69"/>
                  <a:pt x="56" y="69"/>
                  <a:pt x="56" y="69"/>
                </a:cubicBezTo>
                <a:cubicBezTo>
                  <a:pt x="88" y="69"/>
                  <a:pt x="88" y="69"/>
                  <a:pt x="88" y="69"/>
                </a:cubicBezTo>
                <a:cubicBezTo>
                  <a:pt x="98" y="69"/>
                  <a:pt x="107" y="61"/>
                  <a:pt x="107" y="51"/>
                </a:cubicBezTo>
                <a:cubicBezTo>
                  <a:pt x="107" y="40"/>
                  <a:pt x="98" y="32"/>
                  <a:pt x="88" y="32"/>
                </a:cubicBezTo>
                <a:close/>
                <a:moveTo>
                  <a:pt x="45" y="13"/>
                </a:moveTo>
                <a:cubicBezTo>
                  <a:pt x="45" y="9"/>
                  <a:pt x="49" y="5"/>
                  <a:pt x="53" y="5"/>
                </a:cubicBezTo>
                <a:cubicBezTo>
                  <a:pt x="58" y="5"/>
                  <a:pt x="61" y="9"/>
                  <a:pt x="61" y="13"/>
                </a:cubicBezTo>
                <a:cubicBezTo>
                  <a:pt x="61" y="18"/>
                  <a:pt x="58" y="21"/>
                  <a:pt x="53" y="21"/>
                </a:cubicBezTo>
                <a:cubicBezTo>
                  <a:pt x="49" y="21"/>
                  <a:pt x="45" y="18"/>
                  <a:pt x="45" y="13"/>
                </a:cubicBezTo>
                <a:close/>
                <a:moveTo>
                  <a:pt x="72" y="149"/>
                </a:moveTo>
                <a:cubicBezTo>
                  <a:pt x="72" y="155"/>
                  <a:pt x="72" y="155"/>
                  <a:pt x="72" y="155"/>
                </a:cubicBezTo>
                <a:cubicBezTo>
                  <a:pt x="35" y="155"/>
                  <a:pt x="35" y="155"/>
                  <a:pt x="35" y="155"/>
                </a:cubicBezTo>
                <a:cubicBezTo>
                  <a:pt x="35" y="149"/>
                  <a:pt x="35" y="149"/>
                  <a:pt x="35" y="149"/>
                </a:cubicBezTo>
                <a:cubicBezTo>
                  <a:pt x="37" y="149"/>
                  <a:pt x="37" y="149"/>
                  <a:pt x="37" y="149"/>
                </a:cubicBezTo>
                <a:cubicBezTo>
                  <a:pt x="69" y="149"/>
                  <a:pt x="69" y="149"/>
                  <a:pt x="69" y="149"/>
                </a:cubicBezTo>
                <a:lnTo>
                  <a:pt x="72" y="149"/>
                </a:lnTo>
                <a:close/>
                <a:moveTo>
                  <a:pt x="64" y="144"/>
                </a:moveTo>
                <a:cubicBezTo>
                  <a:pt x="43" y="144"/>
                  <a:pt x="43" y="144"/>
                  <a:pt x="43" y="144"/>
                </a:cubicBezTo>
                <a:cubicBezTo>
                  <a:pt x="43" y="139"/>
                  <a:pt x="43" y="139"/>
                  <a:pt x="43" y="139"/>
                </a:cubicBezTo>
                <a:cubicBezTo>
                  <a:pt x="64" y="139"/>
                  <a:pt x="64" y="139"/>
                  <a:pt x="64" y="139"/>
                </a:cubicBezTo>
                <a:lnTo>
                  <a:pt x="64" y="144"/>
                </a:lnTo>
                <a:close/>
                <a:moveTo>
                  <a:pt x="88" y="64"/>
                </a:moveTo>
                <a:cubicBezTo>
                  <a:pt x="19" y="64"/>
                  <a:pt x="19" y="64"/>
                  <a:pt x="19" y="64"/>
                </a:cubicBezTo>
                <a:cubicBezTo>
                  <a:pt x="11" y="64"/>
                  <a:pt x="5" y="58"/>
                  <a:pt x="5" y="51"/>
                </a:cubicBezTo>
                <a:cubicBezTo>
                  <a:pt x="5" y="43"/>
                  <a:pt x="11" y="37"/>
                  <a:pt x="19" y="37"/>
                </a:cubicBezTo>
                <a:cubicBezTo>
                  <a:pt x="88" y="37"/>
                  <a:pt x="88" y="37"/>
                  <a:pt x="88" y="37"/>
                </a:cubicBezTo>
                <a:cubicBezTo>
                  <a:pt x="95" y="37"/>
                  <a:pt x="101" y="43"/>
                  <a:pt x="101" y="51"/>
                </a:cubicBezTo>
                <a:cubicBezTo>
                  <a:pt x="101" y="58"/>
                  <a:pt x="95" y="64"/>
                  <a:pt x="88" y="64"/>
                </a:cubicBezTo>
                <a:close/>
                <a:moveTo>
                  <a:pt x="37" y="45"/>
                </a:moveTo>
                <a:cubicBezTo>
                  <a:pt x="37" y="44"/>
                  <a:pt x="39" y="43"/>
                  <a:pt x="40" y="43"/>
                </a:cubicBezTo>
                <a:cubicBezTo>
                  <a:pt x="67" y="43"/>
                  <a:pt x="67" y="43"/>
                  <a:pt x="67" y="43"/>
                </a:cubicBezTo>
                <a:cubicBezTo>
                  <a:pt x="68" y="43"/>
                  <a:pt x="69" y="44"/>
                  <a:pt x="69" y="45"/>
                </a:cubicBezTo>
                <a:cubicBezTo>
                  <a:pt x="69" y="47"/>
                  <a:pt x="68" y="48"/>
                  <a:pt x="67" y="48"/>
                </a:cubicBezTo>
                <a:cubicBezTo>
                  <a:pt x="40" y="48"/>
                  <a:pt x="40" y="48"/>
                  <a:pt x="40" y="48"/>
                </a:cubicBezTo>
                <a:cubicBezTo>
                  <a:pt x="39" y="48"/>
                  <a:pt x="37" y="47"/>
                  <a:pt x="37" y="45"/>
                </a:cubicBezTo>
                <a:close/>
                <a:moveTo>
                  <a:pt x="93" y="56"/>
                </a:moveTo>
                <a:cubicBezTo>
                  <a:pt x="93" y="57"/>
                  <a:pt x="92" y="59"/>
                  <a:pt x="91" y="59"/>
                </a:cubicBezTo>
                <a:cubicBezTo>
                  <a:pt x="19" y="59"/>
                  <a:pt x="19" y="59"/>
                  <a:pt x="19" y="59"/>
                </a:cubicBezTo>
                <a:cubicBezTo>
                  <a:pt x="17" y="59"/>
                  <a:pt x="16" y="57"/>
                  <a:pt x="16" y="56"/>
                </a:cubicBezTo>
                <a:cubicBezTo>
                  <a:pt x="16" y="55"/>
                  <a:pt x="17" y="53"/>
                  <a:pt x="19" y="53"/>
                </a:cubicBezTo>
                <a:cubicBezTo>
                  <a:pt x="91" y="53"/>
                  <a:pt x="91" y="53"/>
                  <a:pt x="91" y="53"/>
                </a:cubicBezTo>
                <a:cubicBezTo>
                  <a:pt x="92" y="53"/>
                  <a:pt x="93" y="55"/>
                  <a:pt x="93" y="5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" name="Freeform 28"/>
          <p:cNvSpPr>
            <a:spLocks noEditPoints="1"/>
          </p:cNvSpPr>
          <p:nvPr/>
        </p:nvSpPr>
        <p:spPr bwMode="auto">
          <a:xfrm>
            <a:off x="3692525" y="3805238"/>
            <a:ext cx="601663" cy="606425"/>
          </a:xfrm>
          <a:custGeom>
            <a:avLst/>
            <a:gdLst>
              <a:gd name="T0" fmla="*/ 0 w 379"/>
              <a:gd name="T1" fmla="*/ 0 h 382"/>
              <a:gd name="T2" fmla="*/ 0 w 379"/>
              <a:gd name="T3" fmla="*/ 382 h 382"/>
              <a:gd name="T4" fmla="*/ 379 w 379"/>
              <a:gd name="T5" fmla="*/ 382 h 382"/>
              <a:gd name="T6" fmla="*/ 379 w 379"/>
              <a:gd name="T7" fmla="*/ 0 h 382"/>
              <a:gd name="T8" fmla="*/ 0 w 379"/>
              <a:gd name="T9" fmla="*/ 0 h 382"/>
              <a:gd name="T10" fmla="*/ 367 w 379"/>
              <a:gd name="T11" fmla="*/ 370 h 382"/>
              <a:gd name="T12" fmla="*/ 12 w 379"/>
              <a:gd name="T13" fmla="*/ 370 h 382"/>
              <a:gd name="T14" fmla="*/ 12 w 379"/>
              <a:gd name="T15" fmla="*/ 12 h 382"/>
              <a:gd name="T16" fmla="*/ 367 w 379"/>
              <a:gd name="T17" fmla="*/ 12 h 382"/>
              <a:gd name="T18" fmla="*/ 367 w 379"/>
              <a:gd name="T19" fmla="*/ 370 h 382"/>
              <a:gd name="T20" fmla="*/ 57 w 379"/>
              <a:gd name="T21" fmla="*/ 184 h 382"/>
              <a:gd name="T22" fmla="*/ 322 w 379"/>
              <a:gd name="T23" fmla="*/ 184 h 382"/>
              <a:gd name="T24" fmla="*/ 322 w 379"/>
              <a:gd name="T25" fmla="*/ 198 h 382"/>
              <a:gd name="T26" fmla="*/ 57 w 379"/>
              <a:gd name="T27" fmla="*/ 198 h 382"/>
              <a:gd name="T28" fmla="*/ 57 w 379"/>
              <a:gd name="T29" fmla="*/ 184 h 3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379" h="382">
                <a:moveTo>
                  <a:pt x="0" y="0"/>
                </a:moveTo>
                <a:lnTo>
                  <a:pt x="0" y="382"/>
                </a:lnTo>
                <a:lnTo>
                  <a:pt x="379" y="382"/>
                </a:lnTo>
                <a:lnTo>
                  <a:pt x="379" y="0"/>
                </a:lnTo>
                <a:lnTo>
                  <a:pt x="0" y="0"/>
                </a:lnTo>
                <a:close/>
                <a:moveTo>
                  <a:pt x="367" y="370"/>
                </a:moveTo>
                <a:lnTo>
                  <a:pt x="12" y="370"/>
                </a:lnTo>
                <a:lnTo>
                  <a:pt x="12" y="12"/>
                </a:lnTo>
                <a:lnTo>
                  <a:pt x="367" y="12"/>
                </a:lnTo>
                <a:lnTo>
                  <a:pt x="367" y="370"/>
                </a:lnTo>
                <a:close/>
                <a:moveTo>
                  <a:pt x="57" y="184"/>
                </a:moveTo>
                <a:lnTo>
                  <a:pt x="322" y="184"/>
                </a:lnTo>
                <a:lnTo>
                  <a:pt x="322" y="198"/>
                </a:lnTo>
                <a:lnTo>
                  <a:pt x="57" y="198"/>
                </a:lnTo>
                <a:lnTo>
                  <a:pt x="57" y="18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2" name="Rectangle 29"/>
          <p:cNvSpPr>
            <a:spLocks noChangeArrowheads="1"/>
          </p:cNvSpPr>
          <p:nvPr/>
        </p:nvSpPr>
        <p:spPr bwMode="auto">
          <a:xfrm>
            <a:off x="3692525" y="4773613"/>
            <a:ext cx="601663" cy="31750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" name="Freeform 30"/>
          <p:cNvSpPr>
            <a:spLocks noEditPoints="1"/>
          </p:cNvSpPr>
          <p:nvPr/>
        </p:nvSpPr>
        <p:spPr bwMode="auto">
          <a:xfrm>
            <a:off x="3692525" y="5167313"/>
            <a:ext cx="601663" cy="606425"/>
          </a:xfrm>
          <a:custGeom>
            <a:avLst/>
            <a:gdLst>
              <a:gd name="T0" fmla="*/ 80 w 160"/>
              <a:gd name="T1" fmla="*/ 0 h 160"/>
              <a:gd name="T2" fmla="*/ 0 w 160"/>
              <a:gd name="T3" fmla="*/ 80 h 160"/>
              <a:gd name="T4" fmla="*/ 80 w 160"/>
              <a:gd name="T5" fmla="*/ 160 h 160"/>
              <a:gd name="T6" fmla="*/ 160 w 160"/>
              <a:gd name="T7" fmla="*/ 80 h 160"/>
              <a:gd name="T8" fmla="*/ 80 w 160"/>
              <a:gd name="T9" fmla="*/ 0 h 160"/>
              <a:gd name="T10" fmla="*/ 80 w 160"/>
              <a:gd name="T11" fmla="*/ 154 h 160"/>
              <a:gd name="T12" fmla="*/ 6 w 160"/>
              <a:gd name="T13" fmla="*/ 80 h 160"/>
              <a:gd name="T14" fmla="*/ 80 w 160"/>
              <a:gd name="T15" fmla="*/ 6 h 160"/>
              <a:gd name="T16" fmla="*/ 154 w 160"/>
              <a:gd name="T17" fmla="*/ 80 h 160"/>
              <a:gd name="T18" fmla="*/ 80 w 160"/>
              <a:gd name="T19" fmla="*/ 154 h 160"/>
              <a:gd name="T20" fmla="*/ 122 w 160"/>
              <a:gd name="T21" fmla="*/ 47 h 160"/>
              <a:gd name="T22" fmla="*/ 122 w 160"/>
              <a:gd name="T23" fmla="*/ 51 h 160"/>
              <a:gd name="T24" fmla="*/ 73 w 160"/>
              <a:gd name="T25" fmla="*/ 107 h 160"/>
              <a:gd name="T26" fmla="*/ 71 w 160"/>
              <a:gd name="T27" fmla="*/ 108 h 160"/>
              <a:gd name="T28" fmla="*/ 69 w 160"/>
              <a:gd name="T29" fmla="*/ 107 h 160"/>
              <a:gd name="T30" fmla="*/ 38 w 160"/>
              <a:gd name="T31" fmla="*/ 82 h 160"/>
              <a:gd name="T32" fmla="*/ 38 w 160"/>
              <a:gd name="T33" fmla="*/ 78 h 160"/>
              <a:gd name="T34" fmla="*/ 42 w 160"/>
              <a:gd name="T35" fmla="*/ 78 h 160"/>
              <a:gd name="T36" fmla="*/ 70 w 160"/>
              <a:gd name="T37" fmla="*/ 100 h 160"/>
              <a:gd name="T38" fmla="*/ 118 w 160"/>
              <a:gd name="T39" fmla="*/ 47 h 160"/>
              <a:gd name="T40" fmla="*/ 122 w 160"/>
              <a:gd name="T41" fmla="*/ 47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60" h="160">
                <a:moveTo>
                  <a:pt x="80" y="0"/>
                </a:moveTo>
                <a:cubicBezTo>
                  <a:pt x="36" y="0"/>
                  <a:pt x="0" y="36"/>
                  <a:pt x="0" y="80"/>
                </a:cubicBezTo>
                <a:cubicBezTo>
                  <a:pt x="0" y="124"/>
                  <a:pt x="36" y="160"/>
                  <a:pt x="80" y="160"/>
                </a:cubicBezTo>
                <a:cubicBezTo>
                  <a:pt x="124" y="160"/>
                  <a:pt x="160" y="124"/>
                  <a:pt x="160" y="80"/>
                </a:cubicBezTo>
                <a:cubicBezTo>
                  <a:pt x="160" y="36"/>
                  <a:pt x="124" y="0"/>
                  <a:pt x="80" y="0"/>
                </a:cubicBezTo>
                <a:close/>
                <a:moveTo>
                  <a:pt x="80" y="154"/>
                </a:moveTo>
                <a:cubicBezTo>
                  <a:pt x="39" y="154"/>
                  <a:pt x="6" y="121"/>
                  <a:pt x="6" y="80"/>
                </a:cubicBezTo>
                <a:cubicBezTo>
                  <a:pt x="6" y="39"/>
                  <a:pt x="39" y="6"/>
                  <a:pt x="80" y="6"/>
                </a:cubicBezTo>
                <a:cubicBezTo>
                  <a:pt x="121" y="6"/>
                  <a:pt x="154" y="39"/>
                  <a:pt x="154" y="80"/>
                </a:cubicBezTo>
                <a:cubicBezTo>
                  <a:pt x="154" y="121"/>
                  <a:pt x="121" y="154"/>
                  <a:pt x="80" y="154"/>
                </a:cubicBezTo>
                <a:close/>
                <a:moveTo>
                  <a:pt x="122" y="47"/>
                </a:moveTo>
                <a:cubicBezTo>
                  <a:pt x="123" y="48"/>
                  <a:pt x="123" y="50"/>
                  <a:pt x="122" y="51"/>
                </a:cubicBezTo>
                <a:cubicBezTo>
                  <a:pt x="73" y="107"/>
                  <a:pt x="73" y="107"/>
                  <a:pt x="73" y="107"/>
                </a:cubicBezTo>
                <a:cubicBezTo>
                  <a:pt x="72" y="107"/>
                  <a:pt x="72" y="108"/>
                  <a:pt x="71" y="108"/>
                </a:cubicBezTo>
                <a:cubicBezTo>
                  <a:pt x="70" y="108"/>
                  <a:pt x="69" y="107"/>
                  <a:pt x="69" y="107"/>
                </a:cubicBezTo>
                <a:cubicBezTo>
                  <a:pt x="38" y="82"/>
                  <a:pt x="38" y="82"/>
                  <a:pt x="38" y="82"/>
                </a:cubicBezTo>
                <a:cubicBezTo>
                  <a:pt x="37" y="81"/>
                  <a:pt x="37" y="79"/>
                  <a:pt x="38" y="78"/>
                </a:cubicBezTo>
                <a:cubicBezTo>
                  <a:pt x="39" y="77"/>
                  <a:pt x="41" y="77"/>
                  <a:pt x="42" y="78"/>
                </a:cubicBezTo>
                <a:cubicBezTo>
                  <a:pt x="70" y="100"/>
                  <a:pt x="70" y="100"/>
                  <a:pt x="70" y="100"/>
                </a:cubicBezTo>
                <a:cubicBezTo>
                  <a:pt x="118" y="47"/>
                  <a:pt x="118" y="47"/>
                  <a:pt x="118" y="47"/>
                </a:cubicBezTo>
                <a:cubicBezTo>
                  <a:pt x="119" y="46"/>
                  <a:pt x="121" y="46"/>
                  <a:pt x="122" y="4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4" name="Freeform 31"/>
          <p:cNvSpPr>
            <a:spLocks noEditPoints="1"/>
          </p:cNvSpPr>
          <p:nvPr/>
        </p:nvSpPr>
        <p:spPr bwMode="auto">
          <a:xfrm>
            <a:off x="3692525" y="6000750"/>
            <a:ext cx="601663" cy="284163"/>
          </a:xfrm>
          <a:custGeom>
            <a:avLst/>
            <a:gdLst>
              <a:gd name="T0" fmla="*/ 90 w 160"/>
              <a:gd name="T1" fmla="*/ 19 h 75"/>
              <a:gd name="T2" fmla="*/ 0 w 160"/>
              <a:gd name="T3" fmla="*/ 37 h 75"/>
              <a:gd name="T4" fmla="*/ 90 w 160"/>
              <a:gd name="T5" fmla="*/ 56 h 75"/>
              <a:gd name="T6" fmla="*/ 160 w 160"/>
              <a:gd name="T7" fmla="*/ 37 h 75"/>
              <a:gd name="T8" fmla="*/ 88 w 160"/>
              <a:gd name="T9" fmla="*/ 51 h 75"/>
              <a:gd name="T10" fmla="*/ 5 w 160"/>
              <a:gd name="T11" fmla="*/ 37 h 75"/>
              <a:gd name="T12" fmla="*/ 88 w 160"/>
              <a:gd name="T13" fmla="*/ 24 h 75"/>
              <a:gd name="T14" fmla="*/ 87 w 160"/>
              <a:gd name="T15" fmla="*/ 27 h 75"/>
              <a:gd name="T16" fmla="*/ 86 w 160"/>
              <a:gd name="T17" fmla="*/ 30 h 75"/>
              <a:gd name="T18" fmla="*/ 86 w 160"/>
              <a:gd name="T19" fmla="*/ 34 h 75"/>
              <a:gd name="T20" fmla="*/ 86 w 160"/>
              <a:gd name="T21" fmla="*/ 41 h 75"/>
              <a:gd name="T22" fmla="*/ 86 w 160"/>
              <a:gd name="T23" fmla="*/ 45 h 75"/>
              <a:gd name="T24" fmla="*/ 87 w 160"/>
              <a:gd name="T25" fmla="*/ 48 h 75"/>
              <a:gd name="T26" fmla="*/ 88 w 160"/>
              <a:gd name="T27" fmla="*/ 51 h 75"/>
              <a:gd name="T28" fmla="*/ 94 w 160"/>
              <a:gd name="T29" fmla="*/ 52 h 75"/>
              <a:gd name="T30" fmla="*/ 93 w 160"/>
              <a:gd name="T31" fmla="*/ 48 h 75"/>
              <a:gd name="T32" fmla="*/ 91 w 160"/>
              <a:gd name="T33" fmla="*/ 44 h 75"/>
              <a:gd name="T34" fmla="*/ 91 w 160"/>
              <a:gd name="T35" fmla="*/ 41 h 75"/>
              <a:gd name="T36" fmla="*/ 91 w 160"/>
              <a:gd name="T37" fmla="*/ 34 h 75"/>
              <a:gd name="T38" fmla="*/ 91 w 160"/>
              <a:gd name="T39" fmla="*/ 30 h 75"/>
              <a:gd name="T40" fmla="*/ 93 w 160"/>
              <a:gd name="T41" fmla="*/ 27 h 75"/>
              <a:gd name="T42" fmla="*/ 94 w 160"/>
              <a:gd name="T43" fmla="*/ 23 h 75"/>
              <a:gd name="T44" fmla="*/ 155 w 160"/>
              <a:gd name="T45" fmla="*/ 37 h 75"/>
              <a:gd name="T46" fmla="*/ 69 w 160"/>
              <a:gd name="T47" fmla="*/ 35 h 75"/>
              <a:gd name="T48" fmla="*/ 69 w 160"/>
              <a:gd name="T49" fmla="*/ 40 h 75"/>
              <a:gd name="T50" fmla="*/ 69 w 160"/>
              <a:gd name="T51" fmla="*/ 35 h 75"/>
              <a:gd name="T52" fmla="*/ 80 w 160"/>
              <a:gd name="T53" fmla="*/ 29 h 75"/>
              <a:gd name="T54" fmla="*/ 75 w 160"/>
              <a:gd name="T55" fmla="*/ 29 h 75"/>
              <a:gd name="T56" fmla="*/ 61 w 160"/>
              <a:gd name="T57" fmla="*/ 27 h 75"/>
              <a:gd name="T58" fmla="*/ 61 w 160"/>
              <a:gd name="T59" fmla="*/ 32 h 75"/>
              <a:gd name="T60" fmla="*/ 61 w 160"/>
              <a:gd name="T61" fmla="*/ 27 h 75"/>
              <a:gd name="T62" fmla="*/ 80 w 160"/>
              <a:gd name="T63" fmla="*/ 45 h 75"/>
              <a:gd name="T64" fmla="*/ 75 w 160"/>
              <a:gd name="T65" fmla="*/ 45 h 75"/>
              <a:gd name="T66" fmla="*/ 61 w 160"/>
              <a:gd name="T67" fmla="*/ 43 h 75"/>
              <a:gd name="T68" fmla="*/ 61 w 160"/>
              <a:gd name="T69" fmla="*/ 48 h 75"/>
              <a:gd name="T70" fmla="*/ 61 w 160"/>
              <a:gd name="T71" fmla="*/ 43 h 75"/>
              <a:gd name="T72" fmla="*/ 56 w 160"/>
              <a:gd name="T73" fmla="*/ 37 h 75"/>
              <a:gd name="T74" fmla="*/ 51 w 160"/>
              <a:gd name="T75" fmla="*/ 37 h 75"/>
              <a:gd name="T76" fmla="*/ 37 w 160"/>
              <a:gd name="T77" fmla="*/ 35 h 75"/>
              <a:gd name="T78" fmla="*/ 37 w 160"/>
              <a:gd name="T79" fmla="*/ 40 h 75"/>
              <a:gd name="T80" fmla="*/ 37 w 160"/>
              <a:gd name="T81" fmla="*/ 35 h 75"/>
              <a:gd name="T82" fmla="*/ 48 w 160"/>
              <a:gd name="T83" fmla="*/ 29 h 75"/>
              <a:gd name="T84" fmla="*/ 43 w 160"/>
              <a:gd name="T85" fmla="*/ 29 h 75"/>
              <a:gd name="T86" fmla="*/ 29 w 160"/>
              <a:gd name="T87" fmla="*/ 27 h 75"/>
              <a:gd name="T88" fmla="*/ 29 w 160"/>
              <a:gd name="T89" fmla="*/ 32 h 75"/>
              <a:gd name="T90" fmla="*/ 29 w 160"/>
              <a:gd name="T91" fmla="*/ 27 h 75"/>
              <a:gd name="T92" fmla="*/ 48 w 160"/>
              <a:gd name="T93" fmla="*/ 45 h 75"/>
              <a:gd name="T94" fmla="*/ 43 w 160"/>
              <a:gd name="T95" fmla="*/ 45 h 75"/>
              <a:gd name="T96" fmla="*/ 29 w 160"/>
              <a:gd name="T97" fmla="*/ 43 h 75"/>
              <a:gd name="T98" fmla="*/ 29 w 160"/>
              <a:gd name="T99" fmla="*/ 48 h 75"/>
              <a:gd name="T100" fmla="*/ 29 w 160"/>
              <a:gd name="T101" fmla="*/ 43 h 75"/>
              <a:gd name="T102" fmla="*/ 24 w 160"/>
              <a:gd name="T103" fmla="*/ 37 h 75"/>
              <a:gd name="T104" fmla="*/ 19 w 160"/>
              <a:gd name="T105" fmla="*/ 37 h 75"/>
              <a:gd name="T106" fmla="*/ 13 w 160"/>
              <a:gd name="T107" fmla="*/ 27 h 75"/>
              <a:gd name="T108" fmla="*/ 13 w 160"/>
              <a:gd name="T109" fmla="*/ 32 h 75"/>
              <a:gd name="T110" fmla="*/ 13 w 160"/>
              <a:gd name="T111" fmla="*/ 27 h 75"/>
              <a:gd name="T112" fmla="*/ 16 w 160"/>
              <a:gd name="T113" fmla="*/ 45 h 75"/>
              <a:gd name="T114" fmla="*/ 11 w 160"/>
              <a:gd name="T115" fmla="*/ 45 h 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60" h="75">
                <a:moveTo>
                  <a:pt x="123" y="0"/>
                </a:moveTo>
                <a:cubicBezTo>
                  <a:pt x="109" y="0"/>
                  <a:pt x="97" y="8"/>
                  <a:pt x="90" y="19"/>
                </a:cubicBezTo>
                <a:cubicBezTo>
                  <a:pt x="19" y="19"/>
                  <a:pt x="19" y="19"/>
                  <a:pt x="19" y="19"/>
                </a:cubicBezTo>
                <a:cubicBezTo>
                  <a:pt x="8" y="19"/>
                  <a:pt x="0" y="27"/>
                  <a:pt x="0" y="37"/>
                </a:cubicBezTo>
                <a:cubicBezTo>
                  <a:pt x="0" y="48"/>
                  <a:pt x="8" y="56"/>
                  <a:pt x="19" y="56"/>
                </a:cubicBezTo>
                <a:cubicBezTo>
                  <a:pt x="90" y="56"/>
                  <a:pt x="90" y="56"/>
                  <a:pt x="90" y="56"/>
                </a:cubicBezTo>
                <a:cubicBezTo>
                  <a:pt x="97" y="67"/>
                  <a:pt x="109" y="75"/>
                  <a:pt x="123" y="75"/>
                </a:cubicBezTo>
                <a:cubicBezTo>
                  <a:pt x="143" y="75"/>
                  <a:pt x="160" y="58"/>
                  <a:pt x="160" y="37"/>
                </a:cubicBezTo>
                <a:cubicBezTo>
                  <a:pt x="160" y="17"/>
                  <a:pt x="143" y="0"/>
                  <a:pt x="123" y="0"/>
                </a:cubicBezTo>
                <a:close/>
                <a:moveTo>
                  <a:pt x="88" y="51"/>
                </a:moveTo>
                <a:cubicBezTo>
                  <a:pt x="19" y="51"/>
                  <a:pt x="19" y="51"/>
                  <a:pt x="19" y="51"/>
                </a:cubicBezTo>
                <a:cubicBezTo>
                  <a:pt x="11" y="51"/>
                  <a:pt x="5" y="45"/>
                  <a:pt x="5" y="37"/>
                </a:cubicBezTo>
                <a:cubicBezTo>
                  <a:pt x="5" y="30"/>
                  <a:pt x="11" y="24"/>
                  <a:pt x="19" y="24"/>
                </a:cubicBezTo>
                <a:cubicBezTo>
                  <a:pt x="88" y="24"/>
                  <a:pt x="88" y="24"/>
                  <a:pt x="88" y="24"/>
                </a:cubicBezTo>
                <a:cubicBezTo>
                  <a:pt x="88" y="24"/>
                  <a:pt x="88" y="25"/>
                  <a:pt x="87" y="25"/>
                </a:cubicBezTo>
                <a:cubicBezTo>
                  <a:pt x="87" y="26"/>
                  <a:pt x="87" y="26"/>
                  <a:pt x="87" y="27"/>
                </a:cubicBezTo>
                <a:cubicBezTo>
                  <a:pt x="87" y="27"/>
                  <a:pt x="87" y="28"/>
                  <a:pt x="86" y="29"/>
                </a:cubicBezTo>
                <a:cubicBezTo>
                  <a:pt x="86" y="29"/>
                  <a:pt x="86" y="30"/>
                  <a:pt x="86" y="30"/>
                </a:cubicBezTo>
                <a:cubicBezTo>
                  <a:pt x="86" y="31"/>
                  <a:pt x="86" y="32"/>
                  <a:pt x="86" y="33"/>
                </a:cubicBezTo>
                <a:cubicBezTo>
                  <a:pt x="86" y="33"/>
                  <a:pt x="86" y="33"/>
                  <a:pt x="86" y="34"/>
                </a:cubicBezTo>
                <a:cubicBezTo>
                  <a:pt x="85" y="35"/>
                  <a:pt x="85" y="36"/>
                  <a:pt x="85" y="37"/>
                </a:cubicBezTo>
                <a:cubicBezTo>
                  <a:pt x="85" y="39"/>
                  <a:pt x="85" y="40"/>
                  <a:pt x="86" y="41"/>
                </a:cubicBezTo>
                <a:cubicBezTo>
                  <a:pt x="86" y="41"/>
                  <a:pt x="86" y="42"/>
                  <a:pt x="86" y="42"/>
                </a:cubicBezTo>
                <a:cubicBezTo>
                  <a:pt x="86" y="43"/>
                  <a:pt x="86" y="44"/>
                  <a:pt x="86" y="45"/>
                </a:cubicBezTo>
                <a:cubicBezTo>
                  <a:pt x="86" y="45"/>
                  <a:pt x="86" y="45"/>
                  <a:pt x="86" y="46"/>
                </a:cubicBezTo>
                <a:cubicBezTo>
                  <a:pt x="87" y="47"/>
                  <a:pt x="87" y="47"/>
                  <a:pt x="87" y="48"/>
                </a:cubicBezTo>
                <a:cubicBezTo>
                  <a:pt x="87" y="48"/>
                  <a:pt x="87" y="49"/>
                  <a:pt x="87" y="50"/>
                </a:cubicBezTo>
                <a:cubicBezTo>
                  <a:pt x="88" y="50"/>
                  <a:pt x="88" y="50"/>
                  <a:pt x="88" y="51"/>
                </a:cubicBezTo>
                <a:close/>
                <a:moveTo>
                  <a:pt x="123" y="69"/>
                </a:moveTo>
                <a:cubicBezTo>
                  <a:pt x="110" y="69"/>
                  <a:pt x="99" y="62"/>
                  <a:pt x="94" y="52"/>
                </a:cubicBezTo>
                <a:cubicBezTo>
                  <a:pt x="94" y="51"/>
                  <a:pt x="93" y="50"/>
                  <a:pt x="93" y="49"/>
                </a:cubicBezTo>
                <a:cubicBezTo>
                  <a:pt x="93" y="49"/>
                  <a:pt x="93" y="48"/>
                  <a:pt x="93" y="48"/>
                </a:cubicBezTo>
                <a:cubicBezTo>
                  <a:pt x="92" y="47"/>
                  <a:pt x="92" y="46"/>
                  <a:pt x="92" y="46"/>
                </a:cubicBezTo>
                <a:cubicBezTo>
                  <a:pt x="92" y="45"/>
                  <a:pt x="92" y="45"/>
                  <a:pt x="91" y="44"/>
                </a:cubicBezTo>
                <a:cubicBezTo>
                  <a:pt x="91" y="44"/>
                  <a:pt x="91" y="43"/>
                  <a:pt x="91" y="42"/>
                </a:cubicBezTo>
                <a:cubicBezTo>
                  <a:pt x="91" y="42"/>
                  <a:pt x="91" y="41"/>
                  <a:pt x="91" y="41"/>
                </a:cubicBezTo>
                <a:cubicBezTo>
                  <a:pt x="91" y="40"/>
                  <a:pt x="91" y="39"/>
                  <a:pt x="91" y="37"/>
                </a:cubicBezTo>
                <a:cubicBezTo>
                  <a:pt x="91" y="36"/>
                  <a:pt x="91" y="35"/>
                  <a:pt x="91" y="34"/>
                </a:cubicBezTo>
                <a:cubicBezTo>
                  <a:pt x="91" y="33"/>
                  <a:pt x="91" y="33"/>
                  <a:pt x="91" y="33"/>
                </a:cubicBezTo>
                <a:cubicBezTo>
                  <a:pt x="91" y="32"/>
                  <a:pt x="91" y="31"/>
                  <a:pt x="91" y="30"/>
                </a:cubicBezTo>
                <a:cubicBezTo>
                  <a:pt x="92" y="30"/>
                  <a:pt x="92" y="29"/>
                  <a:pt x="92" y="29"/>
                </a:cubicBezTo>
                <a:cubicBezTo>
                  <a:pt x="92" y="28"/>
                  <a:pt x="92" y="27"/>
                  <a:pt x="93" y="27"/>
                </a:cubicBezTo>
                <a:cubicBezTo>
                  <a:pt x="93" y="26"/>
                  <a:pt x="93" y="26"/>
                  <a:pt x="93" y="26"/>
                </a:cubicBezTo>
                <a:cubicBezTo>
                  <a:pt x="93" y="25"/>
                  <a:pt x="94" y="24"/>
                  <a:pt x="94" y="23"/>
                </a:cubicBezTo>
                <a:cubicBezTo>
                  <a:pt x="99" y="12"/>
                  <a:pt x="110" y="5"/>
                  <a:pt x="123" y="5"/>
                </a:cubicBezTo>
                <a:cubicBezTo>
                  <a:pt x="140" y="5"/>
                  <a:pt x="155" y="20"/>
                  <a:pt x="155" y="37"/>
                </a:cubicBezTo>
                <a:cubicBezTo>
                  <a:pt x="155" y="55"/>
                  <a:pt x="140" y="69"/>
                  <a:pt x="123" y="69"/>
                </a:cubicBezTo>
                <a:close/>
                <a:moveTo>
                  <a:pt x="69" y="35"/>
                </a:moveTo>
                <a:cubicBezTo>
                  <a:pt x="71" y="35"/>
                  <a:pt x="72" y="36"/>
                  <a:pt x="72" y="37"/>
                </a:cubicBezTo>
                <a:cubicBezTo>
                  <a:pt x="72" y="39"/>
                  <a:pt x="71" y="40"/>
                  <a:pt x="69" y="40"/>
                </a:cubicBezTo>
                <a:cubicBezTo>
                  <a:pt x="68" y="40"/>
                  <a:pt x="67" y="39"/>
                  <a:pt x="67" y="37"/>
                </a:cubicBezTo>
                <a:cubicBezTo>
                  <a:pt x="67" y="36"/>
                  <a:pt x="68" y="35"/>
                  <a:pt x="69" y="35"/>
                </a:cubicBezTo>
                <a:close/>
                <a:moveTo>
                  <a:pt x="77" y="27"/>
                </a:moveTo>
                <a:cubicBezTo>
                  <a:pt x="79" y="27"/>
                  <a:pt x="80" y="28"/>
                  <a:pt x="80" y="29"/>
                </a:cubicBezTo>
                <a:cubicBezTo>
                  <a:pt x="80" y="31"/>
                  <a:pt x="79" y="32"/>
                  <a:pt x="77" y="32"/>
                </a:cubicBezTo>
                <a:cubicBezTo>
                  <a:pt x="76" y="32"/>
                  <a:pt x="75" y="31"/>
                  <a:pt x="75" y="29"/>
                </a:cubicBezTo>
                <a:cubicBezTo>
                  <a:pt x="75" y="28"/>
                  <a:pt x="76" y="27"/>
                  <a:pt x="77" y="27"/>
                </a:cubicBezTo>
                <a:close/>
                <a:moveTo>
                  <a:pt x="61" y="27"/>
                </a:moveTo>
                <a:cubicBezTo>
                  <a:pt x="63" y="27"/>
                  <a:pt x="64" y="28"/>
                  <a:pt x="64" y="29"/>
                </a:cubicBezTo>
                <a:cubicBezTo>
                  <a:pt x="64" y="31"/>
                  <a:pt x="63" y="32"/>
                  <a:pt x="61" y="32"/>
                </a:cubicBezTo>
                <a:cubicBezTo>
                  <a:pt x="60" y="32"/>
                  <a:pt x="59" y="31"/>
                  <a:pt x="59" y="29"/>
                </a:cubicBezTo>
                <a:cubicBezTo>
                  <a:pt x="59" y="28"/>
                  <a:pt x="60" y="27"/>
                  <a:pt x="61" y="27"/>
                </a:cubicBezTo>
                <a:close/>
                <a:moveTo>
                  <a:pt x="77" y="43"/>
                </a:moveTo>
                <a:cubicBezTo>
                  <a:pt x="79" y="43"/>
                  <a:pt x="80" y="44"/>
                  <a:pt x="80" y="45"/>
                </a:cubicBezTo>
                <a:cubicBezTo>
                  <a:pt x="80" y="47"/>
                  <a:pt x="79" y="48"/>
                  <a:pt x="77" y="48"/>
                </a:cubicBezTo>
                <a:cubicBezTo>
                  <a:pt x="76" y="48"/>
                  <a:pt x="75" y="47"/>
                  <a:pt x="75" y="45"/>
                </a:cubicBezTo>
                <a:cubicBezTo>
                  <a:pt x="75" y="44"/>
                  <a:pt x="76" y="43"/>
                  <a:pt x="77" y="43"/>
                </a:cubicBezTo>
                <a:close/>
                <a:moveTo>
                  <a:pt x="61" y="43"/>
                </a:moveTo>
                <a:cubicBezTo>
                  <a:pt x="63" y="43"/>
                  <a:pt x="64" y="44"/>
                  <a:pt x="64" y="45"/>
                </a:cubicBezTo>
                <a:cubicBezTo>
                  <a:pt x="64" y="47"/>
                  <a:pt x="63" y="48"/>
                  <a:pt x="61" y="48"/>
                </a:cubicBezTo>
                <a:cubicBezTo>
                  <a:pt x="60" y="48"/>
                  <a:pt x="59" y="47"/>
                  <a:pt x="59" y="45"/>
                </a:cubicBezTo>
                <a:cubicBezTo>
                  <a:pt x="59" y="44"/>
                  <a:pt x="60" y="43"/>
                  <a:pt x="61" y="43"/>
                </a:cubicBezTo>
                <a:close/>
                <a:moveTo>
                  <a:pt x="53" y="35"/>
                </a:moveTo>
                <a:cubicBezTo>
                  <a:pt x="55" y="35"/>
                  <a:pt x="56" y="36"/>
                  <a:pt x="56" y="37"/>
                </a:cubicBezTo>
                <a:cubicBezTo>
                  <a:pt x="56" y="39"/>
                  <a:pt x="55" y="40"/>
                  <a:pt x="53" y="40"/>
                </a:cubicBezTo>
                <a:cubicBezTo>
                  <a:pt x="52" y="40"/>
                  <a:pt x="51" y="39"/>
                  <a:pt x="51" y="37"/>
                </a:cubicBezTo>
                <a:cubicBezTo>
                  <a:pt x="51" y="36"/>
                  <a:pt x="52" y="35"/>
                  <a:pt x="53" y="35"/>
                </a:cubicBezTo>
                <a:close/>
                <a:moveTo>
                  <a:pt x="37" y="35"/>
                </a:moveTo>
                <a:cubicBezTo>
                  <a:pt x="39" y="35"/>
                  <a:pt x="40" y="36"/>
                  <a:pt x="40" y="37"/>
                </a:cubicBezTo>
                <a:cubicBezTo>
                  <a:pt x="40" y="39"/>
                  <a:pt x="39" y="40"/>
                  <a:pt x="37" y="40"/>
                </a:cubicBezTo>
                <a:cubicBezTo>
                  <a:pt x="36" y="40"/>
                  <a:pt x="35" y="39"/>
                  <a:pt x="35" y="37"/>
                </a:cubicBezTo>
                <a:cubicBezTo>
                  <a:pt x="35" y="36"/>
                  <a:pt x="36" y="35"/>
                  <a:pt x="37" y="35"/>
                </a:cubicBezTo>
                <a:close/>
                <a:moveTo>
                  <a:pt x="45" y="27"/>
                </a:moveTo>
                <a:cubicBezTo>
                  <a:pt x="47" y="27"/>
                  <a:pt x="48" y="28"/>
                  <a:pt x="48" y="29"/>
                </a:cubicBezTo>
                <a:cubicBezTo>
                  <a:pt x="48" y="31"/>
                  <a:pt x="47" y="32"/>
                  <a:pt x="45" y="32"/>
                </a:cubicBezTo>
                <a:cubicBezTo>
                  <a:pt x="44" y="32"/>
                  <a:pt x="43" y="31"/>
                  <a:pt x="43" y="29"/>
                </a:cubicBezTo>
                <a:cubicBezTo>
                  <a:pt x="43" y="28"/>
                  <a:pt x="44" y="27"/>
                  <a:pt x="45" y="27"/>
                </a:cubicBezTo>
                <a:close/>
                <a:moveTo>
                  <a:pt x="29" y="27"/>
                </a:moveTo>
                <a:cubicBezTo>
                  <a:pt x="31" y="27"/>
                  <a:pt x="32" y="28"/>
                  <a:pt x="32" y="29"/>
                </a:cubicBezTo>
                <a:cubicBezTo>
                  <a:pt x="32" y="31"/>
                  <a:pt x="31" y="32"/>
                  <a:pt x="29" y="32"/>
                </a:cubicBezTo>
                <a:cubicBezTo>
                  <a:pt x="28" y="32"/>
                  <a:pt x="27" y="31"/>
                  <a:pt x="27" y="29"/>
                </a:cubicBezTo>
                <a:cubicBezTo>
                  <a:pt x="27" y="28"/>
                  <a:pt x="28" y="27"/>
                  <a:pt x="29" y="27"/>
                </a:cubicBezTo>
                <a:close/>
                <a:moveTo>
                  <a:pt x="45" y="43"/>
                </a:moveTo>
                <a:cubicBezTo>
                  <a:pt x="47" y="43"/>
                  <a:pt x="48" y="44"/>
                  <a:pt x="48" y="45"/>
                </a:cubicBezTo>
                <a:cubicBezTo>
                  <a:pt x="48" y="47"/>
                  <a:pt x="47" y="48"/>
                  <a:pt x="45" y="48"/>
                </a:cubicBezTo>
                <a:cubicBezTo>
                  <a:pt x="44" y="48"/>
                  <a:pt x="43" y="47"/>
                  <a:pt x="43" y="45"/>
                </a:cubicBezTo>
                <a:cubicBezTo>
                  <a:pt x="43" y="44"/>
                  <a:pt x="44" y="43"/>
                  <a:pt x="45" y="43"/>
                </a:cubicBezTo>
                <a:close/>
                <a:moveTo>
                  <a:pt x="29" y="43"/>
                </a:moveTo>
                <a:cubicBezTo>
                  <a:pt x="31" y="43"/>
                  <a:pt x="32" y="44"/>
                  <a:pt x="32" y="45"/>
                </a:cubicBezTo>
                <a:cubicBezTo>
                  <a:pt x="32" y="47"/>
                  <a:pt x="31" y="48"/>
                  <a:pt x="29" y="48"/>
                </a:cubicBezTo>
                <a:cubicBezTo>
                  <a:pt x="28" y="48"/>
                  <a:pt x="27" y="47"/>
                  <a:pt x="27" y="45"/>
                </a:cubicBezTo>
                <a:cubicBezTo>
                  <a:pt x="27" y="44"/>
                  <a:pt x="28" y="43"/>
                  <a:pt x="29" y="43"/>
                </a:cubicBezTo>
                <a:close/>
                <a:moveTo>
                  <a:pt x="21" y="35"/>
                </a:moveTo>
                <a:cubicBezTo>
                  <a:pt x="23" y="35"/>
                  <a:pt x="24" y="36"/>
                  <a:pt x="24" y="37"/>
                </a:cubicBezTo>
                <a:cubicBezTo>
                  <a:pt x="24" y="39"/>
                  <a:pt x="23" y="40"/>
                  <a:pt x="21" y="40"/>
                </a:cubicBezTo>
                <a:cubicBezTo>
                  <a:pt x="20" y="40"/>
                  <a:pt x="19" y="39"/>
                  <a:pt x="19" y="37"/>
                </a:cubicBezTo>
                <a:cubicBezTo>
                  <a:pt x="19" y="36"/>
                  <a:pt x="20" y="35"/>
                  <a:pt x="21" y="35"/>
                </a:cubicBezTo>
                <a:close/>
                <a:moveTo>
                  <a:pt x="13" y="27"/>
                </a:moveTo>
                <a:cubicBezTo>
                  <a:pt x="15" y="27"/>
                  <a:pt x="16" y="28"/>
                  <a:pt x="16" y="29"/>
                </a:cubicBezTo>
                <a:cubicBezTo>
                  <a:pt x="16" y="31"/>
                  <a:pt x="15" y="32"/>
                  <a:pt x="13" y="32"/>
                </a:cubicBezTo>
                <a:cubicBezTo>
                  <a:pt x="12" y="32"/>
                  <a:pt x="11" y="31"/>
                  <a:pt x="11" y="29"/>
                </a:cubicBezTo>
                <a:cubicBezTo>
                  <a:pt x="11" y="28"/>
                  <a:pt x="12" y="27"/>
                  <a:pt x="13" y="27"/>
                </a:cubicBezTo>
                <a:close/>
                <a:moveTo>
                  <a:pt x="13" y="43"/>
                </a:moveTo>
                <a:cubicBezTo>
                  <a:pt x="15" y="43"/>
                  <a:pt x="16" y="44"/>
                  <a:pt x="16" y="45"/>
                </a:cubicBezTo>
                <a:cubicBezTo>
                  <a:pt x="16" y="47"/>
                  <a:pt x="15" y="48"/>
                  <a:pt x="13" y="48"/>
                </a:cubicBezTo>
                <a:cubicBezTo>
                  <a:pt x="12" y="48"/>
                  <a:pt x="11" y="47"/>
                  <a:pt x="11" y="45"/>
                </a:cubicBezTo>
                <a:cubicBezTo>
                  <a:pt x="11" y="44"/>
                  <a:pt x="12" y="43"/>
                  <a:pt x="13" y="4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" name="Freeform 32"/>
          <p:cNvSpPr>
            <a:spLocks noEditPoints="1"/>
          </p:cNvSpPr>
          <p:nvPr/>
        </p:nvSpPr>
        <p:spPr bwMode="auto">
          <a:xfrm>
            <a:off x="4745038" y="534988"/>
            <a:ext cx="600075" cy="322263"/>
          </a:xfrm>
          <a:custGeom>
            <a:avLst/>
            <a:gdLst>
              <a:gd name="T0" fmla="*/ 0 w 160"/>
              <a:gd name="T1" fmla="*/ 11 h 85"/>
              <a:gd name="T2" fmla="*/ 149 w 160"/>
              <a:gd name="T3" fmla="*/ 85 h 85"/>
              <a:gd name="T4" fmla="*/ 11 w 160"/>
              <a:gd name="T5" fmla="*/ 80 h 85"/>
              <a:gd name="T6" fmla="*/ 75 w 160"/>
              <a:gd name="T7" fmla="*/ 5 h 85"/>
              <a:gd name="T8" fmla="*/ 11 w 160"/>
              <a:gd name="T9" fmla="*/ 80 h 85"/>
              <a:gd name="T10" fmla="*/ 85 w 160"/>
              <a:gd name="T11" fmla="*/ 75 h 85"/>
              <a:gd name="T12" fmla="*/ 155 w 160"/>
              <a:gd name="T13" fmla="*/ 11 h 85"/>
              <a:gd name="T14" fmla="*/ 93 w 160"/>
              <a:gd name="T15" fmla="*/ 21 h 85"/>
              <a:gd name="T16" fmla="*/ 112 w 160"/>
              <a:gd name="T17" fmla="*/ 19 h 85"/>
              <a:gd name="T18" fmla="*/ 101 w 160"/>
              <a:gd name="T19" fmla="*/ 8 h 85"/>
              <a:gd name="T20" fmla="*/ 101 w 160"/>
              <a:gd name="T21" fmla="*/ 8 h 85"/>
              <a:gd name="T22" fmla="*/ 115 w 160"/>
              <a:gd name="T23" fmla="*/ 11 h 85"/>
              <a:gd name="T24" fmla="*/ 101 w 160"/>
              <a:gd name="T25" fmla="*/ 29 h 85"/>
              <a:gd name="T26" fmla="*/ 120 w 160"/>
              <a:gd name="T27" fmla="*/ 27 h 85"/>
              <a:gd name="T28" fmla="*/ 125 w 160"/>
              <a:gd name="T29" fmla="*/ 16 h 85"/>
              <a:gd name="T30" fmla="*/ 125 w 160"/>
              <a:gd name="T31" fmla="*/ 16 h 85"/>
              <a:gd name="T32" fmla="*/ 139 w 160"/>
              <a:gd name="T33" fmla="*/ 19 h 85"/>
              <a:gd name="T34" fmla="*/ 133 w 160"/>
              <a:gd name="T35" fmla="*/ 13 h 85"/>
              <a:gd name="T36" fmla="*/ 152 w 160"/>
              <a:gd name="T37" fmla="*/ 11 h 85"/>
              <a:gd name="T38" fmla="*/ 133 w 160"/>
              <a:gd name="T39" fmla="*/ 24 h 85"/>
              <a:gd name="T40" fmla="*/ 133 w 160"/>
              <a:gd name="T41" fmla="*/ 24 h 85"/>
              <a:gd name="T42" fmla="*/ 147 w 160"/>
              <a:gd name="T43" fmla="*/ 27 h 85"/>
              <a:gd name="T44" fmla="*/ 93 w 160"/>
              <a:gd name="T45" fmla="*/ 69 h 85"/>
              <a:gd name="T46" fmla="*/ 104 w 160"/>
              <a:gd name="T47" fmla="*/ 75 h 85"/>
              <a:gd name="T48" fmla="*/ 109 w 160"/>
              <a:gd name="T49" fmla="*/ 64 h 85"/>
              <a:gd name="T50" fmla="*/ 109 w 160"/>
              <a:gd name="T51" fmla="*/ 64 h 85"/>
              <a:gd name="T52" fmla="*/ 123 w 160"/>
              <a:gd name="T53" fmla="*/ 67 h 85"/>
              <a:gd name="T54" fmla="*/ 117 w 160"/>
              <a:gd name="T55" fmla="*/ 77 h 85"/>
              <a:gd name="T56" fmla="*/ 136 w 160"/>
              <a:gd name="T57" fmla="*/ 75 h 85"/>
              <a:gd name="T58" fmla="*/ 141 w 160"/>
              <a:gd name="T59" fmla="*/ 64 h 85"/>
              <a:gd name="T60" fmla="*/ 141 w 160"/>
              <a:gd name="T61" fmla="*/ 64 h 85"/>
              <a:gd name="T62" fmla="*/ 147 w 160"/>
              <a:gd name="T63" fmla="*/ 75 h 85"/>
              <a:gd name="T64" fmla="*/ 93 w 160"/>
              <a:gd name="T65" fmla="*/ 37 h 85"/>
              <a:gd name="T66" fmla="*/ 112 w 160"/>
              <a:gd name="T67" fmla="*/ 35 h 85"/>
              <a:gd name="T68" fmla="*/ 93 w 160"/>
              <a:gd name="T69" fmla="*/ 48 h 85"/>
              <a:gd name="T70" fmla="*/ 93 w 160"/>
              <a:gd name="T71" fmla="*/ 48 h 85"/>
              <a:gd name="T72" fmla="*/ 107 w 160"/>
              <a:gd name="T73" fmla="*/ 51 h 85"/>
              <a:gd name="T74" fmla="*/ 101 w 160"/>
              <a:gd name="T75" fmla="*/ 45 h 85"/>
              <a:gd name="T76" fmla="*/ 120 w 160"/>
              <a:gd name="T77" fmla="*/ 43 h 85"/>
              <a:gd name="T78" fmla="*/ 101 w 160"/>
              <a:gd name="T79" fmla="*/ 56 h 85"/>
              <a:gd name="T80" fmla="*/ 101 w 160"/>
              <a:gd name="T81" fmla="*/ 56 h 85"/>
              <a:gd name="T82" fmla="*/ 115 w 160"/>
              <a:gd name="T83" fmla="*/ 59 h 85"/>
              <a:gd name="T84" fmla="*/ 125 w 160"/>
              <a:gd name="T85" fmla="*/ 37 h 85"/>
              <a:gd name="T86" fmla="*/ 144 w 160"/>
              <a:gd name="T87" fmla="*/ 35 h 85"/>
              <a:gd name="T88" fmla="*/ 125 w 160"/>
              <a:gd name="T89" fmla="*/ 48 h 85"/>
              <a:gd name="T90" fmla="*/ 125 w 160"/>
              <a:gd name="T91" fmla="*/ 48 h 85"/>
              <a:gd name="T92" fmla="*/ 139 w 160"/>
              <a:gd name="T93" fmla="*/ 51 h 85"/>
              <a:gd name="T94" fmla="*/ 133 w 160"/>
              <a:gd name="T95" fmla="*/ 45 h 85"/>
              <a:gd name="T96" fmla="*/ 152 w 160"/>
              <a:gd name="T97" fmla="*/ 43 h 85"/>
              <a:gd name="T98" fmla="*/ 133 w 160"/>
              <a:gd name="T99" fmla="*/ 56 h 85"/>
              <a:gd name="T100" fmla="*/ 133 w 160"/>
              <a:gd name="T101" fmla="*/ 56 h 85"/>
              <a:gd name="T102" fmla="*/ 147 w 160"/>
              <a:gd name="T103" fmla="*/ 59 h 85"/>
              <a:gd name="T104" fmla="*/ 35 w 160"/>
              <a:gd name="T105" fmla="*/ 53 h 85"/>
              <a:gd name="T106" fmla="*/ 37 w 160"/>
              <a:gd name="T107" fmla="*/ 35 h 85"/>
              <a:gd name="T108" fmla="*/ 40 w 160"/>
              <a:gd name="T109" fmla="*/ 51 h 85"/>
              <a:gd name="T110" fmla="*/ 53 w 160"/>
              <a:gd name="T111" fmla="*/ 35 h 85"/>
              <a:gd name="T112" fmla="*/ 48 w 160"/>
              <a:gd name="T113" fmla="*/ 35 h 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60" h="85">
                <a:moveTo>
                  <a:pt x="149" y="0"/>
                </a:moveTo>
                <a:cubicBezTo>
                  <a:pt x="75" y="0"/>
                  <a:pt x="75" y="0"/>
                  <a:pt x="75" y="0"/>
                </a:cubicBezTo>
                <a:cubicBezTo>
                  <a:pt x="11" y="0"/>
                  <a:pt x="11" y="0"/>
                  <a:pt x="11" y="0"/>
                </a:cubicBezTo>
                <a:cubicBezTo>
                  <a:pt x="5" y="0"/>
                  <a:pt x="0" y="5"/>
                  <a:pt x="0" y="11"/>
                </a:cubicBezTo>
                <a:cubicBezTo>
                  <a:pt x="0" y="75"/>
                  <a:pt x="0" y="75"/>
                  <a:pt x="0" y="75"/>
                </a:cubicBezTo>
                <a:cubicBezTo>
                  <a:pt x="0" y="81"/>
                  <a:pt x="5" y="85"/>
                  <a:pt x="11" y="85"/>
                </a:cubicBezTo>
                <a:cubicBezTo>
                  <a:pt x="75" y="85"/>
                  <a:pt x="75" y="85"/>
                  <a:pt x="75" y="85"/>
                </a:cubicBezTo>
                <a:cubicBezTo>
                  <a:pt x="149" y="85"/>
                  <a:pt x="149" y="85"/>
                  <a:pt x="149" y="85"/>
                </a:cubicBezTo>
                <a:cubicBezTo>
                  <a:pt x="155" y="85"/>
                  <a:pt x="160" y="81"/>
                  <a:pt x="160" y="75"/>
                </a:cubicBezTo>
                <a:cubicBezTo>
                  <a:pt x="160" y="11"/>
                  <a:pt x="160" y="11"/>
                  <a:pt x="160" y="11"/>
                </a:cubicBezTo>
                <a:cubicBezTo>
                  <a:pt x="160" y="5"/>
                  <a:pt x="155" y="0"/>
                  <a:pt x="149" y="0"/>
                </a:cubicBezTo>
                <a:close/>
                <a:moveTo>
                  <a:pt x="11" y="80"/>
                </a:moveTo>
                <a:cubicBezTo>
                  <a:pt x="8" y="80"/>
                  <a:pt x="5" y="78"/>
                  <a:pt x="5" y="75"/>
                </a:cubicBezTo>
                <a:cubicBezTo>
                  <a:pt x="5" y="11"/>
                  <a:pt x="5" y="11"/>
                  <a:pt x="5" y="11"/>
                </a:cubicBezTo>
                <a:cubicBezTo>
                  <a:pt x="5" y="8"/>
                  <a:pt x="8" y="5"/>
                  <a:pt x="11" y="5"/>
                </a:cubicBezTo>
                <a:cubicBezTo>
                  <a:pt x="75" y="5"/>
                  <a:pt x="75" y="5"/>
                  <a:pt x="75" y="5"/>
                </a:cubicBezTo>
                <a:cubicBezTo>
                  <a:pt x="78" y="5"/>
                  <a:pt x="80" y="8"/>
                  <a:pt x="80" y="11"/>
                </a:cubicBezTo>
                <a:cubicBezTo>
                  <a:pt x="80" y="75"/>
                  <a:pt x="80" y="75"/>
                  <a:pt x="80" y="75"/>
                </a:cubicBezTo>
                <a:cubicBezTo>
                  <a:pt x="80" y="78"/>
                  <a:pt x="78" y="80"/>
                  <a:pt x="75" y="80"/>
                </a:cubicBezTo>
                <a:lnTo>
                  <a:pt x="11" y="80"/>
                </a:lnTo>
                <a:close/>
                <a:moveTo>
                  <a:pt x="155" y="75"/>
                </a:moveTo>
                <a:cubicBezTo>
                  <a:pt x="155" y="78"/>
                  <a:pt x="152" y="80"/>
                  <a:pt x="149" y="80"/>
                </a:cubicBezTo>
                <a:cubicBezTo>
                  <a:pt x="84" y="80"/>
                  <a:pt x="84" y="80"/>
                  <a:pt x="84" y="80"/>
                </a:cubicBezTo>
                <a:cubicBezTo>
                  <a:pt x="85" y="78"/>
                  <a:pt x="85" y="77"/>
                  <a:pt x="85" y="75"/>
                </a:cubicBezTo>
                <a:cubicBezTo>
                  <a:pt x="85" y="11"/>
                  <a:pt x="85" y="11"/>
                  <a:pt x="85" y="11"/>
                </a:cubicBezTo>
                <a:cubicBezTo>
                  <a:pt x="85" y="9"/>
                  <a:pt x="85" y="7"/>
                  <a:pt x="84" y="5"/>
                </a:cubicBezTo>
                <a:cubicBezTo>
                  <a:pt x="149" y="5"/>
                  <a:pt x="149" y="5"/>
                  <a:pt x="149" y="5"/>
                </a:cubicBezTo>
                <a:cubicBezTo>
                  <a:pt x="152" y="5"/>
                  <a:pt x="155" y="8"/>
                  <a:pt x="155" y="11"/>
                </a:cubicBezTo>
                <a:lnTo>
                  <a:pt x="155" y="75"/>
                </a:lnTo>
                <a:close/>
                <a:moveTo>
                  <a:pt x="93" y="16"/>
                </a:moveTo>
                <a:cubicBezTo>
                  <a:pt x="95" y="16"/>
                  <a:pt x="96" y="17"/>
                  <a:pt x="96" y="19"/>
                </a:cubicBezTo>
                <a:cubicBezTo>
                  <a:pt x="96" y="20"/>
                  <a:pt x="95" y="21"/>
                  <a:pt x="93" y="21"/>
                </a:cubicBezTo>
                <a:cubicBezTo>
                  <a:pt x="92" y="21"/>
                  <a:pt x="91" y="20"/>
                  <a:pt x="91" y="19"/>
                </a:cubicBezTo>
                <a:cubicBezTo>
                  <a:pt x="91" y="17"/>
                  <a:pt x="92" y="16"/>
                  <a:pt x="93" y="16"/>
                </a:cubicBezTo>
                <a:close/>
                <a:moveTo>
                  <a:pt x="109" y="16"/>
                </a:moveTo>
                <a:cubicBezTo>
                  <a:pt x="111" y="16"/>
                  <a:pt x="112" y="17"/>
                  <a:pt x="112" y="19"/>
                </a:cubicBezTo>
                <a:cubicBezTo>
                  <a:pt x="112" y="20"/>
                  <a:pt x="111" y="21"/>
                  <a:pt x="109" y="21"/>
                </a:cubicBezTo>
                <a:cubicBezTo>
                  <a:pt x="108" y="21"/>
                  <a:pt x="107" y="20"/>
                  <a:pt x="107" y="19"/>
                </a:cubicBezTo>
                <a:cubicBezTo>
                  <a:pt x="107" y="17"/>
                  <a:pt x="108" y="16"/>
                  <a:pt x="109" y="16"/>
                </a:cubicBezTo>
                <a:close/>
                <a:moveTo>
                  <a:pt x="101" y="8"/>
                </a:moveTo>
                <a:cubicBezTo>
                  <a:pt x="103" y="8"/>
                  <a:pt x="104" y="9"/>
                  <a:pt x="104" y="11"/>
                </a:cubicBezTo>
                <a:cubicBezTo>
                  <a:pt x="104" y="12"/>
                  <a:pt x="103" y="13"/>
                  <a:pt x="101" y="13"/>
                </a:cubicBezTo>
                <a:cubicBezTo>
                  <a:pt x="100" y="13"/>
                  <a:pt x="99" y="12"/>
                  <a:pt x="99" y="11"/>
                </a:cubicBezTo>
                <a:cubicBezTo>
                  <a:pt x="99" y="9"/>
                  <a:pt x="100" y="8"/>
                  <a:pt x="101" y="8"/>
                </a:cubicBezTo>
                <a:close/>
                <a:moveTo>
                  <a:pt x="117" y="8"/>
                </a:moveTo>
                <a:cubicBezTo>
                  <a:pt x="119" y="8"/>
                  <a:pt x="120" y="9"/>
                  <a:pt x="120" y="11"/>
                </a:cubicBezTo>
                <a:cubicBezTo>
                  <a:pt x="120" y="12"/>
                  <a:pt x="119" y="13"/>
                  <a:pt x="117" y="13"/>
                </a:cubicBezTo>
                <a:cubicBezTo>
                  <a:pt x="116" y="13"/>
                  <a:pt x="115" y="12"/>
                  <a:pt x="115" y="11"/>
                </a:cubicBezTo>
                <a:cubicBezTo>
                  <a:pt x="115" y="9"/>
                  <a:pt x="116" y="8"/>
                  <a:pt x="117" y="8"/>
                </a:cubicBezTo>
                <a:close/>
                <a:moveTo>
                  <a:pt x="101" y="24"/>
                </a:moveTo>
                <a:cubicBezTo>
                  <a:pt x="103" y="24"/>
                  <a:pt x="104" y="25"/>
                  <a:pt x="104" y="27"/>
                </a:cubicBezTo>
                <a:cubicBezTo>
                  <a:pt x="104" y="28"/>
                  <a:pt x="103" y="29"/>
                  <a:pt x="101" y="29"/>
                </a:cubicBezTo>
                <a:cubicBezTo>
                  <a:pt x="100" y="29"/>
                  <a:pt x="99" y="28"/>
                  <a:pt x="99" y="27"/>
                </a:cubicBezTo>
                <a:cubicBezTo>
                  <a:pt x="99" y="25"/>
                  <a:pt x="100" y="24"/>
                  <a:pt x="101" y="24"/>
                </a:cubicBezTo>
                <a:close/>
                <a:moveTo>
                  <a:pt x="117" y="24"/>
                </a:moveTo>
                <a:cubicBezTo>
                  <a:pt x="119" y="24"/>
                  <a:pt x="120" y="25"/>
                  <a:pt x="120" y="27"/>
                </a:cubicBezTo>
                <a:cubicBezTo>
                  <a:pt x="120" y="28"/>
                  <a:pt x="119" y="29"/>
                  <a:pt x="117" y="29"/>
                </a:cubicBezTo>
                <a:cubicBezTo>
                  <a:pt x="116" y="29"/>
                  <a:pt x="115" y="28"/>
                  <a:pt x="115" y="27"/>
                </a:cubicBezTo>
                <a:cubicBezTo>
                  <a:pt x="115" y="25"/>
                  <a:pt x="116" y="24"/>
                  <a:pt x="117" y="24"/>
                </a:cubicBezTo>
                <a:close/>
                <a:moveTo>
                  <a:pt x="125" y="16"/>
                </a:moveTo>
                <a:cubicBezTo>
                  <a:pt x="127" y="16"/>
                  <a:pt x="128" y="17"/>
                  <a:pt x="128" y="19"/>
                </a:cubicBezTo>
                <a:cubicBezTo>
                  <a:pt x="128" y="20"/>
                  <a:pt x="127" y="21"/>
                  <a:pt x="125" y="21"/>
                </a:cubicBezTo>
                <a:cubicBezTo>
                  <a:pt x="124" y="21"/>
                  <a:pt x="123" y="20"/>
                  <a:pt x="123" y="19"/>
                </a:cubicBezTo>
                <a:cubicBezTo>
                  <a:pt x="123" y="17"/>
                  <a:pt x="124" y="16"/>
                  <a:pt x="125" y="16"/>
                </a:cubicBezTo>
                <a:close/>
                <a:moveTo>
                  <a:pt x="141" y="16"/>
                </a:moveTo>
                <a:cubicBezTo>
                  <a:pt x="143" y="16"/>
                  <a:pt x="144" y="17"/>
                  <a:pt x="144" y="19"/>
                </a:cubicBezTo>
                <a:cubicBezTo>
                  <a:pt x="144" y="20"/>
                  <a:pt x="143" y="21"/>
                  <a:pt x="141" y="21"/>
                </a:cubicBezTo>
                <a:cubicBezTo>
                  <a:pt x="140" y="21"/>
                  <a:pt x="139" y="20"/>
                  <a:pt x="139" y="19"/>
                </a:cubicBezTo>
                <a:cubicBezTo>
                  <a:pt x="139" y="17"/>
                  <a:pt x="140" y="16"/>
                  <a:pt x="141" y="16"/>
                </a:cubicBezTo>
                <a:close/>
                <a:moveTo>
                  <a:pt x="133" y="8"/>
                </a:moveTo>
                <a:cubicBezTo>
                  <a:pt x="135" y="8"/>
                  <a:pt x="136" y="9"/>
                  <a:pt x="136" y="11"/>
                </a:cubicBezTo>
                <a:cubicBezTo>
                  <a:pt x="136" y="12"/>
                  <a:pt x="135" y="13"/>
                  <a:pt x="133" y="13"/>
                </a:cubicBezTo>
                <a:cubicBezTo>
                  <a:pt x="132" y="13"/>
                  <a:pt x="131" y="12"/>
                  <a:pt x="131" y="11"/>
                </a:cubicBezTo>
                <a:cubicBezTo>
                  <a:pt x="131" y="9"/>
                  <a:pt x="132" y="8"/>
                  <a:pt x="133" y="8"/>
                </a:cubicBezTo>
                <a:close/>
                <a:moveTo>
                  <a:pt x="149" y="8"/>
                </a:moveTo>
                <a:cubicBezTo>
                  <a:pt x="151" y="8"/>
                  <a:pt x="152" y="9"/>
                  <a:pt x="152" y="11"/>
                </a:cubicBezTo>
                <a:cubicBezTo>
                  <a:pt x="152" y="12"/>
                  <a:pt x="151" y="13"/>
                  <a:pt x="149" y="13"/>
                </a:cubicBezTo>
                <a:cubicBezTo>
                  <a:pt x="148" y="13"/>
                  <a:pt x="147" y="12"/>
                  <a:pt x="147" y="11"/>
                </a:cubicBezTo>
                <a:cubicBezTo>
                  <a:pt x="147" y="9"/>
                  <a:pt x="148" y="8"/>
                  <a:pt x="149" y="8"/>
                </a:cubicBezTo>
                <a:close/>
                <a:moveTo>
                  <a:pt x="133" y="24"/>
                </a:moveTo>
                <a:cubicBezTo>
                  <a:pt x="135" y="24"/>
                  <a:pt x="136" y="25"/>
                  <a:pt x="136" y="27"/>
                </a:cubicBezTo>
                <a:cubicBezTo>
                  <a:pt x="136" y="28"/>
                  <a:pt x="135" y="29"/>
                  <a:pt x="133" y="29"/>
                </a:cubicBezTo>
                <a:cubicBezTo>
                  <a:pt x="132" y="29"/>
                  <a:pt x="131" y="28"/>
                  <a:pt x="131" y="27"/>
                </a:cubicBezTo>
                <a:cubicBezTo>
                  <a:pt x="131" y="25"/>
                  <a:pt x="132" y="24"/>
                  <a:pt x="133" y="24"/>
                </a:cubicBezTo>
                <a:close/>
                <a:moveTo>
                  <a:pt x="149" y="24"/>
                </a:moveTo>
                <a:cubicBezTo>
                  <a:pt x="151" y="24"/>
                  <a:pt x="152" y="25"/>
                  <a:pt x="152" y="27"/>
                </a:cubicBezTo>
                <a:cubicBezTo>
                  <a:pt x="152" y="28"/>
                  <a:pt x="151" y="29"/>
                  <a:pt x="149" y="29"/>
                </a:cubicBezTo>
                <a:cubicBezTo>
                  <a:pt x="148" y="29"/>
                  <a:pt x="147" y="28"/>
                  <a:pt x="147" y="27"/>
                </a:cubicBezTo>
                <a:cubicBezTo>
                  <a:pt x="147" y="25"/>
                  <a:pt x="148" y="24"/>
                  <a:pt x="149" y="24"/>
                </a:cubicBezTo>
                <a:close/>
                <a:moveTo>
                  <a:pt x="93" y="64"/>
                </a:moveTo>
                <a:cubicBezTo>
                  <a:pt x="95" y="64"/>
                  <a:pt x="96" y="65"/>
                  <a:pt x="96" y="67"/>
                </a:cubicBezTo>
                <a:cubicBezTo>
                  <a:pt x="96" y="68"/>
                  <a:pt x="95" y="69"/>
                  <a:pt x="93" y="69"/>
                </a:cubicBezTo>
                <a:cubicBezTo>
                  <a:pt x="92" y="69"/>
                  <a:pt x="91" y="68"/>
                  <a:pt x="91" y="67"/>
                </a:cubicBezTo>
                <a:cubicBezTo>
                  <a:pt x="91" y="65"/>
                  <a:pt x="92" y="64"/>
                  <a:pt x="93" y="64"/>
                </a:cubicBezTo>
                <a:close/>
                <a:moveTo>
                  <a:pt x="101" y="72"/>
                </a:moveTo>
                <a:cubicBezTo>
                  <a:pt x="103" y="72"/>
                  <a:pt x="104" y="73"/>
                  <a:pt x="104" y="75"/>
                </a:cubicBezTo>
                <a:cubicBezTo>
                  <a:pt x="104" y="76"/>
                  <a:pt x="103" y="77"/>
                  <a:pt x="101" y="77"/>
                </a:cubicBezTo>
                <a:cubicBezTo>
                  <a:pt x="100" y="77"/>
                  <a:pt x="99" y="76"/>
                  <a:pt x="99" y="75"/>
                </a:cubicBezTo>
                <a:cubicBezTo>
                  <a:pt x="99" y="73"/>
                  <a:pt x="100" y="72"/>
                  <a:pt x="101" y="72"/>
                </a:cubicBezTo>
                <a:close/>
                <a:moveTo>
                  <a:pt x="109" y="64"/>
                </a:moveTo>
                <a:cubicBezTo>
                  <a:pt x="111" y="64"/>
                  <a:pt x="112" y="65"/>
                  <a:pt x="112" y="67"/>
                </a:cubicBezTo>
                <a:cubicBezTo>
                  <a:pt x="112" y="68"/>
                  <a:pt x="111" y="69"/>
                  <a:pt x="109" y="69"/>
                </a:cubicBezTo>
                <a:cubicBezTo>
                  <a:pt x="108" y="69"/>
                  <a:pt x="107" y="68"/>
                  <a:pt x="107" y="67"/>
                </a:cubicBezTo>
                <a:cubicBezTo>
                  <a:pt x="107" y="65"/>
                  <a:pt x="108" y="64"/>
                  <a:pt x="109" y="64"/>
                </a:cubicBezTo>
                <a:close/>
                <a:moveTo>
                  <a:pt x="125" y="64"/>
                </a:moveTo>
                <a:cubicBezTo>
                  <a:pt x="127" y="64"/>
                  <a:pt x="128" y="65"/>
                  <a:pt x="128" y="67"/>
                </a:cubicBezTo>
                <a:cubicBezTo>
                  <a:pt x="128" y="68"/>
                  <a:pt x="127" y="69"/>
                  <a:pt x="125" y="69"/>
                </a:cubicBezTo>
                <a:cubicBezTo>
                  <a:pt x="124" y="69"/>
                  <a:pt x="123" y="68"/>
                  <a:pt x="123" y="67"/>
                </a:cubicBezTo>
                <a:cubicBezTo>
                  <a:pt x="123" y="65"/>
                  <a:pt x="124" y="64"/>
                  <a:pt x="125" y="64"/>
                </a:cubicBezTo>
                <a:close/>
                <a:moveTo>
                  <a:pt x="117" y="72"/>
                </a:moveTo>
                <a:cubicBezTo>
                  <a:pt x="119" y="72"/>
                  <a:pt x="120" y="73"/>
                  <a:pt x="120" y="75"/>
                </a:cubicBezTo>
                <a:cubicBezTo>
                  <a:pt x="120" y="76"/>
                  <a:pt x="119" y="77"/>
                  <a:pt x="117" y="77"/>
                </a:cubicBezTo>
                <a:cubicBezTo>
                  <a:pt x="116" y="77"/>
                  <a:pt x="115" y="76"/>
                  <a:pt x="115" y="75"/>
                </a:cubicBezTo>
                <a:cubicBezTo>
                  <a:pt x="115" y="73"/>
                  <a:pt x="116" y="72"/>
                  <a:pt x="117" y="72"/>
                </a:cubicBezTo>
                <a:close/>
                <a:moveTo>
                  <a:pt x="133" y="72"/>
                </a:moveTo>
                <a:cubicBezTo>
                  <a:pt x="135" y="72"/>
                  <a:pt x="136" y="73"/>
                  <a:pt x="136" y="75"/>
                </a:cubicBezTo>
                <a:cubicBezTo>
                  <a:pt x="136" y="76"/>
                  <a:pt x="135" y="77"/>
                  <a:pt x="133" y="77"/>
                </a:cubicBezTo>
                <a:cubicBezTo>
                  <a:pt x="132" y="77"/>
                  <a:pt x="131" y="76"/>
                  <a:pt x="131" y="75"/>
                </a:cubicBezTo>
                <a:cubicBezTo>
                  <a:pt x="131" y="73"/>
                  <a:pt x="132" y="72"/>
                  <a:pt x="133" y="72"/>
                </a:cubicBezTo>
                <a:close/>
                <a:moveTo>
                  <a:pt x="141" y="64"/>
                </a:moveTo>
                <a:cubicBezTo>
                  <a:pt x="143" y="64"/>
                  <a:pt x="144" y="65"/>
                  <a:pt x="144" y="67"/>
                </a:cubicBezTo>
                <a:cubicBezTo>
                  <a:pt x="144" y="68"/>
                  <a:pt x="143" y="69"/>
                  <a:pt x="141" y="69"/>
                </a:cubicBezTo>
                <a:cubicBezTo>
                  <a:pt x="140" y="69"/>
                  <a:pt x="139" y="68"/>
                  <a:pt x="139" y="67"/>
                </a:cubicBezTo>
                <a:cubicBezTo>
                  <a:pt x="139" y="65"/>
                  <a:pt x="140" y="64"/>
                  <a:pt x="141" y="64"/>
                </a:cubicBezTo>
                <a:close/>
                <a:moveTo>
                  <a:pt x="149" y="72"/>
                </a:moveTo>
                <a:cubicBezTo>
                  <a:pt x="151" y="72"/>
                  <a:pt x="152" y="73"/>
                  <a:pt x="152" y="75"/>
                </a:cubicBezTo>
                <a:cubicBezTo>
                  <a:pt x="152" y="76"/>
                  <a:pt x="151" y="77"/>
                  <a:pt x="149" y="77"/>
                </a:cubicBezTo>
                <a:cubicBezTo>
                  <a:pt x="148" y="77"/>
                  <a:pt x="147" y="76"/>
                  <a:pt x="147" y="75"/>
                </a:cubicBezTo>
                <a:cubicBezTo>
                  <a:pt x="147" y="73"/>
                  <a:pt x="148" y="72"/>
                  <a:pt x="149" y="72"/>
                </a:cubicBezTo>
                <a:close/>
                <a:moveTo>
                  <a:pt x="93" y="32"/>
                </a:moveTo>
                <a:cubicBezTo>
                  <a:pt x="95" y="32"/>
                  <a:pt x="96" y="33"/>
                  <a:pt x="96" y="35"/>
                </a:cubicBezTo>
                <a:cubicBezTo>
                  <a:pt x="96" y="36"/>
                  <a:pt x="95" y="37"/>
                  <a:pt x="93" y="37"/>
                </a:cubicBezTo>
                <a:cubicBezTo>
                  <a:pt x="92" y="37"/>
                  <a:pt x="91" y="36"/>
                  <a:pt x="91" y="35"/>
                </a:cubicBezTo>
                <a:cubicBezTo>
                  <a:pt x="91" y="33"/>
                  <a:pt x="92" y="32"/>
                  <a:pt x="93" y="32"/>
                </a:cubicBezTo>
                <a:close/>
                <a:moveTo>
                  <a:pt x="109" y="32"/>
                </a:moveTo>
                <a:cubicBezTo>
                  <a:pt x="111" y="32"/>
                  <a:pt x="112" y="33"/>
                  <a:pt x="112" y="35"/>
                </a:cubicBezTo>
                <a:cubicBezTo>
                  <a:pt x="112" y="36"/>
                  <a:pt x="111" y="37"/>
                  <a:pt x="109" y="37"/>
                </a:cubicBezTo>
                <a:cubicBezTo>
                  <a:pt x="108" y="37"/>
                  <a:pt x="107" y="36"/>
                  <a:pt x="107" y="35"/>
                </a:cubicBezTo>
                <a:cubicBezTo>
                  <a:pt x="107" y="33"/>
                  <a:pt x="108" y="32"/>
                  <a:pt x="109" y="32"/>
                </a:cubicBezTo>
                <a:close/>
                <a:moveTo>
                  <a:pt x="93" y="48"/>
                </a:moveTo>
                <a:cubicBezTo>
                  <a:pt x="95" y="48"/>
                  <a:pt x="96" y="49"/>
                  <a:pt x="96" y="51"/>
                </a:cubicBezTo>
                <a:cubicBezTo>
                  <a:pt x="96" y="52"/>
                  <a:pt x="95" y="53"/>
                  <a:pt x="93" y="53"/>
                </a:cubicBezTo>
                <a:cubicBezTo>
                  <a:pt x="92" y="53"/>
                  <a:pt x="91" y="52"/>
                  <a:pt x="91" y="51"/>
                </a:cubicBezTo>
                <a:cubicBezTo>
                  <a:pt x="91" y="49"/>
                  <a:pt x="92" y="48"/>
                  <a:pt x="93" y="48"/>
                </a:cubicBezTo>
                <a:close/>
                <a:moveTo>
                  <a:pt x="109" y="48"/>
                </a:moveTo>
                <a:cubicBezTo>
                  <a:pt x="111" y="48"/>
                  <a:pt x="112" y="49"/>
                  <a:pt x="112" y="51"/>
                </a:cubicBezTo>
                <a:cubicBezTo>
                  <a:pt x="112" y="52"/>
                  <a:pt x="111" y="53"/>
                  <a:pt x="109" y="53"/>
                </a:cubicBezTo>
                <a:cubicBezTo>
                  <a:pt x="108" y="53"/>
                  <a:pt x="107" y="52"/>
                  <a:pt x="107" y="51"/>
                </a:cubicBezTo>
                <a:cubicBezTo>
                  <a:pt x="107" y="49"/>
                  <a:pt x="108" y="48"/>
                  <a:pt x="109" y="48"/>
                </a:cubicBezTo>
                <a:close/>
                <a:moveTo>
                  <a:pt x="101" y="40"/>
                </a:moveTo>
                <a:cubicBezTo>
                  <a:pt x="103" y="40"/>
                  <a:pt x="104" y="41"/>
                  <a:pt x="104" y="43"/>
                </a:cubicBezTo>
                <a:cubicBezTo>
                  <a:pt x="104" y="44"/>
                  <a:pt x="103" y="45"/>
                  <a:pt x="101" y="45"/>
                </a:cubicBezTo>
                <a:cubicBezTo>
                  <a:pt x="100" y="45"/>
                  <a:pt x="99" y="44"/>
                  <a:pt x="99" y="43"/>
                </a:cubicBezTo>
                <a:cubicBezTo>
                  <a:pt x="99" y="41"/>
                  <a:pt x="100" y="40"/>
                  <a:pt x="101" y="40"/>
                </a:cubicBezTo>
                <a:close/>
                <a:moveTo>
                  <a:pt x="117" y="40"/>
                </a:moveTo>
                <a:cubicBezTo>
                  <a:pt x="119" y="40"/>
                  <a:pt x="120" y="41"/>
                  <a:pt x="120" y="43"/>
                </a:cubicBezTo>
                <a:cubicBezTo>
                  <a:pt x="120" y="44"/>
                  <a:pt x="119" y="45"/>
                  <a:pt x="117" y="45"/>
                </a:cubicBezTo>
                <a:cubicBezTo>
                  <a:pt x="116" y="45"/>
                  <a:pt x="115" y="44"/>
                  <a:pt x="115" y="43"/>
                </a:cubicBezTo>
                <a:cubicBezTo>
                  <a:pt x="115" y="41"/>
                  <a:pt x="116" y="40"/>
                  <a:pt x="117" y="40"/>
                </a:cubicBezTo>
                <a:close/>
                <a:moveTo>
                  <a:pt x="101" y="56"/>
                </a:moveTo>
                <a:cubicBezTo>
                  <a:pt x="103" y="56"/>
                  <a:pt x="104" y="57"/>
                  <a:pt x="104" y="59"/>
                </a:cubicBezTo>
                <a:cubicBezTo>
                  <a:pt x="104" y="60"/>
                  <a:pt x="103" y="61"/>
                  <a:pt x="101" y="61"/>
                </a:cubicBezTo>
                <a:cubicBezTo>
                  <a:pt x="100" y="61"/>
                  <a:pt x="99" y="60"/>
                  <a:pt x="99" y="59"/>
                </a:cubicBezTo>
                <a:cubicBezTo>
                  <a:pt x="99" y="57"/>
                  <a:pt x="100" y="56"/>
                  <a:pt x="101" y="56"/>
                </a:cubicBezTo>
                <a:close/>
                <a:moveTo>
                  <a:pt x="117" y="56"/>
                </a:moveTo>
                <a:cubicBezTo>
                  <a:pt x="119" y="56"/>
                  <a:pt x="120" y="57"/>
                  <a:pt x="120" y="59"/>
                </a:cubicBezTo>
                <a:cubicBezTo>
                  <a:pt x="120" y="60"/>
                  <a:pt x="119" y="61"/>
                  <a:pt x="117" y="61"/>
                </a:cubicBezTo>
                <a:cubicBezTo>
                  <a:pt x="116" y="61"/>
                  <a:pt x="115" y="60"/>
                  <a:pt x="115" y="59"/>
                </a:cubicBezTo>
                <a:cubicBezTo>
                  <a:pt x="115" y="57"/>
                  <a:pt x="116" y="56"/>
                  <a:pt x="117" y="56"/>
                </a:cubicBezTo>
                <a:close/>
                <a:moveTo>
                  <a:pt x="125" y="32"/>
                </a:moveTo>
                <a:cubicBezTo>
                  <a:pt x="127" y="32"/>
                  <a:pt x="128" y="33"/>
                  <a:pt x="128" y="35"/>
                </a:cubicBezTo>
                <a:cubicBezTo>
                  <a:pt x="128" y="36"/>
                  <a:pt x="127" y="37"/>
                  <a:pt x="125" y="37"/>
                </a:cubicBezTo>
                <a:cubicBezTo>
                  <a:pt x="124" y="37"/>
                  <a:pt x="123" y="36"/>
                  <a:pt x="123" y="35"/>
                </a:cubicBezTo>
                <a:cubicBezTo>
                  <a:pt x="123" y="33"/>
                  <a:pt x="124" y="32"/>
                  <a:pt x="125" y="32"/>
                </a:cubicBezTo>
                <a:close/>
                <a:moveTo>
                  <a:pt x="141" y="32"/>
                </a:moveTo>
                <a:cubicBezTo>
                  <a:pt x="143" y="32"/>
                  <a:pt x="144" y="33"/>
                  <a:pt x="144" y="35"/>
                </a:cubicBezTo>
                <a:cubicBezTo>
                  <a:pt x="144" y="36"/>
                  <a:pt x="143" y="37"/>
                  <a:pt x="141" y="37"/>
                </a:cubicBezTo>
                <a:cubicBezTo>
                  <a:pt x="140" y="37"/>
                  <a:pt x="139" y="36"/>
                  <a:pt x="139" y="35"/>
                </a:cubicBezTo>
                <a:cubicBezTo>
                  <a:pt x="139" y="33"/>
                  <a:pt x="140" y="32"/>
                  <a:pt x="141" y="32"/>
                </a:cubicBezTo>
                <a:close/>
                <a:moveTo>
                  <a:pt x="125" y="48"/>
                </a:moveTo>
                <a:cubicBezTo>
                  <a:pt x="127" y="48"/>
                  <a:pt x="128" y="49"/>
                  <a:pt x="128" y="51"/>
                </a:cubicBezTo>
                <a:cubicBezTo>
                  <a:pt x="128" y="52"/>
                  <a:pt x="127" y="53"/>
                  <a:pt x="125" y="53"/>
                </a:cubicBezTo>
                <a:cubicBezTo>
                  <a:pt x="124" y="53"/>
                  <a:pt x="123" y="52"/>
                  <a:pt x="123" y="51"/>
                </a:cubicBezTo>
                <a:cubicBezTo>
                  <a:pt x="123" y="49"/>
                  <a:pt x="124" y="48"/>
                  <a:pt x="125" y="48"/>
                </a:cubicBezTo>
                <a:close/>
                <a:moveTo>
                  <a:pt x="141" y="48"/>
                </a:moveTo>
                <a:cubicBezTo>
                  <a:pt x="143" y="48"/>
                  <a:pt x="144" y="49"/>
                  <a:pt x="144" y="51"/>
                </a:cubicBezTo>
                <a:cubicBezTo>
                  <a:pt x="144" y="52"/>
                  <a:pt x="143" y="53"/>
                  <a:pt x="141" y="53"/>
                </a:cubicBezTo>
                <a:cubicBezTo>
                  <a:pt x="140" y="53"/>
                  <a:pt x="139" y="52"/>
                  <a:pt x="139" y="51"/>
                </a:cubicBezTo>
                <a:cubicBezTo>
                  <a:pt x="139" y="49"/>
                  <a:pt x="140" y="48"/>
                  <a:pt x="141" y="48"/>
                </a:cubicBezTo>
                <a:close/>
                <a:moveTo>
                  <a:pt x="133" y="40"/>
                </a:moveTo>
                <a:cubicBezTo>
                  <a:pt x="135" y="40"/>
                  <a:pt x="136" y="41"/>
                  <a:pt x="136" y="43"/>
                </a:cubicBezTo>
                <a:cubicBezTo>
                  <a:pt x="136" y="44"/>
                  <a:pt x="135" y="45"/>
                  <a:pt x="133" y="45"/>
                </a:cubicBezTo>
                <a:cubicBezTo>
                  <a:pt x="132" y="45"/>
                  <a:pt x="131" y="44"/>
                  <a:pt x="131" y="43"/>
                </a:cubicBezTo>
                <a:cubicBezTo>
                  <a:pt x="131" y="41"/>
                  <a:pt x="132" y="40"/>
                  <a:pt x="133" y="40"/>
                </a:cubicBezTo>
                <a:close/>
                <a:moveTo>
                  <a:pt x="149" y="40"/>
                </a:moveTo>
                <a:cubicBezTo>
                  <a:pt x="151" y="40"/>
                  <a:pt x="152" y="41"/>
                  <a:pt x="152" y="43"/>
                </a:cubicBezTo>
                <a:cubicBezTo>
                  <a:pt x="152" y="44"/>
                  <a:pt x="151" y="45"/>
                  <a:pt x="149" y="45"/>
                </a:cubicBezTo>
                <a:cubicBezTo>
                  <a:pt x="148" y="45"/>
                  <a:pt x="147" y="44"/>
                  <a:pt x="147" y="43"/>
                </a:cubicBezTo>
                <a:cubicBezTo>
                  <a:pt x="147" y="41"/>
                  <a:pt x="148" y="40"/>
                  <a:pt x="149" y="40"/>
                </a:cubicBezTo>
                <a:close/>
                <a:moveTo>
                  <a:pt x="133" y="56"/>
                </a:moveTo>
                <a:cubicBezTo>
                  <a:pt x="135" y="56"/>
                  <a:pt x="136" y="57"/>
                  <a:pt x="136" y="59"/>
                </a:cubicBezTo>
                <a:cubicBezTo>
                  <a:pt x="136" y="60"/>
                  <a:pt x="135" y="61"/>
                  <a:pt x="133" y="61"/>
                </a:cubicBezTo>
                <a:cubicBezTo>
                  <a:pt x="132" y="61"/>
                  <a:pt x="131" y="60"/>
                  <a:pt x="131" y="59"/>
                </a:cubicBezTo>
                <a:cubicBezTo>
                  <a:pt x="131" y="57"/>
                  <a:pt x="132" y="56"/>
                  <a:pt x="133" y="56"/>
                </a:cubicBezTo>
                <a:close/>
                <a:moveTo>
                  <a:pt x="149" y="56"/>
                </a:moveTo>
                <a:cubicBezTo>
                  <a:pt x="151" y="56"/>
                  <a:pt x="152" y="57"/>
                  <a:pt x="152" y="59"/>
                </a:cubicBezTo>
                <a:cubicBezTo>
                  <a:pt x="152" y="60"/>
                  <a:pt x="151" y="61"/>
                  <a:pt x="149" y="61"/>
                </a:cubicBezTo>
                <a:cubicBezTo>
                  <a:pt x="148" y="61"/>
                  <a:pt x="147" y="60"/>
                  <a:pt x="147" y="59"/>
                </a:cubicBezTo>
                <a:cubicBezTo>
                  <a:pt x="147" y="57"/>
                  <a:pt x="148" y="56"/>
                  <a:pt x="149" y="56"/>
                </a:cubicBezTo>
                <a:close/>
                <a:moveTo>
                  <a:pt x="37" y="35"/>
                </a:moveTo>
                <a:cubicBezTo>
                  <a:pt x="37" y="51"/>
                  <a:pt x="37" y="51"/>
                  <a:pt x="37" y="51"/>
                </a:cubicBezTo>
                <a:cubicBezTo>
                  <a:pt x="37" y="52"/>
                  <a:pt x="36" y="53"/>
                  <a:pt x="35" y="53"/>
                </a:cubicBezTo>
                <a:cubicBezTo>
                  <a:pt x="33" y="53"/>
                  <a:pt x="32" y="52"/>
                  <a:pt x="32" y="51"/>
                </a:cubicBezTo>
                <a:cubicBezTo>
                  <a:pt x="32" y="35"/>
                  <a:pt x="32" y="35"/>
                  <a:pt x="32" y="35"/>
                </a:cubicBezTo>
                <a:cubicBezTo>
                  <a:pt x="32" y="33"/>
                  <a:pt x="33" y="32"/>
                  <a:pt x="35" y="32"/>
                </a:cubicBezTo>
                <a:cubicBezTo>
                  <a:pt x="36" y="32"/>
                  <a:pt x="37" y="33"/>
                  <a:pt x="37" y="35"/>
                </a:cubicBezTo>
                <a:close/>
                <a:moveTo>
                  <a:pt x="45" y="35"/>
                </a:moveTo>
                <a:cubicBezTo>
                  <a:pt x="45" y="51"/>
                  <a:pt x="45" y="51"/>
                  <a:pt x="45" y="51"/>
                </a:cubicBezTo>
                <a:cubicBezTo>
                  <a:pt x="45" y="52"/>
                  <a:pt x="44" y="53"/>
                  <a:pt x="43" y="53"/>
                </a:cubicBezTo>
                <a:cubicBezTo>
                  <a:pt x="41" y="53"/>
                  <a:pt x="40" y="52"/>
                  <a:pt x="40" y="51"/>
                </a:cubicBezTo>
                <a:cubicBezTo>
                  <a:pt x="40" y="35"/>
                  <a:pt x="40" y="35"/>
                  <a:pt x="40" y="35"/>
                </a:cubicBezTo>
                <a:cubicBezTo>
                  <a:pt x="40" y="33"/>
                  <a:pt x="41" y="32"/>
                  <a:pt x="43" y="32"/>
                </a:cubicBezTo>
                <a:cubicBezTo>
                  <a:pt x="44" y="32"/>
                  <a:pt x="45" y="33"/>
                  <a:pt x="45" y="35"/>
                </a:cubicBezTo>
                <a:close/>
                <a:moveTo>
                  <a:pt x="53" y="35"/>
                </a:moveTo>
                <a:cubicBezTo>
                  <a:pt x="53" y="51"/>
                  <a:pt x="53" y="51"/>
                  <a:pt x="53" y="51"/>
                </a:cubicBezTo>
                <a:cubicBezTo>
                  <a:pt x="53" y="52"/>
                  <a:pt x="52" y="53"/>
                  <a:pt x="51" y="53"/>
                </a:cubicBezTo>
                <a:cubicBezTo>
                  <a:pt x="49" y="53"/>
                  <a:pt x="48" y="52"/>
                  <a:pt x="48" y="51"/>
                </a:cubicBezTo>
                <a:cubicBezTo>
                  <a:pt x="48" y="35"/>
                  <a:pt x="48" y="35"/>
                  <a:pt x="48" y="35"/>
                </a:cubicBezTo>
                <a:cubicBezTo>
                  <a:pt x="48" y="33"/>
                  <a:pt x="49" y="32"/>
                  <a:pt x="51" y="32"/>
                </a:cubicBezTo>
                <a:cubicBezTo>
                  <a:pt x="52" y="32"/>
                  <a:pt x="53" y="33"/>
                  <a:pt x="53" y="3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6" name="Freeform 33"/>
          <p:cNvSpPr>
            <a:spLocks noEditPoints="1"/>
          </p:cNvSpPr>
          <p:nvPr/>
        </p:nvSpPr>
        <p:spPr bwMode="auto">
          <a:xfrm>
            <a:off x="4745038" y="1217613"/>
            <a:ext cx="600075" cy="320675"/>
          </a:xfrm>
          <a:custGeom>
            <a:avLst/>
            <a:gdLst>
              <a:gd name="T0" fmla="*/ 0 w 160"/>
              <a:gd name="T1" fmla="*/ 11 h 85"/>
              <a:gd name="T2" fmla="*/ 149 w 160"/>
              <a:gd name="T3" fmla="*/ 85 h 85"/>
              <a:gd name="T4" fmla="*/ 5 w 160"/>
              <a:gd name="T5" fmla="*/ 75 h 85"/>
              <a:gd name="T6" fmla="*/ 75 w 160"/>
              <a:gd name="T7" fmla="*/ 11 h 85"/>
              <a:gd name="T8" fmla="*/ 5 w 160"/>
              <a:gd name="T9" fmla="*/ 75 h 85"/>
              <a:gd name="T10" fmla="*/ 80 w 160"/>
              <a:gd name="T11" fmla="*/ 75 h 85"/>
              <a:gd name="T12" fmla="*/ 155 w 160"/>
              <a:gd name="T13" fmla="*/ 11 h 85"/>
              <a:gd name="T14" fmla="*/ 67 w 160"/>
              <a:gd name="T15" fmla="*/ 69 h 85"/>
              <a:gd name="T16" fmla="*/ 53 w 160"/>
              <a:gd name="T17" fmla="*/ 67 h 85"/>
              <a:gd name="T18" fmla="*/ 59 w 160"/>
              <a:gd name="T19" fmla="*/ 72 h 85"/>
              <a:gd name="T20" fmla="*/ 59 w 160"/>
              <a:gd name="T21" fmla="*/ 72 h 85"/>
              <a:gd name="T22" fmla="*/ 40 w 160"/>
              <a:gd name="T23" fmla="*/ 75 h 85"/>
              <a:gd name="T24" fmla="*/ 59 w 160"/>
              <a:gd name="T25" fmla="*/ 61 h 85"/>
              <a:gd name="T26" fmla="*/ 45 w 160"/>
              <a:gd name="T27" fmla="*/ 59 h 85"/>
              <a:gd name="T28" fmla="*/ 35 w 160"/>
              <a:gd name="T29" fmla="*/ 64 h 85"/>
              <a:gd name="T30" fmla="*/ 35 w 160"/>
              <a:gd name="T31" fmla="*/ 64 h 85"/>
              <a:gd name="T32" fmla="*/ 16 w 160"/>
              <a:gd name="T33" fmla="*/ 67 h 85"/>
              <a:gd name="T34" fmla="*/ 27 w 160"/>
              <a:gd name="T35" fmla="*/ 77 h 85"/>
              <a:gd name="T36" fmla="*/ 13 w 160"/>
              <a:gd name="T37" fmla="*/ 75 h 85"/>
              <a:gd name="T38" fmla="*/ 27 w 160"/>
              <a:gd name="T39" fmla="*/ 56 h 85"/>
              <a:gd name="T40" fmla="*/ 27 w 160"/>
              <a:gd name="T41" fmla="*/ 56 h 85"/>
              <a:gd name="T42" fmla="*/ 8 w 160"/>
              <a:gd name="T43" fmla="*/ 59 h 85"/>
              <a:gd name="T44" fmla="*/ 67 w 160"/>
              <a:gd name="T45" fmla="*/ 21 h 85"/>
              <a:gd name="T46" fmla="*/ 61 w 160"/>
              <a:gd name="T47" fmla="*/ 11 h 85"/>
              <a:gd name="T48" fmla="*/ 51 w 160"/>
              <a:gd name="T49" fmla="*/ 16 h 85"/>
              <a:gd name="T50" fmla="*/ 51 w 160"/>
              <a:gd name="T51" fmla="*/ 16 h 85"/>
              <a:gd name="T52" fmla="*/ 32 w 160"/>
              <a:gd name="T53" fmla="*/ 19 h 85"/>
              <a:gd name="T54" fmla="*/ 43 w 160"/>
              <a:gd name="T55" fmla="*/ 13 h 85"/>
              <a:gd name="T56" fmla="*/ 29 w 160"/>
              <a:gd name="T57" fmla="*/ 11 h 85"/>
              <a:gd name="T58" fmla="*/ 19 w 160"/>
              <a:gd name="T59" fmla="*/ 16 h 85"/>
              <a:gd name="T60" fmla="*/ 19 w 160"/>
              <a:gd name="T61" fmla="*/ 16 h 85"/>
              <a:gd name="T62" fmla="*/ 8 w 160"/>
              <a:gd name="T63" fmla="*/ 11 h 85"/>
              <a:gd name="T64" fmla="*/ 67 w 160"/>
              <a:gd name="T65" fmla="*/ 53 h 85"/>
              <a:gd name="T66" fmla="*/ 53 w 160"/>
              <a:gd name="T67" fmla="*/ 51 h 85"/>
              <a:gd name="T68" fmla="*/ 67 w 160"/>
              <a:gd name="T69" fmla="*/ 32 h 85"/>
              <a:gd name="T70" fmla="*/ 67 w 160"/>
              <a:gd name="T71" fmla="*/ 32 h 85"/>
              <a:gd name="T72" fmla="*/ 48 w 160"/>
              <a:gd name="T73" fmla="*/ 35 h 85"/>
              <a:gd name="T74" fmla="*/ 59 w 160"/>
              <a:gd name="T75" fmla="*/ 45 h 85"/>
              <a:gd name="T76" fmla="*/ 45 w 160"/>
              <a:gd name="T77" fmla="*/ 43 h 85"/>
              <a:gd name="T78" fmla="*/ 59 w 160"/>
              <a:gd name="T79" fmla="*/ 24 h 85"/>
              <a:gd name="T80" fmla="*/ 59 w 160"/>
              <a:gd name="T81" fmla="*/ 24 h 85"/>
              <a:gd name="T82" fmla="*/ 40 w 160"/>
              <a:gd name="T83" fmla="*/ 27 h 85"/>
              <a:gd name="T84" fmla="*/ 35 w 160"/>
              <a:gd name="T85" fmla="*/ 53 h 85"/>
              <a:gd name="T86" fmla="*/ 21 w 160"/>
              <a:gd name="T87" fmla="*/ 51 h 85"/>
              <a:gd name="T88" fmla="*/ 35 w 160"/>
              <a:gd name="T89" fmla="*/ 32 h 85"/>
              <a:gd name="T90" fmla="*/ 35 w 160"/>
              <a:gd name="T91" fmla="*/ 32 h 85"/>
              <a:gd name="T92" fmla="*/ 16 w 160"/>
              <a:gd name="T93" fmla="*/ 35 h 85"/>
              <a:gd name="T94" fmla="*/ 27 w 160"/>
              <a:gd name="T95" fmla="*/ 45 h 85"/>
              <a:gd name="T96" fmla="*/ 13 w 160"/>
              <a:gd name="T97" fmla="*/ 43 h 85"/>
              <a:gd name="T98" fmla="*/ 27 w 160"/>
              <a:gd name="T99" fmla="*/ 24 h 85"/>
              <a:gd name="T100" fmla="*/ 27 w 160"/>
              <a:gd name="T101" fmla="*/ 24 h 85"/>
              <a:gd name="T102" fmla="*/ 8 w 160"/>
              <a:gd name="T103" fmla="*/ 27 h 85"/>
              <a:gd name="T104" fmla="*/ 125 w 160"/>
              <a:gd name="T105" fmla="*/ 53 h 85"/>
              <a:gd name="T106" fmla="*/ 128 w 160"/>
              <a:gd name="T107" fmla="*/ 35 h 85"/>
              <a:gd name="T108" fmla="*/ 115 w 160"/>
              <a:gd name="T109" fmla="*/ 51 h 85"/>
              <a:gd name="T110" fmla="*/ 112 w 160"/>
              <a:gd name="T111" fmla="*/ 35 h 85"/>
              <a:gd name="T112" fmla="*/ 107 w 160"/>
              <a:gd name="T113" fmla="*/ 35 h 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60" h="85">
                <a:moveTo>
                  <a:pt x="149" y="0"/>
                </a:moveTo>
                <a:cubicBezTo>
                  <a:pt x="85" y="0"/>
                  <a:pt x="85" y="0"/>
                  <a:pt x="85" y="0"/>
                </a:cubicBezTo>
                <a:cubicBezTo>
                  <a:pt x="11" y="0"/>
                  <a:pt x="11" y="0"/>
                  <a:pt x="11" y="0"/>
                </a:cubicBezTo>
                <a:cubicBezTo>
                  <a:pt x="5" y="0"/>
                  <a:pt x="0" y="5"/>
                  <a:pt x="0" y="11"/>
                </a:cubicBezTo>
                <a:cubicBezTo>
                  <a:pt x="0" y="75"/>
                  <a:pt x="0" y="75"/>
                  <a:pt x="0" y="75"/>
                </a:cubicBezTo>
                <a:cubicBezTo>
                  <a:pt x="0" y="81"/>
                  <a:pt x="5" y="85"/>
                  <a:pt x="11" y="85"/>
                </a:cubicBezTo>
                <a:cubicBezTo>
                  <a:pt x="85" y="85"/>
                  <a:pt x="85" y="85"/>
                  <a:pt x="85" y="85"/>
                </a:cubicBezTo>
                <a:cubicBezTo>
                  <a:pt x="149" y="85"/>
                  <a:pt x="149" y="85"/>
                  <a:pt x="149" y="85"/>
                </a:cubicBezTo>
                <a:cubicBezTo>
                  <a:pt x="155" y="85"/>
                  <a:pt x="160" y="81"/>
                  <a:pt x="160" y="75"/>
                </a:cubicBezTo>
                <a:cubicBezTo>
                  <a:pt x="160" y="11"/>
                  <a:pt x="160" y="11"/>
                  <a:pt x="160" y="11"/>
                </a:cubicBezTo>
                <a:cubicBezTo>
                  <a:pt x="160" y="5"/>
                  <a:pt x="155" y="0"/>
                  <a:pt x="149" y="0"/>
                </a:cubicBezTo>
                <a:close/>
                <a:moveTo>
                  <a:pt x="5" y="75"/>
                </a:moveTo>
                <a:cubicBezTo>
                  <a:pt x="5" y="11"/>
                  <a:pt x="5" y="11"/>
                  <a:pt x="5" y="11"/>
                </a:cubicBezTo>
                <a:cubicBezTo>
                  <a:pt x="5" y="8"/>
                  <a:pt x="8" y="5"/>
                  <a:pt x="11" y="5"/>
                </a:cubicBezTo>
                <a:cubicBezTo>
                  <a:pt x="76" y="5"/>
                  <a:pt x="76" y="5"/>
                  <a:pt x="76" y="5"/>
                </a:cubicBezTo>
                <a:cubicBezTo>
                  <a:pt x="75" y="7"/>
                  <a:pt x="75" y="9"/>
                  <a:pt x="75" y="11"/>
                </a:cubicBezTo>
                <a:cubicBezTo>
                  <a:pt x="75" y="75"/>
                  <a:pt x="75" y="75"/>
                  <a:pt x="75" y="75"/>
                </a:cubicBezTo>
                <a:cubicBezTo>
                  <a:pt x="75" y="77"/>
                  <a:pt x="75" y="78"/>
                  <a:pt x="76" y="80"/>
                </a:cubicBezTo>
                <a:cubicBezTo>
                  <a:pt x="11" y="80"/>
                  <a:pt x="11" y="80"/>
                  <a:pt x="11" y="80"/>
                </a:cubicBezTo>
                <a:cubicBezTo>
                  <a:pt x="8" y="80"/>
                  <a:pt x="5" y="78"/>
                  <a:pt x="5" y="75"/>
                </a:cubicBezTo>
                <a:close/>
                <a:moveTo>
                  <a:pt x="155" y="75"/>
                </a:moveTo>
                <a:cubicBezTo>
                  <a:pt x="155" y="78"/>
                  <a:pt x="152" y="80"/>
                  <a:pt x="149" y="80"/>
                </a:cubicBezTo>
                <a:cubicBezTo>
                  <a:pt x="85" y="80"/>
                  <a:pt x="85" y="80"/>
                  <a:pt x="85" y="80"/>
                </a:cubicBezTo>
                <a:cubicBezTo>
                  <a:pt x="82" y="80"/>
                  <a:pt x="80" y="78"/>
                  <a:pt x="80" y="75"/>
                </a:cubicBezTo>
                <a:cubicBezTo>
                  <a:pt x="80" y="11"/>
                  <a:pt x="80" y="11"/>
                  <a:pt x="80" y="11"/>
                </a:cubicBezTo>
                <a:cubicBezTo>
                  <a:pt x="80" y="8"/>
                  <a:pt x="82" y="5"/>
                  <a:pt x="85" y="5"/>
                </a:cubicBezTo>
                <a:cubicBezTo>
                  <a:pt x="149" y="5"/>
                  <a:pt x="149" y="5"/>
                  <a:pt x="149" y="5"/>
                </a:cubicBezTo>
                <a:cubicBezTo>
                  <a:pt x="152" y="5"/>
                  <a:pt x="155" y="8"/>
                  <a:pt x="155" y="11"/>
                </a:cubicBezTo>
                <a:lnTo>
                  <a:pt x="155" y="75"/>
                </a:lnTo>
                <a:close/>
                <a:moveTo>
                  <a:pt x="67" y="64"/>
                </a:moveTo>
                <a:cubicBezTo>
                  <a:pt x="68" y="64"/>
                  <a:pt x="69" y="65"/>
                  <a:pt x="69" y="67"/>
                </a:cubicBezTo>
                <a:cubicBezTo>
                  <a:pt x="69" y="68"/>
                  <a:pt x="68" y="69"/>
                  <a:pt x="67" y="69"/>
                </a:cubicBezTo>
                <a:cubicBezTo>
                  <a:pt x="65" y="69"/>
                  <a:pt x="64" y="68"/>
                  <a:pt x="64" y="67"/>
                </a:cubicBezTo>
                <a:cubicBezTo>
                  <a:pt x="64" y="65"/>
                  <a:pt x="65" y="64"/>
                  <a:pt x="67" y="64"/>
                </a:cubicBezTo>
                <a:close/>
                <a:moveTo>
                  <a:pt x="51" y="64"/>
                </a:moveTo>
                <a:cubicBezTo>
                  <a:pt x="52" y="64"/>
                  <a:pt x="53" y="65"/>
                  <a:pt x="53" y="67"/>
                </a:cubicBezTo>
                <a:cubicBezTo>
                  <a:pt x="53" y="68"/>
                  <a:pt x="52" y="69"/>
                  <a:pt x="51" y="69"/>
                </a:cubicBezTo>
                <a:cubicBezTo>
                  <a:pt x="49" y="69"/>
                  <a:pt x="48" y="68"/>
                  <a:pt x="48" y="67"/>
                </a:cubicBezTo>
                <a:cubicBezTo>
                  <a:pt x="48" y="65"/>
                  <a:pt x="49" y="64"/>
                  <a:pt x="51" y="64"/>
                </a:cubicBezTo>
                <a:close/>
                <a:moveTo>
                  <a:pt x="59" y="72"/>
                </a:moveTo>
                <a:cubicBezTo>
                  <a:pt x="60" y="72"/>
                  <a:pt x="61" y="73"/>
                  <a:pt x="61" y="75"/>
                </a:cubicBezTo>
                <a:cubicBezTo>
                  <a:pt x="61" y="76"/>
                  <a:pt x="60" y="77"/>
                  <a:pt x="59" y="77"/>
                </a:cubicBezTo>
                <a:cubicBezTo>
                  <a:pt x="57" y="77"/>
                  <a:pt x="56" y="76"/>
                  <a:pt x="56" y="75"/>
                </a:cubicBezTo>
                <a:cubicBezTo>
                  <a:pt x="56" y="73"/>
                  <a:pt x="57" y="72"/>
                  <a:pt x="59" y="72"/>
                </a:cubicBezTo>
                <a:close/>
                <a:moveTo>
                  <a:pt x="43" y="72"/>
                </a:moveTo>
                <a:cubicBezTo>
                  <a:pt x="44" y="72"/>
                  <a:pt x="45" y="73"/>
                  <a:pt x="45" y="75"/>
                </a:cubicBezTo>
                <a:cubicBezTo>
                  <a:pt x="45" y="76"/>
                  <a:pt x="44" y="77"/>
                  <a:pt x="43" y="77"/>
                </a:cubicBezTo>
                <a:cubicBezTo>
                  <a:pt x="41" y="77"/>
                  <a:pt x="40" y="76"/>
                  <a:pt x="40" y="75"/>
                </a:cubicBezTo>
                <a:cubicBezTo>
                  <a:pt x="40" y="73"/>
                  <a:pt x="41" y="72"/>
                  <a:pt x="43" y="72"/>
                </a:cubicBezTo>
                <a:close/>
                <a:moveTo>
                  <a:pt x="59" y="56"/>
                </a:moveTo>
                <a:cubicBezTo>
                  <a:pt x="60" y="56"/>
                  <a:pt x="61" y="57"/>
                  <a:pt x="61" y="59"/>
                </a:cubicBezTo>
                <a:cubicBezTo>
                  <a:pt x="61" y="60"/>
                  <a:pt x="60" y="61"/>
                  <a:pt x="59" y="61"/>
                </a:cubicBezTo>
                <a:cubicBezTo>
                  <a:pt x="57" y="61"/>
                  <a:pt x="56" y="60"/>
                  <a:pt x="56" y="59"/>
                </a:cubicBezTo>
                <a:cubicBezTo>
                  <a:pt x="56" y="57"/>
                  <a:pt x="57" y="56"/>
                  <a:pt x="59" y="56"/>
                </a:cubicBezTo>
                <a:close/>
                <a:moveTo>
                  <a:pt x="43" y="56"/>
                </a:moveTo>
                <a:cubicBezTo>
                  <a:pt x="44" y="56"/>
                  <a:pt x="45" y="57"/>
                  <a:pt x="45" y="59"/>
                </a:cubicBezTo>
                <a:cubicBezTo>
                  <a:pt x="45" y="60"/>
                  <a:pt x="44" y="61"/>
                  <a:pt x="43" y="61"/>
                </a:cubicBezTo>
                <a:cubicBezTo>
                  <a:pt x="41" y="61"/>
                  <a:pt x="40" y="60"/>
                  <a:pt x="40" y="59"/>
                </a:cubicBezTo>
                <a:cubicBezTo>
                  <a:pt x="40" y="57"/>
                  <a:pt x="41" y="56"/>
                  <a:pt x="43" y="56"/>
                </a:cubicBezTo>
                <a:close/>
                <a:moveTo>
                  <a:pt x="35" y="64"/>
                </a:moveTo>
                <a:cubicBezTo>
                  <a:pt x="36" y="64"/>
                  <a:pt x="37" y="65"/>
                  <a:pt x="37" y="67"/>
                </a:cubicBezTo>
                <a:cubicBezTo>
                  <a:pt x="37" y="68"/>
                  <a:pt x="36" y="69"/>
                  <a:pt x="35" y="69"/>
                </a:cubicBezTo>
                <a:cubicBezTo>
                  <a:pt x="33" y="69"/>
                  <a:pt x="32" y="68"/>
                  <a:pt x="32" y="67"/>
                </a:cubicBezTo>
                <a:cubicBezTo>
                  <a:pt x="32" y="65"/>
                  <a:pt x="33" y="64"/>
                  <a:pt x="35" y="64"/>
                </a:cubicBezTo>
                <a:close/>
                <a:moveTo>
                  <a:pt x="19" y="64"/>
                </a:moveTo>
                <a:cubicBezTo>
                  <a:pt x="20" y="64"/>
                  <a:pt x="21" y="65"/>
                  <a:pt x="21" y="67"/>
                </a:cubicBezTo>
                <a:cubicBezTo>
                  <a:pt x="21" y="68"/>
                  <a:pt x="20" y="69"/>
                  <a:pt x="19" y="69"/>
                </a:cubicBezTo>
                <a:cubicBezTo>
                  <a:pt x="17" y="69"/>
                  <a:pt x="16" y="68"/>
                  <a:pt x="16" y="67"/>
                </a:cubicBezTo>
                <a:cubicBezTo>
                  <a:pt x="16" y="65"/>
                  <a:pt x="17" y="64"/>
                  <a:pt x="19" y="64"/>
                </a:cubicBezTo>
                <a:close/>
                <a:moveTo>
                  <a:pt x="27" y="72"/>
                </a:moveTo>
                <a:cubicBezTo>
                  <a:pt x="28" y="72"/>
                  <a:pt x="29" y="73"/>
                  <a:pt x="29" y="75"/>
                </a:cubicBezTo>
                <a:cubicBezTo>
                  <a:pt x="29" y="76"/>
                  <a:pt x="28" y="77"/>
                  <a:pt x="27" y="77"/>
                </a:cubicBezTo>
                <a:cubicBezTo>
                  <a:pt x="25" y="77"/>
                  <a:pt x="24" y="76"/>
                  <a:pt x="24" y="75"/>
                </a:cubicBezTo>
                <a:cubicBezTo>
                  <a:pt x="24" y="73"/>
                  <a:pt x="25" y="72"/>
                  <a:pt x="27" y="72"/>
                </a:cubicBezTo>
                <a:close/>
                <a:moveTo>
                  <a:pt x="11" y="72"/>
                </a:moveTo>
                <a:cubicBezTo>
                  <a:pt x="12" y="72"/>
                  <a:pt x="13" y="73"/>
                  <a:pt x="13" y="75"/>
                </a:cubicBezTo>
                <a:cubicBezTo>
                  <a:pt x="13" y="76"/>
                  <a:pt x="12" y="77"/>
                  <a:pt x="11" y="77"/>
                </a:cubicBezTo>
                <a:cubicBezTo>
                  <a:pt x="9" y="77"/>
                  <a:pt x="8" y="76"/>
                  <a:pt x="8" y="75"/>
                </a:cubicBezTo>
                <a:cubicBezTo>
                  <a:pt x="8" y="73"/>
                  <a:pt x="9" y="72"/>
                  <a:pt x="11" y="72"/>
                </a:cubicBezTo>
                <a:close/>
                <a:moveTo>
                  <a:pt x="27" y="56"/>
                </a:moveTo>
                <a:cubicBezTo>
                  <a:pt x="28" y="56"/>
                  <a:pt x="29" y="57"/>
                  <a:pt x="29" y="59"/>
                </a:cubicBezTo>
                <a:cubicBezTo>
                  <a:pt x="29" y="60"/>
                  <a:pt x="28" y="61"/>
                  <a:pt x="27" y="61"/>
                </a:cubicBezTo>
                <a:cubicBezTo>
                  <a:pt x="25" y="61"/>
                  <a:pt x="24" y="60"/>
                  <a:pt x="24" y="59"/>
                </a:cubicBezTo>
                <a:cubicBezTo>
                  <a:pt x="24" y="57"/>
                  <a:pt x="25" y="56"/>
                  <a:pt x="27" y="56"/>
                </a:cubicBezTo>
                <a:close/>
                <a:moveTo>
                  <a:pt x="11" y="56"/>
                </a:moveTo>
                <a:cubicBezTo>
                  <a:pt x="12" y="56"/>
                  <a:pt x="13" y="57"/>
                  <a:pt x="13" y="59"/>
                </a:cubicBezTo>
                <a:cubicBezTo>
                  <a:pt x="13" y="60"/>
                  <a:pt x="12" y="61"/>
                  <a:pt x="11" y="61"/>
                </a:cubicBezTo>
                <a:cubicBezTo>
                  <a:pt x="9" y="61"/>
                  <a:pt x="8" y="60"/>
                  <a:pt x="8" y="59"/>
                </a:cubicBezTo>
                <a:cubicBezTo>
                  <a:pt x="8" y="57"/>
                  <a:pt x="9" y="56"/>
                  <a:pt x="11" y="56"/>
                </a:cubicBezTo>
                <a:close/>
                <a:moveTo>
                  <a:pt x="67" y="16"/>
                </a:moveTo>
                <a:cubicBezTo>
                  <a:pt x="68" y="16"/>
                  <a:pt x="69" y="17"/>
                  <a:pt x="69" y="19"/>
                </a:cubicBezTo>
                <a:cubicBezTo>
                  <a:pt x="69" y="20"/>
                  <a:pt x="68" y="21"/>
                  <a:pt x="67" y="21"/>
                </a:cubicBezTo>
                <a:cubicBezTo>
                  <a:pt x="65" y="21"/>
                  <a:pt x="64" y="20"/>
                  <a:pt x="64" y="19"/>
                </a:cubicBezTo>
                <a:cubicBezTo>
                  <a:pt x="64" y="17"/>
                  <a:pt x="65" y="16"/>
                  <a:pt x="67" y="16"/>
                </a:cubicBezTo>
                <a:close/>
                <a:moveTo>
                  <a:pt x="59" y="8"/>
                </a:moveTo>
                <a:cubicBezTo>
                  <a:pt x="60" y="8"/>
                  <a:pt x="61" y="9"/>
                  <a:pt x="61" y="11"/>
                </a:cubicBezTo>
                <a:cubicBezTo>
                  <a:pt x="61" y="12"/>
                  <a:pt x="60" y="13"/>
                  <a:pt x="59" y="13"/>
                </a:cubicBezTo>
                <a:cubicBezTo>
                  <a:pt x="57" y="13"/>
                  <a:pt x="56" y="12"/>
                  <a:pt x="56" y="11"/>
                </a:cubicBezTo>
                <a:cubicBezTo>
                  <a:pt x="56" y="9"/>
                  <a:pt x="57" y="8"/>
                  <a:pt x="59" y="8"/>
                </a:cubicBezTo>
                <a:close/>
                <a:moveTo>
                  <a:pt x="51" y="16"/>
                </a:moveTo>
                <a:cubicBezTo>
                  <a:pt x="52" y="16"/>
                  <a:pt x="53" y="17"/>
                  <a:pt x="53" y="19"/>
                </a:cubicBezTo>
                <a:cubicBezTo>
                  <a:pt x="53" y="20"/>
                  <a:pt x="52" y="21"/>
                  <a:pt x="51" y="21"/>
                </a:cubicBezTo>
                <a:cubicBezTo>
                  <a:pt x="49" y="21"/>
                  <a:pt x="48" y="20"/>
                  <a:pt x="48" y="19"/>
                </a:cubicBezTo>
                <a:cubicBezTo>
                  <a:pt x="48" y="17"/>
                  <a:pt x="49" y="16"/>
                  <a:pt x="51" y="16"/>
                </a:cubicBezTo>
                <a:close/>
                <a:moveTo>
                  <a:pt x="35" y="16"/>
                </a:moveTo>
                <a:cubicBezTo>
                  <a:pt x="36" y="16"/>
                  <a:pt x="37" y="17"/>
                  <a:pt x="37" y="19"/>
                </a:cubicBezTo>
                <a:cubicBezTo>
                  <a:pt x="37" y="20"/>
                  <a:pt x="36" y="21"/>
                  <a:pt x="35" y="21"/>
                </a:cubicBezTo>
                <a:cubicBezTo>
                  <a:pt x="33" y="21"/>
                  <a:pt x="32" y="20"/>
                  <a:pt x="32" y="19"/>
                </a:cubicBezTo>
                <a:cubicBezTo>
                  <a:pt x="32" y="17"/>
                  <a:pt x="33" y="16"/>
                  <a:pt x="35" y="16"/>
                </a:cubicBezTo>
                <a:close/>
                <a:moveTo>
                  <a:pt x="43" y="8"/>
                </a:moveTo>
                <a:cubicBezTo>
                  <a:pt x="44" y="8"/>
                  <a:pt x="45" y="9"/>
                  <a:pt x="45" y="11"/>
                </a:cubicBezTo>
                <a:cubicBezTo>
                  <a:pt x="45" y="12"/>
                  <a:pt x="44" y="13"/>
                  <a:pt x="43" y="13"/>
                </a:cubicBezTo>
                <a:cubicBezTo>
                  <a:pt x="41" y="13"/>
                  <a:pt x="40" y="12"/>
                  <a:pt x="40" y="11"/>
                </a:cubicBezTo>
                <a:cubicBezTo>
                  <a:pt x="40" y="9"/>
                  <a:pt x="41" y="8"/>
                  <a:pt x="43" y="8"/>
                </a:cubicBezTo>
                <a:close/>
                <a:moveTo>
                  <a:pt x="27" y="8"/>
                </a:moveTo>
                <a:cubicBezTo>
                  <a:pt x="28" y="8"/>
                  <a:pt x="29" y="9"/>
                  <a:pt x="29" y="11"/>
                </a:cubicBezTo>
                <a:cubicBezTo>
                  <a:pt x="29" y="12"/>
                  <a:pt x="28" y="13"/>
                  <a:pt x="27" y="13"/>
                </a:cubicBezTo>
                <a:cubicBezTo>
                  <a:pt x="25" y="13"/>
                  <a:pt x="24" y="12"/>
                  <a:pt x="24" y="11"/>
                </a:cubicBezTo>
                <a:cubicBezTo>
                  <a:pt x="24" y="9"/>
                  <a:pt x="25" y="8"/>
                  <a:pt x="27" y="8"/>
                </a:cubicBezTo>
                <a:close/>
                <a:moveTo>
                  <a:pt x="19" y="16"/>
                </a:moveTo>
                <a:cubicBezTo>
                  <a:pt x="20" y="16"/>
                  <a:pt x="21" y="17"/>
                  <a:pt x="21" y="19"/>
                </a:cubicBezTo>
                <a:cubicBezTo>
                  <a:pt x="21" y="20"/>
                  <a:pt x="20" y="21"/>
                  <a:pt x="19" y="21"/>
                </a:cubicBezTo>
                <a:cubicBezTo>
                  <a:pt x="17" y="21"/>
                  <a:pt x="16" y="20"/>
                  <a:pt x="16" y="19"/>
                </a:cubicBezTo>
                <a:cubicBezTo>
                  <a:pt x="16" y="17"/>
                  <a:pt x="17" y="16"/>
                  <a:pt x="19" y="16"/>
                </a:cubicBezTo>
                <a:close/>
                <a:moveTo>
                  <a:pt x="11" y="8"/>
                </a:moveTo>
                <a:cubicBezTo>
                  <a:pt x="12" y="8"/>
                  <a:pt x="13" y="9"/>
                  <a:pt x="13" y="11"/>
                </a:cubicBezTo>
                <a:cubicBezTo>
                  <a:pt x="13" y="12"/>
                  <a:pt x="12" y="13"/>
                  <a:pt x="11" y="13"/>
                </a:cubicBezTo>
                <a:cubicBezTo>
                  <a:pt x="9" y="13"/>
                  <a:pt x="8" y="12"/>
                  <a:pt x="8" y="11"/>
                </a:cubicBezTo>
                <a:cubicBezTo>
                  <a:pt x="8" y="9"/>
                  <a:pt x="9" y="8"/>
                  <a:pt x="11" y="8"/>
                </a:cubicBezTo>
                <a:close/>
                <a:moveTo>
                  <a:pt x="67" y="48"/>
                </a:moveTo>
                <a:cubicBezTo>
                  <a:pt x="68" y="48"/>
                  <a:pt x="69" y="49"/>
                  <a:pt x="69" y="51"/>
                </a:cubicBezTo>
                <a:cubicBezTo>
                  <a:pt x="69" y="52"/>
                  <a:pt x="68" y="53"/>
                  <a:pt x="67" y="53"/>
                </a:cubicBezTo>
                <a:cubicBezTo>
                  <a:pt x="65" y="53"/>
                  <a:pt x="64" y="52"/>
                  <a:pt x="64" y="51"/>
                </a:cubicBezTo>
                <a:cubicBezTo>
                  <a:pt x="64" y="49"/>
                  <a:pt x="65" y="48"/>
                  <a:pt x="67" y="48"/>
                </a:cubicBezTo>
                <a:close/>
                <a:moveTo>
                  <a:pt x="51" y="48"/>
                </a:moveTo>
                <a:cubicBezTo>
                  <a:pt x="52" y="48"/>
                  <a:pt x="53" y="49"/>
                  <a:pt x="53" y="51"/>
                </a:cubicBezTo>
                <a:cubicBezTo>
                  <a:pt x="53" y="52"/>
                  <a:pt x="52" y="53"/>
                  <a:pt x="51" y="53"/>
                </a:cubicBezTo>
                <a:cubicBezTo>
                  <a:pt x="49" y="53"/>
                  <a:pt x="48" y="52"/>
                  <a:pt x="48" y="51"/>
                </a:cubicBezTo>
                <a:cubicBezTo>
                  <a:pt x="48" y="49"/>
                  <a:pt x="49" y="48"/>
                  <a:pt x="51" y="48"/>
                </a:cubicBezTo>
                <a:close/>
                <a:moveTo>
                  <a:pt x="67" y="32"/>
                </a:moveTo>
                <a:cubicBezTo>
                  <a:pt x="68" y="32"/>
                  <a:pt x="69" y="33"/>
                  <a:pt x="69" y="35"/>
                </a:cubicBezTo>
                <a:cubicBezTo>
                  <a:pt x="69" y="36"/>
                  <a:pt x="68" y="37"/>
                  <a:pt x="67" y="37"/>
                </a:cubicBezTo>
                <a:cubicBezTo>
                  <a:pt x="65" y="37"/>
                  <a:pt x="64" y="36"/>
                  <a:pt x="64" y="35"/>
                </a:cubicBezTo>
                <a:cubicBezTo>
                  <a:pt x="64" y="33"/>
                  <a:pt x="65" y="32"/>
                  <a:pt x="67" y="32"/>
                </a:cubicBezTo>
                <a:close/>
                <a:moveTo>
                  <a:pt x="51" y="32"/>
                </a:moveTo>
                <a:cubicBezTo>
                  <a:pt x="52" y="32"/>
                  <a:pt x="53" y="33"/>
                  <a:pt x="53" y="35"/>
                </a:cubicBezTo>
                <a:cubicBezTo>
                  <a:pt x="53" y="36"/>
                  <a:pt x="52" y="37"/>
                  <a:pt x="51" y="37"/>
                </a:cubicBezTo>
                <a:cubicBezTo>
                  <a:pt x="49" y="37"/>
                  <a:pt x="48" y="36"/>
                  <a:pt x="48" y="35"/>
                </a:cubicBezTo>
                <a:cubicBezTo>
                  <a:pt x="48" y="33"/>
                  <a:pt x="49" y="32"/>
                  <a:pt x="51" y="32"/>
                </a:cubicBezTo>
                <a:close/>
                <a:moveTo>
                  <a:pt x="59" y="40"/>
                </a:moveTo>
                <a:cubicBezTo>
                  <a:pt x="60" y="40"/>
                  <a:pt x="61" y="41"/>
                  <a:pt x="61" y="43"/>
                </a:cubicBezTo>
                <a:cubicBezTo>
                  <a:pt x="61" y="44"/>
                  <a:pt x="60" y="45"/>
                  <a:pt x="59" y="45"/>
                </a:cubicBezTo>
                <a:cubicBezTo>
                  <a:pt x="57" y="45"/>
                  <a:pt x="56" y="44"/>
                  <a:pt x="56" y="43"/>
                </a:cubicBezTo>
                <a:cubicBezTo>
                  <a:pt x="56" y="41"/>
                  <a:pt x="57" y="40"/>
                  <a:pt x="59" y="40"/>
                </a:cubicBezTo>
                <a:close/>
                <a:moveTo>
                  <a:pt x="43" y="40"/>
                </a:moveTo>
                <a:cubicBezTo>
                  <a:pt x="44" y="40"/>
                  <a:pt x="45" y="41"/>
                  <a:pt x="45" y="43"/>
                </a:cubicBezTo>
                <a:cubicBezTo>
                  <a:pt x="45" y="44"/>
                  <a:pt x="44" y="45"/>
                  <a:pt x="43" y="45"/>
                </a:cubicBezTo>
                <a:cubicBezTo>
                  <a:pt x="41" y="45"/>
                  <a:pt x="40" y="44"/>
                  <a:pt x="40" y="43"/>
                </a:cubicBezTo>
                <a:cubicBezTo>
                  <a:pt x="40" y="41"/>
                  <a:pt x="41" y="40"/>
                  <a:pt x="43" y="40"/>
                </a:cubicBezTo>
                <a:close/>
                <a:moveTo>
                  <a:pt x="59" y="24"/>
                </a:moveTo>
                <a:cubicBezTo>
                  <a:pt x="60" y="24"/>
                  <a:pt x="61" y="25"/>
                  <a:pt x="61" y="27"/>
                </a:cubicBezTo>
                <a:cubicBezTo>
                  <a:pt x="61" y="28"/>
                  <a:pt x="60" y="29"/>
                  <a:pt x="59" y="29"/>
                </a:cubicBezTo>
                <a:cubicBezTo>
                  <a:pt x="57" y="29"/>
                  <a:pt x="56" y="28"/>
                  <a:pt x="56" y="27"/>
                </a:cubicBezTo>
                <a:cubicBezTo>
                  <a:pt x="56" y="25"/>
                  <a:pt x="57" y="24"/>
                  <a:pt x="59" y="24"/>
                </a:cubicBezTo>
                <a:close/>
                <a:moveTo>
                  <a:pt x="43" y="24"/>
                </a:moveTo>
                <a:cubicBezTo>
                  <a:pt x="44" y="24"/>
                  <a:pt x="45" y="25"/>
                  <a:pt x="45" y="27"/>
                </a:cubicBezTo>
                <a:cubicBezTo>
                  <a:pt x="45" y="28"/>
                  <a:pt x="44" y="29"/>
                  <a:pt x="43" y="29"/>
                </a:cubicBezTo>
                <a:cubicBezTo>
                  <a:pt x="41" y="29"/>
                  <a:pt x="40" y="28"/>
                  <a:pt x="40" y="27"/>
                </a:cubicBezTo>
                <a:cubicBezTo>
                  <a:pt x="40" y="25"/>
                  <a:pt x="41" y="24"/>
                  <a:pt x="43" y="24"/>
                </a:cubicBezTo>
                <a:close/>
                <a:moveTo>
                  <a:pt x="35" y="48"/>
                </a:moveTo>
                <a:cubicBezTo>
                  <a:pt x="36" y="48"/>
                  <a:pt x="37" y="49"/>
                  <a:pt x="37" y="51"/>
                </a:cubicBezTo>
                <a:cubicBezTo>
                  <a:pt x="37" y="52"/>
                  <a:pt x="36" y="53"/>
                  <a:pt x="35" y="53"/>
                </a:cubicBezTo>
                <a:cubicBezTo>
                  <a:pt x="33" y="53"/>
                  <a:pt x="32" y="52"/>
                  <a:pt x="32" y="51"/>
                </a:cubicBezTo>
                <a:cubicBezTo>
                  <a:pt x="32" y="49"/>
                  <a:pt x="33" y="48"/>
                  <a:pt x="35" y="48"/>
                </a:cubicBezTo>
                <a:close/>
                <a:moveTo>
                  <a:pt x="19" y="48"/>
                </a:moveTo>
                <a:cubicBezTo>
                  <a:pt x="20" y="48"/>
                  <a:pt x="21" y="49"/>
                  <a:pt x="21" y="51"/>
                </a:cubicBezTo>
                <a:cubicBezTo>
                  <a:pt x="21" y="52"/>
                  <a:pt x="20" y="53"/>
                  <a:pt x="19" y="53"/>
                </a:cubicBezTo>
                <a:cubicBezTo>
                  <a:pt x="17" y="53"/>
                  <a:pt x="16" y="52"/>
                  <a:pt x="16" y="51"/>
                </a:cubicBezTo>
                <a:cubicBezTo>
                  <a:pt x="16" y="49"/>
                  <a:pt x="17" y="48"/>
                  <a:pt x="19" y="48"/>
                </a:cubicBezTo>
                <a:close/>
                <a:moveTo>
                  <a:pt x="35" y="32"/>
                </a:moveTo>
                <a:cubicBezTo>
                  <a:pt x="36" y="32"/>
                  <a:pt x="37" y="33"/>
                  <a:pt x="37" y="35"/>
                </a:cubicBezTo>
                <a:cubicBezTo>
                  <a:pt x="37" y="36"/>
                  <a:pt x="36" y="37"/>
                  <a:pt x="35" y="37"/>
                </a:cubicBezTo>
                <a:cubicBezTo>
                  <a:pt x="33" y="37"/>
                  <a:pt x="32" y="36"/>
                  <a:pt x="32" y="35"/>
                </a:cubicBezTo>
                <a:cubicBezTo>
                  <a:pt x="32" y="33"/>
                  <a:pt x="33" y="32"/>
                  <a:pt x="35" y="32"/>
                </a:cubicBezTo>
                <a:close/>
                <a:moveTo>
                  <a:pt x="19" y="32"/>
                </a:moveTo>
                <a:cubicBezTo>
                  <a:pt x="20" y="32"/>
                  <a:pt x="21" y="33"/>
                  <a:pt x="21" y="35"/>
                </a:cubicBezTo>
                <a:cubicBezTo>
                  <a:pt x="21" y="36"/>
                  <a:pt x="20" y="37"/>
                  <a:pt x="19" y="37"/>
                </a:cubicBezTo>
                <a:cubicBezTo>
                  <a:pt x="17" y="37"/>
                  <a:pt x="16" y="36"/>
                  <a:pt x="16" y="35"/>
                </a:cubicBezTo>
                <a:cubicBezTo>
                  <a:pt x="16" y="33"/>
                  <a:pt x="17" y="32"/>
                  <a:pt x="19" y="32"/>
                </a:cubicBezTo>
                <a:close/>
                <a:moveTo>
                  <a:pt x="27" y="40"/>
                </a:moveTo>
                <a:cubicBezTo>
                  <a:pt x="28" y="40"/>
                  <a:pt x="29" y="41"/>
                  <a:pt x="29" y="43"/>
                </a:cubicBezTo>
                <a:cubicBezTo>
                  <a:pt x="29" y="44"/>
                  <a:pt x="28" y="45"/>
                  <a:pt x="27" y="45"/>
                </a:cubicBezTo>
                <a:cubicBezTo>
                  <a:pt x="25" y="45"/>
                  <a:pt x="24" y="44"/>
                  <a:pt x="24" y="43"/>
                </a:cubicBezTo>
                <a:cubicBezTo>
                  <a:pt x="24" y="41"/>
                  <a:pt x="25" y="40"/>
                  <a:pt x="27" y="40"/>
                </a:cubicBezTo>
                <a:close/>
                <a:moveTo>
                  <a:pt x="11" y="40"/>
                </a:moveTo>
                <a:cubicBezTo>
                  <a:pt x="12" y="40"/>
                  <a:pt x="13" y="41"/>
                  <a:pt x="13" y="43"/>
                </a:cubicBezTo>
                <a:cubicBezTo>
                  <a:pt x="13" y="44"/>
                  <a:pt x="12" y="45"/>
                  <a:pt x="11" y="45"/>
                </a:cubicBezTo>
                <a:cubicBezTo>
                  <a:pt x="9" y="45"/>
                  <a:pt x="8" y="44"/>
                  <a:pt x="8" y="43"/>
                </a:cubicBezTo>
                <a:cubicBezTo>
                  <a:pt x="8" y="41"/>
                  <a:pt x="9" y="40"/>
                  <a:pt x="11" y="40"/>
                </a:cubicBezTo>
                <a:close/>
                <a:moveTo>
                  <a:pt x="27" y="24"/>
                </a:moveTo>
                <a:cubicBezTo>
                  <a:pt x="28" y="24"/>
                  <a:pt x="29" y="25"/>
                  <a:pt x="29" y="27"/>
                </a:cubicBezTo>
                <a:cubicBezTo>
                  <a:pt x="29" y="28"/>
                  <a:pt x="28" y="29"/>
                  <a:pt x="27" y="29"/>
                </a:cubicBezTo>
                <a:cubicBezTo>
                  <a:pt x="25" y="29"/>
                  <a:pt x="24" y="28"/>
                  <a:pt x="24" y="27"/>
                </a:cubicBezTo>
                <a:cubicBezTo>
                  <a:pt x="24" y="25"/>
                  <a:pt x="25" y="24"/>
                  <a:pt x="27" y="24"/>
                </a:cubicBezTo>
                <a:close/>
                <a:moveTo>
                  <a:pt x="11" y="24"/>
                </a:moveTo>
                <a:cubicBezTo>
                  <a:pt x="12" y="24"/>
                  <a:pt x="13" y="25"/>
                  <a:pt x="13" y="27"/>
                </a:cubicBezTo>
                <a:cubicBezTo>
                  <a:pt x="13" y="28"/>
                  <a:pt x="12" y="29"/>
                  <a:pt x="11" y="29"/>
                </a:cubicBezTo>
                <a:cubicBezTo>
                  <a:pt x="9" y="29"/>
                  <a:pt x="8" y="28"/>
                  <a:pt x="8" y="27"/>
                </a:cubicBezTo>
                <a:cubicBezTo>
                  <a:pt x="8" y="25"/>
                  <a:pt x="9" y="24"/>
                  <a:pt x="11" y="24"/>
                </a:cubicBezTo>
                <a:close/>
                <a:moveTo>
                  <a:pt x="128" y="35"/>
                </a:moveTo>
                <a:cubicBezTo>
                  <a:pt x="128" y="51"/>
                  <a:pt x="128" y="51"/>
                  <a:pt x="128" y="51"/>
                </a:cubicBezTo>
                <a:cubicBezTo>
                  <a:pt x="128" y="52"/>
                  <a:pt x="127" y="53"/>
                  <a:pt x="125" y="53"/>
                </a:cubicBezTo>
                <a:cubicBezTo>
                  <a:pt x="124" y="53"/>
                  <a:pt x="123" y="52"/>
                  <a:pt x="123" y="51"/>
                </a:cubicBezTo>
                <a:cubicBezTo>
                  <a:pt x="123" y="35"/>
                  <a:pt x="123" y="35"/>
                  <a:pt x="123" y="35"/>
                </a:cubicBezTo>
                <a:cubicBezTo>
                  <a:pt x="123" y="33"/>
                  <a:pt x="124" y="32"/>
                  <a:pt x="125" y="32"/>
                </a:cubicBezTo>
                <a:cubicBezTo>
                  <a:pt x="127" y="32"/>
                  <a:pt x="128" y="33"/>
                  <a:pt x="128" y="35"/>
                </a:cubicBezTo>
                <a:close/>
                <a:moveTo>
                  <a:pt x="120" y="35"/>
                </a:moveTo>
                <a:cubicBezTo>
                  <a:pt x="120" y="51"/>
                  <a:pt x="120" y="51"/>
                  <a:pt x="120" y="51"/>
                </a:cubicBezTo>
                <a:cubicBezTo>
                  <a:pt x="120" y="52"/>
                  <a:pt x="119" y="53"/>
                  <a:pt x="117" y="53"/>
                </a:cubicBezTo>
                <a:cubicBezTo>
                  <a:pt x="116" y="53"/>
                  <a:pt x="115" y="52"/>
                  <a:pt x="115" y="51"/>
                </a:cubicBezTo>
                <a:cubicBezTo>
                  <a:pt x="115" y="35"/>
                  <a:pt x="115" y="35"/>
                  <a:pt x="115" y="35"/>
                </a:cubicBezTo>
                <a:cubicBezTo>
                  <a:pt x="115" y="33"/>
                  <a:pt x="116" y="32"/>
                  <a:pt x="117" y="32"/>
                </a:cubicBezTo>
                <a:cubicBezTo>
                  <a:pt x="119" y="32"/>
                  <a:pt x="120" y="33"/>
                  <a:pt x="120" y="35"/>
                </a:cubicBezTo>
                <a:close/>
                <a:moveTo>
                  <a:pt x="112" y="35"/>
                </a:moveTo>
                <a:cubicBezTo>
                  <a:pt x="112" y="51"/>
                  <a:pt x="112" y="51"/>
                  <a:pt x="112" y="51"/>
                </a:cubicBezTo>
                <a:cubicBezTo>
                  <a:pt x="112" y="52"/>
                  <a:pt x="111" y="53"/>
                  <a:pt x="109" y="53"/>
                </a:cubicBezTo>
                <a:cubicBezTo>
                  <a:pt x="108" y="53"/>
                  <a:pt x="107" y="52"/>
                  <a:pt x="107" y="51"/>
                </a:cubicBezTo>
                <a:cubicBezTo>
                  <a:pt x="107" y="35"/>
                  <a:pt x="107" y="35"/>
                  <a:pt x="107" y="35"/>
                </a:cubicBezTo>
                <a:cubicBezTo>
                  <a:pt x="107" y="33"/>
                  <a:pt x="108" y="32"/>
                  <a:pt x="109" y="32"/>
                </a:cubicBezTo>
                <a:cubicBezTo>
                  <a:pt x="111" y="32"/>
                  <a:pt x="112" y="33"/>
                  <a:pt x="112" y="3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7" name="Freeform 34"/>
          <p:cNvSpPr>
            <a:spLocks noEditPoints="1"/>
          </p:cNvSpPr>
          <p:nvPr/>
        </p:nvSpPr>
        <p:spPr bwMode="auto">
          <a:xfrm>
            <a:off x="4745038" y="1762125"/>
            <a:ext cx="600075" cy="604838"/>
          </a:xfrm>
          <a:custGeom>
            <a:avLst/>
            <a:gdLst>
              <a:gd name="T0" fmla="*/ 0 w 160"/>
              <a:gd name="T1" fmla="*/ 20 h 160"/>
              <a:gd name="T2" fmla="*/ 140 w 160"/>
              <a:gd name="T3" fmla="*/ 160 h 160"/>
              <a:gd name="T4" fmla="*/ 140 w 160"/>
              <a:gd name="T5" fmla="*/ 0 h 160"/>
              <a:gd name="T6" fmla="*/ 20 w 160"/>
              <a:gd name="T7" fmla="*/ 155 h 160"/>
              <a:gd name="T8" fmla="*/ 20 w 160"/>
              <a:gd name="T9" fmla="*/ 5 h 160"/>
              <a:gd name="T10" fmla="*/ 155 w 160"/>
              <a:gd name="T11" fmla="*/ 140 h 160"/>
              <a:gd name="T12" fmla="*/ 13 w 160"/>
              <a:gd name="T13" fmla="*/ 45 h 160"/>
              <a:gd name="T14" fmla="*/ 147 w 160"/>
              <a:gd name="T15" fmla="*/ 45 h 160"/>
              <a:gd name="T16" fmla="*/ 19 w 160"/>
              <a:gd name="T17" fmla="*/ 45 h 160"/>
              <a:gd name="T18" fmla="*/ 88 w 160"/>
              <a:gd name="T19" fmla="*/ 45 h 160"/>
              <a:gd name="T20" fmla="*/ 117 w 160"/>
              <a:gd name="T21" fmla="*/ 69 h 160"/>
              <a:gd name="T22" fmla="*/ 141 w 160"/>
              <a:gd name="T23" fmla="*/ 45 h 160"/>
              <a:gd name="T24" fmla="*/ 43 w 160"/>
              <a:gd name="T25" fmla="*/ 85 h 160"/>
              <a:gd name="T26" fmla="*/ 117 w 160"/>
              <a:gd name="T27" fmla="*/ 144 h 160"/>
              <a:gd name="T28" fmla="*/ 19 w 160"/>
              <a:gd name="T29" fmla="*/ 115 h 160"/>
              <a:gd name="T30" fmla="*/ 43 w 160"/>
              <a:gd name="T31" fmla="*/ 139 h 160"/>
              <a:gd name="T32" fmla="*/ 141 w 160"/>
              <a:gd name="T33" fmla="*/ 115 h 160"/>
              <a:gd name="T34" fmla="*/ 136 w 160"/>
              <a:gd name="T35" fmla="*/ 120 h 160"/>
              <a:gd name="T36" fmla="*/ 125 w 160"/>
              <a:gd name="T37" fmla="*/ 137 h 160"/>
              <a:gd name="T38" fmla="*/ 120 w 160"/>
              <a:gd name="T39" fmla="*/ 136 h 160"/>
              <a:gd name="T40" fmla="*/ 107 w 160"/>
              <a:gd name="T41" fmla="*/ 139 h 160"/>
              <a:gd name="T42" fmla="*/ 59 w 160"/>
              <a:gd name="T43" fmla="*/ 139 h 160"/>
              <a:gd name="T44" fmla="*/ 69 w 160"/>
              <a:gd name="T45" fmla="*/ 96 h 160"/>
              <a:gd name="T46" fmla="*/ 59 w 160"/>
              <a:gd name="T47" fmla="*/ 91 h 160"/>
              <a:gd name="T48" fmla="*/ 128 w 160"/>
              <a:gd name="T49" fmla="*/ 96 h 160"/>
              <a:gd name="T50" fmla="*/ 137 w 160"/>
              <a:gd name="T51" fmla="*/ 102 h 160"/>
              <a:gd name="T52" fmla="*/ 140 w 160"/>
              <a:gd name="T53" fmla="*/ 106 h 160"/>
              <a:gd name="T54" fmla="*/ 75 w 160"/>
              <a:gd name="T55" fmla="*/ 107 h 160"/>
              <a:gd name="T56" fmla="*/ 83 w 160"/>
              <a:gd name="T57" fmla="*/ 93 h 160"/>
              <a:gd name="T58" fmla="*/ 80 w 160"/>
              <a:gd name="T59" fmla="*/ 96 h 160"/>
              <a:gd name="T60" fmla="*/ 101 w 160"/>
              <a:gd name="T61" fmla="*/ 96 h 160"/>
              <a:gd name="T62" fmla="*/ 99 w 160"/>
              <a:gd name="T63" fmla="*/ 93 h 160"/>
              <a:gd name="T64" fmla="*/ 91 w 160"/>
              <a:gd name="T65" fmla="*/ 107 h 160"/>
              <a:gd name="T66" fmla="*/ 107 w 160"/>
              <a:gd name="T67" fmla="*/ 101 h 160"/>
              <a:gd name="T68" fmla="*/ 104 w 160"/>
              <a:gd name="T69" fmla="*/ 104 h 160"/>
              <a:gd name="T70" fmla="*/ 117 w 160"/>
              <a:gd name="T71" fmla="*/ 96 h 160"/>
              <a:gd name="T72" fmla="*/ 115 w 160"/>
              <a:gd name="T73" fmla="*/ 93 h 160"/>
              <a:gd name="T74" fmla="*/ 123 w 160"/>
              <a:gd name="T75" fmla="*/ 107 h 160"/>
              <a:gd name="T76" fmla="*/ 75 w 160"/>
              <a:gd name="T77" fmla="*/ 117 h 160"/>
              <a:gd name="T78" fmla="*/ 72 w 160"/>
              <a:gd name="T79" fmla="*/ 120 h 160"/>
              <a:gd name="T80" fmla="*/ 77 w 160"/>
              <a:gd name="T81" fmla="*/ 136 h 160"/>
              <a:gd name="T82" fmla="*/ 75 w 160"/>
              <a:gd name="T83" fmla="*/ 133 h 160"/>
              <a:gd name="T84" fmla="*/ 83 w 160"/>
              <a:gd name="T85" fmla="*/ 115 h 160"/>
              <a:gd name="T86" fmla="*/ 99 w 160"/>
              <a:gd name="T87" fmla="*/ 109 h 160"/>
              <a:gd name="T88" fmla="*/ 96 w 160"/>
              <a:gd name="T89" fmla="*/ 112 h 160"/>
              <a:gd name="T90" fmla="*/ 85 w 160"/>
              <a:gd name="T91" fmla="*/ 128 h 160"/>
              <a:gd name="T92" fmla="*/ 83 w 160"/>
              <a:gd name="T93" fmla="*/ 125 h 160"/>
              <a:gd name="T94" fmla="*/ 99 w 160"/>
              <a:gd name="T95" fmla="*/ 131 h 160"/>
              <a:gd name="T96" fmla="*/ 91 w 160"/>
              <a:gd name="T97" fmla="*/ 117 h 160"/>
              <a:gd name="T98" fmla="*/ 88 w 160"/>
              <a:gd name="T99" fmla="*/ 120 h 160"/>
              <a:gd name="T100" fmla="*/ 109 w 160"/>
              <a:gd name="T101" fmla="*/ 120 h 160"/>
              <a:gd name="T102" fmla="*/ 107 w 160"/>
              <a:gd name="T103" fmla="*/ 117 h 160"/>
              <a:gd name="T104" fmla="*/ 91 w 160"/>
              <a:gd name="T105" fmla="*/ 139 h 160"/>
              <a:gd name="T106" fmla="*/ 107 w 160"/>
              <a:gd name="T107" fmla="*/ 133 h 160"/>
              <a:gd name="T108" fmla="*/ 104 w 160"/>
              <a:gd name="T109" fmla="*/ 136 h 160"/>
              <a:gd name="T110" fmla="*/ 117 w 160"/>
              <a:gd name="T111" fmla="*/ 112 h 160"/>
              <a:gd name="T112" fmla="*/ 115 w 160"/>
              <a:gd name="T113" fmla="*/ 109 h 160"/>
              <a:gd name="T114" fmla="*/ 131 w 160"/>
              <a:gd name="T115" fmla="*/ 115 h 160"/>
              <a:gd name="T116" fmla="*/ 115 w 160"/>
              <a:gd name="T117" fmla="*/ 125 h 160"/>
              <a:gd name="T118" fmla="*/ 112 w 160"/>
              <a:gd name="T119" fmla="*/ 128 h 160"/>
              <a:gd name="T120" fmla="*/ 133 w 160"/>
              <a:gd name="T121" fmla="*/ 128 h 160"/>
              <a:gd name="T122" fmla="*/ 131 w 160"/>
              <a:gd name="T123" fmla="*/ 125 h 160"/>
              <a:gd name="T124" fmla="*/ 123 w 160"/>
              <a:gd name="T125" fmla="*/ 123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60" h="160">
                <a:moveTo>
                  <a:pt x="140" y="0"/>
                </a:moveTo>
                <a:cubicBezTo>
                  <a:pt x="20" y="0"/>
                  <a:pt x="20" y="0"/>
                  <a:pt x="20" y="0"/>
                </a:cubicBezTo>
                <a:cubicBezTo>
                  <a:pt x="9" y="0"/>
                  <a:pt x="0" y="9"/>
                  <a:pt x="0" y="20"/>
                </a:cubicBezTo>
                <a:cubicBezTo>
                  <a:pt x="0" y="140"/>
                  <a:pt x="0" y="140"/>
                  <a:pt x="0" y="140"/>
                </a:cubicBezTo>
                <a:cubicBezTo>
                  <a:pt x="0" y="151"/>
                  <a:pt x="9" y="160"/>
                  <a:pt x="20" y="160"/>
                </a:cubicBezTo>
                <a:cubicBezTo>
                  <a:pt x="140" y="160"/>
                  <a:pt x="140" y="160"/>
                  <a:pt x="140" y="160"/>
                </a:cubicBezTo>
                <a:cubicBezTo>
                  <a:pt x="151" y="160"/>
                  <a:pt x="160" y="151"/>
                  <a:pt x="160" y="140"/>
                </a:cubicBezTo>
                <a:cubicBezTo>
                  <a:pt x="160" y="20"/>
                  <a:pt x="160" y="20"/>
                  <a:pt x="160" y="20"/>
                </a:cubicBezTo>
                <a:cubicBezTo>
                  <a:pt x="160" y="9"/>
                  <a:pt x="151" y="0"/>
                  <a:pt x="140" y="0"/>
                </a:cubicBezTo>
                <a:close/>
                <a:moveTo>
                  <a:pt x="155" y="140"/>
                </a:moveTo>
                <a:cubicBezTo>
                  <a:pt x="155" y="148"/>
                  <a:pt x="148" y="155"/>
                  <a:pt x="140" y="155"/>
                </a:cubicBezTo>
                <a:cubicBezTo>
                  <a:pt x="20" y="155"/>
                  <a:pt x="20" y="155"/>
                  <a:pt x="20" y="155"/>
                </a:cubicBezTo>
                <a:cubicBezTo>
                  <a:pt x="12" y="155"/>
                  <a:pt x="5" y="148"/>
                  <a:pt x="5" y="140"/>
                </a:cubicBezTo>
                <a:cubicBezTo>
                  <a:pt x="5" y="20"/>
                  <a:pt x="5" y="20"/>
                  <a:pt x="5" y="20"/>
                </a:cubicBezTo>
                <a:cubicBezTo>
                  <a:pt x="5" y="12"/>
                  <a:pt x="12" y="5"/>
                  <a:pt x="20" y="5"/>
                </a:cubicBezTo>
                <a:cubicBezTo>
                  <a:pt x="140" y="5"/>
                  <a:pt x="140" y="5"/>
                  <a:pt x="140" y="5"/>
                </a:cubicBezTo>
                <a:cubicBezTo>
                  <a:pt x="148" y="5"/>
                  <a:pt x="155" y="12"/>
                  <a:pt x="155" y="20"/>
                </a:cubicBezTo>
                <a:lnTo>
                  <a:pt x="155" y="140"/>
                </a:lnTo>
                <a:close/>
                <a:moveTo>
                  <a:pt x="117" y="16"/>
                </a:moveTo>
                <a:cubicBezTo>
                  <a:pt x="43" y="16"/>
                  <a:pt x="43" y="16"/>
                  <a:pt x="43" y="16"/>
                </a:cubicBezTo>
                <a:cubicBezTo>
                  <a:pt x="26" y="16"/>
                  <a:pt x="13" y="29"/>
                  <a:pt x="13" y="45"/>
                </a:cubicBezTo>
                <a:cubicBezTo>
                  <a:pt x="13" y="62"/>
                  <a:pt x="26" y="75"/>
                  <a:pt x="43" y="75"/>
                </a:cubicBezTo>
                <a:cubicBezTo>
                  <a:pt x="117" y="75"/>
                  <a:pt x="117" y="75"/>
                  <a:pt x="117" y="75"/>
                </a:cubicBezTo>
                <a:cubicBezTo>
                  <a:pt x="134" y="75"/>
                  <a:pt x="147" y="62"/>
                  <a:pt x="147" y="45"/>
                </a:cubicBezTo>
                <a:cubicBezTo>
                  <a:pt x="147" y="29"/>
                  <a:pt x="134" y="16"/>
                  <a:pt x="117" y="16"/>
                </a:cubicBezTo>
                <a:close/>
                <a:moveTo>
                  <a:pt x="43" y="69"/>
                </a:moveTo>
                <a:cubicBezTo>
                  <a:pt x="29" y="69"/>
                  <a:pt x="19" y="59"/>
                  <a:pt x="19" y="45"/>
                </a:cubicBezTo>
                <a:cubicBezTo>
                  <a:pt x="19" y="32"/>
                  <a:pt x="29" y="21"/>
                  <a:pt x="43" y="21"/>
                </a:cubicBezTo>
                <a:cubicBezTo>
                  <a:pt x="101" y="21"/>
                  <a:pt x="101" y="21"/>
                  <a:pt x="101" y="21"/>
                </a:cubicBezTo>
                <a:cubicBezTo>
                  <a:pt x="93" y="27"/>
                  <a:pt x="88" y="35"/>
                  <a:pt x="88" y="45"/>
                </a:cubicBezTo>
                <a:cubicBezTo>
                  <a:pt x="88" y="55"/>
                  <a:pt x="93" y="64"/>
                  <a:pt x="101" y="69"/>
                </a:cubicBezTo>
                <a:lnTo>
                  <a:pt x="43" y="69"/>
                </a:lnTo>
                <a:close/>
                <a:moveTo>
                  <a:pt x="117" y="69"/>
                </a:moveTo>
                <a:cubicBezTo>
                  <a:pt x="104" y="69"/>
                  <a:pt x="93" y="59"/>
                  <a:pt x="93" y="45"/>
                </a:cubicBezTo>
                <a:cubicBezTo>
                  <a:pt x="93" y="32"/>
                  <a:pt x="104" y="21"/>
                  <a:pt x="117" y="21"/>
                </a:cubicBezTo>
                <a:cubicBezTo>
                  <a:pt x="131" y="21"/>
                  <a:pt x="141" y="32"/>
                  <a:pt x="141" y="45"/>
                </a:cubicBezTo>
                <a:cubicBezTo>
                  <a:pt x="141" y="59"/>
                  <a:pt x="131" y="69"/>
                  <a:pt x="117" y="69"/>
                </a:cubicBezTo>
                <a:close/>
                <a:moveTo>
                  <a:pt x="117" y="85"/>
                </a:moveTo>
                <a:cubicBezTo>
                  <a:pt x="43" y="85"/>
                  <a:pt x="43" y="85"/>
                  <a:pt x="43" y="85"/>
                </a:cubicBezTo>
                <a:cubicBezTo>
                  <a:pt x="26" y="85"/>
                  <a:pt x="13" y="98"/>
                  <a:pt x="13" y="115"/>
                </a:cubicBezTo>
                <a:cubicBezTo>
                  <a:pt x="13" y="131"/>
                  <a:pt x="26" y="144"/>
                  <a:pt x="43" y="144"/>
                </a:cubicBezTo>
                <a:cubicBezTo>
                  <a:pt x="117" y="144"/>
                  <a:pt x="117" y="144"/>
                  <a:pt x="117" y="144"/>
                </a:cubicBezTo>
                <a:cubicBezTo>
                  <a:pt x="134" y="144"/>
                  <a:pt x="147" y="131"/>
                  <a:pt x="147" y="115"/>
                </a:cubicBezTo>
                <a:cubicBezTo>
                  <a:pt x="147" y="98"/>
                  <a:pt x="134" y="85"/>
                  <a:pt x="117" y="85"/>
                </a:cubicBezTo>
                <a:close/>
                <a:moveTo>
                  <a:pt x="19" y="115"/>
                </a:moveTo>
                <a:cubicBezTo>
                  <a:pt x="19" y="101"/>
                  <a:pt x="29" y="91"/>
                  <a:pt x="43" y="91"/>
                </a:cubicBezTo>
                <a:cubicBezTo>
                  <a:pt x="56" y="91"/>
                  <a:pt x="67" y="101"/>
                  <a:pt x="67" y="115"/>
                </a:cubicBezTo>
                <a:cubicBezTo>
                  <a:pt x="67" y="128"/>
                  <a:pt x="56" y="139"/>
                  <a:pt x="43" y="139"/>
                </a:cubicBezTo>
                <a:cubicBezTo>
                  <a:pt x="29" y="139"/>
                  <a:pt x="19" y="128"/>
                  <a:pt x="19" y="115"/>
                </a:cubicBezTo>
                <a:close/>
                <a:moveTo>
                  <a:pt x="140" y="106"/>
                </a:moveTo>
                <a:cubicBezTo>
                  <a:pt x="141" y="109"/>
                  <a:pt x="141" y="112"/>
                  <a:pt x="141" y="115"/>
                </a:cubicBezTo>
                <a:cubicBezTo>
                  <a:pt x="141" y="116"/>
                  <a:pt x="141" y="117"/>
                  <a:pt x="141" y="119"/>
                </a:cubicBezTo>
                <a:cubicBezTo>
                  <a:pt x="141" y="118"/>
                  <a:pt x="140" y="117"/>
                  <a:pt x="139" y="117"/>
                </a:cubicBezTo>
                <a:cubicBezTo>
                  <a:pt x="137" y="117"/>
                  <a:pt x="136" y="119"/>
                  <a:pt x="136" y="120"/>
                </a:cubicBezTo>
                <a:cubicBezTo>
                  <a:pt x="136" y="121"/>
                  <a:pt x="137" y="123"/>
                  <a:pt x="139" y="123"/>
                </a:cubicBezTo>
                <a:cubicBezTo>
                  <a:pt x="139" y="123"/>
                  <a:pt x="140" y="122"/>
                  <a:pt x="140" y="122"/>
                </a:cubicBezTo>
                <a:cubicBezTo>
                  <a:pt x="138" y="129"/>
                  <a:pt x="132" y="135"/>
                  <a:pt x="125" y="137"/>
                </a:cubicBezTo>
                <a:cubicBezTo>
                  <a:pt x="125" y="137"/>
                  <a:pt x="125" y="137"/>
                  <a:pt x="125" y="136"/>
                </a:cubicBezTo>
                <a:cubicBezTo>
                  <a:pt x="125" y="135"/>
                  <a:pt x="124" y="133"/>
                  <a:pt x="123" y="133"/>
                </a:cubicBezTo>
                <a:cubicBezTo>
                  <a:pt x="121" y="133"/>
                  <a:pt x="120" y="135"/>
                  <a:pt x="120" y="136"/>
                </a:cubicBezTo>
                <a:cubicBezTo>
                  <a:pt x="120" y="137"/>
                  <a:pt x="121" y="138"/>
                  <a:pt x="121" y="138"/>
                </a:cubicBezTo>
                <a:cubicBezTo>
                  <a:pt x="120" y="139"/>
                  <a:pt x="119" y="139"/>
                  <a:pt x="117" y="139"/>
                </a:cubicBezTo>
                <a:cubicBezTo>
                  <a:pt x="107" y="139"/>
                  <a:pt x="107" y="139"/>
                  <a:pt x="107" y="139"/>
                </a:cubicBezTo>
                <a:cubicBezTo>
                  <a:pt x="91" y="139"/>
                  <a:pt x="91" y="139"/>
                  <a:pt x="91" y="139"/>
                </a:cubicBezTo>
                <a:cubicBezTo>
                  <a:pt x="75" y="139"/>
                  <a:pt x="75" y="139"/>
                  <a:pt x="75" y="139"/>
                </a:cubicBezTo>
                <a:cubicBezTo>
                  <a:pt x="59" y="139"/>
                  <a:pt x="59" y="139"/>
                  <a:pt x="59" y="139"/>
                </a:cubicBezTo>
                <a:cubicBezTo>
                  <a:pt x="67" y="133"/>
                  <a:pt x="72" y="125"/>
                  <a:pt x="72" y="115"/>
                </a:cubicBezTo>
                <a:cubicBezTo>
                  <a:pt x="72" y="109"/>
                  <a:pt x="70" y="103"/>
                  <a:pt x="67" y="99"/>
                </a:cubicBezTo>
                <a:cubicBezTo>
                  <a:pt x="68" y="98"/>
                  <a:pt x="69" y="97"/>
                  <a:pt x="69" y="96"/>
                </a:cubicBezTo>
                <a:cubicBezTo>
                  <a:pt x="69" y="95"/>
                  <a:pt x="68" y="93"/>
                  <a:pt x="67" y="93"/>
                </a:cubicBezTo>
                <a:cubicBezTo>
                  <a:pt x="66" y="93"/>
                  <a:pt x="65" y="94"/>
                  <a:pt x="64" y="95"/>
                </a:cubicBezTo>
                <a:cubicBezTo>
                  <a:pt x="63" y="93"/>
                  <a:pt x="61" y="92"/>
                  <a:pt x="59" y="91"/>
                </a:cubicBezTo>
                <a:cubicBezTo>
                  <a:pt x="117" y="91"/>
                  <a:pt x="117" y="91"/>
                  <a:pt x="117" y="91"/>
                </a:cubicBezTo>
                <a:cubicBezTo>
                  <a:pt x="122" y="91"/>
                  <a:pt x="126" y="92"/>
                  <a:pt x="129" y="94"/>
                </a:cubicBezTo>
                <a:cubicBezTo>
                  <a:pt x="128" y="94"/>
                  <a:pt x="128" y="95"/>
                  <a:pt x="128" y="96"/>
                </a:cubicBezTo>
                <a:cubicBezTo>
                  <a:pt x="128" y="97"/>
                  <a:pt x="129" y="99"/>
                  <a:pt x="131" y="99"/>
                </a:cubicBezTo>
                <a:cubicBezTo>
                  <a:pt x="132" y="99"/>
                  <a:pt x="133" y="98"/>
                  <a:pt x="133" y="97"/>
                </a:cubicBezTo>
                <a:cubicBezTo>
                  <a:pt x="135" y="98"/>
                  <a:pt x="136" y="100"/>
                  <a:pt x="137" y="102"/>
                </a:cubicBezTo>
                <a:cubicBezTo>
                  <a:pt x="137" y="102"/>
                  <a:pt x="136" y="103"/>
                  <a:pt x="136" y="104"/>
                </a:cubicBezTo>
                <a:cubicBezTo>
                  <a:pt x="136" y="105"/>
                  <a:pt x="137" y="107"/>
                  <a:pt x="139" y="107"/>
                </a:cubicBezTo>
                <a:cubicBezTo>
                  <a:pt x="139" y="107"/>
                  <a:pt x="139" y="107"/>
                  <a:pt x="140" y="106"/>
                </a:cubicBezTo>
                <a:close/>
                <a:moveTo>
                  <a:pt x="75" y="101"/>
                </a:moveTo>
                <a:cubicBezTo>
                  <a:pt x="76" y="101"/>
                  <a:pt x="77" y="103"/>
                  <a:pt x="77" y="104"/>
                </a:cubicBezTo>
                <a:cubicBezTo>
                  <a:pt x="77" y="105"/>
                  <a:pt x="76" y="107"/>
                  <a:pt x="75" y="107"/>
                </a:cubicBezTo>
                <a:cubicBezTo>
                  <a:pt x="73" y="107"/>
                  <a:pt x="72" y="105"/>
                  <a:pt x="72" y="104"/>
                </a:cubicBezTo>
                <a:cubicBezTo>
                  <a:pt x="72" y="103"/>
                  <a:pt x="73" y="101"/>
                  <a:pt x="75" y="101"/>
                </a:cubicBezTo>
                <a:close/>
                <a:moveTo>
                  <a:pt x="83" y="93"/>
                </a:moveTo>
                <a:cubicBezTo>
                  <a:pt x="84" y="93"/>
                  <a:pt x="85" y="95"/>
                  <a:pt x="85" y="96"/>
                </a:cubicBezTo>
                <a:cubicBezTo>
                  <a:pt x="85" y="97"/>
                  <a:pt x="84" y="99"/>
                  <a:pt x="83" y="99"/>
                </a:cubicBezTo>
                <a:cubicBezTo>
                  <a:pt x="81" y="99"/>
                  <a:pt x="80" y="97"/>
                  <a:pt x="80" y="96"/>
                </a:cubicBezTo>
                <a:cubicBezTo>
                  <a:pt x="80" y="95"/>
                  <a:pt x="81" y="93"/>
                  <a:pt x="83" y="93"/>
                </a:cubicBezTo>
                <a:close/>
                <a:moveTo>
                  <a:pt x="99" y="93"/>
                </a:moveTo>
                <a:cubicBezTo>
                  <a:pt x="100" y="93"/>
                  <a:pt x="101" y="95"/>
                  <a:pt x="101" y="96"/>
                </a:cubicBezTo>
                <a:cubicBezTo>
                  <a:pt x="101" y="97"/>
                  <a:pt x="100" y="99"/>
                  <a:pt x="99" y="99"/>
                </a:cubicBezTo>
                <a:cubicBezTo>
                  <a:pt x="97" y="99"/>
                  <a:pt x="96" y="97"/>
                  <a:pt x="96" y="96"/>
                </a:cubicBezTo>
                <a:cubicBezTo>
                  <a:pt x="96" y="95"/>
                  <a:pt x="97" y="93"/>
                  <a:pt x="99" y="93"/>
                </a:cubicBezTo>
                <a:close/>
                <a:moveTo>
                  <a:pt x="91" y="101"/>
                </a:moveTo>
                <a:cubicBezTo>
                  <a:pt x="92" y="101"/>
                  <a:pt x="93" y="103"/>
                  <a:pt x="93" y="104"/>
                </a:cubicBezTo>
                <a:cubicBezTo>
                  <a:pt x="93" y="105"/>
                  <a:pt x="92" y="107"/>
                  <a:pt x="91" y="107"/>
                </a:cubicBezTo>
                <a:cubicBezTo>
                  <a:pt x="89" y="107"/>
                  <a:pt x="88" y="105"/>
                  <a:pt x="88" y="104"/>
                </a:cubicBezTo>
                <a:cubicBezTo>
                  <a:pt x="88" y="103"/>
                  <a:pt x="89" y="101"/>
                  <a:pt x="91" y="101"/>
                </a:cubicBezTo>
                <a:close/>
                <a:moveTo>
                  <a:pt x="107" y="101"/>
                </a:moveTo>
                <a:cubicBezTo>
                  <a:pt x="108" y="101"/>
                  <a:pt x="109" y="103"/>
                  <a:pt x="109" y="104"/>
                </a:cubicBezTo>
                <a:cubicBezTo>
                  <a:pt x="109" y="105"/>
                  <a:pt x="108" y="107"/>
                  <a:pt x="107" y="107"/>
                </a:cubicBezTo>
                <a:cubicBezTo>
                  <a:pt x="105" y="107"/>
                  <a:pt x="104" y="105"/>
                  <a:pt x="104" y="104"/>
                </a:cubicBezTo>
                <a:cubicBezTo>
                  <a:pt x="104" y="103"/>
                  <a:pt x="105" y="101"/>
                  <a:pt x="107" y="101"/>
                </a:cubicBezTo>
                <a:close/>
                <a:moveTo>
                  <a:pt x="115" y="93"/>
                </a:moveTo>
                <a:cubicBezTo>
                  <a:pt x="116" y="93"/>
                  <a:pt x="117" y="95"/>
                  <a:pt x="117" y="96"/>
                </a:cubicBezTo>
                <a:cubicBezTo>
                  <a:pt x="117" y="97"/>
                  <a:pt x="116" y="99"/>
                  <a:pt x="115" y="99"/>
                </a:cubicBezTo>
                <a:cubicBezTo>
                  <a:pt x="113" y="99"/>
                  <a:pt x="112" y="97"/>
                  <a:pt x="112" y="96"/>
                </a:cubicBezTo>
                <a:cubicBezTo>
                  <a:pt x="112" y="95"/>
                  <a:pt x="113" y="93"/>
                  <a:pt x="115" y="93"/>
                </a:cubicBezTo>
                <a:close/>
                <a:moveTo>
                  <a:pt x="123" y="101"/>
                </a:moveTo>
                <a:cubicBezTo>
                  <a:pt x="124" y="101"/>
                  <a:pt x="125" y="103"/>
                  <a:pt x="125" y="104"/>
                </a:cubicBezTo>
                <a:cubicBezTo>
                  <a:pt x="125" y="105"/>
                  <a:pt x="124" y="107"/>
                  <a:pt x="123" y="107"/>
                </a:cubicBezTo>
                <a:cubicBezTo>
                  <a:pt x="121" y="107"/>
                  <a:pt x="120" y="105"/>
                  <a:pt x="120" y="104"/>
                </a:cubicBezTo>
                <a:cubicBezTo>
                  <a:pt x="120" y="103"/>
                  <a:pt x="121" y="101"/>
                  <a:pt x="123" y="101"/>
                </a:cubicBezTo>
                <a:close/>
                <a:moveTo>
                  <a:pt x="75" y="117"/>
                </a:moveTo>
                <a:cubicBezTo>
                  <a:pt x="76" y="117"/>
                  <a:pt x="77" y="119"/>
                  <a:pt x="77" y="120"/>
                </a:cubicBezTo>
                <a:cubicBezTo>
                  <a:pt x="77" y="121"/>
                  <a:pt x="76" y="123"/>
                  <a:pt x="75" y="123"/>
                </a:cubicBezTo>
                <a:cubicBezTo>
                  <a:pt x="73" y="123"/>
                  <a:pt x="72" y="121"/>
                  <a:pt x="72" y="120"/>
                </a:cubicBezTo>
                <a:cubicBezTo>
                  <a:pt x="72" y="119"/>
                  <a:pt x="73" y="117"/>
                  <a:pt x="75" y="117"/>
                </a:cubicBezTo>
                <a:close/>
                <a:moveTo>
                  <a:pt x="75" y="133"/>
                </a:moveTo>
                <a:cubicBezTo>
                  <a:pt x="76" y="133"/>
                  <a:pt x="77" y="135"/>
                  <a:pt x="77" y="136"/>
                </a:cubicBezTo>
                <a:cubicBezTo>
                  <a:pt x="77" y="137"/>
                  <a:pt x="76" y="139"/>
                  <a:pt x="75" y="139"/>
                </a:cubicBezTo>
                <a:cubicBezTo>
                  <a:pt x="73" y="139"/>
                  <a:pt x="72" y="137"/>
                  <a:pt x="72" y="136"/>
                </a:cubicBezTo>
                <a:cubicBezTo>
                  <a:pt x="72" y="135"/>
                  <a:pt x="73" y="133"/>
                  <a:pt x="75" y="133"/>
                </a:cubicBezTo>
                <a:close/>
                <a:moveTo>
                  <a:pt x="83" y="109"/>
                </a:moveTo>
                <a:cubicBezTo>
                  <a:pt x="84" y="109"/>
                  <a:pt x="85" y="111"/>
                  <a:pt x="85" y="112"/>
                </a:cubicBezTo>
                <a:cubicBezTo>
                  <a:pt x="85" y="113"/>
                  <a:pt x="84" y="115"/>
                  <a:pt x="83" y="115"/>
                </a:cubicBezTo>
                <a:cubicBezTo>
                  <a:pt x="81" y="115"/>
                  <a:pt x="80" y="113"/>
                  <a:pt x="80" y="112"/>
                </a:cubicBezTo>
                <a:cubicBezTo>
                  <a:pt x="80" y="111"/>
                  <a:pt x="81" y="109"/>
                  <a:pt x="83" y="109"/>
                </a:cubicBezTo>
                <a:close/>
                <a:moveTo>
                  <a:pt x="99" y="109"/>
                </a:moveTo>
                <a:cubicBezTo>
                  <a:pt x="100" y="109"/>
                  <a:pt x="101" y="111"/>
                  <a:pt x="101" y="112"/>
                </a:cubicBezTo>
                <a:cubicBezTo>
                  <a:pt x="101" y="113"/>
                  <a:pt x="100" y="115"/>
                  <a:pt x="99" y="115"/>
                </a:cubicBezTo>
                <a:cubicBezTo>
                  <a:pt x="97" y="115"/>
                  <a:pt x="96" y="113"/>
                  <a:pt x="96" y="112"/>
                </a:cubicBezTo>
                <a:cubicBezTo>
                  <a:pt x="96" y="111"/>
                  <a:pt x="97" y="109"/>
                  <a:pt x="99" y="109"/>
                </a:cubicBezTo>
                <a:close/>
                <a:moveTo>
                  <a:pt x="83" y="125"/>
                </a:moveTo>
                <a:cubicBezTo>
                  <a:pt x="84" y="125"/>
                  <a:pt x="85" y="127"/>
                  <a:pt x="85" y="128"/>
                </a:cubicBezTo>
                <a:cubicBezTo>
                  <a:pt x="85" y="129"/>
                  <a:pt x="84" y="131"/>
                  <a:pt x="83" y="131"/>
                </a:cubicBezTo>
                <a:cubicBezTo>
                  <a:pt x="81" y="131"/>
                  <a:pt x="80" y="129"/>
                  <a:pt x="80" y="128"/>
                </a:cubicBezTo>
                <a:cubicBezTo>
                  <a:pt x="80" y="127"/>
                  <a:pt x="81" y="125"/>
                  <a:pt x="83" y="125"/>
                </a:cubicBezTo>
                <a:close/>
                <a:moveTo>
                  <a:pt x="99" y="125"/>
                </a:moveTo>
                <a:cubicBezTo>
                  <a:pt x="100" y="125"/>
                  <a:pt x="101" y="127"/>
                  <a:pt x="101" y="128"/>
                </a:cubicBezTo>
                <a:cubicBezTo>
                  <a:pt x="101" y="129"/>
                  <a:pt x="100" y="131"/>
                  <a:pt x="99" y="131"/>
                </a:cubicBezTo>
                <a:cubicBezTo>
                  <a:pt x="97" y="131"/>
                  <a:pt x="96" y="129"/>
                  <a:pt x="96" y="128"/>
                </a:cubicBezTo>
                <a:cubicBezTo>
                  <a:pt x="96" y="127"/>
                  <a:pt x="97" y="125"/>
                  <a:pt x="99" y="125"/>
                </a:cubicBezTo>
                <a:close/>
                <a:moveTo>
                  <a:pt x="91" y="117"/>
                </a:moveTo>
                <a:cubicBezTo>
                  <a:pt x="92" y="117"/>
                  <a:pt x="93" y="119"/>
                  <a:pt x="93" y="120"/>
                </a:cubicBezTo>
                <a:cubicBezTo>
                  <a:pt x="93" y="121"/>
                  <a:pt x="92" y="123"/>
                  <a:pt x="91" y="123"/>
                </a:cubicBezTo>
                <a:cubicBezTo>
                  <a:pt x="89" y="123"/>
                  <a:pt x="88" y="121"/>
                  <a:pt x="88" y="120"/>
                </a:cubicBezTo>
                <a:cubicBezTo>
                  <a:pt x="88" y="119"/>
                  <a:pt x="89" y="117"/>
                  <a:pt x="91" y="117"/>
                </a:cubicBezTo>
                <a:close/>
                <a:moveTo>
                  <a:pt x="107" y="117"/>
                </a:moveTo>
                <a:cubicBezTo>
                  <a:pt x="108" y="117"/>
                  <a:pt x="109" y="119"/>
                  <a:pt x="109" y="120"/>
                </a:cubicBezTo>
                <a:cubicBezTo>
                  <a:pt x="109" y="121"/>
                  <a:pt x="108" y="123"/>
                  <a:pt x="107" y="123"/>
                </a:cubicBezTo>
                <a:cubicBezTo>
                  <a:pt x="105" y="123"/>
                  <a:pt x="104" y="121"/>
                  <a:pt x="104" y="120"/>
                </a:cubicBezTo>
                <a:cubicBezTo>
                  <a:pt x="104" y="119"/>
                  <a:pt x="105" y="117"/>
                  <a:pt x="107" y="117"/>
                </a:cubicBezTo>
                <a:close/>
                <a:moveTo>
                  <a:pt x="91" y="133"/>
                </a:moveTo>
                <a:cubicBezTo>
                  <a:pt x="92" y="133"/>
                  <a:pt x="93" y="135"/>
                  <a:pt x="93" y="136"/>
                </a:cubicBezTo>
                <a:cubicBezTo>
                  <a:pt x="93" y="137"/>
                  <a:pt x="92" y="139"/>
                  <a:pt x="91" y="139"/>
                </a:cubicBezTo>
                <a:cubicBezTo>
                  <a:pt x="89" y="139"/>
                  <a:pt x="88" y="137"/>
                  <a:pt x="88" y="136"/>
                </a:cubicBezTo>
                <a:cubicBezTo>
                  <a:pt x="88" y="135"/>
                  <a:pt x="89" y="133"/>
                  <a:pt x="91" y="133"/>
                </a:cubicBezTo>
                <a:close/>
                <a:moveTo>
                  <a:pt x="107" y="133"/>
                </a:moveTo>
                <a:cubicBezTo>
                  <a:pt x="108" y="133"/>
                  <a:pt x="109" y="135"/>
                  <a:pt x="109" y="136"/>
                </a:cubicBezTo>
                <a:cubicBezTo>
                  <a:pt x="109" y="137"/>
                  <a:pt x="108" y="139"/>
                  <a:pt x="107" y="139"/>
                </a:cubicBezTo>
                <a:cubicBezTo>
                  <a:pt x="105" y="139"/>
                  <a:pt x="104" y="137"/>
                  <a:pt x="104" y="136"/>
                </a:cubicBezTo>
                <a:cubicBezTo>
                  <a:pt x="104" y="135"/>
                  <a:pt x="105" y="133"/>
                  <a:pt x="107" y="133"/>
                </a:cubicBezTo>
                <a:close/>
                <a:moveTo>
                  <a:pt x="115" y="109"/>
                </a:moveTo>
                <a:cubicBezTo>
                  <a:pt x="116" y="109"/>
                  <a:pt x="117" y="111"/>
                  <a:pt x="117" y="112"/>
                </a:cubicBezTo>
                <a:cubicBezTo>
                  <a:pt x="117" y="113"/>
                  <a:pt x="116" y="115"/>
                  <a:pt x="115" y="115"/>
                </a:cubicBezTo>
                <a:cubicBezTo>
                  <a:pt x="113" y="115"/>
                  <a:pt x="112" y="113"/>
                  <a:pt x="112" y="112"/>
                </a:cubicBezTo>
                <a:cubicBezTo>
                  <a:pt x="112" y="111"/>
                  <a:pt x="113" y="109"/>
                  <a:pt x="115" y="109"/>
                </a:cubicBezTo>
                <a:close/>
                <a:moveTo>
                  <a:pt x="131" y="109"/>
                </a:moveTo>
                <a:cubicBezTo>
                  <a:pt x="132" y="109"/>
                  <a:pt x="133" y="111"/>
                  <a:pt x="133" y="112"/>
                </a:cubicBezTo>
                <a:cubicBezTo>
                  <a:pt x="133" y="113"/>
                  <a:pt x="132" y="115"/>
                  <a:pt x="131" y="115"/>
                </a:cubicBezTo>
                <a:cubicBezTo>
                  <a:pt x="129" y="115"/>
                  <a:pt x="128" y="113"/>
                  <a:pt x="128" y="112"/>
                </a:cubicBezTo>
                <a:cubicBezTo>
                  <a:pt x="128" y="111"/>
                  <a:pt x="129" y="109"/>
                  <a:pt x="131" y="109"/>
                </a:cubicBezTo>
                <a:close/>
                <a:moveTo>
                  <a:pt x="115" y="125"/>
                </a:moveTo>
                <a:cubicBezTo>
                  <a:pt x="116" y="125"/>
                  <a:pt x="117" y="127"/>
                  <a:pt x="117" y="128"/>
                </a:cubicBezTo>
                <a:cubicBezTo>
                  <a:pt x="117" y="129"/>
                  <a:pt x="116" y="131"/>
                  <a:pt x="115" y="131"/>
                </a:cubicBezTo>
                <a:cubicBezTo>
                  <a:pt x="113" y="131"/>
                  <a:pt x="112" y="129"/>
                  <a:pt x="112" y="128"/>
                </a:cubicBezTo>
                <a:cubicBezTo>
                  <a:pt x="112" y="127"/>
                  <a:pt x="113" y="125"/>
                  <a:pt x="115" y="125"/>
                </a:cubicBezTo>
                <a:close/>
                <a:moveTo>
                  <a:pt x="131" y="125"/>
                </a:moveTo>
                <a:cubicBezTo>
                  <a:pt x="132" y="125"/>
                  <a:pt x="133" y="127"/>
                  <a:pt x="133" y="128"/>
                </a:cubicBezTo>
                <a:cubicBezTo>
                  <a:pt x="133" y="129"/>
                  <a:pt x="132" y="131"/>
                  <a:pt x="131" y="131"/>
                </a:cubicBezTo>
                <a:cubicBezTo>
                  <a:pt x="129" y="131"/>
                  <a:pt x="128" y="129"/>
                  <a:pt x="128" y="128"/>
                </a:cubicBezTo>
                <a:cubicBezTo>
                  <a:pt x="128" y="127"/>
                  <a:pt x="129" y="125"/>
                  <a:pt x="131" y="125"/>
                </a:cubicBezTo>
                <a:close/>
                <a:moveTo>
                  <a:pt x="123" y="117"/>
                </a:moveTo>
                <a:cubicBezTo>
                  <a:pt x="124" y="117"/>
                  <a:pt x="125" y="119"/>
                  <a:pt x="125" y="120"/>
                </a:cubicBezTo>
                <a:cubicBezTo>
                  <a:pt x="125" y="121"/>
                  <a:pt x="124" y="123"/>
                  <a:pt x="123" y="123"/>
                </a:cubicBezTo>
                <a:cubicBezTo>
                  <a:pt x="121" y="123"/>
                  <a:pt x="120" y="121"/>
                  <a:pt x="120" y="120"/>
                </a:cubicBezTo>
                <a:cubicBezTo>
                  <a:pt x="120" y="119"/>
                  <a:pt x="121" y="117"/>
                  <a:pt x="123" y="11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8" name="Freeform 35"/>
          <p:cNvSpPr>
            <a:spLocks noEditPoints="1"/>
          </p:cNvSpPr>
          <p:nvPr/>
        </p:nvSpPr>
        <p:spPr bwMode="auto">
          <a:xfrm>
            <a:off x="4745038" y="2443163"/>
            <a:ext cx="600075" cy="604838"/>
          </a:xfrm>
          <a:custGeom>
            <a:avLst/>
            <a:gdLst>
              <a:gd name="T0" fmla="*/ 0 w 160"/>
              <a:gd name="T1" fmla="*/ 37 h 160"/>
              <a:gd name="T2" fmla="*/ 37 w 160"/>
              <a:gd name="T3" fmla="*/ 69 h 160"/>
              <a:gd name="T4" fmla="*/ 37 w 160"/>
              <a:gd name="T5" fmla="*/ 85 h 160"/>
              <a:gd name="T6" fmla="*/ 137 w 160"/>
              <a:gd name="T7" fmla="*/ 157 h 160"/>
              <a:gd name="T8" fmla="*/ 152 w 160"/>
              <a:gd name="T9" fmla="*/ 136 h 160"/>
              <a:gd name="T10" fmla="*/ 142 w 160"/>
              <a:gd name="T11" fmla="*/ 148 h 160"/>
              <a:gd name="T12" fmla="*/ 101 w 160"/>
              <a:gd name="T13" fmla="*/ 155 h 160"/>
              <a:gd name="T14" fmla="*/ 69 w 160"/>
              <a:gd name="T15" fmla="*/ 155 h 160"/>
              <a:gd name="T16" fmla="*/ 37 w 160"/>
              <a:gd name="T17" fmla="*/ 155 h 160"/>
              <a:gd name="T18" fmla="*/ 8 w 160"/>
              <a:gd name="T19" fmla="*/ 109 h 160"/>
              <a:gd name="T20" fmla="*/ 18 w 160"/>
              <a:gd name="T21" fmla="*/ 97 h 160"/>
              <a:gd name="T22" fmla="*/ 59 w 160"/>
              <a:gd name="T23" fmla="*/ 91 h 160"/>
              <a:gd name="T24" fmla="*/ 91 w 160"/>
              <a:gd name="T25" fmla="*/ 91 h 160"/>
              <a:gd name="T26" fmla="*/ 123 w 160"/>
              <a:gd name="T27" fmla="*/ 91 h 160"/>
              <a:gd name="T28" fmla="*/ 149 w 160"/>
              <a:gd name="T29" fmla="*/ 107 h 160"/>
              <a:gd name="T30" fmla="*/ 123 w 160"/>
              <a:gd name="T31" fmla="*/ 64 h 160"/>
              <a:gd name="T32" fmla="*/ 30 w 160"/>
              <a:gd name="T33" fmla="*/ 148 h 160"/>
              <a:gd name="T34" fmla="*/ 51 w 160"/>
              <a:gd name="T35" fmla="*/ 147 h 160"/>
              <a:gd name="T36" fmla="*/ 63 w 160"/>
              <a:gd name="T37" fmla="*/ 128 h 160"/>
              <a:gd name="T38" fmla="*/ 62 w 160"/>
              <a:gd name="T39" fmla="*/ 113 h 160"/>
              <a:gd name="T40" fmla="*/ 48 w 160"/>
              <a:gd name="T41" fmla="*/ 96 h 160"/>
              <a:gd name="T42" fmla="*/ 11 w 160"/>
              <a:gd name="T43" fmla="*/ 123 h 160"/>
              <a:gd name="T44" fmla="*/ 37 w 160"/>
              <a:gd name="T45" fmla="*/ 101 h 160"/>
              <a:gd name="T46" fmla="*/ 80 w 160"/>
              <a:gd name="T47" fmla="*/ 96 h 160"/>
              <a:gd name="T48" fmla="*/ 99 w 160"/>
              <a:gd name="T49" fmla="*/ 99 h 160"/>
              <a:gd name="T50" fmla="*/ 112 w 160"/>
              <a:gd name="T51" fmla="*/ 101 h 160"/>
              <a:gd name="T52" fmla="*/ 125 w 160"/>
              <a:gd name="T53" fmla="*/ 99 h 160"/>
              <a:gd name="T54" fmla="*/ 8 w 160"/>
              <a:gd name="T55" fmla="*/ 120 h 160"/>
              <a:gd name="T56" fmla="*/ 88 w 160"/>
              <a:gd name="T57" fmla="*/ 104 h 160"/>
              <a:gd name="T58" fmla="*/ 75 w 160"/>
              <a:gd name="T59" fmla="*/ 123 h 160"/>
              <a:gd name="T60" fmla="*/ 88 w 160"/>
              <a:gd name="T61" fmla="*/ 125 h 160"/>
              <a:gd name="T62" fmla="*/ 77 w 160"/>
              <a:gd name="T63" fmla="*/ 115 h 160"/>
              <a:gd name="T64" fmla="*/ 96 w 160"/>
              <a:gd name="T65" fmla="*/ 112 h 160"/>
              <a:gd name="T66" fmla="*/ 96 w 160"/>
              <a:gd name="T67" fmla="*/ 128 h 160"/>
              <a:gd name="T68" fmla="*/ 107 w 160"/>
              <a:gd name="T69" fmla="*/ 107 h 160"/>
              <a:gd name="T70" fmla="*/ 120 w 160"/>
              <a:gd name="T71" fmla="*/ 109 h 160"/>
              <a:gd name="T72" fmla="*/ 101 w 160"/>
              <a:gd name="T73" fmla="*/ 123 h 160"/>
              <a:gd name="T74" fmla="*/ 120 w 160"/>
              <a:gd name="T75" fmla="*/ 120 h 160"/>
              <a:gd name="T76" fmla="*/ 128 w 160"/>
              <a:gd name="T77" fmla="*/ 112 h 160"/>
              <a:gd name="T78" fmla="*/ 115 w 160"/>
              <a:gd name="T79" fmla="*/ 131 h 160"/>
              <a:gd name="T80" fmla="*/ 128 w 160"/>
              <a:gd name="T81" fmla="*/ 133 h 160"/>
              <a:gd name="T82" fmla="*/ 133 w 160"/>
              <a:gd name="T83" fmla="*/ 107 h 160"/>
              <a:gd name="T84" fmla="*/ 136 w 160"/>
              <a:gd name="T85" fmla="*/ 120 h 160"/>
              <a:gd name="T86" fmla="*/ 72 w 160"/>
              <a:gd name="T87" fmla="*/ 136 h 160"/>
              <a:gd name="T88" fmla="*/ 91 w 160"/>
              <a:gd name="T89" fmla="*/ 139 h 160"/>
              <a:gd name="T90" fmla="*/ 104 w 160"/>
              <a:gd name="T91" fmla="*/ 141 h 160"/>
              <a:gd name="T92" fmla="*/ 117 w 160"/>
              <a:gd name="T93" fmla="*/ 139 h 160"/>
              <a:gd name="T94" fmla="*/ 136 w 160"/>
              <a:gd name="T95" fmla="*/ 136 h 160"/>
              <a:gd name="T96" fmla="*/ 144 w 160"/>
              <a:gd name="T97" fmla="*/ 128 h 160"/>
              <a:gd name="T98" fmla="*/ 67 w 160"/>
              <a:gd name="T99" fmla="*/ 147 h 160"/>
              <a:gd name="T100" fmla="*/ 80 w 160"/>
              <a:gd name="T101" fmla="*/ 149 h 160"/>
              <a:gd name="T102" fmla="*/ 93 w 160"/>
              <a:gd name="T103" fmla="*/ 147 h 160"/>
              <a:gd name="T104" fmla="*/ 112 w 160"/>
              <a:gd name="T105" fmla="*/ 144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60" h="160">
                <a:moveTo>
                  <a:pt x="37" y="75"/>
                </a:moveTo>
                <a:cubicBezTo>
                  <a:pt x="123" y="75"/>
                  <a:pt x="123" y="75"/>
                  <a:pt x="123" y="75"/>
                </a:cubicBezTo>
                <a:cubicBezTo>
                  <a:pt x="143" y="75"/>
                  <a:pt x="160" y="58"/>
                  <a:pt x="160" y="37"/>
                </a:cubicBezTo>
                <a:cubicBezTo>
                  <a:pt x="160" y="17"/>
                  <a:pt x="143" y="0"/>
                  <a:pt x="123" y="0"/>
                </a:cubicBezTo>
                <a:cubicBezTo>
                  <a:pt x="37" y="0"/>
                  <a:pt x="37" y="0"/>
                  <a:pt x="37" y="0"/>
                </a:cubicBezTo>
                <a:cubicBezTo>
                  <a:pt x="17" y="0"/>
                  <a:pt x="0" y="17"/>
                  <a:pt x="0" y="37"/>
                </a:cubicBezTo>
                <a:cubicBezTo>
                  <a:pt x="0" y="58"/>
                  <a:pt x="17" y="75"/>
                  <a:pt x="37" y="75"/>
                </a:cubicBezTo>
                <a:close/>
                <a:moveTo>
                  <a:pt x="37" y="5"/>
                </a:moveTo>
                <a:cubicBezTo>
                  <a:pt x="123" y="5"/>
                  <a:pt x="123" y="5"/>
                  <a:pt x="123" y="5"/>
                </a:cubicBezTo>
                <a:cubicBezTo>
                  <a:pt x="140" y="5"/>
                  <a:pt x="155" y="20"/>
                  <a:pt x="155" y="37"/>
                </a:cubicBezTo>
                <a:cubicBezTo>
                  <a:pt x="155" y="55"/>
                  <a:pt x="140" y="69"/>
                  <a:pt x="123" y="69"/>
                </a:cubicBezTo>
                <a:cubicBezTo>
                  <a:pt x="37" y="69"/>
                  <a:pt x="37" y="69"/>
                  <a:pt x="37" y="69"/>
                </a:cubicBezTo>
                <a:cubicBezTo>
                  <a:pt x="20" y="69"/>
                  <a:pt x="5" y="55"/>
                  <a:pt x="5" y="37"/>
                </a:cubicBezTo>
                <a:cubicBezTo>
                  <a:pt x="5" y="20"/>
                  <a:pt x="20" y="5"/>
                  <a:pt x="37" y="5"/>
                </a:cubicBezTo>
                <a:close/>
                <a:moveTo>
                  <a:pt x="137" y="88"/>
                </a:moveTo>
                <a:cubicBezTo>
                  <a:pt x="137" y="88"/>
                  <a:pt x="137" y="88"/>
                  <a:pt x="137" y="88"/>
                </a:cubicBezTo>
                <a:cubicBezTo>
                  <a:pt x="133" y="86"/>
                  <a:pt x="128" y="85"/>
                  <a:pt x="123" y="85"/>
                </a:cubicBezTo>
                <a:cubicBezTo>
                  <a:pt x="37" y="85"/>
                  <a:pt x="37" y="85"/>
                  <a:pt x="37" y="85"/>
                </a:cubicBezTo>
                <a:cubicBezTo>
                  <a:pt x="32" y="85"/>
                  <a:pt x="27" y="86"/>
                  <a:pt x="23" y="88"/>
                </a:cubicBezTo>
                <a:cubicBezTo>
                  <a:pt x="23" y="88"/>
                  <a:pt x="23" y="88"/>
                  <a:pt x="23" y="88"/>
                </a:cubicBezTo>
                <a:cubicBezTo>
                  <a:pt x="9" y="94"/>
                  <a:pt x="0" y="107"/>
                  <a:pt x="0" y="123"/>
                </a:cubicBezTo>
                <a:cubicBezTo>
                  <a:pt x="0" y="143"/>
                  <a:pt x="17" y="160"/>
                  <a:pt x="37" y="160"/>
                </a:cubicBezTo>
                <a:cubicBezTo>
                  <a:pt x="123" y="160"/>
                  <a:pt x="123" y="160"/>
                  <a:pt x="123" y="160"/>
                </a:cubicBezTo>
                <a:cubicBezTo>
                  <a:pt x="128" y="160"/>
                  <a:pt x="133" y="159"/>
                  <a:pt x="137" y="157"/>
                </a:cubicBezTo>
                <a:cubicBezTo>
                  <a:pt x="137" y="157"/>
                  <a:pt x="137" y="157"/>
                  <a:pt x="137" y="157"/>
                </a:cubicBezTo>
                <a:cubicBezTo>
                  <a:pt x="151" y="151"/>
                  <a:pt x="160" y="138"/>
                  <a:pt x="160" y="123"/>
                </a:cubicBezTo>
                <a:cubicBezTo>
                  <a:pt x="160" y="107"/>
                  <a:pt x="151" y="94"/>
                  <a:pt x="137" y="88"/>
                </a:cubicBezTo>
                <a:close/>
                <a:moveTo>
                  <a:pt x="152" y="109"/>
                </a:moveTo>
                <a:cubicBezTo>
                  <a:pt x="154" y="113"/>
                  <a:pt x="155" y="118"/>
                  <a:pt x="155" y="123"/>
                </a:cubicBezTo>
                <a:cubicBezTo>
                  <a:pt x="155" y="127"/>
                  <a:pt x="154" y="132"/>
                  <a:pt x="152" y="136"/>
                </a:cubicBezTo>
                <a:cubicBezTo>
                  <a:pt x="150" y="136"/>
                  <a:pt x="149" y="137"/>
                  <a:pt x="149" y="139"/>
                </a:cubicBezTo>
                <a:cubicBezTo>
                  <a:pt x="149" y="139"/>
                  <a:pt x="149" y="139"/>
                  <a:pt x="150" y="140"/>
                </a:cubicBezTo>
                <a:cubicBezTo>
                  <a:pt x="149" y="142"/>
                  <a:pt x="147" y="143"/>
                  <a:pt x="146" y="145"/>
                </a:cubicBezTo>
                <a:cubicBezTo>
                  <a:pt x="145" y="144"/>
                  <a:pt x="145" y="144"/>
                  <a:pt x="144" y="144"/>
                </a:cubicBezTo>
                <a:cubicBezTo>
                  <a:pt x="143" y="144"/>
                  <a:pt x="141" y="145"/>
                  <a:pt x="141" y="147"/>
                </a:cubicBezTo>
                <a:cubicBezTo>
                  <a:pt x="141" y="147"/>
                  <a:pt x="142" y="148"/>
                  <a:pt x="142" y="148"/>
                </a:cubicBezTo>
                <a:cubicBezTo>
                  <a:pt x="137" y="152"/>
                  <a:pt x="130" y="155"/>
                  <a:pt x="123" y="155"/>
                </a:cubicBezTo>
                <a:cubicBezTo>
                  <a:pt x="123" y="153"/>
                  <a:pt x="121" y="152"/>
                  <a:pt x="120" y="152"/>
                </a:cubicBezTo>
                <a:cubicBezTo>
                  <a:pt x="119" y="152"/>
                  <a:pt x="117" y="153"/>
                  <a:pt x="117" y="155"/>
                </a:cubicBezTo>
                <a:cubicBezTo>
                  <a:pt x="107" y="155"/>
                  <a:pt x="107" y="155"/>
                  <a:pt x="107" y="155"/>
                </a:cubicBezTo>
                <a:cubicBezTo>
                  <a:pt x="107" y="153"/>
                  <a:pt x="105" y="152"/>
                  <a:pt x="104" y="152"/>
                </a:cubicBezTo>
                <a:cubicBezTo>
                  <a:pt x="103" y="152"/>
                  <a:pt x="101" y="153"/>
                  <a:pt x="101" y="155"/>
                </a:cubicBezTo>
                <a:cubicBezTo>
                  <a:pt x="91" y="155"/>
                  <a:pt x="91" y="155"/>
                  <a:pt x="91" y="155"/>
                </a:cubicBezTo>
                <a:cubicBezTo>
                  <a:pt x="91" y="153"/>
                  <a:pt x="89" y="152"/>
                  <a:pt x="88" y="152"/>
                </a:cubicBezTo>
                <a:cubicBezTo>
                  <a:pt x="87" y="152"/>
                  <a:pt x="85" y="153"/>
                  <a:pt x="85" y="155"/>
                </a:cubicBezTo>
                <a:cubicBezTo>
                  <a:pt x="75" y="155"/>
                  <a:pt x="75" y="155"/>
                  <a:pt x="75" y="155"/>
                </a:cubicBezTo>
                <a:cubicBezTo>
                  <a:pt x="75" y="153"/>
                  <a:pt x="73" y="152"/>
                  <a:pt x="72" y="152"/>
                </a:cubicBezTo>
                <a:cubicBezTo>
                  <a:pt x="71" y="152"/>
                  <a:pt x="69" y="153"/>
                  <a:pt x="69" y="155"/>
                </a:cubicBezTo>
                <a:cubicBezTo>
                  <a:pt x="59" y="155"/>
                  <a:pt x="59" y="155"/>
                  <a:pt x="59" y="155"/>
                </a:cubicBezTo>
                <a:cubicBezTo>
                  <a:pt x="59" y="153"/>
                  <a:pt x="57" y="152"/>
                  <a:pt x="56" y="152"/>
                </a:cubicBezTo>
                <a:cubicBezTo>
                  <a:pt x="55" y="152"/>
                  <a:pt x="53" y="153"/>
                  <a:pt x="53" y="155"/>
                </a:cubicBezTo>
                <a:cubicBezTo>
                  <a:pt x="43" y="155"/>
                  <a:pt x="43" y="155"/>
                  <a:pt x="43" y="155"/>
                </a:cubicBezTo>
                <a:cubicBezTo>
                  <a:pt x="43" y="153"/>
                  <a:pt x="41" y="152"/>
                  <a:pt x="40" y="152"/>
                </a:cubicBezTo>
                <a:cubicBezTo>
                  <a:pt x="39" y="152"/>
                  <a:pt x="37" y="153"/>
                  <a:pt x="37" y="155"/>
                </a:cubicBezTo>
                <a:cubicBezTo>
                  <a:pt x="30" y="155"/>
                  <a:pt x="23" y="152"/>
                  <a:pt x="18" y="148"/>
                </a:cubicBezTo>
                <a:cubicBezTo>
                  <a:pt x="18" y="148"/>
                  <a:pt x="19" y="147"/>
                  <a:pt x="19" y="147"/>
                </a:cubicBezTo>
                <a:cubicBezTo>
                  <a:pt x="19" y="145"/>
                  <a:pt x="17" y="144"/>
                  <a:pt x="16" y="144"/>
                </a:cubicBezTo>
                <a:cubicBezTo>
                  <a:pt x="15" y="144"/>
                  <a:pt x="15" y="144"/>
                  <a:pt x="14" y="145"/>
                </a:cubicBezTo>
                <a:cubicBezTo>
                  <a:pt x="9" y="139"/>
                  <a:pt x="5" y="131"/>
                  <a:pt x="5" y="123"/>
                </a:cubicBezTo>
                <a:cubicBezTo>
                  <a:pt x="5" y="118"/>
                  <a:pt x="6" y="113"/>
                  <a:pt x="8" y="109"/>
                </a:cubicBezTo>
                <a:cubicBezTo>
                  <a:pt x="10" y="109"/>
                  <a:pt x="11" y="108"/>
                  <a:pt x="11" y="107"/>
                </a:cubicBezTo>
                <a:cubicBezTo>
                  <a:pt x="11" y="106"/>
                  <a:pt x="11" y="106"/>
                  <a:pt x="10" y="106"/>
                </a:cubicBezTo>
                <a:cubicBezTo>
                  <a:pt x="11" y="104"/>
                  <a:pt x="13" y="102"/>
                  <a:pt x="14" y="101"/>
                </a:cubicBezTo>
                <a:cubicBezTo>
                  <a:pt x="15" y="101"/>
                  <a:pt x="15" y="101"/>
                  <a:pt x="16" y="101"/>
                </a:cubicBezTo>
                <a:cubicBezTo>
                  <a:pt x="17" y="101"/>
                  <a:pt x="19" y="100"/>
                  <a:pt x="19" y="99"/>
                </a:cubicBezTo>
                <a:cubicBezTo>
                  <a:pt x="19" y="98"/>
                  <a:pt x="18" y="98"/>
                  <a:pt x="18" y="97"/>
                </a:cubicBezTo>
                <a:cubicBezTo>
                  <a:pt x="23" y="93"/>
                  <a:pt x="30" y="91"/>
                  <a:pt x="37" y="91"/>
                </a:cubicBezTo>
                <a:cubicBezTo>
                  <a:pt x="37" y="92"/>
                  <a:pt x="39" y="93"/>
                  <a:pt x="40" y="93"/>
                </a:cubicBezTo>
                <a:cubicBezTo>
                  <a:pt x="41" y="93"/>
                  <a:pt x="43" y="92"/>
                  <a:pt x="43" y="91"/>
                </a:cubicBezTo>
                <a:cubicBezTo>
                  <a:pt x="53" y="91"/>
                  <a:pt x="53" y="91"/>
                  <a:pt x="53" y="91"/>
                </a:cubicBezTo>
                <a:cubicBezTo>
                  <a:pt x="53" y="92"/>
                  <a:pt x="55" y="93"/>
                  <a:pt x="56" y="93"/>
                </a:cubicBezTo>
                <a:cubicBezTo>
                  <a:pt x="57" y="93"/>
                  <a:pt x="59" y="92"/>
                  <a:pt x="59" y="91"/>
                </a:cubicBezTo>
                <a:cubicBezTo>
                  <a:pt x="69" y="91"/>
                  <a:pt x="69" y="91"/>
                  <a:pt x="69" y="91"/>
                </a:cubicBezTo>
                <a:cubicBezTo>
                  <a:pt x="69" y="92"/>
                  <a:pt x="71" y="93"/>
                  <a:pt x="72" y="93"/>
                </a:cubicBezTo>
                <a:cubicBezTo>
                  <a:pt x="73" y="93"/>
                  <a:pt x="75" y="92"/>
                  <a:pt x="75" y="91"/>
                </a:cubicBezTo>
                <a:cubicBezTo>
                  <a:pt x="85" y="91"/>
                  <a:pt x="85" y="91"/>
                  <a:pt x="85" y="91"/>
                </a:cubicBezTo>
                <a:cubicBezTo>
                  <a:pt x="85" y="92"/>
                  <a:pt x="87" y="93"/>
                  <a:pt x="88" y="93"/>
                </a:cubicBezTo>
                <a:cubicBezTo>
                  <a:pt x="89" y="93"/>
                  <a:pt x="91" y="92"/>
                  <a:pt x="91" y="91"/>
                </a:cubicBezTo>
                <a:cubicBezTo>
                  <a:pt x="101" y="91"/>
                  <a:pt x="101" y="91"/>
                  <a:pt x="101" y="91"/>
                </a:cubicBezTo>
                <a:cubicBezTo>
                  <a:pt x="101" y="92"/>
                  <a:pt x="103" y="93"/>
                  <a:pt x="104" y="93"/>
                </a:cubicBezTo>
                <a:cubicBezTo>
                  <a:pt x="105" y="93"/>
                  <a:pt x="107" y="92"/>
                  <a:pt x="107" y="91"/>
                </a:cubicBezTo>
                <a:cubicBezTo>
                  <a:pt x="117" y="91"/>
                  <a:pt x="117" y="91"/>
                  <a:pt x="117" y="91"/>
                </a:cubicBezTo>
                <a:cubicBezTo>
                  <a:pt x="117" y="92"/>
                  <a:pt x="119" y="93"/>
                  <a:pt x="120" y="93"/>
                </a:cubicBezTo>
                <a:cubicBezTo>
                  <a:pt x="121" y="93"/>
                  <a:pt x="123" y="92"/>
                  <a:pt x="123" y="91"/>
                </a:cubicBezTo>
                <a:cubicBezTo>
                  <a:pt x="130" y="91"/>
                  <a:pt x="137" y="93"/>
                  <a:pt x="142" y="97"/>
                </a:cubicBezTo>
                <a:cubicBezTo>
                  <a:pt x="142" y="98"/>
                  <a:pt x="141" y="98"/>
                  <a:pt x="141" y="99"/>
                </a:cubicBezTo>
                <a:cubicBezTo>
                  <a:pt x="141" y="100"/>
                  <a:pt x="143" y="101"/>
                  <a:pt x="144" y="101"/>
                </a:cubicBezTo>
                <a:cubicBezTo>
                  <a:pt x="145" y="101"/>
                  <a:pt x="145" y="101"/>
                  <a:pt x="146" y="101"/>
                </a:cubicBezTo>
                <a:cubicBezTo>
                  <a:pt x="147" y="102"/>
                  <a:pt x="149" y="104"/>
                  <a:pt x="150" y="106"/>
                </a:cubicBezTo>
                <a:cubicBezTo>
                  <a:pt x="149" y="106"/>
                  <a:pt x="149" y="106"/>
                  <a:pt x="149" y="107"/>
                </a:cubicBezTo>
                <a:cubicBezTo>
                  <a:pt x="149" y="108"/>
                  <a:pt x="150" y="109"/>
                  <a:pt x="152" y="109"/>
                </a:cubicBezTo>
                <a:close/>
                <a:moveTo>
                  <a:pt x="123" y="64"/>
                </a:moveTo>
                <a:cubicBezTo>
                  <a:pt x="137" y="64"/>
                  <a:pt x="149" y="52"/>
                  <a:pt x="149" y="37"/>
                </a:cubicBezTo>
                <a:cubicBezTo>
                  <a:pt x="149" y="23"/>
                  <a:pt x="137" y="11"/>
                  <a:pt x="123" y="11"/>
                </a:cubicBezTo>
                <a:cubicBezTo>
                  <a:pt x="108" y="11"/>
                  <a:pt x="96" y="23"/>
                  <a:pt x="96" y="37"/>
                </a:cubicBezTo>
                <a:cubicBezTo>
                  <a:pt x="96" y="52"/>
                  <a:pt x="108" y="64"/>
                  <a:pt x="123" y="64"/>
                </a:cubicBezTo>
                <a:close/>
                <a:moveTo>
                  <a:pt x="123" y="16"/>
                </a:moveTo>
                <a:cubicBezTo>
                  <a:pt x="134" y="16"/>
                  <a:pt x="144" y="26"/>
                  <a:pt x="144" y="37"/>
                </a:cubicBezTo>
                <a:cubicBezTo>
                  <a:pt x="144" y="49"/>
                  <a:pt x="134" y="59"/>
                  <a:pt x="123" y="59"/>
                </a:cubicBezTo>
                <a:cubicBezTo>
                  <a:pt x="111" y="59"/>
                  <a:pt x="101" y="49"/>
                  <a:pt x="101" y="37"/>
                </a:cubicBezTo>
                <a:cubicBezTo>
                  <a:pt x="101" y="26"/>
                  <a:pt x="111" y="16"/>
                  <a:pt x="123" y="16"/>
                </a:cubicBezTo>
                <a:close/>
                <a:moveTo>
                  <a:pt x="30" y="148"/>
                </a:moveTo>
                <a:cubicBezTo>
                  <a:pt x="30" y="149"/>
                  <a:pt x="31" y="149"/>
                  <a:pt x="32" y="149"/>
                </a:cubicBezTo>
                <a:cubicBezTo>
                  <a:pt x="32" y="149"/>
                  <a:pt x="33" y="149"/>
                  <a:pt x="33" y="149"/>
                </a:cubicBezTo>
                <a:cubicBezTo>
                  <a:pt x="35" y="149"/>
                  <a:pt x="36" y="149"/>
                  <a:pt x="37" y="149"/>
                </a:cubicBezTo>
                <a:cubicBezTo>
                  <a:pt x="40" y="149"/>
                  <a:pt x="43" y="149"/>
                  <a:pt x="46" y="148"/>
                </a:cubicBezTo>
                <a:cubicBezTo>
                  <a:pt x="46" y="149"/>
                  <a:pt x="47" y="149"/>
                  <a:pt x="48" y="149"/>
                </a:cubicBezTo>
                <a:cubicBezTo>
                  <a:pt x="49" y="149"/>
                  <a:pt x="51" y="148"/>
                  <a:pt x="51" y="147"/>
                </a:cubicBezTo>
                <a:cubicBezTo>
                  <a:pt x="51" y="146"/>
                  <a:pt x="51" y="146"/>
                  <a:pt x="50" y="146"/>
                </a:cubicBezTo>
                <a:cubicBezTo>
                  <a:pt x="56" y="143"/>
                  <a:pt x="60" y="138"/>
                  <a:pt x="62" y="133"/>
                </a:cubicBezTo>
                <a:cubicBezTo>
                  <a:pt x="63" y="133"/>
                  <a:pt x="63" y="133"/>
                  <a:pt x="64" y="133"/>
                </a:cubicBezTo>
                <a:cubicBezTo>
                  <a:pt x="65" y="133"/>
                  <a:pt x="67" y="132"/>
                  <a:pt x="67" y="131"/>
                </a:cubicBezTo>
                <a:cubicBezTo>
                  <a:pt x="67" y="129"/>
                  <a:pt x="65" y="128"/>
                  <a:pt x="64" y="128"/>
                </a:cubicBezTo>
                <a:cubicBezTo>
                  <a:pt x="64" y="128"/>
                  <a:pt x="64" y="128"/>
                  <a:pt x="63" y="128"/>
                </a:cubicBezTo>
                <a:cubicBezTo>
                  <a:pt x="64" y="126"/>
                  <a:pt x="64" y="125"/>
                  <a:pt x="64" y="123"/>
                </a:cubicBezTo>
                <a:cubicBezTo>
                  <a:pt x="64" y="121"/>
                  <a:pt x="64" y="119"/>
                  <a:pt x="63" y="117"/>
                </a:cubicBezTo>
                <a:cubicBezTo>
                  <a:pt x="64" y="117"/>
                  <a:pt x="64" y="117"/>
                  <a:pt x="64" y="117"/>
                </a:cubicBezTo>
                <a:cubicBezTo>
                  <a:pt x="65" y="117"/>
                  <a:pt x="67" y="116"/>
                  <a:pt x="67" y="115"/>
                </a:cubicBezTo>
                <a:cubicBezTo>
                  <a:pt x="67" y="113"/>
                  <a:pt x="65" y="112"/>
                  <a:pt x="64" y="112"/>
                </a:cubicBezTo>
                <a:cubicBezTo>
                  <a:pt x="63" y="112"/>
                  <a:pt x="63" y="112"/>
                  <a:pt x="62" y="113"/>
                </a:cubicBezTo>
                <a:cubicBezTo>
                  <a:pt x="61" y="111"/>
                  <a:pt x="60" y="109"/>
                  <a:pt x="59" y="107"/>
                </a:cubicBezTo>
                <a:cubicBezTo>
                  <a:pt x="59" y="107"/>
                  <a:pt x="59" y="107"/>
                  <a:pt x="59" y="107"/>
                </a:cubicBezTo>
                <a:cubicBezTo>
                  <a:pt x="59" y="105"/>
                  <a:pt x="58" y="104"/>
                  <a:pt x="56" y="104"/>
                </a:cubicBezTo>
                <a:cubicBezTo>
                  <a:pt x="55" y="102"/>
                  <a:pt x="53" y="101"/>
                  <a:pt x="50" y="100"/>
                </a:cubicBezTo>
                <a:cubicBezTo>
                  <a:pt x="51" y="99"/>
                  <a:pt x="51" y="99"/>
                  <a:pt x="51" y="99"/>
                </a:cubicBezTo>
                <a:cubicBezTo>
                  <a:pt x="51" y="97"/>
                  <a:pt x="49" y="96"/>
                  <a:pt x="48" y="96"/>
                </a:cubicBezTo>
                <a:cubicBezTo>
                  <a:pt x="47" y="96"/>
                  <a:pt x="46" y="97"/>
                  <a:pt x="46" y="97"/>
                </a:cubicBezTo>
                <a:cubicBezTo>
                  <a:pt x="43" y="96"/>
                  <a:pt x="40" y="96"/>
                  <a:pt x="37" y="96"/>
                </a:cubicBezTo>
                <a:cubicBezTo>
                  <a:pt x="36" y="96"/>
                  <a:pt x="35" y="96"/>
                  <a:pt x="33" y="96"/>
                </a:cubicBezTo>
                <a:cubicBezTo>
                  <a:pt x="33" y="96"/>
                  <a:pt x="32" y="96"/>
                  <a:pt x="32" y="96"/>
                </a:cubicBezTo>
                <a:cubicBezTo>
                  <a:pt x="31" y="96"/>
                  <a:pt x="30" y="96"/>
                  <a:pt x="30" y="97"/>
                </a:cubicBezTo>
                <a:cubicBezTo>
                  <a:pt x="19" y="100"/>
                  <a:pt x="11" y="111"/>
                  <a:pt x="11" y="123"/>
                </a:cubicBezTo>
                <a:cubicBezTo>
                  <a:pt x="11" y="135"/>
                  <a:pt x="19" y="145"/>
                  <a:pt x="30" y="148"/>
                </a:cubicBezTo>
                <a:close/>
                <a:moveTo>
                  <a:pt x="37" y="101"/>
                </a:moveTo>
                <a:cubicBezTo>
                  <a:pt x="49" y="101"/>
                  <a:pt x="59" y="111"/>
                  <a:pt x="59" y="123"/>
                </a:cubicBezTo>
                <a:cubicBezTo>
                  <a:pt x="59" y="134"/>
                  <a:pt x="49" y="144"/>
                  <a:pt x="37" y="144"/>
                </a:cubicBezTo>
                <a:cubicBezTo>
                  <a:pt x="26" y="144"/>
                  <a:pt x="16" y="134"/>
                  <a:pt x="16" y="123"/>
                </a:cubicBezTo>
                <a:cubicBezTo>
                  <a:pt x="16" y="111"/>
                  <a:pt x="26" y="101"/>
                  <a:pt x="37" y="101"/>
                </a:cubicBezTo>
                <a:close/>
                <a:moveTo>
                  <a:pt x="64" y="96"/>
                </a:moveTo>
                <a:cubicBezTo>
                  <a:pt x="65" y="96"/>
                  <a:pt x="67" y="97"/>
                  <a:pt x="67" y="99"/>
                </a:cubicBezTo>
                <a:cubicBezTo>
                  <a:pt x="67" y="100"/>
                  <a:pt x="65" y="101"/>
                  <a:pt x="64" y="101"/>
                </a:cubicBezTo>
                <a:cubicBezTo>
                  <a:pt x="63" y="101"/>
                  <a:pt x="61" y="100"/>
                  <a:pt x="61" y="99"/>
                </a:cubicBezTo>
                <a:cubicBezTo>
                  <a:pt x="61" y="97"/>
                  <a:pt x="63" y="96"/>
                  <a:pt x="64" y="96"/>
                </a:cubicBezTo>
                <a:close/>
                <a:moveTo>
                  <a:pt x="80" y="96"/>
                </a:moveTo>
                <a:cubicBezTo>
                  <a:pt x="81" y="96"/>
                  <a:pt x="83" y="97"/>
                  <a:pt x="83" y="99"/>
                </a:cubicBezTo>
                <a:cubicBezTo>
                  <a:pt x="83" y="100"/>
                  <a:pt x="81" y="101"/>
                  <a:pt x="80" y="101"/>
                </a:cubicBezTo>
                <a:cubicBezTo>
                  <a:pt x="79" y="101"/>
                  <a:pt x="77" y="100"/>
                  <a:pt x="77" y="99"/>
                </a:cubicBezTo>
                <a:cubicBezTo>
                  <a:pt x="77" y="97"/>
                  <a:pt x="79" y="96"/>
                  <a:pt x="80" y="96"/>
                </a:cubicBezTo>
                <a:close/>
                <a:moveTo>
                  <a:pt x="96" y="96"/>
                </a:moveTo>
                <a:cubicBezTo>
                  <a:pt x="97" y="96"/>
                  <a:pt x="99" y="97"/>
                  <a:pt x="99" y="99"/>
                </a:cubicBezTo>
                <a:cubicBezTo>
                  <a:pt x="99" y="100"/>
                  <a:pt x="97" y="101"/>
                  <a:pt x="96" y="101"/>
                </a:cubicBezTo>
                <a:cubicBezTo>
                  <a:pt x="95" y="101"/>
                  <a:pt x="93" y="100"/>
                  <a:pt x="93" y="99"/>
                </a:cubicBezTo>
                <a:cubicBezTo>
                  <a:pt x="93" y="97"/>
                  <a:pt x="95" y="96"/>
                  <a:pt x="96" y="96"/>
                </a:cubicBezTo>
                <a:close/>
                <a:moveTo>
                  <a:pt x="112" y="96"/>
                </a:moveTo>
                <a:cubicBezTo>
                  <a:pt x="113" y="96"/>
                  <a:pt x="115" y="97"/>
                  <a:pt x="115" y="99"/>
                </a:cubicBezTo>
                <a:cubicBezTo>
                  <a:pt x="115" y="100"/>
                  <a:pt x="113" y="101"/>
                  <a:pt x="112" y="101"/>
                </a:cubicBezTo>
                <a:cubicBezTo>
                  <a:pt x="111" y="101"/>
                  <a:pt x="109" y="100"/>
                  <a:pt x="109" y="99"/>
                </a:cubicBezTo>
                <a:cubicBezTo>
                  <a:pt x="109" y="97"/>
                  <a:pt x="111" y="96"/>
                  <a:pt x="112" y="96"/>
                </a:cubicBezTo>
                <a:close/>
                <a:moveTo>
                  <a:pt x="128" y="96"/>
                </a:moveTo>
                <a:cubicBezTo>
                  <a:pt x="129" y="96"/>
                  <a:pt x="131" y="97"/>
                  <a:pt x="131" y="99"/>
                </a:cubicBezTo>
                <a:cubicBezTo>
                  <a:pt x="131" y="100"/>
                  <a:pt x="129" y="101"/>
                  <a:pt x="128" y="101"/>
                </a:cubicBezTo>
                <a:cubicBezTo>
                  <a:pt x="127" y="101"/>
                  <a:pt x="125" y="100"/>
                  <a:pt x="125" y="99"/>
                </a:cubicBezTo>
                <a:cubicBezTo>
                  <a:pt x="125" y="97"/>
                  <a:pt x="127" y="96"/>
                  <a:pt x="128" y="96"/>
                </a:cubicBezTo>
                <a:close/>
                <a:moveTo>
                  <a:pt x="8" y="120"/>
                </a:moveTo>
                <a:cubicBezTo>
                  <a:pt x="9" y="120"/>
                  <a:pt x="11" y="121"/>
                  <a:pt x="11" y="123"/>
                </a:cubicBezTo>
                <a:cubicBezTo>
                  <a:pt x="11" y="124"/>
                  <a:pt x="9" y="125"/>
                  <a:pt x="8" y="125"/>
                </a:cubicBezTo>
                <a:cubicBezTo>
                  <a:pt x="7" y="125"/>
                  <a:pt x="5" y="124"/>
                  <a:pt x="5" y="123"/>
                </a:cubicBezTo>
                <a:cubicBezTo>
                  <a:pt x="5" y="121"/>
                  <a:pt x="7" y="120"/>
                  <a:pt x="8" y="120"/>
                </a:cubicBezTo>
                <a:close/>
                <a:moveTo>
                  <a:pt x="72" y="104"/>
                </a:moveTo>
                <a:cubicBezTo>
                  <a:pt x="73" y="104"/>
                  <a:pt x="75" y="105"/>
                  <a:pt x="75" y="107"/>
                </a:cubicBezTo>
                <a:cubicBezTo>
                  <a:pt x="75" y="108"/>
                  <a:pt x="73" y="109"/>
                  <a:pt x="72" y="109"/>
                </a:cubicBezTo>
                <a:cubicBezTo>
                  <a:pt x="71" y="109"/>
                  <a:pt x="69" y="108"/>
                  <a:pt x="69" y="107"/>
                </a:cubicBezTo>
                <a:cubicBezTo>
                  <a:pt x="69" y="105"/>
                  <a:pt x="71" y="104"/>
                  <a:pt x="72" y="104"/>
                </a:cubicBezTo>
                <a:close/>
                <a:moveTo>
                  <a:pt x="88" y="104"/>
                </a:moveTo>
                <a:cubicBezTo>
                  <a:pt x="89" y="104"/>
                  <a:pt x="91" y="105"/>
                  <a:pt x="91" y="107"/>
                </a:cubicBezTo>
                <a:cubicBezTo>
                  <a:pt x="91" y="108"/>
                  <a:pt x="89" y="109"/>
                  <a:pt x="88" y="109"/>
                </a:cubicBezTo>
                <a:cubicBezTo>
                  <a:pt x="87" y="109"/>
                  <a:pt x="85" y="108"/>
                  <a:pt x="85" y="107"/>
                </a:cubicBezTo>
                <a:cubicBezTo>
                  <a:pt x="85" y="105"/>
                  <a:pt x="87" y="104"/>
                  <a:pt x="88" y="104"/>
                </a:cubicBezTo>
                <a:close/>
                <a:moveTo>
                  <a:pt x="72" y="120"/>
                </a:moveTo>
                <a:cubicBezTo>
                  <a:pt x="73" y="120"/>
                  <a:pt x="75" y="121"/>
                  <a:pt x="75" y="123"/>
                </a:cubicBezTo>
                <a:cubicBezTo>
                  <a:pt x="75" y="124"/>
                  <a:pt x="73" y="125"/>
                  <a:pt x="72" y="125"/>
                </a:cubicBezTo>
                <a:cubicBezTo>
                  <a:pt x="71" y="125"/>
                  <a:pt x="69" y="124"/>
                  <a:pt x="69" y="123"/>
                </a:cubicBezTo>
                <a:cubicBezTo>
                  <a:pt x="69" y="121"/>
                  <a:pt x="71" y="120"/>
                  <a:pt x="72" y="120"/>
                </a:cubicBezTo>
                <a:close/>
                <a:moveTo>
                  <a:pt x="88" y="120"/>
                </a:moveTo>
                <a:cubicBezTo>
                  <a:pt x="89" y="120"/>
                  <a:pt x="91" y="121"/>
                  <a:pt x="91" y="123"/>
                </a:cubicBezTo>
                <a:cubicBezTo>
                  <a:pt x="91" y="124"/>
                  <a:pt x="89" y="125"/>
                  <a:pt x="88" y="125"/>
                </a:cubicBezTo>
                <a:cubicBezTo>
                  <a:pt x="87" y="125"/>
                  <a:pt x="85" y="124"/>
                  <a:pt x="85" y="123"/>
                </a:cubicBezTo>
                <a:cubicBezTo>
                  <a:pt x="85" y="121"/>
                  <a:pt x="87" y="120"/>
                  <a:pt x="88" y="120"/>
                </a:cubicBezTo>
                <a:close/>
                <a:moveTo>
                  <a:pt x="80" y="112"/>
                </a:moveTo>
                <a:cubicBezTo>
                  <a:pt x="81" y="112"/>
                  <a:pt x="83" y="113"/>
                  <a:pt x="83" y="115"/>
                </a:cubicBezTo>
                <a:cubicBezTo>
                  <a:pt x="83" y="116"/>
                  <a:pt x="81" y="117"/>
                  <a:pt x="80" y="117"/>
                </a:cubicBezTo>
                <a:cubicBezTo>
                  <a:pt x="79" y="117"/>
                  <a:pt x="77" y="116"/>
                  <a:pt x="77" y="115"/>
                </a:cubicBezTo>
                <a:cubicBezTo>
                  <a:pt x="77" y="113"/>
                  <a:pt x="79" y="112"/>
                  <a:pt x="80" y="112"/>
                </a:cubicBezTo>
                <a:close/>
                <a:moveTo>
                  <a:pt x="96" y="112"/>
                </a:moveTo>
                <a:cubicBezTo>
                  <a:pt x="97" y="112"/>
                  <a:pt x="99" y="113"/>
                  <a:pt x="99" y="115"/>
                </a:cubicBezTo>
                <a:cubicBezTo>
                  <a:pt x="99" y="116"/>
                  <a:pt x="97" y="117"/>
                  <a:pt x="96" y="117"/>
                </a:cubicBezTo>
                <a:cubicBezTo>
                  <a:pt x="95" y="117"/>
                  <a:pt x="93" y="116"/>
                  <a:pt x="93" y="115"/>
                </a:cubicBezTo>
                <a:cubicBezTo>
                  <a:pt x="93" y="113"/>
                  <a:pt x="95" y="112"/>
                  <a:pt x="96" y="112"/>
                </a:cubicBezTo>
                <a:close/>
                <a:moveTo>
                  <a:pt x="80" y="128"/>
                </a:moveTo>
                <a:cubicBezTo>
                  <a:pt x="81" y="128"/>
                  <a:pt x="83" y="129"/>
                  <a:pt x="83" y="131"/>
                </a:cubicBezTo>
                <a:cubicBezTo>
                  <a:pt x="83" y="132"/>
                  <a:pt x="81" y="133"/>
                  <a:pt x="80" y="133"/>
                </a:cubicBezTo>
                <a:cubicBezTo>
                  <a:pt x="79" y="133"/>
                  <a:pt x="77" y="132"/>
                  <a:pt x="77" y="131"/>
                </a:cubicBezTo>
                <a:cubicBezTo>
                  <a:pt x="77" y="129"/>
                  <a:pt x="79" y="128"/>
                  <a:pt x="80" y="128"/>
                </a:cubicBezTo>
                <a:close/>
                <a:moveTo>
                  <a:pt x="96" y="128"/>
                </a:moveTo>
                <a:cubicBezTo>
                  <a:pt x="97" y="128"/>
                  <a:pt x="99" y="129"/>
                  <a:pt x="99" y="131"/>
                </a:cubicBezTo>
                <a:cubicBezTo>
                  <a:pt x="99" y="132"/>
                  <a:pt x="97" y="133"/>
                  <a:pt x="96" y="133"/>
                </a:cubicBezTo>
                <a:cubicBezTo>
                  <a:pt x="95" y="133"/>
                  <a:pt x="93" y="132"/>
                  <a:pt x="93" y="131"/>
                </a:cubicBezTo>
                <a:cubicBezTo>
                  <a:pt x="93" y="129"/>
                  <a:pt x="95" y="128"/>
                  <a:pt x="96" y="128"/>
                </a:cubicBezTo>
                <a:close/>
                <a:moveTo>
                  <a:pt x="104" y="104"/>
                </a:moveTo>
                <a:cubicBezTo>
                  <a:pt x="105" y="104"/>
                  <a:pt x="107" y="105"/>
                  <a:pt x="107" y="107"/>
                </a:cubicBezTo>
                <a:cubicBezTo>
                  <a:pt x="107" y="108"/>
                  <a:pt x="105" y="109"/>
                  <a:pt x="104" y="109"/>
                </a:cubicBezTo>
                <a:cubicBezTo>
                  <a:pt x="103" y="109"/>
                  <a:pt x="101" y="108"/>
                  <a:pt x="101" y="107"/>
                </a:cubicBezTo>
                <a:cubicBezTo>
                  <a:pt x="101" y="105"/>
                  <a:pt x="103" y="104"/>
                  <a:pt x="104" y="104"/>
                </a:cubicBezTo>
                <a:close/>
                <a:moveTo>
                  <a:pt x="120" y="104"/>
                </a:moveTo>
                <a:cubicBezTo>
                  <a:pt x="121" y="104"/>
                  <a:pt x="123" y="105"/>
                  <a:pt x="123" y="107"/>
                </a:cubicBezTo>
                <a:cubicBezTo>
                  <a:pt x="123" y="108"/>
                  <a:pt x="121" y="109"/>
                  <a:pt x="120" y="109"/>
                </a:cubicBezTo>
                <a:cubicBezTo>
                  <a:pt x="119" y="109"/>
                  <a:pt x="117" y="108"/>
                  <a:pt x="117" y="107"/>
                </a:cubicBezTo>
                <a:cubicBezTo>
                  <a:pt x="117" y="105"/>
                  <a:pt x="119" y="104"/>
                  <a:pt x="120" y="104"/>
                </a:cubicBezTo>
                <a:close/>
                <a:moveTo>
                  <a:pt x="104" y="120"/>
                </a:moveTo>
                <a:cubicBezTo>
                  <a:pt x="105" y="120"/>
                  <a:pt x="107" y="121"/>
                  <a:pt x="107" y="123"/>
                </a:cubicBezTo>
                <a:cubicBezTo>
                  <a:pt x="107" y="124"/>
                  <a:pt x="105" y="125"/>
                  <a:pt x="104" y="125"/>
                </a:cubicBezTo>
                <a:cubicBezTo>
                  <a:pt x="103" y="125"/>
                  <a:pt x="101" y="124"/>
                  <a:pt x="101" y="123"/>
                </a:cubicBezTo>
                <a:cubicBezTo>
                  <a:pt x="101" y="121"/>
                  <a:pt x="103" y="120"/>
                  <a:pt x="104" y="120"/>
                </a:cubicBezTo>
                <a:close/>
                <a:moveTo>
                  <a:pt x="120" y="120"/>
                </a:moveTo>
                <a:cubicBezTo>
                  <a:pt x="121" y="120"/>
                  <a:pt x="123" y="121"/>
                  <a:pt x="123" y="123"/>
                </a:cubicBezTo>
                <a:cubicBezTo>
                  <a:pt x="123" y="124"/>
                  <a:pt x="121" y="125"/>
                  <a:pt x="120" y="125"/>
                </a:cubicBezTo>
                <a:cubicBezTo>
                  <a:pt x="119" y="125"/>
                  <a:pt x="117" y="124"/>
                  <a:pt x="117" y="123"/>
                </a:cubicBezTo>
                <a:cubicBezTo>
                  <a:pt x="117" y="121"/>
                  <a:pt x="119" y="120"/>
                  <a:pt x="120" y="120"/>
                </a:cubicBezTo>
                <a:close/>
                <a:moveTo>
                  <a:pt x="112" y="112"/>
                </a:moveTo>
                <a:cubicBezTo>
                  <a:pt x="113" y="112"/>
                  <a:pt x="115" y="113"/>
                  <a:pt x="115" y="115"/>
                </a:cubicBezTo>
                <a:cubicBezTo>
                  <a:pt x="115" y="116"/>
                  <a:pt x="113" y="117"/>
                  <a:pt x="112" y="117"/>
                </a:cubicBezTo>
                <a:cubicBezTo>
                  <a:pt x="111" y="117"/>
                  <a:pt x="109" y="116"/>
                  <a:pt x="109" y="115"/>
                </a:cubicBezTo>
                <a:cubicBezTo>
                  <a:pt x="109" y="113"/>
                  <a:pt x="111" y="112"/>
                  <a:pt x="112" y="112"/>
                </a:cubicBezTo>
                <a:close/>
                <a:moveTo>
                  <a:pt x="128" y="112"/>
                </a:moveTo>
                <a:cubicBezTo>
                  <a:pt x="129" y="112"/>
                  <a:pt x="131" y="113"/>
                  <a:pt x="131" y="115"/>
                </a:cubicBezTo>
                <a:cubicBezTo>
                  <a:pt x="131" y="116"/>
                  <a:pt x="129" y="117"/>
                  <a:pt x="128" y="117"/>
                </a:cubicBezTo>
                <a:cubicBezTo>
                  <a:pt x="127" y="117"/>
                  <a:pt x="125" y="116"/>
                  <a:pt x="125" y="115"/>
                </a:cubicBezTo>
                <a:cubicBezTo>
                  <a:pt x="125" y="113"/>
                  <a:pt x="127" y="112"/>
                  <a:pt x="128" y="112"/>
                </a:cubicBezTo>
                <a:close/>
                <a:moveTo>
                  <a:pt x="112" y="128"/>
                </a:moveTo>
                <a:cubicBezTo>
                  <a:pt x="113" y="128"/>
                  <a:pt x="115" y="129"/>
                  <a:pt x="115" y="131"/>
                </a:cubicBezTo>
                <a:cubicBezTo>
                  <a:pt x="115" y="132"/>
                  <a:pt x="113" y="133"/>
                  <a:pt x="112" y="133"/>
                </a:cubicBezTo>
                <a:cubicBezTo>
                  <a:pt x="111" y="133"/>
                  <a:pt x="109" y="132"/>
                  <a:pt x="109" y="131"/>
                </a:cubicBezTo>
                <a:cubicBezTo>
                  <a:pt x="109" y="129"/>
                  <a:pt x="111" y="128"/>
                  <a:pt x="112" y="128"/>
                </a:cubicBezTo>
                <a:close/>
                <a:moveTo>
                  <a:pt x="128" y="128"/>
                </a:moveTo>
                <a:cubicBezTo>
                  <a:pt x="129" y="128"/>
                  <a:pt x="131" y="129"/>
                  <a:pt x="131" y="131"/>
                </a:cubicBezTo>
                <a:cubicBezTo>
                  <a:pt x="131" y="132"/>
                  <a:pt x="129" y="133"/>
                  <a:pt x="128" y="133"/>
                </a:cubicBezTo>
                <a:cubicBezTo>
                  <a:pt x="127" y="133"/>
                  <a:pt x="125" y="132"/>
                  <a:pt x="125" y="131"/>
                </a:cubicBezTo>
                <a:cubicBezTo>
                  <a:pt x="125" y="129"/>
                  <a:pt x="127" y="128"/>
                  <a:pt x="128" y="128"/>
                </a:cubicBezTo>
                <a:close/>
                <a:moveTo>
                  <a:pt x="136" y="104"/>
                </a:moveTo>
                <a:cubicBezTo>
                  <a:pt x="137" y="104"/>
                  <a:pt x="139" y="105"/>
                  <a:pt x="139" y="107"/>
                </a:cubicBezTo>
                <a:cubicBezTo>
                  <a:pt x="139" y="108"/>
                  <a:pt x="137" y="109"/>
                  <a:pt x="136" y="109"/>
                </a:cubicBezTo>
                <a:cubicBezTo>
                  <a:pt x="135" y="109"/>
                  <a:pt x="133" y="108"/>
                  <a:pt x="133" y="107"/>
                </a:cubicBezTo>
                <a:cubicBezTo>
                  <a:pt x="133" y="105"/>
                  <a:pt x="135" y="104"/>
                  <a:pt x="136" y="104"/>
                </a:cubicBezTo>
                <a:close/>
                <a:moveTo>
                  <a:pt x="136" y="120"/>
                </a:moveTo>
                <a:cubicBezTo>
                  <a:pt x="137" y="120"/>
                  <a:pt x="139" y="121"/>
                  <a:pt x="139" y="123"/>
                </a:cubicBezTo>
                <a:cubicBezTo>
                  <a:pt x="139" y="124"/>
                  <a:pt x="137" y="125"/>
                  <a:pt x="136" y="125"/>
                </a:cubicBezTo>
                <a:cubicBezTo>
                  <a:pt x="135" y="125"/>
                  <a:pt x="133" y="124"/>
                  <a:pt x="133" y="123"/>
                </a:cubicBezTo>
                <a:cubicBezTo>
                  <a:pt x="133" y="121"/>
                  <a:pt x="135" y="120"/>
                  <a:pt x="136" y="120"/>
                </a:cubicBezTo>
                <a:close/>
                <a:moveTo>
                  <a:pt x="152" y="120"/>
                </a:moveTo>
                <a:cubicBezTo>
                  <a:pt x="153" y="120"/>
                  <a:pt x="155" y="121"/>
                  <a:pt x="155" y="123"/>
                </a:cubicBezTo>
                <a:cubicBezTo>
                  <a:pt x="155" y="124"/>
                  <a:pt x="153" y="125"/>
                  <a:pt x="152" y="125"/>
                </a:cubicBezTo>
                <a:cubicBezTo>
                  <a:pt x="151" y="125"/>
                  <a:pt x="149" y="124"/>
                  <a:pt x="149" y="123"/>
                </a:cubicBezTo>
                <a:cubicBezTo>
                  <a:pt x="149" y="121"/>
                  <a:pt x="151" y="120"/>
                  <a:pt x="152" y="120"/>
                </a:cubicBezTo>
                <a:close/>
                <a:moveTo>
                  <a:pt x="72" y="136"/>
                </a:moveTo>
                <a:cubicBezTo>
                  <a:pt x="73" y="136"/>
                  <a:pt x="75" y="137"/>
                  <a:pt x="75" y="139"/>
                </a:cubicBezTo>
                <a:cubicBezTo>
                  <a:pt x="75" y="140"/>
                  <a:pt x="73" y="141"/>
                  <a:pt x="72" y="141"/>
                </a:cubicBezTo>
                <a:cubicBezTo>
                  <a:pt x="71" y="141"/>
                  <a:pt x="69" y="140"/>
                  <a:pt x="69" y="139"/>
                </a:cubicBezTo>
                <a:cubicBezTo>
                  <a:pt x="69" y="137"/>
                  <a:pt x="71" y="136"/>
                  <a:pt x="72" y="136"/>
                </a:cubicBezTo>
                <a:close/>
                <a:moveTo>
                  <a:pt x="88" y="136"/>
                </a:moveTo>
                <a:cubicBezTo>
                  <a:pt x="89" y="136"/>
                  <a:pt x="91" y="137"/>
                  <a:pt x="91" y="139"/>
                </a:cubicBezTo>
                <a:cubicBezTo>
                  <a:pt x="91" y="140"/>
                  <a:pt x="89" y="141"/>
                  <a:pt x="88" y="141"/>
                </a:cubicBezTo>
                <a:cubicBezTo>
                  <a:pt x="87" y="141"/>
                  <a:pt x="85" y="140"/>
                  <a:pt x="85" y="139"/>
                </a:cubicBezTo>
                <a:cubicBezTo>
                  <a:pt x="85" y="137"/>
                  <a:pt x="87" y="136"/>
                  <a:pt x="88" y="136"/>
                </a:cubicBezTo>
                <a:close/>
                <a:moveTo>
                  <a:pt x="104" y="136"/>
                </a:moveTo>
                <a:cubicBezTo>
                  <a:pt x="105" y="136"/>
                  <a:pt x="107" y="137"/>
                  <a:pt x="107" y="139"/>
                </a:cubicBezTo>
                <a:cubicBezTo>
                  <a:pt x="107" y="140"/>
                  <a:pt x="105" y="141"/>
                  <a:pt x="104" y="141"/>
                </a:cubicBezTo>
                <a:cubicBezTo>
                  <a:pt x="103" y="141"/>
                  <a:pt x="101" y="140"/>
                  <a:pt x="101" y="139"/>
                </a:cubicBezTo>
                <a:cubicBezTo>
                  <a:pt x="101" y="137"/>
                  <a:pt x="103" y="136"/>
                  <a:pt x="104" y="136"/>
                </a:cubicBezTo>
                <a:close/>
                <a:moveTo>
                  <a:pt x="120" y="136"/>
                </a:moveTo>
                <a:cubicBezTo>
                  <a:pt x="121" y="136"/>
                  <a:pt x="123" y="137"/>
                  <a:pt x="123" y="139"/>
                </a:cubicBezTo>
                <a:cubicBezTo>
                  <a:pt x="123" y="140"/>
                  <a:pt x="121" y="141"/>
                  <a:pt x="120" y="141"/>
                </a:cubicBezTo>
                <a:cubicBezTo>
                  <a:pt x="119" y="141"/>
                  <a:pt x="117" y="140"/>
                  <a:pt x="117" y="139"/>
                </a:cubicBezTo>
                <a:cubicBezTo>
                  <a:pt x="117" y="137"/>
                  <a:pt x="119" y="136"/>
                  <a:pt x="120" y="136"/>
                </a:cubicBezTo>
                <a:close/>
                <a:moveTo>
                  <a:pt x="136" y="136"/>
                </a:moveTo>
                <a:cubicBezTo>
                  <a:pt x="137" y="136"/>
                  <a:pt x="139" y="137"/>
                  <a:pt x="139" y="139"/>
                </a:cubicBezTo>
                <a:cubicBezTo>
                  <a:pt x="139" y="140"/>
                  <a:pt x="137" y="141"/>
                  <a:pt x="136" y="141"/>
                </a:cubicBezTo>
                <a:cubicBezTo>
                  <a:pt x="135" y="141"/>
                  <a:pt x="133" y="140"/>
                  <a:pt x="133" y="139"/>
                </a:cubicBezTo>
                <a:cubicBezTo>
                  <a:pt x="133" y="137"/>
                  <a:pt x="135" y="136"/>
                  <a:pt x="136" y="136"/>
                </a:cubicBezTo>
                <a:close/>
                <a:moveTo>
                  <a:pt x="144" y="112"/>
                </a:moveTo>
                <a:cubicBezTo>
                  <a:pt x="145" y="112"/>
                  <a:pt x="147" y="113"/>
                  <a:pt x="147" y="115"/>
                </a:cubicBezTo>
                <a:cubicBezTo>
                  <a:pt x="147" y="116"/>
                  <a:pt x="145" y="117"/>
                  <a:pt x="144" y="117"/>
                </a:cubicBezTo>
                <a:cubicBezTo>
                  <a:pt x="143" y="117"/>
                  <a:pt x="141" y="116"/>
                  <a:pt x="141" y="115"/>
                </a:cubicBezTo>
                <a:cubicBezTo>
                  <a:pt x="141" y="113"/>
                  <a:pt x="143" y="112"/>
                  <a:pt x="144" y="112"/>
                </a:cubicBezTo>
                <a:close/>
                <a:moveTo>
                  <a:pt x="144" y="128"/>
                </a:moveTo>
                <a:cubicBezTo>
                  <a:pt x="145" y="128"/>
                  <a:pt x="147" y="129"/>
                  <a:pt x="147" y="131"/>
                </a:cubicBezTo>
                <a:cubicBezTo>
                  <a:pt x="147" y="132"/>
                  <a:pt x="145" y="133"/>
                  <a:pt x="144" y="133"/>
                </a:cubicBezTo>
                <a:cubicBezTo>
                  <a:pt x="143" y="133"/>
                  <a:pt x="141" y="132"/>
                  <a:pt x="141" y="131"/>
                </a:cubicBezTo>
                <a:cubicBezTo>
                  <a:pt x="141" y="129"/>
                  <a:pt x="143" y="128"/>
                  <a:pt x="144" y="128"/>
                </a:cubicBezTo>
                <a:close/>
                <a:moveTo>
                  <a:pt x="64" y="144"/>
                </a:moveTo>
                <a:cubicBezTo>
                  <a:pt x="65" y="144"/>
                  <a:pt x="67" y="145"/>
                  <a:pt x="67" y="147"/>
                </a:cubicBezTo>
                <a:cubicBezTo>
                  <a:pt x="67" y="148"/>
                  <a:pt x="65" y="149"/>
                  <a:pt x="64" y="149"/>
                </a:cubicBezTo>
                <a:cubicBezTo>
                  <a:pt x="63" y="149"/>
                  <a:pt x="61" y="148"/>
                  <a:pt x="61" y="147"/>
                </a:cubicBezTo>
                <a:cubicBezTo>
                  <a:pt x="61" y="145"/>
                  <a:pt x="63" y="144"/>
                  <a:pt x="64" y="144"/>
                </a:cubicBezTo>
                <a:close/>
                <a:moveTo>
                  <a:pt x="80" y="144"/>
                </a:moveTo>
                <a:cubicBezTo>
                  <a:pt x="81" y="144"/>
                  <a:pt x="83" y="145"/>
                  <a:pt x="83" y="147"/>
                </a:cubicBezTo>
                <a:cubicBezTo>
                  <a:pt x="83" y="148"/>
                  <a:pt x="81" y="149"/>
                  <a:pt x="80" y="149"/>
                </a:cubicBezTo>
                <a:cubicBezTo>
                  <a:pt x="79" y="149"/>
                  <a:pt x="77" y="148"/>
                  <a:pt x="77" y="147"/>
                </a:cubicBezTo>
                <a:cubicBezTo>
                  <a:pt x="77" y="145"/>
                  <a:pt x="79" y="144"/>
                  <a:pt x="80" y="144"/>
                </a:cubicBezTo>
                <a:close/>
                <a:moveTo>
                  <a:pt x="96" y="144"/>
                </a:moveTo>
                <a:cubicBezTo>
                  <a:pt x="97" y="144"/>
                  <a:pt x="99" y="145"/>
                  <a:pt x="99" y="147"/>
                </a:cubicBezTo>
                <a:cubicBezTo>
                  <a:pt x="99" y="148"/>
                  <a:pt x="97" y="149"/>
                  <a:pt x="96" y="149"/>
                </a:cubicBezTo>
                <a:cubicBezTo>
                  <a:pt x="95" y="149"/>
                  <a:pt x="93" y="148"/>
                  <a:pt x="93" y="147"/>
                </a:cubicBezTo>
                <a:cubicBezTo>
                  <a:pt x="93" y="145"/>
                  <a:pt x="95" y="144"/>
                  <a:pt x="96" y="144"/>
                </a:cubicBezTo>
                <a:close/>
                <a:moveTo>
                  <a:pt x="112" y="144"/>
                </a:moveTo>
                <a:cubicBezTo>
                  <a:pt x="113" y="144"/>
                  <a:pt x="115" y="145"/>
                  <a:pt x="115" y="147"/>
                </a:cubicBezTo>
                <a:cubicBezTo>
                  <a:pt x="115" y="148"/>
                  <a:pt x="113" y="149"/>
                  <a:pt x="112" y="149"/>
                </a:cubicBezTo>
                <a:cubicBezTo>
                  <a:pt x="111" y="149"/>
                  <a:pt x="109" y="148"/>
                  <a:pt x="109" y="147"/>
                </a:cubicBezTo>
                <a:cubicBezTo>
                  <a:pt x="109" y="145"/>
                  <a:pt x="111" y="144"/>
                  <a:pt x="112" y="144"/>
                </a:cubicBezTo>
                <a:close/>
                <a:moveTo>
                  <a:pt x="128" y="144"/>
                </a:moveTo>
                <a:cubicBezTo>
                  <a:pt x="129" y="144"/>
                  <a:pt x="131" y="145"/>
                  <a:pt x="131" y="147"/>
                </a:cubicBezTo>
                <a:cubicBezTo>
                  <a:pt x="131" y="148"/>
                  <a:pt x="129" y="149"/>
                  <a:pt x="128" y="149"/>
                </a:cubicBezTo>
                <a:cubicBezTo>
                  <a:pt x="127" y="149"/>
                  <a:pt x="125" y="148"/>
                  <a:pt x="125" y="147"/>
                </a:cubicBezTo>
                <a:cubicBezTo>
                  <a:pt x="125" y="145"/>
                  <a:pt x="127" y="144"/>
                  <a:pt x="128" y="14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9" name="Freeform 36"/>
          <p:cNvSpPr>
            <a:spLocks noEditPoints="1"/>
          </p:cNvSpPr>
          <p:nvPr/>
        </p:nvSpPr>
        <p:spPr bwMode="auto">
          <a:xfrm>
            <a:off x="4745038" y="3244850"/>
            <a:ext cx="600075" cy="363538"/>
          </a:xfrm>
          <a:custGeom>
            <a:avLst/>
            <a:gdLst>
              <a:gd name="T0" fmla="*/ 112 w 160"/>
              <a:gd name="T1" fmla="*/ 0 h 96"/>
              <a:gd name="T2" fmla="*/ 48 w 160"/>
              <a:gd name="T3" fmla="*/ 0 h 96"/>
              <a:gd name="T4" fmla="*/ 0 w 160"/>
              <a:gd name="T5" fmla="*/ 48 h 96"/>
              <a:gd name="T6" fmla="*/ 48 w 160"/>
              <a:gd name="T7" fmla="*/ 96 h 96"/>
              <a:gd name="T8" fmla="*/ 112 w 160"/>
              <a:gd name="T9" fmla="*/ 96 h 96"/>
              <a:gd name="T10" fmla="*/ 160 w 160"/>
              <a:gd name="T11" fmla="*/ 48 h 96"/>
              <a:gd name="T12" fmla="*/ 112 w 160"/>
              <a:gd name="T13" fmla="*/ 0 h 96"/>
              <a:gd name="T14" fmla="*/ 112 w 160"/>
              <a:gd name="T15" fmla="*/ 91 h 96"/>
              <a:gd name="T16" fmla="*/ 48 w 160"/>
              <a:gd name="T17" fmla="*/ 91 h 96"/>
              <a:gd name="T18" fmla="*/ 5 w 160"/>
              <a:gd name="T19" fmla="*/ 48 h 96"/>
              <a:gd name="T20" fmla="*/ 48 w 160"/>
              <a:gd name="T21" fmla="*/ 5 h 96"/>
              <a:gd name="T22" fmla="*/ 112 w 160"/>
              <a:gd name="T23" fmla="*/ 5 h 96"/>
              <a:gd name="T24" fmla="*/ 155 w 160"/>
              <a:gd name="T25" fmla="*/ 48 h 96"/>
              <a:gd name="T26" fmla="*/ 112 w 160"/>
              <a:gd name="T27" fmla="*/ 91 h 96"/>
              <a:gd name="T28" fmla="*/ 112 w 160"/>
              <a:gd name="T29" fmla="*/ 13 h 96"/>
              <a:gd name="T30" fmla="*/ 77 w 160"/>
              <a:gd name="T31" fmla="*/ 48 h 96"/>
              <a:gd name="T32" fmla="*/ 112 w 160"/>
              <a:gd name="T33" fmla="*/ 83 h 96"/>
              <a:gd name="T34" fmla="*/ 147 w 160"/>
              <a:gd name="T35" fmla="*/ 48 h 96"/>
              <a:gd name="T36" fmla="*/ 112 w 160"/>
              <a:gd name="T37" fmla="*/ 13 h 96"/>
              <a:gd name="T38" fmla="*/ 112 w 160"/>
              <a:gd name="T39" fmla="*/ 77 h 96"/>
              <a:gd name="T40" fmla="*/ 83 w 160"/>
              <a:gd name="T41" fmla="*/ 48 h 96"/>
              <a:gd name="T42" fmla="*/ 112 w 160"/>
              <a:gd name="T43" fmla="*/ 19 h 96"/>
              <a:gd name="T44" fmla="*/ 141 w 160"/>
              <a:gd name="T45" fmla="*/ 48 h 96"/>
              <a:gd name="T46" fmla="*/ 112 w 160"/>
              <a:gd name="T47" fmla="*/ 77 h 96"/>
              <a:gd name="T48" fmla="*/ 48 w 160"/>
              <a:gd name="T49" fmla="*/ 27 h 96"/>
              <a:gd name="T50" fmla="*/ 48 w 160"/>
              <a:gd name="T51" fmla="*/ 69 h 96"/>
              <a:gd name="T52" fmla="*/ 45 w 160"/>
              <a:gd name="T53" fmla="*/ 72 h 96"/>
              <a:gd name="T54" fmla="*/ 43 w 160"/>
              <a:gd name="T55" fmla="*/ 69 h 96"/>
              <a:gd name="T56" fmla="*/ 43 w 160"/>
              <a:gd name="T57" fmla="*/ 27 h 96"/>
              <a:gd name="T58" fmla="*/ 45 w 160"/>
              <a:gd name="T59" fmla="*/ 24 h 96"/>
              <a:gd name="T60" fmla="*/ 48 w 160"/>
              <a:gd name="T61" fmla="*/ 27 h 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160" h="96">
                <a:moveTo>
                  <a:pt x="112" y="0"/>
                </a:moveTo>
                <a:cubicBezTo>
                  <a:pt x="48" y="0"/>
                  <a:pt x="48" y="0"/>
                  <a:pt x="48" y="0"/>
                </a:cubicBezTo>
                <a:cubicBezTo>
                  <a:pt x="22" y="0"/>
                  <a:pt x="0" y="22"/>
                  <a:pt x="0" y="48"/>
                </a:cubicBezTo>
                <a:cubicBezTo>
                  <a:pt x="0" y="74"/>
                  <a:pt x="22" y="96"/>
                  <a:pt x="48" y="96"/>
                </a:cubicBezTo>
                <a:cubicBezTo>
                  <a:pt x="112" y="96"/>
                  <a:pt x="112" y="96"/>
                  <a:pt x="112" y="96"/>
                </a:cubicBezTo>
                <a:cubicBezTo>
                  <a:pt x="138" y="96"/>
                  <a:pt x="160" y="74"/>
                  <a:pt x="160" y="48"/>
                </a:cubicBezTo>
                <a:cubicBezTo>
                  <a:pt x="160" y="22"/>
                  <a:pt x="138" y="0"/>
                  <a:pt x="112" y="0"/>
                </a:cubicBezTo>
                <a:close/>
                <a:moveTo>
                  <a:pt x="112" y="91"/>
                </a:moveTo>
                <a:cubicBezTo>
                  <a:pt x="48" y="91"/>
                  <a:pt x="48" y="91"/>
                  <a:pt x="48" y="91"/>
                </a:cubicBezTo>
                <a:cubicBezTo>
                  <a:pt x="24" y="91"/>
                  <a:pt x="5" y="72"/>
                  <a:pt x="5" y="48"/>
                </a:cubicBezTo>
                <a:cubicBezTo>
                  <a:pt x="5" y="24"/>
                  <a:pt x="24" y="5"/>
                  <a:pt x="48" y="5"/>
                </a:cubicBezTo>
                <a:cubicBezTo>
                  <a:pt x="112" y="5"/>
                  <a:pt x="112" y="5"/>
                  <a:pt x="112" y="5"/>
                </a:cubicBezTo>
                <a:cubicBezTo>
                  <a:pt x="136" y="5"/>
                  <a:pt x="155" y="24"/>
                  <a:pt x="155" y="48"/>
                </a:cubicBezTo>
                <a:cubicBezTo>
                  <a:pt x="155" y="72"/>
                  <a:pt x="136" y="91"/>
                  <a:pt x="112" y="91"/>
                </a:cubicBezTo>
                <a:close/>
                <a:moveTo>
                  <a:pt x="112" y="13"/>
                </a:moveTo>
                <a:cubicBezTo>
                  <a:pt x="93" y="13"/>
                  <a:pt x="77" y="29"/>
                  <a:pt x="77" y="48"/>
                </a:cubicBezTo>
                <a:cubicBezTo>
                  <a:pt x="77" y="67"/>
                  <a:pt x="93" y="83"/>
                  <a:pt x="112" y="83"/>
                </a:cubicBezTo>
                <a:cubicBezTo>
                  <a:pt x="131" y="83"/>
                  <a:pt x="147" y="67"/>
                  <a:pt x="147" y="48"/>
                </a:cubicBezTo>
                <a:cubicBezTo>
                  <a:pt x="147" y="29"/>
                  <a:pt x="131" y="13"/>
                  <a:pt x="112" y="13"/>
                </a:cubicBezTo>
                <a:close/>
                <a:moveTo>
                  <a:pt x="112" y="77"/>
                </a:moveTo>
                <a:cubicBezTo>
                  <a:pt x="96" y="77"/>
                  <a:pt x="83" y="64"/>
                  <a:pt x="83" y="48"/>
                </a:cubicBezTo>
                <a:cubicBezTo>
                  <a:pt x="83" y="32"/>
                  <a:pt x="96" y="19"/>
                  <a:pt x="112" y="19"/>
                </a:cubicBezTo>
                <a:cubicBezTo>
                  <a:pt x="128" y="19"/>
                  <a:pt x="141" y="32"/>
                  <a:pt x="141" y="48"/>
                </a:cubicBezTo>
                <a:cubicBezTo>
                  <a:pt x="141" y="64"/>
                  <a:pt x="128" y="77"/>
                  <a:pt x="112" y="77"/>
                </a:cubicBezTo>
                <a:close/>
                <a:moveTo>
                  <a:pt x="48" y="27"/>
                </a:moveTo>
                <a:cubicBezTo>
                  <a:pt x="48" y="69"/>
                  <a:pt x="48" y="69"/>
                  <a:pt x="48" y="69"/>
                </a:cubicBezTo>
                <a:cubicBezTo>
                  <a:pt x="48" y="71"/>
                  <a:pt x="47" y="72"/>
                  <a:pt x="45" y="72"/>
                </a:cubicBezTo>
                <a:cubicBezTo>
                  <a:pt x="44" y="72"/>
                  <a:pt x="43" y="71"/>
                  <a:pt x="43" y="69"/>
                </a:cubicBezTo>
                <a:cubicBezTo>
                  <a:pt x="43" y="27"/>
                  <a:pt x="43" y="27"/>
                  <a:pt x="43" y="27"/>
                </a:cubicBezTo>
                <a:cubicBezTo>
                  <a:pt x="43" y="25"/>
                  <a:pt x="44" y="24"/>
                  <a:pt x="45" y="24"/>
                </a:cubicBezTo>
                <a:cubicBezTo>
                  <a:pt x="47" y="24"/>
                  <a:pt x="48" y="25"/>
                  <a:pt x="48" y="2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0" name="Freeform 37"/>
          <p:cNvSpPr>
            <a:spLocks noEditPoints="1"/>
          </p:cNvSpPr>
          <p:nvPr/>
        </p:nvSpPr>
        <p:spPr bwMode="auto">
          <a:xfrm>
            <a:off x="4745038" y="3925888"/>
            <a:ext cx="600075" cy="363538"/>
          </a:xfrm>
          <a:custGeom>
            <a:avLst/>
            <a:gdLst>
              <a:gd name="T0" fmla="*/ 112 w 160"/>
              <a:gd name="T1" fmla="*/ 0 h 96"/>
              <a:gd name="T2" fmla="*/ 48 w 160"/>
              <a:gd name="T3" fmla="*/ 0 h 96"/>
              <a:gd name="T4" fmla="*/ 0 w 160"/>
              <a:gd name="T5" fmla="*/ 48 h 96"/>
              <a:gd name="T6" fmla="*/ 48 w 160"/>
              <a:gd name="T7" fmla="*/ 96 h 96"/>
              <a:gd name="T8" fmla="*/ 112 w 160"/>
              <a:gd name="T9" fmla="*/ 96 h 96"/>
              <a:gd name="T10" fmla="*/ 160 w 160"/>
              <a:gd name="T11" fmla="*/ 48 h 96"/>
              <a:gd name="T12" fmla="*/ 112 w 160"/>
              <a:gd name="T13" fmla="*/ 0 h 96"/>
              <a:gd name="T14" fmla="*/ 112 w 160"/>
              <a:gd name="T15" fmla="*/ 91 h 96"/>
              <a:gd name="T16" fmla="*/ 48 w 160"/>
              <a:gd name="T17" fmla="*/ 91 h 96"/>
              <a:gd name="T18" fmla="*/ 5 w 160"/>
              <a:gd name="T19" fmla="*/ 48 h 96"/>
              <a:gd name="T20" fmla="*/ 48 w 160"/>
              <a:gd name="T21" fmla="*/ 5 h 96"/>
              <a:gd name="T22" fmla="*/ 112 w 160"/>
              <a:gd name="T23" fmla="*/ 5 h 96"/>
              <a:gd name="T24" fmla="*/ 155 w 160"/>
              <a:gd name="T25" fmla="*/ 48 h 96"/>
              <a:gd name="T26" fmla="*/ 112 w 160"/>
              <a:gd name="T27" fmla="*/ 91 h 96"/>
              <a:gd name="T28" fmla="*/ 48 w 160"/>
              <a:gd name="T29" fmla="*/ 13 h 96"/>
              <a:gd name="T30" fmla="*/ 13 w 160"/>
              <a:gd name="T31" fmla="*/ 48 h 96"/>
              <a:gd name="T32" fmla="*/ 48 w 160"/>
              <a:gd name="T33" fmla="*/ 83 h 96"/>
              <a:gd name="T34" fmla="*/ 83 w 160"/>
              <a:gd name="T35" fmla="*/ 48 h 96"/>
              <a:gd name="T36" fmla="*/ 48 w 160"/>
              <a:gd name="T37" fmla="*/ 13 h 96"/>
              <a:gd name="T38" fmla="*/ 48 w 160"/>
              <a:gd name="T39" fmla="*/ 77 h 96"/>
              <a:gd name="T40" fmla="*/ 19 w 160"/>
              <a:gd name="T41" fmla="*/ 48 h 96"/>
              <a:gd name="T42" fmla="*/ 48 w 160"/>
              <a:gd name="T43" fmla="*/ 19 h 96"/>
              <a:gd name="T44" fmla="*/ 77 w 160"/>
              <a:gd name="T45" fmla="*/ 48 h 96"/>
              <a:gd name="T46" fmla="*/ 48 w 160"/>
              <a:gd name="T47" fmla="*/ 77 h 96"/>
              <a:gd name="T48" fmla="*/ 133 w 160"/>
              <a:gd name="T49" fmla="*/ 35 h 96"/>
              <a:gd name="T50" fmla="*/ 133 w 160"/>
              <a:gd name="T51" fmla="*/ 39 h 96"/>
              <a:gd name="T52" fmla="*/ 111 w 160"/>
              <a:gd name="T53" fmla="*/ 61 h 96"/>
              <a:gd name="T54" fmla="*/ 109 w 160"/>
              <a:gd name="T55" fmla="*/ 61 h 96"/>
              <a:gd name="T56" fmla="*/ 107 w 160"/>
              <a:gd name="T57" fmla="*/ 61 h 96"/>
              <a:gd name="T58" fmla="*/ 97 w 160"/>
              <a:gd name="T59" fmla="*/ 50 h 96"/>
              <a:gd name="T60" fmla="*/ 97 w 160"/>
              <a:gd name="T61" fmla="*/ 46 h 96"/>
              <a:gd name="T62" fmla="*/ 101 w 160"/>
              <a:gd name="T63" fmla="*/ 46 h 96"/>
              <a:gd name="T64" fmla="*/ 109 w 160"/>
              <a:gd name="T65" fmla="*/ 55 h 96"/>
              <a:gd name="T66" fmla="*/ 129 w 160"/>
              <a:gd name="T67" fmla="*/ 35 h 96"/>
              <a:gd name="T68" fmla="*/ 133 w 160"/>
              <a:gd name="T69" fmla="*/ 35 h 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60" h="96">
                <a:moveTo>
                  <a:pt x="112" y="0"/>
                </a:moveTo>
                <a:cubicBezTo>
                  <a:pt x="48" y="0"/>
                  <a:pt x="48" y="0"/>
                  <a:pt x="48" y="0"/>
                </a:cubicBezTo>
                <a:cubicBezTo>
                  <a:pt x="22" y="0"/>
                  <a:pt x="0" y="22"/>
                  <a:pt x="0" y="48"/>
                </a:cubicBezTo>
                <a:cubicBezTo>
                  <a:pt x="0" y="74"/>
                  <a:pt x="22" y="96"/>
                  <a:pt x="48" y="96"/>
                </a:cubicBezTo>
                <a:cubicBezTo>
                  <a:pt x="112" y="96"/>
                  <a:pt x="112" y="96"/>
                  <a:pt x="112" y="96"/>
                </a:cubicBezTo>
                <a:cubicBezTo>
                  <a:pt x="138" y="96"/>
                  <a:pt x="160" y="74"/>
                  <a:pt x="160" y="48"/>
                </a:cubicBezTo>
                <a:cubicBezTo>
                  <a:pt x="160" y="22"/>
                  <a:pt x="138" y="0"/>
                  <a:pt x="112" y="0"/>
                </a:cubicBezTo>
                <a:close/>
                <a:moveTo>
                  <a:pt x="112" y="91"/>
                </a:moveTo>
                <a:cubicBezTo>
                  <a:pt x="48" y="91"/>
                  <a:pt x="48" y="91"/>
                  <a:pt x="48" y="91"/>
                </a:cubicBezTo>
                <a:cubicBezTo>
                  <a:pt x="24" y="91"/>
                  <a:pt x="5" y="72"/>
                  <a:pt x="5" y="48"/>
                </a:cubicBezTo>
                <a:cubicBezTo>
                  <a:pt x="5" y="24"/>
                  <a:pt x="24" y="5"/>
                  <a:pt x="48" y="5"/>
                </a:cubicBezTo>
                <a:cubicBezTo>
                  <a:pt x="112" y="5"/>
                  <a:pt x="112" y="5"/>
                  <a:pt x="112" y="5"/>
                </a:cubicBezTo>
                <a:cubicBezTo>
                  <a:pt x="136" y="5"/>
                  <a:pt x="155" y="24"/>
                  <a:pt x="155" y="48"/>
                </a:cubicBezTo>
                <a:cubicBezTo>
                  <a:pt x="155" y="72"/>
                  <a:pt x="136" y="91"/>
                  <a:pt x="112" y="91"/>
                </a:cubicBezTo>
                <a:close/>
                <a:moveTo>
                  <a:pt x="48" y="13"/>
                </a:moveTo>
                <a:cubicBezTo>
                  <a:pt x="29" y="13"/>
                  <a:pt x="13" y="29"/>
                  <a:pt x="13" y="48"/>
                </a:cubicBezTo>
                <a:cubicBezTo>
                  <a:pt x="13" y="67"/>
                  <a:pt x="29" y="83"/>
                  <a:pt x="48" y="83"/>
                </a:cubicBezTo>
                <a:cubicBezTo>
                  <a:pt x="67" y="83"/>
                  <a:pt x="83" y="67"/>
                  <a:pt x="83" y="48"/>
                </a:cubicBezTo>
                <a:cubicBezTo>
                  <a:pt x="83" y="29"/>
                  <a:pt x="67" y="13"/>
                  <a:pt x="48" y="13"/>
                </a:cubicBezTo>
                <a:close/>
                <a:moveTo>
                  <a:pt x="48" y="77"/>
                </a:moveTo>
                <a:cubicBezTo>
                  <a:pt x="32" y="77"/>
                  <a:pt x="19" y="64"/>
                  <a:pt x="19" y="48"/>
                </a:cubicBezTo>
                <a:cubicBezTo>
                  <a:pt x="19" y="32"/>
                  <a:pt x="32" y="19"/>
                  <a:pt x="48" y="19"/>
                </a:cubicBezTo>
                <a:cubicBezTo>
                  <a:pt x="64" y="19"/>
                  <a:pt x="77" y="32"/>
                  <a:pt x="77" y="48"/>
                </a:cubicBezTo>
                <a:cubicBezTo>
                  <a:pt x="77" y="64"/>
                  <a:pt x="64" y="77"/>
                  <a:pt x="48" y="77"/>
                </a:cubicBezTo>
                <a:close/>
                <a:moveTo>
                  <a:pt x="133" y="35"/>
                </a:moveTo>
                <a:cubicBezTo>
                  <a:pt x="134" y="36"/>
                  <a:pt x="134" y="38"/>
                  <a:pt x="133" y="39"/>
                </a:cubicBezTo>
                <a:cubicBezTo>
                  <a:pt x="111" y="61"/>
                  <a:pt x="111" y="61"/>
                  <a:pt x="111" y="61"/>
                </a:cubicBezTo>
                <a:cubicBezTo>
                  <a:pt x="111" y="61"/>
                  <a:pt x="110" y="61"/>
                  <a:pt x="109" y="61"/>
                </a:cubicBezTo>
                <a:cubicBezTo>
                  <a:pt x="109" y="61"/>
                  <a:pt x="108" y="61"/>
                  <a:pt x="107" y="61"/>
                </a:cubicBezTo>
                <a:cubicBezTo>
                  <a:pt x="97" y="50"/>
                  <a:pt x="97" y="50"/>
                  <a:pt x="97" y="50"/>
                </a:cubicBezTo>
                <a:cubicBezTo>
                  <a:pt x="96" y="49"/>
                  <a:pt x="96" y="47"/>
                  <a:pt x="97" y="46"/>
                </a:cubicBezTo>
                <a:cubicBezTo>
                  <a:pt x="98" y="45"/>
                  <a:pt x="100" y="45"/>
                  <a:pt x="101" y="46"/>
                </a:cubicBezTo>
                <a:cubicBezTo>
                  <a:pt x="109" y="55"/>
                  <a:pt x="109" y="55"/>
                  <a:pt x="109" y="55"/>
                </a:cubicBezTo>
                <a:cubicBezTo>
                  <a:pt x="129" y="35"/>
                  <a:pt x="129" y="35"/>
                  <a:pt x="129" y="35"/>
                </a:cubicBezTo>
                <a:cubicBezTo>
                  <a:pt x="130" y="34"/>
                  <a:pt x="132" y="34"/>
                  <a:pt x="133" y="3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1" name="Freeform 38"/>
          <p:cNvSpPr>
            <a:spLocks noEditPoints="1"/>
          </p:cNvSpPr>
          <p:nvPr/>
        </p:nvSpPr>
        <p:spPr bwMode="auto">
          <a:xfrm>
            <a:off x="4745038" y="4638675"/>
            <a:ext cx="600075" cy="282575"/>
          </a:xfrm>
          <a:custGeom>
            <a:avLst/>
            <a:gdLst>
              <a:gd name="T0" fmla="*/ 70 w 160"/>
              <a:gd name="T1" fmla="*/ 19 h 75"/>
              <a:gd name="T2" fmla="*/ 0 w 160"/>
              <a:gd name="T3" fmla="*/ 37 h 75"/>
              <a:gd name="T4" fmla="*/ 70 w 160"/>
              <a:gd name="T5" fmla="*/ 56 h 75"/>
              <a:gd name="T6" fmla="*/ 160 w 160"/>
              <a:gd name="T7" fmla="*/ 37 h 75"/>
              <a:gd name="T8" fmla="*/ 37 w 160"/>
              <a:gd name="T9" fmla="*/ 69 h 75"/>
              <a:gd name="T10" fmla="*/ 37 w 160"/>
              <a:gd name="T11" fmla="*/ 5 h 75"/>
              <a:gd name="T12" fmla="*/ 67 w 160"/>
              <a:gd name="T13" fmla="*/ 26 h 75"/>
              <a:gd name="T14" fmla="*/ 68 w 160"/>
              <a:gd name="T15" fmla="*/ 29 h 75"/>
              <a:gd name="T16" fmla="*/ 69 w 160"/>
              <a:gd name="T17" fmla="*/ 33 h 75"/>
              <a:gd name="T18" fmla="*/ 69 w 160"/>
              <a:gd name="T19" fmla="*/ 37 h 75"/>
              <a:gd name="T20" fmla="*/ 69 w 160"/>
              <a:gd name="T21" fmla="*/ 42 h 75"/>
              <a:gd name="T22" fmla="*/ 68 w 160"/>
              <a:gd name="T23" fmla="*/ 46 h 75"/>
              <a:gd name="T24" fmla="*/ 67 w 160"/>
              <a:gd name="T25" fmla="*/ 49 h 75"/>
              <a:gd name="T26" fmla="*/ 37 w 160"/>
              <a:gd name="T27" fmla="*/ 69 h 75"/>
              <a:gd name="T28" fmla="*/ 72 w 160"/>
              <a:gd name="T29" fmla="*/ 51 h 75"/>
              <a:gd name="T30" fmla="*/ 73 w 160"/>
              <a:gd name="T31" fmla="*/ 48 h 75"/>
              <a:gd name="T32" fmla="*/ 74 w 160"/>
              <a:gd name="T33" fmla="*/ 45 h 75"/>
              <a:gd name="T34" fmla="*/ 74 w 160"/>
              <a:gd name="T35" fmla="*/ 41 h 75"/>
              <a:gd name="T36" fmla="*/ 74 w 160"/>
              <a:gd name="T37" fmla="*/ 34 h 75"/>
              <a:gd name="T38" fmla="*/ 74 w 160"/>
              <a:gd name="T39" fmla="*/ 30 h 75"/>
              <a:gd name="T40" fmla="*/ 73 w 160"/>
              <a:gd name="T41" fmla="*/ 27 h 75"/>
              <a:gd name="T42" fmla="*/ 72 w 160"/>
              <a:gd name="T43" fmla="*/ 24 h 75"/>
              <a:gd name="T44" fmla="*/ 155 w 160"/>
              <a:gd name="T45" fmla="*/ 37 h 75"/>
              <a:gd name="T46" fmla="*/ 91 w 160"/>
              <a:gd name="T47" fmla="*/ 35 h 75"/>
              <a:gd name="T48" fmla="*/ 91 w 160"/>
              <a:gd name="T49" fmla="*/ 40 h 75"/>
              <a:gd name="T50" fmla="*/ 91 w 160"/>
              <a:gd name="T51" fmla="*/ 35 h 75"/>
              <a:gd name="T52" fmla="*/ 85 w 160"/>
              <a:gd name="T53" fmla="*/ 29 h 75"/>
              <a:gd name="T54" fmla="*/ 80 w 160"/>
              <a:gd name="T55" fmla="*/ 29 h 75"/>
              <a:gd name="T56" fmla="*/ 99 w 160"/>
              <a:gd name="T57" fmla="*/ 27 h 75"/>
              <a:gd name="T58" fmla="*/ 99 w 160"/>
              <a:gd name="T59" fmla="*/ 32 h 75"/>
              <a:gd name="T60" fmla="*/ 99 w 160"/>
              <a:gd name="T61" fmla="*/ 27 h 75"/>
              <a:gd name="T62" fmla="*/ 85 w 160"/>
              <a:gd name="T63" fmla="*/ 45 h 75"/>
              <a:gd name="T64" fmla="*/ 80 w 160"/>
              <a:gd name="T65" fmla="*/ 45 h 75"/>
              <a:gd name="T66" fmla="*/ 99 w 160"/>
              <a:gd name="T67" fmla="*/ 43 h 75"/>
              <a:gd name="T68" fmla="*/ 99 w 160"/>
              <a:gd name="T69" fmla="*/ 48 h 75"/>
              <a:gd name="T70" fmla="*/ 99 w 160"/>
              <a:gd name="T71" fmla="*/ 43 h 75"/>
              <a:gd name="T72" fmla="*/ 109 w 160"/>
              <a:gd name="T73" fmla="*/ 37 h 75"/>
              <a:gd name="T74" fmla="*/ 104 w 160"/>
              <a:gd name="T75" fmla="*/ 37 h 75"/>
              <a:gd name="T76" fmla="*/ 123 w 160"/>
              <a:gd name="T77" fmla="*/ 35 h 75"/>
              <a:gd name="T78" fmla="*/ 123 w 160"/>
              <a:gd name="T79" fmla="*/ 40 h 75"/>
              <a:gd name="T80" fmla="*/ 123 w 160"/>
              <a:gd name="T81" fmla="*/ 35 h 75"/>
              <a:gd name="T82" fmla="*/ 117 w 160"/>
              <a:gd name="T83" fmla="*/ 29 h 75"/>
              <a:gd name="T84" fmla="*/ 112 w 160"/>
              <a:gd name="T85" fmla="*/ 29 h 75"/>
              <a:gd name="T86" fmla="*/ 131 w 160"/>
              <a:gd name="T87" fmla="*/ 27 h 75"/>
              <a:gd name="T88" fmla="*/ 131 w 160"/>
              <a:gd name="T89" fmla="*/ 32 h 75"/>
              <a:gd name="T90" fmla="*/ 131 w 160"/>
              <a:gd name="T91" fmla="*/ 27 h 75"/>
              <a:gd name="T92" fmla="*/ 117 w 160"/>
              <a:gd name="T93" fmla="*/ 45 h 75"/>
              <a:gd name="T94" fmla="*/ 112 w 160"/>
              <a:gd name="T95" fmla="*/ 45 h 75"/>
              <a:gd name="T96" fmla="*/ 131 w 160"/>
              <a:gd name="T97" fmla="*/ 43 h 75"/>
              <a:gd name="T98" fmla="*/ 131 w 160"/>
              <a:gd name="T99" fmla="*/ 48 h 75"/>
              <a:gd name="T100" fmla="*/ 131 w 160"/>
              <a:gd name="T101" fmla="*/ 43 h 75"/>
              <a:gd name="T102" fmla="*/ 141 w 160"/>
              <a:gd name="T103" fmla="*/ 37 h 75"/>
              <a:gd name="T104" fmla="*/ 136 w 160"/>
              <a:gd name="T105" fmla="*/ 37 h 75"/>
              <a:gd name="T106" fmla="*/ 147 w 160"/>
              <a:gd name="T107" fmla="*/ 27 h 75"/>
              <a:gd name="T108" fmla="*/ 147 w 160"/>
              <a:gd name="T109" fmla="*/ 32 h 75"/>
              <a:gd name="T110" fmla="*/ 147 w 160"/>
              <a:gd name="T111" fmla="*/ 27 h 75"/>
              <a:gd name="T112" fmla="*/ 149 w 160"/>
              <a:gd name="T113" fmla="*/ 45 h 75"/>
              <a:gd name="T114" fmla="*/ 144 w 160"/>
              <a:gd name="T115" fmla="*/ 45 h 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60" h="75">
                <a:moveTo>
                  <a:pt x="141" y="19"/>
                </a:moveTo>
                <a:cubicBezTo>
                  <a:pt x="70" y="19"/>
                  <a:pt x="70" y="19"/>
                  <a:pt x="70" y="19"/>
                </a:cubicBezTo>
                <a:cubicBezTo>
                  <a:pt x="63" y="8"/>
                  <a:pt x="51" y="0"/>
                  <a:pt x="37" y="0"/>
                </a:cubicBezTo>
                <a:cubicBezTo>
                  <a:pt x="17" y="0"/>
                  <a:pt x="0" y="17"/>
                  <a:pt x="0" y="37"/>
                </a:cubicBezTo>
                <a:cubicBezTo>
                  <a:pt x="0" y="58"/>
                  <a:pt x="17" y="75"/>
                  <a:pt x="37" y="75"/>
                </a:cubicBezTo>
                <a:cubicBezTo>
                  <a:pt x="51" y="75"/>
                  <a:pt x="63" y="67"/>
                  <a:pt x="70" y="56"/>
                </a:cubicBezTo>
                <a:cubicBezTo>
                  <a:pt x="141" y="56"/>
                  <a:pt x="141" y="56"/>
                  <a:pt x="141" y="56"/>
                </a:cubicBezTo>
                <a:cubicBezTo>
                  <a:pt x="152" y="56"/>
                  <a:pt x="160" y="48"/>
                  <a:pt x="160" y="37"/>
                </a:cubicBezTo>
                <a:cubicBezTo>
                  <a:pt x="160" y="27"/>
                  <a:pt x="152" y="19"/>
                  <a:pt x="141" y="19"/>
                </a:cubicBezTo>
                <a:close/>
                <a:moveTo>
                  <a:pt x="37" y="69"/>
                </a:moveTo>
                <a:cubicBezTo>
                  <a:pt x="20" y="69"/>
                  <a:pt x="5" y="55"/>
                  <a:pt x="5" y="37"/>
                </a:cubicBezTo>
                <a:cubicBezTo>
                  <a:pt x="5" y="20"/>
                  <a:pt x="20" y="5"/>
                  <a:pt x="37" y="5"/>
                </a:cubicBezTo>
                <a:cubicBezTo>
                  <a:pt x="50" y="5"/>
                  <a:pt x="61" y="12"/>
                  <a:pt x="66" y="23"/>
                </a:cubicBezTo>
                <a:cubicBezTo>
                  <a:pt x="66" y="24"/>
                  <a:pt x="67" y="25"/>
                  <a:pt x="67" y="26"/>
                </a:cubicBezTo>
                <a:cubicBezTo>
                  <a:pt x="67" y="26"/>
                  <a:pt x="67" y="26"/>
                  <a:pt x="67" y="27"/>
                </a:cubicBezTo>
                <a:cubicBezTo>
                  <a:pt x="68" y="27"/>
                  <a:pt x="68" y="28"/>
                  <a:pt x="68" y="29"/>
                </a:cubicBezTo>
                <a:cubicBezTo>
                  <a:pt x="68" y="29"/>
                  <a:pt x="68" y="30"/>
                  <a:pt x="69" y="30"/>
                </a:cubicBezTo>
                <a:cubicBezTo>
                  <a:pt x="69" y="31"/>
                  <a:pt x="69" y="32"/>
                  <a:pt x="69" y="33"/>
                </a:cubicBezTo>
                <a:cubicBezTo>
                  <a:pt x="69" y="33"/>
                  <a:pt x="69" y="33"/>
                  <a:pt x="69" y="34"/>
                </a:cubicBezTo>
                <a:cubicBezTo>
                  <a:pt x="69" y="35"/>
                  <a:pt x="69" y="36"/>
                  <a:pt x="69" y="37"/>
                </a:cubicBezTo>
                <a:cubicBezTo>
                  <a:pt x="69" y="39"/>
                  <a:pt x="69" y="40"/>
                  <a:pt x="69" y="41"/>
                </a:cubicBezTo>
                <a:cubicBezTo>
                  <a:pt x="69" y="41"/>
                  <a:pt x="69" y="42"/>
                  <a:pt x="69" y="42"/>
                </a:cubicBezTo>
                <a:cubicBezTo>
                  <a:pt x="69" y="43"/>
                  <a:pt x="69" y="44"/>
                  <a:pt x="69" y="44"/>
                </a:cubicBezTo>
                <a:cubicBezTo>
                  <a:pt x="68" y="45"/>
                  <a:pt x="68" y="45"/>
                  <a:pt x="68" y="46"/>
                </a:cubicBezTo>
                <a:cubicBezTo>
                  <a:pt x="68" y="46"/>
                  <a:pt x="68" y="47"/>
                  <a:pt x="67" y="48"/>
                </a:cubicBezTo>
                <a:cubicBezTo>
                  <a:pt x="67" y="48"/>
                  <a:pt x="67" y="49"/>
                  <a:pt x="67" y="49"/>
                </a:cubicBezTo>
                <a:cubicBezTo>
                  <a:pt x="67" y="50"/>
                  <a:pt x="66" y="51"/>
                  <a:pt x="66" y="52"/>
                </a:cubicBezTo>
                <a:cubicBezTo>
                  <a:pt x="61" y="62"/>
                  <a:pt x="50" y="69"/>
                  <a:pt x="37" y="69"/>
                </a:cubicBezTo>
                <a:close/>
                <a:moveTo>
                  <a:pt x="141" y="51"/>
                </a:moveTo>
                <a:cubicBezTo>
                  <a:pt x="72" y="51"/>
                  <a:pt x="72" y="51"/>
                  <a:pt x="72" y="51"/>
                </a:cubicBezTo>
                <a:cubicBezTo>
                  <a:pt x="72" y="50"/>
                  <a:pt x="72" y="50"/>
                  <a:pt x="73" y="50"/>
                </a:cubicBezTo>
                <a:cubicBezTo>
                  <a:pt x="73" y="49"/>
                  <a:pt x="73" y="48"/>
                  <a:pt x="73" y="48"/>
                </a:cubicBezTo>
                <a:cubicBezTo>
                  <a:pt x="73" y="47"/>
                  <a:pt x="73" y="47"/>
                  <a:pt x="74" y="46"/>
                </a:cubicBezTo>
                <a:cubicBezTo>
                  <a:pt x="74" y="45"/>
                  <a:pt x="74" y="45"/>
                  <a:pt x="74" y="45"/>
                </a:cubicBezTo>
                <a:cubicBezTo>
                  <a:pt x="74" y="44"/>
                  <a:pt x="74" y="43"/>
                  <a:pt x="74" y="42"/>
                </a:cubicBezTo>
                <a:cubicBezTo>
                  <a:pt x="74" y="42"/>
                  <a:pt x="74" y="41"/>
                  <a:pt x="74" y="41"/>
                </a:cubicBezTo>
                <a:cubicBezTo>
                  <a:pt x="75" y="40"/>
                  <a:pt x="75" y="39"/>
                  <a:pt x="75" y="37"/>
                </a:cubicBezTo>
                <a:cubicBezTo>
                  <a:pt x="75" y="36"/>
                  <a:pt x="75" y="35"/>
                  <a:pt x="74" y="34"/>
                </a:cubicBezTo>
                <a:cubicBezTo>
                  <a:pt x="74" y="33"/>
                  <a:pt x="74" y="33"/>
                  <a:pt x="74" y="33"/>
                </a:cubicBezTo>
                <a:cubicBezTo>
                  <a:pt x="74" y="32"/>
                  <a:pt x="74" y="31"/>
                  <a:pt x="74" y="30"/>
                </a:cubicBezTo>
                <a:cubicBezTo>
                  <a:pt x="74" y="30"/>
                  <a:pt x="74" y="29"/>
                  <a:pt x="74" y="29"/>
                </a:cubicBezTo>
                <a:cubicBezTo>
                  <a:pt x="73" y="28"/>
                  <a:pt x="73" y="27"/>
                  <a:pt x="73" y="27"/>
                </a:cubicBezTo>
                <a:cubicBezTo>
                  <a:pt x="73" y="26"/>
                  <a:pt x="73" y="26"/>
                  <a:pt x="73" y="25"/>
                </a:cubicBezTo>
                <a:cubicBezTo>
                  <a:pt x="72" y="25"/>
                  <a:pt x="72" y="24"/>
                  <a:pt x="72" y="24"/>
                </a:cubicBezTo>
                <a:cubicBezTo>
                  <a:pt x="141" y="24"/>
                  <a:pt x="141" y="24"/>
                  <a:pt x="141" y="24"/>
                </a:cubicBezTo>
                <a:cubicBezTo>
                  <a:pt x="149" y="24"/>
                  <a:pt x="155" y="30"/>
                  <a:pt x="155" y="37"/>
                </a:cubicBezTo>
                <a:cubicBezTo>
                  <a:pt x="155" y="45"/>
                  <a:pt x="149" y="51"/>
                  <a:pt x="141" y="51"/>
                </a:cubicBezTo>
                <a:close/>
                <a:moveTo>
                  <a:pt x="91" y="35"/>
                </a:moveTo>
                <a:cubicBezTo>
                  <a:pt x="92" y="35"/>
                  <a:pt x="93" y="36"/>
                  <a:pt x="93" y="37"/>
                </a:cubicBezTo>
                <a:cubicBezTo>
                  <a:pt x="93" y="39"/>
                  <a:pt x="92" y="40"/>
                  <a:pt x="91" y="40"/>
                </a:cubicBezTo>
                <a:cubicBezTo>
                  <a:pt x="89" y="40"/>
                  <a:pt x="88" y="39"/>
                  <a:pt x="88" y="37"/>
                </a:cubicBezTo>
                <a:cubicBezTo>
                  <a:pt x="88" y="36"/>
                  <a:pt x="89" y="35"/>
                  <a:pt x="91" y="35"/>
                </a:cubicBezTo>
                <a:close/>
                <a:moveTo>
                  <a:pt x="83" y="27"/>
                </a:moveTo>
                <a:cubicBezTo>
                  <a:pt x="84" y="27"/>
                  <a:pt x="85" y="28"/>
                  <a:pt x="85" y="29"/>
                </a:cubicBezTo>
                <a:cubicBezTo>
                  <a:pt x="85" y="31"/>
                  <a:pt x="84" y="32"/>
                  <a:pt x="83" y="32"/>
                </a:cubicBezTo>
                <a:cubicBezTo>
                  <a:pt x="81" y="32"/>
                  <a:pt x="80" y="31"/>
                  <a:pt x="80" y="29"/>
                </a:cubicBezTo>
                <a:cubicBezTo>
                  <a:pt x="80" y="28"/>
                  <a:pt x="81" y="27"/>
                  <a:pt x="83" y="27"/>
                </a:cubicBezTo>
                <a:close/>
                <a:moveTo>
                  <a:pt x="99" y="27"/>
                </a:moveTo>
                <a:cubicBezTo>
                  <a:pt x="100" y="27"/>
                  <a:pt x="101" y="28"/>
                  <a:pt x="101" y="29"/>
                </a:cubicBezTo>
                <a:cubicBezTo>
                  <a:pt x="101" y="31"/>
                  <a:pt x="100" y="32"/>
                  <a:pt x="99" y="32"/>
                </a:cubicBezTo>
                <a:cubicBezTo>
                  <a:pt x="97" y="32"/>
                  <a:pt x="96" y="31"/>
                  <a:pt x="96" y="29"/>
                </a:cubicBezTo>
                <a:cubicBezTo>
                  <a:pt x="96" y="28"/>
                  <a:pt x="97" y="27"/>
                  <a:pt x="99" y="27"/>
                </a:cubicBezTo>
                <a:close/>
                <a:moveTo>
                  <a:pt x="83" y="43"/>
                </a:moveTo>
                <a:cubicBezTo>
                  <a:pt x="84" y="43"/>
                  <a:pt x="85" y="44"/>
                  <a:pt x="85" y="45"/>
                </a:cubicBezTo>
                <a:cubicBezTo>
                  <a:pt x="85" y="47"/>
                  <a:pt x="84" y="48"/>
                  <a:pt x="83" y="48"/>
                </a:cubicBezTo>
                <a:cubicBezTo>
                  <a:pt x="81" y="48"/>
                  <a:pt x="80" y="47"/>
                  <a:pt x="80" y="45"/>
                </a:cubicBezTo>
                <a:cubicBezTo>
                  <a:pt x="80" y="44"/>
                  <a:pt x="81" y="43"/>
                  <a:pt x="83" y="43"/>
                </a:cubicBezTo>
                <a:close/>
                <a:moveTo>
                  <a:pt x="99" y="43"/>
                </a:moveTo>
                <a:cubicBezTo>
                  <a:pt x="100" y="43"/>
                  <a:pt x="101" y="44"/>
                  <a:pt x="101" y="45"/>
                </a:cubicBezTo>
                <a:cubicBezTo>
                  <a:pt x="101" y="47"/>
                  <a:pt x="100" y="48"/>
                  <a:pt x="99" y="48"/>
                </a:cubicBezTo>
                <a:cubicBezTo>
                  <a:pt x="97" y="48"/>
                  <a:pt x="96" y="47"/>
                  <a:pt x="96" y="45"/>
                </a:cubicBezTo>
                <a:cubicBezTo>
                  <a:pt x="96" y="44"/>
                  <a:pt x="97" y="43"/>
                  <a:pt x="99" y="43"/>
                </a:cubicBezTo>
                <a:close/>
                <a:moveTo>
                  <a:pt x="107" y="35"/>
                </a:moveTo>
                <a:cubicBezTo>
                  <a:pt x="108" y="35"/>
                  <a:pt x="109" y="36"/>
                  <a:pt x="109" y="37"/>
                </a:cubicBezTo>
                <a:cubicBezTo>
                  <a:pt x="109" y="39"/>
                  <a:pt x="108" y="40"/>
                  <a:pt x="107" y="40"/>
                </a:cubicBezTo>
                <a:cubicBezTo>
                  <a:pt x="105" y="40"/>
                  <a:pt x="104" y="39"/>
                  <a:pt x="104" y="37"/>
                </a:cubicBezTo>
                <a:cubicBezTo>
                  <a:pt x="104" y="36"/>
                  <a:pt x="105" y="35"/>
                  <a:pt x="107" y="35"/>
                </a:cubicBezTo>
                <a:close/>
                <a:moveTo>
                  <a:pt x="123" y="35"/>
                </a:moveTo>
                <a:cubicBezTo>
                  <a:pt x="124" y="35"/>
                  <a:pt x="125" y="36"/>
                  <a:pt x="125" y="37"/>
                </a:cubicBezTo>
                <a:cubicBezTo>
                  <a:pt x="125" y="39"/>
                  <a:pt x="124" y="40"/>
                  <a:pt x="123" y="40"/>
                </a:cubicBezTo>
                <a:cubicBezTo>
                  <a:pt x="121" y="40"/>
                  <a:pt x="120" y="39"/>
                  <a:pt x="120" y="37"/>
                </a:cubicBezTo>
                <a:cubicBezTo>
                  <a:pt x="120" y="36"/>
                  <a:pt x="121" y="35"/>
                  <a:pt x="123" y="35"/>
                </a:cubicBezTo>
                <a:close/>
                <a:moveTo>
                  <a:pt x="115" y="27"/>
                </a:moveTo>
                <a:cubicBezTo>
                  <a:pt x="116" y="27"/>
                  <a:pt x="117" y="28"/>
                  <a:pt x="117" y="29"/>
                </a:cubicBezTo>
                <a:cubicBezTo>
                  <a:pt x="117" y="31"/>
                  <a:pt x="116" y="32"/>
                  <a:pt x="115" y="32"/>
                </a:cubicBezTo>
                <a:cubicBezTo>
                  <a:pt x="113" y="32"/>
                  <a:pt x="112" y="31"/>
                  <a:pt x="112" y="29"/>
                </a:cubicBezTo>
                <a:cubicBezTo>
                  <a:pt x="112" y="28"/>
                  <a:pt x="113" y="27"/>
                  <a:pt x="115" y="27"/>
                </a:cubicBezTo>
                <a:close/>
                <a:moveTo>
                  <a:pt x="131" y="27"/>
                </a:moveTo>
                <a:cubicBezTo>
                  <a:pt x="132" y="27"/>
                  <a:pt x="133" y="28"/>
                  <a:pt x="133" y="29"/>
                </a:cubicBezTo>
                <a:cubicBezTo>
                  <a:pt x="133" y="31"/>
                  <a:pt x="132" y="32"/>
                  <a:pt x="131" y="32"/>
                </a:cubicBezTo>
                <a:cubicBezTo>
                  <a:pt x="129" y="32"/>
                  <a:pt x="128" y="31"/>
                  <a:pt x="128" y="29"/>
                </a:cubicBezTo>
                <a:cubicBezTo>
                  <a:pt x="128" y="28"/>
                  <a:pt x="129" y="27"/>
                  <a:pt x="131" y="27"/>
                </a:cubicBezTo>
                <a:close/>
                <a:moveTo>
                  <a:pt x="115" y="43"/>
                </a:moveTo>
                <a:cubicBezTo>
                  <a:pt x="116" y="43"/>
                  <a:pt x="117" y="44"/>
                  <a:pt x="117" y="45"/>
                </a:cubicBezTo>
                <a:cubicBezTo>
                  <a:pt x="117" y="47"/>
                  <a:pt x="116" y="48"/>
                  <a:pt x="115" y="48"/>
                </a:cubicBezTo>
                <a:cubicBezTo>
                  <a:pt x="113" y="48"/>
                  <a:pt x="112" y="47"/>
                  <a:pt x="112" y="45"/>
                </a:cubicBezTo>
                <a:cubicBezTo>
                  <a:pt x="112" y="44"/>
                  <a:pt x="113" y="43"/>
                  <a:pt x="115" y="43"/>
                </a:cubicBezTo>
                <a:close/>
                <a:moveTo>
                  <a:pt x="131" y="43"/>
                </a:moveTo>
                <a:cubicBezTo>
                  <a:pt x="132" y="43"/>
                  <a:pt x="133" y="44"/>
                  <a:pt x="133" y="45"/>
                </a:cubicBezTo>
                <a:cubicBezTo>
                  <a:pt x="133" y="47"/>
                  <a:pt x="132" y="48"/>
                  <a:pt x="131" y="48"/>
                </a:cubicBezTo>
                <a:cubicBezTo>
                  <a:pt x="129" y="48"/>
                  <a:pt x="128" y="47"/>
                  <a:pt x="128" y="45"/>
                </a:cubicBezTo>
                <a:cubicBezTo>
                  <a:pt x="128" y="44"/>
                  <a:pt x="129" y="43"/>
                  <a:pt x="131" y="43"/>
                </a:cubicBezTo>
                <a:close/>
                <a:moveTo>
                  <a:pt x="139" y="35"/>
                </a:moveTo>
                <a:cubicBezTo>
                  <a:pt x="140" y="35"/>
                  <a:pt x="141" y="36"/>
                  <a:pt x="141" y="37"/>
                </a:cubicBezTo>
                <a:cubicBezTo>
                  <a:pt x="141" y="39"/>
                  <a:pt x="140" y="40"/>
                  <a:pt x="139" y="40"/>
                </a:cubicBezTo>
                <a:cubicBezTo>
                  <a:pt x="137" y="40"/>
                  <a:pt x="136" y="39"/>
                  <a:pt x="136" y="37"/>
                </a:cubicBezTo>
                <a:cubicBezTo>
                  <a:pt x="136" y="36"/>
                  <a:pt x="137" y="35"/>
                  <a:pt x="139" y="35"/>
                </a:cubicBezTo>
                <a:close/>
                <a:moveTo>
                  <a:pt x="147" y="27"/>
                </a:moveTo>
                <a:cubicBezTo>
                  <a:pt x="148" y="27"/>
                  <a:pt x="149" y="28"/>
                  <a:pt x="149" y="29"/>
                </a:cubicBezTo>
                <a:cubicBezTo>
                  <a:pt x="149" y="31"/>
                  <a:pt x="148" y="32"/>
                  <a:pt x="147" y="32"/>
                </a:cubicBezTo>
                <a:cubicBezTo>
                  <a:pt x="145" y="32"/>
                  <a:pt x="144" y="31"/>
                  <a:pt x="144" y="29"/>
                </a:cubicBezTo>
                <a:cubicBezTo>
                  <a:pt x="144" y="28"/>
                  <a:pt x="145" y="27"/>
                  <a:pt x="147" y="27"/>
                </a:cubicBezTo>
                <a:close/>
                <a:moveTo>
                  <a:pt x="147" y="43"/>
                </a:moveTo>
                <a:cubicBezTo>
                  <a:pt x="148" y="43"/>
                  <a:pt x="149" y="44"/>
                  <a:pt x="149" y="45"/>
                </a:cubicBezTo>
                <a:cubicBezTo>
                  <a:pt x="149" y="47"/>
                  <a:pt x="148" y="48"/>
                  <a:pt x="147" y="48"/>
                </a:cubicBezTo>
                <a:cubicBezTo>
                  <a:pt x="145" y="48"/>
                  <a:pt x="144" y="47"/>
                  <a:pt x="144" y="45"/>
                </a:cubicBezTo>
                <a:cubicBezTo>
                  <a:pt x="144" y="44"/>
                  <a:pt x="145" y="43"/>
                  <a:pt x="147" y="4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2" name="Freeform 39"/>
          <p:cNvSpPr>
            <a:spLocks noEditPoints="1"/>
          </p:cNvSpPr>
          <p:nvPr/>
        </p:nvSpPr>
        <p:spPr bwMode="auto">
          <a:xfrm>
            <a:off x="4745038" y="5183188"/>
            <a:ext cx="600075" cy="552450"/>
          </a:xfrm>
          <a:custGeom>
            <a:avLst/>
            <a:gdLst>
              <a:gd name="T0" fmla="*/ 137 w 160"/>
              <a:gd name="T1" fmla="*/ 140 h 146"/>
              <a:gd name="T2" fmla="*/ 86 w 160"/>
              <a:gd name="T3" fmla="*/ 140 h 146"/>
              <a:gd name="T4" fmla="*/ 34 w 160"/>
              <a:gd name="T5" fmla="*/ 140 h 146"/>
              <a:gd name="T6" fmla="*/ 9 w 160"/>
              <a:gd name="T7" fmla="*/ 23 h 146"/>
              <a:gd name="T8" fmla="*/ 146 w 160"/>
              <a:gd name="T9" fmla="*/ 14 h 146"/>
              <a:gd name="T10" fmla="*/ 26 w 160"/>
              <a:gd name="T11" fmla="*/ 6 h 146"/>
              <a:gd name="T12" fmla="*/ 131 w 160"/>
              <a:gd name="T13" fmla="*/ 66 h 146"/>
              <a:gd name="T14" fmla="*/ 143 w 160"/>
              <a:gd name="T15" fmla="*/ 71 h 146"/>
              <a:gd name="T16" fmla="*/ 149 w 160"/>
              <a:gd name="T17" fmla="*/ 60 h 146"/>
              <a:gd name="T18" fmla="*/ 131 w 160"/>
              <a:gd name="T19" fmla="*/ 77 h 146"/>
              <a:gd name="T20" fmla="*/ 137 w 160"/>
              <a:gd name="T21" fmla="*/ 89 h 146"/>
              <a:gd name="T22" fmla="*/ 149 w 160"/>
              <a:gd name="T23" fmla="*/ 83 h 146"/>
              <a:gd name="T24" fmla="*/ 134 w 160"/>
              <a:gd name="T25" fmla="*/ 114 h 146"/>
              <a:gd name="T26" fmla="*/ 140 w 160"/>
              <a:gd name="T27" fmla="*/ 120 h 146"/>
              <a:gd name="T28" fmla="*/ 149 w 160"/>
              <a:gd name="T29" fmla="*/ 111 h 146"/>
              <a:gd name="T30" fmla="*/ 77 w 160"/>
              <a:gd name="T31" fmla="*/ 46 h 146"/>
              <a:gd name="T32" fmla="*/ 89 w 160"/>
              <a:gd name="T33" fmla="*/ 57 h 146"/>
              <a:gd name="T34" fmla="*/ 100 w 160"/>
              <a:gd name="T35" fmla="*/ 46 h 146"/>
              <a:gd name="T36" fmla="*/ 97 w 160"/>
              <a:gd name="T37" fmla="*/ 60 h 146"/>
              <a:gd name="T38" fmla="*/ 114 w 160"/>
              <a:gd name="T39" fmla="*/ 60 h 146"/>
              <a:gd name="T40" fmla="*/ 120 w 160"/>
              <a:gd name="T41" fmla="*/ 54 h 146"/>
              <a:gd name="T42" fmla="*/ 123 w 160"/>
              <a:gd name="T43" fmla="*/ 74 h 146"/>
              <a:gd name="T44" fmla="*/ 83 w 160"/>
              <a:gd name="T45" fmla="*/ 97 h 146"/>
              <a:gd name="T46" fmla="*/ 89 w 160"/>
              <a:gd name="T47" fmla="*/ 103 h 146"/>
              <a:gd name="T48" fmla="*/ 97 w 160"/>
              <a:gd name="T49" fmla="*/ 77 h 146"/>
              <a:gd name="T50" fmla="*/ 94 w 160"/>
              <a:gd name="T51" fmla="*/ 97 h 146"/>
              <a:gd name="T52" fmla="*/ 106 w 160"/>
              <a:gd name="T53" fmla="*/ 91 h 146"/>
              <a:gd name="T54" fmla="*/ 109 w 160"/>
              <a:gd name="T55" fmla="*/ 106 h 146"/>
              <a:gd name="T56" fmla="*/ 80 w 160"/>
              <a:gd name="T57" fmla="*/ 111 h 146"/>
              <a:gd name="T58" fmla="*/ 80 w 160"/>
              <a:gd name="T59" fmla="*/ 129 h 146"/>
              <a:gd name="T60" fmla="*/ 94 w 160"/>
              <a:gd name="T61" fmla="*/ 114 h 146"/>
              <a:gd name="T62" fmla="*/ 97 w 160"/>
              <a:gd name="T63" fmla="*/ 134 h 146"/>
              <a:gd name="T64" fmla="*/ 109 w 160"/>
              <a:gd name="T65" fmla="*/ 123 h 146"/>
              <a:gd name="T66" fmla="*/ 63 w 160"/>
              <a:gd name="T67" fmla="*/ 43 h 146"/>
              <a:gd name="T68" fmla="*/ 63 w 160"/>
              <a:gd name="T69" fmla="*/ 60 h 146"/>
              <a:gd name="T70" fmla="*/ 69 w 160"/>
              <a:gd name="T71" fmla="*/ 71 h 146"/>
              <a:gd name="T72" fmla="*/ 63 w 160"/>
              <a:gd name="T73" fmla="*/ 100 h 146"/>
              <a:gd name="T74" fmla="*/ 74 w 160"/>
              <a:gd name="T75" fmla="*/ 106 h 146"/>
              <a:gd name="T76" fmla="*/ 63 w 160"/>
              <a:gd name="T77" fmla="*/ 129 h 146"/>
              <a:gd name="T78" fmla="*/ 71 w 160"/>
              <a:gd name="T79" fmla="*/ 120 h 146"/>
              <a:gd name="T80" fmla="*/ 9 w 160"/>
              <a:gd name="T81" fmla="*/ 63 h 146"/>
              <a:gd name="T82" fmla="*/ 20 w 160"/>
              <a:gd name="T83" fmla="*/ 74 h 146"/>
              <a:gd name="T84" fmla="*/ 49 w 160"/>
              <a:gd name="T85" fmla="*/ 46 h 146"/>
              <a:gd name="T86" fmla="*/ 46 w 160"/>
              <a:gd name="T87" fmla="*/ 60 h 146"/>
              <a:gd name="T88" fmla="*/ 37 w 160"/>
              <a:gd name="T89" fmla="*/ 51 h 146"/>
              <a:gd name="T90" fmla="*/ 34 w 160"/>
              <a:gd name="T91" fmla="*/ 71 h 146"/>
              <a:gd name="T92" fmla="*/ 11 w 160"/>
              <a:gd name="T93" fmla="*/ 83 h 146"/>
              <a:gd name="T94" fmla="*/ 23 w 160"/>
              <a:gd name="T95" fmla="*/ 89 h 146"/>
              <a:gd name="T96" fmla="*/ 29 w 160"/>
              <a:gd name="T97" fmla="*/ 77 h 146"/>
              <a:gd name="T98" fmla="*/ 46 w 160"/>
              <a:gd name="T99" fmla="*/ 77 h 146"/>
              <a:gd name="T100" fmla="*/ 43 w 160"/>
              <a:gd name="T101" fmla="*/ 97 h 146"/>
              <a:gd name="T102" fmla="*/ 54 w 160"/>
              <a:gd name="T103" fmla="*/ 91 h 146"/>
              <a:gd name="T104" fmla="*/ 57 w 160"/>
              <a:gd name="T105" fmla="*/ 106 h 146"/>
              <a:gd name="T106" fmla="*/ 11 w 160"/>
              <a:gd name="T107" fmla="*/ 129 h 146"/>
              <a:gd name="T108" fmla="*/ 20 w 160"/>
              <a:gd name="T109" fmla="*/ 120 h 146"/>
              <a:gd name="T110" fmla="*/ 43 w 160"/>
              <a:gd name="T111" fmla="*/ 114 h 146"/>
              <a:gd name="T112" fmla="*/ 46 w 160"/>
              <a:gd name="T113" fmla="*/ 134 h 146"/>
              <a:gd name="T114" fmla="*/ 57 w 160"/>
              <a:gd name="T115" fmla="*/ 123 h 1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60" h="146">
                <a:moveTo>
                  <a:pt x="0" y="34"/>
                </a:moveTo>
                <a:cubicBezTo>
                  <a:pt x="0" y="146"/>
                  <a:pt x="0" y="146"/>
                  <a:pt x="0" y="146"/>
                </a:cubicBezTo>
                <a:cubicBezTo>
                  <a:pt x="160" y="146"/>
                  <a:pt x="160" y="146"/>
                  <a:pt x="160" y="146"/>
                </a:cubicBezTo>
                <a:cubicBezTo>
                  <a:pt x="160" y="34"/>
                  <a:pt x="160" y="34"/>
                  <a:pt x="160" y="34"/>
                </a:cubicBezTo>
                <a:lnTo>
                  <a:pt x="0" y="34"/>
                </a:lnTo>
                <a:close/>
                <a:moveTo>
                  <a:pt x="154" y="140"/>
                </a:moveTo>
                <a:cubicBezTo>
                  <a:pt x="143" y="140"/>
                  <a:pt x="143" y="140"/>
                  <a:pt x="143" y="140"/>
                </a:cubicBezTo>
                <a:cubicBezTo>
                  <a:pt x="143" y="138"/>
                  <a:pt x="142" y="137"/>
                  <a:pt x="140" y="137"/>
                </a:cubicBezTo>
                <a:cubicBezTo>
                  <a:pt x="138" y="137"/>
                  <a:pt x="137" y="138"/>
                  <a:pt x="137" y="140"/>
                </a:cubicBezTo>
                <a:cubicBezTo>
                  <a:pt x="126" y="140"/>
                  <a:pt x="126" y="140"/>
                  <a:pt x="126" y="140"/>
                </a:cubicBezTo>
                <a:cubicBezTo>
                  <a:pt x="126" y="138"/>
                  <a:pt x="124" y="137"/>
                  <a:pt x="123" y="137"/>
                </a:cubicBezTo>
                <a:cubicBezTo>
                  <a:pt x="121" y="137"/>
                  <a:pt x="120" y="138"/>
                  <a:pt x="120" y="140"/>
                </a:cubicBezTo>
                <a:cubicBezTo>
                  <a:pt x="109" y="140"/>
                  <a:pt x="109" y="140"/>
                  <a:pt x="109" y="140"/>
                </a:cubicBezTo>
                <a:cubicBezTo>
                  <a:pt x="109" y="138"/>
                  <a:pt x="107" y="137"/>
                  <a:pt x="106" y="137"/>
                </a:cubicBezTo>
                <a:cubicBezTo>
                  <a:pt x="104" y="137"/>
                  <a:pt x="103" y="138"/>
                  <a:pt x="103" y="140"/>
                </a:cubicBezTo>
                <a:cubicBezTo>
                  <a:pt x="91" y="140"/>
                  <a:pt x="91" y="140"/>
                  <a:pt x="91" y="140"/>
                </a:cubicBezTo>
                <a:cubicBezTo>
                  <a:pt x="91" y="138"/>
                  <a:pt x="90" y="137"/>
                  <a:pt x="89" y="137"/>
                </a:cubicBezTo>
                <a:cubicBezTo>
                  <a:pt x="87" y="137"/>
                  <a:pt x="86" y="138"/>
                  <a:pt x="86" y="140"/>
                </a:cubicBezTo>
                <a:cubicBezTo>
                  <a:pt x="74" y="140"/>
                  <a:pt x="74" y="140"/>
                  <a:pt x="74" y="140"/>
                </a:cubicBezTo>
                <a:cubicBezTo>
                  <a:pt x="74" y="138"/>
                  <a:pt x="73" y="137"/>
                  <a:pt x="71" y="137"/>
                </a:cubicBezTo>
                <a:cubicBezTo>
                  <a:pt x="70" y="137"/>
                  <a:pt x="69" y="138"/>
                  <a:pt x="69" y="140"/>
                </a:cubicBezTo>
                <a:cubicBezTo>
                  <a:pt x="57" y="140"/>
                  <a:pt x="57" y="140"/>
                  <a:pt x="57" y="140"/>
                </a:cubicBezTo>
                <a:cubicBezTo>
                  <a:pt x="57" y="138"/>
                  <a:pt x="56" y="137"/>
                  <a:pt x="54" y="137"/>
                </a:cubicBezTo>
                <a:cubicBezTo>
                  <a:pt x="53" y="137"/>
                  <a:pt x="51" y="138"/>
                  <a:pt x="51" y="140"/>
                </a:cubicBezTo>
                <a:cubicBezTo>
                  <a:pt x="40" y="140"/>
                  <a:pt x="40" y="140"/>
                  <a:pt x="40" y="140"/>
                </a:cubicBezTo>
                <a:cubicBezTo>
                  <a:pt x="40" y="138"/>
                  <a:pt x="39" y="137"/>
                  <a:pt x="37" y="137"/>
                </a:cubicBezTo>
                <a:cubicBezTo>
                  <a:pt x="36" y="137"/>
                  <a:pt x="34" y="138"/>
                  <a:pt x="34" y="140"/>
                </a:cubicBezTo>
                <a:cubicBezTo>
                  <a:pt x="23" y="140"/>
                  <a:pt x="23" y="140"/>
                  <a:pt x="23" y="140"/>
                </a:cubicBezTo>
                <a:cubicBezTo>
                  <a:pt x="23" y="138"/>
                  <a:pt x="22" y="137"/>
                  <a:pt x="20" y="137"/>
                </a:cubicBezTo>
                <a:cubicBezTo>
                  <a:pt x="18" y="137"/>
                  <a:pt x="17" y="138"/>
                  <a:pt x="17" y="140"/>
                </a:cubicBezTo>
                <a:cubicBezTo>
                  <a:pt x="6" y="140"/>
                  <a:pt x="6" y="140"/>
                  <a:pt x="6" y="140"/>
                </a:cubicBezTo>
                <a:cubicBezTo>
                  <a:pt x="6" y="40"/>
                  <a:pt x="6" y="40"/>
                  <a:pt x="6" y="40"/>
                </a:cubicBezTo>
                <a:cubicBezTo>
                  <a:pt x="154" y="40"/>
                  <a:pt x="154" y="40"/>
                  <a:pt x="154" y="40"/>
                </a:cubicBezTo>
                <a:lnTo>
                  <a:pt x="154" y="140"/>
                </a:lnTo>
                <a:close/>
                <a:moveTo>
                  <a:pt x="6" y="26"/>
                </a:moveTo>
                <a:cubicBezTo>
                  <a:pt x="6" y="24"/>
                  <a:pt x="7" y="23"/>
                  <a:pt x="9" y="23"/>
                </a:cubicBezTo>
                <a:cubicBezTo>
                  <a:pt x="151" y="23"/>
                  <a:pt x="151" y="23"/>
                  <a:pt x="151" y="23"/>
                </a:cubicBezTo>
                <a:cubicBezTo>
                  <a:pt x="153" y="23"/>
                  <a:pt x="154" y="24"/>
                  <a:pt x="154" y="26"/>
                </a:cubicBezTo>
                <a:cubicBezTo>
                  <a:pt x="154" y="27"/>
                  <a:pt x="153" y="29"/>
                  <a:pt x="151" y="29"/>
                </a:cubicBezTo>
                <a:cubicBezTo>
                  <a:pt x="9" y="29"/>
                  <a:pt x="9" y="29"/>
                  <a:pt x="9" y="29"/>
                </a:cubicBezTo>
                <a:cubicBezTo>
                  <a:pt x="7" y="29"/>
                  <a:pt x="6" y="27"/>
                  <a:pt x="6" y="26"/>
                </a:cubicBezTo>
                <a:close/>
                <a:moveTo>
                  <a:pt x="14" y="14"/>
                </a:moveTo>
                <a:cubicBezTo>
                  <a:pt x="14" y="13"/>
                  <a:pt x="16" y="11"/>
                  <a:pt x="17" y="11"/>
                </a:cubicBezTo>
                <a:cubicBezTo>
                  <a:pt x="143" y="11"/>
                  <a:pt x="143" y="11"/>
                  <a:pt x="143" y="11"/>
                </a:cubicBezTo>
                <a:cubicBezTo>
                  <a:pt x="144" y="11"/>
                  <a:pt x="146" y="13"/>
                  <a:pt x="146" y="14"/>
                </a:cubicBezTo>
                <a:cubicBezTo>
                  <a:pt x="146" y="16"/>
                  <a:pt x="144" y="17"/>
                  <a:pt x="143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4" y="16"/>
                  <a:pt x="14" y="14"/>
                </a:cubicBezTo>
                <a:close/>
                <a:moveTo>
                  <a:pt x="23" y="3"/>
                </a:moveTo>
                <a:cubicBezTo>
                  <a:pt x="23" y="1"/>
                  <a:pt x="24" y="0"/>
                  <a:pt x="26" y="0"/>
                </a:cubicBezTo>
                <a:cubicBezTo>
                  <a:pt x="134" y="0"/>
                  <a:pt x="134" y="0"/>
                  <a:pt x="134" y="0"/>
                </a:cubicBezTo>
                <a:cubicBezTo>
                  <a:pt x="136" y="0"/>
                  <a:pt x="137" y="1"/>
                  <a:pt x="137" y="3"/>
                </a:cubicBezTo>
                <a:cubicBezTo>
                  <a:pt x="137" y="4"/>
                  <a:pt x="136" y="6"/>
                  <a:pt x="134" y="6"/>
                </a:cubicBezTo>
                <a:cubicBezTo>
                  <a:pt x="26" y="6"/>
                  <a:pt x="26" y="6"/>
                  <a:pt x="26" y="6"/>
                </a:cubicBezTo>
                <a:cubicBezTo>
                  <a:pt x="24" y="6"/>
                  <a:pt x="23" y="4"/>
                  <a:pt x="23" y="3"/>
                </a:cubicBezTo>
                <a:close/>
                <a:moveTo>
                  <a:pt x="131" y="43"/>
                </a:moveTo>
                <a:cubicBezTo>
                  <a:pt x="133" y="43"/>
                  <a:pt x="134" y="44"/>
                  <a:pt x="134" y="46"/>
                </a:cubicBezTo>
                <a:cubicBezTo>
                  <a:pt x="134" y="47"/>
                  <a:pt x="133" y="49"/>
                  <a:pt x="131" y="49"/>
                </a:cubicBezTo>
                <a:cubicBezTo>
                  <a:pt x="130" y="49"/>
                  <a:pt x="129" y="47"/>
                  <a:pt x="129" y="46"/>
                </a:cubicBezTo>
                <a:cubicBezTo>
                  <a:pt x="129" y="44"/>
                  <a:pt x="130" y="43"/>
                  <a:pt x="131" y="43"/>
                </a:cubicBezTo>
                <a:close/>
                <a:moveTo>
                  <a:pt x="131" y="60"/>
                </a:moveTo>
                <a:cubicBezTo>
                  <a:pt x="133" y="60"/>
                  <a:pt x="134" y="61"/>
                  <a:pt x="134" y="63"/>
                </a:cubicBezTo>
                <a:cubicBezTo>
                  <a:pt x="134" y="64"/>
                  <a:pt x="133" y="66"/>
                  <a:pt x="131" y="66"/>
                </a:cubicBezTo>
                <a:cubicBezTo>
                  <a:pt x="130" y="66"/>
                  <a:pt x="129" y="64"/>
                  <a:pt x="129" y="63"/>
                </a:cubicBezTo>
                <a:cubicBezTo>
                  <a:pt x="129" y="61"/>
                  <a:pt x="130" y="60"/>
                  <a:pt x="131" y="60"/>
                </a:cubicBezTo>
                <a:close/>
                <a:moveTo>
                  <a:pt x="140" y="51"/>
                </a:moveTo>
                <a:cubicBezTo>
                  <a:pt x="142" y="51"/>
                  <a:pt x="143" y="53"/>
                  <a:pt x="143" y="54"/>
                </a:cubicBezTo>
                <a:cubicBezTo>
                  <a:pt x="143" y="56"/>
                  <a:pt x="142" y="57"/>
                  <a:pt x="140" y="57"/>
                </a:cubicBezTo>
                <a:cubicBezTo>
                  <a:pt x="138" y="57"/>
                  <a:pt x="137" y="56"/>
                  <a:pt x="137" y="54"/>
                </a:cubicBezTo>
                <a:cubicBezTo>
                  <a:pt x="137" y="53"/>
                  <a:pt x="138" y="51"/>
                  <a:pt x="140" y="51"/>
                </a:cubicBezTo>
                <a:close/>
                <a:moveTo>
                  <a:pt x="140" y="69"/>
                </a:moveTo>
                <a:cubicBezTo>
                  <a:pt x="142" y="69"/>
                  <a:pt x="143" y="70"/>
                  <a:pt x="143" y="71"/>
                </a:cubicBezTo>
                <a:cubicBezTo>
                  <a:pt x="143" y="73"/>
                  <a:pt x="142" y="74"/>
                  <a:pt x="140" y="74"/>
                </a:cubicBezTo>
                <a:cubicBezTo>
                  <a:pt x="138" y="74"/>
                  <a:pt x="137" y="73"/>
                  <a:pt x="137" y="71"/>
                </a:cubicBezTo>
                <a:cubicBezTo>
                  <a:pt x="137" y="70"/>
                  <a:pt x="138" y="69"/>
                  <a:pt x="140" y="69"/>
                </a:cubicBezTo>
                <a:close/>
                <a:moveTo>
                  <a:pt x="149" y="43"/>
                </a:moveTo>
                <a:cubicBezTo>
                  <a:pt x="150" y="43"/>
                  <a:pt x="151" y="44"/>
                  <a:pt x="151" y="46"/>
                </a:cubicBezTo>
                <a:cubicBezTo>
                  <a:pt x="151" y="47"/>
                  <a:pt x="150" y="49"/>
                  <a:pt x="149" y="49"/>
                </a:cubicBezTo>
                <a:cubicBezTo>
                  <a:pt x="147" y="49"/>
                  <a:pt x="146" y="47"/>
                  <a:pt x="146" y="46"/>
                </a:cubicBezTo>
                <a:cubicBezTo>
                  <a:pt x="146" y="44"/>
                  <a:pt x="147" y="43"/>
                  <a:pt x="149" y="43"/>
                </a:cubicBezTo>
                <a:close/>
                <a:moveTo>
                  <a:pt x="149" y="60"/>
                </a:moveTo>
                <a:cubicBezTo>
                  <a:pt x="150" y="60"/>
                  <a:pt x="151" y="61"/>
                  <a:pt x="151" y="63"/>
                </a:cubicBezTo>
                <a:cubicBezTo>
                  <a:pt x="151" y="64"/>
                  <a:pt x="150" y="66"/>
                  <a:pt x="149" y="66"/>
                </a:cubicBezTo>
                <a:cubicBezTo>
                  <a:pt x="147" y="66"/>
                  <a:pt x="146" y="64"/>
                  <a:pt x="146" y="63"/>
                </a:cubicBezTo>
                <a:cubicBezTo>
                  <a:pt x="146" y="61"/>
                  <a:pt x="147" y="60"/>
                  <a:pt x="149" y="60"/>
                </a:cubicBezTo>
                <a:close/>
                <a:moveTo>
                  <a:pt x="131" y="77"/>
                </a:moveTo>
                <a:cubicBezTo>
                  <a:pt x="133" y="77"/>
                  <a:pt x="134" y="78"/>
                  <a:pt x="134" y="80"/>
                </a:cubicBezTo>
                <a:cubicBezTo>
                  <a:pt x="134" y="82"/>
                  <a:pt x="133" y="83"/>
                  <a:pt x="131" y="83"/>
                </a:cubicBezTo>
                <a:cubicBezTo>
                  <a:pt x="130" y="83"/>
                  <a:pt x="129" y="82"/>
                  <a:pt x="129" y="80"/>
                </a:cubicBezTo>
                <a:cubicBezTo>
                  <a:pt x="129" y="78"/>
                  <a:pt x="130" y="77"/>
                  <a:pt x="131" y="77"/>
                </a:cubicBezTo>
                <a:close/>
                <a:moveTo>
                  <a:pt x="131" y="94"/>
                </a:moveTo>
                <a:cubicBezTo>
                  <a:pt x="133" y="94"/>
                  <a:pt x="134" y="96"/>
                  <a:pt x="134" y="97"/>
                </a:cubicBezTo>
                <a:cubicBezTo>
                  <a:pt x="134" y="99"/>
                  <a:pt x="133" y="100"/>
                  <a:pt x="131" y="100"/>
                </a:cubicBezTo>
                <a:cubicBezTo>
                  <a:pt x="130" y="100"/>
                  <a:pt x="129" y="99"/>
                  <a:pt x="129" y="97"/>
                </a:cubicBezTo>
                <a:cubicBezTo>
                  <a:pt x="129" y="96"/>
                  <a:pt x="130" y="94"/>
                  <a:pt x="131" y="94"/>
                </a:cubicBezTo>
                <a:close/>
                <a:moveTo>
                  <a:pt x="140" y="86"/>
                </a:moveTo>
                <a:cubicBezTo>
                  <a:pt x="142" y="86"/>
                  <a:pt x="143" y="87"/>
                  <a:pt x="143" y="89"/>
                </a:cubicBezTo>
                <a:cubicBezTo>
                  <a:pt x="143" y="90"/>
                  <a:pt x="142" y="91"/>
                  <a:pt x="140" y="91"/>
                </a:cubicBezTo>
                <a:cubicBezTo>
                  <a:pt x="138" y="91"/>
                  <a:pt x="137" y="90"/>
                  <a:pt x="137" y="89"/>
                </a:cubicBezTo>
                <a:cubicBezTo>
                  <a:pt x="137" y="87"/>
                  <a:pt x="138" y="86"/>
                  <a:pt x="140" y="86"/>
                </a:cubicBezTo>
                <a:close/>
                <a:moveTo>
                  <a:pt x="140" y="103"/>
                </a:moveTo>
                <a:cubicBezTo>
                  <a:pt x="142" y="103"/>
                  <a:pt x="143" y="104"/>
                  <a:pt x="143" y="106"/>
                </a:cubicBezTo>
                <a:cubicBezTo>
                  <a:pt x="143" y="107"/>
                  <a:pt x="142" y="109"/>
                  <a:pt x="140" y="109"/>
                </a:cubicBezTo>
                <a:cubicBezTo>
                  <a:pt x="138" y="109"/>
                  <a:pt x="137" y="107"/>
                  <a:pt x="137" y="106"/>
                </a:cubicBezTo>
                <a:cubicBezTo>
                  <a:pt x="137" y="104"/>
                  <a:pt x="138" y="103"/>
                  <a:pt x="140" y="103"/>
                </a:cubicBezTo>
                <a:close/>
                <a:moveTo>
                  <a:pt x="149" y="77"/>
                </a:moveTo>
                <a:cubicBezTo>
                  <a:pt x="150" y="77"/>
                  <a:pt x="151" y="78"/>
                  <a:pt x="151" y="80"/>
                </a:cubicBezTo>
                <a:cubicBezTo>
                  <a:pt x="151" y="82"/>
                  <a:pt x="150" y="83"/>
                  <a:pt x="149" y="83"/>
                </a:cubicBezTo>
                <a:cubicBezTo>
                  <a:pt x="147" y="83"/>
                  <a:pt x="146" y="82"/>
                  <a:pt x="146" y="80"/>
                </a:cubicBezTo>
                <a:cubicBezTo>
                  <a:pt x="146" y="78"/>
                  <a:pt x="147" y="77"/>
                  <a:pt x="149" y="77"/>
                </a:cubicBezTo>
                <a:close/>
                <a:moveTo>
                  <a:pt x="149" y="94"/>
                </a:moveTo>
                <a:cubicBezTo>
                  <a:pt x="150" y="94"/>
                  <a:pt x="151" y="96"/>
                  <a:pt x="151" y="97"/>
                </a:cubicBezTo>
                <a:cubicBezTo>
                  <a:pt x="151" y="99"/>
                  <a:pt x="150" y="100"/>
                  <a:pt x="149" y="100"/>
                </a:cubicBezTo>
                <a:cubicBezTo>
                  <a:pt x="147" y="100"/>
                  <a:pt x="146" y="99"/>
                  <a:pt x="146" y="97"/>
                </a:cubicBezTo>
                <a:cubicBezTo>
                  <a:pt x="146" y="96"/>
                  <a:pt x="147" y="94"/>
                  <a:pt x="149" y="94"/>
                </a:cubicBezTo>
                <a:close/>
                <a:moveTo>
                  <a:pt x="131" y="111"/>
                </a:moveTo>
                <a:cubicBezTo>
                  <a:pt x="133" y="111"/>
                  <a:pt x="134" y="113"/>
                  <a:pt x="134" y="114"/>
                </a:cubicBezTo>
                <a:cubicBezTo>
                  <a:pt x="134" y="116"/>
                  <a:pt x="133" y="117"/>
                  <a:pt x="131" y="117"/>
                </a:cubicBezTo>
                <a:cubicBezTo>
                  <a:pt x="130" y="117"/>
                  <a:pt x="129" y="116"/>
                  <a:pt x="129" y="114"/>
                </a:cubicBezTo>
                <a:cubicBezTo>
                  <a:pt x="129" y="113"/>
                  <a:pt x="130" y="111"/>
                  <a:pt x="131" y="111"/>
                </a:cubicBezTo>
                <a:close/>
                <a:moveTo>
                  <a:pt x="131" y="129"/>
                </a:moveTo>
                <a:cubicBezTo>
                  <a:pt x="133" y="129"/>
                  <a:pt x="134" y="130"/>
                  <a:pt x="134" y="131"/>
                </a:cubicBezTo>
                <a:cubicBezTo>
                  <a:pt x="134" y="133"/>
                  <a:pt x="133" y="134"/>
                  <a:pt x="131" y="134"/>
                </a:cubicBezTo>
                <a:cubicBezTo>
                  <a:pt x="130" y="134"/>
                  <a:pt x="129" y="133"/>
                  <a:pt x="129" y="131"/>
                </a:cubicBezTo>
                <a:cubicBezTo>
                  <a:pt x="129" y="130"/>
                  <a:pt x="130" y="129"/>
                  <a:pt x="131" y="129"/>
                </a:cubicBezTo>
                <a:close/>
                <a:moveTo>
                  <a:pt x="140" y="120"/>
                </a:moveTo>
                <a:cubicBezTo>
                  <a:pt x="142" y="120"/>
                  <a:pt x="143" y="121"/>
                  <a:pt x="143" y="123"/>
                </a:cubicBezTo>
                <a:cubicBezTo>
                  <a:pt x="143" y="124"/>
                  <a:pt x="142" y="126"/>
                  <a:pt x="140" y="126"/>
                </a:cubicBezTo>
                <a:cubicBezTo>
                  <a:pt x="138" y="126"/>
                  <a:pt x="137" y="124"/>
                  <a:pt x="137" y="123"/>
                </a:cubicBezTo>
                <a:cubicBezTo>
                  <a:pt x="137" y="121"/>
                  <a:pt x="138" y="120"/>
                  <a:pt x="140" y="120"/>
                </a:cubicBezTo>
                <a:close/>
                <a:moveTo>
                  <a:pt x="149" y="111"/>
                </a:moveTo>
                <a:cubicBezTo>
                  <a:pt x="150" y="111"/>
                  <a:pt x="151" y="113"/>
                  <a:pt x="151" y="114"/>
                </a:cubicBezTo>
                <a:cubicBezTo>
                  <a:pt x="151" y="116"/>
                  <a:pt x="150" y="117"/>
                  <a:pt x="149" y="117"/>
                </a:cubicBezTo>
                <a:cubicBezTo>
                  <a:pt x="147" y="117"/>
                  <a:pt x="146" y="116"/>
                  <a:pt x="146" y="114"/>
                </a:cubicBezTo>
                <a:cubicBezTo>
                  <a:pt x="146" y="113"/>
                  <a:pt x="147" y="111"/>
                  <a:pt x="149" y="111"/>
                </a:cubicBezTo>
                <a:close/>
                <a:moveTo>
                  <a:pt x="149" y="129"/>
                </a:moveTo>
                <a:cubicBezTo>
                  <a:pt x="150" y="129"/>
                  <a:pt x="151" y="130"/>
                  <a:pt x="151" y="131"/>
                </a:cubicBezTo>
                <a:cubicBezTo>
                  <a:pt x="151" y="133"/>
                  <a:pt x="150" y="134"/>
                  <a:pt x="149" y="134"/>
                </a:cubicBezTo>
                <a:cubicBezTo>
                  <a:pt x="147" y="134"/>
                  <a:pt x="146" y="133"/>
                  <a:pt x="146" y="131"/>
                </a:cubicBezTo>
                <a:cubicBezTo>
                  <a:pt x="146" y="130"/>
                  <a:pt x="147" y="129"/>
                  <a:pt x="149" y="129"/>
                </a:cubicBezTo>
                <a:close/>
                <a:moveTo>
                  <a:pt x="80" y="43"/>
                </a:moveTo>
                <a:cubicBezTo>
                  <a:pt x="82" y="43"/>
                  <a:pt x="83" y="44"/>
                  <a:pt x="83" y="46"/>
                </a:cubicBezTo>
                <a:cubicBezTo>
                  <a:pt x="83" y="47"/>
                  <a:pt x="82" y="49"/>
                  <a:pt x="80" y="49"/>
                </a:cubicBezTo>
                <a:cubicBezTo>
                  <a:pt x="78" y="49"/>
                  <a:pt x="77" y="47"/>
                  <a:pt x="77" y="46"/>
                </a:cubicBezTo>
                <a:cubicBezTo>
                  <a:pt x="77" y="44"/>
                  <a:pt x="78" y="43"/>
                  <a:pt x="80" y="43"/>
                </a:cubicBezTo>
                <a:close/>
                <a:moveTo>
                  <a:pt x="80" y="60"/>
                </a:moveTo>
                <a:cubicBezTo>
                  <a:pt x="82" y="60"/>
                  <a:pt x="83" y="61"/>
                  <a:pt x="83" y="63"/>
                </a:cubicBezTo>
                <a:cubicBezTo>
                  <a:pt x="83" y="64"/>
                  <a:pt x="82" y="66"/>
                  <a:pt x="80" y="66"/>
                </a:cubicBezTo>
                <a:cubicBezTo>
                  <a:pt x="78" y="66"/>
                  <a:pt x="77" y="64"/>
                  <a:pt x="77" y="63"/>
                </a:cubicBezTo>
                <a:cubicBezTo>
                  <a:pt x="77" y="61"/>
                  <a:pt x="78" y="60"/>
                  <a:pt x="80" y="60"/>
                </a:cubicBezTo>
                <a:close/>
                <a:moveTo>
                  <a:pt x="89" y="51"/>
                </a:moveTo>
                <a:cubicBezTo>
                  <a:pt x="90" y="51"/>
                  <a:pt x="91" y="53"/>
                  <a:pt x="91" y="54"/>
                </a:cubicBezTo>
                <a:cubicBezTo>
                  <a:pt x="91" y="56"/>
                  <a:pt x="90" y="57"/>
                  <a:pt x="89" y="57"/>
                </a:cubicBezTo>
                <a:cubicBezTo>
                  <a:pt x="87" y="57"/>
                  <a:pt x="86" y="56"/>
                  <a:pt x="86" y="54"/>
                </a:cubicBezTo>
                <a:cubicBezTo>
                  <a:pt x="86" y="53"/>
                  <a:pt x="87" y="51"/>
                  <a:pt x="89" y="51"/>
                </a:cubicBezTo>
                <a:close/>
                <a:moveTo>
                  <a:pt x="89" y="69"/>
                </a:moveTo>
                <a:cubicBezTo>
                  <a:pt x="90" y="69"/>
                  <a:pt x="91" y="70"/>
                  <a:pt x="91" y="71"/>
                </a:cubicBezTo>
                <a:cubicBezTo>
                  <a:pt x="91" y="73"/>
                  <a:pt x="90" y="74"/>
                  <a:pt x="89" y="74"/>
                </a:cubicBezTo>
                <a:cubicBezTo>
                  <a:pt x="87" y="74"/>
                  <a:pt x="86" y="73"/>
                  <a:pt x="86" y="71"/>
                </a:cubicBezTo>
                <a:cubicBezTo>
                  <a:pt x="86" y="70"/>
                  <a:pt x="87" y="69"/>
                  <a:pt x="89" y="69"/>
                </a:cubicBezTo>
                <a:close/>
                <a:moveTo>
                  <a:pt x="97" y="43"/>
                </a:moveTo>
                <a:cubicBezTo>
                  <a:pt x="99" y="43"/>
                  <a:pt x="100" y="44"/>
                  <a:pt x="100" y="46"/>
                </a:cubicBezTo>
                <a:cubicBezTo>
                  <a:pt x="100" y="47"/>
                  <a:pt x="99" y="49"/>
                  <a:pt x="97" y="49"/>
                </a:cubicBezTo>
                <a:cubicBezTo>
                  <a:pt x="96" y="49"/>
                  <a:pt x="94" y="47"/>
                  <a:pt x="94" y="46"/>
                </a:cubicBezTo>
                <a:cubicBezTo>
                  <a:pt x="94" y="44"/>
                  <a:pt x="96" y="43"/>
                  <a:pt x="97" y="43"/>
                </a:cubicBezTo>
                <a:close/>
                <a:moveTo>
                  <a:pt x="114" y="43"/>
                </a:moveTo>
                <a:cubicBezTo>
                  <a:pt x="116" y="43"/>
                  <a:pt x="117" y="44"/>
                  <a:pt x="117" y="46"/>
                </a:cubicBezTo>
                <a:cubicBezTo>
                  <a:pt x="117" y="47"/>
                  <a:pt x="116" y="49"/>
                  <a:pt x="114" y="49"/>
                </a:cubicBezTo>
                <a:cubicBezTo>
                  <a:pt x="113" y="49"/>
                  <a:pt x="111" y="47"/>
                  <a:pt x="111" y="46"/>
                </a:cubicBezTo>
                <a:cubicBezTo>
                  <a:pt x="111" y="44"/>
                  <a:pt x="113" y="43"/>
                  <a:pt x="114" y="43"/>
                </a:cubicBezTo>
                <a:close/>
                <a:moveTo>
                  <a:pt x="97" y="60"/>
                </a:moveTo>
                <a:cubicBezTo>
                  <a:pt x="99" y="60"/>
                  <a:pt x="100" y="61"/>
                  <a:pt x="100" y="63"/>
                </a:cubicBezTo>
                <a:cubicBezTo>
                  <a:pt x="100" y="64"/>
                  <a:pt x="99" y="66"/>
                  <a:pt x="97" y="66"/>
                </a:cubicBezTo>
                <a:cubicBezTo>
                  <a:pt x="96" y="66"/>
                  <a:pt x="94" y="64"/>
                  <a:pt x="94" y="63"/>
                </a:cubicBezTo>
                <a:cubicBezTo>
                  <a:pt x="94" y="61"/>
                  <a:pt x="96" y="60"/>
                  <a:pt x="97" y="60"/>
                </a:cubicBezTo>
                <a:close/>
                <a:moveTo>
                  <a:pt x="114" y="60"/>
                </a:moveTo>
                <a:cubicBezTo>
                  <a:pt x="116" y="60"/>
                  <a:pt x="117" y="61"/>
                  <a:pt x="117" y="63"/>
                </a:cubicBezTo>
                <a:cubicBezTo>
                  <a:pt x="117" y="64"/>
                  <a:pt x="116" y="66"/>
                  <a:pt x="114" y="66"/>
                </a:cubicBezTo>
                <a:cubicBezTo>
                  <a:pt x="113" y="66"/>
                  <a:pt x="111" y="64"/>
                  <a:pt x="111" y="63"/>
                </a:cubicBezTo>
                <a:cubicBezTo>
                  <a:pt x="111" y="61"/>
                  <a:pt x="113" y="60"/>
                  <a:pt x="114" y="60"/>
                </a:cubicBezTo>
                <a:close/>
                <a:moveTo>
                  <a:pt x="106" y="51"/>
                </a:moveTo>
                <a:cubicBezTo>
                  <a:pt x="107" y="51"/>
                  <a:pt x="109" y="53"/>
                  <a:pt x="109" y="54"/>
                </a:cubicBezTo>
                <a:cubicBezTo>
                  <a:pt x="109" y="56"/>
                  <a:pt x="107" y="57"/>
                  <a:pt x="106" y="57"/>
                </a:cubicBezTo>
                <a:cubicBezTo>
                  <a:pt x="104" y="57"/>
                  <a:pt x="103" y="56"/>
                  <a:pt x="103" y="54"/>
                </a:cubicBezTo>
                <a:cubicBezTo>
                  <a:pt x="103" y="53"/>
                  <a:pt x="104" y="51"/>
                  <a:pt x="106" y="51"/>
                </a:cubicBezTo>
                <a:close/>
                <a:moveTo>
                  <a:pt x="123" y="51"/>
                </a:moveTo>
                <a:cubicBezTo>
                  <a:pt x="124" y="51"/>
                  <a:pt x="126" y="53"/>
                  <a:pt x="126" y="54"/>
                </a:cubicBezTo>
                <a:cubicBezTo>
                  <a:pt x="126" y="56"/>
                  <a:pt x="124" y="57"/>
                  <a:pt x="123" y="57"/>
                </a:cubicBezTo>
                <a:cubicBezTo>
                  <a:pt x="121" y="57"/>
                  <a:pt x="120" y="56"/>
                  <a:pt x="120" y="54"/>
                </a:cubicBezTo>
                <a:cubicBezTo>
                  <a:pt x="120" y="53"/>
                  <a:pt x="121" y="51"/>
                  <a:pt x="123" y="51"/>
                </a:cubicBezTo>
                <a:close/>
                <a:moveTo>
                  <a:pt x="106" y="69"/>
                </a:moveTo>
                <a:cubicBezTo>
                  <a:pt x="107" y="69"/>
                  <a:pt x="109" y="70"/>
                  <a:pt x="109" y="71"/>
                </a:cubicBezTo>
                <a:cubicBezTo>
                  <a:pt x="109" y="73"/>
                  <a:pt x="107" y="74"/>
                  <a:pt x="106" y="74"/>
                </a:cubicBezTo>
                <a:cubicBezTo>
                  <a:pt x="104" y="74"/>
                  <a:pt x="103" y="73"/>
                  <a:pt x="103" y="71"/>
                </a:cubicBezTo>
                <a:cubicBezTo>
                  <a:pt x="103" y="70"/>
                  <a:pt x="104" y="69"/>
                  <a:pt x="106" y="69"/>
                </a:cubicBezTo>
                <a:close/>
                <a:moveTo>
                  <a:pt x="123" y="69"/>
                </a:moveTo>
                <a:cubicBezTo>
                  <a:pt x="124" y="69"/>
                  <a:pt x="126" y="70"/>
                  <a:pt x="126" y="71"/>
                </a:cubicBezTo>
                <a:cubicBezTo>
                  <a:pt x="126" y="73"/>
                  <a:pt x="124" y="74"/>
                  <a:pt x="123" y="74"/>
                </a:cubicBezTo>
                <a:cubicBezTo>
                  <a:pt x="121" y="74"/>
                  <a:pt x="120" y="73"/>
                  <a:pt x="120" y="71"/>
                </a:cubicBezTo>
                <a:cubicBezTo>
                  <a:pt x="120" y="70"/>
                  <a:pt x="121" y="69"/>
                  <a:pt x="123" y="69"/>
                </a:cubicBezTo>
                <a:close/>
                <a:moveTo>
                  <a:pt x="80" y="77"/>
                </a:moveTo>
                <a:cubicBezTo>
                  <a:pt x="82" y="77"/>
                  <a:pt x="83" y="78"/>
                  <a:pt x="83" y="80"/>
                </a:cubicBezTo>
                <a:cubicBezTo>
                  <a:pt x="83" y="82"/>
                  <a:pt x="82" y="83"/>
                  <a:pt x="80" y="83"/>
                </a:cubicBezTo>
                <a:cubicBezTo>
                  <a:pt x="78" y="83"/>
                  <a:pt x="77" y="82"/>
                  <a:pt x="77" y="80"/>
                </a:cubicBezTo>
                <a:cubicBezTo>
                  <a:pt x="77" y="78"/>
                  <a:pt x="78" y="77"/>
                  <a:pt x="80" y="77"/>
                </a:cubicBezTo>
                <a:close/>
                <a:moveTo>
                  <a:pt x="80" y="94"/>
                </a:moveTo>
                <a:cubicBezTo>
                  <a:pt x="82" y="94"/>
                  <a:pt x="83" y="96"/>
                  <a:pt x="83" y="97"/>
                </a:cubicBezTo>
                <a:cubicBezTo>
                  <a:pt x="83" y="99"/>
                  <a:pt x="82" y="100"/>
                  <a:pt x="80" y="100"/>
                </a:cubicBezTo>
                <a:cubicBezTo>
                  <a:pt x="78" y="100"/>
                  <a:pt x="77" y="99"/>
                  <a:pt x="77" y="97"/>
                </a:cubicBezTo>
                <a:cubicBezTo>
                  <a:pt x="77" y="96"/>
                  <a:pt x="78" y="94"/>
                  <a:pt x="80" y="94"/>
                </a:cubicBezTo>
                <a:close/>
                <a:moveTo>
                  <a:pt x="89" y="86"/>
                </a:moveTo>
                <a:cubicBezTo>
                  <a:pt x="90" y="86"/>
                  <a:pt x="91" y="87"/>
                  <a:pt x="91" y="89"/>
                </a:cubicBezTo>
                <a:cubicBezTo>
                  <a:pt x="91" y="90"/>
                  <a:pt x="90" y="91"/>
                  <a:pt x="89" y="91"/>
                </a:cubicBezTo>
                <a:cubicBezTo>
                  <a:pt x="87" y="91"/>
                  <a:pt x="86" y="90"/>
                  <a:pt x="86" y="89"/>
                </a:cubicBezTo>
                <a:cubicBezTo>
                  <a:pt x="86" y="87"/>
                  <a:pt x="87" y="86"/>
                  <a:pt x="89" y="86"/>
                </a:cubicBezTo>
                <a:close/>
                <a:moveTo>
                  <a:pt x="89" y="103"/>
                </a:moveTo>
                <a:cubicBezTo>
                  <a:pt x="90" y="103"/>
                  <a:pt x="91" y="104"/>
                  <a:pt x="91" y="106"/>
                </a:cubicBezTo>
                <a:cubicBezTo>
                  <a:pt x="91" y="107"/>
                  <a:pt x="90" y="109"/>
                  <a:pt x="89" y="109"/>
                </a:cubicBezTo>
                <a:cubicBezTo>
                  <a:pt x="87" y="109"/>
                  <a:pt x="86" y="107"/>
                  <a:pt x="86" y="106"/>
                </a:cubicBezTo>
                <a:cubicBezTo>
                  <a:pt x="86" y="104"/>
                  <a:pt x="87" y="103"/>
                  <a:pt x="89" y="103"/>
                </a:cubicBezTo>
                <a:close/>
                <a:moveTo>
                  <a:pt x="97" y="77"/>
                </a:moveTo>
                <a:cubicBezTo>
                  <a:pt x="99" y="77"/>
                  <a:pt x="100" y="78"/>
                  <a:pt x="100" y="80"/>
                </a:cubicBezTo>
                <a:cubicBezTo>
                  <a:pt x="100" y="82"/>
                  <a:pt x="99" y="83"/>
                  <a:pt x="97" y="83"/>
                </a:cubicBezTo>
                <a:cubicBezTo>
                  <a:pt x="96" y="83"/>
                  <a:pt x="94" y="82"/>
                  <a:pt x="94" y="80"/>
                </a:cubicBezTo>
                <a:cubicBezTo>
                  <a:pt x="94" y="78"/>
                  <a:pt x="96" y="77"/>
                  <a:pt x="97" y="77"/>
                </a:cubicBezTo>
                <a:close/>
                <a:moveTo>
                  <a:pt x="114" y="77"/>
                </a:moveTo>
                <a:cubicBezTo>
                  <a:pt x="116" y="77"/>
                  <a:pt x="117" y="78"/>
                  <a:pt x="117" y="80"/>
                </a:cubicBezTo>
                <a:cubicBezTo>
                  <a:pt x="117" y="82"/>
                  <a:pt x="116" y="83"/>
                  <a:pt x="114" y="83"/>
                </a:cubicBezTo>
                <a:cubicBezTo>
                  <a:pt x="113" y="83"/>
                  <a:pt x="111" y="82"/>
                  <a:pt x="111" y="80"/>
                </a:cubicBezTo>
                <a:cubicBezTo>
                  <a:pt x="111" y="78"/>
                  <a:pt x="113" y="77"/>
                  <a:pt x="114" y="77"/>
                </a:cubicBezTo>
                <a:close/>
                <a:moveTo>
                  <a:pt x="97" y="94"/>
                </a:moveTo>
                <a:cubicBezTo>
                  <a:pt x="99" y="94"/>
                  <a:pt x="100" y="96"/>
                  <a:pt x="100" y="97"/>
                </a:cubicBezTo>
                <a:cubicBezTo>
                  <a:pt x="100" y="99"/>
                  <a:pt x="99" y="100"/>
                  <a:pt x="97" y="100"/>
                </a:cubicBezTo>
                <a:cubicBezTo>
                  <a:pt x="96" y="100"/>
                  <a:pt x="94" y="99"/>
                  <a:pt x="94" y="97"/>
                </a:cubicBezTo>
                <a:cubicBezTo>
                  <a:pt x="94" y="96"/>
                  <a:pt x="96" y="94"/>
                  <a:pt x="97" y="94"/>
                </a:cubicBezTo>
                <a:close/>
                <a:moveTo>
                  <a:pt x="114" y="94"/>
                </a:moveTo>
                <a:cubicBezTo>
                  <a:pt x="116" y="94"/>
                  <a:pt x="117" y="96"/>
                  <a:pt x="117" y="97"/>
                </a:cubicBezTo>
                <a:cubicBezTo>
                  <a:pt x="117" y="99"/>
                  <a:pt x="116" y="100"/>
                  <a:pt x="114" y="100"/>
                </a:cubicBezTo>
                <a:cubicBezTo>
                  <a:pt x="113" y="100"/>
                  <a:pt x="111" y="99"/>
                  <a:pt x="111" y="97"/>
                </a:cubicBezTo>
                <a:cubicBezTo>
                  <a:pt x="111" y="96"/>
                  <a:pt x="113" y="94"/>
                  <a:pt x="114" y="94"/>
                </a:cubicBezTo>
                <a:close/>
                <a:moveTo>
                  <a:pt x="106" y="86"/>
                </a:moveTo>
                <a:cubicBezTo>
                  <a:pt x="107" y="86"/>
                  <a:pt x="109" y="87"/>
                  <a:pt x="109" y="89"/>
                </a:cubicBezTo>
                <a:cubicBezTo>
                  <a:pt x="109" y="90"/>
                  <a:pt x="107" y="91"/>
                  <a:pt x="106" y="91"/>
                </a:cubicBezTo>
                <a:cubicBezTo>
                  <a:pt x="104" y="91"/>
                  <a:pt x="103" y="90"/>
                  <a:pt x="103" y="89"/>
                </a:cubicBezTo>
                <a:cubicBezTo>
                  <a:pt x="103" y="87"/>
                  <a:pt x="104" y="86"/>
                  <a:pt x="106" y="86"/>
                </a:cubicBezTo>
                <a:close/>
                <a:moveTo>
                  <a:pt x="123" y="86"/>
                </a:moveTo>
                <a:cubicBezTo>
                  <a:pt x="124" y="86"/>
                  <a:pt x="126" y="87"/>
                  <a:pt x="126" y="89"/>
                </a:cubicBezTo>
                <a:cubicBezTo>
                  <a:pt x="126" y="90"/>
                  <a:pt x="124" y="91"/>
                  <a:pt x="123" y="91"/>
                </a:cubicBezTo>
                <a:cubicBezTo>
                  <a:pt x="121" y="91"/>
                  <a:pt x="120" y="90"/>
                  <a:pt x="120" y="89"/>
                </a:cubicBezTo>
                <a:cubicBezTo>
                  <a:pt x="120" y="87"/>
                  <a:pt x="121" y="86"/>
                  <a:pt x="123" y="86"/>
                </a:cubicBezTo>
                <a:close/>
                <a:moveTo>
                  <a:pt x="106" y="103"/>
                </a:moveTo>
                <a:cubicBezTo>
                  <a:pt x="107" y="103"/>
                  <a:pt x="109" y="104"/>
                  <a:pt x="109" y="106"/>
                </a:cubicBezTo>
                <a:cubicBezTo>
                  <a:pt x="109" y="107"/>
                  <a:pt x="107" y="109"/>
                  <a:pt x="106" y="109"/>
                </a:cubicBezTo>
                <a:cubicBezTo>
                  <a:pt x="104" y="109"/>
                  <a:pt x="103" y="107"/>
                  <a:pt x="103" y="106"/>
                </a:cubicBezTo>
                <a:cubicBezTo>
                  <a:pt x="103" y="104"/>
                  <a:pt x="104" y="103"/>
                  <a:pt x="106" y="103"/>
                </a:cubicBezTo>
                <a:close/>
                <a:moveTo>
                  <a:pt x="123" y="103"/>
                </a:moveTo>
                <a:cubicBezTo>
                  <a:pt x="124" y="103"/>
                  <a:pt x="126" y="104"/>
                  <a:pt x="126" y="106"/>
                </a:cubicBezTo>
                <a:cubicBezTo>
                  <a:pt x="126" y="107"/>
                  <a:pt x="124" y="109"/>
                  <a:pt x="123" y="109"/>
                </a:cubicBezTo>
                <a:cubicBezTo>
                  <a:pt x="121" y="109"/>
                  <a:pt x="120" y="107"/>
                  <a:pt x="120" y="106"/>
                </a:cubicBezTo>
                <a:cubicBezTo>
                  <a:pt x="120" y="104"/>
                  <a:pt x="121" y="103"/>
                  <a:pt x="123" y="103"/>
                </a:cubicBezTo>
                <a:close/>
                <a:moveTo>
                  <a:pt x="80" y="111"/>
                </a:moveTo>
                <a:cubicBezTo>
                  <a:pt x="82" y="111"/>
                  <a:pt x="83" y="113"/>
                  <a:pt x="83" y="114"/>
                </a:cubicBezTo>
                <a:cubicBezTo>
                  <a:pt x="83" y="116"/>
                  <a:pt x="82" y="117"/>
                  <a:pt x="80" y="117"/>
                </a:cubicBezTo>
                <a:cubicBezTo>
                  <a:pt x="78" y="117"/>
                  <a:pt x="77" y="116"/>
                  <a:pt x="77" y="114"/>
                </a:cubicBezTo>
                <a:cubicBezTo>
                  <a:pt x="77" y="113"/>
                  <a:pt x="78" y="111"/>
                  <a:pt x="80" y="111"/>
                </a:cubicBezTo>
                <a:close/>
                <a:moveTo>
                  <a:pt x="80" y="129"/>
                </a:moveTo>
                <a:cubicBezTo>
                  <a:pt x="82" y="129"/>
                  <a:pt x="83" y="130"/>
                  <a:pt x="83" y="131"/>
                </a:cubicBezTo>
                <a:cubicBezTo>
                  <a:pt x="83" y="133"/>
                  <a:pt x="82" y="134"/>
                  <a:pt x="80" y="134"/>
                </a:cubicBezTo>
                <a:cubicBezTo>
                  <a:pt x="78" y="134"/>
                  <a:pt x="77" y="133"/>
                  <a:pt x="77" y="131"/>
                </a:cubicBezTo>
                <a:cubicBezTo>
                  <a:pt x="77" y="130"/>
                  <a:pt x="78" y="129"/>
                  <a:pt x="80" y="129"/>
                </a:cubicBezTo>
                <a:close/>
                <a:moveTo>
                  <a:pt x="89" y="120"/>
                </a:moveTo>
                <a:cubicBezTo>
                  <a:pt x="90" y="120"/>
                  <a:pt x="91" y="121"/>
                  <a:pt x="91" y="123"/>
                </a:cubicBezTo>
                <a:cubicBezTo>
                  <a:pt x="91" y="124"/>
                  <a:pt x="90" y="126"/>
                  <a:pt x="89" y="126"/>
                </a:cubicBezTo>
                <a:cubicBezTo>
                  <a:pt x="87" y="126"/>
                  <a:pt x="86" y="124"/>
                  <a:pt x="86" y="123"/>
                </a:cubicBezTo>
                <a:cubicBezTo>
                  <a:pt x="86" y="121"/>
                  <a:pt x="87" y="120"/>
                  <a:pt x="89" y="120"/>
                </a:cubicBezTo>
                <a:close/>
                <a:moveTo>
                  <a:pt x="97" y="111"/>
                </a:moveTo>
                <a:cubicBezTo>
                  <a:pt x="99" y="111"/>
                  <a:pt x="100" y="113"/>
                  <a:pt x="100" y="114"/>
                </a:cubicBezTo>
                <a:cubicBezTo>
                  <a:pt x="100" y="116"/>
                  <a:pt x="99" y="117"/>
                  <a:pt x="97" y="117"/>
                </a:cubicBezTo>
                <a:cubicBezTo>
                  <a:pt x="96" y="117"/>
                  <a:pt x="94" y="116"/>
                  <a:pt x="94" y="114"/>
                </a:cubicBezTo>
                <a:cubicBezTo>
                  <a:pt x="94" y="113"/>
                  <a:pt x="96" y="111"/>
                  <a:pt x="97" y="111"/>
                </a:cubicBezTo>
                <a:close/>
                <a:moveTo>
                  <a:pt x="114" y="111"/>
                </a:moveTo>
                <a:cubicBezTo>
                  <a:pt x="116" y="111"/>
                  <a:pt x="117" y="113"/>
                  <a:pt x="117" y="114"/>
                </a:cubicBezTo>
                <a:cubicBezTo>
                  <a:pt x="117" y="116"/>
                  <a:pt x="116" y="117"/>
                  <a:pt x="114" y="117"/>
                </a:cubicBezTo>
                <a:cubicBezTo>
                  <a:pt x="113" y="117"/>
                  <a:pt x="111" y="116"/>
                  <a:pt x="111" y="114"/>
                </a:cubicBezTo>
                <a:cubicBezTo>
                  <a:pt x="111" y="113"/>
                  <a:pt x="113" y="111"/>
                  <a:pt x="114" y="111"/>
                </a:cubicBezTo>
                <a:close/>
                <a:moveTo>
                  <a:pt x="97" y="129"/>
                </a:moveTo>
                <a:cubicBezTo>
                  <a:pt x="99" y="129"/>
                  <a:pt x="100" y="130"/>
                  <a:pt x="100" y="131"/>
                </a:cubicBezTo>
                <a:cubicBezTo>
                  <a:pt x="100" y="133"/>
                  <a:pt x="99" y="134"/>
                  <a:pt x="97" y="134"/>
                </a:cubicBezTo>
                <a:cubicBezTo>
                  <a:pt x="96" y="134"/>
                  <a:pt x="94" y="133"/>
                  <a:pt x="94" y="131"/>
                </a:cubicBezTo>
                <a:cubicBezTo>
                  <a:pt x="94" y="130"/>
                  <a:pt x="96" y="129"/>
                  <a:pt x="97" y="129"/>
                </a:cubicBezTo>
                <a:close/>
                <a:moveTo>
                  <a:pt x="114" y="129"/>
                </a:moveTo>
                <a:cubicBezTo>
                  <a:pt x="116" y="129"/>
                  <a:pt x="117" y="130"/>
                  <a:pt x="117" y="131"/>
                </a:cubicBezTo>
                <a:cubicBezTo>
                  <a:pt x="117" y="133"/>
                  <a:pt x="116" y="134"/>
                  <a:pt x="114" y="134"/>
                </a:cubicBezTo>
                <a:cubicBezTo>
                  <a:pt x="113" y="134"/>
                  <a:pt x="111" y="133"/>
                  <a:pt x="111" y="131"/>
                </a:cubicBezTo>
                <a:cubicBezTo>
                  <a:pt x="111" y="130"/>
                  <a:pt x="113" y="129"/>
                  <a:pt x="114" y="129"/>
                </a:cubicBezTo>
                <a:close/>
                <a:moveTo>
                  <a:pt x="106" y="120"/>
                </a:moveTo>
                <a:cubicBezTo>
                  <a:pt x="107" y="120"/>
                  <a:pt x="109" y="121"/>
                  <a:pt x="109" y="123"/>
                </a:cubicBezTo>
                <a:cubicBezTo>
                  <a:pt x="109" y="124"/>
                  <a:pt x="107" y="126"/>
                  <a:pt x="106" y="126"/>
                </a:cubicBezTo>
                <a:cubicBezTo>
                  <a:pt x="104" y="126"/>
                  <a:pt x="103" y="124"/>
                  <a:pt x="103" y="123"/>
                </a:cubicBezTo>
                <a:cubicBezTo>
                  <a:pt x="103" y="121"/>
                  <a:pt x="104" y="120"/>
                  <a:pt x="106" y="120"/>
                </a:cubicBezTo>
                <a:close/>
                <a:moveTo>
                  <a:pt x="123" y="120"/>
                </a:moveTo>
                <a:cubicBezTo>
                  <a:pt x="124" y="120"/>
                  <a:pt x="126" y="121"/>
                  <a:pt x="126" y="123"/>
                </a:cubicBezTo>
                <a:cubicBezTo>
                  <a:pt x="126" y="124"/>
                  <a:pt x="124" y="126"/>
                  <a:pt x="123" y="126"/>
                </a:cubicBezTo>
                <a:cubicBezTo>
                  <a:pt x="121" y="126"/>
                  <a:pt x="120" y="124"/>
                  <a:pt x="120" y="123"/>
                </a:cubicBezTo>
                <a:cubicBezTo>
                  <a:pt x="120" y="121"/>
                  <a:pt x="121" y="120"/>
                  <a:pt x="123" y="120"/>
                </a:cubicBezTo>
                <a:close/>
                <a:moveTo>
                  <a:pt x="63" y="43"/>
                </a:moveTo>
                <a:cubicBezTo>
                  <a:pt x="64" y="43"/>
                  <a:pt x="66" y="44"/>
                  <a:pt x="66" y="46"/>
                </a:cubicBezTo>
                <a:cubicBezTo>
                  <a:pt x="66" y="47"/>
                  <a:pt x="64" y="49"/>
                  <a:pt x="63" y="49"/>
                </a:cubicBezTo>
                <a:cubicBezTo>
                  <a:pt x="61" y="49"/>
                  <a:pt x="60" y="47"/>
                  <a:pt x="60" y="46"/>
                </a:cubicBezTo>
                <a:cubicBezTo>
                  <a:pt x="60" y="44"/>
                  <a:pt x="61" y="43"/>
                  <a:pt x="63" y="43"/>
                </a:cubicBezTo>
                <a:close/>
                <a:moveTo>
                  <a:pt x="63" y="60"/>
                </a:moveTo>
                <a:cubicBezTo>
                  <a:pt x="64" y="60"/>
                  <a:pt x="66" y="61"/>
                  <a:pt x="66" y="63"/>
                </a:cubicBezTo>
                <a:cubicBezTo>
                  <a:pt x="66" y="64"/>
                  <a:pt x="64" y="66"/>
                  <a:pt x="63" y="66"/>
                </a:cubicBezTo>
                <a:cubicBezTo>
                  <a:pt x="61" y="66"/>
                  <a:pt x="60" y="64"/>
                  <a:pt x="60" y="63"/>
                </a:cubicBezTo>
                <a:cubicBezTo>
                  <a:pt x="60" y="61"/>
                  <a:pt x="61" y="60"/>
                  <a:pt x="63" y="60"/>
                </a:cubicBezTo>
                <a:close/>
                <a:moveTo>
                  <a:pt x="71" y="51"/>
                </a:moveTo>
                <a:cubicBezTo>
                  <a:pt x="73" y="51"/>
                  <a:pt x="74" y="53"/>
                  <a:pt x="74" y="54"/>
                </a:cubicBezTo>
                <a:cubicBezTo>
                  <a:pt x="74" y="56"/>
                  <a:pt x="73" y="57"/>
                  <a:pt x="71" y="57"/>
                </a:cubicBezTo>
                <a:cubicBezTo>
                  <a:pt x="70" y="57"/>
                  <a:pt x="69" y="56"/>
                  <a:pt x="69" y="54"/>
                </a:cubicBezTo>
                <a:cubicBezTo>
                  <a:pt x="69" y="53"/>
                  <a:pt x="70" y="51"/>
                  <a:pt x="71" y="51"/>
                </a:cubicBezTo>
                <a:close/>
                <a:moveTo>
                  <a:pt x="71" y="69"/>
                </a:moveTo>
                <a:cubicBezTo>
                  <a:pt x="73" y="69"/>
                  <a:pt x="74" y="70"/>
                  <a:pt x="74" y="71"/>
                </a:cubicBezTo>
                <a:cubicBezTo>
                  <a:pt x="74" y="73"/>
                  <a:pt x="73" y="74"/>
                  <a:pt x="71" y="74"/>
                </a:cubicBezTo>
                <a:cubicBezTo>
                  <a:pt x="70" y="74"/>
                  <a:pt x="69" y="73"/>
                  <a:pt x="69" y="71"/>
                </a:cubicBezTo>
                <a:cubicBezTo>
                  <a:pt x="69" y="70"/>
                  <a:pt x="70" y="69"/>
                  <a:pt x="71" y="69"/>
                </a:cubicBezTo>
                <a:close/>
                <a:moveTo>
                  <a:pt x="63" y="77"/>
                </a:moveTo>
                <a:cubicBezTo>
                  <a:pt x="64" y="77"/>
                  <a:pt x="66" y="78"/>
                  <a:pt x="66" y="80"/>
                </a:cubicBezTo>
                <a:cubicBezTo>
                  <a:pt x="66" y="82"/>
                  <a:pt x="64" y="83"/>
                  <a:pt x="63" y="83"/>
                </a:cubicBezTo>
                <a:cubicBezTo>
                  <a:pt x="61" y="83"/>
                  <a:pt x="60" y="82"/>
                  <a:pt x="60" y="80"/>
                </a:cubicBezTo>
                <a:cubicBezTo>
                  <a:pt x="60" y="78"/>
                  <a:pt x="61" y="77"/>
                  <a:pt x="63" y="77"/>
                </a:cubicBezTo>
                <a:close/>
                <a:moveTo>
                  <a:pt x="63" y="94"/>
                </a:moveTo>
                <a:cubicBezTo>
                  <a:pt x="64" y="94"/>
                  <a:pt x="66" y="96"/>
                  <a:pt x="66" y="97"/>
                </a:cubicBezTo>
                <a:cubicBezTo>
                  <a:pt x="66" y="99"/>
                  <a:pt x="64" y="100"/>
                  <a:pt x="63" y="100"/>
                </a:cubicBezTo>
                <a:cubicBezTo>
                  <a:pt x="61" y="100"/>
                  <a:pt x="60" y="99"/>
                  <a:pt x="60" y="97"/>
                </a:cubicBezTo>
                <a:cubicBezTo>
                  <a:pt x="60" y="96"/>
                  <a:pt x="61" y="94"/>
                  <a:pt x="63" y="94"/>
                </a:cubicBezTo>
                <a:close/>
                <a:moveTo>
                  <a:pt x="71" y="86"/>
                </a:moveTo>
                <a:cubicBezTo>
                  <a:pt x="73" y="86"/>
                  <a:pt x="74" y="87"/>
                  <a:pt x="74" y="89"/>
                </a:cubicBezTo>
                <a:cubicBezTo>
                  <a:pt x="74" y="90"/>
                  <a:pt x="73" y="91"/>
                  <a:pt x="71" y="91"/>
                </a:cubicBezTo>
                <a:cubicBezTo>
                  <a:pt x="70" y="91"/>
                  <a:pt x="69" y="90"/>
                  <a:pt x="69" y="89"/>
                </a:cubicBezTo>
                <a:cubicBezTo>
                  <a:pt x="69" y="87"/>
                  <a:pt x="70" y="86"/>
                  <a:pt x="71" y="86"/>
                </a:cubicBezTo>
                <a:close/>
                <a:moveTo>
                  <a:pt x="71" y="103"/>
                </a:moveTo>
                <a:cubicBezTo>
                  <a:pt x="73" y="103"/>
                  <a:pt x="74" y="104"/>
                  <a:pt x="74" y="106"/>
                </a:cubicBezTo>
                <a:cubicBezTo>
                  <a:pt x="74" y="107"/>
                  <a:pt x="73" y="109"/>
                  <a:pt x="71" y="109"/>
                </a:cubicBezTo>
                <a:cubicBezTo>
                  <a:pt x="70" y="109"/>
                  <a:pt x="69" y="107"/>
                  <a:pt x="69" y="106"/>
                </a:cubicBezTo>
                <a:cubicBezTo>
                  <a:pt x="69" y="104"/>
                  <a:pt x="70" y="103"/>
                  <a:pt x="71" y="103"/>
                </a:cubicBezTo>
                <a:close/>
                <a:moveTo>
                  <a:pt x="63" y="111"/>
                </a:moveTo>
                <a:cubicBezTo>
                  <a:pt x="64" y="111"/>
                  <a:pt x="66" y="113"/>
                  <a:pt x="66" y="114"/>
                </a:cubicBezTo>
                <a:cubicBezTo>
                  <a:pt x="66" y="116"/>
                  <a:pt x="64" y="117"/>
                  <a:pt x="63" y="117"/>
                </a:cubicBezTo>
                <a:cubicBezTo>
                  <a:pt x="61" y="117"/>
                  <a:pt x="60" y="116"/>
                  <a:pt x="60" y="114"/>
                </a:cubicBezTo>
                <a:cubicBezTo>
                  <a:pt x="60" y="113"/>
                  <a:pt x="61" y="111"/>
                  <a:pt x="63" y="111"/>
                </a:cubicBezTo>
                <a:close/>
                <a:moveTo>
                  <a:pt x="63" y="129"/>
                </a:moveTo>
                <a:cubicBezTo>
                  <a:pt x="64" y="129"/>
                  <a:pt x="66" y="130"/>
                  <a:pt x="66" y="131"/>
                </a:cubicBezTo>
                <a:cubicBezTo>
                  <a:pt x="66" y="133"/>
                  <a:pt x="64" y="134"/>
                  <a:pt x="63" y="134"/>
                </a:cubicBezTo>
                <a:cubicBezTo>
                  <a:pt x="61" y="134"/>
                  <a:pt x="60" y="133"/>
                  <a:pt x="60" y="131"/>
                </a:cubicBezTo>
                <a:cubicBezTo>
                  <a:pt x="60" y="130"/>
                  <a:pt x="61" y="129"/>
                  <a:pt x="63" y="129"/>
                </a:cubicBezTo>
                <a:close/>
                <a:moveTo>
                  <a:pt x="71" y="120"/>
                </a:moveTo>
                <a:cubicBezTo>
                  <a:pt x="73" y="120"/>
                  <a:pt x="74" y="121"/>
                  <a:pt x="74" y="123"/>
                </a:cubicBezTo>
                <a:cubicBezTo>
                  <a:pt x="74" y="124"/>
                  <a:pt x="73" y="126"/>
                  <a:pt x="71" y="126"/>
                </a:cubicBezTo>
                <a:cubicBezTo>
                  <a:pt x="70" y="126"/>
                  <a:pt x="69" y="124"/>
                  <a:pt x="69" y="123"/>
                </a:cubicBezTo>
                <a:cubicBezTo>
                  <a:pt x="69" y="121"/>
                  <a:pt x="70" y="120"/>
                  <a:pt x="71" y="120"/>
                </a:cubicBezTo>
                <a:close/>
                <a:moveTo>
                  <a:pt x="11" y="43"/>
                </a:moveTo>
                <a:cubicBezTo>
                  <a:pt x="13" y="43"/>
                  <a:pt x="14" y="44"/>
                  <a:pt x="14" y="46"/>
                </a:cubicBezTo>
                <a:cubicBezTo>
                  <a:pt x="14" y="47"/>
                  <a:pt x="13" y="49"/>
                  <a:pt x="11" y="49"/>
                </a:cubicBezTo>
                <a:cubicBezTo>
                  <a:pt x="10" y="49"/>
                  <a:pt x="9" y="47"/>
                  <a:pt x="9" y="46"/>
                </a:cubicBezTo>
                <a:cubicBezTo>
                  <a:pt x="9" y="44"/>
                  <a:pt x="10" y="43"/>
                  <a:pt x="11" y="43"/>
                </a:cubicBezTo>
                <a:close/>
                <a:moveTo>
                  <a:pt x="11" y="60"/>
                </a:moveTo>
                <a:cubicBezTo>
                  <a:pt x="13" y="60"/>
                  <a:pt x="14" y="61"/>
                  <a:pt x="14" y="63"/>
                </a:cubicBezTo>
                <a:cubicBezTo>
                  <a:pt x="14" y="64"/>
                  <a:pt x="13" y="66"/>
                  <a:pt x="11" y="66"/>
                </a:cubicBezTo>
                <a:cubicBezTo>
                  <a:pt x="10" y="66"/>
                  <a:pt x="9" y="64"/>
                  <a:pt x="9" y="63"/>
                </a:cubicBezTo>
                <a:cubicBezTo>
                  <a:pt x="9" y="61"/>
                  <a:pt x="10" y="60"/>
                  <a:pt x="11" y="60"/>
                </a:cubicBezTo>
                <a:close/>
                <a:moveTo>
                  <a:pt x="20" y="51"/>
                </a:moveTo>
                <a:cubicBezTo>
                  <a:pt x="22" y="51"/>
                  <a:pt x="23" y="53"/>
                  <a:pt x="23" y="54"/>
                </a:cubicBezTo>
                <a:cubicBezTo>
                  <a:pt x="23" y="56"/>
                  <a:pt x="22" y="57"/>
                  <a:pt x="20" y="57"/>
                </a:cubicBezTo>
                <a:cubicBezTo>
                  <a:pt x="18" y="57"/>
                  <a:pt x="17" y="56"/>
                  <a:pt x="17" y="54"/>
                </a:cubicBezTo>
                <a:cubicBezTo>
                  <a:pt x="17" y="53"/>
                  <a:pt x="18" y="51"/>
                  <a:pt x="20" y="51"/>
                </a:cubicBezTo>
                <a:close/>
                <a:moveTo>
                  <a:pt x="20" y="69"/>
                </a:moveTo>
                <a:cubicBezTo>
                  <a:pt x="22" y="69"/>
                  <a:pt x="23" y="70"/>
                  <a:pt x="23" y="71"/>
                </a:cubicBezTo>
                <a:cubicBezTo>
                  <a:pt x="23" y="73"/>
                  <a:pt x="22" y="74"/>
                  <a:pt x="20" y="74"/>
                </a:cubicBezTo>
                <a:cubicBezTo>
                  <a:pt x="18" y="74"/>
                  <a:pt x="17" y="73"/>
                  <a:pt x="17" y="71"/>
                </a:cubicBezTo>
                <a:cubicBezTo>
                  <a:pt x="17" y="70"/>
                  <a:pt x="18" y="69"/>
                  <a:pt x="20" y="69"/>
                </a:cubicBezTo>
                <a:close/>
                <a:moveTo>
                  <a:pt x="29" y="43"/>
                </a:moveTo>
                <a:cubicBezTo>
                  <a:pt x="30" y="43"/>
                  <a:pt x="31" y="44"/>
                  <a:pt x="31" y="46"/>
                </a:cubicBezTo>
                <a:cubicBezTo>
                  <a:pt x="31" y="47"/>
                  <a:pt x="30" y="49"/>
                  <a:pt x="29" y="49"/>
                </a:cubicBezTo>
                <a:cubicBezTo>
                  <a:pt x="27" y="49"/>
                  <a:pt x="26" y="47"/>
                  <a:pt x="26" y="46"/>
                </a:cubicBezTo>
                <a:cubicBezTo>
                  <a:pt x="26" y="44"/>
                  <a:pt x="27" y="43"/>
                  <a:pt x="29" y="43"/>
                </a:cubicBezTo>
                <a:close/>
                <a:moveTo>
                  <a:pt x="46" y="43"/>
                </a:moveTo>
                <a:cubicBezTo>
                  <a:pt x="47" y="43"/>
                  <a:pt x="49" y="44"/>
                  <a:pt x="49" y="46"/>
                </a:cubicBezTo>
                <a:cubicBezTo>
                  <a:pt x="49" y="47"/>
                  <a:pt x="47" y="49"/>
                  <a:pt x="46" y="49"/>
                </a:cubicBezTo>
                <a:cubicBezTo>
                  <a:pt x="44" y="49"/>
                  <a:pt x="43" y="47"/>
                  <a:pt x="43" y="46"/>
                </a:cubicBezTo>
                <a:cubicBezTo>
                  <a:pt x="43" y="44"/>
                  <a:pt x="44" y="43"/>
                  <a:pt x="46" y="43"/>
                </a:cubicBezTo>
                <a:close/>
                <a:moveTo>
                  <a:pt x="29" y="60"/>
                </a:moveTo>
                <a:cubicBezTo>
                  <a:pt x="30" y="60"/>
                  <a:pt x="31" y="61"/>
                  <a:pt x="31" y="63"/>
                </a:cubicBezTo>
                <a:cubicBezTo>
                  <a:pt x="31" y="64"/>
                  <a:pt x="30" y="66"/>
                  <a:pt x="29" y="66"/>
                </a:cubicBezTo>
                <a:cubicBezTo>
                  <a:pt x="27" y="66"/>
                  <a:pt x="26" y="64"/>
                  <a:pt x="26" y="63"/>
                </a:cubicBezTo>
                <a:cubicBezTo>
                  <a:pt x="26" y="61"/>
                  <a:pt x="27" y="60"/>
                  <a:pt x="29" y="60"/>
                </a:cubicBezTo>
                <a:close/>
                <a:moveTo>
                  <a:pt x="46" y="60"/>
                </a:moveTo>
                <a:cubicBezTo>
                  <a:pt x="47" y="60"/>
                  <a:pt x="49" y="61"/>
                  <a:pt x="49" y="63"/>
                </a:cubicBezTo>
                <a:cubicBezTo>
                  <a:pt x="49" y="64"/>
                  <a:pt x="47" y="66"/>
                  <a:pt x="46" y="66"/>
                </a:cubicBezTo>
                <a:cubicBezTo>
                  <a:pt x="44" y="66"/>
                  <a:pt x="43" y="64"/>
                  <a:pt x="43" y="63"/>
                </a:cubicBezTo>
                <a:cubicBezTo>
                  <a:pt x="43" y="61"/>
                  <a:pt x="44" y="60"/>
                  <a:pt x="46" y="60"/>
                </a:cubicBezTo>
                <a:close/>
                <a:moveTo>
                  <a:pt x="37" y="51"/>
                </a:moveTo>
                <a:cubicBezTo>
                  <a:pt x="39" y="51"/>
                  <a:pt x="40" y="53"/>
                  <a:pt x="40" y="54"/>
                </a:cubicBezTo>
                <a:cubicBezTo>
                  <a:pt x="40" y="56"/>
                  <a:pt x="39" y="57"/>
                  <a:pt x="37" y="57"/>
                </a:cubicBezTo>
                <a:cubicBezTo>
                  <a:pt x="36" y="57"/>
                  <a:pt x="34" y="56"/>
                  <a:pt x="34" y="54"/>
                </a:cubicBezTo>
                <a:cubicBezTo>
                  <a:pt x="34" y="53"/>
                  <a:pt x="36" y="51"/>
                  <a:pt x="37" y="51"/>
                </a:cubicBezTo>
                <a:close/>
                <a:moveTo>
                  <a:pt x="54" y="51"/>
                </a:moveTo>
                <a:cubicBezTo>
                  <a:pt x="56" y="51"/>
                  <a:pt x="57" y="53"/>
                  <a:pt x="57" y="54"/>
                </a:cubicBezTo>
                <a:cubicBezTo>
                  <a:pt x="57" y="56"/>
                  <a:pt x="56" y="57"/>
                  <a:pt x="54" y="57"/>
                </a:cubicBezTo>
                <a:cubicBezTo>
                  <a:pt x="53" y="57"/>
                  <a:pt x="51" y="56"/>
                  <a:pt x="51" y="54"/>
                </a:cubicBezTo>
                <a:cubicBezTo>
                  <a:pt x="51" y="53"/>
                  <a:pt x="53" y="51"/>
                  <a:pt x="54" y="51"/>
                </a:cubicBezTo>
                <a:close/>
                <a:moveTo>
                  <a:pt x="37" y="69"/>
                </a:moveTo>
                <a:cubicBezTo>
                  <a:pt x="39" y="69"/>
                  <a:pt x="40" y="70"/>
                  <a:pt x="40" y="71"/>
                </a:cubicBezTo>
                <a:cubicBezTo>
                  <a:pt x="40" y="73"/>
                  <a:pt x="39" y="74"/>
                  <a:pt x="37" y="74"/>
                </a:cubicBezTo>
                <a:cubicBezTo>
                  <a:pt x="36" y="74"/>
                  <a:pt x="34" y="73"/>
                  <a:pt x="34" y="71"/>
                </a:cubicBezTo>
                <a:cubicBezTo>
                  <a:pt x="34" y="70"/>
                  <a:pt x="36" y="69"/>
                  <a:pt x="37" y="69"/>
                </a:cubicBezTo>
                <a:close/>
                <a:moveTo>
                  <a:pt x="54" y="69"/>
                </a:moveTo>
                <a:cubicBezTo>
                  <a:pt x="56" y="69"/>
                  <a:pt x="57" y="70"/>
                  <a:pt x="57" y="71"/>
                </a:cubicBezTo>
                <a:cubicBezTo>
                  <a:pt x="57" y="73"/>
                  <a:pt x="56" y="74"/>
                  <a:pt x="54" y="74"/>
                </a:cubicBezTo>
                <a:cubicBezTo>
                  <a:pt x="53" y="74"/>
                  <a:pt x="51" y="73"/>
                  <a:pt x="51" y="71"/>
                </a:cubicBezTo>
                <a:cubicBezTo>
                  <a:pt x="51" y="70"/>
                  <a:pt x="53" y="69"/>
                  <a:pt x="54" y="69"/>
                </a:cubicBezTo>
                <a:close/>
                <a:moveTo>
                  <a:pt x="11" y="77"/>
                </a:moveTo>
                <a:cubicBezTo>
                  <a:pt x="13" y="77"/>
                  <a:pt x="14" y="78"/>
                  <a:pt x="14" y="80"/>
                </a:cubicBezTo>
                <a:cubicBezTo>
                  <a:pt x="14" y="82"/>
                  <a:pt x="13" y="83"/>
                  <a:pt x="11" y="83"/>
                </a:cubicBezTo>
                <a:cubicBezTo>
                  <a:pt x="10" y="83"/>
                  <a:pt x="9" y="82"/>
                  <a:pt x="9" y="80"/>
                </a:cubicBezTo>
                <a:cubicBezTo>
                  <a:pt x="9" y="78"/>
                  <a:pt x="10" y="77"/>
                  <a:pt x="11" y="77"/>
                </a:cubicBezTo>
                <a:close/>
                <a:moveTo>
                  <a:pt x="11" y="94"/>
                </a:moveTo>
                <a:cubicBezTo>
                  <a:pt x="13" y="94"/>
                  <a:pt x="14" y="96"/>
                  <a:pt x="14" y="97"/>
                </a:cubicBezTo>
                <a:cubicBezTo>
                  <a:pt x="14" y="99"/>
                  <a:pt x="13" y="100"/>
                  <a:pt x="11" y="100"/>
                </a:cubicBezTo>
                <a:cubicBezTo>
                  <a:pt x="10" y="100"/>
                  <a:pt x="9" y="99"/>
                  <a:pt x="9" y="97"/>
                </a:cubicBezTo>
                <a:cubicBezTo>
                  <a:pt x="9" y="96"/>
                  <a:pt x="10" y="94"/>
                  <a:pt x="11" y="94"/>
                </a:cubicBezTo>
                <a:close/>
                <a:moveTo>
                  <a:pt x="20" y="86"/>
                </a:moveTo>
                <a:cubicBezTo>
                  <a:pt x="22" y="86"/>
                  <a:pt x="23" y="87"/>
                  <a:pt x="23" y="89"/>
                </a:cubicBezTo>
                <a:cubicBezTo>
                  <a:pt x="23" y="90"/>
                  <a:pt x="22" y="91"/>
                  <a:pt x="20" y="91"/>
                </a:cubicBezTo>
                <a:cubicBezTo>
                  <a:pt x="18" y="91"/>
                  <a:pt x="17" y="90"/>
                  <a:pt x="17" y="89"/>
                </a:cubicBezTo>
                <a:cubicBezTo>
                  <a:pt x="17" y="87"/>
                  <a:pt x="18" y="86"/>
                  <a:pt x="20" y="86"/>
                </a:cubicBezTo>
                <a:close/>
                <a:moveTo>
                  <a:pt x="20" y="103"/>
                </a:moveTo>
                <a:cubicBezTo>
                  <a:pt x="22" y="103"/>
                  <a:pt x="23" y="104"/>
                  <a:pt x="23" y="106"/>
                </a:cubicBezTo>
                <a:cubicBezTo>
                  <a:pt x="23" y="107"/>
                  <a:pt x="22" y="109"/>
                  <a:pt x="20" y="109"/>
                </a:cubicBezTo>
                <a:cubicBezTo>
                  <a:pt x="18" y="109"/>
                  <a:pt x="17" y="107"/>
                  <a:pt x="17" y="106"/>
                </a:cubicBezTo>
                <a:cubicBezTo>
                  <a:pt x="17" y="104"/>
                  <a:pt x="18" y="103"/>
                  <a:pt x="20" y="103"/>
                </a:cubicBezTo>
                <a:close/>
                <a:moveTo>
                  <a:pt x="29" y="77"/>
                </a:moveTo>
                <a:cubicBezTo>
                  <a:pt x="30" y="77"/>
                  <a:pt x="31" y="78"/>
                  <a:pt x="31" y="80"/>
                </a:cubicBezTo>
                <a:cubicBezTo>
                  <a:pt x="31" y="82"/>
                  <a:pt x="30" y="83"/>
                  <a:pt x="29" y="83"/>
                </a:cubicBezTo>
                <a:cubicBezTo>
                  <a:pt x="27" y="83"/>
                  <a:pt x="26" y="82"/>
                  <a:pt x="26" y="80"/>
                </a:cubicBezTo>
                <a:cubicBezTo>
                  <a:pt x="26" y="78"/>
                  <a:pt x="27" y="77"/>
                  <a:pt x="29" y="77"/>
                </a:cubicBezTo>
                <a:close/>
                <a:moveTo>
                  <a:pt x="46" y="77"/>
                </a:moveTo>
                <a:cubicBezTo>
                  <a:pt x="47" y="77"/>
                  <a:pt x="49" y="78"/>
                  <a:pt x="49" y="80"/>
                </a:cubicBezTo>
                <a:cubicBezTo>
                  <a:pt x="49" y="82"/>
                  <a:pt x="47" y="83"/>
                  <a:pt x="46" y="83"/>
                </a:cubicBezTo>
                <a:cubicBezTo>
                  <a:pt x="44" y="83"/>
                  <a:pt x="43" y="82"/>
                  <a:pt x="43" y="80"/>
                </a:cubicBezTo>
                <a:cubicBezTo>
                  <a:pt x="43" y="78"/>
                  <a:pt x="44" y="77"/>
                  <a:pt x="46" y="77"/>
                </a:cubicBezTo>
                <a:close/>
                <a:moveTo>
                  <a:pt x="29" y="94"/>
                </a:moveTo>
                <a:cubicBezTo>
                  <a:pt x="30" y="94"/>
                  <a:pt x="31" y="96"/>
                  <a:pt x="31" y="97"/>
                </a:cubicBezTo>
                <a:cubicBezTo>
                  <a:pt x="31" y="99"/>
                  <a:pt x="30" y="100"/>
                  <a:pt x="29" y="100"/>
                </a:cubicBezTo>
                <a:cubicBezTo>
                  <a:pt x="27" y="100"/>
                  <a:pt x="26" y="99"/>
                  <a:pt x="26" y="97"/>
                </a:cubicBezTo>
                <a:cubicBezTo>
                  <a:pt x="26" y="96"/>
                  <a:pt x="27" y="94"/>
                  <a:pt x="29" y="94"/>
                </a:cubicBezTo>
                <a:close/>
                <a:moveTo>
                  <a:pt x="46" y="94"/>
                </a:moveTo>
                <a:cubicBezTo>
                  <a:pt x="47" y="94"/>
                  <a:pt x="49" y="96"/>
                  <a:pt x="49" y="97"/>
                </a:cubicBezTo>
                <a:cubicBezTo>
                  <a:pt x="49" y="99"/>
                  <a:pt x="47" y="100"/>
                  <a:pt x="46" y="100"/>
                </a:cubicBezTo>
                <a:cubicBezTo>
                  <a:pt x="44" y="100"/>
                  <a:pt x="43" y="99"/>
                  <a:pt x="43" y="97"/>
                </a:cubicBezTo>
                <a:cubicBezTo>
                  <a:pt x="43" y="96"/>
                  <a:pt x="44" y="94"/>
                  <a:pt x="46" y="94"/>
                </a:cubicBezTo>
                <a:close/>
                <a:moveTo>
                  <a:pt x="37" y="86"/>
                </a:moveTo>
                <a:cubicBezTo>
                  <a:pt x="39" y="86"/>
                  <a:pt x="40" y="87"/>
                  <a:pt x="40" y="89"/>
                </a:cubicBezTo>
                <a:cubicBezTo>
                  <a:pt x="40" y="90"/>
                  <a:pt x="39" y="91"/>
                  <a:pt x="37" y="91"/>
                </a:cubicBezTo>
                <a:cubicBezTo>
                  <a:pt x="36" y="91"/>
                  <a:pt x="34" y="90"/>
                  <a:pt x="34" y="89"/>
                </a:cubicBezTo>
                <a:cubicBezTo>
                  <a:pt x="34" y="87"/>
                  <a:pt x="36" y="86"/>
                  <a:pt x="37" y="86"/>
                </a:cubicBezTo>
                <a:close/>
                <a:moveTo>
                  <a:pt x="54" y="86"/>
                </a:moveTo>
                <a:cubicBezTo>
                  <a:pt x="56" y="86"/>
                  <a:pt x="57" y="87"/>
                  <a:pt x="57" y="89"/>
                </a:cubicBezTo>
                <a:cubicBezTo>
                  <a:pt x="57" y="90"/>
                  <a:pt x="56" y="91"/>
                  <a:pt x="54" y="91"/>
                </a:cubicBezTo>
                <a:cubicBezTo>
                  <a:pt x="53" y="91"/>
                  <a:pt x="51" y="90"/>
                  <a:pt x="51" y="89"/>
                </a:cubicBezTo>
                <a:cubicBezTo>
                  <a:pt x="51" y="87"/>
                  <a:pt x="53" y="86"/>
                  <a:pt x="54" y="86"/>
                </a:cubicBezTo>
                <a:close/>
                <a:moveTo>
                  <a:pt x="37" y="103"/>
                </a:moveTo>
                <a:cubicBezTo>
                  <a:pt x="39" y="103"/>
                  <a:pt x="40" y="104"/>
                  <a:pt x="40" y="106"/>
                </a:cubicBezTo>
                <a:cubicBezTo>
                  <a:pt x="40" y="107"/>
                  <a:pt x="39" y="109"/>
                  <a:pt x="37" y="109"/>
                </a:cubicBezTo>
                <a:cubicBezTo>
                  <a:pt x="36" y="109"/>
                  <a:pt x="34" y="107"/>
                  <a:pt x="34" y="106"/>
                </a:cubicBezTo>
                <a:cubicBezTo>
                  <a:pt x="34" y="104"/>
                  <a:pt x="36" y="103"/>
                  <a:pt x="37" y="103"/>
                </a:cubicBezTo>
                <a:close/>
                <a:moveTo>
                  <a:pt x="54" y="103"/>
                </a:moveTo>
                <a:cubicBezTo>
                  <a:pt x="56" y="103"/>
                  <a:pt x="57" y="104"/>
                  <a:pt x="57" y="106"/>
                </a:cubicBezTo>
                <a:cubicBezTo>
                  <a:pt x="57" y="107"/>
                  <a:pt x="56" y="109"/>
                  <a:pt x="54" y="109"/>
                </a:cubicBezTo>
                <a:cubicBezTo>
                  <a:pt x="53" y="109"/>
                  <a:pt x="51" y="107"/>
                  <a:pt x="51" y="106"/>
                </a:cubicBezTo>
                <a:cubicBezTo>
                  <a:pt x="51" y="104"/>
                  <a:pt x="53" y="103"/>
                  <a:pt x="54" y="103"/>
                </a:cubicBezTo>
                <a:close/>
                <a:moveTo>
                  <a:pt x="11" y="111"/>
                </a:moveTo>
                <a:cubicBezTo>
                  <a:pt x="13" y="111"/>
                  <a:pt x="14" y="113"/>
                  <a:pt x="14" y="114"/>
                </a:cubicBezTo>
                <a:cubicBezTo>
                  <a:pt x="14" y="116"/>
                  <a:pt x="13" y="117"/>
                  <a:pt x="11" y="117"/>
                </a:cubicBezTo>
                <a:cubicBezTo>
                  <a:pt x="10" y="117"/>
                  <a:pt x="9" y="116"/>
                  <a:pt x="9" y="114"/>
                </a:cubicBezTo>
                <a:cubicBezTo>
                  <a:pt x="9" y="113"/>
                  <a:pt x="10" y="111"/>
                  <a:pt x="11" y="111"/>
                </a:cubicBezTo>
                <a:close/>
                <a:moveTo>
                  <a:pt x="11" y="129"/>
                </a:moveTo>
                <a:cubicBezTo>
                  <a:pt x="13" y="129"/>
                  <a:pt x="14" y="130"/>
                  <a:pt x="14" y="131"/>
                </a:cubicBezTo>
                <a:cubicBezTo>
                  <a:pt x="14" y="133"/>
                  <a:pt x="13" y="134"/>
                  <a:pt x="11" y="134"/>
                </a:cubicBezTo>
                <a:cubicBezTo>
                  <a:pt x="10" y="134"/>
                  <a:pt x="9" y="133"/>
                  <a:pt x="9" y="131"/>
                </a:cubicBezTo>
                <a:cubicBezTo>
                  <a:pt x="9" y="130"/>
                  <a:pt x="10" y="129"/>
                  <a:pt x="11" y="129"/>
                </a:cubicBezTo>
                <a:close/>
                <a:moveTo>
                  <a:pt x="20" y="120"/>
                </a:moveTo>
                <a:cubicBezTo>
                  <a:pt x="22" y="120"/>
                  <a:pt x="23" y="121"/>
                  <a:pt x="23" y="123"/>
                </a:cubicBezTo>
                <a:cubicBezTo>
                  <a:pt x="23" y="124"/>
                  <a:pt x="22" y="126"/>
                  <a:pt x="20" y="126"/>
                </a:cubicBezTo>
                <a:cubicBezTo>
                  <a:pt x="18" y="126"/>
                  <a:pt x="17" y="124"/>
                  <a:pt x="17" y="123"/>
                </a:cubicBezTo>
                <a:cubicBezTo>
                  <a:pt x="17" y="121"/>
                  <a:pt x="18" y="120"/>
                  <a:pt x="20" y="120"/>
                </a:cubicBezTo>
                <a:close/>
                <a:moveTo>
                  <a:pt x="29" y="111"/>
                </a:moveTo>
                <a:cubicBezTo>
                  <a:pt x="30" y="111"/>
                  <a:pt x="31" y="113"/>
                  <a:pt x="31" y="114"/>
                </a:cubicBezTo>
                <a:cubicBezTo>
                  <a:pt x="31" y="116"/>
                  <a:pt x="30" y="117"/>
                  <a:pt x="29" y="117"/>
                </a:cubicBezTo>
                <a:cubicBezTo>
                  <a:pt x="27" y="117"/>
                  <a:pt x="26" y="116"/>
                  <a:pt x="26" y="114"/>
                </a:cubicBezTo>
                <a:cubicBezTo>
                  <a:pt x="26" y="113"/>
                  <a:pt x="27" y="111"/>
                  <a:pt x="29" y="111"/>
                </a:cubicBezTo>
                <a:close/>
                <a:moveTo>
                  <a:pt x="46" y="111"/>
                </a:moveTo>
                <a:cubicBezTo>
                  <a:pt x="47" y="111"/>
                  <a:pt x="49" y="113"/>
                  <a:pt x="49" y="114"/>
                </a:cubicBezTo>
                <a:cubicBezTo>
                  <a:pt x="49" y="116"/>
                  <a:pt x="47" y="117"/>
                  <a:pt x="46" y="117"/>
                </a:cubicBezTo>
                <a:cubicBezTo>
                  <a:pt x="44" y="117"/>
                  <a:pt x="43" y="116"/>
                  <a:pt x="43" y="114"/>
                </a:cubicBezTo>
                <a:cubicBezTo>
                  <a:pt x="43" y="113"/>
                  <a:pt x="44" y="111"/>
                  <a:pt x="46" y="111"/>
                </a:cubicBezTo>
                <a:close/>
                <a:moveTo>
                  <a:pt x="29" y="129"/>
                </a:moveTo>
                <a:cubicBezTo>
                  <a:pt x="30" y="129"/>
                  <a:pt x="31" y="130"/>
                  <a:pt x="31" y="131"/>
                </a:cubicBezTo>
                <a:cubicBezTo>
                  <a:pt x="31" y="133"/>
                  <a:pt x="30" y="134"/>
                  <a:pt x="29" y="134"/>
                </a:cubicBezTo>
                <a:cubicBezTo>
                  <a:pt x="27" y="134"/>
                  <a:pt x="26" y="133"/>
                  <a:pt x="26" y="131"/>
                </a:cubicBezTo>
                <a:cubicBezTo>
                  <a:pt x="26" y="130"/>
                  <a:pt x="27" y="129"/>
                  <a:pt x="29" y="129"/>
                </a:cubicBezTo>
                <a:close/>
                <a:moveTo>
                  <a:pt x="46" y="129"/>
                </a:moveTo>
                <a:cubicBezTo>
                  <a:pt x="47" y="129"/>
                  <a:pt x="49" y="130"/>
                  <a:pt x="49" y="131"/>
                </a:cubicBezTo>
                <a:cubicBezTo>
                  <a:pt x="49" y="133"/>
                  <a:pt x="47" y="134"/>
                  <a:pt x="46" y="134"/>
                </a:cubicBezTo>
                <a:cubicBezTo>
                  <a:pt x="44" y="134"/>
                  <a:pt x="43" y="133"/>
                  <a:pt x="43" y="131"/>
                </a:cubicBezTo>
                <a:cubicBezTo>
                  <a:pt x="43" y="130"/>
                  <a:pt x="44" y="129"/>
                  <a:pt x="46" y="129"/>
                </a:cubicBezTo>
                <a:close/>
                <a:moveTo>
                  <a:pt x="37" y="120"/>
                </a:moveTo>
                <a:cubicBezTo>
                  <a:pt x="39" y="120"/>
                  <a:pt x="40" y="121"/>
                  <a:pt x="40" y="123"/>
                </a:cubicBezTo>
                <a:cubicBezTo>
                  <a:pt x="40" y="124"/>
                  <a:pt x="39" y="126"/>
                  <a:pt x="37" y="126"/>
                </a:cubicBezTo>
                <a:cubicBezTo>
                  <a:pt x="36" y="126"/>
                  <a:pt x="34" y="124"/>
                  <a:pt x="34" y="123"/>
                </a:cubicBezTo>
                <a:cubicBezTo>
                  <a:pt x="34" y="121"/>
                  <a:pt x="36" y="120"/>
                  <a:pt x="37" y="120"/>
                </a:cubicBezTo>
                <a:close/>
                <a:moveTo>
                  <a:pt x="54" y="120"/>
                </a:moveTo>
                <a:cubicBezTo>
                  <a:pt x="56" y="120"/>
                  <a:pt x="57" y="121"/>
                  <a:pt x="57" y="123"/>
                </a:cubicBezTo>
                <a:cubicBezTo>
                  <a:pt x="57" y="124"/>
                  <a:pt x="56" y="126"/>
                  <a:pt x="54" y="126"/>
                </a:cubicBezTo>
                <a:cubicBezTo>
                  <a:pt x="53" y="126"/>
                  <a:pt x="51" y="124"/>
                  <a:pt x="51" y="123"/>
                </a:cubicBezTo>
                <a:cubicBezTo>
                  <a:pt x="51" y="121"/>
                  <a:pt x="53" y="120"/>
                  <a:pt x="54" y="12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3" name="Freeform 40"/>
          <p:cNvSpPr>
            <a:spLocks noEditPoints="1"/>
          </p:cNvSpPr>
          <p:nvPr/>
        </p:nvSpPr>
        <p:spPr bwMode="auto">
          <a:xfrm>
            <a:off x="4745038" y="5864225"/>
            <a:ext cx="600075" cy="552450"/>
          </a:xfrm>
          <a:custGeom>
            <a:avLst/>
            <a:gdLst>
              <a:gd name="T0" fmla="*/ 0 w 160"/>
              <a:gd name="T1" fmla="*/ 34 h 146"/>
              <a:gd name="T2" fmla="*/ 0 w 160"/>
              <a:gd name="T3" fmla="*/ 146 h 146"/>
              <a:gd name="T4" fmla="*/ 160 w 160"/>
              <a:gd name="T5" fmla="*/ 146 h 146"/>
              <a:gd name="T6" fmla="*/ 160 w 160"/>
              <a:gd name="T7" fmla="*/ 34 h 146"/>
              <a:gd name="T8" fmla="*/ 0 w 160"/>
              <a:gd name="T9" fmla="*/ 34 h 146"/>
              <a:gd name="T10" fmla="*/ 154 w 160"/>
              <a:gd name="T11" fmla="*/ 140 h 146"/>
              <a:gd name="T12" fmla="*/ 6 w 160"/>
              <a:gd name="T13" fmla="*/ 140 h 146"/>
              <a:gd name="T14" fmla="*/ 6 w 160"/>
              <a:gd name="T15" fmla="*/ 40 h 146"/>
              <a:gd name="T16" fmla="*/ 154 w 160"/>
              <a:gd name="T17" fmla="*/ 40 h 146"/>
              <a:gd name="T18" fmla="*/ 154 w 160"/>
              <a:gd name="T19" fmla="*/ 140 h 146"/>
              <a:gd name="T20" fmla="*/ 6 w 160"/>
              <a:gd name="T21" fmla="*/ 26 h 146"/>
              <a:gd name="T22" fmla="*/ 9 w 160"/>
              <a:gd name="T23" fmla="*/ 23 h 146"/>
              <a:gd name="T24" fmla="*/ 151 w 160"/>
              <a:gd name="T25" fmla="*/ 23 h 146"/>
              <a:gd name="T26" fmla="*/ 154 w 160"/>
              <a:gd name="T27" fmla="*/ 26 h 146"/>
              <a:gd name="T28" fmla="*/ 151 w 160"/>
              <a:gd name="T29" fmla="*/ 29 h 146"/>
              <a:gd name="T30" fmla="*/ 9 w 160"/>
              <a:gd name="T31" fmla="*/ 29 h 146"/>
              <a:gd name="T32" fmla="*/ 6 w 160"/>
              <a:gd name="T33" fmla="*/ 26 h 146"/>
              <a:gd name="T34" fmla="*/ 14 w 160"/>
              <a:gd name="T35" fmla="*/ 14 h 146"/>
              <a:gd name="T36" fmla="*/ 17 w 160"/>
              <a:gd name="T37" fmla="*/ 11 h 146"/>
              <a:gd name="T38" fmla="*/ 143 w 160"/>
              <a:gd name="T39" fmla="*/ 11 h 146"/>
              <a:gd name="T40" fmla="*/ 146 w 160"/>
              <a:gd name="T41" fmla="*/ 14 h 146"/>
              <a:gd name="T42" fmla="*/ 143 w 160"/>
              <a:gd name="T43" fmla="*/ 17 h 146"/>
              <a:gd name="T44" fmla="*/ 17 w 160"/>
              <a:gd name="T45" fmla="*/ 17 h 146"/>
              <a:gd name="T46" fmla="*/ 14 w 160"/>
              <a:gd name="T47" fmla="*/ 14 h 146"/>
              <a:gd name="T48" fmla="*/ 23 w 160"/>
              <a:gd name="T49" fmla="*/ 3 h 146"/>
              <a:gd name="T50" fmla="*/ 26 w 160"/>
              <a:gd name="T51" fmla="*/ 0 h 146"/>
              <a:gd name="T52" fmla="*/ 134 w 160"/>
              <a:gd name="T53" fmla="*/ 0 h 146"/>
              <a:gd name="T54" fmla="*/ 137 w 160"/>
              <a:gd name="T55" fmla="*/ 3 h 146"/>
              <a:gd name="T56" fmla="*/ 134 w 160"/>
              <a:gd name="T57" fmla="*/ 6 h 146"/>
              <a:gd name="T58" fmla="*/ 26 w 160"/>
              <a:gd name="T59" fmla="*/ 6 h 146"/>
              <a:gd name="T60" fmla="*/ 23 w 160"/>
              <a:gd name="T61" fmla="*/ 3 h 1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160" h="146">
                <a:moveTo>
                  <a:pt x="0" y="34"/>
                </a:moveTo>
                <a:cubicBezTo>
                  <a:pt x="0" y="146"/>
                  <a:pt x="0" y="146"/>
                  <a:pt x="0" y="146"/>
                </a:cubicBezTo>
                <a:cubicBezTo>
                  <a:pt x="160" y="146"/>
                  <a:pt x="160" y="146"/>
                  <a:pt x="160" y="146"/>
                </a:cubicBezTo>
                <a:cubicBezTo>
                  <a:pt x="160" y="34"/>
                  <a:pt x="160" y="34"/>
                  <a:pt x="160" y="34"/>
                </a:cubicBezTo>
                <a:lnTo>
                  <a:pt x="0" y="34"/>
                </a:lnTo>
                <a:close/>
                <a:moveTo>
                  <a:pt x="154" y="140"/>
                </a:moveTo>
                <a:cubicBezTo>
                  <a:pt x="6" y="140"/>
                  <a:pt x="6" y="140"/>
                  <a:pt x="6" y="140"/>
                </a:cubicBezTo>
                <a:cubicBezTo>
                  <a:pt x="6" y="40"/>
                  <a:pt x="6" y="40"/>
                  <a:pt x="6" y="40"/>
                </a:cubicBezTo>
                <a:cubicBezTo>
                  <a:pt x="154" y="40"/>
                  <a:pt x="154" y="40"/>
                  <a:pt x="154" y="40"/>
                </a:cubicBezTo>
                <a:lnTo>
                  <a:pt x="154" y="140"/>
                </a:lnTo>
                <a:close/>
                <a:moveTo>
                  <a:pt x="6" y="26"/>
                </a:moveTo>
                <a:cubicBezTo>
                  <a:pt x="6" y="24"/>
                  <a:pt x="7" y="23"/>
                  <a:pt x="9" y="23"/>
                </a:cubicBezTo>
                <a:cubicBezTo>
                  <a:pt x="151" y="23"/>
                  <a:pt x="151" y="23"/>
                  <a:pt x="151" y="23"/>
                </a:cubicBezTo>
                <a:cubicBezTo>
                  <a:pt x="153" y="23"/>
                  <a:pt x="154" y="24"/>
                  <a:pt x="154" y="26"/>
                </a:cubicBezTo>
                <a:cubicBezTo>
                  <a:pt x="154" y="27"/>
                  <a:pt x="153" y="29"/>
                  <a:pt x="151" y="29"/>
                </a:cubicBezTo>
                <a:cubicBezTo>
                  <a:pt x="9" y="29"/>
                  <a:pt x="9" y="29"/>
                  <a:pt x="9" y="29"/>
                </a:cubicBezTo>
                <a:cubicBezTo>
                  <a:pt x="7" y="29"/>
                  <a:pt x="6" y="27"/>
                  <a:pt x="6" y="26"/>
                </a:cubicBezTo>
                <a:close/>
                <a:moveTo>
                  <a:pt x="14" y="14"/>
                </a:moveTo>
                <a:cubicBezTo>
                  <a:pt x="14" y="13"/>
                  <a:pt x="16" y="11"/>
                  <a:pt x="17" y="11"/>
                </a:cubicBezTo>
                <a:cubicBezTo>
                  <a:pt x="143" y="11"/>
                  <a:pt x="143" y="11"/>
                  <a:pt x="143" y="11"/>
                </a:cubicBezTo>
                <a:cubicBezTo>
                  <a:pt x="144" y="11"/>
                  <a:pt x="146" y="13"/>
                  <a:pt x="146" y="14"/>
                </a:cubicBezTo>
                <a:cubicBezTo>
                  <a:pt x="146" y="16"/>
                  <a:pt x="144" y="17"/>
                  <a:pt x="143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4" y="16"/>
                  <a:pt x="14" y="14"/>
                </a:cubicBezTo>
                <a:close/>
                <a:moveTo>
                  <a:pt x="23" y="3"/>
                </a:moveTo>
                <a:cubicBezTo>
                  <a:pt x="23" y="1"/>
                  <a:pt x="24" y="0"/>
                  <a:pt x="26" y="0"/>
                </a:cubicBezTo>
                <a:cubicBezTo>
                  <a:pt x="134" y="0"/>
                  <a:pt x="134" y="0"/>
                  <a:pt x="134" y="0"/>
                </a:cubicBezTo>
                <a:cubicBezTo>
                  <a:pt x="136" y="0"/>
                  <a:pt x="137" y="1"/>
                  <a:pt x="137" y="3"/>
                </a:cubicBezTo>
                <a:cubicBezTo>
                  <a:pt x="137" y="4"/>
                  <a:pt x="136" y="6"/>
                  <a:pt x="134" y="6"/>
                </a:cubicBezTo>
                <a:cubicBezTo>
                  <a:pt x="26" y="6"/>
                  <a:pt x="26" y="6"/>
                  <a:pt x="26" y="6"/>
                </a:cubicBezTo>
                <a:cubicBezTo>
                  <a:pt x="24" y="6"/>
                  <a:pt x="23" y="4"/>
                  <a:pt x="23" y="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4" name="Freeform 41"/>
          <p:cNvSpPr>
            <a:spLocks noEditPoints="1"/>
          </p:cNvSpPr>
          <p:nvPr/>
        </p:nvSpPr>
        <p:spPr bwMode="auto">
          <a:xfrm>
            <a:off x="5795963" y="400050"/>
            <a:ext cx="600075" cy="604838"/>
          </a:xfrm>
          <a:custGeom>
            <a:avLst/>
            <a:gdLst>
              <a:gd name="T0" fmla="*/ 152 w 160"/>
              <a:gd name="T1" fmla="*/ 77 h 160"/>
              <a:gd name="T2" fmla="*/ 83 w 160"/>
              <a:gd name="T3" fmla="*/ 3 h 160"/>
              <a:gd name="T4" fmla="*/ 77 w 160"/>
              <a:gd name="T5" fmla="*/ 3 h 160"/>
              <a:gd name="T6" fmla="*/ 8 w 160"/>
              <a:gd name="T7" fmla="*/ 77 h 160"/>
              <a:gd name="T8" fmla="*/ 0 w 160"/>
              <a:gd name="T9" fmla="*/ 80 h 160"/>
              <a:gd name="T10" fmla="*/ 8 w 160"/>
              <a:gd name="T11" fmla="*/ 83 h 160"/>
              <a:gd name="T12" fmla="*/ 77 w 160"/>
              <a:gd name="T13" fmla="*/ 157 h 160"/>
              <a:gd name="T14" fmla="*/ 83 w 160"/>
              <a:gd name="T15" fmla="*/ 157 h 160"/>
              <a:gd name="T16" fmla="*/ 152 w 160"/>
              <a:gd name="T17" fmla="*/ 83 h 160"/>
              <a:gd name="T18" fmla="*/ 160 w 160"/>
              <a:gd name="T19" fmla="*/ 80 h 160"/>
              <a:gd name="T20" fmla="*/ 83 w 160"/>
              <a:gd name="T21" fmla="*/ 147 h 160"/>
              <a:gd name="T22" fmla="*/ 80 w 160"/>
              <a:gd name="T23" fmla="*/ 139 h 160"/>
              <a:gd name="T24" fmla="*/ 77 w 160"/>
              <a:gd name="T25" fmla="*/ 147 h 160"/>
              <a:gd name="T26" fmla="*/ 19 w 160"/>
              <a:gd name="T27" fmla="*/ 83 h 160"/>
              <a:gd name="T28" fmla="*/ 19 w 160"/>
              <a:gd name="T29" fmla="*/ 77 h 160"/>
              <a:gd name="T30" fmla="*/ 77 w 160"/>
              <a:gd name="T31" fmla="*/ 13 h 160"/>
              <a:gd name="T32" fmla="*/ 80 w 160"/>
              <a:gd name="T33" fmla="*/ 21 h 160"/>
              <a:gd name="T34" fmla="*/ 83 w 160"/>
              <a:gd name="T35" fmla="*/ 13 h 160"/>
              <a:gd name="T36" fmla="*/ 141 w 160"/>
              <a:gd name="T37" fmla="*/ 77 h 160"/>
              <a:gd name="T38" fmla="*/ 141 w 160"/>
              <a:gd name="T39" fmla="*/ 83 h 160"/>
              <a:gd name="T40" fmla="*/ 83 w 160"/>
              <a:gd name="T41" fmla="*/ 147 h 160"/>
              <a:gd name="T42" fmla="*/ 98 w 160"/>
              <a:gd name="T43" fmla="*/ 77 h 160"/>
              <a:gd name="T44" fmla="*/ 83 w 160"/>
              <a:gd name="T45" fmla="*/ 48 h 160"/>
              <a:gd name="T46" fmla="*/ 77 w 160"/>
              <a:gd name="T47" fmla="*/ 48 h 160"/>
              <a:gd name="T48" fmla="*/ 62 w 160"/>
              <a:gd name="T49" fmla="*/ 77 h 160"/>
              <a:gd name="T50" fmla="*/ 45 w 160"/>
              <a:gd name="T51" fmla="*/ 80 h 160"/>
              <a:gd name="T52" fmla="*/ 62 w 160"/>
              <a:gd name="T53" fmla="*/ 83 h 160"/>
              <a:gd name="T54" fmla="*/ 77 w 160"/>
              <a:gd name="T55" fmla="*/ 112 h 160"/>
              <a:gd name="T56" fmla="*/ 83 w 160"/>
              <a:gd name="T57" fmla="*/ 112 h 160"/>
              <a:gd name="T58" fmla="*/ 98 w 160"/>
              <a:gd name="T59" fmla="*/ 83 h 160"/>
              <a:gd name="T60" fmla="*/ 115 w 160"/>
              <a:gd name="T61" fmla="*/ 80 h 160"/>
              <a:gd name="T62" fmla="*/ 80 w 160"/>
              <a:gd name="T63" fmla="*/ 93 h 160"/>
              <a:gd name="T64" fmla="*/ 80 w 160"/>
              <a:gd name="T65" fmla="*/ 67 h 160"/>
              <a:gd name="T66" fmla="*/ 80 w 160"/>
              <a:gd name="T67" fmla="*/ 93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60" h="160">
                <a:moveTo>
                  <a:pt x="157" y="77"/>
                </a:moveTo>
                <a:cubicBezTo>
                  <a:pt x="152" y="77"/>
                  <a:pt x="152" y="77"/>
                  <a:pt x="152" y="77"/>
                </a:cubicBezTo>
                <a:cubicBezTo>
                  <a:pt x="151" y="40"/>
                  <a:pt x="120" y="9"/>
                  <a:pt x="83" y="8"/>
                </a:cubicBezTo>
                <a:cubicBezTo>
                  <a:pt x="83" y="3"/>
                  <a:pt x="83" y="3"/>
                  <a:pt x="83" y="3"/>
                </a:cubicBezTo>
                <a:cubicBezTo>
                  <a:pt x="83" y="1"/>
                  <a:pt x="81" y="0"/>
                  <a:pt x="80" y="0"/>
                </a:cubicBezTo>
                <a:cubicBezTo>
                  <a:pt x="79" y="0"/>
                  <a:pt x="77" y="1"/>
                  <a:pt x="77" y="3"/>
                </a:cubicBezTo>
                <a:cubicBezTo>
                  <a:pt x="77" y="8"/>
                  <a:pt x="77" y="8"/>
                  <a:pt x="77" y="8"/>
                </a:cubicBezTo>
                <a:cubicBezTo>
                  <a:pt x="40" y="9"/>
                  <a:pt x="9" y="40"/>
                  <a:pt x="8" y="77"/>
                </a:cubicBezTo>
                <a:cubicBezTo>
                  <a:pt x="3" y="77"/>
                  <a:pt x="3" y="77"/>
                  <a:pt x="3" y="77"/>
                </a:cubicBezTo>
                <a:cubicBezTo>
                  <a:pt x="1" y="77"/>
                  <a:pt x="0" y="79"/>
                  <a:pt x="0" y="80"/>
                </a:cubicBezTo>
                <a:cubicBezTo>
                  <a:pt x="0" y="81"/>
                  <a:pt x="1" y="83"/>
                  <a:pt x="3" y="83"/>
                </a:cubicBezTo>
                <a:cubicBezTo>
                  <a:pt x="8" y="83"/>
                  <a:pt x="8" y="83"/>
                  <a:pt x="8" y="83"/>
                </a:cubicBezTo>
                <a:cubicBezTo>
                  <a:pt x="9" y="120"/>
                  <a:pt x="40" y="151"/>
                  <a:pt x="77" y="152"/>
                </a:cubicBezTo>
                <a:cubicBezTo>
                  <a:pt x="77" y="157"/>
                  <a:pt x="77" y="157"/>
                  <a:pt x="77" y="157"/>
                </a:cubicBezTo>
                <a:cubicBezTo>
                  <a:pt x="77" y="159"/>
                  <a:pt x="79" y="160"/>
                  <a:pt x="80" y="160"/>
                </a:cubicBezTo>
                <a:cubicBezTo>
                  <a:pt x="81" y="160"/>
                  <a:pt x="83" y="159"/>
                  <a:pt x="83" y="157"/>
                </a:cubicBezTo>
                <a:cubicBezTo>
                  <a:pt x="83" y="152"/>
                  <a:pt x="83" y="152"/>
                  <a:pt x="83" y="152"/>
                </a:cubicBezTo>
                <a:cubicBezTo>
                  <a:pt x="120" y="151"/>
                  <a:pt x="151" y="120"/>
                  <a:pt x="152" y="83"/>
                </a:cubicBezTo>
                <a:cubicBezTo>
                  <a:pt x="157" y="83"/>
                  <a:pt x="157" y="83"/>
                  <a:pt x="157" y="83"/>
                </a:cubicBezTo>
                <a:cubicBezTo>
                  <a:pt x="159" y="83"/>
                  <a:pt x="160" y="81"/>
                  <a:pt x="160" y="80"/>
                </a:cubicBezTo>
                <a:cubicBezTo>
                  <a:pt x="160" y="79"/>
                  <a:pt x="159" y="77"/>
                  <a:pt x="157" y="77"/>
                </a:cubicBezTo>
                <a:close/>
                <a:moveTo>
                  <a:pt x="83" y="147"/>
                </a:moveTo>
                <a:cubicBezTo>
                  <a:pt x="83" y="141"/>
                  <a:pt x="83" y="141"/>
                  <a:pt x="83" y="141"/>
                </a:cubicBezTo>
                <a:cubicBezTo>
                  <a:pt x="83" y="140"/>
                  <a:pt x="81" y="139"/>
                  <a:pt x="80" y="139"/>
                </a:cubicBezTo>
                <a:cubicBezTo>
                  <a:pt x="79" y="139"/>
                  <a:pt x="77" y="140"/>
                  <a:pt x="77" y="141"/>
                </a:cubicBezTo>
                <a:cubicBezTo>
                  <a:pt x="77" y="147"/>
                  <a:pt x="77" y="147"/>
                  <a:pt x="77" y="147"/>
                </a:cubicBezTo>
                <a:cubicBezTo>
                  <a:pt x="43" y="145"/>
                  <a:pt x="15" y="117"/>
                  <a:pt x="13" y="83"/>
                </a:cubicBezTo>
                <a:cubicBezTo>
                  <a:pt x="19" y="83"/>
                  <a:pt x="19" y="83"/>
                  <a:pt x="19" y="83"/>
                </a:cubicBezTo>
                <a:cubicBezTo>
                  <a:pt x="20" y="83"/>
                  <a:pt x="21" y="81"/>
                  <a:pt x="21" y="80"/>
                </a:cubicBezTo>
                <a:cubicBezTo>
                  <a:pt x="21" y="79"/>
                  <a:pt x="20" y="77"/>
                  <a:pt x="19" y="77"/>
                </a:cubicBezTo>
                <a:cubicBezTo>
                  <a:pt x="13" y="77"/>
                  <a:pt x="13" y="77"/>
                  <a:pt x="13" y="77"/>
                </a:cubicBezTo>
                <a:cubicBezTo>
                  <a:pt x="15" y="43"/>
                  <a:pt x="43" y="15"/>
                  <a:pt x="77" y="13"/>
                </a:cubicBezTo>
                <a:cubicBezTo>
                  <a:pt x="77" y="19"/>
                  <a:pt x="77" y="19"/>
                  <a:pt x="77" y="19"/>
                </a:cubicBezTo>
                <a:cubicBezTo>
                  <a:pt x="77" y="20"/>
                  <a:pt x="79" y="21"/>
                  <a:pt x="80" y="21"/>
                </a:cubicBezTo>
                <a:cubicBezTo>
                  <a:pt x="81" y="21"/>
                  <a:pt x="83" y="20"/>
                  <a:pt x="83" y="19"/>
                </a:cubicBezTo>
                <a:cubicBezTo>
                  <a:pt x="83" y="13"/>
                  <a:pt x="83" y="13"/>
                  <a:pt x="83" y="13"/>
                </a:cubicBezTo>
                <a:cubicBezTo>
                  <a:pt x="117" y="15"/>
                  <a:pt x="145" y="43"/>
                  <a:pt x="147" y="77"/>
                </a:cubicBezTo>
                <a:cubicBezTo>
                  <a:pt x="141" y="77"/>
                  <a:pt x="141" y="77"/>
                  <a:pt x="141" y="77"/>
                </a:cubicBezTo>
                <a:cubicBezTo>
                  <a:pt x="140" y="77"/>
                  <a:pt x="139" y="79"/>
                  <a:pt x="139" y="80"/>
                </a:cubicBezTo>
                <a:cubicBezTo>
                  <a:pt x="139" y="81"/>
                  <a:pt x="140" y="83"/>
                  <a:pt x="141" y="83"/>
                </a:cubicBezTo>
                <a:cubicBezTo>
                  <a:pt x="147" y="83"/>
                  <a:pt x="147" y="83"/>
                  <a:pt x="147" y="83"/>
                </a:cubicBezTo>
                <a:cubicBezTo>
                  <a:pt x="145" y="117"/>
                  <a:pt x="117" y="145"/>
                  <a:pt x="83" y="147"/>
                </a:cubicBezTo>
                <a:close/>
                <a:moveTo>
                  <a:pt x="112" y="77"/>
                </a:moveTo>
                <a:cubicBezTo>
                  <a:pt x="98" y="77"/>
                  <a:pt x="98" y="77"/>
                  <a:pt x="98" y="77"/>
                </a:cubicBezTo>
                <a:cubicBezTo>
                  <a:pt x="97" y="69"/>
                  <a:pt x="91" y="63"/>
                  <a:pt x="83" y="62"/>
                </a:cubicBezTo>
                <a:cubicBezTo>
                  <a:pt x="83" y="48"/>
                  <a:pt x="83" y="48"/>
                  <a:pt x="83" y="48"/>
                </a:cubicBezTo>
                <a:cubicBezTo>
                  <a:pt x="83" y="47"/>
                  <a:pt x="81" y="45"/>
                  <a:pt x="80" y="45"/>
                </a:cubicBezTo>
                <a:cubicBezTo>
                  <a:pt x="79" y="45"/>
                  <a:pt x="77" y="47"/>
                  <a:pt x="77" y="48"/>
                </a:cubicBezTo>
                <a:cubicBezTo>
                  <a:pt x="77" y="62"/>
                  <a:pt x="77" y="62"/>
                  <a:pt x="77" y="62"/>
                </a:cubicBezTo>
                <a:cubicBezTo>
                  <a:pt x="69" y="63"/>
                  <a:pt x="63" y="69"/>
                  <a:pt x="62" y="77"/>
                </a:cubicBezTo>
                <a:cubicBezTo>
                  <a:pt x="48" y="77"/>
                  <a:pt x="48" y="77"/>
                  <a:pt x="48" y="77"/>
                </a:cubicBezTo>
                <a:cubicBezTo>
                  <a:pt x="47" y="77"/>
                  <a:pt x="45" y="79"/>
                  <a:pt x="45" y="80"/>
                </a:cubicBezTo>
                <a:cubicBezTo>
                  <a:pt x="45" y="81"/>
                  <a:pt x="47" y="83"/>
                  <a:pt x="48" y="83"/>
                </a:cubicBezTo>
                <a:cubicBezTo>
                  <a:pt x="62" y="83"/>
                  <a:pt x="62" y="83"/>
                  <a:pt x="62" y="83"/>
                </a:cubicBezTo>
                <a:cubicBezTo>
                  <a:pt x="63" y="91"/>
                  <a:pt x="69" y="97"/>
                  <a:pt x="77" y="98"/>
                </a:cubicBezTo>
                <a:cubicBezTo>
                  <a:pt x="77" y="112"/>
                  <a:pt x="77" y="112"/>
                  <a:pt x="77" y="112"/>
                </a:cubicBezTo>
                <a:cubicBezTo>
                  <a:pt x="77" y="113"/>
                  <a:pt x="79" y="115"/>
                  <a:pt x="80" y="115"/>
                </a:cubicBezTo>
                <a:cubicBezTo>
                  <a:pt x="81" y="115"/>
                  <a:pt x="83" y="113"/>
                  <a:pt x="83" y="112"/>
                </a:cubicBezTo>
                <a:cubicBezTo>
                  <a:pt x="83" y="98"/>
                  <a:pt x="83" y="98"/>
                  <a:pt x="83" y="98"/>
                </a:cubicBezTo>
                <a:cubicBezTo>
                  <a:pt x="91" y="97"/>
                  <a:pt x="97" y="91"/>
                  <a:pt x="98" y="83"/>
                </a:cubicBezTo>
                <a:cubicBezTo>
                  <a:pt x="112" y="83"/>
                  <a:pt x="112" y="83"/>
                  <a:pt x="112" y="83"/>
                </a:cubicBezTo>
                <a:cubicBezTo>
                  <a:pt x="113" y="83"/>
                  <a:pt x="115" y="81"/>
                  <a:pt x="115" y="80"/>
                </a:cubicBezTo>
                <a:cubicBezTo>
                  <a:pt x="115" y="79"/>
                  <a:pt x="113" y="77"/>
                  <a:pt x="112" y="77"/>
                </a:cubicBezTo>
                <a:close/>
                <a:moveTo>
                  <a:pt x="80" y="93"/>
                </a:moveTo>
                <a:cubicBezTo>
                  <a:pt x="73" y="93"/>
                  <a:pt x="67" y="87"/>
                  <a:pt x="67" y="80"/>
                </a:cubicBezTo>
                <a:cubicBezTo>
                  <a:pt x="67" y="73"/>
                  <a:pt x="73" y="67"/>
                  <a:pt x="80" y="67"/>
                </a:cubicBezTo>
                <a:cubicBezTo>
                  <a:pt x="87" y="67"/>
                  <a:pt x="93" y="73"/>
                  <a:pt x="93" y="80"/>
                </a:cubicBezTo>
                <a:cubicBezTo>
                  <a:pt x="93" y="87"/>
                  <a:pt x="87" y="93"/>
                  <a:pt x="80" y="9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5" name="Freeform 42"/>
          <p:cNvSpPr>
            <a:spLocks noEditPoints="1"/>
          </p:cNvSpPr>
          <p:nvPr/>
        </p:nvSpPr>
        <p:spPr bwMode="auto">
          <a:xfrm>
            <a:off x="5795963" y="1141413"/>
            <a:ext cx="600075" cy="484188"/>
          </a:xfrm>
          <a:custGeom>
            <a:avLst/>
            <a:gdLst>
              <a:gd name="T0" fmla="*/ 3 w 160"/>
              <a:gd name="T1" fmla="*/ 0 h 128"/>
              <a:gd name="T2" fmla="*/ 0 w 160"/>
              <a:gd name="T3" fmla="*/ 104 h 128"/>
              <a:gd name="T4" fmla="*/ 72 w 160"/>
              <a:gd name="T5" fmla="*/ 107 h 128"/>
              <a:gd name="T6" fmla="*/ 59 w 160"/>
              <a:gd name="T7" fmla="*/ 115 h 128"/>
              <a:gd name="T8" fmla="*/ 101 w 160"/>
              <a:gd name="T9" fmla="*/ 128 h 128"/>
              <a:gd name="T10" fmla="*/ 88 w 160"/>
              <a:gd name="T11" fmla="*/ 115 h 128"/>
              <a:gd name="T12" fmla="*/ 157 w 160"/>
              <a:gd name="T13" fmla="*/ 107 h 128"/>
              <a:gd name="T14" fmla="*/ 160 w 160"/>
              <a:gd name="T15" fmla="*/ 3 h 128"/>
              <a:gd name="T16" fmla="*/ 96 w 160"/>
              <a:gd name="T17" fmla="*/ 120 h 128"/>
              <a:gd name="T18" fmla="*/ 64 w 160"/>
              <a:gd name="T19" fmla="*/ 123 h 128"/>
              <a:gd name="T20" fmla="*/ 77 w 160"/>
              <a:gd name="T21" fmla="*/ 120 h 128"/>
              <a:gd name="T22" fmla="*/ 83 w 160"/>
              <a:gd name="T23" fmla="*/ 107 h 128"/>
              <a:gd name="T24" fmla="*/ 96 w 160"/>
              <a:gd name="T25" fmla="*/ 120 h 128"/>
              <a:gd name="T26" fmla="*/ 88 w 160"/>
              <a:gd name="T27" fmla="*/ 101 h 128"/>
              <a:gd name="T28" fmla="*/ 5 w 160"/>
              <a:gd name="T29" fmla="*/ 101 h 128"/>
              <a:gd name="T30" fmla="*/ 155 w 160"/>
              <a:gd name="T31" fmla="*/ 5 h 128"/>
              <a:gd name="T32" fmla="*/ 147 w 160"/>
              <a:gd name="T33" fmla="*/ 75 h 128"/>
              <a:gd name="T34" fmla="*/ 113 w 160"/>
              <a:gd name="T35" fmla="*/ 74 h 128"/>
              <a:gd name="T36" fmla="*/ 97 w 160"/>
              <a:gd name="T37" fmla="*/ 64 h 128"/>
              <a:gd name="T38" fmla="*/ 94 w 160"/>
              <a:gd name="T39" fmla="*/ 63 h 128"/>
              <a:gd name="T40" fmla="*/ 93 w 160"/>
              <a:gd name="T41" fmla="*/ 60 h 128"/>
              <a:gd name="T42" fmla="*/ 97 w 160"/>
              <a:gd name="T43" fmla="*/ 57 h 128"/>
              <a:gd name="T44" fmla="*/ 107 w 160"/>
              <a:gd name="T45" fmla="*/ 42 h 128"/>
              <a:gd name="T46" fmla="*/ 105 w 160"/>
              <a:gd name="T47" fmla="*/ 33 h 128"/>
              <a:gd name="T48" fmla="*/ 104 w 160"/>
              <a:gd name="T49" fmla="*/ 27 h 128"/>
              <a:gd name="T50" fmla="*/ 61 w 160"/>
              <a:gd name="T51" fmla="*/ 27 h 128"/>
              <a:gd name="T52" fmla="*/ 60 w 160"/>
              <a:gd name="T53" fmla="*/ 33 h 128"/>
              <a:gd name="T54" fmla="*/ 59 w 160"/>
              <a:gd name="T55" fmla="*/ 42 h 128"/>
              <a:gd name="T56" fmla="*/ 72 w 160"/>
              <a:gd name="T57" fmla="*/ 59 h 128"/>
              <a:gd name="T58" fmla="*/ 68 w 160"/>
              <a:gd name="T59" fmla="*/ 64 h 128"/>
              <a:gd name="T60" fmla="*/ 54 w 160"/>
              <a:gd name="T61" fmla="*/ 72 h 128"/>
              <a:gd name="T62" fmla="*/ 51 w 160"/>
              <a:gd name="T63" fmla="*/ 75 h 128"/>
              <a:gd name="T64" fmla="*/ 37 w 160"/>
              <a:gd name="T65" fmla="*/ 93 h 128"/>
              <a:gd name="T66" fmla="*/ 147 w 160"/>
              <a:gd name="T67" fmla="*/ 75 h 128"/>
              <a:gd name="T68" fmla="*/ 71 w 160"/>
              <a:gd name="T69" fmla="*/ 69 h 128"/>
              <a:gd name="T70" fmla="*/ 77 w 160"/>
              <a:gd name="T71" fmla="*/ 55 h 128"/>
              <a:gd name="T72" fmla="*/ 67 w 160"/>
              <a:gd name="T73" fmla="*/ 45 h 128"/>
              <a:gd name="T74" fmla="*/ 66 w 160"/>
              <a:gd name="T75" fmla="*/ 44 h 128"/>
              <a:gd name="T76" fmla="*/ 64 w 160"/>
              <a:gd name="T77" fmla="*/ 36 h 128"/>
              <a:gd name="T78" fmla="*/ 67 w 160"/>
              <a:gd name="T79" fmla="*/ 29 h 128"/>
              <a:gd name="T80" fmla="*/ 83 w 160"/>
              <a:gd name="T81" fmla="*/ 13 h 128"/>
              <a:gd name="T82" fmla="*/ 99 w 160"/>
              <a:gd name="T83" fmla="*/ 29 h 128"/>
              <a:gd name="T84" fmla="*/ 101 w 160"/>
              <a:gd name="T85" fmla="*/ 42 h 128"/>
              <a:gd name="T86" fmla="*/ 98 w 160"/>
              <a:gd name="T87" fmla="*/ 44 h 128"/>
              <a:gd name="T88" fmla="*/ 93 w 160"/>
              <a:gd name="T89" fmla="*/ 54 h 128"/>
              <a:gd name="T90" fmla="*/ 89 w 160"/>
              <a:gd name="T91" fmla="*/ 57 h 128"/>
              <a:gd name="T92" fmla="*/ 88 w 160"/>
              <a:gd name="T93" fmla="*/ 64 h 128"/>
              <a:gd name="T94" fmla="*/ 95 w 160"/>
              <a:gd name="T95" fmla="*/ 69 h 128"/>
              <a:gd name="T96" fmla="*/ 61 w 160"/>
              <a:gd name="T97" fmla="*/ 75 h 128"/>
              <a:gd name="T98" fmla="*/ 141 w 160"/>
              <a:gd name="T99" fmla="*/ 88 h 128"/>
              <a:gd name="T100" fmla="*/ 43 w 160"/>
              <a:gd name="T101" fmla="*/ 80 h 128"/>
              <a:gd name="T102" fmla="*/ 111 w 160"/>
              <a:gd name="T103" fmla="*/ 80 h 128"/>
              <a:gd name="T104" fmla="*/ 141 w 160"/>
              <a:gd name="T105" fmla="*/ 88 h 128"/>
              <a:gd name="T106" fmla="*/ 131 w 160"/>
              <a:gd name="T107" fmla="*/ 11 h 128"/>
              <a:gd name="T108" fmla="*/ 147 w 160"/>
              <a:gd name="T109" fmla="*/ 27 h 128"/>
              <a:gd name="T110" fmla="*/ 141 w 160"/>
              <a:gd name="T111" fmla="*/ 21 h 128"/>
              <a:gd name="T112" fmla="*/ 136 w 160"/>
              <a:gd name="T113" fmla="*/ 16 h 128"/>
              <a:gd name="T114" fmla="*/ 141 w 160"/>
              <a:gd name="T115" fmla="*/ 21 h 128"/>
              <a:gd name="T116" fmla="*/ 13 w 160"/>
              <a:gd name="T117" fmla="*/ 75 h 128"/>
              <a:gd name="T118" fmla="*/ 32 w 160"/>
              <a:gd name="T119" fmla="*/ 93 h 128"/>
              <a:gd name="T120" fmla="*/ 27 w 160"/>
              <a:gd name="T121" fmla="*/ 88 h 128"/>
              <a:gd name="T122" fmla="*/ 19 w 160"/>
              <a:gd name="T123" fmla="*/ 80 h 128"/>
              <a:gd name="T124" fmla="*/ 27 w 160"/>
              <a:gd name="T125" fmla="*/ 88 h 1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60" h="128">
                <a:moveTo>
                  <a:pt x="157" y="0"/>
                </a:moveTo>
                <a:cubicBezTo>
                  <a:pt x="3" y="0"/>
                  <a:pt x="3" y="0"/>
                  <a:pt x="3" y="0"/>
                </a:cubicBezTo>
                <a:cubicBezTo>
                  <a:pt x="1" y="0"/>
                  <a:pt x="0" y="1"/>
                  <a:pt x="0" y="3"/>
                </a:cubicBezTo>
                <a:cubicBezTo>
                  <a:pt x="0" y="104"/>
                  <a:pt x="0" y="104"/>
                  <a:pt x="0" y="104"/>
                </a:cubicBezTo>
                <a:cubicBezTo>
                  <a:pt x="0" y="105"/>
                  <a:pt x="1" y="107"/>
                  <a:pt x="3" y="107"/>
                </a:cubicBezTo>
                <a:cubicBezTo>
                  <a:pt x="72" y="107"/>
                  <a:pt x="72" y="107"/>
                  <a:pt x="72" y="107"/>
                </a:cubicBezTo>
                <a:cubicBezTo>
                  <a:pt x="72" y="115"/>
                  <a:pt x="72" y="115"/>
                  <a:pt x="72" y="115"/>
                </a:cubicBezTo>
                <a:cubicBezTo>
                  <a:pt x="59" y="115"/>
                  <a:pt x="59" y="115"/>
                  <a:pt x="59" y="115"/>
                </a:cubicBezTo>
                <a:cubicBezTo>
                  <a:pt x="59" y="128"/>
                  <a:pt x="59" y="128"/>
                  <a:pt x="59" y="128"/>
                </a:cubicBezTo>
                <a:cubicBezTo>
                  <a:pt x="101" y="128"/>
                  <a:pt x="101" y="128"/>
                  <a:pt x="101" y="128"/>
                </a:cubicBezTo>
                <a:cubicBezTo>
                  <a:pt x="101" y="115"/>
                  <a:pt x="101" y="115"/>
                  <a:pt x="101" y="115"/>
                </a:cubicBezTo>
                <a:cubicBezTo>
                  <a:pt x="88" y="115"/>
                  <a:pt x="88" y="115"/>
                  <a:pt x="88" y="115"/>
                </a:cubicBezTo>
                <a:cubicBezTo>
                  <a:pt x="88" y="107"/>
                  <a:pt x="88" y="107"/>
                  <a:pt x="88" y="107"/>
                </a:cubicBezTo>
                <a:cubicBezTo>
                  <a:pt x="157" y="107"/>
                  <a:pt x="157" y="107"/>
                  <a:pt x="157" y="107"/>
                </a:cubicBezTo>
                <a:cubicBezTo>
                  <a:pt x="159" y="107"/>
                  <a:pt x="160" y="105"/>
                  <a:pt x="160" y="104"/>
                </a:cubicBezTo>
                <a:cubicBezTo>
                  <a:pt x="160" y="3"/>
                  <a:pt x="160" y="3"/>
                  <a:pt x="160" y="3"/>
                </a:cubicBezTo>
                <a:cubicBezTo>
                  <a:pt x="160" y="1"/>
                  <a:pt x="159" y="0"/>
                  <a:pt x="157" y="0"/>
                </a:cubicBezTo>
                <a:close/>
                <a:moveTo>
                  <a:pt x="96" y="120"/>
                </a:moveTo>
                <a:cubicBezTo>
                  <a:pt x="96" y="123"/>
                  <a:pt x="96" y="123"/>
                  <a:pt x="96" y="123"/>
                </a:cubicBezTo>
                <a:cubicBezTo>
                  <a:pt x="64" y="123"/>
                  <a:pt x="64" y="123"/>
                  <a:pt x="64" y="123"/>
                </a:cubicBezTo>
                <a:cubicBezTo>
                  <a:pt x="64" y="120"/>
                  <a:pt x="64" y="120"/>
                  <a:pt x="64" y="120"/>
                </a:cubicBezTo>
                <a:cubicBezTo>
                  <a:pt x="77" y="120"/>
                  <a:pt x="77" y="120"/>
                  <a:pt x="77" y="120"/>
                </a:cubicBezTo>
                <a:cubicBezTo>
                  <a:pt x="77" y="107"/>
                  <a:pt x="77" y="107"/>
                  <a:pt x="77" y="107"/>
                </a:cubicBezTo>
                <a:cubicBezTo>
                  <a:pt x="83" y="107"/>
                  <a:pt x="83" y="107"/>
                  <a:pt x="83" y="107"/>
                </a:cubicBezTo>
                <a:cubicBezTo>
                  <a:pt x="83" y="120"/>
                  <a:pt x="83" y="120"/>
                  <a:pt x="83" y="120"/>
                </a:cubicBezTo>
                <a:lnTo>
                  <a:pt x="96" y="120"/>
                </a:lnTo>
                <a:close/>
                <a:moveTo>
                  <a:pt x="155" y="101"/>
                </a:moveTo>
                <a:cubicBezTo>
                  <a:pt x="88" y="101"/>
                  <a:pt x="88" y="101"/>
                  <a:pt x="88" y="101"/>
                </a:cubicBezTo>
                <a:cubicBezTo>
                  <a:pt x="72" y="101"/>
                  <a:pt x="72" y="101"/>
                  <a:pt x="72" y="101"/>
                </a:cubicBezTo>
                <a:cubicBezTo>
                  <a:pt x="5" y="101"/>
                  <a:pt x="5" y="101"/>
                  <a:pt x="5" y="101"/>
                </a:cubicBezTo>
                <a:cubicBezTo>
                  <a:pt x="5" y="5"/>
                  <a:pt x="5" y="5"/>
                  <a:pt x="5" y="5"/>
                </a:cubicBezTo>
                <a:cubicBezTo>
                  <a:pt x="155" y="5"/>
                  <a:pt x="155" y="5"/>
                  <a:pt x="155" y="5"/>
                </a:cubicBezTo>
                <a:lnTo>
                  <a:pt x="155" y="101"/>
                </a:lnTo>
                <a:close/>
                <a:moveTo>
                  <a:pt x="147" y="75"/>
                </a:moveTo>
                <a:cubicBezTo>
                  <a:pt x="113" y="75"/>
                  <a:pt x="113" y="75"/>
                  <a:pt x="113" y="75"/>
                </a:cubicBezTo>
                <a:cubicBezTo>
                  <a:pt x="113" y="74"/>
                  <a:pt x="113" y="74"/>
                  <a:pt x="113" y="74"/>
                </a:cubicBezTo>
                <a:cubicBezTo>
                  <a:pt x="112" y="74"/>
                  <a:pt x="111" y="73"/>
                  <a:pt x="110" y="72"/>
                </a:cubicBezTo>
                <a:cubicBezTo>
                  <a:pt x="97" y="64"/>
                  <a:pt x="97" y="64"/>
                  <a:pt x="97" y="64"/>
                </a:cubicBezTo>
                <a:cubicBezTo>
                  <a:pt x="97" y="64"/>
                  <a:pt x="97" y="64"/>
                  <a:pt x="97" y="64"/>
                </a:cubicBezTo>
                <a:cubicBezTo>
                  <a:pt x="96" y="64"/>
                  <a:pt x="95" y="64"/>
                  <a:pt x="94" y="63"/>
                </a:cubicBezTo>
                <a:cubicBezTo>
                  <a:pt x="94" y="63"/>
                  <a:pt x="94" y="63"/>
                  <a:pt x="93" y="63"/>
                </a:cubicBezTo>
                <a:cubicBezTo>
                  <a:pt x="93" y="60"/>
                  <a:pt x="93" y="60"/>
                  <a:pt x="93" y="60"/>
                </a:cubicBezTo>
                <a:cubicBezTo>
                  <a:pt x="93" y="60"/>
                  <a:pt x="94" y="60"/>
                  <a:pt x="94" y="59"/>
                </a:cubicBezTo>
                <a:cubicBezTo>
                  <a:pt x="96" y="58"/>
                  <a:pt x="96" y="58"/>
                  <a:pt x="97" y="57"/>
                </a:cubicBezTo>
                <a:cubicBezTo>
                  <a:pt x="99" y="54"/>
                  <a:pt x="101" y="51"/>
                  <a:pt x="102" y="48"/>
                </a:cubicBezTo>
                <a:cubicBezTo>
                  <a:pt x="104" y="47"/>
                  <a:pt x="107" y="45"/>
                  <a:pt x="107" y="42"/>
                </a:cubicBezTo>
                <a:cubicBezTo>
                  <a:pt x="107" y="36"/>
                  <a:pt x="107" y="36"/>
                  <a:pt x="107" y="36"/>
                </a:cubicBezTo>
                <a:cubicBezTo>
                  <a:pt x="107" y="35"/>
                  <a:pt x="106" y="34"/>
                  <a:pt x="105" y="33"/>
                </a:cubicBezTo>
                <a:cubicBezTo>
                  <a:pt x="105" y="32"/>
                  <a:pt x="104" y="31"/>
                  <a:pt x="104" y="29"/>
                </a:cubicBezTo>
                <a:cubicBezTo>
                  <a:pt x="104" y="27"/>
                  <a:pt x="104" y="27"/>
                  <a:pt x="104" y="27"/>
                </a:cubicBezTo>
                <a:cubicBezTo>
                  <a:pt x="104" y="20"/>
                  <a:pt x="99" y="8"/>
                  <a:pt x="83" y="8"/>
                </a:cubicBezTo>
                <a:cubicBezTo>
                  <a:pt x="66" y="8"/>
                  <a:pt x="62" y="20"/>
                  <a:pt x="61" y="27"/>
                </a:cubicBezTo>
                <a:cubicBezTo>
                  <a:pt x="61" y="29"/>
                  <a:pt x="61" y="29"/>
                  <a:pt x="61" y="29"/>
                </a:cubicBezTo>
                <a:cubicBezTo>
                  <a:pt x="61" y="31"/>
                  <a:pt x="61" y="32"/>
                  <a:pt x="60" y="33"/>
                </a:cubicBezTo>
                <a:cubicBezTo>
                  <a:pt x="59" y="34"/>
                  <a:pt x="59" y="35"/>
                  <a:pt x="59" y="36"/>
                </a:cubicBezTo>
                <a:cubicBezTo>
                  <a:pt x="59" y="42"/>
                  <a:pt x="59" y="42"/>
                  <a:pt x="59" y="42"/>
                </a:cubicBezTo>
                <a:cubicBezTo>
                  <a:pt x="59" y="45"/>
                  <a:pt x="61" y="46"/>
                  <a:pt x="62" y="48"/>
                </a:cubicBezTo>
                <a:cubicBezTo>
                  <a:pt x="64" y="53"/>
                  <a:pt x="69" y="57"/>
                  <a:pt x="72" y="59"/>
                </a:cubicBezTo>
                <a:cubicBezTo>
                  <a:pt x="72" y="62"/>
                  <a:pt x="72" y="62"/>
                  <a:pt x="72" y="62"/>
                </a:cubicBezTo>
                <a:cubicBezTo>
                  <a:pt x="71" y="63"/>
                  <a:pt x="69" y="64"/>
                  <a:pt x="68" y="64"/>
                </a:cubicBezTo>
                <a:cubicBezTo>
                  <a:pt x="68" y="65"/>
                  <a:pt x="67" y="65"/>
                  <a:pt x="67" y="65"/>
                </a:cubicBezTo>
                <a:cubicBezTo>
                  <a:pt x="54" y="72"/>
                  <a:pt x="54" y="72"/>
                  <a:pt x="54" y="72"/>
                </a:cubicBezTo>
                <a:cubicBezTo>
                  <a:pt x="53" y="73"/>
                  <a:pt x="52" y="74"/>
                  <a:pt x="51" y="74"/>
                </a:cubicBezTo>
                <a:cubicBezTo>
                  <a:pt x="51" y="75"/>
                  <a:pt x="51" y="75"/>
                  <a:pt x="51" y="75"/>
                </a:cubicBezTo>
                <a:cubicBezTo>
                  <a:pt x="37" y="75"/>
                  <a:pt x="37" y="75"/>
                  <a:pt x="37" y="75"/>
                </a:cubicBezTo>
                <a:cubicBezTo>
                  <a:pt x="37" y="93"/>
                  <a:pt x="37" y="93"/>
                  <a:pt x="37" y="93"/>
                </a:cubicBezTo>
                <a:cubicBezTo>
                  <a:pt x="147" y="93"/>
                  <a:pt x="147" y="93"/>
                  <a:pt x="147" y="93"/>
                </a:cubicBezTo>
                <a:lnTo>
                  <a:pt x="147" y="75"/>
                </a:lnTo>
                <a:close/>
                <a:moveTo>
                  <a:pt x="69" y="70"/>
                </a:moveTo>
                <a:cubicBezTo>
                  <a:pt x="70" y="70"/>
                  <a:pt x="70" y="69"/>
                  <a:pt x="71" y="69"/>
                </a:cubicBezTo>
                <a:cubicBezTo>
                  <a:pt x="74" y="68"/>
                  <a:pt x="77" y="66"/>
                  <a:pt x="77" y="63"/>
                </a:cubicBezTo>
                <a:cubicBezTo>
                  <a:pt x="77" y="55"/>
                  <a:pt x="77" y="55"/>
                  <a:pt x="77" y="55"/>
                </a:cubicBezTo>
                <a:cubicBezTo>
                  <a:pt x="76" y="55"/>
                  <a:pt x="76" y="55"/>
                  <a:pt x="76" y="55"/>
                </a:cubicBezTo>
                <a:cubicBezTo>
                  <a:pt x="74" y="54"/>
                  <a:pt x="68" y="50"/>
                  <a:pt x="67" y="45"/>
                </a:cubicBezTo>
                <a:cubicBezTo>
                  <a:pt x="67" y="44"/>
                  <a:pt x="67" y="44"/>
                  <a:pt x="67" y="44"/>
                </a:cubicBezTo>
                <a:cubicBezTo>
                  <a:pt x="66" y="44"/>
                  <a:pt x="66" y="44"/>
                  <a:pt x="66" y="44"/>
                </a:cubicBezTo>
                <a:cubicBezTo>
                  <a:pt x="64" y="43"/>
                  <a:pt x="64" y="42"/>
                  <a:pt x="64" y="42"/>
                </a:cubicBezTo>
                <a:cubicBezTo>
                  <a:pt x="64" y="36"/>
                  <a:pt x="64" y="36"/>
                  <a:pt x="64" y="36"/>
                </a:cubicBezTo>
                <a:cubicBezTo>
                  <a:pt x="64" y="36"/>
                  <a:pt x="64" y="36"/>
                  <a:pt x="64" y="36"/>
                </a:cubicBezTo>
                <a:cubicBezTo>
                  <a:pt x="66" y="34"/>
                  <a:pt x="67" y="32"/>
                  <a:pt x="67" y="29"/>
                </a:cubicBezTo>
                <a:cubicBezTo>
                  <a:pt x="67" y="27"/>
                  <a:pt x="67" y="27"/>
                  <a:pt x="67" y="27"/>
                </a:cubicBezTo>
                <a:cubicBezTo>
                  <a:pt x="67" y="26"/>
                  <a:pt x="67" y="13"/>
                  <a:pt x="83" y="13"/>
                </a:cubicBezTo>
                <a:cubicBezTo>
                  <a:pt x="98" y="13"/>
                  <a:pt x="99" y="25"/>
                  <a:pt x="99" y="27"/>
                </a:cubicBezTo>
                <a:cubicBezTo>
                  <a:pt x="99" y="29"/>
                  <a:pt x="99" y="29"/>
                  <a:pt x="99" y="29"/>
                </a:cubicBezTo>
                <a:cubicBezTo>
                  <a:pt x="99" y="32"/>
                  <a:pt x="100" y="34"/>
                  <a:pt x="101" y="36"/>
                </a:cubicBezTo>
                <a:cubicBezTo>
                  <a:pt x="101" y="42"/>
                  <a:pt x="101" y="42"/>
                  <a:pt x="101" y="42"/>
                </a:cubicBezTo>
                <a:cubicBezTo>
                  <a:pt x="101" y="42"/>
                  <a:pt x="100" y="43"/>
                  <a:pt x="99" y="44"/>
                </a:cubicBezTo>
                <a:cubicBezTo>
                  <a:pt x="98" y="44"/>
                  <a:pt x="98" y="44"/>
                  <a:pt x="98" y="44"/>
                </a:cubicBezTo>
                <a:cubicBezTo>
                  <a:pt x="97" y="46"/>
                  <a:pt x="97" y="46"/>
                  <a:pt x="97" y="46"/>
                </a:cubicBezTo>
                <a:cubicBezTo>
                  <a:pt x="96" y="48"/>
                  <a:pt x="94" y="51"/>
                  <a:pt x="93" y="54"/>
                </a:cubicBezTo>
                <a:cubicBezTo>
                  <a:pt x="92" y="54"/>
                  <a:pt x="91" y="55"/>
                  <a:pt x="91" y="55"/>
                </a:cubicBezTo>
                <a:cubicBezTo>
                  <a:pt x="90" y="56"/>
                  <a:pt x="89" y="56"/>
                  <a:pt x="89" y="57"/>
                </a:cubicBezTo>
                <a:cubicBezTo>
                  <a:pt x="88" y="57"/>
                  <a:pt x="88" y="57"/>
                  <a:pt x="88" y="57"/>
                </a:cubicBezTo>
                <a:cubicBezTo>
                  <a:pt x="88" y="64"/>
                  <a:pt x="88" y="64"/>
                  <a:pt x="88" y="64"/>
                </a:cubicBezTo>
                <a:cubicBezTo>
                  <a:pt x="88" y="68"/>
                  <a:pt x="92" y="68"/>
                  <a:pt x="93" y="69"/>
                </a:cubicBezTo>
                <a:cubicBezTo>
                  <a:pt x="94" y="69"/>
                  <a:pt x="94" y="69"/>
                  <a:pt x="95" y="69"/>
                </a:cubicBezTo>
                <a:cubicBezTo>
                  <a:pt x="103" y="75"/>
                  <a:pt x="103" y="75"/>
                  <a:pt x="103" y="75"/>
                </a:cubicBezTo>
                <a:cubicBezTo>
                  <a:pt x="61" y="75"/>
                  <a:pt x="61" y="75"/>
                  <a:pt x="61" y="75"/>
                </a:cubicBezTo>
                <a:lnTo>
                  <a:pt x="69" y="70"/>
                </a:lnTo>
                <a:close/>
                <a:moveTo>
                  <a:pt x="141" y="88"/>
                </a:moveTo>
                <a:cubicBezTo>
                  <a:pt x="43" y="88"/>
                  <a:pt x="43" y="88"/>
                  <a:pt x="43" y="88"/>
                </a:cubicBezTo>
                <a:cubicBezTo>
                  <a:pt x="43" y="80"/>
                  <a:pt x="43" y="80"/>
                  <a:pt x="43" y="80"/>
                </a:cubicBezTo>
                <a:cubicBezTo>
                  <a:pt x="54" y="80"/>
                  <a:pt x="54" y="80"/>
                  <a:pt x="54" y="80"/>
                </a:cubicBezTo>
                <a:cubicBezTo>
                  <a:pt x="111" y="80"/>
                  <a:pt x="111" y="80"/>
                  <a:pt x="111" y="80"/>
                </a:cubicBezTo>
                <a:cubicBezTo>
                  <a:pt x="141" y="80"/>
                  <a:pt x="141" y="80"/>
                  <a:pt x="141" y="80"/>
                </a:cubicBezTo>
                <a:lnTo>
                  <a:pt x="141" y="88"/>
                </a:lnTo>
                <a:close/>
                <a:moveTo>
                  <a:pt x="147" y="11"/>
                </a:moveTo>
                <a:cubicBezTo>
                  <a:pt x="131" y="11"/>
                  <a:pt x="131" y="11"/>
                  <a:pt x="131" y="11"/>
                </a:cubicBezTo>
                <a:cubicBezTo>
                  <a:pt x="131" y="27"/>
                  <a:pt x="131" y="27"/>
                  <a:pt x="131" y="27"/>
                </a:cubicBezTo>
                <a:cubicBezTo>
                  <a:pt x="147" y="27"/>
                  <a:pt x="147" y="27"/>
                  <a:pt x="147" y="27"/>
                </a:cubicBezTo>
                <a:lnTo>
                  <a:pt x="147" y="11"/>
                </a:lnTo>
                <a:close/>
                <a:moveTo>
                  <a:pt x="141" y="21"/>
                </a:moveTo>
                <a:cubicBezTo>
                  <a:pt x="136" y="21"/>
                  <a:pt x="136" y="21"/>
                  <a:pt x="136" y="21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141" y="16"/>
                  <a:pt x="141" y="16"/>
                  <a:pt x="141" y="16"/>
                </a:cubicBezTo>
                <a:lnTo>
                  <a:pt x="141" y="21"/>
                </a:lnTo>
                <a:close/>
                <a:moveTo>
                  <a:pt x="32" y="75"/>
                </a:moveTo>
                <a:cubicBezTo>
                  <a:pt x="13" y="75"/>
                  <a:pt x="13" y="75"/>
                  <a:pt x="13" y="75"/>
                </a:cubicBezTo>
                <a:cubicBezTo>
                  <a:pt x="13" y="93"/>
                  <a:pt x="13" y="93"/>
                  <a:pt x="13" y="93"/>
                </a:cubicBezTo>
                <a:cubicBezTo>
                  <a:pt x="32" y="93"/>
                  <a:pt x="32" y="93"/>
                  <a:pt x="32" y="93"/>
                </a:cubicBezTo>
                <a:lnTo>
                  <a:pt x="32" y="75"/>
                </a:lnTo>
                <a:close/>
                <a:moveTo>
                  <a:pt x="27" y="88"/>
                </a:moveTo>
                <a:cubicBezTo>
                  <a:pt x="19" y="88"/>
                  <a:pt x="19" y="88"/>
                  <a:pt x="19" y="88"/>
                </a:cubicBezTo>
                <a:cubicBezTo>
                  <a:pt x="19" y="80"/>
                  <a:pt x="19" y="80"/>
                  <a:pt x="19" y="80"/>
                </a:cubicBezTo>
                <a:cubicBezTo>
                  <a:pt x="27" y="80"/>
                  <a:pt x="27" y="80"/>
                  <a:pt x="27" y="80"/>
                </a:cubicBezTo>
                <a:lnTo>
                  <a:pt x="27" y="8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6" name="Freeform 43"/>
          <p:cNvSpPr>
            <a:spLocks noEditPoints="1"/>
          </p:cNvSpPr>
          <p:nvPr/>
        </p:nvSpPr>
        <p:spPr bwMode="auto">
          <a:xfrm>
            <a:off x="5795963" y="1806575"/>
            <a:ext cx="600075" cy="515938"/>
          </a:xfrm>
          <a:custGeom>
            <a:avLst/>
            <a:gdLst>
              <a:gd name="T0" fmla="*/ 49 w 160"/>
              <a:gd name="T1" fmla="*/ 136 h 136"/>
              <a:gd name="T2" fmla="*/ 111 w 160"/>
              <a:gd name="T3" fmla="*/ 136 h 136"/>
              <a:gd name="T4" fmla="*/ 80 w 160"/>
              <a:gd name="T5" fmla="*/ 86 h 136"/>
              <a:gd name="T6" fmla="*/ 49 w 160"/>
              <a:gd name="T7" fmla="*/ 136 h 136"/>
              <a:gd name="T8" fmla="*/ 58 w 160"/>
              <a:gd name="T9" fmla="*/ 131 h 136"/>
              <a:gd name="T10" fmla="*/ 80 w 160"/>
              <a:gd name="T11" fmla="*/ 96 h 136"/>
              <a:gd name="T12" fmla="*/ 102 w 160"/>
              <a:gd name="T13" fmla="*/ 131 h 136"/>
              <a:gd name="T14" fmla="*/ 58 w 160"/>
              <a:gd name="T15" fmla="*/ 131 h 136"/>
              <a:gd name="T16" fmla="*/ 160 w 160"/>
              <a:gd name="T17" fmla="*/ 0 h 136"/>
              <a:gd name="T18" fmla="*/ 160 w 160"/>
              <a:gd name="T19" fmla="*/ 107 h 136"/>
              <a:gd name="T20" fmla="*/ 101 w 160"/>
              <a:gd name="T21" fmla="*/ 107 h 136"/>
              <a:gd name="T22" fmla="*/ 99 w 160"/>
              <a:gd name="T23" fmla="*/ 104 h 136"/>
              <a:gd name="T24" fmla="*/ 101 w 160"/>
              <a:gd name="T25" fmla="*/ 101 h 136"/>
              <a:gd name="T26" fmla="*/ 155 w 160"/>
              <a:gd name="T27" fmla="*/ 101 h 136"/>
              <a:gd name="T28" fmla="*/ 155 w 160"/>
              <a:gd name="T29" fmla="*/ 5 h 136"/>
              <a:gd name="T30" fmla="*/ 5 w 160"/>
              <a:gd name="T31" fmla="*/ 5 h 136"/>
              <a:gd name="T32" fmla="*/ 5 w 160"/>
              <a:gd name="T33" fmla="*/ 101 h 136"/>
              <a:gd name="T34" fmla="*/ 59 w 160"/>
              <a:gd name="T35" fmla="*/ 101 h 136"/>
              <a:gd name="T36" fmla="*/ 61 w 160"/>
              <a:gd name="T37" fmla="*/ 104 h 136"/>
              <a:gd name="T38" fmla="*/ 59 w 160"/>
              <a:gd name="T39" fmla="*/ 107 h 136"/>
              <a:gd name="T40" fmla="*/ 0 w 160"/>
              <a:gd name="T41" fmla="*/ 107 h 136"/>
              <a:gd name="T42" fmla="*/ 0 w 160"/>
              <a:gd name="T43" fmla="*/ 0 h 136"/>
              <a:gd name="T44" fmla="*/ 160 w 160"/>
              <a:gd name="T45" fmla="*/ 0 h 1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160" h="136">
                <a:moveTo>
                  <a:pt x="49" y="136"/>
                </a:moveTo>
                <a:cubicBezTo>
                  <a:pt x="111" y="136"/>
                  <a:pt x="111" y="136"/>
                  <a:pt x="111" y="136"/>
                </a:cubicBezTo>
                <a:cubicBezTo>
                  <a:pt x="80" y="86"/>
                  <a:pt x="80" y="86"/>
                  <a:pt x="80" y="86"/>
                </a:cubicBezTo>
                <a:lnTo>
                  <a:pt x="49" y="136"/>
                </a:lnTo>
                <a:close/>
                <a:moveTo>
                  <a:pt x="58" y="131"/>
                </a:moveTo>
                <a:cubicBezTo>
                  <a:pt x="80" y="96"/>
                  <a:pt x="80" y="96"/>
                  <a:pt x="80" y="96"/>
                </a:cubicBezTo>
                <a:cubicBezTo>
                  <a:pt x="102" y="131"/>
                  <a:pt x="102" y="131"/>
                  <a:pt x="102" y="131"/>
                </a:cubicBezTo>
                <a:lnTo>
                  <a:pt x="58" y="131"/>
                </a:lnTo>
                <a:close/>
                <a:moveTo>
                  <a:pt x="160" y="0"/>
                </a:moveTo>
                <a:cubicBezTo>
                  <a:pt x="160" y="107"/>
                  <a:pt x="160" y="107"/>
                  <a:pt x="160" y="107"/>
                </a:cubicBezTo>
                <a:cubicBezTo>
                  <a:pt x="101" y="107"/>
                  <a:pt x="101" y="107"/>
                  <a:pt x="101" y="107"/>
                </a:cubicBezTo>
                <a:cubicBezTo>
                  <a:pt x="100" y="107"/>
                  <a:pt x="99" y="105"/>
                  <a:pt x="99" y="104"/>
                </a:cubicBezTo>
                <a:cubicBezTo>
                  <a:pt x="99" y="103"/>
                  <a:pt x="100" y="101"/>
                  <a:pt x="101" y="101"/>
                </a:cubicBezTo>
                <a:cubicBezTo>
                  <a:pt x="155" y="101"/>
                  <a:pt x="155" y="101"/>
                  <a:pt x="155" y="101"/>
                </a:cubicBezTo>
                <a:cubicBezTo>
                  <a:pt x="155" y="5"/>
                  <a:pt x="155" y="5"/>
                  <a:pt x="155" y="5"/>
                </a:cubicBezTo>
                <a:cubicBezTo>
                  <a:pt x="5" y="5"/>
                  <a:pt x="5" y="5"/>
                  <a:pt x="5" y="5"/>
                </a:cubicBezTo>
                <a:cubicBezTo>
                  <a:pt x="5" y="101"/>
                  <a:pt x="5" y="101"/>
                  <a:pt x="5" y="101"/>
                </a:cubicBezTo>
                <a:cubicBezTo>
                  <a:pt x="59" y="101"/>
                  <a:pt x="59" y="101"/>
                  <a:pt x="59" y="101"/>
                </a:cubicBezTo>
                <a:cubicBezTo>
                  <a:pt x="60" y="101"/>
                  <a:pt x="61" y="103"/>
                  <a:pt x="61" y="104"/>
                </a:cubicBezTo>
                <a:cubicBezTo>
                  <a:pt x="61" y="105"/>
                  <a:pt x="60" y="107"/>
                  <a:pt x="59" y="107"/>
                </a:cubicBezTo>
                <a:cubicBezTo>
                  <a:pt x="0" y="107"/>
                  <a:pt x="0" y="107"/>
                  <a:pt x="0" y="107"/>
                </a:cubicBezTo>
                <a:cubicBezTo>
                  <a:pt x="0" y="0"/>
                  <a:pt x="0" y="0"/>
                  <a:pt x="0" y="0"/>
                </a:cubicBezTo>
                <a:lnTo>
                  <a:pt x="16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7" name="Freeform 44"/>
          <p:cNvSpPr>
            <a:spLocks noEditPoints="1"/>
          </p:cNvSpPr>
          <p:nvPr/>
        </p:nvSpPr>
        <p:spPr bwMode="auto">
          <a:xfrm>
            <a:off x="5795963" y="2443163"/>
            <a:ext cx="600075" cy="604838"/>
          </a:xfrm>
          <a:custGeom>
            <a:avLst/>
            <a:gdLst>
              <a:gd name="T0" fmla="*/ 80 w 160"/>
              <a:gd name="T1" fmla="*/ 0 h 160"/>
              <a:gd name="T2" fmla="*/ 0 w 160"/>
              <a:gd name="T3" fmla="*/ 80 h 160"/>
              <a:gd name="T4" fmla="*/ 80 w 160"/>
              <a:gd name="T5" fmla="*/ 160 h 160"/>
              <a:gd name="T6" fmla="*/ 160 w 160"/>
              <a:gd name="T7" fmla="*/ 80 h 160"/>
              <a:gd name="T8" fmla="*/ 80 w 160"/>
              <a:gd name="T9" fmla="*/ 0 h 160"/>
              <a:gd name="T10" fmla="*/ 80 w 160"/>
              <a:gd name="T11" fmla="*/ 155 h 160"/>
              <a:gd name="T12" fmla="*/ 5 w 160"/>
              <a:gd name="T13" fmla="*/ 80 h 160"/>
              <a:gd name="T14" fmla="*/ 80 w 160"/>
              <a:gd name="T15" fmla="*/ 5 h 160"/>
              <a:gd name="T16" fmla="*/ 155 w 160"/>
              <a:gd name="T17" fmla="*/ 80 h 160"/>
              <a:gd name="T18" fmla="*/ 80 w 160"/>
              <a:gd name="T19" fmla="*/ 155 h 160"/>
              <a:gd name="T20" fmla="*/ 83 w 160"/>
              <a:gd name="T21" fmla="*/ 19 h 160"/>
              <a:gd name="T22" fmla="*/ 83 w 160"/>
              <a:gd name="T23" fmla="*/ 83 h 160"/>
              <a:gd name="T24" fmla="*/ 80 w 160"/>
              <a:gd name="T25" fmla="*/ 85 h 160"/>
              <a:gd name="T26" fmla="*/ 37 w 160"/>
              <a:gd name="T27" fmla="*/ 85 h 160"/>
              <a:gd name="T28" fmla="*/ 35 w 160"/>
              <a:gd name="T29" fmla="*/ 83 h 160"/>
              <a:gd name="T30" fmla="*/ 37 w 160"/>
              <a:gd name="T31" fmla="*/ 80 h 160"/>
              <a:gd name="T32" fmla="*/ 77 w 160"/>
              <a:gd name="T33" fmla="*/ 80 h 160"/>
              <a:gd name="T34" fmla="*/ 77 w 160"/>
              <a:gd name="T35" fmla="*/ 19 h 160"/>
              <a:gd name="T36" fmla="*/ 80 w 160"/>
              <a:gd name="T37" fmla="*/ 16 h 160"/>
              <a:gd name="T38" fmla="*/ 83 w 160"/>
              <a:gd name="T39" fmla="*/ 19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60" h="160">
                <a:moveTo>
                  <a:pt x="80" y="0"/>
                </a:moveTo>
                <a:cubicBezTo>
                  <a:pt x="36" y="0"/>
                  <a:pt x="0" y="36"/>
                  <a:pt x="0" y="80"/>
                </a:cubicBezTo>
                <a:cubicBezTo>
                  <a:pt x="0" y="124"/>
                  <a:pt x="36" y="160"/>
                  <a:pt x="80" y="160"/>
                </a:cubicBezTo>
                <a:cubicBezTo>
                  <a:pt x="124" y="160"/>
                  <a:pt x="160" y="124"/>
                  <a:pt x="160" y="80"/>
                </a:cubicBezTo>
                <a:cubicBezTo>
                  <a:pt x="160" y="36"/>
                  <a:pt x="124" y="0"/>
                  <a:pt x="80" y="0"/>
                </a:cubicBezTo>
                <a:close/>
                <a:moveTo>
                  <a:pt x="80" y="155"/>
                </a:moveTo>
                <a:cubicBezTo>
                  <a:pt x="39" y="155"/>
                  <a:pt x="5" y="121"/>
                  <a:pt x="5" y="80"/>
                </a:cubicBezTo>
                <a:cubicBezTo>
                  <a:pt x="5" y="39"/>
                  <a:pt x="39" y="5"/>
                  <a:pt x="80" y="5"/>
                </a:cubicBezTo>
                <a:cubicBezTo>
                  <a:pt x="121" y="5"/>
                  <a:pt x="155" y="39"/>
                  <a:pt x="155" y="80"/>
                </a:cubicBezTo>
                <a:cubicBezTo>
                  <a:pt x="155" y="121"/>
                  <a:pt x="121" y="155"/>
                  <a:pt x="80" y="155"/>
                </a:cubicBezTo>
                <a:close/>
                <a:moveTo>
                  <a:pt x="83" y="19"/>
                </a:moveTo>
                <a:cubicBezTo>
                  <a:pt x="83" y="83"/>
                  <a:pt x="83" y="83"/>
                  <a:pt x="83" y="83"/>
                </a:cubicBezTo>
                <a:cubicBezTo>
                  <a:pt x="83" y="84"/>
                  <a:pt x="81" y="85"/>
                  <a:pt x="80" y="85"/>
                </a:cubicBezTo>
                <a:cubicBezTo>
                  <a:pt x="37" y="85"/>
                  <a:pt x="37" y="85"/>
                  <a:pt x="37" y="85"/>
                </a:cubicBezTo>
                <a:cubicBezTo>
                  <a:pt x="36" y="85"/>
                  <a:pt x="35" y="84"/>
                  <a:pt x="35" y="83"/>
                </a:cubicBezTo>
                <a:cubicBezTo>
                  <a:pt x="35" y="81"/>
                  <a:pt x="36" y="80"/>
                  <a:pt x="37" y="80"/>
                </a:cubicBezTo>
                <a:cubicBezTo>
                  <a:pt x="77" y="80"/>
                  <a:pt x="77" y="80"/>
                  <a:pt x="77" y="80"/>
                </a:cubicBezTo>
                <a:cubicBezTo>
                  <a:pt x="77" y="19"/>
                  <a:pt x="77" y="19"/>
                  <a:pt x="77" y="19"/>
                </a:cubicBezTo>
                <a:cubicBezTo>
                  <a:pt x="77" y="17"/>
                  <a:pt x="79" y="16"/>
                  <a:pt x="80" y="16"/>
                </a:cubicBezTo>
                <a:cubicBezTo>
                  <a:pt x="81" y="16"/>
                  <a:pt x="83" y="17"/>
                  <a:pt x="83" y="1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8" name="Freeform 45"/>
          <p:cNvSpPr>
            <a:spLocks noEditPoints="1"/>
          </p:cNvSpPr>
          <p:nvPr/>
        </p:nvSpPr>
        <p:spPr bwMode="auto">
          <a:xfrm>
            <a:off x="5856288" y="3124200"/>
            <a:ext cx="487363" cy="604838"/>
          </a:xfrm>
          <a:custGeom>
            <a:avLst/>
            <a:gdLst>
              <a:gd name="T0" fmla="*/ 127 w 130"/>
              <a:gd name="T1" fmla="*/ 16 h 160"/>
              <a:gd name="T2" fmla="*/ 89 w 130"/>
              <a:gd name="T3" fmla="*/ 16 h 160"/>
              <a:gd name="T4" fmla="*/ 84 w 130"/>
              <a:gd name="T5" fmla="*/ 3 h 160"/>
              <a:gd name="T6" fmla="*/ 76 w 130"/>
              <a:gd name="T7" fmla="*/ 0 h 160"/>
              <a:gd name="T8" fmla="*/ 49 w 130"/>
              <a:gd name="T9" fmla="*/ 0 h 160"/>
              <a:gd name="T10" fmla="*/ 40 w 130"/>
              <a:gd name="T11" fmla="*/ 3 h 160"/>
              <a:gd name="T12" fmla="*/ 35 w 130"/>
              <a:gd name="T13" fmla="*/ 16 h 160"/>
              <a:gd name="T14" fmla="*/ 3 w 130"/>
              <a:gd name="T15" fmla="*/ 16 h 160"/>
              <a:gd name="T16" fmla="*/ 0 w 130"/>
              <a:gd name="T17" fmla="*/ 19 h 160"/>
              <a:gd name="T18" fmla="*/ 3 w 130"/>
              <a:gd name="T19" fmla="*/ 22 h 160"/>
              <a:gd name="T20" fmla="*/ 127 w 130"/>
              <a:gd name="T21" fmla="*/ 22 h 160"/>
              <a:gd name="T22" fmla="*/ 130 w 130"/>
              <a:gd name="T23" fmla="*/ 19 h 160"/>
              <a:gd name="T24" fmla="*/ 127 w 130"/>
              <a:gd name="T25" fmla="*/ 16 h 160"/>
              <a:gd name="T26" fmla="*/ 44 w 130"/>
              <a:gd name="T27" fmla="*/ 7 h 160"/>
              <a:gd name="T28" fmla="*/ 49 w 130"/>
              <a:gd name="T29" fmla="*/ 5 h 160"/>
              <a:gd name="T30" fmla="*/ 76 w 130"/>
              <a:gd name="T31" fmla="*/ 5 h 160"/>
              <a:gd name="T32" fmla="*/ 81 w 130"/>
              <a:gd name="T33" fmla="*/ 7 h 160"/>
              <a:gd name="T34" fmla="*/ 84 w 130"/>
              <a:gd name="T35" fmla="*/ 16 h 160"/>
              <a:gd name="T36" fmla="*/ 41 w 130"/>
              <a:gd name="T37" fmla="*/ 16 h 160"/>
              <a:gd name="T38" fmla="*/ 44 w 130"/>
              <a:gd name="T39" fmla="*/ 7 h 160"/>
              <a:gd name="T40" fmla="*/ 13 w 130"/>
              <a:gd name="T41" fmla="*/ 147 h 160"/>
              <a:gd name="T42" fmla="*/ 27 w 130"/>
              <a:gd name="T43" fmla="*/ 160 h 160"/>
              <a:gd name="T44" fmla="*/ 103 w 130"/>
              <a:gd name="T45" fmla="*/ 160 h 160"/>
              <a:gd name="T46" fmla="*/ 117 w 130"/>
              <a:gd name="T47" fmla="*/ 147 h 160"/>
              <a:gd name="T48" fmla="*/ 122 w 130"/>
              <a:gd name="T49" fmla="*/ 27 h 160"/>
              <a:gd name="T50" fmla="*/ 8 w 130"/>
              <a:gd name="T51" fmla="*/ 27 h 160"/>
              <a:gd name="T52" fmla="*/ 13 w 130"/>
              <a:gd name="T53" fmla="*/ 147 h 160"/>
              <a:gd name="T54" fmla="*/ 116 w 130"/>
              <a:gd name="T55" fmla="*/ 33 h 160"/>
              <a:gd name="T56" fmla="*/ 111 w 130"/>
              <a:gd name="T57" fmla="*/ 146 h 160"/>
              <a:gd name="T58" fmla="*/ 103 w 130"/>
              <a:gd name="T59" fmla="*/ 155 h 160"/>
              <a:gd name="T60" fmla="*/ 27 w 130"/>
              <a:gd name="T61" fmla="*/ 155 h 160"/>
              <a:gd name="T62" fmla="*/ 19 w 130"/>
              <a:gd name="T63" fmla="*/ 146 h 160"/>
              <a:gd name="T64" fmla="*/ 14 w 130"/>
              <a:gd name="T65" fmla="*/ 33 h 160"/>
              <a:gd name="T66" fmla="*/ 116 w 130"/>
              <a:gd name="T67" fmla="*/ 33 h 160"/>
              <a:gd name="T68" fmla="*/ 30 w 130"/>
              <a:gd name="T69" fmla="*/ 144 h 160"/>
              <a:gd name="T70" fmla="*/ 33 w 130"/>
              <a:gd name="T71" fmla="*/ 141 h 160"/>
              <a:gd name="T72" fmla="*/ 98 w 130"/>
              <a:gd name="T73" fmla="*/ 141 h 160"/>
              <a:gd name="T74" fmla="*/ 100 w 130"/>
              <a:gd name="T75" fmla="*/ 144 h 160"/>
              <a:gd name="T76" fmla="*/ 98 w 130"/>
              <a:gd name="T77" fmla="*/ 146 h 160"/>
              <a:gd name="T78" fmla="*/ 33 w 130"/>
              <a:gd name="T79" fmla="*/ 146 h 160"/>
              <a:gd name="T80" fmla="*/ 30 w 130"/>
              <a:gd name="T81" fmla="*/ 144 h 160"/>
              <a:gd name="T82" fmla="*/ 30 w 130"/>
              <a:gd name="T83" fmla="*/ 130 h 160"/>
              <a:gd name="T84" fmla="*/ 33 w 130"/>
              <a:gd name="T85" fmla="*/ 127 h 160"/>
              <a:gd name="T86" fmla="*/ 98 w 130"/>
              <a:gd name="T87" fmla="*/ 127 h 160"/>
              <a:gd name="T88" fmla="*/ 100 w 130"/>
              <a:gd name="T89" fmla="*/ 130 h 160"/>
              <a:gd name="T90" fmla="*/ 98 w 130"/>
              <a:gd name="T91" fmla="*/ 133 h 160"/>
              <a:gd name="T92" fmla="*/ 33 w 130"/>
              <a:gd name="T93" fmla="*/ 133 h 160"/>
              <a:gd name="T94" fmla="*/ 30 w 130"/>
              <a:gd name="T95" fmla="*/ 130 h 160"/>
              <a:gd name="T96" fmla="*/ 30 w 130"/>
              <a:gd name="T97" fmla="*/ 117 h 160"/>
              <a:gd name="T98" fmla="*/ 33 w 130"/>
              <a:gd name="T99" fmla="*/ 114 h 160"/>
              <a:gd name="T100" fmla="*/ 98 w 130"/>
              <a:gd name="T101" fmla="*/ 114 h 160"/>
              <a:gd name="T102" fmla="*/ 100 w 130"/>
              <a:gd name="T103" fmla="*/ 117 h 160"/>
              <a:gd name="T104" fmla="*/ 98 w 130"/>
              <a:gd name="T105" fmla="*/ 119 h 160"/>
              <a:gd name="T106" fmla="*/ 33 w 130"/>
              <a:gd name="T107" fmla="*/ 119 h 160"/>
              <a:gd name="T108" fmla="*/ 30 w 130"/>
              <a:gd name="T109" fmla="*/ 117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130" h="160">
                <a:moveTo>
                  <a:pt x="127" y="16"/>
                </a:moveTo>
                <a:cubicBezTo>
                  <a:pt x="89" y="16"/>
                  <a:pt x="89" y="16"/>
                  <a:pt x="89" y="16"/>
                </a:cubicBezTo>
                <a:cubicBezTo>
                  <a:pt x="89" y="13"/>
                  <a:pt x="88" y="7"/>
                  <a:pt x="84" y="3"/>
                </a:cubicBezTo>
                <a:cubicBezTo>
                  <a:pt x="82" y="1"/>
                  <a:pt x="79" y="0"/>
                  <a:pt x="76" y="0"/>
                </a:cubicBezTo>
                <a:cubicBezTo>
                  <a:pt x="49" y="0"/>
                  <a:pt x="49" y="0"/>
                  <a:pt x="49" y="0"/>
                </a:cubicBezTo>
                <a:cubicBezTo>
                  <a:pt x="45" y="0"/>
                  <a:pt x="43" y="1"/>
                  <a:pt x="40" y="3"/>
                </a:cubicBezTo>
                <a:cubicBezTo>
                  <a:pt x="37" y="7"/>
                  <a:pt x="36" y="13"/>
                  <a:pt x="35" y="16"/>
                </a:cubicBezTo>
                <a:cubicBezTo>
                  <a:pt x="3" y="16"/>
                  <a:pt x="3" y="16"/>
                  <a:pt x="3" y="16"/>
                </a:cubicBezTo>
                <a:cubicBezTo>
                  <a:pt x="1" y="16"/>
                  <a:pt x="0" y="17"/>
                  <a:pt x="0" y="19"/>
                </a:cubicBezTo>
                <a:cubicBezTo>
                  <a:pt x="0" y="20"/>
                  <a:pt x="1" y="22"/>
                  <a:pt x="3" y="22"/>
                </a:cubicBezTo>
                <a:cubicBezTo>
                  <a:pt x="127" y="22"/>
                  <a:pt x="127" y="22"/>
                  <a:pt x="127" y="22"/>
                </a:cubicBezTo>
                <a:cubicBezTo>
                  <a:pt x="129" y="22"/>
                  <a:pt x="130" y="20"/>
                  <a:pt x="130" y="19"/>
                </a:cubicBezTo>
                <a:cubicBezTo>
                  <a:pt x="130" y="17"/>
                  <a:pt x="129" y="16"/>
                  <a:pt x="127" y="16"/>
                </a:cubicBezTo>
                <a:close/>
                <a:moveTo>
                  <a:pt x="44" y="7"/>
                </a:moveTo>
                <a:cubicBezTo>
                  <a:pt x="45" y="6"/>
                  <a:pt x="47" y="5"/>
                  <a:pt x="49" y="5"/>
                </a:cubicBezTo>
                <a:cubicBezTo>
                  <a:pt x="76" y="5"/>
                  <a:pt x="76" y="5"/>
                  <a:pt x="76" y="5"/>
                </a:cubicBezTo>
                <a:cubicBezTo>
                  <a:pt x="78" y="5"/>
                  <a:pt x="79" y="6"/>
                  <a:pt x="81" y="7"/>
                </a:cubicBezTo>
                <a:cubicBezTo>
                  <a:pt x="83" y="10"/>
                  <a:pt x="84" y="13"/>
                  <a:pt x="84" y="16"/>
                </a:cubicBezTo>
                <a:cubicBezTo>
                  <a:pt x="41" y="16"/>
                  <a:pt x="41" y="16"/>
                  <a:pt x="41" y="16"/>
                </a:cubicBezTo>
                <a:cubicBezTo>
                  <a:pt x="41" y="13"/>
                  <a:pt x="42" y="10"/>
                  <a:pt x="44" y="7"/>
                </a:cubicBezTo>
                <a:close/>
                <a:moveTo>
                  <a:pt x="13" y="147"/>
                </a:moveTo>
                <a:cubicBezTo>
                  <a:pt x="14" y="151"/>
                  <a:pt x="16" y="160"/>
                  <a:pt x="27" y="160"/>
                </a:cubicBezTo>
                <a:cubicBezTo>
                  <a:pt x="103" y="160"/>
                  <a:pt x="103" y="160"/>
                  <a:pt x="103" y="160"/>
                </a:cubicBezTo>
                <a:cubicBezTo>
                  <a:pt x="114" y="160"/>
                  <a:pt x="117" y="151"/>
                  <a:pt x="117" y="147"/>
                </a:cubicBezTo>
                <a:cubicBezTo>
                  <a:pt x="122" y="27"/>
                  <a:pt x="122" y="27"/>
                  <a:pt x="122" y="27"/>
                </a:cubicBezTo>
                <a:cubicBezTo>
                  <a:pt x="8" y="27"/>
                  <a:pt x="8" y="27"/>
                  <a:pt x="8" y="27"/>
                </a:cubicBezTo>
                <a:lnTo>
                  <a:pt x="13" y="147"/>
                </a:lnTo>
                <a:close/>
                <a:moveTo>
                  <a:pt x="116" y="33"/>
                </a:moveTo>
                <a:cubicBezTo>
                  <a:pt x="111" y="146"/>
                  <a:pt x="111" y="146"/>
                  <a:pt x="111" y="146"/>
                </a:cubicBezTo>
                <a:cubicBezTo>
                  <a:pt x="111" y="147"/>
                  <a:pt x="111" y="155"/>
                  <a:pt x="103" y="155"/>
                </a:cubicBezTo>
                <a:cubicBezTo>
                  <a:pt x="27" y="155"/>
                  <a:pt x="27" y="155"/>
                  <a:pt x="27" y="155"/>
                </a:cubicBezTo>
                <a:cubicBezTo>
                  <a:pt x="19" y="155"/>
                  <a:pt x="19" y="147"/>
                  <a:pt x="19" y="146"/>
                </a:cubicBezTo>
                <a:cubicBezTo>
                  <a:pt x="14" y="33"/>
                  <a:pt x="14" y="33"/>
                  <a:pt x="14" y="33"/>
                </a:cubicBezTo>
                <a:lnTo>
                  <a:pt x="116" y="33"/>
                </a:lnTo>
                <a:close/>
                <a:moveTo>
                  <a:pt x="30" y="144"/>
                </a:moveTo>
                <a:cubicBezTo>
                  <a:pt x="30" y="142"/>
                  <a:pt x="31" y="141"/>
                  <a:pt x="33" y="141"/>
                </a:cubicBezTo>
                <a:cubicBezTo>
                  <a:pt x="98" y="141"/>
                  <a:pt x="98" y="141"/>
                  <a:pt x="98" y="141"/>
                </a:cubicBezTo>
                <a:cubicBezTo>
                  <a:pt x="99" y="141"/>
                  <a:pt x="100" y="142"/>
                  <a:pt x="100" y="144"/>
                </a:cubicBezTo>
                <a:cubicBezTo>
                  <a:pt x="100" y="145"/>
                  <a:pt x="99" y="146"/>
                  <a:pt x="98" y="146"/>
                </a:cubicBezTo>
                <a:cubicBezTo>
                  <a:pt x="33" y="146"/>
                  <a:pt x="33" y="146"/>
                  <a:pt x="33" y="146"/>
                </a:cubicBezTo>
                <a:cubicBezTo>
                  <a:pt x="31" y="146"/>
                  <a:pt x="30" y="145"/>
                  <a:pt x="30" y="144"/>
                </a:cubicBezTo>
                <a:close/>
                <a:moveTo>
                  <a:pt x="30" y="130"/>
                </a:moveTo>
                <a:cubicBezTo>
                  <a:pt x="30" y="129"/>
                  <a:pt x="31" y="127"/>
                  <a:pt x="33" y="127"/>
                </a:cubicBezTo>
                <a:cubicBezTo>
                  <a:pt x="98" y="127"/>
                  <a:pt x="98" y="127"/>
                  <a:pt x="98" y="127"/>
                </a:cubicBezTo>
                <a:cubicBezTo>
                  <a:pt x="99" y="127"/>
                  <a:pt x="100" y="129"/>
                  <a:pt x="100" y="130"/>
                </a:cubicBezTo>
                <a:cubicBezTo>
                  <a:pt x="100" y="132"/>
                  <a:pt x="99" y="133"/>
                  <a:pt x="98" y="133"/>
                </a:cubicBezTo>
                <a:cubicBezTo>
                  <a:pt x="33" y="133"/>
                  <a:pt x="33" y="133"/>
                  <a:pt x="33" y="133"/>
                </a:cubicBezTo>
                <a:cubicBezTo>
                  <a:pt x="31" y="133"/>
                  <a:pt x="30" y="132"/>
                  <a:pt x="30" y="130"/>
                </a:cubicBezTo>
                <a:close/>
                <a:moveTo>
                  <a:pt x="30" y="117"/>
                </a:moveTo>
                <a:cubicBezTo>
                  <a:pt x="30" y="115"/>
                  <a:pt x="31" y="114"/>
                  <a:pt x="33" y="114"/>
                </a:cubicBezTo>
                <a:cubicBezTo>
                  <a:pt x="98" y="114"/>
                  <a:pt x="98" y="114"/>
                  <a:pt x="98" y="114"/>
                </a:cubicBezTo>
                <a:cubicBezTo>
                  <a:pt x="99" y="114"/>
                  <a:pt x="100" y="115"/>
                  <a:pt x="100" y="117"/>
                </a:cubicBezTo>
                <a:cubicBezTo>
                  <a:pt x="100" y="118"/>
                  <a:pt x="99" y="119"/>
                  <a:pt x="98" y="119"/>
                </a:cubicBezTo>
                <a:cubicBezTo>
                  <a:pt x="33" y="119"/>
                  <a:pt x="33" y="119"/>
                  <a:pt x="33" y="119"/>
                </a:cubicBezTo>
                <a:cubicBezTo>
                  <a:pt x="31" y="119"/>
                  <a:pt x="30" y="118"/>
                  <a:pt x="30" y="11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9" name="Freeform 46"/>
          <p:cNvSpPr>
            <a:spLocks noEditPoints="1"/>
          </p:cNvSpPr>
          <p:nvPr/>
        </p:nvSpPr>
        <p:spPr bwMode="auto">
          <a:xfrm>
            <a:off x="5840413" y="3805238"/>
            <a:ext cx="500063" cy="606425"/>
          </a:xfrm>
          <a:custGeom>
            <a:avLst/>
            <a:gdLst>
              <a:gd name="T0" fmla="*/ 133 w 133"/>
              <a:gd name="T1" fmla="*/ 75 h 160"/>
              <a:gd name="T2" fmla="*/ 69 w 133"/>
              <a:gd name="T3" fmla="*/ 8 h 160"/>
              <a:gd name="T4" fmla="*/ 67 w 133"/>
              <a:gd name="T5" fmla="*/ 0 h 160"/>
              <a:gd name="T6" fmla="*/ 64 w 133"/>
              <a:gd name="T7" fmla="*/ 8 h 160"/>
              <a:gd name="T8" fmla="*/ 0 w 133"/>
              <a:gd name="T9" fmla="*/ 75 h 160"/>
              <a:gd name="T10" fmla="*/ 0 w 133"/>
              <a:gd name="T11" fmla="*/ 76 h 160"/>
              <a:gd name="T12" fmla="*/ 1 w 133"/>
              <a:gd name="T13" fmla="*/ 77 h 160"/>
              <a:gd name="T14" fmla="*/ 1 w 133"/>
              <a:gd name="T15" fmla="*/ 77 h 160"/>
              <a:gd name="T16" fmla="*/ 2 w 133"/>
              <a:gd name="T17" fmla="*/ 77 h 160"/>
              <a:gd name="T18" fmla="*/ 3 w 133"/>
              <a:gd name="T19" fmla="*/ 77 h 160"/>
              <a:gd name="T20" fmla="*/ 4 w 133"/>
              <a:gd name="T21" fmla="*/ 77 h 160"/>
              <a:gd name="T22" fmla="*/ 5 w 133"/>
              <a:gd name="T23" fmla="*/ 76 h 160"/>
              <a:gd name="T24" fmla="*/ 19 w 133"/>
              <a:gd name="T25" fmla="*/ 69 h 160"/>
              <a:gd name="T26" fmla="*/ 33 w 133"/>
              <a:gd name="T27" fmla="*/ 77 h 160"/>
              <a:gd name="T28" fmla="*/ 33 w 133"/>
              <a:gd name="T29" fmla="*/ 77 h 160"/>
              <a:gd name="T30" fmla="*/ 34 w 133"/>
              <a:gd name="T31" fmla="*/ 77 h 160"/>
              <a:gd name="T32" fmla="*/ 35 w 133"/>
              <a:gd name="T33" fmla="*/ 77 h 160"/>
              <a:gd name="T34" fmla="*/ 36 w 133"/>
              <a:gd name="T35" fmla="*/ 77 h 160"/>
              <a:gd name="T36" fmla="*/ 36 w 133"/>
              <a:gd name="T37" fmla="*/ 77 h 160"/>
              <a:gd name="T38" fmla="*/ 37 w 133"/>
              <a:gd name="T39" fmla="*/ 76 h 160"/>
              <a:gd name="T40" fmla="*/ 64 w 133"/>
              <a:gd name="T41" fmla="*/ 76 h 160"/>
              <a:gd name="T42" fmla="*/ 56 w 133"/>
              <a:gd name="T43" fmla="*/ 155 h 160"/>
              <a:gd name="T44" fmla="*/ 45 w 133"/>
              <a:gd name="T45" fmla="*/ 144 h 160"/>
              <a:gd name="T46" fmla="*/ 56 w 133"/>
              <a:gd name="T47" fmla="*/ 160 h 160"/>
              <a:gd name="T48" fmla="*/ 69 w 133"/>
              <a:gd name="T49" fmla="*/ 76 h 160"/>
              <a:gd name="T50" fmla="*/ 97 w 133"/>
              <a:gd name="T51" fmla="*/ 76 h 160"/>
              <a:gd name="T52" fmla="*/ 97 w 133"/>
              <a:gd name="T53" fmla="*/ 77 h 160"/>
              <a:gd name="T54" fmla="*/ 98 w 133"/>
              <a:gd name="T55" fmla="*/ 77 h 160"/>
              <a:gd name="T56" fmla="*/ 99 w 133"/>
              <a:gd name="T57" fmla="*/ 77 h 160"/>
              <a:gd name="T58" fmla="*/ 99 w 133"/>
              <a:gd name="T59" fmla="*/ 77 h 160"/>
              <a:gd name="T60" fmla="*/ 100 w 133"/>
              <a:gd name="T61" fmla="*/ 77 h 160"/>
              <a:gd name="T62" fmla="*/ 101 w 133"/>
              <a:gd name="T63" fmla="*/ 77 h 160"/>
              <a:gd name="T64" fmla="*/ 115 w 133"/>
              <a:gd name="T65" fmla="*/ 69 h 160"/>
              <a:gd name="T66" fmla="*/ 129 w 133"/>
              <a:gd name="T67" fmla="*/ 76 h 160"/>
              <a:gd name="T68" fmla="*/ 130 w 133"/>
              <a:gd name="T69" fmla="*/ 77 h 160"/>
              <a:gd name="T70" fmla="*/ 131 w 133"/>
              <a:gd name="T71" fmla="*/ 77 h 160"/>
              <a:gd name="T72" fmla="*/ 132 w 133"/>
              <a:gd name="T73" fmla="*/ 77 h 160"/>
              <a:gd name="T74" fmla="*/ 132 w 133"/>
              <a:gd name="T75" fmla="*/ 77 h 160"/>
              <a:gd name="T76" fmla="*/ 133 w 133"/>
              <a:gd name="T77" fmla="*/ 76 h 160"/>
              <a:gd name="T78" fmla="*/ 133 w 133"/>
              <a:gd name="T79" fmla="*/ 75 h 160"/>
              <a:gd name="T80" fmla="*/ 99 w 133"/>
              <a:gd name="T81" fmla="*/ 71 h 160"/>
              <a:gd name="T82" fmla="*/ 67 w 133"/>
              <a:gd name="T83" fmla="*/ 71 h 160"/>
              <a:gd name="T84" fmla="*/ 35 w 133"/>
              <a:gd name="T85" fmla="*/ 71 h 160"/>
              <a:gd name="T86" fmla="*/ 6 w 133"/>
              <a:gd name="T87" fmla="*/ 68 h 160"/>
              <a:gd name="T88" fmla="*/ 128 w 133"/>
              <a:gd name="T89" fmla="*/ 68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133" h="160">
                <a:moveTo>
                  <a:pt x="133" y="75"/>
                </a:moveTo>
                <a:cubicBezTo>
                  <a:pt x="133" y="75"/>
                  <a:pt x="133" y="75"/>
                  <a:pt x="133" y="75"/>
                </a:cubicBezTo>
                <a:cubicBezTo>
                  <a:pt x="133" y="75"/>
                  <a:pt x="133" y="75"/>
                  <a:pt x="133" y="75"/>
                </a:cubicBezTo>
                <a:cubicBezTo>
                  <a:pt x="133" y="39"/>
                  <a:pt x="105" y="9"/>
                  <a:pt x="69" y="8"/>
                </a:cubicBezTo>
                <a:cubicBezTo>
                  <a:pt x="69" y="3"/>
                  <a:pt x="69" y="3"/>
                  <a:pt x="69" y="3"/>
                </a:cubicBezTo>
                <a:cubicBezTo>
                  <a:pt x="69" y="1"/>
                  <a:pt x="68" y="0"/>
                  <a:pt x="67" y="0"/>
                </a:cubicBezTo>
                <a:cubicBezTo>
                  <a:pt x="65" y="0"/>
                  <a:pt x="64" y="1"/>
                  <a:pt x="64" y="3"/>
                </a:cubicBezTo>
                <a:cubicBezTo>
                  <a:pt x="64" y="8"/>
                  <a:pt x="64" y="8"/>
                  <a:pt x="64" y="8"/>
                </a:cubicBezTo>
                <a:cubicBezTo>
                  <a:pt x="28" y="9"/>
                  <a:pt x="0" y="39"/>
                  <a:pt x="0" y="75"/>
                </a:cubicBezTo>
                <a:cubicBezTo>
                  <a:pt x="0" y="75"/>
                  <a:pt x="0" y="75"/>
                  <a:pt x="0" y="75"/>
                </a:cubicBezTo>
                <a:cubicBezTo>
                  <a:pt x="0" y="75"/>
                  <a:pt x="0" y="75"/>
                  <a:pt x="0" y="75"/>
                </a:cubicBezTo>
                <a:cubicBezTo>
                  <a:pt x="0" y="75"/>
                  <a:pt x="0" y="76"/>
                  <a:pt x="0" y="76"/>
                </a:cubicBezTo>
                <a:cubicBezTo>
                  <a:pt x="0" y="76"/>
                  <a:pt x="0" y="76"/>
                  <a:pt x="1" y="76"/>
                </a:cubicBezTo>
                <a:cubicBezTo>
                  <a:pt x="1" y="76"/>
                  <a:pt x="1" y="77"/>
                  <a:pt x="1" y="77"/>
                </a:cubicBezTo>
                <a:cubicBezTo>
                  <a:pt x="1" y="77"/>
                  <a:pt x="1" y="77"/>
                  <a:pt x="1" y="77"/>
                </a:cubicBezTo>
                <a:cubicBezTo>
                  <a:pt x="1" y="77"/>
                  <a:pt x="1" y="77"/>
                  <a:pt x="1" y="77"/>
                </a:cubicBezTo>
                <a:cubicBezTo>
                  <a:pt x="1" y="77"/>
                  <a:pt x="2" y="77"/>
                  <a:pt x="2" y="77"/>
                </a:cubicBezTo>
                <a:cubicBezTo>
                  <a:pt x="2" y="77"/>
                  <a:pt x="2" y="77"/>
                  <a:pt x="2" y="77"/>
                </a:cubicBezTo>
                <a:cubicBezTo>
                  <a:pt x="2" y="77"/>
                  <a:pt x="3" y="77"/>
                  <a:pt x="3" y="77"/>
                </a:cubicBezTo>
                <a:cubicBezTo>
                  <a:pt x="3" y="77"/>
                  <a:pt x="3" y="77"/>
                  <a:pt x="3" y="77"/>
                </a:cubicBezTo>
                <a:cubicBezTo>
                  <a:pt x="3" y="77"/>
                  <a:pt x="3" y="77"/>
                  <a:pt x="3" y="77"/>
                </a:cubicBezTo>
                <a:cubicBezTo>
                  <a:pt x="4" y="77"/>
                  <a:pt x="4" y="77"/>
                  <a:pt x="4" y="77"/>
                </a:cubicBezTo>
                <a:cubicBezTo>
                  <a:pt x="4" y="77"/>
                  <a:pt x="4" y="77"/>
                  <a:pt x="4" y="77"/>
                </a:cubicBezTo>
                <a:cubicBezTo>
                  <a:pt x="4" y="77"/>
                  <a:pt x="4" y="77"/>
                  <a:pt x="5" y="76"/>
                </a:cubicBezTo>
                <a:cubicBezTo>
                  <a:pt x="5" y="76"/>
                  <a:pt x="5" y="76"/>
                  <a:pt x="5" y="76"/>
                </a:cubicBezTo>
                <a:cubicBezTo>
                  <a:pt x="8" y="72"/>
                  <a:pt x="13" y="69"/>
                  <a:pt x="19" y="69"/>
                </a:cubicBezTo>
                <a:cubicBezTo>
                  <a:pt x="24" y="69"/>
                  <a:pt x="29" y="72"/>
                  <a:pt x="33" y="76"/>
                </a:cubicBezTo>
                <a:cubicBezTo>
                  <a:pt x="33" y="76"/>
                  <a:pt x="33" y="76"/>
                  <a:pt x="33" y="77"/>
                </a:cubicBezTo>
                <a:cubicBezTo>
                  <a:pt x="33" y="77"/>
                  <a:pt x="33" y="77"/>
                  <a:pt x="33" y="77"/>
                </a:cubicBezTo>
                <a:cubicBezTo>
                  <a:pt x="33" y="77"/>
                  <a:pt x="33" y="77"/>
                  <a:pt x="33" y="77"/>
                </a:cubicBezTo>
                <a:cubicBezTo>
                  <a:pt x="33" y="77"/>
                  <a:pt x="34" y="77"/>
                  <a:pt x="34" y="77"/>
                </a:cubicBezTo>
                <a:cubicBezTo>
                  <a:pt x="34" y="77"/>
                  <a:pt x="34" y="77"/>
                  <a:pt x="34" y="77"/>
                </a:cubicBezTo>
                <a:cubicBezTo>
                  <a:pt x="34" y="77"/>
                  <a:pt x="35" y="77"/>
                  <a:pt x="35" y="77"/>
                </a:cubicBezTo>
                <a:cubicBezTo>
                  <a:pt x="35" y="77"/>
                  <a:pt x="35" y="77"/>
                  <a:pt x="35" y="77"/>
                </a:cubicBezTo>
                <a:cubicBezTo>
                  <a:pt x="35" y="77"/>
                  <a:pt x="35" y="77"/>
                  <a:pt x="35" y="77"/>
                </a:cubicBezTo>
                <a:cubicBezTo>
                  <a:pt x="35" y="77"/>
                  <a:pt x="36" y="77"/>
                  <a:pt x="36" y="77"/>
                </a:cubicBezTo>
                <a:cubicBezTo>
                  <a:pt x="36" y="77"/>
                  <a:pt x="36" y="77"/>
                  <a:pt x="36" y="77"/>
                </a:cubicBezTo>
                <a:cubicBezTo>
                  <a:pt x="36" y="77"/>
                  <a:pt x="36" y="77"/>
                  <a:pt x="36" y="77"/>
                </a:cubicBezTo>
                <a:cubicBezTo>
                  <a:pt x="36" y="77"/>
                  <a:pt x="36" y="77"/>
                  <a:pt x="37" y="77"/>
                </a:cubicBezTo>
                <a:cubicBezTo>
                  <a:pt x="37" y="76"/>
                  <a:pt x="37" y="76"/>
                  <a:pt x="37" y="76"/>
                </a:cubicBezTo>
                <a:cubicBezTo>
                  <a:pt x="40" y="72"/>
                  <a:pt x="45" y="69"/>
                  <a:pt x="51" y="69"/>
                </a:cubicBezTo>
                <a:cubicBezTo>
                  <a:pt x="56" y="69"/>
                  <a:pt x="60" y="72"/>
                  <a:pt x="64" y="76"/>
                </a:cubicBezTo>
                <a:cubicBezTo>
                  <a:pt x="64" y="147"/>
                  <a:pt x="64" y="147"/>
                  <a:pt x="64" y="147"/>
                </a:cubicBezTo>
                <a:cubicBezTo>
                  <a:pt x="64" y="151"/>
                  <a:pt x="60" y="155"/>
                  <a:pt x="56" y="155"/>
                </a:cubicBezTo>
                <a:cubicBezTo>
                  <a:pt x="52" y="155"/>
                  <a:pt x="48" y="151"/>
                  <a:pt x="48" y="147"/>
                </a:cubicBezTo>
                <a:cubicBezTo>
                  <a:pt x="48" y="145"/>
                  <a:pt x="47" y="144"/>
                  <a:pt x="45" y="144"/>
                </a:cubicBezTo>
                <a:cubicBezTo>
                  <a:pt x="44" y="144"/>
                  <a:pt x="43" y="145"/>
                  <a:pt x="43" y="147"/>
                </a:cubicBezTo>
                <a:cubicBezTo>
                  <a:pt x="43" y="154"/>
                  <a:pt x="49" y="160"/>
                  <a:pt x="56" y="160"/>
                </a:cubicBezTo>
                <a:cubicBezTo>
                  <a:pt x="63" y="160"/>
                  <a:pt x="69" y="154"/>
                  <a:pt x="69" y="147"/>
                </a:cubicBezTo>
                <a:cubicBezTo>
                  <a:pt x="69" y="76"/>
                  <a:pt x="69" y="76"/>
                  <a:pt x="69" y="76"/>
                </a:cubicBezTo>
                <a:cubicBezTo>
                  <a:pt x="73" y="72"/>
                  <a:pt x="78" y="69"/>
                  <a:pt x="83" y="69"/>
                </a:cubicBezTo>
                <a:cubicBezTo>
                  <a:pt x="88" y="69"/>
                  <a:pt x="93" y="72"/>
                  <a:pt x="97" y="76"/>
                </a:cubicBezTo>
                <a:cubicBezTo>
                  <a:pt x="97" y="76"/>
                  <a:pt x="97" y="76"/>
                  <a:pt x="97" y="77"/>
                </a:cubicBezTo>
                <a:cubicBezTo>
                  <a:pt x="97" y="77"/>
                  <a:pt x="97" y="77"/>
                  <a:pt x="97" y="77"/>
                </a:cubicBezTo>
                <a:cubicBezTo>
                  <a:pt x="97" y="77"/>
                  <a:pt x="97" y="77"/>
                  <a:pt x="97" y="77"/>
                </a:cubicBezTo>
                <a:cubicBezTo>
                  <a:pt x="97" y="77"/>
                  <a:pt x="98" y="77"/>
                  <a:pt x="98" y="77"/>
                </a:cubicBezTo>
                <a:cubicBezTo>
                  <a:pt x="98" y="77"/>
                  <a:pt x="98" y="77"/>
                  <a:pt x="98" y="77"/>
                </a:cubicBezTo>
                <a:cubicBezTo>
                  <a:pt x="98" y="77"/>
                  <a:pt x="99" y="77"/>
                  <a:pt x="99" y="77"/>
                </a:cubicBezTo>
                <a:cubicBezTo>
                  <a:pt x="99" y="77"/>
                  <a:pt x="99" y="77"/>
                  <a:pt x="99" y="77"/>
                </a:cubicBezTo>
                <a:cubicBezTo>
                  <a:pt x="99" y="77"/>
                  <a:pt x="99" y="77"/>
                  <a:pt x="99" y="77"/>
                </a:cubicBezTo>
                <a:cubicBezTo>
                  <a:pt x="99" y="77"/>
                  <a:pt x="100" y="77"/>
                  <a:pt x="100" y="77"/>
                </a:cubicBezTo>
                <a:cubicBezTo>
                  <a:pt x="100" y="77"/>
                  <a:pt x="100" y="77"/>
                  <a:pt x="100" y="77"/>
                </a:cubicBezTo>
                <a:cubicBezTo>
                  <a:pt x="100" y="77"/>
                  <a:pt x="100" y="77"/>
                  <a:pt x="100" y="77"/>
                </a:cubicBezTo>
                <a:cubicBezTo>
                  <a:pt x="100" y="77"/>
                  <a:pt x="100" y="77"/>
                  <a:pt x="101" y="77"/>
                </a:cubicBezTo>
                <a:cubicBezTo>
                  <a:pt x="101" y="76"/>
                  <a:pt x="101" y="76"/>
                  <a:pt x="101" y="76"/>
                </a:cubicBezTo>
                <a:cubicBezTo>
                  <a:pt x="104" y="72"/>
                  <a:pt x="109" y="69"/>
                  <a:pt x="115" y="69"/>
                </a:cubicBezTo>
                <a:cubicBezTo>
                  <a:pt x="120" y="69"/>
                  <a:pt x="125" y="72"/>
                  <a:pt x="129" y="76"/>
                </a:cubicBezTo>
                <a:cubicBezTo>
                  <a:pt x="129" y="76"/>
                  <a:pt x="129" y="76"/>
                  <a:pt x="129" y="76"/>
                </a:cubicBezTo>
                <a:cubicBezTo>
                  <a:pt x="129" y="77"/>
                  <a:pt x="129" y="77"/>
                  <a:pt x="129" y="77"/>
                </a:cubicBezTo>
                <a:cubicBezTo>
                  <a:pt x="129" y="77"/>
                  <a:pt x="130" y="77"/>
                  <a:pt x="130" y="77"/>
                </a:cubicBezTo>
                <a:cubicBezTo>
                  <a:pt x="130" y="77"/>
                  <a:pt x="130" y="77"/>
                  <a:pt x="131" y="77"/>
                </a:cubicBezTo>
                <a:cubicBezTo>
                  <a:pt x="131" y="77"/>
                  <a:pt x="131" y="77"/>
                  <a:pt x="131" y="77"/>
                </a:cubicBezTo>
                <a:cubicBezTo>
                  <a:pt x="131" y="77"/>
                  <a:pt x="131" y="77"/>
                  <a:pt x="131" y="77"/>
                </a:cubicBezTo>
                <a:cubicBezTo>
                  <a:pt x="131" y="77"/>
                  <a:pt x="131" y="77"/>
                  <a:pt x="132" y="77"/>
                </a:cubicBezTo>
                <a:cubicBezTo>
                  <a:pt x="132" y="77"/>
                  <a:pt x="132" y="77"/>
                  <a:pt x="132" y="77"/>
                </a:cubicBezTo>
                <a:cubicBezTo>
                  <a:pt x="132" y="77"/>
                  <a:pt x="132" y="77"/>
                  <a:pt x="132" y="77"/>
                </a:cubicBezTo>
                <a:cubicBezTo>
                  <a:pt x="132" y="77"/>
                  <a:pt x="132" y="77"/>
                  <a:pt x="132" y="77"/>
                </a:cubicBezTo>
                <a:cubicBezTo>
                  <a:pt x="133" y="76"/>
                  <a:pt x="133" y="76"/>
                  <a:pt x="133" y="76"/>
                </a:cubicBezTo>
                <a:cubicBezTo>
                  <a:pt x="133" y="76"/>
                  <a:pt x="133" y="76"/>
                  <a:pt x="133" y="76"/>
                </a:cubicBezTo>
                <a:cubicBezTo>
                  <a:pt x="133" y="76"/>
                  <a:pt x="133" y="75"/>
                  <a:pt x="133" y="75"/>
                </a:cubicBezTo>
                <a:close/>
                <a:moveTo>
                  <a:pt x="115" y="64"/>
                </a:moveTo>
                <a:cubicBezTo>
                  <a:pt x="109" y="64"/>
                  <a:pt x="103" y="66"/>
                  <a:pt x="99" y="71"/>
                </a:cubicBezTo>
                <a:cubicBezTo>
                  <a:pt x="94" y="66"/>
                  <a:pt x="89" y="64"/>
                  <a:pt x="83" y="64"/>
                </a:cubicBezTo>
                <a:cubicBezTo>
                  <a:pt x="77" y="64"/>
                  <a:pt x="71" y="66"/>
                  <a:pt x="67" y="71"/>
                </a:cubicBezTo>
                <a:cubicBezTo>
                  <a:pt x="62" y="66"/>
                  <a:pt x="57" y="64"/>
                  <a:pt x="51" y="64"/>
                </a:cubicBezTo>
                <a:cubicBezTo>
                  <a:pt x="45" y="64"/>
                  <a:pt x="39" y="66"/>
                  <a:pt x="35" y="71"/>
                </a:cubicBezTo>
                <a:cubicBezTo>
                  <a:pt x="30" y="66"/>
                  <a:pt x="25" y="64"/>
                  <a:pt x="19" y="64"/>
                </a:cubicBezTo>
                <a:cubicBezTo>
                  <a:pt x="14" y="64"/>
                  <a:pt x="10" y="66"/>
                  <a:pt x="6" y="68"/>
                </a:cubicBezTo>
                <a:cubicBezTo>
                  <a:pt x="9" y="37"/>
                  <a:pt x="35" y="13"/>
                  <a:pt x="67" y="13"/>
                </a:cubicBezTo>
                <a:cubicBezTo>
                  <a:pt x="98" y="13"/>
                  <a:pt x="124" y="37"/>
                  <a:pt x="128" y="68"/>
                </a:cubicBezTo>
                <a:cubicBezTo>
                  <a:pt x="124" y="66"/>
                  <a:pt x="119" y="64"/>
                  <a:pt x="115" y="6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0" name="Freeform 47"/>
          <p:cNvSpPr>
            <a:spLocks noEditPoints="1"/>
          </p:cNvSpPr>
          <p:nvPr/>
        </p:nvSpPr>
        <p:spPr bwMode="auto">
          <a:xfrm>
            <a:off x="5795963" y="4471988"/>
            <a:ext cx="600075" cy="620713"/>
          </a:xfrm>
          <a:custGeom>
            <a:avLst/>
            <a:gdLst>
              <a:gd name="T0" fmla="*/ 160 w 160"/>
              <a:gd name="T1" fmla="*/ 40 h 164"/>
              <a:gd name="T2" fmla="*/ 149 w 160"/>
              <a:gd name="T3" fmla="*/ 66 h 164"/>
              <a:gd name="T4" fmla="*/ 113 w 160"/>
              <a:gd name="T5" fmla="*/ 102 h 164"/>
              <a:gd name="T6" fmla="*/ 87 w 160"/>
              <a:gd name="T7" fmla="*/ 113 h 164"/>
              <a:gd name="T8" fmla="*/ 62 w 160"/>
              <a:gd name="T9" fmla="*/ 102 h 164"/>
              <a:gd name="T10" fmla="*/ 62 w 160"/>
              <a:gd name="T11" fmla="*/ 98 h 164"/>
              <a:gd name="T12" fmla="*/ 66 w 160"/>
              <a:gd name="T13" fmla="*/ 98 h 164"/>
              <a:gd name="T14" fmla="*/ 109 w 160"/>
              <a:gd name="T15" fmla="*/ 98 h 164"/>
              <a:gd name="T16" fmla="*/ 145 w 160"/>
              <a:gd name="T17" fmla="*/ 62 h 164"/>
              <a:gd name="T18" fmla="*/ 154 w 160"/>
              <a:gd name="T19" fmla="*/ 40 h 164"/>
              <a:gd name="T20" fmla="*/ 145 w 160"/>
              <a:gd name="T21" fmla="*/ 19 h 164"/>
              <a:gd name="T22" fmla="*/ 124 w 160"/>
              <a:gd name="T23" fmla="*/ 10 h 164"/>
              <a:gd name="T24" fmla="*/ 102 w 160"/>
              <a:gd name="T25" fmla="*/ 19 h 164"/>
              <a:gd name="T26" fmla="*/ 75 w 160"/>
              <a:gd name="T27" fmla="*/ 47 h 164"/>
              <a:gd name="T28" fmla="*/ 70 w 160"/>
              <a:gd name="T29" fmla="*/ 47 h 164"/>
              <a:gd name="T30" fmla="*/ 70 w 160"/>
              <a:gd name="T31" fmla="*/ 42 h 164"/>
              <a:gd name="T32" fmla="*/ 98 w 160"/>
              <a:gd name="T33" fmla="*/ 15 h 164"/>
              <a:gd name="T34" fmla="*/ 149 w 160"/>
              <a:gd name="T35" fmla="*/ 15 h 164"/>
              <a:gd name="T36" fmla="*/ 160 w 160"/>
              <a:gd name="T37" fmla="*/ 40 h 164"/>
              <a:gd name="T38" fmla="*/ 81 w 160"/>
              <a:gd name="T39" fmla="*/ 126 h 164"/>
              <a:gd name="T40" fmla="*/ 58 w 160"/>
              <a:gd name="T41" fmla="*/ 149 h 164"/>
              <a:gd name="T42" fmla="*/ 36 w 160"/>
              <a:gd name="T43" fmla="*/ 158 h 164"/>
              <a:gd name="T44" fmla="*/ 15 w 160"/>
              <a:gd name="T45" fmla="*/ 149 h 164"/>
              <a:gd name="T46" fmla="*/ 15 w 160"/>
              <a:gd name="T47" fmla="*/ 106 h 164"/>
              <a:gd name="T48" fmla="*/ 49 w 160"/>
              <a:gd name="T49" fmla="*/ 72 h 164"/>
              <a:gd name="T50" fmla="*/ 92 w 160"/>
              <a:gd name="T51" fmla="*/ 72 h 164"/>
              <a:gd name="T52" fmla="*/ 96 w 160"/>
              <a:gd name="T53" fmla="*/ 72 h 164"/>
              <a:gd name="T54" fmla="*/ 96 w 160"/>
              <a:gd name="T55" fmla="*/ 68 h 164"/>
              <a:gd name="T56" fmla="*/ 45 w 160"/>
              <a:gd name="T57" fmla="*/ 68 h 164"/>
              <a:gd name="T58" fmla="*/ 11 w 160"/>
              <a:gd name="T59" fmla="*/ 102 h 164"/>
              <a:gd name="T60" fmla="*/ 0 w 160"/>
              <a:gd name="T61" fmla="*/ 128 h 164"/>
              <a:gd name="T62" fmla="*/ 11 w 160"/>
              <a:gd name="T63" fmla="*/ 153 h 164"/>
              <a:gd name="T64" fmla="*/ 36 w 160"/>
              <a:gd name="T65" fmla="*/ 164 h 164"/>
              <a:gd name="T66" fmla="*/ 62 w 160"/>
              <a:gd name="T67" fmla="*/ 153 h 164"/>
              <a:gd name="T68" fmla="*/ 85 w 160"/>
              <a:gd name="T69" fmla="*/ 130 h 164"/>
              <a:gd name="T70" fmla="*/ 85 w 160"/>
              <a:gd name="T71" fmla="*/ 126 h 164"/>
              <a:gd name="T72" fmla="*/ 81 w 160"/>
              <a:gd name="T73" fmla="*/ 126 h 1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60" h="164">
                <a:moveTo>
                  <a:pt x="160" y="40"/>
                </a:moveTo>
                <a:cubicBezTo>
                  <a:pt x="160" y="50"/>
                  <a:pt x="156" y="59"/>
                  <a:pt x="149" y="66"/>
                </a:cubicBezTo>
                <a:cubicBezTo>
                  <a:pt x="113" y="102"/>
                  <a:pt x="113" y="102"/>
                  <a:pt x="113" y="102"/>
                </a:cubicBezTo>
                <a:cubicBezTo>
                  <a:pt x="106" y="109"/>
                  <a:pt x="97" y="113"/>
                  <a:pt x="87" y="113"/>
                </a:cubicBezTo>
                <a:cubicBezTo>
                  <a:pt x="78" y="113"/>
                  <a:pt x="69" y="109"/>
                  <a:pt x="62" y="102"/>
                </a:cubicBezTo>
                <a:cubicBezTo>
                  <a:pt x="61" y="101"/>
                  <a:pt x="61" y="99"/>
                  <a:pt x="62" y="98"/>
                </a:cubicBezTo>
                <a:cubicBezTo>
                  <a:pt x="63" y="97"/>
                  <a:pt x="65" y="97"/>
                  <a:pt x="66" y="98"/>
                </a:cubicBezTo>
                <a:cubicBezTo>
                  <a:pt x="78" y="110"/>
                  <a:pt x="97" y="110"/>
                  <a:pt x="109" y="98"/>
                </a:cubicBezTo>
                <a:cubicBezTo>
                  <a:pt x="145" y="62"/>
                  <a:pt x="145" y="62"/>
                  <a:pt x="145" y="62"/>
                </a:cubicBezTo>
                <a:cubicBezTo>
                  <a:pt x="151" y="56"/>
                  <a:pt x="154" y="48"/>
                  <a:pt x="154" y="40"/>
                </a:cubicBezTo>
                <a:cubicBezTo>
                  <a:pt x="154" y="32"/>
                  <a:pt x="151" y="25"/>
                  <a:pt x="145" y="19"/>
                </a:cubicBezTo>
                <a:cubicBezTo>
                  <a:pt x="139" y="13"/>
                  <a:pt x="132" y="10"/>
                  <a:pt x="124" y="10"/>
                </a:cubicBezTo>
                <a:cubicBezTo>
                  <a:pt x="116" y="10"/>
                  <a:pt x="108" y="13"/>
                  <a:pt x="102" y="19"/>
                </a:cubicBezTo>
                <a:cubicBezTo>
                  <a:pt x="75" y="47"/>
                  <a:pt x="75" y="47"/>
                  <a:pt x="75" y="47"/>
                </a:cubicBezTo>
                <a:cubicBezTo>
                  <a:pt x="73" y="48"/>
                  <a:pt x="72" y="48"/>
                  <a:pt x="70" y="47"/>
                </a:cubicBezTo>
                <a:cubicBezTo>
                  <a:pt x="69" y="45"/>
                  <a:pt x="69" y="44"/>
                  <a:pt x="70" y="42"/>
                </a:cubicBezTo>
                <a:cubicBezTo>
                  <a:pt x="98" y="15"/>
                  <a:pt x="98" y="15"/>
                  <a:pt x="98" y="15"/>
                </a:cubicBezTo>
                <a:cubicBezTo>
                  <a:pt x="112" y="0"/>
                  <a:pt x="135" y="0"/>
                  <a:pt x="149" y="15"/>
                </a:cubicBezTo>
                <a:cubicBezTo>
                  <a:pt x="156" y="21"/>
                  <a:pt x="160" y="31"/>
                  <a:pt x="160" y="40"/>
                </a:cubicBezTo>
                <a:close/>
                <a:moveTo>
                  <a:pt x="81" y="126"/>
                </a:moveTo>
                <a:cubicBezTo>
                  <a:pt x="58" y="149"/>
                  <a:pt x="58" y="149"/>
                  <a:pt x="58" y="149"/>
                </a:cubicBezTo>
                <a:cubicBezTo>
                  <a:pt x="52" y="155"/>
                  <a:pt x="44" y="158"/>
                  <a:pt x="36" y="158"/>
                </a:cubicBezTo>
                <a:cubicBezTo>
                  <a:pt x="28" y="158"/>
                  <a:pt x="21" y="155"/>
                  <a:pt x="15" y="149"/>
                </a:cubicBezTo>
                <a:cubicBezTo>
                  <a:pt x="3" y="137"/>
                  <a:pt x="3" y="118"/>
                  <a:pt x="15" y="106"/>
                </a:cubicBezTo>
                <a:cubicBezTo>
                  <a:pt x="49" y="72"/>
                  <a:pt x="49" y="72"/>
                  <a:pt x="49" y="72"/>
                </a:cubicBezTo>
                <a:cubicBezTo>
                  <a:pt x="61" y="60"/>
                  <a:pt x="80" y="60"/>
                  <a:pt x="92" y="72"/>
                </a:cubicBezTo>
                <a:cubicBezTo>
                  <a:pt x="93" y="73"/>
                  <a:pt x="95" y="73"/>
                  <a:pt x="96" y="72"/>
                </a:cubicBezTo>
                <a:cubicBezTo>
                  <a:pt x="97" y="71"/>
                  <a:pt x="97" y="69"/>
                  <a:pt x="96" y="68"/>
                </a:cubicBezTo>
                <a:cubicBezTo>
                  <a:pt x="82" y="54"/>
                  <a:pt x="59" y="54"/>
                  <a:pt x="45" y="68"/>
                </a:cubicBezTo>
                <a:cubicBezTo>
                  <a:pt x="11" y="102"/>
                  <a:pt x="11" y="102"/>
                  <a:pt x="11" y="102"/>
                </a:cubicBezTo>
                <a:cubicBezTo>
                  <a:pt x="4" y="109"/>
                  <a:pt x="0" y="118"/>
                  <a:pt x="0" y="128"/>
                </a:cubicBezTo>
                <a:cubicBezTo>
                  <a:pt x="0" y="138"/>
                  <a:pt x="4" y="147"/>
                  <a:pt x="11" y="153"/>
                </a:cubicBezTo>
                <a:cubicBezTo>
                  <a:pt x="17" y="160"/>
                  <a:pt x="26" y="164"/>
                  <a:pt x="36" y="164"/>
                </a:cubicBezTo>
                <a:cubicBezTo>
                  <a:pt x="46" y="164"/>
                  <a:pt x="55" y="160"/>
                  <a:pt x="62" y="153"/>
                </a:cubicBezTo>
                <a:cubicBezTo>
                  <a:pt x="85" y="130"/>
                  <a:pt x="85" y="130"/>
                  <a:pt x="85" y="130"/>
                </a:cubicBezTo>
                <a:cubicBezTo>
                  <a:pt x="87" y="129"/>
                  <a:pt x="87" y="127"/>
                  <a:pt x="85" y="126"/>
                </a:cubicBezTo>
                <a:cubicBezTo>
                  <a:pt x="84" y="124"/>
                  <a:pt x="82" y="124"/>
                  <a:pt x="81" y="12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1" name="Freeform 48"/>
          <p:cNvSpPr>
            <a:spLocks noEditPoints="1"/>
          </p:cNvSpPr>
          <p:nvPr/>
        </p:nvSpPr>
        <p:spPr bwMode="auto">
          <a:xfrm>
            <a:off x="5856288" y="5167313"/>
            <a:ext cx="487363" cy="606425"/>
          </a:xfrm>
          <a:custGeom>
            <a:avLst/>
            <a:gdLst>
              <a:gd name="T0" fmla="*/ 113 w 130"/>
              <a:gd name="T1" fmla="*/ 60 h 160"/>
              <a:gd name="T2" fmla="*/ 113 w 130"/>
              <a:gd name="T3" fmla="*/ 43 h 160"/>
              <a:gd name="T4" fmla="*/ 65 w 130"/>
              <a:gd name="T5" fmla="*/ 0 h 160"/>
              <a:gd name="T6" fmla="*/ 18 w 130"/>
              <a:gd name="T7" fmla="*/ 43 h 160"/>
              <a:gd name="T8" fmla="*/ 21 w 130"/>
              <a:gd name="T9" fmla="*/ 46 h 160"/>
              <a:gd name="T10" fmla="*/ 24 w 130"/>
              <a:gd name="T11" fmla="*/ 43 h 160"/>
              <a:gd name="T12" fmla="*/ 65 w 130"/>
              <a:gd name="T13" fmla="*/ 6 h 160"/>
              <a:gd name="T14" fmla="*/ 107 w 130"/>
              <a:gd name="T15" fmla="*/ 43 h 160"/>
              <a:gd name="T16" fmla="*/ 107 w 130"/>
              <a:gd name="T17" fmla="*/ 59 h 160"/>
              <a:gd name="T18" fmla="*/ 21 w 130"/>
              <a:gd name="T19" fmla="*/ 59 h 160"/>
              <a:gd name="T20" fmla="*/ 0 w 130"/>
              <a:gd name="T21" fmla="*/ 81 h 160"/>
              <a:gd name="T22" fmla="*/ 0 w 130"/>
              <a:gd name="T23" fmla="*/ 139 h 160"/>
              <a:gd name="T24" fmla="*/ 21 w 130"/>
              <a:gd name="T25" fmla="*/ 160 h 160"/>
              <a:gd name="T26" fmla="*/ 109 w 130"/>
              <a:gd name="T27" fmla="*/ 160 h 160"/>
              <a:gd name="T28" fmla="*/ 130 w 130"/>
              <a:gd name="T29" fmla="*/ 139 h 160"/>
              <a:gd name="T30" fmla="*/ 130 w 130"/>
              <a:gd name="T31" fmla="*/ 81 h 160"/>
              <a:gd name="T32" fmla="*/ 113 w 130"/>
              <a:gd name="T33" fmla="*/ 60 h 160"/>
              <a:gd name="T34" fmla="*/ 124 w 130"/>
              <a:gd name="T35" fmla="*/ 139 h 160"/>
              <a:gd name="T36" fmla="*/ 109 w 130"/>
              <a:gd name="T37" fmla="*/ 154 h 160"/>
              <a:gd name="T38" fmla="*/ 21 w 130"/>
              <a:gd name="T39" fmla="*/ 154 h 160"/>
              <a:gd name="T40" fmla="*/ 6 w 130"/>
              <a:gd name="T41" fmla="*/ 139 h 160"/>
              <a:gd name="T42" fmla="*/ 6 w 130"/>
              <a:gd name="T43" fmla="*/ 81 h 160"/>
              <a:gd name="T44" fmla="*/ 21 w 130"/>
              <a:gd name="T45" fmla="*/ 65 h 160"/>
              <a:gd name="T46" fmla="*/ 109 w 130"/>
              <a:gd name="T47" fmla="*/ 65 h 160"/>
              <a:gd name="T48" fmla="*/ 124 w 130"/>
              <a:gd name="T49" fmla="*/ 81 h 160"/>
              <a:gd name="T50" fmla="*/ 124 w 130"/>
              <a:gd name="T51" fmla="*/ 139 h 160"/>
              <a:gd name="T52" fmla="*/ 65 w 130"/>
              <a:gd name="T53" fmla="*/ 83 h 160"/>
              <a:gd name="T54" fmla="*/ 53 w 130"/>
              <a:gd name="T55" fmla="*/ 95 h 160"/>
              <a:gd name="T56" fmla="*/ 53 w 130"/>
              <a:gd name="T57" fmla="*/ 113 h 160"/>
              <a:gd name="T58" fmla="*/ 65 w 130"/>
              <a:gd name="T59" fmla="*/ 124 h 160"/>
              <a:gd name="T60" fmla="*/ 77 w 130"/>
              <a:gd name="T61" fmla="*/ 113 h 160"/>
              <a:gd name="T62" fmla="*/ 77 w 130"/>
              <a:gd name="T63" fmla="*/ 95 h 160"/>
              <a:gd name="T64" fmla="*/ 65 w 130"/>
              <a:gd name="T65" fmla="*/ 83 h 160"/>
              <a:gd name="T66" fmla="*/ 71 w 130"/>
              <a:gd name="T67" fmla="*/ 113 h 160"/>
              <a:gd name="T68" fmla="*/ 65 w 130"/>
              <a:gd name="T69" fmla="*/ 119 h 160"/>
              <a:gd name="T70" fmla="*/ 59 w 130"/>
              <a:gd name="T71" fmla="*/ 113 h 160"/>
              <a:gd name="T72" fmla="*/ 59 w 130"/>
              <a:gd name="T73" fmla="*/ 95 h 160"/>
              <a:gd name="T74" fmla="*/ 65 w 130"/>
              <a:gd name="T75" fmla="*/ 89 h 160"/>
              <a:gd name="T76" fmla="*/ 71 w 130"/>
              <a:gd name="T77" fmla="*/ 95 h 160"/>
              <a:gd name="T78" fmla="*/ 71 w 130"/>
              <a:gd name="T79" fmla="*/ 113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30" h="160">
                <a:moveTo>
                  <a:pt x="113" y="60"/>
                </a:moveTo>
                <a:cubicBezTo>
                  <a:pt x="113" y="43"/>
                  <a:pt x="113" y="43"/>
                  <a:pt x="113" y="43"/>
                </a:cubicBezTo>
                <a:cubicBezTo>
                  <a:pt x="113" y="19"/>
                  <a:pt x="91" y="0"/>
                  <a:pt x="65" y="0"/>
                </a:cubicBezTo>
                <a:cubicBezTo>
                  <a:pt x="39" y="0"/>
                  <a:pt x="18" y="19"/>
                  <a:pt x="18" y="43"/>
                </a:cubicBezTo>
                <a:cubicBezTo>
                  <a:pt x="18" y="45"/>
                  <a:pt x="19" y="46"/>
                  <a:pt x="21" y="46"/>
                </a:cubicBezTo>
                <a:cubicBezTo>
                  <a:pt x="22" y="46"/>
                  <a:pt x="24" y="45"/>
                  <a:pt x="24" y="43"/>
                </a:cubicBezTo>
                <a:cubicBezTo>
                  <a:pt x="24" y="23"/>
                  <a:pt x="42" y="6"/>
                  <a:pt x="65" y="6"/>
                </a:cubicBezTo>
                <a:cubicBezTo>
                  <a:pt x="88" y="6"/>
                  <a:pt x="107" y="23"/>
                  <a:pt x="107" y="43"/>
                </a:cubicBezTo>
                <a:cubicBezTo>
                  <a:pt x="107" y="59"/>
                  <a:pt x="107" y="59"/>
                  <a:pt x="107" y="59"/>
                </a:cubicBezTo>
                <a:cubicBezTo>
                  <a:pt x="21" y="59"/>
                  <a:pt x="21" y="59"/>
                  <a:pt x="21" y="59"/>
                </a:cubicBezTo>
                <a:cubicBezTo>
                  <a:pt x="10" y="59"/>
                  <a:pt x="0" y="69"/>
                  <a:pt x="0" y="81"/>
                </a:cubicBezTo>
                <a:cubicBezTo>
                  <a:pt x="0" y="139"/>
                  <a:pt x="0" y="139"/>
                  <a:pt x="0" y="139"/>
                </a:cubicBezTo>
                <a:cubicBezTo>
                  <a:pt x="0" y="150"/>
                  <a:pt x="10" y="160"/>
                  <a:pt x="21" y="160"/>
                </a:cubicBezTo>
                <a:cubicBezTo>
                  <a:pt x="109" y="160"/>
                  <a:pt x="109" y="160"/>
                  <a:pt x="109" y="160"/>
                </a:cubicBezTo>
                <a:cubicBezTo>
                  <a:pt x="121" y="160"/>
                  <a:pt x="130" y="150"/>
                  <a:pt x="130" y="139"/>
                </a:cubicBezTo>
                <a:cubicBezTo>
                  <a:pt x="130" y="81"/>
                  <a:pt x="130" y="81"/>
                  <a:pt x="130" y="81"/>
                </a:cubicBezTo>
                <a:cubicBezTo>
                  <a:pt x="130" y="70"/>
                  <a:pt x="123" y="61"/>
                  <a:pt x="113" y="60"/>
                </a:cubicBezTo>
                <a:close/>
                <a:moveTo>
                  <a:pt x="124" y="139"/>
                </a:moveTo>
                <a:cubicBezTo>
                  <a:pt x="124" y="147"/>
                  <a:pt x="117" y="154"/>
                  <a:pt x="109" y="154"/>
                </a:cubicBezTo>
                <a:cubicBezTo>
                  <a:pt x="21" y="154"/>
                  <a:pt x="21" y="154"/>
                  <a:pt x="21" y="154"/>
                </a:cubicBezTo>
                <a:cubicBezTo>
                  <a:pt x="13" y="154"/>
                  <a:pt x="6" y="147"/>
                  <a:pt x="6" y="139"/>
                </a:cubicBezTo>
                <a:cubicBezTo>
                  <a:pt x="6" y="81"/>
                  <a:pt x="6" y="81"/>
                  <a:pt x="6" y="81"/>
                </a:cubicBezTo>
                <a:cubicBezTo>
                  <a:pt x="6" y="72"/>
                  <a:pt x="13" y="65"/>
                  <a:pt x="21" y="65"/>
                </a:cubicBezTo>
                <a:cubicBezTo>
                  <a:pt x="109" y="65"/>
                  <a:pt x="109" y="65"/>
                  <a:pt x="109" y="65"/>
                </a:cubicBezTo>
                <a:cubicBezTo>
                  <a:pt x="117" y="65"/>
                  <a:pt x="124" y="72"/>
                  <a:pt x="124" y="81"/>
                </a:cubicBezTo>
                <a:lnTo>
                  <a:pt x="124" y="139"/>
                </a:lnTo>
                <a:close/>
                <a:moveTo>
                  <a:pt x="65" y="83"/>
                </a:moveTo>
                <a:cubicBezTo>
                  <a:pt x="59" y="83"/>
                  <a:pt x="53" y="88"/>
                  <a:pt x="53" y="95"/>
                </a:cubicBezTo>
                <a:cubicBezTo>
                  <a:pt x="53" y="113"/>
                  <a:pt x="53" y="113"/>
                  <a:pt x="53" y="113"/>
                </a:cubicBezTo>
                <a:cubicBezTo>
                  <a:pt x="53" y="119"/>
                  <a:pt x="59" y="124"/>
                  <a:pt x="65" y="124"/>
                </a:cubicBezTo>
                <a:cubicBezTo>
                  <a:pt x="72" y="124"/>
                  <a:pt x="77" y="119"/>
                  <a:pt x="77" y="113"/>
                </a:cubicBezTo>
                <a:cubicBezTo>
                  <a:pt x="77" y="95"/>
                  <a:pt x="77" y="95"/>
                  <a:pt x="77" y="95"/>
                </a:cubicBezTo>
                <a:cubicBezTo>
                  <a:pt x="77" y="88"/>
                  <a:pt x="72" y="83"/>
                  <a:pt x="65" y="83"/>
                </a:cubicBezTo>
                <a:close/>
                <a:moveTo>
                  <a:pt x="71" y="113"/>
                </a:moveTo>
                <a:cubicBezTo>
                  <a:pt x="71" y="116"/>
                  <a:pt x="68" y="119"/>
                  <a:pt x="65" y="119"/>
                </a:cubicBezTo>
                <a:cubicBezTo>
                  <a:pt x="62" y="119"/>
                  <a:pt x="59" y="116"/>
                  <a:pt x="59" y="113"/>
                </a:cubicBezTo>
                <a:cubicBezTo>
                  <a:pt x="59" y="95"/>
                  <a:pt x="59" y="95"/>
                  <a:pt x="59" y="95"/>
                </a:cubicBezTo>
                <a:cubicBezTo>
                  <a:pt x="59" y="92"/>
                  <a:pt x="62" y="89"/>
                  <a:pt x="65" y="89"/>
                </a:cubicBezTo>
                <a:cubicBezTo>
                  <a:pt x="68" y="89"/>
                  <a:pt x="71" y="92"/>
                  <a:pt x="71" y="95"/>
                </a:cubicBezTo>
                <a:lnTo>
                  <a:pt x="71" y="11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2" name="Freeform 49"/>
          <p:cNvSpPr>
            <a:spLocks noEditPoints="1"/>
          </p:cNvSpPr>
          <p:nvPr/>
        </p:nvSpPr>
        <p:spPr bwMode="auto">
          <a:xfrm>
            <a:off x="5886450" y="5849938"/>
            <a:ext cx="412750" cy="604838"/>
          </a:xfrm>
          <a:custGeom>
            <a:avLst/>
            <a:gdLst>
              <a:gd name="T0" fmla="*/ 55 w 110"/>
              <a:gd name="T1" fmla="*/ 83 h 160"/>
              <a:gd name="T2" fmla="*/ 44 w 110"/>
              <a:gd name="T3" fmla="*/ 94 h 160"/>
              <a:gd name="T4" fmla="*/ 44 w 110"/>
              <a:gd name="T5" fmla="*/ 110 h 160"/>
              <a:gd name="T6" fmla="*/ 55 w 110"/>
              <a:gd name="T7" fmla="*/ 121 h 160"/>
              <a:gd name="T8" fmla="*/ 66 w 110"/>
              <a:gd name="T9" fmla="*/ 110 h 160"/>
              <a:gd name="T10" fmla="*/ 66 w 110"/>
              <a:gd name="T11" fmla="*/ 94 h 160"/>
              <a:gd name="T12" fmla="*/ 55 w 110"/>
              <a:gd name="T13" fmla="*/ 83 h 160"/>
              <a:gd name="T14" fmla="*/ 61 w 110"/>
              <a:gd name="T15" fmla="*/ 110 h 160"/>
              <a:gd name="T16" fmla="*/ 55 w 110"/>
              <a:gd name="T17" fmla="*/ 116 h 160"/>
              <a:gd name="T18" fmla="*/ 50 w 110"/>
              <a:gd name="T19" fmla="*/ 110 h 160"/>
              <a:gd name="T20" fmla="*/ 50 w 110"/>
              <a:gd name="T21" fmla="*/ 94 h 160"/>
              <a:gd name="T22" fmla="*/ 55 w 110"/>
              <a:gd name="T23" fmla="*/ 88 h 160"/>
              <a:gd name="T24" fmla="*/ 61 w 110"/>
              <a:gd name="T25" fmla="*/ 94 h 160"/>
              <a:gd name="T26" fmla="*/ 61 w 110"/>
              <a:gd name="T27" fmla="*/ 110 h 160"/>
              <a:gd name="T28" fmla="*/ 86 w 110"/>
              <a:gd name="T29" fmla="*/ 59 h 160"/>
              <a:gd name="T30" fmla="*/ 86 w 110"/>
              <a:gd name="T31" fmla="*/ 28 h 160"/>
              <a:gd name="T32" fmla="*/ 55 w 110"/>
              <a:gd name="T33" fmla="*/ 0 h 160"/>
              <a:gd name="T34" fmla="*/ 25 w 110"/>
              <a:gd name="T35" fmla="*/ 28 h 160"/>
              <a:gd name="T36" fmla="*/ 28 w 110"/>
              <a:gd name="T37" fmla="*/ 31 h 160"/>
              <a:gd name="T38" fmla="*/ 30 w 110"/>
              <a:gd name="T39" fmla="*/ 28 h 160"/>
              <a:gd name="T40" fmla="*/ 55 w 110"/>
              <a:gd name="T41" fmla="*/ 6 h 160"/>
              <a:gd name="T42" fmla="*/ 80 w 110"/>
              <a:gd name="T43" fmla="*/ 28 h 160"/>
              <a:gd name="T44" fmla="*/ 80 w 110"/>
              <a:gd name="T45" fmla="*/ 56 h 160"/>
              <a:gd name="T46" fmla="*/ 78 w 110"/>
              <a:gd name="T47" fmla="*/ 55 h 160"/>
              <a:gd name="T48" fmla="*/ 75 w 110"/>
              <a:gd name="T49" fmla="*/ 53 h 160"/>
              <a:gd name="T50" fmla="*/ 73 w 110"/>
              <a:gd name="T51" fmla="*/ 53 h 160"/>
              <a:gd name="T52" fmla="*/ 71 w 110"/>
              <a:gd name="T53" fmla="*/ 52 h 160"/>
              <a:gd name="T54" fmla="*/ 67 w 110"/>
              <a:gd name="T55" fmla="*/ 51 h 160"/>
              <a:gd name="T56" fmla="*/ 66 w 110"/>
              <a:gd name="T57" fmla="*/ 51 h 160"/>
              <a:gd name="T58" fmla="*/ 61 w 110"/>
              <a:gd name="T59" fmla="*/ 50 h 160"/>
              <a:gd name="T60" fmla="*/ 60 w 110"/>
              <a:gd name="T61" fmla="*/ 50 h 160"/>
              <a:gd name="T62" fmla="*/ 55 w 110"/>
              <a:gd name="T63" fmla="*/ 50 h 160"/>
              <a:gd name="T64" fmla="*/ 0 w 110"/>
              <a:gd name="T65" fmla="*/ 105 h 160"/>
              <a:gd name="T66" fmla="*/ 55 w 110"/>
              <a:gd name="T67" fmla="*/ 160 h 160"/>
              <a:gd name="T68" fmla="*/ 110 w 110"/>
              <a:gd name="T69" fmla="*/ 105 h 160"/>
              <a:gd name="T70" fmla="*/ 86 w 110"/>
              <a:gd name="T71" fmla="*/ 59 h 160"/>
              <a:gd name="T72" fmla="*/ 55 w 110"/>
              <a:gd name="T73" fmla="*/ 154 h 160"/>
              <a:gd name="T74" fmla="*/ 6 w 110"/>
              <a:gd name="T75" fmla="*/ 105 h 160"/>
              <a:gd name="T76" fmla="*/ 55 w 110"/>
              <a:gd name="T77" fmla="*/ 55 h 160"/>
              <a:gd name="T78" fmla="*/ 60 w 110"/>
              <a:gd name="T79" fmla="*/ 55 h 160"/>
              <a:gd name="T80" fmla="*/ 61 w 110"/>
              <a:gd name="T81" fmla="*/ 56 h 160"/>
              <a:gd name="T82" fmla="*/ 64 w 110"/>
              <a:gd name="T83" fmla="*/ 56 h 160"/>
              <a:gd name="T84" fmla="*/ 66 w 110"/>
              <a:gd name="T85" fmla="*/ 56 h 160"/>
              <a:gd name="T86" fmla="*/ 69 w 110"/>
              <a:gd name="T87" fmla="*/ 57 h 160"/>
              <a:gd name="T88" fmla="*/ 71 w 110"/>
              <a:gd name="T89" fmla="*/ 58 h 160"/>
              <a:gd name="T90" fmla="*/ 73 w 110"/>
              <a:gd name="T91" fmla="*/ 58 h 160"/>
              <a:gd name="T92" fmla="*/ 81 w 110"/>
              <a:gd name="T93" fmla="*/ 62 h 160"/>
              <a:gd name="T94" fmla="*/ 105 w 110"/>
              <a:gd name="T95" fmla="*/ 105 h 160"/>
              <a:gd name="T96" fmla="*/ 55 w 110"/>
              <a:gd name="T97" fmla="*/ 154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110" h="160">
                <a:moveTo>
                  <a:pt x="55" y="83"/>
                </a:moveTo>
                <a:cubicBezTo>
                  <a:pt x="49" y="83"/>
                  <a:pt x="44" y="88"/>
                  <a:pt x="44" y="94"/>
                </a:cubicBezTo>
                <a:cubicBezTo>
                  <a:pt x="44" y="110"/>
                  <a:pt x="44" y="110"/>
                  <a:pt x="44" y="110"/>
                </a:cubicBezTo>
                <a:cubicBezTo>
                  <a:pt x="44" y="116"/>
                  <a:pt x="49" y="121"/>
                  <a:pt x="55" y="121"/>
                </a:cubicBezTo>
                <a:cubicBezTo>
                  <a:pt x="61" y="121"/>
                  <a:pt x="66" y="116"/>
                  <a:pt x="66" y="110"/>
                </a:cubicBezTo>
                <a:cubicBezTo>
                  <a:pt x="66" y="94"/>
                  <a:pt x="66" y="94"/>
                  <a:pt x="66" y="94"/>
                </a:cubicBezTo>
                <a:cubicBezTo>
                  <a:pt x="66" y="88"/>
                  <a:pt x="61" y="83"/>
                  <a:pt x="55" y="83"/>
                </a:cubicBezTo>
                <a:close/>
                <a:moveTo>
                  <a:pt x="61" y="110"/>
                </a:moveTo>
                <a:cubicBezTo>
                  <a:pt x="61" y="113"/>
                  <a:pt x="58" y="116"/>
                  <a:pt x="55" y="116"/>
                </a:cubicBezTo>
                <a:cubicBezTo>
                  <a:pt x="52" y="116"/>
                  <a:pt x="50" y="113"/>
                  <a:pt x="50" y="110"/>
                </a:cubicBezTo>
                <a:cubicBezTo>
                  <a:pt x="50" y="94"/>
                  <a:pt x="50" y="94"/>
                  <a:pt x="50" y="94"/>
                </a:cubicBezTo>
                <a:cubicBezTo>
                  <a:pt x="50" y="91"/>
                  <a:pt x="52" y="88"/>
                  <a:pt x="55" y="88"/>
                </a:cubicBezTo>
                <a:cubicBezTo>
                  <a:pt x="58" y="88"/>
                  <a:pt x="61" y="91"/>
                  <a:pt x="61" y="94"/>
                </a:cubicBezTo>
                <a:lnTo>
                  <a:pt x="61" y="110"/>
                </a:lnTo>
                <a:close/>
                <a:moveTo>
                  <a:pt x="86" y="59"/>
                </a:moveTo>
                <a:cubicBezTo>
                  <a:pt x="86" y="28"/>
                  <a:pt x="86" y="28"/>
                  <a:pt x="86" y="28"/>
                </a:cubicBezTo>
                <a:cubicBezTo>
                  <a:pt x="86" y="13"/>
                  <a:pt x="72" y="0"/>
                  <a:pt x="55" y="0"/>
                </a:cubicBezTo>
                <a:cubicBezTo>
                  <a:pt x="38" y="0"/>
                  <a:pt x="25" y="13"/>
                  <a:pt x="25" y="28"/>
                </a:cubicBezTo>
                <a:cubicBezTo>
                  <a:pt x="25" y="30"/>
                  <a:pt x="26" y="31"/>
                  <a:pt x="28" y="31"/>
                </a:cubicBezTo>
                <a:cubicBezTo>
                  <a:pt x="29" y="31"/>
                  <a:pt x="30" y="30"/>
                  <a:pt x="30" y="28"/>
                </a:cubicBezTo>
                <a:cubicBezTo>
                  <a:pt x="30" y="16"/>
                  <a:pt x="41" y="6"/>
                  <a:pt x="55" y="6"/>
                </a:cubicBezTo>
                <a:cubicBezTo>
                  <a:pt x="69" y="6"/>
                  <a:pt x="80" y="16"/>
                  <a:pt x="80" y="28"/>
                </a:cubicBezTo>
                <a:cubicBezTo>
                  <a:pt x="80" y="56"/>
                  <a:pt x="80" y="56"/>
                  <a:pt x="80" y="56"/>
                </a:cubicBezTo>
                <a:cubicBezTo>
                  <a:pt x="79" y="55"/>
                  <a:pt x="79" y="55"/>
                  <a:pt x="78" y="55"/>
                </a:cubicBezTo>
                <a:cubicBezTo>
                  <a:pt x="77" y="54"/>
                  <a:pt x="76" y="54"/>
                  <a:pt x="75" y="53"/>
                </a:cubicBezTo>
                <a:cubicBezTo>
                  <a:pt x="74" y="53"/>
                  <a:pt x="74" y="53"/>
                  <a:pt x="73" y="53"/>
                </a:cubicBezTo>
                <a:cubicBezTo>
                  <a:pt x="72" y="52"/>
                  <a:pt x="72" y="52"/>
                  <a:pt x="71" y="52"/>
                </a:cubicBezTo>
                <a:cubicBezTo>
                  <a:pt x="70" y="52"/>
                  <a:pt x="68" y="51"/>
                  <a:pt x="67" y="51"/>
                </a:cubicBezTo>
                <a:cubicBezTo>
                  <a:pt x="67" y="51"/>
                  <a:pt x="66" y="51"/>
                  <a:pt x="66" y="51"/>
                </a:cubicBezTo>
                <a:cubicBezTo>
                  <a:pt x="64" y="50"/>
                  <a:pt x="63" y="50"/>
                  <a:pt x="61" y="50"/>
                </a:cubicBezTo>
                <a:cubicBezTo>
                  <a:pt x="61" y="50"/>
                  <a:pt x="61" y="50"/>
                  <a:pt x="60" y="50"/>
                </a:cubicBezTo>
                <a:cubicBezTo>
                  <a:pt x="59" y="50"/>
                  <a:pt x="57" y="50"/>
                  <a:pt x="55" y="50"/>
                </a:cubicBezTo>
                <a:cubicBezTo>
                  <a:pt x="25" y="50"/>
                  <a:pt x="0" y="74"/>
                  <a:pt x="0" y="105"/>
                </a:cubicBezTo>
                <a:cubicBezTo>
                  <a:pt x="0" y="135"/>
                  <a:pt x="25" y="160"/>
                  <a:pt x="55" y="160"/>
                </a:cubicBezTo>
                <a:cubicBezTo>
                  <a:pt x="86" y="160"/>
                  <a:pt x="110" y="135"/>
                  <a:pt x="110" y="105"/>
                </a:cubicBezTo>
                <a:cubicBezTo>
                  <a:pt x="110" y="86"/>
                  <a:pt x="100" y="69"/>
                  <a:pt x="86" y="59"/>
                </a:cubicBezTo>
                <a:close/>
                <a:moveTo>
                  <a:pt x="55" y="154"/>
                </a:moveTo>
                <a:cubicBezTo>
                  <a:pt x="28" y="154"/>
                  <a:pt x="6" y="132"/>
                  <a:pt x="6" y="105"/>
                </a:cubicBezTo>
                <a:cubicBezTo>
                  <a:pt x="6" y="77"/>
                  <a:pt x="28" y="55"/>
                  <a:pt x="55" y="55"/>
                </a:cubicBezTo>
                <a:cubicBezTo>
                  <a:pt x="57" y="55"/>
                  <a:pt x="58" y="55"/>
                  <a:pt x="60" y="55"/>
                </a:cubicBezTo>
                <a:cubicBezTo>
                  <a:pt x="60" y="55"/>
                  <a:pt x="61" y="55"/>
                  <a:pt x="61" y="56"/>
                </a:cubicBezTo>
                <a:cubicBezTo>
                  <a:pt x="62" y="56"/>
                  <a:pt x="63" y="56"/>
                  <a:pt x="64" y="56"/>
                </a:cubicBezTo>
                <a:cubicBezTo>
                  <a:pt x="65" y="56"/>
                  <a:pt x="65" y="56"/>
                  <a:pt x="66" y="56"/>
                </a:cubicBezTo>
                <a:cubicBezTo>
                  <a:pt x="67" y="57"/>
                  <a:pt x="68" y="57"/>
                  <a:pt x="69" y="57"/>
                </a:cubicBezTo>
                <a:cubicBezTo>
                  <a:pt x="70" y="57"/>
                  <a:pt x="71" y="58"/>
                  <a:pt x="71" y="58"/>
                </a:cubicBezTo>
                <a:cubicBezTo>
                  <a:pt x="72" y="58"/>
                  <a:pt x="72" y="58"/>
                  <a:pt x="73" y="58"/>
                </a:cubicBezTo>
                <a:cubicBezTo>
                  <a:pt x="76" y="60"/>
                  <a:pt x="78" y="61"/>
                  <a:pt x="81" y="62"/>
                </a:cubicBezTo>
                <a:cubicBezTo>
                  <a:pt x="95" y="71"/>
                  <a:pt x="105" y="87"/>
                  <a:pt x="105" y="105"/>
                </a:cubicBezTo>
                <a:cubicBezTo>
                  <a:pt x="105" y="132"/>
                  <a:pt x="83" y="154"/>
                  <a:pt x="55" y="15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3" name="Freeform 50"/>
          <p:cNvSpPr>
            <a:spLocks noEditPoints="1"/>
          </p:cNvSpPr>
          <p:nvPr/>
        </p:nvSpPr>
        <p:spPr bwMode="auto">
          <a:xfrm>
            <a:off x="6937375" y="400050"/>
            <a:ext cx="412750" cy="604838"/>
          </a:xfrm>
          <a:custGeom>
            <a:avLst/>
            <a:gdLst>
              <a:gd name="T0" fmla="*/ 86 w 110"/>
              <a:gd name="T1" fmla="*/ 28 h 160"/>
              <a:gd name="T2" fmla="*/ 25 w 110"/>
              <a:gd name="T3" fmla="*/ 28 h 160"/>
              <a:gd name="T4" fmla="*/ 30 w 110"/>
              <a:gd name="T5" fmla="*/ 28 h 160"/>
              <a:gd name="T6" fmla="*/ 80 w 110"/>
              <a:gd name="T7" fmla="*/ 28 h 160"/>
              <a:gd name="T8" fmla="*/ 78 w 110"/>
              <a:gd name="T9" fmla="*/ 55 h 160"/>
              <a:gd name="T10" fmla="*/ 73 w 110"/>
              <a:gd name="T11" fmla="*/ 53 h 160"/>
              <a:gd name="T12" fmla="*/ 67 w 110"/>
              <a:gd name="T13" fmla="*/ 51 h 160"/>
              <a:gd name="T14" fmla="*/ 61 w 110"/>
              <a:gd name="T15" fmla="*/ 50 h 160"/>
              <a:gd name="T16" fmla="*/ 55 w 110"/>
              <a:gd name="T17" fmla="*/ 50 h 160"/>
              <a:gd name="T18" fmla="*/ 55 w 110"/>
              <a:gd name="T19" fmla="*/ 160 h 160"/>
              <a:gd name="T20" fmla="*/ 86 w 110"/>
              <a:gd name="T21" fmla="*/ 59 h 160"/>
              <a:gd name="T22" fmla="*/ 6 w 110"/>
              <a:gd name="T23" fmla="*/ 105 h 160"/>
              <a:gd name="T24" fmla="*/ 60 w 110"/>
              <a:gd name="T25" fmla="*/ 55 h 160"/>
              <a:gd name="T26" fmla="*/ 64 w 110"/>
              <a:gd name="T27" fmla="*/ 56 h 160"/>
              <a:gd name="T28" fmla="*/ 69 w 110"/>
              <a:gd name="T29" fmla="*/ 57 h 160"/>
              <a:gd name="T30" fmla="*/ 73 w 110"/>
              <a:gd name="T31" fmla="*/ 58 h 160"/>
              <a:gd name="T32" fmla="*/ 105 w 110"/>
              <a:gd name="T33" fmla="*/ 105 h 160"/>
              <a:gd name="T34" fmla="*/ 88 w 110"/>
              <a:gd name="T35" fmla="*/ 102 h 160"/>
              <a:gd name="T36" fmla="*/ 75 w 110"/>
              <a:gd name="T37" fmla="*/ 89 h 160"/>
              <a:gd name="T38" fmla="*/ 81 w 110"/>
              <a:gd name="T39" fmla="*/ 79 h 160"/>
              <a:gd name="T40" fmla="*/ 71 w 110"/>
              <a:gd name="T41" fmla="*/ 85 h 160"/>
              <a:gd name="T42" fmla="*/ 58 w 110"/>
              <a:gd name="T43" fmla="*/ 72 h 160"/>
              <a:gd name="T44" fmla="*/ 52 w 110"/>
              <a:gd name="T45" fmla="*/ 72 h 160"/>
              <a:gd name="T46" fmla="*/ 40 w 110"/>
              <a:gd name="T47" fmla="*/ 85 h 160"/>
              <a:gd name="T48" fmla="*/ 30 w 110"/>
              <a:gd name="T49" fmla="*/ 79 h 160"/>
              <a:gd name="T50" fmla="*/ 36 w 110"/>
              <a:gd name="T51" fmla="*/ 89 h 160"/>
              <a:gd name="T52" fmla="*/ 22 w 110"/>
              <a:gd name="T53" fmla="*/ 102 h 160"/>
              <a:gd name="T54" fmla="*/ 22 w 110"/>
              <a:gd name="T55" fmla="*/ 108 h 160"/>
              <a:gd name="T56" fmla="*/ 36 w 110"/>
              <a:gd name="T57" fmla="*/ 120 h 160"/>
              <a:gd name="T58" fmla="*/ 30 w 110"/>
              <a:gd name="T59" fmla="*/ 130 h 160"/>
              <a:gd name="T60" fmla="*/ 34 w 110"/>
              <a:gd name="T61" fmla="*/ 130 h 160"/>
              <a:gd name="T62" fmla="*/ 52 w 110"/>
              <a:gd name="T63" fmla="*/ 129 h 160"/>
              <a:gd name="T64" fmla="*/ 55 w 110"/>
              <a:gd name="T65" fmla="*/ 141 h 160"/>
              <a:gd name="T66" fmla="*/ 58 w 110"/>
              <a:gd name="T67" fmla="*/ 129 h 160"/>
              <a:gd name="T68" fmla="*/ 77 w 110"/>
              <a:gd name="T69" fmla="*/ 130 h 160"/>
              <a:gd name="T70" fmla="*/ 81 w 110"/>
              <a:gd name="T71" fmla="*/ 130 h 160"/>
              <a:gd name="T72" fmla="*/ 75 w 110"/>
              <a:gd name="T73" fmla="*/ 120 h 160"/>
              <a:gd name="T74" fmla="*/ 88 w 110"/>
              <a:gd name="T75" fmla="*/ 108 h 160"/>
              <a:gd name="T76" fmla="*/ 88 w 110"/>
              <a:gd name="T77" fmla="*/ 102 h 160"/>
              <a:gd name="T78" fmla="*/ 36 w 110"/>
              <a:gd name="T79" fmla="*/ 105 h 160"/>
              <a:gd name="T80" fmla="*/ 74 w 110"/>
              <a:gd name="T81" fmla="*/ 105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110" h="160">
                <a:moveTo>
                  <a:pt x="86" y="59"/>
                </a:moveTo>
                <a:cubicBezTo>
                  <a:pt x="86" y="28"/>
                  <a:pt x="86" y="28"/>
                  <a:pt x="86" y="28"/>
                </a:cubicBezTo>
                <a:cubicBezTo>
                  <a:pt x="86" y="13"/>
                  <a:pt x="72" y="0"/>
                  <a:pt x="55" y="0"/>
                </a:cubicBezTo>
                <a:cubicBezTo>
                  <a:pt x="38" y="0"/>
                  <a:pt x="25" y="13"/>
                  <a:pt x="25" y="28"/>
                </a:cubicBezTo>
                <a:cubicBezTo>
                  <a:pt x="25" y="30"/>
                  <a:pt x="26" y="31"/>
                  <a:pt x="28" y="31"/>
                </a:cubicBezTo>
                <a:cubicBezTo>
                  <a:pt x="29" y="31"/>
                  <a:pt x="30" y="30"/>
                  <a:pt x="30" y="28"/>
                </a:cubicBezTo>
                <a:cubicBezTo>
                  <a:pt x="30" y="16"/>
                  <a:pt x="41" y="6"/>
                  <a:pt x="55" y="6"/>
                </a:cubicBezTo>
                <a:cubicBezTo>
                  <a:pt x="69" y="6"/>
                  <a:pt x="80" y="16"/>
                  <a:pt x="80" y="28"/>
                </a:cubicBezTo>
                <a:cubicBezTo>
                  <a:pt x="80" y="56"/>
                  <a:pt x="80" y="56"/>
                  <a:pt x="80" y="56"/>
                </a:cubicBezTo>
                <a:cubicBezTo>
                  <a:pt x="79" y="55"/>
                  <a:pt x="79" y="55"/>
                  <a:pt x="78" y="55"/>
                </a:cubicBezTo>
                <a:cubicBezTo>
                  <a:pt x="77" y="54"/>
                  <a:pt x="76" y="54"/>
                  <a:pt x="75" y="53"/>
                </a:cubicBezTo>
                <a:cubicBezTo>
                  <a:pt x="74" y="53"/>
                  <a:pt x="74" y="53"/>
                  <a:pt x="73" y="53"/>
                </a:cubicBezTo>
                <a:cubicBezTo>
                  <a:pt x="72" y="52"/>
                  <a:pt x="72" y="52"/>
                  <a:pt x="71" y="52"/>
                </a:cubicBezTo>
                <a:cubicBezTo>
                  <a:pt x="70" y="52"/>
                  <a:pt x="68" y="51"/>
                  <a:pt x="67" y="51"/>
                </a:cubicBezTo>
                <a:cubicBezTo>
                  <a:pt x="67" y="51"/>
                  <a:pt x="66" y="51"/>
                  <a:pt x="66" y="51"/>
                </a:cubicBezTo>
                <a:cubicBezTo>
                  <a:pt x="64" y="50"/>
                  <a:pt x="63" y="50"/>
                  <a:pt x="61" y="50"/>
                </a:cubicBezTo>
                <a:cubicBezTo>
                  <a:pt x="61" y="50"/>
                  <a:pt x="61" y="50"/>
                  <a:pt x="60" y="50"/>
                </a:cubicBezTo>
                <a:cubicBezTo>
                  <a:pt x="59" y="50"/>
                  <a:pt x="57" y="50"/>
                  <a:pt x="55" y="50"/>
                </a:cubicBezTo>
                <a:cubicBezTo>
                  <a:pt x="25" y="50"/>
                  <a:pt x="0" y="74"/>
                  <a:pt x="0" y="105"/>
                </a:cubicBezTo>
                <a:cubicBezTo>
                  <a:pt x="0" y="135"/>
                  <a:pt x="25" y="160"/>
                  <a:pt x="55" y="160"/>
                </a:cubicBezTo>
                <a:cubicBezTo>
                  <a:pt x="86" y="160"/>
                  <a:pt x="110" y="135"/>
                  <a:pt x="110" y="105"/>
                </a:cubicBezTo>
                <a:cubicBezTo>
                  <a:pt x="110" y="86"/>
                  <a:pt x="100" y="69"/>
                  <a:pt x="86" y="59"/>
                </a:cubicBezTo>
                <a:close/>
                <a:moveTo>
                  <a:pt x="55" y="154"/>
                </a:moveTo>
                <a:cubicBezTo>
                  <a:pt x="28" y="154"/>
                  <a:pt x="6" y="132"/>
                  <a:pt x="6" y="105"/>
                </a:cubicBezTo>
                <a:cubicBezTo>
                  <a:pt x="6" y="77"/>
                  <a:pt x="28" y="55"/>
                  <a:pt x="55" y="55"/>
                </a:cubicBezTo>
                <a:cubicBezTo>
                  <a:pt x="57" y="55"/>
                  <a:pt x="58" y="55"/>
                  <a:pt x="60" y="55"/>
                </a:cubicBezTo>
                <a:cubicBezTo>
                  <a:pt x="60" y="55"/>
                  <a:pt x="61" y="55"/>
                  <a:pt x="61" y="56"/>
                </a:cubicBezTo>
                <a:cubicBezTo>
                  <a:pt x="62" y="56"/>
                  <a:pt x="63" y="56"/>
                  <a:pt x="64" y="56"/>
                </a:cubicBezTo>
                <a:cubicBezTo>
                  <a:pt x="65" y="56"/>
                  <a:pt x="65" y="56"/>
                  <a:pt x="66" y="56"/>
                </a:cubicBezTo>
                <a:cubicBezTo>
                  <a:pt x="67" y="57"/>
                  <a:pt x="68" y="57"/>
                  <a:pt x="69" y="57"/>
                </a:cubicBezTo>
                <a:cubicBezTo>
                  <a:pt x="70" y="57"/>
                  <a:pt x="71" y="58"/>
                  <a:pt x="71" y="58"/>
                </a:cubicBezTo>
                <a:cubicBezTo>
                  <a:pt x="72" y="58"/>
                  <a:pt x="72" y="58"/>
                  <a:pt x="73" y="58"/>
                </a:cubicBezTo>
                <a:cubicBezTo>
                  <a:pt x="76" y="60"/>
                  <a:pt x="78" y="61"/>
                  <a:pt x="81" y="62"/>
                </a:cubicBezTo>
                <a:cubicBezTo>
                  <a:pt x="95" y="71"/>
                  <a:pt x="105" y="87"/>
                  <a:pt x="105" y="105"/>
                </a:cubicBezTo>
                <a:cubicBezTo>
                  <a:pt x="105" y="132"/>
                  <a:pt x="83" y="154"/>
                  <a:pt x="55" y="154"/>
                </a:cubicBezTo>
                <a:close/>
                <a:moveTo>
                  <a:pt x="88" y="102"/>
                </a:moveTo>
                <a:cubicBezTo>
                  <a:pt x="80" y="102"/>
                  <a:pt x="80" y="102"/>
                  <a:pt x="80" y="102"/>
                </a:cubicBezTo>
                <a:cubicBezTo>
                  <a:pt x="79" y="97"/>
                  <a:pt x="77" y="93"/>
                  <a:pt x="75" y="89"/>
                </a:cubicBezTo>
                <a:cubicBezTo>
                  <a:pt x="81" y="83"/>
                  <a:pt x="81" y="83"/>
                  <a:pt x="81" y="83"/>
                </a:cubicBezTo>
                <a:cubicBezTo>
                  <a:pt x="82" y="82"/>
                  <a:pt x="82" y="81"/>
                  <a:pt x="81" y="79"/>
                </a:cubicBezTo>
                <a:cubicBezTo>
                  <a:pt x="79" y="78"/>
                  <a:pt x="78" y="78"/>
                  <a:pt x="77" y="79"/>
                </a:cubicBezTo>
                <a:cubicBezTo>
                  <a:pt x="71" y="85"/>
                  <a:pt x="71" y="85"/>
                  <a:pt x="71" y="85"/>
                </a:cubicBezTo>
                <a:cubicBezTo>
                  <a:pt x="67" y="83"/>
                  <a:pt x="63" y="81"/>
                  <a:pt x="58" y="80"/>
                </a:cubicBezTo>
                <a:cubicBezTo>
                  <a:pt x="58" y="72"/>
                  <a:pt x="58" y="72"/>
                  <a:pt x="58" y="72"/>
                </a:cubicBezTo>
                <a:cubicBezTo>
                  <a:pt x="58" y="70"/>
                  <a:pt x="57" y="69"/>
                  <a:pt x="55" y="69"/>
                </a:cubicBezTo>
                <a:cubicBezTo>
                  <a:pt x="54" y="69"/>
                  <a:pt x="52" y="70"/>
                  <a:pt x="52" y="72"/>
                </a:cubicBezTo>
                <a:cubicBezTo>
                  <a:pt x="52" y="80"/>
                  <a:pt x="52" y="80"/>
                  <a:pt x="52" y="80"/>
                </a:cubicBezTo>
                <a:cubicBezTo>
                  <a:pt x="48" y="81"/>
                  <a:pt x="43" y="83"/>
                  <a:pt x="40" y="85"/>
                </a:cubicBezTo>
                <a:cubicBezTo>
                  <a:pt x="34" y="79"/>
                  <a:pt x="34" y="79"/>
                  <a:pt x="34" y="79"/>
                </a:cubicBezTo>
                <a:cubicBezTo>
                  <a:pt x="33" y="78"/>
                  <a:pt x="31" y="78"/>
                  <a:pt x="30" y="79"/>
                </a:cubicBezTo>
                <a:cubicBezTo>
                  <a:pt x="29" y="81"/>
                  <a:pt x="29" y="82"/>
                  <a:pt x="30" y="83"/>
                </a:cubicBezTo>
                <a:cubicBezTo>
                  <a:pt x="36" y="89"/>
                  <a:pt x="36" y="89"/>
                  <a:pt x="36" y="89"/>
                </a:cubicBezTo>
                <a:cubicBezTo>
                  <a:pt x="33" y="93"/>
                  <a:pt x="31" y="97"/>
                  <a:pt x="31" y="102"/>
                </a:cubicBezTo>
                <a:cubicBezTo>
                  <a:pt x="22" y="102"/>
                  <a:pt x="22" y="102"/>
                  <a:pt x="22" y="102"/>
                </a:cubicBezTo>
                <a:cubicBezTo>
                  <a:pt x="21" y="102"/>
                  <a:pt x="19" y="103"/>
                  <a:pt x="19" y="105"/>
                </a:cubicBezTo>
                <a:cubicBezTo>
                  <a:pt x="19" y="106"/>
                  <a:pt x="21" y="108"/>
                  <a:pt x="22" y="108"/>
                </a:cubicBezTo>
                <a:cubicBezTo>
                  <a:pt x="31" y="108"/>
                  <a:pt x="31" y="108"/>
                  <a:pt x="31" y="108"/>
                </a:cubicBezTo>
                <a:cubicBezTo>
                  <a:pt x="31" y="112"/>
                  <a:pt x="33" y="117"/>
                  <a:pt x="36" y="120"/>
                </a:cubicBezTo>
                <a:cubicBezTo>
                  <a:pt x="30" y="126"/>
                  <a:pt x="30" y="126"/>
                  <a:pt x="30" y="126"/>
                </a:cubicBezTo>
                <a:cubicBezTo>
                  <a:pt x="29" y="127"/>
                  <a:pt x="29" y="129"/>
                  <a:pt x="30" y="130"/>
                </a:cubicBezTo>
                <a:cubicBezTo>
                  <a:pt x="30" y="131"/>
                  <a:pt x="31" y="131"/>
                  <a:pt x="32" y="131"/>
                </a:cubicBezTo>
                <a:cubicBezTo>
                  <a:pt x="32" y="131"/>
                  <a:pt x="33" y="131"/>
                  <a:pt x="34" y="130"/>
                </a:cubicBezTo>
                <a:cubicBezTo>
                  <a:pt x="40" y="124"/>
                  <a:pt x="40" y="124"/>
                  <a:pt x="40" y="124"/>
                </a:cubicBezTo>
                <a:cubicBezTo>
                  <a:pt x="43" y="127"/>
                  <a:pt x="48" y="129"/>
                  <a:pt x="52" y="129"/>
                </a:cubicBezTo>
                <a:cubicBezTo>
                  <a:pt x="52" y="138"/>
                  <a:pt x="52" y="138"/>
                  <a:pt x="52" y="138"/>
                </a:cubicBezTo>
                <a:cubicBezTo>
                  <a:pt x="52" y="139"/>
                  <a:pt x="54" y="141"/>
                  <a:pt x="55" y="141"/>
                </a:cubicBezTo>
                <a:cubicBezTo>
                  <a:pt x="57" y="141"/>
                  <a:pt x="58" y="139"/>
                  <a:pt x="58" y="138"/>
                </a:cubicBezTo>
                <a:cubicBezTo>
                  <a:pt x="58" y="129"/>
                  <a:pt x="58" y="129"/>
                  <a:pt x="58" y="129"/>
                </a:cubicBezTo>
                <a:cubicBezTo>
                  <a:pt x="63" y="129"/>
                  <a:pt x="67" y="127"/>
                  <a:pt x="71" y="124"/>
                </a:cubicBezTo>
                <a:cubicBezTo>
                  <a:pt x="77" y="130"/>
                  <a:pt x="77" y="130"/>
                  <a:pt x="77" y="130"/>
                </a:cubicBezTo>
                <a:cubicBezTo>
                  <a:pt x="77" y="131"/>
                  <a:pt x="78" y="131"/>
                  <a:pt x="79" y="131"/>
                </a:cubicBezTo>
                <a:cubicBezTo>
                  <a:pt x="79" y="131"/>
                  <a:pt x="80" y="131"/>
                  <a:pt x="81" y="130"/>
                </a:cubicBezTo>
                <a:cubicBezTo>
                  <a:pt x="82" y="129"/>
                  <a:pt x="82" y="127"/>
                  <a:pt x="81" y="126"/>
                </a:cubicBezTo>
                <a:cubicBezTo>
                  <a:pt x="75" y="120"/>
                  <a:pt x="75" y="120"/>
                  <a:pt x="75" y="120"/>
                </a:cubicBezTo>
                <a:cubicBezTo>
                  <a:pt x="77" y="117"/>
                  <a:pt x="79" y="112"/>
                  <a:pt x="80" y="108"/>
                </a:cubicBezTo>
                <a:cubicBezTo>
                  <a:pt x="88" y="108"/>
                  <a:pt x="88" y="108"/>
                  <a:pt x="88" y="108"/>
                </a:cubicBezTo>
                <a:cubicBezTo>
                  <a:pt x="90" y="108"/>
                  <a:pt x="91" y="106"/>
                  <a:pt x="91" y="105"/>
                </a:cubicBezTo>
                <a:cubicBezTo>
                  <a:pt x="91" y="103"/>
                  <a:pt x="90" y="102"/>
                  <a:pt x="88" y="102"/>
                </a:cubicBezTo>
                <a:close/>
                <a:moveTo>
                  <a:pt x="55" y="124"/>
                </a:moveTo>
                <a:cubicBezTo>
                  <a:pt x="45" y="124"/>
                  <a:pt x="36" y="115"/>
                  <a:pt x="36" y="105"/>
                </a:cubicBezTo>
                <a:cubicBezTo>
                  <a:pt x="36" y="94"/>
                  <a:pt x="45" y="86"/>
                  <a:pt x="55" y="86"/>
                </a:cubicBezTo>
                <a:cubicBezTo>
                  <a:pt x="66" y="86"/>
                  <a:pt x="74" y="94"/>
                  <a:pt x="74" y="105"/>
                </a:cubicBezTo>
                <a:cubicBezTo>
                  <a:pt x="74" y="115"/>
                  <a:pt x="66" y="124"/>
                  <a:pt x="55" y="12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4" name="Freeform 51"/>
          <p:cNvSpPr>
            <a:spLocks noEditPoints="1"/>
          </p:cNvSpPr>
          <p:nvPr/>
        </p:nvSpPr>
        <p:spPr bwMode="auto">
          <a:xfrm>
            <a:off x="6921500" y="1065213"/>
            <a:ext cx="447675" cy="606425"/>
          </a:xfrm>
          <a:custGeom>
            <a:avLst/>
            <a:gdLst>
              <a:gd name="T0" fmla="*/ 31 w 119"/>
              <a:gd name="T1" fmla="*/ 32 h 160"/>
              <a:gd name="T2" fmla="*/ 31 w 119"/>
              <a:gd name="T3" fmla="*/ 28 h 160"/>
              <a:gd name="T4" fmla="*/ 58 w 119"/>
              <a:gd name="T5" fmla="*/ 1 h 160"/>
              <a:gd name="T6" fmla="*/ 59 w 119"/>
              <a:gd name="T7" fmla="*/ 0 h 160"/>
              <a:gd name="T8" fmla="*/ 61 w 119"/>
              <a:gd name="T9" fmla="*/ 0 h 160"/>
              <a:gd name="T10" fmla="*/ 62 w 119"/>
              <a:gd name="T11" fmla="*/ 1 h 160"/>
              <a:gd name="T12" fmla="*/ 89 w 119"/>
              <a:gd name="T13" fmla="*/ 28 h 160"/>
              <a:gd name="T14" fmla="*/ 89 w 119"/>
              <a:gd name="T15" fmla="*/ 32 h 160"/>
              <a:gd name="T16" fmla="*/ 85 w 119"/>
              <a:gd name="T17" fmla="*/ 32 h 160"/>
              <a:gd name="T18" fmla="*/ 62 w 119"/>
              <a:gd name="T19" fmla="*/ 9 h 160"/>
              <a:gd name="T20" fmla="*/ 62 w 119"/>
              <a:gd name="T21" fmla="*/ 106 h 160"/>
              <a:gd name="T22" fmla="*/ 60 w 119"/>
              <a:gd name="T23" fmla="*/ 108 h 160"/>
              <a:gd name="T24" fmla="*/ 57 w 119"/>
              <a:gd name="T25" fmla="*/ 106 h 160"/>
              <a:gd name="T26" fmla="*/ 57 w 119"/>
              <a:gd name="T27" fmla="*/ 9 h 160"/>
              <a:gd name="T28" fmla="*/ 34 w 119"/>
              <a:gd name="T29" fmla="*/ 32 h 160"/>
              <a:gd name="T30" fmla="*/ 32 w 119"/>
              <a:gd name="T31" fmla="*/ 33 h 160"/>
              <a:gd name="T32" fmla="*/ 31 w 119"/>
              <a:gd name="T33" fmla="*/ 32 h 160"/>
              <a:gd name="T34" fmla="*/ 79 w 119"/>
              <a:gd name="T35" fmla="*/ 43 h 160"/>
              <a:gd name="T36" fmla="*/ 76 w 119"/>
              <a:gd name="T37" fmla="*/ 46 h 160"/>
              <a:gd name="T38" fmla="*/ 79 w 119"/>
              <a:gd name="T39" fmla="*/ 49 h 160"/>
              <a:gd name="T40" fmla="*/ 114 w 119"/>
              <a:gd name="T41" fmla="*/ 49 h 160"/>
              <a:gd name="T42" fmla="*/ 114 w 119"/>
              <a:gd name="T43" fmla="*/ 155 h 160"/>
              <a:gd name="T44" fmla="*/ 5 w 119"/>
              <a:gd name="T45" fmla="*/ 155 h 160"/>
              <a:gd name="T46" fmla="*/ 5 w 119"/>
              <a:gd name="T47" fmla="*/ 49 h 160"/>
              <a:gd name="T48" fmla="*/ 41 w 119"/>
              <a:gd name="T49" fmla="*/ 49 h 160"/>
              <a:gd name="T50" fmla="*/ 43 w 119"/>
              <a:gd name="T51" fmla="*/ 46 h 160"/>
              <a:gd name="T52" fmla="*/ 41 w 119"/>
              <a:gd name="T53" fmla="*/ 43 h 160"/>
              <a:gd name="T54" fmla="*/ 0 w 119"/>
              <a:gd name="T55" fmla="*/ 43 h 160"/>
              <a:gd name="T56" fmla="*/ 0 w 119"/>
              <a:gd name="T57" fmla="*/ 160 h 160"/>
              <a:gd name="T58" fmla="*/ 119 w 119"/>
              <a:gd name="T59" fmla="*/ 160 h 160"/>
              <a:gd name="T60" fmla="*/ 119 w 119"/>
              <a:gd name="T61" fmla="*/ 43 h 160"/>
              <a:gd name="T62" fmla="*/ 79 w 119"/>
              <a:gd name="T63" fmla="*/ 43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19" h="160">
                <a:moveTo>
                  <a:pt x="31" y="32"/>
                </a:moveTo>
                <a:cubicBezTo>
                  <a:pt x="30" y="31"/>
                  <a:pt x="30" y="29"/>
                  <a:pt x="31" y="28"/>
                </a:cubicBezTo>
                <a:cubicBezTo>
                  <a:pt x="58" y="1"/>
                  <a:pt x="58" y="1"/>
                  <a:pt x="58" y="1"/>
                </a:cubicBezTo>
                <a:cubicBezTo>
                  <a:pt x="58" y="1"/>
                  <a:pt x="58" y="0"/>
                  <a:pt x="59" y="0"/>
                </a:cubicBezTo>
                <a:cubicBezTo>
                  <a:pt x="59" y="0"/>
                  <a:pt x="60" y="0"/>
                  <a:pt x="61" y="0"/>
                </a:cubicBezTo>
                <a:cubicBezTo>
                  <a:pt x="61" y="0"/>
                  <a:pt x="61" y="1"/>
                  <a:pt x="62" y="1"/>
                </a:cubicBezTo>
                <a:cubicBezTo>
                  <a:pt x="89" y="28"/>
                  <a:pt x="89" y="28"/>
                  <a:pt x="89" y="28"/>
                </a:cubicBezTo>
                <a:cubicBezTo>
                  <a:pt x="90" y="29"/>
                  <a:pt x="90" y="31"/>
                  <a:pt x="89" y="32"/>
                </a:cubicBezTo>
                <a:cubicBezTo>
                  <a:pt x="88" y="33"/>
                  <a:pt x="86" y="33"/>
                  <a:pt x="85" y="32"/>
                </a:cubicBezTo>
                <a:cubicBezTo>
                  <a:pt x="62" y="9"/>
                  <a:pt x="62" y="9"/>
                  <a:pt x="62" y="9"/>
                </a:cubicBezTo>
                <a:cubicBezTo>
                  <a:pt x="62" y="106"/>
                  <a:pt x="62" y="106"/>
                  <a:pt x="62" y="106"/>
                </a:cubicBezTo>
                <a:cubicBezTo>
                  <a:pt x="62" y="107"/>
                  <a:pt x="61" y="108"/>
                  <a:pt x="60" y="108"/>
                </a:cubicBezTo>
                <a:cubicBezTo>
                  <a:pt x="58" y="108"/>
                  <a:pt x="57" y="107"/>
                  <a:pt x="57" y="106"/>
                </a:cubicBezTo>
                <a:cubicBezTo>
                  <a:pt x="57" y="9"/>
                  <a:pt x="57" y="9"/>
                  <a:pt x="57" y="9"/>
                </a:cubicBezTo>
                <a:cubicBezTo>
                  <a:pt x="34" y="32"/>
                  <a:pt x="34" y="32"/>
                  <a:pt x="34" y="32"/>
                </a:cubicBezTo>
                <a:cubicBezTo>
                  <a:pt x="34" y="32"/>
                  <a:pt x="33" y="33"/>
                  <a:pt x="32" y="33"/>
                </a:cubicBezTo>
                <a:cubicBezTo>
                  <a:pt x="32" y="33"/>
                  <a:pt x="31" y="32"/>
                  <a:pt x="31" y="32"/>
                </a:cubicBezTo>
                <a:close/>
                <a:moveTo>
                  <a:pt x="79" y="43"/>
                </a:moveTo>
                <a:cubicBezTo>
                  <a:pt x="77" y="43"/>
                  <a:pt x="76" y="45"/>
                  <a:pt x="76" y="46"/>
                </a:cubicBezTo>
                <a:cubicBezTo>
                  <a:pt x="76" y="48"/>
                  <a:pt x="77" y="49"/>
                  <a:pt x="79" y="49"/>
                </a:cubicBezTo>
                <a:cubicBezTo>
                  <a:pt x="114" y="49"/>
                  <a:pt x="114" y="49"/>
                  <a:pt x="114" y="49"/>
                </a:cubicBezTo>
                <a:cubicBezTo>
                  <a:pt x="114" y="155"/>
                  <a:pt x="114" y="155"/>
                  <a:pt x="114" y="155"/>
                </a:cubicBezTo>
                <a:cubicBezTo>
                  <a:pt x="5" y="155"/>
                  <a:pt x="5" y="155"/>
                  <a:pt x="5" y="155"/>
                </a:cubicBezTo>
                <a:cubicBezTo>
                  <a:pt x="5" y="49"/>
                  <a:pt x="5" y="49"/>
                  <a:pt x="5" y="49"/>
                </a:cubicBezTo>
                <a:cubicBezTo>
                  <a:pt x="41" y="49"/>
                  <a:pt x="41" y="49"/>
                  <a:pt x="41" y="49"/>
                </a:cubicBezTo>
                <a:cubicBezTo>
                  <a:pt x="42" y="49"/>
                  <a:pt x="43" y="48"/>
                  <a:pt x="43" y="46"/>
                </a:cubicBezTo>
                <a:cubicBezTo>
                  <a:pt x="43" y="45"/>
                  <a:pt x="42" y="43"/>
                  <a:pt x="41" y="43"/>
                </a:cubicBezTo>
                <a:cubicBezTo>
                  <a:pt x="0" y="43"/>
                  <a:pt x="0" y="43"/>
                  <a:pt x="0" y="43"/>
                </a:cubicBezTo>
                <a:cubicBezTo>
                  <a:pt x="0" y="160"/>
                  <a:pt x="0" y="160"/>
                  <a:pt x="0" y="160"/>
                </a:cubicBezTo>
                <a:cubicBezTo>
                  <a:pt x="119" y="160"/>
                  <a:pt x="119" y="160"/>
                  <a:pt x="119" y="160"/>
                </a:cubicBezTo>
                <a:cubicBezTo>
                  <a:pt x="119" y="43"/>
                  <a:pt x="119" y="43"/>
                  <a:pt x="119" y="43"/>
                </a:cubicBezTo>
                <a:lnTo>
                  <a:pt x="79" y="4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5" name="Freeform 52"/>
          <p:cNvSpPr>
            <a:spLocks noEditPoints="1"/>
          </p:cNvSpPr>
          <p:nvPr/>
        </p:nvSpPr>
        <p:spPr bwMode="auto">
          <a:xfrm>
            <a:off x="6921500" y="1762125"/>
            <a:ext cx="461963" cy="604838"/>
          </a:xfrm>
          <a:custGeom>
            <a:avLst/>
            <a:gdLst>
              <a:gd name="T0" fmla="*/ 61 w 123"/>
              <a:gd name="T1" fmla="*/ 160 h 160"/>
              <a:gd name="T2" fmla="*/ 0 w 123"/>
              <a:gd name="T3" fmla="*/ 144 h 160"/>
              <a:gd name="T4" fmla="*/ 0 w 123"/>
              <a:gd name="T5" fmla="*/ 138 h 160"/>
              <a:gd name="T6" fmla="*/ 13 w 123"/>
              <a:gd name="T7" fmla="*/ 117 h 160"/>
              <a:gd name="T8" fmla="*/ 37 w 123"/>
              <a:gd name="T9" fmla="*/ 103 h 160"/>
              <a:gd name="T10" fmla="*/ 39 w 123"/>
              <a:gd name="T11" fmla="*/ 101 h 160"/>
              <a:gd name="T12" fmla="*/ 19 w 123"/>
              <a:gd name="T13" fmla="*/ 101 h 160"/>
              <a:gd name="T14" fmla="*/ 8 w 123"/>
              <a:gd name="T15" fmla="*/ 99 h 160"/>
              <a:gd name="T16" fmla="*/ 4 w 123"/>
              <a:gd name="T17" fmla="*/ 94 h 160"/>
              <a:gd name="T18" fmla="*/ 5 w 123"/>
              <a:gd name="T19" fmla="*/ 87 h 160"/>
              <a:gd name="T20" fmla="*/ 21 w 123"/>
              <a:gd name="T21" fmla="*/ 40 h 160"/>
              <a:gd name="T22" fmla="*/ 25 w 123"/>
              <a:gd name="T23" fmla="*/ 22 h 160"/>
              <a:gd name="T24" fmla="*/ 60 w 123"/>
              <a:gd name="T25" fmla="*/ 0 h 160"/>
              <a:gd name="T26" fmla="*/ 97 w 123"/>
              <a:gd name="T27" fmla="*/ 36 h 160"/>
              <a:gd name="T28" fmla="*/ 116 w 123"/>
              <a:gd name="T29" fmla="*/ 87 h 160"/>
              <a:gd name="T30" fmla="*/ 117 w 123"/>
              <a:gd name="T31" fmla="*/ 94 h 160"/>
              <a:gd name="T32" fmla="*/ 112 w 123"/>
              <a:gd name="T33" fmla="*/ 99 h 160"/>
              <a:gd name="T34" fmla="*/ 98 w 123"/>
              <a:gd name="T35" fmla="*/ 101 h 160"/>
              <a:gd name="T36" fmla="*/ 77 w 123"/>
              <a:gd name="T37" fmla="*/ 101 h 160"/>
              <a:gd name="T38" fmla="*/ 80 w 123"/>
              <a:gd name="T39" fmla="*/ 104 h 160"/>
              <a:gd name="T40" fmla="*/ 109 w 123"/>
              <a:gd name="T41" fmla="*/ 117 h 160"/>
              <a:gd name="T42" fmla="*/ 123 w 123"/>
              <a:gd name="T43" fmla="*/ 139 h 160"/>
              <a:gd name="T44" fmla="*/ 123 w 123"/>
              <a:gd name="T45" fmla="*/ 144 h 160"/>
              <a:gd name="T46" fmla="*/ 61 w 123"/>
              <a:gd name="T47" fmla="*/ 160 h 160"/>
              <a:gd name="T48" fmla="*/ 19 w 123"/>
              <a:gd name="T49" fmla="*/ 96 h 160"/>
              <a:gd name="T50" fmla="*/ 40 w 123"/>
              <a:gd name="T51" fmla="*/ 96 h 160"/>
              <a:gd name="T52" fmla="*/ 45 w 123"/>
              <a:gd name="T53" fmla="*/ 99 h 160"/>
              <a:gd name="T54" fmla="*/ 43 w 123"/>
              <a:gd name="T55" fmla="*/ 105 h 160"/>
              <a:gd name="T56" fmla="*/ 40 w 123"/>
              <a:gd name="T57" fmla="*/ 107 h 160"/>
              <a:gd name="T58" fmla="*/ 15 w 123"/>
              <a:gd name="T59" fmla="*/ 122 h 160"/>
              <a:gd name="T60" fmla="*/ 5 w 123"/>
              <a:gd name="T61" fmla="*/ 138 h 160"/>
              <a:gd name="T62" fmla="*/ 5 w 123"/>
              <a:gd name="T63" fmla="*/ 144 h 160"/>
              <a:gd name="T64" fmla="*/ 61 w 123"/>
              <a:gd name="T65" fmla="*/ 155 h 160"/>
              <a:gd name="T66" fmla="*/ 117 w 123"/>
              <a:gd name="T67" fmla="*/ 144 h 160"/>
              <a:gd name="T68" fmla="*/ 117 w 123"/>
              <a:gd name="T69" fmla="*/ 139 h 160"/>
              <a:gd name="T70" fmla="*/ 107 w 123"/>
              <a:gd name="T71" fmla="*/ 122 h 160"/>
              <a:gd name="T72" fmla="*/ 78 w 123"/>
              <a:gd name="T73" fmla="*/ 109 h 160"/>
              <a:gd name="T74" fmla="*/ 73 w 123"/>
              <a:gd name="T75" fmla="*/ 104 h 160"/>
              <a:gd name="T76" fmla="*/ 73 w 123"/>
              <a:gd name="T77" fmla="*/ 98 h 160"/>
              <a:gd name="T78" fmla="*/ 77 w 123"/>
              <a:gd name="T79" fmla="*/ 96 h 160"/>
              <a:gd name="T80" fmla="*/ 98 w 123"/>
              <a:gd name="T81" fmla="*/ 96 h 160"/>
              <a:gd name="T82" fmla="*/ 110 w 123"/>
              <a:gd name="T83" fmla="*/ 94 h 160"/>
              <a:gd name="T84" fmla="*/ 112 w 123"/>
              <a:gd name="T85" fmla="*/ 92 h 160"/>
              <a:gd name="T86" fmla="*/ 112 w 123"/>
              <a:gd name="T87" fmla="*/ 90 h 160"/>
              <a:gd name="T88" fmla="*/ 92 w 123"/>
              <a:gd name="T89" fmla="*/ 36 h 160"/>
              <a:gd name="T90" fmla="*/ 60 w 123"/>
              <a:gd name="T91" fmla="*/ 5 h 160"/>
              <a:gd name="T92" fmla="*/ 30 w 123"/>
              <a:gd name="T93" fmla="*/ 25 h 160"/>
              <a:gd name="T94" fmla="*/ 27 w 123"/>
              <a:gd name="T95" fmla="*/ 40 h 160"/>
              <a:gd name="T96" fmla="*/ 10 w 123"/>
              <a:gd name="T97" fmla="*/ 90 h 160"/>
              <a:gd name="T98" fmla="*/ 9 w 123"/>
              <a:gd name="T99" fmla="*/ 93 h 160"/>
              <a:gd name="T100" fmla="*/ 11 w 123"/>
              <a:gd name="T101" fmla="*/ 94 h 160"/>
              <a:gd name="T102" fmla="*/ 19 w 123"/>
              <a:gd name="T103" fmla="*/ 96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123" h="160">
                <a:moveTo>
                  <a:pt x="61" y="160"/>
                </a:moveTo>
                <a:cubicBezTo>
                  <a:pt x="40" y="160"/>
                  <a:pt x="0" y="157"/>
                  <a:pt x="0" y="144"/>
                </a:cubicBezTo>
                <a:cubicBezTo>
                  <a:pt x="0" y="138"/>
                  <a:pt x="0" y="138"/>
                  <a:pt x="0" y="138"/>
                </a:cubicBezTo>
                <a:cubicBezTo>
                  <a:pt x="0" y="129"/>
                  <a:pt x="5" y="121"/>
                  <a:pt x="13" y="117"/>
                </a:cubicBezTo>
                <a:cubicBezTo>
                  <a:pt x="37" y="103"/>
                  <a:pt x="37" y="103"/>
                  <a:pt x="37" y="103"/>
                </a:cubicBezTo>
                <a:cubicBezTo>
                  <a:pt x="37" y="103"/>
                  <a:pt x="38" y="102"/>
                  <a:pt x="39" y="101"/>
                </a:cubicBezTo>
                <a:cubicBezTo>
                  <a:pt x="19" y="101"/>
                  <a:pt x="19" y="101"/>
                  <a:pt x="19" y="101"/>
                </a:cubicBezTo>
                <a:cubicBezTo>
                  <a:pt x="18" y="101"/>
                  <a:pt x="13" y="102"/>
                  <a:pt x="8" y="99"/>
                </a:cubicBezTo>
                <a:cubicBezTo>
                  <a:pt x="6" y="98"/>
                  <a:pt x="5" y="96"/>
                  <a:pt x="4" y="94"/>
                </a:cubicBezTo>
                <a:cubicBezTo>
                  <a:pt x="4" y="92"/>
                  <a:pt x="4" y="89"/>
                  <a:pt x="5" y="87"/>
                </a:cubicBezTo>
                <a:cubicBezTo>
                  <a:pt x="10" y="80"/>
                  <a:pt x="20" y="60"/>
                  <a:pt x="21" y="40"/>
                </a:cubicBezTo>
                <a:cubicBezTo>
                  <a:pt x="22" y="33"/>
                  <a:pt x="23" y="27"/>
                  <a:pt x="25" y="22"/>
                </a:cubicBezTo>
                <a:cubicBezTo>
                  <a:pt x="30" y="12"/>
                  <a:pt x="40" y="0"/>
                  <a:pt x="60" y="0"/>
                </a:cubicBezTo>
                <a:cubicBezTo>
                  <a:pt x="96" y="0"/>
                  <a:pt x="97" y="36"/>
                  <a:pt x="97" y="36"/>
                </a:cubicBezTo>
                <a:cubicBezTo>
                  <a:pt x="97" y="58"/>
                  <a:pt x="110" y="78"/>
                  <a:pt x="116" y="87"/>
                </a:cubicBezTo>
                <a:cubicBezTo>
                  <a:pt x="118" y="89"/>
                  <a:pt x="118" y="91"/>
                  <a:pt x="117" y="94"/>
                </a:cubicBezTo>
                <a:cubicBezTo>
                  <a:pt x="117" y="96"/>
                  <a:pt x="115" y="98"/>
                  <a:pt x="112" y="99"/>
                </a:cubicBezTo>
                <a:cubicBezTo>
                  <a:pt x="106" y="102"/>
                  <a:pt x="98" y="101"/>
                  <a:pt x="98" y="101"/>
                </a:cubicBezTo>
                <a:cubicBezTo>
                  <a:pt x="77" y="101"/>
                  <a:pt x="77" y="101"/>
                  <a:pt x="77" y="101"/>
                </a:cubicBezTo>
                <a:cubicBezTo>
                  <a:pt x="78" y="103"/>
                  <a:pt x="79" y="104"/>
                  <a:pt x="80" y="104"/>
                </a:cubicBezTo>
                <a:cubicBezTo>
                  <a:pt x="109" y="117"/>
                  <a:pt x="109" y="117"/>
                  <a:pt x="109" y="117"/>
                </a:cubicBezTo>
                <a:cubicBezTo>
                  <a:pt x="118" y="121"/>
                  <a:pt x="123" y="129"/>
                  <a:pt x="123" y="139"/>
                </a:cubicBezTo>
                <a:cubicBezTo>
                  <a:pt x="123" y="144"/>
                  <a:pt x="123" y="144"/>
                  <a:pt x="123" y="144"/>
                </a:cubicBezTo>
                <a:cubicBezTo>
                  <a:pt x="123" y="157"/>
                  <a:pt x="83" y="160"/>
                  <a:pt x="61" y="160"/>
                </a:cubicBezTo>
                <a:close/>
                <a:moveTo>
                  <a:pt x="19" y="96"/>
                </a:moveTo>
                <a:cubicBezTo>
                  <a:pt x="40" y="96"/>
                  <a:pt x="40" y="96"/>
                  <a:pt x="40" y="96"/>
                </a:cubicBezTo>
                <a:cubicBezTo>
                  <a:pt x="43" y="96"/>
                  <a:pt x="44" y="97"/>
                  <a:pt x="45" y="99"/>
                </a:cubicBezTo>
                <a:cubicBezTo>
                  <a:pt x="46" y="101"/>
                  <a:pt x="45" y="103"/>
                  <a:pt x="43" y="105"/>
                </a:cubicBezTo>
                <a:cubicBezTo>
                  <a:pt x="41" y="106"/>
                  <a:pt x="40" y="107"/>
                  <a:pt x="40" y="107"/>
                </a:cubicBezTo>
                <a:cubicBezTo>
                  <a:pt x="15" y="122"/>
                  <a:pt x="15" y="122"/>
                  <a:pt x="15" y="122"/>
                </a:cubicBezTo>
                <a:cubicBezTo>
                  <a:pt x="9" y="125"/>
                  <a:pt x="5" y="131"/>
                  <a:pt x="5" y="138"/>
                </a:cubicBezTo>
                <a:cubicBezTo>
                  <a:pt x="5" y="144"/>
                  <a:pt x="5" y="144"/>
                  <a:pt x="5" y="144"/>
                </a:cubicBezTo>
                <a:cubicBezTo>
                  <a:pt x="5" y="148"/>
                  <a:pt x="25" y="155"/>
                  <a:pt x="61" y="155"/>
                </a:cubicBezTo>
                <a:cubicBezTo>
                  <a:pt x="98" y="155"/>
                  <a:pt x="117" y="148"/>
                  <a:pt x="117" y="144"/>
                </a:cubicBezTo>
                <a:cubicBezTo>
                  <a:pt x="117" y="139"/>
                  <a:pt x="117" y="139"/>
                  <a:pt x="117" y="139"/>
                </a:cubicBezTo>
                <a:cubicBezTo>
                  <a:pt x="117" y="131"/>
                  <a:pt x="113" y="125"/>
                  <a:pt x="107" y="122"/>
                </a:cubicBezTo>
                <a:cubicBezTo>
                  <a:pt x="78" y="109"/>
                  <a:pt x="78" y="109"/>
                  <a:pt x="78" y="109"/>
                </a:cubicBezTo>
                <a:cubicBezTo>
                  <a:pt x="75" y="108"/>
                  <a:pt x="73" y="105"/>
                  <a:pt x="73" y="104"/>
                </a:cubicBezTo>
                <a:cubicBezTo>
                  <a:pt x="72" y="102"/>
                  <a:pt x="72" y="100"/>
                  <a:pt x="73" y="98"/>
                </a:cubicBezTo>
                <a:cubicBezTo>
                  <a:pt x="74" y="97"/>
                  <a:pt x="75" y="96"/>
                  <a:pt x="77" y="96"/>
                </a:cubicBezTo>
                <a:cubicBezTo>
                  <a:pt x="98" y="96"/>
                  <a:pt x="98" y="96"/>
                  <a:pt x="98" y="96"/>
                </a:cubicBezTo>
                <a:cubicBezTo>
                  <a:pt x="98" y="96"/>
                  <a:pt x="105" y="97"/>
                  <a:pt x="110" y="94"/>
                </a:cubicBezTo>
                <a:cubicBezTo>
                  <a:pt x="111" y="94"/>
                  <a:pt x="112" y="93"/>
                  <a:pt x="112" y="92"/>
                </a:cubicBezTo>
                <a:cubicBezTo>
                  <a:pt x="112" y="91"/>
                  <a:pt x="112" y="90"/>
                  <a:pt x="112" y="90"/>
                </a:cubicBezTo>
                <a:cubicBezTo>
                  <a:pt x="106" y="81"/>
                  <a:pt x="92" y="59"/>
                  <a:pt x="92" y="36"/>
                </a:cubicBezTo>
                <a:cubicBezTo>
                  <a:pt x="91" y="35"/>
                  <a:pt x="90" y="6"/>
                  <a:pt x="60" y="5"/>
                </a:cubicBezTo>
                <a:cubicBezTo>
                  <a:pt x="43" y="5"/>
                  <a:pt x="34" y="16"/>
                  <a:pt x="30" y="25"/>
                </a:cubicBezTo>
                <a:cubicBezTo>
                  <a:pt x="28" y="29"/>
                  <a:pt x="27" y="34"/>
                  <a:pt x="27" y="40"/>
                </a:cubicBezTo>
                <a:cubicBezTo>
                  <a:pt x="25" y="62"/>
                  <a:pt x="14" y="82"/>
                  <a:pt x="10" y="90"/>
                </a:cubicBezTo>
                <a:cubicBezTo>
                  <a:pt x="9" y="91"/>
                  <a:pt x="9" y="92"/>
                  <a:pt x="9" y="93"/>
                </a:cubicBezTo>
                <a:cubicBezTo>
                  <a:pt x="9" y="93"/>
                  <a:pt x="10" y="94"/>
                  <a:pt x="11" y="94"/>
                </a:cubicBezTo>
                <a:cubicBezTo>
                  <a:pt x="14" y="97"/>
                  <a:pt x="19" y="96"/>
                  <a:pt x="19" y="9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6" name="Freeform 53"/>
          <p:cNvSpPr>
            <a:spLocks noEditPoints="1"/>
          </p:cNvSpPr>
          <p:nvPr/>
        </p:nvSpPr>
        <p:spPr bwMode="auto">
          <a:xfrm>
            <a:off x="6846888" y="2443163"/>
            <a:ext cx="600075" cy="604838"/>
          </a:xfrm>
          <a:custGeom>
            <a:avLst/>
            <a:gdLst>
              <a:gd name="T0" fmla="*/ 0 w 160"/>
              <a:gd name="T1" fmla="*/ 80 h 160"/>
              <a:gd name="T2" fmla="*/ 26 w 160"/>
              <a:gd name="T3" fmla="*/ 139 h 160"/>
              <a:gd name="T4" fmla="*/ 67 w 160"/>
              <a:gd name="T5" fmla="*/ 159 h 160"/>
              <a:gd name="T6" fmla="*/ 74 w 160"/>
              <a:gd name="T7" fmla="*/ 160 h 160"/>
              <a:gd name="T8" fmla="*/ 80 w 160"/>
              <a:gd name="T9" fmla="*/ 160 h 160"/>
              <a:gd name="T10" fmla="*/ 80 w 160"/>
              <a:gd name="T11" fmla="*/ 160 h 160"/>
              <a:gd name="T12" fmla="*/ 80 w 160"/>
              <a:gd name="T13" fmla="*/ 0 h 160"/>
              <a:gd name="T14" fmla="*/ 79 w 160"/>
              <a:gd name="T15" fmla="*/ 154 h 160"/>
              <a:gd name="T16" fmla="*/ 34 w 160"/>
              <a:gd name="T17" fmla="*/ 138 h 160"/>
              <a:gd name="T18" fmla="*/ 64 w 160"/>
              <a:gd name="T19" fmla="*/ 124 h 160"/>
              <a:gd name="T20" fmla="*/ 69 w 160"/>
              <a:gd name="T21" fmla="*/ 113 h 160"/>
              <a:gd name="T22" fmla="*/ 46 w 160"/>
              <a:gd name="T23" fmla="*/ 111 h 160"/>
              <a:gd name="T24" fmla="*/ 33 w 160"/>
              <a:gd name="T25" fmla="*/ 107 h 160"/>
              <a:gd name="T26" fmla="*/ 52 w 160"/>
              <a:gd name="T27" fmla="*/ 59 h 160"/>
              <a:gd name="T28" fmla="*/ 105 w 160"/>
              <a:gd name="T29" fmla="*/ 48 h 160"/>
              <a:gd name="T30" fmla="*/ 124 w 160"/>
              <a:gd name="T31" fmla="*/ 106 h 160"/>
              <a:gd name="T32" fmla="*/ 123 w 160"/>
              <a:gd name="T33" fmla="*/ 109 h 160"/>
              <a:gd name="T34" fmla="*/ 97 w 160"/>
              <a:gd name="T35" fmla="*/ 111 h 160"/>
              <a:gd name="T36" fmla="*/ 94 w 160"/>
              <a:gd name="T37" fmla="*/ 119 h 160"/>
              <a:gd name="T38" fmla="*/ 119 w 160"/>
              <a:gd name="T39" fmla="*/ 135 h 160"/>
              <a:gd name="T40" fmla="*/ 80 w 160"/>
              <a:gd name="T41" fmla="*/ 154 h 160"/>
              <a:gd name="T42" fmla="*/ 122 w 160"/>
              <a:gd name="T43" fmla="*/ 130 h 160"/>
              <a:gd name="T44" fmla="*/ 99 w 160"/>
              <a:gd name="T45" fmla="*/ 116 h 160"/>
              <a:gd name="T46" fmla="*/ 126 w 160"/>
              <a:gd name="T47" fmla="*/ 114 h 160"/>
              <a:gd name="T48" fmla="*/ 129 w 160"/>
              <a:gd name="T49" fmla="*/ 103 h 160"/>
              <a:gd name="T50" fmla="*/ 111 w 160"/>
              <a:gd name="T51" fmla="*/ 46 h 160"/>
              <a:gd name="T52" fmla="*/ 46 w 160"/>
              <a:gd name="T53" fmla="*/ 59 h 160"/>
              <a:gd name="T54" fmla="*/ 28 w 160"/>
              <a:gd name="T55" fmla="*/ 109 h 160"/>
              <a:gd name="T56" fmla="*/ 45 w 160"/>
              <a:gd name="T57" fmla="*/ 116 h 160"/>
              <a:gd name="T58" fmla="*/ 62 w 160"/>
              <a:gd name="T59" fmla="*/ 119 h 160"/>
              <a:gd name="T60" fmla="*/ 35 w 160"/>
              <a:gd name="T61" fmla="*/ 130 h 160"/>
              <a:gd name="T62" fmla="*/ 6 w 160"/>
              <a:gd name="T63" fmla="*/ 80 h 160"/>
              <a:gd name="T64" fmla="*/ 154 w 160"/>
              <a:gd name="T65" fmla="*/ 80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60" h="160">
                <a:moveTo>
                  <a:pt x="80" y="0"/>
                </a:moveTo>
                <a:cubicBezTo>
                  <a:pt x="36" y="0"/>
                  <a:pt x="0" y="36"/>
                  <a:pt x="0" y="80"/>
                </a:cubicBezTo>
                <a:cubicBezTo>
                  <a:pt x="0" y="103"/>
                  <a:pt x="10" y="124"/>
                  <a:pt x="26" y="139"/>
                </a:cubicBezTo>
                <a:cubicBezTo>
                  <a:pt x="26" y="139"/>
                  <a:pt x="26" y="139"/>
                  <a:pt x="26" y="139"/>
                </a:cubicBezTo>
                <a:cubicBezTo>
                  <a:pt x="28" y="141"/>
                  <a:pt x="28" y="141"/>
                  <a:pt x="28" y="141"/>
                </a:cubicBezTo>
                <a:cubicBezTo>
                  <a:pt x="39" y="151"/>
                  <a:pt x="53" y="157"/>
                  <a:pt x="67" y="159"/>
                </a:cubicBezTo>
                <a:cubicBezTo>
                  <a:pt x="68" y="159"/>
                  <a:pt x="69" y="159"/>
                  <a:pt x="71" y="159"/>
                </a:cubicBezTo>
                <a:cubicBezTo>
                  <a:pt x="72" y="160"/>
                  <a:pt x="73" y="160"/>
                  <a:pt x="74" y="160"/>
                </a:cubicBezTo>
                <a:cubicBezTo>
                  <a:pt x="76" y="160"/>
                  <a:pt x="77" y="160"/>
                  <a:pt x="79" y="160"/>
                </a:cubicBezTo>
                <a:cubicBezTo>
                  <a:pt x="79" y="160"/>
                  <a:pt x="79" y="160"/>
                  <a:pt x="80" y="160"/>
                </a:cubicBezTo>
                <a:cubicBezTo>
                  <a:pt x="80" y="160"/>
                  <a:pt x="80" y="160"/>
                  <a:pt x="80" y="160"/>
                </a:cubicBezTo>
                <a:cubicBezTo>
                  <a:pt x="80" y="160"/>
                  <a:pt x="80" y="160"/>
                  <a:pt x="80" y="160"/>
                </a:cubicBezTo>
                <a:cubicBezTo>
                  <a:pt x="124" y="160"/>
                  <a:pt x="160" y="124"/>
                  <a:pt x="160" y="80"/>
                </a:cubicBezTo>
                <a:cubicBezTo>
                  <a:pt x="160" y="36"/>
                  <a:pt x="124" y="0"/>
                  <a:pt x="80" y="0"/>
                </a:cubicBezTo>
                <a:close/>
                <a:moveTo>
                  <a:pt x="80" y="154"/>
                </a:moveTo>
                <a:cubicBezTo>
                  <a:pt x="79" y="154"/>
                  <a:pt x="79" y="154"/>
                  <a:pt x="79" y="154"/>
                </a:cubicBezTo>
                <a:cubicBezTo>
                  <a:pt x="78" y="154"/>
                  <a:pt x="76" y="154"/>
                  <a:pt x="75" y="154"/>
                </a:cubicBezTo>
                <a:cubicBezTo>
                  <a:pt x="59" y="153"/>
                  <a:pt x="45" y="147"/>
                  <a:pt x="34" y="138"/>
                </a:cubicBezTo>
                <a:cubicBezTo>
                  <a:pt x="35" y="137"/>
                  <a:pt x="36" y="136"/>
                  <a:pt x="38" y="135"/>
                </a:cubicBezTo>
                <a:cubicBezTo>
                  <a:pt x="64" y="124"/>
                  <a:pt x="64" y="124"/>
                  <a:pt x="64" y="124"/>
                </a:cubicBezTo>
                <a:cubicBezTo>
                  <a:pt x="66" y="123"/>
                  <a:pt x="68" y="121"/>
                  <a:pt x="69" y="118"/>
                </a:cubicBezTo>
                <a:cubicBezTo>
                  <a:pt x="70" y="116"/>
                  <a:pt x="70" y="115"/>
                  <a:pt x="69" y="113"/>
                </a:cubicBezTo>
                <a:cubicBezTo>
                  <a:pt x="68" y="111"/>
                  <a:pt x="66" y="111"/>
                  <a:pt x="64" y="111"/>
                </a:cubicBezTo>
                <a:cubicBezTo>
                  <a:pt x="46" y="111"/>
                  <a:pt x="46" y="111"/>
                  <a:pt x="46" y="111"/>
                </a:cubicBezTo>
                <a:cubicBezTo>
                  <a:pt x="46" y="111"/>
                  <a:pt x="39" y="110"/>
                  <a:pt x="35" y="108"/>
                </a:cubicBezTo>
                <a:cubicBezTo>
                  <a:pt x="34" y="107"/>
                  <a:pt x="33" y="107"/>
                  <a:pt x="33" y="107"/>
                </a:cubicBezTo>
                <a:cubicBezTo>
                  <a:pt x="33" y="107"/>
                  <a:pt x="33" y="107"/>
                  <a:pt x="34" y="106"/>
                </a:cubicBezTo>
                <a:cubicBezTo>
                  <a:pt x="40" y="97"/>
                  <a:pt x="51" y="78"/>
                  <a:pt x="52" y="59"/>
                </a:cubicBezTo>
                <a:cubicBezTo>
                  <a:pt x="52" y="58"/>
                  <a:pt x="53" y="32"/>
                  <a:pt x="79" y="31"/>
                </a:cubicBezTo>
                <a:cubicBezTo>
                  <a:pt x="94" y="32"/>
                  <a:pt x="102" y="41"/>
                  <a:pt x="105" y="48"/>
                </a:cubicBezTo>
                <a:cubicBezTo>
                  <a:pt x="107" y="52"/>
                  <a:pt x="108" y="57"/>
                  <a:pt x="108" y="62"/>
                </a:cubicBezTo>
                <a:cubicBezTo>
                  <a:pt x="110" y="79"/>
                  <a:pt x="117" y="96"/>
                  <a:pt x="124" y="106"/>
                </a:cubicBezTo>
                <a:cubicBezTo>
                  <a:pt x="124" y="107"/>
                  <a:pt x="124" y="107"/>
                  <a:pt x="124" y="108"/>
                </a:cubicBezTo>
                <a:cubicBezTo>
                  <a:pt x="124" y="109"/>
                  <a:pt x="124" y="109"/>
                  <a:pt x="123" y="109"/>
                </a:cubicBezTo>
                <a:cubicBezTo>
                  <a:pt x="120" y="111"/>
                  <a:pt x="116" y="111"/>
                  <a:pt x="116" y="111"/>
                </a:cubicBezTo>
                <a:cubicBezTo>
                  <a:pt x="97" y="111"/>
                  <a:pt x="97" y="111"/>
                  <a:pt x="97" y="111"/>
                </a:cubicBezTo>
                <a:cubicBezTo>
                  <a:pt x="95" y="111"/>
                  <a:pt x="93" y="112"/>
                  <a:pt x="92" y="114"/>
                </a:cubicBezTo>
                <a:cubicBezTo>
                  <a:pt x="92" y="116"/>
                  <a:pt x="92" y="118"/>
                  <a:pt x="94" y="119"/>
                </a:cubicBezTo>
                <a:cubicBezTo>
                  <a:pt x="96" y="121"/>
                  <a:pt x="97" y="122"/>
                  <a:pt x="97" y="122"/>
                </a:cubicBezTo>
                <a:cubicBezTo>
                  <a:pt x="119" y="135"/>
                  <a:pt x="119" y="135"/>
                  <a:pt x="119" y="135"/>
                </a:cubicBezTo>
                <a:cubicBezTo>
                  <a:pt x="121" y="136"/>
                  <a:pt x="123" y="138"/>
                  <a:pt x="124" y="139"/>
                </a:cubicBezTo>
                <a:cubicBezTo>
                  <a:pt x="111" y="149"/>
                  <a:pt x="96" y="154"/>
                  <a:pt x="80" y="154"/>
                </a:cubicBezTo>
                <a:close/>
                <a:moveTo>
                  <a:pt x="129" y="136"/>
                </a:moveTo>
                <a:cubicBezTo>
                  <a:pt x="127" y="133"/>
                  <a:pt x="125" y="132"/>
                  <a:pt x="122" y="130"/>
                </a:cubicBezTo>
                <a:cubicBezTo>
                  <a:pt x="100" y="117"/>
                  <a:pt x="100" y="117"/>
                  <a:pt x="100" y="117"/>
                </a:cubicBezTo>
                <a:cubicBezTo>
                  <a:pt x="100" y="117"/>
                  <a:pt x="100" y="117"/>
                  <a:pt x="99" y="116"/>
                </a:cubicBezTo>
                <a:cubicBezTo>
                  <a:pt x="115" y="116"/>
                  <a:pt x="115" y="116"/>
                  <a:pt x="115" y="116"/>
                </a:cubicBezTo>
                <a:cubicBezTo>
                  <a:pt x="117" y="117"/>
                  <a:pt x="122" y="117"/>
                  <a:pt x="126" y="114"/>
                </a:cubicBezTo>
                <a:cubicBezTo>
                  <a:pt x="128" y="113"/>
                  <a:pt x="129" y="112"/>
                  <a:pt x="130" y="109"/>
                </a:cubicBezTo>
                <a:cubicBezTo>
                  <a:pt x="130" y="107"/>
                  <a:pt x="130" y="105"/>
                  <a:pt x="129" y="103"/>
                </a:cubicBezTo>
                <a:cubicBezTo>
                  <a:pt x="123" y="93"/>
                  <a:pt x="115" y="78"/>
                  <a:pt x="114" y="62"/>
                </a:cubicBezTo>
                <a:cubicBezTo>
                  <a:pt x="114" y="56"/>
                  <a:pt x="113" y="50"/>
                  <a:pt x="111" y="46"/>
                </a:cubicBezTo>
                <a:cubicBezTo>
                  <a:pt x="106" y="37"/>
                  <a:pt x="98" y="26"/>
                  <a:pt x="79" y="26"/>
                </a:cubicBezTo>
                <a:cubicBezTo>
                  <a:pt x="47" y="26"/>
                  <a:pt x="46" y="58"/>
                  <a:pt x="46" y="59"/>
                </a:cubicBezTo>
                <a:cubicBezTo>
                  <a:pt x="46" y="77"/>
                  <a:pt x="34" y="96"/>
                  <a:pt x="29" y="103"/>
                </a:cubicBezTo>
                <a:cubicBezTo>
                  <a:pt x="28" y="105"/>
                  <a:pt x="27" y="107"/>
                  <a:pt x="28" y="109"/>
                </a:cubicBezTo>
                <a:cubicBezTo>
                  <a:pt x="28" y="111"/>
                  <a:pt x="30" y="112"/>
                  <a:pt x="32" y="113"/>
                </a:cubicBezTo>
                <a:cubicBezTo>
                  <a:pt x="38" y="116"/>
                  <a:pt x="45" y="116"/>
                  <a:pt x="45" y="116"/>
                </a:cubicBezTo>
                <a:cubicBezTo>
                  <a:pt x="63" y="116"/>
                  <a:pt x="63" y="116"/>
                  <a:pt x="63" y="116"/>
                </a:cubicBezTo>
                <a:cubicBezTo>
                  <a:pt x="63" y="117"/>
                  <a:pt x="62" y="119"/>
                  <a:pt x="62" y="119"/>
                </a:cubicBezTo>
                <a:cubicBezTo>
                  <a:pt x="35" y="130"/>
                  <a:pt x="35" y="130"/>
                  <a:pt x="35" y="130"/>
                </a:cubicBezTo>
                <a:cubicBezTo>
                  <a:pt x="35" y="130"/>
                  <a:pt x="35" y="130"/>
                  <a:pt x="35" y="130"/>
                </a:cubicBezTo>
                <a:cubicBezTo>
                  <a:pt x="33" y="131"/>
                  <a:pt x="31" y="133"/>
                  <a:pt x="29" y="134"/>
                </a:cubicBezTo>
                <a:cubicBezTo>
                  <a:pt x="15" y="121"/>
                  <a:pt x="6" y="101"/>
                  <a:pt x="6" y="80"/>
                </a:cubicBezTo>
                <a:cubicBezTo>
                  <a:pt x="6" y="39"/>
                  <a:pt x="39" y="6"/>
                  <a:pt x="80" y="6"/>
                </a:cubicBezTo>
                <a:cubicBezTo>
                  <a:pt x="121" y="6"/>
                  <a:pt x="154" y="39"/>
                  <a:pt x="154" y="80"/>
                </a:cubicBezTo>
                <a:cubicBezTo>
                  <a:pt x="154" y="102"/>
                  <a:pt x="144" y="122"/>
                  <a:pt x="129" y="13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7" name="Freeform 54"/>
          <p:cNvSpPr>
            <a:spLocks noEditPoints="1"/>
          </p:cNvSpPr>
          <p:nvPr/>
        </p:nvSpPr>
        <p:spPr bwMode="auto">
          <a:xfrm>
            <a:off x="6846888" y="3124200"/>
            <a:ext cx="600075" cy="604838"/>
          </a:xfrm>
          <a:custGeom>
            <a:avLst/>
            <a:gdLst>
              <a:gd name="T0" fmla="*/ 80 w 160"/>
              <a:gd name="T1" fmla="*/ 0 h 160"/>
              <a:gd name="T2" fmla="*/ 26 w 160"/>
              <a:gd name="T3" fmla="*/ 139 h 160"/>
              <a:gd name="T4" fmla="*/ 28 w 160"/>
              <a:gd name="T5" fmla="*/ 141 h 160"/>
              <a:gd name="T6" fmla="*/ 33 w 160"/>
              <a:gd name="T7" fmla="*/ 145 h 160"/>
              <a:gd name="T8" fmla="*/ 39 w 160"/>
              <a:gd name="T9" fmla="*/ 149 h 160"/>
              <a:gd name="T10" fmla="*/ 46 w 160"/>
              <a:gd name="T11" fmla="*/ 152 h 160"/>
              <a:gd name="T12" fmla="*/ 66 w 160"/>
              <a:gd name="T13" fmla="*/ 159 h 160"/>
              <a:gd name="T14" fmla="*/ 73 w 160"/>
              <a:gd name="T15" fmla="*/ 160 h 160"/>
              <a:gd name="T16" fmla="*/ 80 w 160"/>
              <a:gd name="T17" fmla="*/ 160 h 160"/>
              <a:gd name="T18" fmla="*/ 87 w 160"/>
              <a:gd name="T19" fmla="*/ 160 h 160"/>
              <a:gd name="T20" fmla="*/ 94 w 160"/>
              <a:gd name="T21" fmla="*/ 159 h 160"/>
              <a:gd name="T22" fmla="*/ 114 w 160"/>
              <a:gd name="T23" fmla="*/ 152 h 160"/>
              <a:gd name="T24" fmla="*/ 120 w 160"/>
              <a:gd name="T25" fmla="*/ 149 h 160"/>
              <a:gd name="T26" fmla="*/ 127 w 160"/>
              <a:gd name="T27" fmla="*/ 145 h 160"/>
              <a:gd name="T28" fmla="*/ 131 w 160"/>
              <a:gd name="T29" fmla="*/ 141 h 160"/>
              <a:gd name="T30" fmla="*/ 134 w 160"/>
              <a:gd name="T31" fmla="*/ 139 h 160"/>
              <a:gd name="T32" fmla="*/ 6 w 160"/>
              <a:gd name="T33" fmla="*/ 80 h 160"/>
              <a:gd name="T34" fmla="*/ 154 w 160"/>
              <a:gd name="T35" fmla="*/ 80 h 160"/>
              <a:gd name="T36" fmla="*/ 127 w 160"/>
              <a:gd name="T37" fmla="*/ 134 h 160"/>
              <a:gd name="T38" fmla="*/ 98 w 160"/>
              <a:gd name="T39" fmla="*/ 116 h 160"/>
              <a:gd name="T40" fmla="*/ 100 w 160"/>
              <a:gd name="T41" fmla="*/ 105 h 160"/>
              <a:gd name="T42" fmla="*/ 114 w 160"/>
              <a:gd name="T43" fmla="*/ 80 h 160"/>
              <a:gd name="T44" fmla="*/ 111 w 160"/>
              <a:gd name="T45" fmla="*/ 63 h 160"/>
              <a:gd name="T46" fmla="*/ 106 w 160"/>
              <a:gd name="T47" fmla="*/ 32 h 160"/>
              <a:gd name="T48" fmla="*/ 54 w 160"/>
              <a:gd name="T49" fmla="*/ 32 h 160"/>
              <a:gd name="T50" fmla="*/ 49 w 160"/>
              <a:gd name="T51" fmla="*/ 63 h 160"/>
              <a:gd name="T52" fmla="*/ 46 w 160"/>
              <a:gd name="T53" fmla="*/ 80 h 160"/>
              <a:gd name="T54" fmla="*/ 59 w 160"/>
              <a:gd name="T55" fmla="*/ 107 h 160"/>
              <a:gd name="T56" fmla="*/ 56 w 160"/>
              <a:gd name="T57" fmla="*/ 121 h 160"/>
              <a:gd name="T58" fmla="*/ 30 w 160"/>
              <a:gd name="T59" fmla="*/ 135 h 160"/>
              <a:gd name="T60" fmla="*/ 124 w 160"/>
              <a:gd name="T61" fmla="*/ 140 h 160"/>
              <a:gd name="T62" fmla="*/ 119 w 160"/>
              <a:gd name="T63" fmla="*/ 143 h 160"/>
              <a:gd name="T64" fmla="*/ 114 w 160"/>
              <a:gd name="T65" fmla="*/ 146 h 160"/>
              <a:gd name="T66" fmla="*/ 103 w 160"/>
              <a:gd name="T67" fmla="*/ 150 h 160"/>
              <a:gd name="T68" fmla="*/ 98 w 160"/>
              <a:gd name="T69" fmla="*/ 152 h 160"/>
              <a:gd name="T70" fmla="*/ 92 w 160"/>
              <a:gd name="T71" fmla="*/ 153 h 160"/>
              <a:gd name="T72" fmla="*/ 85 w 160"/>
              <a:gd name="T73" fmla="*/ 154 h 160"/>
              <a:gd name="T74" fmla="*/ 74 w 160"/>
              <a:gd name="T75" fmla="*/ 154 h 160"/>
              <a:gd name="T76" fmla="*/ 68 w 160"/>
              <a:gd name="T77" fmla="*/ 153 h 160"/>
              <a:gd name="T78" fmla="*/ 56 w 160"/>
              <a:gd name="T79" fmla="*/ 150 h 160"/>
              <a:gd name="T80" fmla="*/ 51 w 160"/>
              <a:gd name="T81" fmla="*/ 148 h 160"/>
              <a:gd name="T82" fmla="*/ 46 w 160"/>
              <a:gd name="T83" fmla="*/ 146 h 160"/>
              <a:gd name="T84" fmla="*/ 41 w 160"/>
              <a:gd name="T85" fmla="*/ 143 h 160"/>
              <a:gd name="T86" fmla="*/ 36 w 160"/>
              <a:gd name="T87" fmla="*/ 139 h 160"/>
              <a:gd name="T88" fmla="*/ 35 w 160"/>
              <a:gd name="T89" fmla="*/ 139 h 160"/>
              <a:gd name="T90" fmla="*/ 65 w 160"/>
              <a:gd name="T91" fmla="*/ 116 h 160"/>
              <a:gd name="T92" fmla="*/ 64 w 160"/>
              <a:gd name="T93" fmla="*/ 104 h 160"/>
              <a:gd name="T94" fmla="*/ 55 w 160"/>
              <a:gd name="T95" fmla="*/ 85 h 160"/>
              <a:gd name="T96" fmla="*/ 52 w 160"/>
              <a:gd name="T97" fmla="*/ 80 h 160"/>
              <a:gd name="T98" fmla="*/ 54 w 160"/>
              <a:gd name="T99" fmla="*/ 66 h 160"/>
              <a:gd name="T100" fmla="*/ 55 w 160"/>
              <a:gd name="T101" fmla="*/ 49 h 160"/>
              <a:gd name="T102" fmla="*/ 59 w 160"/>
              <a:gd name="T103" fmla="*/ 36 h 160"/>
              <a:gd name="T104" fmla="*/ 101 w 160"/>
              <a:gd name="T105" fmla="*/ 36 h 160"/>
              <a:gd name="T106" fmla="*/ 105 w 160"/>
              <a:gd name="T107" fmla="*/ 66 h 160"/>
              <a:gd name="T108" fmla="*/ 108 w 160"/>
              <a:gd name="T109" fmla="*/ 70 h 160"/>
              <a:gd name="T110" fmla="*/ 105 w 160"/>
              <a:gd name="T111" fmla="*/ 85 h 160"/>
              <a:gd name="T112" fmla="*/ 103 w 160"/>
              <a:gd name="T113" fmla="*/ 87 h 160"/>
              <a:gd name="T114" fmla="*/ 93 w 160"/>
              <a:gd name="T115" fmla="*/ 104 h 160"/>
              <a:gd name="T116" fmla="*/ 93 w 160"/>
              <a:gd name="T117" fmla="*/ 116 h 160"/>
              <a:gd name="T118" fmla="*/ 124 w 160"/>
              <a:gd name="T119" fmla="*/ 139 h 160"/>
              <a:gd name="T120" fmla="*/ 124 w 160"/>
              <a:gd name="T121" fmla="*/ 140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60" h="160">
                <a:moveTo>
                  <a:pt x="160" y="80"/>
                </a:moveTo>
                <a:cubicBezTo>
                  <a:pt x="160" y="36"/>
                  <a:pt x="124" y="0"/>
                  <a:pt x="80" y="0"/>
                </a:cubicBezTo>
                <a:cubicBezTo>
                  <a:pt x="36" y="0"/>
                  <a:pt x="0" y="36"/>
                  <a:pt x="0" y="80"/>
                </a:cubicBezTo>
                <a:cubicBezTo>
                  <a:pt x="0" y="103"/>
                  <a:pt x="10" y="124"/>
                  <a:pt x="26" y="139"/>
                </a:cubicBezTo>
                <a:cubicBezTo>
                  <a:pt x="26" y="139"/>
                  <a:pt x="26" y="139"/>
                  <a:pt x="26" y="139"/>
                </a:cubicBezTo>
                <a:cubicBezTo>
                  <a:pt x="28" y="141"/>
                  <a:pt x="28" y="141"/>
                  <a:pt x="28" y="141"/>
                </a:cubicBezTo>
                <a:cubicBezTo>
                  <a:pt x="29" y="141"/>
                  <a:pt x="29" y="141"/>
                  <a:pt x="29" y="142"/>
                </a:cubicBezTo>
                <a:cubicBezTo>
                  <a:pt x="30" y="143"/>
                  <a:pt x="32" y="144"/>
                  <a:pt x="33" y="145"/>
                </a:cubicBezTo>
                <a:cubicBezTo>
                  <a:pt x="34" y="145"/>
                  <a:pt x="34" y="146"/>
                  <a:pt x="35" y="146"/>
                </a:cubicBezTo>
                <a:cubicBezTo>
                  <a:pt x="36" y="147"/>
                  <a:pt x="38" y="148"/>
                  <a:pt x="39" y="149"/>
                </a:cubicBezTo>
                <a:cubicBezTo>
                  <a:pt x="40" y="149"/>
                  <a:pt x="40" y="149"/>
                  <a:pt x="41" y="150"/>
                </a:cubicBezTo>
                <a:cubicBezTo>
                  <a:pt x="42" y="151"/>
                  <a:pt x="44" y="152"/>
                  <a:pt x="46" y="152"/>
                </a:cubicBezTo>
                <a:cubicBezTo>
                  <a:pt x="46" y="152"/>
                  <a:pt x="46" y="153"/>
                  <a:pt x="46" y="153"/>
                </a:cubicBezTo>
                <a:cubicBezTo>
                  <a:pt x="52" y="155"/>
                  <a:pt x="59" y="157"/>
                  <a:pt x="66" y="159"/>
                </a:cubicBezTo>
                <a:cubicBezTo>
                  <a:pt x="66" y="159"/>
                  <a:pt x="66" y="159"/>
                  <a:pt x="66" y="159"/>
                </a:cubicBezTo>
                <a:cubicBezTo>
                  <a:pt x="68" y="159"/>
                  <a:pt x="71" y="159"/>
                  <a:pt x="73" y="160"/>
                </a:cubicBezTo>
                <a:cubicBezTo>
                  <a:pt x="73" y="160"/>
                  <a:pt x="73" y="160"/>
                  <a:pt x="73" y="160"/>
                </a:cubicBezTo>
                <a:cubicBezTo>
                  <a:pt x="76" y="160"/>
                  <a:pt x="78" y="160"/>
                  <a:pt x="80" y="160"/>
                </a:cubicBezTo>
                <a:cubicBezTo>
                  <a:pt x="82" y="160"/>
                  <a:pt x="84" y="160"/>
                  <a:pt x="86" y="160"/>
                </a:cubicBezTo>
                <a:cubicBezTo>
                  <a:pt x="87" y="160"/>
                  <a:pt x="87" y="160"/>
                  <a:pt x="87" y="160"/>
                </a:cubicBezTo>
                <a:cubicBezTo>
                  <a:pt x="89" y="159"/>
                  <a:pt x="92" y="159"/>
                  <a:pt x="94" y="159"/>
                </a:cubicBezTo>
                <a:cubicBezTo>
                  <a:pt x="94" y="159"/>
                  <a:pt x="94" y="159"/>
                  <a:pt x="94" y="159"/>
                </a:cubicBezTo>
                <a:cubicBezTo>
                  <a:pt x="101" y="158"/>
                  <a:pt x="107" y="155"/>
                  <a:pt x="113" y="153"/>
                </a:cubicBezTo>
                <a:cubicBezTo>
                  <a:pt x="113" y="153"/>
                  <a:pt x="114" y="153"/>
                  <a:pt x="114" y="152"/>
                </a:cubicBezTo>
                <a:cubicBezTo>
                  <a:pt x="116" y="152"/>
                  <a:pt x="117" y="151"/>
                  <a:pt x="119" y="150"/>
                </a:cubicBezTo>
                <a:cubicBezTo>
                  <a:pt x="120" y="149"/>
                  <a:pt x="120" y="149"/>
                  <a:pt x="120" y="149"/>
                </a:cubicBezTo>
                <a:cubicBezTo>
                  <a:pt x="122" y="148"/>
                  <a:pt x="124" y="147"/>
                  <a:pt x="125" y="146"/>
                </a:cubicBezTo>
                <a:cubicBezTo>
                  <a:pt x="126" y="146"/>
                  <a:pt x="126" y="145"/>
                  <a:pt x="127" y="145"/>
                </a:cubicBezTo>
                <a:cubicBezTo>
                  <a:pt x="128" y="144"/>
                  <a:pt x="129" y="143"/>
                  <a:pt x="130" y="142"/>
                </a:cubicBezTo>
                <a:cubicBezTo>
                  <a:pt x="131" y="142"/>
                  <a:pt x="131" y="142"/>
                  <a:pt x="131" y="141"/>
                </a:cubicBezTo>
                <a:cubicBezTo>
                  <a:pt x="134" y="139"/>
                  <a:pt x="134" y="139"/>
                  <a:pt x="134" y="139"/>
                </a:cubicBezTo>
                <a:cubicBezTo>
                  <a:pt x="134" y="139"/>
                  <a:pt x="134" y="139"/>
                  <a:pt x="134" y="139"/>
                </a:cubicBezTo>
                <a:cubicBezTo>
                  <a:pt x="150" y="125"/>
                  <a:pt x="160" y="103"/>
                  <a:pt x="160" y="80"/>
                </a:cubicBezTo>
                <a:close/>
                <a:moveTo>
                  <a:pt x="6" y="80"/>
                </a:moveTo>
                <a:cubicBezTo>
                  <a:pt x="6" y="39"/>
                  <a:pt x="39" y="6"/>
                  <a:pt x="80" y="6"/>
                </a:cubicBezTo>
                <a:cubicBezTo>
                  <a:pt x="121" y="6"/>
                  <a:pt x="154" y="39"/>
                  <a:pt x="154" y="80"/>
                </a:cubicBezTo>
                <a:cubicBezTo>
                  <a:pt x="154" y="102"/>
                  <a:pt x="145" y="122"/>
                  <a:pt x="129" y="135"/>
                </a:cubicBezTo>
                <a:cubicBezTo>
                  <a:pt x="128" y="135"/>
                  <a:pt x="127" y="134"/>
                  <a:pt x="127" y="134"/>
                </a:cubicBezTo>
                <a:cubicBezTo>
                  <a:pt x="102" y="122"/>
                  <a:pt x="102" y="122"/>
                  <a:pt x="102" y="122"/>
                </a:cubicBezTo>
                <a:cubicBezTo>
                  <a:pt x="100" y="120"/>
                  <a:pt x="98" y="118"/>
                  <a:pt x="98" y="116"/>
                </a:cubicBezTo>
                <a:cubicBezTo>
                  <a:pt x="98" y="107"/>
                  <a:pt x="98" y="107"/>
                  <a:pt x="98" y="107"/>
                </a:cubicBezTo>
                <a:cubicBezTo>
                  <a:pt x="99" y="106"/>
                  <a:pt x="100" y="106"/>
                  <a:pt x="100" y="105"/>
                </a:cubicBezTo>
                <a:cubicBezTo>
                  <a:pt x="103" y="100"/>
                  <a:pt x="106" y="95"/>
                  <a:pt x="108" y="90"/>
                </a:cubicBezTo>
                <a:cubicBezTo>
                  <a:pt x="111" y="88"/>
                  <a:pt x="114" y="84"/>
                  <a:pt x="114" y="80"/>
                </a:cubicBezTo>
                <a:cubicBezTo>
                  <a:pt x="114" y="70"/>
                  <a:pt x="114" y="70"/>
                  <a:pt x="114" y="70"/>
                </a:cubicBezTo>
                <a:cubicBezTo>
                  <a:pt x="114" y="67"/>
                  <a:pt x="113" y="65"/>
                  <a:pt x="111" y="63"/>
                </a:cubicBezTo>
                <a:cubicBezTo>
                  <a:pt x="111" y="50"/>
                  <a:pt x="111" y="50"/>
                  <a:pt x="111" y="50"/>
                </a:cubicBezTo>
                <a:cubicBezTo>
                  <a:pt x="111" y="48"/>
                  <a:pt x="112" y="40"/>
                  <a:pt x="106" y="32"/>
                </a:cubicBezTo>
                <a:cubicBezTo>
                  <a:pt x="100" y="26"/>
                  <a:pt x="92" y="23"/>
                  <a:pt x="80" y="23"/>
                </a:cubicBezTo>
                <a:cubicBezTo>
                  <a:pt x="68" y="23"/>
                  <a:pt x="60" y="26"/>
                  <a:pt x="54" y="32"/>
                </a:cubicBezTo>
                <a:cubicBezTo>
                  <a:pt x="48" y="40"/>
                  <a:pt x="49" y="48"/>
                  <a:pt x="49" y="50"/>
                </a:cubicBezTo>
                <a:cubicBezTo>
                  <a:pt x="49" y="63"/>
                  <a:pt x="49" y="63"/>
                  <a:pt x="49" y="63"/>
                </a:cubicBezTo>
                <a:cubicBezTo>
                  <a:pt x="47" y="65"/>
                  <a:pt x="46" y="67"/>
                  <a:pt x="46" y="70"/>
                </a:cubicBezTo>
                <a:cubicBezTo>
                  <a:pt x="46" y="80"/>
                  <a:pt x="46" y="80"/>
                  <a:pt x="46" y="80"/>
                </a:cubicBezTo>
                <a:cubicBezTo>
                  <a:pt x="46" y="84"/>
                  <a:pt x="48" y="87"/>
                  <a:pt x="50" y="89"/>
                </a:cubicBezTo>
                <a:cubicBezTo>
                  <a:pt x="52" y="98"/>
                  <a:pt x="57" y="105"/>
                  <a:pt x="59" y="107"/>
                </a:cubicBezTo>
                <a:cubicBezTo>
                  <a:pt x="59" y="116"/>
                  <a:pt x="59" y="116"/>
                  <a:pt x="59" y="116"/>
                </a:cubicBezTo>
                <a:cubicBezTo>
                  <a:pt x="59" y="118"/>
                  <a:pt x="58" y="120"/>
                  <a:pt x="56" y="121"/>
                </a:cubicBezTo>
                <a:cubicBezTo>
                  <a:pt x="33" y="134"/>
                  <a:pt x="33" y="134"/>
                  <a:pt x="33" y="134"/>
                </a:cubicBezTo>
                <a:cubicBezTo>
                  <a:pt x="32" y="134"/>
                  <a:pt x="31" y="135"/>
                  <a:pt x="30" y="135"/>
                </a:cubicBezTo>
                <a:cubicBezTo>
                  <a:pt x="15" y="122"/>
                  <a:pt x="6" y="102"/>
                  <a:pt x="6" y="80"/>
                </a:cubicBezTo>
                <a:close/>
                <a:moveTo>
                  <a:pt x="124" y="140"/>
                </a:moveTo>
                <a:cubicBezTo>
                  <a:pt x="123" y="141"/>
                  <a:pt x="121" y="141"/>
                  <a:pt x="120" y="142"/>
                </a:cubicBezTo>
                <a:cubicBezTo>
                  <a:pt x="120" y="142"/>
                  <a:pt x="119" y="143"/>
                  <a:pt x="119" y="143"/>
                </a:cubicBezTo>
                <a:cubicBezTo>
                  <a:pt x="118" y="144"/>
                  <a:pt x="116" y="145"/>
                  <a:pt x="115" y="146"/>
                </a:cubicBezTo>
                <a:cubicBezTo>
                  <a:pt x="114" y="146"/>
                  <a:pt x="114" y="146"/>
                  <a:pt x="114" y="146"/>
                </a:cubicBezTo>
                <a:cubicBezTo>
                  <a:pt x="111" y="148"/>
                  <a:pt x="107" y="149"/>
                  <a:pt x="104" y="150"/>
                </a:cubicBezTo>
                <a:cubicBezTo>
                  <a:pt x="104" y="150"/>
                  <a:pt x="103" y="150"/>
                  <a:pt x="103" y="150"/>
                </a:cubicBezTo>
                <a:cubicBezTo>
                  <a:pt x="101" y="151"/>
                  <a:pt x="100" y="152"/>
                  <a:pt x="98" y="152"/>
                </a:cubicBezTo>
                <a:cubicBezTo>
                  <a:pt x="98" y="152"/>
                  <a:pt x="98" y="152"/>
                  <a:pt x="98" y="152"/>
                </a:cubicBezTo>
                <a:cubicBezTo>
                  <a:pt x="96" y="152"/>
                  <a:pt x="94" y="153"/>
                  <a:pt x="92" y="153"/>
                </a:cubicBezTo>
                <a:cubicBezTo>
                  <a:pt x="92" y="153"/>
                  <a:pt x="92" y="153"/>
                  <a:pt x="92" y="153"/>
                </a:cubicBezTo>
                <a:cubicBezTo>
                  <a:pt x="90" y="154"/>
                  <a:pt x="88" y="154"/>
                  <a:pt x="86" y="154"/>
                </a:cubicBezTo>
                <a:cubicBezTo>
                  <a:pt x="86" y="154"/>
                  <a:pt x="86" y="154"/>
                  <a:pt x="85" y="154"/>
                </a:cubicBezTo>
                <a:cubicBezTo>
                  <a:pt x="84" y="154"/>
                  <a:pt x="82" y="154"/>
                  <a:pt x="80" y="154"/>
                </a:cubicBezTo>
                <a:cubicBezTo>
                  <a:pt x="78" y="154"/>
                  <a:pt x="76" y="154"/>
                  <a:pt x="74" y="154"/>
                </a:cubicBezTo>
                <a:cubicBezTo>
                  <a:pt x="74" y="154"/>
                  <a:pt x="74" y="154"/>
                  <a:pt x="74" y="154"/>
                </a:cubicBezTo>
                <a:cubicBezTo>
                  <a:pt x="72" y="154"/>
                  <a:pt x="70" y="154"/>
                  <a:pt x="68" y="153"/>
                </a:cubicBezTo>
                <a:cubicBezTo>
                  <a:pt x="68" y="153"/>
                  <a:pt x="68" y="153"/>
                  <a:pt x="68" y="153"/>
                </a:cubicBezTo>
                <a:cubicBezTo>
                  <a:pt x="64" y="153"/>
                  <a:pt x="60" y="152"/>
                  <a:pt x="56" y="150"/>
                </a:cubicBezTo>
                <a:cubicBezTo>
                  <a:pt x="56" y="150"/>
                  <a:pt x="56" y="150"/>
                  <a:pt x="56" y="150"/>
                </a:cubicBezTo>
                <a:cubicBezTo>
                  <a:pt x="54" y="150"/>
                  <a:pt x="52" y="149"/>
                  <a:pt x="51" y="148"/>
                </a:cubicBezTo>
                <a:cubicBezTo>
                  <a:pt x="51" y="148"/>
                  <a:pt x="51" y="148"/>
                  <a:pt x="51" y="148"/>
                </a:cubicBezTo>
                <a:cubicBezTo>
                  <a:pt x="49" y="147"/>
                  <a:pt x="47" y="147"/>
                  <a:pt x="46" y="146"/>
                </a:cubicBezTo>
                <a:cubicBezTo>
                  <a:pt x="46" y="146"/>
                  <a:pt x="45" y="146"/>
                  <a:pt x="45" y="145"/>
                </a:cubicBezTo>
                <a:cubicBezTo>
                  <a:pt x="44" y="145"/>
                  <a:pt x="42" y="144"/>
                  <a:pt x="41" y="143"/>
                </a:cubicBezTo>
                <a:cubicBezTo>
                  <a:pt x="40" y="143"/>
                  <a:pt x="40" y="142"/>
                  <a:pt x="39" y="142"/>
                </a:cubicBezTo>
                <a:cubicBezTo>
                  <a:pt x="38" y="141"/>
                  <a:pt x="37" y="140"/>
                  <a:pt x="36" y="139"/>
                </a:cubicBezTo>
                <a:cubicBezTo>
                  <a:pt x="35" y="139"/>
                  <a:pt x="35" y="139"/>
                  <a:pt x="35" y="139"/>
                </a:cubicBezTo>
                <a:cubicBezTo>
                  <a:pt x="35" y="139"/>
                  <a:pt x="35" y="139"/>
                  <a:pt x="35" y="139"/>
                </a:cubicBezTo>
                <a:cubicBezTo>
                  <a:pt x="58" y="126"/>
                  <a:pt x="58" y="126"/>
                  <a:pt x="58" y="126"/>
                </a:cubicBezTo>
                <a:cubicBezTo>
                  <a:pt x="62" y="124"/>
                  <a:pt x="65" y="120"/>
                  <a:pt x="65" y="116"/>
                </a:cubicBezTo>
                <a:cubicBezTo>
                  <a:pt x="65" y="105"/>
                  <a:pt x="65" y="105"/>
                  <a:pt x="65" y="105"/>
                </a:cubicBezTo>
                <a:cubicBezTo>
                  <a:pt x="64" y="104"/>
                  <a:pt x="64" y="104"/>
                  <a:pt x="64" y="104"/>
                </a:cubicBezTo>
                <a:cubicBezTo>
                  <a:pt x="64" y="104"/>
                  <a:pt x="58" y="97"/>
                  <a:pt x="55" y="86"/>
                </a:cubicBezTo>
                <a:cubicBezTo>
                  <a:pt x="55" y="85"/>
                  <a:pt x="55" y="85"/>
                  <a:pt x="55" y="85"/>
                </a:cubicBezTo>
                <a:cubicBezTo>
                  <a:pt x="54" y="84"/>
                  <a:pt x="54" y="84"/>
                  <a:pt x="54" y="84"/>
                </a:cubicBezTo>
                <a:cubicBezTo>
                  <a:pt x="53" y="83"/>
                  <a:pt x="52" y="82"/>
                  <a:pt x="52" y="80"/>
                </a:cubicBezTo>
                <a:cubicBezTo>
                  <a:pt x="52" y="70"/>
                  <a:pt x="52" y="70"/>
                  <a:pt x="52" y="70"/>
                </a:cubicBezTo>
                <a:cubicBezTo>
                  <a:pt x="52" y="69"/>
                  <a:pt x="53" y="67"/>
                  <a:pt x="54" y="66"/>
                </a:cubicBezTo>
                <a:cubicBezTo>
                  <a:pt x="55" y="66"/>
                  <a:pt x="55" y="66"/>
                  <a:pt x="55" y="66"/>
                </a:cubicBezTo>
                <a:cubicBezTo>
                  <a:pt x="55" y="49"/>
                  <a:pt x="55" y="49"/>
                  <a:pt x="55" y="49"/>
                </a:cubicBezTo>
                <a:cubicBezTo>
                  <a:pt x="55" y="49"/>
                  <a:pt x="55" y="49"/>
                  <a:pt x="55" y="49"/>
                </a:cubicBezTo>
                <a:cubicBezTo>
                  <a:pt x="55" y="49"/>
                  <a:pt x="54" y="42"/>
                  <a:pt x="59" y="36"/>
                </a:cubicBezTo>
                <a:cubicBezTo>
                  <a:pt x="63" y="32"/>
                  <a:pt x="70" y="29"/>
                  <a:pt x="80" y="29"/>
                </a:cubicBezTo>
                <a:cubicBezTo>
                  <a:pt x="90" y="29"/>
                  <a:pt x="97" y="32"/>
                  <a:pt x="101" y="36"/>
                </a:cubicBezTo>
                <a:cubicBezTo>
                  <a:pt x="106" y="42"/>
                  <a:pt x="105" y="49"/>
                  <a:pt x="105" y="49"/>
                </a:cubicBezTo>
                <a:cubicBezTo>
                  <a:pt x="105" y="66"/>
                  <a:pt x="105" y="66"/>
                  <a:pt x="105" y="66"/>
                </a:cubicBezTo>
                <a:cubicBezTo>
                  <a:pt x="106" y="66"/>
                  <a:pt x="106" y="66"/>
                  <a:pt x="106" y="66"/>
                </a:cubicBezTo>
                <a:cubicBezTo>
                  <a:pt x="107" y="67"/>
                  <a:pt x="108" y="69"/>
                  <a:pt x="108" y="70"/>
                </a:cubicBezTo>
                <a:cubicBezTo>
                  <a:pt x="108" y="80"/>
                  <a:pt x="108" y="80"/>
                  <a:pt x="108" y="80"/>
                </a:cubicBezTo>
                <a:cubicBezTo>
                  <a:pt x="108" y="82"/>
                  <a:pt x="107" y="84"/>
                  <a:pt x="105" y="85"/>
                </a:cubicBezTo>
                <a:cubicBezTo>
                  <a:pt x="103" y="85"/>
                  <a:pt x="103" y="85"/>
                  <a:pt x="103" y="85"/>
                </a:cubicBezTo>
                <a:cubicBezTo>
                  <a:pt x="103" y="87"/>
                  <a:pt x="103" y="87"/>
                  <a:pt x="103" y="87"/>
                </a:cubicBezTo>
                <a:cubicBezTo>
                  <a:pt x="101" y="92"/>
                  <a:pt x="99" y="97"/>
                  <a:pt x="95" y="101"/>
                </a:cubicBezTo>
                <a:cubicBezTo>
                  <a:pt x="95" y="103"/>
                  <a:pt x="94" y="103"/>
                  <a:pt x="93" y="104"/>
                </a:cubicBezTo>
                <a:cubicBezTo>
                  <a:pt x="93" y="105"/>
                  <a:pt x="93" y="105"/>
                  <a:pt x="93" y="105"/>
                </a:cubicBezTo>
                <a:cubicBezTo>
                  <a:pt x="93" y="116"/>
                  <a:pt x="93" y="116"/>
                  <a:pt x="93" y="116"/>
                </a:cubicBezTo>
                <a:cubicBezTo>
                  <a:pt x="93" y="120"/>
                  <a:pt x="95" y="125"/>
                  <a:pt x="99" y="127"/>
                </a:cubicBezTo>
                <a:cubicBezTo>
                  <a:pt x="124" y="139"/>
                  <a:pt x="124" y="139"/>
                  <a:pt x="124" y="139"/>
                </a:cubicBezTo>
                <a:cubicBezTo>
                  <a:pt x="124" y="139"/>
                  <a:pt x="124" y="139"/>
                  <a:pt x="124" y="139"/>
                </a:cubicBezTo>
                <a:cubicBezTo>
                  <a:pt x="124" y="140"/>
                  <a:pt x="124" y="140"/>
                  <a:pt x="124" y="14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8" name="Freeform 55"/>
          <p:cNvSpPr>
            <a:spLocks noEditPoints="1"/>
          </p:cNvSpPr>
          <p:nvPr/>
        </p:nvSpPr>
        <p:spPr bwMode="auto">
          <a:xfrm>
            <a:off x="6846888" y="3805238"/>
            <a:ext cx="600075" cy="606425"/>
          </a:xfrm>
          <a:custGeom>
            <a:avLst/>
            <a:gdLst>
              <a:gd name="T0" fmla="*/ 0 w 160"/>
              <a:gd name="T1" fmla="*/ 80 h 160"/>
              <a:gd name="T2" fmla="*/ 14 w 160"/>
              <a:gd name="T3" fmla="*/ 125 h 160"/>
              <a:gd name="T4" fmla="*/ 18 w 160"/>
              <a:gd name="T5" fmla="*/ 131 h 160"/>
              <a:gd name="T6" fmla="*/ 29 w 160"/>
              <a:gd name="T7" fmla="*/ 142 h 160"/>
              <a:gd name="T8" fmla="*/ 35 w 160"/>
              <a:gd name="T9" fmla="*/ 146 h 160"/>
              <a:gd name="T10" fmla="*/ 42 w 160"/>
              <a:gd name="T11" fmla="*/ 151 h 160"/>
              <a:gd name="T12" fmla="*/ 48 w 160"/>
              <a:gd name="T13" fmla="*/ 153 h 160"/>
              <a:gd name="T14" fmla="*/ 61 w 160"/>
              <a:gd name="T15" fmla="*/ 158 h 160"/>
              <a:gd name="T16" fmla="*/ 66 w 160"/>
              <a:gd name="T17" fmla="*/ 159 h 160"/>
              <a:gd name="T18" fmla="*/ 74 w 160"/>
              <a:gd name="T19" fmla="*/ 160 h 160"/>
              <a:gd name="T20" fmla="*/ 85 w 160"/>
              <a:gd name="T21" fmla="*/ 160 h 160"/>
              <a:gd name="T22" fmla="*/ 91 w 160"/>
              <a:gd name="T23" fmla="*/ 159 h 160"/>
              <a:gd name="T24" fmla="*/ 99 w 160"/>
              <a:gd name="T25" fmla="*/ 158 h 160"/>
              <a:gd name="T26" fmla="*/ 109 w 160"/>
              <a:gd name="T27" fmla="*/ 154 h 160"/>
              <a:gd name="T28" fmla="*/ 116 w 160"/>
              <a:gd name="T29" fmla="*/ 151 h 160"/>
              <a:gd name="T30" fmla="*/ 124 w 160"/>
              <a:gd name="T31" fmla="*/ 147 h 160"/>
              <a:gd name="T32" fmla="*/ 128 w 160"/>
              <a:gd name="T33" fmla="*/ 144 h 160"/>
              <a:gd name="T34" fmla="*/ 141 w 160"/>
              <a:gd name="T35" fmla="*/ 131 h 160"/>
              <a:gd name="T36" fmla="*/ 145 w 160"/>
              <a:gd name="T37" fmla="*/ 127 h 160"/>
              <a:gd name="T38" fmla="*/ 147 w 160"/>
              <a:gd name="T39" fmla="*/ 124 h 160"/>
              <a:gd name="T40" fmla="*/ 145 w 160"/>
              <a:gd name="T41" fmla="*/ 117 h 160"/>
              <a:gd name="T42" fmla="*/ 94 w 160"/>
              <a:gd name="T43" fmla="*/ 91 h 160"/>
              <a:gd name="T44" fmla="*/ 94 w 160"/>
              <a:gd name="T45" fmla="*/ 87 h 160"/>
              <a:gd name="T46" fmla="*/ 155 w 160"/>
              <a:gd name="T47" fmla="*/ 80 h 160"/>
              <a:gd name="T48" fmla="*/ 138 w 160"/>
              <a:gd name="T49" fmla="*/ 127 h 160"/>
              <a:gd name="T50" fmla="*/ 130 w 160"/>
              <a:gd name="T51" fmla="*/ 135 h 160"/>
              <a:gd name="T52" fmla="*/ 125 w 160"/>
              <a:gd name="T53" fmla="*/ 140 h 160"/>
              <a:gd name="T54" fmla="*/ 123 w 160"/>
              <a:gd name="T55" fmla="*/ 128 h 160"/>
              <a:gd name="T56" fmla="*/ 117 w 160"/>
              <a:gd name="T57" fmla="*/ 145 h 160"/>
              <a:gd name="T58" fmla="*/ 111 w 160"/>
              <a:gd name="T59" fmla="*/ 148 h 160"/>
              <a:gd name="T60" fmla="*/ 106 w 160"/>
              <a:gd name="T61" fmla="*/ 150 h 160"/>
              <a:gd name="T62" fmla="*/ 94 w 160"/>
              <a:gd name="T63" fmla="*/ 153 h 160"/>
              <a:gd name="T64" fmla="*/ 89 w 160"/>
              <a:gd name="T65" fmla="*/ 154 h 160"/>
              <a:gd name="T66" fmla="*/ 80 w 160"/>
              <a:gd name="T67" fmla="*/ 155 h 160"/>
              <a:gd name="T68" fmla="*/ 71 w 160"/>
              <a:gd name="T69" fmla="*/ 154 h 160"/>
              <a:gd name="T70" fmla="*/ 66 w 160"/>
              <a:gd name="T71" fmla="*/ 153 h 160"/>
              <a:gd name="T72" fmla="*/ 54 w 160"/>
              <a:gd name="T73" fmla="*/ 150 h 160"/>
              <a:gd name="T74" fmla="*/ 49 w 160"/>
              <a:gd name="T75" fmla="*/ 148 h 160"/>
              <a:gd name="T76" fmla="*/ 43 w 160"/>
              <a:gd name="T77" fmla="*/ 145 h 160"/>
              <a:gd name="T78" fmla="*/ 37 w 160"/>
              <a:gd name="T79" fmla="*/ 128 h 160"/>
              <a:gd name="T80" fmla="*/ 35 w 160"/>
              <a:gd name="T81" fmla="*/ 140 h 160"/>
              <a:gd name="T82" fmla="*/ 30 w 160"/>
              <a:gd name="T83" fmla="*/ 135 h 160"/>
              <a:gd name="T84" fmla="*/ 22 w 160"/>
              <a:gd name="T85" fmla="*/ 127 h 160"/>
              <a:gd name="T86" fmla="*/ 19 w 160"/>
              <a:gd name="T87" fmla="*/ 123 h 160"/>
              <a:gd name="T88" fmla="*/ 80 w 160"/>
              <a:gd name="T89" fmla="*/ 118 h 160"/>
              <a:gd name="T90" fmla="*/ 141 w 160"/>
              <a:gd name="T91" fmla="*/ 123 h 160"/>
              <a:gd name="T92" fmla="*/ 45 w 160"/>
              <a:gd name="T93" fmla="*/ 40 h 160"/>
              <a:gd name="T94" fmla="*/ 66 w 160"/>
              <a:gd name="T95" fmla="*/ 33 h 160"/>
              <a:gd name="T96" fmla="*/ 115 w 160"/>
              <a:gd name="T97" fmla="*/ 38 h 160"/>
              <a:gd name="T98" fmla="*/ 88 w 160"/>
              <a:gd name="T99" fmla="*/ 90 h 160"/>
              <a:gd name="T100" fmla="*/ 80 w 160"/>
              <a:gd name="T101" fmla="*/ 111 h 160"/>
              <a:gd name="T102" fmla="*/ 72 w 160"/>
              <a:gd name="T103" fmla="*/ 90 h 160"/>
              <a:gd name="T104" fmla="*/ 80 w 160"/>
              <a:gd name="T105" fmla="*/ 5 h 160"/>
              <a:gd name="T106" fmla="*/ 113 w 160"/>
              <a:gd name="T107" fmla="*/ 28 h 160"/>
              <a:gd name="T108" fmla="*/ 90 w 160"/>
              <a:gd name="T109" fmla="*/ 19 h 160"/>
              <a:gd name="T110" fmla="*/ 47 w 160"/>
              <a:gd name="T111" fmla="*/ 30 h 160"/>
              <a:gd name="T112" fmla="*/ 53 w 160"/>
              <a:gd name="T113" fmla="*/ 10 h 160"/>
              <a:gd name="T114" fmla="*/ 66 w 160"/>
              <a:gd name="T115" fmla="*/ 87 h 160"/>
              <a:gd name="T116" fmla="*/ 66 w 160"/>
              <a:gd name="T117" fmla="*/ 91 h 160"/>
              <a:gd name="T118" fmla="*/ 15 w 160"/>
              <a:gd name="T119" fmla="*/ 117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60" h="160">
                <a:moveTo>
                  <a:pt x="160" y="80"/>
                </a:moveTo>
                <a:cubicBezTo>
                  <a:pt x="160" y="36"/>
                  <a:pt x="124" y="0"/>
                  <a:pt x="80" y="0"/>
                </a:cubicBezTo>
                <a:cubicBezTo>
                  <a:pt x="36" y="0"/>
                  <a:pt x="0" y="36"/>
                  <a:pt x="0" y="80"/>
                </a:cubicBezTo>
                <a:cubicBezTo>
                  <a:pt x="0" y="96"/>
                  <a:pt x="5" y="112"/>
                  <a:pt x="13" y="124"/>
                </a:cubicBezTo>
                <a:cubicBezTo>
                  <a:pt x="13" y="124"/>
                  <a:pt x="13" y="124"/>
                  <a:pt x="13" y="124"/>
                </a:cubicBezTo>
                <a:cubicBezTo>
                  <a:pt x="14" y="125"/>
                  <a:pt x="14" y="125"/>
                  <a:pt x="14" y="125"/>
                </a:cubicBezTo>
                <a:cubicBezTo>
                  <a:pt x="14" y="126"/>
                  <a:pt x="15" y="127"/>
                  <a:pt x="15" y="127"/>
                </a:cubicBezTo>
                <a:cubicBezTo>
                  <a:pt x="16" y="128"/>
                  <a:pt x="16" y="128"/>
                  <a:pt x="16" y="128"/>
                </a:cubicBezTo>
                <a:cubicBezTo>
                  <a:pt x="17" y="129"/>
                  <a:pt x="17" y="130"/>
                  <a:pt x="18" y="131"/>
                </a:cubicBezTo>
                <a:cubicBezTo>
                  <a:pt x="18" y="131"/>
                  <a:pt x="18" y="131"/>
                  <a:pt x="19" y="131"/>
                </a:cubicBezTo>
                <a:cubicBezTo>
                  <a:pt x="22" y="135"/>
                  <a:pt x="25" y="138"/>
                  <a:pt x="29" y="141"/>
                </a:cubicBezTo>
                <a:cubicBezTo>
                  <a:pt x="29" y="142"/>
                  <a:pt x="29" y="142"/>
                  <a:pt x="29" y="142"/>
                </a:cubicBezTo>
                <a:cubicBezTo>
                  <a:pt x="30" y="143"/>
                  <a:pt x="31" y="143"/>
                  <a:pt x="32" y="144"/>
                </a:cubicBezTo>
                <a:cubicBezTo>
                  <a:pt x="32" y="144"/>
                  <a:pt x="32" y="144"/>
                  <a:pt x="33" y="145"/>
                </a:cubicBezTo>
                <a:cubicBezTo>
                  <a:pt x="34" y="145"/>
                  <a:pt x="34" y="146"/>
                  <a:pt x="35" y="146"/>
                </a:cubicBezTo>
                <a:cubicBezTo>
                  <a:pt x="36" y="147"/>
                  <a:pt x="36" y="147"/>
                  <a:pt x="36" y="147"/>
                </a:cubicBezTo>
                <a:cubicBezTo>
                  <a:pt x="38" y="148"/>
                  <a:pt x="39" y="148"/>
                  <a:pt x="40" y="149"/>
                </a:cubicBezTo>
                <a:cubicBezTo>
                  <a:pt x="41" y="150"/>
                  <a:pt x="41" y="150"/>
                  <a:pt x="42" y="151"/>
                </a:cubicBezTo>
                <a:cubicBezTo>
                  <a:pt x="43" y="151"/>
                  <a:pt x="43" y="151"/>
                  <a:pt x="44" y="151"/>
                </a:cubicBezTo>
                <a:cubicBezTo>
                  <a:pt x="45" y="152"/>
                  <a:pt x="45" y="152"/>
                  <a:pt x="46" y="153"/>
                </a:cubicBezTo>
                <a:cubicBezTo>
                  <a:pt x="47" y="153"/>
                  <a:pt x="47" y="153"/>
                  <a:pt x="48" y="153"/>
                </a:cubicBezTo>
                <a:cubicBezTo>
                  <a:pt x="49" y="154"/>
                  <a:pt x="50" y="154"/>
                  <a:pt x="51" y="154"/>
                </a:cubicBezTo>
                <a:cubicBezTo>
                  <a:pt x="51" y="155"/>
                  <a:pt x="51" y="155"/>
                  <a:pt x="52" y="155"/>
                </a:cubicBezTo>
                <a:cubicBezTo>
                  <a:pt x="55" y="156"/>
                  <a:pt x="58" y="157"/>
                  <a:pt x="61" y="158"/>
                </a:cubicBezTo>
                <a:cubicBezTo>
                  <a:pt x="61" y="158"/>
                  <a:pt x="61" y="158"/>
                  <a:pt x="61" y="158"/>
                </a:cubicBezTo>
                <a:cubicBezTo>
                  <a:pt x="62" y="158"/>
                  <a:pt x="64" y="158"/>
                  <a:pt x="65" y="159"/>
                </a:cubicBezTo>
                <a:cubicBezTo>
                  <a:pt x="65" y="159"/>
                  <a:pt x="66" y="159"/>
                  <a:pt x="66" y="159"/>
                </a:cubicBezTo>
                <a:cubicBezTo>
                  <a:pt x="67" y="159"/>
                  <a:pt x="68" y="159"/>
                  <a:pt x="69" y="159"/>
                </a:cubicBezTo>
                <a:cubicBezTo>
                  <a:pt x="70" y="159"/>
                  <a:pt x="70" y="159"/>
                  <a:pt x="71" y="159"/>
                </a:cubicBezTo>
                <a:cubicBezTo>
                  <a:pt x="72" y="160"/>
                  <a:pt x="73" y="160"/>
                  <a:pt x="74" y="160"/>
                </a:cubicBezTo>
                <a:cubicBezTo>
                  <a:pt x="75" y="160"/>
                  <a:pt x="75" y="160"/>
                  <a:pt x="75" y="160"/>
                </a:cubicBezTo>
                <a:cubicBezTo>
                  <a:pt x="77" y="160"/>
                  <a:pt x="78" y="160"/>
                  <a:pt x="80" y="160"/>
                </a:cubicBezTo>
                <a:cubicBezTo>
                  <a:pt x="82" y="160"/>
                  <a:pt x="83" y="160"/>
                  <a:pt x="85" y="160"/>
                </a:cubicBezTo>
                <a:cubicBezTo>
                  <a:pt x="85" y="160"/>
                  <a:pt x="85" y="160"/>
                  <a:pt x="86" y="160"/>
                </a:cubicBezTo>
                <a:cubicBezTo>
                  <a:pt x="87" y="160"/>
                  <a:pt x="88" y="160"/>
                  <a:pt x="89" y="159"/>
                </a:cubicBezTo>
                <a:cubicBezTo>
                  <a:pt x="90" y="159"/>
                  <a:pt x="90" y="159"/>
                  <a:pt x="91" y="159"/>
                </a:cubicBezTo>
                <a:cubicBezTo>
                  <a:pt x="92" y="159"/>
                  <a:pt x="93" y="159"/>
                  <a:pt x="94" y="159"/>
                </a:cubicBezTo>
                <a:cubicBezTo>
                  <a:pt x="94" y="159"/>
                  <a:pt x="95" y="159"/>
                  <a:pt x="95" y="159"/>
                </a:cubicBezTo>
                <a:cubicBezTo>
                  <a:pt x="96" y="158"/>
                  <a:pt x="98" y="158"/>
                  <a:pt x="99" y="158"/>
                </a:cubicBezTo>
                <a:cubicBezTo>
                  <a:pt x="99" y="158"/>
                  <a:pt x="99" y="158"/>
                  <a:pt x="99" y="158"/>
                </a:cubicBezTo>
                <a:cubicBezTo>
                  <a:pt x="102" y="157"/>
                  <a:pt x="105" y="156"/>
                  <a:pt x="108" y="155"/>
                </a:cubicBezTo>
                <a:cubicBezTo>
                  <a:pt x="109" y="155"/>
                  <a:pt x="109" y="155"/>
                  <a:pt x="109" y="154"/>
                </a:cubicBezTo>
                <a:cubicBezTo>
                  <a:pt x="110" y="154"/>
                  <a:pt x="111" y="154"/>
                  <a:pt x="112" y="153"/>
                </a:cubicBezTo>
                <a:cubicBezTo>
                  <a:pt x="113" y="153"/>
                  <a:pt x="113" y="153"/>
                  <a:pt x="114" y="153"/>
                </a:cubicBezTo>
                <a:cubicBezTo>
                  <a:pt x="115" y="152"/>
                  <a:pt x="115" y="152"/>
                  <a:pt x="116" y="151"/>
                </a:cubicBezTo>
                <a:cubicBezTo>
                  <a:pt x="117" y="151"/>
                  <a:pt x="117" y="151"/>
                  <a:pt x="118" y="151"/>
                </a:cubicBezTo>
                <a:cubicBezTo>
                  <a:pt x="119" y="150"/>
                  <a:pt x="119" y="150"/>
                  <a:pt x="120" y="149"/>
                </a:cubicBezTo>
                <a:cubicBezTo>
                  <a:pt x="121" y="148"/>
                  <a:pt x="122" y="148"/>
                  <a:pt x="124" y="147"/>
                </a:cubicBezTo>
                <a:cubicBezTo>
                  <a:pt x="124" y="147"/>
                  <a:pt x="124" y="147"/>
                  <a:pt x="125" y="146"/>
                </a:cubicBezTo>
                <a:cubicBezTo>
                  <a:pt x="126" y="146"/>
                  <a:pt x="126" y="145"/>
                  <a:pt x="127" y="145"/>
                </a:cubicBezTo>
                <a:cubicBezTo>
                  <a:pt x="128" y="144"/>
                  <a:pt x="128" y="144"/>
                  <a:pt x="128" y="144"/>
                </a:cubicBezTo>
                <a:cubicBezTo>
                  <a:pt x="129" y="143"/>
                  <a:pt x="130" y="143"/>
                  <a:pt x="131" y="142"/>
                </a:cubicBezTo>
                <a:cubicBezTo>
                  <a:pt x="131" y="142"/>
                  <a:pt x="131" y="142"/>
                  <a:pt x="131" y="141"/>
                </a:cubicBezTo>
                <a:cubicBezTo>
                  <a:pt x="135" y="138"/>
                  <a:pt x="138" y="135"/>
                  <a:pt x="141" y="131"/>
                </a:cubicBezTo>
                <a:cubicBezTo>
                  <a:pt x="142" y="131"/>
                  <a:pt x="142" y="131"/>
                  <a:pt x="142" y="131"/>
                </a:cubicBezTo>
                <a:cubicBezTo>
                  <a:pt x="143" y="130"/>
                  <a:pt x="143" y="129"/>
                  <a:pt x="144" y="128"/>
                </a:cubicBezTo>
                <a:cubicBezTo>
                  <a:pt x="144" y="128"/>
                  <a:pt x="144" y="128"/>
                  <a:pt x="145" y="127"/>
                </a:cubicBezTo>
                <a:cubicBezTo>
                  <a:pt x="145" y="127"/>
                  <a:pt x="146" y="126"/>
                  <a:pt x="146" y="125"/>
                </a:cubicBezTo>
                <a:cubicBezTo>
                  <a:pt x="147" y="124"/>
                  <a:pt x="147" y="124"/>
                  <a:pt x="147" y="124"/>
                </a:cubicBezTo>
                <a:cubicBezTo>
                  <a:pt x="147" y="124"/>
                  <a:pt x="147" y="124"/>
                  <a:pt x="147" y="124"/>
                </a:cubicBezTo>
                <a:cubicBezTo>
                  <a:pt x="155" y="112"/>
                  <a:pt x="160" y="96"/>
                  <a:pt x="160" y="80"/>
                </a:cubicBezTo>
                <a:close/>
                <a:moveTo>
                  <a:pt x="155" y="80"/>
                </a:moveTo>
                <a:cubicBezTo>
                  <a:pt x="155" y="93"/>
                  <a:pt x="151" y="106"/>
                  <a:pt x="145" y="117"/>
                </a:cubicBezTo>
                <a:cubicBezTo>
                  <a:pt x="141" y="101"/>
                  <a:pt x="127" y="91"/>
                  <a:pt x="110" y="91"/>
                </a:cubicBezTo>
                <a:cubicBezTo>
                  <a:pt x="108" y="91"/>
                  <a:pt x="108" y="91"/>
                  <a:pt x="108" y="91"/>
                </a:cubicBezTo>
                <a:cubicBezTo>
                  <a:pt x="94" y="91"/>
                  <a:pt x="94" y="91"/>
                  <a:pt x="94" y="91"/>
                </a:cubicBezTo>
                <a:cubicBezTo>
                  <a:pt x="94" y="91"/>
                  <a:pt x="93" y="90"/>
                  <a:pt x="93" y="90"/>
                </a:cubicBezTo>
                <a:cubicBezTo>
                  <a:pt x="93" y="88"/>
                  <a:pt x="93" y="88"/>
                  <a:pt x="93" y="88"/>
                </a:cubicBezTo>
                <a:cubicBezTo>
                  <a:pt x="93" y="87"/>
                  <a:pt x="94" y="87"/>
                  <a:pt x="94" y="87"/>
                </a:cubicBezTo>
                <a:cubicBezTo>
                  <a:pt x="111" y="81"/>
                  <a:pt x="122" y="54"/>
                  <a:pt x="120" y="35"/>
                </a:cubicBezTo>
                <a:cubicBezTo>
                  <a:pt x="119" y="25"/>
                  <a:pt x="114" y="17"/>
                  <a:pt x="107" y="10"/>
                </a:cubicBezTo>
                <a:cubicBezTo>
                  <a:pt x="135" y="21"/>
                  <a:pt x="155" y="48"/>
                  <a:pt x="155" y="80"/>
                </a:cubicBezTo>
                <a:close/>
                <a:moveTo>
                  <a:pt x="140" y="124"/>
                </a:moveTo>
                <a:cubicBezTo>
                  <a:pt x="140" y="125"/>
                  <a:pt x="140" y="125"/>
                  <a:pt x="139" y="125"/>
                </a:cubicBezTo>
                <a:cubicBezTo>
                  <a:pt x="139" y="126"/>
                  <a:pt x="138" y="127"/>
                  <a:pt x="138" y="127"/>
                </a:cubicBezTo>
                <a:cubicBezTo>
                  <a:pt x="138" y="128"/>
                  <a:pt x="138" y="128"/>
                  <a:pt x="137" y="128"/>
                </a:cubicBezTo>
                <a:cubicBezTo>
                  <a:pt x="135" y="130"/>
                  <a:pt x="133" y="133"/>
                  <a:pt x="130" y="135"/>
                </a:cubicBezTo>
                <a:cubicBezTo>
                  <a:pt x="130" y="135"/>
                  <a:pt x="130" y="135"/>
                  <a:pt x="130" y="135"/>
                </a:cubicBezTo>
                <a:cubicBezTo>
                  <a:pt x="129" y="136"/>
                  <a:pt x="129" y="137"/>
                  <a:pt x="128" y="137"/>
                </a:cubicBezTo>
                <a:cubicBezTo>
                  <a:pt x="128" y="138"/>
                  <a:pt x="127" y="138"/>
                  <a:pt x="127" y="138"/>
                </a:cubicBezTo>
                <a:cubicBezTo>
                  <a:pt x="126" y="139"/>
                  <a:pt x="126" y="139"/>
                  <a:pt x="125" y="140"/>
                </a:cubicBezTo>
                <a:cubicBezTo>
                  <a:pt x="125" y="140"/>
                  <a:pt x="124" y="140"/>
                  <a:pt x="124" y="140"/>
                </a:cubicBezTo>
                <a:cubicBezTo>
                  <a:pt x="124" y="141"/>
                  <a:pt x="123" y="141"/>
                  <a:pt x="123" y="141"/>
                </a:cubicBezTo>
                <a:cubicBezTo>
                  <a:pt x="123" y="128"/>
                  <a:pt x="123" y="128"/>
                  <a:pt x="123" y="128"/>
                </a:cubicBezTo>
                <a:cubicBezTo>
                  <a:pt x="117" y="128"/>
                  <a:pt x="117" y="128"/>
                  <a:pt x="117" y="128"/>
                </a:cubicBezTo>
                <a:cubicBezTo>
                  <a:pt x="117" y="145"/>
                  <a:pt x="117" y="145"/>
                  <a:pt x="117" y="145"/>
                </a:cubicBezTo>
                <a:cubicBezTo>
                  <a:pt x="117" y="145"/>
                  <a:pt x="117" y="145"/>
                  <a:pt x="117" y="145"/>
                </a:cubicBezTo>
                <a:cubicBezTo>
                  <a:pt x="116" y="145"/>
                  <a:pt x="116" y="146"/>
                  <a:pt x="115" y="146"/>
                </a:cubicBezTo>
                <a:cubicBezTo>
                  <a:pt x="115" y="146"/>
                  <a:pt x="114" y="146"/>
                  <a:pt x="114" y="147"/>
                </a:cubicBezTo>
                <a:cubicBezTo>
                  <a:pt x="113" y="147"/>
                  <a:pt x="112" y="147"/>
                  <a:pt x="111" y="148"/>
                </a:cubicBezTo>
                <a:cubicBezTo>
                  <a:pt x="111" y="148"/>
                  <a:pt x="110" y="148"/>
                  <a:pt x="110" y="148"/>
                </a:cubicBezTo>
                <a:cubicBezTo>
                  <a:pt x="109" y="149"/>
                  <a:pt x="108" y="149"/>
                  <a:pt x="107" y="150"/>
                </a:cubicBezTo>
                <a:cubicBezTo>
                  <a:pt x="107" y="150"/>
                  <a:pt x="106" y="150"/>
                  <a:pt x="106" y="150"/>
                </a:cubicBezTo>
                <a:cubicBezTo>
                  <a:pt x="103" y="151"/>
                  <a:pt x="101" y="152"/>
                  <a:pt x="98" y="152"/>
                </a:cubicBezTo>
                <a:cubicBezTo>
                  <a:pt x="98" y="153"/>
                  <a:pt x="98" y="153"/>
                  <a:pt x="97" y="153"/>
                </a:cubicBezTo>
                <a:cubicBezTo>
                  <a:pt x="96" y="153"/>
                  <a:pt x="95" y="153"/>
                  <a:pt x="94" y="153"/>
                </a:cubicBezTo>
                <a:cubicBezTo>
                  <a:pt x="94" y="153"/>
                  <a:pt x="93" y="153"/>
                  <a:pt x="93" y="154"/>
                </a:cubicBezTo>
                <a:cubicBezTo>
                  <a:pt x="92" y="154"/>
                  <a:pt x="91" y="154"/>
                  <a:pt x="90" y="154"/>
                </a:cubicBezTo>
                <a:cubicBezTo>
                  <a:pt x="89" y="154"/>
                  <a:pt x="89" y="154"/>
                  <a:pt x="89" y="154"/>
                </a:cubicBezTo>
                <a:cubicBezTo>
                  <a:pt x="88" y="154"/>
                  <a:pt x="86" y="154"/>
                  <a:pt x="85" y="154"/>
                </a:cubicBezTo>
                <a:cubicBezTo>
                  <a:pt x="85" y="154"/>
                  <a:pt x="85" y="155"/>
                  <a:pt x="84" y="155"/>
                </a:cubicBezTo>
                <a:cubicBezTo>
                  <a:pt x="83" y="155"/>
                  <a:pt x="81" y="155"/>
                  <a:pt x="80" y="155"/>
                </a:cubicBezTo>
                <a:cubicBezTo>
                  <a:pt x="79" y="155"/>
                  <a:pt x="77" y="155"/>
                  <a:pt x="76" y="155"/>
                </a:cubicBezTo>
                <a:cubicBezTo>
                  <a:pt x="75" y="155"/>
                  <a:pt x="75" y="154"/>
                  <a:pt x="75" y="154"/>
                </a:cubicBezTo>
                <a:cubicBezTo>
                  <a:pt x="74" y="154"/>
                  <a:pt x="73" y="154"/>
                  <a:pt x="71" y="154"/>
                </a:cubicBezTo>
                <a:cubicBezTo>
                  <a:pt x="71" y="154"/>
                  <a:pt x="71" y="154"/>
                  <a:pt x="70" y="154"/>
                </a:cubicBezTo>
                <a:cubicBezTo>
                  <a:pt x="69" y="154"/>
                  <a:pt x="68" y="154"/>
                  <a:pt x="67" y="154"/>
                </a:cubicBezTo>
                <a:cubicBezTo>
                  <a:pt x="67" y="153"/>
                  <a:pt x="66" y="153"/>
                  <a:pt x="66" y="153"/>
                </a:cubicBezTo>
                <a:cubicBezTo>
                  <a:pt x="65" y="153"/>
                  <a:pt x="64" y="153"/>
                  <a:pt x="63" y="153"/>
                </a:cubicBezTo>
                <a:cubicBezTo>
                  <a:pt x="62" y="153"/>
                  <a:pt x="62" y="153"/>
                  <a:pt x="62" y="152"/>
                </a:cubicBezTo>
                <a:cubicBezTo>
                  <a:pt x="59" y="152"/>
                  <a:pt x="57" y="151"/>
                  <a:pt x="54" y="150"/>
                </a:cubicBezTo>
                <a:cubicBezTo>
                  <a:pt x="54" y="150"/>
                  <a:pt x="53" y="150"/>
                  <a:pt x="53" y="150"/>
                </a:cubicBezTo>
                <a:cubicBezTo>
                  <a:pt x="52" y="149"/>
                  <a:pt x="51" y="149"/>
                  <a:pt x="50" y="148"/>
                </a:cubicBezTo>
                <a:cubicBezTo>
                  <a:pt x="50" y="148"/>
                  <a:pt x="49" y="148"/>
                  <a:pt x="49" y="148"/>
                </a:cubicBezTo>
                <a:cubicBezTo>
                  <a:pt x="48" y="147"/>
                  <a:pt x="47" y="147"/>
                  <a:pt x="46" y="147"/>
                </a:cubicBezTo>
                <a:cubicBezTo>
                  <a:pt x="46" y="146"/>
                  <a:pt x="46" y="146"/>
                  <a:pt x="45" y="146"/>
                </a:cubicBezTo>
                <a:cubicBezTo>
                  <a:pt x="44" y="146"/>
                  <a:pt x="44" y="145"/>
                  <a:pt x="43" y="145"/>
                </a:cubicBezTo>
                <a:cubicBezTo>
                  <a:pt x="43" y="145"/>
                  <a:pt x="43" y="145"/>
                  <a:pt x="43" y="145"/>
                </a:cubicBezTo>
                <a:cubicBezTo>
                  <a:pt x="43" y="128"/>
                  <a:pt x="43" y="128"/>
                  <a:pt x="43" y="128"/>
                </a:cubicBezTo>
                <a:cubicBezTo>
                  <a:pt x="37" y="128"/>
                  <a:pt x="37" y="128"/>
                  <a:pt x="37" y="128"/>
                </a:cubicBezTo>
                <a:cubicBezTo>
                  <a:pt x="37" y="141"/>
                  <a:pt x="37" y="141"/>
                  <a:pt x="37" y="141"/>
                </a:cubicBezTo>
                <a:cubicBezTo>
                  <a:pt x="37" y="141"/>
                  <a:pt x="36" y="141"/>
                  <a:pt x="36" y="140"/>
                </a:cubicBezTo>
                <a:cubicBezTo>
                  <a:pt x="36" y="140"/>
                  <a:pt x="35" y="140"/>
                  <a:pt x="35" y="140"/>
                </a:cubicBezTo>
                <a:cubicBezTo>
                  <a:pt x="34" y="139"/>
                  <a:pt x="34" y="139"/>
                  <a:pt x="33" y="138"/>
                </a:cubicBezTo>
                <a:cubicBezTo>
                  <a:pt x="33" y="138"/>
                  <a:pt x="32" y="138"/>
                  <a:pt x="32" y="137"/>
                </a:cubicBezTo>
                <a:cubicBezTo>
                  <a:pt x="31" y="137"/>
                  <a:pt x="31" y="136"/>
                  <a:pt x="30" y="135"/>
                </a:cubicBezTo>
                <a:cubicBezTo>
                  <a:pt x="30" y="135"/>
                  <a:pt x="30" y="135"/>
                  <a:pt x="30" y="135"/>
                </a:cubicBezTo>
                <a:cubicBezTo>
                  <a:pt x="27" y="133"/>
                  <a:pt x="25" y="130"/>
                  <a:pt x="23" y="128"/>
                </a:cubicBezTo>
                <a:cubicBezTo>
                  <a:pt x="23" y="128"/>
                  <a:pt x="22" y="128"/>
                  <a:pt x="22" y="127"/>
                </a:cubicBezTo>
                <a:cubicBezTo>
                  <a:pt x="22" y="127"/>
                  <a:pt x="21" y="126"/>
                  <a:pt x="21" y="125"/>
                </a:cubicBezTo>
                <a:cubicBezTo>
                  <a:pt x="20" y="125"/>
                  <a:pt x="20" y="125"/>
                  <a:pt x="20" y="124"/>
                </a:cubicBezTo>
                <a:cubicBezTo>
                  <a:pt x="20" y="124"/>
                  <a:pt x="19" y="123"/>
                  <a:pt x="19" y="123"/>
                </a:cubicBezTo>
                <a:cubicBezTo>
                  <a:pt x="21" y="108"/>
                  <a:pt x="34" y="96"/>
                  <a:pt x="50" y="96"/>
                </a:cubicBezTo>
                <a:cubicBezTo>
                  <a:pt x="58" y="96"/>
                  <a:pt x="58" y="96"/>
                  <a:pt x="58" y="96"/>
                </a:cubicBezTo>
                <a:cubicBezTo>
                  <a:pt x="80" y="118"/>
                  <a:pt x="80" y="118"/>
                  <a:pt x="80" y="118"/>
                </a:cubicBezTo>
                <a:cubicBezTo>
                  <a:pt x="102" y="96"/>
                  <a:pt x="102" y="96"/>
                  <a:pt x="102" y="96"/>
                </a:cubicBezTo>
                <a:cubicBezTo>
                  <a:pt x="110" y="96"/>
                  <a:pt x="110" y="96"/>
                  <a:pt x="110" y="96"/>
                </a:cubicBezTo>
                <a:cubicBezTo>
                  <a:pt x="126" y="96"/>
                  <a:pt x="139" y="108"/>
                  <a:pt x="141" y="123"/>
                </a:cubicBezTo>
                <a:cubicBezTo>
                  <a:pt x="141" y="123"/>
                  <a:pt x="140" y="124"/>
                  <a:pt x="140" y="124"/>
                </a:cubicBezTo>
                <a:close/>
                <a:moveTo>
                  <a:pt x="68" y="82"/>
                </a:moveTo>
                <a:cubicBezTo>
                  <a:pt x="55" y="77"/>
                  <a:pt x="45" y="56"/>
                  <a:pt x="45" y="40"/>
                </a:cubicBezTo>
                <a:cubicBezTo>
                  <a:pt x="45" y="40"/>
                  <a:pt x="45" y="39"/>
                  <a:pt x="45" y="39"/>
                </a:cubicBezTo>
                <a:cubicBezTo>
                  <a:pt x="47" y="37"/>
                  <a:pt x="47" y="37"/>
                  <a:pt x="47" y="37"/>
                </a:cubicBezTo>
                <a:cubicBezTo>
                  <a:pt x="52" y="31"/>
                  <a:pt x="59" y="30"/>
                  <a:pt x="66" y="33"/>
                </a:cubicBezTo>
                <a:cubicBezTo>
                  <a:pt x="69" y="34"/>
                  <a:pt x="72" y="35"/>
                  <a:pt x="75" y="35"/>
                </a:cubicBezTo>
                <a:cubicBezTo>
                  <a:pt x="83" y="35"/>
                  <a:pt x="90" y="30"/>
                  <a:pt x="93" y="24"/>
                </a:cubicBezTo>
                <a:cubicBezTo>
                  <a:pt x="102" y="26"/>
                  <a:pt x="109" y="32"/>
                  <a:pt x="115" y="38"/>
                </a:cubicBezTo>
                <a:cubicBezTo>
                  <a:pt x="115" y="54"/>
                  <a:pt x="106" y="77"/>
                  <a:pt x="92" y="82"/>
                </a:cubicBezTo>
                <a:cubicBezTo>
                  <a:pt x="90" y="83"/>
                  <a:pt x="88" y="85"/>
                  <a:pt x="88" y="88"/>
                </a:cubicBezTo>
                <a:cubicBezTo>
                  <a:pt x="88" y="90"/>
                  <a:pt x="88" y="90"/>
                  <a:pt x="88" y="90"/>
                </a:cubicBezTo>
                <a:cubicBezTo>
                  <a:pt x="88" y="93"/>
                  <a:pt x="91" y="96"/>
                  <a:pt x="94" y="96"/>
                </a:cubicBezTo>
                <a:cubicBezTo>
                  <a:pt x="95" y="96"/>
                  <a:pt x="95" y="96"/>
                  <a:pt x="95" y="96"/>
                </a:cubicBezTo>
                <a:cubicBezTo>
                  <a:pt x="80" y="111"/>
                  <a:pt x="80" y="111"/>
                  <a:pt x="80" y="111"/>
                </a:cubicBezTo>
                <a:cubicBezTo>
                  <a:pt x="65" y="96"/>
                  <a:pt x="65" y="96"/>
                  <a:pt x="65" y="96"/>
                </a:cubicBezTo>
                <a:cubicBezTo>
                  <a:pt x="66" y="96"/>
                  <a:pt x="66" y="96"/>
                  <a:pt x="66" y="96"/>
                </a:cubicBezTo>
                <a:cubicBezTo>
                  <a:pt x="69" y="96"/>
                  <a:pt x="72" y="93"/>
                  <a:pt x="72" y="90"/>
                </a:cubicBezTo>
                <a:cubicBezTo>
                  <a:pt x="72" y="88"/>
                  <a:pt x="72" y="88"/>
                  <a:pt x="72" y="88"/>
                </a:cubicBezTo>
                <a:cubicBezTo>
                  <a:pt x="72" y="85"/>
                  <a:pt x="70" y="83"/>
                  <a:pt x="68" y="82"/>
                </a:cubicBezTo>
                <a:close/>
                <a:moveTo>
                  <a:pt x="80" y="5"/>
                </a:moveTo>
                <a:cubicBezTo>
                  <a:pt x="80" y="5"/>
                  <a:pt x="80" y="5"/>
                  <a:pt x="80" y="5"/>
                </a:cubicBezTo>
                <a:cubicBezTo>
                  <a:pt x="82" y="5"/>
                  <a:pt x="83" y="5"/>
                  <a:pt x="84" y="6"/>
                </a:cubicBezTo>
                <a:cubicBezTo>
                  <a:pt x="97" y="7"/>
                  <a:pt x="108" y="16"/>
                  <a:pt x="113" y="28"/>
                </a:cubicBezTo>
                <a:cubicBezTo>
                  <a:pt x="107" y="24"/>
                  <a:pt x="100" y="20"/>
                  <a:pt x="93" y="18"/>
                </a:cubicBezTo>
                <a:cubicBezTo>
                  <a:pt x="90" y="17"/>
                  <a:pt x="90" y="17"/>
                  <a:pt x="90" y="17"/>
                </a:cubicBezTo>
                <a:cubicBezTo>
                  <a:pt x="90" y="19"/>
                  <a:pt x="90" y="19"/>
                  <a:pt x="90" y="19"/>
                </a:cubicBezTo>
                <a:cubicBezTo>
                  <a:pt x="87" y="25"/>
                  <a:pt x="81" y="29"/>
                  <a:pt x="75" y="29"/>
                </a:cubicBezTo>
                <a:cubicBezTo>
                  <a:pt x="72" y="29"/>
                  <a:pt x="70" y="29"/>
                  <a:pt x="68" y="28"/>
                </a:cubicBezTo>
                <a:cubicBezTo>
                  <a:pt x="61" y="25"/>
                  <a:pt x="53" y="26"/>
                  <a:pt x="47" y="30"/>
                </a:cubicBezTo>
                <a:cubicBezTo>
                  <a:pt x="48" y="25"/>
                  <a:pt x="51" y="20"/>
                  <a:pt x="56" y="15"/>
                </a:cubicBezTo>
                <a:cubicBezTo>
                  <a:pt x="62" y="9"/>
                  <a:pt x="71" y="5"/>
                  <a:pt x="80" y="5"/>
                </a:cubicBezTo>
                <a:close/>
                <a:moveTo>
                  <a:pt x="53" y="10"/>
                </a:moveTo>
                <a:cubicBezTo>
                  <a:pt x="53" y="11"/>
                  <a:pt x="52" y="11"/>
                  <a:pt x="52" y="12"/>
                </a:cubicBezTo>
                <a:cubicBezTo>
                  <a:pt x="44" y="19"/>
                  <a:pt x="40" y="29"/>
                  <a:pt x="40" y="40"/>
                </a:cubicBezTo>
                <a:cubicBezTo>
                  <a:pt x="40" y="58"/>
                  <a:pt x="51" y="82"/>
                  <a:pt x="66" y="87"/>
                </a:cubicBezTo>
                <a:cubicBezTo>
                  <a:pt x="66" y="87"/>
                  <a:pt x="67" y="88"/>
                  <a:pt x="67" y="88"/>
                </a:cubicBezTo>
                <a:cubicBezTo>
                  <a:pt x="67" y="90"/>
                  <a:pt x="67" y="90"/>
                  <a:pt x="67" y="90"/>
                </a:cubicBezTo>
                <a:cubicBezTo>
                  <a:pt x="67" y="90"/>
                  <a:pt x="66" y="91"/>
                  <a:pt x="66" y="91"/>
                </a:cubicBezTo>
                <a:cubicBezTo>
                  <a:pt x="52" y="91"/>
                  <a:pt x="52" y="91"/>
                  <a:pt x="52" y="91"/>
                </a:cubicBezTo>
                <a:cubicBezTo>
                  <a:pt x="50" y="91"/>
                  <a:pt x="50" y="91"/>
                  <a:pt x="50" y="91"/>
                </a:cubicBezTo>
                <a:cubicBezTo>
                  <a:pt x="33" y="91"/>
                  <a:pt x="19" y="101"/>
                  <a:pt x="15" y="117"/>
                </a:cubicBezTo>
                <a:cubicBezTo>
                  <a:pt x="9" y="106"/>
                  <a:pt x="5" y="93"/>
                  <a:pt x="5" y="80"/>
                </a:cubicBezTo>
                <a:cubicBezTo>
                  <a:pt x="5" y="48"/>
                  <a:pt x="25" y="21"/>
                  <a:pt x="53" y="1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9" name="Freeform 56"/>
          <p:cNvSpPr>
            <a:spLocks noEditPoints="1"/>
          </p:cNvSpPr>
          <p:nvPr/>
        </p:nvSpPr>
        <p:spPr bwMode="auto">
          <a:xfrm>
            <a:off x="6846888" y="4486275"/>
            <a:ext cx="600075" cy="606425"/>
          </a:xfrm>
          <a:custGeom>
            <a:avLst/>
            <a:gdLst>
              <a:gd name="T0" fmla="*/ 78 w 160"/>
              <a:gd name="T1" fmla="*/ 0 h 160"/>
              <a:gd name="T2" fmla="*/ 75 w 160"/>
              <a:gd name="T3" fmla="*/ 0 h 160"/>
              <a:gd name="T4" fmla="*/ 11 w 160"/>
              <a:gd name="T5" fmla="*/ 121 h 160"/>
              <a:gd name="T6" fmla="*/ 13 w 160"/>
              <a:gd name="T7" fmla="*/ 124 h 160"/>
              <a:gd name="T8" fmla="*/ 16 w 160"/>
              <a:gd name="T9" fmla="*/ 128 h 160"/>
              <a:gd name="T10" fmla="*/ 71 w 160"/>
              <a:gd name="T11" fmla="*/ 159 h 160"/>
              <a:gd name="T12" fmla="*/ 80 w 160"/>
              <a:gd name="T13" fmla="*/ 160 h 160"/>
              <a:gd name="T14" fmla="*/ 89 w 160"/>
              <a:gd name="T15" fmla="*/ 160 h 160"/>
              <a:gd name="T16" fmla="*/ 96 w 160"/>
              <a:gd name="T17" fmla="*/ 158 h 160"/>
              <a:gd name="T18" fmla="*/ 100 w 160"/>
              <a:gd name="T19" fmla="*/ 157 h 160"/>
              <a:gd name="T20" fmla="*/ 141 w 160"/>
              <a:gd name="T21" fmla="*/ 131 h 160"/>
              <a:gd name="T22" fmla="*/ 144 w 160"/>
              <a:gd name="T23" fmla="*/ 128 h 160"/>
              <a:gd name="T24" fmla="*/ 155 w 160"/>
              <a:gd name="T25" fmla="*/ 80 h 160"/>
              <a:gd name="T26" fmla="*/ 117 w 160"/>
              <a:gd name="T27" fmla="*/ 40 h 160"/>
              <a:gd name="T28" fmla="*/ 117 w 160"/>
              <a:gd name="T29" fmla="*/ 35 h 160"/>
              <a:gd name="T30" fmla="*/ 138 w 160"/>
              <a:gd name="T31" fmla="*/ 127 h 160"/>
              <a:gd name="T32" fmla="*/ 120 w 160"/>
              <a:gd name="T33" fmla="*/ 131 h 160"/>
              <a:gd name="T34" fmla="*/ 99 w 160"/>
              <a:gd name="T35" fmla="*/ 152 h 160"/>
              <a:gd name="T36" fmla="*/ 94 w 160"/>
              <a:gd name="T37" fmla="*/ 153 h 160"/>
              <a:gd name="T38" fmla="*/ 88 w 160"/>
              <a:gd name="T39" fmla="*/ 154 h 160"/>
              <a:gd name="T40" fmla="*/ 80 w 160"/>
              <a:gd name="T41" fmla="*/ 155 h 160"/>
              <a:gd name="T42" fmla="*/ 71 w 160"/>
              <a:gd name="T43" fmla="*/ 154 h 160"/>
              <a:gd name="T44" fmla="*/ 65 w 160"/>
              <a:gd name="T45" fmla="*/ 153 h 160"/>
              <a:gd name="T46" fmla="*/ 40 w 160"/>
              <a:gd name="T47" fmla="*/ 131 h 160"/>
              <a:gd name="T48" fmla="*/ 18 w 160"/>
              <a:gd name="T49" fmla="*/ 122 h 160"/>
              <a:gd name="T50" fmla="*/ 27 w 160"/>
              <a:gd name="T51" fmla="*/ 103 h 160"/>
              <a:gd name="T52" fmla="*/ 139 w 160"/>
              <a:gd name="T53" fmla="*/ 126 h 160"/>
              <a:gd name="T54" fmla="*/ 43 w 160"/>
              <a:gd name="T55" fmla="*/ 64 h 160"/>
              <a:gd name="T56" fmla="*/ 45 w 160"/>
              <a:gd name="T57" fmla="*/ 68 h 160"/>
              <a:gd name="T58" fmla="*/ 49 w 160"/>
              <a:gd name="T59" fmla="*/ 75 h 160"/>
              <a:gd name="T60" fmla="*/ 52 w 160"/>
              <a:gd name="T61" fmla="*/ 79 h 160"/>
              <a:gd name="T62" fmla="*/ 57 w 160"/>
              <a:gd name="T63" fmla="*/ 83 h 160"/>
              <a:gd name="T64" fmla="*/ 60 w 160"/>
              <a:gd name="T65" fmla="*/ 86 h 160"/>
              <a:gd name="T66" fmla="*/ 64 w 160"/>
              <a:gd name="T67" fmla="*/ 90 h 160"/>
              <a:gd name="T68" fmla="*/ 43 w 160"/>
              <a:gd name="T69" fmla="*/ 91 h 160"/>
              <a:gd name="T70" fmla="*/ 43 w 160"/>
              <a:gd name="T71" fmla="*/ 96 h 160"/>
              <a:gd name="T72" fmla="*/ 63 w 160"/>
              <a:gd name="T73" fmla="*/ 96 h 160"/>
              <a:gd name="T74" fmla="*/ 65 w 160"/>
              <a:gd name="T75" fmla="*/ 82 h 160"/>
              <a:gd name="T76" fmla="*/ 44 w 160"/>
              <a:gd name="T77" fmla="*/ 37 h 160"/>
              <a:gd name="T78" fmla="*/ 90 w 160"/>
              <a:gd name="T79" fmla="*/ 24 h 160"/>
              <a:gd name="T80" fmla="*/ 112 w 160"/>
              <a:gd name="T81" fmla="*/ 39 h 160"/>
              <a:gd name="T82" fmla="*/ 94 w 160"/>
              <a:gd name="T83" fmla="*/ 80 h 160"/>
              <a:gd name="T84" fmla="*/ 85 w 160"/>
              <a:gd name="T85" fmla="*/ 88 h 160"/>
              <a:gd name="T86" fmla="*/ 107 w 160"/>
              <a:gd name="T87" fmla="*/ 96 h 160"/>
              <a:gd name="T88" fmla="*/ 114 w 160"/>
              <a:gd name="T89" fmla="*/ 97 h 160"/>
              <a:gd name="T90" fmla="*/ 80 w 160"/>
              <a:gd name="T91" fmla="*/ 136 h 160"/>
              <a:gd name="T92" fmla="*/ 101 w 160"/>
              <a:gd name="T93" fmla="*/ 109 h 160"/>
              <a:gd name="T94" fmla="*/ 51 w 160"/>
              <a:gd name="T95" fmla="*/ 112 h 160"/>
              <a:gd name="T96" fmla="*/ 75 w 160"/>
              <a:gd name="T97" fmla="*/ 138 h 160"/>
              <a:gd name="T98" fmla="*/ 73 w 160"/>
              <a:gd name="T99" fmla="*/ 6 h 160"/>
              <a:gd name="T100" fmla="*/ 78 w 160"/>
              <a:gd name="T101" fmla="*/ 5 h 160"/>
              <a:gd name="T102" fmla="*/ 89 w 160"/>
              <a:gd name="T103" fmla="*/ 18 h 160"/>
              <a:gd name="T104" fmla="*/ 71 w 160"/>
              <a:gd name="T105" fmla="*/ 29 h 160"/>
              <a:gd name="T106" fmla="*/ 73 w 160"/>
              <a:gd name="T107" fmla="*/ 6 h 160"/>
              <a:gd name="T108" fmla="*/ 107 w 160"/>
              <a:gd name="T109" fmla="*/ 91 h 160"/>
              <a:gd name="T110" fmla="*/ 91 w 160"/>
              <a:gd name="T111" fmla="*/ 88 h 160"/>
              <a:gd name="T112" fmla="*/ 112 w 160"/>
              <a:gd name="T113" fmla="*/ 64 h 160"/>
              <a:gd name="T114" fmla="*/ 37 w 160"/>
              <a:gd name="T115" fmla="*/ 40 h 160"/>
              <a:gd name="T116" fmla="*/ 5 w 160"/>
              <a:gd name="T117" fmla="*/ 80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160" h="160">
                <a:moveTo>
                  <a:pt x="160" y="80"/>
                </a:moveTo>
                <a:cubicBezTo>
                  <a:pt x="160" y="36"/>
                  <a:pt x="124" y="0"/>
                  <a:pt x="80" y="0"/>
                </a:cubicBezTo>
                <a:cubicBezTo>
                  <a:pt x="79" y="0"/>
                  <a:pt x="79" y="0"/>
                  <a:pt x="78" y="0"/>
                </a:cubicBezTo>
                <a:cubicBezTo>
                  <a:pt x="78" y="0"/>
                  <a:pt x="78" y="0"/>
                  <a:pt x="78" y="0"/>
                </a:cubicBezTo>
                <a:cubicBezTo>
                  <a:pt x="78" y="0"/>
                  <a:pt x="78" y="0"/>
                  <a:pt x="78" y="0"/>
                </a:cubicBezTo>
                <a:cubicBezTo>
                  <a:pt x="77" y="0"/>
                  <a:pt x="76" y="0"/>
                  <a:pt x="75" y="0"/>
                </a:cubicBezTo>
                <a:cubicBezTo>
                  <a:pt x="74" y="0"/>
                  <a:pt x="74" y="0"/>
                  <a:pt x="73" y="0"/>
                </a:cubicBezTo>
                <a:cubicBezTo>
                  <a:pt x="32" y="4"/>
                  <a:pt x="0" y="38"/>
                  <a:pt x="0" y="80"/>
                </a:cubicBezTo>
                <a:cubicBezTo>
                  <a:pt x="0" y="95"/>
                  <a:pt x="4" y="109"/>
                  <a:pt x="11" y="121"/>
                </a:cubicBezTo>
                <a:cubicBezTo>
                  <a:pt x="11" y="121"/>
                  <a:pt x="11" y="121"/>
                  <a:pt x="11" y="121"/>
                </a:cubicBezTo>
                <a:cubicBezTo>
                  <a:pt x="12" y="122"/>
                  <a:pt x="12" y="122"/>
                  <a:pt x="12" y="122"/>
                </a:cubicBezTo>
                <a:cubicBezTo>
                  <a:pt x="12" y="123"/>
                  <a:pt x="13" y="123"/>
                  <a:pt x="13" y="124"/>
                </a:cubicBezTo>
                <a:cubicBezTo>
                  <a:pt x="13" y="124"/>
                  <a:pt x="14" y="125"/>
                  <a:pt x="14" y="125"/>
                </a:cubicBezTo>
                <a:cubicBezTo>
                  <a:pt x="14" y="126"/>
                  <a:pt x="15" y="127"/>
                  <a:pt x="16" y="128"/>
                </a:cubicBezTo>
                <a:cubicBezTo>
                  <a:pt x="16" y="128"/>
                  <a:pt x="16" y="128"/>
                  <a:pt x="16" y="128"/>
                </a:cubicBezTo>
                <a:cubicBezTo>
                  <a:pt x="28" y="144"/>
                  <a:pt x="46" y="155"/>
                  <a:pt x="66" y="159"/>
                </a:cubicBezTo>
                <a:cubicBezTo>
                  <a:pt x="67" y="159"/>
                  <a:pt x="68" y="159"/>
                  <a:pt x="69" y="159"/>
                </a:cubicBezTo>
                <a:cubicBezTo>
                  <a:pt x="69" y="159"/>
                  <a:pt x="70" y="159"/>
                  <a:pt x="71" y="159"/>
                </a:cubicBezTo>
                <a:cubicBezTo>
                  <a:pt x="72" y="160"/>
                  <a:pt x="73" y="160"/>
                  <a:pt x="74" y="160"/>
                </a:cubicBezTo>
                <a:cubicBezTo>
                  <a:pt x="74" y="160"/>
                  <a:pt x="75" y="160"/>
                  <a:pt x="75" y="160"/>
                </a:cubicBezTo>
                <a:cubicBezTo>
                  <a:pt x="77" y="160"/>
                  <a:pt x="78" y="160"/>
                  <a:pt x="80" y="160"/>
                </a:cubicBezTo>
                <a:cubicBezTo>
                  <a:pt x="81" y="160"/>
                  <a:pt x="83" y="160"/>
                  <a:pt x="84" y="160"/>
                </a:cubicBezTo>
                <a:cubicBezTo>
                  <a:pt x="85" y="160"/>
                  <a:pt x="86" y="160"/>
                  <a:pt x="86" y="160"/>
                </a:cubicBezTo>
                <a:cubicBezTo>
                  <a:pt x="87" y="160"/>
                  <a:pt x="88" y="160"/>
                  <a:pt x="89" y="160"/>
                </a:cubicBezTo>
                <a:cubicBezTo>
                  <a:pt x="89" y="159"/>
                  <a:pt x="90" y="159"/>
                  <a:pt x="91" y="159"/>
                </a:cubicBezTo>
                <a:cubicBezTo>
                  <a:pt x="92" y="159"/>
                  <a:pt x="92" y="159"/>
                  <a:pt x="93" y="159"/>
                </a:cubicBezTo>
                <a:cubicBezTo>
                  <a:pt x="94" y="159"/>
                  <a:pt x="95" y="159"/>
                  <a:pt x="96" y="158"/>
                </a:cubicBezTo>
                <a:cubicBezTo>
                  <a:pt x="96" y="158"/>
                  <a:pt x="96" y="158"/>
                  <a:pt x="97" y="158"/>
                </a:cubicBezTo>
                <a:cubicBezTo>
                  <a:pt x="98" y="158"/>
                  <a:pt x="99" y="158"/>
                  <a:pt x="100" y="157"/>
                </a:cubicBezTo>
                <a:cubicBezTo>
                  <a:pt x="100" y="157"/>
                  <a:pt x="100" y="157"/>
                  <a:pt x="100" y="157"/>
                </a:cubicBezTo>
                <a:cubicBezTo>
                  <a:pt x="115" y="154"/>
                  <a:pt x="128" y="146"/>
                  <a:pt x="139" y="134"/>
                </a:cubicBezTo>
                <a:cubicBezTo>
                  <a:pt x="139" y="134"/>
                  <a:pt x="139" y="134"/>
                  <a:pt x="139" y="134"/>
                </a:cubicBezTo>
                <a:cubicBezTo>
                  <a:pt x="140" y="133"/>
                  <a:pt x="141" y="132"/>
                  <a:pt x="141" y="131"/>
                </a:cubicBezTo>
                <a:cubicBezTo>
                  <a:pt x="142" y="131"/>
                  <a:pt x="142" y="131"/>
                  <a:pt x="142" y="130"/>
                </a:cubicBezTo>
                <a:cubicBezTo>
                  <a:pt x="143" y="130"/>
                  <a:pt x="143" y="129"/>
                  <a:pt x="143" y="129"/>
                </a:cubicBezTo>
                <a:cubicBezTo>
                  <a:pt x="144" y="128"/>
                  <a:pt x="144" y="128"/>
                  <a:pt x="144" y="128"/>
                </a:cubicBezTo>
                <a:cubicBezTo>
                  <a:pt x="144" y="128"/>
                  <a:pt x="144" y="128"/>
                  <a:pt x="144" y="128"/>
                </a:cubicBezTo>
                <a:cubicBezTo>
                  <a:pt x="154" y="115"/>
                  <a:pt x="160" y="98"/>
                  <a:pt x="160" y="80"/>
                </a:cubicBezTo>
                <a:close/>
                <a:moveTo>
                  <a:pt x="155" y="80"/>
                </a:moveTo>
                <a:cubicBezTo>
                  <a:pt x="155" y="95"/>
                  <a:pt x="150" y="108"/>
                  <a:pt x="143" y="120"/>
                </a:cubicBezTo>
                <a:cubicBezTo>
                  <a:pt x="140" y="106"/>
                  <a:pt x="130" y="96"/>
                  <a:pt x="117" y="92"/>
                </a:cubicBezTo>
                <a:cubicBezTo>
                  <a:pt x="117" y="40"/>
                  <a:pt x="117" y="40"/>
                  <a:pt x="117" y="40"/>
                </a:cubicBezTo>
                <a:cubicBezTo>
                  <a:pt x="117" y="37"/>
                  <a:pt x="117" y="37"/>
                  <a:pt x="117" y="37"/>
                </a:cubicBezTo>
                <a:cubicBezTo>
                  <a:pt x="117" y="37"/>
                  <a:pt x="117" y="37"/>
                  <a:pt x="117" y="37"/>
                </a:cubicBezTo>
                <a:cubicBezTo>
                  <a:pt x="117" y="37"/>
                  <a:pt x="117" y="36"/>
                  <a:pt x="117" y="35"/>
                </a:cubicBezTo>
                <a:cubicBezTo>
                  <a:pt x="116" y="24"/>
                  <a:pt x="110" y="15"/>
                  <a:pt x="102" y="9"/>
                </a:cubicBezTo>
                <a:cubicBezTo>
                  <a:pt x="133" y="18"/>
                  <a:pt x="155" y="47"/>
                  <a:pt x="155" y="80"/>
                </a:cubicBezTo>
                <a:close/>
                <a:moveTo>
                  <a:pt x="138" y="127"/>
                </a:moveTo>
                <a:cubicBezTo>
                  <a:pt x="138" y="127"/>
                  <a:pt x="137" y="128"/>
                  <a:pt x="137" y="128"/>
                </a:cubicBezTo>
                <a:cubicBezTo>
                  <a:pt x="132" y="134"/>
                  <a:pt x="126" y="139"/>
                  <a:pt x="120" y="143"/>
                </a:cubicBezTo>
                <a:cubicBezTo>
                  <a:pt x="120" y="131"/>
                  <a:pt x="120" y="131"/>
                  <a:pt x="120" y="131"/>
                </a:cubicBezTo>
                <a:cubicBezTo>
                  <a:pt x="115" y="131"/>
                  <a:pt x="115" y="131"/>
                  <a:pt x="115" y="131"/>
                </a:cubicBezTo>
                <a:cubicBezTo>
                  <a:pt x="115" y="146"/>
                  <a:pt x="115" y="146"/>
                  <a:pt x="115" y="146"/>
                </a:cubicBezTo>
                <a:cubicBezTo>
                  <a:pt x="110" y="149"/>
                  <a:pt x="104" y="151"/>
                  <a:pt x="99" y="152"/>
                </a:cubicBezTo>
                <a:cubicBezTo>
                  <a:pt x="99" y="152"/>
                  <a:pt x="99" y="152"/>
                  <a:pt x="98" y="152"/>
                </a:cubicBezTo>
                <a:cubicBezTo>
                  <a:pt x="97" y="153"/>
                  <a:pt x="96" y="153"/>
                  <a:pt x="95" y="153"/>
                </a:cubicBezTo>
                <a:cubicBezTo>
                  <a:pt x="95" y="153"/>
                  <a:pt x="95" y="153"/>
                  <a:pt x="94" y="153"/>
                </a:cubicBezTo>
                <a:cubicBezTo>
                  <a:pt x="94" y="153"/>
                  <a:pt x="93" y="154"/>
                  <a:pt x="92" y="154"/>
                </a:cubicBezTo>
                <a:cubicBezTo>
                  <a:pt x="91" y="154"/>
                  <a:pt x="91" y="154"/>
                  <a:pt x="90" y="154"/>
                </a:cubicBezTo>
                <a:cubicBezTo>
                  <a:pt x="89" y="154"/>
                  <a:pt x="89" y="154"/>
                  <a:pt x="88" y="154"/>
                </a:cubicBezTo>
                <a:cubicBezTo>
                  <a:pt x="87" y="154"/>
                  <a:pt x="86" y="154"/>
                  <a:pt x="86" y="154"/>
                </a:cubicBezTo>
                <a:cubicBezTo>
                  <a:pt x="85" y="154"/>
                  <a:pt x="85" y="155"/>
                  <a:pt x="84" y="155"/>
                </a:cubicBezTo>
                <a:cubicBezTo>
                  <a:pt x="83" y="155"/>
                  <a:pt x="81" y="155"/>
                  <a:pt x="80" y="155"/>
                </a:cubicBezTo>
                <a:cubicBezTo>
                  <a:pt x="79" y="155"/>
                  <a:pt x="77" y="155"/>
                  <a:pt x="76" y="155"/>
                </a:cubicBezTo>
                <a:cubicBezTo>
                  <a:pt x="75" y="155"/>
                  <a:pt x="75" y="154"/>
                  <a:pt x="74" y="154"/>
                </a:cubicBezTo>
                <a:cubicBezTo>
                  <a:pt x="73" y="154"/>
                  <a:pt x="72" y="154"/>
                  <a:pt x="71" y="154"/>
                </a:cubicBezTo>
                <a:cubicBezTo>
                  <a:pt x="71" y="154"/>
                  <a:pt x="70" y="154"/>
                  <a:pt x="69" y="154"/>
                </a:cubicBezTo>
                <a:cubicBezTo>
                  <a:pt x="69" y="154"/>
                  <a:pt x="68" y="154"/>
                  <a:pt x="67" y="154"/>
                </a:cubicBezTo>
                <a:cubicBezTo>
                  <a:pt x="67" y="153"/>
                  <a:pt x="66" y="153"/>
                  <a:pt x="65" y="153"/>
                </a:cubicBezTo>
                <a:cubicBezTo>
                  <a:pt x="65" y="153"/>
                  <a:pt x="65" y="153"/>
                  <a:pt x="65" y="153"/>
                </a:cubicBezTo>
                <a:cubicBezTo>
                  <a:pt x="56" y="151"/>
                  <a:pt x="48" y="148"/>
                  <a:pt x="40" y="143"/>
                </a:cubicBezTo>
                <a:cubicBezTo>
                  <a:pt x="40" y="131"/>
                  <a:pt x="40" y="131"/>
                  <a:pt x="40" y="131"/>
                </a:cubicBezTo>
                <a:cubicBezTo>
                  <a:pt x="35" y="131"/>
                  <a:pt x="35" y="131"/>
                  <a:pt x="35" y="131"/>
                </a:cubicBezTo>
                <a:cubicBezTo>
                  <a:pt x="35" y="139"/>
                  <a:pt x="35" y="139"/>
                  <a:pt x="35" y="139"/>
                </a:cubicBezTo>
                <a:cubicBezTo>
                  <a:pt x="28" y="134"/>
                  <a:pt x="23" y="129"/>
                  <a:pt x="18" y="122"/>
                </a:cubicBezTo>
                <a:cubicBezTo>
                  <a:pt x="18" y="122"/>
                  <a:pt x="18" y="122"/>
                  <a:pt x="18" y="121"/>
                </a:cubicBezTo>
                <a:cubicBezTo>
                  <a:pt x="18" y="121"/>
                  <a:pt x="17" y="120"/>
                  <a:pt x="17" y="120"/>
                </a:cubicBezTo>
                <a:cubicBezTo>
                  <a:pt x="19" y="113"/>
                  <a:pt x="22" y="107"/>
                  <a:pt x="27" y="103"/>
                </a:cubicBezTo>
                <a:cubicBezTo>
                  <a:pt x="77" y="148"/>
                  <a:pt x="77" y="148"/>
                  <a:pt x="77" y="148"/>
                </a:cubicBezTo>
                <a:cubicBezTo>
                  <a:pt x="127" y="103"/>
                  <a:pt x="127" y="103"/>
                  <a:pt x="127" y="103"/>
                </a:cubicBezTo>
                <a:cubicBezTo>
                  <a:pt x="134" y="109"/>
                  <a:pt x="138" y="117"/>
                  <a:pt x="139" y="126"/>
                </a:cubicBezTo>
                <a:cubicBezTo>
                  <a:pt x="138" y="126"/>
                  <a:pt x="138" y="127"/>
                  <a:pt x="138" y="127"/>
                </a:cubicBezTo>
                <a:close/>
                <a:moveTo>
                  <a:pt x="43" y="91"/>
                </a:moveTo>
                <a:cubicBezTo>
                  <a:pt x="43" y="64"/>
                  <a:pt x="43" y="64"/>
                  <a:pt x="43" y="64"/>
                </a:cubicBezTo>
                <a:cubicBezTo>
                  <a:pt x="43" y="64"/>
                  <a:pt x="43" y="64"/>
                  <a:pt x="43" y="64"/>
                </a:cubicBezTo>
                <a:cubicBezTo>
                  <a:pt x="43" y="65"/>
                  <a:pt x="44" y="66"/>
                  <a:pt x="44" y="67"/>
                </a:cubicBezTo>
                <a:cubicBezTo>
                  <a:pt x="44" y="67"/>
                  <a:pt x="44" y="67"/>
                  <a:pt x="45" y="68"/>
                </a:cubicBezTo>
                <a:cubicBezTo>
                  <a:pt x="45" y="69"/>
                  <a:pt x="46" y="70"/>
                  <a:pt x="47" y="71"/>
                </a:cubicBezTo>
                <a:cubicBezTo>
                  <a:pt x="47" y="72"/>
                  <a:pt x="47" y="72"/>
                  <a:pt x="47" y="72"/>
                </a:cubicBezTo>
                <a:cubicBezTo>
                  <a:pt x="48" y="73"/>
                  <a:pt x="48" y="74"/>
                  <a:pt x="49" y="75"/>
                </a:cubicBezTo>
                <a:cubicBezTo>
                  <a:pt x="49" y="75"/>
                  <a:pt x="49" y="75"/>
                  <a:pt x="50" y="76"/>
                </a:cubicBezTo>
                <a:cubicBezTo>
                  <a:pt x="50" y="76"/>
                  <a:pt x="51" y="77"/>
                  <a:pt x="51" y="78"/>
                </a:cubicBezTo>
                <a:cubicBezTo>
                  <a:pt x="52" y="78"/>
                  <a:pt x="52" y="79"/>
                  <a:pt x="52" y="79"/>
                </a:cubicBezTo>
                <a:cubicBezTo>
                  <a:pt x="53" y="79"/>
                  <a:pt x="53" y="80"/>
                  <a:pt x="54" y="81"/>
                </a:cubicBezTo>
                <a:cubicBezTo>
                  <a:pt x="54" y="81"/>
                  <a:pt x="54" y="81"/>
                  <a:pt x="55" y="82"/>
                </a:cubicBezTo>
                <a:cubicBezTo>
                  <a:pt x="55" y="82"/>
                  <a:pt x="56" y="83"/>
                  <a:pt x="57" y="83"/>
                </a:cubicBezTo>
                <a:cubicBezTo>
                  <a:pt x="57" y="83"/>
                  <a:pt x="57" y="84"/>
                  <a:pt x="58" y="84"/>
                </a:cubicBezTo>
                <a:cubicBezTo>
                  <a:pt x="58" y="84"/>
                  <a:pt x="59" y="85"/>
                  <a:pt x="60" y="85"/>
                </a:cubicBezTo>
                <a:cubicBezTo>
                  <a:pt x="60" y="85"/>
                  <a:pt x="60" y="86"/>
                  <a:pt x="60" y="86"/>
                </a:cubicBezTo>
                <a:cubicBezTo>
                  <a:pt x="61" y="86"/>
                  <a:pt x="62" y="87"/>
                  <a:pt x="63" y="87"/>
                </a:cubicBezTo>
                <a:cubicBezTo>
                  <a:pt x="64" y="87"/>
                  <a:pt x="64" y="88"/>
                  <a:pt x="64" y="88"/>
                </a:cubicBezTo>
                <a:cubicBezTo>
                  <a:pt x="64" y="90"/>
                  <a:pt x="64" y="90"/>
                  <a:pt x="64" y="90"/>
                </a:cubicBezTo>
                <a:cubicBezTo>
                  <a:pt x="64" y="90"/>
                  <a:pt x="64" y="91"/>
                  <a:pt x="63" y="91"/>
                </a:cubicBezTo>
                <a:cubicBezTo>
                  <a:pt x="47" y="91"/>
                  <a:pt x="47" y="91"/>
                  <a:pt x="47" y="91"/>
                </a:cubicBezTo>
                <a:cubicBezTo>
                  <a:pt x="46" y="91"/>
                  <a:pt x="44" y="91"/>
                  <a:pt x="43" y="91"/>
                </a:cubicBezTo>
                <a:cubicBezTo>
                  <a:pt x="43" y="91"/>
                  <a:pt x="43" y="91"/>
                  <a:pt x="43" y="91"/>
                </a:cubicBezTo>
                <a:close/>
                <a:moveTo>
                  <a:pt x="41" y="97"/>
                </a:moveTo>
                <a:cubicBezTo>
                  <a:pt x="42" y="96"/>
                  <a:pt x="43" y="96"/>
                  <a:pt x="43" y="96"/>
                </a:cubicBezTo>
                <a:cubicBezTo>
                  <a:pt x="44" y="96"/>
                  <a:pt x="44" y="96"/>
                  <a:pt x="44" y="96"/>
                </a:cubicBezTo>
                <a:cubicBezTo>
                  <a:pt x="45" y="96"/>
                  <a:pt x="46" y="96"/>
                  <a:pt x="47" y="96"/>
                </a:cubicBezTo>
                <a:cubicBezTo>
                  <a:pt x="63" y="96"/>
                  <a:pt x="63" y="96"/>
                  <a:pt x="63" y="96"/>
                </a:cubicBezTo>
                <a:cubicBezTo>
                  <a:pt x="67" y="96"/>
                  <a:pt x="69" y="93"/>
                  <a:pt x="69" y="90"/>
                </a:cubicBezTo>
                <a:cubicBezTo>
                  <a:pt x="69" y="88"/>
                  <a:pt x="69" y="88"/>
                  <a:pt x="69" y="88"/>
                </a:cubicBezTo>
                <a:cubicBezTo>
                  <a:pt x="69" y="85"/>
                  <a:pt x="68" y="83"/>
                  <a:pt x="65" y="82"/>
                </a:cubicBezTo>
                <a:cubicBezTo>
                  <a:pt x="53" y="77"/>
                  <a:pt x="43" y="56"/>
                  <a:pt x="43" y="40"/>
                </a:cubicBezTo>
                <a:cubicBezTo>
                  <a:pt x="43" y="39"/>
                  <a:pt x="43" y="39"/>
                  <a:pt x="43" y="38"/>
                </a:cubicBezTo>
                <a:cubicBezTo>
                  <a:pt x="44" y="37"/>
                  <a:pt x="44" y="37"/>
                  <a:pt x="44" y="37"/>
                </a:cubicBezTo>
                <a:cubicBezTo>
                  <a:pt x="48" y="31"/>
                  <a:pt x="56" y="30"/>
                  <a:pt x="63" y="33"/>
                </a:cubicBezTo>
                <a:cubicBezTo>
                  <a:pt x="65" y="34"/>
                  <a:pt x="68" y="35"/>
                  <a:pt x="71" y="35"/>
                </a:cubicBezTo>
                <a:cubicBezTo>
                  <a:pt x="79" y="35"/>
                  <a:pt x="86" y="30"/>
                  <a:pt x="90" y="24"/>
                </a:cubicBezTo>
                <a:cubicBezTo>
                  <a:pt x="99" y="26"/>
                  <a:pt x="107" y="32"/>
                  <a:pt x="112" y="39"/>
                </a:cubicBezTo>
                <a:cubicBezTo>
                  <a:pt x="112" y="39"/>
                  <a:pt x="112" y="39"/>
                  <a:pt x="112" y="39"/>
                </a:cubicBezTo>
                <a:cubicBezTo>
                  <a:pt x="112" y="39"/>
                  <a:pt x="112" y="39"/>
                  <a:pt x="112" y="39"/>
                </a:cubicBezTo>
                <a:cubicBezTo>
                  <a:pt x="112" y="40"/>
                  <a:pt x="112" y="40"/>
                  <a:pt x="112" y="40"/>
                </a:cubicBezTo>
                <a:cubicBezTo>
                  <a:pt x="112" y="54"/>
                  <a:pt x="105" y="72"/>
                  <a:pt x="94" y="79"/>
                </a:cubicBezTo>
                <a:cubicBezTo>
                  <a:pt x="94" y="80"/>
                  <a:pt x="94" y="80"/>
                  <a:pt x="94" y="80"/>
                </a:cubicBezTo>
                <a:cubicBezTo>
                  <a:pt x="93" y="80"/>
                  <a:pt x="93" y="81"/>
                  <a:pt x="92" y="81"/>
                </a:cubicBezTo>
                <a:cubicBezTo>
                  <a:pt x="91" y="81"/>
                  <a:pt x="90" y="82"/>
                  <a:pt x="90" y="82"/>
                </a:cubicBezTo>
                <a:cubicBezTo>
                  <a:pt x="87" y="83"/>
                  <a:pt x="85" y="85"/>
                  <a:pt x="85" y="88"/>
                </a:cubicBezTo>
                <a:cubicBezTo>
                  <a:pt x="85" y="90"/>
                  <a:pt x="85" y="90"/>
                  <a:pt x="85" y="90"/>
                </a:cubicBezTo>
                <a:cubicBezTo>
                  <a:pt x="85" y="93"/>
                  <a:pt x="88" y="96"/>
                  <a:pt x="92" y="96"/>
                </a:cubicBezTo>
                <a:cubicBezTo>
                  <a:pt x="107" y="96"/>
                  <a:pt x="107" y="96"/>
                  <a:pt x="107" y="96"/>
                </a:cubicBezTo>
                <a:cubicBezTo>
                  <a:pt x="109" y="96"/>
                  <a:pt x="110" y="96"/>
                  <a:pt x="111" y="96"/>
                </a:cubicBezTo>
                <a:cubicBezTo>
                  <a:pt x="111" y="96"/>
                  <a:pt x="111" y="96"/>
                  <a:pt x="111" y="96"/>
                </a:cubicBezTo>
                <a:cubicBezTo>
                  <a:pt x="112" y="96"/>
                  <a:pt x="113" y="96"/>
                  <a:pt x="114" y="97"/>
                </a:cubicBezTo>
                <a:cubicBezTo>
                  <a:pt x="117" y="97"/>
                  <a:pt x="120" y="98"/>
                  <a:pt x="123" y="100"/>
                </a:cubicBezTo>
                <a:cubicBezTo>
                  <a:pt x="80" y="138"/>
                  <a:pt x="80" y="138"/>
                  <a:pt x="80" y="138"/>
                </a:cubicBezTo>
                <a:cubicBezTo>
                  <a:pt x="80" y="136"/>
                  <a:pt x="80" y="136"/>
                  <a:pt x="80" y="136"/>
                </a:cubicBezTo>
                <a:cubicBezTo>
                  <a:pt x="80" y="124"/>
                  <a:pt x="90" y="115"/>
                  <a:pt x="101" y="115"/>
                </a:cubicBezTo>
                <a:cubicBezTo>
                  <a:pt x="103" y="115"/>
                  <a:pt x="104" y="113"/>
                  <a:pt x="104" y="112"/>
                </a:cubicBezTo>
                <a:cubicBezTo>
                  <a:pt x="104" y="111"/>
                  <a:pt x="103" y="109"/>
                  <a:pt x="101" y="109"/>
                </a:cubicBezTo>
                <a:cubicBezTo>
                  <a:pt x="91" y="109"/>
                  <a:pt x="82" y="116"/>
                  <a:pt x="77" y="124"/>
                </a:cubicBezTo>
                <a:cubicBezTo>
                  <a:pt x="73" y="116"/>
                  <a:pt x="64" y="109"/>
                  <a:pt x="53" y="109"/>
                </a:cubicBezTo>
                <a:cubicBezTo>
                  <a:pt x="52" y="109"/>
                  <a:pt x="51" y="111"/>
                  <a:pt x="51" y="112"/>
                </a:cubicBezTo>
                <a:cubicBezTo>
                  <a:pt x="51" y="113"/>
                  <a:pt x="52" y="115"/>
                  <a:pt x="53" y="115"/>
                </a:cubicBezTo>
                <a:cubicBezTo>
                  <a:pt x="65" y="115"/>
                  <a:pt x="75" y="124"/>
                  <a:pt x="75" y="136"/>
                </a:cubicBezTo>
                <a:cubicBezTo>
                  <a:pt x="75" y="138"/>
                  <a:pt x="75" y="138"/>
                  <a:pt x="75" y="138"/>
                </a:cubicBezTo>
                <a:cubicBezTo>
                  <a:pt x="32" y="100"/>
                  <a:pt x="32" y="100"/>
                  <a:pt x="32" y="100"/>
                </a:cubicBezTo>
                <a:cubicBezTo>
                  <a:pt x="35" y="98"/>
                  <a:pt x="38" y="97"/>
                  <a:pt x="41" y="97"/>
                </a:cubicBezTo>
                <a:close/>
                <a:moveTo>
                  <a:pt x="73" y="6"/>
                </a:moveTo>
                <a:cubicBezTo>
                  <a:pt x="73" y="6"/>
                  <a:pt x="74" y="6"/>
                  <a:pt x="75" y="5"/>
                </a:cubicBezTo>
                <a:cubicBezTo>
                  <a:pt x="76" y="5"/>
                  <a:pt x="77" y="5"/>
                  <a:pt x="78" y="5"/>
                </a:cubicBezTo>
                <a:cubicBezTo>
                  <a:pt x="78" y="5"/>
                  <a:pt x="78" y="5"/>
                  <a:pt x="78" y="5"/>
                </a:cubicBezTo>
                <a:cubicBezTo>
                  <a:pt x="79" y="5"/>
                  <a:pt x="80" y="5"/>
                  <a:pt x="81" y="6"/>
                </a:cubicBezTo>
                <a:cubicBezTo>
                  <a:pt x="95" y="7"/>
                  <a:pt x="106" y="17"/>
                  <a:pt x="110" y="29"/>
                </a:cubicBezTo>
                <a:cubicBezTo>
                  <a:pt x="104" y="24"/>
                  <a:pt x="97" y="20"/>
                  <a:pt x="89" y="18"/>
                </a:cubicBezTo>
                <a:cubicBezTo>
                  <a:pt x="87" y="17"/>
                  <a:pt x="87" y="17"/>
                  <a:pt x="87" y="17"/>
                </a:cubicBezTo>
                <a:cubicBezTo>
                  <a:pt x="86" y="19"/>
                  <a:pt x="86" y="19"/>
                  <a:pt x="86" y="19"/>
                </a:cubicBezTo>
                <a:cubicBezTo>
                  <a:pt x="84" y="25"/>
                  <a:pt x="78" y="29"/>
                  <a:pt x="71" y="29"/>
                </a:cubicBezTo>
                <a:cubicBezTo>
                  <a:pt x="69" y="29"/>
                  <a:pt x="67" y="29"/>
                  <a:pt x="65" y="28"/>
                </a:cubicBezTo>
                <a:cubicBezTo>
                  <a:pt x="58" y="25"/>
                  <a:pt x="50" y="26"/>
                  <a:pt x="44" y="29"/>
                </a:cubicBezTo>
                <a:cubicBezTo>
                  <a:pt x="48" y="17"/>
                  <a:pt x="59" y="8"/>
                  <a:pt x="73" y="6"/>
                </a:cubicBezTo>
                <a:close/>
                <a:moveTo>
                  <a:pt x="112" y="91"/>
                </a:moveTo>
                <a:cubicBezTo>
                  <a:pt x="112" y="91"/>
                  <a:pt x="112" y="91"/>
                  <a:pt x="112" y="91"/>
                </a:cubicBezTo>
                <a:cubicBezTo>
                  <a:pt x="110" y="91"/>
                  <a:pt x="109" y="91"/>
                  <a:pt x="107" y="91"/>
                </a:cubicBezTo>
                <a:cubicBezTo>
                  <a:pt x="92" y="91"/>
                  <a:pt x="92" y="91"/>
                  <a:pt x="92" y="91"/>
                </a:cubicBezTo>
                <a:cubicBezTo>
                  <a:pt x="91" y="91"/>
                  <a:pt x="91" y="90"/>
                  <a:pt x="91" y="90"/>
                </a:cubicBezTo>
                <a:cubicBezTo>
                  <a:pt x="91" y="88"/>
                  <a:pt x="91" y="88"/>
                  <a:pt x="91" y="88"/>
                </a:cubicBezTo>
                <a:cubicBezTo>
                  <a:pt x="91" y="87"/>
                  <a:pt x="91" y="87"/>
                  <a:pt x="91" y="87"/>
                </a:cubicBezTo>
                <a:cubicBezTo>
                  <a:pt x="91" y="87"/>
                  <a:pt x="91" y="87"/>
                  <a:pt x="91" y="87"/>
                </a:cubicBezTo>
                <a:cubicBezTo>
                  <a:pt x="100" y="84"/>
                  <a:pt x="107" y="75"/>
                  <a:pt x="112" y="64"/>
                </a:cubicBezTo>
                <a:lnTo>
                  <a:pt x="112" y="91"/>
                </a:lnTo>
                <a:close/>
                <a:moveTo>
                  <a:pt x="49" y="12"/>
                </a:moveTo>
                <a:cubicBezTo>
                  <a:pt x="42" y="20"/>
                  <a:pt x="37" y="29"/>
                  <a:pt x="37" y="40"/>
                </a:cubicBezTo>
                <a:cubicBezTo>
                  <a:pt x="37" y="92"/>
                  <a:pt x="37" y="92"/>
                  <a:pt x="37" y="92"/>
                </a:cubicBezTo>
                <a:cubicBezTo>
                  <a:pt x="27" y="95"/>
                  <a:pt x="18" y="103"/>
                  <a:pt x="13" y="114"/>
                </a:cubicBezTo>
                <a:cubicBezTo>
                  <a:pt x="8" y="103"/>
                  <a:pt x="5" y="92"/>
                  <a:pt x="5" y="80"/>
                </a:cubicBezTo>
                <a:cubicBezTo>
                  <a:pt x="5" y="50"/>
                  <a:pt x="23" y="24"/>
                  <a:pt x="49" y="1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0" name="Freeform 57"/>
          <p:cNvSpPr>
            <a:spLocks noEditPoints="1"/>
          </p:cNvSpPr>
          <p:nvPr/>
        </p:nvSpPr>
        <p:spPr bwMode="auto">
          <a:xfrm>
            <a:off x="6846888" y="5167313"/>
            <a:ext cx="600075" cy="606425"/>
          </a:xfrm>
          <a:custGeom>
            <a:avLst/>
            <a:gdLst>
              <a:gd name="T0" fmla="*/ 13 w 160"/>
              <a:gd name="T1" fmla="*/ 124 h 160"/>
              <a:gd name="T2" fmla="*/ 16 w 160"/>
              <a:gd name="T3" fmla="*/ 128 h 160"/>
              <a:gd name="T4" fmla="*/ 29 w 160"/>
              <a:gd name="T5" fmla="*/ 142 h 160"/>
              <a:gd name="T6" fmla="*/ 36 w 160"/>
              <a:gd name="T7" fmla="*/ 147 h 160"/>
              <a:gd name="T8" fmla="*/ 46 w 160"/>
              <a:gd name="T9" fmla="*/ 153 h 160"/>
              <a:gd name="T10" fmla="*/ 61 w 160"/>
              <a:gd name="T11" fmla="*/ 158 h 160"/>
              <a:gd name="T12" fmla="*/ 66 w 160"/>
              <a:gd name="T13" fmla="*/ 159 h 160"/>
              <a:gd name="T14" fmla="*/ 69 w 160"/>
              <a:gd name="T15" fmla="*/ 159 h 160"/>
              <a:gd name="T16" fmla="*/ 74 w 160"/>
              <a:gd name="T17" fmla="*/ 160 h 160"/>
              <a:gd name="T18" fmla="*/ 85 w 160"/>
              <a:gd name="T19" fmla="*/ 160 h 160"/>
              <a:gd name="T20" fmla="*/ 91 w 160"/>
              <a:gd name="T21" fmla="*/ 159 h 160"/>
              <a:gd name="T22" fmla="*/ 92 w 160"/>
              <a:gd name="T23" fmla="*/ 159 h 160"/>
              <a:gd name="T24" fmla="*/ 95 w 160"/>
              <a:gd name="T25" fmla="*/ 159 h 160"/>
              <a:gd name="T26" fmla="*/ 109 w 160"/>
              <a:gd name="T27" fmla="*/ 154 h 160"/>
              <a:gd name="T28" fmla="*/ 118 w 160"/>
              <a:gd name="T29" fmla="*/ 151 h 160"/>
              <a:gd name="T30" fmla="*/ 127 w 160"/>
              <a:gd name="T31" fmla="*/ 145 h 160"/>
              <a:gd name="T32" fmla="*/ 141 w 160"/>
              <a:gd name="T33" fmla="*/ 131 h 160"/>
              <a:gd name="T34" fmla="*/ 146 w 160"/>
              <a:gd name="T35" fmla="*/ 125 h 160"/>
              <a:gd name="T36" fmla="*/ 155 w 160"/>
              <a:gd name="T37" fmla="*/ 80 h 160"/>
              <a:gd name="T38" fmla="*/ 110 w 160"/>
              <a:gd name="T39" fmla="*/ 91 h 160"/>
              <a:gd name="T40" fmla="*/ 93 w 160"/>
              <a:gd name="T41" fmla="*/ 88 h 160"/>
              <a:gd name="T42" fmla="*/ 155 w 160"/>
              <a:gd name="T43" fmla="*/ 80 h 160"/>
              <a:gd name="T44" fmla="*/ 137 w 160"/>
              <a:gd name="T45" fmla="*/ 128 h 160"/>
              <a:gd name="T46" fmla="*/ 127 w 160"/>
              <a:gd name="T47" fmla="*/ 138 h 160"/>
              <a:gd name="T48" fmla="*/ 123 w 160"/>
              <a:gd name="T49" fmla="*/ 128 h 160"/>
              <a:gd name="T50" fmla="*/ 115 w 160"/>
              <a:gd name="T51" fmla="*/ 146 h 160"/>
              <a:gd name="T52" fmla="*/ 107 w 160"/>
              <a:gd name="T53" fmla="*/ 150 h 160"/>
              <a:gd name="T54" fmla="*/ 94 w 160"/>
              <a:gd name="T55" fmla="*/ 153 h 160"/>
              <a:gd name="T56" fmla="*/ 91 w 160"/>
              <a:gd name="T57" fmla="*/ 116 h 160"/>
              <a:gd name="T58" fmla="*/ 140 w 160"/>
              <a:gd name="T59" fmla="*/ 124 h 160"/>
              <a:gd name="T60" fmla="*/ 53 w 160"/>
              <a:gd name="T61" fmla="*/ 150 h 160"/>
              <a:gd name="T62" fmla="*/ 45 w 160"/>
              <a:gd name="T63" fmla="*/ 146 h 160"/>
              <a:gd name="T64" fmla="*/ 37 w 160"/>
              <a:gd name="T65" fmla="*/ 128 h 160"/>
              <a:gd name="T66" fmla="*/ 33 w 160"/>
              <a:gd name="T67" fmla="*/ 138 h 160"/>
              <a:gd name="T68" fmla="*/ 23 w 160"/>
              <a:gd name="T69" fmla="*/ 128 h 160"/>
              <a:gd name="T70" fmla="*/ 19 w 160"/>
              <a:gd name="T71" fmla="*/ 123 h 160"/>
              <a:gd name="T72" fmla="*/ 69 w 160"/>
              <a:gd name="T73" fmla="*/ 123 h 160"/>
              <a:gd name="T74" fmla="*/ 63 w 160"/>
              <a:gd name="T75" fmla="*/ 153 h 160"/>
              <a:gd name="T76" fmla="*/ 47 w 160"/>
              <a:gd name="T77" fmla="*/ 37 h 160"/>
              <a:gd name="T78" fmla="*/ 115 w 160"/>
              <a:gd name="T79" fmla="*/ 38 h 160"/>
              <a:gd name="T80" fmla="*/ 93 w 160"/>
              <a:gd name="T81" fmla="*/ 96 h 160"/>
              <a:gd name="T82" fmla="*/ 72 w 160"/>
              <a:gd name="T83" fmla="*/ 90 h 160"/>
              <a:gd name="T84" fmla="*/ 80 w 160"/>
              <a:gd name="T85" fmla="*/ 5 h 160"/>
              <a:gd name="T86" fmla="*/ 90 w 160"/>
              <a:gd name="T87" fmla="*/ 17 h 160"/>
              <a:gd name="T88" fmla="*/ 47 w 160"/>
              <a:gd name="T89" fmla="*/ 30 h 160"/>
              <a:gd name="T90" fmla="*/ 100 w 160"/>
              <a:gd name="T91" fmla="*/ 96 h 160"/>
              <a:gd name="T92" fmla="*/ 91 w 160"/>
              <a:gd name="T93" fmla="*/ 107 h 160"/>
              <a:gd name="T94" fmla="*/ 80 w 160"/>
              <a:gd name="T95" fmla="*/ 155 h 160"/>
              <a:gd name="T96" fmla="*/ 77 w 160"/>
              <a:gd name="T97" fmla="*/ 123 h 160"/>
              <a:gd name="T98" fmla="*/ 85 w 160"/>
              <a:gd name="T99" fmla="*/ 117 h 160"/>
              <a:gd name="T100" fmla="*/ 85 w 160"/>
              <a:gd name="T101" fmla="*/ 107 h 160"/>
              <a:gd name="T102" fmla="*/ 69 w 160"/>
              <a:gd name="T103" fmla="*/ 110 h 160"/>
              <a:gd name="T104" fmla="*/ 69 w 160"/>
              <a:gd name="T105" fmla="*/ 107 h 160"/>
              <a:gd name="T106" fmla="*/ 66 w 160"/>
              <a:gd name="T107" fmla="*/ 87 h 160"/>
              <a:gd name="T108" fmla="*/ 63 w 160"/>
              <a:gd name="T109" fmla="*/ 91 h 160"/>
              <a:gd name="T110" fmla="*/ 15 w 160"/>
              <a:gd name="T111" fmla="*/ 117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60" h="160">
                <a:moveTo>
                  <a:pt x="160" y="80"/>
                </a:moveTo>
                <a:cubicBezTo>
                  <a:pt x="160" y="36"/>
                  <a:pt x="124" y="0"/>
                  <a:pt x="80" y="0"/>
                </a:cubicBezTo>
                <a:cubicBezTo>
                  <a:pt x="36" y="0"/>
                  <a:pt x="0" y="36"/>
                  <a:pt x="0" y="80"/>
                </a:cubicBezTo>
                <a:cubicBezTo>
                  <a:pt x="0" y="96"/>
                  <a:pt x="5" y="112"/>
                  <a:pt x="13" y="124"/>
                </a:cubicBezTo>
                <a:cubicBezTo>
                  <a:pt x="13" y="124"/>
                  <a:pt x="13" y="124"/>
                  <a:pt x="13" y="124"/>
                </a:cubicBezTo>
                <a:cubicBezTo>
                  <a:pt x="14" y="125"/>
                  <a:pt x="14" y="125"/>
                  <a:pt x="14" y="125"/>
                </a:cubicBezTo>
                <a:cubicBezTo>
                  <a:pt x="14" y="126"/>
                  <a:pt x="15" y="127"/>
                  <a:pt x="15" y="127"/>
                </a:cubicBezTo>
                <a:cubicBezTo>
                  <a:pt x="16" y="128"/>
                  <a:pt x="16" y="128"/>
                  <a:pt x="16" y="128"/>
                </a:cubicBezTo>
                <a:cubicBezTo>
                  <a:pt x="17" y="129"/>
                  <a:pt x="17" y="130"/>
                  <a:pt x="18" y="131"/>
                </a:cubicBezTo>
                <a:cubicBezTo>
                  <a:pt x="18" y="131"/>
                  <a:pt x="18" y="131"/>
                  <a:pt x="19" y="131"/>
                </a:cubicBezTo>
                <a:cubicBezTo>
                  <a:pt x="22" y="135"/>
                  <a:pt x="25" y="138"/>
                  <a:pt x="29" y="141"/>
                </a:cubicBezTo>
                <a:cubicBezTo>
                  <a:pt x="29" y="142"/>
                  <a:pt x="29" y="142"/>
                  <a:pt x="29" y="142"/>
                </a:cubicBezTo>
                <a:cubicBezTo>
                  <a:pt x="30" y="143"/>
                  <a:pt x="31" y="143"/>
                  <a:pt x="32" y="144"/>
                </a:cubicBezTo>
                <a:cubicBezTo>
                  <a:pt x="32" y="144"/>
                  <a:pt x="32" y="144"/>
                  <a:pt x="33" y="145"/>
                </a:cubicBezTo>
                <a:cubicBezTo>
                  <a:pt x="34" y="145"/>
                  <a:pt x="34" y="146"/>
                  <a:pt x="35" y="146"/>
                </a:cubicBezTo>
                <a:cubicBezTo>
                  <a:pt x="36" y="147"/>
                  <a:pt x="36" y="147"/>
                  <a:pt x="36" y="147"/>
                </a:cubicBezTo>
                <a:cubicBezTo>
                  <a:pt x="38" y="148"/>
                  <a:pt x="39" y="148"/>
                  <a:pt x="40" y="149"/>
                </a:cubicBezTo>
                <a:cubicBezTo>
                  <a:pt x="41" y="150"/>
                  <a:pt x="41" y="150"/>
                  <a:pt x="42" y="151"/>
                </a:cubicBezTo>
                <a:cubicBezTo>
                  <a:pt x="43" y="151"/>
                  <a:pt x="43" y="151"/>
                  <a:pt x="44" y="151"/>
                </a:cubicBezTo>
                <a:cubicBezTo>
                  <a:pt x="45" y="152"/>
                  <a:pt x="45" y="152"/>
                  <a:pt x="46" y="153"/>
                </a:cubicBezTo>
                <a:cubicBezTo>
                  <a:pt x="47" y="153"/>
                  <a:pt x="47" y="153"/>
                  <a:pt x="48" y="153"/>
                </a:cubicBezTo>
                <a:cubicBezTo>
                  <a:pt x="49" y="154"/>
                  <a:pt x="50" y="154"/>
                  <a:pt x="51" y="154"/>
                </a:cubicBezTo>
                <a:cubicBezTo>
                  <a:pt x="51" y="155"/>
                  <a:pt x="51" y="155"/>
                  <a:pt x="52" y="155"/>
                </a:cubicBezTo>
                <a:cubicBezTo>
                  <a:pt x="55" y="156"/>
                  <a:pt x="58" y="157"/>
                  <a:pt x="61" y="158"/>
                </a:cubicBezTo>
                <a:cubicBezTo>
                  <a:pt x="61" y="158"/>
                  <a:pt x="61" y="158"/>
                  <a:pt x="61" y="158"/>
                </a:cubicBezTo>
                <a:cubicBezTo>
                  <a:pt x="62" y="158"/>
                  <a:pt x="64" y="158"/>
                  <a:pt x="65" y="159"/>
                </a:cubicBezTo>
                <a:cubicBezTo>
                  <a:pt x="65" y="159"/>
                  <a:pt x="66" y="159"/>
                  <a:pt x="66" y="159"/>
                </a:cubicBezTo>
                <a:cubicBezTo>
                  <a:pt x="66" y="159"/>
                  <a:pt x="66" y="159"/>
                  <a:pt x="66" y="159"/>
                </a:cubicBezTo>
                <a:cubicBezTo>
                  <a:pt x="66" y="159"/>
                  <a:pt x="66" y="159"/>
                  <a:pt x="66" y="159"/>
                </a:cubicBezTo>
                <a:cubicBezTo>
                  <a:pt x="68" y="159"/>
                  <a:pt x="68" y="159"/>
                  <a:pt x="68" y="159"/>
                </a:cubicBezTo>
                <a:cubicBezTo>
                  <a:pt x="68" y="159"/>
                  <a:pt x="68" y="159"/>
                  <a:pt x="69" y="159"/>
                </a:cubicBezTo>
                <a:cubicBezTo>
                  <a:pt x="69" y="159"/>
                  <a:pt x="69" y="159"/>
                  <a:pt x="69" y="159"/>
                </a:cubicBezTo>
                <a:cubicBezTo>
                  <a:pt x="69" y="159"/>
                  <a:pt x="69" y="159"/>
                  <a:pt x="69" y="159"/>
                </a:cubicBezTo>
                <a:cubicBezTo>
                  <a:pt x="69" y="159"/>
                  <a:pt x="69" y="159"/>
                  <a:pt x="69" y="159"/>
                </a:cubicBezTo>
                <a:cubicBezTo>
                  <a:pt x="70" y="159"/>
                  <a:pt x="70" y="159"/>
                  <a:pt x="71" y="159"/>
                </a:cubicBezTo>
                <a:cubicBezTo>
                  <a:pt x="72" y="160"/>
                  <a:pt x="73" y="160"/>
                  <a:pt x="74" y="160"/>
                </a:cubicBezTo>
                <a:cubicBezTo>
                  <a:pt x="74" y="160"/>
                  <a:pt x="74" y="160"/>
                  <a:pt x="75" y="160"/>
                </a:cubicBezTo>
                <a:cubicBezTo>
                  <a:pt x="75" y="160"/>
                  <a:pt x="75" y="160"/>
                  <a:pt x="75" y="160"/>
                </a:cubicBezTo>
                <a:cubicBezTo>
                  <a:pt x="77" y="160"/>
                  <a:pt x="78" y="160"/>
                  <a:pt x="80" y="160"/>
                </a:cubicBezTo>
                <a:cubicBezTo>
                  <a:pt x="82" y="160"/>
                  <a:pt x="83" y="160"/>
                  <a:pt x="85" y="160"/>
                </a:cubicBezTo>
                <a:cubicBezTo>
                  <a:pt x="85" y="160"/>
                  <a:pt x="85" y="160"/>
                  <a:pt x="85" y="160"/>
                </a:cubicBezTo>
                <a:cubicBezTo>
                  <a:pt x="86" y="160"/>
                  <a:pt x="86" y="160"/>
                  <a:pt x="86" y="160"/>
                </a:cubicBezTo>
                <a:cubicBezTo>
                  <a:pt x="87" y="160"/>
                  <a:pt x="88" y="160"/>
                  <a:pt x="89" y="159"/>
                </a:cubicBezTo>
                <a:cubicBezTo>
                  <a:pt x="90" y="159"/>
                  <a:pt x="90" y="159"/>
                  <a:pt x="91" y="159"/>
                </a:cubicBezTo>
                <a:cubicBezTo>
                  <a:pt x="91" y="159"/>
                  <a:pt x="91" y="159"/>
                  <a:pt x="91" y="159"/>
                </a:cubicBezTo>
                <a:cubicBezTo>
                  <a:pt x="91" y="159"/>
                  <a:pt x="91" y="159"/>
                  <a:pt x="91" y="159"/>
                </a:cubicBezTo>
                <a:cubicBezTo>
                  <a:pt x="91" y="159"/>
                  <a:pt x="91" y="159"/>
                  <a:pt x="91" y="159"/>
                </a:cubicBezTo>
                <a:cubicBezTo>
                  <a:pt x="92" y="159"/>
                  <a:pt x="92" y="159"/>
                  <a:pt x="92" y="159"/>
                </a:cubicBezTo>
                <a:cubicBezTo>
                  <a:pt x="94" y="159"/>
                  <a:pt x="94" y="159"/>
                  <a:pt x="94" y="159"/>
                </a:cubicBezTo>
                <a:cubicBezTo>
                  <a:pt x="94" y="159"/>
                  <a:pt x="94" y="159"/>
                  <a:pt x="94" y="159"/>
                </a:cubicBezTo>
                <a:cubicBezTo>
                  <a:pt x="94" y="159"/>
                  <a:pt x="94" y="159"/>
                  <a:pt x="94" y="159"/>
                </a:cubicBezTo>
                <a:cubicBezTo>
                  <a:pt x="94" y="159"/>
                  <a:pt x="95" y="159"/>
                  <a:pt x="95" y="159"/>
                </a:cubicBezTo>
                <a:cubicBezTo>
                  <a:pt x="96" y="158"/>
                  <a:pt x="98" y="158"/>
                  <a:pt x="99" y="158"/>
                </a:cubicBezTo>
                <a:cubicBezTo>
                  <a:pt x="99" y="158"/>
                  <a:pt x="99" y="158"/>
                  <a:pt x="99" y="158"/>
                </a:cubicBezTo>
                <a:cubicBezTo>
                  <a:pt x="102" y="157"/>
                  <a:pt x="105" y="156"/>
                  <a:pt x="108" y="155"/>
                </a:cubicBezTo>
                <a:cubicBezTo>
                  <a:pt x="109" y="155"/>
                  <a:pt x="109" y="155"/>
                  <a:pt x="109" y="154"/>
                </a:cubicBezTo>
                <a:cubicBezTo>
                  <a:pt x="110" y="154"/>
                  <a:pt x="111" y="154"/>
                  <a:pt x="112" y="153"/>
                </a:cubicBezTo>
                <a:cubicBezTo>
                  <a:pt x="113" y="153"/>
                  <a:pt x="113" y="153"/>
                  <a:pt x="114" y="153"/>
                </a:cubicBezTo>
                <a:cubicBezTo>
                  <a:pt x="115" y="152"/>
                  <a:pt x="115" y="152"/>
                  <a:pt x="116" y="151"/>
                </a:cubicBezTo>
                <a:cubicBezTo>
                  <a:pt x="117" y="151"/>
                  <a:pt x="117" y="151"/>
                  <a:pt x="118" y="151"/>
                </a:cubicBezTo>
                <a:cubicBezTo>
                  <a:pt x="119" y="150"/>
                  <a:pt x="119" y="150"/>
                  <a:pt x="120" y="149"/>
                </a:cubicBezTo>
                <a:cubicBezTo>
                  <a:pt x="121" y="148"/>
                  <a:pt x="122" y="148"/>
                  <a:pt x="124" y="147"/>
                </a:cubicBezTo>
                <a:cubicBezTo>
                  <a:pt x="124" y="147"/>
                  <a:pt x="124" y="147"/>
                  <a:pt x="125" y="146"/>
                </a:cubicBezTo>
                <a:cubicBezTo>
                  <a:pt x="126" y="146"/>
                  <a:pt x="126" y="145"/>
                  <a:pt x="127" y="145"/>
                </a:cubicBezTo>
                <a:cubicBezTo>
                  <a:pt x="128" y="144"/>
                  <a:pt x="128" y="144"/>
                  <a:pt x="128" y="144"/>
                </a:cubicBezTo>
                <a:cubicBezTo>
                  <a:pt x="129" y="143"/>
                  <a:pt x="130" y="143"/>
                  <a:pt x="131" y="142"/>
                </a:cubicBezTo>
                <a:cubicBezTo>
                  <a:pt x="131" y="142"/>
                  <a:pt x="131" y="142"/>
                  <a:pt x="131" y="141"/>
                </a:cubicBezTo>
                <a:cubicBezTo>
                  <a:pt x="135" y="138"/>
                  <a:pt x="138" y="135"/>
                  <a:pt x="141" y="131"/>
                </a:cubicBezTo>
                <a:cubicBezTo>
                  <a:pt x="142" y="131"/>
                  <a:pt x="142" y="131"/>
                  <a:pt x="142" y="131"/>
                </a:cubicBezTo>
                <a:cubicBezTo>
                  <a:pt x="143" y="130"/>
                  <a:pt x="143" y="129"/>
                  <a:pt x="144" y="128"/>
                </a:cubicBezTo>
                <a:cubicBezTo>
                  <a:pt x="144" y="128"/>
                  <a:pt x="144" y="128"/>
                  <a:pt x="145" y="127"/>
                </a:cubicBezTo>
                <a:cubicBezTo>
                  <a:pt x="145" y="127"/>
                  <a:pt x="146" y="126"/>
                  <a:pt x="146" y="125"/>
                </a:cubicBezTo>
                <a:cubicBezTo>
                  <a:pt x="147" y="124"/>
                  <a:pt x="147" y="124"/>
                  <a:pt x="147" y="124"/>
                </a:cubicBezTo>
                <a:cubicBezTo>
                  <a:pt x="147" y="124"/>
                  <a:pt x="147" y="124"/>
                  <a:pt x="147" y="124"/>
                </a:cubicBezTo>
                <a:cubicBezTo>
                  <a:pt x="155" y="112"/>
                  <a:pt x="160" y="96"/>
                  <a:pt x="160" y="80"/>
                </a:cubicBezTo>
                <a:close/>
                <a:moveTo>
                  <a:pt x="155" y="80"/>
                </a:moveTo>
                <a:cubicBezTo>
                  <a:pt x="155" y="93"/>
                  <a:pt x="151" y="106"/>
                  <a:pt x="145" y="117"/>
                </a:cubicBezTo>
                <a:cubicBezTo>
                  <a:pt x="141" y="102"/>
                  <a:pt x="128" y="92"/>
                  <a:pt x="113" y="91"/>
                </a:cubicBezTo>
                <a:cubicBezTo>
                  <a:pt x="113" y="91"/>
                  <a:pt x="113" y="91"/>
                  <a:pt x="113" y="91"/>
                </a:cubicBezTo>
                <a:cubicBezTo>
                  <a:pt x="110" y="91"/>
                  <a:pt x="110" y="91"/>
                  <a:pt x="110" y="91"/>
                </a:cubicBezTo>
                <a:cubicBezTo>
                  <a:pt x="97" y="91"/>
                  <a:pt x="97" y="91"/>
                  <a:pt x="97" y="91"/>
                </a:cubicBezTo>
                <a:cubicBezTo>
                  <a:pt x="94" y="91"/>
                  <a:pt x="94" y="91"/>
                  <a:pt x="94" y="91"/>
                </a:cubicBezTo>
                <a:cubicBezTo>
                  <a:pt x="94" y="91"/>
                  <a:pt x="93" y="90"/>
                  <a:pt x="93" y="90"/>
                </a:cubicBezTo>
                <a:cubicBezTo>
                  <a:pt x="93" y="88"/>
                  <a:pt x="93" y="88"/>
                  <a:pt x="93" y="88"/>
                </a:cubicBezTo>
                <a:cubicBezTo>
                  <a:pt x="93" y="87"/>
                  <a:pt x="94" y="87"/>
                  <a:pt x="94" y="87"/>
                </a:cubicBezTo>
                <a:cubicBezTo>
                  <a:pt x="111" y="81"/>
                  <a:pt x="122" y="54"/>
                  <a:pt x="120" y="35"/>
                </a:cubicBezTo>
                <a:cubicBezTo>
                  <a:pt x="119" y="25"/>
                  <a:pt x="114" y="17"/>
                  <a:pt x="107" y="10"/>
                </a:cubicBezTo>
                <a:cubicBezTo>
                  <a:pt x="135" y="21"/>
                  <a:pt x="155" y="48"/>
                  <a:pt x="155" y="80"/>
                </a:cubicBezTo>
                <a:close/>
                <a:moveTo>
                  <a:pt x="140" y="124"/>
                </a:moveTo>
                <a:cubicBezTo>
                  <a:pt x="140" y="125"/>
                  <a:pt x="140" y="125"/>
                  <a:pt x="139" y="125"/>
                </a:cubicBezTo>
                <a:cubicBezTo>
                  <a:pt x="139" y="126"/>
                  <a:pt x="138" y="127"/>
                  <a:pt x="138" y="127"/>
                </a:cubicBezTo>
                <a:cubicBezTo>
                  <a:pt x="138" y="128"/>
                  <a:pt x="138" y="128"/>
                  <a:pt x="137" y="128"/>
                </a:cubicBezTo>
                <a:cubicBezTo>
                  <a:pt x="135" y="130"/>
                  <a:pt x="133" y="133"/>
                  <a:pt x="130" y="135"/>
                </a:cubicBezTo>
                <a:cubicBezTo>
                  <a:pt x="130" y="135"/>
                  <a:pt x="130" y="135"/>
                  <a:pt x="130" y="135"/>
                </a:cubicBezTo>
                <a:cubicBezTo>
                  <a:pt x="129" y="136"/>
                  <a:pt x="129" y="137"/>
                  <a:pt x="128" y="137"/>
                </a:cubicBezTo>
                <a:cubicBezTo>
                  <a:pt x="128" y="138"/>
                  <a:pt x="127" y="138"/>
                  <a:pt x="127" y="138"/>
                </a:cubicBezTo>
                <a:cubicBezTo>
                  <a:pt x="126" y="139"/>
                  <a:pt x="126" y="139"/>
                  <a:pt x="125" y="140"/>
                </a:cubicBezTo>
                <a:cubicBezTo>
                  <a:pt x="125" y="140"/>
                  <a:pt x="124" y="140"/>
                  <a:pt x="124" y="140"/>
                </a:cubicBezTo>
                <a:cubicBezTo>
                  <a:pt x="124" y="141"/>
                  <a:pt x="123" y="141"/>
                  <a:pt x="123" y="141"/>
                </a:cubicBezTo>
                <a:cubicBezTo>
                  <a:pt x="123" y="128"/>
                  <a:pt x="123" y="128"/>
                  <a:pt x="123" y="128"/>
                </a:cubicBezTo>
                <a:cubicBezTo>
                  <a:pt x="117" y="128"/>
                  <a:pt x="117" y="128"/>
                  <a:pt x="117" y="128"/>
                </a:cubicBezTo>
                <a:cubicBezTo>
                  <a:pt x="117" y="145"/>
                  <a:pt x="117" y="145"/>
                  <a:pt x="117" y="145"/>
                </a:cubicBezTo>
                <a:cubicBezTo>
                  <a:pt x="117" y="145"/>
                  <a:pt x="117" y="145"/>
                  <a:pt x="117" y="145"/>
                </a:cubicBezTo>
                <a:cubicBezTo>
                  <a:pt x="116" y="145"/>
                  <a:pt x="116" y="146"/>
                  <a:pt x="115" y="146"/>
                </a:cubicBezTo>
                <a:cubicBezTo>
                  <a:pt x="114" y="146"/>
                  <a:pt x="114" y="146"/>
                  <a:pt x="114" y="147"/>
                </a:cubicBezTo>
                <a:cubicBezTo>
                  <a:pt x="113" y="147"/>
                  <a:pt x="112" y="147"/>
                  <a:pt x="111" y="148"/>
                </a:cubicBezTo>
                <a:cubicBezTo>
                  <a:pt x="111" y="148"/>
                  <a:pt x="110" y="148"/>
                  <a:pt x="110" y="148"/>
                </a:cubicBezTo>
                <a:cubicBezTo>
                  <a:pt x="109" y="149"/>
                  <a:pt x="108" y="149"/>
                  <a:pt x="107" y="150"/>
                </a:cubicBezTo>
                <a:cubicBezTo>
                  <a:pt x="107" y="150"/>
                  <a:pt x="106" y="150"/>
                  <a:pt x="106" y="150"/>
                </a:cubicBezTo>
                <a:cubicBezTo>
                  <a:pt x="103" y="151"/>
                  <a:pt x="101" y="152"/>
                  <a:pt x="98" y="152"/>
                </a:cubicBezTo>
                <a:cubicBezTo>
                  <a:pt x="98" y="153"/>
                  <a:pt x="98" y="153"/>
                  <a:pt x="97" y="153"/>
                </a:cubicBezTo>
                <a:cubicBezTo>
                  <a:pt x="96" y="153"/>
                  <a:pt x="95" y="153"/>
                  <a:pt x="94" y="153"/>
                </a:cubicBezTo>
                <a:cubicBezTo>
                  <a:pt x="94" y="153"/>
                  <a:pt x="93" y="153"/>
                  <a:pt x="93" y="153"/>
                </a:cubicBezTo>
                <a:cubicBezTo>
                  <a:pt x="88" y="123"/>
                  <a:pt x="88" y="123"/>
                  <a:pt x="88" y="123"/>
                </a:cubicBezTo>
                <a:cubicBezTo>
                  <a:pt x="91" y="123"/>
                  <a:pt x="91" y="123"/>
                  <a:pt x="91" y="123"/>
                </a:cubicBezTo>
                <a:cubicBezTo>
                  <a:pt x="91" y="116"/>
                  <a:pt x="91" y="116"/>
                  <a:pt x="91" y="116"/>
                </a:cubicBezTo>
                <a:cubicBezTo>
                  <a:pt x="103" y="124"/>
                  <a:pt x="103" y="124"/>
                  <a:pt x="103" y="124"/>
                </a:cubicBezTo>
                <a:cubicBezTo>
                  <a:pt x="114" y="96"/>
                  <a:pt x="114" y="96"/>
                  <a:pt x="114" y="96"/>
                </a:cubicBezTo>
                <a:cubicBezTo>
                  <a:pt x="128" y="98"/>
                  <a:pt x="139" y="109"/>
                  <a:pt x="141" y="123"/>
                </a:cubicBezTo>
                <a:cubicBezTo>
                  <a:pt x="141" y="123"/>
                  <a:pt x="140" y="124"/>
                  <a:pt x="140" y="124"/>
                </a:cubicBezTo>
                <a:close/>
                <a:moveTo>
                  <a:pt x="63" y="153"/>
                </a:moveTo>
                <a:cubicBezTo>
                  <a:pt x="62" y="153"/>
                  <a:pt x="62" y="153"/>
                  <a:pt x="62" y="152"/>
                </a:cubicBezTo>
                <a:cubicBezTo>
                  <a:pt x="59" y="152"/>
                  <a:pt x="57" y="151"/>
                  <a:pt x="54" y="150"/>
                </a:cubicBezTo>
                <a:cubicBezTo>
                  <a:pt x="54" y="150"/>
                  <a:pt x="53" y="150"/>
                  <a:pt x="53" y="150"/>
                </a:cubicBezTo>
                <a:cubicBezTo>
                  <a:pt x="52" y="149"/>
                  <a:pt x="51" y="149"/>
                  <a:pt x="50" y="148"/>
                </a:cubicBezTo>
                <a:cubicBezTo>
                  <a:pt x="50" y="148"/>
                  <a:pt x="49" y="148"/>
                  <a:pt x="49" y="148"/>
                </a:cubicBezTo>
                <a:cubicBezTo>
                  <a:pt x="48" y="147"/>
                  <a:pt x="47" y="147"/>
                  <a:pt x="46" y="147"/>
                </a:cubicBezTo>
                <a:cubicBezTo>
                  <a:pt x="46" y="146"/>
                  <a:pt x="46" y="146"/>
                  <a:pt x="45" y="146"/>
                </a:cubicBezTo>
                <a:cubicBezTo>
                  <a:pt x="44" y="146"/>
                  <a:pt x="44" y="145"/>
                  <a:pt x="43" y="145"/>
                </a:cubicBezTo>
                <a:cubicBezTo>
                  <a:pt x="43" y="145"/>
                  <a:pt x="43" y="145"/>
                  <a:pt x="43" y="145"/>
                </a:cubicBezTo>
                <a:cubicBezTo>
                  <a:pt x="43" y="128"/>
                  <a:pt x="43" y="128"/>
                  <a:pt x="43" y="128"/>
                </a:cubicBezTo>
                <a:cubicBezTo>
                  <a:pt x="37" y="128"/>
                  <a:pt x="37" y="128"/>
                  <a:pt x="37" y="128"/>
                </a:cubicBezTo>
                <a:cubicBezTo>
                  <a:pt x="37" y="141"/>
                  <a:pt x="37" y="141"/>
                  <a:pt x="37" y="141"/>
                </a:cubicBezTo>
                <a:cubicBezTo>
                  <a:pt x="37" y="141"/>
                  <a:pt x="36" y="141"/>
                  <a:pt x="36" y="140"/>
                </a:cubicBezTo>
                <a:cubicBezTo>
                  <a:pt x="36" y="140"/>
                  <a:pt x="35" y="140"/>
                  <a:pt x="35" y="140"/>
                </a:cubicBezTo>
                <a:cubicBezTo>
                  <a:pt x="34" y="139"/>
                  <a:pt x="34" y="139"/>
                  <a:pt x="33" y="138"/>
                </a:cubicBezTo>
                <a:cubicBezTo>
                  <a:pt x="33" y="138"/>
                  <a:pt x="32" y="138"/>
                  <a:pt x="32" y="137"/>
                </a:cubicBezTo>
                <a:cubicBezTo>
                  <a:pt x="31" y="137"/>
                  <a:pt x="31" y="136"/>
                  <a:pt x="30" y="135"/>
                </a:cubicBezTo>
                <a:cubicBezTo>
                  <a:pt x="30" y="135"/>
                  <a:pt x="30" y="135"/>
                  <a:pt x="30" y="135"/>
                </a:cubicBezTo>
                <a:cubicBezTo>
                  <a:pt x="27" y="133"/>
                  <a:pt x="25" y="130"/>
                  <a:pt x="23" y="128"/>
                </a:cubicBezTo>
                <a:cubicBezTo>
                  <a:pt x="22" y="128"/>
                  <a:pt x="22" y="128"/>
                  <a:pt x="22" y="127"/>
                </a:cubicBezTo>
                <a:cubicBezTo>
                  <a:pt x="22" y="127"/>
                  <a:pt x="21" y="126"/>
                  <a:pt x="21" y="125"/>
                </a:cubicBezTo>
                <a:cubicBezTo>
                  <a:pt x="20" y="125"/>
                  <a:pt x="20" y="125"/>
                  <a:pt x="20" y="124"/>
                </a:cubicBezTo>
                <a:cubicBezTo>
                  <a:pt x="20" y="124"/>
                  <a:pt x="19" y="123"/>
                  <a:pt x="19" y="123"/>
                </a:cubicBezTo>
                <a:cubicBezTo>
                  <a:pt x="21" y="109"/>
                  <a:pt x="32" y="98"/>
                  <a:pt x="46" y="96"/>
                </a:cubicBezTo>
                <a:cubicBezTo>
                  <a:pt x="57" y="124"/>
                  <a:pt x="57" y="124"/>
                  <a:pt x="57" y="124"/>
                </a:cubicBezTo>
                <a:cubicBezTo>
                  <a:pt x="69" y="116"/>
                  <a:pt x="69" y="116"/>
                  <a:pt x="69" y="116"/>
                </a:cubicBezTo>
                <a:cubicBezTo>
                  <a:pt x="69" y="123"/>
                  <a:pt x="69" y="123"/>
                  <a:pt x="69" y="123"/>
                </a:cubicBezTo>
                <a:cubicBezTo>
                  <a:pt x="72" y="123"/>
                  <a:pt x="72" y="123"/>
                  <a:pt x="72" y="123"/>
                </a:cubicBezTo>
                <a:cubicBezTo>
                  <a:pt x="67" y="154"/>
                  <a:pt x="67" y="154"/>
                  <a:pt x="67" y="154"/>
                </a:cubicBezTo>
                <a:cubicBezTo>
                  <a:pt x="67" y="153"/>
                  <a:pt x="66" y="153"/>
                  <a:pt x="66" y="153"/>
                </a:cubicBezTo>
                <a:cubicBezTo>
                  <a:pt x="65" y="153"/>
                  <a:pt x="64" y="153"/>
                  <a:pt x="63" y="153"/>
                </a:cubicBezTo>
                <a:close/>
                <a:moveTo>
                  <a:pt x="68" y="82"/>
                </a:moveTo>
                <a:cubicBezTo>
                  <a:pt x="55" y="77"/>
                  <a:pt x="45" y="56"/>
                  <a:pt x="45" y="40"/>
                </a:cubicBezTo>
                <a:cubicBezTo>
                  <a:pt x="45" y="40"/>
                  <a:pt x="45" y="39"/>
                  <a:pt x="45" y="39"/>
                </a:cubicBezTo>
                <a:cubicBezTo>
                  <a:pt x="47" y="37"/>
                  <a:pt x="47" y="37"/>
                  <a:pt x="47" y="37"/>
                </a:cubicBezTo>
                <a:cubicBezTo>
                  <a:pt x="52" y="31"/>
                  <a:pt x="59" y="30"/>
                  <a:pt x="66" y="33"/>
                </a:cubicBezTo>
                <a:cubicBezTo>
                  <a:pt x="69" y="34"/>
                  <a:pt x="72" y="35"/>
                  <a:pt x="75" y="35"/>
                </a:cubicBezTo>
                <a:cubicBezTo>
                  <a:pt x="83" y="35"/>
                  <a:pt x="90" y="30"/>
                  <a:pt x="93" y="24"/>
                </a:cubicBezTo>
                <a:cubicBezTo>
                  <a:pt x="102" y="26"/>
                  <a:pt x="109" y="32"/>
                  <a:pt x="115" y="38"/>
                </a:cubicBezTo>
                <a:cubicBezTo>
                  <a:pt x="115" y="54"/>
                  <a:pt x="106" y="77"/>
                  <a:pt x="92" y="82"/>
                </a:cubicBezTo>
                <a:cubicBezTo>
                  <a:pt x="90" y="83"/>
                  <a:pt x="88" y="85"/>
                  <a:pt x="88" y="88"/>
                </a:cubicBezTo>
                <a:cubicBezTo>
                  <a:pt x="88" y="90"/>
                  <a:pt x="88" y="90"/>
                  <a:pt x="88" y="90"/>
                </a:cubicBezTo>
                <a:cubicBezTo>
                  <a:pt x="88" y="93"/>
                  <a:pt x="90" y="95"/>
                  <a:pt x="93" y="96"/>
                </a:cubicBezTo>
                <a:cubicBezTo>
                  <a:pt x="89" y="101"/>
                  <a:pt x="89" y="101"/>
                  <a:pt x="89" y="101"/>
                </a:cubicBezTo>
                <a:cubicBezTo>
                  <a:pt x="71" y="101"/>
                  <a:pt x="71" y="101"/>
                  <a:pt x="71" y="101"/>
                </a:cubicBezTo>
                <a:cubicBezTo>
                  <a:pt x="67" y="96"/>
                  <a:pt x="67" y="96"/>
                  <a:pt x="67" y="96"/>
                </a:cubicBezTo>
                <a:cubicBezTo>
                  <a:pt x="70" y="95"/>
                  <a:pt x="72" y="93"/>
                  <a:pt x="72" y="90"/>
                </a:cubicBezTo>
                <a:cubicBezTo>
                  <a:pt x="72" y="88"/>
                  <a:pt x="72" y="88"/>
                  <a:pt x="72" y="88"/>
                </a:cubicBezTo>
                <a:cubicBezTo>
                  <a:pt x="72" y="85"/>
                  <a:pt x="70" y="83"/>
                  <a:pt x="68" y="82"/>
                </a:cubicBezTo>
                <a:close/>
                <a:moveTo>
                  <a:pt x="80" y="5"/>
                </a:moveTo>
                <a:cubicBezTo>
                  <a:pt x="80" y="5"/>
                  <a:pt x="80" y="5"/>
                  <a:pt x="80" y="5"/>
                </a:cubicBezTo>
                <a:cubicBezTo>
                  <a:pt x="82" y="5"/>
                  <a:pt x="83" y="5"/>
                  <a:pt x="84" y="6"/>
                </a:cubicBezTo>
                <a:cubicBezTo>
                  <a:pt x="97" y="7"/>
                  <a:pt x="108" y="16"/>
                  <a:pt x="113" y="28"/>
                </a:cubicBezTo>
                <a:cubicBezTo>
                  <a:pt x="107" y="24"/>
                  <a:pt x="100" y="20"/>
                  <a:pt x="93" y="18"/>
                </a:cubicBezTo>
                <a:cubicBezTo>
                  <a:pt x="90" y="17"/>
                  <a:pt x="90" y="17"/>
                  <a:pt x="90" y="17"/>
                </a:cubicBezTo>
                <a:cubicBezTo>
                  <a:pt x="90" y="19"/>
                  <a:pt x="90" y="19"/>
                  <a:pt x="90" y="19"/>
                </a:cubicBezTo>
                <a:cubicBezTo>
                  <a:pt x="87" y="25"/>
                  <a:pt x="81" y="29"/>
                  <a:pt x="75" y="29"/>
                </a:cubicBezTo>
                <a:cubicBezTo>
                  <a:pt x="72" y="29"/>
                  <a:pt x="70" y="29"/>
                  <a:pt x="68" y="28"/>
                </a:cubicBezTo>
                <a:cubicBezTo>
                  <a:pt x="61" y="25"/>
                  <a:pt x="53" y="26"/>
                  <a:pt x="47" y="30"/>
                </a:cubicBezTo>
                <a:cubicBezTo>
                  <a:pt x="48" y="25"/>
                  <a:pt x="51" y="20"/>
                  <a:pt x="56" y="15"/>
                </a:cubicBezTo>
                <a:cubicBezTo>
                  <a:pt x="62" y="9"/>
                  <a:pt x="71" y="5"/>
                  <a:pt x="80" y="5"/>
                </a:cubicBezTo>
                <a:close/>
                <a:moveTo>
                  <a:pt x="91" y="107"/>
                </a:moveTo>
                <a:cubicBezTo>
                  <a:pt x="100" y="96"/>
                  <a:pt x="100" y="96"/>
                  <a:pt x="100" y="96"/>
                </a:cubicBezTo>
                <a:cubicBezTo>
                  <a:pt x="108" y="96"/>
                  <a:pt x="108" y="96"/>
                  <a:pt x="108" y="96"/>
                </a:cubicBezTo>
                <a:cubicBezTo>
                  <a:pt x="100" y="116"/>
                  <a:pt x="100" y="116"/>
                  <a:pt x="100" y="116"/>
                </a:cubicBezTo>
                <a:cubicBezTo>
                  <a:pt x="91" y="110"/>
                  <a:pt x="91" y="110"/>
                  <a:pt x="91" y="110"/>
                </a:cubicBezTo>
                <a:lnTo>
                  <a:pt x="91" y="107"/>
                </a:lnTo>
                <a:close/>
                <a:moveTo>
                  <a:pt x="86" y="154"/>
                </a:moveTo>
                <a:cubicBezTo>
                  <a:pt x="86" y="154"/>
                  <a:pt x="85" y="155"/>
                  <a:pt x="84" y="155"/>
                </a:cubicBezTo>
                <a:cubicBezTo>
                  <a:pt x="83" y="155"/>
                  <a:pt x="81" y="155"/>
                  <a:pt x="80" y="155"/>
                </a:cubicBezTo>
                <a:cubicBezTo>
                  <a:pt x="80" y="155"/>
                  <a:pt x="80" y="155"/>
                  <a:pt x="80" y="155"/>
                </a:cubicBezTo>
                <a:cubicBezTo>
                  <a:pt x="78" y="155"/>
                  <a:pt x="77" y="155"/>
                  <a:pt x="76" y="155"/>
                </a:cubicBezTo>
                <a:cubicBezTo>
                  <a:pt x="75" y="155"/>
                  <a:pt x="74" y="154"/>
                  <a:pt x="74" y="154"/>
                </a:cubicBezTo>
                <a:cubicBezTo>
                  <a:pt x="73" y="154"/>
                  <a:pt x="73" y="154"/>
                  <a:pt x="72" y="154"/>
                </a:cubicBezTo>
                <a:cubicBezTo>
                  <a:pt x="77" y="123"/>
                  <a:pt x="77" y="123"/>
                  <a:pt x="77" y="123"/>
                </a:cubicBezTo>
                <a:cubicBezTo>
                  <a:pt x="83" y="123"/>
                  <a:pt x="83" y="123"/>
                  <a:pt x="83" y="123"/>
                </a:cubicBezTo>
                <a:cubicBezTo>
                  <a:pt x="88" y="154"/>
                  <a:pt x="88" y="154"/>
                  <a:pt x="88" y="154"/>
                </a:cubicBezTo>
                <a:cubicBezTo>
                  <a:pt x="87" y="154"/>
                  <a:pt x="87" y="154"/>
                  <a:pt x="86" y="154"/>
                </a:cubicBezTo>
                <a:close/>
                <a:moveTo>
                  <a:pt x="85" y="117"/>
                </a:moveTo>
                <a:cubicBezTo>
                  <a:pt x="75" y="117"/>
                  <a:pt x="75" y="117"/>
                  <a:pt x="75" y="117"/>
                </a:cubicBezTo>
                <a:cubicBezTo>
                  <a:pt x="75" y="113"/>
                  <a:pt x="75" y="113"/>
                  <a:pt x="75" y="113"/>
                </a:cubicBezTo>
                <a:cubicBezTo>
                  <a:pt x="75" y="107"/>
                  <a:pt x="75" y="107"/>
                  <a:pt x="75" y="107"/>
                </a:cubicBezTo>
                <a:cubicBezTo>
                  <a:pt x="85" y="107"/>
                  <a:pt x="85" y="107"/>
                  <a:pt x="85" y="107"/>
                </a:cubicBezTo>
                <a:cubicBezTo>
                  <a:pt x="85" y="113"/>
                  <a:pt x="85" y="113"/>
                  <a:pt x="85" y="113"/>
                </a:cubicBezTo>
                <a:lnTo>
                  <a:pt x="85" y="117"/>
                </a:lnTo>
                <a:close/>
                <a:moveTo>
                  <a:pt x="69" y="107"/>
                </a:moveTo>
                <a:cubicBezTo>
                  <a:pt x="69" y="110"/>
                  <a:pt x="69" y="110"/>
                  <a:pt x="69" y="110"/>
                </a:cubicBezTo>
                <a:cubicBezTo>
                  <a:pt x="60" y="116"/>
                  <a:pt x="60" y="116"/>
                  <a:pt x="60" y="116"/>
                </a:cubicBezTo>
                <a:cubicBezTo>
                  <a:pt x="52" y="96"/>
                  <a:pt x="52" y="96"/>
                  <a:pt x="52" y="96"/>
                </a:cubicBezTo>
                <a:cubicBezTo>
                  <a:pt x="60" y="96"/>
                  <a:pt x="60" y="96"/>
                  <a:pt x="60" y="96"/>
                </a:cubicBezTo>
                <a:lnTo>
                  <a:pt x="69" y="107"/>
                </a:lnTo>
                <a:close/>
                <a:moveTo>
                  <a:pt x="53" y="10"/>
                </a:moveTo>
                <a:cubicBezTo>
                  <a:pt x="53" y="11"/>
                  <a:pt x="52" y="11"/>
                  <a:pt x="52" y="12"/>
                </a:cubicBezTo>
                <a:cubicBezTo>
                  <a:pt x="44" y="19"/>
                  <a:pt x="40" y="29"/>
                  <a:pt x="40" y="40"/>
                </a:cubicBezTo>
                <a:cubicBezTo>
                  <a:pt x="40" y="58"/>
                  <a:pt x="51" y="82"/>
                  <a:pt x="66" y="87"/>
                </a:cubicBezTo>
                <a:cubicBezTo>
                  <a:pt x="66" y="87"/>
                  <a:pt x="67" y="88"/>
                  <a:pt x="67" y="88"/>
                </a:cubicBezTo>
                <a:cubicBezTo>
                  <a:pt x="67" y="90"/>
                  <a:pt x="67" y="90"/>
                  <a:pt x="67" y="90"/>
                </a:cubicBezTo>
                <a:cubicBezTo>
                  <a:pt x="67" y="90"/>
                  <a:pt x="66" y="91"/>
                  <a:pt x="66" y="91"/>
                </a:cubicBezTo>
                <a:cubicBezTo>
                  <a:pt x="63" y="91"/>
                  <a:pt x="63" y="91"/>
                  <a:pt x="63" y="91"/>
                </a:cubicBezTo>
                <a:cubicBezTo>
                  <a:pt x="50" y="91"/>
                  <a:pt x="50" y="91"/>
                  <a:pt x="50" y="91"/>
                </a:cubicBezTo>
                <a:cubicBezTo>
                  <a:pt x="48" y="91"/>
                  <a:pt x="48" y="91"/>
                  <a:pt x="48" y="91"/>
                </a:cubicBezTo>
                <a:cubicBezTo>
                  <a:pt x="48" y="91"/>
                  <a:pt x="48" y="91"/>
                  <a:pt x="48" y="91"/>
                </a:cubicBezTo>
                <a:cubicBezTo>
                  <a:pt x="32" y="92"/>
                  <a:pt x="19" y="102"/>
                  <a:pt x="15" y="117"/>
                </a:cubicBezTo>
                <a:cubicBezTo>
                  <a:pt x="9" y="106"/>
                  <a:pt x="5" y="93"/>
                  <a:pt x="5" y="80"/>
                </a:cubicBezTo>
                <a:cubicBezTo>
                  <a:pt x="5" y="48"/>
                  <a:pt x="25" y="21"/>
                  <a:pt x="53" y="1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1" name="Freeform 58"/>
          <p:cNvSpPr>
            <a:spLocks noEditPoints="1"/>
          </p:cNvSpPr>
          <p:nvPr/>
        </p:nvSpPr>
        <p:spPr bwMode="auto">
          <a:xfrm>
            <a:off x="6846888" y="5849938"/>
            <a:ext cx="600075" cy="604838"/>
          </a:xfrm>
          <a:custGeom>
            <a:avLst/>
            <a:gdLst>
              <a:gd name="T0" fmla="*/ 13 w 160"/>
              <a:gd name="T1" fmla="*/ 124 h 160"/>
              <a:gd name="T2" fmla="*/ 16 w 160"/>
              <a:gd name="T3" fmla="*/ 128 h 160"/>
              <a:gd name="T4" fmla="*/ 29 w 160"/>
              <a:gd name="T5" fmla="*/ 142 h 160"/>
              <a:gd name="T6" fmla="*/ 36 w 160"/>
              <a:gd name="T7" fmla="*/ 147 h 160"/>
              <a:gd name="T8" fmla="*/ 46 w 160"/>
              <a:gd name="T9" fmla="*/ 153 h 160"/>
              <a:gd name="T10" fmla="*/ 61 w 160"/>
              <a:gd name="T11" fmla="*/ 158 h 160"/>
              <a:gd name="T12" fmla="*/ 69 w 160"/>
              <a:gd name="T13" fmla="*/ 159 h 160"/>
              <a:gd name="T14" fmla="*/ 80 w 160"/>
              <a:gd name="T15" fmla="*/ 160 h 160"/>
              <a:gd name="T16" fmla="*/ 91 w 160"/>
              <a:gd name="T17" fmla="*/ 159 h 160"/>
              <a:gd name="T18" fmla="*/ 99 w 160"/>
              <a:gd name="T19" fmla="*/ 158 h 160"/>
              <a:gd name="T20" fmla="*/ 114 w 160"/>
              <a:gd name="T21" fmla="*/ 153 h 160"/>
              <a:gd name="T22" fmla="*/ 124 w 160"/>
              <a:gd name="T23" fmla="*/ 147 h 160"/>
              <a:gd name="T24" fmla="*/ 131 w 160"/>
              <a:gd name="T25" fmla="*/ 142 h 160"/>
              <a:gd name="T26" fmla="*/ 144 w 160"/>
              <a:gd name="T27" fmla="*/ 128 h 160"/>
              <a:gd name="T28" fmla="*/ 147 w 160"/>
              <a:gd name="T29" fmla="*/ 124 h 160"/>
              <a:gd name="T30" fmla="*/ 112 w 160"/>
              <a:gd name="T31" fmla="*/ 91 h 160"/>
              <a:gd name="T32" fmla="*/ 94 w 160"/>
              <a:gd name="T33" fmla="*/ 91 h 160"/>
              <a:gd name="T34" fmla="*/ 120 w 160"/>
              <a:gd name="T35" fmla="*/ 35 h 160"/>
              <a:gd name="T36" fmla="*/ 139 w 160"/>
              <a:gd name="T37" fmla="*/ 125 h 160"/>
              <a:gd name="T38" fmla="*/ 130 w 160"/>
              <a:gd name="T39" fmla="*/ 135 h 160"/>
              <a:gd name="T40" fmla="*/ 124 w 160"/>
              <a:gd name="T41" fmla="*/ 140 h 160"/>
              <a:gd name="T42" fmla="*/ 112 w 160"/>
              <a:gd name="T43" fmla="*/ 96 h 160"/>
              <a:gd name="T44" fmla="*/ 114 w 160"/>
              <a:gd name="T45" fmla="*/ 147 h 160"/>
              <a:gd name="T46" fmla="*/ 106 w 160"/>
              <a:gd name="T47" fmla="*/ 150 h 160"/>
              <a:gd name="T48" fmla="*/ 93 w 160"/>
              <a:gd name="T49" fmla="*/ 154 h 160"/>
              <a:gd name="T50" fmla="*/ 84 w 160"/>
              <a:gd name="T51" fmla="*/ 155 h 160"/>
              <a:gd name="T52" fmla="*/ 71 w 160"/>
              <a:gd name="T53" fmla="*/ 154 h 160"/>
              <a:gd name="T54" fmla="*/ 63 w 160"/>
              <a:gd name="T55" fmla="*/ 153 h 160"/>
              <a:gd name="T56" fmla="*/ 50 w 160"/>
              <a:gd name="T57" fmla="*/ 148 h 160"/>
              <a:gd name="T58" fmla="*/ 43 w 160"/>
              <a:gd name="T59" fmla="*/ 145 h 160"/>
              <a:gd name="T60" fmla="*/ 64 w 160"/>
              <a:gd name="T61" fmla="*/ 117 h 160"/>
              <a:gd name="T62" fmla="*/ 117 w 160"/>
              <a:gd name="T63" fmla="*/ 145 h 160"/>
              <a:gd name="T64" fmla="*/ 33 w 160"/>
              <a:gd name="T65" fmla="*/ 138 h 160"/>
              <a:gd name="T66" fmla="*/ 23 w 160"/>
              <a:gd name="T67" fmla="*/ 128 h 160"/>
              <a:gd name="T68" fmla="*/ 19 w 160"/>
              <a:gd name="T69" fmla="*/ 123 h 160"/>
              <a:gd name="T70" fmla="*/ 37 w 160"/>
              <a:gd name="T71" fmla="*/ 141 h 160"/>
              <a:gd name="T72" fmla="*/ 45 w 160"/>
              <a:gd name="T73" fmla="*/ 40 h 160"/>
              <a:gd name="T74" fmla="*/ 75 w 160"/>
              <a:gd name="T75" fmla="*/ 35 h 160"/>
              <a:gd name="T76" fmla="*/ 88 w 160"/>
              <a:gd name="T77" fmla="*/ 88 h 160"/>
              <a:gd name="T78" fmla="*/ 96 w 160"/>
              <a:gd name="T79" fmla="*/ 112 h 160"/>
              <a:gd name="T80" fmla="*/ 72 w 160"/>
              <a:gd name="T81" fmla="*/ 90 h 160"/>
              <a:gd name="T82" fmla="*/ 80 w 160"/>
              <a:gd name="T83" fmla="*/ 5 h 160"/>
              <a:gd name="T84" fmla="*/ 90 w 160"/>
              <a:gd name="T85" fmla="*/ 17 h 160"/>
              <a:gd name="T86" fmla="*/ 47 w 160"/>
              <a:gd name="T87" fmla="*/ 30 h 160"/>
              <a:gd name="T88" fmla="*/ 101 w 160"/>
              <a:gd name="T89" fmla="*/ 112 h 160"/>
              <a:gd name="T90" fmla="*/ 59 w 160"/>
              <a:gd name="T91" fmla="*/ 112 h 160"/>
              <a:gd name="T92" fmla="*/ 59 w 160"/>
              <a:gd name="T93" fmla="*/ 112 h 160"/>
              <a:gd name="T94" fmla="*/ 66 w 160"/>
              <a:gd name="T95" fmla="*/ 87 h 160"/>
              <a:gd name="T96" fmla="*/ 64 w 160"/>
              <a:gd name="T97" fmla="*/ 91 h 160"/>
              <a:gd name="T98" fmla="*/ 15 w 160"/>
              <a:gd name="T99" fmla="*/ 117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60" h="160">
                <a:moveTo>
                  <a:pt x="160" y="80"/>
                </a:moveTo>
                <a:cubicBezTo>
                  <a:pt x="160" y="36"/>
                  <a:pt x="124" y="0"/>
                  <a:pt x="80" y="0"/>
                </a:cubicBezTo>
                <a:cubicBezTo>
                  <a:pt x="36" y="0"/>
                  <a:pt x="0" y="36"/>
                  <a:pt x="0" y="80"/>
                </a:cubicBezTo>
                <a:cubicBezTo>
                  <a:pt x="0" y="96"/>
                  <a:pt x="5" y="112"/>
                  <a:pt x="13" y="124"/>
                </a:cubicBezTo>
                <a:cubicBezTo>
                  <a:pt x="13" y="124"/>
                  <a:pt x="13" y="124"/>
                  <a:pt x="13" y="124"/>
                </a:cubicBezTo>
                <a:cubicBezTo>
                  <a:pt x="14" y="125"/>
                  <a:pt x="14" y="125"/>
                  <a:pt x="14" y="125"/>
                </a:cubicBezTo>
                <a:cubicBezTo>
                  <a:pt x="14" y="126"/>
                  <a:pt x="15" y="127"/>
                  <a:pt x="15" y="127"/>
                </a:cubicBezTo>
                <a:cubicBezTo>
                  <a:pt x="16" y="128"/>
                  <a:pt x="16" y="128"/>
                  <a:pt x="16" y="128"/>
                </a:cubicBezTo>
                <a:cubicBezTo>
                  <a:pt x="17" y="129"/>
                  <a:pt x="17" y="130"/>
                  <a:pt x="18" y="131"/>
                </a:cubicBezTo>
                <a:cubicBezTo>
                  <a:pt x="18" y="131"/>
                  <a:pt x="18" y="131"/>
                  <a:pt x="19" y="131"/>
                </a:cubicBezTo>
                <a:cubicBezTo>
                  <a:pt x="22" y="135"/>
                  <a:pt x="25" y="138"/>
                  <a:pt x="29" y="141"/>
                </a:cubicBezTo>
                <a:cubicBezTo>
                  <a:pt x="29" y="142"/>
                  <a:pt x="29" y="142"/>
                  <a:pt x="29" y="142"/>
                </a:cubicBezTo>
                <a:cubicBezTo>
                  <a:pt x="30" y="143"/>
                  <a:pt x="31" y="143"/>
                  <a:pt x="32" y="144"/>
                </a:cubicBezTo>
                <a:cubicBezTo>
                  <a:pt x="32" y="144"/>
                  <a:pt x="32" y="144"/>
                  <a:pt x="33" y="145"/>
                </a:cubicBezTo>
                <a:cubicBezTo>
                  <a:pt x="34" y="145"/>
                  <a:pt x="34" y="146"/>
                  <a:pt x="35" y="146"/>
                </a:cubicBezTo>
                <a:cubicBezTo>
                  <a:pt x="36" y="147"/>
                  <a:pt x="36" y="147"/>
                  <a:pt x="36" y="147"/>
                </a:cubicBezTo>
                <a:cubicBezTo>
                  <a:pt x="38" y="148"/>
                  <a:pt x="39" y="148"/>
                  <a:pt x="40" y="149"/>
                </a:cubicBezTo>
                <a:cubicBezTo>
                  <a:pt x="41" y="150"/>
                  <a:pt x="41" y="150"/>
                  <a:pt x="42" y="151"/>
                </a:cubicBezTo>
                <a:cubicBezTo>
                  <a:pt x="43" y="151"/>
                  <a:pt x="43" y="151"/>
                  <a:pt x="44" y="151"/>
                </a:cubicBezTo>
                <a:cubicBezTo>
                  <a:pt x="45" y="152"/>
                  <a:pt x="45" y="152"/>
                  <a:pt x="46" y="153"/>
                </a:cubicBezTo>
                <a:cubicBezTo>
                  <a:pt x="47" y="153"/>
                  <a:pt x="47" y="153"/>
                  <a:pt x="48" y="153"/>
                </a:cubicBezTo>
                <a:cubicBezTo>
                  <a:pt x="49" y="154"/>
                  <a:pt x="50" y="154"/>
                  <a:pt x="51" y="154"/>
                </a:cubicBezTo>
                <a:cubicBezTo>
                  <a:pt x="51" y="155"/>
                  <a:pt x="51" y="155"/>
                  <a:pt x="52" y="155"/>
                </a:cubicBezTo>
                <a:cubicBezTo>
                  <a:pt x="55" y="156"/>
                  <a:pt x="58" y="157"/>
                  <a:pt x="61" y="158"/>
                </a:cubicBezTo>
                <a:cubicBezTo>
                  <a:pt x="61" y="158"/>
                  <a:pt x="61" y="158"/>
                  <a:pt x="61" y="158"/>
                </a:cubicBezTo>
                <a:cubicBezTo>
                  <a:pt x="62" y="158"/>
                  <a:pt x="64" y="158"/>
                  <a:pt x="65" y="159"/>
                </a:cubicBezTo>
                <a:cubicBezTo>
                  <a:pt x="65" y="159"/>
                  <a:pt x="66" y="159"/>
                  <a:pt x="66" y="159"/>
                </a:cubicBezTo>
                <a:cubicBezTo>
                  <a:pt x="67" y="159"/>
                  <a:pt x="68" y="159"/>
                  <a:pt x="69" y="159"/>
                </a:cubicBezTo>
                <a:cubicBezTo>
                  <a:pt x="70" y="159"/>
                  <a:pt x="70" y="159"/>
                  <a:pt x="71" y="159"/>
                </a:cubicBezTo>
                <a:cubicBezTo>
                  <a:pt x="72" y="160"/>
                  <a:pt x="73" y="160"/>
                  <a:pt x="74" y="160"/>
                </a:cubicBezTo>
                <a:cubicBezTo>
                  <a:pt x="75" y="160"/>
                  <a:pt x="75" y="160"/>
                  <a:pt x="75" y="160"/>
                </a:cubicBezTo>
                <a:cubicBezTo>
                  <a:pt x="77" y="160"/>
                  <a:pt x="78" y="160"/>
                  <a:pt x="80" y="160"/>
                </a:cubicBezTo>
                <a:cubicBezTo>
                  <a:pt x="82" y="160"/>
                  <a:pt x="83" y="160"/>
                  <a:pt x="85" y="160"/>
                </a:cubicBezTo>
                <a:cubicBezTo>
                  <a:pt x="85" y="160"/>
                  <a:pt x="85" y="160"/>
                  <a:pt x="86" y="160"/>
                </a:cubicBezTo>
                <a:cubicBezTo>
                  <a:pt x="87" y="160"/>
                  <a:pt x="88" y="160"/>
                  <a:pt x="89" y="159"/>
                </a:cubicBezTo>
                <a:cubicBezTo>
                  <a:pt x="90" y="159"/>
                  <a:pt x="90" y="159"/>
                  <a:pt x="91" y="159"/>
                </a:cubicBezTo>
                <a:cubicBezTo>
                  <a:pt x="92" y="159"/>
                  <a:pt x="93" y="159"/>
                  <a:pt x="94" y="159"/>
                </a:cubicBezTo>
                <a:cubicBezTo>
                  <a:pt x="94" y="159"/>
                  <a:pt x="95" y="159"/>
                  <a:pt x="95" y="159"/>
                </a:cubicBezTo>
                <a:cubicBezTo>
                  <a:pt x="96" y="158"/>
                  <a:pt x="98" y="158"/>
                  <a:pt x="99" y="158"/>
                </a:cubicBezTo>
                <a:cubicBezTo>
                  <a:pt x="99" y="158"/>
                  <a:pt x="99" y="158"/>
                  <a:pt x="99" y="158"/>
                </a:cubicBezTo>
                <a:cubicBezTo>
                  <a:pt x="102" y="157"/>
                  <a:pt x="105" y="156"/>
                  <a:pt x="108" y="155"/>
                </a:cubicBezTo>
                <a:cubicBezTo>
                  <a:pt x="109" y="155"/>
                  <a:pt x="109" y="155"/>
                  <a:pt x="109" y="154"/>
                </a:cubicBezTo>
                <a:cubicBezTo>
                  <a:pt x="110" y="154"/>
                  <a:pt x="111" y="154"/>
                  <a:pt x="112" y="153"/>
                </a:cubicBezTo>
                <a:cubicBezTo>
                  <a:pt x="113" y="153"/>
                  <a:pt x="113" y="153"/>
                  <a:pt x="114" y="153"/>
                </a:cubicBezTo>
                <a:cubicBezTo>
                  <a:pt x="115" y="152"/>
                  <a:pt x="115" y="152"/>
                  <a:pt x="116" y="151"/>
                </a:cubicBezTo>
                <a:cubicBezTo>
                  <a:pt x="117" y="151"/>
                  <a:pt x="117" y="151"/>
                  <a:pt x="118" y="151"/>
                </a:cubicBezTo>
                <a:cubicBezTo>
                  <a:pt x="119" y="150"/>
                  <a:pt x="119" y="150"/>
                  <a:pt x="120" y="149"/>
                </a:cubicBezTo>
                <a:cubicBezTo>
                  <a:pt x="121" y="148"/>
                  <a:pt x="122" y="148"/>
                  <a:pt x="124" y="147"/>
                </a:cubicBezTo>
                <a:cubicBezTo>
                  <a:pt x="124" y="147"/>
                  <a:pt x="124" y="147"/>
                  <a:pt x="125" y="146"/>
                </a:cubicBezTo>
                <a:cubicBezTo>
                  <a:pt x="126" y="146"/>
                  <a:pt x="126" y="145"/>
                  <a:pt x="127" y="145"/>
                </a:cubicBezTo>
                <a:cubicBezTo>
                  <a:pt x="128" y="144"/>
                  <a:pt x="128" y="144"/>
                  <a:pt x="128" y="144"/>
                </a:cubicBezTo>
                <a:cubicBezTo>
                  <a:pt x="129" y="143"/>
                  <a:pt x="130" y="143"/>
                  <a:pt x="131" y="142"/>
                </a:cubicBezTo>
                <a:cubicBezTo>
                  <a:pt x="131" y="142"/>
                  <a:pt x="131" y="142"/>
                  <a:pt x="131" y="141"/>
                </a:cubicBezTo>
                <a:cubicBezTo>
                  <a:pt x="135" y="138"/>
                  <a:pt x="138" y="135"/>
                  <a:pt x="141" y="131"/>
                </a:cubicBezTo>
                <a:cubicBezTo>
                  <a:pt x="142" y="131"/>
                  <a:pt x="142" y="131"/>
                  <a:pt x="142" y="131"/>
                </a:cubicBezTo>
                <a:cubicBezTo>
                  <a:pt x="143" y="130"/>
                  <a:pt x="143" y="129"/>
                  <a:pt x="144" y="128"/>
                </a:cubicBezTo>
                <a:cubicBezTo>
                  <a:pt x="144" y="128"/>
                  <a:pt x="144" y="128"/>
                  <a:pt x="145" y="127"/>
                </a:cubicBezTo>
                <a:cubicBezTo>
                  <a:pt x="145" y="127"/>
                  <a:pt x="146" y="126"/>
                  <a:pt x="146" y="125"/>
                </a:cubicBezTo>
                <a:cubicBezTo>
                  <a:pt x="147" y="124"/>
                  <a:pt x="147" y="124"/>
                  <a:pt x="147" y="124"/>
                </a:cubicBezTo>
                <a:cubicBezTo>
                  <a:pt x="147" y="124"/>
                  <a:pt x="147" y="124"/>
                  <a:pt x="147" y="124"/>
                </a:cubicBezTo>
                <a:cubicBezTo>
                  <a:pt x="155" y="112"/>
                  <a:pt x="160" y="96"/>
                  <a:pt x="160" y="80"/>
                </a:cubicBezTo>
                <a:close/>
                <a:moveTo>
                  <a:pt x="155" y="80"/>
                </a:moveTo>
                <a:cubicBezTo>
                  <a:pt x="155" y="93"/>
                  <a:pt x="151" y="106"/>
                  <a:pt x="145" y="117"/>
                </a:cubicBezTo>
                <a:cubicBezTo>
                  <a:pt x="141" y="102"/>
                  <a:pt x="128" y="92"/>
                  <a:pt x="112" y="91"/>
                </a:cubicBezTo>
                <a:cubicBezTo>
                  <a:pt x="112" y="91"/>
                  <a:pt x="112" y="91"/>
                  <a:pt x="112" y="91"/>
                </a:cubicBezTo>
                <a:cubicBezTo>
                  <a:pt x="110" y="91"/>
                  <a:pt x="110" y="91"/>
                  <a:pt x="110" y="91"/>
                </a:cubicBezTo>
                <a:cubicBezTo>
                  <a:pt x="96" y="91"/>
                  <a:pt x="96" y="91"/>
                  <a:pt x="96" y="91"/>
                </a:cubicBezTo>
                <a:cubicBezTo>
                  <a:pt x="94" y="91"/>
                  <a:pt x="94" y="91"/>
                  <a:pt x="94" y="91"/>
                </a:cubicBezTo>
                <a:cubicBezTo>
                  <a:pt x="94" y="91"/>
                  <a:pt x="93" y="90"/>
                  <a:pt x="93" y="90"/>
                </a:cubicBezTo>
                <a:cubicBezTo>
                  <a:pt x="93" y="88"/>
                  <a:pt x="93" y="88"/>
                  <a:pt x="93" y="88"/>
                </a:cubicBezTo>
                <a:cubicBezTo>
                  <a:pt x="93" y="87"/>
                  <a:pt x="94" y="87"/>
                  <a:pt x="94" y="87"/>
                </a:cubicBezTo>
                <a:cubicBezTo>
                  <a:pt x="111" y="81"/>
                  <a:pt x="122" y="54"/>
                  <a:pt x="120" y="35"/>
                </a:cubicBezTo>
                <a:cubicBezTo>
                  <a:pt x="119" y="25"/>
                  <a:pt x="114" y="17"/>
                  <a:pt x="107" y="10"/>
                </a:cubicBezTo>
                <a:cubicBezTo>
                  <a:pt x="135" y="21"/>
                  <a:pt x="155" y="48"/>
                  <a:pt x="155" y="80"/>
                </a:cubicBezTo>
                <a:close/>
                <a:moveTo>
                  <a:pt x="140" y="124"/>
                </a:moveTo>
                <a:cubicBezTo>
                  <a:pt x="140" y="125"/>
                  <a:pt x="140" y="125"/>
                  <a:pt x="139" y="125"/>
                </a:cubicBezTo>
                <a:cubicBezTo>
                  <a:pt x="139" y="126"/>
                  <a:pt x="138" y="127"/>
                  <a:pt x="138" y="127"/>
                </a:cubicBezTo>
                <a:cubicBezTo>
                  <a:pt x="138" y="128"/>
                  <a:pt x="138" y="128"/>
                  <a:pt x="137" y="128"/>
                </a:cubicBezTo>
                <a:cubicBezTo>
                  <a:pt x="135" y="130"/>
                  <a:pt x="133" y="133"/>
                  <a:pt x="130" y="135"/>
                </a:cubicBezTo>
                <a:cubicBezTo>
                  <a:pt x="130" y="135"/>
                  <a:pt x="130" y="135"/>
                  <a:pt x="130" y="135"/>
                </a:cubicBezTo>
                <a:cubicBezTo>
                  <a:pt x="129" y="136"/>
                  <a:pt x="129" y="137"/>
                  <a:pt x="128" y="137"/>
                </a:cubicBezTo>
                <a:cubicBezTo>
                  <a:pt x="128" y="138"/>
                  <a:pt x="127" y="138"/>
                  <a:pt x="127" y="138"/>
                </a:cubicBezTo>
                <a:cubicBezTo>
                  <a:pt x="126" y="139"/>
                  <a:pt x="126" y="139"/>
                  <a:pt x="125" y="140"/>
                </a:cubicBezTo>
                <a:cubicBezTo>
                  <a:pt x="125" y="140"/>
                  <a:pt x="124" y="140"/>
                  <a:pt x="124" y="140"/>
                </a:cubicBezTo>
                <a:cubicBezTo>
                  <a:pt x="124" y="141"/>
                  <a:pt x="123" y="141"/>
                  <a:pt x="123" y="141"/>
                </a:cubicBezTo>
                <a:cubicBezTo>
                  <a:pt x="123" y="112"/>
                  <a:pt x="123" y="112"/>
                  <a:pt x="123" y="112"/>
                </a:cubicBezTo>
                <a:cubicBezTo>
                  <a:pt x="112" y="112"/>
                  <a:pt x="112" y="112"/>
                  <a:pt x="112" y="112"/>
                </a:cubicBezTo>
                <a:cubicBezTo>
                  <a:pt x="112" y="96"/>
                  <a:pt x="112" y="96"/>
                  <a:pt x="112" y="96"/>
                </a:cubicBezTo>
                <a:cubicBezTo>
                  <a:pt x="127" y="97"/>
                  <a:pt x="139" y="108"/>
                  <a:pt x="141" y="123"/>
                </a:cubicBezTo>
                <a:cubicBezTo>
                  <a:pt x="141" y="123"/>
                  <a:pt x="140" y="124"/>
                  <a:pt x="140" y="124"/>
                </a:cubicBezTo>
                <a:close/>
                <a:moveTo>
                  <a:pt x="115" y="146"/>
                </a:moveTo>
                <a:cubicBezTo>
                  <a:pt x="115" y="146"/>
                  <a:pt x="114" y="146"/>
                  <a:pt x="114" y="147"/>
                </a:cubicBezTo>
                <a:cubicBezTo>
                  <a:pt x="113" y="147"/>
                  <a:pt x="112" y="147"/>
                  <a:pt x="111" y="148"/>
                </a:cubicBezTo>
                <a:cubicBezTo>
                  <a:pt x="111" y="148"/>
                  <a:pt x="110" y="148"/>
                  <a:pt x="110" y="148"/>
                </a:cubicBezTo>
                <a:cubicBezTo>
                  <a:pt x="109" y="149"/>
                  <a:pt x="108" y="149"/>
                  <a:pt x="107" y="150"/>
                </a:cubicBezTo>
                <a:cubicBezTo>
                  <a:pt x="107" y="150"/>
                  <a:pt x="106" y="150"/>
                  <a:pt x="106" y="150"/>
                </a:cubicBezTo>
                <a:cubicBezTo>
                  <a:pt x="103" y="151"/>
                  <a:pt x="101" y="152"/>
                  <a:pt x="98" y="152"/>
                </a:cubicBezTo>
                <a:cubicBezTo>
                  <a:pt x="98" y="153"/>
                  <a:pt x="98" y="153"/>
                  <a:pt x="97" y="153"/>
                </a:cubicBezTo>
                <a:cubicBezTo>
                  <a:pt x="96" y="153"/>
                  <a:pt x="95" y="153"/>
                  <a:pt x="94" y="153"/>
                </a:cubicBezTo>
                <a:cubicBezTo>
                  <a:pt x="94" y="153"/>
                  <a:pt x="93" y="153"/>
                  <a:pt x="93" y="154"/>
                </a:cubicBezTo>
                <a:cubicBezTo>
                  <a:pt x="92" y="154"/>
                  <a:pt x="91" y="154"/>
                  <a:pt x="90" y="154"/>
                </a:cubicBezTo>
                <a:cubicBezTo>
                  <a:pt x="89" y="154"/>
                  <a:pt x="89" y="154"/>
                  <a:pt x="89" y="154"/>
                </a:cubicBezTo>
                <a:cubicBezTo>
                  <a:pt x="88" y="154"/>
                  <a:pt x="86" y="154"/>
                  <a:pt x="85" y="154"/>
                </a:cubicBezTo>
                <a:cubicBezTo>
                  <a:pt x="85" y="154"/>
                  <a:pt x="85" y="155"/>
                  <a:pt x="84" y="155"/>
                </a:cubicBezTo>
                <a:cubicBezTo>
                  <a:pt x="83" y="155"/>
                  <a:pt x="81" y="155"/>
                  <a:pt x="80" y="155"/>
                </a:cubicBezTo>
                <a:cubicBezTo>
                  <a:pt x="79" y="155"/>
                  <a:pt x="77" y="155"/>
                  <a:pt x="76" y="155"/>
                </a:cubicBezTo>
                <a:cubicBezTo>
                  <a:pt x="75" y="155"/>
                  <a:pt x="75" y="154"/>
                  <a:pt x="75" y="154"/>
                </a:cubicBezTo>
                <a:cubicBezTo>
                  <a:pt x="74" y="154"/>
                  <a:pt x="73" y="154"/>
                  <a:pt x="71" y="154"/>
                </a:cubicBezTo>
                <a:cubicBezTo>
                  <a:pt x="71" y="154"/>
                  <a:pt x="71" y="154"/>
                  <a:pt x="70" y="154"/>
                </a:cubicBezTo>
                <a:cubicBezTo>
                  <a:pt x="69" y="154"/>
                  <a:pt x="68" y="154"/>
                  <a:pt x="67" y="154"/>
                </a:cubicBezTo>
                <a:cubicBezTo>
                  <a:pt x="67" y="153"/>
                  <a:pt x="66" y="153"/>
                  <a:pt x="66" y="153"/>
                </a:cubicBezTo>
                <a:cubicBezTo>
                  <a:pt x="65" y="153"/>
                  <a:pt x="64" y="153"/>
                  <a:pt x="63" y="153"/>
                </a:cubicBezTo>
                <a:cubicBezTo>
                  <a:pt x="62" y="153"/>
                  <a:pt x="62" y="153"/>
                  <a:pt x="62" y="152"/>
                </a:cubicBezTo>
                <a:cubicBezTo>
                  <a:pt x="59" y="152"/>
                  <a:pt x="57" y="151"/>
                  <a:pt x="54" y="150"/>
                </a:cubicBezTo>
                <a:cubicBezTo>
                  <a:pt x="54" y="150"/>
                  <a:pt x="53" y="150"/>
                  <a:pt x="53" y="150"/>
                </a:cubicBezTo>
                <a:cubicBezTo>
                  <a:pt x="52" y="149"/>
                  <a:pt x="51" y="149"/>
                  <a:pt x="50" y="148"/>
                </a:cubicBezTo>
                <a:cubicBezTo>
                  <a:pt x="50" y="148"/>
                  <a:pt x="49" y="148"/>
                  <a:pt x="49" y="148"/>
                </a:cubicBezTo>
                <a:cubicBezTo>
                  <a:pt x="48" y="147"/>
                  <a:pt x="47" y="147"/>
                  <a:pt x="46" y="147"/>
                </a:cubicBezTo>
                <a:cubicBezTo>
                  <a:pt x="46" y="146"/>
                  <a:pt x="46" y="146"/>
                  <a:pt x="45" y="146"/>
                </a:cubicBezTo>
                <a:cubicBezTo>
                  <a:pt x="44" y="146"/>
                  <a:pt x="44" y="145"/>
                  <a:pt x="43" y="145"/>
                </a:cubicBezTo>
                <a:cubicBezTo>
                  <a:pt x="43" y="145"/>
                  <a:pt x="43" y="145"/>
                  <a:pt x="43" y="145"/>
                </a:cubicBezTo>
                <a:cubicBezTo>
                  <a:pt x="43" y="117"/>
                  <a:pt x="43" y="117"/>
                  <a:pt x="43" y="117"/>
                </a:cubicBezTo>
                <a:cubicBezTo>
                  <a:pt x="48" y="117"/>
                  <a:pt x="48" y="117"/>
                  <a:pt x="48" y="117"/>
                </a:cubicBezTo>
                <a:cubicBezTo>
                  <a:pt x="64" y="117"/>
                  <a:pt x="64" y="117"/>
                  <a:pt x="64" y="117"/>
                </a:cubicBezTo>
                <a:cubicBezTo>
                  <a:pt x="96" y="117"/>
                  <a:pt x="96" y="117"/>
                  <a:pt x="96" y="117"/>
                </a:cubicBezTo>
                <a:cubicBezTo>
                  <a:pt x="112" y="117"/>
                  <a:pt x="112" y="117"/>
                  <a:pt x="112" y="117"/>
                </a:cubicBezTo>
                <a:cubicBezTo>
                  <a:pt x="117" y="117"/>
                  <a:pt x="117" y="117"/>
                  <a:pt x="117" y="117"/>
                </a:cubicBezTo>
                <a:cubicBezTo>
                  <a:pt x="117" y="145"/>
                  <a:pt x="117" y="145"/>
                  <a:pt x="117" y="145"/>
                </a:cubicBezTo>
                <a:cubicBezTo>
                  <a:pt x="117" y="145"/>
                  <a:pt x="117" y="145"/>
                  <a:pt x="117" y="145"/>
                </a:cubicBezTo>
                <a:cubicBezTo>
                  <a:pt x="116" y="145"/>
                  <a:pt x="116" y="146"/>
                  <a:pt x="115" y="146"/>
                </a:cubicBezTo>
                <a:close/>
                <a:moveTo>
                  <a:pt x="35" y="140"/>
                </a:moveTo>
                <a:cubicBezTo>
                  <a:pt x="34" y="139"/>
                  <a:pt x="34" y="139"/>
                  <a:pt x="33" y="138"/>
                </a:cubicBezTo>
                <a:cubicBezTo>
                  <a:pt x="33" y="138"/>
                  <a:pt x="32" y="138"/>
                  <a:pt x="32" y="137"/>
                </a:cubicBezTo>
                <a:cubicBezTo>
                  <a:pt x="31" y="137"/>
                  <a:pt x="31" y="136"/>
                  <a:pt x="30" y="135"/>
                </a:cubicBezTo>
                <a:cubicBezTo>
                  <a:pt x="30" y="135"/>
                  <a:pt x="30" y="135"/>
                  <a:pt x="30" y="135"/>
                </a:cubicBezTo>
                <a:cubicBezTo>
                  <a:pt x="27" y="133"/>
                  <a:pt x="25" y="130"/>
                  <a:pt x="23" y="128"/>
                </a:cubicBezTo>
                <a:cubicBezTo>
                  <a:pt x="23" y="128"/>
                  <a:pt x="22" y="128"/>
                  <a:pt x="22" y="127"/>
                </a:cubicBezTo>
                <a:cubicBezTo>
                  <a:pt x="22" y="127"/>
                  <a:pt x="21" y="126"/>
                  <a:pt x="21" y="125"/>
                </a:cubicBezTo>
                <a:cubicBezTo>
                  <a:pt x="20" y="125"/>
                  <a:pt x="20" y="125"/>
                  <a:pt x="20" y="124"/>
                </a:cubicBezTo>
                <a:cubicBezTo>
                  <a:pt x="20" y="124"/>
                  <a:pt x="19" y="123"/>
                  <a:pt x="19" y="123"/>
                </a:cubicBezTo>
                <a:cubicBezTo>
                  <a:pt x="21" y="108"/>
                  <a:pt x="33" y="97"/>
                  <a:pt x="48" y="96"/>
                </a:cubicBezTo>
                <a:cubicBezTo>
                  <a:pt x="48" y="112"/>
                  <a:pt x="48" y="112"/>
                  <a:pt x="48" y="112"/>
                </a:cubicBezTo>
                <a:cubicBezTo>
                  <a:pt x="37" y="112"/>
                  <a:pt x="37" y="112"/>
                  <a:pt x="37" y="112"/>
                </a:cubicBezTo>
                <a:cubicBezTo>
                  <a:pt x="37" y="141"/>
                  <a:pt x="37" y="141"/>
                  <a:pt x="37" y="141"/>
                </a:cubicBezTo>
                <a:cubicBezTo>
                  <a:pt x="37" y="141"/>
                  <a:pt x="36" y="141"/>
                  <a:pt x="36" y="140"/>
                </a:cubicBezTo>
                <a:cubicBezTo>
                  <a:pt x="36" y="140"/>
                  <a:pt x="35" y="140"/>
                  <a:pt x="35" y="140"/>
                </a:cubicBezTo>
                <a:close/>
                <a:moveTo>
                  <a:pt x="68" y="82"/>
                </a:moveTo>
                <a:cubicBezTo>
                  <a:pt x="55" y="77"/>
                  <a:pt x="45" y="56"/>
                  <a:pt x="45" y="40"/>
                </a:cubicBezTo>
                <a:cubicBezTo>
                  <a:pt x="45" y="40"/>
                  <a:pt x="45" y="39"/>
                  <a:pt x="45" y="39"/>
                </a:cubicBezTo>
                <a:cubicBezTo>
                  <a:pt x="47" y="37"/>
                  <a:pt x="47" y="37"/>
                  <a:pt x="47" y="37"/>
                </a:cubicBezTo>
                <a:cubicBezTo>
                  <a:pt x="52" y="31"/>
                  <a:pt x="59" y="30"/>
                  <a:pt x="66" y="33"/>
                </a:cubicBezTo>
                <a:cubicBezTo>
                  <a:pt x="69" y="34"/>
                  <a:pt x="72" y="35"/>
                  <a:pt x="75" y="35"/>
                </a:cubicBezTo>
                <a:cubicBezTo>
                  <a:pt x="83" y="35"/>
                  <a:pt x="90" y="30"/>
                  <a:pt x="93" y="24"/>
                </a:cubicBezTo>
                <a:cubicBezTo>
                  <a:pt x="102" y="26"/>
                  <a:pt x="109" y="32"/>
                  <a:pt x="115" y="38"/>
                </a:cubicBezTo>
                <a:cubicBezTo>
                  <a:pt x="115" y="54"/>
                  <a:pt x="106" y="77"/>
                  <a:pt x="92" y="82"/>
                </a:cubicBezTo>
                <a:cubicBezTo>
                  <a:pt x="90" y="83"/>
                  <a:pt x="88" y="85"/>
                  <a:pt x="88" y="88"/>
                </a:cubicBezTo>
                <a:cubicBezTo>
                  <a:pt x="88" y="90"/>
                  <a:pt x="88" y="90"/>
                  <a:pt x="88" y="90"/>
                </a:cubicBezTo>
                <a:cubicBezTo>
                  <a:pt x="88" y="93"/>
                  <a:pt x="91" y="96"/>
                  <a:pt x="94" y="96"/>
                </a:cubicBezTo>
                <a:cubicBezTo>
                  <a:pt x="96" y="96"/>
                  <a:pt x="96" y="96"/>
                  <a:pt x="96" y="96"/>
                </a:cubicBezTo>
                <a:cubicBezTo>
                  <a:pt x="96" y="112"/>
                  <a:pt x="96" y="112"/>
                  <a:pt x="96" y="112"/>
                </a:cubicBezTo>
                <a:cubicBezTo>
                  <a:pt x="64" y="112"/>
                  <a:pt x="64" y="112"/>
                  <a:pt x="64" y="112"/>
                </a:cubicBezTo>
                <a:cubicBezTo>
                  <a:pt x="64" y="96"/>
                  <a:pt x="64" y="96"/>
                  <a:pt x="64" y="96"/>
                </a:cubicBezTo>
                <a:cubicBezTo>
                  <a:pt x="66" y="96"/>
                  <a:pt x="66" y="96"/>
                  <a:pt x="66" y="96"/>
                </a:cubicBezTo>
                <a:cubicBezTo>
                  <a:pt x="69" y="96"/>
                  <a:pt x="72" y="93"/>
                  <a:pt x="72" y="90"/>
                </a:cubicBezTo>
                <a:cubicBezTo>
                  <a:pt x="72" y="88"/>
                  <a:pt x="72" y="88"/>
                  <a:pt x="72" y="88"/>
                </a:cubicBezTo>
                <a:cubicBezTo>
                  <a:pt x="72" y="85"/>
                  <a:pt x="70" y="83"/>
                  <a:pt x="68" y="82"/>
                </a:cubicBezTo>
                <a:close/>
                <a:moveTo>
                  <a:pt x="80" y="5"/>
                </a:moveTo>
                <a:cubicBezTo>
                  <a:pt x="80" y="5"/>
                  <a:pt x="80" y="5"/>
                  <a:pt x="80" y="5"/>
                </a:cubicBezTo>
                <a:cubicBezTo>
                  <a:pt x="82" y="5"/>
                  <a:pt x="83" y="5"/>
                  <a:pt x="84" y="6"/>
                </a:cubicBezTo>
                <a:cubicBezTo>
                  <a:pt x="97" y="7"/>
                  <a:pt x="108" y="16"/>
                  <a:pt x="113" y="28"/>
                </a:cubicBezTo>
                <a:cubicBezTo>
                  <a:pt x="107" y="24"/>
                  <a:pt x="100" y="20"/>
                  <a:pt x="93" y="18"/>
                </a:cubicBezTo>
                <a:cubicBezTo>
                  <a:pt x="90" y="17"/>
                  <a:pt x="90" y="17"/>
                  <a:pt x="90" y="17"/>
                </a:cubicBezTo>
                <a:cubicBezTo>
                  <a:pt x="90" y="19"/>
                  <a:pt x="90" y="19"/>
                  <a:pt x="90" y="19"/>
                </a:cubicBezTo>
                <a:cubicBezTo>
                  <a:pt x="87" y="25"/>
                  <a:pt x="81" y="29"/>
                  <a:pt x="75" y="29"/>
                </a:cubicBezTo>
                <a:cubicBezTo>
                  <a:pt x="72" y="29"/>
                  <a:pt x="70" y="29"/>
                  <a:pt x="68" y="28"/>
                </a:cubicBezTo>
                <a:cubicBezTo>
                  <a:pt x="61" y="25"/>
                  <a:pt x="53" y="26"/>
                  <a:pt x="47" y="30"/>
                </a:cubicBezTo>
                <a:cubicBezTo>
                  <a:pt x="48" y="25"/>
                  <a:pt x="51" y="20"/>
                  <a:pt x="56" y="15"/>
                </a:cubicBezTo>
                <a:cubicBezTo>
                  <a:pt x="62" y="9"/>
                  <a:pt x="71" y="5"/>
                  <a:pt x="80" y="5"/>
                </a:cubicBezTo>
                <a:close/>
                <a:moveTo>
                  <a:pt x="107" y="112"/>
                </a:moveTo>
                <a:cubicBezTo>
                  <a:pt x="101" y="112"/>
                  <a:pt x="101" y="112"/>
                  <a:pt x="101" y="112"/>
                </a:cubicBezTo>
                <a:cubicBezTo>
                  <a:pt x="101" y="96"/>
                  <a:pt x="101" y="96"/>
                  <a:pt x="101" y="96"/>
                </a:cubicBezTo>
                <a:cubicBezTo>
                  <a:pt x="107" y="96"/>
                  <a:pt x="107" y="96"/>
                  <a:pt x="107" y="96"/>
                </a:cubicBezTo>
                <a:lnTo>
                  <a:pt x="107" y="112"/>
                </a:lnTo>
                <a:close/>
                <a:moveTo>
                  <a:pt x="59" y="112"/>
                </a:moveTo>
                <a:cubicBezTo>
                  <a:pt x="53" y="112"/>
                  <a:pt x="53" y="112"/>
                  <a:pt x="53" y="112"/>
                </a:cubicBezTo>
                <a:cubicBezTo>
                  <a:pt x="53" y="96"/>
                  <a:pt x="53" y="96"/>
                  <a:pt x="53" y="96"/>
                </a:cubicBezTo>
                <a:cubicBezTo>
                  <a:pt x="59" y="96"/>
                  <a:pt x="59" y="96"/>
                  <a:pt x="59" y="96"/>
                </a:cubicBezTo>
                <a:lnTo>
                  <a:pt x="59" y="112"/>
                </a:lnTo>
                <a:close/>
                <a:moveTo>
                  <a:pt x="53" y="10"/>
                </a:moveTo>
                <a:cubicBezTo>
                  <a:pt x="53" y="11"/>
                  <a:pt x="52" y="11"/>
                  <a:pt x="52" y="12"/>
                </a:cubicBezTo>
                <a:cubicBezTo>
                  <a:pt x="44" y="19"/>
                  <a:pt x="40" y="29"/>
                  <a:pt x="40" y="40"/>
                </a:cubicBezTo>
                <a:cubicBezTo>
                  <a:pt x="40" y="58"/>
                  <a:pt x="51" y="82"/>
                  <a:pt x="66" y="87"/>
                </a:cubicBezTo>
                <a:cubicBezTo>
                  <a:pt x="66" y="87"/>
                  <a:pt x="67" y="88"/>
                  <a:pt x="67" y="88"/>
                </a:cubicBezTo>
                <a:cubicBezTo>
                  <a:pt x="67" y="90"/>
                  <a:pt x="67" y="90"/>
                  <a:pt x="67" y="90"/>
                </a:cubicBezTo>
                <a:cubicBezTo>
                  <a:pt x="67" y="90"/>
                  <a:pt x="66" y="91"/>
                  <a:pt x="66" y="91"/>
                </a:cubicBezTo>
                <a:cubicBezTo>
                  <a:pt x="64" y="91"/>
                  <a:pt x="64" y="91"/>
                  <a:pt x="64" y="91"/>
                </a:cubicBezTo>
                <a:cubicBezTo>
                  <a:pt x="50" y="91"/>
                  <a:pt x="50" y="91"/>
                  <a:pt x="50" y="91"/>
                </a:cubicBezTo>
                <a:cubicBezTo>
                  <a:pt x="48" y="91"/>
                  <a:pt x="48" y="91"/>
                  <a:pt x="48" y="91"/>
                </a:cubicBezTo>
                <a:cubicBezTo>
                  <a:pt x="48" y="91"/>
                  <a:pt x="48" y="91"/>
                  <a:pt x="48" y="91"/>
                </a:cubicBezTo>
                <a:cubicBezTo>
                  <a:pt x="32" y="92"/>
                  <a:pt x="19" y="102"/>
                  <a:pt x="15" y="117"/>
                </a:cubicBezTo>
                <a:cubicBezTo>
                  <a:pt x="9" y="106"/>
                  <a:pt x="5" y="93"/>
                  <a:pt x="5" y="80"/>
                </a:cubicBezTo>
                <a:cubicBezTo>
                  <a:pt x="5" y="48"/>
                  <a:pt x="25" y="21"/>
                  <a:pt x="53" y="1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2" name="Freeform 59"/>
          <p:cNvSpPr>
            <a:spLocks noEditPoints="1"/>
          </p:cNvSpPr>
          <p:nvPr/>
        </p:nvSpPr>
        <p:spPr bwMode="auto">
          <a:xfrm>
            <a:off x="7974013" y="400050"/>
            <a:ext cx="460375" cy="604838"/>
          </a:xfrm>
          <a:custGeom>
            <a:avLst/>
            <a:gdLst>
              <a:gd name="T0" fmla="*/ 84 w 123"/>
              <a:gd name="T1" fmla="*/ 102 h 160"/>
              <a:gd name="T2" fmla="*/ 80 w 123"/>
              <a:gd name="T3" fmla="*/ 86 h 160"/>
              <a:gd name="T4" fmla="*/ 90 w 123"/>
              <a:gd name="T5" fmla="*/ 68 h 160"/>
              <a:gd name="T6" fmla="*/ 96 w 123"/>
              <a:gd name="T7" fmla="*/ 48 h 160"/>
              <a:gd name="T8" fmla="*/ 93 w 123"/>
              <a:gd name="T9" fmla="*/ 27 h 160"/>
              <a:gd name="T10" fmla="*/ 61 w 123"/>
              <a:gd name="T11" fmla="*/ 0 h 160"/>
              <a:gd name="T12" fmla="*/ 29 w 123"/>
              <a:gd name="T13" fmla="*/ 27 h 160"/>
              <a:gd name="T14" fmla="*/ 27 w 123"/>
              <a:gd name="T15" fmla="*/ 48 h 160"/>
              <a:gd name="T16" fmla="*/ 31 w 123"/>
              <a:gd name="T17" fmla="*/ 67 h 160"/>
              <a:gd name="T18" fmla="*/ 40 w 123"/>
              <a:gd name="T19" fmla="*/ 95 h 160"/>
              <a:gd name="T20" fmla="*/ 13 w 123"/>
              <a:gd name="T21" fmla="*/ 114 h 160"/>
              <a:gd name="T22" fmla="*/ 0 w 123"/>
              <a:gd name="T23" fmla="*/ 144 h 160"/>
              <a:gd name="T24" fmla="*/ 123 w 123"/>
              <a:gd name="T25" fmla="*/ 144 h 160"/>
              <a:gd name="T26" fmla="*/ 109 w 123"/>
              <a:gd name="T27" fmla="*/ 114 h 160"/>
              <a:gd name="T28" fmla="*/ 61 w 123"/>
              <a:gd name="T29" fmla="*/ 155 h 160"/>
              <a:gd name="T30" fmla="*/ 5 w 123"/>
              <a:gd name="T31" fmla="*/ 135 h 160"/>
              <a:gd name="T32" fmla="*/ 39 w 123"/>
              <a:gd name="T33" fmla="*/ 106 h 160"/>
              <a:gd name="T34" fmla="*/ 45 w 123"/>
              <a:gd name="T35" fmla="*/ 84 h 160"/>
              <a:gd name="T36" fmla="*/ 36 w 123"/>
              <a:gd name="T37" fmla="*/ 65 h 160"/>
              <a:gd name="T38" fmla="*/ 34 w 123"/>
              <a:gd name="T39" fmla="*/ 63 h 160"/>
              <a:gd name="T40" fmla="*/ 32 w 123"/>
              <a:gd name="T41" fmla="*/ 48 h 160"/>
              <a:gd name="T42" fmla="*/ 35 w 123"/>
              <a:gd name="T43" fmla="*/ 43 h 160"/>
              <a:gd name="T44" fmla="*/ 35 w 123"/>
              <a:gd name="T45" fmla="*/ 26 h 160"/>
              <a:gd name="T46" fmla="*/ 61 w 123"/>
              <a:gd name="T47" fmla="*/ 5 h 160"/>
              <a:gd name="T48" fmla="*/ 88 w 123"/>
              <a:gd name="T49" fmla="*/ 26 h 160"/>
              <a:gd name="T50" fmla="*/ 89 w 123"/>
              <a:gd name="T51" fmla="*/ 44 h 160"/>
              <a:gd name="T52" fmla="*/ 91 w 123"/>
              <a:gd name="T53" fmla="*/ 59 h 160"/>
              <a:gd name="T54" fmla="*/ 86 w 123"/>
              <a:gd name="T55" fmla="*/ 64 h 160"/>
              <a:gd name="T56" fmla="*/ 78 w 123"/>
              <a:gd name="T57" fmla="*/ 81 h 160"/>
              <a:gd name="T58" fmla="*/ 75 w 123"/>
              <a:gd name="T59" fmla="*/ 84 h 160"/>
              <a:gd name="T60" fmla="*/ 82 w 123"/>
              <a:gd name="T61" fmla="*/ 106 h 160"/>
              <a:gd name="T62" fmla="*/ 117 w 123"/>
              <a:gd name="T63" fmla="*/ 136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23" h="160">
                <a:moveTo>
                  <a:pt x="109" y="114"/>
                </a:moveTo>
                <a:cubicBezTo>
                  <a:pt x="84" y="102"/>
                  <a:pt x="84" y="102"/>
                  <a:pt x="84" y="102"/>
                </a:cubicBezTo>
                <a:cubicBezTo>
                  <a:pt x="81" y="100"/>
                  <a:pt x="80" y="98"/>
                  <a:pt x="80" y="95"/>
                </a:cubicBezTo>
                <a:cubicBezTo>
                  <a:pt x="80" y="86"/>
                  <a:pt x="80" y="86"/>
                  <a:pt x="80" y="86"/>
                </a:cubicBezTo>
                <a:cubicBezTo>
                  <a:pt x="81" y="86"/>
                  <a:pt x="81" y="85"/>
                  <a:pt x="82" y="84"/>
                </a:cubicBezTo>
                <a:cubicBezTo>
                  <a:pt x="85" y="79"/>
                  <a:pt x="88" y="74"/>
                  <a:pt x="90" y="68"/>
                </a:cubicBezTo>
                <a:cubicBezTo>
                  <a:pt x="94" y="67"/>
                  <a:pt x="96" y="63"/>
                  <a:pt x="96" y="59"/>
                </a:cubicBezTo>
                <a:cubicBezTo>
                  <a:pt x="96" y="48"/>
                  <a:pt x="96" y="48"/>
                  <a:pt x="96" y="48"/>
                </a:cubicBezTo>
                <a:cubicBezTo>
                  <a:pt x="96" y="45"/>
                  <a:pt x="95" y="43"/>
                  <a:pt x="93" y="41"/>
                </a:cubicBezTo>
                <a:cubicBezTo>
                  <a:pt x="93" y="27"/>
                  <a:pt x="93" y="27"/>
                  <a:pt x="93" y="27"/>
                </a:cubicBezTo>
                <a:cubicBezTo>
                  <a:pt x="93" y="25"/>
                  <a:pt x="94" y="17"/>
                  <a:pt x="88" y="9"/>
                </a:cubicBezTo>
                <a:cubicBezTo>
                  <a:pt x="82" y="3"/>
                  <a:pt x="73" y="0"/>
                  <a:pt x="61" y="0"/>
                </a:cubicBezTo>
                <a:cubicBezTo>
                  <a:pt x="49" y="0"/>
                  <a:pt x="40" y="3"/>
                  <a:pt x="35" y="9"/>
                </a:cubicBezTo>
                <a:cubicBezTo>
                  <a:pt x="29" y="17"/>
                  <a:pt x="29" y="25"/>
                  <a:pt x="29" y="27"/>
                </a:cubicBezTo>
                <a:cubicBezTo>
                  <a:pt x="29" y="41"/>
                  <a:pt x="29" y="41"/>
                  <a:pt x="29" y="41"/>
                </a:cubicBezTo>
                <a:cubicBezTo>
                  <a:pt x="28" y="43"/>
                  <a:pt x="27" y="45"/>
                  <a:pt x="27" y="48"/>
                </a:cubicBezTo>
                <a:cubicBezTo>
                  <a:pt x="27" y="59"/>
                  <a:pt x="27" y="59"/>
                  <a:pt x="27" y="59"/>
                </a:cubicBezTo>
                <a:cubicBezTo>
                  <a:pt x="27" y="62"/>
                  <a:pt x="28" y="65"/>
                  <a:pt x="31" y="67"/>
                </a:cubicBezTo>
                <a:cubicBezTo>
                  <a:pt x="33" y="77"/>
                  <a:pt x="38" y="84"/>
                  <a:pt x="40" y="86"/>
                </a:cubicBezTo>
                <a:cubicBezTo>
                  <a:pt x="40" y="95"/>
                  <a:pt x="40" y="95"/>
                  <a:pt x="40" y="95"/>
                </a:cubicBezTo>
                <a:cubicBezTo>
                  <a:pt x="40" y="98"/>
                  <a:pt x="39" y="100"/>
                  <a:pt x="36" y="101"/>
                </a:cubicBezTo>
                <a:cubicBezTo>
                  <a:pt x="13" y="114"/>
                  <a:pt x="13" y="114"/>
                  <a:pt x="13" y="114"/>
                </a:cubicBezTo>
                <a:cubicBezTo>
                  <a:pt x="5" y="118"/>
                  <a:pt x="0" y="127"/>
                  <a:pt x="0" y="135"/>
                </a:cubicBezTo>
                <a:cubicBezTo>
                  <a:pt x="0" y="144"/>
                  <a:pt x="0" y="144"/>
                  <a:pt x="0" y="144"/>
                </a:cubicBezTo>
                <a:cubicBezTo>
                  <a:pt x="0" y="157"/>
                  <a:pt x="40" y="160"/>
                  <a:pt x="61" y="160"/>
                </a:cubicBezTo>
                <a:cubicBezTo>
                  <a:pt x="83" y="160"/>
                  <a:pt x="123" y="157"/>
                  <a:pt x="123" y="144"/>
                </a:cubicBezTo>
                <a:cubicBezTo>
                  <a:pt x="123" y="136"/>
                  <a:pt x="123" y="136"/>
                  <a:pt x="123" y="136"/>
                </a:cubicBezTo>
                <a:cubicBezTo>
                  <a:pt x="123" y="127"/>
                  <a:pt x="118" y="118"/>
                  <a:pt x="109" y="114"/>
                </a:cubicBezTo>
                <a:close/>
                <a:moveTo>
                  <a:pt x="117" y="144"/>
                </a:moveTo>
                <a:cubicBezTo>
                  <a:pt x="117" y="148"/>
                  <a:pt x="98" y="155"/>
                  <a:pt x="61" y="155"/>
                </a:cubicBezTo>
                <a:cubicBezTo>
                  <a:pt x="25" y="155"/>
                  <a:pt x="5" y="148"/>
                  <a:pt x="5" y="144"/>
                </a:cubicBezTo>
                <a:cubicBezTo>
                  <a:pt x="5" y="135"/>
                  <a:pt x="5" y="135"/>
                  <a:pt x="5" y="135"/>
                </a:cubicBezTo>
                <a:cubicBezTo>
                  <a:pt x="5" y="129"/>
                  <a:pt x="9" y="122"/>
                  <a:pt x="15" y="119"/>
                </a:cubicBezTo>
                <a:cubicBezTo>
                  <a:pt x="39" y="106"/>
                  <a:pt x="39" y="106"/>
                  <a:pt x="39" y="106"/>
                </a:cubicBezTo>
                <a:cubicBezTo>
                  <a:pt x="43" y="104"/>
                  <a:pt x="45" y="100"/>
                  <a:pt x="45" y="95"/>
                </a:cubicBezTo>
                <a:cubicBezTo>
                  <a:pt x="45" y="84"/>
                  <a:pt x="45" y="84"/>
                  <a:pt x="45" y="84"/>
                </a:cubicBezTo>
                <a:cubicBezTo>
                  <a:pt x="45" y="84"/>
                  <a:pt x="45" y="84"/>
                  <a:pt x="45" y="84"/>
                </a:cubicBezTo>
                <a:cubicBezTo>
                  <a:pt x="45" y="84"/>
                  <a:pt x="38" y="76"/>
                  <a:pt x="36" y="65"/>
                </a:cubicBezTo>
                <a:cubicBezTo>
                  <a:pt x="35" y="64"/>
                  <a:pt x="35" y="64"/>
                  <a:pt x="35" y="64"/>
                </a:cubicBezTo>
                <a:cubicBezTo>
                  <a:pt x="34" y="63"/>
                  <a:pt x="34" y="63"/>
                  <a:pt x="34" y="63"/>
                </a:cubicBezTo>
                <a:cubicBezTo>
                  <a:pt x="33" y="62"/>
                  <a:pt x="32" y="60"/>
                  <a:pt x="32" y="59"/>
                </a:cubicBezTo>
                <a:cubicBezTo>
                  <a:pt x="32" y="48"/>
                  <a:pt x="32" y="48"/>
                  <a:pt x="32" y="48"/>
                </a:cubicBezTo>
                <a:cubicBezTo>
                  <a:pt x="32" y="47"/>
                  <a:pt x="33" y="45"/>
                  <a:pt x="34" y="44"/>
                </a:cubicBezTo>
                <a:cubicBezTo>
                  <a:pt x="35" y="43"/>
                  <a:pt x="35" y="43"/>
                  <a:pt x="35" y="43"/>
                </a:cubicBezTo>
                <a:cubicBezTo>
                  <a:pt x="35" y="27"/>
                  <a:pt x="35" y="27"/>
                  <a:pt x="35" y="27"/>
                </a:cubicBezTo>
                <a:cubicBezTo>
                  <a:pt x="35" y="26"/>
                  <a:pt x="35" y="26"/>
                  <a:pt x="35" y="26"/>
                </a:cubicBezTo>
                <a:cubicBezTo>
                  <a:pt x="35" y="26"/>
                  <a:pt x="34" y="19"/>
                  <a:pt x="39" y="13"/>
                </a:cubicBezTo>
                <a:cubicBezTo>
                  <a:pt x="43" y="8"/>
                  <a:pt x="51" y="5"/>
                  <a:pt x="61" y="5"/>
                </a:cubicBezTo>
                <a:cubicBezTo>
                  <a:pt x="72" y="5"/>
                  <a:pt x="79" y="8"/>
                  <a:pt x="84" y="13"/>
                </a:cubicBezTo>
                <a:cubicBezTo>
                  <a:pt x="89" y="19"/>
                  <a:pt x="88" y="26"/>
                  <a:pt x="88" y="26"/>
                </a:cubicBezTo>
                <a:cubicBezTo>
                  <a:pt x="88" y="43"/>
                  <a:pt x="88" y="43"/>
                  <a:pt x="88" y="43"/>
                </a:cubicBezTo>
                <a:cubicBezTo>
                  <a:pt x="89" y="44"/>
                  <a:pt x="89" y="44"/>
                  <a:pt x="89" y="44"/>
                </a:cubicBezTo>
                <a:cubicBezTo>
                  <a:pt x="90" y="45"/>
                  <a:pt x="91" y="47"/>
                  <a:pt x="91" y="48"/>
                </a:cubicBezTo>
                <a:cubicBezTo>
                  <a:pt x="91" y="59"/>
                  <a:pt x="91" y="59"/>
                  <a:pt x="91" y="59"/>
                </a:cubicBezTo>
                <a:cubicBezTo>
                  <a:pt x="91" y="61"/>
                  <a:pt x="89" y="63"/>
                  <a:pt x="87" y="64"/>
                </a:cubicBezTo>
                <a:cubicBezTo>
                  <a:pt x="86" y="64"/>
                  <a:pt x="86" y="64"/>
                  <a:pt x="86" y="64"/>
                </a:cubicBezTo>
                <a:cubicBezTo>
                  <a:pt x="85" y="65"/>
                  <a:pt x="85" y="65"/>
                  <a:pt x="85" y="65"/>
                </a:cubicBezTo>
                <a:cubicBezTo>
                  <a:pt x="83" y="71"/>
                  <a:pt x="81" y="76"/>
                  <a:pt x="78" y="81"/>
                </a:cubicBezTo>
                <a:cubicBezTo>
                  <a:pt x="77" y="82"/>
                  <a:pt x="76" y="83"/>
                  <a:pt x="75" y="84"/>
                </a:cubicBezTo>
                <a:cubicBezTo>
                  <a:pt x="75" y="84"/>
                  <a:pt x="75" y="84"/>
                  <a:pt x="75" y="84"/>
                </a:cubicBezTo>
                <a:cubicBezTo>
                  <a:pt x="75" y="95"/>
                  <a:pt x="75" y="95"/>
                  <a:pt x="75" y="95"/>
                </a:cubicBezTo>
                <a:cubicBezTo>
                  <a:pt x="75" y="100"/>
                  <a:pt x="77" y="104"/>
                  <a:pt x="82" y="106"/>
                </a:cubicBezTo>
                <a:cubicBezTo>
                  <a:pt x="107" y="119"/>
                  <a:pt x="107" y="119"/>
                  <a:pt x="107" y="119"/>
                </a:cubicBezTo>
                <a:cubicBezTo>
                  <a:pt x="113" y="122"/>
                  <a:pt x="117" y="129"/>
                  <a:pt x="117" y="136"/>
                </a:cubicBezTo>
                <a:lnTo>
                  <a:pt x="117" y="14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3" name="Freeform 60"/>
          <p:cNvSpPr>
            <a:spLocks noEditPoints="1"/>
          </p:cNvSpPr>
          <p:nvPr/>
        </p:nvSpPr>
        <p:spPr bwMode="auto">
          <a:xfrm>
            <a:off x="7897813" y="1095375"/>
            <a:ext cx="601663" cy="557213"/>
          </a:xfrm>
          <a:custGeom>
            <a:avLst/>
            <a:gdLst>
              <a:gd name="T0" fmla="*/ 122 w 160"/>
              <a:gd name="T1" fmla="*/ 106 h 147"/>
              <a:gd name="T2" fmla="*/ 138 w 160"/>
              <a:gd name="T3" fmla="*/ 104 h 147"/>
              <a:gd name="T4" fmla="*/ 155 w 160"/>
              <a:gd name="T5" fmla="*/ 97 h 147"/>
              <a:gd name="T6" fmla="*/ 137 w 160"/>
              <a:gd name="T7" fmla="*/ 46 h 147"/>
              <a:gd name="T8" fmla="*/ 92 w 160"/>
              <a:gd name="T9" fmla="*/ 16 h 147"/>
              <a:gd name="T10" fmla="*/ 61 w 160"/>
              <a:gd name="T11" fmla="*/ 0 h 147"/>
              <a:gd name="T12" fmla="*/ 29 w 160"/>
              <a:gd name="T13" fmla="*/ 27 h 147"/>
              <a:gd name="T14" fmla="*/ 27 w 160"/>
              <a:gd name="T15" fmla="*/ 48 h 147"/>
              <a:gd name="T16" fmla="*/ 31 w 160"/>
              <a:gd name="T17" fmla="*/ 67 h 147"/>
              <a:gd name="T18" fmla="*/ 40 w 160"/>
              <a:gd name="T19" fmla="*/ 95 h 147"/>
              <a:gd name="T20" fmla="*/ 13 w 160"/>
              <a:gd name="T21" fmla="*/ 114 h 147"/>
              <a:gd name="T22" fmla="*/ 0 w 160"/>
              <a:gd name="T23" fmla="*/ 147 h 147"/>
              <a:gd name="T24" fmla="*/ 123 w 160"/>
              <a:gd name="T25" fmla="*/ 147 h 147"/>
              <a:gd name="T26" fmla="*/ 160 w 160"/>
              <a:gd name="T27" fmla="*/ 137 h 147"/>
              <a:gd name="T28" fmla="*/ 117 w 160"/>
              <a:gd name="T29" fmla="*/ 141 h 147"/>
              <a:gd name="T30" fmla="*/ 5 w 160"/>
              <a:gd name="T31" fmla="*/ 135 h 147"/>
              <a:gd name="T32" fmla="*/ 39 w 160"/>
              <a:gd name="T33" fmla="*/ 106 h 147"/>
              <a:gd name="T34" fmla="*/ 45 w 160"/>
              <a:gd name="T35" fmla="*/ 84 h 147"/>
              <a:gd name="T36" fmla="*/ 36 w 160"/>
              <a:gd name="T37" fmla="*/ 65 h 147"/>
              <a:gd name="T38" fmla="*/ 34 w 160"/>
              <a:gd name="T39" fmla="*/ 63 h 147"/>
              <a:gd name="T40" fmla="*/ 32 w 160"/>
              <a:gd name="T41" fmla="*/ 48 h 147"/>
              <a:gd name="T42" fmla="*/ 35 w 160"/>
              <a:gd name="T43" fmla="*/ 43 h 147"/>
              <a:gd name="T44" fmla="*/ 35 w 160"/>
              <a:gd name="T45" fmla="*/ 26 h 147"/>
              <a:gd name="T46" fmla="*/ 61 w 160"/>
              <a:gd name="T47" fmla="*/ 5 h 147"/>
              <a:gd name="T48" fmla="*/ 88 w 160"/>
              <a:gd name="T49" fmla="*/ 21 h 147"/>
              <a:gd name="T50" fmla="*/ 88 w 160"/>
              <a:gd name="T51" fmla="*/ 22 h 147"/>
              <a:gd name="T52" fmla="*/ 88 w 160"/>
              <a:gd name="T53" fmla="*/ 23 h 147"/>
              <a:gd name="T54" fmla="*/ 88 w 160"/>
              <a:gd name="T55" fmla="*/ 24 h 147"/>
              <a:gd name="T56" fmla="*/ 88 w 160"/>
              <a:gd name="T57" fmla="*/ 25 h 147"/>
              <a:gd name="T58" fmla="*/ 88 w 160"/>
              <a:gd name="T59" fmla="*/ 25 h 147"/>
              <a:gd name="T60" fmla="*/ 88 w 160"/>
              <a:gd name="T61" fmla="*/ 43 h 147"/>
              <a:gd name="T62" fmla="*/ 91 w 160"/>
              <a:gd name="T63" fmla="*/ 48 h 147"/>
              <a:gd name="T64" fmla="*/ 87 w 160"/>
              <a:gd name="T65" fmla="*/ 64 h 147"/>
              <a:gd name="T66" fmla="*/ 85 w 160"/>
              <a:gd name="T67" fmla="*/ 65 h 147"/>
              <a:gd name="T68" fmla="*/ 75 w 160"/>
              <a:gd name="T69" fmla="*/ 84 h 147"/>
              <a:gd name="T70" fmla="*/ 75 w 160"/>
              <a:gd name="T71" fmla="*/ 95 h 147"/>
              <a:gd name="T72" fmla="*/ 75 w 160"/>
              <a:gd name="T73" fmla="*/ 98 h 147"/>
              <a:gd name="T74" fmla="*/ 75 w 160"/>
              <a:gd name="T75" fmla="*/ 100 h 147"/>
              <a:gd name="T76" fmla="*/ 76 w 160"/>
              <a:gd name="T77" fmla="*/ 101 h 147"/>
              <a:gd name="T78" fmla="*/ 78 w 160"/>
              <a:gd name="T79" fmla="*/ 104 h 147"/>
              <a:gd name="T80" fmla="*/ 82 w 160"/>
              <a:gd name="T81" fmla="*/ 106 h 147"/>
              <a:gd name="T82" fmla="*/ 117 w 160"/>
              <a:gd name="T83" fmla="*/ 136 h 147"/>
              <a:gd name="T84" fmla="*/ 155 w 160"/>
              <a:gd name="T85" fmla="*/ 141 h 147"/>
              <a:gd name="T86" fmla="*/ 123 w 160"/>
              <a:gd name="T87" fmla="*/ 136 h 147"/>
              <a:gd name="T88" fmla="*/ 91 w 160"/>
              <a:gd name="T89" fmla="*/ 105 h 147"/>
              <a:gd name="T90" fmla="*/ 87 w 160"/>
              <a:gd name="T91" fmla="*/ 99 h 147"/>
              <a:gd name="T92" fmla="*/ 81 w 160"/>
              <a:gd name="T93" fmla="*/ 98 h 147"/>
              <a:gd name="T94" fmla="*/ 80 w 160"/>
              <a:gd name="T95" fmla="*/ 95 h 147"/>
              <a:gd name="T96" fmla="*/ 82 w 160"/>
              <a:gd name="T97" fmla="*/ 84 h 147"/>
              <a:gd name="T98" fmla="*/ 96 w 160"/>
              <a:gd name="T99" fmla="*/ 59 h 147"/>
              <a:gd name="T100" fmla="*/ 93 w 160"/>
              <a:gd name="T101" fmla="*/ 41 h 147"/>
              <a:gd name="T102" fmla="*/ 93 w 160"/>
              <a:gd name="T103" fmla="*/ 21 h 147"/>
              <a:gd name="T104" fmla="*/ 132 w 160"/>
              <a:gd name="T105" fmla="*/ 46 h 147"/>
              <a:gd name="T106" fmla="*/ 150 w 160"/>
              <a:gd name="T107" fmla="*/ 96 h 147"/>
              <a:gd name="T108" fmla="*/ 138 w 160"/>
              <a:gd name="T109" fmla="*/ 99 h 147"/>
              <a:gd name="T110" fmla="*/ 115 w 160"/>
              <a:gd name="T111" fmla="*/ 101 h 147"/>
              <a:gd name="T112" fmla="*/ 120 w 160"/>
              <a:gd name="T113" fmla="*/ 111 h 147"/>
              <a:gd name="T114" fmla="*/ 155 w 160"/>
              <a:gd name="T115" fmla="*/ 137 h 1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60" h="147">
                <a:moveTo>
                  <a:pt x="148" y="117"/>
                </a:moveTo>
                <a:cubicBezTo>
                  <a:pt x="122" y="106"/>
                  <a:pt x="122" y="106"/>
                  <a:pt x="122" y="106"/>
                </a:cubicBezTo>
                <a:cubicBezTo>
                  <a:pt x="121" y="106"/>
                  <a:pt x="121" y="105"/>
                  <a:pt x="120" y="104"/>
                </a:cubicBezTo>
                <a:cubicBezTo>
                  <a:pt x="138" y="104"/>
                  <a:pt x="138" y="104"/>
                  <a:pt x="138" y="104"/>
                </a:cubicBezTo>
                <a:cubicBezTo>
                  <a:pt x="138" y="104"/>
                  <a:pt x="145" y="105"/>
                  <a:pt x="151" y="102"/>
                </a:cubicBezTo>
                <a:cubicBezTo>
                  <a:pt x="153" y="101"/>
                  <a:pt x="155" y="100"/>
                  <a:pt x="155" y="97"/>
                </a:cubicBezTo>
                <a:cubicBezTo>
                  <a:pt x="156" y="95"/>
                  <a:pt x="155" y="92"/>
                  <a:pt x="154" y="91"/>
                </a:cubicBezTo>
                <a:cubicBezTo>
                  <a:pt x="149" y="83"/>
                  <a:pt x="137" y="65"/>
                  <a:pt x="137" y="46"/>
                </a:cubicBezTo>
                <a:cubicBezTo>
                  <a:pt x="137" y="46"/>
                  <a:pt x="136" y="14"/>
                  <a:pt x="105" y="14"/>
                </a:cubicBezTo>
                <a:cubicBezTo>
                  <a:pt x="100" y="14"/>
                  <a:pt x="96" y="15"/>
                  <a:pt x="92" y="16"/>
                </a:cubicBezTo>
                <a:cubicBezTo>
                  <a:pt x="91" y="14"/>
                  <a:pt x="90" y="12"/>
                  <a:pt x="88" y="9"/>
                </a:cubicBezTo>
                <a:cubicBezTo>
                  <a:pt x="82" y="3"/>
                  <a:pt x="73" y="0"/>
                  <a:pt x="61" y="0"/>
                </a:cubicBezTo>
                <a:cubicBezTo>
                  <a:pt x="49" y="0"/>
                  <a:pt x="40" y="3"/>
                  <a:pt x="35" y="9"/>
                </a:cubicBezTo>
                <a:cubicBezTo>
                  <a:pt x="29" y="17"/>
                  <a:pt x="29" y="25"/>
                  <a:pt x="29" y="27"/>
                </a:cubicBezTo>
                <a:cubicBezTo>
                  <a:pt x="29" y="41"/>
                  <a:pt x="29" y="41"/>
                  <a:pt x="29" y="41"/>
                </a:cubicBezTo>
                <a:cubicBezTo>
                  <a:pt x="28" y="43"/>
                  <a:pt x="27" y="45"/>
                  <a:pt x="27" y="48"/>
                </a:cubicBezTo>
                <a:cubicBezTo>
                  <a:pt x="27" y="59"/>
                  <a:pt x="27" y="59"/>
                  <a:pt x="27" y="59"/>
                </a:cubicBezTo>
                <a:cubicBezTo>
                  <a:pt x="27" y="62"/>
                  <a:pt x="28" y="65"/>
                  <a:pt x="31" y="67"/>
                </a:cubicBezTo>
                <a:cubicBezTo>
                  <a:pt x="33" y="77"/>
                  <a:pt x="38" y="84"/>
                  <a:pt x="40" y="86"/>
                </a:cubicBezTo>
                <a:cubicBezTo>
                  <a:pt x="40" y="95"/>
                  <a:pt x="40" y="95"/>
                  <a:pt x="40" y="95"/>
                </a:cubicBezTo>
                <a:cubicBezTo>
                  <a:pt x="40" y="98"/>
                  <a:pt x="39" y="100"/>
                  <a:pt x="36" y="101"/>
                </a:cubicBezTo>
                <a:cubicBezTo>
                  <a:pt x="13" y="114"/>
                  <a:pt x="13" y="114"/>
                  <a:pt x="13" y="114"/>
                </a:cubicBezTo>
                <a:cubicBezTo>
                  <a:pt x="5" y="118"/>
                  <a:pt x="0" y="127"/>
                  <a:pt x="0" y="135"/>
                </a:cubicBezTo>
                <a:cubicBezTo>
                  <a:pt x="0" y="147"/>
                  <a:pt x="0" y="147"/>
                  <a:pt x="0" y="147"/>
                </a:cubicBezTo>
                <a:cubicBezTo>
                  <a:pt x="117" y="147"/>
                  <a:pt x="117" y="147"/>
                  <a:pt x="117" y="147"/>
                </a:cubicBezTo>
                <a:cubicBezTo>
                  <a:pt x="123" y="147"/>
                  <a:pt x="123" y="147"/>
                  <a:pt x="123" y="147"/>
                </a:cubicBezTo>
                <a:cubicBezTo>
                  <a:pt x="160" y="147"/>
                  <a:pt x="160" y="147"/>
                  <a:pt x="160" y="147"/>
                </a:cubicBezTo>
                <a:cubicBezTo>
                  <a:pt x="160" y="137"/>
                  <a:pt x="160" y="137"/>
                  <a:pt x="160" y="137"/>
                </a:cubicBezTo>
                <a:cubicBezTo>
                  <a:pt x="160" y="129"/>
                  <a:pt x="155" y="121"/>
                  <a:pt x="148" y="117"/>
                </a:cubicBezTo>
                <a:close/>
                <a:moveTo>
                  <a:pt x="117" y="141"/>
                </a:moveTo>
                <a:cubicBezTo>
                  <a:pt x="5" y="141"/>
                  <a:pt x="5" y="141"/>
                  <a:pt x="5" y="141"/>
                </a:cubicBezTo>
                <a:cubicBezTo>
                  <a:pt x="5" y="135"/>
                  <a:pt x="5" y="135"/>
                  <a:pt x="5" y="135"/>
                </a:cubicBezTo>
                <a:cubicBezTo>
                  <a:pt x="5" y="129"/>
                  <a:pt x="9" y="122"/>
                  <a:pt x="15" y="119"/>
                </a:cubicBezTo>
                <a:cubicBezTo>
                  <a:pt x="39" y="106"/>
                  <a:pt x="39" y="106"/>
                  <a:pt x="39" y="106"/>
                </a:cubicBezTo>
                <a:cubicBezTo>
                  <a:pt x="43" y="104"/>
                  <a:pt x="45" y="100"/>
                  <a:pt x="45" y="95"/>
                </a:cubicBezTo>
                <a:cubicBezTo>
                  <a:pt x="45" y="84"/>
                  <a:pt x="45" y="84"/>
                  <a:pt x="45" y="84"/>
                </a:cubicBezTo>
                <a:cubicBezTo>
                  <a:pt x="45" y="84"/>
                  <a:pt x="45" y="84"/>
                  <a:pt x="45" y="84"/>
                </a:cubicBezTo>
                <a:cubicBezTo>
                  <a:pt x="45" y="84"/>
                  <a:pt x="38" y="76"/>
                  <a:pt x="36" y="65"/>
                </a:cubicBezTo>
                <a:cubicBezTo>
                  <a:pt x="35" y="64"/>
                  <a:pt x="35" y="64"/>
                  <a:pt x="35" y="64"/>
                </a:cubicBezTo>
                <a:cubicBezTo>
                  <a:pt x="34" y="63"/>
                  <a:pt x="34" y="63"/>
                  <a:pt x="34" y="63"/>
                </a:cubicBezTo>
                <a:cubicBezTo>
                  <a:pt x="33" y="62"/>
                  <a:pt x="32" y="60"/>
                  <a:pt x="32" y="59"/>
                </a:cubicBezTo>
                <a:cubicBezTo>
                  <a:pt x="32" y="48"/>
                  <a:pt x="32" y="48"/>
                  <a:pt x="32" y="48"/>
                </a:cubicBezTo>
                <a:cubicBezTo>
                  <a:pt x="32" y="47"/>
                  <a:pt x="33" y="45"/>
                  <a:pt x="34" y="44"/>
                </a:cubicBezTo>
                <a:cubicBezTo>
                  <a:pt x="35" y="43"/>
                  <a:pt x="35" y="43"/>
                  <a:pt x="35" y="43"/>
                </a:cubicBezTo>
                <a:cubicBezTo>
                  <a:pt x="35" y="27"/>
                  <a:pt x="35" y="27"/>
                  <a:pt x="35" y="27"/>
                </a:cubicBezTo>
                <a:cubicBezTo>
                  <a:pt x="35" y="26"/>
                  <a:pt x="35" y="26"/>
                  <a:pt x="35" y="26"/>
                </a:cubicBezTo>
                <a:cubicBezTo>
                  <a:pt x="35" y="26"/>
                  <a:pt x="34" y="19"/>
                  <a:pt x="39" y="13"/>
                </a:cubicBezTo>
                <a:cubicBezTo>
                  <a:pt x="43" y="8"/>
                  <a:pt x="51" y="5"/>
                  <a:pt x="61" y="5"/>
                </a:cubicBezTo>
                <a:cubicBezTo>
                  <a:pt x="72" y="5"/>
                  <a:pt x="79" y="8"/>
                  <a:pt x="84" y="13"/>
                </a:cubicBezTo>
                <a:cubicBezTo>
                  <a:pt x="86" y="15"/>
                  <a:pt x="87" y="18"/>
                  <a:pt x="88" y="21"/>
                </a:cubicBezTo>
                <a:cubicBezTo>
                  <a:pt x="88" y="21"/>
                  <a:pt x="88" y="21"/>
                  <a:pt x="88" y="21"/>
                </a:cubicBezTo>
                <a:cubicBezTo>
                  <a:pt x="88" y="21"/>
                  <a:pt x="88" y="21"/>
                  <a:pt x="88" y="22"/>
                </a:cubicBezTo>
                <a:cubicBezTo>
                  <a:pt x="88" y="22"/>
                  <a:pt x="88" y="22"/>
                  <a:pt x="88" y="22"/>
                </a:cubicBezTo>
                <a:cubicBezTo>
                  <a:pt x="88" y="22"/>
                  <a:pt x="88" y="23"/>
                  <a:pt x="88" y="23"/>
                </a:cubicBezTo>
                <a:cubicBezTo>
                  <a:pt x="88" y="23"/>
                  <a:pt x="88" y="23"/>
                  <a:pt x="88" y="24"/>
                </a:cubicBezTo>
                <a:cubicBezTo>
                  <a:pt x="88" y="24"/>
                  <a:pt x="88" y="24"/>
                  <a:pt x="88" y="24"/>
                </a:cubicBezTo>
                <a:cubicBezTo>
                  <a:pt x="88" y="24"/>
                  <a:pt x="88" y="24"/>
                  <a:pt x="88" y="24"/>
                </a:cubicBezTo>
                <a:cubicBezTo>
                  <a:pt x="88" y="25"/>
                  <a:pt x="88" y="25"/>
                  <a:pt x="88" y="25"/>
                </a:cubicBezTo>
                <a:cubicBezTo>
                  <a:pt x="88" y="25"/>
                  <a:pt x="88" y="25"/>
                  <a:pt x="88" y="25"/>
                </a:cubicBezTo>
                <a:cubicBezTo>
                  <a:pt x="88" y="25"/>
                  <a:pt x="88" y="25"/>
                  <a:pt x="88" y="25"/>
                </a:cubicBezTo>
                <a:cubicBezTo>
                  <a:pt x="88" y="26"/>
                  <a:pt x="88" y="26"/>
                  <a:pt x="88" y="26"/>
                </a:cubicBezTo>
                <a:cubicBezTo>
                  <a:pt x="88" y="43"/>
                  <a:pt x="88" y="43"/>
                  <a:pt x="88" y="43"/>
                </a:cubicBezTo>
                <a:cubicBezTo>
                  <a:pt x="89" y="44"/>
                  <a:pt x="89" y="44"/>
                  <a:pt x="89" y="44"/>
                </a:cubicBezTo>
                <a:cubicBezTo>
                  <a:pt x="90" y="45"/>
                  <a:pt x="91" y="47"/>
                  <a:pt x="91" y="48"/>
                </a:cubicBezTo>
                <a:cubicBezTo>
                  <a:pt x="91" y="59"/>
                  <a:pt x="91" y="59"/>
                  <a:pt x="91" y="59"/>
                </a:cubicBezTo>
                <a:cubicBezTo>
                  <a:pt x="91" y="61"/>
                  <a:pt x="89" y="63"/>
                  <a:pt x="87" y="64"/>
                </a:cubicBezTo>
                <a:cubicBezTo>
                  <a:pt x="86" y="64"/>
                  <a:pt x="86" y="64"/>
                  <a:pt x="86" y="64"/>
                </a:cubicBezTo>
                <a:cubicBezTo>
                  <a:pt x="85" y="65"/>
                  <a:pt x="85" y="65"/>
                  <a:pt x="85" y="65"/>
                </a:cubicBezTo>
                <a:cubicBezTo>
                  <a:pt x="83" y="71"/>
                  <a:pt x="81" y="76"/>
                  <a:pt x="78" y="81"/>
                </a:cubicBezTo>
                <a:cubicBezTo>
                  <a:pt x="77" y="82"/>
                  <a:pt x="76" y="83"/>
                  <a:pt x="75" y="84"/>
                </a:cubicBezTo>
                <a:cubicBezTo>
                  <a:pt x="75" y="84"/>
                  <a:pt x="75" y="84"/>
                  <a:pt x="75" y="84"/>
                </a:cubicBezTo>
                <a:cubicBezTo>
                  <a:pt x="75" y="95"/>
                  <a:pt x="75" y="95"/>
                  <a:pt x="75" y="95"/>
                </a:cubicBezTo>
                <a:cubicBezTo>
                  <a:pt x="75" y="96"/>
                  <a:pt x="75" y="97"/>
                  <a:pt x="75" y="97"/>
                </a:cubicBezTo>
                <a:cubicBezTo>
                  <a:pt x="75" y="97"/>
                  <a:pt x="75" y="98"/>
                  <a:pt x="75" y="98"/>
                </a:cubicBezTo>
                <a:cubicBezTo>
                  <a:pt x="75" y="98"/>
                  <a:pt x="75" y="99"/>
                  <a:pt x="75" y="99"/>
                </a:cubicBezTo>
                <a:cubicBezTo>
                  <a:pt x="75" y="99"/>
                  <a:pt x="75" y="100"/>
                  <a:pt x="75" y="100"/>
                </a:cubicBezTo>
                <a:cubicBezTo>
                  <a:pt x="76" y="100"/>
                  <a:pt x="76" y="101"/>
                  <a:pt x="76" y="101"/>
                </a:cubicBezTo>
                <a:cubicBezTo>
                  <a:pt x="76" y="101"/>
                  <a:pt x="76" y="101"/>
                  <a:pt x="76" y="101"/>
                </a:cubicBezTo>
                <a:cubicBezTo>
                  <a:pt x="77" y="102"/>
                  <a:pt x="77" y="103"/>
                  <a:pt x="78" y="103"/>
                </a:cubicBezTo>
                <a:cubicBezTo>
                  <a:pt x="78" y="104"/>
                  <a:pt x="78" y="104"/>
                  <a:pt x="78" y="104"/>
                </a:cubicBezTo>
                <a:cubicBezTo>
                  <a:pt x="78" y="104"/>
                  <a:pt x="78" y="104"/>
                  <a:pt x="78" y="104"/>
                </a:cubicBezTo>
                <a:cubicBezTo>
                  <a:pt x="79" y="105"/>
                  <a:pt x="80" y="106"/>
                  <a:pt x="82" y="106"/>
                </a:cubicBezTo>
                <a:cubicBezTo>
                  <a:pt x="107" y="119"/>
                  <a:pt x="107" y="119"/>
                  <a:pt x="107" y="119"/>
                </a:cubicBezTo>
                <a:cubicBezTo>
                  <a:pt x="113" y="122"/>
                  <a:pt x="117" y="129"/>
                  <a:pt x="117" y="136"/>
                </a:cubicBezTo>
                <a:lnTo>
                  <a:pt x="117" y="141"/>
                </a:lnTo>
                <a:close/>
                <a:moveTo>
                  <a:pt x="155" y="141"/>
                </a:moveTo>
                <a:cubicBezTo>
                  <a:pt x="123" y="141"/>
                  <a:pt x="123" y="141"/>
                  <a:pt x="123" y="141"/>
                </a:cubicBezTo>
                <a:cubicBezTo>
                  <a:pt x="123" y="136"/>
                  <a:pt x="123" y="136"/>
                  <a:pt x="123" y="136"/>
                </a:cubicBezTo>
                <a:cubicBezTo>
                  <a:pt x="123" y="127"/>
                  <a:pt x="118" y="118"/>
                  <a:pt x="109" y="114"/>
                </a:cubicBezTo>
                <a:cubicBezTo>
                  <a:pt x="91" y="105"/>
                  <a:pt x="91" y="105"/>
                  <a:pt x="91" y="105"/>
                </a:cubicBezTo>
                <a:cubicBezTo>
                  <a:pt x="92" y="104"/>
                  <a:pt x="92" y="103"/>
                  <a:pt x="91" y="102"/>
                </a:cubicBezTo>
                <a:cubicBezTo>
                  <a:pt x="91" y="100"/>
                  <a:pt x="89" y="99"/>
                  <a:pt x="87" y="99"/>
                </a:cubicBezTo>
                <a:cubicBezTo>
                  <a:pt x="81" y="99"/>
                  <a:pt x="81" y="99"/>
                  <a:pt x="81" y="99"/>
                </a:cubicBezTo>
                <a:cubicBezTo>
                  <a:pt x="81" y="99"/>
                  <a:pt x="81" y="98"/>
                  <a:pt x="81" y="98"/>
                </a:cubicBezTo>
                <a:cubicBezTo>
                  <a:pt x="81" y="98"/>
                  <a:pt x="80" y="97"/>
                  <a:pt x="80" y="97"/>
                </a:cubicBezTo>
                <a:cubicBezTo>
                  <a:pt x="80" y="97"/>
                  <a:pt x="80" y="96"/>
                  <a:pt x="80" y="95"/>
                </a:cubicBezTo>
                <a:cubicBezTo>
                  <a:pt x="80" y="86"/>
                  <a:pt x="80" y="86"/>
                  <a:pt x="80" y="86"/>
                </a:cubicBezTo>
                <a:cubicBezTo>
                  <a:pt x="81" y="86"/>
                  <a:pt x="81" y="85"/>
                  <a:pt x="82" y="84"/>
                </a:cubicBezTo>
                <a:cubicBezTo>
                  <a:pt x="85" y="79"/>
                  <a:pt x="88" y="74"/>
                  <a:pt x="90" y="68"/>
                </a:cubicBezTo>
                <a:cubicBezTo>
                  <a:pt x="94" y="67"/>
                  <a:pt x="96" y="63"/>
                  <a:pt x="96" y="59"/>
                </a:cubicBezTo>
                <a:cubicBezTo>
                  <a:pt x="96" y="48"/>
                  <a:pt x="96" y="48"/>
                  <a:pt x="96" y="48"/>
                </a:cubicBezTo>
                <a:cubicBezTo>
                  <a:pt x="96" y="45"/>
                  <a:pt x="95" y="43"/>
                  <a:pt x="93" y="41"/>
                </a:cubicBezTo>
                <a:cubicBezTo>
                  <a:pt x="93" y="27"/>
                  <a:pt x="93" y="27"/>
                  <a:pt x="93" y="27"/>
                </a:cubicBezTo>
                <a:cubicBezTo>
                  <a:pt x="93" y="26"/>
                  <a:pt x="94" y="24"/>
                  <a:pt x="93" y="21"/>
                </a:cubicBezTo>
                <a:cubicBezTo>
                  <a:pt x="97" y="20"/>
                  <a:pt x="100" y="19"/>
                  <a:pt x="105" y="19"/>
                </a:cubicBezTo>
                <a:cubicBezTo>
                  <a:pt x="131" y="19"/>
                  <a:pt x="132" y="45"/>
                  <a:pt x="132" y="46"/>
                </a:cubicBezTo>
                <a:cubicBezTo>
                  <a:pt x="132" y="67"/>
                  <a:pt x="144" y="86"/>
                  <a:pt x="150" y="94"/>
                </a:cubicBezTo>
                <a:cubicBezTo>
                  <a:pt x="150" y="94"/>
                  <a:pt x="150" y="95"/>
                  <a:pt x="150" y="96"/>
                </a:cubicBezTo>
                <a:cubicBezTo>
                  <a:pt x="150" y="96"/>
                  <a:pt x="150" y="97"/>
                  <a:pt x="149" y="97"/>
                </a:cubicBezTo>
                <a:cubicBezTo>
                  <a:pt x="144" y="99"/>
                  <a:pt x="138" y="99"/>
                  <a:pt x="138" y="99"/>
                </a:cubicBezTo>
                <a:cubicBezTo>
                  <a:pt x="119" y="99"/>
                  <a:pt x="119" y="99"/>
                  <a:pt x="119" y="99"/>
                </a:cubicBezTo>
                <a:cubicBezTo>
                  <a:pt x="118" y="99"/>
                  <a:pt x="116" y="100"/>
                  <a:pt x="115" y="101"/>
                </a:cubicBezTo>
                <a:cubicBezTo>
                  <a:pt x="114" y="103"/>
                  <a:pt x="114" y="104"/>
                  <a:pt x="115" y="106"/>
                </a:cubicBezTo>
                <a:cubicBezTo>
                  <a:pt x="116" y="108"/>
                  <a:pt x="117" y="110"/>
                  <a:pt x="120" y="111"/>
                </a:cubicBezTo>
                <a:cubicBezTo>
                  <a:pt x="146" y="122"/>
                  <a:pt x="146" y="122"/>
                  <a:pt x="146" y="122"/>
                </a:cubicBezTo>
                <a:cubicBezTo>
                  <a:pt x="151" y="125"/>
                  <a:pt x="155" y="131"/>
                  <a:pt x="155" y="137"/>
                </a:cubicBezTo>
                <a:lnTo>
                  <a:pt x="155" y="14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4" name="Freeform 61"/>
          <p:cNvSpPr>
            <a:spLocks noEditPoints="1"/>
          </p:cNvSpPr>
          <p:nvPr/>
        </p:nvSpPr>
        <p:spPr bwMode="auto">
          <a:xfrm>
            <a:off x="7897813" y="1776413"/>
            <a:ext cx="601663" cy="557213"/>
          </a:xfrm>
          <a:custGeom>
            <a:avLst/>
            <a:gdLst>
              <a:gd name="T0" fmla="*/ 117 w 160"/>
              <a:gd name="T1" fmla="*/ 95 h 147"/>
              <a:gd name="T2" fmla="*/ 127 w 160"/>
              <a:gd name="T3" fmla="*/ 68 h 147"/>
              <a:gd name="T4" fmla="*/ 131 w 160"/>
              <a:gd name="T5" fmla="*/ 41 h 147"/>
              <a:gd name="T6" fmla="*/ 99 w 160"/>
              <a:gd name="T7" fmla="*/ 0 h 147"/>
              <a:gd name="T8" fmla="*/ 51 w 160"/>
              <a:gd name="T9" fmla="*/ 19 h 147"/>
              <a:gd name="T10" fmla="*/ 19 w 160"/>
              <a:gd name="T11" fmla="*/ 61 h 147"/>
              <a:gd name="T12" fmla="*/ 32 w 160"/>
              <a:gd name="T13" fmla="*/ 94 h 147"/>
              <a:gd name="T14" fmla="*/ 11 w 160"/>
              <a:gd name="T15" fmla="*/ 118 h 147"/>
              <a:gd name="T16" fmla="*/ 37 w 160"/>
              <a:gd name="T17" fmla="*/ 147 h 147"/>
              <a:gd name="T18" fmla="*/ 160 w 160"/>
              <a:gd name="T19" fmla="*/ 136 h 147"/>
              <a:gd name="T20" fmla="*/ 37 w 160"/>
              <a:gd name="T21" fmla="*/ 141 h 147"/>
              <a:gd name="T22" fmla="*/ 14 w 160"/>
              <a:gd name="T23" fmla="*/ 123 h 147"/>
              <a:gd name="T24" fmla="*/ 37 w 160"/>
              <a:gd name="T25" fmla="*/ 92 h 147"/>
              <a:gd name="T26" fmla="*/ 27 w 160"/>
              <a:gd name="T27" fmla="*/ 74 h 147"/>
              <a:gd name="T28" fmla="*/ 24 w 160"/>
              <a:gd name="T29" fmla="*/ 61 h 147"/>
              <a:gd name="T30" fmla="*/ 27 w 160"/>
              <a:gd name="T31" fmla="*/ 43 h 147"/>
              <a:gd name="T32" fmla="*/ 67 w 160"/>
              <a:gd name="T33" fmla="*/ 41 h 147"/>
              <a:gd name="T34" fmla="*/ 64 w 160"/>
              <a:gd name="T35" fmla="*/ 61 h 147"/>
              <a:gd name="T36" fmla="*/ 65 w 160"/>
              <a:gd name="T37" fmla="*/ 63 h 147"/>
              <a:gd name="T38" fmla="*/ 69 w 160"/>
              <a:gd name="T39" fmla="*/ 69 h 147"/>
              <a:gd name="T40" fmla="*/ 69 w 160"/>
              <a:gd name="T41" fmla="*/ 71 h 147"/>
              <a:gd name="T42" fmla="*/ 71 w 160"/>
              <a:gd name="T43" fmla="*/ 75 h 147"/>
              <a:gd name="T44" fmla="*/ 71 w 160"/>
              <a:gd name="T45" fmla="*/ 76 h 147"/>
              <a:gd name="T46" fmla="*/ 73 w 160"/>
              <a:gd name="T47" fmla="*/ 79 h 147"/>
              <a:gd name="T48" fmla="*/ 75 w 160"/>
              <a:gd name="T49" fmla="*/ 83 h 147"/>
              <a:gd name="T50" fmla="*/ 77 w 160"/>
              <a:gd name="T51" fmla="*/ 86 h 147"/>
              <a:gd name="T52" fmla="*/ 74 w 160"/>
              <a:gd name="T53" fmla="*/ 101 h 147"/>
              <a:gd name="T54" fmla="*/ 65 w 160"/>
              <a:gd name="T55" fmla="*/ 106 h 147"/>
              <a:gd name="T56" fmla="*/ 155 w 160"/>
              <a:gd name="T57" fmla="*/ 141 h 147"/>
              <a:gd name="T58" fmla="*/ 52 w 160"/>
              <a:gd name="T59" fmla="*/ 119 h 147"/>
              <a:gd name="T60" fmla="*/ 83 w 160"/>
              <a:gd name="T61" fmla="*/ 84 h 147"/>
              <a:gd name="T62" fmla="*/ 82 w 160"/>
              <a:gd name="T63" fmla="*/ 84 h 147"/>
              <a:gd name="T64" fmla="*/ 81 w 160"/>
              <a:gd name="T65" fmla="*/ 82 h 147"/>
              <a:gd name="T66" fmla="*/ 80 w 160"/>
              <a:gd name="T67" fmla="*/ 80 h 147"/>
              <a:gd name="T68" fmla="*/ 77 w 160"/>
              <a:gd name="T69" fmla="*/ 75 h 147"/>
              <a:gd name="T70" fmla="*/ 76 w 160"/>
              <a:gd name="T71" fmla="*/ 73 h 147"/>
              <a:gd name="T72" fmla="*/ 75 w 160"/>
              <a:gd name="T73" fmla="*/ 72 h 147"/>
              <a:gd name="T74" fmla="*/ 74 w 160"/>
              <a:gd name="T75" fmla="*/ 68 h 147"/>
              <a:gd name="T76" fmla="*/ 73 w 160"/>
              <a:gd name="T77" fmla="*/ 65 h 147"/>
              <a:gd name="T78" fmla="*/ 69 w 160"/>
              <a:gd name="T79" fmla="*/ 59 h 147"/>
              <a:gd name="T80" fmla="*/ 72 w 160"/>
              <a:gd name="T81" fmla="*/ 43 h 147"/>
              <a:gd name="T82" fmla="*/ 72 w 160"/>
              <a:gd name="T83" fmla="*/ 26 h 147"/>
              <a:gd name="T84" fmla="*/ 121 w 160"/>
              <a:gd name="T85" fmla="*/ 13 h 147"/>
              <a:gd name="T86" fmla="*/ 126 w 160"/>
              <a:gd name="T87" fmla="*/ 44 h 147"/>
              <a:gd name="T88" fmla="*/ 124 w 160"/>
              <a:gd name="T89" fmla="*/ 64 h 147"/>
              <a:gd name="T90" fmla="*/ 115 w 160"/>
              <a:gd name="T91" fmla="*/ 81 h 147"/>
              <a:gd name="T92" fmla="*/ 112 w 160"/>
              <a:gd name="T93" fmla="*/ 95 h 147"/>
              <a:gd name="T94" fmla="*/ 155 w 160"/>
              <a:gd name="T95" fmla="*/ 136 h 1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60" h="147">
                <a:moveTo>
                  <a:pt x="147" y="114"/>
                </a:moveTo>
                <a:cubicBezTo>
                  <a:pt x="121" y="102"/>
                  <a:pt x="121" y="102"/>
                  <a:pt x="121" y="102"/>
                </a:cubicBezTo>
                <a:cubicBezTo>
                  <a:pt x="119" y="100"/>
                  <a:pt x="117" y="98"/>
                  <a:pt x="117" y="95"/>
                </a:cubicBezTo>
                <a:cubicBezTo>
                  <a:pt x="117" y="86"/>
                  <a:pt x="117" y="86"/>
                  <a:pt x="117" y="86"/>
                </a:cubicBezTo>
                <a:cubicBezTo>
                  <a:pt x="118" y="86"/>
                  <a:pt x="119" y="85"/>
                  <a:pt x="119" y="84"/>
                </a:cubicBezTo>
                <a:cubicBezTo>
                  <a:pt x="123" y="79"/>
                  <a:pt x="125" y="74"/>
                  <a:pt x="127" y="68"/>
                </a:cubicBezTo>
                <a:cubicBezTo>
                  <a:pt x="131" y="67"/>
                  <a:pt x="133" y="63"/>
                  <a:pt x="133" y="59"/>
                </a:cubicBezTo>
                <a:cubicBezTo>
                  <a:pt x="133" y="48"/>
                  <a:pt x="133" y="48"/>
                  <a:pt x="133" y="48"/>
                </a:cubicBezTo>
                <a:cubicBezTo>
                  <a:pt x="133" y="45"/>
                  <a:pt x="132" y="43"/>
                  <a:pt x="131" y="41"/>
                </a:cubicBezTo>
                <a:cubicBezTo>
                  <a:pt x="131" y="27"/>
                  <a:pt x="131" y="27"/>
                  <a:pt x="131" y="27"/>
                </a:cubicBezTo>
                <a:cubicBezTo>
                  <a:pt x="131" y="25"/>
                  <a:pt x="131" y="17"/>
                  <a:pt x="125" y="9"/>
                </a:cubicBezTo>
                <a:cubicBezTo>
                  <a:pt x="120" y="3"/>
                  <a:pt x="111" y="0"/>
                  <a:pt x="99" y="0"/>
                </a:cubicBezTo>
                <a:cubicBezTo>
                  <a:pt x="87" y="0"/>
                  <a:pt x="78" y="3"/>
                  <a:pt x="72" y="9"/>
                </a:cubicBezTo>
                <a:cubicBezTo>
                  <a:pt x="68" y="14"/>
                  <a:pt x="67" y="19"/>
                  <a:pt x="67" y="22"/>
                </a:cubicBezTo>
                <a:cubicBezTo>
                  <a:pt x="62" y="20"/>
                  <a:pt x="57" y="19"/>
                  <a:pt x="51" y="19"/>
                </a:cubicBezTo>
                <a:cubicBezTo>
                  <a:pt x="23" y="19"/>
                  <a:pt x="21" y="42"/>
                  <a:pt x="21" y="43"/>
                </a:cubicBezTo>
                <a:cubicBezTo>
                  <a:pt x="21" y="55"/>
                  <a:pt x="21" y="55"/>
                  <a:pt x="21" y="55"/>
                </a:cubicBezTo>
                <a:cubicBezTo>
                  <a:pt x="20" y="57"/>
                  <a:pt x="19" y="59"/>
                  <a:pt x="19" y="61"/>
                </a:cubicBezTo>
                <a:cubicBezTo>
                  <a:pt x="19" y="70"/>
                  <a:pt x="19" y="70"/>
                  <a:pt x="19" y="70"/>
                </a:cubicBezTo>
                <a:cubicBezTo>
                  <a:pt x="19" y="73"/>
                  <a:pt x="20" y="76"/>
                  <a:pt x="22" y="78"/>
                </a:cubicBezTo>
                <a:cubicBezTo>
                  <a:pt x="24" y="86"/>
                  <a:pt x="30" y="92"/>
                  <a:pt x="32" y="94"/>
                </a:cubicBezTo>
                <a:cubicBezTo>
                  <a:pt x="32" y="102"/>
                  <a:pt x="32" y="102"/>
                  <a:pt x="32" y="102"/>
                </a:cubicBezTo>
                <a:cubicBezTo>
                  <a:pt x="32" y="104"/>
                  <a:pt x="31" y="106"/>
                  <a:pt x="29" y="107"/>
                </a:cubicBezTo>
                <a:cubicBezTo>
                  <a:pt x="11" y="118"/>
                  <a:pt x="11" y="118"/>
                  <a:pt x="11" y="118"/>
                </a:cubicBezTo>
                <a:cubicBezTo>
                  <a:pt x="4" y="122"/>
                  <a:pt x="0" y="129"/>
                  <a:pt x="0" y="137"/>
                </a:cubicBezTo>
                <a:cubicBezTo>
                  <a:pt x="0" y="147"/>
                  <a:pt x="0" y="147"/>
                  <a:pt x="0" y="147"/>
                </a:cubicBezTo>
                <a:cubicBezTo>
                  <a:pt x="37" y="147"/>
                  <a:pt x="37" y="147"/>
                  <a:pt x="37" y="147"/>
                </a:cubicBezTo>
                <a:cubicBezTo>
                  <a:pt x="43" y="147"/>
                  <a:pt x="43" y="147"/>
                  <a:pt x="43" y="147"/>
                </a:cubicBezTo>
                <a:cubicBezTo>
                  <a:pt x="160" y="147"/>
                  <a:pt x="160" y="147"/>
                  <a:pt x="160" y="147"/>
                </a:cubicBezTo>
                <a:cubicBezTo>
                  <a:pt x="160" y="136"/>
                  <a:pt x="160" y="136"/>
                  <a:pt x="160" y="136"/>
                </a:cubicBezTo>
                <a:cubicBezTo>
                  <a:pt x="160" y="127"/>
                  <a:pt x="155" y="118"/>
                  <a:pt x="147" y="114"/>
                </a:cubicBezTo>
                <a:close/>
                <a:moveTo>
                  <a:pt x="37" y="135"/>
                </a:moveTo>
                <a:cubicBezTo>
                  <a:pt x="37" y="141"/>
                  <a:pt x="37" y="141"/>
                  <a:pt x="37" y="141"/>
                </a:cubicBezTo>
                <a:cubicBezTo>
                  <a:pt x="5" y="141"/>
                  <a:pt x="5" y="141"/>
                  <a:pt x="5" y="141"/>
                </a:cubicBezTo>
                <a:cubicBezTo>
                  <a:pt x="5" y="137"/>
                  <a:pt x="5" y="137"/>
                  <a:pt x="5" y="137"/>
                </a:cubicBezTo>
                <a:cubicBezTo>
                  <a:pt x="5" y="131"/>
                  <a:pt x="8" y="125"/>
                  <a:pt x="14" y="123"/>
                </a:cubicBezTo>
                <a:cubicBezTo>
                  <a:pt x="31" y="111"/>
                  <a:pt x="31" y="111"/>
                  <a:pt x="31" y="111"/>
                </a:cubicBezTo>
                <a:cubicBezTo>
                  <a:pt x="35" y="110"/>
                  <a:pt x="37" y="106"/>
                  <a:pt x="37" y="102"/>
                </a:cubicBezTo>
                <a:cubicBezTo>
                  <a:pt x="37" y="92"/>
                  <a:pt x="37" y="92"/>
                  <a:pt x="37" y="92"/>
                </a:cubicBezTo>
                <a:cubicBezTo>
                  <a:pt x="36" y="91"/>
                  <a:pt x="36" y="91"/>
                  <a:pt x="36" y="91"/>
                </a:cubicBezTo>
                <a:cubicBezTo>
                  <a:pt x="36" y="91"/>
                  <a:pt x="29" y="85"/>
                  <a:pt x="27" y="76"/>
                </a:cubicBezTo>
                <a:cubicBezTo>
                  <a:pt x="27" y="74"/>
                  <a:pt x="27" y="74"/>
                  <a:pt x="27" y="74"/>
                </a:cubicBezTo>
                <a:cubicBezTo>
                  <a:pt x="26" y="74"/>
                  <a:pt x="26" y="74"/>
                  <a:pt x="26" y="74"/>
                </a:cubicBezTo>
                <a:cubicBezTo>
                  <a:pt x="25" y="73"/>
                  <a:pt x="24" y="72"/>
                  <a:pt x="24" y="70"/>
                </a:cubicBezTo>
                <a:cubicBezTo>
                  <a:pt x="24" y="61"/>
                  <a:pt x="24" y="61"/>
                  <a:pt x="24" y="61"/>
                </a:cubicBezTo>
                <a:cubicBezTo>
                  <a:pt x="24" y="60"/>
                  <a:pt x="25" y="59"/>
                  <a:pt x="26" y="58"/>
                </a:cubicBezTo>
                <a:cubicBezTo>
                  <a:pt x="27" y="57"/>
                  <a:pt x="27" y="57"/>
                  <a:pt x="27" y="57"/>
                </a:cubicBezTo>
                <a:cubicBezTo>
                  <a:pt x="27" y="43"/>
                  <a:pt x="27" y="43"/>
                  <a:pt x="27" y="43"/>
                </a:cubicBezTo>
                <a:cubicBezTo>
                  <a:pt x="27" y="42"/>
                  <a:pt x="28" y="24"/>
                  <a:pt x="51" y="24"/>
                </a:cubicBezTo>
                <a:cubicBezTo>
                  <a:pt x="57" y="24"/>
                  <a:pt x="62" y="25"/>
                  <a:pt x="67" y="28"/>
                </a:cubicBezTo>
                <a:cubicBezTo>
                  <a:pt x="67" y="41"/>
                  <a:pt x="67" y="41"/>
                  <a:pt x="67" y="41"/>
                </a:cubicBezTo>
                <a:cubicBezTo>
                  <a:pt x="65" y="43"/>
                  <a:pt x="64" y="45"/>
                  <a:pt x="64" y="48"/>
                </a:cubicBezTo>
                <a:cubicBezTo>
                  <a:pt x="64" y="59"/>
                  <a:pt x="64" y="59"/>
                  <a:pt x="64" y="59"/>
                </a:cubicBezTo>
                <a:cubicBezTo>
                  <a:pt x="64" y="59"/>
                  <a:pt x="64" y="60"/>
                  <a:pt x="64" y="61"/>
                </a:cubicBezTo>
                <a:cubicBezTo>
                  <a:pt x="64" y="61"/>
                  <a:pt x="64" y="62"/>
                  <a:pt x="65" y="62"/>
                </a:cubicBezTo>
                <a:cubicBezTo>
                  <a:pt x="65" y="62"/>
                  <a:pt x="65" y="63"/>
                  <a:pt x="65" y="63"/>
                </a:cubicBezTo>
                <a:cubicBezTo>
                  <a:pt x="65" y="63"/>
                  <a:pt x="65" y="63"/>
                  <a:pt x="65" y="63"/>
                </a:cubicBezTo>
                <a:cubicBezTo>
                  <a:pt x="66" y="65"/>
                  <a:pt x="67" y="66"/>
                  <a:pt x="68" y="67"/>
                </a:cubicBezTo>
                <a:cubicBezTo>
                  <a:pt x="68" y="67"/>
                  <a:pt x="68" y="67"/>
                  <a:pt x="68" y="67"/>
                </a:cubicBezTo>
                <a:cubicBezTo>
                  <a:pt x="68" y="68"/>
                  <a:pt x="68" y="68"/>
                  <a:pt x="69" y="69"/>
                </a:cubicBezTo>
                <a:cubicBezTo>
                  <a:pt x="69" y="70"/>
                  <a:pt x="69" y="70"/>
                  <a:pt x="69" y="70"/>
                </a:cubicBezTo>
                <a:cubicBezTo>
                  <a:pt x="69" y="70"/>
                  <a:pt x="69" y="70"/>
                  <a:pt x="69" y="70"/>
                </a:cubicBezTo>
                <a:cubicBezTo>
                  <a:pt x="69" y="70"/>
                  <a:pt x="69" y="71"/>
                  <a:pt x="69" y="71"/>
                </a:cubicBezTo>
                <a:cubicBezTo>
                  <a:pt x="69" y="71"/>
                  <a:pt x="69" y="72"/>
                  <a:pt x="70" y="72"/>
                </a:cubicBezTo>
                <a:cubicBezTo>
                  <a:pt x="70" y="73"/>
                  <a:pt x="70" y="73"/>
                  <a:pt x="70" y="73"/>
                </a:cubicBezTo>
                <a:cubicBezTo>
                  <a:pt x="70" y="74"/>
                  <a:pt x="70" y="74"/>
                  <a:pt x="71" y="75"/>
                </a:cubicBezTo>
                <a:cubicBezTo>
                  <a:pt x="71" y="75"/>
                  <a:pt x="71" y="75"/>
                  <a:pt x="71" y="75"/>
                </a:cubicBezTo>
                <a:cubicBezTo>
                  <a:pt x="71" y="75"/>
                  <a:pt x="71" y="75"/>
                  <a:pt x="71" y="75"/>
                </a:cubicBezTo>
                <a:cubicBezTo>
                  <a:pt x="71" y="75"/>
                  <a:pt x="71" y="76"/>
                  <a:pt x="71" y="76"/>
                </a:cubicBezTo>
                <a:cubicBezTo>
                  <a:pt x="71" y="76"/>
                  <a:pt x="72" y="77"/>
                  <a:pt x="72" y="77"/>
                </a:cubicBezTo>
                <a:cubicBezTo>
                  <a:pt x="72" y="77"/>
                  <a:pt x="72" y="78"/>
                  <a:pt x="72" y="78"/>
                </a:cubicBezTo>
                <a:cubicBezTo>
                  <a:pt x="72" y="78"/>
                  <a:pt x="72" y="78"/>
                  <a:pt x="73" y="79"/>
                </a:cubicBezTo>
                <a:cubicBezTo>
                  <a:pt x="73" y="79"/>
                  <a:pt x="73" y="80"/>
                  <a:pt x="73" y="80"/>
                </a:cubicBezTo>
                <a:cubicBezTo>
                  <a:pt x="74" y="80"/>
                  <a:pt x="74" y="81"/>
                  <a:pt x="74" y="81"/>
                </a:cubicBezTo>
                <a:cubicBezTo>
                  <a:pt x="74" y="82"/>
                  <a:pt x="75" y="82"/>
                  <a:pt x="75" y="83"/>
                </a:cubicBezTo>
                <a:cubicBezTo>
                  <a:pt x="75" y="83"/>
                  <a:pt x="75" y="83"/>
                  <a:pt x="75" y="83"/>
                </a:cubicBezTo>
                <a:cubicBezTo>
                  <a:pt x="76" y="84"/>
                  <a:pt x="76" y="85"/>
                  <a:pt x="77" y="86"/>
                </a:cubicBezTo>
                <a:cubicBezTo>
                  <a:pt x="77" y="86"/>
                  <a:pt x="77" y="86"/>
                  <a:pt x="77" y="86"/>
                </a:cubicBezTo>
                <a:cubicBezTo>
                  <a:pt x="77" y="86"/>
                  <a:pt x="77" y="86"/>
                  <a:pt x="77" y="86"/>
                </a:cubicBezTo>
                <a:cubicBezTo>
                  <a:pt x="77" y="95"/>
                  <a:pt x="77" y="95"/>
                  <a:pt x="77" y="95"/>
                </a:cubicBezTo>
                <a:cubicBezTo>
                  <a:pt x="77" y="98"/>
                  <a:pt x="76" y="100"/>
                  <a:pt x="74" y="101"/>
                </a:cubicBezTo>
                <a:cubicBezTo>
                  <a:pt x="67" y="105"/>
                  <a:pt x="67" y="105"/>
                  <a:pt x="67" y="105"/>
                </a:cubicBezTo>
                <a:cubicBezTo>
                  <a:pt x="65" y="105"/>
                  <a:pt x="65" y="105"/>
                  <a:pt x="65" y="105"/>
                </a:cubicBezTo>
                <a:cubicBezTo>
                  <a:pt x="65" y="106"/>
                  <a:pt x="65" y="106"/>
                  <a:pt x="65" y="106"/>
                </a:cubicBezTo>
                <a:cubicBezTo>
                  <a:pt x="50" y="114"/>
                  <a:pt x="50" y="114"/>
                  <a:pt x="50" y="114"/>
                </a:cubicBezTo>
                <a:cubicBezTo>
                  <a:pt x="42" y="118"/>
                  <a:pt x="37" y="127"/>
                  <a:pt x="37" y="135"/>
                </a:cubicBezTo>
                <a:close/>
                <a:moveTo>
                  <a:pt x="155" y="141"/>
                </a:moveTo>
                <a:cubicBezTo>
                  <a:pt x="43" y="141"/>
                  <a:pt x="43" y="141"/>
                  <a:pt x="43" y="141"/>
                </a:cubicBezTo>
                <a:cubicBezTo>
                  <a:pt x="43" y="135"/>
                  <a:pt x="43" y="135"/>
                  <a:pt x="43" y="135"/>
                </a:cubicBezTo>
                <a:cubicBezTo>
                  <a:pt x="43" y="129"/>
                  <a:pt x="46" y="122"/>
                  <a:pt x="52" y="119"/>
                </a:cubicBezTo>
                <a:cubicBezTo>
                  <a:pt x="76" y="106"/>
                  <a:pt x="76" y="106"/>
                  <a:pt x="76" y="106"/>
                </a:cubicBezTo>
                <a:cubicBezTo>
                  <a:pt x="80" y="104"/>
                  <a:pt x="83" y="100"/>
                  <a:pt x="83" y="95"/>
                </a:cubicBezTo>
                <a:cubicBezTo>
                  <a:pt x="83" y="84"/>
                  <a:pt x="83" y="84"/>
                  <a:pt x="83" y="84"/>
                </a:cubicBezTo>
                <a:cubicBezTo>
                  <a:pt x="83" y="84"/>
                  <a:pt x="83" y="84"/>
                  <a:pt x="83" y="84"/>
                </a:cubicBezTo>
                <a:cubicBezTo>
                  <a:pt x="82" y="84"/>
                  <a:pt x="82" y="84"/>
                  <a:pt x="82" y="84"/>
                </a:cubicBezTo>
                <a:cubicBezTo>
                  <a:pt x="82" y="84"/>
                  <a:pt x="82" y="84"/>
                  <a:pt x="82" y="84"/>
                </a:cubicBezTo>
                <a:cubicBezTo>
                  <a:pt x="82" y="84"/>
                  <a:pt x="82" y="83"/>
                  <a:pt x="82" y="83"/>
                </a:cubicBezTo>
                <a:cubicBezTo>
                  <a:pt x="82" y="83"/>
                  <a:pt x="82" y="83"/>
                  <a:pt x="82" y="83"/>
                </a:cubicBezTo>
                <a:cubicBezTo>
                  <a:pt x="81" y="83"/>
                  <a:pt x="81" y="83"/>
                  <a:pt x="81" y="82"/>
                </a:cubicBezTo>
                <a:cubicBezTo>
                  <a:pt x="81" y="82"/>
                  <a:pt x="81" y="82"/>
                  <a:pt x="81" y="82"/>
                </a:cubicBezTo>
                <a:cubicBezTo>
                  <a:pt x="81" y="82"/>
                  <a:pt x="80" y="81"/>
                  <a:pt x="80" y="80"/>
                </a:cubicBezTo>
                <a:cubicBezTo>
                  <a:pt x="80" y="80"/>
                  <a:pt x="80" y="80"/>
                  <a:pt x="80" y="80"/>
                </a:cubicBezTo>
                <a:cubicBezTo>
                  <a:pt x="79" y="80"/>
                  <a:pt x="79" y="79"/>
                  <a:pt x="79" y="79"/>
                </a:cubicBezTo>
                <a:cubicBezTo>
                  <a:pt x="79" y="79"/>
                  <a:pt x="79" y="79"/>
                  <a:pt x="79" y="79"/>
                </a:cubicBezTo>
                <a:cubicBezTo>
                  <a:pt x="78" y="78"/>
                  <a:pt x="77" y="77"/>
                  <a:pt x="77" y="75"/>
                </a:cubicBezTo>
                <a:cubicBezTo>
                  <a:pt x="77" y="75"/>
                  <a:pt x="77" y="75"/>
                  <a:pt x="77" y="75"/>
                </a:cubicBezTo>
                <a:cubicBezTo>
                  <a:pt x="76" y="75"/>
                  <a:pt x="76" y="74"/>
                  <a:pt x="76" y="73"/>
                </a:cubicBezTo>
                <a:cubicBezTo>
                  <a:pt x="76" y="73"/>
                  <a:pt x="76" y="73"/>
                  <a:pt x="76" y="73"/>
                </a:cubicBezTo>
                <a:cubicBezTo>
                  <a:pt x="76" y="73"/>
                  <a:pt x="76" y="73"/>
                  <a:pt x="76" y="73"/>
                </a:cubicBezTo>
                <a:cubicBezTo>
                  <a:pt x="76" y="73"/>
                  <a:pt x="76" y="73"/>
                  <a:pt x="76" y="73"/>
                </a:cubicBezTo>
                <a:cubicBezTo>
                  <a:pt x="76" y="72"/>
                  <a:pt x="75" y="72"/>
                  <a:pt x="75" y="72"/>
                </a:cubicBezTo>
                <a:cubicBezTo>
                  <a:pt x="75" y="72"/>
                  <a:pt x="75" y="72"/>
                  <a:pt x="75" y="71"/>
                </a:cubicBezTo>
                <a:cubicBezTo>
                  <a:pt x="75" y="71"/>
                  <a:pt x="75" y="71"/>
                  <a:pt x="75" y="70"/>
                </a:cubicBezTo>
                <a:cubicBezTo>
                  <a:pt x="74" y="70"/>
                  <a:pt x="74" y="69"/>
                  <a:pt x="74" y="68"/>
                </a:cubicBezTo>
                <a:cubicBezTo>
                  <a:pt x="74" y="68"/>
                  <a:pt x="74" y="68"/>
                  <a:pt x="74" y="68"/>
                </a:cubicBezTo>
                <a:cubicBezTo>
                  <a:pt x="74" y="67"/>
                  <a:pt x="74" y="67"/>
                  <a:pt x="74" y="67"/>
                </a:cubicBezTo>
                <a:cubicBezTo>
                  <a:pt x="73" y="67"/>
                  <a:pt x="73" y="66"/>
                  <a:pt x="73" y="65"/>
                </a:cubicBezTo>
                <a:cubicBezTo>
                  <a:pt x="73" y="64"/>
                  <a:pt x="73" y="64"/>
                  <a:pt x="73" y="64"/>
                </a:cubicBezTo>
                <a:cubicBezTo>
                  <a:pt x="72" y="63"/>
                  <a:pt x="72" y="63"/>
                  <a:pt x="72" y="63"/>
                </a:cubicBezTo>
                <a:cubicBezTo>
                  <a:pt x="70" y="62"/>
                  <a:pt x="69" y="60"/>
                  <a:pt x="69" y="59"/>
                </a:cubicBezTo>
                <a:cubicBezTo>
                  <a:pt x="69" y="48"/>
                  <a:pt x="69" y="48"/>
                  <a:pt x="69" y="48"/>
                </a:cubicBezTo>
                <a:cubicBezTo>
                  <a:pt x="69" y="47"/>
                  <a:pt x="70" y="45"/>
                  <a:pt x="71" y="44"/>
                </a:cubicBezTo>
                <a:cubicBezTo>
                  <a:pt x="72" y="43"/>
                  <a:pt x="72" y="43"/>
                  <a:pt x="72" y="43"/>
                </a:cubicBezTo>
                <a:cubicBezTo>
                  <a:pt x="72" y="27"/>
                  <a:pt x="72" y="27"/>
                  <a:pt x="72" y="27"/>
                </a:cubicBezTo>
                <a:cubicBezTo>
                  <a:pt x="72" y="26"/>
                  <a:pt x="72" y="26"/>
                  <a:pt x="72" y="26"/>
                </a:cubicBezTo>
                <a:cubicBezTo>
                  <a:pt x="72" y="26"/>
                  <a:pt x="72" y="26"/>
                  <a:pt x="72" y="26"/>
                </a:cubicBezTo>
                <a:cubicBezTo>
                  <a:pt x="72" y="24"/>
                  <a:pt x="72" y="18"/>
                  <a:pt x="76" y="13"/>
                </a:cubicBezTo>
                <a:cubicBezTo>
                  <a:pt x="81" y="8"/>
                  <a:pt x="88" y="5"/>
                  <a:pt x="99" y="5"/>
                </a:cubicBezTo>
                <a:cubicBezTo>
                  <a:pt x="109" y="5"/>
                  <a:pt x="117" y="8"/>
                  <a:pt x="121" y="13"/>
                </a:cubicBezTo>
                <a:cubicBezTo>
                  <a:pt x="126" y="19"/>
                  <a:pt x="125" y="26"/>
                  <a:pt x="125" y="26"/>
                </a:cubicBezTo>
                <a:cubicBezTo>
                  <a:pt x="125" y="43"/>
                  <a:pt x="125" y="43"/>
                  <a:pt x="125" y="43"/>
                </a:cubicBezTo>
                <a:cubicBezTo>
                  <a:pt x="126" y="44"/>
                  <a:pt x="126" y="44"/>
                  <a:pt x="126" y="44"/>
                </a:cubicBezTo>
                <a:cubicBezTo>
                  <a:pt x="127" y="45"/>
                  <a:pt x="128" y="47"/>
                  <a:pt x="128" y="48"/>
                </a:cubicBezTo>
                <a:cubicBezTo>
                  <a:pt x="128" y="59"/>
                  <a:pt x="128" y="59"/>
                  <a:pt x="128" y="59"/>
                </a:cubicBezTo>
                <a:cubicBezTo>
                  <a:pt x="128" y="61"/>
                  <a:pt x="126" y="63"/>
                  <a:pt x="124" y="64"/>
                </a:cubicBezTo>
                <a:cubicBezTo>
                  <a:pt x="123" y="64"/>
                  <a:pt x="123" y="64"/>
                  <a:pt x="123" y="64"/>
                </a:cubicBezTo>
                <a:cubicBezTo>
                  <a:pt x="122" y="65"/>
                  <a:pt x="122" y="65"/>
                  <a:pt x="122" y="65"/>
                </a:cubicBezTo>
                <a:cubicBezTo>
                  <a:pt x="121" y="71"/>
                  <a:pt x="118" y="76"/>
                  <a:pt x="115" y="81"/>
                </a:cubicBezTo>
                <a:cubicBezTo>
                  <a:pt x="114" y="82"/>
                  <a:pt x="113" y="83"/>
                  <a:pt x="113" y="84"/>
                </a:cubicBezTo>
                <a:cubicBezTo>
                  <a:pt x="112" y="84"/>
                  <a:pt x="112" y="84"/>
                  <a:pt x="112" y="84"/>
                </a:cubicBezTo>
                <a:cubicBezTo>
                  <a:pt x="112" y="95"/>
                  <a:pt x="112" y="95"/>
                  <a:pt x="112" y="95"/>
                </a:cubicBezTo>
                <a:cubicBezTo>
                  <a:pt x="112" y="100"/>
                  <a:pt x="115" y="104"/>
                  <a:pt x="119" y="106"/>
                </a:cubicBezTo>
                <a:cubicBezTo>
                  <a:pt x="144" y="119"/>
                  <a:pt x="144" y="119"/>
                  <a:pt x="144" y="119"/>
                </a:cubicBezTo>
                <a:cubicBezTo>
                  <a:pt x="151" y="122"/>
                  <a:pt x="155" y="129"/>
                  <a:pt x="155" y="136"/>
                </a:cubicBezTo>
                <a:lnTo>
                  <a:pt x="155" y="14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5" name="Freeform 62"/>
          <p:cNvSpPr>
            <a:spLocks noEditPoints="1"/>
          </p:cNvSpPr>
          <p:nvPr/>
        </p:nvSpPr>
        <p:spPr bwMode="auto">
          <a:xfrm>
            <a:off x="7897813" y="2473325"/>
            <a:ext cx="601663" cy="522288"/>
          </a:xfrm>
          <a:custGeom>
            <a:avLst/>
            <a:gdLst>
              <a:gd name="T0" fmla="*/ 147 w 160"/>
              <a:gd name="T1" fmla="*/ 9 h 138"/>
              <a:gd name="T2" fmla="*/ 115 w 160"/>
              <a:gd name="T3" fmla="*/ 14 h 138"/>
              <a:gd name="T4" fmla="*/ 14 w 160"/>
              <a:gd name="T5" fmla="*/ 0 h 138"/>
              <a:gd name="T6" fmla="*/ 0 w 160"/>
              <a:gd name="T7" fmla="*/ 79 h 138"/>
              <a:gd name="T8" fmla="*/ 55 w 160"/>
              <a:gd name="T9" fmla="*/ 93 h 138"/>
              <a:gd name="T10" fmla="*/ 37 w 160"/>
              <a:gd name="T11" fmla="*/ 137 h 138"/>
              <a:gd name="T12" fmla="*/ 41 w 160"/>
              <a:gd name="T13" fmla="*/ 136 h 138"/>
              <a:gd name="T14" fmla="*/ 78 w 160"/>
              <a:gd name="T15" fmla="*/ 136 h 138"/>
              <a:gd name="T16" fmla="*/ 81 w 160"/>
              <a:gd name="T17" fmla="*/ 137 h 138"/>
              <a:gd name="T18" fmla="*/ 64 w 160"/>
              <a:gd name="T19" fmla="*/ 93 h 138"/>
              <a:gd name="T20" fmla="*/ 115 w 160"/>
              <a:gd name="T21" fmla="*/ 78 h 138"/>
              <a:gd name="T22" fmla="*/ 147 w 160"/>
              <a:gd name="T23" fmla="*/ 86 h 138"/>
              <a:gd name="T24" fmla="*/ 155 w 160"/>
              <a:gd name="T25" fmla="*/ 88 h 138"/>
              <a:gd name="T26" fmla="*/ 160 w 160"/>
              <a:gd name="T27" fmla="*/ 15 h 138"/>
              <a:gd name="T28" fmla="*/ 109 w 160"/>
              <a:gd name="T29" fmla="*/ 78 h 138"/>
              <a:gd name="T30" fmla="*/ 59 w 160"/>
              <a:gd name="T31" fmla="*/ 87 h 138"/>
              <a:gd name="T32" fmla="*/ 59 w 160"/>
              <a:gd name="T33" fmla="*/ 87 h 138"/>
              <a:gd name="T34" fmla="*/ 13 w 160"/>
              <a:gd name="T35" fmla="*/ 87 h 138"/>
              <a:gd name="T36" fmla="*/ 6 w 160"/>
              <a:gd name="T37" fmla="*/ 14 h 138"/>
              <a:gd name="T38" fmla="*/ 101 w 160"/>
              <a:gd name="T39" fmla="*/ 6 h 138"/>
              <a:gd name="T40" fmla="*/ 109 w 160"/>
              <a:gd name="T41" fmla="*/ 78 h 138"/>
              <a:gd name="T42" fmla="*/ 153 w 160"/>
              <a:gd name="T43" fmla="*/ 82 h 138"/>
              <a:gd name="T44" fmla="*/ 116 w 160"/>
              <a:gd name="T45" fmla="*/ 48 h 138"/>
              <a:gd name="T46" fmla="*/ 116 w 160"/>
              <a:gd name="T47" fmla="*/ 45 h 138"/>
              <a:gd name="T48" fmla="*/ 152 w 160"/>
              <a:gd name="T49" fmla="*/ 12 h 138"/>
              <a:gd name="T50" fmla="*/ 154 w 160"/>
              <a:gd name="T51" fmla="*/ 15 h 138"/>
              <a:gd name="T52" fmla="*/ 51 w 160"/>
              <a:gd name="T53" fmla="*/ 44 h 138"/>
              <a:gd name="T54" fmla="*/ 35 w 160"/>
              <a:gd name="T55" fmla="*/ 17 h 138"/>
              <a:gd name="T56" fmla="*/ 35 w 160"/>
              <a:gd name="T57" fmla="*/ 53 h 138"/>
              <a:gd name="T58" fmla="*/ 51 w 160"/>
              <a:gd name="T59" fmla="*/ 53 h 138"/>
              <a:gd name="T60" fmla="*/ 55 w 160"/>
              <a:gd name="T61" fmla="*/ 53 h 138"/>
              <a:gd name="T62" fmla="*/ 51 w 160"/>
              <a:gd name="T63" fmla="*/ 44 h 138"/>
              <a:gd name="T64" fmla="*/ 22 w 160"/>
              <a:gd name="T65" fmla="*/ 35 h 138"/>
              <a:gd name="T66" fmla="*/ 48 w 160"/>
              <a:gd name="T67" fmla="*/ 35 h 138"/>
              <a:gd name="T68" fmla="*/ 41 w 160"/>
              <a:gd name="T69" fmla="*/ 35 h 138"/>
              <a:gd name="T70" fmla="*/ 37 w 160"/>
              <a:gd name="T71" fmla="*/ 38 h 138"/>
              <a:gd name="T72" fmla="*/ 35 w 160"/>
              <a:gd name="T73" fmla="*/ 48 h 1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60" h="138">
                <a:moveTo>
                  <a:pt x="155" y="7"/>
                </a:moveTo>
                <a:cubicBezTo>
                  <a:pt x="152" y="6"/>
                  <a:pt x="149" y="7"/>
                  <a:pt x="147" y="9"/>
                </a:cubicBezTo>
                <a:cubicBezTo>
                  <a:pt x="115" y="38"/>
                  <a:pt x="115" y="38"/>
                  <a:pt x="115" y="38"/>
                </a:cubicBezTo>
                <a:cubicBezTo>
                  <a:pt x="115" y="14"/>
                  <a:pt x="115" y="14"/>
                  <a:pt x="115" y="14"/>
                </a:cubicBezTo>
                <a:cubicBezTo>
                  <a:pt x="115" y="6"/>
                  <a:pt x="109" y="0"/>
                  <a:pt x="101" y="0"/>
                </a:cubicBezTo>
                <a:cubicBezTo>
                  <a:pt x="14" y="0"/>
                  <a:pt x="14" y="0"/>
                  <a:pt x="14" y="0"/>
                </a:cubicBezTo>
                <a:cubicBezTo>
                  <a:pt x="6" y="0"/>
                  <a:pt x="0" y="6"/>
                  <a:pt x="0" y="14"/>
                </a:cubicBezTo>
                <a:cubicBezTo>
                  <a:pt x="0" y="79"/>
                  <a:pt x="0" y="79"/>
                  <a:pt x="0" y="79"/>
                </a:cubicBezTo>
                <a:cubicBezTo>
                  <a:pt x="0" y="87"/>
                  <a:pt x="6" y="93"/>
                  <a:pt x="13" y="93"/>
                </a:cubicBezTo>
                <a:cubicBezTo>
                  <a:pt x="55" y="93"/>
                  <a:pt x="55" y="93"/>
                  <a:pt x="55" y="93"/>
                </a:cubicBezTo>
                <a:cubicBezTo>
                  <a:pt x="36" y="134"/>
                  <a:pt x="36" y="134"/>
                  <a:pt x="36" y="134"/>
                </a:cubicBezTo>
                <a:cubicBezTo>
                  <a:pt x="35" y="135"/>
                  <a:pt x="36" y="137"/>
                  <a:pt x="37" y="137"/>
                </a:cubicBezTo>
                <a:cubicBezTo>
                  <a:pt x="38" y="137"/>
                  <a:pt x="38" y="138"/>
                  <a:pt x="38" y="138"/>
                </a:cubicBezTo>
                <a:cubicBezTo>
                  <a:pt x="40" y="138"/>
                  <a:pt x="41" y="137"/>
                  <a:pt x="41" y="136"/>
                </a:cubicBezTo>
                <a:cubicBezTo>
                  <a:pt x="59" y="96"/>
                  <a:pt x="59" y="96"/>
                  <a:pt x="59" y="96"/>
                </a:cubicBezTo>
                <a:cubicBezTo>
                  <a:pt x="78" y="136"/>
                  <a:pt x="78" y="136"/>
                  <a:pt x="78" y="136"/>
                </a:cubicBezTo>
                <a:cubicBezTo>
                  <a:pt x="78" y="137"/>
                  <a:pt x="79" y="138"/>
                  <a:pt x="80" y="138"/>
                </a:cubicBezTo>
                <a:cubicBezTo>
                  <a:pt x="81" y="138"/>
                  <a:pt x="81" y="137"/>
                  <a:pt x="81" y="137"/>
                </a:cubicBezTo>
                <a:cubicBezTo>
                  <a:pt x="83" y="137"/>
                  <a:pt x="83" y="135"/>
                  <a:pt x="83" y="134"/>
                </a:cubicBezTo>
                <a:cubicBezTo>
                  <a:pt x="64" y="93"/>
                  <a:pt x="64" y="93"/>
                  <a:pt x="64" y="93"/>
                </a:cubicBezTo>
                <a:cubicBezTo>
                  <a:pt x="101" y="93"/>
                  <a:pt x="101" y="93"/>
                  <a:pt x="101" y="93"/>
                </a:cubicBezTo>
                <a:cubicBezTo>
                  <a:pt x="109" y="93"/>
                  <a:pt x="115" y="86"/>
                  <a:pt x="115" y="78"/>
                </a:cubicBezTo>
                <a:cubicBezTo>
                  <a:pt x="115" y="56"/>
                  <a:pt x="115" y="56"/>
                  <a:pt x="115" y="56"/>
                </a:cubicBezTo>
                <a:cubicBezTo>
                  <a:pt x="147" y="86"/>
                  <a:pt x="147" y="86"/>
                  <a:pt x="147" y="86"/>
                </a:cubicBezTo>
                <a:cubicBezTo>
                  <a:pt x="148" y="88"/>
                  <a:pt x="150" y="88"/>
                  <a:pt x="152" y="88"/>
                </a:cubicBezTo>
                <a:cubicBezTo>
                  <a:pt x="153" y="88"/>
                  <a:pt x="154" y="88"/>
                  <a:pt x="155" y="88"/>
                </a:cubicBezTo>
                <a:cubicBezTo>
                  <a:pt x="158" y="86"/>
                  <a:pt x="160" y="84"/>
                  <a:pt x="160" y="81"/>
                </a:cubicBezTo>
                <a:cubicBezTo>
                  <a:pt x="160" y="15"/>
                  <a:pt x="160" y="15"/>
                  <a:pt x="160" y="15"/>
                </a:cubicBezTo>
                <a:cubicBezTo>
                  <a:pt x="160" y="11"/>
                  <a:pt x="158" y="9"/>
                  <a:pt x="155" y="7"/>
                </a:cubicBezTo>
                <a:close/>
                <a:moveTo>
                  <a:pt x="109" y="78"/>
                </a:moveTo>
                <a:cubicBezTo>
                  <a:pt x="109" y="83"/>
                  <a:pt x="105" y="87"/>
                  <a:pt x="101" y="87"/>
                </a:cubicBezTo>
                <a:cubicBezTo>
                  <a:pt x="59" y="87"/>
                  <a:pt x="59" y="87"/>
                  <a:pt x="59" y="87"/>
                </a:cubicBezTo>
                <a:cubicBezTo>
                  <a:pt x="59" y="87"/>
                  <a:pt x="59" y="87"/>
                  <a:pt x="59" y="87"/>
                </a:cubicBezTo>
                <a:cubicBezTo>
                  <a:pt x="59" y="87"/>
                  <a:pt x="59" y="87"/>
                  <a:pt x="59" y="87"/>
                </a:cubicBezTo>
                <a:cubicBezTo>
                  <a:pt x="59" y="87"/>
                  <a:pt x="59" y="87"/>
                  <a:pt x="59" y="87"/>
                </a:cubicBezTo>
                <a:cubicBezTo>
                  <a:pt x="13" y="87"/>
                  <a:pt x="13" y="87"/>
                  <a:pt x="13" y="87"/>
                </a:cubicBezTo>
                <a:cubicBezTo>
                  <a:pt x="9" y="87"/>
                  <a:pt x="6" y="84"/>
                  <a:pt x="6" y="79"/>
                </a:cubicBezTo>
                <a:cubicBezTo>
                  <a:pt x="6" y="14"/>
                  <a:pt x="6" y="14"/>
                  <a:pt x="6" y="14"/>
                </a:cubicBezTo>
                <a:cubicBezTo>
                  <a:pt x="6" y="9"/>
                  <a:pt x="9" y="6"/>
                  <a:pt x="14" y="6"/>
                </a:cubicBezTo>
                <a:cubicBezTo>
                  <a:pt x="101" y="6"/>
                  <a:pt x="101" y="6"/>
                  <a:pt x="101" y="6"/>
                </a:cubicBezTo>
                <a:cubicBezTo>
                  <a:pt x="106" y="6"/>
                  <a:pt x="109" y="9"/>
                  <a:pt x="109" y="14"/>
                </a:cubicBezTo>
                <a:lnTo>
                  <a:pt x="109" y="78"/>
                </a:lnTo>
                <a:close/>
                <a:moveTo>
                  <a:pt x="154" y="81"/>
                </a:moveTo>
                <a:cubicBezTo>
                  <a:pt x="154" y="82"/>
                  <a:pt x="153" y="82"/>
                  <a:pt x="153" y="82"/>
                </a:cubicBezTo>
                <a:cubicBezTo>
                  <a:pt x="153" y="83"/>
                  <a:pt x="152" y="83"/>
                  <a:pt x="151" y="82"/>
                </a:cubicBezTo>
                <a:cubicBezTo>
                  <a:pt x="116" y="48"/>
                  <a:pt x="116" y="48"/>
                  <a:pt x="116" y="48"/>
                </a:cubicBezTo>
                <a:cubicBezTo>
                  <a:pt x="115" y="48"/>
                  <a:pt x="115" y="48"/>
                  <a:pt x="115" y="47"/>
                </a:cubicBezTo>
                <a:cubicBezTo>
                  <a:pt x="115" y="46"/>
                  <a:pt x="115" y="46"/>
                  <a:pt x="116" y="45"/>
                </a:cubicBezTo>
                <a:cubicBezTo>
                  <a:pt x="151" y="13"/>
                  <a:pt x="151" y="13"/>
                  <a:pt x="151" y="13"/>
                </a:cubicBezTo>
                <a:cubicBezTo>
                  <a:pt x="151" y="13"/>
                  <a:pt x="152" y="12"/>
                  <a:pt x="152" y="12"/>
                </a:cubicBezTo>
                <a:cubicBezTo>
                  <a:pt x="153" y="12"/>
                  <a:pt x="153" y="13"/>
                  <a:pt x="153" y="13"/>
                </a:cubicBezTo>
                <a:cubicBezTo>
                  <a:pt x="153" y="13"/>
                  <a:pt x="154" y="13"/>
                  <a:pt x="154" y="15"/>
                </a:cubicBezTo>
                <a:lnTo>
                  <a:pt x="154" y="81"/>
                </a:lnTo>
                <a:close/>
                <a:moveTo>
                  <a:pt x="51" y="44"/>
                </a:moveTo>
                <a:cubicBezTo>
                  <a:pt x="52" y="41"/>
                  <a:pt x="53" y="38"/>
                  <a:pt x="53" y="35"/>
                </a:cubicBezTo>
                <a:cubicBezTo>
                  <a:pt x="53" y="25"/>
                  <a:pt x="45" y="17"/>
                  <a:pt x="35" y="17"/>
                </a:cubicBezTo>
                <a:cubicBezTo>
                  <a:pt x="25" y="17"/>
                  <a:pt x="17" y="25"/>
                  <a:pt x="17" y="35"/>
                </a:cubicBezTo>
                <a:cubicBezTo>
                  <a:pt x="17" y="45"/>
                  <a:pt x="25" y="53"/>
                  <a:pt x="35" y="53"/>
                </a:cubicBezTo>
                <a:cubicBezTo>
                  <a:pt x="40" y="53"/>
                  <a:pt x="44" y="52"/>
                  <a:pt x="47" y="49"/>
                </a:cubicBezTo>
                <a:cubicBezTo>
                  <a:pt x="51" y="53"/>
                  <a:pt x="51" y="53"/>
                  <a:pt x="51" y="53"/>
                </a:cubicBezTo>
                <a:cubicBezTo>
                  <a:pt x="52" y="53"/>
                  <a:pt x="53" y="53"/>
                  <a:pt x="53" y="53"/>
                </a:cubicBezTo>
                <a:cubicBezTo>
                  <a:pt x="54" y="53"/>
                  <a:pt x="55" y="53"/>
                  <a:pt x="55" y="53"/>
                </a:cubicBezTo>
                <a:cubicBezTo>
                  <a:pt x="56" y="51"/>
                  <a:pt x="56" y="50"/>
                  <a:pt x="55" y="49"/>
                </a:cubicBezTo>
                <a:lnTo>
                  <a:pt x="51" y="44"/>
                </a:lnTo>
                <a:close/>
                <a:moveTo>
                  <a:pt x="35" y="48"/>
                </a:moveTo>
                <a:cubicBezTo>
                  <a:pt x="28" y="48"/>
                  <a:pt x="22" y="42"/>
                  <a:pt x="22" y="35"/>
                </a:cubicBezTo>
                <a:cubicBezTo>
                  <a:pt x="22" y="28"/>
                  <a:pt x="28" y="22"/>
                  <a:pt x="35" y="22"/>
                </a:cubicBezTo>
                <a:cubicBezTo>
                  <a:pt x="42" y="22"/>
                  <a:pt x="48" y="28"/>
                  <a:pt x="48" y="35"/>
                </a:cubicBezTo>
                <a:cubicBezTo>
                  <a:pt x="48" y="37"/>
                  <a:pt x="47" y="38"/>
                  <a:pt x="47" y="40"/>
                </a:cubicBezTo>
                <a:cubicBezTo>
                  <a:pt x="41" y="35"/>
                  <a:pt x="41" y="35"/>
                  <a:pt x="41" y="35"/>
                </a:cubicBezTo>
                <a:cubicBezTo>
                  <a:pt x="40" y="33"/>
                  <a:pt x="38" y="33"/>
                  <a:pt x="37" y="35"/>
                </a:cubicBezTo>
                <a:cubicBezTo>
                  <a:pt x="36" y="36"/>
                  <a:pt x="36" y="37"/>
                  <a:pt x="37" y="38"/>
                </a:cubicBezTo>
                <a:cubicBezTo>
                  <a:pt x="43" y="45"/>
                  <a:pt x="43" y="45"/>
                  <a:pt x="43" y="45"/>
                </a:cubicBezTo>
                <a:cubicBezTo>
                  <a:pt x="41" y="46"/>
                  <a:pt x="38" y="48"/>
                  <a:pt x="35" y="4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6" name="Freeform 63"/>
          <p:cNvSpPr>
            <a:spLocks noEditPoints="1"/>
          </p:cNvSpPr>
          <p:nvPr/>
        </p:nvSpPr>
        <p:spPr bwMode="auto">
          <a:xfrm>
            <a:off x="7897813" y="3200400"/>
            <a:ext cx="601663" cy="431800"/>
          </a:xfrm>
          <a:custGeom>
            <a:avLst/>
            <a:gdLst>
              <a:gd name="T0" fmla="*/ 155 w 160"/>
              <a:gd name="T1" fmla="*/ 23 h 114"/>
              <a:gd name="T2" fmla="*/ 145 w 160"/>
              <a:gd name="T3" fmla="*/ 22 h 114"/>
              <a:gd name="T4" fmla="*/ 124 w 160"/>
              <a:gd name="T5" fmla="*/ 32 h 114"/>
              <a:gd name="T6" fmla="*/ 124 w 160"/>
              <a:gd name="T7" fmla="*/ 32 h 114"/>
              <a:gd name="T8" fmla="*/ 114 w 160"/>
              <a:gd name="T9" fmla="*/ 22 h 114"/>
              <a:gd name="T10" fmla="*/ 101 w 160"/>
              <a:gd name="T11" fmla="*/ 22 h 114"/>
              <a:gd name="T12" fmla="*/ 101 w 160"/>
              <a:gd name="T13" fmla="*/ 8 h 114"/>
              <a:gd name="T14" fmla="*/ 93 w 160"/>
              <a:gd name="T15" fmla="*/ 0 h 114"/>
              <a:gd name="T16" fmla="*/ 3 w 160"/>
              <a:gd name="T17" fmla="*/ 0 h 114"/>
              <a:gd name="T18" fmla="*/ 0 w 160"/>
              <a:gd name="T19" fmla="*/ 3 h 114"/>
              <a:gd name="T20" fmla="*/ 3 w 160"/>
              <a:gd name="T21" fmla="*/ 6 h 114"/>
              <a:gd name="T22" fmla="*/ 93 w 160"/>
              <a:gd name="T23" fmla="*/ 6 h 114"/>
              <a:gd name="T24" fmla="*/ 95 w 160"/>
              <a:gd name="T25" fmla="*/ 8 h 114"/>
              <a:gd name="T26" fmla="*/ 95 w 160"/>
              <a:gd name="T27" fmla="*/ 22 h 114"/>
              <a:gd name="T28" fmla="*/ 9 w 160"/>
              <a:gd name="T29" fmla="*/ 22 h 114"/>
              <a:gd name="T30" fmla="*/ 0 w 160"/>
              <a:gd name="T31" fmla="*/ 32 h 114"/>
              <a:gd name="T32" fmla="*/ 0 w 160"/>
              <a:gd name="T33" fmla="*/ 103 h 114"/>
              <a:gd name="T34" fmla="*/ 9 w 160"/>
              <a:gd name="T35" fmla="*/ 112 h 114"/>
              <a:gd name="T36" fmla="*/ 114 w 160"/>
              <a:gd name="T37" fmla="*/ 112 h 114"/>
              <a:gd name="T38" fmla="*/ 124 w 160"/>
              <a:gd name="T39" fmla="*/ 103 h 114"/>
              <a:gd name="T40" fmla="*/ 124 w 160"/>
              <a:gd name="T41" fmla="*/ 103 h 114"/>
              <a:gd name="T42" fmla="*/ 145 w 160"/>
              <a:gd name="T43" fmla="*/ 113 h 114"/>
              <a:gd name="T44" fmla="*/ 149 w 160"/>
              <a:gd name="T45" fmla="*/ 114 h 114"/>
              <a:gd name="T46" fmla="*/ 155 w 160"/>
              <a:gd name="T47" fmla="*/ 112 h 114"/>
              <a:gd name="T48" fmla="*/ 160 w 160"/>
              <a:gd name="T49" fmla="*/ 103 h 114"/>
              <a:gd name="T50" fmla="*/ 160 w 160"/>
              <a:gd name="T51" fmla="*/ 32 h 114"/>
              <a:gd name="T52" fmla="*/ 155 w 160"/>
              <a:gd name="T53" fmla="*/ 23 h 114"/>
              <a:gd name="T54" fmla="*/ 118 w 160"/>
              <a:gd name="T55" fmla="*/ 103 h 114"/>
              <a:gd name="T56" fmla="*/ 114 w 160"/>
              <a:gd name="T57" fmla="*/ 107 h 114"/>
              <a:gd name="T58" fmla="*/ 9 w 160"/>
              <a:gd name="T59" fmla="*/ 107 h 114"/>
              <a:gd name="T60" fmla="*/ 6 w 160"/>
              <a:gd name="T61" fmla="*/ 103 h 114"/>
              <a:gd name="T62" fmla="*/ 6 w 160"/>
              <a:gd name="T63" fmla="*/ 32 h 114"/>
              <a:gd name="T64" fmla="*/ 9 w 160"/>
              <a:gd name="T65" fmla="*/ 28 h 114"/>
              <a:gd name="T66" fmla="*/ 114 w 160"/>
              <a:gd name="T67" fmla="*/ 28 h 114"/>
              <a:gd name="T68" fmla="*/ 118 w 160"/>
              <a:gd name="T69" fmla="*/ 32 h 114"/>
              <a:gd name="T70" fmla="*/ 118 w 160"/>
              <a:gd name="T71" fmla="*/ 35 h 114"/>
              <a:gd name="T72" fmla="*/ 118 w 160"/>
              <a:gd name="T73" fmla="*/ 100 h 114"/>
              <a:gd name="T74" fmla="*/ 118 w 160"/>
              <a:gd name="T75" fmla="*/ 103 h 114"/>
              <a:gd name="T76" fmla="*/ 154 w 160"/>
              <a:gd name="T77" fmla="*/ 103 h 114"/>
              <a:gd name="T78" fmla="*/ 152 w 160"/>
              <a:gd name="T79" fmla="*/ 107 h 114"/>
              <a:gd name="T80" fmla="*/ 147 w 160"/>
              <a:gd name="T81" fmla="*/ 107 h 114"/>
              <a:gd name="T82" fmla="*/ 124 w 160"/>
              <a:gd name="T83" fmla="*/ 96 h 114"/>
              <a:gd name="T84" fmla="*/ 124 w 160"/>
              <a:gd name="T85" fmla="*/ 38 h 114"/>
              <a:gd name="T86" fmla="*/ 147 w 160"/>
              <a:gd name="T87" fmla="*/ 27 h 114"/>
              <a:gd name="T88" fmla="*/ 152 w 160"/>
              <a:gd name="T89" fmla="*/ 28 h 114"/>
              <a:gd name="T90" fmla="*/ 154 w 160"/>
              <a:gd name="T91" fmla="*/ 32 h 114"/>
              <a:gd name="T92" fmla="*/ 154 w 160"/>
              <a:gd name="T93" fmla="*/ 103 h 1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60" h="114">
                <a:moveTo>
                  <a:pt x="155" y="23"/>
                </a:moveTo>
                <a:cubicBezTo>
                  <a:pt x="152" y="21"/>
                  <a:pt x="148" y="21"/>
                  <a:pt x="145" y="22"/>
                </a:cubicBezTo>
                <a:cubicBezTo>
                  <a:pt x="124" y="32"/>
                  <a:pt x="124" y="32"/>
                  <a:pt x="124" y="32"/>
                </a:cubicBezTo>
                <a:cubicBezTo>
                  <a:pt x="124" y="32"/>
                  <a:pt x="124" y="32"/>
                  <a:pt x="124" y="32"/>
                </a:cubicBezTo>
                <a:cubicBezTo>
                  <a:pt x="124" y="27"/>
                  <a:pt x="119" y="22"/>
                  <a:pt x="114" y="22"/>
                </a:cubicBezTo>
                <a:cubicBezTo>
                  <a:pt x="101" y="22"/>
                  <a:pt x="101" y="22"/>
                  <a:pt x="101" y="22"/>
                </a:cubicBezTo>
                <a:cubicBezTo>
                  <a:pt x="101" y="8"/>
                  <a:pt x="101" y="8"/>
                  <a:pt x="101" y="8"/>
                </a:cubicBezTo>
                <a:cubicBezTo>
                  <a:pt x="101" y="4"/>
                  <a:pt x="97" y="0"/>
                  <a:pt x="93" y="0"/>
                </a:cubicBezTo>
                <a:cubicBezTo>
                  <a:pt x="3" y="0"/>
                  <a:pt x="3" y="0"/>
                  <a:pt x="3" y="0"/>
                </a:cubicBezTo>
                <a:cubicBezTo>
                  <a:pt x="1" y="0"/>
                  <a:pt x="0" y="1"/>
                  <a:pt x="0" y="3"/>
                </a:cubicBezTo>
                <a:cubicBezTo>
                  <a:pt x="0" y="4"/>
                  <a:pt x="1" y="6"/>
                  <a:pt x="3" y="6"/>
                </a:cubicBezTo>
                <a:cubicBezTo>
                  <a:pt x="93" y="6"/>
                  <a:pt x="93" y="6"/>
                  <a:pt x="93" y="6"/>
                </a:cubicBezTo>
                <a:cubicBezTo>
                  <a:pt x="94" y="6"/>
                  <a:pt x="95" y="7"/>
                  <a:pt x="95" y="8"/>
                </a:cubicBezTo>
                <a:cubicBezTo>
                  <a:pt x="95" y="22"/>
                  <a:pt x="95" y="22"/>
                  <a:pt x="95" y="22"/>
                </a:cubicBezTo>
                <a:cubicBezTo>
                  <a:pt x="9" y="22"/>
                  <a:pt x="9" y="22"/>
                  <a:pt x="9" y="22"/>
                </a:cubicBezTo>
                <a:cubicBezTo>
                  <a:pt x="4" y="22"/>
                  <a:pt x="0" y="27"/>
                  <a:pt x="0" y="32"/>
                </a:cubicBezTo>
                <a:cubicBezTo>
                  <a:pt x="0" y="103"/>
                  <a:pt x="0" y="103"/>
                  <a:pt x="0" y="103"/>
                </a:cubicBezTo>
                <a:cubicBezTo>
                  <a:pt x="0" y="108"/>
                  <a:pt x="4" y="112"/>
                  <a:pt x="9" y="112"/>
                </a:cubicBezTo>
                <a:cubicBezTo>
                  <a:pt x="114" y="112"/>
                  <a:pt x="114" y="112"/>
                  <a:pt x="114" y="112"/>
                </a:cubicBezTo>
                <a:cubicBezTo>
                  <a:pt x="119" y="112"/>
                  <a:pt x="124" y="108"/>
                  <a:pt x="124" y="103"/>
                </a:cubicBezTo>
                <a:cubicBezTo>
                  <a:pt x="124" y="103"/>
                  <a:pt x="124" y="103"/>
                  <a:pt x="124" y="103"/>
                </a:cubicBezTo>
                <a:cubicBezTo>
                  <a:pt x="145" y="113"/>
                  <a:pt x="145" y="113"/>
                  <a:pt x="145" y="113"/>
                </a:cubicBezTo>
                <a:cubicBezTo>
                  <a:pt x="146" y="113"/>
                  <a:pt x="148" y="114"/>
                  <a:pt x="149" y="114"/>
                </a:cubicBezTo>
                <a:cubicBezTo>
                  <a:pt x="151" y="114"/>
                  <a:pt x="153" y="113"/>
                  <a:pt x="155" y="112"/>
                </a:cubicBezTo>
                <a:cubicBezTo>
                  <a:pt x="158" y="110"/>
                  <a:pt x="160" y="107"/>
                  <a:pt x="160" y="103"/>
                </a:cubicBezTo>
                <a:cubicBezTo>
                  <a:pt x="160" y="32"/>
                  <a:pt x="160" y="32"/>
                  <a:pt x="160" y="32"/>
                </a:cubicBezTo>
                <a:cubicBezTo>
                  <a:pt x="160" y="28"/>
                  <a:pt x="158" y="25"/>
                  <a:pt x="155" y="23"/>
                </a:cubicBezTo>
                <a:close/>
                <a:moveTo>
                  <a:pt x="118" y="103"/>
                </a:moveTo>
                <a:cubicBezTo>
                  <a:pt x="118" y="105"/>
                  <a:pt x="116" y="107"/>
                  <a:pt x="114" y="107"/>
                </a:cubicBezTo>
                <a:cubicBezTo>
                  <a:pt x="9" y="107"/>
                  <a:pt x="9" y="107"/>
                  <a:pt x="9" y="107"/>
                </a:cubicBezTo>
                <a:cubicBezTo>
                  <a:pt x="7" y="107"/>
                  <a:pt x="6" y="105"/>
                  <a:pt x="6" y="103"/>
                </a:cubicBezTo>
                <a:cubicBezTo>
                  <a:pt x="6" y="32"/>
                  <a:pt x="6" y="32"/>
                  <a:pt x="6" y="32"/>
                </a:cubicBezTo>
                <a:cubicBezTo>
                  <a:pt x="6" y="30"/>
                  <a:pt x="7" y="28"/>
                  <a:pt x="9" y="28"/>
                </a:cubicBezTo>
                <a:cubicBezTo>
                  <a:pt x="114" y="28"/>
                  <a:pt x="114" y="28"/>
                  <a:pt x="114" y="28"/>
                </a:cubicBezTo>
                <a:cubicBezTo>
                  <a:pt x="116" y="28"/>
                  <a:pt x="118" y="30"/>
                  <a:pt x="118" y="32"/>
                </a:cubicBezTo>
                <a:cubicBezTo>
                  <a:pt x="118" y="35"/>
                  <a:pt x="118" y="35"/>
                  <a:pt x="118" y="35"/>
                </a:cubicBezTo>
                <a:cubicBezTo>
                  <a:pt x="118" y="100"/>
                  <a:pt x="118" y="100"/>
                  <a:pt x="118" y="100"/>
                </a:cubicBezTo>
                <a:lnTo>
                  <a:pt x="118" y="103"/>
                </a:lnTo>
                <a:close/>
                <a:moveTo>
                  <a:pt x="154" y="103"/>
                </a:moveTo>
                <a:cubicBezTo>
                  <a:pt x="154" y="105"/>
                  <a:pt x="154" y="106"/>
                  <a:pt x="152" y="107"/>
                </a:cubicBezTo>
                <a:cubicBezTo>
                  <a:pt x="151" y="108"/>
                  <a:pt x="149" y="108"/>
                  <a:pt x="147" y="107"/>
                </a:cubicBezTo>
                <a:cubicBezTo>
                  <a:pt x="124" y="96"/>
                  <a:pt x="124" y="96"/>
                  <a:pt x="124" y="96"/>
                </a:cubicBezTo>
                <a:cubicBezTo>
                  <a:pt x="124" y="38"/>
                  <a:pt x="124" y="38"/>
                  <a:pt x="124" y="38"/>
                </a:cubicBezTo>
                <a:cubicBezTo>
                  <a:pt x="147" y="27"/>
                  <a:pt x="147" y="27"/>
                  <a:pt x="147" y="27"/>
                </a:cubicBezTo>
                <a:cubicBezTo>
                  <a:pt x="149" y="27"/>
                  <a:pt x="151" y="27"/>
                  <a:pt x="152" y="28"/>
                </a:cubicBezTo>
                <a:cubicBezTo>
                  <a:pt x="154" y="29"/>
                  <a:pt x="154" y="30"/>
                  <a:pt x="154" y="32"/>
                </a:cubicBezTo>
                <a:lnTo>
                  <a:pt x="154" y="10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7" name="Freeform 64"/>
          <p:cNvSpPr>
            <a:spLocks noEditPoints="1"/>
          </p:cNvSpPr>
          <p:nvPr/>
        </p:nvSpPr>
        <p:spPr bwMode="auto">
          <a:xfrm>
            <a:off x="7897813" y="3865563"/>
            <a:ext cx="601663" cy="481013"/>
          </a:xfrm>
          <a:custGeom>
            <a:avLst/>
            <a:gdLst>
              <a:gd name="T0" fmla="*/ 130 w 160"/>
              <a:gd name="T1" fmla="*/ 0 h 127"/>
              <a:gd name="T2" fmla="*/ 3 w 160"/>
              <a:gd name="T3" fmla="*/ 0 h 127"/>
              <a:gd name="T4" fmla="*/ 0 w 160"/>
              <a:gd name="T5" fmla="*/ 33 h 127"/>
              <a:gd name="T6" fmla="*/ 0 w 160"/>
              <a:gd name="T7" fmla="*/ 94 h 127"/>
              <a:gd name="T8" fmla="*/ 3 w 160"/>
              <a:gd name="T9" fmla="*/ 127 h 127"/>
              <a:gd name="T10" fmla="*/ 130 w 160"/>
              <a:gd name="T11" fmla="*/ 127 h 127"/>
              <a:gd name="T12" fmla="*/ 160 w 160"/>
              <a:gd name="T13" fmla="*/ 124 h 127"/>
              <a:gd name="T14" fmla="*/ 160 w 160"/>
              <a:gd name="T15" fmla="*/ 63 h 127"/>
              <a:gd name="T16" fmla="*/ 160 w 160"/>
              <a:gd name="T17" fmla="*/ 3 h 127"/>
              <a:gd name="T18" fmla="*/ 154 w 160"/>
              <a:gd name="T19" fmla="*/ 61 h 127"/>
              <a:gd name="T20" fmla="*/ 132 w 160"/>
              <a:gd name="T21" fmla="*/ 36 h 127"/>
              <a:gd name="T22" fmla="*/ 154 w 160"/>
              <a:gd name="T23" fmla="*/ 61 h 127"/>
              <a:gd name="T24" fmla="*/ 127 w 160"/>
              <a:gd name="T25" fmla="*/ 61 h 127"/>
              <a:gd name="T26" fmla="*/ 33 w 160"/>
              <a:gd name="T27" fmla="*/ 33 h 127"/>
              <a:gd name="T28" fmla="*/ 127 w 160"/>
              <a:gd name="T29" fmla="*/ 6 h 127"/>
              <a:gd name="T30" fmla="*/ 28 w 160"/>
              <a:gd name="T31" fmla="*/ 61 h 127"/>
              <a:gd name="T32" fmla="*/ 6 w 160"/>
              <a:gd name="T33" fmla="*/ 36 h 127"/>
              <a:gd name="T34" fmla="*/ 28 w 160"/>
              <a:gd name="T35" fmla="*/ 61 h 127"/>
              <a:gd name="T36" fmla="*/ 28 w 160"/>
              <a:gd name="T37" fmla="*/ 66 h 127"/>
              <a:gd name="T38" fmla="*/ 6 w 160"/>
              <a:gd name="T39" fmla="*/ 91 h 127"/>
              <a:gd name="T40" fmla="*/ 33 w 160"/>
              <a:gd name="T41" fmla="*/ 94 h 127"/>
              <a:gd name="T42" fmla="*/ 127 w 160"/>
              <a:gd name="T43" fmla="*/ 66 h 127"/>
              <a:gd name="T44" fmla="*/ 127 w 160"/>
              <a:gd name="T45" fmla="*/ 121 h 127"/>
              <a:gd name="T46" fmla="*/ 33 w 160"/>
              <a:gd name="T47" fmla="*/ 94 h 127"/>
              <a:gd name="T48" fmla="*/ 154 w 160"/>
              <a:gd name="T49" fmla="*/ 66 h 127"/>
              <a:gd name="T50" fmla="*/ 132 w 160"/>
              <a:gd name="T51" fmla="*/ 91 h 127"/>
              <a:gd name="T52" fmla="*/ 154 w 160"/>
              <a:gd name="T53" fmla="*/ 6 h 127"/>
              <a:gd name="T54" fmla="*/ 132 w 160"/>
              <a:gd name="T55" fmla="*/ 30 h 127"/>
              <a:gd name="T56" fmla="*/ 154 w 160"/>
              <a:gd name="T57" fmla="*/ 6 h 127"/>
              <a:gd name="T58" fmla="*/ 28 w 160"/>
              <a:gd name="T59" fmla="*/ 6 h 127"/>
              <a:gd name="T60" fmla="*/ 6 w 160"/>
              <a:gd name="T61" fmla="*/ 30 h 127"/>
              <a:gd name="T62" fmla="*/ 6 w 160"/>
              <a:gd name="T63" fmla="*/ 121 h 127"/>
              <a:gd name="T64" fmla="*/ 28 w 160"/>
              <a:gd name="T65" fmla="*/ 97 h 127"/>
              <a:gd name="T66" fmla="*/ 6 w 160"/>
              <a:gd name="T67" fmla="*/ 121 h 127"/>
              <a:gd name="T68" fmla="*/ 132 w 160"/>
              <a:gd name="T69" fmla="*/ 121 h 127"/>
              <a:gd name="T70" fmla="*/ 154 w 160"/>
              <a:gd name="T71" fmla="*/ 97 h 1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60" h="127">
                <a:moveTo>
                  <a:pt x="157" y="0"/>
                </a:moveTo>
                <a:cubicBezTo>
                  <a:pt x="130" y="0"/>
                  <a:pt x="130" y="0"/>
                  <a:pt x="130" y="0"/>
                </a:cubicBezTo>
                <a:cubicBezTo>
                  <a:pt x="30" y="0"/>
                  <a:pt x="30" y="0"/>
                  <a:pt x="30" y="0"/>
                </a:cubicBezTo>
                <a:cubicBezTo>
                  <a:pt x="3" y="0"/>
                  <a:pt x="3" y="0"/>
                  <a:pt x="3" y="0"/>
                </a:cubicBezTo>
                <a:cubicBezTo>
                  <a:pt x="1" y="0"/>
                  <a:pt x="0" y="1"/>
                  <a:pt x="0" y="3"/>
                </a:cubicBezTo>
                <a:cubicBezTo>
                  <a:pt x="0" y="33"/>
                  <a:pt x="0" y="33"/>
                  <a:pt x="0" y="33"/>
                </a:cubicBezTo>
                <a:cubicBezTo>
                  <a:pt x="0" y="63"/>
                  <a:pt x="0" y="63"/>
                  <a:pt x="0" y="63"/>
                </a:cubicBezTo>
                <a:cubicBezTo>
                  <a:pt x="0" y="94"/>
                  <a:pt x="0" y="94"/>
                  <a:pt x="0" y="94"/>
                </a:cubicBezTo>
                <a:cubicBezTo>
                  <a:pt x="0" y="124"/>
                  <a:pt x="0" y="124"/>
                  <a:pt x="0" y="124"/>
                </a:cubicBezTo>
                <a:cubicBezTo>
                  <a:pt x="0" y="126"/>
                  <a:pt x="1" y="127"/>
                  <a:pt x="3" y="127"/>
                </a:cubicBezTo>
                <a:cubicBezTo>
                  <a:pt x="30" y="127"/>
                  <a:pt x="30" y="127"/>
                  <a:pt x="30" y="127"/>
                </a:cubicBezTo>
                <a:cubicBezTo>
                  <a:pt x="130" y="127"/>
                  <a:pt x="130" y="127"/>
                  <a:pt x="130" y="127"/>
                </a:cubicBezTo>
                <a:cubicBezTo>
                  <a:pt x="157" y="127"/>
                  <a:pt x="157" y="127"/>
                  <a:pt x="157" y="127"/>
                </a:cubicBezTo>
                <a:cubicBezTo>
                  <a:pt x="159" y="127"/>
                  <a:pt x="160" y="126"/>
                  <a:pt x="160" y="124"/>
                </a:cubicBezTo>
                <a:cubicBezTo>
                  <a:pt x="160" y="94"/>
                  <a:pt x="160" y="94"/>
                  <a:pt x="160" y="94"/>
                </a:cubicBezTo>
                <a:cubicBezTo>
                  <a:pt x="160" y="63"/>
                  <a:pt x="160" y="63"/>
                  <a:pt x="160" y="63"/>
                </a:cubicBezTo>
                <a:cubicBezTo>
                  <a:pt x="160" y="33"/>
                  <a:pt x="160" y="33"/>
                  <a:pt x="160" y="33"/>
                </a:cubicBezTo>
                <a:cubicBezTo>
                  <a:pt x="160" y="3"/>
                  <a:pt x="160" y="3"/>
                  <a:pt x="160" y="3"/>
                </a:cubicBezTo>
                <a:cubicBezTo>
                  <a:pt x="160" y="1"/>
                  <a:pt x="159" y="0"/>
                  <a:pt x="157" y="0"/>
                </a:cubicBezTo>
                <a:close/>
                <a:moveTo>
                  <a:pt x="154" y="61"/>
                </a:moveTo>
                <a:cubicBezTo>
                  <a:pt x="132" y="61"/>
                  <a:pt x="132" y="61"/>
                  <a:pt x="132" y="61"/>
                </a:cubicBezTo>
                <a:cubicBezTo>
                  <a:pt x="132" y="36"/>
                  <a:pt x="132" y="36"/>
                  <a:pt x="132" y="36"/>
                </a:cubicBezTo>
                <a:cubicBezTo>
                  <a:pt x="154" y="36"/>
                  <a:pt x="154" y="36"/>
                  <a:pt x="154" y="36"/>
                </a:cubicBezTo>
                <a:lnTo>
                  <a:pt x="154" y="61"/>
                </a:lnTo>
                <a:close/>
                <a:moveTo>
                  <a:pt x="127" y="33"/>
                </a:moveTo>
                <a:cubicBezTo>
                  <a:pt x="127" y="61"/>
                  <a:pt x="127" y="61"/>
                  <a:pt x="127" y="61"/>
                </a:cubicBezTo>
                <a:cubicBezTo>
                  <a:pt x="33" y="61"/>
                  <a:pt x="33" y="61"/>
                  <a:pt x="33" y="61"/>
                </a:cubicBezTo>
                <a:cubicBezTo>
                  <a:pt x="33" y="33"/>
                  <a:pt x="33" y="33"/>
                  <a:pt x="33" y="33"/>
                </a:cubicBezTo>
                <a:cubicBezTo>
                  <a:pt x="33" y="6"/>
                  <a:pt x="33" y="6"/>
                  <a:pt x="33" y="6"/>
                </a:cubicBezTo>
                <a:cubicBezTo>
                  <a:pt x="127" y="6"/>
                  <a:pt x="127" y="6"/>
                  <a:pt x="127" y="6"/>
                </a:cubicBezTo>
                <a:lnTo>
                  <a:pt x="127" y="33"/>
                </a:lnTo>
                <a:close/>
                <a:moveTo>
                  <a:pt x="28" y="61"/>
                </a:moveTo>
                <a:cubicBezTo>
                  <a:pt x="6" y="61"/>
                  <a:pt x="6" y="61"/>
                  <a:pt x="6" y="61"/>
                </a:cubicBezTo>
                <a:cubicBezTo>
                  <a:pt x="6" y="36"/>
                  <a:pt x="6" y="36"/>
                  <a:pt x="6" y="36"/>
                </a:cubicBezTo>
                <a:cubicBezTo>
                  <a:pt x="28" y="36"/>
                  <a:pt x="28" y="36"/>
                  <a:pt x="28" y="36"/>
                </a:cubicBezTo>
                <a:lnTo>
                  <a:pt x="28" y="61"/>
                </a:lnTo>
                <a:close/>
                <a:moveTo>
                  <a:pt x="6" y="66"/>
                </a:moveTo>
                <a:cubicBezTo>
                  <a:pt x="28" y="66"/>
                  <a:pt x="28" y="66"/>
                  <a:pt x="28" y="66"/>
                </a:cubicBezTo>
                <a:cubicBezTo>
                  <a:pt x="28" y="91"/>
                  <a:pt x="28" y="91"/>
                  <a:pt x="28" y="91"/>
                </a:cubicBezTo>
                <a:cubicBezTo>
                  <a:pt x="6" y="91"/>
                  <a:pt x="6" y="91"/>
                  <a:pt x="6" y="91"/>
                </a:cubicBezTo>
                <a:lnTo>
                  <a:pt x="6" y="66"/>
                </a:lnTo>
                <a:close/>
                <a:moveTo>
                  <a:pt x="33" y="94"/>
                </a:moveTo>
                <a:cubicBezTo>
                  <a:pt x="33" y="66"/>
                  <a:pt x="33" y="66"/>
                  <a:pt x="33" y="66"/>
                </a:cubicBezTo>
                <a:cubicBezTo>
                  <a:pt x="127" y="66"/>
                  <a:pt x="127" y="66"/>
                  <a:pt x="127" y="66"/>
                </a:cubicBezTo>
                <a:cubicBezTo>
                  <a:pt x="127" y="94"/>
                  <a:pt x="127" y="94"/>
                  <a:pt x="127" y="94"/>
                </a:cubicBezTo>
                <a:cubicBezTo>
                  <a:pt x="127" y="121"/>
                  <a:pt x="127" y="121"/>
                  <a:pt x="127" y="121"/>
                </a:cubicBezTo>
                <a:cubicBezTo>
                  <a:pt x="33" y="121"/>
                  <a:pt x="33" y="121"/>
                  <a:pt x="33" y="121"/>
                </a:cubicBezTo>
                <a:lnTo>
                  <a:pt x="33" y="94"/>
                </a:lnTo>
                <a:close/>
                <a:moveTo>
                  <a:pt x="132" y="66"/>
                </a:moveTo>
                <a:cubicBezTo>
                  <a:pt x="154" y="66"/>
                  <a:pt x="154" y="66"/>
                  <a:pt x="154" y="66"/>
                </a:cubicBezTo>
                <a:cubicBezTo>
                  <a:pt x="154" y="91"/>
                  <a:pt x="154" y="91"/>
                  <a:pt x="154" y="91"/>
                </a:cubicBezTo>
                <a:cubicBezTo>
                  <a:pt x="132" y="91"/>
                  <a:pt x="132" y="91"/>
                  <a:pt x="132" y="91"/>
                </a:cubicBezTo>
                <a:lnTo>
                  <a:pt x="132" y="66"/>
                </a:lnTo>
                <a:close/>
                <a:moveTo>
                  <a:pt x="154" y="6"/>
                </a:moveTo>
                <a:cubicBezTo>
                  <a:pt x="154" y="30"/>
                  <a:pt x="154" y="30"/>
                  <a:pt x="154" y="30"/>
                </a:cubicBezTo>
                <a:cubicBezTo>
                  <a:pt x="132" y="30"/>
                  <a:pt x="132" y="30"/>
                  <a:pt x="132" y="30"/>
                </a:cubicBezTo>
                <a:cubicBezTo>
                  <a:pt x="132" y="6"/>
                  <a:pt x="132" y="6"/>
                  <a:pt x="132" y="6"/>
                </a:cubicBezTo>
                <a:lnTo>
                  <a:pt x="154" y="6"/>
                </a:lnTo>
                <a:close/>
                <a:moveTo>
                  <a:pt x="6" y="6"/>
                </a:moveTo>
                <a:cubicBezTo>
                  <a:pt x="28" y="6"/>
                  <a:pt x="28" y="6"/>
                  <a:pt x="28" y="6"/>
                </a:cubicBezTo>
                <a:cubicBezTo>
                  <a:pt x="28" y="30"/>
                  <a:pt x="28" y="30"/>
                  <a:pt x="28" y="30"/>
                </a:cubicBezTo>
                <a:cubicBezTo>
                  <a:pt x="6" y="30"/>
                  <a:pt x="6" y="30"/>
                  <a:pt x="6" y="30"/>
                </a:cubicBezTo>
                <a:lnTo>
                  <a:pt x="6" y="6"/>
                </a:lnTo>
                <a:close/>
                <a:moveTo>
                  <a:pt x="6" y="121"/>
                </a:moveTo>
                <a:cubicBezTo>
                  <a:pt x="6" y="97"/>
                  <a:pt x="6" y="97"/>
                  <a:pt x="6" y="97"/>
                </a:cubicBezTo>
                <a:cubicBezTo>
                  <a:pt x="28" y="97"/>
                  <a:pt x="28" y="97"/>
                  <a:pt x="28" y="97"/>
                </a:cubicBezTo>
                <a:cubicBezTo>
                  <a:pt x="28" y="121"/>
                  <a:pt x="28" y="121"/>
                  <a:pt x="28" y="121"/>
                </a:cubicBezTo>
                <a:lnTo>
                  <a:pt x="6" y="121"/>
                </a:lnTo>
                <a:close/>
                <a:moveTo>
                  <a:pt x="154" y="121"/>
                </a:moveTo>
                <a:cubicBezTo>
                  <a:pt x="132" y="121"/>
                  <a:pt x="132" y="121"/>
                  <a:pt x="132" y="121"/>
                </a:cubicBezTo>
                <a:cubicBezTo>
                  <a:pt x="132" y="97"/>
                  <a:pt x="132" y="97"/>
                  <a:pt x="132" y="97"/>
                </a:cubicBezTo>
                <a:cubicBezTo>
                  <a:pt x="154" y="97"/>
                  <a:pt x="154" y="97"/>
                  <a:pt x="154" y="97"/>
                </a:cubicBezTo>
                <a:lnTo>
                  <a:pt x="154" y="12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8" name="Freeform 65"/>
          <p:cNvSpPr>
            <a:spLocks noEditPoints="1"/>
          </p:cNvSpPr>
          <p:nvPr/>
        </p:nvSpPr>
        <p:spPr bwMode="auto">
          <a:xfrm>
            <a:off x="7897813" y="4486275"/>
            <a:ext cx="590550" cy="606425"/>
          </a:xfrm>
          <a:custGeom>
            <a:avLst/>
            <a:gdLst>
              <a:gd name="T0" fmla="*/ 63 w 157"/>
              <a:gd name="T1" fmla="*/ 75 h 160"/>
              <a:gd name="T2" fmla="*/ 64 w 157"/>
              <a:gd name="T3" fmla="*/ 76 h 160"/>
              <a:gd name="T4" fmla="*/ 66 w 157"/>
              <a:gd name="T5" fmla="*/ 75 h 160"/>
              <a:gd name="T6" fmla="*/ 98 w 157"/>
              <a:gd name="T7" fmla="*/ 55 h 160"/>
              <a:gd name="T8" fmla="*/ 99 w 157"/>
              <a:gd name="T9" fmla="*/ 52 h 160"/>
              <a:gd name="T10" fmla="*/ 98 w 157"/>
              <a:gd name="T11" fmla="*/ 50 h 160"/>
              <a:gd name="T12" fmla="*/ 66 w 157"/>
              <a:gd name="T13" fmla="*/ 30 h 160"/>
              <a:gd name="T14" fmla="*/ 63 w 157"/>
              <a:gd name="T15" fmla="*/ 29 h 160"/>
              <a:gd name="T16" fmla="*/ 61 w 157"/>
              <a:gd name="T17" fmla="*/ 32 h 160"/>
              <a:gd name="T18" fmla="*/ 61 w 157"/>
              <a:gd name="T19" fmla="*/ 73 h 160"/>
              <a:gd name="T20" fmla="*/ 63 w 157"/>
              <a:gd name="T21" fmla="*/ 75 h 160"/>
              <a:gd name="T22" fmla="*/ 67 w 157"/>
              <a:gd name="T23" fmla="*/ 37 h 160"/>
              <a:gd name="T24" fmla="*/ 91 w 157"/>
              <a:gd name="T25" fmla="*/ 52 h 160"/>
              <a:gd name="T26" fmla="*/ 67 w 157"/>
              <a:gd name="T27" fmla="*/ 67 h 160"/>
              <a:gd name="T28" fmla="*/ 67 w 157"/>
              <a:gd name="T29" fmla="*/ 37 h 160"/>
              <a:gd name="T30" fmla="*/ 0 w 157"/>
              <a:gd name="T31" fmla="*/ 0 h 160"/>
              <a:gd name="T32" fmla="*/ 0 w 157"/>
              <a:gd name="T33" fmla="*/ 160 h 160"/>
              <a:gd name="T34" fmla="*/ 157 w 157"/>
              <a:gd name="T35" fmla="*/ 160 h 160"/>
              <a:gd name="T36" fmla="*/ 157 w 157"/>
              <a:gd name="T37" fmla="*/ 0 h 160"/>
              <a:gd name="T38" fmla="*/ 0 w 157"/>
              <a:gd name="T39" fmla="*/ 0 h 160"/>
              <a:gd name="T40" fmla="*/ 151 w 157"/>
              <a:gd name="T41" fmla="*/ 6 h 160"/>
              <a:gd name="T42" fmla="*/ 151 w 157"/>
              <a:gd name="T43" fmla="*/ 102 h 160"/>
              <a:gd name="T44" fmla="*/ 6 w 157"/>
              <a:gd name="T45" fmla="*/ 102 h 160"/>
              <a:gd name="T46" fmla="*/ 6 w 157"/>
              <a:gd name="T47" fmla="*/ 6 h 160"/>
              <a:gd name="T48" fmla="*/ 151 w 157"/>
              <a:gd name="T49" fmla="*/ 6 h 160"/>
              <a:gd name="T50" fmla="*/ 6 w 157"/>
              <a:gd name="T51" fmla="*/ 154 h 160"/>
              <a:gd name="T52" fmla="*/ 6 w 157"/>
              <a:gd name="T53" fmla="*/ 108 h 160"/>
              <a:gd name="T54" fmla="*/ 151 w 157"/>
              <a:gd name="T55" fmla="*/ 108 h 160"/>
              <a:gd name="T56" fmla="*/ 151 w 157"/>
              <a:gd name="T57" fmla="*/ 154 h 160"/>
              <a:gd name="T58" fmla="*/ 6 w 157"/>
              <a:gd name="T59" fmla="*/ 154 h 160"/>
              <a:gd name="T60" fmla="*/ 140 w 157"/>
              <a:gd name="T61" fmla="*/ 131 h 160"/>
              <a:gd name="T62" fmla="*/ 137 w 157"/>
              <a:gd name="T63" fmla="*/ 134 h 160"/>
              <a:gd name="T64" fmla="*/ 67 w 157"/>
              <a:gd name="T65" fmla="*/ 134 h 160"/>
              <a:gd name="T66" fmla="*/ 67 w 157"/>
              <a:gd name="T67" fmla="*/ 140 h 160"/>
              <a:gd name="T68" fmla="*/ 64 w 157"/>
              <a:gd name="T69" fmla="*/ 143 h 160"/>
              <a:gd name="T70" fmla="*/ 61 w 157"/>
              <a:gd name="T71" fmla="*/ 140 h 160"/>
              <a:gd name="T72" fmla="*/ 61 w 157"/>
              <a:gd name="T73" fmla="*/ 134 h 160"/>
              <a:gd name="T74" fmla="*/ 49 w 157"/>
              <a:gd name="T75" fmla="*/ 134 h 160"/>
              <a:gd name="T76" fmla="*/ 47 w 157"/>
              <a:gd name="T77" fmla="*/ 131 h 160"/>
              <a:gd name="T78" fmla="*/ 49 w 157"/>
              <a:gd name="T79" fmla="*/ 128 h 160"/>
              <a:gd name="T80" fmla="*/ 61 w 157"/>
              <a:gd name="T81" fmla="*/ 128 h 160"/>
              <a:gd name="T82" fmla="*/ 61 w 157"/>
              <a:gd name="T83" fmla="*/ 122 h 160"/>
              <a:gd name="T84" fmla="*/ 64 w 157"/>
              <a:gd name="T85" fmla="*/ 119 h 160"/>
              <a:gd name="T86" fmla="*/ 67 w 157"/>
              <a:gd name="T87" fmla="*/ 122 h 160"/>
              <a:gd name="T88" fmla="*/ 67 w 157"/>
              <a:gd name="T89" fmla="*/ 128 h 160"/>
              <a:gd name="T90" fmla="*/ 137 w 157"/>
              <a:gd name="T91" fmla="*/ 128 h 160"/>
              <a:gd name="T92" fmla="*/ 140 w 157"/>
              <a:gd name="T93" fmla="*/ 131 h 160"/>
              <a:gd name="T94" fmla="*/ 23 w 157"/>
              <a:gd name="T95" fmla="*/ 122 h 160"/>
              <a:gd name="T96" fmla="*/ 23 w 157"/>
              <a:gd name="T97" fmla="*/ 140 h 160"/>
              <a:gd name="T98" fmla="*/ 20 w 157"/>
              <a:gd name="T99" fmla="*/ 143 h 160"/>
              <a:gd name="T100" fmla="*/ 17 w 157"/>
              <a:gd name="T101" fmla="*/ 140 h 160"/>
              <a:gd name="T102" fmla="*/ 17 w 157"/>
              <a:gd name="T103" fmla="*/ 122 h 160"/>
              <a:gd name="T104" fmla="*/ 20 w 157"/>
              <a:gd name="T105" fmla="*/ 119 h 160"/>
              <a:gd name="T106" fmla="*/ 23 w 157"/>
              <a:gd name="T107" fmla="*/ 122 h 160"/>
              <a:gd name="T108" fmla="*/ 35 w 157"/>
              <a:gd name="T109" fmla="*/ 122 h 160"/>
              <a:gd name="T110" fmla="*/ 35 w 157"/>
              <a:gd name="T111" fmla="*/ 140 h 160"/>
              <a:gd name="T112" fmla="*/ 32 w 157"/>
              <a:gd name="T113" fmla="*/ 143 h 160"/>
              <a:gd name="T114" fmla="*/ 29 w 157"/>
              <a:gd name="T115" fmla="*/ 140 h 160"/>
              <a:gd name="T116" fmla="*/ 29 w 157"/>
              <a:gd name="T117" fmla="*/ 122 h 160"/>
              <a:gd name="T118" fmla="*/ 32 w 157"/>
              <a:gd name="T119" fmla="*/ 119 h 160"/>
              <a:gd name="T120" fmla="*/ 35 w 157"/>
              <a:gd name="T121" fmla="*/ 122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57" h="160">
                <a:moveTo>
                  <a:pt x="63" y="75"/>
                </a:moveTo>
                <a:cubicBezTo>
                  <a:pt x="63" y="76"/>
                  <a:pt x="64" y="76"/>
                  <a:pt x="64" y="76"/>
                </a:cubicBezTo>
                <a:cubicBezTo>
                  <a:pt x="65" y="76"/>
                  <a:pt x="65" y="75"/>
                  <a:pt x="66" y="75"/>
                </a:cubicBezTo>
                <a:cubicBezTo>
                  <a:pt x="98" y="55"/>
                  <a:pt x="98" y="55"/>
                  <a:pt x="98" y="55"/>
                </a:cubicBezTo>
                <a:cubicBezTo>
                  <a:pt x="98" y="54"/>
                  <a:pt x="99" y="53"/>
                  <a:pt x="99" y="52"/>
                </a:cubicBezTo>
                <a:cubicBezTo>
                  <a:pt x="99" y="51"/>
                  <a:pt x="98" y="50"/>
                  <a:pt x="98" y="50"/>
                </a:cubicBezTo>
                <a:cubicBezTo>
                  <a:pt x="66" y="30"/>
                  <a:pt x="66" y="30"/>
                  <a:pt x="66" y="30"/>
                </a:cubicBezTo>
                <a:cubicBezTo>
                  <a:pt x="65" y="29"/>
                  <a:pt x="64" y="29"/>
                  <a:pt x="63" y="29"/>
                </a:cubicBezTo>
                <a:cubicBezTo>
                  <a:pt x="62" y="30"/>
                  <a:pt x="61" y="31"/>
                  <a:pt x="61" y="32"/>
                </a:cubicBezTo>
                <a:cubicBezTo>
                  <a:pt x="61" y="73"/>
                  <a:pt x="61" y="73"/>
                  <a:pt x="61" y="73"/>
                </a:cubicBezTo>
                <a:cubicBezTo>
                  <a:pt x="61" y="74"/>
                  <a:pt x="62" y="75"/>
                  <a:pt x="63" y="75"/>
                </a:cubicBezTo>
                <a:close/>
                <a:moveTo>
                  <a:pt x="67" y="37"/>
                </a:moveTo>
                <a:cubicBezTo>
                  <a:pt x="91" y="52"/>
                  <a:pt x="91" y="52"/>
                  <a:pt x="91" y="52"/>
                </a:cubicBezTo>
                <a:cubicBezTo>
                  <a:pt x="67" y="67"/>
                  <a:pt x="67" y="67"/>
                  <a:pt x="67" y="67"/>
                </a:cubicBezTo>
                <a:lnTo>
                  <a:pt x="67" y="37"/>
                </a:lnTo>
                <a:close/>
                <a:moveTo>
                  <a:pt x="0" y="0"/>
                </a:moveTo>
                <a:cubicBezTo>
                  <a:pt x="0" y="160"/>
                  <a:pt x="0" y="160"/>
                  <a:pt x="0" y="160"/>
                </a:cubicBezTo>
                <a:cubicBezTo>
                  <a:pt x="157" y="160"/>
                  <a:pt x="157" y="160"/>
                  <a:pt x="157" y="160"/>
                </a:cubicBezTo>
                <a:cubicBezTo>
                  <a:pt x="157" y="0"/>
                  <a:pt x="157" y="0"/>
                  <a:pt x="157" y="0"/>
                </a:cubicBezTo>
                <a:lnTo>
                  <a:pt x="0" y="0"/>
                </a:lnTo>
                <a:close/>
                <a:moveTo>
                  <a:pt x="151" y="6"/>
                </a:moveTo>
                <a:cubicBezTo>
                  <a:pt x="151" y="102"/>
                  <a:pt x="151" y="102"/>
                  <a:pt x="151" y="102"/>
                </a:cubicBezTo>
                <a:cubicBezTo>
                  <a:pt x="6" y="102"/>
                  <a:pt x="6" y="102"/>
                  <a:pt x="6" y="102"/>
                </a:cubicBezTo>
                <a:cubicBezTo>
                  <a:pt x="6" y="6"/>
                  <a:pt x="6" y="6"/>
                  <a:pt x="6" y="6"/>
                </a:cubicBezTo>
                <a:lnTo>
                  <a:pt x="151" y="6"/>
                </a:lnTo>
                <a:close/>
                <a:moveTo>
                  <a:pt x="6" y="154"/>
                </a:moveTo>
                <a:cubicBezTo>
                  <a:pt x="6" y="108"/>
                  <a:pt x="6" y="108"/>
                  <a:pt x="6" y="108"/>
                </a:cubicBezTo>
                <a:cubicBezTo>
                  <a:pt x="151" y="108"/>
                  <a:pt x="151" y="108"/>
                  <a:pt x="151" y="108"/>
                </a:cubicBezTo>
                <a:cubicBezTo>
                  <a:pt x="151" y="154"/>
                  <a:pt x="151" y="154"/>
                  <a:pt x="151" y="154"/>
                </a:cubicBezTo>
                <a:lnTo>
                  <a:pt x="6" y="154"/>
                </a:lnTo>
                <a:close/>
                <a:moveTo>
                  <a:pt x="140" y="131"/>
                </a:moveTo>
                <a:cubicBezTo>
                  <a:pt x="140" y="133"/>
                  <a:pt x="138" y="134"/>
                  <a:pt x="137" y="134"/>
                </a:cubicBezTo>
                <a:cubicBezTo>
                  <a:pt x="67" y="134"/>
                  <a:pt x="67" y="134"/>
                  <a:pt x="67" y="134"/>
                </a:cubicBezTo>
                <a:cubicBezTo>
                  <a:pt x="67" y="140"/>
                  <a:pt x="67" y="140"/>
                  <a:pt x="67" y="140"/>
                </a:cubicBezTo>
                <a:cubicBezTo>
                  <a:pt x="67" y="141"/>
                  <a:pt x="66" y="143"/>
                  <a:pt x="64" y="143"/>
                </a:cubicBezTo>
                <a:cubicBezTo>
                  <a:pt x="62" y="143"/>
                  <a:pt x="61" y="141"/>
                  <a:pt x="61" y="140"/>
                </a:cubicBezTo>
                <a:cubicBezTo>
                  <a:pt x="61" y="134"/>
                  <a:pt x="61" y="134"/>
                  <a:pt x="61" y="134"/>
                </a:cubicBezTo>
                <a:cubicBezTo>
                  <a:pt x="49" y="134"/>
                  <a:pt x="49" y="134"/>
                  <a:pt x="49" y="134"/>
                </a:cubicBezTo>
                <a:cubicBezTo>
                  <a:pt x="48" y="134"/>
                  <a:pt x="47" y="133"/>
                  <a:pt x="47" y="131"/>
                </a:cubicBezTo>
                <a:cubicBezTo>
                  <a:pt x="47" y="129"/>
                  <a:pt x="48" y="128"/>
                  <a:pt x="49" y="128"/>
                </a:cubicBezTo>
                <a:cubicBezTo>
                  <a:pt x="61" y="128"/>
                  <a:pt x="61" y="128"/>
                  <a:pt x="61" y="128"/>
                </a:cubicBezTo>
                <a:cubicBezTo>
                  <a:pt x="61" y="122"/>
                  <a:pt x="61" y="122"/>
                  <a:pt x="61" y="122"/>
                </a:cubicBezTo>
                <a:cubicBezTo>
                  <a:pt x="61" y="121"/>
                  <a:pt x="62" y="119"/>
                  <a:pt x="64" y="119"/>
                </a:cubicBezTo>
                <a:cubicBezTo>
                  <a:pt x="66" y="119"/>
                  <a:pt x="67" y="121"/>
                  <a:pt x="67" y="122"/>
                </a:cubicBezTo>
                <a:cubicBezTo>
                  <a:pt x="67" y="128"/>
                  <a:pt x="67" y="128"/>
                  <a:pt x="67" y="128"/>
                </a:cubicBezTo>
                <a:cubicBezTo>
                  <a:pt x="137" y="128"/>
                  <a:pt x="137" y="128"/>
                  <a:pt x="137" y="128"/>
                </a:cubicBezTo>
                <a:cubicBezTo>
                  <a:pt x="138" y="128"/>
                  <a:pt x="140" y="129"/>
                  <a:pt x="140" y="131"/>
                </a:cubicBezTo>
                <a:close/>
                <a:moveTo>
                  <a:pt x="23" y="122"/>
                </a:moveTo>
                <a:cubicBezTo>
                  <a:pt x="23" y="140"/>
                  <a:pt x="23" y="140"/>
                  <a:pt x="23" y="140"/>
                </a:cubicBezTo>
                <a:cubicBezTo>
                  <a:pt x="23" y="141"/>
                  <a:pt x="22" y="143"/>
                  <a:pt x="20" y="143"/>
                </a:cubicBezTo>
                <a:cubicBezTo>
                  <a:pt x="19" y="143"/>
                  <a:pt x="17" y="141"/>
                  <a:pt x="17" y="140"/>
                </a:cubicBezTo>
                <a:cubicBezTo>
                  <a:pt x="17" y="122"/>
                  <a:pt x="17" y="122"/>
                  <a:pt x="17" y="122"/>
                </a:cubicBezTo>
                <a:cubicBezTo>
                  <a:pt x="17" y="121"/>
                  <a:pt x="19" y="119"/>
                  <a:pt x="20" y="119"/>
                </a:cubicBezTo>
                <a:cubicBezTo>
                  <a:pt x="22" y="119"/>
                  <a:pt x="23" y="121"/>
                  <a:pt x="23" y="122"/>
                </a:cubicBezTo>
                <a:close/>
                <a:moveTo>
                  <a:pt x="35" y="122"/>
                </a:moveTo>
                <a:cubicBezTo>
                  <a:pt x="35" y="140"/>
                  <a:pt x="35" y="140"/>
                  <a:pt x="35" y="140"/>
                </a:cubicBezTo>
                <a:cubicBezTo>
                  <a:pt x="35" y="141"/>
                  <a:pt x="34" y="143"/>
                  <a:pt x="32" y="143"/>
                </a:cubicBezTo>
                <a:cubicBezTo>
                  <a:pt x="30" y="143"/>
                  <a:pt x="29" y="141"/>
                  <a:pt x="29" y="140"/>
                </a:cubicBezTo>
                <a:cubicBezTo>
                  <a:pt x="29" y="122"/>
                  <a:pt x="29" y="122"/>
                  <a:pt x="29" y="122"/>
                </a:cubicBezTo>
                <a:cubicBezTo>
                  <a:pt x="29" y="121"/>
                  <a:pt x="30" y="119"/>
                  <a:pt x="32" y="119"/>
                </a:cubicBezTo>
                <a:cubicBezTo>
                  <a:pt x="34" y="119"/>
                  <a:pt x="35" y="121"/>
                  <a:pt x="35" y="12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9" name="Freeform 66"/>
          <p:cNvSpPr>
            <a:spLocks noEditPoints="1"/>
          </p:cNvSpPr>
          <p:nvPr/>
        </p:nvSpPr>
        <p:spPr bwMode="auto">
          <a:xfrm>
            <a:off x="7897813" y="5229225"/>
            <a:ext cx="601663" cy="479425"/>
          </a:xfrm>
          <a:custGeom>
            <a:avLst/>
            <a:gdLst>
              <a:gd name="T0" fmla="*/ 70 w 160"/>
              <a:gd name="T1" fmla="*/ 42 h 127"/>
              <a:gd name="T2" fmla="*/ 66 w 160"/>
              <a:gd name="T3" fmla="*/ 44 h 127"/>
              <a:gd name="T4" fmla="*/ 68 w 160"/>
              <a:gd name="T5" fmla="*/ 85 h 127"/>
              <a:gd name="T6" fmla="*/ 70 w 160"/>
              <a:gd name="T7" fmla="*/ 85 h 127"/>
              <a:gd name="T8" fmla="*/ 102 w 160"/>
              <a:gd name="T9" fmla="*/ 63 h 127"/>
              <a:gd name="T10" fmla="*/ 72 w 160"/>
              <a:gd name="T11" fmla="*/ 78 h 127"/>
              <a:gd name="T12" fmla="*/ 94 w 160"/>
              <a:gd name="T13" fmla="*/ 63 h 127"/>
              <a:gd name="T14" fmla="*/ 157 w 160"/>
              <a:gd name="T15" fmla="*/ 0 h 127"/>
              <a:gd name="T16" fmla="*/ 30 w 160"/>
              <a:gd name="T17" fmla="*/ 0 h 127"/>
              <a:gd name="T18" fmla="*/ 0 w 160"/>
              <a:gd name="T19" fmla="*/ 3 h 127"/>
              <a:gd name="T20" fmla="*/ 0 w 160"/>
              <a:gd name="T21" fmla="*/ 63 h 127"/>
              <a:gd name="T22" fmla="*/ 0 w 160"/>
              <a:gd name="T23" fmla="*/ 124 h 127"/>
              <a:gd name="T24" fmla="*/ 30 w 160"/>
              <a:gd name="T25" fmla="*/ 127 h 127"/>
              <a:gd name="T26" fmla="*/ 157 w 160"/>
              <a:gd name="T27" fmla="*/ 127 h 127"/>
              <a:gd name="T28" fmla="*/ 160 w 160"/>
              <a:gd name="T29" fmla="*/ 94 h 127"/>
              <a:gd name="T30" fmla="*/ 160 w 160"/>
              <a:gd name="T31" fmla="*/ 33 h 127"/>
              <a:gd name="T32" fmla="*/ 157 w 160"/>
              <a:gd name="T33" fmla="*/ 0 h 127"/>
              <a:gd name="T34" fmla="*/ 6 w 160"/>
              <a:gd name="T35" fmla="*/ 61 h 127"/>
              <a:gd name="T36" fmla="*/ 28 w 160"/>
              <a:gd name="T37" fmla="*/ 36 h 127"/>
              <a:gd name="T38" fmla="*/ 6 w 160"/>
              <a:gd name="T39" fmla="*/ 66 h 127"/>
              <a:gd name="T40" fmla="*/ 28 w 160"/>
              <a:gd name="T41" fmla="*/ 91 h 127"/>
              <a:gd name="T42" fmla="*/ 6 w 160"/>
              <a:gd name="T43" fmla="*/ 66 h 127"/>
              <a:gd name="T44" fmla="*/ 33 w 160"/>
              <a:gd name="T45" fmla="*/ 63 h 127"/>
              <a:gd name="T46" fmla="*/ 33 w 160"/>
              <a:gd name="T47" fmla="*/ 6 h 127"/>
              <a:gd name="T48" fmla="*/ 127 w 160"/>
              <a:gd name="T49" fmla="*/ 33 h 127"/>
              <a:gd name="T50" fmla="*/ 127 w 160"/>
              <a:gd name="T51" fmla="*/ 94 h 127"/>
              <a:gd name="T52" fmla="*/ 33 w 160"/>
              <a:gd name="T53" fmla="*/ 121 h 127"/>
              <a:gd name="T54" fmla="*/ 154 w 160"/>
              <a:gd name="T55" fmla="*/ 61 h 127"/>
              <a:gd name="T56" fmla="*/ 132 w 160"/>
              <a:gd name="T57" fmla="*/ 36 h 127"/>
              <a:gd name="T58" fmla="*/ 154 w 160"/>
              <a:gd name="T59" fmla="*/ 61 h 127"/>
              <a:gd name="T60" fmla="*/ 154 w 160"/>
              <a:gd name="T61" fmla="*/ 66 h 127"/>
              <a:gd name="T62" fmla="*/ 132 w 160"/>
              <a:gd name="T63" fmla="*/ 91 h 127"/>
              <a:gd name="T64" fmla="*/ 154 w 160"/>
              <a:gd name="T65" fmla="*/ 6 h 127"/>
              <a:gd name="T66" fmla="*/ 132 w 160"/>
              <a:gd name="T67" fmla="*/ 30 h 127"/>
              <a:gd name="T68" fmla="*/ 154 w 160"/>
              <a:gd name="T69" fmla="*/ 6 h 127"/>
              <a:gd name="T70" fmla="*/ 28 w 160"/>
              <a:gd name="T71" fmla="*/ 6 h 127"/>
              <a:gd name="T72" fmla="*/ 6 w 160"/>
              <a:gd name="T73" fmla="*/ 30 h 127"/>
              <a:gd name="T74" fmla="*/ 6 w 160"/>
              <a:gd name="T75" fmla="*/ 121 h 127"/>
              <a:gd name="T76" fmla="*/ 28 w 160"/>
              <a:gd name="T77" fmla="*/ 97 h 127"/>
              <a:gd name="T78" fmla="*/ 6 w 160"/>
              <a:gd name="T79" fmla="*/ 121 h 127"/>
              <a:gd name="T80" fmla="*/ 132 w 160"/>
              <a:gd name="T81" fmla="*/ 121 h 127"/>
              <a:gd name="T82" fmla="*/ 154 w 160"/>
              <a:gd name="T83" fmla="*/ 97 h 1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60" h="127">
                <a:moveTo>
                  <a:pt x="101" y="61"/>
                </a:moveTo>
                <a:cubicBezTo>
                  <a:pt x="70" y="42"/>
                  <a:pt x="70" y="42"/>
                  <a:pt x="70" y="42"/>
                </a:cubicBezTo>
                <a:cubicBezTo>
                  <a:pt x="70" y="41"/>
                  <a:pt x="69" y="41"/>
                  <a:pt x="68" y="42"/>
                </a:cubicBezTo>
                <a:cubicBezTo>
                  <a:pt x="67" y="42"/>
                  <a:pt x="66" y="43"/>
                  <a:pt x="66" y="44"/>
                </a:cubicBezTo>
                <a:cubicBezTo>
                  <a:pt x="66" y="83"/>
                  <a:pt x="66" y="83"/>
                  <a:pt x="66" y="83"/>
                </a:cubicBezTo>
                <a:cubicBezTo>
                  <a:pt x="66" y="84"/>
                  <a:pt x="67" y="85"/>
                  <a:pt x="68" y="85"/>
                </a:cubicBezTo>
                <a:cubicBezTo>
                  <a:pt x="68" y="85"/>
                  <a:pt x="69" y="86"/>
                  <a:pt x="69" y="86"/>
                </a:cubicBezTo>
                <a:cubicBezTo>
                  <a:pt x="69" y="86"/>
                  <a:pt x="70" y="85"/>
                  <a:pt x="70" y="85"/>
                </a:cubicBezTo>
                <a:cubicBezTo>
                  <a:pt x="101" y="66"/>
                  <a:pt x="101" y="66"/>
                  <a:pt x="101" y="66"/>
                </a:cubicBezTo>
                <a:cubicBezTo>
                  <a:pt x="102" y="65"/>
                  <a:pt x="102" y="64"/>
                  <a:pt x="102" y="63"/>
                </a:cubicBezTo>
                <a:cubicBezTo>
                  <a:pt x="102" y="63"/>
                  <a:pt x="102" y="62"/>
                  <a:pt x="101" y="61"/>
                </a:cubicBezTo>
                <a:close/>
                <a:moveTo>
                  <a:pt x="72" y="78"/>
                </a:moveTo>
                <a:cubicBezTo>
                  <a:pt x="72" y="49"/>
                  <a:pt x="72" y="49"/>
                  <a:pt x="72" y="49"/>
                </a:cubicBezTo>
                <a:cubicBezTo>
                  <a:pt x="94" y="63"/>
                  <a:pt x="94" y="63"/>
                  <a:pt x="94" y="63"/>
                </a:cubicBezTo>
                <a:lnTo>
                  <a:pt x="72" y="78"/>
                </a:lnTo>
                <a:close/>
                <a:moveTo>
                  <a:pt x="157" y="0"/>
                </a:moveTo>
                <a:cubicBezTo>
                  <a:pt x="130" y="0"/>
                  <a:pt x="130" y="0"/>
                  <a:pt x="130" y="0"/>
                </a:cubicBezTo>
                <a:cubicBezTo>
                  <a:pt x="30" y="0"/>
                  <a:pt x="30" y="0"/>
                  <a:pt x="30" y="0"/>
                </a:cubicBezTo>
                <a:cubicBezTo>
                  <a:pt x="3" y="0"/>
                  <a:pt x="3" y="0"/>
                  <a:pt x="3" y="0"/>
                </a:cubicBezTo>
                <a:cubicBezTo>
                  <a:pt x="1" y="0"/>
                  <a:pt x="0" y="1"/>
                  <a:pt x="0" y="3"/>
                </a:cubicBezTo>
                <a:cubicBezTo>
                  <a:pt x="0" y="33"/>
                  <a:pt x="0" y="33"/>
                  <a:pt x="0" y="33"/>
                </a:cubicBezTo>
                <a:cubicBezTo>
                  <a:pt x="0" y="63"/>
                  <a:pt x="0" y="63"/>
                  <a:pt x="0" y="63"/>
                </a:cubicBezTo>
                <a:cubicBezTo>
                  <a:pt x="0" y="94"/>
                  <a:pt x="0" y="94"/>
                  <a:pt x="0" y="94"/>
                </a:cubicBezTo>
                <a:cubicBezTo>
                  <a:pt x="0" y="124"/>
                  <a:pt x="0" y="124"/>
                  <a:pt x="0" y="124"/>
                </a:cubicBezTo>
                <a:cubicBezTo>
                  <a:pt x="0" y="126"/>
                  <a:pt x="1" y="127"/>
                  <a:pt x="3" y="127"/>
                </a:cubicBezTo>
                <a:cubicBezTo>
                  <a:pt x="30" y="127"/>
                  <a:pt x="30" y="127"/>
                  <a:pt x="30" y="127"/>
                </a:cubicBezTo>
                <a:cubicBezTo>
                  <a:pt x="130" y="127"/>
                  <a:pt x="130" y="127"/>
                  <a:pt x="130" y="127"/>
                </a:cubicBezTo>
                <a:cubicBezTo>
                  <a:pt x="157" y="127"/>
                  <a:pt x="157" y="127"/>
                  <a:pt x="157" y="127"/>
                </a:cubicBezTo>
                <a:cubicBezTo>
                  <a:pt x="159" y="127"/>
                  <a:pt x="160" y="126"/>
                  <a:pt x="160" y="124"/>
                </a:cubicBezTo>
                <a:cubicBezTo>
                  <a:pt x="160" y="94"/>
                  <a:pt x="160" y="94"/>
                  <a:pt x="160" y="94"/>
                </a:cubicBezTo>
                <a:cubicBezTo>
                  <a:pt x="160" y="63"/>
                  <a:pt x="160" y="63"/>
                  <a:pt x="160" y="63"/>
                </a:cubicBezTo>
                <a:cubicBezTo>
                  <a:pt x="160" y="33"/>
                  <a:pt x="160" y="33"/>
                  <a:pt x="160" y="33"/>
                </a:cubicBezTo>
                <a:cubicBezTo>
                  <a:pt x="160" y="3"/>
                  <a:pt x="160" y="3"/>
                  <a:pt x="160" y="3"/>
                </a:cubicBezTo>
                <a:cubicBezTo>
                  <a:pt x="160" y="1"/>
                  <a:pt x="159" y="0"/>
                  <a:pt x="157" y="0"/>
                </a:cubicBezTo>
                <a:close/>
                <a:moveTo>
                  <a:pt x="28" y="61"/>
                </a:moveTo>
                <a:cubicBezTo>
                  <a:pt x="6" y="61"/>
                  <a:pt x="6" y="61"/>
                  <a:pt x="6" y="61"/>
                </a:cubicBezTo>
                <a:cubicBezTo>
                  <a:pt x="6" y="36"/>
                  <a:pt x="6" y="36"/>
                  <a:pt x="6" y="36"/>
                </a:cubicBezTo>
                <a:cubicBezTo>
                  <a:pt x="28" y="36"/>
                  <a:pt x="28" y="36"/>
                  <a:pt x="28" y="36"/>
                </a:cubicBezTo>
                <a:lnTo>
                  <a:pt x="28" y="61"/>
                </a:lnTo>
                <a:close/>
                <a:moveTo>
                  <a:pt x="6" y="66"/>
                </a:moveTo>
                <a:cubicBezTo>
                  <a:pt x="28" y="66"/>
                  <a:pt x="28" y="66"/>
                  <a:pt x="28" y="66"/>
                </a:cubicBezTo>
                <a:cubicBezTo>
                  <a:pt x="28" y="91"/>
                  <a:pt x="28" y="91"/>
                  <a:pt x="28" y="91"/>
                </a:cubicBezTo>
                <a:cubicBezTo>
                  <a:pt x="6" y="91"/>
                  <a:pt x="6" y="91"/>
                  <a:pt x="6" y="91"/>
                </a:cubicBezTo>
                <a:lnTo>
                  <a:pt x="6" y="66"/>
                </a:lnTo>
                <a:close/>
                <a:moveTo>
                  <a:pt x="33" y="94"/>
                </a:moveTo>
                <a:cubicBezTo>
                  <a:pt x="33" y="63"/>
                  <a:pt x="33" y="63"/>
                  <a:pt x="33" y="63"/>
                </a:cubicBezTo>
                <a:cubicBezTo>
                  <a:pt x="33" y="33"/>
                  <a:pt x="33" y="33"/>
                  <a:pt x="33" y="33"/>
                </a:cubicBezTo>
                <a:cubicBezTo>
                  <a:pt x="33" y="6"/>
                  <a:pt x="33" y="6"/>
                  <a:pt x="33" y="6"/>
                </a:cubicBezTo>
                <a:cubicBezTo>
                  <a:pt x="127" y="6"/>
                  <a:pt x="127" y="6"/>
                  <a:pt x="127" y="6"/>
                </a:cubicBezTo>
                <a:cubicBezTo>
                  <a:pt x="127" y="33"/>
                  <a:pt x="127" y="33"/>
                  <a:pt x="127" y="33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7" y="94"/>
                  <a:pt x="127" y="94"/>
                  <a:pt x="127" y="94"/>
                </a:cubicBezTo>
                <a:cubicBezTo>
                  <a:pt x="127" y="121"/>
                  <a:pt x="127" y="121"/>
                  <a:pt x="127" y="121"/>
                </a:cubicBezTo>
                <a:cubicBezTo>
                  <a:pt x="33" y="121"/>
                  <a:pt x="33" y="121"/>
                  <a:pt x="33" y="121"/>
                </a:cubicBezTo>
                <a:lnTo>
                  <a:pt x="33" y="94"/>
                </a:lnTo>
                <a:close/>
                <a:moveTo>
                  <a:pt x="154" y="61"/>
                </a:moveTo>
                <a:cubicBezTo>
                  <a:pt x="132" y="61"/>
                  <a:pt x="132" y="61"/>
                  <a:pt x="132" y="61"/>
                </a:cubicBezTo>
                <a:cubicBezTo>
                  <a:pt x="132" y="36"/>
                  <a:pt x="132" y="36"/>
                  <a:pt x="132" y="36"/>
                </a:cubicBezTo>
                <a:cubicBezTo>
                  <a:pt x="154" y="36"/>
                  <a:pt x="154" y="36"/>
                  <a:pt x="154" y="36"/>
                </a:cubicBezTo>
                <a:lnTo>
                  <a:pt x="154" y="61"/>
                </a:lnTo>
                <a:close/>
                <a:moveTo>
                  <a:pt x="132" y="66"/>
                </a:moveTo>
                <a:cubicBezTo>
                  <a:pt x="154" y="66"/>
                  <a:pt x="154" y="66"/>
                  <a:pt x="154" y="66"/>
                </a:cubicBezTo>
                <a:cubicBezTo>
                  <a:pt x="154" y="91"/>
                  <a:pt x="154" y="91"/>
                  <a:pt x="154" y="91"/>
                </a:cubicBezTo>
                <a:cubicBezTo>
                  <a:pt x="132" y="91"/>
                  <a:pt x="132" y="91"/>
                  <a:pt x="132" y="91"/>
                </a:cubicBezTo>
                <a:lnTo>
                  <a:pt x="132" y="66"/>
                </a:lnTo>
                <a:close/>
                <a:moveTo>
                  <a:pt x="154" y="6"/>
                </a:moveTo>
                <a:cubicBezTo>
                  <a:pt x="154" y="30"/>
                  <a:pt x="154" y="30"/>
                  <a:pt x="154" y="30"/>
                </a:cubicBezTo>
                <a:cubicBezTo>
                  <a:pt x="132" y="30"/>
                  <a:pt x="132" y="30"/>
                  <a:pt x="132" y="30"/>
                </a:cubicBezTo>
                <a:cubicBezTo>
                  <a:pt x="132" y="6"/>
                  <a:pt x="132" y="6"/>
                  <a:pt x="132" y="6"/>
                </a:cubicBezTo>
                <a:lnTo>
                  <a:pt x="154" y="6"/>
                </a:lnTo>
                <a:close/>
                <a:moveTo>
                  <a:pt x="6" y="6"/>
                </a:moveTo>
                <a:cubicBezTo>
                  <a:pt x="28" y="6"/>
                  <a:pt x="28" y="6"/>
                  <a:pt x="28" y="6"/>
                </a:cubicBezTo>
                <a:cubicBezTo>
                  <a:pt x="28" y="30"/>
                  <a:pt x="28" y="30"/>
                  <a:pt x="28" y="30"/>
                </a:cubicBezTo>
                <a:cubicBezTo>
                  <a:pt x="6" y="30"/>
                  <a:pt x="6" y="30"/>
                  <a:pt x="6" y="30"/>
                </a:cubicBezTo>
                <a:lnTo>
                  <a:pt x="6" y="6"/>
                </a:lnTo>
                <a:close/>
                <a:moveTo>
                  <a:pt x="6" y="121"/>
                </a:moveTo>
                <a:cubicBezTo>
                  <a:pt x="6" y="97"/>
                  <a:pt x="6" y="97"/>
                  <a:pt x="6" y="97"/>
                </a:cubicBezTo>
                <a:cubicBezTo>
                  <a:pt x="28" y="97"/>
                  <a:pt x="28" y="97"/>
                  <a:pt x="28" y="97"/>
                </a:cubicBezTo>
                <a:cubicBezTo>
                  <a:pt x="28" y="121"/>
                  <a:pt x="28" y="121"/>
                  <a:pt x="28" y="121"/>
                </a:cubicBezTo>
                <a:lnTo>
                  <a:pt x="6" y="121"/>
                </a:lnTo>
                <a:close/>
                <a:moveTo>
                  <a:pt x="154" y="121"/>
                </a:moveTo>
                <a:cubicBezTo>
                  <a:pt x="132" y="121"/>
                  <a:pt x="132" y="121"/>
                  <a:pt x="132" y="121"/>
                </a:cubicBezTo>
                <a:cubicBezTo>
                  <a:pt x="132" y="97"/>
                  <a:pt x="132" y="97"/>
                  <a:pt x="132" y="97"/>
                </a:cubicBezTo>
                <a:cubicBezTo>
                  <a:pt x="154" y="97"/>
                  <a:pt x="154" y="97"/>
                  <a:pt x="154" y="97"/>
                </a:cubicBezTo>
                <a:lnTo>
                  <a:pt x="154" y="12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0" name="Freeform 67"/>
          <p:cNvSpPr>
            <a:spLocks noEditPoints="1"/>
          </p:cNvSpPr>
          <p:nvPr/>
        </p:nvSpPr>
        <p:spPr bwMode="auto">
          <a:xfrm>
            <a:off x="7897813" y="6015038"/>
            <a:ext cx="601663" cy="273050"/>
          </a:xfrm>
          <a:custGeom>
            <a:avLst/>
            <a:gdLst>
              <a:gd name="T0" fmla="*/ 83 w 160"/>
              <a:gd name="T1" fmla="*/ 19 h 72"/>
              <a:gd name="T2" fmla="*/ 80 w 160"/>
              <a:gd name="T3" fmla="*/ 22 h 72"/>
              <a:gd name="T4" fmla="*/ 66 w 160"/>
              <a:gd name="T5" fmla="*/ 36 h 72"/>
              <a:gd name="T6" fmla="*/ 64 w 160"/>
              <a:gd name="T7" fmla="*/ 39 h 72"/>
              <a:gd name="T8" fmla="*/ 61 w 160"/>
              <a:gd name="T9" fmla="*/ 36 h 72"/>
              <a:gd name="T10" fmla="*/ 80 w 160"/>
              <a:gd name="T11" fmla="*/ 17 h 72"/>
              <a:gd name="T12" fmla="*/ 83 w 160"/>
              <a:gd name="T13" fmla="*/ 19 h 72"/>
              <a:gd name="T14" fmla="*/ 159 w 160"/>
              <a:gd name="T15" fmla="*/ 37 h 72"/>
              <a:gd name="T16" fmla="*/ 155 w 160"/>
              <a:gd name="T17" fmla="*/ 37 h 72"/>
              <a:gd name="T18" fmla="*/ 102 w 160"/>
              <a:gd name="T19" fmla="*/ 8 h 72"/>
              <a:gd name="T20" fmla="*/ 116 w 160"/>
              <a:gd name="T21" fmla="*/ 36 h 72"/>
              <a:gd name="T22" fmla="*/ 80 w 160"/>
              <a:gd name="T23" fmla="*/ 72 h 72"/>
              <a:gd name="T24" fmla="*/ 44 w 160"/>
              <a:gd name="T25" fmla="*/ 36 h 72"/>
              <a:gd name="T26" fmla="*/ 58 w 160"/>
              <a:gd name="T27" fmla="*/ 8 h 72"/>
              <a:gd name="T28" fmla="*/ 5 w 160"/>
              <a:gd name="T29" fmla="*/ 37 h 72"/>
              <a:gd name="T30" fmla="*/ 5 w 160"/>
              <a:gd name="T31" fmla="*/ 37 h 72"/>
              <a:gd name="T32" fmla="*/ 3 w 160"/>
              <a:gd name="T33" fmla="*/ 38 h 72"/>
              <a:gd name="T34" fmla="*/ 1 w 160"/>
              <a:gd name="T35" fmla="*/ 37 h 72"/>
              <a:gd name="T36" fmla="*/ 1 w 160"/>
              <a:gd name="T37" fmla="*/ 34 h 72"/>
              <a:gd name="T38" fmla="*/ 1 w 160"/>
              <a:gd name="T39" fmla="*/ 33 h 72"/>
              <a:gd name="T40" fmla="*/ 80 w 160"/>
              <a:gd name="T41" fmla="*/ 0 h 72"/>
              <a:gd name="T42" fmla="*/ 80 w 160"/>
              <a:gd name="T43" fmla="*/ 0 h 72"/>
              <a:gd name="T44" fmla="*/ 80 w 160"/>
              <a:gd name="T45" fmla="*/ 0 h 72"/>
              <a:gd name="T46" fmla="*/ 80 w 160"/>
              <a:gd name="T47" fmla="*/ 0 h 72"/>
              <a:gd name="T48" fmla="*/ 159 w 160"/>
              <a:gd name="T49" fmla="*/ 33 h 72"/>
              <a:gd name="T50" fmla="*/ 159 w 160"/>
              <a:gd name="T51" fmla="*/ 37 h 72"/>
              <a:gd name="T52" fmla="*/ 80 w 160"/>
              <a:gd name="T53" fmla="*/ 6 h 72"/>
              <a:gd name="T54" fmla="*/ 80 w 160"/>
              <a:gd name="T55" fmla="*/ 6 h 72"/>
              <a:gd name="T56" fmla="*/ 50 w 160"/>
              <a:gd name="T57" fmla="*/ 36 h 72"/>
              <a:gd name="T58" fmla="*/ 80 w 160"/>
              <a:gd name="T59" fmla="*/ 66 h 72"/>
              <a:gd name="T60" fmla="*/ 110 w 160"/>
              <a:gd name="T61" fmla="*/ 36 h 72"/>
              <a:gd name="T62" fmla="*/ 80 w 160"/>
              <a:gd name="T63" fmla="*/ 6 h 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60" h="72">
                <a:moveTo>
                  <a:pt x="83" y="19"/>
                </a:moveTo>
                <a:cubicBezTo>
                  <a:pt x="83" y="21"/>
                  <a:pt x="82" y="22"/>
                  <a:pt x="80" y="22"/>
                </a:cubicBezTo>
                <a:cubicBezTo>
                  <a:pt x="72" y="22"/>
                  <a:pt x="66" y="28"/>
                  <a:pt x="66" y="36"/>
                </a:cubicBezTo>
                <a:cubicBezTo>
                  <a:pt x="66" y="37"/>
                  <a:pt x="65" y="39"/>
                  <a:pt x="64" y="39"/>
                </a:cubicBezTo>
                <a:cubicBezTo>
                  <a:pt x="62" y="39"/>
                  <a:pt x="61" y="37"/>
                  <a:pt x="61" y="36"/>
                </a:cubicBezTo>
                <a:cubicBezTo>
                  <a:pt x="61" y="25"/>
                  <a:pt x="69" y="17"/>
                  <a:pt x="80" y="17"/>
                </a:cubicBezTo>
                <a:cubicBezTo>
                  <a:pt x="82" y="17"/>
                  <a:pt x="83" y="18"/>
                  <a:pt x="83" y="19"/>
                </a:cubicBezTo>
                <a:close/>
                <a:moveTo>
                  <a:pt x="159" y="37"/>
                </a:moveTo>
                <a:cubicBezTo>
                  <a:pt x="158" y="38"/>
                  <a:pt x="156" y="38"/>
                  <a:pt x="155" y="37"/>
                </a:cubicBezTo>
                <a:cubicBezTo>
                  <a:pt x="141" y="22"/>
                  <a:pt x="122" y="12"/>
                  <a:pt x="102" y="8"/>
                </a:cubicBezTo>
                <a:cubicBezTo>
                  <a:pt x="111" y="14"/>
                  <a:pt x="116" y="25"/>
                  <a:pt x="116" y="36"/>
                </a:cubicBezTo>
                <a:cubicBezTo>
                  <a:pt x="116" y="56"/>
                  <a:pt x="100" y="72"/>
                  <a:pt x="80" y="72"/>
                </a:cubicBezTo>
                <a:cubicBezTo>
                  <a:pt x="60" y="72"/>
                  <a:pt x="44" y="56"/>
                  <a:pt x="44" y="36"/>
                </a:cubicBezTo>
                <a:cubicBezTo>
                  <a:pt x="44" y="25"/>
                  <a:pt x="49" y="15"/>
                  <a:pt x="58" y="8"/>
                </a:cubicBezTo>
                <a:cubicBezTo>
                  <a:pt x="38" y="12"/>
                  <a:pt x="20" y="22"/>
                  <a:pt x="5" y="37"/>
                </a:cubicBezTo>
                <a:cubicBezTo>
                  <a:pt x="5" y="37"/>
                  <a:pt x="5" y="37"/>
                  <a:pt x="5" y="37"/>
                </a:cubicBezTo>
                <a:cubicBezTo>
                  <a:pt x="4" y="38"/>
                  <a:pt x="3" y="38"/>
                  <a:pt x="3" y="38"/>
                </a:cubicBezTo>
                <a:cubicBezTo>
                  <a:pt x="2" y="38"/>
                  <a:pt x="1" y="38"/>
                  <a:pt x="1" y="37"/>
                </a:cubicBezTo>
                <a:cubicBezTo>
                  <a:pt x="0" y="36"/>
                  <a:pt x="0" y="35"/>
                  <a:pt x="1" y="34"/>
                </a:cubicBezTo>
                <a:cubicBezTo>
                  <a:pt x="1" y="33"/>
                  <a:pt x="1" y="33"/>
                  <a:pt x="1" y="33"/>
                </a:cubicBezTo>
                <a:cubicBezTo>
                  <a:pt x="22" y="12"/>
                  <a:pt x="50" y="0"/>
                  <a:pt x="80" y="0"/>
                </a:cubicBezTo>
                <a:cubicBezTo>
                  <a:pt x="80" y="0"/>
                  <a:pt x="80" y="0"/>
                  <a:pt x="80" y="0"/>
                </a:cubicBezTo>
                <a:cubicBezTo>
                  <a:pt x="80" y="0"/>
                  <a:pt x="80" y="0"/>
                  <a:pt x="80" y="0"/>
                </a:cubicBezTo>
                <a:cubicBezTo>
                  <a:pt x="80" y="0"/>
                  <a:pt x="80" y="0"/>
                  <a:pt x="80" y="0"/>
                </a:cubicBezTo>
                <a:cubicBezTo>
                  <a:pt x="110" y="0"/>
                  <a:pt x="138" y="12"/>
                  <a:pt x="159" y="33"/>
                </a:cubicBezTo>
                <a:cubicBezTo>
                  <a:pt x="160" y="34"/>
                  <a:pt x="160" y="36"/>
                  <a:pt x="159" y="37"/>
                </a:cubicBezTo>
                <a:close/>
                <a:moveTo>
                  <a:pt x="80" y="6"/>
                </a:moveTo>
                <a:cubicBezTo>
                  <a:pt x="80" y="6"/>
                  <a:pt x="80" y="6"/>
                  <a:pt x="80" y="6"/>
                </a:cubicBezTo>
                <a:cubicBezTo>
                  <a:pt x="63" y="6"/>
                  <a:pt x="50" y="19"/>
                  <a:pt x="50" y="36"/>
                </a:cubicBezTo>
                <a:cubicBezTo>
                  <a:pt x="50" y="53"/>
                  <a:pt x="63" y="66"/>
                  <a:pt x="80" y="66"/>
                </a:cubicBezTo>
                <a:cubicBezTo>
                  <a:pt x="97" y="66"/>
                  <a:pt x="110" y="53"/>
                  <a:pt x="110" y="36"/>
                </a:cubicBezTo>
                <a:cubicBezTo>
                  <a:pt x="110" y="19"/>
                  <a:pt x="97" y="6"/>
                  <a:pt x="80" y="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1" name="Freeform 68"/>
          <p:cNvSpPr>
            <a:spLocks noEditPoints="1"/>
          </p:cNvSpPr>
          <p:nvPr/>
        </p:nvSpPr>
        <p:spPr bwMode="auto">
          <a:xfrm>
            <a:off x="8948738" y="566738"/>
            <a:ext cx="601663" cy="271463"/>
          </a:xfrm>
          <a:custGeom>
            <a:avLst/>
            <a:gdLst>
              <a:gd name="T0" fmla="*/ 159 w 160"/>
              <a:gd name="T1" fmla="*/ 33 h 72"/>
              <a:gd name="T2" fmla="*/ 80 w 160"/>
              <a:gd name="T3" fmla="*/ 0 h 72"/>
              <a:gd name="T4" fmla="*/ 80 w 160"/>
              <a:gd name="T5" fmla="*/ 0 h 72"/>
              <a:gd name="T6" fmla="*/ 80 w 160"/>
              <a:gd name="T7" fmla="*/ 0 h 72"/>
              <a:gd name="T8" fmla="*/ 80 w 160"/>
              <a:gd name="T9" fmla="*/ 0 h 72"/>
              <a:gd name="T10" fmla="*/ 1 w 160"/>
              <a:gd name="T11" fmla="*/ 33 h 72"/>
              <a:gd name="T12" fmla="*/ 1 w 160"/>
              <a:gd name="T13" fmla="*/ 33 h 72"/>
              <a:gd name="T14" fmla="*/ 1 w 160"/>
              <a:gd name="T15" fmla="*/ 37 h 72"/>
              <a:gd name="T16" fmla="*/ 3 w 160"/>
              <a:gd name="T17" fmla="*/ 38 h 72"/>
              <a:gd name="T18" fmla="*/ 5 w 160"/>
              <a:gd name="T19" fmla="*/ 37 h 72"/>
              <a:gd name="T20" fmla="*/ 5 w 160"/>
              <a:gd name="T21" fmla="*/ 37 h 72"/>
              <a:gd name="T22" fmla="*/ 57 w 160"/>
              <a:gd name="T23" fmla="*/ 8 h 72"/>
              <a:gd name="T24" fmla="*/ 44 w 160"/>
              <a:gd name="T25" fmla="*/ 36 h 72"/>
              <a:gd name="T26" fmla="*/ 80 w 160"/>
              <a:gd name="T27" fmla="*/ 72 h 72"/>
              <a:gd name="T28" fmla="*/ 116 w 160"/>
              <a:gd name="T29" fmla="*/ 36 h 72"/>
              <a:gd name="T30" fmla="*/ 102 w 160"/>
              <a:gd name="T31" fmla="*/ 8 h 72"/>
              <a:gd name="T32" fmla="*/ 155 w 160"/>
              <a:gd name="T33" fmla="*/ 37 h 72"/>
              <a:gd name="T34" fmla="*/ 159 w 160"/>
              <a:gd name="T35" fmla="*/ 37 h 72"/>
              <a:gd name="T36" fmla="*/ 159 w 160"/>
              <a:gd name="T37" fmla="*/ 33 h 72"/>
              <a:gd name="T38" fmla="*/ 110 w 160"/>
              <a:gd name="T39" fmla="*/ 36 h 72"/>
              <a:gd name="T40" fmla="*/ 80 w 160"/>
              <a:gd name="T41" fmla="*/ 66 h 72"/>
              <a:gd name="T42" fmla="*/ 50 w 160"/>
              <a:gd name="T43" fmla="*/ 36 h 72"/>
              <a:gd name="T44" fmla="*/ 80 w 160"/>
              <a:gd name="T45" fmla="*/ 6 h 72"/>
              <a:gd name="T46" fmla="*/ 80 w 160"/>
              <a:gd name="T47" fmla="*/ 6 h 72"/>
              <a:gd name="T48" fmla="*/ 110 w 160"/>
              <a:gd name="T49" fmla="*/ 36 h 72"/>
              <a:gd name="T50" fmla="*/ 102 w 160"/>
              <a:gd name="T51" fmla="*/ 36 h 72"/>
              <a:gd name="T52" fmla="*/ 80 w 160"/>
              <a:gd name="T53" fmla="*/ 58 h 72"/>
              <a:gd name="T54" fmla="*/ 58 w 160"/>
              <a:gd name="T55" fmla="*/ 36 h 72"/>
              <a:gd name="T56" fmla="*/ 80 w 160"/>
              <a:gd name="T57" fmla="*/ 14 h 72"/>
              <a:gd name="T58" fmla="*/ 83 w 160"/>
              <a:gd name="T59" fmla="*/ 17 h 72"/>
              <a:gd name="T60" fmla="*/ 80 w 160"/>
              <a:gd name="T61" fmla="*/ 19 h 72"/>
              <a:gd name="T62" fmla="*/ 64 w 160"/>
              <a:gd name="T63" fmla="*/ 36 h 72"/>
              <a:gd name="T64" fmla="*/ 80 w 160"/>
              <a:gd name="T65" fmla="*/ 52 h 72"/>
              <a:gd name="T66" fmla="*/ 97 w 160"/>
              <a:gd name="T67" fmla="*/ 36 h 72"/>
              <a:gd name="T68" fmla="*/ 99 w 160"/>
              <a:gd name="T69" fmla="*/ 33 h 72"/>
              <a:gd name="T70" fmla="*/ 102 w 160"/>
              <a:gd name="T71" fmla="*/ 36 h 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60" h="72">
                <a:moveTo>
                  <a:pt x="159" y="33"/>
                </a:moveTo>
                <a:cubicBezTo>
                  <a:pt x="138" y="12"/>
                  <a:pt x="110" y="0"/>
                  <a:pt x="80" y="0"/>
                </a:cubicBezTo>
                <a:cubicBezTo>
                  <a:pt x="80" y="0"/>
                  <a:pt x="80" y="0"/>
                  <a:pt x="80" y="0"/>
                </a:cubicBezTo>
                <a:cubicBezTo>
                  <a:pt x="80" y="0"/>
                  <a:pt x="80" y="0"/>
                  <a:pt x="80" y="0"/>
                </a:cubicBezTo>
                <a:cubicBezTo>
                  <a:pt x="80" y="0"/>
                  <a:pt x="80" y="0"/>
                  <a:pt x="80" y="0"/>
                </a:cubicBezTo>
                <a:cubicBezTo>
                  <a:pt x="50" y="0"/>
                  <a:pt x="22" y="12"/>
                  <a:pt x="1" y="33"/>
                </a:cubicBezTo>
                <a:cubicBezTo>
                  <a:pt x="1" y="33"/>
                  <a:pt x="1" y="33"/>
                  <a:pt x="1" y="33"/>
                </a:cubicBezTo>
                <a:cubicBezTo>
                  <a:pt x="0" y="35"/>
                  <a:pt x="0" y="36"/>
                  <a:pt x="1" y="37"/>
                </a:cubicBezTo>
                <a:cubicBezTo>
                  <a:pt x="1" y="38"/>
                  <a:pt x="2" y="38"/>
                  <a:pt x="3" y="38"/>
                </a:cubicBezTo>
                <a:cubicBezTo>
                  <a:pt x="3" y="38"/>
                  <a:pt x="4" y="38"/>
                  <a:pt x="5" y="37"/>
                </a:cubicBezTo>
                <a:cubicBezTo>
                  <a:pt x="5" y="37"/>
                  <a:pt x="5" y="37"/>
                  <a:pt x="5" y="37"/>
                </a:cubicBezTo>
                <a:cubicBezTo>
                  <a:pt x="20" y="22"/>
                  <a:pt x="38" y="12"/>
                  <a:pt x="57" y="8"/>
                </a:cubicBezTo>
                <a:cubicBezTo>
                  <a:pt x="49" y="15"/>
                  <a:pt x="44" y="25"/>
                  <a:pt x="44" y="36"/>
                </a:cubicBezTo>
                <a:cubicBezTo>
                  <a:pt x="44" y="56"/>
                  <a:pt x="60" y="72"/>
                  <a:pt x="80" y="72"/>
                </a:cubicBezTo>
                <a:cubicBezTo>
                  <a:pt x="100" y="72"/>
                  <a:pt x="116" y="56"/>
                  <a:pt x="116" y="36"/>
                </a:cubicBezTo>
                <a:cubicBezTo>
                  <a:pt x="116" y="25"/>
                  <a:pt x="111" y="14"/>
                  <a:pt x="102" y="8"/>
                </a:cubicBezTo>
                <a:cubicBezTo>
                  <a:pt x="122" y="12"/>
                  <a:pt x="141" y="22"/>
                  <a:pt x="155" y="37"/>
                </a:cubicBezTo>
                <a:cubicBezTo>
                  <a:pt x="156" y="38"/>
                  <a:pt x="158" y="38"/>
                  <a:pt x="159" y="37"/>
                </a:cubicBezTo>
                <a:cubicBezTo>
                  <a:pt x="160" y="36"/>
                  <a:pt x="160" y="34"/>
                  <a:pt x="159" y="33"/>
                </a:cubicBezTo>
                <a:close/>
                <a:moveTo>
                  <a:pt x="110" y="36"/>
                </a:moveTo>
                <a:cubicBezTo>
                  <a:pt x="110" y="53"/>
                  <a:pt x="97" y="66"/>
                  <a:pt x="80" y="66"/>
                </a:cubicBezTo>
                <a:cubicBezTo>
                  <a:pt x="63" y="66"/>
                  <a:pt x="50" y="53"/>
                  <a:pt x="50" y="36"/>
                </a:cubicBezTo>
                <a:cubicBezTo>
                  <a:pt x="50" y="19"/>
                  <a:pt x="63" y="6"/>
                  <a:pt x="80" y="6"/>
                </a:cubicBezTo>
                <a:cubicBezTo>
                  <a:pt x="80" y="6"/>
                  <a:pt x="80" y="6"/>
                  <a:pt x="80" y="6"/>
                </a:cubicBezTo>
                <a:cubicBezTo>
                  <a:pt x="97" y="6"/>
                  <a:pt x="110" y="19"/>
                  <a:pt x="110" y="36"/>
                </a:cubicBezTo>
                <a:close/>
                <a:moveTo>
                  <a:pt x="102" y="36"/>
                </a:moveTo>
                <a:cubicBezTo>
                  <a:pt x="102" y="48"/>
                  <a:pt x="92" y="58"/>
                  <a:pt x="80" y="58"/>
                </a:cubicBezTo>
                <a:cubicBezTo>
                  <a:pt x="68" y="58"/>
                  <a:pt x="58" y="48"/>
                  <a:pt x="58" y="36"/>
                </a:cubicBezTo>
                <a:cubicBezTo>
                  <a:pt x="58" y="24"/>
                  <a:pt x="68" y="14"/>
                  <a:pt x="80" y="14"/>
                </a:cubicBezTo>
                <a:cubicBezTo>
                  <a:pt x="82" y="14"/>
                  <a:pt x="83" y="15"/>
                  <a:pt x="83" y="17"/>
                </a:cubicBezTo>
                <a:cubicBezTo>
                  <a:pt x="83" y="18"/>
                  <a:pt x="82" y="19"/>
                  <a:pt x="80" y="19"/>
                </a:cubicBezTo>
                <a:cubicBezTo>
                  <a:pt x="71" y="19"/>
                  <a:pt x="64" y="27"/>
                  <a:pt x="64" y="36"/>
                </a:cubicBezTo>
                <a:cubicBezTo>
                  <a:pt x="64" y="45"/>
                  <a:pt x="71" y="52"/>
                  <a:pt x="80" y="52"/>
                </a:cubicBezTo>
                <a:cubicBezTo>
                  <a:pt x="89" y="52"/>
                  <a:pt x="97" y="45"/>
                  <a:pt x="97" y="36"/>
                </a:cubicBezTo>
                <a:cubicBezTo>
                  <a:pt x="97" y="34"/>
                  <a:pt x="98" y="33"/>
                  <a:pt x="99" y="33"/>
                </a:cubicBezTo>
                <a:cubicBezTo>
                  <a:pt x="101" y="33"/>
                  <a:pt x="102" y="34"/>
                  <a:pt x="102" y="3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2" name="Freeform 69"/>
          <p:cNvSpPr>
            <a:spLocks noEditPoints="1"/>
          </p:cNvSpPr>
          <p:nvPr/>
        </p:nvSpPr>
        <p:spPr bwMode="auto">
          <a:xfrm>
            <a:off x="8948738" y="1171575"/>
            <a:ext cx="601663" cy="385763"/>
          </a:xfrm>
          <a:custGeom>
            <a:avLst/>
            <a:gdLst>
              <a:gd name="T0" fmla="*/ 138 w 160"/>
              <a:gd name="T1" fmla="*/ 32 h 102"/>
              <a:gd name="T2" fmla="*/ 21 w 160"/>
              <a:gd name="T3" fmla="*/ 32 h 102"/>
              <a:gd name="T4" fmla="*/ 0 w 160"/>
              <a:gd name="T5" fmla="*/ 54 h 102"/>
              <a:gd name="T6" fmla="*/ 22 w 160"/>
              <a:gd name="T7" fmla="*/ 76 h 102"/>
              <a:gd name="T8" fmla="*/ 80 w 160"/>
              <a:gd name="T9" fmla="*/ 100 h 102"/>
              <a:gd name="T10" fmla="*/ 139 w 160"/>
              <a:gd name="T11" fmla="*/ 76 h 102"/>
              <a:gd name="T12" fmla="*/ 160 w 160"/>
              <a:gd name="T13" fmla="*/ 54 h 102"/>
              <a:gd name="T14" fmla="*/ 138 w 160"/>
              <a:gd name="T15" fmla="*/ 32 h 102"/>
              <a:gd name="T16" fmla="*/ 135 w 160"/>
              <a:gd name="T17" fmla="*/ 72 h 102"/>
              <a:gd name="T18" fmla="*/ 26 w 160"/>
              <a:gd name="T19" fmla="*/ 72 h 102"/>
              <a:gd name="T20" fmla="*/ 8 w 160"/>
              <a:gd name="T21" fmla="*/ 54 h 102"/>
              <a:gd name="T22" fmla="*/ 25 w 160"/>
              <a:gd name="T23" fmla="*/ 36 h 102"/>
              <a:gd name="T24" fmla="*/ 134 w 160"/>
              <a:gd name="T25" fmla="*/ 36 h 102"/>
              <a:gd name="T26" fmla="*/ 152 w 160"/>
              <a:gd name="T27" fmla="*/ 54 h 102"/>
              <a:gd name="T28" fmla="*/ 135 w 160"/>
              <a:gd name="T29" fmla="*/ 72 h 102"/>
              <a:gd name="T30" fmla="*/ 80 w 160"/>
              <a:gd name="T31" fmla="*/ 35 h 102"/>
              <a:gd name="T32" fmla="*/ 77 w 160"/>
              <a:gd name="T33" fmla="*/ 38 h 102"/>
              <a:gd name="T34" fmla="*/ 64 w 160"/>
              <a:gd name="T35" fmla="*/ 51 h 102"/>
              <a:gd name="T36" fmla="*/ 61 w 160"/>
              <a:gd name="T37" fmla="*/ 54 h 102"/>
              <a:gd name="T38" fmla="*/ 58 w 160"/>
              <a:gd name="T39" fmla="*/ 51 h 102"/>
              <a:gd name="T40" fmla="*/ 77 w 160"/>
              <a:gd name="T41" fmla="*/ 32 h 102"/>
              <a:gd name="T42" fmla="*/ 80 w 160"/>
              <a:gd name="T43" fmla="*/ 35 h 102"/>
              <a:gd name="T44" fmla="*/ 80 w 160"/>
              <a:gd name="T45" fmla="*/ 19 h 102"/>
              <a:gd name="T46" fmla="*/ 45 w 160"/>
              <a:gd name="T47" fmla="*/ 54 h 102"/>
              <a:gd name="T48" fmla="*/ 80 w 160"/>
              <a:gd name="T49" fmla="*/ 89 h 102"/>
              <a:gd name="T50" fmla="*/ 115 w 160"/>
              <a:gd name="T51" fmla="*/ 54 h 102"/>
              <a:gd name="T52" fmla="*/ 80 w 160"/>
              <a:gd name="T53" fmla="*/ 19 h 102"/>
              <a:gd name="T54" fmla="*/ 80 w 160"/>
              <a:gd name="T55" fmla="*/ 83 h 102"/>
              <a:gd name="T56" fmla="*/ 50 w 160"/>
              <a:gd name="T57" fmla="*/ 54 h 102"/>
              <a:gd name="T58" fmla="*/ 80 w 160"/>
              <a:gd name="T59" fmla="*/ 24 h 102"/>
              <a:gd name="T60" fmla="*/ 110 w 160"/>
              <a:gd name="T61" fmla="*/ 54 h 102"/>
              <a:gd name="T62" fmla="*/ 80 w 160"/>
              <a:gd name="T63" fmla="*/ 83 h 1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60" h="102">
                <a:moveTo>
                  <a:pt x="138" y="32"/>
                </a:moveTo>
                <a:cubicBezTo>
                  <a:pt x="106" y="0"/>
                  <a:pt x="54" y="0"/>
                  <a:pt x="21" y="32"/>
                </a:cubicBezTo>
                <a:cubicBezTo>
                  <a:pt x="0" y="54"/>
                  <a:pt x="0" y="54"/>
                  <a:pt x="0" y="54"/>
                </a:cubicBezTo>
                <a:cubicBezTo>
                  <a:pt x="22" y="76"/>
                  <a:pt x="22" y="76"/>
                  <a:pt x="22" y="76"/>
                </a:cubicBezTo>
                <a:cubicBezTo>
                  <a:pt x="38" y="92"/>
                  <a:pt x="59" y="100"/>
                  <a:pt x="80" y="100"/>
                </a:cubicBezTo>
                <a:cubicBezTo>
                  <a:pt x="101" y="100"/>
                  <a:pt x="122" y="92"/>
                  <a:pt x="139" y="76"/>
                </a:cubicBezTo>
                <a:cubicBezTo>
                  <a:pt x="160" y="54"/>
                  <a:pt x="160" y="54"/>
                  <a:pt x="160" y="54"/>
                </a:cubicBezTo>
                <a:lnTo>
                  <a:pt x="138" y="32"/>
                </a:lnTo>
                <a:close/>
                <a:moveTo>
                  <a:pt x="135" y="72"/>
                </a:moveTo>
                <a:cubicBezTo>
                  <a:pt x="105" y="102"/>
                  <a:pt x="56" y="102"/>
                  <a:pt x="26" y="72"/>
                </a:cubicBezTo>
                <a:cubicBezTo>
                  <a:pt x="8" y="54"/>
                  <a:pt x="8" y="54"/>
                  <a:pt x="8" y="54"/>
                </a:cubicBezTo>
                <a:cubicBezTo>
                  <a:pt x="25" y="36"/>
                  <a:pt x="25" y="36"/>
                  <a:pt x="25" y="36"/>
                </a:cubicBezTo>
                <a:cubicBezTo>
                  <a:pt x="55" y="6"/>
                  <a:pt x="104" y="6"/>
                  <a:pt x="134" y="36"/>
                </a:cubicBezTo>
                <a:cubicBezTo>
                  <a:pt x="152" y="54"/>
                  <a:pt x="152" y="54"/>
                  <a:pt x="152" y="54"/>
                </a:cubicBezTo>
                <a:lnTo>
                  <a:pt x="135" y="72"/>
                </a:lnTo>
                <a:close/>
                <a:moveTo>
                  <a:pt x="80" y="35"/>
                </a:moveTo>
                <a:cubicBezTo>
                  <a:pt x="80" y="36"/>
                  <a:pt x="79" y="38"/>
                  <a:pt x="77" y="38"/>
                </a:cubicBezTo>
                <a:cubicBezTo>
                  <a:pt x="70" y="38"/>
                  <a:pt x="64" y="44"/>
                  <a:pt x="64" y="51"/>
                </a:cubicBezTo>
                <a:cubicBezTo>
                  <a:pt x="64" y="53"/>
                  <a:pt x="62" y="54"/>
                  <a:pt x="61" y="54"/>
                </a:cubicBezTo>
                <a:cubicBezTo>
                  <a:pt x="60" y="54"/>
                  <a:pt x="58" y="53"/>
                  <a:pt x="58" y="51"/>
                </a:cubicBezTo>
                <a:cubicBezTo>
                  <a:pt x="58" y="41"/>
                  <a:pt x="67" y="32"/>
                  <a:pt x="77" y="32"/>
                </a:cubicBezTo>
                <a:cubicBezTo>
                  <a:pt x="79" y="32"/>
                  <a:pt x="80" y="33"/>
                  <a:pt x="80" y="35"/>
                </a:cubicBezTo>
                <a:close/>
                <a:moveTo>
                  <a:pt x="80" y="19"/>
                </a:moveTo>
                <a:cubicBezTo>
                  <a:pt x="61" y="19"/>
                  <a:pt x="45" y="34"/>
                  <a:pt x="45" y="54"/>
                </a:cubicBezTo>
                <a:cubicBezTo>
                  <a:pt x="45" y="73"/>
                  <a:pt x="61" y="89"/>
                  <a:pt x="80" y="89"/>
                </a:cubicBezTo>
                <a:cubicBezTo>
                  <a:pt x="99" y="89"/>
                  <a:pt x="115" y="73"/>
                  <a:pt x="115" y="54"/>
                </a:cubicBezTo>
                <a:cubicBezTo>
                  <a:pt x="115" y="34"/>
                  <a:pt x="99" y="19"/>
                  <a:pt x="80" y="19"/>
                </a:cubicBezTo>
                <a:close/>
                <a:moveTo>
                  <a:pt x="80" y="83"/>
                </a:moveTo>
                <a:cubicBezTo>
                  <a:pt x="64" y="83"/>
                  <a:pt x="50" y="70"/>
                  <a:pt x="50" y="54"/>
                </a:cubicBezTo>
                <a:cubicBezTo>
                  <a:pt x="50" y="37"/>
                  <a:pt x="64" y="24"/>
                  <a:pt x="80" y="24"/>
                </a:cubicBezTo>
                <a:cubicBezTo>
                  <a:pt x="96" y="24"/>
                  <a:pt x="110" y="37"/>
                  <a:pt x="110" y="54"/>
                </a:cubicBezTo>
                <a:cubicBezTo>
                  <a:pt x="110" y="70"/>
                  <a:pt x="96" y="83"/>
                  <a:pt x="80" y="8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3" name="Freeform 70"/>
          <p:cNvSpPr>
            <a:spLocks noEditPoints="1"/>
          </p:cNvSpPr>
          <p:nvPr/>
        </p:nvSpPr>
        <p:spPr bwMode="auto">
          <a:xfrm>
            <a:off x="8948738" y="1762125"/>
            <a:ext cx="601663" cy="596900"/>
          </a:xfrm>
          <a:custGeom>
            <a:avLst/>
            <a:gdLst>
              <a:gd name="T0" fmla="*/ 43 w 160"/>
              <a:gd name="T1" fmla="*/ 68 h 158"/>
              <a:gd name="T2" fmla="*/ 43 w 160"/>
              <a:gd name="T3" fmla="*/ 143 h 158"/>
              <a:gd name="T4" fmla="*/ 117 w 160"/>
              <a:gd name="T5" fmla="*/ 143 h 158"/>
              <a:gd name="T6" fmla="*/ 117 w 160"/>
              <a:gd name="T7" fmla="*/ 68 h 158"/>
              <a:gd name="T8" fmla="*/ 113 w 160"/>
              <a:gd name="T9" fmla="*/ 139 h 158"/>
              <a:gd name="T10" fmla="*/ 47 w 160"/>
              <a:gd name="T11" fmla="*/ 139 h 158"/>
              <a:gd name="T12" fmla="*/ 47 w 160"/>
              <a:gd name="T13" fmla="*/ 73 h 158"/>
              <a:gd name="T14" fmla="*/ 111 w 160"/>
              <a:gd name="T15" fmla="*/ 71 h 158"/>
              <a:gd name="T16" fmla="*/ 78 w 160"/>
              <a:gd name="T17" fmla="*/ 108 h 158"/>
              <a:gd name="T18" fmla="*/ 82 w 160"/>
              <a:gd name="T19" fmla="*/ 108 h 158"/>
              <a:gd name="T20" fmla="*/ 127 w 160"/>
              <a:gd name="T21" fmla="*/ 106 h 158"/>
              <a:gd name="T22" fmla="*/ 77 w 160"/>
              <a:gd name="T23" fmla="*/ 22 h 158"/>
              <a:gd name="T24" fmla="*/ 80 w 160"/>
              <a:gd name="T25" fmla="*/ 0 h 158"/>
              <a:gd name="T26" fmla="*/ 83 w 160"/>
              <a:gd name="T27" fmla="*/ 22 h 158"/>
              <a:gd name="T28" fmla="*/ 77 w 160"/>
              <a:gd name="T29" fmla="*/ 22 h 158"/>
              <a:gd name="T30" fmla="*/ 146 w 160"/>
              <a:gd name="T31" fmla="*/ 50 h 158"/>
              <a:gd name="T32" fmla="*/ 142 w 160"/>
              <a:gd name="T33" fmla="*/ 50 h 158"/>
              <a:gd name="T34" fmla="*/ 155 w 160"/>
              <a:gd name="T35" fmla="*/ 33 h 158"/>
              <a:gd name="T36" fmla="*/ 159 w 160"/>
              <a:gd name="T37" fmla="*/ 37 h 158"/>
              <a:gd name="T38" fmla="*/ 18 w 160"/>
              <a:gd name="T39" fmla="*/ 50 h 158"/>
              <a:gd name="T40" fmla="*/ 14 w 160"/>
              <a:gd name="T41" fmla="*/ 50 h 158"/>
              <a:gd name="T42" fmla="*/ 1 w 160"/>
              <a:gd name="T43" fmla="*/ 33 h 158"/>
              <a:gd name="T44" fmla="*/ 18 w 160"/>
              <a:gd name="T45" fmla="*/ 46 h 158"/>
              <a:gd name="T46" fmla="*/ 105 w 160"/>
              <a:gd name="T47" fmla="*/ 6 h 158"/>
              <a:gd name="T48" fmla="*/ 111 w 160"/>
              <a:gd name="T49" fmla="*/ 8 h 158"/>
              <a:gd name="T50" fmla="*/ 103 w 160"/>
              <a:gd name="T51" fmla="*/ 28 h 158"/>
              <a:gd name="T52" fmla="*/ 100 w 160"/>
              <a:gd name="T53" fmla="*/ 24 h 158"/>
              <a:gd name="T54" fmla="*/ 51 w 160"/>
              <a:gd name="T55" fmla="*/ 4 h 158"/>
              <a:gd name="T56" fmla="*/ 60 w 160"/>
              <a:gd name="T57" fmla="*/ 24 h 158"/>
              <a:gd name="T58" fmla="*/ 57 w 160"/>
              <a:gd name="T59" fmla="*/ 28 h 158"/>
              <a:gd name="T60" fmla="*/ 49 w 160"/>
              <a:gd name="T61" fmla="*/ 8 h 158"/>
              <a:gd name="T62" fmla="*/ 128 w 160"/>
              <a:gd name="T63" fmla="*/ 35 h 158"/>
              <a:gd name="T64" fmla="*/ 123 w 160"/>
              <a:gd name="T65" fmla="*/ 37 h 158"/>
              <a:gd name="T66" fmla="*/ 132 w 160"/>
              <a:gd name="T67" fmla="*/ 16 h 158"/>
              <a:gd name="T68" fmla="*/ 137 w 160"/>
              <a:gd name="T69" fmla="*/ 19 h 158"/>
              <a:gd name="T70" fmla="*/ 23 w 160"/>
              <a:gd name="T71" fmla="*/ 19 h 158"/>
              <a:gd name="T72" fmla="*/ 28 w 160"/>
              <a:gd name="T73" fmla="*/ 16 h 158"/>
              <a:gd name="T74" fmla="*/ 37 w 160"/>
              <a:gd name="T75" fmla="*/ 37 h 158"/>
              <a:gd name="T76" fmla="*/ 32 w 160"/>
              <a:gd name="T77" fmla="*/ 35 h 1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60" h="158">
                <a:moveTo>
                  <a:pt x="80" y="53"/>
                </a:moveTo>
                <a:cubicBezTo>
                  <a:pt x="66" y="53"/>
                  <a:pt x="53" y="58"/>
                  <a:pt x="43" y="68"/>
                </a:cubicBezTo>
                <a:cubicBezTo>
                  <a:pt x="33" y="78"/>
                  <a:pt x="27" y="92"/>
                  <a:pt x="27" y="106"/>
                </a:cubicBezTo>
                <a:cubicBezTo>
                  <a:pt x="27" y="120"/>
                  <a:pt x="33" y="133"/>
                  <a:pt x="43" y="143"/>
                </a:cubicBezTo>
                <a:cubicBezTo>
                  <a:pt x="53" y="153"/>
                  <a:pt x="66" y="158"/>
                  <a:pt x="80" y="158"/>
                </a:cubicBezTo>
                <a:cubicBezTo>
                  <a:pt x="94" y="158"/>
                  <a:pt x="107" y="153"/>
                  <a:pt x="117" y="143"/>
                </a:cubicBezTo>
                <a:cubicBezTo>
                  <a:pt x="127" y="133"/>
                  <a:pt x="133" y="120"/>
                  <a:pt x="133" y="106"/>
                </a:cubicBezTo>
                <a:cubicBezTo>
                  <a:pt x="133" y="92"/>
                  <a:pt x="127" y="78"/>
                  <a:pt x="117" y="68"/>
                </a:cubicBezTo>
                <a:cubicBezTo>
                  <a:pt x="107" y="58"/>
                  <a:pt x="94" y="53"/>
                  <a:pt x="80" y="53"/>
                </a:cubicBezTo>
                <a:close/>
                <a:moveTo>
                  <a:pt x="113" y="139"/>
                </a:moveTo>
                <a:cubicBezTo>
                  <a:pt x="104" y="147"/>
                  <a:pt x="92" y="152"/>
                  <a:pt x="80" y="152"/>
                </a:cubicBezTo>
                <a:cubicBezTo>
                  <a:pt x="68" y="152"/>
                  <a:pt x="56" y="147"/>
                  <a:pt x="47" y="139"/>
                </a:cubicBezTo>
                <a:cubicBezTo>
                  <a:pt x="38" y="130"/>
                  <a:pt x="33" y="118"/>
                  <a:pt x="33" y="106"/>
                </a:cubicBezTo>
                <a:cubicBezTo>
                  <a:pt x="33" y="93"/>
                  <a:pt x="38" y="81"/>
                  <a:pt x="47" y="73"/>
                </a:cubicBezTo>
                <a:cubicBezTo>
                  <a:pt x="56" y="64"/>
                  <a:pt x="68" y="59"/>
                  <a:pt x="80" y="59"/>
                </a:cubicBezTo>
                <a:cubicBezTo>
                  <a:pt x="91" y="59"/>
                  <a:pt x="102" y="63"/>
                  <a:pt x="111" y="71"/>
                </a:cubicBezTo>
                <a:cubicBezTo>
                  <a:pt x="78" y="103"/>
                  <a:pt x="78" y="103"/>
                  <a:pt x="78" y="103"/>
                </a:cubicBezTo>
                <a:cubicBezTo>
                  <a:pt x="77" y="105"/>
                  <a:pt x="77" y="107"/>
                  <a:pt x="78" y="108"/>
                </a:cubicBezTo>
                <a:cubicBezTo>
                  <a:pt x="78" y="108"/>
                  <a:pt x="79" y="109"/>
                  <a:pt x="80" y="109"/>
                </a:cubicBezTo>
                <a:cubicBezTo>
                  <a:pt x="81" y="109"/>
                  <a:pt x="82" y="108"/>
                  <a:pt x="82" y="108"/>
                </a:cubicBezTo>
                <a:cubicBezTo>
                  <a:pt x="115" y="75"/>
                  <a:pt x="115" y="75"/>
                  <a:pt x="115" y="75"/>
                </a:cubicBezTo>
                <a:cubicBezTo>
                  <a:pt x="122" y="83"/>
                  <a:pt x="127" y="94"/>
                  <a:pt x="127" y="106"/>
                </a:cubicBezTo>
                <a:cubicBezTo>
                  <a:pt x="127" y="118"/>
                  <a:pt x="122" y="130"/>
                  <a:pt x="113" y="139"/>
                </a:cubicBezTo>
                <a:close/>
                <a:moveTo>
                  <a:pt x="77" y="22"/>
                </a:moveTo>
                <a:cubicBezTo>
                  <a:pt x="77" y="3"/>
                  <a:pt x="77" y="3"/>
                  <a:pt x="77" y="3"/>
                </a:cubicBezTo>
                <a:cubicBezTo>
                  <a:pt x="77" y="1"/>
                  <a:pt x="78" y="0"/>
                  <a:pt x="80" y="0"/>
                </a:cubicBezTo>
                <a:cubicBezTo>
                  <a:pt x="82" y="0"/>
                  <a:pt x="83" y="1"/>
                  <a:pt x="83" y="3"/>
                </a:cubicBezTo>
                <a:cubicBezTo>
                  <a:pt x="83" y="22"/>
                  <a:pt x="83" y="22"/>
                  <a:pt x="83" y="22"/>
                </a:cubicBezTo>
                <a:cubicBezTo>
                  <a:pt x="83" y="23"/>
                  <a:pt x="82" y="25"/>
                  <a:pt x="80" y="25"/>
                </a:cubicBezTo>
                <a:cubicBezTo>
                  <a:pt x="78" y="25"/>
                  <a:pt x="77" y="23"/>
                  <a:pt x="77" y="22"/>
                </a:cubicBezTo>
                <a:close/>
                <a:moveTo>
                  <a:pt x="159" y="37"/>
                </a:moveTo>
                <a:cubicBezTo>
                  <a:pt x="146" y="50"/>
                  <a:pt x="146" y="50"/>
                  <a:pt x="146" y="50"/>
                </a:cubicBezTo>
                <a:cubicBezTo>
                  <a:pt x="145" y="51"/>
                  <a:pt x="145" y="51"/>
                  <a:pt x="144" y="51"/>
                </a:cubicBezTo>
                <a:cubicBezTo>
                  <a:pt x="143" y="51"/>
                  <a:pt x="142" y="51"/>
                  <a:pt x="142" y="50"/>
                </a:cubicBezTo>
                <a:cubicBezTo>
                  <a:pt x="140" y="49"/>
                  <a:pt x="140" y="47"/>
                  <a:pt x="142" y="46"/>
                </a:cubicBezTo>
                <a:cubicBezTo>
                  <a:pt x="155" y="33"/>
                  <a:pt x="155" y="33"/>
                  <a:pt x="155" y="33"/>
                </a:cubicBezTo>
                <a:cubicBezTo>
                  <a:pt x="156" y="32"/>
                  <a:pt x="158" y="32"/>
                  <a:pt x="159" y="33"/>
                </a:cubicBezTo>
                <a:cubicBezTo>
                  <a:pt x="160" y="34"/>
                  <a:pt x="160" y="36"/>
                  <a:pt x="159" y="37"/>
                </a:cubicBezTo>
                <a:close/>
                <a:moveTo>
                  <a:pt x="18" y="46"/>
                </a:moveTo>
                <a:cubicBezTo>
                  <a:pt x="20" y="47"/>
                  <a:pt x="20" y="49"/>
                  <a:pt x="18" y="50"/>
                </a:cubicBezTo>
                <a:cubicBezTo>
                  <a:pt x="18" y="51"/>
                  <a:pt x="17" y="51"/>
                  <a:pt x="16" y="51"/>
                </a:cubicBezTo>
                <a:cubicBezTo>
                  <a:pt x="15" y="51"/>
                  <a:pt x="15" y="51"/>
                  <a:pt x="14" y="50"/>
                </a:cubicBezTo>
                <a:cubicBezTo>
                  <a:pt x="1" y="37"/>
                  <a:pt x="1" y="37"/>
                  <a:pt x="1" y="37"/>
                </a:cubicBezTo>
                <a:cubicBezTo>
                  <a:pt x="0" y="36"/>
                  <a:pt x="0" y="34"/>
                  <a:pt x="1" y="33"/>
                </a:cubicBezTo>
                <a:cubicBezTo>
                  <a:pt x="2" y="32"/>
                  <a:pt x="4" y="32"/>
                  <a:pt x="5" y="33"/>
                </a:cubicBezTo>
                <a:lnTo>
                  <a:pt x="18" y="46"/>
                </a:lnTo>
                <a:close/>
                <a:moveTo>
                  <a:pt x="100" y="24"/>
                </a:moveTo>
                <a:cubicBezTo>
                  <a:pt x="105" y="6"/>
                  <a:pt x="105" y="6"/>
                  <a:pt x="105" y="6"/>
                </a:cubicBezTo>
                <a:cubicBezTo>
                  <a:pt x="106" y="4"/>
                  <a:pt x="107" y="3"/>
                  <a:pt x="109" y="4"/>
                </a:cubicBezTo>
                <a:cubicBezTo>
                  <a:pt x="111" y="4"/>
                  <a:pt x="112" y="6"/>
                  <a:pt x="111" y="8"/>
                </a:cubicBezTo>
                <a:cubicBezTo>
                  <a:pt x="106" y="26"/>
                  <a:pt x="106" y="26"/>
                  <a:pt x="106" y="26"/>
                </a:cubicBezTo>
                <a:cubicBezTo>
                  <a:pt x="106" y="27"/>
                  <a:pt x="105" y="28"/>
                  <a:pt x="103" y="28"/>
                </a:cubicBezTo>
                <a:cubicBezTo>
                  <a:pt x="103" y="28"/>
                  <a:pt x="103" y="28"/>
                  <a:pt x="103" y="28"/>
                </a:cubicBezTo>
                <a:cubicBezTo>
                  <a:pt x="101" y="27"/>
                  <a:pt x="100" y="26"/>
                  <a:pt x="100" y="24"/>
                </a:cubicBezTo>
                <a:close/>
                <a:moveTo>
                  <a:pt x="49" y="8"/>
                </a:moveTo>
                <a:cubicBezTo>
                  <a:pt x="48" y="6"/>
                  <a:pt x="49" y="4"/>
                  <a:pt x="51" y="4"/>
                </a:cubicBezTo>
                <a:cubicBezTo>
                  <a:pt x="53" y="3"/>
                  <a:pt x="54" y="4"/>
                  <a:pt x="55" y="6"/>
                </a:cubicBezTo>
                <a:cubicBezTo>
                  <a:pt x="60" y="24"/>
                  <a:pt x="60" y="24"/>
                  <a:pt x="60" y="24"/>
                </a:cubicBezTo>
                <a:cubicBezTo>
                  <a:pt x="60" y="26"/>
                  <a:pt x="59" y="27"/>
                  <a:pt x="57" y="28"/>
                </a:cubicBezTo>
                <a:cubicBezTo>
                  <a:pt x="57" y="28"/>
                  <a:pt x="57" y="28"/>
                  <a:pt x="57" y="28"/>
                </a:cubicBezTo>
                <a:cubicBezTo>
                  <a:pt x="55" y="28"/>
                  <a:pt x="54" y="27"/>
                  <a:pt x="54" y="26"/>
                </a:cubicBezTo>
                <a:lnTo>
                  <a:pt x="49" y="8"/>
                </a:lnTo>
                <a:close/>
                <a:moveTo>
                  <a:pt x="137" y="19"/>
                </a:moveTo>
                <a:cubicBezTo>
                  <a:pt x="128" y="35"/>
                  <a:pt x="128" y="35"/>
                  <a:pt x="128" y="35"/>
                </a:cubicBezTo>
                <a:cubicBezTo>
                  <a:pt x="127" y="36"/>
                  <a:pt x="126" y="37"/>
                  <a:pt x="125" y="37"/>
                </a:cubicBezTo>
                <a:cubicBezTo>
                  <a:pt x="125" y="37"/>
                  <a:pt x="124" y="37"/>
                  <a:pt x="123" y="37"/>
                </a:cubicBezTo>
                <a:cubicBezTo>
                  <a:pt x="122" y="36"/>
                  <a:pt x="122" y="34"/>
                  <a:pt x="122" y="32"/>
                </a:cubicBezTo>
                <a:cubicBezTo>
                  <a:pt x="132" y="16"/>
                  <a:pt x="132" y="16"/>
                  <a:pt x="132" y="16"/>
                </a:cubicBezTo>
                <a:cubicBezTo>
                  <a:pt x="133" y="15"/>
                  <a:pt x="134" y="14"/>
                  <a:pt x="136" y="15"/>
                </a:cubicBezTo>
                <a:cubicBezTo>
                  <a:pt x="137" y="16"/>
                  <a:pt x="138" y="18"/>
                  <a:pt x="137" y="19"/>
                </a:cubicBezTo>
                <a:close/>
                <a:moveTo>
                  <a:pt x="32" y="35"/>
                </a:moveTo>
                <a:cubicBezTo>
                  <a:pt x="23" y="19"/>
                  <a:pt x="23" y="19"/>
                  <a:pt x="23" y="19"/>
                </a:cubicBezTo>
                <a:cubicBezTo>
                  <a:pt x="22" y="18"/>
                  <a:pt x="23" y="16"/>
                  <a:pt x="24" y="15"/>
                </a:cubicBezTo>
                <a:cubicBezTo>
                  <a:pt x="26" y="14"/>
                  <a:pt x="27" y="15"/>
                  <a:pt x="28" y="16"/>
                </a:cubicBezTo>
                <a:cubicBezTo>
                  <a:pt x="38" y="32"/>
                  <a:pt x="38" y="32"/>
                  <a:pt x="38" y="32"/>
                </a:cubicBezTo>
                <a:cubicBezTo>
                  <a:pt x="39" y="34"/>
                  <a:pt x="38" y="36"/>
                  <a:pt x="37" y="37"/>
                </a:cubicBezTo>
                <a:cubicBezTo>
                  <a:pt x="36" y="37"/>
                  <a:pt x="35" y="37"/>
                  <a:pt x="35" y="37"/>
                </a:cubicBezTo>
                <a:cubicBezTo>
                  <a:pt x="34" y="37"/>
                  <a:pt x="33" y="36"/>
                  <a:pt x="32" y="3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4" name="Freeform 71"/>
          <p:cNvSpPr>
            <a:spLocks noEditPoints="1"/>
          </p:cNvSpPr>
          <p:nvPr/>
        </p:nvSpPr>
        <p:spPr bwMode="auto">
          <a:xfrm>
            <a:off x="8948738" y="2503488"/>
            <a:ext cx="601663" cy="484188"/>
          </a:xfrm>
          <a:custGeom>
            <a:avLst/>
            <a:gdLst>
              <a:gd name="T0" fmla="*/ 160 w 160"/>
              <a:gd name="T1" fmla="*/ 80 h 128"/>
              <a:gd name="T2" fmla="*/ 157 w 160"/>
              <a:gd name="T3" fmla="*/ 83 h 128"/>
              <a:gd name="T4" fmla="*/ 155 w 160"/>
              <a:gd name="T5" fmla="*/ 80 h 128"/>
              <a:gd name="T6" fmla="*/ 80 w 160"/>
              <a:gd name="T7" fmla="*/ 5 h 128"/>
              <a:gd name="T8" fmla="*/ 5 w 160"/>
              <a:gd name="T9" fmla="*/ 80 h 128"/>
              <a:gd name="T10" fmla="*/ 3 w 160"/>
              <a:gd name="T11" fmla="*/ 83 h 128"/>
              <a:gd name="T12" fmla="*/ 0 w 160"/>
              <a:gd name="T13" fmla="*/ 80 h 128"/>
              <a:gd name="T14" fmla="*/ 80 w 160"/>
              <a:gd name="T15" fmla="*/ 0 h 128"/>
              <a:gd name="T16" fmla="*/ 160 w 160"/>
              <a:gd name="T17" fmla="*/ 80 h 128"/>
              <a:gd name="T18" fmla="*/ 112 w 160"/>
              <a:gd name="T19" fmla="*/ 51 h 128"/>
              <a:gd name="T20" fmla="*/ 125 w 160"/>
              <a:gd name="T21" fmla="*/ 83 h 128"/>
              <a:gd name="T22" fmla="*/ 112 w 160"/>
              <a:gd name="T23" fmla="*/ 115 h 128"/>
              <a:gd name="T24" fmla="*/ 80 w 160"/>
              <a:gd name="T25" fmla="*/ 128 h 128"/>
              <a:gd name="T26" fmla="*/ 48 w 160"/>
              <a:gd name="T27" fmla="*/ 115 h 128"/>
              <a:gd name="T28" fmla="*/ 35 w 160"/>
              <a:gd name="T29" fmla="*/ 83 h 128"/>
              <a:gd name="T30" fmla="*/ 48 w 160"/>
              <a:gd name="T31" fmla="*/ 51 h 128"/>
              <a:gd name="T32" fmla="*/ 80 w 160"/>
              <a:gd name="T33" fmla="*/ 37 h 128"/>
              <a:gd name="T34" fmla="*/ 112 w 160"/>
              <a:gd name="T35" fmla="*/ 51 h 128"/>
              <a:gd name="T36" fmla="*/ 120 w 160"/>
              <a:gd name="T37" fmla="*/ 83 h 128"/>
              <a:gd name="T38" fmla="*/ 110 w 160"/>
              <a:gd name="T39" fmla="*/ 56 h 128"/>
              <a:gd name="T40" fmla="*/ 82 w 160"/>
              <a:gd name="T41" fmla="*/ 85 h 128"/>
              <a:gd name="T42" fmla="*/ 80 w 160"/>
              <a:gd name="T43" fmla="*/ 85 h 128"/>
              <a:gd name="T44" fmla="*/ 78 w 160"/>
              <a:gd name="T45" fmla="*/ 85 h 128"/>
              <a:gd name="T46" fmla="*/ 78 w 160"/>
              <a:gd name="T47" fmla="*/ 81 h 128"/>
              <a:gd name="T48" fmla="*/ 106 w 160"/>
              <a:gd name="T49" fmla="*/ 53 h 128"/>
              <a:gd name="T50" fmla="*/ 80 w 160"/>
              <a:gd name="T51" fmla="*/ 43 h 128"/>
              <a:gd name="T52" fmla="*/ 52 w 160"/>
              <a:gd name="T53" fmla="*/ 54 h 128"/>
              <a:gd name="T54" fmla="*/ 40 w 160"/>
              <a:gd name="T55" fmla="*/ 83 h 128"/>
              <a:gd name="T56" fmla="*/ 52 w 160"/>
              <a:gd name="T57" fmla="*/ 111 h 128"/>
              <a:gd name="T58" fmla="*/ 80 w 160"/>
              <a:gd name="T59" fmla="*/ 123 h 128"/>
              <a:gd name="T60" fmla="*/ 108 w 160"/>
              <a:gd name="T61" fmla="*/ 111 h 128"/>
              <a:gd name="T62" fmla="*/ 120 w 160"/>
              <a:gd name="T63" fmla="*/ 83 h 1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60" h="128">
                <a:moveTo>
                  <a:pt x="160" y="80"/>
                </a:moveTo>
                <a:cubicBezTo>
                  <a:pt x="160" y="81"/>
                  <a:pt x="159" y="83"/>
                  <a:pt x="157" y="83"/>
                </a:cubicBezTo>
                <a:cubicBezTo>
                  <a:pt x="156" y="83"/>
                  <a:pt x="155" y="81"/>
                  <a:pt x="155" y="80"/>
                </a:cubicBezTo>
                <a:cubicBezTo>
                  <a:pt x="155" y="39"/>
                  <a:pt x="121" y="5"/>
                  <a:pt x="80" y="5"/>
                </a:cubicBezTo>
                <a:cubicBezTo>
                  <a:pt x="39" y="5"/>
                  <a:pt x="5" y="39"/>
                  <a:pt x="5" y="80"/>
                </a:cubicBezTo>
                <a:cubicBezTo>
                  <a:pt x="5" y="81"/>
                  <a:pt x="4" y="83"/>
                  <a:pt x="3" y="83"/>
                </a:cubicBezTo>
                <a:cubicBezTo>
                  <a:pt x="1" y="83"/>
                  <a:pt x="0" y="81"/>
                  <a:pt x="0" y="80"/>
                </a:cubicBezTo>
                <a:cubicBezTo>
                  <a:pt x="0" y="36"/>
                  <a:pt x="36" y="0"/>
                  <a:pt x="80" y="0"/>
                </a:cubicBezTo>
                <a:cubicBezTo>
                  <a:pt x="124" y="0"/>
                  <a:pt x="160" y="36"/>
                  <a:pt x="160" y="80"/>
                </a:cubicBezTo>
                <a:close/>
                <a:moveTo>
                  <a:pt x="112" y="51"/>
                </a:moveTo>
                <a:cubicBezTo>
                  <a:pt x="121" y="59"/>
                  <a:pt x="125" y="71"/>
                  <a:pt x="125" y="83"/>
                </a:cubicBezTo>
                <a:cubicBezTo>
                  <a:pt x="125" y="95"/>
                  <a:pt x="121" y="106"/>
                  <a:pt x="112" y="115"/>
                </a:cubicBezTo>
                <a:cubicBezTo>
                  <a:pt x="103" y="123"/>
                  <a:pt x="92" y="128"/>
                  <a:pt x="80" y="128"/>
                </a:cubicBezTo>
                <a:cubicBezTo>
                  <a:pt x="68" y="128"/>
                  <a:pt x="57" y="123"/>
                  <a:pt x="48" y="115"/>
                </a:cubicBezTo>
                <a:cubicBezTo>
                  <a:pt x="39" y="106"/>
                  <a:pt x="35" y="95"/>
                  <a:pt x="35" y="83"/>
                </a:cubicBezTo>
                <a:cubicBezTo>
                  <a:pt x="35" y="71"/>
                  <a:pt x="39" y="59"/>
                  <a:pt x="48" y="51"/>
                </a:cubicBezTo>
                <a:cubicBezTo>
                  <a:pt x="57" y="42"/>
                  <a:pt x="68" y="37"/>
                  <a:pt x="80" y="37"/>
                </a:cubicBezTo>
                <a:cubicBezTo>
                  <a:pt x="92" y="37"/>
                  <a:pt x="103" y="42"/>
                  <a:pt x="112" y="51"/>
                </a:cubicBezTo>
                <a:close/>
                <a:moveTo>
                  <a:pt x="120" y="83"/>
                </a:moveTo>
                <a:cubicBezTo>
                  <a:pt x="120" y="73"/>
                  <a:pt x="116" y="64"/>
                  <a:pt x="110" y="56"/>
                </a:cubicBezTo>
                <a:cubicBezTo>
                  <a:pt x="82" y="85"/>
                  <a:pt x="82" y="85"/>
                  <a:pt x="82" y="85"/>
                </a:cubicBezTo>
                <a:cubicBezTo>
                  <a:pt x="81" y="85"/>
                  <a:pt x="81" y="85"/>
                  <a:pt x="80" y="85"/>
                </a:cubicBezTo>
                <a:cubicBezTo>
                  <a:pt x="79" y="85"/>
                  <a:pt x="79" y="85"/>
                  <a:pt x="78" y="85"/>
                </a:cubicBezTo>
                <a:cubicBezTo>
                  <a:pt x="77" y="84"/>
                  <a:pt x="77" y="82"/>
                  <a:pt x="78" y="81"/>
                </a:cubicBezTo>
                <a:cubicBezTo>
                  <a:pt x="106" y="53"/>
                  <a:pt x="106" y="53"/>
                  <a:pt x="106" y="53"/>
                </a:cubicBezTo>
                <a:cubicBezTo>
                  <a:pt x="99" y="46"/>
                  <a:pt x="90" y="43"/>
                  <a:pt x="80" y="43"/>
                </a:cubicBezTo>
                <a:cubicBezTo>
                  <a:pt x="69" y="43"/>
                  <a:pt x="59" y="47"/>
                  <a:pt x="52" y="54"/>
                </a:cubicBezTo>
                <a:cubicBezTo>
                  <a:pt x="44" y="62"/>
                  <a:pt x="40" y="72"/>
                  <a:pt x="40" y="83"/>
                </a:cubicBezTo>
                <a:cubicBezTo>
                  <a:pt x="40" y="93"/>
                  <a:pt x="44" y="103"/>
                  <a:pt x="52" y="111"/>
                </a:cubicBezTo>
                <a:cubicBezTo>
                  <a:pt x="59" y="119"/>
                  <a:pt x="69" y="123"/>
                  <a:pt x="80" y="123"/>
                </a:cubicBezTo>
                <a:cubicBezTo>
                  <a:pt x="91" y="123"/>
                  <a:pt x="101" y="119"/>
                  <a:pt x="108" y="111"/>
                </a:cubicBezTo>
                <a:cubicBezTo>
                  <a:pt x="116" y="103"/>
                  <a:pt x="120" y="93"/>
                  <a:pt x="120" y="8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5" name="Freeform 72"/>
          <p:cNvSpPr>
            <a:spLocks noEditPoints="1"/>
          </p:cNvSpPr>
          <p:nvPr/>
        </p:nvSpPr>
        <p:spPr bwMode="auto">
          <a:xfrm>
            <a:off x="8948738" y="3124200"/>
            <a:ext cx="601663" cy="604838"/>
          </a:xfrm>
          <a:custGeom>
            <a:avLst/>
            <a:gdLst>
              <a:gd name="T0" fmla="*/ 80 w 160"/>
              <a:gd name="T1" fmla="*/ 0 h 160"/>
              <a:gd name="T2" fmla="*/ 0 w 160"/>
              <a:gd name="T3" fmla="*/ 80 h 160"/>
              <a:gd name="T4" fmla="*/ 80 w 160"/>
              <a:gd name="T5" fmla="*/ 160 h 160"/>
              <a:gd name="T6" fmla="*/ 160 w 160"/>
              <a:gd name="T7" fmla="*/ 80 h 160"/>
              <a:gd name="T8" fmla="*/ 80 w 160"/>
              <a:gd name="T9" fmla="*/ 0 h 160"/>
              <a:gd name="T10" fmla="*/ 80 w 160"/>
              <a:gd name="T11" fmla="*/ 154 h 160"/>
              <a:gd name="T12" fmla="*/ 6 w 160"/>
              <a:gd name="T13" fmla="*/ 80 h 160"/>
              <a:gd name="T14" fmla="*/ 80 w 160"/>
              <a:gd name="T15" fmla="*/ 6 h 160"/>
              <a:gd name="T16" fmla="*/ 154 w 160"/>
              <a:gd name="T17" fmla="*/ 80 h 160"/>
              <a:gd name="T18" fmla="*/ 80 w 160"/>
              <a:gd name="T19" fmla="*/ 154 h 160"/>
              <a:gd name="T20" fmla="*/ 83 w 160"/>
              <a:gd name="T21" fmla="*/ 34 h 160"/>
              <a:gd name="T22" fmla="*/ 83 w 160"/>
              <a:gd name="T23" fmla="*/ 102 h 160"/>
              <a:gd name="T24" fmla="*/ 80 w 160"/>
              <a:gd name="T25" fmla="*/ 105 h 160"/>
              <a:gd name="T26" fmla="*/ 77 w 160"/>
              <a:gd name="T27" fmla="*/ 102 h 160"/>
              <a:gd name="T28" fmla="*/ 77 w 160"/>
              <a:gd name="T29" fmla="*/ 34 h 160"/>
              <a:gd name="T30" fmla="*/ 80 w 160"/>
              <a:gd name="T31" fmla="*/ 31 h 160"/>
              <a:gd name="T32" fmla="*/ 83 w 160"/>
              <a:gd name="T33" fmla="*/ 34 h 160"/>
              <a:gd name="T34" fmla="*/ 83 w 160"/>
              <a:gd name="T35" fmla="*/ 117 h 160"/>
              <a:gd name="T36" fmla="*/ 83 w 160"/>
              <a:gd name="T37" fmla="*/ 123 h 160"/>
              <a:gd name="T38" fmla="*/ 80 w 160"/>
              <a:gd name="T39" fmla="*/ 126 h 160"/>
              <a:gd name="T40" fmla="*/ 77 w 160"/>
              <a:gd name="T41" fmla="*/ 123 h 160"/>
              <a:gd name="T42" fmla="*/ 77 w 160"/>
              <a:gd name="T43" fmla="*/ 117 h 160"/>
              <a:gd name="T44" fmla="*/ 80 w 160"/>
              <a:gd name="T45" fmla="*/ 114 h 160"/>
              <a:gd name="T46" fmla="*/ 83 w 160"/>
              <a:gd name="T47" fmla="*/ 117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60" h="160">
                <a:moveTo>
                  <a:pt x="80" y="0"/>
                </a:moveTo>
                <a:cubicBezTo>
                  <a:pt x="36" y="0"/>
                  <a:pt x="0" y="36"/>
                  <a:pt x="0" y="80"/>
                </a:cubicBezTo>
                <a:cubicBezTo>
                  <a:pt x="0" y="124"/>
                  <a:pt x="36" y="160"/>
                  <a:pt x="80" y="160"/>
                </a:cubicBezTo>
                <a:cubicBezTo>
                  <a:pt x="124" y="160"/>
                  <a:pt x="160" y="124"/>
                  <a:pt x="160" y="80"/>
                </a:cubicBezTo>
                <a:cubicBezTo>
                  <a:pt x="160" y="36"/>
                  <a:pt x="124" y="0"/>
                  <a:pt x="80" y="0"/>
                </a:cubicBezTo>
                <a:close/>
                <a:moveTo>
                  <a:pt x="80" y="154"/>
                </a:moveTo>
                <a:cubicBezTo>
                  <a:pt x="39" y="154"/>
                  <a:pt x="6" y="121"/>
                  <a:pt x="6" y="80"/>
                </a:cubicBezTo>
                <a:cubicBezTo>
                  <a:pt x="6" y="39"/>
                  <a:pt x="39" y="6"/>
                  <a:pt x="80" y="6"/>
                </a:cubicBezTo>
                <a:cubicBezTo>
                  <a:pt x="121" y="6"/>
                  <a:pt x="154" y="39"/>
                  <a:pt x="154" y="80"/>
                </a:cubicBezTo>
                <a:cubicBezTo>
                  <a:pt x="154" y="121"/>
                  <a:pt x="121" y="154"/>
                  <a:pt x="80" y="154"/>
                </a:cubicBezTo>
                <a:close/>
                <a:moveTo>
                  <a:pt x="83" y="34"/>
                </a:moveTo>
                <a:cubicBezTo>
                  <a:pt x="83" y="102"/>
                  <a:pt x="83" y="102"/>
                  <a:pt x="83" y="102"/>
                </a:cubicBezTo>
                <a:cubicBezTo>
                  <a:pt x="83" y="103"/>
                  <a:pt x="82" y="105"/>
                  <a:pt x="80" y="105"/>
                </a:cubicBezTo>
                <a:cubicBezTo>
                  <a:pt x="78" y="105"/>
                  <a:pt x="77" y="103"/>
                  <a:pt x="77" y="102"/>
                </a:cubicBezTo>
                <a:cubicBezTo>
                  <a:pt x="77" y="34"/>
                  <a:pt x="77" y="34"/>
                  <a:pt x="77" y="34"/>
                </a:cubicBezTo>
                <a:cubicBezTo>
                  <a:pt x="77" y="32"/>
                  <a:pt x="78" y="31"/>
                  <a:pt x="80" y="31"/>
                </a:cubicBezTo>
                <a:cubicBezTo>
                  <a:pt x="82" y="31"/>
                  <a:pt x="83" y="32"/>
                  <a:pt x="83" y="34"/>
                </a:cubicBezTo>
                <a:close/>
                <a:moveTo>
                  <a:pt x="83" y="117"/>
                </a:moveTo>
                <a:cubicBezTo>
                  <a:pt x="83" y="123"/>
                  <a:pt x="83" y="123"/>
                  <a:pt x="83" y="123"/>
                </a:cubicBezTo>
                <a:cubicBezTo>
                  <a:pt x="83" y="125"/>
                  <a:pt x="82" y="126"/>
                  <a:pt x="80" y="126"/>
                </a:cubicBezTo>
                <a:cubicBezTo>
                  <a:pt x="78" y="126"/>
                  <a:pt x="77" y="125"/>
                  <a:pt x="77" y="123"/>
                </a:cubicBezTo>
                <a:cubicBezTo>
                  <a:pt x="77" y="117"/>
                  <a:pt x="77" y="117"/>
                  <a:pt x="77" y="117"/>
                </a:cubicBezTo>
                <a:cubicBezTo>
                  <a:pt x="77" y="115"/>
                  <a:pt x="78" y="114"/>
                  <a:pt x="80" y="114"/>
                </a:cubicBezTo>
                <a:cubicBezTo>
                  <a:pt x="82" y="114"/>
                  <a:pt x="83" y="115"/>
                  <a:pt x="83" y="11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6" name="Freeform 73"/>
          <p:cNvSpPr>
            <a:spLocks noEditPoints="1"/>
          </p:cNvSpPr>
          <p:nvPr/>
        </p:nvSpPr>
        <p:spPr bwMode="auto">
          <a:xfrm>
            <a:off x="8920163" y="3790950"/>
            <a:ext cx="619125" cy="604838"/>
          </a:xfrm>
          <a:custGeom>
            <a:avLst/>
            <a:gdLst>
              <a:gd name="T0" fmla="*/ 35 w 165"/>
              <a:gd name="T1" fmla="*/ 112 h 160"/>
              <a:gd name="T2" fmla="*/ 31 w 165"/>
              <a:gd name="T3" fmla="*/ 112 h 160"/>
              <a:gd name="T4" fmla="*/ 35 w 165"/>
              <a:gd name="T5" fmla="*/ 1 h 160"/>
              <a:gd name="T6" fmla="*/ 35 w 165"/>
              <a:gd name="T7" fmla="*/ 108 h 160"/>
              <a:gd name="T8" fmla="*/ 138 w 165"/>
              <a:gd name="T9" fmla="*/ 1 h 160"/>
              <a:gd name="T10" fmla="*/ 160 w 165"/>
              <a:gd name="T11" fmla="*/ 56 h 160"/>
              <a:gd name="T12" fmla="*/ 138 w 165"/>
              <a:gd name="T13" fmla="*/ 112 h 160"/>
              <a:gd name="T14" fmla="*/ 142 w 165"/>
              <a:gd name="T15" fmla="*/ 112 h 160"/>
              <a:gd name="T16" fmla="*/ 142 w 165"/>
              <a:gd name="T17" fmla="*/ 1 h 160"/>
              <a:gd name="T18" fmla="*/ 46 w 165"/>
              <a:gd name="T19" fmla="*/ 12 h 160"/>
              <a:gd name="T20" fmla="*/ 43 w 165"/>
              <a:gd name="T21" fmla="*/ 101 h 160"/>
              <a:gd name="T22" fmla="*/ 46 w 165"/>
              <a:gd name="T23" fmla="*/ 101 h 160"/>
              <a:gd name="T24" fmla="*/ 46 w 165"/>
              <a:gd name="T25" fmla="*/ 16 h 160"/>
              <a:gd name="T26" fmla="*/ 127 w 165"/>
              <a:gd name="T27" fmla="*/ 12 h 160"/>
              <a:gd name="T28" fmla="*/ 127 w 165"/>
              <a:gd name="T29" fmla="*/ 97 h 160"/>
              <a:gd name="T30" fmla="*/ 129 w 165"/>
              <a:gd name="T31" fmla="*/ 101 h 160"/>
              <a:gd name="T32" fmla="*/ 131 w 165"/>
              <a:gd name="T33" fmla="*/ 12 h 160"/>
              <a:gd name="T34" fmla="*/ 54 w 165"/>
              <a:gd name="T35" fmla="*/ 24 h 160"/>
              <a:gd name="T36" fmla="*/ 54 w 165"/>
              <a:gd name="T37" fmla="*/ 89 h 160"/>
              <a:gd name="T38" fmla="*/ 58 w 165"/>
              <a:gd name="T39" fmla="*/ 89 h 160"/>
              <a:gd name="T40" fmla="*/ 58 w 165"/>
              <a:gd name="T41" fmla="*/ 28 h 160"/>
              <a:gd name="T42" fmla="*/ 119 w 165"/>
              <a:gd name="T43" fmla="*/ 24 h 160"/>
              <a:gd name="T44" fmla="*/ 115 w 165"/>
              <a:gd name="T45" fmla="*/ 28 h 160"/>
              <a:gd name="T46" fmla="*/ 115 w 165"/>
              <a:gd name="T47" fmla="*/ 89 h 160"/>
              <a:gd name="T48" fmla="*/ 119 w 165"/>
              <a:gd name="T49" fmla="*/ 89 h 160"/>
              <a:gd name="T50" fmla="*/ 119 w 165"/>
              <a:gd name="T51" fmla="*/ 24 h 160"/>
              <a:gd name="T52" fmla="*/ 89 w 165"/>
              <a:gd name="T53" fmla="*/ 76 h 160"/>
              <a:gd name="T54" fmla="*/ 87 w 165"/>
              <a:gd name="T55" fmla="*/ 160 h 160"/>
              <a:gd name="T56" fmla="*/ 84 w 165"/>
              <a:gd name="T57" fmla="*/ 76 h 160"/>
              <a:gd name="T58" fmla="*/ 87 w 165"/>
              <a:gd name="T59" fmla="*/ 38 h 160"/>
              <a:gd name="T60" fmla="*/ 100 w 165"/>
              <a:gd name="T61" fmla="*/ 57 h 160"/>
              <a:gd name="T62" fmla="*/ 73 w 165"/>
              <a:gd name="T63" fmla="*/ 57 h 160"/>
              <a:gd name="T64" fmla="*/ 100 w 165"/>
              <a:gd name="T65" fmla="*/ 57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65" h="160">
                <a:moveTo>
                  <a:pt x="35" y="108"/>
                </a:moveTo>
                <a:cubicBezTo>
                  <a:pt x="36" y="109"/>
                  <a:pt x="36" y="111"/>
                  <a:pt x="35" y="112"/>
                </a:cubicBezTo>
                <a:cubicBezTo>
                  <a:pt x="34" y="113"/>
                  <a:pt x="34" y="113"/>
                  <a:pt x="33" y="113"/>
                </a:cubicBezTo>
                <a:cubicBezTo>
                  <a:pt x="32" y="113"/>
                  <a:pt x="32" y="113"/>
                  <a:pt x="31" y="112"/>
                </a:cubicBezTo>
                <a:cubicBezTo>
                  <a:pt x="0" y="81"/>
                  <a:pt x="0" y="31"/>
                  <a:pt x="31" y="1"/>
                </a:cubicBezTo>
                <a:cubicBezTo>
                  <a:pt x="32" y="0"/>
                  <a:pt x="34" y="0"/>
                  <a:pt x="35" y="1"/>
                </a:cubicBezTo>
                <a:cubicBezTo>
                  <a:pt x="36" y="2"/>
                  <a:pt x="36" y="4"/>
                  <a:pt x="35" y="5"/>
                </a:cubicBezTo>
                <a:cubicBezTo>
                  <a:pt x="6" y="33"/>
                  <a:pt x="6" y="80"/>
                  <a:pt x="35" y="108"/>
                </a:cubicBezTo>
                <a:close/>
                <a:moveTo>
                  <a:pt x="142" y="1"/>
                </a:moveTo>
                <a:cubicBezTo>
                  <a:pt x="141" y="0"/>
                  <a:pt x="139" y="0"/>
                  <a:pt x="138" y="1"/>
                </a:cubicBezTo>
                <a:cubicBezTo>
                  <a:pt x="137" y="2"/>
                  <a:pt x="137" y="4"/>
                  <a:pt x="138" y="5"/>
                </a:cubicBezTo>
                <a:cubicBezTo>
                  <a:pt x="152" y="18"/>
                  <a:pt x="160" y="37"/>
                  <a:pt x="160" y="56"/>
                </a:cubicBezTo>
                <a:cubicBezTo>
                  <a:pt x="160" y="76"/>
                  <a:pt x="152" y="94"/>
                  <a:pt x="138" y="108"/>
                </a:cubicBezTo>
                <a:cubicBezTo>
                  <a:pt x="137" y="109"/>
                  <a:pt x="137" y="111"/>
                  <a:pt x="138" y="112"/>
                </a:cubicBezTo>
                <a:cubicBezTo>
                  <a:pt x="139" y="113"/>
                  <a:pt x="140" y="113"/>
                  <a:pt x="140" y="113"/>
                </a:cubicBezTo>
                <a:cubicBezTo>
                  <a:pt x="141" y="113"/>
                  <a:pt x="142" y="113"/>
                  <a:pt x="142" y="112"/>
                </a:cubicBezTo>
                <a:cubicBezTo>
                  <a:pt x="157" y="97"/>
                  <a:pt x="165" y="77"/>
                  <a:pt x="165" y="56"/>
                </a:cubicBezTo>
                <a:cubicBezTo>
                  <a:pt x="165" y="35"/>
                  <a:pt x="157" y="16"/>
                  <a:pt x="142" y="1"/>
                </a:cubicBezTo>
                <a:close/>
                <a:moveTo>
                  <a:pt x="46" y="16"/>
                </a:moveTo>
                <a:cubicBezTo>
                  <a:pt x="47" y="15"/>
                  <a:pt x="47" y="13"/>
                  <a:pt x="46" y="12"/>
                </a:cubicBezTo>
                <a:cubicBezTo>
                  <a:pt x="45" y="11"/>
                  <a:pt x="44" y="11"/>
                  <a:pt x="43" y="12"/>
                </a:cubicBezTo>
                <a:cubicBezTo>
                  <a:pt x="18" y="37"/>
                  <a:pt x="18" y="76"/>
                  <a:pt x="43" y="101"/>
                </a:cubicBezTo>
                <a:cubicBezTo>
                  <a:pt x="43" y="101"/>
                  <a:pt x="44" y="101"/>
                  <a:pt x="44" y="101"/>
                </a:cubicBezTo>
                <a:cubicBezTo>
                  <a:pt x="45" y="101"/>
                  <a:pt x="46" y="101"/>
                  <a:pt x="46" y="101"/>
                </a:cubicBezTo>
                <a:cubicBezTo>
                  <a:pt x="47" y="99"/>
                  <a:pt x="47" y="98"/>
                  <a:pt x="46" y="97"/>
                </a:cubicBezTo>
                <a:cubicBezTo>
                  <a:pt x="24" y="74"/>
                  <a:pt x="24" y="38"/>
                  <a:pt x="46" y="16"/>
                </a:cubicBezTo>
                <a:close/>
                <a:moveTo>
                  <a:pt x="131" y="12"/>
                </a:moveTo>
                <a:cubicBezTo>
                  <a:pt x="130" y="11"/>
                  <a:pt x="128" y="11"/>
                  <a:pt x="127" y="12"/>
                </a:cubicBezTo>
                <a:cubicBezTo>
                  <a:pt x="126" y="13"/>
                  <a:pt x="126" y="15"/>
                  <a:pt x="127" y="16"/>
                </a:cubicBezTo>
                <a:cubicBezTo>
                  <a:pt x="149" y="38"/>
                  <a:pt x="149" y="74"/>
                  <a:pt x="127" y="97"/>
                </a:cubicBezTo>
                <a:cubicBezTo>
                  <a:pt x="126" y="98"/>
                  <a:pt x="126" y="99"/>
                  <a:pt x="127" y="101"/>
                </a:cubicBezTo>
                <a:cubicBezTo>
                  <a:pt x="127" y="101"/>
                  <a:pt x="128" y="101"/>
                  <a:pt x="129" y="101"/>
                </a:cubicBezTo>
                <a:cubicBezTo>
                  <a:pt x="129" y="101"/>
                  <a:pt x="130" y="101"/>
                  <a:pt x="131" y="101"/>
                </a:cubicBezTo>
                <a:cubicBezTo>
                  <a:pt x="155" y="76"/>
                  <a:pt x="155" y="37"/>
                  <a:pt x="131" y="12"/>
                </a:cubicBezTo>
                <a:close/>
                <a:moveTo>
                  <a:pt x="58" y="24"/>
                </a:moveTo>
                <a:cubicBezTo>
                  <a:pt x="57" y="23"/>
                  <a:pt x="55" y="23"/>
                  <a:pt x="54" y="24"/>
                </a:cubicBezTo>
                <a:cubicBezTo>
                  <a:pt x="45" y="33"/>
                  <a:pt x="41" y="44"/>
                  <a:pt x="41" y="56"/>
                </a:cubicBezTo>
                <a:cubicBezTo>
                  <a:pt x="41" y="69"/>
                  <a:pt x="45" y="80"/>
                  <a:pt x="54" y="89"/>
                </a:cubicBezTo>
                <a:cubicBezTo>
                  <a:pt x="55" y="90"/>
                  <a:pt x="55" y="90"/>
                  <a:pt x="56" y="90"/>
                </a:cubicBezTo>
                <a:cubicBezTo>
                  <a:pt x="57" y="90"/>
                  <a:pt x="57" y="90"/>
                  <a:pt x="58" y="89"/>
                </a:cubicBezTo>
                <a:cubicBezTo>
                  <a:pt x="59" y="88"/>
                  <a:pt x="59" y="86"/>
                  <a:pt x="58" y="85"/>
                </a:cubicBezTo>
                <a:cubicBezTo>
                  <a:pt x="42" y="69"/>
                  <a:pt x="42" y="44"/>
                  <a:pt x="58" y="28"/>
                </a:cubicBezTo>
                <a:cubicBezTo>
                  <a:pt x="59" y="27"/>
                  <a:pt x="59" y="25"/>
                  <a:pt x="58" y="24"/>
                </a:cubicBezTo>
                <a:close/>
                <a:moveTo>
                  <a:pt x="119" y="24"/>
                </a:moveTo>
                <a:cubicBezTo>
                  <a:pt x="118" y="23"/>
                  <a:pt x="116" y="23"/>
                  <a:pt x="115" y="24"/>
                </a:cubicBezTo>
                <a:cubicBezTo>
                  <a:pt x="114" y="25"/>
                  <a:pt x="114" y="27"/>
                  <a:pt x="115" y="28"/>
                </a:cubicBezTo>
                <a:cubicBezTo>
                  <a:pt x="131" y="44"/>
                  <a:pt x="131" y="69"/>
                  <a:pt x="115" y="85"/>
                </a:cubicBezTo>
                <a:cubicBezTo>
                  <a:pt x="114" y="86"/>
                  <a:pt x="114" y="88"/>
                  <a:pt x="115" y="89"/>
                </a:cubicBezTo>
                <a:cubicBezTo>
                  <a:pt x="116" y="90"/>
                  <a:pt x="117" y="90"/>
                  <a:pt x="117" y="90"/>
                </a:cubicBezTo>
                <a:cubicBezTo>
                  <a:pt x="118" y="90"/>
                  <a:pt x="119" y="90"/>
                  <a:pt x="119" y="89"/>
                </a:cubicBezTo>
                <a:cubicBezTo>
                  <a:pt x="128" y="80"/>
                  <a:pt x="133" y="69"/>
                  <a:pt x="133" y="56"/>
                </a:cubicBezTo>
                <a:cubicBezTo>
                  <a:pt x="133" y="44"/>
                  <a:pt x="128" y="33"/>
                  <a:pt x="119" y="24"/>
                </a:cubicBezTo>
                <a:close/>
                <a:moveTo>
                  <a:pt x="106" y="57"/>
                </a:moveTo>
                <a:cubicBezTo>
                  <a:pt x="106" y="66"/>
                  <a:pt x="99" y="74"/>
                  <a:pt x="89" y="76"/>
                </a:cubicBezTo>
                <a:cubicBezTo>
                  <a:pt x="89" y="157"/>
                  <a:pt x="89" y="157"/>
                  <a:pt x="89" y="157"/>
                </a:cubicBezTo>
                <a:cubicBezTo>
                  <a:pt x="89" y="159"/>
                  <a:pt x="88" y="160"/>
                  <a:pt x="87" y="160"/>
                </a:cubicBezTo>
                <a:cubicBezTo>
                  <a:pt x="85" y="160"/>
                  <a:pt x="84" y="159"/>
                  <a:pt x="84" y="157"/>
                </a:cubicBezTo>
                <a:cubicBezTo>
                  <a:pt x="84" y="76"/>
                  <a:pt x="84" y="76"/>
                  <a:pt x="84" y="76"/>
                </a:cubicBezTo>
                <a:cubicBezTo>
                  <a:pt x="75" y="74"/>
                  <a:pt x="68" y="66"/>
                  <a:pt x="68" y="57"/>
                </a:cubicBezTo>
                <a:cubicBezTo>
                  <a:pt x="68" y="46"/>
                  <a:pt x="76" y="38"/>
                  <a:pt x="87" y="38"/>
                </a:cubicBezTo>
                <a:cubicBezTo>
                  <a:pt x="97" y="38"/>
                  <a:pt x="106" y="46"/>
                  <a:pt x="106" y="57"/>
                </a:cubicBezTo>
                <a:close/>
                <a:moveTo>
                  <a:pt x="100" y="57"/>
                </a:moveTo>
                <a:cubicBezTo>
                  <a:pt x="100" y="49"/>
                  <a:pt x="94" y="43"/>
                  <a:pt x="87" y="43"/>
                </a:cubicBezTo>
                <a:cubicBezTo>
                  <a:pt x="79" y="43"/>
                  <a:pt x="73" y="49"/>
                  <a:pt x="73" y="57"/>
                </a:cubicBezTo>
                <a:cubicBezTo>
                  <a:pt x="73" y="64"/>
                  <a:pt x="79" y="71"/>
                  <a:pt x="87" y="71"/>
                </a:cubicBezTo>
                <a:cubicBezTo>
                  <a:pt x="94" y="71"/>
                  <a:pt x="100" y="64"/>
                  <a:pt x="100" y="5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7" name="Freeform 74"/>
          <p:cNvSpPr>
            <a:spLocks noEditPoints="1"/>
          </p:cNvSpPr>
          <p:nvPr/>
        </p:nvSpPr>
        <p:spPr bwMode="auto">
          <a:xfrm>
            <a:off x="8948738" y="4562475"/>
            <a:ext cx="601663" cy="431800"/>
          </a:xfrm>
          <a:custGeom>
            <a:avLst/>
            <a:gdLst>
              <a:gd name="T0" fmla="*/ 159 w 160"/>
              <a:gd name="T1" fmla="*/ 37 h 114"/>
              <a:gd name="T2" fmla="*/ 157 w 160"/>
              <a:gd name="T3" fmla="*/ 38 h 114"/>
              <a:gd name="T4" fmla="*/ 155 w 160"/>
              <a:gd name="T5" fmla="*/ 37 h 114"/>
              <a:gd name="T6" fmla="*/ 80 w 160"/>
              <a:gd name="T7" fmla="*/ 6 h 114"/>
              <a:gd name="T8" fmla="*/ 5 w 160"/>
              <a:gd name="T9" fmla="*/ 37 h 114"/>
              <a:gd name="T10" fmla="*/ 1 w 160"/>
              <a:gd name="T11" fmla="*/ 37 h 114"/>
              <a:gd name="T12" fmla="*/ 1 w 160"/>
              <a:gd name="T13" fmla="*/ 33 h 114"/>
              <a:gd name="T14" fmla="*/ 80 w 160"/>
              <a:gd name="T15" fmla="*/ 0 h 114"/>
              <a:gd name="T16" fmla="*/ 159 w 160"/>
              <a:gd name="T17" fmla="*/ 33 h 114"/>
              <a:gd name="T18" fmla="*/ 159 w 160"/>
              <a:gd name="T19" fmla="*/ 37 h 114"/>
              <a:gd name="T20" fmla="*/ 18 w 160"/>
              <a:gd name="T21" fmla="*/ 50 h 114"/>
              <a:gd name="T22" fmla="*/ 18 w 160"/>
              <a:gd name="T23" fmla="*/ 54 h 114"/>
              <a:gd name="T24" fmla="*/ 20 w 160"/>
              <a:gd name="T25" fmla="*/ 55 h 114"/>
              <a:gd name="T26" fmla="*/ 22 w 160"/>
              <a:gd name="T27" fmla="*/ 54 h 114"/>
              <a:gd name="T28" fmla="*/ 138 w 160"/>
              <a:gd name="T29" fmla="*/ 54 h 114"/>
              <a:gd name="T30" fmla="*/ 142 w 160"/>
              <a:gd name="T31" fmla="*/ 54 h 114"/>
              <a:gd name="T32" fmla="*/ 142 w 160"/>
              <a:gd name="T33" fmla="*/ 50 h 114"/>
              <a:gd name="T34" fmla="*/ 18 w 160"/>
              <a:gd name="T35" fmla="*/ 50 h 114"/>
              <a:gd name="T36" fmla="*/ 80 w 160"/>
              <a:gd name="T37" fmla="*/ 48 h 114"/>
              <a:gd name="T38" fmla="*/ 35 w 160"/>
              <a:gd name="T39" fmla="*/ 67 h 114"/>
              <a:gd name="T40" fmla="*/ 35 w 160"/>
              <a:gd name="T41" fmla="*/ 71 h 114"/>
              <a:gd name="T42" fmla="*/ 39 w 160"/>
              <a:gd name="T43" fmla="*/ 71 h 114"/>
              <a:gd name="T44" fmla="*/ 80 w 160"/>
              <a:gd name="T45" fmla="*/ 54 h 114"/>
              <a:gd name="T46" fmla="*/ 121 w 160"/>
              <a:gd name="T47" fmla="*/ 71 h 114"/>
              <a:gd name="T48" fmla="*/ 123 w 160"/>
              <a:gd name="T49" fmla="*/ 72 h 114"/>
              <a:gd name="T50" fmla="*/ 125 w 160"/>
              <a:gd name="T51" fmla="*/ 71 h 114"/>
              <a:gd name="T52" fmla="*/ 125 w 160"/>
              <a:gd name="T53" fmla="*/ 67 h 114"/>
              <a:gd name="T54" fmla="*/ 80 w 160"/>
              <a:gd name="T55" fmla="*/ 48 h 114"/>
              <a:gd name="T56" fmla="*/ 99 w 160"/>
              <a:gd name="T57" fmla="*/ 95 h 114"/>
              <a:gd name="T58" fmla="*/ 80 w 160"/>
              <a:gd name="T59" fmla="*/ 114 h 114"/>
              <a:gd name="T60" fmla="*/ 61 w 160"/>
              <a:gd name="T61" fmla="*/ 95 h 114"/>
              <a:gd name="T62" fmla="*/ 80 w 160"/>
              <a:gd name="T63" fmla="*/ 76 h 114"/>
              <a:gd name="T64" fmla="*/ 99 w 160"/>
              <a:gd name="T65" fmla="*/ 95 h 114"/>
              <a:gd name="T66" fmla="*/ 93 w 160"/>
              <a:gd name="T67" fmla="*/ 95 h 114"/>
              <a:gd name="T68" fmla="*/ 80 w 160"/>
              <a:gd name="T69" fmla="*/ 82 h 114"/>
              <a:gd name="T70" fmla="*/ 67 w 160"/>
              <a:gd name="T71" fmla="*/ 95 h 114"/>
              <a:gd name="T72" fmla="*/ 80 w 160"/>
              <a:gd name="T73" fmla="*/ 108 h 114"/>
              <a:gd name="T74" fmla="*/ 93 w 160"/>
              <a:gd name="T75" fmla="*/ 95 h 1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60" h="114">
                <a:moveTo>
                  <a:pt x="159" y="37"/>
                </a:moveTo>
                <a:cubicBezTo>
                  <a:pt x="159" y="37"/>
                  <a:pt x="158" y="38"/>
                  <a:pt x="157" y="38"/>
                </a:cubicBezTo>
                <a:cubicBezTo>
                  <a:pt x="156" y="38"/>
                  <a:pt x="156" y="37"/>
                  <a:pt x="155" y="37"/>
                </a:cubicBezTo>
                <a:cubicBezTo>
                  <a:pt x="135" y="17"/>
                  <a:pt x="108" y="6"/>
                  <a:pt x="80" y="6"/>
                </a:cubicBezTo>
                <a:cubicBezTo>
                  <a:pt x="52" y="6"/>
                  <a:pt x="25" y="17"/>
                  <a:pt x="5" y="37"/>
                </a:cubicBezTo>
                <a:cubicBezTo>
                  <a:pt x="4" y="38"/>
                  <a:pt x="2" y="38"/>
                  <a:pt x="1" y="37"/>
                </a:cubicBezTo>
                <a:cubicBezTo>
                  <a:pt x="0" y="36"/>
                  <a:pt x="0" y="34"/>
                  <a:pt x="1" y="33"/>
                </a:cubicBezTo>
                <a:cubicBezTo>
                  <a:pt x="22" y="12"/>
                  <a:pt x="50" y="0"/>
                  <a:pt x="80" y="0"/>
                </a:cubicBezTo>
                <a:cubicBezTo>
                  <a:pt x="110" y="0"/>
                  <a:pt x="138" y="12"/>
                  <a:pt x="159" y="33"/>
                </a:cubicBezTo>
                <a:cubicBezTo>
                  <a:pt x="160" y="34"/>
                  <a:pt x="160" y="36"/>
                  <a:pt x="159" y="37"/>
                </a:cubicBezTo>
                <a:close/>
                <a:moveTo>
                  <a:pt x="18" y="50"/>
                </a:moveTo>
                <a:cubicBezTo>
                  <a:pt x="17" y="51"/>
                  <a:pt x="17" y="53"/>
                  <a:pt x="18" y="54"/>
                </a:cubicBezTo>
                <a:cubicBezTo>
                  <a:pt x="19" y="55"/>
                  <a:pt x="19" y="55"/>
                  <a:pt x="20" y="55"/>
                </a:cubicBezTo>
                <a:cubicBezTo>
                  <a:pt x="21" y="55"/>
                  <a:pt x="22" y="55"/>
                  <a:pt x="22" y="54"/>
                </a:cubicBezTo>
                <a:cubicBezTo>
                  <a:pt x="54" y="22"/>
                  <a:pt x="106" y="22"/>
                  <a:pt x="138" y="54"/>
                </a:cubicBezTo>
                <a:cubicBezTo>
                  <a:pt x="139" y="55"/>
                  <a:pt x="141" y="55"/>
                  <a:pt x="142" y="54"/>
                </a:cubicBezTo>
                <a:cubicBezTo>
                  <a:pt x="143" y="53"/>
                  <a:pt x="143" y="51"/>
                  <a:pt x="142" y="50"/>
                </a:cubicBezTo>
                <a:cubicBezTo>
                  <a:pt x="108" y="16"/>
                  <a:pt x="52" y="16"/>
                  <a:pt x="18" y="50"/>
                </a:cubicBezTo>
                <a:close/>
                <a:moveTo>
                  <a:pt x="80" y="48"/>
                </a:moveTo>
                <a:cubicBezTo>
                  <a:pt x="63" y="48"/>
                  <a:pt x="47" y="55"/>
                  <a:pt x="35" y="67"/>
                </a:cubicBezTo>
                <a:cubicBezTo>
                  <a:pt x="34" y="68"/>
                  <a:pt x="34" y="70"/>
                  <a:pt x="35" y="71"/>
                </a:cubicBezTo>
                <a:cubicBezTo>
                  <a:pt x="36" y="72"/>
                  <a:pt x="38" y="72"/>
                  <a:pt x="39" y="71"/>
                </a:cubicBezTo>
                <a:cubicBezTo>
                  <a:pt x="50" y="60"/>
                  <a:pt x="65" y="54"/>
                  <a:pt x="80" y="54"/>
                </a:cubicBezTo>
                <a:cubicBezTo>
                  <a:pt x="95" y="54"/>
                  <a:pt x="110" y="60"/>
                  <a:pt x="121" y="71"/>
                </a:cubicBezTo>
                <a:cubicBezTo>
                  <a:pt x="121" y="72"/>
                  <a:pt x="122" y="72"/>
                  <a:pt x="123" y="72"/>
                </a:cubicBezTo>
                <a:cubicBezTo>
                  <a:pt x="124" y="72"/>
                  <a:pt x="124" y="72"/>
                  <a:pt x="125" y="71"/>
                </a:cubicBezTo>
                <a:cubicBezTo>
                  <a:pt x="126" y="70"/>
                  <a:pt x="126" y="68"/>
                  <a:pt x="125" y="67"/>
                </a:cubicBezTo>
                <a:cubicBezTo>
                  <a:pt x="113" y="55"/>
                  <a:pt x="97" y="48"/>
                  <a:pt x="80" y="48"/>
                </a:cubicBezTo>
                <a:close/>
                <a:moveTo>
                  <a:pt x="99" y="95"/>
                </a:moveTo>
                <a:cubicBezTo>
                  <a:pt x="99" y="105"/>
                  <a:pt x="91" y="114"/>
                  <a:pt x="80" y="114"/>
                </a:cubicBezTo>
                <a:cubicBezTo>
                  <a:pt x="69" y="114"/>
                  <a:pt x="61" y="105"/>
                  <a:pt x="61" y="95"/>
                </a:cubicBezTo>
                <a:cubicBezTo>
                  <a:pt x="61" y="84"/>
                  <a:pt x="69" y="76"/>
                  <a:pt x="80" y="76"/>
                </a:cubicBezTo>
                <a:cubicBezTo>
                  <a:pt x="91" y="76"/>
                  <a:pt x="99" y="84"/>
                  <a:pt x="99" y="95"/>
                </a:cubicBezTo>
                <a:close/>
                <a:moveTo>
                  <a:pt x="93" y="95"/>
                </a:moveTo>
                <a:cubicBezTo>
                  <a:pt x="93" y="88"/>
                  <a:pt x="87" y="82"/>
                  <a:pt x="80" y="82"/>
                </a:cubicBezTo>
                <a:cubicBezTo>
                  <a:pt x="73" y="82"/>
                  <a:pt x="67" y="88"/>
                  <a:pt x="67" y="95"/>
                </a:cubicBezTo>
                <a:cubicBezTo>
                  <a:pt x="67" y="102"/>
                  <a:pt x="73" y="108"/>
                  <a:pt x="80" y="108"/>
                </a:cubicBezTo>
                <a:cubicBezTo>
                  <a:pt x="87" y="108"/>
                  <a:pt x="93" y="102"/>
                  <a:pt x="93" y="9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8" name="Freeform 75"/>
          <p:cNvSpPr>
            <a:spLocks noEditPoints="1"/>
          </p:cNvSpPr>
          <p:nvPr/>
        </p:nvSpPr>
        <p:spPr bwMode="auto">
          <a:xfrm>
            <a:off x="8948738" y="5229225"/>
            <a:ext cx="601663" cy="484188"/>
          </a:xfrm>
          <a:custGeom>
            <a:avLst/>
            <a:gdLst>
              <a:gd name="T0" fmla="*/ 334 w 379"/>
              <a:gd name="T1" fmla="*/ 88 h 305"/>
              <a:gd name="T2" fmla="*/ 334 w 379"/>
              <a:gd name="T3" fmla="*/ 45 h 305"/>
              <a:gd name="T4" fmla="*/ 291 w 379"/>
              <a:gd name="T5" fmla="*/ 45 h 305"/>
              <a:gd name="T6" fmla="*/ 291 w 379"/>
              <a:gd name="T7" fmla="*/ 0 h 305"/>
              <a:gd name="T8" fmla="*/ 0 w 379"/>
              <a:gd name="T9" fmla="*/ 0 h 305"/>
              <a:gd name="T10" fmla="*/ 0 w 379"/>
              <a:gd name="T11" fmla="*/ 217 h 305"/>
              <a:gd name="T12" fmla="*/ 45 w 379"/>
              <a:gd name="T13" fmla="*/ 217 h 305"/>
              <a:gd name="T14" fmla="*/ 45 w 379"/>
              <a:gd name="T15" fmla="*/ 259 h 305"/>
              <a:gd name="T16" fmla="*/ 88 w 379"/>
              <a:gd name="T17" fmla="*/ 259 h 305"/>
              <a:gd name="T18" fmla="*/ 88 w 379"/>
              <a:gd name="T19" fmla="*/ 305 h 305"/>
              <a:gd name="T20" fmla="*/ 379 w 379"/>
              <a:gd name="T21" fmla="*/ 305 h 305"/>
              <a:gd name="T22" fmla="*/ 379 w 379"/>
              <a:gd name="T23" fmla="*/ 88 h 305"/>
              <a:gd name="T24" fmla="*/ 334 w 379"/>
              <a:gd name="T25" fmla="*/ 88 h 305"/>
              <a:gd name="T26" fmla="*/ 12 w 379"/>
              <a:gd name="T27" fmla="*/ 202 h 305"/>
              <a:gd name="T28" fmla="*/ 12 w 379"/>
              <a:gd name="T29" fmla="*/ 11 h 305"/>
              <a:gd name="T30" fmla="*/ 277 w 379"/>
              <a:gd name="T31" fmla="*/ 11 h 305"/>
              <a:gd name="T32" fmla="*/ 277 w 379"/>
              <a:gd name="T33" fmla="*/ 45 h 305"/>
              <a:gd name="T34" fmla="*/ 45 w 379"/>
              <a:gd name="T35" fmla="*/ 45 h 305"/>
              <a:gd name="T36" fmla="*/ 45 w 379"/>
              <a:gd name="T37" fmla="*/ 202 h 305"/>
              <a:gd name="T38" fmla="*/ 12 w 379"/>
              <a:gd name="T39" fmla="*/ 202 h 305"/>
              <a:gd name="T40" fmla="*/ 57 w 379"/>
              <a:gd name="T41" fmla="*/ 248 h 305"/>
              <a:gd name="T42" fmla="*/ 57 w 379"/>
              <a:gd name="T43" fmla="*/ 217 h 305"/>
              <a:gd name="T44" fmla="*/ 57 w 379"/>
              <a:gd name="T45" fmla="*/ 57 h 305"/>
              <a:gd name="T46" fmla="*/ 291 w 379"/>
              <a:gd name="T47" fmla="*/ 57 h 305"/>
              <a:gd name="T48" fmla="*/ 322 w 379"/>
              <a:gd name="T49" fmla="*/ 57 h 305"/>
              <a:gd name="T50" fmla="*/ 322 w 379"/>
              <a:gd name="T51" fmla="*/ 88 h 305"/>
              <a:gd name="T52" fmla="*/ 88 w 379"/>
              <a:gd name="T53" fmla="*/ 88 h 305"/>
              <a:gd name="T54" fmla="*/ 88 w 379"/>
              <a:gd name="T55" fmla="*/ 248 h 305"/>
              <a:gd name="T56" fmla="*/ 57 w 379"/>
              <a:gd name="T57" fmla="*/ 248 h 305"/>
              <a:gd name="T58" fmla="*/ 367 w 379"/>
              <a:gd name="T59" fmla="*/ 293 h 305"/>
              <a:gd name="T60" fmla="*/ 102 w 379"/>
              <a:gd name="T61" fmla="*/ 293 h 305"/>
              <a:gd name="T62" fmla="*/ 102 w 379"/>
              <a:gd name="T63" fmla="*/ 259 h 305"/>
              <a:gd name="T64" fmla="*/ 102 w 379"/>
              <a:gd name="T65" fmla="*/ 102 h 305"/>
              <a:gd name="T66" fmla="*/ 334 w 379"/>
              <a:gd name="T67" fmla="*/ 102 h 305"/>
              <a:gd name="T68" fmla="*/ 367 w 379"/>
              <a:gd name="T69" fmla="*/ 102 h 305"/>
              <a:gd name="T70" fmla="*/ 367 w 379"/>
              <a:gd name="T71" fmla="*/ 293 h 3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379" h="305">
                <a:moveTo>
                  <a:pt x="334" y="88"/>
                </a:moveTo>
                <a:lnTo>
                  <a:pt x="334" y="45"/>
                </a:lnTo>
                <a:lnTo>
                  <a:pt x="291" y="45"/>
                </a:lnTo>
                <a:lnTo>
                  <a:pt x="291" y="0"/>
                </a:lnTo>
                <a:lnTo>
                  <a:pt x="0" y="0"/>
                </a:lnTo>
                <a:lnTo>
                  <a:pt x="0" y="217"/>
                </a:lnTo>
                <a:lnTo>
                  <a:pt x="45" y="217"/>
                </a:lnTo>
                <a:lnTo>
                  <a:pt x="45" y="259"/>
                </a:lnTo>
                <a:lnTo>
                  <a:pt x="88" y="259"/>
                </a:lnTo>
                <a:lnTo>
                  <a:pt x="88" y="305"/>
                </a:lnTo>
                <a:lnTo>
                  <a:pt x="379" y="305"/>
                </a:lnTo>
                <a:lnTo>
                  <a:pt x="379" y="88"/>
                </a:lnTo>
                <a:lnTo>
                  <a:pt x="334" y="88"/>
                </a:lnTo>
                <a:close/>
                <a:moveTo>
                  <a:pt x="12" y="202"/>
                </a:moveTo>
                <a:lnTo>
                  <a:pt x="12" y="11"/>
                </a:lnTo>
                <a:lnTo>
                  <a:pt x="277" y="11"/>
                </a:lnTo>
                <a:lnTo>
                  <a:pt x="277" y="45"/>
                </a:lnTo>
                <a:lnTo>
                  <a:pt x="45" y="45"/>
                </a:lnTo>
                <a:lnTo>
                  <a:pt x="45" y="202"/>
                </a:lnTo>
                <a:lnTo>
                  <a:pt x="12" y="202"/>
                </a:lnTo>
                <a:close/>
                <a:moveTo>
                  <a:pt x="57" y="248"/>
                </a:moveTo>
                <a:lnTo>
                  <a:pt x="57" y="217"/>
                </a:lnTo>
                <a:lnTo>
                  <a:pt x="57" y="57"/>
                </a:lnTo>
                <a:lnTo>
                  <a:pt x="291" y="57"/>
                </a:lnTo>
                <a:lnTo>
                  <a:pt x="322" y="57"/>
                </a:lnTo>
                <a:lnTo>
                  <a:pt x="322" y="88"/>
                </a:lnTo>
                <a:lnTo>
                  <a:pt x="88" y="88"/>
                </a:lnTo>
                <a:lnTo>
                  <a:pt x="88" y="248"/>
                </a:lnTo>
                <a:lnTo>
                  <a:pt x="57" y="248"/>
                </a:lnTo>
                <a:close/>
                <a:moveTo>
                  <a:pt x="367" y="293"/>
                </a:moveTo>
                <a:lnTo>
                  <a:pt x="102" y="293"/>
                </a:lnTo>
                <a:lnTo>
                  <a:pt x="102" y="259"/>
                </a:lnTo>
                <a:lnTo>
                  <a:pt x="102" y="102"/>
                </a:lnTo>
                <a:lnTo>
                  <a:pt x="334" y="102"/>
                </a:lnTo>
                <a:lnTo>
                  <a:pt x="367" y="102"/>
                </a:lnTo>
                <a:lnTo>
                  <a:pt x="367" y="29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9" name="Freeform 76"/>
          <p:cNvSpPr>
            <a:spLocks noEditPoints="1"/>
          </p:cNvSpPr>
          <p:nvPr/>
        </p:nvSpPr>
        <p:spPr bwMode="auto">
          <a:xfrm>
            <a:off x="8948738" y="5894388"/>
            <a:ext cx="601663" cy="500063"/>
          </a:xfrm>
          <a:custGeom>
            <a:avLst/>
            <a:gdLst>
              <a:gd name="T0" fmla="*/ 379 w 379"/>
              <a:gd name="T1" fmla="*/ 53 h 315"/>
              <a:gd name="T2" fmla="*/ 353 w 379"/>
              <a:gd name="T3" fmla="*/ 53 h 315"/>
              <a:gd name="T4" fmla="*/ 353 w 379"/>
              <a:gd name="T5" fmla="*/ 26 h 315"/>
              <a:gd name="T6" fmla="*/ 327 w 379"/>
              <a:gd name="T7" fmla="*/ 26 h 315"/>
              <a:gd name="T8" fmla="*/ 327 w 379"/>
              <a:gd name="T9" fmla="*/ 0 h 315"/>
              <a:gd name="T10" fmla="*/ 52 w 379"/>
              <a:gd name="T11" fmla="*/ 0 h 315"/>
              <a:gd name="T12" fmla="*/ 52 w 379"/>
              <a:gd name="T13" fmla="*/ 26 h 315"/>
              <a:gd name="T14" fmla="*/ 26 w 379"/>
              <a:gd name="T15" fmla="*/ 26 h 315"/>
              <a:gd name="T16" fmla="*/ 26 w 379"/>
              <a:gd name="T17" fmla="*/ 53 h 315"/>
              <a:gd name="T18" fmla="*/ 0 w 379"/>
              <a:gd name="T19" fmla="*/ 53 h 315"/>
              <a:gd name="T20" fmla="*/ 0 w 379"/>
              <a:gd name="T21" fmla="*/ 262 h 315"/>
              <a:gd name="T22" fmla="*/ 26 w 379"/>
              <a:gd name="T23" fmla="*/ 262 h 315"/>
              <a:gd name="T24" fmla="*/ 26 w 379"/>
              <a:gd name="T25" fmla="*/ 289 h 315"/>
              <a:gd name="T26" fmla="*/ 52 w 379"/>
              <a:gd name="T27" fmla="*/ 289 h 315"/>
              <a:gd name="T28" fmla="*/ 52 w 379"/>
              <a:gd name="T29" fmla="*/ 315 h 315"/>
              <a:gd name="T30" fmla="*/ 327 w 379"/>
              <a:gd name="T31" fmla="*/ 315 h 315"/>
              <a:gd name="T32" fmla="*/ 327 w 379"/>
              <a:gd name="T33" fmla="*/ 289 h 315"/>
              <a:gd name="T34" fmla="*/ 353 w 379"/>
              <a:gd name="T35" fmla="*/ 289 h 315"/>
              <a:gd name="T36" fmla="*/ 353 w 379"/>
              <a:gd name="T37" fmla="*/ 262 h 315"/>
              <a:gd name="T38" fmla="*/ 379 w 379"/>
              <a:gd name="T39" fmla="*/ 262 h 315"/>
              <a:gd name="T40" fmla="*/ 379 w 379"/>
              <a:gd name="T41" fmla="*/ 53 h 315"/>
              <a:gd name="T42" fmla="*/ 15 w 379"/>
              <a:gd name="T43" fmla="*/ 250 h 315"/>
              <a:gd name="T44" fmla="*/ 15 w 379"/>
              <a:gd name="T45" fmla="*/ 67 h 315"/>
              <a:gd name="T46" fmla="*/ 26 w 379"/>
              <a:gd name="T47" fmla="*/ 67 h 315"/>
              <a:gd name="T48" fmla="*/ 26 w 379"/>
              <a:gd name="T49" fmla="*/ 250 h 315"/>
              <a:gd name="T50" fmla="*/ 15 w 379"/>
              <a:gd name="T51" fmla="*/ 250 h 315"/>
              <a:gd name="T52" fmla="*/ 41 w 379"/>
              <a:gd name="T53" fmla="*/ 277 h 315"/>
              <a:gd name="T54" fmla="*/ 41 w 379"/>
              <a:gd name="T55" fmla="*/ 262 h 315"/>
              <a:gd name="T56" fmla="*/ 41 w 379"/>
              <a:gd name="T57" fmla="*/ 53 h 315"/>
              <a:gd name="T58" fmla="*/ 41 w 379"/>
              <a:gd name="T59" fmla="*/ 41 h 315"/>
              <a:gd name="T60" fmla="*/ 52 w 379"/>
              <a:gd name="T61" fmla="*/ 41 h 315"/>
              <a:gd name="T62" fmla="*/ 52 w 379"/>
              <a:gd name="T63" fmla="*/ 277 h 315"/>
              <a:gd name="T64" fmla="*/ 41 w 379"/>
              <a:gd name="T65" fmla="*/ 277 h 315"/>
              <a:gd name="T66" fmla="*/ 313 w 379"/>
              <a:gd name="T67" fmla="*/ 303 h 315"/>
              <a:gd name="T68" fmla="*/ 67 w 379"/>
              <a:gd name="T69" fmla="*/ 303 h 315"/>
              <a:gd name="T70" fmla="*/ 67 w 379"/>
              <a:gd name="T71" fmla="*/ 289 h 315"/>
              <a:gd name="T72" fmla="*/ 67 w 379"/>
              <a:gd name="T73" fmla="*/ 26 h 315"/>
              <a:gd name="T74" fmla="*/ 67 w 379"/>
              <a:gd name="T75" fmla="*/ 14 h 315"/>
              <a:gd name="T76" fmla="*/ 313 w 379"/>
              <a:gd name="T77" fmla="*/ 14 h 315"/>
              <a:gd name="T78" fmla="*/ 313 w 379"/>
              <a:gd name="T79" fmla="*/ 26 h 315"/>
              <a:gd name="T80" fmla="*/ 313 w 379"/>
              <a:gd name="T81" fmla="*/ 289 h 315"/>
              <a:gd name="T82" fmla="*/ 313 w 379"/>
              <a:gd name="T83" fmla="*/ 303 h 315"/>
              <a:gd name="T84" fmla="*/ 339 w 379"/>
              <a:gd name="T85" fmla="*/ 277 h 315"/>
              <a:gd name="T86" fmla="*/ 327 w 379"/>
              <a:gd name="T87" fmla="*/ 277 h 315"/>
              <a:gd name="T88" fmla="*/ 327 w 379"/>
              <a:gd name="T89" fmla="*/ 41 h 315"/>
              <a:gd name="T90" fmla="*/ 339 w 379"/>
              <a:gd name="T91" fmla="*/ 41 h 315"/>
              <a:gd name="T92" fmla="*/ 339 w 379"/>
              <a:gd name="T93" fmla="*/ 53 h 315"/>
              <a:gd name="T94" fmla="*/ 339 w 379"/>
              <a:gd name="T95" fmla="*/ 262 h 315"/>
              <a:gd name="T96" fmla="*/ 339 w 379"/>
              <a:gd name="T97" fmla="*/ 277 h 315"/>
              <a:gd name="T98" fmla="*/ 365 w 379"/>
              <a:gd name="T99" fmla="*/ 250 h 315"/>
              <a:gd name="T100" fmla="*/ 353 w 379"/>
              <a:gd name="T101" fmla="*/ 250 h 315"/>
              <a:gd name="T102" fmla="*/ 353 w 379"/>
              <a:gd name="T103" fmla="*/ 67 h 315"/>
              <a:gd name="T104" fmla="*/ 365 w 379"/>
              <a:gd name="T105" fmla="*/ 67 h 315"/>
              <a:gd name="T106" fmla="*/ 365 w 379"/>
              <a:gd name="T107" fmla="*/ 250 h 3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379" h="315">
                <a:moveTo>
                  <a:pt x="379" y="53"/>
                </a:moveTo>
                <a:lnTo>
                  <a:pt x="353" y="53"/>
                </a:lnTo>
                <a:lnTo>
                  <a:pt x="353" y="26"/>
                </a:lnTo>
                <a:lnTo>
                  <a:pt x="327" y="26"/>
                </a:lnTo>
                <a:lnTo>
                  <a:pt x="327" y="0"/>
                </a:lnTo>
                <a:lnTo>
                  <a:pt x="52" y="0"/>
                </a:lnTo>
                <a:lnTo>
                  <a:pt x="52" y="26"/>
                </a:lnTo>
                <a:lnTo>
                  <a:pt x="26" y="26"/>
                </a:lnTo>
                <a:lnTo>
                  <a:pt x="26" y="53"/>
                </a:lnTo>
                <a:lnTo>
                  <a:pt x="0" y="53"/>
                </a:lnTo>
                <a:lnTo>
                  <a:pt x="0" y="262"/>
                </a:lnTo>
                <a:lnTo>
                  <a:pt x="26" y="262"/>
                </a:lnTo>
                <a:lnTo>
                  <a:pt x="26" y="289"/>
                </a:lnTo>
                <a:lnTo>
                  <a:pt x="52" y="289"/>
                </a:lnTo>
                <a:lnTo>
                  <a:pt x="52" y="315"/>
                </a:lnTo>
                <a:lnTo>
                  <a:pt x="327" y="315"/>
                </a:lnTo>
                <a:lnTo>
                  <a:pt x="327" y="289"/>
                </a:lnTo>
                <a:lnTo>
                  <a:pt x="353" y="289"/>
                </a:lnTo>
                <a:lnTo>
                  <a:pt x="353" y="262"/>
                </a:lnTo>
                <a:lnTo>
                  <a:pt x="379" y="262"/>
                </a:lnTo>
                <a:lnTo>
                  <a:pt x="379" y="53"/>
                </a:lnTo>
                <a:close/>
                <a:moveTo>
                  <a:pt x="15" y="250"/>
                </a:moveTo>
                <a:lnTo>
                  <a:pt x="15" y="67"/>
                </a:lnTo>
                <a:lnTo>
                  <a:pt x="26" y="67"/>
                </a:lnTo>
                <a:lnTo>
                  <a:pt x="26" y="250"/>
                </a:lnTo>
                <a:lnTo>
                  <a:pt x="15" y="250"/>
                </a:lnTo>
                <a:close/>
                <a:moveTo>
                  <a:pt x="41" y="277"/>
                </a:moveTo>
                <a:lnTo>
                  <a:pt x="41" y="262"/>
                </a:lnTo>
                <a:lnTo>
                  <a:pt x="41" y="53"/>
                </a:lnTo>
                <a:lnTo>
                  <a:pt x="41" y="41"/>
                </a:lnTo>
                <a:lnTo>
                  <a:pt x="52" y="41"/>
                </a:lnTo>
                <a:lnTo>
                  <a:pt x="52" y="277"/>
                </a:lnTo>
                <a:lnTo>
                  <a:pt x="41" y="277"/>
                </a:lnTo>
                <a:close/>
                <a:moveTo>
                  <a:pt x="313" y="303"/>
                </a:moveTo>
                <a:lnTo>
                  <a:pt x="67" y="303"/>
                </a:lnTo>
                <a:lnTo>
                  <a:pt x="67" y="289"/>
                </a:lnTo>
                <a:lnTo>
                  <a:pt x="67" y="26"/>
                </a:lnTo>
                <a:lnTo>
                  <a:pt x="67" y="14"/>
                </a:lnTo>
                <a:lnTo>
                  <a:pt x="313" y="14"/>
                </a:lnTo>
                <a:lnTo>
                  <a:pt x="313" y="26"/>
                </a:lnTo>
                <a:lnTo>
                  <a:pt x="313" y="289"/>
                </a:lnTo>
                <a:lnTo>
                  <a:pt x="313" y="303"/>
                </a:lnTo>
                <a:close/>
                <a:moveTo>
                  <a:pt x="339" y="277"/>
                </a:moveTo>
                <a:lnTo>
                  <a:pt x="327" y="277"/>
                </a:lnTo>
                <a:lnTo>
                  <a:pt x="327" y="41"/>
                </a:lnTo>
                <a:lnTo>
                  <a:pt x="339" y="41"/>
                </a:lnTo>
                <a:lnTo>
                  <a:pt x="339" y="53"/>
                </a:lnTo>
                <a:lnTo>
                  <a:pt x="339" y="262"/>
                </a:lnTo>
                <a:lnTo>
                  <a:pt x="339" y="277"/>
                </a:lnTo>
                <a:close/>
                <a:moveTo>
                  <a:pt x="365" y="250"/>
                </a:moveTo>
                <a:lnTo>
                  <a:pt x="353" y="250"/>
                </a:lnTo>
                <a:lnTo>
                  <a:pt x="353" y="67"/>
                </a:lnTo>
                <a:lnTo>
                  <a:pt x="365" y="67"/>
                </a:lnTo>
                <a:lnTo>
                  <a:pt x="365" y="25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0" name="Freeform 77"/>
          <p:cNvSpPr>
            <a:spLocks noEditPoints="1"/>
          </p:cNvSpPr>
          <p:nvPr/>
        </p:nvSpPr>
        <p:spPr bwMode="auto">
          <a:xfrm>
            <a:off x="10001250" y="460375"/>
            <a:ext cx="600075" cy="484188"/>
          </a:xfrm>
          <a:custGeom>
            <a:avLst/>
            <a:gdLst>
              <a:gd name="T0" fmla="*/ 37 w 160"/>
              <a:gd name="T1" fmla="*/ 19 h 128"/>
              <a:gd name="T2" fmla="*/ 0 w 160"/>
              <a:gd name="T3" fmla="*/ 37 h 128"/>
              <a:gd name="T4" fmla="*/ 123 w 160"/>
              <a:gd name="T5" fmla="*/ 109 h 128"/>
              <a:gd name="T6" fmla="*/ 160 w 160"/>
              <a:gd name="T7" fmla="*/ 91 h 128"/>
              <a:gd name="T8" fmla="*/ 5 w 160"/>
              <a:gd name="T9" fmla="*/ 123 h 128"/>
              <a:gd name="T10" fmla="*/ 19 w 160"/>
              <a:gd name="T11" fmla="*/ 109 h 128"/>
              <a:gd name="T12" fmla="*/ 136 w 160"/>
              <a:gd name="T13" fmla="*/ 104 h 128"/>
              <a:gd name="T14" fmla="*/ 91 w 160"/>
              <a:gd name="T15" fmla="*/ 104 h 128"/>
              <a:gd name="T16" fmla="*/ 43 w 160"/>
              <a:gd name="T17" fmla="*/ 104 h 128"/>
              <a:gd name="T18" fmla="*/ 24 w 160"/>
              <a:gd name="T19" fmla="*/ 101 h 128"/>
              <a:gd name="T20" fmla="*/ 24 w 160"/>
              <a:gd name="T21" fmla="*/ 53 h 128"/>
              <a:gd name="T22" fmla="*/ 37 w 160"/>
              <a:gd name="T23" fmla="*/ 24 h 128"/>
              <a:gd name="T24" fmla="*/ 37 w 160"/>
              <a:gd name="T25" fmla="*/ 61 h 128"/>
              <a:gd name="T26" fmla="*/ 51 w 160"/>
              <a:gd name="T27" fmla="*/ 91 h 128"/>
              <a:gd name="T28" fmla="*/ 99 w 160"/>
              <a:gd name="T29" fmla="*/ 91 h 128"/>
              <a:gd name="T30" fmla="*/ 136 w 160"/>
              <a:gd name="T31" fmla="*/ 91 h 128"/>
              <a:gd name="T32" fmla="*/ 141 w 160"/>
              <a:gd name="T33" fmla="*/ 85 h 128"/>
              <a:gd name="T34" fmla="*/ 43 w 160"/>
              <a:gd name="T35" fmla="*/ 5 h 128"/>
              <a:gd name="T36" fmla="*/ 91 w 160"/>
              <a:gd name="T37" fmla="*/ 99 h 128"/>
              <a:gd name="T38" fmla="*/ 88 w 160"/>
              <a:gd name="T39" fmla="*/ 101 h 128"/>
              <a:gd name="T40" fmla="*/ 101 w 160"/>
              <a:gd name="T41" fmla="*/ 93 h 128"/>
              <a:gd name="T42" fmla="*/ 99 w 160"/>
              <a:gd name="T43" fmla="*/ 91 h 128"/>
              <a:gd name="T44" fmla="*/ 107 w 160"/>
              <a:gd name="T45" fmla="*/ 104 h 128"/>
              <a:gd name="T46" fmla="*/ 123 w 160"/>
              <a:gd name="T47" fmla="*/ 99 h 128"/>
              <a:gd name="T48" fmla="*/ 120 w 160"/>
              <a:gd name="T49" fmla="*/ 101 h 128"/>
              <a:gd name="T50" fmla="*/ 117 w 160"/>
              <a:gd name="T51" fmla="*/ 93 h 128"/>
              <a:gd name="T52" fmla="*/ 115 w 160"/>
              <a:gd name="T53" fmla="*/ 91 h 128"/>
              <a:gd name="T54" fmla="*/ 131 w 160"/>
              <a:gd name="T55" fmla="*/ 96 h 128"/>
              <a:gd name="T56" fmla="*/ 75 w 160"/>
              <a:gd name="T57" fmla="*/ 99 h 128"/>
              <a:gd name="T58" fmla="*/ 72 w 160"/>
              <a:gd name="T59" fmla="*/ 101 h 128"/>
              <a:gd name="T60" fmla="*/ 85 w 160"/>
              <a:gd name="T61" fmla="*/ 93 h 128"/>
              <a:gd name="T62" fmla="*/ 83 w 160"/>
              <a:gd name="T63" fmla="*/ 91 h 128"/>
              <a:gd name="T64" fmla="*/ 27 w 160"/>
              <a:gd name="T65" fmla="*/ 104 h 128"/>
              <a:gd name="T66" fmla="*/ 27 w 160"/>
              <a:gd name="T67" fmla="*/ 83 h 128"/>
              <a:gd name="T68" fmla="*/ 24 w 160"/>
              <a:gd name="T69" fmla="*/ 85 h 128"/>
              <a:gd name="T70" fmla="*/ 37 w 160"/>
              <a:gd name="T71" fmla="*/ 93 h 128"/>
              <a:gd name="T72" fmla="*/ 35 w 160"/>
              <a:gd name="T73" fmla="*/ 91 h 128"/>
              <a:gd name="T74" fmla="*/ 35 w 160"/>
              <a:gd name="T75" fmla="*/ 80 h 128"/>
              <a:gd name="T76" fmla="*/ 43 w 160"/>
              <a:gd name="T77" fmla="*/ 99 h 128"/>
              <a:gd name="T78" fmla="*/ 40 w 160"/>
              <a:gd name="T79" fmla="*/ 101 h 128"/>
              <a:gd name="T80" fmla="*/ 61 w 160"/>
              <a:gd name="T81" fmla="*/ 101 h 128"/>
              <a:gd name="T82" fmla="*/ 59 w 160"/>
              <a:gd name="T83" fmla="*/ 99 h 128"/>
              <a:gd name="T84" fmla="*/ 51 w 160"/>
              <a:gd name="T85" fmla="*/ 96 h 128"/>
              <a:gd name="T86" fmla="*/ 67 w 160"/>
              <a:gd name="T87" fmla="*/ 91 h 128"/>
              <a:gd name="T88" fmla="*/ 64 w 160"/>
              <a:gd name="T89" fmla="*/ 93 h 128"/>
              <a:gd name="T90" fmla="*/ 29 w 160"/>
              <a:gd name="T91" fmla="*/ 69 h 128"/>
              <a:gd name="T92" fmla="*/ 27 w 160"/>
              <a:gd name="T93" fmla="*/ 67 h 128"/>
              <a:gd name="T94" fmla="*/ 27 w 160"/>
              <a:gd name="T95" fmla="*/ 56 h 128"/>
              <a:gd name="T96" fmla="*/ 35 w 160"/>
              <a:gd name="T97" fmla="*/ 59 h 128"/>
              <a:gd name="T98" fmla="*/ 32 w 160"/>
              <a:gd name="T99" fmla="*/ 61 h 128"/>
              <a:gd name="T100" fmla="*/ 37 w 160"/>
              <a:gd name="T101" fmla="*/ 45 h 128"/>
              <a:gd name="T102" fmla="*/ 35 w 160"/>
              <a:gd name="T103" fmla="*/ 43 h 128"/>
              <a:gd name="T104" fmla="*/ 27 w 160"/>
              <a:gd name="T105" fmla="*/ 40 h 128"/>
              <a:gd name="T106" fmla="*/ 35 w 160"/>
              <a:gd name="T107" fmla="*/ 27 h 128"/>
              <a:gd name="T108" fmla="*/ 32 w 160"/>
              <a:gd name="T109" fmla="*/ 29 h 1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160" h="128">
                <a:moveTo>
                  <a:pt x="160" y="0"/>
                </a:moveTo>
                <a:cubicBezTo>
                  <a:pt x="37" y="0"/>
                  <a:pt x="37" y="0"/>
                  <a:pt x="37" y="0"/>
                </a:cubicBezTo>
                <a:cubicBezTo>
                  <a:pt x="37" y="19"/>
                  <a:pt x="37" y="19"/>
                  <a:pt x="37" y="19"/>
                </a:cubicBezTo>
                <a:cubicBezTo>
                  <a:pt x="19" y="19"/>
                  <a:pt x="19" y="19"/>
                  <a:pt x="19" y="19"/>
                </a:cubicBezTo>
                <a:cubicBezTo>
                  <a:pt x="19" y="37"/>
                  <a:pt x="19" y="37"/>
                  <a:pt x="19" y="37"/>
                </a:cubicBezTo>
                <a:cubicBezTo>
                  <a:pt x="0" y="37"/>
                  <a:pt x="0" y="37"/>
                  <a:pt x="0" y="37"/>
                </a:cubicBezTo>
                <a:cubicBezTo>
                  <a:pt x="0" y="128"/>
                  <a:pt x="0" y="128"/>
                  <a:pt x="0" y="128"/>
                </a:cubicBezTo>
                <a:cubicBezTo>
                  <a:pt x="123" y="128"/>
                  <a:pt x="123" y="128"/>
                  <a:pt x="123" y="128"/>
                </a:cubicBezTo>
                <a:cubicBezTo>
                  <a:pt x="123" y="109"/>
                  <a:pt x="123" y="109"/>
                  <a:pt x="123" y="109"/>
                </a:cubicBezTo>
                <a:cubicBezTo>
                  <a:pt x="141" y="109"/>
                  <a:pt x="141" y="109"/>
                  <a:pt x="141" y="109"/>
                </a:cubicBezTo>
                <a:cubicBezTo>
                  <a:pt x="141" y="91"/>
                  <a:pt x="141" y="91"/>
                  <a:pt x="141" y="91"/>
                </a:cubicBezTo>
                <a:cubicBezTo>
                  <a:pt x="160" y="91"/>
                  <a:pt x="160" y="91"/>
                  <a:pt x="160" y="91"/>
                </a:cubicBezTo>
                <a:lnTo>
                  <a:pt x="160" y="0"/>
                </a:lnTo>
                <a:close/>
                <a:moveTo>
                  <a:pt x="117" y="123"/>
                </a:moveTo>
                <a:cubicBezTo>
                  <a:pt x="5" y="123"/>
                  <a:pt x="5" y="123"/>
                  <a:pt x="5" y="123"/>
                </a:cubicBezTo>
                <a:cubicBezTo>
                  <a:pt x="5" y="43"/>
                  <a:pt x="5" y="43"/>
                  <a:pt x="5" y="43"/>
                </a:cubicBezTo>
                <a:cubicBezTo>
                  <a:pt x="19" y="43"/>
                  <a:pt x="19" y="43"/>
                  <a:pt x="19" y="43"/>
                </a:cubicBezTo>
                <a:cubicBezTo>
                  <a:pt x="19" y="109"/>
                  <a:pt x="19" y="109"/>
                  <a:pt x="19" y="109"/>
                </a:cubicBezTo>
                <a:cubicBezTo>
                  <a:pt x="117" y="109"/>
                  <a:pt x="117" y="109"/>
                  <a:pt x="117" y="109"/>
                </a:cubicBezTo>
                <a:lnTo>
                  <a:pt x="117" y="123"/>
                </a:lnTo>
                <a:close/>
                <a:moveTo>
                  <a:pt x="136" y="104"/>
                </a:moveTo>
                <a:cubicBezTo>
                  <a:pt x="123" y="104"/>
                  <a:pt x="123" y="104"/>
                  <a:pt x="123" y="104"/>
                </a:cubicBezTo>
                <a:cubicBezTo>
                  <a:pt x="107" y="104"/>
                  <a:pt x="107" y="104"/>
                  <a:pt x="107" y="104"/>
                </a:cubicBezTo>
                <a:cubicBezTo>
                  <a:pt x="91" y="104"/>
                  <a:pt x="91" y="104"/>
                  <a:pt x="91" y="104"/>
                </a:cubicBezTo>
                <a:cubicBezTo>
                  <a:pt x="75" y="104"/>
                  <a:pt x="75" y="104"/>
                  <a:pt x="75" y="104"/>
                </a:cubicBezTo>
                <a:cubicBezTo>
                  <a:pt x="59" y="104"/>
                  <a:pt x="59" y="104"/>
                  <a:pt x="59" y="104"/>
                </a:cubicBezTo>
                <a:cubicBezTo>
                  <a:pt x="43" y="104"/>
                  <a:pt x="43" y="104"/>
                  <a:pt x="43" y="104"/>
                </a:cubicBezTo>
                <a:cubicBezTo>
                  <a:pt x="27" y="104"/>
                  <a:pt x="27" y="104"/>
                  <a:pt x="27" y="104"/>
                </a:cubicBezTo>
                <a:cubicBezTo>
                  <a:pt x="24" y="104"/>
                  <a:pt x="24" y="104"/>
                  <a:pt x="24" y="104"/>
                </a:cubicBezTo>
                <a:cubicBezTo>
                  <a:pt x="24" y="101"/>
                  <a:pt x="24" y="101"/>
                  <a:pt x="24" y="101"/>
                </a:cubicBezTo>
                <a:cubicBezTo>
                  <a:pt x="24" y="85"/>
                  <a:pt x="24" y="85"/>
                  <a:pt x="24" y="85"/>
                </a:cubicBezTo>
                <a:cubicBezTo>
                  <a:pt x="24" y="69"/>
                  <a:pt x="24" y="69"/>
                  <a:pt x="24" y="69"/>
                </a:cubicBezTo>
                <a:cubicBezTo>
                  <a:pt x="24" y="53"/>
                  <a:pt x="24" y="53"/>
                  <a:pt x="24" y="53"/>
                </a:cubicBezTo>
                <a:cubicBezTo>
                  <a:pt x="24" y="37"/>
                  <a:pt x="24" y="37"/>
                  <a:pt x="24" y="37"/>
                </a:cubicBezTo>
                <a:cubicBezTo>
                  <a:pt x="24" y="24"/>
                  <a:pt x="24" y="24"/>
                  <a:pt x="24" y="24"/>
                </a:cubicBezTo>
                <a:cubicBezTo>
                  <a:pt x="37" y="24"/>
                  <a:pt x="37" y="24"/>
                  <a:pt x="37" y="24"/>
                </a:cubicBezTo>
                <a:cubicBezTo>
                  <a:pt x="37" y="29"/>
                  <a:pt x="37" y="29"/>
                  <a:pt x="37" y="29"/>
                </a:cubicBezTo>
                <a:cubicBezTo>
                  <a:pt x="37" y="45"/>
                  <a:pt x="37" y="45"/>
                  <a:pt x="37" y="45"/>
                </a:cubicBezTo>
                <a:cubicBezTo>
                  <a:pt x="37" y="61"/>
                  <a:pt x="37" y="61"/>
                  <a:pt x="37" y="61"/>
                </a:cubicBezTo>
                <a:cubicBezTo>
                  <a:pt x="37" y="77"/>
                  <a:pt x="37" y="77"/>
                  <a:pt x="37" y="77"/>
                </a:cubicBezTo>
                <a:cubicBezTo>
                  <a:pt x="37" y="91"/>
                  <a:pt x="37" y="91"/>
                  <a:pt x="37" y="91"/>
                </a:cubicBezTo>
                <a:cubicBezTo>
                  <a:pt x="51" y="91"/>
                  <a:pt x="51" y="91"/>
                  <a:pt x="51" y="91"/>
                </a:cubicBezTo>
                <a:cubicBezTo>
                  <a:pt x="67" y="91"/>
                  <a:pt x="67" y="91"/>
                  <a:pt x="67" y="91"/>
                </a:cubicBezTo>
                <a:cubicBezTo>
                  <a:pt x="83" y="91"/>
                  <a:pt x="83" y="91"/>
                  <a:pt x="83" y="91"/>
                </a:cubicBezTo>
                <a:cubicBezTo>
                  <a:pt x="99" y="91"/>
                  <a:pt x="99" y="91"/>
                  <a:pt x="99" y="91"/>
                </a:cubicBezTo>
                <a:cubicBezTo>
                  <a:pt x="115" y="91"/>
                  <a:pt x="115" y="91"/>
                  <a:pt x="115" y="91"/>
                </a:cubicBezTo>
                <a:cubicBezTo>
                  <a:pt x="131" y="91"/>
                  <a:pt x="131" y="91"/>
                  <a:pt x="131" y="91"/>
                </a:cubicBezTo>
                <a:cubicBezTo>
                  <a:pt x="136" y="91"/>
                  <a:pt x="136" y="91"/>
                  <a:pt x="136" y="91"/>
                </a:cubicBezTo>
                <a:lnTo>
                  <a:pt x="136" y="104"/>
                </a:lnTo>
                <a:close/>
                <a:moveTo>
                  <a:pt x="155" y="85"/>
                </a:moveTo>
                <a:cubicBezTo>
                  <a:pt x="141" y="85"/>
                  <a:pt x="141" y="85"/>
                  <a:pt x="141" y="85"/>
                </a:cubicBezTo>
                <a:cubicBezTo>
                  <a:pt x="43" y="85"/>
                  <a:pt x="43" y="85"/>
                  <a:pt x="43" y="85"/>
                </a:cubicBezTo>
                <a:cubicBezTo>
                  <a:pt x="43" y="19"/>
                  <a:pt x="43" y="19"/>
                  <a:pt x="43" y="19"/>
                </a:cubicBezTo>
                <a:cubicBezTo>
                  <a:pt x="43" y="5"/>
                  <a:pt x="43" y="5"/>
                  <a:pt x="43" y="5"/>
                </a:cubicBezTo>
                <a:cubicBezTo>
                  <a:pt x="155" y="5"/>
                  <a:pt x="155" y="5"/>
                  <a:pt x="155" y="5"/>
                </a:cubicBezTo>
                <a:lnTo>
                  <a:pt x="155" y="85"/>
                </a:lnTo>
                <a:close/>
                <a:moveTo>
                  <a:pt x="91" y="99"/>
                </a:moveTo>
                <a:cubicBezTo>
                  <a:pt x="92" y="99"/>
                  <a:pt x="93" y="100"/>
                  <a:pt x="93" y="101"/>
                </a:cubicBezTo>
                <a:cubicBezTo>
                  <a:pt x="93" y="103"/>
                  <a:pt x="92" y="104"/>
                  <a:pt x="91" y="104"/>
                </a:cubicBezTo>
                <a:cubicBezTo>
                  <a:pt x="89" y="104"/>
                  <a:pt x="88" y="103"/>
                  <a:pt x="88" y="101"/>
                </a:cubicBezTo>
                <a:cubicBezTo>
                  <a:pt x="88" y="100"/>
                  <a:pt x="89" y="99"/>
                  <a:pt x="91" y="99"/>
                </a:cubicBezTo>
                <a:close/>
                <a:moveTo>
                  <a:pt x="99" y="91"/>
                </a:moveTo>
                <a:cubicBezTo>
                  <a:pt x="100" y="91"/>
                  <a:pt x="101" y="92"/>
                  <a:pt x="101" y="93"/>
                </a:cubicBezTo>
                <a:cubicBezTo>
                  <a:pt x="101" y="95"/>
                  <a:pt x="100" y="96"/>
                  <a:pt x="99" y="96"/>
                </a:cubicBezTo>
                <a:cubicBezTo>
                  <a:pt x="97" y="96"/>
                  <a:pt x="96" y="95"/>
                  <a:pt x="96" y="93"/>
                </a:cubicBezTo>
                <a:cubicBezTo>
                  <a:pt x="96" y="92"/>
                  <a:pt x="97" y="91"/>
                  <a:pt x="99" y="91"/>
                </a:cubicBezTo>
                <a:close/>
                <a:moveTo>
                  <a:pt x="107" y="99"/>
                </a:moveTo>
                <a:cubicBezTo>
                  <a:pt x="108" y="99"/>
                  <a:pt x="109" y="100"/>
                  <a:pt x="109" y="101"/>
                </a:cubicBezTo>
                <a:cubicBezTo>
                  <a:pt x="109" y="103"/>
                  <a:pt x="108" y="104"/>
                  <a:pt x="107" y="104"/>
                </a:cubicBezTo>
                <a:cubicBezTo>
                  <a:pt x="105" y="104"/>
                  <a:pt x="104" y="103"/>
                  <a:pt x="104" y="101"/>
                </a:cubicBezTo>
                <a:cubicBezTo>
                  <a:pt x="104" y="100"/>
                  <a:pt x="105" y="99"/>
                  <a:pt x="107" y="99"/>
                </a:cubicBezTo>
                <a:close/>
                <a:moveTo>
                  <a:pt x="123" y="99"/>
                </a:moveTo>
                <a:cubicBezTo>
                  <a:pt x="124" y="99"/>
                  <a:pt x="125" y="100"/>
                  <a:pt x="125" y="101"/>
                </a:cubicBezTo>
                <a:cubicBezTo>
                  <a:pt x="125" y="103"/>
                  <a:pt x="124" y="104"/>
                  <a:pt x="123" y="104"/>
                </a:cubicBezTo>
                <a:cubicBezTo>
                  <a:pt x="121" y="104"/>
                  <a:pt x="120" y="103"/>
                  <a:pt x="120" y="101"/>
                </a:cubicBezTo>
                <a:cubicBezTo>
                  <a:pt x="120" y="100"/>
                  <a:pt x="121" y="99"/>
                  <a:pt x="123" y="99"/>
                </a:cubicBezTo>
                <a:close/>
                <a:moveTo>
                  <a:pt x="115" y="91"/>
                </a:moveTo>
                <a:cubicBezTo>
                  <a:pt x="116" y="91"/>
                  <a:pt x="117" y="92"/>
                  <a:pt x="117" y="93"/>
                </a:cubicBezTo>
                <a:cubicBezTo>
                  <a:pt x="117" y="95"/>
                  <a:pt x="116" y="96"/>
                  <a:pt x="115" y="96"/>
                </a:cubicBezTo>
                <a:cubicBezTo>
                  <a:pt x="113" y="96"/>
                  <a:pt x="112" y="95"/>
                  <a:pt x="112" y="93"/>
                </a:cubicBezTo>
                <a:cubicBezTo>
                  <a:pt x="112" y="92"/>
                  <a:pt x="113" y="91"/>
                  <a:pt x="115" y="91"/>
                </a:cubicBezTo>
                <a:close/>
                <a:moveTo>
                  <a:pt x="131" y="91"/>
                </a:moveTo>
                <a:cubicBezTo>
                  <a:pt x="132" y="91"/>
                  <a:pt x="133" y="92"/>
                  <a:pt x="133" y="93"/>
                </a:cubicBezTo>
                <a:cubicBezTo>
                  <a:pt x="133" y="95"/>
                  <a:pt x="132" y="96"/>
                  <a:pt x="131" y="96"/>
                </a:cubicBezTo>
                <a:cubicBezTo>
                  <a:pt x="129" y="96"/>
                  <a:pt x="128" y="95"/>
                  <a:pt x="128" y="93"/>
                </a:cubicBezTo>
                <a:cubicBezTo>
                  <a:pt x="128" y="92"/>
                  <a:pt x="129" y="91"/>
                  <a:pt x="131" y="91"/>
                </a:cubicBezTo>
                <a:close/>
                <a:moveTo>
                  <a:pt x="75" y="99"/>
                </a:moveTo>
                <a:cubicBezTo>
                  <a:pt x="76" y="99"/>
                  <a:pt x="77" y="100"/>
                  <a:pt x="77" y="101"/>
                </a:cubicBezTo>
                <a:cubicBezTo>
                  <a:pt x="77" y="103"/>
                  <a:pt x="76" y="104"/>
                  <a:pt x="75" y="104"/>
                </a:cubicBezTo>
                <a:cubicBezTo>
                  <a:pt x="73" y="104"/>
                  <a:pt x="72" y="103"/>
                  <a:pt x="72" y="101"/>
                </a:cubicBezTo>
                <a:cubicBezTo>
                  <a:pt x="72" y="100"/>
                  <a:pt x="73" y="99"/>
                  <a:pt x="75" y="99"/>
                </a:cubicBezTo>
                <a:close/>
                <a:moveTo>
                  <a:pt x="83" y="91"/>
                </a:moveTo>
                <a:cubicBezTo>
                  <a:pt x="84" y="91"/>
                  <a:pt x="85" y="92"/>
                  <a:pt x="85" y="93"/>
                </a:cubicBezTo>
                <a:cubicBezTo>
                  <a:pt x="85" y="95"/>
                  <a:pt x="84" y="96"/>
                  <a:pt x="83" y="96"/>
                </a:cubicBezTo>
                <a:cubicBezTo>
                  <a:pt x="81" y="96"/>
                  <a:pt x="80" y="95"/>
                  <a:pt x="80" y="93"/>
                </a:cubicBezTo>
                <a:cubicBezTo>
                  <a:pt x="80" y="92"/>
                  <a:pt x="81" y="91"/>
                  <a:pt x="83" y="91"/>
                </a:cubicBezTo>
                <a:close/>
                <a:moveTo>
                  <a:pt x="27" y="99"/>
                </a:moveTo>
                <a:cubicBezTo>
                  <a:pt x="28" y="99"/>
                  <a:pt x="29" y="100"/>
                  <a:pt x="29" y="101"/>
                </a:cubicBezTo>
                <a:cubicBezTo>
                  <a:pt x="29" y="103"/>
                  <a:pt x="28" y="104"/>
                  <a:pt x="27" y="104"/>
                </a:cubicBezTo>
                <a:cubicBezTo>
                  <a:pt x="25" y="104"/>
                  <a:pt x="24" y="103"/>
                  <a:pt x="24" y="101"/>
                </a:cubicBezTo>
                <a:cubicBezTo>
                  <a:pt x="24" y="100"/>
                  <a:pt x="25" y="99"/>
                  <a:pt x="27" y="99"/>
                </a:cubicBezTo>
                <a:close/>
                <a:moveTo>
                  <a:pt x="27" y="83"/>
                </a:moveTo>
                <a:cubicBezTo>
                  <a:pt x="28" y="83"/>
                  <a:pt x="29" y="84"/>
                  <a:pt x="29" y="85"/>
                </a:cubicBezTo>
                <a:cubicBezTo>
                  <a:pt x="29" y="87"/>
                  <a:pt x="28" y="88"/>
                  <a:pt x="27" y="88"/>
                </a:cubicBezTo>
                <a:cubicBezTo>
                  <a:pt x="25" y="88"/>
                  <a:pt x="24" y="87"/>
                  <a:pt x="24" y="85"/>
                </a:cubicBezTo>
                <a:cubicBezTo>
                  <a:pt x="24" y="84"/>
                  <a:pt x="25" y="83"/>
                  <a:pt x="27" y="83"/>
                </a:cubicBezTo>
                <a:close/>
                <a:moveTo>
                  <a:pt x="35" y="91"/>
                </a:moveTo>
                <a:cubicBezTo>
                  <a:pt x="36" y="91"/>
                  <a:pt x="37" y="92"/>
                  <a:pt x="37" y="93"/>
                </a:cubicBezTo>
                <a:cubicBezTo>
                  <a:pt x="37" y="95"/>
                  <a:pt x="36" y="96"/>
                  <a:pt x="35" y="96"/>
                </a:cubicBezTo>
                <a:cubicBezTo>
                  <a:pt x="33" y="96"/>
                  <a:pt x="32" y="95"/>
                  <a:pt x="32" y="93"/>
                </a:cubicBezTo>
                <a:cubicBezTo>
                  <a:pt x="32" y="92"/>
                  <a:pt x="33" y="91"/>
                  <a:pt x="35" y="91"/>
                </a:cubicBezTo>
                <a:close/>
                <a:moveTo>
                  <a:pt x="35" y="75"/>
                </a:moveTo>
                <a:cubicBezTo>
                  <a:pt x="36" y="75"/>
                  <a:pt x="37" y="76"/>
                  <a:pt x="37" y="77"/>
                </a:cubicBezTo>
                <a:cubicBezTo>
                  <a:pt x="37" y="79"/>
                  <a:pt x="36" y="80"/>
                  <a:pt x="35" y="80"/>
                </a:cubicBezTo>
                <a:cubicBezTo>
                  <a:pt x="33" y="80"/>
                  <a:pt x="32" y="79"/>
                  <a:pt x="32" y="77"/>
                </a:cubicBezTo>
                <a:cubicBezTo>
                  <a:pt x="32" y="76"/>
                  <a:pt x="33" y="75"/>
                  <a:pt x="35" y="75"/>
                </a:cubicBezTo>
                <a:close/>
                <a:moveTo>
                  <a:pt x="43" y="99"/>
                </a:moveTo>
                <a:cubicBezTo>
                  <a:pt x="44" y="99"/>
                  <a:pt x="45" y="100"/>
                  <a:pt x="45" y="101"/>
                </a:cubicBezTo>
                <a:cubicBezTo>
                  <a:pt x="45" y="103"/>
                  <a:pt x="44" y="104"/>
                  <a:pt x="43" y="104"/>
                </a:cubicBezTo>
                <a:cubicBezTo>
                  <a:pt x="41" y="104"/>
                  <a:pt x="40" y="103"/>
                  <a:pt x="40" y="101"/>
                </a:cubicBezTo>
                <a:cubicBezTo>
                  <a:pt x="40" y="100"/>
                  <a:pt x="41" y="99"/>
                  <a:pt x="43" y="99"/>
                </a:cubicBezTo>
                <a:close/>
                <a:moveTo>
                  <a:pt x="59" y="99"/>
                </a:moveTo>
                <a:cubicBezTo>
                  <a:pt x="60" y="99"/>
                  <a:pt x="61" y="100"/>
                  <a:pt x="61" y="101"/>
                </a:cubicBezTo>
                <a:cubicBezTo>
                  <a:pt x="61" y="103"/>
                  <a:pt x="60" y="104"/>
                  <a:pt x="59" y="104"/>
                </a:cubicBezTo>
                <a:cubicBezTo>
                  <a:pt x="57" y="104"/>
                  <a:pt x="56" y="103"/>
                  <a:pt x="56" y="101"/>
                </a:cubicBezTo>
                <a:cubicBezTo>
                  <a:pt x="56" y="100"/>
                  <a:pt x="57" y="99"/>
                  <a:pt x="59" y="99"/>
                </a:cubicBezTo>
                <a:close/>
                <a:moveTo>
                  <a:pt x="51" y="91"/>
                </a:moveTo>
                <a:cubicBezTo>
                  <a:pt x="52" y="91"/>
                  <a:pt x="53" y="92"/>
                  <a:pt x="53" y="93"/>
                </a:cubicBezTo>
                <a:cubicBezTo>
                  <a:pt x="53" y="95"/>
                  <a:pt x="52" y="96"/>
                  <a:pt x="51" y="96"/>
                </a:cubicBezTo>
                <a:cubicBezTo>
                  <a:pt x="49" y="96"/>
                  <a:pt x="48" y="95"/>
                  <a:pt x="48" y="93"/>
                </a:cubicBezTo>
                <a:cubicBezTo>
                  <a:pt x="48" y="92"/>
                  <a:pt x="49" y="91"/>
                  <a:pt x="51" y="91"/>
                </a:cubicBezTo>
                <a:close/>
                <a:moveTo>
                  <a:pt x="67" y="91"/>
                </a:moveTo>
                <a:cubicBezTo>
                  <a:pt x="68" y="91"/>
                  <a:pt x="69" y="92"/>
                  <a:pt x="69" y="93"/>
                </a:cubicBezTo>
                <a:cubicBezTo>
                  <a:pt x="69" y="95"/>
                  <a:pt x="68" y="96"/>
                  <a:pt x="67" y="96"/>
                </a:cubicBezTo>
                <a:cubicBezTo>
                  <a:pt x="65" y="96"/>
                  <a:pt x="64" y="95"/>
                  <a:pt x="64" y="93"/>
                </a:cubicBezTo>
                <a:cubicBezTo>
                  <a:pt x="64" y="92"/>
                  <a:pt x="65" y="91"/>
                  <a:pt x="67" y="91"/>
                </a:cubicBezTo>
                <a:close/>
                <a:moveTo>
                  <a:pt x="27" y="67"/>
                </a:moveTo>
                <a:cubicBezTo>
                  <a:pt x="28" y="67"/>
                  <a:pt x="29" y="68"/>
                  <a:pt x="29" y="69"/>
                </a:cubicBezTo>
                <a:cubicBezTo>
                  <a:pt x="29" y="71"/>
                  <a:pt x="28" y="72"/>
                  <a:pt x="27" y="72"/>
                </a:cubicBezTo>
                <a:cubicBezTo>
                  <a:pt x="25" y="72"/>
                  <a:pt x="24" y="71"/>
                  <a:pt x="24" y="69"/>
                </a:cubicBezTo>
                <a:cubicBezTo>
                  <a:pt x="24" y="68"/>
                  <a:pt x="25" y="67"/>
                  <a:pt x="27" y="67"/>
                </a:cubicBezTo>
                <a:close/>
                <a:moveTo>
                  <a:pt x="27" y="51"/>
                </a:moveTo>
                <a:cubicBezTo>
                  <a:pt x="28" y="51"/>
                  <a:pt x="29" y="52"/>
                  <a:pt x="29" y="53"/>
                </a:cubicBezTo>
                <a:cubicBezTo>
                  <a:pt x="29" y="55"/>
                  <a:pt x="28" y="56"/>
                  <a:pt x="27" y="56"/>
                </a:cubicBezTo>
                <a:cubicBezTo>
                  <a:pt x="25" y="56"/>
                  <a:pt x="24" y="55"/>
                  <a:pt x="24" y="53"/>
                </a:cubicBezTo>
                <a:cubicBezTo>
                  <a:pt x="24" y="52"/>
                  <a:pt x="25" y="51"/>
                  <a:pt x="27" y="51"/>
                </a:cubicBezTo>
                <a:close/>
                <a:moveTo>
                  <a:pt x="35" y="59"/>
                </a:moveTo>
                <a:cubicBezTo>
                  <a:pt x="36" y="59"/>
                  <a:pt x="37" y="60"/>
                  <a:pt x="37" y="61"/>
                </a:cubicBezTo>
                <a:cubicBezTo>
                  <a:pt x="37" y="63"/>
                  <a:pt x="36" y="64"/>
                  <a:pt x="35" y="64"/>
                </a:cubicBezTo>
                <a:cubicBezTo>
                  <a:pt x="33" y="64"/>
                  <a:pt x="32" y="63"/>
                  <a:pt x="32" y="61"/>
                </a:cubicBezTo>
                <a:cubicBezTo>
                  <a:pt x="32" y="60"/>
                  <a:pt x="33" y="59"/>
                  <a:pt x="35" y="59"/>
                </a:cubicBezTo>
                <a:close/>
                <a:moveTo>
                  <a:pt x="35" y="43"/>
                </a:moveTo>
                <a:cubicBezTo>
                  <a:pt x="36" y="43"/>
                  <a:pt x="37" y="44"/>
                  <a:pt x="37" y="45"/>
                </a:cubicBezTo>
                <a:cubicBezTo>
                  <a:pt x="37" y="47"/>
                  <a:pt x="36" y="48"/>
                  <a:pt x="35" y="48"/>
                </a:cubicBezTo>
                <a:cubicBezTo>
                  <a:pt x="33" y="48"/>
                  <a:pt x="32" y="47"/>
                  <a:pt x="32" y="45"/>
                </a:cubicBezTo>
                <a:cubicBezTo>
                  <a:pt x="32" y="44"/>
                  <a:pt x="33" y="43"/>
                  <a:pt x="35" y="43"/>
                </a:cubicBezTo>
                <a:close/>
                <a:moveTo>
                  <a:pt x="27" y="35"/>
                </a:moveTo>
                <a:cubicBezTo>
                  <a:pt x="28" y="35"/>
                  <a:pt x="29" y="36"/>
                  <a:pt x="29" y="37"/>
                </a:cubicBezTo>
                <a:cubicBezTo>
                  <a:pt x="29" y="39"/>
                  <a:pt x="28" y="40"/>
                  <a:pt x="27" y="40"/>
                </a:cubicBezTo>
                <a:cubicBezTo>
                  <a:pt x="25" y="40"/>
                  <a:pt x="24" y="39"/>
                  <a:pt x="24" y="37"/>
                </a:cubicBezTo>
                <a:cubicBezTo>
                  <a:pt x="24" y="36"/>
                  <a:pt x="25" y="35"/>
                  <a:pt x="27" y="35"/>
                </a:cubicBezTo>
                <a:close/>
                <a:moveTo>
                  <a:pt x="35" y="27"/>
                </a:moveTo>
                <a:cubicBezTo>
                  <a:pt x="36" y="27"/>
                  <a:pt x="37" y="28"/>
                  <a:pt x="37" y="29"/>
                </a:cubicBezTo>
                <a:cubicBezTo>
                  <a:pt x="37" y="31"/>
                  <a:pt x="36" y="32"/>
                  <a:pt x="35" y="32"/>
                </a:cubicBezTo>
                <a:cubicBezTo>
                  <a:pt x="33" y="32"/>
                  <a:pt x="32" y="31"/>
                  <a:pt x="32" y="29"/>
                </a:cubicBezTo>
                <a:cubicBezTo>
                  <a:pt x="32" y="28"/>
                  <a:pt x="33" y="27"/>
                  <a:pt x="35" y="2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1" name="Freeform 78"/>
          <p:cNvSpPr>
            <a:spLocks noEditPoints="1"/>
          </p:cNvSpPr>
          <p:nvPr/>
        </p:nvSpPr>
        <p:spPr bwMode="auto">
          <a:xfrm>
            <a:off x="10001250" y="1141413"/>
            <a:ext cx="600075" cy="484188"/>
          </a:xfrm>
          <a:custGeom>
            <a:avLst/>
            <a:gdLst>
              <a:gd name="T0" fmla="*/ 123 w 160"/>
              <a:gd name="T1" fmla="*/ 19 h 128"/>
              <a:gd name="T2" fmla="*/ 0 w 160"/>
              <a:gd name="T3" fmla="*/ 91 h 128"/>
              <a:gd name="T4" fmla="*/ 37 w 160"/>
              <a:gd name="T5" fmla="*/ 109 h 128"/>
              <a:gd name="T6" fmla="*/ 160 w 160"/>
              <a:gd name="T7" fmla="*/ 37 h 128"/>
              <a:gd name="T8" fmla="*/ 5 w 160"/>
              <a:gd name="T9" fmla="*/ 5 h 128"/>
              <a:gd name="T10" fmla="*/ 19 w 160"/>
              <a:gd name="T11" fmla="*/ 19 h 128"/>
              <a:gd name="T12" fmla="*/ 24 w 160"/>
              <a:gd name="T13" fmla="*/ 104 h 128"/>
              <a:gd name="T14" fmla="*/ 24 w 160"/>
              <a:gd name="T15" fmla="*/ 59 h 128"/>
              <a:gd name="T16" fmla="*/ 24 w 160"/>
              <a:gd name="T17" fmla="*/ 24 h 128"/>
              <a:gd name="T18" fmla="*/ 59 w 160"/>
              <a:gd name="T19" fmla="*/ 24 h 128"/>
              <a:gd name="T20" fmla="*/ 107 w 160"/>
              <a:gd name="T21" fmla="*/ 24 h 128"/>
              <a:gd name="T22" fmla="*/ 136 w 160"/>
              <a:gd name="T23" fmla="*/ 37 h 128"/>
              <a:gd name="T24" fmla="*/ 99 w 160"/>
              <a:gd name="T25" fmla="*/ 37 h 128"/>
              <a:gd name="T26" fmla="*/ 51 w 160"/>
              <a:gd name="T27" fmla="*/ 37 h 128"/>
              <a:gd name="T28" fmla="*/ 37 w 160"/>
              <a:gd name="T29" fmla="*/ 67 h 128"/>
              <a:gd name="T30" fmla="*/ 37 w 160"/>
              <a:gd name="T31" fmla="*/ 104 h 128"/>
              <a:gd name="T32" fmla="*/ 43 w 160"/>
              <a:gd name="T33" fmla="*/ 123 h 128"/>
              <a:gd name="T34" fmla="*/ 141 w 160"/>
              <a:gd name="T35" fmla="*/ 43 h 128"/>
              <a:gd name="T36" fmla="*/ 91 w 160"/>
              <a:gd name="T37" fmla="*/ 24 h 128"/>
              <a:gd name="T38" fmla="*/ 88 w 160"/>
              <a:gd name="T39" fmla="*/ 27 h 128"/>
              <a:gd name="T40" fmla="*/ 101 w 160"/>
              <a:gd name="T41" fmla="*/ 35 h 128"/>
              <a:gd name="T42" fmla="*/ 99 w 160"/>
              <a:gd name="T43" fmla="*/ 32 h 128"/>
              <a:gd name="T44" fmla="*/ 107 w 160"/>
              <a:gd name="T45" fmla="*/ 29 h 128"/>
              <a:gd name="T46" fmla="*/ 123 w 160"/>
              <a:gd name="T47" fmla="*/ 24 h 128"/>
              <a:gd name="T48" fmla="*/ 120 w 160"/>
              <a:gd name="T49" fmla="*/ 27 h 128"/>
              <a:gd name="T50" fmla="*/ 117 w 160"/>
              <a:gd name="T51" fmla="*/ 35 h 128"/>
              <a:gd name="T52" fmla="*/ 115 w 160"/>
              <a:gd name="T53" fmla="*/ 32 h 128"/>
              <a:gd name="T54" fmla="*/ 131 w 160"/>
              <a:gd name="T55" fmla="*/ 37 h 128"/>
              <a:gd name="T56" fmla="*/ 75 w 160"/>
              <a:gd name="T57" fmla="*/ 24 h 128"/>
              <a:gd name="T58" fmla="*/ 72 w 160"/>
              <a:gd name="T59" fmla="*/ 27 h 128"/>
              <a:gd name="T60" fmla="*/ 85 w 160"/>
              <a:gd name="T61" fmla="*/ 35 h 128"/>
              <a:gd name="T62" fmla="*/ 83 w 160"/>
              <a:gd name="T63" fmla="*/ 32 h 128"/>
              <a:gd name="T64" fmla="*/ 27 w 160"/>
              <a:gd name="T65" fmla="*/ 29 h 128"/>
              <a:gd name="T66" fmla="*/ 27 w 160"/>
              <a:gd name="T67" fmla="*/ 40 h 128"/>
              <a:gd name="T68" fmla="*/ 24 w 160"/>
              <a:gd name="T69" fmla="*/ 43 h 128"/>
              <a:gd name="T70" fmla="*/ 37 w 160"/>
              <a:gd name="T71" fmla="*/ 35 h 128"/>
              <a:gd name="T72" fmla="*/ 35 w 160"/>
              <a:gd name="T73" fmla="*/ 32 h 128"/>
              <a:gd name="T74" fmla="*/ 35 w 160"/>
              <a:gd name="T75" fmla="*/ 53 h 128"/>
              <a:gd name="T76" fmla="*/ 43 w 160"/>
              <a:gd name="T77" fmla="*/ 24 h 128"/>
              <a:gd name="T78" fmla="*/ 40 w 160"/>
              <a:gd name="T79" fmla="*/ 27 h 128"/>
              <a:gd name="T80" fmla="*/ 61 w 160"/>
              <a:gd name="T81" fmla="*/ 27 h 128"/>
              <a:gd name="T82" fmla="*/ 59 w 160"/>
              <a:gd name="T83" fmla="*/ 24 h 128"/>
              <a:gd name="T84" fmla="*/ 51 w 160"/>
              <a:gd name="T85" fmla="*/ 37 h 128"/>
              <a:gd name="T86" fmla="*/ 67 w 160"/>
              <a:gd name="T87" fmla="*/ 32 h 128"/>
              <a:gd name="T88" fmla="*/ 64 w 160"/>
              <a:gd name="T89" fmla="*/ 35 h 128"/>
              <a:gd name="T90" fmla="*/ 29 w 160"/>
              <a:gd name="T91" fmla="*/ 59 h 128"/>
              <a:gd name="T92" fmla="*/ 27 w 160"/>
              <a:gd name="T93" fmla="*/ 56 h 128"/>
              <a:gd name="T94" fmla="*/ 27 w 160"/>
              <a:gd name="T95" fmla="*/ 77 h 128"/>
              <a:gd name="T96" fmla="*/ 35 w 160"/>
              <a:gd name="T97" fmla="*/ 64 h 128"/>
              <a:gd name="T98" fmla="*/ 32 w 160"/>
              <a:gd name="T99" fmla="*/ 67 h 128"/>
              <a:gd name="T100" fmla="*/ 37 w 160"/>
              <a:gd name="T101" fmla="*/ 83 h 128"/>
              <a:gd name="T102" fmla="*/ 35 w 160"/>
              <a:gd name="T103" fmla="*/ 80 h 128"/>
              <a:gd name="T104" fmla="*/ 27 w 160"/>
              <a:gd name="T105" fmla="*/ 93 h 128"/>
              <a:gd name="T106" fmla="*/ 35 w 160"/>
              <a:gd name="T107" fmla="*/ 96 h 128"/>
              <a:gd name="T108" fmla="*/ 32 w 160"/>
              <a:gd name="T109" fmla="*/ 99 h 1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160" h="128">
                <a:moveTo>
                  <a:pt x="141" y="37"/>
                </a:moveTo>
                <a:cubicBezTo>
                  <a:pt x="141" y="19"/>
                  <a:pt x="141" y="19"/>
                  <a:pt x="141" y="19"/>
                </a:cubicBezTo>
                <a:cubicBezTo>
                  <a:pt x="123" y="19"/>
                  <a:pt x="123" y="19"/>
                  <a:pt x="123" y="19"/>
                </a:cubicBezTo>
                <a:cubicBezTo>
                  <a:pt x="123" y="0"/>
                  <a:pt x="123" y="0"/>
                  <a:pt x="123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91"/>
                  <a:pt x="0" y="91"/>
                  <a:pt x="0" y="91"/>
                </a:cubicBezTo>
                <a:cubicBezTo>
                  <a:pt x="19" y="91"/>
                  <a:pt x="19" y="91"/>
                  <a:pt x="19" y="91"/>
                </a:cubicBezTo>
                <a:cubicBezTo>
                  <a:pt x="19" y="109"/>
                  <a:pt x="19" y="109"/>
                  <a:pt x="19" y="109"/>
                </a:cubicBezTo>
                <a:cubicBezTo>
                  <a:pt x="37" y="109"/>
                  <a:pt x="37" y="109"/>
                  <a:pt x="37" y="109"/>
                </a:cubicBezTo>
                <a:cubicBezTo>
                  <a:pt x="37" y="128"/>
                  <a:pt x="37" y="128"/>
                  <a:pt x="37" y="128"/>
                </a:cubicBezTo>
                <a:cubicBezTo>
                  <a:pt x="160" y="128"/>
                  <a:pt x="160" y="128"/>
                  <a:pt x="160" y="128"/>
                </a:cubicBezTo>
                <a:cubicBezTo>
                  <a:pt x="160" y="37"/>
                  <a:pt x="160" y="37"/>
                  <a:pt x="160" y="37"/>
                </a:cubicBezTo>
                <a:lnTo>
                  <a:pt x="141" y="37"/>
                </a:lnTo>
                <a:close/>
                <a:moveTo>
                  <a:pt x="5" y="85"/>
                </a:moveTo>
                <a:cubicBezTo>
                  <a:pt x="5" y="5"/>
                  <a:pt x="5" y="5"/>
                  <a:pt x="5" y="5"/>
                </a:cubicBezTo>
                <a:cubicBezTo>
                  <a:pt x="117" y="5"/>
                  <a:pt x="117" y="5"/>
                  <a:pt x="117" y="5"/>
                </a:cubicBezTo>
                <a:cubicBezTo>
                  <a:pt x="117" y="19"/>
                  <a:pt x="117" y="19"/>
                  <a:pt x="117" y="19"/>
                </a:cubicBezTo>
                <a:cubicBezTo>
                  <a:pt x="19" y="19"/>
                  <a:pt x="19" y="19"/>
                  <a:pt x="19" y="19"/>
                </a:cubicBezTo>
                <a:cubicBezTo>
                  <a:pt x="19" y="85"/>
                  <a:pt x="19" y="85"/>
                  <a:pt x="19" y="85"/>
                </a:cubicBezTo>
                <a:lnTo>
                  <a:pt x="5" y="85"/>
                </a:lnTo>
                <a:close/>
                <a:moveTo>
                  <a:pt x="24" y="104"/>
                </a:moveTo>
                <a:cubicBezTo>
                  <a:pt x="24" y="91"/>
                  <a:pt x="24" y="91"/>
                  <a:pt x="24" y="91"/>
                </a:cubicBezTo>
                <a:cubicBezTo>
                  <a:pt x="24" y="75"/>
                  <a:pt x="24" y="75"/>
                  <a:pt x="24" y="75"/>
                </a:cubicBezTo>
                <a:cubicBezTo>
                  <a:pt x="24" y="59"/>
                  <a:pt x="24" y="59"/>
                  <a:pt x="24" y="59"/>
                </a:cubicBezTo>
                <a:cubicBezTo>
                  <a:pt x="24" y="43"/>
                  <a:pt x="24" y="43"/>
                  <a:pt x="24" y="43"/>
                </a:cubicBezTo>
                <a:cubicBezTo>
                  <a:pt x="24" y="27"/>
                  <a:pt x="24" y="27"/>
                  <a:pt x="24" y="27"/>
                </a:cubicBezTo>
                <a:cubicBezTo>
                  <a:pt x="24" y="24"/>
                  <a:pt x="24" y="24"/>
                  <a:pt x="24" y="24"/>
                </a:cubicBezTo>
                <a:cubicBezTo>
                  <a:pt x="27" y="24"/>
                  <a:pt x="27" y="24"/>
                  <a:pt x="27" y="24"/>
                </a:cubicBezTo>
                <a:cubicBezTo>
                  <a:pt x="43" y="24"/>
                  <a:pt x="43" y="24"/>
                  <a:pt x="43" y="24"/>
                </a:cubicBezTo>
                <a:cubicBezTo>
                  <a:pt x="59" y="24"/>
                  <a:pt x="59" y="24"/>
                  <a:pt x="59" y="24"/>
                </a:cubicBezTo>
                <a:cubicBezTo>
                  <a:pt x="75" y="24"/>
                  <a:pt x="75" y="24"/>
                  <a:pt x="75" y="24"/>
                </a:cubicBezTo>
                <a:cubicBezTo>
                  <a:pt x="91" y="24"/>
                  <a:pt x="91" y="24"/>
                  <a:pt x="91" y="24"/>
                </a:cubicBezTo>
                <a:cubicBezTo>
                  <a:pt x="107" y="24"/>
                  <a:pt x="107" y="24"/>
                  <a:pt x="107" y="24"/>
                </a:cubicBezTo>
                <a:cubicBezTo>
                  <a:pt x="123" y="24"/>
                  <a:pt x="123" y="24"/>
                  <a:pt x="123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7"/>
                  <a:pt x="136" y="37"/>
                  <a:pt x="136" y="37"/>
                </a:cubicBezTo>
                <a:cubicBezTo>
                  <a:pt x="131" y="37"/>
                  <a:pt x="131" y="37"/>
                  <a:pt x="131" y="37"/>
                </a:cubicBezTo>
                <a:cubicBezTo>
                  <a:pt x="115" y="37"/>
                  <a:pt x="115" y="37"/>
                  <a:pt x="115" y="37"/>
                </a:cubicBezTo>
                <a:cubicBezTo>
                  <a:pt x="99" y="37"/>
                  <a:pt x="99" y="37"/>
                  <a:pt x="99" y="37"/>
                </a:cubicBezTo>
                <a:cubicBezTo>
                  <a:pt x="83" y="37"/>
                  <a:pt x="83" y="37"/>
                  <a:pt x="83" y="37"/>
                </a:cubicBezTo>
                <a:cubicBezTo>
                  <a:pt x="67" y="37"/>
                  <a:pt x="67" y="37"/>
                  <a:pt x="67" y="37"/>
                </a:cubicBezTo>
                <a:cubicBezTo>
                  <a:pt x="51" y="37"/>
                  <a:pt x="51" y="37"/>
                  <a:pt x="51" y="37"/>
                </a:cubicBezTo>
                <a:cubicBezTo>
                  <a:pt x="37" y="37"/>
                  <a:pt x="37" y="37"/>
                  <a:pt x="37" y="37"/>
                </a:cubicBezTo>
                <a:cubicBezTo>
                  <a:pt x="37" y="51"/>
                  <a:pt x="37" y="51"/>
                  <a:pt x="37" y="51"/>
                </a:cubicBezTo>
                <a:cubicBezTo>
                  <a:pt x="37" y="67"/>
                  <a:pt x="37" y="67"/>
                  <a:pt x="37" y="67"/>
                </a:cubicBezTo>
                <a:cubicBezTo>
                  <a:pt x="37" y="83"/>
                  <a:pt x="37" y="83"/>
                  <a:pt x="37" y="83"/>
                </a:cubicBezTo>
                <a:cubicBezTo>
                  <a:pt x="37" y="99"/>
                  <a:pt x="37" y="99"/>
                  <a:pt x="37" y="99"/>
                </a:cubicBezTo>
                <a:cubicBezTo>
                  <a:pt x="37" y="104"/>
                  <a:pt x="37" y="104"/>
                  <a:pt x="37" y="104"/>
                </a:cubicBezTo>
                <a:lnTo>
                  <a:pt x="24" y="104"/>
                </a:lnTo>
                <a:close/>
                <a:moveTo>
                  <a:pt x="155" y="123"/>
                </a:moveTo>
                <a:cubicBezTo>
                  <a:pt x="43" y="123"/>
                  <a:pt x="43" y="123"/>
                  <a:pt x="43" y="123"/>
                </a:cubicBezTo>
                <a:cubicBezTo>
                  <a:pt x="43" y="109"/>
                  <a:pt x="43" y="109"/>
                  <a:pt x="43" y="109"/>
                </a:cubicBezTo>
                <a:cubicBezTo>
                  <a:pt x="43" y="43"/>
                  <a:pt x="43" y="43"/>
                  <a:pt x="43" y="43"/>
                </a:cubicBezTo>
                <a:cubicBezTo>
                  <a:pt x="141" y="43"/>
                  <a:pt x="141" y="43"/>
                  <a:pt x="141" y="43"/>
                </a:cubicBezTo>
                <a:cubicBezTo>
                  <a:pt x="155" y="43"/>
                  <a:pt x="155" y="43"/>
                  <a:pt x="155" y="43"/>
                </a:cubicBezTo>
                <a:lnTo>
                  <a:pt x="155" y="123"/>
                </a:lnTo>
                <a:close/>
                <a:moveTo>
                  <a:pt x="91" y="24"/>
                </a:moveTo>
                <a:cubicBezTo>
                  <a:pt x="92" y="24"/>
                  <a:pt x="93" y="25"/>
                  <a:pt x="93" y="27"/>
                </a:cubicBezTo>
                <a:cubicBezTo>
                  <a:pt x="93" y="28"/>
                  <a:pt x="92" y="29"/>
                  <a:pt x="91" y="29"/>
                </a:cubicBezTo>
                <a:cubicBezTo>
                  <a:pt x="89" y="29"/>
                  <a:pt x="88" y="28"/>
                  <a:pt x="88" y="27"/>
                </a:cubicBezTo>
                <a:cubicBezTo>
                  <a:pt x="88" y="25"/>
                  <a:pt x="89" y="24"/>
                  <a:pt x="91" y="24"/>
                </a:cubicBezTo>
                <a:close/>
                <a:moveTo>
                  <a:pt x="99" y="32"/>
                </a:moveTo>
                <a:cubicBezTo>
                  <a:pt x="100" y="32"/>
                  <a:pt x="101" y="33"/>
                  <a:pt x="101" y="35"/>
                </a:cubicBezTo>
                <a:cubicBezTo>
                  <a:pt x="101" y="36"/>
                  <a:pt x="100" y="37"/>
                  <a:pt x="99" y="37"/>
                </a:cubicBezTo>
                <a:cubicBezTo>
                  <a:pt x="97" y="37"/>
                  <a:pt x="96" y="36"/>
                  <a:pt x="96" y="35"/>
                </a:cubicBezTo>
                <a:cubicBezTo>
                  <a:pt x="96" y="33"/>
                  <a:pt x="97" y="32"/>
                  <a:pt x="99" y="32"/>
                </a:cubicBezTo>
                <a:close/>
                <a:moveTo>
                  <a:pt x="107" y="24"/>
                </a:moveTo>
                <a:cubicBezTo>
                  <a:pt x="108" y="24"/>
                  <a:pt x="109" y="25"/>
                  <a:pt x="109" y="27"/>
                </a:cubicBezTo>
                <a:cubicBezTo>
                  <a:pt x="109" y="28"/>
                  <a:pt x="108" y="29"/>
                  <a:pt x="107" y="29"/>
                </a:cubicBezTo>
                <a:cubicBezTo>
                  <a:pt x="105" y="29"/>
                  <a:pt x="104" y="28"/>
                  <a:pt x="104" y="27"/>
                </a:cubicBezTo>
                <a:cubicBezTo>
                  <a:pt x="104" y="25"/>
                  <a:pt x="105" y="24"/>
                  <a:pt x="107" y="24"/>
                </a:cubicBezTo>
                <a:close/>
                <a:moveTo>
                  <a:pt x="123" y="24"/>
                </a:moveTo>
                <a:cubicBezTo>
                  <a:pt x="124" y="24"/>
                  <a:pt x="125" y="25"/>
                  <a:pt x="125" y="27"/>
                </a:cubicBezTo>
                <a:cubicBezTo>
                  <a:pt x="125" y="28"/>
                  <a:pt x="124" y="29"/>
                  <a:pt x="123" y="29"/>
                </a:cubicBezTo>
                <a:cubicBezTo>
                  <a:pt x="121" y="29"/>
                  <a:pt x="120" y="28"/>
                  <a:pt x="120" y="27"/>
                </a:cubicBezTo>
                <a:cubicBezTo>
                  <a:pt x="120" y="25"/>
                  <a:pt x="121" y="24"/>
                  <a:pt x="123" y="24"/>
                </a:cubicBezTo>
                <a:close/>
                <a:moveTo>
                  <a:pt x="115" y="32"/>
                </a:moveTo>
                <a:cubicBezTo>
                  <a:pt x="116" y="32"/>
                  <a:pt x="117" y="33"/>
                  <a:pt x="117" y="35"/>
                </a:cubicBezTo>
                <a:cubicBezTo>
                  <a:pt x="117" y="36"/>
                  <a:pt x="116" y="37"/>
                  <a:pt x="115" y="37"/>
                </a:cubicBezTo>
                <a:cubicBezTo>
                  <a:pt x="113" y="37"/>
                  <a:pt x="112" y="36"/>
                  <a:pt x="112" y="35"/>
                </a:cubicBezTo>
                <a:cubicBezTo>
                  <a:pt x="112" y="33"/>
                  <a:pt x="113" y="32"/>
                  <a:pt x="115" y="32"/>
                </a:cubicBezTo>
                <a:close/>
                <a:moveTo>
                  <a:pt x="131" y="32"/>
                </a:moveTo>
                <a:cubicBezTo>
                  <a:pt x="132" y="32"/>
                  <a:pt x="133" y="33"/>
                  <a:pt x="133" y="35"/>
                </a:cubicBezTo>
                <a:cubicBezTo>
                  <a:pt x="133" y="36"/>
                  <a:pt x="132" y="37"/>
                  <a:pt x="131" y="37"/>
                </a:cubicBezTo>
                <a:cubicBezTo>
                  <a:pt x="129" y="37"/>
                  <a:pt x="128" y="36"/>
                  <a:pt x="128" y="35"/>
                </a:cubicBezTo>
                <a:cubicBezTo>
                  <a:pt x="128" y="33"/>
                  <a:pt x="129" y="32"/>
                  <a:pt x="131" y="32"/>
                </a:cubicBezTo>
                <a:close/>
                <a:moveTo>
                  <a:pt x="75" y="24"/>
                </a:moveTo>
                <a:cubicBezTo>
                  <a:pt x="76" y="24"/>
                  <a:pt x="77" y="25"/>
                  <a:pt x="77" y="27"/>
                </a:cubicBezTo>
                <a:cubicBezTo>
                  <a:pt x="77" y="28"/>
                  <a:pt x="76" y="29"/>
                  <a:pt x="75" y="29"/>
                </a:cubicBezTo>
                <a:cubicBezTo>
                  <a:pt x="73" y="29"/>
                  <a:pt x="72" y="28"/>
                  <a:pt x="72" y="27"/>
                </a:cubicBezTo>
                <a:cubicBezTo>
                  <a:pt x="72" y="25"/>
                  <a:pt x="73" y="24"/>
                  <a:pt x="75" y="24"/>
                </a:cubicBezTo>
                <a:close/>
                <a:moveTo>
                  <a:pt x="83" y="32"/>
                </a:moveTo>
                <a:cubicBezTo>
                  <a:pt x="84" y="32"/>
                  <a:pt x="85" y="33"/>
                  <a:pt x="85" y="35"/>
                </a:cubicBezTo>
                <a:cubicBezTo>
                  <a:pt x="85" y="36"/>
                  <a:pt x="84" y="37"/>
                  <a:pt x="83" y="37"/>
                </a:cubicBezTo>
                <a:cubicBezTo>
                  <a:pt x="81" y="37"/>
                  <a:pt x="80" y="36"/>
                  <a:pt x="80" y="35"/>
                </a:cubicBezTo>
                <a:cubicBezTo>
                  <a:pt x="80" y="33"/>
                  <a:pt x="81" y="32"/>
                  <a:pt x="83" y="32"/>
                </a:cubicBezTo>
                <a:close/>
                <a:moveTo>
                  <a:pt x="27" y="24"/>
                </a:moveTo>
                <a:cubicBezTo>
                  <a:pt x="28" y="24"/>
                  <a:pt x="29" y="25"/>
                  <a:pt x="29" y="27"/>
                </a:cubicBezTo>
                <a:cubicBezTo>
                  <a:pt x="29" y="28"/>
                  <a:pt x="28" y="29"/>
                  <a:pt x="27" y="29"/>
                </a:cubicBezTo>
                <a:cubicBezTo>
                  <a:pt x="25" y="29"/>
                  <a:pt x="24" y="28"/>
                  <a:pt x="24" y="27"/>
                </a:cubicBezTo>
                <a:cubicBezTo>
                  <a:pt x="24" y="25"/>
                  <a:pt x="25" y="24"/>
                  <a:pt x="27" y="24"/>
                </a:cubicBezTo>
                <a:close/>
                <a:moveTo>
                  <a:pt x="27" y="40"/>
                </a:moveTo>
                <a:cubicBezTo>
                  <a:pt x="28" y="40"/>
                  <a:pt x="29" y="41"/>
                  <a:pt x="29" y="43"/>
                </a:cubicBezTo>
                <a:cubicBezTo>
                  <a:pt x="29" y="44"/>
                  <a:pt x="28" y="45"/>
                  <a:pt x="27" y="45"/>
                </a:cubicBezTo>
                <a:cubicBezTo>
                  <a:pt x="25" y="45"/>
                  <a:pt x="24" y="44"/>
                  <a:pt x="24" y="43"/>
                </a:cubicBezTo>
                <a:cubicBezTo>
                  <a:pt x="24" y="41"/>
                  <a:pt x="25" y="40"/>
                  <a:pt x="27" y="40"/>
                </a:cubicBezTo>
                <a:close/>
                <a:moveTo>
                  <a:pt x="35" y="32"/>
                </a:moveTo>
                <a:cubicBezTo>
                  <a:pt x="36" y="32"/>
                  <a:pt x="37" y="33"/>
                  <a:pt x="37" y="35"/>
                </a:cubicBezTo>
                <a:cubicBezTo>
                  <a:pt x="37" y="36"/>
                  <a:pt x="36" y="37"/>
                  <a:pt x="35" y="37"/>
                </a:cubicBezTo>
                <a:cubicBezTo>
                  <a:pt x="33" y="37"/>
                  <a:pt x="32" y="36"/>
                  <a:pt x="32" y="35"/>
                </a:cubicBezTo>
                <a:cubicBezTo>
                  <a:pt x="32" y="33"/>
                  <a:pt x="33" y="32"/>
                  <a:pt x="35" y="32"/>
                </a:cubicBezTo>
                <a:close/>
                <a:moveTo>
                  <a:pt x="35" y="48"/>
                </a:moveTo>
                <a:cubicBezTo>
                  <a:pt x="36" y="48"/>
                  <a:pt x="37" y="49"/>
                  <a:pt x="37" y="51"/>
                </a:cubicBezTo>
                <a:cubicBezTo>
                  <a:pt x="37" y="52"/>
                  <a:pt x="36" y="53"/>
                  <a:pt x="35" y="53"/>
                </a:cubicBezTo>
                <a:cubicBezTo>
                  <a:pt x="33" y="53"/>
                  <a:pt x="32" y="52"/>
                  <a:pt x="32" y="51"/>
                </a:cubicBezTo>
                <a:cubicBezTo>
                  <a:pt x="32" y="49"/>
                  <a:pt x="33" y="48"/>
                  <a:pt x="35" y="48"/>
                </a:cubicBezTo>
                <a:close/>
                <a:moveTo>
                  <a:pt x="43" y="24"/>
                </a:moveTo>
                <a:cubicBezTo>
                  <a:pt x="44" y="24"/>
                  <a:pt x="45" y="25"/>
                  <a:pt x="45" y="27"/>
                </a:cubicBezTo>
                <a:cubicBezTo>
                  <a:pt x="45" y="28"/>
                  <a:pt x="44" y="29"/>
                  <a:pt x="43" y="29"/>
                </a:cubicBezTo>
                <a:cubicBezTo>
                  <a:pt x="41" y="29"/>
                  <a:pt x="40" y="28"/>
                  <a:pt x="40" y="27"/>
                </a:cubicBezTo>
                <a:cubicBezTo>
                  <a:pt x="40" y="25"/>
                  <a:pt x="41" y="24"/>
                  <a:pt x="43" y="24"/>
                </a:cubicBezTo>
                <a:close/>
                <a:moveTo>
                  <a:pt x="59" y="24"/>
                </a:moveTo>
                <a:cubicBezTo>
                  <a:pt x="60" y="24"/>
                  <a:pt x="61" y="25"/>
                  <a:pt x="61" y="27"/>
                </a:cubicBezTo>
                <a:cubicBezTo>
                  <a:pt x="61" y="28"/>
                  <a:pt x="60" y="29"/>
                  <a:pt x="59" y="29"/>
                </a:cubicBezTo>
                <a:cubicBezTo>
                  <a:pt x="57" y="29"/>
                  <a:pt x="56" y="28"/>
                  <a:pt x="56" y="27"/>
                </a:cubicBezTo>
                <a:cubicBezTo>
                  <a:pt x="56" y="25"/>
                  <a:pt x="57" y="24"/>
                  <a:pt x="59" y="24"/>
                </a:cubicBezTo>
                <a:close/>
                <a:moveTo>
                  <a:pt x="51" y="32"/>
                </a:moveTo>
                <a:cubicBezTo>
                  <a:pt x="52" y="32"/>
                  <a:pt x="53" y="33"/>
                  <a:pt x="53" y="35"/>
                </a:cubicBezTo>
                <a:cubicBezTo>
                  <a:pt x="53" y="36"/>
                  <a:pt x="52" y="37"/>
                  <a:pt x="51" y="37"/>
                </a:cubicBezTo>
                <a:cubicBezTo>
                  <a:pt x="49" y="37"/>
                  <a:pt x="48" y="36"/>
                  <a:pt x="48" y="35"/>
                </a:cubicBezTo>
                <a:cubicBezTo>
                  <a:pt x="48" y="33"/>
                  <a:pt x="49" y="32"/>
                  <a:pt x="51" y="32"/>
                </a:cubicBezTo>
                <a:close/>
                <a:moveTo>
                  <a:pt x="67" y="32"/>
                </a:moveTo>
                <a:cubicBezTo>
                  <a:pt x="68" y="32"/>
                  <a:pt x="69" y="33"/>
                  <a:pt x="69" y="35"/>
                </a:cubicBezTo>
                <a:cubicBezTo>
                  <a:pt x="69" y="36"/>
                  <a:pt x="68" y="37"/>
                  <a:pt x="67" y="37"/>
                </a:cubicBezTo>
                <a:cubicBezTo>
                  <a:pt x="65" y="37"/>
                  <a:pt x="64" y="36"/>
                  <a:pt x="64" y="35"/>
                </a:cubicBezTo>
                <a:cubicBezTo>
                  <a:pt x="64" y="33"/>
                  <a:pt x="65" y="32"/>
                  <a:pt x="67" y="32"/>
                </a:cubicBezTo>
                <a:close/>
                <a:moveTo>
                  <a:pt x="27" y="56"/>
                </a:moveTo>
                <a:cubicBezTo>
                  <a:pt x="28" y="56"/>
                  <a:pt x="29" y="57"/>
                  <a:pt x="29" y="59"/>
                </a:cubicBezTo>
                <a:cubicBezTo>
                  <a:pt x="29" y="60"/>
                  <a:pt x="28" y="61"/>
                  <a:pt x="27" y="61"/>
                </a:cubicBezTo>
                <a:cubicBezTo>
                  <a:pt x="25" y="61"/>
                  <a:pt x="24" y="60"/>
                  <a:pt x="24" y="59"/>
                </a:cubicBezTo>
                <a:cubicBezTo>
                  <a:pt x="24" y="57"/>
                  <a:pt x="25" y="56"/>
                  <a:pt x="27" y="56"/>
                </a:cubicBezTo>
                <a:close/>
                <a:moveTo>
                  <a:pt x="27" y="72"/>
                </a:moveTo>
                <a:cubicBezTo>
                  <a:pt x="28" y="72"/>
                  <a:pt x="29" y="73"/>
                  <a:pt x="29" y="75"/>
                </a:cubicBezTo>
                <a:cubicBezTo>
                  <a:pt x="29" y="76"/>
                  <a:pt x="28" y="77"/>
                  <a:pt x="27" y="77"/>
                </a:cubicBezTo>
                <a:cubicBezTo>
                  <a:pt x="25" y="77"/>
                  <a:pt x="24" y="76"/>
                  <a:pt x="24" y="75"/>
                </a:cubicBezTo>
                <a:cubicBezTo>
                  <a:pt x="24" y="73"/>
                  <a:pt x="25" y="72"/>
                  <a:pt x="27" y="72"/>
                </a:cubicBezTo>
                <a:close/>
                <a:moveTo>
                  <a:pt x="35" y="64"/>
                </a:moveTo>
                <a:cubicBezTo>
                  <a:pt x="36" y="64"/>
                  <a:pt x="37" y="65"/>
                  <a:pt x="37" y="67"/>
                </a:cubicBezTo>
                <a:cubicBezTo>
                  <a:pt x="37" y="68"/>
                  <a:pt x="36" y="69"/>
                  <a:pt x="35" y="69"/>
                </a:cubicBezTo>
                <a:cubicBezTo>
                  <a:pt x="33" y="69"/>
                  <a:pt x="32" y="68"/>
                  <a:pt x="32" y="67"/>
                </a:cubicBezTo>
                <a:cubicBezTo>
                  <a:pt x="32" y="65"/>
                  <a:pt x="33" y="64"/>
                  <a:pt x="35" y="64"/>
                </a:cubicBezTo>
                <a:close/>
                <a:moveTo>
                  <a:pt x="35" y="80"/>
                </a:moveTo>
                <a:cubicBezTo>
                  <a:pt x="36" y="80"/>
                  <a:pt x="37" y="81"/>
                  <a:pt x="37" y="83"/>
                </a:cubicBezTo>
                <a:cubicBezTo>
                  <a:pt x="37" y="84"/>
                  <a:pt x="36" y="85"/>
                  <a:pt x="35" y="85"/>
                </a:cubicBezTo>
                <a:cubicBezTo>
                  <a:pt x="33" y="85"/>
                  <a:pt x="32" y="84"/>
                  <a:pt x="32" y="83"/>
                </a:cubicBezTo>
                <a:cubicBezTo>
                  <a:pt x="32" y="81"/>
                  <a:pt x="33" y="80"/>
                  <a:pt x="35" y="80"/>
                </a:cubicBezTo>
                <a:close/>
                <a:moveTo>
                  <a:pt x="27" y="88"/>
                </a:moveTo>
                <a:cubicBezTo>
                  <a:pt x="28" y="88"/>
                  <a:pt x="29" y="89"/>
                  <a:pt x="29" y="91"/>
                </a:cubicBezTo>
                <a:cubicBezTo>
                  <a:pt x="29" y="92"/>
                  <a:pt x="28" y="93"/>
                  <a:pt x="27" y="93"/>
                </a:cubicBezTo>
                <a:cubicBezTo>
                  <a:pt x="25" y="93"/>
                  <a:pt x="24" y="92"/>
                  <a:pt x="24" y="91"/>
                </a:cubicBezTo>
                <a:cubicBezTo>
                  <a:pt x="24" y="89"/>
                  <a:pt x="25" y="88"/>
                  <a:pt x="27" y="88"/>
                </a:cubicBezTo>
                <a:close/>
                <a:moveTo>
                  <a:pt x="35" y="96"/>
                </a:moveTo>
                <a:cubicBezTo>
                  <a:pt x="36" y="96"/>
                  <a:pt x="37" y="97"/>
                  <a:pt x="37" y="99"/>
                </a:cubicBezTo>
                <a:cubicBezTo>
                  <a:pt x="37" y="100"/>
                  <a:pt x="36" y="101"/>
                  <a:pt x="35" y="101"/>
                </a:cubicBezTo>
                <a:cubicBezTo>
                  <a:pt x="33" y="101"/>
                  <a:pt x="32" y="100"/>
                  <a:pt x="32" y="99"/>
                </a:cubicBezTo>
                <a:cubicBezTo>
                  <a:pt x="32" y="97"/>
                  <a:pt x="33" y="96"/>
                  <a:pt x="35" y="9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2" name="Freeform 79"/>
          <p:cNvSpPr>
            <a:spLocks noEditPoints="1"/>
          </p:cNvSpPr>
          <p:nvPr/>
        </p:nvSpPr>
        <p:spPr bwMode="auto">
          <a:xfrm>
            <a:off x="10001250" y="1822450"/>
            <a:ext cx="600075" cy="484188"/>
          </a:xfrm>
          <a:custGeom>
            <a:avLst/>
            <a:gdLst>
              <a:gd name="T0" fmla="*/ 378 w 378"/>
              <a:gd name="T1" fmla="*/ 0 h 305"/>
              <a:gd name="T2" fmla="*/ 87 w 378"/>
              <a:gd name="T3" fmla="*/ 0 h 305"/>
              <a:gd name="T4" fmla="*/ 87 w 378"/>
              <a:gd name="T5" fmla="*/ 45 h 305"/>
              <a:gd name="T6" fmla="*/ 45 w 378"/>
              <a:gd name="T7" fmla="*/ 45 h 305"/>
              <a:gd name="T8" fmla="*/ 45 w 378"/>
              <a:gd name="T9" fmla="*/ 88 h 305"/>
              <a:gd name="T10" fmla="*/ 0 w 378"/>
              <a:gd name="T11" fmla="*/ 88 h 305"/>
              <a:gd name="T12" fmla="*/ 0 w 378"/>
              <a:gd name="T13" fmla="*/ 305 h 305"/>
              <a:gd name="T14" fmla="*/ 291 w 378"/>
              <a:gd name="T15" fmla="*/ 305 h 305"/>
              <a:gd name="T16" fmla="*/ 291 w 378"/>
              <a:gd name="T17" fmla="*/ 260 h 305"/>
              <a:gd name="T18" fmla="*/ 333 w 378"/>
              <a:gd name="T19" fmla="*/ 260 h 305"/>
              <a:gd name="T20" fmla="*/ 333 w 378"/>
              <a:gd name="T21" fmla="*/ 217 h 305"/>
              <a:gd name="T22" fmla="*/ 378 w 378"/>
              <a:gd name="T23" fmla="*/ 217 h 305"/>
              <a:gd name="T24" fmla="*/ 378 w 378"/>
              <a:gd name="T25" fmla="*/ 0 h 305"/>
              <a:gd name="T26" fmla="*/ 276 w 378"/>
              <a:gd name="T27" fmla="*/ 293 h 305"/>
              <a:gd name="T28" fmla="*/ 11 w 378"/>
              <a:gd name="T29" fmla="*/ 293 h 305"/>
              <a:gd name="T30" fmla="*/ 11 w 378"/>
              <a:gd name="T31" fmla="*/ 102 h 305"/>
              <a:gd name="T32" fmla="*/ 45 w 378"/>
              <a:gd name="T33" fmla="*/ 102 h 305"/>
              <a:gd name="T34" fmla="*/ 45 w 378"/>
              <a:gd name="T35" fmla="*/ 260 h 305"/>
              <a:gd name="T36" fmla="*/ 276 w 378"/>
              <a:gd name="T37" fmla="*/ 260 h 305"/>
              <a:gd name="T38" fmla="*/ 276 w 378"/>
              <a:gd name="T39" fmla="*/ 293 h 305"/>
              <a:gd name="T40" fmla="*/ 321 w 378"/>
              <a:gd name="T41" fmla="*/ 248 h 305"/>
              <a:gd name="T42" fmla="*/ 291 w 378"/>
              <a:gd name="T43" fmla="*/ 248 h 305"/>
              <a:gd name="T44" fmla="*/ 56 w 378"/>
              <a:gd name="T45" fmla="*/ 248 h 305"/>
              <a:gd name="T46" fmla="*/ 56 w 378"/>
              <a:gd name="T47" fmla="*/ 88 h 305"/>
              <a:gd name="T48" fmla="*/ 56 w 378"/>
              <a:gd name="T49" fmla="*/ 57 h 305"/>
              <a:gd name="T50" fmla="*/ 87 w 378"/>
              <a:gd name="T51" fmla="*/ 57 h 305"/>
              <a:gd name="T52" fmla="*/ 87 w 378"/>
              <a:gd name="T53" fmla="*/ 217 h 305"/>
              <a:gd name="T54" fmla="*/ 321 w 378"/>
              <a:gd name="T55" fmla="*/ 217 h 305"/>
              <a:gd name="T56" fmla="*/ 321 w 378"/>
              <a:gd name="T57" fmla="*/ 248 h 305"/>
              <a:gd name="T58" fmla="*/ 366 w 378"/>
              <a:gd name="T59" fmla="*/ 203 h 305"/>
              <a:gd name="T60" fmla="*/ 333 w 378"/>
              <a:gd name="T61" fmla="*/ 203 h 305"/>
              <a:gd name="T62" fmla="*/ 101 w 378"/>
              <a:gd name="T63" fmla="*/ 203 h 305"/>
              <a:gd name="T64" fmla="*/ 101 w 378"/>
              <a:gd name="T65" fmla="*/ 45 h 305"/>
              <a:gd name="T66" fmla="*/ 101 w 378"/>
              <a:gd name="T67" fmla="*/ 12 h 305"/>
              <a:gd name="T68" fmla="*/ 366 w 378"/>
              <a:gd name="T69" fmla="*/ 12 h 305"/>
              <a:gd name="T70" fmla="*/ 366 w 378"/>
              <a:gd name="T71" fmla="*/ 203 h 3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378" h="305">
                <a:moveTo>
                  <a:pt x="378" y="0"/>
                </a:moveTo>
                <a:lnTo>
                  <a:pt x="87" y="0"/>
                </a:lnTo>
                <a:lnTo>
                  <a:pt x="87" y="45"/>
                </a:lnTo>
                <a:lnTo>
                  <a:pt x="45" y="45"/>
                </a:lnTo>
                <a:lnTo>
                  <a:pt x="45" y="88"/>
                </a:lnTo>
                <a:lnTo>
                  <a:pt x="0" y="88"/>
                </a:lnTo>
                <a:lnTo>
                  <a:pt x="0" y="305"/>
                </a:lnTo>
                <a:lnTo>
                  <a:pt x="291" y="305"/>
                </a:lnTo>
                <a:lnTo>
                  <a:pt x="291" y="260"/>
                </a:lnTo>
                <a:lnTo>
                  <a:pt x="333" y="260"/>
                </a:lnTo>
                <a:lnTo>
                  <a:pt x="333" y="217"/>
                </a:lnTo>
                <a:lnTo>
                  <a:pt x="378" y="217"/>
                </a:lnTo>
                <a:lnTo>
                  <a:pt x="378" y="0"/>
                </a:lnTo>
                <a:close/>
                <a:moveTo>
                  <a:pt x="276" y="293"/>
                </a:moveTo>
                <a:lnTo>
                  <a:pt x="11" y="293"/>
                </a:lnTo>
                <a:lnTo>
                  <a:pt x="11" y="102"/>
                </a:lnTo>
                <a:lnTo>
                  <a:pt x="45" y="102"/>
                </a:lnTo>
                <a:lnTo>
                  <a:pt x="45" y="260"/>
                </a:lnTo>
                <a:lnTo>
                  <a:pt x="276" y="260"/>
                </a:lnTo>
                <a:lnTo>
                  <a:pt x="276" y="293"/>
                </a:lnTo>
                <a:close/>
                <a:moveTo>
                  <a:pt x="321" y="248"/>
                </a:moveTo>
                <a:lnTo>
                  <a:pt x="291" y="248"/>
                </a:lnTo>
                <a:lnTo>
                  <a:pt x="56" y="248"/>
                </a:lnTo>
                <a:lnTo>
                  <a:pt x="56" y="88"/>
                </a:lnTo>
                <a:lnTo>
                  <a:pt x="56" y="57"/>
                </a:lnTo>
                <a:lnTo>
                  <a:pt x="87" y="57"/>
                </a:lnTo>
                <a:lnTo>
                  <a:pt x="87" y="217"/>
                </a:lnTo>
                <a:lnTo>
                  <a:pt x="321" y="217"/>
                </a:lnTo>
                <a:lnTo>
                  <a:pt x="321" y="248"/>
                </a:lnTo>
                <a:close/>
                <a:moveTo>
                  <a:pt x="366" y="203"/>
                </a:moveTo>
                <a:lnTo>
                  <a:pt x="333" y="203"/>
                </a:lnTo>
                <a:lnTo>
                  <a:pt x="101" y="203"/>
                </a:lnTo>
                <a:lnTo>
                  <a:pt x="101" y="45"/>
                </a:lnTo>
                <a:lnTo>
                  <a:pt x="101" y="12"/>
                </a:lnTo>
                <a:lnTo>
                  <a:pt x="366" y="12"/>
                </a:lnTo>
                <a:lnTo>
                  <a:pt x="366" y="20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3" name="Freeform 80"/>
          <p:cNvSpPr>
            <a:spLocks noEditPoints="1"/>
          </p:cNvSpPr>
          <p:nvPr/>
        </p:nvSpPr>
        <p:spPr bwMode="auto">
          <a:xfrm>
            <a:off x="10001250" y="2457450"/>
            <a:ext cx="600075" cy="568325"/>
          </a:xfrm>
          <a:custGeom>
            <a:avLst/>
            <a:gdLst>
              <a:gd name="T0" fmla="*/ 69 w 160"/>
              <a:gd name="T1" fmla="*/ 80 h 150"/>
              <a:gd name="T2" fmla="*/ 91 w 160"/>
              <a:gd name="T3" fmla="*/ 80 h 150"/>
              <a:gd name="T4" fmla="*/ 80 w 160"/>
              <a:gd name="T5" fmla="*/ 85 h 150"/>
              <a:gd name="T6" fmla="*/ 80 w 160"/>
              <a:gd name="T7" fmla="*/ 75 h 150"/>
              <a:gd name="T8" fmla="*/ 80 w 160"/>
              <a:gd name="T9" fmla="*/ 85 h 150"/>
              <a:gd name="T10" fmla="*/ 92 w 160"/>
              <a:gd name="T11" fmla="*/ 101 h 150"/>
              <a:gd name="T12" fmla="*/ 89 w 160"/>
              <a:gd name="T13" fmla="*/ 100 h 150"/>
              <a:gd name="T14" fmla="*/ 99 w 160"/>
              <a:gd name="T15" fmla="*/ 80 h 150"/>
              <a:gd name="T16" fmla="*/ 61 w 160"/>
              <a:gd name="T17" fmla="*/ 80 h 150"/>
              <a:gd name="T18" fmla="*/ 71 w 160"/>
              <a:gd name="T19" fmla="*/ 100 h 150"/>
              <a:gd name="T20" fmla="*/ 56 w 160"/>
              <a:gd name="T21" fmla="*/ 80 h 150"/>
              <a:gd name="T22" fmla="*/ 104 w 160"/>
              <a:gd name="T23" fmla="*/ 80 h 150"/>
              <a:gd name="T24" fmla="*/ 121 w 160"/>
              <a:gd name="T25" fmla="*/ 149 h 150"/>
              <a:gd name="T26" fmla="*/ 118 w 160"/>
              <a:gd name="T27" fmla="*/ 144 h 150"/>
              <a:gd name="T28" fmla="*/ 80 w 160"/>
              <a:gd name="T29" fmla="*/ 5 h 150"/>
              <a:gd name="T30" fmla="*/ 42 w 160"/>
              <a:gd name="T31" fmla="*/ 144 h 150"/>
              <a:gd name="T32" fmla="*/ 41 w 160"/>
              <a:gd name="T33" fmla="*/ 149 h 150"/>
              <a:gd name="T34" fmla="*/ 0 w 160"/>
              <a:gd name="T35" fmla="*/ 80 h 150"/>
              <a:gd name="T36" fmla="*/ 160 w 160"/>
              <a:gd name="T37" fmla="*/ 80 h 150"/>
              <a:gd name="T38" fmla="*/ 107 w 160"/>
              <a:gd name="T39" fmla="*/ 132 h 150"/>
              <a:gd name="T40" fmla="*/ 136 w 160"/>
              <a:gd name="T41" fmla="*/ 80 h 150"/>
              <a:gd name="T42" fmla="*/ 24 w 160"/>
              <a:gd name="T43" fmla="*/ 80 h 150"/>
              <a:gd name="T44" fmla="*/ 53 w 160"/>
              <a:gd name="T45" fmla="*/ 132 h 150"/>
              <a:gd name="T46" fmla="*/ 49 w 160"/>
              <a:gd name="T47" fmla="*/ 133 h 150"/>
              <a:gd name="T48" fmla="*/ 80 w 160"/>
              <a:gd name="T49" fmla="*/ 19 h 150"/>
              <a:gd name="T50" fmla="*/ 111 w 160"/>
              <a:gd name="T51" fmla="*/ 133 h 150"/>
              <a:gd name="T52" fmla="*/ 100 w 160"/>
              <a:gd name="T53" fmla="*/ 117 h 150"/>
              <a:gd name="T54" fmla="*/ 99 w 160"/>
              <a:gd name="T55" fmla="*/ 112 h 150"/>
              <a:gd name="T56" fmla="*/ 80 w 160"/>
              <a:gd name="T57" fmla="*/ 43 h 150"/>
              <a:gd name="T58" fmla="*/ 61 w 160"/>
              <a:gd name="T59" fmla="*/ 112 h 150"/>
              <a:gd name="T60" fmla="*/ 58 w 160"/>
              <a:gd name="T61" fmla="*/ 117 h 150"/>
              <a:gd name="T62" fmla="*/ 80 w 160"/>
              <a:gd name="T63" fmla="*/ 37 h 150"/>
              <a:gd name="T64" fmla="*/ 102 w 160"/>
              <a:gd name="T65" fmla="*/ 117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60" h="150">
                <a:moveTo>
                  <a:pt x="80" y="69"/>
                </a:moveTo>
                <a:cubicBezTo>
                  <a:pt x="74" y="69"/>
                  <a:pt x="69" y="74"/>
                  <a:pt x="69" y="80"/>
                </a:cubicBezTo>
                <a:cubicBezTo>
                  <a:pt x="69" y="86"/>
                  <a:pt x="74" y="91"/>
                  <a:pt x="80" y="91"/>
                </a:cubicBezTo>
                <a:cubicBezTo>
                  <a:pt x="86" y="91"/>
                  <a:pt x="91" y="86"/>
                  <a:pt x="91" y="80"/>
                </a:cubicBezTo>
                <a:cubicBezTo>
                  <a:pt x="91" y="74"/>
                  <a:pt x="86" y="69"/>
                  <a:pt x="80" y="69"/>
                </a:cubicBezTo>
                <a:close/>
                <a:moveTo>
                  <a:pt x="80" y="85"/>
                </a:moveTo>
                <a:cubicBezTo>
                  <a:pt x="77" y="85"/>
                  <a:pt x="75" y="83"/>
                  <a:pt x="75" y="80"/>
                </a:cubicBezTo>
                <a:cubicBezTo>
                  <a:pt x="75" y="77"/>
                  <a:pt x="77" y="75"/>
                  <a:pt x="80" y="75"/>
                </a:cubicBezTo>
                <a:cubicBezTo>
                  <a:pt x="83" y="75"/>
                  <a:pt x="85" y="77"/>
                  <a:pt x="85" y="80"/>
                </a:cubicBezTo>
                <a:cubicBezTo>
                  <a:pt x="85" y="83"/>
                  <a:pt x="83" y="85"/>
                  <a:pt x="80" y="85"/>
                </a:cubicBezTo>
                <a:close/>
                <a:moveTo>
                  <a:pt x="104" y="80"/>
                </a:moveTo>
                <a:cubicBezTo>
                  <a:pt x="104" y="88"/>
                  <a:pt x="99" y="96"/>
                  <a:pt x="92" y="101"/>
                </a:cubicBezTo>
                <a:cubicBezTo>
                  <a:pt x="92" y="101"/>
                  <a:pt x="91" y="101"/>
                  <a:pt x="91" y="101"/>
                </a:cubicBezTo>
                <a:cubicBezTo>
                  <a:pt x="90" y="101"/>
                  <a:pt x="89" y="101"/>
                  <a:pt x="89" y="100"/>
                </a:cubicBezTo>
                <a:cubicBezTo>
                  <a:pt x="88" y="98"/>
                  <a:pt x="88" y="97"/>
                  <a:pt x="89" y="96"/>
                </a:cubicBezTo>
                <a:cubicBezTo>
                  <a:pt x="95" y="93"/>
                  <a:pt x="99" y="87"/>
                  <a:pt x="99" y="80"/>
                </a:cubicBezTo>
                <a:cubicBezTo>
                  <a:pt x="99" y="70"/>
                  <a:pt x="90" y="61"/>
                  <a:pt x="80" y="61"/>
                </a:cubicBezTo>
                <a:cubicBezTo>
                  <a:pt x="70" y="61"/>
                  <a:pt x="61" y="70"/>
                  <a:pt x="61" y="80"/>
                </a:cubicBezTo>
                <a:cubicBezTo>
                  <a:pt x="61" y="87"/>
                  <a:pt x="65" y="93"/>
                  <a:pt x="71" y="96"/>
                </a:cubicBezTo>
                <a:cubicBezTo>
                  <a:pt x="72" y="97"/>
                  <a:pt x="72" y="98"/>
                  <a:pt x="71" y="100"/>
                </a:cubicBezTo>
                <a:cubicBezTo>
                  <a:pt x="71" y="101"/>
                  <a:pt x="69" y="101"/>
                  <a:pt x="68" y="101"/>
                </a:cubicBezTo>
                <a:cubicBezTo>
                  <a:pt x="61" y="96"/>
                  <a:pt x="56" y="88"/>
                  <a:pt x="56" y="80"/>
                </a:cubicBezTo>
                <a:cubicBezTo>
                  <a:pt x="56" y="67"/>
                  <a:pt x="67" y="56"/>
                  <a:pt x="80" y="56"/>
                </a:cubicBezTo>
                <a:cubicBezTo>
                  <a:pt x="93" y="56"/>
                  <a:pt x="104" y="67"/>
                  <a:pt x="104" y="80"/>
                </a:cubicBezTo>
                <a:close/>
                <a:moveTo>
                  <a:pt x="160" y="80"/>
                </a:moveTo>
                <a:cubicBezTo>
                  <a:pt x="160" y="108"/>
                  <a:pt x="145" y="135"/>
                  <a:pt x="121" y="149"/>
                </a:cubicBezTo>
                <a:cubicBezTo>
                  <a:pt x="119" y="150"/>
                  <a:pt x="118" y="149"/>
                  <a:pt x="117" y="148"/>
                </a:cubicBezTo>
                <a:cubicBezTo>
                  <a:pt x="116" y="147"/>
                  <a:pt x="117" y="145"/>
                  <a:pt x="118" y="144"/>
                </a:cubicBezTo>
                <a:cubicBezTo>
                  <a:pt x="141" y="131"/>
                  <a:pt x="155" y="106"/>
                  <a:pt x="155" y="80"/>
                </a:cubicBezTo>
                <a:cubicBezTo>
                  <a:pt x="155" y="39"/>
                  <a:pt x="121" y="5"/>
                  <a:pt x="80" y="5"/>
                </a:cubicBezTo>
                <a:cubicBezTo>
                  <a:pt x="39" y="5"/>
                  <a:pt x="5" y="39"/>
                  <a:pt x="5" y="80"/>
                </a:cubicBezTo>
                <a:cubicBezTo>
                  <a:pt x="5" y="106"/>
                  <a:pt x="19" y="131"/>
                  <a:pt x="42" y="144"/>
                </a:cubicBezTo>
                <a:cubicBezTo>
                  <a:pt x="43" y="145"/>
                  <a:pt x="44" y="147"/>
                  <a:pt x="43" y="148"/>
                </a:cubicBezTo>
                <a:cubicBezTo>
                  <a:pt x="43" y="149"/>
                  <a:pt x="42" y="149"/>
                  <a:pt x="41" y="149"/>
                </a:cubicBezTo>
                <a:cubicBezTo>
                  <a:pt x="40" y="149"/>
                  <a:pt x="40" y="149"/>
                  <a:pt x="39" y="149"/>
                </a:cubicBezTo>
                <a:cubicBezTo>
                  <a:pt x="15" y="135"/>
                  <a:pt x="0" y="108"/>
                  <a:pt x="0" y="80"/>
                </a:cubicBezTo>
                <a:cubicBezTo>
                  <a:pt x="0" y="36"/>
                  <a:pt x="36" y="0"/>
                  <a:pt x="80" y="0"/>
                </a:cubicBezTo>
                <a:cubicBezTo>
                  <a:pt x="124" y="0"/>
                  <a:pt x="160" y="36"/>
                  <a:pt x="160" y="80"/>
                </a:cubicBezTo>
                <a:close/>
                <a:moveTo>
                  <a:pt x="111" y="133"/>
                </a:moveTo>
                <a:cubicBezTo>
                  <a:pt x="110" y="134"/>
                  <a:pt x="108" y="133"/>
                  <a:pt x="107" y="132"/>
                </a:cubicBezTo>
                <a:cubicBezTo>
                  <a:pt x="107" y="131"/>
                  <a:pt x="107" y="129"/>
                  <a:pt x="108" y="128"/>
                </a:cubicBezTo>
                <a:cubicBezTo>
                  <a:pt x="125" y="118"/>
                  <a:pt x="136" y="100"/>
                  <a:pt x="136" y="80"/>
                </a:cubicBezTo>
                <a:cubicBezTo>
                  <a:pt x="136" y="49"/>
                  <a:pt x="111" y="24"/>
                  <a:pt x="80" y="24"/>
                </a:cubicBezTo>
                <a:cubicBezTo>
                  <a:pt x="49" y="24"/>
                  <a:pt x="24" y="49"/>
                  <a:pt x="24" y="80"/>
                </a:cubicBezTo>
                <a:cubicBezTo>
                  <a:pt x="24" y="100"/>
                  <a:pt x="35" y="118"/>
                  <a:pt x="52" y="128"/>
                </a:cubicBezTo>
                <a:cubicBezTo>
                  <a:pt x="53" y="129"/>
                  <a:pt x="53" y="131"/>
                  <a:pt x="53" y="132"/>
                </a:cubicBezTo>
                <a:cubicBezTo>
                  <a:pt x="52" y="133"/>
                  <a:pt x="51" y="133"/>
                  <a:pt x="50" y="133"/>
                </a:cubicBezTo>
                <a:cubicBezTo>
                  <a:pt x="50" y="133"/>
                  <a:pt x="49" y="133"/>
                  <a:pt x="49" y="133"/>
                </a:cubicBezTo>
                <a:cubicBezTo>
                  <a:pt x="30" y="122"/>
                  <a:pt x="19" y="102"/>
                  <a:pt x="19" y="80"/>
                </a:cubicBezTo>
                <a:cubicBezTo>
                  <a:pt x="19" y="46"/>
                  <a:pt x="46" y="19"/>
                  <a:pt x="80" y="19"/>
                </a:cubicBezTo>
                <a:cubicBezTo>
                  <a:pt x="114" y="19"/>
                  <a:pt x="141" y="46"/>
                  <a:pt x="141" y="80"/>
                </a:cubicBezTo>
                <a:cubicBezTo>
                  <a:pt x="141" y="102"/>
                  <a:pt x="130" y="122"/>
                  <a:pt x="111" y="133"/>
                </a:cubicBezTo>
                <a:close/>
                <a:moveTo>
                  <a:pt x="102" y="117"/>
                </a:moveTo>
                <a:cubicBezTo>
                  <a:pt x="101" y="117"/>
                  <a:pt x="101" y="117"/>
                  <a:pt x="100" y="117"/>
                </a:cubicBezTo>
                <a:cubicBezTo>
                  <a:pt x="99" y="117"/>
                  <a:pt x="98" y="117"/>
                  <a:pt x="98" y="116"/>
                </a:cubicBezTo>
                <a:cubicBezTo>
                  <a:pt x="97" y="115"/>
                  <a:pt x="98" y="113"/>
                  <a:pt x="99" y="112"/>
                </a:cubicBezTo>
                <a:cubicBezTo>
                  <a:pt x="110" y="105"/>
                  <a:pt x="117" y="93"/>
                  <a:pt x="117" y="80"/>
                </a:cubicBezTo>
                <a:cubicBezTo>
                  <a:pt x="117" y="59"/>
                  <a:pt x="101" y="43"/>
                  <a:pt x="80" y="43"/>
                </a:cubicBezTo>
                <a:cubicBezTo>
                  <a:pt x="59" y="43"/>
                  <a:pt x="43" y="59"/>
                  <a:pt x="43" y="80"/>
                </a:cubicBezTo>
                <a:cubicBezTo>
                  <a:pt x="43" y="93"/>
                  <a:pt x="50" y="105"/>
                  <a:pt x="61" y="112"/>
                </a:cubicBezTo>
                <a:cubicBezTo>
                  <a:pt x="62" y="113"/>
                  <a:pt x="63" y="115"/>
                  <a:pt x="62" y="116"/>
                </a:cubicBezTo>
                <a:cubicBezTo>
                  <a:pt x="61" y="117"/>
                  <a:pt x="60" y="117"/>
                  <a:pt x="58" y="117"/>
                </a:cubicBezTo>
                <a:cubicBezTo>
                  <a:pt x="45" y="109"/>
                  <a:pt x="37" y="95"/>
                  <a:pt x="37" y="80"/>
                </a:cubicBezTo>
                <a:cubicBezTo>
                  <a:pt x="37" y="56"/>
                  <a:pt x="56" y="37"/>
                  <a:pt x="80" y="37"/>
                </a:cubicBezTo>
                <a:cubicBezTo>
                  <a:pt x="104" y="37"/>
                  <a:pt x="123" y="56"/>
                  <a:pt x="123" y="80"/>
                </a:cubicBezTo>
                <a:cubicBezTo>
                  <a:pt x="123" y="95"/>
                  <a:pt x="115" y="109"/>
                  <a:pt x="102" y="11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4" name="Freeform 81"/>
          <p:cNvSpPr>
            <a:spLocks noEditPoints="1"/>
          </p:cNvSpPr>
          <p:nvPr/>
        </p:nvSpPr>
        <p:spPr bwMode="auto">
          <a:xfrm>
            <a:off x="10075863" y="3124200"/>
            <a:ext cx="461963" cy="604838"/>
          </a:xfrm>
          <a:custGeom>
            <a:avLst/>
            <a:gdLst>
              <a:gd name="T0" fmla="*/ 98 w 123"/>
              <a:gd name="T1" fmla="*/ 10 h 160"/>
              <a:gd name="T2" fmla="*/ 97 w 123"/>
              <a:gd name="T3" fmla="*/ 9 h 160"/>
              <a:gd name="T4" fmla="*/ 89 w 123"/>
              <a:gd name="T5" fmla="*/ 5 h 160"/>
              <a:gd name="T6" fmla="*/ 83 w 123"/>
              <a:gd name="T7" fmla="*/ 2 h 160"/>
              <a:gd name="T8" fmla="*/ 73 w 123"/>
              <a:gd name="T9" fmla="*/ 0 h 160"/>
              <a:gd name="T10" fmla="*/ 61 w 123"/>
              <a:gd name="T11" fmla="*/ 0 h 160"/>
              <a:gd name="T12" fmla="*/ 55 w 123"/>
              <a:gd name="T13" fmla="*/ 1 h 160"/>
              <a:gd name="T14" fmla="*/ 40 w 123"/>
              <a:gd name="T15" fmla="*/ 7 h 160"/>
              <a:gd name="T16" fmla="*/ 34 w 123"/>
              <a:gd name="T17" fmla="*/ 10 h 160"/>
              <a:gd name="T18" fmla="*/ 21 w 123"/>
              <a:gd name="T19" fmla="*/ 7 h 160"/>
              <a:gd name="T20" fmla="*/ 19 w 123"/>
              <a:gd name="T21" fmla="*/ 103 h 160"/>
              <a:gd name="T22" fmla="*/ 37 w 123"/>
              <a:gd name="T23" fmla="*/ 147 h 160"/>
              <a:gd name="T24" fmla="*/ 96 w 123"/>
              <a:gd name="T25" fmla="*/ 147 h 160"/>
              <a:gd name="T26" fmla="*/ 114 w 123"/>
              <a:gd name="T27" fmla="*/ 103 h 160"/>
              <a:gd name="T28" fmla="*/ 123 w 123"/>
              <a:gd name="T29" fmla="*/ 56 h 160"/>
              <a:gd name="T30" fmla="*/ 47 w 123"/>
              <a:gd name="T31" fmla="*/ 9 h 160"/>
              <a:gd name="T32" fmla="*/ 56 w 123"/>
              <a:gd name="T33" fmla="*/ 6 h 160"/>
              <a:gd name="T34" fmla="*/ 62 w 123"/>
              <a:gd name="T35" fmla="*/ 6 h 160"/>
              <a:gd name="T36" fmla="*/ 72 w 123"/>
              <a:gd name="T37" fmla="*/ 6 h 160"/>
              <a:gd name="T38" fmla="*/ 81 w 123"/>
              <a:gd name="T39" fmla="*/ 7 h 160"/>
              <a:gd name="T40" fmla="*/ 87 w 123"/>
              <a:gd name="T41" fmla="*/ 10 h 160"/>
              <a:gd name="T42" fmla="*/ 92 w 123"/>
              <a:gd name="T43" fmla="*/ 12 h 160"/>
              <a:gd name="T44" fmla="*/ 72 w 123"/>
              <a:gd name="T45" fmla="*/ 26 h 160"/>
              <a:gd name="T46" fmla="*/ 57 w 123"/>
              <a:gd name="T47" fmla="*/ 32 h 160"/>
              <a:gd name="T48" fmla="*/ 62 w 123"/>
              <a:gd name="T49" fmla="*/ 39 h 160"/>
              <a:gd name="T50" fmla="*/ 54 w 123"/>
              <a:gd name="T51" fmla="*/ 38 h 160"/>
              <a:gd name="T52" fmla="*/ 39 w 123"/>
              <a:gd name="T53" fmla="*/ 13 h 160"/>
              <a:gd name="T54" fmla="*/ 70 w 123"/>
              <a:gd name="T55" fmla="*/ 49 h 160"/>
              <a:gd name="T56" fmla="*/ 70 w 123"/>
              <a:gd name="T57" fmla="*/ 44 h 160"/>
              <a:gd name="T58" fmla="*/ 80 w 123"/>
              <a:gd name="T59" fmla="*/ 48 h 160"/>
              <a:gd name="T60" fmla="*/ 92 w 123"/>
              <a:gd name="T61" fmla="*/ 56 h 160"/>
              <a:gd name="T62" fmla="*/ 96 w 123"/>
              <a:gd name="T63" fmla="*/ 74 h 160"/>
              <a:gd name="T64" fmla="*/ 75 w 123"/>
              <a:gd name="T65" fmla="*/ 93 h 160"/>
              <a:gd name="T66" fmla="*/ 63 w 123"/>
              <a:gd name="T67" fmla="*/ 33 h 160"/>
              <a:gd name="T68" fmla="*/ 63 w 123"/>
              <a:gd name="T69" fmla="*/ 32 h 160"/>
              <a:gd name="T70" fmla="*/ 66 w 123"/>
              <a:gd name="T71" fmla="*/ 32 h 160"/>
              <a:gd name="T72" fmla="*/ 69 w 123"/>
              <a:gd name="T73" fmla="*/ 34 h 160"/>
              <a:gd name="T74" fmla="*/ 67 w 123"/>
              <a:gd name="T75" fmla="*/ 34 h 160"/>
              <a:gd name="T76" fmla="*/ 65 w 123"/>
              <a:gd name="T77" fmla="*/ 41 h 160"/>
              <a:gd name="T78" fmla="*/ 66 w 123"/>
              <a:gd name="T79" fmla="*/ 40 h 160"/>
              <a:gd name="T80" fmla="*/ 34 w 123"/>
              <a:gd name="T81" fmla="*/ 17 h 160"/>
              <a:gd name="T82" fmla="*/ 58 w 123"/>
              <a:gd name="T83" fmla="*/ 44 h 160"/>
              <a:gd name="T84" fmla="*/ 64 w 123"/>
              <a:gd name="T85" fmla="*/ 49 h 160"/>
              <a:gd name="T86" fmla="*/ 74 w 123"/>
              <a:gd name="T87" fmla="*/ 76 h 160"/>
              <a:gd name="T88" fmla="*/ 75 w 123"/>
              <a:gd name="T89" fmla="*/ 98 h 160"/>
              <a:gd name="T90" fmla="*/ 94 w 123"/>
              <a:gd name="T91" fmla="*/ 84 h 160"/>
              <a:gd name="T92" fmla="*/ 101 w 123"/>
              <a:gd name="T93" fmla="*/ 76 h 160"/>
              <a:gd name="T94" fmla="*/ 97 w 123"/>
              <a:gd name="T95" fmla="*/ 53 h 160"/>
              <a:gd name="T96" fmla="*/ 85 w 123"/>
              <a:gd name="T97" fmla="*/ 44 h 160"/>
              <a:gd name="T98" fmla="*/ 75 w 123"/>
              <a:gd name="T99" fmla="*/ 43 h 160"/>
              <a:gd name="T100" fmla="*/ 72 w 123"/>
              <a:gd name="T101" fmla="*/ 37 h 160"/>
              <a:gd name="T102" fmla="*/ 78 w 123"/>
              <a:gd name="T103" fmla="*/ 29 h 160"/>
              <a:gd name="T104" fmla="*/ 117 w 123"/>
              <a:gd name="T105" fmla="*/ 56 h 160"/>
              <a:gd name="T106" fmla="*/ 34 w 123"/>
              <a:gd name="T107" fmla="*/ 17 h 160"/>
              <a:gd name="T108" fmla="*/ 43 w 123"/>
              <a:gd name="T109" fmla="*/ 155 h 160"/>
              <a:gd name="T110" fmla="*/ 108 w 123"/>
              <a:gd name="T111" fmla="*/ 101 h 160"/>
              <a:gd name="T112" fmla="*/ 21 w 123"/>
              <a:gd name="T113" fmla="*/ 15 h 160"/>
              <a:gd name="T114" fmla="*/ 67 w 123"/>
              <a:gd name="T115" fmla="*/ 112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23" h="160">
                <a:moveTo>
                  <a:pt x="123" y="56"/>
                </a:moveTo>
                <a:cubicBezTo>
                  <a:pt x="123" y="37"/>
                  <a:pt x="113" y="20"/>
                  <a:pt x="98" y="10"/>
                </a:cubicBezTo>
                <a:cubicBezTo>
                  <a:pt x="98" y="10"/>
                  <a:pt x="98" y="10"/>
                  <a:pt x="98" y="10"/>
                </a:cubicBezTo>
                <a:cubicBezTo>
                  <a:pt x="98" y="10"/>
                  <a:pt x="98" y="10"/>
                  <a:pt x="98" y="10"/>
                </a:cubicBezTo>
                <a:cubicBezTo>
                  <a:pt x="98" y="10"/>
                  <a:pt x="98" y="10"/>
                  <a:pt x="98" y="10"/>
                </a:cubicBezTo>
                <a:cubicBezTo>
                  <a:pt x="97" y="9"/>
                  <a:pt x="97" y="9"/>
                  <a:pt x="97" y="9"/>
                </a:cubicBezTo>
                <a:cubicBezTo>
                  <a:pt x="96" y="8"/>
                  <a:pt x="95" y="8"/>
                  <a:pt x="94" y="7"/>
                </a:cubicBezTo>
                <a:cubicBezTo>
                  <a:pt x="93" y="7"/>
                  <a:pt x="93" y="6"/>
                  <a:pt x="92" y="6"/>
                </a:cubicBezTo>
                <a:cubicBezTo>
                  <a:pt x="91" y="6"/>
                  <a:pt x="90" y="5"/>
                  <a:pt x="89" y="5"/>
                </a:cubicBezTo>
                <a:cubicBezTo>
                  <a:pt x="89" y="5"/>
                  <a:pt x="88" y="4"/>
                  <a:pt x="88" y="4"/>
                </a:cubicBezTo>
                <a:cubicBezTo>
                  <a:pt x="86" y="4"/>
                  <a:pt x="85" y="3"/>
                  <a:pt x="84" y="3"/>
                </a:cubicBezTo>
                <a:cubicBezTo>
                  <a:pt x="84" y="3"/>
                  <a:pt x="83" y="3"/>
                  <a:pt x="83" y="2"/>
                </a:cubicBezTo>
                <a:cubicBezTo>
                  <a:pt x="81" y="2"/>
                  <a:pt x="80" y="2"/>
                  <a:pt x="78" y="1"/>
                </a:cubicBezTo>
                <a:cubicBezTo>
                  <a:pt x="78" y="1"/>
                  <a:pt x="77" y="1"/>
                  <a:pt x="77" y="1"/>
                </a:cubicBezTo>
                <a:cubicBezTo>
                  <a:pt x="76" y="1"/>
                  <a:pt x="74" y="1"/>
                  <a:pt x="73" y="0"/>
                </a:cubicBezTo>
                <a:cubicBezTo>
                  <a:pt x="73" y="0"/>
                  <a:pt x="72" y="0"/>
                  <a:pt x="72" y="0"/>
                </a:cubicBezTo>
                <a:cubicBezTo>
                  <a:pt x="70" y="0"/>
                  <a:pt x="68" y="0"/>
                  <a:pt x="67" y="0"/>
                </a:cubicBezTo>
                <a:cubicBezTo>
                  <a:pt x="65" y="0"/>
                  <a:pt x="63" y="0"/>
                  <a:pt x="61" y="0"/>
                </a:cubicBezTo>
                <a:cubicBezTo>
                  <a:pt x="61" y="0"/>
                  <a:pt x="61" y="0"/>
                  <a:pt x="60" y="0"/>
                </a:cubicBezTo>
                <a:cubicBezTo>
                  <a:pt x="59" y="1"/>
                  <a:pt x="57" y="1"/>
                  <a:pt x="56" y="1"/>
                </a:cubicBezTo>
                <a:cubicBezTo>
                  <a:pt x="56" y="1"/>
                  <a:pt x="55" y="1"/>
                  <a:pt x="55" y="1"/>
                </a:cubicBezTo>
                <a:cubicBezTo>
                  <a:pt x="52" y="2"/>
                  <a:pt x="48" y="3"/>
                  <a:pt x="45" y="4"/>
                </a:cubicBezTo>
                <a:cubicBezTo>
                  <a:pt x="45" y="4"/>
                  <a:pt x="45" y="5"/>
                  <a:pt x="44" y="5"/>
                </a:cubicBezTo>
                <a:cubicBezTo>
                  <a:pt x="43" y="5"/>
                  <a:pt x="42" y="6"/>
                  <a:pt x="40" y="7"/>
                </a:cubicBezTo>
                <a:cubicBezTo>
                  <a:pt x="40" y="7"/>
                  <a:pt x="40" y="7"/>
                  <a:pt x="40" y="7"/>
                </a:cubicBezTo>
                <a:cubicBezTo>
                  <a:pt x="38" y="8"/>
                  <a:pt x="37" y="9"/>
                  <a:pt x="35" y="10"/>
                </a:cubicBezTo>
                <a:cubicBezTo>
                  <a:pt x="34" y="10"/>
                  <a:pt x="34" y="10"/>
                  <a:pt x="34" y="10"/>
                </a:cubicBezTo>
                <a:cubicBezTo>
                  <a:pt x="34" y="11"/>
                  <a:pt x="34" y="11"/>
                  <a:pt x="34" y="11"/>
                </a:cubicBezTo>
                <a:cubicBezTo>
                  <a:pt x="32" y="12"/>
                  <a:pt x="31" y="13"/>
                  <a:pt x="29" y="15"/>
                </a:cubicBezTo>
                <a:cubicBezTo>
                  <a:pt x="21" y="7"/>
                  <a:pt x="21" y="7"/>
                  <a:pt x="21" y="7"/>
                </a:cubicBezTo>
                <a:cubicBezTo>
                  <a:pt x="19" y="9"/>
                  <a:pt x="19" y="9"/>
                  <a:pt x="19" y="9"/>
                </a:cubicBezTo>
                <a:cubicBezTo>
                  <a:pt x="7" y="21"/>
                  <a:pt x="0" y="38"/>
                  <a:pt x="0" y="56"/>
                </a:cubicBezTo>
                <a:cubicBezTo>
                  <a:pt x="0" y="74"/>
                  <a:pt x="7" y="91"/>
                  <a:pt x="19" y="103"/>
                </a:cubicBezTo>
                <a:cubicBezTo>
                  <a:pt x="31" y="115"/>
                  <a:pt x="47" y="122"/>
                  <a:pt x="64" y="123"/>
                </a:cubicBezTo>
                <a:cubicBezTo>
                  <a:pt x="64" y="147"/>
                  <a:pt x="64" y="147"/>
                  <a:pt x="64" y="147"/>
                </a:cubicBezTo>
                <a:cubicBezTo>
                  <a:pt x="37" y="147"/>
                  <a:pt x="37" y="147"/>
                  <a:pt x="37" y="147"/>
                </a:cubicBezTo>
                <a:cubicBezTo>
                  <a:pt x="37" y="160"/>
                  <a:pt x="37" y="160"/>
                  <a:pt x="37" y="160"/>
                </a:cubicBezTo>
                <a:cubicBezTo>
                  <a:pt x="96" y="160"/>
                  <a:pt x="96" y="160"/>
                  <a:pt x="96" y="160"/>
                </a:cubicBezTo>
                <a:cubicBezTo>
                  <a:pt x="96" y="147"/>
                  <a:pt x="96" y="147"/>
                  <a:pt x="96" y="147"/>
                </a:cubicBezTo>
                <a:cubicBezTo>
                  <a:pt x="69" y="147"/>
                  <a:pt x="69" y="147"/>
                  <a:pt x="69" y="147"/>
                </a:cubicBezTo>
                <a:cubicBezTo>
                  <a:pt x="69" y="123"/>
                  <a:pt x="69" y="123"/>
                  <a:pt x="69" y="123"/>
                </a:cubicBezTo>
                <a:cubicBezTo>
                  <a:pt x="86" y="122"/>
                  <a:pt x="102" y="115"/>
                  <a:pt x="114" y="103"/>
                </a:cubicBezTo>
                <a:cubicBezTo>
                  <a:pt x="116" y="101"/>
                  <a:pt x="116" y="101"/>
                  <a:pt x="116" y="101"/>
                </a:cubicBezTo>
                <a:cubicBezTo>
                  <a:pt x="108" y="94"/>
                  <a:pt x="108" y="94"/>
                  <a:pt x="108" y="94"/>
                </a:cubicBezTo>
                <a:cubicBezTo>
                  <a:pt x="117" y="84"/>
                  <a:pt x="123" y="70"/>
                  <a:pt x="123" y="56"/>
                </a:cubicBezTo>
                <a:close/>
                <a:moveTo>
                  <a:pt x="39" y="13"/>
                </a:moveTo>
                <a:cubicBezTo>
                  <a:pt x="42" y="12"/>
                  <a:pt x="44" y="11"/>
                  <a:pt x="47" y="9"/>
                </a:cubicBezTo>
                <a:cubicBezTo>
                  <a:pt x="47" y="9"/>
                  <a:pt x="47" y="9"/>
                  <a:pt x="47" y="9"/>
                </a:cubicBezTo>
                <a:cubicBezTo>
                  <a:pt x="49" y="9"/>
                  <a:pt x="50" y="8"/>
                  <a:pt x="51" y="8"/>
                </a:cubicBezTo>
                <a:cubicBezTo>
                  <a:pt x="51" y="8"/>
                  <a:pt x="52" y="8"/>
                  <a:pt x="52" y="8"/>
                </a:cubicBezTo>
                <a:cubicBezTo>
                  <a:pt x="53" y="7"/>
                  <a:pt x="55" y="7"/>
                  <a:pt x="56" y="6"/>
                </a:cubicBezTo>
                <a:cubicBezTo>
                  <a:pt x="56" y="6"/>
                  <a:pt x="57" y="6"/>
                  <a:pt x="57" y="6"/>
                </a:cubicBezTo>
                <a:cubicBezTo>
                  <a:pt x="58" y="6"/>
                  <a:pt x="60" y="6"/>
                  <a:pt x="61" y="6"/>
                </a:cubicBezTo>
                <a:cubicBezTo>
                  <a:pt x="61" y="6"/>
                  <a:pt x="62" y="6"/>
                  <a:pt x="62" y="6"/>
                </a:cubicBezTo>
                <a:cubicBezTo>
                  <a:pt x="64" y="5"/>
                  <a:pt x="65" y="5"/>
                  <a:pt x="67" y="5"/>
                </a:cubicBezTo>
                <a:cubicBezTo>
                  <a:pt x="68" y="5"/>
                  <a:pt x="70" y="5"/>
                  <a:pt x="71" y="6"/>
                </a:cubicBezTo>
                <a:cubicBezTo>
                  <a:pt x="72" y="6"/>
                  <a:pt x="72" y="6"/>
                  <a:pt x="72" y="6"/>
                </a:cubicBezTo>
                <a:cubicBezTo>
                  <a:pt x="74" y="6"/>
                  <a:pt x="75" y="6"/>
                  <a:pt x="77" y="6"/>
                </a:cubicBezTo>
                <a:cubicBezTo>
                  <a:pt x="77" y="6"/>
                  <a:pt x="77" y="6"/>
                  <a:pt x="77" y="7"/>
                </a:cubicBezTo>
                <a:cubicBezTo>
                  <a:pt x="79" y="7"/>
                  <a:pt x="80" y="7"/>
                  <a:pt x="81" y="7"/>
                </a:cubicBezTo>
                <a:cubicBezTo>
                  <a:pt x="81" y="8"/>
                  <a:pt x="82" y="8"/>
                  <a:pt x="82" y="8"/>
                </a:cubicBezTo>
                <a:cubicBezTo>
                  <a:pt x="84" y="8"/>
                  <a:pt x="85" y="9"/>
                  <a:pt x="86" y="9"/>
                </a:cubicBezTo>
                <a:cubicBezTo>
                  <a:pt x="86" y="9"/>
                  <a:pt x="87" y="10"/>
                  <a:pt x="87" y="10"/>
                </a:cubicBezTo>
                <a:cubicBezTo>
                  <a:pt x="88" y="10"/>
                  <a:pt x="89" y="11"/>
                  <a:pt x="90" y="11"/>
                </a:cubicBezTo>
                <a:cubicBezTo>
                  <a:pt x="90" y="11"/>
                  <a:pt x="91" y="12"/>
                  <a:pt x="91" y="12"/>
                </a:cubicBezTo>
                <a:cubicBezTo>
                  <a:pt x="92" y="12"/>
                  <a:pt x="92" y="12"/>
                  <a:pt x="92" y="12"/>
                </a:cubicBezTo>
                <a:cubicBezTo>
                  <a:pt x="84" y="15"/>
                  <a:pt x="79" y="19"/>
                  <a:pt x="74" y="26"/>
                </a:cubicBezTo>
                <a:cubicBezTo>
                  <a:pt x="73" y="26"/>
                  <a:pt x="73" y="27"/>
                  <a:pt x="73" y="27"/>
                </a:cubicBezTo>
                <a:cubicBezTo>
                  <a:pt x="72" y="27"/>
                  <a:pt x="72" y="27"/>
                  <a:pt x="72" y="26"/>
                </a:cubicBezTo>
                <a:cubicBezTo>
                  <a:pt x="70" y="25"/>
                  <a:pt x="67" y="25"/>
                  <a:pt x="64" y="26"/>
                </a:cubicBezTo>
                <a:cubicBezTo>
                  <a:pt x="64" y="27"/>
                  <a:pt x="64" y="27"/>
                  <a:pt x="64" y="27"/>
                </a:cubicBezTo>
                <a:cubicBezTo>
                  <a:pt x="60" y="27"/>
                  <a:pt x="58" y="27"/>
                  <a:pt x="57" y="32"/>
                </a:cubicBezTo>
                <a:cubicBezTo>
                  <a:pt x="57" y="34"/>
                  <a:pt x="59" y="37"/>
                  <a:pt x="61" y="38"/>
                </a:cubicBezTo>
                <a:cubicBezTo>
                  <a:pt x="61" y="38"/>
                  <a:pt x="61" y="38"/>
                  <a:pt x="62" y="38"/>
                </a:cubicBezTo>
                <a:cubicBezTo>
                  <a:pt x="62" y="38"/>
                  <a:pt x="62" y="39"/>
                  <a:pt x="62" y="39"/>
                </a:cubicBezTo>
                <a:cubicBezTo>
                  <a:pt x="63" y="40"/>
                  <a:pt x="63" y="40"/>
                  <a:pt x="63" y="40"/>
                </a:cubicBezTo>
                <a:cubicBezTo>
                  <a:pt x="61" y="39"/>
                  <a:pt x="60" y="39"/>
                  <a:pt x="59" y="39"/>
                </a:cubicBezTo>
                <a:cubicBezTo>
                  <a:pt x="57" y="39"/>
                  <a:pt x="56" y="38"/>
                  <a:pt x="54" y="38"/>
                </a:cubicBezTo>
                <a:cubicBezTo>
                  <a:pt x="48" y="36"/>
                  <a:pt x="44" y="26"/>
                  <a:pt x="41" y="19"/>
                </a:cubicBezTo>
                <a:cubicBezTo>
                  <a:pt x="40" y="18"/>
                  <a:pt x="40" y="16"/>
                  <a:pt x="39" y="15"/>
                </a:cubicBezTo>
                <a:cubicBezTo>
                  <a:pt x="39" y="14"/>
                  <a:pt x="39" y="14"/>
                  <a:pt x="39" y="13"/>
                </a:cubicBezTo>
                <a:close/>
                <a:moveTo>
                  <a:pt x="77" y="72"/>
                </a:moveTo>
                <a:cubicBezTo>
                  <a:pt x="72" y="68"/>
                  <a:pt x="70" y="62"/>
                  <a:pt x="72" y="57"/>
                </a:cubicBezTo>
                <a:cubicBezTo>
                  <a:pt x="73" y="54"/>
                  <a:pt x="72" y="51"/>
                  <a:pt x="70" y="49"/>
                </a:cubicBezTo>
                <a:cubicBezTo>
                  <a:pt x="69" y="49"/>
                  <a:pt x="69" y="48"/>
                  <a:pt x="69" y="48"/>
                </a:cubicBezTo>
                <a:cubicBezTo>
                  <a:pt x="69" y="47"/>
                  <a:pt x="69" y="45"/>
                  <a:pt x="68" y="43"/>
                </a:cubicBezTo>
                <a:cubicBezTo>
                  <a:pt x="69" y="44"/>
                  <a:pt x="69" y="44"/>
                  <a:pt x="70" y="44"/>
                </a:cubicBezTo>
                <a:cubicBezTo>
                  <a:pt x="70" y="44"/>
                  <a:pt x="70" y="44"/>
                  <a:pt x="70" y="45"/>
                </a:cubicBezTo>
                <a:cubicBezTo>
                  <a:pt x="71" y="47"/>
                  <a:pt x="72" y="49"/>
                  <a:pt x="74" y="49"/>
                </a:cubicBezTo>
                <a:cubicBezTo>
                  <a:pt x="76" y="50"/>
                  <a:pt x="79" y="49"/>
                  <a:pt x="80" y="48"/>
                </a:cubicBezTo>
                <a:cubicBezTo>
                  <a:pt x="81" y="48"/>
                  <a:pt x="81" y="48"/>
                  <a:pt x="83" y="49"/>
                </a:cubicBezTo>
                <a:cubicBezTo>
                  <a:pt x="84" y="49"/>
                  <a:pt x="86" y="50"/>
                  <a:pt x="89" y="50"/>
                </a:cubicBezTo>
                <a:cubicBezTo>
                  <a:pt x="90" y="52"/>
                  <a:pt x="91" y="54"/>
                  <a:pt x="92" y="56"/>
                </a:cubicBezTo>
                <a:cubicBezTo>
                  <a:pt x="94" y="59"/>
                  <a:pt x="96" y="61"/>
                  <a:pt x="99" y="63"/>
                </a:cubicBezTo>
                <a:cubicBezTo>
                  <a:pt x="99" y="64"/>
                  <a:pt x="99" y="67"/>
                  <a:pt x="97" y="72"/>
                </a:cubicBezTo>
                <a:cubicBezTo>
                  <a:pt x="96" y="73"/>
                  <a:pt x="96" y="73"/>
                  <a:pt x="96" y="74"/>
                </a:cubicBezTo>
                <a:cubicBezTo>
                  <a:pt x="93" y="76"/>
                  <a:pt x="92" y="78"/>
                  <a:pt x="90" y="81"/>
                </a:cubicBezTo>
                <a:cubicBezTo>
                  <a:pt x="89" y="83"/>
                  <a:pt x="87" y="85"/>
                  <a:pt x="85" y="87"/>
                </a:cubicBezTo>
                <a:cubicBezTo>
                  <a:pt x="81" y="90"/>
                  <a:pt x="78" y="92"/>
                  <a:pt x="75" y="93"/>
                </a:cubicBezTo>
                <a:cubicBezTo>
                  <a:pt x="79" y="86"/>
                  <a:pt x="83" y="77"/>
                  <a:pt x="77" y="72"/>
                </a:cubicBezTo>
                <a:close/>
                <a:moveTo>
                  <a:pt x="65" y="32"/>
                </a:moveTo>
                <a:cubicBezTo>
                  <a:pt x="63" y="33"/>
                  <a:pt x="63" y="33"/>
                  <a:pt x="63" y="33"/>
                </a:cubicBezTo>
                <a:cubicBezTo>
                  <a:pt x="63" y="33"/>
                  <a:pt x="63" y="33"/>
                  <a:pt x="63" y="33"/>
                </a:cubicBezTo>
                <a:cubicBezTo>
                  <a:pt x="63" y="33"/>
                  <a:pt x="63" y="33"/>
                  <a:pt x="63" y="33"/>
                </a:cubicBezTo>
                <a:cubicBezTo>
                  <a:pt x="63" y="33"/>
                  <a:pt x="63" y="32"/>
                  <a:pt x="63" y="32"/>
                </a:cubicBezTo>
                <a:cubicBezTo>
                  <a:pt x="63" y="32"/>
                  <a:pt x="63" y="32"/>
                  <a:pt x="63" y="32"/>
                </a:cubicBezTo>
                <a:cubicBezTo>
                  <a:pt x="63" y="32"/>
                  <a:pt x="64" y="32"/>
                  <a:pt x="65" y="32"/>
                </a:cubicBezTo>
                <a:cubicBezTo>
                  <a:pt x="66" y="32"/>
                  <a:pt x="66" y="32"/>
                  <a:pt x="66" y="32"/>
                </a:cubicBezTo>
                <a:cubicBezTo>
                  <a:pt x="66" y="31"/>
                  <a:pt x="66" y="31"/>
                  <a:pt x="66" y="31"/>
                </a:cubicBezTo>
                <a:cubicBezTo>
                  <a:pt x="68" y="31"/>
                  <a:pt x="69" y="31"/>
                  <a:pt x="69" y="31"/>
                </a:cubicBezTo>
                <a:cubicBezTo>
                  <a:pt x="69" y="31"/>
                  <a:pt x="69" y="31"/>
                  <a:pt x="69" y="34"/>
                </a:cubicBezTo>
                <a:cubicBezTo>
                  <a:pt x="69" y="35"/>
                  <a:pt x="69" y="35"/>
                  <a:pt x="69" y="35"/>
                </a:cubicBezTo>
                <a:cubicBezTo>
                  <a:pt x="69" y="35"/>
                  <a:pt x="68" y="34"/>
                  <a:pt x="67" y="34"/>
                </a:cubicBezTo>
                <a:cubicBezTo>
                  <a:pt x="67" y="34"/>
                  <a:pt x="67" y="34"/>
                  <a:pt x="67" y="34"/>
                </a:cubicBezTo>
                <a:lnTo>
                  <a:pt x="65" y="32"/>
                </a:lnTo>
                <a:close/>
                <a:moveTo>
                  <a:pt x="67" y="41"/>
                </a:moveTo>
                <a:cubicBezTo>
                  <a:pt x="66" y="41"/>
                  <a:pt x="66" y="41"/>
                  <a:pt x="65" y="41"/>
                </a:cubicBezTo>
                <a:cubicBezTo>
                  <a:pt x="65" y="40"/>
                  <a:pt x="64" y="40"/>
                  <a:pt x="64" y="40"/>
                </a:cubicBezTo>
                <a:cubicBezTo>
                  <a:pt x="65" y="40"/>
                  <a:pt x="65" y="40"/>
                  <a:pt x="65" y="40"/>
                </a:cubicBezTo>
                <a:cubicBezTo>
                  <a:pt x="65" y="40"/>
                  <a:pt x="66" y="40"/>
                  <a:pt x="66" y="40"/>
                </a:cubicBezTo>
                <a:cubicBezTo>
                  <a:pt x="66" y="40"/>
                  <a:pt x="66" y="41"/>
                  <a:pt x="67" y="41"/>
                </a:cubicBezTo>
                <a:close/>
                <a:moveTo>
                  <a:pt x="34" y="17"/>
                </a:moveTo>
                <a:cubicBezTo>
                  <a:pt x="34" y="17"/>
                  <a:pt x="34" y="17"/>
                  <a:pt x="34" y="17"/>
                </a:cubicBezTo>
                <a:cubicBezTo>
                  <a:pt x="35" y="18"/>
                  <a:pt x="36" y="20"/>
                  <a:pt x="36" y="21"/>
                </a:cubicBezTo>
                <a:cubicBezTo>
                  <a:pt x="40" y="29"/>
                  <a:pt x="44" y="40"/>
                  <a:pt x="52" y="43"/>
                </a:cubicBezTo>
                <a:cubicBezTo>
                  <a:pt x="54" y="44"/>
                  <a:pt x="56" y="44"/>
                  <a:pt x="58" y="44"/>
                </a:cubicBezTo>
                <a:cubicBezTo>
                  <a:pt x="60" y="44"/>
                  <a:pt x="61" y="45"/>
                  <a:pt x="63" y="45"/>
                </a:cubicBezTo>
                <a:cubicBezTo>
                  <a:pt x="63" y="45"/>
                  <a:pt x="63" y="45"/>
                  <a:pt x="63" y="45"/>
                </a:cubicBezTo>
                <a:cubicBezTo>
                  <a:pt x="64" y="46"/>
                  <a:pt x="64" y="47"/>
                  <a:pt x="64" y="49"/>
                </a:cubicBezTo>
                <a:cubicBezTo>
                  <a:pt x="64" y="51"/>
                  <a:pt x="65" y="53"/>
                  <a:pt x="67" y="54"/>
                </a:cubicBezTo>
                <a:cubicBezTo>
                  <a:pt x="67" y="54"/>
                  <a:pt x="67" y="54"/>
                  <a:pt x="67" y="55"/>
                </a:cubicBezTo>
                <a:cubicBezTo>
                  <a:pt x="64" y="62"/>
                  <a:pt x="67" y="70"/>
                  <a:pt x="74" y="76"/>
                </a:cubicBezTo>
                <a:cubicBezTo>
                  <a:pt x="75" y="77"/>
                  <a:pt x="76" y="80"/>
                  <a:pt x="70" y="90"/>
                </a:cubicBezTo>
                <a:cubicBezTo>
                  <a:pt x="69" y="92"/>
                  <a:pt x="69" y="95"/>
                  <a:pt x="71" y="96"/>
                </a:cubicBezTo>
                <a:cubicBezTo>
                  <a:pt x="72" y="98"/>
                  <a:pt x="73" y="98"/>
                  <a:pt x="75" y="98"/>
                </a:cubicBezTo>
                <a:cubicBezTo>
                  <a:pt x="76" y="98"/>
                  <a:pt x="76" y="98"/>
                  <a:pt x="77" y="98"/>
                </a:cubicBezTo>
                <a:cubicBezTo>
                  <a:pt x="81" y="97"/>
                  <a:pt x="84" y="95"/>
                  <a:pt x="88" y="91"/>
                </a:cubicBezTo>
                <a:cubicBezTo>
                  <a:pt x="91" y="89"/>
                  <a:pt x="93" y="86"/>
                  <a:pt x="94" y="84"/>
                </a:cubicBezTo>
                <a:cubicBezTo>
                  <a:pt x="96" y="82"/>
                  <a:pt x="97" y="80"/>
                  <a:pt x="100" y="78"/>
                </a:cubicBezTo>
                <a:cubicBezTo>
                  <a:pt x="101" y="77"/>
                  <a:pt x="101" y="77"/>
                  <a:pt x="101" y="77"/>
                </a:cubicBezTo>
                <a:cubicBezTo>
                  <a:pt x="101" y="76"/>
                  <a:pt x="101" y="76"/>
                  <a:pt x="101" y="76"/>
                </a:cubicBezTo>
                <a:cubicBezTo>
                  <a:pt x="101" y="76"/>
                  <a:pt x="101" y="75"/>
                  <a:pt x="102" y="74"/>
                </a:cubicBezTo>
                <a:cubicBezTo>
                  <a:pt x="104" y="69"/>
                  <a:pt x="107" y="61"/>
                  <a:pt x="101" y="58"/>
                </a:cubicBezTo>
                <a:cubicBezTo>
                  <a:pt x="99" y="57"/>
                  <a:pt x="98" y="55"/>
                  <a:pt x="97" y="53"/>
                </a:cubicBezTo>
                <a:cubicBezTo>
                  <a:pt x="96" y="51"/>
                  <a:pt x="94" y="49"/>
                  <a:pt x="92" y="47"/>
                </a:cubicBezTo>
                <a:cubicBezTo>
                  <a:pt x="92" y="46"/>
                  <a:pt x="90" y="45"/>
                  <a:pt x="89" y="45"/>
                </a:cubicBezTo>
                <a:cubicBezTo>
                  <a:pt x="88" y="45"/>
                  <a:pt x="86" y="44"/>
                  <a:pt x="85" y="44"/>
                </a:cubicBezTo>
                <a:cubicBezTo>
                  <a:pt x="83" y="43"/>
                  <a:pt x="80" y="41"/>
                  <a:pt x="77" y="44"/>
                </a:cubicBezTo>
                <a:cubicBezTo>
                  <a:pt x="77" y="44"/>
                  <a:pt x="76" y="44"/>
                  <a:pt x="76" y="44"/>
                </a:cubicBezTo>
                <a:cubicBezTo>
                  <a:pt x="76" y="44"/>
                  <a:pt x="76" y="44"/>
                  <a:pt x="75" y="43"/>
                </a:cubicBezTo>
                <a:cubicBezTo>
                  <a:pt x="75" y="41"/>
                  <a:pt x="74" y="40"/>
                  <a:pt x="71" y="39"/>
                </a:cubicBezTo>
                <a:cubicBezTo>
                  <a:pt x="72" y="38"/>
                  <a:pt x="72" y="37"/>
                  <a:pt x="71" y="37"/>
                </a:cubicBezTo>
                <a:cubicBezTo>
                  <a:pt x="72" y="37"/>
                  <a:pt x="72" y="37"/>
                  <a:pt x="72" y="37"/>
                </a:cubicBezTo>
                <a:cubicBezTo>
                  <a:pt x="74" y="37"/>
                  <a:pt x="76" y="36"/>
                  <a:pt x="77" y="35"/>
                </a:cubicBezTo>
                <a:cubicBezTo>
                  <a:pt x="78" y="34"/>
                  <a:pt x="78" y="32"/>
                  <a:pt x="78" y="29"/>
                </a:cubicBezTo>
                <a:cubicBezTo>
                  <a:pt x="78" y="29"/>
                  <a:pt x="78" y="29"/>
                  <a:pt x="78" y="29"/>
                </a:cubicBezTo>
                <a:cubicBezTo>
                  <a:pt x="83" y="22"/>
                  <a:pt x="87" y="20"/>
                  <a:pt x="95" y="17"/>
                </a:cubicBezTo>
                <a:cubicBezTo>
                  <a:pt x="96" y="17"/>
                  <a:pt x="96" y="16"/>
                  <a:pt x="97" y="16"/>
                </a:cubicBezTo>
                <a:cubicBezTo>
                  <a:pt x="109" y="25"/>
                  <a:pt x="117" y="39"/>
                  <a:pt x="117" y="56"/>
                </a:cubicBezTo>
                <a:cubicBezTo>
                  <a:pt x="117" y="84"/>
                  <a:pt x="95" y="107"/>
                  <a:pt x="67" y="107"/>
                </a:cubicBezTo>
                <a:cubicBezTo>
                  <a:pt x="39" y="107"/>
                  <a:pt x="16" y="84"/>
                  <a:pt x="16" y="56"/>
                </a:cubicBezTo>
                <a:cubicBezTo>
                  <a:pt x="16" y="40"/>
                  <a:pt x="23" y="26"/>
                  <a:pt x="34" y="17"/>
                </a:cubicBezTo>
                <a:close/>
                <a:moveTo>
                  <a:pt x="91" y="152"/>
                </a:moveTo>
                <a:cubicBezTo>
                  <a:pt x="91" y="155"/>
                  <a:pt x="91" y="155"/>
                  <a:pt x="91" y="155"/>
                </a:cubicBezTo>
                <a:cubicBezTo>
                  <a:pt x="43" y="155"/>
                  <a:pt x="43" y="155"/>
                  <a:pt x="43" y="155"/>
                </a:cubicBezTo>
                <a:cubicBezTo>
                  <a:pt x="43" y="152"/>
                  <a:pt x="43" y="152"/>
                  <a:pt x="43" y="152"/>
                </a:cubicBezTo>
                <a:lnTo>
                  <a:pt x="91" y="152"/>
                </a:lnTo>
                <a:close/>
                <a:moveTo>
                  <a:pt x="108" y="101"/>
                </a:moveTo>
                <a:cubicBezTo>
                  <a:pt x="84" y="123"/>
                  <a:pt x="47" y="123"/>
                  <a:pt x="23" y="99"/>
                </a:cubicBezTo>
                <a:cubicBezTo>
                  <a:pt x="12" y="88"/>
                  <a:pt x="5" y="72"/>
                  <a:pt x="5" y="56"/>
                </a:cubicBezTo>
                <a:cubicBezTo>
                  <a:pt x="5" y="40"/>
                  <a:pt x="11" y="26"/>
                  <a:pt x="21" y="15"/>
                </a:cubicBezTo>
                <a:cubicBezTo>
                  <a:pt x="25" y="18"/>
                  <a:pt x="25" y="18"/>
                  <a:pt x="25" y="18"/>
                </a:cubicBezTo>
                <a:cubicBezTo>
                  <a:pt x="16" y="28"/>
                  <a:pt x="11" y="42"/>
                  <a:pt x="11" y="56"/>
                </a:cubicBezTo>
                <a:cubicBezTo>
                  <a:pt x="11" y="87"/>
                  <a:pt x="36" y="112"/>
                  <a:pt x="67" y="112"/>
                </a:cubicBezTo>
                <a:cubicBezTo>
                  <a:pt x="81" y="112"/>
                  <a:pt x="94" y="106"/>
                  <a:pt x="104" y="97"/>
                </a:cubicBezTo>
                <a:lnTo>
                  <a:pt x="108" y="10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5" name="Freeform 82"/>
          <p:cNvSpPr>
            <a:spLocks noEditPoints="1"/>
          </p:cNvSpPr>
          <p:nvPr/>
        </p:nvSpPr>
        <p:spPr bwMode="auto">
          <a:xfrm>
            <a:off x="10001250" y="3805238"/>
            <a:ext cx="600075" cy="606425"/>
          </a:xfrm>
          <a:custGeom>
            <a:avLst/>
            <a:gdLst>
              <a:gd name="T0" fmla="*/ 122 w 160"/>
              <a:gd name="T1" fmla="*/ 12 h 160"/>
              <a:gd name="T2" fmla="*/ 116 w 160"/>
              <a:gd name="T3" fmla="*/ 9 h 160"/>
              <a:gd name="T4" fmla="*/ 107 w 160"/>
              <a:gd name="T5" fmla="*/ 5 h 160"/>
              <a:gd name="T6" fmla="*/ 101 w 160"/>
              <a:gd name="T7" fmla="*/ 3 h 160"/>
              <a:gd name="T8" fmla="*/ 91 w 160"/>
              <a:gd name="T9" fmla="*/ 1 h 160"/>
              <a:gd name="T10" fmla="*/ 85 w 160"/>
              <a:gd name="T11" fmla="*/ 0 h 160"/>
              <a:gd name="T12" fmla="*/ 73 w 160"/>
              <a:gd name="T13" fmla="*/ 0 h 160"/>
              <a:gd name="T14" fmla="*/ 63 w 160"/>
              <a:gd name="T15" fmla="*/ 2 h 160"/>
              <a:gd name="T16" fmla="*/ 55 w 160"/>
              <a:gd name="T17" fmla="*/ 4 h 160"/>
              <a:gd name="T18" fmla="*/ 45 w 160"/>
              <a:gd name="T19" fmla="*/ 8 h 160"/>
              <a:gd name="T20" fmla="*/ 39 w 160"/>
              <a:gd name="T21" fmla="*/ 11 h 160"/>
              <a:gd name="T22" fmla="*/ 33 w 160"/>
              <a:gd name="T23" fmla="*/ 15 h 160"/>
              <a:gd name="T24" fmla="*/ 80 w 160"/>
              <a:gd name="T25" fmla="*/ 160 h 160"/>
              <a:gd name="T26" fmla="*/ 40 w 160"/>
              <a:gd name="T27" fmla="*/ 17 h 160"/>
              <a:gd name="T28" fmla="*/ 48 w 160"/>
              <a:gd name="T29" fmla="*/ 13 h 160"/>
              <a:gd name="T30" fmla="*/ 54 w 160"/>
              <a:gd name="T31" fmla="*/ 10 h 160"/>
              <a:gd name="T32" fmla="*/ 63 w 160"/>
              <a:gd name="T33" fmla="*/ 7 h 160"/>
              <a:gd name="T34" fmla="*/ 70 w 160"/>
              <a:gd name="T35" fmla="*/ 6 h 160"/>
              <a:gd name="T36" fmla="*/ 80 w 160"/>
              <a:gd name="T37" fmla="*/ 5 h 160"/>
              <a:gd name="T38" fmla="*/ 88 w 160"/>
              <a:gd name="T39" fmla="*/ 6 h 160"/>
              <a:gd name="T40" fmla="*/ 94 w 160"/>
              <a:gd name="T41" fmla="*/ 7 h 160"/>
              <a:gd name="T42" fmla="*/ 102 w 160"/>
              <a:gd name="T43" fmla="*/ 9 h 160"/>
              <a:gd name="T44" fmla="*/ 107 w 160"/>
              <a:gd name="T45" fmla="*/ 11 h 160"/>
              <a:gd name="T46" fmla="*/ 113 w 160"/>
              <a:gd name="T47" fmla="*/ 13 h 160"/>
              <a:gd name="T48" fmla="*/ 89 w 160"/>
              <a:gd name="T49" fmla="*/ 37 h 160"/>
              <a:gd name="T50" fmla="*/ 76 w 160"/>
              <a:gd name="T51" fmla="*/ 34 h 160"/>
              <a:gd name="T52" fmla="*/ 73 w 160"/>
              <a:gd name="T53" fmla="*/ 49 h 160"/>
              <a:gd name="T54" fmla="*/ 77 w 160"/>
              <a:gd name="T55" fmla="*/ 51 h 160"/>
              <a:gd name="T56" fmla="*/ 84 w 160"/>
              <a:gd name="T57" fmla="*/ 57 h 160"/>
              <a:gd name="T58" fmla="*/ 99 w 160"/>
              <a:gd name="T59" fmla="*/ 63 h 160"/>
              <a:gd name="T60" fmla="*/ 113 w 160"/>
              <a:gd name="T61" fmla="*/ 66 h 160"/>
              <a:gd name="T62" fmla="*/ 125 w 160"/>
              <a:gd name="T63" fmla="*/ 100 h 160"/>
              <a:gd name="T64" fmla="*/ 107 w 160"/>
              <a:gd name="T65" fmla="*/ 122 h 160"/>
              <a:gd name="T66" fmla="*/ 91 w 160"/>
              <a:gd name="T67" fmla="*/ 129 h 160"/>
              <a:gd name="T68" fmla="*/ 83 w 160"/>
              <a:gd name="T69" fmla="*/ 67 h 160"/>
              <a:gd name="T70" fmla="*/ 77 w 160"/>
              <a:gd name="T71" fmla="*/ 54 h 160"/>
              <a:gd name="T72" fmla="*/ 41 w 160"/>
              <a:gd name="T73" fmla="*/ 22 h 160"/>
              <a:gd name="T74" fmla="*/ 80 w 160"/>
              <a:gd name="T75" fmla="*/ 155 h 160"/>
              <a:gd name="T76" fmla="*/ 36 w 160"/>
              <a:gd name="T77" fmla="*/ 24 h 160"/>
              <a:gd name="T78" fmla="*/ 75 w 160"/>
              <a:gd name="T79" fmla="*/ 59 h 160"/>
              <a:gd name="T80" fmla="*/ 80 w 160"/>
              <a:gd name="T81" fmla="*/ 71 h 160"/>
              <a:gd name="T82" fmla="*/ 86 w 160"/>
              <a:gd name="T83" fmla="*/ 126 h 160"/>
              <a:gd name="T84" fmla="*/ 94 w 160"/>
              <a:gd name="T85" fmla="*/ 136 h 160"/>
              <a:gd name="T86" fmla="*/ 127 w 160"/>
              <a:gd name="T87" fmla="*/ 106 h 160"/>
              <a:gd name="T88" fmla="*/ 129 w 160"/>
              <a:gd name="T89" fmla="*/ 80 h 160"/>
              <a:gd name="T90" fmla="*/ 112 w 160"/>
              <a:gd name="T91" fmla="*/ 61 h 160"/>
              <a:gd name="T92" fmla="*/ 93 w 160"/>
              <a:gd name="T93" fmla="*/ 59 h 160"/>
              <a:gd name="T94" fmla="*/ 86 w 160"/>
              <a:gd name="T95" fmla="*/ 51 h 160"/>
              <a:gd name="T96" fmla="*/ 80 w 160"/>
              <a:gd name="T97" fmla="*/ 45 h 160"/>
              <a:gd name="T98" fmla="*/ 76 w 160"/>
              <a:gd name="T99" fmla="*/ 43 h 160"/>
              <a:gd name="T100" fmla="*/ 73 w 160"/>
              <a:gd name="T101" fmla="*/ 39 h 160"/>
              <a:gd name="T102" fmla="*/ 79 w 160"/>
              <a:gd name="T103" fmla="*/ 39 h 160"/>
              <a:gd name="T104" fmla="*/ 85 w 160"/>
              <a:gd name="T105" fmla="*/ 46 h 160"/>
              <a:gd name="T106" fmla="*/ 95 w 160"/>
              <a:gd name="T107" fmla="*/ 37 h 160"/>
              <a:gd name="T108" fmla="*/ 155 w 160"/>
              <a:gd name="T109" fmla="*/ 80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160" h="160">
                <a:moveTo>
                  <a:pt x="125" y="14"/>
                </a:moveTo>
                <a:cubicBezTo>
                  <a:pt x="125" y="14"/>
                  <a:pt x="125" y="14"/>
                  <a:pt x="125" y="14"/>
                </a:cubicBezTo>
                <a:cubicBezTo>
                  <a:pt x="122" y="12"/>
                  <a:pt x="122" y="12"/>
                  <a:pt x="122" y="12"/>
                </a:cubicBezTo>
                <a:cubicBezTo>
                  <a:pt x="122" y="12"/>
                  <a:pt x="122" y="12"/>
                  <a:pt x="121" y="12"/>
                </a:cubicBezTo>
                <a:cubicBezTo>
                  <a:pt x="120" y="11"/>
                  <a:pt x="119" y="10"/>
                  <a:pt x="118" y="10"/>
                </a:cubicBezTo>
                <a:cubicBezTo>
                  <a:pt x="117" y="9"/>
                  <a:pt x="117" y="9"/>
                  <a:pt x="116" y="9"/>
                </a:cubicBezTo>
                <a:cubicBezTo>
                  <a:pt x="115" y="8"/>
                  <a:pt x="114" y="8"/>
                  <a:pt x="113" y="7"/>
                </a:cubicBezTo>
                <a:cubicBezTo>
                  <a:pt x="113" y="7"/>
                  <a:pt x="112" y="7"/>
                  <a:pt x="112" y="7"/>
                </a:cubicBezTo>
                <a:cubicBezTo>
                  <a:pt x="110" y="6"/>
                  <a:pt x="109" y="5"/>
                  <a:pt x="107" y="5"/>
                </a:cubicBezTo>
                <a:cubicBezTo>
                  <a:pt x="107" y="5"/>
                  <a:pt x="107" y="5"/>
                  <a:pt x="106" y="4"/>
                </a:cubicBezTo>
                <a:cubicBezTo>
                  <a:pt x="105" y="4"/>
                  <a:pt x="104" y="4"/>
                  <a:pt x="102" y="3"/>
                </a:cubicBezTo>
                <a:cubicBezTo>
                  <a:pt x="102" y="3"/>
                  <a:pt x="102" y="3"/>
                  <a:pt x="101" y="3"/>
                </a:cubicBezTo>
                <a:cubicBezTo>
                  <a:pt x="100" y="2"/>
                  <a:pt x="98" y="2"/>
                  <a:pt x="97" y="2"/>
                </a:cubicBezTo>
                <a:cubicBezTo>
                  <a:pt x="97" y="2"/>
                  <a:pt x="97" y="2"/>
                  <a:pt x="96" y="2"/>
                </a:cubicBezTo>
                <a:cubicBezTo>
                  <a:pt x="95" y="1"/>
                  <a:pt x="93" y="1"/>
                  <a:pt x="91" y="1"/>
                </a:cubicBezTo>
                <a:cubicBezTo>
                  <a:pt x="91" y="1"/>
                  <a:pt x="91" y="1"/>
                  <a:pt x="90" y="1"/>
                </a:cubicBezTo>
                <a:cubicBezTo>
                  <a:pt x="89" y="1"/>
                  <a:pt x="88" y="0"/>
                  <a:pt x="86" y="0"/>
                </a:cubicBezTo>
                <a:cubicBezTo>
                  <a:pt x="86" y="0"/>
                  <a:pt x="85" y="0"/>
                  <a:pt x="85" y="0"/>
                </a:cubicBezTo>
                <a:cubicBezTo>
                  <a:pt x="83" y="0"/>
                  <a:pt x="82" y="0"/>
                  <a:pt x="80" y="0"/>
                </a:cubicBezTo>
                <a:cubicBezTo>
                  <a:pt x="78" y="0"/>
                  <a:pt x="76" y="0"/>
                  <a:pt x="75" y="0"/>
                </a:cubicBezTo>
                <a:cubicBezTo>
                  <a:pt x="74" y="0"/>
                  <a:pt x="74" y="0"/>
                  <a:pt x="73" y="0"/>
                </a:cubicBezTo>
                <a:cubicBezTo>
                  <a:pt x="72" y="0"/>
                  <a:pt x="70" y="1"/>
                  <a:pt x="68" y="1"/>
                </a:cubicBezTo>
                <a:cubicBezTo>
                  <a:pt x="68" y="1"/>
                  <a:pt x="68" y="1"/>
                  <a:pt x="68" y="1"/>
                </a:cubicBezTo>
                <a:cubicBezTo>
                  <a:pt x="66" y="1"/>
                  <a:pt x="64" y="2"/>
                  <a:pt x="63" y="2"/>
                </a:cubicBezTo>
                <a:cubicBezTo>
                  <a:pt x="62" y="2"/>
                  <a:pt x="62" y="2"/>
                  <a:pt x="61" y="2"/>
                </a:cubicBezTo>
                <a:cubicBezTo>
                  <a:pt x="60" y="3"/>
                  <a:pt x="58" y="3"/>
                  <a:pt x="57" y="3"/>
                </a:cubicBezTo>
                <a:cubicBezTo>
                  <a:pt x="56" y="4"/>
                  <a:pt x="56" y="4"/>
                  <a:pt x="55" y="4"/>
                </a:cubicBezTo>
                <a:cubicBezTo>
                  <a:pt x="54" y="4"/>
                  <a:pt x="53" y="5"/>
                  <a:pt x="51" y="5"/>
                </a:cubicBezTo>
                <a:cubicBezTo>
                  <a:pt x="51" y="6"/>
                  <a:pt x="50" y="6"/>
                  <a:pt x="50" y="6"/>
                </a:cubicBezTo>
                <a:cubicBezTo>
                  <a:pt x="48" y="7"/>
                  <a:pt x="47" y="7"/>
                  <a:pt x="45" y="8"/>
                </a:cubicBezTo>
                <a:cubicBezTo>
                  <a:pt x="45" y="8"/>
                  <a:pt x="44" y="8"/>
                  <a:pt x="44" y="9"/>
                </a:cubicBezTo>
                <a:cubicBezTo>
                  <a:pt x="43" y="9"/>
                  <a:pt x="42" y="10"/>
                  <a:pt x="41" y="10"/>
                </a:cubicBezTo>
                <a:cubicBezTo>
                  <a:pt x="40" y="11"/>
                  <a:pt x="40" y="11"/>
                  <a:pt x="39" y="11"/>
                </a:cubicBezTo>
                <a:cubicBezTo>
                  <a:pt x="38" y="12"/>
                  <a:pt x="36" y="13"/>
                  <a:pt x="35" y="14"/>
                </a:cubicBezTo>
                <a:cubicBezTo>
                  <a:pt x="35" y="14"/>
                  <a:pt x="35" y="14"/>
                  <a:pt x="34" y="14"/>
                </a:cubicBezTo>
                <a:cubicBezTo>
                  <a:pt x="33" y="15"/>
                  <a:pt x="33" y="15"/>
                  <a:pt x="33" y="15"/>
                </a:cubicBezTo>
                <a:cubicBezTo>
                  <a:pt x="33" y="15"/>
                  <a:pt x="33" y="15"/>
                  <a:pt x="33" y="15"/>
                </a:cubicBezTo>
                <a:cubicBezTo>
                  <a:pt x="13" y="30"/>
                  <a:pt x="0" y="53"/>
                  <a:pt x="0" y="80"/>
                </a:cubicBezTo>
                <a:cubicBezTo>
                  <a:pt x="0" y="124"/>
                  <a:pt x="36" y="160"/>
                  <a:pt x="80" y="160"/>
                </a:cubicBezTo>
                <a:cubicBezTo>
                  <a:pt x="124" y="160"/>
                  <a:pt x="160" y="124"/>
                  <a:pt x="160" y="80"/>
                </a:cubicBezTo>
                <a:cubicBezTo>
                  <a:pt x="160" y="53"/>
                  <a:pt x="146" y="29"/>
                  <a:pt x="125" y="14"/>
                </a:cubicBezTo>
                <a:close/>
                <a:moveTo>
                  <a:pt x="40" y="17"/>
                </a:moveTo>
                <a:cubicBezTo>
                  <a:pt x="41" y="16"/>
                  <a:pt x="42" y="16"/>
                  <a:pt x="43" y="15"/>
                </a:cubicBezTo>
                <a:cubicBezTo>
                  <a:pt x="43" y="15"/>
                  <a:pt x="44" y="15"/>
                  <a:pt x="44" y="14"/>
                </a:cubicBezTo>
                <a:cubicBezTo>
                  <a:pt x="46" y="14"/>
                  <a:pt x="47" y="13"/>
                  <a:pt x="48" y="13"/>
                </a:cubicBezTo>
                <a:cubicBezTo>
                  <a:pt x="49" y="12"/>
                  <a:pt x="49" y="12"/>
                  <a:pt x="50" y="12"/>
                </a:cubicBezTo>
                <a:cubicBezTo>
                  <a:pt x="51" y="11"/>
                  <a:pt x="52" y="11"/>
                  <a:pt x="53" y="11"/>
                </a:cubicBezTo>
                <a:cubicBezTo>
                  <a:pt x="53" y="10"/>
                  <a:pt x="54" y="10"/>
                  <a:pt x="54" y="10"/>
                </a:cubicBezTo>
                <a:cubicBezTo>
                  <a:pt x="55" y="9"/>
                  <a:pt x="57" y="9"/>
                  <a:pt x="58" y="9"/>
                </a:cubicBezTo>
                <a:cubicBezTo>
                  <a:pt x="59" y="8"/>
                  <a:pt x="59" y="8"/>
                  <a:pt x="60" y="8"/>
                </a:cubicBezTo>
                <a:cubicBezTo>
                  <a:pt x="61" y="8"/>
                  <a:pt x="62" y="8"/>
                  <a:pt x="63" y="7"/>
                </a:cubicBezTo>
                <a:cubicBezTo>
                  <a:pt x="63" y="7"/>
                  <a:pt x="64" y="7"/>
                  <a:pt x="64" y="7"/>
                </a:cubicBezTo>
                <a:cubicBezTo>
                  <a:pt x="66" y="7"/>
                  <a:pt x="67" y="6"/>
                  <a:pt x="69" y="6"/>
                </a:cubicBezTo>
                <a:cubicBezTo>
                  <a:pt x="69" y="6"/>
                  <a:pt x="70" y="6"/>
                  <a:pt x="70" y="6"/>
                </a:cubicBezTo>
                <a:cubicBezTo>
                  <a:pt x="71" y="6"/>
                  <a:pt x="73" y="6"/>
                  <a:pt x="74" y="6"/>
                </a:cubicBezTo>
                <a:cubicBezTo>
                  <a:pt x="74" y="6"/>
                  <a:pt x="75" y="6"/>
                  <a:pt x="75" y="6"/>
                </a:cubicBezTo>
                <a:cubicBezTo>
                  <a:pt x="77" y="5"/>
                  <a:pt x="78" y="5"/>
                  <a:pt x="80" y="5"/>
                </a:cubicBezTo>
                <a:cubicBezTo>
                  <a:pt x="81" y="5"/>
                  <a:pt x="83" y="5"/>
                  <a:pt x="84" y="5"/>
                </a:cubicBezTo>
                <a:cubicBezTo>
                  <a:pt x="85" y="5"/>
                  <a:pt x="85" y="6"/>
                  <a:pt x="85" y="6"/>
                </a:cubicBezTo>
                <a:cubicBezTo>
                  <a:pt x="86" y="6"/>
                  <a:pt x="87" y="6"/>
                  <a:pt x="88" y="6"/>
                </a:cubicBezTo>
                <a:cubicBezTo>
                  <a:pt x="89" y="6"/>
                  <a:pt x="89" y="6"/>
                  <a:pt x="90" y="6"/>
                </a:cubicBezTo>
                <a:cubicBezTo>
                  <a:pt x="91" y="6"/>
                  <a:pt x="92" y="6"/>
                  <a:pt x="93" y="6"/>
                </a:cubicBezTo>
                <a:cubicBezTo>
                  <a:pt x="93" y="7"/>
                  <a:pt x="94" y="7"/>
                  <a:pt x="94" y="7"/>
                </a:cubicBezTo>
                <a:cubicBezTo>
                  <a:pt x="95" y="7"/>
                  <a:pt x="96" y="7"/>
                  <a:pt x="97" y="7"/>
                </a:cubicBezTo>
                <a:cubicBezTo>
                  <a:pt x="97" y="7"/>
                  <a:pt x="98" y="7"/>
                  <a:pt x="98" y="8"/>
                </a:cubicBezTo>
                <a:cubicBezTo>
                  <a:pt x="99" y="8"/>
                  <a:pt x="101" y="8"/>
                  <a:pt x="102" y="9"/>
                </a:cubicBezTo>
                <a:cubicBezTo>
                  <a:pt x="102" y="9"/>
                  <a:pt x="102" y="9"/>
                  <a:pt x="102" y="9"/>
                </a:cubicBezTo>
                <a:cubicBezTo>
                  <a:pt x="103" y="9"/>
                  <a:pt x="105" y="10"/>
                  <a:pt x="106" y="10"/>
                </a:cubicBezTo>
                <a:cubicBezTo>
                  <a:pt x="106" y="10"/>
                  <a:pt x="107" y="10"/>
                  <a:pt x="107" y="11"/>
                </a:cubicBezTo>
                <a:cubicBezTo>
                  <a:pt x="108" y="11"/>
                  <a:pt x="109" y="11"/>
                  <a:pt x="110" y="11"/>
                </a:cubicBezTo>
                <a:cubicBezTo>
                  <a:pt x="110" y="12"/>
                  <a:pt x="111" y="12"/>
                  <a:pt x="112" y="12"/>
                </a:cubicBezTo>
                <a:cubicBezTo>
                  <a:pt x="112" y="13"/>
                  <a:pt x="113" y="13"/>
                  <a:pt x="113" y="13"/>
                </a:cubicBezTo>
                <a:cubicBezTo>
                  <a:pt x="114" y="13"/>
                  <a:pt x="114" y="14"/>
                  <a:pt x="114" y="14"/>
                </a:cubicBezTo>
                <a:cubicBezTo>
                  <a:pt x="104" y="18"/>
                  <a:pt x="98" y="23"/>
                  <a:pt x="91" y="32"/>
                </a:cubicBezTo>
                <a:cubicBezTo>
                  <a:pt x="90" y="33"/>
                  <a:pt x="89" y="35"/>
                  <a:pt x="89" y="37"/>
                </a:cubicBezTo>
                <a:cubicBezTo>
                  <a:pt x="89" y="35"/>
                  <a:pt x="88" y="34"/>
                  <a:pt x="87" y="33"/>
                </a:cubicBezTo>
                <a:cubicBezTo>
                  <a:pt x="84" y="32"/>
                  <a:pt x="81" y="32"/>
                  <a:pt x="77" y="34"/>
                </a:cubicBezTo>
                <a:cubicBezTo>
                  <a:pt x="76" y="34"/>
                  <a:pt x="76" y="34"/>
                  <a:pt x="76" y="34"/>
                </a:cubicBezTo>
                <a:cubicBezTo>
                  <a:pt x="71" y="34"/>
                  <a:pt x="68" y="35"/>
                  <a:pt x="67" y="40"/>
                </a:cubicBezTo>
                <a:cubicBezTo>
                  <a:pt x="67" y="43"/>
                  <a:pt x="69" y="46"/>
                  <a:pt x="71" y="48"/>
                </a:cubicBezTo>
                <a:cubicBezTo>
                  <a:pt x="72" y="48"/>
                  <a:pt x="73" y="48"/>
                  <a:pt x="73" y="49"/>
                </a:cubicBezTo>
                <a:cubicBezTo>
                  <a:pt x="74" y="49"/>
                  <a:pt x="74" y="49"/>
                  <a:pt x="74" y="49"/>
                </a:cubicBezTo>
                <a:cubicBezTo>
                  <a:pt x="75" y="51"/>
                  <a:pt x="75" y="51"/>
                  <a:pt x="75" y="51"/>
                </a:cubicBezTo>
                <a:cubicBezTo>
                  <a:pt x="77" y="51"/>
                  <a:pt x="77" y="51"/>
                  <a:pt x="77" y="51"/>
                </a:cubicBezTo>
                <a:cubicBezTo>
                  <a:pt x="78" y="50"/>
                  <a:pt x="79" y="50"/>
                  <a:pt x="80" y="50"/>
                </a:cubicBezTo>
                <a:cubicBezTo>
                  <a:pt x="80" y="52"/>
                  <a:pt x="80" y="53"/>
                  <a:pt x="81" y="54"/>
                </a:cubicBezTo>
                <a:cubicBezTo>
                  <a:pt x="82" y="55"/>
                  <a:pt x="83" y="56"/>
                  <a:pt x="84" y="57"/>
                </a:cubicBezTo>
                <a:cubicBezTo>
                  <a:pt x="86" y="57"/>
                  <a:pt x="86" y="58"/>
                  <a:pt x="86" y="58"/>
                </a:cubicBezTo>
                <a:cubicBezTo>
                  <a:pt x="87" y="61"/>
                  <a:pt x="89" y="64"/>
                  <a:pt x="92" y="64"/>
                </a:cubicBezTo>
                <a:cubicBezTo>
                  <a:pt x="94" y="65"/>
                  <a:pt x="97" y="65"/>
                  <a:pt x="99" y="63"/>
                </a:cubicBezTo>
                <a:cubicBezTo>
                  <a:pt x="100" y="62"/>
                  <a:pt x="101" y="62"/>
                  <a:pt x="104" y="64"/>
                </a:cubicBezTo>
                <a:cubicBezTo>
                  <a:pt x="106" y="65"/>
                  <a:pt x="108" y="66"/>
                  <a:pt x="112" y="66"/>
                </a:cubicBezTo>
                <a:cubicBezTo>
                  <a:pt x="112" y="66"/>
                  <a:pt x="112" y="66"/>
                  <a:pt x="113" y="66"/>
                </a:cubicBezTo>
                <a:cubicBezTo>
                  <a:pt x="115" y="69"/>
                  <a:pt x="116" y="72"/>
                  <a:pt x="118" y="74"/>
                </a:cubicBezTo>
                <a:cubicBezTo>
                  <a:pt x="120" y="78"/>
                  <a:pt x="123" y="82"/>
                  <a:pt x="127" y="85"/>
                </a:cubicBezTo>
                <a:cubicBezTo>
                  <a:pt x="130" y="86"/>
                  <a:pt x="126" y="95"/>
                  <a:pt x="125" y="100"/>
                </a:cubicBezTo>
                <a:cubicBezTo>
                  <a:pt x="124" y="101"/>
                  <a:pt x="124" y="101"/>
                  <a:pt x="124" y="102"/>
                </a:cubicBezTo>
                <a:cubicBezTo>
                  <a:pt x="120" y="105"/>
                  <a:pt x="117" y="109"/>
                  <a:pt x="115" y="112"/>
                </a:cubicBezTo>
                <a:cubicBezTo>
                  <a:pt x="113" y="115"/>
                  <a:pt x="110" y="119"/>
                  <a:pt x="107" y="122"/>
                </a:cubicBezTo>
                <a:cubicBezTo>
                  <a:pt x="102" y="126"/>
                  <a:pt x="97" y="129"/>
                  <a:pt x="92" y="131"/>
                </a:cubicBezTo>
                <a:cubicBezTo>
                  <a:pt x="91" y="131"/>
                  <a:pt x="91" y="130"/>
                  <a:pt x="91" y="130"/>
                </a:cubicBezTo>
                <a:cubicBezTo>
                  <a:pt x="90" y="130"/>
                  <a:pt x="90" y="129"/>
                  <a:pt x="91" y="129"/>
                </a:cubicBezTo>
                <a:cubicBezTo>
                  <a:pt x="96" y="119"/>
                  <a:pt x="102" y="106"/>
                  <a:pt x="94" y="99"/>
                </a:cubicBezTo>
                <a:cubicBezTo>
                  <a:pt x="86" y="93"/>
                  <a:pt x="83" y="84"/>
                  <a:pt x="87" y="76"/>
                </a:cubicBezTo>
                <a:cubicBezTo>
                  <a:pt x="88" y="72"/>
                  <a:pt x="86" y="69"/>
                  <a:pt x="83" y="67"/>
                </a:cubicBezTo>
                <a:cubicBezTo>
                  <a:pt x="83" y="66"/>
                  <a:pt x="83" y="65"/>
                  <a:pt x="82" y="64"/>
                </a:cubicBezTo>
                <a:cubicBezTo>
                  <a:pt x="82" y="62"/>
                  <a:pt x="82" y="59"/>
                  <a:pt x="80" y="56"/>
                </a:cubicBezTo>
                <a:cubicBezTo>
                  <a:pt x="79" y="55"/>
                  <a:pt x="78" y="54"/>
                  <a:pt x="77" y="54"/>
                </a:cubicBezTo>
                <a:cubicBezTo>
                  <a:pt x="74" y="52"/>
                  <a:pt x="71" y="52"/>
                  <a:pt x="68" y="52"/>
                </a:cubicBezTo>
                <a:cubicBezTo>
                  <a:pt x="65" y="51"/>
                  <a:pt x="63" y="51"/>
                  <a:pt x="61" y="50"/>
                </a:cubicBezTo>
                <a:cubicBezTo>
                  <a:pt x="52" y="47"/>
                  <a:pt x="46" y="32"/>
                  <a:pt x="41" y="22"/>
                </a:cubicBezTo>
                <a:cubicBezTo>
                  <a:pt x="41" y="20"/>
                  <a:pt x="40" y="19"/>
                  <a:pt x="39" y="17"/>
                </a:cubicBezTo>
                <a:cubicBezTo>
                  <a:pt x="40" y="17"/>
                  <a:pt x="40" y="17"/>
                  <a:pt x="40" y="17"/>
                </a:cubicBezTo>
                <a:close/>
                <a:moveTo>
                  <a:pt x="80" y="155"/>
                </a:moveTo>
                <a:cubicBezTo>
                  <a:pt x="39" y="155"/>
                  <a:pt x="5" y="121"/>
                  <a:pt x="5" y="80"/>
                </a:cubicBezTo>
                <a:cubicBezTo>
                  <a:pt x="5" y="56"/>
                  <a:pt x="17" y="34"/>
                  <a:pt x="35" y="21"/>
                </a:cubicBezTo>
                <a:cubicBezTo>
                  <a:pt x="35" y="22"/>
                  <a:pt x="36" y="23"/>
                  <a:pt x="36" y="24"/>
                </a:cubicBezTo>
                <a:cubicBezTo>
                  <a:pt x="42" y="36"/>
                  <a:pt x="48" y="51"/>
                  <a:pt x="59" y="55"/>
                </a:cubicBezTo>
                <a:cubicBezTo>
                  <a:pt x="62" y="56"/>
                  <a:pt x="65" y="56"/>
                  <a:pt x="67" y="57"/>
                </a:cubicBezTo>
                <a:cubicBezTo>
                  <a:pt x="70" y="57"/>
                  <a:pt x="72" y="58"/>
                  <a:pt x="75" y="59"/>
                </a:cubicBezTo>
                <a:cubicBezTo>
                  <a:pt x="75" y="59"/>
                  <a:pt x="76" y="59"/>
                  <a:pt x="76" y="59"/>
                </a:cubicBezTo>
                <a:cubicBezTo>
                  <a:pt x="77" y="61"/>
                  <a:pt x="77" y="63"/>
                  <a:pt x="77" y="65"/>
                </a:cubicBezTo>
                <a:cubicBezTo>
                  <a:pt x="77" y="67"/>
                  <a:pt x="78" y="70"/>
                  <a:pt x="80" y="71"/>
                </a:cubicBezTo>
                <a:cubicBezTo>
                  <a:pt x="81" y="72"/>
                  <a:pt x="82" y="73"/>
                  <a:pt x="82" y="74"/>
                </a:cubicBezTo>
                <a:cubicBezTo>
                  <a:pt x="78" y="84"/>
                  <a:pt x="81" y="96"/>
                  <a:pt x="91" y="103"/>
                </a:cubicBezTo>
                <a:cubicBezTo>
                  <a:pt x="93" y="105"/>
                  <a:pt x="94" y="111"/>
                  <a:pt x="86" y="126"/>
                </a:cubicBezTo>
                <a:cubicBezTo>
                  <a:pt x="84" y="128"/>
                  <a:pt x="85" y="131"/>
                  <a:pt x="87" y="134"/>
                </a:cubicBezTo>
                <a:cubicBezTo>
                  <a:pt x="88" y="135"/>
                  <a:pt x="90" y="136"/>
                  <a:pt x="92" y="136"/>
                </a:cubicBezTo>
                <a:cubicBezTo>
                  <a:pt x="93" y="136"/>
                  <a:pt x="93" y="136"/>
                  <a:pt x="94" y="136"/>
                </a:cubicBezTo>
                <a:cubicBezTo>
                  <a:pt x="100" y="134"/>
                  <a:pt x="105" y="131"/>
                  <a:pt x="110" y="126"/>
                </a:cubicBezTo>
                <a:cubicBezTo>
                  <a:pt x="114" y="122"/>
                  <a:pt x="117" y="119"/>
                  <a:pt x="119" y="115"/>
                </a:cubicBezTo>
                <a:cubicBezTo>
                  <a:pt x="122" y="112"/>
                  <a:pt x="124" y="109"/>
                  <a:pt x="127" y="106"/>
                </a:cubicBezTo>
                <a:cubicBezTo>
                  <a:pt x="128" y="106"/>
                  <a:pt x="128" y="105"/>
                  <a:pt x="129" y="105"/>
                </a:cubicBezTo>
                <a:cubicBezTo>
                  <a:pt x="129" y="104"/>
                  <a:pt x="129" y="103"/>
                  <a:pt x="130" y="102"/>
                </a:cubicBezTo>
                <a:cubicBezTo>
                  <a:pt x="132" y="94"/>
                  <a:pt x="137" y="84"/>
                  <a:pt x="129" y="80"/>
                </a:cubicBezTo>
                <a:cubicBezTo>
                  <a:pt x="127" y="78"/>
                  <a:pt x="125" y="75"/>
                  <a:pt x="123" y="72"/>
                </a:cubicBezTo>
                <a:cubicBezTo>
                  <a:pt x="121" y="69"/>
                  <a:pt x="119" y="65"/>
                  <a:pt x="116" y="63"/>
                </a:cubicBezTo>
                <a:cubicBezTo>
                  <a:pt x="115" y="62"/>
                  <a:pt x="114" y="61"/>
                  <a:pt x="112" y="61"/>
                </a:cubicBezTo>
                <a:cubicBezTo>
                  <a:pt x="110" y="61"/>
                  <a:pt x="108" y="60"/>
                  <a:pt x="106" y="59"/>
                </a:cubicBezTo>
                <a:cubicBezTo>
                  <a:pt x="103" y="57"/>
                  <a:pt x="100" y="56"/>
                  <a:pt x="96" y="59"/>
                </a:cubicBezTo>
                <a:cubicBezTo>
                  <a:pt x="95" y="59"/>
                  <a:pt x="94" y="60"/>
                  <a:pt x="93" y="59"/>
                </a:cubicBezTo>
                <a:cubicBezTo>
                  <a:pt x="92" y="59"/>
                  <a:pt x="92" y="58"/>
                  <a:pt x="91" y="57"/>
                </a:cubicBezTo>
                <a:cubicBezTo>
                  <a:pt x="91" y="55"/>
                  <a:pt x="90" y="53"/>
                  <a:pt x="86" y="52"/>
                </a:cubicBezTo>
                <a:cubicBezTo>
                  <a:pt x="86" y="52"/>
                  <a:pt x="86" y="52"/>
                  <a:pt x="86" y="51"/>
                </a:cubicBezTo>
                <a:cubicBezTo>
                  <a:pt x="85" y="51"/>
                  <a:pt x="85" y="51"/>
                  <a:pt x="86" y="51"/>
                </a:cubicBezTo>
                <a:cubicBezTo>
                  <a:pt x="86" y="49"/>
                  <a:pt x="86" y="48"/>
                  <a:pt x="85" y="47"/>
                </a:cubicBezTo>
                <a:cubicBezTo>
                  <a:pt x="84" y="46"/>
                  <a:pt x="82" y="45"/>
                  <a:pt x="80" y="45"/>
                </a:cubicBezTo>
                <a:cubicBezTo>
                  <a:pt x="80" y="45"/>
                  <a:pt x="80" y="44"/>
                  <a:pt x="79" y="44"/>
                </a:cubicBezTo>
                <a:cubicBezTo>
                  <a:pt x="78" y="42"/>
                  <a:pt x="78" y="42"/>
                  <a:pt x="78" y="42"/>
                </a:cubicBezTo>
                <a:cubicBezTo>
                  <a:pt x="76" y="43"/>
                  <a:pt x="76" y="43"/>
                  <a:pt x="76" y="43"/>
                </a:cubicBezTo>
                <a:cubicBezTo>
                  <a:pt x="75" y="44"/>
                  <a:pt x="75" y="44"/>
                  <a:pt x="74" y="43"/>
                </a:cubicBezTo>
                <a:cubicBezTo>
                  <a:pt x="73" y="43"/>
                  <a:pt x="73" y="42"/>
                  <a:pt x="73" y="41"/>
                </a:cubicBezTo>
                <a:cubicBezTo>
                  <a:pt x="73" y="40"/>
                  <a:pt x="73" y="40"/>
                  <a:pt x="73" y="39"/>
                </a:cubicBezTo>
                <a:cubicBezTo>
                  <a:pt x="73" y="39"/>
                  <a:pt x="75" y="39"/>
                  <a:pt x="77" y="39"/>
                </a:cubicBezTo>
                <a:cubicBezTo>
                  <a:pt x="78" y="39"/>
                  <a:pt x="78" y="39"/>
                  <a:pt x="78" y="39"/>
                </a:cubicBezTo>
                <a:cubicBezTo>
                  <a:pt x="79" y="39"/>
                  <a:pt x="79" y="39"/>
                  <a:pt x="79" y="39"/>
                </a:cubicBezTo>
                <a:cubicBezTo>
                  <a:pt x="81" y="37"/>
                  <a:pt x="83" y="37"/>
                  <a:pt x="84" y="38"/>
                </a:cubicBezTo>
                <a:cubicBezTo>
                  <a:pt x="84" y="38"/>
                  <a:pt x="85" y="39"/>
                  <a:pt x="85" y="43"/>
                </a:cubicBezTo>
                <a:cubicBezTo>
                  <a:pt x="85" y="46"/>
                  <a:pt x="85" y="46"/>
                  <a:pt x="85" y="46"/>
                </a:cubicBezTo>
                <a:cubicBezTo>
                  <a:pt x="87" y="46"/>
                  <a:pt x="87" y="46"/>
                  <a:pt x="87" y="46"/>
                </a:cubicBezTo>
                <a:cubicBezTo>
                  <a:pt x="90" y="46"/>
                  <a:pt x="93" y="46"/>
                  <a:pt x="94" y="44"/>
                </a:cubicBezTo>
                <a:cubicBezTo>
                  <a:pt x="95" y="42"/>
                  <a:pt x="96" y="40"/>
                  <a:pt x="95" y="37"/>
                </a:cubicBezTo>
                <a:cubicBezTo>
                  <a:pt x="95" y="36"/>
                  <a:pt x="95" y="36"/>
                  <a:pt x="95" y="35"/>
                </a:cubicBezTo>
                <a:cubicBezTo>
                  <a:pt x="102" y="26"/>
                  <a:pt x="109" y="21"/>
                  <a:pt x="120" y="17"/>
                </a:cubicBezTo>
                <a:cubicBezTo>
                  <a:pt x="141" y="31"/>
                  <a:pt x="155" y="54"/>
                  <a:pt x="155" y="80"/>
                </a:cubicBezTo>
                <a:cubicBezTo>
                  <a:pt x="155" y="121"/>
                  <a:pt x="121" y="155"/>
                  <a:pt x="80" y="15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6" name="Freeform 83"/>
          <p:cNvSpPr>
            <a:spLocks noEditPoints="1"/>
          </p:cNvSpPr>
          <p:nvPr/>
        </p:nvSpPr>
        <p:spPr bwMode="auto">
          <a:xfrm>
            <a:off x="10015538" y="4486275"/>
            <a:ext cx="577850" cy="606425"/>
          </a:xfrm>
          <a:custGeom>
            <a:avLst/>
            <a:gdLst>
              <a:gd name="T0" fmla="*/ 88 w 154"/>
              <a:gd name="T1" fmla="*/ 63 h 160"/>
              <a:gd name="T2" fmla="*/ 85 w 154"/>
              <a:gd name="T3" fmla="*/ 66 h 160"/>
              <a:gd name="T4" fmla="*/ 66 w 154"/>
              <a:gd name="T5" fmla="*/ 66 h 160"/>
              <a:gd name="T6" fmla="*/ 66 w 154"/>
              <a:gd name="T7" fmla="*/ 85 h 160"/>
              <a:gd name="T8" fmla="*/ 63 w 154"/>
              <a:gd name="T9" fmla="*/ 88 h 160"/>
              <a:gd name="T10" fmla="*/ 60 w 154"/>
              <a:gd name="T11" fmla="*/ 85 h 160"/>
              <a:gd name="T12" fmla="*/ 60 w 154"/>
              <a:gd name="T13" fmla="*/ 66 h 160"/>
              <a:gd name="T14" fmla="*/ 42 w 154"/>
              <a:gd name="T15" fmla="*/ 66 h 160"/>
              <a:gd name="T16" fmla="*/ 39 w 154"/>
              <a:gd name="T17" fmla="*/ 63 h 160"/>
              <a:gd name="T18" fmla="*/ 42 w 154"/>
              <a:gd name="T19" fmla="*/ 60 h 160"/>
              <a:gd name="T20" fmla="*/ 60 w 154"/>
              <a:gd name="T21" fmla="*/ 60 h 160"/>
              <a:gd name="T22" fmla="*/ 60 w 154"/>
              <a:gd name="T23" fmla="*/ 42 h 160"/>
              <a:gd name="T24" fmla="*/ 63 w 154"/>
              <a:gd name="T25" fmla="*/ 39 h 160"/>
              <a:gd name="T26" fmla="*/ 66 w 154"/>
              <a:gd name="T27" fmla="*/ 42 h 160"/>
              <a:gd name="T28" fmla="*/ 66 w 154"/>
              <a:gd name="T29" fmla="*/ 60 h 160"/>
              <a:gd name="T30" fmla="*/ 85 w 154"/>
              <a:gd name="T31" fmla="*/ 60 h 160"/>
              <a:gd name="T32" fmla="*/ 88 w 154"/>
              <a:gd name="T33" fmla="*/ 63 h 160"/>
              <a:gd name="T34" fmla="*/ 153 w 154"/>
              <a:gd name="T35" fmla="*/ 159 h 160"/>
              <a:gd name="T36" fmla="*/ 151 w 154"/>
              <a:gd name="T37" fmla="*/ 160 h 160"/>
              <a:gd name="T38" fmla="*/ 149 w 154"/>
              <a:gd name="T39" fmla="*/ 159 h 160"/>
              <a:gd name="T40" fmla="*/ 104 w 154"/>
              <a:gd name="T41" fmla="*/ 112 h 160"/>
              <a:gd name="T42" fmla="*/ 63 w 154"/>
              <a:gd name="T43" fmla="*/ 127 h 160"/>
              <a:gd name="T44" fmla="*/ 0 w 154"/>
              <a:gd name="T45" fmla="*/ 63 h 160"/>
              <a:gd name="T46" fmla="*/ 63 w 154"/>
              <a:gd name="T47" fmla="*/ 0 h 160"/>
              <a:gd name="T48" fmla="*/ 127 w 154"/>
              <a:gd name="T49" fmla="*/ 63 h 160"/>
              <a:gd name="T50" fmla="*/ 108 w 154"/>
              <a:gd name="T51" fmla="*/ 108 h 160"/>
              <a:gd name="T52" fmla="*/ 153 w 154"/>
              <a:gd name="T53" fmla="*/ 155 h 160"/>
              <a:gd name="T54" fmla="*/ 153 w 154"/>
              <a:gd name="T55" fmla="*/ 159 h 160"/>
              <a:gd name="T56" fmla="*/ 63 w 154"/>
              <a:gd name="T57" fmla="*/ 121 h 160"/>
              <a:gd name="T58" fmla="*/ 121 w 154"/>
              <a:gd name="T59" fmla="*/ 63 h 160"/>
              <a:gd name="T60" fmla="*/ 63 w 154"/>
              <a:gd name="T61" fmla="*/ 6 h 160"/>
              <a:gd name="T62" fmla="*/ 6 w 154"/>
              <a:gd name="T63" fmla="*/ 63 h 160"/>
              <a:gd name="T64" fmla="*/ 63 w 154"/>
              <a:gd name="T65" fmla="*/ 121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54" h="160">
                <a:moveTo>
                  <a:pt x="88" y="63"/>
                </a:moveTo>
                <a:cubicBezTo>
                  <a:pt x="88" y="65"/>
                  <a:pt x="86" y="66"/>
                  <a:pt x="85" y="66"/>
                </a:cubicBezTo>
                <a:cubicBezTo>
                  <a:pt x="66" y="66"/>
                  <a:pt x="66" y="66"/>
                  <a:pt x="66" y="66"/>
                </a:cubicBezTo>
                <a:cubicBezTo>
                  <a:pt x="66" y="85"/>
                  <a:pt x="66" y="85"/>
                  <a:pt x="66" y="85"/>
                </a:cubicBezTo>
                <a:cubicBezTo>
                  <a:pt x="66" y="86"/>
                  <a:pt x="65" y="88"/>
                  <a:pt x="63" y="88"/>
                </a:cubicBezTo>
                <a:cubicBezTo>
                  <a:pt x="62" y="88"/>
                  <a:pt x="60" y="86"/>
                  <a:pt x="60" y="85"/>
                </a:cubicBezTo>
                <a:cubicBezTo>
                  <a:pt x="60" y="66"/>
                  <a:pt x="60" y="66"/>
                  <a:pt x="60" y="66"/>
                </a:cubicBezTo>
                <a:cubicBezTo>
                  <a:pt x="42" y="66"/>
                  <a:pt x="42" y="66"/>
                  <a:pt x="42" y="66"/>
                </a:cubicBezTo>
                <a:cubicBezTo>
                  <a:pt x="41" y="66"/>
                  <a:pt x="39" y="65"/>
                  <a:pt x="39" y="63"/>
                </a:cubicBezTo>
                <a:cubicBezTo>
                  <a:pt x="39" y="62"/>
                  <a:pt x="41" y="60"/>
                  <a:pt x="42" y="60"/>
                </a:cubicBezTo>
                <a:cubicBezTo>
                  <a:pt x="60" y="60"/>
                  <a:pt x="60" y="60"/>
                  <a:pt x="60" y="60"/>
                </a:cubicBezTo>
                <a:cubicBezTo>
                  <a:pt x="60" y="42"/>
                  <a:pt x="60" y="42"/>
                  <a:pt x="60" y="42"/>
                </a:cubicBezTo>
                <a:cubicBezTo>
                  <a:pt x="60" y="41"/>
                  <a:pt x="62" y="39"/>
                  <a:pt x="63" y="39"/>
                </a:cubicBezTo>
                <a:cubicBezTo>
                  <a:pt x="65" y="39"/>
                  <a:pt x="66" y="41"/>
                  <a:pt x="66" y="42"/>
                </a:cubicBezTo>
                <a:cubicBezTo>
                  <a:pt x="66" y="60"/>
                  <a:pt x="66" y="60"/>
                  <a:pt x="66" y="60"/>
                </a:cubicBezTo>
                <a:cubicBezTo>
                  <a:pt x="85" y="60"/>
                  <a:pt x="85" y="60"/>
                  <a:pt x="85" y="60"/>
                </a:cubicBezTo>
                <a:cubicBezTo>
                  <a:pt x="86" y="60"/>
                  <a:pt x="88" y="62"/>
                  <a:pt x="88" y="63"/>
                </a:cubicBezTo>
                <a:close/>
                <a:moveTo>
                  <a:pt x="153" y="159"/>
                </a:moveTo>
                <a:cubicBezTo>
                  <a:pt x="153" y="160"/>
                  <a:pt x="152" y="160"/>
                  <a:pt x="151" y="160"/>
                </a:cubicBezTo>
                <a:cubicBezTo>
                  <a:pt x="150" y="160"/>
                  <a:pt x="149" y="160"/>
                  <a:pt x="149" y="159"/>
                </a:cubicBezTo>
                <a:cubicBezTo>
                  <a:pt x="104" y="112"/>
                  <a:pt x="104" y="112"/>
                  <a:pt x="104" y="112"/>
                </a:cubicBezTo>
                <a:cubicBezTo>
                  <a:pt x="93" y="121"/>
                  <a:pt x="79" y="127"/>
                  <a:pt x="63" y="127"/>
                </a:cubicBezTo>
                <a:cubicBezTo>
                  <a:pt x="28" y="127"/>
                  <a:pt x="0" y="98"/>
                  <a:pt x="0" y="63"/>
                </a:cubicBezTo>
                <a:cubicBezTo>
                  <a:pt x="0" y="28"/>
                  <a:pt x="28" y="0"/>
                  <a:pt x="63" y="0"/>
                </a:cubicBezTo>
                <a:cubicBezTo>
                  <a:pt x="98" y="0"/>
                  <a:pt x="127" y="28"/>
                  <a:pt x="127" y="63"/>
                </a:cubicBezTo>
                <a:cubicBezTo>
                  <a:pt x="127" y="81"/>
                  <a:pt x="120" y="97"/>
                  <a:pt x="108" y="108"/>
                </a:cubicBezTo>
                <a:cubicBezTo>
                  <a:pt x="153" y="155"/>
                  <a:pt x="153" y="155"/>
                  <a:pt x="153" y="155"/>
                </a:cubicBezTo>
                <a:cubicBezTo>
                  <a:pt x="154" y="156"/>
                  <a:pt x="154" y="158"/>
                  <a:pt x="153" y="159"/>
                </a:cubicBezTo>
                <a:close/>
                <a:moveTo>
                  <a:pt x="63" y="121"/>
                </a:moveTo>
                <a:cubicBezTo>
                  <a:pt x="95" y="121"/>
                  <a:pt x="121" y="95"/>
                  <a:pt x="121" y="63"/>
                </a:cubicBezTo>
                <a:cubicBezTo>
                  <a:pt x="121" y="32"/>
                  <a:pt x="95" y="6"/>
                  <a:pt x="63" y="6"/>
                </a:cubicBezTo>
                <a:cubicBezTo>
                  <a:pt x="32" y="6"/>
                  <a:pt x="6" y="32"/>
                  <a:pt x="6" y="63"/>
                </a:cubicBezTo>
                <a:cubicBezTo>
                  <a:pt x="6" y="95"/>
                  <a:pt x="32" y="121"/>
                  <a:pt x="63" y="12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7" name="Freeform 84"/>
          <p:cNvSpPr>
            <a:spLocks noEditPoints="1"/>
          </p:cNvSpPr>
          <p:nvPr/>
        </p:nvSpPr>
        <p:spPr bwMode="auto">
          <a:xfrm>
            <a:off x="10015538" y="5167313"/>
            <a:ext cx="577850" cy="606425"/>
          </a:xfrm>
          <a:custGeom>
            <a:avLst/>
            <a:gdLst>
              <a:gd name="T0" fmla="*/ 88 w 154"/>
              <a:gd name="T1" fmla="*/ 63 h 160"/>
              <a:gd name="T2" fmla="*/ 85 w 154"/>
              <a:gd name="T3" fmla="*/ 66 h 160"/>
              <a:gd name="T4" fmla="*/ 42 w 154"/>
              <a:gd name="T5" fmla="*/ 66 h 160"/>
              <a:gd name="T6" fmla="*/ 39 w 154"/>
              <a:gd name="T7" fmla="*/ 63 h 160"/>
              <a:gd name="T8" fmla="*/ 42 w 154"/>
              <a:gd name="T9" fmla="*/ 60 h 160"/>
              <a:gd name="T10" fmla="*/ 85 w 154"/>
              <a:gd name="T11" fmla="*/ 60 h 160"/>
              <a:gd name="T12" fmla="*/ 88 w 154"/>
              <a:gd name="T13" fmla="*/ 63 h 160"/>
              <a:gd name="T14" fmla="*/ 153 w 154"/>
              <a:gd name="T15" fmla="*/ 159 h 160"/>
              <a:gd name="T16" fmla="*/ 151 w 154"/>
              <a:gd name="T17" fmla="*/ 160 h 160"/>
              <a:gd name="T18" fmla="*/ 149 w 154"/>
              <a:gd name="T19" fmla="*/ 159 h 160"/>
              <a:gd name="T20" fmla="*/ 104 w 154"/>
              <a:gd name="T21" fmla="*/ 112 h 160"/>
              <a:gd name="T22" fmla="*/ 63 w 154"/>
              <a:gd name="T23" fmla="*/ 127 h 160"/>
              <a:gd name="T24" fmla="*/ 0 w 154"/>
              <a:gd name="T25" fmla="*/ 63 h 160"/>
              <a:gd name="T26" fmla="*/ 63 w 154"/>
              <a:gd name="T27" fmla="*/ 0 h 160"/>
              <a:gd name="T28" fmla="*/ 127 w 154"/>
              <a:gd name="T29" fmla="*/ 63 h 160"/>
              <a:gd name="T30" fmla="*/ 108 w 154"/>
              <a:gd name="T31" fmla="*/ 108 h 160"/>
              <a:gd name="T32" fmla="*/ 153 w 154"/>
              <a:gd name="T33" fmla="*/ 155 h 160"/>
              <a:gd name="T34" fmla="*/ 153 w 154"/>
              <a:gd name="T35" fmla="*/ 159 h 160"/>
              <a:gd name="T36" fmla="*/ 63 w 154"/>
              <a:gd name="T37" fmla="*/ 121 h 160"/>
              <a:gd name="T38" fmla="*/ 121 w 154"/>
              <a:gd name="T39" fmla="*/ 63 h 160"/>
              <a:gd name="T40" fmla="*/ 63 w 154"/>
              <a:gd name="T41" fmla="*/ 6 h 160"/>
              <a:gd name="T42" fmla="*/ 6 w 154"/>
              <a:gd name="T43" fmla="*/ 63 h 160"/>
              <a:gd name="T44" fmla="*/ 63 w 154"/>
              <a:gd name="T45" fmla="*/ 121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154" h="160">
                <a:moveTo>
                  <a:pt x="88" y="63"/>
                </a:moveTo>
                <a:cubicBezTo>
                  <a:pt x="88" y="65"/>
                  <a:pt x="86" y="66"/>
                  <a:pt x="85" y="66"/>
                </a:cubicBezTo>
                <a:cubicBezTo>
                  <a:pt x="42" y="66"/>
                  <a:pt x="42" y="66"/>
                  <a:pt x="42" y="66"/>
                </a:cubicBezTo>
                <a:cubicBezTo>
                  <a:pt x="41" y="66"/>
                  <a:pt x="39" y="65"/>
                  <a:pt x="39" y="63"/>
                </a:cubicBezTo>
                <a:cubicBezTo>
                  <a:pt x="39" y="62"/>
                  <a:pt x="41" y="60"/>
                  <a:pt x="42" y="60"/>
                </a:cubicBezTo>
                <a:cubicBezTo>
                  <a:pt x="85" y="60"/>
                  <a:pt x="85" y="60"/>
                  <a:pt x="85" y="60"/>
                </a:cubicBezTo>
                <a:cubicBezTo>
                  <a:pt x="86" y="60"/>
                  <a:pt x="88" y="62"/>
                  <a:pt x="88" y="63"/>
                </a:cubicBezTo>
                <a:close/>
                <a:moveTo>
                  <a:pt x="153" y="159"/>
                </a:moveTo>
                <a:cubicBezTo>
                  <a:pt x="153" y="160"/>
                  <a:pt x="152" y="160"/>
                  <a:pt x="151" y="160"/>
                </a:cubicBezTo>
                <a:cubicBezTo>
                  <a:pt x="150" y="160"/>
                  <a:pt x="149" y="160"/>
                  <a:pt x="149" y="159"/>
                </a:cubicBezTo>
                <a:cubicBezTo>
                  <a:pt x="104" y="112"/>
                  <a:pt x="104" y="112"/>
                  <a:pt x="104" y="112"/>
                </a:cubicBezTo>
                <a:cubicBezTo>
                  <a:pt x="93" y="121"/>
                  <a:pt x="79" y="127"/>
                  <a:pt x="63" y="127"/>
                </a:cubicBezTo>
                <a:cubicBezTo>
                  <a:pt x="28" y="127"/>
                  <a:pt x="0" y="98"/>
                  <a:pt x="0" y="63"/>
                </a:cubicBezTo>
                <a:cubicBezTo>
                  <a:pt x="0" y="28"/>
                  <a:pt x="28" y="0"/>
                  <a:pt x="63" y="0"/>
                </a:cubicBezTo>
                <a:cubicBezTo>
                  <a:pt x="98" y="0"/>
                  <a:pt x="127" y="28"/>
                  <a:pt x="127" y="63"/>
                </a:cubicBezTo>
                <a:cubicBezTo>
                  <a:pt x="127" y="81"/>
                  <a:pt x="120" y="97"/>
                  <a:pt x="108" y="108"/>
                </a:cubicBezTo>
                <a:cubicBezTo>
                  <a:pt x="153" y="155"/>
                  <a:pt x="153" y="155"/>
                  <a:pt x="153" y="155"/>
                </a:cubicBezTo>
                <a:cubicBezTo>
                  <a:pt x="154" y="156"/>
                  <a:pt x="154" y="158"/>
                  <a:pt x="153" y="159"/>
                </a:cubicBezTo>
                <a:close/>
                <a:moveTo>
                  <a:pt x="63" y="121"/>
                </a:moveTo>
                <a:cubicBezTo>
                  <a:pt x="95" y="121"/>
                  <a:pt x="121" y="95"/>
                  <a:pt x="121" y="63"/>
                </a:cubicBezTo>
                <a:cubicBezTo>
                  <a:pt x="121" y="32"/>
                  <a:pt x="95" y="6"/>
                  <a:pt x="63" y="6"/>
                </a:cubicBezTo>
                <a:cubicBezTo>
                  <a:pt x="32" y="6"/>
                  <a:pt x="6" y="32"/>
                  <a:pt x="6" y="63"/>
                </a:cubicBezTo>
                <a:cubicBezTo>
                  <a:pt x="6" y="95"/>
                  <a:pt x="32" y="121"/>
                  <a:pt x="63" y="12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14262706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2" name="Freeform 330">
            <a:extLst>
              <a:ext uri="{FF2B5EF4-FFF2-40B4-BE49-F238E27FC236}">
                <a16:creationId xmlns:a16="http://schemas.microsoft.com/office/drawing/2014/main" xmlns="" id="{B8425C84-1CAD-42D4-B3A7-EA54A6107A73}"/>
              </a:ext>
            </a:extLst>
          </p:cNvPr>
          <p:cNvSpPr>
            <a:spLocks noEditPoints="1"/>
          </p:cNvSpPr>
          <p:nvPr/>
        </p:nvSpPr>
        <p:spPr bwMode="auto">
          <a:xfrm>
            <a:off x="1520825" y="390526"/>
            <a:ext cx="493713" cy="498475"/>
          </a:xfrm>
          <a:custGeom>
            <a:avLst/>
            <a:gdLst>
              <a:gd name="T0" fmla="*/ 72 w 144"/>
              <a:gd name="T1" fmla="*/ 0 h 144"/>
              <a:gd name="T2" fmla="*/ 0 w 144"/>
              <a:gd name="T3" fmla="*/ 72 h 144"/>
              <a:gd name="T4" fmla="*/ 72 w 144"/>
              <a:gd name="T5" fmla="*/ 144 h 144"/>
              <a:gd name="T6" fmla="*/ 144 w 144"/>
              <a:gd name="T7" fmla="*/ 72 h 144"/>
              <a:gd name="T8" fmla="*/ 72 w 144"/>
              <a:gd name="T9" fmla="*/ 0 h 144"/>
              <a:gd name="T10" fmla="*/ 72 w 144"/>
              <a:gd name="T11" fmla="*/ 134 h 144"/>
              <a:gd name="T12" fmla="*/ 10 w 144"/>
              <a:gd name="T13" fmla="*/ 72 h 144"/>
              <a:gd name="T14" fmla="*/ 72 w 144"/>
              <a:gd name="T15" fmla="*/ 10 h 144"/>
              <a:gd name="T16" fmla="*/ 134 w 144"/>
              <a:gd name="T17" fmla="*/ 72 h 144"/>
              <a:gd name="T18" fmla="*/ 72 w 144"/>
              <a:gd name="T19" fmla="*/ 134 h 144"/>
              <a:gd name="T20" fmla="*/ 105 w 144"/>
              <a:gd name="T21" fmla="*/ 66 h 144"/>
              <a:gd name="T22" fmla="*/ 77 w 144"/>
              <a:gd name="T23" fmla="*/ 66 h 144"/>
              <a:gd name="T24" fmla="*/ 77 w 144"/>
              <a:gd name="T25" fmla="*/ 38 h 144"/>
              <a:gd name="T26" fmla="*/ 72 w 144"/>
              <a:gd name="T27" fmla="*/ 33 h 144"/>
              <a:gd name="T28" fmla="*/ 67 w 144"/>
              <a:gd name="T29" fmla="*/ 38 h 144"/>
              <a:gd name="T30" fmla="*/ 67 w 144"/>
              <a:gd name="T31" fmla="*/ 66 h 144"/>
              <a:gd name="T32" fmla="*/ 39 w 144"/>
              <a:gd name="T33" fmla="*/ 66 h 144"/>
              <a:gd name="T34" fmla="*/ 34 w 144"/>
              <a:gd name="T35" fmla="*/ 71 h 144"/>
              <a:gd name="T36" fmla="*/ 39 w 144"/>
              <a:gd name="T37" fmla="*/ 76 h 144"/>
              <a:gd name="T38" fmla="*/ 67 w 144"/>
              <a:gd name="T39" fmla="*/ 76 h 144"/>
              <a:gd name="T40" fmla="*/ 67 w 144"/>
              <a:gd name="T41" fmla="*/ 104 h 144"/>
              <a:gd name="T42" fmla="*/ 72 w 144"/>
              <a:gd name="T43" fmla="*/ 109 h 144"/>
              <a:gd name="T44" fmla="*/ 77 w 144"/>
              <a:gd name="T45" fmla="*/ 104 h 144"/>
              <a:gd name="T46" fmla="*/ 77 w 144"/>
              <a:gd name="T47" fmla="*/ 76 h 144"/>
              <a:gd name="T48" fmla="*/ 105 w 144"/>
              <a:gd name="T49" fmla="*/ 76 h 144"/>
              <a:gd name="T50" fmla="*/ 110 w 144"/>
              <a:gd name="T51" fmla="*/ 71 h 144"/>
              <a:gd name="T52" fmla="*/ 105 w 144"/>
              <a:gd name="T53" fmla="*/ 66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44" h="144">
                <a:moveTo>
                  <a:pt x="72" y="0"/>
                </a:moveTo>
                <a:cubicBezTo>
                  <a:pt x="32" y="0"/>
                  <a:pt x="0" y="32"/>
                  <a:pt x="0" y="72"/>
                </a:cubicBezTo>
                <a:cubicBezTo>
                  <a:pt x="0" y="112"/>
                  <a:pt x="32" y="144"/>
                  <a:pt x="72" y="144"/>
                </a:cubicBezTo>
                <a:cubicBezTo>
                  <a:pt x="112" y="144"/>
                  <a:pt x="144" y="112"/>
                  <a:pt x="144" y="72"/>
                </a:cubicBezTo>
                <a:cubicBezTo>
                  <a:pt x="144" y="32"/>
                  <a:pt x="112" y="0"/>
                  <a:pt x="72" y="0"/>
                </a:cubicBezTo>
                <a:close/>
                <a:moveTo>
                  <a:pt x="72" y="134"/>
                </a:moveTo>
                <a:cubicBezTo>
                  <a:pt x="38" y="134"/>
                  <a:pt x="10" y="106"/>
                  <a:pt x="10" y="72"/>
                </a:cubicBezTo>
                <a:cubicBezTo>
                  <a:pt x="10" y="38"/>
                  <a:pt x="38" y="10"/>
                  <a:pt x="72" y="10"/>
                </a:cubicBezTo>
                <a:cubicBezTo>
                  <a:pt x="106" y="10"/>
                  <a:pt x="134" y="38"/>
                  <a:pt x="134" y="72"/>
                </a:cubicBezTo>
                <a:cubicBezTo>
                  <a:pt x="134" y="106"/>
                  <a:pt x="106" y="134"/>
                  <a:pt x="72" y="134"/>
                </a:cubicBezTo>
                <a:close/>
                <a:moveTo>
                  <a:pt x="105" y="66"/>
                </a:moveTo>
                <a:cubicBezTo>
                  <a:pt x="77" y="66"/>
                  <a:pt x="77" y="66"/>
                  <a:pt x="77" y="66"/>
                </a:cubicBezTo>
                <a:cubicBezTo>
                  <a:pt x="77" y="38"/>
                  <a:pt x="77" y="38"/>
                  <a:pt x="77" y="38"/>
                </a:cubicBezTo>
                <a:cubicBezTo>
                  <a:pt x="77" y="35"/>
                  <a:pt x="75" y="33"/>
                  <a:pt x="72" y="33"/>
                </a:cubicBezTo>
                <a:cubicBezTo>
                  <a:pt x="69" y="33"/>
                  <a:pt x="67" y="35"/>
                  <a:pt x="67" y="38"/>
                </a:cubicBezTo>
                <a:cubicBezTo>
                  <a:pt x="67" y="66"/>
                  <a:pt x="67" y="66"/>
                  <a:pt x="67" y="66"/>
                </a:cubicBezTo>
                <a:cubicBezTo>
                  <a:pt x="39" y="66"/>
                  <a:pt x="39" y="66"/>
                  <a:pt x="39" y="66"/>
                </a:cubicBezTo>
                <a:cubicBezTo>
                  <a:pt x="36" y="66"/>
                  <a:pt x="34" y="68"/>
                  <a:pt x="34" y="71"/>
                </a:cubicBezTo>
                <a:cubicBezTo>
                  <a:pt x="34" y="74"/>
                  <a:pt x="36" y="76"/>
                  <a:pt x="39" y="76"/>
                </a:cubicBezTo>
                <a:cubicBezTo>
                  <a:pt x="67" y="76"/>
                  <a:pt x="67" y="76"/>
                  <a:pt x="67" y="76"/>
                </a:cubicBezTo>
                <a:cubicBezTo>
                  <a:pt x="67" y="104"/>
                  <a:pt x="67" y="104"/>
                  <a:pt x="67" y="104"/>
                </a:cubicBezTo>
                <a:cubicBezTo>
                  <a:pt x="67" y="107"/>
                  <a:pt x="69" y="109"/>
                  <a:pt x="72" y="109"/>
                </a:cubicBezTo>
                <a:cubicBezTo>
                  <a:pt x="75" y="109"/>
                  <a:pt x="77" y="107"/>
                  <a:pt x="77" y="104"/>
                </a:cubicBezTo>
                <a:cubicBezTo>
                  <a:pt x="77" y="76"/>
                  <a:pt x="77" y="76"/>
                  <a:pt x="77" y="76"/>
                </a:cubicBezTo>
                <a:cubicBezTo>
                  <a:pt x="105" y="76"/>
                  <a:pt x="105" y="76"/>
                  <a:pt x="105" y="76"/>
                </a:cubicBezTo>
                <a:cubicBezTo>
                  <a:pt x="108" y="76"/>
                  <a:pt x="110" y="74"/>
                  <a:pt x="110" y="71"/>
                </a:cubicBezTo>
                <a:cubicBezTo>
                  <a:pt x="110" y="68"/>
                  <a:pt x="108" y="66"/>
                  <a:pt x="105" y="6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3" name="Freeform 331">
            <a:extLst>
              <a:ext uri="{FF2B5EF4-FFF2-40B4-BE49-F238E27FC236}">
                <a16:creationId xmlns:a16="http://schemas.microsoft.com/office/drawing/2014/main" xmlns="" id="{8C297F71-DABC-4757-AF01-101DBC7FC9B7}"/>
              </a:ext>
            </a:extLst>
          </p:cNvPr>
          <p:cNvSpPr>
            <a:spLocks noEditPoints="1"/>
          </p:cNvSpPr>
          <p:nvPr/>
        </p:nvSpPr>
        <p:spPr bwMode="auto">
          <a:xfrm>
            <a:off x="1520825" y="1014413"/>
            <a:ext cx="493713" cy="496888"/>
          </a:xfrm>
          <a:custGeom>
            <a:avLst/>
            <a:gdLst>
              <a:gd name="T0" fmla="*/ 127 w 144"/>
              <a:gd name="T1" fmla="*/ 38 h 144"/>
              <a:gd name="T2" fmla="*/ 122 w 144"/>
              <a:gd name="T3" fmla="*/ 33 h 144"/>
              <a:gd name="T4" fmla="*/ 94 w 144"/>
              <a:gd name="T5" fmla="*/ 33 h 144"/>
              <a:gd name="T6" fmla="*/ 94 w 144"/>
              <a:gd name="T7" fmla="*/ 22 h 144"/>
              <a:gd name="T8" fmla="*/ 72 w 144"/>
              <a:gd name="T9" fmla="*/ 0 h 144"/>
              <a:gd name="T10" fmla="*/ 50 w 144"/>
              <a:gd name="T11" fmla="*/ 22 h 144"/>
              <a:gd name="T12" fmla="*/ 50 w 144"/>
              <a:gd name="T13" fmla="*/ 33 h 144"/>
              <a:gd name="T14" fmla="*/ 22 w 144"/>
              <a:gd name="T15" fmla="*/ 33 h 144"/>
              <a:gd name="T16" fmla="*/ 17 w 144"/>
              <a:gd name="T17" fmla="*/ 38 h 144"/>
              <a:gd name="T18" fmla="*/ 0 w 144"/>
              <a:gd name="T19" fmla="*/ 138 h 144"/>
              <a:gd name="T20" fmla="*/ 1 w 144"/>
              <a:gd name="T21" fmla="*/ 142 h 144"/>
              <a:gd name="T22" fmla="*/ 5 w 144"/>
              <a:gd name="T23" fmla="*/ 144 h 144"/>
              <a:gd name="T24" fmla="*/ 139 w 144"/>
              <a:gd name="T25" fmla="*/ 144 h 144"/>
              <a:gd name="T26" fmla="*/ 139 w 144"/>
              <a:gd name="T27" fmla="*/ 144 h 144"/>
              <a:gd name="T28" fmla="*/ 144 w 144"/>
              <a:gd name="T29" fmla="*/ 139 h 144"/>
              <a:gd name="T30" fmla="*/ 144 w 144"/>
              <a:gd name="T31" fmla="*/ 137 h 144"/>
              <a:gd name="T32" fmla="*/ 127 w 144"/>
              <a:gd name="T33" fmla="*/ 38 h 144"/>
              <a:gd name="T34" fmla="*/ 60 w 144"/>
              <a:gd name="T35" fmla="*/ 22 h 144"/>
              <a:gd name="T36" fmla="*/ 72 w 144"/>
              <a:gd name="T37" fmla="*/ 10 h 144"/>
              <a:gd name="T38" fmla="*/ 84 w 144"/>
              <a:gd name="T39" fmla="*/ 22 h 144"/>
              <a:gd name="T40" fmla="*/ 84 w 144"/>
              <a:gd name="T41" fmla="*/ 33 h 144"/>
              <a:gd name="T42" fmla="*/ 60 w 144"/>
              <a:gd name="T43" fmla="*/ 33 h 144"/>
              <a:gd name="T44" fmla="*/ 60 w 144"/>
              <a:gd name="T45" fmla="*/ 22 h 144"/>
              <a:gd name="T46" fmla="*/ 11 w 144"/>
              <a:gd name="T47" fmla="*/ 134 h 144"/>
              <a:gd name="T48" fmla="*/ 26 w 144"/>
              <a:gd name="T49" fmla="*/ 44 h 144"/>
              <a:gd name="T50" fmla="*/ 50 w 144"/>
              <a:gd name="T51" fmla="*/ 44 h 144"/>
              <a:gd name="T52" fmla="*/ 50 w 144"/>
              <a:gd name="T53" fmla="*/ 72 h 144"/>
              <a:gd name="T54" fmla="*/ 55 w 144"/>
              <a:gd name="T55" fmla="*/ 77 h 144"/>
              <a:gd name="T56" fmla="*/ 60 w 144"/>
              <a:gd name="T57" fmla="*/ 72 h 144"/>
              <a:gd name="T58" fmla="*/ 60 w 144"/>
              <a:gd name="T59" fmla="*/ 44 h 144"/>
              <a:gd name="T60" fmla="*/ 84 w 144"/>
              <a:gd name="T61" fmla="*/ 44 h 144"/>
              <a:gd name="T62" fmla="*/ 84 w 144"/>
              <a:gd name="T63" fmla="*/ 72 h 144"/>
              <a:gd name="T64" fmla="*/ 89 w 144"/>
              <a:gd name="T65" fmla="*/ 77 h 144"/>
              <a:gd name="T66" fmla="*/ 94 w 144"/>
              <a:gd name="T67" fmla="*/ 72 h 144"/>
              <a:gd name="T68" fmla="*/ 94 w 144"/>
              <a:gd name="T69" fmla="*/ 44 h 144"/>
              <a:gd name="T70" fmla="*/ 118 w 144"/>
              <a:gd name="T71" fmla="*/ 44 h 144"/>
              <a:gd name="T72" fmla="*/ 133 w 144"/>
              <a:gd name="T73" fmla="*/ 134 h 144"/>
              <a:gd name="T74" fmla="*/ 11 w 144"/>
              <a:gd name="T75" fmla="*/ 134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44" h="144">
                <a:moveTo>
                  <a:pt x="127" y="38"/>
                </a:moveTo>
                <a:cubicBezTo>
                  <a:pt x="127" y="35"/>
                  <a:pt x="125" y="33"/>
                  <a:pt x="122" y="33"/>
                </a:cubicBezTo>
                <a:cubicBezTo>
                  <a:pt x="94" y="33"/>
                  <a:pt x="94" y="33"/>
                  <a:pt x="94" y="33"/>
                </a:cubicBezTo>
                <a:cubicBezTo>
                  <a:pt x="94" y="22"/>
                  <a:pt x="94" y="22"/>
                  <a:pt x="94" y="22"/>
                </a:cubicBezTo>
                <a:cubicBezTo>
                  <a:pt x="94" y="10"/>
                  <a:pt x="84" y="0"/>
                  <a:pt x="72" y="0"/>
                </a:cubicBezTo>
                <a:cubicBezTo>
                  <a:pt x="60" y="0"/>
                  <a:pt x="50" y="10"/>
                  <a:pt x="50" y="22"/>
                </a:cubicBezTo>
                <a:cubicBezTo>
                  <a:pt x="50" y="33"/>
                  <a:pt x="50" y="33"/>
                  <a:pt x="50" y="33"/>
                </a:cubicBezTo>
                <a:cubicBezTo>
                  <a:pt x="22" y="33"/>
                  <a:pt x="22" y="33"/>
                  <a:pt x="22" y="33"/>
                </a:cubicBezTo>
                <a:cubicBezTo>
                  <a:pt x="19" y="33"/>
                  <a:pt x="17" y="35"/>
                  <a:pt x="17" y="38"/>
                </a:cubicBezTo>
                <a:cubicBezTo>
                  <a:pt x="0" y="138"/>
                  <a:pt x="0" y="138"/>
                  <a:pt x="0" y="138"/>
                </a:cubicBezTo>
                <a:cubicBezTo>
                  <a:pt x="0" y="140"/>
                  <a:pt x="0" y="141"/>
                  <a:pt x="1" y="142"/>
                </a:cubicBezTo>
                <a:cubicBezTo>
                  <a:pt x="2" y="143"/>
                  <a:pt x="4" y="144"/>
                  <a:pt x="5" y="144"/>
                </a:cubicBezTo>
                <a:cubicBezTo>
                  <a:pt x="139" y="144"/>
                  <a:pt x="139" y="144"/>
                  <a:pt x="139" y="144"/>
                </a:cubicBezTo>
                <a:cubicBezTo>
                  <a:pt x="139" y="144"/>
                  <a:pt x="139" y="144"/>
                  <a:pt x="139" y="144"/>
                </a:cubicBezTo>
                <a:cubicBezTo>
                  <a:pt x="142" y="144"/>
                  <a:pt x="144" y="142"/>
                  <a:pt x="144" y="139"/>
                </a:cubicBezTo>
                <a:cubicBezTo>
                  <a:pt x="144" y="138"/>
                  <a:pt x="144" y="138"/>
                  <a:pt x="144" y="137"/>
                </a:cubicBezTo>
                <a:lnTo>
                  <a:pt x="127" y="38"/>
                </a:lnTo>
                <a:close/>
                <a:moveTo>
                  <a:pt x="60" y="22"/>
                </a:moveTo>
                <a:cubicBezTo>
                  <a:pt x="60" y="15"/>
                  <a:pt x="66" y="10"/>
                  <a:pt x="72" y="10"/>
                </a:cubicBezTo>
                <a:cubicBezTo>
                  <a:pt x="78" y="10"/>
                  <a:pt x="84" y="15"/>
                  <a:pt x="84" y="22"/>
                </a:cubicBezTo>
                <a:cubicBezTo>
                  <a:pt x="84" y="33"/>
                  <a:pt x="84" y="33"/>
                  <a:pt x="84" y="33"/>
                </a:cubicBezTo>
                <a:cubicBezTo>
                  <a:pt x="60" y="33"/>
                  <a:pt x="60" y="33"/>
                  <a:pt x="60" y="33"/>
                </a:cubicBezTo>
                <a:lnTo>
                  <a:pt x="60" y="22"/>
                </a:lnTo>
                <a:close/>
                <a:moveTo>
                  <a:pt x="11" y="134"/>
                </a:moveTo>
                <a:cubicBezTo>
                  <a:pt x="26" y="44"/>
                  <a:pt x="26" y="44"/>
                  <a:pt x="26" y="44"/>
                </a:cubicBezTo>
                <a:cubicBezTo>
                  <a:pt x="50" y="44"/>
                  <a:pt x="50" y="44"/>
                  <a:pt x="50" y="44"/>
                </a:cubicBezTo>
                <a:cubicBezTo>
                  <a:pt x="50" y="72"/>
                  <a:pt x="50" y="72"/>
                  <a:pt x="50" y="72"/>
                </a:cubicBezTo>
                <a:cubicBezTo>
                  <a:pt x="50" y="75"/>
                  <a:pt x="52" y="77"/>
                  <a:pt x="55" y="77"/>
                </a:cubicBezTo>
                <a:cubicBezTo>
                  <a:pt x="58" y="77"/>
                  <a:pt x="60" y="75"/>
                  <a:pt x="60" y="72"/>
                </a:cubicBezTo>
                <a:cubicBezTo>
                  <a:pt x="60" y="44"/>
                  <a:pt x="60" y="44"/>
                  <a:pt x="60" y="44"/>
                </a:cubicBezTo>
                <a:cubicBezTo>
                  <a:pt x="84" y="44"/>
                  <a:pt x="84" y="44"/>
                  <a:pt x="84" y="44"/>
                </a:cubicBezTo>
                <a:cubicBezTo>
                  <a:pt x="84" y="72"/>
                  <a:pt x="84" y="72"/>
                  <a:pt x="84" y="72"/>
                </a:cubicBezTo>
                <a:cubicBezTo>
                  <a:pt x="84" y="75"/>
                  <a:pt x="86" y="77"/>
                  <a:pt x="89" y="77"/>
                </a:cubicBezTo>
                <a:cubicBezTo>
                  <a:pt x="92" y="77"/>
                  <a:pt x="94" y="75"/>
                  <a:pt x="94" y="72"/>
                </a:cubicBezTo>
                <a:cubicBezTo>
                  <a:pt x="94" y="44"/>
                  <a:pt x="94" y="44"/>
                  <a:pt x="94" y="44"/>
                </a:cubicBezTo>
                <a:cubicBezTo>
                  <a:pt x="118" y="44"/>
                  <a:pt x="118" y="44"/>
                  <a:pt x="118" y="44"/>
                </a:cubicBezTo>
                <a:cubicBezTo>
                  <a:pt x="133" y="134"/>
                  <a:pt x="133" y="134"/>
                  <a:pt x="133" y="134"/>
                </a:cubicBezTo>
                <a:lnTo>
                  <a:pt x="11" y="13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4" name="Freeform 332">
            <a:extLst>
              <a:ext uri="{FF2B5EF4-FFF2-40B4-BE49-F238E27FC236}">
                <a16:creationId xmlns:a16="http://schemas.microsoft.com/office/drawing/2014/main" xmlns="" id="{05124B8E-979A-455A-B086-C82A60B01101}"/>
              </a:ext>
            </a:extLst>
          </p:cNvPr>
          <p:cNvSpPr>
            <a:spLocks noEditPoints="1"/>
          </p:cNvSpPr>
          <p:nvPr/>
        </p:nvSpPr>
        <p:spPr bwMode="auto">
          <a:xfrm>
            <a:off x="1520825" y="1704976"/>
            <a:ext cx="493713" cy="346075"/>
          </a:xfrm>
          <a:custGeom>
            <a:avLst/>
            <a:gdLst>
              <a:gd name="T0" fmla="*/ 54 w 144"/>
              <a:gd name="T1" fmla="*/ 20 h 100"/>
              <a:gd name="T2" fmla="*/ 49 w 144"/>
              <a:gd name="T3" fmla="*/ 25 h 100"/>
              <a:gd name="T4" fmla="*/ 49 w 144"/>
              <a:gd name="T5" fmla="*/ 76 h 100"/>
              <a:gd name="T6" fmla="*/ 54 w 144"/>
              <a:gd name="T7" fmla="*/ 81 h 100"/>
              <a:gd name="T8" fmla="*/ 59 w 144"/>
              <a:gd name="T9" fmla="*/ 76 h 100"/>
              <a:gd name="T10" fmla="*/ 59 w 144"/>
              <a:gd name="T11" fmla="*/ 25 h 100"/>
              <a:gd name="T12" fmla="*/ 54 w 144"/>
              <a:gd name="T13" fmla="*/ 20 h 100"/>
              <a:gd name="T14" fmla="*/ 30 w 144"/>
              <a:gd name="T15" fmla="*/ 20 h 100"/>
              <a:gd name="T16" fmla="*/ 25 w 144"/>
              <a:gd name="T17" fmla="*/ 25 h 100"/>
              <a:gd name="T18" fmla="*/ 25 w 144"/>
              <a:gd name="T19" fmla="*/ 76 h 100"/>
              <a:gd name="T20" fmla="*/ 30 w 144"/>
              <a:gd name="T21" fmla="*/ 81 h 100"/>
              <a:gd name="T22" fmla="*/ 35 w 144"/>
              <a:gd name="T23" fmla="*/ 76 h 100"/>
              <a:gd name="T24" fmla="*/ 35 w 144"/>
              <a:gd name="T25" fmla="*/ 25 h 100"/>
              <a:gd name="T26" fmla="*/ 30 w 144"/>
              <a:gd name="T27" fmla="*/ 20 h 100"/>
              <a:gd name="T28" fmla="*/ 5 w 144"/>
              <a:gd name="T29" fmla="*/ 100 h 100"/>
              <a:gd name="T30" fmla="*/ 113 w 144"/>
              <a:gd name="T31" fmla="*/ 100 h 100"/>
              <a:gd name="T32" fmla="*/ 118 w 144"/>
              <a:gd name="T33" fmla="*/ 95 h 100"/>
              <a:gd name="T34" fmla="*/ 118 w 144"/>
              <a:gd name="T35" fmla="*/ 74 h 100"/>
              <a:gd name="T36" fmla="*/ 139 w 144"/>
              <a:gd name="T37" fmla="*/ 74 h 100"/>
              <a:gd name="T38" fmla="*/ 144 w 144"/>
              <a:gd name="T39" fmla="*/ 69 h 100"/>
              <a:gd name="T40" fmla="*/ 144 w 144"/>
              <a:gd name="T41" fmla="*/ 32 h 100"/>
              <a:gd name="T42" fmla="*/ 139 w 144"/>
              <a:gd name="T43" fmla="*/ 26 h 100"/>
              <a:gd name="T44" fmla="*/ 118 w 144"/>
              <a:gd name="T45" fmla="*/ 26 h 100"/>
              <a:gd name="T46" fmla="*/ 118 w 144"/>
              <a:gd name="T47" fmla="*/ 5 h 100"/>
              <a:gd name="T48" fmla="*/ 113 w 144"/>
              <a:gd name="T49" fmla="*/ 0 h 100"/>
              <a:gd name="T50" fmla="*/ 5 w 144"/>
              <a:gd name="T51" fmla="*/ 0 h 100"/>
              <a:gd name="T52" fmla="*/ 0 w 144"/>
              <a:gd name="T53" fmla="*/ 5 h 100"/>
              <a:gd name="T54" fmla="*/ 0 w 144"/>
              <a:gd name="T55" fmla="*/ 95 h 100"/>
              <a:gd name="T56" fmla="*/ 5 w 144"/>
              <a:gd name="T57" fmla="*/ 100 h 100"/>
              <a:gd name="T58" fmla="*/ 118 w 144"/>
              <a:gd name="T59" fmla="*/ 37 h 100"/>
              <a:gd name="T60" fmla="*/ 134 w 144"/>
              <a:gd name="T61" fmla="*/ 37 h 100"/>
              <a:gd name="T62" fmla="*/ 134 w 144"/>
              <a:gd name="T63" fmla="*/ 64 h 100"/>
              <a:gd name="T64" fmla="*/ 118 w 144"/>
              <a:gd name="T65" fmla="*/ 64 h 100"/>
              <a:gd name="T66" fmla="*/ 118 w 144"/>
              <a:gd name="T67" fmla="*/ 37 h 100"/>
              <a:gd name="T68" fmla="*/ 10 w 144"/>
              <a:gd name="T69" fmla="*/ 10 h 100"/>
              <a:gd name="T70" fmla="*/ 108 w 144"/>
              <a:gd name="T71" fmla="*/ 10 h 100"/>
              <a:gd name="T72" fmla="*/ 108 w 144"/>
              <a:gd name="T73" fmla="*/ 32 h 100"/>
              <a:gd name="T74" fmla="*/ 108 w 144"/>
              <a:gd name="T75" fmla="*/ 69 h 100"/>
              <a:gd name="T76" fmla="*/ 108 w 144"/>
              <a:gd name="T77" fmla="*/ 90 h 100"/>
              <a:gd name="T78" fmla="*/ 10 w 144"/>
              <a:gd name="T79" fmla="*/ 90 h 100"/>
              <a:gd name="T80" fmla="*/ 10 w 144"/>
              <a:gd name="T81" fmla="*/ 10 h 1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144" h="100">
                <a:moveTo>
                  <a:pt x="54" y="20"/>
                </a:moveTo>
                <a:cubicBezTo>
                  <a:pt x="51" y="20"/>
                  <a:pt x="49" y="22"/>
                  <a:pt x="49" y="25"/>
                </a:cubicBezTo>
                <a:cubicBezTo>
                  <a:pt x="49" y="76"/>
                  <a:pt x="49" y="76"/>
                  <a:pt x="49" y="76"/>
                </a:cubicBezTo>
                <a:cubicBezTo>
                  <a:pt x="49" y="79"/>
                  <a:pt x="51" y="81"/>
                  <a:pt x="54" y="81"/>
                </a:cubicBezTo>
                <a:cubicBezTo>
                  <a:pt x="57" y="81"/>
                  <a:pt x="59" y="79"/>
                  <a:pt x="59" y="76"/>
                </a:cubicBezTo>
                <a:cubicBezTo>
                  <a:pt x="59" y="25"/>
                  <a:pt x="59" y="25"/>
                  <a:pt x="59" y="25"/>
                </a:cubicBezTo>
                <a:cubicBezTo>
                  <a:pt x="59" y="22"/>
                  <a:pt x="57" y="20"/>
                  <a:pt x="54" y="20"/>
                </a:cubicBezTo>
                <a:close/>
                <a:moveTo>
                  <a:pt x="30" y="20"/>
                </a:moveTo>
                <a:cubicBezTo>
                  <a:pt x="27" y="20"/>
                  <a:pt x="25" y="22"/>
                  <a:pt x="25" y="25"/>
                </a:cubicBezTo>
                <a:cubicBezTo>
                  <a:pt x="25" y="76"/>
                  <a:pt x="25" y="76"/>
                  <a:pt x="25" y="76"/>
                </a:cubicBezTo>
                <a:cubicBezTo>
                  <a:pt x="25" y="79"/>
                  <a:pt x="27" y="81"/>
                  <a:pt x="30" y="81"/>
                </a:cubicBezTo>
                <a:cubicBezTo>
                  <a:pt x="33" y="81"/>
                  <a:pt x="35" y="79"/>
                  <a:pt x="35" y="76"/>
                </a:cubicBezTo>
                <a:cubicBezTo>
                  <a:pt x="35" y="25"/>
                  <a:pt x="35" y="25"/>
                  <a:pt x="35" y="25"/>
                </a:cubicBezTo>
                <a:cubicBezTo>
                  <a:pt x="35" y="22"/>
                  <a:pt x="32" y="20"/>
                  <a:pt x="30" y="20"/>
                </a:cubicBezTo>
                <a:close/>
                <a:moveTo>
                  <a:pt x="5" y="100"/>
                </a:moveTo>
                <a:cubicBezTo>
                  <a:pt x="113" y="100"/>
                  <a:pt x="113" y="100"/>
                  <a:pt x="113" y="100"/>
                </a:cubicBezTo>
                <a:cubicBezTo>
                  <a:pt x="115" y="100"/>
                  <a:pt x="118" y="98"/>
                  <a:pt x="118" y="95"/>
                </a:cubicBezTo>
                <a:cubicBezTo>
                  <a:pt x="118" y="74"/>
                  <a:pt x="118" y="74"/>
                  <a:pt x="118" y="74"/>
                </a:cubicBezTo>
                <a:cubicBezTo>
                  <a:pt x="139" y="74"/>
                  <a:pt x="139" y="74"/>
                  <a:pt x="139" y="74"/>
                </a:cubicBezTo>
                <a:cubicBezTo>
                  <a:pt x="142" y="74"/>
                  <a:pt x="144" y="72"/>
                  <a:pt x="144" y="69"/>
                </a:cubicBezTo>
                <a:cubicBezTo>
                  <a:pt x="144" y="32"/>
                  <a:pt x="144" y="32"/>
                  <a:pt x="144" y="32"/>
                </a:cubicBezTo>
                <a:cubicBezTo>
                  <a:pt x="144" y="29"/>
                  <a:pt x="142" y="26"/>
                  <a:pt x="139" y="26"/>
                </a:cubicBezTo>
                <a:cubicBezTo>
                  <a:pt x="118" y="26"/>
                  <a:pt x="118" y="26"/>
                  <a:pt x="118" y="26"/>
                </a:cubicBezTo>
                <a:cubicBezTo>
                  <a:pt x="118" y="5"/>
                  <a:pt x="118" y="5"/>
                  <a:pt x="118" y="5"/>
                </a:cubicBezTo>
                <a:cubicBezTo>
                  <a:pt x="118" y="2"/>
                  <a:pt x="115" y="0"/>
                  <a:pt x="113" y="0"/>
                </a:cubicBezTo>
                <a:cubicBezTo>
                  <a:pt x="5" y="0"/>
                  <a:pt x="5" y="0"/>
                  <a:pt x="5" y="0"/>
                </a:cubicBezTo>
                <a:cubicBezTo>
                  <a:pt x="2" y="0"/>
                  <a:pt x="0" y="2"/>
                  <a:pt x="0" y="5"/>
                </a:cubicBezTo>
                <a:cubicBezTo>
                  <a:pt x="0" y="95"/>
                  <a:pt x="0" y="95"/>
                  <a:pt x="0" y="95"/>
                </a:cubicBezTo>
                <a:cubicBezTo>
                  <a:pt x="0" y="98"/>
                  <a:pt x="2" y="100"/>
                  <a:pt x="5" y="100"/>
                </a:cubicBezTo>
                <a:close/>
                <a:moveTo>
                  <a:pt x="118" y="37"/>
                </a:moveTo>
                <a:cubicBezTo>
                  <a:pt x="134" y="37"/>
                  <a:pt x="134" y="37"/>
                  <a:pt x="134" y="37"/>
                </a:cubicBezTo>
                <a:cubicBezTo>
                  <a:pt x="134" y="64"/>
                  <a:pt x="134" y="64"/>
                  <a:pt x="134" y="64"/>
                </a:cubicBezTo>
                <a:cubicBezTo>
                  <a:pt x="118" y="64"/>
                  <a:pt x="118" y="64"/>
                  <a:pt x="118" y="64"/>
                </a:cubicBezTo>
                <a:lnTo>
                  <a:pt x="118" y="37"/>
                </a:lnTo>
                <a:close/>
                <a:moveTo>
                  <a:pt x="10" y="10"/>
                </a:moveTo>
                <a:cubicBezTo>
                  <a:pt x="108" y="10"/>
                  <a:pt x="108" y="10"/>
                  <a:pt x="108" y="10"/>
                </a:cubicBezTo>
                <a:cubicBezTo>
                  <a:pt x="108" y="32"/>
                  <a:pt x="108" y="32"/>
                  <a:pt x="108" y="32"/>
                </a:cubicBezTo>
                <a:cubicBezTo>
                  <a:pt x="108" y="69"/>
                  <a:pt x="108" y="69"/>
                  <a:pt x="108" y="69"/>
                </a:cubicBezTo>
                <a:cubicBezTo>
                  <a:pt x="108" y="90"/>
                  <a:pt x="108" y="90"/>
                  <a:pt x="108" y="90"/>
                </a:cubicBezTo>
                <a:cubicBezTo>
                  <a:pt x="10" y="90"/>
                  <a:pt x="10" y="90"/>
                  <a:pt x="10" y="90"/>
                </a:cubicBezTo>
                <a:lnTo>
                  <a:pt x="10" y="1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5" name="Freeform 333">
            <a:extLst>
              <a:ext uri="{FF2B5EF4-FFF2-40B4-BE49-F238E27FC236}">
                <a16:creationId xmlns:a16="http://schemas.microsoft.com/office/drawing/2014/main" xmlns="" id="{F634C344-E43E-4FB2-B8FD-004890059626}"/>
              </a:ext>
            </a:extLst>
          </p:cNvPr>
          <p:cNvSpPr>
            <a:spLocks noEditPoints="1"/>
          </p:cNvSpPr>
          <p:nvPr/>
        </p:nvSpPr>
        <p:spPr bwMode="auto">
          <a:xfrm>
            <a:off x="1574800" y="2259013"/>
            <a:ext cx="381000" cy="498475"/>
          </a:xfrm>
          <a:custGeom>
            <a:avLst/>
            <a:gdLst>
              <a:gd name="T0" fmla="*/ 78 w 111"/>
              <a:gd name="T1" fmla="*/ 39 h 144"/>
              <a:gd name="T2" fmla="*/ 39 w 111"/>
              <a:gd name="T3" fmla="*/ 0 h 144"/>
              <a:gd name="T4" fmla="*/ 0 w 111"/>
              <a:gd name="T5" fmla="*/ 39 h 144"/>
              <a:gd name="T6" fmla="*/ 39 w 111"/>
              <a:gd name="T7" fmla="*/ 78 h 144"/>
              <a:gd name="T8" fmla="*/ 78 w 111"/>
              <a:gd name="T9" fmla="*/ 39 h 144"/>
              <a:gd name="T10" fmla="*/ 10 w 111"/>
              <a:gd name="T11" fmla="*/ 39 h 144"/>
              <a:gd name="T12" fmla="*/ 39 w 111"/>
              <a:gd name="T13" fmla="*/ 10 h 144"/>
              <a:gd name="T14" fmla="*/ 67 w 111"/>
              <a:gd name="T15" fmla="*/ 39 h 144"/>
              <a:gd name="T16" fmla="*/ 39 w 111"/>
              <a:gd name="T17" fmla="*/ 67 h 144"/>
              <a:gd name="T18" fmla="*/ 10 w 111"/>
              <a:gd name="T19" fmla="*/ 39 h 144"/>
              <a:gd name="T20" fmla="*/ 92 w 111"/>
              <a:gd name="T21" fmla="*/ 53 h 144"/>
              <a:gd name="T22" fmla="*/ 73 w 111"/>
              <a:gd name="T23" fmla="*/ 72 h 144"/>
              <a:gd name="T24" fmla="*/ 83 w 111"/>
              <a:gd name="T25" fmla="*/ 90 h 144"/>
              <a:gd name="T26" fmla="*/ 61 w 111"/>
              <a:gd name="T27" fmla="*/ 115 h 144"/>
              <a:gd name="T28" fmla="*/ 61 w 111"/>
              <a:gd name="T29" fmla="*/ 114 h 144"/>
              <a:gd name="T30" fmla="*/ 56 w 111"/>
              <a:gd name="T31" fmla="*/ 109 h 144"/>
              <a:gd name="T32" fmla="*/ 22 w 111"/>
              <a:gd name="T33" fmla="*/ 109 h 144"/>
              <a:gd name="T34" fmla="*/ 17 w 111"/>
              <a:gd name="T35" fmla="*/ 114 h 144"/>
              <a:gd name="T36" fmla="*/ 17 w 111"/>
              <a:gd name="T37" fmla="*/ 139 h 144"/>
              <a:gd name="T38" fmla="*/ 22 w 111"/>
              <a:gd name="T39" fmla="*/ 144 h 144"/>
              <a:gd name="T40" fmla="*/ 56 w 111"/>
              <a:gd name="T41" fmla="*/ 144 h 144"/>
              <a:gd name="T42" fmla="*/ 61 w 111"/>
              <a:gd name="T43" fmla="*/ 139 h 144"/>
              <a:gd name="T44" fmla="*/ 61 w 111"/>
              <a:gd name="T45" fmla="*/ 126 h 144"/>
              <a:gd name="T46" fmla="*/ 94 w 111"/>
              <a:gd name="T47" fmla="*/ 92 h 144"/>
              <a:gd name="T48" fmla="*/ 111 w 111"/>
              <a:gd name="T49" fmla="*/ 72 h 144"/>
              <a:gd name="T50" fmla="*/ 92 w 111"/>
              <a:gd name="T51" fmla="*/ 53 h 144"/>
              <a:gd name="T52" fmla="*/ 51 w 111"/>
              <a:gd name="T53" fmla="*/ 122 h 144"/>
              <a:gd name="T54" fmla="*/ 51 w 111"/>
              <a:gd name="T55" fmla="*/ 124 h 144"/>
              <a:gd name="T56" fmla="*/ 51 w 111"/>
              <a:gd name="T57" fmla="*/ 133 h 144"/>
              <a:gd name="T58" fmla="*/ 27 w 111"/>
              <a:gd name="T59" fmla="*/ 133 h 144"/>
              <a:gd name="T60" fmla="*/ 27 w 111"/>
              <a:gd name="T61" fmla="*/ 120 h 144"/>
              <a:gd name="T62" fmla="*/ 51 w 111"/>
              <a:gd name="T63" fmla="*/ 120 h 144"/>
              <a:gd name="T64" fmla="*/ 51 w 111"/>
              <a:gd name="T65" fmla="*/ 122 h 144"/>
              <a:gd name="T66" fmla="*/ 92 w 111"/>
              <a:gd name="T67" fmla="*/ 82 h 144"/>
              <a:gd name="T68" fmla="*/ 83 w 111"/>
              <a:gd name="T69" fmla="*/ 72 h 144"/>
              <a:gd name="T70" fmla="*/ 92 w 111"/>
              <a:gd name="T71" fmla="*/ 63 h 144"/>
              <a:gd name="T72" fmla="*/ 101 w 111"/>
              <a:gd name="T73" fmla="*/ 72 h 144"/>
              <a:gd name="T74" fmla="*/ 92 w 111"/>
              <a:gd name="T75" fmla="*/ 82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11" h="144">
                <a:moveTo>
                  <a:pt x="78" y="39"/>
                </a:moveTo>
                <a:cubicBezTo>
                  <a:pt x="78" y="17"/>
                  <a:pt x="60" y="0"/>
                  <a:pt x="39" y="0"/>
                </a:cubicBezTo>
                <a:cubicBezTo>
                  <a:pt x="17" y="0"/>
                  <a:pt x="0" y="17"/>
                  <a:pt x="0" y="39"/>
                </a:cubicBezTo>
                <a:cubicBezTo>
                  <a:pt x="0" y="60"/>
                  <a:pt x="17" y="78"/>
                  <a:pt x="39" y="78"/>
                </a:cubicBezTo>
                <a:cubicBezTo>
                  <a:pt x="60" y="78"/>
                  <a:pt x="78" y="60"/>
                  <a:pt x="78" y="39"/>
                </a:cubicBezTo>
                <a:close/>
                <a:moveTo>
                  <a:pt x="10" y="39"/>
                </a:moveTo>
                <a:cubicBezTo>
                  <a:pt x="10" y="23"/>
                  <a:pt x="23" y="10"/>
                  <a:pt x="39" y="10"/>
                </a:cubicBezTo>
                <a:cubicBezTo>
                  <a:pt x="55" y="10"/>
                  <a:pt x="67" y="23"/>
                  <a:pt x="67" y="39"/>
                </a:cubicBezTo>
                <a:cubicBezTo>
                  <a:pt x="67" y="55"/>
                  <a:pt x="55" y="67"/>
                  <a:pt x="39" y="67"/>
                </a:cubicBezTo>
                <a:cubicBezTo>
                  <a:pt x="23" y="67"/>
                  <a:pt x="10" y="55"/>
                  <a:pt x="10" y="39"/>
                </a:cubicBezTo>
                <a:close/>
                <a:moveTo>
                  <a:pt x="92" y="53"/>
                </a:moveTo>
                <a:cubicBezTo>
                  <a:pt x="81" y="53"/>
                  <a:pt x="73" y="62"/>
                  <a:pt x="73" y="72"/>
                </a:cubicBezTo>
                <a:cubicBezTo>
                  <a:pt x="73" y="80"/>
                  <a:pt x="77" y="87"/>
                  <a:pt x="83" y="90"/>
                </a:cubicBezTo>
                <a:cubicBezTo>
                  <a:pt x="79" y="101"/>
                  <a:pt x="71" y="110"/>
                  <a:pt x="61" y="115"/>
                </a:cubicBezTo>
                <a:cubicBezTo>
                  <a:pt x="61" y="114"/>
                  <a:pt x="61" y="114"/>
                  <a:pt x="61" y="114"/>
                </a:cubicBezTo>
                <a:cubicBezTo>
                  <a:pt x="61" y="112"/>
                  <a:pt x="59" y="109"/>
                  <a:pt x="56" y="109"/>
                </a:cubicBezTo>
                <a:cubicBezTo>
                  <a:pt x="22" y="109"/>
                  <a:pt x="22" y="109"/>
                  <a:pt x="22" y="109"/>
                </a:cubicBezTo>
                <a:cubicBezTo>
                  <a:pt x="19" y="109"/>
                  <a:pt x="17" y="112"/>
                  <a:pt x="17" y="114"/>
                </a:cubicBezTo>
                <a:cubicBezTo>
                  <a:pt x="17" y="139"/>
                  <a:pt x="17" y="139"/>
                  <a:pt x="17" y="139"/>
                </a:cubicBezTo>
                <a:cubicBezTo>
                  <a:pt x="17" y="141"/>
                  <a:pt x="19" y="144"/>
                  <a:pt x="22" y="144"/>
                </a:cubicBezTo>
                <a:cubicBezTo>
                  <a:pt x="56" y="144"/>
                  <a:pt x="56" y="144"/>
                  <a:pt x="56" y="144"/>
                </a:cubicBezTo>
                <a:cubicBezTo>
                  <a:pt x="59" y="144"/>
                  <a:pt x="61" y="141"/>
                  <a:pt x="61" y="139"/>
                </a:cubicBezTo>
                <a:cubicBezTo>
                  <a:pt x="61" y="126"/>
                  <a:pt x="61" y="126"/>
                  <a:pt x="61" y="126"/>
                </a:cubicBezTo>
                <a:cubicBezTo>
                  <a:pt x="76" y="120"/>
                  <a:pt x="88" y="108"/>
                  <a:pt x="94" y="92"/>
                </a:cubicBezTo>
                <a:cubicBezTo>
                  <a:pt x="104" y="91"/>
                  <a:pt x="111" y="83"/>
                  <a:pt x="111" y="72"/>
                </a:cubicBezTo>
                <a:cubicBezTo>
                  <a:pt x="111" y="62"/>
                  <a:pt x="103" y="53"/>
                  <a:pt x="92" y="53"/>
                </a:cubicBezTo>
                <a:close/>
                <a:moveTo>
                  <a:pt x="51" y="122"/>
                </a:moveTo>
                <a:cubicBezTo>
                  <a:pt x="50" y="123"/>
                  <a:pt x="50" y="123"/>
                  <a:pt x="51" y="124"/>
                </a:cubicBezTo>
                <a:cubicBezTo>
                  <a:pt x="51" y="133"/>
                  <a:pt x="51" y="133"/>
                  <a:pt x="51" y="133"/>
                </a:cubicBezTo>
                <a:cubicBezTo>
                  <a:pt x="27" y="133"/>
                  <a:pt x="27" y="133"/>
                  <a:pt x="27" y="133"/>
                </a:cubicBezTo>
                <a:cubicBezTo>
                  <a:pt x="27" y="120"/>
                  <a:pt x="27" y="120"/>
                  <a:pt x="27" y="120"/>
                </a:cubicBezTo>
                <a:cubicBezTo>
                  <a:pt x="51" y="120"/>
                  <a:pt x="51" y="120"/>
                  <a:pt x="51" y="120"/>
                </a:cubicBezTo>
                <a:cubicBezTo>
                  <a:pt x="51" y="122"/>
                  <a:pt x="51" y="122"/>
                  <a:pt x="51" y="122"/>
                </a:cubicBezTo>
                <a:close/>
                <a:moveTo>
                  <a:pt x="92" y="82"/>
                </a:moveTo>
                <a:cubicBezTo>
                  <a:pt x="87" y="82"/>
                  <a:pt x="83" y="78"/>
                  <a:pt x="83" y="72"/>
                </a:cubicBezTo>
                <a:cubicBezTo>
                  <a:pt x="83" y="67"/>
                  <a:pt x="87" y="63"/>
                  <a:pt x="92" y="63"/>
                </a:cubicBezTo>
                <a:cubicBezTo>
                  <a:pt x="97" y="63"/>
                  <a:pt x="101" y="67"/>
                  <a:pt x="101" y="72"/>
                </a:cubicBezTo>
                <a:cubicBezTo>
                  <a:pt x="101" y="78"/>
                  <a:pt x="97" y="82"/>
                  <a:pt x="92" y="8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6" name="Freeform 334">
            <a:extLst>
              <a:ext uri="{FF2B5EF4-FFF2-40B4-BE49-F238E27FC236}">
                <a16:creationId xmlns:a16="http://schemas.microsoft.com/office/drawing/2014/main" xmlns="" id="{33EB3C30-A8C4-4A92-9B7C-DDE221E3FD8C}"/>
              </a:ext>
            </a:extLst>
          </p:cNvPr>
          <p:cNvSpPr>
            <a:spLocks noEditPoints="1"/>
          </p:cNvSpPr>
          <p:nvPr/>
        </p:nvSpPr>
        <p:spPr bwMode="auto">
          <a:xfrm>
            <a:off x="1517650" y="2868613"/>
            <a:ext cx="500063" cy="501650"/>
          </a:xfrm>
          <a:custGeom>
            <a:avLst/>
            <a:gdLst>
              <a:gd name="T0" fmla="*/ 146 w 146"/>
              <a:gd name="T1" fmla="*/ 39 h 145"/>
              <a:gd name="T2" fmla="*/ 143 w 146"/>
              <a:gd name="T3" fmla="*/ 34 h 145"/>
              <a:gd name="T4" fmla="*/ 76 w 146"/>
              <a:gd name="T5" fmla="*/ 1 h 145"/>
              <a:gd name="T6" fmla="*/ 71 w 146"/>
              <a:gd name="T7" fmla="*/ 1 h 145"/>
              <a:gd name="T8" fmla="*/ 68 w 146"/>
              <a:gd name="T9" fmla="*/ 5 h 145"/>
              <a:gd name="T10" fmla="*/ 68 w 146"/>
              <a:gd name="T11" fmla="*/ 64 h 145"/>
              <a:gd name="T12" fmla="*/ 8 w 146"/>
              <a:gd name="T13" fmla="*/ 34 h 145"/>
              <a:gd name="T14" fmla="*/ 2 w 146"/>
              <a:gd name="T15" fmla="*/ 36 h 145"/>
              <a:gd name="T16" fmla="*/ 4 w 146"/>
              <a:gd name="T17" fmla="*/ 43 h 145"/>
              <a:gd name="T18" fmla="*/ 62 w 146"/>
              <a:gd name="T19" fmla="*/ 72 h 145"/>
              <a:gd name="T20" fmla="*/ 4 w 146"/>
              <a:gd name="T21" fmla="*/ 101 h 145"/>
              <a:gd name="T22" fmla="*/ 2 w 146"/>
              <a:gd name="T23" fmla="*/ 108 h 145"/>
              <a:gd name="T24" fmla="*/ 6 w 146"/>
              <a:gd name="T25" fmla="*/ 111 h 145"/>
              <a:gd name="T26" fmla="*/ 8 w 146"/>
              <a:gd name="T27" fmla="*/ 111 h 145"/>
              <a:gd name="T28" fmla="*/ 68 w 146"/>
              <a:gd name="T29" fmla="*/ 81 h 145"/>
              <a:gd name="T30" fmla="*/ 68 w 146"/>
              <a:gd name="T31" fmla="*/ 140 h 145"/>
              <a:gd name="T32" fmla="*/ 71 w 146"/>
              <a:gd name="T33" fmla="*/ 144 h 145"/>
              <a:gd name="T34" fmla="*/ 73 w 146"/>
              <a:gd name="T35" fmla="*/ 145 h 145"/>
              <a:gd name="T36" fmla="*/ 76 w 146"/>
              <a:gd name="T37" fmla="*/ 144 h 145"/>
              <a:gd name="T38" fmla="*/ 143 w 146"/>
              <a:gd name="T39" fmla="*/ 111 h 145"/>
              <a:gd name="T40" fmla="*/ 146 w 146"/>
              <a:gd name="T41" fmla="*/ 106 h 145"/>
              <a:gd name="T42" fmla="*/ 143 w 146"/>
              <a:gd name="T43" fmla="*/ 101 h 145"/>
              <a:gd name="T44" fmla="*/ 85 w 146"/>
              <a:gd name="T45" fmla="*/ 72 h 145"/>
              <a:gd name="T46" fmla="*/ 143 w 146"/>
              <a:gd name="T47" fmla="*/ 43 h 145"/>
              <a:gd name="T48" fmla="*/ 146 w 146"/>
              <a:gd name="T49" fmla="*/ 39 h 145"/>
              <a:gd name="T50" fmla="*/ 78 w 146"/>
              <a:gd name="T51" fmla="*/ 131 h 145"/>
              <a:gd name="T52" fmla="*/ 78 w 146"/>
              <a:gd name="T53" fmla="*/ 81 h 145"/>
              <a:gd name="T54" fmla="*/ 129 w 146"/>
              <a:gd name="T55" fmla="*/ 106 h 145"/>
              <a:gd name="T56" fmla="*/ 78 w 146"/>
              <a:gd name="T57" fmla="*/ 131 h 145"/>
              <a:gd name="T58" fmla="*/ 78 w 146"/>
              <a:gd name="T59" fmla="*/ 64 h 145"/>
              <a:gd name="T60" fmla="*/ 78 w 146"/>
              <a:gd name="T61" fmla="*/ 13 h 145"/>
              <a:gd name="T62" fmla="*/ 129 w 146"/>
              <a:gd name="T63" fmla="*/ 39 h 145"/>
              <a:gd name="T64" fmla="*/ 78 w 146"/>
              <a:gd name="T65" fmla="*/ 64 h 1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46" h="145">
                <a:moveTo>
                  <a:pt x="146" y="39"/>
                </a:moveTo>
                <a:cubicBezTo>
                  <a:pt x="146" y="37"/>
                  <a:pt x="145" y="35"/>
                  <a:pt x="143" y="34"/>
                </a:cubicBezTo>
                <a:cubicBezTo>
                  <a:pt x="76" y="1"/>
                  <a:pt x="76" y="1"/>
                  <a:pt x="76" y="1"/>
                </a:cubicBezTo>
                <a:cubicBezTo>
                  <a:pt x="74" y="0"/>
                  <a:pt x="72" y="0"/>
                  <a:pt x="71" y="1"/>
                </a:cubicBezTo>
                <a:cubicBezTo>
                  <a:pt x="69" y="2"/>
                  <a:pt x="68" y="3"/>
                  <a:pt x="68" y="5"/>
                </a:cubicBezTo>
                <a:cubicBezTo>
                  <a:pt x="68" y="64"/>
                  <a:pt x="68" y="64"/>
                  <a:pt x="68" y="64"/>
                </a:cubicBezTo>
                <a:cubicBezTo>
                  <a:pt x="8" y="34"/>
                  <a:pt x="8" y="34"/>
                  <a:pt x="8" y="34"/>
                </a:cubicBezTo>
                <a:cubicBezTo>
                  <a:pt x="6" y="33"/>
                  <a:pt x="3" y="34"/>
                  <a:pt x="2" y="36"/>
                </a:cubicBezTo>
                <a:cubicBezTo>
                  <a:pt x="0" y="39"/>
                  <a:pt x="1" y="42"/>
                  <a:pt x="4" y="43"/>
                </a:cubicBezTo>
                <a:cubicBezTo>
                  <a:pt x="62" y="72"/>
                  <a:pt x="62" y="72"/>
                  <a:pt x="62" y="72"/>
                </a:cubicBezTo>
                <a:cubicBezTo>
                  <a:pt x="4" y="101"/>
                  <a:pt x="4" y="101"/>
                  <a:pt x="4" y="101"/>
                </a:cubicBezTo>
                <a:cubicBezTo>
                  <a:pt x="1" y="103"/>
                  <a:pt x="0" y="106"/>
                  <a:pt x="2" y="108"/>
                </a:cubicBezTo>
                <a:cubicBezTo>
                  <a:pt x="2" y="110"/>
                  <a:pt x="4" y="111"/>
                  <a:pt x="6" y="111"/>
                </a:cubicBezTo>
                <a:cubicBezTo>
                  <a:pt x="7" y="111"/>
                  <a:pt x="8" y="111"/>
                  <a:pt x="8" y="111"/>
                </a:cubicBezTo>
                <a:cubicBezTo>
                  <a:pt x="68" y="81"/>
                  <a:pt x="68" y="81"/>
                  <a:pt x="68" y="81"/>
                </a:cubicBezTo>
                <a:cubicBezTo>
                  <a:pt x="68" y="140"/>
                  <a:pt x="68" y="140"/>
                  <a:pt x="68" y="140"/>
                </a:cubicBezTo>
                <a:cubicBezTo>
                  <a:pt x="68" y="141"/>
                  <a:pt x="69" y="143"/>
                  <a:pt x="71" y="144"/>
                </a:cubicBezTo>
                <a:cubicBezTo>
                  <a:pt x="72" y="145"/>
                  <a:pt x="72" y="145"/>
                  <a:pt x="73" y="145"/>
                </a:cubicBezTo>
                <a:cubicBezTo>
                  <a:pt x="74" y="145"/>
                  <a:pt x="75" y="145"/>
                  <a:pt x="76" y="144"/>
                </a:cubicBezTo>
                <a:cubicBezTo>
                  <a:pt x="143" y="111"/>
                  <a:pt x="143" y="111"/>
                  <a:pt x="143" y="111"/>
                </a:cubicBezTo>
                <a:cubicBezTo>
                  <a:pt x="145" y="110"/>
                  <a:pt x="146" y="108"/>
                  <a:pt x="146" y="106"/>
                </a:cubicBezTo>
                <a:cubicBezTo>
                  <a:pt x="146" y="104"/>
                  <a:pt x="145" y="102"/>
                  <a:pt x="143" y="101"/>
                </a:cubicBezTo>
                <a:cubicBezTo>
                  <a:pt x="85" y="72"/>
                  <a:pt x="85" y="72"/>
                  <a:pt x="85" y="72"/>
                </a:cubicBezTo>
                <a:cubicBezTo>
                  <a:pt x="143" y="43"/>
                  <a:pt x="143" y="43"/>
                  <a:pt x="143" y="43"/>
                </a:cubicBezTo>
                <a:cubicBezTo>
                  <a:pt x="145" y="42"/>
                  <a:pt x="146" y="41"/>
                  <a:pt x="146" y="39"/>
                </a:cubicBezTo>
                <a:close/>
                <a:moveTo>
                  <a:pt x="78" y="131"/>
                </a:moveTo>
                <a:cubicBezTo>
                  <a:pt x="78" y="81"/>
                  <a:pt x="78" y="81"/>
                  <a:pt x="78" y="81"/>
                </a:cubicBezTo>
                <a:cubicBezTo>
                  <a:pt x="129" y="106"/>
                  <a:pt x="129" y="106"/>
                  <a:pt x="129" y="106"/>
                </a:cubicBezTo>
                <a:lnTo>
                  <a:pt x="78" y="131"/>
                </a:lnTo>
                <a:close/>
                <a:moveTo>
                  <a:pt x="78" y="64"/>
                </a:moveTo>
                <a:cubicBezTo>
                  <a:pt x="78" y="13"/>
                  <a:pt x="78" y="13"/>
                  <a:pt x="78" y="13"/>
                </a:cubicBezTo>
                <a:cubicBezTo>
                  <a:pt x="129" y="39"/>
                  <a:pt x="129" y="39"/>
                  <a:pt x="129" y="39"/>
                </a:cubicBezTo>
                <a:lnTo>
                  <a:pt x="78" y="6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7" name="Freeform 335">
            <a:extLst>
              <a:ext uri="{FF2B5EF4-FFF2-40B4-BE49-F238E27FC236}">
                <a16:creationId xmlns:a16="http://schemas.microsoft.com/office/drawing/2014/main" xmlns="" id="{143E8C4B-2315-409C-A60B-1C6C6EB737B1}"/>
              </a:ext>
            </a:extLst>
          </p:cNvPr>
          <p:cNvSpPr>
            <a:spLocks noEditPoints="1"/>
          </p:cNvSpPr>
          <p:nvPr/>
        </p:nvSpPr>
        <p:spPr bwMode="auto">
          <a:xfrm>
            <a:off x="1630363" y="3505201"/>
            <a:ext cx="263525" cy="498475"/>
          </a:xfrm>
          <a:custGeom>
            <a:avLst/>
            <a:gdLst>
              <a:gd name="T0" fmla="*/ 9 w 77"/>
              <a:gd name="T1" fmla="*/ 142 h 144"/>
              <a:gd name="T2" fmla="*/ 39 w 77"/>
              <a:gd name="T3" fmla="*/ 112 h 144"/>
              <a:gd name="T4" fmla="*/ 68 w 77"/>
              <a:gd name="T5" fmla="*/ 142 h 144"/>
              <a:gd name="T6" fmla="*/ 72 w 77"/>
              <a:gd name="T7" fmla="*/ 144 h 144"/>
              <a:gd name="T8" fmla="*/ 74 w 77"/>
              <a:gd name="T9" fmla="*/ 144 h 144"/>
              <a:gd name="T10" fmla="*/ 77 w 77"/>
              <a:gd name="T11" fmla="*/ 139 h 144"/>
              <a:gd name="T12" fmla="*/ 77 w 77"/>
              <a:gd name="T13" fmla="*/ 5 h 144"/>
              <a:gd name="T14" fmla="*/ 72 w 77"/>
              <a:gd name="T15" fmla="*/ 0 h 144"/>
              <a:gd name="T16" fmla="*/ 5 w 77"/>
              <a:gd name="T17" fmla="*/ 0 h 144"/>
              <a:gd name="T18" fmla="*/ 0 w 77"/>
              <a:gd name="T19" fmla="*/ 5 h 144"/>
              <a:gd name="T20" fmla="*/ 0 w 77"/>
              <a:gd name="T21" fmla="*/ 139 h 144"/>
              <a:gd name="T22" fmla="*/ 3 w 77"/>
              <a:gd name="T23" fmla="*/ 144 h 144"/>
              <a:gd name="T24" fmla="*/ 9 w 77"/>
              <a:gd name="T25" fmla="*/ 142 h 144"/>
              <a:gd name="T26" fmla="*/ 10 w 77"/>
              <a:gd name="T27" fmla="*/ 10 h 144"/>
              <a:gd name="T28" fmla="*/ 67 w 77"/>
              <a:gd name="T29" fmla="*/ 10 h 144"/>
              <a:gd name="T30" fmla="*/ 67 w 77"/>
              <a:gd name="T31" fmla="*/ 127 h 144"/>
              <a:gd name="T32" fmla="*/ 42 w 77"/>
              <a:gd name="T33" fmla="*/ 101 h 144"/>
              <a:gd name="T34" fmla="*/ 38 w 77"/>
              <a:gd name="T35" fmla="*/ 100 h 144"/>
              <a:gd name="T36" fmla="*/ 35 w 77"/>
              <a:gd name="T37" fmla="*/ 101 h 144"/>
              <a:gd name="T38" fmla="*/ 10 w 77"/>
              <a:gd name="T39" fmla="*/ 127 h 144"/>
              <a:gd name="T40" fmla="*/ 10 w 77"/>
              <a:gd name="T41" fmla="*/ 10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77" h="144">
                <a:moveTo>
                  <a:pt x="9" y="142"/>
                </a:moveTo>
                <a:cubicBezTo>
                  <a:pt x="39" y="112"/>
                  <a:pt x="39" y="112"/>
                  <a:pt x="39" y="112"/>
                </a:cubicBezTo>
                <a:cubicBezTo>
                  <a:pt x="68" y="142"/>
                  <a:pt x="68" y="142"/>
                  <a:pt x="68" y="142"/>
                </a:cubicBezTo>
                <a:cubicBezTo>
                  <a:pt x="69" y="143"/>
                  <a:pt x="71" y="144"/>
                  <a:pt x="72" y="144"/>
                </a:cubicBezTo>
                <a:cubicBezTo>
                  <a:pt x="73" y="144"/>
                  <a:pt x="73" y="144"/>
                  <a:pt x="74" y="144"/>
                </a:cubicBezTo>
                <a:cubicBezTo>
                  <a:pt x="76" y="143"/>
                  <a:pt x="77" y="141"/>
                  <a:pt x="77" y="139"/>
                </a:cubicBezTo>
                <a:cubicBezTo>
                  <a:pt x="77" y="5"/>
                  <a:pt x="77" y="5"/>
                  <a:pt x="77" y="5"/>
                </a:cubicBezTo>
                <a:cubicBezTo>
                  <a:pt x="77" y="2"/>
                  <a:pt x="75" y="0"/>
                  <a:pt x="72" y="0"/>
                </a:cubicBezTo>
                <a:cubicBezTo>
                  <a:pt x="5" y="0"/>
                  <a:pt x="5" y="0"/>
                  <a:pt x="5" y="0"/>
                </a:cubicBezTo>
                <a:cubicBezTo>
                  <a:pt x="2" y="0"/>
                  <a:pt x="0" y="2"/>
                  <a:pt x="0" y="5"/>
                </a:cubicBezTo>
                <a:cubicBezTo>
                  <a:pt x="0" y="139"/>
                  <a:pt x="0" y="139"/>
                  <a:pt x="0" y="139"/>
                </a:cubicBezTo>
                <a:cubicBezTo>
                  <a:pt x="0" y="141"/>
                  <a:pt x="1" y="143"/>
                  <a:pt x="3" y="144"/>
                </a:cubicBezTo>
                <a:cubicBezTo>
                  <a:pt x="5" y="144"/>
                  <a:pt x="7" y="144"/>
                  <a:pt x="9" y="142"/>
                </a:cubicBezTo>
                <a:close/>
                <a:moveTo>
                  <a:pt x="10" y="10"/>
                </a:moveTo>
                <a:cubicBezTo>
                  <a:pt x="67" y="10"/>
                  <a:pt x="67" y="10"/>
                  <a:pt x="67" y="10"/>
                </a:cubicBezTo>
                <a:cubicBezTo>
                  <a:pt x="67" y="127"/>
                  <a:pt x="67" y="127"/>
                  <a:pt x="67" y="127"/>
                </a:cubicBezTo>
                <a:cubicBezTo>
                  <a:pt x="42" y="101"/>
                  <a:pt x="42" y="101"/>
                  <a:pt x="42" y="101"/>
                </a:cubicBezTo>
                <a:cubicBezTo>
                  <a:pt x="41" y="100"/>
                  <a:pt x="40" y="100"/>
                  <a:pt x="38" y="100"/>
                </a:cubicBezTo>
                <a:cubicBezTo>
                  <a:pt x="37" y="100"/>
                  <a:pt x="36" y="100"/>
                  <a:pt x="35" y="101"/>
                </a:cubicBezTo>
                <a:cubicBezTo>
                  <a:pt x="10" y="127"/>
                  <a:pt x="10" y="127"/>
                  <a:pt x="10" y="127"/>
                </a:cubicBezTo>
                <a:cubicBezTo>
                  <a:pt x="10" y="10"/>
                  <a:pt x="10" y="10"/>
                  <a:pt x="10" y="1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8" name="Freeform 336">
            <a:extLst>
              <a:ext uri="{FF2B5EF4-FFF2-40B4-BE49-F238E27FC236}">
                <a16:creationId xmlns:a16="http://schemas.microsoft.com/office/drawing/2014/main" xmlns="" id="{E02DCC01-6B0C-4036-8BF2-19985E9CA749}"/>
              </a:ext>
            </a:extLst>
          </p:cNvPr>
          <p:cNvSpPr>
            <a:spLocks noEditPoints="1"/>
          </p:cNvSpPr>
          <p:nvPr/>
        </p:nvSpPr>
        <p:spPr bwMode="auto">
          <a:xfrm>
            <a:off x="1520825" y="4156076"/>
            <a:ext cx="493713" cy="417513"/>
          </a:xfrm>
          <a:custGeom>
            <a:avLst/>
            <a:gdLst>
              <a:gd name="T0" fmla="*/ 5 w 144"/>
              <a:gd name="T1" fmla="*/ 121 h 121"/>
              <a:gd name="T2" fmla="*/ 139 w 144"/>
              <a:gd name="T3" fmla="*/ 121 h 121"/>
              <a:gd name="T4" fmla="*/ 144 w 144"/>
              <a:gd name="T5" fmla="*/ 116 h 121"/>
              <a:gd name="T6" fmla="*/ 144 w 144"/>
              <a:gd name="T7" fmla="*/ 25 h 121"/>
              <a:gd name="T8" fmla="*/ 139 w 144"/>
              <a:gd name="T9" fmla="*/ 20 h 121"/>
              <a:gd name="T10" fmla="*/ 100 w 144"/>
              <a:gd name="T11" fmla="*/ 20 h 121"/>
              <a:gd name="T12" fmla="*/ 100 w 144"/>
              <a:gd name="T13" fmla="*/ 5 h 121"/>
              <a:gd name="T14" fmla="*/ 95 w 144"/>
              <a:gd name="T15" fmla="*/ 0 h 121"/>
              <a:gd name="T16" fmla="*/ 49 w 144"/>
              <a:gd name="T17" fmla="*/ 0 h 121"/>
              <a:gd name="T18" fmla="*/ 44 w 144"/>
              <a:gd name="T19" fmla="*/ 5 h 121"/>
              <a:gd name="T20" fmla="*/ 44 w 144"/>
              <a:gd name="T21" fmla="*/ 20 h 121"/>
              <a:gd name="T22" fmla="*/ 5 w 144"/>
              <a:gd name="T23" fmla="*/ 20 h 121"/>
              <a:gd name="T24" fmla="*/ 0 w 144"/>
              <a:gd name="T25" fmla="*/ 26 h 121"/>
              <a:gd name="T26" fmla="*/ 0 w 144"/>
              <a:gd name="T27" fmla="*/ 116 h 121"/>
              <a:gd name="T28" fmla="*/ 5 w 144"/>
              <a:gd name="T29" fmla="*/ 121 h 121"/>
              <a:gd name="T30" fmla="*/ 54 w 144"/>
              <a:gd name="T31" fmla="*/ 10 h 121"/>
              <a:gd name="T32" fmla="*/ 90 w 144"/>
              <a:gd name="T33" fmla="*/ 10 h 121"/>
              <a:gd name="T34" fmla="*/ 90 w 144"/>
              <a:gd name="T35" fmla="*/ 20 h 121"/>
              <a:gd name="T36" fmla="*/ 54 w 144"/>
              <a:gd name="T37" fmla="*/ 20 h 121"/>
              <a:gd name="T38" fmla="*/ 54 w 144"/>
              <a:gd name="T39" fmla="*/ 10 h 121"/>
              <a:gd name="T40" fmla="*/ 10 w 144"/>
              <a:gd name="T41" fmla="*/ 31 h 121"/>
              <a:gd name="T42" fmla="*/ 48 w 144"/>
              <a:gd name="T43" fmla="*/ 31 h 121"/>
              <a:gd name="T44" fmla="*/ 49 w 144"/>
              <a:gd name="T45" fmla="*/ 31 h 121"/>
              <a:gd name="T46" fmla="*/ 50 w 144"/>
              <a:gd name="T47" fmla="*/ 31 h 121"/>
              <a:gd name="T48" fmla="*/ 94 w 144"/>
              <a:gd name="T49" fmla="*/ 31 h 121"/>
              <a:gd name="T50" fmla="*/ 95 w 144"/>
              <a:gd name="T51" fmla="*/ 31 h 121"/>
              <a:gd name="T52" fmla="*/ 96 w 144"/>
              <a:gd name="T53" fmla="*/ 31 h 121"/>
              <a:gd name="T54" fmla="*/ 134 w 144"/>
              <a:gd name="T55" fmla="*/ 31 h 121"/>
              <a:gd name="T56" fmla="*/ 134 w 144"/>
              <a:gd name="T57" fmla="*/ 65 h 121"/>
              <a:gd name="T58" fmla="*/ 100 w 144"/>
              <a:gd name="T59" fmla="*/ 65 h 121"/>
              <a:gd name="T60" fmla="*/ 100 w 144"/>
              <a:gd name="T61" fmla="*/ 59 h 121"/>
              <a:gd name="T62" fmla="*/ 95 w 144"/>
              <a:gd name="T63" fmla="*/ 54 h 121"/>
              <a:gd name="T64" fmla="*/ 90 w 144"/>
              <a:gd name="T65" fmla="*/ 59 h 121"/>
              <a:gd name="T66" fmla="*/ 90 w 144"/>
              <a:gd name="T67" fmla="*/ 65 h 121"/>
              <a:gd name="T68" fmla="*/ 54 w 144"/>
              <a:gd name="T69" fmla="*/ 65 h 121"/>
              <a:gd name="T70" fmla="*/ 54 w 144"/>
              <a:gd name="T71" fmla="*/ 59 h 121"/>
              <a:gd name="T72" fmla="*/ 49 w 144"/>
              <a:gd name="T73" fmla="*/ 54 h 121"/>
              <a:gd name="T74" fmla="*/ 44 w 144"/>
              <a:gd name="T75" fmla="*/ 59 h 121"/>
              <a:gd name="T76" fmla="*/ 44 w 144"/>
              <a:gd name="T77" fmla="*/ 65 h 121"/>
              <a:gd name="T78" fmla="*/ 10 w 144"/>
              <a:gd name="T79" fmla="*/ 65 h 121"/>
              <a:gd name="T80" fmla="*/ 10 w 144"/>
              <a:gd name="T81" fmla="*/ 31 h 121"/>
              <a:gd name="T82" fmla="*/ 10 w 144"/>
              <a:gd name="T83" fmla="*/ 76 h 121"/>
              <a:gd name="T84" fmla="*/ 44 w 144"/>
              <a:gd name="T85" fmla="*/ 76 h 121"/>
              <a:gd name="T86" fmla="*/ 44 w 144"/>
              <a:gd name="T87" fmla="*/ 81 h 121"/>
              <a:gd name="T88" fmla="*/ 49 w 144"/>
              <a:gd name="T89" fmla="*/ 86 h 121"/>
              <a:gd name="T90" fmla="*/ 54 w 144"/>
              <a:gd name="T91" fmla="*/ 81 h 121"/>
              <a:gd name="T92" fmla="*/ 54 w 144"/>
              <a:gd name="T93" fmla="*/ 76 h 121"/>
              <a:gd name="T94" fmla="*/ 90 w 144"/>
              <a:gd name="T95" fmla="*/ 76 h 121"/>
              <a:gd name="T96" fmla="*/ 90 w 144"/>
              <a:gd name="T97" fmla="*/ 81 h 121"/>
              <a:gd name="T98" fmla="*/ 95 w 144"/>
              <a:gd name="T99" fmla="*/ 86 h 121"/>
              <a:gd name="T100" fmla="*/ 100 w 144"/>
              <a:gd name="T101" fmla="*/ 81 h 121"/>
              <a:gd name="T102" fmla="*/ 100 w 144"/>
              <a:gd name="T103" fmla="*/ 76 h 121"/>
              <a:gd name="T104" fmla="*/ 134 w 144"/>
              <a:gd name="T105" fmla="*/ 76 h 121"/>
              <a:gd name="T106" fmla="*/ 134 w 144"/>
              <a:gd name="T107" fmla="*/ 111 h 121"/>
              <a:gd name="T108" fmla="*/ 10 w 144"/>
              <a:gd name="T109" fmla="*/ 111 h 121"/>
              <a:gd name="T110" fmla="*/ 10 w 144"/>
              <a:gd name="T111" fmla="*/ 76 h 1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44" h="121">
                <a:moveTo>
                  <a:pt x="5" y="121"/>
                </a:moveTo>
                <a:cubicBezTo>
                  <a:pt x="139" y="121"/>
                  <a:pt x="139" y="121"/>
                  <a:pt x="139" y="121"/>
                </a:cubicBezTo>
                <a:cubicBezTo>
                  <a:pt x="142" y="121"/>
                  <a:pt x="144" y="119"/>
                  <a:pt x="144" y="116"/>
                </a:cubicBezTo>
                <a:cubicBezTo>
                  <a:pt x="144" y="25"/>
                  <a:pt x="144" y="25"/>
                  <a:pt x="144" y="25"/>
                </a:cubicBezTo>
                <a:cubicBezTo>
                  <a:pt x="144" y="23"/>
                  <a:pt x="142" y="20"/>
                  <a:pt x="139" y="20"/>
                </a:cubicBezTo>
                <a:cubicBezTo>
                  <a:pt x="100" y="20"/>
                  <a:pt x="100" y="20"/>
                  <a:pt x="100" y="20"/>
                </a:cubicBezTo>
                <a:cubicBezTo>
                  <a:pt x="100" y="5"/>
                  <a:pt x="100" y="5"/>
                  <a:pt x="100" y="5"/>
                </a:cubicBezTo>
                <a:cubicBezTo>
                  <a:pt x="100" y="2"/>
                  <a:pt x="98" y="0"/>
                  <a:pt x="95" y="0"/>
                </a:cubicBezTo>
                <a:cubicBezTo>
                  <a:pt x="49" y="0"/>
                  <a:pt x="49" y="0"/>
                  <a:pt x="49" y="0"/>
                </a:cubicBezTo>
                <a:cubicBezTo>
                  <a:pt x="46" y="0"/>
                  <a:pt x="44" y="2"/>
                  <a:pt x="44" y="5"/>
                </a:cubicBezTo>
                <a:cubicBezTo>
                  <a:pt x="44" y="20"/>
                  <a:pt x="44" y="20"/>
                  <a:pt x="44" y="20"/>
                </a:cubicBezTo>
                <a:cubicBezTo>
                  <a:pt x="5" y="20"/>
                  <a:pt x="5" y="20"/>
                  <a:pt x="5" y="20"/>
                </a:cubicBezTo>
                <a:cubicBezTo>
                  <a:pt x="2" y="20"/>
                  <a:pt x="0" y="23"/>
                  <a:pt x="0" y="26"/>
                </a:cubicBezTo>
                <a:cubicBezTo>
                  <a:pt x="0" y="116"/>
                  <a:pt x="0" y="116"/>
                  <a:pt x="0" y="116"/>
                </a:cubicBezTo>
                <a:cubicBezTo>
                  <a:pt x="0" y="119"/>
                  <a:pt x="2" y="121"/>
                  <a:pt x="5" y="121"/>
                </a:cubicBezTo>
                <a:close/>
                <a:moveTo>
                  <a:pt x="54" y="10"/>
                </a:moveTo>
                <a:cubicBezTo>
                  <a:pt x="90" y="10"/>
                  <a:pt x="90" y="10"/>
                  <a:pt x="90" y="10"/>
                </a:cubicBezTo>
                <a:cubicBezTo>
                  <a:pt x="90" y="20"/>
                  <a:pt x="90" y="20"/>
                  <a:pt x="90" y="20"/>
                </a:cubicBezTo>
                <a:cubicBezTo>
                  <a:pt x="54" y="20"/>
                  <a:pt x="54" y="20"/>
                  <a:pt x="54" y="20"/>
                </a:cubicBezTo>
                <a:lnTo>
                  <a:pt x="54" y="10"/>
                </a:lnTo>
                <a:close/>
                <a:moveTo>
                  <a:pt x="10" y="31"/>
                </a:moveTo>
                <a:cubicBezTo>
                  <a:pt x="48" y="31"/>
                  <a:pt x="48" y="31"/>
                  <a:pt x="48" y="31"/>
                </a:cubicBezTo>
                <a:cubicBezTo>
                  <a:pt x="48" y="31"/>
                  <a:pt x="49" y="31"/>
                  <a:pt x="49" y="31"/>
                </a:cubicBezTo>
                <a:cubicBezTo>
                  <a:pt x="49" y="31"/>
                  <a:pt x="50" y="31"/>
                  <a:pt x="50" y="31"/>
                </a:cubicBezTo>
                <a:cubicBezTo>
                  <a:pt x="94" y="31"/>
                  <a:pt x="94" y="31"/>
                  <a:pt x="94" y="31"/>
                </a:cubicBezTo>
                <a:cubicBezTo>
                  <a:pt x="94" y="31"/>
                  <a:pt x="95" y="31"/>
                  <a:pt x="95" y="31"/>
                </a:cubicBezTo>
                <a:cubicBezTo>
                  <a:pt x="95" y="31"/>
                  <a:pt x="96" y="31"/>
                  <a:pt x="96" y="31"/>
                </a:cubicBezTo>
                <a:cubicBezTo>
                  <a:pt x="134" y="31"/>
                  <a:pt x="134" y="31"/>
                  <a:pt x="134" y="31"/>
                </a:cubicBezTo>
                <a:cubicBezTo>
                  <a:pt x="134" y="65"/>
                  <a:pt x="134" y="65"/>
                  <a:pt x="134" y="65"/>
                </a:cubicBezTo>
                <a:cubicBezTo>
                  <a:pt x="100" y="65"/>
                  <a:pt x="100" y="65"/>
                  <a:pt x="100" y="65"/>
                </a:cubicBezTo>
                <a:cubicBezTo>
                  <a:pt x="100" y="59"/>
                  <a:pt x="100" y="59"/>
                  <a:pt x="100" y="59"/>
                </a:cubicBezTo>
                <a:cubicBezTo>
                  <a:pt x="100" y="57"/>
                  <a:pt x="98" y="54"/>
                  <a:pt x="95" y="54"/>
                </a:cubicBezTo>
                <a:cubicBezTo>
                  <a:pt x="92" y="54"/>
                  <a:pt x="90" y="57"/>
                  <a:pt x="90" y="59"/>
                </a:cubicBezTo>
                <a:cubicBezTo>
                  <a:pt x="90" y="65"/>
                  <a:pt x="90" y="65"/>
                  <a:pt x="90" y="65"/>
                </a:cubicBezTo>
                <a:cubicBezTo>
                  <a:pt x="54" y="65"/>
                  <a:pt x="54" y="65"/>
                  <a:pt x="54" y="65"/>
                </a:cubicBezTo>
                <a:cubicBezTo>
                  <a:pt x="54" y="59"/>
                  <a:pt x="54" y="59"/>
                  <a:pt x="54" y="59"/>
                </a:cubicBezTo>
                <a:cubicBezTo>
                  <a:pt x="54" y="57"/>
                  <a:pt x="52" y="54"/>
                  <a:pt x="49" y="54"/>
                </a:cubicBezTo>
                <a:cubicBezTo>
                  <a:pt x="46" y="54"/>
                  <a:pt x="44" y="57"/>
                  <a:pt x="44" y="59"/>
                </a:cubicBezTo>
                <a:cubicBezTo>
                  <a:pt x="44" y="65"/>
                  <a:pt x="44" y="65"/>
                  <a:pt x="44" y="65"/>
                </a:cubicBezTo>
                <a:cubicBezTo>
                  <a:pt x="10" y="65"/>
                  <a:pt x="10" y="65"/>
                  <a:pt x="10" y="65"/>
                </a:cubicBezTo>
                <a:lnTo>
                  <a:pt x="10" y="31"/>
                </a:lnTo>
                <a:close/>
                <a:moveTo>
                  <a:pt x="10" y="76"/>
                </a:moveTo>
                <a:cubicBezTo>
                  <a:pt x="44" y="76"/>
                  <a:pt x="44" y="76"/>
                  <a:pt x="44" y="76"/>
                </a:cubicBezTo>
                <a:cubicBezTo>
                  <a:pt x="44" y="81"/>
                  <a:pt x="44" y="81"/>
                  <a:pt x="44" y="81"/>
                </a:cubicBezTo>
                <a:cubicBezTo>
                  <a:pt x="44" y="84"/>
                  <a:pt x="46" y="86"/>
                  <a:pt x="49" y="86"/>
                </a:cubicBezTo>
                <a:cubicBezTo>
                  <a:pt x="52" y="86"/>
                  <a:pt x="54" y="84"/>
                  <a:pt x="54" y="81"/>
                </a:cubicBezTo>
                <a:cubicBezTo>
                  <a:pt x="54" y="76"/>
                  <a:pt x="54" y="76"/>
                  <a:pt x="54" y="76"/>
                </a:cubicBezTo>
                <a:cubicBezTo>
                  <a:pt x="90" y="76"/>
                  <a:pt x="90" y="76"/>
                  <a:pt x="90" y="76"/>
                </a:cubicBezTo>
                <a:cubicBezTo>
                  <a:pt x="90" y="81"/>
                  <a:pt x="90" y="81"/>
                  <a:pt x="90" y="81"/>
                </a:cubicBezTo>
                <a:cubicBezTo>
                  <a:pt x="90" y="84"/>
                  <a:pt x="92" y="86"/>
                  <a:pt x="95" y="86"/>
                </a:cubicBezTo>
                <a:cubicBezTo>
                  <a:pt x="98" y="86"/>
                  <a:pt x="100" y="84"/>
                  <a:pt x="100" y="81"/>
                </a:cubicBezTo>
                <a:cubicBezTo>
                  <a:pt x="100" y="76"/>
                  <a:pt x="100" y="76"/>
                  <a:pt x="100" y="76"/>
                </a:cubicBezTo>
                <a:cubicBezTo>
                  <a:pt x="134" y="76"/>
                  <a:pt x="134" y="76"/>
                  <a:pt x="134" y="76"/>
                </a:cubicBezTo>
                <a:cubicBezTo>
                  <a:pt x="134" y="111"/>
                  <a:pt x="134" y="111"/>
                  <a:pt x="134" y="111"/>
                </a:cubicBezTo>
                <a:cubicBezTo>
                  <a:pt x="10" y="111"/>
                  <a:pt x="10" y="111"/>
                  <a:pt x="10" y="111"/>
                </a:cubicBezTo>
                <a:lnTo>
                  <a:pt x="10" y="7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9" name="Freeform 337">
            <a:extLst>
              <a:ext uri="{FF2B5EF4-FFF2-40B4-BE49-F238E27FC236}">
                <a16:creationId xmlns:a16="http://schemas.microsoft.com/office/drawing/2014/main" xmlns="" id="{6C8C647E-05EF-484A-826B-A0688E90D27C}"/>
              </a:ext>
            </a:extLst>
          </p:cNvPr>
          <p:cNvSpPr>
            <a:spLocks noEditPoints="1"/>
          </p:cNvSpPr>
          <p:nvPr/>
        </p:nvSpPr>
        <p:spPr bwMode="auto">
          <a:xfrm>
            <a:off x="1520825" y="4764088"/>
            <a:ext cx="493713" cy="460375"/>
          </a:xfrm>
          <a:custGeom>
            <a:avLst/>
            <a:gdLst>
              <a:gd name="T0" fmla="*/ 5 w 144"/>
              <a:gd name="T1" fmla="*/ 133 h 133"/>
              <a:gd name="T2" fmla="*/ 139 w 144"/>
              <a:gd name="T3" fmla="*/ 133 h 133"/>
              <a:gd name="T4" fmla="*/ 144 w 144"/>
              <a:gd name="T5" fmla="*/ 128 h 133"/>
              <a:gd name="T6" fmla="*/ 144 w 144"/>
              <a:gd name="T7" fmla="*/ 15 h 133"/>
              <a:gd name="T8" fmla="*/ 139 w 144"/>
              <a:gd name="T9" fmla="*/ 9 h 133"/>
              <a:gd name="T10" fmla="*/ 114 w 144"/>
              <a:gd name="T11" fmla="*/ 9 h 133"/>
              <a:gd name="T12" fmla="*/ 114 w 144"/>
              <a:gd name="T13" fmla="*/ 5 h 133"/>
              <a:gd name="T14" fmla="*/ 109 w 144"/>
              <a:gd name="T15" fmla="*/ 0 h 133"/>
              <a:gd name="T16" fmla="*/ 104 w 144"/>
              <a:gd name="T17" fmla="*/ 5 h 133"/>
              <a:gd name="T18" fmla="*/ 104 w 144"/>
              <a:gd name="T19" fmla="*/ 9 h 133"/>
              <a:gd name="T20" fmla="*/ 41 w 144"/>
              <a:gd name="T21" fmla="*/ 9 h 133"/>
              <a:gd name="T22" fmla="*/ 41 w 144"/>
              <a:gd name="T23" fmla="*/ 5 h 133"/>
              <a:gd name="T24" fmla="*/ 36 w 144"/>
              <a:gd name="T25" fmla="*/ 0 h 133"/>
              <a:gd name="T26" fmla="*/ 31 w 144"/>
              <a:gd name="T27" fmla="*/ 5 h 133"/>
              <a:gd name="T28" fmla="*/ 31 w 144"/>
              <a:gd name="T29" fmla="*/ 9 h 133"/>
              <a:gd name="T30" fmla="*/ 5 w 144"/>
              <a:gd name="T31" fmla="*/ 9 h 133"/>
              <a:gd name="T32" fmla="*/ 0 w 144"/>
              <a:gd name="T33" fmla="*/ 15 h 133"/>
              <a:gd name="T34" fmla="*/ 0 w 144"/>
              <a:gd name="T35" fmla="*/ 128 h 133"/>
              <a:gd name="T36" fmla="*/ 5 w 144"/>
              <a:gd name="T37" fmla="*/ 133 h 133"/>
              <a:gd name="T38" fmla="*/ 10 w 144"/>
              <a:gd name="T39" fmla="*/ 20 h 133"/>
              <a:gd name="T40" fmla="*/ 31 w 144"/>
              <a:gd name="T41" fmla="*/ 20 h 133"/>
              <a:gd name="T42" fmla="*/ 31 w 144"/>
              <a:gd name="T43" fmla="*/ 22 h 133"/>
              <a:gd name="T44" fmla="*/ 36 w 144"/>
              <a:gd name="T45" fmla="*/ 27 h 133"/>
              <a:gd name="T46" fmla="*/ 41 w 144"/>
              <a:gd name="T47" fmla="*/ 22 h 133"/>
              <a:gd name="T48" fmla="*/ 41 w 144"/>
              <a:gd name="T49" fmla="*/ 20 h 133"/>
              <a:gd name="T50" fmla="*/ 104 w 144"/>
              <a:gd name="T51" fmla="*/ 20 h 133"/>
              <a:gd name="T52" fmla="*/ 104 w 144"/>
              <a:gd name="T53" fmla="*/ 22 h 133"/>
              <a:gd name="T54" fmla="*/ 109 w 144"/>
              <a:gd name="T55" fmla="*/ 27 h 133"/>
              <a:gd name="T56" fmla="*/ 114 w 144"/>
              <a:gd name="T57" fmla="*/ 22 h 133"/>
              <a:gd name="T58" fmla="*/ 114 w 144"/>
              <a:gd name="T59" fmla="*/ 20 h 133"/>
              <a:gd name="T60" fmla="*/ 134 w 144"/>
              <a:gd name="T61" fmla="*/ 20 h 133"/>
              <a:gd name="T62" fmla="*/ 134 w 144"/>
              <a:gd name="T63" fmla="*/ 33 h 133"/>
              <a:gd name="T64" fmla="*/ 10 w 144"/>
              <a:gd name="T65" fmla="*/ 33 h 133"/>
              <a:gd name="T66" fmla="*/ 10 w 144"/>
              <a:gd name="T67" fmla="*/ 20 h 133"/>
              <a:gd name="T68" fmla="*/ 10 w 144"/>
              <a:gd name="T69" fmla="*/ 43 h 133"/>
              <a:gd name="T70" fmla="*/ 134 w 144"/>
              <a:gd name="T71" fmla="*/ 43 h 133"/>
              <a:gd name="T72" fmla="*/ 134 w 144"/>
              <a:gd name="T73" fmla="*/ 123 h 133"/>
              <a:gd name="T74" fmla="*/ 10 w 144"/>
              <a:gd name="T75" fmla="*/ 123 h 133"/>
              <a:gd name="T76" fmla="*/ 10 w 144"/>
              <a:gd name="T77" fmla="*/ 43 h 133"/>
              <a:gd name="T78" fmla="*/ 109 w 144"/>
              <a:gd name="T79" fmla="*/ 66 h 133"/>
              <a:gd name="T80" fmla="*/ 35 w 144"/>
              <a:gd name="T81" fmla="*/ 66 h 133"/>
              <a:gd name="T82" fmla="*/ 30 w 144"/>
              <a:gd name="T83" fmla="*/ 71 h 133"/>
              <a:gd name="T84" fmla="*/ 35 w 144"/>
              <a:gd name="T85" fmla="*/ 76 h 133"/>
              <a:gd name="T86" fmla="*/ 109 w 144"/>
              <a:gd name="T87" fmla="*/ 76 h 133"/>
              <a:gd name="T88" fmla="*/ 114 w 144"/>
              <a:gd name="T89" fmla="*/ 71 h 133"/>
              <a:gd name="T90" fmla="*/ 109 w 144"/>
              <a:gd name="T91" fmla="*/ 66 h 133"/>
              <a:gd name="T92" fmla="*/ 72 w 144"/>
              <a:gd name="T93" fmla="*/ 91 h 133"/>
              <a:gd name="T94" fmla="*/ 35 w 144"/>
              <a:gd name="T95" fmla="*/ 91 h 133"/>
              <a:gd name="T96" fmla="*/ 30 w 144"/>
              <a:gd name="T97" fmla="*/ 96 h 133"/>
              <a:gd name="T98" fmla="*/ 35 w 144"/>
              <a:gd name="T99" fmla="*/ 101 h 133"/>
              <a:gd name="T100" fmla="*/ 72 w 144"/>
              <a:gd name="T101" fmla="*/ 101 h 133"/>
              <a:gd name="T102" fmla="*/ 77 w 144"/>
              <a:gd name="T103" fmla="*/ 96 h 133"/>
              <a:gd name="T104" fmla="*/ 72 w 144"/>
              <a:gd name="T105" fmla="*/ 91 h 1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44" h="133">
                <a:moveTo>
                  <a:pt x="5" y="133"/>
                </a:moveTo>
                <a:cubicBezTo>
                  <a:pt x="139" y="133"/>
                  <a:pt x="139" y="133"/>
                  <a:pt x="139" y="133"/>
                </a:cubicBezTo>
                <a:cubicBezTo>
                  <a:pt x="142" y="133"/>
                  <a:pt x="144" y="131"/>
                  <a:pt x="144" y="128"/>
                </a:cubicBezTo>
                <a:cubicBezTo>
                  <a:pt x="144" y="15"/>
                  <a:pt x="144" y="15"/>
                  <a:pt x="144" y="15"/>
                </a:cubicBezTo>
                <a:cubicBezTo>
                  <a:pt x="144" y="12"/>
                  <a:pt x="142" y="9"/>
                  <a:pt x="139" y="9"/>
                </a:cubicBezTo>
                <a:cubicBezTo>
                  <a:pt x="114" y="9"/>
                  <a:pt x="114" y="9"/>
                  <a:pt x="114" y="9"/>
                </a:cubicBezTo>
                <a:cubicBezTo>
                  <a:pt x="114" y="5"/>
                  <a:pt x="114" y="5"/>
                  <a:pt x="114" y="5"/>
                </a:cubicBezTo>
                <a:cubicBezTo>
                  <a:pt x="114" y="2"/>
                  <a:pt x="112" y="0"/>
                  <a:pt x="109" y="0"/>
                </a:cubicBezTo>
                <a:cubicBezTo>
                  <a:pt x="106" y="0"/>
                  <a:pt x="104" y="2"/>
                  <a:pt x="104" y="5"/>
                </a:cubicBezTo>
                <a:cubicBezTo>
                  <a:pt x="104" y="9"/>
                  <a:pt x="104" y="9"/>
                  <a:pt x="104" y="9"/>
                </a:cubicBezTo>
                <a:cubicBezTo>
                  <a:pt x="41" y="9"/>
                  <a:pt x="41" y="9"/>
                  <a:pt x="41" y="9"/>
                </a:cubicBezTo>
                <a:cubicBezTo>
                  <a:pt x="41" y="5"/>
                  <a:pt x="41" y="5"/>
                  <a:pt x="41" y="5"/>
                </a:cubicBezTo>
                <a:cubicBezTo>
                  <a:pt x="41" y="2"/>
                  <a:pt x="39" y="0"/>
                  <a:pt x="36" y="0"/>
                </a:cubicBezTo>
                <a:cubicBezTo>
                  <a:pt x="33" y="0"/>
                  <a:pt x="31" y="2"/>
                  <a:pt x="31" y="5"/>
                </a:cubicBezTo>
                <a:cubicBezTo>
                  <a:pt x="31" y="9"/>
                  <a:pt x="31" y="9"/>
                  <a:pt x="31" y="9"/>
                </a:cubicBezTo>
                <a:cubicBezTo>
                  <a:pt x="5" y="9"/>
                  <a:pt x="5" y="9"/>
                  <a:pt x="5" y="9"/>
                </a:cubicBezTo>
                <a:cubicBezTo>
                  <a:pt x="2" y="9"/>
                  <a:pt x="0" y="12"/>
                  <a:pt x="0" y="15"/>
                </a:cubicBezTo>
                <a:cubicBezTo>
                  <a:pt x="0" y="128"/>
                  <a:pt x="0" y="128"/>
                  <a:pt x="0" y="128"/>
                </a:cubicBezTo>
                <a:cubicBezTo>
                  <a:pt x="0" y="131"/>
                  <a:pt x="2" y="133"/>
                  <a:pt x="5" y="133"/>
                </a:cubicBezTo>
                <a:close/>
                <a:moveTo>
                  <a:pt x="10" y="20"/>
                </a:moveTo>
                <a:cubicBezTo>
                  <a:pt x="31" y="20"/>
                  <a:pt x="31" y="20"/>
                  <a:pt x="31" y="20"/>
                </a:cubicBezTo>
                <a:cubicBezTo>
                  <a:pt x="31" y="22"/>
                  <a:pt x="31" y="22"/>
                  <a:pt x="31" y="22"/>
                </a:cubicBezTo>
                <a:cubicBezTo>
                  <a:pt x="31" y="25"/>
                  <a:pt x="33" y="27"/>
                  <a:pt x="36" y="27"/>
                </a:cubicBezTo>
                <a:cubicBezTo>
                  <a:pt x="39" y="27"/>
                  <a:pt x="41" y="25"/>
                  <a:pt x="41" y="22"/>
                </a:cubicBezTo>
                <a:cubicBezTo>
                  <a:pt x="41" y="20"/>
                  <a:pt x="41" y="20"/>
                  <a:pt x="41" y="20"/>
                </a:cubicBezTo>
                <a:cubicBezTo>
                  <a:pt x="104" y="20"/>
                  <a:pt x="104" y="20"/>
                  <a:pt x="104" y="20"/>
                </a:cubicBezTo>
                <a:cubicBezTo>
                  <a:pt x="104" y="22"/>
                  <a:pt x="104" y="22"/>
                  <a:pt x="104" y="22"/>
                </a:cubicBezTo>
                <a:cubicBezTo>
                  <a:pt x="104" y="25"/>
                  <a:pt x="106" y="27"/>
                  <a:pt x="109" y="27"/>
                </a:cubicBezTo>
                <a:cubicBezTo>
                  <a:pt x="112" y="27"/>
                  <a:pt x="114" y="25"/>
                  <a:pt x="114" y="22"/>
                </a:cubicBezTo>
                <a:cubicBezTo>
                  <a:pt x="114" y="20"/>
                  <a:pt x="114" y="20"/>
                  <a:pt x="114" y="20"/>
                </a:cubicBezTo>
                <a:cubicBezTo>
                  <a:pt x="134" y="20"/>
                  <a:pt x="134" y="20"/>
                  <a:pt x="134" y="20"/>
                </a:cubicBezTo>
                <a:cubicBezTo>
                  <a:pt x="134" y="33"/>
                  <a:pt x="134" y="33"/>
                  <a:pt x="134" y="33"/>
                </a:cubicBezTo>
                <a:cubicBezTo>
                  <a:pt x="10" y="33"/>
                  <a:pt x="10" y="33"/>
                  <a:pt x="10" y="33"/>
                </a:cubicBezTo>
                <a:lnTo>
                  <a:pt x="10" y="20"/>
                </a:lnTo>
                <a:close/>
                <a:moveTo>
                  <a:pt x="10" y="43"/>
                </a:moveTo>
                <a:cubicBezTo>
                  <a:pt x="134" y="43"/>
                  <a:pt x="134" y="43"/>
                  <a:pt x="134" y="43"/>
                </a:cubicBezTo>
                <a:cubicBezTo>
                  <a:pt x="134" y="123"/>
                  <a:pt x="134" y="123"/>
                  <a:pt x="134" y="123"/>
                </a:cubicBezTo>
                <a:cubicBezTo>
                  <a:pt x="10" y="123"/>
                  <a:pt x="10" y="123"/>
                  <a:pt x="10" y="123"/>
                </a:cubicBezTo>
                <a:lnTo>
                  <a:pt x="10" y="43"/>
                </a:lnTo>
                <a:close/>
                <a:moveTo>
                  <a:pt x="109" y="66"/>
                </a:moveTo>
                <a:cubicBezTo>
                  <a:pt x="35" y="66"/>
                  <a:pt x="35" y="66"/>
                  <a:pt x="35" y="66"/>
                </a:cubicBezTo>
                <a:cubicBezTo>
                  <a:pt x="33" y="66"/>
                  <a:pt x="30" y="68"/>
                  <a:pt x="30" y="71"/>
                </a:cubicBezTo>
                <a:cubicBezTo>
                  <a:pt x="30" y="74"/>
                  <a:pt x="33" y="76"/>
                  <a:pt x="35" y="76"/>
                </a:cubicBezTo>
                <a:cubicBezTo>
                  <a:pt x="109" y="76"/>
                  <a:pt x="109" y="76"/>
                  <a:pt x="109" y="76"/>
                </a:cubicBezTo>
                <a:cubicBezTo>
                  <a:pt x="112" y="76"/>
                  <a:pt x="114" y="74"/>
                  <a:pt x="114" y="71"/>
                </a:cubicBezTo>
                <a:cubicBezTo>
                  <a:pt x="114" y="68"/>
                  <a:pt x="112" y="66"/>
                  <a:pt x="109" y="66"/>
                </a:cubicBezTo>
                <a:close/>
                <a:moveTo>
                  <a:pt x="72" y="91"/>
                </a:moveTo>
                <a:cubicBezTo>
                  <a:pt x="35" y="91"/>
                  <a:pt x="35" y="91"/>
                  <a:pt x="35" y="91"/>
                </a:cubicBezTo>
                <a:cubicBezTo>
                  <a:pt x="33" y="91"/>
                  <a:pt x="30" y="93"/>
                  <a:pt x="30" y="96"/>
                </a:cubicBezTo>
                <a:cubicBezTo>
                  <a:pt x="30" y="99"/>
                  <a:pt x="33" y="101"/>
                  <a:pt x="35" y="101"/>
                </a:cubicBezTo>
                <a:cubicBezTo>
                  <a:pt x="72" y="101"/>
                  <a:pt x="72" y="101"/>
                  <a:pt x="72" y="101"/>
                </a:cubicBezTo>
                <a:cubicBezTo>
                  <a:pt x="75" y="101"/>
                  <a:pt x="77" y="99"/>
                  <a:pt x="77" y="96"/>
                </a:cubicBezTo>
                <a:cubicBezTo>
                  <a:pt x="77" y="93"/>
                  <a:pt x="75" y="91"/>
                  <a:pt x="72" y="9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40" name="Freeform 338">
            <a:extLst>
              <a:ext uri="{FF2B5EF4-FFF2-40B4-BE49-F238E27FC236}">
                <a16:creationId xmlns:a16="http://schemas.microsoft.com/office/drawing/2014/main" xmlns="" id="{FFD6E57F-F7D4-45F4-8335-02AF0643DB2F}"/>
              </a:ext>
            </a:extLst>
          </p:cNvPr>
          <p:cNvSpPr>
            <a:spLocks noEditPoints="1"/>
          </p:cNvSpPr>
          <p:nvPr/>
        </p:nvSpPr>
        <p:spPr bwMode="auto">
          <a:xfrm>
            <a:off x="1520825" y="5359401"/>
            <a:ext cx="493713" cy="498475"/>
          </a:xfrm>
          <a:custGeom>
            <a:avLst/>
            <a:gdLst>
              <a:gd name="T0" fmla="*/ 72 w 144"/>
              <a:gd name="T1" fmla="*/ 144 h 144"/>
              <a:gd name="T2" fmla="*/ 144 w 144"/>
              <a:gd name="T3" fmla="*/ 72 h 144"/>
              <a:gd name="T4" fmla="*/ 72 w 144"/>
              <a:gd name="T5" fmla="*/ 0 h 144"/>
              <a:gd name="T6" fmla="*/ 0 w 144"/>
              <a:gd name="T7" fmla="*/ 72 h 144"/>
              <a:gd name="T8" fmla="*/ 72 w 144"/>
              <a:gd name="T9" fmla="*/ 144 h 144"/>
              <a:gd name="T10" fmla="*/ 72 w 144"/>
              <a:gd name="T11" fmla="*/ 10 h 144"/>
              <a:gd name="T12" fmla="*/ 134 w 144"/>
              <a:gd name="T13" fmla="*/ 72 h 144"/>
              <a:gd name="T14" fmla="*/ 72 w 144"/>
              <a:gd name="T15" fmla="*/ 134 h 144"/>
              <a:gd name="T16" fmla="*/ 10 w 144"/>
              <a:gd name="T17" fmla="*/ 72 h 144"/>
              <a:gd name="T18" fmla="*/ 72 w 144"/>
              <a:gd name="T19" fmla="*/ 10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44" h="144">
                <a:moveTo>
                  <a:pt x="72" y="144"/>
                </a:moveTo>
                <a:cubicBezTo>
                  <a:pt x="112" y="144"/>
                  <a:pt x="144" y="112"/>
                  <a:pt x="144" y="72"/>
                </a:cubicBezTo>
                <a:cubicBezTo>
                  <a:pt x="144" y="32"/>
                  <a:pt x="112" y="0"/>
                  <a:pt x="72" y="0"/>
                </a:cubicBezTo>
                <a:cubicBezTo>
                  <a:pt x="32" y="0"/>
                  <a:pt x="0" y="32"/>
                  <a:pt x="0" y="72"/>
                </a:cubicBezTo>
                <a:cubicBezTo>
                  <a:pt x="0" y="112"/>
                  <a:pt x="32" y="144"/>
                  <a:pt x="72" y="144"/>
                </a:cubicBezTo>
                <a:close/>
                <a:moveTo>
                  <a:pt x="72" y="10"/>
                </a:moveTo>
                <a:cubicBezTo>
                  <a:pt x="106" y="10"/>
                  <a:pt x="134" y="38"/>
                  <a:pt x="134" y="72"/>
                </a:cubicBezTo>
                <a:cubicBezTo>
                  <a:pt x="134" y="106"/>
                  <a:pt x="106" y="134"/>
                  <a:pt x="72" y="134"/>
                </a:cubicBezTo>
                <a:cubicBezTo>
                  <a:pt x="38" y="134"/>
                  <a:pt x="10" y="106"/>
                  <a:pt x="10" y="72"/>
                </a:cubicBezTo>
                <a:cubicBezTo>
                  <a:pt x="10" y="38"/>
                  <a:pt x="38" y="10"/>
                  <a:pt x="72" y="1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41" name="Freeform 339">
            <a:extLst>
              <a:ext uri="{FF2B5EF4-FFF2-40B4-BE49-F238E27FC236}">
                <a16:creationId xmlns:a16="http://schemas.microsoft.com/office/drawing/2014/main" xmlns="" id="{13422A69-AA6C-4BD6-AE82-52F236E692ED}"/>
              </a:ext>
            </a:extLst>
          </p:cNvPr>
          <p:cNvSpPr>
            <a:spLocks/>
          </p:cNvSpPr>
          <p:nvPr/>
        </p:nvSpPr>
        <p:spPr bwMode="auto">
          <a:xfrm>
            <a:off x="1668463" y="5505451"/>
            <a:ext cx="198438" cy="200025"/>
          </a:xfrm>
          <a:custGeom>
            <a:avLst/>
            <a:gdLst>
              <a:gd name="T0" fmla="*/ 2 w 58"/>
              <a:gd name="T1" fmla="*/ 56 h 58"/>
              <a:gd name="T2" fmla="*/ 6 w 58"/>
              <a:gd name="T3" fmla="*/ 58 h 58"/>
              <a:gd name="T4" fmla="*/ 9 w 58"/>
              <a:gd name="T5" fmla="*/ 56 h 58"/>
              <a:gd name="T6" fmla="*/ 29 w 58"/>
              <a:gd name="T7" fmla="*/ 37 h 58"/>
              <a:gd name="T8" fmla="*/ 49 w 58"/>
              <a:gd name="T9" fmla="*/ 56 h 58"/>
              <a:gd name="T10" fmla="*/ 53 w 58"/>
              <a:gd name="T11" fmla="*/ 58 h 58"/>
              <a:gd name="T12" fmla="*/ 56 w 58"/>
              <a:gd name="T13" fmla="*/ 56 h 58"/>
              <a:gd name="T14" fmla="*/ 56 w 58"/>
              <a:gd name="T15" fmla="*/ 49 h 58"/>
              <a:gd name="T16" fmla="*/ 36 w 58"/>
              <a:gd name="T17" fmla="*/ 29 h 58"/>
              <a:gd name="T18" fmla="*/ 56 w 58"/>
              <a:gd name="T19" fmla="*/ 9 h 58"/>
              <a:gd name="T20" fmla="*/ 56 w 58"/>
              <a:gd name="T21" fmla="*/ 2 h 58"/>
              <a:gd name="T22" fmla="*/ 49 w 58"/>
              <a:gd name="T23" fmla="*/ 2 h 58"/>
              <a:gd name="T24" fmla="*/ 29 w 58"/>
              <a:gd name="T25" fmla="*/ 22 h 58"/>
              <a:gd name="T26" fmla="*/ 9 w 58"/>
              <a:gd name="T27" fmla="*/ 2 h 58"/>
              <a:gd name="T28" fmla="*/ 2 w 58"/>
              <a:gd name="T29" fmla="*/ 2 h 58"/>
              <a:gd name="T30" fmla="*/ 2 w 58"/>
              <a:gd name="T31" fmla="*/ 9 h 58"/>
              <a:gd name="T32" fmla="*/ 22 w 58"/>
              <a:gd name="T33" fmla="*/ 29 h 58"/>
              <a:gd name="T34" fmla="*/ 2 w 58"/>
              <a:gd name="T35" fmla="*/ 49 h 58"/>
              <a:gd name="T36" fmla="*/ 2 w 58"/>
              <a:gd name="T37" fmla="*/ 56 h 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58" h="58">
                <a:moveTo>
                  <a:pt x="2" y="56"/>
                </a:moveTo>
                <a:cubicBezTo>
                  <a:pt x="3" y="57"/>
                  <a:pt x="4" y="58"/>
                  <a:pt x="6" y="58"/>
                </a:cubicBezTo>
                <a:cubicBezTo>
                  <a:pt x="7" y="58"/>
                  <a:pt x="8" y="57"/>
                  <a:pt x="9" y="56"/>
                </a:cubicBezTo>
                <a:cubicBezTo>
                  <a:pt x="29" y="37"/>
                  <a:pt x="29" y="37"/>
                  <a:pt x="29" y="37"/>
                </a:cubicBezTo>
                <a:cubicBezTo>
                  <a:pt x="49" y="56"/>
                  <a:pt x="49" y="56"/>
                  <a:pt x="49" y="56"/>
                </a:cubicBezTo>
                <a:cubicBezTo>
                  <a:pt x="50" y="57"/>
                  <a:pt x="51" y="58"/>
                  <a:pt x="53" y="58"/>
                </a:cubicBezTo>
                <a:cubicBezTo>
                  <a:pt x="54" y="58"/>
                  <a:pt x="55" y="57"/>
                  <a:pt x="56" y="56"/>
                </a:cubicBezTo>
                <a:cubicBezTo>
                  <a:pt x="58" y="54"/>
                  <a:pt x="58" y="51"/>
                  <a:pt x="56" y="49"/>
                </a:cubicBezTo>
                <a:cubicBezTo>
                  <a:pt x="36" y="29"/>
                  <a:pt x="36" y="29"/>
                  <a:pt x="36" y="29"/>
                </a:cubicBezTo>
                <a:cubicBezTo>
                  <a:pt x="56" y="9"/>
                  <a:pt x="56" y="9"/>
                  <a:pt x="56" y="9"/>
                </a:cubicBezTo>
                <a:cubicBezTo>
                  <a:pt x="58" y="7"/>
                  <a:pt x="58" y="4"/>
                  <a:pt x="56" y="2"/>
                </a:cubicBezTo>
                <a:cubicBezTo>
                  <a:pt x="54" y="0"/>
                  <a:pt x="51" y="0"/>
                  <a:pt x="49" y="2"/>
                </a:cubicBezTo>
                <a:cubicBezTo>
                  <a:pt x="29" y="22"/>
                  <a:pt x="29" y="22"/>
                  <a:pt x="29" y="22"/>
                </a:cubicBezTo>
                <a:cubicBezTo>
                  <a:pt x="9" y="2"/>
                  <a:pt x="9" y="2"/>
                  <a:pt x="9" y="2"/>
                </a:cubicBezTo>
                <a:cubicBezTo>
                  <a:pt x="7" y="0"/>
                  <a:pt x="4" y="0"/>
                  <a:pt x="2" y="2"/>
                </a:cubicBezTo>
                <a:cubicBezTo>
                  <a:pt x="0" y="4"/>
                  <a:pt x="0" y="7"/>
                  <a:pt x="2" y="9"/>
                </a:cubicBezTo>
                <a:cubicBezTo>
                  <a:pt x="22" y="29"/>
                  <a:pt x="22" y="29"/>
                  <a:pt x="22" y="29"/>
                </a:cubicBezTo>
                <a:cubicBezTo>
                  <a:pt x="2" y="49"/>
                  <a:pt x="2" y="49"/>
                  <a:pt x="2" y="49"/>
                </a:cubicBezTo>
                <a:cubicBezTo>
                  <a:pt x="0" y="51"/>
                  <a:pt x="0" y="54"/>
                  <a:pt x="2" y="5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42" name="Freeform 340">
            <a:extLst>
              <a:ext uri="{FF2B5EF4-FFF2-40B4-BE49-F238E27FC236}">
                <a16:creationId xmlns:a16="http://schemas.microsoft.com/office/drawing/2014/main" xmlns="" id="{16DFC99D-7DF4-467A-8EC4-C72FA3DA6641}"/>
              </a:ext>
            </a:extLst>
          </p:cNvPr>
          <p:cNvSpPr>
            <a:spLocks/>
          </p:cNvSpPr>
          <p:nvPr/>
        </p:nvSpPr>
        <p:spPr bwMode="auto">
          <a:xfrm>
            <a:off x="1520825" y="5983288"/>
            <a:ext cx="496888" cy="496888"/>
          </a:xfrm>
          <a:custGeom>
            <a:avLst/>
            <a:gdLst>
              <a:gd name="T0" fmla="*/ 1 w 145"/>
              <a:gd name="T1" fmla="*/ 143 h 144"/>
              <a:gd name="T2" fmla="*/ 5 w 145"/>
              <a:gd name="T3" fmla="*/ 144 h 144"/>
              <a:gd name="T4" fmla="*/ 9 w 145"/>
              <a:gd name="T5" fmla="*/ 143 h 144"/>
              <a:gd name="T6" fmla="*/ 72 w 145"/>
              <a:gd name="T7" fmla="*/ 79 h 144"/>
              <a:gd name="T8" fmla="*/ 135 w 145"/>
              <a:gd name="T9" fmla="*/ 143 h 144"/>
              <a:gd name="T10" fmla="*/ 139 w 145"/>
              <a:gd name="T11" fmla="*/ 144 h 144"/>
              <a:gd name="T12" fmla="*/ 143 w 145"/>
              <a:gd name="T13" fmla="*/ 143 h 144"/>
              <a:gd name="T14" fmla="*/ 143 w 145"/>
              <a:gd name="T15" fmla="*/ 135 h 144"/>
              <a:gd name="T16" fmla="*/ 79 w 145"/>
              <a:gd name="T17" fmla="*/ 72 h 144"/>
              <a:gd name="T18" fmla="*/ 143 w 145"/>
              <a:gd name="T19" fmla="*/ 9 h 144"/>
              <a:gd name="T20" fmla="*/ 143 w 145"/>
              <a:gd name="T21" fmla="*/ 1 h 144"/>
              <a:gd name="T22" fmla="*/ 135 w 145"/>
              <a:gd name="T23" fmla="*/ 1 h 144"/>
              <a:gd name="T24" fmla="*/ 72 w 145"/>
              <a:gd name="T25" fmla="*/ 65 h 144"/>
              <a:gd name="T26" fmla="*/ 9 w 145"/>
              <a:gd name="T27" fmla="*/ 1 h 144"/>
              <a:gd name="T28" fmla="*/ 1 w 145"/>
              <a:gd name="T29" fmla="*/ 1 h 144"/>
              <a:gd name="T30" fmla="*/ 1 w 145"/>
              <a:gd name="T31" fmla="*/ 9 h 144"/>
              <a:gd name="T32" fmla="*/ 65 w 145"/>
              <a:gd name="T33" fmla="*/ 72 h 144"/>
              <a:gd name="T34" fmla="*/ 1 w 145"/>
              <a:gd name="T35" fmla="*/ 135 h 144"/>
              <a:gd name="T36" fmla="*/ 1 w 145"/>
              <a:gd name="T37" fmla="*/ 143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45" h="144">
                <a:moveTo>
                  <a:pt x="1" y="143"/>
                </a:moveTo>
                <a:cubicBezTo>
                  <a:pt x="2" y="144"/>
                  <a:pt x="4" y="144"/>
                  <a:pt x="5" y="144"/>
                </a:cubicBezTo>
                <a:cubicBezTo>
                  <a:pt x="6" y="144"/>
                  <a:pt x="8" y="144"/>
                  <a:pt x="9" y="143"/>
                </a:cubicBezTo>
                <a:cubicBezTo>
                  <a:pt x="72" y="79"/>
                  <a:pt x="72" y="79"/>
                  <a:pt x="72" y="79"/>
                </a:cubicBezTo>
                <a:cubicBezTo>
                  <a:pt x="135" y="143"/>
                  <a:pt x="135" y="143"/>
                  <a:pt x="135" y="143"/>
                </a:cubicBezTo>
                <a:cubicBezTo>
                  <a:pt x="136" y="144"/>
                  <a:pt x="138" y="144"/>
                  <a:pt x="139" y="144"/>
                </a:cubicBezTo>
                <a:cubicBezTo>
                  <a:pt x="140" y="144"/>
                  <a:pt x="142" y="144"/>
                  <a:pt x="143" y="143"/>
                </a:cubicBezTo>
                <a:cubicBezTo>
                  <a:pt x="145" y="141"/>
                  <a:pt x="145" y="137"/>
                  <a:pt x="143" y="135"/>
                </a:cubicBezTo>
                <a:cubicBezTo>
                  <a:pt x="79" y="72"/>
                  <a:pt x="79" y="72"/>
                  <a:pt x="79" y="72"/>
                </a:cubicBezTo>
                <a:cubicBezTo>
                  <a:pt x="143" y="9"/>
                  <a:pt x="143" y="9"/>
                  <a:pt x="143" y="9"/>
                </a:cubicBezTo>
                <a:cubicBezTo>
                  <a:pt x="145" y="7"/>
                  <a:pt x="145" y="3"/>
                  <a:pt x="143" y="1"/>
                </a:cubicBezTo>
                <a:cubicBezTo>
                  <a:pt x="141" y="0"/>
                  <a:pt x="137" y="0"/>
                  <a:pt x="135" y="1"/>
                </a:cubicBezTo>
                <a:cubicBezTo>
                  <a:pt x="72" y="65"/>
                  <a:pt x="72" y="65"/>
                  <a:pt x="72" y="65"/>
                </a:cubicBezTo>
                <a:cubicBezTo>
                  <a:pt x="9" y="1"/>
                  <a:pt x="9" y="1"/>
                  <a:pt x="9" y="1"/>
                </a:cubicBezTo>
                <a:cubicBezTo>
                  <a:pt x="7" y="0"/>
                  <a:pt x="3" y="0"/>
                  <a:pt x="1" y="1"/>
                </a:cubicBezTo>
                <a:cubicBezTo>
                  <a:pt x="0" y="3"/>
                  <a:pt x="0" y="7"/>
                  <a:pt x="1" y="9"/>
                </a:cubicBezTo>
                <a:cubicBezTo>
                  <a:pt x="65" y="72"/>
                  <a:pt x="65" y="72"/>
                  <a:pt x="65" y="72"/>
                </a:cubicBezTo>
                <a:cubicBezTo>
                  <a:pt x="1" y="135"/>
                  <a:pt x="1" y="135"/>
                  <a:pt x="1" y="135"/>
                </a:cubicBezTo>
                <a:cubicBezTo>
                  <a:pt x="0" y="137"/>
                  <a:pt x="0" y="141"/>
                  <a:pt x="1" y="14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43" name="Freeform 341">
            <a:extLst>
              <a:ext uri="{FF2B5EF4-FFF2-40B4-BE49-F238E27FC236}">
                <a16:creationId xmlns:a16="http://schemas.microsoft.com/office/drawing/2014/main" xmlns="" id="{C22CC103-CEAE-4C27-AEE4-206BEB2593BA}"/>
              </a:ext>
            </a:extLst>
          </p:cNvPr>
          <p:cNvSpPr>
            <a:spLocks/>
          </p:cNvSpPr>
          <p:nvPr/>
        </p:nvSpPr>
        <p:spPr bwMode="auto">
          <a:xfrm>
            <a:off x="2508250" y="366713"/>
            <a:ext cx="450850" cy="508000"/>
          </a:xfrm>
          <a:custGeom>
            <a:avLst/>
            <a:gdLst>
              <a:gd name="T0" fmla="*/ 60 w 131"/>
              <a:gd name="T1" fmla="*/ 67 h 147"/>
              <a:gd name="T2" fmla="*/ 60 w 131"/>
              <a:gd name="T3" fmla="*/ 60 h 147"/>
              <a:gd name="T4" fmla="*/ 53 w 131"/>
              <a:gd name="T5" fmla="*/ 60 h 147"/>
              <a:gd name="T6" fmla="*/ 26 w 131"/>
              <a:gd name="T7" fmla="*/ 87 h 147"/>
              <a:gd name="T8" fmla="*/ 19 w 131"/>
              <a:gd name="T9" fmla="*/ 104 h 147"/>
              <a:gd name="T10" fmla="*/ 26 w 131"/>
              <a:gd name="T11" fmla="*/ 121 h 147"/>
              <a:gd name="T12" fmla="*/ 60 w 131"/>
              <a:gd name="T13" fmla="*/ 121 h 147"/>
              <a:gd name="T14" fmla="*/ 121 w 131"/>
              <a:gd name="T15" fmla="*/ 60 h 147"/>
              <a:gd name="T16" fmla="*/ 131 w 131"/>
              <a:gd name="T17" fmla="*/ 37 h 147"/>
              <a:gd name="T18" fmla="*/ 121 w 131"/>
              <a:gd name="T19" fmla="*/ 13 h 147"/>
              <a:gd name="T20" fmla="*/ 73 w 131"/>
              <a:gd name="T21" fmla="*/ 13 h 147"/>
              <a:gd name="T22" fmla="*/ 13 w 131"/>
              <a:gd name="T23" fmla="*/ 74 h 147"/>
              <a:gd name="T24" fmla="*/ 0 w 131"/>
              <a:gd name="T25" fmla="*/ 104 h 147"/>
              <a:gd name="T26" fmla="*/ 13 w 131"/>
              <a:gd name="T27" fmla="*/ 135 h 147"/>
              <a:gd name="T28" fmla="*/ 43 w 131"/>
              <a:gd name="T29" fmla="*/ 147 h 147"/>
              <a:gd name="T30" fmla="*/ 74 w 131"/>
              <a:gd name="T31" fmla="*/ 135 h 147"/>
              <a:gd name="T32" fmla="*/ 101 w 131"/>
              <a:gd name="T33" fmla="*/ 108 h 147"/>
              <a:gd name="T34" fmla="*/ 101 w 131"/>
              <a:gd name="T35" fmla="*/ 100 h 147"/>
              <a:gd name="T36" fmla="*/ 93 w 131"/>
              <a:gd name="T37" fmla="*/ 100 h 147"/>
              <a:gd name="T38" fmla="*/ 66 w 131"/>
              <a:gd name="T39" fmla="*/ 127 h 147"/>
              <a:gd name="T40" fmla="*/ 43 w 131"/>
              <a:gd name="T41" fmla="*/ 137 h 147"/>
              <a:gd name="T42" fmla="*/ 20 w 131"/>
              <a:gd name="T43" fmla="*/ 127 h 147"/>
              <a:gd name="T44" fmla="*/ 10 w 131"/>
              <a:gd name="T45" fmla="*/ 104 h 147"/>
              <a:gd name="T46" fmla="*/ 20 w 131"/>
              <a:gd name="T47" fmla="*/ 81 h 147"/>
              <a:gd name="T48" fmla="*/ 80 w 131"/>
              <a:gd name="T49" fmla="*/ 20 h 147"/>
              <a:gd name="T50" fmla="*/ 97 w 131"/>
              <a:gd name="T51" fmla="*/ 13 h 147"/>
              <a:gd name="T52" fmla="*/ 113 w 131"/>
              <a:gd name="T53" fmla="*/ 20 h 147"/>
              <a:gd name="T54" fmla="*/ 120 w 131"/>
              <a:gd name="T55" fmla="*/ 37 h 147"/>
              <a:gd name="T56" fmla="*/ 113 w 131"/>
              <a:gd name="T57" fmla="*/ 53 h 147"/>
              <a:gd name="T58" fmla="*/ 53 w 131"/>
              <a:gd name="T59" fmla="*/ 114 h 147"/>
              <a:gd name="T60" fmla="*/ 33 w 131"/>
              <a:gd name="T61" fmla="*/ 114 h 147"/>
              <a:gd name="T62" fmla="*/ 29 w 131"/>
              <a:gd name="T63" fmla="*/ 104 h 147"/>
              <a:gd name="T64" fmla="*/ 33 w 131"/>
              <a:gd name="T65" fmla="*/ 94 h 147"/>
              <a:gd name="T66" fmla="*/ 60 w 131"/>
              <a:gd name="T67" fmla="*/ 67 h 1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31" h="147">
                <a:moveTo>
                  <a:pt x="60" y="67"/>
                </a:moveTo>
                <a:cubicBezTo>
                  <a:pt x="62" y="65"/>
                  <a:pt x="62" y="62"/>
                  <a:pt x="60" y="60"/>
                </a:cubicBezTo>
                <a:cubicBezTo>
                  <a:pt x="58" y="58"/>
                  <a:pt x="55" y="58"/>
                  <a:pt x="53" y="60"/>
                </a:cubicBezTo>
                <a:cubicBezTo>
                  <a:pt x="26" y="87"/>
                  <a:pt x="26" y="87"/>
                  <a:pt x="26" y="87"/>
                </a:cubicBezTo>
                <a:cubicBezTo>
                  <a:pt x="21" y="92"/>
                  <a:pt x="19" y="98"/>
                  <a:pt x="19" y="104"/>
                </a:cubicBezTo>
                <a:cubicBezTo>
                  <a:pt x="19" y="110"/>
                  <a:pt x="21" y="116"/>
                  <a:pt x="26" y="121"/>
                </a:cubicBezTo>
                <a:cubicBezTo>
                  <a:pt x="35" y="130"/>
                  <a:pt x="51" y="130"/>
                  <a:pt x="60" y="121"/>
                </a:cubicBezTo>
                <a:cubicBezTo>
                  <a:pt x="121" y="60"/>
                  <a:pt x="121" y="60"/>
                  <a:pt x="121" y="60"/>
                </a:cubicBezTo>
                <a:cubicBezTo>
                  <a:pt x="127" y="54"/>
                  <a:pt x="131" y="45"/>
                  <a:pt x="131" y="37"/>
                </a:cubicBezTo>
                <a:cubicBezTo>
                  <a:pt x="131" y="28"/>
                  <a:pt x="127" y="19"/>
                  <a:pt x="121" y="13"/>
                </a:cubicBezTo>
                <a:cubicBezTo>
                  <a:pt x="108" y="0"/>
                  <a:pt x="86" y="0"/>
                  <a:pt x="73" y="13"/>
                </a:cubicBezTo>
                <a:cubicBezTo>
                  <a:pt x="13" y="74"/>
                  <a:pt x="13" y="74"/>
                  <a:pt x="13" y="74"/>
                </a:cubicBezTo>
                <a:cubicBezTo>
                  <a:pt x="4" y="82"/>
                  <a:pt x="0" y="92"/>
                  <a:pt x="0" y="104"/>
                </a:cubicBezTo>
                <a:cubicBezTo>
                  <a:pt x="0" y="116"/>
                  <a:pt x="4" y="126"/>
                  <a:pt x="13" y="135"/>
                </a:cubicBezTo>
                <a:cubicBezTo>
                  <a:pt x="21" y="143"/>
                  <a:pt x="32" y="147"/>
                  <a:pt x="43" y="147"/>
                </a:cubicBezTo>
                <a:cubicBezTo>
                  <a:pt x="55" y="147"/>
                  <a:pt x="66" y="143"/>
                  <a:pt x="74" y="135"/>
                </a:cubicBezTo>
                <a:cubicBezTo>
                  <a:pt x="101" y="108"/>
                  <a:pt x="101" y="108"/>
                  <a:pt x="101" y="108"/>
                </a:cubicBezTo>
                <a:cubicBezTo>
                  <a:pt x="103" y="106"/>
                  <a:pt x="103" y="102"/>
                  <a:pt x="101" y="100"/>
                </a:cubicBezTo>
                <a:cubicBezTo>
                  <a:pt x="99" y="98"/>
                  <a:pt x="95" y="98"/>
                  <a:pt x="93" y="100"/>
                </a:cubicBezTo>
                <a:cubicBezTo>
                  <a:pt x="66" y="127"/>
                  <a:pt x="66" y="127"/>
                  <a:pt x="66" y="127"/>
                </a:cubicBezTo>
                <a:cubicBezTo>
                  <a:pt x="60" y="134"/>
                  <a:pt x="52" y="137"/>
                  <a:pt x="43" y="137"/>
                </a:cubicBezTo>
                <a:cubicBezTo>
                  <a:pt x="34" y="137"/>
                  <a:pt x="26" y="134"/>
                  <a:pt x="20" y="127"/>
                </a:cubicBezTo>
                <a:cubicBezTo>
                  <a:pt x="14" y="121"/>
                  <a:pt x="10" y="113"/>
                  <a:pt x="10" y="104"/>
                </a:cubicBezTo>
                <a:cubicBezTo>
                  <a:pt x="10" y="95"/>
                  <a:pt x="14" y="87"/>
                  <a:pt x="20" y="81"/>
                </a:cubicBezTo>
                <a:cubicBezTo>
                  <a:pt x="80" y="20"/>
                  <a:pt x="80" y="20"/>
                  <a:pt x="80" y="20"/>
                </a:cubicBezTo>
                <a:cubicBezTo>
                  <a:pt x="85" y="16"/>
                  <a:pt x="91" y="13"/>
                  <a:pt x="97" y="13"/>
                </a:cubicBezTo>
                <a:cubicBezTo>
                  <a:pt x="103" y="13"/>
                  <a:pt x="109" y="16"/>
                  <a:pt x="113" y="20"/>
                </a:cubicBezTo>
                <a:cubicBezTo>
                  <a:pt x="118" y="25"/>
                  <a:pt x="120" y="30"/>
                  <a:pt x="120" y="37"/>
                </a:cubicBezTo>
                <a:cubicBezTo>
                  <a:pt x="120" y="43"/>
                  <a:pt x="118" y="49"/>
                  <a:pt x="113" y="53"/>
                </a:cubicBezTo>
                <a:cubicBezTo>
                  <a:pt x="53" y="114"/>
                  <a:pt x="53" y="114"/>
                  <a:pt x="53" y="114"/>
                </a:cubicBezTo>
                <a:cubicBezTo>
                  <a:pt x="47" y="119"/>
                  <a:pt x="39" y="119"/>
                  <a:pt x="33" y="114"/>
                </a:cubicBezTo>
                <a:cubicBezTo>
                  <a:pt x="31" y="111"/>
                  <a:pt x="29" y="108"/>
                  <a:pt x="29" y="104"/>
                </a:cubicBezTo>
                <a:cubicBezTo>
                  <a:pt x="29" y="100"/>
                  <a:pt x="31" y="97"/>
                  <a:pt x="33" y="94"/>
                </a:cubicBezTo>
                <a:lnTo>
                  <a:pt x="60" y="6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44" name="Freeform 342">
            <a:extLst>
              <a:ext uri="{FF2B5EF4-FFF2-40B4-BE49-F238E27FC236}">
                <a16:creationId xmlns:a16="http://schemas.microsoft.com/office/drawing/2014/main" xmlns="" id="{323DECEE-42BB-4EA7-BF2D-564B6F331FBC}"/>
              </a:ext>
            </a:extLst>
          </p:cNvPr>
          <p:cNvSpPr>
            <a:spLocks noEditPoints="1"/>
          </p:cNvSpPr>
          <p:nvPr/>
        </p:nvSpPr>
        <p:spPr bwMode="auto">
          <a:xfrm>
            <a:off x="2481263" y="1000126"/>
            <a:ext cx="495300" cy="501650"/>
          </a:xfrm>
          <a:custGeom>
            <a:avLst/>
            <a:gdLst>
              <a:gd name="T0" fmla="*/ 6 w 144"/>
              <a:gd name="T1" fmla="*/ 73 h 145"/>
              <a:gd name="T2" fmla="*/ 1 w 144"/>
              <a:gd name="T3" fmla="*/ 136 h 145"/>
              <a:gd name="T4" fmla="*/ 5 w 144"/>
              <a:gd name="T5" fmla="*/ 145 h 145"/>
              <a:gd name="T6" fmla="*/ 29 w 144"/>
              <a:gd name="T7" fmla="*/ 123 h 145"/>
              <a:gd name="T8" fmla="*/ 115 w 144"/>
              <a:gd name="T9" fmla="*/ 122 h 145"/>
              <a:gd name="T10" fmla="*/ 139 w 144"/>
              <a:gd name="T11" fmla="*/ 145 h 145"/>
              <a:gd name="T12" fmla="*/ 143 w 144"/>
              <a:gd name="T13" fmla="*/ 136 h 145"/>
              <a:gd name="T14" fmla="*/ 138 w 144"/>
              <a:gd name="T15" fmla="*/ 72 h 145"/>
              <a:gd name="T16" fmla="*/ 144 w 144"/>
              <a:gd name="T17" fmla="*/ 24 h 145"/>
              <a:gd name="T18" fmla="*/ 99 w 144"/>
              <a:gd name="T19" fmla="*/ 12 h 145"/>
              <a:gd name="T20" fmla="*/ 45 w 144"/>
              <a:gd name="T21" fmla="*/ 12 h 145"/>
              <a:gd name="T22" fmla="*/ 0 w 144"/>
              <a:gd name="T23" fmla="*/ 24 h 145"/>
              <a:gd name="T24" fmla="*/ 120 w 144"/>
              <a:gd name="T25" fmla="*/ 10 h 145"/>
              <a:gd name="T26" fmla="*/ 127 w 144"/>
              <a:gd name="T27" fmla="*/ 36 h 145"/>
              <a:gd name="T28" fmla="*/ 124 w 144"/>
              <a:gd name="T29" fmla="*/ 32 h 145"/>
              <a:gd name="T30" fmla="*/ 119 w 144"/>
              <a:gd name="T31" fmla="*/ 26 h 145"/>
              <a:gd name="T32" fmla="*/ 114 w 144"/>
              <a:gd name="T33" fmla="*/ 21 h 145"/>
              <a:gd name="T34" fmla="*/ 108 w 144"/>
              <a:gd name="T35" fmla="*/ 18 h 145"/>
              <a:gd name="T36" fmla="*/ 120 w 144"/>
              <a:gd name="T37" fmla="*/ 10 h 145"/>
              <a:gd name="T38" fmla="*/ 40 w 144"/>
              <a:gd name="T39" fmla="*/ 27 h 145"/>
              <a:gd name="T40" fmla="*/ 72 w 144"/>
              <a:gd name="T41" fmla="*/ 17 h 145"/>
              <a:gd name="T42" fmla="*/ 104 w 144"/>
              <a:gd name="T43" fmla="*/ 27 h 145"/>
              <a:gd name="T44" fmla="*/ 108 w 144"/>
              <a:gd name="T45" fmla="*/ 30 h 145"/>
              <a:gd name="T46" fmla="*/ 115 w 144"/>
              <a:gd name="T47" fmla="*/ 37 h 145"/>
              <a:gd name="T48" fmla="*/ 118 w 144"/>
              <a:gd name="T49" fmla="*/ 41 h 145"/>
              <a:gd name="T50" fmla="*/ 128 w 144"/>
              <a:gd name="T51" fmla="*/ 73 h 145"/>
              <a:gd name="T52" fmla="*/ 111 w 144"/>
              <a:gd name="T53" fmla="*/ 112 h 145"/>
              <a:gd name="T54" fmla="*/ 72 w 144"/>
              <a:gd name="T55" fmla="*/ 128 h 145"/>
              <a:gd name="T56" fmla="*/ 16 w 144"/>
              <a:gd name="T57" fmla="*/ 73 h 145"/>
              <a:gd name="T58" fmla="*/ 26 w 144"/>
              <a:gd name="T59" fmla="*/ 41 h 145"/>
              <a:gd name="T60" fmla="*/ 29 w 144"/>
              <a:gd name="T61" fmla="*/ 37 h 145"/>
              <a:gd name="T62" fmla="*/ 37 w 144"/>
              <a:gd name="T63" fmla="*/ 29 h 145"/>
              <a:gd name="T64" fmla="*/ 36 w 144"/>
              <a:gd name="T65" fmla="*/ 17 h 145"/>
              <a:gd name="T66" fmla="*/ 33 w 144"/>
              <a:gd name="T67" fmla="*/ 20 h 145"/>
              <a:gd name="T68" fmla="*/ 28 w 144"/>
              <a:gd name="T69" fmla="*/ 24 h 145"/>
              <a:gd name="T70" fmla="*/ 21 w 144"/>
              <a:gd name="T71" fmla="*/ 31 h 145"/>
              <a:gd name="T72" fmla="*/ 17 w 144"/>
              <a:gd name="T73" fmla="*/ 36 h 145"/>
              <a:gd name="T74" fmla="*/ 10 w 144"/>
              <a:gd name="T75" fmla="*/ 25 h 1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44" h="145">
                <a:moveTo>
                  <a:pt x="12" y="45"/>
                </a:moveTo>
                <a:cubicBezTo>
                  <a:pt x="8" y="54"/>
                  <a:pt x="6" y="63"/>
                  <a:pt x="6" y="73"/>
                </a:cubicBezTo>
                <a:cubicBezTo>
                  <a:pt x="6" y="88"/>
                  <a:pt x="12" y="103"/>
                  <a:pt x="22" y="115"/>
                </a:cubicBezTo>
                <a:cubicBezTo>
                  <a:pt x="1" y="136"/>
                  <a:pt x="1" y="136"/>
                  <a:pt x="1" y="136"/>
                </a:cubicBezTo>
                <a:cubicBezTo>
                  <a:pt x="0" y="138"/>
                  <a:pt x="0" y="141"/>
                  <a:pt x="1" y="143"/>
                </a:cubicBezTo>
                <a:cubicBezTo>
                  <a:pt x="2" y="144"/>
                  <a:pt x="4" y="145"/>
                  <a:pt x="5" y="145"/>
                </a:cubicBezTo>
                <a:cubicBezTo>
                  <a:pt x="6" y="145"/>
                  <a:pt x="8" y="144"/>
                  <a:pt x="9" y="143"/>
                </a:cubicBezTo>
                <a:cubicBezTo>
                  <a:pt x="29" y="123"/>
                  <a:pt x="29" y="123"/>
                  <a:pt x="29" y="123"/>
                </a:cubicBezTo>
                <a:cubicBezTo>
                  <a:pt x="41" y="133"/>
                  <a:pt x="56" y="138"/>
                  <a:pt x="72" y="138"/>
                </a:cubicBezTo>
                <a:cubicBezTo>
                  <a:pt x="88" y="138"/>
                  <a:pt x="103" y="132"/>
                  <a:pt x="115" y="122"/>
                </a:cubicBezTo>
                <a:cubicBezTo>
                  <a:pt x="135" y="143"/>
                  <a:pt x="135" y="143"/>
                  <a:pt x="135" y="143"/>
                </a:cubicBezTo>
                <a:cubicBezTo>
                  <a:pt x="136" y="144"/>
                  <a:pt x="138" y="145"/>
                  <a:pt x="139" y="145"/>
                </a:cubicBezTo>
                <a:cubicBezTo>
                  <a:pt x="140" y="145"/>
                  <a:pt x="142" y="144"/>
                  <a:pt x="143" y="143"/>
                </a:cubicBezTo>
                <a:cubicBezTo>
                  <a:pt x="144" y="141"/>
                  <a:pt x="144" y="138"/>
                  <a:pt x="143" y="136"/>
                </a:cubicBezTo>
                <a:cubicBezTo>
                  <a:pt x="122" y="115"/>
                  <a:pt x="122" y="115"/>
                  <a:pt x="122" y="115"/>
                </a:cubicBezTo>
                <a:cubicBezTo>
                  <a:pt x="132" y="104"/>
                  <a:pt x="138" y="89"/>
                  <a:pt x="138" y="72"/>
                </a:cubicBezTo>
                <a:cubicBezTo>
                  <a:pt x="138" y="63"/>
                  <a:pt x="136" y="54"/>
                  <a:pt x="132" y="45"/>
                </a:cubicBezTo>
                <a:cubicBezTo>
                  <a:pt x="139" y="41"/>
                  <a:pt x="144" y="33"/>
                  <a:pt x="144" y="24"/>
                </a:cubicBezTo>
                <a:cubicBezTo>
                  <a:pt x="144" y="11"/>
                  <a:pt x="133" y="0"/>
                  <a:pt x="120" y="0"/>
                </a:cubicBezTo>
                <a:cubicBezTo>
                  <a:pt x="111" y="0"/>
                  <a:pt x="103" y="5"/>
                  <a:pt x="99" y="12"/>
                </a:cubicBezTo>
                <a:cubicBezTo>
                  <a:pt x="91" y="9"/>
                  <a:pt x="81" y="7"/>
                  <a:pt x="72" y="7"/>
                </a:cubicBezTo>
                <a:cubicBezTo>
                  <a:pt x="62" y="7"/>
                  <a:pt x="53" y="9"/>
                  <a:pt x="45" y="12"/>
                </a:cubicBezTo>
                <a:cubicBezTo>
                  <a:pt x="41" y="5"/>
                  <a:pt x="33" y="0"/>
                  <a:pt x="24" y="0"/>
                </a:cubicBezTo>
                <a:cubicBezTo>
                  <a:pt x="11" y="0"/>
                  <a:pt x="0" y="11"/>
                  <a:pt x="0" y="24"/>
                </a:cubicBezTo>
                <a:cubicBezTo>
                  <a:pt x="0" y="33"/>
                  <a:pt x="5" y="41"/>
                  <a:pt x="12" y="45"/>
                </a:cubicBezTo>
                <a:close/>
                <a:moveTo>
                  <a:pt x="120" y="10"/>
                </a:moveTo>
                <a:cubicBezTo>
                  <a:pt x="128" y="10"/>
                  <a:pt x="134" y="17"/>
                  <a:pt x="134" y="24"/>
                </a:cubicBezTo>
                <a:cubicBezTo>
                  <a:pt x="134" y="29"/>
                  <a:pt x="131" y="34"/>
                  <a:pt x="127" y="36"/>
                </a:cubicBezTo>
                <a:cubicBezTo>
                  <a:pt x="127" y="36"/>
                  <a:pt x="127" y="36"/>
                  <a:pt x="127" y="36"/>
                </a:cubicBezTo>
                <a:cubicBezTo>
                  <a:pt x="126" y="35"/>
                  <a:pt x="125" y="34"/>
                  <a:pt x="124" y="32"/>
                </a:cubicBezTo>
                <a:cubicBezTo>
                  <a:pt x="124" y="32"/>
                  <a:pt x="123" y="31"/>
                  <a:pt x="123" y="31"/>
                </a:cubicBezTo>
                <a:cubicBezTo>
                  <a:pt x="122" y="29"/>
                  <a:pt x="120" y="28"/>
                  <a:pt x="119" y="26"/>
                </a:cubicBezTo>
                <a:cubicBezTo>
                  <a:pt x="118" y="25"/>
                  <a:pt x="117" y="25"/>
                  <a:pt x="116" y="24"/>
                </a:cubicBezTo>
                <a:cubicBezTo>
                  <a:pt x="115" y="23"/>
                  <a:pt x="115" y="22"/>
                  <a:pt x="114" y="21"/>
                </a:cubicBezTo>
                <a:cubicBezTo>
                  <a:pt x="113" y="21"/>
                  <a:pt x="112" y="20"/>
                  <a:pt x="111" y="20"/>
                </a:cubicBezTo>
                <a:cubicBezTo>
                  <a:pt x="110" y="19"/>
                  <a:pt x="109" y="18"/>
                  <a:pt x="108" y="18"/>
                </a:cubicBezTo>
                <a:cubicBezTo>
                  <a:pt x="108" y="17"/>
                  <a:pt x="108" y="17"/>
                  <a:pt x="108" y="17"/>
                </a:cubicBezTo>
                <a:cubicBezTo>
                  <a:pt x="110" y="13"/>
                  <a:pt x="115" y="10"/>
                  <a:pt x="120" y="10"/>
                </a:cubicBezTo>
                <a:close/>
                <a:moveTo>
                  <a:pt x="37" y="29"/>
                </a:moveTo>
                <a:cubicBezTo>
                  <a:pt x="38" y="28"/>
                  <a:pt x="39" y="28"/>
                  <a:pt x="40" y="27"/>
                </a:cubicBezTo>
                <a:cubicBezTo>
                  <a:pt x="41" y="27"/>
                  <a:pt x="41" y="26"/>
                  <a:pt x="41" y="26"/>
                </a:cubicBezTo>
                <a:cubicBezTo>
                  <a:pt x="50" y="20"/>
                  <a:pt x="61" y="17"/>
                  <a:pt x="72" y="17"/>
                </a:cubicBezTo>
                <a:cubicBezTo>
                  <a:pt x="83" y="17"/>
                  <a:pt x="94" y="20"/>
                  <a:pt x="103" y="26"/>
                </a:cubicBezTo>
                <a:cubicBezTo>
                  <a:pt x="103" y="27"/>
                  <a:pt x="103" y="27"/>
                  <a:pt x="104" y="27"/>
                </a:cubicBezTo>
                <a:cubicBezTo>
                  <a:pt x="105" y="28"/>
                  <a:pt x="106" y="29"/>
                  <a:pt x="107" y="29"/>
                </a:cubicBezTo>
                <a:cubicBezTo>
                  <a:pt x="107" y="30"/>
                  <a:pt x="107" y="30"/>
                  <a:pt x="108" y="30"/>
                </a:cubicBezTo>
                <a:cubicBezTo>
                  <a:pt x="109" y="31"/>
                  <a:pt x="110" y="32"/>
                  <a:pt x="111" y="33"/>
                </a:cubicBezTo>
                <a:cubicBezTo>
                  <a:pt x="112" y="34"/>
                  <a:pt x="113" y="36"/>
                  <a:pt x="115" y="37"/>
                </a:cubicBezTo>
                <a:cubicBezTo>
                  <a:pt x="115" y="37"/>
                  <a:pt x="115" y="38"/>
                  <a:pt x="115" y="38"/>
                </a:cubicBezTo>
                <a:cubicBezTo>
                  <a:pt x="116" y="39"/>
                  <a:pt x="117" y="40"/>
                  <a:pt x="118" y="41"/>
                </a:cubicBezTo>
                <a:cubicBezTo>
                  <a:pt x="118" y="41"/>
                  <a:pt x="118" y="42"/>
                  <a:pt x="118" y="42"/>
                </a:cubicBezTo>
                <a:cubicBezTo>
                  <a:pt x="124" y="51"/>
                  <a:pt x="128" y="61"/>
                  <a:pt x="128" y="73"/>
                </a:cubicBezTo>
                <a:cubicBezTo>
                  <a:pt x="128" y="87"/>
                  <a:pt x="122" y="100"/>
                  <a:pt x="113" y="110"/>
                </a:cubicBezTo>
                <a:cubicBezTo>
                  <a:pt x="112" y="111"/>
                  <a:pt x="112" y="111"/>
                  <a:pt x="111" y="112"/>
                </a:cubicBezTo>
                <a:cubicBezTo>
                  <a:pt x="110" y="112"/>
                  <a:pt x="110" y="113"/>
                  <a:pt x="110" y="114"/>
                </a:cubicBezTo>
                <a:cubicBezTo>
                  <a:pt x="100" y="123"/>
                  <a:pt x="86" y="128"/>
                  <a:pt x="72" y="128"/>
                </a:cubicBezTo>
                <a:cubicBezTo>
                  <a:pt x="57" y="128"/>
                  <a:pt x="43" y="122"/>
                  <a:pt x="32" y="112"/>
                </a:cubicBezTo>
                <a:cubicBezTo>
                  <a:pt x="22" y="101"/>
                  <a:pt x="16" y="87"/>
                  <a:pt x="16" y="73"/>
                </a:cubicBezTo>
                <a:cubicBezTo>
                  <a:pt x="16" y="61"/>
                  <a:pt x="20" y="51"/>
                  <a:pt x="26" y="42"/>
                </a:cubicBezTo>
                <a:cubicBezTo>
                  <a:pt x="26" y="42"/>
                  <a:pt x="26" y="41"/>
                  <a:pt x="26" y="41"/>
                </a:cubicBezTo>
                <a:cubicBezTo>
                  <a:pt x="27" y="40"/>
                  <a:pt x="28" y="39"/>
                  <a:pt x="29" y="38"/>
                </a:cubicBezTo>
                <a:cubicBezTo>
                  <a:pt x="29" y="38"/>
                  <a:pt x="29" y="37"/>
                  <a:pt x="29" y="37"/>
                </a:cubicBezTo>
                <a:cubicBezTo>
                  <a:pt x="32" y="35"/>
                  <a:pt x="34" y="32"/>
                  <a:pt x="36" y="30"/>
                </a:cubicBezTo>
                <a:cubicBezTo>
                  <a:pt x="37" y="30"/>
                  <a:pt x="37" y="29"/>
                  <a:pt x="37" y="29"/>
                </a:cubicBezTo>
                <a:close/>
                <a:moveTo>
                  <a:pt x="24" y="10"/>
                </a:moveTo>
                <a:cubicBezTo>
                  <a:pt x="29" y="10"/>
                  <a:pt x="34" y="13"/>
                  <a:pt x="36" y="17"/>
                </a:cubicBezTo>
                <a:cubicBezTo>
                  <a:pt x="36" y="17"/>
                  <a:pt x="36" y="17"/>
                  <a:pt x="36" y="18"/>
                </a:cubicBezTo>
                <a:cubicBezTo>
                  <a:pt x="35" y="18"/>
                  <a:pt x="34" y="19"/>
                  <a:pt x="33" y="20"/>
                </a:cubicBezTo>
                <a:cubicBezTo>
                  <a:pt x="32" y="20"/>
                  <a:pt x="31" y="21"/>
                  <a:pt x="30" y="22"/>
                </a:cubicBezTo>
                <a:cubicBezTo>
                  <a:pt x="30" y="22"/>
                  <a:pt x="29" y="23"/>
                  <a:pt x="28" y="24"/>
                </a:cubicBezTo>
                <a:cubicBezTo>
                  <a:pt x="27" y="25"/>
                  <a:pt x="26" y="26"/>
                  <a:pt x="25" y="27"/>
                </a:cubicBezTo>
                <a:cubicBezTo>
                  <a:pt x="23" y="28"/>
                  <a:pt x="22" y="30"/>
                  <a:pt x="21" y="31"/>
                </a:cubicBezTo>
                <a:cubicBezTo>
                  <a:pt x="21" y="32"/>
                  <a:pt x="20" y="32"/>
                  <a:pt x="20" y="33"/>
                </a:cubicBezTo>
                <a:cubicBezTo>
                  <a:pt x="19" y="34"/>
                  <a:pt x="18" y="35"/>
                  <a:pt x="17" y="36"/>
                </a:cubicBezTo>
                <a:cubicBezTo>
                  <a:pt x="17" y="36"/>
                  <a:pt x="17" y="37"/>
                  <a:pt x="17" y="37"/>
                </a:cubicBezTo>
                <a:cubicBezTo>
                  <a:pt x="13" y="34"/>
                  <a:pt x="10" y="30"/>
                  <a:pt x="10" y="25"/>
                </a:cubicBezTo>
                <a:cubicBezTo>
                  <a:pt x="10" y="17"/>
                  <a:pt x="16" y="10"/>
                  <a:pt x="24" y="1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45" name="Freeform 343">
            <a:extLst>
              <a:ext uri="{FF2B5EF4-FFF2-40B4-BE49-F238E27FC236}">
                <a16:creationId xmlns:a16="http://schemas.microsoft.com/office/drawing/2014/main" xmlns="" id="{41A85784-8A1C-47C6-9D0E-99463EF00A00}"/>
              </a:ext>
            </a:extLst>
          </p:cNvPr>
          <p:cNvSpPr>
            <a:spLocks/>
          </p:cNvSpPr>
          <p:nvPr/>
        </p:nvSpPr>
        <p:spPr bwMode="auto">
          <a:xfrm>
            <a:off x="2711450" y="1123951"/>
            <a:ext cx="109538" cy="146050"/>
          </a:xfrm>
          <a:custGeom>
            <a:avLst/>
            <a:gdLst>
              <a:gd name="T0" fmla="*/ 5 w 32"/>
              <a:gd name="T1" fmla="*/ 42 h 42"/>
              <a:gd name="T2" fmla="*/ 27 w 32"/>
              <a:gd name="T3" fmla="*/ 42 h 42"/>
              <a:gd name="T4" fmla="*/ 32 w 32"/>
              <a:gd name="T5" fmla="*/ 37 h 42"/>
              <a:gd name="T6" fmla="*/ 27 w 32"/>
              <a:gd name="T7" fmla="*/ 31 h 42"/>
              <a:gd name="T8" fmla="*/ 10 w 32"/>
              <a:gd name="T9" fmla="*/ 31 h 42"/>
              <a:gd name="T10" fmla="*/ 10 w 32"/>
              <a:gd name="T11" fmla="*/ 5 h 42"/>
              <a:gd name="T12" fmla="*/ 5 w 32"/>
              <a:gd name="T13" fmla="*/ 0 h 42"/>
              <a:gd name="T14" fmla="*/ 0 w 32"/>
              <a:gd name="T15" fmla="*/ 5 h 42"/>
              <a:gd name="T16" fmla="*/ 0 w 32"/>
              <a:gd name="T17" fmla="*/ 37 h 42"/>
              <a:gd name="T18" fmla="*/ 5 w 32"/>
              <a:gd name="T19" fmla="*/ 42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32" h="42">
                <a:moveTo>
                  <a:pt x="5" y="42"/>
                </a:moveTo>
                <a:cubicBezTo>
                  <a:pt x="27" y="42"/>
                  <a:pt x="27" y="42"/>
                  <a:pt x="27" y="42"/>
                </a:cubicBezTo>
                <a:cubicBezTo>
                  <a:pt x="30" y="42"/>
                  <a:pt x="32" y="39"/>
                  <a:pt x="32" y="37"/>
                </a:cubicBezTo>
                <a:cubicBezTo>
                  <a:pt x="32" y="34"/>
                  <a:pt x="30" y="31"/>
                  <a:pt x="27" y="31"/>
                </a:cubicBezTo>
                <a:cubicBezTo>
                  <a:pt x="10" y="31"/>
                  <a:pt x="10" y="31"/>
                  <a:pt x="10" y="31"/>
                </a:cubicBezTo>
                <a:cubicBezTo>
                  <a:pt x="10" y="5"/>
                  <a:pt x="10" y="5"/>
                  <a:pt x="10" y="5"/>
                </a:cubicBezTo>
                <a:cubicBezTo>
                  <a:pt x="10" y="2"/>
                  <a:pt x="8" y="0"/>
                  <a:pt x="5" y="0"/>
                </a:cubicBezTo>
                <a:cubicBezTo>
                  <a:pt x="2" y="0"/>
                  <a:pt x="0" y="2"/>
                  <a:pt x="0" y="5"/>
                </a:cubicBezTo>
                <a:cubicBezTo>
                  <a:pt x="0" y="37"/>
                  <a:pt x="0" y="37"/>
                  <a:pt x="0" y="37"/>
                </a:cubicBezTo>
                <a:cubicBezTo>
                  <a:pt x="0" y="39"/>
                  <a:pt x="2" y="42"/>
                  <a:pt x="5" y="4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46" name="Freeform 344">
            <a:extLst>
              <a:ext uri="{FF2B5EF4-FFF2-40B4-BE49-F238E27FC236}">
                <a16:creationId xmlns:a16="http://schemas.microsoft.com/office/drawing/2014/main" xmlns="" id="{41706888-07E6-4A01-8613-035F069DED40}"/>
              </a:ext>
            </a:extLst>
          </p:cNvPr>
          <p:cNvSpPr>
            <a:spLocks noEditPoints="1"/>
          </p:cNvSpPr>
          <p:nvPr/>
        </p:nvSpPr>
        <p:spPr bwMode="auto">
          <a:xfrm>
            <a:off x="2481263" y="1636713"/>
            <a:ext cx="495300" cy="498475"/>
          </a:xfrm>
          <a:custGeom>
            <a:avLst/>
            <a:gdLst>
              <a:gd name="T0" fmla="*/ 72 w 144"/>
              <a:gd name="T1" fmla="*/ 144 h 144"/>
              <a:gd name="T2" fmla="*/ 144 w 144"/>
              <a:gd name="T3" fmla="*/ 72 h 144"/>
              <a:gd name="T4" fmla="*/ 72 w 144"/>
              <a:gd name="T5" fmla="*/ 0 h 144"/>
              <a:gd name="T6" fmla="*/ 0 w 144"/>
              <a:gd name="T7" fmla="*/ 72 h 144"/>
              <a:gd name="T8" fmla="*/ 72 w 144"/>
              <a:gd name="T9" fmla="*/ 144 h 144"/>
              <a:gd name="T10" fmla="*/ 72 w 144"/>
              <a:gd name="T11" fmla="*/ 10 h 144"/>
              <a:gd name="T12" fmla="*/ 134 w 144"/>
              <a:gd name="T13" fmla="*/ 72 h 144"/>
              <a:gd name="T14" fmla="*/ 72 w 144"/>
              <a:gd name="T15" fmla="*/ 134 h 144"/>
              <a:gd name="T16" fmla="*/ 10 w 144"/>
              <a:gd name="T17" fmla="*/ 72 h 144"/>
              <a:gd name="T18" fmla="*/ 72 w 144"/>
              <a:gd name="T19" fmla="*/ 10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44" h="144">
                <a:moveTo>
                  <a:pt x="72" y="144"/>
                </a:moveTo>
                <a:cubicBezTo>
                  <a:pt x="112" y="144"/>
                  <a:pt x="144" y="111"/>
                  <a:pt x="144" y="72"/>
                </a:cubicBezTo>
                <a:cubicBezTo>
                  <a:pt x="144" y="32"/>
                  <a:pt x="111" y="0"/>
                  <a:pt x="72" y="0"/>
                </a:cubicBezTo>
                <a:cubicBezTo>
                  <a:pt x="32" y="0"/>
                  <a:pt x="0" y="32"/>
                  <a:pt x="0" y="72"/>
                </a:cubicBezTo>
                <a:cubicBezTo>
                  <a:pt x="0" y="111"/>
                  <a:pt x="32" y="144"/>
                  <a:pt x="72" y="144"/>
                </a:cubicBezTo>
                <a:close/>
                <a:moveTo>
                  <a:pt x="72" y="10"/>
                </a:moveTo>
                <a:cubicBezTo>
                  <a:pt x="106" y="10"/>
                  <a:pt x="134" y="38"/>
                  <a:pt x="134" y="72"/>
                </a:cubicBezTo>
                <a:cubicBezTo>
                  <a:pt x="134" y="106"/>
                  <a:pt x="106" y="134"/>
                  <a:pt x="72" y="134"/>
                </a:cubicBezTo>
                <a:cubicBezTo>
                  <a:pt x="38" y="134"/>
                  <a:pt x="10" y="106"/>
                  <a:pt x="10" y="72"/>
                </a:cubicBezTo>
                <a:cubicBezTo>
                  <a:pt x="10" y="38"/>
                  <a:pt x="38" y="10"/>
                  <a:pt x="72" y="1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47" name="Freeform 345">
            <a:extLst>
              <a:ext uri="{FF2B5EF4-FFF2-40B4-BE49-F238E27FC236}">
                <a16:creationId xmlns:a16="http://schemas.microsoft.com/office/drawing/2014/main" xmlns="" id="{128C1F27-868A-4EA3-AF9A-7AD9A261C8CF}"/>
              </a:ext>
            </a:extLst>
          </p:cNvPr>
          <p:cNvSpPr>
            <a:spLocks/>
          </p:cNvSpPr>
          <p:nvPr/>
        </p:nvSpPr>
        <p:spPr bwMode="auto">
          <a:xfrm>
            <a:off x="2697163" y="1757363"/>
            <a:ext cx="117475" cy="155575"/>
          </a:xfrm>
          <a:custGeom>
            <a:avLst/>
            <a:gdLst>
              <a:gd name="T0" fmla="*/ 5 w 34"/>
              <a:gd name="T1" fmla="*/ 45 h 45"/>
              <a:gd name="T2" fmla="*/ 29 w 34"/>
              <a:gd name="T3" fmla="*/ 45 h 45"/>
              <a:gd name="T4" fmla="*/ 34 w 34"/>
              <a:gd name="T5" fmla="*/ 40 h 45"/>
              <a:gd name="T6" fmla="*/ 29 w 34"/>
              <a:gd name="T7" fmla="*/ 35 h 45"/>
              <a:gd name="T8" fmla="*/ 11 w 34"/>
              <a:gd name="T9" fmla="*/ 35 h 45"/>
              <a:gd name="T10" fmla="*/ 11 w 34"/>
              <a:gd name="T11" fmla="*/ 6 h 45"/>
              <a:gd name="T12" fmla="*/ 5 w 34"/>
              <a:gd name="T13" fmla="*/ 0 h 45"/>
              <a:gd name="T14" fmla="*/ 0 w 34"/>
              <a:gd name="T15" fmla="*/ 6 h 45"/>
              <a:gd name="T16" fmla="*/ 0 w 34"/>
              <a:gd name="T17" fmla="*/ 40 h 45"/>
              <a:gd name="T18" fmla="*/ 5 w 34"/>
              <a:gd name="T19" fmla="*/ 45 h 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34" h="45">
                <a:moveTo>
                  <a:pt x="5" y="45"/>
                </a:moveTo>
                <a:cubicBezTo>
                  <a:pt x="29" y="45"/>
                  <a:pt x="29" y="45"/>
                  <a:pt x="29" y="45"/>
                </a:cubicBezTo>
                <a:cubicBezTo>
                  <a:pt x="32" y="45"/>
                  <a:pt x="34" y="43"/>
                  <a:pt x="34" y="40"/>
                </a:cubicBezTo>
                <a:cubicBezTo>
                  <a:pt x="34" y="37"/>
                  <a:pt x="32" y="35"/>
                  <a:pt x="29" y="35"/>
                </a:cubicBezTo>
                <a:cubicBezTo>
                  <a:pt x="11" y="35"/>
                  <a:pt x="11" y="35"/>
                  <a:pt x="11" y="35"/>
                </a:cubicBezTo>
                <a:cubicBezTo>
                  <a:pt x="11" y="6"/>
                  <a:pt x="11" y="6"/>
                  <a:pt x="11" y="6"/>
                </a:cubicBezTo>
                <a:cubicBezTo>
                  <a:pt x="11" y="3"/>
                  <a:pt x="8" y="0"/>
                  <a:pt x="5" y="0"/>
                </a:cubicBezTo>
                <a:cubicBezTo>
                  <a:pt x="3" y="0"/>
                  <a:pt x="0" y="3"/>
                  <a:pt x="0" y="6"/>
                </a:cubicBezTo>
                <a:cubicBezTo>
                  <a:pt x="0" y="40"/>
                  <a:pt x="0" y="40"/>
                  <a:pt x="0" y="40"/>
                </a:cubicBezTo>
                <a:cubicBezTo>
                  <a:pt x="0" y="43"/>
                  <a:pt x="3" y="45"/>
                  <a:pt x="5" y="4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48" name="Freeform 346">
            <a:extLst>
              <a:ext uri="{FF2B5EF4-FFF2-40B4-BE49-F238E27FC236}">
                <a16:creationId xmlns:a16="http://schemas.microsoft.com/office/drawing/2014/main" xmlns="" id="{F0F23D86-9A27-4675-8C7E-69C29B5B8525}"/>
              </a:ext>
            </a:extLst>
          </p:cNvPr>
          <p:cNvSpPr>
            <a:spLocks noEditPoints="1"/>
          </p:cNvSpPr>
          <p:nvPr/>
        </p:nvSpPr>
        <p:spPr bwMode="auto">
          <a:xfrm>
            <a:off x="2481263" y="2328863"/>
            <a:ext cx="495300" cy="349250"/>
          </a:xfrm>
          <a:custGeom>
            <a:avLst/>
            <a:gdLst>
              <a:gd name="T0" fmla="*/ 93 w 144"/>
              <a:gd name="T1" fmla="*/ 0 h 101"/>
              <a:gd name="T2" fmla="*/ 44 w 144"/>
              <a:gd name="T3" fmla="*/ 41 h 101"/>
              <a:gd name="T4" fmla="*/ 30 w 144"/>
              <a:gd name="T5" fmla="*/ 38 h 101"/>
              <a:gd name="T6" fmla="*/ 0 w 144"/>
              <a:gd name="T7" fmla="*/ 71 h 101"/>
              <a:gd name="T8" fmla="*/ 31 w 144"/>
              <a:gd name="T9" fmla="*/ 101 h 101"/>
              <a:gd name="T10" fmla="*/ 96 w 144"/>
              <a:gd name="T11" fmla="*/ 101 h 101"/>
              <a:gd name="T12" fmla="*/ 144 w 144"/>
              <a:gd name="T13" fmla="*/ 53 h 101"/>
              <a:gd name="T14" fmla="*/ 144 w 144"/>
              <a:gd name="T15" fmla="*/ 53 h 101"/>
              <a:gd name="T16" fmla="*/ 144 w 144"/>
              <a:gd name="T17" fmla="*/ 51 h 101"/>
              <a:gd name="T18" fmla="*/ 93 w 144"/>
              <a:gd name="T19" fmla="*/ 0 h 101"/>
              <a:gd name="T20" fmla="*/ 134 w 144"/>
              <a:gd name="T21" fmla="*/ 52 h 101"/>
              <a:gd name="T22" fmla="*/ 134 w 144"/>
              <a:gd name="T23" fmla="*/ 53 h 101"/>
              <a:gd name="T24" fmla="*/ 134 w 144"/>
              <a:gd name="T25" fmla="*/ 54 h 101"/>
              <a:gd name="T26" fmla="*/ 96 w 144"/>
              <a:gd name="T27" fmla="*/ 91 h 101"/>
              <a:gd name="T28" fmla="*/ 31 w 144"/>
              <a:gd name="T29" fmla="*/ 91 h 101"/>
              <a:gd name="T30" fmla="*/ 10 w 144"/>
              <a:gd name="T31" fmla="*/ 71 h 101"/>
              <a:gd name="T32" fmla="*/ 31 w 144"/>
              <a:gd name="T33" fmla="*/ 48 h 101"/>
              <a:gd name="T34" fmla="*/ 32 w 144"/>
              <a:gd name="T35" fmla="*/ 48 h 101"/>
              <a:gd name="T36" fmla="*/ 45 w 144"/>
              <a:gd name="T37" fmla="*/ 53 h 101"/>
              <a:gd name="T38" fmla="*/ 50 w 144"/>
              <a:gd name="T39" fmla="*/ 54 h 101"/>
              <a:gd name="T40" fmla="*/ 53 w 144"/>
              <a:gd name="T41" fmla="*/ 49 h 101"/>
              <a:gd name="T42" fmla="*/ 93 w 144"/>
              <a:gd name="T43" fmla="*/ 10 h 101"/>
              <a:gd name="T44" fmla="*/ 134 w 144"/>
              <a:gd name="T45" fmla="*/ 51 h 101"/>
              <a:gd name="T46" fmla="*/ 134 w 144"/>
              <a:gd name="T47" fmla="*/ 52 h 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44" h="101">
                <a:moveTo>
                  <a:pt x="93" y="0"/>
                </a:moveTo>
                <a:cubicBezTo>
                  <a:pt x="69" y="0"/>
                  <a:pt x="48" y="17"/>
                  <a:pt x="44" y="41"/>
                </a:cubicBezTo>
                <a:cubicBezTo>
                  <a:pt x="39" y="39"/>
                  <a:pt x="35" y="38"/>
                  <a:pt x="30" y="38"/>
                </a:cubicBezTo>
                <a:cubicBezTo>
                  <a:pt x="13" y="39"/>
                  <a:pt x="0" y="53"/>
                  <a:pt x="0" y="71"/>
                </a:cubicBezTo>
                <a:cubicBezTo>
                  <a:pt x="0" y="88"/>
                  <a:pt x="14" y="101"/>
                  <a:pt x="31" y="101"/>
                </a:cubicBezTo>
                <a:cubicBezTo>
                  <a:pt x="96" y="101"/>
                  <a:pt x="96" y="101"/>
                  <a:pt x="96" y="101"/>
                </a:cubicBezTo>
                <a:cubicBezTo>
                  <a:pt x="122" y="101"/>
                  <a:pt x="144" y="80"/>
                  <a:pt x="144" y="53"/>
                </a:cubicBezTo>
                <a:cubicBezTo>
                  <a:pt x="144" y="53"/>
                  <a:pt x="144" y="53"/>
                  <a:pt x="144" y="53"/>
                </a:cubicBezTo>
                <a:cubicBezTo>
                  <a:pt x="144" y="52"/>
                  <a:pt x="144" y="51"/>
                  <a:pt x="144" y="51"/>
                </a:cubicBezTo>
                <a:cubicBezTo>
                  <a:pt x="144" y="23"/>
                  <a:pt x="121" y="0"/>
                  <a:pt x="93" y="0"/>
                </a:cubicBezTo>
                <a:close/>
                <a:moveTo>
                  <a:pt x="134" y="52"/>
                </a:moveTo>
                <a:cubicBezTo>
                  <a:pt x="134" y="53"/>
                  <a:pt x="134" y="53"/>
                  <a:pt x="134" y="53"/>
                </a:cubicBezTo>
                <a:cubicBezTo>
                  <a:pt x="134" y="53"/>
                  <a:pt x="134" y="54"/>
                  <a:pt x="134" y="54"/>
                </a:cubicBezTo>
                <a:cubicBezTo>
                  <a:pt x="133" y="75"/>
                  <a:pt x="116" y="91"/>
                  <a:pt x="96" y="91"/>
                </a:cubicBezTo>
                <a:cubicBezTo>
                  <a:pt x="31" y="91"/>
                  <a:pt x="31" y="91"/>
                  <a:pt x="31" y="91"/>
                </a:cubicBezTo>
                <a:cubicBezTo>
                  <a:pt x="19" y="91"/>
                  <a:pt x="10" y="82"/>
                  <a:pt x="10" y="71"/>
                </a:cubicBezTo>
                <a:cubicBezTo>
                  <a:pt x="10" y="59"/>
                  <a:pt x="19" y="49"/>
                  <a:pt x="31" y="48"/>
                </a:cubicBezTo>
                <a:cubicBezTo>
                  <a:pt x="31" y="48"/>
                  <a:pt x="31" y="48"/>
                  <a:pt x="32" y="48"/>
                </a:cubicBezTo>
                <a:cubicBezTo>
                  <a:pt x="36" y="48"/>
                  <a:pt x="41" y="50"/>
                  <a:pt x="45" y="53"/>
                </a:cubicBezTo>
                <a:cubicBezTo>
                  <a:pt x="46" y="54"/>
                  <a:pt x="48" y="54"/>
                  <a:pt x="50" y="54"/>
                </a:cubicBezTo>
                <a:cubicBezTo>
                  <a:pt x="52" y="53"/>
                  <a:pt x="53" y="51"/>
                  <a:pt x="53" y="49"/>
                </a:cubicBezTo>
                <a:cubicBezTo>
                  <a:pt x="54" y="27"/>
                  <a:pt x="71" y="10"/>
                  <a:pt x="93" y="10"/>
                </a:cubicBezTo>
                <a:cubicBezTo>
                  <a:pt x="116" y="10"/>
                  <a:pt x="134" y="29"/>
                  <a:pt x="134" y="51"/>
                </a:cubicBezTo>
                <a:cubicBezTo>
                  <a:pt x="134" y="51"/>
                  <a:pt x="134" y="52"/>
                  <a:pt x="134" y="5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49" name="Freeform 347">
            <a:extLst>
              <a:ext uri="{FF2B5EF4-FFF2-40B4-BE49-F238E27FC236}">
                <a16:creationId xmlns:a16="http://schemas.microsoft.com/office/drawing/2014/main" xmlns="" id="{9210260F-BCAF-4892-A083-4989681169E4}"/>
              </a:ext>
            </a:extLst>
          </p:cNvPr>
          <p:cNvSpPr>
            <a:spLocks/>
          </p:cNvSpPr>
          <p:nvPr/>
        </p:nvSpPr>
        <p:spPr bwMode="auto">
          <a:xfrm>
            <a:off x="2595563" y="2933701"/>
            <a:ext cx="319088" cy="280988"/>
          </a:xfrm>
          <a:custGeom>
            <a:avLst/>
            <a:gdLst>
              <a:gd name="T0" fmla="*/ 9 w 93"/>
              <a:gd name="T1" fmla="*/ 49 h 81"/>
              <a:gd name="T2" fmla="*/ 2 w 93"/>
              <a:gd name="T3" fmla="*/ 49 h 81"/>
              <a:gd name="T4" fmla="*/ 2 w 93"/>
              <a:gd name="T5" fmla="*/ 56 h 81"/>
              <a:gd name="T6" fmla="*/ 25 w 93"/>
              <a:gd name="T7" fmla="*/ 79 h 81"/>
              <a:gd name="T8" fmla="*/ 29 w 93"/>
              <a:gd name="T9" fmla="*/ 81 h 81"/>
              <a:gd name="T10" fmla="*/ 29 w 93"/>
              <a:gd name="T11" fmla="*/ 81 h 81"/>
              <a:gd name="T12" fmla="*/ 33 w 93"/>
              <a:gd name="T13" fmla="*/ 79 h 81"/>
              <a:gd name="T14" fmla="*/ 92 w 93"/>
              <a:gd name="T15" fmla="*/ 9 h 81"/>
              <a:gd name="T16" fmla="*/ 91 w 93"/>
              <a:gd name="T17" fmla="*/ 2 h 81"/>
              <a:gd name="T18" fmla="*/ 84 w 93"/>
              <a:gd name="T19" fmla="*/ 2 h 81"/>
              <a:gd name="T20" fmla="*/ 29 w 93"/>
              <a:gd name="T21" fmla="*/ 68 h 81"/>
              <a:gd name="T22" fmla="*/ 9 w 93"/>
              <a:gd name="T23" fmla="*/ 49 h 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93" h="81">
                <a:moveTo>
                  <a:pt x="9" y="49"/>
                </a:moveTo>
                <a:cubicBezTo>
                  <a:pt x="7" y="47"/>
                  <a:pt x="4" y="47"/>
                  <a:pt x="2" y="49"/>
                </a:cubicBezTo>
                <a:cubicBezTo>
                  <a:pt x="0" y="51"/>
                  <a:pt x="0" y="54"/>
                  <a:pt x="2" y="56"/>
                </a:cubicBezTo>
                <a:cubicBezTo>
                  <a:pt x="25" y="79"/>
                  <a:pt x="25" y="79"/>
                  <a:pt x="25" y="79"/>
                </a:cubicBezTo>
                <a:cubicBezTo>
                  <a:pt x="26" y="80"/>
                  <a:pt x="28" y="81"/>
                  <a:pt x="29" y="81"/>
                </a:cubicBezTo>
                <a:cubicBezTo>
                  <a:pt x="29" y="81"/>
                  <a:pt x="29" y="81"/>
                  <a:pt x="29" y="81"/>
                </a:cubicBezTo>
                <a:cubicBezTo>
                  <a:pt x="31" y="81"/>
                  <a:pt x="32" y="80"/>
                  <a:pt x="33" y="79"/>
                </a:cubicBezTo>
                <a:cubicBezTo>
                  <a:pt x="92" y="9"/>
                  <a:pt x="92" y="9"/>
                  <a:pt x="92" y="9"/>
                </a:cubicBezTo>
                <a:cubicBezTo>
                  <a:pt x="93" y="7"/>
                  <a:pt x="93" y="3"/>
                  <a:pt x="91" y="2"/>
                </a:cubicBezTo>
                <a:cubicBezTo>
                  <a:pt x="89" y="0"/>
                  <a:pt x="86" y="0"/>
                  <a:pt x="84" y="2"/>
                </a:cubicBezTo>
                <a:cubicBezTo>
                  <a:pt x="29" y="68"/>
                  <a:pt x="29" y="68"/>
                  <a:pt x="29" y="68"/>
                </a:cubicBezTo>
                <a:lnTo>
                  <a:pt x="9" y="4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0" name="Freeform 348">
            <a:extLst>
              <a:ext uri="{FF2B5EF4-FFF2-40B4-BE49-F238E27FC236}">
                <a16:creationId xmlns:a16="http://schemas.microsoft.com/office/drawing/2014/main" xmlns="" id="{3C59B0F1-E3A2-4237-BEEC-8351874008C9}"/>
              </a:ext>
            </a:extLst>
          </p:cNvPr>
          <p:cNvSpPr>
            <a:spLocks/>
          </p:cNvSpPr>
          <p:nvPr/>
        </p:nvSpPr>
        <p:spPr bwMode="auto">
          <a:xfrm>
            <a:off x="2457450" y="2844801"/>
            <a:ext cx="542925" cy="522288"/>
          </a:xfrm>
          <a:custGeom>
            <a:avLst/>
            <a:gdLst>
              <a:gd name="T0" fmla="*/ 117 w 158"/>
              <a:gd name="T1" fmla="*/ 18 h 151"/>
              <a:gd name="T2" fmla="*/ 28 w 158"/>
              <a:gd name="T3" fmla="*/ 28 h 151"/>
              <a:gd name="T4" fmla="*/ 28 w 158"/>
              <a:gd name="T5" fmla="*/ 130 h 151"/>
              <a:gd name="T6" fmla="*/ 79 w 158"/>
              <a:gd name="T7" fmla="*/ 151 h 151"/>
              <a:gd name="T8" fmla="*/ 130 w 158"/>
              <a:gd name="T9" fmla="*/ 130 h 151"/>
              <a:gd name="T10" fmla="*/ 140 w 158"/>
              <a:gd name="T11" fmla="*/ 41 h 151"/>
              <a:gd name="T12" fmla="*/ 133 w 158"/>
              <a:gd name="T13" fmla="*/ 39 h 151"/>
              <a:gd name="T14" fmla="*/ 131 w 158"/>
              <a:gd name="T15" fmla="*/ 46 h 151"/>
              <a:gd name="T16" fmla="*/ 123 w 158"/>
              <a:gd name="T17" fmla="*/ 123 h 151"/>
              <a:gd name="T18" fmla="*/ 35 w 158"/>
              <a:gd name="T19" fmla="*/ 123 h 151"/>
              <a:gd name="T20" fmla="*/ 35 w 158"/>
              <a:gd name="T21" fmla="*/ 35 h 151"/>
              <a:gd name="T22" fmla="*/ 112 w 158"/>
              <a:gd name="T23" fmla="*/ 27 h 151"/>
              <a:gd name="T24" fmla="*/ 119 w 158"/>
              <a:gd name="T25" fmla="*/ 25 h 151"/>
              <a:gd name="T26" fmla="*/ 117 w 158"/>
              <a:gd name="T27" fmla="*/ 18 h 1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58" h="151">
                <a:moveTo>
                  <a:pt x="117" y="18"/>
                </a:moveTo>
                <a:cubicBezTo>
                  <a:pt x="88" y="0"/>
                  <a:pt x="52" y="4"/>
                  <a:pt x="28" y="28"/>
                </a:cubicBezTo>
                <a:cubicBezTo>
                  <a:pt x="0" y="56"/>
                  <a:pt x="0" y="102"/>
                  <a:pt x="28" y="130"/>
                </a:cubicBezTo>
                <a:cubicBezTo>
                  <a:pt x="42" y="144"/>
                  <a:pt x="61" y="151"/>
                  <a:pt x="79" y="151"/>
                </a:cubicBezTo>
                <a:cubicBezTo>
                  <a:pt x="97" y="151"/>
                  <a:pt x="116" y="144"/>
                  <a:pt x="130" y="130"/>
                </a:cubicBezTo>
                <a:cubicBezTo>
                  <a:pt x="154" y="106"/>
                  <a:pt x="158" y="69"/>
                  <a:pt x="140" y="41"/>
                </a:cubicBezTo>
                <a:cubicBezTo>
                  <a:pt x="138" y="38"/>
                  <a:pt x="135" y="38"/>
                  <a:pt x="133" y="39"/>
                </a:cubicBezTo>
                <a:cubicBezTo>
                  <a:pt x="130" y="41"/>
                  <a:pt x="130" y="44"/>
                  <a:pt x="131" y="46"/>
                </a:cubicBezTo>
                <a:cubicBezTo>
                  <a:pt x="147" y="71"/>
                  <a:pt x="143" y="102"/>
                  <a:pt x="123" y="123"/>
                </a:cubicBezTo>
                <a:cubicBezTo>
                  <a:pt x="98" y="147"/>
                  <a:pt x="59" y="147"/>
                  <a:pt x="35" y="123"/>
                </a:cubicBezTo>
                <a:cubicBezTo>
                  <a:pt x="11" y="99"/>
                  <a:pt x="11" y="59"/>
                  <a:pt x="35" y="35"/>
                </a:cubicBezTo>
                <a:cubicBezTo>
                  <a:pt x="56" y="15"/>
                  <a:pt x="87" y="11"/>
                  <a:pt x="112" y="27"/>
                </a:cubicBezTo>
                <a:cubicBezTo>
                  <a:pt x="114" y="28"/>
                  <a:pt x="117" y="27"/>
                  <a:pt x="119" y="25"/>
                </a:cubicBezTo>
                <a:cubicBezTo>
                  <a:pt x="120" y="23"/>
                  <a:pt x="119" y="19"/>
                  <a:pt x="117" y="1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1" name="Freeform 349">
            <a:extLst>
              <a:ext uri="{FF2B5EF4-FFF2-40B4-BE49-F238E27FC236}">
                <a16:creationId xmlns:a16="http://schemas.microsoft.com/office/drawing/2014/main" xmlns="" id="{EBE56E6E-8E7A-47CE-B20B-84EA1C00933D}"/>
              </a:ext>
            </a:extLst>
          </p:cNvPr>
          <p:cNvSpPr>
            <a:spLocks/>
          </p:cNvSpPr>
          <p:nvPr/>
        </p:nvSpPr>
        <p:spPr bwMode="auto">
          <a:xfrm>
            <a:off x="2566988" y="3757613"/>
            <a:ext cx="93663" cy="34925"/>
          </a:xfrm>
          <a:custGeom>
            <a:avLst/>
            <a:gdLst>
              <a:gd name="T0" fmla="*/ 5 w 27"/>
              <a:gd name="T1" fmla="*/ 10 h 10"/>
              <a:gd name="T2" fmla="*/ 22 w 27"/>
              <a:gd name="T3" fmla="*/ 10 h 10"/>
              <a:gd name="T4" fmla="*/ 27 w 27"/>
              <a:gd name="T5" fmla="*/ 5 h 10"/>
              <a:gd name="T6" fmla="*/ 22 w 27"/>
              <a:gd name="T7" fmla="*/ 0 h 10"/>
              <a:gd name="T8" fmla="*/ 5 w 27"/>
              <a:gd name="T9" fmla="*/ 0 h 10"/>
              <a:gd name="T10" fmla="*/ 0 w 27"/>
              <a:gd name="T11" fmla="*/ 5 h 10"/>
              <a:gd name="T12" fmla="*/ 5 w 27"/>
              <a:gd name="T13" fmla="*/ 1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7" h="10">
                <a:moveTo>
                  <a:pt x="5" y="10"/>
                </a:moveTo>
                <a:cubicBezTo>
                  <a:pt x="22" y="10"/>
                  <a:pt x="22" y="10"/>
                  <a:pt x="22" y="10"/>
                </a:cubicBezTo>
                <a:cubicBezTo>
                  <a:pt x="25" y="10"/>
                  <a:pt x="27" y="8"/>
                  <a:pt x="27" y="5"/>
                </a:cubicBezTo>
                <a:cubicBezTo>
                  <a:pt x="27" y="2"/>
                  <a:pt x="25" y="0"/>
                  <a:pt x="22" y="0"/>
                </a:cubicBezTo>
                <a:cubicBezTo>
                  <a:pt x="5" y="0"/>
                  <a:pt x="5" y="0"/>
                  <a:pt x="5" y="0"/>
                </a:cubicBezTo>
                <a:cubicBezTo>
                  <a:pt x="2" y="0"/>
                  <a:pt x="0" y="3"/>
                  <a:pt x="0" y="5"/>
                </a:cubicBezTo>
                <a:cubicBezTo>
                  <a:pt x="0" y="8"/>
                  <a:pt x="2" y="10"/>
                  <a:pt x="5" y="1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2" name="Freeform 350">
            <a:extLst>
              <a:ext uri="{FF2B5EF4-FFF2-40B4-BE49-F238E27FC236}">
                <a16:creationId xmlns:a16="http://schemas.microsoft.com/office/drawing/2014/main" xmlns="" id="{D5C02C19-FB7F-4932-A624-07E1F2580B7B}"/>
              </a:ext>
            </a:extLst>
          </p:cNvPr>
          <p:cNvSpPr>
            <a:spLocks noEditPoints="1"/>
          </p:cNvSpPr>
          <p:nvPr/>
        </p:nvSpPr>
        <p:spPr bwMode="auto">
          <a:xfrm>
            <a:off x="2481263" y="3575051"/>
            <a:ext cx="495300" cy="344488"/>
          </a:xfrm>
          <a:custGeom>
            <a:avLst/>
            <a:gdLst>
              <a:gd name="T0" fmla="*/ 139 w 144"/>
              <a:gd name="T1" fmla="*/ 0 h 100"/>
              <a:gd name="T2" fmla="*/ 5 w 144"/>
              <a:gd name="T3" fmla="*/ 0 h 100"/>
              <a:gd name="T4" fmla="*/ 0 w 144"/>
              <a:gd name="T5" fmla="*/ 5 h 100"/>
              <a:gd name="T6" fmla="*/ 0 w 144"/>
              <a:gd name="T7" fmla="*/ 37 h 100"/>
              <a:gd name="T8" fmla="*/ 0 w 144"/>
              <a:gd name="T9" fmla="*/ 38 h 100"/>
              <a:gd name="T10" fmla="*/ 0 w 144"/>
              <a:gd name="T11" fmla="*/ 39 h 100"/>
              <a:gd name="T12" fmla="*/ 0 w 144"/>
              <a:gd name="T13" fmla="*/ 95 h 100"/>
              <a:gd name="T14" fmla="*/ 5 w 144"/>
              <a:gd name="T15" fmla="*/ 100 h 100"/>
              <a:gd name="T16" fmla="*/ 139 w 144"/>
              <a:gd name="T17" fmla="*/ 100 h 100"/>
              <a:gd name="T18" fmla="*/ 144 w 144"/>
              <a:gd name="T19" fmla="*/ 95 h 100"/>
              <a:gd name="T20" fmla="*/ 144 w 144"/>
              <a:gd name="T21" fmla="*/ 5 h 100"/>
              <a:gd name="T22" fmla="*/ 139 w 144"/>
              <a:gd name="T23" fmla="*/ 0 h 100"/>
              <a:gd name="T24" fmla="*/ 134 w 144"/>
              <a:gd name="T25" fmla="*/ 90 h 100"/>
              <a:gd name="T26" fmla="*/ 10 w 144"/>
              <a:gd name="T27" fmla="*/ 90 h 100"/>
              <a:gd name="T28" fmla="*/ 10 w 144"/>
              <a:gd name="T29" fmla="*/ 43 h 100"/>
              <a:gd name="T30" fmla="*/ 134 w 144"/>
              <a:gd name="T31" fmla="*/ 43 h 100"/>
              <a:gd name="T32" fmla="*/ 134 w 144"/>
              <a:gd name="T33" fmla="*/ 90 h 100"/>
              <a:gd name="T34" fmla="*/ 134 w 144"/>
              <a:gd name="T35" fmla="*/ 33 h 100"/>
              <a:gd name="T36" fmla="*/ 10 w 144"/>
              <a:gd name="T37" fmla="*/ 33 h 100"/>
              <a:gd name="T38" fmla="*/ 10 w 144"/>
              <a:gd name="T39" fmla="*/ 10 h 100"/>
              <a:gd name="T40" fmla="*/ 134 w 144"/>
              <a:gd name="T41" fmla="*/ 10 h 100"/>
              <a:gd name="T42" fmla="*/ 134 w 144"/>
              <a:gd name="T43" fmla="*/ 33 h 1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144" h="100">
                <a:moveTo>
                  <a:pt x="139" y="0"/>
                </a:moveTo>
                <a:cubicBezTo>
                  <a:pt x="5" y="0"/>
                  <a:pt x="5" y="0"/>
                  <a:pt x="5" y="0"/>
                </a:cubicBezTo>
                <a:cubicBezTo>
                  <a:pt x="2" y="0"/>
                  <a:pt x="0" y="2"/>
                  <a:pt x="0" y="5"/>
                </a:cubicBezTo>
                <a:cubicBezTo>
                  <a:pt x="0" y="37"/>
                  <a:pt x="0" y="37"/>
                  <a:pt x="0" y="37"/>
                </a:cubicBezTo>
                <a:cubicBezTo>
                  <a:pt x="0" y="37"/>
                  <a:pt x="0" y="37"/>
                  <a:pt x="0" y="38"/>
                </a:cubicBezTo>
                <a:cubicBezTo>
                  <a:pt x="0" y="38"/>
                  <a:pt x="0" y="39"/>
                  <a:pt x="0" y="39"/>
                </a:cubicBezTo>
                <a:cubicBezTo>
                  <a:pt x="0" y="95"/>
                  <a:pt x="0" y="95"/>
                  <a:pt x="0" y="95"/>
                </a:cubicBezTo>
                <a:cubicBezTo>
                  <a:pt x="0" y="98"/>
                  <a:pt x="2" y="100"/>
                  <a:pt x="5" y="100"/>
                </a:cubicBezTo>
                <a:cubicBezTo>
                  <a:pt x="139" y="100"/>
                  <a:pt x="139" y="100"/>
                  <a:pt x="139" y="100"/>
                </a:cubicBezTo>
                <a:cubicBezTo>
                  <a:pt x="142" y="100"/>
                  <a:pt x="144" y="98"/>
                  <a:pt x="144" y="95"/>
                </a:cubicBezTo>
                <a:cubicBezTo>
                  <a:pt x="144" y="5"/>
                  <a:pt x="144" y="5"/>
                  <a:pt x="144" y="5"/>
                </a:cubicBezTo>
                <a:cubicBezTo>
                  <a:pt x="144" y="2"/>
                  <a:pt x="142" y="0"/>
                  <a:pt x="139" y="0"/>
                </a:cubicBezTo>
                <a:close/>
                <a:moveTo>
                  <a:pt x="134" y="90"/>
                </a:moveTo>
                <a:cubicBezTo>
                  <a:pt x="10" y="90"/>
                  <a:pt x="10" y="90"/>
                  <a:pt x="10" y="90"/>
                </a:cubicBezTo>
                <a:cubicBezTo>
                  <a:pt x="10" y="43"/>
                  <a:pt x="10" y="43"/>
                  <a:pt x="10" y="43"/>
                </a:cubicBezTo>
                <a:cubicBezTo>
                  <a:pt x="134" y="43"/>
                  <a:pt x="134" y="43"/>
                  <a:pt x="134" y="43"/>
                </a:cubicBezTo>
                <a:lnTo>
                  <a:pt x="134" y="90"/>
                </a:lnTo>
                <a:close/>
                <a:moveTo>
                  <a:pt x="134" y="33"/>
                </a:moveTo>
                <a:cubicBezTo>
                  <a:pt x="10" y="33"/>
                  <a:pt x="10" y="33"/>
                  <a:pt x="10" y="33"/>
                </a:cubicBezTo>
                <a:cubicBezTo>
                  <a:pt x="10" y="10"/>
                  <a:pt x="10" y="10"/>
                  <a:pt x="10" y="10"/>
                </a:cubicBezTo>
                <a:cubicBezTo>
                  <a:pt x="134" y="10"/>
                  <a:pt x="134" y="10"/>
                  <a:pt x="134" y="10"/>
                </a:cubicBezTo>
                <a:lnTo>
                  <a:pt x="134" y="3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3" name="Freeform 351">
            <a:extLst>
              <a:ext uri="{FF2B5EF4-FFF2-40B4-BE49-F238E27FC236}">
                <a16:creationId xmlns:a16="http://schemas.microsoft.com/office/drawing/2014/main" xmlns="" id="{EA46646A-8C42-4799-912C-C24B4363C2E6}"/>
              </a:ext>
            </a:extLst>
          </p:cNvPr>
          <p:cNvSpPr>
            <a:spLocks noEditPoints="1"/>
          </p:cNvSpPr>
          <p:nvPr/>
        </p:nvSpPr>
        <p:spPr bwMode="auto">
          <a:xfrm>
            <a:off x="2481263" y="4127501"/>
            <a:ext cx="498475" cy="498475"/>
          </a:xfrm>
          <a:custGeom>
            <a:avLst/>
            <a:gdLst>
              <a:gd name="T0" fmla="*/ 112 w 145"/>
              <a:gd name="T1" fmla="*/ 86 h 144"/>
              <a:gd name="T2" fmla="*/ 140 w 145"/>
              <a:gd name="T3" fmla="*/ 77 h 144"/>
              <a:gd name="T4" fmla="*/ 144 w 145"/>
              <a:gd name="T5" fmla="*/ 72 h 144"/>
              <a:gd name="T6" fmla="*/ 141 w 145"/>
              <a:gd name="T7" fmla="*/ 67 h 144"/>
              <a:gd name="T8" fmla="*/ 7 w 145"/>
              <a:gd name="T9" fmla="*/ 1 h 144"/>
              <a:gd name="T10" fmla="*/ 2 w 145"/>
              <a:gd name="T11" fmla="*/ 1 h 144"/>
              <a:gd name="T12" fmla="*/ 1 w 145"/>
              <a:gd name="T13" fmla="*/ 7 h 144"/>
              <a:gd name="T14" fmla="*/ 65 w 145"/>
              <a:gd name="T15" fmla="*/ 141 h 144"/>
              <a:gd name="T16" fmla="*/ 70 w 145"/>
              <a:gd name="T17" fmla="*/ 143 h 144"/>
              <a:gd name="T18" fmla="*/ 70 w 145"/>
              <a:gd name="T19" fmla="*/ 143 h 144"/>
              <a:gd name="T20" fmla="*/ 74 w 145"/>
              <a:gd name="T21" fmla="*/ 140 h 144"/>
              <a:gd name="T22" fmla="*/ 85 w 145"/>
              <a:gd name="T23" fmla="*/ 109 h 144"/>
              <a:gd name="T24" fmla="*/ 117 w 145"/>
              <a:gd name="T25" fmla="*/ 142 h 144"/>
              <a:gd name="T26" fmla="*/ 124 w 145"/>
              <a:gd name="T27" fmla="*/ 142 h 144"/>
              <a:gd name="T28" fmla="*/ 143 w 145"/>
              <a:gd name="T29" fmla="*/ 123 h 144"/>
              <a:gd name="T30" fmla="*/ 143 w 145"/>
              <a:gd name="T31" fmla="*/ 116 h 144"/>
              <a:gd name="T32" fmla="*/ 112 w 145"/>
              <a:gd name="T33" fmla="*/ 86 h 144"/>
              <a:gd name="T34" fmla="*/ 121 w 145"/>
              <a:gd name="T35" fmla="*/ 131 h 144"/>
              <a:gd name="T36" fmla="*/ 86 w 145"/>
              <a:gd name="T37" fmla="*/ 96 h 144"/>
              <a:gd name="T38" fmla="*/ 82 w 145"/>
              <a:gd name="T39" fmla="*/ 95 h 144"/>
              <a:gd name="T40" fmla="*/ 81 w 145"/>
              <a:gd name="T41" fmla="*/ 95 h 144"/>
              <a:gd name="T42" fmla="*/ 78 w 145"/>
              <a:gd name="T43" fmla="*/ 98 h 144"/>
              <a:gd name="T44" fmla="*/ 69 w 145"/>
              <a:gd name="T45" fmla="*/ 125 h 144"/>
              <a:gd name="T46" fmla="*/ 16 w 145"/>
              <a:gd name="T47" fmla="*/ 16 h 144"/>
              <a:gd name="T48" fmla="*/ 125 w 145"/>
              <a:gd name="T49" fmla="*/ 71 h 144"/>
              <a:gd name="T50" fmla="*/ 101 w 145"/>
              <a:gd name="T51" fmla="*/ 78 h 144"/>
              <a:gd name="T52" fmla="*/ 98 w 145"/>
              <a:gd name="T53" fmla="*/ 82 h 144"/>
              <a:gd name="T54" fmla="*/ 99 w 145"/>
              <a:gd name="T55" fmla="*/ 87 h 144"/>
              <a:gd name="T56" fmla="*/ 132 w 145"/>
              <a:gd name="T57" fmla="*/ 120 h 144"/>
              <a:gd name="T58" fmla="*/ 121 w 145"/>
              <a:gd name="T59" fmla="*/ 131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45" h="144">
                <a:moveTo>
                  <a:pt x="112" y="86"/>
                </a:moveTo>
                <a:cubicBezTo>
                  <a:pt x="140" y="77"/>
                  <a:pt x="140" y="77"/>
                  <a:pt x="140" y="77"/>
                </a:cubicBezTo>
                <a:cubicBezTo>
                  <a:pt x="142" y="76"/>
                  <a:pt x="143" y="74"/>
                  <a:pt x="144" y="72"/>
                </a:cubicBezTo>
                <a:cubicBezTo>
                  <a:pt x="144" y="70"/>
                  <a:pt x="143" y="68"/>
                  <a:pt x="141" y="67"/>
                </a:cubicBezTo>
                <a:cubicBezTo>
                  <a:pt x="7" y="1"/>
                  <a:pt x="7" y="1"/>
                  <a:pt x="7" y="1"/>
                </a:cubicBezTo>
                <a:cubicBezTo>
                  <a:pt x="5" y="0"/>
                  <a:pt x="3" y="0"/>
                  <a:pt x="2" y="1"/>
                </a:cubicBezTo>
                <a:cubicBezTo>
                  <a:pt x="0" y="3"/>
                  <a:pt x="0" y="5"/>
                  <a:pt x="1" y="7"/>
                </a:cubicBezTo>
                <a:cubicBezTo>
                  <a:pt x="65" y="141"/>
                  <a:pt x="65" y="141"/>
                  <a:pt x="65" y="141"/>
                </a:cubicBezTo>
                <a:cubicBezTo>
                  <a:pt x="66" y="142"/>
                  <a:pt x="68" y="143"/>
                  <a:pt x="70" y="143"/>
                </a:cubicBezTo>
                <a:cubicBezTo>
                  <a:pt x="70" y="143"/>
                  <a:pt x="70" y="143"/>
                  <a:pt x="70" y="143"/>
                </a:cubicBezTo>
                <a:cubicBezTo>
                  <a:pt x="72" y="143"/>
                  <a:pt x="74" y="142"/>
                  <a:pt x="74" y="140"/>
                </a:cubicBezTo>
                <a:cubicBezTo>
                  <a:pt x="85" y="109"/>
                  <a:pt x="85" y="109"/>
                  <a:pt x="85" y="109"/>
                </a:cubicBezTo>
                <a:cubicBezTo>
                  <a:pt x="117" y="142"/>
                  <a:pt x="117" y="142"/>
                  <a:pt x="117" y="142"/>
                </a:cubicBezTo>
                <a:cubicBezTo>
                  <a:pt x="119" y="144"/>
                  <a:pt x="122" y="144"/>
                  <a:pt x="124" y="142"/>
                </a:cubicBezTo>
                <a:cubicBezTo>
                  <a:pt x="143" y="123"/>
                  <a:pt x="143" y="123"/>
                  <a:pt x="143" y="123"/>
                </a:cubicBezTo>
                <a:cubicBezTo>
                  <a:pt x="145" y="121"/>
                  <a:pt x="145" y="118"/>
                  <a:pt x="143" y="116"/>
                </a:cubicBezTo>
                <a:lnTo>
                  <a:pt x="112" y="86"/>
                </a:lnTo>
                <a:close/>
                <a:moveTo>
                  <a:pt x="121" y="131"/>
                </a:moveTo>
                <a:cubicBezTo>
                  <a:pt x="86" y="96"/>
                  <a:pt x="86" y="96"/>
                  <a:pt x="86" y="96"/>
                </a:cubicBezTo>
                <a:cubicBezTo>
                  <a:pt x="85" y="95"/>
                  <a:pt x="84" y="95"/>
                  <a:pt x="82" y="95"/>
                </a:cubicBezTo>
                <a:cubicBezTo>
                  <a:pt x="82" y="95"/>
                  <a:pt x="82" y="95"/>
                  <a:pt x="81" y="95"/>
                </a:cubicBezTo>
                <a:cubicBezTo>
                  <a:pt x="79" y="95"/>
                  <a:pt x="78" y="97"/>
                  <a:pt x="78" y="98"/>
                </a:cubicBezTo>
                <a:cubicBezTo>
                  <a:pt x="69" y="125"/>
                  <a:pt x="69" y="125"/>
                  <a:pt x="69" y="125"/>
                </a:cubicBezTo>
                <a:cubicBezTo>
                  <a:pt x="16" y="16"/>
                  <a:pt x="16" y="16"/>
                  <a:pt x="16" y="16"/>
                </a:cubicBezTo>
                <a:cubicBezTo>
                  <a:pt x="125" y="71"/>
                  <a:pt x="125" y="71"/>
                  <a:pt x="125" y="71"/>
                </a:cubicBezTo>
                <a:cubicBezTo>
                  <a:pt x="101" y="78"/>
                  <a:pt x="101" y="78"/>
                  <a:pt x="101" y="78"/>
                </a:cubicBezTo>
                <a:cubicBezTo>
                  <a:pt x="99" y="79"/>
                  <a:pt x="98" y="80"/>
                  <a:pt x="98" y="82"/>
                </a:cubicBezTo>
                <a:cubicBezTo>
                  <a:pt x="97" y="84"/>
                  <a:pt x="98" y="85"/>
                  <a:pt x="99" y="87"/>
                </a:cubicBezTo>
                <a:cubicBezTo>
                  <a:pt x="132" y="120"/>
                  <a:pt x="132" y="120"/>
                  <a:pt x="132" y="120"/>
                </a:cubicBezTo>
                <a:lnTo>
                  <a:pt x="121" y="13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4" name="Freeform 352">
            <a:extLst>
              <a:ext uri="{FF2B5EF4-FFF2-40B4-BE49-F238E27FC236}">
                <a16:creationId xmlns:a16="http://schemas.microsoft.com/office/drawing/2014/main" xmlns="" id="{F93594BF-27F7-43A9-B599-E7D66E68BA7D}"/>
              </a:ext>
            </a:extLst>
          </p:cNvPr>
          <p:cNvSpPr>
            <a:spLocks noEditPoints="1"/>
          </p:cNvSpPr>
          <p:nvPr/>
        </p:nvSpPr>
        <p:spPr bwMode="auto">
          <a:xfrm>
            <a:off x="2481263" y="4751388"/>
            <a:ext cx="495300" cy="498475"/>
          </a:xfrm>
          <a:custGeom>
            <a:avLst/>
            <a:gdLst>
              <a:gd name="T0" fmla="*/ 53 w 144"/>
              <a:gd name="T1" fmla="*/ 93 h 144"/>
              <a:gd name="T2" fmla="*/ 69 w 144"/>
              <a:gd name="T3" fmla="*/ 140 h 144"/>
              <a:gd name="T4" fmla="*/ 74 w 144"/>
              <a:gd name="T5" fmla="*/ 144 h 144"/>
              <a:gd name="T6" fmla="*/ 74 w 144"/>
              <a:gd name="T7" fmla="*/ 144 h 144"/>
              <a:gd name="T8" fmla="*/ 79 w 144"/>
              <a:gd name="T9" fmla="*/ 141 h 144"/>
              <a:gd name="T10" fmla="*/ 143 w 144"/>
              <a:gd name="T11" fmla="*/ 7 h 144"/>
              <a:gd name="T12" fmla="*/ 142 w 144"/>
              <a:gd name="T13" fmla="*/ 1 h 144"/>
              <a:gd name="T14" fmla="*/ 136 w 144"/>
              <a:gd name="T15" fmla="*/ 1 h 144"/>
              <a:gd name="T16" fmla="*/ 3 w 144"/>
              <a:gd name="T17" fmla="*/ 67 h 144"/>
              <a:gd name="T18" fmla="*/ 0 w 144"/>
              <a:gd name="T19" fmla="*/ 72 h 144"/>
              <a:gd name="T20" fmla="*/ 4 w 144"/>
              <a:gd name="T21" fmla="*/ 77 h 144"/>
              <a:gd name="T22" fmla="*/ 53 w 144"/>
              <a:gd name="T23" fmla="*/ 93 h 144"/>
              <a:gd name="T24" fmla="*/ 128 w 144"/>
              <a:gd name="T25" fmla="*/ 16 h 144"/>
              <a:gd name="T26" fmla="*/ 75 w 144"/>
              <a:gd name="T27" fmla="*/ 125 h 144"/>
              <a:gd name="T28" fmla="*/ 62 w 144"/>
              <a:gd name="T29" fmla="*/ 87 h 144"/>
              <a:gd name="T30" fmla="*/ 59 w 144"/>
              <a:gd name="T31" fmla="*/ 84 h 144"/>
              <a:gd name="T32" fmla="*/ 18 w 144"/>
              <a:gd name="T33" fmla="*/ 71 h 144"/>
              <a:gd name="T34" fmla="*/ 128 w 144"/>
              <a:gd name="T35" fmla="*/ 16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44" h="144">
                <a:moveTo>
                  <a:pt x="53" y="93"/>
                </a:moveTo>
                <a:cubicBezTo>
                  <a:pt x="69" y="140"/>
                  <a:pt x="69" y="140"/>
                  <a:pt x="69" y="140"/>
                </a:cubicBezTo>
                <a:cubicBezTo>
                  <a:pt x="70" y="142"/>
                  <a:pt x="72" y="144"/>
                  <a:pt x="74" y="144"/>
                </a:cubicBezTo>
                <a:cubicBezTo>
                  <a:pt x="74" y="144"/>
                  <a:pt x="74" y="144"/>
                  <a:pt x="74" y="144"/>
                </a:cubicBezTo>
                <a:cubicBezTo>
                  <a:pt x="76" y="144"/>
                  <a:pt x="78" y="143"/>
                  <a:pt x="79" y="141"/>
                </a:cubicBezTo>
                <a:cubicBezTo>
                  <a:pt x="143" y="7"/>
                  <a:pt x="143" y="7"/>
                  <a:pt x="143" y="7"/>
                </a:cubicBezTo>
                <a:cubicBezTo>
                  <a:pt x="144" y="5"/>
                  <a:pt x="144" y="3"/>
                  <a:pt x="142" y="1"/>
                </a:cubicBezTo>
                <a:cubicBezTo>
                  <a:pt x="141" y="0"/>
                  <a:pt x="138" y="0"/>
                  <a:pt x="136" y="1"/>
                </a:cubicBezTo>
                <a:cubicBezTo>
                  <a:pt x="3" y="67"/>
                  <a:pt x="3" y="67"/>
                  <a:pt x="3" y="67"/>
                </a:cubicBezTo>
                <a:cubicBezTo>
                  <a:pt x="1" y="68"/>
                  <a:pt x="0" y="70"/>
                  <a:pt x="0" y="72"/>
                </a:cubicBezTo>
                <a:cubicBezTo>
                  <a:pt x="0" y="74"/>
                  <a:pt x="2" y="76"/>
                  <a:pt x="4" y="77"/>
                </a:cubicBezTo>
                <a:lnTo>
                  <a:pt x="53" y="93"/>
                </a:lnTo>
                <a:close/>
                <a:moveTo>
                  <a:pt x="128" y="16"/>
                </a:moveTo>
                <a:cubicBezTo>
                  <a:pt x="75" y="125"/>
                  <a:pt x="75" y="125"/>
                  <a:pt x="75" y="125"/>
                </a:cubicBezTo>
                <a:cubicBezTo>
                  <a:pt x="62" y="87"/>
                  <a:pt x="62" y="87"/>
                  <a:pt x="62" y="87"/>
                </a:cubicBezTo>
                <a:cubicBezTo>
                  <a:pt x="62" y="86"/>
                  <a:pt x="60" y="84"/>
                  <a:pt x="59" y="84"/>
                </a:cubicBezTo>
                <a:cubicBezTo>
                  <a:pt x="18" y="71"/>
                  <a:pt x="18" y="71"/>
                  <a:pt x="18" y="71"/>
                </a:cubicBezTo>
                <a:lnTo>
                  <a:pt x="128" y="1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5" name="Freeform 353">
            <a:extLst>
              <a:ext uri="{FF2B5EF4-FFF2-40B4-BE49-F238E27FC236}">
                <a16:creationId xmlns:a16="http://schemas.microsoft.com/office/drawing/2014/main" xmlns="" id="{75AE7D0F-3F93-4EFE-8ED4-ADC6F55CBF4F}"/>
              </a:ext>
            </a:extLst>
          </p:cNvPr>
          <p:cNvSpPr>
            <a:spLocks noEditPoints="1"/>
          </p:cNvSpPr>
          <p:nvPr/>
        </p:nvSpPr>
        <p:spPr bwMode="auto">
          <a:xfrm>
            <a:off x="2536825" y="5370513"/>
            <a:ext cx="377825" cy="501650"/>
          </a:xfrm>
          <a:custGeom>
            <a:avLst/>
            <a:gdLst>
              <a:gd name="T0" fmla="*/ 22 w 110"/>
              <a:gd name="T1" fmla="*/ 101 h 145"/>
              <a:gd name="T2" fmla="*/ 0 w 110"/>
              <a:gd name="T3" fmla="*/ 123 h 145"/>
              <a:gd name="T4" fmla="*/ 22 w 110"/>
              <a:gd name="T5" fmla="*/ 145 h 145"/>
              <a:gd name="T6" fmla="*/ 44 w 110"/>
              <a:gd name="T7" fmla="*/ 124 h 145"/>
              <a:gd name="T8" fmla="*/ 55 w 110"/>
              <a:gd name="T9" fmla="*/ 98 h 145"/>
              <a:gd name="T10" fmla="*/ 66 w 110"/>
              <a:gd name="T11" fmla="*/ 124 h 145"/>
              <a:gd name="T12" fmla="*/ 88 w 110"/>
              <a:gd name="T13" fmla="*/ 145 h 145"/>
              <a:gd name="T14" fmla="*/ 110 w 110"/>
              <a:gd name="T15" fmla="*/ 123 h 145"/>
              <a:gd name="T16" fmla="*/ 88 w 110"/>
              <a:gd name="T17" fmla="*/ 101 h 145"/>
              <a:gd name="T18" fmla="*/ 71 w 110"/>
              <a:gd name="T19" fmla="*/ 109 h 145"/>
              <a:gd name="T20" fmla="*/ 60 w 110"/>
              <a:gd name="T21" fmla="*/ 85 h 145"/>
              <a:gd name="T22" fmla="*/ 93 w 110"/>
              <a:gd name="T23" fmla="*/ 8 h 145"/>
              <a:gd name="T24" fmla="*/ 90 w 110"/>
              <a:gd name="T25" fmla="*/ 2 h 145"/>
              <a:gd name="T26" fmla="*/ 83 w 110"/>
              <a:gd name="T27" fmla="*/ 4 h 145"/>
              <a:gd name="T28" fmla="*/ 55 w 110"/>
              <a:gd name="T29" fmla="*/ 72 h 145"/>
              <a:gd name="T30" fmla="*/ 26 w 110"/>
              <a:gd name="T31" fmla="*/ 4 h 145"/>
              <a:gd name="T32" fmla="*/ 19 w 110"/>
              <a:gd name="T33" fmla="*/ 1 h 145"/>
              <a:gd name="T34" fmla="*/ 16 w 110"/>
              <a:gd name="T35" fmla="*/ 8 h 145"/>
              <a:gd name="T36" fmla="*/ 49 w 110"/>
              <a:gd name="T37" fmla="*/ 85 h 145"/>
              <a:gd name="T38" fmla="*/ 39 w 110"/>
              <a:gd name="T39" fmla="*/ 109 h 145"/>
              <a:gd name="T40" fmla="*/ 22 w 110"/>
              <a:gd name="T41" fmla="*/ 101 h 145"/>
              <a:gd name="T42" fmla="*/ 33 w 110"/>
              <a:gd name="T43" fmla="*/ 123 h 145"/>
              <a:gd name="T44" fmla="*/ 22 w 110"/>
              <a:gd name="T45" fmla="*/ 135 h 145"/>
              <a:gd name="T46" fmla="*/ 10 w 110"/>
              <a:gd name="T47" fmla="*/ 123 h 145"/>
              <a:gd name="T48" fmla="*/ 22 w 110"/>
              <a:gd name="T49" fmla="*/ 111 h 145"/>
              <a:gd name="T50" fmla="*/ 33 w 110"/>
              <a:gd name="T51" fmla="*/ 123 h 145"/>
              <a:gd name="T52" fmla="*/ 88 w 110"/>
              <a:gd name="T53" fmla="*/ 111 h 145"/>
              <a:gd name="T54" fmla="*/ 100 w 110"/>
              <a:gd name="T55" fmla="*/ 123 h 145"/>
              <a:gd name="T56" fmla="*/ 88 w 110"/>
              <a:gd name="T57" fmla="*/ 135 h 145"/>
              <a:gd name="T58" fmla="*/ 76 w 110"/>
              <a:gd name="T59" fmla="*/ 123 h 145"/>
              <a:gd name="T60" fmla="*/ 88 w 110"/>
              <a:gd name="T61" fmla="*/ 111 h 1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110" h="145">
                <a:moveTo>
                  <a:pt x="22" y="101"/>
                </a:moveTo>
                <a:cubicBezTo>
                  <a:pt x="10" y="101"/>
                  <a:pt x="0" y="111"/>
                  <a:pt x="0" y="123"/>
                </a:cubicBezTo>
                <a:cubicBezTo>
                  <a:pt x="0" y="135"/>
                  <a:pt x="10" y="145"/>
                  <a:pt x="22" y="145"/>
                </a:cubicBezTo>
                <a:cubicBezTo>
                  <a:pt x="33" y="145"/>
                  <a:pt x="43" y="136"/>
                  <a:pt x="44" y="124"/>
                </a:cubicBezTo>
                <a:cubicBezTo>
                  <a:pt x="55" y="98"/>
                  <a:pt x="55" y="98"/>
                  <a:pt x="55" y="98"/>
                </a:cubicBezTo>
                <a:cubicBezTo>
                  <a:pt x="66" y="124"/>
                  <a:pt x="66" y="124"/>
                  <a:pt x="66" y="124"/>
                </a:cubicBezTo>
                <a:cubicBezTo>
                  <a:pt x="67" y="136"/>
                  <a:pt x="76" y="145"/>
                  <a:pt x="88" y="145"/>
                </a:cubicBezTo>
                <a:cubicBezTo>
                  <a:pt x="100" y="145"/>
                  <a:pt x="110" y="135"/>
                  <a:pt x="110" y="123"/>
                </a:cubicBezTo>
                <a:cubicBezTo>
                  <a:pt x="110" y="111"/>
                  <a:pt x="100" y="101"/>
                  <a:pt x="88" y="101"/>
                </a:cubicBezTo>
                <a:cubicBezTo>
                  <a:pt x="81" y="101"/>
                  <a:pt x="75" y="104"/>
                  <a:pt x="71" y="109"/>
                </a:cubicBezTo>
                <a:cubicBezTo>
                  <a:pt x="60" y="85"/>
                  <a:pt x="60" y="85"/>
                  <a:pt x="60" y="85"/>
                </a:cubicBezTo>
                <a:cubicBezTo>
                  <a:pt x="93" y="8"/>
                  <a:pt x="93" y="8"/>
                  <a:pt x="93" y="8"/>
                </a:cubicBezTo>
                <a:cubicBezTo>
                  <a:pt x="94" y="6"/>
                  <a:pt x="93" y="3"/>
                  <a:pt x="90" y="2"/>
                </a:cubicBezTo>
                <a:cubicBezTo>
                  <a:pt x="87" y="0"/>
                  <a:pt x="84" y="2"/>
                  <a:pt x="83" y="4"/>
                </a:cubicBezTo>
                <a:cubicBezTo>
                  <a:pt x="55" y="72"/>
                  <a:pt x="55" y="72"/>
                  <a:pt x="55" y="72"/>
                </a:cubicBezTo>
                <a:cubicBezTo>
                  <a:pt x="26" y="4"/>
                  <a:pt x="26" y="4"/>
                  <a:pt x="26" y="4"/>
                </a:cubicBezTo>
                <a:cubicBezTo>
                  <a:pt x="25" y="1"/>
                  <a:pt x="22" y="0"/>
                  <a:pt x="19" y="1"/>
                </a:cubicBezTo>
                <a:cubicBezTo>
                  <a:pt x="16" y="3"/>
                  <a:pt x="15" y="6"/>
                  <a:pt x="16" y="8"/>
                </a:cubicBezTo>
                <a:cubicBezTo>
                  <a:pt x="49" y="85"/>
                  <a:pt x="49" y="85"/>
                  <a:pt x="49" y="85"/>
                </a:cubicBezTo>
                <a:cubicBezTo>
                  <a:pt x="39" y="109"/>
                  <a:pt x="39" y="109"/>
                  <a:pt x="39" y="109"/>
                </a:cubicBezTo>
                <a:cubicBezTo>
                  <a:pt x="35" y="104"/>
                  <a:pt x="29" y="101"/>
                  <a:pt x="22" y="101"/>
                </a:cubicBezTo>
                <a:close/>
                <a:moveTo>
                  <a:pt x="33" y="123"/>
                </a:moveTo>
                <a:cubicBezTo>
                  <a:pt x="33" y="129"/>
                  <a:pt x="28" y="135"/>
                  <a:pt x="22" y="135"/>
                </a:cubicBezTo>
                <a:cubicBezTo>
                  <a:pt x="15" y="135"/>
                  <a:pt x="10" y="129"/>
                  <a:pt x="10" y="123"/>
                </a:cubicBezTo>
                <a:cubicBezTo>
                  <a:pt x="10" y="117"/>
                  <a:pt x="15" y="111"/>
                  <a:pt x="22" y="111"/>
                </a:cubicBezTo>
                <a:cubicBezTo>
                  <a:pt x="28" y="111"/>
                  <a:pt x="33" y="117"/>
                  <a:pt x="33" y="123"/>
                </a:cubicBezTo>
                <a:close/>
                <a:moveTo>
                  <a:pt x="88" y="111"/>
                </a:moveTo>
                <a:cubicBezTo>
                  <a:pt x="95" y="111"/>
                  <a:pt x="100" y="116"/>
                  <a:pt x="100" y="123"/>
                </a:cubicBezTo>
                <a:cubicBezTo>
                  <a:pt x="100" y="129"/>
                  <a:pt x="94" y="135"/>
                  <a:pt x="88" y="135"/>
                </a:cubicBezTo>
                <a:cubicBezTo>
                  <a:pt x="81" y="135"/>
                  <a:pt x="76" y="129"/>
                  <a:pt x="76" y="123"/>
                </a:cubicBezTo>
                <a:cubicBezTo>
                  <a:pt x="76" y="116"/>
                  <a:pt x="81" y="111"/>
                  <a:pt x="88" y="11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6" name="Freeform 354">
            <a:extLst>
              <a:ext uri="{FF2B5EF4-FFF2-40B4-BE49-F238E27FC236}">
                <a16:creationId xmlns:a16="http://schemas.microsoft.com/office/drawing/2014/main" xmlns="" id="{7989101B-FF61-4A7E-8D1B-59734F05D60C}"/>
              </a:ext>
            </a:extLst>
          </p:cNvPr>
          <p:cNvSpPr>
            <a:spLocks noEditPoints="1"/>
          </p:cNvSpPr>
          <p:nvPr/>
        </p:nvSpPr>
        <p:spPr bwMode="auto">
          <a:xfrm>
            <a:off x="2563813" y="5983288"/>
            <a:ext cx="322263" cy="496888"/>
          </a:xfrm>
          <a:custGeom>
            <a:avLst/>
            <a:gdLst>
              <a:gd name="T0" fmla="*/ 20 w 94"/>
              <a:gd name="T1" fmla="*/ 0 h 144"/>
              <a:gd name="T2" fmla="*/ 0 w 94"/>
              <a:gd name="T3" fmla="*/ 26 h 144"/>
              <a:gd name="T4" fmla="*/ 14 w 94"/>
              <a:gd name="T5" fmla="*/ 50 h 144"/>
              <a:gd name="T6" fmla="*/ 14 w 94"/>
              <a:gd name="T7" fmla="*/ 139 h 144"/>
              <a:gd name="T8" fmla="*/ 20 w 94"/>
              <a:gd name="T9" fmla="*/ 144 h 144"/>
              <a:gd name="T10" fmla="*/ 25 w 94"/>
              <a:gd name="T11" fmla="*/ 139 h 144"/>
              <a:gd name="T12" fmla="*/ 25 w 94"/>
              <a:gd name="T13" fmla="*/ 50 h 144"/>
              <a:gd name="T14" fmla="*/ 39 w 94"/>
              <a:gd name="T15" fmla="*/ 26 h 144"/>
              <a:gd name="T16" fmla="*/ 20 w 94"/>
              <a:gd name="T17" fmla="*/ 0 h 144"/>
              <a:gd name="T18" fmla="*/ 20 w 94"/>
              <a:gd name="T19" fmla="*/ 40 h 144"/>
              <a:gd name="T20" fmla="*/ 11 w 94"/>
              <a:gd name="T21" fmla="*/ 26 h 144"/>
              <a:gd name="T22" fmla="*/ 20 w 94"/>
              <a:gd name="T23" fmla="*/ 11 h 144"/>
              <a:gd name="T24" fmla="*/ 29 w 94"/>
              <a:gd name="T25" fmla="*/ 26 h 144"/>
              <a:gd name="T26" fmla="*/ 20 w 94"/>
              <a:gd name="T27" fmla="*/ 40 h 144"/>
              <a:gd name="T28" fmla="*/ 88 w 94"/>
              <a:gd name="T29" fmla="*/ 0 h 144"/>
              <a:gd name="T30" fmla="*/ 83 w 94"/>
              <a:gd name="T31" fmla="*/ 5 h 144"/>
              <a:gd name="T32" fmla="*/ 83 w 94"/>
              <a:gd name="T33" fmla="*/ 40 h 144"/>
              <a:gd name="T34" fmla="*/ 80 w 94"/>
              <a:gd name="T35" fmla="*/ 40 h 144"/>
              <a:gd name="T36" fmla="*/ 80 w 94"/>
              <a:gd name="T37" fmla="*/ 5 h 144"/>
              <a:gd name="T38" fmla="*/ 74 w 94"/>
              <a:gd name="T39" fmla="*/ 0 h 144"/>
              <a:gd name="T40" fmla="*/ 69 w 94"/>
              <a:gd name="T41" fmla="*/ 5 h 144"/>
              <a:gd name="T42" fmla="*/ 69 w 94"/>
              <a:gd name="T43" fmla="*/ 40 h 144"/>
              <a:gd name="T44" fmla="*/ 65 w 94"/>
              <a:gd name="T45" fmla="*/ 40 h 144"/>
              <a:gd name="T46" fmla="*/ 65 w 94"/>
              <a:gd name="T47" fmla="*/ 5 h 144"/>
              <a:gd name="T48" fmla="*/ 60 w 94"/>
              <a:gd name="T49" fmla="*/ 0 h 144"/>
              <a:gd name="T50" fmla="*/ 54 w 94"/>
              <a:gd name="T51" fmla="*/ 5 h 144"/>
              <a:gd name="T52" fmla="*/ 54 w 94"/>
              <a:gd name="T53" fmla="*/ 45 h 144"/>
              <a:gd name="T54" fmla="*/ 60 w 94"/>
              <a:gd name="T55" fmla="*/ 51 h 144"/>
              <a:gd name="T56" fmla="*/ 69 w 94"/>
              <a:gd name="T57" fmla="*/ 51 h 144"/>
              <a:gd name="T58" fmla="*/ 69 w 94"/>
              <a:gd name="T59" fmla="*/ 139 h 144"/>
              <a:gd name="T60" fmla="*/ 74 w 94"/>
              <a:gd name="T61" fmla="*/ 144 h 144"/>
              <a:gd name="T62" fmla="*/ 80 w 94"/>
              <a:gd name="T63" fmla="*/ 139 h 144"/>
              <a:gd name="T64" fmla="*/ 80 w 94"/>
              <a:gd name="T65" fmla="*/ 51 h 144"/>
              <a:gd name="T66" fmla="*/ 88 w 94"/>
              <a:gd name="T67" fmla="*/ 51 h 144"/>
              <a:gd name="T68" fmla="*/ 94 w 94"/>
              <a:gd name="T69" fmla="*/ 45 h 144"/>
              <a:gd name="T70" fmla="*/ 94 w 94"/>
              <a:gd name="T71" fmla="*/ 5 h 144"/>
              <a:gd name="T72" fmla="*/ 88 w 94"/>
              <a:gd name="T73" fmla="*/ 0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94" h="144">
                <a:moveTo>
                  <a:pt x="20" y="0"/>
                </a:moveTo>
                <a:cubicBezTo>
                  <a:pt x="9" y="0"/>
                  <a:pt x="0" y="11"/>
                  <a:pt x="0" y="26"/>
                </a:cubicBezTo>
                <a:cubicBezTo>
                  <a:pt x="0" y="37"/>
                  <a:pt x="6" y="47"/>
                  <a:pt x="14" y="50"/>
                </a:cubicBezTo>
                <a:cubicBezTo>
                  <a:pt x="14" y="139"/>
                  <a:pt x="14" y="139"/>
                  <a:pt x="14" y="139"/>
                </a:cubicBezTo>
                <a:cubicBezTo>
                  <a:pt x="14" y="142"/>
                  <a:pt x="17" y="144"/>
                  <a:pt x="20" y="144"/>
                </a:cubicBezTo>
                <a:cubicBezTo>
                  <a:pt x="23" y="144"/>
                  <a:pt x="25" y="142"/>
                  <a:pt x="25" y="139"/>
                </a:cubicBezTo>
                <a:cubicBezTo>
                  <a:pt x="25" y="50"/>
                  <a:pt x="25" y="50"/>
                  <a:pt x="25" y="50"/>
                </a:cubicBezTo>
                <a:cubicBezTo>
                  <a:pt x="33" y="47"/>
                  <a:pt x="39" y="37"/>
                  <a:pt x="39" y="26"/>
                </a:cubicBezTo>
                <a:cubicBezTo>
                  <a:pt x="39" y="11"/>
                  <a:pt x="31" y="0"/>
                  <a:pt x="20" y="0"/>
                </a:cubicBezTo>
                <a:close/>
                <a:moveTo>
                  <a:pt x="20" y="40"/>
                </a:moveTo>
                <a:cubicBezTo>
                  <a:pt x="16" y="40"/>
                  <a:pt x="11" y="34"/>
                  <a:pt x="11" y="26"/>
                </a:cubicBezTo>
                <a:cubicBezTo>
                  <a:pt x="11" y="17"/>
                  <a:pt x="16" y="11"/>
                  <a:pt x="20" y="11"/>
                </a:cubicBezTo>
                <a:cubicBezTo>
                  <a:pt x="24" y="11"/>
                  <a:pt x="29" y="17"/>
                  <a:pt x="29" y="26"/>
                </a:cubicBezTo>
                <a:cubicBezTo>
                  <a:pt x="28" y="34"/>
                  <a:pt x="24" y="40"/>
                  <a:pt x="20" y="40"/>
                </a:cubicBezTo>
                <a:close/>
                <a:moveTo>
                  <a:pt x="88" y="0"/>
                </a:moveTo>
                <a:cubicBezTo>
                  <a:pt x="85" y="0"/>
                  <a:pt x="83" y="2"/>
                  <a:pt x="83" y="5"/>
                </a:cubicBezTo>
                <a:cubicBezTo>
                  <a:pt x="83" y="40"/>
                  <a:pt x="83" y="40"/>
                  <a:pt x="83" y="40"/>
                </a:cubicBezTo>
                <a:cubicBezTo>
                  <a:pt x="80" y="40"/>
                  <a:pt x="80" y="40"/>
                  <a:pt x="80" y="40"/>
                </a:cubicBezTo>
                <a:cubicBezTo>
                  <a:pt x="80" y="5"/>
                  <a:pt x="80" y="5"/>
                  <a:pt x="80" y="5"/>
                </a:cubicBezTo>
                <a:cubicBezTo>
                  <a:pt x="80" y="2"/>
                  <a:pt x="77" y="0"/>
                  <a:pt x="74" y="0"/>
                </a:cubicBezTo>
                <a:cubicBezTo>
                  <a:pt x="71" y="0"/>
                  <a:pt x="69" y="2"/>
                  <a:pt x="69" y="5"/>
                </a:cubicBezTo>
                <a:cubicBezTo>
                  <a:pt x="69" y="40"/>
                  <a:pt x="69" y="40"/>
                  <a:pt x="69" y="40"/>
                </a:cubicBezTo>
                <a:cubicBezTo>
                  <a:pt x="65" y="40"/>
                  <a:pt x="65" y="40"/>
                  <a:pt x="65" y="40"/>
                </a:cubicBezTo>
                <a:cubicBezTo>
                  <a:pt x="65" y="5"/>
                  <a:pt x="65" y="5"/>
                  <a:pt x="65" y="5"/>
                </a:cubicBezTo>
                <a:cubicBezTo>
                  <a:pt x="65" y="2"/>
                  <a:pt x="63" y="0"/>
                  <a:pt x="60" y="0"/>
                </a:cubicBezTo>
                <a:cubicBezTo>
                  <a:pt x="57" y="0"/>
                  <a:pt x="54" y="2"/>
                  <a:pt x="54" y="5"/>
                </a:cubicBezTo>
                <a:cubicBezTo>
                  <a:pt x="54" y="45"/>
                  <a:pt x="54" y="45"/>
                  <a:pt x="54" y="45"/>
                </a:cubicBezTo>
                <a:cubicBezTo>
                  <a:pt x="54" y="48"/>
                  <a:pt x="57" y="51"/>
                  <a:pt x="60" y="51"/>
                </a:cubicBezTo>
                <a:cubicBezTo>
                  <a:pt x="69" y="51"/>
                  <a:pt x="69" y="51"/>
                  <a:pt x="69" y="51"/>
                </a:cubicBezTo>
                <a:cubicBezTo>
                  <a:pt x="69" y="139"/>
                  <a:pt x="69" y="139"/>
                  <a:pt x="69" y="139"/>
                </a:cubicBezTo>
                <a:cubicBezTo>
                  <a:pt x="69" y="142"/>
                  <a:pt x="71" y="144"/>
                  <a:pt x="74" y="144"/>
                </a:cubicBezTo>
                <a:cubicBezTo>
                  <a:pt x="77" y="144"/>
                  <a:pt x="80" y="142"/>
                  <a:pt x="80" y="139"/>
                </a:cubicBezTo>
                <a:cubicBezTo>
                  <a:pt x="80" y="51"/>
                  <a:pt x="80" y="51"/>
                  <a:pt x="80" y="51"/>
                </a:cubicBezTo>
                <a:cubicBezTo>
                  <a:pt x="88" y="51"/>
                  <a:pt x="88" y="51"/>
                  <a:pt x="88" y="51"/>
                </a:cubicBezTo>
                <a:cubicBezTo>
                  <a:pt x="91" y="51"/>
                  <a:pt x="94" y="48"/>
                  <a:pt x="94" y="45"/>
                </a:cubicBezTo>
                <a:cubicBezTo>
                  <a:pt x="94" y="5"/>
                  <a:pt x="94" y="5"/>
                  <a:pt x="94" y="5"/>
                </a:cubicBezTo>
                <a:cubicBezTo>
                  <a:pt x="94" y="2"/>
                  <a:pt x="91" y="0"/>
                  <a:pt x="88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7" name="Freeform 355">
            <a:extLst>
              <a:ext uri="{FF2B5EF4-FFF2-40B4-BE49-F238E27FC236}">
                <a16:creationId xmlns:a16="http://schemas.microsoft.com/office/drawing/2014/main" xmlns="" id="{661F8A74-DE40-466D-9F49-198814C6D2A3}"/>
              </a:ext>
            </a:extLst>
          </p:cNvPr>
          <p:cNvSpPr>
            <a:spLocks/>
          </p:cNvSpPr>
          <p:nvPr/>
        </p:nvSpPr>
        <p:spPr bwMode="auto">
          <a:xfrm>
            <a:off x="3443288" y="501651"/>
            <a:ext cx="493713" cy="266700"/>
          </a:xfrm>
          <a:custGeom>
            <a:avLst/>
            <a:gdLst>
              <a:gd name="T0" fmla="*/ 143 w 144"/>
              <a:gd name="T1" fmla="*/ 1 h 77"/>
              <a:gd name="T2" fmla="*/ 135 w 144"/>
              <a:gd name="T3" fmla="*/ 1 h 77"/>
              <a:gd name="T4" fmla="*/ 72 w 144"/>
              <a:gd name="T5" fmla="*/ 65 h 77"/>
              <a:gd name="T6" fmla="*/ 9 w 144"/>
              <a:gd name="T7" fmla="*/ 1 h 77"/>
              <a:gd name="T8" fmla="*/ 1 w 144"/>
              <a:gd name="T9" fmla="*/ 1 h 77"/>
              <a:gd name="T10" fmla="*/ 1 w 144"/>
              <a:gd name="T11" fmla="*/ 9 h 77"/>
              <a:gd name="T12" fmla="*/ 68 w 144"/>
              <a:gd name="T13" fmla="*/ 76 h 77"/>
              <a:gd name="T14" fmla="*/ 72 w 144"/>
              <a:gd name="T15" fmla="*/ 77 h 77"/>
              <a:gd name="T16" fmla="*/ 76 w 144"/>
              <a:gd name="T17" fmla="*/ 76 h 77"/>
              <a:gd name="T18" fmla="*/ 142 w 144"/>
              <a:gd name="T19" fmla="*/ 9 h 77"/>
              <a:gd name="T20" fmla="*/ 143 w 144"/>
              <a:gd name="T21" fmla="*/ 1 h 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44" h="77">
                <a:moveTo>
                  <a:pt x="143" y="1"/>
                </a:moveTo>
                <a:cubicBezTo>
                  <a:pt x="141" y="0"/>
                  <a:pt x="137" y="0"/>
                  <a:pt x="135" y="1"/>
                </a:cubicBezTo>
                <a:cubicBezTo>
                  <a:pt x="72" y="65"/>
                  <a:pt x="72" y="65"/>
                  <a:pt x="72" y="65"/>
                </a:cubicBezTo>
                <a:cubicBezTo>
                  <a:pt x="9" y="1"/>
                  <a:pt x="9" y="1"/>
                  <a:pt x="9" y="1"/>
                </a:cubicBezTo>
                <a:cubicBezTo>
                  <a:pt x="7" y="0"/>
                  <a:pt x="3" y="0"/>
                  <a:pt x="1" y="1"/>
                </a:cubicBezTo>
                <a:cubicBezTo>
                  <a:pt x="0" y="3"/>
                  <a:pt x="0" y="7"/>
                  <a:pt x="1" y="9"/>
                </a:cubicBezTo>
                <a:cubicBezTo>
                  <a:pt x="68" y="76"/>
                  <a:pt x="68" y="76"/>
                  <a:pt x="68" y="76"/>
                </a:cubicBezTo>
                <a:cubicBezTo>
                  <a:pt x="69" y="77"/>
                  <a:pt x="71" y="77"/>
                  <a:pt x="72" y="77"/>
                </a:cubicBezTo>
                <a:cubicBezTo>
                  <a:pt x="73" y="77"/>
                  <a:pt x="75" y="77"/>
                  <a:pt x="76" y="76"/>
                </a:cubicBezTo>
                <a:cubicBezTo>
                  <a:pt x="142" y="9"/>
                  <a:pt x="142" y="9"/>
                  <a:pt x="142" y="9"/>
                </a:cubicBezTo>
                <a:cubicBezTo>
                  <a:pt x="144" y="7"/>
                  <a:pt x="144" y="3"/>
                  <a:pt x="143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8" name="Freeform 356">
            <a:extLst>
              <a:ext uri="{FF2B5EF4-FFF2-40B4-BE49-F238E27FC236}">
                <a16:creationId xmlns:a16="http://schemas.microsoft.com/office/drawing/2014/main" xmlns="" id="{3EA2F69C-9CDD-403A-9BA9-657DC18CA7B4}"/>
              </a:ext>
            </a:extLst>
          </p:cNvPr>
          <p:cNvSpPr>
            <a:spLocks/>
          </p:cNvSpPr>
          <p:nvPr/>
        </p:nvSpPr>
        <p:spPr bwMode="auto">
          <a:xfrm>
            <a:off x="3429000" y="1014413"/>
            <a:ext cx="525463" cy="434975"/>
          </a:xfrm>
          <a:custGeom>
            <a:avLst/>
            <a:gdLst>
              <a:gd name="T0" fmla="*/ 72 w 153"/>
              <a:gd name="T1" fmla="*/ 125 h 126"/>
              <a:gd name="T2" fmla="*/ 74 w 153"/>
              <a:gd name="T3" fmla="*/ 126 h 126"/>
              <a:gd name="T4" fmla="*/ 74 w 153"/>
              <a:gd name="T5" fmla="*/ 126 h 126"/>
              <a:gd name="T6" fmla="*/ 76 w 153"/>
              <a:gd name="T7" fmla="*/ 126 h 126"/>
              <a:gd name="T8" fmla="*/ 78 w 153"/>
              <a:gd name="T9" fmla="*/ 126 h 126"/>
              <a:gd name="T10" fmla="*/ 78 w 153"/>
              <a:gd name="T11" fmla="*/ 126 h 126"/>
              <a:gd name="T12" fmla="*/ 80 w 153"/>
              <a:gd name="T13" fmla="*/ 125 h 126"/>
              <a:gd name="T14" fmla="*/ 150 w 153"/>
              <a:gd name="T15" fmla="*/ 54 h 126"/>
              <a:gd name="T16" fmla="*/ 150 w 153"/>
              <a:gd name="T17" fmla="*/ 47 h 126"/>
              <a:gd name="T18" fmla="*/ 143 w 153"/>
              <a:gd name="T19" fmla="*/ 47 h 126"/>
              <a:gd name="T20" fmla="*/ 81 w 153"/>
              <a:gd name="T21" fmla="*/ 108 h 126"/>
              <a:gd name="T22" fmla="*/ 81 w 153"/>
              <a:gd name="T23" fmla="*/ 5 h 126"/>
              <a:gd name="T24" fmla="*/ 76 w 153"/>
              <a:gd name="T25" fmla="*/ 0 h 126"/>
              <a:gd name="T26" fmla="*/ 71 w 153"/>
              <a:gd name="T27" fmla="*/ 5 h 126"/>
              <a:gd name="T28" fmla="*/ 71 w 153"/>
              <a:gd name="T29" fmla="*/ 108 h 126"/>
              <a:gd name="T30" fmla="*/ 9 w 153"/>
              <a:gd name="T31" fmla="*/ 47 h 126"/>
              <a:gd name="T32" fmla="*/ 2 w 153"/>
              <a:gd name="T33" fmla="*/ 47 h 126"/>
              <a:gd name="T34" fmla="*/ 2 w 153"/>
              <a:gd name="T35" fmla="*/ 54 h 126"/>
              <a:gd name="T36" fmla="*/ 72 w 153"/>
              <a:gd name="T37" fmla="*/ 125 h 1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53" h="126">
                <a:moveTo>
                  <a:pt x="72" y="125"/>
                </a:moveTo>
                <a:cubicBezTo>
                  <a:pt x="73" y="125"/>
                  <a:pt x="73" y="126"/>
                  <a:pt x="74" y="126"/>
                </a:cubicBezTo>
                <a:cubicBezTo>
                  <a:pt x="74" y="126"/>
                  <a:pt x="74" y="126"/>
                  <a:pt x="74" y="126"/>
                </a:cubicBezTo>
                <a:cubicBezTo>
                  <a:pt x="75" y="126"/>
                  <a:pt x="75" y="126"/>
                  <a:pt x="76" y="126"/>
                </a:cubicBezTo>
                <a:cubicBezTo>
                  <a:pt x="77" y="126"/>
                  <a:pt x="77" y="126"/>
                  <a:pt x="78" y="126"/>
                </a:cubicBezTo>
                <a:cubicBezTo>
                  <a:pt x="78" y="126"/>
                  <a:pt x="78" y="126"/>
                  <a:pt x="78" y="126"/>
                </a:cubicBezTo>
                <a:cubicBezTo>
                  <a:pt x="79" y="126"/>
                  <a:pt x="79" y="125"/>
                  <a:pt x="80" y="125"/>
                </a:cubicBezTo>
                <a:cubicBezTo>
                  <a:pt x="150" y="54"/>
                  <a:pt x="150" y="54"/>
                  <a:pt x="150" y="54"/>
                </a:cubicBezTo>
                <a:cubicBezTo>
                  <a:pt x="153" y="52"/>
                  <a:pt x="153" y="49"/>
                  <a:pt x="150" y="47"/>
                </a:cubicBezTo>
                <a:cubicBezTo>
                  <a:pt x="148" y="45"/>
                  <a:pt x="145" y="45"/>
                  <a:pt x="143" y="47"/>
                </a:cubicBezTo>
                <a:cubicBezTo>
                  <a:pt x="81" y="108"/>
                  <a:pt x="81" y="108"/>
                  <a:pt x="81" y="108"/>
                </a:cubicBezTo>
                <a:cubicBezTo>
                  <a:pt x="81" y="5"/>
                  <a:pt x="81" y="5"/>
                  <a:pt x="81" y="5"/>
                </a:cubicBezTo>
                <a:cubicBezTo>
                  <a:pt x="81" y="2"/>
                  <a:pt x="79" y="0"/>
                  <a:pt x="76" y="0"/>
                </a:cubicBezTo>
                <a:cubicBezTo>
                  <a:pt x="73" y="0"/>
                  <a:pt x="71" y="2"/>
                  <a:pt x="71" y="5"/>
                </a:cubicBezTo>
                <a:cubicBezTo>
                  <a:pt x="71" y="108"/>
                  <a:pt x="71" y="108"/>
                  <a:pt x="71" y="108"/>
                </a:cubicBezTo>
                <a:cubicBezTo>
                  <a:pt x="9" y="47"/>
                  <a:pt x="9" y="47"/>
                  <a:pt x="9" y="47"/>
                </a:cubicBezTo>
                <a:cubicBezTo>
                  <a:pt x="7" y="45"/>
                  <a:pt x="4" y="45"/>
                  <a:pt x="2" y="47"/>
                </a:cubicBezTo>
                <a:cubicBezTo>
                  <a:pt x="0" y="49"/>
                  <a:pt x="0" y="52"/>
                  <a:pt x="2" y="54"/>
                </a:cubicBezTo>
                <a:lnTo>
                  <a:pt x="72" y="12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9" name="Freeform 357">
            <a:extLst>
              <a:ext uri="{FF2B5EF4-FFF2-40B4-BE49-F238E27FC236}">
                <a16:creationId xmlns:a16="http://schemas.microsoft.com/office/drawing/2014/main" xmlns="" id="{B7FEB12E-6E6A-4394-BFF4-C0C0EF00844E}"/>
              </a:ext>
            </a:extLst>
          </p:cNvPr>
          <p:cNvSpPr>
            <a:spLocks/>
          </p:cNvSpPr>
          <p:nvPr/>
        </p:nvSpPr>
        <p:spPr bwMode="auto">
          <a:xfrm>
            <a:off x="3429000" y="1473201"/>
            <a:ext cx="522288" cy="38100"/>
          </a:xfrm>
          <a:custGeom>
            <a:avLst/>
            <a:gdLst>
              <a:gd name="T0" fmla="*/ 5 w 152"/>
              <a:gd name="T1" fmla="*/ 11 h 11"/>
              <a:gd name="T2" fmla="*/ 146 w 152"/>
              <a:gd name="T3" fmla="*/ 11 h 11"/>
              <a:gd name="T4" fmla="*/ 152 w 152"/>
              <a:gd name="T5" fmla="*/ 6 h 11"/>
              <a:gd name="T6" fmla="*/ 146 w 152"/>
              <a:gd name="T7" fmla="*/ 0 h 11"/>
              <a:gd name="T8" fmla="*/ 5 w 152"/>
              <a:gd name="T9" fmla="*/ 0 h 11"/>
              <a:gd name="T10" fmla="*/ 0 w 152"/>
              <a:gd name="T11" fmla="*/ 6 h 11"/>
              <a:gd name="T12" fmla="*/ 5 w 152"/>
              <a:gd name="T13" fmla="*/ 11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52" h="11">
                <a:moveTo>
                  <a:pt x="5" y="11"/>
                </a:moveTo>
                <a:cubicBezTo>
                  <a:pt x="146" y="11"/>
                  <a:pt x="146" y="11"/>
                  <a:pt x="146" y="11"/>
                </a:cubicBezTo>
                <a:cubicBezTo>
                  <a:pt x="149" y="11"/>
                  <a:pt x="152" y="9"/>
                  <a:pt x="152" y="6"/>
                </a:cubicBezTo>
                <a:cubicBezTo>
                  <a:pt x="152" y="3"/>
                  <a:pt x="149" y="0"/>
                  <a:pt x="146" y="0"/>
                </a:cubicBezTo>
                <a:cubicBezTo>
                  <a:pt x="5" y="0"/>
                  <a:pt x="5" y="0"/>
                  <a:pt x="5" y="0"/>
                </a:cubicBezTo>
                <a:cubicBezTo>
                  <a:pt x="2" y="0"/>
                  <a:pt x="0" y="3"/>
                  <a:pt x="0" y="6"/>
                </a:cubicBezTo>
                <a:cubicBezTo>
                  <a:pt x="0" y="9"/>
                  <a:pt x="2" y="11"/>
                  <a:pt x="5" y="1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60" name="Freeform 358">
            <a:extLst>
              <a:ext uri="{FF2B5EF4-FFF2-40B4-BE49-F238E27FC236}">
                <a16:creationId xmlns:a16="http://schemas.microsoft.com/office/drawing/2014/main" xmlns="" id="{E694C9B3-DE41-4F1C-BEAA-A81168C13AAD}"/>
              </a:ext>
            </a:extLst>
          </p:cNvPr>
          <p:cNvSpPr>
            <a:spLocks noEditPoints="1"/>
          </p:cNvSpPr>
          <p:nvPr/>
        </p:nvSpPr>
        <p:spPr bwMode="auto">
          <a:xfrm>
            <a:off x="3443288" y="1636713"/>
            <a:ext cx="500063" cy="495300"/>
          </a:xfrm>
          <a:custGeom>
            <a:avLst/>
            <a:gdLst>
              <a:gd name="T0" fmla="*/ 141 w 146"/>
              <a:gd name="T1" fmla="*/ 133 h 143"/>
              <a:gd name="T2" fmla="*/ 5 w 146"/>
              <a:gd name="T3" fmla="*/ 133 h 143"/>
              <a:gd name="T4" fmla="*/ 0 w 146"/>
              <a:gd name="T5" fmla="*/ 138 h 143"/>
              <a:gd name="T6" fmla="*/ 5 w 146"/>
              <a:gd name="T7" fmla="*/ 143 h 143"/>
              <a:gd name="T8" fmla="*/ 141 w 146"/>
              <a:gd name="T9" fmla="*/ 143 h 143"/>
              <a:gd name="T10" fmla="*/ 146 w 146"/>
              <a:gd name="T11" fmla="*/ 138 h 143"/>
              <a:gd name="T12" fmla="*/ 141 w 146"/>
              <a:gd name="T13" fmla="*/ 133 h 143"/>
              <a:gd name="T14" fmla="*/ 0 w 146"/>
              <a:gd name="T15" fmla="*/ 88 h 143"/>
              <a:gd name="T16" fmla="*/ 0 w 146"/>
              <a:gd name="T17" fmla="*/ 112 h 143"/>
              <a:gd name="T18" fmla="*/ 1 w 146"/>
              <a:gd name="T19" fmla="*/ 116 h 143"/>
              <a:gd name="T20" fmla="*/ 5 w 146"/>
              <a:gd name="T21" fmla="*/ 118 h 143"/>
              <a:gd name="T22" fmla="*/ 29 w 146"/>
              <a:gd name="T23" fmla="*/ 117 h 143"/>
              <a:gd name="T24" fmla="*/ 33 w 146"/>
              <a:gd name="T25" fmla="*/ 116 h 143"/>
              <a:gd name="T26" fmla="*/ 116 w 146"/>
              <a:gd name="T27" fmla="*/ 33 h 143"/>
              <a:gd name="T28" fmla="*/ 116 w 146"/>
              <a:gd name="T29" fmla="*/ 26 h 143"/>
              <a:gd name="T30" fmla="*/ 92 w 146"/>
              <a:gd name="T31" fmla="*/ 1 h 143"/>
              <a:gd name="T32" fmla="*/ 85 w 146"/>
              <a:gd name="T33" fmla="*/ 1 h 143"/>
              <a:gd name="T34" fmla="*/ 68 w 146"/>
              <a:gd name="T35" fmla="*/ 18 h 143"/>
              <a:gd name="T36" fmla="*/ 2 w 146"/>
              <a:gd name="T37" fmla="*/ 85 h 143"/>
              <a:gd name="T38" fmla="*/ 0 w 146"/>
              <a:gd name="T39" fmla="*/ 88 h 143"/>
              <a:gd name="T40" fmla="*/ 88 w 146"/>
              <a:gd name="T41" fmla="*/ 12 h 143"/>
              <a:gd name="T42" fmla="*/ 105 w 146"/>
              <a:gd name="T43" fmla="*/ 29 h 143"/>
              <a:gd name="T44" fmla="*/ 96 w 146"/>
              <a:gd name="T45" fmla="*/ 39 h 143"/>
              <a:gd name="T46" fmla="*/ 79 w 146"/>
              <a:gd name="T47" fmla="*/ 22 h 143"/>
              <a:gd name="T48" fmla="*/ 88 w 146"/>
              <a:gd name="T49" fmla="*/ 12 h 143"/>
              <a:gd name="T50" fmla="*/ 10 w 146"/>
              <a:gd name="T51" fmla="*/ 90 h 143"/>
              <a:gd name="T52" fmla="*/ 72 w 146"/>
              <a:gd name="T53" fmla="*/ 29 h 143"/>
              <a:gd name="T54" fmla="*/ 88 w 146"/>
              <a:gd name="T55" fmla="*/ 46 h 143"/>
              <a:gd name="T56" fmla="*/ 27 w 146"/>
              <a:gd name="T57" fmla="*/ 107 h 143"/>
              <a:gd name="T58" fmla="*/ 10 w 146"/>
              <a:gd name="T59" fmla="*/ 107 h 143"/>
              <a:gd name="T60" fmla="*/ 10 w 146"/>
              <a:gd name="T61" fmla="*/ 90 h 1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146" h="143">
                <a:moveTo>
                  <a:pt x="141" y="133"/>
                </a:moveTo>
                <a:cubicBezTo>
                  <a:pt x="5" y="133"/>
                  <a:pt x="5" y="133"/>
                  <a:pt x="5" y="133"/>
                </a:cubicBezTo>
                <a:cubicBezTo>
                  <a:pt x="2" y="133"/>
                  <a:pt x="0" y="136"/>
                  <a:pt x="0" y="138"/>
                </a:cubicBezTo>
                <a:cubicBezTo>
                  <a:pt x="0" y="141"/>
                  <a:pt x="2" y="143"/>
                  <a:pt x="5" y="143"/>
                </a:cubicBezTo>
                <a:cubicBezTo>
                  <a:pt x="141" y="143"/>
                  <a:pt x="141" y="143"/>
                  <a:pt x="141" y="143"/>
                </a:cubicBezTo>
                <a:cubicBezTo>
                  <a:pt x="144" y="143"/>
                  <a:pt x="146" y="141"/>
                  <a:pt x="146" y="138"/>
                </a:cubicBezTo>
                <a:cubicBezTo>
                  <a:pt x="146" y="136"/>
                  <a:pt x="144" y="133"/>
                  <a:pt x="141" y="133"/>
                </a:cubicBezTo>
                <a:close/>
                <a:moveTo>
                  <a:pt x="0" y="88"/>
                </a:moveTo>
                <a:cubicBezTo>
                  <a:pt x="0" y="112"/>
                  <a:pt x="0" y="112"/>
                  <a:pt x="0" y="112"/>
                </a:cubicBezTo>
                <a:cubicBezTo>
                  <a:pt x="0" y="114"/>
                  <a:pt x="0" y="115"/>
                  <a:pt x="1" y="116"/>
                </a:cubicBezTo>
                <a:cubicBezTo>
                  <a:pt x="2" y="117"/>
                  <a:pt x="4" y="118"/>
                  <a:pt x="5" y="118"/>
                </a:cubicBezTo>
                <a:cubicBezTo>
                  <a:pt x="29" y="117"/>
                  <a:pt x="29" y="117"/>
                  <a:pt x="29" y="117"/>
                </a:cubicBezTo>
                <a:cubicBezTo>
                  <a:pt x="31" y="117"/>
                  <a:pt x="32" y="117"/>
                  <a:pt x="33" y="116"/>
                </a:cubicBezTo>
                <a:cubicBezTo>
                  <a:pt x="116" y="33"/>
                  <a:pt x="116" y="33"/>
                  <a:pt x="116" y="33"/>
                </a:cubicBezTo>
                <a:cubicBezTo>
                  <a:pt x="118" y="31"/>
                  <a:pt x="118" y="28"/>
                  <a:pt x="116" y="26"/>
                </a:cubicBezTo>
                <a:cubicBezTo>
                  <a:pt x="92" y="1"/>
                  <a:pt x="92" y="1"/>
                  <a:pt x="92" y="1"/>
                </a:cubicBezTo>
                <a:cubicBezTo>
                  <a:pt x="90" y="0"/>
                  <a:pt x="87" y="0"/>
                  <a:pt x="85" y="1"/>
                </a:cubicBezTo>
                <a:cubicBezTo>
                  <a:pt x="68" y="18"/>
                  <a:pt x="68" y="18"/>
                  <a:pt x="68" y="18"/>
                </a:cubicBezTo>
                <a:cubicBezTo>
                  <a:pt x="2" y="85"/>
                  <a:pt x="2" y="85"/>
                  <a:pt x="2" y="85"/>
                </a:cubicBezTo>
                <a:cubicBezTo>
                  <a:pt x="1" y="86"/>
                  <a:pt x="0" y="87"/>
                  <a:pt x="0" y="88"/>
                </a:cubicBezTo>
                <a:close/>
                <a:moveTo>
                  <a:pt x="88" y="12"/>
                </a:moveTo>
                <a:cubicBezTo>
                  <a:pt x="105" y="29"/>
                  <a:pt x="105" y="29"/>
                  <a:pt x="105" y="29"/>
                </a:cubicBezTo>
                <a:cubicBezTo>
                  <a:pt x="96" y="39"/>
                  <a:pt x="96" y="39"/>
                  <a:pt x="96" y="39"/>
                </a:cubicBezTo>
                <a:cubicBezTo>
                  <a:pt x="79" y="22"/>
                  <a:pt x="79" y="22"/>
                  <a:pt x="79" y="22"/>
                </a:cubicBezTo>
                <a:lnTo>
                  <a:pt x="88" y="12"/>
                </a:lnTo>
                <a:close/>
                <a:moveTo>
                  <a:pt x="10" y="90"/>
                </a:moveTo>
                <a:cubicBezTo>
                  <a:pt x="72" y="29"/>
                  <a:pt x="72" y="29"/>
                  <a:pt x="72" y="29"/>
                </a:cubicBezTo>
                <a:cubicBezTo>
                  <a:pt x="88" y="46"/>
                  <a:pt x="88" y="46"/>
                  <a:pt x="88" y="46"/>
                </a:cubicBezTo>
                <a:cubicBezTo>
                  <a:pt x="27" y="107"/>
                  <a:pt x="27" y="107"/>
                  <a:pt x="27" y="107"/>
                </a:cubicBezTo>
                <a:cubicBezTo>
                  <a:pt x="10" y="107"/>
                  <a:pt x="10" y="107"/>
                  <a:pt x="10" y="107"/>
                </a:cubicBezTo>
                <a:lnTo>
                  <a:pt x="10" y="9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61" name="Freeform 359">
            <a:extLst>
              <a:ext uri="{FF2B5EF4-FFF2-40B4-BE49-F238E27FC236}">
                <a16:creationId xmlns:a16="http://schemas.microsoft.com/office/drawing/2014/main" xmlns="" id="{55E9B52A-53C7-4C38-A25B-6DABFAF1E98D}"/>
              </a:ext>
            </a:extLst>
          </p:cNvPr>
          <p:cNvSpPr>
            <a:spLocks noEditPoints="1"/>
          </p:cNvSpPr>
          <p:nvPr/>
        </p:nvSpPr>
        <p:spPr bwMode="auto">
          <a:xfrm>
            <a:off x="3443288" y="2287588"/>
            <a:ext cx="493713" cy="428625"/>
          </a:xfrm>
          <a:custGeom>
            <a:avLst/>
            <a:gdLst>
              <a:gd name="T0" fmla="*/ 0 w 144"/>
              <a:gd name="T1" fmla="*/ 119 h 124"/>
              <a:gd name="T2" fmla="*/ 0 w 144"/>
              <a:gd name="T3" fmla="*/ 120 h 124"/>
              <a:gd name="T4" fmla="*/ 0 w 144"/>
              <a:gd name="T5" fmla="*/ 120 h 124"/>
              <a:gd name="T6" fmla="*/ 0 w 144"/>
              <a:gd name="T7" fmla="*/ 121 h 124"/>
              <a:gd name="T8" fmla="*/ 1 w 144"/>
              <a:gd name="T9" fmla="*/ 121 h 124"/>
              <a:gd name="T10" fmla="*/ 1 w 144"/>
              <a:gd name="T11" fmla="*/ 122 h 124"/>
              <a:gd name="T12" fmla="*/ 1 w 144"/>
              <a:gd name="T13" fmla="*/ 122 h 124"/>
              <a:gd name="T14" fmla="*/ 2 w 144"/>
              <a:gd name="T15" fmla="*/ 123 h 124"/>
              <a:gd name="T16" fmla="*/ 2 w 144"/>
              <a:gd name="T17" fmla="*/ 123 h 124"/>
              <a:gd name="T18" fmla="*/ 2 w 144"/>
              <a:gd name="T19" fmla="*/ 123 h 124"/>
              <a:gd name="T20" fmla="*/ 3 w 144"/>
              <a:gd name="T21" fmla="*/ 124 h 124"/>
              <a:gd name="T22" fmla="*/ 3 w 144"/>
              <a:gd name="T23" fmla="*/ 124 h 124"/>
              <a:gd name="T24" fmla="*/ 5 w 144"/>
              <a:gd name="T25" fmla="*/ 124 h 124"/>
              <a:gd name="T26" fmla="*/ 5 w 144"/>
              <a:gd name="T27" fmla="*/ 124 h 124"/>
              <a:gd name="T28" fmla="*/ 139 w 144"/>
              <a:gd name="T29" fmla="*/ 124 h 124"/>
              <a:gd name="T30" fmla="*/ 139 w 144"/>
              <a:gd name="T31" fmla="*/ 124 h 124"/>
              <a:gd name="T32" fmla="*/ 140 w 144"/>
              <a:gd name="T33" fmla="*/ 124 h 124"/>
              <a:gd name="T34" fmla="*/ 141 w 144"/>
              <a:gd name="T35" fmla="*/ 124 h 124"/>
              <a:gd name="T36" fmla="*/ 142 w 144"/>
              <a:gd name="T37" fmla="*/ 123 h 124"/>
              <a:gd name="T38" fmla="*/ 142 w 144"/>
              <a:gd name="T39" fmla="*/ 123 h 124"/>
              <a:gd name="T40" fmla="*/ 142 w 144"/>
              <a:gd name="T41" fmla="*/ 123 h 124"/>
              <a:gd name="T42" fmla="*/ 143 w 144"/>
              <a:gd name="T43" fmla="*/ 122 h 124"/>
              <a:gd name="T44" fmla="*/ 143 w 144"/>
              <a:gd name="T45" fmla="*/ 122 h 124"/>
              <a:gd name="T46" fmla="*/ 143 w 144"/>
              <a:gd name="T47" fmla="*/ 121 h 124"/>
              <a:gd name="T48" fmla="*/ 143 w 144"/>
              <a:gd name="T49" fmla="*/ 121 h 124"/>
              <a:gd name="T50" fmla="*/ 143 w 144"/>
              <a:gd name="T51" fmla="*/ 120 h 124"/>
              <a:gd name="T52" fmla="*/ 144 w 144"/>
              <a:gd name="T53" fmla="*/ 120 h 124"/>
              <a:gd name="T54" fmla="*/ 144 w 144"/>
              <a:gd name="T55" fmla="*/ 119 h 124"/>
              <a:gd name="T56" fmla="*/ 144 w 144"/>
              <a:gd name="T57" fmla="*/ 119 h 124"/>
              <a:gd name="T58" fmla="*/ 144 w 144"/>
              <a:gd name="T59" fmla="*/ 119 h 124"/>
              <a:gd name="T60" fmla="*/ 144 w 144"/>
              <a:gd name="T61" fmla="*/ 5 h 124"/>
              <a:gd name="T62" fmla="*/ 139 w 144"/>
              <a:gd name="T63" fmla="*/ 0 h 124"/>
              <a:gd name="T64" fmla="*/ 5 w 144"/>
              <a:gd name="T65" fmla="*/ 0 h 124"/>
              <a:gd name="T66" fmla="*/ 0 w 144"/>
              <a:gd name="T67" fmla="*/ 5 h 124"/>
              <a:gd name="T68" fmla="*/ 0 w 144"/>
              <a:gd name="T69" fmla="*/ 119 h 124"/>
              <a:gd name="T70" fmla="*/ 0 w 144"/>
              <a:gd name="T71" fmla="*/ 119 h 124"/>
              <a:gd name="T72" fmla="*/ 0 w 144"/>
              <a:gd name="T73" fmla="*/ 119 h 124"/>
              <a:gd name="T74" fmla="*/ 16 w 144"/>
              <a:gd name="T75" fmla="*/ 114 h 124"/>
              <a:gd name="T76" fmla="*/ 54 w 144"/>
              <a:gd name="T77" fmla="*/ 69 h 124"/>
              <a:gd name="T78" fmla="*/ 69 w 144"/>
              <a:gd name="T79" fmla="*/ 80 h 124"/>
              <a:gd name="T80" fmla="*/ 72 w 144"/>
              <a:gd name="T81" fmla="*/ 80 h 124"/>
              <a:gd name="T82" fmla="*/ 75 w 144"/>
              <a:gd name="T83" fmla="*/ 80 h 124"/>
              <a:gd name="T84" fmla="*/ 91 w 144"/>
              <a:gd name="T85" fmla="*/ 69 h 124"/>
              <a:gd name="T86" fmla="*/ 128 w 144"/>
              <a:gd name="T87" fmla="*/ 114 h 124"/>
              <a:gd name="T88" fmla="*/ 16 w 144"/>
              <a:gd name="T89" fmla="*/ 114 h 124"/>
              <a:gd name="T90" fmla="*/ 134 w 144"/>
              <a:gd name="T91" fmla="*/ 105 h 124"/>
              <a:gd name="T92" fmla="*/ 99 w 144"/>
              <a:gd name="T93" fmla="*/ 63 h 124"/>
              <a:gd name="T94" fmla="*/ 134 w 144"/>
              <a:gd name="T95" fmla="*/ 38 h 124"/>
              <a:gd name="T96" fmla="*/ 134 w 144"/>
              <a:gd name="T97" fmla="*/ 105 h 124"/>
              <a:gd name="T98" fmla="*/ 10 w 144"/>
              <a:gd name="T99" fmla="*/ 10 h 124"/>
              <a:gd name="T100" fmla="*/ 134 w 144"/>
              <a:gd name="T101" fmla="*/ 10 h 124"/>
              <a:gd name="T102" fmla="*/ 134 w 144"/>
              <a:gd name="T103" fmla="*/ 26 h 124"/>
              <a:gd name="T104" fmla="*/ 72 w 144"/>
              <a:gd name="T105" fmla="*/ 69 h 124"/>
              <a:gd name="T106" fmla="*/ 10 w 144"/>
              <a:gd name="T107" fmla="*/ 26 h 124"/>
              <a:gd name="T108" fmla="*/ 10 w 144"/>
              <a:gd name="T109" fmla="*/ 10 h 124"/>
              <a:gd name="T110" fmla="*/ 10 w 144"/>
              <a:gd name="T111" fmla="*/ 38 h 124"/>
              <a:gd name="T112" fmla="*/ 45 w 144"/>
              <a:gd name="T113" fmla="*/ 63 h 124"/>
              <a:gd name="T114" fmla="*/ 10 w 144"/>
              <a:gd name="T115" fmla="*/ 105 h 124"/>
              <a:gd name="T116" fmla="*/ 10 w 144"/>
              <a:gd name="T117" fmla="*/ 38 h 1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144" h="124">
                <a:moveTo>
                  <a:pt x="0" y="119"/>
                </a:moveTo>
                <a:cubicBezTo>
                  <a:pt x="0" y="120"/>
                  <a:pt x="0" y="120"/>
                  <a:pt x="0" y="120"/>
                </a:cubicBezTo>
                <a:cubicBezTo>
                  <a:pt x="0" y="120"/>
                  <a:pt x="0" y="120"/>
                  <a:pt x="0" y="120"/>
                </a:cubicBezTo>
                <a:cubicBezTo>
                  <a:pt x="0" y="121"/>
                  <a:pt x="0" y="121"/>
                  <a:pt x="0" y="121"/>
                </a:cubicBezTo>
                <a:cubicBezTo>
                  <a:pt x="1" y="121"/>
                  <a:pt x="1" y="121"/>
                  <a:pt x="1" y="121"/>
                </a:cubicBezTo>
                <a:cubicBezTo>
                  <a:pt x="1" y="122"/>
                  <a:pt x="1" y="122"/>
                  <a:pt x="1" y="122"/>
                </a:cubicBezTo>
                <a:cubicBezTo>
                  <a:pt x="1" y="122"/>
                  <a:pt x="1" y="122"/>
                  <a:pt x="1" y="122"/>
                </a:cubicBezTo>
                <a:cubicBezTo>
                  <a:pt x="1" y="122"/>
                  <a:pt x="1" y="122"/>
                  <a:pt x="2" y="123"/>
                </a:cubicBezTo>
                <a:cubicBezTo>
                  <a:pt x="2" y="123"/>
                  <a:pt x="2" y="123"/>
                  <a:pt x="2" y="123"/>
                </a:cubicBezTo>
                <a:cubicBezTo>
                  <a:pt x="2" y="123"/>
                  <a:pt x="2" y="123"/>
                  <a:pt x="2" y="123"/>
                </a:cubicBezTo>
                <a:cubicBezTo>
                  <a:pt x="2" y="123"/>
                  <a:pt x="3" y="123"/>
                  <a:pt x="3" y="124"/>
                </a:cubicBezTo>
                <a:cubicBezTo>
                  <a:pt x="3" y="124"/>
                  <a:pt x="3" y="124"/>
                  <a:pt x="3" y="124"/>
                </a:cubicBezTo>
                <a:cubicBezTo>
                  <a:pt x="4" y="124"/>
                  <a:pt x="4" y="124"/>
                  <a:pt x="5" y="124"/>
                </a:cubicBezTo>
                <a:cubicBezTo>
                  <a:pt x="5" y="124"/>
                  <a:pt x="5" y="124"/>
                  <a:pt x="5" y="124"/>
                </a:cubicBezTo>
                <a:cubicBezTo>
                  <a:pt x="139" y="124"/>
                  <a:pt x="139" y="124"/>
                  <a:pt x="139" y="124"/>
                </a:cubicBezTo>
                <a:cubicBezTo>
                  <a:pt x="139" y="124"/>
                  <a:pt x="139" y="124"/>
                  <a:pt x="139" y="124"/>
                </a:cubicBezTo>
                <a:cubicBezTo>
                  <a:pt x="139" y="124"/>
                  <a:pt x="140" y="124"/>
                  <a:pt x="140" y="124"/>
                </a:cubicBezTo>
                <a:cubicBezTo>
                  <a:pt x="140" y="124"/>
                  <a:pt x="140" y="124"/>
                  <a:pt x="141" y="124"/>
                </a:cubicBezTo>
                <a:cubicBezTo>
                  <a:pt x="141" y="123"/>
                  <a:pt x="142" y="123"/>
                  <a:pt x="142" y="123"/>
                </a:cubicBezTo>
                <a:cubicBezTo>
                  <a:pt x="142" y="123"/>
                  <a:pt x="142" y="123"/>
                  <a:pt x="142" y="123"/>
                </a:cubicBezTo>
                <a:cubicBezTo>
                  <a:pt x="142" y="123"/>
                  <a:pt x="142" y="123"/>
                  <a:pt x="142" y="123"/>
                </a:cubicBezTo>
                <a:cubicBezTo>
                  <a:pt x="142" y="122"/>
                  <a:pt x="142" y="122"/>
                  <a:pt x="143" y="122"/>
                </a:cubicBezTo>
                <a:cubicBezTo>
                  <a:pt x="143" y="122"/>
                  <a:pt x="143" y="122"/>
                  <a:pt x="143" y="122"/>
                </a:cubicBezTo>
                <a:cubicBezTo>
                  <a:pt x="143" y="122"/>
                  <a:pt x="143" y="122"/>
                  <a:pt x="143" y="121"/>
                </a:cubicBezTo>
                <a:cubicBezTo>
                  <a:pt x="143" y="121"/>
                  <a:pt x="143" y="121"/>
                  <a:pt x="143" y="121"/>
                </a:cubicBezTo>
                <a:cubicBezTo>
                  <a:pt x="143" y="121"/>
                  <a:pt x="143" y="121"/>
                  <a:pt x="143" y="120"/>
                </a:cubicBezTo>
                <a:cubicBezTo>
                  <a:pt x="143" y="120"/>
                  <a:pt x="144" y="120"/>
                  <a:pt x="144" y="120"/>
                </a:cubicBezTo>
                <a:cubicBezTo>
                  <a:pt x="144" y="120"/>
                  <a:pt x="144" y="120"/>
                  <a:pt x="144" y="119"/>
                </a:cubicBezTo>
                <a:cubicBezTo>
                  <a:pt x="144" y="119"/>
                  <a:pt x="144" y="119"/>
                  <a:pt x="144" y="119"/>
                </a:cubicBezTo>
                <a:cubicBezTo>
                  <a:pt x="144" y="119"/>
                  <a:pt x="144" y="119"/>
                  <a:pt x="144" y="119"/>
                </a:cubicBezTo>
                <a:cubicBezTo>
                  <a:pt x="144" y="5"/>
                  <a:pt x="144" y="5"/>
                  <a:pt x="144" y="5"/>
                </a:cubicBezTo>
                <a:cubicBezTo>
                  <a:pt x="144" y="2"/>
                  <a:pt x="141" y="0"/>
                  <a:pt x="139" y="0"/>
                </a:cubicBezTo>
                <a:cubicBezTo>
                  <a:pt x="5" y="0"/>
                  <a:pt x="5" y="0"/>
                  <a:pt x="5" y="0"/>
                </a:cubicBezTo>
                <a:cubicBezTo>
                  <a:pt x="2" y="0"/>
                  <a:pt x="0" y="2"/>
                  <a:pt x="0" y="5"/>
                </a:cubicBezTo>
                <a:cubicBezTo>
                  <a:pt x="0" y="119"/>
                  <a:pt x="0" y="119"/>
                  <a:pt x="0" y="119"/>
                </a:cubicBezTo>
                <a:cubicBezTo>
                  <a:pt x="0" y="119"/>
                  <a:pt x="0" y="119"/>
                  <a:pt x="0" y="119"/>
                </a:cubicBezTo>
                <a:cubicBezTo>
                  <a:pt x="0" y="119"/>
                  <a:pt x="0" y="119"/>
                  <a:pt x="0" y="119"/>
                </a:cubicBezTo>
                <a:close/>
                <a:moveTo>
                  <a:pt x="16" y="114"/>
                </a:moveTo>
                <a:cubicBezTo>
                  <a:pt x="54" y="69"/>
                  <a:pt x="54" y="69"/>
                  <a:pt x="54" y="69"/>
                </a:cubicBezTo>
                <a:cubicBezTo>
                  <a:pt x="69" y="80"/>
                  <a:pt x="69" y="80"/>
                  <a:pt x="69" y="80"/>
                </a:cubicBezTo>
                <a:cubicBezTo>
                  <a:pt x="70" y="80"/>
                  <a:pt x="71" y="80"/>
                  <a:pt x="72" y="80"/>
                </a:cubicBezTo>
                <a:cubicBezTo>
                  <a:pt x="73" y="80"/>
                  <a:pt x="74" y="80"/>
                  <a:pt x="75" y="80"/>
                </a:cubicBezTo>
                <a:cubicBezTo>
                  <a:pt x="91" y="69"/>
                  <a:pt x="91" y="69"/>
                  <a:pt x="91" y="69"/>
                </a:cubicBezTo>
                <a:cubicBezTo>
                  <a:pt x="128" y="114"/>
                  <a:pt x="128" y="114"/>
                  <a:pt x="128" y="114"/>
                </a:cubicBezTo>
                <a:lnTo>
                  <a:pt x="16" y="114"/>
                </a:lnTo>
                <a:close/>
                <a:moveTo>
                  <a:pt x="134" y="105"/>
                </a:moveTo>
                <a:cubicBezTo>
                  <a:pt x="99" y="63"/>
                  <a:pt x="99" y="63"/>
                  <a:pt x="99" y="63"/>
                </a:cubicBezTo>
                <a:cubicBezTo>
                  <a:pt x="134" y="38"/>
                  <a:pt x="134" y="38"/>
                  <a:pt x="134" y="38"/>
                </a:cubicBezTo>
                <a:cubicBezTo>
                  <a:pt x="134" y="105"/>
                  <a:pt x="134" y="105"/>
                  <a:pt x="134" y="105"/>
                </a:cubicBezTo>
                <a:close/>
                <a:moveTo>
                  <a:pt x="10" y="10"/>
                </a:moveTo>
                <a:cubicBezTo>
                  <a:pt x="134" y="10"/>
                  <a:pt x="134" y="10"/>
                  <a:pt x="134" y="10"/>
                </a:cubicBezTo>
                <a:cubicBezTo>
                  <a:pt x="134" y="26"/>
                  <a:pt x="134" y="26"/>
                  <a:pt x="134" y="26"/>
                </a:cubicBezTo>
                <a:cubicBezTo>
                  <a:pt x="72" y="69"/>
                  <a:pt x="72" y="69"/>
                  <a:pt x="72" y="69"/>
                </a:cubicBezTo>
                <a:cubicBezTo>
                  <a:pt x="10" y="26"/>
                  <a:pt x="10" y="26"/>
                  <a:pt x="10" y="26"/>
                </a:cubicBezTo>
                <a:lnTo>
                  <a:pt x="10" y="10"/>
                </a:lnTo>
                <a:close/>
                <a:moveTo>
                  <a:pt x="10" y="38"/>
                </a:moveTo>
                <a:cubicBezTo>
                  <a:pt x="45" y="63"/>
                  <a:pt x="45" y="63"/>
                  <a:pt x="45" y="63"/>
                </a:cubicBezTo>
                <a:cubicBezTo>
                  <a:pt x="10" y="105"/>
                  <a:pt x="10" y="105"/>
                  <a:pt x="10" y="105"/>
                </a:cubicBezTo>
                <a:lnTo>
                  <a:pt x="10" y="3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62" name="Freeform 360">
            <a:extLst>
              <a:ext uri="{FF2B5EF4-FFF2-40B4-BE49-F238E27FC236}">
                <a16:creationId xmlns:a16="http://schemas.microsoft.com/office/drawing/2014/main" xmlns="" id="{EED8DEE6-241F-4CC6-97BC-E76150971144}"/>
              </a:ext>
            </a:extLst>
          </p:cNvPr>
          <p:cNvSpPr>
            <a:spLocks/>
          </p:cNvSpPr>
          <p:nvPr/>
        </p:nvSpPr>
        <p:spPr bwMode="auto">
          <a:xfrm>
            <a:off x="3443288" y="2882901"/>
            <a:ext cx="493713" cy="496888"/>
          </a:xfrm>
          <a:custGeom>
            <a:avLst/>
            <a:gdLst>
              <a:gd name="T0" fmla="*/ 139 w 144"/>
              <a:gd name="T1" fmla="*/ 87 h 144"/>
              <a:gd name="T2" fmla="*/ 134 w 144"/>
              <a:gd name="T3" fmla="*/ 92 h 144"/>
              <a:gd name="T4" fmla="*/ 134 w 144"/>
              <a:gd name="T5" fmla="*/ 134 h 144"/>
              <a:gd name="T6" fmla="*/ 10 w 144"/>
              <a:gd name="T7" fmla="*/ 134 h 144"/>
              <a:gd name="T8" fmla="*/ 10 w 144"/>
              <a:gd name="T9" fmla="*/ 10 h 144"/>
              <a:gd name="T10" fmla="*/ 52 w 144"/>
              <a:gd name="T11" fmla="*/ 10 h 144"/>
              <a:gd name="T12" fmla="*/ 57 w 144"/>
              <a:gd name="T13" fmla="*/ 5 h 144"/>
              <a:gd name="T14" fmla="*/ 52 w 144"/>
              <a:gd name="T15" fmla="*/ 0 h 144"/>
              <a:gd name="T16" fmla="*/ 5 w 144"/>
              <a:gd name="T17" fmla="*/ 0 h 144"/>
              <a:gd name="T18" fmla="*/ 0 w 144"/>
              <a:gd name="T19" fmla="*/ 5 h 144"/>
              <a:gd name="T20" fmla="*/ 0 w 144"/>
              <a:gd name="T21" fmla="*/ 139 h 144"/>
              <a:gd name="T22" fmla="*/ 5 w 144"/>
              <a:gd name="T23" fmla="*/ 144 h 144"/>
              <a:gd name="T24" fmla="*/ 139 w 144"/>
              <a:gd name="T25" fmla="*/ 144 h 144"/>
              <a:gd name="T26" fmla="*/ 144 w 144"/>
              <a:gd name="T27" fmla="*/ 139 h 144"/>
              <a:gd name="T28" fmla="*/ 144 w 144"/>
              <a:gd name="T29" fmla="*/ 92 h 144"/>
              <a:gd name="T30" fmla="*/ 139 w 144"/>
              <a:gd name="T31" fmla="*/ 87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44" h="144">
                <a:moveTo>
                  <a:pt x="139" y="87"/>
                </a:moveTo>
                <a:cubicBezTo>
                  <a:pt x="136" y="87"/>
                  <a:pt x="134" y="89"/>
                  <a:pt x="134" y="92"/>
                </a:cubicBezTo>
                <a:cubicBezTo>
                  <a:pt x="134" y="134"/>
                  <a:pt x="134" y="134"/>
                  <a:pt x="134" y="134"/>
                </a:cubicBezTo>
                <a:cubicBezTo>
                  <a:pt x="10" y="134"/>
                  <a:pt x="10" y="134"/>
                  <a:pt x="10" y="134"/>
                </a:cubicBezTo>
                <a:cubicBezTo>
                  <a:pt x="10" y="10"/>
                  <a:pt x="10" y="10"/>
                  <a:pt x="10" y="10"/>
                </a:cubicBezTo>
                <a:cubicBezTo>
                  <a:pt x="52" y="10"/>
                  <a:pt x="52" y="10"/>
                  <a:pt x="52" y="10"/>
                </a:cubicBezTo>
                <a:cubicBezTo>
                  <a:pt x="55" y="10"/>
                  <a:pt x="57" y="8"/>
                  <a:pt x="57" y="5"/>
                </a:cubicBezTo>
                <a:cubicBezTo>
                  <a:pt x="57" y="2"/>
                  <a:pt x="55" y="0"/>
                  <a:pt x="52" y="0"/>
                </a:cubicBezTo>
                <a:cubicBezTo>
                  <a:pt x="5" y="0"/>
                  <a:pt x="5" y="0"/>
                  <a:pt x="5" y="0"/>
                </a:cubicBezTo>
                <a:cubicBezTo>
                  <a:pt x="2" y="0"/>
                  <a:pt x="0" y="2"/>
                  <a:pt x="0" y="5"/>
                </a:cubicBezTo>
                <a:cubicBezTo>
                  <a:pt x="0" y="139"/>
                  <a:pt x="0" y="139"/>
                  <a:pt x="0" y="139"/>
                </a:cubicBezTo>
                <a:cubicBezTo>
                  <a:pt x="0" y="142"/>
                  <a:pt x="2" y="144"/>
                  <a:pt x="5" y="144"/>
                </a:cubicBezTo>
                <a:cubicBezTo>
                  <a:pt x="139" y="144"/>
                  <a:pt x="139" y="144"/>
                  <a:pt x="139" y="144"/>
                </a:cubicBezTo>
                <a:cubicBezTo>
                  <a:pt x="142" y="144"/>
                  <a:pt x="144" y="142"/>
                  <a:pt x="144" y="139"/>
                </a:cubicBezTo>
                <a:cubicBezTo>
                  <a:pt x="144" y="92"/>
                  <a:pt x="144" y="92"/>
                  <a:pt x="144" y="92"/>
                </a:cubicBezTo>
                <a:cubicBezTo>
                  <a:pt x="144" y="90"/>
                  <a:pt x="142" y="87"/>
                  <a:pt x="139" y="8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63" name="Freeform 361">
            <a:extLst>
              <a:ext uri="{FF2B5EF4-FFF2-40B4-BE49-F238E27FC236}">
                <a16:creationId xmlns:a16="http://schemas.microsoft.com/office/drawing/2014/main" xmlns="" id="{8C77DFA5-9B11-42C3-86DD-EDAE544BD8AF}"/>
              </a:ext>
            </a:extLst>
          </p:cNvPr>
          <p:cNvSpPr>
            <a:spLocks/>
          </p:cNvSpPr>
          <p:nvPr/>
        </p:nvSpPr>
        <p:spPr bwMode="auto">
          <a:xfrm>
            <a:off x="3668713" y="2882901"/>
            <a:ext cx="268288" cy="265113"/>
          </a:xfrm>
          <a:custGeom>
            <a:avLst/>
            <a:gdLst>
              <a:gd name="T0" fmla="*/ 78 w 78"/>
              <a:gd name="T1" fmla="*/ 3 h 77"/>
              <a:gd name="T2" fmla="*/ 75 w 78"/>
              <a:gd name="T3" fmla="*/ 0 h 77"/>
              <a:gd name="T4" fmla="*/ 75 w 78"/>
              <a:gd name="T5" fmla="*/ 0 h 77"/>
              <a:gd name="T6" fmla="*/ 73 w 78"/>
              <a:gd name="T7" fmla="*/ 0 h 77"/>
              <a:gd name="T8" fmla="*/ 6 w 78"/>
              <a:gd name="T9" fmla="*/ 0 h 77"/>
              <a:gd name="T10" fmla="*/ 1 w 78"/>
              <a:gd name="T11" fmla="*/ 5 h 77"/>
              <a:gd name="T12" fmla="*/ 6 w 78"/>
              <a:gd name="T13" fmla="*/ 10 h 77"/>
              <a:gd name="T14" fmla="*/ 61 w 78"/>
              <a:gd name="T15" fmla="*/ 10 h 77"/>
              <a:gd name="T16" fmla="*/ 2 w 78"/>
              <a:gd name="T17" fmla="*/ 68 h 77"/>
              <a:gd name="T18" fmla="*/ 2 w 78"/>
              <a:gd name="T19" fmla="*/ 76 h 77"/>
              <a:gd name="T20" fmla="*/ 6 w 78"/>
              <a:gd name="T21" fmla="*/ 77 h 77"/>
              <a:gd name="T22" fmla="*/ 10 w 78"/>
              <a:gd name="T23" fmla="*/ 76 h 77"/>
              <a:gd name="T24" fmla="*/ 68 w 78"/>
              <a:gd name="T25" fmla="*/ 17 h 77"/>
              <a:gd name="T26" fmla="*/ 68 w 78"/>
              <a:gd name="T27" fmla="*/ 72 h 77"/>
              <a:gd name="T28" fmla="*/ 73 w 78"/>
              <a:gd name="T29" fmla="*/ 77 h 77"/>
              <a:gd name="T30" fmla="*/ 78 w 78"/>
              <a:gd name="T31" fmla="*/ 72 h 77"/>
              <a:gd name="T32" fmla="*/ 78 w 78"/>
              <a:gd name="T33" fmla="*/ 5 h 77"/>
              <a:gd name="T34" fmla="*/ 78 w 78"/>
              <a:gd name="T35" fmla="*/ 3 h 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78" h="77">
                <a:moveTo>
                  <a:pt x="78" y="3"/>
                </a:moveTo>
                <a:cubicBezTo>
                  <a:pt x="77" y="2"/>
                  <a:pt x="76" y="1"/>
                  <a:pt x="75" y="0"/>
                </a:cubicBezTo>
                <a:cubicBezTo>
                  <a:pt x="75" y="0"/>
                  <a:pt x="75" y="0"/>
                  <a:pt x="75" y="0"/>
                </a:cubicBezTo>
                <a:cubicBezTo>
                  <a:pt x="74" y="0"/>
                  <a:pt x="74" y="0"/>
                  <a:pt x="73" y="0"/>
                </a:cubicBezTo>
                <a:cubicBezTo>
                  <a:pt x="6" y="0"/>
                  <a:pt x="6" y="0"/>
                  <a:pt x="6" y="0"/>
                </a:cubicBezTo>
                <a:cubicBezTo>
                  <a:pt x="3" y="0"/>
                  <a:pt x="1" y="2"/>
                  <a:pt x="1" y="5"/>
                </a:cubicBezTo>
                <a:cubicBezTo>
                  <a:pt x="1" y="8"/>
                  <a:pt x="3" y="10"/>
                  <a:pt x="6" y="10"/>
                </a:cubicBezTo>
                <a:cubicBezTo>
                  <a:pt x="61" y="10"/>
                  <a:pt x="61" y="10"/>
                  <a:pt x="61" y="10"/>
                </a:cubicBezTo>
                <a:cubicBezTo>
                  <a:pt x="2" y="68"/>
                  <a:pt x="2" y="68"/>
                  <a:pt x="2" y="68"/>
                </a:cubicBezTo>
                <a:cubicBezTo>
                  <a:pt x="0" y="70"/>
                  <a:pt x="0" y="74"/>
                  <a:pt x="2" y="76"/>
                </a:cubicBezTo>
                <a:cubicBezTo>
                  <a:pt x="3" y="77"/>
                  <a:pt x="5" y="77"/>
                  <a:pt x="6" y="77"/>
                </a:cubicBezTo>
                <a:cubicBezTo>
                  <a:pt x="7" y="77"/>
                  <a:pt x="9" y="77"/>
                  <a:pt x="10" y="76"/>
                </a:cubicBezTo>
                <a:cubicBezTo>
                  <a:pt x="68" y="17"/>
                  <a:pt x="68" y="17"/>
                  <a:pt x="68" y="17"/>
                </a:cubicBezTo>
                <a:cubicBezTo>
                  <a:pt x="68" y="72"/>
                  <a:pt x="68" y="72"/>
                  <a:pt x="68" y="72"/>
                </a:cubicBezTo>
                <a:cubicBezTo>
                  <a:pt x="68" y="75"/>
                  <a:pt x="70" y="77"/>
                  <a:pt x="73" y="77"/>
                </a:cubicBezTo>
                <a:cubicBezTo>
                  <a:pt x="76" y="77"/>
                  <a:pt x="78" y="75"/>
                  <a:pt x="78" y="72"/>
                </a:cubicBezTo>
                <a:cubicBezTo>
                  <a:pt x="78" y="5"/>
                  <a:pt x="78" y="5"/>
                  <a:pt x="78" y="5"/>
                </a:cubicBezTo>
                <a:cubicBezTo>
                  <a:pt x="78" y="4"/>
                  <a:pt x="78" y="4"/>
                  <a:pt x="78" y="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64" name="Freeform 362">
            <a:extLst>
              <a:ext uri="{FF2B5EF4-FFF2-40B4-BE49-F238E27FC236}">
                <a16:creationId xmlns:a16="http://schemas.microsoft.com/office/drawing/2014/main" xmlns="" id="{4B6134C5-38B4-4ED2-BD97-8CC47B2FACDB}"/>
              </a:ext>
            </a:extLst>
          </p:cNvPr>
          <p:cNvSpPr>
            <a:spLocks noEditPoints="1"/>
          </p:cNvSpPr>
          <p:nvPr/>
        </p:nvSpPr>
        <p:spPr bwMode="auto">
          <a:xfrm>
            <a:off x="3443288" y="3490913"/>
            <a:ext cx="496888" cy="498475"/>
          </a:xfrm>
          <a:custGeom>
            <a:avLst/>
            <a:gdLst>
              <a:gd name="T0" fmla="*/ 144 w 145"/>
              <a:gd name="T1" fmla="*/ 62 h 144"/>
              <a:gd name="T2" fmla="*/ 141 w 145"/>
              <a:gd name="T3" fmla="*/ 58 h 144"/>
              <a:gd name="T4" fmla="*/ 99 w 145"/>
              <a:gd name="T5" fmla="*/ 44 h 144"/>
              <a:gd name="T6" fmla="*/ 77 w 145"/>
              <a:gd name="T7" fmla="*/ 3 h 144"/>
              <a:gd name="T8" fmla="*/ 72 w 145"/>
              <a:gd name="T9" fmla="*/ 0 h 144"/>
              <a:gd name="T10" fmla="*/ 68 w 145"/>
              <a:gd name="T11" fmla="*/ 3 h 144"/>
              <a:gd name="T12" fmla="*/ 46 w 145"/>
              <a:gd name="T13" fmla="*/ 44 h 144"/>
              <a:gd name="T14" fmla="*/ 4 w 145"/>
              <a:gd name="T15" fmla="*/ 56 h 144"/>
              <a:gd name="T16" fmla="*/ 0 w 145"/>
              <a:gd name="T17" fmla="*/ 60 h 144"/>
              <a:gd name="T18" fmla="*/ 1 w 145"/>
              <a:gd name="T19" fmla="*/ 65 h 144"/>
              <a:gd name="T20" fmla="*/ 29 w 145"/>
              <a:gd name="T21" fmla="*/ 95 h 144"/>
              <a:gd name="T22" fmla="*/ 18 w 145"/>
              <a:gd name="T23" fmla="*/ 138 h 144"/>
              <a:gd name="T24" fmla="*/ 19 w 145"/>
              <a:gd name="T25" fmla="*/ 143 h 144"/>
              <a:gd name="T26" fmla="*/ 25 w 145"/>
              <a:gd name="T27" fmla="*/ 144 h 144"/>
              <a:gd name="T28" fmla="*/ 72 w 145"/>
              <a:gd name="T29" fmla="*/ 125 h 144"/>
              <a:gd name="T30" fmla="*/ 120 w 145"/>
              <a:gd name="T31" fmla="*/ 144 h 144"/>
              <a:gd name="T32" fmla="*/ 122 w 145"/>
              <a:gd name="T33" fmla="*/ 144 h 144"/>
              <a:gd name="T34" fmla="*/ 126 w 145"/>
              <a:gd name="T35" fmla="*/ 143 h 144"/>
              <a:gd name="T36" fmla="*/ 127 w 145"/>
              <a:gd name="T37" fmla="*/ 138 h 144"/>
              <a:gd name="T38" fmla="*/ 116 w 145"/>
              <a:gd name="T39" fmla="*/ 95 h 144"/>
              <a:gd name="T40" fmla="*/ 143 w 145"/>
              <a:gd name="T41" fmla="*/ 66 h 144"/>
              <a:gd name="T42" fmla="*/ 144 w 145"/>
              <a:gd name="T43" fmla="*/ 62 h 144"/>
              <a:gd name="T44" fmla="*/ 106 w 145"/>
              <a:gd name="T45" fmla="*/ 90 h 144"/>
              <a:gd name="T46" fmla="*/ 105 w 145"/>
              <a:gd name="T47" fmla="*/ 95 h 144"/>
              <a:gd name="T48" fmla="*/ 115 w 145"/>
              <a:gd name="T49" fmla="*/ 130 h 144"/>
              <a:gd name="T50" fmla="*/ 74 w 145"/>
              <a:gd name="T51" fmla="*/ 114 h 144"/>
              <a:gd name="T52" fmla="*/ 72 w 145"/>
              <a:gd name="T53" fmla="*/ 114 h 144"/>
              <a:gd name="T54" fmla="*/ 70 w 145"/>
              <a:gd name="T55" fmla="*/ 114 h 144"/>
              <a:gd name="T56" fmla="*/ 30 w 145"/>
              <a:gd name="T57" fmla="*/ 130 h 144"/>
              <a:gd name="T58" fmla="*/ 40 w 145"/>
              <a:gd name="T59" fmla="*/ 95 h 144"/>
              <a:gd name="T60" fmla="*/ 39 w 145"/>
              <a:gd name="T61" fmla="*/ 90 h 144"/>
              <a:gd name="T62" fmla="*/ 15 w 145"/>
              <a:gd name="T63" fmla="*/ 64 h 144"/>
              <a:gd name="T64" fmla="*/ 51 w 145"/>
              <a:gd name="T65" fmla="*/ 53 h 144"/>
              <a:gd name="T66" fmla="*/ 54 w 145"/>
              <a:gd name="T67" fmla="*/ 51 h 144"/>
              <a:gd name="T68" fmla="*/ 72 w 145"/>
              <a:gd name="T69" fmla="*/ 16 h 144"/>
              <a:gd name="T70" fmla="*/ 91 w 145"/>
              <a:gd name="T71" fmla="*/ 51 h 144"/>
              <a:gd name="T72" fmla="*/ 94 w 145"/>
              <a:gd name="T73" fmla="*/ 53 h 144"/>
              <a:gd name="T74" fmla="*/ 130 w 145"/>
              <a:gd name="T75" fmla="*/ 65 h 144"/>
              <a:gd name="T76" fmla="*/ 106 w 145"/>
              <a:gd name="T77" fmla="*/ 90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45" h="144">
                <a:moveTo>
                  <a:pt x="144" y="62"/>
                </a:moveTo>
                <a:cubicBezTo>
                  <a:pt x="144" y="60"/>
                  <a:pt x="143" y="58"/>
                  <a:pt x="141" y="58"/>
                </a:cubicBezTo>
                <a:cubicBezTo>
                  <a:pt x="99" y="44"/>
                  <a:pt x="99" y="44"/>
                  <a:pt x="99" y="44"/>
                </a:cubicBezTo>
                <a:cubicBezTo>
                  <a:pt x="77" y="3"/>
                  <a:pt x="77" y="3"/>
                  <a:pt x="77" y="3"/>
                </a:cubicBezTo>
                <a:cubicBezTo>
                  <a:pt x="76" y="1"/>
                  <a:pt x="74" y="0"/>
                  <a:pt x="72" y="0"/>
                </a:cubicBezTo>
                <a:cubicBezTo>
                  <a:pt x="71" y="0"/>
                  <a:pt x="69" y="1"/>
                  <a:pt x="68" y="3"/>
                </a:cubicBezTo>
                <a:cubicBezTo>
                  <a:pt x="46" y="44"/>
                  <a:pt x="46" y="44"/>
                  <a:pt x="46" y="44"/>
                </a:cubicBezTo>
                <a:cubicBezTo>
                  <a:pt x="4" y="56"/>
                  <a:pt x="4" y="56"/>
                  <a:pt x="4" y="56"/>
                </a:cubicBezTo>
                <a:cubicBezTo>
                  <a:pt x="2" y="57"/>
                  <a:pt x="1" y="58"/>
                  <a:pt x="0" y="60"/>
                </a:cubicBezTo>
                <a:cubicBezTo>
                  <a:pt x="0" y="62"/>
                  <a:pt x="0" y="64"/>
                  <a:pt x="1" y="65"/>
                </a:cubicBezTo>
                <a:cubicBezTo>
                  <a:pt x="29" y="95"/>
                  <a:pt x="29" y="95"/>
                  <a:pt x="29" y="95"/>
                </a:cubicBezTo>
                <a:cubicBezTo>
                  <a:pt x="18" y="138"/>
                  <a:pt x="18" y="138"/>
                  <a:pt x="18" y="138"/>
                </a:cubicBezTo>
                <a:cubicBezTo>
                  <a:pt x="17" y="139"/>
                  <a:pt x="18" y="142"/>
                  <a:pt x="19" y="143"/>
                </a:cubicBezTo>
                <a:cubicBezTo>
                  <a:pt x="21" y="144"/>
                  <a:pt x="23" y="144"/>
                  <a:pt x="25" y="144"/>
                </a:cubicBezTo>
                <a:cubicBezTo>
                  <a:pt x="72" y="125"/>
                  <a:pt x="72" y="125"/>
                  <a:pt x="72" y="125"/>
                </a:cubicBezTo>
                <a:cubicBezTo>
                  <a:pt x="120" y="144"/>
                  <a:pt x="120" y="144"/>
                  <a:pt x="120" y="144"/>
                </a:cubicBezTo>
                <a:cubicBezTo>
                  <a:pt x="121" y="144"/>
                  <a:pt x="121" y="144"/>
                  <a:pt x="122" y="144"/>
                </a:cubicBezTo>
                <a:cubicBezTo>
                  <a:pt x="123" y="144"/>
                  <a:pt x="125" y="144"/>
                  <a:pt x="126" y="143"/>
                </a:cubicBezTo>
                <a:cubicBezTo>
                  <a:pt x="127" y="141"/>
                  <a:pt x="128" y="139"/>
                  <a:pt x="127" y="138"/>
                </a:cubicBezTo>
                <a:cubicBezTo>
                  <a:pt x="116" y="95"/>
                  <a:pt x="116" y="95"/>
                  <a:pt x="116" y="95"/>
                </a:cubicBezTo>
                <a:cubicBezTo>
                  <a:pt x="143" y="66"/>
                  <a:pt x="143" y="66"/>
                  <a:pt x="143" y="66"/>
                </a:cubicBezTo>
                <a:cubicBezTo>
                  <a:pt x="144" y="65"/>
                  <a:pt x="145" y="63"/>
                  <a:pt x="144" y="62"/>
                </a:cubicBezTo>
                <a:close/>
                <a:moveTo>
                  <a:pt x="106" y="90"/>
                </a:moveTo>
                <a:cubicBezTo>
                  <a:pt x="105" y="91"/>
                  <a:pt x="105" y="93"/>
                  <a:pt x="105" y="95"/>
                </a:cubicBezTo>
                <a:cubicBezTo>
                  <a:pt x="115" y="130"/>
                  <a:pt x="115" y="130"/>
                  <a:pt x="115" y="130"/>
                </a:cubicBezTo>
                <a:cubicBezTo>
                  <a:pt x="74" y="114"/>
                  <a:pt x="74" y="114"/>
                  <a:pt x="74" y="114"/>
                </a:cubicBezTo>
                <a:cubicBezTo>
                  <a:pt x="74" y="114"/>
                  <a:pt x="73" y="114"/>
                  <a:pt x="72" y="114"/>
                </a:cubicBezTo>
                <a:cubicBezTo>
                  <a:pt x="72" y="114"/>
                  <a:pt x="71" y="114"/>
                  <a:pt x="70" y="114"/>
                </a:cubicBezTo>
                <a:cubicBezTo>
                  <a:pt x="30" y="130"/>
                  <a:pt x="30" y="130"/>
                  <a:pt x="30" y="130"/>
                </a:cubicBezTo>
                <a:cubicBezTo>
                  <a:pt x="40" y="95"/>
                  <a:pt x="40" y="95"/>
                  <a:pt x="40" y="95"/>
                </a:cubicBezTo>
                <a:cubicBezTo>
                  <a:pt x="40" y="93"/>
                  <a:pt x="40" y="91"/>
                  <a:pt x="39" y="90"/>
                </a:cubicBezTo>
                <a:cubicBezTo>
                  <a:pt x="15" y="64"/>
                  <a:pt x="15" y="64"/>
                  <a:pt x="15" y="64"/>
                </a:cubicBezTo>
                <a:cubicBezTo>
                  <a:pt x="51" y="53"/>
                  <a:pt x="51" y="53"/>
                  <a:pt x="51" y="53"/>
                </a:cubicBezTo>
                <a:cubicBezTo>
                  <a:pt x="52" y="53"/>
                  <a:pt x="53" y="52"/>
                  <a:pt x="54" y="51"/>
                </a:cubicBezTo>
                <a:cubicBezTo>
                  <a:pt x="72" y="16"/>
                  <a:pt x="72" y="16"/>
                  <a:pt x="72" y="16"/>
                </a:cubicBezTo>
                <a:cubicBezTo>
                  <a:pt x="91" y="51"/>
                  <a:pt x="91" y="51"/>
                  <a:pt x="91" y="51"/>
                </a:cubicBezTo>
                <a:cubicBezTo>
                  <a:pt x="92" y="52"/>
                  <a:pt x="93" y="53"/>
                  <a:pt x="94" y="53"/>
                </a:cubicBezTo>
                <a:cubicBezTo>
                  <a:pt x="130" y="65"/>
                  <a:pt x="130" y="65"/>
                  <a:pt x="130" y="65"/>
                </a:cubicBezTo>
                <a:lnTo>
                  <a:pt x="106" y="9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65" name="Freeform 363">
            <a:extLst>
              <a:ext uri="{FF2B5EF4-FFF2-40B4-BE49-F238E27FC236}">
                <a16:creationId xmlns:a16="http://schemas.microsoft.com/office/drawing/2014/main" xmlns="" id="{9236C75E-C0B7-474E-A9E6-615DC8A2D95F}"/>
              </a:ext>
            </a:extLst>
          </p:cNvPr>
          <p:cNvSpPr>
            <a:spLocks noEditPoints="1"/>
          </p:cNvSpPr>
          <p:nvPr/>
        </p:nvSpPr>
        <p:spPr bwMode="auto">
          <a:xfrm>
            <a:off x="3484563" y="4127501"/>
            <a:ext cx="425450" cy="498475"/>
          </a:xfrm>
          <a:custGeom>
            <a:avLst/>
            <a:gdLst>
              <a:gd name="T0" fmla="*/ 5 w 124"/>
              <a:gd name="T1" fmla="*/ 144 h 144"/>
              <a:gd name="T2" fmla="*/ 119 w 124"/>
              <a:gd name="T3" fmla="*/ 144 h 144"/>
              <a:gd name="T4" fmla="*/ 124 w 124"/>
              <a:gd name="T5" fmla="*/ 139 h 144"/>
              <a:gd name="T6" fmla="*/ 124 w 124"/>
              <a:gd name="T7" fmla="*/ 5 h 144"/>
              <a:gd name="T8" fmla="*/ 119 w 124"/>
              <a:gd name="T9" fmla="*/ 0 h 144"/>
              <a:gd name="T10" fmla="*/ 33 w 124"/>
              <a:gd name="T11" fmla="*/ 0 h 144"/>
              <a:gd name="T12" fmla="*/ 32 w 124"/>
              <a:gd name="T13" fmla="*/ 0 h 144"/>
              <a:gd name="T14" fmla="*/ 32 w 124"/>
              <a:gd name="T15" fmla="*/ 0 h 144"/>
              <a:gd name="T16" fmla="*/ 31 w 124"/>
              <a:gd name="T17" fmla="*/ 1 h 144"/>
              <a:gd name="T18" fmla="*/ 31 w 124"/>
              <a:gd name="T19" fmla="*/ 1 h 144"/>
              <a:gd name="T20" fmla="*/ 30 w 124"/>
              <a:gd name="T21" fmla="*/ 2 h 144"/>
              <a:gd name="T22" fmla="*/ 1 w 124"/>
              <a:gd name="T23" fmla="*/ 35 h 144"/>
              <a:gd name="T24" fmla="*/ 0 w 124"/>
              <a:gd name="T25" fmla="*/ 37 h 144"/>
              <a:gd name="T26" fmla="*/ 0 w 124"/>
              <a:gd name="T27" fmla="*/ 37 h 144"/>
              <a:gd name="T28" fmla="*/ 0 w 124"/>
              <a:gd name="T29" fmla="*/ 38 h 144"/>
              <a:gd name="T30" fmla="*/ 0 w 124"/>
              <a:gd name="T31" fmla="*/ 38 h 144"/>
              <a:gd name="T32" fmla="*/ 0 w 124"/>
              <a:gd name="T33" fmla="*/ 139 h 144"/>
              <a:gd name="T34" fmla="*/ 5 w 124"/>
              <a:gd name="T35" fmla="*/ 144 h 144"/>
              <a:gd name="T36" fmla="*/ 28 w 124"/>
              <a:gd name="T37" fmla="*/ 19 h 144"/>
              <a:gd name="T38" fmla="*/ 28 w 124"/>
              <a:gd name="T39" fmla="*/ 34 h 144"/>
              <a:gd name="T40" fmla="*/ 16 w 124"/>
              <a:gd name="T41" fmla="*/ 34 h 144"/>
              <a:gd name="T42" fmla="*/ 28 w 124"/>
              <a:gd name="T43" fmla="*/ 19 h 144"/>
              <a:gd name="T44" fmla="*/ 10 w 124"/>
              <a:gd name="T45" fmla="*/ 44 h 144"/>
              <a:gd name="T46" fmla="*/ 33 w 124"/>
              <a:gd name="T47" fmla="*/ 44 h 144"/>
              <a:gd name="T48" fmla="*/ 39 w 124"/>
              <a:gd name="T49" fmla="*/ 39 h 144"/>
              <a:gd name="T50" fmla="*/ 39 w 124"/>
              <a:gd name="T51" fmla="*/ 10 h 144"/>
              <a:gd name="T52" fmla="*/ 114 w 124"/>
              <a:gd name="T53" fmla="*/ 10 h 144"/>
              <a:gd name="T54" fmla="*/ 114 w 124"/>
              <a:gd name="T55" fmla="*/ 134 h 144"/>
              <a:gd name="T56" fmla="*/ 10 w 124"/>
              <a:gd name="T57" fmla="*/ 134 h 144"/>
              <a:gd name="T58" fmla="*/ 10 w 124"/>
              <a:gd name="T59" fmla="*/ 44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24" h="144">
                <a:moveTo>
                  <a:pt x="5" y="144"/>
                </a:moveTo>
                <a:cubicBezTo>
                  <a:pt x="119" y="144"/>
                  <a:pt x="119" y="144"/>
                  <a:pt x="119" y="144"/>
                </a:cubicBezTo>
                <a:cubicBezTo>
                  <a:pt x="122" y="144"/>
                  <a:pt x="124" y="142"/>
                  <a:pt x="124" y="139"/>
                </a:cubicBezTo>
                <a:cubicBezTo>
                  <a:pt x="124" y="5"/>
                  <a:pt x="124" y="5"/>
                  <a:pt x="124" y="5"/>
                </a:cubicBezTo>
                <a:cubicBezTo>
                  <a:pt x="124" y="2"/>
                  <a:pt x="122" y="0"/>
                  <a:pt x="119" y="0"/>
                </a:cubicBezTo>
                <a:cubicBezTo>
                  <a:pt x="33" y="0"/>
                  <a:pt x="33" y="0"/>
                  <a:pt x="33" y="0"/>
                </a:cubicBezTo>
                <a:cubicBezTo>
                  <a:pt x="33" y="0"/>
                  <a:pt x="33" y="0"/>
                  <a:pt x="32" y="0"/>
                </a:cubicBezTo>
                <a:cubicBezTo>
                  <a:pt x="32" y="0"/>
                  <a:pt x="32" y="0"/>
                  <a:pt x="32" y="0"/>
                </a:cubicBezTo>
                <a:cubicBezTo>
                  <a:pt x="32" y="0"/>
                  <a:pt x="31" y="0"/>
                  <a:pt x="31" y="1"/>
                </a:cubicBezTo>
                <a:cubicBezTo>
                  <a:pt x="31" y="1"/>
                  <a:pt x="31" y="1"/>
                  <a:pt x="31" y="1"/>
                </a:cubicBezTo>
                <a:cubicBezTo>
                  <a:pt x="30" y="1"/>
                  <a:pt x="30" y="1"/>
                  <a:pt x="30" y="2"/>
                </a:cubicBezTo>
                <a:cubicBezTo>
                  <a:pt x="1" y="35"/>
                  <a:pt x="1" y="35"/>
                  <a:pt x="1" y="35"/>
                </a:cubicBezTo>
                <a:cubicBezTo>
                  <a:pt x="1" y="36"/>
                  <a:pt x="1" y="36"/>
                  <a:pt x="0" y="37"/>
                </a:cubicBezTo>
                <a:cubicBezTo>
                  <a:pt x="0" y="37"/>
                  <a:pt x="0" y="37"/>
                  <a:pt x="0" y="37"/>
                </a:cubicBezTo>
                <a:cubicBezTo>
                  <a:pt x="0" y="37"/>
                  <a:pt x="0" y="38"/>
                  <a:pt x="0" y="38"/>
                </a:cubicBezTo>
                <a:cubicBezTo>
                  <a:pt x="0" y="38"/>
                  <a:pt x="0" y="38"/>
                  <a:pt x="0" y="38"/>
                </a:cubicBezTo>
                <a:cubicBezTo>
                  <a:pt x="0" y="139"/>
                  <a:pt x="0" y="139"/>
                  <a:pt x="0" y="139"/>
                </a:cubicBezTo>
                <a:cubicBezTo>
                  <a:pt x="0" y="142"/>
                  <a:pt x="2" y="144"/>
                  <a:pt x="5" y="144"/>
                </a:cubicBezTo>
                <a:close/>
                <a:moveTo>
                  <a:pt x="28" y="19"/>
                </a:moveTo>
                <a:cubicBezTo>
                  <a:pt x="28" y="34"/>
                  <a:pt x="28" y="34"/>
                  <a:pt x="28" y="34"/>
                </a:cubicBezTo>
                <a:cubicBezTo>
                  <a:pt x="16" y="34"/>
                  <a:pt x="16" y="34"/>
                  <a:pt x="16" y="34"/>
                </a:cubicBezTo>
                <a:lnTo>
                  <a:pt x="28" y="19"/>
                </a:lnTo>
                <a:close/>
                <a:moveTo>
                  <a:pt x="10" y="44"/>
                </a:moveTo>
                <a:cubicBezTo>
                  <a:pt x="33" y="44"/>
                  <a:pt x="33" y="44"/>
                  <a:pt x="33" y="44"/>
                </a:cubicBezTo>
                <a:cubicBezTo>
                  <a:pt x="36" y="44"/>
                  <a:pt x="39" y="41"/>
                  <a:pt x="39" y="39"/>
                </a:cubicBezTo>
                <a:cubicBezTo>
                  <a:pt x="39" y="10"/>
                  <a:pt x="39" y="10"/>
                  <a:pt x="39" y="10"/>
                </a:cubicBezTo>
                <a:cubicBezTo>
                  <a:pt x="114" y="10"/>
                  <a:pt x="114" y="10"/>
                  <a:pt x="114" y="10"/>
                </a:cubicBezTo>
                <a:cubicBezTo>
                  <a:pt x="114" y="134"/>
                  <a:pt x="114" y="134"/>
                  <a:pt x="114" y="134"/>
                </a:cubicBezTo>
                <a:cubicBezTo>
                  <a:pt x="10" y="134"/>
                  <a:pt x="10" y="134"/>
                  <a:pt x="10" y="134"/>
                </a:cubicBezTo>
                <a:lnTo>
                  <a:pt x="10" y="4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66" name="Freeform 364">
            <a:extLst>
              <a:ext uri="{FF2B5EF4-FFF2-40B4-BE49-F238E27FC236}">
                <a16:creationId xmlns:a16="http://schemas.microsoft.com/office/drawing/2014/main" xmlns="" id="{1C16C205-6BBA-4ADE-8383-AC5A88F4CB6F}"/>
              </a:ext>
            </a:extLst>
          </p:cNvPr>
          <p:cNvSpPr>
            <a:spLocks/>
          </p:cNvSpPr>
          <p:nvPr/>
        </p:nvSpPr>
        <p:spPr bwMode="auto">
          <a:xfrm>
            <a:off x="3552825" y="4318001"/>
            <a:ext cx="287338" cy="34925"/>
          </a:xfrm>
          <a:custGeom>
            <a:avLst/>
            <a:gdLst>
              <a:gd name="T0" fmla="*/ 78 w 84"/>
              <a:gd name="T1" fmla="*/ 0 h 10"/>
              <a:gd name="T2" fmla="*/ 5 w 84"/>
              <a:gd name="T3" fmla="*/ 0 h 10"/>
              <a:gd name="T4" fmla="*/ 0 w 84"/>
              <a:gd name="T5" fmla="*/ 5 h 10"/>
              <a:gd name="T6" fmla="*/ 5 w 84"/>
              <a:gd name="T7" fmla="*/ 10 h 10"/>
              <a:gd name="T8" fmla="*/ 78 w 84"/>
              <a:gd name="T9" fmla="*/ 10 h 10"/>
              <a:gd name="T10" fmla="*/ 84 w 84"/>
              <a:gd name="T11" fmla="*/ 5 h 10"/>
              <a:gd name="T12" fmla="*/ 78 w 84"/>
              <a:gd name="T13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84" h="10">
                <a:moveTo>
                  <a:pt x="78" y="0"/>
                </a:moveTo>
                <a:cubicBezTo>
                  <a:pt x="5" y="0"/>
                  <a:pt x="5" y="0"/>
                  <a:pt x="5" y="0"/>
                </a:cubicBezTo>
                <a:cubicBezTo>
                  <a:pt x="2" y="0"/>
                  <a:pt x="0" y="2"/>
                  <a:pt x="0" y="5"/>
                </a:cubicBezTo>
                <a:cubicBezTo>
                  <a:pt x="0" y="8"/>
                  <a:pt x="2" y="10"/>
                  <a:pt x="5" y="10"/>
                </a:cubicBezTo>
                <a:cubicBezTo>
                  <a:pt x="78" y="10"/>
                  <a:pt x="78" y="10"/>
                  <a:pt x="78" y="10"/>
                </a:cubicBezTo>
                <a:cubicBezTo>
                  <a:pt x="81" y="10"/>
                  <a:pt x="84" y="8"/>
                  <a:pt x="84" y="5"/>
                </a:cubicBezTo>
                <a:cubicBezTo>
                  <a:pt x="84" y="2"/>
                  <a:pt x="81" y="0"/>
                  <a:pt x="78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67" name="Freeform 365">
            <a:extLst>
              <a:ext uri="{FF2B5EF4-FFF2-40B4-BE49-F238E27FC236}">
                <a16:creationId xmlns:a16="http://schemas.microsoft.com/office/drawing/2014/main" xmlns="" id="{A936D379-6DFF-4DDE-A030-A08FE2458727}"/>
              </a:ext>
            </a:extLst>
          </p:cNvPr>
          <p:cNvSpPr>
            <a:spLocks/>
          </p:cNvSpPr>
          <p:nvPr/>
        </p:nvSpPr>
        <p:spPr bwMode="auto">
          <a:xfrm>
            <a:off x="3552825" y="4400551"/>
            <a:ext cx="287338" cy="34925"/>
          </a:xfrm>
          <a:custGeom>
            <a:avLst/>
            <a:gdLst>
              <a:gd name="T0" fmla="*/ 78 w 84"/>
              <a:gd name="T1" fmla="*/ 0 h 10"/>
              <a:gd name="T2" fmla="*/ 5 w 84"/>
              <a:gd name="T3" fmla="*/ 0 h 10"/>
              <a:gd name="T4" fmla="*/ 0 w 84"/>
              <a:gd name="T5" fmla="*/ 5 h 10"/>
              <a:gd name="T6" fmla="*/ 5 w 84"/>
              <a:gd name="T7" fmla="*/ 10 h 10"/>
              <a:gd name="T8" fmla="*/ 78 w 84"/>
              <a:gd name="T9" fmla="*/ 10 h 10"/>
              <a:gd name="T10" fmla="*/ 84 w 84"/>
              <a:gd name="T11" fmla="*/ 5 h 10"/>
              <a:gd name="T12" fmla="*/ 78 w 84"/>
              <a:gd name="T13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84" h="10">
                <a:moveTo>
                  <a:pt x="78" y="0"/>
                </a:moveTo>
                <a:cubicBezTo>
                  <a:pt x="5" y="0"/>
                  <a:pt x="5" y="0"/>
                  <a:pt x="5" y="0"/>
                </a:cubicBezTo>
                <a:cubicBezTo>
                  <a:pt x="2" y="0"/>
                  <a:pt x="0" y="2"/>
                  <a:pt x="0" y="5"/>
                </a:cubicBezTo>
                <a:cubicBezTo>
                  <a:pt x="0" y="8"/>
                  <a:pt x="2" y="10"/>
                  <a:pt x="5" y="10"/>
                </a:cubicBezTo>
                <a:cubicBezTo>
                  <a:pt x="78" y="10"/>
                  <a:pt x="78" y="10"/>
                  <a:pt x="78" y="10"/>
                </a:cubicBezTo>
                <a:cubicBezTo>
                  <a:pt x="81" y="10"/>
                  <a:pt x="84" y="8"/>
                  <a:pt x="84" y="5"/>
                </a:cubicBezTo>
                <a:cubicBezTo>
                  <a:pt x="84" y="3"/>
                  <a:pt x="81" y="0"/>
                  <a:pt x="78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68" name="Freeform 366">
            <a:extLst>
              <a:ext uri="{FF2B5EF4-FFF2-40B4-BE49-F238E27FC236}">
                <a16:creationId xmlns:a16="http://schemas.microsoft.com/office/drawing/2014/main" xmlns="" id="{0E879BE8-A672-48CC-AF45-09C2CFD12721}"/>
              </a:ext>
            </a:extLst>
          </p:cNvPr>
          <p:cNvSpPr>
            <a:spLocks noEditPoints="1"/>
          </p:cNvSpPr>
          <p:nvPr/>
        </p:nvSpPr>
        <p:spPr bwMode="auto">
          <a:xfrm>
            <a:off x="3443288" y="4778376"/>
            <a:ext cx="493713" cy="428625"/>
          </a:xfrm>
          <a:custGeom>
            <a:avLst/>
            <a:gdLst>
              <a:gd name="T0" fmla="*/ 5 w 144"/>
              <a:gd name="T1" fmla="*/ 124 h 124"/>
              <a:gd name="T2" fmla="*/ 139 w 144"/>
              <a:gd name="T3" fmla="*/ 124 h 124"/>
              <a:gd name="T4" fmla="*/ 144 w 144"/>
              <a:gd name="T5" fmla="*/ 119 h 124"/>
              <a:gd name="T6" fmla="*/ 144 w 144"/>
              <a:gd name="T7" fmla="*/ 20 h 124"/>
              <a:gd name="T8" fmla="*/ 139 w 144"/>
              <a:gd name="T9" fmla="*/ 15 h 124"/>
              <a:gd name="T10" fmla="*/ 74 w 144"/>
              <a:gd name="T11" fmla="*/ 15 h 124"/>
              <a:gd name="T12" fmla="*/ 62 w 144"/>
              <a:gd name="T13" fmla="*/ 2 h 124"/>
              <a:gd name="T14" fmla="*/ 59 w 144"/>
              <a:gd name="T15" fmla="*/ 0 h 124"/>
              <a:gd name="T16" fmla="*/ 5 w 144"/>
              <a:gd name="T17" fmla="*/ 0 h 124"/>
              <a:gd name="T18" fmla="*/ 0 w 144"/>
              <a:gd name="T19" fmla="*/ 5 h 124"/>
              <a:gd name="T20" fmla="*/ 0 w 144"/>
              <a:gd name="T21" fmla="*/ 119 h 124"/>
              <a:gd name="T22" fmla="*/ 5 w 144"/>
              <a:gd name="T23" fmla="*/ 124 h 124"/>
              <a:gd name="T24" fmla="*/ 10 w 144"/>
              <a:gd name="T25" fmla="*/ 10 h 124"/>
              <a:gd name="T26" fmla="*/ 56 w 144"/>
              <a:gd name="T27" fmla="*/ 10 h 124"/>
              <a:gd name="T28" fmla="*/ 68 w 144"/>
              <a:gd name="T29" fmla="*/ 24 h 124"/>
              <a:gd name="T30" fmla="*/ 72 w 144"/>
              <a:gd name="T31" fmla="*/ 25 h 124"/>
              <a:gd name="T32" fmla="*/ 134 w 144"/>
              <a:gd name="T33" fmla="*/ 25 h 124"/>
              <a:gd name="T34" fmla="*/ 134 w 144"/>
              <a:gd name="T35" fmla="*/ 114 h 124"/>
              <a:gd name="T36" fmla="*/ 10 w 144"/>
              <a:gd name="T37" fmla="*/ 114 h 124"/>
              <a:gd name="T38" fmla="*/ 10 w 144"/>
              <a:gd name="T39" fmla="*/ 10 h 1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44" h="124">
                <a:moveTo>
                  <a:pt x="5" y="124"/>
                </a:moveTo>
                <a:cubicBezTo>
                  <a:pt x="139" y="124"/>
                  <a:pt x="139" y="124"/>
                  <a:pt x="139" y="124"/>
                </a:cubicBezTo>
                <a:cubicBezTo>
                  <a:pt x="142" y="124"/>
                  <a:pt x="144" y="122"/>
                  <a:pt x="144" y="119"/>
                </a:cubicBezTo>
                <a:cubicBezTo>
                  <a:pt x="144" y="20"/>
                  <a:pt x="144" y="20"/>
                  <a:pt x="144" y="20"/>
                </a:cubicBezTo>
                <a:cubicBezTo>
                  <a:pt x="144" y="17"/>
                  <a:pt x="142" y="15"/>
                  <a:pt x="139" y="15"/>
                </a:cubicBezTo>
                <a:cubicBezTo>
                  <a:pt x="74" y="15"/>
                  <a:pt x="74" y="15"/>
                  <a:pt x="74" y="15"/>
                </a:cubicBezTo>
                <a:cubicBezTo>
                  <a:pt x="62" y="2"/>
                  <a:pt x="62" y="2"/>
                  <a:pt x="62" y="2"/>
                </a:cubicBezTo>
                <a:cubicBezTo>
                  <a:pt x="61" y="1"/>
                  <a:pt x="60" y="0"/>
                  <a:pt x="59" y="0"/>
                </a:cubicBezTo>
                <a:cubicBezTo>
                  <a:pt x="5" y="0"/>
                  <a:pt x="5" y="0"/>
                  <a:pt x="5" y="0"/>
                </a:cubicBezTo>
                <a:cubicBezTo>
                  <a:pt x="2" y="0"/>
                  <a:pt x="0" y="2"/>
                  <a:pt x="0" y="5"/>
                </a:cubicBezTo>
                <a:cubicBezTo>
                  <a:pt x="0" y="119"/>
                  <a:pt x="0" y="119"/>
                  <a:pt x="0" y="119"/>
                </a:cubicBezTo>
                <a:cubicBezTo>
                  <a:pt x="0" y="122"/>
                  <a:pt x="2" y="124"/>
                  <a:pt x="5" y="124"/>
                </a:cubicBezTo>
                <a:close/>
                <a:moveTo>
                  <a:pt x="10" y="10"/>
                </a:moveTo>
                <a:cubicBezTo>
                  <a:pt x="56" y="10"/>
                  <a:pt x="56" y="10"/>
                  <a:pt x="56" y="10"/>
                </a:cubicBezTo>
                <a:cubicBezTo>
                  <a:pt x="68" y="24"/>
                  <a:pt x="68" y="24"/>
                  <a:pt x="68" y="24"/>
                </a:cubicBezTo>
                <a:cubicBezTo>
                  <a:pt x="69" y="25"/>
                  <a:pt x="71" y="25"/>
                  <a:pt x="72" y="25"/>
                </a:cubicBezTo>
                <a:cubicBezTo>
                  <a:pt x="134" y="25"/>
                  <a:pt x="134" y="25"/>
                  <a:pt x="134" y="25"/>
                </a:cubicBezTo>
                <a:cubicBezTo>
                  <a:pt x="134" y="114"/>
                  <a:pt x="134" y="114"/>
                  <a:pt x="134" y="114"/>
                </a:cubicBezTo>
                <a:cubicBezTo>
                  <a:pt x="10" y="114"/>
                  <a:pt x="10" y="114"/>
                  <a:pt x="10" y="114"/>
                </a:cubicBezTo>
                <a:lnTo>
                  <a:pt x="10" y="1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69" name="Freeform 367">
            <a:extLst>
              <a:ext uri="{FF2B5EF4-FFF2-40B4-BE49-F238E27FC236}">
                <a16:creationId xmlns:a16="http://schemas.microsoft.com/office/drawing/2014/main" xmlns="" id="{6DBDEE1B-DEE0-4456-B2F8-8B5F9ACC9BA5}"/>
              </a:ext>
            </a:extLst>
          </p:cNvPr>
          <p:cNvSpPr>
            <a:spLocks noEditPoints="1"/>
          </p:cNvSpPr>
          <p:nvPr/>
        </p:nvSpPr>
        <p:spPr bwMode="auto">
          <a:xfrm>
            <a:off x="3565525" y="5484813"/>
            <a:ext cx="250825" cy="261938"/>
          </a:xfrm>
          <a:custGeom>
            <a:avLst/>
            <a:gdLst>
              <a:gd name="T0" fmla="*/ 33 w 73"/>
              <a:gd name="T1" fmla="*/ 76 h 76"/>
              <a:gd name="T2" fmla="*/ 35 w 73"/>
              <a:gd name="T3" fmla="*/ 76 h 76"/>
              <a:gd name="T4" fmla="*/ 39 w 73"/>
              <a:gd name="T5" fmla="*/ 74 h 76"/>
              <a:gd name="T6" fmla="*/ 72 w 73"/>
              <a:gd name="T7" fmla="*/ 42 h 76"/>
              <a:gd name="T8" fmla="*/ 73 w 73"/>
              <a:gd name="T9" fmla="*/ 38 h 76"/>
              <a:gd name="T10" fmla="*/ 72 w 73"/>
              <a:gd name="T11" fmla="*/ 34 h 76"/>
              <a:gd name="T12" fmla="*/ 39 w 73"/>
              <a:gd name="T13" fmla="*/ 1 h 76"/>
              <a:gd name="T14" fmla="*/ 33 w 73"/>
              <a:gd name="T15" fmla="*/ 0 h 76"/>
              <a:gd name="T16" fmla="*/ 30 w 73"/>
              <a:gd name="T17" fmla="*/ 5 h 76"/>
              <a:gd name="T18" fmla="*/ 30 w 73"/>
              <a:gd name="T19" fmla="*/ 23 h 76"/>
              <a:gd name="T20" fmla="*/ 9 w 73"/>
              <a:gd name="T21" fmla="*/ 1 h 76"/>
              <a:gd name="T22" fmla="*/ 3 w 73"/>
              <a:gd name="T23" fmla="*/ 0 h 76"/>
              <a:gd name="T24" fmla="*/ 0 w 73"/>
              <a:gd name="T25" fmla="*/ 5 h 76"/>
              <a:gd name="T26" fmla="*/ 0 w 73"/>
              <a:gd name="T27" fmla="*/ 71 h 76"/>
              <a:gd name="T28" fmla="*/ 3 w 73"/>
              <a:gd name="T29" fmla="*/ 76 h 76"/>
              <a:gd name="T30" fmla="*/ 5 w 73"/>
              <a:gd name="T31" fmla="*/ 76 h 76"/>
              <a:gd name="T32" fmla="*/ 9 w 73"/>
              <a:gd name="T33" fmla="*/ 74 h 76"/>
              <a:gd name="T34" fmla="*/ 30 w 73"/>
              <a:gd name="T35" fmla="*/ 53 h 76"/>
              <a:gd name="T36" fmla="*/ 30 w 73"/>
              <a:gd name="T37" fmla="*/ 71 h 76"/>
              <a:gd name="T38" fmla="*/ 33 w 73"/>
              <a:gd name="T39" fmla="*/ 76 h 76"/>
              <a:gd name="T40" fmla="*/ 40 w 73"/>
              <a:gd name="T41" fmla="*/ 41 h 76"/>
              <a:gd name="T42" fmla="*/ 40 w 73"/>
              <a:gd name="T43" fmla="*/ 35 h 76"/>
              <a:gd name="T44" fmla="*/ 40 w 73"/>
              <a:gd name="T45" fmla="*/ 17 h 76"/>
              <a:gd name="T46" fmla="*/ 61 w 73"/>
              <a:gd name="T47" fmla="*/ 38 h 76"/>
              <a:gd name="T48" fmla="*/ 40 w 73"/>
              <a:gd name="T49" fmla="*/ 59 h 76"/>
              <a:gd name="T50" fmla="*/ 40 w 73"/>
              <a:gd name="T51" fmla="*/ 41 h 76"/>
              <a:gd name="T52" fmla="*/ 10 w 73"/>
              <a:gd name="T53" fmla="*/ 59 h 76"/>
              <a:gd name="T54" fmla="*/ 10 w 73"/>
              <a:gd name="T55" fmla="*/ 17 h 76"/>
              <a:gd name="T56" fmla="*/ 30 w 73"/>
              <a:gd name="T57" fmla="*/ 37 h 76"/>
              <a:gd name="T58" fmla="*/ 30 w 73"/>
              <a:gd name="T59" fmla="*/ 39 h 76"/>
              <a:gd name="T60" fmla="*/ 10 w 73"/>
              <a:gd name="T61" fmla="*/ 59 h 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73" h="76">
                <a:moveTo>
                  <a:pt x="33" y="76"/>
                </a:moveTo>
                <a:cubicBezTo>
                  <a:pt x="34" y="76"/>
                  <a:pt x="34" y="76"/>
                  <a:pt x="35" y="76"/>
                </a:cubicBezTo>
                <a:cubicBezTo>
                  <a:pt x="36" y="76"/>
                  <a:pt x="38" y="75"/>
                  <a:pt x="39" y="74"/>
                </a:cubicBezTo>
                <a:cubicBezTo>
                  <a:pt x="72" y="42"/>
                  <a:pt x="72" y="42"/>
                  <a:pt x="72" y="42"/>
                </a:cubicBezTo>
                <a:cubicBezTo>
                  <a:pt x="73" y="41"/>
                  <a:pt x="73" y="39"/>
                  <a:pt x="73" y="38"/>
                </a:cubicBezTo>
                <a:cubicBezTo>
                  <a:pt x="73" y="37"/>
                  <a:pt x="73" y="35"/>
                  <a:pt x="72" y="34"/>
                </a:cubicBezTo>
                <a:cubicBezTo>
                  <a:pt x="39" y="1"/>
                  <a:pt x="39" y="1"/>
                  <a:pt x="39" y="1"/>
                </a:cubicBezTo>
                <a:cubicBezTo>
                  <a:pt x="37" y="0"/>
                  <a:pt x="35" y="0"/>
                  <a:pt x="33" y="0"/>
                </a:cubicBezTo>
                <a:cubicBezTo>
                  <a:pt x="31" y="1"/>
                  <a:pt x="30" y="3"/>
                  <a:pt x="30" y="5"/>
                </a:cubicBezTo>
                <a:cubicBezTo>
                  <a:pt x="30" y="23"/>
                  <a:pt x="30" y="23"/>
                  <a:pt x="30" y="23"/>
                </a:cubicBezTo>
                <a:cubicBezTo>
                  <a:pt x="9" y="1"/>
                  <a:pt x="9" y="1"/>
                  <a:pt x="9" y="1"/>
                </a:cubicBezTo>
                <a:cubicBezTo>
                  <a:pt x="7" y="0"/>
                  <a:pt x="5" y="0"/>
                  <a:pt x="3" y="0"/>
                </a:cubicBezTo>
                <a:cubicBezTo>
                  <a:pt x="1" y="1"/>
                  <a:pt x="0" y="3"/>
                  <a:pt x="0" y="5"/>
                </a:cubicBezTo>
                <a:cubicBezTo>
                  <a:pt x="0" y="71"/>
                  <a:pt x="0" y="71"/>
                  <a:pt x="0" y="71"/>
                </a:cubicBezTo>
                <a:cubicBezTo>
                  <a:pt x="0" y="73"/>
                  <a:pt x="1" y="75"/>
                  <a:pt x="3" y="76"/>
                </a:cubicBezTo>
                <a:cubicBezTo>
                  <a:pt x="4" y="76"/>
                  <a:pt x="4" y="76"/>
                  <a:pt x="5" y="76"/>
                </a:cubicBezTo>
                <a:cubicBezTo>
                  <a:pt x="6" y="76"/>
                  <a:pt x="8" y="75"/>
                  <a:pt x="9" y="74"/>
                </a:cubicBezTo>
                <a:cubicBezTo>
                  <a:pt x="30" y="53"/>
                  <a:pt x="30" y="53"/>
                  <a:pt x="30" y="53"/>
                </a:cubicBezTo>
                <a:cubicBezTo>
                  <a:pt x="30" y="71"/>
                  <a:pt x="30" y="71"/>
                  <a:pt x="30" y="71"/>
                </a:cubicBezTo>
                <a:cubicBezTo>
                  <a:pt x="30" y="73"/>
                  <a:pt x="31" y="75"/>
                  <a:pt x="33" y="76"/>
                </a:cubicBezTo>
                <a:close/>
                <a:moveTo>
                  <a:pt x="40" y="41"/>
                </a:moveTo>
                <a:cubicBezTo>
                  <a:pt x="40" y="35"/>
                  <a:pt x="40" y="35"/>
                  <a:pt x="40" y="35"/>
                </a:cubicBezTo>
                <a:cubicBezTo>
                  <a:pt x="40" y="17"/>
                  <a:pt x="40" y="17"/>
                  <a:pt x="40" y="17"/>
                </a:cubicBezTo>
                <a:cubicBezTo>
                  <a:pt x="61" y="38"/>
                  <a:pt x="61" y="38"/>
                  <a:pt x="61" y="38"/>
                </a:cubicBezTo>
                <a:cubicBezTo>
                  <a:pt x="40" y="59"/>
                  <a:pt x="40" y="59"/>
                  <a:pt x="40" y="59"/>
                </a:cubicBezTo>
                <a:lnTo>
                  <a:pt x="40" y="41"/>
                </a:lnTo>
                <a:close/>
                <a:moveTo>
                  <a:pt x="10" y="59"/>
                </a:moveTo>
                <a:cubicBezTo>
                  <a:pt x="10" y="17"/>
                  <a:pt x="10" y="17"/>
                  <a:pt x="10" y="17"/>
                </a:cubicBezTo>
                <a:cubicBezTo>
                  <a:pt x="30" y="37"/>
                  <a:pt x="30" y="37"/>
                  <a:pt x="30" y="37"/>
                </a:cubicBezTo>
                <a:cubicBezTo>
                  <a:pt x="30" y="39"/>
                  <a:pt x="30" y="39"/>
                  <a:pt x="30" y="39"/>
                </a:cubicBezTo>
                <a:lnTo>
                  <a:pt x="10" y="5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70" name="Oval 368">
            <a:extLst>
              <a:ext uri="{FF2B5EF4-FFF2-40B4-BE49-F238E27FC236}">
                <a16:creationId xmlns:a16="http://schemas.microsoft.com/office/drawing/2014/main" xmlns="" id="{168E14A7-F5E0-4554-9353-A48279E5E6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09988" y="6121401"/>
            <a:ext cx="58738" cy="58738"/>
          </a:xfrm>
          <a:prstGeom prst="ellipse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71" name="Freeform 369">
            <a:extLst>
              <a:ext uri="{FF2B5EF4-FFF2-40B4-BE49-F238E27FC236}">
                <a16:creationId xmlns:a16="http://schemas.microsoft.com/office/drawing/2014/main" xmlns="" id="{D9701103-4025-47B6-B40A-726B78A386AC}"/>
              </a:ext>
            </a:extLst>
          </p:cNvPr>
          <p:cNvSpPr>
            <a:spLocks noEditPoints="1"/>
          </p:cNvSpPr>
          <p:nvPr/>
        </p:nvSpPr>
        <p:spPr bwMode="auto">
          <a:xfrm>
            <a:off x="3443288" y="5995988"/>
            <a:ext cx="493713" cy="498475"/>
          </a:xfrm>
          <a:custGeom>
            <a:avLst/>
            <a:gdLst>
              <a:gd name="T0" fmla="*/ 0 w 144"/>
              <a:gd name="T1" fmla="*/ 140 h 144"/>
              <a:gd name="T2" fmla="*/ 0 w 144"/>
              <a:gd name="T3" fmla="*/ 140 h 144"/>
              <a:gd name="T4" fmla="*/ 0 w 144"/>
              <a:gd name="T5" fmla="*/ 140 h 144"/>
              <a:gd name="T6" fmla="*/ 1 w 144"/>
              <a:gd name="T7" fmla="*/ 141 h 144"/>
              <a:gd name="T8" fmla="*/ 1 w 144"/>
              <a:gd name="T9" fmla="*/ 141 h 144"/>
              <a:gd name="T10" fmla="*/ 1 w 144"/>
              <a:gd name="T11" fmla="*/ 142 h 144"/>
              <a:gd name="T12" fmla="*/ 1 w 144"/>
              <a:gd name="T13" fmla="*/ 142 h 144"/>
              <a:gd name="T14" fmla="*/ 1 w 144"/>
              <a:gd name="T15" fmla="*/ 142 h 144"/>
              <a:gd name="T16" fmla="*/ 2 w 144"/>
              <a:gd name="T17" fmla="*/ 143 h 144"/>
              <a:gd name="T18" fmla="*/ 2 w 144"/>
              <a:gd name="T19" fmla="*/ 143 h 144"/>
              <a:gd name="T20" fmla="*/ 2 w 144"/>
              <a:gd name="T21" fmla="*/ 143 h 144"/>
              <a:gd name="T22" fmla="*/ 2 w 144"/>
              <a:gd name="T23" fmla="*/ 143 h 144"/>
              <a:gd name="T24" fmla="*/ 2 w 144"/>
              <a:gd name="T25" fmla="*/ 143 h 144"/>
              <a:gd name="T26" fmla="*/ 3 w 144"/>
              <a:gd name="T27" fmla="*/ 143 h 144"/>
              <a:gd name="T28" fmla="*/ 3 w 144"/>
              <a:gd name="T29" fmla="*/ 144 h 144"/>
              <a:gd name="T30" fmla="*/ 3 w 144"/>
              <a:gd name="T31" fmla="*/ 144 h 144"/>
              <a:gd name="T32" fmla="*/ 4 w 144"/>
              <a:gd name="T33" fmla="*/ 144 h 144"/>
              <a:gd name="T34" fmla="*/ 5 w 144"/>
              <a:gd name="T35" fmla="*/ 144 h 144"/>
              <a:gd name="T36" fmla="*/ 139 w 144"/>
              <a:gd name="T37" fmla="*/ 144 h 144"/>
              <a:gd name="T38" fmla="*/ 144 w 144"/>
              <a:gd name="T39" fmla="*/ 139 h 144"/>
              <a:gd name="T40" fmla="*/ 144 w 144"/>
              <a:gd name="T41" fmla="*/ 105 h 144"/>
              <a:gd name="T42" fmla="*/ 144 w 144"/>
              <a:gd name="T43" fmla="*/ 5 h 144"/>
              <a:gd name="T44" fmla="*/ 139 w 144"/>
              <a:gd name="T45" fmla="*/ 0 h 144"/>
              <a:gd name="T46" fmla="*/ 5 w 144"/>
              <a:gd name="T47" fmla="*/ 0 h 144"/>
              <a:gd name="T48" fmla="*/ 0 w 144"/>
              <a:gd name="T49" fmla="*/ 5 h 144"/>
              <a:gd name="T50" fmla="*/ 0 w 144"/>
              <a:gd name="T51" fmla="*/ 105 h 144"/>
              <a:gd name="T52" fmla="*/ 0 w 144"/>
              <a:gd name="T53" fmla="*/ 139 h 144"/>
              <a:gd name="T54" fmla="*/ 0 w 144"/>
              <a:gd name="T55" fmla="*/ 140 h 144"/>
              <a:gd name="T56" fmla="*/ 0 w 144"/>
              <a:gd name="T57" fmla="*/ 140 h 144"/>
              <a:gd name="T58" fmla="*/ 134 w 144"/>
              <a:gd name="T59" fmla="*/ 134 h 144"/>
              <a:gd name="T60" fmla="*/ 22 w 144"/>
              <a:gd name="T61" fmla="*/ 134 h 144"/>
              <a:gd name="T62" fmla="*/ 105 w 144"/>
              <a:gd name="T63" fmla="*/ 80 h 144"/>
              <a:gd name="T64" fmla="*/ 134 w 144"/>
              <a:gd name="T65" fmla="*/ 107 h 144"/>
              <a:gd name="T66" fmla="*/ 134 w 144"/>
              <a:gd name="T67" fmla="*/ 134 h 144"/>
              <a:gd name="T68" fmla="*/ 10 w 144"/>
              <a:gd name="T69" fmla="*/ 10 h 144"/>
              <a:gd name="T70" fmla="*/ 134 w 144"/>
              <a:gd name="T71" fmla="*/ 10 h 144"/>
              <a:gd name="T72" fmla="*/ 134 w 144"/>
              <a:gd name="T73" fmla="*/ 93 h 144"/>
              <a:gd name="T74" fmla="*/ 109 w 144"/>
              <a:gd name="T75" fmla="*/ 69 h 144"/>
              <a:gd name="T76" fmla="*/ 103 w 144"/>
              <a:gd name="T77" fmla="*/ 69 h 144"/>
              <a:gd name="T78" fmla="*/ 79 w 144"/>
              <a:gd name="T79" fmla="*/ 84 h 144"/>
              <a:gd name="T80" fmla="*/ 63 w 144"/>
              <a:gd name="T81" fmla="*/ 68 h 144"/>
              <a:gd name="T82" fmla="*/ 56 w 144"/>
              <a:gd name="T83" fmla="*/ 67 h 144"/>
              <a:gd name="T84" fmla="*/ 10 w 144"/>
              <a:gd name="T85" fmla="*/ 96 h 144"/>
              <a:gd name="T86" fmla="*/ 10 w 144"/>
              <a:gd name="T87" fmla="*/ 10 h 144"/>
              <a:gd name="T88" fmla="*/ 10 w 144"/>
              <a:gd name="T89" fmla="*/ 108 h 144"/>
              <a:gd name="T90" fmla="*/ 58 w 144"/>
              <a:gd name="T91" fmla="*/ 78 h 144"/>
              <a:gd name="T92" fmla="*/ 70 w 144"/>
              <a:gd name="T93" fmla="*/ 90 h 144"/>
              <a:gd name="T94" fmla="*/ 10 w 144"/>
              <a:gd name="T95" fmla="*/ 129 h 144"/>
              <a:gd name="T96" fmla="*/ 10 w 144"/>
              <a:gd name="T97" fmla="*/ 108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144" h="144">
                <a:moveTo>
                  <a:pt x="0" y="140"/>
                </a:moveTo>
                <a:cubicBezTo>
                  <a:pt x="0" y="140"/>
                  <a:pt x="0" y="140"/>
                  <a:pt x="0" y="140"/>
                </a:cubicBezTo>
                <a:cubicBezTo>
                  <a:pt x="0" y="140"/>
                  <a:pt x="0" y="140"/>
                  <a:pt x="0" y="140"/>
                </a:cubicBezTo>
                <a:cubicBezTo>
                  <a:pt x="0" y="141"/>
                  <a:pt x="0" y="141"/>
                  <a:pt x="1" y="141"/>
                </a:cubicBezTo>
                <a:cubicBezTo>
                  <a:pt x="1" y="141"/>
                  <a:pt x="1" y="141"/>
                  <a:pt x="1" y="141"/>
                </a:cubicBezTo>
                <a:cubicBezTo>
                  <a:pt x="1" y="142"/>
                  <a:pt x="1" y="142"/>
                  <a:pt x="1" y="142"/>
                </a:cubicBezTo>
                <a:cubicBezTo>
                  <a:pt x="1" y="142"/>
                  <a:pt x="1" y="142"/>
                  <a:pt x="1" y="142"/>
                </a:cubicBezTo>
                <a:cubicBezTo>
                  <a:pt x="1" y="142"/>
                  <a:pt x="1" y="142"/>
                  <a:pt x="1" y="142"/>
                </a:cubicBezTo>
                <a:cubicBezTo>
                  <a:pt x="2" y="143"/>
                  <a:pt x="2" y="143"/>
                  <a:pt x="2" y="143"/>
                </a:cubicBezTo>
                <a:cubicBezTo>
                  <a:pt x="2" y="143"/>
                  <a:pt x="2" y="143"/>
                  <a:pt x="2" y="143"/>
                </a:cubicBezTo>
                <a:cubicBezTo>
                  <a:pt x="2" y="143"/>
                  <a:pt x="2" y="143"/>
                  <a:pt x="2" y="143"/>
                </a:cubicBezTo>
                <a:cubicBezTo>
                  <a:pt x="2" y="143"/>
                  <a:pt x="2" y="143"/>
                  <a:pt x="2" y="143"/>
                </a:cubicBezTo>
                <a:cubicBezTo>
                  <a:pt x="2" y="143"/>
                  <a:pt x="2" y="143"/>
                  <a:pt x="2" y="143"/>
                </a:cubicBezTo>
                <a:cubicBezTo>
                  <a:pt x="2" y="143"/>
                  <a:pt x="3" y="143"/>
                  <a:pt x="3" y="143"/>
                </a:cubicBezTo>
                <a:cubicBezTo>
                  <a:pt x="3" y="144"/>
                  <a:pt x="3" y="144"/>
                  <a:pt x="3" y="144"/>
                </a:cubicBezTo>
                <a:cubicBezTo>
                  <a:pt x="3" y="144"/>
                  <a:pt x="3" y="144"/>
                  <a:pt x="3" y="144"/>
                </a:cubicBezTo>
                <a:cubicBezTo>
                  <a:pt x="3" y="144"/>
                  <a:pt x="4" y="144"/>
                  <a:pt x="4" y="144"/>
                </a:cubicBezTo>
                <a:cubicBezTo>
                  <a:pt x="4" y="144"/>
                  <a:pt x="4" y="144"/>
                  <a:pt x="5" y="144"/>
                </a:cubicBezTo>
                <a:cubicBezTo>
                  <a:pt x="139" y="144"/>
                  <a:pt x="139" y="144"/>
                  <a:pt x="139" y="144"/>
                </a:cubicBezTo>
                <a:cubicBezTo>
                  <a:pt x="142" y="144"/>
                  <a:pt x="144" y="142"/>
                  <a:pt x="144" y="139"/>
                </a:cubicBezTo>
                <a:cubicBezTo>
                  <a:pt x="144" y="105"/>
                  <a:pt x="144" y="105"/>
                  <a:pt x="144" y="105"/>
                </a:cubicBezTo>
                <a:cubicBezTo>
                  <a:pt x="144" y="5"/>
                  <a:pt x="144" y="5"/>
                  <a:pt x="144" y="5"/>
                </a:cubicBezTo>
                <a:cubicBezTo>
                  <a:pt x="144" y="2"/>
                  <a:pt x="142" y="0"/>
                  <a:pt x="139" y="0"/>
                </a:cubicBezTo>
                <a:cubicBezTo>
                  <a:pt x="5" y="0"/>
                  <a:pt x="5" y="0"/>
                  <a:pt x="5" y="0"/>
                </a:cubicBezTo>
                <a:cubicBezTo>
                  <a:pt x="2" y="0"/>
                  <a:pt x="0" y="2"/>
                  <a:pt x="0" y="5"/>
                </a:cubicBezTo>
                <a:cubicBezTo>
                  <a:pt x="0" y="105"/>
                  <a:pt x="0" y="105"/>
                  <a:pt x="0" y="105"/>
                </a:cubicBezTo>
                <a:cubicBezTo>
                  <a:pt x="0" y="139"/>
                  <a:pt x="0" y="139"/>
                  <a:pt x="0" y="139"/>
                </a:cubicBezTo>
                <a:cubicBezTo>
                  <a:pt x="0" y="139"/>
                  <a:pt x="0" y="140"/>
                  <a:pt x="0" y="140"/>
                </a:cubicBezTo>
                <a:cubicBezTo>
                  <a:pt x="0" y="140"/>
                  <a:pt x="0" y="140"/>
                  <a:pt x="0" y="140"/>
                </a:cubicBezTo>
                <a:close/>
                <a:moveTo>
                  <a:pt x="134" y="134"/>
                </a:moveTo>
                <a:cubicBezTo>
                  <a:pt x="22" y="134"/>
                  <a:pt x="22" y="134"/>
                  <a:pt x="22" y="134"/>
                </a:cubicBezTo>
                <a:cubicBezTo>
                  <a:pt x="105" y="80"/>
                  <a:pt x="105" y="80"/>
                  <a:pt x="105" y="80"/>
                </a:cubicBezTo>
                <a:cubicBezTo>
                  <a:pt x="134" y="107"/>
                  <a:pt x="134" y="107"/>
                  <a:pt x="134" y="107"/>
                </a:cubicBezTo>
                <a:lnTo>
                  <a:pt x="134" y="134"/>
                </a:lnTo>
                <a:close/>
                <a:moveTo>
                  <a:pt x="10" y="10"/>
                </a:moveTo>
                <a:cubicBezTo>
                  <a:pt x="134" y="10"/>
                  <a:pt x="134" y="10"/>
                  <a:pt x="134" y="10"/>
                </a:cubicBezTo>
                <a:cubicBezTo>
                  <a:pt x="134" y="93"/>
                  <a:pt x="134" y="93"/>
                  <a:pt x="134" y="93"/>
                </a:cubicBezTo>
                <a:cubicBezTo>
                  <a:pt x="109" y="69"/>
                  <a:pt x="109" y="69"/>
                  <a:pt x="109" y="69"/>
                </a:cubicBezTo>
                <a:cubicBezTo>
                  <a:pt x="107" y="68"/>
                  <a:pt x="105" y="67"/>
                  <a:pt x="103" y="69"/>
                </a:cubicBezTo>
                <a:cubicBezTo>
                  <a:pt x="79" y="84"/>
                  <a:pt x="79" y="84"/>
                  <a:pt x="79" y="84"/>
                </a:cubicBezTo>
                <a:cubicBezTo>
                  <a:pt x="63" y="68"/>
                  <a:pt x="63" y="68"/>
                  <a:pt x="63" y="68"/>
                </a:cubicBezTo>
                <a:cubicBezTo>
                  <a:pt x="61" y="66"/>
                  <a:pt x="58" y="66"/>
                  <a:pt x="56" y="67"/>
                </a:cubicBezTo>
                <a:cubicBezTo>
                  <a:pt x="10" y="96"/>
                  <a:pt x="10" y="96"/>
                  <a:pt x="10" y="96"/>
                </a:cubicBezTo>
                <a:lnTo>
                  <a:pt x="10" y="10"/>
                </a:lnTo>
                <a:close/>
                <a:moveTo>
                  <a:pt x="10" y="108"/>
                </a:moveTo>
                <a:cubicBezTo>
                  <a:pt x="58" y="78"/>
                  <a:pt x="58" y="78"/>
                  <a:pt x="58" y="78"/>
                </a:cubicBezTo>
                <a:cubicBezTo>
                  <a:pt x="70" y="90"/>
                  <a:pt x="70" y="90"/>
                  <a:pt x="70" y="90"/>
                </a:cubicBezTo>
                <a:cubicBezTo>
                  <a:pt x="10" y="129"/>
                  <a:pt x="10" y="129"/>
                  <a:pt x="10" y="129"/>
                </a:cubicBezTo>
                <a:lnTo>
                  <a:pt x="10" y="10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72" name="Freeform 370">
            <a:extLst>
              <a:ext uri="{FF2B5EF4-FFF2-40B4-BE49-F238E27FC236}">
                <a16:creationId xmlns:a16="http://schemas.microsoft.com/office/drawing/2014/main" xmlns="" id="{002A73FD-20D2-4147-B6D2-5951C6248B3E}"/>
              </a:ext>
            </a:extLst>
          </p:cNvPr>
          <p:cNvSpPr>
            <a:spLocks noEditPoints="1"/>
          </p:cNvSpPr>
          <p:nvPr/>
        </p:nvSpPr>
        <p:spPr bwMode="auto">
          <a:xfrm>
            <a:off x="4403725" y="419101"/>
            <a:ext cx="493713" cy="422275"/>
          </a:xfrm>
          <a:custGeom>
            <a:avLst/>
            <a:gdLst>
              <a:gd name="T0" fmla="*/ 94 w 144"/>
              <a:gd name="T1" fmla="*/ 22 h 122"/>
              <a:gd name="T2" fmla="*/ 77 w 144"/>
              <a:gd name="T3" fmla="*/ 22 h 122"/>
              <a:gd name="T4" fmla="*/ 77 w 144"/>
              <a:gd name="T5" fmla="*/ 5 h 122"/>
              <a:gd name="T6" fmla="*/ 72 w 144"/>
              <a:gd name="T7" fmla="*/ 0 h 122"/>
              <a:gd name="T8" fmla="*/ 67 w 144"/>
              <a:gd name="T9" fmla="*/ 5 h 122"/>
              <a:gd name="T10" fmla="*/ 67 w 144"/>
              <a:gd name="T11" fmla="*/ 22 h 122"/>
              <a:gd name="T12" fmla="*/ 50 w 144"/>
              <a:gd name="T13" fmla="*/ 22 h 122"/>
              <a:gd name="T14" fmla="*/ 0 w 144"/>
              <a:gd name="T15" fmla="*/ 72 h 122"/>
              <a:gd name="T16" fmla="*/ 50 w 144"/>
              <a:gd name="T17" fmla="*/ 122 h 122"/>
              <a:gd name="T18" fmla="*/ 94 w 144"/>
              <a:gd name="T19" fmla="*/ 122 h 122"/>
              <a:gd name="T20" fmla="*/ 144 w 144"/>
              <a:gd name="T21" fmla="*/ 72 h 122"/>
              <a:gd name="T22" fmla="*/ 94 w 144"/>
              <a:gd name="T23" fmla="*/ 22 h 122"/>
              <a:gd name="T24" fmla="*/ 94 w 144"/>
              <a:gd name="T25" fmla="*/ 112 h 122"/>
              <a:gd name="T26" fmla="*/ 50 w 144"/>
              <a:gd name="T27" fmla="*/ 112 h 122"/>
              <a:gd name="T28" fmla="*/ 10 w 144"/>
              <a:gd name="T29" fmla="*/ 72 h 122"/>
              <a:gd name="T30" fmla="*/ 50 w 144"/>
              <a:gd name="T31" fmla="*/ 32 h 122"/>
              <a:gd name="T32" fmla="*/ 94 w 144"/>
              <a:gd name="T33" fmla="*/ 32 h 122"/>
              <a:gd name="T34" fmla="*/ 134 w 144"/>
              <a:gd name="T35" fmla="*/ 72 h 122"/>
              <a:gd name="T36" fmla="*/ 94 w 144"/>
              <a:gd name="T37" fmla="*/ 112 h 122"/>
              <a:gd name="T38" fmla="*/ 49 w 144"/>
              <a:gd name="T39" fmla="*/ 67 h 122"/>
              <a:gd name="T40" fmla="*/ 43 w 144"/>
              <a:gd name="T41" fmla="*/ 67 h 122"/>
              <a:gd name="T42" fmla="*/ 43 w 144"/>
              <a:gd name="T43" fmla="*/ 61 h 122"/>
              <a:gd name="T44" fmla="*/ 38 w 144"/>
              <a:gd name="T45" fmla="*/ 56 h 122"/>
              <a:gd name="T46" fmla="*/ 33 w 144"/>
              <a:gd name="T47" fmla="*/ 61 h 122"/>
              <a:gd name="T48" fmla="*/ 33 w 144"/>
              <a:gd name="T49" fmla="*/ 67 h 122"/>
              <a:gd name="T50" fmla="*/ 27 w 144"/>
              <a:gd name="T51" fmla="*/ 67 h 122"/>
              <a:gd name="T52" fmla="*/ 22 w 144"/>
              <a:gd name="T53" fmla="*/ 72 h 122"/>
              <a:gd name="T54" fmla="*/ 27 w 144"/>
              <a:gd name="T55" fmla="*/ 77 h 122"/>
              <a:gd name="T56" fmla="*/ 33 w 144"/>
              <a:gd name="T57" fmla="*/ 77 h 122"/>
              <a:gd name="T58" fmla="*/ 33 w 144"/>
              <a:gd name="T59" fmla="*/ 83 h 122"/>
              <a:gd name="T60" fmla="*/ 38 w 144"/>
              <a:gd name="T61" fmla="*/ 88 h 122"/>
              <a:gd name="T62" fmla="*/ 43 w 144"/>
              <a:gd name="T63" fmla="*/ 83 h 122"/>
              <a:gd name="T64" fmla="*/ 43 w 144"/>
              <a:gd name="T65" fmla="*/ 77 h 122"/>
              <a:gd name="T66" fmla="*/ 49 w 144"/>
              <a:gd name="T67" fmla="*/ 77 h 122"/>
              <a:gd name="T68" fmla="*/ 54 w 144"/>
              <a:gd name="T69" fmla="*/ 72 h 122"/>
              <a:gd name="T70" fmla="*/ 49 w 144"/>
              <a:gd name="T71" fmla="*/ 67 h 122"/>
              <a:gd name="T72" fmla="*/ 97 w 144"/>
              <a:gd name="T73" fmla="*/ 56 h 122"/>
              <a:gd name="T74" fmla="*/ 105 w 144"/>
              <a:gd name="T75" fmla="*/ 64 h 122"/>
              <a:gd name="T76" fmla="*/ 97 w 144"/>
              <a:gd name="T77" fmla="*/ 72 h 122"/>
              <a:gd name="T78" fmla="*/ 89 w 144"/>
              <a:gd name="T79" fmla="*/ 64 h 122"/>
              <a:gd name="T80" fmla="*/ 97 w 144"/>
              <a:gd name="T81" fmla="*/ 56 h 122"/>
              <a:gd name="T82" fmla="*/ 113 w 144"/>
              <a:gd name="T83" fmla="*/ 72 h 122"/>
              <a:gd name="T84" fmla="*/ 122 w 144"/>
              <a:gd name="T85" fmla="*/ 80 h 122"/>
              <a:gd name="T86" fmla="*/ 113 w 144"/>
              <a:gd name="T87" fmla="*/ 88 h 122"/>
              <a:gd name="T88" fmla="*/ 105 w 144"/>
              <a:gd name="T89" fmla="*/ 80 h 122"/>
              <a:gd name="T90" fmla="*/ 113 w 144"/>
              <a:gd name="T91" fmla="*/ 72 h 1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144" h="122">
                <a:moveTo>
                  <a:pt x="94" y="22"/>
                </a:moveTo>
                <a:cubicBezTo>
                  <a:pt x="77" y="22"/>
                  <a:pt x="77" y="22"/>
                  <a:pt x="77" y="22"/>
                </a:cubicBezTo>
                <a:cubicBezTo>
                  <a:pt x="77" y="5"/>
                  <a:pt x="77" y="5"/>
                  <a:pt x="77" y="5"/>
                </a:cubicBezTo>
                <a:cubicBezTo>
                  <a:pt x="77" y="2"/>
                  <a:pt x="75" y="0"/>
                  <a:pt x="72" y="0"/>
                </a:cubicBezTo>
                <a:cubicBezTo>
                  <a:pt x="69" y="0"/>
                  <a:pt x="67" y="2"/>
                  <a:pt x="67" y="5"/>
                </a:cubicBezTo>
                <a:cubicBezTo>
                  <a:pt x="67" y="22"/>
                  <a:pt x="67" y="22"/>
                  <a:pt x="67" y="22"/>
                </a:cubicBezTo>
                <a:cubicBezTo>
                  <a:pt x="50" y="22"/>
                  <a:pt x="50" y="22"/>
                  <a:pt x="50" y="22"/>
                </a:cubicBezTo>
                <a:cubicBezTo>
                  <a:pt x="23" y="22"/>
                  <a:pt x="0" y="44"/>
                  <a:pt x="0" y="72"/>
                </a:cubicBezTo>
                <a:cubicBezTo>
                  <a:pt x="0" y="99"/>
                  <a:pt x="22" y="122"/>
                  <a:pt x="50" y="122"/>
                </a:cubicBezTo>
                <a:cubicBezTo>
                  <a:pt x="94" y="122"/>
                  <a:pt x="94" y="122"/>
                  <a:pt x="94" y="122"/>
                </a:cubicBezTo>
                <a:cubicBezTo>
                  <a:pt x="121" y="122"/>
                  <a:pt x="144" y="100"/>
                  <a:pt x="144" y="72"/>
                </a:cubicBezTo>
                <a:cubicBezTo>
                  <a:pt x="144" y="44"/>
                  <a:pt x="122" y="22"/>
                  <a:pt x="94" y="22"/>
                </a:cubicBezTo>
                <a:close/>
                <a:moveTo>
                  <a:pt x="94" y="112"/>
                </a:moveTo>
                <a:cubicBezTo>
                  <a:pt x="50" y="112"/>
                  <a:pt x="50" y="112"/>
                  <a:pt x="50" y="112"/>
                </a:cubicBezTo>
                <a:cubicBezTo>
                  <a:pt x="28" y="112"/>
                  <a:pt x="10" y="94"/>
                  <a:pt x="10" y="72"/>
                </a:cubicBezTo>
                <a:cubicBezTo>
                  <a:pt x="10" y="50"/>
                  <a:pt x="28" y="32"/>
                  <a:pt x="50" y="32"/>
                </a:cubicBezTo>
                <a:cubicBezTo>
                  <a:pt x="94" y="32"/>
                  <a:pt x="94" y="32"/>
                  <a:pt x="94" y="32"/>
                </a:cubicBezTo>
                <a:cubicBezTo>
                  <a:pt x="116" y="32"/>
                  <a:pt x="134" y="50"/>
                  <a:pt x="134" y="72"/>
                </a:cubicBezTo>
                <a:cubicBezTo>
                  <a:pt x="134" y="94"/>
                  <a:pt x="116" y="112"/>
                  <a:pt x="94" y="112"/>
                </a:cubicBezTo>
                <a:close/>
                <a:moveTo>
                  <a:pt x="49" y="67"/>
                </a:moveTo>
                <a:cubicBezTo>
                  <a:pt x="43" y="67"/>
                  <a:pt x="43" y="67"/>
                  <a:pt x="43" y="67"/>
                </a:cubicBezTo>
                <a:cubicBezTo>
                  <a:pt x="43" y="61"/>
                  <a:pt x="43" y="61"/>
                  <a:pt x="43" y="61"/>
                </a:cubicBezTo>
                <a:cubicBezTo>
                  <a:pt x="43" y="58"/>
                  <a:pt x="41" y="56"/>
                  <a:pt x="38" y="56"/>
                </a:cubicBezTo>
                <a:cubicBezTo>
                  <a:pt x="35" y="56"/>
                  <a:pt x="33" y="58"/>
                  <a:pt x="33" y="61"/>
                </a:cubicBezTo>
                <a:cubicBezTo>
                  <a:pt x="33" y="67"/>
                  <a:pt x="33" y="67"/>
                  <a:pt x="33" y="67"/>
                </a:cubicBezTo>
                <a:cubicBezTo>
                  <a:pt x="27" y="67"/>
                  <a:pt x="27" y="67"/>
                  <a:pt x="27" y="67"/>
                </a:cubicBezTo>
                <a:cubicBezTo>
                  <a:pt x="24" y="67"/>
                  <a:pt x="22" y="69"/>
                  <a:pt x="22" y="72"/>
                </a:cubicBezTo>
                <a:cubicBezTo>
                  <a:pt x="22" y="75"/>
                  <a:pt x="24" y="77"/>
                  <a:pt x="27" y="77"/>
                </a:cubicBezTo>
                <a:cubicBezTo>
                  <a:pt x="33" y="77"/>
                  <a:pt x="33" y="77"/>
                  <a:pt x="33" y="77"/>
                </a:cubicBezTo>
                <a:cubicBezTo>
                  <a:pt x="33" y="83"/>
                  <a:pt x="33" y="83"/>
                  <a:pt x="33" y="83"/>
                </a:cubicBezTo>
                <a:cubicBezTo>
                  <a:pt x="33" y="86"/>
                  <a:pt x="35" y="88"/>
                  <a:pt x="38" y="88"/>
                </a:cubicBezTo>
                <a:cubicBezTo>
                  <a:pt x="41" y="88"/>
                  <a:pt x="43" y="86"/>
                  <a:pt x="43" y="83"/>
                </a:cubicBezTo>
                <a:cubicBezTo>
                  <a:pt x="43" y="77"/>
                  <a:pt x="43" y="77"/>
                  <a:pt x="43" y="77"/>
                </a:cubicBezTo>
                <a:cubicBezTo>
                  <a:pt x="49" y="77"/>
                  <a:pt x="49" y="77"/>
                  <a:pt x="49" y="77"/>
                </a:cubicBezTo>
                <a:cubicBezTo>
                  <a:pt x="52" y="77"/>
                  <a:pt x="54" y="75"/>
                  <a:pt x="54" y="72"/>
                </a:cubicBezTo>
                <a:cubicBezTo>
                  <a:pt x="54" y="69"/>
                  <a:pt x="52" y="67"/>
                  <a:pt x="49" y="67"/>
                </a:cubicBezTo>
                <a:close/>
                <a:moveTo>
                  <a:pt x="97" y="56"/>
                </a:moveTo>
                <a:cubicBezTo>
                  <a:pt x="102" y="56"/>
                  <a:pt x="105" y="59"/>
                  <a:pt x="105" y="64"/>
                </a:cubicBezTo>
                <a:cubicBezTo>
                  <a:pt x="105" y="68"/>
                  <a:pt x="102" y="72"/>
                  <a:pt x="97" y="72"/>
                </a:cubicBezTo>
                <a:cubicBezTo>
                  <a:pt x="92" y="72"/>
                  <a:pt x="89" y="68"/>
                  <a:pt x="89" y="64"/>
                </a:cubicBezTo>
                <a:cubicBezTo>
                  <a:pt x="89" y="59"/>
                  <a:pt x="92" y="56"/>
                  <a:pt x="97" y="56"/>
                </a:cubicBezTo>
                <a:close/>
                <a:moveTo>
                  <a:pt x="113" y="72"/>
                </a:moveTo>
                <a:cubicBezTo>
                  <a:pt x="118" y="72"/>
                  <a:pt x="122" y="76"/>
                  <a:pt x="122" y="80"/>
                </a:cubicBezTo>
                <a:cubicBezTo>
                  <a:pt x="122" y="85"/>
                  <a:pt x="118" y="88"/>
                  <a:pt x="113" y="88"/>
                </a:cubicBezTo>
                <a:cubicBezTo>
                  <a:pt x="109" y="88"/>
                  <a:pt x="105" y="85"/>
                  <a:pt x="105" y="80"/>
                </a:cubicBezTo>
                <a:cubicBezTo>
                  <a:pt x="105" y="76"/>
                  <a:pt x="109" y="72"/>
                  <a:pt x="113" y="7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73" name="Freeform 371">
            <a:extLst>
              <a:ext uri="{FF2B5EF4-FFF2-40B4-BE49-F238E27FC236}">
                <a16:creationId xmlns:a16="http://schemas.microsoft.com/office/drawing/2014/main" xmlns="" id="{B243E049-2416-4A2F-AF8B-8DECB796520A}"/>
              </a:ext>
            </a:extLst>
          </p:cNvPr>
          <p:cNvSpPr>
            <a:spLocks noEditPoints="1"/>
          </p:cNvSpPr>
          <p:nvPr/>
        </p:nvSpPr>
        <p:spPr bwMode="auto">
          <a:xfrm>
            <a:off x="4403725" y="1014413"/>
            <a:ext cx="493713" cy="496888"/>
          </a:xfrm>
          <a:custGeom>
            <a:avLst/>
            <a:gdLst>
              <a:gd name="T0" fmla="*/ 5 w 144"/>
              <a:gd name="T1" fmla="*/ 31 h 144"/>
              <a:gd name="T2" fmla="*/ 11 w 144"/>
              <a:gd name="T3" fmla="*/ 31 h 144"/>
              <a:gd name="T4" fmla="*/ 24 w 144"/>
              <a:gd name="T5" fmla="*/ 140 h 144"/>
              <a:gd name="T6" fmla="*/ 29 w 144"/>
              <a:gd name="T7" fmla="*/ 144 h 144"/>
              <a:gd name="T8" fmla="*/ 115 w 144"/>
              <a:gd name="T9" fmla="*/ 144 h 144"/>
              <a:gd name="T10" fmla="*/ 120 w 144"/>
              <a:gd name="T11" fmla="*/ 140 h 144"/>
              <a:gd name="T12" fmla="*/ 133 w 144"/>
              <a:gd name="T13" fmla="*/ 31 h 144"/>
              <a:gd name="T14" fmla="*/ 139 w 144"/>
              <a:gd name="T15" fmla="*/ 31 h 144"/>
              <a:gd name="T16" fmla="*/ 144 w 144"/>
              <a:gd name="T17" fmla="*/ 26 h 144"/>
              <a:gd name="T18" fmla="*/ 139 w 144"/>
              <a:gd name="T19" fmla="*/ 21 h 144"/>
              <a:gd name="T20" fmla="*/ 129 w 144"/>
              <a:gd name="T21" fmla="*/ 21 h 144"/>
              <a:gd name="T22" fmla="*/ 100 w 144"/>
              <a:gd name="T23" fmla="*/ 21 h 144"/>
              <a:gd name="T24" fmla="*/ 100 w 144"/>
              <a:gd name="T25" fmla="*/ 5 h 144"/>
              <a:gd name="T26" fmla="*/ 95 w 144"/>
              <a:gd name="T27" fmla="*/ 0 h 144"/>
              <a:gd name="T28" fmla="*/ 49 w 144"/>
              <a:gd name="T29" fmla="*/ 0 h 144"/>
              <a:gd name="T30" fmla="*/ 44 w 144"/>
              <a:gd name="T31" fmla="*/ 5 h 144"/>
              <a:gd name="T32" fmla="*/ 44 w 144"/>
              <a:gd name="T33" fmla="*/ 21 h 144"/>
              <a:gd name="T34" fmla="*/ 15 w 144"/>
              <a:gd name="T35" fmla="*/ 21 h 144"/>
              <a:gd name="T36" fmla="*/ 5 w 144"/>
              <a:gd name="T37" fmla="*/ 21 h 144"/>
              <a:gd name="T38" fmla="*/ 0 w 144"/>
              <a:gd name="T39" fmla="*/ 26 h 144"/>
              <a:gd name="T40" fmla="*/ 5 w 144"/>
              <a:gd name="T41" fmla="*/ 31 h 144"/>
              <a:gd name="T42" fmla="*/ 54 w 144"/>
              <a:gd name="T43" fmla="*/ 10 h 144"/>
              <a:gd name="T44" fmla="*/ 90 w 144"/>
              <a:gd name="T45" fmla="*/ 10 h 144"/>
              <a:gd name="T46" fmla="*/ 90 w 144"/>
              <a:gd name="T47" fmla="*/ 21 h 144"/>
              <a:gd name="T48" fmla="*/ 54 w 144"/>
              <a:gd name="T49" fmla="*/ 21 h 144"/>
              <a:gd name="T50" fmla="*/ 54 w 144"/>
              <a:gd name="T51" fmla="*/ 10 h 144"/>
              <a:gd name="T52" fmla="*/ 123 w 144"/>
              <a:gd name="T53" fmla="*/ 31 h 144"/>
              <a:gd name="T54" fmla="*/ 111 w 144"/>
              <a:gd name="T55" fmla="*/ 134 h 144"/>
              <a:gd name="T56" fmla="*/ 33 w 144"/>
              <a:gd name="T57" fmla="*/ 134 h 144"/>
              <a:gd name="T58" fmla="*/ 21 w 144"/>
              <a:gd name="T59" fmla="*/ 31 h 144"/>
              <a:gd name="T60" fmla="*/ 123 w 144"/>
              <a:gd name="T61" fmla="*/ 31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144" h="144">
                <a:moveTo>
                  <a:pt x="5" y="31"/>
                </a:moveTo>
                <a:cubicBezTo>
                  <a:pt x="11" y="31"/>
                  <a:pt x="11" y="31"/>
                  <a:pt x="11" y="31"/>
                </a:cubicBezTo>
                <a:cubicBezTo>
                  <a:pt x="24" y="140"/>
                  <a:pt x="24" y="140"/>
                  <a:pt x="24" y="140"/>
                </a:cubicBezTo>
                <a:cubicBezTo>
                  <a:pt x="24" y="142"/>
                  <a:pt x="26" y="144"/>
                  <a:pt x="29" y="144"/>
                </a:cubicBezTo>
                <a:cubicBezTo>
                  <a:pt x="115" y="144"/>
                  <a:pt x="115" y="144"/>
                  <a:pt x="115" y="144"/>
                </a:cubicBezTo>
                <a:cubicBezTo>
                  <a:pt x="118" y="144"/>
                  <a:pt x="120" y="142"/>
                  <a:pt x="120" y="140"/>
                </a:cubicBezTo>
                <a:cubicBezTo>
                  <a:pt x="133" y="31"/>
                  <a:pt x="133" y="31"/>
                  <a:pt x="133" y="31"/>
                </a:cubicBezTo>
                <a:cubicBezTo>
                  <a:pt x="139" y="31"/>
                  <a:pt x="139" y="31"/>
                  <a:pt x="139" y="31"/>
                </a:cubicBezTo>
                <a:cubicBezTo>
                  <a:pt x="142" y="31"/>
                  <a:pt x="144" y="29"/>
                  <a:pt x="144" y="26"/>
                </a:cubicBezTo>
                <a:cubicBezTo>
                  <a:pt x="144" y="23"/>
                  <a:pt x="142" y="21"/>
                  <a:pt x="139" y="21"/>
                </a:cubicBezTo>
                <a:cubicBezTo>
                  <a:pt x="129" y="21"/>
                  <a:pt x="129" y="21"/>
                  <a:pt x="129" y="21"/>
                </a:cubicBezTo>
                <a:cubicBezTo>
                  <a:pt x="100" y="21"/>
                  <a:pt x="100" y="21"/>
                  <a:pt x="100" y="21"/>
                </a:cubicBezTo>
                <a:cubicBezTo>
                  <a:pt x="100" y="5"/>
                  <a:pt x="100" y="5"/>
                  <a:pt x="100" y="5"/>
                </a:cubicBezTo>
                <a:cubicBezTo>
                  <a:pt x="100" y="2"/>
                  <a:pt x="98" y="0"/>
                  <a:pt x="95" y="0"/>
                </a:cubicBezTo>
                <a:cubicBezTo>
                  <a:pt x="49" y="0"/>
                  <a:pt x="49" y="0"/>
                  <a:pt x="49" y="0"/>
                </a:cubicBezTo>
                <a:cubicBezTo>
                  <a:pt x="46" y="0"/>
                  <a:pt x="44" y="2"/>
                  <a:pt x="44" y="5"/>
                </a:cubicBezTo>
                <a:cubicBezTo>
                  <a:pt x="44" y="21"/>
                  <a:pt x="44" y="21"/>
                  <a:pt x="44" y="21"/>
                </a:cubicBezTo>
                <a:cubicBezTo>
                  <a:pt x="15" y="21"/>
                  <a:pt x="15" y="21"/>
                  <a:pt x="1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2" y="21"/>
                  <a:pt x="0" y="23"/>
                  <a:pt x="0" y="26"/>
                </a:cubicBezTo>
                <a:cubicBezTo>
                  <a:pt x="0" y="29"/>
                  <a:pt x="2" y="31"/>
                  <a:pt x="5" y="31"/>
                </a:cubicBezTo>
                <a:close/>
                <a:moveTo>
                  <a:pt x="54" y="10"/>
                </a:moveTo>
                <a:cubicBezTo>
                  <a:pt x="90" y="10"/>
                  <a:pt x="90" y="10"/>
                  <a:pt x="90" y="10"/>
                </a:cubicBezTo>
                <a:cubicBezTo>
                  <a:pt x="90" y="21"/>
                  <a:pt x="90" y="21"/>
                  <a:pt x="90" y="21"/>
                </a:cubicBezTo>
                <a:cubicBezTo>
                  <a:pt x="54" y="21"/>
                  <a:pt x="54" y="21"/>
                  <a:pt x="54" y="21"/>
                </a:cubicBezTo>
                <a:lnTo>
                  <a:pt x="54" y="10"/>
                </a:lnTo>
                <a:close/>
                <a:moveTo>
                  <a:pt x="123" y="31"/>
                </a:moveTo>
                <a:cubicBezTo>
                  <a:pt x="111" y="134"/>
                  <a:pt x="111" y="134"/>
                  <a:pt x="111" y="134"/>
                </a:cubicBezTo>
                <a:cubicBezTo>
                  <a:pt x="33" y="134"/>
                  <a:pt x="33" y="134"/>
                  <a:pt x="33" y="134"/>
                </a:cubicBezTo>
                <a:cubicBezTo>
                  <a:pt x="21" y="31"/>
                  <a:pt x="21" y="31"/>
                  <a:pt x="21" y="31"/>
                </a:cubicBezTo>
                <a:lnTo>
                  <a:pt x="123" y="3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74" name="Freeform 372">
            <a:extLst>
              <a:ext uri="{FF2B5EF4-FFF2-40B4-BE49-F238E27FC236}">
                <a16:creationId xmlns:a16="http://schemas.microsoft.com/office/drawing/2014/main" xmlns="" id="{C7DEA7C0-08E6-49A6-9C9F-7EF10202A419}"/>
              </a:ext>
            </a:extLst>
          </p:cNvPr>
          <p:cNvSpPr>
            <a:spLocks/>
          </p:cNvSpPr>
          <p:nvPr/>
        </p:nvSpPr>
        <p:spPr bwMode="auto">
          <a:xfrm>
            <a:off x="4575175" y="1176338"/>
            <a:ext cx="34925" cy="246063"/>
          </a:xfrm>
          <a:custGeom>
            <a:avLst/>
            <a:gdLst>
              <a:gd name="T0" fmla="*/ 5 w 10"/>
              <a:gd name="T1" fmla="*/ 71 h 71"/>
              <a:gd name="T2" fmla="*/ 10 w 10"/>
              <a:gd name="T3" fmla="*/ 66 h 71"/>
              <a:gd name="T4" fmla="*/ 10 w 10"/>
              <a:gd name="T5" fmla="*/ 5 h 71"/>
              <a:gd name="T6" fmla="*/ 5 w 10"/>
              <a:gd name="T7" fmla="*/ 0 h 71"/>
              <a:gd name="T8" fmla="*/ 0 w 10"/>
              <a:gd name="T9" fmla="*/ 5 h 71"/>
              <a:gd name="T10" fmla="*/ 0 w 10"/>
              <a:gd name="T11" fmla="*/ 66 h 71"/>
              <a:gd name="T12" fmla="*/ 5 w 10"/>
              <a:gd name="T13" fmla="*/ 71 h 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0" h="71">
                <a:moveTo>
                  <a:pt x="5" y="71"/>
                </a:moveTo>
                <a:cubicBezTo>
                  <a:pt x="8" y="71"/>
                  <a:pt x="10" y="69"/>
                  <a:pt x="10" y="66"/>
                </a:cubicBezTo>
                <a:cubicBezTo>
                  <a:pt x="10" y="5"/>
                  <a:pt x="10" y="5"/>
                  <a:pt x="10" y="5"/>
                </a:cubicBezTo>
                <a:cubicBezTo>
                  <a:pt x="10" y="3"/>
                  <a:pt x="8" y="0"/>
                  <a:pt x="5" y="0"/>
                </a:cubicBezTo>
                <a:cubicBezTo>
                  <a:pt x="2" y="0"/>
                  <a:pt x="0" y="3"/>
                  <a:pt x="0" y="5"/>
                </a:cubicBezTo>
                <a:cubicBezTo>
                  <a:pt x="0" y="66"/>
                  <a:pt x="0" y="66"/>
                  <a:pt x="0" y="66"/>
                </a:cubicBezTo>
                <a:cubicBezTo>
                  <a:pt x="0" y="69"/>
                  <a:pt x="2" y="71"/>
                  <a:pt x="5" y="7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75" name="Freeform 373">
            <a:extLst>
              <a:ext uri="{FF2B5EF4-FFF2-40B4-BE49-F238E27FC236}">
                <a16:creationId xmlns:a16="http://schemas.microsoft.com/office/drawing/2014/main" xmlns="" id="{4367D7F1-A414-4E61-85CD-180B62C850B1}"/>
              </a:ext>
            </a:extLst>
          </p:cNvPr>
          <p:cNvSpPr>
            <a:spLocks/>
          </p:cNvSpPr>
          <p:nvPr/>
        </p:nvSpPr>
        <p:spPr bwMode="auto">
          <a:xfrm>
            <a:off x="4692650" y="1176338"/>
            <a:ext cx="33338" cy="246063"/>
          </a:xfrm>
          <a:custGeom>
            <a:avLst/>
            <a:gdLst>
              <a:gd name="T0" fmla="*/ 5 w 10"/>
              <a:gd name="T1" fmla="*/ 71 h 71"/>
              <a:gd name="T2" fmla="*/ 10 w 10"/>
              <a:gd name="T3" fmla="*/ 66 h 71"/>
              <a:gd name="T4" fmla="*/ 10 w 10"/>
              <a:gd name="T5" fmla="*/ 5 h 71"/>
              <a:gd name="T6" fmla="*/ 5 w 10"/>
              <a:gd name="T7" fmla="*/ 0 h 71"/>
              <a:gd name="T8" fmla="*/ 0 w 10"/>
              <a:gd name="T9" fmla="*/ 5 h 71"/>
              <a:gd name="T10" fmla="*/ 0 w 10"/>
              <a:gd name="T11" fmla="*/ 66 h 71"/>
              <a:gd name="T12" fmla="*/ 5 w 10"/>
              <a:gd name="T13" fmla="*/ 71 h 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0" h="71">
                <a:moveTo>
                  <a:pt x="5" y="71"/>
                </a:moveTo>
                <a:cubicBezTo>
                  <a:pt x="8" y="71"/>
                  <a:pt x="10" y="69"/>
                  <a:pt x="10" y="66"/>
                </a:cubicBezTo>
                <a:cubicBezTo>
                  <a:pt x="10" y="5"/>
                  <a:pt x="10" y="5"/>
                  <a:pt x="10" y="5"/>
                </a:cubicBezTo>
                <a:cubicBezTo>
                  <a:pt x="10" y="3"/>
                  <a:pt x="8" y="0"/>
                  <a:pt x="5" y="0"/>
                </a:cubicBezTo>
                <a:cubicBezTo>
                  <a:pt x="2" y="0"/>
                  <a:pt x="0" y="3"/>
                  <a:pt x="0" y="5"/>
                </a:cubicBezTo>
                <a:cubicBezTo>
                  <a:pt x="0" y="66"/>
                  <a:pt x="0" y="66"/>
                  <a:pt x="0" y="66"/>
                </a:cubicBezTo>
                <a:cubicBezTo>
                  <a:pt x="0" y="69"/>
                  <a:pt x="2" y="71"/>
                  <a:pt x="5" y="7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76" name="Freeform 374">
            <a:extLst>
              <a:ext uri="{FF2B5EF4-FFF2-40B4-BE49-F238E27FC236}">
                <a16:creationId xmlns:a16="http://schemas.microsoft.com/office/drawing/2014/main" xmlns="" id="{DF3DED11-3772-4E21-9E72-65C17CEFFB84}"/>
              </a:ext>
            </a:extLst>
          </p:cNvPr>
          <p:cNvSpPr>
            <a:spLocks noEditPoints="1"/>
          </p:cNvSpPr>
          <p:nvPr/>
        </p:nvSpPr>
        <p:spPr bwMode="auto">
          <a:xfrm>
            <a:off x="4403725" y="1636713"/>
            <a:ext cx="493713" cy="495300"/>
          </a:xfrm>
          <a:custGeom>
            <a:avLst/>
            <a:gdLst>
              <a:gd name="T0" fmla="*/ 72 w 144"/>
              <a:gd name="T1" fmla="*/ 0 h 143"/>
              <a:gd name="T2" fmla="*/ 0 w 144"/>
              <a:gd name="T3" fmla="*/ 72 h 143"/>
              <a:gd name="T4" fmla="*/ 0 w 144"/>
              <a:gd name="T5" fmla="*/ 78 h 143"/>
              <a:gd name="T6" fmla="*/ 0 w 144"/>
              <a:gd name="T7" fmla="*/ 89 h 143"/>
              <a:gd name="T8" fmla="*/ 0 w 144"/>
              <a:gd name="T9" fmla="*/ 138 h 143"/>
              <a:gd name="T10" fmla="*/ 5 w 144"/>
              <a:gd name="T11" fmla="*/ 143 h 143"/>
              <a:gd name="T12" fmla="*/ 31 w 144"/>
              <a:gd name="T13" fmla="*/ 143 h 143"/>
              <a:gd name="T14" fmla="*/ 36 w 144"/>
              <a:gd name="T15" fmla="*/ 138 h 143"/>
              <a:gd name="T16" fmla="*/ 36 w 144"/>
              <a:gd name="T17" fmla="*/ 78 h 143"/>
              <a:gd name="T18" fmla="*/ 31 w 144"/>
              <a:gd name="T19" fmla="*/ 72 h 143"/>
              <a:gd name="T20" fmla="*/ 10 w 144"/>
              <a:gd name="T21" fmla="*/ 72 h 143"/>
              <a:gd name="T22" fmla="*/ 10 w 144"/>
              <a:gd name="T23" fmla="*/ 72 h 143"/>
              <a:gd name="T24" fmla="*/ 72 w 144"/>
              <a:gd name="T25" fmla="*/ 10 h 143"/>
              <a:gd name="T26" fmla="*/ 134 w 144"/>
              <a:gd name="T27" fmla="*/ 72 h 143"/>
              <a:gd name="T28" fmla="*/ 134 w 144"/>
              <a:gd name="T29" fmla="*/ 72 h 143"/>
              <a:gd name="T30" fmla="*/ 113 w 144"/>
              <a:gd name="T31" fmla="*/ 72 h 143"/>
              <a:gd name="T32" fmla="*/ 108 w 144"/>
              <a:gd name="T33" fmla="*/ 78 h 143"/>
              <a:gd name="T34" fmla="*/ 108 w 144"/>
              <a:gd name="T35" fmla="*/ 138 h 143"/>
              <a:gd name="T36" fmla="*/ 113 w 144"/>
              <a:gd name="T37" fmla="*/ 143 h 143"/>
              <a:gd name="T38" fmla="*/ 139 w 144"/>
              <a:gd name="T39" fmla="*/ 143 h 143"/>
              <a:gd name="T40" fmla="*/ 144 w 144"/>
              <a:gd name="T41" fmla="*/ 138 h 143"/>
              <a:gd name="T42" fmla="*/ 144 w 144"/>
              <a:gd name="T43" fmla="*/ 89 h 143"/>
              <a:gd name="T44" fmla="*/ 144 w 144"/>
              <a:gd name="T45" fmla="*/ 78 h 143"/>
              <a:gd name="T46" fmla="*/ 144 w 144"/>
              <a:gd name="T47" fmla="*/ 72 h 143"/>
              <a:gd name="T48" fmla="*/ 72 w 144"/>
              <a:gd name="T49" fmla="*/ 0 h 143"/>
              <a:gd name="T50" fmla="*/ 26 w 144"/>
              <a:gd name="T51" fmla="*/ 83 h 143"/>
              <a:gd name="T52" fmla="*/ 26 w 144"/>
              <a:gd name="T53" fmla="*/ 133 h 143"/>
              <a:gd name="T54" fmla="*/ 10 w 144"/>
              <a:gd name="T55" fmla="*/ 133 h 143"/>
              <a:gd name="T56" fmla="*/ 10 w 144"/>
              <a:gd name="T57" fmla="*/ 89 h 143"/>
              <a:gd name="T58" fmla="*/ 10 w 144"/>
              <a:gd name="T59" fmla="*/ 82 h 143"/>
              <a:gd name="T60" fmla="*/ 26 w 144"/>
              <a:gd name="T61" fmla="*/ 82 h 143"/>
              <a:gd name="T62" fmla="*/ 26 w 144"/>
              <a:gd name="T63" fmla="*/ 83 h 143"/>
              <a:gd name="T64" fmla="*/ 134 w 144"/>
              <a:gd name="T65" fmla="*/ 89 h 143"/>
              <a:gd name="T66" fmla="*/ 134 w 144"/>
              <a:gd name="T67" fmla="*/ 133 h 143"/>
              <a:gd name="T68" fmla="*/ 118 w 144"/>
              <a:gd name="T69" fmla="*/ 133 h 143"/>
              <a:gd name="T70" fmla="*/ 118 w 144"/>
              <a:gd name="T71" fmla="*/ 83 h 143"/>
              <a:gd name="T72" fmla="*/ 134 w 144"/>
              <a:gd name="T73" fmla="*/ 83 h 143"/>
              <a:gd name="T74" fmla="*/ 134 w 144"/>
              <a:gd name="T75" fmla="*/ 89 h 1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44" h="143">
                <a:moveTo>
                  <a:pt x="72" y="0"/>
                </a:moveTo>
                <a:cubicBezTo>
                  <a:pt x="32" y="0"/>
                  <a:pt x="0" y="32"/>
                  <a:pt x="0" y="72"/>
                </a:cubicBezTo>
                <a:cubicBezTo>
                  <a:pt x="0" y="78"/>
                  <a:pt x="0" y="78"/>
                  <a:pt x="0" y="78"/>
                </a:cubicBezTo>
                <a:cubicBezTo>
                  <a:pt x="0" y="89"/>
                  <a:pt x="0" y="89"/>
                  <a:pt x="0" y="89"/>
                </a:cubicBezTo>
                <a:cubicBezTo>
                  <a:pt x="0" y="138"/>
                  <a:pt x="0" y="138"/>
                  <a:pt x="0" y="138"/>
                </a:cubicBezTo>
                <a:cubicBezTo>
                  <a:pt x="0" y="141"/>
                  <a:pt x="2" y="143"/>
                  <a:pt x="5" y="143"/>
                </a:cubicBezTo>
                <a:cubicBezTo>
                  <a:pt x="31" y="143"/>
                  <a:pt x="31" y="143"/>
                  <a:pt x="31" y="143"/>
                </a:cubicBezTo>
                <a:cubicBezTo>
                  <a:pt x="34" y="143"/>
                  <a:pt x="36" y="141"/>
                  <a:pt x="36" y="138"/>
                </a:cubicBezTo>
                <a:cubicBezTo>
                  <a:pt x="36" y="78"/>
                  <a:pt x="36" y="78"/>
                  <a:pt x="36" y="78"/>
                </a:cubicBezTo>
                <a:cubicBezTo>
                  <a:pt x="36" y="75"/>
                  <a:pt x="34" y="72"/>
                  <a:pt x="31" y="72"/>
                </a:cubicBezTo>
                <a:cubicBezTo>
                  <a:pt x="10" y="72"/>
                  <a:pt x="10" y="72"/>
                  <a:pt x="10" y="72"/>
                </a:cubicBezTo>
                <a:cubicBezTo>
                  <a:pt x="10" y="72"/>
                  <a:pt x="10" y="72"/>
                  <a:pt x="10" y="72"/>
                </a:cubicBezTo>
                <a:cubicBezTo>
                  <a:pt x="10" y="38"/>
                  <a:pt x="38" y="10"/>
                  <a:pt x="72" y="10"/>
                </a:cubicBezTo>
                <a:cubicBezTo>
                  <a:pt x="106" y="10"/>
                  <a:pt x="134" y="38"/>
                  <a:pt x="134" y="72"/>
                </a:cubicBezTo>
                <a:cubicBezTo>
                  <a:pt x="134" y="72"/>
                  <a:pt x="134" y="72"/>
                  <a:pt x="134" y="72"/>
                </a:cubicBezTo>
                <a:cubicBezTo>
                  <a:pt x="113" y="72"/>
                  <a:pt x="113" y="72"/>
                  <a:pt x="113" y="72"/>
                </a:cubicBezTo>
                <a:cubicBezTo>
                  <a:pt x="110" y="72"/>
                  <a:pt x="108" y="75"/>
                  <a:pt x="108" y="78"/>
                </a:cubicBezTo>
                <a:cubicBezTo>
                  <a:pt x="108" y="138"/>
                  <a:pt x="108" y="138"/>
                  <a:pt x="108" y="138"/>
                </a:cubicBezTo>
                <a:cubicBezTo>
                  <a:pt x="108" y="141"/>
                  <a:pt x="110" y="143"/>
                  <a:pt x="113" y="143"/>
                </a:cubicBezTo>
                <a:cubicBezTo>
                  <a:pt x="139" y="143"/>
                  <a:pt x="139" y="143"/>
                  <a:pt x="139" y="143"/>
                </a:cubicBezTo>
                <a:cubicBezTo>
                  <a:pt x="142" y="143"/>
                  <a:pt x="144" y="141"/>
                  <a:pt x="144" y="138"/>
                </a:cubicBezTo>
                <a:cubicBezTo>
                  <a:pt x="144" y="89"/>
                  <a:pt x="144" y="89"/>
                  <a:pt x="144" y="89"/>
                </a:cubicBezTo>
                <a:cubicBezTo>
                  <a:pt x="144" y="78"/>
                  <a:pt x="144" y="78"/>
                  <a:pt x="144" y="78"/>
                </a:cubicBezTo>
                <a:cubicBezTo>
                  <a:pt x="144" y="72"/>
                  <a:pt x="144" y="72"/>
                  <a:pt x="144" y="72"/>
                </a:cubicBezTo>
                <a:cubicBezTo>
                  <a:pt x="144" y="32"/>
                  <a:pt x="111" y="0"/>
                  <a:pt x="72" y="0"/>
                </a:cubicBezTo>
                <a:close/>
                <a:moveTo>
                  <a:pt x="26" y="83"/>
                </a:moveTo>
                <a:cubicBezTo>
                  <a:pt x="26" y="133"/>
                  <a:pt x="26" y="133"/>
                  <a:pt x="26" y="133"/>
                </a:cubicBezTo>
                <a:cubicBezTo>
                  <a:pt x="10" y="133"/>
                  <a:pt x="10" y="133"/>
                  <a:pt x="10" y="133"/>
                </a:cubicBezTo>
                <a:cubicBezTo>
                  <a:pt x="10" y="89"/>
                  <a:pt x="10" y="89"/>
                  <a:pt x="10" y="89"/>
                </a:cubicBezTo>
                <a:cubicBezTo>
                  <a:pt x="10" y="82"/>
                  <a:pt x="10" y="82"/>
                  <a:pt x="10" y="82"/>
                </a:cubicBezTo>
                <a:cubicBezTo>
                  <a:pt x="26" y="82"/>
                  <a:pt x="26" y="82"/>
                  <a:pt x="26" y="82"/>
                </a:cubicBezTo>
                <a:lnTo>
                  <a:pt x="26" y="83"/>
                </a:lnTo>
                <a:close/>
                <a:moveTo>
                  <a:pt x="134" y="89"/>
                </a:moveTo>
                <a:cubicBezTo>
                  <a:pt x="134" y="133"/>
                  <a:pt x="134" y="133"/>
                  <a:pt x="134" y="133"/>
                </a:cubicBezTo>
                <a:cubicBezTo>
                  <a:pt x="118" y="133"/>
                  <a:pt x="118" y="133"/>
                  <a:pt x="118" y="133"/>
                </a:cubicBezTo>
                <a:cubicBezTo>
                  <a:pt x="118" y="83"/>
                  <a:pt x="118" y="83"/>
                  <a:pt x="118" y="83"/>
                </a:cubicBezTo>
                <a:cubicBezTo>
                  <a:pt x="134" y="83"/>
                  <a:pt x="134" y="83"/>
                  <a:pt x="134" y="83"/>
                </a:cubicBezTo>
                <a:lnTo>
                  <a:pt x="134" y="8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77" name="Freeform 375">
            <a:extLst>
              <a:ext uri="{FF2B5EF4-FFF2-40B4-BE49-F238E27FC236}">
                <a16:creationId xmlns:a16="http://schemas.microsoft.com/office/drawing/2014/main" xmlns="" id="{F471596E-ED3E-47AB-970F-D29263D4F590}"/>
              </a:ext>
            </a:extLst>
          </p:cNvPr>
          <p:cNvSpPr>
            <a:spLocks noEditPoints="1"/>
          </p:cNvSpPr>
          <p:nvPr/>
        </p:nvSpPr>
        <p:spPr bwMode="auto">
          <a:xfrm>
            <a:off x="4386263" y="2273301"/>
            <a:ext cx="528638" cy="446088"/>
          </a:xfrm>
          <a:custGeom>
            <a:avLst/>
            <a:gdLst>
              <a:gd name="T0" fmla="*/ 148 w 154"/>
              <a:gd name="T1" fmla="*/ 34 h 129"/>
              <a:gd name="T2" fmla="*/ 110 w 154"/>
              <a:gd name="T3" fmla="*/ 0 h 129"/>
              <a:gd name="T4" fmla="*/ 77 w 154"/>
              <a:gd name="T5" fmla="*/ 13 h 129"/>
              <a:gd name="T6" fmla="*/ 44 w 154"/>
              <a:gd name="T7" fmla="*/ 0 h 129"/>
              <a:gd name="T8" fmla="*/ 6 w 154"/>
              <a:gd name="T9" fmla="*/ 34 h 129"/>
              <a:gd name="T10" fmla="*/ 75 w 154"/>
              <a:gd name="T11" fmla="*/ 128 h 129"/>
              <a:gd name="T12" fmla="*/ 77 w 154"/>
              <a:gd name="T13" fmla="*/ 129 h 129"/>
              <a:gd name="T14" fmla="*/ 79 w 154"/>
              <a:gd name="T15" fmla="*/ 128 h 129"/>
              <a:gd name="T16" fmla="*/ 148 w 154"/>
              <a:gd name="T17" fmla="*/ 34 h 129"/>
              <a:gd name="T18" fmla="*/ 77 w 154"/>
              <a:gd name="T19" fmla="*/ 118 h 129"/>
              <a:gd name="T20" fmla="*/ 16 w 154"/>
              <a:gd name="T21" fmla="*/ 36 h 129"/>
              <a:gd name="T22" fmla="*/ 44 w 154"/>
              <a:gd name="T23" fmla="*/ 10 h 129"/>
              <a:gd name="T24" fmla="*/ 74 w 154"/>
              <a:gd name="T25" fmla="*/ 23 h 129"/>
              <a:gd name="T26" fmla="*/ 80 w 154"/>
              <a:gd name="T27" fmla="*/ 23 h 129"/>
              <a:gd name="T28" fmla="*/ 110 w 154"/>
              <a:gd name="T29" fmla="*/ 10 h 129"/>
              <a:gd name="T30" fmla="*/ 138 w 154"/>
              <a:gd name="T31" fmla="*/ 36 h 129"/>
              <a:gd name="T32" fmla="*/ 77 w 154"/>
              <a:gd name="T33" fmla="*/ 118 h 1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54" h="129">
                <a:moveTo>
                  <a:pt x="148" y="34"/>
                </a:moveTo>
                <a:cubicBezTo>
                  <a:pt x="144" y="14"/>
                  <a:pt x="129" y="0"/>
                  <a:pt x="110" y="0"/>
                </a:cubicBezTo>
                <a:cubicBezTo>
                  <a:pt x="100" y="0"/>
                  <a:pt x="88" y="5"/>
                  <a:pt x="77" y="13"/>
                </a:cubicBezTo>
                <a:cubicBezTo>
                  <a:pt x="66" y="4"/>
                  <a:pt x="54" y="0"/>
                  <a:pt x="44" y="0"/>
                </a:cubicBezTo>
                <a:cubicBezTo>
                  <a:pt x="25" y="0"/>
                  <a:pt x="10" y="13"/>
                  <a:pt x="6" y="34"/>
                </a:cubicBezTo>
                <a:cubicBezTo>
                  <a:pt x="0" y="65"/>
                  <a:pt x="19" y="106"/>
                  <a:pt x="75" y="128"/>
                </a:cubicBezTo>
                <a:cubicBezTo>
                  <a:pt x="76" y="129"/>
                  <a:pt x="76" y="129"/>
                  <a:pt x="77" y="129"/>
                </a:cubicBezTo>
                <a:cubicBezTo>
                  <a:pt x="78" y="129"/>
                  <a:pt x="78" y="129"/>
                  <a:pt x="79" y="128"/>
                </a:cubicBezTo>
                <a:cubicBezTo>
                  <a:pt x="135" y="106"/>
                  <a:pt x="154" y="65"/>
                  <a:pt x="148" y="34"/>
                </a:cubicBezTo>
                <a:close/>
                <a:moveTo>
                  <a:pt x="77" y="118"/>
                </a:moveTo>
                <a:cubicBezTo>
                  <a:pt x="28" y="98"/>
                  <a:pt x="11" y="63"/>
                  <a:pt x="16" y="36"/>
                </a:cubicBezTo>
                <a:cubicBezTo>
                  <a:pt x="19" y="20"/>
                  <a:pt x="30" y="10"/>
                  <a:pt x="44" y="10"/>
                </a:cubicBezTo>
                <a:cubicBezTo>
                  <a:pt x="53" y="10"/>
                  <a:pt x="63" y="15"/>
                  <a:pt x="74" y="23"/>
                </a:cubicBezTo>
                <a:cubicBezTo>
                  <a:pt x="76" y="25"/>
                  <a:pt x="78" y="25"/>
                  <a:pt x="80" y="23"/>
                </a:cubicBezTo>
                <a:cubicBezTo>
                  <a:pt x="91" y="15"/>
                  <a:pt x="101" y="10"/>
                  <a:pt x="110" y="10"/>
                </a:cubicBezTo>
                <a:cubicBezTo>
                  <a:pt x="124" y="10"/>
                  <a:pt x="135" y="20"/>
                  <a:pt x="138" y="36"/>
                </a:cubicBezTo>
                <a:cubicBezTo>
                  <a:pt x="143" y="62"/>
                  <a:pt x="126" y="98"/>
                  <a:pt x="77" y="11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78" name="Freeform 376">
            <a:extLst>
              <a:ext uri="{FF2B5EF4-FFF2-40B4-BE49-F238E27FC236}">
                <a16:creationId xmlns:a16="http://schemas.microsoft.com/office/drawing/2014/main" xmlns="" id="{65B9E90A-2E67-4164-A90F-0725B9521A1A}"/>
              </a:ext>
            </a:extLst>
          </p:cNvPr>
          <p:cNvSpPr>
            <a:spLocks noEditPoints="1"/>
          </p:cNvSpPr>
          <p:nvPr/>
        </p:nvSpPr>
        <p:spPr bwMode="auto">
          <a:xfrm>
            <a:off x="4403725" y="2868613"/>
            <a:ext cx="493713" cy="498475"/>
          </a:xfrm>
          <a:custGeom>
            <a:avLst/>
            <a:gdLst>
              <a:gd name="T0" fmla="*/ 6 w 144"/>
              <a:gd name="T1" fmla="*/ 99 h 144"/>
              <a:gd name="T2" fmla="*/ 12 w 144"/>
              <a:gd name="T3" fmla="*/ 111 h 144"/>
              <a:gd name="T4" fmla="*/ 20 w 144"/>
              <a:gd name="T5" fmla="*/ 121 h 144"/>
              <a:gd name="T6" fmla="*/ 23 w 144"/>
              <a:gd name="T7" fmla="*/ 124 h 144"/>
              <a:gd name="T8" fmla="*/ 38 w 144"/>
              <a:gd name="T9" fmla="*/ 135 h 144"/>
              <a:gd name="T10" fmla="*/ 57 w 144"/>
              <a:gd name="T11" fmla="*/ 143 h 144"/>
              <a:gd name="T12" fmla="*/ 72 w 144"/>
              <a:gd name="T13" fmla="*/ 144 h 144"/>
              <a:gd name="T14" fmla="*/ 118 w 144"/>
              <a:gd name="T15" fmla="*/ 127 h 144"/>
              <a:gd name="T16" fmla="*/ 124 w 144"/>
              <a:gd name="T17" fmla="*/ 122 h 144"/>
              <a:gd name="T18" fmla="*/ 132 w 144"/>
              <a:gd name="T19" fmla="*/ 113 h 144"/>
              <a:gd name="T20" fmla="*/ 143 w 144"/>
              <a:gd name="T21" fmla="*/ 59 h 144"/>
              <a:gd name="T22" fmla="*/ 136 w 144"/>
              <a:gd name="T23" fmla="*/ 39 h 144"/>
              <a:gd name="T24" fmla="*/ 129 w 144"/>
              <a:gd name="T25" fmla="*/ 28 h 144"/>
              <a:gd name="T26" fmla="*/ 117 w 144"/>
              <a:gd name="T27" fmla="*/ 16 h 144"/>
              <a:gd name="T28" fmla="*/ 112 w 144"/>
              <a:gd name="T29" fmla="*/ 13 h 144"/>
              <a:gd name="T30" fmla="*/ 101 w 144"/>
              <a:gd name="T31" fmla="*/ 6 h 144"/>
              <a:gd name="T32" fmla="*/ 80 w 144"/>
              <a:gd name="T33" fmla="*/ 1 h 144"/>
              <a:gd name="T34" fmla="*/ 31 w 144"/>
              <a:gd name="T35" fmla="*/ 13 h 144"/>
              <a:gd name="T36" fmla="*/ 16 w 144"/>
              <a:gd name="T37" fmla="*/ 27 h 144"/>
              <a:gd name="T38" fmla="*/ 0 w 144"/>
              <a:gd name="T39" fmla="*/ 79 h 144"/>
              <a:gd name="T40" fmla="*/ 28 w 144"/>
              <a:gd name="T41" fmla="*/ 115 h 144"/>
              <a:gd name="T42" fmla="*/ 34 w 144"/>
              <a:gd name="T43" fmla="*/ 121 h 144"/>
              <a:gd name="T44" fmla="*/ 51 w 144"/>
              <a:gd name="T45" fmla="*/ 59 h 144"/>
              <a:gd name="T46" fmla="*/ 76 w 144"/>
              <a:gd name="T47" fmla="*/ 48 h 144"/>
              <a:gd name="T48" fmla="*/ 81 w 144"/>
              <a:gd name="T49" fmla="*/ 49 h 144"/>
              <a:gd name="T50" fmla="*/ 96 w 144"/>
              <a:gd name="T51" fmla="*/ 68 h 144"/>
              <a:gd name="T52" fmla="*/ 95 w 144"/>
              <a:gd name="T53" fmla="*/ 81 h 144"/>
              <a:gd name="T54" fmla="*/ 72 w 144"/>
              <a:gd name="T55" fmla="*/ 97 h 144"/>
              <a:gd name="T56" fmla="*/ 66 w 144"/>
              <a:gd name="T57" fmla="*/ 96 h 144"/>
              <a:gd name="T58" fmla="*/ 49 w 144"/>
              <a:gd name="T59" fmla="*/ 79 h 144"/>
              <a:gd name="T60" fmla="*/ 48 w 144"/>
              <a:gd name="T61" fmla="*/ 74 h 144"/>
              <a:gd name="T62" fmla="*/ 65 w 144"/>
              <a:gd name="T63" fmla="*/ 134 h 144"/>
              <a:gd name="T64" fmla="*/ 54 w 144"/>
              <a:gd name="T65" fmla="*/ 131 h 144"/>
              <a:gd name="T66" fmla="*/ 63 w 144"/>
              <a:gd name="T67" fmla="*/ 106 h 144"/>
              <a:gd name="T68" fmla="*/ 72 w 144"/>
              <a:gd name="T69" fmla="*/ 107 h 144"/>
              <a:gd name="T70" fmla="*/ 120 w 144"/>
              <a:gd name="T71" fmla="*/ 111 h 144"/>
              <a:gd name="T72" fmla="*/ 112 w 144"/>
              <a:gd name="T73" fmla="*/ 119 h 144"/>
              <a:gd name="T74" fmla="*/ 91 w 144"/>
              <a:gd name="T75" fmla="*/ 101 h 144"/>
              <a:gd name="T76" fmla="*/ 121 w 144"/>
              <a:gd name="T77" fmla="*/ 111 h 144"/>
              <a:gd name="T78" fmla="*/ 129 w 144"/>
              <a:gd name="T79" fmla="*/ 48 h 144"/>
              <a:gd name="T80" fmla="*/ 133 w 144"/>
              <a:gd name="T81" fmla="*/ 60 h 144"/>
              <a:gd name="T82" fmla="*/ 127 w 144"/>
              <a:gd name="T83" fmla="*/ 102 h 144"/>
              <a:gd name="T84" fmla="*/ 107 w 144"/>
              <a:gd name="T85" fmla="*/ 67 h 144"/>
              <a:gd name="T86" fmla="*/ 111 w 144"/>
              <a:gd name="T87" fmla="*/ 24 h 144"/>
              <a:gd name="T88" fmla="*/ 91 w 144"/>
              <a:gd name="T89" fmla="*/ 43 h 144"/>
              <a:gd name="T90" fmla="*/ 79 w 144"/>
              <a:gd name="T91" fmla="*/ 11 h 144"/>
              <a:gd name="T92" fmla="*/ 91 w 144"/>
              <a:gd name="T93" fmla="*/ 13 h 144"/>
              <a:gd name="T94" fmla="*/ 102 w 144"/>
              <a:gd name="T95" fmla="*/ 18 h 144"/>
              <a:gd name="T96" fmla="*/ 78 w 144"/>
              <a:gd name="T97" fmla="*/ 38 h 144"/>
              <a:gd name="T98" fmla="*/ 42 w 144"/>
              <a:gd name="T99" fmla="*/ 18 h 144"/>
              <a:gd name="T100" fmla="*/ 53 w 144"/>
              <a:gd name="T101" fmla="*/ 43 h 144"/>
              <a:gd name="T102" fmla="*/ 43 w 144"/>
              <a:gd name="T103" fmla="*/ 53 h 144"/>
              <a:gd name="T104" fmla="*/ 39 w 144"/>
              <a:gd name="T105" fmla="*/ 63 h 144"/>
              <a:gd name="T106" fmla="*/ 39 w 144"/>
              <a:gd name="T107" fmla="*/ 81 h 144"/>
              <a:gd name="T108" fmla="*/ 18 w 144"/>
              <a:gd name="T109" fmla="*/ 101 h 144"/>
              <a:gd name="T110" fmla="*/ 13 w 144"/>
              <a:gd name="T111" fmla="*/ 90 h 144"/>
              <a:gd name="T112" fmla="*/ 11 w 144"/>
              <a:gd name="T113" fmla="*/ 78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44" h="144">
                <a:moveTo>
                  <a:pt x="1" y="81"/>
                </a:moveTo>
                <a:cubicBezTo>
                  <a:pt x="1" y="82"/>
                  <a:pt x="1" y="84"/>
                  <a:pt x="2" y="85"/>
                </a:cubicBezTo>
                <a:cubicBezTo>
                  <a:pt x="2" y="86"/>
                  <a:pt x="2" y="87"/>
                  <a:pt x="2" y="87"/>
                </a:cubicBezTo>
                <a:cubicBezTo>
                  <a:pt x="3" y="92"/>
                  <a:pt x="4" y="96"/>
                  <a:pt x="6" y="99"/>
                </a:cubicBezTo>
                <a:cubicBezTo>
                  <a:pt x="6" y="100"/>
                  <a:pt x="6" y="101"/>
                  <a:pt x="7" y="101"/>
                </a:cubicBezTo>
                <a:cubicBezTo>
                  <a:pt x="7" y="103"/>
                  <a:pt x="8" y="104"/>
                  <a:pt x="9" y="105"/>
                </a:cubicBezTo>
                <a:cubicBezTo>
                  <a:pt x="9" y="106"/>
                  <a:pt x="9" y="107"/>
                  <a:pt x="10" y="107"/>
                </a:cubicBezTo>
                <a:cubicBezTo>
                  <a:pt x="10" y="109"/>
                  <a:pt x="11" y="110"/>
                  <a:pt x="12" y="111"/>
                </a:cubicBezTo>
                <a:cubicBezTo>
                  <a:pt x="12" y="112"/>
                  <a:pt x="13" y="112"/>
                  <a:pt x="13" y="112"/>
                </a:cubicBezTo>
                <a:cubicBezTo>
                  <a:pt x="13" y="113"/>
                  <a:pt x="13" y="113"/>
                  <a:pt x="13" y="113"/>
                </a:cubicBezTo>
                <a:cubicBezTo>
                  <a:pt x="13" y="113"/>
                  <a:pt x="13" y="113"/>
                  <a:pt x="13" y="113"/>
                </a:cubicBezTo>
                <a:cubicBezTo>
                  <a:pt x="15" y="116"/>
                  <a:pt x="18" y="119"/>
                  <a:pt x="20" y="121"/>
                </a:cubicBezTo>
                <a:cubicBezTo>
                  <a:pt x="20" y="121"/>
                  <a:pt x="20" y="122"/>
                  <a:pt x="20" y="122"/>
                </a:cubicBezTo>
                <a:cubicBezTo>
                  <a:pt x="20" y="122"/>
                  <a:pt x="21" y="122"/>
                  <a:pt x="21" y="122"/>
                </a:cubicBezTo>
                <a:cubicBezTo>
                  <a:pt x="21" y="123"/>
                  <a:pt x="22" y="123"/>
                  <a:pt x="22" y="124"/>
                </a:cubicBezTo>
                <a:cubicBezTo>
                  <a:pt x="23" y="124"/>
                  <a:pt x="23" y="124"/>
                  <a:pt x="23" y="124"/>
                </a:cubicBezTo>
                <a:cubicBezTo>
                  <a:pt x="23" y="125"/>
                  <a:pt x="23" y="125"/>
                  <a:pt x="23" y="125"/>
                </a:cubicBezTo>
                <a:cubicBezTo>
                  <a:pt x="26" y="127"/>
                  <a:pt x="29" y="129"/>
                  <a:pt x="32" y="131"/>
                </a:cubicBezTo>
                <a:cubicBezTo>
                  <a:pt x="32" y="132"/>
                  <a:pt x="32" y="132"/>
                  <a:pt x="32" y="132"/>
                </a:cubicBezTo>
                <a:cubicBezTo>
                  <a:pt x="34" y="133"/>
                  <a:pt x="36" y="134"/>
                  <a:pt x="38" y="135"/>
                </a:cubicBezTo>
                <a:cubicBezTo>
                  <a:pt x="38" y="135"/>
                  <a:pt x="38" y="136"/>
                  <a:pt x="39" y="136"/>
                </a:cubicBezTo>
                <a:cubicBezTo>
                  <a:pt x="40" y="137"/>
                  <a:pt x="42" y="137"/>
                  <a:pt x="44" y="138"/>
                </a:cubicBezTo>
                <a:cubicBezTo>
                  <a:pt x="44" y="138"/>
                  <a:pt x="44" y="138"/>
                  <a:pt x="45" y="139"/>
                </a:cubicBezTo>
                <a:cubicBezTo>
                  <a:pt x="49" y="140"/>
                  <a:pt x="53" y="142"/>
                  <a:pt x="57" y="143"/>
                </a:cubicBezTo>
                <a:cubicBezTo>
                  <a:pt x="58" y="143"/>
                  <a:pt x="58" y="143"/>
                  <a:pt x="59" y="143"/>
                </a:cubicBezTo>
                <a:cubicBezTo>
                  <a:pt x="61" y="143"/>
                  <a:pt x="62" y="144"/>
                  <a:pt x="64" y="144"/>
                </a:cubicBezTo>
                <a:cubicBezTo>
                  <a:pt x="64" y="144"/>
                  <a:pt x="65" y="144"/>
                  <a:pt x="66" y="144"/>
                </a:cubicBezTo>
                <a:cubicBezTo>
                  <a:pt x="68" y="144"/>
                  <a:pt x="70" y="144"/>
                  <a:pt x="72" y="144"/>
                </a:cubicBezTo>
                <a:cubicBezTo>
                  <a:pt x="87" y="144"/>
                  <a:pt x="101" y="140"/>
                  <a:pt x="113" y="132"/>
                </a:cubicBezTo>
                <a:cubicBezTo>
                  <a:pt x="113" y="132"/>
                  <a:pt x="113" y="132"/>
                  <a:pt x="113" y="132"/>
                </a:cubicBezTo>
                <a:cubicBezTo>
                  <a:pt x="114" y="131"/>
                  <a:pt x="116" y="129"/>
                  <a:pt x="118" y="128"/>
                </a:cubicBezTo>
                <a:cubicBezTo>
                  <a:pt x="118" y="128"/>
                  <a:pt x="118" y="128"/>
                  <a:pt x="118" y="127"/>
                </a:cubicBezTo>
                <a:cubicBezTo>
                  <a:pt x="120" y="126"/>
                  <a:pt x="121" y="125"/>
                  <a:pt x="122" y="124"/>
                </a:cubicBezTo>
                <a:cubicBezTo>
                  <a:pt x="122" y="124"/>
                  <a:pt x="122" y="124"/>
                  <a:pt x="122" y="124"/>
                </a:cubicBezTo>
                <a:cubicBezTo>
                  <a:pt x="123" y="123"/>
                  <a:pt x="123" y="123"/>
                  <a:pt x="124" y="122"/>
                </a:cubicBezTo>
                <a:cubicBezTo>
                  <a:pt x="124" y="122"/>
                  <a:pt x="124" y="122"/>
                  <a:pt x="124" y="122"/>
                </a:cubicBezTo>
                <a:cubicBezTo>
                  <a:pt x="125" y="121"/>
                  <a:pt x="126" y="120"/>
                  <a:pt x="126" y="120"/>
                </a:cubicBezTo>
                <a:cubicBezTo>
                  <a:pt x="127" y="119"/>
                  <a:pt x="128" y="118"/>
                  <a:pt x="128" y="117"/>
                </a:cubicBezTo>
                <a:cubicBezTo>
                  <a:pt x="129" y="116"/>
                  <a:pt x="130" y="114"/>
                  <a:pt x="131" y="113"/>
                </a:cubicBezTo>
                <a:cubicBezTo>
                  <a:pt x="131" y="113"/>
                  <a:pt x="131" y="113"/>
                  <a:pt x="132" y="113"/>
                </a:cubicBezTo>
                <a:cubicBezTo>
                  <a:pt x="140" y="101"/>
                  <a:pt x="144" y="87"/>
                  <a:pt x="144" y="72"/>
                </a:cubicBezTo>
                <a:cubicBezTo>
                  <a:pt x="144" y="70"/>
                  <a:pt x="144" y="68"/>
                  <a:pt x="144" y="65"/>
                </a:cubicBezTo>
                <a:cubicBezTo>
                  <a:pt x="144" y="65"/>
                  <a:pt x="144" y="64"/>
                  <a:pt x="144" y="64"/>
                </a:cubicBezTo>
                <a:cubicBezTo>
                  <a:pt x="143" y="62"/>
                  <a:pt x="143" y="60"/>
                  <a:pt x="143" y="59"/>
                </a:cubicBezTo>
                <a:cubicBezTo>
                  <a:pt x="143" y="58"/>
                  <a:pt x="143" y="58"/>
                  <a:pt x="143" y="57"/>
                </a:cubicBezTo>
                <a:cubicBezTo>
                  <a:pt x="142" y="53"/>
                  <a:pt x="140" y="49"/>
                  <a:pt x="139" y="45"/>
                </a:cubicBezTo>
                <a:cubicBezTo>
                  <a:pt x="138" y="44"/>
                  <a:pt x="138" y="44"/>
                  <a:pt x="138" y="43"/>
                </a:cubicBezTo>
                <a:cubicBezTo>
                  <a:pt x="137" y="42"/>
                  <a:pt x="137" y="40"/>
                  <a:pt x="136" y="39"/>
                </a:cubicBezTo>
                <a:cubicBezTo>
                  <a:pt x="136" y="38"/>
                  <a:pt x="135" y="38"/>
                  <a:pt x="135" y="37"/>
                </a:cubicBezTo>
                <a:cubicBezTo>
                  <a:pt x="134" y="35"/>
                  <a:pt x="133" y="33"/>
                  <a:pt x="132" y="32"/>
                </a:cubicBezTo>
                <a:cubicBezTo>
                  <a:pt x="132" y="32"/>
                  <a:pt x="131" y="31"/>
                  <a:pt x="131" y="31"/>
                </a:cubicBezTo>
                <a:cubicBezTo>
                  <a:pt x="130" y="30"/>
                  <a:pt x="129" y="29"/>
                  <a:pt x="129" y="28"/>
                </a:cubicBezTo>
                <a:cubicBezTo>
                  <a:pt x="129" y="27"/>
                  <a:pt x="129" y="27"/>
                  <a:pt x="128" y="27"/>
                </a:cubicBezTo>
                <a:cubicBezTo>
                  <a:pt x="128" y="27"/>
                  <a:pt x="128" y="27"/>
                  <a:pt x="128" y="27"/>
                </a:cubicBezTo>
                <a:cubicBezTo>
                  <a:pt x="125" y="23"/>
                  <a:pt x="121" y="19"/>
                  <a:pt x="117" y="16"/>
                </a:cubicBezTo>
                <a:cubicBezTo>
                  <a:pt x="117" y="16"/>
                  <a:pt x="117" y="16"/>
                  <a:pt x="117" y="16"/>
                </a:cubicBezTo>
                <a:cubicBezTo>
                  <a:pt x="117" y="16"/>
                  <a:pt x="117" y="16"/>
                  <a:pt x="117" y="16"/>
                </a:cubicBezTo>
                <a:cubicBezTo>
                  <a:pt x="115" y="15"/>
                  <a:pt x="114" y="14"/>
                  <a:pt x="113" y="13"/>
                </a:cubicBezTo>
                <a:cubicBezTo>
                  <a:pt x="113" y="13"/>
                  <a:pt x="113" y="13"/>
                  <a:pt x="113" y="13"/>
                </a:cubicBezTo>
                <a:cubicBezTo>
                  <a:pt x="113" y="13"/>
                  <a:pt x="113" y="13"/>
                  <a:pt x="112" y="13"/>
                </a:cubicBezTo>
                <a:cubicBezTo>
                  <a:pt x="112" y="12"/>
                  <a:pt x="112" y="12"/>
                  <a:pt x="111" y="12"/>
                </a:cubicBezTo>
                <a:cubicBezTo>
                  <a:pt x="110" y="11"/>
                  <a:pt x="109" y="10"/>
                  <a:pt x="107" y="9"/>
                </a:cubicBezTo>
                <a:cubicBezTo>
                  <a:pt x="106" y="9"/>
                  <a:pt x="106" y="9"/>
                  <a:pt x="105" y="8"/>
                </a:cubicBezTo>
                <a:cubicBezTo>
                  <a:pt x="104" y="8"/>
                  <a:pt x="102" y="7"/>
                  <a:pt x="101" y="6"/>
                </a:cubicBezTo>
                <a:cubicBezTo>
                  <a:pt x="100" y="6"/>
                  <a:pt x="100" y="6"/>
                  <a:pt x="99" y="6"/>
                </a:cubicBezTo>
                <a:cubicBezTo>
                  <a:pt x="95" y="4"/>
                  <a:pt x="91" y="3"/>
                  <a:pt x="87" y="2"/>
                </a:cubicBezTo>
                <a:cubicBezTo>
                  <a:pt x="86" y="2"/>
                  <a:pt x="86" y="1"/>
                  <a:pt x="85" y="1"/>
                </a:cubicBezTo>
                <a:cubicBezTo>
                  <a:pt x="84" y="1"/>
                  <a:pt x="82" y="1"/>
                  <a:pt x="80" y="1"/>
                </a:cubicBezTo>
                <a:cubicBezTo>
                  <a:pt x="80" y="0"/>
                  <a:pt x="79" y="0"/>
                  <a:pt x="78" y="0"/>
                </a:cubicBezTo>
                <a:cubicBezTo>
                  <a:pt x="76" y="0"/>
                  <a:pt x="74" y="0"/>
                  <a:pt x="72" y="0"/>
                </a:cubicBezTo>
                <a:cubicBezTo>
                  <a:pt x="57" y="0"/>
                  <a:pt x="43" y="5"/>
                  <a:pt x="31" y="13"/>
                </a:cubicBezTo>
                <a:cubicBezTo>
                  <a:pt x="31" y="13"/>
                  <a:pt x="31" y="13"/>
                  <a:pt x="31" y="13"/>
                </a:cubicBezTo>
                <a:cubicBezTo>
                  <a:pt x="30" y="14"/>
                  <a:pt x="28" y="15"/>
                  <a:pt x="27" y="16"/>
                </a:cubicBezTo>
                <a:cubicBezTo>
                  <a:pt x="27" y="16"/>
                  <a:pt x="27" y="16"/>
                  <a:pt x="27" y="16"/>
                </a:cubicBezTo>
                <a:cubicBezTo>
                  <a:pt x="23" y="19"/>
                  <a:pt x="19" y="23"/>
                  <a:pt x="16" y="27"/>
                </a:cubicBezTo>
                <a:cubicBezTo>
                  <a:pt x="16" y="27"/>
                  <a:pt x="16" y="27"/>
                  <a:pt x="16" y="27"/>
                </a:cubicBezTo>
                <a:cubicBezTo>
                  <a:pt x="15" y="29"/>
                  <a:pt x="13" y="30"/>
                  <a:pt x="12" y="31"/>
                </a:cubicBezTo>
                <a:cubicBezTo>
                  <a:pt x="12" y="32"/>
                  <a:pt x="12" y="32"/>
                  <a:pt x="12" y="32"/>
                </a:cubicBezTo>
                <a:cubicBezTo>
                  <a:pt x="5" y="43"/>
                  <a:pt x="0" y="57"/>
                  <a:pt x="0" y="72"/>
                </a:cubicBezTo>
                <a:cubicBezTo>
                  <a:pt x="0" y="74"/>
                  <a:pt x="0" y="76"/>
                  <a:pt x="0" y="79"/>
                </a:cubicBezTo>
                <a:cubicBezTo>
                  <a:pt x="1" y="79"/>
                  <a:pt x="1" y="80"/>
                  <a:pt x="1" y="81"/>
                </a:cubicBezTo>
                <a:close/>
                <a:moveTo>
                  <a:pt x="34" y="121"/>
                </a:moveTo>
                <a:cubicBezTo>
                  <a:pt x="33" y="119"/>
                  <a:pt x="31" y="118"/>
                  <a:pt x="29" y="117"/>
                </a:cubicBezTo>
                <a:cubicBezTo>
                  <a:pt x="28" y="115"/>
                  <a:pt x="28" y="115"/>
                  <a:pt x="28" y="115"/>
                </a:cubicBezTo>
                <a:cubicBezTo>
                  <a:pt x="26" y="114"/>
                  <a:pt x="25" y="112"/>
                  <a:pt x="24" y="111"/>
                </a:cubicBezTo>
                <a:cubicBezTo>
                  <a:pt x="43" y="91"/>
                  <a:pt x="43" y="91"/>
                  <a:pt x="43" y="91"/>
                </a:cubicBezTo>
                <a:cubicBezTo>
                  <a:pt x="46" y="95"/>
                  <a:pt x="49" y="99"/>
                  <a:pt x="53" y="101"/>
                </a:cubicBezTo>
                <a:lnTo>
                  <a:pt x="34" y="121"/>
                </a:lnTo>
                <a:close/>
                <a:moveTo>
                  <a:pt x="48" y="72"/>
                </a:moveTo>
                <a:cubicBezTo>
                  <a:pt x="48" y="69"/>
                  <a:pt x="48" y="66"/>
                  <a:pt x="49" y="64"/>
                </a:cubicBezTo>
                <a:cubicBezTo>
                  <a:pt x="49" y="63"/>
                  <a:pt x="50" y="62"/>
                  <a:pt x="50" y="61"/>
                </a:cubicBezTo>
                <a:cubicBezTo>
                  <a:pt x="50" y="61"/>
                  <a:pt x="51" y="60"/>
                  <a:pt x="51" y="59"/>
                </a:cubicBezTo>
                <a:cubicBezTo>
                  <a:pt x="54" y="55"/>
                  <a:pt x="58" y="51"/>
                  <a:pt x="63" y="49"/>
                </a:cubicBezTo>
                <a:cubicBezTo>
                  <a:pt x="66" y="48"/>
                  <a:pt x="69" y="48"/>
                  <a:pt x="72" y="48"/>
                </a:cubicBezTo>
                <a:cubicBezTo>
                  <a:pt x="73" y="48"/>
                  <a:pt x="74" y="48"/>
                  <a:pt x="74" y="48"/>
                </a:cubicBezTo>
                <a:cubicBezTo>
                  <a:pt x="75" y="48"/>
                  <a:pt x="75" y="48"/>
                  <a:pt x="76" y="48"/>
                </a:cubicBezTo>
                <a:cubicBezTo>
                  <a:pt x="76" y="48"/>
                  <a:pt x="76" y="48"/>
                  <a:pt x="77" y="48"/>
                </a:cubicBezTo>
                <a:cubicBezTo>
                  <a:pt x="77" y="48"/>
                  <a:pt x="78" y="48"/>
                  <a:pt x="79" y="49"/>
                </a:cubicBezTo>
                <a:cubicBezTo>
                  <a:pt x="79" y="49"/>
                  <a:pt x="79" y="49"/>
                  <a:pt x="79" y="49"/>
                </a:cubicBezTo>
                <a:cubicBezTo>
                  <a:pt x="80" y="49"/>
                  <a:pt x="80" y="49"/>
                  <a:pt x="81" y="49"/>
                </a:cubicBezTo>
                <a:cubicBezTo>
                  <a:pt x="88" y="52"/>
                  <a:pt x="93" y="57"/>
                  <a:pt x="95" y="64"/>
                </a:cubicBezTo>
                <a:cubicBezTo>
                  <a:pt x="96" y="65"/>
                  <a:pt x="96" y="65"/>
                  <a:pt x="96" y="66"/>
                </a:cubicBezTo>
                <a:cubicBezTo>
                  <a:pt x="96" y="66"/>
                  <a:pt x="96" y="66"/>
                  <a:pt x="96" y="66"/>
                </a:cubicBezTo>
                <a:cubicBezTo>
                  <a:pt x="96" y="67"/>
                  <a:pt x="96" y="67"/>
                  <a:pt x="96" y="68"/>
                </a:cubicBezTo>
                <a:cubicBezTo>
                  <a:pt x="96" y="68"/>
                  <a:pt x="96" y="68"/>
                  <a:pt x="96" y="69"/>
                </a:cubicBezTo>
                <a:cubicBezTo>
                  <a:pt x="97" y="69"/>
                  <a:pt x="97" y="70"/>
                  <a:pt x="97" y="70"/>
                </a:cubicBezTo>
                <a:cubicBezTo>
                  <a:pt x="97" y="71"/>
                  <a:pt x="97" y="72"/>
                  <a:pt x="97" y="72"/>
                </a:cubicBezTo>
                <a:cubicBezTo>
                  <a:pt x="97" y="75"/>
                  <a:pt x="96" y="78"/>
                  <a:pt x="95" y="81"/>
                </a:cubicBezTo>
                <a:cubicBezTo>
                  <a:pt x="93" y="86"/>
                  <a:pt x="90" y="90"/>
                  <a:pt x="85" y="93"/>
                </a:cubicBezTo>
                <a:cubicBezTo>
                  <a:pt x="85" y="94"/>
                  <a:pt x="84" y="94"/>
                  <a:pt x="83" y="94"/>
                </a:cubicBezTo>
                <a:cubicBezTo>
                  <a:pt x="82" y="95"/>
                  <a:pt x="82" y="95"/>
                  <a:pt x="81" y="95"/>
                </a:cubicBezTo>
                <a:cubicBezTo>
                  <a:pt x="78" y="96"/>
                  <a:pt x="75" y="97"/>
                  <a:pt x="72" y="97"/>
                </a:cubicBezTo>
                <a:cubicBezTo>
                  <a:pt x="72" y="97"/>
                  <a:pt x="71" y="97"/>
                  <a:pt x="70" y="97"/>
                </a:cubicBezTo>
                <a:cubicBezTo>
                  <a:pt x="70" y="97"/>
                  <a:pt x="69" y="96"/>
                  <a:pt x="69" y="96"/>
                </a:cubicBezTo>
                <a:cubicBezTo>
                  <a:pt x="69" y="96"/>
                  <a:pt x="68" y="96"/>
                  <a:pt x="68" y="96"/>
                </a:cubicBezTo>
                <a:cubicBezTo>
                  <a:pt x="67" y="96"/>
                  <a:pt x="67" y="96"/>
                  <a:pt x="66" y="96"/>
                </a:cubicBezTo>
                <a:cubicBezTo>
                  <a:pt x="66" y="96"/>
                  <a:pt x="66" y="96"/>
                  <a:pt x="66" y="96"/>
                </a:cubicBezTo>
                <a:cubicBezTo>
                  <a:pt x="65" y="96"/>
                  <a:pt x="65" y="96"/>
                  <a:pt x="64" y="95"/>
                </a:cubicBezTo>
                <a:cubicBezTo>
                  <a:pt x="57" y="93"/>
                  <a:pt x="52" y="88"/>
                  <a:pt x="50" y="81"/>
                </a:cubicBezTo>
                <a:cubicBezTo>
                  <a:pt x="49" y="80"/>
                  <a:pt x="49" y="80"/>
                  <a:pt x="49" y="79"/>
                </a:cubicBezTo>
                <a:cubicBezTo>
                  <a:pt x="49" y="79"/>
                  <a:pt x="49" y="79"/>
                  <a:pt x="49" y="79"/>
                </a:cubicBezTo>
                <a:cubicBezTo>
                  <a:pt x="49" y="78"/>
                  <a:pt x="48" y="77"/>
                  <a:pt x="48" y="77"/>
                </a:cubicBezTo>
                <a:cubicBezTo>
                  <a:pt x="48" y="76"/>
                  <a:pt x="48" y="76"/>
                  <a:pt x="48" y="76"/>
                </a:cubicBezTo>
                <a:cubicBezTo>
                  <a:pt x="48" y="75"/>
                  <a:pt x="48" y="75"/>
                  <a:pt x="48" y="74"/>
                </a:cubicBezTo>
                <a:cubicBezTo>
                  <a:pt x="48" y="74"/>
                  <a:pt x="48" y="73"/>
                  <a:pt x="48" y="72"/>
                </a:cubicBezTo>
                <a:close/>
                <a:moveTo>
                  <a:pt x="72" y="134"/>
                </a:moveTo>
                <a:cubicBezTo>
                  <a:pt x="70" y="134"/>
                  <a:pt x="68" y="134"/>
                  <a:pt x="67" y="134"/>
                </a:cubicBezTo>
                <a:cubicBezTo>
                  <a:pt x="66" y="134"/>
                  <a:pt x="66" y="134"/>
                  <a:pt x="65" y="134"/>
                </a:cubicBezTo>
                <a:cubicBezTo>
                  <a:pt x="64" y="133"/>
                  <a:pt x="62" y="133"/>
                  <a:pt x="60" y="133"/>
                </a:cubicBezTo>
                <a:cubicBezTo>
                  <a:pt x="60" y="133"/>
                  <a:pt x="60" y="133"/>
                  <a:pt x="59" y="133"/>
                </a:cubicBezTo>
                <a:cubicBezTo>
                  <a:pt x="58" y="132"/>
                  <a:pt x="56" y="132"/>
                  <a:pt x="54" y="131"/>
                </a:cubicBezTo>
                <a:cubicBezTo>
                  <a:pt x="54" y="131"/>
                  <a:pt x="54" y="131"/>
                  <a:pt x="54" y="131"/>
                </a:cubicBezTo>
                <a:cubicBezTo>
                  <a:pt x="52" y="131"/>
                  <a:pt x="50" y="130"/>
                  <a:pt x="48" y="129"/>
                </a:cubicBezTo>
                <a:cubicBezTo>
                  <a:pt x="48" y="129"/>
                  <a:pt x="48" y="129"/>
                  <a:pt x="48" y="129"/>
                </a:cubicBezTo>
                <a:cubicBezTo>
                  <a:pt x="46" y="128"/>
                  <a:pt x="44" y="128"/>
                  <a:pt x="43" y="127"/>
                </a:cubicBezTo>
                <a:cubicBezTo>
                  <a:pt x="63" y="106"/>
                  <a:pt x="63" y="106"/>
                  <a:pt x="63" y="106"/>
                </a:cubicBezTo>
                <a:cubicBezTo>
                  <a:pt x="64" y="106"/>
                  <a:pt x="64" y="106"/>
                  <a:pt x="64" y="106"/>
                </a:cubicBezTo>
                <a:cubicBezTo>
                  <a:pt x="65" y="106"/>
                  <a:pt x="66" y="106"/>
                  <a:pt x="67" y="107"/>
                </a:cubicBezTo>
                <a:cubicBezTo>
                  <a:pt x="67" y="107"/>
                  <a:pt x="68" y="107"/>
                  <a:pt x="68" y="107"/>
                </a:cubicBezTo>
                <a:cubicBezTo>
                  <a:pt x="69" y="107"/>
                  <a:pt x="71" y="107"/>
                  <a:pt x="72" y="107"/>
                </a:cubicBezTo>
                <a:cubicBezTo>
                  <a:pt x="75" y="107"/>
                  <a:pt x="78" y="107"/>
                  <a:pt x="81" y="106"/>
                </a:cubicBezTo>
                <a:cubicBezTo>
                  <a:pt x="102" y="127"/>
                  <a:pt x="102" y="127"/>
                  <a:pt x="102" y="127"/>
                </a:cubicBezTo>
                <a:cubicBezTo>
                  <a:pt x="93" y="131"/>
                  <a:pt x="83" y="134"/>
                  <a:pt x="72" y="134"/>
                </a:cubicBezTo>
                <a:close/>
                <a:moveTo>
                  <a:pt x="120" y="111"/>
                </a:moveTo>
                <a:cubicBezTo>
                  <a:pt x="120" y="112"/>
                  <a:pt x="119" y="113"/>
                  <a:pt x="118" y="113"/>
                </a:cubicBezTo>
                <a:cubicBezTo>
                  <a:pt x="118" y="114"/>
                  <a:pt x="117" y="115"/>
                  <a:pt x="117" y="115"/>
                </a:cubicBezTo>
                <a:cubicBezTo>
                  <a:pt x="115" y="117"/>
                  <a:pt x="115" y="117"/>
                  <a:pt x="115" y="117"/>
                </a:cubicBezTo>
                <a:cubicBezTo>
                  <a:pt x="114" y="118"/>
                  <a:pt x="113" y="119"/>
                  <a:pt x="112" y="119"/>
                </a:cubicBezTo>
                <a:cubicBezTo>
                  <a:pt x="112" y="120"/>
                  <a:pt x="112" y="120"/>
                  <a:pt x="111" y="120"/>
                </a:cubicBezTo>
                <a:cubicBezTo>
                  <a:pt x="111" y="120"/>
                  <a:pt x="111" y="121"/>
                  <a:pt x="111" y="121"/>
                </a:cubicBezTo>
                <a:cubicBezTo>
                  <a:pt x="91" y="101"/>
                  <a:pt x="91" y="101"/>
                  <a:pt x="91" y="101"/>
                </a:cubicBezTo>
                <a:cubicBezTo>
                  <a:pt x="91" y="101"/>
                  <a:pt x="91" y="101"/>
                  <a:pt x="91" y="101"/>
                </a:cubicBezTo>
                <a:cubicBezTo>
                  <a:pt x="92" y="101"/>
                  <a:pt x="93" y="100"/>
                  <a:pt x="94" y="99"/>
                </a:cubicBezTo>
                <a:cubicBezTo>
                  <a:pt x="94" y="99"/>
                  <a:pt x="94" y="99"/>
                  <a:pt x="94" y="99"/>
                </a:cubicBezTo>
                <a:cubicBezTo>
                  <a:pt x="97" y="97"/>
                  <a:pt x="99" y="94"/>
                  <a:pt x="101" y="91"/>
                </a:cubicBezTo>
                <a:cubicBezTo>
                  <a:pt x="121" y="111"/>
                  <a:pt x="121" y="111"/>
                  <a:pt x="121" y="111"/>
                </a:cubicBezTo>
                <a:cubicBezTo>
                  <a:pt x="121" y="111"/>
                  <a:pt x="121" y="111"/>
                  <a:pt x="120" y="111"/>
                </a:cubicBezTo>
                <a:close/>
                <a:moveTo>
                  <a:pt x="127" y="43"/>
                </a:moveTo>
                <a:cubicBezTo>
                  <a:pt x="128" y="44"/>
                  <a:pt x="128" y="46"/>
                  <a:pt x="129" y="48"/>
                </a:cubicBezTo>
                <a:cubicBezTo>
                  <a:pt x="129" y="48"/>
                  <a:pt x="129" y="48"/>
                  <a:pt x="129" y="48"/>
                </a:cubicBezTo>
                <a:cubicBezTo>
                  <a:pt x="130" y="50"/>
                  <a:pt x="131" y="52"/>
                  <a:pt x="131" y="54"/>
                </a:cubicBezTo>
                <a:cubicBezTo>
                  <a:pt x="131" y="54"/>
                  <a:pt x="131" y="54"/>
                  <a:pt x="131" y="54"/>
                </a:cubicBezTo>
                <a:cubicBezTo>
                  <a:pt x="132" y="56"/>
                  <a:pt x="132" y="58"/>
                  <a:pt x="133" y="59"/>
                </a:cubicBezTo>
                <a:cubicBezTo>
                  <a:pt x="133" y="60"/>
                  <a:pt x="133" y="60"/>
                  <a:pt x="133" y="60"/>
                </a:cubicBezTo>
                <a:cubicBezTo>
                  <a:pt x="133" y="62"/>
                  <a:pt x="134" y="64"/>
                  <a:pt x="134" y="65"/>
                </a:cubicBezTo>
                <a:cubicBezTo>
                  <a:pt x="134" y="66"/>
                  <a:pt x="134" y="66"/>
                  <a:pt x="134" y="67"/>
                </a:cubicBezTo>
                <a:cubicBezTo>
                  <a:pt x="134" y="68"/>
                  <a:pt x="134" y="70"/>
                  <a:pt x="134" y="72"/>
                </a:cubicBezTo>
                <a:cubicBezTo>
                  <a:pt x="134" y="83"/>
                  <a:pt x="131" y="93"/>
                  <a:pt x="127" y="102"/>
                </a:cubicBezTo>
                <a:cubicBezTo>
                  <a:pt x="106" y="81"/>
                  <a:pt x="106" y="81"/>
                  <a:pt x="106" y="81"/>
                </a:cubicBezTo>
                <a:cubicBezTo>
                  <a:pt x="107" y="79"/>
                  <a:pt x="107" y="75"/>
                  <a:pt x="107" y="72"/>
                </a:cubicBezTo>
                <a:cubicBezTo>
                  <a:pt x="107" y="71"/>
                  <a:pt x="107" y="69"/>
                  <a:pt x="107" y="68"/>
                </a:cubicBezTo>
                <a:cubicBezTo>
                  <a:pt x="107" y="68"/>
                  <a:pt x="107" y="67"/>
                  <a:pt x="107" y="67"/>
                </a:cubicBezTo>
                <a:cubicBezTo>
                  <a:pt x="107" y="66"/>
                  <a:pt x="106" y="65"/>
                  <a:pt x="106" y="64"/>
                </a:cubicBezTo>
                <a:cubicBezTo>
                  <a:pt x="106" y="64"/>
                  <a:pt x="106" y="63"/>
                  <a:pt x="106" y="63"/>
                </a:cubicBezTo>
                <a:cubicBezTo>
                  <a:pt x="127" y="43"/>
                  <a:pt x="127" y="43"/>
                  <a:pt x="127" y="43"/>
                </a:cubicBezTo>
                <a:close/>
                <a:moveTo>
                  <a:pt x="111" y="24"/>
                </a:moveTo>
                <a:cubicBezTo>
                  <a:pt x="121" y="34"/>
                  <a:pt x="121" y="34"/>
                  <a:pt x="121" y="34"/>
                </a:cubicBezTo>
                <a:cubicBezTo>
                  <a:pt x="121" y="34"/>
                  <a:pt x="121" y="34"/>
                  <a:pt x="121" y="34"/>
                </a:cubicBezTo>
                <a:cubicBezTo>
                  <a:pt x="102" y="53"/>
                  <a:pt x="102" y="53"/>
                  <a:pt x="102" y="53"/>
                </a:cubicBezTo>
                <a:cubicBezTo>
                  <a:pt x="99" y="49"/>
                  <a:pt x="96" y="46"/>
                  <a:pt x="91" y="43"/>
                </a:cubicBezTo>
                <a:lnTo>
                  <a:pt x="111" y="24"/>
                </a:lnTo>
                <a:close/>
                <a:moveTo>
                  <a:pt x="72" y="10"/>
                </a:moveTo>
                <a:cubicBezTo>
                  <a:pt x="74" y="10"/>
                  <a:pt x="76" y="10"/>
                  <a:pt x="78" y="11"/>
                </a:cubicBezTo>
                <a:cubicBezTo>
                  <a:pt x="78" y="11"/>
                  <a:pt x="79" y="11"/>
                  <a:pt x="79" y="11"/>
                </a:cubicBezTo>
                <a:cubicBezTo>
                  <a:pt x="81" y="11"/>
                  <a:pt x="83" y="11"/>
                  <a:pt x="84" y="12"/>
                </a:cubicBezTo>
                <a:cubicBezTo>
                  <a:pt x="85" y="12"/>
                  <a:pt x="85" y="12"/>
                  <a:pt x="85" y="12"/>
                </a:cubicBezTo>
                <a:cubicBezTo>
                  <a:pt x="87" y="12"/>
                  <a:pt x="88" y="13"/>
                  <a:pt x="90" y="13"/>
                </a:cubicBezTo>
                <a:cubicBezTo>
                  <a:pt x="90" y="13"/>
                  <a:pt x="91" y="13"/>
                  <a:pt x="91" y="13"/>
                </a:cubicBezTo>
                <a:cubicBezTo>
                  <a:pt x="93" y="14"/>
                  <a:pt x="94" y="14"/>
                  <a:pt x="96" y="15"/>
                </a:cubicBezTo>
                <a:cubicBezTo>
                  <a:pt x="96" y="15"/>
                  <a:pt x="97" y="16"/>
                  <a:pt x="97" y="16"/>
                </a:cubicBezTo>
                <a:cubicBezTo>
                  <a:pt x="98" y="16"/>
                  <a:pt x="100" y="17"/>
                  <a:pt x="101" y="18"/>
                </a:cubicBezTo>
                <a:cubicBezTo>
                  <a:pt x="101" y="18"/>
                  <a:pt x="102" y="18"/>
                  <a:pt x="102" y="18"/>
                </a:cubicBezTo>
                <a:cubicBezTo>
                  <a:pt x="102" y="18"/>
                  <a:pt x="102" y="18"/>
                  <a:pt x="102" y="18"/>
                </a:cubicBezTo>
                <a:cubicBezTo>
                  <a:pt x="82" y="39"/>
                  <a:pt x="82" y="39"/>
                  <a:pt x="82" y="39"/>
                </a:cubicBezTo>
                <a:cubicBezTo>
                  <a:pt x="81" y="39"/>
                  <a:pt x="81" y="39"/>
                  <a:pt x="81" y="39"/>
                </a:cubicBezTo>
                <a:cubicBezTo>
                  <a:pt x="80" y="38"/>
                  <a:pt x="79" y="38"/>
                  <a:pt x="78" y="38"/>
                </a:cubicBezTo>
                <a:cubicBezTo>
                  <a:pt x="77" y="38"/>
                  <a:pt x="77" y="38"/>
                  <a:pt x="77" y="38"/>
                </a:cubicBezTo>
                <a:cubicBezTo>
                  <a:pt x="75" y="38"/>
                  <a:pt x="74" y="37"/>
                  <a:pt x="72" y="37"/>
                </a:cubicBezTo>
                <a:cubicBezTo>
                  <a:pt x="69" y="37"/>
                  <a:pt x="66" y="38"/>
                  <a:pt x="63" y="39"/>
                </a:cubicBezTo>
                <a:cubicBezTo>
                  <a:pt x="42" y="18"/>
                  <a:pt x="42" y="18"/>
                  <a:pt x="42" y="18"/>
                </a:cubicBezTo>
                <a:cubicBezTo>
                  <a:pt x="51" y="13"/>
                  <a:pt x="62" y="10"/>
                  <a:pt x="72" y="10"/>
                </a:cubicBezTo>
                <a:close/>
                <a:moveTo>
                  <a:pt x="24" y="34"/>
                </a:moveTo>
                <a:cubicBezTo>
                  <a:pt x="34" y="24"/>
                  <a:pt x="34" y="24"/>
                  <a:pt x="34" y="24"/>
                </a:cubicBezTo>
                <a:cubicBezTo>
                  <a:pt x="53" y="43"/>
                  <a:pt x="53" y="43"/>
                  <a:pt x="53" y="43"/>
                </a:cubicBezTo>
                <a:cubicBezTo>
                  <a:pt x="50" y="45"/>
                  <a:pt x="48" y="48"/>
                  <a:pt x="45" y="50"/>
                </a:cubicBezTo>
                <a:cubicBezTo>
                  <a:pt x="45" y="51"/>
                  <a:pt x="45" y="51"/>
                  <a:pt x="45" y="51"/>
                </a:cubicBezTo>
                <a:cubicBezTo>
                  <a:pt x="45" y="52"/>
                  <a:pt x="44" y="52"/>
                  <a:pt x="43" y="53"/>
                </a:cubicBezTo>
                <a:cubicBezTo>
                  <a:pt x="43" y="53"/>
                  <a:pt x="43" y="53"/>
                  <a:pt x="43" y="53"/>
                </a:cubicBezTo>
                <a:cubicBezTo>
                  <a:pt x="24" y="34"/>
                  <a:pt x="24" y="34"/>
                  <a:pt x="24" y="34"/>
                </a:cubicBezTo>
                <a:cubicBezTo>
                  <a:pt x="24" y="34"/>
                  <a:pt x="24" y="34"/>
                  <a:pt x="24" y="34"/>
                </a:cubicBezTo>
                <a:close/>
                <a:moveTo>
                  <a:pt x="18" y="43"/>
                </a:moveTo>
                <a:cubicBezTo>
                  <a:pt x="39" y="63"/>
                  <a:pt x="39" y="63"/>
                  <a:pt x="39" y="63"/>
                </a:cubicBezTo>
                <a:cubicBezTo>
                  <a:pt x="38" y="66"/>
                  <a:pt x="38" y="69"/>
                  <a:pt x="38" y="72"/>
                </a:cubicBezTo>
                <a:cubicBezTo>
                  <a:pt x="38" y="74"/>
                  <a:pt x="38" y="75"/>
                  <a:pt x="38" y="77"/>
                </a:cubicBezTo>
                <a:cubicBezTo>
                  <a:pt x="38" y="77"/>
                  <a:pt x="38" y="77"/>
                  <a:pt x="38" y="78"/>
                </a:cubicBezTo>
                <a:cubicBezTo>
                  <a:pt x="38" y="79"/>
                  <a:pt x="38" y="80"/>
                  <a:pt x="39" y="81"/>
                </a:cubicBezTo>
                <a:cubicBezTo>
                  <a:pt x="39" y="81"/>
                  <a:pt x="39" y="81"/>
                  <a:pt x="39" y="82"/>
                </a:cubicBezTo>
                <a:cubicBezTo>
                  <a:pt x="18" y="102"/>
                  <a:pt x="18" y="102"/>
                  <a:pt x="18" y="102"/>
                </a:cubicBezTo>
                <a:cubicBezTo>
                  <a:pt x="18" y="102"/>
                  <a:pt x="18" y="102"/>
                  <a:pt x="18" y="102"/>
                </a:cubicBezTo>
                <a:cubicBezTo>
                  <a:pt x="18" y="102"/>
                  <a:pt x="18" y="101"/>
                  <a:pt x="18" y="101"/>
                </a:cubicBezTo>
                <a:cubicBezTo>
                  <a:pt x="17" y="100"/>
                  <a:pt x="16" y="98"/>
                  <a:pt x="16" y="97"/>
                </a:cubicBezTo>
                <a:cubicBezTo>
                  <a:pt x="16" y="96"/>
                  <a:pt x="15" y="96"/>
                  <a:pt x="15" y="96"/>
                </a:cubicBezTo>
                <a:cubicBezTo>
                  <a:pt x="15" y="94"/>
                  <a:pt x="14" y="93"/>
                  <a:pt x="13" y="91"/>
                </a:cubicBezTo>
                <a:cubicBezTo>
                  <a:pt x="13" y="90"/>
                  <a:pt x="13" y="90"/>
                  <a:pt x="13" y="90"/>
                </a:cubicBezTo>
                <a:cubicBezTo>
                  <a:pt x="13" y="88"/>
                  <a:pt x="12" y="87"/>
                  <a:pt x="12" y="85"/>
                </a:cubicBezTo>
                <a:cubicBezTo>
                  <a:pt x="12" y="85"/>
                  <a:pt x="12" y="85"/>
                  <a:pt x="12" y="84"/>
                </a:cubicBezTo>
                <a:cubicBezTo>
                  <a:pt x="11" y="83"/>
                  <a:pt x="11" y="81"/>
                  <a:pt x="11" y="79"/>
                </a:cubicBezTo>
                <a:cubicBezTo>
                  <a:pt x="11" y="79"/>
                  <a:pt x="11" y="78"/>
                  <a:pt x="11" y="78"/>
                </a:cubicBezTo>
                <a:cubicBezTo>
                  <a:pt x="11" y="76"/>
                  <a:pt x="10" y="74"/>
                  <a:pt x="10" y="72"/>
                </a:cubicBezTo>
                <a:cubicBezTo>
                  <a:pt x="10" y="62"/>
                  <a:pt x="13" y="51"/>
                  <a:pt x="18" y="4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79" name="Freeform 377">
            <a:extLst>
              <a:ext uri="{FF2B5EF4-FFF2-40B4-BE49-F238E27FC236}">
                <a16:creationId xmlns:a16="http://schemas.microsoft.com/office/drawing/2014/main" xmlns="" id="{F3EAEA36-0EE5-4F7C-99C4-9F6F7D31AE0E}"/>
              </a:ext>
            </a:extLst>
          </p:cNvPr>
          <p:cNvSpPr>
            <a:spLocks noEditPoints="1"/>
          </p:cNvSpPr>
          <p:nvPr/>
        </p:nvSpPr>
        <p:spPr bwMode="auto">
          <a:xfrm>
            <a:off x="4403725" y="3490913"/>
            <a:ext cx="493713" cy="498475"/>
          </a:xfrm>
          <a:custGeom>
            <a:avLst/>
            <a:gdLst>
              <a:gd name="T0" fmla="*/ 5 w 144"/>
              <a:gd name="T1" fmla="*/ 144 h 144"/>
              <a:gd name="T2" fmla="*/ 55 w 144"/>
              <a:gd name="T3" fmla="*/ 144 h 144"/>
              <a:gd name="T4" fmla="*/ 56 w 144"/>
              <a:gd name="T5" fmla="*/ 144 h 144"/>
              <a:gd name="T6" fmla="*/ 89 w 144"/>
              <a:gd name="T7" fmla="*/ 144 h 144"/>
              <a:gd name="T8" fmla="*/ 90 w 144"/>
              <a:gd name="T9" fmla="*/ 144 h 144"/>
              <a:gd name="T10" fmla="*/ 139 w 144"/>
              <a:gd name="T11" fmla="*/ 144 h 144"/>
              <a:gd name="T12" fmla="*/ 144 w 144"/>
              <a:gd name="T13" fmla="*/ 139 h 144"/>
              <a:gd name="T14" fmla="*/ 144 w 144"/>
              <a:gd name="T15" fmla="*/ 72 h 144"/>
              <a:gd name="T16" fmla="*/ 144 w 144"/>
              <a:gd name="T17" fmla="*/ 71 h 144"/>
              <a:gd name="T18" fmla="*/ 144 w 144"/>
              <a:gd name="T19" fmla="*/ 70 h 144"/>
              <a:gd name="T20" fmla="*/ 144 w 144"/>
              <a:gd name="T21" fmla="*/ 70 h 144"/>
              <a:gd name="T22" fmla="*/ 144 w 144"/>
              <a:gd name="T23" fmla="*/ 69 h 144"/>
              <a:gd name="T24" fmla="*/ 143 w 144"/>
              <a:gd name="T25" fmla="*/ 69 h 144"/>
              <a:gd name="T26" fmla="*/ 143 w 144"/>
              <a:gd name="T27" fmla="*/ 68 h 144"/>
              <a:gd name="T28" fmla="*/ 76 w 144"/>
              <a:gd name="T29" fmla="*/ 1 h 144"/>
              <a:gd name="T30" fmla="*/ 69 w 144"/>
              <a:gd name="T31" fmla="*/ 1 h 144"/>
              <a:gd name="T32" fmla="*/ 2 w 144"/>
              <a:gd name="T33" fmla="*/ 68 h 144"/>
              <a:gd name="T34" fmla="*/ 1 w 144"/>
              <a:gd name="T35" fmla="*/ 69 h 144"/>
              <a:gd name="T36" fmla="*/ 1 w 144"/>
              <a:gd name="T37" fmla="*/ 69 h 144"/>
              <a:gd name="T38" fmla="*/ 0 w 144"/>
              <a:gd name="T39" fmla="*/ 70 h 144"/>
              <a:gd name="T40" fmla="*/ 0 w 144"/>
              <a:gd name="T41" fmla="*/ 70 h 144"/>
              <a:gd name="T42" fmla="*/ 0 w 144"/>
              <a:gd name="T43" fmla="*/ 71 h 144"/>
              <a:gd name="T44" fmla="*/ 0 w 144"/>
              <a:gd name="T45" fmla="*/ 72 h 144"/>
              <a:gd name="T46" fmla="*/ 0 w 144"/>
              <a:gd name="T47" fmla="*/ 139 h 144"/>
              <a:gd name="T48" fmla="*/ 5 w 144"/>
              <a:gd name="T49" fmla="*/ 144 h 144"/>
              <a:gd name="T50" fmla="*/ 84 w 144"/>
              <a:gd name="T51" fmla="*/ 134 h 144"/>
              <a:gd name="T52" fmla="*/ 61 w 144"/>
              <a:gd name="T53" fmla="*/ 134 h 144"/>
              <a:gd name="T54" fmla="*/ 61 w 144"/>
              <a:gd name="T55" fmla="*/ 111 h 144"/>
              <a:gd name="T56" fmla="*/ 84 w 144"/>
              <a:gd name="T57" fmla="*/ 111 h 144"/>
              <a:gd name="T58" fmla="*/ 84 w 144"/>
              <a:gd name="T59" fmla="*/ 134 h 144"/>
              <a:gd name="T60" fmla="*/ 72 w 144"/>
              <a:gd name="T61" fmla="*/ 12 h 144"/>
              <a:gd name="T62" fmla="*/ 127 w 144"/>
              <a:gd name="T63" fmla="*/ 67 h 144"/>
              <a:gd name="T64" fmla="*/ 18 w 144"/>
              <a:gd name="T65" fmla="*/ 67 h 144"/>
              <a:gd name="T66" fmla="*/ 72 w 144"/>
              <a:gd name="T67" fmla="*/ 12 h 144"/>
              <a:gd name="T68" fmla="*/ 11 w 144"/>
              <a:gd name="T69" fmla="*/ 77 h 144"/>
              <a:gd name="T70" fmla="*/ 134 w 144"/>
              <a:gd name="T71" fmla="*/ 77 h 144"/>
              <a:gd name="T72" fmla="*/ 134 w 144"/>
              <a:gd name="T73" fmla="*/ 134 h 144"/>
              <a:gd name="T74" fmla="*/ 94 w 144"/>
              <a:gd name="T75" fmla="*/ 134 h 144"/>
              <a:gd name="T76" fmla="*/ 94 w 144"/>
              <a:gd name="T77" fmla="*/ 105 h 144"/>
              <a:gd name="T78" fmla="*/ 89 w 144"/>
              <a:gd name="T79" fmla="*/ 100 h 144"/>
              <a:gd name="T80" fmla="*/ 56 w 144"/>
              <a:gd name="T81" fmla="*/ 100 h 144"/>
              <a:gd name="T82" fmla="*/ 51 w 144"/>
              <a:gd name="T83" fmla="*/ 105 h 144"/>
              <a:gd name="T84" fmla="*/ 51 w 144"/>
              <a:gd name="T85" fmla="*/ 134 h 144"/>
              <a:gd name="T86" fmla="*/ 11 w 144"/>
              <a:gd name="T87" fmla="*/ 134 h 144"/>
              <a:gd name="T88" fmla="*/ 11 w 144"/>
              <a:gd name="T89" fmla="*/ 77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144" h="144">
                <a:moveTo>
                  <a:pt x="5" y="144"/>
                </a:moveTo>
                <a:cubicBezTo>
                  <a:pt x="55" y="144"/>
                  <a:pt x="55" y="144"/>
                  <a:pt x="55" y="144"/>
                </a:cubicBezTo>
                <a:cubicBezTo>
                  <a:pt x="55" y="144"/>
                  <a:pt x="56" y="144"/>
                  <a:pt x="56" y="144"/>
                </a:cubicBezTo>
                <a:cubicBezTo>
                  <a:pt x="89" y="144"/>
                  <a:pt x="89" y="144"/>
                  <a:pt x="89" y="144"/>
                </a:cubicBezTo>
                <a:cubicBezTo>
                  <a:pt x="90" y="144"/>
                  <a:pt x="90" y="144"/>
                  <a:pt x="90" y="144"/>
                </a:cubicBezTo>
                <a:cubicBezTo>
                  <a:pt x="139" y="144"/>
                  <a:pt x="139" y="144"/>
                  <a:pt x="139" y="144"/>
                </a:cubicBezTo>
                <a:cubicBezTo>
                  <a:pt x="142" y="144"/>
                  <a:pt x="144" y="142"/>
                  <a:pt x="144" y="139"/>
                </a:cubicBezTo>
                <a:cubicBezTo>
                  <a:pt x="144" y="72"/>
                  <a:pt x="144" y="72"/>
                  <a:pt x="144" y="72"/>
                </a:cubicBezTo>
                <a:cubicBezTo>
                  <a:pt x="144" y="72"/>
                  <a:pt x="144" y="71"/>
                  <a:pt x="144" y="71"/>
                </a:cubicBezTo>
                <a:cubicBezTo>
                  <a:pt x="144" y="71"/>
                  <a:pt x="144" y="71"/>
                  <a:pt x="144" y="70"/>
                </a:cubicBezTo>
                <a:cubicBezTo>
                  <a:pt x="144" y="70"/>
                  <a:pt x="144" y="70"/>
                  <a:pt x="144" y="70"/>
                </a:cubicBezTo>
                <a:cubicBezTo>
                  <a:pt x="144" y="70"/>
                  <a:pt x="144" y="70"/>
                  <a:pt x="144" y="69"/>
                </a:cubicBezTo>
                <a:cubicBezTo>
                  <a:pt x="144" y="69"/>
                  <a:pt x="143" y="69"/>
                  <a:pt x="143" y="69"/>
                </a:cubicBezTo>
                <a:cubicBezTo>
                  <a:pt x="143" y="69"/>
                  <a:pt x="143" y="69"/>
                  <a:pt x="143" y="68"/>
                </a:cubicBezTo>
                <a:cubicBezTo>
                  <a:pt x="76" y="1"/>
                  <a:pt x="76" y="1"/>
                  <a:pt x="76" y="1"/>
                </a:cubicBezTo>
                <a:cubicBezTo>
                  <a:pt x="74" y="0"/>
                  <a:pt x="71" y="0"/>
                  <a:pt x="69" y="1"/>
                </a:cubicBezTo>
                <a:cubicBezTo>
                  <a:pt x="2" y="68"/>
                  <a:pt x="2" y="68"/>
                  <a:pt x="2" y="68"/>
                </a:cubicBezTo>
                <a:cubicBezTo>
                  <a:pt x="1" y="69"/>
                  <a:pt x="1" y="69"/>
                  <a:pt x="1" y="69"/>
                </a:cubicBezTo>
                <a:cubicBezTo>
                  <a:pt x="1" y="69"/>
                  <a:pt x="1" y="69"/>
                  <a:pt x="1" y="69"/>
                </a:cubicBezTo>
                <a:cubicBezTo>
                  <a:pt x="1" y="70"/>
                  <a:pt x="1" y="70"/>
                  <a:pt x="0" y="70"/>
                </a:cubicBezTo>
                <a:cubicBezTo>
                  <a:pt x="0" y="70"/>
                  <a:pt x="0" y="70"/>
                  <a:pt x="0" y="70"/>
                </a:cubicBezTo>
                <a:cubicBezTo>
                  <a:pt x="0" y="71"/>
                  <a:pt x="0" y="71"/>
                  <a:pt x="0" y="71"/>
                </a:cubicBezTo>
                <a:cubicBezTo>
                  <a:pt x="0" y="71"/>
                  <a:pt x="0" y="72"/>
                  <a:pt x="0" y="72"/>
                </a:cubicBezTo>
                <a:cubicBezTo>
                  <a:pt x="0" y="139"/>
                  <a:pt x="0" y="139"/>
                  <a:pt x="0" y="139"/>
                </a:cubicBezTo>
                <a:cubicBezTo>
                  <a:pt x="0" y="142"/>
                  <a:pt x="3" y="144"/>
                  <a:pt x="5" y="144"/>
                </a:cubicBezTo>
                <a:close/>
                <a:moveTo>
                  <a:pt x="84" y="134"/>
                </a:moveTo>
                <a:cubicBezTo>
                  <a:pt x="61" y="134"/>
                  <a:pt x="61" y="134"/>
                  <a:pt x="61" y="134"/>
                </a:cubicBezTo>
                <a:cubicBezTo>
                  <a:pt x="61" y="111"/>
                  <a:pt x="61" y="111"/>
                  <a:pt x="61" y="111"/>
                </a:cubicBezTo>
                <a:cubicBezTo>
                  <a:pt x="84" y="111"/>
                  <a:pt x="84" y="111"/>
                  <a:pt x="84" y="111"/>
                </a:cubicBezTo>
                <a:lnTo>
                  <a:pt x="84" y="134"/>
                </a:lnTo>
                <a:close/>
                <a:moveTo>
                  <a:pt x="72" y="12"/>
                </a:moveTo>
                <a:cubicBezTo>
                  <a:pt x="127" y="67"/>
                  <a:pt x="127" y="67"/>
                  <a:pt x="127" y="67"/>
                </a:cubicBezTo>
                <a:cubicBezTo>
                  <a:pt x="18" y="67"/>
                  <a:pt x="18" y="67"/>
                  <a:pt x="18" y="67"/>
                </a:cubicBezTo>
                <a:lnTo>
                  <a:pt x="72" y="12"/>
                </a:lnTo>
                <a:close/>
                <a:moveTo>
                  <a:pt x="11" y="77"/>
                </a:moveTo>
                <a:cubicBezTo>
                  <a:pt x="134" y="77"/>
                  <a:pt x="134" y="77"/>
                  <a:pt x="134" y="77"/>
                </a:cubicBezTo>
                <a:cubicBezTo>
                  <a:pt x="134" y="134"/>
                  <a:pt x="134" y="134"/>
                  <a:pt x="134" y="134"/>
                </a:cubicBezTo>
                <a:cubicBezTo>
                  <a:pt x="94" y="134"/>
                  <a:pt x="94" y="134"/>
                  <a:pt x="94" y="134"/>
                </a:cubicBezTo>
                <a:cubicBezTo>
                  <a:pt x="94" y="105"/>
                  <a:pt x="94" y="105"/>
                  <a:pt x="94" y="105"/>
                </a:cubicBezTo>
                <a:cubicBezTo>
                  <a:pt x="94" y="103"/>
                  <a:pt x="92" y="100"/>
                  <a:pt x="89" y="100"/>
                </a:cubicBezTo>
                <a:cubicBezTo>
                  <a:pt x="56" y="100"/>
                  <a:pt x="56" y="100"/>
                  <a:pt x="56" y="100"/>
                </a:cubicBezTo>
                <a:cubicBezTo>
                  <a:pt x="53" y="100"/>
                  <a:pt x="51" y="103"/>
                  <a:pt x="51" y="105"/>
                </a:cubicBezTo>
                <a:cubicBezTo>
                  <a:pt x="51" y="134"/>
                  <a:pt x="51" y="134"/>
                  <a:pt x="51" y="134"/>
                </a:cubicBezTo>
                <a:cubicBezTo>
                  <a:pt x="11" y="134"/>
                  <a:pt x="11" y="134"/>
                  <a:pt x="11" y="134"/>
                </a:cubicBezTo>
                <a:lnTo>
                  <a:pt x="11" y="7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80" name="Freeform 378">
            <a:extLst>
              <a:ext uri="{FF2B5EF4-FFF2-40B4-BE49-F238E27FC236}">
                <a16:creationId xmlns:a16="http://schemas.microsoft.com/office/drawing/2014/main" xmlns="" id="{6BFB7AC3-7F7A-4FE3-8547-B4C3F2084C47}"/>
              </a:ext>
            </a:extLst>
          </p:cNvPr>
          <p:cNvSpPr>
            <a:spLocks noEditPoints="1"/>
          </p:cNvSpPr>
          <p:nvPr/>
        </p:nvSpPr>
        <p:spPr bwMode="auto">
          <a:xfrm>
            <a:off x="4459288" y="4127501"/>
            <a:ext cx="390525" cy="498475"/>
          </a:xfrm>
          <a:custGeom>
            <a:avLst/>
            <a:gdLst>
              <a:gd name="T0" fmla="*/ 4 w 114"/>
              <a:gd name="T1" fmla="*/ 116 h 144"/>
              <a:gd name="T2" fmla="*/ 0 w 114"/>
              <a:gd name="T3" fmla="*/ 120 h 144"/>
              <a:gd name="T4" fmla="*/ 0 w 114"/>
              <a:gd name="T5" fmla="*/ 139 h 144"/>
              <a:gd name="T6" fmla="*/ 5 w 114"/>
              <a:gd name="T7" fmla="*/ 144 h 144"/>
              <a:gd name="T8" fmla="*/ 109 w 114"/>
              <a:gd name="T9" fmla="*/ 144 h 144"/>
              <a:gd name="T10" fmla="*/ 114 w 114"/>
              <a:gd name="T11" fmla="*/ 139 h 144"/>
              <a:gd name="T12" fmla="*/ 114 w 114"/>
              <a:gd name="T13" fmla="*/ 120 h 144"/>
              <a:gd name="T14" fmla="*/ 111 w 114"/>
              <a:gd name="T15" fmla="*/ 116 h 144"/>
              <a:gd name="T16" fmla="*/ 80 w 114"/>
              <a:gd name="T17" fmla="*/ 72 h 144"/>
              <a:gd name="T18" fmla="*/ 111 w 114"/>
              <a:gd name="T19" fmla="*/ 28 h 144"/>
              <a:gd name="T20" fmla="*/ 114 w 114"/>
              <a:gd name="T21" fmla="*/ 23 h 144"/>
              <a:gd name="T22" fmla="*/ 114 w 114"/>
              <a:gd name="T23" fmla="*/ 5 h 144"/>
              <a:gd name="T24" fmla="*/ 109 w 114"/>
              <a:gd name="T25" fmla="*/ 0 h 144"/>
              <a:gd name="T26" fmla="*/ 5 w 114"/>
              <a:gd name="T27" fmla="*/ 0 h 144"/>
              <a:gd name="T28" fmla="*/ 0 w 114"/>
              <a:gd name="T29" fmla="*/ 5 h 144"/>
              <a:gd name="T30" fmla="*/ 0 w 114"/>
              <a:gd name="T31" fmla="*/ 23 h 144"/>
              <a:gd name="T32" fmla="*/ 4 w 114"/>
              <a:gd name="T33" fmla="*/ 28 h 144"/>
              <a:gd name="T34" fmla="*/ 34 w 114"/>
              <a:gd name="T35" fmla="*/ 72 h 144"/>
              <a:gd name="T36" fmla="*/ 4 w 114"/>
              <a:gd name="T37" fmla="*/ 116 h 144"/>
              <a:gd name="T38" fmla="*/ 104 w 114"/>
              <a:gd name="T39" fmla="*/ 133 h 144"/>
              <a:gd name="T40" fmla="*/ 10 w 114"/>
              <a:gd name="T41" fmla="*/ 133 h 144"/>
              <a:gd name="T42" fmla="*/ 10 w 114"/>
              <a:gd name="T43" fmla="*/ 126 h 144"/>
              <a:gd name="T44" fmla="*/ 104 w 114"/>
              <a:gd name="T45" fmla="*/ 126 h 144"/>
              <a:gd name="T46" fmla="*/ 104 w 114"/>
              <a:gd name="T47" fmla="*/ 133 h 144"/>
              <a:gd name="T48" fmla="*/ 10 w 114"/>
              <a:gd name="T49" fmla="*/ 10 h 144"/>
              <a:gd name="T50" fmla="*/ 104 w 114"/>
              <a:gd name="T51" fmla="*/ 10 h 144"/>
              <a:gd name="T52" fmla="*/ 104 w 114"/>
              <a:gd name="T53" fmla="*/ 18 h 144"/>
              <a:gd name="T54" fmla="*/ 10 w 114"/>
              <a:gd name="T55" fmla="*/ 18 h 144"/>
              <a:gd name="T56" fmla="*/ 10 w 114"/>
              <a:gd name="T57" fmla="*/ 10 h 144"/>
              <a:gd name="T58" fmla="*/ 14 w 114"/>
              <a:gd name="T59" fmla="*/ 28 h 144"/>
              <a:gd name="T60" fmla="*/ 100 w 114"/>
              <a:gd name="T61" fmla="*/ 28 h 144"/>
              <a:gd name="T62" fmla="*/ 57 w 114"/>
              <a:gd name="T63" fmla="*/ 67 h 144"/>
              <a:gd name="T64" fmla="*/ 14 w 114"/>
              <a:gd name="T65" fmla="*/ 28 h 144"/>
              <a:gd name="T66" fmla="*/ 57 w 114"/>
              <a:gd name="T67" fmla="*/ 77 h 144"/>
              <a:gd name="T68" fmla="*/ 100 w 114"/>
              <a:gd name="T69" fmla="*/ 115 h 144"/>
              <a:gd name="T70" fmla="*/ 14 w 114"/>
              <a:gd name="T71" fmla="*/ 115 h 144"/>
              <a:gd name="T72" fmla="*/ 57 w 114"/>
              <a:gd name="T73" fmla="*/ 77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14" h="144">
                <a:moveTo>
                  <a:pt x="4" y="116"/>
                </a:moveTo>
                <a:cubicBezTo>
                  <a:pt x="1" y="116"/>
                  <a:pt x="0" y="118"/>
                  <a:pt x="0" y="120"/>
                </a:cubicBezTo>
                <a:cubicBezTo>
                  <a:pt x="0" y="139"/>
                  <a:pt x="0" y="139"/>
                  <a:pt x="0" y="139"/>
                </a:cubicBezTo>
                <a:cubicBezTo>
                  <a:pt x="0" y="141"/>
                  <a:pt x="2" y="144"/>
                  <a:pt x="5" y="144"/>
                </a:cubicBezTo>
                <a:cubicBezTo>
                  <a:pt x="109" y="144"/>
                  <a:pt x="109" y="144"/>
                  <a:pt x="109" y="144"/>
                </a:cubicBezTo>
                <a:cubicBezTo>
                  <a:pt x="112" y="144"/>
                  <a:pt x="114" y="141"/>
                  <a:pt x="114" y="139"/>
                </a:cubicBezTo>
                <a:cubicBezTo>
                  <a:pt x="114" y="120"/>
                  <a:pt x="114" y="120"/>
                  <a:pt x="114" y="120"/>
                </a:cubicBezTo>
                <a:cubicBezTo>
                  <a:pt x="114" y="118"/>
                  <a:pt x="113" y="116"/>
                  <a:pt x="111" y="116"/>
                </a:cubicBezTo>
                <a:cubicBezTo>
                  <a:pt x="109" y="96"/>
                  <a:pt x="97" y="80"/>
                  <a:pt x="80" y="72"/>
                </a:cubicBezTo>
                <a:cubicBezTo>
                  <a:pt x="97" y="64"/>
                  <a:pt x="109" y="48"/>
                  <a:pt x="111" y="28"/>
                </a:cubicBezTo>
                <a:cubicBezTo>
                  <a:pt x="113" y="27"/>
                  <a:pt x="114" y="25"/>
                  <a:pt x="114" y="23"/>
                </a:cubicBezTo>
                <a:cubicBezTo>
                  <a:pt x="114" y="5"/>
                  <a:pt x="114" y="5"/>
                  <a:pt x="114" y="5"/>
                </a:cubicBezTo>
                <a:cubicBezTo>
                  <a:pt x="114" y="2"/>
                  <a:pt x="112" y="0"/>
                  <a:pt x="109" y="0"/>
                </a:cubicBezTo>
                <a:cubicBezTo>
                  <a:pt x="5" y="0"/>
                  <a:pt x="5" y="0"/>
                  <a:pt x="5" y="0"/>
                </a:cubicBezTo>
                <a:cubicBezTo>
                  <a:pt x="2" y="0"/>
                  <a:pt x="0" y="2"/>
                  <a:pt x="0" y="5"/>
                </a:cubicBezTo>
                <a:cubicBezTo>
                  <a:pt x="0" y="23"/>
                  <a:pt x="0" y="23"/>
                  <a:pt x="0" y="23"/>
                </a:cubicBezTo>
                <a:cubicBezTo>
                  <a:pt x="0" y="25"/>
                  <a:pt x="1" y="27"/>
                  <a:pt x="4" y="28"/>
                </a:cubicBezTo>
                <a:cubicBezTo>
                  <a:pt x="5" y="48"/>
                  <a:pt x="17" y="64"/>
                  <a:pt x="34" y="72"/>
                </a:cubicBezTo>
                <a:cubicBezTo>
                  <a:pt x="17" y="80"/>
                  <a:pt x="5" y="96"/>
                  <a:pt x="4" y="116"/>
                </a:cubicBezTo>
                <a:close/>
                <a:moveTo>
                  <a:pt x="104" y="133"/>
                </a:moveTo>
                <a:cubicBezTo>
                  <a:pt x="10" y="133"/>
                  <a:pt x="10" y="133"/>
                  <a:pt x="10" y="133"/>
                </a:cubicBezTo>
                <a:cubicBezTo>
                  <a:pt x="10" y="126"/>
                  <a:pt x="10" y="126"/>
                  <a:pt x="10" y="126"/>
                </a:cubicBezTo>
                <a:cubicBezTo>
                  <a:pt x="104" y="126"/>
                  <a:pt x="104" y="126"/>
                  <a:pt x="104" y="126"/>
                </a:cubicBezTo>
                <a:cubicBezTo>
                  <a:pt x="104" y="133"/>
                  <a:pt x="104" y="133"/>
                  <a:pt x="104" y="133"/>
                </a:cubicBezTo>
                <a:close/>
                <a:moveTo>
                  <a:pt x="10" y="10"/>
                </a:moveTo>
                <a:cubicBezTo>
                  <a:pt x="104" y="10"/>
                  <a:pt x="104" y="10"/>
                  <a:pt x="104" y="10"/>
                </a:cubicBezTo>
                <a:cubicBezTo>
                  <a:pt x="104" y="18"/>
                  <a:pt x="104" y="18"/>
                  <a:pt x="104" y="18"/>
                </a:cubicBezTo>
                <a:cubicBezTo>
                  <a:pt x="10" y="18"/>
                  <a:pt x="10" y="18"/>
                  <a:pt x="10" y="18"/>
                </a:cubicBezTo>
                <a:lnTo>
                  <a:pt x="10" y="10"/>
                </a:lnTo>
                <a:close/>
                <a:moveTo>
                  <a:pt x="14" y="28"/>
                </a:moveTo>
                <a:cubicBezTo>
                  <a:pt x="100" y="28"/>
                  <a:pt x="100" y="28"/>
                  <a:pt x="100" y="28"/>
                </a:cubicBezTo>
                <a:cubicBezTo>
                  <a:pt x="98" y="50"/>
                  <a:pt x="79" y="67"/>
                  <a:pt x="57" y="67"/>
                </a:cubicBezTo>
                <a:cubicBezTo>
                  <a:pt x="35" y="67"/>
                  <a:pt x="16" y="50"/>
                  <a:pt x="14" y="28"/>
                </a:cubicBezTo>
                <a:close/>
                <a:moveTo>
                  <a:pt x="57" y="77"/>
                </a:moveTo>
                <a:cubicBezTo>
                  <a:pt x="80" y="77"/>
                  <a:pt x="98" y="94"/>
                  <a:pt x="100" y="115"/>
                </a:cubicBezTo>
                <a:cubicBezTo>
                  <a:pt x="14" y="115"/>
                  <a:pt x="14" y="115"/>
                  <a:pt x="14" y="115"/>
                </a:cubicBezTo>
                <a:cubicBezTo>
                  <a:pt x="16" y="94"/>
                  <a:pt x="35" y="77"/>
                  <a:pt x="57" y="7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81" name="Freeform 379">
            <a:extLst>
              <a:ext uri="{FF2B5EF4-FFF2-40B4-BE49-F238E27FC236}">
                <a16:creationId xmlns:a16="http://schemas.microsoft.com/office/drawing/2014/main" xmlns="" id="{D7E7EEFF-26D1-4007-A3DC-507B674D98E2}"/>
              </a:ext>
            </a:extLst>
          </p:cNvPr>
          <p:cNvSpPr>
            <a:spLocks noEditPoints="1"/>
          </p:cNvSpPr>
          <p:nvPr/>
        </p:nvSpPr>
        <p:spPr bwMode="auto">
          <a:xfrm>
            <a:off x="4403725" y="4751388"/>
            <a:ext cx="493713" cy="498475"/>
          </a:xfrm>
          <a:custGeom>
            <a:avLst/>
            <a:gdLst>
              <a:gd name="T0" fmla="*/ 72 w 144"/>
              <a:gd name="T1" fmla="*/ 144 h 144"/>
              <a:gd name="T2" fmla="*/ 144 w 144"/>
              <a:gd name="T3" fmla="*/ 72 h 144"/>
              <a:gd name="T4" fmla="*/ 72 w 144"/>
              <a:gd name="T5" fmla="*/ 0 h 144"/>
              <a:gd name="T6" fmla="*/ 0 w 144"/>
              <a:gd name="T7" fmla="*/ 72 h 144"/>
              <a:gd name="T8" fmla="*/ 72 w 144"/>
              <a:gd name="T9" fmla="*/ 144 h 144"/>
              <a:gd name="T10" fmla="*/ 72 w 144"/>
              <a:gd name="T11" fmla="*/ 10 h 144"/>
              <a:gd name="T12" fmla="*/ 134 w 144"/>
              <a:gd name="T13" fmla="*/ 72 h 144"/>
              <a:gd name="T14" fmla="*/ 72 w 144"/>
              <a:gd name="T15" fmla="*/ 134 h 144"/>
              <a:gd name="T16" fmla="*/ 10 w 144"/>
              <a:gd name="T17" fmla="*/ 72 h 144"/>
              <a:gd name="T18" fmla="*/ 72 w 144"/>
              <a:gd name="T19" fmla="*/ 10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44" h="144">
                <a:moveTo>
                  <a:pt x="72" y="144"/>
                </a:moveTo>
                <a:cubicBezTo>
                  <a:pt x="112" y="144"/>
                  <a:pt x="144" y="112"/>
                  <a:pt x="144" y="72"/>
                </a:cubicBezTo>
                <a:cubicBezTo>
                  <a:pt x="144" y="32"/>
                  <a:pt x="112" y="0"/>
                  <a:pt x="72" y="0"/>
                </a:cubicBezTo>
                <a:cubicBezTo>
                  <a:pt x="32" y="0"/>
                  <a:pt x="0" y="32"/>
                  <a:pt x="0" y="72"/>
                </a:cubicBezTo>
                <a:cubicBezTo>
                  <a:pt x="0" y="112"/>
                  <a:pt x="32" y="144"/>
                  <a:pt x="72" y="144"/>
                </a:cubicBezTo>
                <a:close/>
                <a:moveTo>
                  <a:pt x="72" y="10"/>
                </a:moveTo>
                <a:cubicBezTo>
                  <a:pt x="106" y="10"/>
                  <a:pt x="134" y="38"/>
                  <a:pt x="134" y="72"/>
                </a:cubicBezTo>
                <a:cubicBezTo>
                  <a:pt x="134" y="106"/>
                  <a:pt x="106" y="134"/>
                  <a:pt x="72" y="134"/>
                </a:cubicBezTo>
                <a:cubicBezTo>
                  <a:pt x="38" y="134"/>
                  <a:pt x="10" y="106"/>
                  <a:pt x="10" y="72"/>
                </a:cubicBezTo>
                <a:cubicBezTo>
                  <a:pt x="10" y="38"/>
                  <a:pt x="38" y="10"/>
                  <a:pt x="72" y="1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82" name="Freeform 380">
            <a:extLst>
              <a:ext uri="{FF2B5EF4-FFF2-40B4-BE49-F238E27FC236}">
                <a16:creationId xmlns:a16="http://schemas.microsoft.com/office/drawing/2014/main" xmlns="" id="{80B1347E-269B-4DE1-94F5-2800BD334992}"/>
              </a:ext>
            </a:extLst>
          </p:cNvPr>
          <p:cNvSpPr>
            <a:spLocks/>
          </p:cNvSpPr>
          <p:nvPr/>
        </p:nvSpPr>
        <p:spPr bwMode="auto">
          <a:xfrm>
            <a:off x="4592638" y="4937126"/>
            <a:ext cx="147638" cy="207963"/>
          </a:xfrm>
          <a:custGeom>
            <a:avLst/>
            <a:gdLst>
              <a:gd name="T0" fmla="*/ 5 w 43"/>
              <a:gd name="T1" fmla="*/ 50 h 60"/>
              <a:gd name="T2" fmla="*/ 0 w 43"/>
              <a:gd name="T3" fmla="*/ 55 h 60"/>
              <a:gd name="T4" fmla="*/ 5 w 43"/>
              <a:gd name="T5" fmla="*/ 60 h 60"/>
              <a:gd name="T6" fmla="*/ 38 w 43"/>
              <a:gd name="T7" fmla="*/ 60 h 60"/>
              <a:gd name="T8" fmla="*/ 43 w 43"/>
              <a:gd name="T9" fmla="*/ 55 h 60"/>
              <a:gd name="T10" fmla="*/ 38 w 43"/>
              <a:gd name="T11" fmla="*/ 50 h 60"/>
              <a:gd name="T12" fmla="*/ 27 w 43"/>
              <a:gd name="T13" fmla="*/ 50 h 60"/>
              <a:gd name="T14" fmla="*/ 27 w 43"/>
              <a:gd name="T15" fmla="*/ 5 h 60"/>
              <a:gd name="T16" fmla="*/ 22 w 43"/>
              <a:gd name="T17" fmla="*/ 0 h 60"/>
              <a:gd name="T18" fmla="*/ 5 w 43"/>
              <a:gd name="T19" fmla="*/ 0 h 60"/>
              <a:gd name="T20" fmla="*/ 0 w 43"/>
              <a:gd name="T21" fmla="*/ 5 h 60"/>
              <a:gd name="T22" fmla="*/ 5 w 43"/>
              <a:gd name="T23" fmla="*/ 10 h 60"/>
              <a:gd name="T24" fmla="*/ 17 w 43"/>
              <a:gd name="T25" fmla="*/ 10 h 60"/>
              <a:gd name="T26" fmla="*/ 17 w 43"/>
              <a:gd name="T27" fmla="*/ 50 h 60"/>
              <a:gd name="T28" fmla="*/ 5 w 43"/>
              <a:gd name="T29" fmla="*/ 50 h 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43" h="60">
                <a:moveTo>
                  <a:pt x="5" y="50"/>
                </a:moveTo>
                <a:cubicBezTo>
                  <a:pt x="2" y="50"/>
                  <a:pt x="0" y="52"/>
                  <a:pt x="0" y="55"/>
                </a:cubicBezTo>
                <a:cubicBezTo>
                  <a:pt x="0" y="58"/>
                  <a:pt x="2" y="60"/>
                  <a:pt x="5" y="60"/>
                </a:cubicBezTo>
                <a:cubicBezTo>
                  <a:pt x="38" y="60"/>
                  <a:pt x="38" y="60"/>
                  <a:pt x="38" y="60"/>
                </a:cubicBezTo>
                <a:cubicBezTo>
                  <a:pt x="41" y="60"/>
                  <a:pt x="43" y="58"/>
                  <a:pt x="43" y="55"/>
                </a:cubicBezTo>
                <a:cubicBezTo>
                  <a:pt x="43" y="52"/>
                  <a:pt x="41" y="50"/>
                  <a:pt x="38" y="50"/>
                </a:cubicBezTo>
                <a:cubicBezTo>
                  <a:pt x="27" y="50"/>
                  <a:pt x="27" y="50"/>
                  <a:pt x="27" y="50"/>
                </a:cubicBezTo>
                <a:cubicBezTo>
                  <a:pt x="27" y="5"/>
                  <a:pt x="27" y="5"/>
                  <a:pt x="27" y="5"/>
                </a:cubicBezTo>
                <a:cubicBezTo>
                  <a:pt x="27" y="2"/>
                  <a:pt x="25" y="0"/>
                  <a:pt x="22" y="0"/>
                </a:cubicBezTo>
                <a:cubicBezTo>
                  <a:pt x="5" y="0"/>
                  <a:pt x="5" y="0"/>
                  <a:pt x="5" y="0"/>
                </a:cubicBezTo>
                <a:cubicBezTo>
                  <a:pt x="2" y="0"/>
                  <a:pt x="0" y="2"/>
                  <a:pt x="0" y="5"/>
                </a:cubicBezTo>
                <a:cubicBezTo>
                  <a:pt x="0" y="8"/>
                  <a:pt x="2" y="10"/>
                  <a:pt x="5" y="10"/>
                </a:cubicBezTo>
                <a:cubicBezTo>
                  <a:pt x="17" y="10"/>
                  <a:pt x="17" y="10"/>
                  <a:pt x="17" y="10"/>
                </a:cubicBezTo>
                <a:cubicBezTo>
                  <a:pt x="17" y="50"/>
                  <a:pt x="17" y="50"/>
                  <a:pt x="17" y="50"/>
                </a:cubicBezTo>
                <a:lnTo>
                  <a:pt x="5" y="5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83" name="Oval 381">
            <a:extLst>
              <a:ext uri="{FF2B5EF4-FFF2-40B4-BE49-F238E27FC236}">
                <a16:creationId xmlns:a16="http://schemas.microsoft.com/office/drawing/2014/main" xmlns="" id="{C80D7048-E838-4F4F-B439-66D623DF1C4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16450" y="4851401"/>
            <a:ext cx="55563" cy="55563"/>
          </a:xfrm>
          <a:prstGeom prst="ellipse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84" name="Freeform 382">
            <a:extLst>
              <a:ext uri="{FF2B5EF4-FFF2-40B4-BE49-F238E27FC236}">
                <a16:creationId xmlns:a16="http://schemas.microsoft.com/office/drawing/2014/main" xmlns="" id="{CC4A8E4D-5D24-4A80-B7B1-6B571E6C78D0}"/>
              </a:ext>
            </a:extLst>
          </p:cNvPr>
          <p:cNvSpPr>
            <a:spLocks noEditPoints="1"/>
          </p:cNvSpPr>
          <p:nvPr/>
        </p:nvSpPr>
        <p:spPr bwMode="auto">
          <a:xfrm>
            <a:off x="4403725" y="5373688"/>
            <a:ext cx="496888" cy="498475"/>
          </a:xfrm>
          <a:custGeom>
            <a:avLst/>
            <a:gdLst>
              <a:gd name="T0" fmla="*/ 140 w 145"/>
              <a:gd name="T1" fmla="*/ 134 h 144"/>
              <a:gd name="T2" fmla="*/ 10 w 145"/>
              <a:gd name="T3" fmla="*/ 134 h 144"/>
              <a:gd name="T4" fmla="*/ 10 w 145"/>
              <a:gd name="T5" fmla="*/ 5 h 144"/>
              <a:gd name="T6" fmla="*/ 5 w 145"/>
              <a:gd name="T7" fmla="*/ 0 h 144"/>
              <a:gd name="T8" fmla="*/ 0 w 145"/>
              <a:gd name="T9" fmla="*/ 5 h 144"/>
              <a:gd name="T10" fmla="*/ 0 w 145"/>
              <a:gd name="T11" fmla="*/ 139 h 144"/>
              <a:gd name="T12" fmla="*/ 5 w 145"/>
              <a:gd name="T13" fmla="*/ 144 h 144"/>
              <a:gd name="T14" fmla="*/ 140 w 145"/>
              <a:gd name="T15" fmla="*/ 144 h 144"/>
              <a:gd name="T16" fmla="*/ 145 w 145"/>
              <a:gd name="T17" fmla="*/ 139 h 144"/>
              <a:gd name="T18" fmla="*/ 140 w 145"/>
              <a:gd name="T19" fmla="*/ 134 h 144"/>
              <a:gd name="T20" fmla="*/ 140 w 145"/>
              <a:gd name="T21" fmla="*/ 0 h 144"/>
              <a:gd name="T22" fmla="*/ 29 w 145"/>
              <a:gd name="T23" fmla="*/ 0 h 144"/>
              <a:gd name="T24" fmla="*/ 23 w 145"/>
              <a:gd name="T25" fmla="*/ 5 h 144"/>
              <a:gd name="T26" fmla="*/ 23 w 145"/>
              <a:gd name="T27" fmla="*/ 115 h 144"/>
              <a:gd name="T28" fmla="*/ 29 w 145"/>
              <a:gd name="T29" fmla="*/ 121 h 144"/>
              <a:gd name="T30" fmla="*/ 140 w 145"/>
              <a:gd name="T31" fmla="*/ 121 h 144"/>
              <a:gd name="T32" fmla="*/ 145 w 145"/>
              <a:gd name="T33" fmla="*/ 115 h 144"/>
              <a:gd name="T34" fmla="*/ 145 w 145"/>
              <a:gd name="T35" fmla="*/ 5 h 144"/>
              <a:gd name="T36" fmla="*/ 140 w 145"/>
              <a:gd name="T37" fmla="*/ 0 h 144"/>
              <a:gd name="T38" fmla="*/ 134 w 145"/>
              <a:gd name="T39" fmla="*/ 111 h 144"/>
              <a:gd name="T40" fmla="*/ 34 w 145"/>
              <a:gd name="T41" fmla="*/ 111 h 144"/>
              <a:gd name="T42" fmla="*/ 34 w 145"/>
              <a:gd name="T43" fmla="*/ 10 h 144"/>
              <a:gd name="T44" fmla="*/ 134 w 145"/>
              <a:gd name="T45" fmla="*/ 10 h 144"/>
              <a:gd name="T46" fmla="*/ 134 w 145"/>
              <a:gd name="T47" fmla="*/ 111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45" h="144">
                <a:moveTo>
                  <a:pt x="140" y="134"/>
                </a:moveTo>
                <a:cubicBezTo>
                  <a:pt x="10" y="134"/>
                  <a:pt x="10" y="134"/>
                  <a:pt x="10" y="134"/>
                </a:cubicBezTo>
                <a:cubicBezTo>
                  <a:pt x="10" y="5"/>
                  <a:pt x="10" y="5"/>
                  <a:pt x="10" y="5"/>
                </a:cubicBezTo>
                <a:cubicBezTo>
                  <a:pt x="10" y="2"/>
                  <a:pt x="8" y="0"/>
                  <a:pt x="5" y="0"/>
                </a:cubicBezTo>
                <a:cubicBezTo>
                  <a:pt x="2" y="0"/>
                  <a:pt x="0" y="2"/>
                  <a:pt x="0" y="5"/>
                </a:cubicBezTo>
                <a:cubicBezTo>
                  <a:pt x="0" y="139"/>
                  <a:pt x="0" y="139"/>
                  <a:pt x="0" y="139"/>
                </a:cubicBezTo>
                <a:cubicBezTo>
                  <a:pt x="0" y="142"/>
                  <a:pt x="2" y="144"/>
                  <a:pt x="5" y="144"/>
                </a:cubicBezTo>
                <a:cubicBezTo>
                  <a:pt x="140" y="144"/>
                  <a:pt x="140" y="144"/>
                  <a:pt x="140" y="144"/>
                </a:cubicBezTo>
                <a:cubicBezTo>
                  <a:pt x="142" y="144"/>
                  <a:pt x="145" y="142"/>
                  <a:pt x="145" y="139"/>
                </a:cubicBezTo>
                <a:cubicBezTo>
                  <a:pt x="145" y="136"/>
                  <a:pt x="142" y="134"/>
                  <a:pt x="140" y="134"/>
                </a:cubicBezTo>
                <a:close/>
                <a:moveTo>
                  <a:pt x="140" y="0"/>
                </a:moveTo>
                <a:cubicBezTo>
                  <a:pt x="29" y="0"/>
                  <a:pt x="29" y="0"/>
                  <a:pt x="29" y="0"/>
                </a:cubicBezTo>
                <a:cubicBezTo>
                  <a:pt x="26" y="0"/>
                  <a:pt x="23" y="2"/>
                  <a:pt x="23" y="5"/>
                </a:cubicBezTo>
                <a:cubicBezTo>
                  <a:pt x="23" y="115"/>
                  <a:pt x="23" y="115"/>
                  <a:pt x="23" y="115"/>
                </a:cubicBezTo>
                <a:cubicBezTo>
                  <a:pt x="23" y="118"/>
                  <a:pt x="26" y="121"/>
                  <a:pt x="29" y="121"/>
                </a:cubicBezTo>
                <a:cubicBezTo>
                  <a:pt x="140" y="121"/>
                  <a:pt x="140" y="121"/>
                  <a:pt x="140" y="121"/>
                </a:cubicBezTo>
                <a:cubicBezTo>
                  <a:pt x="142" y="121"/>
                  <a:pt x="145" y="118"/>
                  <a:pt x="145" y="115"/>
                </a:cubicBezTo>
                <a:cubicBezTo>
                  <a:pt x="145" y="5"/>
                  <a:pt x="145" y="5"/>
                  <a:pt x="145" y="5"/>
                </a:cubicBezTo>
                <a:cubicBezTo>
                  <a:pt x="145" y="2"/>
                  <a:pt x="142" y="0"/>
                  <a:pt x="140" y="0"/>
                </a:cubicBezTo>
                <a:close/>
                <a:moveTo>
                  <a:pt x="134" y="111"/>
                </a:moveTo>
                <a:cubicBezTo>
                  <a:pt x="34" y="111"/>
                  <a:pt x="34" y="111"/>
                  <a:pt x="34" y="111"/>
                </a:cubicBezTo>
                <a:cubicBezTo>
                  <a:pt x="34" y="10"/>
                  <a:pt x="34" y="10"/>
                  <a:pt x="34" y="10"/>
                </a:cubicBezTo>
                <a:cubicBezTo>
                  <a:pt x="134" y="10"/>
                  <a:pt x="134" y="10"/>
                  <a:pt x="134" y="10"/>
                </a:cubicBezTo>
                <a:lnTo>
                  <a:pt x="134" y="11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85" name="Freeform 383">
            <a:extLst>
              <a:ext uri="{FF2B5EF4-FFF2-40B4-BE49-F238E27FC236}">
                <a16:creationId xmlns:a16="http://schemas.microsoft.com/office/drawing/2014/main" xmlns="" id="{327A7B9B-98B4-45E5-97DD-9C57096C67B7}"/>
              </a:ext>
            </a:extLst>
          </p:cNvPr>
          <p:cNvSpPr>
            <a:spLocks noEditPoints="1"/>
          </p:cNvSpPr>
          <p:nvPr/>
        </p:nvSpPr>
        <p:spPr bwMode="auto">
          <a:xfrm>
            <a:off x="4403725" y="5983288"/>
            <a:ext cx="223838" cy="223838"/>
          </a:xfrm>
          <a:custGeom>
            <a:avLst/>
            <a:gdLst>
              <a:gd name="T0" fmla="*/ 5 w 65"/>
              <a:gd name="T1" fmla="*/ 65 h 65"/>
              <a:gd name="T2" fmla="*/ 60 w 65"/>
              <a:gd name="T3" fmla="*/ 65 h 65"/>
              <a:gd name="T4" fmla="*/ 65 w 65"/>
              <a:gd name="T5" fmla="*/ 60 h 65"/>
              <a:gd name="T6" fmla="*/ 65 w 65"/>
              <a:gd name="T7" fmla="*/ 5 h 65"/>
              <a:gd name="T8" fmla="*/ 60 w 65"/>
              <a:gd name="T9" fmla="*/ 0 h 65"/>
              <a:gd name="T10" fmla="*/ 5 w 65"/>
              <a:gd name="T11" fmla="*/ 0 h 65"/>
              <a:gd name="T12" fmla="*/ 0 w 65"/>
              <a:gd name="T13" fmla="*/ 5 h 65"/>
              <a:gd name="T14" fmla="*/ 0 w 65"/>
              <a:gd name="T15" fmla="*/ 60 h 65"/>
              <a:gd name="T16" fmla="*/ 5 w 65"/>
              <a:gd name="T17" fmla="*/ 65 h 65"/>
              <a:gd name="T18" fmla="*/ 10 w 65"/>
              <a:gd name="T19" fmla="*/ 10 h 65"/>
              <a:gd name="T20" fmla="*/ 55 w 65"/>
              <a:gd name="T21" fmla="*/ 10 h 65"/>
              <a:gd name="T22" fmla="*/ 55 w 65"/>
              <a:gd name="T23" fmla="*/ 55 h 65"/>
              <a:gd name="T24" fmla="*/ 10 w 65"/>
              <a:gd name="T25" fmla="*/ 55 h 65"/>
              <a:gd name="T26" fmla="*/ 10 w 65"/>
              <a:gd name="T27" fmla="*/ 10 h 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65" h="65">
                <a:moveTo>
                  <a:pt x="5" y="65"/>
                </a:moveTo>
                <a:cubicBezTo>
                  <a:pt x="60" y="65"/>
                  <a:pt x="60" y="65"/>
                  <a:pt x="60" y="65"/>
                </a:cubicBezTo>
                <a:cubicBezTo>
                  <a:pt x="63" y="65"/>
                  <a:pt x="65" y="63"/>
                  <a:pt x="65" y="60"/>
                </a:cubicBezTo>
                <a:cubicBezTo>
                  <a:pt x="65" y="5"/>
                  <a:pt x="65" y="5"/>
                  <a:pt x="65" y="5"/>
                </a:cubicBezTo>
                <a:cubicBezTo>
                  <a:pt x="65" y="2"/>
                  <a:pt x="63" y="0"/>
                  <a:pt x="60" y="0"/>
                </a:cubicBezTo>
                <a:cubicBezTo>
                  <a:pt x="5" y="0"/>
                  <a:pt x="5" y="0"/>
                  <a:pt x="5" y="0"/>
                </a:cubicBezTo>
                <a:cubicBezTo>
                  <a:pt x="2" y="0"/>
                  <a:pt x="0" y="2"/>
                  <a:pt x="0" y="5"/>
                </a:cubicBezTo>
                <a:cubicBezTo>
                  <a:pt x="0" y="60"/>
                  <a:pt x="0" y="60"/>
                  <a:pt x="0" y="60"/>
                </a:cubicBezTo>
                <a:cubicBezTo>
                  <a:pt x="0" y="63"/>
                  <a:pt x="2" y="65"/>
                  <a:pt x="5" y="65"/>
                </a:cubicBezTo>
                <a:close/>
                <a:moveTo>
                  <a:pt x="10" y="10"/>
                </a:moveTo>
                <a:cubicBezTo>
                  <a:pt x="55" y="10"/>
                  <a:pt x="55" y="10"/>
                  <a:pt x="55" y="10"/>
                </a:cubicBezTo>
                <a:cubicBezTo>
                  <a:pt x="55" y="55"/>
                  <a:pt x="55" y="55"/>
                  <a:pt x="55" y="55"/>
                </a:cubicBezTo>
                <a:cubicBezTo>
                  <a:pt x="10" y="55"/>
                  <a:pt x="10" y="55"/>
                  <a:pt x="10" y="55"/>
                </a:cubicBezTo>
                <a:lnTo>
                  <a:pt x="10" y="1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86" name="Freeform 384">
            <a:extLst>
              <a:ext uri="{FF2B5EF4-FFF2-40B4-BE49-F238E27FC236}">
                <a16:creationId xmlns:a16="http://schemas.microsoft.com/office/drawing/2014/main" xmlns="" id="{BD463C87-435B-4B34-A3AE-EF854A377A85}"/>
              </a:ext>
            </a:extLst>
          </p:cNvPr>
          <p:cNvSpPr>
            <a:spLocks noEditPoints="1"/>
          </p:cNvSpPr>
          <p:nvPr/>
        </p:nvSpPr>
        <p:spPr bwMode="auto">
          <a:xfrm>
            <a:off x="4675188" y="5983288"/>
            <a:ext cx="222250" cy="223838"/>
          </a:xfrm>
          <a:custGeom>
            <a:avLst/>
            <a:gdLst>
              <a:gd name="T0" fmla="*/ 65 w 65"/>
              <a:gd name="T1" fmla="*/ 5 h 65"/>
              <a:gd name="T2" fmla="*/ 60 w 65"/>
              <a:gd name="T3" fmla="*/ 0 h 65"/>
              <a:gd name="T4" fmla="*/ 5 w 65"/>
              <a:gd name="T5" fmla="*/ 0 h 65"/>
              <a:gd name="T6" fmla="*/ 0 w 65"/>
              <a:gd name="T7" fmla="*/ 5 h 65"/>
              <a:gd name="T8" fmla="*/ 0 w 65"/>
              <a:gd name="T9" fmla="*/ 60 h 65"/>
              <a:gd name="T10" fmla="*/ 5 w 65"/>
              <a:gd name="T11" fmla="*/ 65 h 65"/>
              <a:gd name="T12" fmla="*/ 60 w 65"/>
              <a:gd name="T13" fmla="*/ 65 h 65"/>
              <a:gd name="T14" fmla="*/ 65 w 65"/>
              <a:gd name="T15" fmla="*/ 60 h 65"/>
              <a:gd name="T16" fmla="*/ 65 w 65"/>
              <a:gd name="T17" fmla="*/ 5 h 65"/>
              <a:gd name="T18" fmla="*/ 55 w 65"/>
              <a:gd name="T19" fmla="*/ 55 h 65"/>
              <a:gd name="T20" fmla="*/ 10 w 65"/>
              <a:gd name="T21" fmla="*/ 55 h 65"/>
              <a:gd name="T22" fmla="*/ 10 w 65"/>
              <a:gd name="T23" fmla="*/ 10 h 65"/>
              <a:gd name="T24" fmla="*/ 55 w 65"/>
              <a:gd name="T25" fmla="*/ 10 h 65"/>
              <a:gd name="T26" fmla="*/ 55 w 65"/>
              <a:gd name="T27" fmla="*/ 55 h 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65" h="65">
                <a:moveTo>
                  <a:pt x="65" y="5"/>
                </a:moveTo>
                <a:cubicBezTo>
                  <a:pt x="65" y="2"/>
                  <a:pt x="63" y="0"/>
                  <a:pt x="60" y="0"/>
                </a:cubicBezTo>
                <a:cubicBezTo>
                  <a:pt x="5" y="0"/>
                  <a:pt x="5" y="0"/>
                  <a:pt x="5" y="0"/>
                </a:cubicBezTo>
                <a:cubicBezTo>
                  <a:pt x="2" y="0"/>
                  <a:pt x="0" y="2"/>
                  <a:pt x="0" y="5"/>
                </a:cubicBezTo>
                <a:cubicBezTo>
                  <a:pt x="0" y="60"/>
                  <a:pt x="0" y="60"/>
                  <a:pt x="0" y="60"/>
                </a:cubicBezTo>
                <a:cubicBezTo>
                  <a:pt x="0" y="63"/>
                  <a:pt x="2" y="65"/>
                  <a:pt x="5" y="65"/>
                </a:cubicBezTo>
                <a:cubicBezTo>
                  <a:pt x="60" y="65"/>
                  <a:pt x="60" y="65"/>
                  <a:pt x="60" y="65"/>
                </a:cubicBezTo>
                <a:cubicBezTo>
                  <a:pt x="63" y="65"/>
                  <a:pt x="65" y="63"/>
                  <a:pt x="65" y="60"/>
                </a:cubicBezTo>
                <a:lnTo>
                  <a:pt x="65" y="5"/>
                </a:lnTo>
                <a:close/>
                <a:moveTo>
                  <a:pt x="55" y="55"/>
                </a:moveTo>
                <a:cubicBezTo>
                  <a:pt x="10" y="55"/>
                  <a:pt x="10" y="55"/>
                  <a:pt x="10" y="55"/>
                </a:cubicBezTo>
                <a:cubicBezTo>
                  <a:pt x="10" y="10"/>
                  <a:pt x="10" y="10"/>
                  <a:pt x="10" y="10"/>
                </a:cubicBezTo>
                <a:cubicBezTo>
                  <a:pt x="55" y="10"/>
                  <a:pt x="55" y="10"/>
                  <a:pt x="55" y="10"/>
                </a:cubicBezTo>
                <a:lnTo>
                  <a:pt x="55" y="5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87" name="Freeform 385">
            <a:extLst>
              <a:ext uri="{FF2B5EF4-FFF2-40B4-BE49-F238E27FC236}">
                <a16:creationId xmlns:a16="http://schemas.microsoft.com/office/drawing/2014/main" xmlns="" id="{74EE7366-280E-4CA0-AA60-2E16A27BD380}"/>
              </a:ext>
            </a:extLst>
          </p:cNvPr>
          <p:cNvSpPr>
            <a:spLocks noEditPoints="1"/>
          </p:cNvSpPr>
          <p:nvPr/>
        </p:nvSpPr>
        <p:spPr bwMode="auto">
          <a:xfrm>
            <a:off x="4403725" y="6256338"/>
            <a:ext cx="223838" cy="223838"/>
          </a:xfrm>
          <a:custGeom>
            <a:avLst/>
            <a:gdLst>
              <a:gd name="T0" fmla="*/ 5 w 65"/>
              <a:gd name="T1" fmla="*/ 65 h 65"/>
              <a:gd name="T2" fmla="*/ 60 w 65"/>
              <a:gd name="T3" fmla="*/ 65 h 65"/>
              <a:gd name="T4" fmla="*/ 65 w 65"/>
              <a:gd name="T5" fmla="*/ 60 h 65"/>
              <a:gd name="T6" fmla="*/ 65 w 65"/>
              <a:gd name="T7" fmla="*/ 5 h 65"/>
              <a:gd name="T8" fmla="*/ 60 w 65"/>
              <a:gd name="T9" fmla="*/ 0 h 65"/>
              <a:gd name="T10" fmla="*/ 5 w 65"/>
              <a:gd name="T11" fmla="*/ 0 h 65"/>
              <a:gd name="T12" fmla="*/ 0 w 65"/>
              <a:gd name="T13" fmla="*/ 5 h 65"/>
              <a:gd name="T14" fmla="*/ 0 w 65"/>
              <a:gd name="T15" fmla="*/ 60 h 65"/>
              <a:gd name="T16" fmla="*/ 5 w 65"/>
              <a:gd name="T17" fmla="*/ 65 h 65"/>
              <a:gd name="T18" fmla="*/ 10 w 65"/>
              <a:gd name="T19" fmla="*/ 10 h 65"/>
              <a:gd name="T20" fmla="*/ 55 w 65"/>
              <a:gd name="T21" fmla="*/ 10 h 65"/>
              <a:gd name="T22" fmla="*/ 55 w 65"/>
              <a:gd name="T23" fmla="*/ 55 h 65"/>
              <a:gd name="T24" fmla="*/ 10 w 65"/>
              <a:gd name="T25" fmla="*/ 55 h 65"/>
              <a:gd name="T26" fmla="*/ 10 w 65"/>
              <a:gd name="T27" fmla="*/ 10 h 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65" h="65">
                <a:moveTo>
                  <a:pt x="5" y="65"/>
                </a:moveTo>
                <a:cubicBezTo>
                  <a:pt x="60" y="65"/>
                  <a:pt x="60" y="65"/>
                  <a:pt x="60" y="65"/>
                </a:cubicBezTo>
                <a:cubicBezTo>
                  <a:pt x="63" y="65"/>
                  <a:pt x="65" y="63"/>
                  <a:pt x="65" y="60"/>
                </a:cubicBezTo>
                <a:cubicBezTo>
                  <a:pt x="65" y="5"/>
                  <a:pt x="65" y="5"/>
                  <a:pt x="65" y="5"/>
                </a:cubicBezTo>
                <a:cubicBezTo>
                  <a:pt x="65" y="2"/>
                  <a:pt x="63" y="0"/>
                  <a:pt x="60" y="0"/>
                </a:cubicBezTo>
                <a:cubicBezTo>
                  <a:pt x="5" y="0"/>
                  <a:pt x="5" y="0"/>
                  <a:pt x="5" y="0"/>
                </a:cubicBezTo>
                <a:cubicBezTo>
                  <a:pt x="2" y="0"/>
                  <a:pt x="0" y="2"/>
                  <a:pt x="0" y="5"/>
                </a:cubicBezTo>
                <a:cubicBezTo>
                  <a:pt x="0" y="60"/>
                  <a:pt x="0" y="60"/>
                  <a:pt x="0" y="60"/>
                </a:cubicBezTo>
                <a:cubicBezTo>
                  <a:pt x="0" y="63"/>
                  <a:pt x="2" y="65"/>
                  <a:pt x="5" y="65"/>
                </a:cubicBezTo>
                <a:close/>
                <a:moveTo>
                  <a:pt x="10" y="10"/>
                </a:moveTo>
                <a:cubicBezTo>
                  <a:pt x="55" y="10"/>
                  <a:pt x="55" y="10"/>
                  <a:pt x="55" y="10"/>
                </a:cubicBezTo>
                <a:cubicBezTo>
                  <a:pt x="55" y="55"/>
                  <a:pt x="55" y="55"/>
                  <a:pt x="55" y="55"/>
                </a:cubicBezTo>
                <a:cubicBezTo>
                  <a:pt x="10" y="55"/>
                  <a:pt x="10" y="55"/>
                  <a:pt x="10" y="55"/>
                </a:cubicBezTo>
                <a:lnTo>
                  <a:pt x="10" y="1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88" name="Freeform 386">
            <a:extLst>
              <a:ext uri="{FF2B5EF4-FFF2-40B4-BE49-F238E27FC236}">
                <a16:creationId xmlns:a16="http://schemas.microsoft.com/office/drawing/2014/main" xmlns="" id="{8C623F13-2EFE-45CD-BE16-201414605FA7}"/>
              </a:ext>
            </a:extLst>
          </p:cNvPr>
          <p:cNvSpPr>
            <a:spLocks noEditPoints="1"/>
          </p:cNvSpPr>
          <p:nvPr/>
        </p:nvSpPr>
        <p:spPr bwMode="auto">
          <a:xfrm>
            <a:off x="4675188" y="6256338"/>
            <a:ext cx="222250" cy="223838"/>
          </a:xfrm>
          <a:custGeom>
            <a:avLst/>
            <a:gdLst>
              <a:gd name="T0" fmla="*/ 60 w 65"/>
              <a:gd name="T1" fmla="*/ 0 h 65"/>
              <a:gd name="T2" fmla="*/ 5 w 65"/>
              <a:gd name="T3" fmla="*/ 0 h 65"/>
              <a:gd name="T4" fmla="*/ 0 w 65"/>
              <a:gd name="T5" fmla="*/ 5 h 65"/>
              <a:gd name="T6" fmla="*/ 0 w 65"/>
              <a:gd name="T7" fmla="*/ 60 h 65"/>
              <a:gd name="T8" fmla="*/ 5 w 65"/>
              <a:gd name="T9" fmla="*/ 65 h 65"/>
              <a:gd name="T10" fmla="*/ 60 w 65"/>
              <a:gd name="T11" fmla="*/ 65 h 65"/>
              <a:gd name="T12" fmla="*/ 65 w 65"/>
              <a:gd name="T13" fmla="*/ 60 h 65"/>
              <a:gd name="T14" fmla="*/ 65 w 65"/>
              <a:gd name="T15" fmla="*/ 5 h 65"/>
              <a:gd name="T16" fmla="*/ 60 w 65"/>
              <a:gd name="T17" fmla="*/ 0 h 65"/>
              <a:gd name="T18" fmla="*/ 55 w 65"/>
              <a:gd name="T19" fmla="*/ 55 h 65"/>
              <a:gd name="T20" fmla="*/ 10 w 65"/>
              <a:gd name="T21" fmla="*/ 55 h 65"/>
              <a:gd name="T22" fmla="*/ 10 w 65"/>
              <a:gd name="T23" fmla="*/ 10 h 65"/>
              <a:gd name="T24" fmla="*/ 55 w 65"/>
              <a:gd name="T25" fmla="*/ 10 h 65"/>
              <a:gd name="T26" fmla="*/ 55 w 65"/>
              <a:gd name="T27" fmla="*/ 55 h 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65" h="65">
                <a:moveTo>
                  <a:pt x="60" y="0"/>
                </a:moveTo>
                <a:cubicBezTo>
                  <a:pt x="5" y="0"/>
                  <a:pt x="5" y="0"/>
                  <a:pt x="5" y="0"/>
                </a:cubicBezTo>
                <a:cubicBezTo>
                  <a:pt x="2" y="0"/>
                  <a:pt x="0" y="2"/>
                  <a:pt x="0" y="5"/>
                </a:cubicBezTo>
                <a:cubicBezTo>
                  <a:pt x="0" y="60"/>
                  <a:pt x="0" y="60"/>
                  <a:pt x="0" y="60"/>
                </a:cubicBezTo>
                <a:cubicBezTo>
                  <a:pt x="0" y="63"/>
                  <a:pt x="2" y="65"/>
                  <a:pt x="5" y="65"/>
                </a:cubicBezTo>
                <a:cubicBezTo>
                  <a:pt x="60" y="65"/>
                  <a:pt x="60" y="65"/>
                  <a:pt x="60" y="65"/>
                </a:cubicBezTo>
                <a:cubicBezTo>
                  <a:pt x="63" y="65"/>
                  <a:pt x="65" y="63"/>
                  <a:pt x="65" y="60"/>
                </a:cubicBezTo>
                <a:cubicBezTo>
                  <a:pt x="65" y="5"/>
                  <a:pt x="65" y="5"/>
                  <a:pt x="65" y="5"/>
                </a:cubicBezTo>
                <a:cubicBezTo>
                  <a:pt x="65" y="2"/>
                  <a:pt x="63" y="0"/>
                  <a:pt x="60" y="0"/>
                </a:cubicBezTo>
                <a:close/>
                <a:moveTo>
                  <a:pt x="55" y="55"/>
                </a:moveTo>
                <a:cubicBezTo>
                  <a:pt x="10" y="55"/>
                  <a:pt x="10" y="55"/>
                  <a:pt x="10" y="55"/>
                </a:cubicBezTo>
                <a:cubicBezTo>
                  <a:pt x="10" y="10"/>
                  <a:pt x="10" y="10"/>
                  <a:pt x="10" y="10"/>
                </a:cubicBezTo>
                <a:cubicBezTo>
                  <a:pt x="55" y="10"/>
                  <a:pt x="55" y="10"/>
                  <a:pt x="55" y="10"/>
                </a:cubicBezTo>
                <a:lnTo>
                  <a:pt x="55" y="5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89" name="Freeform 387">
            <a:extLst>
              <a:ext uri="{FF2B5EF4-FFF2-40B4-BE49-F238E27FC236}">
                <a16:creationId xmlns:a16="http://schemas.microsoft.com/office/drawing/2014/main" xmlns="" id="{5358A4B3-12CC-4F66-B892-31636C97BB1C}"/>
              </a:ext>
            </a:extLst>
          </p:cNvPr>
          <p:cNvSpPr>
            <a:spLocks noEditPoints="1"/>
          </p:cNvSpPr>
          <p:nvPr/>
        </p:nvSpPr>
        <p:spPr bwMode="auto">
          <a:xfrm>
            <a:off x="5364163" y="390526"/>
            <a:ext cx="495300" cy="498475"/>
          </a:xfrm>
          <a:custGeom>
            <a:avLst/>
            <a:gdLst>
              <a:gd name="T0" fmla="*/ 72 w 144"/>
              <a:gd name="T1" fmla="*/ 144 h 144"/>
              <a:gd name="T2" fmla="*/ 144 w 144"/>
              <a:gd name="T3" fmla="*/ 72 h 144"/>
              <a:gd name="T4" fmla="*/ 72 w 144"/>
              <a:gd name="T5" fmla="*/ 0 h 144"/>
              <a:gd name="T6" fmla="*/ 0 w 144"/>
              <a:gd name="T7" fmla="*/ 72 h 144"/>
              <a:gd name="T8" fmla="*/ 72 w 144"/>
              <a:gd name="T9" fmla="*/ 144 h 144"/>
              <a:gd name="T10" fmla="*/ 72 w 144"/>
              <a:gd name="T11" fmla="*/ 10 h 144"/>
              <a:gd name="T12" fmla="*/ 134 w 144"/>
              <a:gd name="T13" fmla="*/ 72 h 144"/>
              <a:gd name="T14" fmla="*/ 72 w 144"/>
              <a:gd name="T15" fmla="*/ 134 h 144"/>
              <a:gd name="T16" fmla="*/ 10 w 144"/>
              <a:gd name="T17" fmla="*/ 72 h 144"/>
              <a:gd name="T18" fmla="*/ 72 w 144"/>
              <a:gd name="T19" fmla="*/ 10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44" h="144">
                <a:moveTo>
                  <a:pt x="72" y="144"/>
                </a:moveTo>
                <a:cubicBezTo>
                  <a:pt x="112" y="144"/>
                  <a:pt x="144" y="112"/>
                  <a:pt x="144" y="72"/>
                </a:cubicBezTo>
                <a:cubicBezTo>
                  <a:pt x="144" y="32"/>
                  <a:pt x="112" y="0"/>
                  <a:pt x="72" y="0"/>
                </a:cubicBezTo>
                <a:cubicBezTo>
                  <a:pt x="32" y="0"/>
                  <a:pt x="0" y="32"/>
                  <a:pt x="0" y="72"/>
                </a:cubicBezTo>
                <a:cubicBezTo>
                  <a:pt x="0" y="112"/>
                  <a:pt x="32" y="144"/>
                  <a:pt x="72" y="144"/>
                </a:cubicBezTo>
                <a:close/>
                <a:moveTo>
                  <a:pt x="72" y="10"/>
                </a:moveTo>
                <a:cubicBezTo>
                  <a:pt x="106" y="10"/>
                  <a:pt x="134" y="38"/>
                  <a:pt x="134" y="72"/>
                </a:cubicBezTo>
                <a:cubicBezTo>
                  <a:pt x="134" y="106"/>
                  <a:pt x="106" y="134"/>
                  <a:pt x="72" y="134"/>
                </a:cubicBezTo>
                <a:cubicBezTo>
                  <a:pt x="38" y="134"/>
                  <a:pt x="10" y="106"/>
                  <a:pt x="10" y="72"/>
                </a:cubicBezTo>
                <a:cubicBezTo>
                  <a:pt x="10" y="38"/>
                  <a:pt x="38" y="10"/>
                  <a:pt x="72" y="1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90" name="Freeform 388">
            <a:extLst>
              <a:ext uri="{FF2B5EF4-FFF2-40B4-BE49-F238E27FC236}">
                <a16:creationId xmlns:a16="http://schemas.microsoft.com/office/drawing/2014/main" xmlns="" id="{1EA6D1DF-D31A-402A-A63F-20A77182730A}"/>
              </a:ext>
            </a:extLst>
          </p:cNvPr>
          <p:cNvSpPr>
            <a:spLocks/>
          </p:cNvSpPr>
          <p:nvPr/>
        </p:nvSpPr>
        <p:spPr bwMode="auto">
          <a:xfrm>
            <a:off x="5519738" y="504826"/>
            <a:ext cx="147638" cy="263525"/>
          </a:xfrm>
          <a:custGeom>
            <a:avLst/>
            <a:gdLst>
              <a:gd name="T0" fmla="*/ 34 w 43"/>
              <a:gd name="T1" fmla="*/ 75 h 76"/>
              <a:gd name="T2" fmla="*/ 37 w 43"/>
              <a:gd name="T3" fmla="*/ 76 h 76"/>
              <a:gd name="T4" fmla="*/ 41 w 43"/>
              <a:gd name="T5" fmla="*/ 75 h 76"/>
              <a:gd name="T6" fmla="*/ 41 w 43"/>
              <a:gd name="T7" fmla="*/ 68 h 76"/>
              <a:gd name="T8" fmla="*/ 12 w 43"/>
              <a:gd name="T9" fmla="*/ 39 h 76"/>
              <a:gd name="T10" fmla="*/ 41 w 43"/>
              <a:gd name="T11" fmla="*/ 9 h 76"/>
              <a:gd name="T12" fmla="*/ 41 w 43"/>
              <a:gd name="T13" fmla="*/ 2 h 76"/>
              <a:gd name="T14" fmla="*/ 34 w 43"/>
              <a:gd name="T15" fmla="*/ 2 h 76"/>
              <a:gd name="T16" fmla="*/ 1 w 43"/>
              <a:gd name="T17" fmla="*/ 35 h 76"/>
              <a:gd name="T18" fmla="*/ 0 w 43"/>
              <a:gd name="T19" fmla="*/ 39 h 76"/>
              <a:gd name="T20" fmla="*/ 1 w 43"/>
              <a:gd name="T21" fmla="*/ 42 h 76"/>
              <a:gd name="T22" fmla="*/ 34 w 43"/>
              <a:gd name="T23" fmla="*/ 75 h 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43" h="76">
                <a:moveTo>
                  <a:pt x="34" y="75"/>
                </a:moveTo>
                <a:cubicBezTo>
                  <a:pt x="35" y="76"/>
                  <a:pt x="36" y="76"/>
                  <a:pt x="37" y="76"/>
                </a:cubicBezTo>
                <a:cubicBezTo>
                  <a:pt x="39" y="76"/>
                  <a:pt x="40" y="76"/>
                  <a:pt x="41" y="75"/>
                </a:cubicBezTo>
                <a:cubicBezTo>
                  <a:pt x="43" y="73"/>
                  <a:pt x="43" y="70"/>
                  <a:pt x="41" y="68"/>
                </a:cubicBezTo>
                <a:cubicBezTo>
                  <a:pt x="12" y="39"/>
                  <a:pt x="12" y="39"/>
                  <a:pt x="12" y="39"/>
                </a:cubicBezTo>
                <a:cubicBezTo>
                  <a:pt x="41" y="9"/>
                  <a:pt x="41" y="9"/>
                  <a:pt x="41" y="9"/>
                </a:cubicBezTo>
                <a:cubicBezTo>
                  <a:pt x="43" y="7"/>
                  <a:pt x="43" y="4"/>
                  <a:pt x="41" y="2"/>
                </a:cubicBezTo>
                <a:cubicBezTo>
                  <a:pt x="39" y="0"/>
                  <a:pt x="36" y="0"/>
                  <a:pt x="34" y="2"/>
                </a:cubicBezTo>
                <a:cubicBezTo>
                  <a:pt x="1" y="35"/>
                  <a:pt x="1" y="35"/>
                  <a:pt x="1" y="35"/>
                </a:cubicBezTo>
                <a:cubicBezTo>
                  <a:pt x="0" y="36"/>
                  <a:pt x="0" y="37"/>
                  <a:pt x="0" y="39"/>
                </a:cubicBezTo>
                <a:cubicBezTo>
                  <a:pt x="0" y="40"/>
                  <a:pt x="0" y="41"/>
                  <a:pt x="1" y="42"/>
                </a:cubicBezTo>
                <a:lnTo>
                  <a:pt x="34" y="7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91" name="Freeform 389">
            <a:extLst>
              <a:ext uri="{FF2B5EF4-FFF2-40B4-BE49-F238E27FC236}">
                <a16:creationId xmlns:a16="http://schemas.microsoft.com/office/drawing/2014/main" xmlns="" id="{5F0EEE65-3F1E-4826-AAFC-DA0B8DD30AE4}"/>
              </a:ext>
            </a:extLst>
          </p:cNvPr>
          <p:cNvSpPr>
            <a:spLocks/>
          </p:cNvSpPr>
          <p:nvPr/>
        </p:nvSpPr>
        <p:spPr bwMode="auto">
          <a:xfrm>
            <a:off x="5475288" y="1014413"/>
            <a:ext cx="266700" cy="496888"/>
          </a:xfrm>
          <a:custGeom>
            <a:avLst/>
            <a:gdLst>
              <a:gd name="T0" fmla="*/ 68 w 78"/>
              <a:gd name="T1" fmla="*/ 142 h 144"/>
              <a:gd name="T2" fmla="*/ 72 w 78"/>
              <a:gd name="T3" fmla="*/ 144 h 144"/>
              <a:gd name="T4" fmla="*/ 76 w 78"/>
              <a:gd name="T5" fmla="*/ 142 h 144"/>
              <a:gd name="T6" fmla="*/ 76 w 78"/>
              <a:gd name="T7" fmla="*/ 135 h 144"/>
              <a:gd name="T8" fmla="*/ 12 w 78"/>
              <a:gd name="T9" fmla="*/ 72 h 144"/>
              <a:gd name="T10" fmla="*/ 76 w 78"/>
              <a:gd name="T11" fmla="*/ 9 h 144"/>
              <a:gd name="T12" fmla="*/ 76 w 78"/>
              <a:gd name="T13" fmla="*/ 1 h 144"/>
              <a:gd name="T14" fmla="*/ 68 w 78"/>
              <a:gd name="T15" fmla="*/ 1 h 144"/>
              <a:gd name="T16" fmla="*/ 1 w 78"/>
              <a:gd name="T17" fmla="*/ 68 h 144"/>
              <a:gd name="T18" fmla="*/ 1 w 78"/>
              <a:gd name="T19" fmla="*/ 76 h 144"/>
              <a:gd name="T20" fmla="*/ 68 w 78"/>
              <a:gd name="T21" fmla="*/ 142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78" h="144">
                <a:moveTo>
                  <a:pt x="68" y="142"/>
                </a:moveTo>
                <a:cubicBezTo>
                  <a:pt x="69" y="143"/>
                  <a:pt x="71" y="144"/>
                  <a:pt x="72" y="144"/>
                </a:cubicBezTo>
                <a:cubicBezTo>
                  <a:pt x="73" y="144"/>
                  <a:pt x="75" y="143"/>
                  <a:pt x="76" y="142"/>
                </a:cubicBezTo>
                <a:cubicBezTo>
                  <a:pt x="78" y="140"/>
                  <a:pt x="78" y="137"/>
                  <a:pt x="76" y="135"/>
                </a:cubicBezTo>
                <a:cubicBezTo>
                  <a:pt x="12" y="72"/>
                  <a:pt x="12" y="72"/>
                  <a:pt x="12" y="72"/>
                </a:cubicBezTo>
                <a:cubicBezTo>
                  <a:pt x="76" y="9"/>
                  <a:pt x="76" y="9"/>
                  <a:pt x="76" y="9"/>
                </a:cubicBezTo>
                <a:cubicBezTo>
                  <a:pt x="78" y="7"/>
                  <a:pt x="78" y="3"/>
                  <a:pt x="76" y="1"/>
                </a:cubicBezTo>
                <a:cubicBezTo>
                  <a:pt x="74" y="0"/>
                  <a:pt x="70" y="0"/>
                  <a:pt x="68" y="1"/>
                </a:cubicBezTo>
                <a:cubicBezTo>
                  <a:pt x="1" y="68"/>
                  <a:pt x="1" y="68"/>
                  <a:pt x="1" y="68"/>
                </a:cubicBezTo>
                <a:cubicBezTo>
                  <a:pt x="0" y="70"/>
                  <a:pt x="0" y="74"/>
                  <a:pt x="1" y="76"/>
                </a:cubicBezTo>
                <a:lnTo>
                  <a:pt x="68" y="14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92" name="Freeform 390">
            <a:extLst>
              <a:ext uri="{FF2B5EF4-FFF2-40B4-BE49-F238E27FC236}">
                <a16:creationId xmlns:a16="http://schemas.microsoft.com/office/drawing/2014/main" xmlns="" id="{3EA9F010-9D1C-45FB-A89C-64C289C9A57F}"/>
              </a:ext>
            </a:extLst>
          </p:cNvPr>
          <p:cNvSpPr>
            <a:spLocks noEditPoints="1"/>
          </p:cNvSpPr>
          <p:nvPr/>
        </p:nvSpPr>
        <p:spPr bwMode="auto">
          <a:xfrm>
            <a:off x="5446713" y="1633538"/>
            <a:ext cx="327025" cy="501650"/>
          </a:xfrm>
          <a:custGeom>
            <a:avLst/>
            <a:gdLst>
              <a:gd name="T0" fmla="*/ 35 w 95"/>
              <a:gd name="T1" fmla="*/ 145 h 145"/>
              <a:gd name="T2" fmla="*/ 37 w 95"/>
              <a:gd name="T3" fmla="*/ 145 h 145"/>
              <a:gd name="T4" fmla="*/ 41 w 95"/>
              <a:gd name="T5" fmla="*/ 143 h 145"/>
              <a:gd name="T6" fmla="*/ 94 w 95"/>
              <a:gd name="T7" fmla="*/ 66 h 145"/>
              <a:gd name="T8" fmla="*/ 94 w 95"/>
              <a:gd name="T9" fmla="*/ 61 h 145"/>
              <a:gd name="T10" fmla="*/ 90 w 95"/>
              <a:gd name="T11" fmla="*/ 58 h 145"/>
              <a:gd name="T12" fmla="*/ 57 w 95"/>
              <a:gd name="T13" fmla="*/ 58 h 145"/>
              <a:gd name="T14" fmla="*/ 66 w 95"/>
              <a:gd name="T15" fmla="*/ 7 h 145"/>
              <a:gd name="T16" fmla="*/ 64 w 95"/>
              <a:gd name="T17" fmla="*/ 1 h 145"/>
              <a:gd name="T18" fmla="*/ 58 w 95"/>
              <a:gd name="T19" fmla="*/ 3 h 145"/>
              <a:gd name="T20" fmla="*/ 1 w 95"/>
              <a:gd name="T21" fmla="*/ 74 h 145"/>
              <a:gd name="T22" fmla="*/ 1 w 95"/>
              <a:gd name="T23" fmla="*/ 79 h 145"/>
              <a:gd name="T24" fmla="*/ 5 w 95"/>
              <a:gd name="T25" fmla="*/ 82 h 145"/>
              <a:gd name="T26" fmla="*/ 42 w 95"/>
              <a:gd name="T27" fmla="*/ 82 h 145"/>
              <a:gd name="T28" fmla="*/ 32 w 95"/>
              <a:gd name="T29" fmla="*/ 139 h 145"/>
              <a:gd name="T30" fmla="*/ 35 w 95"/>
              <a:gd name="T31" fmla="*/ 145 h 145"/>
              <a:gd name="T32" fmla="*/ 16 w 95"/>
              <a:gd name="T33" fmla="*/ 72 h 145"/>
              <a:gd name="T34" fmla="*/ 53 w 95"/>
              <a:gd name="T35" fmla="*/ 25 h 145"/>
              <a:gd name="T36" fmla="*/ 46 w 95"/>
              <a:gd name="T37" fmla="*/ 62 h 145"/>
              <a:gd name="T38" fmla="*/ 47 w 95"/>
              <a:gd name="T39" fmla="*/ 66 h 145"/>
              <a:gd name="T40" fmla="*/ 51 w 95"/>
              <a:gd name="T41" fmla="*/ 68 h 145"/>
              <a:gd name="T42" fmla="*/ 80 w 95"/>
              <a:gd name="T43" fmla="*/ 68 h 145"/>
              <a:gd name="T44" fmla="*/ 46 w 95"/>
              <a:gd name="T45" fmla="*/ 118 h 145"/>
              <a:gd name="T46" fmla="*/ 52 w 95"/>
              <a:gd name="T47" fmla="*/ 78 h 145"/>
              <a:gd name="T48" fmla="*/ 51 w 95"/>
              <a:gd name="T49" fmla="*/ 74 h 145"/>
              <a:gd name="T50" fmla="*/ 48 w 95"/>
              <a:gd name="T51" fmla="*/ 72 h 145"/>
              <a:gd name="T52" fmla="*/ 16 w 95"/>
              <a:gd name="T53" fmla="*/ 72 h 1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95" h="145">
                <a:moveTo>
                  <a:pt x="35" y="145"/>
                </a:moveTo>
                <a:cubicBezTo>
                  <a:pt x="35" y="145"/>
                  <a:pt x="36" y="145"/>
                  <a:pt x="37" y="145"/>
                </a:cubicBezTo>
                <a:cubicBezTo>
                  <a:pt x="38" y="145"/>
                  <a:pt x="40" y="144"/>
                  <a:pt x="41" y="143"/>
                </a:cubicBezTo>
                <a:cubicBezTo>
                  <a:pt x="94" y="66"/>
                  <a:pt x="94" y="66"/>
                  <a:pt x="94" y="66"/>
                </a:cubicBezTo>
                <a:cubicBezTo>
                  <a:pt x="95" y="64"/>
                  <a:pt x="95" y="62"/>
                  <a:pt x="94" y="61"/>
                </a:cubicBezTo>
                <a:cubicBezTo>
                  <a:pt x="94" y="59"/>
                  <a:pt x="92" y="58"/>
                  <a:pt x="90" y="58"/>
                </a:cubicBezTo>
                <a:cubicBezTo>
                  <a:pt x="57" y="58"/>
                  <a:pt x="57" y="58"/>
                  <a:pt x="57" y="58"/>
                </a:cubicBezTo>
                <a:cubicBezTo>
                  <a:pt x="66" y="7"/>
                  <a:pt x="66" y="7"/>
                  <a:pt x="66" y="7"/>
                </a:cubicBezTo>
                <a:cubicBezTo>
                  <a:pt x="67" y="5"/>
                  <a:pt x="66" y="2"/>
                  <a:pt x="64" y="1"/>
                </a:cubicBezTo>
                <a:cubicBezTo>
                  <a:pt x="62" y="0"/>
                  <a:pt x="59" y="1"/>
                  <a:pt x="58" y="3"/>
                </a:cubicBezTo>
                <a:cubicBezTo>
                  <a:pt x="1" y="74"/>
                  <a:pt x="1" y="74"/>
                  <a:pt x="1" y="74"/>
                </a:cubicBezTo>
                <a:cubicBezTo>
                  <a:pt x="0" y="76"/>
                  <a:pt x="0" y="78"/>
                  <a:pt x="1" y="79"/>
                </a:cubicBezTo>
                <a:cubicBezTo>
                  <a:pt x="1" y="81"/>
                  <a:pt x="3" y="82"/>
                  <a:pt x="5" y="82"/>
                </a:cubicBezTo>
                <a:cubicBezTo>
                  <a:pt x="42" y="82"/>
                  <a:pt x="42" y="82"/>
                  <a:pt x="42" y="82"/>
                </a:cubicBezTo>
                <a:cubicBezTo>
                  <a:pt x="32" y="139"/>
                  <a:pt x="32" y="139"/>
                  <a:pt x="32" y="139"/>
                </a:cubicBezTo>
                <a:cubicBezTo>
                  <a:pt x="31" y="141"/>
                  <a:pt x="33" y="144"/>
                  <a:pt x="35" y="145"/>
                </a:cubicBezTo>
                <a:close/>
                <a:moveTo>
                  <a:pt x="16" y="72"/>
                </a:moveTo>
                <a:cubicBezTo>
                  <a:pt x="53" y="25"/>
                  <a:pt x="53" y="25"/>
                  <a:pt x="53" y="25"/>
                </a:cubicBezTo>
                <a:cubicBezTo>
                  <a:pt x="46" y="62"/>
                  <a:pt x="46" y="62"/>
                  <a:pt x="46" y="62"/>
                </a:cubicBezTo>
                <a:cubicBezTo>
                  <a:pt x="46" y="63"/>
                  <a:pt x="46" y="65"/>
                  <a:pt x="47" y="66"/>
                </a:cubicBezTo>
                <a:cubicBezTo>
                  <a:pt x="48" y="67"/>
                  <a:pt x="49" y="68"/>
                  <a:pt x="51" y="68"/>
                </a:cubicBezTo>
                <a:cubicBezTo>
                  <a:pt x="80" y="68"/>
                  <a:pt x="80" y="68"/>
                  <a:pt x="80" y="68"/>
                </a:cubicBezTo>
                <a:cubicBezTo>
                  <a:pt x="46" y="118"/>
                  <a:pt x="46" y="118"/>
                  <a:pt x="46" y="118"/>
                </a:cubicBezTo>
                <a:cubicBezTo>
                  <a:pt x="52" y="78"/>
                  <a:pt x="52" y="78"/>
                  <a:pt x="52" y="78"/>
                </a:cubicBezTo>
                <a:cubicBezTo>
                  <a:pt x="53" y="77"/>
                  <a:pt x="52" y="75"/>
                  <a:pt x="51" y="74"/>
                </a:cubicBezTo>
                <a:cubicBezTo>
                  <a:pt x="50" y="73"/>
                  <a:pt x="49" y="72"/>
                  <a:pt x="48" y="72"/>
                </a:cubicBezTo>
                <a:lnTo>
                  <a:pt x="16" y="7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93" name="Freeform 391">
            <a:extLst>
              <a:ext uri="{FF2B5EF4-FFF2-40B4-BE49-F238E27FC236}">
                <a16:creationId xmlns:a16="http://schemas.microsoft.com/office/drawing/2014/main" xmlns="" id="{62AF42AC-89E7-4BE4-93C6-971F07ADFAC9}"/>
              </a:ext>
            </a:extLst>
          </p:cNvPr>
          <p:cNvSpPr>
            <a:spLocks noEditPoints="1"/>
          </p:cNvSpPr>
          <p:nvPr/>
        </p:nvSpPr>
        <p:spPr bwMode="auto">
          <a:xfrm>
            <a:off x="5357813" y="2246313"/>
            <a:ext cx="508000" cy="496888"/>
          </a:xfrm>
          <a:custGeom>
            <a:avLst/>
            <a:gdLst>
              <a:gd name="T0" fmla="*/ 39 w 148"/>
              <a:gd name="T1" fmla="*/ 57 h 144"/>
              <a:gd name="T2" fmla="*/ 8 w 148"/>
              <a:gd name="T3" fmla="*/ 88 h 144"/>
              <a:gd name="T4" fmla="*/ 8 w 148"/>
              <a:gd name="T5" fmla="*/ 117 h 144"/>
              <a:gd name="T6" fmla="*/ 29 w 148"/>
              <a:gd name="T7" fmla="*/ 138 h 144"/>
              <a:gd name="T8" fmla="*/ 44 w 148"/>
              <a:gd name="T9" fmla="*/ 144 h 144"/>
              <a:gd name="T10" fmla="*/ 58 w 148"/>
              <a:gd name="T11" fmla="*/ 138 h 144"/>
              <a:gd name="T12" fmla="*/ 89 w 148"/>
              <a:gd name="T13" fmla="*/ 108 h 144"/>
              <a:gd name="T14" fmla="*/ 95 w 148"/>
              <a:gd name="T15" fmla="*/ 93 h 144"/>
              <a:gd name="T16" fmla="*/ 95 w 148"/>
              <a:gd name="T17" fmla="*/ 93 h 144"/>
              <a:gd name="T18" fmla="*/ 95 w 148"/>
              <a:gd name="T19" fmla="*/ 93 h 144"/>
              <a:gd name="T20" fmla="*/ 110 w 148"/>
              <a:gd name="T21" fmla="*/ 87 h 144"/>
              <a:gd name="T22" fmla="*/ 140 w 148"/>
              <a:gd name="T23" fmla="*/ 56 h 144"/>
              <a:gd name="T24" fmla="*/ 140 w 148"/>
              <a:gd name="T25" fmla="*/ 27 h 144"/>
              <a:gd name="T26" fmla="*/ 119 w 148"/>
              <a:gd name="T27" fmla="*/ 6 h 144"/>
              <a:gd name="T28" fmla="*/ 104 w 148"/>
              <a:gd name="T29" fmla="*/ 0 h 144"/>
              <a:gd name="T30" fmla="*/ 90 w 148"/>
              <a:gd name="T31" fmla="*/ 6 h 144"/>
              <a:gd name="T32" fmla="*/ 59 w 148"/>
              <a:gd name="T33" fmla="*/ 37 h 144"/>
              <a:gd name="T34" fmla="*/ 53 w 148"/>
              <a:gd name="T35" fmla="*/ 51 h 144"/>
              <a:gd name="T36" fmla="*/ 54 w 148"/>
              <a:gd name="T37" fmla="*/ 52 h 144"/>
              <a:gd name="T38" fmla="*/ 53 w 148"/>
              <a:gd name="T39" fmla="*/ 51 h 144"/>
              <a:gd name="T40" fmla="*/ 39 w 148"/>
              <a:gd name="T41" fmla="*/ 57 h 144"/>
              <a:gd name="T42" fmla="*/ 67 w 148"/>
              <a:gd name="T43" fmla="*/ 44 h 144"/>
              <a:gd name="T44" fmla="*/ 98 w 148"/>
              <a:gd name="T45" fmla="*/ 14 h 144"/>
              <a:gd name="T46" fmla="*/ 105 w 148"/>
              <a:gd name="T47" fmla="*/ 11 h 144"/>
              <a:gd name="T48" fmla="*/ 111 w 148"/>
              <a:gd name="T49" fmla="*/ 14 h 144"/>
              <a:gd name="T50" fmla="*/ 133 w 148"/>
              <a:gd name="T51" fmla="*/ 35 h 144"/>
              <a:gd name="T52" fmla="*/ 133 w 148"/>
              <a:gd name="T53" fmla="*/ 48 h 144"/>
              <a:gd name="T54" fmla="*/ 102 w 148"/>
              <a:gd name="T55" fmla="*/ 79 h 144"/>
              <a:gd name="T56" fmla="*/ 89 w 148"/>
              <a:gd name="T57" fmla="*/ 79 h 144"/>
              <a:gd name="T58" fmla="*/ 82 w 148"/>
              <a:gd name="T59" fmla="*/ 72 h 144"/>
              <a:gd name="T60" fmla="*/ 88 w 148"/>
              <a:gd name="T61" fmla="*/ 66 h 144"/>
              <a:gd name="T62" fmla="*/ 88 w 148"/>
              <a:gd name="T63" fmla="*/ 58 h 144"/>
              <a:gd name="T64" fmla="*/ 80 w 148"/>
              <a:gd name="T65" fmla="*/ 58 h 144"/>
              <a:gd name="T66" fmla="*/ 74 w 148"/>
              <a:gd name="T67" fmla="*/ 64 h 144"/>
              <a:gd name="T68" fmla="*/ 67 w 148"/>
              <a:gd name="T69" fmla="*/ 57 h 144"/>
              <a:gd name="T70" fmla="*/ 65 w 148"/>
              <a:gd name="T71" fmla="*/ 51 h 144"/>
              <a:gd name="T72" fmla="*/ 67 w 148"/>
              <a:gd name="T73" fmla="*/ 44 h 144"/>
              <a:gd name="T74" fmla="*/ 59 w 148"/>
              <a:gd name="T75" fmla="*/ 65 h 144"/>
              <a:gd name="T76" fmla="*/ 66 w 148"/>
              <a:gd name="T77" fmla="*/ 72 h 144"/>
              <a:gd name="T78" fmla="*/ 60 w 148"/>
              <a:gd name="T79" fmla="*/ 78 h 144"/>
              <a:gd name="T80" fmla="*/ 60 w 148"/>
              <a:gd name="T81" fmla="*/ 86 h 144"/>
              <a:gd name="T82" fmla="*/ 64 w 148"/>
              <a:gd name="T83" fmla="*/ 88 h 144"/>
              <a:gd name="T84" fmla="*/ 68 w 148"/>
              <a:gd name="T85" fmla="*/ 86 h 144"/>
              <a:gd name="T86" fmla="*/ 74 w 148"/>
              <a:gd name="T87" fmla="*/ 80 h 144"/>
              <a:gd name="T88" fmla="*/ 81 w 148"/>
              <a:gd name="T89" fmla="*/ 87 h 144"/>
              <a:gd name="T90" fmla="*/ 83 w 148"/>
              <a:gd name="T91" fmla="*/ 93 h 144"/>
              <a:gd name="T92" fmla="*/ 81 w 148"/>
              <a:gd name="T93" fmla="*/ 100 h 144"/>
              <a:gd name="T94" fmla="*/ 50 w 148"/>
              <a:gd name="T95" fmla="*/ 131 h 144"/>
              <a:gd name="T96" fmla="*/ 37 w 148"/>
              <a:gd name="T97" fmla="*/ 131 h 144"/>
              <a:gd name="T98" fmla="*/ 16 w 148"/>
              <a:gd name="T99" fmla="*/ 109 h 144"/>
              <a:gd name="T100" fmla="*/ 16 w 148"/>
              <a:gd name="T101" fmla="*/ 96 h 144"/>
              <a:gd name="T102" fmla="*/ 46 w 148"/>
              <a:gd name="T103" fmla="*/ 65 h 144"/>
              <a:gd name="T104" fmla="*/ 53 w 148"/>
              <a:gd name="T105" fmla="*/ 63 h 144"/>
              <a:gd name="T106" fmla="*/ 59 w 148"/>
              <a:gd name="T107" fmla="*/ 65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48" h="144">
                <a:moveTo>
                  <a:pt x="39" y="57"/>
                </a:moveTo>
                <a:cubicBezTo>
                  <a:pt x="8" y="88"/>
                  <a:pt x="8" y="88"/>
                  <a:pt x="8" y="88"/>
                </a:cubicBezTo>
                <a:cubicBezTo>
                  <a:pt x="0" y="96"/>
                  <a:pt x="0" y="109"/>
                  <a:pt x="8" y="117"/>
                </a:cubicBezTo>
                <a:cubicBezTo>
                  <a:pt x="29" y="138"/>
                  <a:pt x="29" y="138"/>
                  <a:pt x="29" y="138"/>
                </a:cubicBezTo>
                <a:cubicBezTo>
                  <a:pt x="33" y="142"/>
                  <a:pt x="38" y="144"/>
                  <a:pt x="44" y="144"/>
                </a:cubicBezTo>
                <a:cubicBezTo>
                  <a:pt x="49" y="144"/>
                  <a:pt x="54" y="142"/>
                  <a:pt x="58" y="138"/>
                </a:cubicBezTo>
                <a:cubicBezTo>
                  <a:pt x="89" y="108"/>
                  <a:pt x="89" y="108"/>
                  <a:pt x="89" y="108"/>
                </a:cubicBezTo>
                <a:cubicBezTo>
                  <a:pt x="93" y="104"/>
                  <a:pt x="95" y="99"/>
                  <a:pt x="95" y="93"/>
                </a:cubicBezTo>
                <a:cubicBezTo>
                  <a:pt x="95" y="93"/>
                  <a:pt x="95" y="93"/>
                  <a:pt x="95" y="93"/>
                </a:cubicBezTo>
                <a:cubicBezTo>
                  <a:pt x="95" y="93"/>
                  <a:pt x="95" y="93"/>
                  <a:pt x="95" y="93"/>
                </a:cubicBezTo>
                <a:cubicBezTo>
                  <a:pt x="101" y="93"/>
                  <a:pt x="106" y="91"/>
                  <a:pt x="110" y="87"/>
                </a:cubicBezTo>
                <a:cubicBezTo>
                  <a:pt x="140" y="56"/>
                  <a:pt x="140" y="56"/>
                  <a:pt x="140" y="56"/>
                </a:cubicBezTo>
                <a:cubicBezTo>
                  <a:pt x="148" y="48"/>
                  <a:pt x="148" y="35"/>
                  <a:pt x="140" y="27"/>
                </a:cubicBezTo>
                <a:cubicBezTo>
                  <a:pt x="119" y="6"/>
                  <a:pt x="119" y="6"/>
                  <a:pt x="119" y="6"/>
                </a:cubicBezTo>
                <a:cubicBezTo>
                  <a:pt x="115" y="2"/>
                  <a:pt x="110" y="0"/>
                  <a:pt x="104" y="0"/>
                </a:cubicBezTo>
                <a:cubicBezTo>
                  <a:pt x="99" y="0"/>
                  <a:pt x="94" y="2"/>
                  <a:pt x="90" y="6"/>
                </a:cubicBezTo>
                <a:cubicBezTo>
                  <a:pt x="59" y="37"/>
                  <a:pt x="59" y="37"/>
                  <a:pt x="59" y="37"/>
                </a:cubicBezTo>
                <a:cubicBezTo>
                  <a:pt x="56" y="40"/>
                  <a:pt x="53" y="46"/>
                  <a:pt x="53" y="51"/>
                </a:cubicBezTo>
                <a:cubicBezTo>
                  <a:pt x="53" y="51"/>
                  <a:pt x="53" y="51"/>
                  <a:pt x="54" y="52"/>
                </a:cubicBezTo>
                <a:cubicBezTo>
                  <a:pt x="53" y="52"/>
                  <a:pt x="53" y="51"/>
                  <a:pt x="53" y="51"/>
                </a:cubicBezTo>
                <a:cubicBezTo>
                  <a:pt x="48" y="51"/>
                  <a:pt x="42" y="54"/>
                  <a:pt x="39" y="57"/>
                </a:cubicBezTo>
                <a:close/>
                <a:moveTo>
                  <a:pt x="67" y="44"/>
                </a:moveTo>
                <a:cubicBezTo>
                  <a:pt x="98" y="14"/>
                  <a:pt x="98" y="14"/>
                  <a:pt x="98" y="14"/>
                </a:cubicBezTo>
                <a:cubicBezTo>
                  <a:pt x="100" y="12"/>
                  <a:pt x="102" y="11"/>
                  <a:pt x="105" y="11"/>
                </a:cubicBezTo>
                <a:cubicBezTo>
                  <a:pt x="107" y="11"/>
                  <a:pt x="109" y="12"/>
                  <a:pt x="111" y="14"/>
                </a:cubicBezTo>
                <a:cubicBezTo>
                  <a:pt x="133" y="35"/>
                  <a:pt x="133" y="35"/>
                  <a:pt x="133" y="35"/>
                </a:cubicBezTo>
                <a:cubicBezTo>
                  <a:pt x="136" y="39"/>
                  <a:pt x="136" y="45"/>
                  <a:pt x="133" y="48"/>
                </a:cubicBezTo>
                <a:cubicBezTo>
                  <a:pt x="102" y="79"/>
                  <a:pt x="102" y="79"/>
                  <a:pt x="102" y="79"/>
                </a:cubicBezTo>
                <a:cubicBezTo>
                  <a:pt x="98" y="82"/>
                  <a:pt x="92" y="82"/>
                  <a:pt x="89" y="79"/>
                </a:cubicBezTo>
                <a:cubicBezTo>
                  <a:pt x="82" y="72"/>
                  <a:pt x="82" y="72"/>
                  <a:pt x="82" y="72"/>
                </a:cubicBezTo>
                <a:cubicBezTo>
                  <a:pt x="88" y="66"/>
                  <a:pt x="88" y="66"/>
                  <a:pt x="88" y="66"/>
                </a:cubicBezTo>
                <a:cubicBezTo>
                  <a:pt x="90" y="64"/>
                  <a:pt x="90" y="60"/>
                  <a:pt x="88" y="58"/>
                </a:cubicBezTo>
                <a:cubicBezTo>
                  <a:pt x="86" y="56"/>
                  <a:pt x="82" y="56"/>
                  <a:pt x="80" y="58"/>
                </a:cubicBezTo>
                <a:cubicBezTo>
                  <a:pt x="74" y="64"/>
                  <a:pt x="74" y="64"/>
                  <a:pt x="74" y="64"/>
                </a:cubicBezTo>
                <a:cubicBezTo>
                  <a:pt x="67" y="57"/>
                  <a:pt x="67" y="57"/>
                  <a:pt x="67" y="57"/>
                </a:cubicBezTo>
                <a:cubicBezTo>
                  <a:pt x="66" y="56"/>
                  <a:pt x="65" y="53"/>
                  <a:pt x="65" y="51"/>
                </a:cubicBezTo>
                <a:cubicBezTo>
                  <a:pt x="65" y="48"/>
                  <a:pt x="66" y="46"/>
                  <a:pt x="67" y="44"/>
                </a:cubicBezTo>
                <a:close/>
                <a:moveTo>
                  <a:pt x="59" y="65"/>
                </a:moveTo>
                <a:cubicBezTo>
                  <a:pt x="66" y="72"/>
                  <a:pt x="66" y="72"/>
                  <a:pt x="66" y="72"/>
                </a:cubicBezTo>
                <a:cubicBezTo>
                  <a:pt x="60" y="78"/>
                  <a:pt x="60" y="78"/>
                  <a:pt x="60" y="78"/>
                </a:cubicBezTo>
                <a:cubicBezTo>
                  <a:pt x="58" y="80"/>
                  <a:pt x="58" y="84"/>
                  <a:pt x="60" y="86"/>
                </a:cubicBezTo>
                <a:cubicBezTo>
                  <a:pt x="61" y="87"/>
                  <a:pt x="63" y="88"/>
                  <a:pt x="64" y="88"/>
                </a:cubicBezTo>
                <a:cubicBezTo>
                  <a:pt x="65" y="88"/>
                  <a:pt x="67" y="87"/>
                  <a:pt x="68" y="86"/>
                </a:cubicBezTo>
                <a:cubicBezTo>
                  <a:pt x="74" y="80"/>
                  <a:pt x="74" y="80"/>
                  <a:pt x="74" y="80"/>
                </a:cubicBezTo>
                <a:cubicBezTo>
                  <a:pt x="81" y="87"/>
                  <a:pt x="81" y="87"/>
                  <a:pt x="81" y="87"/>
                </a:cubicBezTo>
                <a:cubicBezTo>
                  <a:pt x="82" y="88"/>
                  <a:pt x="83" y="91"/>
                  <a:pt x="83" y="93"/>
                </a:cubicBezTo>
                <a:cubicBezTo>
                  <a:pt x="83" y="96"/>
                  <a:pt x="82" y="98"/>
                  <a:pt x="81" y="100"/>
                </a:cubicBezTo>
                <a:cubicBezTo>
                  <a:pt x="50" y="131"/>
                  <a:pt x="50" y="131"/>
                  <a:pt x="50" y="131"/>
                </a:cubicBezTo>
                <a:cubicBezTo>
                  <a:pt x="47" y="134"/>
                  <a:pt x="40" y="134"/>
                  <a:pt x="37" y="131"/>
                </a:cubicBezTo>
                <a:cubicBezTo>
                  <a:pt x="16" y="109"/>
                  <a:pt x="16" y="109"/>
                  <a:pt x="16" y="109"/>
                </a:cubicBezTo>
                <a:cubicBezTo>
                  <a:pt x="12" y="105"/>
                  <a:pt x="12" y="100"/>
                  <a:pt x="16" y="96"/>
                </a:cubicBezTo>
                <a:cubicBezTo>
                  <a:pt x="46" y="65"/>
                  <a:pt x="46" y="65"/>
                  <a:pt x="46" y="65"/>
                </a:cubicBezTo>
                <a:cubicBezTo>
                  <a:pt x="48" y="64"/>
                  <a:pt x="50" y="63"/>
                  <a:pt x="53" y="63"/>
                </a:cubicBezTo>
                <a:cubicBezTo>
                  <a:pt x="55" y="63"/>
                  <a:pt x="58" y="64"/>
                  <a:pt x="59" y="6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94" name="Freeform 392">
            <a:extLst>
              <a:ext uri="{FF2B5EF4-FFF2-40B4-BE49-F238E27FC236}">
                <a16:creationId xmlns:a16="http://schemas.microsoft.com/office/drawing/2014/main" xmlns="" id="{4070A845-FF2A-43E1-896A-27477213AD7E}"/>
              </a:ext>
            </a:extLst>
          </p:cNvPr>
          <p:cNvSpPr>
            <a:spLocks noEditPoints="1"/>
          </p:cNvSpPr>
          <p:nvPr/>
        </p:nvSpPr>
        <p:spPr bwMode="auto">
          <a:xfrm>
            <a:off x="5364163" y="2882901"/>
            <a:ext cx="495300" cy="496888"/>
          </a:xfrm>
          <a:custGeom>
            <a:avLst/>
            <a:gdLst>
              <a:gd name="T0" fmla="*/ 102 w 144"/>
              <a:gd name="T1" fmla="*/ 109 h 144"/>
              <a:gd name="T2" fmla="*/ 106 w 144"/>
              <a:gd name="T3" fmla="*/ 111 h 144"/>
              <a:gd name="T4" fmla="*/ 109 w 144"/>
              <a:gd name="T5" fmla="*/ 109 h 144"/>
              <a:gd name="T6" fmla="*/ 143 w 144"/>
              <a:gd name="T7" fmla="*/ 76 h 144"/>
              <a:gd name="T8" fmla="*/ 143 w 144"/>
              <a:gd name="T9" fmla="*/ 75 h 144"/>
              <a:gd name="T10" fmla="*/ 143 w 144"/>
              <a:gd name="T11" fmla="*/ 75 h 144"/>
              <a:gd name="T12" fmla="*/ 144 w 144"/>
              <a:gd name="T13" fmla="*/ 74 h 144"/>
              <a:gd name="T14" fmla="*/ 144 w 144"/>
              <a:gd name="T15" fmla="*/ 74 h 144"/>
              <a:gd name="T16" fmla="*/ 144 w 144"/>
              <a:gd name="T17" fmla="*/ 73 h 144"/>
              <a:gd name="T18" fmla="*/ 144 w 144"/>
              <a:gd name="T19" fmla="*/ 72 h 144"/>
              <a:gd name="T20" fmla="*/ 144 w 144"/>
              <a:gd name="T21" fmla="*/ 71 h 144"/>
              <a:gd name="T22" fmla="*/ 144 w 144"/>
              <a:gd name="T23" fmla="*/ 71 h 144"/>
              <a:gd name="T24" fmla="*/ 144 w 144"/>
              <a:gd name="T25" fmla="*/ 70 h 144"/>
              <a:gd name="T26" fmla="*/ 143 w 144"/>
              <a:gd name="T27" fmla="*/ 70 h 144"/>
              <a:gd name="T28" fmla="*/ 143 w 144"/>
              <a:gd name="T29" fmla="*/ 69 h 144"/>
              <a:gd name="T30" fmla="*/ 143 w 144"/>
              <a:gd name="T31" fmla="*/ 69 h 144"/>
              <a:gd name="T32" fmla="*/ 109 w 144"/>
              <a:gd name="T33" fmla="*/ 35 h 144"/>
              <a:gd name="T34" fmla="*/ 102 w 144"/>
              <a:gd name="T35" fmla="*/ 35 h 144"/>
              <a:gd name="T36" fmla="*/ 102 w 144"/>
              <a:gd name="T37" fmla="*/ 42 h 144"/>
              <a:gd name="T38" fmla="*/ 127 w 144"/>
              <a:gd name="T39" fmla="*/ 67 h 144"/>
              <a:gd name="T40" fmla="*/ 39 w 144"/>
              <a:gd name="T41" fmla="*/ 67 h 144"/>
              <a:gd name="T42" fmla="*/ 33 w 144"/>
              <a:gd name="T43" fmla="*/ 72 h 144"/>
              <a:gd name="T44" fmla="*/ 39 w 144"/>
              <a:gd name="T45" fmla="*/ 77 h 144"/>
              <a:gd name="T46" fmla="*/ 127 w 144"/>
              <a:gd name="T47" fmla="*/ 77 h 144"/>
              <a:gd name="T48" fmla="*/ 102 w 144"/>
              <a:gd name="T49" fmla="*/ 102 h 144"/>
              <a:gd name="T50" fmla="*/ 102 w 144"/>
              <a:gd name="T51" fmla="*/ 109 h 144"/>
              <a:gd name="T52" fmla="*/ 5 w 144"/>
              <a:gd name="T53" fmla="*/ 144 h 144"/>
              <a:gd name="T54" fmla="*/ 72 w 144"/>
              <a:gd name="T55" fmla="*/ 144 h 144"/>
              <a:gd name="T56" fmla="*/ 77 w 144"/>
              <a:gd name="T57" fmla="*/ 139 h 144"/>
              <a:gd name="T58" fmla="*/ 77 w 144"/>
              <a:gd name="T59" fmla="*/ 89 h 144"/>
              <a:gd name="T60" fmla="*/ 72 w 144"/>
              <a:gd name="T61" fmla="*/ 84 h 144"/>
              <a:gd name="T62" fmla="*/ 67 w 144"/>
              <a:gd name="T63" fmla="*/ 89 h 144"/>
              <a:gd name="T64" fmla="*/ 67 w 144"/>
              <a:gd name="T65" fmla="*/ 134 h 144"/>
              <a:gd name="T66" fmla="*/ 10 w 144"/>
              <a:gd name="T67" fmla="*/ 134 h 144"/>
              <a:gd name="T68" fmla="*/ 10 w 144"/>
              <a:gd name="T69" fmla="*/ 10 h 144"/>
              <a:gd name="T70" fmla="*/ 67 w 144"/>
              <a:gd name="T71" fmla="*/ 10 h 144"/>
              <a:gd name="T72" fmla="*/ 67 w 144"/>
              <a:gd name="T73" fmla="*/ 55 h 144"/>
              <a:gd name="T74" fmla="*/ 72 w 144"/>
              <a:gd name="T75" fmla="*/ 60 h 144"/>
              <a:gd name="T76" fmla="*/ 77 w 144"/>
              <a:gd name="T77" fmla="*/ 55 h 144"/>
              <a:gd name="T78" fmla="*/ 77 w 144"/>
              <a:gd name="T79" fmla="*/ 5 h 144"/>
              <a:gd name="T80" fmla="*/ 72 w 144"/>
              <a:gd name="T81" fmla="*/ 0 h 144"/>
              <a:gd name="T82" fmla="*/ 5 w 144"/>
              <a:gd name="T83" fmla="*/ 0 h 144"/>
              <a:gd name="T84" fmla="*/ 0 w 144"/>
              <a:gd name="T85" fmla="*/ 5 h 144"/>
              <a:gd name="T86" fmla="*/ 0 w 144"/>
              <a:gd name="T87" fmla="*/ 139 h 144"/>
              <a:gd name="T88" fmla="*/ 5 w 144"/>
              <a:gd name="T89" fmla="*/ 144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144" h="144">
                <a:moveTo>
                  <a:pt x="102" y="109"/>
                </a:moveTo>
                <a:cubicBezTo>
                  <a:pt x="103" y="110"/>
                  <a:pt x="104" y="111"/>
                  <a:pt x="106" y="111"/>
                </a:cubicBezTo>
                <a:cubicBezTo>
                  <a:pt x="107" y="111"/>
                  <a:pt x="108" y="110"/>
                  <a:pt x="109" y="109"/>
                </a:cubicBezTo>
                <a:cubicBezTo>
                  <a:pt x="143" y="76"/>
                  <a:pt x="143" y="76"/>
                  <a:pt x="143" y="76"/>
                </a:cubicBezTo>
                <a:cubicBezTo>
                  <a:pt x="143" y="75"/>
                  <a:pt x="143" y="75"/>
                  <a:pt x="143" y="75"/>
                </a:cubicBezTo>
                <a:cubicBezTo>
                  <a:pt x="143" y="75"/>
                  <a:pt x="143" y="75"/>
                  <a:pt x="143" y="75"/>
                </a:cubicBezTo>
                <a:cubicBezTo>
                  <a:pt x="144" y="74"/>
                  <a:pt x="144" y="74"/>
                  <a:pt x="144" y="74"/>
                </a:cubicBezTo>
                <a:cubicBezTo>
                  <a:pt x="144" y="74"/>
                  <a:pt x="144" y="74"/>
                  <a:pt x="144" y="74"/>
                </a:cubicBezTo>
                <a:cubicBezTo>
                  <a:pt x="144" y="74"/>
                  <a:pt x="144" y="73"/>
                  <a:pt x="144" y="73"/>
                </a:cubicBezTo>
                <a:cubicBezTo>
                  <a:pt x="144" y="73"/>
                  <a:pt x="144" y="73"/>
                  <a:pt x="144" y="72"/>
                </a:cubicBezTo>
                <a:cubicBezTo>
                  <a:pt x="144" y="72"/>
                  <a:pt x="144" y="72"/>
                  <a:pt x="144" y="71"/>
                </a:cubicBezTo>
                <a:cubicBezTo>
                  <a:pt x="144" y="71"/>
                  <a:pt x="144" y="71"/>
                  <a:pt x="144" y="71"/>
                </a:cubicBezTo>
                <a:cubicBezTo>
                  <a:pt x="144" y="70"/>
                  <a:pt x="144" y="70"/>
                  <a:pt x="144" y="70"/>
                </a:cubicBezTo>
                <a:cubicBezTo>
                  <a:pt x="144" y="70"/>
                  <a:pt x="144" y="70"/>
                  <a:pt x="143" y="70"/>
                </a:cubicBezTo>
                <a:cubicBezTo>
                  <a:pt x="143" y="70"/>
                  <a:pt x="143" y="69"/>
                  <a:pt x="143" y="69"/>
                </a:cubicBezTo>
                <a:cubicBezTo>
                  <a:pt x="143" y="69"/>
                  <a:pt x="143" y="69"/>
                  <a:pt x="143" y="69"/>
                </a:cubicBezTo>
                <a:cubicBezTo>
                  <a:pt x="109" y="35"/>
                  <a:pt x="109" y="35"/>
                  <a:pt x="109" y="35"/>
                </a:cubicBezTo>
                <a:cubicBezTo>
                  <a:pt x="107" y="33"/>
                  <a:pt x="104" y="33"/>
                  <a:pt x="102" y="35"/>
                </a:cubicBezTo>
                <a:cubicBezTo>
                  <a:pt x="100" y="37"/>
                  <a:pt x="100" y="40"/>
                  <a:pt x="102" y="42"/>
                </a:cubicBezTo>
                <a:cubicBezTo>
                  <a:pt x="127" y="67"/>
                  <a:pt x="127" y="67"/>
                  <a:pt x="127" y="67"/>
                </a:cubicBezTo>
                <a:cubicBezTo>
                  <a:pt x="39" y="67"/>
                  <a:pt x="39" y="67"/>
                  <a:pt x="39" y="67"/>
                </a:cubicBezTo>
                <a:cubicBezTo>
                  <a:pt x="36" y="67"/>
                  <a:pt x="33" y="69"/>
                  <a:pt x="33" y="72"/>
                </a:cubicBezTo>
                <a:cubicBezTo>
                  <a:pt x="33" y="75"/>
                  <a:pt x="36" y="77"/>
                  <a:pt x="39" y="77"/>
                </a:cubicBezTo>
                <a:cubicBezTo>
                  <a:pt x="127" y="77"/>
                  <a:pt x="127" y="77"/>
                  <a:pt x="127" y="77"/>
                </a:cubicBezTo>
                <a:cubicBezTo>
                  <a:pt x="102" y="102"/>
                  <a:pt x="102" y="102"/>
                  <a:pt x="102" y="102"/>
                </a:cubicBezTo>
                <a:cubicBezTo>
                  <a:pt x="100" y="104"/>
                  <a:pt x="100" y="107"/>
                  <a:pt x="102" y="109"/>
                </a:cubicBezTo>
                <a:close/>
                <a:moveTo>
                  <a:pt x="5" y="144"/>
                </a:moveTo>
                <a:cubicBezTo>
                  <a:pt x="72" y="144"/>
                  <a:pt x="72" y="144"/>
                  <a:pt x="72" y="144"/>
                </a:cubicBezTo>
                <a:cubicBezTo>
                  <a:pt x="75" y="144"/>
                  <a:pt x="77" y="142"/>
                  <a:pt x="77" y="139"/>
                </a:cubicBezTo>
                <a:cubicBezTo>
                  <a:pt x="77" y="89"/>
                  <a:pt x="77" y="89"/>
                  <a:pt x="77" y="89"/>
                </a:cubicBezTo>
                <a:cubicBezTo>
                  <a:pt x="77" y="86"/>
                  <a:pt x="75" y="84"/>
                  <a:pt x="72" y="84"/>
                </a:cubicBezTo>
                <a:cubicBezTo>
                  <a:pt x="69" y="84"/>
                  <a:pt x="67" y="86"/>
                  <a:pt x="67" y="89"/>
                </a:cubicBezTo>
                <a:cubicBezTo>
                  <a:pt x="67" y="134"/>
                  <a:pt x="67" y="134"/>
                  <a:pt x="67" y="134"/>
                </a:cubicBezTo>
                <a:cubicBezTo>
                  <a:pt x="10" y="134"/>
                  <a:pt x="10" y="134"/>
                  <a:pt x="10" y="134"/>
                </a:cubicBezTo>
                <a:cubicBezTo>
                  <a:pt x="10" y="10"/>
                  <a:pt x="10" y="10"/>
                  <a:pt x="10" y="10"/>
                </a:cubicBezTo>
                <a:cubicBezTo>
                  <a:pt x="67" y="10"/>
                  <a:pt x="67" y="10"/>
                  <a:pt x="67" y="10"/>
                </a:cubicBezTo>
                <a:cubicBezTo>
                  <a:pt x="67" y="55"/>
                  <a:pt x="67" y="55"/>
                  <a:pt x="67" y="55"/>
                </a:cubicBezTo>
                <a:cubicBezTo>
                  <a:pt x="67" y="58"/>
                  <a:pt x="69" y="60"/>
                  <a:pt x="72" y="60"/>
                </a:cubicBezTo>
                <a:cubicBezTo>
                  <a:pt x="75" y="60"/>
                  <a:pt x="77" y="58"/>
                  <a:pt x="77" y="55"/>
                </a:cubicBezTo>
                <a:cubicBezTo>
                  <a:pt x="77" y="5"/>
                  <a:pt x="77" y="5"/>
                  <a:pt x="77" y="5"/>
                </a:cubicBezTo>
                <a:cubicBezTo>
                  <a:pt x="77" y="2"/>
                  <a:pt x="75" y="0"/>
                  <a:pt x="72" y="0"/>
                </a:cubicBezTo>
                <a:cubicBezTo>
                  <a:pt x="5" y="0"/>
                  <a:pt x="5" y="0"/>
                  <a:pt x="5" y="0"/>
                </a:cubicBezTo>
                <a:cubicBezTo>
                  <a:pt x="2" y="0"/>
                  <a:pt x="0" y="2"/>
                  <a:pt x="0" y="5"/>
                </a:cubicBezTo>
                <a:cubicBezTo>
                  <a:pt x="0" y="139"/>
                  <a:pt x="0" y="139"/>
                  <a:pt x="0" y="139"/>
                </a:cubicBezTo>
                <a:cubicBezTo>
                  <a:pt x="0" y="142"/>
                  <a:pt x="2" y="144"/>
                  <a:pt x="5" y="14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95" name="Freeform 393">
            <a:extLst>
              <a:ext uri="{FF2B5EF4-FFF2-40B4-BE49-F238E27FC236}">
                <a16:creationId xmlns:a16="http://schemas.microsoft.com/office/drawing/2014/main" xmlns="" id="{1740B7DB-E5C6-4C03-89F2-BAB9E7B59B77}"/>
              </a:ext>
            </a:extLst>
          </p:cNvPr>
          <p:cNvSpPr>
            <a:spLocks noEditPoints="1"/>
          </p:cNvSpPr>
          <p:nvPr/>
        </p:nvSpPr>
        <p:spPr bwMode="auto">
          <a:xfrm>
            <a:off x="5364163" y="3505201"/>
            <a:ext cx="492125" cy="498475"/>
          </a:xfrm>
          <a:custGeom>
            <a:avLst/>
            <a:gdLst>
              <a:gd name="T0" fmla="*/ 0 w 143"/>
              <a:gd name="T1" fmla="*/ 139 h 144"/>
              <a:gd name="T2" fmla="*/ 5 w 143"/>
              <a:gd name="T3" fmla="*/ 144 h 144"/>
              <a:gd name="T4" fmla="*/ 31 w 143"/>
              <a:gd name="T5" fmla="*/ 144 h 144"/>
              <a:gd name="T6" fmla="*/ 36 w 143"/>
              <a:gd name="T7" fmla="*/ 139 h 144"/>
              <a:gd name="T8" fmla="*/ 36 w 143"/>
              <a:gd name="T9" fmla="*/ 71 h 144"/>
              <a:gd name="T10" fmla="*/ 71 w 143"/>
              <a:gd name="T11" fmla="*/ 36 h 144"/>
              <a:gd name="T12" fmla="*/ 107 w 143"/>
              <a:gd name="T13" fmla="*/ 71 h 144"/>
              <a:gd name="T14" fmla="*/ 107 w 143"/>
              <a:gd name="T15" fmla="*/ 138 h 144"/>
              <a:gd name="T16" fmla="*/ 112 w 143"/>
              <a:gd name="T17" fmla="*/ 143 h 144"/>
              <a:gd name="T18" fmla="*/ 138 w 143"/>
              <a:gd name="T19" fmla="*/ 143 h 144"/>
              <a:gd name="T20" fmla="*/ 143 w 143"/>
              <a:gd name="T21" fmla="*/ 138 h 144"/>
              <a:gd name="T22" fmla="*/ 143 w 143"/>
              <a:gd name="T23" fmla="*/ 71 h 144"/>
              <a:gd name="T24" fmla="*/ 71 w 143"/>
              <a:gd name="T25" fmla="*/ 0 h 144"/>
              <a:gd name="T26" fmla="*/ 0 w 143"/>
              <a:gd name="T27" fmla="*/ 71 h 144"/>
              <a:gd name="T28" fmla="*/ 0 w 143"/>
              <a:gd name="T29" fmla="*/ 139 h 144"/>
              <a:gd name="T30" fmla="*/ 133 w 143"/>
              <a:gd name="T31" fmla="*/ 133 h 144"/>
              <a:gd name="T32" fmla="*/ 117 w 143"/>
              <a:gd name="T33" fmla="*/ 133 h 144"/>
              <a:gd name="T34" fmla="*/ 117 w 143"/>
              <a:gd name="T35" fmla="*/ 117 h 144"/>
              <a:gd name="T36" fmla="*/ 133 w 143"/>
              <a:gd name="T37" fmla="*/ 117 h 144"/>
              <a:gd name="T38" fmla="*/ 133 w 143"/>
              <a:gd name="T39" fmla="*/ 133 h 144"/>
              <a:gd name="T40" fmla="*/ 10 w 143"/>
              <a:gd name="T41" fmla="*/ 71 h 144"/>
              <a:gd name="T42" fmla="*/ 71 w 143"/>
              <a:gd name="T43" fmla="*/ 10 h 144"/>
              <a:gd name="T44" fmla="*/ 133 w 143"/>
              <a:gd name="T45" fmla="*/ 71 h 144"/>
              <a:gd name="T46" fmla="*/ 133 w 143"/>
              <a:gd name="T47" fmla="*/ 107 h 144"/>
              <a:gd name="T48" fmla="*/ 117 w 143"/>
              <a:gd name="T49" fmla="*/ 107 h 144"/>
              <a:gd name="T50" fmla="*/ 117 w 143"/>
              <a:gd name="T51" fmla="*/ 71 h 144"/>
              <a:gd name="T52" fmla="*/ 71 w 143"/>
              <a:gd name="T53" fmla="*/ 26 h 144"/>
              <a:gd name="T54" fmla="*/ 26 w 143"/>
              <a:gd name="T55" fmla="*/ 71 h 144"/>
              <a:gd name="T56" fmla="*/ 26 w 143"/>
              <a:gd name="T57" fmla="*/ 107 h 144"/>
              <a:gd name="T58" fmla="*/ 10 w 143"/>
              <a:gd name="T59" fmla="*/ 107 h 144"/>
              <a:gd name="T60" fmla="*/ 10 w 143"/>
              <a:gd name="T61" fmla="*/ 71 h 144"/>
              <a:gd name="T62" fmla="*/ 10 w 143"/>
              <a:gd name="T63" fmla="*/ 117 h 144"/>
              <a:gd name="T64" fmla="*/ 26 w 143"/>
              <a:gd name="T65" fmla="*/ 117 h 144"/>
              <a:gd name="T66" fmla="*/ 26 w 143"/>
              <a:gd name="T67" fmla="*/ 134 h 144"/>
              <a:gd name="T68" fmla="*/ 10 w 143"/>
              <a:gd name="T69" fmla="*/ 134 h 144"/>
              <a:gd name="T70" fmla="*/ 10 w 143"/>
              <a:gd name="T71" fmla="*/ 117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43" h="144">
                <a:moveTo>
                  <a:pt x="0" y="139"/>
                </a:moveTo>
                <a:cubicBezTo>
                  <a:pt x="0" y="142"/>
                  <a:pt x="2" y="144"/>
                  <a:pt x="5" y="144"/>
                </a:cubicBezTo>
                <a:cubicBezTo>
                  <a:pt x="31" y="144"/>
                  <a:pt x="31" y="144"/>
                  <a:pt x="31" y="144"/>
                </a:cubicBezTo>
                <a:cubicBezTo>
                  <a:pt x="34" y="144"/>
                  <a:pt x="36" y="142"/>
                  <a:pt x="36" y="139"/>
                </a:cubicBezTo>
                <a:cubicBezTo>
                  <a:pt x="36" y="71"/>
                  <a:pt x="36" y="71"/>
                  <a:pt x="36" y="71"/>
                </a:cubicBezTo>
                <a:cubicBezTo>
                  <a:pt x="36" y="52"/>
                  <a:pt x="52" y="36"/>
                  <a:pt x="71" y="36"/>
                </a:cubicBezTo>
                <a:cubicBezTo>
                  <a:pt x="91" y="36"/>
                  <a:pt x="107" y="52"/>
                  <a:pt x="107" y="71"/>
                </a:cubicBezTo>
                <a:cubicBezTo>
                  <a:pt x="107" y="138"/>
                  <a:pt x="107" y="138"/>
                  <a:pt x="107" y="138"/>
                </a:cubicBezTo>
                <a:cubicBezTo>
                  <a:pt x="107" y="141"/>
                  <a:pt x="109" y="143"/>
                  <a:pt x="112" y="143"/>
                </a:cubicBezTo>
                <a:cubicBezTo>
                  <a:pt x="138" y="143"/>
                  <a:pt x="138" y="143"/>
                  <a:pt x="138" y="143"/>
                </a:cubicBezTo>
                <a:cubicBezTo>
                  <a:pt x="140" y="143"/>
                  <a:pt x="143" y="141"/>
                  <a:pt x="143" y="138"/>
                </a:cubicBezTo>
                <a:cubicBezTo>
                  <a:pt x="143" y="71"/>
                  <a:pt x="143" y="71"/>
                  <a:pt x="143" y="71"/>
                </a:cubicBezTo>
                <a:cubicBezTo>
                  <a:pt x="143" y="32"/>
                  <a:pt x="111" y="0"/>
                  <a:pt x="71" y="0"/>
                </a:cubicBezTo>
                <a:cubicBezTo>
                  <a:pt x="32" y="0"/>
                  <a:pt x="0" y="32"/>
                  <a:pt x="0" y="71"/>
                </a:cubicBezTo>
                <a:lnTo>
                  <a:pt x="0" y="139"/>
                </a:lnTo>
                <a:close/>
                <a:moveTo>
                  <a:pt x="133" y="133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7" y="117"/>
                  <a:pt x="117" y="117"/>
                  <a:pt x="117" y="117"/>
                </a:cubicBezTo>
                <a:cubicBezTo>
                  <a:pt x="133" y="117"/>
                  <a:pt x="133" y="117"/>
                  <a:pt x="133" y="117"/>
                </a:cubicBezTo>
                <a:lnTo>
                  <a:pt x="133" y="133"/>
                </a:lnTo>
                <a:close/>
                <a:moveTo>
                  <a:pt x="10" y="71"/>
                </a:moveTo>
                <a:cubicBezTo>
                  <a:pt x="10" y="38"/>
                  <a:pt x="38" y="10"/>
                  <a:pt x="71" y="10"/>
                </a:cubicBezTo>
                <a:cubicBezTo>
                  <a:pt x="105" y="10"/>
                  <a:pt x="133" y="38"/>
                  <a:pt x="133" y="71"/>
                </a:cubicBezTo>
                <a:cubicBezTo>
                  <a:pt x="133" y="107"/>
                  <a:pt x="133" y="107"/>
                  <a:pt x="133" y="107"/>
                </a:cubicBezTo>
                <a:cubicBezTo>
                  <a:pt x="117" y="107"/>
                  <a:pt x="117" y="107"/>
                  <a:pt x="117" y="107"/>
                </a:cubicBezTo>
                <a:cubicBezTo>
                  <a:pt x="117" y="71"/>
                  <a:pt x="117" y="71"/>
                  <a:pt x="117" y="71"/>
                </a:cubicBezTo>
                <a:cubicBezTo>
                  <a:pt x="117" y="46"/>
                  <a:pt x="96" y="26"/>
                  <a:pt x="71" y="26"/>
                </a:cubicBezTo>
                <a:cubicBezTo>
                  <a:pt x="47" y="26"/>
                  <a:pt x="26" y="46"/>
                  <a:pt x="26" y="71"/>
                </a:cubicBezTo>
                <a:cubicBezTo>
                  <a:pt x="26" y="107"/>
                  <a:pt x="26" y="107"/>
                  <a:pt x="26" y="107"/>
                </a:cubicBezTo>
                <a:cubicBezTo>
                  <a:pt x="10" y="107"/>
                  <a:pt x="10" y="107"/>
                  <a:pt x="10" y="107"/>
                </a:cubicBezTo>
                <a:lnTo>
                  <a:pt x="10" y="71"/>
                </a:lnTo>
                <a:close/>
                <a:moveTo>
                  <a:pt x="10" y="117"/>
                </a:moveTo>
                <a:cubicBezTo>
                  <a:pt x="26" y="117"/>
                  <a:pt x="26" y="117"/>
                  <a:pt x="26" y="117"/>
                </a:cubicBezTo>
                <a:cubicBezTo>
                  <a:pt x="26" y="134"/>
                  <a:pt x="26" y="134"/>
                  <a:pt x="26" y="134"/>
                </a:cubicBezTo>
                <a:cubicBezTo>
                  <a:pt x="10" y="134"/>
                  <a:pt x="10" y="134"/>
                  <a:pt x="10" y="134"/>
                </a:cubicBezTo>
                <a:lnTo>
                  <a:pt x="10" y="11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96" name="Freeform 394">
            <a:extLst>
              <a:ext uri="{FF2B5EF4-FFF2-40B4-BE49-F238E27FC236}">
                <a16:creationId xmlns:a16="http://schemas.microsoft.com/office/drawing/2014/main" xmlns="" id="{252AD4BC-E8F2-41C3-BE82-CD0612605D9E}"/>
              </a:ext>
            </a:extLst>
          </p:cNvPr>
          <p:cNvSpPr>
            <a:spLocks noEditPoints="1"/>
          </p:cNvSpPr>
          <p:nvPr/>
        </p:nvSpPr>
        <p:spPr bwMode="auto">
          <a:xfrm>
            <a:off x="5364163" y="4127501"/>
            <a:ext cx="495300" cy="498475"/>
          </a:xfrm>
          <a:custGeom>
            <a:avLst/>
            <a:gdLst>
              <a:gd name="T0" fmla="*/ 140 w 144"/>
              <a:gd name="T1" fmla="*/ 14 h 144"/>
              <a:gd name="T2" fmla="*/ 96 w 144"/>
              <a:gd name="T3" fmla="*/ 0 h 144"/>
              <a:gd name="T4" fmla="*/ 96 w 144"/>
              <a:gd name="T5" fmla="*/ 0 h 144"/>
              <a:gd name="T6" fmla="*/ 95 w 144"/>
              <a:gd name="T7" fmla="*/ 0 h 144"/>
              <a:gd name="T8" fmla="*/ 94 w 144"/>
              <a:gd name="T9" fmla="*/ 0 h 144"/>
              <a:gd name="T10" fmla="*/ 94 w 144"/>
              <a:gd name="T11" fmla="*/ 0 h 144"/>
              <a:gd name="T12" fmla="*/ 93 w 144"/>
              <a:gd name="T13" fmla="*/ 0 h 144"/>
              <a:gd name="T14" fmla="*/ 93 w 144"/>
              <a:gd name="T15" fmla="*/ 0 h 144"/>
              <a:gd name="T16" fmla="*/ 50 w 144"/>
              <a:gd name="T17" fmla="*/ 13 h 144"/>
              <a:gd name="T18" fmla="*/ 7 w 144"/>
              <a:gd name="T19" fmla="*/ 0 h 144"/>
              <a:gd name="T20" fmla="*/ 2 w 144"/>
              <a:gd name="T21" fmla="*/ 1 h 144"/>
              <a:gd name="T22" fmla="*/ 0 w 144"/>
              <a:gd name="T23" fmla="*/ 5 h 144"/>
              <a:gd name="T24" fmla="*/ 0 w 144"/>
              <a:gd name="T25" fmla="*/ 125 h 144"/>
              <a:gd name="T26" fmla="*/ 4 w 144"/>
              <a:gd name="T27" fmla="*/ 130 h 144"/>
              <a:gd name="T28" fmla="*/ 48 w 144"/>
              <a:gd name="T29" fmla="*/ 144 h 144"/>
              <a:gd name="T30" fmla="*/ 50 w 144"/>
              <a:gd name="T31" fmla="*/ 144 h 144"/>
              <a:gd name="T32" fmla="*/ 51 w 144"/>
              <a:gd name="T33" fmla="*/ 144 h 144"/>
              <a:gd name="T34" fmla="*/ 94 w 144"/>
              <a:gd name="T35" fmla="*/ 131 h 144"/>
              <a:gd name="T36" fmla="*/ 138 w 144"/>
              <a:gd name="T37" fmla="*/ 144 h 144"/>
              <a:gd name="T38" fmla="*/ 139 w 144"/>
              <a:gd name="T39" fmla="*/ 144 h 144"/>
              <a:gd name="T40" fmla="*/ 142 w 144"/>
              <a:gd name="T41" fmla="*/ 143 h 144"/>
              <a:gd name="T42" fmla="*/ 144 w 144"/>
              <a:gd name="T43" fmla="*/ 139 h 144"/>
              <a:gd name="T44" fmla="*/ 144 w 144"/>
              <a:gd name="T45" fmla="*/ 19 h 144"/>
              <a:gd name="T46" fmla="*/ 140 w 144"/>
              <a:gd name="T47" fmla="*/ 14 h 144"/>
              <a:gd name="T48" fmla="*/ 45 w 144"/>
              <a:gd name="T49" fmla="*/ 132 h 144"/>
              <a:gd name="T50" fmla="*/ 10 w 144"/>
              <a:gd name="T51" fmla="*/ 122 h 144"/>
              <a:gd name="T52" fmla="*/ 10 w 144"/>
              <a:gd name="T53" fmla="*/ 12 h 144"/>
              <a:gd name="T54" fmla="*/ 45 w 144"/>
              <a:gd name="T55" fmla="*/ 22 h 144"/>
              <a:gd name="T56" fmla="*/ 45 w 144"/>
              <a:gd name="T57" fmla="*/ 132 h 144"/>
              <a:gd name="T58" fmla="*/ 89 w 144"/>
              <a:gd name="T59" fmla="*/ 122 h 144"/>
              <a:gd name="T60" fmla="*/ 55 w 144"/>
              <a:gd name="T61" fmla="*/ 132 h 144"/>
              <a:gd name="T62" fmla="*/ 55 w 144"/>
              <a:gd name="T63" fmla="*/ 22 h 144"/>
              <a:gd name="T64" fmla="*/ 89 w 144"/>
              <a:gd name="T65" fmla="*/ 12 h 144"/>
              <a:gd name="T66" fmla="*/ 89 w 144"/>
              <a:gd name="T67" fmla="*/ 122 h 144"/>
              <a:gd name="T68" fmla="*/ 134 w 144"/>
              <a:gd name="T69" fmla="*/ 132 h 144"/>
              <a:gd name="T70" fmla="*/ 99 w 144"/>
              <a:gd name="T71" fmla="*/ 122 h 144"/>
              <a:gd name="T72" fmla="*/ 99 w 144"/>
              <a:gd name="T73" fmla="*/ 12 h 144"/>
              <a:gd name="T74" fmla="*/ 134 w 144"/>
              <a:gd name="T75" fmla="*/ 22 h 144"/>
              <a:gd name="T76" fmla="*/ 134 w 144"/>
              <a:gd name="T77" fmla="*/ 132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44" h="144">
                <a:moveTo>
                  <a:pt x="140" y="14"/>
                </a:moveTo>
                <a:cubicBezTo>
                  <a:pt x="96" y="0"/>
                  <a:pt x="96" y="0"/>
                  <a:pt x="96" y="0"/>
                </a:cubicBezTo>
                <a:cubicBezTo>
                  <a:pt x="96" y="0"/>
                  <a:pt x="96" y="0"/>
                  <a:pt x="96" y="0"/>
                </a:cubicBezTo>
                <a:cubicBezTo>
                  <a:pt x="95" y="0"/>
                  <a:pt x="95" y="0"/>
                  <a:pt x="95" y="0"/>
                </a:cubicBezTo>
                <a:cubicBezTo>
                  <a:pt x="95" y="0"/>
                  <a:pt x="95" y="0"/>
                  <a:pt x="94" y="0"/>
                </a:cubicBezTo>
                <a:cubicBezTo>
                  <a:pt x="94" y="0"/>
                  <a:pt x="94" y="0"/>
                  <a:pt x="94" y="0"/>
                </a:cubicBezTo>
                <a:cubicBezTo>
                  <a:pt x="93" y="0"/>
                  <a:pt x="93" y="0"/>
                  <a:pt x="93" y="0"/>
                </a:cubicBezTo>
                <a:cubicBezTo>
                  <a:pt x="93" y="0"/>
                  <a:pt x="93" y="0"/>
                  <a:pt x="93" y="0"/>
                </a:cubicBezTo>
                <a:cubicBezTo>
                  <a:pt x="50" y="13"/>
                  <a:pt x="50" y="13"/>
                  <a:pt x="50" y="13"/>
                </a:cubicBezTo>
                <a:cubicBezTo>
                  <a:pt x="7" y="0"/>
                  <a:pt x="7" y="0"/>
                  <a:pt x="7" y="0"/>
                </a:cubicBezTo>
                <a:cubicBezTo>
                  <a:pt x="5" y="0"/>
                  <a:pt x="3" y="0"/>
                  <a:pt x="2" y="1"/>
                </a:cubicBezTo>
                <a:cubicBezTo>
                  <a:pt x="1" y="2"/>
                  <a:pt x="0" y="3"/>
                  <a:pt x="0" y="5"/>
                </a:cubicBezTo>
                <a:cubicBezTo>
                  <a:pt x="0" y="125"/>
                  <a:pt x="0" y="125"/>
                  <a:pt x="0" y="125"/>
                </a:cubicBezTo>
                <a:cubicBezTo>
                  <a:pt x="0" y="128"/>
                  <a:pt x="1" y="130"/>
                  <a:pt x="4" y="130"/>
                </a:cubicBezTo>
                <a:cubicBezTo>
                  <a:pt x="48" y="144"/>
                  <a:pt x="48" y="144"/>
                  <a:pt x="48" y="144"/>
                </a:cubicBezTo>
                <a:cubicBezTo>
                  <a:pt x="49" y="144"/>
                  <a:pt x="49" y="144"/>
                  <a:pt x="50" y="144"/>
                </a:cubicBezTo>
                <a:cubicBezTo>
                  <a:pt x="50" y="144"/>
                  <a:pt x="51" y="144"/>
                  <a:pt x="51" y="144"/>
                </a:cubicBezTo>
                <a:cubicBezTo>
                  <a:pt x="94" y="131"/>
                  <a:pt x="94" y="131"/>
                  <a:pt x="94" y="131"/>
                </a:cubicBezTo>
                <a:cubicBezTo>
                  <a:pt x="138" y="144"/>
                  <a:pt x="138" y="144"/>
                  <a:pt x="138" y="144"/>
                </a:cubicBezTo>
                <a:cubicBezTo>
                  <a:pt x="138" y="144"/>
                  <a:pt x="139" y="144"/>
                  <a:pt x="139" y="144"/>
                </a:cubicBezTo>
                <a:cubicBezTo>
                  <a:pt x="140" y="144"/>
                  <a:pt x="141" y="144"/>
                  <a:pt x="142" y="143"/>
                </a:cubicBezTo>
                <a:cubicBezTo>
                  <a:pt x="143" y="142"/>
                  <a:pt x="144" y="141"/>
                  <a:pt x="144" y="139"/>
                </a:cubicBezTo>
                <a:cubicBezTo>
                  <a:pt x="144" y="19"/>
                  <a:pt x="144" y="19"/>
                  <a:pt x="144" y="19"/>
                </a:cubicBezTo>
                <a:cubicBezTo>
                  <a:pt x="144" y="16"/>
                  <a:pt x="143" y="14"/>
                  <a:pt x="140" y="14"/>
                </a:cubicBezTo>
                <a:close/>
                <a:moveTo>
                  <a:pt x="45" y="132"/>
                </a:moveTo>
                <a:cubicBezTo>
                  <a:pt x="10" y="122"/>
                  <a:pt x="10" y="122"/>
                  <a:pt x="10" y="122"/>
                </a:cubicBezTo>
                <a:cubicBezTo>
                  <a:pt x="10" y="12"/>
                  <a:pt x="10" y="12"/>
                  <a:pt x="10" y="12"/>
                </a:cubicBezTo>
                <a:cubicBezTo>
                  <a:pt x="45" y="22"/>
                  <a:pt x="45" y="22"/>
                  <a:pt x="45" y="22"/>
                </a:cubicBezTo>
                <a:lnTo>
                  <a:pt x="45" y="132"/>
                </a:lnTo>
                <a:close/>
                <a:moveTo>
                  <a:pt x="89" y="122"/>
                </a:moveTo>
                <a:cubicBezTo>
                  <a:pt x="55" y="132"/>
                  <a:pt x="55" y="132"/>
                  <a:pt x="55" y="132"/>
                </a:cubicBezTo>
                <a:cubicBezTo>
                  <a:pt x="55" y="22"/>
                  <a:pt x="55" y="22"/>
                  <a:pt x="55" y="22"/>
                </a:cubicBezTo>
                <a:cubicBezTo>
                  <a:pt x="89" y="12"/>
                  <a:pt x="89" y="12"/>
                  <a:pt x="89" y="12"/>
                </a:cubicBezTo>
                <a:lnTo>
                  <a:pt x="89" y="122"/>
                </a:lnTo>
                <a:close/>
                <a:moveTo>
                  <a:pt x="134" y="132"/>
                </a:moveTo>
                <a:cubicBezTo>
                  <a:pt x="99" y="122"/>
                  <a:pt x="99" y="122"/>
                  <a:pt x="99" y="122"/>
                </a:cubicBezTo>
                <a:cubicBezTo>
                  <a:pt x="99" y="12"/>
                  <a:pt x="99" y="12"/>
                  <a:pt x="99" y="12"/>
                </a:cubicBezTo>
                <a:cubicBezTo>
                  <a:pt x="134" y="22"/>
                  <a:pt x="134" y="22"/>
                  <a:pt x="134" y="22"/>
                </a:cubicBezTo>
                <a:lnTo>
                  <a:pt x="134" y="13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97" name="Freeform 395">
            <a:extLst>
              <a:ext uri="{FF2B5EF4-FFF2-40B4-BE49-F238E27FC236}">
                <a16:creationId xmlns:a16="http://schemas.microsoft.com/office/drawing/2014/main" xmlns="" id="{121A11C4-2A84-4965-9DC9-20F8D51ED7C5}"/>
              </a:ext>
            </a:extLst>
          </p:cNvPr>
          <p:cNvSpPr>
            <a:spLocks noEditPoints="1"/>
          </p:cNvSpPr>
          <p:nvPr/>
        </p:nvSpPr>
        <p:spPr bwMode="auto">
          <a:xfrm>
            <a:off x="5475288" y="4860926"/>
            <a:ext cx="263525" cy="266700"/>
          </a:xfrm>
          <a:custGeom>
            <a:avLst/>
            <a:gdLst>
              <a:gd name="T0" fmla="*/ 72 w 77"/>
              <a:gd name="T1" fmla="*/ 0 h 77"/>
              <a:gd name="T2" fmla="*/ 5 w 77"/>
              <a:gd name="T3" fmla="*/ 0 h 77"/>
              <a:gd name="T4" fmla="*/ 0 w 77"/>
              <a:gd name="T5" fmla="*/ 5 h 77"/>
              <a:gd name="T6" fmla="*/ 5 w 77"/>
              <a:gd name="T7" fmla="*/ 10 h 77"/>
              <a:gd name="T8" fmla="*/ 72 w 77"/>
              <a:gd name="T9" fmla="*/ 10 h 77"/>
              <a:gd name="T10" fmla="*/ 77 w 77"/>
              <a:gd name="T11" fmla="*/ 5 h 77"/>
              <a:gd name="T12" fmla="*/ 72 w 77"/>
              <a:gd name="T13" fmla="*/ 0 h 77"/>
              <a:gd name="T14" fmla="*/ 72 w 77"/>
              <a:gd name="T15" fmla="*/ 67 h 77"/>
              <a:gd name="T16" fmla="*/ 5 w 77"/>
              <a:gd name="T17" fmla="*/ 67 h 77"/>
              <a:gd name="T18" fmla="*/ 0 w 77"/>
              <a:gd name="T19" fmla="*/ 72 h 77"/>
              <a:gd name="T20" fmla="*/ 5 w 77"/>
              <a:gd name="T21" fmla="*/ 77 h 77"/>
              <a:gd name="T22" fmla="*/ 72 w 77"/>
              <a:gd name="T23" fmla="*/ 77 h 77"/>
              <a:gd name="T24" fmla="*/ 77 w 77"/>
              <a:gd name="T25" fmla="*/ 72 h 77"/>
              <a:gd name="T26" fmla="*/ 72 w 77"/>
              <a:gd name="T27" fmla="*/ 67 h 77"/>
              <a:gd name="T28" fmla="*/ 72 w 77"/>
              <a:gd name="T29" fmla="*/ 33 h 77"/>
              <a:gd name="T30" fmla="*/ 5 w 77"/>
              <a:gd name="T31" fmla="*/ 33 h 77"/>
              <a:gd name="T32" fmla="*/ 0 w 77"/>
              <a:gd name="T33" fmla="*/ 38 h 77"/>
              <a:gd name="T34" fmla="*/ 5 w 77"/>
              <a:gd name="T35" fmla="*/ 44 h 77"/>
              <a:gd name="T36" fmla="*/ 72 w 77"/>
              <a:gd name="T37" fmla="*/ 44 h 77"/>
              <a:gd name="T38" fmla="*/ 77 w 77"/>
              <a:gd name="T39" fmla="*/ 38 h 77"/>
              <a:gd name="T40" fmla="*/ 72 w 77"/>
              <a:gd name="T41" fmla="*/ 33 h 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77" h="77">
                <a:moveTo>
                  <a:pt x="72" y="0"/>
                </a:moveTo>
                <a:cubicBezTo>
                  <a:pt x="5" y="0"/>
                  <a:pt x="5" y="0"/>
                  <a:pt x="5" y="0"/>
                </a:cubicBezTo>
                <a:cubicBezTo>
                  <a:pt x="2" y="0"/>
                  <a:pt x="0" y="2"/>
                  <a:pt x="0" y="5"/>
                </a:cubicBezTo>
                <a:cubicBezTo>
                  <a:pt x="0" y="8"/>
                  <a:pt x="2" y="10"/>
                  <a:pt x="5" y="10"/>
                </a:cubicBezTo>
                <a:cubicBezTo>
                  <a:pt x="72" y="10"/>
                  <a:pt x="72" y="10"/>
                  <a:pt x="72" y="10"/>
                </a:cubicBezTo>
                <a:cubicBezTo>
                  <a:pt x="75" y="10"/>
                  <a:pt x="77" y="8"/>
                  <a:pt x="77" y="5"/>
                </a:cubicBezTo>
                <a:cubicBezTo>
                  <a:pt x="77" y="2"/>
                  <a:pt x="75" y="0"/>
                  <a:pt x="72" y="0"/>
                </a:cubicBezTo>
                <a:close/>
                <a:moveTo>
                  <a:pt x="72" y="67"/>
                </a:moveTo>
                <a:cubicBezTo>
                  <a:pt x="5" y="67"/>
                  <a:pt x="5" y="67"/>
                  <a:pt x="5" y="67"/>
                </a:cubicBezTo>
                <a:cubicBezTo>
                  <a:pt x="2" y="67"/>
                  <a:pt x="0" y="69"/>
                  <a:pt x="0" y="72"/>
                </a:cubicBezTo>
                <a:cubicBezTo>
                  <a:pt x="0" y="75"/>
                  <a:pt x="2" y="77"/>
                  <a:pt x="5" y="77"/>
                </a:cubicBezTo>
                <a:cubicBezTo>
                  <a:pt x="72" y="77"/>
                  <a:pt x="72" y="77"/>
                  <a:pt x="72" y="77"/>
                </a:cubicBezTo>
                <a:cubicBezTo>
                  <a:pt x="75" y="77"/>
                  <a:pt x="77" y="75"/>
                  <a:pt x="77" y="72"/>
                </a:cubicBezTo>
                <a:cubicBezTo>
                  <a:pt x="77" y="69"/>
                  <a:pt x="75" y="67"/>
                  <a:pt x="72" y="67"/>
                </a:cubicBezTo>
                <a:close/>
                <a:moveTo>
                  <a:pt x="72" y="33"/>
                </a:moveTo>
                <a:cubicBezTo>
                  <a:pt x="5" y="33"/>
                  <a:pt x="5" y="33"/>
                  <a:pt x="5" y="33"/>
                </a:cubicBezTo>
                <a:cubicBezTo>
                  <a:pt x="2" y="33"/>
                  <a:pt x="0" y="36"/>
                  <a:pt x="0" y="38"/>
                </a:cubicBezTo>
                <a:cubicBezTo>
                  <a:pt x="0" y="41"/>
                  <a:pt x="2" y="44"/>
                  <a:pt x="5" y="44"/>
                </a:cubicBezTo>
                <a:cubicBezTo>
                  <a:pt x="72" y="44"/>
                  <a:pt x="72" y="44"/>
                  <a:pt x="72" y="44"/>
                </a:cubicBezTo>
                <a:cubicBezTo>
                  <a:pt x="75" y="44"/>
                  <a:pt x="77" y="41"/>
                  <a:pt x="77" y="38"/>
                </a:cubicBezTo>
                <a:cubicBezTo>
                  <a:pt x="77" y="36"/>
                  <a:pt x="75" y="33"/>
                  <a:pt x="72" y="3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98" name="Freeform 396">
            <a:extLst>
              <a:ext uri="{FF2B5EF4-FFF2-40B4-BE49-F238E27FC236}">
                <a16:creationId xmlns:a16="http://schemas.microsoft.com/office/drawing/2014/main" xmlns="" id="{AC43C8C0-6306-4E28-987E-E7ECCD573A5B}"/>
              </a:ext>
            </a:extLst>
          </p:cNvPr>
          <p:cNvSpPr>
            <a:spLocks noEditPoints="1"/>
          </p:cNvSpPr>
          <p:nvPr/>
        </p:nvSpPr>
        <p:spPr bwMode="auto">
          <a:xfrm>
            <a:off x="5364163" y="5387976"/>
            <a:ext cx="495300" cy="463550"/>
          </a:xfrm>
          <a:custGeom>
            <a:avLst/>
            <a:gdLst>
              <a:gd name="T0" fmla="*/ 139 w 144"/>
              <a:gd name="T1" fmla="*/ 0 h 134"/>
              <a:gd name="T2" fmla="*/ 5 w 144"/>
              <a:gd name="T3" fmla="*/ 0 h 134"/>
              <a:gd name="T4" fmla="*/ 0 w 144"/>
              <a:gd name="T5" fmla="*/ 5 h 134"/>
              <a:gd name="T6" fmla="*/ 0 w 144"/>
              <a:gd name="T7" fmla="*/ 69 h 134"/>
              <a:gd name="T8" fmla="*/ 0 w 144"/>
              <a:gd name="T9" fmla="*/ 95 h 134"/>
              <a:gd name="T10" fmla="*/ 5 w 144"/>
              <a:gd name="T11" fmla="*/ 100 h 134"/>
              <a:gd name="T12" fmla="*/ 67 w 144"/>
              <a:gd name="T13" fmla="*/ 100 h 134"/>
              <a:gd name="T14" fmla="*/ 67 w 144"/>
              <a:gd name="T15" fmla="*/ 124 h 134"/>
              <a:gd name="T16" fmla="*/ 39 w 144"/>
              <a:gd name="T17" fmla="*/ 124 h 134"/>
              <a:gd name="T18" fmla="*/ 33 w 144"/>
              <a:gd name="T19" fmla="*/ 129 h 134"/>
              <a:gd name="T20" fmla="*/ 39 w 144"/>
              <a:gd name="T21" fmla="*/ 134 h 134"/>
              <a:gd name="T22" fmla="*/ 106 w 144"/>
              <a:gd name="T23" fmla="*/ 134 h 134"/>
              <a:gd name="T24" fmla="*/ 111 w 144"/>
              <a:gd name="T25" fmla="*/ 129 h 134"/>
              <a:gd name="T26" fmla="*/ 106 w 144"/>
              <a:gd name="T27" fmla="*/ 124 h 134"/>
              <a:gd name="T28" fmla="*/ 77 w 144"/>
              <a:gd name="T29" fmla="*/ 124 h 134"/>
              <a:gd name="T30" fmla="*/ 77 w 144"/>
              <a:gd name="T31" fmla="*/ 100 h 134"/>
              <a:gd name="T32" fmla="*/ 139 w 144"/>
              <a:gd name="T33" fmla="*/ 100 h 134"/>
              <a:gd name="T34" fmla="*/ 144 w 144"/>
              <a:gd name="T35" fmla="*/ 95 h 134"/>
              <a:gd name="T36" fmla="*/ 144 w 144"/>
              <a:gd name="T37" fmla="*/ 69 h 134"/>
              <a:gd name="T38" fmla="*/ 144 w 144"/>
              <a:gd name="T39" fmla="*/ 5 h 134"/>
              <a:gd name="T40" fmla="*/ 139 w 144"/>
              <a:gd name="T41" fmla="*/ 0 h 134"/>
              <a:gd name="T42" fmla="*/ 134 w 144"/>
              <a:gd name="T43" fmla="*/ 90 h 134"/>
              <a:gd name="T44" fmla="*/ 10 w 144"/>
              <a:gd name="T45" fmla="*/ 90 h 134"/>
              <a:gd name="T46" fmla="*/ 10 w 144"/>
              <a:gd name="T47" fmla="*/ 74 h 134"/>
              <a:gd name="T48" fmla="*/ 134 w 144"/>
              <a:gd name="T49" fmla="*/ 74 h 134"/>
              <a:gd name="T50" fmla="*/ 134 w 144"/>
              <a:gd name="T51" fmla="*/ 90 h 134"/>
              <a:gd name="T52" fmla="*/ 134 w 144"/>
              <a:gd name="T53" fmla="*/ 64 h 134"/>
              <a:gd name="T54" fmla="*/ 10 w 144"/>
              <a:gd name="T55" fmla="*/ 64 h 134"/>
              <a:gd name="T56" fmla="*/ 10 w 144"/>
              <a:gd name="T57" fmla="*/ 10 h 134"/>
              <a:gd name="T58" fmla="*/ 134 w 144"/>
              <a:gd name="T59" fmla="*/ 10 h 134"/>
              <a:gd name="T60" fmla="*/ 134 w 144"/>
              <a:gd name="T61" fmla="*/ 64 h 1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144" h="134">
                <a:moveTo>
                  <a:pt x="139" y="0"/>
                </a:moveTo>
                <a:cubicBezTo>
                  <a:pt x="5" y="0"/>
                  <a:pt x="5" y="0"/>
                  <a:pt x="5" y="0"/>
                </a:cubicBezTo>
                <a:cubicBezTo>
                  <a:pt x="2" y="0"/>
                  <a:pt x="0" y="2"/>
                  <a:pt x="0" y="5"/>
                </a:cubicBezTo>
                <a:cubicBezTo>
                  <a:pt x="0" y="69"/>
                  <a:pt x="0" y="69"/>
                  <a:pt x="0" y="69"/>
                </a:cubicBezTo>
                <a:cubicBezTo>
                  <a:pt x="0" y="95"/>
                  <a:pt x="0" y="95"/>
                  <a:pt x="0" y="95"/>
                </a:cubicBezTo>
                <a:cubicBezTo>
                  <a:pt x="0" y="98"/>
                  <a:pt x="2" y="100"/>
                  <a:pt x="5" y="100"/>
                </a:cubicBezTo>
                <a:cubicBezTo>
                  <a:pt x="67" y="100"/>
                  <a:pt x="67" y="100"/>
                  <a:pt x="67" y="100"/>
                </a:cubicBezTo>
                <a:cubicBezTo>
                  <a:pt x="67" y="124"/>
                  <a:pt x="67" y="124"/>
                  <a:pt x="67" y="124"/>
                </a:cubicBezTo>
                <a:cubicBezTo>
                  <a:pt x="39" y="124"/>
                  <a:pt x="39" y="124"/>
                  <a:pt x="39" y="124"/>
                </a:cubicBezTo>
                <a:cubicBezTo>
                  <a:pt x="36" y="124"/>
                  <a:pt x="33" y="126"/>
                  <a:pt x="33" y="129"/>
                </a:cubicBezTo>
                <a:cubicBezTo>
                  <a:pt x="33" y="132"/>
                  <a:pt x="36" y="134"/>
                  <a:pt x="39" y="134"/>
                </a:cubicBezTo>
                <a:cubicBezTo>
                  <a:pt x="106" y="134"/>
                  <a:pt x="106" y="134"/>
                  <a:pt x="106" y="134"/>
                </a:cubicBezTo>
                <a:cubicBezTo>
                  <a:pt x="108" y="134"/>
                  <a:pt x="111" y="132"/>
                  <a:pt x="111" y="129"/>
                </a:cubicBezTo>
                <a:cubicBezTo>
                  <a:pt x="111" y="126"/>
                  <a:pt x="108" y="124"/>
                  <a:pt x="106" y="124"/>
                </a:cubicBezTo>
                <a:cubicBezTo>
                  <a:pt x="77" y="124"/>
                  <a:pt x="77" y="124"/>
                  <a:pt x="77" y="124"/>
                </a:cubicBezTo>
                <a:cubicBezTo>
                  <a:pt x="77" y="100"/>
                  <a:pt x="77" y="100"/>
                  <a:pt x="77" y="100"/>
                </a:cubicBezTo>
                <a:cubicBezTo>
                  <a:pt x="139" y="100"/>
                  <a:pt x="139" y="100"/>
                  <a:pt x="139" y="100"/>
                </a:cubicBezTo>
                <a:cubicBezTo>
                  <a:pt x="142" y="100"/>
                  <a:pt x="144" y="98"/>
                  <a:pt x="144" y="95"/>
                </a:cubicBezTo>
                <a:cubicBezTo>
                  <a:pt x="144" y="69"/>
                  <a:pt x="144" y="69"/>
                  <a:pt x="144" y="69"/>
                </a:cubicBezTo>
                <a:cubicBezTo>
                  <a:pt x="144" y="5"/>
                  <a:pt x="144" y="5"/>
                  <a:pt x="144" y="5"/>
                </a:cubicBezTo>
                <a:cubicBezTo>
                  <a:pt x="144" y="2"/>
                  <a:pt x="142" y="0"/>
                  <a:pt x="139" y="0"/>
                </a:cubicBezTo>
                <a:close/>
                <a:moveTo>
                  <a:pt x="134" y="90"/>
                </a:moveTo>
                <a:cubicBezTo>
                  <a:pt x="10" y="90"/>
                  <a:pt x="10" y="90"/>
                  <a:pt x="10" y="90"/>
                </a:cubicBezTo>
                <a:cubicBezTo>
                  <a:pt x="10" y="74"/>
                  <a:pt x="10" y="74"/>
                  <a:pt x="10" y="74"/>
                </a:cubicBezTo>
                <a:cubicBezTo>
                  <a:pt x="134" y="74"/>
                  <a:pt x="134" y="74"/>
                  <a:pt x="134" y="74"/>
                </a:cubicBezTo>
                <a:lnTo>
                  <a:pt x="134" y="90"/>
                </a:lnTo>
                <a:close/>
                <a:moveTo>
                  <a:pt x="134" y="64"/>
                </a:moveTo>
                <a:cubicBezTo>
                  <a:pt x="10" y="64"/>
                  <a:pt x="10" y="64"/>
                  <a:pt x="10" y="64"/>
                </a:cubicBezTo>
                <a:cubicBezTo>
                  <a:pt x="10" y="10"/>
                  <a:pt x="10" y="10"/>
                  <a:pt x="10" y="10"/>
                </a:cubicBezTo>
                <a:cubicBezTo>
                  <a:pt x="134" y="10"/>
                  <a:pt x="134" y="10"/>
                  <a:pt x="134" y="10"/>
                </a:cubicBezTo>
                <a:lnTo>
                  <a:pt x="134" y="6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99" name="Freeform 397">
            <a:extLst>
              <a:ext uri="{FF2B5EF4-FFF2-40B4-BE49-F238E27FC236}">
                <a16:creationId xmlns:a16="http://schemas.microsoft.com/office/drawing/2014/main" xmlns="" id="{99ECE0A9-D0F2-4375-9B15-2A0E7C7DE459}"/>
              </a:ext>
            </a:extLst>
          </p:cNvPr>
          <p:cNvSpPr>
            <a:spLocks noEditPoints="1"/>
          </p:cNvSpPr>
          <p:nvPr/>
        </p:nvSpPr>
        <p:spPr bwMode="auto">
          <a:xfrm>
            <a:off x="5405438" y="5983288"/>
            <a:ext cx="422275" cy="501650"/>
          </a:xfrm>
          <a:custGeom>
            <a:avLst/>
            <a:gdLst>
              <a:gd name="T0" fmla="*/ 116 w 123"/>
              <a:gd name="T1" fmla="*/ 26 h 145"/>
              <a:gd name="T2" fmla="*/ 120 w 123"/>
              <a:gd name="T3" fmla="*/ 22 h 145"/>
              <a:gd name="T4" fmla="*/ 119 w 123"/>
              <a:gd name="T5" fmla="*/ 17 h 145"/>
              <a:gd name="T6" fmla="*/ 72 w 123"/>
              <a:gd name="T7" fmla="*/ 0 h 145"/>
              <a:gd name="T8" fmla="*/ 0 w 123"/>
              <a:gd name="T9" fmla="*/ 72 h 145"/>
              <a:gd name="T10" fmla="*/ 72 w 123"/>
              <a:gd name="T11" fmla="*/ 145 h 145"/>
              <a:gd name="T12" fmla="*/ 121 w 123"/>
              <a:gd name="T13" fmla="*/ 126 h 145"/>
              <a:gd name="T14" fmla="*/ 122 w 123"/>
              <a:gd name="T15" fmla="*/ 121 h 145"/>
              <a:gd name="T16" fmla="*/ 118 w 123"/>
              <a:gd name="T17" fmla="*/ 117 h 145"/>
              <a:gd name="T18" fmla="*/ 78 w 123"/>
              <a:gd name="T19" fmla="*/ 71 h 145"/>
              <a:gd name="T20" fmla="*/ 116 w 123"/>
              <a:gd name="T21" fmla="*/ 26 h 145"/>
              <a:gd name="T22" fmla="*/ 67 w 123"/>
              <a:gd name="T23" fmla="*/ 71 h 145"/>
              <a:gd name="T24" fmla="*/ 106 w 123"/>
              <a:gd name="T25" fmla="*/ 125 h 145"/>
              <a:gd name="T26" fmla="*/ 72 w 123"/>
              <a:gd name="T27" fmla="*/ 134 h 145"/>
              <a:gd name="T28" fmla="*/ 10 w 123"/>
              <a:gd name="T29" fmla="*/ 72 h 145"/>
              <a:gd name="T30" fmla="*/ 72 w 123"/>
              <a:gd name="T31" fmla="*/ 10 h 145"/>
              <a:gd name="T32" fmla="*/ 104 w 123"/>
              <a:gd name="T33" fmla="*/ 19 h 145"/>
              <a:gd name="T34" fmla="*/ 67 w 123"/>
              <a:gd name="T35" fmla="*/ 71 h 1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23" h="145">
                <a:moveTo>
                  <a:pt x="116" y="26"/>
                </a:moveTo>
                <a:cubicBezTo>
                  <a:pt x="118" y="26"/>
                  <a:pt x="120" y="24"/>
                  <a:pt x="120" y="22"/>
                </a:cubicBezTo>
                <a:cubicBezTo>
                  <a:pt x="121" y="20"/>
                  <a:pt x="120" y="18"/>
                  <a:pt x="119" y="17"/>
                </a:cubicBezTo>
                <a:cubicBezTo>
                  <a:pt x="106" y="6"/>
                  <a:pt x="89" y="0"/>
                  <a:pt x="72" y="0"/>
                </a:cubicBezTo>
                <a:cubicBezTo>
                  <a:pt x="32" y="0"/>
                  <a:pt x="0" y="32"/>
                  <a:pt x="0" y="72"/>
                </a:cubicBezTo>
                <a:cubicBezTo>
                  <a:pt x="0" y="112"/>
                  <a:pt x="32" y="145"/>
                  <a:pt x="72" y="145"/>
                </a:cubicBezTo>
                <a:cubicBezTo>
                  <a:pt x="90" y="145"/>
                  <a:pt x="107" y="138"/>
                  <a:pt x="121" y="126"/>
                </a:cubicBezTo>
                <a:cubicBezTo>
                  <a:pt x="122" y="125"/>
                  <a:pt x="123" y="122"/>
                  <a:pt x="122" y="121"/>
                </a:cubicBezTo>
                <a:cubicBezTo>
                  <a:pt x="122" y="119"/>
                  <a:pt x="120" y="117"/>
                  <a:pt x="118" y="117"/>
                </a:cubicBezTo>
                <a:cubicBezTo>
                  <a:pt x="95" y="114"/>
                  <a:pt x="78" y="95"/>
                  <a:pt x="78" y="71"/>
                </a:cubicBezTo>
                <a:cubicBezTo>
                  <a:pt x="77" y="48"/>
                  <a:pt x="94" y="29"/>
                  <a:pt x="116" y="26"/>
                </a:cubicBezTo>
                <a:close/>
                <a:moveTo>
                  <a:pt x="67" y="71"/>
                </a:moveTo>
                <a:cubicBezTo>
                  <a:pt x="67" y="96"/>
                  <a:pt x="83" y="117"/>
                  <a:pt x="106" y="125"/>
                </a:cubicBezTo>
                <a:cubicBezTo>
                  <a:pt x="96" y="131"/>
                  <a:pt x="84" y="134"/>
                  <a:pt x="72" y="134"/>
                </a:cubicBezTo>
                <a:cubicBezTo>
                  <a:pt x="38" y="134"/>
                  <a:pt x="10" y="107"/>
                  <a:pt x="10" y="72"/>
                </a:cubicBezTo>
                <a:cubicBezTo>
                  <a:pt x="10" y="38"/>
                  <a:pt x="38" y="10"/>
                  <a:pt x="72" y="10"/>
                </a:cubicBezTo>
                <a:cubicBezTo>
                  <a:pt x="83" y="10"/>
                  <a:pt x="94" y="13"/>
                  <a:pt x="104" y="19"/>
                </a:cubicBezTo>
                <a:cubicBezTo>
                  <a:pt x="82" y="27"/>
                  <a:pt x="67" y="47"/>
                  <a:pt x="67" y="7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00" name="Freeform 398">
            <a:extLst>
              <a:ext uri="{FF2B5EF4-FFF2-40B4-BE49-F238E27FC236}">
                <a16:creationId xmlns:a16="http://schemas.microsoft.com/office/drawing/2014/main" xmlns="" id="{F6CD4E5A-5512-40C9-B622-0E6F23706E69}"/>
              </a:ext>
            </a:extLst>
          </p:cNvPr>
          <p:cNvSpPr>
            <a:spLocks noEditPoints="1"/>
          </p:cNvSpPr>
          <p:nvPr/>
        </p:nvSpPr>
        <p:spPr bwMode="auto">
          <a:xfrm>
            <a:off x="6367463" y="363538"/>
            <a:ext cx="425450" cy="539750"/>
          </a:xfrm>
          <a:custGeom>
            <a:avLst/>
            <a:gdLst>
              <a:gd name="T0" fmla="*/ 94 w 124"/>
              <a:gd name="T1" fmla="*/ 0 h 156"/>
              <a:gd name="T2" fmla="*/ 33 w 124"/>
              <a:gd name="T3" fmla="*/ 0 h 156"/>
              <a:gd name="T4" fmla="*/ 28 w 124"/>
              <a:gd name="T5" fmla="*/ 5 h 156"/>
              <a:gd name="T6" fmla="*/ 28 w 124"/>
              <a:gd name="T7" fmla="*/ 12 h 156"/>
              <a:gd name="T8" fmla="*/ 5 w 124"/>
              <a:gd name="T9" fmla="*/ 12 h 156"/>
              <a:gd name="T10" fmla="*/ 0 w 124"/>
              <a:gd name="T11" fmla="*/ 17 h 156"/>
              <a:gd name="T12" fmla="*/ 0 w 124"/>
              <a:gd name="T13" fmla="*/ 151 h 156"/>
              <a:gd name="T14" fmla="*/ 5 w 124"/>
              <a:gd name="T15" fmla="*/ 156 h 156"/>
              <a:gd name="T16" fmla="*/ 119 w 124"/>
              <a:gd name="T17" fmla="*/ 156 h 156"/>
              <a:gd name="T18" fmla="*/ 124 w 124"/>
              <a:gd name="T19" fmla="*/ 151 h 156"/>
              <a:gd name="T20" fmla="*/ 124 w 124"/>
              <a:gd name="T21" fmla="*/ 17 h 156"/>
              <a:gd name="T22" fmla="*/ 119 w 124"/>
              <a:gd name="T23" fmla="*/ 12 h 156"/>
              <a:gd name="T24" fmla="*/ 99 w 124"/>
              <a:gd name="T25" fmla="*/ 12 h 156"/>
              <a:gd name="T26" fmla="*/ 99 w 124"/>
              <a:gd name="T27" fmla="*/ 5 h 156"/>
              <a:gd name="T28" fmla="*/ 94 w 124"/>
              <a:gd name="T29" fmla="*/ 0 h 156"/>
              <a:gd name="T30" fmla="*/ 38 w 124"/>
              <a:gd name="T31" fmla="*/ 17 h 156"/>
              <a:gd name="T32" fmla="*/ 38 w 124"/>
              <a:gd name="T33" fmla="*/ 10 h 156"/>
              <a:gd name="T34" fmla="*/ 88 w 124"/>
              <a:gd name="T35" fmla="*/ 10 h 156"/>
              <a:gd name="T36" fmla="*/ 88 w 124"/>
              <a:gd name="T37" fmla="*/ 17 h 156"/>
              <a:gd name="T38" fmla="*/ 88 w 124"/>
              <a:gd name="T39" fmla="*/ 26 h 156"/>
              <a:gd name="T40" fmla="*/ 38 w 124"/>
              <a:gd name="T41" fmla="*/ 26 h 156"/>
              <a:gd name="T42" fmla="*/ 38 w 124"/>
              <a:gd name="T43" fmla="*/ 17 h 156"/>
              <a:gd name="T44" fmla="*/ 114 w 124"/>
              <a:gd name="T45" fmla="*/ 22 h 156"/>
              <a:gd name="T46" fmla="*/ 114 w 124"/>
              <a:gd name="T47" fmla="*/ 146 h 156"/>
              <a:gd name="T48" fmla="*/ 10 w 124"/>
              <a:gd name="T49" fmla="*/ 146 h 156"/>
              <a:gd name="T50" fmla="*/ 10 w 124"/>
              <a:gd name="T51" fmla="*/ 22 h 156"/>
              <a:gd name="T52" fmla="*/ 28 w 124"/>
              <a:gd name="T53" fmla="*/ 22 h 156"/>
              <a:gd name="T54" fmla="*/ 28 w 124"/>
              <a:gd name="T55" fmla="*/ 31 h 156"/>
              <a:gd name="T56" fmla="*/ 33 w 124"/>
              <a:gd name="T57" fmla="*/ 36 h 156"/>
              <a:gd name="T58" fmla="*/ 94 w 124"/>
              <a:gd name="T59" fmla="*/ 36 h 156"/>
              <a:gd name="T60" fmla="*/ 99 w 124"/>
              <a:gd name="T61" fmla="*/ 31 h 156"/>
              <a:gd name="T62" fmla="*/ 99 w 124"/>
              <a:gd name="T63" fmla="*/ 22 h 156"/>
              <a:gd name="T64" fmla="*/ 114 w 124"/>
              <a:gd name="T65" fmla="*/ 22 h 1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24" h="156">
                <a:moveTo>
                  <a:pt x="94" y="0"/>
                </a:moveTo>
                <a:cubicBezTo>
                  <a:pt x="33" y="0"/>
                  <a:pt x="33" y="0"/>
                  <a:pt x="33" y="0"/>
                </a:cubicBezTo>
                <a:cubicBezTo>
                  <a:pt x="30" y="0"/>
                  <a:pt x="28" y="2"/>
                  <a:pt x="28" y="5"/>
                </a:cubicBezTo>
                <a:cubicBezTo>
                  <a:pt x="28" y="12"/>
                  <a:pt x="28" y="12"/>
                  <a:pt x="28" y="12"/>
                </a:cubicBezTo>
                <a:cubicBezTo>
                  <a:pt x="5" y="12"/>
                  <a:pt x="5" y="12"/>
                  <a:pt x="5" y="12"/>
                </a:cubicBezTo>
                <a:cubicBezTo>
                  <a:pt x="2" y="12"/>
                  <a:pt x="0" y="14"/>
                  <a:pt x="0" y="17"/>
                </a:cubicBezTo>
                <a:cubicBezTo>
                  <a:pt x="0" y="151"/>
                  <a:pt x="0" y="151"/>
                  <a:pt x="0" y="151"/>
                </a:cubicBezTo>
                <a:cubicBezTo>
                  <a:pt x="0" y="154"/>
                  <a:pt x="2" y="156"/>
                  <a:pt x="5" y="156"/>
                </a:cubicBezTo>
                <a:cubicBezTo>
                  <a:pt x="119" y="156"/>
                  <a:pt x="119" y="156"/>
                  <a:pt x="119" y="156"/>
                </a:cubicBezTo>
                <a:cubicBezTo>
                  <a:pt x="122" y="156"/>
                  <a:pt x="124" y="154"/>
                  <a:pt x="124" y="151"/>
                </a:cubicBezTo>
                <a:cubicBezTo>
                  <a:pt x="124" y="17"/>
                  <a:pt x="124" y="17"/>
                  <a:pt x="124" y="17"/>
                </a:cubicBezTo>
                <a:cubicBezTo>
                  <a:pt x="124" y="14"/>
                  <a:pt x="122" y="12"/>
                  <a:pt x="119" y="12"/>
                </a:cubicBezTo>
                <a:cubicBezTo>
                  <a:pt x="99" y="12"/>
                  <a:pt x="99" y="12"/>
                  <a:pt x="99" y="12"/>
                </a:cubicBezTo>
                <a:cubicBezTo>
                  <a:pt x="99" y="5"/>
                  <a:pt x="99" y="5"/>
                  <a:pt x="99" y="5"/>
                </a:cubicBezTo>
                <a:cubicBezTo>
                  <a:pt x="99" y="2"/>
                  <a:pt x="96" y="0"/>
                  <a:pt x="94" y="0"/>
                </a:cubicBezTo>
                <a:close/>
                <a:moveTo>
                  <a:pt x="38" y="17"/>
                </a:moveTo>
                <a:cubicBezTo>
                  <a:pt x="38" y="10"/>
                  <a:pt x="38" y="10"/>
                  <a:pt x="38" y="10"/>
                </a:cubicBezTo>
                <a:cubicBezTo>
                  <a:pt x="88" y="10"/>
                  <a:pt x="88" y="10"/>
                  <a:pt x="88" y="10"/>
                </a:cubicBezTo>
                <a:cubicBezTo>
                  <a:pt x="88" y="17"/>
                  <a:pt x="88" y="17"/>
                  <a:pt x="88" y="17"/>
                </a:cubicBezTo>
                <a:cubicBezTo>
                  <a:pt x="88" y="26"/>
                  <a:pt x="88" y="26"/>
                  <a:pt x="88" y="26"/>
                </a:cubicBezTo>
                <a:cubicBezTo>
                  <a:pt x="38" y="26"/>
                  <a:pt x="38" y="26"/>
                  <a:pt x="38" y="26"/>
                </a:cubicBezTo>
                <a:lnTo>
                  <a:pt x="38" y="17"/>
                </a:lnTo>
                <a:close/>
                <a:moveTo>
                  <a:pt x="114" y="22"/>
                </a:moveTo>
                <a:cubicBezTo>
                  <a:pt x="114" y="146"/>
                  <a:pt x="114" y="146"/>
                  <a:pt x="114" y="146"/>
                </a:cubicBezTo>
                <a:cubicBezTo>
                  <a:pt x="10" y="146"/>
                  <a:pt x="10" y="146"/>
                  <a:pt x="10" y="146"/>
                </a:cubicBezTo>
                <a:cubicBezTo>
                  <a:pt x="10" y="22"/>
                  <a:pt x="10" y="22"/>
                  <a:pt x="10" y="22"/>
                </a:cubicBezTo>
                <a:cubicBezTo>
                  <a:pt x="28" y="22"/>
                  <a:pt x="28" y="22"/>
                  <a:pt x="28" y="22"/>
                </a:cubicBezTo>
                <a:cubicBezTo>
                  <a:pt x="28" y="31"/>
                  <a:pt x="28" y="31"/>
                  <a:pt x="28" y="31"/>
                </a:cubicBezTo>
                <a:cubicBezTo>
                  <a:pt x="28" y="34"/>
                  <a:pt x="30" y="36"/>
                  <a:pt x="33" y="36"/>
                </a:cubicBezTo>
                <a:cubicBezTo>
                  <a:pt x="94" y="36"/>
                  <a:pt x="94" y="36"/>
                  <a:pt x="94" y="36"/>
                </a:cubicBezTo>
                <a:cubicBezTo>
                  <a:pt x="96" y="36"/>
                  <a:pt x="99" y="34"/>
                  <a:pt x="99" y="31"/>
                </a:cubicBezTo>
                <a:cubicBezTo>
                  <a:pt x="99" y="22"/>
                  <a:pt x="99" y="22"/>
                  <a:pt x="99" y="22"/>
                </a:cubicBezTo>
                <a:lnTo>
                  <a:pt x="114" y="2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01" name="Freeform 399">
            <a:extLst>
              <a:ext uri="{FF2B5EF4-FFF2-40B4-BE49-F238E27FC236}">
                <a16:creationId xmlns:a16="http://schemas.microsoft.com/office/drawing/2014/main" xmlns="" id="{95AAA628-21E2-4BF3-AF37-A9955734C2F4}"/>
              </a:ext>
            </a:extLst>
          </p:cNvPr>
          <p:cNvSpPr>
            <a:spLocks/>
          </p:cNvSpPr>
          <p:nvPr/>
        </p:nvSpPr>
        <p:spPr bwMode="auto">
          <a:xfrm>
            <a:off x="6438900" y="668338"/>
            <a:ext cx="288925" cy="33338"/>
          </a:xfrm>
          <a:custGeom>
            <a:avLst/>
            <a:gdLst>
              <a:gd name="T0" fmla="*/ 79 w 84"/>
              <a:gd name="T1" fmla="*/ 0 h 10"/>
              <a:gd name="T2" fmla="*/ 5 w 84"/>
              <a:gd name="T3" fmla="*/ 0 h 10"/>
              <a:gd name="T4" fmla="*/ 0 w 84"/>
              <a:gd name="T5" fmla="*/ 5 h 10"/>
              <a:gd name="T6" fmla="*/ 5 w 84"/>
              <a:gd name="T7" fmla="*/ 10 h 10"/>
              <a:gd name="T8" fmla="*/ 79 w 84"/>
              <a:gd name="T9" fmla="*/ 10 h 10"/>
              <a:gd name="T10" fmla="*/ 84 w 84"/>
              <a:gd name="T11" fmla="*/ 5 h 10"/>
              <a:gd name="T12" fmla="*/ 79 w 84"/>
              <a:gd name="T13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84" h="10">
                <a:moveTo>
                  <a:pt x="79" y="0"/>
                </a:moveTo>
                <a:cubicBezTo>
                  <a:pt x="5" y="0"/>
                  <a:pt x="5" y="0"/>
                  <a:pt x="5" y="0"/>
                </a:cubicBezTo>
                <a:cubicBezTo>
                  <a:pt x="3" y="0"/>
                  <a:pt x="0" y="2"/>
                  <a:pt x="0" y="5"/>
                </a:cubicBezTo>
                <a:cubicBezTo>
                  <a:pt x="0" y="8"/>
                  <a:pt x="3" y="10"/>
                  <a:pt x="5" y="10"/>
                </a:cubicBezTo>
                <a:cubicBezTo>
                  <a:pt x="79" y="10"/>
                  <a:pt x="79" y="10"/>
                  <a:pt x="79" y="10"/>
                </a:cubicBezTo>
                <a:cubicBezTo>
                  <a:pt x="82" y="10"/>
                  <a:pt x="84" y="8"/>
                  <a:pt x="84" y="5"/>
                </a:cubicBezTo>
                <a:cubicBezTo>
                  <a:pt x="84" y="2"/>
                  <a:pt x="82" y="0"/>
                  <a:pt x="79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02" name="Freeform 400">
            <a:extLst>
              <a:ext uri="{FF2B5EF4-FFF2-40B4-BE49-F238E27FC236}">
                <a16:creationId xmlns:a16="http://schemas.microsoft.com/office/drawing/2014/main" xmlns="" id="{1C2FDF71-08F7-4AE5-996C-E332E376DDF9}"/>
              </a:ext>
            </a:extLst>
          </p:cNvPr>
          <p:cNvSpPr>
            <a:spLocks/>
          </p:cNvSpPr>
          <p:nvPr/>
        </p:nvSpPr>
        <p:spPr bwMode="auto">
          <a:xfrm>
            <a:off x="6438900" y="754063"/>
            <a:ext cx="161925" cy="34925"/>
          </a:xfrm>
          <a:custGeom>
            <a:avLst/>
            <a:gdLst>
              <a:gd name="T0" fmla="*/ 42 w 47"/>
              <a:gd name="T1" fmla="*/ 0 h 10"/>
              <a:gd name="T2" fmla="*/ 5 w 47"/>
              <a:gd name="T3" fmla="*/ 0 h 10"/>
              <a:gd name="T4" fmla="*/ 0 w 47"/>
              <a:gd name="T5" fmla="*/ 5 h 10"/>
              <a:gd name="T6" fmla="*/ 5 w 47"/>
              <a:gd name="T7" fmla="*/ 10 h 10"/>
              <a:gd name="T8" fmla="*/ 42 w 47"/>
              <a:gd name="T9" fmla="*/ 10 h 10"/>
              <a:gd name="T10" fmla="*/ 47 w 47"/>
              <a:gd name="T11" fmla="*/ 5 h 10"/>
              <a:gd name="T12" fmla="*/ 42 w 47"/>
              <a:gd name="T13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7" h="10">
                <a:moveTo>
                  <a:pt x="42" y="0"/>
                </a:moveTo>
                <a:cubicBezTo>
                  <a:pt x="5" y="0"/>
                  <a:pt x="5" y="0"/>
                  <a:pt x="5" y="0"/>
                </a:cubicBezTo>
                <a:cubicBezTo>
                  <a:pt x="3" y="0"/>
                  <a:pt x="0" y="2"/>
                  <a:pt x="0" y="5"/>
                </a:cubicBezTo>
                <a:cubicBezTo>
                  <a:pt x="0" y="8"/>
                  <a:pt x="3" y="10"/>
                  <a:pt x="5" y="10"/>
                </a:cubicBezTo>
                <a:cubicBezTo>
                  <a:pt x="42" y="10"/>
                  <a:pt x="42" y="10"/>
                  <a:pt x="42" y="10"/>
                </a:cubicBezTo>
                <a:cubicBezTo>
                  <a:pt x="45" y="10"/>
                  <a:pt x="47" y="8"/>
                  <a:pt x="47" y="5"/>
                </a:cubicBezTo>
                <a:cubicBezTo>
                  <a:pt x="47" y="2"/>
                  <a:pt x="45" y="0"/>
                  <a:pt x="42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03" name="Freeform 401">
            <a:extLst>
              <a:ext uri="{FF2B5EF4-FFF2-40B4-BE49-F238E27FC236}">
                <a16:creationId xmlns:a16="http://schemas.microsoft.com/office/drawing/2014/main" xmlns="" id="{D06A45F1-79CD-40F7-8245-072A7F759C0C}"/>
              </a:ext>
            </a:extLst>
          </p:cNvPr>
          <p:cNvSpPr>
            <a:spLocks/>
          </p:cNvSpPr>
          <p:nvPr/>
        </p:nvSpPr>
        <p:spPr bwMode="auto">
          <a:xfrm>
            <a:off x="6438900" y="581026"/>
            <a:ext cx="288925" cy="38100"/>
          </a:xfrm>
          <a:custGeom>
            <a:avLst/>
            <a:gdLst>
              <a:gd name="T0" fmla="*/ 0 w 84"/>
              <a:gd name="T1" fmla="*/ 5 h 11"/>
              <a:gd name="T2" fmla="*/ 5 w 84"/>
              <a:gd name="T3" fmla="*/ 11 h 11"/>
              <a:gd name="T4" fmla="*/ 79 w 84"/>
              <a:gd name="T5" fmla="*/ 11 h 11"/>
              <a:gd name="T6" fmla="*/ 84 w 84"/>
              <a:gd name="T7" fmla="*/ 5 h 11"/>
              <a:gd name="T8" fmla="*/ 79 w 84"/>
              <a:gd name="T9" fmla="*/ 0 h 11"/>
              <a:gd name="T10" fmla="*/ 5 w 84"/>
              <a:gd name="T11" fmla="*/ 0 h 11"/>
              <a:gd name="T12" fmla="*/ 0 w 84"/>
              <a:gd name="T13" fmla="*/ 5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84" h="11">
                <a:moveTo>
                  <a:pt x="0" y="5"/>
                </a:moveTo>
                <a:cubicBezTo>
                  <a:pt x="0" y="8"/>
                  <a:pt x="3" y="11"/>
                  <a:pt x="5" y="11"/>
                </a:cubicBezTo>
                <a:cubicBezTo>
                  <a:pt x="79" y="11"/>
                  <a:pt x="79" y="11"/>
                  <a:pt x="79" y="11"/>
                </a:cubicBezTo>
                <a:cubicBezTo>
                  <a:pt x="82" y="11"/>
                  <a:pt x="84" y="8"/>
                  <a:pt x="84" y="5"/>
                </a:cubicBezTo>
                <a:cubicBezTo>
                  <a:pt x="84" y="3"/>
                  <a:pt x="82" y="0"/>
                  <a:pt x="79" y="0"/>
                </a:cubicBezTo>
                <a:cubicBezTo>
                  <a:pt x="5" y="0"/>
                  <a:pt x="5" y="0"/>
                  <a:pt x="5" y="0"/>
                </a:cubicBezTo>
                <a:cubicBezTo>
                  <a:pt x="3" y="0"/>
                  <a:pt x="0" y="3"/>
                  <a:pt x="0" y="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04" name="Freeform 402">
            <a:extLst>
              <a:ext uri="{FF2B5EF4-FFF2-40B4-BE49-F238E27FC236}">
                <a16:creationId xmlns:a16="http://schemas.microsoft.com/office/drawing/2014/main" xmlns="" id="{9C4AACD7-714F-4976-A5EE-4E610FF5CBA2}"/>
              </a:ext>
            </a:extLst>
          </p:cNvPr>
          <p:cNvSpPr>
            <a:spLocks noEditPoints="1"/>
          </p:cNvSpPr>
          <p:nvPr/>
        </p:nvSpPr>
        <p:spPr bwMode="auto">
          <a:xfrm>
            <a:off x="6380163" y="1014413"/>
            <a:ext cx="385763" cy="496888"/>
          </a:xfrm>
          <a:custGeom>
            <a:avLst/>
            <a:gdLst>
              <a:gd name="T0" fmla="*/ 56 w 112"/>
              <a:gd name="T1" fmla="*/ 144 h 144"/>
              <a:gd name="T2" fmla="*/ 61 w 112"/>
              <a:gd name="T3" fmla="*/ 139 h 144"/>
              <a:gd name="T4" fmla="*/ 61 w 112"/>
              <a:gd name="T5" fmla="*/ 95 h 144"/>
              <a:gd name="T6" fmla="*/ 107 w 112"/>
              <a:gd name="T7" fmla="*/ 95 h 144"/>
              <a:gd name="T8" fmla="*/ 112 w 112"/>
              <a:gd name="T9" fmla="*/ 90 h 144"/>
              <a:gd name="T10" fmla="*/ 112 w 112"/>
              <a:gd name="T11" fmla="*/ 72 h 144"/>
              <a:gd name="T12" fmla="*/ 112 w 112"/>
              <a:gd name="T13" fmla="*/ 5 h 144"/>
              <a:gd name="T14" fmla="*/ 107 w 112"/>
              <a:gd name="T15" fmla="*/ 0 h 144"/>
              <a:gd name="T16" fmla="*/ 82 w 112"/>
              <a:gd name="T17" fmla="*/ 0 h 144"/>
              <a:gd name="T18" fmla="*/ 82 w 112"/>
              <a:gd name="T19" fmla="*/ 0 h 144"/>
              <a:gd name="T20" fmla="*/ 81 w 112"/>
              <a:gd name="T21" fmla="*/ 0 h 144"/>
              <a:gd name="T22" fmla="*/ 57 w 112"/>
              <a:gd name="T23" fmla="*/ 0 h 144"/>
              <a:gd name="T24" fmla="*/ 56 w 112"/>
              <a:gd name="T25" fmla="*/ 0 h 144"/>
              <a:gd name="T26" fmla="*/ 56 w 112"/>
              <a:gd name="T27" fmla="*/ 0 h 144"/>
              <a:gd name="T28" fmla="*/ 31 w 112"/>
              <a:gd name="T29" fmla="*/ 0 h 144"/>
              <a:gd name="T30" fmla="*/ 31 w 112"/>
              <a:gd name="T31" fmla="*/ 0 h 144"/>
              <a:gd name="T32" fmla="*/ 30 w 112"/>
              <a:gd name="T33" fmla="*/ 0 h 144"/>
              <a:gd name="T34" fmla="*/ 5 w 112"/>
              <a:gd name="T35" fmla="*/ 0 h 144"/>
              <a:gd name="T36" fmla="*/ 0 w 112"/>
              <a:gd name="T37" fmla="*/ 5 h 144"/>
              <a:gd name="T38" fmla="*/ 0 w 112"/>
              <a:gd name="T39" fmla="*/ 72 h 144"/>
              <a:gd name="T40" fmla="*/ 0 w 112"/>
              <a:gd name="T41" fmla="*/ 90 h 144"/>
              <a:gd name="T42" fmla="*/ 5 w 112"/>
              <a:gd name="T43" fmla="*/ 95 h 144"/>
              <a:gd name="T44" fmla="*/ 51 w 112"/>
              <a:gd name="T45" fmla="*/ 95 h 144"/>
              <a:gd name="T46" fmla="*/ 51 w 112"/>
              <a:gd name="T47" fmla="*/ 139 h 144"/>
              <a:gd name="T48" fmla="*/ 56 w 112"/>
              <a:gd name="T49" fmla="*/ 144 h 144"/>
              <a:gd name="T50" fmla="*/ 10 w 112"/>
              <a:gd name="T51" fmla="*/ 10 h 144"/>
              <a:gd name="T52" fmla="*/ 25 w 112"/>
              <a:gd name="T53" fmla="*/ 10 h 144"/>
              <a:gd name="T54" fmla="*/ 25 w 112"/>
              <a:gd name="T55" fmla="*/ 28 h 144"/>
              <a:gd name="T56" fmla="*/ 31 w 112"/>
              <a:gd name="T57" fmla="*/ 33 h 144"/>
              <a:gd name="T58" fmla="*/ 36 w 112"/>
              <a:gd name="T59" fmla="*/ 28 h 144"/>
              <a:gd name="T60" fmla="*/ 36 w 112"/>
              <a:gd name="T61" fmla="*/ 10 h 144"/>
              <a:gd name="T62" fmla="*/ 51 w 112"/>
              <a:gd name="T63" fmla="*/ 10 h 144"/>
              <a:gd name="T64" fmla="*/ 51 w 112"/>
              <a:gd name="T65" fmla="*/ 40 h 144"/>
              <a:gd name="T66" fmla="*/ 56 w 112"/>
              <a:gd name="T67" fmla="*/ 45 h 144"/>
              <a:gd name="T68" fmla="*/ 61 w 112"/>
              <a:gd name="T69" fmla="*/ 40 h 144"/>
              <a:gd name="T70" fmla="*/ 61 w 112"/>
              <a:gd name="T71" fmla="*/ 10 h 144"/>
              <a:gd name="T72" fmla="*/ 76 w 112"/>
              <a:gd name="T73" fmla="*/ 10 h 144"/>
              <a:gd name="T74" fmla="*/ 76 w 112"/>
              <a:gd name="T75" fmla="*/ 28 h 144"/>
              <a:gd name="T76" fmla="*/ 81 w 112"/>
              <a:gd name="T77" fmla="*/ 33 h 144"/>
              <a:gd name="T78" fmla="*/ 86 w 112"/>
              <a:gd name="T79" fmla="*/ 28 h 144"/>
              <a:gd name="T80" fmla="*/ 86 w 112"/>
              <a:gd name="T81" fmla="*/ 10 h 144"/>
              <a:gd name="T82" fmla="*/ 102 w 112"/>
              <a:gd name="T83" fmla="*/ 10 h 144"/>
              <a:gd name="T84" fmla="*/ 102 w 112"/>
              <a:gd name="T85" fmla="*/ 67 h 144"/>
              <a:gd name="T86" fmla="*/ 10 w 112"/>
              <a:gd name="T87" fmla="*/ 67 h 144"/>
              <a:gd name="T88" fmla="*/ 10 w 112"/>
              <a:gd name="T89" fmla="*/ 10 h 144"/>
              <a:gd name="T90" fmla="*/ 10 w 112"/>
              <a:gd name="T91" fmla="*/ 85 h 144"/>
              <a:gd name="T92" fmla="*/ 10 w 112"/>
              <a:gd name="T93" fmla="*/ 77 h 144"/>
              <a:gd name="T94" fmla="*/ 102 w 112"/>
              <a:gd name="T95" fmla="*/ 77 h 144"/>
              <a:gd name="T96" fmla="*/ 102 w 112"/>
              <a:gd name="T97" fmla="*/ 85 h 144"/>
              <a:gd name="T98" fmla="*/ 10 w 112"/>
              <a:gd name="T99" fmla="*/ 85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12" h="144">
                <a:moveTo>
                  <a:pt x="56" y="144"/>
                </a:moveTo>
                <a:cubicBezTo>
                  <a:pt x="59" y="144"/>
                  <a:pt x="61" y="142"/>
                  <a:pt x="61" y="139"/>
                </a:cubicBezTo>
                <a:cubicBezTo>
                  <a:pt x="61" y="95"/>
                  <a:pt x="61" y="95"/>
                  <a:pt x="61" y="95"/>
                </a:cubicBezTo>
                <a:cubicBezTo>
                  <a:pt x="107" y="95"/>
                  <a:pt x="107" y="95"/>
                  <a:pt x="107" y="95"/>
                </a:cubicBezTo>
                <a:cubicBezTo>
                  <a:pt x="110" y="95"/>
                  <a:pt x="112" y="93"/>
                  <a:pt x="112" y="90"/>
                </a:cubicBezTo>
                <a:cubicBezTo>
                  <a:pt x="112" y="72"/>
                  <a:pt x="112" y="72"/>
                  <a:pt x="112" y="72"/>
                </a:cubicBezTo>
                <a:cubicBezTo>
                  <a:pt x="112" y="5"/>
                  <a:pt x="112" y="5"/>
                  <a:pt x="112" y="5"/>
                </a:cubicBezTo>
                <a:cubicBezTo>
                  <a:pt x="112" y="2"/>
                  <a:pt x="110" y="0"/>
                  <a:pt x="107" y="0"/>
                </a:cubicBezTo>
                <a:cubicBezTo>
                  <a:pt x="82" y="0"/>
                  <a:pt x="82" y="0"/>
                  <a:pt x="82" y="0"/>
                </a:cubicBezTo>
                <a:cubicBezTo>
                  <a:pt x="82" y="0"/>
                  <a:pt x="82" y="0"/>
                  <a:pt x="82" y="0"/>
                </a:cubicBezTo>
                <a:cubicBezTo>
                  <a:pt x="81" y="0"/>
                  <a:pt x="81" y="0"/>
                  <a:pt x="81" y="0"/>
                </a:cubicBezTo>
                <a:cubicBezTo>
                  <a:pt x="57" y="0"/>
                  <a:pt x="57" y="0"/>
                  <a:pt x="57" y="0"/>
                </a:cubicBezTo>
                <a:cubicBezTo>
                  <a:pt x="56" y="0"/>
                  <a:pt x="56" y="0"/>
                  <a:pt x="56" y="0"/>
                </a:cubicBezTo>
                <a:cubicBezTo>
                  <a:pt x="56" y="0"/>
                  <a:pt x="56" y="0"/>
                  <a:pt x="56" y="0"/>
                </a:cubicBezTo>
                <a:cubicBezTo>
                  <a:pt x="31" y="0"/>
                  <a:pt x="31" y="0"/>
                  <a:pt x="31" y="0"/>
                </a:cubicBezTo>
                <a:cubicBezTo>
                  <a:pt x="31" y="0"/>
                  <a:pt x="31" y="0"/>
                  <a:pt x="31" y="0"/>
                </a:cubicBezTo>
                <a:cubicBezTo>
                  <a:pt x="31" y="0"/>
                  <a:pt x="30" y="0"/>
                  <a:pt x="30" y="0"/>
                </a:cubicBezTo>
                <a:cubicBezTo>
                  <a:pt x="5" y="0"/>
                  <a:pt x="5" y="0"/>
                  <a:pt x="5" y="0"/>
                </a:cubicBezTo>
                <a:cubicBezTo>
                  <a:pt x="2" y="0"/>
                  <a:pt x="0" y="2"/>
                  <a:pt x="0" y="5"/>
                </a:cubicBezTo>
                <a:cubicBezTo>
                  <a:pt x="0" y="72"/>
                  <a:pt x="0" y="72"/>
                  <a:pt x="0" y="72"/>
                </a:cubicBezTo>
                <a:cubicBezTo>
                  <a:pt x="0" y="90"/>
                  <a:pt x="0" y="90"/>
                  <a:pt x="0" y="90"/>
                </a:cubicBezTo>
                <a:cubicBezTo>
                  <a:pt x="0" y="93"/>
                  <a:pt x="2" y="95"/>
                  <a:pt x="5" y="95"/>
                </a:cubicBezTo>
                <a:cubicBezTo>
                  <a:pt x="51" y="95"/>
                  <a:pt x="51" y="95"/>
                  <a:pt x="51" y="95"/>
                </a:cubicBezTo>
                <a:cubicBezTo>
                  <a:pt x="51" y="139"/>
                  <a:pt x="51" y="139"/>
                  <a:pt x="51" y="139"/>
                </a:cubicBezTo>
                <a:cubicBezTo>
                  <a:pt x="51" y="142"/>
                  <a:pt x="53" y="144"/>
                  <a:pt x="56" y="144"/>
                </a:cubicBezTo>
                <a:close/>
                <a:moveTo>
                  <a:pt x="10" y="10"/>
                </a:moveTo>
                <a:cubicBezTo>
                  <a:pt x="25" y="10"/>
                  <a:pt x="25" y="10"/>
                  <a:pt x="25" y="10"/>
                </a:cubicBezTo>
                <a:cubicBezTo>
                  <a:pt x="25" y="28"/>
                  <a:pt x="25" y="28"/>
                  <a:pt x="25" y="28"/>
                </a:cubicBezTo>
                <a:cubicBezTo>
                  <a:pt x="25" y="31"/>
                  <a:pt x="28" y="33"/>
                  <a:pt x="31" y="33"/>
                </a:cubicBezTo>
                <a:cubicBezTo>
                  <a:pt x="33" y="33"/>
                  <a:pt x="36" y="31"/>
                  <a:pt x="36" y="28"/>
                </a:cubicBezTo>
                <a:cubicBezTo>
                  <a:pt x="36" y="10"/>
                  <a:pt x="36" y="10"/>
                  <a:pt x="36" y="10"/>
                </a:cubicBezTo>
                <a:cubicBezTo>
                  <a:pt x="51" y="10"/>
                  <a:pt x="51" y="10"/>
                  <a:pt x="51" y="10"/>
                </a:cubicBezTo>
                <a:cubicBezTo>
                  <a:pt x="51" y="40"/>
                  <a:pt x="51" y="40"/>
                  <a:pt x="51" y="40"/>
                </a:cubicBezTo>
                <a:cubicBezTo>
                  <a:pt x="51" y="43"/>
                  <a:pt x="53" y="45"/>
                  <a:pt x="56" y="45"/>
                </a:cubicBezTo>
                <a:cubicBezTo>
                  <a:pt x="59" y="45"/>
                  <a:pt x="61" y="42"/>
                  <a:pt x="61" y="40"/>
                </a:cubicBezTo>
                <a:cubicBezTo>
                  <a:pt x="61" y="10"/>
                  <a:pt x="61" y="10"/>
                  <a:pt x="61" y="10"/>
                </a:cubicBezTo>
                <a:cubicBezTo>
                  <a:pt x="76" y="10"/>
                  <a:pt x="76" y="10"/>
                  <a:pt x="76" y="10"/>
                </a:cubicBezTo>
                <a:cubicBezTo>
                  <a:pt x="76" y="28"/>
                  <a:pt x="76" y="28"/>
                  <a:pt x="76" y="28"/>
                </a:cubicBezTo>
                <a:cubicBezTo>
                  <a:pt x="76" y="31"/>
                  <a:pt x="79" y="33"/>
                  <a:pt x="81" y="33"/>
                </a:cubicBezTo>
                <a:cubicBezTo>
                  <a:pt x="84" y="33"/>
                  <a:pt x="86" y="31"/>
                  <a:pt x="86" y="28"/>
                </a:cubicBezTo>
                <a:cubicBezTo>
                  <a:pt x="86" y="10"/>
                  <a:pt x="86" y="10"/>
                  <a:pt x="86" y="10"/>
                </a:cubicBezTo>
                <a:cubicBezTo>
                  <a:pt x="102" y="10"/>
                  <a:pt x="102" y="10"/>
                  <a:pt x="102" y="10"/>
                </a:cubicBezTo>
                <a:cubicBezTo>
                  <a:pt x="102" y="67"/>
                  <a:pt x="102" y="67"/>
                  <a:pt x="102" y="67"/>
                </a:cubicBezTo>
                <a:cubicBezTo>
                  <a:pt x="10" y="67"/>
                  <a:pt x="10" y="67"/>
                  <a:pt x="10" y="67"/>
                </a:cubicBezTo>
                <a:lnTo>
                  <a:pt x="10" y="10"/>
                </a:lnTo>
                <a:close/>
                <a:moveTo>
                  <a:pt x="10" y="85"/>
                </a:moveTo>
                <a:cubicBezTo>
                  <a:pt x="10" y="77"/>
                  <a:pt x="10" y="77"/>
                  <a:pt x="10" y="77"/>
                </a:cubicBezTo>
                <a:cubicBezTo>
                  <a:pt x="102" y="77"/>
                  <a:pt x="102" y="77"/>
                  <a:pt x="102" y="77"/>
                </a:cubicBezTo>
                <a:cubicBezTo>
                  <a:pt x="102" y="85"/>
                  <a:pt x="102" y="85"/>
                  <a:pt x="102" y="85"/>
                </a:cubicBezTo>
                <a:lnTo>
                  <a:pt x="10" y="8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05" name="Freeform 403">
            <a:extLst>
              <a:ext uri="{FF2B5EF4-FFF2-40B4-BE49-F238E27FC236}">
                <a16:creationId xmlns:a16="http://schemas.microsoft.com/office/drawing/2014/main" xmlns="" id="{9D9CEEDD-7983-402A-9229-D247340B5CD8}"/>
              </a:ext>
            </a:extLst>
          </p:cNvPr>
          <p:cNvSpPr>
            <a:spLocks noEditPoints="1"/>
          </p:cNvSpPr>
          <p:nvPr/>
        </p:nvSpPr>
        <p:spPr bwMode="auto">
          <a:xfrm>
            <a:off x="6326188" y="1622426"/>
            <a:ext cx="493713" cy="498475"/>
          </a:xfrm>
          <a:custGeom>
            <a:avLst/>
            <a:gdLst>
              <a:gd name="T0" fmla="*/ 72 w 144"/>
              <a:gd name="T1" fmla="*/ 144 h 144"/>
              <a:gd name="T2" fmla="*/ 144 w 144"/>
              <a:gd name="T3" fmla="*/ 72 h 144"/>
              <a:gd name="T4" fmla="*/ 72 w 144"/>
              <a:gd name="T5" fmla="*/ 0 h 144"/>
              <a:gd name="T6" fmla="*/ 0 w 144"/>
              <a:gd name="T7" fmla="*/ 72 h 144"/>
              <a:gd name="T8" fmla="*/ 72 w 144"/>
              <a:gd name="T9" fmla="*/ 144 h 144"/>
              <a:gd name="T10" fmla="*/ 72 w 144"/>
              <a:gd name="T11" fmla="*/ 10 h 144"/>
              <a:gd name="T12" fmla="*/ 134 w 144"/>
              <a:gd name="T13" fmla="*/ 72 h 144"/>
              <a:gd name="T14" fmla="*/ 72 w 144"/>
              <a:gd name="T15" fmla="*/ 134 h 144"/>
              <a:gd name="T16" fmla="*/ 10 w 144"/>
              <a:gd name="T17" fmla="*/ 72 h 144"/>
              <a:gd name="T18" fmla="*/ 72 w 144"/>
              <a:gd name="T19" fmla="*/ 10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44" h="144">
                <a:moveTo>
                  <a:pt x="72" y="144"/>
                </a:moveTo>
                <a:cubicBezTo>
                  <a:pt x="112" y="144"/>
                  <a:pt x="144" y="112"/>
                  <a:pt x="144" y="72"/>
                </a:cubicBezTo>
                <a:cubicBezTo>
                  <a:pt x="144" y="32"/>
                  <a:pt x="112" y="0"/>
                  <a:pt x="72" y="0"/>
                </a:cubicBezTo>
                <a:cubicBezTo>
                  <a:pt x="32" y="0"/>
                  <a:pt x="0" y="32"/>
                  <a:pt x="0" y="72"/>
                </a:cubicBezTo>
                <a:cubicBezTo>
                  <a:pt x="0" y="112"/>
                  <a:pt x="32" y="144"/>
                  <a:pt x="72" y="144"/>
                </a:cubicBezTo>
                <a:close/>
                <a:moveTo>
                  <a:pt x="72" y="10"/>
                </a:moveTo>
                <a:cubicBezTo>
                  <a:pt x="106" y="10"/>
                  <a:pt x="134" y="38"/>
                  <a:pt x="134" y="72"/>
                </a:cubicBezTo>
                <a:cubicBezTo>
                  <a:pt x="134" y="106"/>
                  <a:pt x="106" y="134"/>
                  <a:pt x="72" y="134"/>
                </a:cubicBezTo>
                <a:cubicBezTo>
                  <a:pt x="38" y="134"/>
                  <a:pt x="10" y="106"/>
                  <a:pt x="10" y="72"/>
                </a:cubicBezTo>
                <a:cubicBezTo>
                  <a:pt x="10" y="38"/>
                  <a:pt x="38" y="10"/>
                  <a:pt x="72" y="1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06" name="Freeform 404">
            <a:extLst>
              <a:ext uri="{FF2B5EF4-FFF2-40B4-BE49-F238E27FC236}">
                <a16:creationId xmlns:a16="http://schemas.microsoft.com/office/drawing/2014/main" xmlns="" id="{321D4FA3-96A1-4DC1-961E-7B16EBC6C65E}"/>
              </a:ext>
            </a:extLst>
          </p:cNvPr>
          <p:cNvSpPr>
            <a:spLocks/>
          </p:cNvSpPr>
          <p:nvPr/>
        </p:nvSpPr>
        <p:spPr bwMode="auto">
          <a:xfrm>
            <a:off x="6511925" y="1736726"/>
            <a:ext cx="33338" cy="266700"/>
          </a:xfrm>
          <a:custGeom>
            <a:avLst/>
            <a:gdLst>
              <a:gd name="T0" fmla="*/ 5 w 10"/>
              <a:gd name="T1" fmla="*/ 77 h 77"/>
              <a:gd name="T2" fmla="*/ 10 w 10"/>
              <a:gd name="T3" fmla="*/ 71 h 77"/>
              <a:gd name="T4" fmla="*/ 10 w 10"/>
              <a:gd name="T5" fmla="*/ 6 h 77"/>
              <a:gd name="T6" fmla="*/ 5 w 10"/>
              <a:gd name="T7" fmla="*/ 0 h 77"/>
              <a:gd name="T8" fmla="*/ 0 w 10"/>
              <a:gd name="T9" fmla="*/ 6 h 77"/>
              <a:gd name="T10" fmla="*/ 0 w 10"/>
              <a:gd name="T11" fmla="*/ 71 h 77"/>
              <a:gd name="T12" fmla="*/ 5 w 10"/>
              <a:gd name="T13" fmla="*/ 77 h 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0" h="77">
                <a:moveTo>
                  <a:pt x="5" y="77"/>
                </a:moveTo>
                <a:cubicBezTo>
                  <a:pt x="8" y="77"/>
                  <a:pt x="10" y="74"/>
                  <a:pt x="10" y="71"/>
                </a:cubicBezTo>
                <a:cubicBezTo>
                  <a:pt x="10" y="6"/>
                  <a:pt x="10" y="6"/>
                  <a:pt x="10" y="6"/>
                </a:cubicBezTo>
                <a:cubicBezTo>
                  <a:pt x="10" y="3"/>
                  <a:pt x="8" y="0"/>
                  <a:pt x="5" y="0"/>
                </a:cubicBezTo>
                <a:cubicBezTo>
                  <a:pt x="2" y="0"/>
                  <a:pt x="0" y="3"/>
                  <a:pt x="0" y="6"/>
                </a:cubicBezTo>
                <a:cubicBezTo>
                  <a:pt x="0" y="71"/>
                  <a:pt x="0" y="71"/>
                  <a:pt x="0" y="71"/>
                </a:cubicBezTo>
                <a:cubicBezTo>
                  <a:pt x="0" y="74"/>
                  <a:pt x="2" y="77"/>
                  <a:pt x="5" y="7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07" name="Freeform 405">
            <a:extLst>
              <a:ext uri="{FF2B5EF4-FFF2-40B4-BE49-F238E27FC236}">
                <a16:creationId xmlns:a16="http://schemas.microsoft.com/office/drawing/2014/main" xmlns="" id="{BFB6238F-4096-4F07-9BB4-E93568F06E63}"/>
              </a:ext>
            </a:extLst>
          </p:cNvPr>
          <p:cNvSpPr>
            <a:spLocks/>
          </p:cNvSpPr>
          <p:nvPr/>
        </p:nvSpPr>
        <p:spPr bwMode="auto">
          <a:xfrm>
            <a:off x="6600825" y="1736726"/>
            <a:ext cx="33338" cy="266700"/>
          </a:xfrm>
          <a:custGeom>
            <a:avLst/>
            <a:gdLst>
              <a:gd name="T0" fmla="*/ 5 w 10"/>
              <a:gd name="T1" fmla="*/ 77 h 77"/>
              <a:gd name="T2" fmla="*/ 10 w 10"/>
              <a:gd name="T3" fmla="*/ 71 h 77"/>
              <a:gd name="T4" fmla="*/ 10 w 10"/>
              <a:gd name="T5" fmla="*/ 6 h 77"/>
              <a:gd name="T6" fmla="*/ 5 w 10"/>
              <a:gd name="T7" fmla="*/ 0 h 77"/>
              <a:gd name="T8" fmla="*/ 0 w 10"/>
              <a:gd name="T9" fmla="*/ 6 h 77"/>
              <a:gd name="T10" fmla="*/ 0 w 10"/>
              <a:gd name="T11" fmla="*/ 71 h 77"/>
              <a:gd name="T12" fmla="*/ 5 w 10"/>
              <a:gd name="T13" fmla="*/ 77 h 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0" h="77">
                <a:moveTo>
                  <a:pt x="5" y="77"/>
                </a:moveTo>
                <a:cubicBezTo>
                  <a:pt x="8" y="77"/>
                  <a:pt x="10" y="74"/>
                  <a:pt x="10" y="71"/>
                </a:cubicBezTo>
                <a:cubicBezTo>
                  <a:pt x="10" y="6"/>
                  <a:pt x="10" y="6"/>
                  <a:pt x="10" y="6"/>
                </a:cubicBezTo>
                <a:cubicBezTo>
                  <a:pt x="10" y="3"/>
                  <a:pt x="8" y="0"/>
                  <a:pt x="5" y="0"/>
                </a:cubicBezTo>
                <a:cubicBezTo>
                  <a:pt x="2" y="0"/>
                  <a:pt x="0" y="3"/>
                  <a:pt x="0" y="6"/>
                </a:cubicBezTo>
                <a:cubicBezTo>
                  <a:pt x="0" y="71"/>
                  <a:pt x="0" y="71"/>
                  <a:pt x="0" y="71"/>
                </a:cubicBezTo>
                <a:cubicBezTo>
                  <a:pt x="0" y="74"/>
                  <a:pt x="2" y="77"/>
                  <a:pt x="5" y="7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08" name="Freeform 406">
            <a:extLst>
              <a:ext uri="{FF2B5EF4-FFF2-40B4-BE49-F238E27FC236}">
                <a16:creationId xmlns:a16="http://schemas.microsoft.com/office/drawing/2014/main" xmlns="" id="{DD69AB64-E39C-412F-9296-D657C3EB90C3}"/>
              </a:ext>
            </a:extLst>
          </p:cNvPr>
          <p:cNvSpPr>
            <a:spLocks noEditPoints="1"/>
          </p:cNvSpPr>
          <p:nvPr/>
        </p:nvSpPr>
        <p:spPr bwMode="auto">
          <a:xfrm>
            <a:off x="6326188" y="2246313"/>
            <a:ext cx="493713" cy="496888"/>
          </a:xfrm>
          <a:custGeom>
            <a:avLst/>
            <a:gdLst>
              <a:gd name="T0" fmla="*/ 5 w 144"/>
              <a:gd name="T1" fmla="*/ 144 h 144"/>
              <a:gd name="T2" fmla="*/ 139 w 144"/>
              <a:gd name="T3" fmla="*/ 144 h 144"/>
              <a:gd name="T4" fmla="*/ 144 w 144"/>
              <a:gd name="T5" fmla="*/ 139 h 144"/>
              <a:gd name="T6" fmla="*/ 144 w 144"/>
              <a:gd name="T7" fmla="*/ 72 h 144"/>
              <a:gd name="T8" fmla="*/ 144 w 144"/>
              <a:gd name="T9" fmla="*/ 5 h 144"/>
              <a:gd name="T10" fmla="*/ 139 w 144"/>
              <a:gd name="T11" fmla="*/ 0 h 144"/>
              <a:gd name="T12" fmla="*/ 5 w 144"/>
              <a:gd name="T13" fmla="*/ 0 h 144"/>
              <a:gd name="T14" fmla="*/ 0 w 144"/>
              <a:gd name="T15" fmla="*/ 5 h 144"/>
              <a:gd name="T16" fmla="*/ 0 w 144"/>
              <a:gd name="T17" fmla="*/ 72 h 144"/>
              <a:gd name="T18" fmla="*/ 0 w 144"/>
              <a:gd name="T19" fmla="*/ 139 h 144"/>
              <a:gd name="T20" fmla="*/ 5 w 144"/>
              <a:gd name="T21" fmla="*/ 144 h 144"/>
              <a:gd name="T22" fmla="*/ 45 w 144"/>
              <a:gd name="T23" fmla="*/ 10 h 144"/>
              <a:gd name="T24" fmla="*/ 134 w 144"/>
              <a:gd name="T25" fmla="*/ 10 h 144"/>
              <a:gd name="T26" fmla="*/ 134 w 144"/>
              <a:gd name="T27" fmla="*/ 67 h 144"/>
              <a:gd name="T28" fmla="*/ 109 w 144"/>
              <a:gd name="T29" fmla="*/ 67 h 144"/>
              <a:gd name="T30" fmla="*/ 72 w 144"/>
              <a:gd name="T31" fmla="*/ 35 h 144"/>
              <a:gd name="T32" fmla="*/ 45 w 144"/>
              <a:gd name="T33" fmla="*/ 47 h 144"/>
              <a:gd name="T34" fmla="*/ 45 w 144"/>
              <a:gd name="T35" fmla="*/ 10 h 144"/>
              <a:gd name="T36" fmla="*/ 72 w 144"/>
              <a:gd name="T37" fmla="*/ 45 h 144"/>
              <a:gd name="T38" fmla="*/ 99 w 144"/>
              <a:gd name="T39" fmla="*/ 72 h 144"/>
              <a:gd name="T40" fmla="*/ 72 w 144"/>
              <a:gd name="T41" fmla="*/ 99 h 144"/>
              <a:gd name="T42" fmla="*/ 45 w 144"/>
              <a:gd name="T43" fmla="*/ 72 h 144"/>
              <a:gd name="T44" fmla="*/ 72 w 144"/>
              <a:gd name="T45" fmla="*/ 45 h 144"/>
              <a:gd name="T46" fmla="*/ 10 w 144"/>
              <a:gd name="T47" fmla="*/ 10 h 144"/>
              <a:gd name="T48" fmla="*/ 35 w 144"/>
              <a:gd name="T49" fmla="*/ 10 h 144"/>
              <a:gd name="T50" fmla="*/ 35 w 144"/>
              <a:gd name="T51" fmla="*/ 67 h 144"/>
              <a:gd name="T52" fmla="*/ 10 w 144"/>
              <a:gd name="T53" fmla="*/ 67 h 144"/>
              <a:gd name="T54" fmla="*/ 10 w 144"/>
              <a:gd name="T55" fmla="*/ 10 h 144"/>
              <a:gd name="T56" fmla="*/ 10 w 144"/>
              <a:gd name="T57" fmla="*/ 77 h 144"/>
              <a:gd name="T58" fmla="*/ 35 w 144"/>
              <a:gd name="T59" fmla="*/ 77 h 144"/>
              <a:gd name="T60" fmla="*/ 72 w 144"/>
              <a:gd name="T61" fmla="*/ 109 h 144"/>
              <a:gd name="T62" fmla="*/ 109 w 144"/>
              <a:gd name="T63" fmla="*/ 77 h 144"/>
              <a:gd name="T64" fmla="*/ 134 w 144"/>
              <a:gd name="T65" fmla="*/ 77 h 144"/>
              <a:gd name="T66" fmla="*/ 134 w 144"/>
              <a:gd name="T67" fmla="*/ 134 h 144"/>
              <a:gd name="T68" fmla="*/ 10 w 144"/>
              <a:gd name="T69" fmla="*/ 134 h 144"/>
              <a:gd name="T70" fmla="*/ 10 w 144"/>
              <a:gd name="T71" fmla="*/ 77 h 144"/>
              <a:gd name="T72" fmla="*/ 99 w 144"/>
              <a:gd name="T73" fmla="*/ 33 h 144"/>
              <a:gd name="T74" fmla="*/ 112 w 144"/>
              <a:gd name="T75" fmla="*/ 33 h 144"/>
              <a:gd name="T76" fmla="*/ 117 w 144"/>
              <a:gd name="T77" fmla="*/ 28 h 144"/>
              <a:gd name="T78" fmla="*/ 112 w 144"/>
              <a:gd name="T79" fmla="*/ 23 h 144"/>
              <a:gd name="T80" fmla="*/ 99 w 144"/>
              <a:gd name="T81" fmla="*/ 23 h 144"/>
              <a:gd name="T82" fmla="*/ 94 w 144"/>
              <a:gd name="T83" fmla="*/ 28 h 144"/>
              <a:gd name="T84" fmla="*/ 99 w 144"/>
              <a:gd name="T85" fmla="*/ 33 h 144"/>
              <a:gd name="T86" fmla="*/ 72 w 144"/>
              <a:gd name="T87" fmla="*/ 91 h 144"/>
              <a:gd name="T88" fmla="*/ 91 w 144"/>
              <a:gd name="T89" fmla="*/ 72 h 144"/>
              <a:gd name="T90" fmla="*/ 72 w 144"/>
              <a:gd name="T91" fmla="*/ 53 h 144"/>
              <a:gd name="T92" fmla="*/ 53 w 144"/>
              <a:gd name="T93" fmla="*/ 72 h 144"/>
              <a:gd name="T94" fmla="*/ 72 w 144"/>
              <a:gd name="T95" fmla="*/ 91 h 144"/>
              <a:gd name="T96" fmla="*/ 72 w 144"/>
              <a:gd name="T97" fmla="*/ 63 h 144"/>
              <a:gd name="T98" fmla="*/ 81 w 144"/>
              <a:gd name="T99" fmla="*/ 72 h 144"/>
              <a:gd name="T100" fmla="*/ 72 w 144"/>
              <a:gd name="T101" fmla="*/ 81 h 144"/>
              <a:gd name="T102" fmla="*/ 63 w 144"/>
              <a:gd name="T103" fmla="*/ 72 h 144"/>
              <a:gd name="T104" fmla="*/ 72 w 144"/>
              <a:gd name="T105" fmla="*/ 63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44" h="144">
                <a:moveTo>
                  <a:pt x="5" y="144"/>
                </a:moveTo>
                <a:cubicBezTo>
                  <a:pt x="139" y="144"/>
                  <a:pt x="139" y="144"/>
                  <a:pt x="139" y="144"/>
                </a:cubicBezTo>
                <a:cubicBezTo>
                  <a:pt x="142" y="144"/>
                  <a:pt x="144" y="142"/>
                  <a:pt x="144" y="139"/>
                </a:cubicBezTo>
                <a:cubicBezTo>
                  <a:pt x="144" y="72"/>
                  <a:pt x="144" y="72"/>
                  <a:pt x="144" y="72"/>
                </a:cubicBezTo>
                <a:cubicBezTo>
                  <a:pt x="144" y="5"/>
                  <a:pt x="144" y="5"/>
                  <a:pt x="144" y="5"/>
                </a:cubicBezTo>
                <a:cubicBezTo>
                  <a:pt x="144" y="2"/>
                  <a:pt x="142" y="0"/>
                  <a:pt x="139" y="0"/>
                </a:cubicBezTo>
                <a:cubicBezTo>
                  <a:pt x="5" y="0"/>
                  <a:pt x="5" y="0"/>
                  <a:pt x="5" y="0"/>
                </a:cubicBezTo>
                <a:cubicBezTo>
                  <a:pt x="2" y="0"/>
                  <a:pt x="0" y="2"/>
                  <a:pt x="0" y="5"/>
                </a:cubicBezTo>
                <a:cubicBezTo>
                  <a:pt x="0" y="72"/>
                  <a:pt x="0" y="72"/>
                  <a:pt x="0" y="72"/>
                </a:cubicBezTo>
                <a:cubicBezTo>
                  <a:pt x="0" y="139"/>
                  <a:pt x="0" y="139"/>
                  <a:pt x="0" y="139"/>
                </a:cubicBezTo>
                <a:cubicBezTo>
                  <a:pt x="0" y="142"/>
                  <a:pt x="2" y="144"/>
                  <a:pt x="5" y="144"/>
                </a:cubicBezTo>
                <a:close/>
                <a:moveTo>
                  <a:pt x="45" y="10"/>
                </a:moveTo>
                <a:cubicBezTo>
                  <a:pt x="134" y="10"/>
                  <a:pt x="134" y="10"/>
                  <a:pt x="134" y="10"/>
                </a:cubicBezTo>
                <a:cubicBezTo>
                  <a:pt x="134" y="67"/>
                  <a:pt x="134" y="67"/>
                  <a:pt x="134" y="67"/>
                </a:cubicBezTo>
                <a:cubicBezTo>
                  <a:pt x="109" y="67"/>
                  <a:pt x="109" y="67"/>
                  <a:pt x="109" y="67"/>
                </a:cubicBezTo>
                <a:cubicBezTo>
                  <a:pt x="106" y="49"/>
                  <a:pt x="91" y="35"/>
                  <a:pt x="72" y="35"/>
                </a:cubicBezTo>
                <a:cubicBezTo>
                  <a:pt x="62" y="35"/>
                  <a:pt x="52" y="39"/>
                  <a:pt x="45" y="47"/>
                </a:cubicBezTo>
                <a:lnTo>
                  <a:pt x="45" y="10"/>
                </a:lnTo>
                <a:close/>
                <a:moveTo>
                  <a:pt x="72" y="45"/>
                </a:moveTo>
                <a:cubicBezTo>
                  <a:pt x="87" y="45"/>
                  <a:pt x="99" y="57"/>
                  <a:pt x="99" y="72"/>
                </a:cubicBezTo>
                <a:cubicBezTo>
                  <a:pt x="99" y="87"/>
                  <a:pt x="87" y="99"/>
                  <a:pt x="72" y="99"/>
                </a:cubicBezTo>
                <a:cubicBezTo>
                  <a:pt x="57" y="99"/>
                  <a:pt x="45" y="87"/>
                  <a:pt x="45" y="72"/>
                </a:cubicBezTo>
                <a:cubicBezTo>
                  <a:pt x="45" y="57"/>
                  <a:pt x="57" y="45"/>
                  <a:pt x="72" y="45"/>
                </a:cubicBezTo>
                <a:close/>
                <a:moveTo>
                  <a:pt x="10" y="10"/>
                </a:moveTo>
                <a:cubicBezTo>
                  <a:pt x="35" y="10"/>
                  <a:pt x="35" y="10"/>
                  <a:pt x="35" y="10"/>
                </a:cubicBezTo>
                <a:cubicBezTo>
                  <a:pt x="35" y="67"/>
                  <a:pt x="35" y="67"/>
                  <a:pt x="35" y="67"/>
                </a:cubicBezTo>
                <a:cubicBezTo>
                  <a:pt x="10" y="67"/>
                  <a:pt x="10" y="67"/>
                  <a:pt x="10" y="67"/>
                </a:cubicBezTo>
                <a:lnTo>
                  <a:pt x="10" y="10"/>
                </a:lnTo>
                <a:close/>
                <a:moveTo>
                  <a:pt x="10" y="77"/>
                </a:moveTo>
                <a:cubicBezTo>
                  <a:pt x="35" y="77"/>
                  <a:pt x="35" y="77"/>
                  <a:pt x="35" y="77"/>
                </a:cubicBezTo>
                <a:cubicBezTo>
                  <a:pt x="38" y="95"/>
                  <a:pt x="53" y="109"/>
                  <a:pt x="72" y="109"/>
                </a:cubicBezTo>
                <a:cubicBezTo>
                  <a:pt x="91" y="109"/>
                  <a:pt x="106" y="95"/>
                  <a:pt x="109" y="77"/>
                </a:cubicBezTo>
                <a:cubicBezTo>
                  <a:pt x="134" y="77"/>
                  <a:pt x="134" y="77"/>
                  <a:pt x="134" y="77"/>
                </a:cubicBezTo>
                <a:cubicBezTo>
                  <a:pt x="134" y="134"/>
                  <a:pt x="134" y="134"/>
                  <a:pt x="134" y="134"/>
                </a:cubicBezTo>
                <a:cubicBezTo>
                  <a:pt x="10" y="134"/>
                  <a:pt x="10" y="134"/>
                  <a:pt x="10" y="134"/>
                </a:cubicBezTo>
                <a:lnTo>
                  <a:pt x="10" y="77"/>
                </a:lnTo>
                <a:close/>
                <a:moveTo>
                  <a:pt x="99" y="33"/>
                </a:moveTo>
                <a:cubicBezTo>
                  <a:pt x="112" y="33"/>
                  <a:pt x="112" y="33"/>
                  <a:pt x="112" y="33"/>
                </a:cubicBezTo>
                <a:cubicBezTo>
                  <a:pt x="115" y="33"/>
                  <a:pt x="117" y="31"/>
                  <a:pt x="117" y="28"/>
                </a:cubicBezTo>
                <a:cubicBezTo>
                  <a:pt x="117" y="25"/>
                  <a:pt x="115" y="23"/>
                  <a:pt x="112" y="23"/>
                </a:cubicBezTo>
                <a:cubicBezTo>
                  <a:pt x="99" y="23"/>
                  <a:pt x="99" y="23"/>
                  <a:pt x="99" y="23"/>
                </a:cubicBezTo>
                <a:cubicBezTo>
                  <a:pt x="96" y="23"/>
                  <a:pt x="94" y="25"/>
                  <a:pt x="94" y="28"/>
                </a:cubicBezTo>
                <a:cubicBezTo>
                  <a:pt x="94" y="31"/>
                  <a:pt x="96" y="33"/>
                  <a:pt x="99" y="33"/>
                </a:cubicBezTo>
                <a:close/>
                <a:moveTo>
                  <a:pt x="72" y="91"/>
                </a:moveTo>
                <a:cubicBezTo>
                  <a:pt x="83" y="91"/>
                  <a:pt x="91" y="83"/>
                  <a:pt x="91" y="72"/>
                </a:cubicBezTo>
                <a:cubicBezTo>
                  <a:pt x="91" y="62"/>
                  <a:pt x="83" y="53"/>
                  <a:pt x="72" y="53"/>
                </a:cubicBezTo>
                <a:cubicBezTo>
                  <a:pt x="61" y="53"/>
                  <a:pt x="53" y="61"/>
                  <a:pt x="53" y="72"/>
                </a:cubicBezTo>
                <a:cubicBezTo>
                  <a:pt x="53" y="83"/>
                  <a:pt x="61" y="91"/>
                  <a:pt x="72" y="91"/>
                </a:cubicBezTo>
                <a:close/>
                <a:moveTo>
                  <a:pt x="72" y="63"/>
                </a:moveTo>
                <a:cubicBezTo>
                  <a:pt x="77" y="63"/>
                  <a:pt x="81" y="67"/>
                  <a:pt x="81" y="72"/>
                </a:cubicBezTo>
                <a:cubicBezTo>
                  <a:pt x="81" y="77"/>
                  <a:pt x="77" y="81"/>
                  <a:pt x="72" y="81"/>
                </a:cubicBezTo>
                <a:cubicBezTo>
                  <a:pt x="67" y="81"/>
                  <a:pt x="63" y="77"/>
                  <a:pt x="63" y="72"/>
                </a:cubicBezTo>
                <a:cubicBezTo>
                  <a:pt x="63" y="67"/>
                  <a:pt x="67" y="63"/>
                  <a:pt x="72" y="6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09" name="Freeform 407">
            <a:extLst>
              <a:ext uri="{FF2B5EF4-FFF2-40B4-BE49-F238E27FC236}">
                <a16:creationId xmlns:a16="http://schemas.microsoft.com/office/drawing/2014/main" xmlns="" id="{E758D5B7-A388-4195-9FC3-C73D86DB54F7}"/>
              </a:ext>
            </a:extLst>
          </p:cNvPr>
          <p:cNvSpPr>
            <a:spLocks noEditPoints="1"/>
          </p:cNvSpPr>
          <p:nvPr/>
        </p:nvSpPr>
        <p:spPr bwMode="auto">
          <a:xfrm>
            <a:off x="6380163" y="2882901"/>
            <a:ext cx="395288" cy="496888"/>
          </a:xfrm>
          <a:custGeom>
            <a:avLst/>
            <a:gdLst>
              <a:gd name="T0" fmla="*/ 57 w 115"/>
              <a:gd name="T1" fmla="*/ 0 h 144"/>
              <a:gd name="T2" fmla="*/ 0 w 115"/>
              <a:gd name="T3" fmla="*/ 58 h 144"/>
              <a:gd name="T4" fmla="*/ 1 w 115"/>
              <a:gd name="T5" fmla="*/ 69 h 144"/>
              <a:gd name="T6" fmla="*/ 1 w 115"/>
              <a:gd name="T7" fmla="*/ 70 h 144"/>
              <a:gd name="T8" fmla="*/ 54 w 115"/>
              <a:gd name="T9" fmla="*/ 143 h 144"/>
              <a:gd name="T10" fmla="*/ 57 w 115"/>
              <a:gd name="T11" fmla="*/ 144 h 144"/>
              <a:gd name="T12" fmla="*/ 61 w 115"/>
              <a:gd name="T13" fmla="*/ 143 h 144"/>
              <a:gd name="T14" fmla="*/ 113 w 115"/>
              <a:gd name="T15" fmla="*/ 70 h 144"/>
              <a:gd name="T16" fmla="*/ 113 w 115"/>
              <a:gd name="T17" fmla="*/ 70 h 144"/>
              <a:gd name="T18" fmla="*/ 115 w 115"/>
              <a:gd name="T19" fmla="*/ 58 h 144"/>
              <a:gd name="T20" fmla="*/ 57 w 115"/>
              <a:gd name="T21" fmla="*/ 0 h 144"/>
              <a:gd name="T22" fmla="*/ 104 w 115"/>
              <a:gd name="T23" fmla="*/ 68 h 144"/>
              <a:gd name="T24" fmla="*/ 104 w 115"/>
              <a:gd name="T25" fmla="*/ 68 h 144"/>
              <a:gd name="T26" fmla="*/ 57 w 115"/>
              <a:gd name="T27" fmla="*/ 132 h 144"/>
              <a:gd name="T28" fmla="*/ 11 w 115"/>
              <a:gd name="T29" fmla="*/ 68 h 144"/>
              <a:gd name="T30" fmla="*/ 11 w 115"/>
              <a:gd name="T31" fmla="*/ 67 h 144"/>
              <a:gd name="T32" fmla="*/ 10 w 115"/>
              <a:gd name="T33" fmla="*/ 57 h 144"/>
              <a:gd name="T34" fmla="*/ 57 w 115"/>
              <a:gd name="T35" fmla="*/ 10 h 144"/>
              <a:gd name="T36" fmla="*/ 105 w 115"/>
              <a:gd name="T37" fmla="*/ 57 h 144"/>
              <a:gd name="T38" fmla="*/ 104 w 115"/>
              <a:gd name="T39" fmla="*/ 68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15" h="144">
                <a:moveTo>
                  <a:pt x="57" y="0"/>
                </a:moveTo>
                <a:cubicBezTo>
                  <a:pt x="26" y="0"/>
                  <a:pt x="0" y="26"/>
                  <a:pt x="0" y="58"/>
                </a:cubicBezTo>
                <a:cubicBezTo>
                  <a:pt x="0" y="61"/>
                  <a:pt x="0" y="65"/>
                  <a:pt x="1" y="69"/>
                </a:cubicBezTo>
                <a:cubicBezTo>
                  <a:pt x="1" y="69"/>
                  <a:pt x="1" y="69"/>
                  <a:pt x="1" y="70"/>
                </a:cubicBezTo>
                <a:cubicBezTo>
                  <a:pt x="8" y="98"/>
                  <a:pt x="52" y="141"/>
                  <a:pt x="54" y="143"/>
                </a:cubicBezTo>
                <a:cubicBezTo>
                  <a:pt x="55" y="144"/>
                  <a:pt x="56" y="144"/>
                  <a:pt x="57" y="144"/>
                </a:cubicBezTo>
                <a:cubicBezTo>
                  <a:pt x="59" y="144"/>
                  <a:pt x="60" y="144"/>
                  <a:pt x="61" y="143"/>
                </a:cubicBezTo>
                <a:cubicBezTo>
                  <a:pt x="63" y="141"/>
                  <a:pt x="107" y="98"/>
                  <a:pt x="113" y="70"/>
                </a:cubicBezTo>
                <a:cubicBezTo>
                  <a:pt x="113" y="70"/>
                  <a:pt x="113" y="70"/>
                  <a:pt x="113" y="70"/>
                </a:cubicBezTo>
                <a:cubicBezTo>
                  <a:pt x="114" y="66"/>
                  <a:pt x="115" y="62"/>
                  <a:pt x="115" y="58"/>
                </a:cubicBezTo>
                <a:cubicBezTo>
                  <a:pt x="115" y="26"/>
                  <a:pt x="89" y="0"/>
                  <a:pt x="57" y="0"/>
                </a:cubicBezTo>
                <a:close/>
                <a:moveTo>
                  <a:pt x="104" y="68"/>
                </a:moveTo>
                <a:cubicBezTo>
                  <a:pt x="104" y="68"/>
                  <a:pt x="104" y="68"/>
                  <a:pt x="104" y="68"/>
                </a:cubicBezTo>
                <a:cubicBezTo>
                  <a:pt x="99" y="89"/>
                  <a:pt x="68" y="121"/>
                  <a:pt x="57" y="132"/>
                </a:cubicBezTo>
                <a:cubicBezTo>
                  <a:pt x="47" y="121"/>
                  <a:pt x="16" y="89"/>
                  <a:pt x="11" y="68"/>
                </a:cubicBezTo>
                <a:cubicBezTo>
                  <a:pt x="11" y="67"/>
                  <a:pt x="11" y="67"/>
                  <a:pt x="11" y="67"/>
                </a:cubicBezTo>
                <a:cubicBezTo>
                  <a:pt x="10" y="64"/>
                  <a:pt x="10" y="61"/>
                  <a:pt x="10" y="57"/>
                </a:cubicBezTo>
                <a:cubicBezTo>
                  <a:pt x="10" y="31"/>
                  <a:pt x="31" y="10"/>
                  <a:pt x="57" y="10"/>
                </a:cubicBezTo>
                <a:cubicBezTo>
                  <a:pt x="83" y="10"/>
                  <a:pt x="105" y="31"/>
                  <a:pt x="105" y="57"/>
                </a:cubicBezTo>
                <a:cubicBezTo>
                  <a:pt x="105" y="61"/>
                  <a:pt x="104" y="64"/>
                  <a:pt x="104" y="6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10" name="Freeform 408">
            <a:extLst>
              <a:ext uri="{FF2B5EF4-FFF2-40B4-BE49-F238E27FC236}">
                <a16:creationId xmlns:a16="http://schemas.microsoft.com/office/drawing/2014/main" xmlns="" id="{48E63ECD-464E-48F5-A89D-B23F0AF4A71C}"/>
              </a:ext>
            </a:extLst>
          </p:cNvPr>
          <p:cNvSpPr>
            <a:spLocks noEditPoints="1"/>
          </p:cNvSpPr>
          <p:nvPr/>
        </p:nvSpPr>
        <p:spPr bwMode="auto">
          <a:xfrm>
            <a:off x="6511925" y="2992438"/>
            <a:ext cx="133350" cy="134938"/>
          </a:xfrm>
          <a:custGeom>
            <a:avLst/>
            <a:gdLst>
              <a:gd name="T0" fmla="*/ 19 w 39"/>
              <a:gd name="T1" fmla="*/ 0 h 39"/>
              <a:gd name="T2" fmla="*/ 0 w 39"/>
              <a:gd name="T3" fmla="*/ 20 h 39"/>
              <a:gd name="T4" fmla="*/ 19 w 39"/>
              <a:gd name="T5" fmla="*/ 39 h 39"/>
              <a:gd name="T6" fmla="*/ 39 w 39"/>
              <a:gd name="T7" fmla="*/ 20 h 39"/>
              <a:gd name="T8" fmla="*/ 19 w 39"/>
              <a:gd name="T9" fmla="*/ 0 h 39"/>
              <a:gd name="T10" fmla="*/ 19 w 39"/>
              <a:gd name="T11" fmla="*/ 29 h 39"/>
              <a:gd name="T12" fmla="*/ 10 w 39"/>
              <a:gd name="T13" fmla="*/ 20 h 39"/>
              <a:gd name="T14" fmla="*/ 19 w 39"/>
              <a:gd name="T15" fmla="*/ 10 h 39"/>
              <a:gd name="T16" fmla="*/ 29 w 39"/>
              <a:gd name="T17" fmla="*/ 20 h 39"/>
              <a:gd name="T18" fmla="*/ 19 w 39"/>
              <a:gd name="T19" fmla="*/ 29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39" h="39">
                <a:moveTo>
                  <a:pt x="19" y="0"/>
                </a:moveTo>
                <a:cubicBezTo>
                  <a:pt x="9" y="0"/>
                  <a:pt x="0" y="9"/>
                  <a:pt x="0" y="20"/>
                </a:cubicBezTo>
                <a:cubicBezTo>
                  <a:pt x="0" y="30"/>
                  <a:pt x="9" y="39"/>
                  <a:pt x="19" y="39"/>
                </a:cubicBezTo>
                <a:cubicBezTo>
                  <a:pt x="30" y="39"/>
                  <a:pt x="39" y="30"/>
                  <a:pt x="39" y="20"/>
                </a:cubicBezTo>
                <a:cubicBezTo>
                  <a:pt x="39" y="9"/>
                  <a:pt x="30" y="0"/>
                  <a:pt x="19" y="0"/>
                </a:cubicBezTo>
                <a:close/>
                <a:moveTo>
                  <a:pt x="19" y="29"/>
                </a:moveTo>
                <a:cubicBezTo>
                  <a:pt x="14" y="29"/>
                  <a:pt x="10" y="25"/>
                  <a:pt x="10" y="20"/>
                </a:cubicBezTo>
                <a:cubicBezTo>
                  <a:pt x="10" y="15"/>
                  <a:pt x="14" y="10"/>
                  <a:pt x="19" y="10"/>
                </a:cubicBezTo>
                <a:cubicBezTo>
                  <a:pt x="25" y="10"/>
                  <a:pt x="29" y="15"/>
                  <a:pt x="29" y="20"/>
                </a:cubicBezTo>
                <a:cubicBezTo>
                  <a:pt x="29" y="25"/>
                  <a:pt x="25" y="29"/>
                  <a:pt x="19" y="2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11" name="Freeform 409">
            <a:extLst>
              <a:ext uri="{FF2B5EF4-FFF2-40B4-BE49-F238E27FC236}">
                <a16:creationId xmlns:a16="http://schemas.microsoft.com/office/drawing/2014/main" xmlns="" id="{56B65F9B-5A6B-4B6C-9F4B-531D603778B6}"/>
              </a:ext>
            </a:extLst>
          </p:cNvPr>
          <p:cNvSpPr>
            <a:spLocks noEditPoints="1"/>
          </p:cNvSpPr>
          <p:nvPr/>
        </p:nvSpPr>
        <p:spPr bwMode="auto">
          <a:xfrm>
            <a:off x="6326188" y="3490913"/>
            <a:ext cx="493713" cy="498475"/>
          </a:xfrm>
          <a:custGeom>
            <a:avLst/>
            <a:gdLst>
              <a:gd name="T0" fmla="*/ 72 w 144"/>
              <a:gd name="T1" fmla="*/ 144 h 144"/>
              <a:gd name="T2" fmla="*/ 144 w 144"/>
              <a:gd name="T3" fmla="*/ 72 h 144"/>
              <a:gd name="T4" fmla="*/ 72 w 144"/>
              <a:gd name="T5" fmla="*/ 0 h 144"/>
              <a:gd name="T6" fmla="*/ 0 w 144"/>
              <a:gd name="T7" fmla="*/ 72 h 144"/>
              <a:gd name="T8" fmla="*/ 72 w 144"/>
              <a:gd name="T9" fmla="*/ 144 h 144"/>
              <a:gd name="T10" fmla="*/ 72 w 144"/>
              <a:gd name="T11" fmla="*/ 10 h 144"/>
              <a:gd name="T12" fmla="*/ 134 w 144"/>
              <a:gd name="T13" fmla="*/ 72 h 144"/>
              <a:gd name="T14" fmla="*/ 72 w 144"/>
              <a:gd name="T15" fmla="*/ 134 h 144"/>
              <a:gd name="T16" fmla="*/ 10 w 144"/>
              <a:gd name="T17" fmla="*/ 72 h 144"/>
              <a:gd name="T18" fmla="*/ 72 w 144"/>
              <a:gd name="T19" fmla="*/ 10 h 144"/>
              <a:gd name="T20" fmla="*/ 58 w 144"/>
              <a:gd name="T21" fmla="*/ 109 h 144"/>
              <a:gd name="T22" fmla="*/ 60 w 144"/>
              <a:gd name="T23" fmla="*/ 110 h 144"/>
              <a:gd name="T24" fmla="*/ 64 w 144"/>
              <a:gd name="T25" fmla="*/ 108 h 144"/>
              <a:gd name="T26" fmla="*/ 96 w 144"/>
              <a:gd name="T27" fmla="*/ 75 h 144"/>
              <a:gd name="T28" fmla="*/ 98 w 144"/>
              <a:gd name="T29" fmla="*/ 72 h 144"/>
              <a:gd name="T30" fmla="*/ 96 w 144"/>
              <a:gd name="T31" fmla="*/ 68 h 144"/>
              <a:gd name="T32" fmla="*/ 64 w 144"/>
              <a:gd name="T33" fmla="*/ 35 h 144"/>
              <a:gd name="T34" fmla="*/ 58 w 144"/>
              <a:gd name="T35" fmla="*/ 34 h 144"/>
              <a:gd name="T36" fmla="*/ 55 w 144"/>
              <a:gd name="T37" fmla="*/ 39 h 144"/>
              <a:gd name="T38" fmla="*/ 55 w 144"/>
              <a:gd name="T39" fmla="*/ 105 h 144"/>
              <a:gd name="T40" fmla="*/ 58 w 144"/>
              <a:gd name="T41" fmla="*/ 109 h 144"/>
              <a:gd name="T42" fmla="*/ 65 w 144"/>
              <a:gd name="T43" fmla="*/ 51 h 144"/>
              <a:gd name="T44" fmla="*/ 86 w 144"/>
              <a:gd name="T45" fmla="*/ 72 h 144"/>
              <a:gd name="T46" fmla="*/ 65 w 144"/>
              <a:gd name="T47" fmla="*/ 92 h 144"/>
              <a:gd name="T48" fmla="*/ 65 w 144"/>
              <a:gd name="T49" fmla="*/ 51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44" h="144">
                <a:moveTo>
                  <a:pt x="72" y="144"/>
                </a:moveTo>
                <a:cubicBezTo>
                  <a:pt x="112" y="144"/>
                  <a:pt x="144" y="112"/>
                  <a:pt x="144" y="72"/>
                </a:cubicBezTo>
                <a:cubicBezTo>
                  <a:pt x="144" y="32"/>
                  <a:pt x="112" y="0"/>
                  <a:pt x="72" y="0"/>
                </a:cubicBezTo>
                <a:cubicBezTo>
                  <a:pt x="32" y="0"/>
                  <a:pt x="0" y="32"/>
                  <a:pt x="0" y="72"/>
                </a:cubicBezTo>
                <a:cubicBezTo>
                  <a:pt x="0" y="112"/>
                  <a:pt x="32" y="144"/>
                  <a:pt x="72" y="144"/>
                </a:cubicBezTo>
                <a:close/>
                <a:moveTo>
                  <a:pt x="72" y="10"/>
                </a:moveTo>
                <a:cubicBezTo>
                  <a:pt x="106" y="10"/>
                  <a:pt x="134" y="38"/>
                  <a:pt x="134" y="72"/>
                </a:cubicBezTo>
                <a:cubicBezTo>
                  <a:pt x="134" y="106"/>
                  <a:pt x="106" y="134"/>
                  <a:pt x="72" y="134"/>
                </a:cubicBezTo>
                <a:cubicBezTo>
                  <a:pt x="38" y="134"/>
                  <a:pt x="10" y="106"/>
                  <a:pt x="10" y="72"/>
                </a:cubicBezTo>
                <a:cubicBezTo>
                  <a:pt x="10" y="38"/>
                  <a:pt x="38" y="10"/>
                  <a:pt x="72" y="10"/>
                </a:cubicBezTo>
                <a:close/>
                <a:moveTo>
                  <a:pt x="58" y="109"/>
                </a:moveTo>
                <a:cubicBezTo>
                  <a:pt x="59" y="110"/>
                  <a:pt x="59" y="110"/>
                  <a:pt x="60" y="110"/>
                </a:cubicBezTo>
                <a:cubicBezTo>
                  <a:pt x="61" y="110"/>
                  <a:pt x="63" y="109"/>
                  <a:pt x="64" y="108"/>
                </a:cubicBezTo>
                <a:cubicBezTo>
                  <a:pt x="96" y="75"/>
                  <a:pt x="96" y="75"/>
                  <a:pt x="96" y="75"/>
                </a:cubicBezTo>
                <a:cubicBezTo>
                  <a:pt x="97" y="74"/>
                  <a:pt x="98" y="73"/>
                  <a:pt x="98" y="72"/>
                </a:cubicBezTo>
                <a:cubicBezTo>
                  <a:pt x="98" y="70"/>
                  <a:pt x="97" y="69"/>
                  <a:pt x="96" y="68"/>
                </a:cubicBezTo>
                <a:cubicBezTo>
                  <a:pt x="64" y="35"/>
                  <a:pt x="64" y="35"/>
                  <a:pt x="64" y="35"/>
                </a:cubicBezTo>
                <a:cubicBezTo>
                  <a:pt x="62" y="34"/>
                  <a:pt x="60" y="33"/>
                  <a:pt x="58" y="34"/>
                </a:cubicBezTo>
                <a:cubicBezTo>
                  <a:pt x="56" y="35"/>
                  <a:pt x="55" y="37"/>
                  <a:pt x="55" y="39"/>
                </a:cubicBezTo>
                <a:cubicBezTo>
                  <a:pt x="55" y="105"/>
                  <a:pt x="55" y="105"/>
                  <a:pt x="55" y="105"/>
                </a:cubicBezTo>
                <a:cubicBezTo>
                  <a:pt x="55" y="107"/>
                  <a:pt x="56" y="109"/>
                  <a:pt x="58" y="109"/>
                </a:cubicBezTo>
                <a:close/>
                <a:moveTo>
                  <a:pt x="65" y="51"/>
                </a:moveTo>
                <a:cubicBezTo>
                  <a:pt x="86" y="72"/>
                  <a:pt x="86" y="72"/>
                  <a:pt x="86" y="72"/>
                </a:cubicBezTo>
                <a:cubicBezTo>
                  <a:pt x="65" y="92"/>
                  <a:pt x="65" y="92"/>
                  <a:pt x="65" y="92"/>
                </a:cubicBezTo>
                <a:lnTo>
                  <a:pt x="65" y="5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12" name="Freeform 410">
            <a:extLst>
              <a:ext uri="{FF2B5EF4-FFF2-40B4-BE49-F238E27FC236}">
                <a16:creationId xmlns:a16="http://schemas.microsoft.com/office/drawing/2014/main" xmlns="" id="{DC01FF52-0BBB-41DA-94D6-14BCA724E6D5}"/>
              </a:ext>
            </a:extLst>
          </p:cNvPr>
          <p:cNvSpPr>
            <a:spLocks/>
          </p:cNvSpPr>
          <p:nvPr/>
        </p:nvSpPr>
        <p:spPr bwMode="auto">
          <a:xfrm>
            <a:off x="6326188" y="4130676"/>
            <a:ext cx="493713" cy="495300"/>
          </a:xfrm>
          <a:custGeom>
            <a:avLst/>
            <a:gdLst>
              <a:gd name="T0" fmla="*/ 72 w 144"/>
              <a:gd name="T1" fmla="*/ 143 h 143"/>
              <a:gd name="T2" fmla="*/ 144 w 144"/>
              <a:gd name="T3" fmla="*/ 71 h 143"/>
              <a:gd name="T4" fmla="*/ 88 w 144"/>
              <a:gd name="T5" fmla="*/ 1 h 143"/>
              <a:gd name="T6" fmla="*/ 82 w 144"/>
              <a:gd name="T7" fmla="*/ 5 h 143"/>
              <a:gd name="T8" fmla="*/ 86 w 144"/>
              <a:gd name="T9" fmla="*/ 11 h 143"/>
              <a:gd name="T10" fmla="*/ 134 w 144"/>
              <a:gd name="T11" fmla="*/ 71 h 143"/>
              <a:gd name="T12" fmla="*/ 72 w 144"/>
              <a:gd name="T13" fmla="*/ 133 h 143"/>
              <a:gd name="T14" fmla="*/ 10 w 144"/>
              <a:gd name="T15" fmla="*/ 71 h 143"/>
              <a:gd name="T16" fmla="*/ 58 w 144"/>
              <a:gd name="T17" fmla="*/ 11 h 143"/>
              <a:gd name="T18" fmla="*/ 62 w 144"/>
              <a:gd name="T19" fmla="*/ 5 h 143"/>
              <a:gd name="T20" fmla="*/ 56 w 144"/>
              <a:gd name="T21" fmla="*/ 1 h 143"/>
              <a:gd name="T22" fmla="*/ 0 w 144"/>
              <a:gd name="T23" fmla="*/ 71 h 143"/>
              <a:gd name="T24" fmla="*/ 72 w 144"/>
              <a:gd name="T25" fmla="*/ 143 h 1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44" h="143">
                <a:moveTo>
                  <a:pt x="72" y="143"/>
                </a:moveTo>
                <a:cubicBezTo>
                  <a:pt x="112" y="143"/>
                  <a:pt x="144" y="111"/>
                  <a:pt x="144" y="71"/>
                </a:cubicBezTo>
                <a:cubicBezTo>
                  <a:pt x="144" y="37"/>
                  <a:pt x="121" y="8"/>
                  <a:pt x="88" y="1"/>
                </a:cubicBezTo>
                <a:cubicBezTo>
                  <a:pt x="85" y="0"/>
                  <a:pt x="82" y="2"/>
                  <a:pt x="82" y="5"/>
                </a:cubicBezTo>
                <a:cubicBezTo>
                  <a:pt x="81" y="7"/>
                  <a:pt x="83" y="10"/>
                  <a:pt x="86" y="11"/>
                </a:cubicBezTo>
                <a:cubicBezTo>
                  <a:pt x="114" y="17"/>
                  <a:pt x="134" y="42"/>
                  <a:pt x="134" y="71"/>
                </a:cubicBezTo>
                <a:cubicBezTo>
                  <a:pt x="134" y="105"/>
                  <a:pt x="106" y="133"/>
                  <a:pt x="72" y="133"/>
                </a:cubicBezTo>
                <a:cubicBezTo>
                  <a:pt x="38" y="133"/>
                  <a:pt x="10" y="105"/>
                  <a:pt x="10" y="71"/>
                </a:cubicBezTo>
                <a:cubicBezTo>
                  <a:pt x="10" y="42"/>
                  <a:pt x="30" y="17"/>
                  <a:pt x="58" y="11"/>
                </a:cubicBezTo>
                <a:cubicBezTo>
                  <a:pt x="61" y="10"/>
                  <a:pt x="63" y="7"/>
                  <a:pt x="62" y="5"/>
                </a:cubicBezTo>
                <a:cubicBezTo>
                  <a:pt x="61" y="2"/>
                  <a:pt x="59" y="0"/>
                  <a:pt x="56" y="1"/>
                </a:cubicBezTo>
                <a:cubicBezTo>
                  <a:pt x="23" y="8"/>
                  <a:pt x="0" y="37"/>
                  <a:pt x="0" y="71"/>
                </a:cubicBezTo>
                <a:cubicBezTo>
                  <a:pt x="0" y="111"/>
                  <a:pt x="32" y="143"/>
                  <a:pt x="72" y="14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13" name="Freeform 411">
            <a:extLst>
              <a:ext uri="{FF2B5EF4-FFF2-40B4-BE49-F238E27FC236}">
                <a16:creationId xmlns:a16="http://schemas.microsoft.com/office/drawing/2014/main" xmlns="" id="{2D1BAE91-A5F4-45A5-BE77-4614DBF711E8}"/>
              </a:ext>
            </a:extLst>
          </p:cNvPr>
          <p:cNvSpPr>
            <a:spLocks/>
          </p:cNvSpPr>
          <p:nvPr/>
        </p:nvSpPr>
        <p:spPr bwMode="auto">
          <a:xfrm>
            <a:off x="6556375" y="4127501"/>
            <a:ext cx="33338" cy="266700"/>
          </a:xfrm>
          <a:custGeom>
            <a:avLst/>
            <a:gdLst>
              <a:gd name="T0" fmla="*/ 0 w 10"/>
              <a:gd name="T1" fmla="*/ 5 h 77"/>
              <a:gd name="T2" fmla="*/ 0 w 10"/>
              <a:gd name="T3" fmla="*/ 72 h 77"/>
              <a:gd name="T4" fmla="*/ 5 w 10"/>
              <a:gd name="T5" fmla="*/ 77 h 77"/>
              <a:gd name="T6" fmla="*/ 10 w 10"/>
              <a:gd name="T7" fmla="*/ 72 h 77"/>
              <a:gd name="T8" fmla="*/ 10 w 10"/>
              <a:gd name="T9" fmla="*/ 5 h 77"/>
              <a:gd name="T10" fmla="*/ 5 w 10"/>
              <a:gd name="T11" fmla="*/ 0 h 77"/>
              <a:gd name="T12" fmla="*/ 0 w 10"/>
              <a:gd name="T13" fmla="*/ 5 h 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0" h="77">
                <a:moveTo>
                  <a:pt x="0" y="5"/>
                </a:moveTo>
                <a:cubicBezTo>
                  <a:pt x="0" y="72"/>
                  <a:pt x="0" y="72"/>
                  <a:pt x="0" y="72"/>
                </a:cubicBezTo>
                <a:cubicBezTo>
                  <a:pt x="0" y="75"/>
                  <a:pt x="2" y="77"/>
                  <a:pt x="5" y="77"/>
                </a:cubicBezTo>
                <a:cubicBezTo>
                  <a:pt x="8" y="77"/>
                  <a:pt x="10" y="75"/>
                  <a:pt x="10" y="72"/>
                </a:cubicBezTo>
                <a:cubicBezTo>
                  <a:pt x="10" y="5"/>
                  <a:pt x="10" y="5"/>
                  <a:pt x="10" y="5"/>
                </a:cubicBezTo>
                <a:cubicBezTo>
                  <a:pt x="10" y="2"/>
                  <a:pt x="8" y="0"/>
                  <a:pt x="5" y="0"/>
                </a:cubicBezTo>
                <a:cubicBezTo>
                  <a:pt x="2" y="0"/>
                  <a:pt x="0" y="2"/>
                  <a:pt x="0" y="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14" name="Freeform 412">
            <a:extLst>
              <a:ext uri="{FF2B5EF4-FFF2-40B4-BE49-F238E27FC236}">
                <a16:creationId xmlns:a16="http://schemas.microsoft.com/office/drawing/2014/main" xmlns="" id="{BEF2FDE3-E8DC-467F-AF44-934B8B8F1F53}"/>
              </a:ext>
            </a:extLst>
          </p:cNvPr>
          <p:cNvSpPr>
            <a:spLocks noEditPoints="1"/>
          </p:cNvSpPr>
          <p:nvPr/>
        </p:nvSpPr>
        <p:spPr bwMode="auto">
          <a:xfrm>
            <a:off x="6326188" y="4751388"/>
            <a:ext cx="493713" cy="498475"/>
          </a:xfrm>
          <a:custGeom>
            <a:avLst/>
            <a:gdLst>
              <a:gd name="T0" fmla="*/ 5 w 144"/>
              <a:gd name="T1" fmla="*/ 36 h 144"/>
              <a:gd name="T2" fmla="*/ 13 w 144"/>
              <a:gd name="T3" fmla="*/ 36 h 144"/>
              <a:gd name="T4" fmla="*/ 13 w 144"/>
              <a:gd name="T5" fmla="*/ 95 h 144"/>
              <a:gd name="T6" fmla="*/ 18 w 144"/>
              <a:gd name="T7" fmla="*/ 100 h 144"/>
              <a:gd name="T8" fmla="*/ 37 w 144"/>
              <a:gd name="T9" fmla="*/ 100 h 144"/>
              <a:gd name="T10" fmla="*/ 14 w 144"/>
              <a:gd name="T11" fmla="*/ 136 h 144"/>
              <a:gd name="T12" fmla="*/ 15 w 144"/>
              <a:gd name="T13" fmla="*/ 143 h 144"/>
              <a:gd name="T14" fmla="*/ 18 w 144"/>
              <a:gd name="T15" fmla="*/ 144 h 144"/>
              <a:gd name="T16" fmla="*/ 22 w 144"/>
              <a:gd name="T17" fmla="*/ 142 h 144"/>
              <a:gd name="T18" fmla="*/ 49 w 144"/>
              <a:gd name="T19" fmla="*/ 100 h 144"/>
              <a:gd name="T20" fmla="*/ 95 w 144"/>
              <a:gd name="T21" fmla="*/ 100 h 144"/>
              <a:gd name="T22" fmla="*/ 121 w 144"/>
              <a:gd name="T23" fmla="*/ 142 h 144"/>
              <a:gd name="T24" fmla="*/ 126 w 144"/>
              <a:gd name="T25" fmla="*/ 144 h 144"/>
              <a:gd name="T26" fmla="*/ 128 w 144"/>
              <a:gd name="T27" fmla="*/ 143 h 144"/>
              <a:gd name="T28" fmla="*/ 130 w 144"/>
              <a:gd name="T29" fmla="*/ 136 h 144"/>
              <a:gd name="T30" fmla="*/ 107 w 144"/>
              <a:gd name="T31" fmla="*/ 100 h 144"/>
              <a:gd name="T32" fmla="*/ 126 w 144"/>
              <a:gd name="T33" fmla="*/ 100 h 144"/>
              <a:gd name="T34" fmla="*/ 131 w 144"/>
              <a:gd name="T35" fmla="*/ 95 h 144"/>
              <a:gd name="T36" fmla="*/ 131 w 144"/>
              <a:gd name="T37" fmla="*/ 36 h 144"/>
              <a:gd name="T38" fmla="*/ 139 w 144"/>
              <a:gd name="T39" fmla="*/ 36 h 144"/>
              <a:gd name="T40" fmla="*/ 144 w 144"/>
              <a:gd name="T41" fmla="*/ 31 h 144"/>
              <a:gd name="T42" fmla="*/ 144 w 144"/>
              <a:gd name="T43" fmla="*/ 5 h 144"/>
              <a:gd name="T44" fmla="*/ 139 w 144"/>
              <a:gd name="T45" fmla="*/ 0 h 144"/>
              <a:gd name="T46" fmla="*/ 5 w 144"/>
              <a:gd name="T47" fmla="*/ 0 h 144"/>
              <a:gd name="T48" fmla="*/ 0 w 144"/>
              <a:gd name="T49" fmla="*/ 5 h 144"/>
              <a:gd name="T50" fmla="*/ 0 w 144"/>
              <a:gd name="T51" fmla="*/ 31 h 144"/>
              <a:gd name="T52" fmla="*/ 5 w 144"/>
              <a:gd name="T53" fmla="*/ 36 h 144"/>
              <a:gd name="T54" fmla="*/ 121 w 144"/>
              <a:gd name="T55" fmla="*/ 90 h 144"/>
              <a:gd name="T56" fmla="*/ 99 w 144"/>
              <a:gd name="T57" fmla="*/ 90 h 144"/>
              <a:gd name="T58" fmla="*/ 96 w 144"/>
              <a:gd name="T59" fmla="*/ 90 h 144"/>
              <a:gd name="T60" fmla="*/ 46 w 144"/>
              <a:gd name="T61" fmla="*/ 90 h 144"/>
              <a:gd name="T62" fmla="*/ 46 w 144"/>
              <a:gd name="T63" fmla="*/ 90 h 144"/>
              <a:gd name="T64" fmla="*/ 23 w 144"/>
              <a:gd name="T65" fmla="*/ 90 h 144"/>
              <a:gd name="T66" fmla="*/ 23 w 144"/>
              <a:gd name="T67" fmla="*/ 36 h 144"/>
              <a:gd name="T68" fmla="*/ 121 w 144"/>
              <a:gd name="T69" fmla="*/ 36 h 144"/>
              <a:gd name="T70" fmla="*/ 121 w 144"/>
              <a:gd name="T71" fmla="*/ 90 h 144"/>
              <a:gd name="T72" fmla="*/ 10 w 144"/>
              <a:gd name="T73" fmla="*/ 10 h 144"/>
              <a:gd name="T74" fmla="*/ 134 w 144"/>
              <a:gd name="T75" fmla="*/ 10 h 144"/>
              <a:gd name="T76" fmla="*/ 134 w 144"/>
              <a:gd name="T77" fmla="*/ 26 h 144"/>
              <a:gd name="T78" fmla="*/ 126 w 144"/>
              <a:gd name="T79" fmla="*/ 26 h 144"/>
              <a:gd name="T80" fmla="*/ 18 w 144"/>
              <a:gd name="T81" fmla="*/ 26 h 144"/>
              <a:gd name="T82" fmla="*/ 10 w 144"/>
              <a:gd name="T83" fmla="*/ 26 h 144"/>
              <a:gd name="T84" fmla="*/ 10 w 144"/>
              <a:gd name="T85" fmla="*/ 10 h 144"/>
              <a:gd name="T86" fmla="*/ 38 w 144"/>
              <a:gd name="T87" fmla="*/ 80 h 144"/>
              <a:gd name="T88" fmla="*/ 42 w 144"/>
              <a:gd name="T89" fmla="*/ 79 h 144"/>
              <a:gd name="T90" fmla="*/ 50 w 144"/>
              <a:gd name="T91" fmla="*/ 71 h 144"/>
              <a:gd name="T92" fmla="*/ 67 w 144"/>
              <a:gd name="T93" fmla="*/ 75 h 144"/>
              <a:gd name="T94" fmla="*/ 72 w 144"/>
              <a:gd name="T95" fmla="*/ 74 h 144"/>
              <a:gd name="T96" fmla="*/ 89 w 144"/>
              <a:gd name="T97" fmla="*/ 54 h 144"/>
              <a:gd name="T98" fmla="*/ 88 w 144"/>
              <a:gd name="T99" fmla="*/ 46 h 144"/>
              <a:gd name="T100" fmla="*/ 81 w 144"/>
              <a:gd name="T101" fmla="*/ 47 h 144"/>
              <a:gd name="T102" fmla="*/ 66 w 144"/>
              <a:gd name="T103" fmla="*/ 65 h 144"/>
              <a:gd name="T104" fmla="*/ 50 w 144"/>
              <a:gd name="T105" fmla="*/ 60 h 144"/>
              <a:gd name="T106" fmla="*/ 45 w 144"/>
              <a:gd name="T107" fmla="*/ 62 h 144"/>
              <a:gd name="T108" fmla="*/ 35 w 144"/>
              <a:gd name="T109" fmla="*/ 72 h 144"/>
              <a:gd name="T110" fmla="*/ 35 w 144"/>
              <a:gd name="T111" fmla="*/ 79 h 144"/>
              <a:gd name="T112" fmla="*/ 38 w 144"/>
              <a:gd name="T113" fmla="*/ 80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44" h="144">
                <a:moveTo>
                  <a:pt x="5" y="36"/>
                </a:moveTo>
                <a:cubicBezTo>
                  <a:pt x="13" y="36"/>
                  <a:pt x="13" y="36"/>
                  <a:pt x="13" y="36"/>
                </a:cubicBezTo>
                <a:cubicBezTo>
                  <a:pt x="13" y="95"/>
                  <a:pt x="13" y="95"/>
                  <a:pt x="13" y="95"/>
                </a:cubicBezTo>
                <a:cubicBezTo>
                  <a:pt x="13" y="98"/>
                  <a:pt x="15" y="100"/>
                  <a:pt x="18" y="100"/>
                </a:cubicBezTo>
                <a:cubicBezTo>
                  <a:pt x="37" y="100"/>
                  <a:pt x="37" y="100"/>
                  <a:pt x="37" y="100"/>
                </a:cubicBezTo>
                <a:cubicBezTo>
                  <a:pt x="14" y="136"/>
                  <a:pt x="14" y="136"/>
                  <a:pt x="14" y="136"/>
                </a:cubicBezTo>
                <a:cubicBezTo>
                  <a:pt x="12" y="139"/>
                  <a:pt x="13" y="142"/>
                  <a:pt x="15" y="143"/>
                </a:cubicBezTo>
                <a:cubicBezTo>
                  <a:pt x="16" y="144"/>
                  <a:pt x="17" y="144"/>
                  <a:pt x="18" y="144"/>
                </a:cubicBezTo>
                <a:cubicBezTo>
                  <a:pt x="20" y="144"/>
                  <a:pt x="21" y="143"/>
                  <a:pt x="22" y="142"/>
                </a:cubicBezTo>
                <a:cubicBezTo>
                  <a:pt x="49" y="100"/>
                  <a:pt x="49" y="100"/>
                  <a:pt x="49" y="100"/>
                </a:cubicBezTo>
                <a:cubicBezTo>
                  <a:pt x="95" y="100"/>
                  <a:pt x="95" y="100"/>
                  <a:pt x="95" y="100"/>
                </a:cubicBezTo>
                <a:cubicBezTo>
                  <a:pt x="121" y="142"/>
                  <a:pt x="121" y="142"/>
                  <a:pt x="121" y="142"/>
                </a:cubicBezTo>
                <a:cubicBezTo>
                  <a:pt x="122" y="143"/>
                  <a:pt x="124" y="144"/>
                  <a:pt x="126" y="144"/>
                </a:cubicBezTo>
                <a:cubicBezTo>
                  <a:pt x="127" y="144"/>
                  <a:pt x="127" y="144"/>
                  <a:pt x="128" y="143"/>
                </a:cubicBezTo>
                <a:cubicBezTo>
                  <a:pt x="131" y="142"/>
                  <a:pt x="131" y="139"/>
                  <a:pt x="130" y="136"/>
                </a:cubicBezTo>
                <a:cubicBezTo>
                  <a:pt x="107" y="100"/>
                  <a:pt x="107" y="100"/>
                  <a:pt x="107" y="100"/>
                </a:cubicBezTo>
                <a:cubicBezTo>
                  <a:pt x="126" y="100"/>
                  <a:pt x="126" y="100"/>
                  <a:pt x="126" y="100"/>
                </a:cubicBezTo>
                <a:cubicBezTo>
                  <a:pt x="128" y="100"/>
                  <a:pt x="131" y="98"/>
                  <a:pt x="131" y="95"/>
                </a:cubicBezTo>
                <a:cubicBezTo>
                  <a:pt x="131" y="36"/>
                  <a:pt x="131" y="36"/>
                  <a:pt x="131" y="36"/>
                </a:cubicBezTo>
                <a:cubicBezTo>
                  <a:pt x="139" y="36"/>
                  <a:pt x="139" y="36"/>
                  <a:pt x="139" y="36"/>
                </a:cubicBezTo>
                <a:cubicBezTo>
                  <a:pt x="142" y="36"/>
                  <a:pt x="144" y="34"/>
                  <a:pt x="144" y="31"/>
                </a:cubicBezTo>
                <a:cubicBezTo>
                  <a:pt x="144" y="5"/>
                  <a:pt x="144" y="5"/>
                  <a:pt x="144" y="5"/>
                </a:cubicBezTo>
                <a:cubicBezTo>
                  <a:pt x="144" y="2"/>
                  <a:pt x="142" y="0"/>
                  <a:pt x="139" y="0"/>
                </a:cubicBezTo>
                <a:cubicBezTo>
                  <a:pt x="5" y="0"/>
                  <a:pt x="5" y="0"/>
                  <a:pt x="5" y="0"/>
                </a:cubicBezTo>
                <a:cubicBezTo>
                  <a:pt x="2" y="0"/>
                  <a:pt x="0" y="2"/>
                  <a:pt x="0" y="5"/>
                </a:cubicBezTo>
                <a:cubicBezTo>
                  <a:pt x="0" y="31"/>
                  <a:pt x="0" y="31"/>
                  <a:pt x="0" y="31"/>
                </a:cubicBezTo>
                <a:cubicBezTo>
                  <a:pt x="0" y="34"/>
                  <a:pt x="2" y="36"/>
                  <a:pt x="5" y="36"/>
                </a:cubicBezTo>
                <a:close/>
                <a:moveTo>
                  <a:pt x="121" y="90"/>
                </a:moveTo>
                <a:cubicBezTo>
                  <a:pt x="99" y="90"/>
                  <a:pt x="99" y="90"/>
                  <a:pt x="99" y="90"/>
                </a:cubicBezTo>
                <a:cubicBezTo>
                  <a:pt x="98" y="90"/>
                  <a:pt x="97" y="90"/>
                  <a:pt x="96" y="90"/>
                </a:cubicBezTo>
                <a:cubicBezTo>
                  <a:pt x="46" y="90"/>
                  <a:pt x="46" y="90"/>
                  <a:pt x="46" y="90"/>
                </a:cubicBezTo>
                <a:cubicBezTo>
                  <a:pt x="46" y="90"/>
                  <a:pt x="46" y="90"/>
                  <a:pt x="46" y="90"/>
                </a:cubicBezTo>
                <a:cubicBezTo>
                  <a:pt x="23" y="90"/>
                  <a:pt x="23" y="90"/>
                  <a:pt x="23" y="90"/>
                </a:cubicBezTo>
                <a:cubicBezTo>
                  <a:pt x="23" y="36"/>
                  <a:pt x="23" y="36"/>
                  <a:pt x="23" y="36"/>
                </a:cubicBezTo>
                <a:cubicBezTo>
                  <a:pt x="121" y="36"/>
                  <a:pt x="121" y="36"/>
                  <a:pt x="121" y="36"/>
                </a:cubicBezTo>
                <a:cubicBezTo>
                  <a:pt x="121" y="90"/>
                  <a:pt x="121" y="90"/>
                  <a:pt x="121" y="90"/>
                </a:cubicBezTo>
                <a:close/>
                <a:moveTo>
                  <a:pt x="10" y="10"/>
                </a:moveTo>
                <a:cubicBezTo>
                  <a:pt x="134" y="10"/>
                  <a:pt x="134" y="10"/>
                  <a:pt x="134" y="10"/>
                </a:cubicBezTo>
                <a:cubicBezTo>
                  <a:pt x="134" y="26"/>
                  <a:pt x="134" y="26"/>
                  <a:pt x="134" y="26"/>
                </a:cubicBezTo>
                <a:cubicBezTo>
                  <a:pt x="126" y="26"/>
                  <a:pt x="126" y="26"/>
                  <a:pt x="126" y="26"/>
                </a:cubicBezTo>
                <a:cubicBezTo>
                  <a:pt x="18" y="26"/>
                  <a:pt x="18" y="26"/>
                  <a:pt x="18" y="26"/>
                </a:cubicBezTo>
                <a:cubicBezTo>
                  <a:pt x="10" y="26"/>
                  <a:pt x="10" y="26"/>
                  <a:pt x="10" y="26"/>
                </a:cubicBezTo>
                <a:cubicBezTo>
                  <a:pt x="10" y="10"/>
                  <a:pt x="10" y="10"/>
                  <a:pt x="10" y="10"/>
                </a:cubicBezTo>
                <a:close/>
                <a:moveTo>
                  <a:pt x="38" y="80"/>
                </a:moveTo>
                <a:cubicBezTo>
                  <a:pt x="40" y="80"/>
                  <a:pt x="41" y="80"/>
                  <a:pt x="42" y="79"/>
                </a:cubicBezTo>
                <a:cubicBezTo>
                  <a:pt x="50" y="71"/>
                  <a:pt x="50" y="71"/>
                  <a:pt x="50" y="71"/>
                </a:cubicBezTo>
                <a:cubicBezTo>
                  <a:pt x="67" y="75"/>
                  <a:pt x="67" y="75"/>
                  <a:pt x="67" y="75"/>
                </a:cubicBezTo>
                <a:cubicBezTo>
                  <a:pt x="68" y="76"/>
                  <a:pt x="70" y="75"/>
                  <a:pt x="72" y="74"/>
                </a:cubicBezTo>
                <a:cubicBezTo>
                  <a:pt x="89" y="54"/>
                  <a:pt x="89" y="54"/>
                  <a:pt x="89" y="54"/>
                </a:cubicBezTo>
                <a:cubicBezTo>
                  <a:pt x="91" y="51"/>
                  <a:pt x="90" y="48"/>
                  <a:pt x="88" y="46"/>
                </a:cubicBezTo>
                <a:cubicBezTo>
                  <a:pt x="86" y="45"/>
                  <a:pt x="83" y="45"/>
                  <a:pt x="81" y="47"/>
                </a:cubicBezTo>
                <a:cubicBezTo>
                  <a:pt x="66" y="65"/>
                  <a:pt x="66" y="65"/>
                  <a:pt x="66" y="65"/>
                </a:cubicBezTo>
                <a:cubicBezTo>
                  <a:pt x="50" y="60"/>
                  <a:pt x="50" y="60"/>
                  <a:pt x="50" y="60"/>
                </a:cubicBezTo>
                <a:cubicBezTo>
                  <a:pt x="48" y="60"/>
                  <a:pt x="46" y="60"/>
                  <a:pt x="45" y="62"/>
                </a:cubicBezTo>
                <a:cubicBezTo>
                  <a:pt x="35" y="72"/>
                  <a:pt x="35" y="72"/>
                  <a:pt x="35" y="72"/>
                </a:cubicBezTo>
                <a:cubicBezTo>
                  <a:pt x="33" y="74"/>
                  <a:pt x="33" y="77"/>
                  <a:pt x="35" y="79"/>
                </a:cubicBezTo>
                <a:cubicBezTo>
                  <a:pt x="36" y="80"/>
                  <a:pt x="37" y="80"/>
                  <a:pt x="38" y="8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15" name="Freeform 413">
            <a:extLst>
              <a:ext uri="{FF2B5EF4-FFF2-40B4-BE49-F238E27FC236}">
                <a16:creationId xmlns:a16="http://schemas.microsoft.com/office/drawing/2014/main" xmlns="" id="{9F0B3705-8AF4-4477-9A5D-8A18C69F8DBA}"/>
              </a:ext>
            </a:extLst>
          </p:cNvPr>
          <p:cNvSpPr>
            <a:spLocks noEditPoints="1"/>
          </p:cNvSpPr>
          <p:nvPr/>
        </p:nvSpPr>
        <p:spPr bwMode="auto">
          <a:xfrm>
            <a:off x="6326188" y="5359401"/>
            <a:ext cx="493713" cy="498475"/>
          </a:xfrm>
          <a:custGeom>
            <a:avLst/>
            <a:gdLst>
              <a:gd name="T0" fmla="*/ 5 w 144"/>
              <a:gd name="T1" fmla="*/ 122 h 144"/>
              <a:gd name="T2" fmla="*/ 33 w 144"/>
              <a:gd name="T3" fmla="*/ 122 h 144"/>
              <a:gd name="T4" fmla="*/ 33 w 144"/>
              <a:gd name="T5" fmla="*/ 139 h 144"/>
              <a:gd name="T6" fmla="*/ 39 w 144"/>
              <a:gd name="T7" fmla="*/ 144 h 144"/>
              <a:gd name="T8" fmla="*/ 106 w 144"/>
              <a:gd name="T9" fmla="*/ 144 h 144"/>
              <a:gd name="T10" fmla="*/ 111 w 144"/>
              <a:gd name="T11" fmla="*/ 139 h 144"/>
              <a:gd name="T12" fmla="*/ 111 w 144"/>
              <a:gd name="T13" fmla="*/ 122 h 144"/>
              <a:gd name="T14" fmla="*/ 139 w 144"/>
              <a:gd name="T15" fmla="*/ 122 h 144"/>
              <a:gd name="T16" fmla="*/ 144 w 144"/>
              <a:gd name="T17" fmla="*/ 117 h 144"/>
              <a:gd name="T18" fmla="*/ 144 w 144"/>
              <a:gd name="T19" fmla="*/ 27 h 144"/>
              <a:gd name="T20" fmla="*/ 139 w 144"/>
              <a:gd name="T21" fmla="*/ 22 h 144"/>
              <a:gd name="T22" fmla="*/ 111 w 144"/>
              <a:gd name="T23" fmla="*/ 22 h 144"/>
              <a:gd name="T24" fmla="*/ 111 w 144"/>
              <a:gd name="T25" fmla="*/ 5 h 144"/>
              <a:gd name="T26" fmla="*/ 106 w 144"/>
              <a:gd name="T27" fmla="*/ 0 h 144"/>
              <a:gd name="T28" fmla="*/ 39 w 144"/>
              <a:gd name="T29" fmla="*/ 0 h 144"/>
              <a:gd name="T30" fmla="*/ 33 w 144"/>
              <a:gd name="T31" fmla="*/ 5 h 144"/>
              <a:gd name="T32" fmla="*/ 33 w 144"/>
              <a:gd name="T33" fmla="*/ 22 h 144"/>
              <a:gd name="T34" fmla="*/ 5 w 144"/>
              <a:gd name="T35" fmla="*/ 22 h 144"/>
              <a:gd name="T36" fmla="*/ 0 w 144"/>
              <a:gd name="T37" fmla="*/ 27 h 144"/>
              <a:gd name="T38" fmla="*/ 0 w 144"/>
              <a:gd name="T39" fmla="*/ 117 h 144"/>
              <a:gd name="T40" fmla="*/ 5 w 144"/>
              <a:gd name="T41" fmla="*/ 122 h 144"/>
              <a:gd name="T42" fmla="*/ 100 w 144"/>
              <a:gd name="T43" fmla="*/ 134 h 144"/>
              <a:gd name="T44" fmla="*/ 44 w 144"/>
              <a:gd name="T45" fmla="*/ 134 h 144"/>
              <a:gd name="T46" fmla="*/ 44 w 144"/>
              <a:gd name="T47" fmla="*/ 92 h 144"/>
              <a:gd name="T48" fmla="*/ 100 w 144"/>
              <a:gd name="T49" fmla="*/ 92 h 144"/>
              <a:gd name="T50" fmla="*/ 100 w 144"/>
              <a:gd name="T51" fmla="*/ 134 h 144"/>
              <a:gd name="T52" fmla="*/ 44 w 144"/>
              <a:gd name="T53" fmla="*/ 10 h 144"/>
              <a:gd name="T54" fmla="*/ 100 w 144"/>
              <a:gd name="T55" fmla="*/ 10 h 144"/>
              <a:gd name="T56" fmla="*/ 100 w 144"/>
              <a:gd name="T57" fmla="*/ 22 h 144"/>
              <a:gd name="T58" fmla="*/ 44 w 144"/>
              <a:gd name="T59" fmla="*/ 22 h 144"/>
              <a:gd name="T60" fmla="*/ 44 w 144"/>
              <a:gd name="T61" fmla="*/ 10 h 144"/>
              <a:gd name="T62" fmla="*/ 10 w 144"/>
              <a:gd name="T63" fmla="*/ 32 h 144"/>
              <a:gd name="T64" fmla="*/ 39 w 144"/>
              <a:gd name="T65" fmla="*/ 32 h 144"/>
              <a:gd name="T66" fmla="*/ 106 w 144"/>
              <a:gd name="T67" fmla="*/ 32 h 144"/>
              <a:gd name="T68" fmla="*/ 134 w 144"/>
              <a:gd name="T69" fmla="*/ 32 h 144"/>
              <a:gd name="T70" fmla="*/ 134 w 144"/>
              <a:gd name="T71" fmla="*/ 112 h 144"/>
              <a:gd name="T72" fmla="*/ 111 w 144"/>
              <a:gd name="T73" fmla="*/ 112 h 144"/>
              <a:gd name="T74" fmla="*/ 111 w 144"/>
              <a:gd name="T75" fmla="*/ 92 h 144"/>
              <a:gd name="T76" fmla="*/ 120 w 144"/>
              <a:gd name="T77" fmla="*/ 92 h 144"/>
              <a:gd name="T78" fmla="*/ 125 w 144"/>
              <a:gd name="T79" fmla="*/ 87 h 144"/>
              <a:gd name="T80" fmla="*/ 120 w 144"/>
              <a:gd name="T81" fmla="*/ 82 h 144"/>
              <a:gd name="T82" fmla="*/ 106 w 144"/>
              <a:gd name="T83" fmla="*/ 82 h 144"/>
              <a:gd name="T84" fmla="*/ 39 w 144"/>
              <a:gd name="T85" fmla="*/ 82 h 144"/>
              <a:gd name="T86" fmla="*/ 25 w 144"/>
              <a:gd name="T87" fmla="*/ 82 h 144"/>
              <a:gd name="T88" fmla="*/ 19 w 144"/>
              <a:gd name="T89" fmla="*/ 87 h 144"/>
              <a:gd name="T90" fmla="*/ 25 w 144"/>
              <a:gd name="T91" fmla="*/ 92 h 144"/>
              <a:gd name="T92" fmla="*/ 34 w 144"/>
              <a:gd name="T93" fmla="*/ 92 h 144"/>
              <a:gd name="T94" fmla="*/ 34 w 144"/>
              <a:gd name="T95" fmla="*/ 112 h 144"/>
              <a:gd name="T96" fmla="*/ 10 w 144"/>
              <a:gd name="T97" fmla="*/ 112 h 144"/>
              <a:gd name="T98" fmla="*/ 10 w 144"/>
              <a:gd name="T99" fmla="*/ 32 h 144"/>
              <a:gd name="T100" fmla="*/ 99 w 144"/>
              <a:gd name="T101" fmla="*/ 58 h 144"/>
              <a:gd name="T102" fmla="*/ 112 w 144"/>
              <a:gd name="T103" fmla="*/ 58 h 144"/>
              <a:gd name="T104" fmla="*/ 117 w 144"/>
              <a:gd name="T105" fmla="*/ 53 h 144"/>
              <a:gd name="T106" fmla="*/ 112 w 144"/>
              <a:gd name="T107" fmla="*/ 48 h 144"/>
              <a:gd name="T108" fmla="*/ 99 w 144"/>
              <a:gd name="T109" fmla="*/ 48 h 144"/>
              <a:gd name="T110" fmla="*/ 94 w 144"/>
              <a:gd name="T111" fmla="*/ 53 h 144"/>
              <a:gd name="T112" fmla="*/ 99 w 144"/>
              <a:gd name="T113" fmla="*/ 58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44" h="144">
                <a:moveTo>
                  <a:pt x="5" y="122"/>
                </a:moveTo>
                <a:cubicBezTo>
                  <a:pt x="33" y="122"/>
                  <a:pt x="33" y="122"/>
                  <a:pt x="33" y="122"/>
                </a:cubicBezTo>
                <a:cubicBezTo>
                  <a:pt x="33" y="139"/>
                  <a:pt x="33" y="139"/>
                  <a:pt x="33" y="139"/>
                </a:cubicBezTo>
                <a:cubicBezTo>
                  <a:pt x="33" y="142"/>
                  <a:pt x="36" y="144"/>
                  <a:pt x="39" y="144"/>
                </a:cubicBezTo>
                <a:cubicBezTo>
                  <a:pt x="106" y="144"/>
                  <a:pt x="106" y="144"/>
                  <a:pt x="106" y="144"/>
                </a:cubicBezTo>
                <a:cubicBezTo>
                  <a:pt x="108" y="144"/>
                  <a:pt x="111" y="142"/>
                  <a:pt x="111" y="139"/>
                </a:cubicBezTo>
                <a:cubicBezTo>
                  <a:pt x="111" y="122"/>
                  <a:pt x="111" y="122"/>
                  <a:pt x="111" y="122"/>
                </a:cubicBezTo>
                <a:cubicBezTo>
                  <a:pt x="139" y="122"/>
                  <a:pt x="139" y="122"/>
                  <a:pt x="139" y="122"/>
                </a:cubicBezTo>
                <a:cubicBezTo>
                  <a:pt x="142" y="122"/>
                  <a:pt x="144" y="120"/>
                  <a:pt x="144" y="117"/>
                </a:cubicBezTo>
                <a:cubicBezTo>
                  <a:pt x="144" y="27"/>
                  <a:pt x="144" y="27"/>
                  <a:pt x="144" y="27"/>
                </a:cubicBezTo>
                <a:cubicBezTo>
                  <a:pt x="144" y="24"/>
                  <a:pt x="142" y="22"/>
                  <a:pt x="139" y="22"/>
                </a:cubicBezTo>
                <a:cubicBezTo>
                  <a:pt x="111" y="22"/>
                  <a:pt x="111" y="22"/>
                  <a:pt x="111" y="22"/>
                </a:cubicBezTo>
                <a:cubicBezTo>
                  <a:pt x="111" y="5"/>
                  <a:pt x="111" y="5"/>
                  <a:pt x="111" y="5"/>
                </a:cubicBezTo>
                <a:cubicBezTo>
                  <a:pt x="111" y="2"/>
                  <a:pt x="108" y="0"/>
                  <a:pt x="106" y="0"/>
                </a:cubicBezTo>
                <a:cubicBezTo>
                  <a:pt x="39" y="0"/>
                  <a:pt x="39" y="0"/>
                  <a:pt x="39" y="0"/>
                </a:cubicBezTo>
                <a:cubicBezTo>
                  <a:pt x="36" y="0"/>
                  <a:pt x="33" y="2"/>
                  <a:pt x="33" y="5"/>
                </a:cubicBezTo>
                <a:cubicBezTo>
                  <a:pt x="33" y="22"/>
                  <a:pt x="33" y="22"/>
                  <a:pt x="33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2" y="22"/>
                  <a:pt x="0" y="24"/>
                  <a:pt x="0" y="27"/>
                </a:cubicBezTo>
                <a:cubicBezTo>
                  <a:pt x="0" y="117"/>
                  <a:pt x="0" y="117"/>
                  <a:pt x="0" y="117"/>
                </a:cubicBezTo>
                <a:cubicBezTo>
                  <a:pt x="0" y="120"/>
                  <a:pt x="2" y="122"/>
                  <a:pt x="5" y="122"/>
                </a:cubicBezTo>
                <a:close/>
                <a:moveTo>
                  <a:pt x="100" y="134"/>
                </a:moveTo>
                <a:cubicBezTo>
                  <a:pt x="44" y="134"/>
                  <a:pt x="44" y="134"/>
                  <a:pt x="44" y="134"/>
                </a:cubicBezTo>
                <a:cubicBezTo>
                  <a:pt x="44" y="92"/>
                  <a:pt x="44" y="92"/>
                  <a:pt x="44" y="92"/>
                </a:cubicBezTo>
                <a:cubicBezTo>
                  <a:pt x="100" y="92"/>
                  <a:pt x="100" y="92"/>
                  <a:pt x="100" y="92"/>
                </a:cubicBezTo>
                <a:lnTo>
                  <a:pt x="100" y="134"/>
                </a:lnTo>
                <a:close/>
                <a:moveTo>
                  <a:pt x="44" y="10"/>
                </a:moveTo>
                <a:cubicBezTo>
                  <a:pt x="100" y="10"/>
                  <a:pt x="100" y="10"/>
                  <a:pt x="100" y="10"/>
                </a:cubicBezTo>
                <a:cubicBezTo>
                  <a:pt x="100" y="22"/>
                  <a:pt x="100" y="22"/>
                  <a:pt x="100" y="22"/>
                </a:cubicBezTo>
                <a:cubicBezTo>
                  <a:pt x="44" y="22"/>
                  <a:pt x="44" y="22"/>
                  <a:pt x="44" y="22"/>
                </a:cubicBezTo>
                <a:lnTo>
                  <a:pt x="44" y="10"/>
                </a:lnTo>
                <a:close/>
                <a:moveTo>
                  <a:pt x="10" y="32"/>
                </a:moveTo>
                <a:cubicBezTo>
                  <a:pt x="39" y="32"/>
                  <a:pt x="39" y="32"/>
                  <a:pt x="39" y="32"/>
                </a:cubicBezTo>
                <a:cubicBezTo>
                  <a:pt x="106" y="32"/>
                  <a:pt x="106" y="32"/>
                  <a:pt x="106" y="32"/>
                </a:cubicBezTo>
                <a:cubicBezTo>
                  <a:pt x="134" y="32"/>
                  <a:pt x="134" y="32"/>
                  <a:pt x="134" y="32"/>
                </a:cubicBezTo>
                <a:cubicBezTo>
                  <a:pt x="134" y="112"/>
                  <a:pt x="134" y="112"/>
                  <a:pt x="134" y="112"/>
                </a:cubicBezTo>
                <a:cubicBezTo>
                  <a:pt x="111" y="112"/>
                  <a:pt x="111" y="112"/>
                  <a:pt x="111" y="112"/>
                </a:cubicBezTo>
                <a:cubicBezTo>
                  <a:pt x="111" y="92"/>
                  <a:pt x="111" y="92"/>
                  <a:pt x="111" y="92"/>
                </a:cubicBezTo>
                <a:cubicBezTo>
                  <a:pt x="120" y="92"/>
                  <a:pt x="120" y="92"/>
                  <a:pt x="120" y="92"/>
                </a:cubicBezTo>
                <a:cubicBezTo>
                  <a:pt x="123" y="92"/>
                  <a:pt x="125" y="90"/>
                  <a:pt x="125" y="87"/>
                </a:cubicBezTo>
                <a:cubicBezTo>
                  <a:pt x="125" y="84"/>
                  <a:pt x="123" y="82"/>
                  <a:pt x="120" y="82"/>
                </a:cubicBezTo>
                <a:cubicBezTo>
                  <a:pt x="106" y="82"/>
                  <a:pt x="106" y="82"/>
                  <a:pt x="106" y="82"/>
                </a:cubicBezTo>
                <a:cubicBezTo>
                  <a:pt x="39" y="82"/>
                  <a:pt x="39" y="82"/>
                  <a:pt x="39" y="82"/>
                </a:cubicBezTo>
                <a:cubicBezTo>
                  <a:pt x="25" y="82"/>
                  <a:pt x="25" y="82"/>
                  <a:pt x="25" y="82"/>
                </a:cubicBezTo>
                <a:cubicBezTo>
                  <a:pt x="22" y="82"/>
                  <a:pt x="19" y="84"/>
                  <a:pt x="19" y="87"/>
                </a:cubicBezTo>
                <a:cubicBezTo>
                  <a:pt x="19" y="90"/>
                  <a:pt x="22" y="92"/>
                  <a:pt x="25" y="92"/>
                </a:cubicBezTo>
                <a:cubicBezTo>
                  <a:pt x="34" y="92"/>
                  <a:pt x="34" y="92"/>
                  <a:pt x="34" y="92"/>
                </a:cubicBezTo>
                <a:cubicBezTo>
                  <a:pt x="34" y="112"/>
                  <a:pt x="34" y="112"/>
                  <a:pt x="34" y="112"/>
                </a:cubicBezTo>
                <a:cubicBezTo>
                  <a:pt x="10" y="112"/>
                  <a:pt x="10" y="112"/>
                  <a:pt x="10" y="112"/>
                </a:cubicBezTo>
                <a:lnTo>
                  <a:pt x="10" y="32"/>
                </a:lnTo>
                <a:close/>
                <a:moveTo>
                  <a:pt x="99" y="58"/>
                </a:moveTo>
                <a:cubicBezTo>
                  <a:pt x="112" y="58"/>
                  <a:pt x="112" y="58"/>
                  <a:pt x="112" y="58"/>
                </a:cubicBezTo>
                <a:cubicBezTo>
                  <a:pt x="115" y="58"/>
                  <a:pt x="117" y="56"/>
                  <a:pt x="117" y="53"/>
                </a:cubicBezTo>
                <a:cubicBezTo>
                  <a:pt x="117" y="50"/>
                  <a:pt x="115" y="48"/>
                  <a:pt x="112" y="48"/>
                </a:cubicBezTo>
                <a:cubicBezTo>
                  <a:pt x="99" y="48"/>
                  <a:pt x="99" y="48"/>
                  <a:pt x="99" y="48"/>
                </a:cubicBezTo>
                <a:cubicBezTo>
                  <a:pt x="96" y="48"/>
                  <a:pt x="94" y="50"/>
                  <a:pt x="94" y="53"/>
                </a:cubicBezTo>
                <a:cubicBezTo>
                  <a:pt x="94" y="56"/>
                  <a:pt x="96" y="58"/>
                  <a:pt x="99" y="5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16" name="Freeform 414">
            <a:extLst>
              <a:ext uri="{FF2B5EF4-FFF2-40B4-BE49-F238E27FC236}">
                <a16:creationId xmlns:a16="http://schemas.microsoft.com/office/drawing/2014/main" xmlns="" id="{1D63CB2A-73DA-428E-92A2-79EA4F670034}"/>
              </a:ext>
            </a:extLst>
          </p:cNvPr>
          <p:cNvSpPr>
            <a:spLocks noEditPoints="1"/>
          </p:cNvSpPr>
          <p:nvPr/>
        </p:nvSpPr>
        <p:spPr bwMode="auto">
          <a:xfrm>
            <a:off x="6311900" y="5995988"/>
            <a:ext cx="519113" cy="498475"/>
          </a:xfrm>
          <a:custGeom>
            <a:avLst/>
            <a:gdLst>
              <a:gd name="T0" fmla="*/ 75 w 151"/>
              <a:gd name="T1" fmla="*/ 81 h 144"/>
              <a:gd name="T2" fmla="*/ 116 w 151"/>
              <a:gd name="T3" fmla="*/ 40 h 144"/>
              <a:gd name="T4" fmla="*/ 75 w 151"/>
              <a:gd name="T5" fmla="*/ 0 h 144"/>
              <a:gd name="T6" fmla="*/ 35 w 151"/>
              <a:gd name="T7" fmla="*/ 40 h 144"/>
              <a:gd name="T8" fmla="*/ 75 w 151"/>
              <a:gd name="T9" fmla="*/ 81 h 144"/>
              <a:gd name="T10" fmla="*/ 75 w 151"/>
              <a:gd name="T11" fmla="*/ 11 h 144"/>
              <a:gd name="T12" fmla="*/ 105 w 151"/>
              <a:gd name="T13" fmla="*/ 40 h 144"/>
              <a:gd name="T14" fmla="*/ 75 w 151"/>
              <a:gd name="T15" fmla="*/ 70 h 144"/>
              <a:gd name="T16" fmla="*/ 46 w 151"/>
              <a:gd name="T17" fmla="*/ 40 h 144"/>
              <a:gd name="T18" fmla="*/ 75 w 151"/>
              <a:gd name="T19" fmla="*/ 11 h 144"/>
              <a:gd name="T20" fmla="*/ 5 w 151"/>
              <a:gd name="T21" fmla="*/ 144 h 144"/>
              <a:gd name="T22" fmla="*/ 146 w 151"/>
              <a:gd name="T23" fmla="*/ 144 h 144"/>
              <a:gd name="T24" fmla="*/ 151 w 151"/>
              <a:gd name="T25" fmla="*/ 139 h 144"/>
              <a:gd name="T26" fmla="*/ 100 w 151"/>
              <a:gd name="T27" fmla="*/ 88 h 144"/>
              <a:gd name="T28" fmla="*/ 51 w 151"/>
              <a:gd name="T29" fmla="*/ 88 h 144"/>
              <a:gd name="T30" fmla="*/ 0 w 151"/>
              <a:gd name="T31" fmla="*/ 139 h 144"/>
              <a:gd name="T32" fmla="*/ 5 w 151"/>
              <a:gd name="T33" fmla="*/ 144 h 144"/>
              <a:gd name="T34" fmla="*/ 51 w 151"/>
              <a:gd name="T35" fmla="*/ 98 h 144"/>
              <a:gd name="T36" fmla="*/ 100 w 151"/>
              <a:gd name="T37" fmla="*/ 98 h 144"/>
              <a:gd name="T38" fmla="*/ 140 w 151"/>
              <a:gd name="T39" fmla="*/ 133 h 144"/>
              <a:gd name="T40" fmla="*/ 11 w 151"/>
              <a:gd name="T41" fmla="*/ 133 h 144"/>
              <a:gd name="T42" fmla="*/ 51 w 151"/>
              <a:gd name="T43" fmla="*/ 98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151" h="144">
                <a:moveTo>
                  <a:pt x="75" y="81"/>
                </a:moveTo>
                <a:cubicBezTo>
                  <a:pt x="98" y="81"/>
                  <a:pt x="116" y="63"/>
                  <a:pt x="116" y="40"/>
                </a:cubicBezTo>
                <a:cubicBezTo>
                  <a:pt x="116" y="18"/>
                  <a:pt x="98" y="0"/>
                  <a:pt x="75" y="0"/>
                </a:cubicBezTo>
                <a:cubicBezTo>
                  <a:pt x="53" y="0"/>
                  <a:pt x="35" y="18"/>
                  <a:pt x="35" y="40"/>
                </a:cubicBezTo>
                <a:cubicBezTo>
                  <a:pt x="35" y="63"/>
                  <a:pt x="53" y="81"/>
                  <a:pt x="75" y="81"/>
                </a:cubicBezTo>
                <a:close/>
                <a:moveTo>
                  <a:pt x="75" y="11"/>
                </a:moveTo>
                <a:cubicBezTo>
                  <a:pt x="92" y="11"/>
                  <a:pt x="105" y="24"/>
                  <a:pt x="105" y="40"/>
                </a:cubicBezTo>
                <a:cubicBezTo>
                  <a:pt x="105" y="57"/>
                  <a:pt x="92" y="70"/>
                  <a:pt x="75" y="70"/>
                </a:cubicBezTo>
                <a:cubicBezTo>
                  <a:pt x="59" y="70"/>
                  <a:pt x="46" y="57"/>
                  <a:pt x="46" y="40"/>
                </a:cubicBezTo>
                <a:cubicBezTo>
                  <a:pt x="46" y="24"/>
                  <a:pt x="59" y="11"/>
                  <a:pt x="75" y="11"/>
                </a:cubicBezTo>
                <a:close/>
                <a:moveTo>
                  <a:pt x="5" y="144"/>
                </a:moveTo>
                <a:cubicBezTo>
                  <a:pt x="146" y="144"/>
                  <a:pt x="146" y="144"/>
                  <a:pt x="146" y="144"/>
                </a:cubicBezTo>
                <a:cubicBezTo>
                  <a:pt x="149" y="144"/>
                  <a:pt x="151" y="142"/>
                  <a:pt x="151" y="139"/>
                </a:cubicBezTo>
                <a:cubicBezTo>
                  <a:pt x="151" y="111"/>
                  <a:pt x="128" y="88"/>
                  <a:pt x="100" y="88"/>
                </a:cubicBezTo>
                <a:cubicBezTo>
                  <a:pt x="51" y="88"/>
                  <a:pt x="51" y="88"/>
                  <a:pt x="51" y="88"/>
                </a:cubicBezTo>
                <a:cubicBezTo>
                  <a:pt x="23" y="88"/>
                  <a:pt x="0" y="111"/>
                  <a:pt x="0" y="139"/>
                </a:cubicBezTo>
                <a:cubicBezTo>
                  <a:pt x="0" y="142"/>
                  <a:pt x="2" y="144"/>
                  <a:pt x="5" y="144"/>
                </a:cubicBezTo>
                <a:close/>
                <a:moveTo>
                  <a:pt x="51" y="98"/>
                </a:moveTo>
                <a:cubicBezTo>
                  <a:pt x="100" y="98"/>
                  <a:pt x="100" y="98"/>
                  <a:pt x="100" y="98"/>
                </a:cubicBezTo>
                <a:cubicBezTo>
                  <a:pt x="121" y="98"/>
                  <a:pt x="137" y="114"/>
                  <a:pt x="140" y="133"/>
                </a:cubicBezTo>
                <a:cubicBezTo>
                  <a:pt x="11" y="133"/>
                  <a:pt x="11" y="133"/>
                  <a:pt x="11" y="133"/>
                </a:cubicBezTo>
                <a:cubicBezTo>
                  <a:pt x="14" y="114"/>
                  <a:pt x="30" y="98"/>
                  <a:pt x="51" y="9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17" name="Freeform 415">
            <a:extLst>
              <a:ext uri="{FF2B5EF4-FFF2-40B4-BE49-F238E27FC236}">
                <a16:creationId xmlns:a16="http://schemas.microsoft.com/office/drawing/2014/main" xmlns="" id="{53AFDCC0-0409-4984-A967-6D23DF746E78}"/>
              </a:ext>
            </a:extLst>
          </p:cNvPr>
          <p:cNvSpPr>
            <a:spLocks noEditPoints="1"/>
          </p:cNvSpPr>
          <p:nvPr/>
        </p:nvSpPr>
        <p:spPr bwMode="auto">
          <a:xfrm>
            <a:off x="7286625" y="390526"/>
            <a:ext cx="495300" cy="498475"/>
          </a:xfrm>
          <a:custGeom>
            <a:avLst/>
            <a:gdLst>
              <a:gd name="T0" fmla="*/ 72 w 144"/>
              <a:gd name="T1" fmla="*/ 0 h 144"/>
              <a:gd name="T2" fmla="*/ 0 w 144"/>
              <a:gd name="T3" fmla="*/ 72 h 144"/>
              <a:gd name="T4" fmla="*/ 21 w 144"/>
              <a:gd name="T5" fmla="*/ 123 h 144"/>
              <a:gd name="T6" fmla="*/ 21 w 144"/>
              <a:gd name="T7" fmla="*/ 123 h 144"/>
              <a:gd name="T8" fmla="*/ 21 w 144"/>
              <a:gd name="T9" fmla="*/ 123 h 144"/>
              <a:gd name="T10" fmla="*/ 72 w 144"/>
              <a:gd name="T11" fmla="*/ 144 h 144"/>
              <a:gd name="T12" fmla="*/ 144 w 144"/>
              <a:gd name="T13" fmla="*/ 72 h 144"/>
              <a:gd name="T14" fmla="*/ 72 w 144"/>
              <a:gd name="T15" fmla="*/ 0 h 144"/>
              <a:gd name="T16" fmla="*/ 10 w 144"/>
              <a:gd name="T17" fmla="*/ 72 h 144"/>
              <a:gd name="T18" fmla="*/ 72 w 144"/>
              <a:gd name="T19" fmla="*/ 10 h 144"/>
              <a:gd name="T20" fmla="*/ 112 w 144"/>
              <a:gd name="T21" fmla="*/ 25 h 144"/>
              <a:gd name="T22" fmla="*/ 25 w 144"/>
              <a:gd name="T23" fmla="*/ 112 h 144"/>
              <a:gd name="T24" fmla="*/ 10 w 144"/>
              <a:gd name="T25" fmla="*/ 72 h 144"/>
              <a:gd name="T26" fmla="*/ 72 w 144"/>
              <a:gd name="T27" fmla="*/ 134 h 144"/>
              <a:gd name="T28" fmla="*/ 32 w 144"/>
              <a:gd name="T29" fmla="*/ 119 h 144"/>
              <a:gd name="T30" fmla="*/ 119 w 144"/>
              <a:gd name="T31" fmla="*/ 32 h 144"/>
              <a:gd name="T32" fmla="*/ 134 w 144"/>
              <a:gd name="T33" fmla="*/ 72 h 144"/>
              <a:gd name="T34" fmla="*/ 72 w 144"/>
              <a:gd name="T35" fmla="*/ 134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44" h="144">
                <a:moveTo>
                  <a:pt x="72" y="0"/>
                </a:moveTo>
                <a:cubicBezTo>
                  <a:pt x="32" y="0"/>
                  <a:pt x="0" y="32"/>
                  <a:pt x="0" y="72"/>
                </a:cubicBezTo>
                <a:cubicBezTo>
                  <a:pt x="0" y="92"/>
                  <a:pt x="8" y="110"/>
                  <a:pt x="21" y="123"/>
                </a:cubicBezTo>
                <a:cubicBezTo>
                  <a:pt x="21" y="123"/>
                  <a:pt x="21" y="123"/>
                  <a:pt x="21" y="123"/>
                </a:cubicBezTo>
                <a:cubicBezTo>
                  <a:pt x="21" y="123"/>
                  <a:pt x="21" y="123"/>
                  <a:pt x="21" y="123"/>
                </a:cubicBezTo>
                <a:cubicBezTo>
                  <a:pt x="34" y="136"/>
                  <a:pt x="52" y="144"/>
                  <a:pt x="72" y="144"/>
                </a:cubicBezTo>
                <a:cubicBezTo>
                  <a:pt x="112" y="144"/>
                  <a:pt x="144" y="112"/>
                  <a:pt x="144" y="72"/>
                </a:cubicBezTo>
                <a:cubicBezTo>
                  <a:pt x="144" y="32"/>
                  <a:pt x="112" y="0"/>
                  <a:pt x="72" y="0"/>
                </a:cubicBezTo>
                <a:close/>
                <a:moveTo>
                  <a:pt x="10" y="72"/>
                </a:moveTo>
                <a:cubicBezTo>
                  <a:pt x="10" y="38"/>
                  <a:pt x="38" y="10"/>
                  <a:pt x="72" y="10"/>
                </a:cubicBezTo>
                <a:cubicBezTo>
                  <a:pt x="87" y="10"/>
                  <a:pt x="101" y="16"/>
                  <a:pt x="112" y="25"/>
                </a:cubicBezTo>
                <a:cubicBezTo>
                  <a:pt x="25" y="112"/>
                  <a:pt x="25" y="112"/>
                  <a:pt x="25" y="112"/>
                </a:cubicBezTo>
                <a:cubicBezTo>
                  <a:pt x="16" y="101"/>
                  <a:pt x="10" y="87"/>
                  <a:pt x="10" y="72"/>
                </a:cubicBezTo>
                <a:close/>
                <a:moveTo>
                  <a:pt x="72" y="134"/>
                </a:moveTo>
                <a:cubicBezTo>
                  <a:pt x="57" y="134"/>
                  <a:pt x="43" y="128"/>
                  <a:pt x="32" y="119"/>
                </a:cubicBezTo>
                <a:cubicBezTo>
                  <a:pt x="119" y="32"/>
                  <a:pt x="119" y="32"/>
                  <a:pt x="119" y="32"/>
                </a:cubicBezTo>
                <a:cubicBezTo>
                  <a:pt x="128" y="43"/>
                  <a:pt x="134" y="57"/>
                  <a:pt x="134" y="72"/>
                </a:cubicBezTo>
                <a:cubicBezTo>
                  <a:pt x="134" y="106"/>
                  <a:pt x="106" y="134"/>
                  <a:pt x="72" y="13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18" name="Freeform 416">
            <a:extLst>
              <a:ext uri="{FF2B5EF4-FFF2-40B4-BE49-F238E27FC236}">
                <a16:creationId xmlns:a16="http://schemas.microsoft.com/office/drawing/2014/main" xmlns="" id="{74FCEC44-F1BC-4845-BCEE-8DBB69E1E6B7}"/>
              </a:ext>
            </a:extLst>
          </p:cNvPr>
          <p:cNvSpPr>
            <a:spLocks noEditPoints="1"/>
          </p:cNvSpPr>
          <p:nvPr/>
        </p:nvSpPr>
        <p:spPr bwMode="auto">
          <a:xfrm>
            <a:off x="7313613" y="1000126"/>
            <a:ext cx="430213" cy="498475"/>
          </a:xfrm>
          <a:custGeom>
            <a:avLst/>
            <a:gdLst>
              <a:gd name="T0" fmla="*/ 63 w 125"/>
              <a:gd name="T1" fmla="*/ 144 h 144"/>
              <a:gd name="T2" fmla="*/ 68 w 125"/>
              <a:gd name="T3" fmla="*/ 139 h 144"/>
              <a:gd name="T4" fmla="*/ 68 w 125"/>
              <a:gd name="T5" fmla="*/ 101 h 144"/>
              <a:gd name="T6" fmla="*/ 111 w 125"/>
              <a:gd name="T7" fmla="*/ 101 h 144"/>
              <a:gd name="T8" fmla="*/ 111 w 125"/>
              <a:gd name="T9" fmla="*/ 101 h 144"/>
              <a:gd name="T10" fmla="*/ 120 w 125"/>
              <a:gd name="T11" fmla="*/ 101 h 144"/>
              <a:gd name="T12" fmla="*/ 125 w 125"/>
              <a:gd name="T13" fmla="*/ 96 h 144"/>
              <a:gd name="T14" fmla="*/ 120 w 125"/>
              <a:gd name="T15" fmla="*/ 90 h 144"/>
              <a:gd name="T16" fmla="*/ 115 w 125"/>
              <a:gd name="T17" fmla="*/ 90 h 144"/>
              <a:gd name="T18" fmla="*/ 100 w 125"/>
              <a:gd name="T19" fmla="*/ 10 h 144"/>
              <a:gd name="T20" fmla="*/ 112 w 125"/>
              <a:gd name="T21" fmla="*/ 10 h 144"/>
              <a:gd name="T22" fmla="*/ 118 w 125"/>
              <a:gd name="T23" fmla="*/ 5 h 144"/>
              <a:gd name="T24" fmla="*/ 112 w 125"/>
              <a:gd name="T25" fmla="*/ 0 h 144"/>
              <a:gd name="T26" fmla="*/ 94 w 125"/>
              <a:gd name="T27" fmla="*/ 0 h 144"/>
              <a:gd name="T28" fmla="*/ 31 w 125"/>
              <a:gd name="T29" fmla="*/ 0 h 144"/>
              <a:gd name="T30" fmla="*/ 13 w 125"/>
              <a:gd name="T31" fmla="*/ 0 h 144"/>
              <a:gd name="T32" fmla="*/ 7 w 125"/>
              <a:gd name="T33" fmla="*/ 5 h 144"/>
              <a:gd name="T34" fmla="*/ 13 w 125"/>
              <a:gd name="T35" fmla="*/ 10 h 144"/>
              <a:gd name="T36" fmla="*/ 25 w 125"/>
              <a:gd name="T37" fmla="*/ 10 h 144"/>
              <a:gd name="T38" fmla="*/ 10 w 125"/>
              <a:gd name="T39" fmla="*/ 90 h 144"/>
              <a:gd name="T40" fmla="*/ 5 w 125"/>
              <a:gd name="T41" fmla="*/ 90 h 144"/>
              <a:gd name="T42" fmla="*/ 0 w 125"/>
              <a:gd name="T43" fmla="*/ 96 h 144"/>
              <a:gd name="T44" fmla="*/ 5 w 125"/>
              <a:gd name="T45" fmla="*/ 101 h 144"/>
              <a:gd name="T46" fmla="*/ 14 w 125"/>
              <a:gd name="T47" fmla="*/ 101 h 144"/>
              <a:gd name="T48" fmla="*/ 58 w 125"/>
              <a:gd name="T49" fmla="*/ 101 h 144"/>
              <a:gd name="T50" fmla="*/ 58 w 125"/>
              <a:gd name="T51" fmla="*/ 139 h 144"/>
              <a:gd name="T52" fmla="*/ 63 w 125"/>
              <a:gd name="T53" fmla="*/ 144 h 144"/>
              <a:gd name="T54" fmla="*/ 20 w 125"/>
              <a:gd name="T55" fmla="*/ 90 h 144"/>
              <a:gd name="T56" fmla="*/ 35 w 125"/>
              <a:gd name="T57" fmla="*/ 10 h 144"/>
              <a:gd name="T58" fmla="*/ 90 w 125"/>
              <a:gd name="T59" fmla="*/ 10 h 144"/>
              <a:gd name="T60" fmla="*/ 105 w 125"/>
              <a:gd name="T61" fmla="*/ 90 h 144"/>
              <a:gd name="T62" fmla="*/ 20 w 125"/>
              <a:gd name="T63" fmla="*/ 90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25" h="144">
                <a:moveTo>
                  <a:pt x="63" y="144"/>
                </a:moveTo>
                <a:cubicBezTo>
                  <a:pt x="65" y="144"/>
                  <a:pt x="68" y="142"/>
                  <a:pt x="68" y="139"/>
                </a:cubicBezTo>
                <a:cubicBezTo>
                  <a:pt x="68" y="101"/>
                  <a:pt x="68" y="101"/>
                  <a:pt x="68" y="101"/>
                </a:cubicBezTo>
                <a:cubicBezTo>
                  <a:pt x="111" y="101"/>
                  <a:pt x="111" y="101"/>
                  <a:pt x="111" y="101"/>
                </a:cubicBezTo>
                <a:cubicBezTo>
                  <a:pt x="111" y="101"/>
                  <a:pt x="111" y="101"/>
                  <a:pt x="111" y="101"/>
                </a:cubicBezTo>
                <a:cubicBezTo>
                  <a:pt x="120" y="101"/>
                  <a:pt x="120" y="101"/>
                  <a:pt x="120" y="101"/>
                </a:cubicBezTo>
                <a:cubicBezTo>
                  <a:pt x="123" y="101"/>
                  <a:pt x="125" y="98"/>
                  <a:pt x="125" y="96"/>
                </a:cubicBezTo>
                <a:cubicBezTo>
                  <a:pt x="125" y="93"/>
                  <a:pt x="123" y="90"/>
                  <a:pt x="120" y="90"/>
                </a:cubicBezTo>
                <a:cubicBezTo>
                  <a:pt x="115" y="90"/>
                  <a:pt x="115" y="90"/>
                  <a:pt x="115" y="90"/>
                </a:cubicBezTo>
                <a:cubicBezTo>
                  <a:pt x="100" y="10"/>
                  <a:pt x="100" y="10"/>
                  <a:pt x="100" y="10"/>
                </a:cubicBezTo>
                <a:cubicBezTo>
                  <a:pt x="112" y="10"/>
                  <a:pt x="112" y="10"/>
                  <a:pt x="112" y="10"/>
                </a:cubicBezTo>
                <a:cubicBezTo>
                  <a:pt x="115" y="10"/>
                  <a:pt x="118" y="8"/>
                  <a:pt x="118" y="5"/>
                </a:cubicBezTo>
                <a:cubicBezTo>
                  <a:pt x="118" y="2"/>
                  <a:pt x="115" y="0"/>
                  <a:pt x="112" y="0"/>
                </a:cubicBezTo>
                <a:cubicBezTo>
                  <a:pt x="94" y="0"/>
                  <a:pt x="94" y="0"/>
                  <a:pt x="94" y="0"/>
                </a:cubicBezTo>
                <a:cubicBezTo>
                  <a:pt x="31" y="0"/>
                  <a:pt x="31" y="0"/>
                  <a:pt x="31" y="0"/>
                </a:cubicBezTo>
                <a:cubicBezTo>
                  <a:pt x="13" y="0"/>
                  <a:pt x="13" y="0"/>
                  <a:pt x="13" y="0"/>
                </a:cubicBezTo>
                <a:cubicBezTo>
                  <a:pt x="10" y="0"/>
                  <a:pt x="7" y="2"/>
                  <a:pt x="7" y="5"/>
                </a:cubicBezTo>
                <a:cubicBezTo>
                  <a:pt x="7" y="8"/>
                  <a:pt x="10" y="10"/>
                  <a:pt x="13" y="10"/>
                </a:cubicBezTo>
                <a:cubicBezTo>
                  <a:pt x="25" y="10"/>
                  <a:pt x="25" y="10"/>
                  <a:pt x="25" y="10"/>
                </a:cubicBezTo>
                <a:cubicBezTo>
                  <a:pt x="10" y="90"/>
                  <a:pt x="10" y="90"/>
                  <a:pt x="10" y="90"/>
                </a:cubicBezTo>
                <a:cubicBezTo>
                  <a:pt x="5" y="90"/>
                  <a:pt x="5" y="90"/>
                  <a:pt x="5" y="90"/>
                </a:cubicBezTo>
                <a:cubicBezTo>
                  <a:pt x="2" y="90"/>
                  <a:pt x="0" y="93"/>
                  <a:pt x="0" y="96"/>
                </a:cubicBezTo>
                <a:cubicBezTo>
                  <a:pt x="0" y="98"/>
                  <a:pt x="2" y="101"/>
                  <a:pt x="5" y="101"/>
                </a:cubicBezTo>
                <a:cubicBezTo>
                  <a:pt x="14" y="101"/>
                  <a:pt x="14" y="101"/>
                  <a:pt x="14" y="101"/>
                </a:cubicBezTo>
                <a:cubicBezTo>
                  <a:pt x="58" y="101"/>
                  <a:pt x="58" y="101"/>
                  <a:pt x="58" y="101"/>
                </a:cubicBezTo>
                <a:cubicBezTo>
                  <a:pt x="58" y="139"/>
                  <a:pt x="58" y="139"/>
                  <a:pt x="58" y="139"/>
                </a:cubicBezTo>
                <a:cubicBezTo>
                  <a:pt x="57" y="142"/>
                  <a:pt x="60" y="144"/>
                  <a:pt x="63" y="144"/>
                </a:cubicBezTo>
                <a:close/>
                <a:moveTo>
                  <a:pt x="20" y="90"/>
                </a:moveTo>
                <a:cubicBezTo>
                  <a:pt x="35" y="10"/>
                  <a:pt x="35" y="10"/>
                  <a:pt x="35" y="10"/>
                </a:cubicBezTo>
                <a:cubicBezTo>
                  <a:pt x="90" y="10"/>
                  <a:pt x="90" y="10"/>
                  <a:pt x="90" y="10"/>
                </a:cubicBezTo>
                <a:cubicBezTo>
                  <a:pt x="105" y="90"/>
                  <a:pt x="105" y="90"/>
                  <a:pt x="105" y="90"/>
                </a:cubicBezTo>
                <a:lnTo>
                  <a:pt x="20" y="9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19" name="Freeform 417">
            <a:extLst>
              <a:ext uri="{FF2B5EF4-FFF2-40B4-BE49-F238E27FC236}">
                <a16:creationId xmlns:a16="http://schemas.microsoft.com/office/drawing/2014/main" xmlns="" id="{362A6D3D-DDD9-498E-ADB1-9D99FA1EE1FB}"/>
              </a:ext>
            </a:extLst>
          </p:cNvPr>
          <p:cNvSpPr>
            <a:spLocks noEditPoints="1"/>
          </p:cNvSpPr>
          <p:nvPr/>
        </p:nvSpPr>
        <p:spPr bwMode="auto">
          <a:xfrm>
            <a:off x="7286625" y="1622426"/>
            <a:ext cx="504825" cy="498475"/>
          </a:xfrm>
          <a:custGeom>
            <a:avLst/>
            <a:gdLst>
              <a:gd name="T0" fmla="*/ 136 w 147"/>
              <a:gd name="T1" fmla="*/ 8 h 144"/>
              <a:gd name="T2" fmla="*/ 116 w 147"/>
              <a:gd name="T3" fmla="*/ 0 h 144"/>
              <a:gd name="T4" fmla="*/ 96 w 147"/>
              <a:gd name="T5" fmla="*/ 8 h 144"/>
              <a:gd name="T6" fmla="*/ 90 w 147"/>
              <a:gd name="T7" fmla="*/ 16 h 144"/>
              <a:gd name="T8" fmla="*/ 76 w 147"/>
              <a:gd name="T9" fmla="*/ 2 h 144"/>
              <a:gd name="T10" fmla="*/ 68 w 147"/>
              <a:gd name="T11" fmla="*/ 2 h 144"/>
              <a:gd name="T12" fmla="*/ 1 w 147"/>
              <a:gd name="T13" fmla="*/ 69 h 144"/>
              <a:gd name="T14" fmla="*/ 1 w 147"/>
              <a:gd name="T15" fmla="*/ 76 h 144"/>
              <a:gd name="T16" fmla="*/ 68 w 147"/>
              <a:gd name="T17" fmla="*/ 143 h 144"/>
              <a:gd name="T18" fmla="*/ 72 w 147"/>
              <a:gd name="T19" fmla="*/ 144 h 144"/>
              <a:gd name="T20" fmla="*/ 76 w 147"/>
              <a:gd name="T21" fmla="*/ 143 h 144"/>
              <a:gd name="T22" fmla="*/ 97 w 147"/>
              <a:gd name="T23" fmla="*/ 121 h 144"/>
              <a:gd name="T24" fmla="*/ 98 w 147"/>
              <a:gd name="T25" fmla="*/ 116 h 144"/>
              <a:gd name="T26" fmla="*/ 94 w 147"/>
              <a:gd name="T27" fmla="*/ 113 h 144"/>
              <a:gd name="T28" fmla="*/ 82 w 147"/>
              <a:gd name="T29" fmla="*/ 108 h 144"/>
              <a:gd name="T30" fmla="*/ 77 w 147"/>
              <a:gd name="T31" fmla="*/ 95 h 144"/>
              <a:gd name="T32" fmla="*/ 82 w 147"/>
              <a:gd name="T33" fmla="*/ 82 h 144"/>
              <a:gd name="T34" fmla="*/ 95 w 147"/>
              <a:gd name="T35" fmla="*/ 76 h 144"/>
              <a:gd name="T36" fmla="*/ 108 w 147"/>
              <a:gd name="T37" fmla="*/ 82 h 144"/>
              <a:gd name="T38" fmla="*/ 113 w 147"/>
              <a:gd name="T39" fmla="*/ 93 h 144"/>
              <a:gd name="T40" fmla="*/ 116 w 147"/>
              <a:gd name="T41" fmla="*/ 98 h 144"/>
              <a:gd name="T42" fmla="*/ 122 w 147"/>
              <a:gd name="T43" fmla="*/ 96 h 144"/>
              <a:gd name="T44" fmla="*/ 143 w 147"/>
              <a:gd name="T45" fmla="*/ 76 h 144"/>
              <a:gd name="T46" fmla="*/ 144 w 147"/>
              <a:gd name="T47" fmla="*/ 72 h 144"/>
              <a:gd name="T48" fmla="*/ 143 w 147"/>
              <a:gd name="T49" fmla="*/ 69 h 144"/>
              <a:gd name="T50" fmla="*/ 128 w 147"/>
              <a:gd name="T51" fmla="*/ 54 h 144"/>
              <a:gd name="T52" fmla="*/ 136 w 147"/>
              <a:gd name="T53" fmla="*/ 48 h 144"/>
              <a:gd name="T54" fmla="*/ 136 w 147"/>
              <a:gd name="T55" fmla="*/ 8 h 144"/>
              <a:gd name="T56" fmla="*/ 129 w 147"/>
              <a:gd name="T57" fmla="*/ 41 h 144"/>
              <a:gd name="T58" fmla="*/ 118 w 147"/>
              <a:gd name="T59" fmla="*/ 46 h 144"/>
              <a:gd name="T60" fmla="*/ 113 w 147"/>
              <a:gd name="T61" fmla="*/ 50 h 144"/>
              <a:gd name="T62" fmla="*/ 115 w 147"/>
              <a:gd name="T63" fmla="*/ 55 h 144"/>
              <a:gd name="T64" fmla="*/ 132 w 147"/>
              <a:gd name="T65" fmla="*/ 72 h 144"/>
              <a:gd name="T66" fmla="*/ 121 w 147"/>
              <a:gd name="T67" fmla="*/ 83 h 144"/>
              <a:gd name="T68" fmla="*/ 115 w 147"/>
              <a:gd name="T69" fmla="*/ 75 h 144"/>
              <a:gd name="T70" fmla="*/ 95 w 147"/>
              <a:gd name="T71" fmla="*/ 66 h 144"/>
              <a:gd name="T72" fmla="*/ 75 w 147"/>
              <a:gd name="T73" fmla="*/ 75 h 144"/>
              <a:gd name="T74" fmla="*/ 67 w 147"/>
              <a:gd name="T75" fmla="*/ 95 h 144"/>
              <a:gd name="T76" fmla="*/ 75 w 147"/>
              <a:gd name="T77" fmla="*/ 114 h 144"/>
              <a:gd name="T78" fmla="*/ 84 w 147"/>
              <a:gd name="T79" fmla="*/ 120 h 144"/>
              <a:gd name="T80" fmla="*/ 72 w 147"/>
              <a:gd name="T81" fmla="*/ 132 h 144"/>
              <a:gd name="T82" fmla="*/ 12 w 147"/>
              <a:gd name="T83" fmla="*/ 72 h 144"/>
              <a:gd name="T84" fmla="*/ 72 w 147"/>
              <a:gd name="T85" fmla="*/ 12 h 144"/>
              <a:gd name="T86" fmla="*/ 89 w 147"/>
              <a:gd name="T87" fmla="*/ 30 h 144"/>
              <a:gd name="T88" fmla="*/ 94 w 147"/>
              <a:gd name="T89" fmla="*/ 31 h 144"/>
              <a:gd name="T90" fmla="*/ 98 w 147"/>
              <a:gd name="T91" fmla="*/ 27 h 144"/>
              <a:gd name="T92" fmla="*/ 103 w 147"/>
              <a:gd name="T93" fmla="*/ 16 h 144"/>
              <a:gd name="T94" fmla="*/ 116 w 147"/>
              <a:gd name="T95" fmla="*/ 10 h 144"/>
              <a:gd name="T96" fmla="*/ 129 w 147"/>
              <a:gd name="T97" fmla="*/ 16 h 144"/>
              <a:gd name="T98" fmla="*/ 129 w 147"/>
              <a:gd name="T99" fmla="*/ 41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47" h="144">
                <a:moveTo>
                  <a:pt x="136" y="8"/>
                </a:moveTo>
                <a:cubicBezTo>
                  <a:pt x="130" y="3"/>
                  <a:pt x="123" y="0"/>
                  <a:pt x="116" y="0"/>
                </a:cubicBezTo>
                <a:cubicBezTo>
                  <a:pt x="108" y="0"/>
                  <a:pt x="101" y="3"/>
                  <a:pt x="96" y="8"/>
                </a:cubicBezTo>
                <a:cubicBezTo>
                  <a:pt x="94" y="11"/>
                  <a:pt x="92" y="13"/>
                  <a:pt x="90" y="16"/>
                </a:cubicBezTo>
                <a:cubicBezTo>
                  <a:pt x="76" y="2"/>
                  <a:pt x="76" y="2"/>
                  <a:pt x="76" y="2"/>
                </a:cubicBezTo>
                <a:cubicBezTo>
                  <a:pt x="74" y="0"/>
                  <a:pt x="70" y="0"/>
                  <a:pt x="68" y="2"/>
                </a:cubicBezTo>
                <a:cubicBezTo>
                  <a:pt x="1" y="69"/>
                  <a:pt x="1" y="69"/>
                  <a:pt x="1" y="69"/>
                </a:cubicBezTo>
                <a:cubicBezTo>
                  <a:pt x="0" y="71"/>
                  <a:pt x="0" y="74"/>
                  <a:pt x="1" y="76"/>
                </a:cubicBezTo>
                <a:cubicBezTo>
                  <a:pt x="68" y="143"/>
                  <a:pt x="68" y="143"/>
                  <a:pt x="68" y="143"/>
                </a:cubicBezTo>
                <a:cubicBezTo>
                  <a:pt x="69" y="144"/>
                  <a:pt x="71" y="144"/>
                  <a:pt x="72" y="144"/>
                </a:cubicBezTo>
                <a:cubicBezTo>
                  <a:pt x="73" y="144"/>
                  <a:pt x="75" y="144"/>
                  <a:pt x="76" y="143"/>
                </a:cubicBezTo>
                <a:cubicBezTo>
                  <a:pt x="97" y="121"/>
                  <a:pt x="97" y="121"/>
                  <a:pt x="97" y="121"/>
                </a:cubicBezTo>
                <a:cubicBezTo>
                  <a:pt x="98" y="120"/>
                  <a:pt x="99" y="118"/>
                  <a:pt x="98" y="116"/>
                </a:cubicBezTo>
                <a:cubicBezTo>
                  <a:pt x="97" y="114"/>
                  <a:pt x="96" y="113"/>
                  <a:pt x="94" y="113"/>
                </a:cubicBezTo>
                <a:cubicBezTo>
                  <a:pt x="89" y="112"/>
                  <a:pt x="85" y="111"/>
                  <a:pt x="82" y="108"/>
                </a:cubicBezTo>
                <a:cubicBezTo>
                  <a:pt x="79" y="104"/>
                  <a:pt x="77" y="99"/>
                  <a:pt x="77" y="95"/>
                </a:cubicBezTo>
                <a:cubicBezTo>
                  <a:pt x="77" y="90"/>
                  <a:pt x="79" y="85"/>
                  <a:pt x="82" y="82"/>
                </a:cubicBezTo>
                <a:cubicBezTo>
                  <a:pt x="86" y="78"/>
                  <a:pt x="90" y="76"/>
                  <a:pt x="95" y="76"/>
                </a:cubicBezTo>
                <a:cubicBezTo>
                  <a:pt x="100" y="76"/>
                  <a:pt x="105" y="78"/>
                  <a:pt x="108" y="82"/>
                </a:cubicBezTo>
                <a:cubicBezTo>
                  <a:pt x="111" y="85"/>
                  <a:pt x="113" y="89"/>
                  <a:pt x="113" y="93"/>
                </a:cubicBezTo>
                <a:cubicBezTo>
                  <a:pt x="113" y="95"/>
                  <a:pt x="115" y="97"/>
                  <a:pt x="116" y="98"/>
                </a:cubicBezTo>
                <a:cubicBezTo>
                  <a:pt x="118" y="98"/>
                  <a:pt x="120" y="98"/>
                  <a:pt x="122" y="96"/>
                </a:cubicBezTo>
                <a:cubicBezTo>
                  <a:pt x="143" y="76"/>
                  <a:pt x="143" y="76"/>
                  <a:pt x="143" y="76"/>
                </a:cubicBezTo>
                <a:cubicBezTo>
                  <a:pt x="144" y="75"/>
                  <a:pt x="144" y="74"/>
                  <a:pt x="144" y="72"/>
                </a:cubicBezTo>
                <a:cubicBezTo>
                  <a:pt x="144" y="71"/>
                  <a:pt x="144" y="70"/>
                  <a:pt x="143" y="69"/>
                </a:cubicBezTo>
                <a:cubicBezTo>
                  <a:pt x="128" y="54"/>
                  <a:pt x="128" y="54"/>
                  <a:pt x="128" y="54"/>
                </a:cubicBezTo>
                <a:cubicBezTo>
                  <a:pt x="131" y="52"/>
                  <a:pt x="133" y="50"/>
                  <a:pt x="136" y="48"/>
                </a:cubicBezTo>
                <a:cubicBezTo>
                  <a:pt x="147" y="37"/>
                  <a:pt x="147" y="19"/>
                  <a:pt x="136" y="8"/>
                </a:cubicBezTo>
                <a:close/>
                <a:moveTo>
                  <a:pt x="129" y="41"/>
                </a:moveTo>
                <a:cubicBezTo>
                  <a:pt x="126" y="44"/>
                  <a:pt x="122" y="46"/>
                  <a:pt x="118" y="46"/>
                </a:cubicBezTo>
                <a:cubicBezTo>
                  <a:pt x="116" y="47"/>
                  <a:pt x="114" y="48"/>
                  <a:pt x="113" y="50"/>
                </a:cubicBezTo>
                <a:cubicBezTo>
                  <a:pt x="113" y="51"/>
                  <a:pt x="113" y="53"/>
                  <a:pt x="115" y="55"/>
                </a:cubicBezTo>
                <a:cubicBezTo>
                  <a:pt x="132" y="72"/>
                  <a:pt x="132" y="72"/>
                  <a:pt x="132" y="72"/>
                </a:cubicBezTo>
                <a:cubicBezTo>
                  <a:pt x="121" y="83"/>
                  <a:pt x="121" y="83"/>
                  <a:pt x="121" y="83"/>
                </a:cubicBezTo>
                <a:cubicBezTo>
                  <a:pt x="120" y="80"/>
                  <a:pt x="118" y="77"/>
                  <a:pt x="115" y="75"/>
                </a:cubicBezTo>
                <a:cubicBezTo>
                  <a:pt x="110" y="69"/>
                  <a:pt x="103" y="66"/>
                  <a:pt x="95" y="66"/>
                </a:cubicBezTo>
                <a:cubicBezTo>
                  <a:pt x="88" y="66"/>
                  <a:pt x="81" y="69"/>
                  <a:pt x="75" y="75"/>
                </a:cubicBezTo>
                <a:cubicBezTo>
                  <a:pt x="70" y="80"/>
                  <a:pt x="67" y="87"/>
                  <a:pt x="67" y="95"/>
                </a:cubicBezTo>
                <a:cubicBezTo>
                  <a:pt x="67" y="102"/>
                  <a:pt x="70" y="109"/>
                  <a:pt x="75" y="114"/>
                </a:cubicBezTo>
                <a:cubicBezTo>
                  <a:pt x="78" y="117"/>
                  <a:pt x="81" y="119"/>
                  <a:pt x="84" y="120"/>
                </a:cubicBezTo>
                <a:cubicBezTo>
                  <a:pt x="72" y="132"/>
                  <a:pt x="72" y="132"/>
                  <a:pt x="72" y="132"/>
                </a:cubicBezTo>
                <a:cubicBezTo>
                  <a:pt x="12" y="72"/>
                  <a:pt x="12" y="72"/>
                  <a:pt x="12" y="72"/>
                </a:cubicBezTo>
                <a:cubicBezTo>
                  <a:pt x="72" y="12"/>
                  <a:pt x="72" y="12"/>
                  <a:pt x="72" y="12"/>
                </a:cubicBezTo>
                <a:cubicBezTo>
                  <a:pt x="89" y="30"/>
                  <a:pt x="89" y="30"/>
                  <a:pt x="89" y="30"/>
                </a:cubicBezTo>
                <a:cubicBezTo>
                  <a:pt x="91" y="31"/>
                  <a:pt x="93" y="31"/>
                  <a:pt x="94" y="31"/>
                </a:cubicBezTo>
                <a:cubicBezTo>
                  <a:pt x="96" y="30"/>
                  <a:pt x="97" y="28"/>
                  <a:pt x="98" y="27"/>
                </a:cubicBezTo>
                <a:cubicBezTo>
                  <a:pt x="98" y="22"/>
                  <a:pt x="100" y="18"/>
                  <a:pt x="103" y="16"/>
                </a:cubicBezTo>
                <a:cubicBezTo>
                  <a:pt x="106" y="12"/>
                  <a:pt x="111" y="10"/>
                  <a:pt x="116" y="10"/>
                </a:cubicBezTo>
                <a:cubicBezTo>
                  <a:pt x="121" y="10"/>
                  <a:pt x="125" y="12"/>
                  <a:pt x="129" y="16"/>
                </a:cubicBezTo>
                <a:cubicBezTo>
                  <a:pt x="136" y="22"/>
                  <a:pt x="136" y="34"/>
                  <a:pt x="129" y="4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20" name="Freeform 418">
            <a:extLst>
              <a:ext uri="{FF2B5EF4-FFF2-40B4-BE49-F238E27FC236}">
                <a16:creationId xmlns:a16="http://schemas.microsoft.com/office/drawing/2014/main" xmlns="" id="{CE2EE5BA-76C7-4080-8927-891E1DFA3209}"/>
              </a:ext>
            </a:extLst>
          </p:cNvPr>
          <p:cNvSpPr>
            <a:spLocks/>
          </p:cNvSpPr>
          <p:nvPr/>
        </p:nvSpPr>
        <p:spPr bwMode="auto">
          <a:xfrm>
            <a:off x="7286625" y="2259013"/>
            <a:ext cx="495300" cy="498475"/>
          </a:xfrm>
          <a:custGeom>
            <a:avLst/>
            <a:gdLst>
              <a:gd name="T0" fmla="*/ 139 w 144"/>
              <a:gd name="T1" fmla="*/ 0 h 144"/>
              <a:gd name="T2" fmla="*/ 134 w 144"/>
              <a:gd name="T3" fmla="*/ 5 h 144"/>
              <a:gd name="T4" fmla="*/ 134 w 144"/>
              <a:gd name="T5" fmla="*/ 35 h 144"/>
              <a:gd name="T6" fmla="*/ 72 w 144"/>
              <a:gd name="T7" fmla="*/ 0 h 144"/>
              <a:gd name="T8" fmla="*/ 0 w 144"/>
              <a:gd name="T9" fmla="*/ 72 h 144"/>
              <a:gd name="T10" fmla="*/ 72 w 144"/>
              <a:gd name="T11" fmla="*/ 144 h 144"/>
              <a:gd name="T12" fmla="*/ 144 w 144"/>
              <a:gd name="T13" fmla="*/ 72 h 144"/>
              <a:gd name="T14" fmla="*/ 139 w 144"/>
              <a:gd name="T15" fmla="*/ 67 h 144"/>
              <a:gd name="T16" fmla="*/ 134 w 144"/>
              <a:gd name="T17" fmla="*/ 72 h 144"/>
              <a:gd name="T18" fmla="*/ 72 w 144"/>
              <a:gd name="T19" fmla="*/ 134 h 144"/>
              <a:gd name="T20" fmla="*/ 10 w 144"/>
              <a:gd name="T21" fmla="*/ 72 h 144"/>
              <a:gd name="T22" fmla="*/ 72 w 144"/>
              <a:gd name="T23" fmla="*/ 10 h 144"/>
              <a:gd name="T24" fmla="*/ 128 w 144"/>
              <a:gd name="T25" fmla="*/ 46 h 144"/>
              <a:gd name="T26" fmla="*/ 93 w 144"/>
              <a:gd name="T27" fmla="*/ 46 h 144"/>
              <a:gd name="T28" fmla="*/ 87 w 144"/>
              <a:gd name="T29" fmla="*/ 51 h 144"/>
              <a:gd name="T30" fmla="*/ 93 w 144"/>
              <a:gd name="T31" fmla="*/ 56 h 144"/>
              <a:gd name="T32" fmla="*/ 139 w 144"/>
              <a:gd name="T33" fmla="*/ 56 h 144"/>
              <a:gd name="T34" fmla="*/ 144 w 144"/>
              <a:gd name="T35" fmla="*/ 51 h 144"/>
              <a:gd name="T36" fmla="*/ 144 w 144"/>
              <a:gd name="T37" fmla="*/ 5 h 144"/>
              <a:gd name="T38" fmla="*/ 139 w 144"/>
              <a:gd name="T39" fmla="*/ 0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44" h="144">
                <a:moveTo>
                  <a:pt x="139" y="0"/>
                </a:moveTo>
                <a:cubicBezTo>
                  <a:pt x="136" y="0"/>
                  <a:pt x="134" y="2"/>
                  <a:pt x="134" y="5"/>
                </a:cubicBezTo>
                <a:cubicBezTo>
                  <a:pt x="134" y="35"/>
                  <a:pt x="134" y="35"/>
                  <a:pt x="134" y="35"/>
                </a:cubicBezTo>
                <a:cubicBezTo>
                  <a:pt x="121" y="14"/>
                  <a:pt x="98" y="0"/>
                  <a:pt x="72" y="0"/>
                </a:cubicBezTo>
                <a:cubicBezTo>
                  <a:pt x="32" y="0"/>
                  <a:pt x="0" y="32"/>
                  <a:pt x="0" y="72"/>
                </a:cubicBezTo>
                <a:cubicBezTo>
                  <a:pt x="0" y="112"/>
                  <a:pt x="32" y="144"/>
                  <a:pt x="72" y="144"/>
                </a:cubicBezTo>
                <a:cubicBezTo>
                  <a:pt x="112" y="144"/>
                  <a:pt x="144" y="112"/>
                  <a:pt x="144" y="72"/>
                </a:cubicBezTo>
                <a:cubicBezTo>
                  <a:pt x="144" y="69"/>
                  <a:pt x="142" y="67"/>
                  <a:pt x="139" y="67"/>
                </a:cubicBezTo>
                <a:cubicBezTo>
                  <a:pt x="136" y="67"/>
                  <a:pt x="134" y="69"/>
                  <a:pt x="134" y="72"/>
                </a:cubicBezTo>
                <a:cubicBezTo>
                  <a:pt x="134" y="106"/>
                  <a:pt x="106" y="134"/>
                  <a:pt x="72" y="134"/>
                </a:cubicBezTo>
                <a:cubicBezTo>
                  <a:pt x="38" y="134"/>
                  <a:pt x="10" y="106"/>
                  <a:pt x="10" y="72"/>
                </a:cubicBezTo>
                <a:cubicBezTo>
                  <a:pt x="10" y="38"/>
                  <a:pt x="38" y="10"/>
                  <a:pt x="72" y="10"/>
                </a:cubicBezTo>
                <a:cubicBezTo>
                  <a:pt x="96" y="10"/>
                  <a:pt x="118" y="24"/>
                  <a:pt x="128" y="46"/>
                </a:cubicBezTo>
                <a:cubicBezTo>
                  <a:pt x="93" y="46"/>
                  <a:pt x="93" y="46"/>
                  <a:pt x="93" y="46"/>
                </a:cubicBezTo>
                <a:cubicBezTo>
                  <a:pt x="90" y="46"/>
                  <a:pt x="87" y="48"/>
                  <a:pt x="87" y="51"/>
                </a:cubicBezTo>
                <a:cubicBezTo>
                  <a:pt x="87" y="54"/>
                  <a:pt x="90" y="56"/>
                  <a:pt x="93" y="56"/>
                </a:cubicBezTo>
                <a:cubicBezTo>
                  <a:pt x="139" y="56"/>
                  <a:pt x="139" y="56"/>
                  <a:pt x="139" y="56"/>
                </a:cubicBezTo>
                <a:cubicBezTo>
                  <a:pt x="142" y="56"/>
                  <a:pt x="144" y="54"/>
                  <a:pt x="144" y="51"/>
                </a:cubicBezTo>
                <a:cubicBezTo>
                  <a:pt x="144" y="5"/>
                  <a:pt x="144" y="5"/>
                  <a:pt x="144" y="5"/>
                </a:cubicBezTo>
                <a:cubicBezTo>
                  <a:pt x="144" y="2"/>
                  <a:pt x="142" y="0"/>
                  <a:pt x="139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21" name="Freeform 419">
            <a:extLst>
              <a:ext uri="{FF2B5EF4-FFF2-40B4-BE49-F238E27FC236}">
                <a16:creationId xmlns:a16="http://schemas.microsoft.com/office/drawing/2014/main" xmlns="" id="{665309D8-2121-41DC-BEC3-5693F15581F9}"/>
              </a:ext>
            </a:extLst>
          </p:cNvPr>
          <p:cNvSpPr>
            <a:spLocks noEditPoints="1"/>
          </p:cNvSpPr>
          <p:nvPr/>
        </p:nvSpPr>
        <p:spPr bwMode="auto">
          <a:xfrm>
            <a:off x="7286625" y="2882901"/>
            <a:ext cx="495300" cy="496888"/>
          </a:xfrm>
          <a:custGeom>
            <a:avLst/>
            <a:gdLst>
              <a:gd name="T0" fmla="*/ 72 w 144"/>
              <a:gd name="T1" fmla="*/ 144 h 144"/>
              <a:gd name="T2" fmla="*/ 144 w 144"/>
              <a:gd name="T3" fmla="*/ 72 h 144"/>
              <a:gd name="T4" fmla="*/ 72 w 144"/>
              <a:gd name="T5" fmla="*/ 0 h 144"/>
              <a:gd name="T6" fmla="*/ 0 w 144"/>
              <a:gd name="T7" fmla="*/ 72 h 144"/>
              <a:gd name="T8" fmla="*/ 72 w 144"/>
              <a:gd name="T9" fmla="*/ 144 h 144"/>
              <a:gd name="T10" fmla="*/ 72 w 144"/>
              <a:gd name="T11" fmla="*/ 10 h 144"/>
              <a:gd name="T12" fmla="*/ 134 w 144"/>
              <a:gd name="T13" fmla="*/ 72 h 144"/>
              <a:gd name="T14" fmla="*/ 72 w 144"/>
              <a:gd name="T15" fmla="*/ 134 h 144"/>
              <a:gd name="T16" fmla="*/ 10 w 144"/>
              <a:gd name="T17" fmla="*/ 72 h 144"/>
              <a:gd name="T18" fmla="*/ 72 w 144"/>
              <a:gd name="T19" fmla="*/ 10 h 144"/>
              <a:gd name="T20" fmla="*/ 39 w 144"/>
              <a:gd name="T21" fmla="*/ 76 h 144"/>
              <a:gd name="T22" fmla="*/ 105 w 144"/>
              <a:gd name="T23" fmla="*/ 76 h 144"/>
              <a:gd name="T24" fmla="*/ 110 w 144"/>
              <a:gd name="T25" fmla="*/ 71 h 144"/>
              <a:gd name="T26" fmla="*/ 105 w 144"/>
              <a:gd name="T27" fmla="*/ 66 h 144"/>
              <a:gd name="T28" fmla="*/ 39 w 144"/>
              <a:gd name="T29" fmla="*/ 66 h 144"/>
              <a:gd name="T30" fmla="*/ 34 w 144"/>
              <a:gd name="T31" fmla="*/ 71 h 144"/>
              <a:gd name="T32" fmla="*/ 39 w 144"/>
              <a:gd name="T33" fmla="*/ 76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44" h="144">
                <a:moveTo>
                  <a:pt x="72" y="144"/>
                </a:moveTo>
                <a:cubicBezTo>
                  <a:pt x="111" y="144"/>
                  <a:pt x="144" y="111"/>
                  <a:pt x="144" y="72"/>
                </a:cubicBezTo>
                <a:cubicBezTo>
                  <a:pt x="144" y="32"/>
                  <a:pt x="111" y="0"/>
                  <a:pt x="72" y="0"/>
                </a:cubicBezTo>
                <a:cubicBezTo>
                  <a:pt x="32" y="0"/>
                  <a:pt x="0" y="32"/>
                  <a:pt x="0" y="72"/>
                </a:cubicBezTo>
                <a:cubicBezTo>
                  <a:pt x="0" y="111"/>
                  <a:pt x="32" y="144"/>
                  <a:pt x="72" y="144"/>
                </a:cubicBezTo>
                <a:close/>
                <a:moveTo>
                  <a:pt x="72" y="10"/>
                </a:moveTo>
                <a:cubicBezTo>
                  <a:pt x="106" y="10"/>
                  <a:pt x="134" y="38"/>
                  <a:pt x="134" y="72"/>
                </a:cubicBezTo>
                <a:cubicBezTo>
                  <a:pt x="134" y="106"/>
                  <a:pt x="106" y="134"/>
                  <a:pt x="72" y="134"/>
                </a:cubicBezTo>
                <a:cubicBezTo>
                  <a:pt x="38" y="134"/>
                  <a:pt x="10" y="106"/>
                  <a:pt x="10" y="72"/>
                </a:cubicBezTo>
                <a:cubicBezTo>
                  <a:pt x="10" y="38"/>
                  <a:pt x="38" y="10"/>
                  <a:pt x="72" y="10"/>
                </a:cubicBezTo>
                <a:close/>
                <a:moveTo>
                  <a:pt x="39" y="76"/>
                </a:moveTo>
                <a:cubicBezTo>
                  <a:pt x="105" y="76"/>
                  <a:pt x="105" y="76"/>
                  <a:pt x="105" y="76"/>
                </a:cubicBezTo>
                <a:cubicBezTo>
                  <a:pt x="108" y="76"/>
                  <a:pt x="110" y="74"/>
                  <a:pt x="110" y="71"/>
                </a:cubicBezTo>
                <a:cubicBezTo>
                  <a:pt x="110" y="68"/>
                  <a:pt x="108" y="66"/>
                  <a:pt x="105" y="66"/>
                </a:cubicBezTo>
                <a:cubicBezTo>
                  <a:pt x="39" y="66"/>
                  <a:pt x="39" y="66"/>
                  <a:pt x="39" y="66"/>
                </a:cubicBezTo>
                <a:cubicBezTo>
                  <a:pt x="36" y="66"/>
                  <a:pt x="34" y="68"/>
                  <a:pt x="34" y="71"/>
                </a:cubicBezTo>
                <a:cubicBezTo>
                  <a:pt x="34" y="74"/>
                  <a:pt x="36" y="76"/>
                  <a:pt x="39" y="7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22" name="Freeform 420">
            <a:extLst>
              <a:ext uri="{FF2B5EF4-FFF2-40B4-BE49-F238E27FC236}">
                <a16:creationId xmlns:a16="http://schemas.microsoft.com/office/drawing/2014/main" xmlns="" id="{E1DBC154-1EFD-42DD-B6A0-6BD48B7C07D7}"/>
              </a:ext>
            </a:extLst>
          </p:cNvPr>
          <p:cNvSpPr>
            <a:spLocks noEditPoints="1"/>
          </p:cNvSpPr>
          <p:nvPr/>
        </p:nvSpPr>
        <p:spPr bwMode="auto">
          <a:xfrm>
            <a:off x="7410450" y="3616326"/>
            <a:ext cx="250825" cy="261938"/>
          </a:xfrm>
          <a:custGeom>
            <a:avLst/>
            <a:gdLst>
              <a:gd name="T0" fmla="*/ 40 w 73"/>
              <a:gd name="T1" fmla="*/ 0 h 76"/>
              <a:gd name="T2" fmla="*/ 34 w 73"/>
              <a:gd name="T3" fmla="*/ 1 h 76"/>
              <a:gd name="T4" fmla="*/ 1 w 73"/>
              <a:gd name="T5" fmla="*/ 34 h 76"/>
              <a:gd name="T6" fmla="*/ 0 w 73"/>
              <a:gd name="T7" fmla="*/ 38 h 76"/>
              <a:gd name="T8" fmla="*/ 1 w 73"/>
              <a:gd name="T9" fmla="*/ 42 h 76"/>
              <a:gd name="T10" fmla="*/ 34 w 73"/>
              <a:gd name="T11" fmla="*/ 74 h 76"/>
              <a:gd name="T12" fmla="*/ 38 w 73"/>
              <a:gd name="T13" fmla="*/ 76 h 76"/>
              <a:gd name="T14" fmla="*/ 40 w 73"/>
              <a:gd name="T15" fmla="*/ 76 h 76"/>
              <a:gd name="T16" fmla="*/ 43 w 73"/>
              <a:gd name="T17" fmla="*/ 71 h 76"/>
              <a:gd name="T18" fmla="*/ 43 w 73"/>
              <a:gd name="T19" fmla="*/ 53 h 76"/>
              <a:gd name="T20" fmla="*/ 64 w 73"/>
              <a:gd name="T21" fmla="*/ 74 h 76"/>
              <a:gd name="T22" fmla="*/ 68 w 73"/>
              <a:gd name="T23" fmla="*/ 76 h 76"/>
              <a:gd name="T24" fmla="*/ 70 w 73"/>
              <a:gd name="T25" fmla="*/ 76 h 76"/>
              <a:gd name="T26" fmla="*/ 73 w 73"/>
              <a:gd name="T27" fmla="*/ 71 h 76"/>
              <a:gd name="T28" fmla="*/ 73 w 73"/>
              <a:gd name="T29" fmla="*/ 5 h 76"/>
              <a:gd name="T30" fmla="*/ 70 w 73"/>
              <a:gd name="T31" fmla="*/ 0 h 76"/>
              <a:gd name="T32" fmla="*/ 64 w 73"/>
              <a:gd name="T33" fmla="*/ 1 h 76"/>
              <a:gd name="T34" fmla="*/ 43 w 73"/>
              <a:gd name="T35" fmla="*/ 23 h 76"/>
              <a:gd name="T36" fmla="*/ 43 w 73"/>
              <a:gd name="T37" fmla="*/ 5 h 76"/>
              <a:gd name="T38" fmla="*/ 40 w 73"/>
              <a:gd name="T39" fmla="*/ 0 h 76"/>
              <a:gd name="T40" fmla="*/ 33 w 73"/>
              <a:gd name="T41" fmla="*/ 35 h 76"/>
              <a:gd name="T42" fmla="*/ 33 w 73"/>
              <a:gd name="T43" fmla="*/ 41 h 76"/>
              <a:gd name="T44" fmla="*/ 33 w 73"/>
              <a:gd name="T45" fmla="*/ 59 h 76"/>
              <a:gd name="T46" fmla="*/ 12 w 73"/>
              <a:gd name="T47" fmla="*/ 38 h 76"/>
              <a:gd name="T48" fmla="*/ 33 w 73"/>
              <a:gd name="T49" fmla="*/ 17 h 76"/>
              <a:gd name="T50" fmla="*/ 33 w 73"/>
              <a:gd name="T51" fmla="*/ 35 h 76"/>
              <a:gd name="T52" fmla="*/ 63 w 73"/>
              <a:gd name="T53" fmla="*/ 17 h 76"/>
              <a:gd name="T54" fmla="*/ 63 w 73"/>
              <a:gd name="T55" fmla="*/ 59 h 76"/>
              <a:gd name="T56" fmla="*/ 43 w 73"/>
              <a:gd name="T57" fmla="*/ 39 h 76"/>
              <a:gd name="T58" fmla="*/ 43 w 73"/>
              <a:gd name="T59" fmla="*/ 37 h 76"/>
              <a:gd name="T60" fmla="*/ 63 w 73"/>
              <a:gd name="T61" fmla="*/ 17 h 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73" h="76">
                <a:moveTo>
                  <a:pt x="40" y="0"/>
                </a:moveTo>
                <a:cubicBezTo>
                  <a:pt x="38" y="0"/>
                  <a:pt x="36" y="0"/>
                  <a:pt x="34" y="1"/>
                </a:cubicBezTo>
                <a:cubicBezTo>
                  <a:pt x="1" y="34"/>
                  <a:pt x="1" y="34"/>
                  <a:pt x="1" y="34"/>
                </a:cubicBezTo>
                <a:cubicBezTo>
                  <a:pt x="0" y="35"/>
                  <a:pt x="0" y="37"/>
                  <a:pt x="0" y="38"/>
                </a:cubicBezTo>
                <a:cubicBezTo>
                  <a:pt x="0" y="39"/>
                  <a:pt x="0" y="41"/>
                  <a:pt x="1" y="42"/>
                </a:cubicBezTo>
                <a:cubicBezTo>
                  <a:pt x="34" y="74"/>
                  <a:pt x="34" y="74"/>
                  <a:pt x="34" y="74"/>
                </a:cubicBezTo>
                <a:cubicBezTo>
                  <a:pt x="35" y="75"/>
                  <a:pt x="37" y="76"/>
                  <a:pt x="38" y="76"/>
                </a:cubicBezTo>
                <a:cubicBezTo>
                  <a:pt x="39" y="76"/>
                  <a:pt x="39" y="76"/>
                  <a:pt x="40" y="76"/>
                </a:cubicBezTo>
                <a:cubicBezTo>
                  <a:pt x="42" y="75"/>
                  <a:pt x="43" y="73"/>
                  <a:pt x="43" y="71"/>
                </a:cubicBezTo>
                <a:cubicBezTo>
                  <a:pt x="43" y="53"/>
                  <a:pt x="43" y="53"/>
                  <a:pt x="43" y="53"/>
                </a:cubicBezTo>
                <a:cubicBezTo>
                  <a:pt x="64" y="74"/>
                  <a:pt x="64" y="74"/>
                  <a:pt x="64" y="74"/>
                </a:cubicBezTo>
                <a:cubicBezTo>
                  <a:pt x="65" y="75"/>
                  <a:pt x="67" y="76"/>
                  <a:pt x="68" y="76"/>
                </a:cubicBezTo>
                <a:cubicBezTo>
                  <a:pt x="69" y="76"/>
                  <a:pt x="69" y="76"/>
                  <a:pt x="70" y="76"/>
                </a:cubicBezTo>
                <a:cubicBezTo>
                  <a:pt x="72" y="75"/>
                  <a:pt x="73" y="73"/>
                  <a:pt x="73" y="71"/>
                </a:cubicBezTo>
                <a:cubicBezTo>
                  <a:pt x="73" y="5"/>
                  <a:pt x="73" y="5"/>
                  <a:pt x="73" y="5"/>
                </a:cubicBezTo>
                <a:cubicBezTo>
                  <a:pt x="73" y="3"/>
                  <a:pt x="72" y="1"/>
                  <a:pt x="70" y="0"/>
                </a:cubicBezTo>
                <a:cubicBezTo>
                  <a:pt x="68" y="0"/>
                  <a:pt x="66" y="0"/>
                  <a:pt x="64" y="1"/>
                </a:cubicBezTo>
                <a:cubicBezTo>
                  <a:pt x="43" y="23"/>
                  <a:pt x="43" y="23"/>
                  <a:pt x="43" y="23"/>
                </a:cubicBezTo>
                <a:cubicBezTo>
                  <a:pt x="43" y="5"/>
                  <a:pt x="43" y="5"/>
                  <a:pt x="43" y="5"/>
                </a:cubicBezTo>
                <a:cubicBezTo>
                  <a:pt x="43" y="3"/>
                  <a:pt x="42" y="1"/>
                  <a:pt x="40" y="0"/>
                </a:cubicBezTo>
                <a:close/>
                <a:moveTo>
                  <a:pt x="33" y="35"/>
                </a:moveTo>
                <a:cubicBezTo>
                  <a:pt x="33" y="41"/>
                  <a:pt x="33" y="41"/>
                  <a:pt x="33" y="41"/>
                </a:cubicBezTo>
                <a:cubicBezTo>
                  <a:pt x="33" y="59"/>
                  <a:pt x="33" y="59"/>
                  <a:pt x="33" y="59"/>
                </a:cubicBezTo>
                <a:cubicBezTo>
                  <a:pt x="12" y="38"/>
                  <a:pt x="12" y="38"/>
                  <a:pt x="12" y="38"/>
                </a:cubicBezTo>
                <a:cubicBezTo>
                  <a:pt x="33" y="17"/>
                  <a:pt x="33" y="17"/>
                  <a:pt x="33" y="17"/>
                </a:cubicBezTo>
                <a:cubicBezTo>
                  <a:pt x="33" y="35"/>
                  <a:pt x="33" y="35"/>
                  <a:pt x="33" y="35"/>
                </a:cubicBezTo>
                <a:close/>
                <a:moveTo>
                  <a:pt x="63" y="17"/>
                </a:moveTo>
                <a:cubicBezTo>
                  <a:pt x="63" y="59"/>
                  <a:pt x="63" y="59"/>
                  <a:pt x="63" y="59"/>
                </a:cubicBezTo>
                <a:cubicBezTo>
                  <a:pt x="43" y="39"/>
                  <a:pt x="43" y="39"/>
                  <a:pt x="43" y="39"/>
                </a:cubicBezTo>
                <a:cubicBezTo>
                  <a:pt x="43" y="37"/>
                  <a:pt x="43" y="37"/>
                  <a:pt x="43" y="37"/>
                </a:cubicBezTo>
                <a:lnTo>
                  <a:pt x="63" y="1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23" name="Freeform 421">
            <a:extLst>
              <a:ext uri="{FF2B5EF4-FFF2-40B4-BE49-F238E27FC236}">
                <a16:creationId xmlns:a16="http://schemas.microsoft.com/office/drawing/2014/main" xmlns="" id="{B3DE76C4-F708-4BD9-B2CA-51DC769F2895}"/>
              </a:ext>
            </a:extLst>
          </p:cNvPr>
          <p:cNvSpPr>
            <a:spLocks noEditPoints="1"/>
          </p:cNvSpPr>
          <p:nvPr/>
        </p:nvSpPr>
        <p:spPr bwMode="auto">
          <a:xfrm>
            <a:off x="7286625" y="4114801"/>
            <a:ext cx="495300" cy="496888"/>
          </a:xfrm>
          <a:custGeom>
            <a:avLst/>
            <a:gdLst>
              <a:gd name="T0" fmla="*/ 72 w 144"/>
              <a:gd name="T1" fmla="*/ 144 h 144"/>
              <a:gd name="T2" fmla="*/ 144 w 144"/>
              <a:gd name="T3" fmla="*/ 72 h 144"/>
              <a:gd name="T4" fmla="*/ 72 w 144"/>
              <a:gd name="T5" fmla="*/ 0 h 144"/>
              <a:gd name="T6" fmla="*/ 0 w 144"/>
              <a:gd name="T7" fmla="*/ 72 h 144"/>
              <a:gd name="T8" fmla="*/ 72 w 144"/>
              <a:gd name="T9" fmla="*/ 144 h 144"/>
              <a:gd name="T10" fmla="*/ 72 w 144"/>
              <a:gd name="T11" fmla="*/ 10 h 144"/>
              <a:gd name="T12" fmla="*/ 134 w 144"/>
              <a:gd name="T13" fmla="*/ 72 h 144"/>
              <a:gd name="T14" fmla="*/ 72 w 144"/>
              <a:gd name="T15" fmla="*/ 134 h 144"/>
              <a:gd name="T16" fmla="*/ 10 w 144"/>
              <a:gd name="T17" fmla="*/ 72 h 144"/>
              <a:gd name="T18" fmla="*/ 72 w 144"/>
              <a:gd name="T19" fmla="*/ 10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44" h="144">
                <a:moveTo>
                  <a:pt x="72" y="144"/>
                </a:moveTo>
                <a:cubicBezTo>
                  <a:pt x="112" y="144"/>
                  <a:pt x="144" y="112"/>
                  <a:pt x="144" y="72"/>
                </a:cubicBezTo>
                <a:cubicBezTo>
                  <a:pt x="144" y="32"/>
                  <a:pt x="112" y="0"/>
                  <a:pt x="72" y="0"/>
                </a:cubicBezTo>
                <a:cubicBezTo>
                  <a:pt x="32" y="0"/>
                  <a:pt x="0" y="32"/>
                  <a:pt x="0" y="72"/>
                </a:cubicBezTo>
                <a:cubicBezTo>
                  <a:pt x="0" y="112"/>
                  <a:pt x="32" y="144"/>
                  <a:pt x="72" y="144"/>
                </a:cubicBezTo>
                <a:close/>
                <a:moveTo>
                  <a:pt x="72" y="10"/>
                </a:moveTo>
                <a:cubicBezTo>
                  <a:pt x="106" y="10"/>
                  <a:pt x="134" y="38"/>
                  <a:pt x="134" y="72"/>
                </a:cubicBezTo>
                <a:cubicBezTo>
                  <a:pt x="134" y="106"/>
                  <a:pt x="106" y="134"/>
                  <a:pt x="72" y="134"/>
                </a:cubicBezTo>
                <a:cubicBezTo>
                  <a:pt x="38" y="134"/>
                  <a:pt x="10" y="106"/>
                  <a:pt x="10" y="72"/>
                </a:cubicBezTo>
                <a:cubicBezTo>
                  <a:pt x="10" y="38"/>
                  <a:pt x="38" y="10"/>
                  <a:pt x="72" y="1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24" name="Freeform 422">
            <a:extLst>
              <a:ext uri="{FF2B5EF4-FFF2-40B4-BE49-F238E27FC236}">
                <a16:creationId xmlns:a16="http://schemas.microsoft.com/office/drawing/2014/main" xmlns="" id="{ED6E3451-8C27-4B41-A998-67D6F8DBE983}"/>
              </a:ext>
            </a:extLst>
          </p:cNvPr>
          <p:cNvSpPr>
            <a:spLocks/>
          </p:cNvSpPr>
          <p:nvPr/>
        </p:nvSpPr>
        <p:spPr bwMode="auto">
          <a:xfrm>
            <a:off x="7469188" y="4227513"/>
            <a:ext cx="150813" cy="266700"/>
          </a:xfrm>
          <a:custGeom>
            <a:avLst/>
            <a:gdLst>
              <a:gd name="T0" fmla="*/ 2 w 44"/>
              <a:gd name="T1" fmla="*/ 75 h 77"/>
              <a:gd name="T2" fmla="*/ 6 w 44"/>
              <a:gd name="T3" fmla="*/ 77 h 77"/>
              <a:gd name="T4" fmla="*/ 10 w 44"/>
              <a:gd name="T5" fmla="*/ 75 h 77"/>
              <a:gd name="T6" fmla="*/ 42 w 44"/>
              <a:gd name="T7" fmla="*/ 42 h 77"/>
              <a:gd name="T8" fmla="*/ 44 w 44"/>
              <a:gd name="T9" fmla="*/ 39 h 77"/>
              <a:gd name="T10" fmla="*/ 42 w 44"/>
              <a:gd name="T11" fmla="*/ 35 h 77"/>
              <a:gd name="T12" fmla="*/ 10 w 44"/>
              <a:gd name="T13" fmla="*/ 2 h 77"/>
              <a:gd name="T14" fmla="*/ 2 w 44"/>
              <a:gd name="T15" fmla="*/ 2 h 77"/>
              <a:gd name="T16" fmla="*/ 2 w 44"/>
              <a:gd name="T17" fmla="*/ 10 h 77"/>
              <a:gd name="T18" fmla="*/ 32 w 44"/>
              <a:gd name="T19" fmla="*/ 39 h 77"/>
              <a:gd name="T20" fmla="*/ 2 w 44"/>
              <a:gd name="T21" fmla="*/ 68 h 77"/>
              <a:gd name="T22" fmla="*/ 2 w 44"/>
              <a:gd name="T23" fmla="*/ 75 h 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44" h="77">
                <a:moveTo>
                  <a:pt x="2" y="75"/>
                </a:moveTo>
                <a:cubicBezTo>
                  <a:pt x="3" y="76"/>
                  <a:pt x="5" y="77"/>
                  <a:pt x="6" y="77"/>
                </a:cubicBezTo>
                <a:cubicBezTo>
                  <a:pt x="7" y="77"/>
                  <a:pt x="9" y="76"/>
                  <a:pt x="10" y="75"/>
                </a:cubicBezTo>
                <a:cubicBezTo>
                  <a:pt x="42" y="42"/>
                  <a:pt x="42" y="42"/>
                  <a:pt x="42" y="42"/>
                </a:cubicBezTo>
                <a:cubicBezTo>
                  <a:pt x="43" y="41"/>
                  <a:pt x="44" y="40"/>
                  <a:pt x="44" y="39"/>
                </a:cubicBezTo>
                <a:cubicBezTo>
                  <a:pt x="44" y="37"/>
                  <a:pt x="43" y="36"/>
                  <a:pt x="42" y="35"/>
                </a:cubicBezTo>
                <a:cubicBezTo>
                  <a:pt x="10" y="2"/>
                  <a:pt x="10" y="2"/>
                  <a:pt x="10" y="2"/>
                </a:cubicBezTo>
                <a:cubicBezTo>
                  <a:pt x="8" y="0"/>
                  <a:pt x="4" y="0"/>
                  <a:pt x="2" y="2"/>
                </a:cubicBezTo>
                <a:cubicBezTo>
                  <a:pt x="0" y="4"/>
                  <a:pt x="0" y="8"/>
                  <a:pt x="2" y="10"/>
                </a:cubicBezTo>
                <a:cubicBezTo>
                  <a:pt x="32" y="39"/>
                  <a:pt x="32" y="39"/>
                  <a:pt x="32" y="39"/>
                </a:cubicBezTo>
                <a:cubicBezTo>
                  <a:pt x="2" y="68"/>
                  <a:pt x="2" y="68"/>
                  <a:pt x="2" y="68"/>
                </a:cubicBezTo>
                <a:cubicBezTo>
                  <a:pt x="0" y="70"/>
                  <a:pt x="0" y="73"/>
                  <a:pt x="2" y="7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25" name="Freeform 423">
            <a:extLst>
              <a:ext uri="{FF2B5EF4-FFF2-40B4-BE49-F238E27FC236}">
                <a16:creationId xmlns:a16="http://schemas.microsoft.com/office/drawing/2014/main" xmlns="" id="{9A5922E1-7AA3-4501-8E08-87F2E90CCFB4}"/>
              </a:ext>
            </a:extLst>
          </p:cNvPr>
          <p:cNvSpPr>
            <a:spLocks/>
          </p:cNvSpPr>
          <p:nvPr/>
        </p:nvSpPr>
        <p:spPr bwMode="auto">
          <a:xfrm>
            <a:off x="7396163" y="4751388"/>
            <a:ext cx="268288" cy="498475"/>
          </a:xfrm>
          <a:custGeom>
            <a:avLst/>
            <a:gdLst>
              <a:gd name="T0" fmla="*/ 9 w 78"/>
              <a:gd name="T1" fmla="*/ 142 h 144"/>
              <a:gd name="T2" fmla="*/ 5 w 78"/>
              <a:gd name="T3" fmla="*/ 144 h 144"/>
              <a:gd name="T4" fmla="*/ 1 w 78"/>
              <a:gd name="T5" fmla="*/ 142 h 144"/>
              <a:gd name="T6" fmla="*/ 1 w 78"/>
              <a:gd name="T7" fmla="*/ 135 h 144"/>
              <a:gd name="T8" fmla="*/ 65 w 78"/>
              <a:gd name="T9" fmla="*/ 72 h 144"/>
              <a:gd name="T10" fmla="*/ 1 w 78"/>
              <a:gd name="T11" fmla="*/ 9 h 144"/>
              <a:gd name="T12" fmla="*/ 1 w 78"/>
              <a:gd name="T13" fmla="*/ 1 h 144"/>
              <a:gd name="T14" fmla="*/ 9 w 78"/>
              <a:gd name="T15" fmla="*/ 1 h 144"/>
              <a:gd name="T16" fmla="*/ 76 w 78"/>
              <a:gd name="T17" fmla="*/ 68 h 144"/>
              <a:gd name="T18" fmla="*/ 76 w 78"/>
              <a:gd name="T19" fmla="*/ 76 h 144"/>
              <a:gd name="T20" fmla="*/ 9 w 78"/>
              <a:gd name="T21" fmla="*/ 142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78" h="144">
                <a:moveTo>
                  <a:pt x="9" y="142"/>
                </a:moveTo>
                <a:cubicBezTo>
                  <a:pt x="8" y="143"/>
                  <a:pt x="6" y="144"/>
                  <a:pt x="5" y="144"/>
                </a:cubicBezTo>
                <a:cubicBezTo>
                  <a:pt x="4" y="144"/>
                  <a:pt x="2" y="143"/>
                  <a:pt x="1" y="142"/>
                </a:cubicBezTo>
                <a:cubicBezTo>
                  <a:pt x="0" y="140"/>
                  <a:pt x="0" y="137"/>
                  <a:pt x="1" y="135"/>
                </a:cubicBezTo>
                <a:cubicBezTo>
                  <a:pt x="65" y="72"/>
                  <a:pt x="65" y="72"/>
                  <a:pt x="65" y="72"/>
                </a:cubicBezTo>
                <a:cubicBezTo>
                  <a:pt x="1" y="9"/>
                  <a:pt x="1" y="9"/>
                  <a:pt x="1" y="9"/>
                </a:cubicBezTo>
                <a:cubicBezTo>
                  <a:pt x="0" y="7"/>
                  <a:pt x="0" y="3"/>
                  <a:pt x="1" y="1"/>
                </a:cubicBezTo>
                <a:cubicBezTo>
                  <a:pt x="3" y="0"/>
                  <a:pt x="7" y="0"/>
                  <a:pt x="9" y="1"/>
                </a:cubicBezTo>
                <a:cubicBezTo>
                  <a:pt x="76" y="68"/>
                  <a:pt x="76" y="68"/>
                  <a:pt x="76" y="68"/>
                </a:cubicBezTo>
                <a:cubicBezTo>
                  <a:pt x="78" y="70"/>
                  <a:pt x="78" y="74"/>
                  <a:pt x="76" y="76"/>
                </a:cubicBezTo>
                <a:lnTo>
                  <a:pt x="9" y="14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26" name="Freeform 424">
            <a:extLst>
              <a:ext uri="{FF2B5EF4-FFF2-40B4-BE49-F238E27FC236}">
                <a16:creationId xmlns:a16="http://schemas.microsoft.com/office/drawing/2014/main" xmlns="" id="{5E5D5501-4AEC-495C-B258-B343DB7D2B46}"/>
              </a:ext>
            </a:extLst>
          </p:cNvPr>
          <p:cNvSpPr>
            <a:spLocks noEditPoints="1"/>
          </p:cNvSpPr>
          <p:nvPr/>
        </p:nvSpPr>
        <p:spPr bwMode="auto">
          <a:xfrm>
            <a:off x="7369175" y="5359401"/>
            <a:ext cx="336550" cy="430213"/>
          </a:xfrm>
          <a:custGeom>
            <a:avLst/>
            <a:gdLst>
              <a:gd name="T0" fmla="*/ 93 w 98"/>
              <a:gd name="T1" fmla="*/ 124 h 124"/>
              <a:gd name="T2" fmla="*/ 98 w 98"/>
              <a:gd name="T3" fmla="*/ 119 h 124"/>
              <a:gd name="T4" fmla="*/ 98 w 98"/>
              <a:gd name="T5" fmla="*/ 109 h 124"/>
              <a:gd name="T6" fmla="*/ 87 w 98"/>
              <a:gd name="T7" fmla="*/ 82 h 124"/>
              <a:gd name="T8" fmla="*/ 88 w 98"/>
              <a:gd name="T9" fmla="*/ 72 h 124"/>
              <a:gd name="T10" fmla="*/ 53 w 98"/>
              <a:gd name="T11" fmla="*/ 1 h 124"/>
              <a:gd name="T12" fmla="*/ 49 w 98"/>
              <a:gd name="T13" fmla="*/ 0 h 124"/>
              <a:gd name="T14" fmla="*/ 46 w 98"/>
              <a:gd name="T15" fmla="*/ 1 h 124"/>
              <a:gd name="T16" fmla="*/ 11 w 98"/>
              <a:gd name="T17" fmla="*/ 72 h 124"/>
              <a:gd name="T18" fmla="*/ 12 w 98"/>
              <a:gd name="T19" fmla="*/ 82 h 124"/>
              <a:gd name="T20" fmla="*/ 0 w 98"/>
              <a:gd name="T21" fmla="*/ 109 h 124"/>
              <a:gd name="T22" fmla="*/ 0 w 98"/>
              <a:gd name="T23" fmla="*/ 119 h 124"/>
              <a:gd name="T24" fmla="*/ 5 w 98"/>
              <a:gd name="T25" fmla="*/ 124 h 124"/>
              <a:gd name="T26" fmla="*/ 10 w 98"/>
              <a:gd name="T27" fmla="*/ 119 h 124"/>
              <a:gd name="T28" fmla="*/ 10 w 98"/>
              <a:gd name="T29" fmla="*/ 109 h 124"/>
              <a:gd name="T30" fmla="*/ 15 w 98"/>
              <a:gd name="T31" fmla="*/ 94 h 124"/>
              <a:gd name="T32" fmla="*/ 21 w 98"/>
              <a:gd name="T33" fmla="*/ 108 h 124"/>
              <a:gd name="T34" fmla="*/ 25 w 98"/>
              <a:gd name="T35" fmla="*/ 111 h 124"/>
              <a:gd name="T36" fmla="*/ 44 w 98"/>
              <a:gd name="T37" fmla="*/ 111 h 124"/>
              <a:gd name="T38" fmla="*/ 44 w 98"/>
              <a:gd name="T39" fmla="*/ 119 h 124"/>
              <a:gd name="T40" fmla="*/ 49 w 98"/>
              <a:gd name="T41" fmla="*/ 124 h 124"/>
              <a:gd name="T42" fmla="*/ 54 w 98"/>
              <a:gd name="T43" fmla="*/ 119 h 124"/>
              <a:gd name="T44" fmla="*/ 54 w 98"/>
              <a:gd name="T45" fmla="*/ 111 h 124"/>
              <a:gd name="T46" fmla="*/ 74 w 98"/>
              <a:gd name="T47" fmla="*/ 111 h 124"/>
              <a:gd name="T48" fmla="*/ 78 w 98"/>
              <a:gd name="T49" fmla="*/ 108 h 124"/>
              <a:gd name="T50" fmla="*/ 84 w 98"/>
              <a:gd name="T51" fmla="*/ 94 h 124"/>
              <a:gd name="T52" fmla="*/ 88 w 98"/>
              <a:gd name="T53" fmla="*/ 109 h 124"/>
              <a:gd name="T54" fmla="*/ 88 w 98"/>
              <a:gd name="T55" fmla="*/ 119 h 124"/>
              <a:gd name="T56" fmla="*/ 93 w 98"/>
              <a:gd name="T57" fmla="*/ 124 h 124"/>
              <a:gd name="T58" fmla="*/ 70 w 98"/>
              <a:gd name="T59" fmla="*/ 101 h 124"/>
              <a:gd name="T60" fmla="*/ 54 w 98"/>
              <a:gd name="T61" fmla="*/ 101 h 124"/>
              <a:gd name="T62" fmla="*/ 54 w 98"/>
              <a:gd name="T63" fmla="*/ 92 h 124"/>
              <a:gd name="T64" fmla="*/ 49 w 98"/>
              <a:gd name="T65" fmla="*/ 87 h 124"/>
              <a:gd name="T66" fmla="*/ 44 w 98"/>
              <a:gd name="T67" fmla="*/ 92 h 124"/>
              <a:gd name="T68" fmla="*/ 44 w 98"/>
              <a:gd name="T69" fmla="*/ 101 h 124"/>
              <a:gd name="T70" fmla="*/ 28 w 98"/>
              <a:gd name="T71" fmla="*/ 101 h 124"/>
              <a:gd name="T72" fmla="*/ 22 w 98"/>
              <a:gd name="T73" fmla="*/ 83 h 124"/>
              <a:gd name="T74" fmla="*/ 22 w 98"/>
              <a:gd name="T75" fmla="*/ 82 h 124"/>
              <a:gd name="T76" fmla="*/ 21 w 98"/>
              <a:gd name="T77" fmla="*/ 72 h 124"/>
              <a:gd name="T78" fmla="*/ 49 w 98"/>
              <a:gd name="T79" fmla="*/ 13 h 124"/>
              <a:gd name="T80" fmla="*/ 78 w 98"/>
              <a:gd name="T81" fmla="*/ 72 h 124"/>
              <a:gd name="T82" fmla="*/ 70 w 98"/>
              <a:gd name="T83" fmla="*/ 101 h 1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98" h="124">
                <a:moveTo>
                  <a:pt x="93" y="124"/>
                </a:moveTo>
                <a:cubicBezTo>
                  <a:pt x="96" y="124"/>
                  <a:pt x="98" y="122"/>
                  <a:pt x="98" y="119"/>
                </a:cubicBezTo>
                <a:cubicBezTo>
                  <a:pt x="98" y="109"/>
                  <a:pt x="98" y="109"/>
                  <a:pt x="98" y="109"/>
                </a:cubicBezTo>
                <a:cubicBezTo>
                  <a:pt x="98" y="98"/>
                  <a:pt x="94" y="89"/>
                  <a:pt x="87" y="82"/>
                </a:cubicBezTo>
                <a:cubicBezTo>
                  <a:pt x="88" y="79"/>
                  <a:pt x="88" y="75"/>
                  <a:pt x="88" y="72"/>
                </a:cubicBezTo>
                <a:cubicBezTo>
                  <a:pt x="88" y="37"/>
                  <a:pt x="54" y="3"/>
                  <a:pt x="53" y="1"/>
                </a:cubicBezTo>
                <a:cubicBezTo>
                  <a:pt x="52" y="0"/>
                  <a:pt x="51" y="0"/>
                  <a:pt x="49" y="0"/>
                </a:cubicBezTo>
                <a:cubicBezTo>
                  <a:pt x="48" y="0"/>
                  <a:pt x="47" y="0"/>
                  <a:pt x="46" y="1"/>
                </a:cubicBezTo>
                <a:cubicBezTo>
                  <a:pt x="44" y="3"/>
                  <a:pt x="11" y="37"/>
                  <a:pt x="11" y="72"/>
                </a:cubicBezTo>
                <a:cubicBezTo>
                  <a:pt x="11" y="75"/>
                  <a:pt x="11" y="79"/>
                  <a:pt x="12" y="82"/>
                </a:cubicBezTo>
                <a:cubicBezTo>
                  <a:pt x="4" y="89"/>
                  <a:pt x="0" y="98"/>
                  <a:pt x="0" y="109"/>
                </a:cubicBezTo>
                <a:cubicBezTo>
                  <a:pt x="0" y="119"/>
                  <a:pt x="0" y="119"/>
                  <a:pt x="0" y="119"/>
                </a:cubicBezTo>
                <a:cubicBezTo>
                  <a:pt x="0" y="122"/>
                  <a:pt x="2" y="124"/>
                  <a:pt x="5" y="124"/>
                </a:cubicBezTo>
                <a:cubicBezTo>
                  <a:pt x="8" y="124"/>
                  <a:pt x="10" y="122"/>
                  <a:pt x="10" y="119"/>
                </a:cubicBezTo>
                <a:cubicBezTo>
                  <a:pt x="10" y="109"/>
                  <a:pt x="10" y="109"/>
                  <a:pt x="10" y="109"/>
                </a:cubicBezTo>
                <a:cubicBezTo>
                  <a:pt x="10" y="103"/>
                  <a:pt x="12" y="98"/>
                  <a:pt x="15" y="94"/>
                </a:cubicBezTo>
                <a:cubicBezTo>
                  <a:pt x="16" y="98"/>
                  <a:pt x="18" y="103"/>
                  <a:pt x="21" y="108"/>
                </a:cubicBezTo>
                <a:cubicBezTo>
                  <a:pt x="21" y="110"/>
                  <a:pt x="23" y="111"/>
                  <a:pt x="25" y="111"/>
                </a:cubicBezTo>
                <a:cubicBezTo>
                  <a:pt x="44" y="111"/>
                  <a:pt x="44" y="111"/>
                  <a:pt x="44" y="111"/>
                </a:cubicBezTo>
                <a:cubicBezTo>
                  <a:pt x="44" y="119"/>
                  <a:pt x="44" y="119"/>
                  <a:pt x="44" y="119"/>
                </a:cubicBezTo>
                <a:cubicBezTo>
                  <a:pt x="44" y="122"/>
                  <a:pt x="47" y="124"/>
                  <a:pt x="49" y="124"/>
                </a:cubicBezTo>
                <a:cubicBezTo>
                  <a:pt x="52" y="124"/>
                  <a:pt x="54" y="122"/>
                  <a:pt x="54" y="119"/>
                </a:cubicBezTo>
                <a:cubicBezTo>
                  <a:pt x="54" y="111"/>
                  <a:pt x="54" y="111"/>
                  <a:pt x="54" y="111"/>
                </a:cubicBezTo>
                <a:cubicBezTo>
                  <a:pt x="74" y="111"/>
                  <a:pt x="74" y="111"/>
                  <a:pt x="74" y="111"/>
                </a:cubicBezTo>
                <a:cubicBezTo>
                  <a:pt x="76" y="111"/>
                  <a:pt x="77" y="110"/>
                  <a:pt x="78" y="108"/>
                </a:cubicBezTo>
                <a:cubicBezTo>
                  <a:pt x="81" y="103"/>
                  <a:pt x="83" y="99"/>
                  <a:pt x="84" y="94"/>
                </a:cubicBezTo>
                <a:cubicBezTo>
                  <a:pt x="87" y="98"/>
                  <a:pt x="88" y="103"/>
                  <a:pt x="88" y="109"/>
                </a:cubicBezTo>
                <a:cubicBezTo>
                  <a:pt x="88" y="119"/>
                  <a:pt x="88" y="119"/>
                  <a:pt x="88" y="119"/>
                </a:cubicBezTo>
                <a:cubicBezTo>
                  <a:pt x="88" y="122"/>
                  <a:pt x="91" y="124"/>
                  <a:pt x="93" y="124"/>
                </a:cubicBezTo>
                <a:close/>
                <a:moveTo>
                  <a:pt x="70" y="101"/>
                </a:moveTo>
                <a:cubicBezTo>
                  <a:pt x="54" y="101"/>
                  <a:pt x="54" y="101"/>
                  <a:pt x="54" y="101"/>
                </a:cubicBezTo>
                <a:cubicBezTo>
                  <a:pt x="54" y="92"/>
                  <a:pt x="54" y="92"/>
                  <a:pt x="54" y="92"/>
                </a:cubicBezTo>
                <a:cubicBezTo>
                  <a:pt x="54" y="90"/>
                  <a:pt x="52" y="87"/>
                  <a:pt x="49" y="87"/>
                </a:cubicBezTo>
                <a:cubicBezTo>
                  <a:pt x="46" y="87"/>
                  <a:pt x="44" y="90"/>
                  <a:pt x="44" y="92"/>
                </a:cubicBezTo>
                <a:cubicBezTo>
                  <a:pt x="44" y="101"/>
                  <a:pt x="44" y="101"/>
                  <a:pt x="44" y="101"/>
                </a:cubicBezTo>
                <a:cubicBezTo>
                  <a:pt x="28" y="101"/>
                  <a:pt x="28" y="101"/>
                  <a:pt x="28" y="101"/>
                </a:cubicBezTo>
                <a:cubicBezTo>
                  <a:pt x="25" y="95"/>
                  <a:pt x="23" y="89"/>
                  <a:pt x="22" y="83"/>
                </a:cubicBezTo>
                <a:cubicBezTo>
                  <a:pt x="22" y="83"/>
                  <a:pt x="22" y="82"/>
                  <a:pt x="22" y="82"/>
                </a:cubicBezTo>
                <a:cubicBezTo>
                  <a:pt x="21" y="79"/>
                  <a:pt x="21" y="75"/>
                  <a:pt x="21" y="72"/>
                </a:cubicBezTo>
                <a:cubicBezTo>
                  <a:pt x="21" y="48"/>
                  <a:pt x="41" y="22"/>
                  <a:pt x="49" y="13"/>
                </a:cubicBezTo>
                <a:cubicBezTo>
                  <a:pt x="58" y="22"/>
                  <a:pt x="78" y="48"/>
                  <a:pt x="78" y="72"/>
                </a:cubicBezTo>
                <a:cubicBezTo>
                  <a:pt x="78" y="81"/>
                  <a:pt x="75" y="90"/>
                  <a:pt x="70" y="10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27" name="Freeform 425">
            <a:extLst>
              <a:ext uri="{FF2B5EF4-FFF2-40B4-BE49-F238E27FC236}">
                <a16:creationId xmlns:a16="http://schemas.microsoft.com/office/drawing/2014/main" xmlns="" id="{81AA6081-B2EF-4736-A204-8FCE9673AFFF}"/>
              </a:ext>
            </a:extLst>
          </p:cNvPr>
          <p:cNvSpPr>
            <a:spLocks noEditPoints="1"/>
          </p:cNvSpPr>
          <p:nvPr/>
        </p:nvSpPr>
        <p:spPr bwMode="auto">
          <a:xfrm>
            <a:off x="7475538" y="5497513"/>
            <a:ext cx="127000" cy="125413"/>
          </a:xfrm>
          <a:custGeom>
            <a:avLst/>
            <a:gdLst>
              <a:gd name="T0" fmla="*/ 0 w 37"/>
              <a:gd name="T1" fmla="*/ 18 h 36"/>
              <a:gd name="T2" fmla="*/ 18 w 37"/>
              <a:gd name="T3" fmla="*/ 36 h 36"/>
              <a:gd name="T4" fmla="*/ 37 w 37"/>
              <a:gd name="T5" fmla="*/ 18 h 36"/>
              <a:gd name="T6" fmla="*/ 18 w 37"/>
              <a:gd name="T7" fmla="*/ 0 h 36"/>
              <a:gd name="T8" fmla="*/ 0 w 37"/>
              <a:gd name="T9" fmla="*/ 18 h 36"/>
              <a:gd name="T10" fmla="*/ 18 w 37"/>
              <a:gd name="T11" fmla="*/ 10 h 36"/>
              <a:gd name="T12" fmla="*/ 27 w 37"/>
              <a:gd name="T13" fmla="*/ 18 h 36"/>
              <a:gd name="T14" fmla="*/ 18 w 37"/>
              <a:gd name="T15" fmla="*/ 26 h 36"/>
              <a:gd name="T16" fmla="*/ 10 w 37"/>
              <a:gd name="T17" fmla="*/ 18 h 36"/>
              <a:gd name="T18" fmla="*/ 18 w 37"/>
              <a:gd name="T19" fmla="*/ 10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37" h="36">
                <a:moveTo>
                  <a:pt x="0" y="18"/>
                </a:moveTo>
                <a:cubicBezTo>
                  <a:pt x="0" y="28"/>
                  <a:pt x="8" y="36"/>
                  <a:pt x="18" y="36"/>
                </a:cubicBezTo>
                <a:cubicBezTo>
                  <a:pt x="29" y="36"/>
                  <a:pt x="37" y="28"/>
                  <a:pt x="37" y="18"/>
                </a:cubicBezTo>
                <a:cubicBezTo>
                  <a:pt x="37" y="8"/>
                  <a:pt x="29" y="0"/>
                  <a:pt x="18" y="0"/>
                </a:cubicBezTo>
                <a:cubicBezTo>
                  <a:pt x="8" y="0"/>
                  <a:pt x="0" y="8"/>
                  <a:pt x="0" y="18"/>
                </a:cubicBezTo>
                <a:close/>
                <a:moveTo>
                  <a:pt x="18" y="10"/>
                </a:moveTo>
                <a:cubicBezTo>
                  <a:pt x="23" y="10"/>
                  <a:pt x="27" y="13"/>
                  <a:pt x="27" y="18"/>
                </a:cubicBezTo>
                <a:cubicBezTo>
                  <a:pt x="27" y="23"/>
                  <a:pt x="23" y="26"/>
                  <a:pt x="18" y="26"/>
                </a:cubicBezTo>
                <a:cubicBezTo>
                  <a:pt x="14" y="26"/>
                  <a:pt x="10" y="23"/>
                  <a:pt x="10" y="18"/>
                </a:cubicBezTo>
                <a:cubicBezTo>
                  <a:pt x="10" y="13"/>
                  <a:pt x="14" y="10"/>
                  <a:pt x="18" y="1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28" name="Freeform 426">
            <a:extLst>
              <a:ext uri="{FF2B5EF4-FFF2-40B4-BE49-F238E27FC236}">
                <a16:creationId xmlns:a16="http://schemas.microsoft.com/office/drawing/2014/main" xmlns="" id="{C0E62FB7-2A7A-49B6-A894-44497A7E7039}"/>
              </a:ext>
            </a:extLst>
          </p:cNvPr>
          <p:cNvSpPr>
            <a:spLocks/>
          </p:cNvSpPr>
          <p:nvPr/>
        </p:nvSpPr>
        <p:spPr bwMode="auto">
          <a:xfrm>
            <a:off x="7424738" y="5764213"/>
            <a:ext cx="33338" cy="96838"/>
          </a:xfrm>
          <a:custGeom>
            <a:avLst/>
            <a:gdLst>
              <a:gd name="T0" fmla="*/ 10 w 10"/>
              <a:gd name="T1" fmla="*/ 23 h 28"/>
              <a:gd name="T2" fmla="*/ 10 w 10"/>
              <a:gd name="T3" fmla="*/ 6 h 28"/>
              <a:gd name="T4" fmla="*/ 5 w 10"/>
              <a:gd name="T5" fmla="*/ 0 h 28"/>
              <a:gd name="T6" fmla="*/ 0 w 10"/>
              <a:gd name="T7" fmla="*/ 6 h 28"/>
              <a:gd name="T8" fmla="*/ 0 w 10"/>
              <a:gd name="T9" fmla="*/ 23 h 28"/>
              <a:gd name="T10" fmla="*/ 5 w 10"/>
              <a:gd name="T11" fmla="*/ 28 h 28"/>
              <a:gd name="T12" fmla="*/ 10 w 10"/>
              <a:gd name="T13" fmla="*/ 23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0" h="28">
                <a:moveTo>
                  <a:pt x="10" y="23"/>
                </a:moveTo>
                <a:cubicBezTo>
                  <a:pt x="10" y="6"/>
                  <a:pt x="10" y="6"/>
                  <a:pt x="10" y="6"/>
                </a:cubicBezTo>
                <a:cubicBezTo>
                  <a:pt x="10" y="3"/>
                  <a:pt x="8" y="0"/>
                  <a:pt x="5" y="0"/>
                </a:cubicBezTo>
                <a:cubicBezTo>
                  <a:pt x="2" y="0"/>
                  <a:pt x="0" y="3"/>
                  <a:pt x="0" y="6"/>
                </a:cubicBezTo>
                <a:cubicBezTo>
                  <a:pt x="0" y="23"/>
                  <a:pt x="0" y="23"/>
                  <a:pt x="0" y="23"/>
                </a:cubicBezTo>
                <a:cubicBezTo>
                  <a:pt x="0" y="25"/>
                  <a:pt x="2" y="28"/>
                  <a:pt x="5" y="28"/>
                </a:cubicBezTo>
                <a:cubicBezTo>
                  <a:pt x="8" y="28"/>
                  <a:pt x="10" y="25"/>
                  <a:pt x="10" y="2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29" name="Freeform 427">
            <a:extLst>
              <a:ext uri="{FF2B5EF4-FFF2-40B4-BE49-F238E27FC236}">
                <a16:creationId xmlns:a16="http://schemas.microsoft.com/office/drawing/2014/main" xmlns="" id="{09BE0CA3-8145-41BA-815B-603F62CF0D86}"/>
              </a:ext>
            </a:extLst>
          </p:cNvPr>
          <p:cNvSpPr>
            <a:spLocks/>
          </p:cNvSpPr>
          <p:nvPr/>
        </p:nvSpPr>
        <p:spPr bwMode="auto">
          <a:xfrm>
            <a:off x="7616825" y="5764213"/>
            <a:ext cx="33338" cy="96838"/>
          </a:xfrm>
          <a:custGeom>
            <a:avLst/>
            <a:gdLst>
              <a:gd name="T0" fmla="*/ 10 w 10"/>
              <a:gd name="T1" fmla="*/ 23 h 28"/>
              <a:gd name="T2" fmla="*/ 10 w 10"/>
              <a:gd name="T3" fmla="*/ 6 h 28"/>
              <a:gd name="T4" fmla="*/ 5 w 10"/>
              <a:gd name="T5" fmla="*/ 0 h 28"/>
              <a:gd name="T6" fmla="*/ 0 w 10"/>
              <a:gd name="T7" fmla="*/ 6 h 28"/>
              <a:gd name="T8" fmla="*/ 0 w 10"/>
              <a:gd name="T9" fmla="*/ 23 h 28"/>
              <a:gd name="T10" fmla="*/ 5 w 10"/>
              <a:gd name="T11" fmla="*/ 28 h 28"/>
              <a:gd name="T12" fmla="*/ 10 w 10"/>
              <a:gd name="T13" fmla="*/ 23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0" h="28">
                <a:moveTo>
                  <a:pt x="10" y="23"/>
                </a:moveTo>
                <a:cubicBezTo>
                  <a:pt x="10" y="6"/>
                  <a:pt x="10" y="6"/>
                  <a:pt x="10" y="6"/>
                </a:cubicBezTo>
                <a:cubicBezTo>
                  <a:pt x="10" y="3"/>
                  <a:pt x="8" y="0"/>
                  <a:pt x="5" y="0"/>
                </a:cubicBezTo>
                <a:cubicBezTo>
                  <a:pt x="3" y="0"/>
                  <a:pt x="0" y="3"/>
                  <a:pt x="0" y="6"/>
                </a:cubicBezTo>
                <a:cubicBezTo>
                  <a:pt x="0" y="23"/>
                  <a:pt x="0" y="23"/>
                  <a:pt x="0" y="23"/>
                </a:cubicBezTo>
                <a:cubicBezTo>
                  <a:pt x="0" y="25"/>
                  <a:pt x="3" y="28"/>
                  <a:pt x="5" y="28"/>
                </a:cubicBezTo>
                <a:cubicBezTo>
                  <a:pt x="8" y="28"/>
                  <a:pt x="10" y="25"/>
                  <a:pt x="10" y="2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30" name="Freeform 428">
            <a:extLst>
              <a:ext uri="{FF2B5EF4-FFF2-40B4-BE49-F238E27FC236}">
                <a16:creationId xmlns:a16="http://schemas.microsoft.com/office/drawing/2014/main" xmlns="" id="{4C35FBF2-C821-40CD-8E5A-777EEF460077}"/>
              </a:ext>
            </a:extLst>
          </p:cNvPr>
          <p:cNvSpPr>
            <a:spLocks noEditPoints="1"/>
          </p:cNvSpPr>
          <p:nvPr/>
        </p:nvSpPr>
        <p:spPr bwMode="auto">
          <a:xfrm>
            <a:off x="7286625" y="5995988"/>
            <a:ext cx="495300" cy="498475"/>
          </a:xfrm>
          <a:custGeom>
            <a:avLst/>
            <a:gdLst>
              <a:gd name="T0" fmla="*/ 5 w 144"/>
              <a:gd name="T1" fmla="*/ 65 h 144"/>
              <a:gd name="T2" fmla="*/ 60 w 144"/>
              <a:gd name="T3" fmla="*/ 65 h 144"/>
              <a:gd name="T4" fmla="*/ 65 w 144"/>
              <a:gd name="T5" fmla="*/ 60 h 144"/>
              <a:gd name="T6" fmla="*/ 65 w 144"/>
              <a:gd name="T7" fmla="*/ 5 h 144"/>
              <a:gd name="T8" fmla="*/ 60 w 144"/>
              <a:gd name="T9" fmla="*/ 0 h 144"/>
              <a:gd name="T10" fmla="*/ 5 w 144"/>
              <a:gd name="T11" fmla="*/ 0 h 144"/>
              <a:gd name="T12" fmla="*/ 0 w 144"/>
              <a:gd name="T13" fmla="*/ 5 h 144"/>
              <a:gd name="T14" fmla="*/ 0 w 144"/>
              <a:gd name="T15" fmla="*/ 60 h 144"/>
              <a:gd name="T16" fmla="*/ 5 w 144"/>
              <a:gd name="T17" fmla="*/ 65 h 144"/>
              <a:gd name="T18" fmla="*/ 10 w 144"/>
              <a:gd name="T19" fmla="*/ 10 h 144"/>
              <a:gd name="T20" fmla="*/ 55 w 144"/>
              <a:gd name="T21" fmla="*/ 10 h 144"/>
              <a:gd name="T22" fmla="*/ 55 w 144"/>
              <a:gd name="T23" fmla="*/ 55 h 144"/>
              <a:gd name="T24" fmla="*/ 10 w 144"/>
              <a:gd name="T25" fmla="*/ 55 h 144"/>
              <a:gd name="T26" fmla="*/ 10 w 144"/>
              <a:gd name="T27" fmla="*/ 10 h 144"/>
              <a:gd name="T28" fmla="*/ 139 w 144"/>
              <a:gd name="T29" fmla="*/ 65 h 144"/>
              <a:gd name="T30" fmla="*/ 144 w 144"/>
              <a:gd name="T31" fmla="*/ 60 h 144"/>
              <a:gd name="T32" fmla="*/ 144 w 144"/>
              <a:gd name="T33" fmla="*/ 5 h 144"/>
              <a:gd name="T34" fmla="*/ 139 w 144"/>
              <a:gd name="T35" fmla="*/ 0 h 144"/>
              <a:gd name="T36" fmla="*/ 84 w 144"/>
              <a:gd name="T37" fmla="*/ 0 h 144"/>
              <a:gd name="T38" fmla="*/ 79 w 144"/>
              <a:gd name="T39" fmla="*/ 5 h 144"/>
              <a:gd name="T40" fmla="*/ 79 w 144"/>
              <a:gd name="T41" fmla="*/ 60 h 144"/>
              <a:gd name="T42" fmla="*/ 84 w 144"/>
              <a:gd name="T43" fmla="*/ 65 h 144"/>
              <a:gd name="T44" fmla="*/ 139 w 144"/>
              <a:gd name="T45" fmla="*/ 65 h 144"/>
              <a:gd name="T46" fmla="*/ 89 w 144"/>
              <a:gd name="T47" fmla="*/ 10 h 144"/>
              <a:gd name="T48" fmla="*/ 134 w 144"/>
              <a:gd name="T49" fmla="*/ 10 h 144"/>
              <a:gd name="T50" fmla="*/ 134 w 144"/>
              <a:gd name="T51" fmla="*/ 55 h 144"/>
              <a:gd name="T52" fmla="*/ 89 w 144"/>
              <a:gd name="T53" fmla="*/ 55 h 144"/>
              <a:gd name="T54" fmla="*/ 89 w 144"/>
              <a:gd name="T55" fmla="*/ 10 h 144"/>
              <a:gd name="T56" fmla="*/ 5 w 144"/>
              <a:gd name="T57" fmla="*/ 94 h 144"/>
              <a:gd name="T58" fmla="*/ 0 w 144"/>
              <a:gd name="T59" fmla="*/ 99 h 144"/>
              <a:gd name="T60" fmla="*/ 5 w 144"/>
              <a:gd name="T61" fmla="*/ 104 h 144"/>
              <a:gd name="T62" fmla="*/ 139 w 144"/>
              <a:gd name="T63" fmla="*/ 105 h 144"/>
              <a:gd name="T64" fmla="*/ 144 w 144"/>
              <a:gd name="T65" fmla="*/ 99 h 144"/>
              <a:gd name="T66" fmla="*/ 139 w 144"/>
              <a:gd name="T67" fmla="*/ 94 h 144"/>
              <a:gd name="T68" fmla="*/ 5 w 144"/>
              <a:gd name="T69" fmla="*/ 94 h 144"/>
              <a:gd name="T70" fmla="*/ 5 w 144"/>
              <a:gd name="T71" fmla="*/ 144 h 144"/>
              <a:gd name="T72" fmla="*/ 139 w 144"/>
              <a:gd name="T73" fmla="*/ 144 h 144"/>
              <a:gd name="T74" fmla="*/ 144 w 144"/>
              <a:gd name="T75" fmla="*/ 139 h 144"/>
              <a:gd name="T76" fmla="*/ 139 w 144"/>
              <a:gd name="T77" fmla="*/ 134 h 144"/>
              <a:gd name="T78" fmla="*/ 5 w 144"/>
              <a:gd name="T79" fmla="*/ 134 h 144"/>
              <a:gd name="T80" fmla="*/ 0 w 144"/>
              <a:gd name="T81" fmla="*/ 139 h 144"/>
              <a:gd name="T82" fmla="*/ 5 w 144"/>
              <a:gd name="T83" fmla="*/ 144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44" h="144">
                <a:moveTo>
                  <a:pt x="5" y="65"/>
                </a:moveTo>
                <a:cubicBezTo>
                  <a:pt x="60" y="65"/>
                  <a:pt x="60" y="65"/>
                  <a:pt x="60" y="65"/>
                </a:cubicBezTo>
                <a:cubicBezTo>
                  <a:pt x="63" y="65"/>
                  <a:pt x="65" y="63"/>
                  <a:pt x="65" y="60"/>
                </a:cubicBezTo>
                <a:cubicBezTo>
                  <a:pt x="65" y="5"/>
                  <a:pt x="65" y="5"/>
                  <a:pt x="65" y="5"/>
                </a:cubicBezTo>
                <a:cubicBezTo>
                  <a:pt x="65" y="2"/>
                  <a:pt x="63" y="0"/>
                  <a:pt x="60" y="0"/>
                </a:cubicBezTo>
                <a:cubicBezTo>
                  <a:pt x="5" y="0"/>
                  <a:pt x="5" y="0"/>
                  <a:pt x="5" y="0"/>
                </a:cubicBezTo>
                <a:cubicBezTo>
                  <a:pt x="2" y="0"/>
                  <a:pt x="0" y="2"/>
                  <a:pt x="0" y="5"/>
                </a:cubicBezTo>
                <a:cubicBezTo>
                  <a:pt x="0" y="60"/>
                  <a:pt x="0" y="60"/>
                  <a:pt x="0" y="60"/>
                </a:cubicBezTo>
                <a:cubicBezTo>
                  <a:pt x="0" y="63"/>
                  <a:pt x="2" y="65"/>
                  <a:pt x="5" y="65"/>
                </a:cubicBezTo>
                <a:close/>
                <a:moveTo>
                  <a:pt x="10" y="10"/>
                </a:moveTo>
                <a:cubicBezTo>
                  <a:pt x="55" y="10"/>
                  <a:pt x="55" y="10"/>
                  <a:pt x="55" y="10"/>
                </a:cubicBezTo>
                <a:cubicBezTo>
                  <a:pt x="55" y="55"/>
                  <a:pt x="55" y="55"/>
                  <a:pt x="55" y="55"/>
                </a:cubicBezTo>
                <a:cubicBezTo>
                  <a:pt x="10" y="55"/>
                  <a:pt x="10" y="55"/>
                  <a:pt x="10" y="55"/>
                </a:cubicBezTo>
                <a:lnTo>
                  <a:pt x="10" y="10"/>
                </a:lnTo>
                <a:close/>
                <a:moveTo>
                  <a:pt x="139" y="65"/>
                </a:moveTo>
                <a:cubicBezTo>
                  <a:pt x="142" y="65"/>
                  <a:pt x="144" y="63"/>
                  <a:pt x="144" y="60"/>
                </a:cubicBezTo>
                <a:cubicBezTo>
                  <a:pt x="144" y="5"/>
                  <a:pt x="144" y="5"/>
                  <a:pt x="144" y="5"/>
                </a:cubicBezTo>
                <a:cubicBezTo>
                  <a:pt x="144" y="2"/>
                  <a:pt x="142" y="0"/>
                  <a:pt x="139" y="0"/>
                </a:cubicBezTo>
                <a:cubicBezTo>
                  <a:pt x="84" y="0"/>
                  <a:pt x="84" y="0"/>
                  <a:pt x="84" y="0"/>
                </a:cubicBezTo>
                <a:cubicBezTo>
                  <a:pt x="81" y="0"/>
                  <a:pt x="79" y="2"/>
                  <a:pt x="79" y="5"/>
                </a:cubicBezTo>
                <a:cubicBezTo>
                  <a:pt x="79" y="60"/>
                  <a:pt x="79" y="60"/>
                  <a:pt x="79" y="60"/>
                </a:cubicBezTo>
                <a:cubicBezTo>
                  <a:pt x="79" y="63"/>
                  <a:pt x="81" y="65"/>
                  <a:pt x="84" y="65"/>
                </a:cubicBezTo>
                <a:lnTo>
                  <a:pt x="139" y="65"/>
                </a:lnTo>
                <a:close/>
                <a:moveTo>
                  <a:pt x="89" y="10"/>
                </a:moveTo>
                <a:cubicBezTo>
                  <a:pt x="134" y="10"/>
                  <a:pt x="134" y="10"/>
                  <a:pt x="134" y="10"/>
                </a:cubicBezTo>
                <a:cubicBezTo>
                  <a:pt x="134" y="55"/>
                  <a:pt x="134" y="55"/>
                  <a:pt x="134" y="55"/>
                </a:cubicBezTo>
                <a:cubicBezTo>
                  <a:pt x="89" y="55"/>
                  <a:pt x="89" y="55"/>
                  <a:pt x="89" y="55"/>
                </a:cubicBezTo>
                <a:lnTo>
                  <a:pt x="89" y="10"/>
                </a:lnTo>
                <a:close/>
                <a:moveTo>
                  <a:pt x="5" y="94"/>
                </a:moveTo>
                <a:cubicBezTo>
                  <a:pt x="2" y="94"/>
                  <a:pt x="0" y="96"/>
                  <a:pt x="0" y="99"/>
                </a:cubicBezTo>
                <a:cubicBezTo>
                  <a:pt x="0" y="102"/>
                  <a:pt x="2" y="104"/>
                  <a:pt x="5" y="104"/>
                </a:cubicBezTo>
                <a:cubicBezTo>
                  <a:pt x="139" y="105"/>
                  <a:pt x="139" y="105"/>
                  <a:pt x="139" y="105"/>
                </a:cubicBezTo>
                <a:cubicBezTo>
                  <a:pt x="142" y="105"/>
                  <a:pt x="144" y="102"/>
                  <a:pt x="144" y="99"/>
                </a:cubicBezTo>
                <a:cubicBezTo>
                  <a:pt x="144" y="97"/>
                  <a:pt x="142" y="94"/>
                  <a:pt x="139" y="94"/>
                </a:cubicBezTo>
                <a:cubicBezTo>
                  <a:pt x="5" y="94"/>
                  <a:pt x="5" y="94"/>
                  <a:pt x="5" y="94"/>
                </a:cubicBezTo>
                <a:close/>
                <a:moveTo>
                  <a:pt x="5" y="144"/>
                </a:moveTo>
                <a:cubicBezTo>
                  <a:pt x="139" y="144"/>
                  <a:pt x="139" y="144"/>
                  <a:pt x="139" y="144"/>
                </a:cubicBezTo>
                <a:cubicBezTo>
                  <a:pt x="142" y="144"/>
                  <a:pt x="144" y="142"/>
                  <a:pt x="144" y="139"/>
                </a:cubicBezTo>
                <a:cubicBezTo>
                  <a:pt x="144" y="136"/>
                  <a:pt x="142" y="134"/>
                  <a:pt x="139" y="134"/>
                </a:cubicBezTo>
                <a:cubicBezTo>
                  <a:pt x="5" y="134"/>
                  <a:pt x="5" y="134"/>
                  <a:pt x="5" y="134"/>
                </a:cubicBezTo>
                <a:cubicBezTo>
                  <a:pt x="2" y="134"/>
                  <a:pt x="0" y="136"/>
                  <a:pt x="0" y="139"/>
                </a:cubicBezTo>
                <a:cubicBezTo>
                  <a:pt x="0" y="142"/>
                  <a:pt x="2" y="144"/>
                  <a:pt x="5" y="14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31" name="Freeform 429">
            <a:extLst>
              <a:ext uri="{FF2B5EF4-FFF2-40B4-BE49-F238E27FC236}">
                <a16:creationId xmlns:a16="http://schemas.microsoft.com/office/drawing/2014/main" xmlns="" id="{14D8F8B7-F898-47FA-B7B9-246030F0FCB6}"/>
              </a:ext>
            </a:extLst>
          </p:cNvPr>
          <p:cNvSpPr>
            <a:spLocks noEditPoints="1"/>
          </p:cNvSpPr>
          <p:nvPr/>
        </p:nvSpPr>
        <p:spPr bwMode="auto">
          <a:xfrm>
            <a:off x="8248650" y="390526"/>
            <a:ext cx="493713" cy="498475"/>
          </a:xfrm>
          <a:custGeom>
            <a:avLst/>
            <a:gdLst>
              <a:gd name="T0" fmla="*/ 56 w 144"/>
              <a:gd name="T1" fmla="*/ 112 h 144"/>
              <a:gd name="T2" fmla="*/ 92 w 144"/>
              <a:gd name="T3" fmla="*/ 99 h 144"/>
              <a:gd name="T4" fmla="*/ 135 w 144"/>
              <a:gd name="T5" fmla="*/ 142 h 144"/>
              <a:gd name="T6" fmla="*/ 139 w 144"/>
              <a:gd name="T7" fmla="*/ 144 h 144"/>
              <a:gd name="T8" fmla="*/ 142 w 144"/>
              <a:gd name="T9" fmla="*/ 142 h 144"/>
              <a:gd name="T10" fmla="*/ 142 w 144"/>
              <a:gd name="T11" fmla="*/ 135 h 144"/>
              <a:gd name="T12" fmla="*/ 99 w 144"/>
              <a:gd name="T13" fmla="*/ 92 h 144"/>
              <a:gd name="T14" fmla="*/ 112 w 144"/>
              <a:gd name="T15" fmla="*/ 56 h 144"/>
              <a:gd name="T16" fmla="*/ 56 w 144"/>
              <a:gd name="T17" fmla="*/ 0 h 144"/>
              <a:gd name="T18" fmla="*/ 0 w 144"/>
              <a:gd name="T19" fmla="*/ 56 h 144"/>
              <a:gd name="T20" fmla="*/ 56 w 144"/>
              <a:gd name="T21" fmla="*/ 112 h 144"/>
              <a:gd name="T22" fmla="*/ 56 w 144"/>
              <a:gd name="T23" fmla="*/ 10 h 144"/>
              <a:gd name="T24" fmla="*/ 102 w 144"/>
              <a:gd name="T25" fmla="*/ 56 h 144"/>
              <a:gd name="T26" fmla="*/ 56 w 144"/>
              <a:gd name="T27" fmla="*/ 102 h 144"/>
              <a:gd name="T28" fmla="*/ 10 w 144"/>
              <a:gd name="T29" fmla="*/ 56 h 144"/>
              <a:gd name="T30" fmla="*/ 56 w 144"/>
              <a:gd name="T31" fmla="*/ 10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44" h="144">
                <a:moveTo>
                  <a:pt x="56" y="112"/>
                </a:moveTo>
                <a:cubicBezTo>
                  <a:pt x="70" y="112"/>
                  <a:pt x="82" y="107"/>
                  <a:pt x="92" y="99"/>
                </a:cubicBezTo>
                <a:cubicBezTo>
                  <a:pt x="135" y="142"/>
                  <a:pt x="135" y="142"/>
                  <a:pt x="135" y="142"/>
                </a:cubicBezTo>
                <a:cubicBezTo>
                  <a:pt x="136" y="143"/>
                  <a:pt x="137" y="144"/>
                  <a:pt x="139" y="144"/>
                </a:cubicBezTo>
                <a:cubicBezTo>
                  <a:pt x="140" y="144"/>
                  <a:pt x="141" y="143"/>
                  <a:pt x="142" y="142"/>
                </a:cubicBezTo>
                <a:cubicBezTo>
                  <a:pt x="144" y="140"/>
                  <a:pt x="144" y="137"/>
                  <a:pt x="142" y="135"/>
                </a:cubicBezTo>
                <a:cubicBezTo>
                  <a:pt x="99" y="92"/>
                  <a:pt x="99" y="92"/>
                  <a:pt x="99" y="92"/>
                </a:cubicBezTo>
                <a:cubicBezTo>
                  <a:pt x="107" y="82"/>
                  <a:pt x="112" y="69"/>
                  <a:pt x="112" y="56"/>
                </a:cubicBezTo>
                <a:cubicBezTo>
                  <a:pt x="112" y="25"/>
                  <a:pt x="87" y="0"/>
                  <a:pt x="56" y="0"/>
                </a:cubicBezTo>
                <a:cubicBezTo>
                  <a:pt x="25" y="0"/>
                  <a:pt x="0" y="25"/>
                  <a:pt x="0" y="56"/>
                </a:cubicBezTo>
                <a:cubicBezTo>
                  <a:pt x="0" y="87"/>
                  <a:pt x="25" y="112"/>
                  <a:pt x="56" y="112"/>
                </a:cubicBezTo>
                <a:close/>
                <a:moveTo>
                  <a:pt x="56" y="10"/>
                </a:moveTo>
                <a:cubicBezTo>
                  <a:pt x="81" y="10"/>
                  <a:pt x="102" y="31"/>
                  <a:pt x="102" y="56"/>
                </a:cubicBezTo>
                <a:cubicBezTo>
                  <a:pt x="102" y="81"/>
                  <a:pt x="81" y="102"/>
                  <a:pt x="56" y="102"/>
                </a:cubicBezTo>
                <a:cubicBezTo>
                  <a:pt x="31" y="102"/>
                  <a:pt x="10" y="81"/>
                  <a:pt x="10" y="56"/>
                </a:cubicBezTo>
                <a:cubicBezTo>
                  <a:pt x="10" y="31"/>
                  <a:pt x="31" y="10"/>
                  <a:pt x="56" y="1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32" name="Freeform 430">
            <a:extLst>
              <a:ext uri="{FF2B5EF4-FFF2-40B4-BE49-F238E27FC236}">
                <a16:creationId xmlns:a16="http://schemas.microsoft.com/office/drawing/2014/main" xmlns="" id="{45E77C80-920D-4FD2-8112-3C9FB6CE3892}"/>
              </a:ext>
            </a:extLst>
          </p:cNvPr>
          <p:cNvSpPr>
            <a:spLocks noEditPoints="1"/>
          </p:cNvSpPr>
          <p:nvPr/>
        </p:nvSpPr>
        <p:spPr bwMode="auto">
          <a:xfrm>
            <a:off x="8248650" y="1014413"/>
            <a:ext cx="493713" cy="496888"/>
          </a:xfrm>
          <a:custGeom>
            <a:avLst/>
            <a:gdLst>
              <a:gd name="T0" fmla="*/ 0 w 144"/>
              <a:gd name="T1" fmla="*/ 62 h 144"/>
              <a:gd name="T2" fmla="*/ 5 w 144"/>
              <a:gd name="T3" fmla="*/ 87 h 144"/>
              <a:gd name="T4" fmla="*/ 21 w 144"/>
              <a:gd name="T5" fmla="*/ 102 h 144"/>
              <a:gd name="T6" fmla="*/ 14 w 144"/>
              <a:gd name="T7" fmla="*/ 116 h 144"/>
              <a:gd name="T8" fmla="*/ 35 w 144"/>
              <a:gd name="T9" fmla="*/ 130 h 144"/>
              <a:gd name="T10" fmla="*/ 57 w 144"/>
              <a:gd name="T11" fmla="*/ 129 h 144"/>
              <a:gd name="T12" fmla="*/ 62 w 144"/>
              <a:gd name="T13" fmla="*/ 144 h 144"/>
              <a:gd name="T14" fmla="*/ 87 w 144"/>
              <a:gd name="T15" fmla="*/ 139 h 144"/>
              <a:gd name="T16" fmla="*/ 102 w 144"/>
              <a:gd name="T17" fmla="*/ 123 h 144"/>
              <a:gd name="T18" fmla="*/ 116 w 144"/>
              <a:gd name="T19" fmla="*/ 130 h 144"/>
              <a:gd name="T20" fmla="*/ 130 w 144"/>
              <a:gd name="T21" fmla="*/ 109 h 144"/>
              <a:gd name="T22" fmla="*/ 130 w 144"/>
              <a:gd name="T23" fmla="*/ 87 h 144"/>
              <a:gd name="T24" fmla="*/ 144 w 144"/>
              <a:gd name="T25" fmla="*/ 82 h 144"/>
              <a:gd name="T26" fmla="*/ 139 w 144"/>
              <a:gd name="T27" fmla="*/ 57 h 144"/>
              <a:gd name="T28" fmla="*/ 123 w 144"/>
              <a:gd name="T29" fmla="*/ 42 h 144"/>
              <a:gd name="T30" fmla="*/ 130 w 144"/>
              <a:gd name="T31" fmla="*/ 28 h 144"/>
              <a:gd name="T32" fmla="*/ 109 w 144"/>
              <a:gd name="T33" fmla="*/ 14 h 144"/>
              <a:gd name="T34" fmla="*/ 87 w 144"/>
              <a:gd name="T35" fmla="*/ 14 h 144"/>
              <a:gd name="T36" fmla="*/ 82 w 144"/>
              <a:gd name="T37" fmla="*/ 0 h 144"/>
              <a:gd name="T38" fmla="*/ 57 w 144"/>
              <a:gd name="T39" fmla="*/ 5 h 144"/>
              <a:gd name="T40" fmla="*/ 42 w 144"/>
              <a:gd name="T41" fmla="*/ 21 h 144"/>
              <a:gd name="T42" fmla="*/ 28 w 144"/>
              <a:gd name="T43" fmla="*/ 14 h 144"/>
              <a:gd name="T44" fmla="*/ 14 w 144"/>
              <a:gd name="T45" fmla="*/ 35 h 144"/>
              <a:gd name="T46" fmla="*/ 14 w 144"/>
              <a:gd name="T47" fmla="*/ 57 h 144"/>
              <a:gd name="T48" fmla="*/ 23 w 144"/>
              <a:gd name="T49" fmla="*/ 63 h 144"/>
              <a:gd name="T50" fmla="*/ 31 w 144"/>
              <a:gd name="T51" fmla="*/ 38 h 144"/>
              <a:gd name="T52" fmla="*/ 32 w 144"/>
              <a:gd name="T53" fmla="*/ 25 h 144"/>
              <a:gd name="T54" fmla="*/ 44 w 144"/>
              <a:gd name="T55" fmla="*/ 31 h 144"/>
              <a:gd name="T56" fmla="*/ 67 w 144"/>
              <a:gd name="T57" fmla="*/ 19 h 144"/>
              <a:gd name="T58" fmla="*/ 77 w 144"/>
              <a:gd name="T59" fmla="*/ 10 h 144"/>
              <a:gd name="T60" fmla="*/ 81 w 144"/>
              <a:gd name="T61" fmla="*/ 24 h 144"/>
              <a:gd name="T62" fmla="*/ 106 w 144"/>
              <a:gd name="T63" fmla="*/ 31 h 144"/>
              <a:gd name="T64" fmla="*/ 119 w 144"/>
              <a:gd name="T65" fmla="*/ 32 h 144"/>
              <a:gd name="T66" fmla="*/ 112 w 144"/>
              <a:gd name="T67" fmla="*/ 44 h 144"/>
              <a:gd name="T68" fmla="*/ 125 w 144"/>
              <a:gd name="T69" fmla="*/ 67 h 144"/>
              <a:gd name="T70" fmla="*/ 134 w 144"/>
              <a:gd name="T71" fmla="*/ 77 h 144"/>
              <a:gd name="T72" fmla="*/ 120 w 144"/>
              <a:gd name="T73" fmla="*/ 81 h 144"/>
              <a:gd name="T74" fmla="*/ 113 w 144"/>
              <a:gd name="T75" fmla="*/ 106 h 144"/>
              <a:gd name="T76" fmla="*/ 112 w 144"/>
              <a:gd name="T77" fmla="*/ 119 h 144"/>
              <a:gd name="T78" fmla="*/ 100 w 144"/>
              <a:gd name="T79" fmla="*/ 112 h 144"/>
              <a:gd name="T80" fmla="*/ 77 w 144"/>
              <a:gd name="T81" fmla="*/ 125 h 144"/>
              <a:gd name="T82" fmla="*/ 67 w 144"/>
              <a:gd name="T83" fmla="*/ 133 h 144"/>
              <a:gd name="T84" fmla="*/ 63 w 144"/>
              <a:gd name="T85" fmla="*/ 120 h 144"/>
              <a:gd name="T86" fmla="*/ 38 w 144"/>
              <a:gd name="T87" fmla="*/ 113 h 144"/>
              <a:gd name="T88" fmla="*/ 25 w 144"/>
              <a:gd name="T89" fmla="*/ 112 h 144"/>
              <a:gd name="T90" fmla="*/ 31 w 144"/>
              <a:gd name="T91" fmla="*/ 100 h 144"/>
              <a:gd name="T92" fmla="*/ 18 w 144"/>
              <a:gd name="T93" fmla="*/ 77 h 144"/>
              <a:gd name="T94" fmla="*/ 10 w 144"/>
              <a:gd name="T95" fmla="*/ 67 h 144"/>
              <a:gd name="T96" fmla="*/ 23 w 144"/>
              <a:gd name="T97" fmla="*/ 63 h 144"/>
              <a:gd name="T98" fmla="*/ 107 w 144"/>
              <a:gd name="T99" fmla="*/ 73 h 144"/>
              <a:gd name="T100" fmla="*/ 37 w 144"/>
              <a:gd name="T101" fmla="*/ 73 h 144"/>
              <a:gd name="T102" fmla="*/ 72 w 144"/>
              <a:gd name="T103" fmla="*/ 48 h 144"/>
              <a:gd name="T104" fmla="*/ 72 w 144"/>
              <a:gd name="T105" fmla="*/ 97 h 144"/>
              <a:gd name="T106" fmla="*/ 72 w 144"/>
              <a:gd name="T107" fmla="*/ 48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44" h="144">
                <a:moveTo>
                  <a:pt x="5" y="57"/>
                </a:moveTo>
                <a:cubicBezTo>
                  <a:pt x="2" y="57"/>
                  <a:pt x="0" y="59"/>
                  <a:pt x="0" y="62"/>
                </a:cubicBezTo>
                <a:cubicBezTo>
                  <a:pt x="0" y="82"/>
                  <a:pt x="0" y="82"/>
                  <a:pt x="0" y="82"/>
                </a:cubicBezTo>
                <a:cubicBezTo>
                  <a:pt x="0" y="85"/>
                  <a:pt x="2" y="87"/>
                  <a:pt x="5" y="87"/>
                </a:cubicBezTo>
                <a:cubicBezTo>
                  <a:pt x="14" y="87"/>
                  <a:pt x="14" y="87"/>
                  <a:pt x="14" y="87"/>
                </a:cubicBezTo>
                <a:cubicBezTo>
                  <a:pt x="16" y="92"/>
                  <a:pt x="18" y="97"/>
                  <a:pt x="21" y="102"/>
                </a:cubicBezTo>
                <a:cubicBezTo>
                  <a:pt x="14" y="109"/>
                  <a:pt x="14" y="109"/>
                  <a:pt x="14" y="109"/>
                </a:cubicBezTo>
                <a:cubicBezTo>
                  <a:pt x="12" y="111"/>
                  <a:pt x="12" y="114"/>
                  <a:pt x="14" y="116"/>
                </a:cubicBezTo>
                <a:cubicBezTo>
                  <a:pt x="28" y="130"/>
                  <a:pt x="28" y="130"/>
                  <a:pt x="28" y="130"/>
                </a:cubicBezTo>
                <a:cubicBezTo>
                  <a:pt x="30" y="132"/>
                  <a:pt x="33" y="132"/>
                  <a:pt x="35" y="130"/>
                </a:cubicBezTo>
                <a:cubicBezTo>
                  <a:pt x="42" y="123"/>
                  <a:pt x="42" y="123"/>
                  <a:pt x="42" y="123"/>
                </a:cubicBezTo>
                <a:cubicBezTo>
                  <a:pt x="47" y="126"/>
                  <a:pt x="52" y="128"/>
                  <a:pt x="57" y="129"/>
                </a:cubicBezTo>
                <a:cubicBezTo>
                  <a:pt x="57" y="139"/>
                  <a:pt x="57" y="139"/>
                  <a:pt x="57" y="139"/>
                </a:cubicBezTo>
                <a:cubicBezTo>
                  <a:pt x="57" y="142"/>
                  <a:pt x="59" y="144"/>
                  <a:pt x="62" y="144"/>
                </a:cubicBezTo>
                <a:cubicBezTo>
                  <a:pt x="82" y="144"/>
                  <a:pt x="82" y="144"/>
                  <a:pt x="82" y="144"/>
                </a:cubicBezTo>
                <a:cubicBezTo>
                  <a:pt x="85" y="144"/>
                  <a:pt x="87" y="142"/>
                  <a:pt x="87" y="139"/>
                </a:cubicBezTo>
                <a:cubicBezTo>
                  <a:pt x="87" y="129"/>
                  <a:pt x="87" y="129"/>
                  <a:pt x="87" y="129"/>
                </a:cubicBezTo>
                <a:cubicBezTo>
                  <a:pt x="93" y="128"/>
                  <a:pt x="97" y="126"/>
                  <a:pt x="102" y="123"/>
                </a:cubicBezTo>
                <a:cubicBezTo>
                  <a:pt x="109" y="130"/>
                  <a:pt x="109" y="130"/>
                  <a:pt x="109" y="130"/>
                </a:cubicBezTo>
                <a:cubicBezTo>
                  <a:pt x="111" y="132"/>
                  <a:pt x="114" y="132"/>
                  <a:pt x="116" y="130"/>
                </a:cubicBezTo>
                <a:cubicBezTo>
                  <a:pt x="130" y="116"/>
                  <a:pt x="130" y="116"/>
                  <a:pt x="130" y="116"/>
                </a:cubicBezTo>
                <a:cubicBezTo>
                  <a:pt x="132" y="114"/>
                  <a:pt x="132" y="111"/>
                  <a:pt x="130" y="109"/>
                </a:cubicBezTo>
                <a:cubicBezTo>
                  <a:pt x="123" y="102"/>
                  <a:pt x="123" y="102"/>
                  <a:pt x="123" y="102"/>
                </a:cubicBezTo>
                <a:cubicBezTo>
                  <a:pt x="126" y="97"/>
                  <a:pt x="128" y="92"/>
                  <a:pt x="130" y="87"/>
                </a:cubicBezTo>
                <a:cubicBezTo>
                  <a:pt x="139" y="87"/>
                  <a:pt x="139" y="87"/>
                  <a:pt x="139" y="87"/>
                </a:cubicBezTo>
                <a:cubicBezTo>
                  <a:pt x="142" y="87"/>
                  <a:pt x="144" y="85"/>
                  <a:pt x="144" y="82"/>
                </a:cubicBezTo>
                <a:cubicBezTo>
                  <a:pt x="144" y="62"/>
                  <a:pt x="144" y="62"/>
                  <a:pt x="144" y="62"/>
                </a:cubicBezTo>
                <a:cubicBezTo>
                  <a:pt x="144" y="59"/>
                  <a:pt x="142" y="57"/>
                  <a:pt x="139" y="57"/>
                </a:cubicBezTo>
                <a:cubicBezTo>
                  <a:pt x="130" y="57"/>
                  <a:pt x="130" y="57"/>
                  <a:pt x="130" y="57"/>
                </a:cubicBezTo>
                <a:cubicBezTo>
                  <a:pt x="128" y="52"/>
                  <a:pt x="126" y="47"/>
                  <a:pt x="123" y="42"/>
                </a:cubicBezTo>
                <a:cubicBezTo>
                  <a:pt x="130" y="35"/>
                  <a:pt x="130" y="35"/>
                  <a:pt x="130" y="35"/>
                </a:cubicBezTo>
                <a:cubicBezTo>
                  <a:pt x="132" y="33"/>
                  <a:pt x="132" y="30"/>
                  <a:pt x="130" y="28"/>
                </a:cubicBezTo>
                <a:cubicBezTo>
                  <a:pt x="116" y="14"/>
                  <a:pt x="116" y="14"/>
                  <a:pt x="116" y="14"/>
                </a:cubicBezTo>
                <a:cubicBezTo>
                  <a:pt x="114" y="12"/>
                  <a:pt x="111" y="12"/>
                  <a:pt x="109" y="14"/>
                </a:cubicBezTo>
                <a:cubicBezTo>
                  <a:pt x="102" y="21"/>
                  <a:pt x="102" y="21"/>
                  <a:pt x="102" y="21"/>
                </a:cubicBezTo>
                <a:cubicBezTo>
                  <a:pt x="97" y="18"/>
                  <a:pt x="92" y="16"/>
                  <a:pt x="87" y="14"/>
                </a:cubicBezTo>
                <a:cubicBezTo>
                  <a:pt x="87" y="5"/>
                  <a:pt x="87" y="5"/>
                  <a:pt x="87" y="5"/>
                </a:cubicBezTo>
                <a:cubicBezTo>
                  <a:pt x="87" y="2"/>
                  <a:pt x="85" y="0"/>
                  <a:pt x="82" y="0"/>
                </a:cubicBezTo>
                <a:cubicBezTo>
                  <a:pt x="62" y="0"/>
                  <a:pt x="62" y="0"/>
                  <a:pt x="62" y="0"/>
                </a:cubicBezTo>
                <a:cubicBezTo>
                  <a:pt x="59" y="0"/>
                  <a:pt x="57" y="2"/>
                  <a:pt x="57" y="5"/>
                </a:cubicBezTo>
                <a:cubicBezTo>
                  <a:pt x="57" y="14"/>
                  <a:pt x="57" y="14"/>
                  <a:pt x="57" y="14"/>
                </a:cubicBezTo>
                <a:cubicBezTo>
                  <a:pt x="52" y="16"/>
                  <a:pt x="47" y="18"/>
                  <a:pt x="42" y="21"/>
                </a:cubicBezTo>
                <a:cubicBezTo>
                  <a:pt x="35" y="14"/>
                  <a:pt x="35" y="14"/>
                  <a:pt x="35" y="14"/>
                </a:cubicBezTo>
                <a:cubicBezTo>
                  <a:pt x="33" y="12"/>
                  <a:pt x="30" y="12"/>
                  <a:pt x="28" y="14"/>
                </a:cubicBezTo>
                <a:cubicBezTo>
                  <a:pt x="14" y="28"/>
                  <a:pt x="14" y="28"/>
                  <a:pt x="14" y="28"/>
                </a:cubicBezTo>
                <a:cubicBezTo>
                  <a:pt x="12" y="30"/>
                  <a:pt x="12" y="33"/>
                  <a:pt x="14" y="35"/>
                </a:cubicBezTo>
                <a:cubicBezTo>
                  <a:pt x="21" y="42"/>
                  <a:pt x="21" y="42"/>
                  <a:pt x="21" y="42"/>
                </a:cubicBezTo>
                <a:cubicBezTo>
                  <a:pt x="18" y="47"/>
                  <a:pt x="16" y="52"/>
                  <a:pt x="14" y="57"/>
                </a:cubicBezTo>
                <a:lnTo>
                  <a:pt x="5" y="57"/>
                </a:lnTo>
                <a:close/>
                <a:moveTo>
                  <a:pt x="23" y="63"/>
                </a:moveTo>
                <a:cubicBezTo>
                  <a:pt x="25" y="56"/>
                  <a:pt x="27" y="50"/>
                  <a:pt x="31" y="44"/>
                </a:cubicBezTo>
                <a:cubicBezTo>
                  <a:pt x="33" y="42"/>
                  <a:pt x="32" y="39"/>
                  <a:pt x="31" y="38"/>
                </a:cubicBezTo>
                <a:cubicBezTo>
                  <a:pt x="25" y="32"/>
                  <a:pt x="25" y="32"/>
                  <a:pt x="25" y="32"/>
                </a:cubicBezTo>
                <a:cubicBezTo>
                  <a:pt x="32" y="25"/>
                  <a:pt x="32" y="25"/>
                  <a:pt x="32" y="25"/>
                </a:cubicBezTo>
                <a:cubicBezTo>
                  <a:pt x="38" y="31"/>
                  <a:pt x="38" y="31"/>
                  <a:pt x="38" y="31"/>
                </a:cubicBezTo>
                <a:cubicBezTo>
                  <a:pt x="39" y="32"/>
                  <a:pt x="42" y="33"/>
                  <a:pt x="44" y="31"/>
                </a:cubicBezTo>
                <a:cubicBezTo>
                  <a:pt x="50" y="27"/>
                  <a:pt x="56" y="25"/>
                  <a:pt x="63" y="24"/>
                </a:cubicBezTo>
                <a:cubicBezTo>
                  <a:pt x="65" y="23"/>
                  <a:pt x="67" y="21"/>
                  <a:pt x="67" y="19"/>
                </a:cubicBezTo>
                <a:cubicBezTo>
                  <a:pt x="67" y="10"/>
                  <a:pt x="67" y="10"/>
                  <a:pt x="67" y="10"/>
                </a:cubicBezTo>
                <a:cubicBezTo>
                  <a:pt x="77" y="10"/>
                  <a:pt x="77" y="10"/>
                  <a:pt x="77" y="10"/>
                </a:cubicBezTo>
                <a:cubicBezTo>
                  <a:pt x="77" y="19"/>
                  <a:pt x="77" y="19"/>
                  <a:pt x="77" y="19"/>
                </a:cubicBezTo>
                <a:cubicBezTo>
                  <a:pt x="77" y="21"/>
                  <a:pt x="79" y="23"/>
                  <a:pt x="81" y="24"/>
                </a:cubicBezTo>
                <a:cubicBezTo>
                  <a:pt x="88" y="25"/>
                  <a:pt x="94" y="28"/>
                  <a:pt x="100" y="31"/>
                </a:cubicBezTo>
                <a:cubicBezTo>
                  <a:pt x="102" y="33"/>
                  <a:pt x="105" y="32"/>
                  <a:pt x="106" y="31"/>
                </a:cubicBezTo>
                <a:cubicBezTo>
                  <a:pt x="112" y="25"/>
                  <a:pt x="112" y="25"/>
                  <a:pt x="112" y="25"/>
                </a:cubicBezTo>
                <a:cubicBezTo>
                  <a:pt x="119" y="32"/>
                  <a:pt x="119" y="32"/>
                  <a:pt x="119" y="32"/>
                </a:cubicBezTo>
                <a:cubicBezTo>
                  <a:pt x="113" y="38"/>
                  <a:pt x="113" y="38"/>
                  <a:pt x="113" y="38"/>
                </a:cubicBezTo>
                <a:cubicBezTo>
                  <a:pt x="111" y="39"/>
                  <a:pt x="111" y="42"/>
                  <a:pt x="112" y="44"/>
                </a:cubicBezTo>
                <a:cubicBezTo>
                  <a:pt x="116" y="50"/>
                  <a:pt x="119" y="56"/>
                  <a:pt x="120" y="63"/>
                </a:cubicBezTo>
                <a:cubicBezTo>
                  <a:pt x="121" y="65"/>
                  <a:pt x="123" y="67"/>
                  <a:pt x="125" y="67"/>
                </a:cubicBezTo>
                <a:cubicBezTo>
                  <a:pt x="134" y="67"/>
                  <a:pt x="134" y="67"/>
                  <a:pt x="134" y="67"/>
                </a:cubicBezTo>
                <a:cubicBezTo>
                  <a:pt x="134" y="77"/>
                  <a:pt x="134" y="77"/>
                  <a:pt x="134" y="77"/>
                </a:cubicBezTo>
                <a:cubicBezTo>
                  <a:pt x="125" y="77"/>
                  <a:pt x="125" y="77"/>
                  <a:pt x="125" y="77"/>
                </a:cubicBezTo>
                <a:cubicBezTo>
                  <a:pt x="123" y="77"/>
                  <a:pt x="121" y="79"/>
                  <a:pt x="120" y="81"/>
                </a:cubicBezTo>
                <a:cubicBezTo>
                  <a:pt x="119" y="88"/>
                  <a:pt x="116" y="94"/>
                  <a:pt x="112" y="100"/>
                </a:cubicBezTo>
                <a:cubicBezTo>
                  <a:pt x="111" y="102"/>
                  <a:pt x="111" y="104"/>
                  <a:pt x="113" y="106"/>
                </a:cubicBezTo>
                <a:cubicBezTo>
                  <a:pt x="119" y="112"/>
                  <a:pt x="119" y="112"/>
                  <a:pt x="119" y="112"/>
                </a:cubicBezTo>
                <a:cubicBezTo>
                  <a:pt x="112" y="119"/>
                  <a:pt x="112" y="119"/>
                  <a:pt x="112" y="119"/>
                </a:cubicBezTo>
                <a:cubicBezTo>
                  <a:pt x="106" y="113"/>
                  <a:pt x="106" y="113"/>
                  <a:pt x="106" y="113"/>
                </a:cubicBezTo>
                <a:cubicBezTo>
                  <a:pt x="105" y="111"/>
                  <a:pt x="102" y="111"/>
                  <a:pt x="100" y="112"/>
                </a:cubicBezTo>
                <a:cubicBezTo>
                  <a:pt x="94" y="116"/>
                  <a:pt x="88" y="119"/>
                  <a:pt x="81" y="120"/>
                </a:cubicBezTo>
                <a:cubicBezTo>
                  <a:pt x="79" y="121"/>
                  <a:pt x="77" y="123"/>
                  <a:pt x="77" y="125"/>
                </a:cubicBezTo>
                <a:cubicBezTo>
                  <a:pt x="77" y="133"/>
                  <a:pt x="77" y="133"/>
                  <a:pt x="77" y="133"/>
                </a:cubicBezTo>
                <a:cubicBezTo>
                  <a:pt x="67" y="133"/>
                  <a:pt x="67" y="133"/>
                  <a:pt x="67" y="133"/>
                </a:cubicBezTo>
                <a:cubicBezTo>
                  <a:pt x="67" y="125"/>
                  <a:pt x="67" y="125"/>
                  <a:pt x="67" y="125"/>
                </a:cubicBezTo>
                <a:cubicBezTo>
                  <a:pt x="67" y="123"/>
                  <a:pt x="65" y="121"/>
                  <a:pt x="63" y="120"/>
                </a:cubicBezTo>
                <a:cubicBezTo>
                  <a:pt x="56" y="119"/>
                  <a:pt x="50" y="116"/>
                  <a:pt x="44" y="112"/>
                </a:cubicBezTo>
                <a:cubicBezTo>
                  <a:pt x="42" y="111"/>
                  <a:pt x="39" y="111"/>
                  <a:pt x="38" y="113"/>
                </a:cubicBezTo>
                <a:cubicBezTo>
                  <a:pt x="32" y="119"/>
                  <a:pt x="32" y="119"/>
                  <a:pt x="32" y="119"/>
                </a:cubicBezTo>
                <a:cubicBezTo>
                  <a:pt x="25" y="112"/>
                  <a:pt x="25" y="112"/>
                  <a:pt x="25" y="112"/>
                </a:cubicBezTo>
                <a:cubicBezTo>
                  <a:pt x="31" y="107"/>
                  <a:pt x="31" y="107"/>
                  <a:pt x="31" y="107"/>
                </a:cubicBezTo>
                <a:cubicBezTo>
                  <a:pt x="32" y="105"/>
                  <a:pt x="33" y="102"/>
                  <a:pt x="31" y="100"/>
                </a:cubicBezTo>
                <a:cubicBezTo>
                  <a:pt x="27" y="94"/>
                  <a:pt x="25" y="88"/>
                  <a:pt x="23" y="81"/>
                </a:cubicBezTo>
                <a:cubicBezTo>
                  <a:pt x="23" y="79"/>
                  <a:pt x="21" y="77"/>
                  <a:pt x="18" y="77"/>
                </a:cubicBezTo>
                <a:cubicBezTo>
                  <a:pt x="10" y="77"/>
                  <a:pt x="10" y="77"/>
                  <a:pt x="10" y="77"/>
                </a:cubicBezTo>
                <a:cubicBezTo>
                  <a:pt x="10" y="67"/>
                  <a:pt x="10" y="67"/>
                  <a:pt x="10" y="67"/>
                </a:cubicBezTo>
                <a:cubicBezTo>
                  <a:pt x="18" y="67"/>
                  <a:pt x="18" y="67"/>
                  <a:pt x="18" y="67"/>
                </a:cubicBezTo>
                <a:cubicBezTo>
                  <a:pt x="21" y="67"/>
                  <a:pt x="23" y="65"/>
                  <a:pt x="23" y="63"/>
                </a:cubicBezTo>
                <a:close/>
                <a:moveTo>
                  <a:pt x="72" y="108"/>
                </a:moveTo>
                <a:cubicBezTo>
                  <a:pt x="91" y="108"/>
                  <a:pt x="107" y="92"/>
                  <a:pt x="107" y="73"/>
                </a:cubicBezTo>
                <a:cubicBezTo>
                  <a:pt x="107" y="54"/>
                  <a:pt x="91" y="38"/>
                  <a:pt x="72" y="38"/>
                </a:cubicBezTo>
                <a:cubicBezTo>
                  <a:pt x="53" y="38"/>
                  <a:pt x="37" y="54"/>
                  <a:pt x="37" y="73"/>
                </a:cubicBezTo>
                <a:cubicBezTo>
                  <a:pt x="37" y="92"/>
                  <a:pt x="53" y="108"/>
                  <a:pt x="72" y="108"/>
                </a:cubicBezTo>
                <a:close/>
                <a:moveTo>
                  <a:pt x="72" y="48"/>
                </a:moveTo>
                <a:cubicBezTo>
                  <a:pt x="86" y="48"/>
                  <a:pt x="97" y="59"/>
                  <a:pt x="97" y="73"/>
                </a:cubicBezTo>
                <a:cubicBezTo>
                  <a:pt x="97" y="86"/>
                  <a:pt x="86" y="97"/>
                  <a:pt x="72" y="97"/>
                </a:cubicBezTo>
                <a:cubicBezTo>
                  <a:pt x="58" y="97"/>
                  <a:pt x="47" y="86"/>
                  <a:pt x="47" y="73"/>
                </a:cubicBezTo>
                <a:cubicBezTo>
                  <a:pt x="47" y="59"/>
                  <a:pt x="58" y="48"/>
                  <a:pt x="72" y="4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33" name="Freeform 431">
            <a:extLst>
              <a:ext uri="{FF2B5EF4-FFF2-40B4-BE49-F238E27FC236}">
                <a16:creationId xmlns:a16="http://schemas.microsoft.com/office/drawing/2014/main" xmlns="" id="{741AEBFD-CE37-46FE-BBA8-EA61C463BCFF}"/>
              </a:ext>
            </a:extLst>
          </p:cNvPr>
          <p:cNvSpPr>
            <a:spLocks noEditPoints="1"/>
          </p:cNvSpPr>
          <p:nvPr/>
        </p:nvSpPr>
        <p:spPr bwMode="auto">
          <a:xfrm>
            <a:off x="8248650" y="1816101"/>
            <a:ext cx="493713" cy="128588"/>
          </a:xfrm>
          <a:custGeom>
            <a:avLst/>
            <a:gdLst>
              <a:gd name="T0" fmla="*/ 139 w 144"/>
              <a:gd name="T1" fmla="*/ 13 h 37"/>
              <a:gd name="T2" fmla="*/ 113 w 144"/>
              <a:gd name="T3" fmla="*/ 13 h 37"/>
              <a:gd name="T4" fmla="*/ 96 w 144"/>
              <a:gd name="T5" fmla="*/ 0 h 37"/>
              <a:gd name="T6" fmla="*/ 78 w 144"/>
              <a:gd name="T7" fmla="*/ 13 h 37"/>
              <a:gd name="T8" fmla="*/ 5 w 144"/>
              <a:gd name="T9" fmla="*/ 13 h 37"/>
              <a:gd name="T10" fmla="*/ 0 w 144"/>
              <a:gd name="T11" fmla="*/ 18 h 37"/>
              <a:gd name="T12" fmla="*/ 5 w 144"/>
              <a:gd name="T13" fmla="*/ 23 h 37"/>
              <a:gd name="T14" fmla="*/ 78 w 144"/>
              <a:gd name="T15" fmla="*/ 23 h 37"/>
              <a:gd name="T16" fmla="*/ 96 w 144"/>
              <a:gd name="T17" fmla="*/ 37 h 37"/>
              <a:gd name="T18" fmla="*/ 113 w 144"/>
              <a:gd name="T19" fmla="*/ 23 h 37"/>
              <a:gd name="T20" fmla="*/ 139 w 144"/>
              <a:gd name="T21" fmla="*/ 23 h 37"/>
              <a:gd name="T22" fmla="*/ 144 w 144"/>
              <a:gd name="T23" fmla="*/ 18 h 37"/>
              <a:gd name="T24" fmla="*/ 139 w 144"/>
              <a:gd name="T25" fmla="*/ 13 h 37"/>
              <a:gd name="T26" fmla="*/ 96 w 144"/>
              <a:gd name="T27" fmla="*/ 26 h 37"/>
              <a:gd name="T28" fmla="*/ 88 w 144"/>
              <a:gd name="T29" fmla="*/ 18 h 37"/>
              <a:gd name="T30" fmla="*/ 96 w 144"/>
              <a:gd name="T31" fmla="*/ 10 h 37"/>
              <a:gd name="T32" fmla="*/ 104 w 144"/>
              <a:gd name="T33" fmla="*/ 18 h 37"/>
              <a:gd name="T34" fmla="*/ 96 w 144"/>
              <a:gd name="T35" fmla="*/ 26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44" h="37">
                <a:moveTo>
                  <a:pt x="139" y="13"/>
                </a:moveTo>
                <a:cubicBezTo>
                  <a:pt x="113" y="13"/>
                  <a:pt x="113" y="13"/>
                  <a:pt x="113" y="13"/>
                </a:cubicBezTo>
                <a:cubicBezTo>
                  <a:pt x="111" y="6"/>
                  <a:pt x="104" y="0"/>
                  <a:pt x="96" y="0"/>
                </a:cubicBezTo>
                <a:cubicBezTo>
                  <a:pt x="88" y="0"/>
                  <a:pt x="80" y="5"/>
                  <a:pt x="78" y="13"/>
                </a:cubicBezTo>
                <a:cubicBezTo>
                  <a:pt x="5" y="13"/>
                  <a:pt x="5" y="13"/>
                  <a:pt x="5" y="13"/>
                </a:cubicBezTo>
                <a:cubicBezTo>
                  <a:pt x="2" y="13"/>
                  <a:pt x="0" y="15"/>
                  <a:pt x="0" y="18"/>
                </a:cubicBezTo>
                <a:cubicBezTo>
                  <a:pt x="0" y="21"/>
                  <a:pt x="2" y="23"/>
                  <a:pt x="5" y="23"/>
                </a:cubicBezTo>
                <a:cubicBezTo>
                  <a:pt x="78" y="23"/>
                  <a:pt x="78" y="23"/>
                  <a:pt x="78" y="23"/>
                </a:cubicBezTo>
                <a:cubicBezTo>
                  <a:pt x="80" y="31"/>
                  <a:pt x="87" y="37"/>
                  <a:pt x="96" y="37"/>
                </a:cubicBezTo>
                <a:cubicBezTo>
                  <a:pt x="104" y="37"/>
                  <a:pt x="111" y="31"/>
                  <a:pt x="113" y="23"/>
                </a:cubicBezTo>
                <a:cubicBezTo>
                  <a:pt x="139" y="23"/>
                  <a:pt x="139" y="23"/>
                  <a:pt x="139" y="23"/>
                </a:cubicBezTo>
                <a:cubicBezTo>
                  <a:pt x="142" y="23"/>
                  <a:pt x="144" y="21"/>
                  <a:pt x="144" y="18"/>
                </a:cubicBezTo>
                <a:cubicBezTo>
                  <a:pt x="144" y="15"/>
                  <a:pt x="142" y="13"/>
                  <a:pt x="139" y="13"/>
                </a:cubicBezTo>
                <a:close/>
                <a:moveTo>
                  <a:pt x="96" y="26"/>
                </a:moveTo>
                <a:cubicBezTo>
                  <a:pt x="91" y="26"/>
                  <a:pt x="88" y="23"/>
                  <a:pt x="88" y="18"/>
                </a:cubicBezTo>
                <a:cubicBezTo>
                  <a:pt x="88" y="14"/>
                  <a:pt x="91" y="10"/>
                  <a:pt x="96" y="10"/>
                </a:cubicBezTo>
                <a:cubicBezTo>
                  <a:pt x="100" y="10"/>
                  <a:pt x="104" y="14"/>
                  <a:pt x="104" y="18"/>
                </a:cubicBezTo>
                <a:cubicBezTo>
                  <a:pt x="104" y="23"/>
                  <a:pt x="100" y="26"/>
                  <a:pt x="96" y="2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34" name="Freeform 432">
            <a:extLst>
              <a:ext uri="{FF2B5EF4-FFF2-40B4-BE49-F238E27FC236}">
                <a16:creationId xmlns:a16="http://schemas.microsoft.com/office/drawing/2014/main" xmlns="" id="{82AC854B-35B8-4A9B-B2B6-0C54E2EE3051}"/>
              </a:ext>
            </a:extLst>
          </p:cNvPr>
          <p:cNvSpPr>
            <a:spLocks noEditPoints="1"/>
          </p:cNvSpPr>
          <p:nvPr/>
        </p:nvSpPr>
        <p:spPr bwMode="auto">
          <a:xfrm>
            <a:off x="8248650" y="2259013"/>
            <a:ext cx="493713" cy="498475"/>
          </a:xfrm>
          <a:custGeom>
            <a:avLst/>
            <a:gdLst>
              <a:gd name="T0" fmla="*/ 14 w 144"/>
              <a:gd name="T1" fmla="*/ 139 h 144"/>
              <a:gd name="T2" fmla="*/ 19 w 144"/>
              <a:gd name="T3" fmla="*/ 144 h 144"/>
              <a:gd name="T4" fmla="*/ 24 w 144"/>
              <a:gd name="T5" fmla="*/ 139 h 144"/>
              <a:gd name="T6" fmla="*/ 24 w 144"/>
              <a:gd name="T7" fmla="*/ 38 h 144"/>
              <a:gd name="T8" fmla="*/ 38 w 144"/>
              <a:gd name="T9" fmla="*/ 19 h 144"/>
              <a:gd name="T10" fmla="*/ 19 w 144"/>
              <a:gd name="T11" fmla="*/ 0 h 144"/>
              <a:gd name="T12" fmla="*/ 0 w 144"/>
              <a:gd name="T13" fmla="*/ 19 h 144"/>
              <a:gd name="T14" fmla="*/ 14 w 144"/>
              <a:gd name="T15" fmla="*/ 38 h 144"/>
              <a:gd name="T16" fmla="*/ 14 w 144"/>
              <a:gd name="T17" fmla="*/ 139 h 144"/>
              <a:gd name="T18" fmla="*/ 10 w 144"/>
              <a:gd name="T19" fmla="*/ 19 h 144"/>
              <a:gd name="T20" fmla="*/ 19 w 144"/>
              <a:gd name="T21" fmla="*/ 10 h 144"/>
              <a:gd name="T22" fmla="*/ 28 w 144"/>
              <a:gd name="T23" fmla="*/ 19 h 144"/>
              <a:gd name="T24" fmla="*/ 19 w 144"/>
              <a:gd name="T25" fmla="*/ 28 h 144"/>
              <a:gd name="T26" fmla="*/ 10 w 144"/>
              <a:gd name="T27" fmla="*/ 19 h 144"/>
              <a:gd name="T28" fmla="*/ 72 w 144"/>
              <a:gd name="T29" fmla="*/ 0 h 144"/>
              <a:gd name="T30" fmla="*/ 67 w 144"/>
              <a:gd name="T31" fmla="*/ 5 h 144"/>
              <a:gd name="T32" fmla="*/ 67 w 144"/>
              <a:gd name="T33" fmla="*/ 57 h 144"/>
              <a:gd name="T34" fmla="*/ 53 w 144"/>
              <a:gd name="T35" fmla="*/ 76 h 144"/>
              <a:gd name="T36" fmla="*/ 67 w 144"/>
              <a:gd name="T37" fmla="*/ 94 h 144"/>
              <a:gd name="T38" fmla="*/ 67 w 144"/>
              <a:gd name="T39" fmla="*/ 139 h 144"/>
              <a:gd name="T40" fmla="*/ 72 w 144"/>
              <a:gd name="T41" fmla="*/ 144 h 144"/>
              <a:gd name="T42" fmla="*/ 77 w 144"/>
              <a:gd name="T43" fmla="*/ 139 h 144"/>
              <a:gd name="T44" fmla="*/ 77 w 144"/>
              <a:gd name="T45" fmla="*/ 94 h 144"/>
              <a:gd name="T46" fmla="*/ 91 w 144"/>
              <a:gd name="T47" fmla="*/ 76 h 144"/>
              <a:gd name="T48" fmla="*/ 77 w 144"/>
              <a:gd name="T49" fmla="*/ 57 h 144"/>
              <a:gd name="T50" fmla="*/ 77 w 144"/>
              <a:gd name="T51" fmla="*/ 5 h 144"/>
              <a:gd name="T52" fmla="*/ 72 w 144"/>
              <a:gd name="T53" fmla="*/ 0 h 144"/>
              <a:gd name="T54" fmla="*/ 81 w 144"/>
              <a:gd name="T55" fmla="*/ 76 h 144"/>
              <a:gd name="T56" fmla="*/ 72 w 144"/>
              <a:gd name="T57" fmla="*/ 85 h 144"/>
              <a:gd name="T58" fmla="*/ 63 w 144"/>
              <a:gd name="T59" fmla="*/ 76 h 144"/>
              <a:gd name="T60" fmla="*/ 72 w 144"/>
              <a:gd name="T61" fmla="*/ 67 h 144"/>
              <a:gd name="T62" fmla="*/ 81 w 144"/>
              <a:gd name="T63" fmla="*/ 76 h 144"/>
              <a:gd name="T64" fmla="*/ 130 w 144"/>
              <a:gd name="T65" fmla="*/ 106 h 144"/>
              <a:gd name="T66" fmla="*/ 130 w 144"/>
              <a:gd name="T67" fmla="*/ 5 h 144"/>
              <a:gd name="T68" fmla="*/ 125 w 144"/>
              <a:gd name="T69" fmla="*/ 0 h 144"/>
              <a:gd name="T70" fmla="*/ 120 w 144"/>
              <a:gd name="T71" fmla="*/ 5 h 144"/>
              <a:gd name="T72" fmla="*/ 120 w 144"/>
              <a:gd name="T73" fmla="*/ 106 h 144"/>
              <a:gd name="T74" fmla="*/ 105 w 144"/>
              <a:gd name="T75" fmla="*/ 124 h 144"/>
              <a:gd name="T76" fmla="*/ 125 w 144"/>
              <a:gd name="T77" fmla="*/ 144 h 144"/>
              <a:gd name="T78" fmla="*/ 144 w 144"/>
              <a:gd name="T79" fmla="*/ 124 h 144"/>
              <a:gd name="T80" fmla="*/ 130 w 144"/>
              <a:gd name="T81" fmla="*/ 106 h 144"/>
              <a:gd name="T82" fmla="*/ 125 w 144"/>
              <a:gd name="T83" fmla="*/ 133 h 144"/>
              <a:gd name="T84" fmla="*/ 116 w 144"/>
              <a:gd name="T85" fmla="*/ 124 h 144"/>
              <a:gd name="T86" fmla="*/ 125 w 144"/>
              <a:gd name="T87" fmla="*/ 115 h 144"/>
              <a:gd name="T88" fmla="*/ 134 w 144"/>
              <a:gd name="T89" fmla="*/ 124 h 144"/>
              <a:gd name="T90" fmla="*/ 125 w 144"/>
              <a:gd name="T91" fmla="*/ 133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144" h="144">
                <a:moveTo>
                  <a:pt x="14" y="139"/>
                </a:moveTo>
                <a:cubicBezTo>
                  <a:pt x="14" y="141"/>
                  <a:pt x="16" y="144"/>
                  <a:pt x="19" y="144"/>
                </a:cubicBezTo>
                <a:cubicBezTo>
                  <a:pt x="22" y="144"/>
                  <a:pt x="24" y="141"/>
                  <a:pt x="24" y="139"/>
                </a:cubicBezTo>
                <a:cubicBezTo>
                  <a:pt x="24" y="38"/>
                  <a:pt x="24" y="38"/>
                  <a:pt x="24" y="38"/>
                </a:cubicBezTo>
                <a:cubicBezTo>
                  <a:pt x="32" y="36"/>
                  <a:pt x="38" y="28"/>
                  <a:pt x="38" y="19"/>
                </a:cubicBezTo>
                <a:cubicBezTo>
                  <a:pt x="38" y="9"/>
                  <a:pt x="30" y="0"/>
                  <a:pt x="19" y="0"/>
                </a:cubicBezTo>
                <a:cubicBezTo>
                  <a:pt x="8" y="0"/>
                  <a:pt x="0" y="9"/>
                  <a:pt x="0" y="19"/>
                </a:cubicBezTo>
                <a:cubicBezTo>
                  <a:pt x="0" y="28"/>
                  <a:pt x="6" y="35"/>
                  <a:pt x="14" y="38"/>
                </a:cubicBezTo>
                <a:cubicBezTo>
                  <a:pt x="14" y="139"/>
                  <a:pt x="14" y="139"/>
                  <a:pt x="14" y="139"/>
                </a:cubicBezTo>
                <a:close/>
                <a:moveTo>
                  <a:pt x="10" y="19"/>
                </a:moveTo>
                <a:cubicBezTo>
                  <a:pt x="10" y="14"/>
                  <a:pt x="14" y="10"/>
                  <a:pt x="19" y="10"/>
                </a:cubicBezTo>
                <a:cubicBezTo>
                  <a:pt x="24" y="10"/>
                  <a:pt x="28" y="14"/>
                  <a:pt x="28" y="19"/>
                </a:cubicBezTo>
                <a:cubicBezTo>
                  <a:pt x="28" y="24"/>
                  <a:pt x="24" y="28"/>
                  <a:pt x="19" y="28"/>
                </a:cubicBezTo>
                <a:cubicBezTo>
                  <a:pt x="14" y="28"/>
                  <a:pt x="10" y="24"/>
                  <a:pt x="10" y="19"/>
                </a:cubicBezTo>
                <a:close/>
                <a:moveTo>
                  <a:pt x="72" y="0"/>
                </a:moveTo>
                <a:cubicBezTo>
                  <a:pt x="69" y="0"/>
                  <a:pt x="67" y="2"/>
                  <a:pt x="67" y="5"/>
                </a:cubicBezTo>
                <a:cubicBezTo>
                  <a:pt x="67" y="57"/>
                  <a:pt x="67" y="57"/>
                  <a:pt x="67" y="57"/>
                </a:cubicBezTo>
                <a:cubicBezTo>
                  <a:pt x="59" y="60"/>
                  <a:pt x="53" y="67"/>
                  <a:pt x="53" y="76"/>
                </a:cubicBezTo>
                <a:cubicBezTo>
                  <a:pt x="53" y="85"/>
                  <a:pt x="59" y="92"/>
                  <a:pt x="67" y="94"/>
                </a:cubicBezTo>
                <a:cubicBezTo>
                  <a:pt x="67" y="139"/>
                  <a:pt x="67" y="139"/>
                  <a:pt x="67" y="139"/>
                </a:cubicBezTo>
                <a:cubicBezTo>
                  <a:pt x="67" y="142"/>
                  <a:pt x="69" y="144"/>
                  <a:pt x="72" y="144"/>
                </a:cubicBezTo>
                <a:cubicBezTo>
                  <a:pt x="75" y="144"/>
                  <a:pt x="77" y="142"/>
                  <a:pt x="77" y="139"/>
                </a:cubicBezTo>
                <a:cubicBezTo>
                  <a:pt x="77" y="94"/>
                  <a:pt x="77" y="94"/>
                  <a:pt x="77" y="94"/>
                </a:cubicBezTo>
                <a:cubicBezTo>
                  <a:pt x="85" y="92"/>
                  <a:pt x="91" y="85"/>
                  <a:pt x="91" y="76"/>
                </a:cubicBezTo>
                <a:cubicBezTo>
                  <a:pt x="91" y="67"/>
                  <a:pt x="85" y="59"/>
                  <a:pt x="77" y="57"/>
                </a:cubicBezTo>
                <a:cubicBezTo>
                  <a:pt x="77" y="5"/>
                  <a:pt x="77" y="5"/>
                  <a:pt x="77" y="5"/>
                </a:cubicBezTo>
                <a:cubicBezTo>
                  <a:pt x="77" y="2"/>
                  <a:pt x="75" y="0"/>
                  <a:pt x="72" y="0"/>
                </a:cubicBezTo>
                <a:close/>
                <a:moveTo>
                  <a:pt x="81" y="76"/>
                </a:moveTo>
                <a:cubicBezTo>
                  <a:pt x="81" y="81"/>
                  <a:pt x="77" y="85"/>
                  <a:pt x="72" y="85"/>
                </a:cubicBezTo>
                <a:cubicBezTo>
                  <a:pt x="67" y="85"/>
                  <a:pt x="63" y="81"/>
                  <a:pt x="63" y="76"/>
                </a:cubicBezTo>
                <a:cubicBezTo>
                  <a:pt x="63" y="71"/>
                  <a:pt x="67" y="67"/>
                  <a:pt x="72" y="67"/>
                </a:cubicBezTo>
                <a:cubicBezTo>
                  <a:pt x="77" y="67"/>
                  <a:pt x="81" y="71"/>
                  <a:pt x="81" y="76"/>
                </a:cubicBezTo>
                <a:close/>
                <a:moveTo>
                  <a:pt x="130" y="106"/>
                </a:moveTo>
                <a:cubicBezTo>
                  <a:pt x="130" y="5"/>
                  <a:pt x="130" y="5"/>
                  <a:pt x="130" y="5"/>
                </a:cubicBezTo>
                <a:cubicBezTo>
                  <a:pt x="130" y="2"/>
                  <a:pt x="128" y="0"/>
                  <a:pt x="125" y="0"/>
                </a:cubicBezTo>
                <a:cubicBezTo>
                  <a:pt x="122" y="0"/>
                  <a:pt x="120" y="2"/>
                  <a:pt x="120" y="5"/>
                </a:cubicBezTo>
                <a:cubicBezTo>
                  <a:pt x="120" y="106"/>
                  <a:pt x="120" y="106"/>
                  <a:pt x="120" y="106"/>
                </a:cubicBezTo>
                <a:cubicBezTo>
                  <a:pt x="111" y="108"/>
                  <a:pt x="105" y="116"/>
                  <a:pt x="105" y="124"/>
                </a:cubicBezTo>
                <a:cubicBezTo>
                  <a:pt x="105" y="135"/>
                  <a:pt x="114" y="144"/>
                  <a:pt x="125" y="144"/>
                </a:cubicBezTo>
                <a:cubicBezTo>
                  <a:pt x="135" y="144"/>
                  <a:pt x="144" y="135"/>
                  <a:pt x="144" y="124"/>
                </a:cubicBezTo>
                <a:cubicBezTo>
                  <a:pt x="144" y="116"/>
                  <a:pt x="138" y="108"/>
                  <a:pt x="130" y="106"/>
                </a:cubicBezTo>
                <a:close/>
                <a:moveTo>
                  <a:pt x="125" y="133"/>
                </a:moveTo>
                <a:cubicBezTo>
                  <a:pt x="120" y="133"/>
                  <a:pt x="116" y="129"/>
                  <a:pt x="116" y="124"/>
                </a:cubicBezTo>
                <a:cubicBezTo>
                  <a:pt x="116" y="119"/>
                  <a:pt x="120" y="115"/>
                  <a:pt x="125" y="115"/>
                </a:cubicBezTo>
                <a:cubicBezTo>
                  <a:pt x="130" y="115"/>
                  <a:pt x="134" y="119"/>
                  <a:pt x="134" y="124"/>
                </a:cubicBezTo>
                <a:cubicBezTo>
                  <a:pt x="134" y="129"/>
                  <a:pt x="130" y="133"/>
                  <a:pt x="125" y="13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35" name="Freeform 433">
            <a:extLst>
              <a:ext uri="{FF2B5EF4-FFF2-40B4-BE49-F238E27FC236}">
                <a16:creationId xmlns:a16="http://schemas.microsoft.com/office/drawing/2014/main" xmlns="" id="{8E60B11C-EF21-4FAA-A465-D5C68472FD49}"/>
              </a:ext>
            </a:extLst>
          </p:cNvPr>
          <p:cNvSpPr>
            <a:spLocks noEditPoints="1"/>
          </p:cNvSpPr>
          <p:nvPr/>
        </p:nvSpPr>
        <p:spPr bwMode="auto">
          <a:xfrm>
            <a:off x="8343900" y="2882901"/>
            <a:ext cx="312738" cy="496888"/>
          </a:xfrm>
          <a:custGeom>
            <a:avLst/>
            <a:gdLst>
              <a:gd name="T0" fmla="*/ 19 w 91"/>
              <a:gd name="T1" fmla="*/ 91 h 144"/>
              <a:gd name="T2" fmla="*/ 29 w 91"/>
              <a:gd name="T3" fmla="*/ 88 h 144"/>
              <a:gd name="T4" fmla="*/ 55 w 91"/>
              <a:gd name="T5" fmla="*/ 115 h 144"/>
              <a:gd name="T6" fmla="*/ 53 w 91"/>
              <a:gd name="T7" fmla="*/ 125 h 144"/>
              <a:gd name="T8" fmla="*/ 72 w 91"/>
              <a:gd name="T9" fmla="*/ 144 h 144"/>
              <a:gd name="T10" fmla="*/ 91 w 91"/>
              <a:gd name="T11" fmla="*/ 125 h 144"/>
              <a:gd name="T12" fmla="*/ 72 w 91"/>
              <a:gd name="T13" fmla="*/ 105 h 144"/>
              <a:gd name="T14" fmla="*/ 62 w 91"/>
              <a:gd name="T15" fmla="*/ 108 h 144"/>
              <a:gd name="T16" fmla="*/ 36 w 91"/>
              <a:gd name="T17" fmla="*/ 81 h 144"/>
              <a:gd name="T18" fmla="*/ 39 w 91"/>
              <a:gd name="T19" fmla="*/ 72 h 144"/>
              <a:gd name="T20" fmla="*/ 36 w 91"/>
              <a:gd name="T21" fmla="*/ 62 h 144"/>
              <a:gd name="T22" fmla="*/ 62 w 91"/>
              <a:gd name="T23" fmla="*/ 36 h 144"/>
              <a:gd name="T24" fmla="*/ 72 w 91"/>
              <a:gd name="T25" fmla="*/ 38 h 144"/>
              <a:gd name="T26" fmla="*/ 91 w 91"/>
              <a:gd name="T27" fmla="*/ 19 h 144"/>
              <a:gd name="T28" fmla="*/ 72 w 91"/>
              <a:gd name="T29" fmla="*/ 0 h 144"/>
              <a:gd name="T30" fmla="*/ 53 w 91"/>
              <a:gd name="T31" fmla="*/ 19 h 144"/>
              <a:gd name="T32" fmla="*/ 55 w 91"/>
              <a:gd name="T33" fmla="*/ 29 h 144"/>
              <a:gd name="T34" fmla="*/ 29 w 91"/>
              <a:gd name="T35" fmla="*/ 55 h 144"/>
              <a:gd name="T36" fmla="*/ 19 w 91"/>
              <a:gd name="T37" fmla="*/ 53 h 144"/>
              <a:gd name="T38" fmla="*/ 0 w 91"/>
              <a:gd name="T39" fmla="*/ 72 h 144"/>
              <a:gd name="T40" fmla="*/ 19 w 91"/>
              <a:gd name="T41" fmla="*/ 91 h 144"/>
              <a:gd name="T42" fmla="*/ 72 w 91"/>
              <a:gd name="T43" fmla="*/ 115 h 144"/>
              <a:gd name="T44" fmla="*/ 81 w 91"/>
              <a:gd name="T45" fmla="*/ 125 h 144"/>
              <a:gd name="T46" fmla="*/ 72 w 91"/>
              <a:gd name="T47" fmla="*/ 134 h 144"/>
              <a:gd name="T48" fmla="*/ 63 w 91"/>
              <a:gd name="T49" fmla="*/ 125 h 144"/>
              <a:gd name="T50" fmla="*/ 72 w 91"/>
              <a:gd name="T51" fmla="*/ 115 h 144"/>
              <a:gd name="T52" fmla="*/ 72 w 91"/>
              <a:gd name="T53" fmla="*/ 10 h 144"/>
              <a:gd name="T54" fmla="*/ 81 w 91"/>
              <a:gd name="T55" fmla="*/ 19 h 144"/>
              <a:gd name="T56" fmla="*/ 72 w 91"/>
              <a:gd name="T57" fmla="*/ 28 h 144"/>
              <a:gd name="T58" fmla="*/ 63 w 91"/>
              <a:gd name="T59" fmla="*/ 19 h 144"/>
              <a:gd name="T60" fmla="*/ 72 w 91"/>
              <a:gd name="T61" fmla="*/ 10 h 144"/>
              <a:gd name="T62" fmla="*/ 19 w 91"/>
              <a:gd name="T63" fmla="*/ 63 h 144"/>
              <a:gd name="T64" fmla="*/ 28 w 91"/>
              <a:gd name="T65" fmla="*/ 72 h 144"/>
              <a:gd name="T66" fmla="*/ 19 w 91"/>
              <a:gd name="T67" fmla="*/ 81 h 144"/>
              <a:gd name="T68" fmla="*/ 10 w 91"/>
              <a:gd name="T69" fmla="*/ 72 h 144"/>
              <a:gd name="T70" fmla="*/ 19 w 91"/>
              <a:gd name="T71" fmla="*/ 63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91" h="144">
                <a:moveTo>
                  <a:pt x="19" y="91"/>
                </a:moveTo>
                <a:cubicBezTo>
                  <a:pt x="23" y="91"/>
                  <a:pt x="26" y="90"/>
                  <a:pt x="29" y="88"/>
                </a:cubicBezTo>
                <a:cubicBezTo>
                  <a:pt x="55" y="115"/>
                  <a:pt x="55" y="115"/>
                  <a:pt x="55" y="115"/>
                </a:cubicBezTo>
                <a:cubicBezTo>
                  <a:pt x="54" y="118"/>
                  <a:pt x="53" y="121"/>
                  <a:pt x="53" y="125"/>
                </a:cubicBezTo>
                <a:cubicBezTo>
                  <a:pt x="53" y="135"/>
                  <a:pt x="61" y="144"/>
                  <a:pt x="72" y="144"/>
                </a:cubicBezTo>
                <a:cubicBezTo>
                  <a:pt x="82" y="144"/>
                  <a:pt x="91" y="135"/>
                  <a:pt x="91" y="125"/>
                </a:cubicBezTo>
                <a:cubicBezTo>
                  <a:pt x="91" y="114"/>
                  <a:pt x="82" y="105"/>
                  <a:pt x="72" y="105"/>
                </a:cubicBezTo>
                <a:cubicBezTo>
                  <a:pt x="68" y="105"/>
                  <a:pt x="65" y="106"/>
                  <a:pt x="62" y="108"/>
                </a:cubicBezTo>
                <a:cubicBezTo>
                  <a:pt x="36" y="81"/>
                  <a:pt x="36" y="81"/>
                  <a:pt x="36" y="81"/>
                </a:cubicBezTo>
                <a:cubicBezTo>
                  <a:pt x="38" y="79"/>
                  <a:pt x="39" y="75"/>
                  <a:pt x="39" y="72"/>
                </a:cubicBezTo>
                <a:cubicBezTo>
                  <a:pt x="39" y="68"/>
                  <a:pt x="38" y="65"/>
                  <a:pt x="36" y="62"/>
                </a:cubicBezTo>
                <a:cubicBezTo>
                  <a:pt x="62" y="36"/>
                  <a:pt x="62" y="36"/>
                  <a:pt x="62" y="36"/>
                </a:cubicBezTo>
                <a:cubicBezTo>
                  <a:pt x="65" y="37"/>
                  <a:pt x="68" y="38"/>
                  <a:pt x="72" y="38"/>
                </a:cubicBezTo>
                <a:cubicBezTo>
                  <a:pt x="83" y="38"/>
                  <a:pt x="91" y="30"/>
                  <a:pt x="91" y="19"/>
                </a:cubicBezTo>
                <a:cubicBezTo>
                  <a:pt x="91" y="9"/>
                  <a:pt x="82" y="0"/>
                  <a:pt x="72" y="0"/>
                </a:cubicBezTo>
                <a:cubicBezTo>
                  <a:pt x="61" y="0"/>
                  <a:pt x="53" y="9"/>
                  <a:pt x="53" y="19"/>
                </a:cubicBezTo>
                <a:cubicBezTo>
                  <a:pt x="53" y="23"/>
                  <a:pt x="54" y="26"/>
                  <a:pt x="55" y="29"/>
                </a:cubicBezTo>
                <a:cubicBezTo>
                  <a:pt x="29" y="55"/>
                  <a:pt x="29" y="55"/>
                  <a:pt x="29" y="55"/>
                </a:cubicBezTo>
                <a:cubicBezTo>
                  <a:pt x="26" y="53"/>
                  <a:pt x="23" y="53"/>
                  <a:pt x="19" y="53"/>
                </a:cubicBezTo>
                <a:cubicBezTo>
                  <a:pt x="9" y="53"/>
                  <a:pt x="0" y="61"/>
                  <a:pt x="0" y="72"/>
                </a:cubicBezTo>
                <a:cubicBezTo>
                  <a:pt x="0" y="82"/>
                  <a:pt x="9" y="91"/>
                  <a:pt x="19" y="91"/>
                </a:cubicBezTo>
                <a:close/>
                <a:moveTo>
                  <a:pt x="72" y="115"/>
                </a:moveTo>
                <a:cubicBezTo>
                  <a:pt x="77" y="115"/>
                  <a:pt x="81" y="120"/>
                  <a:pt x="81" y="125"/>
                </a:cubicBezTo>
                <a:cubicBezTo>
                  <a:pt x="81" y="130"/>
                  <a:pt x="77" y="134"/>
                  <a:pt x="72" y="134"/>
                </a:cubicBezTo>
                <a:cubicBezTo>
                  <a:pt x="67" y="134"/>
                  <a:pt x="63" y="130"/>
                  <a:pt x="63" y="125"/>
                </a:cubicBezTo>
                <a:cubicBezTo>
                  <a:pt x="63" y="120"/>
                  <a:pt x="67" y="115"/>
                  <a:pt x="72" y="115"/>
                </a:cubicBezTo>
                <a:close/>
                <a:moveTo>
                  <a:pt x="72" y="10"/>
                </a:moveTo>
                <a:cubicBezTo>
                  <a:pt x="77" y="10"/>
                  <a:pt x="81" y="14"/>
                  <a:pt x="81" y="19"/>
                </a:cubicBezTo>
                <a:cubicBezTo>
                  <a:pt x="81" y="24"/>
                  <a:pt x="77" y="28"/>
                  <a:pt x="72" y="28"/>
                </a:cubicBezTo>
                <a:cubicBezTo>
                  <a:pt x="67" y="28"/>
                  <a:pt x="63" y="24"/>
                  <a:pt x="63" y="19"/>
                </a:cubicBezTo>
                <a:cubicBezTo>
                  <a:pt x="63" y="14"/>
                  <a:pt x="67" y="10"/>
                  <a:pt x="72" y="10"/>
                </a:cubicBezTo>
                <a:close/>
                <a:moveTo>
                  <a:pt x="19" y="63"/>
                </a:moveTo>
                <a:cubicBezTo>
                  <a:pt x="24" y="63"/>
                  <a:pt x="28" y="67"/>
                  <a:pt x="28" y="72"/>
                </a:cubicBezTo>
                <a:cubicBezTo>
                  <a:pt x="28" y="77"/>
                  <a:pt x="24" y="81"/>
                  <a:pt x="19" y="81"/>
                </a:cubicBezTo>
                <a:cubicBezTo>
                  <a:pt x="14" y="81"/>
                  <a:pt x="10" y="77"/>
                  <a:pt x="10" y="72"/>
                </a:cubicBezTo>
                <a:cubicBezTo>
                  <a:pt x="10" y="67"/>
                  <a:pt x="14" y="63"/>
                  <a:pt x="19" y="6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36" name="Freeform 434">
            <a:extLst>
              <a:ext uri="{FF2B5EF4-FFF2-40B4-BE49-F238E27FC236}">
                <a16:creationId xmlns:a16="http://schemas.microsoft.com/office/drawing/2014/main" xmlns="" id="{F6159014-C8FE-4607-8D63-48347266A4BB}"/>
              </a:ext>
            </a:extLst>
          </p:cNvPr>
          <p:cNvSpPr>
            <a:spLocks noEditPoints="1"/>
          </p:cNvSpPr>
          <p:nvPr/>
        </p:nvSpPr>
        <p:spPr bwMode="auto">
          <a:xfrm>
            <a:off x="8248650" y="3505201"/>
            <a:ext cx="490538" cy="498475"/>
          </a:xfrm>
          <a:custGeom>
            <a:avLst/>
            <a:gdLst>
              <a:gd name="T0" fmla="*/ 138 w 143"/>
              <a:gd name="T1" fmla="*/ 34 h 144"/>
              <a:gd name="T2" fmla="*/ 75 w 143"/>
              <a:gd name="T3" fmla="*/ 1 h 144"/>
              <a:gd name="T4" fmla="*/ 72 w 143"/>
              <a:gd name="T5" fmla="*/ 0 h 144"/>
              <a:gd name="T6" fmla="*/ 71 w 143"/>
              <a:gd name="T7" fmla="*/ 0 h 144"/>
              <a:gd name="T8" fmla="*/ 68 w 143"/>
              <a:gd name="T9" fmla="*/ 1 h 144"/>
              <a:gd name="T10" fmla="*/ 5 w 143"/>
              <a:gd name="T11" fmla="*/ 34 h 144"/>
              <a:gd name="T12" fmla="*/ 0 w 143"/>
              <a:gd name="T13" fmla="*/ 39 h 144"/>
              <a:gd name="T14" fmla="*/ 0 w 143"/>
              <a:gd name="T15" fmla="*/ 71 h 144"/>
              <a:gd name="T16" fmla="*/ 0 w 143"/>
              <a:gd name="T17" fmla="*/ 73 h 144"/>
              <a:gd name="T18" fmla="*/ 70 w 143"/>
              <a:gd name="T19" fmla="*/ 143 h 144"/>
              <a:gd name="T20" fmla="*/ 71 w 143"/>
              <a:gd name="T21" fmla="*/ 144 h 144"/>
              <a:gd name="T22" fmla="*/ 72 w 143"/>
              <a:gd name="T23" fmla="*/ 144 h 144"/>
              <a:gd name="T24" fmla="*/ 73 w 143"/>
              <a:gd name="T25" fmla="*/ 143 h 144"/>
              <a:gd name="T26" fmla="*/ 143 w 143"/>
              <a:gd name="T27" fmla="*/ 73 h 144"/>
              <a:gd name="T28" fmla="*/ 143 w 143"/>
              <a:gd name="T29" fmla="*/ 71 h 144"/>
              <a:gd name="T30" fmla="*/ 143 w 143"/>
              <a:gd name="T31" fmla="*/ 39 h 144"/>
              <a:gd name="T32" fmla="*/ 138 w 143"/>
              <a:gd name="T33" fmla="*/ 34 h 144"/>
              <a:gd name="T34" fmla="*/ 133 w 143"/>
              <a:gd name="T35" fmla="*/ 70 h 144"/>
              <a:gd name="T36" fmla="*/ 72 w 143"/>
              <a:gd name="T37" fmla="*/ 133 h 144"/>
              <a:gd name="T38" fmla="*/ 10 w 143"/>
              <a:gd name="T39" fmla="*/ 70 h 144"/>
              <a:gd name="T40" fmla="*/ 10 w 143"/>
              <a:gd name="T41" fmla="*/ 43 h 144"/>
              <a:gd name="T42" fmla="*/ 72 w 143"/>
              <a:gd name="T43" fmla="*/ 12 h 144"/>
              <a:gd name="T44" fmla="*/ 133 w 143"/>
              <a:gd name="T45" fmla="*/ 43 h 144"/>
              <a:gd name="T46" fmla="*/ 133 w 143"/>
              <a:gd name="T47" fmla="*/ 70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43" h="144">
                <a:moveTo>
                  <a:pt x="138" y="34"/>
                </a:moveTo>
                <a:cubicBezTo>
                  <a:pt x="138" y="34"/>
                  <a:pt x="107" y="33"/>
                  <a:pt x="75" y="1"/>
                </a:cubicBezTo>
                <a:cubicBezTo>
                  <a:pt x="74" y="0"/>
                  <a:pt x="73" y="0"/>
                  <a:pt x="72" y="0"/>
                </a:cubicBezTo>
                <a:cubicBezTo>
                  <a:pt x="71" y="0"/>
                  <a:pt x="71" y="0"/>
                  <a:pt x="71" y="0"/>
                </a:cubicBezTo>
                <a:cubicBezTo>
                  <a:pt x="70" y="0"/>
                  <a:pt x="69" y="0"/>
                  <a:pt x="68" y="1"/>
                </a:cubicBezTo>
                <a:cubicBezTo>
                  <a:pt x="36" y="33"/>
                  <a:pt x="5" y="34"/>
                  <a:pt x="5" y="34"/>
                </a:cubicBezTo>
                <a:cubicBezTo>
                  <a:pt x="2" y="34"/>
                  <a:pt x="0" y="36"/>
                  <a:pt x="0" y="39"/>
                </a:cubicBezTo>
                <a:cubicBezTo>
                  <a:pt x="0" y="71"/>
                  <a:pt x="0" y="71"/>
                  <a:pt x="0" y="71"/>
                </a:cubicBezTo>
                <a:cubicBezTo>
                  <a:pt x="0" y="72"/>
                  <a:pt x="0" y="73"/>
                  <a:pt x="0" y="73"/>
                </a:cubicBezTo>
                <a:cubicBezTo>
                  <a:pt x="1" y="76"/>
                  <a:pt x="23" y="128"/>
                  <a:pt x="70" y="143"/>
                </a:cubicBezTo>
                <a:cubicBezTo>
                  <a:pt x="70" y="143"/>
                  <a:pt x="71" y="144"/>
                  <a:pt x="71" y="144"/>
                </a:cubicBezTo>
                <a:cubicBezTo>
                  <a:pt x="71" y="144"/>
                  <a:pt x="72" y="144"/>
                  <a:pt x="72" y="144"/>
                </a:cubicBezTo>
                <a:cubicBezTo>
                  <a:pt x="72" y="144"/>
                  <a:pt x="73" y="143"/>
                  <a:pt x="73" y="143"/>
                </a:cubicBezTo>
                <a:cubicBezTo>
                  <a:pt x="120" y="128"/>
                  <a:pt x="142" y="76"/>
                  <a:pt x="143" y="73"/>
                </a:cubicBezTo>
                <a:cubicBezTo>
                  <a:pt x="143" y="73"/>
                  <a:pt x="143" y="72"/>
                  <a:pt x="143" y="71"/>
                </a:cubicBezTo>
                <a:cubicBezTo>
                  <a:pt x="143" y="39"/>
                  <a:pt x="143" y="39"/>
                  <a:pt x="143" y="39"/>
                </a:cubicBezTo>
                <a:cubicBezTo>
                  <a:pt x="143" y="36"/>
                  <a:pt x="141" y="34"/>
                  <a:pt x="138" y="34"/>
                </a:cubicBezTo>
                <a:close/>
                <a:moveTo>
                  <a:pt x="133" y="70"/>
                </a:moveTo>
                <a:cubicBezTo>
                  <a:pt x="130" y="77"/>
                  <a:pt x="110" y="120"/>
                  <a:pt x="72" y="133"/>
                </a:cubicBezTo>
                <a:cubicBezTo>
                  <a:pt x="33" y="120"/>
                  <a:pt x="13" y="77"/>
                  <a:pt x="10" y="70"/>
                </a:cubicBezTo>
                <a:cubicBezTo>
                  <a:pt x="10" y="43"/>
                  <a:pt x="10" y="43"/>
                  <a:pt x="10" y="43"/>
                </a:cubicBezTo>
                <a:cubicBezTo>
                  <a:pt x="20" y="42"/>
                  <a:pt x="45" y="36"/>
                  <a:pt x="72" y="12"/>
                </a:cubicBezTo>
                <a:cubicBezTo>
                  <a:pt x="98" y="36"/>
                  <a:pt x="123" y="42"/>
                  <a:pt x="133" y="43"/>
                </a:cubicBezTo>
                <a:lnTo>
                  <a:pt x="133" y="7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37" name="Freeform 435">
            <a:extLst>
              <a:ext uri="{FF2B5EF4-FFF2-40B4-BE49-F238E27FC236}">
                <a16:creationId xmlns:a16="http://schemas.microsoft.com/office/drawing/2014/main" xmlns="" id="{3BDA46D8-FE37-4719-BC13-E8198EA4609D}"/>
              </a:ext>
            </a:extLst>
          </p:cNvPr>
          <p:cNvSpPr>
            <a:spLocks noEditPoints="1"/>
          </p:cNvSpPr>
          <p:nvPr/>
        </p:nvSpPr>
        <p:spPr bwMode="auto">
          <a:xfrm>
            <a:off x="8248650" y="4127501"/>
            <a:ext cx="493713" cy="498475"/>
          </a:xfrm>
          <a:custGeom>
            <a:avLst/>
            <a:gdLst>
              <a:gd name="T0" fmla="*/ 5 w 144"/>
              <a:gd name="T1" fmla="*/ 115 h 144"/>
              <a:gd name="T2" fmla="*/ 11 w 144"/>
              <a:gd name="T3" fmla="*/ 115 h 144"/>
              <a:gd name="T4" fmla="*/ 14 w 144"/>
              <a:gd name="T5" fmla="*/ 138 h 144"/>
              <a:gd name="T6" fmla="*/ 28 w 144"/>
              <a:gd name="T7" fmla="*/ 144 h 144"/>
              <a:gd name="T8" fmla="*/ 41 w 144"/>
              <a:gd name="T9" fmla="*/ 138 h 144"/>
              <a:gd name="T10" fmla="*/ 47 w 144"/>
              <a:gd name="T11" fmla="*/ 125 h 144"/>
              <a:gd name="T12" fmla="*/ 45 w 144"/>
              <a:gd name="T13" fmla="*/ 115 h 144"/>
              <a:gd name="T14" fmla="*/ 68 w 144"/>
              <a:gd name="T15" fmla="*/ 115 h 144"/>
              <a:gd name="T16" fmla="*/ 72 w 144"/>
              <a:gd name="T17" fmla="*/ 138 h 144"/>
              <a:gd name="T18" fmla="*/ 85 w 144"/>
              <a:gd name="T19" fmla="*/ 144 h 144"/>
              <a:gd name="T20" fmla="*/ 99 w 144"/>
              <a:gd name="T21" fmla="*/ 138 h 144"/>
              <a:gd name="T22" fmla="*/ 104 w 144"/>
              <a:gd name="T23" fmla="*/ 125 h 144"/>
              <a:gd name="T24" fmla="*/ 102 w 144"/>
              <a:gd name="T25" fmla="*/ 115 h 144"/>
              <a:gd name="T26" fmla="*/ 108 w 144"/>
              <a:gd name="T27" fmla="*/ 115 h 144"/>
              <a:gd name="T28" fmla="*/ 113 w 144"/>
              <a:gd name="T29" fmla="*/ 110 h 144"/>
              <a:gd name="T30" fmla="*/ 108 w 144"/>
              <a:gd name="T31" fmla="*/ 105 h 144"/>
              <a:gd name="T32" fmla="*/ 10 w 144"/>
              <a:gd name="T33" fmla="*/ 105 h 144"/>
              <a:gd name="T34" fmla="*/ 10 w 144"/>
              <a:gd name="T35" fmla="*/ 95 h 144"/>
              <a:gd name="T36" fmla="*/ 122 w 144"/>
              <a:gd name="T37" fmla="*/ 95 h 144"/>
              <a:gd name="T38" fmla="*/ 127 w 144"/>
              <a:gd name="T39" fmla="*/ 92 h 144"/>
              <a:gd name="T40" fmla="*/ 144 w 144"/>
              <a:gd name="T41" fmla="*/ 30 h 144"/>
              <a:gd name="T42" fmla="*/ 143 w 144"/>
              <a:gd name="T43" fmla="*/ 26 h 144"/>
              <a:gd name="T44" fmla="*/ 139 w 144"/>
              <a:gd name="T45" fmla="*/ 24 h 144"/>
              <a:gd name="T46" fmla="*/ 10 w 144"/>
              <a:gd name="T47" fmla="*/ 24 h 144"/>
              <a:gd name="T48" fmla="*/ 10 w 144"/>
              <a:gd name="T49" fmla="*/ 5 h 144"/>
              <a:gd name="T50" fmla="*/ 5 w 144"/>
              <a:gd name="T51" fmla="*/ 0 h 144"/>
              <a:gd name="T52" fmla="*/ 0 w 144"/>
              <a:gd name="T53" fmla="*/ 5 h 144"/>
              <a:gd name="T54" fmla="*/ 0 w 144"/>
              <a:gd name="T55" fmla="*/ 29 h 144"/>
              <a:gd name="T56" fmla="*/ 0 w 144"/>
              <a:gd name="T57" fmla="*/ 90 h 144"/>
              <a:gd name="T58" fmla="*/ 0 w 144"/>
              <a:gd name="T59" fmla="*/ 110 h 144"/>
              <a:gd name="T60" fmla="*/ 5 w 144"/>
              <a:gd name="T61" fmla="*/ 115 h 144"/>
              <a:gd name="T62" fmla="*/ 79 w 144"/>
              <a:gd name="T63" fmla="*/ 118 h 144"/>
              <a:gd name="T64" fmla="*/ 85 w 144"/>
              <a:gd name="T65" fmla="*/ 115 h 144"/>
              <a:gd name="T66" fmla="*/ 92 w 144"/>
              <a:gd name="T67" fmla="*/ 118 h 144"/>
              <a:gd name="T68" fmla="*/ 94 w 144"/>
              <a:gd name="T69" fmla="*/ 125 h 144"/>
              <a:gd name="T70" fmla="*/ 92 w 144"/>
              <a:gd name="T71" fmla="*/ 131 h 144"/>
              <a:gd name="T72" fmla="*/ 79 w 144"/>
              <a:gd name="T73" fmla="*/ 131 h 144"/>
              <a:gd name="T74" fmla="*/ 79 w 144"/>
              <a:gd name="T75" fmla="*/ 118 h 144"/>
              <a:gd name="T76" fmla="*/ 21 w 144"/>
              <a:gd name="T77" fmla="*/ 118 h 144"/>
              <a:gd name="T78" fmla="*/ 28 w 144"/>
              <a:gd name="T79" fmla="*/ 115 h 144"/>
              <a:gd name="T80" fmla="*/ 34 w 144"/>
              <a:gd name="T81" fmla="*/ 118 h 144"/>
              <a:gd name="T82" fmla="*/ 37 w 144"/>
              <a:gd name="T83" fmla="*/ 125 h 144"/>
              <a:gd name="T84" fmla="*/ 34 w 144"/>
              <a:gd name="T85" fmla="*/ 131 h 144"/>
              <a:gd name="T86" fmla="*/ 21 w 144"/>
              <a:gd name="T87" fmla="*/ 131 h 144"/>
              <a:gd name="T88" fmla="*/ 21 w 144"/>
              <a:gd name="T89" fmla="*/ 118 h 144"/>
              <a:gd name="T90" fmla="*/ 10 w 144"/>
              <a:gd name="T91" fmla="*/ 34 h 144"/>
              <a:gd name="T92" fmla="*/ 132 w 144"/>
              <a:gd name="T93" fmla="*/ 34 h 144"/>
              <a:gd name="T94" fmla="*/ 118 w 144"/>
              <a:gd name="T95" fmla="*/ 85 h 144"/>
              <a:gd name="T96" fmla="*/ 10 w 144"/>
              <a:gd name="T97" fmla="*/ 85 h 144"/>
              <a:gd name="T98" fmla="*/ 10 w 144"/>
              <a:gd name="T99" fmla="*/ 34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44" h="144">
                <a:moveTo>
                  <a:pt x="5" y="115"/>
                </a:moveTo>
                <a:cubicBezTo>
                  <a:pt x="11" y="115"/>
                  <a:pt x="11" y="115"/>
                  <a:pt x="11" y="115"/>
                </a:cubicBezTo>
                <a:cubicBezTo>
                  <a:pt x="7" y="123"/>
                  <a:pt x="8" y="132"/>
                  <a:pt x="14" y="138"/>
                </a:cubicBezTo>
                <a:cubicBezTo>
                  <a:pt x="18" y="142"/>
                  <a:pt x="23" y="144"/>
                  <a:pt x="28" y="144"/>
                </a:cubicBezTo>
                <a:cubicBezTo>
                  <a:pt x="33" y="144"/>
                  <a:pt x="38" y="142"/>
                  <a:pt x="41" y="138"/>
                </a:cubicBezTo>
                <a:cubicBezTo>
                  <a:pt x="45" y="135"/>
                  <a:pt x="47" y="130"/>
                  <a:pt x="47" y="125"/>
                </a:cubicBezTo>
                <a:cubicBezTo>
                  <a:pt x="47" y="121"/>
                  <a:pt x="46" y="118"/>
                  <a:pt x="45" y="115"/>
                </a:cubicBezTo>
                <a:cubicBezTo>
                  <a:pt x="68" y="115"/>
                  <a:pt x="68" y="115"/>
                  <a:pt x="68" y="115"/>
                </a:cubicBezTo>
                <a:cubicBezTo>
                  <a:pt x="64" y="123"/>
                  <a:pt x="65" y="132"/>
                  <a:pt x="72" y="138"/>
                </a:cubicBezTo>
                <a:cubicBezTo>
                  <a:pt x="75" y="142"/>
                  <a:pt x="80" y="144"/>
                  <a:pt x="85" y="144"/>
                </a:cubicBezTo>
                <a:cubicBezTo>
                  <a:pt x="90" y="144"/>
                  <a:pt x="95" y="142"/>
                  <a:pt x="99" y="138"/>
                </a:cubicBezTo>
                <a:cubicBezTo>
                  <a:pt x="102" y="135"/>
                  <a:pt x="104" y="130"/>
                  <a:pt x="104" y="125"/>
                </a:cubicBezTo>
                <a:cubicBezTo>
                  <a:pt x="104" y="121"/>
                  <a:pt x="104" y="118"/>
                  <a:pt x="102" y="115"/>
                </a:cubicBezTo>
                <a:cubicBezTo>
                  <a:pt x="108" y="115"/>
                  <a:pt x="108" y="115"/>
                  <a:pt x="108" y="115"/>
                </a:cubicBezTo>
                <a:cubicBezTo>
                  <a:pt x="111" y="115"/>
                  <a:pt x="113" y="113"/>
                  <a:pt x="113" y="110"/>
                </a:cubicBezTo>
                <a:cubicBezTo>
                  <a:pt x="113" y="107"/>
                  <a:pt x="111" y="105"/>
                  <a:pt x="108" y="105"/>
                </a:cubicBezTo>
                <a:cubicBezTo>
                  <a:pt x="10" y="105"/>
                  <a:pt x="10" y="105"/>
                  <a:pt x="10" y="105"/>
                </a:cubicBezTo>
                <a:cubicBezTo>
                  <a:pt x="10" y="95"/>
                  <a:pt x="10" y="95"/>
                  <a:pt x="10" y="95"/>
                </a:cubicBezTo>
                <a:cubicBezTo>
                  <a:pt x="122" y="95"/>
                  <a:pt x="122" y="95"/>
                  <a:pt x="122" y="95"/>
                </a:cubicBezTo>
                <a:cubicBezTo>
                  <a:pt x="124" y="95"/>
                  <a:pt x="126" y="94"/>
                  <a:pt x="127" y="92"/>
                </a:cubicBezTo>
                <a:cubicBezTo>
                  <a:pt x="144" y="30"/>
                  <a:pt x="144" y="30"/>
                  <a:pt x="144" y="30"/>
                </a:cubicBezTo>
                <a:cubicBezTo>
                  <a:pt x="144" y="28"/>
                  <a:pt x="144" y="27"/>
                  <a:pt x="143" y="26"/>
                </a:cubicBezTo>
                <a:cubicBezTo>
                  <a:pt x="142" y="24"/>
                  <a:pt x="140" y="24"/>
                  <a:pt x="139" y="24"/>
                </a:cubicBezTo>
                <a:cubicBezTo>
                  <a:pt x="10" y="24"/>
                  <a:pt x="10" y="24"/>
                  <a:pt x="10" y="24"/>
                </a:cubicBezTo>
                <a:cubicBezTo>
                  <a:pt x="10" y="5"/>
                  <a:pt x="10" y="5"/>
                  <a:pt x="10" y="5"/>
                </a:cubicBezTo>
                <a:cubicBezTo>
                  <a:pt x="10" y="2"/>
                  <a:pt x="8" y="0"/>
                  <a:pt x="5" y="0"/>
                </a:cubicBezTo>
                <a:cubicBezTo>
                  <a:pt x="2" y="0"/>
                  <a:pt x="0" y="2"/>
                  <a:pt x="0" y="5"/>
                </a:cubicBezTo>
                <a:cubicBezTo>
                  <a:pt x="0" y="29"/>
                  <a:pt x="0" y="29"/>
                  <a:pt x="0" y="29"/>
                </a:cubicBezTo>
                <a:cubicBezTo>
                  <a:pt x="0" y="90"/>
                  <a:pt x="0" y="90"/>
                  <a:pt x="0" y="90"/>
                </a:cubicBezTo>
                <a:cubicBezTo>
                  <a:pt x="0" y="110"/>
                  <a:pt x="0" y="110"/>
                  <a:pt x="0" y="110"/>
                </a:cubicBezTo>
                <a:cubicBezTo>
                  <a:pt x="0" y="113"/>
                  <a:pt x="2" y="115"/>
                  <a:pt x="5" y="115"/>
                </a:cubicBezTo>
                <a:close/>
                <a:moveTo>
                  <a:pt x="79" y="118"/>
                </a:moveTo>
                <a:cubicBezTo>
                  <a:pt x="80" y="116"/>
                  <a:pt x="83" y="115"/>
                  <a:pt x="85" y="115"/>
                </a:cubicBezTo>
                <a:cubicBezTo>
                  <a:pt x="88" y="115"/>
                  <a:pt x="90" y="116"/>
                  <a:pt x="92" y="118"/>
                </a:cubicBezTo>
                <a:cubicBezTo>
                  <a:pt x="93" y="120"/>
                  <a:pt x="94" y="122"/>
                  <a:pt x="94" y="125"/>
                </a:cubicBezTo>
                <a:cubicBezTo>
                  <a:pt x="94" y="127"/>
                  <a:pt x="93" y="129"/>
                  <a:pt x="92" y="131"/>
                </a:cubicBezTo>
                <a:cubicBezTo>
                  <a:pt x="88" y="135"/>
                  <a:pt x="82" y="135"/>
                  <a:pt x="79" y="131"/>
                </a:cubicBezTo>
                <a:cubicBezTo>
                  <a:pt x="75" y="128"/>
                  <a:pt x="75" y="122"/>
                  <a:pt x="79" y="118"/>
                </a:cubicBezTo>
                <a:close/>
                <a:moveTo>
                  <a:pt x="21" y="118"/>
                </a:moveTo>
                <a:cubicBezTo>
                  <a:pt x="23" y="116"/>
                  <a:pt x="25" y="115"/>
                  <a:pt x="28" y="115"/>
                </a:cubicBezTo>
                <a:cubicBezTo>
                  <a:pt x="30" y="115"/>
                  <a:pt x="32" y="116"/>
                  <a:pt x="34" y="118"/>
                </a:cubicBezTo>
                <a:cubicBezTo>
                  <a:pt x="36" y="120"/>
                  <a:pt x="37" y="122"/>
                  <a:pt x="37" y="125"/>
                </a:cubicBezTo>
                <a:cubicBezTo>
                  <a:pt x="37" y="127"/>
                  <a:pt x="36" y="129"/>
                  <a:pt x="34" y="131"/>
                </a:cubicBezTo>
                <a:cubicBezTo>
                  <a:pt x="31" y="135"/>
                  <a:pt x="25" y="135"/>
                  <a:pt x="21" y="131"/>
                </a:cubicBezTo>
                <a:cubicBezTo>
                  <a:pt x="18" y="128"/>
                  <a:pt x="18" y="122"/>
                  <a:pt x="21" y="118"/>
                </a:cubicBezTo>
                <a:close/>
                <a:moveTo>
                  <a:pt x="10" y="34"/>
                </a:moveTo>
                <a:cubicBezTo>
                  <a:pt x="132" y="34"/>
                  <a:pt x="132" y="34"/>
                  <a:pt x="132" y="34"/>
                </a:cubicBezTo>
                <a:cubicBezTo>
                  <a:pt x="118" y="85"/>
                  <a:pt x="118" y="85"/>
                  <a:pt x="118" y="85"/>
                </a:cubicBezTo>
                <a:cubicBezTo>
                  <a:pt x="10" y="85"/>
                  <a:pt x="10" y="85"/>
                  <a:pt x="10" y="85"/>
                </a:cubicBezTo>
                <a:lnTo>
                  <a:pt x="10" y="3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38" name="Freeform 436">
            <a:extLst>
              <a:ext uri="{FF2B5EF4-FFF2-40B4-BE49-F238E27FC236}">
                <a16:creationId xmlns:a16="http://schemas.microsoft.com/office/drawing/2014/main" xmlns="" id="{83EDEBD2-8E51-46BB-94A3-19B4FAB9FDCF}"/>
              </a:ext>
            </a:extLst>
          </p:cNvPr>
          <p:cNvSpPr>
            <a:spLocks noEditPoints="1"/>
          </p:cNvSpPr>
          <p:nvPr/>
        </p:nvSpPr>
        <p:spPr bwMode="auto">
          <a:xfrm>
            <a:off x="8248650" y="4737101"/>
            <a:ext cx="493713" cy="498475"/>
          </a:xfrm>
          <a:custGeom>
            <a:avLst/>
            <a:gdLst>
              <a:gd name="T0" fmla="*/ 42 w 144"/>
              <a:gd name="T1" fmla="*/ 138 h 144"/>
              <a:gd name="T2" fmla="*/ 43 w 144"/>
              <a:gd name="T3" fmla="*/ 138 h 144"/>
              <a:gd name="T4" fmla="*/ 72 w 144"/>
              <a:gd name="T5" fmla="*/ 144 h 144"/>
              <a:gd name="T6" fmla="*/ 138 w 144"/>
              <a:gd name="T7" fmla="*/ 102 h 144"/>
              <a:gd name="T8" fmla="*/ 138 w 144"/>
              <a:gd name="T9" fmla="*/ 101 h 144"/>
              <a:gd name="T10" fmla="*/ 144 w 144"/>
              <a:gd name="T11" fmla="*/ 72 h 144"/>
              <a:gd name="T12" fmla="*/ 102 w 144"/>
              <a:gd name="T13" fmla="*/ 7 h 144"/>
              <a:gd name="T14" fmla="*/ 101 w 144"/>
              <a:gd name="T15" fmla="*/ 6 h 144"/>
              <a:gd name="T16" fmla="*/ 72 w 144"/>
              <a:gd name="T17" fmla="*/ 0 h 144"/>
              <a:gd name="T18" fmla="*/ 6 w 144"/>
              <a:gd name="T19" fmla="*/ 43 h 144"/>
              <a:gd name="T20" fmla="*/ 6 w 144"/>
              <a:gd name="T21" fmla="*/ 43 h 144"/>
              <a:gd name="T22" fmla="*/ 0 w 144"/>
              <a:gd name="T23" fmla="*/ 72 h 144"/>
              <a:gd name="T24" fmla="*/ 42 w 144"/>
              <a:gd name="T25" fmla="*/ 138 h 144"/>
              <a:gd name="T26" fmla="*/ 72 w 144"/>
              <a:gd name="T27" fmla="*/ 134 h 144"/>
              <a:gd name="T28" fmla="*/ 54 w 144"/>
              <a:gd name="T29" fmla="*/ 131 h 144"/>
              <a:gd name="T30" fmla="*/ 106 w 144"/>
              <a:gd name="T31" fmla="*/ 80 h 144"/>
              <a:gd name="T32" fmla="*/ 127 w 144"/>
              <a:gd name="T33" fmla="*/ 101 h 144"/>
              <a:gd name="T34" fmla="*/ 72 w 144"/>
              <a:gd name="T35" fmla="*/ 134 h 144"/>
              <a:gd name="T36" fmla="*/ 72 w 144"/>
              <a:gd name="T37" fmla="*/ 99 h 144"/>
              <a:gd name="T38" fmla="*/ 45 w 144"/>
              <a:gd name="T39" fmla="*/ 72 h 144"/>
              <a:gd name="T40" fmla="*/ 72 w 144"/>
              <a:gd name="T41" fmla="*/ 46 h 144"/>
              <a:gd name="T42" fmla="*/ 98 w 144"/>
              <a:gd name="T43" fmla="*/ 72 h 144"/>
              <a:gd name="T44" fmla="*/ 72 w 144"/>
              <a:gd name="T45" fmla="*/ 99 h 144"/>
              <a:gd name="T46" fmla="*/ 134 w 144"/>
              <a:gd name="T47" fmla="*/ 72 h 144"/>
              <a:gd name="T48" fmla="*/ 131 w 144"/>
              <a:gd name="T49" fmla="*/ 91 h 144"/>
              <a:gd name="T50" fmla="*/ 79 w 144"/>
              <a:gd name="T51" fmla="*/ 39 h 144"/>
              <a:gd name="T52" fmla="*/ 100 w 144"/>
              <a:gd name="T53" fmla="*/ 17 h 144"/>
              <a:gd name="T54" fmla="*/ 134 w 144"/>
              <a:gd name="T55" fmla="*/ 72 h 144"/>
              <a:gd name="T56" fmla="*/ 72 w 144"/>
              <a:gd name="T57" fmla="*/ 10 h 144"/>
              <a:gd name="T58" fmla="*/ 90 w 144"/>
              <a:gd name="T59" fmla="*/ 13 h 144"/>
              <a:gd name="T60" fmla="*/ 38 w 144"/>
              <a:gd name="T61" fmla="*/ 65 h 144"/>
              <a:gd name="T62" fmla="*/ 17 w 144"/>
              <a:gd name="T63" fmla="*/ 44 h 144"/>
              <a:gd name="T64" fmla="*/ 72 w 144"/>
              <a:gd name="T65" fmla="*/ 10 h 144"/>
              <a:gd name="T66" fmla="*/ 13 w 144"/>
              <a:gd name="T67" fmla="*/ 54 h 144"/>
              <a:gd name="T68" fmla="*/ 35 w 144"/>
              <a:gd name="T69" fmla="*/ 76 h 144"/>
              <a:gd name="T70" fmla="*/ 35 w 144"/>
              <a:gd name="T71" fmla="*/ 76 h 144"/>
              <a:gd name="T72" fmla="*/ 65 w 144"/>
              <a:gd name="T73" fmla="*/ 106 h 144"/>
              <a:gd name="T74" fmla="*/ 44 w 144"/>
              <a:gd name="T75" fmla="*/ 127 h 144"/>
              <a:gd name="T76" fmla="*/ 10 w 144"/>
              <a:gd name="T77" fmla="*/ 72 h 144"/>
              <a:gd name="T78" fmla="*/ 13 w 144"/>
              <a:gd name="T79" fmla="*/ 54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44" h="144">
                <a:moveTo>
                  <a:pt x="42" y="138"/>
                </a:moveTo>
                <a:cubicBezTo>
                  <a:pt x="43" y="138"/>
                  <a:pt x="43" y="138"/>
                  <a:pt x="43" y="138"/>
                </a:cubicBezTo>
                <a:cubicBezTo>
                  <a:pt x="52" y="142"/>
                  <a:pt x="62" y="144"/>
                  <a:pt x="72" y="144"/>
                </a:cubicBezTo>
                <a:cubicBezTo>
                  <a:pt x="101" y="144"/>
                  <a:pt x="126" y="127"/>
                  <a:pt x="138" y="102"/>
                </a:cubicBezTo>
                <a:cubicBezTo>
                  <a:pt x="138" y="102"/>
                  <a:pt x="138" y="102"/>
                  <a:pt x="138" y="101"/>
                </a:cubicBezTo>
                <a:cubicBezTo>
                  <a:pt x="142" y="92"/>
                  <a:pt x="144" y="82"/>
                  <a:pt x="144" y="72"/>
                </a:cubicBezTo>
                <a:cubicBezTo>
                  <a:pt x="144" y="43"/>
                  <a:pt x="127" y="18"/>
                  <a:pt x="102" y="7"/>
                </a:cubicBezTo>
                <a:cubicBezTo>
                  <a:pt x="102" y="6"/>
                  <a:pt x="101" y="6"/>
                  <a:pt x="101" y="6"/>
                </a:cubicBezTo>
                <a:cubicBezTo>
                  <a:pt x="92" y="2"/>
                  <a:pt x="82" y="0"/>
                  <a:pt x="72" y="0"/>
                </a:cubicBezTo>
                <a:cubicBezTo>
                  <a:pt x="43" y="0"/>
                  <a:pt x="18" y="18"/>
                  <a:pt x="6" y="43"/>
                </a:cubicBezTo>
                <a:cubicBezTo>
                  <a:pt x="6" y="43"/>
                  <a:pt x="6" y="43"/>
                  <a:pt x="6" y="43"/>
                </a:cubicBezTo>
                <a:cubicBezTo>
                  <a:pt x="2" y="52"/>
                  <a:pt x="0" y="62"/>
                  <a:pt x="0" y="72"/>
                </a:cubicBezTo>
                <a:cubicBezTo>
                  <a:pt x="0" y="101"/>
                  <a:pt x="17" y="126"/>
                  <a:pt x="42" y="138"/>
                </a:cubicBezTo>
                <a:close/>
                <a:moveTo>
                  <a:pt x="72" y="134"/>
                </a:moveTo>
                <a:cubicBezTo>
                  <a:pt x="66" y="134"/>
                  <a:pt x="60" y="133"/>
                  <a:pt x="54" y="131"/>
                </a:cubicBezTo>
                <a:cubicBezTo>
                  <a:pt x="106" y="80"/>
                  <a:pt x="106" y="80"/>
                  <a:pt x="106" y="80"/>
                </a:cubicBezTo>
                <a:cubicBezTo>
                  <a:pt x="127" y="101"/>
                  <a:pt x="127" y="101"/>
                  <a:pt x="127" y="101"/>
                </a:cubicBezTo>
                <a:cubicBezTo>
                  <a:pt x="116" y="121"/>
                  <a:pt x="96" y="134"/>
                  <a:pt x="72" y="134"/>
                </a:cubicBezTo>
                <a:close/>
                <a:moveTo>
                  <a:pt x="72" y="99"/>
                </a:moveTo>
                <a:cubicBezTo>
                  <a:pt x="45" y="72"/>
                  <a:pt x="45" y="72"/>
                  <a:pt x="45" y="72"/>
                </a:cubicBezTo>
                <a:cubicBezTo>
                  <a:pt x="72" y="46"/>
                  <a:pt x="72" y="46"/>
                  <a:pt x="72" y="46"/>
                </a:cubicBezTo>
                <a:cubicBezTo>
                  <a:pt x="98" y="72"/>
                  <a:pt x="98" y="72"/>
                  <a:pt x="98" y="72"/>
                </a:cubicBezTo>
                <a:lnTo>
                  <a:pt x="72" y="99"/>
                </a:lnTo>
                <a:close/>
                <a:moveTo>
                  <a:pt x="134" y="72"/>
                </a:moveTo>
                <a:cubicBezTo>
                  <a:pt x="134" y="79"/>
                  <a:pt x="133" y="85"/>
                  <a:pt x="131" y="91"/>
                </a:cubicBezTo>
                <a:cubicBezTo>
                  <a:pt x="79" y="39"/>
                  <a:pt x="79" y="39"/>
                  <a:pt x="79" y="39"/>
                </a:cubicBezTo>
                <a:cubicBezTo>
                  <a:pt x="100" y="17"/>
                  <a:pt x="100" y="17"/>
                  <a:pt x="100" y="17"/>
                </a:cubicBezTo>
                <a:cubicBezTo>
                  <a:pt x="120" y="28"/>
                  <a:pt x="134" y="48"/>
                  <a:pt x="134" y="72"/>
                </a:cubicBezTo>
                <a:close/>
                <a:moveTo>
                  <a:pt x="72" y="10"/>
                </a:moveTo>
                <a:cubicBezTo>
                  <a:pt x="78" y="10"/>
                  <a:pt x="85" y="11"/>
                  <a:pt x="90" y="13"/>
                </a:cubicBezTo>
                <a:cubicBezTo>
                  <a:pt x="38" y="65"/>
                  <a:pt x="38" y="65"/>
                  <a:pt x="38" y="65"/>
                </a:cubicBezTo>
                <a:cubicBezTo>
                  <a:pt x="17" y="44"/>
                  <a:pt x="17" y="44"/>
                  <a:pt x="17" y="44"/>
                </a:cubicBezTo>
                <a:cubicBezTo>
                  <a:pt x="27" y="24"/>
                  <a:pt x="48" y="10"/>
                  <a:pt x="72" y="10"/>
                </a:cubicBezTo>
                <a:close/>
                <a:moveTo>
                  <a:pt x="13" y="54"/>
                </a:moveTo>
                <a:cubicBezTo>
                  <a:pt x="35" y="76"/>
                  <a:pt x="35" y="76"/>
                  <a:pt x="35" y="76"/>
                </a:cubicBezTo>
                <a:cubicBezTo>
                  <a:pt x="35" y="76"/>
                  <a:pt x="35" y="76"/>
                  <a:pt x="35" y="76"/>
                </a:cubicBezTo>
                <a:cubicBezTo>
                  <a:pt x="65" y="106"/>
                  <a:pt x="65" y="106"/>
                  <a:pt x="65" y="106"/>
                </a:cubicBezTo>
                <a:cubicBezTo>
                  <a:pt x="44" y="127"/>
                  <a:pt x="44" y="127"/>
                  <a:pt x="44" y="127"/>
                </a:cubicBezTo>
                <a:cubicBezTo>
                  <a:pt x="24" y="117"/>
                  <a:pt x="10" y="96"/>
                  <a:pt x="10" y="72"/>
                </a:cubicBezTo>
                <a:cubicBezTo>
                  <a:pt x="10" y="66"/>
                  <a:pt x="11" y="60"/>
                  <a:pt x="13" y="5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39" name="Freeform 437">
            <a:extLst>
              <a:ext uri="{FF2B5EF4-FFF2-40B4-BE49-F238E27FC236}">
                <a16:creationId xmlns:a16="http://schemas.microsoft.com/office/drawing/2014/main" xmlns="" id="{A27E984A-8C86-42A5-A3F8-1AD47C35C39E}"/>
              </a:ext>
            </a:extLst>
          </p:cNvPr>
          <p:cNvSpPr>
            <a:spLocks noEditPoints="1"/>
          </p:cNvSpPr>
          <p:nvPr/>
        </p:nvSpPr>
        <p:spPr bwMode="auto">
          <a:xfrm>
            <a:off x="8358188" y="5373688"/>
            <a:ext cx="263525" cy="498475"/>
          </a:xfrm>
          <a:custGeom>
            <a:avLst/>
            <a:gdLst>
              <a:gd name="T0" fmla="*/ 4 w 77"/>
              <a:gd name="T1" fmla="*/ 134 h 144"/>
              <a:gd name="T2" fmla="*/ 71 w 77"/>
              <a:gd name="T3" fmla="*/ 144 h 144"/>
              <a:gd name="T4" fmla="*/ 72 w 77"/>
              <a:gd name="T5" fmla="*/ 144 h 144"/>
              <a:gd name="T6" fmla="*/ 75 w 77"/>
              <a:gd name="T7" fmla="*/ 143 h 144"/>
              <a:gd name="T8" fmla="*/ 77 w 77"/>
              <a:gd name="T9" fmla="*/ 139 h 144"/>
              <a:gd name="T10" fmla="*/ 77 w 77"/>
              <a:gd name="T11" fmla="*/ 15 h 144"/>
              <a:gd name="T12" fmla="*/ 73 w 77"/>
              <a:gd name="T13" fmla="*/ 10 h 144"/>
              <a:gd name="T14" fmla="*/ 6 w 77"/>
              <a:gd name="T15" fmla="*/ 0 h 144"/>
              <a:gd name="T16" fmla="*/ 2 w 77"/>
              <a:gd name="T17" fmla="*/ 1 h 144"/>
              <a:gd name="T18" fmla="*/ 0 w 77"/>
              <a:gd name="T19" fmla="*/ 5 h 144"/>
              <a:gd name="T20" fmla="*/ 0 w 77"/>
              <a:gd name="T21" fmla="*/ 129 h 144"/>
              <a:gd name="T22" fmla="*/ 4 w 77"/>
              <a:gd name="T23" fmla="*/ 134 h 144"/>
              <a:gd name="T24" fmla="*/ 10 w 77"/>
              <a:gd name="T25" fmla="*/ 11 h 144"/>
              <a:gd name="T26" fmla="*/ 67 w 77"/>
              <a:gd name="T27" fmla="*/ 20 h 144"/>
              <a:gd name="T28" fmla="*/ 67 w 77"/>
              <a:gd name="T29" fmla="*/ 133 h 144"/>
              <a:gd name="T30" fmla="*/ 10 w 77"/>
              <a:gd name="T31" fmla="*/ 124 h 144"/>
              <a:gd name="T32" fmla="*/ 10 w 77"/>
              <a:gd name="T33" fmla="*/ 11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77" h="144">
                <a:moveTo>
                  <a:pt x="4" y="134"/>
                </a:moveTo>
                <a:cubicBezTo>
                  <a:pt x="71" y="144"/>
                  <a:pt x="71" y="144"/>
                  <a:pt x="71" y="144"/>
                </a:cubicBezTo>
                <a:cubicBezTo>
                  <a:pt x="72" y="144"/>
                  <a:pt x="72" y="144"/>
                  <a:pt x="72" y="144"/>
                </a:cubicBezTo>
                <a:cubicBezTo>
                  <a:pt x="73" y="144"/>
                  <a:pt x="74" y="144"/>
                  <a:pt x="75" y="143"/>
                </a:cubicBezTo>
                <a:cubicBezTo>
                  <a:pt x="77" y="142"/>
                  <a:pt x="77" y="140"/>
                  <a:pt x="77" y="139"/>
                </a:cubicBezTo>
                <a:cubicBezTo>
                  <a:pt x="77" y="15"/>
                  <a:pt x="77" y="15"/>
                  <a:pt x="77" y="15"/>
                </a:cubicBezTo>
                <a:cubicBezTo>
                  <a:pt x="77" y="13"/>
                  <a:pt x="75" y="11"/>
                  <a:pt x="73" y="10"/>
                </a:cubicBezTo>
                <a:cubicBezTo>
                  <a:pt x="6" y="0"/>
                  <a:pt x="6" y="0"/>
                  <a:pt x="6" y="0"/>
                </a:cubicBezTo>
                <a:cubicBezTo>
                  <a:pt x="4" y="0"/>
                  <a:pt x="3" y="0"/>
                  <a:pt x="2" y="1"/>
                </a:cubicBezTo>
                <a:cubicBezTo>
                  <a:pt x="1" y="2"/>
                  <a:pt x="0" y="4"/>
                  <a:pt x="0" y="5"/>
                </a:cubicBezTo>
                <a:cubicBezTo>
                  <a:pt x="0" y="129"/>
                  <a:pt x="0" y="129"/>
                  <a:pt x="0" y="129"/>
                </a:cubicBezTo>
                <a:cubicBezTo>
                  <a:pt x="0" y="131"/>
                  <a:pt x="2" y="133"/>
                  <a:pt x="4" y="134"/>
                </a:cubicBezTo>
                <a:close/>
                <a:moveTo>
                  <a:pt x="10" y="11"/>
                </a:moveTo>
                <a:cubicBezTo>
                  <a:pt x="67" y="20"/>
                  <a:pt x="67" y="20"/>
                  <a:pt x="67" y="20"/>
                </a:cubicBezTo>
                <a:cubicBezTo>
                  <a:pt x="67" y="133"/>
                  <a:pt x="67" y="133"/>
                  <a:pt x="67" y="133"/>
                </a:cubicBezTo>
                <a:cubicBezTo>
                  <a:pt x="10" y="124"/>
                  <a:pt x="10" y="124"/>
                  <a:pt x="10" y="124"/>
                </a:cubicBezTo>
                <a:lnTo>
                  <a:pt x="10" y="1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40" name="Freeform 438">
            <a:extLst>
              <a:ext uri="{FF2B5EF4-FFF2-40B4-BE49-F238E27FC236}">
                <a16:creationId xmlns:a16="http://schemas.microsoft.com/office/drawing/2014/main" xmlns="" id="{164D8AAF-6CB4-43CA-A601-A8B7DEB9A7F5}"/>
              </a:ext>
            </a:extLst>
          </p:cNvPr>
          <p:cNvSpPr>
            <a:spLocks noEditPoints="1"/>
          </p:cNvSpPr>
          <p:nvPr/>
        </p:nvSpPr>
        <p:spPr bwMode="auto">
          <a:xfrm>
            <a:off x="8248650" y="6024563"/>
            <a:ext cx="493713" cy="422275"/>
          </a:xfrm>
          <a:custGeom>
            <a:avLst/>
            <a:gdLst>
              <a:gd name="T0" fmla="*/ 35 w 144"/>
              <a:gd name="T1" fmla="*/ 43 h 122"/>
              <a:gd name="T2" fmla="*/ 109 w 144"/>
              <a:gd name="T3" fmla="*/ 43 h 122"/>
              <a:gd name="T4" fmla="*/ 114 w 144"/>
              <a:gd name="T5" fmla="*/ 38 h 122"/>
              <a:gd name="T6" fmla="*/ 109 w 144"/>
              <a:gd name="T7" fmla="*/ 33 h 122"/>
              <a:gd name="T8" fmla="*/ 35 w 144"/>
              <a:gd name="T9" fmla="*/ 33 h 122"/>
              <a:gd name="T10" fmla="*/ 30 w 144"/>
              <a:gd name="T11" fmla="*/ 38 h 122"/>
              <a:gd name="T12" fmla="*/ 35 w 144"/>
              <a:gd name="T13" fmla="*/ 43 h 122"/>
              <a:gd name="T14" fmla="*/ 35 w 144"/>
              <a:gd name="T15" fmla="*/ 68 h 122"/>
              <a:gd name="T16" fmla="*/ 109 w 144"/>
              <a:gd name="T17" fmla="*/ 68 h 122"/>
              <a:gd name="T18" fmla="*/ 114 w 144"/>
              <a:gd name="T19" fmla="*/ 63 h 122"/>
              <a:gd name="T20" fmla="*/ 109 w 144"/>
              <a:gd name="T21" fmla="*/ 57 h 122"/>
              <a:gd name="T22" fmla="*/ 35 w 144"/>
              <a:gd name="T23" fmla="*/ 57 h 122"/>
              <a:gd name="T24" fmla="*/ 30 w 144"/>
              <a:gd name="T25" fmla="*/ 63 h 122"/>
              <a:gd name="T26" fmla="*/ 35 w 144"/>
              <a:gd name="T27" fmla="*/ 68 h 122"/>
              <a:gd name="T28" fmla="*/ 5 w 144"/>
              <a:gd name="T29" fmla="*/ 100 h 122"/>
              <a:gd name="T30" fmla="*/ 21 w 144"/>
              <a:gd name="T31" fmla="*/ 100 h 122"/>
              <a:gd name="T32" fmla="*/ 21 w 144"/>
              <a:gd name="T33" fmla="*/ 117 h 122"/>
              <a:gd name="T34" fmla="*/ 24 w 144"/>
              <a:gd name="T35" fmla="*/ 122 h 122"/>
              <a:gd name="T36" fmla="*/ 27 w 144"/>
              <a:gd name="T37" fmla="*/ 122 h 122"/>
              <a:gd name="T38" fmla="*/ 30 w 144"/>
              <a:gd name="T39" fmla="*/ 121 h 122"/>
              <a:gd name="T40" fmla="*/ 57 w 144"/>
              <a:gd name="T41" fmla="*/ 101 h 122"/>
              <a:gd name="T42" fmla="*/ 139 w 144"/>
              <a:gd name="T43" fmla="*/ 101 h 122"/>
              <a:gd name="T44" fmla="*/ 144 w 144"/>
              <a:gd name="T45" fmla="*/ 96 h 122"/>
              <a:gd name="T46" fmla="*/ 144 w 144"/>
              <a:gd name="T47" fmla="*/ 5 h 122"/>
              <a:gd name="T48" fmla="*/ 139 w 144"/>
              <a:gd name="T49" fmla="*/ 0 h 122"/>
              <a:gd name="T50" fmla="*/ 5 w 144"/>
              <a:gd name="T51" fmla="*/ 0 h 122"/>
              <a:gd name="T52" fmla="*/ 0 w 144"/>
              <a:gd name="T53" fmla="*/ 5 h 122"/>
              <a:gd name="T54" fmla="*/ 0 w 144"/>
              <a:gd name="T55" fmla="*/ 95 h 122"/>
              <a:gd name="T56" fmla="*/ 5 w 144"/>
              <a:gd name="T57" fmla="*/ 100 h 122"/>
              <a:gd name="T58" fmla="*/ 10 w 144"/>
              <a:gd name="T59" fmla="*/ 10 h 122"/>
              <a:gd name="T60" fmla="*/ 134 w 144"/>
              <a:gd name="T61" fmla="*/ 10 h 122"/>
              <a:gd name="T62" fmla="*/ 134 w 144"/>
              <a:gd name="T63" fmla="*/ 90 h 122"/>
              <a:gd name="T64" fmla="*/ 55 w 144"/>
              <a:gd name="T65" fmla="*/ 90 h 122"/>
              <a:gd name="T66" fmla="*/ 52 w 144"/>
              <a:gd name="T67" fmla="*/ 91 h 122"/>
              <a:gd name="T68" fmla="*/ 32 w 144"/>
              <a:gd name="T69" fmla="*/ 107 h 122"/>
              <a:gd name="T70" fmla="*/ 32 w 144"/>
              <a:gd name="T71" fmla="*/ 95 h 122"/>
              <a:gd name="T72" fmla="*/ 27 w 144"/>
              <a:gd name="T73" fmla="*/ 90 h 122"/>
              <a:gd name="T74" fmla="*/ 10 w 144"/>
              <a:gd name="T75" fmla="*/ 90 h 122"/>
              <a:gd name="T76" fmla="*/ 10 w 144"/>
              <a:gd name="T77" fmla="*/ 10 h 1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44" h="122">
                <a:moveTo>
                  <a:pt x="35" y="43"/>
                </a:moveTo>
                <a:cubicBezTo>
                  <a:pt x="109" y="43"/>
                  <a:pt x="109" y="43"/>
                  <a:pt x="109" y="43"/>
                </a:cubicBezTo>
                <a:cubicBezTo>
                  <a:pt x="112" y="43"/>
                  <a:pt x="114" y="41"/>
                  <a:pt x="114" y="38"/>
                </a:cubicBezTo>
                <a:cubicBezTo>
                  <a:pt x="114" y="35"/>
                  <a:pt x="112" y="33"/>
                  <a:pt x="109" y="33"/>
                </a:cubicBezTo>
                <a:cubicBezTo>
                  <a:pt x="35" y="33"/>
                  <a:pt x="35" y="33"/>
                  <a:pt x="35" y="33"/>
                </a:cubicBezTo>
                <a:cubicBezTo>
                  <a:pt x="33" y="33"/>
                  <a:pt x="30" y="35"/>
                  <a:pt x="30" y="38"/>
                </a:cubicBezTo>
                <a:cubicBezTo>
                  <a:pt x="30" y="41"/>
                  <a:pt x="33" y="43"/>
                  <a:pt x="35" y="43"/>
                </a:cubicBezTo>
                <a:close/>
                <a:moveTo>
                  <a:pt x="35" y="68"/>
                </a:moveTo>
                <a:cubicBezTo>
                  <a:pt x="109" y="68"/>
                  <a:pt x="109" y="68"/>
                  <a:pt x="109" y="68"/>
                </a:cubicBezTo>
                <a:cubicBezTo>
                  <a:pt x="112" y="68"/>
                  <a:pt x="114" y="65"/>
                  <a:pt x="114" y="63"/>
                </a:cubicBezTo>
                <a:cubicBezTo>
                  <a:pt x="114" y="60"/>
                  <a:pt x="112" y="57"/>
                  <a:pt x="109" y="57"/>
                </a:cubicBezTo>
                <a:cubicBezTo>
                  <a:pt x="35" y="57"/>
                  <a:pt x="35" y="57"/>
                  <a:pt x="35" y="57"/>
                </a:cubicBezTo>
                <a:cubicBezTo>
                  <a:pt x="33" y="57"/>
                  <a:pt x="30" y="60"/>
                  <a:pt x="30" y="63"/>
                </a:cubicBezTo>
                <a:cubicBezTo>
                  <a:pt x="30" y="65"/>
                  <a:pt x="33" y="68"/>
                  <a:pt x="35" y="68"/>
                </a:cubicBezTo>
                <a:close/>
                <a:moveTo>
                  <a:pt x="5" y="100"/>
                </a:moveTo>
                <a:cubicBezTo>
                  <a:pt x="21" y="100"/>
                  <a:pt x="21" y="100"/>
                  <a:pt x="21" y="100"/>
                </a:cubicBezTo>
                <a:cubicBezTo>
                  <a:pt x="21" y="117"/>
                  <a:pt x="21" y="117"/>
                  <a:pt x="21" y="117"/>
                </a:cubicBezTo>
                <a:cubicBezTo>
                  <a:pt x="21" y="119"/>
                  <a:pt x="23" y="121"/>
                  <a:pt x="24" y="122"/>
                </a:cubicBezTo>
                <a:cubicBezTo>
                  <a:pt x="25" y="122"/>
                  <a:pt x="26" y="122"/>
                  <a:pt x="27" y="122"/>
                </a:cubicBezTo>
                <a:cubicBezTo>
                  <a:pt x="28" y="122"/>
                  <a:pt x="29" y="122"/>
                  <a:pt x="30" y="121"/>
                </a:cubicBezTo>
                <a:cubicBezTo>
                  <a:pt x="57" y="101"/>
                  <a:pt x="57" y="101"/>
                  <a:pt x="57" y="101"/>
                </a:cubicBezTo>
                <a:cubicBezTo>
                  <a:pt x="139" y="101"/>
                  <a:pt x="139" y="101"/>
                  <a:pt x="139" y="101"/>
                </a:cubicBezTo>
                <a:cubicBezTo>
                  <a:pt x="142" y="101"/>
                  <a:pt x="144" y="98"/>
                  <a:pt x="144" y="96"/>
                </a:cubicBezTo>
                <a:cubicBezTo>
                  <a:pt x="144" y="5"/>
                  <a:pt x="144" y="5"/>
                  <a:pt x="144" y="5"/>
                </a:cubicBezTo>
                <a:cubicBezTo>
                  <a:pt x="144" y="2"/>
                  <a:pt x="142" y="0"/>
                  <a:pt x="139" y="0"/>
                </a:cubicBezTo>
                <a:cubicBezTo>
                  <a:pt x="5" y="0"/>
                  <a:pt x="5" y="0"/>
                  <a:pt x="5" y="0"/>
                </a:cubicBezTo>
                <a:cubicBezTo>
                  <a:pt x="2" y="0"/>
                  <a:pt x="0" y="2"/>
                  <a:pt x="0" y="5"/>
                </a:cubicBezTo>
                <a:cubicBezTo>
                  <a:pt x="0" y="95"/>
                  <a:pt x="0" y="95"/>
                  <a:pt x="0" y="95"/>
                </a:cubicBezTo>
                <a:cubicBezTo>
                  <a:pt x="0" y="98"/>
                  <a:pt x="2" y="100"/>
                  <a:pt x="5" y="100"/>
                </a:cubicBezTo>
                <a:close/>
                <a:moveTo>
                  <a:pt x="10" y="10"/>
                </a:moveTo>
                <a:cubicBezTo>
                  <a:pt x="134" y="10"/>
                  <a:pt x="134" y="10"/>
                  <a:pt x="134" y="10"/>
                </a:cubicBezTo>
                <a:cubicBezTo>
                  <a:pt x="134" y="90"/>
                  <a:pt x="134" y="90"/>
                  <a:pt x="134" y="90"/>
                </a:cubicBezTo>
                <a:cubicBezTo>
                  <a:pt x="55" y="90"/>
                  <a:pt x="55" y="90"/>
                  <a:pt x="55" y="90"/>
                </a:cubicBezTo>
                <a:cubicBezTo>
                  <a:pt x="54" y="90"/>
                  <a:pt x="53" y="91"/>
                  <a:pt x="52" y="91"/>
                </a:cubicBezTo>
                <a:cubicBezTo>
                  <a:pt x="32" y="107"/>
                  <a:pt x="32" y="107"/>
                  <a:pt x="32" y="107"/>
                </a:cubicBezTo>
                <a:cubicBezTo>
                  <a:pt x="32" y="95"/>
                  <a:pt x="32" y="95"/>
                  <a:pt x="32" y="95"/>
                </a:cubicBezTo>
                <a:cubicBezTo>
                  <a:pt x="32" y="93"/>
                  <a:pt x="29" y="90"/>
                  <a:pt x="27" y="90"/>
                </a:cubicBezTo>
                <a:cubicBezTo>
                  <a:pt x="10" y="90"/>
                  <a:pt x="10" y="90"/>
                  <a:pt x="10" y="90"/>
                </a:cubicBezTo>
                <a:lnTo>
                  <a:pt x="10" y="1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41" name="Freeform 439">
            <a:extLst>
              <a:ext uri="{FF2B5EF4-FFF2-40B4-BE49-F238E27FC236}">
                <a16:creationId xmlns:a16="http://schemas.microsoft.com/office/drawing/2014/main" xmlns="" id="{457C0DAB-2C34-4DBE-871D-27B5220D694A}"/>
              </a:ext>
            </a:extLst>
          </p:cNvPr>
          <p:cNvSpPr>
            <a:spLocks noEditPoints="1"/>
          </p:cNvSpPr>
          <p:nvPr/>
        </p:nvSpPr>
        <p:spPr bwMode="auto">
          <a:xfrm>
            <a:off x="9209088" y="390526"/>
            <a:ext cx="493713" cy="498475"/>
          </a:xfrm>
          <a:custGeom>
            <a:avLst/>
            <a:gdLst>
              <a:gd name="T0" fmla="*/ 123 w 144"/>
              <a:gd name="T1" fmla="*/ 21 h 144"/>
              <a:gd name="T2" fmla="*/ 122 w 144"/>
              <a:gd name="T3" fmla="*/ 20 h 144"/>
              <a:gd name="T4" fmla="*/ 72 w 144"/>
              <a:gd name="T5" fmla="*/ 0 h 144"/>
              <a:gd name="T6" fmla="*/ 22 w 144"/>
              <a:gd name="T7" fmla="*/ 21 h 144"/>
              <a:gd name="T8" fmla="*/ 21 w 144"/>
              <a:gd name="T9" fmla="*/ 21 h 144"/>
              <a:gd name="T10" fmla="*/ 21 w 144"/>
              <a:gd name="T11" fmla="*/ 21 h 144"/>
              <a:gd name="T12" fmla="*/ 0 w 144"/>
              <a:gd name="T13" fmla="*/ 72 h 144"/>
              <a:gd name="T14" fmla="*/ 72 w 144"/>
              <a:gd name="T15" fmla="*/ 144 h 144"/>
              <a:gd name="T16" fmla="*/ 144 w 144"/>
              <a:gd name="T17" fmla="*/ 72 h 144"/>
              <a:gd name="T18" fmla="*/ 123 w 144"/>
              <a:gd name="T19" fmla="*/ 21 h 144"/>
              <a:gd name="T20" fmla="*/ 123 w 144"/>
              <a:gd name="T21" fmla="*/ 21 h 144"/>
              <a:gd name="T22" fmla="*/ 72 w 144"/>
              <a:gd name="T23" fmla="*/ 134 h 144"/>
              <a:gd name="T24" fmla="*/ 10 w 144"/>
              <a:gd name="T25" fmla="*/ 77 h 144"/>
              <a:gd name="T26" fmla="*/ 54 w 144"/>
              <a:gd name="T27" fmla="*/ 77 h 144"/>
              <a:gd name="T28" fmla="*/ 72 w 144"/>
              <a:gd name="T29" fmla="*/ 90 h 144"/>
              <a:gd name="T30" fmla="*/ 89 w 144"/>
              <a:gd name="T31" fmla="*/ 77 h 144"/>
              <a:gd name="T32" fmla="*/ 133 w 144"/>
              <a:gd name="T33" fmla="*/ 77 h 144"/>
              <a:gd name="T34" fmla="*/ 72 w 144"/>
              <a:gd name="T35" fmla="*/ 134 h 144"/>
              <a:gd name="T36" fmla="*/ 64 w 144"/>
              <a:gd name="T37" fmla="*/ 72 h 144"/>
              <a:gd name="T38" fmla="*/ 72 w 144"/>
              <a:gd name="T39" fmla="*/ 64 h 144"/>
              <a:gd name="T40" fmla="*/ 80 w 144"/>
              <a:gd name="T41" fmla="*/ 72 h 144"/>
              <a:gd name="T42" fmla="*/ 72 w 144"/>
              <a:gd name="T43" fmla="*/ 80 h 144"/>
              <a:gd name="T44" fmla="*/ 64 w 144"/>
              <a:gd name="T45" fmla="*/ 72 h 144"/>
              <a:gd name="T46" fmla="*/ 89 w 144"/>
              <a:gd name="T47" fmla="*/ 67 h 144"/>
              <a:gd name="T48" fmla="*/ 84 w 144"/>
              <a:gd name="T49" fmla="*/ 58 h 144"/>
              <a:gd name="T50" fmla="*/ 97 w 144"/>
              <a:gd name="T51" fmla="*/ 27 h 144"/>
              <a:gd name="T52" fmla="*/ 95 w 144"/>
              <a:gd name="T53" fmla="*/ 20 h 144"/>
              <a:gd name="T54" fmla="*/ 88 w 144"/>
              <a:gd name="T55" fmla="*/ 22 h 144"/>
              <a:gd name="T56" fmla="*/ 74 w 144"/>
              <a:gd name="T57" fmla="*/ 54 h 144"/>
              <a:gd name="T58" fmla="*/ 72 w 144"/>
              <a:gd name="T59" fmla="*/ 54 h 144"/>
              <a:gd name="T60" fmla="*/ 54 w 144"/>
              <a:gd name="T61" fmla="*/ 67 h 144"/>
              <a:gd name="T62" fmla="*/ 10 w 144"/>
              <a:gd name="T63" fmla="*/ 67 h 144"/>
              <a:gd name="T64" fmla="*/ 25 w 144"/>
              <a:gd name="T65" fmla="*/ 32 h 144"/>
              <a:gd name="T66" fmla="*/ 34 w 144"/>
              <a:gd name="T67" fmla="*/ 41 h 144"/>
              <a:gd name="T68" fmla="*/ 38 w 144"/>
              <a:gd name="T69" fmla="*/ 43 h 144"/>
              <a:gd name="T70" fmla="*/ 42 w 144"/>
              <a:gd name="T71" fmla="*/ 41 h 144"/>
              <a:gd name="T72" fmla="*/ 42 w 144"/>
              <a:gd name="T73" fmla="*/ 34 h 144"/>
              <a:gd name="T74" fmla="*/ 32 w 144"/>
              <a:gd name="T75" fmla="*/ 25 h 144"/>
              <a:gd name="T76" fmla="*/ 67 w 144"/>
              <a:gd name="T77" fmla="*/ 10 h 144"/>
              <a:gd name="T78" fmla="*/ 67 w 144"/>
              <a:gd name="T79" fmla="*/ 24 h 144"/>
              <a:gd name="T80" fmla="*/ 72 w 144"/>
              <a:gd name="T81" fmla="*/ 29 h 144"/>
              <a:gd name="T82" fmla="*/ 77 w 144"/>
              <a:gd name="T83" fmla="*/ 24 h 144"/>
              <a:gd name="T84" fmla="*/ 77 w 144"/>
              <a:gd name="T85" fmla="*/ 10 h 144"/>
              <a:gd name="T86" fmla="*/ 112 w 144"/>
              <a:gd name="T87" fmla="*/ 25 h 144"/>
              <a:gd name="T88" fmla="*/ 102 w 144"/>
              <a:gd name="T89" fmla="*/ 34 h 144"/>
              <a:gd name="T90" fmla="*/ 102 w 144"/>
              <a:gd name="T91" fmla="*/ 41 h 144"/>
              <a:gd name="T92" fmla="*/ 106 w 144"/>
              <a:gd name="T93" fmla="*/ 43 h 144"/>
              <a:gd name="T94" fmla="*/ 110 w 144"/>
              <a:gd name="T95" fmla="*/ 41 h 144"/>
              <a:gd name="T96" fmla="*/ 119 w 144"/>
              <a:gd name="T97" fmla="*/ 32 h 144"/>
              <a:gd name="T98" fmla="*/ 134 w 144"/>
              <a:gd name="T99" fmla="*/ 67 h 144"/>
              <a:gd name="T100" fmla="*/ 89 w 144"/>
              <a:gd name="T101" fmla="*/ 67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44" h="144">
                <a:moveTo>
                  <a:pt x="123" y="21"/>
                </a:moveTo>
                <a:cubicBezTo>
                  <a:pt x="123" y="21"/>
                  <a:pt x="122" y="21"/>
                  <a:pt x="122" y="20"/>
                </a:cubicBezTo>
                <a:cubicBezTo>
                  <a:pt x="109" y="8"/>
                  <a:pt x="92" y="0"/>
                  <a:pt x="72" y="0"/>
                </a:cubicBezTo>
                <a:cubicBezTo>
                  <a:pt x="52" y="0"/>
                  <a:pt x="35" y="8"/>
                  <a:pt x="22" y="21"/>
                </a:cubicBezTo>
                <a:cubicBezTo>
                  <a:pt x="21" y="21"/>
                  <a:pt x="21" y="21"/>
                  <a:pt x="21" y="21"/>
                </a:cubicBezTo>
                <a:cubicBezTo>
                  <a:pt x="21" y="21"/>
                  <a:pt x="21" y="21"/>
                  <a:pt x="21" y="21"/>
                </a:cubicBezTo>
                <a:cubicBezTo>
                  <a:pt x="8" y="34"/>
                  <a:pt x="0" y="52"/>
                  <a:pt x="0" y="72"/>
                </a:cubicBezTo>
                <a:cubicBezTo>
                  <a:pt x="0" y="112"/>
                  <a:pt x="32" y="144"/>
                  <a:pt x="72" y="144"/>
                </a:cubicBezTo>
                <a:cubicBezTo>
                  <a:pt x="112" y="144"/>
                  <a:pt x="144" y="112"/>
                  <a:pt x="144" y="72"/>
                </a:cubicBezTo>
                <a:cubicBezTo>
                  <a:pt x="144" y="52"/>
                  <a:pt x="136" y="34"/>
                  <a:pt x="123" y="21"/>
                </a:cubicBezTo>
                <a:cubicBezTo>
                  <a:pt x="123" y="21"/>
                  <a:pt x="123" y="21"/>
                  <a:pt x="123" y="21"/>
                </a:cubicBezTo>
                <a:close/>
                <a:moveTo>
                  <a:pt x="72" y="134"/>
                </a:moveTo>
                <a:cubicBezTo>
                  <a:pt x="40" y="134"/>
                  <a:pt x="13" y="109"/>
                  <a:pt x="10" y="77"/>
                </a:cubicBezTo>
                <a:cubicBezTo>
                  <a:pt x="54" y="77"/>
                  <a:pt x="54" y="77"/>
                  <a:pt x="54" y="77"/>
                </a:cubicBezTo>
                <a:cubicBezTo>
                  <a:pt x="57" y="85"/>
                  <a:pt x="64" y="90"/>
                  <a:pt x="72" y="90"/>
                </a:cubicBezTo>
                <a:cubicBezTo>
                  <a:pt x="80" y="90"/>
                  <a:pt x="87" y="85"/>
                  <a:pt x="89" y="77"/>
                </a:cubicBezTo>
                <a:cubicBezTo>
                  <a:pt x="133" y="77"/>
                  <a:pt x="133" y="77"/>
                  <a:pt x="133" y="77"/>
                </a:cubicBezTo>
                <a:cubicBezTo>
                  <a:pt x="131" y="109"/>
                  <a:pt x="104" y="134"/>
                  <a:pt x="72" y="134"/>
                </a:cubicBezTo>
                <a:close/>
                <a:moveTo>
                  <a:pt x="64" y="72"/>
                </a:moveTo>
                <a:cubicBezTo>
                  <a:pt x="64" y="67"/>
                  <a:pt x="67" y="64"/>
                  <a:pt x="72" y="64"/>
                </a:cubicBezTo>
                <a:cubicBezTo>
                  <a:pt x="76" y="64"/>
                  <a:pt x="80" y="67"/>
                  <a:pt x="80" y="72"/>
                </a:cubicBezTo>
                <a:cubicBezTo>
                  <a:pt x="80" y="76"/>
                  <a:pt x="76" y="80"/>
                  <a:pt x="72" y="80"/>
                </a:cubicBezTo>
                <a:cubicBezTo>
                  <a:pt x="67" y="80"/>
                  <a:pt x="64" y="76"/>
                  <a:pt x="64" y="72"/>
                </a:cubicBezTo>
                <a:close/>
                <a:moveTo>
                  <a:pt x="89" y="67"/>
                </a:moveTo>
                <a:cubicBezTo>
                  <a:pt x="88" y="63"/>
                  <a:pt x="86" y="60"/>
                  <a:pt x="84" y="58"/>
                </a:cubicBezTo>
                <a:cubicBezTo>
                  <a:pt x="97" y="27"/>
                  <a:pt x="97" y="27"/>
                  <a:pt x="97" y="27"/>
                </a:cubicBezTo>
                <a:cubicBezTo>
                  <a:pt x="98" y="24"/>
                  <a:pt x="97" y="21"/>
                  <a:pt x="95" y="20"/>
                </a:cubicBezTo>
                <a:cubicBezTo>
                  <a:pt x="92" y="19"/>
                  <a:pt x="89" y="20"/>
                  <a:pt x="88" y="22"/>
                </a:cubicBezTo>
                <a:cubicBezTo>
                  <a:pt x="74" y="54"/>
                  <a:pt x="74" y="54"/>
                  <a:pt x="74" y="54"/>
                </a:cubicBezTo>
                <a:cubicBezTo>
                  <a:pt x="74" y="54"/>
                  <a:pt x="73" y="54"/>
                  <a:pt x="72" y="54"/>
                </a:cubicBezTo>
                <a:cubicBezTo>
                  <a:pt x="64" y="54"/>
                  <a:pt x="57" y="59"/>
                  <a:pt x="54" y="67"/>
                </a:cubicBezTo>
                <a:cubicBezTo>
                  <a:pt x="10" y="67"/>
                  <a:pt x="10" y="67"/>
                  <a:pt x="10" y="67"/>
                </a:cubicBezTo>
                <a:cubicBezTo>
                  <a:pt x="11" y="54"/>
                  <a:pt x="17" y="41"/>
                  <a:pt x="25" y="32"/>
                </a:cubicBezTo>
                <a:cubicBezTo>
                  <a:pt x="34" y="41"/>
                  <a:pt x="34" y="41"/>
                  <a:pt x="34" y="41"/>
                </a:cubicBezTo>
                <a:cubicBezTo>
                  <a:pt x="35" y="42"/>
                  <a:pt x="37" y="43"/>
                  <a:pt x="38" y="43"/>
                </a:cubicBezTo>
                <a:cubicBezTo>
                  <a:pt x="39" y="43"/>
                  <a:pt x="41" y="42"/>
                  <a:pt x="42" y="41"/>
                </a:cubicBezTo>
                <a:cubicBezTo>
                  <a:pt x="44" y="39"/>
                  <a:pt x="44" y="36"/>
                  <a:pt x="42" y="34"/>
                </a:cubicBezTo>
                <a:cubicBezTo>
                  <a:pt x="32" y="25"/>
                  <a:pt x="32" y="25"/>
                  <a:pt x="32" y="25"/>
                </a:cubicBezTo>
                <a:cubicBezTo>
                  <a:pt x="42" y="17"/>
                  <a:pt x="54" y="11"/>
                  <a:pt x="67" y="10"/>
                </a:cubicBezTo>
                <a:cubicBezTo>
                  <a:pt x="67" y="24"/>
                  <a:pt x="67" y="24"/>
                  <a:pt x="67" y="24"/>
                </a:cubicBezTo>
                <a:cubicBezTo>
                  <a:pt x="67" y="27"/>
                  <a:pt x="69" y="29"/>
                  <a:pt x="72" y="29"/>
                </a:cubicBezTo>
                <a:cubicBezTo>
                  <a:pt x="75" y="29"/>
                  <a:pt x="77" y="27"/>
                  <a:pt x="77" y="24"/>
                </a:cubicBezTo>
                <a:cubicBezTo>
                  <a:pt x="77" y="10"/>
                  <a:pt x="77" y="10"/>
                  <a:pt x="77" y="10"/>
                </a:cubicBezTo>
                <a:cubicBezTo>
                  <a:pt x="90" y="11"/>
                  <a:pt x="102" y="17"/>
                  <a:pt x="112" y="25"/>
                </a:cubicBezTo>
                <a:cubicBezTo>
                  <a:pt x="102" y="34"/>
                  <a:pt x="102" y="34"/>
                  <a:pt x="102" y="34"/>
                </a:cubicBezTo>
                <a:cubicBezTo>
                  <a:pt x="100" y="36"/>
                  <a:pt x="100" y="39"/>
                  <a:pt x="102" y="41"/>
                </a:cubicBezTo>
                <a:cubicBezTo>
                  <a:pt x="103" y="42"/>
                  <a:pt x="105" y="43"/>
                  <a:pt x="106" y="43"/>
                </a:cubicBezTo>
                <a:cubicBezTo>
                  <a:pt x="107" y="43"/>
                  <a:pt x="109" y="42"/>
                  <a:pt x="110" y="41"/>
                </a:cubicBezTo>
                <a:cubicBezTo>
                  <a:pt x="119" y="32"/>
                  <a:pt x="119" y="32"/>
                  <a:pt x="119" y="32"/>
                </a:cubicBezTo>
                <a:cubicBezTo>
                  <a:pt x="127" y="41"/>
                  <a:pt x="133" y="54"/>
                  <a:pt x="134" y="67"/>
                </a:cubicBezTo>
                <a:lnTo>
                  <a:pt x="89" y="6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42" name="Freeform 440">
            <a:extLst>
              <a:ext uri="{FF2B5EF4-FFF2-40B4-BE49-F238E27FC236}">
                <a16:creationId xmlns:a16="http://schemas.microsoft.com/office/drawing/2014/main" xmlns="" id="{615B2747-6756-429F-8647-ABA898B0E813}"/>
              </a:ext>
            </a:extLst>
          </p:cNvPr>
          <p:cNvSpPr>
            <a:spLocks/>
          </p:cNvSpPr>
          <p:nvPr/>
        </p:nvSpPr>
        <p:spPr bwMode="auto">
          <a:xfrm>
            <a:off x="9209088" y="1014413"/>
            <a:ext cx="493713" cy="496888"/>
          </a:xfrm>
          <a:custGeom>
            <a:avLst/>
            <a:gdLst>
              <a:gd name="T0" fmla="*/ 139 w 144"/>
              <a:gd name="T1" fmla="*/ 134 h 144"/>
              <a:gd name="T2" fmla="*/ 10 w 144"/>
              <a:gd name="T3" fmla="*/ 134 h 144"/>
              <a:gd name="T4" fmla="*/ 10 w 144"/>
              <a:gd name="T5" fmla="*/ 5 h 144"/>
              <a:gd name="T6" fmla="*/ 5 w 144"/>
              <a:gd name="T7" fmla="*/ 0 h 144"/>
              <a:gd name="T8" fmla="*/ 0 w 144"/>
              <a:gd name="T9" fmla="*/ 5 h 144"/>
              <a:gd name="T10" fmla="*/ 0 w 144"/>
              <a:gd name="T11" fmla="*/ 139 h 144"/>
              <a:gd name="T12" fmla="*/ 5 w 144"/>
              <a:gd name="T13" fmla="*/ 144 h 144"/>
              <a:gd name="T14" fmla="*/ 139 w 144"/>
              <a:gd name="T15" fmla="*/ 144 h 144"/>
              <a:gd name="T16" fmla="*/ 144 w 144"/>
              <a:gd name="T17" fmla="*/ 139 h 144"/>
              <a:gd name="T18" fmla="*/ 139 w 144"/>
              <a:gd name="T19" fmla="*/ 134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44" h="144">
                <a:moveTo>
                  <a:pt x="139" y="134"/>
                </a:moveTo>
                <a:cubicBezTo>
                  <a:pt x="10" y="134"/>
                  <a:pt x="10" y="134"/>
                  <a:pt x="10" y="134"/>
                </a:cubicBezTo>
                <a:cubicBezTo>
                  <a:pt x="10" y="5"/>
                  <a:pt x="10" y="5"/>
                  <a:pt x="10" y="5"/>
                </a:cubicBezTo>
                <a:cubicBezTo>
                  <a:pt x="10" y="2"/>
                  <a:pt x="8" y="0"/>
                  <a:pt x="5" y="0"/>
                </a:cubicBezTo>
                <a:cubicBezTo>
                  <a:pt x="2" y="0"/>
                  <a:pt x="0" y="2"/>
                  <a:pt x="0" y="5"/>
                </a:cubicBezTo>
                <a:cubicBezTo>
                  <a:pt x="0" y="139"/>
                  <a:pt x="0" y="139"/>
                  <a:pt x="0" y="139"/>
                </a:cubicBezTo>
                <a:cubicBezTo>
                  <a:pt x="0" y="142"/>
                  <a:pt x="2" y="144"/>
                  <a:pt x="5" y="144"/>
                </a:cubicBezTo>
                <a:cubicBezTo>
                  <a:pt x="139" y="144"/>
                  <a:pt x="139" y="144"/>
                  <a:pt x="139" y="144"/>
                </a:cubicBezTo>
                <a:cubicBezTo>
                  <a:pt x="142" y="144"/>
                  <a:pt x="144" y="142"/>
                  <a:pt x="144" y="139"/>
                </a:cubicBezTo>
                <a:cubicBezTo>
                  <a:pt x="144" y="136"/>
                  <a:pt x="142" y="134"/>
                  <a:pt x="139" y="13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43" name="Freeform 441">
            <a:extLst>
              <a:ext uri="{FF2B5EF4-FFF2-40B4-BE49-F238E27FC236}">
                <a16:creationId xmlns:a16="http://schemas.microsoft.com/office/drawing/2014/main" xmlns="" id="{F1CA6A7A-F7B3-4414-ADD8-1AE622D6C609}"/>
              </a:ext>
            </a:extLst>
          </p:cNvPr>
          <p:cNvSpPr>
            <a:spLocks/>
          </p:cNvSpPr>
          <p:nvPr/>
        </p:nvSpPr>
        <p:spPr bwMode="auto">
          <a:xfrm>
            <a:off x="9377363" y="1138238"/>
            <a:ext cx="34925" cy="287338"/>
          </a:xfrm>
          <a:custGeom>
            <a:avLst/>
            <a:gdLst>
              <a:gd name="T0" fmla="*/ 10 w 10"/>
              <a:gd name="T1" fmla="*/ 78 h 83"/>
              <a:gd name="T2" fmla="*/ 10 w 10"/>
              <a:gd name="T3" fmla="*/ 5 h 83"/>
              <a:gd name="T4" fmla="*/ 5 w 10"/>
              <a:gd name="T5" fmla="*/ 0 h 83"/>
              <a:gd name="T6" fmla="*/ 0 w 10"/>
              <a:gd name="T7" fmla="*/ 5 h 83"/>
              <a:gd name="T8" fmla="*/ 0 w 10"/>
              <a:gd name="T9" fmla="*/ 78 h 83"/>
              <a:gd name="T10" fmla="*/ 5 w 10"/>
              <a:gd name="T11" fmla="*/ 83 h 83"/>
              <a:gd name="T12" fmla="*/ 10 w 10"/>
              <a:gd name="T13" fmla="*/ 78 h 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0" h="83">
                <a:moveTo>
                  <a:pt x="10" y="78"/>
                </a:moveTo>
                <a:cubicBezTo>
                  <a:pt x="10" y="5"/>
                  <a:pt x="10" y="5"/>
                  <a:pt x="10" y="5"/>
                </a:cubicBezTo>
                <a:cubicBezTo>
                  <a:pt x="10" y="2"/>
                  <a:pt x="8" y="0"/>
                  <a:pt x="5" y="0"/>
                </a:cubicBezTo>
                <a:cubicBezTo>
                  <a:pt x="2" y="0"/>
                  <a:pt x="0" y="2"/>
                  <a:pt x="0" y="5"/>
                </a:cubicBezTo>
                <a:cubicBezTo>
                  <a:pt x="0" y="78"/>
                  <a:pt x="0" y="78"/>
                  <a:pt x="0" y="78"/>
                </a:cubicBezTo>
                <a:cubicBezTo>
                  <a:pt x="0" y="81"/>
                  <a:pt x="2" y="83"/>
                  <a:pt x="5" y="83"/>
                </a:cubicBezTo>
                <a:cubicBezTo>
                  <a:pt x="8" y="83"/>
                  <a:pt x="10" y="81"/>
                  <a:pt x="10" y="7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44" name="Freeform 442">
            <a:extLst>
              <a:ext uri="{FF2B5EF4-FFF2-40B4-BE49-F238E27FC236}">
                <a16:creationId xmlns:a16="http://schemas.microsoft.com/office/drawing/2014/main" xmlns="" id="{024373D1-4727-455B-A09A-5655C480D483}"/>
              </a:ext>
            </a:extLst>
          </p:cNvPr>
          <p:cNvSpPr>
            <a:spLocks/>
          </p:cNvSpPr>
          <p:nvPr/>
        </p:nvSpPr>
        <p:spPr bwMode="auto">
          <a:xfrm>
            <a:off x="9294813" y="1138238"/>
            <a:ext cx="34925" cy="287338"/>
          </a:xfrm>
          <a:custGeom>
            <a:avLst/>
            <a:gdLst>
              <a:gd name="T0" fmla="*/ 10 w 10"/>
              <a:gd name="T1" fmla="*/ 78 h 83"/>
              <a:gd name="T2" fmla="*/ 10 w 10"/>
              <a:gd name="T3" fmla="*/ 5 h 83"/>
              <a:gd name="T4" fmla="*/ 5 w 10"/>
              <a:gd name="T5" fmla="*/ 0 h 83"/>
              <a:gd name="T6" fmla="*/ 0 w 10"/>
              <a:gd name="T7" fmla="*/ 5 h 83"/>
              <a:gd name="T8" fmla="*/ 0 w 10"/>
              <a:gd name="T9" fmla="*/ 78 h 83"/>
              <a:gd name="T10" fmla="*/ 5 w 10"/>
              <a:gd name="T11" fmla="*/ 83 h 83"/>
              <a:gd name="T12" fmla="*/ 10 w 10"/>
              <a:gd name="T13" fmla="*/ 78 h 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0" h="83">
                <a:moveTo>
                  <a:pt x="10" y="78"/>
                </a:moveTo>
                <a:cubicBezTo>
                  <a:pt x="10" y="5"/>
                  <a:pt x="10" y="5"/>
                  <a:pt x="10" y="5"/>
                </a:cubicBezTo>
                <a:cubicBezTo>
                  <a:pt x="10" y="2"/>
                  <a:pt x="8" y="0"/>
                  <a:pt x="5" y="0"/>
                </a:cubicBezTo>
                <a:cubicBezTo>
                  <a:pt x="2" y="0"/>
                  <a:pt x="0" y="2"/>
                  <a:pt x="0" y="5"/>
                </a:cubicBezTo>
                <a:cubicBezTo>
                  <a:pt x="0" y="78"/>
                  <a:pt x="0" y="78"/>
                  <a:pt x="0" y="78"/>
                </a:cubicBezTo>
                <a:cubicBezTo>
                  <a:pt x="0" y="81"/>
                  <a:pt x="2" y="83"/>
                  <a:pt x="5" y="83"/>
                </a:cubicBezTo>
                <a:cubicBezTo>
                  <a:pt x="8" y="83"/>
                  <a:pt x="10" y="81"/>
                  <a:pt x="10" y="7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45" name="Freeform 443">
            <a:extLst>
              <a:ext uri="{FF2B5EF4-FFF2-40B4-BE49-F238E27FC236}">
                <a16:creationId xmlns:a16="http://schemas.microsoft.com/office/drawing/2014/main" xmlns="" id="{C34FB70C-04AC-43F0-BF8A-D6A89B6CCF8E}"/>
              </a:ext>
            </a:extLst>
          </p:cNvPr>
          <p:cNvSpPr>
            <a:spLocks/>
          </p:cNvSpPr>
          <p:nvPr/>
        </p:nvSpPr>
        <p:spPr bwMode="auto">
          <a:xfrm>
            <a:off x="9545638" y="1138238"/>
            <a:ext cx="38100" cy="287338"/>
          </a:xfrm>
          <a:custGeom>
            <a:avLst/>
            <a:gdLst>
              <a:gd name="T0" fmla="*/ 11 w 11"/>
              <a:gd name="T1" fmla="*/ 78 h 83"/>
              <a:gd name="T2" fmla="*/ 11 w 11"/>
              <a:gd name="T3" fmla="*/ 5 h 83"/>
              <a:gd name="T4" fmla="*/ 5 w 11"/>
              <a:gd name="T5" fmla="*/ 0 h 83"/>
              <a:gd name="T6" fmla="*/ 0 w 11"/>
              <a:gd name="T7" fmla="*/ 5 h 83"/>
              <a:gd name="T8" fmla="*/ 0 w 11"/>
              <a:gd name="T9" fmla="*/ 78 h 83"/>
              <a:gd name="T10" fmla="*/ 5 w 11"/>
              <a:gd name="T11" fmla="*/ 83 h 83"/>
              <a:gd name="T12" fmla="*/ 11 w 11"/>
              <a:gd name="T13" fmla="*/ 78 h 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1" h="83">
                <a:moveTo>
                  <a:pt x="11" y="78"/>
                </a:moveTo>
                <a:cubicBezTo>
                  <a:pt x="11" y="5"/>
                  <a:pt x="11" y="5"/>
                  <a:pt x="11" y="5"/>
                </a:cubicBezTo>
                <a:cubicBezTo>
                  <a:pt x="11" y="2"/>
                  <a:pt x="8" y="0"/>
                  <a:pt x="5" y="0"/>
                </a:cubicBezTo>
                <a:cubicBezTo>
                  <a:pt x="3" y="0"/>
                  <a:pt x="0" y="2"/>
                  <a:pt x="0" y="5"/>
                </a:cubicBezTo>
                <a:cubicBezTo>
                  <a:pt x="0" y="78"/>
                  <a:pt x="0" y="78"/>
                  <a:pt x="0" y="78"/>
                </a:cubicBezTo>
                <a:cubicBezTo>
                  <a:pt x="0" y="81"/>
                  <a:pt x="3" y="83"/>
                  <a:pt x="5" y="83"/>
                </a:cubicBezTo>
                <a:cubicBezTo>
                  <a:pt x="8" y="83"/>
                  <a:pt x="11" y="81"/>
                  <a:pt x="11" y="7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46" name="Freeform 444">
            <a:extLst>
              <a:ext uri="{FF2B5EF4-FFF2-40B4-BE49-F238E27FC236}">
                <a16:creationId xmlns:a16="http://schemas.microsoft.com/office/drawing/2014/main" xmlns="" id="{1C50BFCD-797E-4079-BB3C-E4BE56CE50FB}"/>
              </a:ext>
            </a:extLst>
          </p:cNvPr>
          <p:cNvSpPr>
            <a:spLocks/>
          </p:cNvSpPr>
          <p:nvPr/>
        </p:nvSpPr>
        <p:spPr bwMode="auto">
          <a:xfrm>
            <a:off x="9631363" y="1266826"/>
            <a:ext cx="34925" cy="158750"/>
          </a:xfrm>
          <a:custGeom>
            <a:avLst/>
            <a:gdLst>
              <a:gd name="T0" fmla="*/ 10 w 10"/>
              <a:gd name="T1" fmla="*/ 41 h 46"/>
              <a:gd name="T2" fmla="*/ 10 w 10"/>
              <a:gd name="T3" fmla="*/ 5 h 46"/>
              <a:gd name="T4" fmla="*/ 5 w 10"/>
              <a:gd name="T5" fmla="*/ 0 h 46"/>
              <a:gd name="T6" fmla="*/ 0 w 10"/>
              <a:gd name="T7" fmla="*/ 5 h 46"/>
              <a:gd name="T8" fmla="*/ 0 w 10"/>
              <a:gd name="T9" fmla="*/ 41 h 46"/>
              <a:gd name="T10" fmla="*/ 5 w 10"/>
              <a:gd name="T11" fmla="*/ 46 h 46"/>
              <a:gd name="T12" fmla="*/ 10 w 10"/>
              <a:gd name="T13" fmla="*/ 41 h 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0" h="46">
                <a:moveTo>
                  <a:pt x="10" y="41"/>
                </a:moveTo>
                <a:cubicBezTo>
                  <a:pt x="10" y="5"/>
                  <a:pt x="10" y="5"/>
                  <a:pt x="10" y="5"/>
                </a:cubicBezTo>
                <a:cubicBezTo>
                  <a:pt x="10" y="2"/>
                  <a:pt x="8" y="0"/>
                  <a:pt x="5" y="0"/>
                </a:cubicBezTo>
                <a:cubicBezTo>
                  <a:pt x="2" y="0"/>
                  <a:pt x="0" y="2"/>
                  <a:pt x="0" y="5"/>
                </a:cubicBezTo>
                <a:cubicBezTo>
                  <a:pt x="0" y="41"/>
                  <a:pt x="0" y="41"/>
                  <a:pt x="0" y="41"/>
                </a:cubicBezTo>
                <a:cubicBezTo>
                  <a:pt x="0" y="44"/>
                  <a:pt x="2" y="46"/>
                  <a:pt x="5" y="46"/>
                </a:cubicBezTo>
                <a:cubicBezTo>
                  <a:pt x="8" y="46"/>
                  <a:pt x="10" y="44"/>
                  <a:pt x="10" y="4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47" name="Freeform 445">
            <a:extLst>
              <a:ext uri="{FF2B5EF4-FFF2-40B4-BE49-F238E27FC236}">
                <a16:creationId xmlns:a16="http://schemas.microsoft.com/office/drawing/2014/main" xmlns="" id="{3F322964-228D-4B05-ADB8-07F5540821E5}"/>
              </a:ext>
            </a:extLst>
          </p:cNvPr>
          <p:cNvSpPr>
            <a:spLocks/>
          </p:cNvSpPr>
          <p:nvPr/>
        </p:nvSpPr>
        <p:spPr bwMode="auto">
          <a:xfrm>
            <a:off x="9463088" y="1266826"/>
            <a:ext cx="34925" cy="158750"/>
          </a:xfrm>
          <a:custGeom>
            <a:avLst/>
            <a:gdLst>
              <a:gd name="T0" fmla="*/ 10 w 10"/>
              <a:gd name="T1" fmla="*/ 41 h 46"/>
              <a:gd name="T2" fmla="*/ 10 w 10"/>
              <a:gd name="T3" fmla="*/ 5 h 46"/>
              <a:gd name="T4" fmla="*/ 5 w 10"/>
              <a:gd name="T5" fmla="*/ 0 h 46"/>
              <a:gd name="T6" fmla="*/ 0 w 10"/>
              <a:gd name="T7" fmla="*/ 5 h 46"/>
              <a:gd name="T8" fmla="*/ 0 w 10"/>
              <a:gd name="T9" fmla="*/ 41 h 46"/>
              <a:gd name="T10" fmla="*/ 5 w 10"/>
              <a:gd name="T11" fmla="*/ 46 h 46"/>
              <a:gd name="T12" fmla="*/ 10 w 10"/>
              <a:gd name="T13" fmla="*/ 41 h 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0" h="46">
                <a:moveTo>
                  <a:pt x="10" y="41"/>
                </a:moveTo>
                <a:cubicBezTo>
                  <a:pt x="10" y="5"/>
                  <a:pt x="10" y="5"/>
                  <a:pt x="10" y="5"/>
                </a:cubicBezTo>
                <a:cubicBezTo>
                  <a:pt x="10" y="2"/>
                  <a:pt x="8" y="0"/>
                  <a:pt x="5" y="0"/>
                </a:cubicBezTo>
                <a:cubicBezTo>
                  <a:pt x="2" y="0"/>
                  <a:pt x="0" y="2"/>
                  <a:pt x="0" y="5"/>
                </a:cubicBezTo>
                <a:cubicBezTo>
                  <a:pt x="0" y="41"/>
                  <a:pt x="0" y="41"/>
                  <a:pt x="0" y="41"/>
                </a:cubicBezTo>
                <a:cubicBezTo>
                  <a:pt x="0" y="44"/>
                  <a:pt x="2" y="46"/>
                  <a:pt x="5" y="46"/>
                </a:cubicBezTo>
                <a:cubicBezTo>
                  <a:pt x="8" y="46"/>
                  <a:pt x="10" y="44"/>
                  <a:pt x="10" y="4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48" name="Freeform 446">
            <a:extLst>
              <a:ext uri="{FF2B5EF4-FFF2-40B4-BE49-F238E27FC236}">
                <a16:creationId xmlns:a16="http://schemas.microsoft.com/office/drawing/2014/main" xmlns="" id="{9FDF2689-42C8-4BD9-B26E-1CFEA578E3B7}"/>
              </a:ext>
            </a:extLst>
          </p:cNvPr>
          <p:cNvSpPr>
            <a:spLocks noEditPoints="1"/>
          </p:cNvSpPr>
          <p:nvPr/>
        </p:nvSpPr>
        <p:spPr bwMode="auto">
          <a:xfrm>
            <a:off x="9209088" y="1622426"/>
            <a:ext cx="493713" cy="498475"/>
          </a:xfrm>
          <a:custGeom>
            <a:avLst/>
            <a:gdLst>
              <a:gd name="T0" fmla="*/ 143 w 144"/>
              <a:gd name="T1" fmla="*/ 47 h 144"/>
              <a:gd name="T2" fmla="*/ 127 w 144"/>
              <a:gd name="T3" fmla="*/ 3 h 144"/>
              <a:gd name="T4" fmla="*/ 22 w 144"/>
              <a:gd name="T5" fmla="*/ 0 h 144"/>
              <a:gd name="T6" fmla="*/ 2 w 144"/>
              <a:gd name="T7" fmla="*/ 47 h 144"/>
              <a:gd name="T8" fmla="*/ 1 w 144"/>
              <a:gd name="T9" fmla="*/ 49 h 144"/>
              <a:gd name="T10" fmla="*/ 0 w 144"/>
              <a:gd name="T11" fmla="*/ 55 h 144"/>
              <a:gd name="T12" fmla="*/ 14 w 144"/>
              <a:gd name="T13" fmla="*/ 139 h 144"/>
              <a:gd name="T14" fmla="*/ 127 w 144"/>
              <a:gd name="T15" fmla="*/ 144 h 144"/>
              <a:gd name="T16" fmla="*/ 132 w 144"/>
              <a:gd name="T17" fmla="*/ 75 h 144"/>
              <a:gd name="T18" fmla="*/ 144 w 144"/>
              <a:gd name="T19" fmla="*/ 50 h 144"/>
              <a:gd name="T20" fmla="*/ 122 w 144"/>
              <a:gd name="T21" fmla="*/ 134 h 144"/>
              <a:gd name="T22" fmla="*/ 25 w 144"/>
              <a:gd name="T23" fmla="*/ 77 h 144"/>
              <a:gd name="T24" fmla="*/ 39 w 144"/>
              <a:gd name="T25" fmla="*/ 69 h 144"/>
              <a:gd name="T26" fmla="*/ 72 w 144"/>
              <a:gd name="T27" fmla="*/ 69 h 144"/>
              <a:gd name="T28" fmla="*/ 106 w 144"/>
              <a:gd name="T29" fmla="*/ 69 h 144"/>
              <a:gd name="T30" fmla="*/ 117 w 144"/>
              <a:gd name="T31" fmla="*/ 76 h 144"/>
              <a:gd name="T32" fmla="*/ 120 w 144"/>
              <a:gd name="T33" fmla="*/ 77 h 144"/>
              <a:gd name="T34" fmla="*/ 122 w 144"/>
              <a:gd name="T35" fmla="*/ 77 h 144"/>
              <a:gd name="T36" fmla="*/ 126 w 144"/>
              <a:gd name="T37" fmla="*/ 66 h 144"/>
              <a:gd name="T38" fmla="*/ 124 w 144"/>
              <a:gd name="T39" fmla="*/ 67 h 144"/>
              <a:gd name="T40" fmla="*/ 120 w 144"/>
              <a:gd name="T41" fmla="*/ 67 h 144"/>
              <a:gd name="T42" fmla="*/ 118 w 144"/>
              <a:gd name="T43" fmla="*/ 66 h 144"/>
              <a:gd name="T44" fmla="*/ 111 w 144"/>
              <a:gd name="T45" fmla="*/ 56 h 144"/>
              <a:gd name="T46" fmla="*/ 106 w 144"/>
              <a:gd name="T47" fmla="*/ 50 h 144"/>
              <a:gd name="T48" fmla="*/ 101 w 144"/>
              <a:gd name="T49" fmla="*/ 56 h 144"/>
              <a:gd name="T50" fmla="*/ 93 w 144"/>
              <a:gd name="T51" fmla="*/ 66 h 144"/>
              <a:gd name="T52" fmla="*/ 91 w 144"/>
              <a:gd name="T53" fmla="*/ 67 h 144"/>
              <a:gd name="T54" fmla="*/ 87 w 144"/>
              <a:gd name="T55" fmla="*/ 67 h 144"/>
              <a:gd name="T56" fmla="*/ 85 w 144"/>
              <a:gd name="T57" fmla="*/ 66 h 144"/>
              <a:gd name="T58" fmla="*/ 78 w 144"/>
              <a:gd name="T59" fmla="*/ 56 h 144"/>
              <a:gd name="T60" fmla="*/ 72 w 144"/>
              <a:gd name="T61" fmla="*/ 50 h 144"/>
              <a:gd name="T62" fmla="*/ 67 w 144"/>
              <a:gd name="T63" fmla="*/ 56 h 144"/>
              <a:gd name="T64" fmla="*/ 60 w 144"/>
              <a:gd name="T65" fmla="*/ 66 h 144"/>
              <a:gd name="T66" fmla="*/ 58 w 144"/>
              <a:gd name="T67" fmla="*/ 67 h 144"/>
              <a:gd name="T68" fmla="*/ 53 w 144"/>
              <a:gd name="T69" fmla="*/ 67 h 144"/>
              <a:gd name="T70" fmla="*/ 51 w 144"/>
              <a:gd name="T71" fmla="*/ 66 h 144"/>
              <a:gd name="T72" fmla="*/ 44 w 144"/>
              <a:gd name="T73" fmla="*/ 56 h 144"/>
              <a:gd name="T74" fmla="*/ 39 w 144"/>
              <a:gd name="T75" fmla="*/ 50 h 144"/>
              <a:gd name="T76" fmla="*/ 33 w 144"/>
              <a:gd name="T77" fmla="*/ 56 h 144"/>
              <a:gd name="T78" fmla="*/ 26 w 144"/>
              <a:gd name="T79" fmla="*/ 66 h 144"/>
              <a:gd name="T80" fmla="*/ 24 w 144"/>
              <a:gd name="T81" fmla="*/ 67 h 144"/>
              <a:gd name="T82" fmla="*/ 21 w 144"/>
              <a:gd name="T83" fmla="*/ 67 h 144"/>
              <a:gd name="T84" fmla="*/ 20 w 144"/>
              <a:gd name="T85" fmla="*/ 67 h 144"/>
              <a:gd name="T86" fmla="*/ 11 w 144"/>
              <a:gd name="T87" fmla="*/ 52 h 144"/>
              <a:gd name="T88" fmla="*/ 26 w 144"/>
              <a:gd name="T89" fmla="*/ 10 h 144"/>
              <a:gd name="T90" fmla="*/ 133 w 144"/>
              <a:gd name="T91" fmla="*/ 50 h 144"/>
              <a:gd name="T92" fmla="*/ 134 w 144"/>
              <a:gd name="T93" fmla="*/ 51 h 144"/>
              <a:gd name="T94" fmla="*/ 134 w 144"/>
              <a:gd name="T95" fmla="*/ 55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44" h="144">
                <a:moveTo>
                  <a:pt x="143" y="48"/>
                </a:moveTo>
                <a:cubicBezTo>
                  <a:pt x="143" y="47"/>
                  <a:pt x="143" y="47"/>
                  <a:pt x="143" y="47"/>
                </a:cubicBezTo>
                <a:cubicBezTo>
                  <a:pt x="143" y="47"/>
                  <a:pt x="143" y="47"/>
                  <a:pt x="143" y="47"/>
                </a:cubicBezTo>
                <a:cubicBezTo>
                  <a:pt x="127" y="3"/>
                  <a:pt x="127" y="3"/>
                  <a:pt x="127" y="3"/>
                </a:cubicBezTo>
                <a:cubicBezTo>
                  <a:pt x="126" y="1"/>
                  <a:pt x="125" y="0"/>
                  <a:pt x="122" y="0"/>
                </a:cubicBezTo>
                <a:cubicBezTo>
                  <a:pt x="22" y="0"/>
                  <a:pt x="22" y="0"/>
                  <a:pt x="22" y="0"/>
                </a:cubicBezTo>
                <a:cubicBezTo>
                  <a:pt x="20" y="0"/>
                  <a:pt x="18" y="1"/>
                  <a:pt x="17" y="3"/>
                </a:cubicBezTo>
                <a:cubicBezTo>
                  <a:pt x="2" y="47"/>
                  <a:pt x="2" y="47"/>
                  <a:pt x="2" y="47"/>
                </a:cubicBezTo>
                <a:cubicBezTo>
                  <a:pt x="2" y="47"/>
                  <a:pt x="2" y="47"/>
                  <a:pt x="1" y="47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49"/>
                  <a:pt x="1" y="49"/>
                  <a:pt x="1" y="50"/>
                </a:cubicBezTo>
                <a:cubicBezTo>
                  <a:pt x="0" y="52"/>
                  <a:pt x="0" y="53"/>
                  <a:pt x="0" y="55"/>
                </a:cubicBezTo>
                <a:cubicBezTo>
                  <a:pt x="0" y="65"/>
                  <a:pt x="6" y="73"/>
                  <a:pt x="14" y="76"/>
                </a:cubicBezTo>
                <a:cubicBezTo>
                  <a:pt x="14" y="139"/>
                  <a:pt x="14" y="139"/>
                  <a:pt x="14" y="139"/>
                </a:cubicBezTo>
                <a:cubicBezTo>
                  <a:pt x="14" y="142"/>
                  <a:pt x="17" y="144"/>
                  <a:pt x="19" y="144"/>
                </a:cubicBezTo>
                <a:cubicBezTo>
                  <a:pt x="127" y="144"/>
                  <a:pt x="127" y="144"/>
                  <a:pt x="127" y="144"/>
                </a:cubicBezTo>
                <a:cubicBezTo>
                  <a:pt x="130" y="144"/>
                  <a:pt x="132" y="142"/>
                  <a:pt x="132" y="139"/>
                </a:cubicBezTo>
                <a:cubicBezTo>
                  <a:pt x="132" y="75"/>
                  <a:pt x="132" y="75"/>
                  <a:pt x="132" y="75"/>
                </a:cubicBezTo>
                <a:cubicBezTo>
                  <a:pt x="139" y="71"/>
                  <a:pt x="144" y="64"/>
                  <a:pt x="144" y="55"/>
                </a:cubicBezTo>
                <a:cubicBezTo>
                  <a:pt x="144" y="54"/>
                  <a:pt x="144" y="52"/>
                  <a:pt x="144" y="50"/>
                </a:cubicBezTo>
                <a:cubicBezTo>
                  <a:pt x="144" y="49"/>
                  <a:pt x="144" y="49"/>
                  <a:pt x="143" y="48"/>
                </a:cubicBezTo>
                <a:close/>
                <a:moveTo>
                  <a:pt x="122" y="134"/>
                </a:moveTo>
                <a:cubicBezTo>
                  <a:pt x="25" y="134"/>
                  <a:pt x="25" y="134"/>
                  <a:pt x="25" y="134"/>
                </a:cubicBezTo>
                <a:cubicBezTo>
                  <a:pt x="25" y="77"/>
                  <a:pt x="25" y="77"/>
                  <a:pt x="25" y="77"/>
                </a:cubicBezTo>
                <a:cubicBezTo>
                  <a:pt x="25" y="77"/>
                  <a:pt x="25" y="77"/>
                  <a:pt x="25" y="77"/>
                </a:cubicBezTo>
                <a:cubicBezTo>
                  <a:pt x="31" y="76"/>
                  <a:pt x="35" y="73"/>
                  <a:pt x="39" y="69"/>
                </a:cubicBezTo>
                <a:cubicBezTo>
                  <a:pt x="43" y="74"/>
                  <a:pt x="49" y="77"/>
                  <a:pt x="55" y="77"/>
                </a:cubicBezTo>
                <a:cubicBezTo>
                  <a:pt x="62" y="77"/>
                  <a:pt x="68" y="74"/>
                  <a:pt x="72" y="69"/>
                </a:cubicBezTo>
                <a:cubicBezTo>
                  <a:pt x="76" y="74"/>
                  <a:pt x="82" y="77"/>
                  <a:pt x="89" y="77"/>
                </a:cubicBezTo>
                <a:cubicBezTo>
                  <a:pt x="96" y="77"/>
                  <a:pt x="102" y="74"/>
                  <a:pt x="106" y="69"/>
                </a:cubicBezTo>
                <a:cubicBezTo>
                  <a:pt x="109" y="73"/>
                  <a:pt x="112" y="75"/>
                  <a:pt x="117" y="76"/>
                </a:cubicBezTo>
                <a:cubicBezTo>
                  <a:pt x="117" y="76"/>
                  <a:pt x="117" y="76"/>
                  <a:pt x="117" y="76"/>
                </a:cubicBezTo>
                <a:cubicBezTo>
                  <a:pt x="118" y="76"/>
                  <a:pt x="118" y="77"/>
                  <a:pt x="119" y="77"/>
                </a:cubicBezTo>
                <a:cubicBezTo>
                  <a:pt x="119" y="77"/>
                  <a:pt x="119" y="77"/>
                  <a:pt x="120" y="77"/>
                </a:cubicBezTo>
                <a:cubicBezTo>
                  <a:pt x="120" y="77"/>
                  <a:pt x="121" y="77"/>
                  <a:pt x="121" y="77"/>
                </a:cubicBezTo>
                <a:cubicBezTo>
                  <a:pt x="121" y="77"/>
                  <a:pt x="122" y="77"/>
                  <a:pt x="122" y="77"/>
                </a:cubicBezTo>
                <a:lnTo>
                  <a:pt x="122" y="134"/>
                </a:lnTo>
                <a:close/>
                <a:moveTo>
                  <a:pt x="126" y="66"/>
                </a:moveTo>
                <a:cubicBezTo>
                  <a:pt x="126" y="66"/>
                  <a:pt x="126" y="66"/>
                  <a:pt x="126" y="66"/>
                </a:cubicBezTo>
                <a:cubicBezTo>
                  <a:pt x="125" y="66"/>
                  <a:pt x="125" y="67"/>
                  <a:pt x="124" y="67"/>
                </a:cubicBezTo>
                <a:cubicBezTo>
                  <a:pt x="124" y="67"/>
                  <a:pt x="123" y="67"/>
                  <a:pt x="123" y="67"/>
                </a:cubicBezTo>
                <a:cubicBezTo>
                  <a:pt x="122" y="67"/>
                  <a:pt x="121" y="67"/>
                  <a:pt x="120" y="67"/>
                </a:cubicBezTo>
                <a:cubicBezTo>
                  <a:pt x="120" y="66"/>
                  <a:pt x="119" y="66"/>
                  <a:pt x="119" y="66"/>
                </a:cubicBezTo>
                <a:cubicBezTo>
                  <a:pt x="118" y="66"/>
                  <a:pt x="118" y="66"/>
                  <a:pt x="118" y="66"/>
                </a:cubicBezTo>
                <a:cubicBezTo>
                  <a:pt x="114" y="64"/>
                  <a:pt x="111" y="61"/>
                  <a:pt x="111" y="56"/>
                </a:cubicBezTo>
                <a:cubicBezTo>
                  <a:pt x="111" y="56"/>
                  <a:pt x="111" y="56"/>
                  <a:pt x="111" y="56"/>
                </a:cubicBezTo>
                <a:cubicBezTo>
                  <a:pt x="111" y="56"/>
                  <a:pt x="111" y="55"/>
                  <a:pt x="111" y="55"/>
                </a:cubicBezTo>
                <a:cubicBezTo>
                  <a:pt x="111" y="52"/>
                  <a:pt x="109" y="50"/>
                  <a:pt x="106" y="50"/>
                </a:cubicBezTo>
                <a:cubicBezTo>
                  <a:pt x="103" y="50"/>
                  <a:pt x="101" y="52"/>
                  <a:pt x="101" y="55"/>
                </a:cubicBezTo>
                <a:cubicBezTo>
                  <a:pt x="101" y="55"/>
                  <a:pt x="101" y="56"/>
                  <a:pt x="101" y="56"/>
                </a:cubicBezTo>
                <a:cubicBezTo>
                  <a:pt x="101" y="56"/>
                  <a:pt x="101" y="56"/>
                  <a:pt x="101" y="56"/>
                </a:cubicBezTo>
                <a:cubicBezTo>
                  <a:pt x="100" y="61"/>
                  <a:pt x="97" y="64"/>
                  <a:pt x="93" y="66"/>
                </a:cubicBezTo>
                <a:cubicBezTo>
                  <a:pt x="93" y="66"/>
                  <a:pt x="93" y="66"/>
                  <a:pt x="93" y="66"/>
                </a:cubicBezTo>
                <a:cubicBezTo>
                  <a:pt x="93" y="66"/>
                  <a:pt x="92" y="66"/>
                  <a:pt x="91" y="67"/>
                </a:cubicBezTo>
                <a:cubicBezTo>
                  <a:pt x="91" y="67"/>
                  <a:pt x="90" y="67"/>
                  <a:pt x="89" y="67"/>
                </a:cubicBezTo>
                <a:cubicBezTo>
                  <a:pt x="88" y="67"/>
                  <a:pt x="88" y="67"/>
                  <a:pt x="87" y="67"/>
                </a:cubicBezTo>
                <a:cubicBezTo>
                  <a:pt x="86" y="66"/>
                  <a:pt x="86" y="66"/>
                  <a:pt x="85" y="66"/>
                </a:cubicBezTo>
                <a:cubicBezTo>
                  <a:pt x="85" y="66"/>
                  <a:pt x="85" y="66"/>
                  <a:pt x="85" y="66"/>
                </a:cubicBezTo>
                <a:cubicBezTo>
                  <a:pt x="81" y="64"/>
                  <a:pt x="78" y="61"/>
                  <a:pt x="78" y="56"/>
                </a:cubicBezTo>
                <a:cubicBezTo>
                  <a:pt x="78" y="56"/>
                  <a:pt x="78" y="56"/>
                  <a:pt x="78" y="56"/>
                </a:cubicBezTo>
                <a:cubicBezTo>
                  <a:pt x="78" y="56"/>
                  <a:pt x="77" y="55"/>
                  <a:pt x="77" y="55"/>
                </a:cubicBezTo>
                <a:cubicBezTo>
                  <a:pt x="77" y="52"/>
                  <a:pt x="75" y="50"/>
                  <a:pt x="72" y="50"/>
                </a:cubicBezTo>
                <a:cubicBezTo>
                  <a:pt x="69" y="50"/>
                  <a:pt x="67" y="52"/>
                  <a:pt x="67" y="55"/>
                </a:cubicBezTo>
                <a:cubicBezTo>
                  <a:pt x="67" y="55"/>
                  <a:pt x="67" y="56"/>
                  <a:pt x="67" y="56"/>
                </a:cubicBezTo>
                <a:cubicBezTo>
                  <a:pt x="67" y="56"/>
                  <a:pt x="67" y="56"/>
                  <a:pt x="67" y="56"/>
                </a:cubicBezTo>
                <a:cubicBezTo>
                  <a:pt x="67" y="61"/>
                  <a:pt x="64" y="64"/>
                  <a:pt x="60" y="66"/>
                </a:cubicBezTo>
                <a:cubicBezTo>
                  <a:pt x="60" y="66"/>
                  <a:pt x="60" y="66"/>
                  <a:pt x="60" y="66"/>
                </a:cubicBezTo>
                <a:cubicBezTo>
                  <a:pt x="59" y="66"/>
                  <a:pt x="58" y="66"/>
                  <a:pt x="58" y="67"/>
                </a:cubicBezTo>
                <a:cubicBezTo>
                  <a:pt x="57" y="67"/>
                  <a:pt x="56" y="67"/>
                  <a:pt x="55" y="67"/>
                </a:cubicBezTo>
                <a:cubicBezTo>
                  <a:pt x="55" y="67"/>
                  <a:pt x="54" y="67"/>
                  <a:pt x="53" y="67"/>
                </a:cubicBezTo>
                <a:cubicBezTo>
                  <a:pt x="53" y="66"/>
                  <a:pt x="52" y="66"/>
                  <a:pt x="51" y="66"/>
                </a:cubicBezTo>
                <a:cubicBezTo>
                  <a:pt x="51" y="66"/>
                  <a:pt x="51" y="66"/>
                  <a:pt x="51" y="66"/>
                </a:cubicBezTo>
                <a:cubicBezTo>
                  <a:pt x="47" y="64"/>
                  <a:pt x="44" y="61"/>
                  <a:pt x="44" y="56"/>
                </a:cubicBezTo>
                <a:cubicBezTo>
                  <a:pt x="44" y="56"/>
                  <a:pt x="44" y="56"/>
                  <a:pt x="44" y="56"/>
                </a:cubicBezTo>
                <a:cubicBezTo>
                  <a:pt x="44" y="56"/>
                  <a:pt x="44" y="55"/>
                  <a:pt x="44" y="55"/>
                </a:cubicBezTo>
                <a:cubicBezTo>
                  <a:pt x="44" y="52"/>
                  <a:pt x="42" y="50"/>
                  <a:pt x="39" y="50"/>
                </a:cubicBezTo>
                <a:cubicBezTo>
                  <a:pt x="36" y="50"/>
                  <a:pt x="34" y="52"/>
                  <a:pt x="34" y="55"/>
                </a:cubicBezTo>
                <a:cubicBezTo>
                  <a:pt x="34" y="55"/>
                  <a:pt x="34" y="56"/>
                  <a:pt x="33" y="56"/>
                </a:cubicBezTo>
                <a:cubicBezTo>
                  <a:pt x="33" y="56"/>
                  <a:pt x="33" y="56"/>
                  <a:pt x="33" y="56"/>
                </a:cubicBezTo>
                <a:cubicBezTo>
                  <a:pt x="33" y="61"/>
                  <a:pt x="30" y="64"/>
                  <a:pt x="26" y="66"/>
                </a:cubicBezTo>
                <a:cubicBezTo>
                  <a:pt x="26" y="66"/>
                  <a:pt x="26" y="66"/>
                  <a:pt x="26" y="66"/>
                </a:cubicBezTo>
                <a:cubicBezTo>
                  <a:pt x="25" y="66"/>
                  <a:pt x="25" y="66"/>
                  <a:pt x="24" y="67"/>
                </a:cubicBezTo>
                <a:cubicBezTo>
                  <a:pt x="23" y="67"/>
                  <a:pt x="23" y="67"/>
                  <a:pt x="22" y="67"/>
                </a:cubicBezTo>
                <a:cubicBezTo>
                  <a:pt x="22" y="67"/>
                  <a:pt x="21" y="67"/>
                  <a:pt x="21" y="67"/>
                </a:cubicBezTo>
                <a:cubicBezTo>
                  <a:pt x="21" y="67"/>
                  <a:pt x="20" y="67"/>
                  <a:pt x="20" y="67"/>
                </a:cubicBezTo>
                <a:cubicBezTo>
                  <a:pt x="20" y="67"/>
                  <a:pt x="20" y="67"/>
                  <a:pt x="20" y="67"/>
                </a:cubicBezTo>
                <a:cubicBezTo>
                  <a:pt x="14" y="66"/>
                  <a:pt x="10" y="61"/>
                  <a:pt x="10" y="55"/>
                </a:cubicBezTo>
                <a:cubicBezTo>
                  <a:pt x="10" y="54"/>
                  <a:pt x="10" y="53"/>
                  <a:pt x="11" y="52"/>
                </a:cubicBezTo>
                <a:cubicBezTo>
                  <a:pt x="11" y="52"/>
                  <a:pt x="11" y="51"/>
                  <a:pt x="11" y="51"/>
                </a:cubicBezTo>
                <a:cubicBezTo>
                  <a:pt x="26" y="10"/>
                  <a:pt x="26" y="10"/>
                  <a:pt x="26" y="10"/>
                </a:cubicBezTo>
                <a:cubicBezTo>
                  <a:pt x="119" y="10"/>
                  <a:pt x="119" y="10"/>
                  <a:pt x="119" y="10"/>
                </a:cubicBezTo>
                <a:cubicBezTo>
                  <a:pt x="133" y="50"/>
                  <a:pt x="133" y="50"/>
                  <a:pt x="133" y="50"/>
                </a:cubicBezTo>
                <a:cubicBezTo>
                  <a:pt x="133" y="50"/>
                  <a:pt x="133" y="51"/>
                  <a:pt x="133" y="51"/>
                </a:cubicBezTo>
                <a:cubicBezTo>
                  <a:pt x="134" y="51"/>
                  <a:pt x="134" y="51"/>
                  <a:pt x="134" y="51"/>
                </a:cubicBezTo>
                <a:cubicBezTo>
                  <a:pt x="134" y="52"/>
                  <a:pt x="134" y="52"/>
                  <a:pt x="134" y="52"/>
                </a:cubicBezTo>
                <a:cubicBezTo>
                  <a:pt x="134" y="53"/>
                  <a:pt x="134" y="54"/>
                  <a:pt x="134" y="55"/>
                </a:cubicBezTo>
                <a:cubicBezTo>
                  <a:pt x="134" y="60"/>
                  <a:pt x="131" y="65"/>
                  <a:pt x="126" y="6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49" name="Freeform 447">
            <a:extLst>
              <a:ext uri="{FF2B5EF4-FFF2-40B4-BE49-F238E27FC236}">
                <a16:creationId xmlns:a16="http://schemas.microsoft.com/office/drawing/2014/main" xmlns="" id="{EDD28929-2681-4AE7-9F2B-373819E38003}"/>
              </a:ext>
            </a:extLst>
          </p:cNvPr>
          <p:cNvSpPr>
            <a:spLocks noEditPoints="1"/>
          </p:cNvSpPr>
          <p:nvPr/>
        </p:nvSpPr>
        <p:spPr bwMode="auto">
          <a:xfrm>
            <a:off x="9209088" y="2259013"/>
            <a:ext cx="493713" cy="498475"/>
          </a:xfrm>
          <a:custGeom>
            <a:avLst/>
            <a:gdLst>
              <a:gd name="T0" fmla="*/ 107 w 144"/>
              <a:gd name="T1" fmla="*/ 72 h 144"/>
              <a:gd name="T2" fmla="*/ 37 w 144"/>
              <a:gd name="T3" fmla="*/ 72 h 144"/>
              <a:gd name="T4" fmla="*/ 72 w 144"/>
              <a:gd name="T5" fmla="*/ 47 h 144"/>
              <a:gd name="T6" fmla="*/ 72 w 144"/>
              <a:gd name="T7" fmla="*/ 97 h 144"/>
              <a:gd name="T8" fmla="*/ 72 w 144"/>
              <a:gd name="T9" fmla="*/ 47 h 144"/>
              <a:gd name="T10" fmla="*/ 77 w 144"/>
              <a:gd name="T11" fmla="*/ 5 h 144"/>
              <a:gd name="T12" fmla="*/ 67 w 144"/>
              <a:gd name="T13" fmla="*/ 5 h 144"/>
              <a:gd name="T14" fmla="*/ 72 w 144"/>
              <a:gd name="T15" fmla="*/ 26 h 144"/>
              <a:gd name="T16" fmla="*/ 67 w 144"/>
              <a:gd name="T17" fmla="*/ 123 h 144"/>
              <a:gd name="T18" fmla="*/ 72 w 144"/>
              <a:gd name="T19" fmla="*/ 144 h 144"/>
              <a:gd name="T20" fmla="*/ 77 w 144"/>
              <a:gd name="T21" fmla="*/ 123 h 144"/>
              <a:gd name="T22" fmla="*/ 67 w 144"/>
              <a:gd name="T23" fmla="*/ 123 h 144"/>
              <a:gd name="T24" fmla="*/ 123 w 144"/>
              <a:gd name="T25" fmla="*/ 28 h 144"/>
              <a:gd name="T26" fmla="*/ 116 w 144"/>
              <a:gd name="T27" fmla="*/ 21 h 144"/>
              <a:gd name="T28" fmla="*/ 104 w 144"/>
              <a:gd name="T29" fmla="*/ 40 h 144"/>
              <a:gd name="T30" fmla="*/ 112 w 144"/>
              <a:gd name="T31" fmla="*/ 40 h 144"/>
              <a:gd name="T32" fmla="*/ 25 w 144"/>
              <a:gd name="T33" fmla="*/ 124 h 144"/>
              <a:gd name="T34" fmla="*/ 40 w 144"/>
              <a:gd name="T35" fmla="*/ 112 h 144"/>
              <a:gd name="T36" fmla="*/ 32 w 144"/>
              <a:gd name="T37" fmla="*/ 104 h 144"/>
              <a:gd name="T38" fmla="*/ 21 w 144"/>
              <a:gd name="T39" fmla="*/ 123 h 144"/>
              <a:gd name="T40" fmla="*/ 139 w 144"/>
              <a:gd name="T41" fmla="*/ 67 h 144"/>
              <a:gd name="T42" fmla="*/ 118 w 144"/>
              <a:gd name="T43" fmla="*/ 72 h 144"/>
              <a:gd name="T44" fmla="*/ 139 w 144"/>
              <a:gd name="T45" fmla="*/ 77 h 144"/>
              <a:gd name="T46" fmla="*/ 5 w 144"/>
              <a:gd name="T47" fmla="*/ 77 h 144"/>
              <a:gd name="T48" fmla="*/ 26 w 144"/>
              <a:gd name="T49" fmla="*/ 72 h 144"/>
              <a:gd name="T50" fmla="*/ 5 w 144"/>
              <a:gd name="T51" fmla="*/ 67 h 144"/>
              <a:gd name="T52" fmla="*/ 5 w 144"/>
              <a:gd name="T53" fmla="*/ 77 h 144"/>
              <a:gd name="T54" fmla="*/ 123 w 144"/>
              <a:gd name="T55" fmla="*/ 123 h 144"/>
              <a:gd name="T56" fmla="*/ 112 w 144"/>
              <a:gd name="T57" fmla="*/ 104 h 144"/>
              <a:gd name="T58" fmla="*/ 104 w 144"/>
              <a:gd name="T59" fmla="*/ 112 h 144"/>
              <a:gd name="T60" fmla="*/ 119 w 144"/>
              <a:gd name="T61" fmla="*/ 124 h 144"/>
              <a:gd name="T62" fmla="*/ 40 w 144"/>
              <a:gd name="T63" fmla="*/ 32 h 144"/>
              <a:gd name="T64" fmla="*/ 21 w 144"/>
              <a:gd name="T65" fmla="*/ 21 h 144"/>
              <a:gd name="T66" fmla="*/ 32 w 144"/>
              <a:gd name="T67" fmla="*/ 40 h 144"/>
              <a:gd name="T68" fmla="*/ 40 w 144"/>
              <a:gd name="T69" fmla="*/ 40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44" h="144">
                <a:moveTo>
                  <a:pt x="72" y="107"/>
                </a:moveTo>
                <a:cubicBezTo>
                  <a:pt x="91" y="107"/>
                  <a:pt x="107" y="91"/>
                  <a:pt x="107" y="72"/>
                </a:cubicBezTo>
                <a:cubicBezTo>
                  <a:pt x="107" y="53"/>
                  <a:pt x="91" y="37"/>
                  <a:pt x="72" y="37"/>
                </a:cubicBezTo>
                <a:cubicBezTo>
                  <a:pt x="53" y="37"/>
                  <a:pt x="37" y="53"/>
                  <a:pt x="37" y="72"/>
                </a:cubicBezTo>
                <a:cubicBezTo>
                  <a:pt x="37" y="91"/>
                  <a:pt x="53" y="107"/>
                  <a:pt x="72" y="107"/>
                </a:cubicBezTo>
                <a:close/>
                <a:moveTo>
                  <a:pt x="72" y="47"/>
                </a:moveTo>
                <a:cubicBezTo>
                  <a:pt x="86" y="47"/>
                  <a:pt x="97" y="58"/>
                  <a:pt x="97" y="72"/>
                </a:cubicBezTo>
                <a:cubicBezTo>
                  <a:pt x="97" y="86"/>
                  <a:pt x="86" y="97"/>
                  <a:pt x="72" y="97"/>
                </a:cubicBezTo>
                <a:cubicBezTo>
                  <a:pt x="58" y="97"/>
                  <a:pt x="47" y="86"/>
                  <a:pt x="47" y="72"/>
                </a:cubicBezTo>
                <a:cubicBezTo>
                  <a:pt x="47" y="58"/>
                  <a:pt x="58" y="47"/>
                  <a:pt x="72" y="47"/>
                </a:cubicBezTo>
                <a:close/>
                <a:moveTo>
                  <a:pt x="77" y="21"/>
                </a:moveTo>
                <a:cubicBezTo>
                  <a:pt x="77" y="5"/>
                  <a:pt x="77" y="5"/>
                  <a:pt x="77" y="5"/>
                </a:cubicBezTo>
                <a:cubicBezTo>
                  <a:pt x="77" y="2"/>
                  <a:pt x="75" y="0"/>
                  <a:pt x="72" y="0"/>
                </a:cubicBezTo>
                <a:cubicBezTo>
                  <a:pt x="69" y="0"/>
                  <a:pt x="67" y="2"/>
                  <a:pt x="67" y="5"/>
                </a:cubicBezTo>
                <a:cubicBezTo>
                  <a:pt x="67" y="21"/>
                  <a:pt x="67" y="21"/>
                  <a:pt x="67" y="21"/>
                </a:cubicBezTo>
                <a:cubicBezTo>
                  <a:pt x="67" y="24"/>
                  <a:pt x="69" y="26"/>
                  <a:pt x="72" y="26"/>
                </a:cubicBezTo>
                <a:cubicBezTo>
                  <a:pt x="75" y="26"/>
                  <a:pt x="77" y="24"/>
                  <a:pt x="77" y="21"/>
                </a:cubicBezTo>
                <a:close/>
                <a:moveTo>
                  <a:pt x="67" y="123"/>
                </a:moveTo>
                <a:cubicBezTo>
                  <a:pt x="67" y="139"/>
                  <a:pt x="67" y="139"/>
                  <a:pt x="67" y="139"/>
                </a:cubicBezTo>
                <a:cubicBezTo>
                  <a:pt x="67" y="142"/>
                  <a:pt x="69" y="144"/>
                  <a:pt x="72" y="144"/>
                </a:cubicBezTo>
                <a:cubicBezTo>
                  <a:pt x="75" y="144"/>
                  <a:pt x="77" y="142"/>
                  <a:pt x="77" y="139"/>
                </a:cubicBezTo>
                <a:cubicBezTo>
                  <a:pt x="77" y="123"/>
                  <a:pt x="77" y="123"/>
                  <a:pt x="77" y="123"/>
                </a:cubicBezTo>
                <a:cubicBezTo>
                  <a:pt x="77" y="120"/>
                  <a:pt x="75" y="118"/>
                  <a:pt x="72" y="118"/>
                </a:cubicBezTo>
                <a:cubicBezTo>
                  <a:pt x="69" y="118"/>
                  <a:pt x="67" y="120"/>
                  <a:pt x="67" y="123"/>
                </a:cubicBezTo>
                <a:close/>
                <a:moveTo>
                  <a:pt x="112" y="40"/>
                </a:moveTo>
                <a:cubicBezTo>
                  <a:pt x="123" y="28"/>
                  <a:pt x="123" y="28"/>
                  <a:pt x="123" y="28"/>
                </a:cubicBezTo>
                <a:cubicBezTo>
                  <a:pt x="125" y="26"/>
                  <a:pt x="125" y="23"/>
                  <a:pt x="123" y="21"/>
                </a:cubicBezTo>
                <a:cubicBezTo>
                  <a:pt x="121" y="19"/>
                  <a:pt x="118" y="19"/>
                  <a:pt x="116" y="21"/>
                </a:cubicBezTo>
                <a:cubicBezTo>
                  <a:pt x="104" y="32"/>
                  <a:pt x="104" y="32"/>
                  <a:pt x="104" y="32"/>
                </a:cubicBezTo>
                <a:cubicBezTo>
                  <a:pt x="102" y="34"/>
                  <a:pt x="102" y="38"/>
                  <a:pt x="104" y="40"/>
                </a:cubicBezTo>
                <a:cubicBezTo>
                  <a:pt x="105" y="41"/>
                  <a:pt x="107" y="41"/>
                  <a:pt x="108" y="41"/>
                </a:cubicBezTo>
                <a:cubicBezTo>
                  <a:pt x="109" y="41"/>
                  <a:pt x="111" y="41"/>
                  <a:pt x="112" y="40"/>
                </a:cubicBezTo>
                <a:close/>
                <a:moveTo>
                  <a:pt x="21" y="123"/>
                </a:moveTo>
                <a:cubicBezTo>
                  <a:pt x="22" y="124"/>
                  <a:pt x="23" y="124"/>
                  <a:pt x="25" y="124"/>
                </a:cubicBezTo>
                <a:cubicBezTo>
                  <a:pt x="26" y="124"/>
                  <a:pt x="27" y="124"/>
                  <a:pt x="28" y="123"/>
                </a:cubicBezTo>
                <a:cubicBezTo>
                  <a:pt x="40" y="112"/>
                  <a:pt x="40" y="112"/>
                  <a:pt x="40" y="112"/>
                </a:cubicBezTo>
                <a:cubicBezTo>
                  <a:pt x="42" y="110"/>
                  <a:pt x="42" y="106"/>
                  <a:pt x="40" y="104"/>
                </a:cubicBezTo>
                <a:cubicBezTo>
                  <a:pt x="38" y="102"/>
                  <a:pt x="34" y="102"/>
                  <a:pt x="32" y="104"/>
                </a:cubicBezTo>
                <a:cubicBezTo>
                  <a:pt x="21" y="116"/>
                  <a:pt x="21" y="116"/>
                  <a:pt x="21" y="116"/>
                </a:cubicBezTo>
                <a:cubicBezTo>
                  <a:pt x="19" y="118"/>
                  <a:pt x="19" y="121"/>
                  <a:pt x="21" y="123"/>
                </a:cubicBezTo>
                <a:close/>
                <a:moveTo>
                  <a:pt x="144" y="72"/>
                </a:moveTo>
                <a:cubicBezTo>
                  <a:pt x="144" y="69"/>
                  <a:pt x="142" y="67"/>
                  <a:pt x="139" y="67"/>
                </a:cubicBezTo>
                <a:cubicBezTo>
                  <a:pt x="123" y="67"/>
                  <a:pt x="123" y="67"/>
                  <a:pt x="123" y="67"/>
                </a:cubicBezTo>
                <a:cubicBezTo>
                  <a:pt x="120" y="67"/>
                  <a:pt x="118" y="69"/>
                  <a:pt x="118" y="72"/>
                </a:cubicBezTo>
                <a:cubicBezTo>
                  <a:pt x="118" y="75"/>
                  <a:pt x="120" y="77"/>
                  <a:pt x="123" y="77"/>
                </a:cubicBezTo>
                <a:cubicBezTo>
                  <a:pt x="139" y="77"/>
                  <a:pt x="139" y="77"/>
                  <a:pt x="139" y="77"/>
                </a:cubicBezTo>
                <a:cubicBezTo>
                  <a:pt x="142" y="77"/>
                  <a:pt x="144" y="75"/>
                  <a:pt x="144" y="72"/>
                </a:cubicBezTo>
                <a:close/>
                <a:moveTo>
                  <a:pt x="5" y="77"/>
                </a:moveTo>
                <a:cubicBezTo>
                  <a:pt x="21" y="77"/>
                  <a:pt x="21" y="77"/>
                  <a:pt x="21" y="77"/>
                </a:cubicBezTo>
                <a:cubicBezTo>
                  <a:pt x="24" y="77"/>
                  <a:pt x="26" y="75"/>
                  <a:pt x="26" y="72"/>
                </a:cubicBezTo>
                <a:cubicBezTo>
                  <a:pt x="26" y="69"/>
                  <a:pt x="24" y="67"/>
                  <a:pt x="21" y="67"/>
                </a:cubicBezTo>
                <a:cubicBezTo>
                  <a:pt x="5" y="67"/>
                  <a:pt x="5" y="67"/>
                  <a:pt x="5" y="67"/>
                </a:cubicBezTo>
                <a:cubicBezTo>
                  <a:pt x="2" y="67"/>
                  <a:pt x="0" y="69"/>
                  <a:pt x="0" y="72"/>
                </a:cubicBezTo>
                <a:cubicBezTo>
                  <a:pt x="0" y="75"/>
                  <a:pt x="2" y="77"/>
                  <a:pt x="5" y="77"/>
                </a:cubicBezTo>
                <a:close/>
                <a:moveTo>
                  <a:pt x="119" y="124"/>
                </a:moveTo>
                <a:cubicBezTo>
                  <a:pt x="120" y="124"/>
                  <a:pt x="122" y="124"/>
                  <a:pt x="123" y="123"/>
                </a:cubicBezTo>
                <a:cubicBezTo>
                  <a:pt x="125" y="121"/>
                  <a:pt x="125" y="118"/>
                  <a:pt x="123" y="116"/>
                </a:cubicBezTo>
                <a:cubicBezTo>
                  <a:pt x="112" y="104"/>
                  <a:pt x="112" y="104"/>
                  <a:pt x="112" y="104"/>
                </a:cubicBezTo>
                <a:cubicBezTo>
                  <a:pt x="110" y="102"/>
                  <a:pt x="106" y="102"/>
                  <a:pt x="104" y="104"/>
                </a:cubicBezTo>
                <a:cubicBezTo>
                  <a:pt x="102" y="106"/>
                  <a:pt x="102" y="110"/>
                  <a:pt x="104" y="112"/>
                </a:cubicBezTo>
                <a:cubicBezTo>
                  <a:pt x="116" y="123"/>
                  <a:pt x="116" y="123"/>
                  <a:pt x="116" y="123"/>
                </a:cubicBezTo>
                <a:cubicBezTo>
                  <a:pt x="117" y="124"/>
                  <a:pt x="118" y="124"/>
                  <a:pt x="119" y="124"/>
                </a:cubicBezTo>
                <a:close/>
                <a:moveTo>
                  <a:pt x="40" y="40"/>
                </a:moveTo>
                <a:cubicBezTo>
                  <a:pt x="42" y="38"/>
                  <a:pt x="42" y="34"/>
                  <a:pt x="40" y="32"/>
                </a:cubicBezTo>
                <a:cubicBezTo>
                  <a:pt x="28" y="21"/>
                  <a:pt x="28" y="21"/>
                  <a:pt x="28" y="21"/>
                </a:cubicBezTo>
                <a:cubicBezTo>
                  <a:pt x="26" y="19"/>
                  <a:pt x="23" y="19"/>
                  <a:pt x="21" y="21"/>
                </a:cubicBezTo>
                <a:cubicBezTo>
                  <a:pt x="19" y="23"/>
                  <a:pt x="19" y="26"/>
                  <a:pt x="21" y="28"/>
                </a:cubicBezTo>
                <a:cubicBezTo>
                  <a:pt x="32" y="40"/>
                  <a:pt x="32" y="40"/>
                  <a:pt x="32" y="40"/>
                </a:cubicBezTo>
                <a:cubicBezTo>
                  <a:pt x="33" y="41"/>
                  <a:pt x="35" y="41"/>
                  <a:pt x="36" y="41"/>
                </a:cubicBezTo>
                <a:cubicBezTo>
                  <a:pt x="37" y="41"/>
                  <a:pt x="39" y="41"/>
                  <a:pt x="40" y="4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50" name="Freeform 448">
            <a:extLst>
              <a:ext uri="{FF2B5EF4-FFF2-40B4-BE49-F238E27FC236}">
                <a16:creationId xmlns:a16="http://schemas.microsoft.com/office/drawing/2014/main" xmlns="" id="{741512F6-7AF8-42CE-90FD-F903B006C03C}"/>
              </a:ext>
            </a:extLst>
          </p:cNvPr>
          <p:cNvSpPr>
            <a:spLocks noEditPoints="1"/>
          </p:cNvSpPr>
          <p:nvPr/>
        </p:nvSpPr>
        <p:spPr bwMode="auto">
          <a:xfrm>
            <a:off x="9209088" y="2992438"/>
            <a:ext cx="493713" cy="266700"/>
          </a:xfrm>
          <a:custGeom>
            <a:avLst/>
            <a:gdLst>
              <a:gd name="T0" fmla="*/ 39 w 144"/>
              <a:gd name="T1" fmla="*/ 77 h 77"/>
              <a:gd name="T2" fmla="*/ 106 w 144"/>
              <a:gd name="T3" fmla="*/ 77 h 77"/>
              <a:gd name="T4" fmla="*/ 144 w 144"/>
              <a:gd name="T5" fmla="*/ 39 h 77"/>
              <a:gd name="T6" fmla="*/ 106 w 144"/>
              <a:gd name="T7" fmla="*/ 0 h 77"/>
              <a:gd name="T8" fmla="*/ 39 w 144"/>
              <a:gd name="T9" fmla="*/ 0 h 77"/>
              <a:gd name="T10" fmla="*/ 0 w 144"/>
              <a:gd name="T11" fmla="*/ 39 h 77"/>
              <a:gd name="T12" fmla="*/ 39 w 144"/>
              <a:gd name="T13" fmla="*/ 77 h 77"/>
              <a:gd name="T14" fmla="*/ 39 w 144"/>
              <a:gd name="T15" fmla="*/ 10 h 77"/>
              <a:gd name="T16" fmla="*/ 106 w 144"/>
              <a:gd name="T17" fmla="*/ 10 h 77"/>
              <a:gd name="T18" fmla="*/ 134 w 144"/>
              <a:gd name="T19" fmla="*/ 39 h 77"/>
              <a:gd name="T20" fmla="*/ 106 w 144"/>
              <a:gd name="T21" fmla="*/ 67 h 77"/>
              <a:gd name="T22" fmla="*/ 39 w 144"/>
              <a:gd name="T23" fmla="*/ 67 h 77"/>
              <a:gd name="T24" fmla="*/ 10 w 144"/>
              <a:gd name="T25" fmla="*/ 39 h 77"/>
              <a:gd name="T26" fmla="*/ 39 w 144"/>
              <a:gd name="T27" fmla="*/ 10 h 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44" h="77">
                <a:moveTo>
                  <a:pt x="39" y="77"/>
                </a:moveTo>
                <a:cubicBezTo>
                  <a:pt x="106" y="77"/>
                  <a:pt x="106" y="77"/>
                  <a:pt x="106" y="77"/>
                </a:cubicBezTo>
                <a:cubicBezTo>
                  <a:pt x="127" y="77"/>
                  <a:pt x="144" y="60"/>
                  <a:pt x="144" y="39"/>
                </a:cubicBezTo>
                <a:cubicBezTo>
                  <a:pt x="144" y="17"/>
                  <a:pt x="127" y="0"/>
                  <a:pt x="106" y="0"/>
                </a:cubicBezTo>
                <a:cubicBezTo>
                  <a:pt x="39" y="0"/>
                  <a:pt x="39" y="0"/>
                  <a:pt x="39" y="0"/>
                </a:cubicBezTo>
                <a:cubicBezTo>
                  <a:pt x="17" y="0"/>
                  <a:pt x="0" y="17"/>
                  <a:pt x="0" y="39"/>
                </a:cubicBezTo>
                <a:cubicBezTo>
                  <a:pt x="0" y="60"/>
                  <a:pt x="17" y="77"/>
                  <a:pt x="39" y="77"/>
                </a:cubicBezTo>
                <a:close/>
                <a:moveTo>
                  <a:pt x="39" y="10"/>
                </a:moveTo>
                <a:cubicBezTo>
                  <a:pt x="106" y="10"/>
                  <a:pt x="106" y="10"/>
                  <a:pt x="106" y="10"/>
                </a:cubicBezTo>
                <a:cubicBezTo>
                  <a:pt x="121" y="10"/>
                  <a:pt x="134" y="23"/>
                  <a:pt x="134" y="39"/>
                </a:cubicBezTo>
                <a:cubicBezTo>
                  <a:pt x="134" y="54"/>
                  <a:pt x="121" y="67"/>
                  <a:pt x="106" y="67"/>
                </a:cubicBezTo>
                <a:cubicBezTo>
                  <a:pt x="39" y="67"/>
                  <a:pt x="39" y="67"/>
                  <a:pt x="39" y="67"/>
                </a:cubicBezTo>
                <a:cubicBezTo>
                  <a:pt x="23" y="67"/>
                  <a:pt x="10" y="54"/>
                  <a:pt x="10" y="39"/>
                </a:cubicBezTo>
                <a:cubicBezTo>
                  <a:pt x="10" y="23"/>
                  <a:pt x="23" y="10"/>
                  <a:pt x="39" y="1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51" name="Freeform 449">
            <a:extLst>
              <a:ext uri="{FF2B5EF4-FFF2-40B4-BE49-F238E27FC236}">
                <a16:creationId xmlns:a16="http://schemas.microsoft.com/office/drawing/2014/main" xmlns="" id="{3E23C08F-A5B0-4159-BC35-1F181518E07A}"/>
              </a:ext>
            </a:extLst>
          </p:cNvPr>
          <p:cNvSpPr>
            <a:spLocks noEditPoints="1"/>
          </p:cNvSpPr>
          <p:nvPr/>
        </p:nvSpPr>
        <p:spPr bwMode="auto">
          <a:xfrm>
            <a:off x="9267825" y="3051176"/>
            <a:ext cx="147638" cy="149225"/>
          </a:xfrm>
          <a:custGeom>
            <a:avLst/>
            <a:gdLst>
              <a:gd name="T0" fmla="*/ 22 w 43"/>
              <a:gd name="T1" fmla="*/ 43 h 43"/>
              <a:gd name="T2" fmla="*/ 43 w 43"/>
              <a:gd name="T3" fmla="*/ 22 h 43"/>
              <a:gd name="T4" fmla="*/ 22 w 43"/>
              <a:gd name="T5" fmla="*/ 0 h 43"/>
              <a:gd name="T6" fmla="*/ 0 w 43"/>
              <a:gd name="T7" fmla="*/ 22 h 43"/>
              <a:gd name="T8" fmla="*/ 22 w 43"/>
              <a:gd name="T9" fmla="*/ 43 h 43"/>
              <a:gd name="T10" fmla="*/ 22 w 43"/>
              <a:gd name="T11" fmla="*/ 10 h 43"/>
              <a:gd name="T12" fmla="*/ 33 w 43"/>
              <a:gd name="T13" fmla="*/ 22 h 43"/>
              <a:gd name="T14" fmla="*/ 22 w 43"/>
              <a:gd name="T15" fmla="*/ 33 h 43"/>
              <a:gd name="T16" fmla="*/ 10 w 43"/>
              <a:gd name="T17" fmla="*/ 22 h 43"/>
              <a:gd name="T18" fmla="*/ 22 w 43"/>
              <a:gd name="T19" fmla="*/ 10 h 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43" h="43">
                <a:moveTo>
                  <a:pt x="22" y="43"/>
                </a:moveTo>
                <a:cubicBezTo>
                  <a:pt x="33" y="43"/>
                  <a:pt x="43" y="33"/>
                  <a:pt x="43" y="22"/>
                </a:cubicBezTo>
                <a:cubicBezTo>
                  <a:pt x="43" y="10"/>
                  <a:pt x="33" y="0"/>
                  <a:pt x="22" y="0"/>
                </a:cubicBezTo>
                <a:cubicBezTo>
                  <a:pt x="10" y="0"/>
                  <a:pt x="0" y="10"/>
                  <a:pt x="0" y="22"/>
                </a:cubicBezTo>
                <a:cubicBezTo>
                  <a:pt x="0" y="33"/>
                  <a:pt x="10" y="43"/>
                  <a:pt x="22" y="43"/>
                </a:cubicBezTo>
                <a:close/>
                <a:moveTo>
                  <a:pt x="22" y="10"/>
                </a:moveTo>
                <a:cubicBezTo>
                  <a:pt x="28" y="10"/>
                  <a:pt x="33" y="15"/>
                  <a:pt x="33" y="22"/>
                </a:cubicBezTo>
                <a:cubicBezTo>
                  <a:pt x="33" y="28"/>
                  <a:pt x="28" y="33"/>
                  <a:pt x="22" y="33"/>
                </a:cubicBezTo>
                <a:cubicBezTo>
                  <a:pt x="15" y="33"/>
                  <a:pt x="10" y="28"/>
                  <a:pt x="10" y="22"/>
                </a:cubicBezTo>
                <a:cubicBezTo>
                  <a:pt x="10" y="15"/>
                  <a:pt x="15" y="10"/>
                  <a:pt x="22" y="1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52" name="Freeform 450">
            <a:extLst>
              <a:ext uri="{FF2B5EF4-FFF2-40B4-BE49-F238E27FC236}">
                <a16:creationId xmlns:a16="http://schemas.microsoft.com/office/drawing/2014/main" xmlns="" id="{9F3E6D6C-31B4-4CA8-93FC-5B8594D13FD7}"/>
              </a:ext>
            </a:extLst>
          </p:cNvPr>
          <p:cNvSpPr>
            <a:spLocks noEditPoints="1"/>
          </p:cNvSpPr>
          <p:nvPr/>
        </p:nvSpPr>
        <p:spPr bwMode="auto">
          <a:xfrm>
            <a:off x="9209088" y="3505201"/>
            <a:ext cx="493713" cy="498475"/>
          </a:xfrm>
          <a:custGeom>
            <a:avLst/>
            <a:gdLst>
              <a:gd name="T0" fmla="*/ 142 w 144"/>
              <a:gd name="T1" fmla="*/ 74 h 144"/>
              <a:gd name="T2" fmla="*/ 70 w 144"/>
              <a:gd name="T3" fmla="*/ 2 h 144"/>
              <a:gd name="T4" fmla="*/ 65 w 144"/>
              <a:gd name="T5" fmla="*/ 0 h 144"/>
              <a:gd name="T6" fmla="*/ 11 w 144"/>
              <a:gd name="T7" fmla="*/ 6 h 144"/>
              <a:gd name="T8" fmla="*/ 6 w 144"/>
              <a:gd name="T9" fmla="*/ 11 h 144"/>
              <a:gd name="T10" fmla="*/ 0 w 144"/>
              <a:gd name="T11" fmla="*/ 65 h 144"/>
              <a:gd name="T12" fmla="*/ 2 w 144"/>
              <a:gd name="T13" fmla="*/ 70 h 144"/>
              <a:gd name="T14" fmla="*/ 74 w 144"/>
              <a:gd name="T15" fmla="*/ 142 h 144"/>
              <a:gd name="T16" fmla="*/ 78 w 144"/>
              <a:gd name="T17" fmla="*/ 144 h 144"/>
              <a:gd name="T18" fmla="*/ 82 w 144"/>
              <a:gd name="T19" fmla="*/ 142 h 144"/>
              <a:gd name="T20" fmla="*/ 143 w 144"/>
              <a:gd name="T21" fmla="*/ 82 h 144"/>
              <a:gd name="T22" fmla="*/ 144 w 144"/>
              <a:gd name="T23" fmla="*/ 78 h 144"/>
              <a:gd name="T24" fmla="*/ 142 w 144"/>
              <a:gd name="T25" fmla="*/ 74 h 144"/>
              <a:gd name="T26" fmla="*/ 11 w 144"/>
              <a:gd name="T27" fmla="*/ 64 h 144"/>
              <a:gd name="T28" fmla="*/ 16 w 144"/>
              <a:gd name="T29" fmla="*/ 16 h 144"/>
              <a:gd name="T30" fmla="*/ 64 w 144"/>
              <a:gd name="T31" fmla="*/ 11 h 144"/>
              <a:gd name="T32" fmla="*/ 114 w 144"/>
              <a:gd name="T33" fmla="*/ 60 h 144"/>
              <a:gd name="T34" fmla="*/ 60 w 144"/>
              <a:gd name="T35" fmla="*/ 114 h 144"/>
              <a:gd name="T36" fmla="*/ 11 w 144"/>
              <a:gd name="T37" fmla="*/ 64 h 144"/>
              <a:gd name="T38" fmla="*/ 78 w 144"/>
              <a:gd name="T39" fmla="*/ 131 h 144"/>
              <a:gd name="T40" fmla="*/ 68 w 144"/>
              <a:gd name="T41" fmla="*/ 121 h 144"/>
              <a:gd name="T42" fmla="*/ 121 w 144"/>
              <a:gd name="T43" fmla="*/ 68 h 144"/>
              <a:gd name="T44" fmla="*/ 131 w 144"/>
              <a:gd name="T45" fmla="*/ 78 h 144"/>
              <a:gd name="T46" fmla="*/ 78 w 144"/>
              <a:gd name="T47" fmla="*/ 131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44" h="144">
                <a:moveTo>
                  <a:pt x="142" y="74"/>
                </a:moveTo>
                <a:cubicBezTo>
                  <a:pt x="70" y="2"/>
                  <a:pt x="70" y="2"/>
                  <a:pt x="70" y="2"/>
                </a:cubicBezTo>
                <a:cubicBezTo>
                  <a:pt x="68" y="0"/>
                  <a:pt x="67" y="0"/>
                  <a:pt x="65" y="0"/>
                </a:cubicBezTo>
                <a:cubicBezTo>
                  <a:pt x="11" y="6"/>
                  <a:pt x="11" y="6"/>
                  <a:pt x="11" y="6"/>
                </a:cubicBezTo>
                <a:cubicBezTo>
                  <a:pt x="8" y="6"/>
                  <a:pt x="6" y="8"/>
                  <a:pt x="6" y="11"/>
                </a:cubicBezTo>
                <a:cubicBezTo>
                  <a:pt x="0" y="65"/>
                  <a:pt x="0" y="65"/>
                  <a:pt x="0" y="65"/>
                </a:cubicBezTo>
                <a:cubicBezTo>
                  <a:pt x="0" y="67"/>
                  <a:pt x="0" y="68"/>
                  <a:pt x="2" y="70"/>
                </a:cubicBezTo>
                <a:cubicBezTo>
                  <a:pt x="74" y="142"/>
                  <a:pt x="74" y="142"/>
                  <a:pt x="74" y="142"/>
                </a:cubicBezTo>
                <a:cubicBezTo>
                  <a:pt x="75" y="143"/>
                  <a:pt x="77" y="144"/>
                  <a:pt x="78" y="144"/>
                </a:cubicBezTo>
                <a:cubicBezTo>
                  <a:pt x="79" y="144"/>
                  <a:pt x="81" y="143"/>
                  <a:pt x="82" y="142"/>
                </a:cubicBezTo>
                <a:cubicBezTo>
                  <a:pt x="143" y="82"/>
                  <a:pt x="143" y="82"/>
                  <a:pt x="143" y="82"/>
                </a:cubicBezTo>
                <a:cubicBezTo>
                  <a:pt x="144" y="81"/>
                  <a:pt x="144" y="79"/>
                  <a:pt x="144" y="78"/>
                </a:cubicBezTo>
                <a:cubicBezTo>
                  <a:pt x="144" y="77"/>
                  <a:pt x="143" y="75"/>
                  <a:pt x="142" y="74"/>
                </a:cubicBezTo>
                <a:close/>
                <a:moveTo>
                  <a:pt x="11" y="64"/>
                </a:moveTo>
                <a:cubicBezTo>
                  <a:pt x="16" y="16"/>
                  <a:pt x="16" y="16"/>
                  <a:pt x="16" y="16"/>
                </a:cubicBezTo>
                <a:cubicBezTo>
                  <a:pt x="64" y="11"/>
                  <a:pt x="64" y="11"/>
                  <a:pt x="64" y="11"/>
                </a:cubicBezTo>
                <a:cubicBezTo>
                  <a:pt x="114" y="60"/>
                  <a:pt x="114" y="60"/>
                  <a:pt x="114" y="60"/>
                </a:cubicBezTo>
                <a:cubicBezTo>
                  <a:pt x="60" y="114"/>
                  <a:pt x="60" y="114"/>
                  <a:pt x="60" y="114"/>
                </a:cubicBezTo>
                <a:lnTo>
                  <a:pt x="11" y="64"/>
                </a:lnTo>
                <a:close/>
                <a:moveTo>
                  <a:pt x="78" y="131"/>
                </a:moveTo>
                <a:cubicBezTo>
                  <a:pt x="68" y="121"/>
                  <a:pt x="68" y="121"/>
                  <a:pt x="68" y="121"/>
                </a:cubicBezTo>
                <a:cubicBezTo>
                  <a:pt x="121" y="68"/>
                  <a:pt x="121" y="68"/>
                  <a:pt x="121" y="68"/>
                </a:cubicBezTo>
                <a:cubicBezTo>
                  <a:pt x="131" y="78"/>
                  <a:pt x="131" y="78"/>
                  <a:pt x="131" y="78"/>
                </a:cubicBezTo>
                <a:lnTo>
                  <a:pt x="78" y="13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53" name="Freeform 451">
            <a:extLst>
              <a:ext uri="{FF2B5EF4-FFF2-40B4-BE49-F238E27FC236}">
                <a16:creationId xmlns:a16="http://schemas.microsoft.com/office/drawing/2014/main" xmlns="" id="{3358AB71-AD13-420A-8611-353CA390512E}"/>
              </a:ext>
            </a:extLst>
          </p:cNvPr>
          <p:cNvSpPr>
            <a:spLocks noEditPoints="1"/>
          </p:cNvSpPr>
          <p:nvPr/>
        </p:nvSpPr>
        <p:spPr bwMode="auto">
          <a:xfrm>
            <a:off x="9291638" y="3595688"/>
            <a:ext cx="144463" cy="138113"/>
          </a:xfrm>
          <a:custGeom>
            <a:avLst/>
            <a:gdLst>
              <a:gd name="T0" fmla="*/ 36 w 42"/>
              <a:gd name="T1" fmla="*/ 6 h 40"/>
              <a:gd name="T2" fmla="*/ 22 w 42"/>
              <a:gd name="T3" fmla="*/ 0 h 40"/>
              <a:gd name="T4" fmla="*/ 8 w 42"/>
              <a:gd name="T5" fmla="*/ 6 h 40"/>
              <a:gd name="T6" fmla="*/ 8 w 42"/>
              <a:gd name="T7" fmla="*/ 34 h 40"/>
              <a:gd name="T8" fmla="*/ 22 w 42"/>
              <a:gd name="T9" fmla="*/ 40 h 40"/>
              <a:gd name="T10" fmla="*/ 36 w 42"/>
              <a:gd name="T11" fmla="*/ 34 h 40"/>
              <a:gd name="T12" fmla="*/ 42 w 42"/>
              <a:gd name="T13" fmla="*/ 20 h 40"/>
              <a:gd name="T14" fmla="*/ 36 w 42"/>
              <a:gd name="T15" fmla="*/ 6 h 40"/>
              <a:gd name="T16" fmla="*/ 28 w 42"/>
              <a:gd name="T17" fmla="*/ 26 h 40"/>
              <a:gd name="T18" fmla="*/ 15 w 42"/>
              <a:gd name="T19" fmla="*/ 26 h 40"/>
              <a:gd name="T20" fmla="*/ 15 w 42"/>
              <a:gd name="T21" fmla="*/ 13 h 40"/>
              <a:gd name="T22" fmla="*/ 22 w 42"/>
              <a:gd name="T23" fmla="*/ 10 h 40"/>
              <a:gd name="T24" fmla="*/ 28 w 42"/>
              <a:gd name="T25" fmla="*/ 13 h 40"/>
              <a:gd name="T26" fmla="*/ 31 w 42"/>
              <a:gd name="T27" fmla="*/ 20 h 40"/>
              <a:gd name="T28" fmla="*/ 28 w 42"/>
              <a:gd name="T29" fmla="*/ 26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42" h="40">
                <a:moveTo>
                  <a:pt x="36" y="6"/>
                </a:moveTo>
                <a:cubicBezTo>
                  <a:pt x="32" y="2"/>
                  <a:pt x="27" y="0"/>
                  <a:pt x="22" y="0"/>
                </a:cubicBezTo>
                <a:cubicBezTo>
                  <a:pt x="16" y="0"/>
                  <a:pt x="12" y="2"/>
                  <a:pt x="8" y="6"/>
                </a:cubicBezTo>
                <a:cubicBezTo>
                  <a:pt x="0" y="14"/>
                  <a:pt x="0" y="26"/>
                  <a:pt x="8" y="34"/>
                </a:cubicBezTo>
                <a:cubicBezTo>
                  <a:pt x="11" y="38"/>
                  <a:pt x="16" y="40"/>
                  <a:pt x="22" y="40"/>
                </a:cubicBezTo>
                <a:cubicBezTo>
                  <a:pt x="27" y="40"/>
                  <a:pt x="32" y="38"/>
                  <a:pt x="36" y="34"/>
                </a:cubicBezTo>
                <a:cubicBezTo>
                  <a:pt x="40" y="30"/>
                  <a:pt x="42" y="25"/>
                  <a:pt x="42" y="20"/>
                </a:cubicBezTo>
                <a:cubicBezTo>
                  <a:pt x="42" y="15"/>
                  <a:pt x="40" y="10"/>
                  <a:pt x="36" y="6"/>
                </a:cubicBezTo>
                <a:close/>
                <a:moveTo>
                  <a:pt x="28" y="26"/>
                </a:moveTo>
                <a:cubicBezTo>
                  <a:pt x="25" y="30"/>
                  <a:pt x="19" y="30"/>
                  <a:pt x="15" y="26"/>
                </a:cubicBezTo>
                <a:cubicBezTo>
                  <a:pt x="12" y="23"/>
                  <a:pt x="12" y="17"/>
                  <a:pt x="15" y="13"/>
                </a:cubicBezTo>
                <a:cubicBezTo>
                  <a:pt x="17" y="11"/>
                  <a:pt x="19" y="10"/>
                  <a:pt x="22" y="10"/>
                </a:cubicBezTo>
                <a:cubicBezTo>
                  <a:pt x="24" y="10"/>
                  <a:pt x="27" y="11"/>
                  <a:pt x="28" y="13"/>
                </a:cubicBezTo>
                <a:cubicBezTo>
                  <a:pt x="30" y="15"/>
                  <a:pt x="31" y="17"/>
                  <a:pt x="31" y="20"/>
                </a:cubicBezTo>
                <a:cubicBezTo>
                  <a:pt x="31" y="22"/>
                  <a:pt x="30" y="25"/>
                  <a:pt x="28" y="2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54" name="Freeform 452">
            <a:extLst>
              <a:ext uri="{FF2B5EF4-FFF2-40B4-BE49-F238E27FC236}">
                <a16:creationId xmlns:a16="http://schemas.microsoft.com/office/drawing/2014/main" xmlns="" id="{0744240F-EB31-4837-AD47-6562E8E51804}"/>
              </a:ext>
            </a:extLst>
          </p:cNvPr>
          <p:cNvSpPr>
            <a:spLocks noEditPoints="1"/>
          </p:cNvSpPr>
          <p:nvPr/>
        </p:nvSpPr>
        <p:spPr bwMode="auto">
          <a:xfrm>
            <a:off x="9209088" y="4127501"/>
            <a:ext cx="493713" cy="498475"/>
          </a:xfrm>
          <a:custGeom>
            <a:avLst/>
            <a:gdLst>
              <a:gd name="T0" fmla="*/ 5 w 144"/>
              <a:gd name="T1" fmla="*/ 77 h 144"/>
              <a:gd name="T2" fmla="*/ 16 w 144"/>
              <a:gd name="T3" fmla="*/ 77 h 144"/>
              <a:gd name="T4" fmla="*/ 67 w 144"/>
              <a:gd name="T5" fmla="*/ 127 h 144"/>
              <a:gd name="T6" fmla="*/ 67 w 144"/>
              <a:gd name="T7" fmla="*/ 139 h 144"/>
              <a:gd name="T8" fmla="*/ 72 w 144"/>
              <a:gd name="T9" fmla="*/ 144 h 144"/>
              <a:gd name="T10" fmla="*/ 77 w 144"/>
              <a:gd name="T11" fmla="*/ 139 h 144"/>
              <a:gd name="T12" fmla="*/ 77 w 144"/>
              <a:gd name="T13" fmla="*/ 127 h 144"/>
              <a:gd name="T14" fmla="*/ 127 w 144"/>
              <a:gd name="T15" fmla="*/ 77 h 144"/>
              <a:gd name="T16" fmla="*/ 139 w 144"/>
              <a:gd name="T17" fmla="*/ 77 h 144"/>
              <a:gd name="T18" fmla="*/ 144 w 144"/>
              <a:gd name="T19" fmla="*/ 72 h 144"/>
              <a:gd name="T20" fmla="*/ 139 w 144"/>
              <a:gd name="T21" fmla="*/ 67 h 144"/>
              <a:gd name="T22" fmla="*/ 127 w 144"/>
              <a:gd name="T23" fmla="*/ 67 h 144"/>
              <a:gd name="T24" fmla="*/ 77 w 144"/>
              <a:gd name="T25" fmla="*/ 16 h 144"/>
              <a:gd name="T26" fmla="*/ 77 w 144"/>
              <a:gd name="T27" fmla="*/ 5 h 144"/>
              <a:gd name="T28" fmla="*/ 72 w 144"/>
              <a:gd name="T29" fmla="*/ 0 h 144"/>
              <a:gd name="T30" fmla="*/ 67 w 144"/>
              <a:gd name="T31" fmla="*/ 5 h 144"/>
              <a:gd name="T32" fmla="*/ 67 w 144"/>
              <a:gd name="T33" fmla="*/ 16 h 144"/>
              <a:gd name="T34" fmla="*/ 16 w 144"/>
              <a:gd name="T35" fmla="*/ 67 h 144"/>
              <a:gd name="T36" fmla="*/ 5 w 144"/>
              <a:gd name="T37" fmla="*/ 67 h 144"/>
              <a:gd name="T38" fmla="*/ 0 w 144"/>
              <a:gd name="T39" fmla="*/ 72 h 144"/>
              <a:gd name="T40" fmla="*/ 5 w 144"/>
              <a:gd name="T41" fmla="*/ 77 h 144"/>
              <a:gd name="T42" fmla="*/ 47 w 144"/>
              <a:gd name="T43" fmla="*/ 67 h 144"/>
              <a:gd name="T44" fmla="*/ 26 w 144"/>
              <a:gd name="T45" fmla="*/ 67 h 144"/>
              <a:gd name="T46" fmla="*/ 67 w 144"/>
              <a:gd name="T47" fmla="*/ 26 h 144"/>
              <a:gd name="T48" fmla="*/ 67 w 144"/>
              <a:gd name="T49" fmla="*/ 47 h 144"/>
              <a:gd name="T50" fmla="*/ 72 w 144"/>
              <a:gd name="T51" fmla="*/ 52 h 144"/>
              <a:gd name="T52" fmla="*/ 77 w 144"/>
              <a:gd name="T53" fmla="*/ 47 h 144"/>
              <a:gd name="T54" fmla="*/ 77 w 144"/>
              <a:gd name="T55" fmla="*/ 26 h 144"/>
              <a:gd name="T56" fmla="*/ 117 w 144"/>
              <a:gd name="T57" fmla="*/ 67 h 144"/>
              <a:gd name="T58" fmla="*/ 97 w 144"/>
              <a:gd name="T59" fmla="*/ 67 h 144"/>
              <a:gd name="T60" fmla="*/ 92 w 144"/>
              <a:gd name="T61" fmla="*/ 72 h 144"/>
              <a:gd name="T62" fmla="*/ 97 w 144"/>
              <a:gd name="T63" fmla="*/ 77 h 144"/>
              <a:gd name="T64" fmla="*/ 117 w 144"/>
              <a:gd name="T65" fmla="*/ 77 h 144"/>
              <a:gd name="T66" fmla="*/ 77 w 144"/>
              <a:gd name="T67" fmla="*/ 117 h 144"/>
              <a:gd name="T68" fmla="*/ 77 w 144"/>
              <a:gd name="T69" fmla="*/ 97 h 144"/>
              <a:gd name="T70" fmla="*/ 72 w 144"/>
              <a:gd name="T71" fmla="*/ 92 h 144"/>
              <a:gd name="T72" fmla="*/ 67 w 144"/>
              <a:gd name="T73" fmla="*/ 97 h 144"/>
              <a:gd name="T74" fmla="*/ 67 w 144"/>
              <a:gd name="T75" fmla="*/ 117 h 144"/>
              <a:gd name="T76" fmla="*/ 26 w 144"/>
              <a:gd name="T77" fmla="*/ 77 h 144"/>
              <a:gd name="T78" fmla="*/ 47 w 144"/>
              <a:gd name="T79" fmla="*/ 77 h 144"/>
              <a:gd name="T80" fmla="*/ 52 w 144"/>
              <a:gd name="T81" fmla="*/ 72 h 144"/>
              <a:gd name="T82" fmla="*/ 47 w 144"/>
              <a:gd name="T83" fmla="*/ 67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44" h="144">
                <a:moveTo>
                  <a:pt x="5" y="77"/>
                </a:moveTo>
                <a:cubicBezTo>
                  <a:pt x="16" y="77"/>
                  <a:pt x="16" y="77"/>
                  <a:pt x="16" y="77"/>
                </a:cubicBezTo>
                <a:cubicBezTo>
                  <a:pt x="19" y="104"/>
                  <a:pt x="40" y="125"/>
                  <a:pt x="67" y="127"/>
                </a:cubicBezTo>
                <a:cubicBezTo>
                  <a:pt x="67" y="139"/>
                  <a:pt x="67" y="139"/>
                  <a:pt x="67" y="139"/>
                </a:cubicBezTo>
                <a:cubicBezTo>
                  <a:pt x="67" y="141"/>
                  <a:pt x="69" y="144"/>
                  <a:pt x="72" y="144"/>
                </a:cubicBezTo>
                <a:cubicBezTo>
                  <a:pt x="75" y="144"/>
                  <a:pt x="77" y="141"/>
                  <a:pt x="77" y="139"/>
                </a:cubicBezTo>
                <a:cubicBezTo>
                  <a:pt x="77" y="127"/>
                  <a:pt x="77" y="127"/>
                  <a:pt x="77" y="127"/>
                </a:cubicBezTo>
                <a:cubicBezTo>
                  <a:pt x="104" y="125"/>
                  <a:pt x="125" y="104"/>
                  <a:pt x="127" y="77"/>
                </a:cubicBezTo>
                <a:cubicBezTo>
                  <a:pt x="139" y="77"/>
                  <a:pt x="139" y="77"/>
                  <a:pt x="139" y="77"/>
                </a:cubicBezTo>
                <a:cubicBezTo>
                  <a:pt x="141" y="77"/>
                  <a:pt x="144" y="75"/>
                  <a:pt x="144" y="72"/>
                </a:cubicBezTo>
                <a:cubicBezTo>
                  <a:pt x="144" y="69"/>
                  <a:pt x="141" y="67"/>
                  <a:pt x="139" y="67"/>
                </a:cubicBezTo>
                <a:cubicBezTo>
                  <a:pt x="127" y="67"/>
                  <a:pt x="127" y="67"/>
                  <a:pt x="127" y="67"/>
                </a:cubicBezTo>
                <a:cubicBezTo>
                  <a:pt x="125" y="40"/>
                  <a:pt x="104" y="19"/>
                  <a:pt x="77" y="16"/>
                </a:cubicBezTo>
                <a:cubicBezTo>
                  <a:pt x="77" y="5"/>
                  <a:pt x="77" y="5"/>
                  <a:pt x="77" y="5"/>
                </a:cubicBezTo>
                <a:cubicBezTo>
                  <a:pt x="77" y="2"/>
                  <a:pt x="75" y="0"/>
                  <a:pt x="72" y="0"/>
                </a:cubicBezTo>
                <a:cubicBezTo>
                  <a:pt x="69" y="0"/>
                  <a:pt x="67" y="2"/>
                  <a:pt x="67" y="5"/>
                </a:cubicBezTo>
                <a:cubicBezTo>
                  <a:pt x="67" y="16"/>
                  <a:pt x="67" y="16"/>
                  <a:pt x="67" y="16"/>
                </a:cubicBezTo>
                <a:cubicBezTo>
                  <a:pt x="40" y="19"/>
                  <a:pt x="19" y="40"/>
                  <a:pt x="16" y="67"/>
                </a:cubicBezTo>
                <a:cubicBezTo>
                  <a:pt x="5" y="67"/>
                  <a:pt x="5" y="67"/>
                  <a:pt x="5" y="67"/>
                </a:cubicBezTo>
                <a:cubicBezTo>
                  <a:pt x="2" y="67"/>
                  <a:pt x="0" y="69"/>
                  <a:pt x="0" y="72"/>
                </a:cubicBezTo>
                <a:cubicBezTo>
                  <a:pt x="0" y="75"/>
                  <a:pt x="2" y="77"/>
                  <a:pt x="5" y="77"/>
                </a:cubicBezTo>
                <a:close/>
                <a:moveTo>
                  <a:pt x="47" y="67"/>
                </a:moveTo>
                <a:cubicBezTo>
                  <a:pt x="26" y="67"/>
                  <a:pt x="26" y="67"/>
                  <a:pt x="26" y="67"/>
                </a:cubicBezTo>
                <a:cubicBezTo>
                  <a:pt x="29" y="46"/>
                  <a:pt x="46" y="29"/>
                  <a:pt x="67" y="26"/>
                </a:cubicBezTo>
                <a:cubicBezTo>
                  <a:pt x="67" y="47"/>
                  <a:pt x="67" y="47"/>
                  <a:pt x="67" y="47"/>
                </a:cubicBezTo>
                <a:cubicBezTo>
                  <a:pt x="67" y="50"/>
                  <a:pt x="69" y="52"/>
                  <a:pt x="72" y="52"/>
                </a:cubicBezTo>
                <a:cubicBezTo>
                  <a:pt x="75" y="52"/>
                  <a:pt x="77" y="50"/>
                  <a:pt x="77" y="47"/>
                </a:cubicBezTo>
                <a:cubicBezTo>
                  <a:pt x="77" y="26"/>
                  <a:pt x="77" y="26"/>
                  <a:pt x="77" y="26"/>
                </a:cubicBezTo>
                <a:cubicBezTo>
                  <a:pt x="98" y="29"/>
                  <a:pt x="115" y="46"/>
                  <a:pt x="117" y="67"/>
                </a:cubicBezTo>
                <a:cubicBezTo>
                  <a:pt x="97" y="67"/>
                  <a:pt x="97" y="67"/>
                  <a:pt x="97" y="67"/>
                </a:cubicBezTo>
                <a:cubicBezTo>
                  <a:pt x="94" y="67"/>
                  <a:pt x="92" y="69"/>
                  <a:pt x="92" y="72"/>
                </a:cubicBezTo>
                <a:cubicBezTo>
                  <a:pt x="92" y="75"/>
                  <a:pt x="94" y="77"/>
                  <a:pt x="97" y="77"/>
                </a:cubicBezTo>
                <a:cubicBezTo>
                  <a:pt x="117" y="77"/>
                  <a:pt x="117" y="77"/>
                  <a:pt x="117" y="77"/>
                </a:cubicBezTo>
                <a:cubicBezTo>
                  <a:pt x="115" y="98"/>
                  <a:pt x="98" y="115"/>
                  <a:pt x="77" y="117"/>
                </a:cubicBezTo>
                <a:cubicBezTo>
                  <a:pt x="77" y="97"/>
                  <a:pt x="77" y="97"/>
                  <a:pt x="77" y="97"/>
                </a:cubicBezTo>
                <a:cubicBezTo>
                  <a:pt x="77" y="94"/>
                  <a:pt x="75" y="92"/>
                  <a:pt x="72" y="92"/>
                </a:cubicBezTo>
                <a:cubicBezTo>
                  <a:pt x="69" y="92"/>
                  <a:pt x="67" y="94"/>
                  <a:pt x="67" y="97"/>
                </a:cubicBezTo>
                <a:cubicBezTo>
                  <a:pt x="67" y="117"/>
                  <a:pt x="67" y="117"/>
                  <a:pt x="67" y="117"/>
                </a:cubicBezTo>
                <a:cubicBezTo>
                  <a:pt x="46" y="115"/>
                  <a:pt x="29" y="98"/>
                  <a:pt x="26" y="77"/>
                </a:cubicBezTo>
                <a:cubicBezTo>
                  <a:pt x="47" y="77"/>
                  <a:pt x="47" y="77"/>
                  <a:pt x="47" y="77"/>
                </a:cubicBezTo>
                <a:cubicBezTo>
                  <a:pt x="50" y="77"/>
                  <a:pt x="52" y="75"/>
                  <a:pt x="52" y="72"/>
                </a:cubicBezTo>
                <a:cubicBezTo>
                  <a:pt x="52" y="69"/>
                  <a:pt x="50" y="67"/>
                  <a:pt x="47" y="6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55" name="Freeform 453">
            <a:extLst>
              <a:ext uri="{FF2B5EF4-FFF2-40B4-BE49-F238E27FC236}">
                <a16:creationId xmlns:a16="http://schemas.microsoft.com/office/drawing/2014/main" xmlns="" id="{B5276691-FDF6-467A-819C-039BB49D697E}"/>
              </a:ext>
            </a:extLst>
          </p:cNvPr>
          <p:cNvSpPr>
            <a:spLocks noEditPoints="1"/>
          </p:cNvSpPr>
          <p:nvPr/>
        </p:nvSpPr>
        <p:spPr bwMode="auto">
          <a:xfrm>
            <a:off x="9236075" y="4751388"/>
            <a:ext cx="442913" cy="498475"/>
          </a:xfrm>
          <a:custGeom>
            <a:avLst/>
            <a:gdLst>
              <a:gd name="T0" fmla="*/ 0 w 129"/>
              <a:gd name="T1" fmla="*/ 79 h 144"/>
              <a:gd name="T2" fmla="*/ 65 w 129"/>
              <a:gd name="T3" fmla="*/ 144 h 144"/>
              <a:gd name="T4" fmla="*/ 129 w 129"/>
              <a:gd name="T5" fmla="*/ 79 h 144"/>
              <a:gd name="T6" fmla="*/ 111 w 129"/>
              <a:gd name="T7" fmla="*/ 33 h 144"/>
              <a:gd name="T8" fmla="*/ 116 w 129"/>
              <a:gd name="T9" fmla="*/ 28 h 144"/>
              <a:gd name="T10" fmla="*/ 118 w 129"/>
              <a:gd name="T11" fmla="*/ 31 h 144"/>
              <a:gd name="T12" fmla="*/ 122 w 129"/>
              <a:gd name="T13" fmla="*/ 32 h 144"/>
              <a:gd name="T14" fmla="*/ 125 w 129"/>
              <a:gd name="T15" fmla="*/ 31 h 144"/>
              <a:gd name="T16" fmla="*/ 125 w 129"/>
              <a:gd name="T17" fmla="*/ 23 h 144"/>
              <a:gd name="T18" fmla="*/ 113 w 129"/>
              <a:gd name="T19" fmla="*/ 12 h 144"/>
              <a:gd name="T20" fmla="*/ 106 w 129"/>
              <a:gd name="T21" fmla="*/ 12 h 144"/>
              <a:gd name="T22" fmla="*/ 106 w 129"/>
              <a:gd name="T23" fmla="*/ 19 h 144"/>
              <a:gd name="T24" fmla="*/ 109 w 129"/>
              <a:gd name="T25" fmla="*/ 21 h 144"/>
              <a:gd name="T26" fmla="*/ 103 w 129"/>
              <a:gd name="T27" fmla="*/ 27 h 144"/>
              <a:gd name="T28" fmla="*/ 70 w 129"/>
              <a:gd name="T29" fmla="*/ 15 h 144"/>
              <a:gd name="T30" fmla="*/ 70 w 129"/>
              <a:gd name="T31" fmla="*/ 10 h 144"/>
              <a:gd name="T32" fmla="*/ 81 w 129"/>
              <a:gd name="T33" fmla="*/ 10 h 144"/>
              <a:gd name="T34" fmla="*/ 86 w 129"/>
              <a:gd name="T35" fmla="*/ 5 h 144"/>
              <a:gd name="T36" fmla="*/ 81 w 129"/>
              <a:gd name="T37" fmla="*/ 0 h 144"/>
              <a:gd name="T38" fmla="*/ 48 w 129"/>
              <a:gd name="T39" fmla="*/ 0 h 144"/>
              <a:gd name="T40" fmla="*/ 43 w 129"/>
              <a:gd name="T41" fmla="*/ 5 h 144"/>
              <a:gd name="T42" fmla="*/ 48 w 129"/>
              <a:gd name="T43" fmla="*/ 10 h 144"/>
              <a:gd name="T44" fmla="*/ 60 w 129"/>
              <a:gd name="T45" fmla="*/ 10 h 144"/>
              <a:gd name="T46" fmla="*/ 60 w 129"/>
              <a:gd name="T47" fmla="*/ 15 h 144"/>
              <a:gd name="T48" fmla="*/ 0 w 129"/>
              <a:gd name="T49" fmla="*/ 79 h 144"/>
              <a:gd name="T50" fmla="*/ 65 w 129"/>
              <a:gd name="T51" fmla="*/ 24 h 144"/>
              <a:gd name="T52" fmla="*/ 119 w 129"/>
              <a:gd name="T53" fmla="*/ 79 h 144"/>
              <a:gd name="T54" fmla="*/ 65 w 129"/>
              <a:gd name="T55" fmla="*/ 134 h 144"/>
              <a:gd name="T56" fmla="*/ 10 w 129"/>
              <a:gd name="T57" fmla="*/ 79 h 144"/>
              <a:gd name="T58" fmla="*/ 65 w 129"/>
              <a:gd name="T59" fmla="*/ 24 h 144"/>
              <a:gd name="T60" fmla="*/ 65 w 129"/>
              <a:gd name="T61" fmla="*/ 83 h 144"/>
              <a:gd name="T62" fmla="*/ 86 w 129"/>
              <a:gd name="T63" fmla="*/ 83 h 144"/>
              <a:gd name="T64" fmla="*/ 92 w 129"/>
              <a:gd name="T65" fmla="*/ 78 h 144"/>
              <a:gd name="T66" fmla="*/ 86 w 129"/>
              <a:gd name="T67" fmla="*/ 73 h 144"/>
              <a:gd name="T68" fmla="*/ 70 w 129"/>
              <a:gd name="T69" fmla="*/ 73 h 144"/>
              <a:gd name="T70" fmla="*/ 70 w 129"/>
              <a:gd name="T71" fmla="*/ 47 h 144"/>
              <a:gd name="T72" fmla="*/ 65 w 129"/>
              <a:gd name="T73" fmla="*/ 42 h 144"/>
              <a:gd name="T74" fmla="*/ 60 w 129"/>
              <a:gd name="T75" fmla="*/ 47 h 144"/>
              <a:gd name="T76" fmla="*/ 60 w 129"/>
              <a:gd name="T77" fmla="*/ 78 h 144"/>
              <a:gd name="T78" fmla="*/ 65 w 129"/>
              <a:gd name="T79" fmla="*/ 83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29" h="144">
                <a:moveTo>
                  <a:pt x="0" y="79"/>
                </a:moveTo>
                <a:cubicBezTo>
                  <a:pt x="0" y="115"/>
                  <a:pt x="29" y="144"/>
                  <a:pt x="65" y="144"/>
                </a:cubicBezTo>
                <a:cubicBezTo>
                  <a:pt x="100" y="144"/>
                  <a:pt x="129" y="115"/>
                  <a:pt x="129" y="79"/>
                </a:cubicBezTo>
                <a:cubicBezTo>
                  <a:pt x="129" y="61"/>
                  <a:pt x="122" y="45"/>
                  <a:pt x="111" y="33"/>
                </a:cubicBezTo>
                <a:cubicBezTo>
                  <a:pt x="116" y="28"/>
                  <a:pt x="116" y="28"/>
                  <a:pt x="116" y="28"/>
                </a:cubicBezTo>
                <a:cubicBezTo>
                  <a:pt x="118" y="31"/>
                  <a:pt x="118" y="31"/>
                  <a:pt x="118" y="31"/>
                </a:cubicBezTo>
                <a:cubicBezTo>
                  <a:pt x="119" y="32"/>
                  <a:pt x="120" y="32"/>
                  <a:pt x="122" y="32"/>
                </a:cubicBezTo>
                <a:cubicBezTo>
                  <a:pt x="123" y="32"/>
                  <a:pt x="124" y="32"/>
                  <a:pt x="125" y="31"/>
                </a:cubicBezTo>
                <a:cubicBezTo>
                  <a:pt x="127" y="29"/>
                  <a:pt x="127" y="25"/>
                  <a:pt x="125" y="23"/>
                </a:cubicBezTo>
                <a:cubicBezTo>
                  <a:pt x="113" y="12"/>
                  <a:pt x="113" y="12"/>
                  <a:pt x="113" y="12"/>
                </a:cubicBezTo>
                <a:cubicBezTo>
                  <a:pt x="112" y="10"/>
                  <a:pt x="108" y="10"/>
                  <a:pt x="106" y="12"/>
                </a:cubicBezTo>
                <a:cubicBezTo>
                  <a:pt x="104" y="14"/>
                  <a:pt x="104" y="17"/>
                  <a:pt x="106" y="19"/>
                </a:cubicBezTo>
                <a:cubicBezTo>
                  <a:pt x="109" y="21"/>
                  <a:pt x="109" y="21"/>
                  <a:pt x="109" y="21"/>
                </a:cubicBezTo>
                <a:cubicBezTo>
                  <a:pt x="103" y="27"/>
                  <a:pt x="103" y="27"/>
                  <a:pt x="103" y="27"/>
                </a:cubicBezTo>
                <a:cubicBezTo>
                  <a:pt x="94" y="20"/>
                  <a:pt x="82" y="16"/>
                  <a:pt x="70" y="15"/>
                </a:cubicBezTo>
                <a:cubicBezTo>
                  <a:pt x="70" y="10"/>
                  <a:pt x="70" y="10"/>
                  <a:pt x="70" y="10"/>
                </a:cubicBezTo>
                <a:cubicBezTo>
                  <a:pt x="81" y="10"/>
                  <a:pt x="81" y="10"/>
                  <a:pt x="81" y="10"/>
                </a:cubicBezTo>
                <a:cubicBezTo>
                  <a:pt x="84" y="10"/>
                  <a:pt x="86" y="8"/>
                  <a:pt x="86" y="5"/>
                </a:cubicBezTo>
                <a:cubicBezTo>
                  <a:pt x="86" y="2"/>
                  <a:pt x="84" y="0"/>
                  <a:pt x="81" y="0"/>
                </a:cubicBezTo>
                <a:cubicBezTo>
                  <a:pt x="48" y="0"/>
                  <a:pt x="48" y="0"/>
                  <a:pt x="48" y="0"/>
                </a:cubicBezTo>
                <a:cubicBezTo>
                  <a:pt x="45" y="0"/>
                  <a:pt x="43" y="2"/>
                  <a:pt x="43" y="5"/>
                </a:cubicBezTo>
                <a:cubicBezTo>
                  <a:pt x="43" y="8"/>
                  <a:pt x="45" y="10"/>
                  <a:pt x="48" y="10"/>
                </a:cubicBezTo>
                <a:cubicBezTo>
                  <a:pt x="60" y="10"/>
                  <a:pt x="60" y="10"/>
                  <a:pt x="60" y="10"/>
                </a:cubicBezTo>
                <a:cubicBezTo>
                  <a:pt x="60" y="15"/>
                  <a:pt x="60" y="15"/>
                  <a:pt x="60" y="15"/>
                </a:cubicBezTo>
                <a:cubicBezTo>
                  <a:pt x="26" y="17"/>
                  <a:pt x="0" y="45"/>
                  <a:pt x="0" y="79"/>
                </a:cubicBezTo>
                <a:close/>
                <a:moveTo>
                  <a:pt x="65" y="24"/>
                </a:moveTo>
                <a:cubicBezTo>
                  <a:pt x="95" y="24"/>
                  <a:pt x="119" y="49"/>
                  <a:pt x="119" y="79"/>
                </a:cubicBezTo>
                <a:cubicBezTo>
                  <a:pt x="119" y="109"/>
                  <a:pt x="95" y="134"/>
                  <a:pt x="65" y="134"/>
                </a:cubicBezTo>
                <a:cubicBezTo>
                  <a:pt x="35" y="134"/>
                  <a:pt x="10" y="109"/>
                  <a:pt x="10" y="79"/>
                </a:cubicBezTo>
                <a:cubicBezTo>
                  <a:pt x="10" y="49"/>
                  <a:pt x="35" y="24"/>
                  <a:pt x="65" y="24"/>
                </a:cubicBezTo>
                <a:close/>
                <a:moveTo>
                  <a:pt x="65" y="83"/>
                </a:moveTo>
                <a:cubicBezTo>
                  <a:pt x="86" y="83"/>
                  <a:pt x="86" y="83"/>
                  <a:pt x="86" y="83"/>
                </a:cubicBezTo>
                <a:cubicBezTo>
                  <a:pt x="89" y="83"/>
                  <a:pt x="92" y="81"/>
                  <a:pt x="92" y="78"/>
                </a:cubicBezTo>
                <a:cubicBezTo>
                  <a:pt x="92" y="75"/>
                  <a:pt x="89" y="73"/>
                  <a:pt x="86" y="73"/>
                </a:cubicBezTo>
                <a:cubicBezTo>
                  <a:pt x="70" y="73"/>
                  <a:pt x="70" y="73"/>
                  <a:pt x="70" y="73"/>
                </a:cubicBezTo>
                <a:cubicBezTo>
                  <a:pt x="70" y="47"/>
                  <a:pt x="70" y="47"/>
                  <a:pt x="70" y="47"/>
                </a:cubicBezTo>
                <a:cubicBezTo>
                  <a:pt x="70" y="44"/>
                  <a:pt x="68" y="42"/>
                  <a:pt x="65" y="42"/>
                </a:cubicBezTo>
                <a:cubicBezTo>
                  <a:pt x="62" y="42"/>
                  <a:pt x="60" y="44"/>
                  <a:pt x="60" y="47"/>
                </a:cubicBezTo>
                <a:cubicBezTo>
                  <a:pt x="60" y="78"/>
                  <a:pt x="60" y="78"/>
                  <a:pt x="60" y="78"/>
                </a:cubicBezTo>
                <a:cubicBezTo>
                  <a:pt x="60" y="81"/>
                  <a:pt x="62" y="83"/>
                  <a:pt x="65" y="8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56" name="Freeform 454">
            <a:extLst>
              <a:ext uri="{FF2B5EF4-FFF2-40B4-BE49-F238E27FC236}">
                <a16:creationId xmlns:a16="http://schemas.microsoft.com/office/drawing/2014/main" xmlns="" id="{56BC3DBB-087E-4DF0-871B-5E98BDCEDCE3}"/>
              </a:ext>
            </a:extLst>
          </p:cNvPr>
          <p:cNvSpPr>
            <a:spLocks noEditPoints="1"/>
          </p:cNvSpPr>
          <p:nvPr/>
        </p:nvSpPr>
        <p:spPr bwMode="auto">
          <a:xfrm>
            <a:off x="9277350" y="5359401"/>
            <a:ext cx="347663" cy="498475"/>
          </a:xfrm>
          <a:custGeom>
            <a:avLst/>
            <a:gdLst>
              <a:gd name="T0" fmla="*/ 50 w 101"/>
              <a:gd name="T1" fmla="*/ 10 h 144"/>
              <a:gd name="T2" fmla="*/ 90 w 101"/>
              <a:gd name="T3" fmla="*/ 50 h 144"/>
              <a:gd name="T4" fmla="*/ 95 w 101"/>
              <a:gd name="T5" fmla="*/ 55 h 144"/>
              <a:gd name="T6" fmla="*/ 100 w 101"/>
              <a:gd name="T7" fmla="*/ 50 h 144"/>
              <a:gd name="T8" fmla="*/ 50 w 101"/>
              <a:gd name="T9" fmla="*/ 0 h 144"/>
              <a:gd name="T10" fmla="*/ 0 w 101"/>
              <a:gd name="T11" fmla="*/ 50 h 144"/>
              <a:gd name="T12" fmla="*/ 0 w 101"/>
              <a:gd name="T13" fmla="*/ 82 h 144"/>
              <a:gd name="T14" fmla="*/ 0 w 101"/>
              <a:gd name="T15" fmla="*/ 139 h 144"/>
              <a:gd name="T16" fmla="*/ 5 w 101"/>
              <a:gd name="T17" fmla="*/ 144 h 144"/>
              <a:gd name="T18" fmla="*/ 96 w 101"/>
              <a:gd name="T19" fmla="*/ 144 h 144"/>
              <a:gd name="T20" fmla="*/ 101 w 101"/>
              <a:gd name="T21" fmla="*/ 139 h 144"/>
              <a:gd name="T22" fmla="*/ 101 w 101"/>
              <a:gd name="T23" fmla="*/ 82 h 144"/>
              <a:gd name="T24" fmla="*/ 96 w 101"/>
              <a:gd name="T25" fmla="*/ 77 h 144"/>
              <a:gd name="T26" fmla="*/ 10 w 101"/>
              <a:gd name="T27" fmla="*/ 77 h 144"/>
              <a:gd name="T28" fmla="*/ 10 w 101"/>
              <a:gd name="T29" fmla="*/ 50 h 144"/>
              <a:gd name="T30" fmla="*/ 50 w 101"/>
              <a:gd name="T31" fmla="*/ 10 h 144"/>
              <a:gd name="T32" fmla="*/ 91 w 101"/>
              <a:gd name="T33" fmla="*/ 87 h 144"/>
              <a:gd name="T34" fmla="*/ 91 w 101"/>
              <a:gd name="T35" fmla="*/ 134 h 144"/>
              <a:gd name="T36" fmla="*/ 10 w 101"/>
              <a:gd name="T37" fmla="*/ 134 h 144"/>
              <a:gd name="T38" fmla="*/ 10 w 101"/>
              <a:gd name="T39" fmla="*/ 87 h 144"/>
              <a:gd name="T40" fmla="*/ 91 w 101"/>
              <a:gd name="T41" fmla="*/ 87 h 144"/>
              <a:gd name="T42" fmla="*/ 51 w 101"/>
              <a:gd name="T43" fmla="*/ 102 h 144"/>
              <a:gd name="T44" fmla="*/ 59 w 101"/>
              <a:gd name="T45" fmla="*/ 111 h 144"/>
              <a:gd name="T46" fmla="*/ 51 w 101"/>
              <a:gd name="T47" fmla="*/ 119 h 144"/>
              <a:gd name="T48" fmla="*/ 43 w 101"/>
              <a:gd name="T49" fmla="*/ 111 h 144"/>
              <a:gd name="T50" fmla="*/ 51 w 101"/>
              <a:gd name="T51" fmla="*/ 102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01" h="144">
                <a:moveTo>
                  <a:pt x="50" y="10"/>
                </a:moveTo>
                <a:cubicBezTo>
                  <a:pt x="72" y="10"/>
                  <a:pt x="90" y="28"/>
                  <a:pt x="90" y="50"/>
                </a:cubicBezTo>
                <a:cubicBezTo>
                  <a:pt x="90" y="53"/>
                  <a:pt x="92" y="55"/>
                  <a:pt x="95" y="55"/>
                </a:cubicBezTo>
                <a:cubicBezTo>
                  <a:pt x="98" y="55"/>
                  <a:pt x="100" y="53"/>
                  <a:pt x="100" y="50"/>
                </a:cubicBezTo>
                <a:cubicBezTo>
                  <a:pt x="100" y="22"/>
                  <a:pt x="78" y="0"/>
                  <a:pt x="50" y="0"/>
                </a:cubicBezTo>
                <a:cubicBezTo>
                  <a:pt x="22" y="0"/>
                  <a:pt x="0" y="23"/>
                  <a:pt x="0" y="50"/>
                </a:cubicBezTo>
                <a:cubicBezTo>
                  <a:pt x="0" y="82"/>
                  <a:pt x="0" y="82"/>
                  <a:pt x="0" y="82"/>
                </a:cubicBezTo>
                <a:cubicBezTo>
                  <a:pt x="0" y="139"/>
                  <a:pt x="0" y="139"/>
                  <a:pt x="0" y="139"/>
                </a:cubicBezTo>
                <a:cubicBezTo>
                  <a:pt x="0" y="142"/>
                  <a:pt x="2" y="144"/>
                  <a:pt x="5" y="144"/>
                </a:cubicBezTo>
                <a:cubicBezTo>
                  <a:pt x="96" y="144"/>
                  <a:pt x="96" y="144"/>
                  <a:pt x="96" y="144"/>
                </a:cubicBezTo>
                <a:cubicBezTo>
                  <a:pt x="99" y="144"/>
                  <a:pt x="101" y="142"/>
                  <a:pt x="101" y="139"/>
                </a:cubicBezTo>
                <a:cubicBezTo>
                  <a:pt x="101" y="82"/>
                  <a:pt x="101" y="82"/>
                  <a:pt x="101" y="82"/>
                </a:cubicBezTo>
                <a:cubicBezTo>
                  <a:pt x="101" y="79"/>
                  <a:pt x="99" y="77"/>
                  <a:pt x="96" y="77"/>
                </a:cubicBezTo>
                <a:cubicBezTo>
                  <a:pt x="10" y="77"/>
                  <a:pt x="10" y="77"/>
                  <a:pt x="10" y="77"/>
                </a:cubicBezTo>
                <a:cubicBezTo>
                  <a:pt x="10" y="50"/>
                  <a:pt x="10" y="50"/>
                  <a:pt x="10" y="50"/>
                </a:cubicBezTo>
                <a:cubicBezTo>
                  <a:pt x="10" y="28"/>
                  <a:pt x="28" y="10"/>
                  <a:pt x="50" y="10"/>
                </a:cubicBezTo>
                <a:close/>
                <a:moveTo>
                  <a:pt x="91" y="87"/>
                </a:moveTo>
                <a:cubicBezTo>
                  <a:pt x="91" y="134"/>
                  <a:pt x="91" y="134"/>
                  <a:pt x="91" y="134"/>
                </a:cubicBezTo>
                <a:cubicBezTo>
                  <a:pt x="10" y="134"/>
                  <a:pt x="10" y="134"/>
                  <a:pt x="10" y="134"/>
                </a:cubicBezTo>
                <a:cubicBezTo>
                  <a:pt x="10" y="87"/>
                  <a:pt x="10" y="87"/>
                  <a:pt x="10" y="87"/>
                </a:cubicBezTo>
                <a:lnTo>
                  <a:pt x="91" y="87"/>
                </a:lnTo>
                <a:close/>
                <a:moveTo>
                  <a:pt x="51" y="102"/>
                </a:moveTo>
                <a:cubicBezTo>
                  <a:pt x="55" y="102"/>
                  <a:pt x="59" y="106"/>
                  <a:pt x="59" y="111"/>
                </a:cubicBezTo>
                <a:cubicBezTo>
                  <a:pt x="59" y="115"/>
                  <a:pt x="55" y="119"/>
                  <a:pt x="51" y="119"/>
                </a:cubicBezTo>
                <a:cubicBezTo>
                  <a:pt x="46" y="119"/>
                  <a:pt x="43" y="115"/>
                  <a:pt x="43" y="111"/>
                </a:cubicBezTo>
                <a:cubicBezTo>
                  <a:pt x="43" y="106"/>
                  <a:pt x="46" y="102"/>
                  <a:pt x="51" y="10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57" name="Freeform 455">
            <a:extLst>
              <a:ext uri="{FF2B5EF4-FFF2-40B4-BE49-F238E27FC236}">
                <a16:creationId xmlns:a16="http://schemas.microsoft.com/office/drawing/2014/main" xmlns="" id="{9A2FF326-288E-4CB7-AD1D-58030DB591B4}"/>
              </a:ext>
            </a:extLst>
          </p:cNvPr>
          <p:cNvSpPr>
            <a:spLocks/>
          </p:cNvSpPr>
          <p:nvPr/>
        </p:nvSpPr>
        <p:spPr bwMode="auto">
          <a:xfrm>
            <a:off x="9209088" y="5983288"/>
            <a:ext cx="498475" cy="496888"/>
          </a:xfrm>
          <a:custGeom>
            <a:avLst/>
            <a:gdLst>
              <a:gd name="T0" fmla="*/ 143 w 145"/>
              <a:gd name="T1" fmla="*/ 68 h 144"/>
              <a:gd name="T2" fmla="*/ 76 w 145"/>
              <a:gd name="T3" fmla="*/ 1 h 144"/>
              <a:gd name="T4" fmla="*/ 72 w 145"/>
              <a:gd name="T5" fmla="*/ 0 h 144"/>
              <a:gd name="T6" fmla="*/ 68 w 145"/>
              <a:gd name="T7" fmla="*/ 1 h 144"/>
              <a:gd name="T8" fmla="*/ 1 w 145"/>
              <a:gd name="T9" fmla="*/ 68 h 144"/>
              <a:gd name="T10" fmla="*/ 1 w 145"/>
              <a:gd name="T11" fmla="*/ 76 h 144"/>
              <a:gd name="T12" fmla="*/ 5 w 145"/>
              <a:gd name="T13" fmla="*/ 77 h 144"/>
              <a:gd name="T14" fmla="*/ 9 w 145"/>
              <a:gd name="T15" fmla="*/ 76 h 144"/>
              <a:gd name="T16" fmla="*/ 67 w 145"/>
              <a:gd name="T17" fmla="*/ 17 h 144"/>
              <a:gd name="T18" fmla="*/ 67 w 145"/>
              <a:gd name="T19" fmla="*/ 139 h 144"/>
              <a:gd name="T20" fmla="*/ 72 w 145"/>
              <a:gd name="T21" fmla="*/ 144 h 144"/>
              <a:gd name="T22" fmla="*/ 77 w 145"/>
              <a:gd name="T23" fmla="*/ 139 h 144"/>
              <a:gd name="T24" fmla="*/ 77 w 145"/>
              <a:gd name="T25" fmla="*/ 17 h 144"/>
              <a:gd name="T26" fmla="*/ 135 w 145"/>
              <a:gd name="T27" fmla="*/ 76 h 144"/>
              <a:gd name="T28" fmla="*/ 143 w 145"/>
              <a:gd name="T29" fmla="*/ 76 h 144"/>
              <a:gd name="T30" fmla="*/ 143 w 145"/>
              <a:gd name="T31" fmla="*/ 68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45" h="144">
                <a:moveTo>
                  <a:pt x="143" y="68"/>
                </a:moveTo>
                <a:cubicBezTo>
                  <a:pt x="76" y="1"/>
                  <a:pt x="76" y="1"/>
                  <a:pt x="76" y="1"/>
                </a:cubicBezTo>
                <a:cubicBezTo>
                  <a:pt x="75" y="1"/>
                  <a:pt x="73" y="0"/>
                  <a:pt x="72" y="0"/>
                </a:cubicBezTo>
                <a:cubicBezTo>
                  <a:pt x="71" y="0"/>
                  <a:pt x="69" y="1"/>
                  <a:pt x="68" y="1"/>
                </a:cubicBezTo>
                <a:cubicBezTo>
                  <a:pt x="1" y="68"/>
                  <a:pt x="1" y="68"/>
                  <a:pt x="1" y="68"/>
                </a:cubicBezTo>
                <a:cubicBezTo>
                  <a:pt x="0" y="70"/>
                  <a:pt x="0" y="74"/>
                  <a:pt x="1" y="76"/>
                </a:cubicBezTo>
                <a:cubicBezTo>
                  <a:pt x="2" y="77"/>
                  <a:pt x="4" y="77"/>
                  <a:pt x="5" y="77"/>
                </a:cubicBezTo>
                <a:cubicBezTo>
                  <a:pt x="6" y="77"/>
                  <a:pt x="8" y="77"/>
                  <a:pt x="9" y="76"/>
                </a:cubicBezTo>
                <a:cubicBezTo>
                  <a:pt x="67" y="17"/>
                  <a:pt x="67" y="17"/>
                  <a:pt x="67" y="17"/>
                </a:cubicBezTo>
                <a:cubicBezTo>
                  <a:pt x="67" y="139"/>
                  <a:pt x="67" y="139"/>
                  <a:pt x="67" y="139"/>
                </a:cubicBezTo>
                <a:cubicBezTo>
                  <a:pt x="67" y="142"/>
                  <a:pt x="69" y="144"/>
                  <a:pt x="72" y="144"/>
                </a:cubicBezTo>
                <a:cubicBezTo>
                  <a:pt x="75" y="144"/>
                  <a:pt x="77" y="142"/>
                  <a:pt x="77" y="139"/>
                </a:cubicBezTo>
                <a:cubicBezTo>
                  <a:pt x="77" y="17"/>
                  <a:pt x="77" y="17"/>
                  <a:pt x="77" y="17"/>
                </a:cubicBezTo>
                <a:cubicBezTo>
                  <a:pt x="135" y="76"/>
                  <a:pt x="135" y="76"/>
                  <a:pt x="135" y="76"/>
                </a:cubicBezTo>
                <a:cubicBezTo>
                  <a:pt x="137" y="78"/>
                  <a:pt x="141" y="78"/>
                  <a:pt x="143" y="76"/>
                </a:cubicBezTo>
                <a:cubicBezTo>
                  <a:pt x="145" y="74"/>
                  <a:pt x="144" y="70"/>
                  <a:pt x="143" y="6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58" name="Freeform 456">
            <a:extLst>
              <a:ext uri="{FF2B5EF4-FFF2-40B4-BE49-F238E27FC236}">
                <a16:creationId xmlns:a16="http://schemas.microsoft.com/office/drawing/2014/main" xmlns="" id="{3C4134EB-4FA0-46EF-9B03-AEC036EC2820}"/>
              </a:ext>
            </a:extLst>
          </p:cNvPr>
          <p:cNvSpPr>
            <a:spLocks noEditPoints="1"/>
          </p:cNvSpPr>
          <p:nvPr/>
        </p:nvSpPr>
        <p:spPr bwMode="auto">
          <a:xfrm>
            <a:off x="10169525" y="377826"/>
            <a:ext cx="495300" cy="496888"/>
          </a:xfrm>
          <a:custGeom>
            <a:avLst/>
            <a:gdLst>
              <a:gd name="T0" fmla="*/ 94 w 144"/>
              <a:gd name="T1" fmla="*/ 0 h 144"/>
              <a:gd name="T2" fmla="*/ 44 w 144"/>
              <a:gd name="T3" fmla="*/ 41 h 144"/>
              <a:gd name="T4" fmla="*/ 30 w 144"/>
              <a:gd name="T5" fmla="*/ 38 h 144"/>
              <a:gd name="T6" fmla="*/ 0 w 144"/>
              <a:gd name="T7" fmla="*/ 71 h 144"/>
              <a:gd name="T8" fmla="*/ 31 w 144"/>
              <a:gd name="T9" fmla="*/ 102 h 144"/>
              <a:gd name="T10" fmla="*/ 36 w 144"/>
              <a:gd name="T11" fmla="*/ 96 h 144"/>
              <a:gd name="T12" fmla="*/ 31 w 144"/>
              <a:gd name="T13" fmla="*/ 91 h 144"/>
              <a:gd name="T14" fmla="*/ 10 w 144"/>
              <a:gd name="T15" fmla="*/ 71 h 144"/>
              <a:gd name="T16" fmla="*/ 31 w 144"/>
              <a:gd name="T17" fmla="*/ 48 h 144"/>
              <a:gd name="T18" fmla="*/ 45 w 144"/>
              <a:gd name="T19" fmla="*/ 53 h 144"/>
              <a:gd name="T20" fmla="*/ 50 w 144"/>
              <a:gd name="T21" fmla="*/ 53 h 144"/>
              <a:gd name="T22" fmla="*/ 53 w 144"/>
              <a:gd name="T23" fmla="*/ 49 h 144"/>
              <a:gd name="T24" fmla="*/ 94 w 144"/>
              <a:gd name="T25" fmla="*/ 10 h 144"/>
              <a:gd name="T26" fmla="*/ 134 w 144"/>
              <a:gd name="T27" fmla="*/ 51 h 144"/>
              <a:gd name="T28" fmla="*/ 134 w 144"/>
              <a:gd name="T29" fmla="*/ 52 h 144"/>
              <a:gd name="T30" fmla="*/ 134 w 144"/>
              <a:gd name="T31" fmla="*/ 53 h 144"/>
              <a:gd name="T32" fmla="*/ 134 w 144"/>
              <a:gd name="T33" fmla="*/ 54 h 144"/>
              <a:gd name="T34" fmla="*/ 96 w 144"/>
              <a:gd name="T35" fmla="*/ 91 h 144"/>
              <a:gd name="T36" fmla="*/ 91 w 144"/>
              <a:gd name="T37" fmla="*/ 96 h 144"/>
              <a:gd name="T38" fmla="*/ 96 w 144"/>
              <a:gd name="T39" fmla="*/ 102 h 144"/>
              <a:gd name="T40" fmla="*/ 144 w 144"/>
              <a:gd name="T41" fmla="*/ 53 h 144"/>
              <a:gd name="T42" fmla="*/ 144 w 144"/>
              <a:gd name="T43" fmla="*/ 53 h 144"/>
              <a:gd name="T44" fmla="*/ 144 w 144"/>
              <a:gd name="T45" fmla="*/ 51 h 144"/>
              <a:gd name="T46" fmla="*/ 94 w 144"/>
              <a:gd name="T47" fmla="*/ 0 h 144"/>
              <a:gd name="T48" fmla="*/ 69 w 144"/>
              <a:gd name="T49" fmla="*/ 86 h 144"/>
              <a:gd name="T50" fmla="*/ 62 w 144"/>
              <a:gd name="T51" fmla="*/ 86 h 144"/>
              <a:gd name="T52" fmla="*/ 29 w 144"/>
              <a:gd name="T53" fmla="*/ 118 h 144"/>
              <a:gd name="T54" fmla="*/ 29 w 144"/>
              <a:gd name="T55" fmla="*/ 126 h 144"/>
              <a:gd name="T56" fmla="*/ 36 w 144"/>
              <a:gd name="T57" fmla="*/ 126 h 144"/>
              <a:gd name="T58" fmla="*/ 60 w 144"/>
              <a:gd name="T59" fmla="*/ 101 h 144"/>
              <a:gd name="T60" fmla="*/ 60 w 144"/>
              <a:gd name="T61" fmla="*/ 139 h 144"/>
              <a:gd name="T62" fmla="*/ 65 w 144"/>
              <a:gd name="T63" fmla="*/ 144 h 144"/>
              <a:gd name="T64" fmla="*/ 71 w 144"/>
              <a:gd name="T65" fmla="*/ 139 h 144"/>
              <a:gd name="T66" fmla="*/ 71 w 144"/>
              <a:gd name="T67" fmla="*/ 101 h 144"/>
              <a:gd name="T68" fmla="*/ 95 w 144"/>
              <a:gd name="T69" fmla="*/ 126 h 144"/>
              <a:gd name="T70" fmla="*/ 98 w 144"/>
              <a:gd name="T71" fmla="*/ 127 h 144"/>
              <a:gd name="T72" fmla="*/ 102 w 144"/>
              <a:gd name="T73" fmla="*/ 126 h 144"/>
              <a:gd name="T74" fmla="*/ 102 w 144"/>
              <a:gd name="T75" fmla="*/ 118 h 144"/>
              <a:gd name="T76" fmla="*/ 69 w 144"/>
              <a:gd name="T77" fmla="*/ 86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44" h="144">
                <a:moveTo>
                  <a:pt x="94" y="0"/>
                </a:moveTo>
                <a:cubicBezTo>
                  <a:pt x="69" y="0"/>
                  <a:pt x="48" y="17"/>
                  <a:pt x="44" y="41"/>
                </a:cubicBezTo>
                <a:cubicBezTo>
                  <a:pt x="39" y="39"/>
                  <a:pt x="35" y="38"/>
                  <a:pt x="30" y="38"/>
                </a:cubicBezTo>
                <a:cubicBezTo>
                  <a:pt x="13" y="39"/>
                  <a:pt x="0" y="53"/>
                  <a:pt x="0" y="71"/>
                </a:cubicBezTo>
                <a:cubicBezTo>
                  <a:pt x="0" y="88"/>
                  <a:pt x="14" y="102"/>
                  <a:pt x="31" y="102"/>
                </a:cubicBezTo>
                <a:cubicBezTo>
                  <a:pt x="34" y="102"/>
                  <a:pt x="36" y="99"/>
                  <a:pt x="36" y="96"/>
                </a:cubicBezTo>
                <a:cubicBezTo>
                  <a:pt x="36" y="94"/>
                  <a:pt x="34" y="91"/>
                  <a:pt x="31" y="91"/>
                </a:cubicBezTo>
                <a:cubicBezTo>
                  <a:pt x="19" y="91"/>
                  <a:pt x="10" y="82"/>
                  <a:pt x="10" y="71"/>
                </a:cubicBezTo>
                <a:cubicBezTo>
                  <a:pt x="10" y="59"/>
                  <a:pt x="19" y="49"/>
                  <a:pt x="31" y="48"/>
                </a:cubicBezTo>
                <a:cubicBezTo>
                  <a:pt x="36" y="48"/>
                  <a:pt x="41" y="50"/>
                  <a:pt x="45" y="53"/>
                </a:cubicBezTo>
                <a:cubicBezTo>
                  <a:pt x="46" y="54"/>
                  <a:pt x="48" y="54"/>
                  <a:pt x="50" y="53"/>
                </a:cubicBezTo>
                <a:cubicBezTo>
                  <a:pt x="52" y="53"/>
                  <a:pt x="53" y="51"/>
                  <a:pt x="53" y="49"/>
                </a:cubicBezTo>
                <a:cubicBezTo>
                  <a:pt x="54" y="27"/>
                  <a:pt x="72" y="10"/>
                  <a:pt x="94" y="10"/>
                </a:cubicBezTo>
                <a:cubicBezTo>
                  <a:pt x="116" y="10"/>
                  <a:pt x="134" y="28"/>
                  <a:pt x="134" y="51"/>
                </a:cubicBezTo>
                <a:cubicBezTo>
                  <a:pt x="134" y="51"/>
                  <a:pt x="134" y="52"/>
                  <a:pt x="134" y="52"/>
                </a:cubicBezTo>
                <a:cubicBezTo>
                  <a:pt x="134" y="53"/>
                  <a:pt x="134" y="53"/>
                  <a:pt x="134" y="53"/>
                </a:cubicBezTo>
                <a:cubicBezTo>
                  <a:pt x="134" y="53"/>
                  <a:pt x="134" y="54"/>
                  <a:pt x="134" y="54"/>
                </a:cubicBezTo>
                <a:cubicBezTo>
                  <a:pt x="134" y="75"/>
                  <a:pt x="117" y="91"/>
                  <a:pt x="96" y="91"/>
                </a:cubicBezTo>
                <a:cubicBezTo>
                  <a:pt x="93" y="91"/>
                  <a:pt x="91" y="94"/>
                  <a:pt x="91" y="96"/>
                </a:cubicBezTo>
                <a:cubicBezTo>
                  <a:pt x="91" y="99"/>
                  <a:pt x="93" y="102"/>
                  <a:pt x="96" y="102"/>
                </a:cubicBezTo>
                <a:cubicBezTo>
                  <a:pt x="123" y="102"/>
                  <a:pt x="144" y="80"/>
                  <a:pt x="144" y="53"/>
                </a:cubicBezTo>
                <a:cubicBezTo>
                  <a:pt x="144" y="53"/>
                  <a:pt x="144" y="53"/>
                  <a:pt x="144" y="53"/>
                </a:cubicBezTo>
                <a:cubicBezTo>
                  <a:pt x="144" y="52"/>
                  <a:pt x="144" y="51"/>
                  <a:pt x="144" y="51"/>
                </a:cubicBezTo>
                <a:cubicBezTo>
                  <a:pt x="144" y="23"/>
                  <a:pt x="122" y="0"/>
                  <a:pt x="94" y="0"/>
                </a:cubicBezTo>
                <a:close/>
                <a:moveTo>
                  <a:pt x="69" y="86"/>
                </a:moveTo>
                <a:cubicBezTo>
                  <a:pt x="67" y="84"/>
                  <a:pt x="64" y="84"/>
                  <a:pt x="62" y="86"/>
                </a:cubicBezTo>
                <a:cubicBezTo>
                  <a:pt x="29" y="118"/>
                  <a:pt x="29" y="118"/>
                  <a:pt x="29" y="118"/>
                </a:cubicBezTo>
                <a:cubicBezTo>
                  <a:pt x="27" y="120"/>
                  <a:pt x="27" y="124"/>
                  <a:pt x="29" y="126"/>
                </a:cubicBezTo>
                <a:cubicBezTo>
                  <a:pt x="31" y="128"/>
                  <a:pt x="34" y="128"/>
                  <a:pt x="36" y="126"/>
                </a:cubicBezTo>
                <a:cubicBezTo>
                  <a:pt x="60" y="101"/>
                  <a:pt x="60" y="101"/>
                  <a:pt x="60" y="101"/>
                </a:cubicBezTo>
                <a:cubicBezTo>
                  <a:pt x="60" y="139"/>
                  <a:pt x="60" y="139"/>
                  <a:pt x="60" y="139"/>
                </a:cubicBezTo>
                <a:cubicBezTo>
                  <a:pt x="60" y="142"/>
                  <a:pt x="63" y="144"/>
                  <a:pt x="65" y="144"/>
                </a:cubicBezTo>
                <a:cubicBezTo>
                  <a:pt x="68" y="144"/>
                  <a:pt x="71" y="142"/>
                  <a:pt x="71" y="139"/>
                </a:cubicBezTo>
                <a:cubicBezTo>
                  <a:pt x="71" y="101"/>
                  <a:pt x="71" y="101"/>
                  <a:pt x="71" y="101"/>
                </a:cubicBezTo>
                <a:cubicBezTo>
                  <a:pt x="95" y="126"/>
                  <a:pt x="95" y="126"/>
                  <a:pt x="95" y="126"/>
                </a:cubicBezTo>
                <a:cubicBezTo>
                  <a:pt x="96" y="127"/>
                  <a:pt x="97" y="127"/>
                  <a:pt x="98" y="127"/>
                </a:cubicBezTo>
                <a:cubicBezTo>
                  <a:pt x="99" y="127"/>
                  <a:pt x="101" y="127"/>
                  <a:pt x="102" y="126"/>
                </a:cubicBezTo>
                <a:cubicBezTo>
                  <a:pt x="104" y="124"/>
                  <a:pt x="104" y="120"/>
                  <a:pt x="102" y="118"/>
                </a:cubicBezTo>
                <a:lnTo>
                  <a:pt x="69" y="8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59" name="Freeform 457">
            <a:extLst>
              <a:ext uri="{FF2B5EF4-FFF2-40B4-BE49-F238E27FC236}">
                <a16:creationId xmlns:a16="http://schemas.microsoft.com/office/drawing/2014/main" xmlns="" id="{5E186E2F-3CE9-4960-97BA-38D3A0828CA3}"/>
              </a:ext>
            </a:extLst>
          </p:cNvPr>
          <p:cNvSpPr>
            <a:spLocks noEditPoints="1"/>
          </p:cNvSpPr>
          <p:nvPr/>
        </p:nvSpPr>
        <p:spPr bwMode="auto">
          <a:xfrm>
            <a:off x="10169525" y="1096963"/>
            <a:ext cx="495300" cy="325438"/>
          </a:xfrm>
          <a:custGeom>
            <a:avLst/>
            <a:gdLst>
              <a:gd name="T0" fmla="*/ 112 w 144"/>
              <a:gd name="T1" fmla="*/ 0 h 94"/>
              <a:gd name="T2" fmla="*/ 5 w 144"/>
              <a:gd name="T3" fmla="*/ 0 h 94"/>
              <a:gd name="T4" fmla="*/ 0 w 144"/>
              <a:gd name="T5" fmla="*/ 5 h 94"/>
              <a:gd name="T6" fmla="*/ 0 w 144"/>
              <a:gd name="T7" fmla="*/ 88 h 94"/>
              <a:gd name="T8" fmla="*/ 5 w 144"/>
              <a:gd name="T9" fmla="*/ 94 h 94"/>
              <a:gd name="T10" fmla="*/ 112 w 144"/>
              <a:gd name="T11" fmla="*/ 94 h 94"/>
              <a:gd name="T12" fmla="*/ 117 w 144"/>
              <a:gd name="T13" fmla="*/ 88 h 94"/>
              <a:gd name="T14" fmla="*/ 117 w 144"/>
              <a:gd name="T15" fmla="*/ 64 h 94"/>
              <a:gd name="T16" fmla="*/ 135 w 144"/>
              <a:gd name="T17" fmla="*/ 83 h 94"/>
              <a:gd name="T18" fmla="*/ 139 w 144"/>
              <a:gd name="T19" fmla="*/ 84 h 94"/>
              <a:gd name="T20" fmla="*/ 141 w 144"/>
              <a:gd name="T21" fmla="*/ 84 h 94"/>
              <a:gd name="T22" fmla="*/ 144 w 144"/>
              <a:gd name="T23" fmla="*/ 79 h 94"/>
              <a:gd name="T24" fmla="*/ 144 w 144"/>
              <a:gd name="T25" fmla="*/ 14 h 94"/>
              <a:gd name="T26" fmla="*/ 141 w 144"/>
              <a:gd name="T27" fmla="*/ 9 h 94"/>
              <a:gd name="T28" fmla="*/ 136 w 144"/>
              <a:gd name="T29" fmla="*/ 11 h 94"/>
              <a:gd name="T30" fmla="*/ 117 w 144"/>
              <a:gd name="T31" fmla="*/ 29 h 94"/>
              <a:gd name="T32" fmla="*/ 117 w 144"/>
              <a:gd name="T33" fmla="*/ 5 h 94"/>
              <a:gd name="T34" fmla="*/ 112 w 144"/>
              <a:gd name="T35" fmla="*/ 0 h 94"/>
              <a:gd name="T36" fmla="*/ 107 w 144"/>
              <a:gd name="T37" fmla="*/ 41 h 94"/>
              <a:gd name="T38" fmla="*/ 107 w 144"/>
              <a:gd name="T39" fmla="*/ 52 h 94"/>
              <a:gd name="T40" fmla="*/ 107 w 144"/>
              <a:gd name="T41" fmla="*/ 83 h 94"/>
              <a:gd name="T42" fmla="*/ 10 w 144"/>
              <a:gd name="T43" fmla="*/ 83 h 94"/>
              <a:gd name="T44" fmla="*/ 10 w 144"/>
              <a:gd name="T45" fmla="*/ 10 h 94"/>
              <a:gd name="T46" fmla="*/ 107 w 144"/>
              <a:gd name="T47" fmla="*/ 10 h 94"/>
              <a:gd name="T48" fmla="*/ 107 w 144"/>
              <a:gd name="T49" fmla="*/ 41 h 94"/>
              <a:gd name="T50" fmla="*/ 134 w 144"/>
              <a:gd name="T51" fmla="*/ 26 h 94"/>
              <a:gd name="T52" fmla="*/ 134 w 144"/>
              <a:gd name="T53" fmla="*/ 67 h 94"/>
              <a:gd name="T54" fmla="*/ 117 w 144"/>
              <a:gd name="T55" fmla="*/ 50 h 94"/>
              <a:gd name="T56" fmla="*/ 117 w 144"/>
              <a:gd name="T57" fmla="*/ 44 h 94"/>
              <a:gd name="T58" fmla="*/ 134 w 144"/>
              <a:gd name="T59" fmla="*/ 26 h 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44" h="94">
                <a:moveTo>
                  <a:pt x="112" y="0"/>
                </a:moveTo>
                <a:cubicBezTo>
                  <a:pt x="5" y="0"/>
                  <a:pt x="5" y="0"/>
                  <a:pt x="5" y="0"/>
                </a:cubicBezTo>
                <a:cubicBezTo>
                  <a:pt x="2" y="0"/>
                  <a:pt x="0" y="2"/>
                  <a:pt x="0" y="5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91"/>
                  <a:pt x="2" y="94"/>
                  <a:pt x="5" y="94"/>
                </a:cubicBezTo>
                <a:cubicBezTo>
                  <a:pt x="112" y="94"/>
                  <a:pt x="112" y="94"/>
                  <a:pt x="112" y="94"/>
                </a:cubicBezTo>
                <a:cubicBezTo>
                  <a:pt x="115" y="94"/>
                  <a:pt x="117" y="91"/>
                  <a:pt x="117" y="88"/>
                </a:cubicBezTo>
                <a:cubicBezTo>
                  <a:pt x="117" y="64"/>
                  <a:pt x="117" y="64"/>
                  <a:pt x="117" y="64"/>
                </a:cubicBezTo>
                <a:cubicBezTo>
                  <a:pt x="135" y="83"/>
                  <a:pt x="135" y="83"/>
                  <a:pt x="135" y="83"/>
                </a:cubicBezTo>
                <a:cubicBezTo>
                  <a:pt x="136" y="84"/>
                  <a:pt x="138" y="84"/>
                  <a:pt x="139" y="84"/>
                </a:cubicBezTo>
                <a:cubicBezTo>
                  <a:pt x="140" y="84"/>
                  <a:pt x="140" y="84"/>
                  <a:pt x="141" y="84"/>
                </a:cubicBezTo>
                <a:cubicBezTo>
                  <a:pt x="143" y="83"/>
                  <a:pt x="144" y="81"/>
                  <a:pt x="144" y="79"/>
                </a:cubicBezTo>
                <a:cubicBezTo>
                  <a:pt x="144" y="14"/>
                  <a:pt x="144" y="14"/>
                  <a:pt x="144" y="14"/>
                </a:cubicBezTo>
                <a:cubicBezTo>
                  <a:pt x="144" y="12"/>
                  <a:pt x="143" y="10"/>
                  <a:pt x="141" y="9"/>
                </a:cubicBezTo>
                <a:cubicBezTo>
                  <a:pt x="139" y="9"/>
                  <a:pt x="137" y="9"/>
                  <a:pt x="136" y="11"/>
                </a:cubicBezTo>
                <a:cubicBezTo>
                  <a:pt x="117" y="29"/>
                  <a:pt x="117" y="29"/>
                  <a:pt x="117" y="29"/>
                </a:cubicBezTo>
                <a:cubicBezTo>
                  <a:pt x="117" y="5"/>
                  <a:pt x="117" y="5"/>
                  <a:pt x="117" y="5"/>
                </a:cubicBezTo>
                <a:cubicBezTo>
                  <a:pt x="117" y="2"/>
                  <a:pt x="115" y="0"/>
                  <a:pt x="112" y="0"/>
                </a:cubicBezTo>
                <a:close/>
                <a:moveTo>
                  <a:pt x="107" y="41"/>
                </a:moveTo>
                <a:cubicBezTo>
                  <a:pt x="107" y="52"/>
                  <a:pt x="107" y="52"/>
                  <a:pt x="107" y="52"/>
                </a:cubicBezTo>
                <a:cubicBezTo>
                  <a:pt x="107" y="83"/>
                  <a:pt x="107" y="83"/>
                  <a:pt x="107" y="83"/>
                </a:cubicBezTo>
                <a:cubicBezTo>
                  <a:pt x="10" y="83"/>
                  <a:pt x="10" y="83"/>
                  <a:pt x="10" y="83"/>
                </a:cubicBezTo>
                <a:cubicBezTo>
                  <a:pt x="10" y="10"/>
                  <a:pt x="10" y="10"/>
                  <a:pt x="10" y="10"/>
                </a:cubicBezTo>
                <a:cubicBezTo>
                  <a:pt x="107" y="10"/>
                  <a:pt x="107" y="10"/>
                  <a:pt x="107" y="10"/>
                </a:cubicBezTo>
                <a:lnTo>
                  <a:pt x="107" y="41"/>
                </a:lnTo>
                <a:close/>
                <a:moveTo>
                  <a:pt x="134" y="26"/>
                </a:moveTo>
                <a:cubicBezTo>
                  <a:pt x="134" y="67"/>
                  <a:pt x="134" y="67"/>
                  <a:pt x="134" y="67"/>
                </a:cubicBezTo>
                <a:cubicBezTo>
                  <a:pt x="117" y="50"/>
                  <a:pt x="117" y="50"/>
                  <a:pt x="117" y="50"/>
                </a:cubicBezTo>
                <a:cubicBezTo>
                  <a:pt x="117" y="44"/>
                  <a:pt x="117" y="44"/>
                  <a:pt x="117" y="44"/>
                </a:cubicBezTo>
                <a:lnTo>
                  <a:pt x="134" y="2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60" name="Freeform 458">
            <a:extLst>
              <a:ext uri="{FF2B5EF4-FFF2-40B4-BE49-F238E27FC236}">
                <a16:creationId xmlns:a16="http://schemas.microsoft.com/office/drawing/2014/main" xmlns="" id="{1D5976CD-298B-4272-9B2B-8DFA163EEF62}"/>
              </a:ext>
            </a:extLst>
          </p:cNvPr>
          <p:cNvSpPr>
            <a:spLocks noEditPoints="1"/>
          </p:cNvSpPr>
          <p:nvPr/>
        </p:nvSpPr>
        <p:spPr bwMode="auto">
          <a:xfrm>
            <a:off x="10169525" y="1636713"/>
            <a:ext cx="495300" cy="498475"/>
          </a:xfrm>
          <a:custGeom>
            <a:avLst/>
            <a:gdLst>
              <a:gd name="T0" fmla="*/ 5 w 144"/>
              <a:gd name="T1" fmla="*/ 144 h 144"/>
              <a:gd name="T2" fmla="*/ 32 w 144"/>
              <a:gd name="T3" fmla="*/ 144 h 144"/>
              <a:gd name="T4" fmla="*/ 112 w 144"/>
              <a:gd name="T5" fmla="*/ 144 h 144"/>
              <a:gd name="T6" fmla="*/ 139 w 144"/>
              <a:gd name="T7" fmla="*/ 144 h 144"/>
              <a:gd name="T8" fmla="*/ 144 w 144"/>
              <a:gd name="T9" fmla="*/ 139 h 144"/>
              <a:gd name="T10" fmla="*/ 144 w 144"/>
              <a:gd name="T11" fmla="*/ 5 h 144"/>
              <a:gd name="T12" fmla="*/ 139 w 144"/>
              <a:gd name="T13" fmla="*/ 0 h 144"/>
              <a:gd name="T14" fmla="*/ 5 w 144"/>
              <a:gd name="T15" fmla="*/ 0 h 144"/>
              <a:gd name="T16" fmla="*/ 0 w 144"/>
              <a:gd name="T17" fmla="*/ 5 h 144"/>
              <a:gd name="T18" fmla="*/ 0 w 144"/>
              <a:gd name="T19" fmla="*/ 139 h 144"/>
              <a:gd name="T20" fmla="*/ 5 w 144"/>
              <a:gd name="T21" fmla="*/ 144 h 144"/>
              <a:gd name="T22" fmla="*/ 117 w 144"/>
              <a:gd name="T23" fmla="*/ 10 h 144"/>
              <a:gd name="T24" fmla="*/ 134 w 144"/>
              <a:gd name="T25" fmla="*/ 10 h 144"/>
              <a:gd name="T26" fmla="*/ 134 w 144"/>
              <a:gd name="T27" fmla="*/ 33 h 144"/>
              <a:gd name="T28" fmla="*/ 117 w 144"/>
              <a:gd name="T29" fmla="*/ 33 h 144"/>
              <a:gd name="T30" fmla="*/ 117 w 144"/>
              <a:gd name="T31" fmla="*/ 10 h 144"/>
              <a:gd name="T32" fmla="*/ 117 w 144"/>
              <a:gd name="T33" fmla="*/ 44 h 144"/>
              <a:gd name="T34" fmla="*/ 134 w 144"/>
              <a:gd name="T35" fmla="*/ 44 h 144"/>
              <a:gd name="T36" fmla="*/ 134 w 144"/>
              <a:gd name="T37" fmla="*/ 67 h 144"/>
              <a:gd name="T38" fmla="*/ 128 w 144"/>
              <a:gd name="T39" fmla="*/ 67 h 144"/>
              <a:gd name="T40" fmla="*/ 117 w 144"/>
              <a:gd name="T41" fmla="*/ 67 h 144"/>
              <a:gd name="T42" fmla="*/ 117 w 144"/>
              <a:gd name="T43" fmla="*/ 44 h 144"/>
              <a:gd name="T44" fmla="*/ 117 w 144"/>
              <a:gd name="T45" fmla="*/ 77 h 144"/>
              <a:gd name="T46" fmla="*/ 129 w 144"/>
              <a:gd name="T47" fmla="*/ 77 h 144"/>
              <a:gd name="T48" fmla="*/ 134 w 144"/>
              <a:gd name="T49" fmla="*/ 77 h 144"/>
              <a:gd name="T50" fmla="*/ 134 w 144"/>
              <a:gd name="T51" fmla="*/ 100 h 144"/>
              <a:gd name="T52" fmla="*/ 117 w 144"/>
              <a:gd name="T53" fmla="*/ 100 h 144"/>
              <a:gd name="T54" fmla="*/ 117 w 144"/>
              <a:gd name="T55" fmla="*/ 77 h 144"/>
              <a:gd name="T56" fmla="*/ 117 w 144"/>
              <a:gd name="T57" fmla="*/ 111 h 144"/>
              <a:gd name="T58" fmla="*/ 134 w 144"/>
              <a:gd name="T59" fmla="*/ 111 h 144"/>
              <a:gd name="T60" fmla="*/ 134 w 144"/>
              <a:gd name="T61" fmla="*/ 134 h 144"/>
              <a:gd name="T62" fmla="*/ 117 w 144"/>
              <a:gd name="T63" fmla="*/ 134 h 144"/>
              <a:gd name="T64" fmla="*/ 117 w 144"/>
              <a:gd name="T65" fmla="*/ 111 h 144"/>
              <a:gd name="T66" fmla="*/ 37 w 144"/>
              <a:gd name="T67" fmla="*/ 10 h 144"/>
              <a:gd name="T68" fmla="*/ 107 w 144"/>
              <a:gd name="T69" fmla="*/ 10 h 144"/>
              <a:gd name="T70" fmla="*/ 107 w 144"/>
              <a:gd name="T71" fmla="*/ 67 h 144"/>
              <a:gd name="T72" fmla="*/ 37 w 144"/>
              <a:gd name="T73" fmla="*/ 67 h 144"/>
              <a:gd name="T74" fmla="*/ 37 w 144"/>
              <a:gd name="T75" fmla="*/ 10 h 144"/>
              <a:gd name="T76" fmla="*/ 37 w 144"/>
              <a:gd name="T77" fmla="*/ 77 h 144"/>
              <a:gd name="T78" fmla="*/ 107 w 144"/>
              <a:gd name="T79" fmla="*/ 77 h 144"/>
              <a:gd name="T80" fmla="*/ 107 w 144"/>
              <a:gd name="T81" fmla="*/ 134 h 144"/>
              <a:gd name="T82" fmla="*/ 37 w 144"/>
              <a:gd name="T83" fmla="*/ 134 h 144"/>
              <a:gd name="T84" fmla="*/ 37 w 144"/>
              <a:gd name="T85" fmla="*/ 77 h 144"/>
              <a:gd name="T86" fmla="*/ 10 w 144"/>
              <a:gd name="T87" fmla="*/ 10 h 144"/>
              <a:gd name="T88" fmla="*/ 27 w 144"/>
              <a:gd name="T89" fmla="*/ 10 h 144"/>
              <a:gd name="T90" fmla="*/ 27 w 144"/>
              <a:gd name="T91" fmla="*/ 33 h 144"/>
              <a:gd name="T92" fmla="*/ 10 w 144"/>
              <a:gd name="T93" fmla="*/ 33 h 144"/>
              <a:gd name="T94" fmla="*/ 10 w 144"/>
              <a:gd name="T95" fmla="*/ 10 h 144"/>
              <a:gd name="T96" fmla="*/ 10 w 144"/>
              <a:gd name="T97" fmla="*/ 44 h 144"/>
              <a:gd name="T98" fmla="*/ 27 w 144"/>
              <a:gd name="T99" fmla="*/ 44 h 144"/>
              <a:gd name="T100" fmla="*/ 27 w 144"/>
              <a:gd name="T101" fmla="*/ 67 h 144"/>
              <a:gd name="T102" fmla="*/ 10 w 144"/>
              <a:gd name="T103" fmla="*/ 67 h 144"/>
              <a:gd name="T104" fmla="*/ 10 w 144"/>
              <a:gd name="T105" fmla="*/ 44 h 144"/>
              <a:gd name="T106" fmla="*/ 10 w 144"/>
              <a:gd name="T107" fmla="*/ 77 h 144"/>
              <a:gd name="T108" fmla="*/ 27 w 144"/>
              <a:gd name="T109" fmla="*/ 77 h 144"/>
              <a:gd name="T110" fmla="*/ 27 w 144"/>
              <a:gd name="T111" fmla="*/ 100 h 144"/>
              <a:gd name="T112" fmla="*/ 10 w 144"/>
              <a:gd name="T113" fmla="*/ 100 h 144"/>
              <a:gd name="T114" fmla="*/ 10 w 144"/>
              <a:gd name="T115" fmla="*/ 77 h 144"/>
              <a:gd name="T116" fmla="*/ 10 w 144"/>
              <a:gd name="T117" fmla="*/ 111 h 144"/>
              <a:gd name="T118" fmla="*/ 27 w 144"/>
              <a:gd name="T119" fmla="*/ 111 h 144"/>
              <a:gd name="T120" fmla="*/ 27 w 144"/>
              <a:gd name="T121" fmla="*/ 134 h 144"/>
              <a:gd name="T122" fmla="*/ 10 w 144"/>
              <a:gd name="T123" fmla="*/ 134 h 144"/>
              <a:gd name="T124" fmla="*/ 10 w 144"/>
              <a:gd name="T125" fmla="*/ 111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44" h="144">
                <a:moveTo>
                  <a:pt x="5" y="144"/>
                </a:moveTo>
                <a:cubicBezTo>
                  <a:pt x="32" y="144"/>
                  <a:pt x="32" y="144"/>
                  <a:pt x="32" y="144"/>
                </a:cubicBezTo>
                <a:cubicBezTo>
                  <a:pt x="112" y="144"/>
                  <a:pt x="112" y="144"/>
                  <a:pt x="112" y="144"/>
                </a:cubicBezTo>
                <a:cubicBezTo>
                  <a:pt x="139" y="144"/>
                  <a:pt x="139" y="144"/>
                  <a:pt x="139" y="144"/>
                </a:cubicBezTo>
                <a:cubicBezTo>
                  <a:pt x="142" y="144"/>
                  <a:pt x="144" y="142"/>
                  <a:pt x="144" y="139"/>
                </a:cubicBezTo>
                <a:cubicBezTo>
                  <a:pt x="144" y="5"/>
                  <a:pt x="144" y="5"/>
                  <a:pt x="144" y="5"/>
                </a:cubicBezTo>
                <a:cubicBezTo>
                  <a:pt x="144" y="2"/>
                  <a:pt x="142" y="0"/>
                  <a:pt x="139" y="0"/>
                </a:cubicBezTo>
                <a:cubicBezTo>
                  <a:pt x="5" y="0"/>
                  <a:pt x="5" y="0"/>
                  <a:pt x="5" y="0"/>
                </a:cubicBezTo>
                <a:cubicBezTo>
                  <a:pt x="2" y="0"/>
                  <a:pt x="0" y="2"/>
                  <a:pt x="0" y="5"/>
                </a:cubicBezTo>
                <a:cubicBezTo>
                  <a:pt x="0" y="139"/>
                  <a:pt x="0" y="139"/>
                  <a:pt x="0" y="139"/>
                </a:cubicBezTo>
                <a:cubicBezTo>
                  <a:pt x="0" y="142"/>
                  <a:pt x="2" y="144"/>
                  <a:pt x="5" y="144"/>
                </a:cubicBezTo>
                <a:close/>
                <a:moveTo>
                  <a:pt x="117" y="10"/>
                </a:moveTo>
                <a:cubicBezTo>
                  <a:pt x="134" y="10"/>
                  <a:pt x="134" y="10"/>
                  <a:pt x="134" y="10"/>
                </a:cubicBezTo>
                <a:cubicBezTo>
                  <a:pt x="134" y="33"/>
                  <a:pt x="134" y="33"/>
                  <a:pt x="134" y="33"/>
                </a:cubicBezTo>
                <a:cubicBezTo>
                  <a:pt x="117" y="33"/>
                  <a:pt x="117" y="33"/>
                  <a:pt x="117" y="33"/>
                </a:cubicBezTo>
                <a:lnTo>
                  <a:pt x="117" y="10"/>
                </a:lnTo>
                <a:close/>
                <a:moveTo>
                  <a:pt x="117" y="44"/>
                </a:moveTo>
                <a:cubicBezTo>
                  <a:pt x="134" y="44"/>
                  <a:pt x="134" y="44"/>
                  <a:pt x="134" y="44"/>
                </a:cubicBezTo>
                <a:cubicBezTo>
                  <a:pt x="134" y="67"/>
                  <a:pt x="134" y="67"/>
                  <a:pt x="134" y="67"/>
                </a:cubicBezTo>
                <a:cubicBezTo>
                  <a:pt x="128" y="67"/>
                  <a:pt x="128" y="67"/>
                  <a:pt x="128" y="67"/>
                </a:cubicBezTo>
                <a:cubicBezTo>
                  <a:pt x="117" y="67"/>
                  <a:pt x="117" y="67"/>
                  <a:pt x="117" y="67"/>
                </a:cubicBezTo>
                <a:cubicBezTo>
                  <a:pt x="117" y="44"/>
                  <a:pt x="117" y="44"/>
                  <a:pt x="117" y="44"/>
                </a:cubicBezTo>
                <a:close/>
                <a:moveTo>
                  <a:pt x="117" y="77"/>
                </a:moveTo>
                <a:cubicBezTo>
                  <a:pt x="129" y="77"/>
                  <a:pt x="129" y="77"/>
                  <a:pt x="129" y="77"/>
                </a:cubicBezTo>
                <a:cubicBezTo>
                  <a:pt x="134" y="77"/>
                  <a:pt x="134" y="77"/>
                  <a:pt x="134" y="77"/>
                </a:cubicBezTo>
                <a:cubicBezTo>
                  <a:pt x="134" y="100"/>
                  <a:pt x="134" y="100"/>
                  <a:pt x="134" y="100"/>
                </a:cubicBezTo>
                <a:cubicBezTo>
                  <a:pt x="117" y="100"/>
                  <a:pt x="117" y="100"/>
                  <a:pt x="117" y="100"/>
                </a:cubicBezTo>
                <a:cubicBezTo>
                  <a:pt x="117" y="77"/>
                  <a:pt x="117" y="77"/>
                  <a:pt x="117" y="77"/>
                </a:cubicBezTo>
                <a:close/>
                <a:moveTo>
                  <a:pt x="117" y="111"/>
                </a:moveTo>
                <a:cubicBezTo>
                  <a:pt x="134" y="111"/>
                  <a:pt x="134" y="111"/>
                  <a:pt x="134" y="111"/>
                </a:cubicBezTo>
                <a:cubicBezTo>
                  <a:pt x="134" y="134"/>
                  <a:pt x="134" y="134"/>
                  <a:pt x="134" y="134"/>
                </a:cubicBezTo>
                <a:cubicBezTo>
                  <a:pt x="117" y="134"/>
                  <a:pt x="117" y="134"/>
                  <a:pt x="117" y="134"/>
                </a:cubicBezTo>
                <a:lnTo>
                  <a:pt x="117" y="111"/>
                </a:lnTo>
                <a:close/>
                <a:moveTo>
                  <a:pt x="37" y="10"/>
                </a:moveTo>
                <a:cubicBezTo>
                  <a:pt x="107" y="10"/>
                  <a:pt x="107" y="10"/>
                  <a:pt x="107" y="10"/>
                </a:cubicBezTo>
                <a:cubicBezTo>
                  <a:pt x="107" y="67"/>
                  <a:pt x="107" y="67"/>
                  <a:pt x="107" y="67"/>
                </a:cubicBezTo>
                <a:cubicBezTo>
                  <a:pt x="37" y="67"/>
                  <a:pt x="37" y="67"/>
                  <a:pt x="37" y="67"/>
                </a:cubicBezTo>
                <a:lnTo>
                  <a:pt x="37" y="10"/>
                </a:lnTo>
                <a:close/>
                <a:moveTo>
                  <a:pt x="37" y="77"/>
                </a:moveTo>
                <a:cubicBezTo>
                  <a:pt x="107" y="77"/>
                  <a:pt x="107" y="77"/>
                  <a:pt x="107" y="77"/>
                </a:cubicBezTo>
                <a:cubicBezTo>
                  <a:pt x="107" y="134"/>
                  <a:pt x="107" y="134"/>
                  <a:pt x="107" y="134"/>
                </a:cubicBezTo>
                <a:cubicBezTo>
                  <a:pt x="37" y="134"/>
                  <a:pt x="37" y="134"/>
                  <a:pt x="37" y="134"/>
                </a:cubicBezTo>
                <a:lnTo>
                  <a:pt x="37" y="77"/>
                </a:lnTo>
                <a:close/>
                <a:moveTo>
                  <a:pt x="10" y="10"/>
                </a:moveTo>
                <a:cubicBezTo>
                  <a:pt x="27" y="10"/>
                  <a:pt x="27" y="10"/>
                  <a:pt x="27" y="10"/>
                </a:cubicBezTo>
                <a:cubicBezTo>
                  <a:pt x="27" y="33"/>
                  <a:pt x="27" y="33"/>
                  <a:pt x="27" y="33"/>
                </a:cubicBezTo>
                <a:cubicBezTo>
                  <a:pt x="10" y="33"/>
                  <a:pt x="10" y="33"/>
                  <a:pt x="10" y="33"/>
                </a:cubicBezTo>
                <a:lnTo>
                  <a:pt x="10" y="10"/>
                </a:lnTo>
                <a:close/>
                <a:moveTo>
                  <a:pt x="10" y="44"/>
                </a:moveTo>
                <a:cubicBezTo>
                  <a:pt x="27" y="44"/>
                  <a:pt x="27" y="44"/>
                  <a:pt x="27" y="44"/>
                </a:cubicBezTo>
                <a:cubicBezTo>
                  <a:pt x="27" y="67"/>
                  <a:pt x="27" y="67"/>
                  <a:pt x="27" y="67"/>
                </a:cubicBezTo>
                <a:cubicBezTo>
                  <a:pt x="10" y="67"/>
                  <a:pt x="10" y="67"/>
                  <a:pt x="10" y="67"/>
                </a:cubicBezTo>
                <a:lnTo>
                  <a:pt x="10" y="44"/>
                </a:lnTo>
                <a:close/>
                <a:moveTo>
                  <a:pt x="10" y="77"/>
                </a:moveTo>
                <a:cubicBezTo>
                  <a:pt x="27" y="77"/>
                  <a:pt x="27" y="77"/>
                  <a:pt x="27" y="77"/>
                </a:cubicBezTo>
                <a:cubicBezTo>
                  <a:pt x="27" y="100"/>
                  <a:pt x="27" y="100"/>
                  <a:pt x="27" y="100"/>
                </a:cubicBezTo>
                <a:cubicBezTo>
                  <a:pt x="10" y="100"/>
                  <a:pt x="10" y="100"/>
                  <a:pt x="10" y="100"/>
                </a:cubicBezTo>
                <a:lnTo>
                  <a:pt x="10" y="77"/>
                </a:lnTo>
                <a:close/>
                <a:moveTo>
                  <a:pt x="10" y="111"/>
                </a:moveTo>
                <a:cubicBezTo>
                  <a:pt x="27" y="111"/>
                  <a:pt x="27" y="111"/>
                  <a:pt x="27" y="111"/>
                </a:cubicBezTo>
                <a:cubicBezTo>
                  <a:pt x="27" y="134"/>
                  <a:pt x="27" y="134"/>
                  <a:pt x="27" y="134"/>
                </a:cubicBezTo>
                <a:cubicBezTo>
                  <a:pt x="10" y="134"/>
                  <a:pt x="10" y="134"/>
                  <a:pt x="10" y="134"/>
                </a:cubicBezTo>
                <a:lnTo>
                  <a:pt x="10" y="11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61" name="Freeform 459">
            <a:extLst>
              <a:ext uri="{FF2B5EF4-FFF2-40B4-BE49-F238E27FC236}">
                <a16:creationId xmlns:a16="http://schemas.microsoft.com/office/drawing/2014/main" xmlns="" id="{2D95233D-710D-4913-9974-3A224C19D4B7}"/>
              </a:ext>
            </a:extLst>
          </p:cNvPr>
          <p:cNvSpPr>
            <a:spLocks noEditPoints="1"/>
          </p:cNvSpPr>
          <p:nvPr/>
        </p:nvSpPr>
        <p:spPr bwMode="auto">
          <a:xfrm>
            <a:off x="10169525" y="2370138"/>
            <a:ext cx="495300" cy="266700"/>
          </a:xfrm>
          <a:custGeom>
            <a:avLst/>
            <a:gdLst>
              <a:gd name="T0" fmla="*/ 72 w 144"/>
              <a:gd name="T1" fmla="*/ 0 h 77"/>
              <a:gd name="T2" fmla="*/ 1 w 144"/>
              <a:gd name="T3" fmla="*/ 35 h 77"/>
              <a:gd name="T4" fmla="*/ 0 w 144"/>
              <a:gd name="T5" fmla="*/ 39 h 77"/>
              <a:gd name="T6" fmla="*/ 1 w 144"/>
              <a:gd name="T7" fmla="*/ 42 h 77"/>
              <a:gd name="T8" fmla="*/ 72 w 144"/>
              <a:gd name="T9" fmla="*/ 77 h 77"/>
              <a:gd name="T10" fmla="*/ 143 w 144"/>
              <a:gd name="T11" fmla="*/ 42 h 77"/>
              <a:gd name="T12" fmla="*/ 144 w 144"/>
              <a:gd name="T13" fmla="*/ 39 h 77"/>
              <a:gd name="T14" fmla="*/ 143 w 144"/>
              <a:gd name="T15" fmla="*/ 35 h 77"/>
              <a:gd name="T16" fmla="*/ 72 w 144"/>
              <a:gd name="T17" fmla="*/ 0 h 77"/>
              <a:gd name="T18" fmla="*/ 72 w 144"/>
              <a:gd name="T19" fmla="*/ 67 h 77"/>
              <a:gd name="T20" fmla="*/ 13 w 144"/>
              <a:gd name="T21" fmla="*/ 39 h 77"/>
              <a:gd name="T22" fmla="*/ 72 w 144"/>
              <a:gd name="T23" fmla="*/ 10 h 77"/>
              <a:gd name="T24" fmla="*/ 132 w 144"/>
              <a:gd name="T25" fmla="*/ 39 h 77"/>
              <a:gd name="T26" fmla="*/ 72 w 144"/>
              <a:gd name="T27" fmla="*/ 67 h 77"/>
              <a:gd name="T28" fmla="*/ 54 w 144"/>
              <a:gd name="T29" fmla="*/ 39 h 77"/>
              <a:gd name="T30" fmla="*/ 72 w 144"/>
              <a:gd name="T31" fmla="*/ 57 h 77"/>
              <a:gd name="T32" fmla="*/ 91 w 144"/>
              <a:gd name="T33" fmla="*/ 39 h 77"/>
              <a:gd name="T34" fmla="*/ 72 w 144"/>
              <a:gd name="T35" fmla="*/ 20 h 77"/>
              <a:gd name="T36" fmla="*/ 54 w 144"/>
              <a:gd name="T37" fmla="*/ 39 h 77"/>
              <a:gd name="T38" fmla="*/ 80 w 144"/>
              <a:gd name="T39" fmla="*/ 39 h 77"/>
              <a:gd name="T40" fmla="*/ 72 w 144"/>
              <a:gd name="T41" fmla="*/ 47 h 77"/>
              <a:gd name="T42" fmla="*/ 64 w 144"/>
              <a:gd name="T43" fmla="*/ 39 h 77"/>
              <a:gd name="T44" fmla="*/ 72 w 144"/>
              <a:gd name="T45" fmla="*/ 30 h 77"/>
              <a:gd name="T46" fmla="*/ 80 w 144"/>
              <a:gd name="T47" fmla="*/ 39 h 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44" h="77">
                <a:moveTo>
                  <a:pt x="72" y="0"/>
                </a:moveTo>
                <a:cubicBezTo>
                  <a:pt x="37" y="0"/>
                  <a:pt x="3" y="34"/>
                  <a:pt x="1" y="35"/>
                </a:cubicBezTo>
                <a:cubicBezTo>
                  <a:pt x="0" y="36"/>
                  <a:pt x="0" y="37"/>
                  <a:pt x="0" y="39"/>
                </a:cubicBezTo>
                <a:cubicBezTo>
                  <a:pt x="0" y="40"/>
                  <a:pt x="0" y="41"/>
                  <a:pt x="1" y="42"/>
                </a:cubicBezTo>
                <a:cubicBezTo>
                  <a:pt x="3" y="44"/>
                  <a:pt x="37" y="77"/>
                  <a:pt x="72" y="77"/>
                </a:cubicBezTo>
                <a:cubicBezTo>
                  <a:pt x="107" y="77"/>
                  <a:pt x="142" y="44"/>
                  <a:pt x="143" y="42"/>
                </a:cubicBezTo>
                <a:cubicBezTo>
                  <a:pt x="144" y="41"/>
                  <a:pt x="144" y="40"/>
                  <a:pt x="144" y="39"/>
                </a:cubicBezTo>
                <a:cubicBezTo>
                  <a:pt x="144" y="37"/>
                  <a:pt x="144" y="36"/>
                  <a:pt x="143" y="35"/>
                </a:cubicBezTo>
                <a:cubicBezTo>
                  <a:pt x="142" y="34"/>
                  <a:pt x="108" y="0"/>
                  <a:pt x="72" y="0"/>
                </a:cubicBezTo>
                <a:close/>
                <a:moveTo>
                  <a:pt x="72" y="67"/>
                </a:moveTo>
                <a:cubicBezTo>
                  <a:pt x="48" y="67"/>
                  <a:pt x="22" y="47"/>
                  <a:pt x="13" y="39"/>
                </a:cubicBezTo>
                <a:cubicBezTo>
                  <a:pt x="22" y="30"/>
                  <a:pt x="48" y="10"/>
                  <a:pt x="72" y="10"/>
                </a:cubicBezTo>
                <a:cubicBezTo>
                  <a:pt x="97" y="10"/>
                  <a:pt x="122" y="30"/>
                  <a:pt x="132" y="39"/>
                </a:cubicBezTo>
                <a:cubicBezTo>
                  <a:pt x="122" y="47"/>
                  <a:pt x="97" y="67"/>
                  <a:pt x="72" y="67"/>
                </a:cubicBezTo>
                <a:close/>
                <a:moveTo>
                  <a:pt x="54" y="39"/>
                </a:moveTo>
                <a:cubicBezTo>
                  <a:pt x="54" y="49"/>
                  <a:pt x="62" y="57"/>
                  <a:pt x="72" y="57"/>
                </a:cubicBezTo>
                <a:cubicBezTo>
                  <a:pt x="82" y="57"/>
                  <a:pt x="91" y="49"/>
                  <a:pt x="91" y="39"/>
                </a:cubicBezTo>
                <a:cubicBezTo>
                  <a:pt x="91" y="28"/>
                  <a:pt x="82" y="20"/>
                  <a:pt x="72" y="20"/>
                </a:cubicBezTo>
                <a:cubicBezTo>
                  <a:pt x="62" y="20"/>
                  <a:pt x="54" y="29"/>
                  <a:pt x="54" y="39"/>
                </a:cubicBezTo>
                <a:close/>
                <a:moveTo>
                  <a:pt x="80" y="39"/>
                </a:moveTo>
                <a:cubicBezTo>
                  <a:pt x="80" y="43"/>
                  <a:pt x="77" y="47"/>
                  <a:pt x="72" y="47"/>
                </a:cubicBezTo>
                <a:cubicBezTo>
                  <a:pt x="68" y="47"/>
                  <a:pt x="64" y="43"/>
                  <a:pt x="64" y="39"/>
                </a:cubicBezTo>
                <a:cubicBezTo>
                  <a:pt x="64" y="34"/>
                  <a:pt x="68" y="30"/>
                  <a:pt x="72" y="30"/>
                </a:cubicBezTo>
                <a:cubicBezTo>
                  <a:pt x="77" y="31"/>
                  <a:pt x="80" y="34"/>
                  <a:pt x="80" y="3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62" name="Freeform 460">
            <a:extLst>
              <a:ext uri="{FF2B5EF4-FFF2-40B4-BE49-F238E27FC236}">
                <a16:creationId xmlns:a16="http://schemas.microsoft.com/office/drawing/2014/main" xmlns="" id="{3AD06DD3-69B7-4A24-9AC9-9B424B35F646}"/>
              </a:ext>
            </a:extLst>
          </p:cNvPr>
          <p:cNvSpPr>
            <a:spLocks noEditPoints="1"/>
          </p:cNvSpPr>
          <p:nvPr/>
        </p:nvSpPr>
        <p:spPr bwMode="auto">
          <a:xfrm>
            <a:off x="10252075" y="2882901"/>
            <a:ext cx="336550" cy="496888"/>
          </a:xfrm>
          <a:custGeom>
            <a:avLst/>
            <a:gdLst>
              <a:gd name="T0" fmla="*/ 49 w 98"/>
              <a:gd name="T1" fmla="*/ 98 h 144"/>
              <a:gd name="T2" fmla="*/ 84 w 98"/>
              <a:gd name="T3" fmla="*/ 64 h 144"/>
              <a:gd name="T4" fmla="*/ 84 w 98"/>
              <a:gd name="T5" fmla="*/ 60 h 144"/>
              <a:gd name="T6" fmla="*/ 84 w 98"/>
              <a:gd name="T7" fmla="*/ 34 h 144"/>
              <a:gd name="T8" fmla="*/ 49 w 98"/>
              <a:gd name="T9" fmla="*/ 0 h 144"/>
              <a:gd name="T10" fmla="*/ 15 w 98"/>
              <a:gd name="T11" fmla="*/ 34 h 144"/>
              <a:gd name="T12" fmla="*/ 15 w 98"/>
              <a:gd name="T13" fmla="*/ 60 h 144"/>
              <a:gd name="T14" fmla="*/ 15 w 98"/>
              <a:gd name="T15" fmla="*/ 64 h 144"/>
              <a:gd name="T16" fmla="*/ 49 w 98"/>
              <a:gd name="T17" fmla="*/ 98 h 144"/>
              <a:gd name="T18" fmla="*/ 25 w 98"/>
              <a:gd name="T19" fmla="*/ 34 h 144"/>
              <a:gd name="T20" fmla="*/ 49 w 98"/>
              <a:gd name="T21" fmla="*/ 10 h 144"/>
              <a:gd name="T22" fmla="*/ 74 w 98"/>
              <a:gd name="T23" fmla="*/ 34 h 144"/>
              <a:gd name="T24" fmla="*/ 74 w 98"/>
              <a:gd name="T25" fmla="*/ 60 h 144"/>
              <a:gd name="T26" fmla="*/ 49 w 98"/>
              <a:gd name="T27" fmla="*/ 85 h 144"/>
              <a:gd name="T28" fmla="*/ 25 w 98"/>
              <a:gd name="T29" fmla="*/ 60 h 144"/>
              <a:gd name="T30" fmla="*/ 25 w 98"/>
              <a:gd name="T31" fmla="*/ 34 h 144"/>
              <a:gd name="T32" fmla="*/ 98 w 98"/>
              <a:gd name="T33" fmla="*/ 64 h 144"/>
              <a:gd name="T34" fmla="*/ 93 w 98"/>
              <a:gd name="T35" fmla="*/ 59 h 144"/>
              <a:gd name="T36" fmla="*/ 88 w 98"/>
              <a:gd name="T37" fmla="*/ 64 h 144"/>
              <a:gd name="T38" fmla="*/ 49 w 98"/>
              <a:gd name="T39" fmla="*/ 103 h 144"/>
              <a:gd name="T40" fmla="*/ 10 w 98"/>
              <a:gd name="T41" fmla="*/ 64 h 144"/>
              <a:gd name="T42" fmla="*/ 5 w 98"/>
              <a:gd name="T43" fmla="*/ 59 h 144"/>
              <a:gd name="T44" fmla="*/ 0 w 98"/>
              <a:gd name="T45" fmla="*/ 64 h 144"/>
              <a:gd name="T46" fmla="*/ 44 w 98"/>
              <a:gd name="T47" fmla="*/ 113 h 144"/>
              <a:gd name="T48" fmla="*/ 44 w 98"/>
              <a:gd name="T49" fmla="*/ 134 h 144"/>
              <a:gd name="T50" fmla="*/ 16 w 98"/>
              <a:gd name="T51" fmla="*/ 134 h 144"/>
              <a:gd name="T52" fmla="*/ 11 w 98"/>
              <a:gd name="T53" fmla="*/ 139 h 144"/>
              <a:gd name="T54" fmla="*/ 16 w 98"/>
              <a:gd name="T55" fmla="*/ 144 h 144"/>
              <a:gd name="T56" fmla="*/ 81 w 98"/>
              <a:gd name="T57" fmla="*/ 144 h 144"/>
              <a:gd name="T58" fmla="*/ 86 w 98"/>
              <a:gd name="T59" fmla="*/ 139 h 144"/>
              <a:gd name="T60" fmla="*/ 81 w 98"/>
              <a:gd name="T61" fmla="*/ 134 h 144"/>
              <a:gd name="T62" fmla="*/ 54 w 98"/>
              <a:gd name="T63" fmla="*/ 134 h 144"/>
              <a:gd name="T64" fmla="*/ 54 w 98"/>
              <a:gd name="T65" fmla="*/ 113 h 144"/>
              <a:gd name="T66" fmla="*/ 98 w 98"/>
              <a:gd name="T67" fmla="*/ 64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98" h="144">
                <a:moveTo>
                  <a:pt x="49" y="98"/>
                </a:moveTo>
                <a:cubicBezTo>
                  <a:pt x="68" y="98"/>
                  <a:pt x="84" y="83"/>
                  <a:pt x="84" y="64"/>
                </a:cubicBezTo>
                <a:cubicBezTo>
                  <a:pt x="84" y="60"/>
                  <a:pt x="84" y="60"/>
                  <a:pt x="84" y="60"/>
                </a:cubicBezTo>
                <a:cubicBezTo>
                  <a:pt x="84" y="34"/>
                  <a:pt x="84" y="34"/>
                  <a:pt x="84" y="34"/>
                </a:cubicBezTo>
                <a:cubicBezTo>
                  <a:pt x="84" y="15"/>
                  <a:pt x="68" y="0"/>
                  <a:pt x="49" y="0"/>
                </a:cubicBezTo>
                <a:cubicBezTo>
                  <a:pt x="30" y="0"/>
                  <a:pt x="15" y="15"/>
                  <a:pt x="15" y="34"/>
                </a:cubicBezTo>
                <a:cubicBezTo>
                  <a:pt x="15" y="60"/>
                  <a:pt x="15" y="60"/>
                  <a:pt x="15" y="60"/>
                </a:cubicBezTo>
                <a:cubicBezTo>
                  <a:pt x="15" y="64"/>
                  <a:pt x="15" y="64"/>
                  <a:pt x="15" y="64"/>
                </a:cubicBezTo>
                <a:cubicBezTo>
                  <a:pt x="15" y="83"/>
                  <a:pt x="30" y="98"/>
                  <a:pt x="49" y="98"/>
                </a:cubicBezTo>
                <a:close/>
                <a:moveTo>
                  <a:pt x="25" y="34"/>
                </a:moveTo>
                <a:cubicBezTo>
                  <a:pt x="25" y="21"/>
                  <a:pt x="36" y="10"/>
                  <a:pt x="49" y="10"/>
                </a:cubicBezTo>
                <a:cubicBezTo>
                  <a:pt x="63" y="10"/>
                  <a:pt x="74" y="21"/>
                  <a:pt x="74" y="34"/>
                </a:cubicBezTo>
                <a:cubicBezTo>
                  <a:pt x="74" y="60"/>
                  <a:pt x="74" y="60"/>
                  <a:pt x="74" y="60"/>
                </a:cubicBezTo>
                <a:cubicBezTo>
                  <a:pt x="74" y="74"/>
                  <a:pt x="63" y="85"/>
                  <a:pt x="49" y="85"/>
                </a:cubicBezTo>
                <a:cubicBezTo>
                  <a:pt x="36" y="85"/>
                  <a:pt x="25" y="74"/>
                  <a:pt x="25" y="60"/>
                </a:cubicBezTo>
                <a:lnTo>
                  <a:pt x="25" y="34"/>
                </a:lnTo>
                <a:close/>
                <a:moveTo>
                  <a:pt x="98" y="64"/>
                </a:moveTo>
                <a:cubicBezTo>
                  <a:pt x="98" y="61"/>
                  <a:pt x="96" y="59"/>
                  <a:pt x="93" y="59"/>
                </a:cubicBezTo>
                <a:cubicBezTo>
                  <a:pt x="91" y="59"/>
                  <a:pt x="88" y="61"/>
                  <a:pt x="88" y="64"/>
                </a:cubicBezTo>
                <a:cubicBezTo>
                  <a:pt x="88" y="85"/>
                  <a:pt x="71" y="103"/>
                  <a:pt x="49" y="103"/>
                </a:cubicBezTo>
                <a:cubicBezTo>
                  <a:pt x="28" y="103"/>
                  <a:pt x="10" y="85"/>
                  <a:pt x="10" y="64"/>
                </a:cubicBezTo>
                <a:cubicBezTo>
                  <a:pt x="10" y="61"/>
                  <a:pt x="8" y="59"/>
                  <a:pt x="5" y="59"/>
                </a:cubicBezTo>
                <a:cubicBezTo>
                  <a:pt x="2" y="59"/>
                  <a:pt x="0" y="61"/>
                  <a:pt x="0" y="64"/>
                </a:cubicBezTo>
                <a:cubicBezTo>
                  <a:pt x="0" y="89"/>
                  <a:pt x="19" y="110"/>
                  <a:pt x="44" y="113"/>
                </a:cubicBezTo>
                <a:cubicBezTo>
                  <a:pt x="44" y="134"/>
                  <a:pt x="44" y="134"/>
                  <a:pt x="44" y="134"/>
                </a:cubicBezTo>
                <a:cubicBezTo>
                  <a:pt x="16" y="134"/>
                  <a:pt x="16" y="134"/>
                  <a:pt x="16" y="134"/>
                </a:cubicBezTo>
                <a:cubicBezTo>
                  <a:pt x="13" y="134"/>
                  <a:pt x="11" y="136"/>
                  <a:pt x="11" y="139"/>
                </a:cubicBezTo>
                <a:cubicBezTo>
                  <a:pt x="11" y="142"/>
                  <a:pt x="13" y="144"/>
                  <a:pt x="16" y="144"/>
                </a:cubicBezTo>
                <a:cubicBezTo>
                  <a:pt x="81" y="144"/>
                  <a:pt x="81" y="144"/>
                  <a:pt x="81" y="144"/>
                </a:cubicBezTo>
                <a:cubicBezTo>
                  <a:pt x="83" y="144"/>
                  <a:pt x="86" y="142"/>
                  <a:pt x="86" y="139"/>
                </a:cubicBezTo>
                <a:cubicBezTo>
                  <a:pt x="86" y="136"/>
                  <a:pt x="83" y="134"/>
                  <a:pt x="81" y="134"/>
                </a:cubicBezTo>
                <a:cubicBezTo>
                  <a:pt x="54" y="134"/>
                  <a:pt x="54" y="134"/>
                  <a:pt x="54" y="134"/>
                </a:cubicBezTo>
                <a:cubicBezTo>
                  <a:pt x="54" y="113"/>
                  <a:pt x="54" y="113"/>
                  <a:pt x="54" y="113"/>
                </a:cubicBezTo>
                <a:cubicBezTo>
                  <a:pt x="79" y="110"/>
                  <a:pt x="98" y="89"/>
                  <a:pt x="98" y="6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63" name="Freeform 461">
            <a:extLst>
              <a:ext uri="{FF2B5EF4-FFF2-40B4-BE49-F238E27FC236}">
                <a16:creationId xmlns:a16="http://schemas.microsoft.com/office/drawing/2014/main" xmlns="" id="{1A1B964B-A3BE-4139-A620-94A78F100C0E}"/>
              </a:ext>
            </a:extLst>
          </p:cNvPr>
          <p:cNvSpPr>
            <a:spLocks noEditPoints="1"/>
          </p:cNvSpPr>
          <p:nvPr/>
        </p:nvSpPr>
        <p:spPr bwMode="auto">
          <a:xfrm>
            <a:off x="10169525" y="3505201"/>
            <a:ext cx="495300" cy="498475"/>
          </a:xfrm>
          <a:custGeom>
            <a:avLst/>
            <a:gdLst>
              <a:gd name="T0" fmla="*/ 5 w 144"/>
              <a:gd name="T1" fmla="*/ 111 h 144"/>
              <a:gd name="T2" fmla="*/ 39 w 144"/>
              <a:gd name="T3" fmla="*/ 111 h 144"/>
              <a:gd name="T4" fmla="*/ 44 w 144"/>
              <a:gd name="T5" fmla="*/ 106 h 144"/>
              <a:gd name="T6" fmla="*/ 44 w 144"/>
              <a:gd name="T7" fmla="*/ 104 h 144"/>
              <a:gd name="T8" fmla="*/ 103 w 144"/>
              <a:gd name="T9" fmla="*/ 143 h 144"/>
              <a:gd name="T10" fmla="*/ 106 w 144"/>
              <a:gd name="T11" fmla="*/ 144 h 144"/>
              <a:gd name="T12" fmla="*/ 108 w 144"/>
              <a:gd name="T13" fmla="*/ 143 h 144"/>
              <a:gd name="T14" fmla="*/ 111 w 144"/>
              <a:gd name="T15" fmla="*/ 139 h 144"/>
              <a:gd name="T16" fmla="*/ 111 w 144"/>
              <a:gd name="T17" fmla="*/ 5 h 144"/>
              <a:gd name="T18" fmla="*/ 108 w 144"/>
              <a:gd name="T19" fmla="*/ 1 h 144"/>
              <a:gd name="T20" fmla="*/ 103 w 144"/>
              <a:gd name="T21" fmla="*/ 1 h 144"/>
              <a:gd name="T22" fmla="*/ 44 w 144"/>
              <a:gd name="T23" fmla="*/ 40 h 144"/>
              <a:gd name="T24" fmla="*/ 44 w 144"/>
              <a:gd name="T25" fmla="*/ 39 h 144"/>
              <a:gd name="T26" fmla="*/ 39 w 144"/>
              <a:gd name="T27" fmla="*/ 33 h 144"/>
              <a:gd name="T28" fmla="*/ 5 w 144"/>
              <a:gd name="T29" fmla="*/ 33 h 144"/>
              <a:gd name="T30" fmla="*/ 0 w 144"/>
              <a:gd name="T31" fmla="*/ 39 h 144"/>
              <a:gd name="T32" fmla="*/ 0 w 144"/>
              <a:gd name="T33" fmla="*/ 106 h 144"/>
              <a:gd name="T34" fmla="*/ 5 w 144"/>
              <a:gd name="T35" fmla="*/ 111 h 144"/>
              <a:gd name="T36" fmla="*/ 44 w 144"/>
              <a:gd name="T37" fmla="*/ 52 h 144"/>
              <a:gd name="T38" fmla="*/ 100 w 144"/>
              <a:gd name="T39" fmla="*/ 15 h 144"/>
              <a:gd name="T40" fmla="*/ 100 w 144"/>
              <a:gd name="T41" fmla="*/ 130 h 144"/>
              <a:gd name="T42" fmla="*/ 44 w 144"/>
              <a:gd name="T43" fmla="*/ 92 h 144"/>
              <a:gd name="T44" fmla="*/ 44 w 144"/>
              <a:gd name="T45" fmla="*/ 52 h 144"/>
              <a:gd name="T46" fmla="*/ 10 w 144"/>
              <a:gd name="T47" fmla="*/ 44 h 144"/>
              <a:gd name="T48" fmla="*/ 33 w 144"/>
              <a:gd name="T49" fmla="*/ 44 h 144"/>
              <a:gd name="T50" fmla="*/ 33 w 144"/>
              <a:gd name="T51" fmla="*/ 50 h 144"/>
              <a:gd name="T52" fmla="*/ 33 w 144"/>
              <a:gd name="T53" fmla="*/ 94 h 144"/>
              <a:gd name="T54" fmla="*/ 33 w 144"/>
              <a:gd name="T55" fmla="*/ 100 h 144"/>
              <a:gd name="T56" fmla="*/ 10 w 144"/>
              <a:gd name="T57" fmla="*/ 100 h 144"/>
              <a:gd name="T58" fmla="*/ 10 w 144"/>
              <a:gd name="T59" fmla="*/ 44 h 144"/>
              <a:gd name="T60" fmla="*/ 139 w 144"/>
              <a:gd name="T61" fmla="*/ 33 h 144"/>
              <a:gd name="T62" fmla="*/ 134 w 144"/>
              <a:gd name="T63" fmla="*/ 39 h 144"/>
              <a:gd name="T64" fmla="*/ 134 w 144"/>
              <a:gd name="T65" fmla="*/ 106 h 144"/>
              <a:gd name="T66" fmla="*/ 139 w 144"/>
              <a:gd name="T67" fmla="*/ 111 h 144"/>
              <a:gd name="T68" fmla="*/ 144 w 144"/>
              <a:gd name="T69" fmla="*/ 106 h 144"/>
              <a:gd name="T70" fmla="*/ 144 w 144"/>
              <a:gd name="T71" fmla="*/ 39 h 144"/>
              <a:gd name="T72" fmla="*/ 139 w 144"/>
              <a:gd name="T73" fmla="*/ 33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44" h="144">
                <a:moveTo>
                  <a:pt x="5" y="111"/>
                </a:moveTo>
                <a:cubicBezTo>
                  <a:pt x="39" y="111"/>
                  <a:pt x="39" y="111"/>
                  <a:pt x="39" y="111"/>
                </a:cubicBezTo>
                <a:cubicBezTo>
                  <a:pt x="41" y="111"/>
                  <a:pt x="44" y="108"/>
                  <a:pt x="44" y="106"/>
                </a:cubicBezTo>
                <a:cubicBezTo>
                  <a:pt x="44" y="104"/>
                  <a:pt x="44" y="104"/>
                  <a:pt x="44" y="104"/>
                </a:cubicBezTo>
                <a:cubicBezTo>
                  <a:pt x="103" y="143"/>
                  <a:pt x="103" y="143"/>
                  <a:pt x="103" y="143"/>
                </a:cubicBezTo>
                <a:cubicBezTo>
                  <a:pt x="104" y="144"/>
                  <a:pt x="105" y="144"/>
                  <a:pt x="106" y="144"/>
                </a:cubicBezTo>
                <a:cubicBezTo>
                  <a:pt x="106" y="144"/>
                  <a:pt x="107" y="144"/>
                  <a:pt x="108" y="143"/>
                </a:cubicBezTo>
                <a:cubicBezTo>
                  <a:pt x="110" y="142"/>
                  <a:pt x="111" y="141"/>
                  <a:pt x="111" y="139"/>
                </a:cubicBezTo>
                <a:cubicBezTo>
                  <a:pt x="111" y="5"/>
                  <a:pt x="111" y="5"/>
                  <a:pt x="111" y="5"/>
                </a:cubicBezTo>
                <a:cubicBezTo>
                  <a:pt x="111" y="3"/>
                  <a:pt x="110" y="1"/>
                  <a:pt x="108" y="1"/>
                </a:cubicBezTo>
                <a:cubicBezTo>
                  <a:pt x="106" y="0"/>
                  <a:pt x="104" y="0"/>
                  <a:pt x="103" y="1"/>
                </a:cubicBezTo>
                <a:cubicBezTo>
                  <a:pt x="44" y="40"/>
                  <a:pt x="44" y="40"/>
                  <a:pt x="44" y="40"/>
                </a:cubicBezTo>
                <a:cubicBezTo>
                  <a:pt x="44" y="39"/>
                  <a:pt x="44" y="39"/>
                  <a:pt x="44" y="39"/>
                </a:cubicBezTo>
                <a:cubicBezTo>
                  <a:pt x="44" y="36"/>
                  <a:pt x="41" y="33"/>
                  <a:pt x="39" y="33"/>
                </a:cubicBezTo>
                <a:cubicBezTo>
                  <a:pt x="5" y="33"/>
                  <a:pt x="5" y="33"/>
                  <a:pt x="5" y="33"/>
                </a:cubicBezTo>
                <a:cubicBezTo>
                  <a:pt x="2" y="33"/>
                  <a:pt x="0" y="36"/>
                  <a:pt x="0" y="39"/>
                </a:cubicBezTo>
                <a:cubicBezTo>
                  <a:pt x="0" y="106"/>
                  <a:pt x="0" y="106"/>
                  <a:pt x="0" y="106"/>
                </a:cubicBezTo>
                <a:cubicBezTo>
                  <a:pt x="0" y="108"/>
                  <a:pt x="2" y="111"/>
                  <a:pt x="5" y="111"/>
                </a:cubicBezTo>
                <a:close/>
                <a:moveTo>
                  <a:pt x="44" y="52"/>
                </a:moveTo>
                <a:cubicBezTo>
                  <a:pt x="100" y="15"/>
                  <a:pt x="100" y="15"/>
                  <a:pt x="100" y="15"/>
                </a:cubicBezTo>
                <a:cubicBezTo>
                  <a:pt x="100" y="130"/>
                  <a:pt x="100" y="130"/>
                  <a:pt x="100" y="130"/>
                </a:cubicBezTo>
                <a:cubicBezTo>
                  <a:pt x="44" y="92"/>
                  <a:pt x="44" y="92"/>
                  <a:pt x="44" y="92"/>
                </a:cubicBezTo>
                <a:lnTo>
                  <a:pt x="44" y="52"/>
                </a:lnTo>
                <a:close/>
                <a:moveTo>
                  <a:pt x="10" y="44"/>
                </a:moveTo>
                <a:cubicBezTo>
                  <a:pt x="33" y="44"/>
                  <a:pt x="33" y="44"/>
                  <a:pt x="33" y="44"/>
                </a:cubicBezTo>
                <a:cubicBezTo>
                  <a:pt x="33" y="50"/>
                  <a:pt x="33" y="50"/>
                  <a:pt x="33" y="50"/>
                </a:cubicBezTo>
                <a:cubicBezTo>
                  <a:pt x="33" y="94"/>
                  <a:pt x="33" y="94"/>
                  <a:pt x="33" y="94"/>
                </a:cubicBezTo>
                <a:cubicBezTo>
                  <a:pt x="33" y="100"/>
                  <a:pt x="33" y="100"/>
                  <a:pt x="33" y="100"/>
                </a:cubicBezTo>
                <a:cubicBezTo>
                  <a:pt x="10" y="100"/>
                  <a:pt x="10" y="100"/>
                  <a:pt x="10" y="100"/>
                </a:cubicBezTo>
                <a:lnTo>
                  <a:pt x="10" y="44"/>
                </a:lnTo>
                <a:close/>
                <a:moveTo>
                  <a:pt x="139" y="33"/>
                </a:moveTo>
                <a:cubicBezTo>
                  <a:pt x="136" y="33"/>
                  <a:pt x="134" y="36"/>
                  <a:pt x="134" y="39"/>
                </a:cubicBezTo>
                <a:cubicBezTo>
                  <a:pt x="134" y="106"/>
                  <a:pt x="134" y="106"/>
                  <a:pt x="134" y="106"/>
                </a:cubicBezTo>
                <a:cubicBezTo>
                  <a:pt x="134" y="108"/>
                  <a:pt x="136" y="111"/>
                  <a:pt x="139" y="111"/>
                </a:cubicBezTo>
                <a:cubicBezTo>
                  <a:pt x="142" y="111"/>
                  <a:pt x="144" y="108"/>
                  <a:pt x="144" y="106"/>
                </a:cubicBezTo>
                <a:cubicBezTo>
                  <a:pt x="144" y="39"/>
                  <a:pt x="144" y="39"/>
                  <a:pt x="144" y="39"/>
                </a:cubicBezTo>
                <a:cubicBezTo>
                  <a:pt x="144" y="36"/>
                  <a:pt x="142" y="33"/>
                  <a:pt x="139" y="3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64" name="Freeform 462">
            <a:extLst>
              <a:ext uri="{FF2B5EF4-FFF2-40B4-BE49-F238E27FC236}">
                <a16:creationId xmlns:a16="http://schemas.microsoft.com/office/drawing/2014/main" xmlns="" id="{09803702-1052-48C6-BB8A-C8702F4EAD84}"/>
              </a:ext>
            </a:extLst>
          </p:cNvPr>
          <p:cNvSpPr>
            <a:spLocks noEditPoints="1"/>
          </p:cNvSpPr>
          <p:nvPr/>
        </p:nvSpPr>
        <p:spPr bwMode="auto">
          <a:xfrm>
            <a:off x="10225088" y="4114801"/>
            <a:ext cx="384175" cy="496888"/>
          </a:xfrm>
          <a:custGeom>
            <a:avLst/>
            <a:gdLst>
              <a:gd name="T0" fmla="*/ 9 w 112"/>
              <a:gd name="T1" fmla="*/ 139 h 144"/>
              <a:gd name="T2" fmla="*/ 14 w 112"/>
              <a:gd name="T3" fmla="*/ 144 h 144"/>
              <a:gd name="T4" fmla="*/ 98 w 112"/>
              <a:gd name="T5" fmla="*/ 144 h 144"/>
              <a:gd name="T6" fmla="*/ 103 w 112"/>
              <a:gd name="T7" fmla="*/ 139 h 144"/>
              <a:gd name="T8" fmla="*/ 103 w 112"/>
              <a:gd name="T9" fmla="*/ 102 h 144"/>
              <a:gd name="T10" fmla="*/ 112 w 112"/>
              <a:gd name="T11" fmla="*/ 72 h 144"/>
              <a:gd name="T12" fmla="*/ 103 w 112"/>
              <a:gd name="T13" fmla="*/ 42 h 144"/>
              <a:gd name="T14" fmla="*/ 103 w 112"/>
              <a:gd name="T15" fmla="*/ 5 h 144"/>
              <a:gd name="T16" fmla="*/ 98 w 112"/>
              <a:gd name="T17" fmla="*/ 0 h 144"/>
              <a:gd name="T18" fmla="*/ 14 w 112"/>
              <a:gd name="T19" fmla="*/ 0 h 144"/>
              <a:gd name="T20" fmla="*/ 9 w 112"/>
              <a:gd name="T21" fmla="*/ 5 h 144"/>
              <a:gd name="T22" fmla="*/ 9 w 112"/>
              <a:gd name="T23" fmla="*/ 42 h 144"/>
              <a:gd name="T24" fmla="*/ 0 w 112"/>
              <a:gd name="T25" fmla="*/ 72 h 144"/>
              <a:gd name="T26" fmla="*/ 9 w 112"/>
              <a:gd name="T27" fmla="*/ 102 h 144"/>
              <a:gd name="T28" fmla="*/ 9 w 112"/>
              <a:gd name="T29" fmla="*/ 139 h 144"/>
              <a:gd name="T30" fmla="*/ 93 w 112"/>
              <a:gd name="T31" fmla="*/ 134 h 144"/>
              <a:gd name="T32" fmla="*/ 19 w 112"/>
              <a:gd name="T33" fmla="*/ 134 h 144"/>
              <a:gd name="T34" fmla="*/ 19 w 112"/>
              <a:gd name="T35" fmla="*/ 114 h 144"/>
              <a:gd name="T36" fmla="*/ 56 w 112"/>
              <a:gd name="T37" fmla="*/ 128 h 144"/>
              <a:gd name="T38" fmla="*/ 93 w 112"/>
              <a:gd name="T39" fmla="*/ 114 h 144"/>
              <a:gd name="T40" fmla="*/ 93 w 112"/>
              <a:gd name="T41" fmla="*/ 134 h 144"/>
              <a:gd name="T42" fmla="*/ 19 w 112"/>
              <a:gd name="T43" fmla="*/ 10 h 144"/>
              <a:gd name="T44" fmla="*/ 93 w 112"/>
              <a:gd name="T45" fmla="*/ 10 h 144"/>
              <a:gd name="T46" fmla="*/ 93 w 112"/>
              <a:gd name="T47" fmla="*/ 30 h 144"/>
              <a:gd name="T48" fmla="*/ 56 w 112"/>
              <a:gd name="T49" fmla="*/ 16 h 144"/>
              <a:gd name="T50" fmla="*/ 19 w 112"/>
              <a:gd name="T51" fmla="*/ 30 h 144"/>
              <a:gd name="T52" fmla="*/ 19 w 112"/>
              <a:gd name="T53" fmla="*/ 10 h 144"/>
              <a:gd name="T54" fmla="*/ 56 w 112"/>
              <a:gd name="T55" fmla="*/ 26 h 144"/>
              <a:gd name="T56" fmla="*/ 102 w 112"/>
              <a:gd name="T57" fmla="*/ 72 h 144"/>
              <a:gd name="T58" fmla="*/ 56 w 112"/>
              <a:gd name="T59" fmla="*/ 118 h 144"/>
              <a:gd name="T60" fmla="*/ 10 w 112"/>
              <a:gd name="T61" fmla="*/ 72 h 144"/>
              <a:gd name="T62" fmla="*/ 56 w 112"/>
              <a:gd name="T63" fmla="*/ 26 h 144"/>
              <a:gd name="T64" fmla="*/ 56 w 112"/>
              <a:gd name="T65" fmla="*/ 77 h 144"/>
              <a:gd name="T66" fmla="*/ 74 w 112"/>
              <a:gd name="T67" fmla="*/ 77 h 144"/>
              <a:gd name="T68" fmla="*/ 79 w 112"/>
              <a:gd name="T69" fmla="*/ 72 h 144"/>
              <a:gd name="T70" fmla="*/ 74 w 112"/>
              <a:gd name="T71" fmla="*/ 67 h 144"/>
              <a:gd name="T72" fmla="*/ 61 w 112"/>
              <a:gd name="T73" fmla="*/ 67 h 144"/>
              <a:gd name="T74" fmla="*/ 61 w 112"/>
              <a:gd name="T75" fmla="*/ 46 h 144"/>
              <a:gd name="T76" fmla="*/ 56 w 112"/>
              <a:gd name="T77" fmla="*/ 41 h 144"/>
              <a:gd name="T78" fmla="*/ 51 w 112"/>
              <a:gd name="T79" fmla="*/ 46 h 144"/>
              <a:gd name="T80" fmla="*/ 51 w 112"/>
              <a:gd name="T81" fmla="*/ 72 h 144"/>
              <a:gd name="T82" fmla="*/ 56 w 112"/>
              <a:gd name="T83" fmla="*/ 77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12" h="144">
                <a:moveTo>
                  <a:pt x="9" y="139"/>
                </a:moveTo>
                <a:cubicBezTo>
                  <a:pt x="9" y="142"/>
                  <a:pt x="11" y="144"/>
                  <a:pt x="14" y="144"/>
                </a:cubicBezTo>
                <a:cubicBezTo>
                  <a:pt x="98" y="144"/>
                  <a:pt x="98" y="144"/>
                  <a:pt x="98" y="144"/>
                </a:cubicBezTo>
                <a:cubicBezTo>
                  <a:pt x="101" y="144"/>
                  <a:pt x="103" y="142"/>
                  <a:pt x="103" y="139"/>
                </a:cubicBezTo>
                <a:cubicBezTo>
                  <a:pt x="103" y="102"/>
                  <a:pt x="103" y="102"/>
                  <a:pt x="103" y="102"/>
                </a:cubicBezTo>
                <a:cubicBezTo>
                  <a:pt x="109" y="94"/>
                  <a:pt x="112" y="83"/>
                  <a:pt x="112" y="72"/>
                </a:cubicBezTo>
                <a:cubicBezTo>
                  <a:pt x="112" y="61"/>
                  <a:pt x="109" y="50"/>
                  <a:pt x="103" y="42"/>
                </a:cubicBezTo>
                <a:cubicBezTo>
                  <a:pt x="103" y="5"/>
                  <a:pt x="103" y="5"/>
                  <a:pt x="103" y="5"/>
                </a:cubicBezTo>
                <a:cubicBezTo>
                  <a:pt x="103" y="2"/>
                  <a:pt x="101" y="0"/>
                  <a:pt x="98" y="0"/>
                </a:cubicBezTo>
                <a:cubicBezTo>
                  <a:pt x="14" y="0"/>
                  <a:pt x="14" y="0"/>
                  <a:pt x="14" y="0"/>
                </a:cubicBezTo>
                <a:cubicBezTo>
                  <a:pt x="11" y="0"/>
                  <a:pt x="9" y="2"/>
                  <a:pt x="9" y="5"/>
                </a:cubicBezTo>
                <a:cubicBezTo>
                  <a:pt x="9" y="42"/>
                  <a:pt x="9" y="42"/>
                  <a:pt x="9" y="42"/>
                </a:cubicBezTo>
                <a:cubicBezTo>
                  <a:pt x="3" y="50"/>
                  <a:pt x="0" y="61"/>
                  <a:pt x="0" y="72"/>
                </a:cubicBezTo>
                <a:cubicBezTo>
                  <a:pt x="0" y="83"/>
                  <a:pt x="3" y="94"/>
                  <a:pt x="9" y="102"/>
                </a:cubicBezTo>
                <a:cubicBezTo>
                  <a:pt x="9" y="139"/>
                  <a:pt x="9" y="139"/>
                  <a:pt x="9" y="139"/>
                </a:cubicBezTo>
                <a:close/>
                <a:moveTo>
                  <a:pt x="93" y="134"/>
                </a:moveTo>
                <a:cubicBezTo>
                  <a:pt x="19" y="134"/>
                  <a:pt x="19" y="134"/>
                  <a:pt x="19" y="134"/>
                </a:cubicBezTo>
                <a:cubicBezTo>
                  <a:pt x="19" y="114"/>
                  <a:pt x="19" y="114"/>
                  <a:pt x="19" y="114"/>
                </a:cubicBezTo>
                <a:cubicBezTo>
                  <a:pt x="29" y="123"/>
                  <a:pt x="42" y="128"/>
                  <a:pt x="56" y="128"/>
                </a:cubicBezTo>
                <a:cubicBezTo>
                  <a:pt x="70" y="128"/>
                  <a:pt x="83" y="123"/>
                  <a:pt x="93" y="114"/>
                </a:cubicBezTo>
                <a:lnTo>
                  <a:pt x="93" y="134"/>
                </a:lnTo>
                <a:close/>
                <a:moveTo>
                  <a:pt x="19" y="10"/>
                </a:moveTo>
                <a:cubicBezTo>
                  <a:pt x="93" y="10"/>
                  <a:pt x="93" y="10"/>
                  <a:pt x="93" y="10"/>
                </a:cubicBezTo>
                <a:cubicBezTo>
                  <a:pt x="93" y="30"/>
                  <a:pt x="93" y="30"/>
                  <a:pt x="93" y="30"/>
                </a:cubicBezTo>
                <a:cubicBezTo>
                  <a:pt x="83" y="21"/>
                  <a:pt x="70" y="16"/>
                  <a:pt x="56" y="16"/>
                </a:cubicBezTo>
                <a:cubicBezTo>
                  <a:pt x="42" y="16"/>
                  <a:pt x="29" y="21"/>
                  <a:pt x="19" y="30"/>
                </a:cubicBezTo>
                <a:lnTo>
                  <a:pt x="19" y="10"/>
                </a:lnTo>
                <a:close/>
                <a:moveTo>
                  <a:pt x="56" y="26"/>
                </a:moveTo>
                <a:cubicBezTo>
                  <a:pt x="81" y="26"/>
                  <a:pt x="102" y="47"/>
                  <a:pt x="102" y="72"/>
                </a:cubicBezTo>
                <a:cubicBezTo>
                  <a:pt x="102" y="97"/>
                  <a:pt x="81" y="118"/>
                  <a:pt x="56" y="118"/>
                </a:cubicBezTo>
                <a:cubicBezTo>
                  <a:pt x="31" y="118"/>
                  <a:pt x="10" y="97"/>
                  <a:pt x="10" y="72"/>
                </a:cubicBezTo>
                <a:cubicBezTo>
                  <a:pt x="10" y="47"/>
                  <a:pt x="31" y="26"/>
                  <a:pt x="56" y="26"/>
                </a:cubicBezTo>
                <a:close/>
                <a:moveTo>
                  <a:pt x="56" y="77"/>
                </a:moveTo>
                <a:cubicBezTo>
                  <a:pt x="74" y="77"/>
                  <a:pt x="74" y="77"/>
                  <a:pt x="74" y="77"/>
                </a:cubicBezTo>
                <a:cubicBezTo>
                  <a:pt x="77" y="77"/>
                  <a:pt x="79" y="75"/>
                  <a:pt x="79" y="72"/>
                </a:cubicBezTo>
                <a:cubicBezTo>
                  <a:pt x="79" y="69"/>
                  <a:pt x="77" y="67"/>
                  <a:pt x="74" y="67"/>
                </a:cubicBezTo>
                <a:cubicBezTo>
                  <a:pt x="61" y="67"/>
                  <a:pt x="61" y="67"/>
                  <a:pt x="61" y="67"/>
                </a:cubicBezTo>
                <a:cubicBezTo>
                  <a:pt x="61" y="46"/>
                  <a:pt x="61" y="46"/>
                  <a:pt x="61" y="46"/>
                </a:cubicBezTo>
                <a:cubicBezTo>
                  <a:pt x="61" y="43"/>
                  <a:pt x="59" y="41"/>
                  <a:pt x="56" y="41"/>
                </a:cubicBezTo>
                <a:cubicBezTo>
                  <a:pt x="53" y="41"/>
                  <a:pt x="51" y="43"/>
                  <a:pt x="51" y="46"/>
                </a:cubicBezTo>
                <a:cubicBezTo>
                  <a:pt x="51" y="72"/>
                  <a:pt x="51" y="72"/>
                  <a:pt x="51" y="72"/>
                </a:cubicBezTo>
                <a:cubicBezTo>
                  <a:pt x="51" y="75"/>
                  <a:pt x="53" y="77"/>
                  <a:pt x="56" y="7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65" name="Freeform 463">
            <a:extLst>
              <a:ext uri="{FF2B5EF4-FFF2-40B4-BE49-F238E27FC236}">
                <a16:creationId xmlns:a16="http://schemas.microsoft.com/office/drawing/2014/main" xmlns="" id="{F60EAEAB-9568-4295-A218-4C183CBE7D1A}"/>
              </a:ext>
            </a:extLst>
          </p:cNvPr>
          <p:cNvSpPr>
            <a:spLocks noEditPoints="1"/>
          </p:cNvSpPr>
          <p:nvPr/>
        </p:nvSpPr>
        <p:spPr bwMode="auto">
          <a:xfrm>
            <a:off x="10194925" y="4737101"/>
            <a:ext cx="441325" cy="498475"/>
          </a:xfrm>
          <a:custGeom>
            <a:avLst/>
            <a:gdLst>
              <a:gd name="T0" fmla="*/ 127 w 129"/>
              <a:gd name="T1" fmla="*/ 23 h 144"/>
              <a:gd name="T2" fmla="*/ 125 w 129"/>
              <a:gd name="T3" fmla="*/ 16 h 144"/>
              <a:gd name="T4" fmla="*/ 65 w 129"/>
              <a:gd name="T5" fmla="*/ 0 h 144"/>
              <a:gd name="T6" fmla="*/ 4 w 129"/>
              <a:gd name="T7" fmla="*/ 16 h 144"/>
              <a:gd name="T8" fmla="*/ 2 w 129"/>
              <a:gd name="T9" fmla="*/ 23 h 144"/>
              <a:gd name="T10" fmla="*/ 6 w 129"/>
              <a:gd name="T11" fmla="*/ 26 h 144"/>
              <a:gd name="T12" fmla="*/ 9 w 129"/>
              <a:gd name="T13" fmla="*/ 25 h 144"/>
              <a:gd name="T14" fmla="*/ 65 w 129"/>
              <a:gd name="T15" fmla="*/ 11 h 144"/>
              <a:gd name="T16" fmla="*/ 120 w 129"/>
              <a:gd name="T17" fmla="*/ 25 h 144"/>
              <a:gd name="T18" fmla="*/ 127 w 129"/>
              <a:gd name="T19" fmla="*/ 23 h 144"/>
              <a:gd name="T20" fmla="*/ 106 w 129"/>
              <a:gd name="T21" fmla="*/ 57 h 144"/>
              <a:gd name="T22" fmla="*/ 111 w 129"/>
              <a:gd name="T23" fmla="*/ 54 h 144"/>
              <a:gd name="T24" fmla="*/ 109 w 129"/>
              <a:gd name="T25" fmla="*/ 47 h 144"/>
              <a:gd name="T26" fmla="*/ 65 w 129"/>
              <a:gd name="T27" fmla="*/ 35 h 144"/>
              <a:gd name="T28" fmla="*/ 21 w 129"/>
              <a:gd name="T29" fmla="*/ 47 h 144"/>
              <a:gd name="T30" fmla="*/ 19 w 129"/>
              <a:gd name="T31" fmla="*/ 54 h 144"/>
              <a:gd name="T32" fmla="*/ 26 w 129"/>
              <a:gd name="T33" fmla="*/ 56 h 144"/>
              <a:gd name="T34" fmla="*/ 65 w 129"/>
              <a:gd name="T35" fmla="*/ 46 h 144"/>
              <a:gd name="T36" fmla="*/ 104 w 129"/>
              <a:gd name="T37" fmla="*/ 56 h 144"/>
              <a:gd name="T38" fmla="*/ 106 w 129"/>
              <a:gd name="T39" fmla="*/ 57 h 144"/>
              <a:gd name="T40" fmla="*/ 93 w 129"/>
              <a:gd name="T41" fmla="*/ 85 h 144"/>
              <a:gd name="T42" fmla="*/ 91 w 129"/>
              <a:gd name="T43" fmla="*/ 77 h 144"/>
              <a:gd name="T44" fmla="*/ 37 w 129"/>
              <a:gd name="T45" fmla="*/ 78 h 144"/>
              <a:gd name="T46" fmla="*/ 35 w 129"/>
              <a:gd name="T47" fmla="*/ 85 h 144"/>
              <a:gd name="T48" fmla="*/ 40 w 129"/>
              <a:gd name="T49" fmla="*/ 88 h 144"/>
              <a:gd name="T50" fmla="*/ 43 w 129"/>
              <a:gd name="T51" fmla="*/ 87 h 144"/>
              <a:gd name="T52" fmla="*/ 86 w 129"/>
              <a:gd name="T53" fmla="*/ 87 h 144"/>
              <a:gd name="T54" fmla="*/ 93 w 129"/>
              <a:gd name="T55" fmla="*/ 85 h 144"/>
              <a:gd name="T56" fmla="*/ 46 w 129"/>
              <a:gd name="T57" fmla="*/ 125 h 144"/>
              <a:gd name="T58" fmla="*/ 65 w 129"/>
              <a:gd name="T59" fmla="*/ 144 h 144"/>
              <a:gd name="T60" fmla="*/ 84 w 129"/>
              <a:gd name="T61" fmla="*/ 125 h 144"/>
              <a:gd name="T62" fmla="*/ 65 w 129"/>
              <a:gd name="T63" fmla="*/ 106 h 144"/>
              <a:gd name="T64" fmla="*/ 46 w 129"/>
              <a:gd name="T65" fmla="*/ 125 h 144"/>
              <a:gd name="T66" fmla="*/ 73 w 129"/>
              <a:gd name="T67" fmla="*/ 125 h 144"/>
              <a:gd name="T68" fmla="*/ 65 w 129"/>
              <a:gd name="T69" fmla="*/ 133 h 144"/>
              <a:gd name="T70" fmla="*/ 56 w 129"/>
              <a:gd name="T71" fmla="*/ 125 h 144"/>
              <a:gd name="T72" fmla="*/ 65 w 129"/>
              <a:gd name="T73" fmla="*/ 117 h 144"/>
              <a:gd name="T74" fmla="*/ 73 w 129"/>
              <a:gd name="T75" fmla="*/ 125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29" h="144">
                <a:moveTo>
                  <a:pt x="127" y="23"/>
                </a:moveTo>
                <a:cubicBezTo>
                  <a:pt x="129" y="20"/>
                  <a:pt x="128" y="17"/>
                  <a:pt x="125" y="16"/>
                </a:cubicBezTo>
                <a:cubicBezTo>
                  <a:pt x="107" y="5"/>
                  <a:pt x="86" y="0"/>
                  <a:pt x="65" y="0"/>
                </a:cubicBezTo>
                <a:cubicBezTo>
                  <a:pt x="43" y="0"/>
                  <a:pt x="22" y="5"/>
                  <a:pt x="4" y="16"/>
                </a:cubicBezTo>
                <a:cubicBezTo>
                  <a:pt x="1" y="17"/>
                  <a:pt x="0" y="21"/>
                  <a:pt x="2" y="23"/>
                </a:cubicBezTo>
                <a:cubicBezTo>
                  <a:pt x="3" y="25"/>
                  <a:pt x="4" y="26"/>
                  <a:pt x="6" y="26"/>
                </a:cubicBezTo>
                <a:cubicBezTo>
                  <a:pt x="7" y="26"/>
                  <a:pt x="8" y="26"/>
                  <a:pt x="9" y="25"/>
                </a:cubicBezTo>
                <a:cubicBezTo>
                  <a:pt x="26" y="16"/>
                  <a:pt x="45" y="11"/>
                  <a:pt x="65" y="11"/>
                </a:cubicBezTo>
                <a:cubicBezTo>
                  <a:pt x="84" y="11"/>
                  <a:pt x="103" y="16"/>
                  <a:pt x="120" y="25"/>
                </a:cubicBezTo>
                <a:cubicBezTo>
                  <a:pt x="123" y="26"/>
                  <a:pt x="126" y="26"/>
                  <a:pt x="127" y="23"/>
                </a:cubicBezTo>
                <a:close/>
                <a:moveTo>
                  <a:pt x="106" y="57"/>
                </a:moveTo>
                <a:cubicBezTo>
                  <a:pt x="108" y="57"/>
                  <a:pt x="110" y="56"/>
                  <a:pt x="111" y="54"/>
                </a:cubicBezTo>
                <a:cubicBezTo>
                  <a:pt x="112" y="52"/>
                  <a:pt x="111" y="48"/>
                  <a:pt x="109" y="47"/>
                </a:cubicBezTo>
                <a:cubicBezTo>
                  <a:pt x="95" y="39"/>
                  <a:pt x="80" y="35"/>
                  <a:pt x="65" y="35"/>
                </a:cubicBezTo>
                <a:cubicBezTo>
                  <a:pt x="49" y="35"/>
                  <a:pt x="34" y="39"/>
                  <a:pt x="21" y="47"/>
                </a:cubicBezTo>
                <a:cubicBezTo>
                  <a:pt x="18" y="48"/>
                  <a:pt x="17" y="52"/>
                  <a:pt x="19" y="54"/>
                </a:cubicBezTo>
                <a:cubicBezTo>
                  <a:pt x="20" y="57"/>
                  <a:pt x="23" y="58"/>
                  <a:pt x="26" y="56"/>
                </a:cubicBezTo>
                <a:cubicBezTo>
                  <a:pt x="38" y="49"/>
                  <a:pt x="51" y="46"/>
                  <a:pt x="65" y="46"/>
                </a:cubicBezTo>
                <a:cubicBezTo>
                  <a:pt x="78" y="46"/>
                  <a:pt x="92" y="49"/>
                  <a:pt x="104" y="56"/>
                </a:cubicBezTo>
                <a:cubicBezTo>
                  <a:pt x="104" y="57"/>
                  <a:pt x="105" y="57"/>
                  <a:pt x="106" y="57"/>
                </a:cubicBezTo>
                <a:close/>
                <a:moveTo>
                  <a:pt x="93" y="85"/>
                </a:moveTo>
                <a:cubicBezTo>
                  <a:pt x="94" y="82"/>
                  <a:pt x="93" y="79"/>
                  <a:pt x="91" y="77"/>
                </a:cubicBezTo>
                <a:cubicBezTo>
                  <a:pt x="75" y="68"/>
                  <a:pt x="54" y="69"/>
                  <a:pt x="37" y="78"/>
                </a:cubicBezTo>
                <a:cubicBezTo>
                  <a:pt x="35" y="79"/>
                  <a:pt x="34" y="83"/>
                  <a:pt x="35" y="85"/>
                </a:cubicBezTo>
                <a:cubicBezTo>
                  <a:pt x="36" y="87"/>
                  <a:pt x="38" y="88"/>
                  <a:pt x="40" y="88"/>
                </a:cubicBezTo>
                <a:cubicBezTo>
                  <a:pt x="41" y="88"/>
                  <a:pt x="42" y="87"/>
                  <a:pt x="43" y="87"/>
                </a:cubicBezTo>
                <a:cubicBezTo>
                  <a:pt x="56" y="80"/>
                  <a:pt x="72" y="79"/>
                  <a:pt x="86" y="87"/>
                </a:cubicBezTo>
                <a:cubicBezTo>
                  <a:pt x="88" y="88"/>
                  <a:pt x="92" y="87"/>
                  <a:pt x="93" y="85"/>
                </a:cubicBezTo>
                <a:close/>
                <a:moveTo>
                  <a:pt x="46" y="125"/>
                </a:moveTo>
                <a:cubicBezTo>
                  <a:pt x="46" y="136"/>
                  <a:pt x="54" y="144"/>
                  <a:pt x="65" y="144"/>
                </a:cubicBezTo>
                <a:cubicBezTo>
                  <a:pt x="75" y="144"/>
                  <a:pt x="84" y="136"/>
                  <a:pt x="84" y="125"/>
                </a:cubicBezTo>
                <a:cubicBezTo>
                  <a:pt x="84" y="114"/>
                  <a:pt x="75" y="106"/>
                  <a:pt x="65" y="106"/>
                </a:cubicBezTo>
                <a:cubicBezTo>
                  <a:pt x="54" y="106"/>
                  <a:pt x="46" y="114"/>
                  <a:pt x="46" y="125"/>
                </a:cubicBezTo>
                <a:close/>
                <a:moveTo>
                  <a:pt x="73" y="125"/>
                </a:moveTo>
                <a:cubicBezTo>
                  <a:pt x="73" y="130"/>
                  <a:pt x="69" y="133"/>
                  <a:pt x="65" y="133"/>
                </a:cubicBezTo>
                <a:cubicBezTo>
                  <a:pt x="60" y="133"/>
                  <a:pt x="56" y="130"/>
                  <a:pt x="56" y="125"/>
                </a:cubicBezTo>
                <a:cubicBezTo>
                  <a:pt x="56" y="120"/>
                  <a:pt x="60" y="117"/>
                  <a:pt x="65" y="117"/>
                </a:cubicBezTo>
                <a:cubicBezTo>
                  <a:pt x="69" y="117"/>
                  <a:pt x="73" y="120"/>
                  <a:pt x="73" y="12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66" name="Freeform 464">
            <a:extLst>
              <a:ext uri="{FF2B5EF4-FFF2-40B4-BE49-F238E27FC236}">
                <a16:creationId xmlns:a16="http://schemas.microsoft.com/office/drawing/2014/main" xmlns="" id="{9BB6333C-BBD7-484E-9488-6106B75A8B07}"/>
              </a:ext>
            </a:extLst>
          </p:cNvPr>
          <p:cNvSpPr>
            <a:spLocks noEditPoints="1"/>
          </p:cNvSpPr>
          <p:nvPr/>
        </p:nvSpPr>
        <p:spPr bwMode="auto">
          <a:xfrm>
            <a:off x="10169525" y="5373688"/>
            <a:ext cx="495300" cy="498475"/>
          </a:xfrm>
          <a:custGeom>
            <a:avLst/>
            <a:gdLst>
              <a:gd name="T0" fmla="*/ 56 w 144"/>
              <a:gd name="T1" fmla="*/ 0 h 144"/>
              <a:gd name="T2" fmla="*/ 0 w 144"/>
              <a:gd name="T3" fmla="*/ 56 h 144"/>
              <a:gd name="T4" fmla="*/ 56 w 144"/>
              <a:gd name="T5" fmla="*/ 112 h 144"/>
              <a:gd name="T6" fmla="*/ 92 w 144"/>
              <a:gd name="T7" fmla="*/ 99 h 144"/>
              <a:gd name="T8" fmla="*/ 135 w 144"/>
              <a:gd name="T9" fmla="*/ 142 h 144"/>
              <a:gd name="T10" fmla="*/ 139 w 144"/>
              <a:gd name="T11" fmla="*/ 144 h 144"/>
              <a:gd name="T12" fmla="*/ 143 w 144"/>
              <a:gd name="T13" fmla="*/ 142 h 144"/>
              <a:gd name="T14" fmla="*/ 143 w 144"/>
              <a:gd name="T15" fmla="*/ 135 h 144"/>
              <a:gd name="T16" fmla="*/ 99 w 144"/>
              <a:gd name="T17" fmla="*/ 92 h 144"/>
              <a:gd name="T18" fmla="*/ 112 w 144"/>
              <a:gd name="T19" fmla="*/ 56 h 144"/>
              <a:gd name="T20" fmla="*/ 56 w 144"/>
              <a:gd name="T21" fmla="*/ 0 h 144"/>
              <a:gd name="T22" fmla="*/ 56 w 144"/>
              <a:gd name="T23" fmla="*/ 102 h 144"/>
              <a:gd name="T24" fmla="*/ 10 w 144"/>
              <a:gd name="T25" fmla="*/ 56 h 144"/>
              <a:gd name="T26" fmla="*/ 56 w 144"/>
              <a:gd name="T27" fmla="*/ 10 h 144"/>
              <a:gd name="T28" fmla="*/ 102 w 144"/>
              <a:gd name="T29" fmla="*/ 56 h 144"/>
              <a:gd name="T30" fmla="*/ 56 w 144"/>
              <a:gd name="T31" fmla="*/ 102 h 144"/>
              <a:gd name="T32" fmla="*/ 89 w 144"/>
              <a:gd name="T33" fmla="*/ 51 h 144"/>
              <a:gd name="T34" fmla="*/ 23 w 144"/>
              <a:gd name="T35" fmla="*/ 51 h 144"/>
              <a:gd name="T36" fmla="*/ 18 w 144"/>
              <a:gd name="T37" fmla="*/ 56 h 144"/>
              <a:gd name="T38" fmla="*/ 23 w 144"/>
              <a:gd name="T39" fmla="*/ 61 h 144"/>
              <a:gd name="T40" fmla="*/ 89 w 144"/>
              <a:gd name="T41" fmla="*/ 61 h 144"/>
              <a:gd name="T42" fmla="*/ 94 w 144"/>
              <a:gd name="T43" fmla="*/ 56 h 144"/>
              <a:gd name="T44" fmla="*/ 89 w 144"/>
              <a:gd name="T45" fmla="*/ 51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144" h="144">
                <a:moveTo>
                  <a:pt x="56" y="0"/>
                </a:moveTo>
                <a:cubicBezTo>
                  <a:pt x="25" y="0"/>
                  <a:pt x="0" y="25"/>
                  <a:pt x="0" y="56"/>
                </a:cubicBezTo>
                <a:cubicBezTo>
                  <a:pt x="0" y="87"/>
                  <a:pt x="25" y="112"/>
                  <a:pt x="56" y="112"/>
                </a:cubicBezTo>
                <a:cubicBezTo>
                  <a:pt x="70" y="112"/>
                  <a:pt x="82" y="107"/>
                  <a:pt x="92" y="99"/>
                </a:cubicBezTo>
                <a:cubicBezTo>
                  <a:pt x="135" y="142"/>
                  <a:pt x="135" y="142"/>
                  <a:pt x="135" y="142"/>
                </a:cubicBezTo>
                <a:cubicBezTo>
                  <a:pt x="136" y="143"/>
                  <a:pt x="138" y="144"/>
                  <a:pt x="139" y="144"/>
                </a:cubicBezTo>
                <a:cubicBezTo>
                  <a:pt x="140" y="144"/>
                  <a:pt x="142" y="143"/>
                  <a:pt x="143" y="142"/>
                </a:cubicBezTo>
                <a:cubicBezTo>
                  <a:pt x="144" y="140"/>
                  <a:pt x="144" y="137"/>
                  <a:pt x="143" y="135"/>
                </a:cubicBezTo>
                <a:cubicBezTo>
                  <a:pt x="99" y="92"/>
                  <a:pt x="99" y="92"/>
                  <a:pt x="99" y="92"/>
                </a:cubicBezTo>
                <a:cubicBezTo>
                  <a:pt x="107" y="82"/>
                  <a:pt x="112" y="70"/>
                  <a:pt x="112" y="56"/>
                </a:cubicBezTo>
                <a:cubicBezTo>
                  <a:pt x="112" y="25"/>
                  <a:pt x="87" y="0"/>
                  <a:pt x="56" y="0"/>
                </a:cubicBezTo>
                <a:close/>
                <a:moveTo>
                  <a:pt x="56" y="102"/>
                </a:moveTo>
                <a:cubicBezTo>
                  <a:pt x="31" y="102"/>
                  <a:pt x="10" y="81"/>
                  <a:pt x="10" y="56"/>
                </a:cubicBezTo>
                <a:cubicBezTo>
                  <a:pt x="10" y="31"/>
                  <a:pt x="31" y="10"/>
                  <a:pt x="56" y="10"/>
                </a:cubicBezTo>
                <a:cubicBezTo>
                  <a:pt x="81" y="10"/>
                  <a:pt x="102" y="31"/>
                  <a:pt x="102" y="56"/>
                </a:cubicBezTo>
                <a:cubicBezTo>
                  <a:pt x="102" y="81"/>
                  <a:pt x="81" y="102"/>
                  <a:pt x="56" y="102"/>
                </a:cubicBezTo>
                <a:close/>
                <a:moveTo>
                  <a:pt x="89" y="51"/>
                </a:moveTo>
                <a:cubicBezTo>
                  <a:pt x="23" y="51"/>
                  <a:pt x="23" y="51"/>
                  <a:pt x="23" y="51"/>
                </a:cubicBezTo>
                <a:cubicBezTo>
                  <a:pt x="20" y="51"/>
                  <a:pt x="18" y="53"/>
                  <a:pt x="18" y="56"/>
                </a:cubicBezTo>
                <a:cubicBezTo>
                  <a:pt x="18" y="59"/>
                  <a:pt x="20" y="61"/>
                  <a:pt x="23" y="61"/>
                </a:cubicBezTo>
                <a:cubicBezTo>
                  <a:pt x="89" y="61"/>
                  <a:pt x="89" y="61"/>
                  <a:pt x="89" y="61"/>
                </a:cubicBezTo>
                <a:cubicBezTo>
                  <a:pt x="92" y="61"/>
                  <a:pt x="94" y="59"/>
                  <a:pt x="94" y="56"/>
                </a:cubicBezTo>
                <a:cubicBezTo>
                  <a:pt x="94" y="53"/>
                  <a:pt x="92" y="51"/>
                  <a:pt x="89" y="5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15839050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6" name="Freeform 132">
            <a:extLst>
              <a:ext uri="{FF2B5EF4-FFF2-40B4-BE49-F238E27FC236}">
                <a16:creationId xmlns:a16="http://schemas.microsoft.com/office/drawing/2014/main" xmlns="" id="{1A157C3A-4DEC-47D1-A092-FEC173C1EBE0}"/>
              </a:ext>
            </a:extLst>
          </p:cNvPr>
          <p:cNvSpPr>
            <a:spLocks noEditPoints="1"/>
          </p:cNvSpPr>
          <p:nvPr/>
        </p:nvSpPr>
        <p:spPr bwMode="auto">
          <a:xfrm>
            <a:off x="1527175" y="368300"/>
            <a:ext cx="523875" cy="527050"/>
          </a:xfrm>
          <a:custGeom>
            <a:avLst/>
            <a:gdLst>
              <a:gd name="T0" fmla="*/ 147 w 153"/>
              <a:gd name="T1" fmla="*/ 25 h 153"/>
              <a:gd name="T2" fmla="*/ 84 w 153"/>
              <a:gd name="T3" fmla="*/ 10 h 153"/>
              <a:gd name="T4" fmla="*/ 53 w 153"/>
              <a:gd name="T5" fmla="*/ 25 h 153"/>
              <a:gd name="T6" fmla="*/ 17 w 153"/>
              <a:gd name="T7" fmla="*/ 25 h 153"/>
              <a:gd name="T8" fmla="*/ 7 w 153"/>
              <a:gd name="T9" fmla="*/ 0 h 153"/>
              <a:gd name="T10" fmla="*/ 0 w 153"/>
              <a:gd name="T11" fmla="*/ 153 h 153"/>
              <a:gd name="T12" fmla="*/ 7 w 153"/>
              <a:gd name="T13" fmla="*/ 128 h 153"/>
              <a:gd name="T14" fmla="*/ 35 w 153"/>
              <a:gd name="T15" fmla="*/ 144 h 153"/>
              <a:gd name="T16" fmla="*/ 61 w 153"/>
              <a:gd name="T17" fmla="*/ 128 h 153"/>
              <a:gd name="T18" fmla="*/ 96 w 153"/>
              <a:gd name="T19" fmla="*/ 128 h 153"/>
              <a:gd name="T20" fmla="*/ 147 w 153"/>
              <a:gd name="T21" fmla="*/ 153 h 153"/>
              <a:gd name="T22" fmla="*/ 153 w 153"/>
              <a:gd name="T23" fmla="*/ 0 h 153"/>
              <a:gd name="T24" fmla="*/ 84 w 153"/>
              <a:gd name="T25" fmla="*/ 17 h 153"/>
              <a:gd name="T26" fmla="*/ 84 w 153"/>
              <a:gd name="T27" fmla="*/ 40 h 153"/>
              <a:gd name="T28" fmla="*/ 84 w 153"/>
              <a:gd name="T29" fmla="*/ 17 h 153"/>
              <a:gd name="T30" fmla="*/ 46 w 153"/>
              <a:gd name="T31" fmla="*/ 29 h 153"/>
              <a:gd name="T32" fmla="*/ 23 w 153"/>
              <a:gd name="T33" fmla="*/ 29 h 153"/>
              <a:gd name="T34" fmla="*/ 17 w 153"/>
              <a:gd name="T35" fmla="*/ 32 h 153"/>
              <a:gd name="T36" fmla="*/ 53 w 153"/>
              <a:gd name="T37" fmla="*/ 32 h 153"/>
              <a:gd name="T38" fmla="*/ 84 w 153"/>
              <a:gd name="T39" fmla="*/ 47 h 153"/>
              <a:gd name="T40" fmla="*/ 147 w 153"/>
              <a:gd name="T41" fmla="*/ 32 h 153"/>
              <a:gd name="T42" fmla="*/ 138 w 153"/>
              <a:gd name="T43" fmla="*/ 73 h 153"/>
              <a:gd name="T44" fmla="*/ 103 w 153"/>
              <a:gd name="T45" fmla="*/ 73 h 153"/>
              <a:gd name="T46" fmla="*/ 64 w 153"/>
              <a:gd name="T47" fmla="*/ 58 h 153"/>
              <a:gd name="T48" fmla="*/ 7 w 153"/>
              <a:gd name="T49" fmla="*/ 73 h 153"/>
              <a:gd name="T50" fmla="*/ 17 w 153"/>
              <a:gd name="T51" fmla="*/ 32 h 153"/>
              <a:gd name="T52" fmla="*/ 120 w 153"/>
              <a:gd name="T53" fmla="*/ 88 h 153"/>
              <a:gd name="T54" fmla="*/ 120 w 153"/>
              <a:gd name="T55" fmla="*/ 65 h 153"/>
              <a:gd name="T56" fmla="*/ 76 w 153"/>
              <a:gd name="T57" fmla="*/ 77 h 153"/>
              <a:gd name="T58" fmla="*/ 53 w 153"/>
              <a:gd name="T59" fmla="*/ 77 h 153"/>
              <a:gd name="T60" fmla="*/ 76 w 153"/>
              <a:gd name="T61" fmla="*/ 77 h 153"/>
              <a:gd name="T62" fmla="*/ 23 w 153"/>
              <a:gd name="T63" fmla="*/ 125 h 153"/>
              <a:gd name="T64" fmla="*/ 46 w 153"/>
              <a:gd name="T65" fmla="*/ 125 h 153"/>
              <a:gd name="T66" fmla="*/ 79 w 153"/>
              <a:gd name="T67" fmla="*/ 137 h 153"/>
              <a:gd name="T68" fmla="*/ 79 w 153"/>
              <a:gd name="T69" fmla="*/ 113 h 153"/>
              <a:gd name="T70" fmla="*/ 79 w 153"/>
              <a:gd name="T71" fmla="*/ 137 h 153"/>
              <a:gd name="T72" fmla="*/ 79 w 153"/>
              <a:gd name="T73" fmla="*/ 106 h 153"/>
              <a:gd name="T74" fmla="*/ 53 w 153"/>
              <a:gd name="T75" fmla="*/ 121 h 153"/>
              <a:gd name="T76" fmla="*/ 17 w 153"/>
              <a:gd name="T77" fmla="*/ 121 h 153"/>
              <a:gd name="T78" fmla="*/ 7 w 153"/>
              <a:gd name="T79" fmla="*/ 80 h 153"/>
              <a:gd name="T80" fmla="*/ 64 w 153"/>
              <a:gd name="T81" fmla="*/ 95 h 153"/>
              <a:gd name="T82" fmla="*/ 103 w 153"/>
              <a:gd name="T83" fmla="*/ 80 h 153"/>
              <a:gd name="T84" fmla="*/ 138 w 153"/>
              <a:gd name="T85" fmla="*/ 80 h 153"/>
              <a:gd name="T86" fmla="*/ 147 w 153"/>
              <a:gd name="T87" fmla="*/ 121 h 1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53" h="153">
                <a:moveTo>
                  <a:pt x="147" y="0"/>
                </a:moveTo>
                <a:cubicBezTo>
                  <a:pt x="147" y="25"/>
                  <a:pt x="147" y="25"/>
                  <a:pt x="147" y="25"/>
                </a:cubicBezTo>
                <a:cubicBezTo>
                  <a:pt x="101" y="25"/>
                  <a:pt x="101" y="25"/>
                  <a:pt x="101" y="25"/>
                </a:cubicBezTo>
                <a:cubicBezTo>
                  <a:pt x="100" y="16"/>
                  <a:pt x="92" y="10"/>
                  <a:pt x="84" y="10"/>
                </a:cubicBezTo>
                <a:cubicBezTo>
                  <a:pt x="75" y="10"/>
                  <a:pt x="68" y="16"/>
                  <a:pt x="66" y="25"/>
                </a:cubicBezTo>
                <a:cubicBezTo>
                  <a:pt x="53" y="25"/>
                  <a:pt x="53" y="25"/>
                  <a:pt x="53" y="25"/>
                </a:cubicBezTo>
                <a:cubicBezTo>
                  <a:pt x="51" y="16"/>
                  <a:pt x="44" y="10"/>
                  <a:pt x="35" y="10"/>
                </a:cubicBezTo>
                <a:cubicBezTo>
                  <a:pt x="26" y="10"/>
                  <a:pt x="19" y="16"/>
                  <a:pt x="17" y="25"/>
                </a:cubicBezTo>
                <a:cubicBezTo>
                  <a:pt x="7" y="25"/>
                  <a:pt x="7" y="25"/>
                  <a:pt x="7" y="25"/>
                </a:cubicBezTo>
                <a:cubicBezTo>
                  <a:pt x="7" y="0"/>
                  <a:pt x="7" y="0"/>
                  <a:pt x="7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53"/>
                  <a:pt x="0" y="153"/>
                  <a:pt x="0" y="153"/>
                </a:cubicBezTo>
                <a:cubicBezTo>
                  <a:pt x="7" y="153"/>
                  <a:pt x="7" y="153"/>
                  <a:pt x="7" y="153"/>
                </a:cubicBezTo>
                <a:cubicBezTo>
                  <a:pt x="7" y="128"/>
                  <a:pt x="7" y="128"/>
                  <a:pt x="7" y="128"/>
                </a:cubicBezTo>
                <a:cubicBezTo>
                  <a:pt x="17" y="128"/>
                  <a:pt x="17" y="128"/>
                  <a:pt x="17" y="128"/>
                </a:cubicBezTo>
                <a:cubicBezTo>
                  <a:pt x="19" y="137"/>
                  <a:pt x="26" y="144"/>
                  <a:pt x="35" y="144"/>
                </a:cubicBezTo>
                <a:cubicBezTo>
                  <a:pt x="44" y="144"/>
                  <a:pt x="51" y="137"/>
                  <a:pt x="53" y="128"/>
                </a:cubicBezTo>
                <a:cubicBezTo>
                  <a:pt x="61" y="128"/>
                  <a:pt x="61" y="128"/>
                  <a:pt x="61" y="128"/>
                </a:cubicBezTo>
                <a:cubicBezTo>
                  <a:pt x="63" y="137"/>
                  <a:pt x="70" y="144"/>
                  <a:pt x="79" y="144"/>
                </a:cubicBezTo>
                <a:cubicBezTo>
                  <a:pt x="88" y="144"/>
                  <a:pt x="95" y="137"/>
                  <a:pt x="96" y="128"/>
                </a:cubicBezTo>
                <a:cubicBezTo>
                  <a:pt x="147" y="128"/>
                  <a:pt x="147" y="128"/>
                  <a:pt x="147" y="128"/>
                </a:cubicBezTo>
                <a:cubicBezTo>
                  <a:pt x="147" y="153"/>
                  <a:pt x="147" y="153"/>
                  <a:pt x="147" y="153"/>
                </a:cubicBezTo>
                <a:cubicBezTo>
                  <a:pt x="153" y="153"/>
                  <a:pt x="153" y="153"/>
                  <a:pt x="153" y="153"/>
                </a:cubicBezTo>
                <a:cubicBezTo>
                  <a:pt x="153" y="0"/>
                  <a:pt x="153" y="0"/>
                  <a:pt x="153" y="0"/>
                </a:cubicBezTo>
                <a:lnTo>
                  <a:pt x="147" y="0"/>
                </a:lnTo>
                <a:close/>
                <a:moveTo>
                  <a:pt x="84" y="17"/>
                </a:moveTo>
                <a:cubicBezTo>
                  <a:pt x="90" y="17"/>
                  <a:pt x="95" y="22"/>
                  <a:pt x="95" y="29"/>
                </a:cubicBezTo>
                <a:cubicBezTo>
                  <a:pt x="95" y="35"/>
                  <a:pt x="90" y="40"/>
                  <a:pt x="84" y="40"/>
                </a:cubicBezTo>
                <a:cubicBezTo>
                  <a:pt x="78" y="40"/>
                  <a:pt x="72" y="35"/>
                  <a:pt x="72" y="29"/>
                </a:cubicBezTo>
                <a:cubicBezTo>
                  <a:pt x="72" y="22"/>
                  <a:pt x="78" y="17"/>
                  <a:pt x="84" y="17"/>
                </a:cubicBezTo>
                <a:close/>
                <a:moveTo>
                  <a:pt x="35" y="17"/>
                </a:moveTo>
                <a:cubicBezTo>
                  <a:pt x="41" y="17"/>
                  <a:pt x="46" y="22"/>
                  <a:pt x="46" y="29"/>
                </a:cubicBezTo>
                <a:cubicBezTo>
                  <a:pt x="46" y="35"/>
                  <a:pt x="41" y="40"/>
                  <a:pt x="35" y="40"/>
                </a:cubicBezTo>
                <a:cubicBezTo>
                  <a:pt x="29" y="40"/>
                  <a:pt x="23" y="35"/>
                  <a:pt x="23" y="29"/>
                </a:cubicBezTo>
                <a:cubicBezTo>
                  <a:pt x="23" y="22"/>
                  <a:pt x="29" y="17"/>
                  <a:pt x="35" y="17"/>
                </a:cubicBezTo>
                <a:close/>
                <a:moveTo>
                  <a:pt x="17" y="32"/>
                </a:moveTo>
                <a:cubicBezTo>
                  <a:pt x="19" y="40"/>
                  <a:pt x="26" y="47"/>
                  <a:pt x="35" y="47"/>
                </a:cubicBezTo>
                <a:cubicBezTo>
                  <a:pt x="44" y="47"/>
                  <a:pt x="51" y="40"/>
                  <a:pt x="53" y="32"/>
                </a:cubicBezTo>
                <a:cubicBezTo>
                  <a:pt x="66" y="32"/>
                  <a:pt x="66" y="32"/>
                  <a:pt x="66" y="32"/>
                </a:cubicBezTo>
                <a:cubicBezTo>
                  <a:pt x="68" y="40"/>
                  <a:pt x="75" y="47"/>
                  <a:pt x="84" y="47"/>
                </a:cubicBezTo>
                <a:cubicBezTo>
                  <a:pt x="93" y="47"/>
                  <a:pt x="100" y="40"/>
                  <a:pt x="101" y="32"/>
                </a:cubicBezTo>
                <a:cubicBezTo>
                  <a:pt x="147" y="32"/>
                  <a:pt x="147" y="32"/>
                  <a:pt x="147" y="32"/>
                </a:cubicBezTo>
                <a:cubicBezTo>
                  <a:pt x="147" y="73"/>
                  <a:pt x="147" y="73"/>
                  <a:pt x="147" y="73"/>
                </a:cubicBezTo>
                <a:cubicBezTo>
                  <a:pt x="138" y="73"/>
                  <a:pt x="138" y="73"/>
                  <a:pt x="138" y="73"/>
                </a:cubicBezTo>
                <a:cubicBezTo>
                  <a:pt x="136" y="64"/>
                  <a:pt x="129" y="58"/>
                  <a:pt x="120" y="58"/>
                </a:cubicBezTo>
                <a:cubicBezTo>
                  <a:pt x="111" y="58"/>
                  <a:pt x="104" y="64"/>
                  <a:pt x="103" y="73"/>
                </a:cubicBezTo>
                <a:cubicBezTo>
                  <a:pt x="82" y="73"/>
                  <a:pt x="82" y="73"/>
                  <a:pt x="82" y="73"/>
                </a:cubicBezTo>
                <a:cubicBezTo>
                  <a:pt x="80" y="64"/>
                  <a:pt x="73" y="58"/>
                  <a:pt x="64" y="58"/>
                </a:cubicBezTo>
                <a:cubicBezTo>
                  <a:pt x="55" y="58"/>
                  <a:pt x="48" y="64"/>
                  <a:pt x="47" y="73"/>
                </a:cubicBezTo>
                <a:cubicBezTo>
                  <a:pt x="7" y="73"/>
                  <a:pt x="7" y="73"/>
                  <a:pt x="7" y="73"/>
                </a:cubicBezTo>
                <a:cubicBezTo>
                  <a:pt x="7" y="32"/>
                  <a:pt x="7" y="32"/>
                  <a:pt x="7" y="32"/>
                </a:cubicBezTo>
                <a:lnTo>
                  <a:pt x="17" y="32"/>
                </a:lnTo>
                <a:close/>
                <a:moveTo>
                  <a:pt x="132" y="77"/>
                </a:moveTo>
                <a:cubicBezTo>
                  <a:pt x="132" y="83"/>
                  <a:pt x="126" y="88"/>
                  <a:pt x="120" y="88"/>
                </a:cubicBezTo>
                <a:cubicBezTo>
                  <a:pt x="114" y="88"/>
                  <a:pt x="109" y="83"/>
                  <a:pt x="109" y="77"/>
                </a:cubicBezTo>
                <a:cubicBezTo>
                  <a:pt x="109" y="70"/>
                  <a:pt x="114" y="65"/>
                  <a:pt x="120" y="65"/>
                </a:cubicBezTo>
                <a:cubicBezTo>
                  <a:pt x="127" y="65"/>
                  <a:pt x="132" y="70"/>
                  <a:pt x="132" y="77"/>
                </a:cubicBezTo>
                <a:close/>
                <a:moveTo>
                  <a:pt x="76" y="77"/>
                </a:moveTo>
                <a:cubicBezTo>
                  <a:pt x="76" y="83"/>
                  <a:pt x="70" y="88"/>
                  <a:pt x="64" y="88"/>
                </a:cubicBezTo>
                <a:cubicBezTo>
                  <a:pt x="58" y="88"/>
                  <a:pt x="53" y="83"/>
                  <a:pt x="53" y="77"/>
                </a:cubicBezTo>
                <a:cubicBezTo>
                  <a:pt x="53" y="70"/>
                  <a:pt x="58" y="65"/>
                  <a:pt x="64" y="65"/>
                </a:cubicBezTo>
                <a:cubicBezTo>
                  <a:pt x="70" y="65"/>
                  <a:pt x="76" y="70"/>
                  <a:pt x="76" y="77"/>
                </a:cubicBezTo>
                <a:close/>
                <a:moveTo>
                  <a:pt x="35" y="137"/>
                </a:moveTo>
                <a:cubicBezTo>
                  <a:pt x="29" y="137"/>
                  <a:pt x="23" y="131"/>
                  <a:pt x="23" y="125"/>
                </a:cubicBezTo>
                <a:cubicBezTo>
                  <a:pt x="23" y="118"/>
                  <a:pt x="29" y="113"/>
                  <a:pt x="35" y="113"/>
                </a:cubicBezTo>
                <a:cubicBezTo>
                  <a:pt x="41" y="113"/>
                  <a:pt x="46" y="118"/>
                  <a:pt x="46" y="125"/>
                </a:cubicBezTo>
                <a:cubicBezTo>
                  <a:pt x="46" y="131"/>
                  <a:pt x="41" y="137"/>
                  <a:pt x="35" y="137"/>
                </a:cubicBezTo>
                <a:close/>
                <a:moveTo>
                  <a:pt x="79" y="137"/>
                </a:moveTo>
                <a:cubicBezTo>
                  <a:pt x="73" y="137"/>
                  <a:pt x="67" y="131"/>
                  <a:pt x="67" y="125"/>
                </a:cubicBezTo>
                <a:cubicBezTo>
                  <a:pt x="67" y="118"/>
                  <a:pt x="73" y="113"/>
                  <a:pt x="79" y="113"/>
                </a:cubicBezTo>
                <a:cubicBezTo>
                  <a:pt x="85" y="113"/>
                  <a:pt x="90" y="118"/>
                  <a:pt x="90" y="125"/>
                </a:cubicBezTo>
                <a:cubicBezTo>
                  <a:pt x="90" y="131"/>
                  <a:pt x="85" y="137"/>
                  <a:pt x="79" y="137"/>
                </a:cubicBezTo>
                <a:close/>
                <a:moveTo>
                  <a:pt x="96" y="121"/>
                </a:moveTo>
                <a:cubicBezTo>
                  <a:pt x="95" y="113"/>
                  <a:pt x="88" y="106"/>
                  <a:pt x="79" y="106"/>
                </a:cubicBezTo>
                <a:cubicBezTo>
                  <a:pt x="70" y="106"/>
                  <a:pt x="63" y="113"/>
                  <a:pt x="61" y="121"/>
                </a:cubicBezTo>
                <a:cubicBezTo>
                  <a:pt x="53" y="121"/>
                  <a:pt x="53" y="121"/>
                  <a:pt x="53" y="121"/>
                </a:cubicBezTo>
                <a:cubicBezTo>
                  <a:pt x="51" y="113"/>
                  <a:pt x="44" y="106"/>
                  <a:pt x="35" y="106"/>
                </a:cubicBezTo>
                <a:cubicBezTo>
                  <a:pt x="26" y="106"/>
                  <a:pt x="19" y="113"/>
                  <a:pt x="17" y="121"/>
                </a:cubicBezTo>
                <a:cubicBezTo>
                  <a:pt x="7" y="121"/>
                  <a:pt x="7" y="121"/>
                  <a:pt x="7" y="121"/>
                </a:cubicBezTo>
                <a:cubicBezTo>
                  <a:pt x="7" y="80"/>
                  <a:pt x="7" y="80"/>
                  <a:pt x="7" y="80"/>
                </a:cubicBezTo>
                <a:cubicBezTo>
                  <a:pt x="47" y="80"/>
                  <a:pt x="47" y="80"/>
                  <a:pt x="47" y="80"/>
                </a:cubicBezTo>
                <a:cubicBezTo>
                  <a:pt x="48" y="89"/>
                  <a:pt x="56" y="95"/>
                  <a:pt x="64" y="95"/>
                </a:cubicBezTo>
                <a:cubicBezTo>
                  <a:pt x="73" y="95"/>
                  <a:pt x="80" y="89"/>
                  <a:pt x="82" y="80"/>
                </a:cubicBezTo>
                <a:cubicBezTo>
                  <a:pt x="103" y="80"/>
                  <a:pt x="103" y="80"/>
                  <a:pt x="103" y="80"/>
                </a:cubicBezTo>
                <a:cubicBezTo>
                  <a:pt x="104" y="89"/>
                  <a:pt x="112" y="95"/>
                  <a:pt x="120" y="95"/>
                </a:cubicBezTo>
                <a:cubicBezTo>
                  <a:pt x="129" y="95"/>
                  <a:pt x="136" y="89"/>
                  <a:pt x="138" y="80"/>
                </a:cubicBezTo>
                <a:cubicBezTo>
                  <a:pt x="147" y="80"/>
                  <a:pt x="147" y="80"/>
                  <a:pt x="147" y="80"/>
                </a:cubicBezTo>
                <a:cubicBezTo>
                  <a:pt x="147" y="121"/>
                  <a:pt x="147" y="121"/>
                  <a:pt x="147" y="121"/>
                </a:cubicBezTo>
                <a:lnTo>
                  <a:pt x="96" y="12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27" name="Freeform 133">
            <a:extLst>
              <a:ext uri="{FF2B5EF4-FFF2-40B4-BE49-F238E27FC236}">
                <a16:creationId xmlns:a16="http://schemas.microsoft.com/office/drawing/2014/main" xmlns="" id="{C4F0AD60-8DE8-4519-8448-7383653E5628}"/>
              </a:ext>
            </a:extLst>
          </p:cNvPr>
          <p:cNvSpPr>
            <a:spLocks noEditPoints="1"/>
          </p:cNvSpPr>
          <p:nvPr/>
        </p:nvSpPr>
        <p:spPr bwMode="auto">
          <a:xfrm>
            <a:off x="1541463" y="989013"/>
            <a:ext cx="492125" cy="527050"/>
          </a:xfrm>
          <a:custGeom>
            <a:avLst/>
            <a:gdLst>
              <a:gd name="T0" fmla="*/ 72 w 144"/>
              <a:gd name="T1" fmla="*/ 75 h 153"/>
              <a:gd name="T2" fmla="*/ 80 w 144"/>
              <a:gd name="T3" fmla="*/ 116 h 153"/>
              <a:gd name="T4" fmla="*/ 88 w 144"/>
              <a:gd name="T5" fmla="*/ 75 h 153"/>
              <a:gd name="T6" fmla="*/ 80 w 144"/>
              <a:gd name="T7" fmla="*/ 109 h 153"/>
              <a:gd name="T8" fmla="*/ 72 w 144"/>
              <a:gd name="T9" fmla="*/ 81 h 153"/>
              <a:gd name="T10" fmla="*/ 104 w 144"/>
              <a:gd name="T11" fmla="*/ 103 h 153"/>
              <a:gd name="T12" fmla="*/ 97 w 144"/>
              <a:gd name="T13" fmla="*/ 55 h 153"/>
              <a:gd name="T14" fmla="*/ 62 w 144"/>
              <a:gd name="T15" fmla="*/ 55 h 153"/>
              <a:gd name="T16" fmla="*/ 80 w 144"/>
              <a:gd name="T17" fmla="*/ 44 h 153"/>
              <a:gd name="T18" fmla="*/ 80 w 144"/>
              <a:gd name="T19" fmla="*/ 66 h 153"/>
              <a:gd name="T20" fmla="*/ 80 w 144"/>
              <a:gd name="T21" fmla="*/ 44 h 153"/>
              <a:gd name="T22" fmla="*/ 27 w 144"/>
              <a:gd name="T23" fmla="*/ 0 h 153"/>
              <a:gd name="T24" fmla="*/ 13 w 144"/>
              <a:gd name="T25" fmla="*/ 43 h 153"/>
              <a:gd name="T26" fmla="*/ 0 w 144"/>
              <a:gd name="T27" fmla="*/ 49 h 153"/>
              <a:gd name="T28" fmla="*/ 13 w 144"/>
              <a:gd name="T29" fmla="*/ 73 h 153"/>
              <a:gd name="T30" fmla="*/ 0 w 144"/>
              <a:gd name="T31" fmla="*/ 80 h 153"/>
              <a:gd name="T32" fmla="*/ 13 w 144"/>
              <a:gd name="T33" fmla="*/ 104 h 153"/>
              <a:gd name="T34" fmla="*/ 0 w 144"/>
              <a:gd name="T35" fmla="*/ 110 h 153"/>
              <a:gd name="T36" fmla="*/ 13 w 144"/>
              <a:gd name="T37" fmla="*/ 139 h 153"/>
              <a:gd name="T38" fmla="*/ 130 w 144"/>
              <a:gd name="T39" fmla="*/ 153 h 153"/>
              <a:gd name="T40" fmla="*/ 144 w 144"/>
              <a:gd name="T41" fmla="*/ 14 h 153"/>
              <a:gd name="T42" fmla="*/ 138 w 144"/>
              <a:gd name="T43" fmla="*/ 139 h 153"/>
              <a:gd name="T44" fmla="*/ 27 w 144"/>
              <a:gd name="T45" fmla="*/ 146 h 153"/>
              <a:gd name="T46" fmla="*/ 20 w 144"/>
              <a:gd name="T47" fmla="*/ 110 h 153"/>
              <a:gd name="T48" fmla="*/ 32 w 144"/>
              <a:gd name="T49" fmla="*/ 104 h 153"/>
              <a:gd name="T50" fmla="*/ 20 w 144"/>
              <a:gd name="T51" fmla="*/ 80 h 153"/>
              <a:gd name="T52" fmla="*/ 32 w 144"/>
              <a:gd name="T53" fmla="*/ 73 h 153"/>
              <a:gd name="T54" fmla="*/ 20 w 144"/>
              <a:gd name="T55" fmla="*/ 49 h 153"/>
              <a:gd name="T56" fmla="*/ 32 w 144"/>
              <a:gd name="T57" fmla="*/ 43 h 153"/>
              <a:gd name="T58" fmla="*/ 20 w 144"/>
              <a:gd name="T59" fmla="*/ 14 h 153"/>
              <a:gd name="T60" fmla="*/ 130 w 144"/>
              <a:gd name="T61" fmla="*/ 7 h 153"/>
              <a:gd name="T62" fmla="*/ 138 w 144"/>
              <a:gd name="T63" fmla="*/ 139 h 1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44" h="153">
                <a:moveTo>
                  <a:pt x="88" y="75"/>
                </a:moveTo>
                <a:cubicBezTo>
                  <a:pt x="72" y="75"/>
                  <a:pt x="72" y="75"/>
                  <a:pt x="72" y="75"/>
                </a:cubicBezTo>
                <a:cubicBezTo>
                  <a:pt x="51" y="75"/>
                  <a:pt x="49" y="105"/>
                  <a:pt x="50" y="107"/>
                </a:cubicBezTo>
                <a:cubicBezTo>
                  <a:pt x="56" y="112"/>
                  <a:pt x="67" y="116"/>
                  <a:pt x="80" y="116"/>
                </a:cubicBezTo>
                <a:cubicBezTo>
                  <a:pt x="93" y="116"/>
                  <a:pt x="104" y="112"/>
                  <a:pt x="109" y="108"/>
                </a:cubicBezTo>
                <a:cubicBezTo>
                  <a:pt x="111" y="106"/>
                  <a:pt x="109" y="75"/>
                  <a:pt x="88" y="75"/>
                </a:cubicBezTo>
                <a:close/>
                <a:moveTo>
                  <a:pt x="104" y="103"/>
                </a:moveTo>
                <a:cubicBezTo>
                  <a:pt x="100" y="107"/>
                  <a:pt x="91" y="109"/>
                  <a:pt x="80" y="109"/>
                </a:cubicBezTo>
                <a:cubicBezTo>
                  <a:pt x="69" y="109"/>
                  <a:pt x="60" y="107"/>
                  <a:pt x="56" y="103"/>
                </a:cubicBezTo>
                <a:cubicBezTo>
                  <a:pt x="56" y="102"/>
                  <a:pt x="57" y="81"/>
                  <a:pt x="72" y="81"/>
                </a:cubicBezTo>
                <a:cubicBezTo>
                  <a:pt x="89" y="81"/>
                  <a:pt x="89" y="81"/>
                  <a:pt x="89" y="81"/>
                </a:cubicBezTo>
                <a:cubicBezTo>
                  <a:pt x="103" y="81"/>
                  <a:pt x="104" y="102"/>
                  <a:pt x="104" y="103"/>
                </a:cubicBezTo>
                <a:close/>
                <a:moveTo>
                  <a:pt x="80" y="73"/>
                </a:moveTo>
                <a:cubicBezTo>
                  <a:pt x="89" y="73"/>
                  <a:pt x="98" y="65"/>
                  <a:pt x="97" y="55"/>
                </a:cubicBezTo>
                <a:cubicBezTo>
                  <a:pt x="97" y="45"/>
                  <a:pt x="89" y="37"/>
                  <a:pt x="80" y="37"/>
                </a:cubicBezTo>
                <a:cubicBezTo>
                  <a:pt x="70" y="37"/>
                  <a:pt x="62" y="45"/>
                  <a:pt x="62" y="55"/>
                </a:cubicBezTo>
                <a:cubicBezTo>
                  <a:pt x="62" y="65"/>
                  <a:pt x="70" y="73"/>
                  <a:pt x="80" y="73"/>
                </a:cubicBezTo>
                <a:close/>
                <a:moveTo>
                  <a:pt x="80" y="44"/>
                </a:moveTo>
                <a:cubicBezTo>
                  <a:pt x="86" y="44"/>
                  <a:pt x="91" y="49"/>
                  <a:pt x="91" y="55"/>
                </a:cubicBezTo>
                <a:cubicBezTo>
                  <a:pt x="91" y="61"/>
                  <a:pt x="86" y="66"/>
                  <a:pt x="80" y="66"/>
                </a:cubicBezTo>
                <a:cubicBezTo>
                  <a:pt x="74" y="66"/>
                  <a:pt x="68" y="61"/>
                  <a:pt x="68" y="55"/>
                </a:cubicBezTo>
                <a:cubicBezTo>
                  <a:pt x="68" y="49"/>
                  <a:pt x="74" y="44"/>
                  <a:pt x="80" y="44"/>
                </a:cubicBezTo>
                <a:close/>
                <a:moveTo>
                  <a:pt x="130" y="0"/>
                </a:moveTo>
                <a:cubicBezTo>
                  <a:pt x="27" y="0"/>
                  <a:pt x="27" y="0"/>
                  <a:pt x="27" y="0"/>
                </a:cubicBezTo>
                <a:cubicBezTo>
                  <a:pt x="19" y="0"/>
                  <a:pt x="13" y="6"/>
                  <a:pt x="13" y="14"/>
                </a:cubicBezTo>
                <a:cubicBezTo>
                  <a:pt x="13" y="43"/>
                  <a:pt x="13" y="43"/>
                  <a:pt x="13" y="43"/>
                </a:cubicBezTo>
                <a:cubicBezTo>
                  <a:pt x="0" y="43"/>
                  <a:pt x="0" y="43"/>
                  <a:pt x="0" y="43"/>
                </a:cubicBezTo>
                <a:cubicBezTo>
                  <a:pt x="0" y="49"/>
                  <a:pt x="0" y="49"/>
                  <a:pt x="0" y="49"/>
                </a:cubicBezTo>
                <a:cubicBezTo>
                  <a:pt x="13" y="49"/>
                  <a:pt x="13" y="49"/>
                  <a:pt x="13" y="49"/>
                </a:cubicBezTo>
                <a:cubicBezTo>
                  <a:pt x="13" y="73"/>
                  <a:pt x="13" y="73"/>
                  <a:pt x="13" y="73"/>
                </a:cubicBezTo>
                <a:cubicBezTo>
                  <a:pt x="0" y="73"/>
                  <a:pt x="0" y="73"/>
                  <a:pt x="0" y="73"/>
                </a:cubicBezTo>
                <a:cubicBezTo>
                  <a:pt x="0" y="80"/>
                  <a:pt x="0" y="80"/>
                  <a:pt x="0" y="80"/>
                </a:cubicBezTo>
                <a:cubicBezTo>
                  <a:pt x="13" y="80"/>
                  <a:pt x="13" y="80"/>
                  <a:pt x="13" y="80"/>
                </a:cubicBezTo>
                <a:cubicBezTo>
                  <a:pt x="13" y="104"/>
                  <a:pt x="13" y="104"/>
                  <a:pt x="13" y="104"/>
                </a:cubicBezTo>
                <a:cubicBezTo>
                  <a:pt x="0" y="104"/>
                  <a:pt x="0" y="104"/>
                  <a:pt x="0" y="104"/>
                </a:cubicBezTo>
                <a:cubicBezTo>
                  <a:pt x="0" y="110"/>
                  <a:pt x="0" y="110"/>
                  <a:pt x="0" y="110"/>
                </a:cubicBezTo>
                <a:cubicBezTo>
                  <a:pt x="13" y="110"/>
                  <a:pt x="13" y="110"/>
                  <a:pt x="13" y="110"/>
                </a:cubicBezTo>
                <a:cubicBezTo>
                  <a:pt x="13" y="139"/>
                  <a:pt x="13" y="139"/>
                  <a:pt x="13" y="139"/>
                </a:cubicBezTo>
                <a:cubicBezTo>
                  <a:pt x="13" y="147"/>
                  <a:pt x="19" y="153"/>
                  <a:pt x="27" y="153"/>
                </a:cubicBezTo>
                <a:cubicBezTo>
                  <a:pt x="130" y="153"/>
                  <a:pt x="130" y="153"/>
                  <a:pt x="130" y="153"/>
                </a:cubicBezTo>
                <a:cubicBezTo>
                  <a:pt x="138" y="153"/>
                  <a:pt x="144" y="147"/>
                  <a:pt x="144" y="139"/>
                </a:cubicBezTo>
                <a:cubicBezTo>
                  <a:pt x="144" y="14"/>
                  <a:pt x="144" y="14"/>
                  <a:pt x="144" y="14"/>
                </a:cubicBezTo>
                <a:cubicBezTo>
                  <a:pt x="144" y="6"/>
                  <a:pt x="138" y="0"/>
                  <a:pt x="130" y="0"/>
                </a:cubicBezTo>
                <a:close/>
                <a:moveTo>
                  <a:pt x="138" y="139"/>
                </a:moveTo>
                <a:cubicBezTo>
                  <a:pt x="138" y="143"/>
                  <a:pt x="134" y="146"/>
                  <a:pt x="130" y="146"/>
                </a:cubicBezTo>
                <a:cubicBezTo>
                  <a:pt x="27" y="146"/>
                  <a:pt x="27" y="146"/>
                  <a:pt x="27" y="146"/>
                </a:cubicBezTo>
                <a:cubicBezTo>
                  <a:pt x="23" y="146"/>
                  <a:pt x="20" y="143"/>
                  <a:pt x="20" y="139"/>
                </a:cubicBezTo>
                <a:cubicBezTo>
                  <a:pt x="20" y="110"/>
                  <a:pt x="20" y="110"/>
                  <a:pt x="20" y="110"/>
                </a:cubicBezTo>
                <a:cubicBezTo>
                  <a:pt x="32" y="110"/>
                  <a:pt x="32" y="110"/>
                  <a:pt x="32" y="110"/>
                </a:cubicBezTo>
                <a:cubicBezTo>
                  <a:pt x="32" y="104"/>
                  <a:pt x="32" y="104"/>
                  <a:pt x="32" y="104"/>
                </a:cubicBezTo>
                <a:cubicBezTo>
                  <a:pt x="20" y="104"/>
                  <a:pt x="20" y="104"/>
                  <a:pt x="20" y="104"/>
                </a:cubicBezTo>
                <a:cubicBezTo>
                  <a:pt x="20" y="80"/>
                  <a:pt x="20" y="80"/>
                  <a:pt x="20" y="80"/>
                </a:cubicBezTo>
                <a:cubicBezTo>
                  <a:pt x="32" y="80"/>
                  <a:pt x="32" y="80"/>
                  <a:pt x="32" y="80"/>
                </a:cubicBezTo>
                <a:cubicBezTo>
                  <a:pt x="32" y="73"/>
                  <a:pt x="32" y="73"/>
                  <a:pt x="32" y="73"/>
                </a:cubicBezTo>
                <a:cubicBezTo>
                  <a:pt x="20" y="73"/>
                  <a:pt x="20" y="73"/>
                  <a:pt x="20" y="73"/>
                </a:cubicBezTo>
                <a:cubicBezTo>
                  <a:pt x="20" y="49"/>
                  <a:pt x="20" y="49"/>
                  <a:pt x="20" y="49"/>
                </a:cubicBezTo>
                <a:cubicBezTo>
                  <a:pt x="32" y="49"/>
                  <a:pt x="32" y="49"/>
                  <a:pt x="32" y="49"/>
                </a:cubicBezTo>
                <a:cubicBezTo>
                  <a:pt x="32" y="43"/>
                  <a:pt x="32" y="43"/>
                  <a:pt x="32" y="43"/>
                </a:cubicBezTo>
                <a:cubicBezTo>
                  <a:pt x="20" y="43"/>
                  <a:pt x="20" y="43"/>
                  <a:pt x="20" y="43"/>
                </a:cubicBezTo>
                <a:cubicBezTo>
                  <a:pt x="20" y="14"/>
                  <a:pt x="20" y="14"/>
                  <a:pt x="20" y="14"/>
                </a:cubicBezTo>
                <a:cubicBezTo>
                  <a:pt x="20" y="10"/>
                  <a:pt x="23" y="7"/>
                  <a:pt x="27" y="7"/>
                </a:cubicBezTo>
                <a:cubicBezTo>
                  <a:pt x="130" y="7"/>
                  <a:pt x="130" y="7"/>
                  <a:pt x="130" y="7"/>
                </a:cubicBezTo>
                <a:cubicBezTo>
                  <a:pt x="134" y="7"/>
                  <a:pt x="138" y="10"/>
                  <a:pt x="138" y="14"/>
                </a:cubicBezTo>
                <a:cubicBezTo>
                  <a:pt x="138" y="139"/>
                  <a:pt x="138" y="139"/>
                  <a:pt x="138" y="13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28" name="Freeform 134">
            <a:extLst>
              <a:ext uri="{FF2B5EF4-FFF2-40B4-BE49-F238E27FC236}">
                <a16:creationId xmlns:a16="http://schemas.microsoft.com/office/drawing/2014/main" xmlns="" id="{CD85E7E5-5CE4-4722-8FAE-7DF6A9227065}"/>
              </a:ext>
            </a:extLst>
          </p:cNvPr>
          <p:cNvSpPr>
            <a:spLocks noEditPoints="1"/>
          </p:cNvSpPr>
          <p:nvPr/>
        </p:nvSpPr>
        <p:spPr bwMode="auto">
          <a:xfrm>
            <a:off x="1517650" y="1598613"/>
            <a:ext cx="542925" cy="538163"/>
          </a:xfrm>
          <a:custGeom>
            <a:avLst/>
            <a:gdLst>
              <a:gd name="T0" fmla="*/ 136 w 159"/>
              <a:gd name="T1" fmla="*/ 87 h 156"/>
              <a:gd name="T2" fmla="*/ 80 w 159"/>
              <a:gd name="T3" fmla="*/ 28 h 156"/>
              <a:gd name="T4" fmla="*/ 80 w 159"/>
              <a:gd name="T5" fmla="*/ 19 h 156"/>
              <a:gd name="T6" fmla="*/ 85 w 159"/>
              <a:gd name="T7" fmla="*/ 19 h 156"/>
              <a:gd name="T8" fmla="*/ 85 w 159"/>
              <a:gd name="T9" fmla="*/ 13 h 156"/>
              <a:gd name="T10" fmla="*/ 68 w 159"/>
              <a:gd name="T11" fmla="*/ 13 h 156"/>
              <a:gd name="T12" fmla="*/ 68 w 159"/>
              <a:gd name="T13" fmla="*/ 19 h 156"/>
              <a:gd name="T14" fmla="*/ 73 w 159"/>
              <a:gd name="T15" fmla="*/ 19 h 156"/>
              <a:gd name="T16" fmla="*/ 73 w 159"/>
              <a:gd name="T17" fmla="*/ 28 h 156"/>
              <a:gd name="T18" fmla="*/ 22 w 159"/>
              <a:gd name="T19" fmla="*/ 87 h 156"/>
              <a:gd name="T20" fmla="*/ 47 w 159"/>
              <a:gd name="T21" fmla="*/ 135 h 156"/>
              <a:gd name="T22" fmla="*/ 30 w 159"/>
              <a:gd name="T23" fmla="*/ 151 h 156"/>
              <a:gd name="T24" fmla="*/ 35 w 159"/>
              <a:gd name="T25" fmla="*/ 156 h 156"/>
              <a:gd name="T26" fmla="*/ 53 w 159"/>
              <a:gd name="T27" fmla="*/ 139 h 156"/>
              <a:gd name="T28" fmla="*/ 79 w 159"/>
              <a:gd name="T29" fmla="*/ 145 h 156"/>
              <a:gd name="T30" fmla="*/ 105 w 159"/>
              <a:gd name="T31" fmla="*/ 139 h 156"/>
              <a:gd name="T32" fmla="*/ 124 w 159"/>
              <a:gd name="T33" fmla="*/ 156 h 156"/>
              <a:gd name="T34" fmla="*/ 128 w 159"/>
              <a:gd name="T35" fmla="*/ 151 h 156"/>
              <a:gd name="T36" fmla="*/ 111 w 159"/>
              <a:gd name="T37" fmla="*/ 135 h 156"/>
              <a:gd name="T38" fmla="*/ 136 w 159"/>
              <a:gd name="T39" fmla="*/ 87 h 156"/>
              <a:gd name="T40" fmla="*/ 79 w 159"/>
              <a:gd name="T41" fmla="*/ 139 h 156"/>
              <a:gd name="T42" fmla="*/ 29 w 159"/>
              <a:gd name="T43" fmla="*/ 87 h 156"/>
              <a:gd name="T44" fmla="*/ 79 w 159"/>
              <a:gd name="T45" fmla="*/ 34 h 156"/>
              <a:gd name="T46" fmla="*/ 129 w 159"/>
              <a:gd name="T47" fmla="*/ 87 h 156"/>
              <a:gd name="T48" fmla="*/ 79 w 159"/>
              <a:gd name="T49" fmla="*/ 139 h 156"/>
              <a:gd name="T50" fmla="*/ 80 w 159"/>
              <a:gd name="T51" fmla="*/ 42 h 156"/>
              <a:gd name="T52" fmla="*/ 73 w 159"/>
              <a:gd name="T53" fmla="*/ 42 h 156"/>
              <a:gd name="T54" fmla="*/ 73 w 159"/>
              <a:gd name="T55" fmla="*/ 89 h 156"/>
              <a:gd name="T56" fmla="*/ 98 w 159"/>
              <a:gd name="T57" fmla="*/ 100 h 156"/>
              <a:gd name="T58" fmla="*/ 101 w 159"/>
              <a:gd name="T59" fmla="*/ 94 h 156"/>
              <a:gd name="T60" fmla="*/ 80 w 159"/>
              <a:gd name="T61" fmla="*/ 85 h 156"/>
              <a:gd name="T62" fmla="*/ 80 w 159"/>
              <a:gd name="T63" fmla="*/ 42 h 156"/>
              <a:gd name="T64" fmla="*/ 51 w 159"/>
              <a:gd name="T65" fmla="*/ 11 h 156"/>
              <a:gd name="T66" fmla="*/ 11 w 159"/>
              <a:gd name="T67" fmla="*/ 11 h 156"/>
              <a:gd name="T68" fmla="*/ 11 w 159"/>
              <a:gd name="T69" fmla="*/ 51 h 156"/>
              <a:gd name="T70" fmla="*/ 13 w 159"/>
              <a:gd name="T71" fmla="*/ 53 h 156"/>
              <a:gd name="T72" fmla="*/ 53 w 159"/>
              <a:gd name="T73" fmla="*/ 13 h 156"/>
              <a:gd name="T74" fmla="*/ 51 w 159"/>
              <a:gd name="T75" fmla="*/ 11 h 156"/>
              <a:gd name="T76" fmla="*/ 13 w 159"/>
              <a:gd name="T77" fmla="*/ 43 h 156"/>
              <a:gd name="T78" fmla="*/ 16 w 159"/>
              <a:gd name="T79" fmla="*/ 15 h 156"/>
              <a:gd name="T80" fmla="*/ 43 w 159"/>
              <a:gd name="T81" fmla="*/ 13 h 156"/>
              <a:gd name="T82" fmla="*/ 13 w 159"/>
              <a:gd name="T83" fmla="*/ 43 h 156"/>
              <a:gd name="T84" fmla="*/ 148 w 159"/>
              <a:gd name="T85" fmla="*/ 11 h 156"/>
              <a:gd name="T86" fmla="*/ 108 w 159"/>
              <a:gd name="T87" fmla="*/ 11 h 156"/>
              <a:gd name="T88" fmla="*/ 106 w 159"/>
              <a:gd name="T89" fmla="*/ 13 h 156"/>
              <a:gd name="T90" fmla="*/ 146 w 159"/>
              <a:gd name="T91" fmla="*/ 53 h 156"/>
              <a:gd name="T92" fmla="*/ 148 w 159"/>
              <a:gd name="T93" fmla="*/ 51 h 156"/>
              <a:gd name="T94" fmla="*/ 148 w 159"/>
              <a:gd name="T95" fmla="*/ 11 h 156"/>
              <a:gd name="T96" fmla="*/ 145 w 159"/>
              <a:gd name="T97" fmla="*/ 43 h 156"/>
              <a:gd name="T98" fmla="*/ 116 w 159"/>
              <a:gd name="T99" fmla="*/ 13 h 156"/>
              <a:gd name="T100" fmla="*/ 143 w 159"/>
              <a:gd name="T101" fmla="*/ 15 h 156"/>
              <a:gd name="T102" fmla="*/ 145 w 159"/>
              <a:gd name="T103" fmla="*/ 43 h 1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159" h="156">
                <a:moveTo>
                  <a:pt x="136" y="87"/>
                </a:moveTo>
                <a:cubicBezTo>
                  <a:pt x="136" y="55"/>
                  <a:pt x="111" y="28"/>
                  <a:pt x="80" y="28"/>
                </a:cubicBezTo>
                <a:cubicBezTo>
                  <a:pt x="80" y="19"/>
                  <a:pt x="80" y="19"/>
                  <a:pt x="80" y="19"/>
                </a:cubicBezTo>
                <a:cubicBezTo>
                  <a:pt x="85" y="19"/>
                  <a:pt x="85" y="19"/>
                  <a:pt x="85" y="19"/>
                </a:cubicBezTo>
                <a:cubicBezTo>
                  <a:pt x="85" y="13"/>
                  <a:pt x="85" y="13"/>
                  <a:pt x="85" y="13"/>
                </a:cubicBezTo>
                <a:cubicBezTo>
                  <a:pt x="68" y="13"/>
                  <a:pt x="68" y="13"/>
                  <a:pt x="68" y="13"/>
                </a:cubicBezTo>
                <a:cubicBezTo>
                  <a:pt x="68" y="19"/>
                  <a:pt x="68" y="19"/>
                  <a:pt x="68" y="19"/>
                </a:cubicBezTo>
                <a:cubicBezTo>
                  <a:pt x="73" y="19"/>
                  <a:pt x="73" y="19"/>
                  <a:pt x="73" y="19"/>
                </a:cubicBezTo>
                <a:cubicBezTo>
                  <a:pt x="73" y="28"/>
                  <a:pt x="73" y="28"/>
                  <a:pt x="73" y="28"/>
                </a:cubicBezTo>
                <a:cubicBezTo>
                  <a:pt x="45" y="31"/>
                  <a:pt x="22" y="56"/>
                  <a:pt x="22" y="87"/>
                </a:cubicBezTo>
                <a:cubicBezTo>
                  <a:pt x="22" y="107"/>
                  <a:pt x="32" y="125"/>
                  <a:pt x="47" y="135"/>
                </a:cubicBezTo>
                <a:cubicBezTo>
                  <a:pt x="30" y="151"/>
                  <a:pt x="30" y="151"/>
                  <a:pt x="30" y="151"/>
                </a:cubicBezTo>
                <a:cubicBezTo>
                  <a:pt x="35" y="156"/>
                  <a:pt x="35" y="156"/>
                  <a:pt x="35" y="156"/>
                </a:cubicBezTo>
                <a:cubicBezTo>
                  <a:pt x="53" y="139"/>
                  <a:pt x="53" y="139"/>
                  <a:pt x="53" y="139"/>
                </a:cubicBezTo>
                <a:cubicBezTo>
                  <a:pt x="61" y="143"/>
                  <a:pt x="70" y="145"/>
                  <a:pt x="79" y="145"/>
                </a:cubicBezTo>
                <a:cubicBezTo>
                  <a:pt x="88" y="145"/>
                  <a:pt x="97" y="143"/>
                  <a:pt x="105" y="139"/>
                </a:cubicBezTo>
                <a:cubicBezTo>
                  <a:pt x="124" y="156"/>
                  <a:pt x="124" y="156"/>
                  <a:pt x="124" y="156"/>
                </a:cubicBezTo>
                <a:cubicBezTo>
                  <a:pt x="128" y="151"/>
                  <a:pt x="128" y="151"/>
                  <a:pt x="128" y="151"/>
                </a:cubicBezTo>
                <a:cubicBezTo>
                  <a:pt x="111" y="135"/>
                  <a:pt x="111" y="135"/>
                  <a:pt x="111" y="135"/>
                </a:cubicBezTo>
                <a:cubicBezTo>
                  <a:pt x="126" y="124"/>
                  <a:pt x="136" y="107"/>
                  <a:pt x="136" y="87"/>
                </a:cubicBezTo>
                <a:close/>
                <a:moveTo>
                  <a:pt x="79" y="139"/>
                </a:moveTo>
                <a:cubicBezTo>
                  <a:pt x="51" y="139"/>
                  <a:pt x="29" y="115"/>
                  <a:pt x="29" y="87"/>
                </a:cubicBezTo>
                <a:cubicBezTo>
                  <a:pt x="29" y="58"/>
                  <a:pt x="51" y="34"/>
                  <a:pt x="79" y="34"/>
                </a:cubicBezTo>
                <a:cubicBezTo>
                  <a:pt x="107" y="34"/>
                  <a:pt x="129" y="58"/>
                  <a:pt x="129" y="87"/>
                </a:cubicBezTo>
                <a:cubicBezTo>
                  <a:pt x="129" y="115"/>
                  <a:pt x="107" y="139"/>
                  <a:pt x="79" y="139"/>
                </a:cubicBezTo>
                <a:close/>
                <a:moveTo>
                  <a:pt x="80" y="42"/>
                </a:moveTo>
                <a:cubicBezTo>
                  <a:pt x="73" y="42"/>
                  <a:pt x="73" y="42"/>
                  <a:pt x="73" y="42"/>
                </a:cubicBezTo>
                <a:cubicBezTo>
                  <a:pt x="73" y="89"/>
                  <a:pt x="73" y="89"/>
                  <a:pt x="73" y="89"/>
                </a:cubicBezTo>
                <a:cubicBezTo>
                  <a:pt x="98" y="100"/>
                  <a:pt x="98" y="100"/>
                  <a:pt x="98" y="100"/>
                </a:cubicBezTo>
                <a:cubicBezTo>
                  <a:pt x="101" y="94"/>
                  <a:pt x="101" y="94"/>
                  <a:pt x="101" y="94"/>
                </a:cubicBezTo>
                <a:cubicBezTo>
                  <a:pt x="80" y="85"/>
                  <a:pt x="80" y="85"/>
                  <a:pt x="80" y="85"/>
                </a:cubicBezTo>
                <a:lnTo>
                  <a:pt x="80" y="42"/>
                </a:lnTo>
                <a:close/>
                <a:moveTo>
                  <a:pt x="51" y="11"/>
                </a:moveTo>
                <a:cubicBezTo>
                  <a:pt x="40" y="0"/>
                  <a:pt x="22" y="0"/>
                  <a:pt x="11" y="11"/>
                </a:cubicBezTo>
                <a:cubicBezTo>
                  <a:pt x="0" y="22"/>
                  <a:pt x="0" y="40"/>
                  <a:pt x="11" y="51"/>
                </a:cubicBezTo>
                <a:cubicBezTo>
                  <a:pt x="12" y="52"/>
                  <a:pt x="13" y="52"/>
                  <a:pt x="13" y="53"/>
                </a:cubicBezTo>
                <a:cubicBezTo>
                  <a:pt x="53" y="13"/>
                  <a:pt x="53" y="13"/>
                  <a:pt x="53" y="13"/>
                </a:cubicBezTo>
                <a:cubicBezTo>
                  <a:pt x="52" y="12"/>
                  <a:pt x="52" y="12"/>
                  <a:pt x="51" y="11"/>
                </a:cubicBezTo>
                <a:close/>
                <a:moveTo>
                  <a:pt x="13" y="43"/>
                </a:moveTo>
                <a:cubicBezTo>
                  <a:pt x="7" y="35"/>
                  <a:pt x="8" y="23"/>
                  <a:pt x="16" y="15"/>
                </a:cubicBezTo>
                <a:cubicBezTo>
                  <a:pt x="23" y="8"/>
                  <a:pt x="35" y="7"/>
                  <a:pt x="43" y="13"/>
                </a:cubicBezTo>
                <a:lnTo>
                  <a:pt x="13" y="43"/>
                </a:lnTo>
                <a:close/>
                <a:moveTo>
                  <a:pt x="148" y="11"/>
                </a:moveTo>
                <a:cubicBezTo>
                  <a:pt x="137" y="0"/>
                  <a:pt x="119" y="0"/>
                  <a:pt x="108" y="11"/>
                </a:cubicBezTo>
                <a:cubicBezTo>
                  <a:pt x="107" y="12"/>
                  <a:pt x="107" y="12"/>
                  <a:pt x="106" y="13"/>
                </a:cubicBezTo>
                <a:cubicBezTo>
                  <a:pt x="146" y="53"/>
                  <a:pt x="146" y="53"/>
                  <a:pt x="146" y="53"/>
                </a:cubicBezTo>
                <a:cubicBezTo>
                  <a:pt x="146" y="52"/>
                  <a:pt x="147" y="52"/>
                  <a:pt x="148" y="51"/>
                </a:cubicBezTo>
                <a:cubicBezTo>
                  <a:pt x="159" y="40"/>
                  <a:pt x="159" y="22"/>
                  <a:pt x="148" y="11"/>
                </a:cubicBezTo>
                <a:close/>
                <a:moveTo>
                  <a:pt x="145" y="43"/>
                </a:moveTo>
                <a:cubicBezTo>
                  <a:pt x="116" y="13"/>
                  <a:pt x="116" y="13"/>
                  <a:pt x="116" y="13"/>
                </a:cubicBezTo>
                <a:cubicBezTo>
                  <a:pt x="124" y="7"/>
                  <a:pt x="136" y="8"/>
                  <a:pt x="143" y="15"/>
                </a:cubicBezTo>
                <a:cubicBezTo>
                  <a:pt x="151" y="23"/>
                  <a:pt x="152" y="35"/>
                  <a:pt x="145" y="4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29" name="Freeform 135">
            <a:extLst>
              <a:ext uri="{FF2B5EF4-FFF2-40B4-BE49-F238E27FC236}">
                <a16:creationId xmlns:a16="http://schemas.microsoft.com/office/drawing/2014/main" xmlns="" id="{AA53BED9-D6ED-460A-8150-02EE6B97AE84}"/>
              </a:ext>
            </a:extLst>
          </p:cNvPr>
          <p:cNvSpPr>
            <a:spLocks noEditPoints="1"/>
          </p:cNvSpPr>
          <p:nvPr/>
        </p:nvSpPr>
        <p:spPr bwMode="auto">
          <a:xfrm>
            <a:off x="1527175" y="2227263"/>
            <a:ext cx="523875" cy="530225"/>
          </a:xfrm>
          <a:custGeom>
            <a:avLst/>
            <a:gdLst>
              <a:gd name="T0" fmla="*/ 93 w 153"/>
              <a:gd name="T1" fmla="*/ 76 h 154"/>
              <a:gd name="T2" fmla="*/ 110 w 153"/>
              <a:gd name="T3" fmla="*/ 80 h 154"/>
              <a:gd name="T4" fmla="*/ 129 w 153"/>
              <a:gd name="T5" fmla="*/ 49 h 154"/>
              <a:gd name="T6" fmla="*/ 112 w 153"/>
              <a:gd name="T7" fmla="*/ 44 h 154"/>
              <a:gd name="T8" fmla="*/ 87 w 153"/>
              <a:gd name="T9" fmla="*/ 7 h 154"/>
              <a:gd name="T10" fmla="*/ 70 w 153"/>
              <a:gd name="T11" fmla="*/ 3 h 154"/>
              <a:gd name="T12" fmla="*/ 51 w 153"/>
              <a:gd name="T13" fmla="*/ 34 h 154"/>
              <a:gd name="T14" fmla="*/ 67 w 153"/>
              <a:gd name="T15" fmla="*/ 39 h 154"/>
              <a:gd name="T16" fmla="*/ 0 w 153"/>
              <a:gd name="T17" fmla="*/ 115 h 154"/>
              <a:gd name="T18" fmla="*/ 88 w 153"/>
              <a:gd name="T19" fmla="*/ 59 h 154"/>
              <a:gd name="T20" fmla="*/ 117 w 153"/>
              <a:gd name="T21" fmla="*/ 49 h 154"/>
              <a:gd name="T22" fmla="*/ 124 w 153"/>
              <a:gd name="T23" fmla="*/ 53 h 154"/>
              <a:gd name="T24" fmla="*/ 106 w 153"/>
              <a:gd name="T25" fmla="*/ 75 h 154"/>
              <a:gd name="T26" fmla="*/ 98 w 153"/>
              <a:gd name="T27" fmla="*/ 71 h 154"/>
              <a:gd name="T28" fmla="*/ 117 w 153"/>
              <a:gd name="T29" fmla="*/ 49 h 154"/>
              <a:gd name="T30" fmla="*/ 97 w 153"/>
              <a:gd name="T31" fmla="*/ 60 h 154"/>
              <a:gd name="T32" fmla="*/ 83 w 153"/>
              <a:gd name="T33" fmla="*/ 24 h 154"/>
              <a:gd name="T34" fmla="*/ 64 w 153"/>
              <a:gd name="T35" fmla="*/ 33 h 154"/>
              <a:gd name="T36" fmla="*/ 56 w 153"/>
              <a:gd name="T37" fmla="*/ 29 h 154"/>
              <a:gd name="T38" fmla="*/ 75 w 153"/>
              <a:gd name="T39" fmla="*/ 8 h 154"/>
              <a:gd name="T40" fmla="*/ 82 w 153"/>
              <a:gd name="T41" fmla="*/ 12 h 154"/>
              <a:gd name="T42" fmla="*/ 64 w 153"/>
              <a:gd name="T43" fmla="*/ 33 h 154"/>
              <a:gd name="T44" fmla="*/ 9 w 153"/>
              <a:gd name="T45" fmla="*/ 115 h 154"/>
              <a:gd name="T46" fmla="*/ 83 w 153"/>
              <a:gd name="T47" fmla="*/ 55 h 154"/>
              <a:gd name="T48" fmla="*/ 139 w 153"/>
              <a:gd name="T49" fmla="*/ 130 h 154"/>
              <a:gd name="T50" fmla="*/ 80 w 153"/>
              <a:gd name="T51" fmla="*/ 113 h 154"/>
              <a:gd name="T52" fmla="*/ 67 w 153"/>
              <a:gd name="T53" fmla="*/ 130 h 154"/>
              <a:gd name="T54" fmla="*/ 153 w 153"/>
              <a:gd name="T55" fmla="*/ 154 h 154"/>
              <a:gd name="T56" fmla="*/ 139 w 153"/>
              <a:gd name="T57" fmla="*/ 130 h 154"/>
              <a:gd name="T58" fmla="*/ 133 w 153"/>
              <a:gd name="T59" fmla="*/ 119 h 154"/>
              <a:gd name="T60" fmla="*/ 87 w 153"/>
              <a:gd name="T61" fmla="*/ 130 h 154"/>
              <a:gd name="T62" fmla="*/ 147 w 153"/>
              <a:gd name="T63" fmla="*/ 148 h 154"/>
              <a:gd name="T64" fmla="*/ 73 w 153"/>
              <a:gd name="T65" fmla="*/ 137 h 154"/>
              <a:gd name="T66" fmla="*/ 147 w 153"/>
              <a:gd name="T67" fmla="*/ 148 h 1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53" h="154">
                <a:moveTo>
                  <a:pt x="93" y="64"/>
                </a:moveTo>
                <a:cubicBezTo>
                  <a:pt x="90" y="68"/>
                  <a:pt x="91" y="73"/>
                  <a:pt x="93" y="76"/>
                </a:cubicBezTo>
                <a:cubicBezTo>
                  <a:pt x="98" y="80"/>
                  <a:pt x="98" y="80"/>
                  <a:pt x="98" y="80"/>
                </a:cubicBezTo>
                <a:cubicBezTo>
                  <a:pt x="102" y="84"/>
                  <a:pt x="108" y="81"/>
                  <a:pt x="110" y="80"/>
                </a:cubicBezTo>
                <a:cubicBezTo>
                  <a:pt x="129" y="61"/>
                  <a:pt x="129" y="61"/>
                  <a:pt x="129" y="61"/>
                </a:cubicBezTo>
                <a:cubicBezTo>
                  <a:pt x="131" y="59"/>
                  <a:pt x="133" y="53"/>
                  <a:pt x="129" y="49"/>
                </a:cubicBezTo>
                <a:cubicBezTo>
                  <a:pt x="124" y="45"/>
                  <a:pt x="124" y="45"/>
                  <a:pt x="124" y="45"/>
                </a:cubicBezTo>
                <a:cubicBezTo>
                  <a:pt x="121" y="42"/>
                  <a:pt x="116" y="41"/>
                  <a:pt x="112" y="44"/>
                </a:cubicBezTo>
                <a:cubicBezTo>
                  <a:pt x="87" y="19"/>
                  <a:pt x="87" y="19"/>
                  <a:pt x="87" y="19"/>
                </a:cubicBezTo>
                <a:cubicBezTo>
                  <a:pt x="89" y="17"/>
                  <a:pt x="91" y="11"/>
                  <a:pt x="87" y="7"/>
                </a:cubicBezTo>
                <a:cubicBezTo>
                  <a:pt x="82" y="3"/>
                  <a:pt x="82" y="3"/>
                  <a:pt x="82" y="3"/>
                </a:cubicBezTo>
                <a:cubicBezTo>
                  <a:pt x="79" y="0"/>
                  <a:pt x="73" y="0"/>
                  <a:pt x="70" y="3"/>
                </a:cubicBezTo>
                <a:cubicBezTo>
                  <a:pt x="51" y="22"/>
                  <a:pt x="51" y="22"/>
                  <a:pt x="51" y="22"/>
                </a:cubicBezTo>
                <a:cubicBezTo>
                  <a:pt x="47" y="26"/>
                  <a:pt x="49" y="31"/>
                  <a:pt x="51" y="34"/>
                </a:cubicBezTo>
                <a:cubicBezTo>
                  <a:pt x="56" y="38"/>
                  <a:pt x="56" y="38"/>
                  <a:pt x="56" y="38"/>
                </a:cubicBezTo>
                <a:cubicBezTo>
                  <a:pt x="60" y="43"/>
                  <a:pt x="65" y="41"/>
                  <a:pt x="67" y="39"/>
                </a:cubicBezTo>
                <a:cubicBezTo>
                  <a:pt x="72" y="44"/>
                  <a:pt x="72" y="44"/>
                  <a:pt x="72" y="44"/>
                </a:cubicBezTo>
                <a:cubicBezTo>
                  <a:pt x="0" y="115"/>
                  <a:pt x="0" y="115"/>
                  <a:pt x="0" y="115"/>
                </a:cubicBezTo>
                <a:cubicBezTo>
                  <a:pt x="16" y="131"/>
                  <a:pt x="16" y="131"/>
                  <a:pt x="16" y="131"/>
                </a:cubicBezTo>
                <a:cubicBezTo>
                  <a:pt x="88" y="59"/>
                  <a:pt x="88" y="59"/>
                  <a:pt x="88" y="59"/>
                </a:cubicBezTo>
                <a:lnTo>
                  <a:pt x="93" y="64"/>
                </a:lnTo>
                <a:close/>
                <a:moveTo>
                  <a:pt x="117" y="49"/>
                </a:moveTo>
                <a:cubicBezTo>
                  <a:pt x="117" y="48"/>
                  <a:pt x="119" y="48"/>
                  <a:pt x="120" y="49"/>
                </a:cubicBezTo>
                <a:cubicBezTo>
                  <a:pt x="124" y="53"/>
                  <a:pt x="124" y="53"/>
                  <a:pt x="124" y="53"/>
                </a:cubicBezTo>
                <a:cubicBezTo>
                  <a:pt x="125" y="54"/>
                  <a:pt x="125" y="55"/>
                  <a:pt x="124" y="56"/>
                </a:cubicBezTo>
                <a:cubicBezTo>
                  <a:pt x="106" y="75"/>
                  <a:pt x="106" y="75"/>
                  <a:pt x="106" y="75"/>
                </a:cubicBezTo>
                <a:cubicBezTo>
                  <a:pt x="105" y="76"/>
                  <a:pt x="103" y="76"/>
                  <a:pt x="102" y="75"/>
                </a:cubicBezTo>
                <a:cubicBezTo>
                  <a:pt x="98" y="71"/>
                  <a:pt x="98" y="71"/>
                  <a:pt x="98" y="71"/>
                </a:cubicBezTo>
                <a:cubicBezTo>
                  <a:pt x="97" y="70"/>
                  <a:pt x="97" y="69"/>
                  <a:pt x="98" y="67"/>
                </a:cubicBezTo>
                <a:lnTo>
                  <a:pt x="117" y="49"/>
                </a:lnTo>
                <a:close/>
                <a:moveTo>
                  <a:pt x="108" y="49"/>
                </a:moveTo>
                <a:cubicBezTo>
                  <a:pt x="97" y="60"/>
                  <a:pt x="97" y="60"/>
                  <a:pt x="97" y="60"/>
                </a:cubicBezTo>
                <a:cubicBezTo>
                  <a:pt x="72" y="35"/>
                  <a:pt x="72" y="35"/>
                  <a:pt x="72" y="35"/>
                </a:cubicBezTo>
                <a:cubicBezTo>
                  <a:pt x="83" y="24"/>
                  <a:pt x="83" y="24"/>
                  <a:pt x="83" y="24"/>
                </a:cubicBezTo>
                <a:lnTo>
                  <a:pt x="108" y="49"/>
                </a:lnTo>
                <a:close/>
                <a:moveTo>
                  <a:pt x="64" y="33"/>
                </a:moveTo>
                <a:cubicBezTo>
                  <a:pt x="63" y="34"/>
                  <a:pt x="61" y="34"/>
                  <a:pt x="60" y="33"/>
                </a:cubicBezTo>
                <a:cubicBezTo>
                  <a:pt x="56" y="29"/>
                  <a:pt x="56" y="29"/>
                  <a:pt x="56" y="29"/>
                </a:cubicBezTo>
                <a:cubicBezTo>
                  <a:pt x="55" y="29"/>
                  <a:pt x="55" y="27"/>
                  <a:pt x="56" y="26"/>
                </a:cubicBezTo>
                <a:cubicBezTo>
                  <a:pt x="75" y="8"/>
                  <a:pt x="75" y="8"/>
                  <a:pt x="75" y="8"/>
                </a:cubicBezTo>
                <a:cubicBezTo>
                  <a:pt x="75" y="7"/>
                  <a:pt x="77" y="7"/>
                  <a:pt x="78" y="8"/>
                </a:cubicBezTo>
                <a:cubicBezTo>
                  <a:pt x="82" y="12"/>
                  <a:pt x="82" y="12"/>
                  <a:pt x="82" y="12"/>
                </a:cubicBezTo>
                <a:cubicBezTo>
                  <a:pt x="83" y="13"/>
                  <a:pt x="83" y="14"/>
                  <a:pt x="82" y="15"/>
                </a:cubicBezTo>
                <a:lnTo>
                  <a:pt x="64" y="33"/>
                </a:lnTo>
                <a:close/>
                <a:moveTo>
                  <a:pt x="16" y="122"/>
                </a:moveTo>
                <a:cubicBezTo>
                  <a:pt x="9" y="115"/>
                  <a:pt x="9" y="115"/>
                  <a:pt x="9" y="115"/>
                </a:cubicBezTo>
                <a:cubicBezTo>
                  <a:pt x="76" y="48"/>
                  <a:pt x="76" y="48"/>
                  <a:pt x="76" y="48"/>
                </a:cubicBezTo>
                <a:cubicBezTo>
                  <a:pt x="83" y="55"/>
                  <a:pt x="83" y="55"/>
                  <a:pt x="83" y="55"/>
                </a:cubicBezTo>
                <a:lnTo>
                  <a:pt x="16" y="122"/>
                </a:lnTo>
                <a:close/>
                <a:moveTo>
                  <a:pt x="139" y="130"/>
                </a:moveTo>
                <a:cubicBezTo>
                  <a:pt x="139" y="113"/>
                  <a:pt x="139" y="113"/>
                  <a:pt x="139" y="113"/>
                </a:cubicBezTo>
                <a:cubicBezTo>
                  <a:pt x="80" y="113"/>
                  <a:pt x="80" y="113"/>
                  <a:pt x="80" y="113"/>
                </a:cubicBezTo>
                <a:cubicBezTo>
                  <a:pt x="80" y="130"/>
                  <a:pt x="80" y="130"/>
                  <a:pt x="80" y="130"/>
                </a:cubicBezTo>
                <a:cubicBezTo>
                  <a:pt x="67" y="130"/>
                  <a:pt x="67" y="130"/>
                  <a:pt x="67" y="130"/>
                </a:cubicBezTo>
                <a:cubicBezTo>
                  <a:pt x="67" y="154"/>
                  <a:pt x="67" y="154"/>
                  <a:pt x="67" y="154"/>
                </a:cubicBezTo>
                <a:cubicBezTo>
                  <a:pt x="153" y="154"/>
                  <a:pt x="153" y="154"/>
                  <a:pt x="153" y="154"/>
                </a:cubicBezTo>
                <a:cubicBezTo>
                  <a:pt x="153" y="130"/>
                  <a:pt x="153" y="130"/>
                  <a:pt x="153" y="130"/>
                </a:cubicBezTo>
                <a:lnTo>
                  <a:pt x="139" y="130"/>
                </a:lnTo>
                <a:close/>
                <a:moveTo>
                  <a:pt x="87" y="119"/>
                </a:moveTo>
                <a:cubicBezTo>
                  <a:pt x="133" y="119"/>
                  <a:pt x="133" y="119"/>
                  <a:pt x="133" y="119"/>
                </a:cubicBezTo>
                <a:cubicBezTo>
                  <a:pt x="133" y="130"/>
                  <a:pt x="133" y="130"/>
                  <a:pt x="133" y="130"/>
                </a:cubicBezTo>
                <a:cubicBezTo>
                  <a:pt x="87" y="130"/>
                  <a:pt x="87" y="130"/>
                  <a:pt x="87" y="130"/>
                </a:cubicBezTo>
                <a:lnTo>
                  <a:pt x="87" y="119"/>
                </a:lnTo>
                <a:close/>
                <a:moveTo>
                  <a:pt x="147" y="148"/>
                </a:moveTo>
                <a:cubicBezTo>
                  <a:pt x="73" y="148"/>
                  <a:pt x="73" y="148"/>
                  <a:pt x="73" y="148"/>
                </a:cubicBezTo>
                <a:cubicBezTo>
                  <a:pt x="73" y="137"/>
                  <a:pt x="73" y="137"/>
                  <a:pt x="73" y="137"/>
                </a:cubicBezTo>
                <a:cubicBezTo>
                  <a:pt x="147" y="137"/>
                  <a:pt x="147" y="137"/>
                  <a:pt x="147" y="137"/>
                </a:cubicBezTo>
                <a:lnTo>
                  <a:pt x="147" y="14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0" name="Freeform 136">
            <a:extLst>
              <a:ext uri="{FF2B5EF4-FFF2-40B4-BE49-F238E27FC236}">
                <a16:creationId xmlns:a16="http://schemas.microsoft.com/office/drawing/2014/main" xmlns="" id="{EEDB3363-5BBA-40C9-BBA0-BE8500ED38B8}"/>
              </a:ext>
            </a:extLst>
          </p:cNvPr>
          <p:cNvSpPr>
            <a:spLocks noEditPoints="1"/>
          </p:cNvSpPr>
          <p:nvPr/>
        </p:nvSpPr>
        <p:spPr bwMode="auto">
          <a:xfrm>
            <a:off x="1527175" y="2851150"/>
            <a:ext cx="523875" cy="527050"/>
          </a:xfrm>
          <a:custGeom>
            <a:avLst/>
            <a:gdLst>
              <a:gd name="T0" fmla="*/ 80 w 153"/>
              <a:gd name="T1" fmla="*/ 122 h 153"/>
              <a:gd name="T2" fmla="*/ 80 w 153"/>
              <a:gd name="T3" fmla="*/ 17 h 153"/>
              <a:gd name="T4" fmla="*/ 120 w 153"/>
              <a:gd name="T5" fmla="*/ 17 h 153"/>
              <a:gd name="T6" fmla="*/ 99 w 153"/>
              <a:gd name="T7" fmla="*/ 78 h 153"/>
              <a:gd name="T8" fmla="*/ 125 w 153"/>
              <a:gd name="T9" fmla="*/ 101 h 153"/>
              <a:gd name="T10" fmla="*/ 151 w 153"/>
              <a:gd name="T11" fmla="*/ 78 h 153"/>
              <a:gd name="T12" fmla="*/ 130 w 153"/>
              <a:gd name="T13" fmla="*/ 17 h 153"/>
              <a:gd name="T14" fmla="*/ 134 w 153"/>
              <a:gd name="T15" fmla="*/ 17 h 153"/>
              <a:gd name="T16" fmla="*/ 134 w 153"/>
              <a:gd name="T17" fmla="*/ 10 h 153"/>
              <a:gd name="T18" fmla="*/ 80 w 153"/>
              <a:gd name="T19" fmla="*/ 10 h 153"/>
              <a:gd name="T20" fmla="*/ 80 w 153"/>
              <a:gd name="T21" fmla="*/ 0 h 153"/>
              <a:gd name="T22" fmla="*/ 73 w 153"/>
              <a:gd name="T23" fmla="*/ 0 h 153"/>
              <a:gd name="T24" fmla="*/ 73 w 153"/>
              <a:gd name="T25" fmla="*/ 10 h 153"/>
              <a:gd name="T26" fmla="*/ 20 w 153"/>
              <a:gd name="T27" fmla="*/ 10 h 153"/>
              <a:gd name="T28" fmla="*/ 20 w 153"/>
              <a:gd name="T29" fmla="*/ 17 h 153"/>
              <a:gd name="T30" fmla="*/ 23 w 153"/>
              <a:gd name="T31" fmla="*/ 17 h 153"/>
              <a:gd name="T32" fmla="*/ 2 w 153"/>
              <a:gd name="T33" fmla="*/ 77 h 153"/>
              <a:gd name="T34" fmla="*/ 28 w 153"/>
              <a:gd name="T35" fmla="*/ 101 h 153"/>
              <a:gd name="T36" fmla="*/ 55 w 153"/>
              <a:gd name="T37" fmla="*/ 77 h 153"/>
              <a:gd name="T38" fmla="*/ 33 w 153"/>
              <a:gd name="T39" fmla="*/ 17 h 153"/>
              <a:gd name="T40" fmla="*/ 73 w 153"/>
              <a:gd name="T41" fmla="*/ 17 h 153"/>
              <a:gd name="T42" fmla="*/ 73 w 153"/>
              <a:gd name="T43" fmla="*/ 122 h 153"/>
              <a:gd name="T44" fmla="*/ 0 w 153"/>
              <a:gd name="T45" fmla="*/ 122 h 153"/>
              <a:gd name="T46" fmla="*/ 0 w 153"/>
              <a:gd name="T47" fmla="*/ 153 h 153"/>
              <a:gd name="T48" fmla="*/ 153 w 153"/>
              <a:gd name="T49" fmla="*/ 153 h 153"/>
              <a:gd name="T50" fmla="*/ 153 w 153"/>
              <a:gd name="T51" fmla="*/ 122 h 153"/>
              <a:gd name="T52" fmla="*/ 80 w 153"/>
              <a:gd name="T53" fmla="*/ 122 h 153"/>
              <a:gd name="T54" fmla="*/ 125 w 153"/>
              <a:gd name="T55" fmla="*/ 94 h 153"/>
              <a:gd name="T56" fmla="*/ 106 w 153"/>
              <a:gd name="T57" fmla="*/ 80 h 153"/>
              <a:gd name="T58" fmla="*/ 145 w 153"/>
              <a:gd name="T59" fmla="*/ 80 h 153"/>
              <a:gd name="T60" fmla="*/ 125 w 153"/>
              <a:gd name="T61" fmla="*/ 94 h 153"/>
              <a:gd name="T62" fmla="*/ 106 w 153"/>
              <a:gd name="T63" fmla="*/ 73 h 153"/>
              <a:gd name="T64" fmla="*/ 125 w 153"/>
              <a:gd name="T65" fmla="*/ 23 h 153"/>
              <a:gd name="T66" fmla="*/ 144 w 153"/>
              <a:gd name="T67" fmla="*/ 73 h 153"/>
              <a:gd name="T68" fmla="*/ 106 w 153"/>
              <a:gd name="T69" fmla="*/ 73 h 153"/>
              <a:gd name="T70" fmla="*/ 28 w 153"/>
              <a:gd name="T71" fmla="*/ 94 h 153"/>
              <a:gd name="T72" fmla="*/ 8 w 153"/>
              <a:gd name="T73" fmla="*/ 80 h 153"/>
              <a:gd name="T74" fmla="*/ 48 w 153"/>
              <a:gd name="T75" fmla="*/ 80 h 153"/>
              <a:gd name="T76" fmla="*/ 28 w 153"/>
              <a:gd name="T77" fmla="*/ 94 h 153"/>
              <a:gd name="T78" fmla="*/ 9 w 153"/>
              <a:gd name="T79" fmla="*/ 73 h 153"/>
              <a:gd name="T80" fmla="*/ 28 w 153"/>
              <a:gd name="T81" fmla="*/ 23 h 153"/>
              <a:gd name="T82" fmla="*/ 47 w 153"/>
              <a:gd name="T83" fmla="*/ 73 h 153"/>
              <a:gd name="T84" fmla="*/ 9 w 153"/>
              <a:gd name="T85" fmla="*/ 73 h 153"/>
              <a:gd name="T86" fmla="*/ 147 w 153"/>
              <a:gd name="T87" fmla="*/ 147 h 153"/>
              <a:gd name="T88" fmla="*/ 7 w 153"/>
              <a:gd name="T89" fmla="*/ 147 h 153"/>
              <a:gd name="T90" fmla="*/ 7 w 153"/>
              <a:gd name="T91" fmla="*/ 129 h 153"/>
              <a:gd name="T92" fmla="*/ 147 w 153"/>
              <a:gd name="T93" fmla="*/ 129 h 153"/>
              <a:gd name="T94" fmla="*/ 147 w 153"/>
              <a:gd name="T95" fmla="*/ 147 h 1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53" h="153">
                <a:moveTo>
                  <a:pt x="80" y="122"/>
                </a:moveTo>
                <a:cubicBezTo>
                  <a:pt x="80" y="17"/>
                  <a:pt x="80" y="17"/>
                  <a:pt x="80" y="17"/>
                </a:cubicBezTo>
                <a:cubicBezTo>
                  <a:pt x="120" y="17"/>
                  <a:pt x="120" y="17"/>
                  <a:pt x="120" y="17"/>
                </a:cubicBezTo>
                <a:cubicBezTo>
                  <a:pt x="120" y="17"/>
                  <a:pt x="98" y="77"/>
                  <a:pt x="99" y="78"/>
                </a:cubicBezTo>
                <a:cubicBezTo>
                  <a:pt x="100" y="91"/>
                  <a:pt x="112" y="101"/>
                  <a:pt x="125" y="101"/>
                </a:cubicBezTo>
                <a:cubicBezTo>
                  <a:pt x="139" y="101"/>
                  <a:pt x="150" y="91"/>
                  <a:pt x="151" y="78"/>
                </a:cubicBezTo>
                <a:cubicBezTo>
                  <a:pt x="152" y="77"/>
                  <a:pt x="130" y="17"/>
                  <a:pt x="130" y="17"/>
                </a:cubicBezTo>
                <a:cubicBezTo>
                  <a:pt x="134" y="17"/>
                  <a:pt x="134" y="17"/>
                  <a:pt x="134" y="17"/>
                </a:cubicBezTo>
                <a:cubicBezTo>
                  <a:pt x="134" y="10"/>
                  <a:pt x="134" y="10"/>
                  <a:pt x="134" y="10"/>
                </a:cubicBezTo>
                <a:cubicBezTo>
                  <a:pt x="80" y="10"/>
                  <a:pt x="80" y="10"/>
                  <a:pt x="80" y="10"/>
                </a:cubicBezTo>
                <a:cubicBezTo>
                  <a:pt x="80" y="0"/>
                  <a:pt x="80" y="0"/>
                  <a:pt x="80" y="0"/>
                </a:cubicBezTo>
                <a:cubicBezTo>
                  <a:pt x="73" y="0"/>
                  <a:pt x="73" y="0"/>
                  <a:pt x="73" y="0"/>
                </a:cubicBezTo>
                <a:cubicBezTo>
                  <a:pt x="73" y="10"/>
                  <a:pt x="73" y="10"/>
                  <a:pt x="73" y="10"/>
                </a:cubicBezTo>
                <a:cubicBezTo>
                  <a:pt x="20" y="10"/>
                  <a:pt x="20" y="10"/>
                  <a:pt x="20" y="10"/>
                </a:cubicBezTo>
                <a:cubicBezTo>
                  <a:pt x="20" y="17"/>
                  <a:pt x="20" y="17"/>
                  <a:pt x="20" y="17"/>
                </a:cubicBezTo>
                <a:cubicBezTo>
                  <a:pt x="23" y="17"/>
                  <a:pt x="23" y="17"/>
                  <a:pt x="23" y="17"/>
                </a:cubicBezTo>
                <a:cubicBezTo>
                  <a:pt x="23" y="17"/>
                  <a:pt x="2" y="76"/>
                  <a:pt x="2" y="77"/>
                </a:cubicBezTo>
                <a:cubicBezTo>
                  <a:pt x="2" y="90"/>
                  <a:pt x="14" y="101"/>
                  <a:pt x="28" y="101"/>
                </a:cubicBezTo>
                <a:cubicBezTo>
                  <a:pt x="42" y="101"/>
                  <a:pt x="54" y="90"/>
                  <a:pt x="55" y="77"/>
                </a:cubicBezTo>
                <a:cubicBezTo>
                  <a:pt x="55" y="76"/>
                  <a:pt x="33" y="17"/>
                  <a:pt x="33" y="17"/>
                </a:cubicBezTo>
                <a:cubicBezTo>
                  <a:pt x="73" y="17"/>
                  <a:pt x="73" y="17"/>
                  <a:pt x="73" y="17"/>
                </a:cubicBezTo>
                <a:cubicBezTo>
                  <a:pt x="73" y="122"/>
                  <a:pt x="73" y="122"/>
                  <a:pt x="73" y="122"/>
                </a:cubicBezTo>
                <a:cubicBezTo>
                  <a:pt x="0" y="122"/>
                  <a:pt x="0" y="122"/>
                  <a:pt x="0" y="122"/>
                </a:cubicBezTo>
                <a:cubicBezTo>
                  <a:pt x="0" y="153"/>
                  <a:pt x="0" y="153"/>
                  <a:pt x="0" y="153"/>
                </a:cubicBezTo>
                <a:cubicBezTo>
                  <a:pt x="153" y="153"/>
                  <a:pt x="153" y="153"/>
                  <a:pt x="153" y="153"/>
                </a:cubicBezTo>
                <a:cubicBezTo>
                  <a:pt x="153" y="122"/>
                  <a:pt x="153" y="122"/>
                  <a:pt x="153" y="122"/>
                </a:cubicBezTo>
                <a:lnTo>
                  <a:pt x="80" y="122"/>
                </a:lnTo>
                <a:close/>
                <a:moveTo>
                  <a:pt x="125" y="94"/>
                </a:moveTo>
                <a:cubicBezTo>
                  <a:pt x="116" y="94"/>
                  <a:pt x="108" y="88"/>
                  <a:pt x="106" y="80"/>
                </a:cubicBezTo>
                <a:cubicBezTo>
                  <a:pt x="145" y="80"/>
                  <a:pt x="145" y="80"/>
                  <a:pt x="145" y="80"/>
                </a:cubicBezTo>
                <a:cubicBezTo>
                  <a:pt x="142" y="88"/>
                  <a:pt x="135" y="94"/>
                  <a:pt x="125" y="94"/>
                </a:cubicBezTo>
                <a:close/>
                <a:moveTo>
                  <a:pt x="106" y="73"/>
                </a:moveTo>
                <a:cubicBezTo>
                  <a:pt x="125" y="23"/>
                  <a:pt x="125" y="23"/>
                  <a:pt x="125" y="23"/>
                </a:cubicBezTo>
                <a:cubicBezTo>
                  <a:pt x="144" y="73"/>
                  <a:pt x="144" y="73"/>
                  <a:pt x="144" y="73"/>
                </a:cubicBezTo>
                <a:lnTo>
                  <a:pt x="106" y="73"/>
                </a:lnTo>
                <a:close/>
                <a:moveTo>
                  <a:pt x="28" y="94"/>
                </a:moveTo>
                <a:cubicBezTo>
                  <a:pt x="19" y="94"/>
                  <a:pt x="11" y="88"/>
                  <a:pt x="8" y="80"/>
                </a:cubicBezTo>
                <a:cubicBezTo>
                  <a:pt x="48" y="80"/>
                  <a:pt x="48" y="80"/>
                  <a:pt x="48" y="80"/>
                </a:cubicBezTo>
                <a:cubicBezTo>
                  <a:pt x="45" y="88"/>
                  <a:pt x="37" y="94"/>
                  <a:pt x="28" y="94"/>
                </a:cubicBezTo>
                <a:close/>
                <a:moveTo>
                  <a:pt x="9" y="73"/>
                </a:moveTo>
                <a:cubicBezTo>
                  <a:pt x="28" y="23"/>
                  <a:pt x="28" y="23"/>
                  <a:pt x="28" y="23"/>
                </a:cubicBezTo>
                <a:cubicBezTo>
                  <a:pt x="47" y="73"/>
                  <a:pt x="47" y="73"/>
                  <a:pt x="47" y="73"/>
                </a:cubicBezTo>
                <a:lnTo>
                  <a:pt x="9" y="73"/>
                </a:lnTo>
                <a:close/>
                <a:moveTo>
                  <a:pt x="147" y="147"/>
                </a:moveTo>
                <a:cubicBezTo>
                  <a:pt x="7" y="147"/>
                  <a:pt x="7" y="147"/>
                  <a:pt x="7" y="147"/>
                </a:cubicBezTo>
                <a:cubicBezTo>
                  <a:pt x="7" y="129"/>
                  <a:pt x="7" y="129"/>
                  <a:pt x="7" y="129"/>
                </a:cubicBezTo>
                <a:cubicBezTo>
                  <a:pt x="147" y="129"/>
                  <a:pt x="147" y="129"/>
                  <a:pt x="147" y="129"/>
                </a:cubicBezTo>
                <a:lnTo>
                  <a:pt x="147" y="14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1" name="Freeform 137">
            <a:extLst>
              <a:ext uri="{FF2B5EF4-FFF2-40B4-BE49-F238E27FC236}">
                <a16:creationId xmlns:a16="http://schemas.microsoft.com/office/drawing/2014/main" xmlns="" id="{2776ABDC-4243-42B4-9F6A-9AEE48CB23E1}"/>
              </a:ext>
            </a:extLst>
          </p:cNvPr>
          <p:cNvSpPr>
            <a:spLocks noEditPoints="1"/>
          </p:cNvSpPr>
          <p:nvPr/>
        </p:nvSpPr>
        <p:spPr bwMode="auto">
          <a:xfrm>
            <a:off x="1527175" y="3471863"/>
            <a:ext cx="523875" cy="527050"/>
          </a:xfrm>
          <a:custGeom>
            <a:avLst/>
            <a:gdLst>
              <a:gd name="T0" fmla="*/ 123 w 153"/>
              <a:gd name="T1" fmla="*/ 41 h 153"/>
              <a:gd name="T2" fmla="*/ 134 w 153"/>
              <a:gd name="T3" fmla="*/ 28 h 153"/>
              <a:gd name="T4" fmla="*/ 144 w 153"/>
              <a:gd name="T5" fmla="*/ 10 h 153"/>
              <a:gd name="T6" fmla="*/ 106 w 153"/>
              <a:gd name="T7" fmla="*/ 0 h 153"/>
              <a:gd name="T8" fmla="*/ 96 w 153"/>
              <a:gd name="T9" fmla="*/ 18 h 153"/>
              <a:gd name="T10" fmla="*/ 117 w 153"/>
              <a:gd name="T11" fmla="*/ 28 h 153"/>
              <a:gd name="T12" fmla="*/ 37 w 153"/>
              <a:gd name="T13" fmla="*/ 41 h 153"/>
              <a:gd name="T14" fmla="*/ 47 w 153"/>
              <a:gd name="T15" fmla="*/ 28 h 153"/>
              <a:gd name="T16" fmla="*/ 57 w 153"/>
              <a:gd name="T17" fmla="*/ 10 h 153"/>
              <a:gd name="T18" fmla="*/ 20 w 153"/>
              <a:gd name="T19" fmla="*/ 0 h 153"/>
              <a:gd name="T20" fmla="*/ 9 w 153"/>
              <a:gd name="T21" fmla="*/ 18 h 153"/>
              <a:gd name="T22" fmla="*/ 30 w 153"/>
              <a:gd name="T23" fmla="*/ 28 h 153"/>
              <a:gd name="T24" fmla="*/ 0 w 153"/>
              <a:gd name="T25" fmla="*/ 41 h 153"/>
              <a:gd name="T26" fmla="*/ 19 w 153"/>
              <a:gd name="T27" fmla="*/ 85 h 153"/>
              <a:gd name="T28" fmla="*/ 46 w 153"/>
              <a:gd name="T29" fmla="*/ 153 h 153"/>
              <a:gd name="T30" fmla="*/ 47 w 153"/>
              <a:gd name="T31" fmla="*/ 124 h 153"/>
              <a:gd name="T32" fmla="*/ 107 w 153"/>
              <a:gd name="T33" fmla="*/ 153 h 153"/>
              <a:gd name="T34" fmla="*/ 134 w 153"/>
              <a:gd name="T35" fmla="*/ 85 h 153"/>
              <a:gd name="T36" fmla="*/ 153 w 153"/>
              <a:gd name="T37" fmla="*/ 41 h 153"/>
              <a:gd name="T38" fmla="*/ 103 w 153"/>
              <a:gd name="T39" fmla="*/ 10 h 153"/>
              <a:gd name="T40" fmla="*/ 134 w 153"/>
              <a:gd name="T41" fmla="*/ 7 h 153"/>
              <a:gd name="T42" fmla="*/ 138 w 153"/>
              <a:gd name="T43" fmla="*/ 18 h 153"/>
              <a:gd name="T44" fmla="*/ 106 w 153"/>
              <a:gd name="T45" fmla="*/ 22 h 153"/>
              <a:gd name="T46" fmla="*/ 16 w 153"/>
              <a:gd name="T47" fmla="*/ 18 h 153"/>
              <a:gd name="T48" fmla="*/ 20 w 153"/>
              <a:gd name="T49" fmla="*/ 7 h 153"/>
              <a:gd name="T50" fmla="*/ 51 w 153"/>
              <a:gd name="T51" fmla="*/ 10 h 153"/>
              <a:gd name="T52" fmla="*/ 47 w 153"/>
              <a:gd name="T53" fmla="*/ 22 h 153"/>
              <a:gd name="T54" fmla="*/ 16 w 153"/>
              <a:gd name="T55" fmla="*/ 18 h 153"/>
              <a:gd name="T56" fmla="*/ 61 w 153"/>
              <a:gd name="T57" fmla="*/ 47 h 153"/>
              <a:gd name="T58" fmla="*/ 92 w 153"/>
              <a:gd name="T59" fmla="*/ 79 h 153"/>
              <a:gd name="T60" fmla="*/ 7 w 153"/>
              <a:gd name="T61" fmla="*/ 79 h 153"/>
              <a:gd name="T62" fmla="*/ 54 w 153"/>
              <a:gd name="T63" fmla="*/ 47 h 153"/>
              <a:gd name="T64" fmla="*/ 7 w 153"/>
              <a:gd name="T65" fmla="*/ 79 h 153"/>
              <a:gd name="T66" fmla="*/ 25 w 153"/>
              <a:gd name="T67" fmla="*/ 147 h 153"/>
              <a:gd name="T68" fmla="*/ 40 w 153"/>
              <a:gd name="T69" fmla="*/ 85 h 153"/>
              <a:gd name="T70" fmla="*/ 47 w 153"/>
              <a:gd name="T71" fmla="*/ 117 h 153"/>
              <a:gd name="T72" fmla="*/ 107 w 153"/>
              <a:gd name="T73" fmla="*/ 85 h 153"/>
              <a:gd name="T74" fmla="*/ 47 w 153"/>
              <a:gd name="T75" fmla="*/ 117 h 153"/>
              <a:gd name="T76" fmla="*/ 113 w 153"/>
              <a:gd name="T77" fmla="*/ 147 h 153"/>
              <a:gd name="T78" fmla="*/ 128 w 153"/>
              <a:gd name="T79" fmla="*/ 85 h 153"/>
              <a:gd name="T80" fmla="*/ 147 w 153"/>
              <a:gd name="T81" fmla="*/ 79 h 153"/>
              <a:gd name="T82" fmla="*/ 116 w 153"/>
              <a:gd name="T83" fmla="*/ 47 h 153"/>
              <a:gd name="T84" fmla="*/ 147 w 153"/>
              <a:gd name="T85" fmla="*/ 79 h 1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153" h="153">
                <a:moveTo>
                  <a:pt x="153" y="41"/>
                </a:moveTo>
                <a:cubicBezTo>
                  <a:pt x="123" y="41"/>
                  <a:pt x="123" y="41"/>
                  <a:pt x="123" y="41"/>
                </a:cubicBezTo>
                <a:cubicBezTo>
                  <a:pt x="123" y="28"/>
                  <a:pt x="123" y="28"/>
                  <a:pt x="123" y="28"/>
                </a:cubicBezTo>
                <a:cubicBezTo>
                  <a:pt x="134" y="28"/>
                  <a:pt x="134" y="28"/>
                  <a:pt x="134" y="28"/>
                </a:cubicBezTo>
                <a:cubicBezTo>
                  <a:pt x="139" y="28"/>
                  <a:pt x="144" y="24"/>
                  <a:pt x="144" y="18"/>
                </a:cubicBezTo>
                <a:cubicBezTo>
                  <a:pt x="144" y="10"/>
                  <a:pt x="144" y="10"/>
                  <a:pt x="144" y="10"/>
                </a:cubicBezTo>
                <a:cubicBezTo>
                  <a:pt x="144" y="5"/>
                  <a:pt x="139" y="0"/>
                  <a:pt x="134" y="0"/>
                </a:cubicBezTo>
                <a:cubicBezTo>
                  <a:pt x="106" y="0"/>
                  <a:pt x="106" y="0"/>
                  <a:pt x="106" y="0"/>
                </a:cubicBezTo>
                <a:cubicBezTo>
                  <a:pt x="100" y="0"/>
                  <a:pt x="96" y="5"/>
                  <a:pt x="96" y="10"/>
                </a:cubicBezTo>
                <a:cubicBezTo>
                  <a:pt x="96" y="18"/>
                  <a:pt x="96" y="18"/>
                  <a:pt x="96" y="18"/>
                </a:cubicBezTo>
                <a:cubicBezTo>
                  <a:pt x="96" y="24"/>
                  <a:pt x="100" y="28"/>
                  <a:pt x="106" y="28"/>
                </a:cubicBezTo>
                <a:cubicBezTo>
                  <a:pt x="117" y="28"/>
                  <a:pt x="117" y="28"/>
                  <a:pt x="117" y="28"/>
                </a:cubicBezTo>
                <a:cubicBezTo>
                  <a:pt x="117" y="41"/>
                  <a:pt x="117" y="41"/>
                  <a:pt x="117" y="41"/>
                </a:cubicBezTo>
                <a:cubicBezTo>
                  <a:pt x="37" y="41"/>
                  <a:pt x="37" y="41"/>
                  <a:pt x="37" y="41"/>
                </a:cubicBezTo>
                <a:cubicBezTo>
                  <a:pt x="37" y="28"/>
                  <a:pt x="37" y="28"/>
                  <a:pt x="37" y="28"/>
                </a:cubicBezTo>
                <a:cubicBezTo>
                  <a:pt x="47" y="28"/>
                  <a:pt x="47" y="28"/>
                  <a:pt x="47" y="28"/>
                </a:cubicBezTo>
                <a:cubicBezTo>
                  <a:pt x="52" y="28"/>
                  <a:pt x="57" y="24"/>
                  <a:pt x="57" y="18"/>
                </a:cubicBezTo>
                <a:cubicBezTo>
                  <a:pt x="57" y="10"/>
                  <a:pt x="57" y="10"/>
                  <a:pt x="57" y="10"/>
                </a:cubicBezTo>
                <a:cubicBezTo>
                  <a:pt x="57" y="5"/>
                  <a:pt x="53" y="0"/>
                  <a:pt x="47" y="0"/>
                </a:cubicBezTo>
                <a:cubicBezTo>
                  <a:pt x="20" y="0"/>
                  <a:pt x="20" y="0"/>
                  <a:pt x="20" y="0"/>
                </a:cubicBezTo>
                <a:cubicBezTo>
                  <a:pt x="14" y="0"/>
                  <a:pt x="9" y="5"/>
                  <a:pt x="9" y="10"/>
                </a:cubicBezTo>
                <a:cubicBezTo>
                  <a:pt x="9" y="18"/>
                  <a:pt x="9" y="18"/>
                  <a:pt x="9" y="18"/>
                </a:cubicBezTo>
                <a:cubicBezTo>
                  <a:pt x="9" y="24"/>
                  <a:pt x="14" y="28"/>
                  <a:pt x="20" y="28"/>
                </a:cubicBezTo>
                <a:cubicBezTo>
                  <a:pt x="30" y="28"/>
                  <a:pt x="30" y="28"/>
                  <a:pt x="30" y="28"/>
                </a:cubicBezTo>
                <a:cubicBezTo>
                  <a:pt x="30" y="41"/>
                  <a:pt x="30" y="41"/>
                  <a:pt x="30" y="41"/>
                </a:cubicBezTo>
                <a:cubicBezTo>
                  <a:pt x="0" y="41"/>
                  <a:pt x="0" y="41"/>
                  <a:pt x="0" y="41"/>
                </a:cubicBezTo>
                <a:cubicBezTo>
                  <a:pt x="0" y="85"/>
                  <a:pt x="0" y="85"/>
                  <a:pt x="0" y="85"/>
                </a:cubicBezTo>
                <a:cubicBezTo>
                  <a:pt x="19" y="85"/>
                  <a:pt x="19" y="85"/>
                  <a:pt x="19" y="85"/>
                </a:cubicBezTo>
                <a:cubicBezTo>
                  <a:pt x="19" y="153"/>
                  <a:pt x="19" y="153"/>
                  <a:pt x="19" y="153"/>
                </a:cubicBezTo>
                <a:cubicBezTo>
                  <a:pt x="46" y="153"/>
                  <a:pt x="46" y="153"/>
                  <a:pt x="46" y="153"/>
                </a:cubicBezTo>
                <a:cubicBezTo>
                  <a:pt x="47" y="153"/>
                  <a:pt x="47" y="153"/>
                  <a:pt x="47" y="153"/>
                </a:cubicBezTo>
                <a:cubicBezTo>
                  <a:pt x="47" y="124"/>
                  <a:pt x="47" y="124"/>
                  <a:pt x="47" y="124"/>
                </a:cubicBezTo>
                <a:cubicBezTo>
                  <a:pt x="107" y="124"/>
                  <a:pt x="107" y="124"/>
                  <a:pt x="107" y="124"/>
                </a:cubicBezTo>
                <a:cubicBezTo>
                  <a:pt x="107" y="153"/>
                  <a:pt x="107" y="153"/>
                  <a:pt x="107" y="153"/>
                </a:cubicBezTo>
                <a:cubicBezTo>
                  <a:pt x="134" y="153"/>
                  <a:pt x="134" y="153"/>
                  <a:pt x="134" y="153"/>
                </a:cubicBezTo>
                <a:cubicBezTo>
                  <a:pt x="134" y="85"/>
                  <a:pt x="134" y="85"/>
                  <a:pt x="134" y="85"/>
                </a:cubicBezTo>
                <a:cubicBezTo>
                  <a:pt x="153" y="85"/>
                  <a:pt x="153" y="85"/>
                  <a:pt x="153" y="85"/>
                </a:cubicBezTo>
                <a:lnTo>
                  <a:pt x="153" y="41"/>
                </a:lnTo>
                <a:close/>
                <a:moveTo>
                  <a:pt x="103" y="18"/>
                </a:moveTo>
                <a:cubicBezTo>
                  <a:pt x="103" y="10"/>
                  <a:pt x="103" y="10"/>
                  <a:pt x="103" y="10"/>
                </a:cubicBezTo>
                <a:cubicBezTo>
                  <a:pt x="103" y="8"/>
                  <a:pt x="104" y="7"/>
                  <a:pt x="106" y="7"/>
                </a:cubicBezTo>
                <a:cubicBezTo>
                  <a:pt x="134" y="7"/>
                  <a:pt x="134" y="7"/>
                  <a:pt x="134" y="7"/>
                </a:cubicBezTo>
                <a:cubicBezTo>
                  <a:pt x="136" y="7"/>
                  <a:pt x="138" y="8"/>
                  <a:pt x="138" y="10"/>
                </a:cubicBezTo>
                <a:cubicBezTo>
                  <a:pt x="138" y="18"/>
                  <a:pt x="138" y="18"/>
                  <a:pt x="138" y="18"/>
                </a:cubicBezTo>
                <a:cubicBezTo>
                  <a:pt x="138" y="20"/>
                  <a:pt x="136" y="22"/>
                  <a:pt x="134" y="22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04" y="22"/>
                  <a:pt x="103" y="20"/>
                  <a:pt x="103" y="18"/>
                </a:cubicBezTo>
                <a:close/>
                <a:moveTo>
                  <a:pt x="16" y="18"/>
                </a:moveTo>
                <a:cubicBezTo>
                  <a:pt x="16" y="10"/>
                  <a:pt x="16" y="10"/>
                  <a:pt x="16" y="10"/>
                </a:cubicBezTo>
                <a:cubicBezTo>
                  <a:pt x="16" y="8"/>
                  <a:pt x="18" y="7"/>
                  <a:pt x="20" y="7"/>
                </a:cubicBezTo>
                <a:cubicBezTo>
                  <a:pt x="47" y="7"/>
                  <a:pt x="47" y="7"/>
                  <a:pt x="47" y="7"/>
                </a:cubicBezTo>
                <a:cubicBezTo>
                  <a:pt x="49" y="7"/>
                  <a:pt x="51" y="8"/>
                  <a:pt x="51" y="10"/>
                </a:cubicBezTo>
                <a:cubicBezTo>
                  <a:pt x="51" y="18"/>
                  <a:pt x="51" y="18"/>
                  <a:pt x="51" y="18"/>
                </a:cubicBezTo>
                <a:cubicBezTo>
                  <a:pt x="51" y="20"/>
                  <a:pt x="49" y="22"/>
                  <a:pt x="47" y="22"/>
                </a:cubicBezTo>
                <a:cubicBezTo>
                  <a:pt x="20" y="22"/>
                  <a:pt x="20" y="22"/>
                  <a:pt x="20" y="22"/>
                </a:cubicBezTo>
                <a:cubicBezTo>
                  <a:pt x="18" y="22"/>
                  <a:pt x="16" y="20"/>
                  <a:pt x="16" y="18"/>
                </a:cubicBezTo>
                <a:close/>
                <a:moveTo>
                  <a:pt x="45" y="79"/>
                </a:moveTo>
                <a:cubicBezTo>
                  <a:pt x="61" y="47"/>
                  <a:pt x="61" y="47"/>
                  <a:pt x="61" y="47"/>
                </a:cubicBezTo>
                <a:cubicBezTo>
                  <a:pt x="109" y="47"/>
                  <a:pt x="109" y="47"/>
                  <a:pt x="109" y="47"/>
                </a:cubicBezTo>
                <a:cubicBezTo>
                  <a:pt x="92" y="79"/>
                  <a:pt x="92" y="79"/>
                  <a:pt x="92" y="79"/>
                </a:cubicBezTo>
                <a:lnTo>
                  <a:pt x="45" y="79"/>
                </a:lnTo>
                <a:close/>
                <a:moveTo>
                  <a:pt x="7" y="79"/>
                </a:moveTo>
                <a:cubicBezTo>
                  <a:pt x="7" y="47"/>
                  <a:pt x="7" y="47"/>
                  <a:pt x="7" y="47"/>
                </a:cubicBezTo>
                <a:cubicBezTo>
                  <a:pt x="54" y="47"/>
                  <a:pt x="54" y="47"/>
                  <a:pt x="54" y="47"/>
                </a:cubicBezTo>
                <a:cubicBezTo>
                  <a:pt x="37" y="79"/>
                  <a:pt x="37" y="79"/>
                  <a:pt x="37" y="79"/>
                </a:cubicBezTo>
                <a:lnTo>
                  <a:pt x="7" y="79"/>
                </a:lnTo>
                <a:close/>
                <a:moveTo>
                  <a:pt x="40" y="147"/>
                </a:moveTo>
                <a:cubicBezTo>
                  <a:pt x="25" y="147"/>
                  <a:pt x="25" y="147"/>
                  <a:pt x="25" y="147"/>
                </a:cubicBezTo>
                <a:cubicBezTo>
                  <a:pt x="25" y="85"/>
                  <a:pt x="25" y="85"/>
                  <a:pt x="25" y="85"/>
                </a:cubicBezTo>
                <a:cubicBezTo>
                  <a:pt x="40" y="85"/>
                  <a:pt x="40" y="85"/>
                  <a:pt x="40" y="85"/>
                </a:cubicBezTo>
                <a:lnTo>
                  <a:pt x="40" y="147"/>
                </a:lnTo>
                <a:close/>
                <a:moveTo>
                  <a:pt x="47" y="117"/>
                </a:moveTo>
                <a:cubicBezTo>
                  <a:pt x="47" y="85"/>
                  <a:pt x="47" y="85"/>
                  <a:pt x="47" y="85"/>
                </a:cubicBezTo>
                <a:cubicBezTo>
                  <a:pt x="107" y="85"/>
                  <a:pt x="107" y="85"/>
                  <a:pt x="107" y="85"/>
                </a:cubicBezTo>
                <a:cubicBezTo>
                  <a:pt x="107" y="117"/>
                  <a:pt x="107" y="117"/>
                  <a:pt x="107" y="117"/>
                </a:cubicBezTo>
                <a:lnTo>
                  <a:pt x="47" y="117"/>
                </a:lnTo>
                <a:close/>
                <a:moveTo>
                  <a:pt x="128" y="147"/>
                </a:moveTo>
                <a:cubicBezTo>
                  <a:pt x="113" y="147"/>
                  <a:pt x="113" y="147"/>
                  <a:pt x="113" y="147"/>
                </a:cubicBezTo>
                <a:cubicBezTo>
                  <a:pt x="113" y="85"/>
                  <a:pt x="113" y="85"/>
                  <a:pt x="113" y="85"/>
                </a:cubicBezTo>
                <a:cubicBezTo>
                  <a:pt x="128" y="85"/>
                  <a:pt x="128" y="85"/>
                  <a:pt x="128" y="85"/>
                </a:cubicBezTo>
                <a:lnTo>
                  <a:pt x="128" y="147"/>
                </a:lnTo>
                <a:close/>
                <a:moveTo>
                  <a:pt x="147" y="79"/>
                </a:moveTo>
                <a:cubicBezTo>
                  <a:pt x="99" y="79"/>
                  <a:pt x="99" y="79"/>
                  <a:pt x="99" y="79"/>
                </a:cubicBezTo>
                <a:cubicBezTo>
                  <a:pt x="116" y="47"/>
                  <a:pt x="116" y="47"/>
                  <a:pt x="116" y="47"/>
                </a:cubicBezTo>
                <a:cubicBezTo>
                  <a:pt x="147" y="47"/>
                  <a:pt x="147" y="47"/>
                  <a:pt x="147" y="47"/>
                </a:cubicBezTo>
                <a:cubicBezTo>
                  <a:pt x="147" y="79"/>
                  <a:pt x="147" y="79"/>
                  <a:pt x="147" y="7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2" name="Freeform 138">
            <a:extLst>
              <a:ext uri="{FF2B5EF4-FFF2-40B4-BE49-F238E27FC236}">
                <a16:creationId xmlns:a16="http://schemas.microsoft.com/office/drawing/2014/main" xmlns="" id="{FC7E9AAC-3C39-4305-BFAD-343A8CC1C65C}"/>
              </a:ext>
            </a:extLst>
          </p:cNvPr>
          <p:cNvSpPr>
            <a:spLocks noEditPoints="1"/>
          </p:cNvSpPr>
          <p:nvPr/>
        </p:nvSpPr>
        <p:spPr bwMode="auto">
          <a:xfrm>
            <a:off x="1527175" y="4092575"/>
            <a:ext cx="523875" cy="528638"/>
          </a:xfrm>
          <a:custGeom>
            <a:avLst/>
            <a:gdLst>
              <a:gd name="T0" fmla="*/ 113 w 153"/>
              <a:gd name="T1" fmla="*/ 26 h 153"/>
              <a:gd name="T2" fmla="*/ 113 w 153"/>
              <a:gd name="T3" fmla="*/ 12 h 153"/>
              <a:gd name="T4" fmla="*/ 101 w 153"/>
              <a:gd name="T5" fmla="*/ 0 h 153"/>
              <a:gd name="T6" fmla="*/ 48 w 153"/>
              <a:gd name="T7" fmla="*/ 0 h 153"/>
              <a:gd name="T8" fmla="*/ 36 w 153"/>
              <a:gd name="T9" fmla="*/ 12 h 153"/>
              <a:gd name="T10" fmla="*/ 36 w 153"/>
              <a:gd name="T11" fmla="*/ 26 h 153"/>
              <a:gd name="T12" fmla="*/ 0 w 153"/>
              <a:gd name="T13" fmla="*/ 26 h 153"/>
              <a:gd name="T14" fmla="*/ 0 w 153"/>
              <a:gd name="T15" fmla="*/ 153 h 153"/>
              <a:gd name="T16" fmla="*/ 153 w 153"/>
              <a:gd name="T17" fmla="*/ 153 h 153"/>
              <a:gd name="T18" fmla="*/ 153 w 153"/>
              <a:gd name="T19" fmla="*/ 26 h 153"/>
              <a:gd name="T20" fmla="*/ 113 w 153"/>
              <a:gd name="T21" fmla="*/ 26 h 153"/>
              <a:gd name="T22" fmla="*/ 42 w 153"/>
              <a:gd name="T23" fmla="*/ 12 h 153"/>
              <a:gd name="T24" fmla="*/ 48 w 153"/>
              <a:gd name="T25" fmla="*/ 6 h 153"/>
              <a:gd name="T26" fmla="*/ 101 w 153"/>
              <a:gd name="T27" fmla="*/ 6 h 153"/>
              <a:gd name="T28" fmla="*/ 107 w 153"/>
              <a:gd name="T29" fmla="*/ 12 h 153"/>
              <a:gd name="T30" fmla="*/ 107 w 153"/>
              <a:gd name="T31" fmla="*/ 26 h 153"/>
              <a:gd name="T32" fmla="*/ 42 w 153"/>
              <a:gd name="T33" fmla="*/ 26 h 153"/>
              <a:gd name="T34" fmla="*/ 42 w 153"/>
              <a:gd name="T35" fmla="*/ 12 h 153"/>
              <a:gd name="T36" fmla="*/ 147 w 153"/>
              <a:gd name="T37" fmla="*/ 32 h 153"/>
              <a:gd name="T38" fmla="*/ 147 w 153"/>
              <a:gd name="T39" fmla="*/ 69 h 153"/>
              <a:gd name="T40" fmla="*/ 132 w 153"/>
              <a:gd name="T41" fmla="*/ 69 h 153"/>
              <a:gd name="T42" fmla="*/ 132 w 153"/>
              <a:gd name="T43" fmla="*/ 54 h 153"/>
              <a:gd name="T44" fmla="*/ 107 w 153"/>
              <a:gd name="T45" fmla="*/ 54 h 153"/>
              <a:gd name="T46" fmla="*/ 107 w 153"/>
              <a:gd name="T47" fmla="*/ 69 h 153"/>
              <a:gd name="T48" fmla="*/ 46 w 153"/>
              <a:gd name="T49" fmla="*/ 69 h 153"/>
              <a:gd name="T50" fmla="*/ 46 w 153"/>
              <a:gd name="T51" fmla="*/ 54 h 153"/>
              <a:gd name="T52" fmla="*/ 21 w 153"/>
              <a:gd name="T53" fmla="*/ 54 h 153"/>
              <a:gd name="T54" fmla="*/ 21 w 153"/>
              <a:gd name="T55" fmla="*/ 69 h 153"/>
              <a:gd name="T56" fmla="*/ 6 w 153"/>
              <a:gd name="T57" fmla="*/ 69 h 153"/>
              <a:gd name="T58" fmla="*/ 6 w 153"/>
              <a:gd name="T59" fmla="*/ 32 h 153"/>
              <a:gd name="T60" fmla="*/ 147 w 153"/>
              <a:gd name="T61" fmla="*/ 32 h 153"/>
              <a:gd name="T62" fmla="*/ 126 w 153"/>
              <a:gd name="T63" fmla="*/ 60 h 153"/>
              <a:gd name="T64" fmla="*/ 126 w 153"/>
              <a:gd name="T65" fmla="*/ 83 h 153"/>
              <a:gd name="T66" fmla="*/ 113 w 153"/>
              <a:gd name="T67" fmla="*/ 83 h 153"/>
              <a:gd name="T68" fmla="*/ 113 w 153"/>
              <a:gd name="T69" fmla="*/ 60 h 153"/>
              <a:gd name="T70" fmla="*/ 126 w 153"/>
              <a:gd name="T71" fmla="*/ 60 h 153"/>
              <a:gd name="T72" fmla="*/ 40 w 153"/>
              <a:gd name="T73" fmla="*/ 60 h 153"/>
              <a:gd name="T74" fmla="*/ 40 w 153"/>
              <a:gd name="T75" fmla="*/ 83 h 153"/>
              <a:gd name="T76" fmla="*/ 27 w 153"/>
              <a:gd name="T77" fmla="*/ 83 h 153"/>
              <a:gd name="T78" fmla="*/ 27 w 153"/>
              <a:gd name="T79" fmla="*/ 60 h 153"/>
              <a:gd name="T80" fmla="*/ 40 w 153"/>
              <a:gd name="T81" fmla="*/ 60 h 153"/>
              <a:gd name="T82" fmla="*/ 6 w 153"/>
              <a:gd name="T83" fmla="*/ 147 h 153"/>
              <a:gd name="T84" fmla="*/ 6 w 153"/>
              <a:gd name="T85" fmla="*/ 76 h 153"/>
              <a:gd name="T86" fmla="*/ 21 w 153"/>
              <a:gd name="T87" fmla="*/ 76 h 153"/>
              <a:gd name="T88" fmla="*/ 21 w 153"/>
              <a:gd name="T89" fmla="*/ 90 h 153"/>
              <a:gd name="T90" fmla="*/ 46 w 153"/>
              <a:gd name="T91" fmla="*/ 90 h 153"/>
              <a:gd name="T92" fmla="*/ 46 w 153"/>
              <a:gd name="T93" fmla="*/ 76 h 153"/>
              <a:gd name="T94" fmla="*/ 107 w 153"/>
              <a:gd name="T95" fmla="*/ 76 h 153"/>
              <a:gd name="T96" fmla="*/ 107 w 153"/>
              <a:gd name="T97" fmla="*/ 90 h 153"/>
              <a:gd name="T98" fmla="*/ 132 w 153"/>
              <a:gd name="T99" fmla="*/ 90 h 153"/>
              <a:gd name="T100" fmla="*/ 132 w 153"/>
              <a:gd name="T101" fmla="*/ 76 h 153"/>
              <a:gd name="T102" fmla="*/ 147 w 153"/>
              <a:gd name="T103" fmla="*/ 76 h 153"/>
              <a:gd name="T104" fmla="*/ 147 w 153"/>
              <a:gd name="T105" fmla="*/ 147 h 153"/>
              <a:gd name="T106" fmla="*/ 6 w 153"/>
              <a:gd name="T107" fmla="*/ 147 h 1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53" h="153">
                <a:moveTo>
                  <a:pt x="113" y="26"/>
                </a:moveTo>
                <a:cubicBezTo>
                  <a:pt x="113" y="12"/>
                  <a:pt x="113" y="12"/>
                  <a:pt x="113" y="12"/>
                </a:cubicBezTo>
                <a:cubicBezTo>
                  <a:pt x="113" y="6"/>
                  <a:pt x="108" y="0"/>
                  <a:pt x="101" y="0"/>
                </a:cubicBezTo>
                <a:cubicBezTo>
                  <a:pt x="48" y="0"/>
                  <a:pt x="48" y="0"/>
                  <a:pt x="48" y="0"/>
                </a:cubicBezTo>
                <a:cubicBezTo>
                  <a:pt x="41" y="0"/>
                  <a:pt x="36" y="5"/>
                  <a:pt x="36" y="12"/>
                </a:cubicBezTo>
                <a:cubicBezTo>
                  <a:pt x="36" y="26"/>
                  <a:pt x="36" y="26"/>
                  <a:pt x="36" y="26"/>
                </a:cubicBezTo>
                <a:cubicBezTo>
                  <a:pt x="0" y="26"/>
                  <a:pt x="0" y="26"/>
                  <a:pt x="0" y="26"/>
                </a:cubicBezTo>
                <a:cubicBezTo>
                  <a:pt x="0" y="153"/>
                  <a:pt x="0" y="153"/>
                  <a:pt x="0" y="153"/>
                </a:cubicBezTo>
                <a:cubicBezTo>
                  <a:pt x="153" y="153"/>
                  <a:pt x="153" y="153"/>
                  <a:pt x="153" y="153"/>
                </a:cubicBezTo>
                <a:cubicBezTo>
                  <a:pt x="153" y="26"/>
                  <a:pt x="153" y="26"/>
                  <a:pt x="153" y="26"/>
                </a:cubicBezTo>
                <a:lnTo>
                  <a:pt x="113" y="26"/>
                </a:lnTo>
                <a:close/>
                <a:moveTo>
                  <a:pt x="42" y="12"/>
                </a:moveTo>
                <a:cubicBezTo>
                  <a:pt x="42" y="9"/>
                  <a:pt x="45" y="6"/>
                  <a:pt x="48" y="6"/>
                </a:cubicBezTo>
                <a:cubicBezTo>
                  <a:pt x="101" y="6"/>
                  <a:pt x="101" y="6"/>
                  <a:pt x="101" y="6"/>
                </a:cubicBezTo>
                <a:cubicBezTo>
                  <a:pt x="105" y="6"/>
                  <a:pt x="107" y="9"/>
                  <a:pt x="107" y="12"/>
                </a:cubicBezTo>
                <a:cubicBezTo>
                  <a:pt x="107" y="26"/>
                  <a:pt x="107" y="26"/>
                  <a:pt x="107" y="26"/>
                </a:cubicBezTo>
                <a:cubicBezTo>
                  <a:pt x="42" y="26"/>
                  <a:pt x="42" y="26"/>
                  <a:pt x="42" y="26"/>
                </a:cubicBezTo>
                <a:lnTo>
                  <a:pt x="42" y="12"/>
                </a:lnTo>
                <a:close/>
                <a:moveTo>
                  <a:pt x="147" y="32"/>
                </a:moveTo>
                <a:cubicBezTo>
                  <a:pt x="147" y="69"/>
                  <a:pt x="147" y="69"/>
                  <a:pt x="147" y="69"/>
                </a:cubicBezTo>
                <a:cubicBezTo>
                  <a:pt x="132" y="69"/>
                  <a:pt x="132" y="69"/>
                  <a:pt x="132" y="69"/>
                </a:cubicBezTo>
                <a:cubicBezTo>
                  <a:pt x="132" y="54"/>
                  <a:pt x="132" y="54"/>
                  <a:pt x="132" y="54"/>
                </a:cubicBezTo>
                <a:cubicBezTo>
                  <a:pt x="107" y="54"/>
                  <a:pt x="107" y="54"/>
                  <a:pt x="107" y="54"/>
                </a:cubicBezTo>
                <a:cubicBezTo>
                  <a:pt x="107" y="69"/>
                  <a:pt x="107" y="69"/>
                  <a:pt x="107" y="69"/>
                </a:cubicBezTo>
                <a:cubicBezTo>
                  <a:pt x="46" y="69"/>
                  <a:pt x="46" y="69"/>
                  <a:pt x="46" y="69"/>
                </a:cubicBezTo>
                <a:cubicBezTo>
                  <a:pt x="46" y="54"/>
                  <a:pt x="46" y="54"/>
                  <a:pt x="46" y="54"/>
                </a:cubicBezTo>
                <a:cubicBezTo>
                  <a:pt x="21" y="54"/>
                  <a:pt x="21" y="54"/>
                  <a:pt x="21" y="54"/>
                </a:cubicBezTo>
                <a:cubicBezTo>
                  <a:pt x="21" y="69"/>
                  <a:pt x="21" y="69"/>
                  <a:pt x="21" y="69"/>
                </a:cubicBezTo>
                <a:cubicBezTo>
                  <a:pt x="6" y="69"/>
                  <a:pt x="6" y="69"/>
                  <a:pt x="6" y="69"/>
                </a:cubicBezTo>
                <a:cubicBezTo>
                  <a:pt x="6" y="32"/>
                  <a:pt x="6" y="32"/>
                  <a:pt x="6" y="32"/>
                </a:cubicBezTo>
                <a:lnTo>
                  <a:pt x="147" y="32"/>
                </a:lnTo>
                <a:close/>
                <a:moveTo>
                  <a:pt x="126" y="60"/>
                </a:moveTo>
                <a:cubicBezTo>
                  <a:pt x="126" y="83"/>
                  <a:pt x="126" y="83"/>
                  <a:pt x="126" y="83"/>
                </a:cubicBezTo>
                <a:cubicBezTo>
                  <a:pt x="113" y="83"/>
                  <a:pt x="113" y="83"/>
                  <a:pt x="113" y="83"/>
                </a:cubicBezTo>
                <a:cubicBezTo>
                  <a:pt x="113" y="60"/>
                  <a:pt x="113" y="60"/>
                  <a:pt x="113" y="60"/>
                </a:cubicBezTo>
                <a:lnTo>
                  <a:pt x="126" y="60"/>
                </a:lnTo>
                <a:close/>
                <a:moveTo>
                  <a:pt x="40" y="60"/>
                </a:moveTo>
                <a:cubicBezTo>
                  <a:pt x="40" y="83"/>
                  <a:pt x="40" y="83"/>
                  <a:pt x="40" y="83"/>
                </a:cubicBezTo>
                <a:cubicBezTo>
                  <a:pt x="27" y="83"/>
                  <a:pt x="27" y="83"/>
                  <a:pt x="27" y="83"/>
                </a:cubicBezTo>
                <a:cubicBezTo>
                  <a:pt x="27" y="60"/>
                  <a:pt x="27" y="60"/>
                  <a:pt x="27" y="60"/>
                </a:cubicBezTo>
                <a:lnTo>
                  <a:pt x="40" y="60"/>
                </a:lnTo>
                <a:close/>
                <a:moveTo>
                  <a:pt x="6" y="147"/>
                </a:moveTo>
                <a:cubicBezTo>
                  <a:pt x="6" y="76"/>
                  <a:pt x="6" y="76"/>
                  <a:pt x="6" y="76"/>
                </a:cubicBezTo>
                <a:cubicBezTo>
                  <a:pt x="21" y="76"/>
                  <a:pt x="21" y="76"/>
                  <a:pt x="21" y="76"/>
                </a:cubicBezTo>
                <a:cubicBezTo>
                  <a:pt x="21" y="90"/>
                  <a:pt x="21" y="90"/>
                  <a:pt x="21" y="90"/>
                </a:cubicBezTo>
                <a:cubicBezTo>
                  <a:pt x="46" y="90"/>
                  <a:pt x="46" y="90"/>
                  <a:pt x="46" y="90"/>
                </a:cubicBezTo>
                <a:cubicBezTo>
                  <a:pt x="46" y="76"/>
                  <a:pt x="46" y="76"/>
                  <a:pt x="46" y="76"/>
                </a:cubicBezTo>
                <a:cubicBezTo>
                  <a:pt x="107" y="76"/>
                  <a:pt x="107" y="76"/>
                  <a:pt x="107" y="76"/>
                </a:cubicBezTo>
                <a:cubicBezTo>
                  <a:pt x="107" y="90"/>
                  <a:pt x="107" y="90"/>
                  <a:pt x="107" y="90"/>
                </a:cubicBezTo>
                <a:cubicBezTo>
                  <a:pt x="132" y="90"/>
                  <a:pt x="132" y="90"/>
                  <a:pt x="132" y="90"/>
                </a:cubicBezTo>
                <a:cubicBezTo>
                  <a:pt x="132" y="76"/>
                  <a:pt x="132" y="76"/>
                  <a:pt x="132" y="76"/>
                </a:cubicBezTo>
                <a:cubicBezTo>
                  <a:pt x="147" y="76"/>
                  <a:pt x="147" y="76"/>
                  <a:pt x="147" y="76"/>
                </a:cubicBezTo>
                <a:cubicBezTo>
                  <a:pt x="147" y="147"/>
                  <a:pt x="147" y="147"/>
                  <a:pt x="147" y="147"/>
                </a:cubicBezTo>
                <a:lnTo>
                  <a:pt x="6" y="14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3" name="Freeform 139">
            <a:extLst>
              <a:ext uri="{FF2B5EF4-FFF2-40B4-BE49-F238E27FC236}">
                <a16:creationId xmlns:a16="http://schemas.microsoft.com/office/drawing/2014/main" xmlns="" id="{E99E11D7-F26F-43FC-BDB7-920C0761E378}"/>
              </a:ext>
            </a:extLst>
          </p:cNvPr>
          <p:cNvSpPr>
            <a:spLocks noEditPoints="1"/>
          </p:cNvSpPr>
          <p:nvPr/>
        </p:nvSpPr>
        <p:spPr bwMode="auto">
          <a:xfrm>
            <a:off x="1527175" y="4713288"/>
            <a:ext cx="523875" cy="528638"/>
          </a:xfrm>
          <a:custGeom>
            <a:avLst/>
            <a:gdLst>
              <a:gd name="T0" fmla="*/ 107 w 153"/>
              <a:gd name="T1" fmla="*/ 25 h 153"/>
              <a:gd name="T2" fmla="*/ 90 w 153"/>
              <a:gd name="T3" fmla="*/ 0 h 153"/>
              <a:gd name="T4" fmla="*/ 45 w 153"/>
              <a:gd name="T5" fmla="*/ 18 h 153"/>
              <a:gd name="T6" fmla="*/ 15 w 153"/>
              <a:gd name="T7" fmla="*/ 25 h 153"/>
              <a:gd name="T8" fmla="*/ 0 w 153"/>
              <a:gd name="T9" fmla="*/ 138 h 153"/>
              <a:gd name="T10" fmla="*/ 138 w 153"/>
              <a:gd name="T11" fmla="*/ 153 h 153"/>
              <a:gd name="T12" fmla="*/ 153 w 153"/>
              <a:gd name="T13" fmla="*/ 40 h 153"/>
              <a:gd name="T14" fmla="*/ 51 w 153"/>
              <a:gd name="T15" fmla="*/ 18 h 153"/>
              <a:gd name="T16" fmla="*/ 90 w 153"/>
              <a:gd name="T17" fmla="*/ 6 h 153"/>
              <a:gd name="T18" fmla="*/ 101 w 153"/>
              <a:gd name="T19" fmla="*/ 25 h 153"/>
              <a:gd name="T20" fmla="*/ 51 w 153"/>
              <a:gd name="T21" fmla="*/ 18 h 153"/>
              <a:gd name="T22" fmla="*/ 138 w 153"/>
              <a:gd name="T23" fmla="*/ 147 h 153"/>
              <a:gd name="T24" fmla="*/ 7 w 153"/>
              <a:gd name="T25" fmla="*/ 138 h 153"/>
              <a:gd name="T26" fmla="*/ 15 w 153"/>
              <a:gd name="T27" fmla="*/ 32 h 153"/>
              <a:gd name="T28" fmla="*/ 147 w 153"/>
              <a:gd name="T29" fmla="*/ 40 h 153"/>
              <a:gd name="T30" fmla="*/ 95 w 153"/>
              <a:gd name="T31" fmla="*/ 94 h 153"/>
              <a:gd name="T32" fmla="*/ 80 w 153"/>
              <a:gd name="T33" fmla="*/ 88 h 153"/>
              <a:gd name="T34" fmla="*/ 92 w 153"/>
              <a:gd name="T35" fmla="*/ 77 h 153"/>
              <a:gd name="T36" fmla="*/ 80 w 153"/>
              <a:gd name="T37" fmla="*/ 62 h 153"/>
              <a:gd name="T38" fmla="*/ 74 w 153"/>
              <a:gd name="T39" fmla="*/ 57 h 153"/>
              <a:gd name="T40" fmla="*/ 60 w 153"/>
              <a:gd name="T41" fmla="*/ 67 h 153"/>
              <a:gd name="T42" fmla="*/ 60 w 153"/>
              <a:gd name="T43" fmla="*/ 91 h 153"/>
              <a:gd name="T44" fmla="*/ 74 w 153"/>
              <a:gd name="T45" fmla="*/ 114 h 153"/>
              <a:gd name="T46" fmla="*/ 53 w 153"/>
              <a:gd name="T47" fmla="*/ 114 h 153"/>
              <a:gd name="T48" fmla="*/ 74 w 153"/>
              <a:gd name="T49" fmla="*/ 129 h 153"/>
              <a:gd name="T50" fmla="*/ 80 w 153"/>
              <a:gd name="T51" fmla="*/ 123 h 153"/>
              <a:gd name="T52" fmla="*/ 99 w 153"/>
              <a:gd name="T53" fmla="*/ 106 h 153"/>
              <a:gd name="T54" fmla="*/ 74 w 153"/>
              <a:gd name="T55" fmla="*/ 86 h 153"/>
              <a:gd name="T56" fmla="*/ 66 w 153"/>
              <a:gd name="T57" fmla="*/ 79 h 153"/>
              <a:gd name="T58" fmla="*/ 74 w 153"/>
              <a:gd name="T59" fmla="*/ 71 h 153"/>
              <a:gd name="T60" fmla="*/ 86 w 153"/>
              <a:gd name="T61" fmla="*/ 111 h 153"/>
              <a:gd name="T62" fmla="*/ 79 w 153"/>
              <a:gd name="T63" fmla="*/ 98 h 153"/>
              <a:gd name="T64" fmla="*/ 88 w 153"/>
              <a:gd name="T65" fmla="*/ 107 h 1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53" h="153">
                <a:moveTo>
                  <a:pt x="138" y="25"/>
                </a:moveTo>
                <a:cubicBezTo>
                  <a:pt x="107" y="25"/>
                  <a:pt x="107" y="25"/>
                  <a:pt x="107" y="25"/>
                </a:cubicBezTo>
                <a:cubicBezTo>
                  <a:pt x="107" y="18"/>
                  <a:pt x="107" y="18"/>
                  <a:pt x="107" y="18"/>
                </a:cubicBezTo>
                <a:cubicBezTo>
                  <a:pt x="107" y="8"/>
                  <a:pt x="99" y="0"/>
                  <a:pt x="90" y="0"/>
                </a:cubicBezTo>
                <a:cubicBezTo>
                  <a:pt x="63" y="0"/>
                  <a:pt x="63" y="0"/>
                  <a:pt x="63" y="0"/>
                </a:cubicBezTo>
                <a:cubicBezTo>
                  <a:pt x="53" y="0"/>
                  <a:pt x="45" y="8"/>
                  <a:pt x="45" y="18"/>
                </a:cubicBezTo>
                <a:cubicBezTo>
                  <a:pt x="45" y="25"/>
                  <a:pt x="45" y="25"/>
                  <a:pt x="45" y="25"/>
                </a:cubicBezTo>
                <a:cubicBezTo>
                  <a:pt x="15" y="25"/>
                  <a:pt x="15" y="25"/>
                  <a:pt x="15" y="25"/>
                </a:cubicBezTo>
                <a:cubicBezTo>
                  <a:pt x="7" y="25"/>
                  <a:pt x="0" y="32"/>
                  <a:pt x="0" y="40"/>
                </a:cubicBezTo>
                <a:cubicBezTo>
                  <a:pt x="0" y="138"/>
                  <a:pt x="0" y="138"/>
                  <a:pt x="0" y="138"/>
                </a:cubicBezTo>
                <a:cubicBezTo>
                  <a:pt x="0" y="146"/>
                  <a:pt x="7" y="153"/>
                  <a:pt x="15" y="153"/>
                </a:cubicBezTo>
                <a:cubicBezTo>
                  <a:pt x="138" y="153"/>
                  <a:pt x="138" y="153"/>
                  <a:pt x="138" y="153"/>
                </a:cubicBezTo>
                <a:cubicBezTo>
                  <a:pt x="146" y="153"/>
                  <a:pt x="153" y="146"/>
                  <a:pt x="153" y="138"/>
                </a:cubicBezTo>
                <a:cubicBezTo>
                  <a:pt x="153" y="40"/>
                  <a:pt x="153" y="40"/>
                  <a:pt x="153" y="40"/>
                </a:cubicBezTo>
                <a:cubicBezTo>
                  <a:pt x="153" y="32"/>
                  <a:pt x="146" y="25"/>
                  <a:pt x="138" y="25"/>
                </a:cubicBezTo>
                <a:close/>
                <a:moveTo>
                  <a:pt x="51" y="18"/>
                </a:moveTo>
                <a:cubicBezTo>
                  <a:pt x="51" y="11"/>
                  <a:pt x="57" y="6"/>
                  <a:pt x="63" y="6"/>
                </a:cubicBezTo>
                <a:cubicBezTo>
                  <a:pt x="90" y="6"/>
                  <a:pt x="90" y="6"/>
                  <a:pt x="90" y="6"/>
                </a:cubicBezTo>
                <a:cubicBezTo>
                  <a:pt x="96" y="6"/>
                  <a:pt x="101" y="11"/>
                  <a:pt x="101" y="18"/>
                </a:cubicBezTo>
                <a:cubicBezTo>
                  <a:pt x="101" y="25"/>
                  <a:pt x="101" y="25"/>
                  <a:pt x="101" y="25"/>
                </a:cubicBezTo>
                <a:cubicBezTo>
                  <a:pt x="51" y="25"/>
                  <a:pt x="51" y="25"/>
                  <a:pt x="51" y="25"/>
                </a:cubicBezTo>
                <a:lnTo>
                  <a:pt x="51" y="18"/>
                </a:lnTo>
                <a:close/>
                <a:moveTo>
                  <a:pt x="147" y="138"/>
                </a:moveTo>
                <a:cubicBezTo>
                  <a:pt x="147" y="143"/>
                  <a:pt x="143" y="147"/>
                  <a:pt x="138" y="147"/>
                </a:cubicBezTo>
                <a:cubicBezTo>
                  <a:pt x="15" y="147"/>
                  <a:pt x="15" y="147"/>
                  <a:pt x="15" y="147"/>
                </a:cubicBezTo>
                <a:cubicBezTo>
                  <a:pt x="10" y="147"/>
                  <a:pt x="7" y="143"/>
                  <a:pt x="7" y="138"/>
                </a:cubicBezTo>
                <a:cubicBezTo>
                  <a:pt x="7" y="40"/>
                  <a:pt x="7" y="40"/>
                  <a:pt x="7" y="40"/>
                </a:cubicBezTo>
                <a:cubicBezTo>
                  <a:pt x="7" y="36"/>
                  <a:pt x="10" y="32"/>
                  <a:pt x="15" y="32"/>
                </a:cubicBezTo>
                <a:cubicBezTo>
                  <a:pt x="138" y="32"/>
                  <a:pt x="138" y="32"/>
                  <a:pt x="138" y="32"/>
                </a:cubicBezTo>
                <a:cubicBezTo>
                  <a:pt x="143" y="32"/>
                  <a:pt x="147" y="36"/>
                  <a:pt x="147" y="40"/>
                </a:cubicBezTo>
                <a:lnTo>
                  <a:pt x="147" y="138"/>
                </a:lnTo>
                <a:close/>
                <a:moveTo>
                  <a:pt x="95" y="94"/>
                </a:moveTo>
                <a:cubicBezTo>
                  <a:pt x="91" y="92"/>
                  <a:pt x="86" y="90"/>
                  <a:pt x="80" y="88"/>
                </a:cubicBezTo>
                <a:cubicBezTo>
                  <a:pt x="80" y="88"/>
                  <a:pt x="80" y="88"/>
                  <a:pt x="80" y="88"/>
                </a:cubicBezTo>
                <a:cubicBezTo>
                  <a:pt x="80" y="72"/>
                  <a:pt x="80" y="72"/>
                  <a:pt x="80" y="72"/>
                </a:cubicBezTo>
                <a:cubicBezTo>
                  <a:pt x="84" y="72"/>
                  <a:pt x="88" y="74"/>
                  <a:pt x="92" y="77"/>
                </a:cubicBezTo>
                <a:cubicBezTo>
                  <a:pt x="98" y="68"/>
                  <a:pt x="98" y="68"/>
                  <a:pt x="98" y="68"/>
                </a:cubicBezTo>
                <a:cubicBezTo>
                  <a:pt x="92" y="65"/>
                  <a:pt x="86" y="62"/>
                  <a:pt x="80" y="62"/>
                </a:cubicBezTo>
                <a:cubicBezTo>
                  <a:pt x="80" y="57"/>
                  <a:pt x="80" y="57"/>
                  <a:pt x="80" y="57"/>
                </a:cubicBezTo>
                <a:cubicBezTo>
                  <a:pt x="74" y="57"/>
                  <a:pt x="74" y="57"/>
                  <a:pt x="74" y="57"/>
                </a:cubicBezTo>
                <a:cubicBezTo>
                  <a:pt x="74" y="62"/>
                  <a:pt x="74" y="62"/>
                  <a:pt x="74" y="62"/>
                </a:cubicBezTo>
                <a:cubicBezTo>
                  <a:pt x="69" y="62"/>
                  <a:pt x="64" y="64"/>
                  <a:pt x="60" y="67"/>
                </a:cubicBezTo>
                <a:cubicBezTo>
                  <a:pt x="57" y="70"/>
                  <a:pt x="55" y="74"/>
                  <a:pt x="55" y="79"/>
                </a:cubicBezTo>
                <a:cubicBezTo>
                  <a:pt x="55" y="84"/>
                  <a:pt x="57" y="88"/>
                  <a:pt x="60" y="91"/>
                </a:cubicBezTo>
                <a:cubicBezTo>
                  <a:pt x="63" y="93"/>
                  <a:pt x="68" y="95"/>
                  <a:pt x="74" y="97"/>
                </a:cubicBezTo>
                <a:cubicBezTo>
                  <a:pt x="74" y="114"/>
                  <a:pt x="74" y="114"/>
                  <a:pt x="74" y="114"/>
                </a:cubicBezTo>
                <a:cubicBezTo>
                  <a:pt x="69" y="113"/>
                  <a:pt x="64" y="110"/>
                  <a:pt x="59" y="106"/>
                </a:cubicBezTo>
                <a:cubicBezTo>
                  <a:pt x="53" y="114"/>
                  <a:pt x="53" y="114"/>
                  <a:pt x="53" y="114"/>
                </a:cubicBezTo>
                <a:cubicBezTo>
                  <a:pt x="59" y="119"/>
                  <a:pt x="66" y="122"/>
                  <a:pt x="74" y="123"/>
                </a:cubicBezTo>
                <a:cubicBezTo>
                  <a:pt x="74" y="129"/>
                  <a:pt x="74" y="129"/>
                  <a:pt x="74" y="129"/>
                </a:cubicBezTo>
                <a:cubicBezTo>
                  <a:pt x="80" y="129"/>
                  <a:pt x="80" y="129"/>
                  <a:pt x="80" y="129"/>
                </a:cubicBezTo>
                <a:cubicBezTo>
                  <a:pt x="80" y="123"/>
                  <a:pt x="80" y="123"/>
                  <a:pt x="80" y="123"/>
                </a:cubicBezTo>
                <a:cubicBezTo>
                  <a:pt x="86" y="123"/>
                  <a:pt x="90" y="121"/>
                  <a:pt x="94" y="118"/>
                </a:cubicBezTo>
                <a:cubicBezTo>
                  <a:pt x="98" y="115"/>
                  <a:pt x="99" y="111"/>
                  <a:pt x="99" y="106"/>
                </a:cubicBezTo>
                <a:cubicBezTo>
                  <a:pt x="99" y="101"/>
                  <a:pt x="98" y="97"/>
                  <a:pt x="95" y="94"/>
                </a:cubicBezTo>
                <a:close/>
                <a:moveTo>
                  <a:pt x="74" y="86"/>
                </a:moveTo>
                <a:cubicBezTo>
                  <a:pt x="71" y="85"/>
                  <a:pt x="69" y="84"/>
                  <a:pt x="67" y="83"/>
                </a:cubicBezTo>
                <a:cubicBezTo>
                  <a:pt x="66" y="82"/>
                  <a:pt x="66" y="81"/>
                  <a:pt x="66" y="79"/>
                </a:cubicBezTo>
                <a:cubicBezTo>
                  <a:pt x="66" y="77"/>
                  <a:pt x="66" y="75"/>
                  <a:pt x="68" y="74"/>
                </a:cubicBezTo>
                <a:cubicBezTo>
                  <a:pt x="70" y="72"/>
                  <a:pt x="72" y="72"/>
                  <a:pt x="74" y="71"/>
                </a:cubicBezTo>
                <a:lnTo>
                  <a:pt x="74" y="86"/>
                </a:lnTo>
                <a:close/>
                <a:moveTo>
                  <a:pt x="86" y="111"/>
                </a:moveTo>
                <a:cubicBezTo>
                  <a:pt x="85" y="113"/>
                  <a:pt x="82" y="114"/>
                  <a:pt x="79" y="114"/>
                </a:cubicBezTo>
                <a:cubicBezTo>
                  <a:pt x="79" y="98"/>
                  <a:pt x="79" y="98"/>
                  <a:pt x="79" y="98"/>
                </a:cubicBezTo>
                <a:cubicBezTo>
                  <a:pt x="83" y="99"/>
                  <a:pt x="85" y="100"/>
                  <a:pt x="87" y="102"/>
                </a:cubicBezTo>
                <a:cubicBezTo>
                  <a:pt x="88" y="103"/>
                  <a:pt x="88" y="105"/>
                  <a:pt x="88" y="107"/>
                </a:cubicBezTo>
                <a:cubicBezTo>
                  <a:pt x="88" y="109"/>
                  <a:pt x="88" y="110"/>
                  <a:pt x="86" y="11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4" name="Freeform 140">
            <a:extLst>
              <a:ext uri="{FF2B5EF4-FFF2-40B4-BE49-F238E27FC236}">
                <a16:creationId xmlns:a16="http://schemas.microsoft.com/office/drawing/2014/main" xmlns="" id="{711F8355-A3A8-432C-90F8-BAE067184F21}"/>
              </a:ext>
            </a:extLst>
          </p:cNvPr>
          <p:cNvSpPr>
            <a:spLocks noEditPoints="1"/>
          </p:cNvSpPr>
          <p:nvPr/>
        </p:nvSpPr>
        <p:spPr bwMode="auto">
          <a:xfrm>
            <a:off x="1527175" y="5334000"/>
            <a:ext cx="523875" cy="528638"/>
          </a:xfrm>
          <a:custGeom>
            <a:avLst/>
            <a:gdLst>
              <a:gd name="T0" fmla="*/ 107 w 153"/>
              <a:gd name="T1" fmla="*/ 24 h 153"/>
              <a:gd name="T2" fmla="*/ 107 w 153"/>
              <a:gd name="T3" fmla="*/ 12 h 153"/>
              <a:gd name="T4" fmla="*/ 95 w 153"/>
              <a:gd name="T5" fmla="*/ 0 h 153"/>
              <a:gd name="T6" fmla="*/ 59 w 153"/>
              <a:gd name="T7" fmla="*/ 0 h 153"/>
              <a:gd name="T8" fmla="*/ 47 w 153"/>
              <a:gd name="T9" fmla="*/ 12 h 153"/>
              <a:gd name="T10" fmla="*/ 47 w 153"/>
              <a:gd name="T11" fmla="*/ 24 h 153"/>
              <a:gd name="T12" fmla="*/ 0 w 153"/>
              <a:gd name="T13" fmla="*/ 24 h 153"/>
              <a:gd name="T14" fmla="*/ 0 w 153"/>
              <a:gd name="T15" fmla="*/ 67 h 153"/>
              <a:gd name="T16" fmla="*/ 6 w 153"/>
              <a:gd name="T17" fmla="*/ 69 h 153"/>
              <a:gd name="T18" fmla="*/ 6 w 153"/>
              <a:gd name="T19" fmla="*/ 153 h 153"/>
              <a:gd name="T20" fmla="*/ 148 w 153"/>
              <a:gd name="T21" fmla="*/ 153 h 153"/>
              <a:gd name="T22" fmla="*/ 148 w 153"/>
              <a:gd name="T23" fmla="*/ 69 h 153"/>
              <a:gd name="T24" fmla="*/ 153 w 153"/>
              <a:gd name="T25" fmla="*/ 67 h 153"/>
              <a:gd name="T26" fmla="*/ 153 w 153"/>
              <a:gd name="T27" fmla="*/ 24 h 153"/>
              <a:gd name="T28" fmla="*/ 107 w 153"/>
              <a:gd name="T29" fmla="*/ 24 h 153"/>
              <a:gd name="T30" fmla="*/ 53 w 153"/>
              <a:gd name="T31" fmla="*/ 12 h 153"/>
              <a:gd name="T32" fmla="*/ 59 w 153"/>
              <a:gd name="T33" fmla="*/ 6 h 153"/>
              <a:gd name="T34" fmla="*/ 94 w 153"/>
              <a:gd name="T35" fmla="*/ 6 h 153"/>
              <a:gd name="T36" fmla="*/ 101 w 153"/>
              <a:gd name="T37" fmla="*/ 12 h 153"/>
              <a:gd name="T38" fmla="*/ 101 w 153"/>
              <a:gd name="T39" fmla="*/ 24 h 153"/>
              <a:gd name="T40" fmla="*/ 53 w 153"/>
              <a:gd name="T41" fmla="*/ 24 h 153"/>
              <a:gd name="T42" fmla="*/ 53 w 153"/>
              <a:gd name="T43" fmla="*/ 12 h 153"/>
              <a:gd name="T44" fmla="*/ 7 w 153"/>
              <a:gd name="T45" fmla="*/ 31 h 153"/>
              <a:gd name="T46" fmla="*/ 47 w 153"/>
              <a:gd name="T47" fmla="*/ 31 h 153"/>
              <a:gd name="T48" fmla="*/ 107 w 153"/>
              <a:gd name="T49" fmla="*/ 31 h 153"/>
              <a:gd name="T50" fmla="*/ 146 w 153"/>
              <a:gd name="T51" fmla="*/ 31 h 153"/>
              <a:gd name="T52" fmla="*/ 146 w 153"/>
              <a:gd name="T53" fmla="*/ 63 h 153"/>
              <a:gd name="T54" fmla="*/ 94 w 153"/>
              <a:gd name="T55" fmla="*/ 72 h 153"/>
              <a:gd name="T56" fmla="*/ 94 w 153"/>
              <a:gd name="T57" fmla="*/ 63 h 153"/>
              <a:gd name="T58" fmla="*/ 60 w 153"/>
              <a:gd name="T59" fmla="*/ 63 h 153"/>
              <a:gd name="T60" fmla="*/ 60 w 153"/>
              <a:gd name="T61" fmla="*/ 72 h 153"/>
              <a:gd name="T62" fmla="*/ 7 w 153"/>
              <a:gd name="T63" fmla="*/ 63 h 153"/>
              <a:gd name="T64" fmla="*/ 7 w 153"/>
              <a:gd name="T65" fmla="*/ 31 h 153"/>
              <a:gd name="T66" fmla="*/ 88 w 153"/>
              <a:gd name="T67" fmla="*/ 69 h 153"/>
              <a:gd name="T68" fmla="*/ 88 w 153"/>
              <a:gd name="T69" fmla="*/ 90 h 153"/>
              <a:gd name="T70" fmla="*/ 66 w 153"/>
              <a:gd name="T71" fmla="*/ 90 h 153"/>
              <a:gd name="T72" fmla="*/ 66 w 153"/>
              <a:gd name="T73" fmla="*/ 69 h 153"/>
              <a:gd name="T74" fmla="*/ 88 w 153"/>
              <a:gd name="T75" fmla="*/ 69 h 153"/>
              <a:gd name="T76" fmla="*/ 142 w 153"/>
              <a:gd name="T77" fmla="*/ 147 h 153"/>
              <a:gd name="T78" fmla="*/ 12 w 153"/>
              <a:gd name="T79" fmla="*/ 147 h 153"/>
              <a:gd name="T80" fmla="*/ 12 w 153"/>
              <a:gd name="T81" fmla="*/ 70 h 153"/>
              <a:gd name="T82" fmla="*/ 60 w 153"/>
              <a:gd name="T83" fmla="*/ 78 h 153"/>
              <a:gd name="T84" fmla="*/ 60 w 153"/>
              <a:gd name="T85" fmla="*/ 97 h 153"/>
              <a:gd name="T86" fmla="*/ 94 w 153"/>
              <a:gd name="T87" fmla="*/ 97 h 153"/>
              <a:gd name="T88" fmla="*/ 95 w 153"/>
              <a:gd name="T89" fmla="*/ 97 h 153"/>
              <a:gd name="T90" fmla="*/ 95 w 153"/>
              <a:gd name="T91" fmla="*/ 78 h 153"/>
              <a:gd name="T92" fmla="*/ 142 w 153"/>
              <a:gd name="T93" fmla="*/ 70 h 153"/>
              <a:gd name="T94" fmla="*/ 142 w 153"/>
              <a:gd name="T95" fmla="*/ 147 h 1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53" h="153">
                <a:moveTo>
                  <a:pt x="107" y="24"/>
                </a:moveTo>
                <a:cubicBezTo>
                  <a:pt x="107" y="12"/>
                  <a:pt x="107" y="12"/>
                  <a:pt x="107" y="12"/>
                </a:cubicBezTo>
                <a:cubicBezTo>
                  <a:pt x="107" y="6"/>
                  <a:pt x="101" y="0"/>
                  <a:pt x="95" y="0"/>
                </a:cubicBezTo>
                <a:cubicBezTo>
                  <a:pt x="59" y="0"/>
                  <a:pt x="59" y="0"/>
                  <a:pt x="59" y="0"/>
                </a:cubicBezTo>
                <a:cubicBezTo>
                  <a:pt x="52" y="0"/>
                  <a:pt x="47" y="6"/>
                  <a:pt x="47" y="12"/>
                </a:cubicBezTo>
                <a:cubicBezTo>
                  <a:pt x="47" y="24"/>
                  <a:pt x="47" y="24"/>
                  <a:pt x="47" y="24"/>
                </a:cubicBezTo>
                <a:cubicBezTo>
                  <a:pt x="0" y="24"/>
                  <a:pt x="0" y="24"/>
                  <a:pt x="0" y="24"/>
                </a:cubicBezTo>
                <a:cubicBezTo>
                  <a:pt x="0" y="67"/>
                  <a:pt x="0" y="67"/>
                  <a:pt x="0" y="67"/>
                </a:cubicBezTo>
                <a:cubicBezTo>
                  <a:pt x="0" y="67"/>
                  <a:pt x="4" y="68"/>
                  <a:pt x="6" y="69"/>
                </a:cubicBezTo>
                <a:cubicBezTo>
                  <a:pt x="6" y="153"/>
                  <a:pt x="6" y="153"/>
                  <a:pt x="6" y="153"/>
                </a:cubicBezTo>
                <a:cubicBezTo>
                  <a:pt x="148" y="153"/>
                  <a:pt x="148" y="153"/>
                  <a:pt x="148" y="153"/>
                </a:cubicBezTo>
                <a:cubicBezTo>
                  <a:pt x="148" y="69"/>
                  <a:pt x="148" y="69"/>
                  <a:pt x="148" y="69"/>
                </a:cubicBezTo>
                <a:cubicBezTo>
                  <a:pt x="150" y="68"/>
                  <a:pt x="153" y="67"/>
                  <a:pt x="153" y="67"/>
                </a:cubicBezTo>
                <a:cubicBezTo>
                  <a:pt x="153" y="24"/>
                  <a:pt x="153" y="24"/>
                  <a:pt x="153" y="24"/>
                </a:cubicBezTo>
                <a:lnTo>
                  <a:pt x="107" y="24"/>
                </a:lnTo>
                <a:close/>
                <a:moveTo>
                  <a:pt x="53" y="12"/>
                </a:moveTo>
                <a:cubicBezTo>
                  <a:pt x="53" y="9"/>
                  <a:pt x="56" y="6"/>
                  <a:pt x="59" y="6"/>
                </a:cubicBezTo>
                <a:cubicBezTo>
                  <a:pt x="94" y="6"/>
                  <a:pt x="94" y="6"/>
                  <a:pt x="94" y="6"/>
                </a:cubicBezTo>
                <a:cubicBezTo>
                  <a:pt x="98" y="6"/>
                  <a:pt x="101" y="9"/>
                  <a:pt x="101" y="12"/>
                </a:cubicBezTo>
                <a:cubicBezTo>
                  <a:pt x="101" y="24"/>
                  <a:pt x="101" y="24"/>
                  <a:pt x="101" y="24"/>
                </a:cubicBezTo>
                <a:cubicBezTo>
                  <a:pt x="53" y="24"/>
                  <a:pt x="53" y="24"/>
                  <a:pt x="53" y="24"/>
                </a:cubicBezTo>
                <a:lnTo>
                  <a:pt x="53" y="12"/>
                </a:lnTo>
                <a:close/>
                <a:moveTo>
                  <a:pt x="7" y="31"/>
                </a:moveTo>
                <a:cubicBezTo>
                  <a:pt x="47" y="31"/>
                  <a:pt x="47" y="31"/>
                  <a:pt x="47" y="31"/>
                </a:cubicBezTo>
                <a:cubicBezTo>
                  <a:pt x="107" y="31"/>
                  <a:pt x="107" y="31"/>
                  <a:pt x="107" y="31"/>
                </a:cubicBezTo>
                <a:cubicBezTo>
                  <a:pt x="146" y="31"/>
                  <a:pt x="146" y="31"/>
                  <a:pt x="146" y="31"/>
                </a:cubicBezTo>
                <a:cubicBezTo>
                  <a:pt x="146" y="63"/>
                  <a:pt x="146" y="63"/>
                  <a:pt x="146" y="63"/>
                </a:cubicBezTo>
                <a:cubicBezTo>
                  <a:pt x="139" y="64"/>
                  <a:pt x="115" y="69"/>
                  <a:pt x="94" y="72"/>
                </a:cubicBezTo>
                <a:cubicBezTo>
                  <a:pt x="94" y="63"/>
                  <a:pt x="94" y="63"/>
                  <a:pt x="94" y="63"/>
                </a:cubicBezTo>
                <a:cubicBezTo>
                  <a:pt x="60" y="63"/>
                  <a:pt x="60" y="63"/>
                  <a:pt x="60" y="63"/>
                </a:cubicBezTo>
                <a:cubicBezTo>
                  <a:pt x="60" y="72"/>
                  <a:pt x="60" y="72"/>
                  <a:pt x="60" y="72"/>
                </a:cubicBezTo>
                <a:cubicBezTo>
                  <a:pt x="38" y="69"/>
                  <a:pt x="14" y="64"/>
                  <a:pt x="7" y="63"/>
                </a:cubicBezTo>
                <a:lnTo>
                  <a:pt x="7" y="31"/>
                </a:lnTo>
                <a:close/>
                <a:moveTo>
                  <a:pt x="88" y="69"/>
                </a:moveTo>
                <a:cubicBezTo>
                  <a:pt x="88" y="90"/>
                  <a:pt x="88" y="90"/>
                  <a:pt x="88" y="90"/>
                </a:cubicBezTo>
                <a:cubicBezTo>
                  <a:pt x="66" y="90"/>
                  <a:pt x="66" y="90"/>
                  <a:pt x="66" y="90"/>
                </a:cubicBezTo>
                <a:cubicBezTo>
                  <a:pt x="66" y="69"/>
                  <a:pt x="66" y="69"/>
                  <a:pt x="66" y="69"/>
                </a:cubicBezTo>
                <a:lnTo>
                  <a:pt x="88" y="69"/>
                </a:lnTo>
                <a:close/>
                <a:moveTo>
                  <a:pt x="142" y="147"/>
                </a:moveTo>
                <a:cubicBezTo>
                  <a:pt x="12" y="147"/>
                  <a:pt x="12" y="147"/>
                  <a:pt x="12" y="147"/>
                </a:cubicBezTo>
                <a:cubicBezTo>
                  <a:pt x="12" y="70"/>
                  <a:pt x="12" y="70"/>
                  <a:pt x="12" y="70"/>
                </a:cubicBezTo>
                <a:cubicBezTo>
                  <a:pt x="23" y="73"/>
                  <a:pt x="42" y="76"/>
                  <a:pt x="60" y="78"/>
                </a:cubicBezTo>
                <a:cubicBezTo>
                  <a:pt x="60" y="97"/>
                  <a:pt x="60" y="97"/>
                  <a:pt x="60" y="97"/>
                </a:cubicBezTo>
                <a:cubicBezTo>
                  <a:pt x="94" y="97"/>
                  <a:pt x="94" y="97"/>
                  <a:pt x="94" y="97"/>
                </a:cubicBezTo>
                <a:cubicBezTo>
                  <a:pt x="95" y="97"/>
                  <a:pt x="95" y="97"/>
                  <a:pt x="95" y="97"/>
                </a:cubicBezTo>
                <a:cubicBezTo>
                  <a:pt x="95" y="78"/>
                  <a:pt x="95" y="78"/>
                  <a:pt x="95" y="78"/>
                </a:cubicBezTo>
                <a:cubicBezTo>
                  <a:pt x="112" y="76"/>
                  <a:pt x="131" y="72"/>
                  <a:pt x="142" y="70"/>
                </a:cubicBezTo>
                <a:lnTo>
                  <a:pt x="142" y="14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5" name="Freeform 141">
            <a:extLst>
              <a:ext uri="{FF2B5EF4-FFF2-40B4-BE49-F238E27FC236}">
                <a16:creationId xmlns:a16="http://schemas.microsoft.com/office/drawing/2014/main" xmlns="" id="{6A9DF635-DC02-494F-956B-AE8C66898514}"/>
              </a:ext>
            </a:extLst>
          </p:cNvPr>
          <p:cNvSpPr>
            <a:spLocks noEditPoints="1"/>
          </p:cNvSpPr>
          <p:nvPr/>
        </p:nvSpPr>
        <p:spPr bwMode="auto">
          <a:xfrm>
            <a:off x="1568450" y="5954713"/>
            <a:ext cx="431800" cy="528638"/>
          </a:xfrm>
          <a:custGeom>
            <a:avLst/>
            <a:gdLst>
              <a:gd name="T0" fmla="*/ 0 w 272"/>
              <a:gd name="T1" fmla="*/ 333 h 333"/>
              <a:gd name="T2" fmla="*/ 272 w 272"/>
              <a:gd name="T3" fmla="*/ 0 h 333"/>
              <a:gd name="T4" fmla="*/ 259 w 272"/>
              <a:gd name="T5" fmla="*/ 318 h 333"/>
              <a:gd name="T6" fmla="*/ 15 w 272"/>
              <a:gd name="T7" fmla="*/ 16 h 333"/>
              <a:gd name="T8" fmla="*/ 259 w 272"/>
              <a:gd name="T9" fmla="*/ 318 h 333"/>
              <a:gd name="T10" fmla="*/ 237 w 272"/>
              <a:gd name="T11" fmla="*/ 37 h 333"/>
              <a:gd name="T12" fmla="*/ 37 w 272"/>
              <a:gd name="T13" fmla="*/ 109 h 333"/>
              <a:gd name="T14" fmla="*/ 237 w 272"/>
              <a:gd name="T15" fmla="*/ 37 h 333"/>
              <a:gd name="T16" fmla="*/ 50 w 272"/>
              <a:gd name="T17" fmla="*/ 96 h 333"/>
              <a:gd name="T18" fmla="*/ 224 w 272"/>
              <a:gd name="T19" fmla="*/ 50 h 333"/>
              <a:gd name="T20" fmla="*/ 50 w 272"/>
              <a:gd name="T21" fmla="*/ 152 h 333"/>
              <a:gd name="T22" fmla="*/ 75 w 272"/>
              <a:gd name="T23" fmla="*/ 168 h 333"/>
              <a:gd name="T24" fmla="*/ 50 w 272"/>
              <a:gd name="T25" fmla="*/ 152 h 333"/>
              <a:gd name="T26" fmla="*/ 151 w 272"/>
              <a:gd name="T27" fmla="*/ 152 h 333"/>
              <a:gd name="T28" fmla="*/ 123 w 272"/>
              <a:gd name="T29" fmla="*/ 168 h 333"/>
              <a:gd name="T30" fmla="*/ 196 w 272"/>
              <a:gd name="T31" fmla="*/ 152 h 333"/>
              <a:gd name="T32" fmla="*/ 222 w 272"/>
              <a:gd name="T33" fmla="*/ 168 h 333"/>
              <a:gd name="T34" fmla="*/ 196 w 272"/>
              <a:gd name="T35" fmla="*/ 152 h 333"/>
              <a:gd name="T36" fmla="*/ 75 w 272"/>
              <a:gd name="T37" fmla="*/ 209 h 333"/>
              <a:gd name="T38" fmla="*/ 50 w 272"/>
              <a:gd name="T39" fmla="*/ 222 h 333"/>
              <a:gd name="T40" fmla="*/ 123 w 272"/>
              <a:gd name="T41" fmla="*/ 209 h 333"/>
              <a:gd name="T42" fmla="*/ 151 w 272"/>
              <a:gd name="T43" fmla="*/ 222 h 333"/>
              <a:gd name="T44" fmla="*/ 123 w 272"/>
              <a:gd name="T45" fmla="*/ 209 h 333"/>
              <a:gd name="T46" fmla="*/ 222 w 272"/>
              <a:gd name="T47" fmla="*/ 209 h 333"/>
              <a:gd name="T48" fmla="*/ 196 w 272"/>
              <a:gd name="T49" fmla="*/ 222 h 333"/>
              <a:gd name="T50" fmla="*/ 50 w 272"/>
              <a:gd name="T51" fmla="*/ 263 h 333"/>
              <a:gd name="T52" fmla="*/ 75 w 272"/>
              <a:gd name="T53" fmla="*/ 278 h 333"/>
              <a:gd name="T54" fmla="*/ 50 w 272"/>
              <a:gd name="T55" fmla="*/ 263 h 333"/>
              <a:gd name="T56" fmla="*/ 151 w 272"/>
              <a:gd name="T57" fmla="*/ 263 h 333"/>
              <a:gd name="T58" fmla="*/ 123 w 272"/>
              <a:gd name="T59" fmla="*/ 278 h 333"/>
              <a:gd name="T60" fmla="*/ 196 w 272"/>
              <a:gd name="T61" fmla="*/ 263 h 333"/>
              <a:gd name="T62" fmla="*/ 222 w 272"/>
              <a:gd name="T63" fmla="*/ 278 h 333"/>
              <a:gd name="T64" fmla="*/ 196 w 272"/>
              <a:gd name="T65" fmla="*/ 263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72" h="333">
                <a:moveTo>
                  <a:pt x="0" y="0"/>
                </a:moveTo>
                <a:lnTo>
                  <a:pt x="0" y="333"/>
                </a:lnTo>
                <a:lnTo>
                  <a:pt x="272" y="333"/>
                </a:lnTo>
                <a:lnTo>
                  <a:pt x="272" y="0"/>
                </a:lnTo>
                <a:lnTo>
                  <a:pt x="0" y="0"/>
                </a:lnTo>
                <a:close/>
                <a:moveTo>
                  <a:pt x="259" y="318"/>
                </a:moveTo>
                <a:lnTo>
                  <a:pt x="15" y="318"/>
                </a:lnTo>
                <a:lnTo>
                  <a:pt x="15" y="16"/>
                </a:lnTo>
                <a:lnTo>
                  <a:pt x="259" y="16"/>
                </a:lnTo>
                <a:lnTo>
                  <a:pt x="259" y="318"/>
                </a:lnTo>
                <a:lnTo>
                  <a:pt x="259" y="318"/>
                </a:lnTo>
                <a:close/>
                <a:moveTo>
                  <a:pt x="237" y="37"/>
                </a:moveTo>
                <a:lnTo>
                  <a:pt x="37" y="37"/>
                </a:lnTo>
                <a:lnTo>
                  <a:pt x="37" y="109"/>
                </a:lnTo>
                <a:lnTo>
                  <a:pt x="237" y="109"/>
                </a:lnTo>
                <a:lnTo>
                  <a:pt x="237" y="37"/>
                </a:lnTo>
                <a:close/>
                <a:moveTo>
                  <a:pt x="224" y="96"/>
                </a:moveTo>
                <a:lnTo>
                  <a:pt x="50" y="96"/>
                </a:lnTo>
                <a:lnTo>
                  <a:pt x="50" y="50"/>
                </a:lnTo>
                <a:lnTo>
                  <a:pt x="224" y="50"/>
                </a:lnTo>
                <a:lnTo>
                  <a:pt x="224" y="96"/>
                </a:lnTo>
                <a:close/>
                <a:moveTo>
                  <a:pt x="50" y="152"/>
                </a:moveTo>
                <a:lnTo>
                  <a:pt x="75" y="152"/>
                </a:lnTo>
                <a:lnTo>
                  <a:pt x="75" y="168"/>
                </a:lnTo>
                <a:lnTo>
                  <a:pt x="50" y="168"/>
                </a:lnTo>
                <a:lnTo>
                  <a:pt x="50" y="152"/>
                </a:lnTo>
                <a:close/>
                <a:moveTo>
                  <a:pt x="123" y="152"/>
                </a:moveTo>
                <a:lnTo>
                  <a:pt x="151" y="152"/>
                </a:lnTo>
                <a:lnTo>
                  <a:pt x="151" y="168"/>
                </a:lnTo>
                <a:lnTo>
                  <a:pt x="123" y="168"/>
                </a:lnTo>
                <a:lnTo>
                  <a:pt x="123" y="152"/>
                </a:lnTo>
                <a:close/>
                <a:moveTo>
                  <a:pt x="196" y="152"/>
                </a:moveTo>
                <a:lnTo>
                  <a:pt x="222" y="152"/>
                </a:lnTo>
                <a:lnTo>
                  <a:pt x="222" y="168"/>
                </a:lnTo>
                <a:lnTo>
                  <a:pt x="196" y="168"/>
                </a:lnTo>
                <a:lnTo>
                  <a:pt x="196" y="152"/>
                </a:lnTo>
                <a:close/>
                <a:moveTo>
                  <a:pt x="50" y="209"/>
                </a:moveTo>
                <a:lnTo>
                  <a:pt x="75" y="209"/>
                </a:lnTo>
                <a:lnTo>
                  <a:pt x="75" y="222"/>
                </a:lnTo>
                <a:lnTo>
                  <a:pt x="50" y="222"/>
                </a:lnTo>
                <a:lnTo>
                  <a:pt x="50" y="209"/>
                </a:lnTo>
                <a:close/>
                <a:moveTo>
                  <a:pt x="123" y="209"/>
                </a:moveTo>
                <a:lnTo>
                  <a:pt x="151" y="209"/>
                </a:lnTo>
                <a:lnTo>
                  <a:pt x="151" y="222"/>
                </a:lnTo>
                <a:lnTo>
                  <a:pt x="123" y="222"/>
                </a:lnTo>
                <a:lnTo>
                  <a:pt x="123" y="209"/>
                </a:lnTo>
                <a:close/>
                <a:moveTo>
                  <a:pt x="196" y="209"/>
                </a:moveTo>
                <a:lnTo>
                  <a:pt x="222" y="209"/>
                </a:lnTo>
                <a:lnTo>
                  <a:pt x="222" y="222"/>
                </a:lnTo>
                <a:lnTo>
                  <a:pt x="196" y="222"/>
                </a:lnTo>
                <a:lnTo>
                  <a:pt x="196" y="209"/>
                </a:lnTo>
                <a:close/>
                <a:moveTo>
                  <a:pt x="50" y="263"/>
                </a:moveTo>
                <a:lnTo>
                  <a:pt x="75" y="263"/>
                </a:lnTo>
                <a:lnTo>
                  <a:pt x="75" y="278"/>
                </a:lnTo>
                <a:lnTo>
                  <a:pt x="50" y="278"/>
                </a:lnTo>
                <a:lnTo>
                  <a:pt x="50" y="263"/>
                </a:lnTo>
                <a:close/>
                <a:moveTo>
                  <a:pt x="123" y="263"/>
                </a:moveTo>
                <a:lnTo>
                  <a:pt x="151" y="263"/>
                </a:lnTo>
                <a:lnTo>
                  <a:pt x="151" y="278"/>
                </a:lnTo>
                <a:lnTo>
                  <a:pt x="123" y="278"/>
                </a:lnTo>
                <a:lnTo>
                  <a:pt x="123" y="263"/>
                </a:lnTo>
                <a:close/>
                <a:moveTo>
                  <a:pt x="196" y="263"/>
                </a:moveTo>
                <a:lnTo>
                  <a:pt x="222" y="263"/>
                </a:lnTo>
                <a:lnTo>
                  <a:pt x="222" y="278"/>
                </a:lnTo>
                <a:lnTo>
                  <a:pt x="196" y="278"/>
                </a:lnTo>
                <a:lnTo>
                  <a:pt x="196" y="26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6" name="Freeform 142">
            <a:extLst>
              <a:ext uri="{FF2B5EF4-FFF2-40B4-BE49-F238E27FC236}">
                <a16:creationId xmlns:a16="http://schemas.microsoft.com/office/drawing/2014/main" xmlns="" id="{3A62327D-34B1-4694-923A-1E3EA49E5A3D}"/>
              </a:ext>
            </a:extLst>
          </p:cNvPr>
          <p:cNvSpPr>
            <a:spLocks noEditPoints="1"/>
          </p:cNvSpPr>
          <p:nvPr/>
        </p:nvSpPr>
        <p:spPr bwMode="auto">
          <a:xfrm>
            <a:off x="2554288" y="368300"/>
            <a:ext cx="373063" cy="527050"/>
          </a:xfrm>
          <a:custGeom>
            <a:avLst/>
            <a:gdLst>
              <a:gd name="T0" fmla="*/ 0 w 235"/>
              <a:gd name="T1" fmla="*/ 332 h 332"/>
              <a:gd name="T2" fmla="*/ 235 w 235"/>
              <a:gd name="T3" fmla="*/ 0 h 332"/>
              <a:gd name="T4" fmla="*/ 235 w 235"/>
              <a:gd name="T5" fmla="*/ 332 h 332"/>
              <a:gd name="T6" fmla="*/ 222 w 235"/>
              <a:gd name="T7" fmla="*/ 319 h 332"/>
              <a:gd name="T8" fmla="*/ 15 w 235"/>
              <a:gd name="T9" fmla="*/ 15 h 332"/>
              <a:gd name="T10" fmla="*/ 202 w 235"/>
              <a:gd name="T11" fmla="*/ 117 h 332"/>
              <a:gd name="T12" fmla="*/ 32 w 235"/>
              <a:gd name="T13" fmla="*/ 37 h 332"/>
              <a:gd name="T14" fmla="*/ 202 w 235"/>
              <a:gd name="T15" fmla="*/ 117 h 332"/>
              <a:gd name="T16" fmla="*/ 47 w 235"/>
              <a:gd name="T17" fmla="*/ 104 h 332"/>
              <a:gd name="T18" fmla="*/ 189 w 235"/>
              <a:gd name="T19" fmla="*/ 52 h 332"/>
              <a:gd name="T20" fmla="*/ 47 w 235"/>
              <a:gd name="T21" fmla="*/ 104 h 332"/>
              <a:gd name="T22" fmla="*/ 71 w 235"/>
              <a:gd name="T23" fmla="*/ 154 h 332"/>
              <a:gd name="T24" fmla="*/ 38 w 235"/>
              <a:gd name="T25" fmla="*/ 169 h 332"/>
              <a:gd name="T26" fmla="*/ 103 w 235"/>
              <a:gd name="T27" fmla="*/ 154 h 332"/>
              <a:gd name="T28" fmla="*/ 133 w 235"/>
              <a:gd name="T29" fmla="*/ 169 h 332"/>
              <a:gd name="T30" fmla="*/ 103 w 235"/>
              <a:gd name="T31" fmla="*/ 154 h 332"/>
              <a:gd name="T32" fmla="*/ 196 w 235"/>
              <a:gd name="T33" fmla="*/ 154 h 332"/>
              <a:gd name="T34" fmla="*/ 166 w 235"/>
              <a:gd name="T35" fmla="*/ 169 h 332"/>
              <a:gd name="T36" fmla="*/ 38 w 235"/>
              <a:gd name="T37" fmla="*/ 195 h 332"/>
              <a:gd name="T38" fmla="*/ 71 w 235"/>
              <a:gd name="T39" fmla="*/ 211 h 332"/>
              <a:gd name="T40" fmla="*/ 38 w 235"/>
              <a:gd name="T41" fmla="*/ 195 h 332"/>
              <a:gd name="T42" fmla="*/ 133 w 235"/>
              <a:gd name="T43" fmla="*/ 195 h 332"/>
              <a:gd name="T44" fmla="*/ 103 w 235"/>
              <a:gd name="T45" fmla="*/ 211 h 332"/>
              <a:gd name="T46" fmla="*/ 166 w 235"/>
              <a:gd name="T47" fmla="*/ 195 h 332"/>
              <a:gd name="T48" fmla="*/ 196 w 235"/>
              <a:gd name="T49" fmla="*/ 211 h 332"/>
              <a:gd name="T50" fmla="*/ 166 w 235"/>
              <a:gd name="T51" fmla="*/ 195 h 332"/>
              <a:gd name="T52" fmla="*/ 71 w 235"/>
              <a:gd name="T53" fmla="*/ 237 h 332"/>
              <a:gd name="T54" fmla="*/ 38 w 235"/>
              <a:gd name="T55" fmla="*/ 252 h 332"/>
              <a:gd name="T56" fmla="*/ 103 w 235"/>
              <a:gd name="T57" fmla="*/ 237 h 332"/>
              <a:gd name="T58" fmla="*/ 133 w 235"/>
              <a:gd name="T59" fmla="*/ 252 h 332"/>
              <a:gd name="T60" fmla="*/ 103 w 235"/>
              <a:gd name="T61" fmla="*/ 237 h 332"/>
              <a:gd name="T62" fmla="*/ 71 w 235"/>
              <a:gd name="T63" fmla="*/ 280 h 332"/>
              <a:gd name="T64" fmla="*/ 38 w 235"/>
              <a:gd name="T65" fmla="*/ 293 h 332"/>
              <a:gd name="T66" fmla="*/ 103 w 235"/>
              <a:gd name="T67" fmla="*/ 280 h 332"/>
              <a:gd name="T68" fmla="*/ 133 w 235"/>
              <a:gd name="T69" fmla="*/ 293 h 332"/>
              <a:gd name="T70" fmla="*/ 103 w 235"/>
              <a:gd name="T71" fmla="*/ 280 h 332"/>
              <a:gd name="T72" fmla="*/ 189 w 235"/>
              <a:gd name="T73" fmla="*/ 234 h 332"/>
              <a:gd name="T74" fmla="*/ 174 w 235"/>
              <a:gd name="T75" fmla="*/ 293 h 3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235" h="332">
                <a:moveTo>
                  <a:pt x="235" y="332"/>
                </a:moveTo>
                <a:lnTo>
                  <a:pt x="0" y="332"/>
                </a:lnTo>
                <a:lnTo>
                  <a:pt x="0" y="0"/>
                </a:lnTo>
                <a:lnTo>
                  <a:pt x="235" y="0"/>
                </a:lnTo>
                <a:lnTo>
                  <a:pt x="235" y="332"/>
                </a:lnTo>
                <a:lnTo>
                  <a:pt x="235" y="332"/>
                </a:lnTo>
                <a:close/>
                <a:moveTo>
                  <a:pt x="15" y="319"/>
                </a:moveTo>
                <a:lnTo>
                  <a:pt x="222" y="319"/>
                </a:lnTo>
                <a:lnTo>
                  <a:pt x="222" y="15"/>
                </a:lnTo>
                <a:lnTo>
                  <a:pt x="15" y="15"/>
                </a:lnTo>
                <a:lnTo>
                  <a:pt x="15" y="319"/>
                </a:lnTo>
                <a:close/>
                <a:moveTo>
                  <a:pt x="202" y="117"/>
                </a:moveTo>
                <a:lnTo>
                  <a:pt x="32" y="117"/>
                </a:lnTo>
                <a:lnTo>
                  <a:pt x="32" y="37"/>
                </a:lnTo>
                <a:lnTo>
                  <a:pt x="202" y="37"/>
                </a:lnTo>
                <a:lnTo>
                  <a:pt x="202" y="117"/>
                </a:lnTo>
                <a:lnTo>
                  <a:pt x="202" y="117"/>
                </a:lnTo>
                <a:close/>
                <a:moveTo>
                  <a:pt x="47" y="104"/>
                </a:moveTo>
                <a:lnTo>
                  <a:pt x="189" y="104"/>
                </a:lnTo>
                <a:lnTo>
                  <a:pt x="189" y="52"/>
                </a:lnTo>
                <a:lnTo>
                  <a:pt x="47" y="52"/>
                </a:lnTo>
                <a:lnTo>
                  <a:pt x="47" y="104"/>
                </a:lnTo>
                <a:close/>
                <a:moveTo>
                  <a:pt x="38" y="154"/>
                </a:moveTo>
                <a:lnTo>
                  <a:pt x="71" y="154"/>
                </a:lnTo>
                <a:lnTo>
                  <a:pt x="71" y="169"/>
                </a:lnTo>
                <a:lnTo>
                  <a:pt x="38" y="169"/>
                </a:lnTo>
                <a:lnTo>
                  <a:pt x="38" y="154"/>
                </a:lnTo>
                <a:close/>
                <a:moveTo>
                  <a:pt x="103" y="154"/>
                </a:moveTo>
                <a:lnTo>
                  <a:pt x="133" y="154"/>
                </a:lnTo>
                <a:lnTo>
                  <a:pt x="133" y="169"/>
                </a:lnTo>
                <a:lnTo>
                  <a:pt x="103" y="169"/>
                </a:lnTo>
                <a:lnTo>
                  <a:pt x="103" y="154"/>
                </a:lnTo>
                <a:close/>
                <a:moveTo>
                  <a:pt x="166" y="154"/>
                </a:moveTo>
                <a:lnTo>
                  <a:pt x="196" y="154"/>
                </a:lnTo>
                <a:lnTo>
                  <a:pt x="196" y="169"/>
                </a:lnTo>
                <a:lnTo>
                  <a:pt x="166" y="169"/>
                </a:lnTo>
                <a:lnTo>
                  <a:pt x="166" y="154"/>
                </a:lnTo>
                <a:close/>
                <a:moveTo>
                  <a:pt x="38" y="195"/>
                </a:moveTo>
                <a:lnTo>
                  <a:pt x="71" y="195"/>
                </a:lnTo>
                <a:lnTo>
                  <a:pt x="71" y="211"/>
                </a:lnTo>
                <a:lnTo>
                  <a:pt x="38" y="211"/>
                </a:lnTo>
                <a:lnTo>
                  <a:pt x="38" y="195"/>
                </a:lnTo>
                <a:close/>
                <a:moveTo>
                  <a:pt x="103" y="195"/>
                </a:moveTo>
                <a:lnTo>
                  <a:pt x="133" y="195"/>
                </a:lnTo>
                <a:lnTo>
                  <a:pt x="133" y="211"/>
                </a:lnTo>
                <a:lnTo>
                  <a:pt x="103" y="211"/>
                </a:lnTo>
                <a:lnTo>
                  <a:pt x="103" y="195"/>
                </a:lnTo>
                <a:close/>
                <a:moveTo>
                  <a:pt x="166" y="195"/>
                </a:moveTo>
                <a:lnTo>
                  <a:pt x="196" y="195"/>
                </a:lnTo>
                <a:lnTo>
                  <a:pt x="196" y="211"/>
                </a:lnTo>
                <a:lnTo>
                  <a:pt x="166" y="211"/>
                </a:lnTo>
                <a:lnTo>
                  <a:pt x="166" y="195"/>
                </a:lnTo>
                <a:close/>
                <a:moveTo>
                  <a:pt x="38" y="237"/>
                </a:moveTo>
                <a:lnTo>
                  <a:pt x="71" y="237"/>
                </a:lnTo>
                <a:lnTo>
                  <a:pt x="71" y="252"/>
                </a:lnTo>
                <a:lnTo>
                  <a:pt x="38" y="252"/>
                </a:lnTo>
                <a:lnTo>
                  <a:pt x="38" y="237"/>
                </a:lnTo>
                <a:close/>
                <a:moveTo>
                  <a:pt x="103" y="237"/>
                </a:moveTo>
                <a:lnTo>
                  <a:pt x="133" y="237"/>
                </a:lnTo>
                <a:lnTo>
                  <a:pt x="133" y="252"/>
                </a:lnTo>
                <a:lnTo>
                  <a:pt x="103" y="252"/>
                </a:lnTo>
                <a:lnTo>
                  <a:pt x="103" y="237"/>
                </a:lnTo>
                <a:close/>
                <a:moveTo>
                  <a:pt x="38" y="280"/>
                </a:moveTo>
                <a:lnTo>
                  <a:pt x="71" y="280"/>
                </a:lnTo>
                <a:lnTo>
                  <a:pt x="71" y="293"/>
                </a:lnTo>
                <a:lnTo>
                  <a:pt x="38" y="293"/>
                </a:lnTo>
                <a:lnTo>
                  <a:pt x="38" y="280"/>
                </a:lnTo>
                <a:close/>
                <a:moveTo>
                  <a:pt x="103" y="280"/>
                </a:moveTo>
                <a:lnTo>
                  <a:pt x="133" y="280"/>
                </a:lnTo>
                <a:lnTo>
                  <a:pt x="133" y="293"/>
                </a:lnTo>
                <a:lnTo>
                  <a:pt x="103" y="293"/>
                </a:lnTo>
                <a:lnTo>
                  <a:pt x="103" y="280"/>
                </a:lnTo>
                <a:close/>
                <a:moveTo>
                  <a:pt x="174" y="234"/>
                </a:moveTo>
                <a:lnTo>
                  <a:pt x="189" y="234"/>
                </a:lnTo>
                <a:lnTo>
                  <a:pt x="189" y="293"/>
                </a:lnTo>
                <a:lnTo>
                  <a:pt x="174" y="293"/>
                </a:lnTo>
                <a:lnTo>
                  <a:pt x="174" y="23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7" name="Freeform 143">
            <a:extLst>
              <a:ext uri="{FF2B5EF4-FFF2-40B4-BE49-F238E27FC236}">
                <a16:creationId xmlns:a16="http://schemas.microsoft.com/office/drawing/2014/main" xmlns="" id="{237DF218-1C5F-4707-9E64-D6B3A99A765A}"/>
              </a:ext>
            </a:extLst>
          </p:cNvPr>
          <p:cNvSpPr>
            <a:spLocks noEditPoints="1"/>
          </p:cNvSpPr>
          <p:nvPr/>
        </p:nvSpPr>
        <p:spPr bwMode="auto">
          <a:xfrm>
            <a:off x="2486025" y="989013"/>
            <a:ext cx="522288" cy="527050"/>
          </a:xfrm>
          <a:custGeom>
            <a:avLst/>
            <a:gdLst>
              <a:gd name="T0" fmla="*/ 278 w 329"/>
              <a:gd name="T1" fmla="*/ 48 h 332"/>
              <a:gd name="T2" fmla="*/ 278 w 329"/>
              <a:gd name="T3" fmla="*/ 0 h 332"/>
              <a:gd name="T4" fmla="*/ 262 w 329"/>
              <a:gd name="T5" fmla="*/ 0 h 332"/>
              <a:gd name="T6" fmla="*/ 262 w 329"/>
              <a:gd name="T7" fmla="*/ 48 h 332"/>
              <a:gd name="T8" fmla="*/ 66 w 329"/>
              <a:gd name="T9" fmla="*/ 48 h 332"/>
              <a:gd name="T10" fmla="*/ 66 w 329"/>
              <a:gd name="T11" fmla="*/ 0 h 332"/>
              <a:gd name="T12" fmla="*/ 51 w 329"/>
              <a:gd name="T13" fmla="*/ 0 h 332"/>
              <a:gd name="T14" fmla="*/ 51 w 329"/>
              <a:gd name="T15" fmla="*/ 48 h 332"/>
              <a:gd name="T16" fmla="*/ 0 w 329"/>
              <a:gd name="T17" fmla="*/ 48 h 332"/>
              <a:gd name="T18" fmla="*/ 0 w 329"/>
              <a:gd name="T19" fmla="*/ 139 h 332"/>
              <a:gd name="T20" fmla="*/ 0 w 329"/>
              <a:gd name="T21" fmla="*/ 332 h 332"/>
              <a:gd name="T22" fmla="*/ 329 w 329"/>
              <a:gd name="T23" fmla="*/ 332 h 332"/>
              <a:gd name="T24" fmla="*/ 329 w 329"/>
              <a:gd name="T25" fmla="*/ 139 h 332"/>
              <a:gd name="T26" fmla="*/ 329 w 329"/>
              <a:gd name="T27" fmla="*/ 48 h 332"/>
              <a:gd name="T28" fmla="*/ 278 w 329"/>
              <a:gd name="T29" fmla="*/ 48 h 332"/>
              <a:gd name="T30" fmla="*/ 15 w 329"/>
              <a:gd name="T31" fmla="*/ 63 h 332"/>
              <a:gd name="T32" fmla="*/ 316 w 329"/>
              <a:gd name="T33" fmla="*/ 63 h 332"/>
              <a:gd name="T34" fmla="*/ 316 w 329"/>
              <a:gd name="T35" fmla="*/ 126 h 332"/>
              <a:gd name="T36" fmla="*/ 15 w 329"/>
              <a:gd name="T37" fmla="*/ 126 h 332"/>
              <a:gd name="T38" fmla="*/ 15 w 329"/>
              <a:gd name="T39" fmla="*/ 63 h 332"/>
              <a:gd name="T40" fmla="*/ 316 w 329"/>
              <a:gd name="T41" fmla="*/ 319 h 332"/>
              <a:gd name="T42" fmla="*/ 15 w 329"/>
              <a:gd name="T43" fmla="*/ 319 h 332"/>
              <a:gd name="T44" fmla="*/ 15 w 329"/>
              <a:gd name="T45" fmla="*/ 139 h 332"/>
              <a:gd name="T46" fmla="*/ 316 w 329"/>
              <a:gd name="T47" fmla="*/ 139 h 332"/>
              <a:gd name="T48" fmla="*/ 316 w 329"/>
              <a:gd name="T49" fmla="*/ 319 h 332"/>
              <a:gd name="T50" fmla="*/ 60 w 329"/>
              <a:gd name="T51" fmla="*/ 187 h 332"/>
              <a:gd name="T52" fmla="*/ 88 w 329"/>
              <a:gd name="T53" fmla="*/ 187 h 332"/>
              <a:gd name="T54" fmla="*/ 88 w 329"/>
              <a:gd name="T55" fmla="*/ 202 h 332"/>
              <a:gd name="T56" fmla="*/ 60 w 329"/>
              <a:gd name="T57" fmla="*/ 202 h 332"/>
              <a:gd name="T58" fmla="*/ 60 w 329"/>
              <a:gd name="T59" fmla="*/ 187 h 332"/>
              <a:gd name="T60" fmla="*/ 150 w 329"/>
              <a:gd name="T61" fmla="*/ 187 h 332"/>
              <a:gd name="T62" fmla="*/ 178 w 329"/>
              <a:gd name="T63" fmla="*/ 187 h 332"/>
              <a:gd name="T64" fmla="*/ 178 w 329"/>
              <a:gd name="T65" fmla="*/ 202 h 332"/>
              <a:gd name="T66" fmla="*/ 150 w 329"/>
              <a:gd name="T67" fmla="*/ 202 h 332"/>
              <a:gd name="T68" fmla="*/ 150 w 329"/>
              <a:gd name="T69" fmla="*/ 187 h 332"/>
              <a:gd name="T70" fmla="*/ 241 w 329"/>
              <a:gd name="T71" fmla="*/ 187 h 332"/>
              <a:gd name="T72" fmla="*/ 269 w 329"/>
              <a:gd name="T73" fmla="*/ 187 h 332"/>
              <a:gd name="T74" fmla="*/ 269 w 329"/>
              <a:gd name="T75" fmla="*/ 202 h 332"/>
              <a:gd name="T76" fmla="*/ 241 w 329"/>
              <a:gd name="T77" fmla="*/ 202 h 332"/>
              <a:gd name="T78" fmla="*/ 241 w 329"/>
              <a:gd name="T79" fmla="*/ 187 h 332"/>
              <a:gd name="T80" fmla="*/ 60 w 329"/>
              <a:gd name="T81" fmla="*/ 254 h 332"/>
              <a:gd name="T82" fmla="*/ 88 w 329"/>
              <a:gd name="T83" fmla="*/ 254 h 332"/>
              <a:gd name="T84" fmla="*/ 88 w 329"/>
              <a:gd name="T85" fmla="*/ 269 h 332"/>
              <a:gd name="T86" fmla="*/ 60 w 329"/>
              <a:gd name="T87" fmla="*/ 269 h 332"/>
              <a:gd name="T88" fmla="*/ 60 w 329"/>
              <a:gd name="T89" fmla="*/ 254 h 332"/>
              <a:gd name="T90" fmla="*/ 150 w 329"/>
              <a:gd name="T91" fmla="*/ 254 h 332"/>
              <a:gd name="T92" fmla="*/ 178 w 329"/>
              <a:gd name="T93" fmla="*/ 254 h 332"/>
              <a:gd name="T94" fmla="*/ 178 w 329"/>
              <a:gd name="T95" fmla="*/ 269 h 332"/>
              <a:gd name="T96" fmla="*/ 150 w 329"/>
              <a:gd name="T97" fmla="*/ 269 h 332"/>
              <a:gd name="T98" fmla="*/ 150 w 329"/>
              <a:gd name="T99" fmla="*/ 254 h 332"/>
              <a:gd name="T100" fmla="*/ 241 w 329"/>
              <a:gd name="T101" fmla="*/ 254 h 332"/>
              <a:gd name="T102" fmla="*/ 269 w 329"/>
              <a:gd name="T103" fmla="*/ 254 h 332"/>
              <a:gd name="T104" fmla="*/ 269 w 329"/>
              <a:gd name="T105" fmla="*/ 269 h 332"/>
              <a:gd name="T106" fmla="*/ 241 w 329"/>
              <a:gd name="T107" fmla="*/ 269 h 332"/>
              <a:gd name="T108" fmla="*/ 241 w 329"/>
              <a:gd name="T109" fmla="*/ 254 h 3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29" h="332">
                <a:moveTo>
                  <a:pt x="278" y="48"/>
                </a:moveTo>
                <a:lnTo>
                  <a:pt x="278" y="0"/>
                </a:lnTo>
                <a:lnTo>
                  <a:pt x="262" y="0"/>
                </a:lnTo>
                <a:lnTo>
                  <a:pt x="262" y="48"/>
                </a:lnTo>
                <a:lnTo>
                  <a:pt x="66" y="48"/>
                </a:lnTo>
                <a:lnTo>
                  <a:pt x="66" y="0"/>
                </a:lnTo>
                <a:lnTo>
                  <a:pt x="51" y="0"/>
                </a:lnTo>
                <a:lnTo>
                  <a:pt x="51" y="48"/>
                </a:lnTo>
                <a:lnTo>
                  <a:pt x="0" y="48"/>
                </a:lnTo>
                <a:lnTo>
                  <a:pt x="0" y="139"/>
                </a:lnTo>
                <a:lnTo>
                  <a:pt x="0" y="332"/>
                </a:lnTo>
                <a:lnTo>
                  <a:pt x="329" y="332"/>
                </a:lnTo>
                <a:lnTo>
                  <a:pt x="329" y="139"/>
                </a:lnTo>
                <a:lnTo>
                  <a:pt x="329" y="48"/>
                </a:lnTo>
                <a:lnTo>
                  <a:pt x="278" y="48"/>
                </a:lnTo>
                <a:close/>
                <a:moveTo>
                  <a:pt x="15" y="63"/>
                </a:moveTo>
                <a:lnTo>
                  <a:pt x="316" y="63"/>
                </a:lnTo>
                <a:lnTo>
                  <a:pt x="316" y="126"/>
                </a:lnTo>
                <a:lnTo>
                  <a:pt x="15" y="126"/>
                </a:lnTo>
                <a:lnTo>
                  <a:pt x="15" y="63"/>
                </a:lnTo>
                <a:close/>
                <a:moveTo>
                  <a:pt x="316" y="319"/>
                </a:moveTo>
                <a:lnTo>
                  <a:pt x="15" y="319"/>
                </a:lnTo>
                <a:lnTo>
                  <a:pt x="15" y="139"/>
                </a:lnTo>
                <a:lnTo>
                  <a:pt x="316" y="139"/>
                </a:lnTo>
                <a:lnTo>
                  <a:pt x="316" y="319"/>
                </a:lnTo>
                <a:close/>
                <a:moveTo>
                  <a:pt x="60" y="187"/>
                </a:moveTo>
                <a:lnTo>
                  <a:pt x="88" y="187"/>
                </a:lnTo>
                <a:lnTo>
                  <a:pt x="88" y="202"/>
                </a:lnTo>
                <a:lnTo>
                  <a:pt x="60" y="202"/>
                </a:lnTo>
                <a:lnTo>
                  <a:pt x="60" y="187"/>
                </a:lnTo>
                <a:close/>
                <a:moveTo>
                  <a:pt x="150" y="187"/>
                </a:moveTo>
                <a:lnTo>
                  <a:pt x="178" y="187"/>
                </a:lnTo>
                <a:lnTo>
                  <a:pt x="178" y="202"/>
                </a:lnTo>
                <a:lnTo>
                  <a:pt x="150" y="202"/>
                </a:lnTo>
                <a:lnTo>
                  <a:pt x="150" y="187"/>
                </a:lnTo>
                <a:close/>
                <a:moveTo>
                  <a:pt x="241" y="187"/>
                </a:moveTo>
                <a:lnTo>
                  <a:pt x="269" y="187"/>
                </a:lnTo>
                <a:lnTo>
                  <a:pt x="269" y="202"/>
                </a:lnTo>
                <a:lnTo>
                  <a:pt x="241" y="202"/>
                </a:lnTo>
                <a:lnTo>
                  <a:pt x="241" y="187"/>
                </a:lnTo>
                <a:close/>
                <a:moveTo>
                  <a:pt x="60" y="254"/>
                </a:moveTo>
                <a:lnTo>
                  <a:pt x="88" y="254"/>
                </a:lnTo>
                <a:lnTo>
                  <a:pt x="88" y="269"/>
                </a:lnTo>
                <a:lnTo>
                  <a:pt x="60" y="269"/>
                </a:lnTo>
                <a:lnTo>
                  <a:pt x="60" y="254"/>
                </a:lnTo>
                <a:close/>
                <a:moveTo>
                  <a:pt x="150" y="254"/>
                </a:moveTo>
                <a:lnTo>
                  <a:pt x="178" y="254"/>
                </a:lnTo>
                <a:lnTo>
                  <a:pt x="178" y="269"/>
                </a:lnTo>
                <a:lnTo>
                  <a:pt x="150" y="269"/>
                </a:lnTo>
                <a:lnTo>
                  <a:pt x="150" y="254"/>
                </a:lnTo>
                <a:close/>
                <a:moveTo>
                  <a:pt x="241" y="254"/>
                </a:moveTo>
                <a:lnTo>
                  <a:pt x="269" y="254"/>
                </a:lnTo>
                <a:lnTo>
                  <a:pt x="269" y="269"/>
                </a:lnTo>
                <a:lnTo>
                  <a:pt x="241" y="269"/>
                </a:lnTo>
                <a:lnTo>
                  <a:pt x="241" y="25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8" name="Freeform 144">
            <a:extLst>
              <a:ext uri="{FF2B5EF4-FFF2-40B4-BE49-F238E27FC236}">
                <a16:creationId xmlns:a16="http://schemas.microsoft.com/office/drawing/2014/main" xmlns="" id="{2302D511-4D8C-40D8-9ECA-1A5320C646DB}"/>
              </a:ext>
            </a:extLst>
          </p:cNvPr>
          <p:cNvSpPr>
            <a:spLocks noEditPoints="1"/>
          </p:cNvSpPr>
          <p:nvPr/>
        </p:nvSpPr>
        <p:spPr bwMode="auto">
          <a:xfrm>
            <a:off x="2486025" y="1609725"/>
            <a:ext cx="512763" cy="527050"/>
          </a:xfrm>
          <a:custGeom>
            <a:avLst/>
            <a:gdLst>
              <a:gd name="T0" fmla="*/ 150 w 150"/>
              <a:gd name="T1" fmla="*/ 36 h 153"/>
              <a:gd name="T2" fmla="*/ 114 w 150"/>
              <a:gd name="T3" fmla="*/ 0 h 153"/>
              <a:gd name="T4" fmla="*/ 80 w 150"/>
              <a:gd name="T5" fmla="*/ 23 h 153"/>
              <a:gd name="T6" fmla="*/ 25 w 150"/>
              <a:gd name="T7" fmla="*/ 23 h 153"/>
              <a:gd name="T8" fmla="*/ 25 w 150"/>
              <a:gd name="T9" fmla="*/ 5 h 153"/>
              <a:gd name="T10" fmla="*/ 19 w 150"/>
              <a:gd name="T11" fmla="*/ 5 h 153"/>
              <a:gd name="T12" fmla="*/ 19 w 150"/>
              <a:gd name="T13" fmla="*/ 23 h 153"/>
              <a:gd name="T14" fmla="*/ 0 w 150"/>
              <a:gd name="T15" fmla="*/ 23 h 153"/>
              <a:gd name="T16" fmla="*/ 0 w 150"/>
              <a:gd name="T17" fmla="*/ 153 h 153"/>
              <a:gd name="T18" fmla="*/ 137 w 150"/>
              <a:gd name="T19" fmla="*/ 153 h 153"/>
              <a:gd name="T20" fmla="*/ 137 w 150"/>
              <a:gd name="T21" fmla="*/ 64 h 153"/>
              <a:gd name="T22" fmla="*/ 150 w 150"/>
              <a:gd name="T23" fmla="*/ 36 h 153"/>
              <a:gd name="T24" fmla="*/ 114 w 150"/>
              <a:gd name="T25" fmla="*/ 7 h 153"/>
              <a:gd name="T26" fmla="*/ 144 w 150"/>
              <a:gd name="T27" fmla="*/ 36 h 153"/>
              <a:gd name="T28" fmla="*/ 114 w 150"/>
              <a:gd name="T29" fmla="*/ 66 h 153"/>
              <a:gd name="T30" fmla="*/ 85 w 150"/>
              <a:gd name="T31" fmla="*/ 36 h 153"/>
              <a:gd name="T32" fmla="*/ 114 w 150"/>
              <a:gd name="T33" fmla="*/ 7 h 153"/>
              <a:gd name="T34" fmla="*/ 79 w 150"/>
              <a:gd name="T35" fmla="*/ 30 h 153"/>
              <a:gd name="T36" fmla="*/ 78 w 150"/>
              <a:gd name="T37" fmla="*/ 36 h 153"/>
              <a:gd name="T38" fmla="*/ 85 w 150"/>
              <a:gd name="T39" fmla="*/ 58 h 153"/>
              <a:gd name="T40" fmla="*/ 6 w 150"/>
              <a:gd name="T41" fmla="*/ 58 h 153"/>
              <a:gd name="T42" fmla="*/ 6 w 150"/>
              <a:gd name="T43" fmla="*/ 30 h 153"/>
              <a:gd name="T44" fmla="*/ 79 w 150"/>
              <a:gd name="T45" fmla="*/ 30 h 153"/>
              <a:gd name="T46" fmla="*/ 131 w 150"/>
              <a:gd name="T47" fmla="*/ 147 h 153"/>
              <a:gd name="T48" fmla="*/ 6 w 150"/>
              <a:gd name="T49" fmla="*/ 147 h 153"/>
              <a:gd name="T50" fmla="*/ 6 w 150"/>
              <a:gd name="T51" fmla="*/ 64 h 153"/>
              <a:gd name="T52" fmla="*/ 92 w 150"/>
              <a:gd name="T53" fmla="*/ 64 h 153"/>
              <a:gd name="T54" fmla="*/ 92 w 150"/>
              <a:gd name="T55" fmla="*/ 64 h 153"/>
              <a:gd name="T56" fmla="*/ 114 w 150"/>
              <a:gd name="T57" fmla="*/ 72 h 153"/>
              <a:gd name="T58" fmla="*/ 131 w 150"/>
              <a:gd name="T59" fmla="*/ 68 h 153"/>
              <a:gd name="T60" fmla="*/ 131 w 150"/>
              <a:gd name="T61" fmla="*/ 147 h 153"/>
              <a:gd name="T62" fmla="*/ 131 w 150"/>
              <a:gd name="T63" fmla="*/ 43 h 153"/>
              <a:gd name="T64" fmla="*/ 118 w 150"/>
              <a:gd name="T65" fmla="*/ 34 h 153"/>
              <a:gd name="T66" fmla="*/ 118 w 150"/>
              <a:gd name="T67" fmla="*/ 9 h 153"/>
              <a:gd name="T68" fmla="*/ 111 w 150"/>
              <a:gd name="T69" fmla="*/ 9 h 153"/>
              <a:gd name="T70" fmla="*/ 111 w 150"/>
              <a:gd name="T71" fmla="*/ 38 h 153"/>
              <a:gd name="T72" fmla="*/ 128 w 150"/>
              <a:gd name="T73" fmla="*/ 49 h 153"/>
              <a:gd name="T74" fmla="*/ 131 w 150"/>
              <a:gd name="T75" fmla="*/ 43 h 153"/>
              <a:gd name="T76" fmla="*/ 37 w 150"/>
              <a:gd name="T77" fmla="*/ 90 h 153"/>
              <a:gd name="T78" fmla="*/ 46 w 150"/>
              <a:gd name="T79" fmla="*/ 90 h 153"/>
              <a:gd name="T80" fmla="*/ 46 w 150"/>
              <a:gd name="T81" fmla="*/ 125 h 153"/>
              <a:gd name="T82" fmla="*/ 55 w 150"/>
              <a:gd name="T83" fmla="*/ 125 h 153"/>
              <a:gd name="T84" fmla="*/ 55 w 150"/>
              <a:gd name="T85" fmla="*/ 82 h 153"/>
              <a:gd name="T86" fmla="*/ 37 w 150"/>
              <a:gd name="T87" fmla="*/ 82 h 153"/>
              <a:gd name="T88" fmla="*/ 37 w 150"/>
              <a:gd name="T89" fmla="*/ 90 h 153"/>
              <a:gd name="T90" fmla="*/ 82 w 150"/>
              <a:gd name="T91" fmla="*/ 81 h 153"/>
              <a:gd name="T92" fmla="*/ 68 w 150"/>
              <a:gd name="T93" fmla="*/ 87 h 153"/>
              <a:gd name="T94" fmla="*/ 64 w 150"/>
              <a:gd name="T95" fmla="*/ 103 h 153"/>
              <a:gd name="T96" fmla="*/ 68 w 150"/>
              <a:gd name="T97" fmla="*/ 120 h 153"/>
              <a:gd name="T98" fmla="*/ 82 w 150"/>
              <a:gd name="T99" fmla="*/ 126 h 153"/>
              <a:gd name="T100" fmla="*/ 95 w 150"/>
              <a:gd name="T101" fmla="*/ 120 h 153"/>
              <a:gd name="T102" fmla="*/ 100 w 150"/>
              <a:gd name="T103" fmla="*/ 103 h 153"/>
              <a:gd name="T104" fmla="*/ 95 w 150"/>
              <a:gd name="T105" fmla="*/ 87 h 153"/>
              <a:gd name="T106" fmla="*/ 82 w 150"/>
              <a:gd name="T107" fmla="*/ 81 h 153"/>
              <a:gd name="T108" fmla="*/ 89 w 150"/>
              <a:gd name="T109" fmla="*/ 114 h 153"/>
              <a:gd name="T110" fmla="*/ 82 w 150"/>
              <a:gd name="T111" fmla="*/ 118 h 153"/>
              <a:gd name="T112" fmla="*/ 76 w 150"/>
              <a:gd name="T113" fmla="*/ 114 h 153"/>
              <a:gd name="T114" fmla="*/ 74 w 150"/>
              <a:gd name="T115" fmla="*/ 103 h 153"/>
              <a:gd name="T116" fmla="*/ 76 w 150"/>
              <a:gd name="T117" fmla="*/ 93 h 153"/>
              <a:gd name="T118" fmla="*/ 82 w 150"/>
              <a:gd name="T119" fmla="*/ 89 h 153"/>
              <a:gd name="T120" fmla="*/ 89 w 150"/>
              <a:gd name="T121" fmla="*/ 93 h 153"/>
              <a:gd name="T122" fmla="*/ 91 w 150"/>
              <a:gd name="T123" fmla="*/ 103 h 153"/>
              <a:gd name="T124" fmla="*/ 89 w 150"/>
              <a:gd name="T125" fmla="*/ 114 h 1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50" h="153">
                <a:moveTo>
                  <a:pt x="150" y="36"/>
                </a:moveTo>
                <a:cubicBezTo>
                  <a:pt x="150" y="16"/>
                  <a:pt x="134" y="0"/>
                  <a:pt x="114" y="0"/>
                </a:cubicBezTo>
                <a:cubicBezTo>
                  <a:pt x="99" y="0"/>
                  <a:pt x="86" y="10"/>
                  <a:pt x="80" y="23"/>
                </a:cubicBezTo>
                <a:cubicBezTo>
                  <a:pt x="25" y="23"/>
                  <a:pt x="25" y="23"/>
                  <a:pt x="25" y="23"/>
                </a:cubicBezTo>
                <a:cubicBezTo>
                  <a:pt x="25" y="5"/>
                  <a:pt x="25" y="5"/>
                  <a:pt x="25" y="5"/>
                </a:cubicBezTo>
                <a:cubicBezTo>
                  <a:pt x="19" y="5"/>
                  <a:pt x="19" y="5"/>
                  <a:pt x="19" y="5"/>
                </a:cubicBezTo>
                <a:cubicBezTo>
                  <a:pt x="19" y="23"/>
                  <a:pt x="19" y="23"/>
                  <a:pt x="19" y="23"/>
                </a:cubicBezTo>
                <a:cubicBezTo>
                  <a:pt x="0" y="23"/>
                  <a:pt x="0" y="23"/>
                  <a:pt x="0" y="23"/>
                </a:cubicBezTo>
                <a:cubicBezTo>
                  <a:pt x="0" y="153"/>
                  <a:pt x="0" y="153"/>
                  <a:pt x="0" y="153"/>
                </a:cubicBezTo>
                <a:cubicBezTo>
                  <a:pt x="137" y="153"/>
                  <a:pt x="137" y="153"/>
                  <a:pt x="137" y="153"/>
                </a:cubicBezTo>
                <a:cubicBezTo>
                  <a:pt x="137" y="64"/>
                  <a:pt x="137" y="64"/>
                  <a:pt x="137" y="64"/>
                </a:cubicBezTo>
                <a:cubicBezTo>
                  <a:pt x="145" y="58"/>
                  <a:pt x="150" y="47"/>
                  <a:pt x="150" y="36"/>
                </a:cubicBezTo>
                <a:close/>
                <a:moveTo>
                  <a:pt x="114" y="7"/>
                </a:moveTo>
                <a:cubicBezTo>
                  <a:pt x="131" y="7"/>
                  <a:pt x="144" y="20"/>
                  <a:pt x="144" y="36"/>
                </a:cubicBezTo>
                <a:cubicBezTo>
                  <a:pt x="144" y="52"/>
                  <a:pt x="131" y="66"/>
                  <a:pt x="114" y="66"/>
                </a:cubicBezTo>
                <a:cubicBezTo>
                  <a:pt x="98" y="66"/>
                  <a:pt x="85" y="52"/>
                  <a:pt x="85" y="36"/>
                </a:cubicBezTo>
                <a:cubicBezTo>
                  <a:pt x="85" y="20"/>
                  <a:pt x="98" y="7"/>
                  <a:pt x="114" y="7"/>
                </a:cubicBezTo>
                <a:close/>
                <a:moveTo>
                  <a:pt x="79" y="30"/>
                </a:moveTo>
                <a:cubicBezTo>
                  <a:pt x="78" y="32"/>
                  <a:pt x="78" y="34"/>
                  <a:pt x="78" y="36"/>
                </a:cubicBezTo>
                <a:cubicBezTo>
                  <a:pt x="78" y="44"/>
                  <a:pt x="81" y="52"/>
                  <a:pt x="85" y="58"/>
                </a:cubicBezTo>
                <a:cubicBezTo>
                  <a:pt x="6" y="58"/>
                  <a:pt x="6" y="58"/>
                  <a:pt x="6" y="58"/>
                </a:cubicBezTo>
                <a:cubicBezTo>
                  <a:pt x="6" y="30"/>
                  <a:pt x="6" y="30"/>
                  <a:pt x="6" y="30"/>
                </a:cubicBezTo>
                <a:lnTo>
                  <a:pt x="79" y="30"/>
                </a:lnTo>
                <a:close/>
                <a:moveTo>
                  <a:pt x="131" y="147"/>
                </a:moveTo>
                <a:cubicBezTo>
                  <a:pt x="6" y="147"/>
                  <a:pt x="6" y="147"/>
                  <a:pt x="6" y="147"/>
                </a:cubicBezTo>
                <a:cubicBezTo>
                  <a:pt x="6" y="64"/>
                  <a:pt x="6" y="64"/>
                  <a:pt x="6" y="64"/>
                </a:cubicBezTo>
                <a:cubicBezTo>
                  <a:pt x="92" y="64"/>
                  <a:pt x="92" y="64"/>
                  <a:pt x="92" y="64"/>
                </a:cubicBezTo>
                <a:cubicBezTo>
                  <a:pt x="92" y="64"/>
                  <a:pt x="92" y="64"/>
                  <a:pt x="92" y="64"/>
                </a:cubicBezTo>
                <a:cubicBezTo>
                  <a:pt x="98" y="69"/>
                  <a:pt x="106" y="72"/>
                  <a:pt x="114" y="72"/>
                </a:cubicBezTo>
                <a:cubicBezTo>
                  <a:pt x="120" y="72"/>
                  <a:pt x="126" y="71"/>
                  <a:pt x="131" y="68"/>
                </a:cubicBezTo>
                <a:lnTo>
                  <a:pt x="131" y="147"/>
                </a:lnTo>
                <a:close/>
                <a:moveTo>
                  <a:pt x="131" y="43"/>
                </a:moveTo>
                <a:cubicBezTo>
                  <a:pt x="118" y="34"/>
                  <a:pt x="118" y="34"/>
                  <a:pt x="118" y="34"/>
                </a:cubicBezTo>
                <a:cubicBezTo>
                  <a:pt x="118" y="9"/>
                  <a:pt x="118" y="9"/>
                  <a:pt x="118" y="9"/>
                </a:cubicBezTo>
                <a:cubicBezTo>
                  <a:pt x="111" y="9"/>
                  <a:pt x="111" y="9"/>
                  <a:pt x="111" y="9"/>
                </a:cubicBezTo>
                <a:cubicBezTo>
                  <a:pt x="111" y="38"/>
                  <a:pt x="111" y="38"/>
                  <a:pt x="111" y="38"/>
                </a:cubicBezTo>
                <a:cubicBezTo>
                  <a:pt x="128" y="49"/>
                  <a:pt x="128" y="49"/>
                  <a:pt x="128" y="49"/>
                </a:cubicBezTo>
                <a:lnTo>
                  <a:pt x="131" y="43"/>
                </a:lnTo>
                <a:close/>
                <a:moveTo>
                  <a:pt x="37" y="90"/>
                </a:moveTo>
                <a:cubicBezTo>
                  <a:pt x="46" y="90"/>
                  <a:pt x="46" y="90"/>
                  <a:pt x="46" y="90"/>
                </a:cubicBezTo>
                <a:cubicBezTo>
                  <a:pt x="46" y="125"/>
                  <a:pt x="46" y="125"/>
                  <a:pt x="46" y="125"/>
                </a:cubicBezTo>
                <a:cubicBezTo>
                  <a:pt x="55" y="125"/>
                  <a:pt x="55" y="125"/>
                  <a:pt x="55" y="125"/>
                </a:cubicBezTo>
                <a:cubicBezTo>
                  <a:pt x="55" y="82"/>
                  <a:pt x="55" y="82"/>
                  <a:pt x="55" y="82"/>
                </a:cubicBezTo>
                <a:cubicBezTo>
                  <a:pt x="37" y="82"/>
                  <a:pt x="37" y="82"/>
                  <a:pt x="37" y="82"/>
                </a:cubicBezTo>
                <a:lnTo>
                  <a:pt x="37" y="90"/>
                </a:lnTo>
                <a:close/>
                <a:moveTo>
                  <a:pt x="82" y="81"/>
                </a:moveTo>
                <a:cubicBezTo>
                  <a:pt x="76" y="81"/>
                  <a:pt x="71" y="83"/>
                  <a:pt x="68" y="87"/>
                </a:cubicBezTo>
                <a:cubicBezTo>
                  <a:pt x="65" y="91"/>
                  <a:pt x="64" y="96"/>
                  <a:pt x="64" y="103"/>
                </a:cubicBezTo>
                <a:cubicBezTo>
                  <a:pt x="64" y="110"/>
                  <a:pt x="65" y="115"/>
                  <a:pt x="68" y="120"/>
                </a:cubicBezTo>
                <a:cubicBezTo>
                  <a:pt x="71" y="124"/>
                  <a:pt x="76" y="126"/>
                  <a:pt x="82" y="126"/>
                </a:cubicBezTo>
                <a:cubicBezTo>
                  <a:pt x="88" y="126"/>
                  <a:pt x="92" y="124"/>
                  <a:pt x="95" y="120"/>
                </a:cubicBezTo>
                <a:cubicBezTo>
                  <a:pt x="98" y="116"/>
                  <a:pt x="100" y="110"/>
                  <a:pt x="100" y="103"/>
                </a:cubicBezTo>
                <a:cubicBezTo>
                  <a:pt x="100" y="96"/>
                  <a:pt x="98" y="91"/>
                  <a:pt x="95" y="87"/>
                </a:cubicBezTo>
                <a:cubicBezTo>
                  <a:pt x="92" y="83"/>
                  <a:pt x="88" y="81"/>
                  <a:pt x="82" y="81"/>
                </a:cubicBezTo>
                <a:close/>
                <a:moveTo>
                  <a:pt x="89" y="114"/>
                </a:moveTo>
                <a:cubicBezTo>
                  <a:pt x="87" y="116"/>
                  <a:pt x="85" y="118"/>
                  <a:pt x="82" y="118"/>
                </a:cubicBezTo>
                <a:cubicBezTo>
                  <a:pt x="79" y="118"/>
                  <a:pt x="77" y="116"/>
                  <a:pt x="76" y="114"/>
                </a:cubicBezTo>
                <a:cubicBezTo>
                  <a:pt x="74" y="111"/>
                  <a:pt x="74" y="107"/>
                  <a:pt x="74" y="103"/>
                </a:cubicBezTo>
                <a:cubicBezTo>
                  <a:pt x="74" y="99"/>
                  <a:pt x="74" y="95"/>
                  <a:pt x="76" y="93"/>
                </a:cubicBezTo>
                <a:cubicBezTo>
                  <a:pt x="77" y="90"/>
                  <a:pt x="79" y="89"/>
                  <a:pt x="82" y="89"/>
                </a:cubicBezTo>
                <a:cubicBezTo>
                  <a:pt x="85" y="89"/>
                  <a:pt x="87" y="90"/>
                  <a:pt x="89" y="93"/>
                </a:cubicBezTo>
                <a:cubicBezTo>
                  <a:pt x="90" y="95"/>
                  <a:pt x="91" y="99"/>
                  <a:pt x="91" y="103"/>
                </a:cubicBezTo>
                <a:cubicBezTo>
                  <a:pt x="91" y="107"/>
                  <a:pt x="90" y="111"/>
                  <a:pt x="89" y="11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9" name="Freeform 145">
            <a:extLst>
              <a:ext uri="{FF2B5EF4-FFF2-40B4-BE49-F238E27FC236}">
                <a16:creationId xmlns:a16="http://schemas.microsoft.com/office/drawing/2014/main" xmlns="" id="{755EAECE-98BF-4D91-AF8C-23E5ADE14F84}"/>
              </a:ext>
            </a:extLst>
          </p:cNvPr>
          <p:cNvSpPr>
            <a:spLocks noEditPoints="1"/>
          </p:cNvSpPr>
          <p:nvPr/>
        </p:nvSpPr>
        <p:spPr bwMode="auto">
          <a:xfrm>
            <a:off x="2486025" y="2298700"/>
            <a:ext cx="522288" cy="396875"/>
          </a:xfrm>
          <a:custGeom>
            <a:avLst/>
            <a:gdLst>
              <a:gd name="T0" fmla="*/ 99 w 153"/>
              <a:gd name="T1" fmla="*/ 58 h 115"/>
              <a:gd name="T2" fmla="*/ 64 w 153"/>
              <a:gd name="T3" fmla="*/ 8 h 115"/>
              <a:gd name="T4" fmla="*/ 42 w 153"/>
              <a:gd name="T5" fmla="*/ 79 h 115"/>
              <a:gd name="T6" fmla="*/ 38 w 153"/>
              <a:gd name="T7" fmla="*/ 0 h 115"/>
              <a:gd name="T8" fmla="*/ 31 w 153"/>
              <a:gd name="T9" fmla="*/ 89 h 115"/>
              <a:gd name="T10" fmla="*/ 1 w 153"/>
              <a:gd name="T11" fmla="*/ 95 h 115"/>
              <a:gd name="T12" fmla="*/ 38 w 153"/>
              <a:gd name="T13" fmla="*/ 85 h 115"/>
              <a:gd name="T14" fmla="*/ 42 w 153"/>
              <a:gd name="T15" fmla="*/ 95 h 115"/>
              <a:gd name="T16" fmla="*/ 53 w 153"/>
              <a:gd name="T17" fmla="*/ 97 h 115"/>
              <a:gd name="T18" fmla="*/ 89 w 153"/>
              <a:gd name="T19" fmla="*/ 97 h 115"/>
              <a:gd name="T20" fmla="*/ 110 w 153"/>
              <a:gd name="T21" fmla="*/ 95 h 115"/>
              <a:gd name="T22" fmla="*/ 128 w 153"/>
              <a:gd name="T23" fmla="*/ 115 h 115"/>
              <a:gd name="T24" fmla="*/ 146 w 153"/>
              <a:gd name="T25" fmla="*/ 95 h 115"/>
              <a:gd name="T26" fmla="*/ 153 w 153"/>
              <a:gd name="T27" fmla="*/ 58 h 115"/>
              <a:gd name="T28" fmla="*/ 59 w 153"/>
              <a:gd name="T29" fmla="*/ 97 h 115"/>
              <a:gd name="T30" fmla="*/ 82 w 153"/>
              <a:gd name="T31" fmla="*/ 97 h 115"/>
              <a:gd name="T32" fmla="*/ 93 w 153"/>
              <a:gd name="T33" fmla="*/ 89 h 115"/>
              <a:gd name="T34" fmla="*/ 71 w 153"/>
              <a:gd name="T35" fmla="*/ 79 h 115"/>
              <a:gd name="T36" fmla="*/ 49 w 153"/>
              <a:gd name="T37" fmla="*/ 89 h 115"/>
              <a:gd name="T38" fmla="*/ 69 w 153"/>
              <a:gd name="T39" fmla="*/ 15 h 115"/>
              <a:gd name="T40" fmla="*/ 93 w 153"/>
              <a:gd name="T41" fmla="*/ 58 h 115"/>
              <a:gd name="T42" fmla="*/ 128 w 153"/>
              <a:gd name="T43" fmla="*/ 108 h 115"/>
              <a:gd name="T44" fmla="*/ 128 w 153"/>
              <a:gd name="T45" fmla="*/ 85 h 115"/>
              <a:gd name="T46" fmla="*/ 128 w 153"/>
              <a:gd name="T47" fmla="*/ 108 h 115"/>
              <a:gd name="T48" fmla="*/ 144 w 153"/>
              <a:gd name="T49" fmla="*/ 89 h 115"/>
              <a:gd name="T50" fmla="*/ 112 w 153"/>
              <a:gd name="T51" fmla="*/ 89 h 115"/>
              <a:gd name="T52" fmla="*/ 99 w 153"/>
              <a:gd name="T53" fmla="*/ 64 h 115"/>
              <a:gd name="T54" fmla="*/ 147 w 153"/>
              <a:gd name="T55" fmla="*/ 89 h 115"/>
              <a:gd name="T56" fmla="*/ 0 w 153"/>
              <a:gd name="T57" fmla="*/ 42 h 115"/>
              <a:gd name="T58" fmla="*/ 24 w 153"/>
              <a:gd name="T59" fmla="*/ 82 h 115"/>
              <a:gd name="T60" fmla="*/ 18 w 153"/>
              <a:gd name="T61" fmla="*/ 76 h 115"/>
              <a:gd name="T62" fmla="*/ 7 w 153"/>
              <a:gd name="T63" fmla="*/ 49 h 115"/>
              <a:gd name="T64" fmla="*/ 18 w 153"/>
              <a:gd name="T65" fmla="*/ 76 h 1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53" h="115">
                <a:moveTo>
                  <a:pt x="153" y="58"/>
                </a:moveTo>
                <a:cubicBezTo>
                  <a:pt x="99" y="58"/>
                  <a:pt x="99" y="58"/>
                  <a:pt x="99" y="58"/>
                </a:cubicBezTo>
                <a:cubicBezTo>
                  <a:pt x="99" y="8"/>
                  <a:pt x="99" y="8"/>
                  <a:pt x="99" y="8"/>
                </a:cubicBezTo>
                <a:cubicBezTo>
                  <a:pt x="64" y="8"/>
                  <a:pt x="64" y="8"/>
                  <a:pt x="64" y="8"/>
                </a:cubicBezTo>
                <a:cubicBezTo>
                  <a:pt x="42" y="71"/>
                  <a:pt x="42" y="71"/>
                  <a:pt x="42" y="71"/>
                </a:cubicBezTo>
                <a:cubicBezTo>
                  <a:pt x="42" y="79"/>
                  <a:pt x="42" y="79"/>
                  <a:pt x="42" y="79"/>
                </a:cubicBezTo>
                <a:cubicBezTo>
                  <a:pt x="38" y="79"/>
                  <a:pt x="38" y="79"/>
                  <a:pt x="38" y="79"/>
                </a:cubicBezTo>
                <a:cubicBezTo>
                  <a:pt x="38" y="0"/>
                  <a:pt x="38" y="0"/>
                  <a:pt x="38" y="0"/>
                </a:cubicBezTo>
                <a:cubicBezTo>
                  <a:pt x="31" y="0"/>
                  <a:pt x="31" y="0"/>
                  <a:pt x="31" y="0"/>
                </a:cubicBezTo>
                <a:cubicBezTo>
                  <a:pt x="31" y="89"/>
                  <a:pt x="31" y="89"/>
                  <a:pt x="31" y="89"/>
                </a:cubicBezTo>
                <a:cubicBezTo>
                  <a:pt x="1" y="89"/>
                  <a:pt x="1" y="89"/>
                  <a:pt x="1" y="89"/>
                </a:cubicBezTo>
                <a:cubicBezTo>
                  <a:pt x="1" y="95"/>
                  <a:pt x="1" y="95"/>
                  <a:pt x="1" y="95"/>
                </a:cubicBezTo>
                <a:cubicBezTo>
                  <a:pt x="38" y="95"/>
                  <a:pt x="38" y="95"/>
                  <a:pt x="38" y="95"/>
                </a:cubicBezTo>
                <a:cubicBezTo>
                  <a:pt x="38" y="85"/>
                  <a:pt x="38" y="85"/>
                  <a:pt x="38" y="85"/>
                </a:cubicBezTo>
                <a:cubicBezTo>
                  <a:pt x="42" y="85"/>
                  <a:pt x="42" y="85"/>
                  <a:pt x="42" y="85"/>
                </a:cubicBezTo>
                <a:cubicBezTo>
                  <a:pt x="42" y="95"/>
                  <a:pt x="42" y="95"/>
                  <a:pt x="42" y="95"/>
                </a:cubicBezTo>
                <a:cubicBezTo>
                  <a:pt x="53" y="95"/>
                  <a:pt x="53" y="95"/>
                  <a:pt x="53" y="95"/>
                </a:cubicBezTo>
                <a:cubicBezTo>
                  <a:pt x="53" y="96"/>
                  <a:pt x="53" y="96"/>
                  <a:pt x="53" y="97"/>
                </a:cubicBezTo>
                <a:cubicBezTo>
                  <a:pt x="53" y="107"/>
                  <a:pt x="61" y="115"/>
                  <a:pt x="71" y="115"/>
                </a:cubicBezTo>
                <a:cubicBezTo>
                  <a:pt x="80" y="115"/>
                  <a:pt x="89" y="107"/>
                  <a:pt x="89" y="97"/>
                </a:cubicBezTo>
                <a:cubicBezTo>
                  <a:pt x="89" y="96"/>
                  <a:pt x="89" y="96"/>
                  <a:pt x="89" y="95"/>
                </a:cubicBezTo>
                <a:cubicBezTo>
                  <a:pt x="110" y="95"/>
                  <a:pt x="110" y="95"/>
                  <a:pt x="110" y="95"/>
                </a:cubicBezTo>
                <a:cubicBezTo>
                  <a:pt x="110" y="96"/>
                  <a:pt x="110" y="96"/>
                  <a:pt x="110" y="97"/>
                </a:cubicBezTo>
                <a:cubicBezTo>
                  <a:pt x="110" y="107"/>
                  <a:pt x="118" y="115"/>
                  <a:pt x="128" y="115"/>
                </a:cubicBezTo>
                <a:cubicBezTo>
                  <a:pt x="138" y="115"/>
                  <a:pt x="146" y="107"/>
                  <a:pt x="146" y="97"/>
                </a:cubicBezTo>
                <a:cubicBezTo>
                  <a:pt x="146" y="96"/>
                  <a:pt x="146" y="96"/>
                  <a:pt x="146" y="95"/>
                </a:cubicBezTo>
                <a:cubicBezTo>
                  <a:pt x="153" y="95"/>
                  <a:pt x="153" y="95"/>
                  <a:pt x="153" y="95"/>
                </a:cubicBezTo>
                <a:lnTo>
                  <a:pt x="153" y="58"/>
                </a:lnTo>
                <a:close/>
                <a:moveTo>
                  <a:pt x="71" y="108"/>
                </a:moveTo>
                <a:cubicBezTo>
                  <a:pt x="65" y="108"/>
                  <a:pt x="59" y="103"/>
                  <a:pt x="59" y="97"/>
                </a:cubicBezTo>
                <a:cubicBezTo>
                  <a:pt x="59" y="91"/>
                  <a:pt x="65" y="85"/>
                  <a:pt x="71" y="85"/>
                </a:cubicBezTo>
                <a:cubicBezTo>
                  <a:pt x="77" y="85"/>
                  <a:pt x="82" y="91"/>
                  <a:pt x="82" y="97"/>
                </a:cubicBezTo>
                <a:cubicBezTo>
                  <a:pt x="82" y="103"/>
                  <a:pt x="77" y="108"/>
                  <a:pt x="71" y="108"/>
                </a:cubicBezTo>
                <a:close/>
                <a:moveTo>
                  <a:pt x="93" y="89"/>
                </a:moveTo>
                <a:cubicBezTo>
                  <a:pt x="87" y="89"/>
                  <a:pt x="87" y="89"/>
                  <a:pt x="87" y="89"/>
                </a:cubicBezTo>
                <a:cubicBezTo>
                  <a:pt x="84" y="83"/>
                  <a:pt x="78" y="79"/>
                  <a:pt x="71" y="79"/>
                </a:cubicBezTo>
                <a:cubicBezTo>
                  <a:pt x="64" y="79"/>
                  <a:pt x="58" y="83"/>
                  <a:pt x="55" y="89"/>
                </a:cubicBezTo>
                <a:cubicBezTo>
                  <a:pt x="49" y="89"/>
                  <a:pt x="49" y="89"/>
                  <a:pt x="49" y="89"/>
                </a:cubicBezTo>
                <a:cubicBezTo>
                  <a:pt x="49" y="72"/>
                  <a:pt x="49" y="72"/>
                  <a:pt x="49" y="72"/>
                </a:cubicBezTo>
                <a:cubicBezTo>
                  <a:pt x="69" y="15"/>
                  <a:pt x="69" y="15"/>
                  <a:pt x="69" y="15"/>
                </a:cubicBezTo>
                <a:cubicBezTo>
                  <a:pt x="93" y="15"/>
                  <a:pt x="93" y="15"/>
                  <a:pt x="93" y="15"/>
                </a:cubicBezTo>
                <a:cubicBezTo>
                  <a:pt x="93" y="58"/>
                  <a:pt x="93" y="58"/>
                  <a:pt x="93" y="58"/>
                </a:cubicBezTo>
                <a:lnTo>
                  <a:pt x="93" y="89"/>
                </a:lnTo>
                <a:close/>
                <a:moveTo>
                  <a:pt x="128" y="108"/>
                </a:moveTo>
                <a:cubicBezTo>
                  <a:pt x="122" y="108"/>
                  <a:pt x="117" y="103"/>
                  <a:pt x="117" y="97"/>
                </a:cubicBezTo>
                <a:cubicBezTo>
                  <a:pt x="117" y="91"/>
                  <a:pt x="122" y="85"/>
                  <a:pt x="128" y="85"/>
                </a:cubicBezTo>
                <a:cubicBezTo>
                  <a:pt x="134" y="85"/>
                  <a:pt x="139" y="91"/>
                  <a:pt x="139" y="97"/>
                </a:cubicBezTo>
                <a:cubicBezTo>
                  <a:pt x="139" y="103"/>
                  <a:pt x="134" y="108"/>
                  <a:pt x="128" y="108"/>
                </a:cubicBezTo>
                <a:close/>
                <a:moveTo>
                  <a:pt x="147" y="89"/>
                </a:moveTo>
                <a:cubicBezTo>
                  <a:pt x="144" y="89"/>
                  <a:pt x="144" y="89"/>
                  <a:pt x="144" y="89"/>
                </a:cubicBezTo>
                <a:cubicBezTo>
                  <a:pt x="141" y="83"/>
                  <a:pt x="135" y="79"/>
                  <a:pt x="128" y="79"/>
                </a:cubicBezTo>
                <a:cubicBezTo>
                  <a:pt x="121" y="79"/>
                  <a:pt x="115" y="83"/>
                  <a:pt x="112" y="89"/>
                </a:cubicBezTo>
                <a:cubicBezTo>
                  <a:pt x="99" y="89"/>
                  <a:pt x="99" y="89"/>
                  <a:pt x="99" y="89"/>
                </a:cubicBezTo>
                <a:cubicBezTo>
                  <a:pt x="99" y="64"/>
                  <a:pt x="99" y="64"/>
                  <a:pt x="99" y="64"/>
                </a:cubicBezTo>
                <a:cubicBezTo>
                  <a:pt x="147" y="64"/>
                  <a:pt x="147" y="64"/>
                  <a:pt x="147" y="64"/>
                </a:cubicBezTo>
                <a:cubicBezTo>
                  <a:pt x="147" y="89"/>
                  <a:pt x="147" y="89"/>
                  <a:pt x="147" y="89"/>
                </a:cubicBezTo>
                <a:close/>
                <a:moveTo>
                  <a:pt x="24" y="42"/>
                </a:moveTo>
                <a:cubicBezTo>
                  <a:pt x="0" y="42"/>
                  <a:pt x="0" y="42"/>
                  <a:pt x="0" y="42"/>
                </a:cubicBezTo>
                <a:cubicBezTo>
                  <a:pt x="0" y="82"/>
                  <a:pt x="0" y="82"/>
                  <a:pt x="0" y="82"/>
                </a:cubicBezTo>
                <a:cubicBezTo>
                  <a:pt x="24" y="82"/>
                  <a:pt x="24" y="82"/>
                  <a:pt x="24" y="82"/>
                </a:cubicBezTo>
                <a:lnTo>
                  <a:pt x="24" y="42"/>
                </a:lnTo>
                <a:close/>
                <a:moveTo>
                  <a:pt x="18" y="76"/>
                </a:moveTo>
                <a:cubicBezTo>
                  <a:pt x="7" y="76"/>
                  <a:pt x="7" y="76"/>
                  <a:pt x="7" y="76"/>
                </a:cubicBezTo>
                <a:cubicBezTo>
                  <a:pt x="7" y="49"/>
                  <a:pt x="7" y="49"/>
                  <a:pt x="7" y="49"/>
                </a:cubicBezTo>
                <a:cubicBezTo>
                  <a:pt x="18" y="49"/>
                  <a:pt x="18" y="49"/>
                  <a:pt x="18" y="49"/>
                </a:cubicBezTo>
                <a:cubicBezTo>
                  <a:pt x="18" y="76"/>
                  <a:pt x="18" y="76"/>
                  <a:pt x="18" y="7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40" name="Freeform 146">
            <a:extLst>
              <a:ext uri="{FF2B5EF4-FFF2-40B4-BE49-F238E27FC236}">
                <a16:creationId xmlns:a16="http://schemas.microsoft.com/office/drawing/2014/main" xmlns="" id="{CD661ACB-2833-4E52-BBAD-EFEE09787034}"/>
              </a:ext>
            </a:extLst>
          </p:cNvPr>
          <p:cNvSpPr>
            <a:spLocks noEditPoints="1"/>
          </p:cNvSpPr>
          <p:nvPr/>
        </p:nvSpPr>
        <p:spPr bwMode="auto">
          <a:xfrm>
            <a:off x="2486025" y="2851150"/>
            <a:ext cx="522288" cy="527050"/>
          </a:xfrm>
          <a:custGeom>
            <a:avLst/>
            <a:gdLst>
              <a:gd name="T0" fmla="*/ 113 w 153"/>
              <a:gd name="T1" fmla="*/ 42 h 153"/>
              <a:gd name="T2" fmla="*/ 145 w 153"/>
              <a:gd name="T3" fmla="*/ 50 h 153"/>
              <a:gd name="T4" fmla="*/ 153 w 153"/>
              <a:gd name="T5" fmla="*/ 18 h 153"/>
              <a:gd name="T6" fmla="*/ 147 w 153"/>
              <a:gd name="T7" fmla="*/ 16 h 153"/>
              <a:gd name="T8" fmla="*/ 142 w 153"/>
              <a:gd name="T9" fmla="*/ 36 h 153"/>
              <a:gd name="T10" fmla="*/ 77 w 153"/>
              <a:gd name="T11" fmla="*/ 0 h 153"/>
              <a:gd name="T12" fmla="*/ 0 w 153"/>
              <a:gd name="T13" fmla="*/ 77 h 153"/>
              <a:gd name="T14" fmla="*/ 77 w 153"/>
              <a:gd name="T15" fmla="*/ 153 h 153"/>
              <a:gd name="T16" fmla="*/ 143 w 153"/>
              <a:gd name="T17" fmla="*/ 115 h 153"/>
              <a:gd name="T18" fmla="*/ 137 w 153"/>
              <a:gd name="T19" fmla="*/ 112 h 153"/>
              <a:gd name="T20" fmla="*/ 77 w 153"/>
              <a:gd name="T21" fmla="*/ 147 h 153"/>
              <a:gd name="T22" fmla="*/ 6 w 153"/>
              <a:gd name="T23" fmla="*/ 77 h 153"/>
              <a:gd name="T24" fmla="*/ 77 w 153"/>
              <a:gd name="T25" fmla="*/ 6 h 153"/>
              <a:gd name="T26" fmla="*/ 137 w 153"/>
              <a:gd name="T27" fmla="*/ 42 h 153"/>
              <a:gd name="T28" fmla="*/ 114 w 153"/>
              <a:gd name="T29" fmla="*/ 35 h 153"/>
              <a:gd name="T30" fmla="*/ 113 w 153"/>
              <a:gd name="T31" fmla="*/ 42 h 153"/>
              <a:gd name="T32" fmla="*/ 80 w 153"/>
              <a:gd name="T33" fmla="*/ 111 h 153"/>
              <a:gd name="T34" fmla="*/ 80 w 153"/>
              <a:gd name="T35" fmla="*/ 105 h 153"/>
              <a:gd name="T36" fmla="*/ 93 w 153"/>
              <a:gd name="T37" fmla="*/ 100 h 153"/>
              <a:gd name="T38" fmla="*/ 98 w 153"/>
              <a:gd name="T39" fmla="*/ 88 h 153"/>
              <a:gd name="T40" fmla="*/ 94 w 153"/>
              <a:gd name="T41" fmla="*/ 78 h 153"/>
              <a:gd name="T42" fmla="*/ 80 w 153"/>
              <a:gd name="T43" fmla="*/ 72 h 153"/>
              <a:gd name="T44" fmla="*/ 80 w 153"/>
              <a:gd name="T45" fmla="*/ 72 h 153"/>
              <a:gd name="T46" fmla="*/ 80 w 153"/>
              <a:gd name="T47" fmla="*/ 57 h 153"/>
              <a:gd name="T48" fmla="*/ 91 w 153"/>
              <a:gd name="T49" fmla="*/ 61 h 153"/>
              <a:gd name="T50" fmla="*/ 97 w 153"/>
              <a:gd name="T51" fmla="*/ 54 h 153"/>
              <a:gd name="T52" fmla="*/ 80 w 153"/>
              <a:gd name="T53" fmla="*/ 48 h 153"/>
              <a:gd name="T54" fmla="*/ 80 w 153"/>
              <a:gd name="T55" fmla="*/ 45 h 153"/>
              <a:gd name="T56" fmla="*/ 75 w 153"/>
              <a:gd name="T57" fmla="*/ 45 h 153"/>
              <a:gd name="T58" fmla="*/ 75 w 153"/>
              <a:gd name="T59" fmla="*/ 48 h 153"/>
              <a:gd name="T60" fmla="*/ 63 w 153"/>
              <a:gd name="T61" fmla="*/ 53 h 153"/>
              <a:gd name="T62" fmla="*/ 58 w 153"/>
              <a:gd name="T63" fmla="*/ 65 h 153"/>
              <a:gd name="T64" fmla="*/ 62 w 153"/>
              <a:gd name="T65" fmla="*/ 75 h 153"/>
              <a:gd name="T66" fmla="*/ 75 w 153"/>
              <a:gd name="T67" fmla="*/ 81 h 153"/>
              <a:gd name="T68" fmla="*/ 75 w 153"/>
              <a:gd name="T69" fmla="*/ 96 h 153"/>
              <a:gd name="T70" fmla="*/ 61 w 153"/>
              <a:gd name="T71" fmla="*/ 89 h 153"/>
              <a:gd name="T72" fmla="*/ 56 w 153"/>
              <a:gd name="T73" fmla="*/ 96 h 153"/>
              <a:gd name="T74" fmla="*/ 75 w 153"/>
              <a:gd name="T75" fmla="*/ 105 h 153"/>
              <a:gd name="T76" fmla="*/ 75 w 153"/>
              <a:gd name="T77" fmla="*/ 111 h 153"/>
              <a:gd name="T78" fmla="*/ 80 w 153"/>
              <a:gd name="T79" fmla="*/ 111 h 153"/>
              <a:gd name="T80" fmla="*/ 80 w 153"/>
              <a:gd name="T81" fmla="*/ 82 h 153"/>
              <a:gd name="T82" fmla="*/ 87 w 153"/>
              <a:gd name="T83" fmla="*/ 85 h 153"/>
              <a:gd name="T84" fmla="*/ 88 w 153"/>
              <a:gd name="T85" fmla="*/ 90 h 153"/>
              <a:gd name="T86" fmla="*/ 86 w 153"/>
              <a:gd name="T87" fmla="*/ 94 h 153"/>
              <a:gd name="T88" fmla="*/ 80 w 153"/>
              <a:gd name="T89" fmla="*/ 97 h 153"/>
              <a:gd name="T90" fmla="*/ 80 w 153"/>
              <a:gd name="T91" fmla="*/ 82 h 153"/>
              <a:gd name="T92" fmla="*/ 69 w 153"/>
              <a:gd name="T93" fmla="*/ 68 h 153"/>
              <a:gd name="T94" fmla="*/ 67 w 153"/>
              <a:gd name="T95" fmla="*/ 64 h 153"/>
              <a:gd name="T96" fmla="*/ 69 w 153"/>
              <a:gd name="T97" fmla="*/ 59 h 153"/>
              <a:gd name="T98" fmla="*/ 75 w 153"/>
              <a:gd name="T99" fmla="*/ 57 h 153"/>
              <a:gd name="T100" fmla="*/ 75 w 153"/>
              <a:gd name="T101" fmla="*/ 71 h 153"/>
              <a:gd name="T102" fmla="*/ 69 w 153"/>
              <a:gd name="T103" fmla="*/ 68 h 1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153" h="153">
                <a:moveTo>
                  <a:pt x="113" y="42"/>
                </a:moveTo>
                <a:cubicBezTo>
                  <a:pt x="145" y="50"/>
                  <a:pt x="145" y="50"/>
                  <a:pt x="145" y="50"/>
                </a:cubicBezTo>
                <a:cubicBezTo>
                  <a:pt x="153" y="18"/>
                  <a:pt x="153" y="18"/>
                  <a:pt x="153" y="18"/>
                </a:cubicBezTo>
                <a:cubicBezTo>
                  <a:pt x="147" y="16"/>
                  <a:pt x="147" y="16"/>
                  <a:pt x="147" y="16"/>
                </a:cubicBezTo>
                <a:cubicBezTo>
                  <a:pt x="142" y="36"/>
                  <a:pt x="142" y="36"/>
                  <a:pt x="142" y="36"/>
                </a:cubicBezTo>
                <a:cubicBezTo>
                  <a:pt x="128" y="15"/>
                  <a:pt x="104" y="0"/>
                  <a:pt x="77" y="0"/>
                </a:cubicBezTo>
                <a:cubicBezTo>
                  <a:pt x="34" y="0"/>
                  <a:pt x="0" y="34"/>
                  <a:pt x="0" y="77"/>
                </a:cubicBezTo>
                <a:cubicBezTo>
                  <a:pt x="0" y="119"/>
                  <a:pt x="34" y="153"/>
                  <a:pt x="77" y="153"/>
                </a:cubicBezTo>
                <a:cubicBezTo>
                  <a:pt x="105" y="153"/>
                  <a:pt x="129" y="138"/>
                  <a:pt x="143" y="115"/>
                </a:cubicBezTo>
                <a:cubicBezTo>
                  <a:pt x="137" y="112"/>
                  <a:pt x="137" y="112"/>
                  <a:pt x="137" y="112"/>
                </a:cubicBezTo>
                <a:cubicBezTo>
                  <a:pt x="125" y="133"/>
                  <a:pt x="102" y="147"/>
                  <a:pt x="77" y="147"/>
                </a:cubicBezTo>
                <a:cubicBezTo>
                  <a:pt x="38" y="147"/>
                  <a:pt x="6" y="115"/>
                  <a:pt x="6" y="77"/>
                </a:cubicBezTo>
                <a:cubicBezTo>
                  <a:pt x="6" y="38"/>
                  <a:pt x="38" y="6"/>
                  <a:pt x="77" y="6"/>
                </a:cubicBezTo>
                <a:cubicBezTo>
                  <a:pt x="103" y="6"/>
                  <a:pt x="125" y="20"/>
                  <a:pt x="137" y="42"/>
                </a:cubicBezTo>
                <a:cubicBezTo>
                  <a:pt x="114" y="35"/>
                  <a:pt x="114" y="35"/>
                  <a:pt x="114" y="35"/>
                </a:cubicBezTo>
                <a:lnTo>
                  <a:pt x="113" y="42"/>
                </a:lnTo>
                <a:close/>
                <a:moveTo>
                  <a:pt x="80" y="111"/>
                </a:moveTo>
                <a:cubicBezTo>
                  <a:pt x="80" y="105"/>
                  <a:pt x="80" y="105"/>
                  <a:pt x="80" y="105"/>
                </a:cubicBezTo>
                <a:cubicBezTo>
                  <a:pt x="85" y="104"/>
                  <a:pt x="90" y="103"/>
                  <a:pt x="93" y="100"/>
                </a:cubicBezTo>
                <a:cubicBezTo>
                  <a:pt x="96" y="97"/>
                  <a:pt x="98" y="93"/>
                  <a:pt x="98" y="88"/>
                </a:cubicBezTo>
                <a:cubicBezTo>
                  <a:pt x="98" y="84"/>
                  <a:pt x="97" y="80"/>
                  <a:pt x="94" y="78"/>
                </a:cubicBezTo>
                <a:cubicBezTo>
                  <a:pt x="91" y="75"/>
                  <a:pt x="86" y="73"/>
                  <a:pt x="80" y="72"/>
                </a:cubicBezTo>
                <a:cubicBezTo>
                  <a:pt x="80" y="72"/>
                  <a:pt x="80" y="72"/>
                  <a:pt x="80" y="72"/>
                </a:cubicBezTo>
                <a:cubicBezTo>
                  <a:pt x="80" y="57"/>
                  <a:pt x="80" y="57"/>
                  <a:pt x="80" y="57"/>
                </a:cubicBezTo>
                <a:cubicBezTo>
                  <a:pt x="84" y="58"/>
                  <a:pt x="88" y="59"/>
                  <a:pt x="91" y="61"/>
                </a:cubicBezTo>
                <a:cubicBezTo>
                  <a:pt x="97" y="54"/>
                  <a:pt x="97" y="54"/>
                  <a:pt x="97" y="54"/>
                </a:cubicBezTo>
                <a:cubicBezTo>
                  <a:pt x="91" y="51"/>
                  <a:pt x="86" y="49"/>
                  <a:pt x="80" y="48"/>
                </a:cubicBezTo>
                <a:cubicBezTo>
                  <a:pt x="80" y="45"/>
                  <a:pt x="80" y="45"/>
                  <a:pt x="80" y="45"/>
                </a:cubicBezTo>
                <a:cubicBezTo>
                  <a:pt x="75" y="45"/>
                  <a:pt x="75" y="45"/>
                  <a:pt x="75" y="45"/>
                </a:cubicBezTo>
                <a:cubicBezTo>
                  <a:pt x="75" y="48"/>
                  <a:pt x="75" y="48"/>
                  <a:pt x="75" y="48"/>
                </a:cubicBezTo>
                <a:cubicBezTo>
                  <a:pt x="70" y="49"/>
                  <a:pt x="66" y="50"/>
                  <a:pt x="63" y="53"/>
                </a:cubicBezTo>
                <a:cubicBezTo>
                  <a:pt x="59" y="56"/>
                  <a:pt x="58" y="60"/>
                  <a:pt x="58" y="65"/>
                </a:cubicBezTo>
                <a:cubicBezTo>
                  <a:pt x="58" y="69"/>
                  <a:pt x="59" y="73"/>
                  <a:pt x="62" y="75"/>
                </a:cubicBezTo>
                <a:cubicBezTo>
                  <a:pt x="65" y="77"/>
                  <a:pt x="69" y="79"/>
                  <a:pt x="75" y="81"/>
                </a:cubicBezTo>
                <a:cubicBezTo>
                  <a:pt x="75" y="96"/>
                  <a:pt x="75" y="96"/>
                  <a:pt x="75" y="96"/>
                </a:cubicBezTo>
                <a:cubicBezTo>
                  <a:pt x="70" y="95"/>
                  <a:pt x="66" y="93"/>
                  <a:pt x="61" y="89"/>
                </a:cubicBezTo>
                <a:cubicBezTo>
                  <a:pt x="56" y="96"/>
                  <a:pt x="56" y="96"/>
                  <a:pt x="56" y="96"/>
                </a:cubicBezTo>
                <a:cubicBezTo>
                  <a:pt x="61" y="101"/>
                  <a:pt x="68" y="104"/>
                  <a:pt x="75" y="105"/>
                </a:cubicBezTo>
                <a:cubicBezTo>
                  <a:pt x="75" y="111"/>
                  <a:pt x="75" y="111"/>
                  <a:pt x="75" y="111"/>
                </a:cubicBezTo>
                <a:lnTo>
                  <a:pt x="80" y="111"/>
                </a:lnTo>
                <a:close/>
                <a:moveTo>
                  <a:pt x="80" y="82"/>
                </a:moveTo>
                <a:cubicBezTo>
                  <a:pt x="84" y="83"/>
                  <a:pt x="85" y="84"/>
                  <a:pt x="87" y="85"/>
                </a:cubicBezTo>
                <a:cubicBezTo>
                  <a:pt x="88" y="86"/>
                  <a:pt x="88" y="88"/>
                  <a:pt x="88" y="90"/>
                </a:cubicBezTo>
                <a:cubicBezTo>
                  <a:pt x="88" y="92"/>
                  <a:pt x="88" y="93"/>
                  <a:pt x="86" y="94"/>
                </a:cubicBezTo>
                <a:cubicBezTo>
                  <a:pt x="84" y="96"/>
                  <a:pt x="83" y="96"/>
                  <a:pt x="80" y="97"/>
                </a:cubicBezTo>
                <a:lnTo>
                  <a:pt x="80" y="82"/>
                </a:lnTo>
                <a:close/>
                <a:moveTo>
                  <a:pt x="69" y="68"/>
                </a:moveTo>
                <a:cubicBezTo>
                  <a:pt x="68" y="67"/>
                  <a:pt x="67" y="66"/>
                  <a:pt x="67" y="64"/>
                </a:cubicBezTo>
                <a:cubicBezTo>
                  <a:pt x="67" y="62"/>
                  <a:pt x="68" y="61"/>
                  <a:pt x="69" y="59"/>
                </a:cubicBezTo>
                <a:cubicBezTo>
                  <a:pt x="71" y="58"/>
                  <a:pt x="72" y="58"/>
                  <a:pt x="75" y="57"/>
                </a:cubicBezTo>
                <a:cubicBezTo>
                  <a:pt x="75" y="71"/>
                  <a:pt x="75" y="71"/>
                  <a:pt x="75" y="71"/>
                </a:cubicBezTo>
                <a:cubicBezTo>
                  <a:pt x="72" y="70"/>
                  <a:pt x="70" y="69"/>
                  <a:pt x="69" y="6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41" name="Freeform 147">
            <a:extLst>
              <a:ext uri="{FF2B5EF4-FFF2-40B4-BE49-F238E27FC236}">
                <a16:creationId xmlns:a16="http://schemas.microsoft.com/office/drawing/2014/main" xmlns="" id="{9110792D-0E32-4971-87E9-F36BD1897BA7}"/>
              </a:ext>
            </a:extLst>
          </p:cNvPr>
          <p:cNvSpPr>
            <a:spLocks/>
          </p:cNvSpPr>
          <p:nvPr/>
        </p:nvSpPr>
        <p:spPr bwMode="auto">
          <a:xfrm>
            <a:off x="2486025" y="3448050"/>
            <a:ext cx="519113" cy="565150"/>
          </a:xfrm>
          <a:custGeom>
            <a:avLst/>
            <a:gdLst>
              <a:gd name="T0" fmla="*/ 92 w 152"/>
              <a:gd name="T1" fmla="*/ 151 h 164"/>
              <a:gd name="T2" fmla="*/ 15 w 152"/>
              <a:gd name="T3" fmla="*/ 74 h 164"/>
              <a:gd name="T4" fmla="*/ 15 w 152"/>
              <a:gd name="T5" fmla="*/ 18 h 164"/>
              <a:gd name="T6" fmla="*/ 70 w 152"/>
              <a:gd name="T7" fmla="*/ 18 h 164"/>
              <a:gd name="T8" fmla="*/ 138 w 152"/>
              <a:gd name="T9" fmla="*/ 86 h 164"/>
              <a:gd name="T10" fmla="*/ 133 w 152"/>
              <a:gd name="T11" fmla="*/ 91 h 164"/>
              <a:gd name="T12" fmla="*/ 66 w 152"/>
              <a:gd name="T13" fmla="*/ 23 h 164"/>
              <a:gd name="T14" fmla="*/ 20 w 152"/>
              <a:gd name="T15" fmla="*/ 23 h 164"/>
              <a:gd name="T16" fmla="*/ 20 w 152"/>
              <a:gd name="T17" fmla="*/ 70 h 164"/>
              <a:gd name="T18" fmla="*/ 96 w 152"/>
              <a:gd name="T19" fmla="*/ 146 h 164"/>
              <a:gd name="T20" fmla="*/ 131 w 152"/>
              <a:gd name="T21" fmla="*/ 146 h 164"/>
              <a:gd name="T22" fmla="*/ 131 w 152"/>
              <a:gd name="T23" fmla="*/ 112 h 164"/>
              <a:gd name="T24" fmla="*/ 66 w 152"/>
              <a:gd name="T25" fmla="*/ 46 h 164"/>
              <a:gd name="T26" fmla="*/ 43 w 152"/>
              <a:gd name="T27" fmla="*/ 46 h 164"/>
              <a:gd name="T28" fmla="*/ 43 w 152"/>
              <a:gd name="T29" fmla="*/ 69 h 164"/>
              <a:gd name="T30" fmla="*/ 100 w 152"/>
              <a:gd name="T31" fmla="*/ 126 h 164"/>
              <a:gd name="T32" fmla="*/ 95 w 152"/>
              <a:gd name="T33" fmla="*/ 130 h 164"/>
              <a:gd name="T34" fmla="*/ 38 w 152"/>
              <a:gd name="T35" fmla="*/ 73 h 164"/>
              <a:gd name="T36" fmla="*/ 38 w 152"/>
              <a:gd name="T37" fmla="*/ 41 h 164"/>
              <a:gd name="T38" fmla="*/ 70 w 152"/>
              <a:gd name="T39" fmla="*/ 41 h 164"/>
              <a:gd name="T40" fmla="*/ 135 w 152"/>
              <a:gd name="T41" fmla="*/ 107 h 164"/>
              <a:gd name="T42" fmla="*/ 135 w 152"/>
              <a:gd name="T43" fmla="*/ 151 h 164"/>
              <a:gd name="T44" fmla="*/ 92 w 152"/>
              <a:gd name="T45" fmla="*/ 151 h 1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152" h="164">
                <a:moveTo>
                  <a:pt x="92" y="151"/>
                </a:moveTo>
                <a:cubicBezTo>
                  <a:pt x="15" y="74"/>
                  <a:pt x="15" y="74"/>
                  <a:pt x="15" y="74"/>
                </a:cubicBezTo>
                <a:cubicBezTo>
                  <a:pt x="0" y="59"/>
                  <a:pt x="0" y="34"/>
                  <a:pt x="15" y="18"/>
                </a:cubicBezTo>
                <a:cubicBezTo>
                  <a:pt x="34" y="0"/>
                  <a:pt x="59" y="7"/>
                  <a:pt x="70" y="18"/>
                </a:cubicBezTo>
                <a:cubicBezTo>
                  <a:pt x="138" y="86"/>
                  <a:pt x="138" y="86"/>
                  <a:pt x="138" y="86"/>
                </a:cubicBezTo>
                <a:cubicBezTo>
                  <a:pt x="133" y="91"/>
                  <a:pt x="133" y="91"/>
                  <a:pt x="133" y="91"/>
                </a:cubicBezTo>
                <a:cubicBezTo>
                  <a:pt x="66" y="23"/>
                  <a:pt x="66" y="23"/>
                  <a:pt x="66" y="23"/>
                </a:cubicBezTo>
                <a:cubicBezTo>
                  <a:pt x="57" y="13"/>
                  <a:pt x="36" y="8"/>
                  <a:pt x="20" y="23"/>
                </a:cubicBezTo>
                <a:cubicBezTo>
                  <a:pt x="7" y="36"/>
                  <a:pt x="7" y="57"/>
                  <a:pt x="20" y="70"/>
                </a:cubicBezTo>
                <a:cubicBezTo>
                  <a:pt x="96" y="146"/>
                  <a:pt x="96" y="146"/>
                  <a:pt x="96" y="146"/>
                </a:cubicBezTo>
                <a:cubicBezTo>
                  <a:pt x="106" y="156"/>
                  <a:pt x="121" y="156"/>
                  <a:pt x="131" y="146"/>
                </a:cubicBezTo>
                <a:cubicBezTo>
                  <a:pt x="140" y="137"/>
                  <a:pt x="140" y="121"/>
                  <a:pt x="131" y="112"/>
                </a:cubicBezTo>
                <a:cubicBezTo>
                  <a:pt x="66" y="46"/>
                  <a:pt x="66" y="46"/>
                  <a:pt x="66" y="46"/>
                </a:cubicBezTo>
                <a:cubicBezTo>
                  <a:pt x="59" y="40"/>
                  <a:pt x="49" y="40"/>
                  <a:pt x="43" y="46"/>
                </a:cubicBezTo>
                <a:cubicBezTo>
                  <a:pt x="37" y="52"/>
                  <a:pt x="37" y="62"/>
                  <a:pt x="43" y="69"/>
                </a:cubicBezTo>
                <a:cubicBezTo>
                  <a:pt x="100" y="126"/>
                  <a:pt x="100" y="126"/>
                  <a:pt x="100" y="126"/>
                </a:cubicBezTo>
                <a:cubicBezTo>
                  <a:pt x="95" y="130"/>
                  <a:pt x="95" y="130"/>
                  <a:pt x="95" y="130"/>
                </a:cubicBezTo>
                <a:cubicBezTo>
                  <a:pt x="38" y="73"/>
                  <a:pt x="38" y="73"/>
                  <a:pt x="38" y="73"/>
                </a:cubicBezTo>
                <a:cubicBezTo>
                  <a:pt x="30" y="64"/>
                  <a:pt x="30" y="50"/>
                  <a:pt x="38" y="41"/>
                </a:cubicBezTo>
                <a:cubicBezTo>
                  <a:pt x="47" y="33"/>
                  <a:pt x="61" y="33"/>
                  <a:pt x="70" y="41"/>
                </a:cubicBezTo>
                <a:cubicBezTo>
                  <a:pt x="135" y="107"/>
                  <a:pt x="135" y="107"/>
                  <a:pt x="135" y="107"/>
                </a:cubicBezTo>
                <a:cubicBezTo>
                  <a:pt x="152" y="123"/>
                  <a:pt x="143" y="144"/>
                  <a:pt x="135" y="151"/>
                </a:cubicBezTo>
                <a:cubicBezTo>
                  <a:pt x="125" y="162"/>
                  <a:pt x="104" y="164"/>
                  <a:pt x="92" y="15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42" name="Freeform 148">
            <a:extLst>
              <a:ext uri="{FF2B5EF4-FFF2-40B4-BE49-F238E27FC236}">
                <a16:creationId xmlns:a16="http://schemas.microsoft.com/office/drawing/2014/main" xmlns="" id="{DA6C5DDA-2D65-4EAF-9CF3-2F5C22EE85AF}"/>
              </a:ext>
            </a:extLst>
          </p:cNvPr>
          <p:cNvSpPr>
            <a:spLocks noEditPoints="1"/>
          </p:cNvSpPr>
          <p:nvPr/>
        </p:nvSpPr>
        <p:spPr bwMode="auto">
          <a:xfrm>
            <a:off x="2540000" y="4092575"/>
            <a:ext cx="417513" cy="528638"/>
          </a:xfrm>
          <a:custGeom>
            <a:avLst/>
            <a:gdLst>
              <a:gd name="T0" fmla="*/ 263 w 263"/>
              <a:gd name="T1" fmla="*/ 333 h 333"/>
              <a:gd name="T2" fmla="*/ 0 w 263"/>
              <a:gd name="T3" fmla="*/ 333 h 333"/>
              <a:gd name="T4" fmla="*/ 0 w 263"/>
              <a:gd name="T5" fmla="*/ 18 h 333"/>
              <a:gd name="T6" fmla="*/ 50 w 263"/>
              <a:gd name="T7" fmla="*/ 18 h 333"/>
              <a:gd name="T8" fmla="*/ 50 w 263"/>
              <a:gd name="T9" fmla="*/ 31 h 333"/>
              <a:gd name="T10" fmla="*/ 15 w 263"/>
              <a:gd name="T11" fmla="*/ 31 h 333"/>
              <a:gd name="T12" fmla="*/ 15 w 263"/>
              <a:gd name="T13" fmla="*/ 317 h 333"/>
              <a:gd name="T14" fmla="*/ 250 w 263"/>
              <a:gd name="T15" fmla="*/ 317 h 333"/>
              <a:gd name="T16" fmla="*/ 250 w 263"/>
              <a:gd name="T17" fmla="*/ 31 h 333"/>
              <a:gd name="T18" fmla="*/ 213 w 263"/>
              <a:gd name="T19" fmla="*/ 31 h 333"/>
              <a:gd name="T20" fmla="*/ 213 w 263"/>
              <a:gd name="T21" fmla="*/ 18 h 333"/>
              <a:gd name="T22" fmla="*/ 263 w 263"/>
              <a:gd name="T23" fmla="*/ 18 h 333"/>
              <a:gd name="T24" fmla="*/ 263 w 263"/>
              <a:gd name="T25" fmla="*/ 333 h 333"/>
              <a:gd name="T26" fmla="*/ 228 w 263"/>
              <a:gd name="T27" fmla="*/ 63 h 333"/>
              <a:gd name="T28" fmla="*/ 37 w 263"/>
              <a:gd name="T29" fmla="*/ 63 h 333"/>
              <a:gd name="T30" fmla="*/ 50 w 263"/>
              <a:gd name="T31" fmla="*/ 0 h 333"/>
              <a:gd name="T32" fmla="*/ 216 w 263"/>
              <a:gd name="T33" fmla="*/ 0 h 333"/>
              <a:gd name="T34" fmla="*/ 228 w 263"/>
              <a:gd name="T35" fmla="*/ 63 h 333"/>
              <a:gd name="T36" fmla="*/ 54 w 263"/>
              <a:gd name="T37" fmla="*/ 48 h 333"/>
              <a:gd name="T38" fmla="*/ 211 w 263"/>
              <a:gd name="T39" fmla="*/ 48 h 333"/>
              <a:gd name="T40" fmla="*/ 203 w 263"/>
              <a:gd name="T41" fmla="*/ 15 h 333"/>
              <a:gd name="T42" fmla="*/ 60 w 263"/>
              <a:gd name="T43" fmla="*/ 15 h 333"/>
              <a:gd name="T44" fmla="*/ 54 w 263"/>
              <a:gd name="T45" fmla="*/ 48 h 333"/>
              <a:gd name="T46" fmla="*/ 101 w 263"/>
              <a:gd name="T47" fmla="*/ 172 h 333"/>
              <a:gd name="T48" fmla="*/ 41 w 263"/>
              <a:gd name="T49" fmla="*/ 172 h 333"/>
              <a:gd name="T50" fmla="*/ 41 w 263"/>
              <a:gd name="T51" fmla="*/ 107 h 333"/>
              <a:gd name="T52" fmla="*/ 101 w 263"/>
              <a:gd name="T53" fmla="*/ 107 h 333"/>
              <a:gd name="T54" fmla="*/ 101 w 263"/>
              <a:gd name="T55" fmla="*/ 172 h 333"/>
              <a:gd name="T56" fmla="*/ 54 w 263"/>
              <a:gd name="T57" fmla="*/ 157 h 333"/>
              <a:gd name="T58" fmla="*/ 86 w 263"/>
              <a:gd name="T59" fmla="*/ 157 h 333"/>
              <a:gd name="T60" fmla="*/ 86 w 263"/>
              <a:gd name="T61" fmla="*/ 120 h 333"/>
              <a:gd name="T62" fmla="*/ 54 w 263"/>
              <a:gd name="T63" fmla="*/ 120 h 333"/>
              <a:gd name="T64" fmla="*/ 54 w 263"/>
              <a:gd name="T65" fmla="*/ 157 h 333"/>
              <a:gd name="T66" fmla="*/ 127 w 263"/>
              <a:gd name="T67" fmla="*/ 130 h 333"/>
              <a:gd name="T68" fmla="*/ 216 w 263"/>
              <a:gd name="T69" fmla="*/ 130 h 333"/>
              <a:gd name="T70" fmla="*/ 216 w 263"/>
              <a:gd name="T71" fmla="*/ 146 h 333"/>
              <a:gd name="T72" fmla="*/ 127 w 263"/>
              <a:gd name="T73" fmla="*/ 146 h 333"/>
              <a:gd name="T74" fmla="*/ 127 w 263"/>
              <a:gd name="T75" fmla="*/ 130 h 333"/>
              <a:gd name="T76" fmla="*/ 101 w 263"/>
              <a:gd name="T77" fmla="*/ 265 h 333"/>
              <a:gd name="T78" fmla="*/ 41 w 263"/>
              <a:gd name="T79" fmla="*/ 265 h 333"/>
              <a:gd name="T80" fmla="*/ 41 w 263"/>
              <a:gd name="T81" fmla="*/ 200 h 333"/>
              <a:gd name="T82" fmla="*/ 101 w 263"/>
              <a:gd name="T83" fmla="*/ 200 h 333"/>
              <a:gd name="T84" fmla="*/ 101 w 263"/>
              <a:gd name="T85" fmla="*/ 265 h 333"/>
              <a:gd name="T86" fmla="*/ 54 w 263"/>
              <a:gd name="T87" fmla="*/ 252 h 333"/>
              <a:gd name="T88" fmla="*/ 86 w 263"/>
              <a:gd name="T89" fmla="*/ 252 h 333"/>
              <a:gd name="T90" fmla="*/ 86 w 263"/>
              <a:gd name="T91" fmla="*/ 215 h 333"/>
              <a:gd name="T92" fmla="*/ 54 w 263"/>
              <a:gd name="T93" fmla="*/ 215 h 333"/>
              <a:gd name="T94" fmla="*/ 54 w 263"/>
              <a:gd name="T95" fmla="*/ 252 h 333"/>
              <a:gd name="T96" fmla="*/ 127 w 263"/>
              <a:gd name="T97" fmla="*/ 226 h 333"/>
              <a:gd name="T98" fmla="*/ 216 w 263"/>
              <a:gd name="T99" fmla="*/ 226 h 333"/>
              <a:gd name="T100" fmla="*/ 216 w 263"/>
              <a:gd name="T101" fmla="*/ 241 h 333"/>
              <a:gd name="T102" fmla="*/ 127 w 263"/>
              <a:gd name="T103" fmla="*/ 241 h 333"/>
              <a:gd name="T104" fmla="*/ 127 w 263"/>
              <a:gd name="T105" fmla="*/ 226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263" h="333">
                <a:moveTo>
                  <a:pt x="263" y="333"/>
                </a:moveTo>
                <a:lnTo>
                  <a:pt x="0" y="333"/>
                </a:lnTo>
                <a:lnTo>
                  <a:pt x="0" y="18"/>
                </a:lnTo>
                <a:lnTo>
                  <a:pt x="50" y="18"/>
                </a:lnTo>
                <a:lnTo>
                  <a:pt x="50" y="31"/>
                </a:lnTo>
                <a:lnTo>
                  <a:pt x="15" y="31"/>
                </a:lnTo>
                <a:lnTo>
                  <a:pt x="15" y="317"/>
                </a:lnTo>
                <a:lnTo>
                  <a:pt x="250" y="317"/>
                </a:lnTo>
                <a:lnTo>
                  <a:pt x="250" y="31"/>
                </a:lnTo>
                <a:lnTo>
                  <a:pt x="213" y="31"/>
                </a:lnTo>
                <a:lnTo>
                  <a:pt x="213" y="18"/>
                </a:lnTo>
                <a:lnTo>
                  <a:pt x="263" y="18"/>
                </a:lnTo>
                <a:lnTo>
                  <a:pt x="263" y="333"/>
                </a:lnTo>
                <a:close/>
                <a:moveTo>
                  <a:pt x="228" y="63"/>
                </a:moveTo>
                <a:lnTo>
                  <a:pt x="37" y="63"/>
                </a:lnTo>
                <a:lnTo>
                  <a:pt x="50" y="0"/>
                </a:lnTo>
                <a:lnTo>
                  <a:pt x="216" y="0"/>
                </a:lnTo>
                <a:lnTo>
                  <a:pt x="228" y="63"/>
                </a:lnTo>
                <a:close/>
                <a:moveTo>
                  <a:pt x="54" y="48"/>
                </a:moveTo>
                <a:lnTo>
                  <a:pt x="211" y="48"/>
                </a:lnTo>
                <a:lnTo>
                  <a:pt x="203" y="15"/>
                </a:lnTo>
                <a:lnTo>
                  <a:pt x="60" y="15"/>
                </a:lnTo>
                <a:lnTo>
                  <a:pt x="54" y="48"/>
                </a:lnTo>
                <a:close/>
                <a:moveTo>
                  <a:pt x="101" y="172"/>
                </a:moveTo>
                <a:lnTo>
                  <a:pt x="41" y="172"/>
                </a:lnTo>
                <a:lnTo>
                  <a:pt x="41" y="107"/>
                </a:lnTo>
                <a:lnTo>
                  <a:pt x="101" y="107"/>
                </a:lnTo>
                <a:lnTo>
                  <a:pt x="101" y="172"/>
                </a:lnTo>
                <a:close/>
                <a:moveTo>
                  <a:pt x="54" y="157"/>
                </a:moveTo>
                <a:lnTo>
                  <a:pt x="86" y="157"/>
                </a:lnTo>
                <a:lnTo>
                  <a:pt x="86" y="120"/>
                </a:lnTo>
                <a:lnTo>
                  <a:pt x="54" y="120"/>
                </a:lnTo>
                <a:lnTo>
                  <a:pt x="54" y="157"/>
                </a:lnTo>
                <a:close/>
                <a:moveTo>
                  <a:pt x="127" y="130"/>
                </a:moveTo>
                <a:lnTo>
                  <a:pt x="216" y="130"/>
                </a:lnTo>
                <a:lnTo>
                  <a:pt x="216" y="146"/>
                </a:lnTo>
                <a:lnTo>
                  <a:pt x="127" y="146"/>
                </a:lnTo>
                <a:lnTo>
                  <a:pt x="127" y="130"/>
                </a:lnTo>
                <a:close/>
                <a:moveTo>
                  <a:pt x="101" y="265"/>
                </a:moveTo>
                <a:lnTo>
                  <a:pt x="41" y="265"/>
                </a:lnTo>
                <a:lnTo>
                  <a:pt x="41" y="200"/>
                </a:lnTo>
                <a:lnTo>
                  <a:pt x="101" y="200"/>
                </a:lnTo>
                <a:lnTo>
                  <a:pt x="101" y="265"/>
                </a:lnTo>
                <a:close/>
                <a:moveTo>
                  <a:pt x="54" y="252"/>
                </a:moveTo>
                <a:lnTo>
                  <a:pt x="86" y="252"/>
                </a:lnTo>
                <a:lnTo>
                  <a:pt x="86" y="215"/>
                </a:lnTo>
                <a:lnTo>
                  <a:pt x="54" y="215"/>
                </a:lnTo>
                <a:lnTo>
                  <a:pt x="54" y="252"/>
                </a:lnTo>
                <a:close/>
                <a:moveTo>
                  <a:pt x="127" y="226"/>
                </a:moveTo>
                <a:lnTo>
                  <a:pt x="216" y="226"/>
                </a:lnTo>
                <a:lnTo>
                  <a:pt x="216" y="241"/>
                </a:lnTo>
                <a:lnTo>
                  <a:pt x="127" y="241"/>
                </a:lnTo>
                <a:lnTo>
                  <a:pt x="127" y="22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43" name="Freeform 149">
            <a:extLst>
              <a:ext uri="{FF2B5EF4-FFF2-40B4-BE49-F238E27FC236}">
                <a16:creationId xmlns:a16="http://schemas.microsoft.com/office/drawing/2014/main" xmlns="" id="{5C0BE5AF-8A1A-4EF5-A684-CB3DC4C2E13E}"/>
              </a:ext>
            </a:extLst>
          </p:cNvPr>
          <p:cNvSpPr>
            <a:spLocks noEditPoints="1"/>
          </p:cNvSpPr>
          <p:nvPr/>
        </p:nvSpPr>
        <p:spPr bwMode="auto">
          <a:xfrm>
            <a:off x="2486025" y="4713288"/>
            <a:ext cx="522288" cy="528638"/>
          </a:xfrm>
          <a:custGeom>
            <a:avLst/>
            <a:gdLst>
              <a:gd name="T0" fmla="*/ 113 w 153"/>
              <a:gd name="T1" fmla="*/ 41 h 153"/>
              <a:gd name="T2" fmla="*/ 145 w 153"/>
              <a:gd name="T3" fmla="*/ 50 h 153"/>
              <a:gd name="T4" fmla="*/ 153 w 153"/>
              <a:gd name="T5" fmla="*/ 18 h 153"/>
              <a:gd name="T6" fmla="*/ 147 w 153"/>
              <a:gd name="T7" fmla="*/ 16 h 153"/>
              <a:gd name="T8" fmla="*/ 142 w 153"/>
              <a:gd name="T9" fmla="*/ 36 h 153"/>
              <a:gd name="T10" fmla="*/ 77 w 153"/>
              <a:gd name="T11" fmla="*/ 0 h 153"/>
              <a:gd name="T12" fmla="*/ 0 w 153"/>
              <a:gd name="T13" fmla="*/ 77 h 153"/>
              <a:gd name="T14" fmla="*/ 77 w 153"/>
              <a:gd name="T15" fmla="*/ 153 h 153"/>
              <a:gd name="T16" fmla="*/ 143 w 153"/>
              <a:gd name="T17" fmla="*/ 115 h 153"/>
              <a:gd name="T18" fmla="*/ 137 w 153"/>
              <a:gd name="T19" fmla="*/ 112 h 153"/>
              <a:gd name="T20" fmla="*/ 77 w 153"/>
              <a:gd name="T21" fmla="*/ 146 h 153"/>
              <a:gd name="T22" fmla="*/ 7 w 153"/>
              <a:gd name="T23" fmla="*/ 77 h 153"/>
              <a:gd name="T24" fmla="*/ 77 w 153"/>
              <a:gd name="T25" fmla="*/ 7 h 153"/>
              <a:gd name="T26" fmla="*/ 137 w 153"/>
              <a:gd name="T27" fmla="*/ 41 h 153"/>
              <a:gd name="T28" fmla="*/ 114 w 153"/>
              <a:gd name="T29" fmla="*/ 35 h 153"/>
              <a:gd name="T30" fmla="*/ 113 w 153"/>
              <a:gd name="T31" fmla="*/ 41 h 153"/>
              <a:gd name="T32" fmla="*/ 66 w 153"/>
              <a:gd name="T33" fmla="*/ 25 h 153"/>
              <a:gd name="T34" fmla="*/ 66 w 153"/>
              <a:gd name="T35" fmla="*/ 83 h 153"/>
              <a:gd name="T36" fmla="*/ 104 w 153"/>
              <a:gd name="T37" fmla="*/ 101 h 153"/>
              <a:gd name="T38" fmla="*/ 107 w 153"/>
              <a:gd name="T39" fmla="*/ 95 h 153"/>
              <a:gd name="T40" fmla="*/ 73 w 153"/>
              <a:gd name="T41" fmla="*/ 79 h 153"/>
              <a:gd name="T42" fmla="*/ 73 w 153"/>
              <a:gd name="T43" fmla="*/ 25 h 153"/>
              <a:gd name="T44" fmla="*/ 66 w 153"/>
              <a:gd name="T45" fmla="*/ 25 h 1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153" h="153">
                <a:moveTo>
                  <a:pt x="113" y="41"/>
                </a:moveTo>
                <a:cubicBezTo>
                  <a:pt x="145" y="50"/>
                  <a:pt x="145" y="50"/>
                  <a:pt x="145" y="50"/>
                </a:cubicBezTo>
                <a:cubicBezTo>
                  <a:pt x="153" y="18"/>
                  <a:pt x="153" y="18"/>
                  <a:pt x="153" y="18"/>
                </a:cubicBezTo>
                <a:cubicBezTo>
                  <a:pt x="147" y="16"/>
                  <a:pt x="147" y="16"/>
                  <a:pt x="147" y="16"/>
                </a:cubicBezTo>
                <a:cubicBezTo>
                  <a:pt x="142" y="36"/>
                  <a:pt x="142" y="36"/>
                  <a:pt x="142" y="36"/>
                </a:cubicBezTo>
                <a:cubicBezTo>
                  <a:pt x="128" y="15"/>
                  <a:pt x="104" y="0"/>
                  <a:pt x="77" y="0"/>
                </a:cubicBezTo>
                <a:cubicBezTo>
                  <a:pt x="34" y="0"/>
                  <a:pt x="0" y="34"/>
                  <a:pt x="0" y="77"/>
                </a:cubicBezTo>
                <a:cubicBezTo>
                  <a:pt x="0" y="119"/>
                  <a:pt x="34" y="153"/>
                  <a:pt x="77" y="153"/>
                </a:cubicBezTo>
                <a:cubicBezTo>
                  <a:pt x="105" y="153"/>
                  <a:pt x="129" y="138"/>
                  <a:pt x="143" y="115"/>
                </a:cubicBezTo>
                <a:cubicBezTo>
                  <a:pt x="137" y="112"/>
                  <a:pt x="137" y="112"/>
                  <a:pt x="137" y="112"/>
                </a:cubicBezTo>
                <a:cubicBezTo>
                  <a:pt x="124" y="133"/>
                  <a:pt x="102" y="146"/>
                  <a:pt x="77" y="146"/>
                </a:cubicBezTo>
                <a:cubicBezTo>
                  <a:pt x="38" y="146"/>
                  <a:pt x="7" y="115"/>
                  <a:pt x="7" y="77"/>
                </a:cubicBezTo>
                <a:cubicBezTo>
                  <a:pt x="7" y="38"/>
                  <a:pt x="38" y="7"/>
                  <a:pt x="77" y="7"/>
                </a:cubicBezTo>
                <a:cubicBezTo>
                  <a:pt x="102" y="7"/>
                  <a:pt x="125" y="21"/>
                  <a:pt x="137" y="41"/>
                </a:cubicBezTo>
                <a:cubicBezTo>
                  <a:pt x="114" y="35"/>
                  <a:pt x="114" y="35"/>
                  <a:pt x="114" y="35"/>
                </a:cubicBezTo>
                <a:lnTo>
                  <a:pt x="113" y="41"/>
                </a:lnTo>
                <a:close/>
                <a:moveTo>
                  <a:pt x="66" y="25"/>
                </a:moveTo>
                <a:cubicBezTo>
                  <a:pt x="66" y="83"/>
                  <a:pt x="66" y="83"/>
                  <a:pt x="66" y="83"/>
                </a:cubicBezTo>
                <a:cubicBezTo>
                  <a:pt x="104" y="101"/>
                  <a:pt x="104" y="101"/>
                  <a:pt x="104" y="101"/>
                </a:cubicBezTo>
                <a:cubicBezTo>
                  <a:pt x="107" y="95"/>
                  <a:pt x="107" y="95"/>
                  <a:pt x="107" y="95"/>
                </a:cubicBezTo>
                <a:cubicBezTo>
                  <a:pt x="73" y="79"/>
                  <a:pt x="73" y="79"/>
                  <a:pt x="73" y="79"/>
                </a:cubicBezTo>
                <a:cubicBezTo>
                  <a:pt x="73" y="25"/>
                  <a:pt x="73" y="25"/>
                  <a:pt x="73" y="25"/>
                </a:cubicBezTo>
                <a:lnTo>
                  <a:pt x="66" y="2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44" name="Freeform 150">
            <a:extLst>
              <a:ext uri="{FF2B5EF4-FFF2-40B4-BE49-F238E27FC236}">
                <a16:creationId xmlns:a16="http://schemas.microsoft.com/office/drawing/2014/main" xmlns="" id="{2CD83B4A-818B-42DE-B3EB-34F6FA7E67AA}"/>
              </a:ext>
            </a:extLst>
          </p:cNvPr>
          <p:cNvSpPr>
            <a:spLocks noEditPoints="1"/>
          </p:cNvSpPr>
          <p:nvPr/>
        </p:nvSpPr>
        <p:spPr bwMode="auto">
          <a:xfrm>
            <a:off x="2486025" y="5334000"/>
            <a:ext cx="522288" cy="528638"/>
          </a:xfrm>
          <a:custGeom>
            <a:avLst/>
            <a:gdLst>
              <a:gd name="T0" fmla="*/ 77 w 153"/>
              <a:gd name="T1" fmla="*/ 153 h 153"/>
              <a:gd name="T2" fmla="*/ 0 w 153"/>
              <a:gd name="T3" fmla="*/ 77 h 153"/>
              <a:gd name="T4" fmla="*/ 77 w 153"/>
              <a:gd name="T5" fmla="*/ 0 h 153"/>
              <a:gd name="T6" fmla="*/ 153 w 153"/>
              <a:gd name="T7" fmla="*/ 77 h 153"/>
              <a:gd name="T8" fmla="*/ 77 w 153"/>
              <a:gd name="T9" fmla="*/ 153 h 153"/>
              <a:gd name="T10" fmla="*/ 77 w 153"/>
              <a:gd name="T11" fmla="*/ 7 h 153"/>
              <a:gd name="T12" fmla="*/ 7 w 153"/>
              <a:gd name="T13" fmla="*/ 77 h 153"/>
              <a:gd name="T14" fmla="*/ 77 w 153"/>
              <a:gd name="T15" fmla="*/ 147 h 153"/>
              <a:gd name="T16" fmla="*/ 147 w 153"/>
              <a:gd name="T17" fmla="*/ 77 h 153"/>
              <a:gd name="T18" fmla="*/ 77 w 153"/>
              <a:gd name="T19" fmla="*/ 7 h 153"/>
              <a:gd name="T20" fmla="*/ 80 w 153"/>
              <a:gd name="T21" fmla="*/ 80 h 153"/>
              <a:gd name="T22" fmla="*/ 38 w 153"/>
              <a:gd name="T23" fmla="*/ 80 h 153"/>
              <a:gd name="T24" fmla="*/ 38 w 153"/>
              <a:gd name="T25" fmla="*/ 73 h 153"/>
              <a:gd name="T26" fmla="*/ 73 w 153"/>
              <a:gd name="T27" fmla="*/ 73 h 153"/>
              <a:gd name="T28" fmla="*/ 73 w 153"/>
              <a:gd name="T29" fmla="*/ 17 h 153"/>
              <a:gd name="T30" fmla="*/ 80 w 153"/>
              <a:gd name="T31" fmla="*/ 17 h 153"/>
              <a:gd name="T32" fmla="*/ 80 w 153"/>
              <a:gd name="T33" fmla="*/ 80 h 1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53" h="153">
                <a:moveTo>
                  <a:pt x="77" y="153"/>
                </a:moveTo>
                <a:cubicBezTo>
                  <a:pt x="34" y="153"/>
                  <a:pt x="0" y="119"/>
                  <a:pt x="0" y="77"/>
                </a:cubicBezTo>
                <a:cubicBezTo>
                  <a:pt x="0" y="34"/>
                  <a:pt x="34" y="0"/>
                  <a:pt x="77" y="0"/>
                </a:cubicBezTo>
                <a:cubicBezTo>
                  <a:pt x="119" y="0"/>
                  <a:pt x="153" y="34"/>
                  <a:pt x="153" y="77"/>
                </a:cubicBezTo>
                <a:cubicBezTo>
                  <a:pt x="153" y="119"/>
                  <a:pt x="119" y="153"/>
                  <a:pt x="77" y="153"/>
                </a:cubicBezTo>
                <a:close/>
                <a:moveTo>
                  <a:pt x="77" y="7"/>
                </a:moveTo>
                <a:cubicBezTo>
                  <a:pt x="38" y="7"/>
                  <a:pt x="7" y="38"/>
                  <a:pt x="7" y="77"/>
                </a:cubicBezTo>
                <a:cubicBezTo>
                  <a:pt x="7" y="115"/>
                  <a:pt x="38" y="147"/>
                  <a:pt x="77" y="147"/>
                </a:cubicBezTo>
                <a:cubicBezTo>
                  <a:pt x="115" y="147"/>
                  <a:pt x="147" y="115"/>
                  <a:pt x="147" y="77"/>
                </a:cubicBezTo>
                <a:cubicBezTo>
                  <a:pt x="147" y="38"/>
                  <a:pt x="115" y="7"/>
                  <a:pt x="77" y="7"/>
                </a:cubicBezTo>
                <a:close/>
                <a:moveTo>
                  <a:pt x="80" y="80"/>
                </a:moveTo>
                <a:cubicBezTo>
                  <a:pt x="38" y="80"/>
                  <a:pt x="38" y="80"/>
                  <a:pt x="38" y="80"/>
                </a:cubicBezTo>
                <a:cubicBezTo>
                  <a:pt x="38" y="73"/>
                  <a:pt x="38" y="73"/>
                  <a:pt x="38" y="73"/>
                </a:cubicBezTo>
                <a:cubicBezTo>
                  <a:pt x="73" y="73"/>
                  <a:pt x="73" y="73"/>
                  <a:pt x="73" y="73"/>
                </a:cubicBezTo>
                <a:cubicBezTo>
                  <a:pt x="73" y="17"/>
                  <a:pt x="73" y="17"/>
                  <a:pt x="73" y="17"/>
                </a:cubicBezTo>
                <a:cubicBezTo>
                  <a:pt x="80" y="17"/>
                  <a:pt x="80" y="17"/>
                  <a:pt x="80" y="17"/>
                </a:cubicBezTo>
                <a:lnTo>
                  <a:pt x="80" y="8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45" name="Freeform 151">
            <a:extLst>
              <a:ext uri="{FF2B5EF4-FFF2-40B4-BE49-F238E27FC236}">
                <a16:creationId xmlns:a16="http://schemas.microsoft.com/office/drawing/2014/main" xmlns="" id="{9FEC0C3A-75B7-4F4F-A575-66852A5906E9}"/>
              </a:ext>
            </a:extLst>
          </p:cNvPr>
          <p:cNvSpPr>
            <a:spLocks noEditPoints="1"/>
          </p:cNvSpPr>
          <p:nvPr/>
        </p:nvSpPr>
        <p:spPr bwMode="auto">
          <a:xfrm>
            <a:off x="2486025" y="5954713"/>
            <a:ext cx="522288" cy="528638"/>
          </a:xfrm>
          <a:custGeom>
            <a:avLst/>
            <a:gdLst>
              <a:gd name="T0" fmla="*/ 91 w 153"/>
              <a:gd name="T1" fmla="*/ 153 h 153"/>
              <a:gd name="T2" fmla="*/ 153 w 153"/>
              <a:gd name="T3" fmla="*/ 62 h 153"/>
              <a:gd name="T4" fmla="*/ 131 w 153"/>
              <a:gd name="T5" fmla="*/ 43 h 153"/>
              <a:gd name="T6" fmla="*/ 121 w 153"/>
              <a:gd name="T7" fmla="*/ 12 h 153"/>
              <a:gd name="T8" fmla="*/ 91 w 153"/>
              <a:gd name="T9" fmla="*/ 15 h 153"/>
              <a:gd name="T10" fmla="*/ 62 w 153"/>
              <a:gd name="T11" fmla="*/ 0 h 153"/>
              <a:gd name="T12" fmla="*/ 43 w 153"/>
              <a:gd name="T13" fmla="*/ 23 h 153"/>
              <a:gd name="T14" fmla="*/ 12 w 153"/>
              <a:gd name="T15" fmla="*/ 33 h 153"/>
              <a:gd name="T16" fmla="*/ 21 w 153"/>
              <a:gd name="T17" fmla="*/ 48 h 153"/>
              <a:gd name="T18" fmla="*/ 0 w 153"/>
              <a:gd name="T19" fmla="*/ 63 h 153"/>
              <a:gd name="T20" fmla="*/ 16 w 153"/>
              <a:gd name="T21" fmla="*/ 91 h 153"/>
              <a:gd name="T22" fmla="*/ 18 w 153"/>
              <a:gd name="T23" fmla="*/ 97 h 153"/>
              <a:gd name="T24" fmla="*/ 24 w 153"/>
              <a:gd name="T25" fmla="*/ 110 h 153"/>
              <a:gd name="T26" fmla="*/ 33 w 153"/>
              <a:gd name="T27" fmla="*/ 141 h 153"/>
              <a:gd name="T28" fmla="*/ 62 w 153"/>
              <a:gd name="T29" fmla="*/ 138 h 153"/>
              <a:gd name="T30" fmla="*/ 91 w 153"/>
              <a:gd name="T31" fmla="*/ 153 h 153"/>
              <a:gd name="T32" fmla="*/ 111 w 153"/>
              <a:gd name="T33" fmla="*/ 130 h 153"/>
              <a:gd name="T34" fmla="*/ 141 w 153"/>
              <a:gd name="T35" fmla="*/ 120 h 153"/>
              <a:gd name="T36" fmla="*/ 139 w 153"/>
              <a:gd name="T37" fmla="*/ 91 h 153"/>
              <a:gd name="T38" fmla="*/ 124 w 153"/>
              <a:gd name="T39" fmla="*/ 111 h 153"/>
              <a:gd name="T40" fmla="*/ 121 w 153"/>
              <a:gd name="T41" fmla="*/ 131 h 153"/>
              <a:gd name="T42" fmla="*/ 85 w 153"/>
              <a:gd name="T43" fmla="*/ 133 h 153"/>
              <a:gd name="T44" fmla="*/ 69 w 153"/>
              <a:gd name="T45" fmla="*/ 147 h 153"/>
              <a:gd name="T46" fmla="*/ 43 w 153"/>
              <a:gd name="T47" fmla="*/ 122 h 153"/>
              <a:gd name="T48" fmla="*/ 21 w 153"/>
              <a:gd name="T49" fmla="*/ 121 h 153"/>
              <a:gd name="T50" fmla="*/ 21 w 153"/>
              <a:gd name="T51" fmla="*/ 85 h 153"/>
              <a:gd name="T52" fmla="*/ 7 w 153"/>
              <a:gd name="T53" fmla="*/ 69 h 153"/>
              <a:gd name="T54" fmla="*/ 21 w 153"/>
              <a:gd name="T55" fmla="*/ 68 h 153"/>
              <a:gd name="T56" fmla="*/ 21 w 153"/>
              <a:gd name="T57" fmla="*/ 33 h 153"/>
              <a:gd name="T58" fmla="*/ 42 w 153"/>
              <a:gd name="T59" fmla="*/ 31 h 153"/>
              <a:gd name="T60" fmla="*/ 69 w 153"/>
              <a:gd name="T61" fmla="*/ 7 h 153"/>
              <a:gd name="T62" fmla="*/ 85 w 153"/>
              <a:gd name="T63" fmla="*/ 20 h 153"/>
              <a:gd name="T64" fmla="*/ 121 w 153"/>
              <a:gd name="T65" fmla="*/ 21 h 153"/>
              <a:gd name="T66" fmla="*/ 123 w 153"/>
              <a:gd name="T67" fmla="*/ 42 h 153"/>
              <a:gd name="T68" fmla="*/ 148 w 153"/>
              <a:gd name="T69" fmla="*/ 68 h 153"/>
              <a:gd name="T70" fmla="*/ 134 w 153"/>
              <a:gd name="T71" fmla="*/ 84 h 153"/>
              <a:gd name="T72" fmla="*/ 77 w 153"/>
              <a:gd name="T73" fmla="*/ 41 h 153"/>
              <a:gd name="T74" fmla="*/ 77 w 153"/>
              <a:gd name="T75" fmla="*/ 112 h 153"/>
              <a:gd name="T76" fmla="*/ 77 w 153"/>
              <a:gd name="T77" fmla="*/ 41 h 153"/>
              <a:gd name="T78" fmla="*/ 48 w 153"/>
              <a:gd name="T79" fmla="*/ 77 h 153"/>
              <a:gd name="T80" fmla="*/ 106 w 153"/>
              <a:gd name="T81" fmla="*/ 77 h 1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153" h="153">
                <a:moveTo>
                  <a:pt x="91" y="153"/>
                </a:moveTo>
                <a:cubicBezTo>
                  <a:pt x="91" y="153"/>
                  <a:pt x="91" y="153"/>
                  <a:pt x="91" y="153"/>
                </a:cubicBezTo>
                <a:moveTo>
                  <a:pt x="153" y="91"/>
                </a:moveTo>
                <a:cubicBezTo>
                  <a:pt x="153" y="62"/>
                  <a:pt x="153" y="62"/>
                  <a:pt x="153" y="62"/>
                </a:cubicBezTo>
                <a:cubicBezTo>
                  <a:pt x="139" y="62"/>
                  <a:pt x="139" y="62"/>
                  <a:pt x="139" y="62"/>
                </a:cubicBezTo>
                <a:cubicBezTo>
                  <a:pt x="137" y="55"/>
                  <a:pt x="135" y="48"/>
                  <a:pt x="131" y="43"/>
                </a:cubicBezTo>
                <a:cubicBezTo>
                  <a:pt x="141" y="32"/>
                  <a:pt x="141" y="32"/>
                  <a:pt x="141" y="32"/>
                </a:cubicBezTo>
                <a:cubicBezTo>
                  <a:pt x="121" y="12"/>
                  <a:pt x="121" y="12"/>
                  <a:pt x="121" y="12"/>
                </a:cubicBezTo>
                <a:cubicBezTo>
                  <a:pt x="110" y="23"/>
                  <a:pt x="110" y="23"/>
                  <a:pt x="110" y="23"/>
                </a:cubicBezTo>
                <a:cubicBezTo>
                  <a:pt x="104" y="19"/>
                  <a:pt x="98" y="16"/>
                  <a:pt x="91" y="15"/>
                </a:cubicBezTo>
                <a:cubicBezTo>
                  <a:pt x="91" y="0"/>
                  <a:pt x="91" y="0"/>
                  <a:pt x="91" y="0"/>
                </a:cubicBezTo>
                <a:cubicBezTo>
                  <a:pt x="62" y="0"/>
                  <a:pt x="62" y="0"/>
                  <a:pt x="62" y="0"/>
                </a:cubicBezTo>
                <a:cubicBezTo>
                  <a:pt x="62" y="15"/>
                  <a:pt x="62" y="15"/>
                  <a:pt x="62" y="15"/>
                </a:cubicBezTo>
                <a:cubicBezTo>
                  <a:pt x="55" y="17"/>
                  <a:pt x="49" y="20"/>
                  <a:pt x="43" y="23"/>
                </a:cubicBezTo>
                <a:cubicBezTo>
                  <a:pt x="32" y="13"/>
                  <a:pt x="32" y="13"/>
                  <a:pt x="32" y="13"/>
                </a:cubicBezTo>
                <a:cubicBezTo>
                  <a:pt x="12" y="33"/>
                  <a:pt x="12" y="33"/>
                  <a:pt x="12" y="33"/>
                </a:cubicBezTo>
                <a:cubicBezTo>
                  <a:pt x="23" y="44"/>
                  <a:pt x="23" y="44"/>
                  <a:pt x="23" y="44"/>
                </a:cubicBezTo>
                <a:cubicBezTo>
                  <a:pt x="22" y="45"/>
                  <a:pt x="22" y="47"/>
                  <a:pt x="21" y="48"/>
                </a:cubicBezTo>
                <a:cubicBezTo>
                  <a:pt x="18" y="53"/>
                  <a:pt x="17" y="58"/>
                  <a:pt x="15" y="63"/>
                </a:cubicBezTo>
                <a:cubicBezTo>
                  <a:pt x="0" y="63"/>
                  <a:pt x="0" y="63"/>
                  <a:pt x="0" y="63"/>
                </a:cubicBezTo>
                <a:cubicBezTo>
                  <a:pt x="0" y="91"/>
                  <a:pt x="0" y="91"/>
                  <a:pt x="0" y="91"/>
                </a:cubicBezTo>
                <a:cubicBezTo>
                  <a:pt x="16" y="91"/>
                  <a:pt x="16" y="91"/>
                  <a:pt x="16" y="91"/>
                </a:cubicBezTo>
                <a:cubicBezTo>
                  <a:pt x="16" y="93"/>
                  <a:pt x="17" y="95"/>
                  <a:pt x="17" y="97"/>
                </a:cubicBezTo>
                <a:cubicBezTo>
                  <a:pt x="17" y="97"/>
                  <a:pt x="17" y="97"/>
                  <a:pt x="18" y="97"/>
                </a:cubicBezTo>
                <a:cubicBezTo>
                  <a:pt x="18" y="97"/>
                  <a:pt x="18" y="97"/>
                  <a:pt x="18" y="97"/>
                </a:cubicBezTo>
                <a:cubicBezTo>
                  <a:pt x="19" y="102"/>
                  <a:pt x="21" y="106"/>
                  <a:pt x="24" y="110"/>
                </a:cubicBezTo>
                <a:cubicBezTo>
                  <a:pt x="12" y="121"/>
                  <a:pt x="12" y="121"/>
                  <a:pt x="12" y="121"/>
                </a:cubicBezTo>
                <a:cubicBezTo>
                  <a:pt x="33" y="141"/>
                  <a:pt x="33" y="141"/>
                  <a:pt x="33" y="141"/>
                </a:cubicBezTo>
                <a:cubicBezTo>
                  <a:pt x="44" y="130"/>
                  <a:pt x="44" y="130"/>
                  <a:pt x="44" y="130"/>
                </a:cubicBezTo>
                <a:cubicBezTo>
                  <a:pt x="49" y="134"/>
                  <a:pt x="56" y="136"/>
                  <a:pt x="62" y="138"/>
                </a:cubicBezTo>
                <a:cubicBezTo>
                  <a:pt x="62" y="153"/>
                  <a:pt x="62" y="153"/>
                  <a:pt x="62" y="153"/>
                </a:cubicBezTo>
                <a:cubicBezTo>
                  <a:pt x="91" y="153"/>
                  <a:pt x="91" y="153"/>
                  <a:pt x="91" y="153"/>
                </a:cubicBezTo>
                <a:cubicBezTo>
                  <a:pt x="91" y="138"/>
                  <a:pt x="91" y="138"/>
                  <a:pt x="91" y="138"/>
                </a:cubicBezTo>
                <a:cubicBezTo>
                  <a:pt x="98" y="137"/>
                  <a:pt x="105" y="134"/>
                  <a:pt x="111" y="130"/>
                </a:cubicBezTo>
                <a:cubicBezTo>
                  <a:pt x="121" y="140"/>
                  <a:pt x="121" y="140"/>
                  <a:pt x="121" y="140"/>
                </a:cubicBezTo>
                <a:cubicBezTo>
                  <a:pt x="141" y="120"/>
                  <a:pt x="141" y="120"/>
                  <a:pt x="141" y="120"/>
                </a:cubicBezTo>
                <a:cubicBezTo>
                  <a:pt x="131" y="110"/>
                  <a:pt x="131" y="110"/>
                  <a:pt x="131" y="110"/>
                </a:cubicBezTo>
                <a:cubicBezTo>
                  <a:pt x="135" y="104"/>
                  <a:pt x="138" y="98"/>
                  <a:pt x="139" y="91"/>
                </a:cubicBezTo>
                <a:cubicBezTo>
                  <a:pt x="153" y="91"/>
                  <a:pt x="153" y="91"/>
                  <a:pt x="153" y="91"/>
                </a:cubicBezTo>
                <a:close/>
                <a:moveTo>
                  <a:pt x="124" y="111"/>
                </a:moveTo>
                <a:cubicBezTo>
                  <a:pt x="133" y="120"/>
                  <a:pt x="133" y="120"/>
                  <a:pt x="133" y="120"/>
                </a:cubicBezTo>
                <a:cubicBezTo>
                  <a:pt x="121" y="131"/>
                  <a:pt x="121" y="131"/>
                  <a:pt x="121" y="131"/>
                </a:cubicBezTo>
                <a:cubicBezTo>
                  <a:pt x="112" y="122"/>
                  <a:pt x="112" y="122"/>
                  <a:pt x="112" y="122"/>
                </a:cubicBezTo>
                <a:cubicBezTo>
                  <a:pt x="104" y="128"/>
                  <a:pt x="95" y="132"/>
                  <a:pt x="85" y="133"/>
                </a:cubicBezTo>
                <a:cubicBezTo>
                  <a:pt x="85" y="147"/>
                  <a:pt x="85" y="147"/>
                  <a:pt x="85" y="147"/>
                </a:cubicBezTo>
                <a:cubicBezTo>
                  <a:pt x="69" y="147"/>
                  <a:pt x="69" y="147"/>
                  <a:pt x="69" y="147"/>
                </a:cubicBezTo>
                <a:cubicBezTo>
                  <a:pt x="69" y="133"/>
                  <a:pt x="69" y="133"/>
                  <a:pt x="69" y="133"/>
                </a:cubicBezTo>
                <a:cubicBezTo>
                  <a:pt x="59" y="132"/>
                  <a:pt x="50" y="128"/>
                  <a:pt x="43" y="122"/>
                </a:cubicBezTo>
                <a:cubicBezTo>
                  <a:pt x="33" y="132"/>
                  <a:pt x="33" y="132"/>
                  <a:pt x="33" y="132"/>
                </a:cubicBezTo>
                <a:cubicBezTo>
                  <a:pt x="21" y="121"/>
                  <a:pt x="21" y="121"/>
                  <a:pt x="21" y="121"/>
                </a:cubicBezTo>
                <a:cubicBezTo>
                  <a:pt x="31" y="111"/>
                  <a:pt x="31" y="111"/>
                  <a:pt x="31" y="111"/>
                </a:cubicBezTo>
                <a:cubicBezTo>
                  <a:pt x="26" y="103"/>
                  <a:pt x="22" y="94"/>
                  <a:pt x="21" y="85"/>
                </a:cubicBezTo>
                <a:cubicBezTo>
                  <a:pt x="7" y="85"/>
                  <a:pt x="7" y="85"/>
                  <a:pt x="7" y="85"/>
                </a:cubicBezTo>
                <a:cubicBezTo>
                  <a:pt x="7" y="69"/>
                  <a:pt x="7" y="69"/>
                  <a:pt x="7" y="69"/>
                </a:cubicBezTo>
                <a:cubicBezTo>
                  <a:pt x="20" y="69"/>
                  <a:pt x="20" y="69"/>
                  <a:pt x="20" y="69"/>
                </a:cubicBezTo>
                <a:cubicBezTo>
                  <a:pt x="21" y="68"/>
                  <a:pt x="21" y="68"/>
                  <a:pt x="21" y="68"/>
                </a:cubicBezTo>
                <a:cubicBezTo>
                  <a:pt x="22" y="58"/>
                  <a:pt x="26" y="50"/>
                  <a:pt x="31" y="43"/>
                </a:cubicBezTo>
                <a:cubicBezTo>
                  <a:pt x="21" y="33"/>
                  <a:pt x="21" y="33"/>
                  <a:pt x="21" y="33"/>
                </a:cubicBezTo>
                <a:cubicBezTo>
                  <a:pt x="33" y="21"/>
                  <a:pt x="33" y="21"/>
                  <a:pt x="33" y="21"/>
                </a:cubicBezTo>
                <a:cubicBezTo>
                  <a:pt x="42" y="31"/>
                  <a:pt x="42" y="31"/>
                  <a:pt x="42" y="31"/>
                </a:cubicBezTo>
                <a:cubicBezTo>
                  <a:pt x="50" y="25"/>
                  <a:pt x="59" y="21"/>
                  <a:pt x="69" y="20"/>
                </a:cubicBezTo>
                <a:cubicBezTo>
                  <a:pt x="69" y="7"/>
                  <a:pt x="69" y="7"/>
                  <a:pt x="69" y="7"/>
                </a:cubicBezTo>
                <a:cubicBezTo>
                  <a:pt x="85" y="7"/>
                  <a:pt x="85" y="7"/>
                  <a:pt x="85" y="7"/>
                </a:cubicBezTo>
                <a:cubicBezTo>
                  <a:pt x="85" y="20"/>
                  <a:pt x="85" y="20"/>
                  <a:pt x="85" y="20"/>
                </a:cubicBezTo>
                <a:cubicBezTo>
                  <a:pt x="95" y="21"/>
                  <a:pt x="104" y="25"/>
                  <a:pt x="112" y="31"/>
                </a:cubicBezTo>
                <a:cubicBezTo>
                  <a:pt x="121" y="21"/>
                  <a:pt x="121" y="21"/>
                  <a:pt x="121" y="21"/>
                </a:cubicBezTo>
                <a:cubicBezTo>
                  <a:pt x="132" y="33"/>
                  <a:pt x="132" y="33"/>
                  <a:pt x="132" y="33"/>
                </a:cubicBezTo>
                <a:cubicBezTo>
                  <a:pt x="123" y="42"/>
                  <a:pt x="123" y="42"/>
                  <a:pt x="123" y="42"/>
                </a:cubicBezTo>
                <a:cubicBezTo>
                  <a:pt x="129" y="49"/>
                  <a:pt x="133" y="58"/>
                  <a:pt x="134" y="68"/>
                </a:cubicBezTo>
                <a:cubicBezTo>
                  <a:pt x="148" y="68"/>
                  <a:pt x="148" y="68"/>
                  <a:pt x="148" y="68"/>
                </a:cubicBezTo>
                <a:cubicBezTo>
                  <a:pt x="148" y="84"/>
                  <a:pt x="148" y="84"/>
                  <a:pt x="148" y="84"/>
                </a:cubicBezTo>
                <a:cubicBezTo>
                  <a:pt x="134" y="84"/>
                  <a:pt x="134" y="84"/>
                  <a:pt x="134" y="84"/>
                </a:cubicBezTo>
                <a:cubicBezTo>
                  <a:pt x="133" y="94"/>
                  <a:pt x="129" y="103"/>
                  <a:pt x="124" y="111"/>
                </a:cubicBezTo>
                <a:close/>
                <a:moveTo>
                  <a:pt x="77" y="41"/>
                </a:moveTo>
                <a:cubicBezTo>
                  <a:pt x="58" y="41"/>
                  <a:pt x="42" y="57"/>
                  <a:pt x="42" y="77"/>
                </a:cubicBezTo>
                <a:cubicBezTo>
                  <a:pt x="42" y="96"/>
                  <a:pt x="58" y="112"/>
                  <a:pt x="77" y="112"/>
                </a:cubicBezTo>
                <a:cubicBezTo>
                  <a:pt x="96" y="112"/>
                  <a:pt x="112" y="96"/>
                  <a:pt x="112" y="77"/>
                </a:cubicBezTo>
                <a:cubicBezTo>
                  <a:pt x="112" y="57"/>
                  <a:pt x="96" y="41"/>
                  <a:pt x="77" y="41"/>
                </a:cubicBezTo>
                <a:close/>
                <a:moveTo>
                  <a:pt x="77" y="105"/>
                </a:moveTo>
                <a:cubicBezTo>
                  <a:pt x="61" y="105"/>
                  <a:pt x="48" y="93"/>
                  <a:pt x="48" y="77"/>
                </a:cubicBezTo>
                <a:cubicBezTo>
                  <a:pt x="48" y="61"/>
                  <a:pt x="61" y="48"/>
                  <a:pt x="77" y="48"/>
                </a:cubicBezTo>
                <a:cubicBezTo>
                  <a:pt x="93" y="48"/>
                  <a:pt x="106" y="61"/>
                  <a:pt x="106" y="77"/>
                </a:cubicBezTo>
                <a:cubicBezTo>
                  <a:pt x="106" y="93"/>
                  <a:pt x="93" y="105"/>
                  <a:pt x="77" y="10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46" name="Freeform 152">
            <a:extLst>
              <a:ext uri="{FF2B5EF4-FFF2-40B4-BE49-F238E27FC236}">
                <a16:creationId xmlns:a16="http://schemas.microsoft.com/office/drawing/2014/main" xmlns="" id="{79F64D22-E2F3-4C85-A9BC-6FB1BD0C2A6C}"/>
              </a:ext>
            </a:extLst>
          </p:cNvPr>
          <p:cNvSpPr>
            <a:spLocks noEditPoints="1"/>
          </p:cNvSpPr>
          <p:nvPr/>
        </p:nvSpPr>
        <p:spPr bwMode="auto">
          <a:xfrm>
            <a:off x="3511550" y="368300"/>
            <a:ext cx="379413" cy="527050"/>
          </a:xfrm>
          <a:custGeom>
            <a:avLst/>
            <a:gdLst>
              <a:gd name="T0" fmla="*/ 56 w 111"/>
              <a:gd name="T1" fmla="*/ 0 h 153"/>
              <a:gd name="T2" fmla="*/ 0 w 111"/>
              <a:gd name="T3" fmla="*/ 20 h 153"/>
              <a:gd name="T4" fmla="*/ 0 w 111"/>
              <a:gd name="T5" fmla="*/ 45 h 153"/>
              <a:gd name="T6" fmla="*/ 56 w 111"/>
              <a:gd name="T7" fmla="*/ 64 h 153"/>
              <a:gd name="T8" fmla="*/ 111 w 111"/>
              <a:gd name="T9" fmla="*/ 45 h 153"/>
              <a:gd name="T10" fmla="*/ 111 w 111"/>
              <a:gd name="T11" fmla="*/ 20 h 153"/>
              <a:gd name="T12" fmla="*/ 56 w 111"/>
              <a:gd name="T13" fmla="*/ 0 h 153"/>
              <a:gd name="T14" fmla="*/ 56 w 111"/>
              <a:gd name="T15" fmla="*/ 6 h 153"/>
              <a:gd name="T16" fmla="*/ 105 w 111"/>
              <a:gd name="T17" fmla="*/ 20 h 153"/>
              <a:gd name="T18" fmla="*/ 56 w 111"/>
              <a:gd name="T19" fmla="*/ 33 h 153"/>
              <a:gd name="T20" fmla="*/ 7 w 111"/>
              <a:gd name="T21" fmla="*/ 20 h 153"/>
              <a:gd name="T22" fmla="*/ 56 w 111"/>
              <a:gd name="T23" fmla="*/ 6 h 153"/>
              <a:gd name="T24" fmla="*/ 56 w 111"/>
              <a:gd name="T25" fmla="*/ 58 h 153"/>
              <a:gd name="T26" fmla="*/ 7 w 111"/>
              <a:gd name="T27" fmla="*/ 45 h 153"/>
              <a:gd name="T28" fmla="*/ 7 w 111"/>
              <a:gd name="T29" fmla="*/ 30 h 153"/>
              <a:gd name="T30" fmla="*/ 56 w 111"/>
              <a:gd name="T31" fmla="*/ 40 h 153"/>
              <a:gd name="T32" fmla="*/ 105 w 111"/>
              <a:gd name="T33" fmla="*/ 30 h 153"/>
              <a:gd name="T34" fmla="*/ 105 w 111"/>
              <a:gd name="T35" fmla="*/ 45 h 153"/>
              <a:gd name="T36" fmla="*/ 56 w 111"/>
              <a:gd name="T37" fmla="*/ 58 h 153"/>
              <a:gd name="T38" fmla="*/ 56 w 111"/>
              <a:gd name="T39" fmla="*/ 77 h 153"/>
              <a:gd name="T40" fmla="*/ 7 w 111"/>
              <a:gd name="T41" fmla="*/ 64 h 153"/>
              <a:gd name="T42" fmla="*/ 0 w 111"/>
              <a:gd name="T43" fmla="*/ 64 h 153"/>
              <a:gd name="T44" fmla="*/ 0 w 111"/>
              <a:gd name="T45" fmla="*/ 89 h 153"/>
              <a:gd name="T46" fmla="*/ 56 w 111"/>
              <a:gd name="T47" fmla="*/ 109 h 153"/>
              <a:gd name="T48" fmla="*/ 111 w 111"/>
              <a:gd name="T49" fmla="*/ 89 h 153"/>
              <a:gd name="T50" fmla="*/ 111 w 111"/>
              <a:gd name="T51" fmla="*/ 64 h 153"/>
              <a:gd name="T52" fmla="*/ 105 w 111"/>
              <a:gd name="T53" fmla="*/ 64 h 153"/>
              <a:gd name="T54" fmla="*/ 56 w 111"/>
              <a:gd name="T55" fmla="*/ 77 h 153"/>
              <a:gd name="T56" fmla="*/ 105 w 111"/>
              <a:gd name="T57" fmla="*/ 89 h 153"/>
              <a:gd name="T58" fmla="*/ 56 w 111"/>
              <a:gd name="T59" fmla="*/ 102 h 153"/>
              <a:gd name="T60" fmla="*/ 7 w 111"/>
              <a:gd name="T61" fmla="*/ 89 h 153"/>
              <a:gd name="T62" fmla="*/ 7 w 111"/>
              <a:gd name="T63" fmla="*/ 74 h 153"/>
              <a:gd name="T64" fmla="*/ 105 w 111"/>
              <a:gd name="T65" fmla="*/ 74 h 153"/>
              <a:gd name="T66" fmla="*/ 105 w 111"/>
              <a:gd name="T67" fmla="*/ 89 h 153"/>
              <a:gd name="T68" fmla="*/ 56 w 111"/>
              <a:gd name="T69" fmla="*/ 122 h 153"/>
              <a:gd name="T70" fmla="*/ 7 w 111"/>
              <a:gd name="T71" fmla="*/ 108 h 153"/>
              <a:gd name="T72" fmla="*/ 0 w 111"/>
              <a:gd name="T73" fmla="*/ 108 h 153"/>
              <a:gd name="T74" fmla="*/ 0 w 111"/>
              <a:gd name="T75" fmla="*/ 133 h 153"/>
              <a:gd name="T76" fmla="*/ 56 w 111"/>
              <a:gd name="T77" fmla="*/ 153 h 153"/>
              <a:gd name="T78" fmla="*/ 111 w 111"/>
              <a:gd name="T79" fmla="*/ 133 h 153"/>
              <a:gd name="T80" fmla="*/ 111 w 111"/>
              <a:gd name="T81" fmla="*/ 108 h 153"/>
              <a:gd name="T82" fmla="*/ 105 w 111"/>
              <a:gd name="T83" fmla="*/ 108 h 153"/>
              <a:gd name="T84" fmla="*/ 56 w 111"/>
              <a:gd name="T85" fmla="*/ 122 h 153"/>
              <a:gd name="T86" fmla="*/ 105 w 111"/>
              <a:gd name="T87" fmla="*/ 133 h 153"/>
              <a:gd name="T88" fmla="*/ 56 w 111"/>
              <a:gd name="T89" fmla="*/ 146 h 153"/>
              <a:gd name="T90" fmla="*/ 7 w 111"/>
              <a:gd name="T91" fmla="*/ 133 h 153"/>
              <a:gd name="T92" fmla="*/ 7 w 111"/>
              <a:gd name="T93" fmla="*/ 118 h 153"/>
              <a:gd name="T94" fmla="*/ 105 w 111"/>
              <a:gd name="T95" fmla="*/ 118 h 153"/>
              <a:gd name="T96" fmla="*/ 105 w 111"/>
              <a:gd name="T97" fmla="*/ 133 h 1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111" h="153">
                <a:moveTo>
                  <a:pt x="56" y="0"/>
                </a:moveTo>
                <a:cubicBezTo>
                  <a:pt x="28" y="0"/>
                  <a:pt x="0" y="7"/>
                  <a:pt x="0" y="20"/>
                </a:cubicBezTo>
                <a:cubicBezTo>
                  <a:pt x="0" y="45"/>
                  <a:pt x="0" y="45"/>
                  <a:pt x="0" y="45"/>
                </a:cubicBezTo>
                <a:cubicBezTo>
                  <a:pt x="0" y="58"/>
                  <a:pt x="28" y="64"/>
                  <a:pt x="56" y="64"/>
                </a:cubicBezTo>
                <a:cubicBezTo>
                  <a:pt x="83" y="64"/>
                  <a:pt x="111" y="58"/>
                  <a:pt x="111" y="45"/>
                </a:cubicBezTo>
                <a:cubicBezTo>
                  <a:pt x="111" y="20"/>
                  <a:pt x="111" y="20"/>
                  <a:pt x="111" y="20"/>
                </a:cubicBezTo>
                <a:cubicBezTo>
                  <a:pt x="111" y="7"/>
                  <a:pt x="83" y="0"/>
                  <a:pt x="56" y="0"/>
                </a:cubicBezTo>
                <a:close/>
                <a:moveTo>
                  <a:pt x="56" y="6"/>
                </a:moveTo>
                <a:cubicBezTo>
                  <a:pt x="86" y="6"/>
                  <a:pt x="105" y="14"/>
                  <a:pt x="105" y="20"/>
                </a:cubicBezTo>
                <a:cubicBezTo>
                  <a:pt x="105" y="25"/>
                  <a:pt x="86" y="33"/>
                  <a:pt x="56" y="33"/>
                </a:cubicBezTo>
                <a:cubicBezTo>
                  <a:pt x="26" y="33"/>
                  <a:pt x="7" y="25"/>
                  <a:pt x="7" y="20"/>
                </a:cubicBezTo>
                <a:cubicBezTo>
                  <a:pt x="7" y="14"/>
                  <a:pt x="26" y="6"/>
                  <a:pt x="56" y="6"/>
                </a:cubicBezTo>
                <a:close/>
                <a:moveTo>
                  <a:pt x="56" y="58"/>
                </a:moveTo>
                <a:cubicBezTo>
                  <a:pt x="26" y="58"/>
                  <a:pt x="7" y="50"/>
                  <a:pt x="7" y="45"/>
                </a:cubicBezTo>
                <a:cubicBezTo>
                  <a:pt x="7" y="30"/>
                  <a:pt x="7" y="30"/>
                  <a:pt x="7" y="30"/>
                </a:cubicBezTo>
                <a:cubicBezTo>
                  <a:pt x="16" y="36"/>
                  <a:pt x="36" y="40"/>
                  <a:pt x="56" y="40"/>
                </a:cubicBezTo>
                <a:cubicBezTo>
                  <a:pt x="75" y="40"/>
                  <a:pt x="95" y="36"/>
                  <a:pt x="105" y="30"/>
                </a:cubicBezTo>
                <a:cubicBezTo>
                  <a:pt x="105" y="45"/>
                  <a:pt x="105" y="45"/>
                  <a:pt x="105" y="45"/>
                </a:cubicBezTo>
                <a:cubicBezTo>
                  <a:pt x="105" y="50"/>
                  <a:pt x="86" y="58"/>
                  <a:pt x="56" y="58"/>
                </a:cubicBezTo>
                <a:close/>
                <a:moveTo>
                  <a:pt x="56" y="77"/>
                </a:moveTo>
                <a:cubicBezTo>
                  <a:pt x="26" y="77"/>
                  <a:pt x="7" y="70"/>
                  <a:pt x="7" y="64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89"/>
                  <a:pt x="0" y="89"/>
                  <a:pt x="0" y="89"/>
                </a:cubicBezTo>
                <a:cubicBezTo>
                  <a:pt x="0" y="102"/>
                  <a:pt x="28" y="109"/>
                  <a:pt x="56" y="109"/>
                </a:cubicBezTo>
                <a:cubicBezTo>
                  <a:pt x="83" y="109"/>
                  <a:pt x="111" y="102"/>
                  <a:pt x="111" y="89"/>
                </a:cubicBezTo>
                <a:cubicBezTo>
                  <a:pt x="111" y="64"/>
                  <a:pt x="111" y="64"/>
                  <a:pt x="111" y="64"/>
                </a:cubicBezTo>
                <a:cubicBezTo>
                  <a:pt x="105" y="64"/>
                  <a:pt x="105" y="64"/>
                  <a:pt x="105" y="64"/>
                </a:cubicBezTo>
                <a:cubicBezTo>
                  <a:pt x="105" y="70"/>
                  <a:pt x="86" y="77"/>
                  <a:pt x="56" y="77"/>
                </a:cubicBezTo>
                <a:close/>
                <a:moveTo>
                  <a:pt x="105" y="89"/>
                </a:moveTo>
                <a:cubicBezTo>
                  <a:pt x="105" y="94"/>
                  <a:pt x="86" y="102"/>
                  <a:pt x="56" y="102"/>
                </a:cubicBezTo>
                <a:cubicBezTo>
                  <a:pt x="26" y="102"/>
                  <a:pt x="7" y="94"/>
                  <a:pt x="7" y="89"/>
                </a:cubicBezTo>
                <a:cubicBezTo>
                  <a:pt x="7" y="74"/>
                  <a:pt x="7" y="74"/>
                  <a:pt x="7" y="74"/>
                </a:cubicBezTo>
                <a:cubicBezTo>
                  <a:pt x="26" y="87"/>
                  <a:pt x="85" y="87"/>
                  <a:pt x="105" y="74"/>
                </a:cubicBezTo>
                <a:lnTo>
                  <a:pt x="105" y="89"/>
                </a:lnTo>
                <a:close/>
                <a:moveTo>
                  <a:pt x="56" y="122"/>
                </a:moveTo>
                <a:cubicBezTo>
                  <a:pt x="26" y="122"/>
                  <a:pt x="7" y="114"/>
                  <a:pt x="7" y="108"/>
                </a:cubicBezTo>
                <a:cubicBezTo>
                  <a:pt x="0" y="108"/>
                  <a:pt x="0" y="108"/>
                  <a:pt x="0" y="108"/>
                </a:cubicBezTo>
                <a:cubicBezTo>
                  <a:pt x="0" y="133"/>
                  <a:pt x="0" y="133"/>
                  <a:pt x="0" y="133"/>
                </a:cubicBezTo>
                <a:cubicBezTo>
                  <a:pt x="0" y="146"/>
                  <a:pt x="28" y="153"/>
                  <a:pt x="56" y="153"/>
                </a:cubicBezTo>
                <a:cubicBezTo>
                  <a:pt x="83" y="153"/>
                  <a:pt x="111" y="146"/>
                  <a:pt x="111" y="133"/>
                </a:cubicBezTo>
                <a:cubicBezTo>
                  <a:pt x="111" y="108"/>
                  <a:pt x="111" y="108"/>
                  <a:pt x="111" y="108"/>
                </a:cubicBezTo>
                <a:cubicBezTo>
                  <a:pt x="105" y="108"/>
                  <a:pt x="105" y="108"/>
                  <a:pt x="105" y="108"/>
                </a:cubicBezTo>
                <a:cubicBezTo>
                  <a:pt x="105" y="114"/>
                  <a:pt x="86" y="122"/>
                  <a:pt x="56" y="122"/>
                </a:cubicBezTo>
                <a:close/>
                <a:moveTo>
                  <a:pt x="105" y="133"/>
                </a:moveTo>
                <a:cubicBezTo>
                  <a:pt x="105" y="138"/>
                  <a:pt x="86" y="146"/>
                  <a:pt x="56" y="146"/>
                </a:cubicBezTo>
                <a:cubicBezTo>
                  <a:pt x="26" y="146"/>
                  <a:pt x="7" y="138"/>
                  <a:pt x="7" y="133"/>
                </a:cubicBezTo>
                <a:cubicBezTo>
                  <a:pt x="7" y="118"/>
                  <a:pt x="7" y="118"/>
                  <a:pt x="7" y="118"/>
                </a:cubicBezTo>
                <a:cubicBezTo>
                  <a:pt x="26" y="131"/>
                  <a:pt x="85" y="131"/>
                  <a:pt x="105" y="118"/>
                </a:cubicBezTo>
                <a:lnTo>
                  <a:pt x="105" y="13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47" name="Rectangle 153">
            <a:extLst>
              <a:ext uri="{FF2B5EF4-FFF2-40B4-BE49-F238E27FC236}">
                <a16:creationId xmlns:a16="http://schemas.microsoft.com/office/drawing/2014/main" xmlns="" id="{C12C3748-1004-4F54-9CEC-2CD8638D8D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11550" y="1116013"/>
            <a:ext cx="257175" cy="23813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48" name="Rectangle 154">
            <a:extLst>
              <a:ext uri="{FF2B5EF4-FFF2-40B4-BE49-F238E27FC236}">
                <a16:creationId xmlns:a16="http://schemas.microsoft.com/office/drawing/2014/main" xmlns="" id="{49F10333-1B1A-441F-9B6E-2001D7F518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11550" y="1239838"/>
            <a:ext cx="228600" cy="25400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49" name="Rectangle 155">
            <a:extLst>
              <a:ext uri="{FF2B5EF4-FFF2-40B4-BE49-F238E27FC236}">
                <a16:creationId xmlns:a16="http://schemas.microsoft.com/office/drawing/2014/main" xmlns="" id="{96345696-839A-4595-AF00-5C07577280E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11550" y="1365250"/>
            <a:ext cx="171450" cy="20638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0" name="Freeform 156">
            <a:extLst>
              <a:ext uri="{FF2B5EF4-FFF2-40B4-BE49-F238E27FC236}">
                <a16:creationId xmlns:a16="http://schemas.microsoft.com/office/drawing/2014/main" xmlns="" id="{6BE55655-D4E5-4291-ABD1-C2BB2DF57036}"/>
              </a:ext>
            </a:extLst>
          </p:cNvPr>
          <p:cNvSpPr>
            <a:spLocks noEditPoints="1"/>
          </p:cNvSpPr>
          <p:nvPr/>
        </p:nvSpPr>
        <p:spPr bwMode="auto">
          <a:xfrm>
            <a:off x="3443288" y="989013"/>
            <a:ext cx="509588" cy="527050"/>
          </a:xfrm>
          <a:custGeom>
            <a:avLst/>
            <a:gdLst>
              <a:gd name="T0" fmla="*/ 149 w 149"/>
              <a:gd name="T1" fmla="*/ 20 h 153"/>
              <a:gd name="T2" fmla="*/ 129 w 149"/>
              <a:gd name="T3" fmla="*/ 0 h 153"/>
              <a:gd name="T4" fmla="*/ 14 w 149"/>
              <a:gd name="T5" fmla="*/ 0 h 153"/>
              <a:gd name="T6" fmla="*/ 0 w 149"/>
              <a:gd name="T7" fmla="*/ 14 h 153"/>
              <a:gd name="T8" fmla="*/ 0 w 149"/>
              <a:gd name="T9" fmla="*/ 153 h 153"/>
              <a:gd name="T10" fmla="*/ 116 w 149"/>
              <a:gd name="T11" fmla="*/ 153 h 153"/>
              <a:gd name="T12" fmla="*/ 116 w 149"/>
              <a:gd name="T13" fmla="*/ 69 h 153"/>
              <a:gd name="T14" fmla="*/ 149 w 149"/>
              <a:gd name="T15" fmla="*/ 69 h 153"/>
              <a:gd name="T16" fmla="*/ 149 w 149"/>
              <a:gd name="T17" fmla="*/ 20 h 153"/>
              <a:gd name="T18" fmla="*/ 109 w 149"/>
              <a:gd name="T19" fmla="*/ 146 h 153"/>
              <a:gd name="T20" fmla="*/ 6 w 149"/>
              <a:gd name="T21" fmla="*/ 146 h 153"/>
              <a:gd name="T22" fmla="*/ 6 w 149"/>
              <a:gd name="T23" fmla="*/ 14 h 153"/>
              <a:gd name="T24" fmla="*/ 14 w 149"/>
              <a:gd name="T25" fmla="*/ 6 h 153"/>
              <a:gd name="T26" fmla="*/ 114 w 149"/>
              <a:gd name="T27" fmla="*/ 6 h 153"/>
              <a:gd name="T28" fmla="*/ 109 w 149"/>
              <a:gd name="T29" fmla="*/ 20 h 153"/>
              <a:gd name="T30" fmla="*/ 109 w 149"/>
              <a:gd name="T31" fmla="*/ 146 h 153"/>
              <a:gd name="T32" fmla="*/ 143 w 149"/>
              <a:gd name="T33" fmla="*/ 62 h 153"/>
              <a:gd name="T34" fmla="*/ 116 w 149"/>
              <a:gd name="T35" fmla="*/ 62 h 153"/>
              <a:gd name="T36" fmla="*/ 115 w 149"/>
              <a:gd name="T37" fmla="*/ 20 h 153"/>
              <a:gd name="T38" fmla="*/ 126 w 149"/>
              <a:gd name="T39" fmla="*/ 6 h 153"/>
              <a:gd name="T40" fmla="*/ 129 w 149"/>
              <a:gd name="T41" fmla="*/ 6 h 153"/>
              <a:gd name="T42" fmla="*/ 129 w 149"/>
              <a:gd name="T43" fmla="*/ 6 h 153"/>
              <a:gd name="T44" fmla="*/ 143 w 149"/>
              <a:gd name="T45" fmla="*/ 20 h 153"/>
              <a:gd name="T46" fmla="*/ 143 w 149"/>
              <a:gd name="T47" fmla="*/ 62 h 1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49" h="153">
                <a:moveTo>
                  <a:pt x="149" y="20"/>
                </a:moveTo>
                <a:cubicBezTo>
                  <a:pt x="149" y="9"/>
                  <a:pt x="140" y="0"/>
                  <a:pt x="129" y="0"/>
                </a:cubicBezTo>
                <a:cubicBezTo>
                  <a:pt x="14" y="0"/>
                  <a:pt x="14" y="0"/>
                  <a:pt x="14" y="0"/>
                </a:cubicBezTo>
                <a:cubicBezTo>
                  <a:pt x="7" y="0"/>
                  <a:pt x="0" y="7"/>
                  <a:pt x="0" y="14"/>
                </a:cubicBezTo>
                <a:cubicBezTo>
                  <a:pt x="0" y="153"/>
                  <a:pt x="0" y="153"/>
                  <a:pt x="0" y="153"/>
                </a:cubicBezTo>
                <a:cubicBezTo>
                  <a:pt x="116" y="153"/>
                  <a:pt x="116" y="153"/>
                  <a:pt x="116" y="153"/>
                </a:cubicBezTo>
                <a:cubicBezTo>
                  <a:pt x="116" y="69"/>
                  <a:pt x="116" y="69"/>
                  <a:pt x="116" y="69"/>
                </a:cubicBezTo>
                <a:cubicBezTo>
                  <a:pt x="149" y="69"/>
                  <a:pt x="149" y="69"/>
                  <a:pt x="149" y="69"/>
                </a:cubicBezTo>
                <a:lnTo>
                  <a:pt x="149" y="20"/>
                </a:lnTo>
                <a:close/>
                <a:moveTo>
                  <a:pt x="109" y="146"/>
                </a:moveTo>
                <a:cubicBezTo>
                  <a:pt x="6" y="146"/>
                  <a:pt x="6" y="146"/>
                  <a:pt x="6" y="146"/>
                </a:cubicBezTo>
                <a:cubicBezTo>
                  <a:pt x="6" y="14"/>
                  <a:pt x="6" y="14"/>
                  <a:pt x="6" y="14"/>
                </a:cubicBezTo>
                <a:cubicBezTo>
                  <a:pt x="6" y="10"/>
                  <a:pt x="10" y="6"/>
                  <a:pt x="14" y="6"/>
                </a:cubicBezTo>
                <a:cubicBezTo>
                  <a:pt x="114" y="6"/>
                  <a:pt x="114" y="6"/>
                  <a:pt x="114" y="6"/>
                </a:cubicBezTo>
                <a:cubicBezTo>
                  <a:pt x="111" y="10"/>
                  <a:pt x="109" y="15"/>
                  <a:pt x="109" y="20"/>
                </a:cubicBezTo>
                <a:lnTo>
                  <a:pt x="109" y="146"/>
                </a:lnTo>
                <a:close/>
                <a:moveTo>
                  <a:pt x="143" y="62"/>
                </a:moveTo>
                <a:cubicBezTo>
                  <a:pt x="116" y="62"/>
                  <a:pt x="116" y="62"/>
                  <a:pt x="116" y="62"/>
                </a:cubicBezTo>
                <a:cubicBezTo>
                  <a:pt x="115" y="20"/>
                  <a:pt x="115" y="20"/>
                  <a:pt x="115" y="20"/>
                </a:cubicBezTo>
                <a:cubicBezTo>
                  <a:pt x="115" y="13"/>
                  <a:pt x="120" y="8"/>
                  <a:pt x="126" y="6"/>
                </a:cubicBezTo>
                <a:cubicBezTo>
                  <a:pt x="129" y="6"/>
                  <a:pt x="129" y="6"/>
                  <a:pt x="129" y="6"/>
                </a:cubicBezTo>
                <a:cubicBezTo>
                  <a:pt x="129" y="6"/>
                  <a:pt x="129" y="6"/>
                  <a:pt x="129" y="6"/>
                </a:cubicBezTo>
                <a:cubicBezTo>
                  <a:pt x="137" y="6"/>
                  <a:pt x="143" y="12"/>
                  <a:pt x="143" y="20"/>
                </a:cubicBezTo>
                <a:cubicBezTo>
                  <a:pt x="143" y="62"/>
                  <a:pt x="143" y="62"/>
                  <a:pt x="143" y="6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1" name="Freeform 157">
            <a:extLst>
              <a:ext uri="{FF2B5EF4-FFF2-40B4-BE49-F238E27FC236}">
                <a16:creationId xmlns:a16="http://schemas.microsoft.com/office/drawing/2014/main" xmlns="" id="{DA0D04AB-8675-4746-8F9F-7C1C7D372CFE}"/>
              </a:ext>
            </a:extLst>
          </p:cNvPr>
          <p:cNvSpPr>
            <a:spLocks noEditPoints="1"/>
          </p:cNvSpPr>
          <p:nvPr/>
        </p:nvSpPr>
        <p:spPr bwMode="auto">
          <a:xfrm>
            <a:off x="3778250" y="1736725"/>
            <a:ext cx="147638" cy="149225"/>
          </a:xfrm>
          <a:custGeom>
            <a:avLst/>
            <a:gdLst>
              <a:gd name="T0" fmla="*/ 22 w 43"/>
              <a:gd name="T1" fmla="*/ 43 h 43"/>
              <a:gd name="T2" fmla="*/ 0 w 43"/>
              <a:gd name="T3" fmla="*/ 22 h 43"/>
              <a:gd name="T4" fmla="*/ 22 w 43"/>
              <a:gd name="T5" fmla="*/ 0 h 43"/>
              <a:gd name="T6" fmla="*/ 43 w 43"/>
              <a:gd name="T7" fmla="*/ 22 h 43"/>
              <a:gd name="T8" fmla="*/ 22 w 43"/>
              <a:gd name="T9" fmla="*/ 43 h 43"/>
              <a:gd name="T10" fmla="*/ 22 w 43"/>
              <a:gd name="T11" fmla="*/ 7 h 43"/>
              <a:gd name="T12" fmla="*/ 7 w 43"/>
              <a:gd name="T13" fmla="*/ 22 h 43"/>
              <a:gd name="T14" fmla="*/ 22 w 43"/>
              <a:gd name="T15" fmla="*/ 37 h 43"/>
              <a:gd name="T16" fmla="*/ 37 w 43"/>
              <a:gd name="T17" fmla="*/ 22 h 43"/>
              <a:gd name="T18" fmla="*/ 22 w 43"/>
              <a:gd name="T19" fmla="*/ 7 h 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43" h="43">
                <a:moveTo>
                  <a:pt x="22" y="43"/>
                </a:moveTo>
                <a:cubicBezTo>
                  <a:pt x="10" y="43"/>
                  <a:pt x="0" y="34"/>
                  <a:pt x="0" y="22"/>
                </a:cubicBezTo>
                <a:cubicBezTo>
                  <a:pt x="0" y="10"/>
                  <a:pt x="10" y="0"/>
                  <a:pt x="22" y="0"/>
                </a:cubicBezTo>
                <a:cubicBezTo>
                  <a:pt x="33" y="0"/>
                  <a:pt x="43" y="9"/>
                  <a:pt x="43" y="22"/>
                </a:cubicBezTo>
                <a:cubicBezTo>
                  <a:pt x="43" y="34"/>
                  <a:pt x="33" y="43"/>
                  <a:pt x="22" y="43"/>
                </a:cubicBezTo>
                <a:close/>
                <a:moveTo>
                  <a:pt x="22" y="7"/>
                </a:moveTo>
                <a:cubicBezTo>
                  <a:pt x="14" y="7"/>
                  <a:pt x="7" y="14"/>
                  <a:pt x="7" y="22"/>
                </a:cubicBezTo>
                <a:cubicBezTo>
                  <a:pt x="7" y="30"/>
                  <a:pt x="13" y="37"/>
                  <a:pt x="22" y="37"/>
                </a:cubicBezTo>
                <a:cubicBezTo>
                  <a:pt x="30" y="37"/>
                  <a:pt x="37" y="30"/>
                  <a:pt x="37" y="22"/>
                </a:cubicBezTo>
                <a:cubicBezTo>
                  <a:pt x="37" y="14"/>
                  <a:pt x="30" y="7"/>
                  <a:pt x="22" y="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2" name="Freeform 158">
            <a:extLst>
              <a:ext uri="{FF2B5EF4-FFF2-40B4-BE49-F238E27FC236}">
                <a16:creationId xmlns:a16="http://schemas.microsoft.com/office/drawing/2014/main" xmlns="" id="{6F2CD4F3-5290-40F5-B60B-AF50C745E448}"/>
              </a:ext>
            </a:extLst>
          </p:cNvPr>
          <p:cNvSpPr>
            <a:spLocks noEditPoints="1"/>
          </p:cNvSpPr>
          <p:nvPr/>
        </p:nvSpPr>
        <p:spPr bwMode="auto">
          <a:xfrm>
            <a:off x="3740150" y="1895475"/>
            <a:ext cx="222250" cy="241300"/>
          </a:xfrm>
          <a:custGeom>
            <a:avLst/>
            <a:gdLst>
              <a:gd name="T0" fmla="*/ 52 w 65"/>
              <a:gd name="T1" fmla="*/ 70 h 70"/>
              <a:gd name="T2" fmla="*/ 13 w 65"/>
              <a:gd name="T3" fmla="*/ 70 h 70"/>
              <a:gd name="T4" fmla="*/ 13 w 65"/>
              <a:gd name="T5" fmla="*/ 49 h 70"/>
              <a:gd name="T6" fmla="*/ 0 w 65"/>
              <a:gd name="T7" fmla="*/ 49 h 70"/>
              <a:gd name="T8" fmla="*/ 0 w 65"/>
              <a:gd name="T9" fmla="*/ 20 h 70"/>
              <a:gd name="T10" fmla="*/ 16 w 65"/>
              <a:gd name="T11" fmla="*/ 0 h 70"/>
              <a:gd name="T12" fmla="*/ 50 w 65"/>
              <a:gd name="T13" fmla="*/ 0 h 70"/>
              <a:gd name="T14" fmla="*/ 65 w 65"/>
              <a:gd name="T15" fmla="*/ 20 h 70"/>
              <a:gd name="T16" fmla="*/ 65 w 65"/>
              <a:gd name="T17" fmla="*/ 49 h 70"/>
              <a:gd name="T18" fmla="*/ 53 w 65"/>
              <a:gd name="T19" fmla="*/ 49 h 70"/>
              <a:gd name="T20" fmla="*/ 53 w 65"/>
              <a:gd name="T21" fmla="*/ 70 h 70"/>
              <a:gd name="T22" fmla="*/ 52 w 65"/>
              <a:gd name="T23" fmla="*/ 70 h 70"/>
              <a:gd name="T24" fmla="*/ 19 w 65"/>
              <a:gd name="T25" fmla="*/ 63 h 70"/>
              <a:gd name="T26" fmla="*/ 46 w 65"/>
              <a:gd name="T27" fmla="*/ 63 h 70"/>
              <a:gd name="T28" fmla="*/ 46 w 65"/>
              <a:gd name="T29" fmla="*/ 43 h 70"/>
              <a:gd name="T30" fmla="*/ 59 w 65"/>
              <a:gd name="T31" fmla="*/ 43 h 70"/>
              <a:gd name="T32" fmla="*/ 59 w 65"/>
              <a:gd name="T33" fmla="*/ 20 h 70"/>
              <a:gd name="T34" fmla="*/ 49 w 65"/>
              <a:gd name="T35" fmla="*/ 6 h 70"/>
              <a:gd name="T36" fmla="*/ 16 w 65"/>
              <a:gd name="T37" fmla="*/ 6 h 70"/>
              <a:gd name="T38" fmla="*/ 7 w 65"/>
              <a:gd name="T39" fmla="*/ 20 h 70"/>
              <a:gd name="T40" fmla="*/ 7 w 65"/>
              <a:gd name="T41" fmla="*/ 43 h 70"/>
              <a:gd name="T42" fmla="*/ 19 w 65"/>
              <a:gd name="T43" fmla="*/ 43 h 70"/>
              <a:gd name="T44" fmla="*/ 19 w 65"/>
              <a:gd name="T45" fmla="*/ 63 h 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65" h="70">
                <a:moveTo>
                  <a:pt x="52" y="70"/>
                </a:moveTo>
                <a:cubicBezTo>
                  <a:pt x="13" y="70"/>
                  <a:pt x="13" y="70"/>
                  <a:pt x="13" y="70"/>
                </a:cubicBezTo>
                <a:cubicBezTo>
                  <a:pt x="13" y="49"/>
                  <a:pt x="13" y="49"/>
                  <a:pt x="13" y="49"/>
                </a:cubicBezTo>
                <a:cubicBezTo>
                  <a:pt x="0" y="49"/>
                  <a:pt x="0" y="49"/>
                  <a:pt x="0" y="49"/>
                </a:cubicBezTo>
                <a:cubicBezTo>
                  <a:pt x="0" y="20"/>
                  <a:pt x="0" y="20"/>
                  <a:pt x="0" y="20"/>
                </a:cubicBezTo>
                <a:cubicBezTo>
                  <a:pt x="0" y="9"/>
                  <a:pt x="7" y="0"/>
                  <a:pt x="16" y="0"/>
                </a:cubicBezTo>
                <a:cubicBezTo>
                  <a:pt x="50" y="0"/>
                  <a:pt x="50" y="0"/>
                  <a:pt x="50" y="0"/>
                </a:cubicBezTo>
                <a:cubicBezTo>
                  <a:pt x="58" y="0"/>
                  <a:pt x="65" y="9"/>
                  <a:pt x="65" y="20"/>
                </a:cubicBezTo>
                <a:cubicBezTo>
                  <a:pt x="65" y="49"/>
                  <a:pt x="65" y="49"/>
                  <a:pt x="65" y="49"/>
                </a:cubicBezTo>
                <a:cubicBezTo>
                  <a:pt x="53" y="49"/>
                  <a:pt x="53" y="49"/>
                  <a:pt x="53" y="49"/>
                </a:cubicBezTo>
                <a:cubicBezTo>
                  <a:pt x="53" y="70"/>
                  <a:pt x="53" y="70"/>
                  <a:pt x="53" y="70"/>
                </a:cubicBezTo>
                <a:lnTo>
                  <a:pt x="52" y="70"/>
                </a:lnTo>
                <a:close/>
                <a:moveTo>
                  <a:pt x="19" y="63"/>
                </a:moveTo>
                <a:cubicBezTo>
                  <a:pt x="46" y="63"/>
                  <a:pt x="46" y="63"/>
                  <a:pt x="46" y="63"/>
                </a:cubicBezTo>
                <a:cubicBezTo>
                  <a:pt x="46" y="43"/>
                  <a:pt x="46" y="43"/>
                  <a:pt x="46" y="43"/>
                </a:cubicBezTo>
                <a:cubicBezTo>
                  <a:pt x="59" y="43"/>
                  <a:pt x="59" y="43"/>
                  <a:pt x="59" y="43"/>
                </a:cubicBezTo>
                <a:cubicBezTo>
                  <a:pt x="59" y="20"/>
                  <a:pt x="59" y="20"/>
                  <a:pt x="59" y="20"/>
                </a:cubicBezTo>
                <a:cubicBezTo>
                  <a:pt x="59" y="13"/>
                  <a:pt x="54" y="6"/>
                  <a:pt x="49" y="6"/>
                </a:cubicBezTo>
                <a:cubicBezTo>
                  <a:pt x="16" y="6"/>
                  <a:pt x="16" y="6"/>
                  <a:pt x="16" y="6"/>
                </a:cubicBezTo>
                <a:cubicBezTo>
                  <a:pt x="11" y="6"/>
                  <a:pt x="7" y="13"/>
                  <a:pt x="7" y="20"/>
                </a:cubicBezTo>
                <a:cubicBezTo>
                  <a:pt x="7" y="43"/>
                  <a:pt x="7" y="43"/>
                  <a:pt x="7" y="43"/>
                </a:cubicBezTo>
                <a:cubicBezTo>
                  <a:pt x="19" y="43"/>
                  <a:pt x="19" y="43"/>
                  <a:pt x="19" y="43"/>
                </a:cubicBezTo>
                <a:cubicBezTo>
                  <a:pt x="19" y="63"/>
                  <a:pt x="19" y="63"/>
                  <a:pt x="19" y="6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3" name="Freeform 159">
            <a:extLst>
              <a:ext uri="{FF2B5EF4-FFF2-40B4-BE49-F238E27FC236}">
                <a16:creationId xmlns:a16="http://schemas.microsoft.com/office/drawing/2014/main" xmlns="" id="{DF43115C-9040-4F86-BDF2-8B6EB11F2A29}"/>
              </a:ext>
            </a:extLst>
          </p:cNvPr>
          <p:cNvSpPr>
            <a:spLocks noEditPoints="1"/>
          </p:cNvSpPr>
          <p:nvPr/>
        </p:nvSpPr>
        <p:spPr bwMode="auto">
          <a:xfrm>
            <a:off x="3481388" y="1736725"/>
            <a:ext cx="146050" cy="149225"/>
          </a:xfrm>
          <a:custGeom>
            <a:avLst/>
            <a:gdLst>
              <a:gd name="T0" fmla="*/ 22 w 43"/>
              <a:gd name="T1" fmla="*/ 43 h 43"/>
              <a:gd name="T2" fmla="*/ 0 w 43"/>
              <a:gd name="T3" fmla="*/ 22 h 43"/>
              <a:gd name="T4" fmla="*/ 22 w 43"/>
              <a:gd name="T5" fmla="*/ 0 h 43"/>
              <a:gd name="T6" fmla="*/ 43 w 43"/>
              <a:gd name="T7" fmla="*/ 22 h 43"/>
              <a:gd name="T8" fmla="*/ 22 w 43"/>
              <a:gd name="T9" fmla="*/ 43 h 43"/>
              <a:gd name="T10" fmla="*/ 22 w 43"/>
              <a:gd name="T11" fmla="*/ 7 h 43"/>
              <a:gd name="T12" fmla="*/ 7 w 43"/>
              <a:gd name="T13" fmla="*/ 22 h 43"/>
              <a:gd name="T14" fmla="*/ 22 w 43"/>
              <a:gd name="T15" fmla="*/ 37 h 43"/>
              <a:gd name="T16" fmla="*/ 36 w 43"/>
              <a:gd name="T17" fmla="*/ 22 h 43"/>
              <a:gd name="T18" fmla="*/ 22 w 43"/>
              <a:gd name="T19" fmla="*/ 7 h 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43" h="43">
                <a:moveTo>
                  <a:pt x="22" y="43"/>
                </a:moveTo>
                <a:cubicBezTo>
                  <a:pt x="10" y="43"/>
                  <a:pt x="0" y="34"/>
                  <a:pt x="0" y="22"/>
                </a:cubicBezTo>
                <a:cubicBezTo>
                  <a:pt x="0" y="10"/>
                  <a:pt x="10" y="0"/>
                  <a:pt x="22" y="0"/>
                </a:cubicBezTo>
                <a:cubicBezTo>
                  <a:pt x="33" y="0"/>
                  <a:pt x="43" y="10"/>
                  <a:pt x="43" y="22"/>
                </a:cubicBezTo>
                <a:cubicBezTo>
                  <a:pt x="43" y="34"/>
                  <a:pt x="33" y="43"/>
                  <a:pt x="22" y="43"/>
                </a:cubicBezTo>
                <a:close/>
                <a:moveTo>
                  <a:pt x="22" y="7"/>
                </a:moveTo>
                <a:cubicBezTo>
                  <a:pt x="13" y="7"/>
                  <a:pt x="7" y="13"/>
                  <a:pt x="7" y="22"/>
                </a:cubicBezTo>
                <a:cubicBezTo>
                  <a:pt x="7" y="30"/>
                  <a:pt x="13" y="37"/>
                  <a:pt x="22" y="37"/>
                </a:cubicBezTo>
                <a:cubicBezTo>
                  <a:pt x="30" y="37"/>
                  <a:pt x="36" y="30"/>
                  <a:pt x="36" y="22"/>
                </a:cubicBezTo>
                <a:cubicBezTo>
                  <a:pt x="36" y="14"/>
                  <a:pt x="30" y="7"/>
                  <a:pt x="22" y="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4" name="Freeform 160">
            <a:extLst>
              <a:ext uri="{FF2B5EF4-FFF2-40B4-BE49-F238E27FC236}">
                <a16:creationId xmlns:a16="http://schemas.microsoft.com/office/drawing/2014/main" xmlns="" id="{60F63D19-71E8-46F2-AB47-292EA436C750}"/>
              </a:ext>
            </a:extLst>
          </p:cNvPr>
          <p:cNvSpPr>
            <a:spLocks noEditPoints="1"/>
          </p:cNvSpPr>
          <p:nvPr/>
        </p:nvSpPr>
        <p:spPr bwMode="auto">
          <a:xfrm>
            <a:off x="3443288" y="1895475"/>
            <a:ext cx="222250" cy="241300"/>
          </a:xfrm>
          <a:custGeom>
            <a:avLst/>
            <a:gdLst>
              <a:gd name="T0" fmla="*/ 52 w 65"/>
              <a:gd name="T1" fmla="*/ 70 h 70"/>
              <a:gd name="T2" fmla="*/ 13 w 65"/>
              <a:gd name="T3" fmla="*/ 70 h 70"/>
              <a:gd name="T4" fmla="*/ 13 w 65"/>
              <a:gd name="T5" fmla="*/ 49 h 70"/>
              <a:gd name="T6" fmla="*/ 0 w 65"/>
              <a:gd name="T7" fmla="*/ 49 h 70"/>
              <a:gd name="T8" fmla="*/ 0 w 65"/>
              <a:gd name="T9" fmla="*/ 20 h 70"/>
              <a:gd name="T10" fmla="*/ 16 w 65"/>
              <a:gd name="T11" fmla="*/ 0 h 70"/>
              <a:gd name="T12" fmla="*/ 49 w 65"/>
              <a:gd name="T13" fmla="*/ 0 h 70"/>
              <a:gd name="T14" fmla="*/ 65 w 65"/>
              <a:gd name="T15" fmla="*/ 20 h 70"/>
              <a:gd name="T16" fmla="*/ 65 w 65"/>
              <a:gd name="T17" fmla="*/ 49 h 70"/>
              <a:gd name="T18" fmla="*/ 53 w 65"/>
              <a:gd name="T19" fmla="*/ 49 h 70"/>
              <a:gd name="T20" fmla="*/ 53 w 65"/>
              <a:gd name="T21" fmla="*/ 70 h 70"/>
              <a:gd name="T22" fmla="*/ 52 w 65"/>
              <a:gd name="T23" fmla="*/ 70 h 70"/>
              <a:gd name="T24" fmla="*/ 19 w 65"/>
              <a:gd name="T25" fmla="*/ 63 h 70"/>
              <a:gd name="T26" fmla="*/ 46 w 65"/>
              <a:gd name="T27" fmla="*/ 63 h 70"/>
              <a:gd name="T28" fmla="*/ 46 w 65"/>
              <a:gd name="T29" fmla="*/ 43 h 70"/>
              <a:gd name="T30" fmla="*/ 59 w 65"/>
              <a:gd name="T31" fmla="*/ 43 h 70"/>
              <a:gd name="T32" fmla="*/ 59 w 65"/>
              <a:gd name="T33" fmla="*/ 20 h 70"/>
              <a:gd name="T34" fmla="*/ 49 w 65"/>
              <a:gd name="T35" fmla="*/ 6 h 70"/>
              <a:gd name="T36" fmla="*/ 16 w 65"/>
              <a:gd name="T37" fmla="*/ 6 h 70"/>
              <a:gd name="T38" fmla="*/ 6 w 65"/>
              <a:gd name="T39" fmla="*/ 20 h 70"/>
              <a:gd name="T40" fmla="*/ 6 w 65"/>
              <a:gd name="T41" fmla="*/ 43 h 70"/>
              <a:gd name="T42" fmla="*/ 19 w 65"/>
              <a:gd name="T43" fmla="*/ 43 h 70"/>
              <a:gd name="T44" fmla="*/ 19 w 65"/>
              <a:gd name="T45" fmla="*/ 63 h 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65" h="70">
                <a:moveTo>
                  <a:pt x="52" y="70"/>
                </a:moveTo>
                <a:cubicBezTo>
                  <a:pt x="13" y="70"/>
                  <a:pt x="13" y="70"/>
                  <a:pt x="13" y="70"/>
                </a:cubicBezTo>
                <a:cubicBezTo>
                  <a:pt x="13" y="49"/>
                  <a:pt x="13" y="49"/>
                  <a:pt x="13" y="49"/>
                </a:cubicBezTo>
                <a:cubicBezTo>
                  <a:pt x="0" y="49"/>
                  <a:pt x="0" y="49"/>
                  <a:pt x="0" y="49"/>
                </a:cubicBezTo>
                <a:cubicBezTo>
                  <a:pt x="0" y="20"/>
                  <a:pt x="0" y="20"/>
                  <a:pt x="0" y="20"/>
                </a:cubicBezTo>
                <a:cubicBezTo>
                  <a:pt x="0" y="9"/>
                  <a:pt x="7" y="0"/>
                  <a:pt x="16" y="0"/>
                </a:cubicBezTo>
                <a:cubicBezTo>
                  <a:pt x="49" y="0"/>
                  <a:pt x="49" y="0"/>
                  <a:pt x="49" y="0"/>
                </a:cubicBezTo>
                <a:cubicBezTo>
                  <a:pt x="58" y="0"/>
                  <a:pt x="65" y="9"/>
                  <a:pt x="65" y="20"/>
                </a:cubicBezTo>
                <a:cubicBezTo>
                  <a:pt x="65" y="49"/>
                  <a:pt x="65" y="49"/>
                  <a:pt x="65" y="49"/>
                </a:cubicBezTo>
                <a:cubicBezTo>
                  <a:pt x="53" y="49"/>
                  <a:pt x="53" y="49"/>
                  <a:pt x="53" y="49"/>
                </a:cubicBezTo>
                <a:cubicBezTo>
                  <a:pt x="53" y="70"/>
                  <a:pt x="53" y="70"/>
                  <a:pt x="53" y="70"/>
                </a:cubicBezTo>
                <a:lnTo>
                  <a:pt x="52" y="70"/>
                </a:lnTo>
                <a:close/>
                <a:moveTo>
                  <a:pt x="19" y="63"/>
                </a:moveTo>
                <a:cubicBezTo>
                  <a:pt x="46" y="63"/>
                  <a:pt x="46" y="63"/>
                  <a:pt x="46" y="63"/>
                </a:cubicBezTo>
                <a:cubicBezTo>
                  <a:pt x="46" y="43"/>
                  <a:pt x="46" y="43"/>
                  <a:pt x="46" y="43"/>
                </a:cubicBezTo>
                <a:cubicBezTo>
                  <a:pt x="59" y="43"/>
                  <a:pt x="59" y="43"/>
                  <a:pt x="59" y="43"/>
                </a:cubicBezTo>
                <a:cubicBezTo>
                  <a:pt x="59" y="20"/>
                  <a:pt x="59" y="20"/>
                  <a:pt x="59" y="20"/>
                </a:cubicBezTo>
                <a:cubicBezTo>
                  <a:pt x="59" y="13"/>
                  <a:pt x="54" y="6"/>
                  <a:pt x="49" y="6"/>
                </a:cubicBezTo>
                <a:cubicBezTo>
                  <a:pt x="16" y="6"/>
                  <a:pt x="16" y="6"/>
                  <a:pt x="16" y="6"/>
                </a:cubicBezTo>
                <a:cubicBezTo>
                  <a:pt x="10" y="6"/>
                  <a:pt x="6" y="13"/>
                  <a:pt x="6" y="20"/>
                </a:cubicBezTo>
                <a:cubicBezTo>
                  <a:pt x="6" y="43"/>
                  <a:pt x="6" y="43"/>
                  <a:pt x="6" y="43"/>
                </a:cubicBezTo>
                <a:cubicBezTo>
                  <a:pt x="19" y="43"/>
                  <a:pt x="19" y="43"/>
                  <a:pt x="19" y="43"/>
                </a:cubicBezTo>
                <a:lnTo>
                  <a:pt x="19" y="6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5" name="Freeform 161">
            <a:extLst>
              <a:ext uri="{FF2B5EF4-FFF2-40B4-BE49-F238E27FC236}">
                <a16:creationId xmlns:a16="http://schemas.microsoft.com/office/drawing/2014/main" xmlns="" id="{2C63F3CB-C4E4-4FBF-AF4E-400A9838EFA8}"/>
              </a:ext>
            </a:extLst>
          </p:cNvPr>
          <p:cNvSpPr>
            <a:spLocks noEditPoints="1"/>
          </p:cNvSpPr>
          <p:nvPr/>
        </p:nvSpPr>
        <p:spPr bwMode="auto">
          <a:xfrm>
            <a:off x="3621088" y="1609725"/>
            <a:ext cx="184150" cy="161925"/>
          </a:xfrm>
          <a:custGeom>
            <a:avLst/>
            <a:gdLst>
              <a:gd name="T0" fmla="*/ 6 w 54"/>
              <a:gd name="T1" fmla="*/ 43 h 47"/>
              <a:gd name="T2" fmla="*/ 6 w 54"/>
              <a:gd name="T3" fmla="*/ 35 h 47"/>
              <a:gd name="T4" fmla="*/ 4 w 54"/>
              <a:gd name="T5" fmla="*/ 35 h 47"/>
              <a:gd name="T6" fmla="*/ 0 w 54"/>
              <a:gd name="T7" fmla="*/ 32 h 47"/>
              <a:gd name="T8" fmla="*/ 0 w 54"/>
              <a:gd name="T9" fmla="*/ 3 h 47"/>
              <a:gd name="T10" fmla="*/ 4 w 54"/>
              <a:gd name="T11" fmla="*/ 0 h 47"/>
              <a:gd name="T12" fmla="*/ 51 w 54"/>
              <a:gd name="T13" fmla="*/ 0 h 47"/>
              <a:gd name="T14" fmla="*/ 54 w 54"/>
              <a:gd name="T15" fmla="*/ 3 h 47"/>
              <a:gd name="T16" fmla="*/ 54 w 54"/>
              <a:gd name="T17" fmla="*/ 32 h 47"/>
              <a:gd name="T18" fmla="*/ 51 w 54"/>
              <a:gd name="T19" fmla="*/ 35 h 47"/>
              <a:gd name="T20" fmla="*/ 21 w 54"/>
              <a:gd name="T21" fmla="*/ 35 h 47"/>
              <a:gd name="T22" fmla="*/ 11 w 54"/>
              <a:gd name="T23" fmla="*/ 46 h 47"/>
              <a:gd name="T24" fmla="*/ 6 w 54"/>
              <a:gd name="T25" fmla="*/ 43 h 47"/>
              <a:gd name="T26" fmla="*/ 7 w 54"/>
              <a:gd name="T27" fmla="*/ 29 h 47"/>
              <a:gd name="T28" fmla="*/ 9 w 54"/>
              <a:gd name="T29" fmla="*/ 29 h 47"/>
              <a:gd name="T30" fmla="*/ 12 w 54"/>
              <a:gd name="T31" fmla="*/ 32 h 47"/>
              <a:gd name="T32" fmla="*/ 12 w 54"/>
              <a:gd name="T33" fmla="*/ 35 h 47"/>
              <a:gd name="T34" fmla="*/ 18 w 54"/>
              <a:gd name="T35" fmla="*/ 30 h 47"/>
              <a:gd name="T36" fmla="*/ 20 w 54"/>
              <a:gd name="T37" fmla="*/ 29 h 47"/>
              <a:gd name="T38" fmla="*/ 48 w 54"/>
              <a:gd name="T39" fmla="*/ 29 h 47"/>
              <a:gd name="T40" fmla="*/ 48 w 54"/>
              <a:gd name="T41" fmla="*/ 7 h 47"/>
              <a:gd name="T42" fmla="*/ 7 w 54"/>
              <a:gd name="T43" fmla="*/ 7 h 47"/>
              <a:gd name="T44" fmla="*/ 7 w 54"/>
              <a:gd name="T45" fmla="*/ 29 h 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54" h="47">
                <a:moveTo>
                  <a:pt x="6" y="43"/>
                </a:moveTo>
                <a:cubicBezTo>
                  <a:pt x="6" y="35"/>
                  <a:pt x="6" y="35"/>
                  <a:pt x="6" y="35"/>
                </a:cubicBezTo>
                <a:cubicBezTo>
                  <a:pt x="4" y="35"/>
                  <a:pt x="4" y="35"/>
                  <a:pt x="4" y="35"/>
                </a:cubicBezTo>
                <a:cubicBezTo>
                  <a:pt x="2" y="35"/>
                  <a:pt x="0" y="34"/>
                  <a:pt x="0" y="32"/>
                </a:cubicBezTo>
                <a:cubicBezTo>
                  <a:pt x="0" y="3"/>
                  <a:pt x="0" y="3"/>
                  <a:pt x="0" y="3"/>
                </a:cubicBezTo>
                <a:cubicBezTo>
                  <a:pt x="0" y="2"/>
                  <a:pt x="2" y="0"/>
                  <a:pt x="4" y="0"/>
                </a:cubicBezTo>
                <a:cubicBezTo>
                  <a:pt x="51" y="0"/>
                  <a:pt x="51" y="0"/>
                  <a:pt x="51" y="0"/>
                </a:cubicBezTo>
                <a:cubicBezTo>
                  <a:pt x="52" y="0"/>
                  <a:pt x="54" y="1"/>
                  <a:pt x="54" y="3"/>
                </a:cubicBezTo>
                <a:cubicBezTo>
                  <a:pt x="54" y="32"/>
                  <a:pt x="54" y="32"/>
                  <a:pt x="54" y="32"/>
                </a:cubicBezTo>
                <a:cubicBezTo>
                  <a:pt x="54" y="33"/>
                  <a:pt x="53" y="35"/>
                  <a:pt x="51" y="35"/>
                </a:cubicBezTo>
                <a:cubicBezTo>
                  <a:pt x="21" y="35"/>
                  <a:pt x="21" y="35"/>
                  <a:pt x="21" y="35"/>
                </a:cubicBezTo>
                <a:cubicBezTo>
                  <a:pt x="11" y="46"/>
                  <a:pt x="11" y="46"/>
                  <a:pt x="11" y="46"/>
                </a:cubicBezTo>
                <a:cubicBezTo>
                  <a:pt x="9" y="47"/>
                  <a:pt x="6" y="46"/>
                  <a:pt x="6" y="43"/>
                </a:cubicBezTo>
                <a:close/>
                <a:moveTo>
                  <a:pt x="7" y="29"/>
                </a:moveTo>
                <a:cubicBezTo>
                  <a:pt x="9" y="29"/>
                  <a:pt x="9" y="29"/>
                  <a:pt x="9" y="29"/>
                </a:cubicBezTo>
                <a:cubicBezTo>
                  <a:pt x="11" y="29"/>
                  <a:pt x="12" y="30"/>
                  <a:pt x="12" y="32"/>
                </a:cubicBezTo>
                <a:cubicBezTo>
                  <a:pt x="12" y="35"/>
                  <a:pt x="12" y="35"/>
                  <a:pt x="12" y="35"/>
                </a:cubicBezTo>
                <a:cubicBezTo>
                  <a:pt x="18" y="30"/>
                  <a:pt x="18" y="30"/>
                  <a:pt x="18" y="30"/>
                </a:cubicBezTo>
                <a:cubicBezTo>
                  <a:pt x="19" y="29"/>
                  <a:pt x="20" y="29"/>
                  <a:pt x="20" y="29"/>
                </a:cubicBezTo>
                <a:cubicBezTo>
                  <a:pt x="48" y="29"/>
                  <a:pt x="48" y="29"/>
                  <a:pt x="48" y="29"/>
                </a:cubicBezTo>
                <a:cubicBezTo>
                  <a:pt x="48" y="7"/>
                  <a:pt x="48" y="7"/>
                  <a:pt x="48" y="7"/>
                </a:cubicBezTo>
                <a:cubicBezTo>
                  <a:pt x="7" y="7"/>
                  <a:pt x="7" y="7"/>
                  <a:pt x="7" y="7"/>
                </a:cubicBezTo>
                <a:lnTo>
                  <a:pt x="7" y="2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7" name="Freeform 163">
            <a:extLst>
              <a:ext uri="{FF2B5EF4-FFF2-40B4-BE49-F238E27FC236}">
                <a16:creationId xmlns:a16="http://schemas.microsoft.com/office/drawing/2014/main" xmlns="" id="{AD12CA5A-9C61-4880-8841-5577559ECE03}"/>
              </a:ext>
            </a:extLst>
          </p:cNvPr>
          <p:cNvSpPr>
            <a:spLocks noEditPoints="1"/>
          </p:cNvSpPr>
          <p:nvPr/>
        </p:nvSpPr>
        <p:spPr bwMode="auto">
          <a:xfrm>
            <a:off x="3443288" y="2244725"/>
            <a:ext cx="523875" cy="517525"/>
          </a:xfrm>
          <a:custGeom>
            <a:avLst/>
            <a:gdLst>
              <a:gd name="T0" fmla="*/ 133 w 153"/>
              <a:gd name="T1" fmla="*/ 49 h 150"/>
              <a:gd name="T2" fmla="*/ 90 w 153"/>
              <a:gd name="T3" fmla="*/ 21 h 150"/>
              <a:gd name="T4" fmla="*/ 77 w 153"/>
              <a:gd name="T5" fmla="*/ 28 h 150"/>
              <a:gd name="T6" fmla="*/ 77 w 153"/>
              <a:gd name="T7" fmla="*/ 14 h 150"/>
              <a:gd name="T8" fmla="*/ 80 w 153"/>
              <a:gd name="T9" fmla="*/ 0 h 150"/>
              <a:gd name="T10" fmla="*/ 73 w 153"/>
              <a:gd name="T11" fmla="*/ 8 h 150"/>
              <a:gd name="T12" fmla="*/ 67 w 153"/>
              <a:gd name="T13" fmla="*/ 30 h 150"/>
              <a:gd name="T14" fmla="*/ 20 w 153"/>
              <a:gd name="T15" fmla="*/ 49 h 150"/>
              <a:gd name="T16" fmla="*/ 0 w 153"/>
              <a:gd name="T17" fmla="*/ 150 h 150"/>
              <a:gd name="T18" fmla="*/ 153 w 153"/>
              <a:gd name="T19" fmla="*/ 49 h 150"/>
              <a:gd name="T20" fmla="*/ 30 w 153"/>
              <a:gd name="T21" fmla="*/ 55 h 150"/>
              <a:gd name="T22" fmla="*/ 22 w 153"/>
              <a:gd name="T23" fmla="*/ 144 h 150"/>
              <a:gd name="T24" fmla="*/ 30 w 153"/>
              <a:gd name="T25" fmla="*/ 55 h 150"/>
              <a:gd name="T26" fmla="*/ 44 w 153"/>
              <a:gd name="T27" fmla="*/ 55 h 150"/>
              <a:gd name="T28" fmla="*/ 36 w 153"/>
              <a:gd name="T29" fmla="*/ 144 h 150"/>
              <a:gd name="T30" fmla="*/ 51 w 153"/>
              <a:gd name="T31" fmla="*/ 55 h 150"/>
              <a:gd name="T32" fmla="*/ 59 w 153"/>
              <a:gd name="T33" fmla="*/ 144 h 150"/>
              <a:gd name="T34" fmla="*/ 51 w 153"/>
              <a:gd name="T35" fmla="*/ 55 h 150"/>
              <a:gd name="T36" fmla="*/ 73 w 153"/>
              <a:gd name="T37" fmla="*/ 55 h 150"/>
              <a:gd name="T38" fmla="*/ 65 w 153"/>
              <a:gd name="T39" fmla="*/ 144 h 150"/>
              <a:gd name="T40" fmla="*/ 80 w 153"/>
              <a:gd name="T41" fmla="*/ 55 h 150"/>
              <a:gd name="T42" fmla="*/ 88 w 153"/>
              <a:gd name="T43" fmla="*/ 144 h 150"/>
              <a:gd name="T44" fmla="*/ 80 w 153"/>
              <a:gd name="T45" fmla="*/ 55 h 150"/>
              <a:gd name="T46" fmla="*/ 103 w 153"/>
              <a:gd name="T47" fmla="*/ 55 h 150"/>
              <a:gd name="T48" fmla="*/ 94 w 153"/>
              <a:gd name="T49" fmla="*/ 144 h 150"/>
              <a:gd name="T50" fmla="*/ 109 w 153"/>
              <a:gd name="T51" fmla="*/ 55 h 150"/>
              <a:gd name="T52" fmla="*/ 117 w 153"/>
              <a:gd name="T53" fmla="*/ 144 h 150"/>
              <a:gd name="T54" fmla="*/ 109 w 153"/>
              <a:gd name="T55" fmla="*/ 55 h 150"/>
              <a:gd name="T56" fmla="*/ 132 w 153"/>
              <a:gd name="T57" fmla="*/ 55 h 150"/>
              <a:gd name="T58" fmla="*/ 123 w 153"/>
              <a:gd name="T59" fmla="*/ 144 h 150"/>
              <a:gd name="T60" fmla="*/ 75 w 153"/>
              <a:gd name="T61" fmla="*/ 34 h 150"/>
              <a:gd name="T62" fmla="*/ 116 w 153"/>
              <a:gd name="T63" fmla="*/ 49 h 150"/>
              <a:gd name="T64" fmla="*/ 75 w 153"/>
              <a:gd name="T65" fmla="*/ 34 h 150"/>
              <a:gd name="T66" fmla="*/ 15 w 153"/>
              <a:gd name="T67" fmla="*/ 55 h 150"/>
              <a:gd name="T68" fmla="*/ 7 w 153"/>
              <a:gd name="T69" fmla="*/ 144 h 150"/>
              <a:gd name="T70" fmla="*/ 147 w 153"/>
              <a:gd name="T71" fmla="*/ 144 h 150"/>
              <a:gd name="T72" fmla="*/ 138 w 153"/>
              <a:gd name="T73" fmla="*/ 55 h 150"/>
              <a:gd name="T74" fmla="*/ 147 w 153"/>
              <a:gd name="T75" fmla="*/ 144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53" h="150">
                <a:moveTo>
                  <a:pt x="133" y="49"/>
                </a:moveTo>
                <a:cubicBezTo>
                  <a:pt x="133" y="49"/>
                  <a:pt x="133" y="49"/>
                  <a:pt x="133" y="49"/>
                </a:cubicBezTo>
                <a:cubicBezTo>
                  <a:pt x="86" y="30"/>
                  <a:pt x="86" y="30"/>
                  <a:pt x="86" y="30"/>
                </a:cubicBezTo>
                <a:cubicBezTo>
                  <a:pt x="88" y="28"/>
                  <a:pt x="90" y="25"/>
                  <a:pt x="90" y="21"/>
                </a:cubicBezTo>
                <a:cubicBezTo>
                  <a:pt x="83" y="21"/>
                  <a:pt x="83" y="21"/>
                  <a:pt x="83" y="21"/>
                </a:cubicBezTo>
                <a:cubicBezTo>
                  <a:pt x="83" y="25"/>
                  <a:pt x="80" y="28"/>
                  <a:pt x="77" y="28"/>
                </a:cubicBezTo>
                <a:cubicBezTo>
                  <a:pt x="73" y="28"/>
                  <a:pt x="70" y="25"/>
                  <a:pt x="70" y="21"/>
                </a:cubicBezTo>
                <a:cubicBezTo>
                  <a:pt x="70" y="17"/>
                  <a:pt x="73" y="14"/>
                  <a:pt x="77" y="14"/>
                </a:cubicBezTo>
                <a:cubicBezTo>
                  <a:pt x="80" y="14"/>
                  <a:pt x="80" y="14"/>
                  <a:pt x="80" y="14"/>
                </a:cubicBezTo>
                <a:cubicBezTo>
                  <a:pt x="80" y="0"/>
                  <a:pt x="80" y="0"/>
                  <a:pt x="80" y="0"/>
                </a:cubicBezTo>
                <a:cubicBezTo>
                  <a:pt x="73" y="0"/>
                  <a:pt x="73" y="0"/>
                  <a:pt x="73" y="0"/>
                </a:cubicBezTo>
                <a:cubicBezTo>
                  <a:pt x="73" y="8"/>
                  <a:pt x="73" y="8"/>
                  <a:pt x="73" y="8"/>
                </a:cubicBezTo>
                <a:cubicBezTo>
                  <a:pt x="68" y="9"/>
                  <a:pt x="64" y="15"/>
                  <a:pt x="64" y="21"/>
                </a:cubicBezTo>
                <a:cubicBezTo>
                  <a:pt x="64" y="24"/>
                  <a:pt x="65" y="28"/>
                  <a:pt x="67" y="30"/>
                </a:cubicBezTo>
                <a:cubicBezTo>
                  <a:pt x="20" y="49"/>
                  <a:pt x="20" y="49"/>
                  <a:pt x="20" y="49"/>
                </a:cubicBezTo>
                <a:cubicBezTo>
                  <a:pt x="20" y="49"/>
                  <a:pt x="20" y="49"/>
                  <a:pt x="20" y="49"/>
                </a:cubicBezTo>
                <a:cubicBezTo>
                  <a:pt x="0" y="49"/>
                  <a:pt x="0" y="49"/>
                  <a:pt x="0" y="49"/>
                </a:cubicBezTo>
                <a:cubicBezTo>
                  <a:pt x="0" y="150"/>
                  <a:pt x="0" y="150"/>
                  <a:pt x="0" y="150"/>
                </a:cubicBezTo>
                <a:cubicBezTo>
                  <a:pt x="153" y="150"/>
                  <a:pt x="153" y="150"/>
                  <a:pt x="153" y="150"/>
                </a:cubicBezTo>
                <a:cubicBezTo>
                  <a:pt x="153" y="49"/>
                  <a:pt x="153" y="49"/>
                  <a:pt x="153" y="49"/>
                </a:cubicBezTo>
                <a:lnTo>
                  <a:pt x="133" y="49"/>
                </a:lnTo>
                <a:close/>
                <a:moveTo>
                  <a:pt x="30" y="55"/>
                </a:moveTo>
                <a:cubicBezTo>
                  <a:pt x="30" y="144"/>
                  <a:pt x="30" y="144"/>
                  <a:pt x="30" y="144"/>
                </a:cubicBezTo>
                <a:cubicBezTo>
                  <a:pt x="22" y="144"/>
                  <a:pt x="22" y="144"/>
                  <a:pt x="22" y="144"/>
                </a:cubicBezTo>
                <a:cubicBezTo>
                  <a:pt x="22" y="55"/>
                  <a:pt x="22" y="55"/>
                  <a:pt x="22" y="55"/>
                </a:cubicBezTo>
                <a:lnTo>
                  <a:pt x="30" y="55"/>
                </a:lnTo>
                <a:close/>
                <a:moveTo>
                  <a:pt x="36" y="55"/>
                </a:moveTo>
                <a:cubicBezTo>
                  <a:pt x="44" y="55"/>
                  <a:pt x="44" y="55"/>
                  <a:pt x="44" y="55"/>
                </a:cubicBezTo>
                <a:cubicBezTo>
                  <a:pt x="44" y="144"/>
                  <a:pt x="44" y="144"/>
                  <a:pt x="44" y="144"/>
                </a:cubicBezTo>
                <a:cubicBezTo>
                  <a:pt x="36" y="144"/>
                  <a:pt x="36" y="144"/>
                  <a:pt x="36" y="144"/>
                </a:cubicBezTo>
                <a:lnTo>
                  <a:pt x="36" y="55"/>
                </a:lnTo>
                <a:close/>
                <a:moveTo>
                  <a:pt x="51" y="55"/>
                </a:moveTo>
                <a:cubicBezTo>
                  <a:pt x="59" y="55"/>
                  <a:pt x="59" y="55"/>
                  <a:pt x="59" y="55"/>
                </a:cubicBezTo>
                <a:cubicBezTo>
                  <a:pt x="59" y="144"/>
                  <a:pt x="59" y="144"/>
                  <a:pt x="59" y="144"/>
                </a:cubicBezTo>
                <a:cubicBezTo>
                  <a:pt x="51" y="144"/>
                  <a:pt x="51" y="144"/>
                  <a:pt x="51" y="144"/>
                </a:cubicBezTo>
                <a:lnTo>
                  <a:pt x="51" y="55"/>
                </a:lnTo>
                <a:close/>
                <a:moveTo>
                  <a:pt x="65" y="55"/>
                </a:moveTo>
                <a:cubicBezTo>
                  <a:pt x="73" y="55"/>
                  <a:pt x="73" y="55"/>
                  <a:pt x="73" y="55"/>
                </a:cubicBezTo>
                <a:cubicBezTo>
                  <a:pt x="73" y="144"/>
                  <a:pt x="73" y="144"/>
                  <a:pt x="73" y="144"/>
                </a:cubicBezTo>
                <a:cubicBezTo>
                  <a:pt x="65" y="144"/>
                  <a:pt x="65" y="144"/>
                  <a:pt x="65" y="144"/>
                </a:cubicBezTo>
                <a:lnTo>
                  <a:pt x="65" y="55"/>
                </a:lnTo>
                <a:close/>
                <a:moveTo>
                  <a:pt x="80" y="55"/>
                </a:moveTo>
                <a:cubicBezTo>
                  <a:pt x="88" y="55"/>
                  <a:pt x="88" y="55"/>
                  <a:pt x="88" y="55"/>
                </a:cubicBezTo>
                <a:cubicBezTo>
                  <a:pt x="88" y="144"/>
                  <a:pt x="88" y="144"/>
                  <a:pt x="88" y="144"/>
                </a:cubicBezTo>
                <a:cubicBezTo>
                  <a:pt x="80" y="144"/>
                  <a:pt x="80" y="144"/>
                  <a:pt x="80" y="144"/>
                </a:cubicBezTo>
                <a:lnTo>
                  <a:pt x="80" y="55"/>
                </a:lnTo>
                <a:close/>
                <a:moveTo>
                  <a:pt x="94" y="55"/>
                </a:moveTo>
                <a:cubicBezTo>
                  <a:pt x="103" y="55"/>
                  <a:pt x="103" y="55"/>
                  <a:pt x="103" y="55"/>
                </a:cubicBezTo>
                <a:cubicBezTo>
                  <a:pt x="103" y="144"/>
                  <a:pt x="103" y="144"/>
                  <a:pt x="103" y="144"/>
                </a:cubicBezTo>
                <a:cubicBezTo>
                  <a:pt x="94" y="144"/>
                  <a:pt x="94" y="144"/>
                  <a:pt x="94" y="144"/>
                </a:cubicBezTo>
                <a:lnTo>
                  <a:pt x="94" y="55"/>
                </a:lnTo>
                <a:close/>
                <a:moveTo>
                  <a:pt x="109" y="55"/>
                </a:moveTo>
                <a:cubicBezTo>
                  <a:pt x="117" y="55"/>
                  <a:pt x="117" y="55"/>
                  <a:pt x="117" y="55"/>
                </a:cubicBezTo>
                <a:cubicBezTo>
                  <a:pt x="117" y="144"/>
                  <a:pt x="117" y="144"/>
                  <a:pt x="117" y="144"/>
                </a:cubicBezTo>
                <a:cubicBezTo>
                  <a:pt x="109" y="144"/>
                  <a:pt x="109" y="144"/>
                  <a:pt x="109" y="144"/>
                </a:cubicBezTo>
                <a:lnTo>
                  <a:pt x="109" y="55"/>
                </a:lnTo>
                <a:close/>
                <a:moveTo>
                  <a:pt x="123" y="55"/>
                </a:moveTo>
                <a:cubicBezTo>
                  <a:pt x="132" y="55"/>
                  <a:pt x="132" y="55"/>
                  <a:pt x="132" y="55"/>
                </a:cubicBezTo>
                <a:cubicBezTo>
                  <a:pt x="132" y="144"/>
                  <a:pt x="132" y="144"/>
                  <a:pt x="132" y="144"/>
                </a:cubicBezTo>
                <a:cubicBezTo>
                  <a:pt x="123" y="144"/>
                  <a:pt x="123" y="144"/>
                  <a:pt x="123" y="144"/>
                </a:cubicBezTo>
                <a:lnTo>
                  <a:pt x="123" y="55"/>
                </a:lnTo>
                <a:close/>
                <a:moveTo>
                  <a:pt x="75" y="34"/>
                </a:moveTo>
                <a:cubicBezTo>
                  <a:pt x="78" y="34"/>
                  <a:pt x="78" y="34"/>
                  <a:pt x="78" y="34"/>
                </a:cubicBezTo>
                <a:cubicBezTo>
                  <a:pt x="116" y="49"/>
                  <a:pt x="116" y="49"/>
                  <a:pt x="116" y="49"/>
                </a:cubicBezTo>
                <a:cubicBezTo>
                  <a:pt x="38" y="49"/>
                  <a:pt x="38" y="49"/>
                  <a:pt x="38" y="49"/>
                </a:cubicBezTo>
                <a:lnTo>
                  <a:pt x="75" y="34"/>
                </a:lnTo>
                <a:close/>
                <a:moveTo>
                  <a:pt x="7" y="55"/>
                </a:moveTo>
                <a:cubicBezTo>
                  <a:pt x="15" y="55"/>
                  <a:pt x="15" y="55"/>
                  <a:pt x="15" y="55"/>
                </a:cubicBezTo>
                <a:cubicBezTo>
                  <a:pt x="15" y="144"/>
                  <a:pt x="15" y="144"/>
                  <a:pt x="15" y="144"/>
                </a:cubicBezTo>
                <a:cubicBezTo>
                  <a:pt x="7" y="144"/>
                  <a:pt x="7" y="144"/>
                  <a:pt x="7" y="144"/>
                </a:cubicBezTo>
                <a:lnTo>
                  <a:pt x="7" y="55"/>
                </a:lnTo>
                <a:close/>
                <a:moveTo>
                  <a:pt x="147" y="144"/>
                </a:moveTo>
                <a:cubicBezTo>
                  <a:pt x="138" y="144"/>
                  <a:pt x="138" y="144"/>
                  <a:pt x="138" y="144"/>
                </a:cubicBezTo>
                <a:cubicBezTo>
                  <a:pt x="138" y="55"/>
                  <a:pt x="138" y="55"/>
                  <a:pt x="138" y="55"/>
                </a:cubicBezTo>
                <a:cubicBezTo>
                  <a:pt x="147" y="55"/>
                  <a:pt x="147" y="55"/>
                  <a:pt x="147" y="55"/>
                </a:cubicBezTo>
                <a:cubicBezTo>
                  <a:pt x="147" y="144"/>
                  <a:pt x="147" y="144"/>
                  <a:pt x="147" y="14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8" name="Freeform 164">
            <a:extLst>
              <a:ext uri="{FF2B5EF4-FFF2-40B4-BE49-F238E27FC236}">
                <a16:creationId xmlns:a16="http://schemas.microsoft.com/office/drawing/2014/main" xmlns="" id="{13131206-288C-453D-9A23-6AB535CBB820}"/>
              </a:ext>
            </a:extLst>
          </p:cNvPr>
          <p:cNvSpPr>
            <a:spLocks noEditPoints="1"/>
          </p:cNvSpPr>
          <p:nvPr/>
        </p:nvSpPr>
        <p:spPr bwMode="auto">
          <a:xfrm>
            <a:off x="3443288" y="2851150"/>
            <a:ext cx="523875" cy="527050"/>
          </a:xfrm>
          <a:custGeom>
            <a:avLst/>
            <a:gdLst>
              <a:gd name="T0" fmla="*/ 119 w 153"/>
              <a:gd name="T1" fmla="*/ 33 h 153"/>
              <a:gd name="T2" fmla="*/ 95 w 153"/>
              <a:gd name="T3" fmla="*/ 70 h 153"/>
              <a:gd name="T4" fmla="*/ 95 w 153"/>
              <a:gd name="T5" fmla="*/ 116 h 153"/>
              <a:gd name="T6" fmla="*/ 79 w 153"/>
              <a:gd name="T7" fmla="*/ 116 h 153"/>
              <a:gd name="T8" fmla="*/ 79 w 153"/>
              <a:gd name="T9" fmla="*/ 96 h 153"/>
              <a:gd name="T10" fmla="*/ 62 w 153"/>
              <a:gd name="T11" fmla="*/ 96 h 153"/>
              <a:gd name="T12" fmla="*/ 28 w 153"/>
              <a:gd name="T13" fmla="*/ 0 h 153"/>
              <a:gd name="T14" fmla="*/ 8 w 153"/>
              <a:gd name="T15" fmla="*/ 6 h 153"/>
              <a:gd name="T16" fmla="*/ 9 w 153"/>
              <a:gd name="T17" fmla="*/ 9 h 153"/>
              <a:gd name="T18" fmla="*/ 9 w 153"/>
              <a:gd name="T19" fmla="*/ 52 h 153"/>
              <a:gd name="T20" fmla="*/ 0 w 153"/>
              <a:gd name="T21" fmla="*/ 64 h 153"/>
              <a:gd name="T22" fmla="*/ 12 w 153"/>
              <a:gd name="T23" fmla="*/ 77 h 153"/>
              <a:gd name="T24" fmla="*/ 24 w 153"/>
              <a:gd name="T25" fmla="*/ 64 h 153"/>
              <a:gd name="T26" fmla="*/ 18 w 153"/>
              <a:gd name="T27" fmla="*/ 64 h 153"/>
              <a:gd name="T28" fmla="*/ 12 w 153"/>
              <a:gd name="T29" fmla="*/ 71 h 153"/>
              <a:gd name="T30" fmla="*/ 7 w 153"/>
              <a:gd name="T31" fmla="*/ 64 h 153"/>
              <a:gd name="T32" fmla="*/ 12 w 153"/>
              <a:gd name="T33" fmla="*/ 58 h 153"/>
              <a:gd name="T34" fmla="*/ 16 w 153"/>
              <a:gd name="T35" fmla="*/ 58 h 153"/>
              <a:gd name="T36" fmla="*/ 16 w 153"/>
              <a:gd name="T37" fmla="*/ 28 h 153"/>
              <a:gd name="T38" fmla="*/ 41 w 153"/>
              <a:gd name="T39" fmla="*/ 100 h 153"/>
              <a:gd name="T40" fmla="*/ 41 w 153"/>
              <a:gd name="T41" fmla="*/ 116 h 153"/>
              <a:gd name="T42" fmla="*/ 20 w 153"/>
              <a:gd name="T43" fmla="*/ 116 h 153"/>
              <a:gd name="T44" fmla="*/ 20 w 153"/>
              <a:gd name="T45" fmla="*/ 153 h 153"/>
              <a:gd name="T46" fmla="*/ 153 w 153"/>
              <a:gd name="T47" fmla="*/ 153 h 153"/>
              <a:gd name="T48" fmla="*/ 153 w 153"/>
              <a:gd name="T49" fmla="*/ 33 h 153"/>
              <a:gd name="T50" fmla="*/ 119 w 153"/>
              <a:gd name="T51" fmla="*/ 33 h 153"/>
              <a:gd name="T52" fmla="*/ 73 w 153"/>
              <a:gd name="T53" fmla="*/ 103 h 153"/>
              <a:gd name="T54" fmla="*/ 73 w 153"/>
              <a:gd name="T55" fmla="*/ 116 h 153"/>
              <a:gd name="T56" fmla="*/ 47 w 153"/>
              <a:gd name="T57" fmla="*/ 116 h 153"/>
              <a:gd name="T58" fmla="*/ 47 w 153"/>
              <a:gd name="T59" fmla="*/ 103 h 153"/>
              <a:gd name="T60" fmla="*/ 73 w 153"/>
              <a:gd name="T61" fmla="*/ 103 h 153"/>
              <a:gd name="T62" fmla="*/ 24 w 153"/>
              <a:gd name="T63" fmla="*/ 8 h 153"/>
              <a:gd name="T64" fmla="*/ 55 w 153"/>
              <a:gd name="T65" fmla="*/ 96 h 153"/>
              <a:gd name="T66" fmla="*/ 46 w 153"/>
              <a:gd name="T67" fmla="*/ 96 h 153"/>
              <a:gd name="T68" fmla="*/ 16 w 153"/>
              <a:gd name="T69" fmla="*/ 10 h 153"/>
              <a:gd name="T70" fmla="*/ 24 w 153"/>
              <a:gd name="T71" fmla="*/ 8 h 153"/>
              <a:gd name="T72" fmla="*/ 147 w 153"/>
              <a:gd name="T73" fmla="*/ 147 h 153"/>
              <a:gd name="T74" fmla="*/ 27 w 153"/>
              <a:gd name="T75" fmla="*/ 147 h 153"/>
              <a:gd name="T76" fmla="*/ 27 w 153"/>
              <a:gd name="T77" fmla="*/ 122 h 153"/>
              <a:gd name="T78" fmla="*/ 147 w 153"/>
              <a:gd name="T79" fmla="*/ 122 h 153"/>
              <a:gd name="T80" fmla="*/ 147 w 153"/>
              <a:gd name="T81" fmla="*/ 147 h 153"/>
              <a:gd name="T82" fmla="*/ 102 w 153"/>
              <a:gd name="T83" fmla="*/ 72 h 153"/>
              <a:gd name="T84" fmla="*/ 123 w 153"/>
              <a:gd name="T85" fmla="*/ 39 h 153"/>
              <a:gd name="T86" fmla="*/ 147 w 153"/>
              <a:gd name="T87" fmla="*/ 39 h 153"/>
              <a:gd name="T88" fmla="*/ 147 w 153"/>
              <a:gd name="T89" fmla="*/ 114 h 153"/>
              <a:gd name="T90" fmla="*/ 102 w 153"/>
              <a:gd name="T91" fmla="*/ 114 h 153"/>
              <a:gd name="T92" fmla="*/ 102 w 153"/>
              <a:gd name="T93" fmla="*/ 72 h 153"/>
              <a:gd name="T94" fmla="*/ 112 w 153"/>
              <a:gd name="T95" fmla="*/ 64 h 153"/>
              <a:gd name="T96" fmla="*/ 112 w 153"/>
              <a:gd name="T97" fmla="*/ 75 h 153"/>
              <a:gd name="T98" fmla="*/ 142 w 153"/>
              <a:gd name="T99" fmla="*/ 75 h 153"/>
              <a:gd name="T100" fmla="*/ 142 w 153"/>
              <a:gd name="T101" fmla="*/ 44 h 153"/>
              <a:gd name="T102" fmla="*/ 125 w 153"/>
              <a:gd name="T103" fmla="*/ 44 h 153"/>
              <a:gd name="T104" fmla="*/ 112 w 153"/>
              <a:gd name="T105" fmla="*/ 64 h 153"/>
              <a:gd name="T106" fmla="*/ 135 w 153"/>
              <a:gd name="T107" fmla="*/ 51 h 153"/>
              <a:gd name="T108" fmla="*/ 135 w 153"/>
              <a:gd name="T109" fmla="*/ 69 h 153"/>
              <a:gd name="T110" fmla="*/ 118 w 153"/>
              <a:gd name="T111" fmla="*/ 69 h 153"/>
              <a:gd name="T112" fmla="*/ 118 w 153"/>
              <a:gd name="T113" fmla="*/ 66 h 153"/>
              <a:gd name="T114" fmla="*/ 129 w 153"/>
              <a:gd name="T115" fmla="*/ 51 h 153"/>
              <a:gd name="T116" fmla="*/ 135 w 153"/>
              <a:gd name="T117" fmla="*/ 51 h 1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153" h="153">
                <a:moveTo>
                  <a:pt x="119" y="33"/>
                </a:moveTo>
                <a:cubicBezTo>
                  <a:pt x="95" y="70"/>
                  <a:pt x="95" y="70"/>
                  <a:pt x="95" y="70"/>
                </a:cubicBezTo>
                <a:cubicBezTo>
                  <a:pt x="95" y="116"/>
                  <a:pt x="95" y="116"/>
                  <a:pt x="95" y="116"/>
                </a:cubicBezTo>
                <a:cubicBezTo>
                  <a:pt x="79" y="116"/>
                  <a:pt x="79" y="116"/>
                  <a:pt x="79" y="116"/>
                </a:cubicBezTo>
                <a:cubicBezTo>
                  <a:pt x="79" y="96"/>
                  <a:pt x="79" y="96"/>
                  <a:pt x="79" y="96"/>
                </a:cubicBezTo>
                <a:cubicBezTo>
                  <a:pt x="62" y="96"/>
                  <a:pt x="62" y="96"/>
                  <a:pt x="62" y="96"/>
                </a:cubicBezTo>
                <a:cubicBezTo>
                  <a:pt x="28" y="0"/>
                  <a:pt x="28" y="0"/>
                  <a:pt x="28" y="0"/>
                </a:cubicBezTo>
                <a:cubicBezTo>
                  <a:pt x="8" y="6"/>
                  <a:pt x="8" y="6"/>
                  <a:pt x="8" y="6"/>
                </a:cubicBezTo>
                <a:cubicBezTo>
                  <a:pt x="9" y="9"/>
                  <a:pt x="9" y="9"/>
                  <a:pt x="9" y="9"/>
                </a:cubicBezTo>
                <a:cubicBezTo>
                  <a:pt x="9" y="52"/>
                  <a:pt x="9" y="52"/>
                  <a:pt x="9" y="52"/>
                </a:cubicBezTo>
                <a:cubicBezTo>
                  <a:pt x="4" y="53"/>
                  <a:pt x="0" y="58"/>
                  <a:pt x="0" y="64"/>
                </a:cubicBezTo>
                <a:cubicBezTo>
                  <a:pt x="0" y="71"/>
                  <a:pt x="6" y="77"/>
                  <a:pt x="12" y="77"/>
                </a:cubicBezTo>
                <a:cubicBezTo>
                  <a:pt x="19" y="77"/>
                  <a:pt x="24" y="71"/>
                  <a:pt x="24" y="64"/>
                </a:cubicBezTo>
                <a:cubicBezTo>
                  <a:pt x="18" y="64"/>
                  <a:pt x="18" y="64"/>
                  <a:pt x="18" y="64"/>
                </a:cubicBezTo>
                <a:cubicBezTo>
                  <a:pt x="18" y="68"/>
                  <a:pt x="15" y="71"/>
                  <a:pt x="12" y="71"/>
                </a:cubicBezTo>
                <a:cubicBezTo>
                  <a:pt x="9" y="71"/>
                  <a:pt x="7" y="68"/>
                  <a:pt x="7" y="64"/>
                </a:cubicBezTo>
                <a:cubicBezTo>
                  <a:pt x="7" y="61"/>
                  <a:pt x="9" y="58"/>
                  <a:pt x="12" y="58"/>
                </a:cubicBezTo>
                <a:cubicBezTo>
                  <a:pt x="16" y="58"/>
                  <a:pt x="16" y="58"/>
                  <a:pt x="16" y="58"/>
                </a:cubicBezTo>
                <a:cubicBezTo>
                  <a:pt x="16" y="28"/>
                  <a:pt x="16" y="28"/>
                  <a:pt x="16" y="28"/>
                </a:cubicBezTo>
                <a:cubicBezTo>
                  <a:pt x="41" y="100"/>
                  <a:pt x="41" y="100"/>
                  <a:pt x="41" y="100"/>
                </a:cubicBezTo>
                <a:cubicBezTo>
                  <a:pt x="41" y="116"/>
                  <a:pt x="41" y="116"/>
                  <a:pt x="41" y="116"/>
                </a:cubicBezTo>
                <a:cubicBezTo>
                  <a:pt x="20" y="116"/>
                  <a:pt x="20" y="116"/>
                  <a:pt x="20" y="116"/>
                </a:cubicBezTo>
                <a:cubicBezTo>
                  <a:pt x="20" y="153"/>
                  <a:pt x="20" y="153"/>
                  <a:pt x="20" y="153"/>
                </a:cubicBezTo>
                <a:cubicBezTo>
                  <a:pt x="153" y="153"/>
                  <a:pt x="153" y="153"/>
                  <a:pt x="153" y="153"/>
                </a:cubicBezTo>
                <a:cubicBezTo>
                  <a:pt x="153" y="33"/>
                  <a:pt x="153" y="33"/>
                  <a:pt x="153" y="33"/>
                </a:cubicBezTo>
                <a:lnTo>
                  <a:pt x="119" y="33"/>
                </a:lnTo>
                <a:close/>
                <a:moveTo>
                  <a:pt x="73" y="103"/>
                </a:moveTo>
                <a:cubicBezTo>
                  <a:pt x="73" y="116"/>
                  <a:pt x="73" y="116"/>
                  <a:pt x="73" y="116"/>
                </a:cubicBezTo>
                <a:cubicBezTo>
                  <a:pt x="47" y="116"/>
                  <a:pt x="47" y="116"/>
                  <a:pt x="47" y="116"/>
                </a:cubicBezTo>
                <a:cubicBezTo>
                  <a:pt x="47" y="103"/>
                  <a:pt x="47" y="103"/>
                  <a:pt x="47" y="103"/>
                </a:cubicBezTo>
                <a:lnTo>
                  <a:pt x="73" y="103"/>
                </a:lnTo>
                <a:close/>
                <a:moveTo>
                  <a:pt x="24" y="8"/>
                </a:moveTo>
                <a:cubicBezTo>
                  <a:pt x="55" y="96"/>
                  <a:pt x="55" y="96"/>
                  <a:pt x="55" y="96"/>
                </a:cubicBezTo>
                <a:cubicBezTo>
                  <a:pt x="46" y="96"/>
                  <a:pt x="46" y="96"/>
                  <a:pt x="46" y="96"/>
                </a:cubicBezTo>
                <a:cubicBezTo>
                  <a:pt x="16" y="10"/>
                  <a:pt x="16" y="10"/>
                  <a:pt x="16" y="10"/>
                </a:cubicBezTo>
                <a:lnTo>
                  <a:pt x="24" y="8"/>
                </a:lnTo>
                <a:close/>
                <a:moveTo>
                  <a:pt x="147" y="147"/>
                </a:moveTo>
                <a:cubicBezTo>
                  <a:pt x="27" y="147"/>
                  <a:pt x="27" y="147"/>
                  <a:pt x="27" y="147"/>
                </a:cubicBezTo>
                <a:cubicBezTo>
                  <a:pt x="27" y="122"/>
                  <a:pt x="27" y="122"/>
                  <a:pt x="27" y="122"/>
                </a:cubicBezTo>
                <a:cubicBezTo>
                  <a:pt x="147" y="122"/>
                  <a:pt x="147" y="122"/>
                  <a:pt x="147" y="122"/>
                </a:cubicBezTo>
                <a:lnTo>
                  <a:pt x="147" y="147"/>
                </a:lnTo>
                <a:close/>
                <a:moveTo>
                  <a:pt x="102" y="72"/>
                </a:moveTo>
                <a:cubicBezTo>
                  <a:pt x="123" y="39"/>
                  <a:pt x="123" y="39"/>
                  <a:pt x="123" y="39"/>
                </a:cubicBezTo>
                <a:cubicBezTo>
                  <a:pt x="147" y="39"/>
                  <a:pt x="147" y="39"/>
                  <a:pt x="147" y="39"/>
                </a:cubicBezTo>
                <a:cubicBezTo>
                  <a:pt x="147" y="114"/>
                  <a:pt x="147" y="114"/>
                  <a:pt x="147" y="114"/>
                </a:cubicBezTo>
                <a:cubicBezTo>
                  <a:pt x="102" y="114"/>
                  <a:pt x="102" y="114"/>
                  <a:pt x="102" y="114"/>
                </a:cubicBezTo>
                <a:lnTo>
                  <a:pt x="102" y="72"/>
                </a:lnTo>
                <a:close/>
                <a:moveTo>
                  <a:pt x="112" y="64"/>
                </a:moveTo>
                <a:cubicBezTo>
                  <a:pt x="112" y="75"/>
                  <a:pt x="112" y="75"/>
                  <a:pt x="112" y="75"/>
                </a:cubicBezTo>
                <a:cubicBezTo>
                  <a:pt x="142" y="75"/>
                  <a:pt x="142" y="75"/>
                  <a:pt x="142" y="75"/>
                </a:cubicBezTo>
                <a:cubicBezTo>
                  <a:pt x="142" y="44"/>
                  <a:pt x="142" y="44"/>
                  <a:pt x="142" y="44"/>
                </a:cubicBezTo>
                <a:cubicBezTo>
                  <a:pt x="125" y="44"/>
                  <a:pt x="125" y="44"/>
                  <a:pt x="125" y="44"/>
                </a:cubicBezTo>
                <a:lnTo>
                  <a:pt x="112" y="64"/>
                </a:lnTo>
                <a:close/>
                <a:moveTo>
                  <a:pt x="135" y="51"/>
                </a:moveTo>
                <a:cubicBezTo>
                  <a:pt x="135" y="69"/>
                  <a:pt x="135" y="69"/>
                  <a:pt x="135" y="69"/>
                </a:cubicBezTo>
                <a:cubicBezTo>
                  <a:pt x="118" y="69"/>
                  <a:pt x="118" y="69"/>
                  <a:pt x="118" y="69"/>
                </a:cubicBezTo>
                <a:cubicBezTo>
                  <a:pt x="118" y="66"/>
                  <a:pt x="118" y="66"/>
                  <a:pt x="118" y="66"/>
                </a:cubicBezTo>
                <a:cubicBezTo>
                  <a:pt x="129" y="51"/>
                  <a:pt x="129" y="51"/>
                  <a:pt x="129" y="51"/>
                </a:cubicBezTo>
                <a:cubicBezTo>
                  <a:pt x="135" y="51"/>
                  <a:pt x="135" y="51"/>
                  <a:pt x="135" y="5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9" name="Freeform 165">
            <a:extLst>
              <a:ext uri="{FF2B5EF4-FFF2-40B4-BE49-F238E27FC236}">
                <a16:creationId xmlns:a16="http://schemas.microsoft.com/office/drawing/2014/main" xmlns="" id="{D6705299-57E4-45DD-8EE6-00A0BEDBD7EE}"/>
              </a:ext>
            </a:extLst>
          </p:cNvPr>
          <p:cNvSpPr>
            <a:spLocks noEditPoints="1"/>
          </p:cNvSpPr>
          <p:nvPr/>
        </p:nvSpPr>
        <p:spPr bwMode="auto">
          <a:xfrm>
            <a:off x="3443288" y="3471863"/>
            <a:ext cx="523875" cy="527050"/>
          </a:xfrm>
          <a:custGeom>
            <a:avLst/>
            <a:gdLst>
              <a:gd name="T0" fmla="*/ 113 w 153"/>
              <a:gd name="T1" fmla="*/ 73 h 153"/>
              <a:gd name="T2" fmla="*/ 90 w 153"/>
              <a:gd name="T3" fmla="*/ 56 h 153"/>
              <a:gd name="T4" fmla="*/ 91 w 153"/>
              <a:gd name="T5" fmla="*/ 50 h 153"/>
              <a:gd name="T6" fmla="*/ 85 w 153"/>
              <a:gd name="T7" fmla="*/ 50 h 153"/>
              <a:gd name="T8" fmla="*/ 77 w 153"/>
              <a:gd name="T9" fmla="*/ 58 h 153"/>
              <a:gd name="T10" fmla="*/ 68 w 153"/>
              <a:gd name="T11" fmla="*/ 50 h 153"/>
              <a:gd name="T12" fmla="*/ 77 w 153"/>
              <a:gd name="T13" fmla="*/ 42 h 153"/>
              <a:gd name="T14" fmla="*/ 80 w 153"/>
              <a:gd name="T15" fmla="*/ 42 h 153"/>
              <a:gd name="T16" fmla="*/ 80 w 153"/>
              <a:gd name="T17" fmla="*/ 35 h 153"/>
              <a:gd name="T18" fmla="*/ 80 w 153"/>
              <a:gd name="T19" fmla="*/ 33 h 153"/>
              <a:gd name="T20" fmla="*/ 80 w 153"/>
              <a:gd name="T21" fmla="*/ 0 h 153"/>
              <a:gd name="T22" fmla="*/ 73 w 153"/>
              <a:gd name="T23" fmla="*/ 0 h 153"/>
              <a:gd name="T24" fmla="*/ 73 w 153"/>
              <a:gd name="T25" fmla="*/ 33 h 153"/>
              <a:gd name="T26" fmla="*/ 73 w 153"/>
              <a:gd name="T27" fmla="*/ 35 h 153"/>
              <a:gd name="T28" fmla="*/ 73 w 153"/>
              <a:gd name="T29" fmla="*/ 35 h 153"/>
              <a:gd name="T30" fmla="*/ 62 w 153"/>
              <a:gd name="T31" fmla="*/ 50 h 153"/>
              <a:gd name="T32" fmla="*/ 63 w 153"/>
              <a:gd name="T33" fmla="*/ 56 h 153"/>
              <a:gd name="T34" fmla="*/ 39 w 153"/>
              <a:gd name="T35" fmla="*/ 73 h 153"/>
              <a:gd name="T36" fmla="*/ 0 w 153"/>
              <a:gd name="T37" fmla="*/ 73 h 153"/>
              <a:gd name="T38" fmla="*/ 0 w 153"/>
              <a:gd name="T39" fmla="*/ 153 h 153"/>
              <a:gd name="T40" fmla="*/ 153 w 153"/>
              <a:gd name="T41" fmla="*/ 153 h 153"/>
              <a:gd name="T42" fmla="*/ 153 w 153"/>
              <a:gd name="T43" fmla="*/ 73 h 153"/>
              <a:gd name="T44" fmla="*/ 113 w 153"/>
              <a:gd name="T45" fmla="*/ 73 h 153"/>
              <a:gd name="T46" fmla="*/ 67 w 153"/>
              <a:gd name="T47" fmla="*/ 61 h 153"/>
              <a:gd name="T48" fmla="*/ 77 w 153"/>
              <a:gd name="T49" fmla="*/ 65 h 153"/>
              <a:gd name="T50" fmla="*/ 86 w 153"/>
              <a:gd name="T51" fmla="*/ 61 h 153"/>
              <a:gd name="T52" fmla="*/ 102 w 153"/>
              <a:gd name="T53" fmla="*/ 73 h 153"/>
              <a:gd name="T54" fmla="*/ 51 w 153"/>
              <a:gd name="T55" fmla="*/ 73 h 153"/>
              <a:gd name="T56" fmla="*/ 67 w 153"/>
              <a:gd name="T57" fmla="*/ 61 h 153"/>
              <a:gd name="T58" fmla="*/ 147 w 153"/>
              <a:gd name="T59" fmla="*/ 147 h 153"/>
              <a:gd name="T60" fmla="*/ 7 w 153"/>
              <a:gd name="T61" fmla="*/ 147 h 153"/>
              <a:gd name="T62" fmla="*/ 7 w 153"/>
              <a:gd name="T63" fmla="*/ 79 h 153"/>
              <a:gd name="T64" fmla="*/ 147 w 153"/>
              <a:gd name="T65" fmla="*/ 79 h 153"/>
              <a:gd name="T66" fmla="*/ 147 w 153"/>
              <a:gd name="T67" fmla="*/ 147 h 1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53" h="153">
                <a:moveTo>
                  <a:pt x="113" y="73"/>
                </a:moveTo>
                <a:cubicBezTo>
                  <a:pt x="90" y="56"/>
                  <a:pt x="90" y="56"/>
                  <a:pt x="90" y="56"/>
                </a:cubicBezTo>
                <a:cubicBezTo>
                  <a:pt x="91" y="54"/>
                  <a:pt x="91" y="52"/>
                  <a:pt x="91" y="50"/>
                </a:cubicBezTo>
                <a:cubicBezTo>
                  <a:pt x="85" y="50"/>
                  <a:pt x="85" y="50"/>
                  <a:pt x="85" y="50"/>
                </a:cubicBezTo>
                <a:cubicBezTo>
                  <a:pt x="85" y="55"/>
                  <a:pt x="81" y="58"/>
                  <a:pt x="77" y="58"/>
                </a:cubicBezTo>
                <a:cubicBezTo>
                  <a:pt x="72" y="58"/>
                  <a:pt x="68" y="55"/>
                  <a:pt x="68" y="50"/>
                </a:cubicBezTo>
                <a:cubicBezTo>
                  <a:pt x="68" y="45"/>
                  <a:pt x="72" y="42"/>
                  <a:pt x="77" y="42"/>
                </a:cubicBezTo>
                <a:cubicBezTo>
                  <a:pt x="80" y="42"/>
                  <a:pt x="80" y="42"/>
                  <a:pt x="80" y="42"/>
                </a:cubicBezTo>
                <a:cubicBezTo>
                  <a:pt x="80" y="35"/>
                  <a:pt x="80" y="35"/>
                  <a:pt x="80" y="35"/>
                </a:cubicBezTo>
                <a:cubicBezTo>
                  <a:pt x="80" y="33"/>
                  <a:pt x="80" y="33"/>
                  <a:pt x="80" y="33"/>
                </a:cubicBezTo>
                <a:cubicBezTo>
                  <a:pt x="80" y="0"/>
                  <a:pt x="80" y="0"/>
                  <a:pt x="80" y="0"/>
                </a:cubicBezTo>
                <a:cubicBezTo>
                  <a:pt x="73" y="0"/>
                  <a:pt x="73" y="0"/>
                  <a:pt x="73" y="0"/>
                </a:cubicBezTo>
                <a:cubicBezTo>
                  <a:pt x="73" y="33"/>
                  <a:pt x="73" y="33"/>
                  <a:pt x="73" y="33"/>
                </a:cubicBezTo>
                <a:cubicBezTo>
                  <a:pt x="73" y="35"/>
                  <a:pt x="73" y="35"/>
                  <a:pt x="73" y="35"/>
                </a:cubicBezTo>
                <a:cubicBezTo>
                  <a:pt x="73" y="35"/>
                  <a:pt x="73" y="35"/>
                  <a:pt x="73" y="35"/>
                </a:cubicBezTo>
                <a:cubicBezTo>
                  <a:pt x="67" y="37"/>
                  <a:pt x="62" y="43"/>
                  <a:pt x="62" y="50"/>
                </a:cubicBezTo>
                <a:cubicBezTo>
                  <a:pt x="62" y="52"/>
                  <a:pt x="62" y="54"/>
                  <a:pt x="63" y="56"/>
                </a:cubicBezTo>
                <a:cubicBezTo>
                  <a:pt x="39" y="73"/>
                  <a:pt x="39" y="73"/>
                  <a:pt x="39" y="73"/>
                </a:cubicBezTo>
                <a:cubicBezTo>
                  <a:pt x="0" y="73"/>
                  <a:pt x="0" y="73"/>
                  <a:pt x="0" y="73"/>
                </a:cubicBezTo>
                <a:cubicBezTo>
                  <a:pt x="0" y="153"/>
                  <a:pt x="0" y="153"/>
                  <a:pt x="0" y="153"/>
                </a:cubicBezTo>
                <a:cubicBezTo>
                  <a:pt x="153" y="153"/>
                  <a:pt x="153" y="153"/>
                  <a:pt x="153" y="153"/>
                </a:cubicBezTo>
                <a:cubicBezTo>
                  <a:pt x="153" y="73"/>
                  <a:pt x="153" y="73"/>
                  <a:pt x="153" y="73"/>
                </a:cubicBezTo>
                <a:lnTo>
                  <a:pt x="113" y="73"/>
                </a:lnTo>
                <a:close/>
                <a:moveTo>
                  <a:pt x="67" y="61"/>
                </a:moveTo>
                <a:cubicBezTo>
                  <a:pt x="69" y="63"/>
                  <a:pt x="73" y="65"/>
                  <a:pt x="77" y="65"/>
                </a:cubicBezTo>
                <a:cubicBezTo>
                  <a:pt x="80" y="65"/>
                  <a:pt x="84" y="64"/>
                  <a:pt x="86" y="61"/>
                </a:cubicBezTo>
                <a:cubicBezTo>
                  <a:pt x="102" y="73"/>
                  <a:pt x="102" y="73"/>
                  <a:pt x="102" y="73"/>
                </a:cubicBezTo>
                <a:cubicBezTo>
                  <a:pt x="51" y="73"/>
                  <a:pt x="51" y="73"/>
                  <a:pt x="51" y="73"/>
                </a:cubicBezTo>
                <a:lnTo>
                  <a:pt x="67" y="61"/>
                </a:lnTo>
                <a:close/>
                <a:moveTo>
                  <a:pt x="147" y="147"/>
                </a:moveTo>
                <a:cubicBezTo>
                  <a:pt x="7" y="147"/>
                  <a:pt x="7" y="147"/>
                  <a:pt x="7" y="147"/>
                </a:cubicBezTo>
                <a:cubicBezTo>
                  <a:pt x="7" y="79"/>
                  <a:pt x="7" y="79"/>
                  <a:pt x="7" y="79"/>
                </a:cubicBezTo>
                <a:cubicBezTo>
                  <a:pt x="147" y="79"/>
                  <a:pt x="147" y="79"/>
                  <a:pt x="147" y="79"/>
                </a:cubicBezTo>
                <a:lnTo>
                  <a:pt x="147" y="14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60" name="Freeform 166">
            <a:extLst>
              <a:ext uri="{FF2B5EF4-FFF2-40B4-BE49-F238E27FC236}">
                <a16:creationId xmlns:a16="http://schemas.microsoft.com/office/drawing/2014/main" xmlns="" id="{B79BFCAF-5606-47A2-990A-FD2150D6FFF3}"/>
              </a:ext>
            </a:extLst>
          </p:cNvPr>
          <p:cNvSpPr>
            <a:spLocks noEditPoints="1"/>
          </p:cNvSpPr>
          <p:nvPr/>
        </p:nvSpPr>
        <p:spPr bwMode="auto">
          <a:xfrm>
            <a:off x="3443288" y="4175125"/>
            <a:ext cx="523875" cy="382588"/>
          </a:xfrm>
          <a:custGeom>
            <a:avLst/>
            <a:gdLst>
              <a:gd name="T0" fmla="*/ 153 w 153"/>
              <a:gd name="T1" fmla="*/ 9 h 111"/>
              <a:gd name="T2" fmla="*/ 143 w 153"/>
              <a:gd name="T3" fmla="*/ 0 h 111"/>
              <a:gd name="T4" fmla="*/ 9 w 153"/>
              <a:gd name="T5" fmla="*/ 0 h 111"/>
              <a:gd name="T6" fmla="*/ 0 w 153"/>
              <a:gd name="T7" fmla="*/ 9 h 111"/>
              <a:gd name="T8" fmla="*/ 0 w 153"/>
              <a:gd name="T9" fmla="*/ 102 h 111"/>
              <a:gd name="T10" fmla="*/ 9 w 153"/>
              <a:gd name="T11" fmla="*/ 111 h 111"/>
              <a:gd name="T12" fmla="*/ 144 w 153"/>
              <a:gd name="T13" fmla="*/ 111 h 111"/>
              <a:gd name="T14" fmla="*/ 153 w 153"/>
              <a:gd name="T15" fmla="*/ 102 h 111"/>
              <a:gd name="T16" fmla="*/ 153 w 153"/>
              <a:gd name="T17" fmla="*/ 9 h 111"/>
              <a:gd name="T18" fmla="*/ 147 w 153"/>
              <a:gd name="T19" fmla="*/ 41 h 111"/>
              <a:gd name="T20" fmla="*/ 7 w 153"/>
              <a:gd name="T21" fmla="*/ 41 h 111"/>
              <a:gd name="T22" fmla="*/ 7 w 153"/>
              <a:gd name="T23" fmla="*/ 32 h 111"/>
              <a:gd name="T24" fmla="*/ 147 w 153"/>
              <a:gd name="T25" fmla="*/ 32 h 111"/>
              <a:gd name="T26" fmla="*/ 147 w 153"/>
              <a:gd name="T27" fmla="*/ 41 h 111"/>
              <a:gd name="T28" fmla="*/ 6 w 153"/>
              <a:gd name="T29" fmla="*/ 10 h 111"/>
              <a:gd name="T30" fmla="*/ 9 w 153"/>
              <a:gd name="T31" fmla="*/ 7 h 111"/>
              <a:gd name="T32" fmla="*/ 9 w 153"/>
              <a:gd name="T33" fmla="*/ 6 h 111"/>
              <a:gd name="T34" fmla="*/ 143 w 153"/>
              <a:gd name="T35" fmla="*/ 6 h 111"/>
              <a:gd name="T36" fmla="*/ 147 w 153"/>
              <a:gd name="T37" fmla="*/ 9 h 111"/>
              <a:gd name="T38" fmla="*/ 147 w 153"/>
              <a:gd name="T39" fmla="*/ 26 h 111"/>
              <a:gd name="T40" fmla="*/ 6 w 153"/>
              <a:gd name="T41" fmla="*/ 26 h 111"/>
              <a:gd name="T42" fmla="*/ 6 w 153"/>
              <a:gd name="T43" fmla="*/ 10 h 111"/>
              <a:gd name="T44" fmla="*/ 147 w 153"/>
              <a:gd name="T45" fmla="*/ 102 h 111"/>
              <a:gd name="T46" fmla="*/ 143 w 153"/>
              <a:gd name="T47" fmla="*/ 105 h 111"/>
              <a:gd name="T48" fmla="*/ 9 w 153"/>
              <a:gd name="T49" fmla="*/ 105 h 111"/>
              <a:gd name="T50" fmla="*/ 6 w 153"/>
              <a:gd name="T51" fmla="*/ 102 h 111"/>
              <a:gd name="T52" fmla="*/ 6 w 153"/>
              <a:gd name="T53" fmla="*/ 48 h 111"/>
              <a:gd name="T54" fmla="*/ 147 w 153"/>
              <a:gd name="T55" fmla="*/ 48 h 111"/>
              <a:gd name="T56" fmla="*/ 147 w 153"/>
              <a:gd name="T57" fmla="*/ 102 h 1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53" h="111">
                <a:moveTo>
                  <a:pt x="153" y="9"/>
                </a:moveTo>
                <a:cubicBezTo>
                  <a:pt x="153" y="4"/>
                  <a:pt x="149" y="0"/>
                  <a:pt x="143" y="0"/>
                </a:cubicBezTo>
                <a:cubicBezTo>
                  <a:pt x="9" y="0"/>
                  <a:pt x="9" y="0"/>
                  <a:pt x="9" y="0"/>
                </a:cubicBezTo>
                <a:cubicBezTo>
                  <a:pt x="4" y="0"/>
                  <a:pt x="0" y="4"/>
                  <a:pt x="0" y="9"/>
                </a:cubicBezTo>
                <a:cubicBezTo>
                  <a:pt x="0" y="102"/>
                  <a:pt x="0" y="102"/>
                  <a:pt x="0" y="102"/>
                </a:cubicBezTo>
                <a:cubicBezTo>
                  <a:pt x="0" y="107"/>
                  <a:pt x="4" y="111"/>
                  <a:pt x="9" y="111"/>
                </a:cubicBezTo>
                <a:cubicBezTo>
                  <a:pt x="144" y="111"/>
                  <a:pt x="144" y="111"/>
                  <a:pt x="144" y="111"/>
                </a:cubicBezTo>
                <a:cubicBezTo>
                  <a:pt x="149" y="111"/>
                  <a:pt x="153" y="107"/>
                  <a:pt x="153" y="102"/>
                </a:cubicBezTo>
                <a:lnTo>
                  <a:pt x="153" y="9"/>
                </a:lnTo>
                <a:close/>
                <a:moveTo>
                  <a:pt x="147" y="41"/>
                </a:moveTo>
                <a:cubicBezTo>
                  <a:pt x="7" y="41"/>
                  <a:pt x="7" y="41"/>
                  <a:pt x="7" y="41"/>
                </a:cubicBezTo>
                <a:cubicBezTo>
                  <a:pt x="7" y="32"/>
                  <a:pt x="7" y="32"/>
                  <a:pt x="7" y="32"/>
                </a:cubicBezTo>
                <a:cubicBezTo>
                  <a:pt x="147" y="32"/>
                  <a:pt x="147" y="32"/>
                  <a:pt x="147" y="32"/>
                </a:cubicBezTo>
                <a:lnTo>
                  <a:pt x="147" y="41"/>
                </a:lnTo>
                <a:close/>
                <a:moveTo>
                  <a:pt x="6" y="10"/>
                </a:moveTo>
                <a:cubicBezTo>
                  <a:pt x="6" y="8"/>
                  <a:pt x="8" y="7"/>
                  <a:pt x="9" y="7"/>
                </a:cubicBezTo>
                <a:cubicBezTo>
                  <a:pt x="9" y="6"/>
                  <a:pt x="9" y="6"/>
                  <a:pt x="9" y="6"/>
                </a:cubicBezTo>
                <a:cubicBezTo>
                  <a:pt x="143" y="6"/>
                  <a:pt x="143" y="6"/>
                  <a:pt x="143" y="6"/>
                </a:cubicBezTo>
                <a:cubicBezTo>
                  <a:pt x="145" y="6"/>
                  <a:pt x="147" y="8"/>
                  <a:pt x="147" y="9"/>
                </a:cubicBezTo>
                <a:cubicBezTo>
                  <a:pt x="147" y="26"/>
                  <a:pt x="147" y="26"/>
                  <a:pt x="147" y="26"/>
                </a:cubicBezTo>
                <a:cubicBezTo>
                  <a:pt x="6" y="26"/>
                  <a:pt x="6" y="26"/>
                  <a:pt x="6" y="26"/>
                </a:cubicBezTo>
                <a:lnTo>
                  <a:pt x="6" y="10"/>
                </a:lnTo>
                <a:close/>
                <a:moveTo>
                  <a:pt x="147" y="102"/>
                </a:moveTo>
                <a:cubicBezTo>
                  <a:pt x="147" y="104"/>
                  <a:pt x="145" y="105"/>
                  <a:pt x="143" y="105"/>
                </a:cubicBezTo>
                <a:cubicBezTo>
                  <a:pt x="9" y="105"/>
                  <a:pt x="9" y="105"/>
                  <a:pt x="9" y="105"/>
                </a:cubicBezTo>
                <a:cubicBezTo>
                  <a:pt x="7" y="105"/>
                  <a:pt x="6" y="104"/>
                  <a:pt x="6" y="102"/>
                </a:cubicBezTo>
                <a:cubicBezTo>
                  <a:pt x="6" y="48"/>
                  <a:pt x="6" y="48"/>
                  <a:pt x="6" y="48"/>
                </a:cubicBezTo>
                <a:cubicBezTo>
                  <a:pt x="147" y="48"/>
                  <a:pt x="147" y="48"/>
                  <a:pt x="147" y="48"/>
                </a:cubicBezTo>
                <a:lnTo>
                  <a:pt x="147" y="10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61" name="Freeform 167">
            <a:extLst>
              <a:ext uri="{FF2B5EF4-FFF2-40B4-BE49-F238E27FC236}">
                <a16:creationId xmlns:a16="http://schemas.microsoft.com/office/drawing/2014/main" xmlns="" id="{B262753B-E594-4B28-8765-CFA52904AD8C}"/>
              </a:ext>
            </a:extLst>
          </p:cNvPr>
          <p:cNvSpPr>
            <a:spLocks noEditPoints="1"/>
          </p:cNvSpPr>
          <p:nvPr/>
        </p:nvSpPr>
        <p:spPr bwMode="auto">
          <a:xfrm>
            <a:off x="3440113" y="4713288"/>
            <a:ext cx="527050" cy="528638"/>
          </a:xfrm>
          <a:custGeom>
            <a:avLst/>
            <a:gdLst>
              <a:gd name="T0" fmla="*/ 34 w 154"/>
              <a:gd name="T1" fmla="*/ 93 h 153"/>
              <a:gd name="T2" fmla="*/ 3 w 154"/>
              <a:gd name="T3" fmla="*/ 141 h 153"/>
              <a:gd name="T4" fmla="*/ 91 w 154"/>
              <a:gd name="T5" fmla="*/ 141 h 153"/>
              <a:gd name="T6" fmla="*/ 60 w 154"/>
              <a:gd name="T7" fmla="*/ 93 h 153"/>
              <a:gd name="T8" fmla="*/ 47 w 154"/>
              <a:gd name="T9" fmla="*/ 147 h 153"/>
              <a:gd name="T10" fmla="*/ 34 w 154"/>
              <a:gd name="T11" fmla="*/ 99 h 153"/>
              <a:gd name="T12" fmla="*/ 87 w 154"/>
              <a:gd name="T13" fmla="*/ 137 h 153"/>
              <a:gd name="T14" fmla="*/ 72 w 154"/>
              <a:gd name="T15" fmla="*/ 61 h 153"/>
              <a:gd name="T16" fmla="*/ 21 w 154"/>
              <a:gd name="T17" fmla="*/ 61 h 153"/>
              <a:gd name="T18" fmla="*/ 47 w 154"/>
              <a:gd name="T19" fmla="*/ 42 h 153"/>
              <a:gd name="T20" fmla="*/ 47 w 154"/>
              <a:gd name="T21" fmla="*/ 80 h 153"/>
              <a:gd name="T22" fmla="*/ 47 w 154"/>
              <a:gd name="T23" fmla="*/ 42 h 153"/>
              <a:gd name="T24" fmla="*/ 77 w 154"/>
              <a:gd name="T25" fmla="*/ 47 h 153"/>
              <a:gd name="T26" fmla="*/ 87 w 154"/>
              <a:gd name="T27" fmla="*/ 70 h 153"/>
              <a:gd name="T28" fmla="*/ 154 w 154"/>
              <a:gd name="T29" fmla="*/ 47 h 153"/>
              <a:gd name="T30" fmla="*/ 77 w 154"/>
              <a:gd name="T31" fmla="*/ 0 h 153"/>
              <a:gd name="T32" fmla="*/ 108 w 154"/>
              <a:gd name="T33" fmla="*/ 41 h 153"/>
              <a:gd name="T34" fmla="*/ 93 w 154"/>
              <a:gd name="T35" fmla="*/ 41 h 153"/>
              <a:gd name="T36" fmla="*/ 83 w 154"/>
              <a:gd name="T37" fmla="*/ 7 h 153"/>
              <a:gd name="T38" fmla="*/ 148 w 154"/>
              <a:gd name="T39" fmla="*/ 41 h 153"/>
              <a:gd name="T40" fmla="*/ 116 w 154"/>
              <a:gd name="T41" fmla="*/ 15 h 153"/>
              <a:gd name="T42" fmla="*/ 118 w 154"/>
              <a:gd name="T43" fmla="*/ 17 h 153"/>
              <a:gd name="T44" fmla="*/ 115 w 154"/>
              <a:gd name="T45" fmla="*/ 22 h 153"/>
              <a:gd name="T46" fmla="*/ 113 w 154"/>
              <a:gd name="T47" fmla="*/ 27 h 153"/>
              <a:gd name="T48" fmla="*/ 119 w 154"/>
              <a:gd name="T49" fmla="*/ 30 h 153"/>
              <a:gd name="T50" fmla="*/ 119 w 154"/>
              <a:gd name="T51" fmla="*/ 25 h 153"/>
              <a:gd name="T52" fmla="*/ 123 w 154"/>
              <a:gd name="T53" fmla="*/ 22 h 153"/>
              <a:gd name="T54" fmla="*/ 124 w 154"/>
              <a:gd name="T55" fmla="*/ 20 h 153"/>
              <a:gd name="T56" fmla="*/ 125 w 154"/>
              <a:gd name="T57" fmla="*/ 17 h 153"/>
              <a:gd name="T58" fmla="*/ 116 w 154"/>
              <a:gd name="T59" fmla="*/ 9 h 153"/>
              <a:gd name="T60" fmla="*/ 107 w 154"/>
              <a:gd name="T61" fmla="*/ 18 h 153"/>
              <a:gd name="T62" fmla="*/ 115 w 154"/>
              <a:gd name="T63" fmla="*/ 16 h 153"/>
              <a:gd name="T64" fmla="*/ 114 w 154"/>
              <a:gd name="T65" fmla="*/ 32 h 153"/>
              <a:gd name="T66" fmla="*/ 114 w 154"/>
              <a:gd name="T67" fmla="*/ 37 h 153"/>
              <a:gd name="T68" fmla="*/ 119 w 154"/>
              <a:gd name="T69" fmla="*/ 37 h 153"/>
              <a:gd name="T70" fmla="*/ 119 w 154"/>
              <a:gd name="T71" fmla="*/ 32 h 1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54" h="153">
                <a:moveTo>
                  <a:pt x="60" y="93"/>
                </a:moveTo>
                <a:cubicBezTo>
                  <a:pt x="34" y="93"/>
                  <a:pt x="34" y="93"/>
                  <a:pt x="34" y="93"/>
                </a:cubicBezTo>
                <a:cubicBezTo>
                  <a:pt x="16" y="93"/>
                  <a:pt x="2" y="107"/>
                  <a:pt x="2" y="124"/>
                </a:cubicBezTo>
                <a:cubicBezTo>
                  <a:pt x="1" y="129"/>
                  <a:pt x="0" y="138"/>
                  <a:pt x="3" y="141"/>
                </a:cubicBezTo>
                <a:cubicBezTo>
                  <a:pt x="12" y="150"/>
                  <a:pt x="32" y="153"/>
                  <a:pt x="47" y="153"/>
                </a:cubicBezTo>
                <a:cubicBezTo>
                  <a:pt x="63" y="153"/>
                  <a:pt x="82" y="150"/>
                  <a:pt x="91" y="141"/>
                </a:cubicBezTo>
                <a:cubicBezTo>
                  <a:pt x="94" y="138"/>
                  <a:pt x="93" y="129"/>
                  <a:pt x="92" y="124"/>
                </a:cubicBezTo>
                <a:cubicBezTo>
                  <a:pt x="92" y="107"/>
                  <a:pt x="77" y="93"/>
                  <a:pt x="60" y="93"/>
                </a:cubicBezTo>
                <a:close/>
                <a:moveTo>
                  <a:pt x="87" y="137"/>
                </a:moveTo>
                <a:cubicBezTo>
                  <a:pt x="81" y="143"/>
                  <a:pt x="65" y="147"/>
                  <a:pt x="47" y="147"/>
                </a:cubicBezTo>
                <a:cubicBezTo>
                  <a:pt x="29" y="147"/>
                  <a:pt x="14" y="143"/>
                  <a:pt x="8" y="137"/>
                </a:cubicBezTo>
                <a:cubicBezTo>
                  <a:pt x="7" y="136"/>
                  <a:pt x="4" y="100"/>
                  <a:pt x="34" y="99"/>
                </a:cubicBezTo>
                <a:cubicBezTo>
                  <a:pt x="41" y="98"/>
                  <a:pt x="60" y="99"/>
                  <a:pt x="60" y="99"/>
                </a:cubicBezTo>
                <a:cubicBezTo>
                  <a:pt x="90" y="99"/>
                  <a:pt x="87" y="136"/>
                  <a:pt x="87" y="137"/>
                </a:cubicBezTo>
                <a:close/>
                <a:moveTo>
                  <a:pt x="47" y="87"/>
                </a:moveTo>
                <a:cubicBezTo>
                  <a:pt x="61" y="87"/>
                  <a:pt x="73" y="75"/>
                  <a:pt x="72" y="61"/>
                </a:cubicBezTo>
                <a:cubicBezTo>
                  <a:pt x="72" y="47"/>
                  <a:pt x="61" y="35"/>
                  <a:pt x="47" y="35"/>
                </a:cubicBezTo>
                <a:cubicBezTo>
                  <a:pt x="33" y="35"/>
                  <a:pt x="21" y="47"/>
                  <a:pt x="21" y="61"/>
                </a:cubicBezTo>
                <a:cubicBezTo>
                  <a:pt x="21" y="75"/>
                  <a:pt x="32" y="87"/>
                  <a:pt x="47" y="87"/>
                </a:cubicBezTo>
                <a:close/>
                <a:moveTo>
                  <a:pt x="47" y="42"/>
                </a:moveTo>
                <a:cubicBezTo>
                  <a:pt x="57" y="42"/>
                  <a:pt x="66" y="50"/>
                  <a:pt x="66" y="61"/>
                </a:cubicBezTo>
                <a:cubicBezTo>
                  <a:pt x="66" y="71"/>
                  <a:pt x="57" y="80"/>
                  <a:pt x="47" y="80"/>
                </a:cubicBezTo>
                <a:cubicBezTo>
                  <a:pt x="36" y="80"/>
                  <a:pt x="27" y="71"/>
                  <a:pt x="27" y="61"/>
                </a:cubicBezTo>
                <a:cubicBezTo>
                  <a:pt x="27" y="50"/>
                  <a:pt x="36" y="42"/>
                  <a:pt x="47" y="42"/>
                </a:cubicBezTo>
                <a:close/>
                <a:moveTo>
                  <a:pt x="77" y="0"/>
                </a:moveTo>
                <a:cubicBezTo>
                  <a:pt x="77" y="47"/>
                  <a:pt x="77" y="47"/>
                  <a:pt x="77" y="47"/>
                </a:cubicBezTo>
                <a:cubicBezTo>
                  <a:pt x="87" y="47"/>
                  <a:pt x="87" y="47"/>
                  <a:pt x="87" y="47"/>
                </a:cubicBezTo>
                <a:cubicBezTo>
                  <a:pt x="87" y="70"/>
                  <a:pt x="87" y="70"/>
                  <a:pt x="87" y="70"/>
                </a:cubicBezTo>
                <a:cubicBezTo>
                  <a:pt x="110" y="47"/>
                  <a:pt x="110" y="47"/>
                  <a:pt x="110" y="47"/>
                </a:cubicBezTo>
                <a:cubicBezTo>
                  <a:pt x="154" y="47"/>
                  <a:pt x="154" y="47"/>
                  <a:pt x="154" y="47"/>
                </a:cubicBezTo>
                <a:cubicBezTo>
                  <a:pt x="154" y="0"/>
                  <a:pt x="154" y="0"/>
                  <a:pt x="154" y="0"/>
                </a:cubicBezTo>
                <a:lnTo>
                  <a:pt x="77" y="0"/>
                </a:lnTo>
                <a:close/>
                <a:moveTo>
                  <a:pt x="148" y="41"/>
                </a:moveTo>
                <a:cubicBezTo>
                  <a:pt x="108" y="41"/>
                  <a:pt x="108" y="41"/>
                  <a:pt x="108" y="41"/>
                </a:cubicBezTo>
                <a:cubicBezTo>
                  <a:pt x="93" y="55"/>
                  <a:pt x="93" y="55"/>
                  <a:pt x="93" y="55"/>
                </a:cubicBezTo>
                <a:cubicBezTo>
                  <a:pt x="93" y="41"/>
                  <a:pt x="93" y="41"/>
                  <a:pt x="93" y="41"/>
                </a:cubicBezTo>
                <a:cubicBezTo>
                  <a:pt x="83" y="41"/>
                  <a:pt x="83" y="41"/>
                  <a:pt x="83" y="41"/>
                </a:cubicBezTo>
                <a:cubicBezTo>
                  <a:pt x="83" y="7"/>
                  <a:pt x="83" y="7"/>
                  <a:pt x="83" y="7"/>
                </a:cubicBezTo>
                <a:cubicBezTo>
                  <a:pt x="148" y="7"/>
                  <a:pt x="148" y="7"/>
                  <a:pt x="148" y="7"/>
                </a:cubicBezTo>
                <a:lnTo>
                  <a:pt x="148" y="41"/>
                </a:lnTo>
                <a:close/>
                <a:moveTo>
                  <a:pt x="115" y="16"/>
                </a:moveTo>
                <a:cubicBezTo>
                  <a:pt x="115" y="15"/>
                  <a:pt x="116" y="15"/>
                  <a:pt x="116" y="15"/>
                </a:cubicBezTo>
                <a:cubicBezTo>
                  <a:pt x="117" y="15"/>
                  <a:pt x="118" y="15"/>
                  <a:pt x="118" y="15"/>
                </a:cubicBezTo>
                <a:cubicBezTo>
                  <a:pt x="118" y="16"/>
                  <a:pt x="118" y="16"/>
                  <a:pt x="118" y="17"/>
                </a:cubicBezTo>
                <a:cubicBezTo>
                  <a:pt x="118" y="18"/>
                  <a:pt x="118" y="19"/>
                  <a:pt x="118" y="19"/>
                </a:cubicBezTo>
                <a:cubicBezTo>
                  <a:pt x="115" y="22"/>
                  <a:pt x="115" y="22"/>
                  <a:pt x="115" y="22"/>
                </a:cubicBezTo>
                <a:cubicBezTo>
                  <a:pt x="114" y="23"/>
                  <a:pt x="114" y="23"/>
                  <a:pt x="113" y="24"/>
                </a:cubicBezTo>
                <a:cubicBezTo>
                  <a:pt x="113" y="25"/>
                  <a:pt x="113" y="26"/>
                  <a:pt x="113" y="27"/>
                </a:cubicBezTo>
                <a:cubicBezTo>
                  <a:pt x="113" y="30"/>
                  <a:pt x="113" y="30"/>
                  <a:pt x="113" y="30"/>
                </a:cubicBezTo>
                <a:cubicBezTo>
                  <a:pt x="119" y="30"/>
                  <a:pt x="119" y="30"/>
                  <a:pt x="119" y="30"/>
                </a:cubicBezTo>
                <a:cubicBezTo>
                  <a:pt x="119" y="27"/>
                  <a:pt x="119" y="27"/>
                  <a:pt x="119" y="27"/>
                </a:cubicBezTo>
                <a:cubicBezTo>
                  <a:pt x="119" y="26"/>
                  <a:pt x="119" y="26"/>
                  <a:pt x="119" y="25"/>
                </a:cubicBezTo>
                <a:cubicBezTo>
                  <a:pt x="120" y="25"/>
                  <a:pt x="120" y="25"/>
                  <a:pt x="121" y="24"/>
                </a:cubicBezTo>
                <a:cubicBezTo>
                  <a:pt x="121" y="23"/>
                  <a:pt x="122" y="23"/>
                  <a:pt x="123" y="22"/>
                </a:cubicBezTo>
                <a:cubicBezTo>
                  <a:pt x="123" y="22"/>
                  <a:pt x="123" y="22"/>
                  <a:pt x="123" y="21"/>
                </a:cubicBezTo>
                <a:cubicBezTo>
                  <a:pt x="124" y="21"/>
                  <a:pt x="124" y="21"/>
                  <a:pt x="124" y="20"/>
                </a:cubicBezTo>
                <a:cubicBezTo>
                  <a:pt x="124" y="20"/>
                  <a:pt x="124" y="20"/>
                  <a:pt x="125" y="19"/>
                </a:cubicBezTo>
                <a:cubicBezTo>
                  <a:pt x="125" y="19"/>
                  <a:pt x="125" y="18"/>
                  <a:pt x="125" y="17"/>
                </a:cubicBezTo>
                <a:cubicBezTo>
                  <a:pt x="125" y="15"/>
                  <a:pt x="124" y="13"/>
                  <a:pt x="123" y="11"/>
                </a:cubicBezTo>
                <a:cubicBezTo>
                  <a:pt x="121" y="10"/>
                  <a:pt x="119" y="9"/>
                  <a:pt x="116" y="9"/>
                </a:cubicBezTo>
                <a:cubicBezTo>
                  <a:pt x="114" y="9"/>
                  <a:pt x="112" y="10"/>
                  <a:pt x="110" y="12"/>
                </a:cubicBezTo>
                <a:cubicBezTo>
                  <a:pt x="109" y="13"/>
                  <a:pt x="108" y="15"/>
                  <a:pt x="107" y="18"/>
                </a:cubicBezTo>
                <a:cubicBezTo>
                  <a:pt x="114" y="18"/>
                  <a:pt x="114" y="18"/>
                  <a:pt x="114" y="18"/>
                </a:cubicBezTo>
                <a:cubicBezTo>
                  <a:pt x="114" y="17"/>
                  <a:pt x="114" y="16"/>
                  <a:pt x="115" y="16"/>
                </a:cubicBezTo>
                <a:close/>
                <a:moveTo>
                  <a:pt x="116" y="31"/>
                </a:moveTo>
                <a:cubicBezTo>
                  <a:pt x="115" y="31"/>
                  <a:pt x="114" y="31"/>
                  <a:pt x="114" y="32"/>
                </a:cubicBezTo>
                <a:cubicBezTo>
                  <a:pt x="113" y="33"/>
                  <a:pt x="113" y="34"/>
                  <a:pt x="113" y="35"/>
                </a:cubicBezTo>
                <a:cubicBezTo>
                  <a:pt x="113" y="35"/>
                  <a:pt x="113" y="36"/>
                  <a:pt x="114" y="37"/>
                </a:cubicBezTo>
                <a:cubicBezTo>
                  <a:pt x="114" y="38"/>
                  <a:pt x="115" y="38"/>
                  <a:pt x="116" y="38"/>
                </a:cubicBezTo>
                <a:cubicBezTo>
                  <a:pt x="117" y="38"/>
                  <a:pt x="118" y="38"/>
                  <a:pt x="119" y="37"/>
                </a:cubicBezTo>
                <a:cubicBezTo>
                  <a:pt x="120" y="36"/>
                  <a:pt x="120" y="35"/>
                  <a:pt x="120" y="35"/>
                </a:cubicBezTo>
                <a:cubicBezTo>
                  <a:pt x="120" y="34"/>
                  <a:pt x="120" y="33"/>
                  <a:pt x="119" y="32"/>
                </a:cubicBezTo>
                <a:cubicBezTo>
                  <a:pt x="118" y="31"/>
                  <a:pt x="117" y="31"/>
                  <a:pt x="116" y="3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62" name="Freeform 168">
            <a:extLst>
              <a:ext uri="{FF2B5EF4-FFF2-40B4-BE49-F238E27FC236}">
                <a16:creationId xmlns:a16="http://schemas.microsoft.com/office/drawing/2014/main" xmlns="" id="{166FF9E5-D06F-4287-B71C-744F50F7C61B}"/>
              </a:ext>
            </a:extLst>
          </p:cNvPr>
          <p:cNvSpPr>
            <a:spLocks noEditPoints="1"/>
          </p:cNvSpPr>
          <p:nvPr/>
        </p:nvSpPr>
        <p:spPr bwMode="auto">
          <a:xfrm>
            <a:off x="3443288" y="5334000"/>
            <a:ext cx="527050" cy="531813"/>
          </a:xfrm>
          <a:custGeom>
            <a:avLst/>
            <a:gdLst>
              <a:gd name="T0" fmla="*/ 152 w 154"/>
              <a:gd name="T1" fmla="*/ 128 h 154"/>
              <a:gd name="T2" fmla="*/ 134 w 154"/>
              <a:gd name="T3" fmla="*/ 111 h 154"/>
              <a:gd name="T4" fmla="*/ 132 w 154"/>
              <a:gd name="T5" fmla="*/ 110 h 154"/>
              <a:gd name="T6" fmla="*/ 118 w 154"/>
              <a:gd name="T7" fmla="*/ 111 h 154"/>
              <a:gd name="T8" fmla="*/ 135 w 154"/>
              <a:gd name="T9" fmla="*/ 67 h 154"/>
              <a:gd name="T10" fmla="*/ 67 w 154"/>
              <a:gd name="T11" fmla="*/ 0 h 154"/>
              <a:gd name="T12" fmla="*/ 0 w 154"/>
              <a:gd name="T13" fmla="*/ 67 h 154"/>
              <a:gd name="T14" fmla="*/ 67 w 154"/>
              <a:gd name="T15" fmla="*/ 134 h 154"/>
              <a:gd name="T16" fmla="*/ 111 w 154"/>
              <a:gd name="T17" fmla="*/ 118 h 154"/>
              <a:gd name="T18" fmla="*/ 110 w 154"/>
              <a:gd name="T19" fmla="*/ 131 h 154"/>
              <a:gd name="T20" fmla="*/ 111 w 154"/>
              <a:gd name="T21" fmla="*/ 134 h 154"/>
              <a:gd name="T22" fmla="*/ 128 w 154"/>
              <a:gd name="T23" fmla="*/ 152 h 154"/>
              <a:gd name="T24" fmla="*/ 134 w 154"/>
              <a:gd name="T25" fmla="*/ 150 h 154"/>
              <a:gd name="T26" fmla="*/ 136 w 154"/>
              <a:gd name="T27" fmla="*/ 135 h 154"/>
              <a:gd name="T28" fmla="*/ 150 w 154"/>
              <a:gd name="T29" fmla="*/ 134 h 154"/>
              <a:gd name="T30" fmla="*/ 152 w 154"/>
              <a:gd name="T31" fmla="*/ 128 h 154"/>
              <a:gd name="T32" fmla="*/ 7 w 154"/>
              <a:gd name="T33" fmla="*/ 67 h 154"/>
              <a:gd name="T34" fmla="*/ 67 w 154"/>
              <a:gd name="T35" fmla="*/ 7 h 154"/>
              <a:gd name="T36" fmla="*/ 128 w 154"/>
              <a:gd name="T37" fmla="*/ 67 h 154"/>
              <a:gd name="T38" fmla="*/ 113 w 154"/>
              <a:gd name="T39" fmla="*/ 108 h 154"/>
              <a:gd name="T40" fmla="*/ 102 w 154"/>
              <a:gd name="T41" fmla="*/ 97 h 154"/>
              <a:gd name="T42" fmla="*/ 113 w 154"/>
              <a:gd name="T43" fmla="*/ 67 h 154"/>
              <a:gd name="T44" fmla="*/ 67 w 154"/>
              <a:gd name="T45" fmla="*/ 21 h 154"/>
              <a:gd name="T46" fmla="*/ 22 w 154"/>
              <a:gd name="T47" fmla="*/ 67 h 154"/>
              <a:gd name="T48" fmla="*/ 67 w 154"/>
              <a:gd name="T49" fmla="*/ 113 h 154"/>
              <a:gd name="T50" fmla="*/ 97 w 154"/>
              <a:gd name="T51" fmla="*/ 101 h 154"/>
              <a:gd name="T52" fmla="*/ 108 w 154"/>
              <a:gd name="T53" fmla="*/ 112 h 154"/>
              <a:gd name="T54" fmla="*/ 67 w 154"/>
              <a:gd name="T55" fmla="*/ 128 h 154"/>
              <a:gd name="T56" fmla="*/ 7 w 154"/>
              <a:gd name="T57" fmla="*/ 67 h 154"/>
              <a:gd name="T58" fmla="*/ 87 w 154"/>
              <a:gd name="T59" fmla="*/ 82 h 154"/>
              <a:gd name="T60" fmla="*/ 92 w 154"/>
              <a:gd name="T61" fmla="*/ 67 h 154"/>
              <a:gd name="T62" fmla="*/ 67 w 154"/>
              <a:gd name="T63" fmla="*/ 43 h 154"/>
              <a:gd name="T64" fmla="*/ 43 w 154"/>
              <a:gd name="T65" fmla="*/ 67 h 154"/>
              <a:gd name="T66" fmla="*/ 67 w 154"/>
              <a:gd name="T67" fmla="*/ 92 h 154"/>
              <a:gd name="T68" fmla="*/ 83 w 154"/>
              <a:gd name="T69" fmla="*/ 87 h 154"/>
              <a:gd name="T70" fmla="*/ 93 w 154"/>
              <a:gd name="T71" fmla="*/ 97 h 154"/>
              <a:gd name="T72" fmla="*/ 67 w 154"/>
              <a:gd name="T73" fmla="*/ 107 h 154"/>
              <a:gd name="T74" fmla="*/ 28 w 154"/>
              <a:gd name="T75" fmla="*/ 67 h 154"/>
              <a:gd name="T76" fmla="*/ 67 w 154"/>
              <a:gd name="T77" fmla="*/ 28 h 154"/>
              <a:gd name="T78" fmla="*/ 107 w 154"/>
              <a:gd name="T79" fmla="*/ 67 h 154"/>
              <a:gd name="T80" fmla="*/ 98 w 154"/>
              <a:gd name="T81" fmla="*/ 92 h 154"/>
              <a:gd name="T82" fmla="*/ 87 w 154"/>
              <a:gd name="T83" fmla="*/ 82 h 154"/>
              <a:gd name="T84" fmla="*/ 74 w 154"/>
              <a:gd name="T85" fmla="*/ 69 h 154"/>
              <a:gd name="T86" fmla="*/ 70 w 154"/>
              <a:gd name="T87" fmla="*/ 69 h 154"/>
              <a:gd name="T88" fmla="*/ 70 w 154"/>
              <a:gd name="T89" fmla="*/ 74 h 154"/>
              <a:gd name="T90" fmla="*/ 78 w 154"/>
              <a:gd name="T91" fmla="*/ 82 h 154"/>
              <a:gd name="T92" fmla="*/ 67 w 154"/>
              <a:gd name="T93" fmla="*/ 86 h 154"/>
              <a:gd name="T94" fmla="*/ 49 w 154"/>
              <a:gd name="T95" fmla="*/ 67 h 154"/>
              <a:gd name="T96" fmla="*/ 67 w 154"/>
              <a:gd name="T97" fmla="*/ 49 h 154"/>
              <a:gd name="T98" fmla="*/ 86 w 154"/>
              <a:gd name="T99" fmla="*/ 67 h 154"/>
              <a:gd name="T100" fmla="*/ 83 w 154"/>
              <a:gd name="T101" fmla="*/ 77 h 154"/>
              <a:gd name="T102" fmla="*/ 74 w 154"/>
              <a:gd name="T103" fmla="*/ 69 h 154"/>
              <a:gd name="T104" fmla="*/ 116 w 154"/>
              <a:gd name="T105" fmla="*/ 130 h 154"/>
              <a:gd name="T106" fmla="*/ 117 w 154"/>
              <a:gd name="T107" fmla="*/ 121 h 154"/>
              <a:gd name="T108" fmla="*/ 129 w 154"/>
              <a:gd name="T109" fmla="*/ 133 h 154"/>
              <a:gd name="T110" fmla="*/ 128 w 154"/>
              <a:gd name="T111" fmla="*/ 143 h 154"/>
              <a:gd name="T112" fmla="*/ 116 w 154"/>
              <a:gd name="T113" fmla="*/ 130 h 154"/>
              <a:gd name="T114" fmla="*/ 134 w 154"/>
              <a:gd name="T115" fmla="*/ 129 h 154"/>
              <a:gd name="T116" fmla="*/ 122 w 154"/>
              <a:gd name="T117" fmla="*/ 117 h 154"/>
              <a:gd name="T118" fmla="*/ 130 w 154"/>
              <a:gd name="T119" fmla="*/ 116 h 154"/>
              <a:gd name="T120" fmla="*/ 143 w 154"/>
              <a:gd name="T121" fmla="*/ 128 h 154"/>
              <a:gd name="T122" fmla="*/ 134 w 154"/>
              <a:gd name="T123" fmla="*/ 129 h 1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54" h="154">
                <a:moveTo>
                  <a:pt x="152" y="128"/>
                </a:moveTo>
                <a:cubicBezTo>
                  <a:pt x="134" y="111"/>
                  <a:pt x="134" y="111"/>
                  <a:pt x="134" y="111"/>
                </a:cubicBezTo>
                <a:cubicBezTo>
                  <a:pt x="134" y="110"/>
                  <a:pt x="133" y="110"/>
                  <a:pt x="132" y="110"/>
                </a:cubicBezTo>
                <a:cubicBezTo>
                  <a:pt x="118" y="111"/>
                  <a:pt x="118" y="111"/>
                  <a:pt x="118" y="111"/>
                </a:cubicBezTo>
                <a:cubicBezTo>
                  <a:pt x="128" y="99"/>
                  <a:pt x="135" y="84"/>
                  <a:pt x="135" y="67"/>
                </a:cubicBezTo>
                <a:cubicBezTo>
                  <a:pt x="135" y="30"/>
                  <a:pt x="104" y="0"/>
                  <a:pt x="67" y="0"/>
                </a:cubicBezTo>
                <a:cubicBezTo>
                  <a:pt x="30" y="0"/>
                  <a:pt x="0" y="30"/>
                  <a:pt x="0" y="67"/>
                </a:cubicBezTo>
                <a:cubicBezTo>
                  <a:pt x="0" y="104"/>
                  <a:pt x="30" y="134"/>
                  <a:pt x="67" y="134"/>
                </a:cubicBezTo>
                <a:cubicBezTo>
                  <a:pt x="84" y="134"/>
                  <a:pt x="99" y="128"/>
                  <a:pt x="111" y="118"/>
                </a:cubicBezTo>
                <a:cubicBezTo>
                  <a:pt x="110" y="131"/>
                  <a:pt x="110" y="131"/>
                  <a:pt x="110" y="131"/>
                </a:cubicBezTo>
                <a:cubicBezTo>
                  <a:pt x="110" y="132"/>
                  <a:pt x="110" y="133"/>
                  <a:pt x="111" y="134"/>
                </a:cubicBezTo>
                <a:cubicBezTo>
                  <a:pt x="128" y="152"/>
                  <a:pt x="128" y="152"/>
                  <a:pt x="128" y="152"/>
                </a:cubicBezTo>
                <a:cubicBezTo>
                  <a:pt x="130" y="154"/>
                  <a:pt x="134" y="153"/>
                  <a:pt x="134" y="150"/>
                </a:cubicBezTo>
                <a:cubicBezTo>
                  <a:pt x="136" y="135"/>
                  <a:pt x="136" y="135"/>
                  <a:pt x="136" y="135"/>
                </a:cubicBezTo>
                <a:cubicBezTo>
                  <a:pt x="150" y="134"/>
                  <a:pt x="150" y="134"/>
                  <a:pt x="150" y="134"/>
                </a:cubicBezTo>
                <a:cubicBezTo>
                  <a:pt x="153" y="133"/>
                  <a:pt x="154" y="131"/>
                  <a:pt x="152" y="128"/>
                </a:cubicBezTo>
                <a:close/>
                <a:moveTo>
                  <a:pt x="7" y="67"/>
                </a:moveTo>
                <a:cubicBezTo>
                  <a:pt x="7" y="34"/>
                  <a:pt x="34" y="7"/>
                  <a:pt x="67" y="7"/>
                </a:cubicBezTo>
                <a:cubicBezTo>
                  <a:pt x="101" y="7"/>
                  <a:pt x="128" y="34"/>
                  <a:pt x="128" y="67"/>
                </a:cubicBezTo>
                <a:cubicBezTo>
                  <a:pt x="128" y="83"/>
                  <a:pt x="122" y="97"/>
                  <a:pt x="113" y="108"/>
                </a:cubicBezTo>
                <a:cubicBezTo>
                  <a:pt x="102" y="97"/>
                  <a:pt x="102" y="97"/>
                  <a:pt x="102" y="97"/>
                </a:cubicBezTo>
                <a:cubicBezTo>
                  <a:pt x="109" y="89"/>
                  <a:pt x="113" y="78"/>
                  <a:pt x="113" y="67"/>
                </a:cubicBezTo>
                <a:cubicBezTo>
                  <a:pt x="113" y="42"/>
                  <a:pt x="92" y="21"/>
                  <a:pt x="67" y="21"/>
                </a:cubicBezTo>
                <a:cubicBezTo>
                  <a:pt x="42" y="21"/>
                  <a:pt x="22" y="42"/>
                  <a:pt x="22" y="67"/>
                </a:cubicBezTo>
                <a:cubicBezTo>
                  <a:pt x="22" y="92"/>
                  <a:pt x="42" y="113"/>
                  <a:pt x="67" y="113"/>
                </a:cubicBezTo>
                <a:cubicBezTo>
                  <a:pt x="79" y="113"/>
                  <a:pt x="89" y="109"/>
                  <a:pt x="97" y="101"/>
                </a:cubicBezTo>
                <a:cubicBezTo>
                  <a:pt x="108" y="112"/>
                  <a:pt x="108" y="112"/>
                  <a:pt x="108" y="112"/>
                </a:cubicBezTo>
                <a:cubicBezTo>
                  <a:pt x="97" y="122"/>
                  <a:pt x="83" y="128"/>
                  <a:pt x="67" y="128"/>
                </a:cubicBezTo>
                <a:cubicBezTo>
                  <a:pt x="34" y="128"/>
                  <a:pt x="7" y="101"/>
                  <a:pt x="7" y="67"/>
                </a:cubicBezTo>
                <a:close/>
                <a:moveTo>
                  <a:pt x="87" y="82"/>
                </a:moveTo>
                <a:cubicBezTo>
                  <a:pt x="90" y="78"/>
                  <a:pt x="92" y="73"/>
                  <a:pt x="92" y="67"/>
                </a:cubicBezTo>
                <a:cubicBezTo>
                  <a:pt x="92" y="54"/>
                  <a:pt x="81" y="43"/>
                  <a:pt x="67" y="43"/>
                </a:cubicBezTo>
                <a:cubicBezTo>
                  <a:pt x="54" y="43"/>
                  <a:pt x="43" y="54"/>
                  <a:pt x="43" y="67"/>
                </a:cubicBezTo>
                <a:cubicBezTo>
                  <a:pt x="43" y="81"/>
                  <a:pt x="54" y="92"/>
                  <a:pt x="67" y="92"/>
                </a:cubicBezTo>
                <a:cubicBezTo>
                  <a:pt x="73" y="92"/>
                  <a:pt x="78" y="90"/>
                  <a:pt x="83" y="87"/>
                </a:cubicBezTo>
                <a:cubicBezTo>
                  <a:pt x="93" y="97"/>
                  <a:pt x="93" y="97"/>
                  <a:pt x="93" y="97"/>
                </a:cubicBezTo>
                <a:cubicBezTo>
                  <a:pt x="86" y="103"/>
                  <a:pt x="77" y="107"/>
                  <a:pt x="67" y="107"/>
                </a:cubicBezTo>
                <a:cubicBezTo>
                  <a:pt x="46" y="107"/>
                  <a:pt x="28" y="89"/>
                  <a:pt x="28" y="67"/>
                </a:cubicBezTo>
                <a:cubicBezTo>
                  <a:pt x="28" y="46"/>
                  <a:pt x="46" y="28"/>
                  <a:pt x="67" y="28"/>
                </a:cubicBezTo>
                <a:cubicBezTo>
                  <a:pt x="89" y="28"/>
                  <a:pt x="106" y="46"/>
                  <a:pt x="107" y="67"/>
                </a:cubicBezTo>
                <a:cubicBezTo>
                  <a:pt x="107" y="77"/>
                  <a:pt x="103" y="86"/>
                  <a:pt x="98" y="92"/>
                </a:cubicBezTo>
                <a:lnTo>
                  <a:pt x="87" y="82"/>
                </a:lnTo>
                <a:close/>
                <a:moveTo>
                  <a:pt x="74" y="69"/>
                </a:moveTo>
                <a:cubicBezTo>
                  <a:pt x="73" y="68"/>
                  <a:pt x="71" y="68"/>
                  <a:pt x="70" y="69"/>
                </a:cubicBezTo>
                <a:cubicBezTo>
                  <a:pt x="68" y="70"/>
                  <a:pt x="68" y="72"/>
                  <a:pt x="70" y="74"/>
                </a:cubicBezTo>
                <a:cubicBezTo>
                  <a:pt x="78" y="82"/>
                  <a:pt x="78" y="82"/>
                  <a:pt x="78" y="82"/>
                </a:cubicBezTo>
                <a:cubicBezTo>
                  <a:pt x="75" y="84"/>
                  <a:pt x="71" y="86"/>
                  <a:pt x="67" y="86"/>
                </a:cubicBezTo>
                <a:cubicBezTo>
                  <a:pt x="57" y="86"/>
                  <a:pt x="49" y="77"/>
                  <a:pt x="49" y="67"/>
                </a:cubicBezTo>
                <a:cubicBezTo>
                  <a:pt x="49" y="57"/>
                  <a:pt x="57" y="49"/>
                  <a:pt x="67" y="49"/>
                </a:cubicBezTo>
                <a:cubicBezTo>
                  <a:pt x="77" y="49"/>
                  <a:pt x="86" y="57"/>
                  <a:pt x="86" y="67"/>
                </a:cubicBezTo>
                <a:cubicBezTo>
                  <a:pt x="86" y="71"/>
                  <a:pt x="84" y="74"/>
                  <a:pt x="83" y="77"/>
                </a:cubicBezTo>
                <a:lnTo>
                  <a:pt x="74" y="69"/>
                </a:lnTo>
                <a:close/>
                <a:moveTo>
                  <a:pt x="116" y="130"/>
                </a:moveTo>
                <a:cubicBezTo>
                  <a:pt x="117" y="121"/>
                  <a:pt x="117" y="121"/>
                  <a:pt x="117" y="121"/>
                </a:cubicBezTo>
                <a:cubicBezTo>
                  <a:pt x="129" y="133"/>
                  <a:pt x="129" y="133"/>
                  <a:pt x="129" y="133"/>
                </a:cubicBezTo>
                <a:cubicBezTo>
                  <a:pt x="128" y="143"/>
                  <a:pt x="128" y="143"/>
                  <a:pt x="128" y="143"/>
                </a:cubicBezTo>
                <a:lnTo>
                  <a:pt x="116" y="130"/>
                </a:lnTo>
                <a:close/>
                <a:moveTo>
                  <a:pt x="134" y="129"/>
                </a:moveTo>
                <a:cubicBezTo>
                  <a:pt x="122" y="117"/>
                  <a:pt x="122" y="117"/>
                  <a:pt x="122" y="117"/>
                </a:cubicBezTo>
                <a:cubicBezTo>
                  <a:pt x="130" y="116"/>
                  <a:pt x="130" y="116"/>
                  <a:pt x="130" y="116"/>
                </a:cubicBezTo>
                <a:cubicBezTo>
                  <a:pt x="143" y="128"/>
                  <a:pt x="143" y="128"/>
                  <a:pt x="143" y="128"/>
                </a:cubicBezTo>
                <a:lnTo>
                  <a:pt x="134" y="12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63" name="Freeform 169">
            <a:extLst>
              <a:ext uri="{FF2B5EF4-FFF2-40B4-BE49-F238E27FC236}">
                <a16:creationId xmlns:a16="http://schemas.microsoft.com/office/drawing/2014/main" xmlns="" id="{0C8D8DAC-BA8A-43B1-85F3-C23FF7ECD333}"/>
              </a:ext>
            </a:extLst>
          </p:cNvPr>
          <p:cNvSpPr>
            <a:spLocks noEditPoints="1"/>
          </p:cNvSpPr>
          <p:nvPr/>
        </p:nvSpPr>
        <p:spPr bwMode="auto">
          <a:xfrm>
            <a:off x="3552825" y="6286500"/>
            <a:ext cx="307975" cy="196850"/>
          </a:xfrm>
          <a:custGeom>
            <a:avLst/>
            <a:gdLst>
              <a:gd name="T0" fmla="*/ 57 w 90"/>
              <a:gd name="T1" fmla="*/ 0 h 57"/>
              <a:gd name="T2" fmla="*/ 32 w 90"/>
              <a:gd name="T3" fmla="*/ 0 h 57"/>
              <a:gd name="T4" fmla="*/ 2 w 90"/>
              <a:gd name="T5" fmla="*/ 29 h 57"/>
              <a:gd name="T6" fmla="*/ 3 w 90"/>
              <a:gd name="T7" fmla="*/ 46 h 57"/>
              <a:gd name="T8" fmla="*/ 45 w 90"/>
              <a:gd name="T9" fmla="*/ 57 h 57"/>
              <a:gd name="T10" fmla="*/ 86 w 90"/>
              <a:gd name="T11" fmla="*/ 46 h 57"/>
              <a:gd name="T12" fmla="*/ 87 w 90"/>
              <a:gd name="T13" fmla="*/ 29 h 57"/>
              <a:gd name="T14" fmla="*/ 57 w 90"/>
              <a:gd name="T15" fmla="*/ 0 h 57"/>
              <a:gd name="T16" fmla="*/ 82 w 90"/>
              <a:gd name="T17" fmla="*/ 41 h 57"/>
              <a:gd name="T18" fmla="*/ 45 w 90"/>
              <a:gd name="T19" fmla="*/ 51 h 57"/>
              <a:gd name="T20" fmla="*/ 8 w 90"/>
              <a:gd name="T21" fmla="*/ 41 h 57"/>
              <a:gd name="T22" fmla="*/ 8 w 90"/>
              <a:gd name="T23" fmla="*/ 30 h 57"/>
              <a:gd name="T24" fmla="*/ 8 w 90"/>
              <a:gd name="T25" fmla="*/ 30 h 57"/>
              <a:gd name="T26" fmla="*/ 32 w 90"/>
              <a:gd name="T27" fmla="*/ 6 h 57"/>
              <a:gd name="T28" fmla="*/ 32 w 90"/>
              <a:gd name="T29" fmla="*/ 6 h 57"/>
              <a:gd name="T30" fmla="*/ 57 w 90"/>
              <a:gd name="T31" fmla="*/ 6 h 57"/>
              <a:gd name="T32" fmla="*/ 81 w 90"/>
              <a:gd name="T33" fmla="*/ 29 h 57"/>
              <a:gd name="T34" fmla="*/ 81 w 90"/>
              <a:gd name="T35" fmla="*/ 30 h 57"/>
              <a:gd name="T36" fmla="*/ 82 w 90"/>
              <a:gd name="T37" fmla="*/ 41 h 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90" h="57">
                <a:moveTo>
                  <a:pt x="57" y="0"/>
                </a:moveTo>
                <a:cubicBezTo>
                  <a:pt x="32" y="0"/>
                  <a:pt x="32" y="0"/>
                  <a:pt x="32" y="0"/>
                </a:cubicBezTo>
                <a:cubicBezTo>
                  <a:pt x="16" y="0"/>
                  <a:pt x="2" y="13"/>
                  <a:pt x="2" y="29"/>
                </a:cubicBezTo>
                <a:cubicBezTo>
                  <a:pt x="1" y="34"/>
                  <a:pt x="0" y="43"/>
                  <a:pt x="3" y="46"/>
                </a:cubicBezTo>
                <a:cubicBezTo>
                  <a:pt x="11" y="54"/>
                  <a:pt x="30" y="57"/>
                  <a:pt x="45" y="57"/>
                </a:cubicBezTo>
                <a:cubicBezTo>
                  <a:pt x="59" y="57"/>
                  <a:pt x="78" y="54"/>
                  <a:pt x="86" y="46"/>
                </a:cubicBezTo>
                <a:cubicBezTo>
                  <a:pt x="90" y="43"/>
                  <a:pt x="88" y="34"/>
                  <a:pt x="87" y="29"/>
                </a:cubicBezTo>
                <a:cubicBezTo>
                  <a:pt x="87" y="13"/>
                  <a:pt x="74" y="0"/>
                  <a:pt x="57" y="0"/>
                </a:cubicBezTo>
                <a:close/>
                <a:moveTo>
                  <a:pt x="82" y="41"/>
                </a:moveTo>
                <a:cubicBezTo>
                  <a:pt x="76" y="47"/>
                  <a:pt x="62" y="51"/>
                  <a:pt x="45" y="51"/>
                </a:cubicBezTo>
                <a:cubicBezTo>
                  <a:pt x="28" y="51"/>
                  <a:pt x="13" y="47"/>
                  <a:pt x="8" y="41"/>
                </a:cubicBezTo>
                <a:cubicBezTo>
                  <a:pt x="7" y="40"/>
                  <a:pt x="7" y="35"/>
                  <a:pt x="8" y="30"/>
                </a:cubicBezTo>
                <a:cubicBezTo>
                  <a:pt x="8" y="30"/>
                  <a:pt x="8" y="30"/>
                  <a:pt x="8" y="30"/>
                </a:cubicBezTo>
                <a:cubicBezTo>
                  <a:pt x="8" y="16"/>
                  <a:pt x="19" y="6"/>
                  <a:pt x="32" y="6"/>
                </a:cubicBezTo>
                <a:cubicBezTo>
                  <a:pt x="32" y="6"/>
                  <a:pt x="32" y="6"/>
                  <a:pt x="32" y="6"/>
                </a:cubicBezTo>
                <a:cubicBezTo>
                  <a:pt x="57" y="6"/>
                  <a:pt x="57" y="6"/>
                  <a:pt x="57" y="6"/>
                </a:cubicBezTo>
                <a:cubicBezTo>
                  <a:pt x="70" y="6"/>
                  <a:pt x="81" y="16"/>
                  <a:pt x="81" y="29"/>
                </a:cubicBezTo>
                <a:cubicBezTo>
                  <a:pt x="81" y="30"/>
                  <a:pt x="81" y="30"/>
                  <a:pt x="81" y="30"/>
                </a:cubicBezTo>
                <a:cubicBezTo>
                  <a:pt x="82" y="34"/>
                  <a:pt x="83" y="40"/>
                  <a:pt x="82" y="4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64" name="Freeform 170">
            <a:extLst>
              <a:ext uri="{FF2B5EF4-FFF2-40B4-BE49-F238E27FC236}">
                <a16:creationId xmlns:a16="http://schemas.microsoft.com/office/drawing/2014/main" xmlns="" id="{9FF4C32A-63B5-413F-8054-4F579A63DC39}"/>
              </a:ext>
            </a:extLst>
          </p:cNvPr>
          <p:cNvSpPr>
            <a:spLocks noEditPoints="1"/>
          </p:cNvSpPr>
          <p:nvPr/>
        </p:nvSpPr>
        <p:spPr bwMode="auto">
          <a:xfrm>
            <a:off x="3621088" y="6103938"/>
            <a:ext cx="168275" cy="168275"/>
          </a:xfrm>
          <a:custGeom>
            <a:avLst/>
            <a:gdLst>
              <a:gd name="T0" fmla="*/ 25 w 49"/>
              <a:gd name="T1" fmla="*/ 49 h 49"/>
              <a:gd name="T2" fmla="*/ 49 w 49"/>
              <a:gd name="T3" fmla="*/ 24 h 49"/>
              <a:gd name="T4" fmla="*/ 25 w 49"/>
              <a:gd name="T5" fmla="*/ 0 h 49"/>
              <a:gd name="T6" fmla="*/ 0 w 49"/>
              <a:gd name="T7" fmla="*/ 24 h 49"/>
              <a:gd name="T8" fmla="*/ 25 w 49"/>
              <a:gd name="T9" fmla="*/ 49 h 49"/>
              <a:gd name="T10" fmla="*/ 25 w 49"/>
              <a:gd name="T11" fmla="*/ 6 h 49"/>
              <a:gd name="T12" fmla="*/ 43 w 49"/>
              <a:gd name="T13" fmla="*/ 24 h 49"/>
              <a:gd name="T14" fmla="*/ 25 w 49"/>
              <a:gd name="T15" fmla="*/ 42 h 49"/>
              <a:gd name="T16" fmla="*/ 6 w 49"/>
              <a:gd name="T17" fmla="*/ 24 h 49"/>
              <a:gd name="T18" fmla="*/ 25 w 49"/>
              <a:gd name="T19" fmla="*/ 6 h 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49" h="49">
                <a:moveTo>
                  <a:pt x="25" y="49"/>
                </a:moveTo>
                <a:cubicBezTo>
                  <a:pt x="38" y="49"/>
                  <a:pt x="49" y="38"/>
                  <a:pt x="49" y="24"/>
                </a:cubicBezTo>
                <a:cubicBezTo>
                  <a:pt x="49" y="11"/>
                  <a:pt x="38" y="0"/>
                  <a:pt x="25" y="0"/>
                </a:cubicBezTo>
                <a:cubicBezTo>
                  <a:pt x="11" y="0"/>
                  <a:pt x="0" y="11"/>
                  <a:pt x="0" y="24"/>
                </a:cubicBezTo>
                <a:cubicBezTo>
                  <a:pt x="0" y="38"/>
                  <a:pt x="11" y="49"/>
                  <a:pt x="25" y="49"/>
                </a:cubicBezTo>
                <a:close/>
                <a:moveTo>
                  <a:pt x="25" y="6"/>
                </a:moveTo>
                <a:cubicBezTo>
                  <a:pt x="35" y="6"/>
                  <a:pt x="43" y="15"/>
                  <a:pt x="43" y="24"/>
                </a:cubicBezTo>
                <a:cubicBezTo>
                  <a:pt x="43" y="34"/>
                  <a:pt x="35" y="42"/>
                  <a:pt x="25" y="42"/>
                </a:cubicBezTo>
                <a:cubicBezTo>
                  <a:pt x="14" y="42"/>
                  <a:pt x="6" y="34"/>
                  <a:pt x="6" y="24"/>
                </a:cubicBezTo>
                <a:cubicBezTo>
                  <a:pt x="6" y="15"/>
                  <a:pt x="14" y="6"/>
                  <a:pt x="25" y="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65" name="Freeform 171">
            <a:extLst>
              <a:ext uri="{FF2B5EF4-FFF2-40B4-BE49-F238E27FC236}">
                <a16:creationId xmlns:a16="http://schemas.microsoft.com/office/drawing/2014/main" xmlns="" id="{60959948-29F5-43AA-A046-7EE92DB7481F}"/>
              </a:ext>
            </a:extLst>
          </p:cNvPr>
          <p:cNvSpPr>
            <a:spLocks/>
          </p:cNvSpPr>
          <p:nvPr/>
        </p:nvSpPr>
        <p:spPr bwMode="auto">
          <a:xfrm>
            <a:off x="3656013" y="5954713"/>
            <a:ext cx="98425" cy="128588"/>
          </a:xfrm>
          <a:custGeom>
            <a:avLst/>
            <a:gdLst>
              <a:gd name="T0" fmla="*/ 23 w 62"/>
              <a:gd name="T1" fmla="*/ 26 h 81"/>
              <a:gd name="T2" fmla="*/ 23 w 62"/>
              <a:gd name="T3" fmla="*/ 81 h 81"/>
              <a:gd name="T4" fmla="*/ 38 w 62"/>
              <a:gd name="T5" fmla="*/ 81 h 81"/>
              <a:gd name="T6" fmla="*/ 38 w 62"/>
              <a:gd name="T7" fmla="*/ 26 h 81"/>
              <a:gd name="T8" fmla="*/ 53 w 62"/>
              <a:gd name="T9" fmla="*/ 42 h 81"/>
              <a:gd name="T10" fmla="*/ 62 w 62"/>
              <a:gd name="T11" fmla="*/ 31 h 81"/>
              <a:gd name="T12" fmla="*/ 32 w 62"/>
              <a:gd name="T13" fmla="*/ 0 h 81"/>
              <a:gd name="T14" fmla="*/ 0 w 62"/>
              <a:gd name="T15" fmla="*/ 31 h 81"/>
              <a:gd name="T16" fmla="*/ 8 w 62"/>
              <a:gd name="T17" fmla="*/ 42 h 81"/>
              <a:gd name="T18" fmla="*/ 23 w 62"/>
              <a:gd name="T19" fmla="*/ 26 h 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62" h="81">
                <a:moveTo>
                  <a:pt x="23" y="26"/>
                </a:moveTo>
                <a:lnTo>
                  <a:pt x="23" y="81"/>
                </a:lnTo>
                <a:lnTo>
                  <a:pt x="38" y="81"/>
                </a:lnTo>
                <a:lnTo>
                  <a:pt x="38" y="26"/>
                </a:lnTo>
                <a:lnTo>
                  <a:pt x="53" y="42"/>
                </a:lnTo>
                <a:lnTo>
                  <a:pt x="62" y="31"/>
                </a:lnTo>
                <a:lnTo>
                  <a:pt x="32" y="0"/>
                </a:lnTo>
                <a:lnTo>
                  <a:pt x="0" y="31"/>
                </a:lnTo>
                <a:lnTo>
                  <a:pt x="8" y="42"/>
                </a:lnTo>
                <a:lnTo>
                  <a:pt x="23" y="2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66" name="Freeform 172">
            <a:extLst>
              <a:ext uri="{FF2B5EF4-FFF2-40B4-BE49-F238E27FC236}">
                <a16:creationId xmlns:a16="http://schemas.microsoft.com/office/drawing/2014/main" xmlns="" id="{94A57EDF-5EC6-4626-B93C-A35DB2BE11CA}"/>
              </a:ext>
            </a:extLst>
          </p:cNvPr>
          <p:cNvSpPr>
            <a:spLocks/>
          </p:cNvSpPr>
          <p:nvPr/>
        </p:nvSpPr>
        <p:spPr bwMode="auto">
          <a:xfrm>
            <a:off x="3443288" y="6116638"/>
            <a:ext cx="127000" cy="96838"/>
          </a:xfrm>
          <a:custGeom>
            <a:avLst/>
            <a:gdLst>
              <a:gd name="T0" fmla="*/ 80 w 80"/>
              <a:gd name="T1" fmla="*/ 37 h 61"/>
              <a:gd name="T2" fmla="*/ 80 w 80"/>
              <a:gd name="T3" fmla="*/ 24 h 61"/>
              <a:gd name="T4" fmla="*/ 26 w 80"/>
              <a:gd name="T5" fmla="*/ 24 h 61"/>
              <a:gd name="T6" fmla="*/ 41 w 80"/>
              <a:gd name="T7" fmla="*/ 9 h 61"/>
              <a:gd name="T8" fmla="*/ 30 w 80"/>
              <a:gd name="T9" fmla="*/ 0 h 61"/>
              <a:gd name="T10" fmla="*/ 0 w 80"/>
              <a:gd name="T11" fmla="*/ 31 h 61"/>
              <a:gd name="T12" fmla="*/ 30 w 80"/>
              <a:gd name="T13" fmla="*/ 61 h 61"/>
              <a:gd name="T14" fmla="*/ 41 w 80"/>
              <a:gd name="T15" fmla="*/ 53 h 61"/>
              <a:gd name="T16" fmla="*/ 26 w 80"/>
              <a:gd name="T17" fmla="*/ 37 h 61"/>
              <a:gd name="T18" fmla="*/ 80 w 80"/>
              <a:gd name="T19" fmla="*/ 37 h 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80" h="61">
                <a:moveTo>
                  <a:pt x="80" y="37"/>
                </a:moveTo>
                <a:lnTo>
                  <a:pt x="80" y="24"/>
                </a:lnTo>
                <a:lnTo>
                  <a:pt x="26" y="24"/>
                </a:lnTo>
                <a:lnTo>
                  <a:pt x="41" y="9"/>
                </a:lnTo>
                <a:lnTo>
                  <a:pt x="30" y="0"/>
                </a:lnTo>
                <a:lnTo>
                  <a:pt x="0" y="31"/>
                </a:lnTo>
                <a:lnTo>
                  <a:pt x="30" y="61"/>
                </a:lnTo>
                <a:lnTo>
                  <a:pt x="41" y="53"/>
                </a:lnTo>
                <a:lnTo>
                  <a:pt x="26" y="37"/>
                </a:lnTo>
                <a:lnTo>
                  <a:pt x="80" y="3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67" name="Freeform 173">
            <a:extLst>
              <a:ext uri="{FF2B5EF4-FFF2-40B4-BE49-F238E27FC236}">
                <a16:creationId xmlns:a16="http://schemas.microsoft.com/office/drawing/2014/main" xmlns="" id="{6F54E63B-7DE8-4B46-818F-1FC01B7D3343}"/>
              </a:ext>
            </a:extLst>
          </p:cNvPr>
          <p:cNvSpPr>
            <a:spLocks/>
          </p:cNvSpPr>
          <p:nvPr/>
        </p:nvSpPr>
        <p:spPr bwMode="auto">
          <a:xfrm>
            <a:off x="3840163" y="6116638"/>
            <a:ext cx="127000" cy="96838"/>
          </a:xfrm>
          <a:custGeom>
            <a:avLst/>
            <a:gdLst>
              <a:gd name="T0" fmla="*/ 49 w 80"/>
              <a:gd name="T1" fmla="*/ 0 h 61"/>
              <a:gd name="T2" fmla="*/ 39 w 80"/>
              <a:gd name="T3" fmla="*/ 9 h 61"/>
              <a:gd name="T4" fmla="*/ 54 w 80"/>
              <a:gd name="T5" fmla="*/ 24 h 61"/>
              <a:gd name="T6" fmla="*/ 0 w 80"/>
              <a:gd name="T7" fmla="*/ 24 h 61"/>
              <a:gd name="T8" fmla="*/ 0 w 80"/>
              <a:gd name="T9" fmla="*/ 37 h 61"/>
              <a:gd name="T10" fmla="*/ 54 w 80"/>
              <a:gd name="T11" fmla="*/ 37 h 61"/>
              <a:gd name="T12" fmla="*/ 39 w 80"/>
              <a:gd name="T13" fmla="*/ 53 h 61"/>
              <a:gd name="T14" fmla="*/ 49 w 80"/>
              <a:gd name="T15" fmla="*/ 61 h 61"/>
              <a:gd name="T16" fmla="*/ 80 w 80"/>
              <a:gd name="T17" fmla="*/ 31 h 61"/>
              <a:gd name="T18" fmla="*/ 49 w 80"/>
              <a:gd name="T19" fmla="*/ 0 h 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80" h="61">
                <a:moveTo>
                  <a:pt x="49" y="0"/>
                </a:moveTo>
                <a:lnTo>
                  <a:pt x="39" y="9"/>
                </a:lnTo>
                <a:lnTo>
                  <a:pt x="54" y="24"/>
                </a:lnTo>
                <a:lnTo>
                  <a:pt x="0" y="24"/>
                </a:lnTo>
                <a:lnTo>
                  <a:pt x="0" y="37"/>
                </a:lnTo>
                <a:lnTo>
                  <a:pt x="54" y="37"/>
                </a:lnTo>
                <a:lnTo>
                  <a:pt x="39" y="53"/>
                </a:lnTo>
                <a:lnTo>
                  <a:pt x="49" y="61"/>
                </a:lnTo>
                <a:lnTo>
                  <a:pt x="80" y="31"/>
                </a:lnTo>
                <a:lnTo>
                  <a:pt x="49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68" name="Freeform 174">
            <a:extLst>
              <a:ext uri="{FF2B5EF4-FFF2-40B4-BE49-F238E27FC236}">
                <a16:creationId xmlns:a16="http://schemas.microsoft.com/office/drawing/2014/main" xmlns="" id="{DC6F59B9-0D96-403C-9677-CF91722435F5}"/>
              </a:ext>
            </a:extLst>
          </p:cNvPr>
          <p:cNvSpPr>
            <a:spLocks noEditPoints="1"/>
          </p:cNvSpPr>
          <p:nvPr/>
        </p:nvSpPr>
        <p:spPr bwMode="auto">
          <a:xfrm>
            <a:off x="4400550" y="368300"/>
            <a:ext cx="520700" cy="527050"/>
          </a:xfrm>
          <a:custGeom>
            <a:avLst/>
            <a:gdLst>
              <a:gd name="T0" fmla="*/ 274 w 328"/>
              <a:gd name="T1" fmla="*/ 0 h 332"/>
              <a:gd name="T2" fmla="*/ 52 w 328"/>
              <a:gd name="T3" fmla="*/ 0 h 332"/>
              <a:gd name="T4" fmla="*/ 0 w 328"/>
              <a:gd name="T5" fmla="*/ 76 h 332"/>
              <a:gd name="T6" fmla="*/ 164 w 328"/>
              <a:gd name="T7" fmla="*/ 332 h 332"/>
              <a:gd name="T8" fmla="*/ 328 w 328"/>
              <a:gd name="T9" fmla="*/ 76 h 332"/>
              <a:gd name="T10" fmla="*/ 274 w 328"/>
              <a:gd name="T11" fmla="*/ 0 h 332"/>
              <a:gd name="T12" fmla="*/ 209 w 328"/>
              <a:gd name="T13" fmla="*/ 82 h 332"/>
              <a:gd name="T14" fmla="*/ 164 w 328"/>
              <a:gd name="T15" fmla="*/ 289 h 332"/>
              <a:gd name="T16" fmla="*/ 119 w 328"/>
              <a:gd name="T17" fmla="*/ 82 h 332"/>
              <a:gd name="T18" fmla="*/ 209 w 328"/>
              <a:gd name="T19" fmla="*/ 82 h 332"/>
              <a:gd name="T20" fmla="*/ 123 w 328"/>
              <a:gd name="T21" fmla="*/ 69 h 332"/>
              <a:gd name="T22" fmla="*/ 164 w 328"/>
              <a:gd name="T23" fmla="*/ 17 h 332"/>
              <a:gd name="T24" fmla="*/ 203 w 328"/>
              <a:gd name="T25" fmla="*/ 69 h 332"/>
              <a:gd name="T26" fmla="*/ 123 w 328"/>
              <a:gd name="T27" fmla="*/ 69 h 332"/>
              <a:gd name="T28" fmla="*/ 218 w 328"/>
              <a:gd name="T29" fmla="*/ 65 h 332"/>
              <a:gd name="T30" fmla="*/ 177 w 328"/>
              <a:gd name="T31" fmla="*/ 13 h 332"/>
              <a:gd name="T32" fmla="*/ 257 w 328"/>
              <a:gd name="T33" fmla="*/ 13 h 332"/>
              <a:gd name="T34" fmla="*/ 218 w 328"/>
              <a:gd name="T35" fmla="*/ 65 h 332"/>
              <a:gd name="T36" fmla="*/ 110 w 328"/>
              <a:gd name="T37" fmla="*/ 65 h 332"/>
              <a:gd name="T38" fmla="*/ 69 w 328"/>
              <a:gd name="T39" fmla="*/ 13 h 332"/>
              <a:gd name="T40" fmla="*/ 151 w 328"/>
              <a:gd name="T41" fmla="*/ 13 h 332"/>
              <a:gd name="T42" fmla="*/ 110 w 328"/>
              <a:gd name="T43" fmla="*/ 65 h 332"/>
              <a:gd name="T44" fmla="*/ 95 w 328"/>
              <a:gd name="T45" fmla="*/ 69 h 332"/>
              <a:gd name="T46" fmla="*/ 22 w 328"/>
              <a:gd name="T47" fmla="*/ 69 h 332"/>
              <a:gd name="T48" fmla="*/ 56 w 328"/>
              <a:gd name="T49" fmla="*/ 17 h 332"/>
              <a:gd name="T50" fmla="*/ 95 w 328"/>
              <a:gd name="T51" fmla="*/ 69 h 332"/>
              <a:gd name="T52" fmla="*/ 104 w 328"/>
              <a:gd name="T53" fmla="*/ 82 h 332"/>
              <a:gd name="T54" fmla="*/ 149 w 328"/>
              <a:gd name="T55" fmla="*/ 284 h 332"/>
              <a:gd name="T56" fmla="*/ 20 w 328"/>
              <a:gd name="T57" fmla="*/ 82 h 332"/>
              <a:gd name="T58" fmla="*/ 104 w 328"/>
              <a:gd name="T59" fmla="*/ 82 h 332"/>
              <a:gd name="T60" fmla="*/ 222 w 328"/>
              <a:gd name="T61" fmla="*/ 82 h 332"/>
              <a:gd name="T62" fmla="*/ 306 w 328"/>
              <a:gd name="T63" fmla="*/ 82 h 332"/>
              <a:gd name="T64" fmla="*/ 177 w 328"/>
              <a:gd name="T65" fmla="*/ 287 h 332"/>
              <a:gd name="T66" fmla="*/ 222 w 328"/>
              <a:gd name="T67" fmla="*/ 82 h 332"/>
              <a:gd name="T68" fmla="*/ 306 w 328"/>
              <a:gd name="T69" fmla="*/ 69 h 332"/>
              <a:gd name="T70" fmla="*/ 231 w 328"/>
              <a:gd name="T71" fmla="*/ 69 h 332"/>
              <a:gd name="T72" fmla="*/ 272 w 328"/>
              <a:gd name="T73" fmla="*/ 17 h 332"/>
              <a:gd name="T74" fmla="*/ 306 w 328"/>
              <a:gd name="T75" fmla="*/ 69 h 3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328" h="332">
                <a:moveTo>
                  <a:pt x="274" y="0"/>
                </a:moveTo>
                <a:lnTo>
                  <a:pt x="52" y="0"/>
                </a:lnTo>
                <a:lnTo>
                  <a:pt x="0" y="76"/>
                </a:lnTo>
                <a:lnTo>
                  <a:pt x="164" y="332"/>
                </a:lnTo>
                <a:lnTo>
                  <a:pt x="328" y="76"/>
                </a:lnTo>
                <a:lnTo>
                  <a:pt x="274" y="0"/>
                </a:lnTo>
                <a:close/>
                <a:moveTo>
                  <a:pt x="209" y="82"/>
                </a:moveTo>
                <a:lnTo>
                  <a:pt x="164" y="289"/>
                </a:lnTo>
                <a:lnTo>
                  <a:pt x="119" y="82"/>
                </a:lnTo>
                <a:lnTo>
                  <a:pt x="209" y="82"/>
                </a:lnTo>
                <a:close/>
                <a:moveTo>
                  <a:pt x="123" y="69"/>
                </a:moveTo>
                <a:lnTo>
                  <a:pt x="164" y="17"/>
                </a:lnTo>
                <a:lnTo>
                  <a:pt x="203" y="69"/>
                </a:lnTo>
                <a:lnTo>
                  <a:pt x="123" y="69"/>
                </a:lnTo>
                <a:close/>
                <a:moveTo>
                  <a:pt x="218" y="65"/>
                </a:moveTo>
                <a:lnTo>
                  <a:pt x="177" y="13"/>
                </a:lnTo>
                <a:lnTo>
                  <a:pt x="257" y="13"/>
                </a:lnTo>
                <a:lnTo>
                  <a:pt x="218" y="65"/>
                </a:lnTo>
                <a:close/>
                <a:moveTo>
                  <a:pt x="110" y="65"/>
                </a:moveTo>
                <a:lnTo>
                  <a:pt x="69" y="13"/>
                </a:lnTo>
                <a:lnTo>
                  <a:pt x="151" y="13"/>
                </a:lnTo>
                <a:lnTo>
                  <a:pt x="110" y="65"/>
                </a:lnTo>
                <a:close/>
                <a:moveTo>
                  <a:pt x="95" y="69"/>
                </a:moveTo>
                <a:lnTo>
                  <a:pt x="22" y="69"/>
                </a:lnTo>
                <a:lnTo>
                  <a:pt x="56" y="17"/>
                </a:lnTo>
                <a:lnTo>
                  <a:pt x="95" y="69"/>
                </a:lnTo>
                <a:close/>
                <a:moveTo>
                  <a:pt x="104" y="82"/>
                </a:moveTo>
                <a:lnTo>
                  <a:pt x="149" y="284"/>
                </a:lnTo>
                <a:lnTo>
                  <a:pt x="20" y="82"/>
                </a:lnTo>
                <a:lnTo>
                  <a:pt x="104" y="82"/>
                </a:lnTo>
                <a:close/>
                <a:moveTo>
                  <a:pt x="222" y="82"/>
                </a:moveTo>
                <a:lnTo>
                  <a:pt x="306" y="82"/>
                </a:lnTo>
                <a:lnTo>
                  <a:pt x="177" y="287"/>
                </a:lnTo>
                <a:lnTo>
                  <a:pt x="222" y="82"/>
                </a:lnTo>
                <a:close/>
                <a:moveTo>
                  <a:pt x="306" y="69"/>
                </a:moveTo>
                <a:lnTo>
                  <a:pt x="231" y="69"/>
                </a:lnTo>
                <a:lnTo>
                  <a:pt x="272" y="17"/>
                </a:lnTo>
                <a:lnTo>
                  <a:pt x="306" y="6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69" name="Freeform 175">
            <a:extLst>
              <a:ext uri="{FF2B5EF4-FFF2-40B4-BE49-F238E27FC236}">
                <a16:creationId xmlns:a16="http://schemas.microsoft.com/office/drawing/2014/main" xmlns="" id="{D878B003-E0CE-4F27-A250-27309E7A3360}"/>
              </a:ext>
            </a:extLst>
          </p:cNvPr>
          <p:cNvSpPr>
            <a:spLocks noEditPoints="1"/>
          </p:cNvSpPr>
          <p:nvPr/>
        </p:nvSpPr>
        <p:spPr bwMode="auto">
          <a:xfrm>
            <a:off x="4468813" y="989013"/>
            <a:ext cx="396875" cy="527050"/>
          </a:xfrm>
          <a:custGeom>
            <a:avLst/>
            <a:gdLst>
              <a:gd name="T0" fmla="*/ 250 w 250"/>
              <a:gd name="T1" fmla="*/ 82 h 332"/>
              <a:gd name="T2" fmla="*/ 205 w 250"/>
              <a:gd name="T3" fmla="*/ 41 h 332"/>
              <a:gd name="T4" fmla="*/ 89 w 250"/>
              <a:gd name="T5" fmla="*/ 41 h 332"/>
              <a:gd name="T6" fmla="*/ 89 w 250"/>
              <a:gd name="T7" fmla="*/ 0 h 332"/>
              <a:gd name="T8" fmla="*/ 76 w 250"/>
              <a:gd name="T9" fmla="*/ 0 h 332"/>
              <a:gd name="T10" fmla="*/ 76 w 250"/>
              <a:gd name="T11" fmla="*/ 41 h 332"/>
              <a:gd name="T12" fmla="*/ 0 w 250"/>
              <a:gd name="T13" fmla="*/ 41 h 332"/>
              <a:gd name="T14" fmla="*/ 0 w 250"/>
              <a:gd name="T15" fmla="*/ 124 h 332"/>
              <a:gd name="T16" fmla="*/ 76 w 250"/>
              <a:gd name="T17" fmla="*/ 124 h 332"/>
              <a:gd name="T18" fmla="*/ 76 w 250"/>
              <a:gd name="T19" fmla="*/ 332 h 332"/>
              <a:gd name="T20" fmla="*/ 89 w 250"/>
              <a:gd name="T21" fmla="*/ 332 h 332"/>
              <a:gd name="T22" fmla="*/ 89 w 250"/>
              <a:gd name="T23" fmla="*/ 124 h 332"/>
              <a:gd name="T24" fmla="*/ 205 w 250"/>
              <a:gd name="T25" fmla="*/ 124 h 332"/>
              <a:gd name="T26" fmla="*/ 250 w 250"/>
              <a:gd name="T27" fmla="*/ 82 h 332"/>
              <a:gd name="T28" fmla="*/ 15 w 250"/>
              <a:gd name="T29" fmla="*/ 111 h 332"/>
              <a:gd name="T30" fmla="*/ 15 w 250"/>
              <a:gd name="T31" fmla="*/ 54 h 332"/>
              <a:gd name="T32" fmla="*/ 199 w 250"/>
              <a:gd name="T33" fmla="*/ 54 h 332"/>
              <a:gd name="T34" fmla="*/ 229 w 250"/>
              <a:gd name="T35" fmla="*/ 82 h 332"/>
              <a:gd name="T36" fmla="*/ 199 w 250"/>
              <a:gd name="T37" fmla="*/ 111 h 332"/>
              <a:gd name="T38" fmla="*/ 15 w 250"/>
              <a:gd name="T39" fmla="*/ 111 h 332"/>
              <a:gd name="T40" fmla="*/ 15 w 250"/>
              <a:gd name="T41" fmla="*/ 111 h 3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250" h="332">
                <a:moveTo>
                  <a:pt x="250" y="82"/>
                </a:moveTo>
                <a:lnTo>
                  <a:pt x="205" y="41"/>
                </a:lnTo>
                <a:lnTo>
                  <a:pt x="89" y="41"/>
                </a:lnTo>
                <a:lnTo>
                  <a:pt x="89" y="0"/>
                </a:lnTo>
                <a:lnTo>
                  <a:pt x="76" y="0"/>
                </a:lnTo>
                <a:lnTo>
                  <a:pt x="76" y="41"/>
                </a:lnTo>
                <a:lnTo>
                  <a:pt x="0" y="41"/>
                </a:lnTo>
                <a:lnTo>
                  <a:pt x="0" y="124"/>
                </a:lnTo>
                <a:lnTo>
                  <a:pt x="76" y="124"/>
                </a:lnTo>
                <a:lnTo>
                  <a:pt x="76" y="332"/>
                </a:lnTo>
                <a:lnTo>
                  <a:pt x="89" y="332"/>
                </a:lnTo>
                <a:lnTo>
                  <a:pt x="89" y="124"/>
                </a:lnTo>
                <a:lnTo>
                  <a:pt x="205" y="124"/>
                </a:lnTo>
                <a:lnTo>
                  <a:pt x="250" y="82"/>
                </a:lnTo>
                <a:close/>
                <a:moveTo>
                  <a:pt x="15" y="111"/>
                </a:moveTo>
                <a:lnTo>
                  <a:pt x="15" y="54"/>
                </a:lnTo>
                <a:lnTo>
                  <a:pt x="199" y="54"/>
                </a:lnTo>
                <a:lnTo>
                  <a:pt x="229" y="82"/>
                </a:lnTo>
                <a:lnTo>
                  <a:pt x="199" y="111"/>
                </a:lnTo>
                <a:lnTo>
                  <a:pt x="15" y="111"/>
                </a:lnTo>
                <a:lnTo>
                  <a:pt x="15" y="11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70" name="Freeform 176">
            <a:extLst>
              <a:ext uri="{FF2B5EF4-FFF2-40B4-BE49-F238E27FC236}">
                <a16:creationId xmlns:a16="http://schemas.microsoft.com/office/drawing/2014/main" xmlns="" id="{6610A567-16F6-45F3-B743-D61C490E940A}"/>
              </a:ext>
            </a:extLst>
          </p:cNvPr>
          <p:cNvSpPr>
            <a:spLocks noEditPoints="1"/>
          </p:cNvSpPr>
          <p:nvPr/>
        </p:nvSpPr>
        <p:spPr bwMode="auto">
          <a:xfrm>
            <a:off x="4456113" y="1609725"/>
            <a:ext cx="396875" cy="527050"/>
          </a:xfrm>
          <a:custGeom>
            <a:avLst/>
            <a:gdLst>
              <a:gd name="T0" fmla="*/ 0 w 116"/>
              <a:gd name="T1" fmla="*/ 0 h 153"/>
              <a:gd name="T2" fmla="*/ 0 w 116"/>
              <a:gd name="T3" fmla="*/ 153 h 153"/>
              <a:gd name="T4" fmla="*/ 80 w 116"/>
              <a:gd name="T5" fmla="*/ 153 h 153"/>
              <a:gd name="T6" fmla="*/ 116 w 116"/>
              <a:gd name="T7" fmla="*/ 117 h 153"/>
              <a:gd name="T8" fmla="*/ 116 w 116"/>
              <a:gd name="T9" fmla="*/ 0 h 153"/>
              <a:gd name="T10" fmla="*/ 0 w 116"/>
              <a:gd name="T11" fmla="*/ 0 h 153"/>
              <a:gd name="T12" fmla="*/ 6 w 116"/>
              <a:gd name="T13" fmla="*/ 7 h 153"/>
              <a:gd name="T14" fmla="*/ 110 w 116"/>
              <a:gd name="T15" fmla="*/ 7 h 153"/>
              <a:gd name="T16" fmla="*/ 110 w 116"/>
              <a:gd name="T17" fmla="*/ 112 h 153"/>
              <a:gd name="T18" fmla="*/ 79 w 116"/>
              <a:gd name="T19" fmla="*/ 112 h 153"/>
              <a:gd name="T20" fmla="*/ 75 w 116"/>
              <a:gd name="T21" fmla="*/ 116 h 153"/>
              <a:gd name="T22" fmla="*/ 75 w 116"/>
              <a:gd name="T23" fmla="*/ 147 h 153"/>
              <a:gd name="T24" fmla="*/ 6 w 116"/>
              <a:gd name="T25" fmla="*/ 147 h 153"/>
              <a:gd name="T26" fmla="*/ 6 w 116"/>
              <a:gd name="T27" fmla="*/ 7 h 153"/>
              <a:gd name="T28" fmla="*/ 82 w 116"/>
              <a:gd name="T29" fmla="*/ 142 h 153"/>
              <a:gd name="T30" fmla="*/ 82 w 116"/>
              <a:gd name="T31" fmla="*/ 119 h 153"/>
              <a:gd name="T32" fmla="*/ 105 w 116"/>
              <a:gd name="T33" fmla="*/ 119 h 153"/>
              <a:gd name="T34" fmla="*/ 82 w 116"/>
              <a:gd name="T35" fmla="*/ 142 h 1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16" h="153">
                <a:moveTo>
                  <a:pt x="0" y="0"/>
                </a:moveTo>
                <a:cubicBezTo>
                  <a:pt x="0" y="153"/>
                  <a:pt x="0" y="153"/>
                  <a:pt x="0" y="153"/>
                </a:cubicBezTo>
                <a:cubicBezTo>
                  <a:pt x="80" y="153"/>
                  <a:pt x="80" y="153"/>
                  <a:pt x="80" y="153"/>
                </a:cubicBezTo>
                <a:cubicBezTo>
                  <a:pt x="116" y="117"/>
                  <a:pt x="116" y="117"/>
                  <a:pt x="116" y="117"/>
                </a:cubicBezTo>
                <a:cubicBezTo>
                  <a:pt x="116" y="0"/>
                  <a:pt x="116" y="0"/>
                  <a:pt x="116" y="0"/>
                </a:cubicBezTo>
                <a:lnTo>
                  <a:pt x="0" y="0"/>
                </a:lnTo>
                <a:close/>
                <a:moveTo>
                  <a:pt x="6" y="7"/>
                </a:moveTo>
                <a:cubicBezTo>
                  <a:pt x="110" y="7"/>
                  <a:pt x="110" y="7"/>
                  <a:pt x="110" y="7"/>
                </a:cubicBezTo>
                <a:cubicBezTo>
                  <a:pt x="110" y="112"/>
                  <a:pt x="110" y="112"/>
                  <a:pt x="110" y="112"/>
                </a:cubicBezTo>
                <a:cubicBezTo>
                  <a:pt x="79" y="112"/>
                  <a:pt x="79" y="112"/>
                  <a:pt x="79" y="112"/>
                </a:cubicBezTo>
                <a:cubicBezTo>
                  <a:pt x="77" y="112"/>
                  <a:pt x="75" y="114"/>
                  <a:pt x="75" y="116"/>
                </a:cubicBezTo>
                <a:cubicBezTo>
                  <a:pt x="75" y="147"/>
                  <a:pt x="75" y="147"/>
                  <a:pt x="75" y="147"/>
                </a:cubicBezTo>
                <a:cubicBezTo>
                  <a:pt x="6" y="147"/>
                  <a:pt x="6" y="147"/>
                  <a:pt x="6" y="147"/>
                </a:cubicBezTo>
                <a:lnTo>
                  <a:pt x="6" y="7"/>
                </a:lnTo>
                <a:close/>
                <a:moveTo>
                  <a:pt x="82" y="142"/>
                </a:moveTo>
                <a:cubicBezTo>
                  <a:pt x="82" y="119"/>
                  <a:pt x="82" y="119"/>
                  <a:pt x="82" y="119"/>
                </a:cubicBezTo>
                <a:cubicBezTo>
                  <a:pt x="105" y="119"/>
                  <a:pt x="105" y="119"/>
                  <a:pt x="105" y="119"/>
                </a:cubicBezTo>
                <a:lnTo>
                  <a:pt x="82" y="14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71" name="Rectangle 177">
            <a:extLst>
              <a:ext uri="{FF2B5EF4-FFF2-40B4-BE49-F238E27FC236}">
                <a16:creationId xmlns:a16="http://schemas.microsoft.com/office/drawing/2014/main" xmlns="" id="{0F0DCA18-63F2-4936-99FE-83514B9A97E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33900" y="1709738"/>
            <a:ext cx="236538" cy="20638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72" name="Rectangle 178">
            <a:extLst>
              <a:ext uri="{FF2B5EF4-FFF2-40B4-BE49-F238E27FC236}">
                <a16:creationId xmlns:a16="http://schemas.microsoft.com/office/drawing/2014/main" xmlns="" id="{4FA2976B-FDE9-43C5-A9FF-94188D6D04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33900" y="1803400"/>
            <a:ext cx="236538" cy="23813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73" name="Rectangle 179">
            <a:extLst>
              <a:ext uri="{FF2B5EF4-FFF2-40B4-BE49-F238E27FC236}">
                <a16:creationId xmlns:a16="http://schemas.microsoft.com/office/drawing/2014/main" xmlns="" id="{99609676-577B-4515-A8A7-DDE759C20E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33900" y="1898650"/>
            <a:ext cx="236538" cy="25400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74" name="Freeform 180">
            <a:extLst>
              <a:ext uri="{FF2B5EF4-FFF2-40B4-BE49-F238E27FC236}">
                <a16:creationId xmlns:a16="http://schemas.microsoft.com/office/drawing/2014/main" xmlns="" id="{06D8D1F2-1662-4299-98E3-EFC10B93AB5B}"/>
              </a:ext>
            </a:extLst>
          </p:cNvPr>
          <p:cNvSpPr>
            <a:spLocks noEditPoints="1"/>
          </p:cNvSpPr>
          <p:nvPr/>
        </p:nvSpPr>
        <p:spPr bwMode="auto">
          <a:xfrm>
            <a:off x="4400550" y="2339975"/>
            <a:ext cx="523875" cy="325438"/>
          </a:xfrm>
          <a:custGeom>
            <a:avLst/>
            <a:gdLst>
              <a:gd name="T0" fmla="*/ 23 w 153"/>
              <a:gd name="T1" fmla="*/ 81 h 94"/>
              <a:gd name="T2" fmla="*/ 132 w 153"/>
              <a:gd name="T3" fmla="*/ 73 h 94"/>
              <a:gd name="T4" fmla="*/ 141 w 153"/>
              <a:gd name="T5" fmla="*/ 26 h 94"/>
              <a:gd name="T6" fmla="*/ 130 w 153"/>
              <a:gd name="T7" fmla="*/ 16 h 94"/>
              <a:gd name="T8" fmla="*/ 21 w 153"/>
              <a:gd name="T9" fmla="*/ 24 h 94"/>
              <a:gd name="T10" fmla="*/ 13 w 153"/>
              <a:gd name="T11" fmla="*/ 71 h 94"/>
              <a:gd name="T12" fmla="*/ 19 w 153"/>
              <a:gd name="T13" fmla="*/ 32 h 94"/>
              <a:gd name="T14" fmla="*/ 125 w 153"/>
              <a:gd name="T15" fmla="*/ 23 h 94"/>
              <a:gd name="T16" fmla="*/ 134 w 153"/>
              <a:gd name="T17" fmla="*/ 66 h 94"/>
              <a:gd name="T18" fmla="*/ 28 w 153"/>
              <a:gd name="T19" fmla="*/ 75 h 94"/>
              <a:gd name="T20" fmla="*/ 19 w 153"/>
              <a:gd name="T21" fmla="*/ 32 h 94"/>
              <a:gd name="T22" fmla="*/ 0 w 153"/>
              <a:gd name="T23" fmla="*/ 94 h 94"/>
              <a:gd name="T24" fmla="*/ 153 w 153"/>
              <a:gd name="T25" fmla="*/ 0 h 94"/>
              <a:gd name="T26" fmla="*/ 147 w 153"/>
              <a:gd name="T27" fmla="*/ 88 h 94"/>
              <a:gd name="T28" fmla="*/ 7 w 153"/>
              <a:gd name="T29" fmla="*/ 7 h 94"/>
              <a:gd name="T30" fmla="*/ 147 w 153"/>
              <a:gd name="T31" fmla="*/ 88 h 94"/>
              <a:gd name="T32" fmla="*/ 67 w 153"/>
              <a:gd name="T33" fmla="*/ 59 h 94"/>
              <a:gd name="T34" fmla="*/ 78 w 153"/>
              <a:gd name="T35" fmla="*/ 68 h 94"/>
              <a:gd name="T36" fmla="*/ 83 w 153"/>
              <a:gd name="T37" fmla="*/ 65 h 94"/>
              <a:gd name="T38" fmla="*/ 93 w 153"/>
              <a:gd name="T39" fmla="*/ 54 h 94"/>
              <a:gd name="T40" fmla="*/ 83 w 153"/>
              <a:gd name="T41" fmla="*/ 44 h 94"/>
              <a:gd name="T42" fmla="*/ 89 w 153"/>
              <a:gd name="T43" fmla="*/ 40 h 94"/>
              <a:gd name="T44" fmla="*/ 83 w 153"/>
              <a:gd name="T45" fmla="*/ 31 h 94"/>
              <a:gd name="T46" fmla="*/ 78 w 153"/>
              <a:gd name="T47" fmla="*/ 29 h 94"/>
              <a:gd name="T48" fmla="*/ 71 w 153"/>
              <a:gd name="T49" fmla="*/ 34 h 94"/>
              <a:gd name="T50" fmla="*/ 71 w 153"/>
              <a:gd name="T51" fmla="*/ 47 h 94"/>
              <a:gd name="T52" fmla="*/ 78 w 153"/>
              <a:gd name="T53" fmla="*/ 58 h 94"/>
              <a:gd name="T54" fmla="*/ 83 w 153"/>
              <a:gd name="T55" fmla="*/ 53 h 94"/>
              <a:gd name="T56" fmla="*/ 86 w 153"/>
              <a:gd name="T57" fmla="*/ 56 h 94"/>
              <a:gd name="T58" fmla="*/ 83 w 153"/>
              <a:gd name="T59" fmla="*/ 53 h 94"/>
              <a:gd name="T60" fmla="*/ 76 w 153"/>
              <a:gd name="T61" fmla="*/ 41 h 94"/>
              <a:gd name="T62" fmla="*/ 78 w 153"/>
              <a:gd name="T63" fmla="*/ 44 h 94"/>
              <a:gd name="T64" fmla="*/ 123 w 153"/>
              <a:gd name="T65" fmla="*/ 45 h 94"/>
              <a:gd name="T66" fmla="*/ 117 w 153"/>
              <a:gd name="T67" fmla="*/ 54 h 94"/>
              <a:gd name="T68" fmla="*/ 30 w 153"/>
              <a:gd name="T69" fmla="*/ 45 h 94"/>
              <a:gd name="T70" fmla="*/ 37 w 153"/>
              <a:gd name="T71" fmla="*/ 54 h 94"/>
              <a:gd name="T72" fmla="*/ 30 w 153"/>
              <a:gd name="T73" fmla="*/ 45 h 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53" h="94">
                <a:moveTo>
                  <a:pt x="21" y="73"/>
                </a:moveTo>
                <a:cubicBezTo>
                  <a:pt x="23" y="75"/>
                  <a:pt x="24" y="79"/>
                  <a:pt x="23" y="81"/>
                </a:cubicBezTo>
                <a:cubicBezTo>
                  <a:pt x="130" y="81"/>
                  <a:pt x="130" y="81"/>
                  <a:pt x="130" y="81"/>
                </a:cubicBezTo>
                <a:cubicBezTo>
                  <a:pt x="129" y="79"/>
                  <a:pt x="130" y="75"/>
                  <a:pt x="132" y="73"/>
                </a:cubicBezTo>
                <a:cubicBezTo>
                  <a:pt x="134" y="71"/>
                  <a:pt x="138" y="70"/>
                  <a:pt x="141" y="71"/>
                </a:cubicBezTo>
                <a:cubicBezTo>
                  <a:pt x="141" y="26"/>
                  <a:pt x="141" y="26"/>
                  <a:pt x="141" y="26"/>
                </a:cubicBezTo>
                <a:cubicBezTo>
                  <a:pt x="138" y="27"/>
                  <a:pt x="134" y="27"/>
                  <a:pt x="132" y="24"/>
                </a:cubicBezTo>
                <a:cubicBezTo>
                  <a:pt x="130" y="22"/>
                  <a:pt x="129" y="19"/>
                  <a:pt x="130" y="16"/>
                </a:cubicBezTo>
                <a:cubicBezTo>
                  <a:pt x="23" y="16"/>
                  <a:pt x="23" y="16"/>
                  <a:pt x="23" y="16"/>
                </a:cubicBezTo>
                <a:cubicBezTo>
                  <a:pt x="24" y="19"/>
                  <a:pt x="23" y="22"/>
                  <a:pt x="21" y="24"/>
                </a:cubicBezTo>
                <a:cubicBezTo>
                  <a:pt x="19" y="27"/>
                  <a:pt x="16" y="27"/>
                  <a:pt x="13" y="26"/>
                </a:cubicBezTo>
                <a:cubicBezTo>
                  <a:pt x="13" y="71"/>
                  <a:pt x="13" y="71"/>
                  <a:pt x="13" y="71"/>
                </a:cubicBezTo>
                <a:cubicBezTo>
                  <a:pt x="16" y="70"/>
                  <a:pt x="19" y="71"/>
                  <a:pt x="21" y="73"/>
                </a:cubicBezTo>
                <a:close/>
                <a:moveTo>
                  <a:pt x="19" y="32"/>
                </a:moveTo>
                <a:cubicBezTo>
                  <a:pt x="24" y="31"/>
                  <a:pt x="27" y="27"/>
                  <a:pt x="28" y="23"/>
                </a:cubicBezTo>
                <a:cubicBezTo>
                  <a:pt x="125" y="23"/>
                  <a:pt x="125" y="23"/>
                  <a:pt x="125" y="23"/>
                </a:cubicBezTo>
                <a:cubicBezTo>
                  <a:pt x="126" y="27"/>
                  <a:pt x="129" y="30"/>
                  <a:pt x="134" y="32"/>
                </a:cubicBezTo>
                <a:cubicBezTo>
                  <a:pt x="134" y="66"/>
                  <a:pt x="134" y="66"/>
                  <a:pt x="134" y="66"/>
                </a:cubicBezTo>
                <a:cubicBezTo>
                  <a:pt x="129" y="67"/>
                  <a:pt x="126" y="71"/>
                  <a:pt x="125" y="75"/>
                </a:cubicBezTo>
                <a:cubicBezTo>
                  <a:pt x="28" y="75"/>
                  <a:pt x="28" y="75"/>
                  <a:pt x="28" y="75"/>
                </a:cubicBezTo>
                <a:cubicBezTo>
                  <a:pt x="27" y="71"/>
                  <a:pt x="23" y="67"/>
                  <a:pt x="19" y="66"/>
                </a:cubicBezTo>
                <a:lnTo>
                  <a:pt x="19" y="32"/>
                </a:lnTo>
                <a:close/>
                <a:moveTo>
                  <a:pt x="0" y="0"/>
                </a:moveTo>
                <a:cubicBezTo>
                  <a:pt x="0" y="94"/>
                  <a:pt x="0" y="94"/>
                  <a:pt x="0" y="94"/>
                </a:cubicBezTo>
                <a:cubicBezTo>
                  <a:pt x="153" y="94"/>
                  <a:pt x="153" y="94"/>
                  <a:pt x="153" y="94"/>
                </a:cubicBezTo>
                <a:cubicBezTo>
                  <a:pt x="153" y="0"/>
                  <a:pt x="153" y="0"/>
                  <a:pt x="153" y="0"/>
                </a:cubicBezTo>
                <a:lnTo>
                  <a:pt x="0" y="0"/>
                </a:lnTo>
                <a:close/>
                <a:moveTo>
                  <a:pt x="147" y="88"/>
                </a:moveTo>
                <a:cubicBezTo>
                  <a:pt x="7" y="88"/>
                  <a:pt x="7" y="88"/>
                  <a:pt x="7" y="88"/>
                </a:cubicBezTo>
                <a:cubicBezTo>
                  <a:pt x="7" y="7"/>
                  <a:pt x="7" y="7"/>
                  <a:pt x="7" y="7"/>
                </a:cubicBezTo>
                <a:cubicBezTo>
                  <a:pt x="147" y="7"/>
                  <a:pt x="147" y="7"/>
                  <a:pt x="147" y="7"/>
                </a:cubicBezTo>
                <a:lnTo>
                  <a:pt x="147" y="88"/>
                </a:lnTo>
                <a:close/>
                <a:moveTo>
                  <a:pt x="71" y="54"/>
                </a:moveTo>
                <a:cubicBezTo>
                  <a:pt x="67" y="59"/>
                  <a:pt x="67" y="59"/>
                  <a:pt x="67" y="59"/>
                </a:cubicBezTo>
                <a:cubicBezTo>
                  <a:pt x="70" y="62"/>
                  <a:pt x="74" y="64"/>
                  <a:pt x="78" y="65"/>
                </a:cubicBezTo>
                <a:cubicBezTo>
                  <a:pt x="78" y="68"/>
                  <a:pt x="78" y="68"/>
                  <a:pt x="78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5"/>
                  <a:pt x="83" y="65"/>
                  <a:pt x="83" y="65"/>
                </a:cubicBezTo>
                <a:cubicBezTo>
                  <a:pt x="86" y="64"/>
                  <a:pt x="89" y="63"/>
                  <a:pt x="91" y="61"/>
                </a:cubicBezTo>
                <a:cubicBezTo>
                  <a:pt x="92" y="59"/>
                  <a:pt x="93" y="57"/>
                  <a:pt x="93" y="54"/>
                </a:cubicBezTo>
                <a:cubicBezTo>
                  <a:pt x="93" y="52"/>
                  <a:pt x="92" y="50"/>
                  <a:pt x="91" y="48"/>
                </a:cubicBezTo>
                <a:cubicBezTo>
                  <a:pt x="89" y="46"/>
                  <a:pt x="87" y="45"/>
                  <a:pt x="83" y="44"/>
                </a:cubicBezTo>
                <a:cubicBezTo>
                  <a:pt x="83" y="37"/>
                  <a:pt x="83" y="37"/>
                  <a:pt x="83" y="37"/>
                </a:cubicBezTo>
                <a:cubicBezTo>
                  <a:pt x="85" y="38"/>
                  <a:pt x="87" y="39"/>
                  <a:pt x="89" y="40"/>
                </a:cubicBezTo>
                <a:cubicBezTo>
                  <a:pt x="93" y="35"/>
                  <a:pt x="93" y="35"/>
                  <a:pt x="93" y="35"/>
                </a:cubicBezTo>
                <a:cubicBezTo>
                  <a:pt x="90" y="33"/>
                  <a:pt x="86" y="31"/>
                  <a:pt x="83" y="31"/>
                </a:cubicBezTo>
                <a:cubicBezTo>
                  <a:pt x="83" y="29"/>
                  <a:pt x="83" y="29"/>
                  <a:pt x="83" y="29"/>
                </a:cubicBezTo>
                <a:cubicBezTo>
                  <a:pt x="78" y="29"/>
                  <a:pt x="78" y="29"/>
                  <a:pt x="78" y="29"/>
                </a:cubicBezTo>
                <a:cubicBezTo>
                  <a:pt x="78" y="31"/>
                  <a:pt x="78" y="31"/>
                  <a:pt x="78" y="31"/>
                </a:cubicBezTo>
                <a:cubicBezTo>
                  <a:pt x="75" y="31"/>
                  <a:pt x="73" y="33"/>
                  <a:pt x="71" y="34"/>
                </a:cubicBezTo>
                <a:cubicBezTo>
                  <a:pt x="69" y="36"/>
                  <a:pt x="68" y="38"/>
                  <a:pt x="68" y="41"/>
                </a:cubicBezTo>
                <a:cubicBezTo>
                  <a:pt x="68" y="44"/>
                  <a:pt x="69" y="46"/>
                  <a:pt x="71" y="47"/>
                </a:cubicBezTo>
                <a:cubicBezTo>
                  <a:pt x="72" y="49"/>
                  <a:pt x="75" y="50"/>
                  <a:pt x="78" y="51"/>
                </a:cubicBezTo>
                <a:cubicBezTo>
                  <a:pt x="78" y="58"/>
                  <a:pt x="78" y="58"/>
                  <a:pt x="78" y="58"/>
                </a:cubicBezTo>
                <a:cubicBezTo>
                  <a:pt x="76" y="57"/>
                  <a:pt x="74" y="56"/>
                  <a:pt x="71" y="54"/>
                </a:cubicBezTo>
                <a:close/>
                <a:moveTo>
                  <a:pt x="83" y="53"/>
                </a:moveTo>
                <a:cubicBezTo>
                  <a:pt x="84" y="53"/>
                  <a:pt x="85" y="54"/>
                  <a:pt x="85" y="54"/>
                </a:cubicBezTo>
                <a:cubicBezTo>
                  <a:pt x="85" y="54"/>
                  <a:pt x="86" y="55"/>
                  <a:pt x="86" y="56"/>
                </a:cubicBezTo>
                <a:cubicBezTo>
                  <a:pt x="86" y="57"/>
                  <a:pt x="85" y="58"/>
                  <a:pt x="83" y="59"/>
                </a:cubicBezTo>
                <a:cubicBezTo>
                  <a:pt x="83" y="53"/>
                  <a:pt x="83" y="53"/>
                  <a:pt x="83" y="53"/>
                </a:cubicBezTo>
                <a:close/>
                <a:moveTo>
                  <a:pt x="78" y="44"/>
                </a:moveTo>
                <a:cubicBezTo>
                  <a:pt x="77" y="43"/>
                  <a:pt x="76" y="42"/>
                  <a:pt x="76" y="41"/>
                </a:cubicBezTo>
                <a:cubicBezTo>
                  <a:pt x="76" y="39"/>
                  <a:pt x="77" y="38"/>
                  <a:pt x="78" y="38"/>
                </a:cubicBezTo>
                <a:lnTo>
                  <a:pt x="78" y="44"/>
                </a:lnTo>
                <a:close/>
                <a:moveTo>
                  <a:pt x="117" y="45"/>
                </a:moveTo>
                <a:cubicBezTo>
                  <a:pt x="123" y="45"/>
                  <a:pt x="123" y="45"/>
                  <a:pt x="123" y="45"/>
                </a:cubicBezTo>
                <a:cubicBezTo>
                  <a:pt x="123" y="54"/>
                  <a:pt x="123" y="54"/>
                  <a:pt x="123" y="54"/>
                </a:cubicBezTo>
                <a:cubicBezTo>
                  <a:pt x="117" y="54"/>
                  <a:pt x="117" y="54"/>
                  <a:pt x="117" y="54"/>
                </a:cubicBezTo>
                <a:lnTo>
                  <a:pt x="117" y="45"/>
                </a:lnTo>
                <a:close/>
                <a:moveTo>
                  <a:pt x="30" y="45"/>
                </a:moveTo>
                <a:cubicBezTo>
                  <a:pt x="37" y="45"/>
                  <a:pt x="37" y="45"/>
                  <a:pt x="37" y="45"/>
                </a:cubicBezTo>
                <a:cubicBezTo>
                  <a:pt x="37" y="54"/>
                  <a:pt x="37" y="54"/>
                  <a:pt x="37" y="54"/>
                </a:cubicBezTo>
                <a:cubicBezTo>
                  <a:pt x="30" y="54"/>
                  <a:pt x="30" y="54"/>
                  <a:pt x="30" y="54"/>
                </a:cubicBezTo>
                <a:lnTo>
                  <a:pt x="30" y="4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75" name="Freeform 181">
            <a:extLst>
              <a:ext uri="{FF2B5EF4-FFF2-40B4-BE49-F238E27FC236}">
                <a16:creationId xmlns:a16="http://schemas.microsoft.com/office/drawing/2014/main" xmlns="" id="{35B63EA7-B6D9-4EA9-A2AD-58F166F2ED1B}"/>
              </a:ext>
            </a:extLst>
          </p:cNvPr>
          <p:cNvSpPr>
            <a:spLocks noEditPoints="1"/>
          </p:cNvSpPr>
          <p:nvPr/>
        </p:nvSpPr>
        <p:spPr bwMode="auto">
          <a:xfrm>
            <a:off x="4400550" y="2851150"/>
            <a:ext cx="523875" cy="527050"/>
          </a:xfrm>
          <a:custGeom>
            <a:avLst/>
            <a:gdLst>
              <a:gd name="T0" fmla="*/ 121 w 153"/>
              <a:gd name="T1" fmla="*/ 109 h 153"/>
              <a:gd name="T2" fmla="*/ 92 w 153"/>
              <a:gd name="T3" fmla="*/ 133 h 153"/>
              <a:gd name="T4" fmla="*/ 122 w 153"/>
              <a:gd name="T5" fmla="*/ 153 h 153"/>
              <a:gd name="T6" fmla="*/ 153 w 153"/>
              <a:gd name="T7" fmla="*/ 133 h 153"/>
              <a:gd name="T8" fmla="*/ 146 w 153"/>
              <a:gd name="T9" fmla="*/ 144 h 153"/>
              <a:gd name="T10" fmla="*/ 99 w 153"/>
              <a:gd name="T11" fmla="*/ 144 h 153"/>
              <a:gd name="T12" fmla="*/ 99 w 153"/>
              <a:gd name="T13" fmla="*/ 134 h 153"/>
              <a:gd name="T14" fmla="*/ 128 w 153"/>
              <a:gd name="T15" fmla="*/ 115 h 153"/>
              <a:gd name="T16" fmla="*/ 146 w 153"/>
              <a:gd name="T17" fmla="*/ 144 h 153"/>
              <a:gd name="T18" fmla="*/ 123 w 153"/>
              <a:gd name="T19" fmla="*/ 106 h 153"/>
              <a:gd name="T20" fmla="*/ 123 w 153"/>
              <a:gd name="T21" fmla="*/ 73 h 153"/>
              <a:gd name="T22" fmla="*/ 133 w 153"/>
              <a:gd name="T23" fmla="*/ 89 h 153"/>
              <a:gd name="T24" fmla="*/ 112 w 153"/>
              <a:gd name="T25" fmla="*/ 89 h 153"/>
              <a:gd name="T26" fmla="*/ 133 w 153"/>
              <a:gd name="T27" fmla="*/ 89 h 153"/>
              <a:gd name="T28" fmla="*/ 25 w 153"/>
              <a:gd name="T29" fmla="*/ 109 h 153"/>
              <a:gd name="T30" fmla="*/ 0 w 153"/>
              <a:gd name="T31" fmla="*/ 148 h 153"/>
              <a:gd name="T32" fmla="*/ 60 w 153"/>
              <a:gd name="T33" fmla="*/ 148 h 153"/>
              <a:gd name="T34" fmla="*/ 35 w 153"/>
              <a:gd name="T35" fmla="*/ 109 h 153"/>
              <a:gd name="T36" fmla="*/ 30 w 153"/>
              <a:gd name="T37" fmla="*/ 147 h 153"/>
              <a:gd name="T38" fmla="*/ 6 w 153"/>
              <a:gd name="T39" fmla="*/ 134 h 153"/>
              <a:gd name="T40" fmla="*/ 35 w 153"/>
              <a:gd name="T41" fmla="*/ 115 h 153"/>
              <a:gd name="T42" fmla="*/ 54 w 153"/>
              <a:gd name="T43" fmla="*/ 144 h 153"/>
              <a:gd name="T44" fmla="*/ 47 w 153"/>
              <a:gd name="T45" fmla="*/ 89 h 153"/>
              <a:gd name="T46" fmla="*/ 13 w 153"/>
              <a:gd name="T47" fmla="*/ 89 h 153"/>
              <a:gd name="T48" fmla="*/ 30 w 153"/>
              <a:gd name="T49" fmla="*/ 79 h 153"/>
              <a:gd name="T50" fmla="*/ 30 w 153"/>
              <a:gd name="T51" fmla="*/ 99 h 153"/>
              <a:gd name="T52" fmla="*/ 30 w 153"/>
              <a:gd name="T53" fmla="*/ 79 h 153"/>
              <a:gd name="T54" fmla="*/ 26 w 153"/>
              <a:gd name="T55" fmla="*/ 0 h 153"/>
              <a:gd name="T56" fmla="*/ 126 w 153"/>
              <a:gd name="T57" fmla="*/ 66 h 153"/>
              <a:gd name="T58" fmla="*/ 120 w 153"/>
              <a:gd name="T59" fmla="*/ 59 h 153"/>
              <a:gd name="T60" fmla="*/ 32 w 153"/>
              <a:gd name="T61" fmla="*/ 7 h 153"/>
              <a:gd name="T62" fmla="*/ 120 w 153"/>
              <a:gd name="T63" fmla="*/ 59 h 153"/>
              <a:gd name="T64" fmla="*/ 62 w 153"/>
              <a:gd name="T65" fmla="*/ 45 h 153"/>
              <a:gd name="T66" fmla="*/ 74 w 153"/>
              <a:gd name="T67" fmla="*/ 54 h 153"/>
              <a:gd name="T68" fmla="*/ 79 w 153"/>
              <a:gd name="T69" fmla="*/ 51 h 153"/>
              <a:gd name="T70" fmla="*/ 90 w 153"/>
              <a:gd name="T71" fmla="*/ 40 h 153"/>
              <a:gd name="T72" fmla="*/ 79 w 153"/>
              <a:gd name="T73" fmla="*/ 29 h 153"/>
              <a:gd name="T74" fmla="*/ 86 w 153"/>
              <a:gd name="T75" fmla="*/ 25 h 153"/>
              <a:gd name="T76" fmla="*/ 79 w 153"/>
              <a:gd name="T77" fmla="*/ 14 h 153"/>
              <a:gd name="T78" fmla="*/ 74 w 153"/>
              <a:gd name="T79" fmla="*/ 12 h 153"/>
              <a:gd name="T80" fmla="*/ 66 w 153"/>
              <a:gd name="T81" fmla="*/ 18 h 153"/>
              <a:gd name="T82" fmla="*/ 66 w 153"/>
              <a:gd name="T83" fmla="*/ 32 h 153"/>
              <a:gd name="T84" fmla="*/ 74 w 153"/>
              <a:gd name="T85" fmla="*/ 43 h 153"/>
              <a:gd name="T86" fmla="*/ 79 w 153"/>
              <a:gd name="T87" fmla="*/ 37 h 153"/>
              <a:gd name="T88" fmla="*/ 82 w 153"/>
              <a:gd name="T89" fmla="*/ 40 h 153"/>
              <a:gd name="T90" fmla="*/ 79 w 153"/>
              <a:gd name="T91" fmla="*/ 37 h 153"/>
              <a:gd name="T92" fmla="*/ 74 w 153"/>
              <a:gd name="T93" fmla="*/ 21 h 153"/>
              <a:gd name="T94" fmla="*/ 72 w 153"/>
              <a:gd name="T95" fmla="*/ 24 h 1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53" h="153">
                <a:moveTo>
                  <a:pt x="128" y="109"/>
                </a:moveTo>
                <a:cubicBezTo>
                  <a:pt x="121" y="109"/>
                  <a:pt x="121" y="109"/>
                  <a:pt x="121" y="109"/>
                </a:cubicBezTo>
                <a:cubicBezTo>
                  <a:pt x="118" y="109"/>
                  <a:pt x="118" y="109"/>
                  <a:pt x="118" y="109"/>
                </a:cubicBezTo>
                <a:cubicBezTo>
                  <a:pt x="104" y="109"/>
                  <a:pt x="92" y="120"/>
                  <a:pt x="92" y="133"/>
                </a:cubicBezTo>
                <a:cubicBezTo>
                  <a:pt x="92" y="148"/>
                  <a:pt x="92" y="148"/>
                  <a:pt x="92" y="148"/>
                </a:cubicBezTo>
                <a:cubicBezTo>
                  <a:pt x="92" y="148"/>
                  <a:pt x="106" y="153"/>
                  <a:pt x="122" y="153"/>
                </a:cubicBezTo>
                <a:cubicBezTo>
                  <a:pt x="137" y="153"/>
                  <a:pt x="153" y="148"/>
                  <a:pt x="153" y="148"/>
                </a:cubicBezTo>
                <a:cubicBezTo>
                  <a:pt x="153" y="133"/>
                  <a:pt x="153" y="133"/>
                  <a:pt x="153" y="133"/>
                </a:cubicBezTo>
                <a:cubicBezTo>
                  <a:pt x="153" y="120"/>
                  <a:pt x="141" y="109"/>
                  <a:pt x="128" y="109"/>
                </a:cubicBezTo>
                <a:close/>
                <a:moveTo>
                  <a:pt x="146" y="144"/>
                </a:moveTo>
                <a:cubicBezTo>
                  <a:pt x="142" y="145"/>
                  <a:pt x="133" y="147"/>
                  <a:pt x="122" y="147"/>
                </a:cubicBezTo>
                <a:cubicBezTo>
                  <a:pt x="111" y="147"/>
                  <a:pt x="102" y="145"/>
                  <a:pt x="99" y="144"/>
                </a:cubicBezTo>
                <a:cubicBezTo>
                  <a:pt x="99" y="144"/>
                  <a:pt x="99" y="144"/>
                  <a:pt x="99" y="144"/>
                </a:cubicBezTo>
                <a:cubicBezTo>
                  <a:pt x="99" y="134"/>
                  <a:pt x="99" y="134"/>
                  <a:pt x="99" y="134"/>
                </a:cubicBezTo>
                <a:cubicBezTo>
                  <a:pt x="99" y="123"/>
                  <a:pt x="107" y="115"/>
                  <a:pt x="118" y="115"/>
                </a:cubicBezTo>
                <a:cubicBezTo>
                  <a:pt x="128" y="115"/>
                  <a:pt x="128" y="115"/>
                  <a:pt x="128" y="115"/>
                </a:cubicBezTo>
                <a:cubicBezTo>
                  <a:pt x="138" y="115"/>
                  <a:pt x="146" y="124"/>
                  <a:pt x="146" y="134"/>
                </a:cubicBezTo>
                <a:cubicBezTo>
                  <a:pt x="146" y="144"/>
                  <a:pt x="146" y="144"/>
                  <a:pt x="146" y="144"/>
                </a:cubicBezTo>
                <a:close/>
                <a:moveTo>
                  <a:pt x="106" y="89"/>
                </a:moveTo>
                <a:cubicBezTo>
                  <a:pt x="106" y="98"/>
                  <a:pt x="113" y="106"/>
                  <a:pt x="123" y="106"/>
                </a:cubicBezTo>
                <a:cubicBezTo>
                  <a:pt x="132" y="106"/>
                  <a:pt x="139" y="98"/>
                  <a:pt x="139" y="89"/>
                </a:cubicBezTo>
                <a:cubicBezTo>
                  <a:pt x="139" y="81"/>
                  <a:pt x="132" y="73"/>
                  <a:pt x="123" y="73"/>
                </a:cubicBezTo>
                <a:cubicBezTo>
                  <a:pt x="113" y="73"/>
                  <a:pt x="106" y="80"/>
                  <a:pt x="106" y="89"/>
                </a:cubicBezTo>
                <a:close/>
                <a:moveTo>
                  <a:pt x="133" y="89"/>
                </a:moveTo>
                <a:cubicBezTo>
                  <a:pt x="133" y="95"/>
                  <a:pt x="128" y="99"/>
                  <a:pt x="123" y="99"/>
                </a:cubicBezTo>
                <a:cubicBezTo>
                  <a:pt x="117" y="99"/>
                  <a:pt x="112" y="95"/>
                  <a:pt x="112" y="89"/>
                </a:cubicBezTo>
                <a:cubicBezTo>
                  <a:pt x="112" y="84"/>
                  <a:pt x="117" y="79"/>
                  <a:pt x="123" y="79"/>
                </a:cubicBezTo>
                <a:cubicBezTo>
                  <a:pt x="128" y="79"/>
                  <a:pt x="133" y="83"/>
                  <a:pt x="133" y="89"/>
                </a:cubicBezTo>
                <a:close/>
                <a:moveTo>
                  <a:pt x="35" y="109"/>
                </a:moveTo>
                <a:cubicBezTo>
                  <a:pt x="25" y="109"/>
                  <a:pt x="25" y="109"/>
                  <a:pt x="25" y="109"/>
                </a:cubicBezTo>
                <a:cubicBezTo>
                  <a:pt x="11" y="109"/>
                  <a:pt x="0" y="120"/>
                  <a:pt x="0" y="134"/>
                </a:cubicBezTo>
                <a:cubicBezTo>
                  <a:pt x="0" y="148"/>
                  <a:pt x="0" y="148"/>
                  <a:pt x="0" y="148"/>
                </a:cubicBezTo>
                <a:cubicBezTo>
                  <a:pt x="0" y="148"/>
                  <a:pt x="13" y="153"/>
                  <a:pt x="30" y="153"/>
                </a:cubicBezTo>
                <a:cubicBezTo>
                  <a:pt x="44" y="153"/>
                  <a:pt x="60" y="148"/>
                  <a:pt x="60" y="148"/>
                </a:cubicBezTo>
                <a:cubicBezTo>
                  <a:pt x="60" y="134"/>
                  <a:pt x="60" y="134"/>
                  <a:pt x="60" y="134"/>
                </a:cubicBezTo>
                <a:cubicBezTo>
                  <a:pt x="60" y="120"/>
                  <a:pt x="49" y="109"/>
                  <a:pt x="35" y="109"/>
                </a:cubicBezTo>
                <a:close/>
                <a:moveTo>
                  <a:pt x="54" y="144"/>
                </a:moveTo>
                <a:cubicBezTo>
                  <a:pt x="50" y="145"/>
                  <a:pt x="40" y="147"/>
                  <a:pt x="30" y="147"/>
                </a:cubicBezTo>
                <a:cubicBezTo>
                  <a:pt x="18" y="147"/>
                  <a:pt x="10" y="145"/>
                  <a:pt x="6" y="144"/>
                </a:cubicBezTo>
                <a:cubicBezTo>
                  <a:pt x="6" y="134"/>
                  <a:pt x="6" y="134"/>
                  <a:pt x="6" y="134"/>
                </a:cubicBezTo>
                <a:cubicBezTo>
                  <a:pt x="6" y="123"/>
                  <a:pt x="14" y="115"/>
                  <a:pt x="25" y="115"/>
                </a:cubicBezTo>
                <a:cubicBezTo>
                  <a:pt x="35" y="115"/>
                  <a:pt x="35" y="115"/>
                  <a:pt x="35" y="115"/>
                </a:cubicBezTo>
                <a:cubicBezTo>
                  <a:pt x="45" y="115"/>
                  <a:pt x="54" y="124"/>
                  <a:pt x="54" y="134"/>
                </a:cubicBezTo>
                <a:cubicBezTo>
                  <a:pt x="54" y="144"/>
                  <a:pt x="54" y="144"/>
                  <a:pt x="54" y="144"/>
                </a:cubicBezTo>
                <a:close/>
                <a:moveTo>
                  <a:pt x="30" y="106"/>
                </a:moveTo>
                <a:cubicBezTo>
                  <a:pt x="39" y="106"/>
                  <a:pt x="47" y="98"/>
                  <a:pt x="47" y="89"/>
                </a:cubicBezTo>
                <a:cubicBezTo>
                  <a:pt x="47" y="81"/>
                  <a:pt x="39" y="73"/>
                  <a:pt x="30" y="73"/>
                </a:cubicBezTo>
                <a:cubicBezTo>
                  <a:pt x="21" y="73"/>
                  <a:pt x="13" y="80"/>
                  <a:pt x="13" y="89"/>
                </a:cubicBezTo>
                <a:cubicBezTo>
                  <a:pt x="13" y="98"/>
                  <a:pt x="21" y="106"/>
                  <a:pt x="30" y="106"/>
                </a:cubicBezTo>
                <a:close/>
                <a:moveTo>
                  <a:pt x="30" y="79"/>
                </a:moveTo>
                <a:cubicBezTo>
                  <a:pt x="36" y="79"/>
                  <a:pt x="40" y="83"/>
                  <a:pt x="40" y="89"/>
                </a:cubicBezTo>
                <a:cubicBezTo>
                  <a:pt x="40" y="95"/>
                  <a:pt x="36" y="99"/>
                  <a:pt x="30" y="99"/>
                </a:cubicBezTo>
                <a:cubicBezTo>
                  <a:pt x="24" y="99"/>
                  <a:pt x="20" y="95"/>
                  <a:pt x="20" y="89"/>
                </a:cubicBezTo>
                <a:cubicBezTo>
                  <a:pt x="20" y="84"/>
                  <a:pt x="24" y="79"/>
                  <a:pt x="30" y="79"/>
                </a:cubicBezTo>
                <a:close/>
                <a:moveTo>
                  <a:pt x="126" y="0"/>
                </a:moveTo>
                <a:cubicBezTo>
                  <a:pt x="26" y="0"/>
                  <a:pt x="26" y="0"/>
                  <a:pt x="26" y="0"/>
                </a:cubicBezTo>
                <a:cubicBezTo>
                  <a:pt x="26" y="66"/>
                  <a:pt x="26" y="66"/>
                  <a:pt x="26" y="66"/>
                </a:cubicBezTo>
                <a:cubicBezTo>
                  <a:pt x="126" y="66"/>
                  <a:pt x="126" y="66"/>
                  <a:pt x="126" y="66"/>
                </a:cubicBezTo>
                <a:lnTo>
                  <a:pt x="126" y="0"/>
                </a:lnTo>
                <a:close/>
                <a:moveTo>
                  <a:pt x="120" y="59"/>
                </a:moveTo>
                <a:cubicBezTo>
                  <a:pt x="32" y="59"/>
                  <a:pt x="32" y="59"/>
                  <a:pt x="32" y="59"/>
                </a:cubicBezTo>
                <a:cubicBezTo>
                  <a:pt x="32" y="7"/>
                  <a:pt x="32" y="7"/>
                  <a:pt x="32" y="7"/>
                </a:cubicBezTo>
                <a:cubicBezTo>
                  <a:pt x="120" y="7"/>
                  <a:pt x="120" y="7"/>
                  <a:pt x="120" y="7"/>
                </a:cubicBezTo>
                <a:cubicBezTo>
                  <a:pt x="120" y="59"/>
                  <a:pt x="120" y="59"/>
                  <a:pt x="120" y="59"/>
                </a:cubicBezTo>
                <a:close/>
                <a:moveTo>
                  <a:pt x="67" y="39"/>
                </a:moveTo>
                <a:cubicBezTo>
                  <a:pt x="62" y="45"/>
                  <a:pt x="62" y="45"/>
                  <a:pt x="62" y="45"/>
                </a:cubicBezTo>
                <a:cubicBezTo>
                  <a:pt x="65" y="48"/>
                  <a:pt x="70" y="50"/>
                  <a:pt x="74" y="51"/>
                </a:cubicBezTo>
                <a:cubicBezTo>
                  <a:pt x="74" y="54"/>
                  <a:pt x="74" y="54"/>
                  <a:pt x="74" y="54"/>
                </a:cubicBezTo>
                <a:cubicBezTo>
                  <a:pt x="79" y="54"/>
                  <a:pt x="79" y="54"/>
                  <a:pt x="79" y="54"/>
                </a:cubicBezTo>
                <a:cubicBezTo>
                  <a:pt x="79" y="51"/>
                  <a:pt x="79" y="51"/>
                  <a:pt x="79" y="51"/>
                </a:cubicBezTo>
                <a:cubicBezTo>
                  <a:pt x="83" y="50"/>
                  <a:pt x="86" y="49"/>
                  <a:pt x="87" y="47"/>
                </a:cubicBezTo>
                <a:cubicBezTo>
                  <a:pt x="89" y="45"/>
                  <a:pt x="90" y="43"/>
                  <a:pt x="90" y="40"/>
                </a:cubicBezTo>
                <a:cubicBezTo>
                  <a:pt x="90" y="37"/>
                  <a:pt x="89" y="35"/>
                  <a:pt x="88" y="33"/>
                </a:cubicBezTo>
                <a:cubicBezTo>
                  <a:pt x="86" y="32"/>
                  <a:pt x="83" y="30"/>
                  <a:pt x="79" y="29"/>
                </a:cubicBezTo>
                <a:cubicBezTo>
                  <a:pt x="79" y="22"/>
                  <a:pt x="79" y="22"/>
                  <a:pt x="79" y="22"/>
                </a:cubicBezTo>
                <a:cubicBezTo>
                  <a:pt x="81" y="22"/>
                  <a:pt x="83" y="23"/>
                  <a:pt x="86" y="25"/>
                </a:cubicBezTo>
                <a:cubicBezTo>
                  <a:pt x="90" y="19"/>
                  <a:pt x="90" y="19"/>
                  <a:pt x="90" y="19"/>
                </a:cubicBezTo>
                <a:cubicBezTo>
                  <a:pt x="86" y="16"/>
                  <a:pt x="83" y="15"/>
                  <a:pt x="79" y="14"/>
                </a:cubicBezTo>
                <a:cubicBezTo>
                  <a:pt x="79" y="12"/>
                  <a:pt x="79" y="12"/>
                  <a:pt x="79" y="12"/>
                </a:cubicBezTo>
                <a:cubicBezTo>
                  <a:pt x="74" y="12"/>
                  <a:pt x="74" y="12"/>
                  <a:pt x="74" y="12"/>
                </a:cubicBezTo>
                <a:cubicBezTo>
                  <a:pt x="74" y="15"/>
                  <a:pt x="74" y="15"/>
                  <a:pt x="74" y="15"/>
                </a:cubicBezTo>
                <a:cubicBezTo>
                  <a:pt x="71" y="15"/>
                  <a:pt x="68" y="16"/>
                  <a:pt x="66" y="18"/>
                </a:cubicBezTo>
                <a:cubicBezTo>
                  <a:pt x="64" y="20"/>
                  <a:pt x="63" y="22"/>
                  <a:pt x="63" y="25"/>
                </a:cubicBezTo>
                <a:cubicBezTo>
                  <a:pt x="63" y="28"/>
                  <a:pt x="64" y="31"/>
                  <a:pt x="66" y="32"/>
                </a:cubicBezTo>
                <a:cubicBezTo>
                  <a:pt x="68" y="34"/>
                  <a:pt x="70" y="35"/>
                  <a:pt x="74" y="36"/>
                </a:cubicBezTo>
                <a:cubicBezTo>
                  <a:pt x="74" y="43"/>
                  <a:pt x="74" y="43"/>
                  <a:pt x="74" y="43"/>
                </a:cubicBezTo>
                <a:cubicBezTo>
                  <a:pt x="72" y="43"/>
                  <a:pt x="69" y="41"/>
                  <a:pt x="67" y="39"/>
                </a:cubicBezTo>
                <a:close/>
                <a:moveTo>
                  <a:pt x="79" y="37"/>
                </a:moveTo>
                <a:cubicBezTo>
                  <a:pt x="80" y="37"/>
                  <a:pt x="81" y="38"/>
                  <a:pt x="81" y="38"/>
                </a:cubicBezTo>
                <a:cubicBezTo>
                  <a:pt x="82" y="39"/>
                  <a:pt x="82" y="39"/>
                  <a:pt x="82" y="40"/>
                </a:cubicBezTo>
                <a:cubicBezTo>
                  <a:pt x="82" y="42"/>
                  <a:pt x="81" y="43"/>
                  <a:pt x="79" y="43"/>
                </a:cubicBezTo>
                <a:cubicBezTo>
                  <a:pt x="79" y="37"/>
                  <a:pt x="79" y="37"/>
                  <a:pt x="79" y="37"/>
                </a:cubicBezTo>
                <a:close/>
                <a:moveTo>
                  <a:pt x="72" y="24"/>
                </a:moveTo>
                <a:cubicBezTo>
                  <a:pt x="72" y="23"/>
                  <a:pt x="72" y="22"/>
                  <a:pt x="74" y="21"/>
                </a:cubicBezTo>
                <a:cubicBezTo>
                  <a:pt x="74" y="28"/>
                  <a:pt x="74" y="28"/>
                  <a:pt x="74" y="28"/>
                </a:cubicBezTo>
                <a:cubicBezTo>
                  <a:pt x="72" y="27"/>
                  <a:pt x="72" y="26"/>
                  <a:pt x="72" y="2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76" name="Freeform 182">
            <a:extLst>
              <a:ext uri="{FF2B5EF4-FFF2-40B4-BE49-F238E27FC236}">
                <a16:creationId xmlns:a16="http://schemas.microsoft.com/office/drawing/2014/main" xmlns="" id="{A88B97D0-D4E9-4DBB-949C-CF7E24863C61}"/>
              </a:ext>
            </a:extLst>
          </p:cNvPr>
          <p:cNvSpPr>
            <a:spLocks noEditPoints="1"/>
          </p:cNvSpPr>
          <p:nvPr/>
        </p:nvSpPr>
        <p:spPr bwMode="auto">
          <a:xfrm>
            <a:off x="4400550" y="3471863"/>
            <a:ext cx="509588" cy="527050"/>
          </a:xfrm>
          <a:custGeom>
            <a:avLst/>
            <a:gdLst>
              <a:gd name="T0" fmla="*/ 149 w 149"/>
              <a:gd name="T1" fmla="*/ 55 h 153"/>
              <a:gd name="T2" fmla="*/ 122 w 149"/>
              <a:gd name="T3" fmla="*/ 34 h 153"/>
              <a:gd name="T4" fmla="*/ 119 w 149"/>
              <a:gd name="T5" fmla="*/ 11 h 153"/>
              <a:gd name="T6" fmla="*/ 76 w 149"/>
              <a:gd name="T7" fmla="*/ 0 h 153"/>
              <a:gd name="T8" fmla="*/ 59 w 149"/>
              <a:gd name="T9" fmla="*/ 11 h 153"/>
              <a:gd name="T10" fmla="*/ 27 w 149"/>
              <a:gd name="T11" fmla="*/ 14 h 153"/>
              <a:gd name="T12" fmla="*/ 2 w 149"/>
              <a:gd name="T13" fmla="*/ 52 h 153"/>
              <a:gd name="T14" fmla="*/ 0 w 149"/>
              <a:gd name="T15" fmla="*/ 150 h 153"/>
              <a:gd name="T16" fmla="*/ 3 w 149"/>
              <a:gd name="T17" fmla="*/ 153 h 153"/>
              <a:gd name="T18" fmla="*/ 149 w 149"/>
              <a:gd name="T19" fmla="*/ 149 h 153"/>
              <a:gd name="T20" fmla="*/ 143 w 149"/>
              <a:gd name="T21" fmla="*/ 143 h 153"/>
              <a:gd name="T22" fmla="*/ 143 w 149"/>
              <a:gd name="T23" fmla="*/ 61 h 153"/>
              <a:gd name="T24" fmla="*/ 122 w 149"/>
              <a:gd name="T25" fmla="*/ 68 h 153"/>
              <a:gd name="T26" fmla="*/ 140 w 149"/>
              <a:gd name="T27" fmla="*/ 55 h 153"/>
              <a:gd name="T28" fmla="*/ 80 w 149"/>
              <a:gd name="T29" fmla="*/ 11 h 153"/>
              <a:gd name="T30" fmla="*/ 75 w 149"/>
              <a:gd name="T31" fmla="*/ 7 h 153"/>
              <a:gd name="T32" fmla="*/ 116 w 149"/>
              <a:gd name="T33" fmla="*/ 73 h 153"/>
              <a:gd name="T34" fmla="*/ 34 w 149"/>
              <a:gd name="T35" fmla="*/ 73 h 153"/>
              <a:gd name="T36" fmla="*/ 116 w 149"/>
              <a:gd name="T37" fmla="*/ 17 h 153"/>
              <a:gd name="T38" fmla="*/ 60 w 149"/>
              <a:gd name="T39" fmla="*/ 100 h 153"/>
              <a:gd name="T40" fmla="*/ 6 w 149"/>
              <a:gd name="T41" fmla="*/ 61 h 153"/>
              <a:gd name="T42" fmla="*/ 8 w 149"/>
              <a:gd name="T43" fmla="*/ 55 h 153"/>
              <a:gd name="T44" fmla="*/ 27 w 149"/>
              <a:gd name="T45" fmla="*/ 69 h 153"/>
              <a:gd name="T46" fmla="*/ 65 w 149"/>
              <a:gd name="T47" fmla="*/ 104 h 153"/>
              <a:gd name="T48" fmla="*/ 76 w 149"/>
              <a:gd name="T49" fmla="*/ 109 h 153"/>
              <a:gd name="T50" fmla="*/ 137 w 149"/>
              <a:gd name="T51" fmla="*/ 147 h 153"/>
              <a:gd name="T52" fmla="*/ 53 w 149"/>
              <a:gd name="T53" fmla="*/ 33 h 153"/>
              <a:gd name="T54" fmla="*/ 97 w 149"/>
              <a:gd name="T55" fmla="*/ 40 h 153"/>
              <a:gd name="T56" fmla="*/ 53 w 149"/>
              <a:gd name="T57" fmla="*/ 33 h 153"/>
              <a:gd name="T58" fmla="*/ 97 w 149"/>
              <a:gd name="T59" fmla="*/ 53 h 153"/>
              <a:gd name="T60" fmla="*/ 53 w 149"/>
              <a:gd name="T61" fmla="*/ 59 h 153"/>
              <a:gd name="T62" fmla="*/ 53 w 149"/>
              <a:gd name="T63" fmla="*/ 73 h 153"/>
              <a:gd name="T64" fmla="*/ 97 w 149"/>
              <a:gd name="T65" fmla="*/ 79 h 153"/>
              <a:gd name="T66" fmla="*/ 53 w 149"/>
              <a:gd name="T67" fmla="*/ 73 h 1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49" h="153">
                <a:moveTo>
                  <a:pt x="149" y="149"/>
                </a:moveTo>
                <a:cubicBezTo>
                  <a:pt x="149" y="149"/>
                  <a:pt x="149" y="78"/>
                  <a:pt x="149" y="55"/>
                </a:cubicBezTo>
                <a:cubicBezTo>
                  <a:pt x="149" y="54"/>
                  <a:pt x="148" y="53"/>
                  <a:pt x="147" y="52"/>
                </a:cubicBezTo>
                <a:cubicBezTo>
                  <a:pt x="122" y="34"/>
                  <a:pt x="122" y="34"/>
                  <a:pt x="122" y="34"/>
                </a:cubicBezTo>
                <a:cubicBezTo>
                  <a:pt x="122" y="14"/>
                  <a:pt x="122" y="14"/>
                  <a:pt x="122" y="14"/>
                </a:cubicBezTo>
                <a:cubicBezTo>
                  <a:pt x="122" y="12"/>
                  <a:pt x="120" y="11"/>
                  <a:pt x="119" y="11"/>
                </a:cubicBezTo>
                <a:cubicBezTo>
                  <a:pt x="91" y="11"/>
                  <a:pt x="91" y="11"/>
                  <a:pt x="91" y="11"/>
                </a:cubicBezTo>
                <a:cubicBezTo>
                  <a:pt x="76" y="0"/>
                  <a:pt x="76" y="0"/>
                  <a:pt x="76" y="0"/>
                </a:cubicBezTo>
                <a:cubicBezTo>
                  <a:pt x="76" y="0"/>
                  <a:pt x="74" y="0"/>
                  <a:pt x="73" y="0"/>
                </a:cubicBezTo>
                <a:cubicBezTo>
                  <a:pt x="59" y="11"/>
                  <a:pt x="59" y="11"/>
                  <a:pt x="59" y="11"/>
                </a:cubicBezTo>
                <a:cubicBezTo>
                  <a:pt x="31" y="11"/>
                  <a:pt x="31" y="11"/>
                  <a:pt x="31" y="11"/>
                </a:cubicBezTo>
                <a:cubicBezTo>
                  <a:pt x="29" y="11"/>
                  <a:pt x="27" y="13"/>
                  <a:pt x="27" y="14"/>
                </a:cubicBezTo>
                <a:cubicBezTo>
                  <a:pt x="27" y="34"/>
                  <a:pt x="27" y="34"/>
                  <a:pt x="27" y="34"/>
                </a:cubicBezTo>
                <a:cubicBezTo>
                  <a:pt x="2" y="52"/>
                  <a:pt x="2" y="52"/>
                  <a:pt x="2" y="52"/>
                </a:cubicBezTo>
                <a:cubicBezTo>
                  <a:pt x="1" y="53"/>
                  <a:pt x="0" y="54"/>
                  <a:pt x="0" y="55"/>
                </a:cubicBezTo>
                <a:cubicBezTo>
                  <a:pt x="0" y="78"/>
                  <a:pt x="0" y="150"/>
                  <a:pt x="0" y="150"/>
                </a:cubicBezTo>
                <a:cubicBezTo>
                  <a:pt x="0" y="151"/>
                  <a:pt x="1" y="153"/>
                  <a:pt x="3" y="153"/>
                </a:cubicBezTo>
                <a:cubicBezTo>
                  <a:pt x="3" y="153"/>
                  <a:pt x="3" y="153"/>
                  <a:pt x="3" y="153"/>
                </a:cubicBezTo>
                <a:cubicBezTo>
                  <a:pt x="146" y="153"/>
                  <a:pt x="146" y="153"/>
                  <a:pt x="146" y="153"/>
                </a:cubicBezTo>
                <a:cubicBezTo>
                  <a:pt x="148" y="153"/>
                  <a:pt x="149" y="151"/>
                  <a:pt x="149" y="149"/>
                </a:cubicBezTo>
                <a:close/>
                <a:moveTo>
                  <a:pt x="143" y="61"/>
                </a:moveTo>
                <a:cubicBezTo>
                  <a:pt x="143" y="143"/>
                  <a:pt x="143" y="143"/>
                  <a:pt x="143" y="143"/>
                </a:cubicBezTo>
                <a:cubicBezTo>
                  <a:pt x="89" y="100"/>
                  <a:pt x="89" y="100"/>
                  <a:pt x="89" y="100"/>
                </a:cubicBezTo>
                <a:lnTo>
                  <a:pt x="143" y="61"/>
                </a:lnTo>
                <a:close/>
                <a:moveTo>
                  <a:pt x="140" y="55"/>
                </a:moveTo>
                <a:cubicBezTo>
                  <a:pt x="122" y="68"/>
                  <a:pt x="122" y="68"/>
                  <a:pt x="122" y="68"/>
                </a:cubicBezTo>
                <a:cubicBezTo>
                  <a:pt x="122" y="41"/>
                  <a:pt x="122" y="41"/>
                  <a:pt x="122" y="41"/>
                </a:cubicBezTo>
                <a:lnTo>
                  <a:pt x="140" y="55"/>
                </a:lnTo>
                <a:close/>
                <a:moveTo>
                  <a:pt x="75" y="7"/>
                </a:moveTo>
                <a:cubicBezTo>
                  <a:pt x="80" y="11"/>
                  <a:pt x="80" y="11"/>
                  <a:pt x="80" y="11"/>
                </a:cubicBezTo>
                <a:cubicBezTo>
                  <a:pt x="69" y="11"/>
                  <a:pt x="69" y="11"/>
                  <a:pt x="69" y="11"/>
                </a:cubicBezTo>
                <a:lnTo>
                  <a:pt x="75" y="7"/>
                </a:lnTo>
                <a:close/>
                <a:moveTo>
                  <a:pt x="116" y="17"/>
                </a:moveTo>
                <a:cubicBezTo>
                  <a:pt x="116" y="73"/>
                  <a:pt x="116" y="73"/>
                  <a:pt x="116" y="73"/>
                </a:cubicBezTo>
                <a:cubicBezTo>
                  <a:pt x="75" y="103"/>
                  <a:pt x="75" y="103"/>
                  <a:pt x="75" y="103"/>
                </a:cubicBezTo>
                <a:cubicBezTo>
                  <a:pt x="34" y="73"/>
                  <a:pt x="34" y="73"/>
                  <a:pt x="34" y="73"/>
                </a:cubicBezTo>
                <a:cubicBezTo>
                  <a:pt x="34" y="17"/>
                  <a:pt x="34" y="17"/>
                  <a:pt x="34" y="17"/>
                </a:cubicBezTo>
                <a:lnTo>
                  <a:pt x="116" y="17"/>
                </a:lnTo>
                <a:close/>
                <a:moveTo>
                  <a:pt x="6" y="61"/>
                </a:moveTo>
                <a:cubicBezTo>
                  <a:pt x="60" y="100"/>
                  <a:pt x="60" y="100"/>
                  <a:pt x="60" y="100"/>
                </a:cubicBezTo>
                <a:cubicBezTo>
                  <a:pt x="6" y="143"/>
                  <a:pt x="6" y="143"/>
                  <a:pt x="6" y="143"/>
                </a:cubicBezTo>
                <a:lnTo>
                  <a:pt x="6" y="61"/>
                </a:lnTo>
                <a:close/>
                <a:moveTo>
                  <a:pt x="27" y="69"/>
                </a:moveTo>
                <a:cubicBezTo>
                  <a:pt x="8" y="55"/>
                  <a:pt x="8" y="55"/>
                  <a:pt x="8" y="55"/>
                </a:cubicBezTo>
                <a:cubicBezTo>
                  <a:pt x="27" y="41"/>
                  <a:pt x="27" y="41"/>
                  <a:pt x="27" y="41"/>
                </a:cubicBezTo>
                <a:lnTo>
                  <a:pt x="27" y="69"/>
                </a:lnTo>
                <a:close/>
                <a:moveTo>
                  <a:pt x="12" y="147"/>
                </a:moveTo>
                <a:cubicBezTo>
                  <a:pt x="65" y="104"/>
                  <a:pt x="65" y="104"/>
                  <a:pt x="65" y="104"/>
                </a:cubicBezTo>
                <a:cubicBezTo>
                  <a:pt x="73" y="109"/>
                  <a:pt x="73" y="109"/>
                  <a:pt x="73" y="109"/>
                </a:cubicBezTo>
                <a:cubicBezTo>
                  <a:pt x="74" y="110"/>
                  <a:pt x="75" y="110"/>
                  <a:pt x="76" y="109"/>
                </a:cubicBezTo>
                <a:cubicBezTo>
                  <a:pt x="84" y="104"/>
                  <a:pt x="84" y="104"/>
                  <a:pt x="84" y="104"/>
                </a:cubicBezTo>
                <a:cubicBezTo>
                  <a:pt x="137" y="147"/>
                  <a:pt x="137" y="147"/>
                  <a:pt x="137" y="147"/>
                </a:cubicBezTo>
                <a:lnTo>
                  <a:pt x="12" y="147"/>
                </a:lnTo>
                <a:close/>
                <a:moveTo>
                  <a:pt x="53" y="33"/>
                </a:moveTo>
                <a:cubicBezTo>
                  <a:pt x="97" y="33"/>
                  <a:pt x="97" y="33"/>
                  <a:pt x="97" y="33"/>
                </a:cubicBezTo>
                <a:cubicBezTo>
                  <a:pt x="97" y="40"/>
                  <a:pt x="97" y="40"/>
                  <a:pt x="97" y="40"/>
                </a:cubicBezTo>
                <a:cubicBezTo>
                  <a:pt x="53" y="40"/>
                  <a:pt x="53" y="40"/>
                  <a:pt x="53" y="40"/>
                </a:cubicBezTo>
                <a:lnTo>
                  <a:pt x="53" y="33"/>
                </a:lnTo>
                <a:close/>
                <a:moveTo>
                  <a:pt x="53" y="53"/>
                </a:moveTo>
                <a:cubicBezTo>
                  <a:pt x="97" y="53"/>
                  <a:pt x="97" y="53"/>
                  <a:pt x="97" y="53"/>
                </a:cubicBezTo>
                <a:cubicBezTo>
                  <a:pt x="97" y="59"/>
                  <a:pt x="97" y="59"/>
                  <a:pt x="97" y="59"/>
                </a:cubicBezTo>
                <a:cubicBezTo>
                  <a:pt x="53" y="59"/>
                  <a:pt x="53" y="59"/>
                  <a:pt x="53" y="59"/>
                </a:cubicBezTo>
                <a:lnTo>
                  <a:pt x="53" y="53"/>
                </a:lnTo>
                <a:close/>
                <a:moveTo>
                  <a:pt x="53" y="73"/>
                </a:moveTo>
                <a:cubicBezTo>
                  <a:pt x="97" y="73"/>
                  <a:pt x="97" y="73"/>
                  <a:pt x="97" y="73"/>
                </a:cubicBezTo>
                <a:cubicBezTo>
                  <a:pt x="97" y="79"/>
                  <a:pt x="97" y="79"/>
                  <a:pt x="97" y="79"/>
                </a:cubicBezTo>
                <a:cubicBezTo>
                  <a:pt x="53" y="79"/>
                  <a:pt x="53" y="79"/>
                  <a:pt x="53" y="79"/>
                </a:cubicBezTo>
                <a:lnTo>
                  <a:pt x="53" y="7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77" name="Freeform 183">
            <a:extLst>
              <a:ext uri="{FF2B5EF4-FFF2-40B4-BE49-F238E27FC236}">
                <a16:creationId xmlns:a16="http://schemas.microsoft.com/office/drawing/2014/main" xmlns="" id="{637C5EF9-E7E7-4DF6-ABC2-544A1A1AAB6F}"/>
              </a:ext>
            </a:extLst>
          </p:cNvPr>
          <p:cNvSpPr>
            <a:spLocks noEditPoints="1"/>
          </p:cNvSpPr>
          <p:nvPr/>
        </p:nvSpPr>
        <p:spPr bwMode="auto">
          <a:xfrm>
            <a:off x="4400550" y="4092575"/>
            <a:ext cx="523875" cy="528638"/>
          </a:xfrm>
          <a:custGeom>
            <a:avLst/>
            <a:gdLst>
              <a:gd name="T0" fmla="*/ 150 w 153"/>
              <a:gd name="T1" fmla="*/ 54 h 153"/>
              <a:gd name="T2" fmla="*/ 78 w 153"/>
              <a:gd name="T3" fmla="*/ 1 h 153"/>
              <a:gd name="T4" fmla="*/ 74 w 153"/>
              <a:gd name="T5" fmla="*/ 1 h 153"/>
              <a:gd name="T6" fmla="*/ 2 w 153"/>
              <a:gd name="T7" fmla="*/ 54 h 153"/>
              <a:gd name="T8" fmla="*/ 0 w 153"/>
              <a:gd name="T9" fmla="*/ 57 h 153"/>
              <a:gd name="T10" fmla="*/ 0 w 153"/>
              <a:gd name="T11" fmla="*/ 150 h 153"/>
              <a:gd name="T12" fmla="*/ 3 w 153"/>
              <a:gd name="T13" fmla="*/ 153 h 153"/>
              <a:gd name="T14" fmla="*/ 4 w 153"/>
              <a:gd name="T15" fmla="*/ 153 h 153"/>
              <a:gd name="T16" fmla="*/ 149 w 153"/>
              <a:gd name="T17" fmla="*/ 153 h 153"/>
              <a:gd name="T18" fmla="*/ 150 w 153"/>
              <a:gd name="T19" fmla="*/ 153 h 153"/>
              <a:gd name="T20" fmla="*/ 153 w 153"/>
              <a:gd name="T21" fmla="*/ 150 h 153"/>
              <a:gd name="T22" fmla="*/ 153 w 153"/>
              <a:gd name="T23" fmla="*/ 58 h 153"/>
              <a:gd name="T24" fmla="*/ 150 w 153"/>
              <a:gd name="T25" fmla="*/ 54 h 153"/>
              <a:gd name="T26" fmla="*/ 13 w 153"/>
              <a:gd name="T27" fmla="*/ 147 h 153"/>
              <a:gd name="T28" fmla="*/ 65 w 153"/>
              <a:gd name="T29" fmla="*/ 106 h 153"/>
              <a:gd name="T30" fmla="*/ 74 w 153"/>
              <a:gd name="T31" fmla="*/ 112 h 153"/>
              <a:gd name="T32" fmla="*/ 78 w 153"/>
              <a:gd name="T33" fmla="*/ 112 h 153"/>
              <a:gd name="T34" fmla="*/ 87 w 153"/>
              <a:gd name="T35" fmla="*/ 106 h 153"/>
              <a:gd name="T36" fmla="*/ 140 w 153"/>
              <a:gd name="T37" fmla="*/ 147 h 153"/>
              <a:gd name="T38" fmla="*/ 13 w 153"/>
              <a:gd name="T39" fmla="*/ 147 h 153"/>
              <a:gd name="T40" fmla="*/ 7 w 153"/>
              <a:gd name="T41" fmla="*/ 62 h 153"/>
              <a:gd name="T42" fmla="*/ 60 w 153"/>
              <a:gd name="T43" fmla="*/ 102 h 153"/>
              <a:gd name="T44" fmla="*/ 7 w 153"/>
              <a:gd name="T45" fmla="*/ 144 h 153"/>
              <a:gd name="T46" fmla="*/ 7 w 153"/>
              <a:gd name="T47" fmla="*/ 62 h 153"/>
              <a:gd name="T48" fmla="*/ 92 w 153"/>
              <a:gd name="T49" fmla="*/ 102 h 153"/>
              <a:gd name="T50" fmla="*/ 147 w 153"/>
              <a:gd name="T51" fmla="*/ 62 h 153"/>
              <a:gd name="T52" fmla="*/ 147 w 153"/>
              <a:gd name="T53" fmla="*/ 144 h 153"/>
              <a:gd name="T54" fmla="*/ 92 w 153"/>
              <a:gd name="T55" fmla="*/ 102 h 153"/>
              <a:gd name="T56" fmla="*/ 76 w 153"/>
              <a:gd name="T57" fmla="*/ 7 h 153"/>
              <a:gd name="T58" fmla="*/ 144 w 153"/>
              <a:gd name="T59" fmla="*/ 57 h 153"/>
              <a:gd name="T60" fmla="*/ 76 w 153"/>
              <a:gd name="T61" fmla="*/ 106 h 153"/>
              <a:gd name="T62" fmla="*/ 9 w 153"/>
              <a:gd name="T63" fmla="*/ 56 h 153"/>
              <a:gd name="T64" fmla="*/ 76 w 153"/>
              <a:gd name="T65" fmla="*/ 7 h 1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53" h="153">
                <a:moveTo>
                  <a:pt x="150" y="54"/>
                </a:moveTo>
                <a:cubicBezTo>
                  <a:pt x="78" y="1"/>
                  <a:pt x="78" y="1"/>
                  <a:pt x="78" y="1"/>
                </a:cubicBezTo>
                <a:cubicBezTo>
                  <a:pt x="77" y="0"/>
                  <a:pt x="75" y="0"/>
                  <a:pt x="74" y="1"/>
                </a:cubicBezTo>
                <a:cubicBezTo>
                  <a:pt x="2" y="54"/>
                  <a:pt x="2" y="54"/>
                  <a:pt x="2" y="54"/>
                </a:cubicBezTo>
                <a:cubicBezTo>
                  <a:pt x="0" y="55"/>
                  <a:pt x="0" y="56"/>
                  <a:pt x="0" y="57"/>
                </a:cubicBezTo>
                <a:cubicBezTo>
                  <a:pt x="0" y="150"/>
                  <a:pt x="0" y="150"/>
                  <a:pt x="0" y="150"/>
                </a:cubicBezTo>
                <a:cubicBezTo>
                  <a:pt x="0" y="152"/>
                  <a:pt x="2" y="153"/>
                  <a:pt x="3" y="153"/>
                </a:cubicBezTo>
                <a:cubicBezTo>
                  <a:pt x="4" y="153"/>
                  <a:pt x="4" y="153"/>
                  <a:pt x="4" y="153"/>
                </a:cubicBezTo>
                <a:cubicBezTo>
                  <a:pt x="149" y="153"/>
                  <a:pt x="149" y="153"/>
                  <a:pt x="149" y="153"/>
                </a:cubicBezTo>
                <a:cubicBezTo>
                  <a:pt x="150" y="153"/>
                  <a:pt x="150" y="153"/>
                  <a:pt x="150" y="153"/>
                </a:cubicBezTo>
                <a:cubicBezTo>
                  <a:pt x="151" y="153"/>
                  <a:pt x="153" y="152"/>
                  <a:pt x="153" y="150"/>
                </a:cubicBezTo>
                <a:cubicBezTo>
                  <a:pt x="153" y="58"/>
                  <a:pt x="153" y="58"/>
                  <a:pt x="153" y="58"/>
                </a:cubicBezTo>
                <a:cubicBezTo>
                  <a:pt x="153" y="56"/>
                  <a:pt x="153" y="55"/>
                  <a:pt x="150" y="54"/>
                </a:cubicBezTo>
                <a:close/>
                <a:moveTo>
                  <a:pt x="13" y="147"/>
                </a:moveTo>
                <a:cubicBezTo>
                  <a:pt x="65" y="106"/>
                  <a:pt x="65" y="106"/>
                  <a:pt x="65" y="106"/>
                </a:cubicBezTo>
                <a:cubicBezTo>
                  <a:pt x="74" y="112"/>
                  <a:pt x="74" y="112"/>
                  <a:pt x="74" y="112"/>
                </a:cubicBezTo>
                <a:cubicBezTo>
                  <a:pt x="76" y="114"/>
                  <a:pt x="77" y="113"/>
                  <a:pt x="78" y="112"/>
                </a:cubicBezTo>
                <a:cubicBezTo>
                  <a:pt x="87" y="106"/>
                  <a:pt x="87" y="106"/>
                  <a:pt x="87" y="106"/>
                </a:cubicBezTo>
                <a:cubicBezTo>
                  <a:pt x="140" y="147"/>
                  <a:pt x="140" y="147"/>
                  <a:pt x="140" y="147"/>
                </a:cubicBezTo>
                <a:lnTo>
                  <a:pt x="13" y="147"/>
                </a:lnTo>
                <a:close/>
                <a:moveTo>
                  <a:pt x="7" y="62"/>
                </a:moveTo>
                <a:cubicBezTo>
                  <a:pt x="60" y="102"/>
                  <a:pt x="60" y="102"/>
                  <a:pt x="60" y="102"/>
                </a:cubicBezTo>
                <a:cubicBezTo>
                  <a:pt x="7" y="144"/>
                  <a:pt x="7" y="144"/>
                  <a:pt x="7" y="144"/>
                </a:cubicBezTo>
                <a:lnTo>
                  <a:pt x="7" y="62"/>
                </a:lnTo>
                <a:close/>
                <a:moveTo>
                  <a:pt x="92" y="102"/>
                </a:moveTo>
                <a:cubicBezTo>
                  <a:pt x="147" y="62"/>
                  <a:pt x="147" y="62"/>
                  <a:pt x="147" y="62"/>
                </a:cubicBezTo>
                <a:cubicBezTo>
                  <a:pt x="147" y="144"/>
                  <a:pt x="147" y="144"/>
                  <a:pt x="147" y="144"/>
                </a:cubicBezTo>
                <a:lnTo>
                  <a:pt x="92" y="102"/>
                </a:lnTo>
                <a:close/>
                <a:moveTo>
                  <a:pt x="76" y="7"/>
                </a:moveTo>
                <a:cubicBezTo>
                  <a:pt x="144" y="57"/>
                  <a:pt x="144" y="57"/>
                  <a:pt x="144" y="57"/>
                </a:cubicBezTo>
                <a:cubicBezTo>
                  <a:pt x="76" y="106"/>
                  <a:pt x="76" y="106"/>
                  <a:pt x="76" y="106"/>
                </a:cubicBezTo>
                <a:cubicBezTo>
                  <a:pt x="9" y="56"/>
                  <a:pt x="9" y="56"/>
                  <a:pt x="9" y="56"/>
                </a:cubicBezTo>
                <a:lnTo>
                  <a:pt x="76" y="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78" name="Freeform 184">
            <a:extLst>
              <a:ext uri="{FF2B5EF4-FFF2-40B4-BE49-F238E27FC236}">
                <a16:creationId xmlns:a16="http://schemas.microsoft.com/office/drawing/2014/main" xmlns="" id="{0FE3D02D-3958-4227-8B9F-50CC9D61E2CD}"/>
              </a:ext>
            </a:extLst>
          </p:cNvPr>
          <p:cNvSpPr>
            <a:spLocks noEditPoints="1"/>
          </p:cNvSpPr>
          <p:nvPr/>
        </p:nvSpPr>
        <p:spPr bwMode="auto">
          <a:xfrm>
            <a:off x="4400550" y="4713288"/>
            <a:ext cx="523875" cy="528638"/>
          </a:xfrm>
          <a:custGeom>
            <a:avLst/>
            <a:gdLst>
              <a:gd name="T0" fmla="*/ 201 w 330"/>
              <a:gd name="T1" fmla="*/ 148 h 333"/>
              <a:gd name="T2" fmla="*/ 201 w 330"/>
              <a:gd name="T3" fmla="*/ 85 h 333"/>
              <a:gd name="T4" fmla="*/ 71 w 330"/>
              <a:gd name="T5" fmla="*/ 148 h 333"/>
              <a:gd name="T6" fmla="*/ 71 w 330"/>
              <a:gd name="T7" fmla="*/ 0 h 333"/>
              <a:gd name="T8" fmla="*/ 0 w 330"/>
              <a:gd name="T9" fmla="*/ 0 h 333"/>
              <a:gd name="T10" fmla="*/ 0 w 330"/>
              <a:gd name="T11" fmla="*/ 333 h 333"/>
              <a:gd name="T12" fmla="*/ 330 w 330"/>
              <a:gd name="T13" fmla="*/ 333 h 333"/>
              <a:gd name="T14" fmla="*/ 330 w 330"/>
              <a:gd name="T15" fmla="*/ 85 h 333"/>
              <a:gd name="T16" fmla="*/ 201 w 330"/>
              <a:gd name="T17" fmla="*/ 148 h 333"/>
              <a:gd name="T18" fmla="*/ 56 w 330"/>
              <a:gd name="T19" fmla="*/ 15 h 333"/>
              <a:gd name="T20" fmla="*/ 56 w 330"/>
              <a:gd name="T21" fmla="*/ 172 h 333"/>
              <a:gd name="T22" fmla="*/ 188 w 330"/>
              <a:gd name="T23" fmla="*/ 109 h 333"/>
              <a:gd name="T24" fmla="*/ 188 w 330"/>
              <a:gd name="T25" fmla="*/ 172 h 333"/>
              <a:gd name="T26" fmla="*/ 317 w 330"/>
              <a:gd name="T27" fmla="*/ 109 h 333"/>
              <a:gd name="T28" fmla="*/ 317 w 330"/>
              <a:gd name="T29" fmla="*/ 187 h 333"/>
              <a:gd name="T30" fmla="*/ 15 w 330"/>
              <a:gd name="T31" fmla="*/ 187 h 333"/>
              <a:gd name="T32" fmla="*/ 15 w 330"/>
              <a:gd name="T33" fmla="*/ 15 h 333"/>
              <a:gd name="T34" fmla="*/ 56 w 330"/>
              <a:gd name="T35" fmla="*/ 15 h 333"/>
              <a:gd name="T36" fmla="*/ 15 w 330"/>
              <a:gd name="T37" fmla="*/ 202 h 333"/>
              <a:gd name="T38" fmla="*/ 158 w 330"/>
              <a:gd name="T39" fmla="*/ 202 h 333"/>
              <a:gd name="T40" fmla="*/ 158 w 330"/>
              <a:gd name="T41" fmla="*/ 320 h 333"/>
              <a:gd name="T42" fmla="*/ 15 w 330"/>
              <a:gd name="T43" fmla="*/ 320 h 333"/>
              <a:gd name="T44" fmla="*/ 15 w 330"/>
              <a:gd name="T45" fmla="*/ 202 h 333"/>
              <a:gd name="T46" fmla="*/ 173 w 330"/>
              <a:gd name="T47" fmla="*/ 320 h 333"/>
              <a:gd name="T48" fmla="*/ 173 w 330"/>
              <a:gd name="T49" fmla="*/ 202 h 333"/>
              <a:gd name="T50" fmla="*/ 317 w 330"/>
              <a:gd name="T51" fmla="*/ 202 h 333"/>
              <a:gd name="T52" fmla="*/ 317 w 330"/>
              <a:gd name="T53" fmla="*/ 320 h 333"/>
              <a:gd name="T54" fmla="*/ 173 w 330"/>
              <a:gd name="T55" fmla="*/ 320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330" h="333">
                <a:moveTo>
                  <a:pt x="201" y="148"/>
                </a:moveTo>
                <a:lnTo>
                  <a:pt x="201" y="85"/>
                </a:lnTo>
                <a:lnTo>
                  <a:pt x="71" y="148"/>
                </a:lnTo>
                <a:lnTo>
                  <a:pt x="71" y="0"/>
                </a:lnTo>
                <a:lnTo>
                  <a:pt x="0" y="0"/>
                </a:lnTo>
                <a:lnTo>
                  <a:pt x="0" y="333"/>
                </a:lnTo>
                <a:lnTo>
                  <a:pt x="330" y="333"/>
                </a:lnTo>
                <a:lnTo>
                  <a:pt x="330" y="85"/>
                </a:lnTo>
                <a:lnTo>
                  <a:pt x="201" y="148"/>
                </a:lnTo>
                <a:close/>
                <a:moveTo>
                  <a:pt x="56" y="15"/>
                </a:moveTo>
                <a:lnTo>
                  <a:pt x="56" y="172"/>
                </a:lnTo>
                <a:lnTo>
                  <a:pt x="188" y="109"/>
                </a:lnTo>
                <a:lnTo>
                  <a:pt x="188" y="172"/>
                </a:lnTo>
                <a:lnTo>
                  <a:pt x="317" y="109"/>
                </a:lnTo>
                <a:lnTo>
                  <a:pt x="317" y="187"/>
                </a:lnTo>
                <a:lnTo>
                  <a:pt x="15" y="187"/>
                </a:lnTo>
                <a:lnTo>
                  <a:pt x="15" y="15"/>
                </a:lnTo>
                <a:lnTo>
                  <a:pt x="56" y="15"/>
                </a:lnTo>
                <a:close/>
                <a:moveTo>
                  <a:pt x="15" y="202"/>
                </a:moveTo>
                <a:lnTo>
                  <a:pt x="158" y="202"/>
                </a:lnTo>
                <a:lnTo>
                  <a:pt x="158" y="320"/>
                </a:lnTo>
                <a:lnTo>
                  <a:pt x="15" y="320"/>
                </a:lnTo>
                <a:lnTo>
                  <a:pt x="15" y="202"/>
                </a:lnTo>
                <a:close/>
                <a:moveTo>
                  <a:pt x="173" y="320"/>
                </a:moveTo>
                <a:lnTo>
                  <a:pt x="173" y="202"/>
                </a:lnTo>
                <a:lnTo>
                  <a:pt x="317" y="202"/>
                </a:lnTo>
                <a:lnTo>
                  <a:pt x="317" y="320"/>
                </a:lnTo>
                <a:lnTo>
                  <a:pt x="173" y="32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79" name="Freeform 185">
            <a:extLst>
              <a:ext uri="{FF2B5EF4-FFF2-40B4-BE49-F238E27FC236}">
                <a16:creationId xmlns:a16="http://schemas.microsoft.com/office/drawing/2014/main" xmlns="" id="{3E3B5B4E-C549-4372-AC24-098A3909A760}"/>
              </a:ext>
            </a:extLst>
          </p:cNvPr>
          <p:cNvSpPr>
            <a:spLocks noEditPoints="1"/>
          </p:cNvSpPr>
          <p:nvPr/>
        </p:nvSpPr>
        <p:spPr bwMode="auto">
          <a:xfrm>
            <a:off x="4400550" y="5334000"/>
            <a:ext cx="523875" cy="528638"/>
          </a:xfrm>
          <a:custGeom>
            <a:avLst/>
            <a:gdLst>
              <a:gd name="T0" fmla="*/ 330 w 330"/>
              <a:gd name="T1" fmla="*/ 37 h 333"/>
              <a:gd name="T2" fmla="*/ 186 w 330"/>
              <a:gd name="T3" fmla="*/ 37 h 333"/>
              <a:gd name="T4" fmla="*/ 175 w 330"/>
              <a:gd name="T5" fmla="*/ 0 h 333"/>
              <a:gd name="T6" fmla="*/ 35 w 330"/>
              <a:gd name="T7" fmla="*/ 0 h 333"/>
              <a:gd name="T8" fmla="*/ 35 w 330"/>
              <a:gd name="T9" fmla="*/ 74 h 333"/>
              <a:gd name="T10" fmla="*/ 0 w 330"/>
              <a:gd name="T11" fmla="*/ 74 h 333"/>
              <a:gd name="T12" fmla="*/ 0 w 330"/>
              <a:gd name="T13" fmla="*/ 333 h 333"/>
              <a:gd name="T14" fmla="*/ 295 w 330"/>
              <a:gd name="T15" fmla="*/ 333 h 333"/>
              <a:gd name="T16" fmla="*/ 295 w 330"/>
              <a:gd name="T17" fmla="*/ 259 h 333"/>
              <a:gd name="T18" fmla="*/ 330 w 330"/>
              <a:gd name="T19" fmla="*/ 259 h 333"/>
              <a:gd name="T20" fmla="*/ 330 w 330"/>
              <a:gd name="T21" fmla="*/ 37 h 333"/>
              <a:gd name="T22" fmla="*/ 283 w 330"/>
              <a:gd name="T23" fmla="*/ 320 h 333"/>
              <a:gd name="T24" fmla="*/ 15 w 330"/>
              <a:gd name="T25" fmla="*/ 320 h 333"/>
              <a:gd name="T26" fmla="*/ 15 w 330"/>
              <a:gd name="T27" fmla="*/ 89 h 333"/>
              <a:gd name="T28" fmla="*/ 130 w 330"/>
              <a:gd name="T29" fmla="*/ 89 h 333"/>
              <a:gd name="T30" fmla="*/ 140 w 330"/>
              <a:gd name="T31" fmla="*/ 126 h 333"/>
              <a:gd name="T32" fmla="*/ 283 w 330"/>
              <a:gd name="T33" fmla="*/ 126 h 333"/>
              <a:gd name="T34" fmla="*/ 283 w 330"/>
              <a:gd name="T35" fmla="*/ 320 h 333"/>
              <a:gd name="T36" fmla="*/ 283 w 330"/>
              <a:gd name="T37" fmla="*/ 320 h 333"/>
              <a:gd name="T38" fmla="*/ 317 w 330"/>
              <a:gd name="T39" fmla="*/ 246 h 333"/>
              <a:gd name="T40" fmla="*/ 295 w 330"/>
              <a:gd name="T41" fmla="*/ 246 h 333"/>
              <a:gd name="T42" fmla="*/ 295 w 330"/>
              <a:gd name="T43" fmla="*/ 111 h 333"/>
              <a:gd name="T44" fmla="*/ 151 w 330"/>
              <a:gd name="T45" fmla="*/ 111 h 333"/>
              <a:gd name="T46" fmla="*/ 138 w 330"/>
              <a:gd name="T47" fmla="*/ 74 h 333"/>
              <a:gd name="T48" fmla="*/ 50 w 330"/>
              <a:gd name="T49" fmla="*/ 74 h 333"/>
              <a:gd name="T50" fmla="*/ 50 w 330"/>
              <a:gd name="T51" fmla="*/ 15 h 333"/>
              <a:gd name="T52" fmla="*/ 164 w 330"/>
              <a:gd name="T53" fmla="*/ 15 h 333"/>
              <a:gd name="T54" fmla="*/ 177 w 330"/>
              <a:gd name="T55" fmla="*/ 52 h 333"/>
              <a:gd name="T56" fmla="*/ 317 w 330"/>
              <a:gd name="T57" fmla="*/ 52 h 333"/>
              <a:gd name="T58" fmla="*/ 317 w 330"/>
              <a:gd name="T59" fmla="*/ 246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330" h="333">
                <a:moveTo>
                  <a:pt x="330" y="37"/>
                </a:moveTo>
                <a:lnTo>
                  <a:pt x="186" y="37"/>
                </a:lnTo>
                <a:lnTo>
                  <a:pt x="175" y="0"/>
                </a:lnTo>
                <a:lnTo>
                  <a:pt x="35" y="0"/>
                </a:lnTo>
                <a:lnTo>
                  <a:pt x="35" y="74"/>
                </a:lnTo>
                <a:lnTo>
                  <a:pt x="0" y="74"/>
                </a:lnTo>
                <a:lnTo>
                  <a:pt x="0" y="333"/>
                </a:lnTo>
                <a:lnTo>
                  <a:pt x="295" y="333"/>
                </a:lnTo>
                <a:lnTo>
                  <a:pt x="295" y="259"/>
                </a:lnTo>
                <a:lnTo>
                  <a:pt x="330" y="259"/>
                </a:lnTo>
                <a:lnTo>
                  <a:pt x="330" y="37"/>
                </a:lnTo>
                <a:close/>
                <a:moveTo>
                  <a:pt x="283" y="320"/>
                </a:moveTo>
                <a:lnTo>
                  <a:pt x="15" y="320"/>
                </a:lnTo>
                <a:lnTo>
                  <a:pt x="15" y="89"/>
                </a:lnTo>
                <a:lnTo>
                  <a:pt x="130" y="89"/>
                </a:lnTo>
                <a:lnTo>
                  <a:pt x="140" y="126"/>
                </a:lnTo>
                <a:lnTo>
                  <a:pt x="283" y="126"/>
                </a:lnTo>
                <a:lnTo>
                  <a:pt x="283" y="320"/>
                </a:lnTo>
                <a:lnTo>
                  <a:pt x="283" y="320"/>
                </a:lnTo>
                <a:close/>
                <a:moveTo>
                  <a:pt x="317" y="246"/>
                </a:moveTo>
                <a:lnTo>
                  <a:pt x="295" y="246"/>
                </a:lnTo>
                <a:lnTo>
                  <a:pt x="295" y="111"/>
                </a:lnTo>
                <a:lnTo>
                  <a:pt x="151" y="111"/>
                </a:lnTo>
                <a:lnTo>
                  <a:pt x="138" y="74"/>
                </a:lnTo>
                <a:lnTo>
                  <a:pt x="50" y="74"/>
                </a:lnTo>
                <a:lnTo>
                  <a:pt x="50" y="15"/>
                </a:lnTo>
                <a:lnTo>
                  <a:pt x="164" y="15"/>
                </a:lnTo>
                <a:lnTo>
                  <a:pt x="177" y="52"/>
                </a:lnTo>
                <a:lnTo>
                  <a:pt x="317" y="52"/>
                </a:lnTo>
                <a:lnTo>
                  <a:pt x="317" y="24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80" name="Freeform 186">
            <a:extLst>
              <a:ext uri="{FF2B5EF4-FFF2-40B4-BE49-F238E27FC236}">
                <a16:creationId xmlns:a16="http://schemas.microsoft.com/office/drawing/2014/main" xmlns="" id="{E2B15045-2756-4FDD-A927-DD61BAFA33A6}"/>
              </a:ext>
            </a:extLst>
          </p:cNvPr>
          <p:cNvSpPr>
            <a:spLocks noEditPoints="1"/>
          </p:cNvSpPr>
          <p:nvPr/>
        </p:nvSpPr>
        <p:spPr bwMode="auto">
          <a:xfrm>
            <a:off x="4400550" y="5954713"/>
            <a:ext cx="523875" cy="528638"/>
          </a:xfrm>
          <a:custGeom>
            <a:avLst/>
            <a:gdLst>
              <a:gd name="T0" fmla="*/ 119 w 153"/>
              <a:gd name="T1" fmla="*/ 30 h 153"/>
              <a:gd name="T2" fmla="*/ 124 w 153"/>
              <a:gd name="T3" fmla="*/ 18 h 153"/>
              <a:gd name="T4" fmla="*/ 107 w 153"/>
              <a:gd name="T5" fmla="*/ 0 h 153"/>
              <a:gd name="T6" fmla="*/ 77 w 153"/>
              <a:gd name="T7" fmla="*/ 20 h 153"/>
              <a:gd name="T8" fmla="*/ 46 w 153"/>
              <a:gd name="T9" fmla="*/ 0 h 153"/>
              <a:gd name="T10" fmla="*/ 29 w 153"/>
              <a:gd name="T11" fmla="*/ 18 h 153"/>
              <a:gd name="T12" fmla="*/ 33 w 153"/>
              <a:gd name="T13" fmla="*/ 30 h 153"/>
              <a:gd name="T14" fmla="*/ 0 w 153"/>
              <a:gd name="T15" fmla="*/ 30 h 153"/>
              <a:gd name="T16" fmla="*/ 0 w 153"/>
              <a:gd name="T17" fmla="*/ 72 h 153"/>
              <a:gd name="T18" fmla="*/ 9 w 153"/>
              <a:gd name="T19" fmla="*/ 72 h 153"/>
              <a:gd name="T20" fmla="*/ 9 w 153"/>
              <a:gd name="T21" fmla="*/ 153 h 153"/>
              <a:gd name="T22" fmla="*/ 57 w 153"/>
              <a:gd name="T23" fmla="*/ 153 h 153"/>
              <a:gd name="T24" fmla="*/ 96 w 153"/>
              <a:gd name="T25" fmla="*/ 153 h 153"/>
              <a:gd name="T26" fmla="*/ 144 w 153"/>
              <a:gd name="T27" fmla="*/ 153 h 153"/>
              <a:gd name="T28" fmla="*/ 144 w 153"/>
              <a:gd name="T29" fmla="*/ 72 h 153"/>
              <a:gd name="T30" fmla="*/ 153 w 153"/>
              <a:gd name="T31" fmla="*/ 72 h 153"/>
              <a:gd name="T32" fmla="*/ 153 w 153"/>
              <a:gd name="T33" fmla="*/ 30 h 153"/>
              <a:gd name="T34" fmla="*/ 119 w 153"/>
              <a:gd name="T35" fmla="*/ 30 h 153"/>
              <a:gd name="T36" fmla="*/ 107 w 153"/>
              <a:gd name="T37" fmla="*/ 7 h 153"/>
              <a:gd name="T38" fmla="*/ 118 w 153"/>
              <a:gd name="T39" fmla="*/ 18 h 153"/>
              <a:gd name="T40" fmla="*/ 109 w 153"/>
              <a:gd name="T41" fmla="*/ 29 h 153"/>
              <a:gd name="T42" fmla="*/ 82 w 153"/>
              <a:gd name="T43" fmla="*/ 29 h 153"/>
              <a:gd name="T44" fmla="*/ 80 w 153"/>
              <a:gd name="T45" fmla="*/ 28 h 153"/>
              <a:gd name="T46" fmla="*/ 107 w 153"/>
              <a:gd name="T47" fmla="*/ 7 h 153"/>
              <a:gd name="T48" fmla="*/ 46 w 153"/>
              <a:gd name="T49" fmla="*/ 7 h 153"/>
              <a:gd name="T50" fmla="*/ 73 w 153"/>
              <a:gd name="T51" fmla="*/ 28 h 153"/>
              <a:gd name="T52" fmla="*/ 71 w 153"/>
              <a:gd name="T53" fmla="*/ 29 h 153"/>
              <a:gd name="T54" fmla="*/ 44 w 153"/>
              <a:gd name="T55" fmla="*/ 29 h 153"/>
              <a:gd name="T56" fmla="*/ 36 w 153"/>
              <a:gd name="T57" fmla="*/ 18 h 153"/>
              <a:gd name="T58" fmla="*/ 46 w 153"/>
              <a:gd name="T59" fmla="*/ 7 h 153"/>
              <a:gd name="T60" fmla="*/ 57 w 153"/>
              <a:gd name="T61" fmla="*/ 147 h 153"/>
              <a:gd name="T62" fmla="*/ 16 w 153"/>
              <a:gd name="T63" fmla="*/ 147 h 153"/>
              <a:gd name="T64" fmla="*/ 16 w 153"/>
              <a:gd name="T65" fmla="*/ 72 h 153"/>
              <a:gd name="T66" fmla="*/ 57 w 153"/>
              <a:gd name="T67" fmla="*/ 72 h 153"/>
              <a:gd name="T68" fmla="*/ 57 w 153"/>
              <a:gd name="T69" fmla="*/ 147 h 153"/>
              <a:gd name="T70" fmla="*/ 57 w 153"/>
              <a:gd name="T71" fmla="*/ 66 h 153"/>
              <a:gd name="T72" fmla="*/ 7 w 153"/>
              <a:gd name="T73" fmla="*/ 66 h 153"/>
              <a:gd name="T74" fmla="*/ 7 w 153"/>
              <a:gd name="T75" fmla="*/ 36 h 153"/>
              <a:gd name="T76" fmla="*/ 57 w 153"/>
              <a:gd name="T77" fmla="*/ 36 h 153"/>
              <a:gd name="T78" fmla="*/ 57 w 153"/>
              <a:gd name="T79" fmla="*/ 66 h 153"/>
              <a:gd name="T80" fmla="*/ 90 w 153"/>
              <a:gd name="T81" fmla="*/ 147 h 153"/>
              <a:gd name="T82" fmla="*/ 64 w 153"/>
              <a:gd name="T83" fmla="*/ 147 h 153"/>
              <a:gd name="T84" fmla="*/ 64 w 153"/>
              <a:gd name="T85" fmla="*/ 36 h 153"/>
              <a:gd name="T86" fmla="*/ 90 w 153"/>
              <a:gd name="T87" fmla="*/ 36 h 153"/>
              <a:gd name="T88" fmla="*/ 90 w 153"/>
              <a:gd name="T89" fmla="*/ 147 h 153"/>
              <a:gd name="T90" fmla="*/ 137 w 153"/>
              <a:gd name="T91" fmla="*/ 147 h 153"/>
              <a:gd name="T92" fmla="*/ 96 w 153"/>
              <a:gd name="T93" fmla="*/ 147 h 153"/>
              <a:gd name="T94" fmla="*/ 96 w 153"/>
              <a:gd name="T95" fmla="*/ 72 h 153"/>
              <a:gd name="T96" fmla="*/ 137 w 153"/>
              <a:gd name="T97" fmla="*/ 72 h 153"/>
              <a:gd name="T98" fmla="*/ 137 w 153"/>
              <a:gd name="T99" fmla="*/ 147 h 153"/>
              <a:gd name="T100" fmla="*/ 147 w 153"/>
              <a:gd name="T101" fmla="*/ 66 h 153"/>
              <a:gd name="T102" fmla="*/ 96 w 153"/>
              <a:gd name="T103" fmla="*/ 66 h 153"/>
              <a:gd name="T104" fmla="*/ 96 w 153"/>
              <a:gd name="T105" fmla="*/ 36 h 153"/>
              <a:gd name="T106" fmla="*/ 147 w 153"/>
              <a:gd name="T107" fmla="*/ 36 h 153"/>
              <a:gd name="T108" fmla="*/ 147 w 153"/>
              <a:gd name="T109" fmla="*/ 66 h 1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153" h="153">
                <a:moveTo>
                  <a:pt x="119" y="30"/>
                </a:moveTo>
                <a:cubicBezTo>
                  <a:pt x="122" y="27"/>
                  <a:pt x="124" y="22"/>
                  <a:pt x="124" y="18"/>
                </a:cubicBezTo>
                <a:cubicBezTo>
                  <a:pt x="124" y="8"/>
                  <a:pt x="116" y="0"/>
                  <a:pt x="107" y="0"/>
                </a:cubicBezTo>
                <a:cubicBezTo>
                  <a:pt x="100" y="0"/>
                  <a:pt x="83" y="11"/>
                  <a:pt x="77" y="20"/>
                </a:cubicBezTo>
                <a:cubicBezTo>
                  <a:pt x="70" y="11"/>
                  <a:pt x="53" y="0"/>
                  <a:pt x="46" y="0"/>
                </a:cubicBezTo>
                <a:cubicBezTo>
                  <a:pt x="37" y="0"/>
                  <a:pt x="29" y="8"/>
                  <a:pt x="29" y="18"/>
                </a:cubicBezTo>
                <a:cubicBezTo>
                  <a:pt x="29" y="22"/>
                  <a:pt x="31" y="27"/>
                  <a:pt x="33" y="30"/>
                </a:cubicBezTo>
                <a:cubicBezTo>
                  <a:pt x="0" y="30"/>
                  <a:pt x="0" y="30"/>
                  <a:pt x="0" y="30"/>
                </a:cubicBezTo>
                <a:cubicBezTo>
                  <a:pt x="0" y="72"/>
                  <a:pt x="0" y="72"/>
                  <a:pt x="0" y="72"/>
                </a:cubicBezTo>
                <a:cubicBezTo>
                  <a:pt x="9" y="72"/>
                  <a:pt x="9" y="72"/>
                  <a:pt x="9" y="72"/>
                </a:cubicBezTo>
                <a:cubicBezTo>
                  <a:pt x="9" y="153"/>
                  <a:pt x="9" y="153"/>
                  <a:pt x="9" y="153"/>
                </a:cubicBezTo>
                <a:cubicBezTo>
                  <a:pt x="57" y="153"/>
                  <a:pt x="57" y="153"/>
                  <a:pt x="57" y="153"/>
                </a:cubicBezTo>
                <a:cubicBezTo>
                  <a:pt x="96" y="153"/>
                  <a:pt x="96" y="153"/>
                  <a:pt x="96" y="153"/>
                </a:cubicBezTo>
                <a:cubicBezTo>
                  <a:pt x="144" y="153"/>
                  <a:pt x="144" y="153"/>
                  <a:pt x="144" y="153"/>
                </a:cubicBezTo>
                <a:cubicBezTo>
                  <a:pt x="144" y="72"/>
                  <a:pt x="144" y="72"/>
                  <a:pt x="144" y="72"/>
                </a:cubicBezTo>
                <a:cubicBezTo>
                  <a:pt x="153" y="72"/>
                  <a:pt x="153" y="72"/>
                  <a:pt x="153" y="72"/>
                </a:cubicBezTo>
                <a:cubicBezTo>
                  <a:pt x="153" y="30"/>
                  <a:pt x="153" y="30"/>
                  <a:pt x="153" y="30"/>
                </a:cubicBezTo>
                <a:lnTo>
                  <a:pt x="119" y="30"/>
                </a:lnTo>
                <a:close/>
                <a:moveTo>
                  <a:pt x="107" y="7"/>
                </a:moveTo>
                <a:cubicBezTo>
                  <a:pt x="113" y="7"/>
                  <a:pt x="118" y="11"/>
                  <a:pt x="118" y="18"/>
                </a:cubicBezTo>
                <a:cubicBezTo>
                  <a:pt x="118" y="23"/>
                  <a:pt x="114" y="28"/>
                  <a:pt x="109" y="29"/>
                </a:cubicBezTo>
                <a:cubicBezTo>
                  <a:pt x="82" y="29"/>
                  <a:pt x="82" y="29"/>
                  <a:pt x="82" y="29"/>
                </a:cubicBezTo>
                <a:cubicBezTo>
                  <a:pt x="81" y="29"/>
                  <a:pt x="80" y="28"/>
                  <a:pt x="80" y="28"/>
                </a:cubicBezTo>
                <a:cubicBezTo>
                  <a:pt x="80" y="22"/>
                  <a:pt x="100" y="7"/>
                  <a:pt x="107" y="7"/>
                </a:cubicBezTo>
                <a:close/>
                <a:moveTo>
                  <a:pt x="46" y="7"/>
                </a:moveTo>
                <a:cubicBezTo>
                  <a:pt x="53" y="7"/>
                  <a:pt x="73" y="22"/>
                  <a:pt x="73" y="28"/>
                </a:cubicBezTo>
                <a:cubicBezTo>
                  <a:pt x="73" y="28"/>
                  <a:pt x="72" y="29"/>
                  <a:pt x="71" y="29"/>
                </a:cubicBezTo>
                <a:cubicBezTo>
                  <a:pt x="44" y="29"/>
                  <a:pt x="44" y="29"/>
                  <a:pt x="44" y="29"/>
                </a:cubicBezTo>
                <a:cubicBezTo>
                  <a:pt x="39" y="28"/>
                  <a:pt x="36" y="23"/>
                  <a:pt x="36" y="18"/>
                </a:cubicBezTo>
                <a:cubicBezTo>
                  <a:pt x="36" y="12"/>
                  <a:pt x="40" y="7"/>
                  <a:pt x="46" y="7"/>
                </a:cubicBezTo>
                <a:close/>
                <a:moveTo>
                  <a:pt x="57" y="147"/>
                </a:moveTo>
                <a:cubicBezTo>
                  <a:pt x="16" y="147"/>
                  <a:pt x="16" y="147"/>
                  <a:pt x="16" y="147"/>
                </a:cubicBezTo>
                <a:cubicBezTo>
                  <a:pt x="16" y="72"/>
                  <a:pt x="16" y="72"/>
                  <a:pt x="16" y="72"/>
                </a:cubicBezTo>
                <a:cubicBezTo>
                  <a:pt x="57" y="72"/>
                  <a:pt x="57" y="72"/>
                  <a:pt x="57" y="72"/>
                </a:cubicBezTo>
                <a:lnTo>
                  <a:pt x="57" y="147"/>
                </a:lnTo>
                <a:close/>
                <a:moveTo>
                  <a:pt x="57" y="66"/>
                </a:moveTo>
                <a:cubicBezTo>
                  <a:pt x="7" y="66"/>
                  <a:pt x="7" y="66"/>
                  <a:pt x="7" y="66"/>
                </a:cubicBezTo>
                <a:cubicBezTo>
                  <a:pt x="7" y="36"/>
                  <a:pt x="7" y="36"/>
                  <a:pt x="7" y="36"/>
                </a:cubicBezTo>
                <a:cubicBezTo>
                  <a:pt x="57" y="36"/>
                  <a:pt x="57" y="36"/>
                  <a:pt x="57" y="36"/>
                </a:cubicBezTo>
                <a:cubicBezTo>
                  <a:pt x="57" y="66"/>
                  <a:pt x="57" y="66"/>
                  <a:pt x="57" y="66"/>
                </a:cubicBezTo>
                <a:close/>
                <a:moveTo>
                  <a:pt x="90" y="147"/>
                </a:moveTo>
                <a:cubicBezTo>
                  <a:pt x="64" y="147"/>
                  <a:pt x="64" y="147"/>
                  <a:pt x="64" y="147"/>
                </a:cubicBezTo>
                <a:cubicBezTo>
                  <a:pt x="64" y="36"/>
                  <a:pt x="64" y="36"/>
                  <a:pt x="64" y="36"/>
                </a:cubicBezTo>
                <a:cubicBezTo>
                  <a:pt x="90" y="36"/>
                  <a:pt x="90" y="36"/>
                  <a:pt x="90" y="36"/>
                </a:cubicBezTo>
                <a:lnTo>
                  <a:pt x="90" y="147"/>
                </a:lnTo>
                <a:close/>
                <a:moveTo>
                  <a:pt x="137" y="147"/>
                </a:moveTo>
                <a:cubicBezTo>
                  <a:pt x="96" y="147"/>
                  <a:pt x="96" y="147"/>
                  <a:pt x="96" y="147"/>
                </a:cubicBezTo>
                <a:cubicBezTo>
                  <a:pt x="96" y="72"/>
                  <a:pt x="96" y="72"/>
                  <a:pt x="96" y="72"/>
                </a:cubicBezTo>
                <a:cubicBezTo>
                  <a:pt x="137" y="72"/>
                  <a:pt x="137" y="72"/>
                  <a:pt x="137" y="72"/>
                </a:cubicBezTo>
                <a:lnTo>
                  <a:pt x="137" y="147"/>
                </a:lnTo>
                <a:close/>
                <a:moveTo>
                  <a:pt x="147" y="66"/>
                </a:moveTo>
                <a:cubicBezTo>
                  <a:pt x="96" y="66"/>
                  <a:pt x="96" y="66"/>
                  <a:pt x="96" y="66"/>
                </a:cubicBezTo>
                <a:cubicBezTo>
                  <a:pt x="96" y="36"/>
                  <a:pt x="96" y="36"/>
                  <a:pt x="96" y="36"/>
                </a:cubicBezTo>
                <a:cubicBezTo>
                  <a:pt x="147" y="36"/>
                  <a:pt x="147" y="36"/>
                  <a:pt x="147" y="36"/>
                </a:cubicBezTo>
                <a:cubicBezTo>
                  <a:pt x="147" y="66"/>
                  <a:pt x="147" y="66"/>
                  <a:pt x="147" y="6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81" name="Freeform 187">
            <a:extLst>
              <a:ext uri="{FF2B5EF4-FFF2-40B4-BE49-F238E27FC236}">
                <a16:creationId xmlns:a16="http://schemas.microsoft.com/office/drawing/2014/main" xmlns="" id="{842088C0-A41E-4164-BE43-91AEDAF4E270}"/>
              </a:ext>
            </a:extLst>
          </p:cNvPr>
          <p:cNvSpPr>
            <a:spLocks noEditPoints="1"/>
          </p:cNvSpPr>
          <p:nvPr/>
        </p:nvSpPr>
        <p:spPr bwMode="auto">
          <a:xfrm>
            <a:off x="5359400" y="368300"/>
            <a:ext cx="525463" cy="527050"/>
          </a:xfrm>
          <a:custGeom>
            <a:avLst/>
            <a:gdLst>
              <a:gd name="T0" fmla="*/ 80 w 154"/>
              <a:gd name="T1" fmla="*/ 71 h 153"/>
              <a:gd name="T2" fmla="*/ 54 w 154"/>
              <a:gd name="T3" fmla="*/ 71 h 153"/>
              <a:gd name="T4" fmla="*/ 51 w 154"/>
              <a:gd name="T5" fmla="*/ 74 h 153"/>
              <a:gd name="T6" fmla="*/ 51 w 154"/>
              <a:gd name="T7" fmla="*/ 150 h 153"/>
              <a:gd name="T8" fmla="*/ 54 w 154"/>
              <a:gd name="T9" fmla="*/ 153 h 153"/>
              <a:gd name="T10" fmla="*/ 80 w 154"/>
              <a:gd name="T11" fmla="*/ 153 h 153"/>
              <a:gd name="T12" fmla="*/ 83 w 154"/>
              <a:gd name="T13" fmla="*/ 150 h 153"/>
              <a:gd name="T14" fmla="*/ 83 w 154"/>
              <a:gd name="T15" fmla="*/ 74 h 153"/>
              <a:gd name="T16" fmla="*/ 80 w 154"/>
              <a:gd name="T17" fmla="*/ 71 h 153"/>
              <a:gd name="T18" fmla="*/ 76 w 154"/>
              <a:gd name="T19" fmla="*/ 147 h 153"/>
              <a:gd name="T20" fmla="*/ 57 w 154"/>
              <a:gd name="T21" fmla="*/ 147 h 153"/>
              <a:gd name="T22" fmla="*/ 57 w 154"/>
              <a:gd name="T23" fmla="*/ 77 h 153"/>
              <a:gd name="T24" fmla="*/ 76 w 154"/>
              <a:gd name="T25" fmla="*/ 77 h 153"/>
              <a:gd name="T26" fmla="*/ 76 w 154"/>
              <a:gd name="T27" fmla="*/ 147 h 153"/>
              <a:gd name="T28" fmla="*/ 29 w 154"/>
              <a:gd name="T29" fmla="*/ 82 h 153"/>
              <a:gd name="T30" fmla="*/ 3 w 154"/>
              <a:gd name="T31" fmla="*/ 82 h 153"/>
              <a:gd name="T32" fmla="*/ 0 w 154"/>
              <a:gd name="T33" fmla="*/ 85 h 153"/>
              <a:gd name="T34" fmla="*/ 0 w 154"/>
              <a:gd name="T35" fmla="*/ 150 h 153"/>
              <a:gd name="T36" fmla="*/ 3 w 154"/>
              <a:gd name="T37" fmla="*/ 153 h 153"/>
              <a:gd name="T38" fmla="*/ 29 w 154"/>
              <a:gd name="T39" fmla="*/ 153 h 153"/>
              <a:gd name="T40" fmla="*/ 32 w 154"/>
              <a:gd name="T41" fmla="*/ 150 h 153"/>
              <a:gd name="T42" fmla="*/ 32 w 154"/>
              <a:gd name="T43" fmla="*/ 85 h 153"/>
              <a:gd name="T44" fmla="*/ 29 w 154"/>
              <a:gd name="T45" fmla="*/ 82 h 153"/>
              <a:gd name="T46" fmla="*/ 26 w 154"/>
              <a:gd name="T47" fmla="*/ 147 h 153"/>
              <a:gd name="T48" fmla="*/ 7 w 154"/>
              <a:gd name="T49" fmla="*/ 147 h 153"/>
              <a:gd name="T50" fmla="*/ 7 w 154"/>
              <a:gd name="T51" fmla="*/ 88 h 153"/>
              <a:gd name="T52" fmla="*/ 26 w 154"/>
              <a:gd name="T53" fmla="*/ 88 h 153"/>
              <a:gd name="T54" fmla="*/ 26 w 154"/>
              <a:gd name="T55" fmla="*/ 147 h 153"/>
              <a:gd name="T56" fmla="*/ 153 w 154"/>
              <a:gd name="T57" fmla="*/ 46 h 153"/>
              <a:gd name="T58" fmla="*/ 120 w 154"/>
              <a:gd name="T59" fmla="*/ 1 h 153"/>
              <a:gd name="T60" fmla="*/ 115 w 154"/>
              <a:gd name="T61" fmla="*/ 1 h 153"/>
              <a:gd name="T62" fmla="*/ 83 w 154"/>
              <a:gd name="T63" fmla="*/ 46 h 153"/>
              <a:gd name="T64" fmla="*/ 86 w 154"/>
              <a:gd name="T65" fmla="*/ 51 h 153"/>
              <a:gd name="T66" fmla="*/ 102 w 154"/>
              <a:gd name="T67" fmla="*/ 51 h 153"/>
              <a:gd name="T68" fmla="*/ 102 w 154"/>
              <a:gd name="T69" fmla="*/ 150 h 153"/>
              <a:gd name="T70" fmla="*/ 105 w 154"/>
              <a:gd name="T71" fmla="*/ 153 h 153"/>
              <a:gd name="T72" fmla="*/ 130 w 154"/>
              <a:gd name="T73" fmla="*/ 153 h 153"/>
              <a:gd name="T74" fmla="*/ 134 w 154"/>
              <a:gd name="T75" fmla="*/ 150 h 153"/>
              <a:gd name="T76" fmla="*/ 134 w 154"/>
              <a:gd name="T77" fmla="*/ 51 h 153"/>
              <a:gd name="T78" fmla="*/ 150 w 154"/>
              <a:gd name="T79" fmla="*/ 51 h 153"/>
              <a:gd name="T80" fmla="*/ 153 w 154"/>
              <a:gd name="T81" fmla="*/ 46 h 153"/>
              <a:gd name="T82" fmla="*/ 130 w 154"/>
              <a:gd name="T83" fmla="*/ 44 h 153"/>
              <a:gd name="T84" fmla="*/ 127 w 154"/>
              <a:gd name="T85" fmla="*/ 47 h 153"/>
              <a:gd name="T86" fmla="*/ 127 w 154"/>
              <a:gd name="T87" fmla="*/ 147 h 153"/>
              <a:gd name="T88" fmla="*/ 108 w 154"/>
              <a:gd name="T89" fmla="*/ 147 h 153"/>
              <a:gd name="T90" fmla="*/ 108 w 154"/>
              <a:gd name="T91" fmla="*/ 147 h 153"/>
              <a:gd name="T92" fmla="*/ 108 w 154"/>
              <a:gd name="T93" fmla="*/ 47 h 153"/>
              <a:gd name="T94" fmla="*/ 104 w 154"/>
              <a:gd name="T95" fmla="*/ 44 h 153"/>
              <a:gd name="T96" fmla="*/ 91 w 154"/>
              <a:gd name="T97" fmla="*/ 44 h 153"/>
              <a:gd name="T98" fmla="*/ 117 w 154"/>
              <a:gd name="T99" fmla="*/ 8 h 153"/>
              <a:gd name="T100" fmla="*/ 143 w 154"/>
              <a:gd name="T101" fmla="*/ 44 h 153"/>
              <a:gd name="T102" fmla="*/ 130 w 154"/>
              <a:gd name="T103" fmla="*/ 44 h 1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154" h="153">
                <a:moveTo>
                  <a:pt x="80" y="71"/>
                </a:moveTo>
                <a:cubicBezTo>
                  <a:pt x="54" y="71"/>
                  <a:pt x="54" y="71"/>
                  <a:pt x="54" y="71"/>
                </a:cubicBezTo>
                <a:cubicBezTo>
                  <a:pt x="52" y="71"/>
                  <a:pt x="51" y="72"/>
                  <a:pt x="51" y="74"/>
                </a:cubicBezTo>
                <a:cubicBezTo>
                  <a:pt x="51" y="150"/>
                  <a:pt x="51" y="150"/>
                  <a:pt x="51" y="150"/>
                </a:cubicBezTo>
                <a:cubicBezTo>
                  <a:pt x="51" y="152"/>
                  <a:pt x="52" y="153"/>
                  <a:pt x="54" y="153"/>
                </a:cubicBezTo>
                <a:cubicBezTo>
                  <a:pt x="80" y="153"/>
                  <a:pt x="80" y="153"/>
                  <a:pt x="80" y="153"/>
                </a:cubicBezTo>
                <a:cubicBezTo>
                  <a:pt x="81" y="153"/>
                  <a:pt x="83" y="152"/>
                  <a:pt x="83" y="150"/>
                </a:cubicBezTo>
                <a:cubicBezTo>
                  <a:pt x="83" y="74"/>
                  <a:pt x="83" y="74"/>
                  <a:pt x="83" y="74"/>
                </a:cubicBezTo>
                <a:cubicBezTo>
                  <a:pt x="83" y="72"/>
                  <a:pt x="81" y="71"/>
                  <a:pt x="80" y="71"/>
                </a:cubicBezTo>
                <a:close/>
                <a:moveTo>
                  <a:pt x="76" y="147"/>
                </a:moveTo>
                <a:cubicBezTo>
                  <a:pt x="57" y="147"/>
                  <a:pt x="57" y="147"/>
                  <a:pt x="57" y="147"/>
                </a:cubicBezTo>
                <a:cubicBezTo>
                  <a:pt x="57" y="77"/>
                  <a:pt x="57" y="77"/>
                  <a:pt x="57" y="77"/>
                </a:cubicBezTo>
                <a:cubicBezTo>
                  <a:pt x="76" y="77"/>
                  <a:pt x="76" y="77"/>
                  <a:pt x="76" y="77"/>
                </a:cubicBezTo>
                <a:lnTo>
                  <a:pt x="76" y="147"/>
                </a:lnTo>
                <a:close/>
                <a:moveTo>
                  <a:pt x="29" y="82"/>
                </a:moveTo>
                <a:cubicBezTo>
                  <a:pt x="3" y="82"/>
                  <a:pt x="3" y="82"/>
                  <a:pt x="3" y="82"/>
                </a:cubicBezTo>
                <a:cubicBezTo>
                  <a:pt x="1" y="82"/>
                  <a:pt x="0" y="83"/>
                  <a:pt x="0" y="85"/>
                </a:cubicBezTo>
                <a:cubicBezTo>
                  <a:pt x="0" y="150"/>
                  <a:pt x="0" y="150"/>
                  <a:pt x="0" y="150"/>
                </a:cubicBezTo>
                <a:cubicBezTo>
                  <a:pt x="0" y="152"/>
                  <a:pt x="2" y="153"/>
                  <a:pt x="3" y="153"/>
                </a:cubicBezTo>
                <a:cubicBezTo>
                  <a:pt x="29" y="153"/>
                  <a:pt x="29" y="153"/>
                  <a:pt x="29" y="153"/>
                </a:cubicBezTo>
                <a:cubicBezTo>
                  <a:pt x="31" y="153"/>
                  <a:pt x="32" y="152"/>
                  <a:pt x="32" y="150"/>
                </a:cubicBezTo>
                <a:cubicBezTo>
                  <a:pt x="32" y="85"/>
                  <a:pt x="32" y="85"/>
                  <a:pt x="32" y="85"/>
                </a:cubicBezTo>
                <a:cubicBezTo>
                  <a:pt x="32" y="83"/>
                  <a:pt x="31" y="82"/>
                  <a:pt x="29" y="82"/>
                </a:cubicBezTo>
                <a:close/>
                <a:moveTo>
                  <a:pt x="26" y="147"/>
                </a:moveTo>
                <a:cubicBezTo>
                  <a:pt x="7" y="147"/>
                  <a:pt x="7" y="147"/>
                  <a:pt x="7" y="147"/>
                </a:cubicBezTo>
                <a:cubicBezTo>
                  <a:pt x="7" y="88"/>
                  <a:pt x="7" y="88"/>
                  <a:pt x="7" y="88"/>
                </a:cubicBezTo>
                <a:cubicBezTo>
                  <a:pt x="26" y="88"/>
                  <a:pt x="26" y="88"/>
                  <a:pt x="26" y="88"/>
                </a:cubicBezTo>
                <a:lnTo>
                  <a:pt x="26" y="147"/>
                </a:lnTo>
                <a:close/>
                <a:moveTo>
                  <a:pt x="153" y="46"/>
                </a:moveTo>
                <a:cubicBezTo>
                  <a:pt x="120" y="1"/>
                  <a:pt x="120" y="1"/>
                  <a:pt x="120" y="1"/>
                </a:cubicBezTo>
                <a:cubicBezTo>
                  <a:pt x="119" y="0"/>
                  <a:pt x="116" y="0"/>
                  <a:pt x="115" y="1"/>
                </a:cubicBezTo>
                <a:cubicBezTo>
                  <a:pt x="83" y="46"/>
                  <a:pt x="83" y="46"/>
                  <a:pt x="83" y="46"/>
                </a:cubicBezTo>
                <a:cubicBezTo>
                  <a:pt x="82" y="48"/>
                  <a:pt x="82" y="51"/>
                  <a:pt x="86" y="51"/>
                </a:cubicBezTo>
                <a:cubicBezTo>
                  <a:pt x="102" y="51"/>
                  <a:pt x="102" y="51"/>
                  <a:pt x="102" y="51"/>
                </a:cubicBezTo>
                <a:cubicBezTo>
                  <a:pt x="102" y="150"/>
                  <a:pt x="102" y="150"/>
                  <a:pt x="102" y="150"/>
                </a:cubicBezTo>
                <a:cubicBezTo>
                  <a:pt x="102" y="152"/>
                  <a:pt x="103" y="153"/>
                  <a:pt x="105" y="153"/>
                </a:cubicBezTo>
                <a:cubicBezTo>
                  <a:pt x="130" y="153"/>
                  <a:pt x="130" y="153"/>
                  <a:pt x="130" y="153"/>
                </a:cubicBezTo>
                <a:cubicBezTo>
                  <a:pt x="132" y="153"/>
                  <a:pt x="134" y="152"/>
                  <a:pt x="134" y="150"/>
                </a:cubicBezTo>
                <a:cubicBezTo>
                  <a:pt x="134" y="51"/>
                  <a:pt x="134" y="51"/>
                  <a:pt x="134" y="51"/>
                </a:cubicBezTo>
                <a:cubicBezTo>
                  <a:pt x="150" y="51"/>
                  <a:pt x="150" y="51"/>
                  <a:pt x="150" y="51"/>
                </a:cubicBezTo>
                <a:cubicBezTo>
                  <a:pt x="153" y="51"/>
                  <a:pt x="154" y="48"/>
                  <a:pt x="153" y="46"/>
                </a:cubicBezTo>
                <a:close/>
                <a:moveTo>
                  <a:pt x="130" y="44"/>
                </a:moveTo>
                <a:cubicBezTo>
                  <a:pt x="128" y="44"/>
                  <a:pt x="127" y="46"/>
                  <a:pt x="127" y="47"/>
                </a:cubicBezTo>
                <a:cubicBezTo>
                  <a:pt x="127" y="147"/>
                  <a:pt x="127" y="147"/>
                  <a:pt x="127" y="147"/>
                </a:cubicBezTo>
                <a:cubicBezTo>
                  <a:pt x="108" y="147"/>
                  <a:pt x="108" y="147"/>
                  <a:pt x="108" y="147"/>
                </a:cubicBezTo>
                <a:cubicBezTo>
                  <a:pt x="108" y="147"/>
                  <a:pt x="108" y="147"/>
                  <a:pt x="108" y="147"/>
                </a:cubicBezTo>
                <a:cubicBezTo>
                  <a:pt x="108" y="47"/>
                  <a:pt x="108" y="47"/>
                  <a:pt x="108" y="47"/>
                </a:cubicBezTo>
                <a:cubicBezTo>
                  <a:pt x="108" y="46"/>
                  <a:pt x="106" y="44"/>
                  <a:pt x="104" y="44"/>
                </a:cubicBezTo>
                <a:cubicBezTo>
                  <a:pt x="91" y="44"/>
                  <a:pt x="91" y="44"/>
                  <a:pt x="91" y="44"/>
                </a:cubicBezTo>
                <a:cubicBezTo>
                  <a:pt x="117" y="8"/>
                  <a:pt x="117" y="8"/>
                  <a:pt x="117" y="8"/>
                </a:cubicBezTo>
                <a:cubicBezTo>
                  <a:pt x="143" y="44"/>
                  <a:pt x="143" y="44"/>
                  <a:pt x="143" y="44"/>
                </a:cubicBezTo>
                <a:lnTo>
                  <a:pt x="130" y="4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82" name="Freeform 188">
            <a:extLst>
              <a:ext uri="{FF2B5EF4-FFF2-40B4-BE49-F238E27FC236}">
                <a16:creationId xmlns:a16="http://schemas.microsoft.com/office/drawing/2014/main" xmlns="" id="{0B221AD7-112D-4B95-8FE4-B7EB2D218225}"/>
              </a:ext>
            </a:extLst>
          </p:cNvPr>
          <p:cNvSpPr>
            <a:spLocks noEditPoints="1"/>
          </p:cNvSpPr>
          <p:nvPr/>
        </p:nvSpPr>
        <p:spPr bwMode="auto">
          <a:xfrm>
            <a:off x="5359400" y="1016000"/>
            <a:ext cx="522288" cy="490538"/>
          </a:xfrm>
          <a:custGeom>
            <a:avLst/>
            <a:gdLst>
              <a:gd name="T0" fmla="*/ 153 w 153"/>
              <a:gd name="T1" fmla="*/ 61 h 142"/>
              <a:gd name="T2" fmla="*/ 132 w 153"/>
              <a:gd name="T3" fmla="*/ 44 h 142"/>
              <a:gd name="T4" fmla="*/ 132 w 153"/>
              <a:gd name="T5" fmla="*/ 9 h 142"/>
              <a:gd name="T6" fmla="*/ 111 w 153"/>
              <a:gd name="T7" fmla="*/ 9 h 142"/>
              <a:gd name="T8" fmla="*/ 111 w 153"/>
              <a:gd name="T9" fmla="*/ 28 h 142"/>
              <a:gd name="T10" fmla="*/ 76 w 153"/>
              <a:gd name="T11" fmla="*/ 0 h 142"/>
              <a:gd name="T12" fmla="*/ 0 w 153"/>
              <a:gd name="T13" fmla="*/ 61 h 142"/>
              <a:gd name="T14" fmla="*/ 23 w 153"/>
              <a:gd name="T15" fmla="*/ 61 h 142"/>
              <a:gd name="T16" fmla="*/ 23 w 153"/>
              <a:gd name="T17" fmla="*/ 142 h 142"/>
              <a:gd name="T18" fmla="*/ 58 w 153"/>
              <a:gd name="T19" fmla="*/ 142 h 142"/>
              <a:gd name="T20" fmla="*/ 95 w 153"/>
              <a:gd name="T21" fmla="*/ 142 h 142"/>
              <a:gd name="T22" fmla="*/ 130 w 153"/>
              <a:gd name="T23" fmla="*/ 142 h 142"/>
              <a:gd name="T24" fmla="*/ 130 w 153"/>
              <a:gd name="T25" fmla="*/ 61 h 142"/>
              <a:gd name="T26" fmla="*/ 153 w 153"/>
              <a:gd name="T27" fmla="*/ 61 h 142"/>
              <a:gd name="T28" fmla="*/ 117 w 153"/>
              <a:gd name="T29" fmla="*/ 32 h 142"/>
              <a:gd name="T30" fmla="*/ 117 w 153"/>
              <a:gd name="T31" fmla="*/ 15 h 142"/>
              <a:gd name="T32" fmla="*/ 126 w 153"/>
              <a:gd name="T33" fmla="*/ 15 h 142"/>
              <a:gd name="T34" fmla="*/ 126 w 153"/>
              <a:gd name="T35" fmla="*/ 40 h 142"/>
              <a:gd name="T36" fmla="*/ 117 w 153"/>
              <a:gd name="T37" fmla="*/ 32 h 142"/>
              <a:gd name="T38" fmla="*/ 17 w 153"/>
              <a:gd name="T39" fmla="*/ 55 h 142"/>
              <a:gd name="T40" fmla="*/ 76 w 153"/>
              <a:gd name="T41" fmla="*/ 7 h 142"/>
              <a:gd name="T42" fmla="*/ 136 w 153"/>
              <a:gd name="T43" fmla="*/ 55 h 142"/>
              <a:gd name="T44" fmla="*/ 17 w 153"/>
              <a:gd name="T45" fmla="*/ 55 h 142"/>
              <a:gd name="T46" fmla="*/ 63 w 153"/>
              <a:gd name="T47" fmla="*/ 137 h 142"/>
              <a:gd name="T48" fmla="*/ 63 w 153"/>
              <a:gd name="T49" fmla="*/ 97 h 142"/>
              <a:gd name="T50" fmla="*/ 76 w 153"/>
              <a:gd name="T51" fmla="*/ 84 h 142"/>
              <a:gd name="T52" fmla="*/ 89 w 153"/>
              <a:gd name="T53" fmla="*/ 97 h 142"/>
              <a:gd name="T54" fmla="*/ 89 w 153"/>
              <a:gd name="T55" fmla="*/ 137 h 142"/>
              <a:gd name="T56" fmla="*/ 63 w 153"/>
              <a:gd name="T57" fmla="*/ 137 h 142"/>
              <a:gd name="T58" fmla="*/ 124 w 153"/>
              <a:gd name="T59" fmla="*/ 137 h 142"/>
              <a:gd name="T60" fmla="*/ 95 w 153"/>
              <a:gd name="T61" fmla="*/ 137 h 142"/>
              <a:gd name="T62" fmla="*/ 95 w 153"/>
              <a:gd name="T63" fmla="*/ 97 h 142"/>
              <a:gd name="T64" fmla="*/ 76 w 153"/>
              <a:gd name="T65" fmla="*/ 78 h 142"/>
              <a:gd name="T66" fmla="*/ 58 w 153"/>
              <a:gd name="T67" fmla="*/ 97 h 142"/>
              <a:gd name="T68" fmla="*/ 58 w 153"/>
              <a:gd name="T69" fmla="*/ 137 h 142"/>
              <a:gd name="T70" fmla="*/ 29 w 153"/>
              <a:gd name="T71" fmla="*/ 137 h 142"/>
              <a:gd name="T72" fmla="*/ 29 w 153"/>
              <a:gd name="T73" fmla="*/ 61 h 142"/>
              <a:gd name="T74" fmla="*/ 124 w 153"/>
              <a:gd name="T75" fmla="*/ 61 h 142"/>
              <a:gd name="T76" fmla="*/ 124 w 153"/>
              <a:gd name="T77" fmla="*/ 137 h 1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53" h="142">
                <a:moveTo>
                  <a:pt x="153" y="61"/>
                </a:moveTo>
                <a:cubicBezTo>
                  <a:pt x="132" y="44"/>
                  <a:pt x="132" y="44"/>
                  <a:pt x="132" y="44"/>
                </a:cubicBezTo>
                <a:cubicBezTo>
                  <a:pt x="132" y="9"/>
                  <a:pt x="132" y="9"/>
                  <a:pt x="132" y="9"/>
                </a:cubicBezTo>
                <a:cubicBezTo>
                  <a:pt x="111" y="9"/>
                  <a:pt x="111" y="9"/>
                  <a:pt x="111" y="9"/>
                </a:cubicBezTo>
                <a:cubicBezTo>
                  <a:pt x="111" y="28"/>
                  <a:pt x="111" y="28"/>
                  <a:pt x="111" y="28"/>
                </a:cubicBezTo>
                <a:cubicBezTo>
                  <a:pt x="76" y="0"/>
                  <a:pt x="76" y="0"/>
                  <a:pt x="76" y="0"/>
                </a:cubicBezTo>
                <a:cubicBezTo>
                  <a:pt x="0" y="61"/>
                  <a:pt x="0" y="61"/>
                  <a:pt x="0" y="61"/>
                </a:cubicBezTo>
                <a:cubicBezTo>
                  <a:pt x="23" y="61"/>
                  <a:pt x="23" y="61"/>
                  <a:pt x="23" y="61"/>
                </a:cubicBezTo>
                <a:cubicBezTo>
                  <a:pt x="23" y="142"/>
                  <a:pt x="23" y="142"/>
                  <a:pt x="23" y="142"/>
                </a:cubicBezTo>
                <a:cubicBezTo>
                  <a:pt x="58" y="142"/>
                  <a:pt x="58" y="142"/>
                  <a:pt x="58" y="142"/>
                </a:cubicBezTo>
                <a:cubicBezTo>
                  <a:pt x="95" y="142"/>
                  <a:pt x="95" y="142"/>
                  <a:pt x="95" y="142"/>
                </a:cubicBezTo>
                <a:cubicBezTo>
                  <a:pt x="130" y="142"/>
                  <a:pt x="130" y="142"/>
                  <a:pt x="130" y="142"/>
                </a:cubicBezTo>
                <a:cubicBezTo>
                  <a:pt x="130" y="61"/>
                  <a:pt x="130" y="61"/>
                  <a:pt x="130" y="61"/>
                </a:cubicBezTo>
                <a:lnTo>
                  <a:pt x="153" y="61"/>
                </a:lnTo>
                <a:close/>
                <a:moveTo>
                  <a:pt x="117" y="32"/>
                </a:moveTo>
                <a:cubicBezTo>
                  <a:pt x="117" y="15"/>
                  <a:pt x="117" y="15"/>
                  <a:pt x="117" y="15"/>
                </a:cubicBezTo>
                <a:cubicBezTo>
                  <a:pt x="126" y="15"/>
                  <a:pt x="126" y="15"/>
                  <a:pt x="126" y="15"/>
                </a:cubicBezTo>
                <a:cubicBezTo>
                  <a:pt x="126" y="40"/>
                  <a:pt x="126" y="40"/>
                  <a:pt x="126" y="40"/>
                </a:cubicBezTo>
                <a:lnTo>
                  <a:pt x="117" y="32"/>
                </a:lnTo>
                <a:close/>
                <a:moveTo>
                  <a:pt x="17" y="55"/>
                </a:moveTo>
                <a:cubicBezTo>
                  <a:pt x="76" y="7"/>
                  <a:pt x="76" y="7"/>
                  <a:pt x="76" y="7"/>
                </a:cubicBezTo>
                <a:cubicBezTo>
                  <a:pt x="136" y="55"/>
                  <a:pt x="136" y="55"/>
                  <a:pt x="136" y="55"/>
                </a:cubicBezTo>
                <a:lnTo>
                  <a:pt x="17" y="55"/>
                </a:lnTo>
                <a:close/>
                <a:moveTo>
                  <a:pt x="63" y="137"/>
                </a:moveTo>
                <a:cubicBezTo>
                  <a:pt x="63" y="97"/>
                  <a:pt x="63" y="97"/>
                  <a:pt x="63" y="97"/>
                </a:cubicBezTo>
                <a:cubicBezTo>
                  <a:pt x="63" y="90"/>
                  <a:pt x="69" y="84"/>
                  <a:pt x="76" y="84"/>
                </a:cubicBezTo>
                <a:cubicBezTo>
                  <a:pt x="84" y="84"/>
                  <a:pt x="89" y="90"/>
                  <a:pt x="89" y="97"/>
                </a:cubicBezTo>
                <a:cubicBezTo>
                  <a:pt x="89" y="137"/>
                  <a:pt x="89" y="137"/>
                  <a:pt x="89" y="137"/>
                </a:cubicBezTo>
                <a:lnTo>
                  <a:pt x="63" y="137"/>
                </a:lnTo>
                <a:close/>
                <a:moveTo>
                  <a:pt x="124" y="137"/>
                </a:moveTo>
                <a:cubicBezTo>
                  <a:pt x="95" y="137"/>
                  <a:pt x="95" y="137"/>
                  <a:pt x="95" y="137"/>
                </a:cubicBezTo>
                <a:cubicBezTo>
                  <a:pt x="95" y="97"/>
                  <a:pt x="95" y="97"/>
                  <a:pt x="95" y="97"/>
                </a:cubicBezTo>
                <a:cubicBezTo>
                  <a:pt x="95" y="87"/>
                  <a:pt x="87" y="78"/>
                  <a:pt x="76" y="78"/>
                </a:cubicBezTo>
                <a:cubicBezTo>
                  <a:pt x="66" y="78"/>
                  <a:pt x="58" y="87"/>
                  <a:pt x="58" y="97"/>
                </a:cubicBezTo>
                <a:cubicBezTo>
                  <a:pt x="58" y="137"/>
                  <a:pt x="58" y="137"/>
                  <a:pt x="58" y="137"/>
                </a:cubicBezTo>
                <a:cubicBezTo>
                  <a:pt x="29" y="137"/>
                  <a:pt x="29" y="137"/>
                  <a:pt x="29" y="137"/>
                </a:cubicBezTo>
                <a:cubicBezTo>
                  <a:pt x="29" y="61"/>
                  <a:pt x="29" y="61"/>
                  <a:pt x="29" y="61"/>
                </a:cubicBezTo>
                <a:cubicBezTo>
                  <a:pt x="124" y="61"/>
                  <a:pt x="124" y="61"/>
                  <a:pt x="124" y="61"/>
                </a:cubicBezTo>
                <a:cubicBezTo>
                  <a:pt x="124" y="137"/>
                  <a:pt x="124" y="137"/>
                  <a:pt x="124" y="13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83" name="Freeform 189">
            <a:extLst>
              <a:ext uri="{FF2B5EF4-FFF2-40B4-BE49-F238E27FC236}">
                <a16:creationId xmlns:a16="http://schemas.microsoft.com/office/drawing/2014/main" xmlns="" id="{0C8E815A-976F-46F3-AEAE-E58DD8E7989B}"/>
              </a:ext>
            </a:extLst>
          </p:cNvPr>
          <p:cNvSpPr>
            <a:spLocks noEditPoints="1"/>
          </p:cNvSpPr>
          <p:nvPr/>
        </p:nvSpPr>
        <p:spPr bwMode="auto">
          <a:xfrm>
            <a:off x="5359400" y="1609725"/>
            <a:ext cx="522288" cy="527050"/>
          </a:xfrm>
          <a:custGeom>
            <a:avLst/>
            <a:gdLst>
              <a:gd name="T0" fmla="*/ 153 w 153"/>
              <a:gd name="T1" fmla="*/ 71 h 153"/>
              <a:gd name="T2" fmla="*/ 136 w 153"/>
              <a:gd name="T3" fmla="*/ 55 h 153"/>
              <a:gd name="T4" fmla="*/ 136 w 153"/>
              <a:gd name="T5" fmla="*/ 1 h 153"/>
              <a:gd name="T6" fmla="*/ 115 w 153"/>
              <a:gd name="T7" fmla="*/ 1 h 153"/>
              <a:gd name="T8" fmla="*/ 115 w 153"/>
              <a:gd name="T9" fmla="*/ 36 h 153"/>
              <a:gd name="T10" fmla="*/ 77 w 153"/>
              <a:gd name="T11" fmla="*/ 0 h 153"/>
              <a:gd name="T12" fmla="*/ 0 w 153"/>
              <a:gd name="T13" fmla="*/ 71 h 153"/>
              <a:gd name="T14" fmla="*/ 18 w 153"/>
              <a:gd name="T15" fmla="*/ 71 h 153"/>
              <a:gd name="T16" fmla="*/ 18 w 153"/>
              <a:gd name="T17" fmla="*/ 153 h 153"/>
              <a:gd name="T18" fmla="*/ 59 w 153"/>
              <a:gd name="T19" fmla="*/ 153 h 153"/>
              <a:gd name="T20" fmla="*/ 59 w 153"/>
              <a:gd name="T21" fmla="*/ 113 h 153"/>
              <a:gd name="T22" fmla="*/ 77 w 153"/>
              <a:gd name="T23" fmla="*/ 99 h 153"/>
              <a:gd name="T24" fmla="*/ 94 w 153"/>
              <a:gd name="T25" fmla="*/ 113 h 153"/>
              <a:gd name="T26" fmla="*/ 94 w 153"/>
              <a:gd name="T27" fmla="*/ 153 h 153"/>
              <a:gd name="T28" fmla="*/ 135 w 153"/>
              <a:gd name="T29" fmla="*/ 153 h 153"/>
              <a:gd name="T30" fmla="*/ 135 w 153"/>
              <a:gd name="T31" fmla="*/ 71 h 153"/>
              <a:gd name="T32" fmla="*/ 153 w 153"/>
              <a:gd name="T33" fmla="*/ 71 h 153"/>
              <a:gd name="T34" fmla="*/ 121 w 153"/>
              <a:gd name="T35" fmla="*/ 7 h 153"/>
              <a:gd name="T36" fmla="*/ 129 w 153"/>
              <a:gd name="T37" fmla="*/ 7 h 153"/>
              <a:gd name="T38" fmla="*/ 129 w 153"/>
              <a:gd name="T39" fmla="*/ 49 h 153"/>
              <a:gd name="T40" fmla="*/ 121 w 153"/>
              <a:gd name="T41" fmla="*/ 41 h 153"/>
              <a:gd name="T42" fmla="*/ 121 w 153"/>
              <a:gd name="T43" fmla="*/ 7 h 153"/>
              <a:gd name="T44" fmla="*/ 16 w 153"/>
              <a:gd name="T45" fmla="*/ 65 h 153"/>
              <a:gd name="T46" fmla="*/ 77 w 153"/>
              <a:gd name="T47" fmla="*/ 8 h 153"/>
              <a:gd name="T48" fmla="*/ 138 w 153"/>
              <a:gd name="T49" fmla="*/ 65 h 153"/>
              <a:gd name="T50" fmla="*/ 16 w 153"/>
              <a:gd name="T51" fmla="*/ 65 h 153"/>
              <a:gd name="T52" fmla="*/ 129 w 153"/>
              <a:gd name="T53" fmla="*/ 147 h 153"/>
              <a:gd name="T54" fmla="*/ 100 w 153"/>
              <a:gd name="T55" fmla="*/ 147 h 153"/>
              <a:gd name="T56" fmla="*/ 100 w 153"/>
              <a:gd name="T57" fmla="*/ 113 h 153"/>
              <a:gd name="T58" fmla="*/ 77 w 153"/>
              <a:gd name="T59" fmla="*/ 92 h 153"/>
              <a:gd name="T60" fmla="*/ 53 w 153"/>
              <a:gd name="T61" fmla="*/ 113 h 153"/>
              <a:gd name="T62" fmla="*/ 53 w 153"/>
              <a:gd name="T63" fmla="*/ 147 h 153"/>
              <a:gd name="T64" fmla="*/ 24 w 153"/>
              <a:gd name="T65" fmla="*/ 147 h 153"/>
              <a:gd name="T66" fmla="*/ 24 w 153"/>
              <a:gd name="T67" fmla="*/ 71 h 153"/>
              <a:gd name="T68" fmla="*/ 129 w 153"/>
              <a:gd name="T69" fmla="*/ 71 h 153"/>
              <a:gd name="T70" fmla="*/ 129 w 153"/>
              <a:gd name="T71" fmla="*/ 147 h 1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53" h="153">
                <a:moveTo>
                  <a:pt x="153" y="71"/>
                </a:moveTo>
                <a:cubicBezTo>
                  <a:pt x="136" y="55"/>
                  <a:pt x="136" y="55"/>
                  <a:pt x="136" y="55"/>
                </a:cubicBezTo>
                <a:cubicBezTo>
                  <a:pt x="136" y="1"/>
                  <a:pt x="136" y="1"/>
                  <a:pt x="136" y="1"/>
                </a:cubicBezTo>
                <a:cubicBezTo>
                  <a:pt x="115" y="1"/>
                  <a:pt x="115" y="1"/>
                  <a:pt x="115" y="1"/>
                </a:cubicBezTo>
                <a:cubicBezTo>
                  <a:pt x="115" y="36"/>
                  <a:pt x="115" y="36"/>
                  <a:pt x="115" y="36"/>
                </a:cubicBezTo>
                <a:cubicBezTo>
                  <a:pt x="77" y="0"/>
                  <a:pt x="77" y="0"/>
                  <a:pt x="77" y="0"/>
                </a:cubicBezTo>
                <a:cubicBezTo>
                  <a:pt x="0" y="71"/>
                  <a:pt x="0" y="71"/>
                  <a:pt x="0" y="71"/>
                </a:cubicBezTo>
                <a:cubicBezTo>
                  <a:pt x="18" y="71"/>
                  <a:pt x="18" y="71"/>
                  <a:pt x="18" y="71"/>
                </a:cubicBezTo>
                <a:cubicBezTo>
                  <a:pt x="18" y="153"/>
                  <a:pt x="18" y="153"/>
                  <a:pt x="18" y="153"/>
                </a:cubicBezTo>
                <a:cubicBezTo>
                  <a:pt x="59" y="153"/>
                  <a:pt x="59" y="153"/>
                  <a:pt x="59" y="153"/>
                </a:cubicBezTo>
                <a:cubicBezTo>
                  <a:pt x="59" y="113"/>
                  <a:pt x="59" y="113"/>
                  <a:pt x="59" y="113"/>
                </a:cubicBezTo>
                <a:cubicBezTo>
                  <a:pt x="59" y="105"/>
                  <a:pt x="67" y="99"/>
                  <a:pt x="77" y="99"/>
                </a:cubicBezTo>
                <a:cubicBezTo>
                  <a:pt x="86" y="99"/>
                  <a:pt x="94" y="105"/>
                  <a:pt x="94" y="113"/>
                </a:cubicBezTo>
                <a:cubicBezTo>
                  <a:pt x="94" y="153"/>
                  <a:pt x="94" y="153"/>
                  <a:pt x="94" y="153"/>
                </a:cubicBezTo>
                <a:cubicBezTo>
                  <a:pt x="135" y="153"/>
                  <a:pt x="135" y="153"/>
                  <a:pt x="135" y="153"/>
                </a:cubicBezTo>
                <a:cubicBezTo>
                  <a:pt x="135" y="71"/>
                  <a:pt x="135" y="71"/>
                  <a:pt x="135" y="71"/>
                </a:cubicBezTo>
                <a:lnTo>
                  <a:pt x="153" y="71"/>
                </a:lnTo>
                <a:close/>
                <a:moveTo>
                  <a:pt x="121" y="7"/>
                </a:moveTo>
                <a:cubicBezTo>
                  <a:pt x="129" y="7"/>
                  <a:pt x="129" y="7"/>
                  <a:pt x="129" y="7"/>
                </a:cubicBezTo>
                <a:cubicBezTo>
                  <a:pt x="129" y="49"/>
                  <a:pt x="129" y="49"/>
                  <a:pt x="129" y="49"/>
                </a:cubicBezTo>
                <a:cubicBezTo>
                  <a:pt x="121" y="41"/>
                  <a:pt x="121" y="41"/>
                  <a:pt x="121" y="41"/>
                </a:cubicBezTo>
                <a:lnTo>
                  <a:pt x="121" y="7"/>
                </a:lnTo>
                <a:close/>
                <a:moveTo>
                  <a:pt x="16" y="65"/>
                </a:moveTo>
                <a:cubicBezTo>
                  <a:pt x="77" y="8"/>
                  <a:pt x="77" y="8"/>
                  <a:pt x="77" y="8"/>
                </a:cubicBezTo>
                <a:cubicBezTo>
                  <a:pt x="138" y="65"/>
                  <a:pt x="138" y="65"/>
                  <a:pt x="138" y="65"/>
                </a:cubicBezTo>
                <a:lnTo>
                  <a:pt x="16" y="65"/>
                </a:lnTo>
                <a:close/>
                <a:moveTo>
                  <a:pt x="129" y="147"/>
                </a:moveTo>
                <a:cubicBezTo>
                  <a:pt x="100" y="147"/>
                  <a:pt x="100" y="147"/>
                  <a:pt x="100" y="147"/>
                </a:cubicBezTo>
                <a:cubicBezTo>
                  <a:pt x="100" y="113"/>
                  <a:pt x="100" y="113"/>
                  <a:pt x="100" y="113"/>
                </a:cubicBezTo>
                <a:cubicBezTo>
                  <a:pt x="100" y="101"/>
                  <a:pt x="90" y="92"/>
                  <a:pt x="77" y="92"/>
                </a:cubicBezTo>
                <a:cubicBezTo>
                  <a:pt x="64" y="92"/>
                  <a:pt x="53" y="102"/>
                  <a:pt x="53" y="113"/>
                </a:cubicBezTo>
                <a:cubicBezTo>
                  <a:pt x="53" y="147"/>
                  <a:pt x="53" y="147"/>
                  <a:pt x="53" y="147"/>
                </a:cubicBezTo>
                <a:cubicBezTo>
                  <a:pt x="24" y="147"/>
                  <a:pt x="24" y="147"/>
                  <a:pt x="24" y="147"/>
                </a:cubicBezTo>
                <a:cubicBezTo>
                  <a:pt x="24" y="71"/>
                  <a:pt x="24" y="71"/>
                  <a:pt x="24" y="71"/>
                </a:cubicBezTo>
                <a:cubicBezTo>
                  <a:pt x="129" y="71"/>
                  <a:pt x="129" y="71"/>
                  <a:pt x="129" y="71"/>
                </a:cubicBezTo>
                <a:lnTo>
                  <a:pt x="129" y="14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84" name="Freeform 190">
            <a:extLst>
              <a:ext uri="{FF2B5EF4-FFF2-40B4-BE49-F238E27FC236}">
                <a16:creationId xmlns:a16="http://schemas.microsoft.com/office/drawing/2014/main" xmlns="" id="{7198D31B-EAC1-418D-B916-E55BA82B4145}"/>
              </a:ext>
            </a:extLst>
          </p:cNvPr>
          <p:cNvSpPr>
            <a:spLocks noEditPoints="1"/>
          </p:cNvSpPr>
          <p:nvPr/>
        </p:nvSpPr>
        <p:spPr bwMode="auto">
          <a:xfrm>
            <a:off x="5573713" y="1712913"/>
            <a:ext cx="93663" cy="90488"/>
          </a:xfrm>
          <a:custGeom>
            <a:avLst/>
            <a:gdLst>
              <a:gd name="T0" fmla="*/ 14 w 27"/>
              <a:gd name="T1" fmla="*/ 0 h 26"/>
              <a:gd name="T2" fmla="*/ 0 w 27"/>
              <a:gd name="T3" fmla="*/ 13 h 26"/>
              <a:gd name="T4" fmla="*/ 14 w 27"/>
              <a:gd name="T5" fmla="*/ 26 h 26"/>
              <a:gd name="T6" fmla="*/ 27 w 27"/>
              <a:gd name="T7" fmla="*/ 13 h 26"/>
              <a:gd name="T8" fmla="*/ 14 w 27"/>
              <a:gd name="T9" fmla="*/ 0 h 26"/>
              <a:gd name="T10" fmla="*/ 14 w 27"/>
              <a:gd name="T11" fmla="*/ 20 h 26"/>
              <a:gd name="T12" fmla="*/ 6 w 27"/>
              <a:gd name="T13" fmla="*/ 13 h 26"/>
              <a:gd name="T14" fmla="*/ 14 w 27"/>
              <a:gd name="T15" fmla="*/ 7 h 26"/>
              <a:gd name="T16" fmla="*/ 21 w 27"/>
              <a:gd name="T17" fmla="*/ 13 h 26"/>
              <a:gd name="T18" fmla="*/ 14 w 27"/>
              <a:gd name="T19" fmla="*/ 20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7" h="26">
                <a:moveTo>
                  <a:pt x="14" y="0"/>
                </a:moveTo>
                <a:cubicBezTo>
                  <a:pt x="6" y="0"/>
                  <a:pt x="0" y="6"/>
                  <a:pt x="0" y="13"/>
                </a:cubicBezTo>
                <a:cubicBezTo>
                  <a:pt x="0" y="20"/>
                  <a:pt x="6" y="26"/>
                  <a:pt x="14" y="26"/>
                </a:cubicBezTo>
                <a:cubicBezTo>
                  <a:pt x="21" y="26"/>
                  <a:pt x="27" y="20"/>
                  <a:pt x="27" y="13"/>
                </a:cubicBezTo>
                <a:cubicBezTo>
                  <a:pt x="27" y="6"/>
                  <a:pt x="21" y="0"/>
                  <a:pt x="14" y="0"/>
                </a:cubicBezTo>
                <a:close/>
                <a:moveTo>
                  <a:pt x="14" y="20"/>
                </a:moveTo>
                <a:cubicBezTo>
                  <a:pt x="10" y="20"/>
                  <a:pt x="6" y="17"/>
                  <a:pt x="6" y="13"/>
                </a:cubicBezTo>
                <a:cubicBezTo>
                  <a:pt x="6" y="10"/>
                  <a:pt x="10" y="7"/>
                  <a:pt x="14" y="7"/>
                </a:cubicBezTo>
                <a:cubicBezTo>
                  <a:pt x="17" y="7"/>
                  <a:pt x="21" y="10"/>
                  <a:pt x="21" y="13"/>
                </a:cubicBezTo>
                <a:cubicBezTo>
                  <a:pt x="21" y="17"/>
                  <a:pt x="17" y="20"/>
                  <a:pt x="14" y="2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85" name="Freeform 191">
            <a:extLst>
              <a:ext uri="{FF2B5EF4-FFF2-40B4-BE49-F238E27FC236}">
                <a16:creationId xmlns:a16="http://schemas.microsoft.com/office/drawing/2014/main" xmlns="" id="{E4ADF594-447A-4735-A717-20AD5BAD16BD}"/>
              </a:ext>
            </a:extLst>
          </p:cNvPr>
          <p:cNvSpPr>
            <a:spLocks noEditPoints="1"/>
          </p:cNvSpPr>
          <p:nvPr/>
        </p:nvSpPr>
        <p:spPr bwMode="auto">
          <a:xfrm>
            <a:off x="5359400" y="2230438"/>
            <a:ext cx="522288" cy="527050"/>
          </a:xfrm>
          <a:custGeom>
            <a:avLst/>
            <a:gdLst>
              <a:gd name="T0" fmla="*/ 151 w 153"/>
              <a:gd name="T1" fmla="*/ 56 h 153"/>
              <a:gd name="T2" fmla="*/ 139 w 153"/>
              <a:gd name="T3" fmla="*/ 47 h 153"/>
              <a:gd name="T4" fmla="*/ 139 w 153"/>
              <a:gd name="T5" fmla="*/ 3 h 153"/>
              <a:gd name="T6" fmla="*/ 136 w 153"/>
              <a:gd name="T7" fmla="*/ 0 h 153"/>
              <a:gd name="T8" fmla="*/ 120 w 153"/>
              <a:gd name="T9" fmla="*/ 0 h 153"/>
              <a:gd name="T10" fmla="*/ 117 w 153"/>
              <a:gd name="T11" fmla="*/ 3 h 153"/>
              <a:gd name="T12" fmla="*/ 117 w 153"/>
              <a:gd name="T13" fmla="*/ 30 h 153"/>
              <a:gd name="T14" fmla="*/ 78 w 153"/>
              <a:gd name="T15" fmla="*/ 1 h 153"/>
              <a:gd name="T16" fmla="*/ 74 w 153"/>
              <a:gd name="T17" fmla="*/ 1 h 153"/>
              <a:gd name="T18" fmla="*/ 1 w 153"/>
              <a:gd name="T19" fmla="*/ 56 h 153"/>
              <a:gd name="T20" fmla="*/ 0 w 153"/>
              <a:gd name="T21" fmla="*/ 60 h 153"/>
              <a:gd name="T22" fmla="*/ 3 w 153"/>
              <a:gd name="T23" fmla="*/ 62 h 153"/>
              <a:gd name="T24" fmla="*/ 17 w 153"/>
              <a:gd name="T25" fmla="*/ 62 h 153"/>
              <a:gd name="T26" fmla="*/ 17 w 153"/>
              <a:gd name="T27" fmla="*/ 126 h 153"/>
              <a:gd name="T28" fmla="*/ 11 w 153"/>
              <a:gd name="T29" fmla="*/ 126 h 153"/>
              <a:gd name="T30" fmla="*/ 8 w 153"/>
              <a:gd name="T31" fmla="*/ 129 h 153"/>
              <a:gd name="T32" fmla="*/ 8 w 153"/>
              <a:gd name="T33" fmla="*/ 150 h 153"/>
              <a:gd name="T34" fmla="*/ 11 w 153"/>
              <a:gd name="T35" fmla="*/ 153 h 153"/>
              <a:gd name="T36" fmla="*/ 141 w 153"/>
              <a:gd name="T37" fmla="*/ 153 h 153"/>
              <a:gd name="T38" fmla="*/ 144 w 153"/>
              <a:gd name="T39" fmla="*/ 150 h 153"/>
              <a:gd name="T40" fmla="*/ 144 w 153"/>
              <a:gd name="T41" fmla="*/ 129 h 153"/>
              <a:gd name="T42" fmla="*/ 141 w 153"/>
              <a:gd name="T43" fmla="*/ 126 h 153"/>
              <a:gd name="T44" fmla="*/ 135 w 153"/>
              <a:gd name="T45" fmla="*/ 126 h 153"/>
              <a:gd name="T46" fmla="*/ 135 w 153"/>
              <a:gd name="T47" fmla="*/ 62 h 153"/>
              <a:gd name="T48" fmla="*/ 149 w 153"/>
              <a:gd name="T49" fmla="*/ 62 h 153"/>
              <a:gd name="T50" fmla="*/ 152 w 153"/>
              <a:gd name="T51" fmla="*/ 60 h 153"/>
              <a:gd name="T52" fmla="*/ 151 w 153"/>
              <a:gd name="T53" fmla="*/ 56 h 153"/>
              <a:gd name="T54" fmla="*/ 123 w 153"/>
              <a:gd name="T55" fmla="*/ 7 h 153"/>
              <a:gd name="T56" fmla="*/ 132 w 153"/>
              <a:gd name="T57" fmla="*/ 7 h 153"/>
              <a:gd name="T58" fmla="*/ 132 w 153"/>
              <a:gd name="T59" fmla="*/ 42 h 153"/>
              <a:gd name="T60" fmla="*/ 123 w 153"/>
              <a:gd name="T61" fmla="*/ 35 h 153"/>
              <a:gd name="T62" fmla="*/ 123 w 153"/>
              <a:gd name="T63" fmla="*/ 7 h 153"/>
              <a:gd name="T64" fmla="*/ 138 w 153"/>
              <a:gd name="T65" fmla="*/ 146 h 153"/>
              <a:gd name="T66" fmla="*/ 15 w 153"/>
              <a:gd name="T67" fmla="*/ 146 h 153"/>
              <a:gd name="T68" fmla="*/ 15 w 153"/>
              <a:gd name="T69" fmla="*/ 132 h 153"/>
              <a:gd name="T70" fmla="*/ 138 w 153"/>
              <a:gd name="T71" fmla="*/ 132 h 153"/>
              <a:gd name="T72" fmla="*/ 138 w 153"/>
              <a:gd name="T73" fmla="*/ 146 h 153"/>
              <a:gd name="T74" fmla="*/ 129 w 153"/>
              <a:gd name="T75" fmla="*/ 126 h 153"/>
              <a:gd name="T76" fmla="*/ 24 w 153"/>
              <a:gd name="T77" fmla="*/ 126 h 153"/>
              <a:gd name="T78" fmla="*/ 24 w 153"/>
              <a:gd name="T79" fmla="*/ 62 h 153"/>
              <a:gd name="T80" fmla="*/ 129 w 153"/>
              <a:gd name="T81" fmla="*/ 62 h 153"/>
              <a:gd name="T82" fmla="*/ 129 w 153"/>
              <a:gd name="T83" fmla="*/ 126 h 153"/>
              <a:gd name="T84" fmla="*/ 12 w 153"/>
              <a:gd name="T85" fmla="*/ 55 h 153"/>
              <a:gd name="T86" fmla="*/ 76 w 153"/>
              <a:gd name="T87" fmla="*/ 7 h 153"/>
              <a:gd name="T88" fmla="*/ 140 w 153"/>
              <a:gd name="T89" fmla="*/ 55 h 153"/>
              <a:gd name="T90" fmla="*/ 12 w 153"/>
              <a:gd name="T91" fmla="*/ 55 h 1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153" h="153">
                <a:moveTo>
                  <a:pt x="151" y="56"/>
                </a:moveTo>
                <a:cubicBezTo>
                  <a:pt x="139" y="47"/>
                  <a:pt x="139" y="47"/>
                  <a:pt x="139" y="47"/>
                </a:cubicBezTo>
                <a:cubicBezTo>
                  <a:pt x="139" y="3"/>
                  <a:pt x="139" y="3"/>
                  <a:pt x="139" y="3"/>
                </a:cubicBezTo>
                <a:cubicBezTo>
                  <a:pt x="139" y="1"/>
                  <a:pt x="137" y="0"/>
                  <a:pt x="136" y="0"/>
                </a:cubicBezTo>
                <a:cubicBezTo>
                  <a:pt x="120" y="0"/>
                  <a:pt x="120" y="0"/>
                  <a:pt x="120" y="0"/>
                </a:cubicBezTo>
                <a:cubicBezTo>
                  <a:pt x="118" y="0"/>
                  <a:pt x="117" y="2"/>
                  <a:pt x="117" y="3"/>
                </a:cubicBezTo>
                <a:cubicBezTo>
                  <a:pt x="117" y="30"/>
                  <a:pt x="117" y="30"/>
                  <a:pt x="117" y="30"/>
                </a:cubicBezTo>
                <a:cubicBezTo>
                  <a:pt x="78" y="1"/>
                  <a:pt x="78" y="1"/>
                  <a:pt x="78" y="1"/>
                </a:cubicBezTo>
                <a:cubicBezTo>
                  <a:pt x="77" y="0"/>
                  <a:pt x="75" y="0"/>
                  <a:pt x="74" y="1"/>
                </a:cubicBezTo>
                <a:cubicBezTo>
                  <a:pt x="1" y="56"/>
                  <a:pt x="1" y="56"/>
                  <a:pt x="1" y="56"/>
                </a:cubicBezTo>
                <a:cubicBezTo>
                  <a:pt x="0" y="57"/>
                  <a:pt x="0" y="58"/>
                  <a:pt x="0" y="60"/>
                </a:cubicBezTo>
                <a:cubicBezTo>
                  <a:pt x="0" y="61"/>
                  <a:pt x="2" y="62"/>
                  <a:pt x="3" y="62"/>
                </a:cubicBezTo>
                <a:cubicBezTo>
                  <a:pt x="17" y="62"/>
                  <a:pt x="17" y="62"/>
                  <a:pt x="17" y="62"/>
                </a:cubicBezTo>
                <a:cubicBezTo>
                  <a:pt x="17" y="126"/>
                  <a:pt x="17" y="126"/>
                  <a:pt x="17" y="126"/>
                </a:cubicBezTo>
                <a:cubicBezTo>
                  <a:pt x="11" y="126"/>
                  <a:pt x="11" y="126"/>
                  <a:pt x="11" y="126"/>
                </a:cubicBezTo>
                <a:cubicBezTo>
                  <a:pt x="10" y="126"/>
                  <a:pt x="8" y="127"/>
                  <a:pt x="8" y="129"/>
                </a:cubicBezTo>
                <a:cubicBezTo>
                  <a:pt x="8" y="150"/>
                  <a:pt x="8" y="150"/>
                  <a:pt x="8" y="150"/>
                </a:cubicBezTo>
                <a:cubicBezTo>
                  <a:pt x="8" y="152"/>
                  <a:pt x="10" y="153"/>
                  <a:pt x="11" y="153"/>
                </a:cubicBezTo>
                <a:cubicBezTo>
                  <a:pt x="141" y="153"/>
                  <a:pt x="141" y="153"/>
                  <a:pt x="141" y="153"/>
                </a:cubicBezTo>
                <a:cubicBezTo>
                  <a:pt x="143" y="153"/>
                  <a:pt x="144" y="152"/>
                  <a:pt x="144" y="150"/>
                </a:cubicBezTo>
                <a:cubicBezTo>
                  <a:pt x="144" y="129"/>
                  <a:pt x="144" y="129"/>
                  <a:pt x="144" y="129"/>
                </a:cubicBezTo>
                <a:cubicBezTo>
                  <a:pt x="144" y="127"/>
                  <a:pt x="143" y="126"/>
                  <a:pt x="141" y="126"/>
                </a:cubicBezTo>
                <a:cubicBezTo>
                  <a:pt x="135" y="126"/>
                  <a:pt x="135" y="126"/>
                  <a:pt x="135" y="126"/>
                </a:cubicBezTo>
                <a:cubicBezTo>
                  <a:pt x="135" y="62"/>
                  <a:pt x="135" y="62"/>
                  <a:pt x="135" y="62"/>
                </a:cubicBezTo>
                <a:cubicBezTo>
                  <a:pt x="149" y="62"/>
                  <a:pt x="149" y="62"/>
                  <a:pt x="149" y="62"/>
                </a:cubicBezTo>
                <a:cubicBezTo>
                  <a:pt x="151" y="62"/>
                  <a:pt x="152" y="61"/>
                  <a:pt x="152" y="60"/>
                </a:cubicBezTo>
                <a:cubicBezTo>
                  <a:pt x="153" y="58"/>
                  <a:pt x="152" y="57"/>
                  <a:pt x="151" y="56"/>
                </a:cubicBezTo>
                <a:close/>
                <a:moveTo>
                  <a:pt x="123" y="7"/>
                </a:moveTo>
                <a:cubicBezTo>
                  <a:pt x="132" y="7"/>
                  <a:pt x="132" y="7"/>
                  <a:pt x="132" y="7"/>
                </a:cubicBezTo>
                <a:cubicBezTo>
                  <a:pt x="132" y="42"/>
                  <a:pt x="132" y="42"/>
                  <a:pt x="132" y="42"/>
                </a:cubicBezTo>
                <a:cubicBezTo>
                  <a:pt x="123" y="35"/>
                  <a:pt x="123" y="35"/>
                  <a:pt x="123" y="35"/>
                </a:cubicBezTo>
                <a:lnTo>
                  <a:pt x="123" y="7"/>
                </a:lnTo>
                <a:close/>
                <a:moveTo>
                  <a:pt x="138" y="146"/>
                </a:moveTo>
                <a:cubicBezTo>
                  <a:pt x="15" y="146"/>
                  <a:pt x="15" y="146"/>
                  <a:pt x="15" y="146"/>
                </a:cubicBezTo>
                <a:cubicBezTo>
                  <a:pt x="15" y="132"/>
                  <a:pt x="15" y="132"/>
                  <a:pt x="15" y="132"/>
                </a:cubicBezTo>
                <a:cubicBezTo>
                  <a:pt x="138" y="132"/>
                  <a:pt x="138" y="132"/>
                  <a:pt x="138" y="132"/>
                </a:cubicBezTo>
                <a:cubicBezTo>
                  <a:pt x="138" y="146"/>
                  <a:pt x="138" y="146"/>
                  <a:pt x="138" y="146"/>
                </a:cubicBezTo>
                <a:close/>
                <a:moveTo>
                  <a:pt x="129" y="126"/>
                </a:moveTo>
                <a:cubicBezTo>
                  <a:pt x="24" y="126"/>
                  <a:pt x="24" y="126"/>
                  <a:pt x="24" y="126"/>
                </a:cubicBezTo>
                <a:cubicBezTo>
                  <a:pt x="24" y="62"/>
                  <a:pt x="24" y="62"/>
                  <a:pt x="24" y="62"/>
                </a:cubicBezTo>
                <a:cubicBezTo>
                  <a:pt x="129" y="62"/>
                  <a:pt x="129" y="62"/>
                  <a:pt x="129" y="62"/>
                </a:cubicBezTo>
                <a:lnTo>
                  <a:pt x="129" y="126"/>
                </a:lnTo>
                <a:close/>
                <a:moveTo>
                  <a:pt x="12" y="55"/>
                </a:moveTo>
                <a:cubicBezTo>
                  <a:pt x="76" y="7"/>
                  <a:pt x="76" y="7"/>
                  <a:pt x="76" y="7"/>
                </a:cubicBezTo>
                <a:cubicBezTo>
                  <a:pt x="140" y="55"/>
                  <a:pt x="140" y="55"/>
                  <a:pt x="140" y="55"/>
                </a:cubicBezTo>
                <a:lnTo>
                  <a:pt x="12" y="5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86" name="Freeform 192">
            <a:extLst>
              <a:ext uri="{FF2B5EF4-FFF2-40B4-BE49-F238E27FC236}">
                <a16:creationId xmlns:a16="http://schemas.microsoft.com/office/drawing/2014/main" xmlns="" id="{FCA3E987-E389-4B95-87C7-A9DD5224D4D6}"/>
              </a:ext>
            </a:extLst>
          </p:cNvPr>
          <p:cNvSpPr>
            <a:spLocks noEditPoints="1"/>
          </p:cNvSpPr>
          <p:nvPr/>
        </p:nvSpPr>
        <p:spPr bwMode="auto">
          <a:xfrm>
            <a:off x="5359400" y="2892425"/>
            <a:ext cx="522288" cy="441325"/>
          </a:xfrm>
          <a:custGeom>
            <a:avLst/>
            <a:gdLst>
              <a:gd name="T0" fmla="*/ 211 w 329"/>
              <a:gd name="T1" fmla="*/ 44 h 278"/>
              <a:gd name="T2" fmla="*/ 211 w 329"/>
              <a:gd name="T3" fmla="*/ 0 h 278"/>
              <a:gd name="T4" fmla="*/ 118 w 329"/>
              <a:gd name="T5" fmla="*/ 0 h 278"/>
              <a:gd name="T6" fmla="*/ 118 w 329"/>
              <a:gd name="T7" fmla="*/ 44 h 278"/>
              <a:gd name="T8" fmla="*/ 0 w 329"/>
              <a:gd name="T9" fmla="*/ 44 h 278"/>
              <a:gd name="T10" fmla="*/ 0 w 329"/>
              <a:gd name="T11" fmla="*/ 278 h 278"/>
              <a:gd name="T12" fmla="*/ 329 w 329"/>
              <a:gd name="T13" fmla="*/ 278 h 278"/>
              <a:gd name="T14" fmla="*/ 329 w 329"/>
              <a:gd name="T15" fmla="*/ 44 h 278"/>
              <a:gd name="T16" fmla="*/ 211 w 329"/>
              <a:gd name="T17" fmla="*/ 44 h 278"/>
              <a:gd name="T18" fmla="*/ 133 w 329"/>
              <a:gd name="T19" fmla="*/ 13 h 278"/>
              <a:gd name="T20" fmla="*/ 198 w 329"/>
              <a:gd name="T21" fmla="*/ 13 h 278"/>
              <a:gd name="T22" fmla="*/ 198 w 329"/>
              <a:gd name="T23" fmla="*/ 78 h 278"/>
              <a:gd name="T24" fmla="*/ 133 w 329"/>
              <a:gd name="T25" fmla="*/ 78 h 278"/>
              <a:gd name="T26" fmla="*/ 133 w 329"/>
              <a:gd name="T27" fmla="*/ 13 h 278"/>
              <a:gd name="T28" fmla="*/ 316 w 329"/>
              <a:gd name="T29" fmla="*/ 265 h 278"/>
              <a:gd name="T30" fmla="*/ 15 w 329"/>
              <a:gd name="T31" fmla="*/ 265 h 278"/>
              <a:gd name="T32" fmla="*/ 15 w 329"/>
              <a:gd name="T33" fmla="*/ 57 h 278"/>
              <a:gd name="T34" fmla="*/ 118 w 329"/>
              <a:gd name="T35" fmla="*/ 57 h 278"/>
              <a:gd name="T36" fmla="*/ 118 w 329"/>
              <a:gd name="T37" fmla="*/ 91 h 278"/>
              <a:gd name="T38" fmla="*/ 211 w 329"/>
              <a:gd name="T39" fmla="*/ 91 h 278"/>
              <a:gd name="T40" fmla="*/ 211 w 329"/>
              <a:gd name="T41" fmla="*/ 57 h 278"/>
              <a:gd name="T42" fmla="*/ 316 w 329"/>
              <a:gd name="T43" fmla="*/ 57 h 278"/>
              <a:gd name="T44" fmla="*/ 316 w 329"/>
              <a:gd name="T45" fmla="*/ 265 h 278"/>
              <a:gd name="T46" fmla="*/ 316 w 329"/>
              <a:gd name="T47" fmla="*/ 265 h 2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329" h="278">
                <a:moveTo>
                  <a:pt x="211" y="44"/>
                </a:moveTo>
                <a:lnTo>
                  <a:pt x="211" y="0"/>
                </a:lnTo>
                <a:lnTo>
                  <a:pt x="118" y="0"/>
                </a:lnTo>
                <a:lnTo>
                  <a:pt x="118" y="44"/>
                </a:lnTo>
                <a:lnTo>
                  <a:pt x="0" y="44"/>
                </a:lnTo>
                <a:lnTo>
                  <a:pt x="0" y="278"/>
                </a:lnTo>
                <a:lnTo>
                  <a:pt x="329" y="278"/>
                </a:lnTo>
                <a:lnTo>
                  <a:pt x="329" y="44"/>
                </a:lnTo>
                <a:lnTo>
                  <a:pt x="211" y="44"/>
                </a:lnTo>
                <a:close/>
                <a:moveTo>
                  <a:pt x="133" y="13"/>
                </a:moveTo>
                <a:lnTo>
                  <a:pt x="198" y="13"/>
                </a:lnTo>
                <a:lnTo>
                  <a:pt x="198" y="78"/>
                </a:lnTo>
                <a:lnTo>
                  <a:pt x="133" y="78"/>
                </a:lnTo>
                <a:lnTo>
                  <a:pt x="133" y="13"/>
                </a:lnTo>
                <a:close/>
                <a:moveTo>
                  <a:pt x="316" y="265"/>
                </a:moveTo>
                <a:lnTo>
                  <a:pt x="15" y="265"/>
                </a:lnTo>
                <a:lnTo>
                  <a:pt x="15" y="57"/>
                </a:lnTo>
                <a:lnTo>
                  <a:pt x="118" y="57"/>
                </a:lnTo>
                <a:lnTo>
                  <a:pt x="118" y="91"/>
                </a:lnTo>
                <a:lnTo>
                  <a:pt x="211" y="91"/>
                </a:lnTo>
                <a:lnTo>
                  <a:pt x="211" y="57"/>
                </a:lnTo>
                <a:lnTo>
                  <a:pt x="316" y="57"/>
                </a:lnTo>
                <a:lnTo>
                  <a:pt x="316" y="265"/>
                </a:lnTo>
                <a:lnTo>
                  <a:pt x="316" y="26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87" name="Freeform 193">
            <a:extLst>
              <a:ext uri="{FF2B5EF4-FFF2-40B4-BE49-F238E27FC236}">
                <a16:creationId xmlns:a16="http://schemas.microsoft.com/office/drawing/2014/main" xmlns="" id="{53C11134-6FF8-415D-8333-487AA8E89C09}"/>
              </a:ext>
            </a:extLst>
          </p:cNvPr>
          <p:cNvSpPr>
            <a:spLocks noEditPoints="1"/>
          </p:cNvSpPr>
          <p:nvPr/>
        </p:nvSpPr>
        <p:spPr bwMode="auto">
          <a:xfrm>
            <a:off x="5468938" y="3068638"/>
            <a:ext cx="98425" cy="100013"/>
          </a:xfrm>
          <a:custGeom>
            <a:avLst/>
            <a:gdLst>
              <a:gd name="T0" fmla="*/ 14 w 29"/>
              <a:gd name="T1" fmla="*/ 29 h 29"/>
              <a:gd name="T2" fmla="*/ 29 w 29"/>
              <a:gd name="T3" fmla="*/ 15 h 29"/>
              <a:gd name="T4" fmla="*/ 14 w 29"/>
              <a:gd name="T5" fmla="*/ 0 h 29"/>
              <a:gd name="T6" fmla="*/ 0 w 29"/>
              <a:gd name="T7" fmla="*/ 15 h 29"/>
              <a:gd name="T8" fmla="*/ 14 w 29"/>
              <a:gd name="T9" fmla="*/ 29 h 29"/>
              <a:gd name="T10" fmla="*/ 14 w 29"/>
              <a:gd name="T11" fmla="*/ 6 h 29"/>
              <a:gd name="T12" fmla="*/ 22 w 29"/>
              <a:gd name="T13" fmla="*/ 15 h 29"/>
              <a:gd name="T14" fmla="*/ 14 w 29"/>
              <a:gd name="T15" fmla="*/ 23 h 29"/>
              <a:gd name="T16" fmla="*/ 6 w 29"/>
              <a:gd name="T17" fmla="*/ 15 h 29"/>
              <a:gd name="T18" fmla="*/ 14 w 29"/>
              <a:gd name="T19" fmla="*/ 6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9" h="29">
                <a:moveTo>
                  <a:pt x="14" y="29"/>
                </a:moveTo>
                <a:cubicBezTo>
                  <a:pt x="22" y="29"/>
                  <a:pt x="29" y="23"/>
                  <a:pt x="29" y="15"/>
                </a:cubicBezTo>
                <a:cubicBezTo>
                  <a:pt x="29" y="6"/>
                  <a:pt x="22" y="0"/>
                  <a:pt x="14" y="0"/>
                </a:cubicBezTo>
                <a:cubicBezTo>
                  <a:pt x="6" y="0"/>
                  <a:pt x="0" y="6"/>
                  <a:pt x="0" y="15"/>
                </a:cubicBezTo>
                <a:cubicBezTo>
                  <a:pt x="0" y="23"/>
                  <a:pt x="6" y="29"/>
                  <a:pt x="14" y="29"/>
                </a:cubicBezTo>
                <a:close/>
                <a:moveTo>
                  <a:pt x="14" y="6"/>
                </a:moveTo>
                <a:cubicBezTo>
                  <a:pt x="19" y="6"/>
                  <a:pt x="22" y="10"/>
                  <a:pt x="22" y="15"/>
                </a:cubicBezTo>
                <a:cubicBezTo>
                  <a:pt x="22" y="19"/>
                  <a:pt x="19" y="23"/>
                  <a:pt x="14" y="23"/>
                </a:cubicBezTo>
                <a:cubicBezTo>
                  <a:pt x="10" y="23"/>
                  <a:pt x="6" y="19"/>
                  <a:pt x="6" y="15"/>
                </a:cubicBezTo>
                <a:cubicBezTo>
                  <a:pt x="6" y="10"/>
                  <a:pt x="10" y="6"/>
                  <a:pt x="14" y="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88" name="Freeform 194">
            <a:extLst>
              <a:ext uri="{FF2B5EF4-FFF2-40B4-BE49-F238E27FC236}">
                <a16:creationId xmlns:a16="http://schemas.microsoft.com/office/drawing/2014/main" xmlns="" id="{381D9D30-2880-44E5-BCF4-CC583B081981}"/>
              </a:ext>
            </a:extLst>
          </p:cNvPr>
          <p:cNvSpPr>
            <a:spLocks/>
          </p:cNvSpPr>
          <p:nvPr/>
        </p:nvSpPr>
        <p:spPr bwMode="auto">
          <a:xfrm>
            <a:off x="5416550" y="3182938"/>
            <a:ext cx="198438" cy="103188"/>
          </a:xfrm>
          <a:custGeom>
            <a:avLst/>
            <a:gdLst>
              <a:gd name="T0" fmla="*/ 29 w 58"/>
              <a:gd name="T1" fmla="*/ 0 h 30"/>
              <a:gd name="T2" fmla="*/ 0 w 58"/>
              <a:gd name="T3" fmla="*/ 30 h 30"/>
              <a:gd name="T4" fmla="*/ 6 w 58"/>
              <a:gd name="T5" fmla="*/ 30 h 30"/>
              <a:gd name="T6" fmla="*/ 29 w 58"/>
              <a:gd name="T7" fmla="*/ 7 h 30"/>
              <a:gd name="T8" fmla="*/ 52 w 58"/>
              <a:gd name="T9" fmla="*/ 30 h 30"/>
              <a:gd name="T10" fmla="*/ 58 w 58"/>
              <a:gd name="T11" fmla="*/ 30 h 30"/>
              <a:gd name="T12" fmla="*/ 29 w 58"/>
              <a:gd name="T13" fmla="*/ 0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58" h="30">
                <a:moveTo>
                  <a:pt x="29" y="0"/>
                </a:moveTo>
                <a:cubicBezTo>
                  <a:pt x="13" y="0"/>
                  <a:pt x="0" y="14"/>
                  <a:pt x="0" y="30"/>
                </a:cubicBezTo>
                <a:cubicBezTo>
                  <a:pt x="6" y="30"/>
                  <a:pt x="6" y="30"/>
                  <a:pt x="6" y="30"/>
                </a:cubicBezTo>
                <a:cubicBezTo>
                  <a:pt x="6" y="17"/>
                  <a:pt x="16" y="7"/>
                  <a:pt x="29" y="7"/>
                </a:cubicBezTo>
                <a:cubicBezTo>
                  <a:pt x="42" y="7"/>
                  <a:pt x="52" y="17"/>
                  <a:pt x="52" y="30"/>
                </a:cubicBezTo>
                <a:cubicBezTo>
                  <a:pt x="58" y="30"/>
                  <a:pt x="58" y="30"/>
                  <a:pt x="58" y="30"/>
                </a:cubicBezTo>
                <a:cubicBezTo>
                  <a:pt x="58" y="14"/>
                  <a:pt x="45" y="0"/>
                  <a:pt x="29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89" name="Rectangle 195">
            <a:extLst>
              <a:ext uri="{FF2B5EF4-FFF2-40B4-BE49-F238E27FC236}">
                <a16:creationId xmlns:a16="http://schemas.microsoft.com/office/drawing/2014/main" xmlns="" id="{C569BF57-999C-40B1-86AF-7C16459792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73725" y="3141663"/>
            <a:ext cx="136525" cy="23813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90" name="Rectangle 196">
            <a:extLst>
              <a:ext uri="{FF2B5EF4-FFF2-40B4-BE49-F238E27FC236}">
                <a16:creationId xmlns:a16="http://schemas.microsoft.com/office/drawing/2014/main" xmlns="" id="{7546BB99-E4EA-4BF5-99D7-10B055403E5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73725" y="3216275"/>
            <a:ext cx="136525" cy="20638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91" name="Freeform 197">
            <a:extLst>
              <a:ext uri="{FF2B5EF4-FFF2-40B4-BE49-F238E27FC236}">
                <a16:creationId xmlns:a16="http://schemas.microsoft.com/office/drawing/2014/main" xmlns="" id="{654F32DE-0212-4324-AD90-07A07EB0294E}"/>
              </a:ext>
            </a:extLst>
          </p:cNvPr>
          <p:cNvSpPr>
            <a:spLocks noEditPoints="1"/>
          </p:cNvSpPr>
          <p:nvPr/>
        </p:nvSpPr>
        <p:spPr bwMode="auto">
          <a:xfrm>
            <a:off x="5359400" y="3541713"/>
            <a:ext cx="522288" cy="406400"/>
          </a:xfrm>
          <a:custGeom>
            <a:avLst/>
            <a:gdLst>
              <a:gd name="T0" fmla="*/ 141 w 153"/>
              <a:gd name="T1" fmla="*/ 0 h 118"/>
              <a:gd name="T2" fmla="*/ 11 w 153"/>
              <a:gd name="T3" fmla="*/ 0 h 118"/>
              <a:gd name="T4" fmla="*/ 0 w 153"/>
              <a:gd name="T5" fmla="*/ 11 h 118"/>
              <a:gd name="T6" fmla="*/ 0 w 153"/>
              <a:gd name="T7" fmla="*/ 106 h 118"/>
              <a:gd name="T8" fmla="*/ 11 w 153"/>
              <a:gd name="T9" fmla="*/ 118 h 118"/>
              <a:gd name="T10" fmla="*/ 141 w 153"/>
              <a:gd name="T11" fmla="*/ 118 h 118"/>
              <a:gd name="T12" fmla="*/ 153 w 153"/>
              <a:gd name="T13" fmla="*/ 106 h 118"/>
              <a:gd name="T14" fmla="*/ 153 w 153"/>
              <a:gd name="T15" fmla="*/ 11 h 118"/>
              <a:gd name="T16" fmla="*/ 141 w 153"/>
              <a:gd name="T17" fmla="*/ 0 h 118"/>
              <a:gd name="T18" fmla="*/ 147 w 153"/>
              <a:gd name="T19" fmla="*/ 106 h 118"/>
              <a:gd name="T20" fmla="*/ 141 w 153"/>
              <a:gd name="T21" fmla="*/ 111 h 118"/>
              <a:gd name="T22" fmla="*/ 11 w 153"/>
              <a:gd name="T23" fmla="*/ 111 h 118"/>
              <a:gd name="T24" fmla="*/ 6 w 153"/>
              <a:gd name="T25" fmla="*/ 106 h 118"/>
              <a:gd name="T26" fmla="*/ 6 w 153"/>
              <a:gd name="T27" fmla="*/ 11 h 118"/>
              <a:gd name="T28" fmla="*/ 11 w 153"/>
              <a:gd name="T29" fmla="*/ 6 h 118"/>
              <a:gd name="T30" fmla="*/ 141 w 153"/>
              <a:gd name="T31" fmla="*/ 6 h 118"/>
              <a:gd name="T32" fmla="*/ 147 w 153"/>
              <a:gd name="T33" fmla="*/ 11 h 118"/>
              <a:gd name="T34" fmla="*/ 147 w 153"/>
              <a:gd name="T35" fmla="*/ 106 h 118"/>
              <a:gd name="T36" fmla="*/ 52 w 153"/>
              <a:gd name="T37" fmla="*/ 21 h 118"/>
              <a:gd name="T38" fmla="*/ 18 w 153"/>
              <a:gd name="T39" fmla="*/ 21 h 118"/>
              <a:gd name="T40" fmla="*/ 18 w 153"/>
              <a:gd name="T41" fmla="*/ 55 h 118"/>
              <a:gd name="T42" fmla="*/ 52 w 153"/>
              <a:gd name="T43" fmla="*/ 55 h 118"/>
              <a:gd name="T44" fmla="*/ 52 w 153"/>
              <a:gd name="T45" fmla="*/ 21 h 118"/>
              <a:gd name="T46" fmla="*/ 46 w 153"/>
              <a:gd name="T47" fmla="*/ 48 h 118"/>
              <a:gd name="T48" fmla="*/ 25 w 153"/>
              <a:gd name="T49" fmla="*/ 48 h 118"/>
              <a:gd name="T50" fmla="*/ 25 w 153"/>
              <a:gd name="T51" fmla="*/ 27 h 118"/>
              <a:gd name="T52" fmla="*/ 46 w 153"/>
              <a:gd name="T53" fmla="*/ 27 h 118"/>
              <a:gd name="T54" fmla="*/ 46 w 153"/>
              <a:gd name="T55" fmla="*/ 48 h 118"/>
              <a:gd name="T56" fmla="*/ 21 w 153"/>
              <a:gd name="T57" fmla="*/ 71 h 118"/>
              <a:gd name="T58" fmla="*/ 89 w 153"/>
              <a:gd name="T59" fmla="*/ 71 h 118"/>
              <a:gd name="T60" fmla="*/ 89 w 153"/>
              <a:gd name="T61" fmla="*/ 77 h 118"/>
              <a:gd name="T62" fmla="*/ 21 w 153"/>
              <a:gd name="T63" fmla="*/ 77 h 118"/>
              <a:gd name="T64" fmla="*/ 21 w 153"/>
              <a:gd name="T65" fmla="*/ 71 h 118"/>
              <a:gd name="T66" fmla="*/ 21 w 153"/>
              <a:gd name="T67" fmla="*/ 91 h 118"/>
              <a:gd name="T68" fmla="*/ 89 w 153"/>
              <a:gd name="T69" fmla="*/ 91 h 118"/>
              <a:gd name="T70" fmla="*/ 89 w 153"/>
              <a:gd name="T71" fmla="*/ 98 h 118"/>
              <a:gd name="T72" fmla="*/ 21 w 153"/>
              <a:gd name="T73" fmla="*/ 98 h 118"/>
              <a:gd name="T74" fmla="*/ 21 w 153"/>
              <a:gd name="T75" fmla="*/ 91 h 1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53" h="118">
                <a:moveTo>
                  <a:pt x="141" y="0"/>
                </a:moveTo>
                <a:cubicBezTo>
                  <a:pt x="11" y="0"/>
                  <a:pt x="11" y="0"/>
                  <a:pt x="11" y="0"/>
                </a:cubicBezTo>
                <a:cubicBezTo>
                  <a:pt x="5" y="0"/>
                  <a:pt x="0" y="5"/>
                  <a:pt x="0" y="11"/>
                </a:cubicBezTo>
                <a:cubicBezTo>
                  <a:pt x="0" y="106"/>
                  <a:pt x="0" y="106"/>
                  <a:pt x="0" y="106"/>
                </a:cubicBezTo>
                <a:cubicBezTo>
                  <a:pt x="0" y="113"/>
                  <a:pt x="5" y="118"/>
                  <a:pt x="11" y="118"/>
                </a:cubicBezTo>
                <a:cubicBezTo>
                  <a:pt x="141" y="118"/>
                  <a:pt x="141" y="118"/>
                  <a:pt x="141" y="118"/>
                </a:cubicBezTo>
                <a:cubicBezTo>
                  <a:pt x="148" y="118"/>
                  <a:pt x="153" y="113"/>
                  <a:pt x="153" y="106"/>
                </a:cubicBezTo>
                <a:cubicBezTo>
                  <a:pt x="153" y="11"/>
                  <a:pt x="153" y="11"/>
                  <a:pt x="153" y="11"/>
                </a:cubicBezTo>
                <a:cubicBezTo>
                  <a:pt x="153" y="5"/>
                  <a:pt x="148" y="0"/>
                  <a:pt x="141" y="0"/>
                </a:cubicBezTo>
                <a:close/>
                <a:moveTo>
                  <a:pt x="147" y="106"/>
                </a:moveTo>
                <a:cubicBezTo>
                  <a:pt x="147" y="109"/>
                  <a:pt x="144" y="111"/>
                  <a:pt x="141" y="111"/>
                </a:cubicBezTo>
                <a:cubicBezTo>
                  <a:pt x="11" y="111"/>
                  <a:pt x="11" y="111"/>
                  <a:pt x="11" y="111"/>
                </a:cubicBezTo>
                <a:cubicBezTo>
                  <a:pt x="8" y="111"/>
                  <a:pt x="6" y="109"/>
                  <a:pt x="6" y="106"/>
                </a:cubicBezTo>
                <a:cubicBezTo>
                  <a:pt x="6" y="11"/>
                  <a:pt x="6" y="11"/>
                  <a:pt x="6" y="11"/>
                </a:cubicBezTo>
                <a:cubicBezTo>
                  <a:pt x="6" y="8"/>
                  <a:pt x="8" y="6"/>
                  <a:pt x="11" y="6"/>
                </a:cubicBezTo>
                <a:cubicBezTo>
                  <a:pt x="141" y="6"/>
                  <a:pt x="141" y="6"/>
                  <a:pt x="141" y="6"/>
                </a:cubicBezTo>
                <a:cubicBezTo>
                  <a:pt x="144" y="6"/>
                  <a:pt x="147" y="8"/>
                  <a:pt x="147" y="11"/>
                </a:cubicBezTo>
                <a:cubicBezTo>
                  <a:pt x="147" y="106"/>
                  <a:pt x="147" y="106"/>
                  <a:pt x="147" y="106"/>
                </a:cubicBezTo>
                <a:close/>
                <a:moveTo>
                  <a:pt x="52" y="21"/>
                </a:moveTo>
                <a:cubicBezTo>
                  <a:pt x="18" y="21"/>
                  <a:pt x="18" y="21"/>
                  <a:pt x="18" y="21"/>
                </a:cubicBezTo>
                <a:cubicBezTo>
                  <a:pt x="18" y="55"/>
                  <a:pt x="18" y="55"/>
                  <a:pt x="18" y="55"/>
                </a:cubicBezTo>
                <a:cubicBezTo>
                  <a:pt x="52" y="55"/>
                  <a:pt x="52" y="55"/>
                  <a:pt x="52" y="55"/>
                </a:cubicBezTo>
                <a:lnTo>
                  <a:pt x="52" y="21"/>
                </a:lnTo>
                <a:close/>
                <a:moveTo>
                  <a:pt x="46" y="48"/>
                </a:moveTo>
                <a:cubicBezTo>
                  <a:pt x="25" y="48"/>
                  <a:pt x="25" y="48"/>
                  <a:pt x="25" y="48"/>
                </a:cubicBezTo>
                <a:cubicBezTo>
                  <a:pt x="25" y="27"/>
                  <a:pt x="25" y="27"/>
                  <a:pt x="25" y="27"/>
                </a:cubicBezTo>
                <a:cubicBezTo>
                  <a:pt x="46" y="27"/>
                  <a:pt x="46" y="27"/>
                  <a:pt x="46" y="27"/>
                </a:cubicBezTo>
                <a:lnTo>
                  <a:pt x="46" y="48"/>
                </a:lnTo>
                <a:close/>
                <a:moveTo>
                  <a:pt x="21" y="71"/>
                </a:moveTo>
                <a:cubicBezTo>
                  <a:pt x="89" y="71"/>
                  <a:pt x="89" y="71"/>
                  <a:pt x="89" y="71"/>
                </a:cubicBezTo>
                <a:cubicBezTo>
                  <a:pt x="89" y="77"/>
                  <a:pt x="89" y="77"/>
                  <a:pt x="89" y="77"/>
                </a:cubicBezTo>
                <a:cubicBezTo>
                  <a:pt x="21" y="77"/>
                  <a:pt x="21" y="77"/>
                  <a:pt x="21" y="77"/>
                </a:cubicBezTo>
                <a:lnTo>
                  <a:pt x="21" y="71"/>
                </a:lnTo>
                <a:close/>
                <a:moveTo>
                  <a:pt x="21" y="91"/>
                </a:moveTo>
                <a:cubicBezTo>
                  <a:pt x="89" y="91"/>
                  <a:pt x="89" y="91"/>
                  <a:pt x="89" y="91"/>
                </a:cubicBezTo>
                <a:cubicBezTo>
                  <a:pt x="89" y="98"/>
                  <a:pt x="89" y="98"/>
                  <a:pt x="89" y="98"/>
                </a:cubicBezTo>
                <a:cubicBezTo>
                  <a:pt x="21" y="98"/>
                  <a:pt x="21" y="98"/>
                  <a:pt x="21" y="98"/>
                </a:cubicBezTo>
                <a:lnTo>
                  <a:pt x="21" y="9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92" name="Freeform 198">
            <a:extLst>
              <a:ext uri="{FF2B5EF4-FFF2-40B4-BE49-F238E27FC236}">
                <a16:creationId xmlns:a16="http://schemas.microsoft.com/office/drawing/2014/main" xmlns="" id="{84F0F8F6-2B1D-4D26-821E-774D3CFA9886}"/>
              </a:ext>
            </a:extLst>
          </p:cNvPr>
          <p:cNvSpPr>
            <a:spLocks noEditPoints="1"/>
          </p:cNvSpPr>
          <p:nvPr/>
        </p:nvSpPr>
        <p:spPr bwMode="auto">
          <a:xfrm>
            <a:off x="5359400" y="4092575"/>
            <a:ext cx="522288" cy="523875"/>
          </a:xfrm>
          <a:custGeom>
            <a:avLst/>
            <a:gdLst>
              <a:gd name="T0" fmla="*/ 107 w 329"/>
              <a:gd name="T1" fmla="*/ 50 h 330"/>
              <a:gd name="T2" fmla="*/ 69 w 329"/>
              <a:gd name="T3" fmla="*/ 50 h 330"/>
              <a:gd name="T4" fmla="*/ 69 w 329"/>
              <a:gd name="T5" fmla="*/ 0 h 330"/>
              <a:gd name="T6" fmla="*/ 0 w 329"/>
              <a:gd name="T7" fmla="*/ 0 h 330"/>
              <a:gd name="T8" fmla="*/ 0 w 329"/>
              <a:gd name="T9" fmla="*/ 330 h 330"/>
              <a:gd name="T10" fmla="*/ 69 w 329"/>
              <a:gd name="T11" fmla="*/ 330 h 330"/>
              <a:gd name="T12" fmla="*/ 69 w 329"/>
              <a:gd name="T13" fmla="*/ 65 h 330"/>
              <a:gd name="T14" fmla="*/ 110 w 329"/>
              <a:gd name="T15" fmla="*/ 65 h 330"/>
              <a:gd name="T16" fmla="*/ 110 w 329"/>
              <a:gd name="T17" fmla="*/ 81 h 330"/>
              <a:gd name="T18" fmla="*/ 122 w 329"/>
              <a:gd name="T19" fmla="*/ 81 h 330"/>
              <a:gd name="T20" fmla="*/ 122 w 329"/>
              <a:gd name="T21" fmla="*/ 35 h 330"/>
              <a:gd name="T22" fmla="*/ 110 w 329"/>
              <a:gd name="T23" fmla="*/ 35 h 330"/>
              <a:gd name="T24" fmla="*/ 110 w 329"/>
              <a:gd name="T25" fmla="*/ 50 h 330"/>
              <a:gd name="T26" fmla="*/ 107 w 329"/>
              <a:gd name="T27" fmla="*/ 50 h 330"/>
              <a:gd name="T28" fmla="*/ 56 w 329"/>
              <a:gd name="T29" fmla="*/ 317 h 330"/>
              <a:gd name="T30" fmla="*/ 13 w 329"/>
              <a:gd name="T31" fmla="*/ 317 h 330"/>
              <a:gd name="T32" fmla="*/ 13 w 329"/>
              <a:gd name="T33" fmla="*/ 15 h 330"/>
              <a:gd name="T34" fmla="*/ 56 w 329"/>
              <a:gd name="T35" fmla="*/ 15 h 330"/>
              <a:gd name="T36" fmla="*/ 56 w 329"/>
              <a:gd name="T37" fmla="*/ 317 h 330"/>
              <a:gd name="T38" fmla="*/ 275 w 329"/>
              <a:gd name="T39" fmla="*/ 85 h 330"/>
              <a:gd name="T40" fmla="*/ 280 w 329"/>
              <a:gd name="T41" fmla="*/ 94 h 330"/>
              <a:gd name="T42" fmla="*/ 329 w 329"/>
              <a:gd name="T43" fmla="*/ 78 h 330"/>
              <a:gd name="T44" fmla="*/ 310 w 329"/>
              <a:gd name="T45" fmla="*/ 9 h 330"/>
              <a:gd name="T46" fmla="*/ 258 w 329"/>
              <a:gd name="T47" fmla="*/ 24 h 330"/>
              <a:gd name="T48" fmla="*/ 263 w 329"/>
              <a:gd name="T49" fmla="*/ 33 h 330"/>
              <a:gd name="T50" fmla="*/ 189 w 329"/>
              <a:gd name="T51" fmla="*/ 54 h 330"/>
              <a:gd name="T52" fmla="*/ 187 w 329"/>
              <a:gd name="T53" fmla="*/ 46 h 330"/>
              <a:gd name="T54" fmla="*/ 138 w 329"/>
              <a:gd name="T55" fmla="*/ 59 h 330"/>
              <a:gd name="T56" fmla="*/ 157 w 329"/>
              <a:gd name="T57" fmla="*/ 130 h 330"/>
              <a:gd name="T58" fmla="*/ 206 w 329"/>
              <a:gd name="T59" fmla="*/ 115 h 330"/>
              <a:gd name="T60" fmla="*/ 204 w 329"/>
              <a:gd name="T61" fmla="*/ 107 h 330"/>
              <a:gd name="T62" fmla="*/ 219 w 329"/>
              <a:gd name="T63" fmla="*/ 102 h 330"/>
              <a:gd name="T64" fmla="*/ 278 w 329"/>
              <a:gd name="T65" fmla="*/ 298 h 330"/>
              <a:gd name="T66" fmla="*/ 319 w 329"/>
              <a:gd name="T67" fmla="*/ 287 h 330"/>
              <a:gd name="T68" fmla="*/ 260 w 329"/>
              <a:gd name="T69" fmla="*/ 89 h 330"/>
              <a:gd name="T70" fmla="*/ 275 w 329"/>
              <a:gd name="T71" fmla="*/ 85 h 330"/>
              <a:gd name="T72" fmla="*/ 299 w 329"/>
              <a:gd name="T73" fmla="*/ 26 h 330"/>
              <a:gd name="T74" fmla="*/ 312 w 329"/>
              <a:gd name="T75" fmla="*/ 70 h 330"/>
              <a:gd name="T76" fmla="*/ 288 w 329"/>
              <a:gd name="T77" fmla="*/ 76 h 330"/>
              <a:gd name="T78" fmla="*/ 275 w 329"/>
              <a:gd name="T79" fmla="*/ 33 h 330"/>
              <a:gd name="T80" fmla="*/ 299 w 329"/>
              <a:gd name="T81" fmla="*/ 26 h 330"/>
              <a:gd name="T82" fmla="*/ 166 w 329"/>
              <a:gd name="T83" fmla="*/ 113 h 330"/>
              <a:gd name="T84" fmla="*/ 153 w 329"/>
              <a:gd name="T85" fmla="*/ 70 h 330"/>
              <a:gd name="T86" fmla="*/ 176 w 329"/>
              <a:gd name="T87" fmla="*/ 61 h 330"/>
              <a:gd name="T88" fmla="*/ 189 w 329"/>
              <a:gd name="T89" fmla="*/ 107 h 330"/>
              <a:gd name="T90" fmla="*/ 166 w 329"/>
              <a:gd name="T91" fmla="*/ 113 h 330"/>
              <a:gd name="T92" fmla="*/ 200 w 329"/>
              <a:gd name="T93" fmla="*/ 94 h 330"/>
              <a:gd name="T94" fmla="*/ 194 w 329"/>
              <a:gd name="T95" fmla="*/ 67 h 330"/>
              <a:gd name="T96" fmla="*/ 265 w 329"/>
              <a:gd name="T97" fmla="*/ 46 h 330"/>
              <a:gd name="T98" fmla="*/ 271 w 329"/>
              <a:gd name="T99" fmla="*/ 72 h 330"/>
              <a:gd name="T100" fmla="*/ 200 w 329"/>
              <a:gd name="T101" fmla="*/ 94 h 330"/>
              <a:gd name="T102" fmla="*/ 301 w 329"/>
              <a:gd name="T103" fmla="*/ 276 h 330"/>
              <a:gd name="T104" fmla="*/ 286 w 329"/>
              <a:gd name="T105" fmla="*/ 280 h 330"/>
              <a:gd name="T106" fmla="*/ 232 w 329"/>
              <a:gd name="T107" fmla="*/ 98 h 330"/>
              <a:gd name="T108" fmla="*/ 247 w 329"/>
              <a:gd name="T109" fmla="*/ 94 h 330"/>
              <a:gd name="T110" fmla="*/ 301 w 329"/>
              <a:gd name="T111" fmla="*/ 276 h 3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329" h="330">
                <a:moveTo>
                  <a:pt x="107" y="50"/>
                </a:moveTo>
                <a:lnTo>
                  <a:pt x="69" y="50"/>
                </a:lnTo>
                <a:lnTo>
                  <a:pt x="69" y="0"/>
                </a:lnTo>
                <a:lnTo>
                  <a:pt x="0" y="0"/>
                </a:lnTo>
                <a:lnTo>
                  <a:pt x="0" y="330"/>
                </a:lnTo>
                <a:lnTo>
                  <a:pt x="69" y="330"/>
                </a:lnTo>
                <a:lnTo>
                  <a:pt x="69" y="65"/>
                </a:lnTo>
                <a:lnTo>
                  <a:pt x="110" y="65"/>
                </a:lnTo>
                <a:lnTo>
                  <a:pt x="110" y="81"/>
                </a:lnTo>
                <a:lnTo>
                  <a:pt x="122" y="81"/>
                </a:lnTo>
                <a:lnTo>
                  <a:pt x="122" y="35"/>
                </a:lnTo>
                <a:lnTo>
                  <a:pt x="110" y="35"/>
                </a:lnTo>
                <a:lnTo>
                  <a:pt x="110" y="50"/>
                </a:lnTo>
                <a:lnTo>
                  <a:pt x="107" y="50"/>
                </a:lnTo>
                <a:close/>
                <a:moveTo>
                  <a:pt x="56" y="317"/>
                </a:moveTo>
                <a:lnTo>
                  <a:pt x="13" y="317"/>
                </a:lnTo>
                <a:lnTo>
                  <a:pt x="13" y="15"/>
                </a:lnTo>
                <a:lnTo>
                  <a:pt x="56" y="15"/>
                </a:lnTo>
                <a:lnTo>
                  <a:pt x="56" y="317"/>
                </a:lnTo>
                <a:close/>
                <a:moveTo>
                  <a:pt x="275" y="85"/>
                </a:moveTo>
                <a:lnTo>
                  <a:pt x="280" y="94"/>
                </a:lnTo>
                <a:lnTo>
                  <a:pt x="329" y="78"/>
                </a:lnTo>
                <a:lnTo>
                  <a:pt x="310" y="9"/>
                </a:lnTo>
                <a:lnTo>
                  <a:pt x="258" y="24"/>
                </a:lnTo>
                <a:lnTo>
                  <a:pt x="263" y="33"/>
                </a:lnTo>
                <a:lnTo>
                  <a:pt x="189" y="54"/>
                </a:lnTo>
                <a:lnTo>
                  <a:pt x="187" y="46"/>
                </a:lnTo>
                <a:lnTo>
                  <a:pt x="138" y="59"/>
                </a:lnTo>
                <a:lnTo>
                  <a:pt x="157" y="130"/>
                </a:lnTo>
                <a:lnTo>
                  <a:pt x="206" y="115"/>
                </a:lnTo>
                <a:lnTo>
                  <a:pt x="204" y="107"/>
                </a:lnTo>
                <a:lnTo>
                  <a:pt x="219" y="102"/>
                </a:lnTo>
                <a:lnTo>
                  <a:pt x="278" y="298"/>
                </a:lnTo>
                <a:lnTo>
                  <a:pt x="319" y="287"/>
                </a:lnTo>
                <a:lnTo>
                  <a:pt x="260" y="89"/>
                </a:lnTo>
                <a:lnTo>
                  <a:pt x="275" y="85"/>
                </a:lnTo>
                <a:close/>
                <a:moveTo>
                  <a:pt x="299" y="26"/>
                </a:moveTo>
                <a:lnTo>
                  <a:pt x="312" y="70"/>
                </a:lnTo>
                <a:lnTo>
                  <a:pt x="288" y="76"/>
                </a:lnTo>
                <a:lnTo>
                  <a:pt x="275" y="33"/>
                </a:lnTo>
                <a:lnTo>
                  <a:pt x="299" y="26"/>
                </a:lnTo>
                <a:close/>
                <a:moveTo>
                  <a:pt x="166" y="113"/>
                </a:moveTo>
                <a:lnTo>
                  <a:pt x="153" y="70"/>
                </a:lnTo>
                <a:lnTo>
                  <a:pt x="176" y="61"/>
                </a:lnTo>
                <a:lnTo>
                  <a:pt x="189" y="107"/>
                </a:lnTo>
                <a:lnTo>
                  <a:pt x="166" y="113"/>
                </a:lnTo>
                <a:close/>
                <a:moveTo>
                  <a:pt x="200" y="94"/>
                </a:moveTo>
                <a:lnTo>
                  <a:pt x="194" y="67"/>
                </a:lnTo>
                <a:lnTo>
                  <a:pt x="265" y="46"/>
                </a:lnTo>
                <a:lnTo>
                  <a:pt x="271" y="72"/>
                </a:lnTo>
                <a:lnTo>
                  <a:pt x="200" y="94"/>
                </a:lnTo>
                <a:close/>
                <a:moveTo>
                  <a:pt x="301" y="276"/>
                </a:moveTo>
                <a:lnTo>
                  <a:pt x="286" y="280"/>
                </a:lnTo>
                <a:lnTo>
                  <a:pt x="232" y="98"/>
                </a:lnTo>
                <a:lnTo>
                  <a:pt x="247" y="94"/>
                </a:lnTo>
                <a:lnTo>
                  <a:pt x="301" y="27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93" name="Freeform 199">
            <a:extLst>
              <a:ext uri="{FF2B5EF4-FFF2-40B4-BE49-F238E27FC236}">
                <a16:creationId xmlns:a16="http://schemas.microsoft.com/office/drawing/2014/main" xmlns="" id="{F8314FDB-C3DC-4A56-9935-E1DE1A83A520}"/>
              </a:ext>
            </a:extLst>
          </p:cNvPr>
          <p:cNvSpPr>
            <a:spLocks noEditPoints="1"/>
          </p:cNvSpPr>
          <p:nvPr/>
        </p:nvSpPr>
        <p:spPr bwMode="auto">
          <a:xfrm>
            <a:off x="5359400" y="4713288"/>
            <a:ext cx="522288" cy="528638"/>
          </a:xfrm>
          <a:custGeom>
            <a:avLst/>
            <a:gdLst>
              <a:gd name="T0" fmla="*/ 77 w 153"/>
              <a:gd name="T1" fmla="*/ 25 h 153"/>
              <a:gd name="T2" fmla="*/ 34 w 153"/>
              <a:gd name="T3" fmla="*/ 61 h 153"/>
              <a:gd name="T4" fmla="*/ 45 w 153"/>
              <a:gd name="T5" fmla="*/ 95 h 153"/>
              <a:gd name="T6" fmla="*/ 56 w 153"/>
              <a:gd name="T7" fmla="*/ 124 h 153"/>
              <a:gd name="T8" fmla="*/ 56 w 153"/>
              <a:gd name="T9" fmla="*/ 141 h 153"/>
              <a:gd name="T10" fmla="*/ 69 w 153"/>
              <a:gd name="T11" fmla="*/ 153 h 153"/>
              <a:gd name="T12" fmla="*/ 85 w 153"/>
              <a:gd name="T13" fmla="*/ 153 h 153"/>
              <a:gd name="T14" fmla="*/ 98 w 153"/>
              <a:gd name="T15" fmla="*/ 141 h 153"/>
              <a:gd name="T16" fmla="*/ 98 w 153"/>
              <a:gd name="T17" fmla="*/ 124 h 153"/>
              <a:gd name="T18" fmla="*/ 108 w 153"/>
              <a:gd name="T19" fmla="*/ 95 h 153"/>
              <a:gd name="T20" fmla="*/ 120 w 153"/>
              <a:gd name="T21" fmla="*/ 67 h 153"/>
              <a:gd name="T22" fmla="*/ 77 w 153"/>
              <a:gd name="T23" fmla="*/ 25 h 153"/>
              <a:gd name="T24" fmla="*/ 91 w 153"/>
              <a:gd name="T25" fmla="*/ 141 h 153"/>
              <a:gd name="T26" fmla="*/ 85 w 153"/>
              <a:gd name="T27" fmla="*/ 147 h 153"/>
              <a:gd name="T28" fmla="*/ 69 w 153"/>
              <a:gd name="T29" fmla="*/ 147 h 153"/>
              <a:gd name="T30" fmla="*/ 63 w 153"/>
              <a:gd name="T31" fmla="*/ 141 h 153"/>
              <a:gd name="T32" fmla="*/ 63 w 153"/>
              <a:gd name="T33" fmla="*/ 133 h 153"/>
              <a:gd name="T34" fmla="*/ 91 w 153"/>
              <a:gd name="T35" fmla="*/ 133 h 153"/>
              <a:gd name="T36" fmla="*/ 91 w 153"/>
              <a:gd name="T37" fmla="*/ 141 h 153"/>
              <a:gd name="T38" fmla="*/ 104 w 153"/>
              <a:gd name="T39" fmla="*/ 91 h 153"/>
              <a:gd name="T40" fmla="*/ 91 w 153"/>
              <a:gd name="T41" fmla="*/ 124 h 153"/>
              <a:gd name="T42" fmla="*/ 91 w 153"/>
              <a:gd name="T43" fmla="*/ 127 h 153"/>
              <a:gd name="T44" fmla="*/ 63 w 153"/>
              <a:gd name="T45" fmla="*/ 127 h 153"/>
              <a:gd name="T46" fmla="*/ 63 w 153"/>
              <a:gd name="T47" fmla="*/ 124 h 153"/>
              <a:gd name="T48" fmla="*/ 49 w 153"/>
              <a:gd name="T49" fmla="*/ 91 h 153"/>
              <a:gd name="T50" fmla="*/ 40 w 153"/>
              <a:gd name="T51" fmla="*/ 62 h 153"/>
              <a:gd name="T52" fmla="*/ 77 w 153"/>
              <a:gd name="T53" fmla="*/ 32 h 153"/>
              <a:gd name="T54" fmla="*/ 113 w 153"/>
              <a:gd name="T55" fmla="*/ 67 h 153"/>
              <a:gd name="T56" fmla="*/ 104 w 153"/>
              <a:gd name="T57" fmla="*/ 91 h 153"/>
              <a:gd name="T58" fmla="*/ 73 w 153"/>
              <a:gd name="T59" fmla="*/ 0 h 153"/>
              <a:gd name="T60" fmla="*/ 80 w 153"/>
              <a:gd name="T61" fmla="*/ 0 h 153"/>
              <a:gd name="T62" fmla="*/ 80 w 153"/>
              <a:gd name="T63" fmla="*/ 16 h 153"/>
              <a:gd name="T64" fmla="*/ 73 w 153"/>
              <a:gd name="T65" fmla="*/ 16 h 153"/>
              <a:gd name="T66" fmla="*/ 73 w 153"/>
              <a:gd name="T67" fmla="*/ 0 h 153"/>
              <a:gd name="T68" fmla="*/ 117 w 153"/>
              <a:gd name="T69" fmla="*/ 30 h 153"/>
              <a:gd name="T70" fmla="*/ 122 w 153"/>
              <a:gd name="T71" fmla="*/ 35 h 153"/>
              <a:gd name="T72" fmla="*/ 133 w 153"/>
              <a:gd name="T73" fmla="*/ 24 h 153"/>
              <a:gd name="T74" fmla="*/ 128 w 153"/>
              <a:gd name="T75" fmla="*/ 19 h 153"/>
              <a:gd name="T76" fmla="*/ 117 w 153"/>
              <a:gd name="T77" fmla="*/ 30 h 153"/>
              <a:gd name="T78" fmla="*/ 137 w 153"/>
              <a:gd name="T79" fmla="*/ 70 h 153"/>
              <a:gd name="T80" fmla="*/ 153 w 153"/>
              <a:gd name="T81" fmla="*/ 70 h 153"/>
              <a:gd name="T82" fmla="*/ 153 w 153"/>
              <a:gd name="T83" fmla="*/ 77 h 153"/>
              <a:gd name="T84" fmla="*/ 137 w 153"/>
              <a:gd name="T85" fmla="*/ 77 h 153"/>
              <a:gd name="T86" fmla="*/ 137 w 153"/>
              <a:gd name="T87" fmla="*/ 70 h 153"/>
              <a:gd name="T88" fmla="*/ 0 w 153"/>
              <a:gd name="T89" fmla="*/ 70 h 153"/>
              <a:gd name="T90" fmla="*/ 16 w 153"/>
              <a:gd name="T91" fmla="*/ 70 h 153"/>
              <a:gd name="T92" fmla="*/ 16 w 153"/>
              <a:gd name="T93" fmla="*/ 77 h 153"/>
              <a:gd name="T94" fmla="*/ 0 w 153"/>
              <a:gd name="T95" fmla="*/ 77 h 153"/>
              <a:gd name="T96" fmla="*/ 0 w 153"/>
              <a:gd name="T97" fmla="*/ 70 h 153"/>
              <a:gd name="T98" fmla="*/ 25 w 153"/>
              <a:gd name="T99" fmla="*/ 19 h 153"/>
              <a:gd name="T100" fmla="*/ 20 w 153"/>
              <a:gd name="T101" fmla="*/ 24 h 153"/>
              <a:gd name="T102" fmla="*/ 31 w 153"/>
              <a:gd name="T103" fmla="*/ 35 h 153"/>
              <a:gd name="T104" fmla="*/ 36 w 153"/>
              <a:gd name="T105" fmla="*/ 30 h 153"/>
              <a:gd name="T106" fmla="*/ 25 w 153"/>
              <a:gd name="T107" fmla="*/ 19 h 1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53" h="153">
                <a:moveTo>
                  <a:pt x="77" y="25"/>
                </a:moveTo>
                <a:cubicBezTo>
                  <a:pt x="53" y="25"/>
                  <a:pt x="37" y="43"/>
                  <a:pt x="34" y="61"/>
                </a:cubicBezTo>
                <a:cubicBezTo>
                  <a:pt x="32" y="74"/>
                  <a:pt x="36" y="86"/>
                  <a:pt x="45" y="95"/>
                </a:cubicBezTo>
                <a:cubicBezTo>
                  <a:pt x="52" y="103"/>
                  <a:pt x="56" y="113"/>
                  <a:pt x="56" y="124"/>
                </a:cubicBezTo>
                <a:cubicBezTo>
                  <a:pt x="56" y="141"/>
                  <a:pt x="56" y="141"/>
                  <a:pt x="56" y="141"/>
                </a:cubicBezTo>
                <a:cubicBezTo>
                  <a:pt x="56" y="148"/>
                  <a:pt x="62" y="153"/>
                  <a:pt x="69" y="153"/>
                </a:cubicBezTo>
                <a:cubicBezTo>
                  <a:pt x="85" y="153"/>
                  <a:pt x="85" y="153"/>
                  <a:pt x="85" y="153"/>
                </a:cubicBezTo>
                <a:cubicBezTo>
                  <a:pt x="92" y="153"/>
                  <a:pt x="98" y="148"/>
                  <a:pt x="98" y="141"/>
                </a:cubicBezTo>
                <a:cubicBezTo>
                  <a:pt x="98" y="124"/>
                  <a:pt x="98" y="124"/>
                  <a:pt x="98" y="124"/>
                </a:cubicBezTo>
                <a:cubicBezTo>
                  <a:pt x="98" y="113"/>
                  <a:pt x="101" y="103"/>
                  <a:pt x="108" y="95"/>
                </a:cubicBezTo>
                <a:cubicBezTo>
                  <a:pt x="116" y="88"/>
                  <a:pt x="120" y="78"/>
                  <a:pt x="120" y="67"/>
                </a:cubicBezTo>
                <a:cubicBezTo>
                  <a:pt x="120" y="44"/>
                  <a:pt x="100" y="25"/>
                  <a:pt x="77" y="25"/>
                </a:cubicBezTo>
                <a:close/>
                <a:moveTo>
                  <a:pt x="91" y="141"/>
                </a:moveTo>
                <a:cubicBezTo>
                  <a:pt x="91" y="144"/>
                  <a:pt x="89" y="147"/>
                  <a:pt x="85" y="147"/>
                </a:cubicBezTo>
                <a:cubicBezTo>
                  <a:pt x="69" y="147"/>
                  <a:pt x="69" y="147"/>
                  <a:pt x="69" y="147"/>
                </a:cubicBezTo>
                <a:cubicBezTo>
                  <a:pt x="66" y="147"/>
                  <a:pt x="63" y="144"/>
                  <a:pt x="63" y="141"/>
                </a:cubicBezTo>
                <a:cubicBezTo>
                  <a:pt x="63" y="133"/>
                  <a:pt x="63" y="133"/>
                  <a:pt x="63" y="133"/>
                </a:cubicBezTo>
                <a:cubicBezTo>
                  <a:pt x="91" y="133"/>
                  <a:pt x="91" y="133"/>
                  <a:pt x="91" y="133"/>
                </a:cubicBezTo>
                <a:cubicBezTo>
                  <a:pt x="91" y="141"/>
                  <a:pt x="91" y="141"/>
                  <a:pt x="91" y="141"/>
                </a:cubicBezTo>
                <a:close/>
                <a:moveTo>
                  <a:pt x="104" y="91"/>
                </a:moveTo>
                <a:cubicBezTo>
                  <a:pt x="95" y="99"/>
                  <a:pt x="91" y="111"/>
                  <a:pt x="91" y="124"/>
                </a:cubicBezTo>
                <a:cubicBezTo>
                  <a:pt x="91" y="127"/>
                  <a:pt x="91" y="127"/>
                  <a:pt x="91" y="127"/>
                </a:cubicBezTo>
                <a:cubicBezTo>
                  <a:pt x="63" y="127"/>
                  <a:pt x="63" y="127"/>
                  <a:pt x="63" y="127"/>
                </a:cubicBezTo>
                <a:cubicBezTo>
                  <a:pt x="63" y="124"/>
                  <a:pt x="63" y="124"/>
                  <a:pt x="63" y="124"/>
                </a:cubicBezTo>
                <a:cubicBezTo>
                  <a:pt x="63" y="112"/>
                  <a:pt x="58" y="100"/>
                  <a:pt x="49" y="91"/>
                </a:cubicBezTo>
                <a:cubicBezTo>
                  <a:pt x="42" y="83"/>
                  <a:pt x="39" y="73"/>
                  <a:pt x="40" y="62"/>
                </a:cubicBezTo>
                <a:cubicBezTo>
                  <a:pt x="43" y="47"/>
                  <a:pt x="57" y="32"/>
                  <a:pt x="77" y="32"/>
                </a:cubicBezTo>
                <a:cubicBezTo>
                  <a:pt x="97" y="32"/>
                  <a:pt x="113" y="48"/>
                  <a:pt x="113" y="67"/>
                </a:cubicBezTo>
                <a:cubicBezTo>
                  <a:pt x="113" y="76"/>
                  <a:pt x="110" y="84"/>
                  <a:pt x="104" y="91"/>
                </a:cubicBezTo>
                <a:close/>
                <a:moveTo>
                  <a:pt x="73" y="0"/>
                </a:moveTo>
                <a:cubicBezTo>
                  <a:pt x="80" y="0"/>
                  <a:pt x="80" y="0"/>
                  <a:pt x="80" y="0"/>
                </a:cubicBezTo>
                <a:cubicBezTo>
                  <a:pt x="80" y="16"/>
                  <a:pt x="80" y="16"/>
                  <a:pt x="80" y="16"/>
                </a:cubicBezTo>
                <a:cubicBezTo>
                  <a:pt x="73" y="16"/>
                  <a:pt x="73" y="16"/>
                  <a:pt x="73" y="16"/>
                </a:cubicBezTo>
                <a:lnTo>
                  <a:pt x="73" y="0"/>
                </a:lnTo>
                <a:close/>
                <a:moveTo>
                  <a:pt x="117" y="30"/>
                </a:moveTo>
                <a:cubicBezTo>
                  <a:pt x="122" y="35"/>
                  <a:pt x="122" y="35"/>
                  <a:pt x="122" y="35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28" y="19"/>
                  <a:pt x="128" y="19"/>
                  <a:pt x="128" y="19"/>
                </a:cubicBezTo>
                <a:lnTo>
                  <a:pt x="117" y="30"/>
                </a:lnTo>
                <a:close/>
                <a:moveTo>
                  <a:pt x="137" y="70"/>
                </a:moveTo>
                <a:cubicBezTo>
                  <a:pt x="153" y="70"/>
                  <a:pt x="153" y="70"/>
                  <a:pt x="153" y="70"/>
                </a:cubicBezTo>
                <a:cubicBezTo>
                  <a:pt x="153" y="77"/>
                  <a:pt x="153" y="77"/>
                  <a:pt x="153" y="77"/>
                </a:cubicBezTo>
                <a:cubicBezTo>
                  <a:pt x="137" y="77"/>
                  <a:pt x="137" y="77"/>
                  <a:pt x="137" y="77"/>
                </a:cubicBezTo>
                <a:lnTo>
                  <a:pt x="137" y="70"/>
                </a:lnTo>
                <a:close/>
                <a:moveTo>
                  <a:pt x="0" y="70"/>
                </a:moveTo>
                <a:cubicBezTo>
                  <a:pt x="16" y="70"/>
                  <a:pt x="16" y="70"/>
                  <a:pt x="16" y="70"/>
                </a:cubicBezTo>
                <a:cubicBezTo>
                  <a:pt x="16" y="77"/>
                  <a:pt x="16" y="77"/>
                  <a:pt x="16" y="77"/>
                </a:cubicBezTo>
                <a:cubicBezTo>
                  <a:pt x="0" y="77"/>
                  <a:pt x="0" y="77"/>
                  <a:pt x="0" y="77"/>
                </a:cubicBezTo>
                <a:lnTo>
                  <a:pt x="0" y="70"/>
                </a:lnTo>
                <a:close/>
                <a:moveTo>
                  <a:pt x="25" y="19"/>
                </a:moveTo>
                <a:cubicBezTo>
                  <a:pt x="20" y="24"/>
                  <a:pt x="20" y="24"/>
                  <a:pt x="20" y="24"/>
                </a:cubicBezTo>
                <a:cubicBezTo>
                  <a:pt x="31" y="35"/>
                  <a:pt x="31" y="35"/>
                  <a:pt x="31" y="35"/>
                </a:cubicBezTo>
                <a:cubicBezTo>
                  <a:pt x="36" y="30"/>
                  <a:pt x="36" y="30"/>
                  <a:pt x="36" y="30"/>
                </a:cubicBezTo>
                <a:lnTo>
                  <a:pt x="25" y="1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94" name="Freeform 200">
            <a:extLst>
              <a:ext uri="{FF2B5EF4-FFF2-40B4-BE49-F238E27FC236}">
                <a16:creationId xmlns:a16="http://schemas.microsoft.com/office/drawing/2014/main" xmlns="" id="{4DE5C47C-C279-4C65-A899-2DA1025E72AB}"/>
              </a:ext>
            </a:extLst>
          </p:cNvPr>
          <p:cNvSpPr>
            <a:spLocks noEditPoints="1"/>
          </p:cNvSpPr>
          <p:nvPr/>
        </p:nvSpPr>
        <p:spPr bwMode="auto">
          <a:xfrm>
            <a:off x="5437188" y="5334000"/>
            <a:ext cx="133350" cy="134938"/>
          </a:xfrm>
          <a:custGeom>
            <a:avLst/>
            <a:gdLst>
              <a:gd name="T0" fmla="*/ 19 w 39"/>
              <a:gd name="T1" fmla="*/ 39 h 39"/>
              <a:gd name="T2" fmla="*/ 39 w 39"/>
              <a:gd name="T3" fmla="*/ 20 h 39"/>
              <a:gd name="T4" fmla="*/ 19 w 39"/>
              <a:gd name="T5" fmla="*/ 0 h 39"/>
              <a:gd name="T6" fmla="*/ 0 w 39"/>
              <a:gd name="T7" fmla="*/ 20 h 39"/>
              <a:gd name="T8" fmla="*/ 19 w 39"/>
              <a:gd name="T9" fmla="*/ 39 h 39"/>
              <a:gd name="T10" fmla="*/ 19 w 39"/>
              <a:gd name="T11" fmla="*/ 6 h 39"/>
              <a:gd name="T12" fmla="*/ 33 w 39"/>
              <a:gd name="T13" fmla="*/ 20 h 39"/>
              <a:gd name="T14" fmla="*/ 19 w 39"/>
              <a:gd name="T15" fmla="*/ 33 h 39"/>
              <a:gd name="T16" fmla="*/ 6 w 39"/>
              <a:gd name="T17" fmla="*/ 20 h 39"/>
              <a:gd name="T18" fmla="*/ 19 w 39"/>
              <a:gd name="T19" fmla="*/ 6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39" h="39">
                <a:moveTo>
                  <a:pt x="19" y="39"/>
                </a:moveTo>
                <a:cubicBezTo>
                  <a:pt x="30" y="39"/>
                  <a:pt x="39" y="30"/>
                  <a:pt x="39" y="20"/>
                </a:cubicBezTo>
                <a:cubicBezTo>
                  <a:pt x="39" y="9"/>
                  <a:pt x="30" y="0"/>
                  <a:pt x="19" y="0"/>
                </a:cubicBezTo>
                <a:cubicBezTo>
                  <a:pt x="9" y="0"/>
                  <a:pt x="0" y="9"/>
                  <a:pt x="0" y="20"/>
                </a:cubicBezTo>
                <a:cubicBezTo>
                  <a:pt x="0" y="30"/>
                  <a:pt x="9" y="39"/>
                  <a:pt x="19" y="39"/>
                </a:cubicBezTo>
                <a:close/>
                <a:moveTo>
                  <a:pt x="19" y="6"/>
                </a:moveTo>
                <a:cubicBezTo>
                  <a:pt x="27" y="6"/>
                  <a:pt x="33" y="12"/>
                  <a:pt x="33" y="20"/>
                </a:cubicBezTo>
                <a:cubicBezTo>
                  <a:pt x="33" y="27"/>
                  <a:pt x="27" y="33"/>
                  <a:pt x="19" y="33"/>
                </a:cubicBezTo>
                <a:cubicBezTo>
                  <a:pt x="12" y="33"/>
                  <a:pt x="6" y="27"/>
                  <a:pt x="6" y="20"/>
                </a:cubicBezTo>
                <a:cubicBezTo>
                  <a:pt x="6" y="12"/>
                  <a:pt x="12" y="6"/>
                  <a:pt x="19" y="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95" name="Freeform 201">
            <a:extLst>
              <a:ext uri="{FF2B5EF4-FFF2-40B4-BE49-F238E27FC236}">
                <a16:creationId xmlns:a16="http://schemas.microsoft.com/office/drawing/2014/main" xmlns="" id="{CBD8C100-C2B8-41B9-AFE4-C7FB7AF033B8}"/>
              </a:ext>
            </a:extLst>
          </p:cNvPr>
          <p:cNvSpPr>
            <a:spLocks noEditPoints="1"/>
          </p:cNvSpPr>
          <p:nvPr/>
        </p:nvSpPr>
        <p:spPr bwMode="auto">
          <a:xfrm>
            <a:off x="5351463" y="5478463"/>
            <a:ext cx="301625" cy="384175"/>
          </a:xfrm>
          <a:custGeom>
            <a:avLst/>
            <a:gdLst>
              <a:gd name="T0" fmla="*/ 74 w 88"/>
              <a:gd name="T1" fmla="*/ 11 h 111"/>
              <a:gd name="T2" fmla="*/ 57 w 88"/>
              <a:gd name="T3" fmla="*/ 0 h 111"/>
              <a:gd name="T4" fmla="*/ 44 w 88"/>
              <a:gd name="T5" fmla="*/ 0 h 111"/>
              <a:gd name="T6" fmla="*/ 31 w 88"/>
              <a:gd name="T7" fmla="*/ 0 h 111"/>
              <a:gd name="T8" fmla="*/ 14 w 88"/>
              <a:gd name="T9" fmla="*/ 11 h 111"/>
              <a:gd name="T10" fmla="*/ 3 w 88"/>
              <a:gd name="T11" fmla="*/ 33 h 111"/>
              <a:gd name="T12" fmla="*/ 8 w 88"/>
              <a:gd name="T13" fmla="*/ 47 h 111"/>
              <a:gd name="T14" fmla="*/ 18 w 88"/>
              <a:gd name="T15" fmla="*/ 46 h 111"/>
              <a:gd name="T16" fmla="*/ 18 w 88"/>
              <a:gd name="T17" fmla="*/ 100 h 111"/>
              <a:gd name="T18" fmla="*/ 30 w 88"/>
              <a:gd name="T19" fmla="*/ 111 h 111"/>
              <a:gd name="T20" fmla="*/ 42 w 88"/>
              <a:gd name="T21" fmla="*/ 100 h 111"/>
              <a:gd name="T22" fmla="*/ 42 w 88"/>
              <a:gd name="T23" fmla="*/ 61 h 111"/>
              <a:gd name="T24" fmla="*/ 44 w 88"/>
              <a:gd name="T25" fmla="*/ 58 h 111"/>
              <a:gd name="T26" fmla="*/ 47 w 88"/>
              <a:gd name="T27" fmla="*/ 61 h 111"/>
              <a:gd name="T28" fmla="*/ 47 w 88"/>
              <a:gd name="T29" fmla="*/ 100 h 111"/>
              <a:gd name="T30" fmla="*/ 58 w 88"/>
              <a:gd name="T31" fmla="*/ 111 h 111"/>
              <a:gd name="T32" fmla="*/ 70 w 88"/>
              <a:gd name="T33" fmla="*/ 100 h 111"/>
              <a:gd name="T34" fmla="*/ 70 w 88"/>
              <a:gd name="T35" fmla="*/ 46 h 111"/>
              <a:gd name="T36" fmla="*/ 80 w 88"/>
              <a:gd name="T37" fmla="*/ 47 h 111"/>
              <a:gd name="T38" fmla="*/ 85 w 88"/>
              <a:gd name="T39" fmla="*/ 33 h 111"/>
              <a:gd name="T40" fmla="*/ 74 w 88"/>
              <a:gd name="T41" fmla="*/ 11 h 111"/>
              <a:gd name="T42" fmla="*/ 78 w 88"/>
              <a:gd name="T43" fmla="*/ 41 h 111"/>
              <a:gd name="T44" fmla="*/ 73 w 88"/>
              <a:gd name="T45" fmla="*/ 39 h 111"/>
              <a:gd name="T46" fmla="*/ 64 w 88"/>
              <a:gd name="T47" fmla="*/ 21 h 111"/>
              <a:gd name="T48" fmla="*/ 64 w 88"/>
              <a:gd name="T49" fmla="*/ 100 h 111"/>
              <a:gd name="T50" fmla="*/ 59 w 88"/>
              <a:gd name="T51" fmla="*/ 105 h 111"/>
              <a:gd name="T52" fmla="*/ 53 w 88"/>
              <a:gd name="T53" fmla="*/ 100 h 111"/>
              <a:gd name="T54" fmla="*/ 53 w 88"/>
              <a:gd name="T55" fmla="*/ 61 h 111"/>
              <a:gd name="T56" fmla="*/ 44 w 88"/>
              <a:gd name="T57" fmla="*/ 52 h 111"/>
              <a:gd name="T58" fmla="*/ 35 w 88"/>
              <a:gd name="T59" fmla="*/ 61 h 111"/>
              <a:gd name="T60" fmla="*/ 35 w 88"/>
              <a:gd name="T61" fmla="*/ 100 h 111"/>
              <a:gd name="T62" fmla="*/ 30 w 88"/>
              <a:gd name="T63" fmla="*/ 105 h 111"/>
              <a:gd name="T64" fmla="*/ 25 w 88"/>
              <a:gd name="T65" fmla="*/ 100 h 111"/>
              <a:gd name="T66" fmla="*/ 25 w 88"/>
              <a:gd name="T67" fmla="*/ 21 h 111"/>
              <a:gd name="T68" fmla="*/ 16 w 88"/>
              <a:gd name="T69" fmla="*/ 39 h 111"/>
              <a:gd name="T70" fmla="*/ 11 w 88"/>
              <a:gd name="T71" fmla="*/ 41 h 111"/>
              <a:gd name="T72" fmla="*/ 9 w 88"/>
              <a:gd name="T73" fmla="*/ 36 h 111"/>
              <a:gd name="T74" fmla="*/ 20 w 88"/>
              <a:gd name="T75" fmla="*/ 13 h 111"/>
              <a:gd name="T76" fmla="*/ 31 w 88"/>
              <a:gd name="T77" fmla="*/ 6 h 111"/>
              <a:gd name="T78" fmla="*/ 44 w 88"/>
              <a:gd name="T79" fmla="*/ 6 h 111"/>
              <a:gd name="T80" fmla="*/ 58 w 88"/>
              <a:gd name="T81" fmla="*/ 6 h 111"/>
              <a:gd name="T82" fmla="*/ 69 w 88"/>
              <a:gd name="T83" fmla="*/ 13 h 111"/>
              <a:gd name="T84" fmla="*/ 80 w 88"/>
              <a:gd name="T85" fmla="*/ 36 h 111"/>
              <a:gd name="T86" fmla="*/ 78 w 88"/>
              <a:gd name="T87" fmla="*/ 41 h 1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88" h="111">
                <a:moveTo>
                  <a:pt x="74" y="11"/>
                </a:moveTo>
                <a:cubicBezTo>
                  <a:pt x="71" y="4"/>
                  <a:pt x="64" y="0"/>
                  <a:pt x="57" y="0"/>
                </a:cubicBezTo>
                <a:cubicBezTo>
                  <a:pt x="44" y="0"/>
                  <a:pt x="44" y="0"/>
                  <a:pt x="44" y="0"/>
                </a:cubicBezTo>
                <a:cubicBezTo>
                  <a:pt x="31" y="0"/>
                  <a:pt x="31" y="0"/>
                  <a:pt x="31" y="0"/>
                </a:cubicBezTo>
                <a:cubicBezTo>
                  <a:pt x="24" y="0"/>
                  <a:pt x="17" y="4"/>
                  <a:pt x="14" y="11"/>
                </a:cubicBezTo>
                <a:cubicBezTo>
                  <a:pt x="3" y="33"/>
                  <a:pt x="3" y="33"/>
                  <a:pt x="3" y="33"/>
                </a:cubicBezTo>
                <a:cubicBezTo>
                  <a:pt x="0" y="38"/>
                  <a:pt x="3" y="44"/>
                  <a:pt x="8" y="47"/>
                </a:cubicBezTo>
                <a:cubicBezTo>
                  <a:pt x="11" y="48"/>
                  <a:pt x="15" y="48"/>
                  <a:pt x="18" y="46"/>
                </a:cubicBezTo>
                <a:cubicBezTo>
                  <a:pt x="18" y="100"/>
                  <a:pt x="18" y="100"/>
                  <a:pt x="18" y="100"/>
                </a:cubicBezTo>
                <a:cubicBezTo>
                  <a:pt x="18" y="106"/>
                  <a:pt x="24" y="111"/>
                  <a:pt x="30" y="111"/>
                </a:cubicBezTo>
                <a:cubicBezTo>
                  <a:pt x="37" y="111"/>
                  <a:pt x="42" y="106"/>
                  <a:pt x="42" y="100"/>
                </a:cubicBezTo>
                <a:cubicBezTo>
                  <a:pt x="42" y="61"/>
                  <a:pt x="42" y="61"/>
                  <a:pt x="42" y="61"/>
                </a:cubicBezTo>
                <a:cubicBezTo>
                  <a:pt x="42" y="59"/>
                  <a:pt x="43" y="58"/>
                  <a:pt x="44" y="58"/>
                </a:cubicBezTo>
                <a:cubicBezTo>
                  <a:pt x="46" y="58"/>
                  <a:pt x="47" y="59"/>
                  <a:pt x="47" y="61"/>
                </a:cubicBezTo>
                <a:cubicBezTo>
                  <a:pt x="47" y="100"/>
                  <a:pt x="47" y="100"/>
                  <a:pt x="47" y="100"/>
                </a:cubicBezTo>
                <a:cubicBezTo>
                  <a:pt x="47" y="106"/>
                  <a:pt x="52" y="111"/>
                  <a:pt x="58" y="111"/>
                </a:cubicBezTo>
                <a:cubicBezTo>
                  <a:pt x="65" y="111"/>
                  <a:pt x="70" y="106"/>
                  <a:pt x="70" y="100"/>
                </a:cubicBezTo>
                <a:cubicBezTo>
                  <a:pt x="70" y="46"/>
                  <a:pt x="70" y="46"/>
                  <a:pt x="70" y="46"/>
                </a:cubicBezTo>
                <a:cubicBezTo>
                  <a:pt x="73" y="48"/>
                  <a:pt x="77" y="48"/>
                  <a:pt x="80" y="47"/>
                </a:cubicBezTo>
                <a:cubicBezTo>
                  <a:pt x="86" y="44"/>
                  <a:pt x="88" y="38"/>
                  <a:pt x="85" y="33"/>
                </a:cubicBezTo>
                <a:lnTo>
                  <a:pt x="74" y="11"/>
                </a:lnTo>
                <a:close/>
                <a:moveTo>
                  <a:pt x="78" y="41"/>
                </a:moveTo>
                <a:cubicBezTo>
                  <a:pt x="76" y="42"/>
                  <a:pt x="73" y="41"/>
                  <a:pt x="73" y="39"/>
                </a:cubicBezTo>
                <a:cubicBezTo>
                  <a:pt x="64" y="21"/>
                  <a:pt x="64" y="21"/>
                  <a:pt x="64" y="21"/>
                </a:cubicBezTo>
                <a:cubicBezTo>
                  <a:pt x="64" y="100"/>
                  <a:pt x="64" y="100"/>
                  <a:pt x="64" y="100"/>
                </a:cubicBezTo>
                <a:cubicBezTo>
                  <a:pt x="64" y="103"/>
                  <a:pt x="61" y="105"/>
                  <a:pt x="59" y="105"/>
                </a:cubicBezTo>
                <a:cubicBezTo>
                  <a:pt x="56" y="105"/>
                  <a:pt x="53" y="103"/>
                  <a:pt x="53" y="100"/>
                </a:cubicBezTo>
                <a:cubicBezTo>
                  <a:pt x="53" y="61"/>
                  <a:pt x="53" y="61"/>
                  <a:pt x="53" y="61"/>
                </a:cubicBezTo>
                <a:cubicBezTo>
                  <a:pt x="53" y="56"/>
                  <a:pt x="49" y="52"/>
                  <a:pt x="44" y="52"/>
                </a:cubicBezTo>
                <a:cubicBezTo>
                  <a:pt x="39" y="53"/>
                  <a:pt x="36" y="56"/>
                  <a:pt x="35" y="61"/>
                </a:cubicBezTo>
                <a:cubicBezTo>
                  <a:pt x="35" y="100"/>
                  <a:pt x="35" y="100"/>
                  <a:pt x="35" y="100"/>
                </a:cubicBezTo>
                <a:cubicBezTo>
                  <a:pt x="35" y="103"/>
                  <a:pt x="33" y="105"/>
                  <a:pt x="30" y="105"/>
                </a:cubicBezTo>
                <a:cubicBezTo>
                  <a:pt x="27" y="105"/>
                  <a:pt x="25" y="103"/>
                  <a:pt x="25" y="100"/>
                </a:cubicBezTo>
                <a:cubicBezTo>
                  <a:pt x="25" y="21"/>
                  <a:pt x="25" y="21"/>
                  <a:pt x="25" y="21"/>
                </a:cubicBezTo>
                <a:cubicBezTo>
                  <a:pt x="16" y="39"/>
                  <a:pt x="16" y="39"/>
                  <a:pt x="16" y="39"/>
                </a:cubicBezTo>
                <a:cubicBezTo>
                  <a:pt x="15" y="41"/>
                  <a:pt x="12" y="42"/>
                  <a:pt x="11" y="41"/>
                </a:cubicBezTo>
                <a:cubicBezTo>
                  <a:pt x="9" y="40"/>
                  <a:pt x="8" y="38"/>
                  <a:pt x="9" y="36"/>
                </a:cubicBezTo>
                <a:cubicBezTo>
                  <a:pt x="20" y="13"/>
                  <a:pt x="20" y="13"/>
                  <a:pt x="20" y="13"/>
                </a:cubicBezTo>
                <a:cubicBezTo>
                  <a:pt x="22" y="9"/>
                  <a:pt x="26" y="6"/>
                  <a:pt x="31" y="6"/>
                </a:cubicBezTo>
                <a:cubicBezTo>
                  <a:pt x="44" y="6"/>
                  <a:pt x="44" y="6"/>
                  <a:pt x="44" y="6"/>
                </a:cubicBezTo>
                <a:cubicBezTo>
                  <a:pt x="58" y="6"/>
                  <a:pt x="58" y="6"/>
                  <a:pt x="58" y="6"/>
                </a:cubicBezTo>
                <a:cubicBezTo>
                  <a:pt x="62" y="6"/>
                  <a:pt x="67" y="9"/>
                  <a:pt x="69" y="13"/>
                </a:cubicBezTo>
                <a:cubicBezTo>
                  <a:pt x="80" y="36"/>
                  <a:pt x="80" y="36"/>
                  <a:pt x="80" y="36"/>
                </a:cubicBezTo>
                <a:cubicBezTo>
                  <a:pt x="81" y="38"/>
                  <a:pt x="80" y="40"/>
                  <a:pt x="78" y="4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96" name="Freeform 202">
            <a:extLst>
              <a:ext uri="{FF2B5EF4-FFF2-40B4-BE49-F238E27FC236}">
                <a16:creationId xmlns:a16="http://schemas.microsoft.com/office/drawing/2014/main" xmlns="" id="{C0137272-9B58-48AA-9D96-376E3C589D72}"/>
              </a:ext>
            </a:extLst>
          </p:cNvPr>
          <p:cNvSpPr>
            <a:spLocks noEditPoints="1"/>
          </p:cNvSpPr>
          <p:nvPr/>
        </p:nvSpPr>
        <p:spPr bwMode="auto">
          <a:xfrm>
            <a:off x="5667375" y="5337175"/>
            <a:ext cx="214313" cy="525463"/>
          </a:xfrm>
          <a:custGeom>
            <a:avLst/>
            <a:gdLst>
              <a:gd name="T0" fmla="*/ 24 w 63"/>
              <a:gd name="T1" fmla="*/ 79 h 152"/>
              <a:gd name="T2" fmla="*/ 42 w 63"/>
              <a:gd name="T3" fmla="*/ 79 h 152"/>
              <a:gd name="T4" fmla="*/ 52 w 63"/>
              <a:gd name="T5" fmla="*/ 87 h 152"/>
              <a:gd name="T6" fmla="*/ 63 w 63"/>
              <a:gd name="T7" fmla="*/ 76 h 152"/>
              <a:gd name="T8" fmla="*/ 52 w 63"/>
              <a:gd name="T9" fmla="*/ 65 h 152"/>
              <a:gd name="T10" fmla="*/ 42 w 63"/>
              <a:gd name="T11" fmla="*/ 73 h 152"/>
              <a:gd name="T12" fmla="*/ 24 w 63"/>
              <a:gd name="T13" fmla="*/ 73 h 152"/>
              <a:gd name="T14" fmla="*/ 24 w 63"/>
              <a:gd name="T15" fmla="*/ 14 h 152"/>
              <a:gd name="T16" fmla="*/ 42 w 63"/>
              <a:gd name="T17" fmla="*/ 14 h 152"/>
              <a:gd name="T18" fmla="*/ 52 w 63"/>
              <a:gd name="T19" fmla="*/ 21 h 152"/>
              <a:gd name="T20" fmla="*/ 63 w 63"/>
              <a:gd name="T21" fmla="*/ 10 h 152"/>
              <a:gd name="T22" fmla="*/ 52 w 63"/>
              <a:gd name="T23" fmla="*/ 0 h 152"/>
              <a:gd name="T24" fmla="*/ 42 w 63"/>
              <a:gd name="T25" fmla="*/ 8 h 152"/>
              <a:gd name="T26" fmla="*/ 17 w 63"/>
              <a:gd name="T27" fmla="*/ 8 h 152"/>
              <a:gd name="T28" fmla="*/ 17 w 63"/>
              <a:gd name="T29" fmla="*/ 73 h 152"/>
              <a:gd name="T30" fmla="*/ 0 w 63"/>
              <a:gd name="T31" fmla="*/ 73 h 152"/>
              <a:gd name="T32" fmla="*/ 0 w 63"/>
              <a:gd name="T33" fmla="*/ 79 h 152"/>
              <a:gd name="T34" fmla="*/ 17 w 63"/>
              <a:gd name="T35" fmla="*/ 79 h 152"/>
              <a:gd name="T36" fmla="*/ 17 w 63"/>
              <a:gd name="T37" fmla="*/ 145 h 152"/>
              <a:gd name="T38" fmla="*/ 42 w 63"/>
              <a:gd name="T39" fmla="*/ 145 h 152"/>
              <a:gd name="T40" fmla="*/ 52 w 63"/>
              <a:gd name="T41" fmla="*/ 152 h 152"/>
              <a:gd name="T42" fmla="*/ 63 w 63"/>
              <a:gd name="T43" fmla="*/ 141 h 152"/>
              <a:gd name="T44" fmla="*/ 52 w 63"/>
              <a:gd name="T45" fmla="*/ 131 h 152"/>
              <a:gd name="T46" fmla="*/ 42 w 63"/>
              <a:gd name="T47" fmla="*/ 138 h 152"/>
              <a:gd name="T48" fmla="*/ 24 w 63"/>
              <a:gd name="T49" fmla="*/ 138 h 152"/>
              <a:gd name="T50" fmla="*/ 24 w 63"/>
              <a:gd name="T51" fmla="*/ 79 h 152"/>
              <a:gd name="T52" fmla="*/ 52 w 63"/>
              <a:gd name="T53" fmla="*/ 72 h 152"/>
              <a:gd name="T54" fmla="*/ 57 w 63"/>
              <a:gd name="T55" fmla="*/ 76 h 152"/>
              <a:gd name="T56" fmla="*/ 52 w 63"/>
              <a:gd name="T57" fmla="*/ 80 h 152"/>
              <a:gd name="T58" fmla="*/ 48 w 63"/>
              <a:gd name="T59" fmla="*/ 76 h 152"/>
              <a:gd name="T60" fmla="*/ 52 w 63"/>
              <a:gd name="T61" fmla="*/ 72 h 152"/>
              <a:gd name="T62" fmla="*/ 52 w 63"/>
              <a:gd name="T63" fmla="*/ 7 h 152"/>
              <a:gd name="T64" fmla="*/ 57 w 63"/>
              <a:gd name="T65" fmla="*/ 11 h 152"/>
              <a:gd name="T66" fmla="*/ 52 w 63"/>
              <a:gd name="T67" fmla="*/ 15 h 152"/>
              <a:gd name="T68" fmla="*/ 48 w 63"/>
              <a:gd name="T69" fmla="*/ 11 h 152"/>
              <a:gd name="T70" fmla="*/ 52 w 63"/>
              <a:gd name="T71" fmla="*/ 7 h 152"/>
              <a:gd name="T72" fmla="*/ 52 w 63"/>
              <a:gd name="T73" fmla="*/ 137 h 152"/>
              <a:gd name="T74" fmla="*/ 57 w 63"/>
              <a:gd name="T75" fmla="*/ 141 h 152"/>
              <a:gd name="T76" fmla="*/ 52 w 63"/>
              <a:gd name="T77" fmla="*/ 146 h 152"/>
              <a:gd name="T78" fmla="*/ 48 w 63"/>
              <a:gd name="T79" fmla="*/ 141 h 152"/>
              <a:gd name="T80" fmla="*/ 52 w 63"/>
              <a:gd name="T81" fmla="*/ 137 h 1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63" h="152">
                <a:moveTo>
                  <a:pt x="24" y="79"/>
                </a:moveTo>
                <a:cubicBezTo>
                  <a:pt x="42" y="79"/>
                  <a:pt x="42" y="79"/>
                  <a:pt x="42" y="79"/>
                </a:cubicBezTo>
                <a:cubicBezTo>
                  <a:pt x="44" y="84"/>
                  <a:pt x="48" y="87"/>
                  <a:pt x="52" y="87"/>
                </a:cubicBezTo>
                <a:cubicBezTo>
                  <a:pt x="58" y="87"/>
                  <a:pt x="63" y="82"/>
                  <a:pt x="63" y="76"/>
                </a:cubicBezTo>
                <a:cubicBezTo>
                  <a:pt x="63" y="70"/>
                  <a:pt x="58" y="65"/>
                  <a:pt x="52" y="65"/>
                </a:cubicBezTo>
                <a:cubicBezTo>
                  <a:pt x="48" y="65"/>
                  <a:pt x="44" y="68"/>
                  <a:pt x="42" y="73"/>
                </a:cubicBezTo>
                <a:cubicBezTo>
                  <a:pt x="24" y="73"/>
                  <a:pt x="24" y="73"/>
                  <a:pt x="24" y="73"/>
                </a:cubicBezTo>
                <a:cubicBezTo>
                  <a:pt x="24" y="14"/>
                  <a:pt x="24" y="14"/>
                  <a:pt x="24" y="14"/>
                </a:cubicBezTo>
                <a:cubicBezTo>
                  <a:pt x="42" y="14"/>
                  <a:pt x="42" y="14"/>
                  <a:pt x="42" y="14"/>
                </a:cubicBezTo>
                <a:cubicBezTo>
                  <a:pt x="44" y="18"/>
                  <a:pt x="48" y="21"/>
                  <a:pt x="52" y="21"/>
                </a:cubicBezTo>
                <a:cubicBezTo>
                  <a:pt x="58" y="21"/>
                  <a:pt x="63" y="17"/>
                  <a:pt x="63" y="10"/>
                </a:cubicBezTo>
                <a:cubicBezTo>
                  <a:pt x="63" y="5"/>
                  <a:pt x="58" y="0"/>
                  <a:pt x="52" y="0"/>
                </a:cubicBezTo>
                <a:cubicBezTo>
                  <a:pt x="47" y="0"/>
                  <a:pt x="43" y="3"/>
                  <a:pt x="42" y="8"/>
                </a:cubicBezTo>
                <a:cubicBezTo>
                  <a:pt x="17" y="8"/>
                  <a:pt x="17" y="8"/>
                  <a:pt x="17" y="8"/>
                </a:cubicBezTo>
                <a:cubicBezTo>
                  <a:pt x="17" y="73"/>
                  <a:pt x="17" y="73"/>
                  <a:pt x="17" y="73"/>
                </a:cubicBezTo>
                <a:cubicBezTo>
                  <a:pt x="0" y="73"/>
                  <a:pt x="0" y="73"/>
                  <a:pt x="0" y="73"/>
                </a:cubicBezTo>
                <a:cubicBezTo>
                  <a:pt x="0" y="79"/>
                  <a:pt x="0" y="79"/>
                  <a:pt x="0" y="79"/>
                </a:cubicBezTo>
                <a:cubicBezTo>
                  <a:pt x="17" y="79"/>
                  <a:pt x="17" y="79"/>
                  <a:pt x="17" y="79"/>
                </a:cubicBezTo>
                <a:cubicBezTo>
                  <a:pt x="17" y="145"/>
                  <a:pt x="17" y="145"/>
                  <a:pt x="17" y="145"/>
                </a:cubicBezTo>
                <a:cubicBezTo>
                  <a:pt x="42" y="145"/>
                  <a:pt x="42" y="145"/>
                  <a:pt x="42" y="145"/>
                </a:cubicBezTo>
                <a:cubicBezTo>
                  <a:pt x="44" y="149"/>
                  <a:pt x="48" y="152"/>
                  <a:pt x="52" y="152"/>
                </a:cubicBezTo>
                <a:cubicBezTo>
                  <a:pt x="58" y="152"/>
                  <a:pt x="63" y="147"/>
                  <a:pt x="63" y="141"/>
                </a:cubicBezTo>
                <a:cubicBezTo>
                  <a:pt x="63" y="135"/>
                  <a:pt x="58" y="131"/>
                  <a:pt x="52" y="131"/>
                </a:cubicBezTo>
                <a:cubicBezTo>
                  <a:pt x="48" y="131"/>
                  <a:pt x="44" y="134"/>
                  <a:pt x="42" y="138"/>
                </a:cubicBezTo>
                <a:cubicBezTo>
                  <a:pt x="24" y="138"/>
                  <a:pt x="24" y="138"/>
                  <a:pt x="24" y="138"/>
                </a:cubicBezTo>
                <a:lnTo>
                  <a:pt x="24" y="79"/>
                </a:lnTo>
                <a:close/>
                <a:moveTo>
                  <a:pt x="52" y="72"/>
                </a:moveTo>
                <a:cubicBezTo>
                  <a:pt x="55" y="72"/>
                  <a:pt x="57" y="74"/>
                  <a:pt x="57" y="76"/>
                </a:cubicBezTo>
                <a:cubicBezTo>
                  <a:pt x="57" y="78"/>
                  <a:pt x="55" y="80"/>
                  <a:pt x="52" y="80"/>
                </a:cubicBezTo>
                <a:cubicBezTo>
                  <a:pt x="50" y="80"/>
                  <a:pt x="48" y="78"/>
                  <a:pt x="48" y="76"/>
                </a:cubicBezTo>
                <a:cubicBezTo>
                  <a:pt x="48" y="74"/>
                  <a:pt x="50" y="72"/>
                  <a:pt x="52" y="72"/>
                </a:cubicBezTo>
                <a:close/>
                <a:moveTo>
                  <a:pt x="52" y="7"/>
                </a:moveTo>
                <a:cubicBezTo>
                  <a:pt x="55" y="7"/>
                  <a:pt x="57" y="8"/>
                  <a:pt x="57" y="11"/>
                </a:cubicBezTo>
                <a:cubicBezTo>
                  <a:pt x="57" y="13"/>
                  <a:pt x="55" y="15"/>
                  <a:pt x="52" y="15"/>
                </a:cubicBezTo>
                <a:cubicBezTo>
                  <a:pt x="50" y="15"/>
                  <a:pt x="48" y="13"/>
                  <a:pt x="48" y="11"/>
                </a:cubicBezTo>
                <a:cubicBezTo>
                  <a:pt x="48" y="8"/>
                  <a:pt x="50" y="7"/>
                  <a:pt x="52" y="7"/>
                </a:cubicBezTo>
                <a:close/>
                <a:moveTo>
                  <a:pt x="52" y="137"/>
                </a:moveTo>
                <a:cubicBezTo>
                  <a:pt x="55" y="137"/>
                  <a:pt x="57" y="139"/>
                  <a:pt x="57" y="141"/>
                </a:cubicBezTo>
                <a:cubicBezTo>
                  <a:pt x="57" y="144"/>
                  <a:pt x="55" y="146"/>
                  <a:pt x="52" y="146"/>
                </a:cubicBezTo>
                <a:cubicBezTo>
                  <a:pt x="50" y="146"/>
                  <a:pt x="48" y="144"/>
                  <a:pt x="48" y="141"/>
                </a:cubicBezTo>
                <a:cubicBezTo>
                  <a:pt x="48" y="139"/>
                  <a:pt x="50" y="137"/>
                  <a:pt x="52" y="13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97" name="Freeform 203">
            <a:extLst>
              <a:ext uri="{FF2B5EF4-FFF2-40B4-BE49-F238E27FC236}">
                <a16:creationId xmlns:a16="http://schemas.microsoft.com/office/drawing/2014/main" xmlns="" id="{4993F387-7BE4-45D6-87EE-E14728017EB2}"/>
              </a:ext>
            </a:extLst>
          </p:cNvPr>
          <p:cNvSpPr>
            <a:spLocks noEditPoints="1"/>
          </p:cNvSpPr>
          <p:nvPr/>
        </p:nvSpPr>
        <p:spPr bwMode="auto">
          <a:xfrm>
            <a:off x="5399088" y="5951538"/>
            <a:ext cx="438150" cy="528638"/>
          </a:xfrm>
          <a:custGeom>
            <a:avLst/>
            <a:gdLst>
              <a:gd name="T0" fmla="*/ 128 w 128"/>
              <a:gd name="T1" fmla="*/ 62 h 153"/>
              <a:gd name="T2" fmla="*/ 109 w 128"/>
              <a:gd name="T3" fmla="*/ 42 h 153"/>
              <a:gd name="T4" fmla="*/ 109 w 128"/>
              <a:gd name="T5" fmla="*/ 4 h 153"/>
              <a:gd name="T6" fmla="*/ 105 w 128"/>
              <a:gd name="T7" fmla="*/ 2 h 153"/>
              <a:gd name="T8" fmla="*/ 43 w 128"/>
              <a:gd name="T9" fmla="*/ 37 h 153"/>
              <a:gd name="T10" fmla="*/ 3 w 128"/>
              <a:gd name="T11" fmla="*/ 37 h 153"/>
              <a:gd name="T12" fmla="*/ 0 w 128"/>
              <a:gd name="T13" fmla="*/ 40 h 153"/>
              <a:gd name="T14" fmla="*/ 0 w 128"/>
              <a:gd name="T15" fmla="*/ 85 h 153"/>
              <a:gd name="T16" fmla="*/ 3 w 128"/>
              <a:gd name="T17" fmla="*/ 88 h 153"/>
              <a:gd name="T18" fmla="*/ 10 w 128"/>
              <a:gd name="T19" fmla="*/ 88 h 153"/>
              <a:gd name="T20" fmla="*/ 25 w 128"/>
              <a:gd name="T21" fmla="*/ 151 h 153"/>
              <a:gd name="T22" fmla="*/ 29 w 128"/>
              <a:gd name="T23" fmla="*/ 153 h 153"/>
              <a:gd name="T24" fmla="*/ 49 w 128"/>
              <a:gd name="T25" fmla="*/ 153 h 153"/>
              <a:gd name="T26" fmla="*/ 52 w 128"/>
              <a:gd name="T27" fmla="*/ 149 h 153"/>
              <a:gd name="T28" fmla="*/ 38 w 128"/>
              <a:gd name="T29" fmla="*/ 88 h 153"/>
              <a:gd name="T30" fmla="*/ 42 w 128"/>
              <a:gd name="T31" fmla="*/ 88 h 153"/>
              <a:gd name="T32" fmla="*/ 42 w 128"/>
              <a:gd name="T33" fmla="*/ 88 h 153"/>
              <a:gd name="T34" fmla="*/ 105 w 128"/>
              <a:gd name="T35" fmla="*/ 124 h 153"/>
              <a:gd name="T36" fmla="*/ 109 w 128"/>
              <a:gd name="T37" fmla="*/ 121 h 153"/>
              <a:gd name="T38" fmla="*/ 109 w 128"/>
              <a:gd name="T39" fmla="*/ 82 h 153"/>
              <a:gd name="T40" fmla="*/ 128 w 128"/>
              <a:gd name="T41" fmla="*/ 62 h 153"/>
              <a:gd name="T42" fmla="*/ 6 w 128"/>
              <a:gd name="T43" fmla="*/ 43 h 153"/>
              <a:gd name="T44" fmla="*/ 41 w 128"/>
              <a:gd name="T45" fmla="*/ 43 h 153"/>
              <a:gd name="T46" fmla="*/ 41 w 128"/>
              <a:gd name="T47" fmla="*/ 81 h 153"/>
              <a:gd name="T48" fmla="*/ 6 w 128"/>
              <a:gd name="T49" fmla="*/ 81 h 153"/>
              <a:gd name="T50" fmla="*/ 6 w 128"/>
              <a:gd name="T51" fmla="*/ 43 h 153"/>
              <a:gd name="T52" fmla="*/ 45 w 128"/>
              <a:gd name="T53" fmla="*/ 147 h 153"/>
              <a:gd name="T54" fmla="*/ 31 w 128"/>
              <a:gd name="T55" fmla="*/ 147 h 153"/>
              <a:gd name="T56" fmla="*/ 17 w 128"/>
              <a:gd name="T57" fmla="*/ 88 h 153"/>
              <a:gd name="T58" fmla="*/ 31 w 128"/>
              <a:gd name="T59" fmla="*/ 88 h 153"/>
              <a:gd name="T60" fmla="*/ 45 w 128"/>
              <a:gd name="T61" fmla="*/ 147 h 153"/>
              <a:gd name="T62" fmla="*/ 103 w 128"/>
              <a:gd name="T63" fmla="*/ 116 h 153"/>
              <a:gd name="T64" fmla="*/ 47 w 128"/>
              <a:gd name="T65" fmla="*/ 83 h 153"/>
              <a:gd name="T66" fmla="*/ 47 w 128"/>
              <a:gd name="T67" fmla="*/ 41 h 153"/>
              <a:gd name="T68" fmla="*/ 103 w 128"/>
              <a:gd name="T69" fmla="*/ 9 h 153"/>
              <a:gd name="T70" fmla="*/ 103 w 128"/>
              <a:gd name="T71" fmla="*/ 116 h 153"/>
              <a:gd name="T72" fmla="*/ 109 w 128"/>
              <a:gd name="T73" fmla="*/ 76 h 153"/>
              <a:gd name="T74" fmla="*/ 109 w 128"/>
              <a:gd name="T75" fmla="*/ 49 h 153"/>
              <a:gd name="T76" fmla="*/ 122 w 128"/>
              <a:gd name="T77" fmla="*/ 62 h 153"/>
              <a:gd name="T78" fmla="*/ 109 w 128"/>
              <a:gd name="T79" fmla="*/ 76 h 1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28" h="153">
                <a:moveTo>
                  <a:pt x="128" y="62"/>
                </a:moveTo>
                <a:cubicBezTo>
                  <a:pt x="128" y="52"/>
                  <a:pt x="120" y="44"/>
                  <a:pt x="109" y="42"/>
                </a:cubicBezTo>
                <a:cubicBezTo>
                  <a:pt x="109" y="4"/>
                  <a:pt x="109" y="4"/>
                  <a:pt x="109" y="4"/>
                </a:cubicBezTo>
                <a:cubicBezTo>
                  <a:pt x="109" y="1"/>
                  <a:pt x="107" y="0"/>
                  <a:pt x="105" y="2"/>
                </a:cubicBezTo>
                <a:cubicBezTo>
                  <a:pt x="43" y="37"/>
                  <a:pt x="43" y="37"/>
                  <a:pt x="43" y="37"/>
                </a:cubicBezTo>
                <a:cubicBezTo>
                  <a:pt x="3" y="37"/>
                  <a:pt x="3" y="37"/>
                  <a:pt x="3" y="37"/>
                </a:cubicBezTo>
                <a:cubicBezTo>
                  <a:pt x="1" y="37"/>
                  <a:pt x="0" y="38"/>
                  <a:pt x="0" y="40"/>
                </a:cubicBezTo>
                <a:cubicBezTo>
                  <a:pt x="0" y="85"/>
                  <a:pt x="0" y="85"/>
                  <a:pt x="0" y="85"/>
                </a:cubicBezTo>
                <a:cubicBezTo>
                  <a:pt x="0" y="87"/>
                  <a:pt x="2" y="88"/>
                  <a:pt x="3" y="88"/>
                </a:cubicBezTo>
                <a:cubicBezTo>
                  <a:pt x="10" y="88"/>
                  <a:pt x="10" y="88"/>
                  <a:pt x="10" y="88"/>
                </a:cubicBezTo>
                <a:cubicBezTo>
                  <a:pt x="25" y="151"/>
                  <a:pt x="25" y="151"/>
                  <a:pt x="25" y="151"/>
                </a:cubicBezTo>
                <a:cubicBezTo>
                  <a:pt x="26" y="152"/>
                  <a:pt x="27" y="153"/>
                  <a:pt x="29" y="153"/>
                </a:cubicBezTo>
                <a:cubicBezTo>
                  <a:pt x="49" y="153"/>
                  <a:pt x="49" y="153"/>
                  <a:pt x="49" y="153"/>
                </a:cubicBezTo>
                <a:cubicBezTo>
                  <a:pt x="51" y="153"/>
                  <a:pt x="53" y="152"/>
                  <a:pt x="52" y="149"/>
                </a:cubicBezTo>
                <a:cubicBezTo>
                  <a:pt x="38" y="88"/>
                  <a:pt x="38" y="88"/>
                  <a:pt x="38" y="88"/>
                </a:cubicBezTo>
                <a:cubicBezTo>
                  <a:pt x="42" y="88"/>
                  <a:pt x="42" y="88"/>
                  <a:pt x="42" y="88"/>
                </a:cubicBezTo>
                <a:cubicBezTo>
                  <a:pt x="42" y="88"/>
                  <a:pt x="42" y="88"/>
                  <a:pt x="42" y="88"/>
                </a:cubicBezTo>
                <a:cubicBezTo>
                  <a:pt x="105" y="124"/>
                  <a:pt x="105" y="124"/>
                  <a:pt x="105" y="124"/>
                </a:cubicBezTo>
                <a:cubicBezTo>
                  <a:pt x="107" y="125"/>
                  <a:pt x="109" y="124"/>
                  <a:pt x="109" y="121"/>
                </a:cubicBezTo>
                <a:cubicBezTo>
                  <a:pt x="109" y="82"/>
                  <a:pt x="109" y="82"/>
                  <a:pt x="109" y="82"/>
                </a:cubicBezTo>
                <a:cubicBezTo>
                  <a:pt x="120" y="81"/>
                  <a:pt x="128" y="72"/>
                  <a:pt x="128" y="62"/>
                </a:cubicBezTo>
                <a:close/>
                <a:moveTo>
                  <a:pt x="6" y="43"/>
                </a:moveTo>
                <a:cubicBezTo>
                  <a:pt x="41" y="43"/>
                  <a:pt x="41" y="43"/>
                  <a:pt x="41" y="43"/>
                </a:cubicBezTo>
                <a:cubicBezTo>
                  <a:pt x="41" y="81"/>
                  <a:pt x="41" y="81"/>
                  <a:pt x="41" y="81"/>
                </a:cubicBezTo>
                <a:cubicBezTo>
                  <a:pt x="6" y="81"/>
                  <a:pt x="6" y="81"/>
                  <a:pt x="6" y="81"/>
                </a:cubicBezTo>
                <a:lnTo>
                  <a:pt x="6" y="43"/>
                </a:lnTo>
                <a:close/>
                <a:moveTo>
                  <a:pt x="45" y="147"/>
                </a:moveTo>
                <a:cubicBezTo>
                  <a:pt x="31" y="147"/>
                  <a:pt x="31" y="147"/>
                  <a:pt x="31" y="147"/>
                </a:cubicBezTo>
                <a:cubicBezTo>
                  <a:pt x="17" y="88"/>
                  <a:pt x="17" y="88"/>
                  <a:pt x="17" y="88"/>
                </a:cubicBezTo>
                <a:cubicBezTo>
                  <a:pt x="31" y="88"/>
                  <a:pt x="31" y="88"/>
                  <a:pt x="31" y="88"/>
                </a:cubicBezTo>
                <a:lnTo>
                  <a:pt x="45" y="147"/>
                </a:lnTo>
                <a:close/>
                <a:moveTo>
                  <a:pt x="103" y="116"/>
                </a:moveTo>
                <a:cubicBezTo>
                  <a:pt x="47" y="83"/>
                  <a:pt x="47" y="83"/>
                  <a:pt x="47" y="83"/>
                </a:cubicBezTo>
                <a:cubicBezTo>
                  <a:pt x="47" y="41"/>
                  <a:pt x="47" y="41"/>
                  <a:pt x="47" y="41"/>
                </a:cubicBezTo>
                <a:cubicBezTo>
                  <a:pt x="103" y="9"/>
                  <a:pt x="103" y="9"/>
                  <a:pt x="103" y="9"/>
                </a:cubicBezTo>
                <a:lnTo>
                  <a:pt x="103" y="116"/>
                </a:lnTo>
                <a:close/>
                <a:moveTo>
                  <a:pt x="109" y="76"/>
                </a:moveTo>
                <a:cubicBezTo>
                  <a:pt x="109" y="49"/>
                  <a:pt x="109" y="49"/>
                  <a:pt x="109" y="49"/>
                </a:cubicBezTo>
                <a:cubicBezTo>
                  <a:pt x="116" y="50"/>
                  <a:pt x="122" y="56"/>
                  <a:pt x="122" y="62"/>
                </a:cubicBezTo>
                <a:cubicBezTo>
                  <a:pt x="122" y="69"/>
                  <a:pt x="116" y="74"/>
                  <a:pt x="109" y="7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98" name="Freeform 204">
            <a:extLst>
              <a:ext uri="{FF2B5EF4-FFF2-40B4-BE49-F238E27FC236}">
                <a16:creationId xmlns:a16="http://schemas.microsoft.com/office/drawing/2014/main" xmlns="" id="{5302C511-B20E-41AA-8C8F-D55B25CFEB68}"/>
              </a:ext>
            </a:extLst>
          </p:cNvPr>
          <p:cNvSpPr>
            <a:spLocks noEditPoints="1"/>
          </p:cNvSpPr>
          <p:nvPr/>
        </p:nvSpPr>
        <p:spPr bwMode="auto">
          <a:xfrm>
            <a:off x="6411913" y="368300"/>
            <a:ext cx="342900" cy="527050"/>
          </a:xfrm>
          <a:custGeom>
            <a:avLst/>
            <a:gdLst>
              <a:gd name="T0" fmla="*/ 74 w 100"/>
              <a:gd name="T1" fmla="*/ 6 h 153"/>
              <a:gd name="T2" fmla="*/ 53 w 100"/>
              <a:gd name="T3" fmla="*/ 9 h 153"/>
              <a:gd name="T4" fmla="*/ 36 w 100"/>
              <a:gd name="T5" fmla="*/ 8 h 153"/>
              <a:gd name="T6" fmla="*/ 19 w 100"/>
              <a:gd name="T7" fmla="*/ 20 h 153"/>
              <a:gd name="T8" fmla="*/ 35 w 100"/>
              <a:gd name="T9" fmla="*/ 38 h 153"/>
              <a:gd name="T10" fmla="*/ 50 w 100"/>
              <a:gd name="T11" fmla="*/ 153 h 153"/>
              <a:gd name="T12" fmla="*/ 62 w 100"/>
              <a:gd name="T13" fmla="*/ 37 h 153"/>
              <a:gd name="T14" fmla="*/ 26 w 100"/>
              <a:gd name="T15" fmla="*/ 21 h 153"/>
              <a:gd name="T16" fmla="*/ 39 w 100"/>
              <a:gd name="T17" fmla="*/ 14 h 153"/>
              <a:gd name="T18" fmla="*/ 56 w 100"/>
              <a:gd name="T19" fmla="*/ 15 h 153"/>
              <a:gd name="T20" fmla="*/ 56 w 100"/>
              <a:gd name="T21" fmla="*/ 34 h 153"/>
              <a:gd name="T22" fmla="*/ 50 w 100"/>
              <a:gd name="T23" fmla="*/ 34 h 153"/>
              <a:gd name="T24" fmla="*/ 26 w 100"/>
              <a:gd name="T25" fmla="*/ 24 h 153"/>
              <a:gd name="T26" fmla="*/ 6 w 100"/>
              <a:gd name="T27" fmla="*/ 103 h 153"/>
              <a:gd name="T28" fmla="*/ 94 w 100"/>
              <a:gd name="T29" fmla="*/ 103 h 153"/>
              <a:gd name="T30" fmla="*/ 64 w 100"/>
              <a:gd name="T31" fmla="*/ 94 h 153"/>
              <a:gd name="T32" fmla="*/ 53 w 100"/>
              <a:gd name="T33" fmla="*/ 90 h 153"/>
              <a:gd name="T34" fmla="*/ 62 w 100"/>
              <a:gd name="T35" fmla="*/ 81 h 153"/>
              <a:gd name="T36" fmla="*/ 53 w 100"/>
              <a:gd name="T37" fmla="*/ 71 h 153"/>
              <a:gd name="T38" fmla="*/ 49 w 100"/>
              <a:gd name="T39" fmla="*/ 67 h 153"/>
              <a:gd name="T40" fmla="*/ 39 w 100"/>
              <a:gd name="T41" fmla="*/ 75 h 153"/>
              <a:gd name="T42" fmla="*/ 38 w 100"/>
              <a:gd name="T43" fmla="*/ 92 h 153"/>
              <a:gd name="T44" fmla="*/ 49 w 100"/>
              <a:gd name="T45" fmla="*/ 108 h 153"/>
              <a:gd name="T46" fmla="*/ 33 w 100"/>
              <a:gd name="T47" fmla="*/ 108 h 153"/>
              <a:gd name="T48" fmla="*/ 49 w 100"/>
              <a:gd name="T49" fmla="*/ 120 h 153"/>
              <a:gd name="T50" fmla="*/ 53 w 100"/>
              <a:gd name="T51" fmla="*/ 115 h 153"/>
              <a:gd name="T52" fmla="*/ 67 w 100"/>
              <a:gd name="T53" fmla="*/ 103 h 153"/>
              <a:gd name="T54" fmla="*/ 49 w 100"/>
              <a:gd name="T55" fmla="*/ 89 h 153"/>
              <a:gd name="T56" fmla="*/ 43 w 100"/>
              <a:gd name="T57" fmla="*/ 83 h 153"/>
              <a:gd name="T58" fmla="*/ 49 w 100"/>
              <a:gd name="T59" fmla="*/ 78 h 153"/>
              <a:gd name="T60" fmla="*/ 58 w 100"/>
              <a:gd name="T61" fmla="*/ 107 h 153"/>
              <a:gd name="T62" fmla="*/ 53 w 100"/>
              <a:gd name="T63" fmla="*/ 97 h 153"/>
              <a:gd name="T64" fmla="*/ 59 w 100"/>
              <a:gd name="T65" fmla="*/ 103 h 1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00" h="153">
                <a:moveTo>
                  <a:pt x="62" y="37"/>
                </a:moveTo>
                <a:cubicBezTo>
                  <a:pt x="68" y="30"/>
                  <a:pt x="72" y="14"/>
                  <a:pt x="74" y="6"/>
                </a:cubicBezTo>
                <a:cubicBezTo>
                  <a:pt x="75" y="0"/>
                  <a:pt x="75" y="0"/>
                  <a:pt x="75" y="0"/>
                </a:cubicBezTo>
                <a:cubicBezTo>
                  <a:pt x="53" y="9"/>
                  <a:pt x="53" y="9"/>
                  <a:pt x="53" y="9"/>
                </a:cubicBezTo>
                <a:cubicBezTo>
                  <a:pt x="51" y="10"/>
                  <a:pt x="49" y="10"/>
                  <a:pt x="48" y="9"/>
                </a:cubicBezTo>
                <a:cubicBezTo>
                  <a:pt x="44" y="6"/>
                  <a:pt x="40" y="6"/>
                  <a:pt x="36" y="8"/>
                </a:cubicBezTo>
                <a:cubicBezTo>
                  <a:pt x="24" y="13"/>
                  <a:pt x="24" y="13"/>
                  <a:pt x="24" y="13"/>
                </a:cubicBezTo>
                <a:cubicBezTo>
                  <a:pt x="22" y="14"/>
                  <a:pt x="20" y="17"/>
                  <a:pt x="19" y="20"/>
                </a:cubicBezTo>
                <a:cubicBezTo>
                  <a:pt x="19" y="22"/>
                  <a:pt x="19" y="25"/>
                  <a:pt x="21" y="28"/>
                </a:cubicBezTo>
                <a:cubicBezTo>
                  <a:pt x="25" y="32"/>
                  <a:pt x="31" y="36"/>
                  <a:pt x="35" y="38"/>
                </a:cubicBezTo>
                <a:cubicBezTo>
                  <a:pt x="14" y="49"/>
                  <a:pt x="0" y="81"/>
                  <a:pt x="0" y="103"/>
                </a:cubicBezTo>
                <a:cubicBezTo>
                  <a:pt x="0" y="131"/>
                  <a:pt x="23" y="153"/>
                  <a:pt x="50" y="153"/>
                </a:cubicBezTo>
                <a:cubicBezTo>
                  <a:pt x="78" y="153"/>
                  <a:pt x="100" y="131"/>
                  <a:pt x="100" y="103"/>
                </a:cubicBezTo>
                <a:cubicBezTo>
                  <a:pt x="100" y="80"/>
                  <a:pt x="84" y="47"/>
                  <a:pt x="62" y="37"/>
                </a:cubicBezTo>
                <a:close/>
                <a:moveTo>
                  <a:pt x="26" y="24"/>
                </a:moveTo>
                <a:cubicBezTo>
                  <a:pt x="26" y="23"/>
                  <a:pt x="25" y="22"/>
                  <a:pt x="26" y="21"/>
                </a:cubicBezTo>
                <a:cubicBezTo>
                  <a:pt x="26" y="21"/>
                  <a:pt x="26" y="20"/>
                  <a:pt x="27" y="19"/>
                </a:cubicBezTo>
                <a:cubicBezTo>
                  <a:pt x="39" y="14"/>
                  <a:pt x="39" y="14"/>
                  <a:pt x="39" y="14"/>
                </a:cubicBezTo>
                <a:cubicBezTo>
                  <a:pt x="41" y="13"/>
                  <a:pt x="43" y="13"/>
                  <a:pt x="44" y="14"/>
                </a:cubicBezTo>
                <a:cubicBezTo>
                  <a:pt x="48" y="17"/>
                  <a:pt x="52" y="17"/>
                  <a:pt x="56" y="15"/>
                </a:cubicBezTo>
                <a:cubicBezTo>
                  <a:pt x="66" y="11"/>
                  <a:pt x="66" y="11"/>
                  <a:pt x="66" y="11"/>
                </a:cubicBezTo>
                <a:cubicBezTo>
                  <a:pt x="63" y="23"/>
                  <a:pt x="59" y="34"/>
                  <a:pt x="56" y="34"/>
                </a:cubicBezTo>
                <a:cubicBezTo>
                  <a:pt x="56" y="35"/>
                  <a:pt x="56" y="35"/>
                  <a:pt x="56" y="35"/>
                </a:cubicBezTo>
                <a:cubicBezTo>
                  <a:pt x="54" y="35"/>
                  <a:pt x="52" y="34"/>
                  <a:pt x="50" y="34"/>
                </a:cubicBezTo>
                <a:cubicBezTo>
                  <a:pt x="47" y="34"/>
                  <a:pt x="45" y="35"/>
                  <a:pt x="42" y="36"/>
                </a:cubicBezTo>
                <a:cubicBezTo>
                  <a:pt x="39" y="34"/>
                  <a:pt x="30" y="29"/>
                  <a:pt x="26" y="24"/>
                </a:cubicBezTo>
                <a:close/>
                <a:moveTo>
                  <a:pt x="50" y="147"/>
                </a:moveTo>
                <a:cubicBezTo>
                  <a:pt x="26" y="147"/>
                  <a:pt x="6" y="127"/>
                  <a:pt x="6" y="103"/>
                </a:cubicBezTo>
                <a:cubicBezTo>
                  <a:pt x="6" y="79"/>
                  <a:pt x="26" y="41"/>
                  <a:pt x="50" y="41"/>
                </a:cubicBezTo>
                <a:cubicBezTo>
                  <a:pt x="74" y="41"/>
                  <a:pt x="94" y="79"/>
                  <a:pt x="94" y="103"/>
                </a:cubicBezTo>
                <a:cubicBezTo>
                  <a:pt x="94" y="127"/>
                  <a:pt x="74" y="147"/>
                  <a:pt x="50" y="147"/>
                </a:cubicBezTo>
                <a:close/>
                <a:moveTo>
                  <a:pt x="64" y="94"/>
                </a:moveTo>
                <a:cubicBezTo>
                  <a:pt x="62" y="92"/>
                  <a:pt x="58" y="91"/>
                  <a:pt x="53" y="90"/>
                </a:cubicBezTo>
                <a:cubicBezTo>
                  <a:pt x="53" y="90"/>
                  <a:pt x="53" y="90"/>
                  <a:pt x="53" y="90"/>
                </a:cubicBezTo>
                <a:cubicBezTo>
                  <a:pt x="53" y="78"/>
                  <a:pt x="53" y="78"/>
                  <a:pt x="53" y="78"/>
                </a:cubicBezTo>
                <a:cubicBezTo>
                  <a:pt x="56" y="78"/>
                  <a:pt x="59" y="79"/>
                  <a:pt x="62" y="81"/>
                </a:cubicBezTo>
                <a:cubicBezTo>
                  <a:pt x="66" y="75"/>
                  <a:pt x="66" y="75"/>
                  <a:pt x="66" y="75"/>
                </a:cubicBezTo>
                <a:cubicBezTo>
                  <a:pt x="61" y="73"/>
                  <a:pt x="57" y="71"/>
                  <a:pt x="53" y="71"/>
                </a:cubicBezTo>
                <a:cubicBezTo>
                  <a:pt x="53" y="67"/>
                  <a:pt x="53" y="67"/>
                  <a:pt x="53" y="67"/>
                </a:cubicBezTo>
                <a:cubicBezTo>
                  <a:pt x="49" y="67"/>
                  <a:pt x="49" y="67"/>
                  <a:pt x="49" y="67"/>
                </a:cubicBezTo>
                <a:cubicBezTo>
                  <a:pt x="49" y="71"/>
                  <a:pt x="49" y="71"/>
                  <a:pt x="49" y="71"/>
                </a:cubicBezTo>
                <a:cubicBezTo>
                  <a:pt x="45" y="71"/>
                  <a:pt x="42" y="72"/>
                  <a:pt x="39" y="75"/>
                </a:cubicBezTo>
                <a:cubicBezTo>
                  <a:pt x="36" y="77"/>
                  <a:pt x="35" y="80"/>
                  <a:pt x="35" y="83"/>
                </a:cubicBezTo>
                <a:cubicBezTo>
                  <a:pt x="35" y="87"/>
                  <a:pt x="36" y="90"/>
                  <a:pt x="38" y="92"/>
                </a:cubicBezTo>
                <a:cubicBezTo>
                  <a:pt x="41" y="93"/>
                  <a:pt x="44" y="95"/>
                  <a:pt x="49" y="96"/>
                </a:cubicBezTo>
                <a:cubicBezTo>
                  <a:pt x="49" y="108"/>
                  <a:pt x="49" y="108"/>
                  <a:pt x="49" y="108"/>
                </a:cubicBezTo>
                <a:cubicBezTo>
                  <a:pt x="45" y="108"/>
                  <a:pt x="42" y="106"/>
                  <a:pt x="38" y="103"/>
                </a:cubicBezTo>
                <a:cubicBezTo>
                  <a:pt x="33" y="108"/>
                  <a:pt x="33" y="108"/>
                  <a:pt x="33" y="108"/>
                </a:cubicBezTo>
                <a:cubicBezTo>
                  <a:pt x="38" y="112"/>
                  <a:pt x="43" y="115"/>
                  <a:pt x="49" y="115"/>
                </a:cubicBezTo>
                <a:cubicBezTo>
                  <a:pt x="49" y="120"/>
                  <a:pt x="49" y="120"/>
                  <a:pt x="49" y="120"/>
                </a:cubicBezTo>
                <a:cubicBezTo>
                  <a:pt x="53" y="120"/>
                  <a:pt x="53" y="120"/>
                  <a:pt x="53" y="120"/>
                </a:cubicBezTo>
                <a:cubicBezTo>
                  <a:pt x="53" y="115"/>
                  <a:pt x="53" y="115"/>
                  <a:pt x="53" y="115"/>
                </a:cubicBezTo>
                <a:cubicBezTo>
                  <a:pt x="57" y="115"/>
                  <a:pt x="61" y="114"/>
                  <a:pt x="63" y="111"/>
                </a:cubicBezTo>
                <a:cubicBezTo>
                  <a:pt x="66" y="109"/>
                  <a:pt x="67" y="106"/>
                  <a:pt x="67" y="103"/>
                </a:cubicBezTo>
                <a:cubicBezTo>
                  <a:pt x="67" y="99"/>
                  <a:pt x="66" y="96"/>
                  <a:pt x="64" y="94"/>
                </a:cubicBezTo>
                <a:close/>
                <a:moveTo>
                  <a:pt x="49" y="89"/>
                </a:moveTo>
                <a:cubicBezTo>
                  <a:pt x="46" y="88"/>
                  <a:pt x="45" y="87"/>
                  <a:pt x="44" y="86"/>
                </a:cubicBezTo>
                <a:cubicBezTo>
                  <a:pt x="43" y="86"/>
                  <a:pt x="43" y="84"/>
                  <a:pt x="43" y="83"/>
                </a:cubicBezTo>
                <a:cubicBezTo>
                  <a:pt x="43" y="81"/>
                  <a:pt x="43" y="80"/>
                  <a:pt x="44" y="79"/>
                </a:cubicBezTo>
                <a:cubicBezTo>
                  <a:pt x="45" y="79"/>
                  <a:pt x="47" y="78"/>
                  <a:pt x="49" y="78"/>
                </a:cubicBezTo>
                <a:cubicBezTo>
                  <a:pt x="49" y="89"/>
                  <a:pt x="49" y="89"/>
                  <a:pt x="49" y="89"/>
                </a:cubicBezTo>
                <a:close/>
                <a:moveTo>
                  <a:pt x="58" y="107"/>
                </a:moveTo>
                <a:cubicBezTo>
                  <a:pt x="56" y="108"/>
                  <a:pt x="55" y="108"/>
                  <a:pt x="53" y="109"/>
                </a:cubicBezTo>
                <a:cubicBezTo>
                  <a:pt x="53" y="97"/>
                  <a:pt x="53" y="97"/>
                  <a:pt x="53" y="97"/>
                </a:cubicBezTo>
                <a:cubicBezTo>
                  <a:pt x="55" y="98"/>
                  <a:pt x="57" y="99"/>
                  <a:pt x="58" y="100"/>
                </a:cubicBezTo>
                <a:cubicBezTo>
                  <a:pt x="59" y="101"/>
                  <a:pt x="59" y="102"/>
                  <a:pt x="59" y="103"/>
                </a:cubicBezTo>
                <a:cubicBezTo>
                  <a:pt x="59" y="105"/>
                  <a:pt x="59" y="106"/>
                  <a:pt x="58" y="10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99" name="Freeform 205">
            <a:extLst>
              <a:ext uri="{FF2B5EF4-FFF2-40B4-BE49-F238E27FC236}">
                <a16:creationId xmlns:a16="http://schemas.microsoft.com/office/drawing/2014/main" xmlns="" id="{F04C1C70-6179-44C5-B11B-AA129BA2B68D}"/>
              </a:ext>
            </a:extLst>
          </p:cNvPr>
          <p:cNvSpPr>
            <a:spLocks noEditPoints="1"/>
          </p:cNvSpPr>
          <p:nvPr/>
        </p:nvSpPr>
        <p:spPr bwMode="auto">
          <a:xfrm>
            <a:off x="6302375" y="989013"/>
            <a:ext cx="547688" cy="550863"/>
          </a:xfrm>
          <a:custGeom>
            <a:avLst/>
            <a:gdLst>
              <a:gd name="T0" fmla="*/ 0 w 160"/>
              <a:gd name="T1" fmla="*/ 155 h 160"/>
              <a:gd name="T2" fmla="*/ 155 w 160"/>
              <a:gd name="T3" fmla="*/ 0 h 160"/>
              <a:gd name="T4" fmla="*/ 160 w 160"/>
              <a:gd name="T5" fmla="*/ 5 h 160"/>
              <a:gd name="T6" fmla="*/ 5 w 160"/>
              <a:gd name="T7" fmla="*/ 160 h 160"/>
              <a:gd name="T8" fmla="*/ 0 w 160"/>
              <a:gd name="T9" fmla="*/ 155 h 160"/>
              <a:gd name="T10" fmla="*/ 35 w 160"/>
              <a:gd name="T11" fmla="*/ 69 h 160"/>
              <a:gd name="T12" fmla="*/ 70 w 160"/>
              <a:gd name="T13" fmla="*/ 35 h 160"/>
              <a:gd name="T14" fmla="*/ 35 w 160"/>
              <a:gd name="T15" fmla="*/ 0 h 160"/>
              <a:gd name="T16" fmla="*/ 0 w 160"/>
              <a:gd name="T17" fmla="*/ 35 h 160"/>
              <a:gd name="T18" fmla="*/ 35 w 160"/>
              <a:gd name="T19" fmla="*/ 69 h 160"/>
              <a:gd name="T20" fmla="*/ 35 w 160"/>
              <a:gd name="T21" fmla="*/ 7 h 160"/>
              <a:gd name="T22" fmla="*/ 63 w 160"/>
              <a:gd name="T23" fmla="*/ 35 h 160"/>
              <a:gd name="T24" fmla="*/ 35 w 160"/>
              <a:gd name="T25" fmla="*/ 63 h 160"/>
              <a:gd name="T26" fmla="*/ 7 w 160"/>
              <a:gd name="T27" fmla="*/ 35 h 160"/>
              <a:gd name="T28" fmla="*/ 35 w 160"/>
              <a:gd name="T29" fmla="*/ 7 h 160"/>
              <a:gd name="T30" fmla="*/ 125 w 160"/>
              <a:gd name="T31" fmla="*/ 90 h 160"/>
              <a:gd name="T32" fmla="*/ 91 w 160"/>
              <a:gd name="T33" fmla="*/ 125 h 160"/>
              <a:gd name="T34" fmla="*/ 125 w 160"/>
              <a:gd name="T35" fmla="*/ 160 h 160"/>
              <a:gd name="T36" fmla="*/ 160 w 160"/>
              <a:gd name="T37" fmla="*/ 125 h 160"/>
              <a:gd name="T38" fmla="*/ 125 w 160"/>
              <a:gd name="T39" fmla="*/ 90 h 160"/>
              <a:gd name="T40" fmla="*/ 125 w 160"/>
              <a:gd name="T41" fmla="*/ 153 h 160"/>
              <a:gd name="T42" fmla="*/ 97 w 160"/>
              <a:gd name="T43" fmla="*/ 125 h 160"/>
              <a:gd name="T44" fmla="*/ 125 w 160"/>
              <a:gd name="T45" fmla="*/ 97 h 160"/>
              <a:gd name="T46" fmla="*/ 153 w 160"/>
              <a:gd name="T47" fmla="*/ 125 h 160"/>
              <a:gd name="T48" fmla="*/ 125 w 160"/>
              <a:gd name="T49" fmla="*/ 153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60" h="160">
                <a:moveTo>
                  <a:pt x="0" y="155"/>
                </a:moveTo>
                <a:cubicBezTo>
                  <a:pt x="155" y="0"/>
                  <a:pt x="155" y="0"/>
                  <a:pt x="155" y="0"/>
                </a:cubicBezTo>
                <a:cubicBezTo>
                  <a:pt x="160" y="5"/>
                  <a:pt x="160" y="5"/>
                  <a:pt x="160" y="5"/>
                </a:cubicBezTo>
                <a:cubicBezTo>
                  <a:pt x="5" y="160"/>
                  <a:pt x="5" y="160"/>
                  <a:pt x="5" y="160"/>
                </a:cubicBezTo>
                <a:lnTo>
                  <a:pt x="0" y="155"/>
                </a:lnTo>
                <a:close/>
                <a:moveTo>
                  <a:pt x="35" y="69"/>
                </a:moveTo>
                <a:cubicBezTo>
                  <a:pt x="54" y="69"/>
                  <a:pt x="70" y="54"/>
                  <a:pt x="70" y="35"/>
                </a:cubicBezTo>
                <a:cubicBezTo>
                  <a:pt x="70" y="16"/>
                  <a:pt x="54" y="0"/>
                  <a:pt x="35" y="0"/>
                </a:cubicBezTo>
                <a:cubicBezTo>
                  <a:pt x="16" y="0"/>
                  <a:pt x="0" y="16"/>
                  <a:pt x="0" y="35"/>
                </a:cubicBezTo>
                <a:cubicBezTo>
                  <a:pt x="0" y="54"/>
                  <a:pt x="16" y="69"/>
                  <a:pt x="35" y="69"/>
                </a:cubicBezTo>
                <a:close/>
                <a:moveTo>
                  <a:pt x="35" y="7"/>
                </a:moveTo>
                <a:cubicBezTo>
                  <a:pt x="50" y="7"/>
                  <a:pt x="63" y="19"/>
                  <a:pt x="63" y="35"/>
                </a:cubicBezTo>
                <a:cubicBezTo>
                  <a:pt x="63" y="50"/>
                  <a:pt x="50" y="63"/>
                  <a:pt x="35" y="63"/>
                </a:cubicBezTo>
                <a:cubicBezTo>
                  <a:pt x="19" y="63"/>
                  <a:pt x="7" y="50"/>
                  <a:pt x="7" y="35"/>
                </a:cubicBezTo>
                <a:cubicBezTo>
                  <a:pt x="7" y="19"/>
                  <a:pt x="19" y="7"/>
                  <a:pt x="35" y="7"/>
                </a:cubicBezTo>
                <a:close/>
                <a:moveTo>
                  <a:pt x="125" y="90"/>
                </a:moveTo>
                <a:cubicBezTo>
                  <a:pt x="106" y="90"/>
                  <a:pt x="91" y="106"/>
                  <a:pt x="91" y="125"/>
                </a:cubicBezTo>
                <a:cubicBezTo>
                  <a:pt x="91" y="144"/>
                  <a:pt x="106" y="160"/>
                  <a:pt x="125" y="160"/>
                </a:cubicBezTo>
                <a:cubicBezTo>
                  <a:pt x="144" y="160"/>
                  <a:pt x="160" y="144"/>
                  <a:pt x="160" y="125"/>
                </a:cubicBezTo>
                <a:cubicBezTo>
                  <a:pt x="160" y="106"/>
                  <a:pt x="144" y="90"/>
                  <a:pt x="125" y="90"/>
                </a:cubicBezTo>
                <a:close/>
                <a:moveTo>
                  <a:pt x="125" y="153"/>
                </a:moveTo>
                <a:cubicBezTo>
                  <a:pt x="110" y="153"/>
                  <a:pt x="97" y="141"/>
                  <a:pt x="97" y="125"/>
                </a:cubicBezTo>
                <a:cubicBezTo>
                  <a:pt x="97" y="110"/>
                  <a:pt x="110" y="97"/>
                  <a:pt x="125" y="97"/>
                </a:cubicBezTo>
                <a:cubicBezTo>
                  <a:pt x="141" y="97"/>
                  <a:pt x="153" y="110"/>
                  <a:pt x="153" y="125"/>
                </a:cubicBezTo>
                <a:cubicBezTo>
                  <a:pt x="153" y="141"/>
                  <a:pt x="141" y="153"/>
                  <a:pt x="125" y="15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00" name="Freeform 206">
            <a:extLst>
              <a:ext uri="{FF2B5EF4-FFF2-40B4-BE49-F238E27FC236}">
                <a16:creationId xmlns:a16="http://schemas.microsoft.com/office/drawing/2014/main" xmlns="" id="{F1A7C8BB-FA8E-4F35-9CE4-54055B1BED7B}"/>
              </a:ext>
            </a:extLst>
          </p:cNvPr>
          <p:cNvSpPr>
            <a:spLocks noEditPoints="1"/>
          </p:cNvSpPr>
          <p:nvPr/>
        </p:nvSpPr>
        <p:spPr bwMode="auto">
          <a:xfrm>
            <a:off x="6316663" y="1606550"/>
            <a:ext cx="527050" cy="530225"/>
          </a:xfrm>
          <a:custGeom>
            <a:avLst/>
            <a:gdLst>
              <a:gd name="T0" fmla="*/ 150 w 154"/>
              <a:gd name="T1" fmla="*/ 109 h 154"/>
              <a:gd name="T2" fmla="*/ 136 w 154"/>
              <a:gd name="T3" fmla="*/ 96 h 154"/>
              <a:gd name="T4" fmla="*/ 120 w 154"/>
              <a:gd name="T5" fmla="*/ 96 h 154"/>
              <a:gd name="T6" fmla="*/ 106 w 154"/>
              <a:gd name="T7" fmla="*/ 108 h 154"/>
              <a:gd name="T8" fmla="*/ 101 w 154"/>
              <a:gd name="T9" fmla="*/ 108 h 154"/>
              <a:gd name="T10" fmla="*/ 59 w 154"/>
              <a:gd name="T11" fmla="*/ 83 h 154"/>
              <a:gd name="T12" fmla="*/ 46 w 154"/>
              <a:gd name="T13" fmla="*/ 47 h 154"/>
              <a:gd name="T14" fmla="*/ 58 w 154"/>
              <a:gd name="T15" fmla="*/ 34 h 154"/>
              <a:gd name="T16" fmla="*/ 61 w 154"/>
              <a:gd name="T17" fmla="*/ 26 h 154"/>
              <a:gd name="T18" fmla="*/ 58 w 154"/>
              <a:gd name="T19" fmla="*/ 18 h 154"/>
              <a:gd name="T20" fmla="*/ 44 w 154"/>
              <a:gd name="T21" fmla="*/ 4 h 154"/>
              <a:gd name="T22" fmla="*/ 31 w 154"/>
              <a:gd name="T23" fmla="*/ 3 h 154"/>
              <a:gd name="T24" fmla="*/ 0 w 154"/>
              <a:gd name="T25" fmla="*/ 36 h 154"/>
              <a:gd name="T26" fmla="*/ 117 w 154"/>
              <a:gd name="T27" fmla="*/ 154 h 154"/>
              <a:gd name="T28" fmla="*/ 151 w 154"/>
              <a:gd name="T29" fmla="*/ 123 h 154"/>
              <a:gd name="T30" fmla="*/ 150 w 154"/>
              <a:gd name="T31" fmla="*/ 109 h 154"/>
              <a:gd name="T32" fmla="*/ 146 w 154"/>
              <a:gd name="T33" fmla="*/ 120 h 154"/>
              <a:gd name="T34" fmla="*/ 118 w 154"/>
              <a:gd name="T35" fmla="*/ 148 h 154"/>
              <a:gd name="T36" fmla="*/ 7 w 154"/>
              <a:gd name="T37" fmla="*/ 36 h 154"/>
              <a:gd name="T38" fmla="*/ 34 w 154"/>
              <a:gd name="T39" fmla="*/ 8 h 154"/>
              <a:gd name="T40" fmla="*/ 40 w 154"/>
              <a:gd name="T41" fmla="*/ 9 h 154"/>
              <a:gd name="T42" fmla="*/ 54 w 154"/>
              <a:gd name="T43" fmla="*/ 23 h 154"/>
              <a:gd name="T44" fmla="*/ 53 w 154"/>
              <a:gd name="T45" fmla="*/ 29 h 154"/>
              <a:gd name="T46" fmla="*/ 40 w 154"/>
              <a:gd name="T47" fmla="*/ 47 h 154"/>
              <a:gd name="T48" fmla="*/ 54 w 154"/>
              <a:gd name="T49" fmla="*/ 88 h 154"/>
              <a:gd name="T50" fmla="*/ 101 w 154"/>
              <a:gd name="T51" fmla="*/ 115 h 154"/>
              <a:gd name="T52" fmla="*/ 107 w 154"/>
              <a:gd name="T53" fmla="*/ 114 h 154"/>
              <a:gd name="T54" fmla="*/ 125 w 154"/>
              <a:gd name="T55" fmla="*/ 100 h 154"/>
              <a:gd name="T56" fmla="*/ 131 w 154"/>
              <a:gd name="T57" fmla="*/ 100 h 154"/>
              <a:gd name="T58" fmla="*/ 145 w 154"/>
              <a:gd name="T59" fmla="*/ 114 h 154"/>
              <a:gd name="T60" fmla="*/ 146 w 154"/>
              <a:gd name="T61" fmla="*/ 120 h 154"/>
              <a:gd name="T62" fmla="*/ 124 w 154"/>
              <a:gd name="T63" fmla="*/ 31 h 154"/>
              <a:gd name="T64" fmla="*/ 137 w 154"/>
              <a:gd name="T65" fmla="*/ 72 h 154"/>
              <a:gd name="T66" fmla="*/ 143 w 154"/>
              <a:gd name="T67" fmla="*/ 73 h 154"/>
              <a:gd name="T68" fmla="*/ 129 w 154"/>
              <a:gd name="T69" fmla="*/ 27 h 154"/>
              <a:gd name="T70" fmla="*/ 80 w 154"/>
              <a:gd name="T71" fmla="*/ 13 h 154"/>
              <a:gd name="T72" fmla="*/ 82 w 154"/>
              <a:gd name="T73" fmla="*/ 19 h 154"/>
              <a:gd name="T74" fmla="*/ 124 w 154"/>
              <a:gd name="T75" fmla="*/ 31 h 154"/>
              <a:gd name="T76" fmla="*/ 119 w 154"/>
              <a:gd name="T77" fmla="*/ 70 h 154"/>
              <a:gd name="T78" fmla="*/ 111 w 154"/>
              <a:gd name="T79" fmla="*/ 44 h 154"/>
              <a:gd name="T80" fmla="*/ 84 w 154"/>
              <a:gd name="T81" fmla="*/ 36 h 154"/>
              <a:gd name="T82" fmla="*/ 85 w 154"/>
              <a:gd name="T83" fmla="*/ 42 h 154"/>
              <a:gd name="T84" fmla="*/ 107 w 154"/>
              <a:gd name="T85" fmla="*/ 48 h 154"/>
              <a:gd name="T86" fmla="*/ 113 w 154"/>
              <a:gd name="T87" fmla="*/ 69 h 154"/>
              <a:gd name="T88" fmla="*/ 119 w 154"/>
              <a:gd name="T89" fmla="*/ 70 h 1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154" h="154">
                <a:moveTo>
                  <a:pt x="150" y="109"/>
                </a:moveTo>
                <a:cubicBezTo>
                  <a:pt x="136" y="96"/>
                  <a:pt x="136" y="96"/>
                  <a:pt x="136" y="96"/>
                </a:cubicBezTo>
                <a:cubicBezTo>
                  <a:pt x="131" y="91"/>
                  <a:pt x="124" y="92"/>
                  <a:pt x="120" y="96"/>
                </a:cubicBezTo>
                <a:cubicBezTo>
                  <a:pt x="111" y="106"/>
                  <a:pt x="107" y="107"/>
                  <a:pt x="106" y="108"/>
                </a:cubicBezTo>
                <a:cubicBezTo>
                  <a:pt x="105" y="108"/>
                  <a:pt x="103" y="108"/>
                  <a:pt x="101" y="108"/>
                </a:cubicBezTo>
                <a:cubicBezTo>
                  <a:pt x="88" y="108"/>
                  <a:pt x="71" y="98"/>
                  <a:pt x="59" y="83"/>
                </a:cubicBezTo>
                <a:cubicBezTo>
                  <a:pt x="49" y="71"/>
                  <a:pt x="44" y="57"/>
                  <a:pt x="46" y="47"/>
                </a:cubicBezTo>
                <a:cubicBezTo>
                  <a:pt x="47" y="47"/>
                  <a:pt x="48" y="43"/>
                  <a:pt x="58" y="34"/>
                </a:cubicBezTo>
                <a:cubicBezTo>
                  <a:pt x="60" y="32"/>
                  <a:pt x="61" y="29"/>
                  <a:pt x="61" y="26"/>
                </a:cubicBezTo>
                <a:cubicBezTo>
                  <a:pt x="61" y="23"/>
                  <a:pt x="60" y="20"/>
                  <a:pt x="58" y="18"/>
                </a:cubicBezTo>
                <a:cubicBezTo>
                  <a:pt x="44" y="4"/>
                  <a:pt x="44" y="4"/>
                  <a:pt x="44" y="4"/>
                </a:cubicBezTo>
                <a:cubicBezTo>
                  <a:pt x="41" y="1"/>
                  <a:pt x="35" y="0"/>
                  <a:pt x="31" y="3"/>
                </a:cubicBezTo>
                <a:cubicBezTo>
                  <a:pt x="17" y="13"/>
                  <a:pt x="0" y="27"/>
                  <a:pt x="0" y="36"/>
                </a:cubicBezTo>
                <a:cubicBezTo>
                  <a:pt x="0" y="78"/>
                  <a:pt x="76" y="154"/>
                  <a:pt x="117" y="154"/>
                </a:cubicBezTo>
                <a:cubicBezTo>
                  <a:pt x="127" y="154"/>
                  <a:pt x="141" y="137"/>
                  <a:pt x="151" y="123"/>
                </a:cubicBezTo>
                <a:cubicBezTo>
                  <a:pt x="154" y="119"/>
                  <a:pt x="153" y="113"/>
                  <a:pt x="150" y="109"/>
                </a:cubicBezTo>
                <a:close/>
                <a:moveTo>
                  <a:pt x="146" y="120"/>
                </a:moveTo>
                <a:cubicBezTo>
                  <a:pt x="134" y="137"/>
                  <a:pt x="123" y="148"/>
                  <a:pt x="118" y="148"/>
                </a:cubicBezTo>
                <a:cubicBezTo>
                  <a:pt x="79" y="148"/>
                  <a:pt x="7" y="75"/>
                  <a:pt x="7" y="36"/>
                </a:cubicBezTo>
                <a:cubicBezTo>
                  <a:pt x="7" y="31"/>
                  <a:pt x="17" y="20"/>
                  <a:pt x="34" y="8"/>
                </a:cubicBezTo>
                <a:cubicBezTo>
                  <a:pt x="36" y="7"/>
                  <a:pt x="38" y="7"/>
                  <a:pt x="40" y="9"/>
                </a:cubicBezTo>
                <a:cubicBezTo>
                  <a:pt x="54" y="23"/>
                  <a:pt x="54" y="23"/>
                  <a:pt x="54" y="23"/>
                </a:cubicBezTo>
                <a:cubicBezTo>
                  <a:pt x="56" y="25"/>
                  <a:pt x="55" y="28"/>
                  <a:pt x="53" y="29"/>
                </a:cubicBezTo>
                <a:cubicBezTo>
                  <a:pt x="42" y="40"/>
                  <a:pt x="40" y="44"/>
                  <a:pt x="40" y="47"/>
                </a:cubicBezTo>
                <a:cubicBezTo>
                  <a:pt x="37" y="59"/>
                  <a:pt x="43" y="74"/>
                  <a:pt x="54" y="88"/>
                </a:cubicBezTo>
                <a:cubicBezTo>
                  <a:pt x="67" y="104"/>
                  <a:pt x="86" y="115"/>
                  <a:pt x="101" y="115"/>
                </a:cubicBezTo>
                <a:cubicBezTo>
                  <a:pt x="103" y="115"/>
                  <a:pt x="105" y="114"/>
                  <a:pt x="107" y="114"/>
                </a:cubicBezTo>
                <a:cubicBezTo>
                  <a:pt x="110" y="113"/>
                  <a:pt x="114" y="111"/>
                  <a:pt x="125" y="100"/>
                </a:cubicBezTo>
                <a:cubicBezTo>
                  <a:pt x="126" y="98"/>
                  <a:pt x="129" y="98"/>
                  <a:pt x="131" y="100"/>
                </a:cubicBezTo>
                <a:cubicBezTo>
                  <a:pt x="145" y="114"/>
                  <a:pt x="145" y="114"/>
                  <a:pt x="145" y="114"/>
                </a:cubicBezTo>
                <a:cubicBezTo>
                  <a:pt x="147" y="116"/>
                  <a:pt x="147" y="118"/>
                  <a:pt x="146" y="120"/>
                </a:cubicBezTo>
                <a:close/>
                <a:moveTo>
                  <a:pt x="124" y="31"/>
                </a:moveTo>
                <a:cubicBezTo>
                  <a:pt x="135" y="42"/>
                  <a:pt x="139" y="57"/>
                  <a:pt x="137" y="72"/>
                </a:cubicBezTo>
                <a:cubicBezTo>
                  <a:pt x="143" y="73"/>
                  <a:pt x="143" y="73"/>
                  <a:pt x="143" y="73"/>
                </a:cubicBezTo>
                <a:cubicBezTo>
                  <a:pt x="146" y="56"/>
                  <a:pt x="140" y="39"/>
                  <a:pt x="129" y="27"/>
                </a:cubicBezTo>
                <a:cubicBezTo>
                  <a:pt x="116" y="14"/>
                  <a:pt x="98" y="9"/>
                  <a:pt x="80" y="13"/>
                </a:cubicBezTo>
                <a:cubicBezTo>
                  <a:pt x="82" y="19"/>
                  <a:pt x="82" y="19"/>
                  <a:pt x="82" y="19"/>
                </a:cubicBezTo>
                <a:cubicBezTo>
                  <a:pt x="97" y="15"/>
                  <a:pt x="113" y="20"/>
                  <a:pt x="124" y="31"/>
                </a:cubicBezTo>
                <a:close/>
                <a:moveTo>
                  <a:pt x="119" y="70"/>
                </a:moveTo>
                <a:cubicBezTo>
                  <a:pt x="121" y="60"/>
                  <a:pt x="118" y="50"/>
                  <a:pt x="111" y="44"/>
                </a:cubicBezTo>
                <a:cubicBezTo>
                  <a:pt x="104" y="36"/>
                  <a:pt x="94" y="33"/>
                  <a:pt x="84" y="36"/>
                </a:cubicBezTo>
                <a:cubicBezTo>
                  <a:pt x="85" y="42"/>
                  <a:pt x="85" y="42"/>
                  <a:pt x="85" y="42"/>
                </a:cubicBezTo>
                <a:cubicBezTo>
                  <a:pt x="93" y="40"/>
                  <a:pt x="101" y="43"/>
                  <a:pt x="107" y="48"/>
                </a:cubicBezTo>
                <a:cubicBezTo>
                  <a:pt x="112" y="54"/>
                  <a:pt x="114" y="61"/>
                  <a:pt x="113" y="69"/>
                </a:cubicBezTo>
                <a:lnTo>
                  <a:pt x="119" y="7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01" name="Freeform 207">
            <a:extLst>
              <a:ext uri="{FF2B5EF4-FFF2-40B4-BE49-F238E27FC236}">
                <a16:creationId xmlns:a16="http://schemas.microsoft.com/office/drawing/2014/main" xmlns="" id="{8AF97A83-0F37-4A13-91FA-6CBB278C5C13}"/>
              </a:ext>
            </a:extLst>
          </p:cNvPr>
          <p:cNvSpPr>
            <a:spLocks noEditPoints="1"/>
          </p:cNvSpPr>
          <p:nvPr/>
        </p:nvSpPr>
        <p:spPr bwMode="auto">
          <a:xfrm>
            <a:off x="6316663" y="2230438"/>
            <a:ext cx="523875" cy="527050"/>
          </a:xfrm>
          <a:custGeom>
            <a:avLst/>
            <a:gdLst>
              <a:gd name="T0" fmla="*/ 69 w 153"/>
              <a:gd name="T1" fmla="*/ 82 h 153"/>
              <a:gd name="T2" fmla="*/ 87 w 153"/>
              <a:gd name="T3" fmla="*/ 26 h 153"/>
              <a:gd name="T4" fmla="*/ 65 w 153"/>
              <a:gd name="T5" fmla="*/ 22 h 153"/>
              <a:gd name="T6" fmla="*/ 0 w 153"/>
              <a:gd name="T7" fmla="*/ 88 h 153"/>
              <a:gd name="T8" fmla="*/ 65 w 153"/>
              <a:gd name="T9" fmla="*/ 153 h 153"/>
              <a:gd name="T10" fmla="*/ 130 w 153"/>
              <a:gd name="T11" fmla="*/ 88 h 153"/>
              <a:gd name="T12" fmla="*/ 127 w 153"/>
              <a:gd name="T13" fmla="*/ 69 h 153"/>
              <a:gd name="T14" fmla="*/ 69 w 153"/>
              <a:gd name="T15" fmla="*/ 82 h 153"/>
              <a:gd name="T16" fmla="*/ 65 w 153"/>
              <a:gd name="T17" fmla="*/ 147 h 153"/>
              <a:gd name="T18" fmla="*/ 6 w 153"/>
              <a:gd name="T19" fmla="*/ 88 h 153"/>
              <a:gd name="T20" fmla="*/ 65 w 153"/>
              <a:gd name="T21" fmla="*/ 28 h 153"/>
              <a:gd name="T22" fmla="*/ 79 w 153"/>
              <a:gd name="T23" fmla="*/ 30 h 153"/>
              <a:gd name="T24" fmla="*/ 59 w 153"/>
              <a:gd name="T25" fmla="*/ 92 h 153"/>
              <a:gd name="T26" fmla="*/ 123 w 153"/>
              <a:gd name="T27" fmla="*/ 77 h 153"/>
              <a:gd name="T28" fmla="*/ 124 w 153"/>
              <a:gd name="T29" fmla="*/ 88 h 153"/>
              <a:gd name="T30" fmla="*/ 65 w 153"/>
              <a:gd name="T31" fmla="*/ 147 h 153"/>
              <a:gd name="T32" fmla="*/ 153 w 153"/>
              <a:gd name="T33" fmla="*/ 52 h 153"/>
              <a:gd name="T34" fmla="*/ 105 w 153"/>
              <a:gd name="T35" fmla="*/ 0 h 153"/>
              <a:gd name="T36" fmla="*/ 85 w 153"/>
              <a:gd name="T37" fmla="*/ 67 h 153"/>
              <a:gd name="T38" fmla="*/ 153 w 153"/>
              <a:gd name="T39" fmla="*/ 52 h 153"/>
              <a:gd name="T40" fmla="*/ 110 w 153"/>
              <a:gd name="T41" fmla="*/ 8 h 153"/>
              <a:gd name="T42" fmla="*/ 145 w 153"/>
              <a:gd name="T43" fmla="*/ 47 h 153"/>
              <a:gd name="T44" fmla="*/ 95 w 153"/>
              <a:gd name="T45" fmla="*/ 59 h 153"/>
              <a:gd name="T46" fmla="*/ 110 w 153"/>
              <a:gd name="T47" fmla="*/ 8 h 1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53" h="153">
                <a:moveTo>
                  <a:pt x="69" y="82"/>
                </a:moveTo>
                <a:cubicBezTo>
                  <a:pt x="87" y="26"/>
                  <a:pt x="87" y="26"/>
                  <a:pt x="87" y="26"/>
                </a:cubicBezTo>
                <a:cubicBezTo>
                  <a:pt x="80" y="24"/>
                  <a:pt x="73" y="22"/>
                  <a:pt x="65" y="22"/>
                </a:cubicBezTo>
                <a:cubicBezTo>
                  <a:pt x="29" y="22"/>
                  <a:pt x="0" y="52"/>
                  <a:pt x="0" y="88"/>
                </a:cubicBezTo>
                <a:cubicBezTo>
                  <a:pt x="0" y="124"/>
                  <a:pt x="29" y="153"/>
                  <a:pt x="65" y="153"/>
                </a:cubicBezTo>
                <a:cubicBezTo>
                  <a:pt x="101" y="153"/>
                  <a:pt x="130" y="124"/>
                  <a:pt x="130" y="88"/>
                </a:cubicBezTo>
                <a:cubicBezTo>
                  <a:pt x="130" y="81"/>
                  <a:pt x="129" y="75"/>
                  <a:pt x="127" y="69"/>
                </a:cubicBezTo>
                <a:lnTo>
                  <a:pt x="69" y="82"/>
                </a:lnTo>
                <a:close/>
                <a:moveTo>
                  <a:pt x="65" y="147"/>
                </a:moveTo>
                <a:cubicBezTo>
                  <a:pt x="32" y="147"/>
                  <a:pt x="6" y="121"/>
                  <a:pt x="6" y="88"/>
                </a:cubicBezTo>
                <a:cubicBezTo>
                  <a:pt x="6" y="55"/>
                  <a:pt x="32" y="28"/>
                  <a:pt x="65" y="28"/>
                </a:cubicBezTo>
                <a:cubicBezTo>
                  <a:pt x="70" y="28"/>
                  <a:pt x="75" y="29"/>
                  <a:pt x="79" y="30"/>
                </a:cubicBezTo>
                <a:cubicBezTo>
                  <a:pt x="59" y="92"/>
                  <a:pt x="59" y="92"/>
                  <a:pt x="59" y="92"/>
                </a:cubicBezTo>
                <a:cubicBezTo>
                  <a:pt x="123" y="77"/>
                  <a:pt x="123" y="77"/>
                  <a:pt x="123" y="77"/>
                </a:cubicBezTo>
                <a:cubicBezTo>
                  <a:pt x="124" y="81"/>
                  <a:pt x="124" y="84"/>
                  <a:pt x="124" y="88"/>
                </a:cubicBezTo>
                <a:cubicBezTo>
                  <a:pt x="124" y="121"/>
                  <a:pt x="97" y="147"/>
                  <a:pt x="65" y="147"/>
                </a:cubicBezTo>
                <a:close/>
                <a:moveTo>
                  <a:pt x="153" y="52"/>
                </a:moveTo>
                <a:cubicBezTo>
                  <a:pt x="143" y="7"/>
                  <a:pt x="105" y="0"/>
                  <a:pt x="105" y="0"/>
                </a:cubicBezTo>
                <a:cubicBezTo>
                  <a:pt x="85" y="67"/>
                  <a:pt x="85" y="67"/>
                  <a:pt x="85" y="67"/>
                </a:cubicBezTo>
                <a:lnTo>
                  <a:pt x="153" y="52"/>
                </a:lnTo>
                <a:close/>
                <a:moveTo>
                  <a:pt x="110" y="8"/>
                </a:moveTo>
                <a:cubicBezTo>
                  <a:pt x="131" y="16"/>
                  <a:pt x="141" y="33"/>
                  <a:pt x="145" y="47"/>
                </a:cubicBezTo>
                <a:cubicBezTo>
                  <a:pt x="95" y="59"/>
                  <a:pt x="95" y="59"/>
                  <a:pt x="95" y="59"/>
                </a:cubicBezTo>
                <a:lnTo>
                  <a:pt x="110" y="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02" name="Freeform 208">
            <a:extLst>
              <a:ext uri="{FF2B5EF4-FFF2-40B4-BE49-F238E27FC236}">
                <a16:creationId xmlns:a16="http://schemas.microsoft.com/office/drawing/2014/main" xmlns="" id="{6BCEF573-08B0-4B9B-9330-E5FA30CFB992}"/>
              </a:ext>
            </a:extLst>
          </p:cNvPr>
          <p:cNvSpPr>
            <a:spLocks noEditPoints="1"/>
          </p:cNvSpPr>
          <p:nvPr/>
        </p:nvSpPr>
        <p:spPr bwMode="auto">
          <a:xfrm>
            <a:off x="6316663" y="2851150"/>
            <a:ext cx="523875" cy="527050"/>
          </a:xfrm>
          <a:custGeom>
            <a:avLst/>
            <a:gdLst>
              <a:gd name="T0" fmla="*/ 144 w 153"/>
              <a:gd name="T1" fmla="*/ 110 h 153"/>
              <a:gd name="T2" fmla="*/ 144 w 153"/>
              <a:gd name="T3" fmla="*/ 33 h 153"/>
              <a:gd name="T4" fmla="*/ 120 w 153"/>
              <a:gd name="T5" fmla="*/ 9 h 153"/>
              <a:gd name="T6" fmla="*/ 43 w 153"/>
              <a:gd name="T7" fmla="*/ 9 h 153"/>
              <a:gd name="T8" fmla="*/ 43 w 153"/>
              <a:gd name="T9" fmla="*/ 0 h 153"/>
              <a:gd name="T10" fmla="*/ 0 w 153"/>
              <a:gd name="T11" fmla="*/ 0 h 153"/>
              <a:gd name="T12" fmla="*/ 0 w 153"/>
              <a:gd name="T13" fmla="*/ 61 h 153"/>
              <a:gd name="T14" fmla="*/ 43 w 153"/>
              <a:gd name="T15" fmla="*/ 61 h 153"/>
              <a:gd name="T16" fmla="*/ 43 w 153"/>
              <a:gd name="T17" fmla="*/ 50 h 153"/>
              <a:gd name="T18" fmla="*/ 96 w 153"/>
              <a:gd name="T19" fmla="*/ 50 h 153"/>
              <a:gd name="T20" fmla="*/ 103 w 153"/>
              <a:gd name="T21" fmla="*/ 57 h 153"/>
              <a:gd name="T22" fmla="*/ 103 w 153"/>
              <a:gd name="T23" fmla="*/ 110 h 153"/>
              <a:gd name="T24" fmla="*/ 93 w 153"/>
              <a:gd name="T25" fmla="*/ 110 h 153"/>
              <a:gd name="T26" fmla="*/ 93 w 153"/>
              <a:gd name="T27" fmla="*/ 153 h 153"/>
              <a:gd name="T28" fmla="*/ 153 w 153"/>
              <a:gd name="T29" fmla="*/ 153 h 153"/>
              <a:gd name="T30" fmla="*/ 153 w 153"/>
              <a:gd name="T31" fmla="*/ 110 h 153"/>
              <a:gd name="T32" fmla="*/ 144 w 153"/>
              <a:gd name="T33" fmla="*/ 110 h 153"/>
              <a:gd name="T34" fmla="*/ 36 w 153"/>
              <a:gd name="T35" fmla="*/ 54 h 153"/>
              <a:gd name="T36" fmla="*/ 7 w 153"/>
              <a:gd name="T37" fmla="*/ 54 h 153"/>
              <a:gd name="T38" fmla="*/ 7 w 153"/>
              <a:gd name="T39" fmla="*/ 7 h 153"/>
              <a:gd name="T40" fmla="*/ 36 w 153"/>
              <a:gd name="T41" fmla="*/ 7 h 153"/>
              <a:gd name="T42" fmla="*/ 36 w 153"/>
              <a:gd name="T43" fmla="*/ 54 h 153"/>
              <a:gd name="T44" fmla="*/ 96 w 153"/>
              <a:gd name="T45" fmla="*/ 44 h 153"/>
              <a:gd name="T46" fmla="*/ 43 w 153"/>
              <a:gd name="T47" fmla="*/ 44 h 153"/>
              <a:gd name="T48" fmla="*/ 43 w 153"/>
              <a:gd name="T49" fmla="*/ 15 h 153"/>
              <a:gd name="T50" fmla="*/ 120 w 153"/>
              <a:gd name="T51" fmla="*/ 15 h 153"/>
              <a:gd name="T52" fmla="*/ 138 w 153"/>
              <a:gd name="T53" fmla="*/ 33 h 153"/>
              <a:gd name="T54" fmla="*/ 138 w 153"/>
              <a:gd name="T55" fmla="*/ 110 h 153"/>
              <a:gd name="T56" fmla="*/ 109 w 153"/>
              <a:gd name="T57" fmla="*/ 110 h 153"/>
              <a:gd name="T58" fmla="*/ 109 w 153"/>
              <a:gd name="T59" fmla="*/ 57 h 153"/>
              <a:gd name="T60" fmla="*/ 96 w 153"/>
              <a:gd name="T61" fmla="*/ 44 h 153"/>
              <a:gd name="T62" fmla="*/ 147 w 153"/>
              <a:gd name="T63" fmla="*/ 147 h 153"/>
              <a:gd name="T64" fmla="*/ 99 w 153"/>
              <a:gd name="T65" fmla="*/ 147 h 153"/>
              <a:gd name="T66" fmla="*/ 99 w 153"/>
              <a:gd name="T67" fmla="*/ 117 h 153"/>
              <a:gd name="T68" fmla="*/ 147 w 153"/>
              <a:gd name="T69" fmla="*/ 117 h 153"/>
              <a:gd name="T70" fmla="*/ 147 w 153"/>
              <a:gd name="T71" fmla="*/ 147 h 1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53" h="153">
                <a:moveTo>
                  <a:pt x="144" y="110"/>
                </a:moveTo>
                <a:cubicBezTo>
                  <a:pt x="144" y="33"/>
                  <a:pt x="144" y="33"/>
                  <a:pt x="144" y="33"/>
                </a:cubicBezTo>
                <a:cubicBezTo>
                  <a:pt x="144" y="20"/>
                  <a:pt x="133" y="9"/>
                  <a:pt x="120" y="9"/>
                </a:cubicBezTo>
                <a:cubicBezTo>
                  <a:pt x="43" y="9"/>
                  <a:pt x="43" y="9"/>
                  <a:pt x="43" y="9"/>
                </a:cubicBezTo>
                <a:cubicBezTo>
                  <a:pt x="43" y="0"/>
                  <a:pt x="43" y="0"/>
                  <a:pt x="43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61"/>
                  <a:pt x="0" y="61"/>
                  <a:pt x="0" y="61"/>
                </a:cubicBezTo>
                <a:cubicBezTo>
                  <a:pt x="43" y="61"/>
                  <a:pt x="43" y="61"/>
                  <a:pt x="43" y="61"/>
                </a:cubicBezTo>
                <a:cubicBezTo>
                  <a:pt x="43" y="50"/>
                  <a:pt x="43" y="50"/>
                  <a:pt x="43" y="50"/>
                </a:cubicBezTo>
                <a:cubicBezTo>
                  <a:pt x="96" y="50"/>
                  <a:pt x="96" y="50"/>
                  <a:pt x="96" y="50"/>
                </a:cubicBezTo>
                <a:cubicBezTo>
                  <a:pt x="100" y="50"/>
                  <a:pt x="103" y="53"/>
                  <a:pt x="103" y="57"/>
                </a:cubicBezTo>
                <a:cubicBezTo>
                  <a:pt x="103" y="110"/>
                  <a:pt x="103" y="110"/>
                  <a:pt x="103" y="110"/>
                </a:cubicBezTo>
                <a:cubicBezTo>
                  <a:pt x="93" y="110"/>
                  <a:pt x="93" y="110"/>
                  <a:pt x="93" y="110"/>
                </a:cubicBezTo>
                <a:cubicBezTo>
                  <a:pt x="93" y="153"/>
                  <a:pt x="93" y="153"/>
                  <a:pt x="93" y="153"/>
                </a:cubicBezTo>
                <a:cubicBezTo>
                  <a:pt x="153" y="153"/>
                  <a:pt x="153" y="153"/>
                  <a:pt x="153" y="153"/>
                </a:cubicBezTo>
                <a:cubicBezTo>
                  <a:pt x="153" y="110"/>
                  <a:pt x="153" y="110"/>
                  <a:pt x="153" y="110"/>
                </a:cubicBezTo>
                <a:lnTo>
                  <a:pt x="144" y="110"/>
                </a:lnTo>
                <a:close/>
                <a:moveTo>
                  <a:pt x="36" y="54"/>
                </a:moveTo>
                <a:cubicBezTo>
                  <a:pt x="7" y="54"/>
                  <a:pt x="7" y="54"/>
                  <a:pt x="7" y="54"/>
                </a:cubicBezTo>
                <a:cubicBezTo>
                  <a:pt x="7" y="7"/>
                  <a:pt x="7" y="7"/>
                  <a:pt x="7" y="7"/>
                </a:cubicBezTo>
                <a:cubicBezTo>
                  <a:pt x="36" y="7"/>
                  <a:pt x="36" y="7"/>
                  <a:pt x="36" y="7"/>
                </a:cubicBezTo>
                <a:cubicBezTo>
                  <a:pt x="36" y="54"/>
                  <a:pt x="36" y="54"/>
                  <a:pt x="36" y="54"/>
                </a:cubicBezTo>
                <a:close/>
                <a:moveTo>
                  <a:pt x="96" y="44"/>
                </a:moveTo>
                <a:cubicBezTo>
                  <a:pt x="43" y="44"/>
                  <a:pt x="43" y="44"/>
                  <a:pt x="43" y="44"/>
                </a:cubicBezTo>
                <a:cubicBezTo>
                  <a:pt x="43" y="15"/>
                  <a:pt x="43" y="15"/>
                  <a:pt x="43" y="15"/>
                </a:cubicBezTo>
                <a:cubicBezTo>
                  <a:pt x="120" y="15"/>
                  <a:pt x="120" y="15"/>
                  <a:pt x="120" y="15"/>
                </a:cubicBezTo>
                <a:cubicBezTo>
                  <a:pt x="130" y="15"/>
                  <a:pt x="138" y="23"/>
                  <a:pt x="138" y="33"/>
                </a:cubicBezTo>
                <a:cubicBezTo>
                  <a:pt x="138" y="110"/>
                  <a:pt x="138" y="110"/>
                  <a:pt x="138" y="110"/>
                </a:cubicBezTo>
                <a:cubicBezTo>
                  <a:pt x="109" y="110"/>
                  <a:pt x="109" y="110"/>
                  <a:pt x="109" y="110"/>
                </a:cubicBezTo>
                <a:cubicBezTo>
                  <a:pt x="109" y="57"/>
                  <a:pt x="109" y="57"/>
                  <a:pt x="109" y="57"/>
                </a:cubicBezTo>
                <a:cubicBezTo>
                  <a:pt x="109" y="50"/>
                  <a:pt x="103" y="44"/>
                  <a:pt x="96" y="44"/>
                </a:cubicBezTo>
                <a:close/>
                <a:moveTo>
                  <a:pt x="147" y="147"/>
                </a:moveTo>
                <a:cubicBezTo>
                  <a:pt x="99" y="147"/>
                  <a:pt x="99" y="147"/>
                  <a:pt x="99" y="147"/>
                </a:cubicBezTo>
                <a:cubicBezTo>
                  <a:pt x="99" y="117"/>
                  <a:pt x="99" y="117"/>
                  <a:pt x="99" y="117"/>
                </a:cubicBezTo>
                <a:cubicBezTo>
                  <a:pt x="147" y="117"/>
                  <a:pt x="147" y="117"/>
                  <a:pt x="147" y="117"/>
                </a:cubicBezTo>
                <a:lnTo>
                  <a:pt x="147" y="14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03" name="Freeform 209">
            <a:extLst>
              <a:ext uri="{FF2B5EF4-FFF2-40B4-BE49-F238E27FC236}">
                <a16:creationId xmlns:a16="http://schemas.microsoft.com/office/drawing/2014/main" xmlns="" id="{0E21A1E3-EC50-42EB-B126-5D0749AEFF13}"/>
              </a:ext>
            </a:extLst>
          </p:cNvPr>
          <p:cNvSpPr>
            <a:spLocks noEditPoints="1"/>
          </p:cNvSpPr>
          <p:nvPr/>
        </p:nvSpPr>
        <p:spPr bwMode="auto">
          <a:xfrm>
            <a:off x="6426200" y="3471863"/>
            <a:ext cx="311150" cy="527050"/>
          </a:xfrm>
          <a:custGeom>
            <a:avLst/>
            <a:gdLst>
              <a:gd name="T0" fmla="*/ 45 w 91"/>
              <a:gd name="T1" fmla="*/ 153 h 153"/>
              <a:gd name="T2" fmla="*/ 7 w 91"/>
              <a:gd name="T3" fmla="*/ 69 h 153"/>
              <a:gd name="T4" fmla="*/ 0 w 91"/>
              <a:gd name="T5" fmla="*/ 46 h 153"/>
              <a:gd name="T6" fmla="*/ 45 w 91"/>
              <a:gd name="T7" fmla="*/ 0 h 153"/>
              <a:gd name="T8" fmla="*/ 91 w 91"/>
              <a:gd name="T9" fmla="*/ 46 h 153"/>
              <a:gd name="T10" fmla="*/ 84 w 91"/>
              <a:gd name="T11" fmla="*/ 69 h 153"/>
              <a:gd name="T12" fmla="*/ 84 w 91"/>
              <a:gd name="T13" fmla="*/ 70 h 153"/>
              <a:gd name="T14" fmla="*/ 45 w 91"/>
              <a:gd name="T15" fmla="*/ 153 h 153"/>
              <a:gd name="T16" fmla="*/ 13 w 91"/>
              <a:gd name="T17" fmla="*/ 67 h 153"/>
              <a:gd name="T18" fmla="*/ 45 w 91"/>
              <a:gd name="T19" fmla="*/ 138 h 153"/>
              <a:gd name="T20" fmla="*/ 78 w 91"/>
              <a:gd name="T21" fmla="*/ 67 h 153"/>
              <a:gd name="T22" fmla="*/ 84 w 91"/>
              <a:gd name="T23" fmla="*/ 46 h 153"/>
              <a:gd name="T24" fmla="*/ 45 w 91"/>
              <a:gd name="T25" fmla="*/ 6 h 153"/>
              <a:gd name="T26" fmla="*/ 6 w 91"/>
              <a:gd name="T27" fmla="*/ 46 h 153"/>
              <a:gd name="T28" fmla="*/ 12 w 91"/>
              <a:gd name="T29" fmla="*/ 67 h 153"/>
              <a:gd name="T30" fmla="*/ 13 w 91"/>
              <a:gd name="T31" fmla="*/ 67 h 153"/>
              <a:gd name="T32" fmla="*/ 45 w 91"/>
              <a:gd name="T33" fmla="*/ 75 h 153"/>
              <a:gd name="T34" fmla="*/ 17 w 91"/>
              <a:gd name="T35" fmla="*/ 46 h 153"/>
              <a:gd name="T36" fmla="*/ 45 w 91"/>
              <a:gd name="T37" fmla="*/ 17 h 153"/>
              <a:gd name="T38" fmla="*/ 74 w 91"/>
              <a:gd name="T39" fmla="*/ 46 h 153"/>
              <a:gd name="T40" fmla="*/ 45 w 91"/>
              <a:gd name="T41" fmla="*/ 75 h 153"/>
              <a:gd name="T42" fmla="*/ 45 w 91"/>
              <a:gd name="T43" fmla="*/ 23 h 153"/>
              <a:gd name="T44" fmla="*/ 23 w 91"/>
              <a:gd name="T45" fmla="*/ 46 h 153"/>
              <a:gd name="T46" fmla="*/ 45 w 91"/>
              <a:gd name="T47" fmla="*/ 68 h 153"/>
              <a:gd name="T48" fmla="*/ 68 w 91"/>
              <a:gd name="T49" fmla="*/ 46 h 153"/>
              <a:gd name="T50" fmla="*/ 45 w 91"/>
              <a:gd name="T51" fmla="*/ 23 h 1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91" h="153">
                <a:moveTo>
                  <a:pt x="45" y="153"/>
                </a:moveTo>
                <a:cubicBezTo>
                  <a:pt x="7" y="69"/>
                  <a:pt x="7" y="69"/>
                  <a:pt x="7" y="69"/>
                </a:cubicBezTo>
                <a:cubicBezTo>
                  <a:pt x="4" y="63"/>
                  <a:pt x="0" y="55"/>
                  <a:pt x="0" y="46"/>
                </a:cubicBezTo>
                <a:cubicBezTo>
                  <a:pt x="0" y="21"/>
                  <a:pt x="20" y="0"/>
                  <a:pt x="45" y="0"/>
                </a:cubicBezTo>
                <a:cubicBezTo>
                  <a:pt x="70" y="0"/>
                  <a:pt x="91" y="21"/>
                  <a:pt x="91" y="46"/>
                </a:cubicBezTo>
                <a:cubicBezTo>
                  <a:pt x="91" y="55"/>
                  <a:pt x="87" y="63"/>
                  <a:pt x="84" y="69"/>
                </a:cubicBezTo>
                <a:cubicBezTo>
                  <a:pt x="84" y="70"/>
                  <a:pt x="84" y="70"/>
                  <a:pt x="84" y="70"/>
                </a:cubicBezTo>
                <a:lnTo>
                  <a:pt x="45" y="153"/>
                </a:lnTo>
                <a:close/>
                <a:moveTo>
                  <a:pt x="13" y="67"/>
                </a:moveTo>
                <a:cubicBezTo>
                  <a:pt x="45" y="138"/>
                  <a:pt x="45" y="138"/>
                  <a:pt x="45" y="138"/>
                </a:cubicBezTo>
                <a:cubicBezTo>
                  <a:pt x="78" y="67"/>
                  <a:pt x="78" y="67"/>
                  <a:pt x="78" y="67"/>
                </a:cubicBezTo>
                <a:cubicBezTo>
                  <a:pt x="81" y="61"/>
                  <a:pt x="84" y="54"/>
                  <a:pt x="84" y="46"/>
                </a:cubicBezTo>
                <a:cubicBezTo>
                  <a:pt x="84" y="24"/>
                  <a:pt x="67" y="6"/>
                  <a:pt x="45" y="6"/>
                </a:cubicBezTo>
                <a:cubicBezTo>
                  <a:pt x="24" y="6"/>
                  <a:pt x="6" y="24"/>
                  <a:pt x="6" y="46"/>
                </a:cubicBezTo>
                <a:cubicBezTo>
                  <a:pt x="6" y="54"/>
                  <a:pt x="9" y="61"/>
                  <a:pt x="12" y="67"/>
                </a:cubicBezTo>
                <a:lnTo>
                  <a:pt x="13" y="67"/>
                </a:lnTo>
                <a:close/>
                <a:moveTo>
                  <a:pt x="45" y="75"/>
                </a:moveTo>
                <a:cubicBezTo>
                  <a:pt x="29" y="75"/>
                  <a:pt x="17" y="62"/>
                  <a:pt x="17" y="46"/>
                </a:cubicBezTo>
                <a:cubicBezTo>
                  <a:pt x="17" y="30"/>
                  <a:pt x="29" y="17"/>
                  <a:pt x="45" y="17"/>
                </a:cubicBezTo>
                <a:cubicBezTo>
                  <a:pt x="61" y="17"/>
                  <a:pt x="74" y="30"/>
                  <a:pt x="74" y="46"/>
                </a:cubicBezTo>
                <a:cubicBezTo>
                  <a:pt x="74" y="62"/>
                  <a:pt x="61" y="75"/>
                  <a:pt x="45" y="75"/>
                </a:cubicBezTo>
                <a:close/>
                <a:moveTo>
                  <a:pt x="45" y="23"/>
                </a:moveTo>
                <a:cubicBezTo>
                  <a:pt x="33" y="23"/>
                  <a:pt x="23" y="33"/>
                  <a:pt x="23" y="46"/>
                </a:cubicBezTo>
                <a:cubicBezTo>
                  <a:pt x="23" y="58"/>
                  <a:pt x="33" y="68"/>
                  <a:pt x="45" y="68"/>
                </a:cubicBezTo>
                <a:cubicBezTo>
                  <a:pt x="58" y="68"/>
                  <a:pt x="68" y="58"/>
                  <a:pt x="68" y="46"/>
                </a:cubicBezTo>
                <a:cubicBezTo>
                  <a:pt x="68" y="33"/>
                  <a:pt x="58" y="23"/>
                  <a:pt x="45" y="2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04" name="Freeform 210">
            <a:extLst>
              <a:ext uri="{FF2B5EF4-FFF2-40B4-BE49-F238E27FC236}">
                <a16:creationId xmlns:a16="http://schemas.microsoft.com/office/drawing/2014/main" xmlns="" id="{1C71186C-94E9-4FAA-AB11-C4C6DC08BDF6}"/>
              </a:ext>
            </a:extLst>
          </p:cNvPr>
          <p:cNvSpPr>
            <a:spLocks noEditPoints="1"/>
          </p:cNvSpPr>
          <p:nvPr/>
        </p:nvSpPr>
        <p:spPr bwMode="auto">
          <a:xfrm>
            <a:off x="6316663" y="4092575"/>
            <a:ext cx="523875" cy="528638"/>
          </a:xfrm>
          <a:custGeom>
            <a:avLst/>
            <a:gdLst>
              <a:gd name="T0" fmla="*/ 330 w 330"/>
              <a:gd name="T1" fmla="*/ 11 h 333"/>
              <a:gd name="T2" fmla="*/ 172 w 330"/>
              <a:gd name="T3" fmla="*/ 11 h 333"/>
              <a:gd name="T4" fmla="*/ 172 w 330"/>
              <a:gd name="T5" fmla="*/ 0 h 333"/>
              <a:gd name="T6" fmla="*/ 157 w 330"/>
              <a:gd name="T7" fmla="*/ 0 h 333"/>
              <a:gd name="T8" fmla="*/ 157 w 330"/>
              <a:gd name="T9" fmla="*/ 11 h 333"/>
              <a:gd name="T10" fmla="*/ 0 w 330"/>
              <a:gd name="T11" fmla="*/ 11 h 333"/>
              <a:gd name="T12" fmla="*/ 0 w 330"/>
              <a:gd name="T13" fmla="*/ 270 h 333"/>
              <a:gd name="T14" fmla="*/ 103 w 330"/>
              <a:gd name="T15" fmla="*/ 270 h 333"/>
              <a:gd name="T16" fmla="*/ 69 w 330"/>
              <a:gd name="T17" fmla="*/ 326 h 333"/>
              <a:gd name="T18" fmla="*/ 82 w 330"/>
              <a:gd name="T19" fmla="*/ 333 h 333"/>
              <a:gd name="T20" fmla="*/ 121 w 330"/>
              <a:gd name="T21" fmla="*/ 270 h 333"/>
              <a:gd name="T22" fmla="*/ 209 w 330"/>
              <a:gd name="T23" fmla="*/ 270 h 333"/>
              <a:gd name="T24" fmla="*/ 250 w 330"/>
              <a:gd name="T25" fmla="*/ 333 h 333"/>
              <a:gd name="T26" fmla="*/ 261 w 330"/>
              <a:gd name="T27" fmla="*/ 324 h 333"/>
              <a:gd name="T28" fmla="*/ 226 w 330"/>
              <a:gd name="T29" fmla="*/ 270 h 333"/>
              <a:gd name="T30" fmla="*/ 330 w 330"/>
              <a:gd name="T31" fmla="*/ 270 h 333"/>
              <a:gd name="T32" fmla="*/ 330 w 330"/>
              <a:gd name="T33" fmla="*/ 11 h 333"/>
              <a:gd name="T34" fmla="*/ 317 w 330"/>
              <a:gd name="T35" fmla="*/ 254 h 333"/>
              <a:gd name="T36" fmla="*/ 15 w 330"/>
              <a:gd name="T37" fmla="*/ 254 h 333"/>
              <a:gd name="T38" fmla="*/ 15 w 330"/>
              <a:gd name="T39" fmla="*/ 26 h 333"/>
              <a:gd name="T40" fmla="*/ 317 w 330"/>
              <a:gd name="T41" fmla="*/ 26 h 333"/>
              <a:gd name="T42" fmla="*/ 317 w 330"/>
              <a:gd name="T43" fmla="*/ 254 h 333"/>
              <a:gd name="T44" fmla="*/ 142 w 330"/>
              <a:gd name="T45" fmla="*/ 65 h 333"/>
              <a:gd name="T46" fmla="*/ 41 w 330"/>
              <a:gd name="T47" fmla="*/ 65 h 333"/>
              <a:gd name="T48" fmla="*/ 41 w 330"/>
              <a:gd name="T49" fmla="*/ 215 h 333"/>
              <a:gd name="T50" fmla="*/ 142 w 330"/>
              <a:gd name="T51" fmla="*/ 215 h 333"/>
              <a:gd name="T52" fmla="*/ 142 w 330"/>
              <a:gd name="T53" fmla="*/ 65 h 333"/>
              <a:gd name="T54" fmla="*/ 127 w 330"/>
              <a:gd name="T55" fmla="*/ 200 h 333"/>
              <a:gd name="T56" fmla="*/ 54 w 330"/>
              <a:gd name="T57" fmla="*/ 200 h 333"/>
              <a:gd name="T58" fmla="*/ 54 w 330"/>
              <a:gd name="T59" fmla="*/ 81 h 333"/>
              <a:gd name="T60" fmla="*/ 127 w 330"/>
              <a:gd name="T61" fmla="*/ 81 h 333"/>
              <a:gd name="T62" fmla="*/ 127 w 330"/>
              <a:gd name="T63" fmla="*/ 200 h 333"/>
              <a:gd name="T64" fmla="*/ 187 w 330"/>
              <a:gd name="T65" fmla="*/ 100 h 333"/>
              <a:gd name="T66" fmla="*/ 282 w 330"/>
              <a:gd name="T67" fmla="*/ 100 h 333"/>
              <a:gd name="T68" fmla="*/ 282 w 330"/>
              <a:gd name="T69" fmla="*/ 113 h 333"/>
              <a:gd name="T70" fmla="*/ 187 w 330"/>
              <a:gd name="T71" fmla="*/ 113 h 333"/>
              <a:gd name="T72" fmla="*/ 187 w 330"/>
              <a:gd name="T73" fmla="*/ 100 h 333"/>
              <a:gd name="T74" fmla="*/ 187 w 330"/>
              <a:gd name="T75" fmla="*/ 167 h 333"/>
              <a:gd name="T76" fmla="*/ 282 w 330"/>
              <a:gd name="T77" fmla="*/ 167 h 333"/>
              <a:gd name="T78" fmla="*/ 282 w 330"/>
              <a:gd name="T79" fmla="*/ 180 h 333"/>
              <a:gd name="T80" fmla="*/ 187 w 330"/>
              <a:gd name="T81" fmla="*/ 180 h 333"/>
              <a:gd name="T82" fmla="*/ 187 w 330"/>
              <a:gd name="T83" fmla="*/ 167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330" h="333">
                <a:moveTo>
                  <a:pt x="330" y="11"/>
                </a:moveTo>
                <a:lnTo>
                  <a:pt x="172" y="11"/>
                </a:lnTo>
                <a:lnTo>
                  <a:pt x="172" y="0"/>
                </a:lnTo>
                <a:lnTo>
                  <a:pt x="157" y="0"/>
                </a:lnTo>
                <a:lnTo>
                  <a:pt x="157" y="11"/>
                </a:lnTo>
                <a:lnTo>
                  <a:pt x="0" y="11"/>
                </a:lnTo>
                <a:lnTo>
                  <a:pt x="0" y="270"/>
                </a:lnTo>
                <a:lnTo>
                  <a:pt x="103" y="270"/>
                </a:lnTo>
                <a:lnTo>
                  <a:pt x="69" y="326"/>
                </a:lnTo>
                <a:lnTo>
                  <a:pt x="82" y="333"/>
                </a:lnTo>
                <a:lnTo>
                  <a:pt x="121" y="270"/>
                </a:lnTo>
                <a:lnTo>
                  <a:pt x="209" y="270"/>
                </a:lnTo>
                <a:lnTo>
                  <a:pt x="250" y="333"/>
                </a:lnTo>
                <a:lnTo>
                  <a:pt x="261" y="324"/>
                </a:lnTo>
                <a:lnTo>
                  <a:pt x="226" y="270"/>
                </a:lnTo>
                <a:lnTo>
                  <a:pt x="330" y="270"/>
                </a:lnTo>
                <a:lnTo>
                  <a:pt x="330" y="11"/>
                </a:lnTo>
                <a:close/>
                <a:moveTo>
                  <a:pt x="317" y="254"/>
                </a:moveTo>
                <a:lnTo>
                  <a:pt x="15" y="254"/>
                </a:lnTo>
                <a:lnTo>
                  <a:pt x="15" y="26"/>
                </a:lnTo>
                <a:lnTo>
                  <a:pt x="317" y="26"/>
                </a:lnTo>
                <a:lnTo>
                  <a:pt x="317" y="254"/>
                </a:lnTo>
                <a:close/>
                <a:moveTo>
                  <a:pt x="142" y="65"/>
                </a:moveTo>
                <a:lnTo>
                  <a:pt x="41" y="65"/>
                </a:lnTo>
                <a:lnTo>
                  <a:pt x="41" y="215"/>
                </a:lnTo>
                <a:lnTo>
                  <a:pt x="142" y="215"/>
                </a:lnTo>
                <a:lnTo>
                  <a:pt x="142" y="65"/>
                </a:lnTo>
                <a:close/>
                <a:moveTo>
                  <a:pt x="127" y="200"/>
                </a:moveTo>
                <a:lnTo>
                  <a:pt x="54" y="200"/>
                </a:lnTo>
                <a:lnTo>
                  <a:pt x="54" y="81"/>
                </a:lnTo>
                <a:lnTo>
                  <a:pt x="127" y="81"/>
                </a:lnTo>
                <a:lnTo>
                  <a:pt x="127" y="200"/>
                </a:lnTo>
                <a:close/>
                <a:moveTo>
                  <a:pt x="187" y="100"/>
                </a:moveTo>
                <a:lnTo>
                  <a:pt x="282" y="100"/>
                </a:lnTo>
                <a:lnTo>
                  <a:pt x="282" y="113"/>
                </a:lnTo>
                <a:lnTo>
                  <a:pt x="187" y="113"/>
                </a:lnTo>
                <a:lnTo>
                  <a:pt x="187" y="100"/>
                </a:lnTo>
                <a:close/>
                <a:moveTo>
                  <a:pt x="187" y="167"/>
                </a:moveTo>
                <a:lnTo>
                  <a:pt x="282" y="167"/>
                </a:lnTo>
                <a:lnTo>
                  <a:pt x="282" y="180"/>
                </a:lnTo>
                <a:lnTo>
                  <a:pt x="187" y="180"/>
                </a:lnTo>
                <a:lnTo>
                  <a:pt x="187" y="16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05" name="Freeform 211">
            <a:extLst>
              <a:ext uri="{FF2B5EF4-FFF2-40B4-BE49-F238E27FC236}">
                <a16:creationId xmlns:a16="http://schemas.microsoft.com/office/drawing/2014/main" xmlns="" id="{D741B42A-654C-480E-B03F-0E9875C72D18}"/>
              </a:ext>
            </a:extLst>
          </p:cNvPr>
          <p:cNvSpPr>
            <a:spLocks noEditPoints="1"/>
          </p:cNvSpPr>
          <p:nvPr/>
        </p:nvSpPr>
        <p:spPr bwMode="auto">
          <a:xfrm>
            <a:off x="6313488" y="4710113"/>
            <a:ext cx="527050" cy="531813"/>
          </a:xfrm>
          <a:custGeom>
            <a:avLst/>
            <a:gdLst>
              <a:gd name="T0" fmla="*/ 154 w 154"/>
              <a:gd name="T1" fmla="*/ 149 h 154"/>
              <a:gd name="T2" fmla="*/ 99 w 154"/>
              <a:gd name="T3" fmla="*/ 94 h 154"/>
              <a:gd name="T4" fmla="*/ 118 w 154"/>
              <a:gd name="T5" fmla="*/ 75 h 154"/>
              <a:gd name="T6" fmla="*/ 69 w 154"/>
              <a:gd name="T7" fmla="*/ 25 h 154"/>
              <a:gd name="T8" fmla="*/ 70 w 154"/>
              <a:gd name="T9" fmla="*/ 24 h 154"/>
              <a:gd name="T10" fmla="*/ 70 w 154"/>
              <a:gd name="T11" fmla="*/ 5 h 154"/>
              <a:gd name="T12" fmla="*/ 70 w 154"/>
              <a:gd name="T13" fmla="*/ 5 h 154"/>
              <a:gd name="T14" fmla="*/ 51 w 154"/>
              <a:gd name="T15" fmla="*/ 5 h 154"/>
              <a:gd name="T16" fmla="*/ 5 w 154"/>
              <a:gd name="T17" fmla="*/ 51 h 154"/>
              <a:gd name="T18" fmla="*/ 5 w 154"/>
              <a:gd name="T19" fmla="*/ 70 h 154"/>
              <a:gd name="T20" fmla="*/ 5 w 154"/>
              <a:gd name="T21" fmla="*/ 70 h 154"/>
              <a:gd name="T22" fmla="*/ 24 w 154"/>
              <a:gd name="T23" fmla="*/ 70 h 154"/>
              <a:gd name="T24" fmla="*/ 25 w 154"/>
              <a:gd name="T25" fmla="*/ 69 h 154"/>
              <a:gd name="T26" fmla="*/ 75 w 154"/>
              <a:gd name="T27" fmla="*/ 118 h 154"/>
              <a:gd name="T28" fmla="*/ 94 w 154"/>
              <a:gd name="T29" fmla="*/ 99 h 154"/>
              <a:gd name="T30" fmla="*/ 149 w 154"/>
              <a:gd name="T31" fmla="*/ 154 h 154"/>
              <a:gd name="T32" fmla="*/ 154 w 154"/>
              <a:gd name="T33" fmla="*/ 149 h 154"/>
              <a:gd name="T34" fmla="*/ 9 w 154"/>
              <a:gd name="T35" fmla="*/ 66 h 154"/>
              <a:gd name="T36" fmla="*/ 9 w 154"/>
              <a:gd name="T37" fmla="*/ 66 h 154"/>
              <a:gd name="T38" fmla="*/ 9 w 154"/>
              <a:gd name="T39" fmla="*/ 55 h 154"/>
              <a:gd name="T40" fmla="*/ 55 w 154"/>
              <a:gd name="T41" fmla="*/ 9 h 154"/>
              <a:gd name="T42" fmla="*/ 66 w 154"/>
              <a:gd name="T43" fmla="*/ 9 h 154"/>
              <a:gd name="T44" fmla="*/ 66 w 154"/>
              <a:gd name="T45" fmla="*/ 9 h 154"/>
              <a:gd name="T46" fmla="*/ 66 w 154"/>
              <a:gd name="T47" fmla="*/ 20 h 154"/>
              <a:gd name="T48" fmla="*/ 20 w 154"/>
              <a:gd name="T49" fmla="*/ 66 h 154"/>
              <a:gd name="T50" fmla="*/ 9 w 154"/>
              <a:gd name="T51" fmla="*/ 66 h 154"/>
              <a:gd name="T52" fmla="*/ 30 w 154"/>
              <a:gd name="T53" fmla="*/ 64 h 154"/>
              <a:gd name="T54" fmla="*/ 64 w 154"/>
              <a:gd name="T55" fmla="*/ 30 h 154"/>
              <a:gd name="T56" fmla="*/ 108 w 154"/>
              <a:gd name="T57" fmla="*/ 75 h 154"/>
              <a:gd name="T58" fmla="*/ 75 w 154"/>
              <a:gd name="T59" fmla="*/ 108 h 154"/>
              <a:gd name="T60" fmla="*/ 30 w 154"/>
              <a:gd name="T61" fmla="*/ 64 h 1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154" h="154">
                <a:moveTo>
                  <a:pt x="154" y="149"/>
                </a:moveTo>
                <a:cubicBezTo>
                  <a:pt x="99" y="94"/>
                  <a:pt x="99" y="94"/>
                  <a:pt x="99" y="94"/>
                </a:cubicBezTo>
                <a:cubicBezTo>
                  <a:pt x="118" y="75"/>
                  <a:pt x="118" y="75"/>
                  <a:pt x="118" y="75"/>
                </a:cubicBezTo>
                <a:cubicBezTo>
                  <a:pt x="69" y="25"/>
                  <a:pt x="69" y="25"/>
                  <a:pt x="69" y="25"/>
                </a:cubicBezTo>
                <a:cubicBezTo>
                  <a:pt x="70" y="24"/>
                  <a:pt x="70" y="24"/>
                  <a:pt x="70" y="24"/>
                </a:cubicBezTo>
                <a:cubicBezTo>
                  <a:pt x="75" y="19"/>
                  <a:pt x="75" y="10"/>
                  <a:pt x="70" y="5"/>
                </a:cubicBezTo>
                <a:cubicBezTo>
                  <a:pt x="70" y="5"/>
                  <a:pt x="70" y="5"/>
                  <a:pt x="70" y="5"/>
                </a:cubicBezTo>
                <a:cubicBezTo>
                  <a:pt x="65" y="0"/>
                  <a:pt x="56" y="0"/>
                  <a:pt x="51" y="5"/>
                </a:cubicBezTo>
                <a:cubicBezTo>
                  <a:pt x="5" y="51"/>
                  <a:pt x="5" y="51"/>
                  <a:pt x="5" y="51"/>
                </a:cubicBezTo>
                <a:cubicBezTo>
                  <a:pt x="0" y="56"/>
                  <a:pt x="0" y="65"/>
                  <a:pt x="5" y="70"/>
                </a:cubicBezTo>
                <a:cubicBezTo>
                  <a:pt x="5" y="70"/>
                  <a:pt x="5" y="70"/>
                  <a:pt x="5" y="70"/>
                </a:cubicBezTo>
                <a:cubicBezTo>
                  <a:pt x="10" y="75"/>
                  <a:pt x="19" y="75"/>
                  <a:pt x="24" y="70"/>
                </a:cubicBezTo>
                <a:cubicBezTo>
                  <a:pt x="25" y="69"/>
                  <a:pt x="25" y="69"/>
                  <a:pt x="25" y="69"/>
                </a:cubicBezTo>
                <a:cubicBezTo>
                  <a:pt x="75" y="118"/>
                  <a:pt x="75" y="118"/>
                  <a:pt x="75" y="118"/>
                </a:cubicBezTo>
                <a:cubicBezTo>
                  <a:pt x="94" y="99"/>
                  <a:pt x="94" y="99"/>
                  <a:pt x="94" y="99"/>
                </a:cubicBezTo>
                <a:cubicBezTo>
                  <a:pt x="149" y="154"/>
                  <a:pt x="149" y="154"/>
                  <a:pt x="149" y="154"/>
                </a:cubicBezTo>
                <a:lnTo>
                  <a:pt x="154" y="149"/>
                </a:lnTo>
                <a:close/>
                <a:moveTo>
                  <a:pt x="9" y="66"/>
                </a:moveTo>
                <a:cubicBezTo>
                  <a:pt x="9" y="66"/>
                  <a:pt x="9" y="66"/>
                  <a:pt x="9" y="66"/>
                </a:cubicBezTo>
                <a:cubicBezTo>
                  <a:pt x="7" y="63"/>
                  <a:pt x="7" y="58"/>
                  <a:pt x="9" y="55"/>
                </a:cubicBezTo>
                <a:cubicBezTo>
                  <a:pt x="55" y="9"/>
                  <a:pt x="55" y="9"/>
                  <a:pt x="55" y="9"/>
                </a:cubicBezTo>
                <a:cubicBezTo>
                  <a:pt x="58" y="7"/>
                  <a:pt x="63" y="7"/>
                  <a:pt x="66" y="9"/>
                </a:cubicBezTo>
                <a:cubicBezTo>
                  <a:pt x="66" y="9"/>
                  <a:pt x="66" y="9"/>
                  <a:pt x="66" y="9"/>
                </a:cubicBezTo>
                <a:cubicBezTo>
                  <a:pt x="68" y="12"/>
                  <a:pt x="68" y="17"/>
                  <a:pt x="66" y="20"/>
                </a:cubicBezTo>
                <a:cubicBezTo>
                  <a:pt x="20" y="66"/>
                  <a:pt x="20" y="66"/>
                  <a:pt x="20" y="66"/>
                </a:cubicBezTo>
                <a:cubicBezTo>
                  <a:pt x="17" y="68"/>
                  <a:pt x="12" y="68"/>
                  <a:pt x="9" y="66"/>
                </a:cubicBezTo>
                <a:close/>
                <a:moveTo>
                  <a:pt x="30" y="64"/>
                </a:moveTo>
                <a:cubicBezTo>
                  <a:pt x="64" y="30"/>
                  <a:pt x="64" y="30"/>
                  <a:pt x="64" y="30"/>
                </a:cubicBezTo>
                <a:cubicBezTo>
                  <a:pt x="108" y="75"/>
                  <a:pt x="108" y="75"/>
                  <a:pt x="108" y="75"/>
                </a:cubicBezTo>
                <a:cubicBezTo>
                  <a:pt x="75" y="108"/>
                  <a:pt x="75" y="108"/>
                  <a:pt x="75" y="108"/>
                </a:cubicBezTo>
                <a:lnTo>
                  <a:pt x="30" y="6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06" name="Freeform 212">
            <a:extLst>
              <a:ext uri="{FF2B5EF4-FFF2-40B4-BE49-F238E27FC236}">
                <a16:creationId xmlns:a16="http://schemas.microsoft.com/office/drawing/2014/main" xmlns="" id="{302502A8-85EF-441A-91F0-EA75751BAF64}"/>
              </a:ext>
            </a:extLst>
          </p:cNvPr>
          <p:cNvSpPr>
            <a:spLocks noEditPoints="1"/>
          </p:cNvSpPr>
          <p:nvPr/>
        </p:nvSpPr>
        <p:spPr bwMode="auto">
          <a:xfrm>
            <a:off x="6292850" y="5310188"/>
            <a:ext cx="571500" cy="555625"/>
          </a:xfrm>
          <a:custGeom>
            <a:avLst/>
            <a:gdLst>
              <a:gd name="T0" fmla="*/ 53 w 167"/>
              <a:gd name="T1" fmla="*/ 21 h 161"/>
              <a:gd name="T2" fmla="*/ 136 w 167"/>
              <a:gd name="T3" fmla="*/ 37 h 161"/>
              <a:gd name="T4" fmla="*/ 114 w 167"/>
              <a:gd name="T5" fmla="*/ 33 h 161"/>
              <a:gd name="T6" fmla="*/ 113 w 167"/>
              <a:gd name="T7" fmla="*/ 40 h 161"/>
              <a:gd name="T8" fmla="*/ 146 w 167"/>
              <a:gd name="T9" fmla="*/ 45 h 161"/>
              <a:gd name="T10" fmla="*/ 148 w 167"/>
              <a:gd name="T11" fmla="*/ 11 h 161"/>
              <a:gd name="T12" fmla="*/ 141 w 167"/>
              <a:gd name="T13" fmla="*/ 11 h 161"/>
              <a:gd name="T14" fmla="*/ 140 w 167"/>
              <a:gd name="T15" fmla="*/ 32 h 161"/>
              <a:gd name="T16" fmla="*/ 50 w 167"/>
              <a:gd name="T17" fmla="*/ 15 h 161"/>
              <a:gd name="T18" fmla="*/ 10 w 167"/>
              <a:gd name="T19" fmla="*/ 105 h 161"/>
              <a:gd name="T20" fmla="*/ 16 w 167"/>
              <a:gd name="T21" fmla="*/ 103 h 161"/>
              <a:gd name="T22" fmla="*/ 53 w 167"/>
              <a:gd name="T23" fmla="*/ 21 h 161"/>
              <a:gd name="T24" fmla="*/ 157 w 167"/>
              <a:gd name="T25" fmla="*/ 63 h 161"/>
              <a:gd name="T26" fmla="*/ 151 w 167"/>
              <a:gd name="T27" fmla="*/ 64 h 161"/>
              <a:gd name="T28" fmla="*/ 114 w 167"/>
              <a:gd name="T29" fmla="*/ 147 h 161"/>
              <a:gd name="T30" fmla="*/ 31 w 167"/>
              <a:gd name="T31" fmla="*/ 130 h 161"/>
              <a:gd name="T32" fmla="*/ 53 w 167"/>
              <a:gd name="T33" fmla="*/ 134 h 161"/>
              <a:gd name="T34" fmla="*/ 54 w 167"/>
              <a:gd name="T35" fmla="*/ 128 h 161"/>
              <a:gd name="T36" fmla="*/ 21 w 167"/>
              <a:gd name="T37" fmla="*/ 122 h 161"/>
              <a:gd name="T38" fmla="*/ 19 w 167"/>
              <a:gd name="T39" fmla="*/ 156 h 161"/>
              <a:gd name="T40" fmla="*/ 26 w 167"/>
              <a:gd name="T41" fmla="*/ 156 h 161"/>
              <a:gd name="T42" fmla="*/ 27 w 167"/>
              <a:gd name="T43" fmla="*/ 135 h 161"/>
              <a:gd name="T44" fmla="*/ 84 w 167"/>
              <a:gd name="T45" fmla="*/ 160 h 161"/>
              <a:gd name="T46" fmla="*/ 117 w 167"/>
              <a:gd name="T47" fmla="*/ 153 h 161"/>
              <a:gd name="T48" fmla="*/ 157 w 167"/>
              <a:gd name="T49" fmla="*/ 63 h 161"/>
              <a:gd name="T50" fmla="*/ 56 w 167"/>
              <a:gd name="T51" fmla="*/ 96 h 161"/>
              <a:gd name="T52" fmla="*/ 56 w 167"/>
              <a:gd name="T53" fmla="*/ 113 h 161"/>
              <a:gd name="T54" fmla="*/ 111 w 167"/>
              <a:gd name="T55" fmla="*/ 113 h 161"/>
              <a:gd name="T56" fmla="*/ 111 w 167"/>
              <a:gd name="T57" fmla="*/ 96 h 161"/>
              <a:gd name="T58" fmla="*/ 91 w 167"/>
              <a:gd name="T59" fmla="*/ 76 h 161"/>
              <a:gd name="T60" fmla="*/ 76 w 167"/>
              <a:gd name="T61" fmla="*/ 76 h 161"/>
              <a:gd name="T62" fmla="*/ 56 w 167"/>
              <a:gd name="T63" fmla="*/ 96 h 161"/>
              <a:gd name="T64" fmla="*/ 76 w 167"/>
              <a:gd name="T65" fmla="*/ 83 h 161"/>
              <a:gd name="T66" fmla="*/ 91 w 167"/>
              <a:gd name="T67" fmla="*/ 83 h 161"/>
              <a:gd name="T68" fmla="*/ 105 w 167"/>
              <a:gd name="T69" fmla="*/ 96 h 161"/>
              <a:gd name="T70" fmla="*/ 105 w 167"/>
              <a:gd name="T71" fmla="*/ 107 h 161"/>
              <a:gd name="T72" fmla="*/ 62 w 167"/>
              <a:gd name="T73" fmla="*/ 107 h 161"/>
              <a:gd name="T74" fmla="*/ 62 w 167"/>
              <a:gd name="T75" fmla="*/ 96 h 161"/>
              <a:gd name="T76" fmla="*/ 76 w 167"/>
              <a:gd name="T77" fmla="*/ 83 h 161"/>
              <a:gd name="T78" fmla="*/ 99 w 167"/>
              <a:gd name="T79" fmla="*/ 52 h 161"/>
              <a:gd name="T80" fmla="*/ 84 w 167"/>
              <a:gd name="T81" fmla="*/ 36 h 161"/>
              <a:gd name="T82" fmla="*/ 68 w 167"/>
              <a:gd name="T83" fmla="*/ 52 h 161"/>
              <a:gd name="T84" fmla="*/ 84 w 167"/>
              <a:gd name="T85" fmla="*/ 68 h 161"/>
              <a:gd name="T86" fmla="*/ 99 w 167"/>
              <a:gd name="T87" fmla="*/ 52 h 161"/>
              <a:gd name="T88" fmla="*/ 74 w 167"/>
              <a:gd name="T89" fmla="*/ 52 h 161"/>
              <a:gd name="T90" fmla="*/ 84 w 167"/>
              <a:gd name="T91" fmla="*/ 42 h 161"/>
              <a:gd name="T92" fmla="*/ 93 w 167"/>
              <a:gd name="T93" fmla="*/ 52 h 161"/>
              <a:gd name="T94" fmla="*/ 84 w 167"/>
              <a:gd name="T95" fmla="*/ 61 h 161"/>
              <a:gd name="T96" fmla="*/ 74 w 167"/>
              <a:gd name="T97" fmla="*/ 52 h 1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167" h="161">
                <a:moveTo>
                  <a:pt x="53" y="21"/>
                </a:moveTo>
                <a:cubicBezTo>
                  <a:pt x="82" y="7"/>
                  <a:pt x="115" y="14"/>
                  <a:pt x="136" y="37"/>
                </a:cubicBezTo>
                <a:cubicBezTo>
                  <a:pt x="114" y="33"/>
                  <a:pt x="114" y="33"/>
                  <a:pt x="114" y="33"/>
                </a:cubicBezTo>
                <a:cubicBezTo>
                  <a:pt x="113" y="40"/>
                  <a:pt x="113" y="40"/>
                  <a:pt x="113" y="40"/>
                </a:cubicBezTo>
                <a:cubicBezTo>
                  <a:pt x="146" y="45"/>
                  <a:pt x="146" y="45"/>
                  <a:pt x="146" y="45"/>
                </a:cubicBezTo>
                <a:cubicBezTo>
                  <a:pt x="148" y="11"/>
                  <a:pt x="148" y="11"/>
                  <a:pt x="148" y="11"/>
                </a:cubicBezTo>
                <a:cubicBezTo>
                  <a:pt x="141" y="11"/>
                  <a:pt x="141" y="11"/>
                  <a:pt x="141" y="11"/>
                </a:cubicBezTo>
                <a:cubicBezTo>
                  <a:pt x="140" y="32"/>
                  <a:pt x="140" y="32"/>
                  <a:pt x="140" y="32"/>
                </a:cubicBezTo>
                <a:cubicBezTo>
                  <a:pt x="118" y="7"/>
                  <a:pt x="81" y="0"/>
                  <a:pt x="50" y="15"/>
                </a:cubicBezTo>
                <a:cubicBezTo>
                  <a:pt x="17" y="31"/>
                  <a:pt x="0" y="69"/>
                  <a:pt x="10" y="105"/>
                </a:cubicBezTo>
                <a:cubicBezTo>
                  <a:pt x="16" y="103"/>
                  <a:pt x="16" y="103"/>
                  <a:pt x="16" y="103"/>
                </a:cubicBezTo>
                <a:cubicBezTo>
                  <a:pt x="7" y="70"/>
                  <a:pt x="22" y="35"/>
                  <a:pt x="53" y="21"/>
                </a:cubicBezTo>
                <a:close/>
                <a:moveTo>
                  <a:pt x="157" y="63"/>
                </a:moveTo>
                <a:cubicBezTo>
                  <a:pt x="151" y="64"/>
                  <a:pt x="151" y="64"/>
                  <a:pt x="151" y="64"/>
                </a:cubicBezTo>
                <a:cubicBezTo>
                  <a:pt x="160" y="97"/>
                  <a:pt x="145" y="132"/>
                  <a:pt x="114" y="147"/>
                </a:cubicBezTo>
                <a:cubicBezTo>
                  <a:pt x="86" y="161"/>
                  <a:pt x="52" y="154"/>
                  <a:pt x="31" y="130"/>
                </a:cubicBezTo>
                <a:cubicBezTo>
                  <a:pt x="53" y="134"/>
                  <a:pt x="53" y="134"/>
                  <a:pt x="53" y="134"/>
                </a:cubicBezTo>
                <a:cubicBezTo>
                  <a:pt x="54" y="128"/>
                  <a:pt x="54" y="128"/>
                  <a:pt x="54" y="128"/>
                </a:cubicBezTo>
                <a:cubicBezTo>
                  <a:pt x="21" y="122"/>
                  <a:pt x="21" y="122"/>
                  <a:pt x="21" y="122"/>
                </a:cubicBezTo>
                <a:cubicBezTo>
                  <a:pt x="19" y="156"/>
                  <a:pt x="19" y="156"/>
                  <a:pt x="19" y="156"/>
                </a:cubicBezTo>
                <a:cubicBezTo>
                  <a:pt x="26" y="156"/>
                  <a:pt x="26" y="156"/>
                  <a:pt x="26" y="156"/>
                </a:cubicBezTo>
                <a:cubicBezTo>
                  <a:pt x="27" y="135"/>
                  <a:pt x="27" y="135"/>
                  <a:pt x="27" y="135"/>
                </a:cubicBezTo>
                <a:cubicBezTo>
                  <a:pt x="42" y="151"/>
                  <a:pt x="62" y="160"/>
                  <a:pt x="84" y="160"/>
                </a:cubicBezTo>
                <a:cubicBezTo>
                  <a:pt x="95" y="160"/>
                  <a:pt x="106" y="158"/>
                  <a:pt x="117" y="153"/>
                </a:cubicBezTo>
                <a:cubicBezTo>
                  <a:pt x="151" y="136"/>
                  <a:pt x="167" y="99"/>
                  <a:pt x="157" y="63"/>
                </a:cubicBezTo>
                <a:close/>
                <a:moveTo>
                  <a:pt x="56" y="96"/>
                </a:moveTo>
                <a:cubicBezTo>
                  <a:pt x="56" y="113"/>
                  <a:pt x="56" y="113"/>
                  <a:pt x="56" y="113"/>
                </a:cubicBezTo>
                <a:cubicBezTo>
                  <a:pt x="111" y="113"/>
                  <a:pt x="111" y="113"/>
                  <a:pt x="111" y="113"/>
                </a:cubicBezTo>
                <a:cubicBezTo>
                  <a:pt x="111" y="96"/>
                  <a:pt x="111" y="96"/>
                  <a:pt x="111" y="96"/>
                </a:cubicBezTo>
                <a:cubicBezTo>
                  <a:pt x="111" y="84"/>
                  <a:pt x="102" y="76"/>
                  <a:pt x="91" y="76"/>
                </a:cubicBezTo>
                <a:cubicBezTo>
                  <a:pt x="76" y="76"/>
                  <a:pt x="76" y="76"/>
                  <a:pt x="76" y="76"/>
                </a:cubicBezTo>
                <a:cubicBezTo>
                  <a:pt x="65" y="76"/>
                  <a:pt x="56" y="84"/>
                  <a:pt x="56" y="96"/>
                </a:cubicBezTo>
                <a:close/>
                <a:moveTo>
                  <a:pt x="76" y="83"/>
                </a:moveTo>
                <a:cubicBezTo>
                  <a:pt x="91" y="83"/>
                  <a:pt x="91" y="83"/>
                  <a:pt x="91" y="83"/>
                </a:cubicBezTo>
                <a:cubicBezTo>
                  <a:pt x="99" y="83"/>
                  <a:pt x="105" y="88"/>
                  <a:pt x="105" y="96"/>
                </a:cubicBezTo>
                <a:cubicBezTo>
                  <a:pt x="105" y="107"/>
                  <a:pt x="105" y="107"/>
                  <a:pt x="105" y="107"/>
                </a:cubicBezTo>
                <a:cubicBezTo>
                  <a:pt x="62" y="107"/>
                  <a:pt x="62" y="107"/>
                  <a:pt x="62" y="107"/>
                </a:cubicBezTo>
                <a:cubicBezTo>
                  <a:pt x="62" y="96"/>
                  <a:pt x="62" y="96"/>
                  <a:pt x="62" y="96"/>
                </a:cubicBezTo>
                <a:cubicBezTo>
                  <a:pt x="62" y="89"/>
                  <a:pt x="68" y="83"/>
                  <a:pt x="76" y="83"/>
                </a:cubicBezTo>
                <a:close/>
                <a:moveTo>
                  <a:pt x="99" y="52"/>
                </a:moveTo>
                <a:cubicBezTo>
                  <a:pt x="99" y="43"/>
                  <a:pt x="92" y="36"/>
                  <a:pt x="84" y="36"/>
                </a:cubicBezTo>
                <a:cubicBezTo>
                  <a:pt x="75" y="36"/>
                  <a:pt x="68" y="43"/>
                  <a:pt x="68" y="52"/>
                </a:cubicBezTo>
                <a:cubicBezTo>
                  <a:pt x="68" y="61"/>
                  <a:pt x="75" y="68"/>
                  <a:pt x="84" y="68"/>
                </a:cubicBezTo>
                <a:cubicBezTo>
                  <a:pt x="92" y="68"/>
                  <a:pt x="99" y="61"/>
                  <a:pt x="99" y="52"/>
                </a:cubicBezTo>
                <a:close/>
                <a:moveTo>
                  <a:pt x="74" y="52"/>
                </a:moveTo>
                <a:cubicBezTo>
                  <a:pt x="74" y="47"/>
                  <a:pt x="78" y="42"/>
                  <a:pt x="84" y="42"/>
                </a:cubicBezTo>
                <a:cubicBezTo>
                  <a:pt x="89" y="42"/>
                  <a:pt x="93" y="47"/>
                  <a:pt x="93" y="52"/>
                </a:cubicBezTo>
                <a:cubicBezTo>
                  <a:pt x="93" y="57"/>
                  <a:pt x="89" y="61"/>
                  <a:pt x="84" y="61"/>
                </a:cubicBezTo>
                <a:cubicBezTo>
                  <a:pt x="78" y="61"/>
                  <a:pt x="74" y="57"/>
                  <a:pt x="74" y="5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07" name="Freeform 213">
            <a:extLst>
              <a:ext uri="{FF2B5EF4-FFF2-40B4-BE49-F238E27FC236}">
                <a16:creationId xmlns:a16="http://schemas.microsoft.com/office/drawing/2014/main" xmlns="" id="{88774E4D-8974-41DC-95EE-5FE788954887}"/>
              </a:ext>
            </a:extLst>
          </p:cNvPr>
          <p:cNvSpPr>
            <a:spLocks noEditPoints="1"/>
          </p:cNvSpPr>
          <p:nvPr/>
        </p:nvSpPr>
        <p:spPr bwMode="auto">
          <a:xfrm>
            <a:off x="6316663" y="5954713"/>
            <a:ext cx="533400" cy="538163"/>
          </a:xfrm>
          <a:custGeom>
            <a:avLst/>
            <a:gdLst>
              <a:gd name="T0" fmla="*/ 72 w 156"/>
              <a:gd name="T1" fmla="*/ 55 h 156"/>
              <a:gd name="T2" fmla="*/ 57 w 156"/>
              <a:gd name="T3" fmla="*/ 48 h 156"/>
              <a:gd name="T4" fmla="*/ 57 w 156"/>
              <a:gd name="T5" fmla="*/ 48 h 156"/>
              <a:gd name="T6" fmla="*/ 57 w 156"/>
              <a:gd name="T7" fmla="*/ 32 h 156"/>
              <a:gd name="T8" fmla="*/ 69 w 156"/>
              <a:gd name="T9" fmla="*/ 37 h 156"/>
              <a:gd name="T10" fmla="*/ 75 w 156"/>
              <a:gd name="T11" fmla="*/ 29 h 156"/>
              <a:gd name="T12" fmla="*/ 57 w 156"/>
              <a:gd name="T13" fmla="*/ 22 h 156"/>
              <a:gd name="T14" fmla="*/ 57 w 156"/>
              <a:gd name="T15" fmla="*/ 18 h 156"/>
              <a:gd name="T16" fmla="*/ 51 w 156"/>
              <a:gd name="T17" fmla="*/ 18 h 156"/>
              <a:gd name="T18" fmla="*/ 51 w 156"/>
              <a:gd name="T19" fmla="*/ 21 h 156"/>
              <a:gd name="T20" fmla="*/ 38 w 156"/>
              <a:gd name="T21" fmla="*/ 27 h 156"/>
              <a:gd name="T22" fmla="*/ 32 w 156"/>
              <a:gd name="T23" fmla="*/ 39 h 156"/>
              <a:gd name="T24" fmla="*/ 37 w 156"/>
              <a:gd name="T25" fmla="*/ 51 h 156"/>
              <a:gd name="T26" fmla="*/ 51 w 156"/>
              <a:gd name="T27" fmla="*/ 57 h 156"/>
              <a:gd name="T28" fmla="*/ 51 w 156"/>
              <a:gd name="T29" fmla="*/ 74 h 156"/>
              <a:gd name="T30" fmla="*/ 36 w 156"/>
              <a:gd name="T31" fmla="*/ 67 h 156"/>
              <a:gd name="T32" fmla="*/ 30 w 156"/>
              <a:gd name="T33" fmla="*/ 74 h 156"/>
              <a:gd name="T34" fmla="*/ 51 w 156"/>
              <a:gd name="T35" fmla="*/ 84 h 156"/>
              <a:gd name="T36" fmla="*/ 51 w 156"/>
              <a:gd name="T37" fmla="*/ 90 h 156"/>
              <a:gd name="T38" fmla="*/ 57 w 156"/>
              <a:gd name="T39" fmla="*/ 90 h 156"/>
              <a:gd name="T40" fmla="*/ 57 w 156"/>
              <a:gd name="T41" fmla="*/ 84 h 156"/>
              <a:gd name="T42" fmla="*/ 71 w 156"/>
              <a:gd name="T43" fmla="*/ 79 h 156"/>
              <a:gd name="T44" fmla="*/ 76 w 156"/>
              <a:gd name="T45" fmla="*/ 66 h 156"/>
              <a:gd name="T46" fmla="*/ 72 w 156"/>
              <a:gd name="T47" fmla="*/ 55 h 156"/>
              <a:gd name="T48" fmla="*/ 51 w 156"/>
              <a:gd name="T49" fmla="*/ 47 h 156"/>
              <a:gd name="T50" fmla="*/ 44 w 156"/>
              <a:gd name="T51" fmla="*/ 43 h 156"/>
              <a:gd name="T52" fmla="*/ 43 w 156"/>
              <a:gd name="T53" fmla="*/ 39 h 156"/>
              <a:gd name="T54" fmla="*/ 45 w 156"/>
              <a:gd name="T55" fmla="*/ 34 h 156"/>
              <a:gd name="T56" fmla="*/ 51 w 156"/>
              <a:gd name="T57" fmla="*/ 31 h 156"/>
              <a:gd name="T58" fmla="*/ 51 w 156"/>
              <a:gd name="T59" fmla="*/ 47 h 156"/>
              <a:gd name="T60" fmla="*/ 63 w 156"/>
              <a:gd name="T61" fmla="*/ 72 h 156"/>
              <a:gd name="T62" fmla="*/ 56 w 156"/>
              <a:gd name="T63" fmla="*/ 75 h 156"/>
              <a:gd name="T64" fmla="*/ 56 w 156"/>
              <a:gd name="T65" fmla="*/ 59 h 156"/>
              <a:gd name="T66" fmla="*/ 64 w 156"/>
              <a:gd name="T67" fmla="*/ 62 h 156"/>
              <a:gd name="T68" fmla="*/ 66 w 156"/>
              <a:gd name="T69" fmla="*/ 67 h 156"/>
              <a:gd name="T70" fmla="*/ 63 w 156"/>
              <a:gd name="T71" fmla="*/ 72 h 156"/>
              <a:gd name="T72" fmla="*/ 149 w 156"/>
              <a:gd name="T73" fmla="*/ 130 h 156"/>
              <a:gd name="T74" fmla="*/ 114 w 156"/>
              <a:gd name="T75" fmla="*/ 94 h 156"/>
              <a:gd name="T76" fmla="*/ 107 w 156"/>
              <a:gd name="T77" fmla="*/ 102 h 156"/>
              <a:gd name="T78" fmla="*/ 94 w 156"/>
              <a:gd name="T79" fmla="*/ 88 h 156"/>
              <a:gd name="T80" fmla="*/ 106 w 156"/>
              <a:gd name="T81" fmla="*/ 54 h 156"/>
              <a:gd name="T82" fmla="*/ 53 w 156"/>
              <a:gd name="T83" fmla="*/ 0 h 156"/>
              <a:gd name="T84" fmla="*/ 0 w 156"/>
              <a:gd name="T85" fmla="*/ 54 h 156"/>
              <a:gd name="T86" fmla="*/ 53 w 156"/>
              <a:gd name="T87" fmla="*/ 108 h 156"/>
              <a:gd name="T88" fmla="*/ 89 w 156"/>
              <a:gd name="T89" fmla="*/ 93 h 156"/>
              <a:gd name="T90" fmla="*/ 102 w 156"/>
              <a:gd name="T91" fmla="*/ 106 h 156"/>
              <a:gd name="T92" fmla="*/ 95 w 156"/>
              <a:gd name="T93" fmla="*/ 114 h 156"/>
              <a:gd name="T94" fmla="*/ 130 w 156"/>
              <a:gd name="T95" fmla="*/ 149 h 156"/>
              <a:gd name="T96" fmla="*/ 149 w 156"/>
              <a:gd name="T97" fmla="*/ 149 h 156"/>
              <a:gd name="T98" fmla="*/ 149 w 156"/>
              <a:gd name="T99" fmla="*/ 130 h 156"/>
              <a:gd name="T100" fmla="*/ 53 w 156"/>
              <a:gd name="T101" fmla="*/ 101 h 156"/>
              <a:gd name="T102" fmla="*/ 7 w 156"/>
              <a:gd name="T103" fmla="*/ 54 h 156"/>
              <a:gd name="T104" fmla="*/ 53 w 156"/>
              <a:gd name="T105" fmla="*/ 7 h 156"/>
              <a:gd name="T106" fmla="*/ 99 w 156"/>
              <a:gd name="T107" fmla="*/ 54 h 156"/>
              <a:gd name="T108" fmla="*/ 53 w 156"/>
              <a:gd name="T109" fmla="*/ 101 h 156"/>
              <a:gd name="T110" fmla="*/ 144 w 156"/>
              <a:gd name="T111" fmla="*/ 144 h 156"/>
              <a:gd name="T112" fmla="*/ 134 w 156"/>
              <a:gd name="T113" fmla="*/ 144 h 156"/>
              <a:gd name="T114" fmla="*/ 104 w 156"/>
              <a:gd name="T115" fmla="*/ 114 h 156"/>
              <a:gd name="T116" fmla="*/ 114 w 156"/>
              <a:gd name="T117" fmla="*/ 103 h 156"/>
              <a:gd name="T118" fmla="*/ 144 w 156"/>
              <a:gd name="T119" fmla="*/ 134 h 156"/>
              <a:gd name="T120" fmla="*/ 144 w 156"/>
              <a:gd name="T121" fmla="*/ 144 h 1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56" h="156">
                <a:moveTo>
                  <a:pt x="72" y="55"/>
                </a:moveTo>
                <a:cubicBezTo>
                  <a:pt x="68" y="52"/>
                  <a:pt x="64" y="50"/>
                  <a:pt x="57" y="48"/>
                </a:cubicBezTo>
                <a:cubicBezTo>
                  <a:pt x="57" y="48"/>
                  <a:pt x="57" y="48"/>
                  <a:pt x="57" y="48"/>
                </a:cubicBezTo>
                <a:cubicBezTo>
                  <a:pt x="57" y="32"/>
                  <a:pt x="57" y="32"/>
                  <a:pt x="57" y="32"/>
                </a:cubicBezTo>
                <a:cubicBezTo>
                  <a:pt x="61" y="32"/>
                  <a:pt x="65" y="34"/>
                  <a:pt x="69" y="37"/>
                </a:cubicBezTo>
                <a:cubicBezTo>
                  <a:pt x="75" y="29"/>
                  <a:pt x="75" y="29"/>
                  <a:pt x="75" y="29"/>
                </a:cubicBezTo>
                <a:cubicBezTo>
                  <a:pt x="69" y="25"/>
                  <a:pt x="63" y="22"/>
                  <a:pt x="57" y="22"/>
                </a:cubicBezTo>
                <a:cubicBezTo>
                  <a:pt x="57" y="18"/>
                  <a:pt x="57" y="18"/>
                  <a:pt x="57" y="18"/>
                </a:cubicBezTo>
                <a:cubicBezTo>
                  <a:pt x="51" y="18"/>
                  <a:pt x="51" y="18"/>
                  <a:pt x="51" y="18"/>
                </a:cubicBezTo>
                <a:cubicBezTo>
                  <a:pt x="51" y="21"/>
                  <a:pt x="51" y="21"/>
                  <a:pt x="51" y="21"/>
                </a:cubicBezTo>
                <a:cubicBezTo>
                  <a:pt x="46" y="22"/>
                  <a:pt x="41" y="23"/>
                  <a:pt x="38" y="27"/>
                </a:cubicBezTo>
                <a:cubicBezTo>
                  <a:pt x="34" y="30"/>
                  <a:pt x="32" y="34"/>
                  <a:pt x="32" y="39"/>
                </a:cubicBezTo>
                <a:cubicBezTo>
                  <a:pt x="32" y="45"/>
                  <a:pt x="34" y="48"/>
                  <a:pt x="37" y="51"/>
                </a:cubicBezTo>
                <a:cubicBezTo>
                  <a:pt x="40" y="54"/>
                  <a:pt x="45" y="56"/>
                  <a:pt x="51" y="57"/>
                </a:cubicBezTo>
                <a:cubicBezTo>
                  <a:pt x="51" y="74"/>
                  <a:pt x="51" y="74"/>
                  <a:pt x="51" y="74"/>
                </a:cubicBezTo>
                <a:cubicBezTo>
                  <a:pt x="46" y="74"/>
                  <a:pt x="41" y="71"/>
                  <a:pt x="36" y="67"/>
                </a:cubicBezTo>
                <a:cubicBezTo>
                  <a:pt x="30" y="74"/>
                  <a:pt x="30" y="74"/>
                  <a:pt x="30" y="74"/>
                </a:cubicBezTo>
                <a:cubicBezTo>
                  <a:pt x="36" y="80"/>
                  <a:pt x="43" y="83"/>
                  <a:pt x="51" y="84"/>
                </a:cubicBezTo>
                <a:cubicBezTo>
                  <a:pt x="51" y="90"/>
                  <a:pt x="51" y="90"/>
                  <a:pt x="51" y="90"/>
                </a:cubicBezTo>
                <a:cubicBezTo>
                  <a:pt x="57" y="90"/>
                  <a:pt x="57" y="90"/>
                  <a:pt x="57" y="90"/>
                </a:cubicBezTo>
                <a:cubicBezTo>
                  <a:pt x="57" y="84"/>
                  <a:pt x="57" y="84"/>
                  <a:pt x="57" y="84"/>
                </a:cubicBezTo>
                <a:cubicBezTo>
                  <a:pt x="63" y="84"/>
                  <a:pt x="67" y="82"/>
                  <a:pt x="71" y="79"/>
                </a:cubicBezTo>
                <a:cubicBezTo>
                  <a:pt x="75" y="75"/>
                  <a:pt x="76" y="71"/>
                  <a:pt x="76" y="66"/>
                </a:cubicBezTo>
                <a:cubicBezTo>
                  <a:pt x="76" y="61"/>
                  <a:pt x="75" y="57"/>
                  <a:pt x="72" y="55"/>
                </a:cubicBezTo>
                <a:close/>
                <a:moveTo>
                  <a:pt x="51" y="47"/>
                </a:moveTo>
                <a:cubicBezTo>
                  <a:pt x="48" y="46"/>
                  <a:pt x="46" y="44"/>
                  <a:pt x="44" y="43"/>
                </a:cubicBezTo>
                <a:cubicBezTo>
                  <a:pt x="43" y="42"/>
                  <a:pt x="43" y="41"/>
                  <a:pt x="43" y="39"/>
                </a:cubicBezTo>
                <a:cubicBezTo>
                  <a:pt x="43" y="37"/>
                  <a:pt x="43" y="35"/>
                  <a:pt x="45" y="34"/>
                </a:cubicBezTo>
                <a:cubicBezTo>
                  <a:pt x="46" y="32"/>
                  <a:pt x="49" y="31"/>
                  <a:pt x="51" y="31"/>
                </a:cubicBezTo>
                <a:cubicBezTo>
                  <a:pt x="51" y="47"/>
                  <a:pt x="51" y="47"/>
                  <a:pt x="51" y="47"/>
                </a:cubicBezTo>
                <a:close/>
                <a:moveTo>
                  <a:pt x="63" y="72"/>
                </a:moveTo>
                <a:cubicBezTo>
                  <a:pt x="62" y="73"/>
                  <a:pt x="59" y="74"/>
                  <a:pt x="56" y="75"/>
                </a:cubicBezTo>
                <a:cubicBezTo>
                  <a:pt x="56" y="59"/>
                  <a:pt x="56" y="59"/>
                  <a:pt x="56" y="59"/>
                </a:cubicBezTo>
                <a:cubicBezTo>
                  <a:pt x="60" y="60"/>
                  <a:pt x="62" y="61"/>
                  <a:pt x="64" y="62"/>
                </a:cubicBezTo>
                <a:cubicBezTo>
                  <a:pt x="65" y="63"/>
                  <a:pt x="66" y="65"/>
                  <a:pt x="66" y="67"/>
                </a:cubicBezTo>
                <a:cubicBezTo>
                  <a:pt x="66" y="69"/>
                  <a:pt x="65" y="71"/>
                  <a:pt x="63" y="72"/>
                </a:cubicBezTo>
                <a:close/>
                <a:moveTo>
                  <a:pt x="149" y="130"/>
                </a:moveTo>
                <a:cubicBezTo>
                  <a:pt x="114" y="94"/>
                  <a:pt x="114" y="94"/>
                  <a:pt x="114" y="94"/>
                </a:cubicBezTo>
                <a:cubicBezTo>
                  <a:pt x="107" y="102"/>
                  <a:pt x="107" y="102"/>
                  <a:pt x="107" y="102"/>
                </a:cubicBezTo>
                <a:cubicBezTo>
                  <a:pt x="94" y="88"/>
                  <a:pt x="94" y="88"/>
                  <a:pt x="94" y="88"/>
                </a:cubicBezTo>
                <a:cubicBezTo>
                  <a:pt x="101" y="79"/>
                  <a:pt x="106" y="67"/>
                  <a:pt x="106" y="54"/>
                </a:cubicBezTo>
                <a:cubicBezTo>
                  <a:pt x="106" y="24"/>
                  <a:pt x="82" y="0"/>
                  <a:pt x="53" y="0"/>
                </a:cubicBezTo>
                <a:cubicBezTo>
                  <a:pt x="24" y="0"/>
                  <a:pt x="0" y="24"/>
                  <a:pt x="0" y="54"/>
                </a:cubicBezTo>
                <a:cubicBezTo>
                  <a:pt x="0" y="83"/>
                  <a:pt x="24" y="108"/>
                  <a:pt x="53" y="108"/>
                </a:cubicBezTo>
                <a:cubicBezTo>
                  <a:pt x="67" y="108"/>
                  <a:pt x="80" y="102"/>
                  <a:pt x="89" y="93"/>
                </a:cubicBezTo>
                <a:cubicBezTo>
                  <a:pt x="102" y="106"/>
                  <a:pt x="102" y="106"/>
                  <a:pt x="102" y="106"/>
                </a:cubicBezTo>
                <a:cubicBezTo>
                  <a:pt x="95" y="114"/>
                  <a:pt x="95" y="114"/>
                  <a:pt x="95" y="114"/>
                </a:cubicBezTo>
                <a:cubicBezTo>
                  <a:pt x="130" y="149"/>
                  <a:pt x="130" y="149"/>
                  <a:pt x="130" y="149"/>
                </a:cubicBezTo>
                <a:cubicBezTo>
                  <a:pt x="136" y="156"/>
                  <a:pt x="146" y="153"/>
                  <a:pt x="149" y="149"/>
                </a:cubicBezTo>
                <a:cubicBezTo>
                  <a:pt x="153" y="146"/>
                  <a:pt x="156" y="136"/>
                  <a:pt x="149" y="130"/>
                </a:cubicBezTo>
                <a:close/>
                <a:moveTo>
                  <a:pt x="53" y="101"/>
                </a:moveTo>
                <a:cubicBezTo>
                  <a:pt x="27" y="101"/>
                  <a:pt x="7" y="80"/>
                  <a:pt x="7" y="54"/>
                </a:cubicBezTo>
                <a:cubicBezTo>
                  <a:pt x="7" y="28"/>
                  <a:pt x="27" y="7"/>
                  <a:pt x="53" y="7"/>
                </a:cubicBezTo>
                <a:cubicBezTo>
                  <a:pt x="79" y="7"/>
                  <a:pt x="99" y="28"/>
                  <a:pt x="99" y="54"/>
                </a:cubicBezTo>
                <a:cubicBezTo>
                  <a:pt x="99" y="80"/>
                  <a:pt x="79" y="101"/>
                  <a:pt x="53" y="101"/>
                </a:cubicBezTo>
                <a:close/>
                <a:moveTo>
                  <a:pt x="144" y="144"/>
                </a:moveTo>
                <a:cubicBezTo>
                  <a:pt x="142" y="147"/>
                  <a:pt x="137" y="147"/>
                  <a:pt x="134" y="144"/>
                </a:cubicBezTo>
                <a:cubicBezTo>
                  <a:pt x="104" y="114"/>
                  <a:pt x="104" y="114"/>
                  <a:pt x="104" y="114"/>
                </a:cubicBezTo>
                <a:cubicBezTo>
                  <a:pt x="114" y="103"/>
                  <a:pt x="114" y="103"/>
                  <a:pt x="114" y="103"/>
                </a:cubicBezTo>
                <a:cubicBezTo>
                  <a:pt x="144" y="134"/>
                  <a:pt x="144" y="134"/>
                  <a:pt x="144" y="134"/>
                </a:cubicBezTo>
                <a:cubicBezTo>
                  <a:pt x="149" y="138"/>
                  <a:pt x="146" y="143"/>
                  <a:pt x="144" y="14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08" name="Freeform 214">
            <a:extLst>
              <a:ext uri="{FF2B5EF4-FFF2-40B4-BE49-F238E27FC236}">
                <a16:creationId xmlns:a16="http://schemas.microsoft.com/office/drawing/2014/main" xmlns="" id="{9527DDBB-2136-4E68-86DA-834F9ABE4856}"/>
              </a:ext>
            </a:extLst>
          </p:cNvPr>
          <p:cNvSpPr>
            <a:spLocks noEditPoints="1"/>
          </p:cNvSpPr>
          <p:nvPr/>
        </p:nvSpPr>
        <p:spPr bwMode="auto">
          <a:xfrm>
            <a:off x="7273925" y="368300"/>
            <a:ext cx="530225" cy="534988"/>
          </a:xfrm>
          <a:custGeom>
            <a:avLst/>
            <a:gdLst>
              <a:gd name="T0" fmla="*/ 53 w 155"/>
              <a:gd name="T1" fmla="*/ 49 h 155"/>
              <a:gd name="T2" fmla="*/ 71 w 155"/>
              <a:gd name="T3" fmla="*/ 30 h 155"/>
              <a:gd name="T4" fmla="*/ 53 w 155"/>
              <a:gd name="T5" fmla="*/ 12 h 155"/>
              <a:gd name="T6" fmla="*/ 35 w 155"/>
              <a:gd name="T7" fmla="*/ 30 h 155"/>
              <a:gd name="T8" fmla="*/ 53 w 155"/>
              <a:gd name="T9" fmla="*/ 49 h 155"/>
              <a:gd name="T10" fmla="*/ 53 w 155"/>
              <a:gd name="T11" fmla="*/ 19 h 155"/>
              <a:gd name="T12" fmla="*/ 65 w 155"/>
              <a:gd name="T13" fmla="*/ 31 h 155"/>
              <a:gd name="T14" fmla="*/ 53 w 155"/>
              <a:gd name="T15" fmla="*/ 42 h 155"/>
              <a:gd name="T16" fmla="*/ 41 w 155"/>
              <a:gd name="T17" fmla="*/ 31 h 155"/>
              <a:gd name="T18" fmla="*/ 53 w 155"/>
              <a:gd name="T19" fmla="*/ 19 h 155"/>
              <a:gd name="T20" fmla="*/ 149 w 155"/>
              <a:gd name="T21" fmla="*/ 130 h 155"/>
              <a:gd name="T22" fmla="*/ 114 w 155"/>
              <a:gd name="T23" fmla="*/ 95 h 155"/>
              <a:gd name="T24" fmla="*/ 107 w 155"/>
              <a:gd name="T25" fmla="*/ 103 h 155"/>
              <a:gd name="T26" fmla="*/ 94 w 155"/>
              <a:gd name="T27" fmla="*/ 89 h 155"/>
              <a:gd name="T28" fmla="*/ 107 w 155"/>
              <a:gd name="T29" fmla="*/ 54 h 155"/>
              <a:gd name="T30" fmla="*/ 53 w 155"/>
              <a:gd name="T31" fmla="*/ 0 h 155"/>
              <a:gd name="T32" fmla="*/ 0 w 155"/>
              <a:gd name="T33" fmla="*/ 54 h 155"/>
              <a:gd name="T34" fmla="*/ 53 w 155"/>
              <a:gd name="T35" fmla="*/ 108 h 155"/>
              <a:gd name="T36" fmla="*/ 89 w 155"/>
              <a:gd name="T37" fmla="*/ 94 h 155"/>
              <a:gd name="T38" fmla="*/ 102 w 155"/>
              <a:gd name="T39" fmla="*/ 107 h 155"/>
              <a:gd name="T40" fmla="*/ 95 w 155"/>
              <a:gd name="T41" fmla="*/ 114 h 155"/>
              <a:gd name="T42" fmla="*/ 130 w 155"/>
              <a:gd name="T43" fmla="*/ 150 h 155"/>
              <a:gd name="T44" fmla="*/ 149 w 155"/>
              <a:gd name="T45" fmla="*/ 150 h 155"/>
              <a:gd name="T46" fmla="*/ 149 w 155"/>
              <a:gd name="T47" fmla="*/ 130 h 155"/>
              <a:gd name="T48" fmla="*/ 6 w 155"/>
              <a:gd name="T49" fmla="*/ 54 h 155"/>
              <a:gd name="T50" fmla="*/ 53 w 155"/>
              <a:gd name="T51" fmla="*/ 6 h 155"/>
              <a:gd name="T52" fmla="*/ 100 w 155"/>
              <a:gd name="T53" fmla="*/ 54 h 155"/>
              <a:gd name="T54" fmla="*/ 89 w 155"/>
              <a:gd name="T55" fmla="*/ 85 h 155"/>
              <a:gd name="T56" fmla="*/ 58 w 155"/>
              <a:gd name="T57" fmla="*/ 57 h 155"/>
              <a:gd name="T58" fmla="*/ 48 w 155"/>
              <a:gd name="T59" fmla="*/ 57 h 155"/>
              <a:gd name="T60" fmla="*/ 17 w 155"/>
              <a:gd name="T61" fmla="*/ 84 h 155"/>
              <a:gd name="T62" fmla="*/ 6 w 155"/>
              <a:gd name="T63" fmla="*/ 54 h 155"/>
              <a:gd name="T64" fmla="*/ 23 w 155"/>
              <a:gd name="T65" fmla="*/ 91 h 155"/>
              <a:gd name="T66" fmla="*/ 23 w 155"/>
              <a:gd name="T67" fmla="*/ 88 h 155"/>
              <a:gd name="T68" fmla="*/ 48 w 155"/>
              <a:gd name="T69" fmla="*/ 63 h 155"/>
              <a:gd name="T70" fmla="*/ 58 w 155"/>
              <a:gd name="T71" fmla="*/ 63 h 155"/>
              <a:gd name="T72" fmla="*/ 83 w 155"/>
              <a:gd name="T73" fmla="*/ 88 h 155"/>
              <a:gd name="T74" fmla="*/ 83 w 155"/>
              <a:gd name="T75" fmla="*/ 91 h 155"/>
              <a:gd name="T76" fmla="*/ 53 w 155"/>
              <a:gd name="T77" fmla="*/ 101 h 155"/>
              <a:gd name="T78" fmla="*/ 23 w 155"/>
              <a:gd name="T79" fmla="*/ 91 h 155"/>
              <a:gd name="T80" fmla="*/ 144 w 155"/>
              <a:gd name="T81" fmla="*/ 145 h 155"/>
              <a:gd name="T82" fmla="*/ 134 w 155"/>
              <a:gd name="T83" fmla="*/ 145 h 155"/>
              <a:gd name="T84" fmla="*/ 104 w 155"/>
              <a:gd name="T85" fmla="*/ 114 h 155"/>
              <a:gd name="T86" fmla="*/ 114 w 155"/>
              <a:gd name="T87" fmla="*/ 104 h 155"/>
              <a:gd name="T88" fmla="*/ 144 w 155"/>
              <a:gd name="T89" fmla="*/ 135 h 155"/>
              <a:gd name="T90" fmla="*/ 144 w 155"/>
              <a:gd name="T91" fmla="*/ 145 h 1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155" h="155">
                <a:moveTo>
                  <a:pt x="53" y="49"/>
                </a:moveTo>
                <a:cubicBezTo>
                  <a:pt x="63" y="49"/>
                  <a:pt x="71" y="40"/>
                  <a:pt x="71" y="30"/>
                </a:cubicBezTo>
                <a:cubicBezTo>
                  <a:pt x="71" y="20"/>
                  <a:pt x="63" y="12"/>
                  <a:pt x="53" y="12"/>
                </a:cubicBezTo>
                <a:cubicBezTo>
                  <a:pt x="43" y="12"/>
                  <a:pt x="35" y="20"/>
                  <a:pt x="35" y="30"/>
                </a:cubicBezTo>
                <a:cubicBezTo>
                  <a:pt x="35" y="40"/>
                  <a:pt x="43" y="49"/>
                  <a:pt x="53" y="49"/>
                </a:cubicBezTo>
                <a:close/>
                <a:moveTo>
                  <a:pt x="53" y="19"/>
                </a:moveTo>
                <a:cubicBezTo>
                  <a:pt x="59" y="19"/>
                  <a:pt x="65" y="24"/>
                  <a:pt x="65" y="31"/>
                </a:cubicBezTo>
                <a:cubicBezTo>
                  <a:pt x="65" y="37"/>
                  <a:pt x="60" y="42"/>
                  <a:pt x="53" y="42"/>
                </a:cubicBezTo>
                <a:cubicBezTo>
                  <a:pt x="47" y="42"/>
                  <a:pt x="41" y="37"/>
                  <a:pt x="41" y="31"/>
                </a:cubicBezTo>
                <a:cubicBezTo>
                  <a:pt x="41" y="24"/>
                  <a:pt x="47" y="19"/>
                  <a:pt x="53" y="19"/>
                </a:cubicBezTo>
                <a:close/>
                <a:moveTo>
                  <a:pt x="149" y="130"/>
                </a:moveTo>
                <a:cubicBezTo>
                  <a:pt x="114" y="95"/>
                  <a:pt x="114" y="95"/>
                  <a:pt x="114" y="95"/>
                </a:cubicBezTo>
                <a:cubicBezTo>
                  <a:pt x="107" y="103"/>
                  <a:pt x="107" y="103"/>
                  <a:pt x="107" y="103"/>
                </a:cubicBezTo>
                <a:cubicBezTo>
                  <a:pt x="94" y="89"/>
                  <a:pt x="94" y="89"/>
                  <a:pt x="94" y="89"/>
                </a:cubicBezTo>
                <a:cubicBezTo>
                  <a:pt x="102" y="80"/>
                  <a:pt x="107" y="67"/>
                  <a:pt x="107" y="54"/>
                </a:cubicBezTo>
                <a:cubicBezTo>
                  <a:pt x="107" y="24"/>
                  <a:pt x="83" y="0"/>
                  <a:pt x="53" y="0"/>
                </a:cubicBezTo>
                <a:cubicBezTo>
                  <a:pt x="24" y="0"/>
                  <a:pt x="0" y="24"/>
                  <a:pt x="0" y="54"/>
                </a:cubicBezTo>
                <a:cubicBezTo>
                  <a:pt x="0" y="84"/>
                  <a:pt x="24" y="108"/>
                  <a:pt x="53" y="108"/>
                </a:cubicBezTo>
                <a:cubicBezTo>
                  <a:pt x="67" y="108"/>
                  <a:pt x="80" y="103"/>
                  <a:pt x="89" y="94"/>
                </a:cubicBezTo>
                <a:cubicBezTo>
                  <a:pt x="102" y="107"/>
                  <a:pt x="102" y="107"/>
                  <a:pt x="102" y="107"/>
                </a:cubicBezTo>
                <a:cubicBezTo>
                  <a:pt x="95" y="114"/>
                  <a:pt x="95" y="114"/>
                  <a:pt x="95" y="114"/>
                </a:cubicBezTo>
                <a:cubicBezTo>
                  <a:pt x="130" y="150"/>
                  <a:pt x="130" y="150"/>
                  <a:pt x="130" y="150"/>
                </a:cubicBezTo>
                <a:cubicBezTo>
                  <a:pt x="136" y="155"/>
                  <a:pt x="145" y="154"/>
                  <a:pt x="149" y="150"/>
                </a:cubicBezTo>
                <a:cubicBezTo>
                  <a:pt x="155" y="145"/>
                  <a:pt x="154" y="135"/>
                  <a:pt x="149" y="130"/>
                </a:cubicBezTo>
                <a:close/>
                <a:moveTo>
                  <a:pt x="6" y="54"/>
                </a:moveTo>
                <a:cubicBezTo>
                  <a:pt x="6" y="28"/>
                  <a:pt x="27" y="6"/>
                  <a:pt x="53" y="6"/>
                </a:cubicBezTo>
                <a:cubicBezTo>
                  <a:pt x="79" y="6"/>
                  <a:pt x="100" y="28"/>
                  <a:pt x="100" y="54"/>
                </a:cubicBezTo>
                <a:cubicBezTo>
                  <a:pt x="100" y="66"/>
                  <a:pt x="96" y="76"/>
                  <a:pt x="89" y="85"/>
                </a:cubicBezTo>
                <a:cubicBezTo>
                  <a:pt x="87" y="69"/>
                  <a:pt x="74" y="57"/>
                  <a:pt x="58" y="57"/>
                </a:cubicBezTo>
                <a:cubicBezTo>
                  <a:pt x="48" y="57"/>
                  <a:pt x="48" y="57"/>
                  <a:pt x="48" y="57"/>
                </a:cubicBezTo>
                <a:cubicBezTo>
                  <a:pt x="32" y="57"/>
                  <a:pt x="19" y="69"/>
                  <a:pt x="17" y="84"/>
                </a:cubicBezTo>
                <a:cubicBezTo>
                  <a:pt x="10" y="76"/>
                  <a:pt x="6" y="65"/>
                  <a:pt x="6" y="54"/>
                </a:cubicBezTo>
                <a:close/>
                <a:moveTo>
                  <a:pt x="23" y="91"/>
                </a:moveTo>
                <a:cubicBezTo>
                  <a:pt x="23" y="88"/>
                  <a:pt x="23" y="88"/>
                  <a:pt x="23" y="88"/>
                </a:cubicBezTo>
                <a:cubicBezTo>
                  <a:pt x="23" y="75"/>
                  <a:pt x="34" y="63"/>
                  <a:pt x="48" y="63"/>
                </a:cubicBezTo>
                <a:cubicBezTo>
                  <a:pt x="58" y="63"/>
                  <a:pt x="58" y="63"/>
                  <a:pt x="58" y="63"/>
                </a:cubicBezTo>
                <a:cubicBezTo>
                  <a:pt x="72" y="63"/>
                  <a:pt x="83" y="75"/>
                  <a:pt x="83" y="88"/>
                </a:cubicBezTo>
                <a:cubicBezTo>
                  <a:pt x="83" y="91"/>
                  <a:pt x="83" y="91"/>
                  <a:pt x="83" y="91"/>
                </a:cubicBezTo>
                <a:cubicBezTo>
                  <a:pt x="75" y="98"/>
                  <a:pt x="65" y="101"/>
                  <a:pt x="53" y="101"/>
                </a:cubicBezTo>
                <a:cubicBezTo>
                  <a:pt x="42" y="101"/>
                  <a:pt x="31" y="97"/>
                  <a:pt x="23" y="91"/>
                </a:cubicBezTo>
                <a:close/>
                <a:moveTo>
                  <a:pt x="144" y="145"/>
                </a:moveTo>
                <a:cubicBezTo>
                  <a:pt x="142" y="148"/>
                  <a:pt x="137" y="148"/>
                  <a:pt x="134" y="145"/>
                </a:cubicBezTo>
                <a:cubicBezTo>
                  <a:pt x="104" y="114"/>
                  <a:pt x="104" y="114"/>
                  <a:pt x="104" y="114"/>
                </a:cubicBezTo>
                <a:cubicBezTo>
                  <a:pt x="114" y="104"/>
                  <a:pt x="114" y="104"/>
                  <a:pt x="114" y="104"/>
                </a:cubicBezTo>
                <a:cubicBezTo>
                  <a:pt x="144" y="135"/>
                  <a:pt x="144" y="135"/>
                  <a:pt x="144" y="135"/>
                </a:cubicBezTo>
                <a:cubicBezTo>
                  <a:pt x="147" y="137"/>
                  <a:pt x="147" y="142"/>
                  <a:pt x="144" y="14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09" name="Freeform 215">
            <a:extLst>
              <a:ext uri="{FF2B5EF4-FFF2-40B4-BE49-F238E27FC236}">
                <a16:creationId xmlns:a16="http://schemas.microsoft.com/office/drawing/2014/main" xmlns="" id="{B3BF119B-62E3-4908-946A-CBF459B0FAA9}"/>
              </a:ext>
            </a:extLst>
          </p:cNvPr>
          <p:cNvSpPr>
            <a:spLocks noEditPoints="1"/>
          </p:cNvSpPr>
          <p:nvPr/>
        </p:nvSpPr>
        <p:spPr bwMode="auto">
          <a:xfrm>
            <a:off x="7273925" y="989013"/>
            <a:ext cx="514350" cy="527050"/>
          </a:xfrm>
          <a:custGeom>
            <a:avLst/>
            <a:gdLst>
              <a:gd name="T0" fmla="*/ 131 w 150"/>
              <a:gd name="T1" fmla="*/ 116 h 153"/>
              <a:gd name="T2" fmla="*/ 131 w 150"/>
              <a:gd name="T3" fmla="*/ 24 h 153"/>
              <a:gd name="T4" fmla="*/ 107 w 150"/>
              <a:gd name="T5" fmla="*/ 0 h 153"/>
              <a:gd name="T6" fmla="*/ 43 w 150"/>
              <a:gd name="T7" fmla="*/ 0 h 153"/>
              <a:gd name="T8" fmla="*/ 19 w 150"/>
              <a:gd name="T9" fmla="*/ 24 h 153"/>
              <a:gd name="T10" fmla="*/ 19 w 150"/>
              <a:gd name="T11" fmla="*/ 27 h 153"/>
              <a:gd name="T12" fmla="*/ 30 w 150"/>
              <a:gd name="T13" fmla="*/ 27 h 153"/>
              <a:gd name="T14" fmla="*/ 30 w 150"/>
              <a:gd name="T15" fmla="*/ 49 h 153"/>
              <a:gd name="T16" fmla="*/ 40 w 150"/>
              <a:gd name="T17" fmla="*/ 49 h 153"/>
              <a:gd name="T18" fmla="*/ 40 w 150"/>
              <a:gd name="T19" fmla="*/ 80 h 153"/>
              <a:gd name="T20" fmla="*/ 47 w 150"/>
              <a:gd name="T21" fmla="*/ 80 h 153"/>
              <a:gd name="T22" fmla="*/ 47 w 150"/>
              <a:gd name="T23" fmla="*/ 49 h 153"/>
              <a:gd name="T24" fmla="*/ 57 w 150"/>
              <a:gd name="T25" fmla="*/ 49 h 153"/>
              <a:gd name="T26" fmla="*/ 57 w 150"/>
              <a:gd name="T27" fmla="*/ 27 h 153"/>
              <a:gd name="T28" fmla="*/ 98 w 150"/>
              <a:gd name="T29" fmla="*/ 27 h 153"/>
              <a:gd name="T30" fmla="*/ 98 w 150"/>
              <a:gd name="T31" fmla="*/ 98 h 153"/>
              <a:gd name="T32" fmla="*/ 13 w 150"/>
              <a:gd name="T33" fmla="*/ 98 h 153"/>
              <a:gd name="T34" fmla="*/ 13 w 150"/>
              <a:gd name="T35" fmla="*/ 116 h 153"/>
              <a:gd name="T36" fmla="*/ 0 w 150"/>
              <a:gd name="T37" fmla="*/ 116 h 153"/>
              <a:gd name="T38" fmla="*/ 0 w 150"/>
              <a:gd name="T39" fmla="*/ 153 h 153"/>
              <a:gd name="T40" fmla="*/ 150 w 150"/>
              <a:gd name="T41" fmla="*/ 153 h 153"/>
              <a:gd name="T42" fmla="*/ 150 w 150"/>
              <a:gd name="T43" fmla="*/ 116 h 153"/>
              <a:gd name="T44" fmla="*/ 131 w 150"/>
              <a:gd name="T45" fmla="*/ 116 h 153"/>
              <a:gd name="T46" fmla="*/ 51 w 150"/>
              <a:gd name="T47" fmla="*/ 43 h 153"/>
              <a:gd name="T48" fmla="*/ 37 w 150"/>
              <a:gd name="T49" fmla="*/ 43 h 153"/>
              <a:gd name="T50" fmla="*/ 37 w 150"/>
              <a:gd name="T51" fmla="*/ 27 h 153"/>
              <a:gd name="T52" fmla="*/ 51 w 150"/>
              <a:gd name="T53" fmla="*/ 27 h 153"/>
              <a:gd name="T54" fmla="*/ 51 w 150"/>
              <a:gd name="T55" fmla="*/ 43 h 153"/>
              <a:gd name="T56" fmla="*/ 20 w 150"/>
              <a:gd name="T57" fmla="*/ 104 h 153"/>
              <a:gd name="T58" fmla="*/ 104 w 150"/>
              <a:gd name="T59" fmla="*/ 104 h 153"/>
              <a:gd name="T60" fmla="*/ 104 w 150"/>
              <a:gd name="T61" fmla="*/ 20 h 153"/>
              <a:gd name="T62" fmla="*/ 26 w 150"/>
              <a:gd name="T63" fmla="*/ 20 h 153"/>
              <a:gd name="T64" fmla="*/ 43 w 150"/>
              <a:gd name="T65" fmla="*/ 6 h 153"/>
              <a:gd name="T66" fmla="*/ 107 w 150"/>
              <a:gd name="T67" fmla="*/ 6 h 153"/>
              <a:gd name="T68" fmla="*/ 125 w 150"/>
              <a:gd name="T69" fmla="*/ 24 h 153"/>
              <a:gd name="T70" fmla="*/ 125 w 150"/>
              <a:gd name="T71" fmla="*/ 116 h 153"/>
              <a:gd name="T72" fmla="*/ 20 w 150"/>
              <a:gd name="T73" fmla="*/ 116 h 153"/>
              <a:gd name="T74" fmla="*/ 20 w 150"/>
              <a:gd name="T75" fmla="*/ 104 h 153"/>
              <a:gd name="T76" fmla="*/ 144 w 150"/>
              <a:gd name="T77" fmla="*/ 146 h 153"/>
              <a:gd name="T78" fmla="*/ 6 w 150"/>
              <a:gd name="T79" fmla="*/ 146 h 153"/>
              <a:gd name="T80" fmla="*/ 6 w 150"/>
              <a:gd name="T81" fmla="*/ 122 h 153"/>
              <a:gd name="T82" fmla="*/ 144 w 150"/>
              <a:gd name="T83" fmla="*/ 122 h 153"/>
              <a:gd name="T84" fmla="*/ 144 w 150"/>
              <a:gd name="T85" fmla="*/ 146 h 1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150" h="153">
                <a:moveTo>
                  <a:pt x="131" y="116"/>
                </a:moveTo>
                <a:cubicBezTo>
                  <a:pt x="131" y="24"/>
                  <a:pt x="131" y="24"/>
                  <a:pt x="131" y="24"/>
                </a:cubicBezTo>
                <a:cubicBezTo>
                  <a:pt x="131" y="11"/>
                  <a:pt x="120" y="0"/>
                  <a:pt x="107" y="0"/>
                </a:cubicBezTo>
                <a:cubicBezTo>
                  <a:pt x="43" y="0"/>
                  <a:pt x="43" y="0"/>
                  <a:pt x="43" y="0"/>
                </a:cubicBezTo>
                <a:cubicBezTo>
                  <a:pt x="30" y="0"/>
                  <a:pt x="19" y="11"/>
                  <a:pt x="19" y="24"/>
                </a:cubicBezTo>
                <a:cubicBezTo>
                  <a:pt x="19" y="27"/>
                  <a:pt x="19" y="27"/>
                  <a:pt x="19" y="27"/>
                </a:cubicBezTo>
                <a:cubicBezTo>
                  <a:pt x="30" y="27"/>
                  <a:pt x="30" y="27"/>
                  <a:pt x="30" y="27"/>
                </a:cubicBezTo>
                <a:cubicBezTo>
                  <a:pt x="30" y="49"/>
                  <a:pt x="30" y="49"/>
                  <a:pt x="30" y="49"/>
                </a:cubicBezTo>
                <a:cubicBezTo>
                  <a:pt x="40" y="49"/>
                  <a:pt x="40" y="49"/>
                  <a:pt x="40" y="49"/>
                </a:cubicBezTo>
                <a:cubicBezTo>
                  <a:pt x="40" y="80"/>
                  <a:pt x="40" y="80"/>
                  <a:pt x="40" y="80"/>
                </a:cubicBezTo>
                <a:cubicBezTo>
                  <a:pt x="47" y="80"/>
                  <a:pt x="47" y="80"/>
                  <a:pt x="47" y="80"/>
                </a:cubicBezTo>
                <a:cubicBezTo>
                  <a:pt x="47" y="49"/>
                  <a:pt x="47" y="49"/>
                  <a:pt x="47" y="49"/>
                </a:cubicBezTo>
                <a:cubicBezTo>
                  <a:pt x="57" y="49"/>
                  <a:pt x="57" y="49"/>
                  <a:pt x="57" y="49"/>
                </a:cubicBezTo>
                <a:cubicBezTo>
                  <a:pt x="57" y="27"/>
                  <a:pt x="57" y="27"/>
                  <a:pt x="57" y="27"/>
                </a:cubicBezTo>
                <a:cubicBezTo>
                  <a:pt x="98" y="27"/>
                  <a:pt x="98" y="27"/>
                  <a:pt x="98" y="27"/>
                </a:cubicBezTo>
                <a:cubicBezTo>
                  <a:pt x="98" y="98"/>
                  <a:pt x="98" y="98"/>
                  <a:pt x="98" y="98"/>
                </a:cubicBezTo>
                <a:cubicBezTo>
                  <a:pt x="13" y="98"/>
                  <a:pt x="13" y="98"/>
                  <a:pt x="13" y="98"/>
                </a:cubicBezTo>
                <a:cubicBezTo>
                  <a:pt x="13" y="116"/>
                  <a:pt x="13" y="116"/>
                  <a:pt x="13" y="116"/>
                </a:cubicBezTo>
                <a:cubicBezTo>
                  <a:pt x="0" y="116"/>
                  <a:pt x="0" y="116"/>
                  <a:pt x="0" y="116"/>
                </a:cubicBezTo>
                <a:cubicBezTo>
                  <a:pt x="0" y="153"/>
                  <a:pt x="0" y="153"/>
                  <a:pt x="0" y="153"/>
                </a:cubicBezTo>
                <a:cubicBezTo>
                  <a:pt x="150" y="153"/>
                  <a:pt x="150" y="153"/>
                  <a:pt x="150" y="153"/>
                </a:cubicBezTo>
                <a:cubicBezTo>
                  <a:pt x="150" y="116"/>
                  <a:pt x="150" y="116"/>
                  <a:pt x="150" y="116"/>
                </a:cubicBezTo>
                <a:lnTo>
                  <a:pt x="131" y="116"/>
                </a:lnTo>
                <a:close/>
                <a:moveTo>
                  <a:pt x="51" y="43"/>
                </a:moveTo>
                <a:cubicBezTo>
                  <a:pt x="37" y="43"/>
                  <a:pt x="37" y="43"/>
                  <a:pt x="37" y="43"/>
                </a:cubicBezTo>
                <a:cubicBezTo>
                  <a:pt x="37" y="27"/>
                  <a:pt x="37" y="27"/>
                  <a:pt x="37" y="27"/>
                </a:cubicBezTo>
                <a:cubicBezTo>
                  <a:pt x="51" y="27"/>
                  <a:pt x="51" y="27"/>
                  <a:pt x="51" y="27"/>
                </a:cubicBezTo>
                <a:lnTo>
                  <a:pt x="51" y="43"/>
                </a:lnTo>
                <a:close/>
                <a:moveTo>
                  <a:pt x="20" y="104"/>
                </a:moveTo>
                <a:cubicBezTo>
                  <a:pt x="104" y="104"/>
                  <a:pt x="104" y="104"/>
                  <a:pt x="104" y="104"/>
                </a:cubicBezTo>
                <a:cubicBezTo>
                  <a:pt x="104" y="20"/>
                  <a:pt x="104" y="20"/>
                  <a:pt x="104" y="20"/>
                </a:cubicBezTo>
                <a:cubicBezTo>
                  <a:pt x="26" y="20"/>
                  <a:pt x="26" y="20"/>
                  <a:pt x="26" y="20"/>
                </a:cubicBezTo>
                <a:cubicBezTo>
                  <a:pt x="27" y="12"/>
                  <a:pt x="34" y="6"/>
                  <a:pt x="43" y="6"/>
                </a:cubicBezTo>
                <a:cubicBezTo>
                  <a:pt x="107" y="6"/>
                  <a:pt x="107" y="6"/>
                  <a:pt x="107" y="6"/>
                </a:cubicBezTo>
                <a:cubicBezTo>
                  <a:pt x="117" y="6"/>
                  <a:pt x="125" y="14"/>
                  <a:pt x="125" y="24"/>
                </a:cubicBezTo>
                <a:cubicBezTo>
                  <a:pt x="125" y="116"/>
                  <a:pt x="125" y="116"/>
                  <a:pt x="125" y="116"/>
                </a:cubicBezTo>
                <a:cubicBezTo>
                  <a:pt x="20" y="116"/>
                  <a:pt x="20" y="116"/>
                  <a:pt x="20" y="116"/>
                </a:cubicBezTo>
                <a:cubicBezTo>
                  <a:pt x="20" y="104"/>
                  <a:pt x="20" y="104"/>
                  <a:pt x="20" y="104"/>
                </a:cubicBezTo>
                <a:close/>
                <a:moveTo>
                  <a:pt x="144" y="146"/>
                </a:moveTo>
                <a:cubicBezTo>
                  <a:pt x="6" y="146"/>
                  <a:pt x="6" y="146"/>
                  <a:pt x="6" y="146"/>
                </a:cubicBezTo>
                <a:cubicBezTo>
                  <a:pt x="6" y="122"/>
                  <a:pt x="6" y="122"/>
                  <a:pt x="6" y="122"/>
                </a:cubicBezTo>
                <a:cubicBezTo>
                  <a:pt x="144" y="122"/>
                  <a:pt x="144" y="122"/>
                  <a:pt x="144" y="122"/>
                </a:cubicBezTo>
                <a:lnTo>
                  <a:pt x="144" y="14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10" name="Freeform 216">
            <a:extLst>
              <a:ext uri="{FF2B5EF4-FFF2-40B4-BE49-F238E27FC236}">
                <a16:creationId xmlns:a16="http://schemas.microsoft.com/office/drawing/2014/main" xmlns="" id="{90B1DF4A-ED59-4436-93A7-5CA29F27DBA8}"/>
              </a:ext>
            </a:extLst>
          </p:cNvPr>
          <p:cNvSpPr>
            <a:spLocks noEditPoints="1"/>
          </p:cNvSpPr>
          <p:nvPr/>
        </p:nvSpPr>
        <p:spPr bwMode="auto">
          <a:xfrm>
            <a:off x="7302500" y="1609725"/>
            <a:ext cx="454025" cy="527050"/>
          </a:xfrm>
          <a:custGeom>
            <a:avLst/>
            <a:gdLst>
              <a:gd name="T0" fmla="*/ 118 w 133"/>
              <a:gd name="T1" fmla="*/ 22 h 153"/>
              <a:gd name="T2" fmla="*/ 66 w 133"/>
              <a:gd name="T3" fmla="*/ 0 h 153"/>
              <a:gd name="T4" fmla="*/ 15 w 133"/>
              <a:gd name="T5" fmla="*/ 21 h 153"/>
              <a:gd name="T6" fmla="*/ 0 w 133"/>
              <a:gd name="T7" fmla="*/ 20 h 153"/>
              <a:gd name="T8" fmla="*/ 0 w 133"/>
              <a:gd name="T9" fmla="*/ 62 h 153"/>
              <a:gd name="T10" fmla="*/ 15 w 133"/>
              <a:gd name="T11" fmla="*/ 110 h 153"/>
              <a:gd name="T12" fmla="*/ 65 w 133"/>
              <a:gd name="T13" fmla="*/ 152 h 153"/>
              <a:gd name="T14" fmla="*/ 66 w 133"/>
              <a:gd name="T15" fmla="*/ 153 h 153"/>
              <a:gd name="T16" fmla="*/ 68 w 133"/>
              <a:gd name="T17" fmla="*/ 152 h 153"/>
              <a:gd name="T18" fmla="*/ 117 w 133"/>
              <a:gd name="T19" fmla="*/ 110 h 153"/>
              <a:gd name="T20" fmla="*/ 133 w 133"/>
              <a:gd name="T21" fmla="*/ 62 h 153"/>
              <a:gd name="T22" fmla="*/ 133 w 133"/>
              <a:gd name="T23" fmla="*/ 20 h 153"/>
              <a:gd name="T24" fmla="*/ 118 w 133"/>
              <a:gd name="T25" fmla="*/ 22 h 153"/>
              <a:gd name="T26" fmla="*/ 119 w 133"/>
              <a:gd name="T27" fmla="*/ 28 h 153"/>
              <a:gd name="T28" fmla="*/ 127 w 133"/>
              <a:gd name="T29" fmla="*/ 28 h 153"/>
              <a:gd name="T30" fmla="*/ 127 w 133"/>
              <a:gd name="T31" fmla="*/ 62 h 153"/>
              <a:gd name="T32" fmla="*/ 126 w 133"/>
              <a:gd name="T33" fmla="*/ 73 h 153"/>
              <a:gd name="T34" fmla="*/ 69 w 133"/>
              <a:gd name="T35" fmla="*/ 73 h 153"/>
              <a:gd name="T36" fmla="*/ 69 w 133"/>
              <a:gd name="T37" fmla="*/ 10 h 153"/>
              <a:gd name="T38" fmla="*/ 119 w 133"/>
              <a:gd name="T39" fmla="*/ 28 h 153"/>
              <a:gd name="T40" fmla="*/ 7 w 133"/>
              <a:gd name="T41" fmla="*/ 28 h 153"/>
              <a:gd name="T42" fmla="*/ 15 w 133"/>
              <a:gd name="T43" fmla="*/ 28 h 153"/>
              <a:gd name="T44" fmla="*/ 63 w 133"/>
              <a:gd name="T45" fmla="*/ 11 h 153"/>
              <a:gd name="T46" fmla="*/ 63 w 133"/>
              <a:gd name="T47" fmla="*/ 73 h 153"/>
              <a:gd name="T48" fmla="*/ 7 w 133"/>
              <a:gd name="T49" fmla="*/ 73 h 153"/>
              <a:gd name="T50" fmla="*/ 7 w 133"/>
              <a:gd name="T51" fmla="*/ 62 h 153"/>
              <a:gd name="T52" fmla="*/ 7 w 133"/>
              <a:gd name="T53" fmla="*/ 28 h 153"/>
              <a:gd name="T54" fmla="*/ 21 w 133"/>
              <a:gd name="T55" fmla="*/ 106 h 153"/>
              <a:gd name="T56" fmla="*/ 9 w 133"/>
              <a:gd name="T57" fmla="*/ 80 h 153"/>
              <a:gd name="T58" fmla="*/ 63 w 133"/>
              <a:gd name="T59" fmla="*/ 80 h 153"/>
              <a:gd name="T60" fmla="*/ 63 w 133"/>
              <a:gd name="T61" fmla="*/ 144 h 153"/>
              <a:gd name="T62" fmla="*/ 21 w 133"/>
              <a:gd name="T63" fmla="*/ 106 h 153"/>
              <a:gd name="T64" fmla="*/ 112 w 133"/>
              <a:gd name="T65" fmla="*/ 106 h 153"/>
              <a:gd name="T66" fmla="*/ 69 w 133"/>
              <a:gd name="T67" fmla="*/ 145 h 153"/>
              <a:gd name="T68" fmla="*/ 69 w 133"/>
              <a:gd name="T69" fmla="*/ 80 h 153"/>
              <a:gd name="T70" fmla="*/ 125 w 133"/>
              <a:gd name="T71" fmla="*/ 80 h 153"/>
              <a:gd name="T72" fmla="*/ 112 w 133"/>
              <a:gd name="T73" fmla="*/ 106 h 1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33" h="153">
                <a:moveTo>
                  <a:pt x="118" y="22"/>
                </a:moveTo>
                <a:cubicBezTo>
                  <a:pt x="91" y="22"/>
                  <a:pt x="66" y="0"/>
                  <a:pt x="66" y="0"/>
                </a:cubicBezTo>
                <a:cubicBezTo>
                  <a:pt x="66" y="0"/>
                  <a:pt x="41" y="21"/>
                  <a:pt x="15" y="21"/>
                </a:cubicBezTo>
                <a:cubicBezTo>
                  <a:pt x="6" y="21"/>
                  <a:pt x="0" y="20"/>
                  <a:pt x="0" y="20"/>
                </a:cubicBezTo>
                <a:cubicBezTo>
                  <a:pt x="0" y="62"/>
                  <a:pt x="0" y="62"/>
                  <a:pt x="0" y="62"/>
                </a:cubicBezTo>
                <a:cubicBezTo>
                  <a:pt x="0" y="79"/>
                  <a:pt x="5" y="96"/>
                  <a:pt x="15" y="110"/>
                </a:cubicBezTo>
                <a:cubicBezTo>
                  <a:pt x="25" y="124"/>
                  <a:pt x="42" y="143"/>
                  <a:pt x="65" y="152"/>
                </a:cubicBezTo>
                <a:cubicBezTo>
                  <a:pt x="66" y="153"/>
                  <a:pt x="66" y="153"/>
                  <a:pt x="66" y="153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90" y="143"/>
                  <a:pt x="107" y="124"/>
                  <a:pt x="117" y="110"/>
                </a:cubicBezTo>
                <a:cubicBezTo>
                  <a:pt x="128" y="96"/>
                  <a:pt x="133" y="79"/>
                  <a:pt x="133" y="62"/>
                </a:cubicBezTo>
                <a:cubicBezTo>
                  <a:pt x="133" y="20"/>
                  <a:pt x="133" y="20"/>
                  <a:pt x="133" y="20"/>
                </a:cubicBezTo>
                <a:cubicBezTo>
                  <a:pt x="133" y="20"/>
                  <a:pt x="125" y="22"/>
                  <a:pt x="118" y="22"/>
                </a:cubicBezTo>
                <a:close/>
                <a:moveTo>
                  <a:pt x="119" y="28"/>
                </a:moveTo>
                <a:cubicBezTo>
                  <a:pt x="122" y="28"/>
                  <a:pt x="124" y="28"/>
                  <a:pt x="127" y="28"/>
                </a:cubicBezTo>
                <a:cubicBezTo>
                  <a:pt x="127" y="62"/>
                  <a:pt x="127" y="62"/>
                  <a:pt x="127" y="62"/>
                </a:cubicBezTo>
                <a:cubicBezTo>
                  <a:pt x="127" y="66"/>
                  <a:pt x="127" y="70"/>
                  <a:pt x="126" y="73"/>
                </a:cubicBezTo>
                <a:cubicBezTo>
                  <a:pt x="69" y="73"/>
                  <a:pt x="69" y="73"/>
                  <a:pt x="69" y="73"/>
                </a:cubicBezTo>
                <a:cubicBezTo>
                  <a:pt x="69" y="10"/>
                  <a:pt x="69" y="10"/>
                  <a:pt x="69" y="10"/>
                </a:cubicBezTo>
                <a:cubicBezTo>
                  <a:pt x="78" y="17"/>
                  <a:pt x="97" y="28"/>
                  <a:pt x="119" y="28"/>
                </a:cubicBezTo>
                <a:close/>
                <a:moveTo>
                  <a:pt x="7" y="28"/>
                </a:moveTo>
                <a:cubicBezTo>
                  <a:pt x="9" y="28"/>
                  <a:pt x="12" y="28"/>
                  <a:pt x="15" y="28"/>
                </a:cubicBezTo>
                <a:cubicBezTo>
                  <a:pt x="36" y="28"/>
                  <a:pt x="54" y="18"/>
                  <a:pt x="63" y="11"/>
                </a:cubicBezTo>
                <a:cubicBezTo>
                  <a:pt x="63" y="73"/>
                  <a:pt x="63" y="73"/>
                  <a:pt x="63" y="73"/>
                </a:cubicBezTo>
                <a:cubicBezTo>
                  <a:pt x="7" y="73"/>
                  <a:pt x="7" y="73"/>
                  <a:pt x="7" y="73"/>
                </a:cubicBezTo>
                <a:cubicBezTo>
                  <a:pt x="7" y="70"/>
                  <a:pt x="7" y="66"/>
                  <a:pt x="7" y="62"/>
                </a:cubicBezTo>
                <a:lnTo>
                  <a:pt x="7" y="28"/>
                </a:lnTo>
                <a:close/>
                <a:moveTo>
                  <a:pt x="21" y="106"/>
                </a:moveTo>
                <a:cubicBezTo>
                  <a:pt x="15" y="98"/>
                  <a:pt x="11" y="89"/>
                  <a:pt x="9" y="80"/>
                </a:cubicBezTo>
                <a:cubicBezTo>
                  <a:pt x="63" y="80"/>
                  <a:pt x="63" y="80"/>
                  <a:pt x="63" y="80"/>
                </a:cubicBezTo>
                <a:cubicBezTo>
                  <a:pt x="63" y="144"/>
                  <a:pt x="63" y="144"/>
                  <a:pt x="63" y="144"/>
                </a:cubicBezTo>
                <a:cubicBezTo>
                  <a:pt x="44" y="135"/>
                  <a:pt x="30" y="119"/>
                  <a:pt x="21" y="106"/>
                </a:cubicBezTo>
                <a:close/>
                <a:moveTo>
                  <a:pt x="112" y="106"/>
                </a:moveTo>
                <a:cubicBezTo>
                  <a:pt x="103" y="119"/>
                  <a:pt x="89" y="136"/>
                  <a:pt x="69" y="145"/>
                </a:cubicBezTo>
                <a:cubicBezTo>
                  <a:pt x="69" y="80"/>
                  <a:pt x="69" y="80"/>
                  <a:pt x="69" y="80"/>
                </a:cubicBezTo>
                <a:cubicBezTo>
                  <a:pt x="125" y="80"/>
                  <a:pt x="125" y="80"/>
                  <a:pt x="125" y="80"/>
                </a:cubicBezTo>
                <a:cubicBezTo>
                  <a:pt x="123" y="89"/>
                  <a:pt x="118" y="98"/>
                  <a:pt x="112" y="10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11" name="Freeform 217">
            <a:extLst>
              <a:ext uri="{FF2B5EF4-FFF2-40B4-BE49-F238E27FC236}">
                <a16:creationId xmlns:a16="http://schemas.microsoft.com/office/drawing/2014/main" xmlns="" id="{0B480FF5-406A-4ADC-BCA7-7C8776DDF5B2}"/>
              </a:ext>
            </a:extLst>
          </p:cNvPr>
          <p:cNvSpPr>
            <a:spLocks noEditPoints="1"/>
          </p:cNvSpPr>
          <p:nvPr/>
        </p:nvSpPr>
        <p:spPr bwMode="auto">
          <a:xfrm>
            <a:off x="7270750" y="2230438"/>
            <a:ext cx="530225" cy="527050"/>
          </a:xfrm>
          <a:custGeom>
            <a:avLst/>
            <a:gdLst>
              <a:gd name="T0" fmla="*/ 154 w 155"/>
              <a:gd name="T1" fmla="*/ 140 h 153"/>
              <a:gd name="T2" fmla="*/ 140 w 155"/>
              <a:gd name="T3" fmla="*/ 10 h 153"/>
              <a:gd name="T4" fmla="*/ 128 w 155"/>
              <a:gd name="T5" fmla="*/ 0 h 153"/>
              <a:gd name="T6" fmla="*/ 27 w 155"/>
              <a:gd name="T7" fmla="*/ 0 h 153"/>
              <a:gd name="T8" fmla="*/ 15 w 155"/>
              <a:gd name="T9" fmla="*/ 10 h 153"/>
              <a:gd name="T10" fmla="*/ 1 w 155"/>
              <a:gd name="T11" fmla="*/ 140 h 153"/>
              <a:gd name="T12" fmla="*/ 13 w 155"/>
              <a:gd name="T13" fmla="*/ 153 h 153"/>
              <a:gd name="T14" fmla="*/ 142 w 155"/>
              <a:gd name="T15" fmla="*/ 153 h 153"/>
              <a:gd name="T16" fmla="*/ 154 w 155"/>
              <a:gd name="T17" fmla="*/ 140 h 153"/>
              <a:gd name="T18" fmla="*/ 142 w 155"/>
              <a:gd name="T19" fmla="*/ 147 h 153"/>
              <a:gd name="T20" fmla="*/ 13 w 155"/>
              <a:gd name="T21" fmla="*/ 147 h 153"/>
              <a:gd name="T22" fmla="*/ 8 w 155"/>
              <a:gd name="T23" fmla="*/ 141 h 153"/>
              <a:gd name="T24" fmla="*/ 22 w 155"/>
              <a:gd name="T25" fmla="*/ 11 h 153"/>
              <a:gd name="T26" fmla="*/ 27 w 155"/>
              <a:gd name="T27" fmla="*/ 7 h 153"/>
              <a:gd name="T28" fmla="*/ 27 w 155"/>
              <a:gd name="T29" fmla="*/ 6 h 153"/>
              <a:gd name="T30" fmla="*/ 128 w 155"/>
              <a:gd name="T31" fmla="*/ 6 h 153"/>
              <a:gd name="T32" fmla="*/ 133 w 155"/>
              <a:gd name="T33" fmla="*/ 11 h 153"/>
              <a:gd name="T34" fmla="*/ 147 w 155"/>
              <a:gd name="T35" fmla="*/ 141 h 153"/>
              <a:gd name="T36" fmla="*/ 142 w 155"/>
              <a:gd name="T37" fmla="*/ 147 h 153"/>
              <a:gd name="T38" fmla="*/ 107 w 155"/>
              <a:gd name="T39" fmla="*/ 19 h 153"/>
              <a:gd name="T40" fmla="*/ 103 w 155"/>
              <a:gd name="T41" fmla="*/ 22 h 153"/>
              <a:gd name="T42" fmla="*/ 103 w 155"/>
              <a:gd name="T43" fmla="*/ 54 h 153"/>
              <a:gd name="T44" fmla="*/ 78 w 155"/>
              <a:gd name="T45" fmla="*/ 79 h 153"/>
              <a:gd name="T46" fmla="*/ 52 w 155"/>
              <a:gd name="T47" fmla="*/ 54 h 153"/>
              <a:gd name="T48" fmla="*/ 52 w 155"/>
              <a:gd name="T49" fmla="*/ 22 h 153"/>
              <a:gd name="T50" fmla="*/ 49 w 155"/>
              <a:gd name="T51" fmla="*/ 19 h 153"/>
              <a:gd name="T52" fmla="*/ 45 w 155"/>
              <a:gd name="T53" fmla="*/ 22 h 153"/>
              <a:gd name="T54" fmla="*/ 45 w 155"/>
              <a:gd name="T55" fmla="*/ 54 h 153"/>
              <a:gd name="T56" fmla="*/ 78 w 155"/>
              <a:gd name="T57" fmla="*/ 86 h 153"/>
              <a:gd name="T58" fmla="*/ 110 w 155"/>
              <a:gd name="T59" fmla="*/ 54 h 153"/>
              <a:gd name="T60" fmla="*/ 110 w 155"/>
              <a:gd name="T61" fmla="*/ 22 h 153"/>
              <a:gd name="T62" fmla="*/ 107 w 155"/>
              <a:gd name="T63" fmla="*/ 19 h 1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55" h="153">
                <a:moveTo>
                  <a:pt x="154" y="140"/>
                </a:moveTo>
                <a:cubicBezTo>
                  <a:pt x="140" y="10"/>
                  <a:pt x="140" y="10"/>
                  <a:pt x="140" y="10"/>
                </a:cubicBezTo>
                <a:cubicBezTo>
                  <a:pt x="139" y="5"/>
                  <a:pt x="134" y="0"/>
                  <a:pt x="128" y="0"/>
                </a:cubicBezTo>
                <a:cubicBezTo>
                  <a:pt x="27" y="0"/>
                  <a:pt x="27" y="0"/>
                  <a:pt x="27" y="0"/>
                </a:cubicBezTo>
                <a:cubicBezTo>
                  <a:pt x="21" y="0"/>
                  <a:pt x="16" y="5"/>
                  <a:pt x="15" y="10"/>
                </a:cubicBezTo>
                <a:cubicBezTo>
                  <a:pt x="1" y="140"/>
                  <a:pt x="1" y="140"/>
                  <a:pt x="1" y="140"/>
                </a:cubicBezTo>
                <a:cubicBezTo>
                  <a:pt x="0" y="147"/>
                  <a:pt x="6" y="153"/>
                  <a:pt x="13" y="153"/>
                </a:cubicBezTo>
                <a:cubicBezTo>
                  <a:pt x="142" y="153"/>
                  <a:pt x="142" y="153"/>
                  <a:pt x="142" y="153"/>
                </a:cubicBezTo>
                <a:cubicBezTo>
                  <a:pt x="149" y="153"/>
                  <a:pt x="155" y="147"/>
                  <a:pt x="154" y="140"/>
                </a:cubicBezTo>
                <a:close/>
                <a:moveTo>
                  <a:pt x="142" y="147"/>
                </a:moveTo>
                <a:cubicBezTo>
                  <a:pt x="13" y="147"/>
                  <a:pt x="13" y="147"/>
                  <a:pt x="13" y="147"/>
                </a:cubicBezTo>
                <a:cubicBezTo>
                  <a:pt x="10" y="147"/>
                  <a:pt x="7" y="145"/>
                  <a:pt x="8" y="141"/>
                </a:cubicBezTo>
                <a:cubicBezTo>
                  <a:pt x="22" y="11"/>
                  <a:pt x="22" y="11"/>
                  <a:pt x="22" y="11"/>
                </a:cubicBezTo>
                <a:cubicBezTo>
                  <a:pt x="22" y="8"/>
                  <a:pt x="25" y="7"/>
                  <a:pt x="27" y="7"/>
                </a:cubicBezTo>
                <a:cubicBezTo>
                  <a:pt x="27" y="6"/>
                  <a:pt x="27" y="6"/>
                  <a:pt x="27" y="6"/>
                </a:cubicBezTo>
                <a:cubicBezTo>
                  <a:pt x="128" y="6"/>
                  <a:pt x="128" y="6"/>
                  <a:pt x="128" y="6"/>
                </a:cubicBezTo>
                <a:cubicBezTo>
                  <a:pt x="131" y="6"/>
                  <a:pt x="133" y="9"/>
                  <a:pt x="133" y="11"/>
                </a:cubicBezTo>
                <a:cubicBezTo>
                  <a:pt x="147" y="141"/>
                  <a:pt x="147" y="141"/>
                  <a:pt x="147" y="141"/>
                </a:cubicBezTo>
                <a:cubicBezTo>
                  <a:pt x="148" y="144"/>
                  <a:pt x="146" y="147"/>
                  <a:pt x="142" y="147"/>
                </a:cubicBezTo>
                <a:close/>
                <a:moveTo>
                  <a:pt x="107" y="19"/>
                </a:moveTo>
                <a:cubicBezTo>
                  <a:pt x="105" y="19"/>
                  <a:pt x="103" y="20"/>
                  <a:pt x="103" y="22"/>
                </a:cubicBezTo>
                <a:cubicBezTo>
                  <a:pt x="103" y="54"/>
                  <a:pt x="103" y="54"/>
                  <a:pt x="103" y="54"/>
                </a:cubicBezTo>
                <a:cubicBezTo>
                  <a:pt x="103" y="68"/>
                  <a:pt x="92" y="79"/>
                  <a:pt x="78" y="79"/>
                </a:cubicBezTo>
                <a:cubicBezTo>
                  <a:pt x="63" y="79"/>
                  <a:pt x="52" y="68"/>
                  <a:pt x="52" y="54"/>
                </a:cubicBezTo>
                <a:cubicBezTo>
                  <a:pt x="52" y="22"/>
                  <a:pt x="52" y="22"/>
                  <a:pt x="52" y="22"/>
                </a:cubicBezTo>
                <a:cubicBezTo>
                  <a:pt x="52" y="20"/>
                  <a:pt x="50" y="19"/>
                  <a:pt x="49" y="19"/>
                </a:cubicBezTo>
                <a:cubicBezTo>
                  <a:pt x="47" y="19"/>
                  <a:pt x="45" y="20"/>
                  <a:pt x="45" y="22"/>
                </a:cubicBezTo>
                <a:cubicBezTo>
                  <a:pt x="45" y="54"/>
                  <a:pt x="45" y="54"/>
                  <a:pt x="45" y="54"/>
                </a:cubicBezTo>
                <a:cubicBezTo>
                  <a:pt x="45" y="71"/>
                  <a:pt x="60" y="86"/>
                  <a:pt x="78" y="86"/>
                </a:cubicBezTo>
                <a:cubicBezTo>
                  <a:pt x="95" y="86"/>
                  <a:pt x="110" y="71"/>
                  <a:pt x="110" y="54"/>
                </a:cubicBezTo>
                <a:cubicBezTo>
                  <a:pt x="110" y="22"/>
                  <a:pt x="110" y="22"/>
                  <a:pt x="110" y="22"/>
                </a:cubicBezTo>
                <a:cubicBezTo>
                  <a:pt x="110" y="20"/>
                  <a:pt x="108" y="19"/>
                  <a:pt x="107" y="1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12" name="Freeform 218">
            <a:extLst>
              <a:ext uri="{FF2B5EF4-FFF2-40B4-BE49-F238E27FC236}">
                <a16:creationId xmlns:a16="http://schemas.microsoft.com/office/drawing/2014/main" xmlns="" id="{10443736-D7EA-44E9-B982-61DDCE36713E}"/>
              </a:ext>
            </a:extLst>
          </p:cNvPr>
          <p:cNvSpPr>
            <a:spLocks noEditPoints="1"/>
          </p:cNvSpPr>
          <p:nvPr/>
        </p:nvSpPr>
        <p:spPr bwMode="auto">
          <a:xfrm>
            <a:off x="7370763" y="2851150"/>
            <a:ext cx="320675" cy="527050"/>
          </a:xfrm>
          <a:custGeom>
            <a:avLst/>
            <a:gdLst>
              <a:gd name="T0" fmla="*/ 75 w 94"/>
              <a:gd name="T1" fmla="*/ 23 h 153"/>
              <a:gd name="T2" fmla="*/ 75 w 94"/>
              <a:gd name="T3" fmla="*/ 15 h 153"/>
              <a:gd name="T4" fmla="*/ 60 w 94"/>
              <a:gd name="T5" fmla="*/ 0 h 153"/>
              <a:gd name="T6" fmla="*/ 34 w 94"/>
              <a:gd name="T7" fmla="*/ 0 h 153"/>
              <a:gd name="T8" fmla="*/ 19 w 94"/>
              <a:gd name="T9" fmla="*/ 15 h 153"/>
              <a:gd name="T10" fmla="*/ 19 w 94"/>
              <a:gd name="T11" fmla="*/ 23 h 153"/>
              <a:gd name="T12" fmla="*/ 0 w 94"/>
              <a:gd name="T13" fmla="*/ 23 h 153"/>
              <a:gd name="T14" fmla="*/ 0 w 94"/>
              <a:gd name="T15" fmla="*/ 139 h 153"/>
              <a:gd name="T16" fmla="*/ 14 w 94"/>
              <a:gd name="T17" fmla="*/ 153 h 153"/>
              <a:gd name="T18" fmla="*/ 80 w 94"/>
              <a:gd name="T19" fmla="*/ 153 h 153"/>
              <a:gd name="T20" fmla="*/ 94 w 94"/>
              <a:gd name="T21" fmla="*/ 139 h 153"/>
              <a:gd name="T22" fmla="*/ 94 w 94"/>
              <a:gd name="T23" fmla="*/ 23 h 153"/>
              <a:gd name="T24" fmla="*/ 75 w 94"/>
              <a:gd name="T25" fmla="*/ 23 h 153"/>
              <a:gd name="T26" fmla="*/ 25 w 94"/>
              <a:gd name="T27" fmla="*/ 15 h 153"/>
              <a:gd name="T28" fmla="*/ 34 w 94"/>
              <a:gd name="T29" fmla="*/ 6 h 153"/>
              <a:gd name="T30" fmla="*/ 60 w 94"/>
              <a:gd name="T31" fmla="*/ 6 h 153"/>
              <a:gd name="T32" fmla="*/ 69 w 94"/>
              <a:gd name="T33" fmla="*/ 15 h 153"/>
              <a:gd name="T34" fmla="*/ 69 w 94"/>
              <a:gd name="T35" fmla="*/ 23 h 153"/>
              <a:gd name="T36" fmla="*/ 25 w 94"/>
              <a:gd name="T37" fmla="*/ 23 h 153"/>
              <a:gd name="T38" fmla="*/ 25 w 94"/>
              <a:gd name="T39" fmla="*/ 23 h 153"/>
              <a:gd name="T40" fmla="*/ 25 w 94"/>
              <a:gd name="T41" fmla="*/ 15 h 153"/>
              <a:gd name="T42" fmla="*/ 88 w 94"/>
              <a:gd name="T43" fmla="*/ 29 h 153"/>
              <a:gd name="T44" fmla="*/ 88 w 94"/>
              <a:gd name="T45" fmla="*/ 113 h 153"/>
              <a:gd name="T46" fmla="*/ 6 w 94"/>
              <a:gd name="T47" fmla="*/ 113 h 153"/>
              <a:gd name="T48" fmla="*/ 6 w 94"/>
              <a:gd name="T49" fmla="*/ 29 h 153"/>
              <a:gd name="T50" fmla="*/ 88 w 94"/>
              <a:gd name="T51" fmla="*/ 29 h 153"/>
              <a:gd name="T52" fmla="*/ 80 w 94"/>
              <a:gd name="T53" fmla="*/ 147 h 153"/>
              <a:gd name="T54" fmla="*/ 14 w 94"/>
              <a:gd name="T55" fmla="*/ 147 h 153"/>
              <a:gd name="T56" fmla="*/ 6 w 94"/>
              <a:gd name="T57" fmla="*/ 139 h 153"/>
              <a:gd name="T58" fmla="*/ 6 w 94"/>
              <a:gd name="T59" fmla="*/ 120 h 153"/>
              <a:gd name="T60" fmla="*/ 88 w 94"/>
              <a:gd name="T61" fmla="*/ 120 h 153"/>
              <a:gd name="T62" fmla="*/ 88 w 94"/>
              <a:gd name="T63" fmla="*/ 139 h 153"/>
              <a:gd name="T64" fmla="*/ 80 w 94"/>
              <a:gd name="T65" fmla="*/ 147 h 1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94" h="153">
                <a:moveTo>
                  <a:pt x="75" y="23"/>
                </a:moveTo>
                <a:cubicBezTo>
                  <a:pt x="75" y="15"/>
                  <a:pt x="75" y="15"/>
                  <a:pt x="75" y="15"/>
                </a:cubicBezTo>
                <a:cubicBezTo>
                  <a:pt x="75" y="7"/>
                  <a:pt x="68" y="0"/>
                  <a:pt x="60" y="0"/>
                </a:cubicBezTo>
                <a:cubicBezTo>
                  <a:pt x="34" y="0"/>
                  <a:pt x="34" y="0"/>
                  <a:pt x="34" y="0"/>
                </a:cubicBezTo>
                <a:cubicBezTo>
                  <a:pt x="25" y="0"/>
                  <a:pt x="19" y="7"/>
                  <a:pt x="19" y="15"/>
                </a:cubicBezTo>
                <a:cubicBezTo>
                  <a:pt x="19" y="23"/>
                  <a:pt x="19" y="23"/>
                  <a:pt x="19" y="23"/>
                </a:cubicBezTo>
                <a:cubicBezTo>
                  <a:pt x="0" y="23"/>
                  <a:pt x="0" y="23"/>
                  <a:pt x="0" y="23"/>
                </a:cubicBezTo>
                <a:cubicBezTo>
                  <a:pt x="0" y="139"/>
                  <a:pt x="0" y="139"/>
                  <a:pt x="0" y="139"/>
                </a:cubicBezTo>
                <a:cubicBezTo>
                  <a:pt x="0" y="147"/>
                  <a:pt x="6" y="153"/>
                  <a:pt x="14" y="153"/>
                </a:cubicBezTo>
                <a:cubicBezTo>
                  <a:pt x="80" y="153"/>
                  <a:pt x="80" y="153"/>
                  <a:pt x="80" y="153"/>
                </a:cubicBezTo>
                <a:cubicBezTo>
                  <a:pt x="87" y="153"/>
                  <a:pt x="94" y="147"/>
                  <a:pt x="94" y="139"/>
                </a:cubicBezTo>
                <a:cubicBezTo>
                  <a:pt x="94" y="23"/>
                  <a:pt x="94" y="23"/>
                  <a:pt x="94" y="23"/>
                </a:cubicBezTo>
                <a:lnTo>
                  <a:pt x="75" y="23"/>
                </a:lnTo>
                <a:close/>
                <a:moveTo>
                  <a:pt x="25" y="15"/>
                </a:moveTo>
                <a:cubicBezTo>
                  <a:pt x="25" y="10"/>
                  <a:pt x="29" y="6"/>
                  <a:pt x="34" y="6"/>
                </a:cubicBezTo>
                <a:cubicBezTo>
                  <a:pt x="60" y="6"/>
                  <a:pt x="60" y="6"/>
                  <a:pt x="60" y="6"/>
                </a:cubicBezTo>
                <a:cubicBezTo>
                  <a:pt x="65" y="6"/>
                  <a:pt x="69" y="10"/>
                  <a:pt x="69" y="15"/>
                </a:cubicBezTo>
                <a:cubicBezTo>
                  <a:pt x="69" y="23"/>
                  <a:pt x="69" y="23"/>
                  <a:pt x="69" y="23"/>
                </a:cubicBezTo>
                <a:cubicBezTo>
                  <a:pt x="25" y="23"/>
                  <a:pt x="25" y="23"/>
                  <a:pt x="25" y="23"/>
                </a:cubicBezTo>
                <a:cubicBezTo>
                  <a:pt x="25" y="23"/>
                  <a:pt x="25" y="23"/>
                  <a:pt x="25" y="23"/>
                </a:cubicBezTo>
                <a:cubicBezTo>
                  <a:pt x="25" y="15"/>
                  <a:pt x="25" y="15"/>
                  <a:pt x="25" y="15"/>
                </a:cubicBezTo>
                <a:close/>
                <a:moveTo>
                  <a:pt x="88" y="29"/>
                </a:moveTo>
                <a:cubicBezTo>
                  <a:pt x="88" y="113"/>
                  <a:pt x="88" y="113"/>
                  <a:pt x="88" y="113"/>
                </a:cubicBezTo>
                <a:cubicBezTo>
                  <a:pt x="6" y="113"/>
                  <a:pt x="6" y="113"/>
                  <a:pt x="6" y="113"/>
                </a:cubicBezTo>
                <a:cubicBezTo>
                  <a:pt x="6" y="29"/>
                  <a:pt x="6" y="29"/>
                  <a:pt x="6" y="29"/>
                </a:cubicBezTo>
                <a:lnTo>
                  <a:pt x="88" y="29"/>
                </a:lnTo>
                <a:close/>
                <a:moveTo>
                  <a:pt x="80" y="147"/>
                </a:moveTo>
                <a:cubicBezTo>
                  <a:pt x="14" y="147"/>
                  <a:pt x="14" y="147"/>
                  <a:pt x="14" y="147"/>
                </a:cubicBezTo>
                <a:cubicBezTo>
                  <a:pt x="10" y="147"/>
                  <a:pt x="6" y="143"/>
                  <a:pt x="6" y="139"/>
                </a:cubicBezTo>
                <a:cubicBezTo>
                  <a:pt x="6" y="120"/>
                  <a:pt x="6" y="120"/>
                  <a:pt x="6" y="120"/>
                </a:cubicBezTo>
                <a:cubicBezTo>
                  <a:pt x="88" y="120"/>
                  <a:pt x="88" y="120"/>
                  <a:pt x="88" y="120"/>
                </a:cubicBezTo>
                <a:cubicBezTo>
                  <a:pt x="88" y="139"/>
                  <a:pt x="88" y="139"/>
                  <a:pt x="88" y="139"/>
                </a:cubicBezTo>
                <a:cubicBezTo>
                  <a:pt x="88" y="143"/>
                  <a:pt x="84" y="147"/>
                  <a:pt x="80" y="14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13" name="Freeform 219">
            <a:extLst>
              <a:ext uri="{FF2B5EF4-FFF2-40B4-BE49-F238E27FC236}">
                <a16:creationId xmlns:a16="http://schemas.microsoft.com/office/drawing/2014/main" xmlns="" id="{E10E8B2A-7EC0-4E61-B61E-8D106B06873C}"/>
              </a:ext>
            </a:extLst>
          </p:cNvPr>
          <p:cNvSpPr>
            <a:spLocks noEditPoints="1"/>
          </p:cNvSpPr>
          <p:nvPr/>
        </p:nvSpPr>
        <p:spPr bwMode="auto">
          <a:xfrm>
            <a:off x="7342188" y="3471863"/>
            <a:ext cx="396875" cy="527050"/>
          </a:xfrm>
          <a:custGeom>
            <a:avLst/>
            <a:gdLst>
              <a:gd name="T0" fmla="*/ 0 w 116"/>
              <a:gd name="T1" fmla="*/ 153 h 153"/>
              <a:gd name="T2" fmla="*/ 116 w 116"/>
              <a:gd name="T3" fmla="*/ 153 h 153"/>
              <a:gd name="T4" fmla="*/ 114 w 116"/>
              <a:gd name="T5" fmla="*/ 148 h 153"/>
              <a:gd name="T6" fmla="*/ 113 w 116"/>
              <a:gd name="T7" fmla="*/ 36 h 153"/>
              <a:gd name="T8" fmla="*/ 115 w 116"/>
              <a:gd name="T9" fmla="*/ 32 h 153"/>
              <a:gd name="T10" fmla="*/ 84 w 116"/>
              <a:gd name="T11" fmla="*/ 32 h 153"/>
              <a:gd name="T12" fmla="*/ 84 w 116"/>
              <a:gd name="T13" fmla="*/ 19 h 153"/>
              <a:gd name="T14" fmla="*/ 65 w 116"/>
              <a:gd name="T15" fmla="*/ 0 h 153"/>
              <a:gd name="T16" fmla="*/ 50 w 116"/>
              <a:gd name="T17" fmla="*/ 0 h 153"/>
              <a:gd name="T18" fmla="*/ 31 w 116"/>
              <a:gd name="T19" fmla="*/ 19 h 153"/>
              <a:gd name="T20" fmla="*/ 31 w 116"/>
              <a:gd name="T21" fmla="*/ 32 h 153"/>
              <a:gd name="T22" fmla="*/ 0 w 116"/>
              <a:gd name="T23" fmla="*/ 32 h 153"/>
              <a:gd name="T24" fmla="*/ 2 w 116"/>
              <a:gd name="T25" fmla="*/ 36 h 153"/>
              <a:gd name="T26" fmla="*/ 2 w 116"/>
              <a:gd name="T27" fmla="*/ 148 h 153"/>
              <a:gd name="T28" fmla="*/ 0 w 116"/>
              <a:gd name="T29" fmla="*/ 153 h 153"/>
              <a:gd name="T30" fmla="*/ 37 w 116"/>
              <a:gd name="T31" fmla="*/ 19 h 153"/>
              <a:gd name="T32" fmla="*/ 50 w 116"/>
              <a:gd name="T33" fmla="*/ 6 h 153"/>
              <a:gd name="T34" fmla="*/ 65 w 116"/>
              <a:gd name="T35" fmla="*/ 6 h 153"/>
              <a:gd name="T36" fmla="*/ 78 w 116"/>
              <a:gd name="T37" fmla="*/ 19 h 153"/>
              <a:gd name="T38" fmla="*/ 78 w 116"/>
              <a:gd name="T39" fmla="*/ 32 h 153"/>
              <a:gd name="T40" fmla="*/ 37 w 116"/>
              <a:gd name="T41" fmla="*/ 32 h 153"/>
              <a:gd name="T42" fmla="*/ 37 w 116"/>
              <a:gd name="T43" fmla="*/ 19 h 153"/>
              <a:gd name="T44" fmla="*/ 9 w 116"/>
              <a:gd name="T45" fmla="*/ 38 h 153"/>
              <a:gd name="T46" fmla="*/ 106 w 116"/>
              <a:gd name="T47" fmla="*/ 38 h 153"/>
              <a:gd name="T48" fmla="*/ 106 w 116"/>
              <a:gd name="T49" fmla="*/ 146 h 153"/>
              <a:gd name="T50" fmla="*/ 10 w 116"/>
              <a:gd name="T51" fmla="*/ 146 h 153"/>
              <a:gd name="T52" fmla="*/ 9 w 116"/>
              <a:gd name="T53" fmla="*/ 38 h 1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16" h="153">
                <a:moveTo>
                  <a:pt x="0" y="153"/>
                </a:moveTo>
                <a:cubicBezTo>
                  <a:pt x="116" y="153"/>
                  <a:pt x="116" y="153"/>
                  <a:pt x="116" y="153"/>
                </a:cubicBezTo>
                <a:cubicBezTo>
                  <a:pt x="114" y="148"/>
                  <a:pt x="114" y="148"/>
                  <a:pt x="114" y="148"/>
                </a:cubicBezTo>
                <a:cubicBezTo>
                  <a:pt x="94" y="105"/>
                  <a:pt x="114" y="37"/>
                  <a:pt x="113" y="36"/>
                </a:cubicBezTo>
                <a:cubicBezTo>
                  <a:pt x="115" y="32"/>
                  <a:pt x="115" y="32"/>
                  <a:pt x="115" y="32"/>
                </a:cubicBezTo>
                <a:cubicBezTo>
                  <a:pt x="84" y="32"/>
                  <a:pt x="84" y="32"/>
                  <a:pt x="84" y="32"/>
                </a:cubicBezTo>
                <a:cubicBezTo>
                  <a:pt x="84" y="19"/>
                  <a:pt x="84" y="19"/>
                  <a:pt x="84" y="19"/>
                </a:cubicBezTo>
                <a:cubicBezTo>
                  <a:pt x="84" y="9"/>
                  <a:pt x="76" y="0"/>
                  <a:pt x="65" y="0"/>
                </a:cubicBezTo>
                <a:cubicBezTo>
                  <a:pt x="50" y="0"/>
                  <a:pt x="50" y="0"/>
                  <a:pt x="50" y="0"/>
                </a:cubicBezTo>
                <a:cubicBezTo>
                  <a:pt x="40" y="0"/>
                  <a:pt x="31" y="8"/>
                  <a:pt x="31" y="19"/>
                </a:cubicBezTo>
                <a:cubicBezTo>
                  <a:pt x="31" y="32"/>
                  <a:pt x="31" y="32"/>
                  <a:pt x="31" y="32"/>
                </a:cubicBezTo>
                <a:cubicBezTo>
                  <a:pt x="0" y="32"/>
                  <a:pt x="0" y="32"/>
                  <a:pt x="0" y="32"/>
                </a:cubicBezTo>
                <a:cubicBezTo>
                  <a:pt x="2" y="36"/>
                  <a:pt x="2" y="36"/>
                  <a:pt x="2" y="36"/>
                </a:cubicBezTo>
                <a:cubicBezTo>
                  <a:pt x="2" y="37"/>
                  <a:pt x="21" y="105"/>
                  <a:pt x="2" y="148"/>
                </a:cubicBezTo>
                <a:lnTo>
                  <a:pt x="0" y="153"/>
                </a:lnTo>
                <a:close/>
                <a:moveTo>
                  <a:pt x="37" y="19"/>
                </a:moveTo>
                <a:cubicBezTo>
                  <a:pt x="37" y="12"/>
                  <a:pt x="43" y="6"/>
                  <a:pt x="50" y="6"/>
                </a:cubicBezTo>
                <a:cubicBezTo>
                  <a:pt x="65" y="6"/>
                  <a:pt x="65" y="6"/>
                  <a:pt x="65" y="6"/>
                </a:cubicBezTo>
                <a:cubicBezTo>
                  <a:pt x="73" y="6"/>
                  <a:pt x="78" y="12"/>
                  <a:pt x="78" y="19"/>
                </a:cubicBezTo>
                <a:cubicBezTo>
                  <a:pt x="78" y="32"/>
                  <a:pt x="78" y="32"/>
                  <a:pt x="78" y="32"/>
                </a:cubicBezTo>
                <a:cubicBezTo>
                  <a:pt x="37" y="32"/>
                  <a:pt x="37" y="32"/>
                  <a:pt x="37" y="32"/>
                </a:cubicBezTo>
                <a:lnTo>
                  <a:pt x="37" y="19"/>
                </a:lnTo>
                <a:close/>
                <a:moveTo>
                  <a:pt x="9" y="38"/>
                </a:moveTo>
                <a:cubicBezTo>
                  <a:pt x="106" y="38"/>
                  <a:pt x="106" y="38"/>
                  <a:pt x="106" y="38"/>
                </a:cubicBezTo>
                <a:cubicBezTo>
                  <a:pt x="102" y="54"/>
                  <a:pt x="91" y="107"/>
                  <a:pt x="106" y="146"/>
                </a:cubicBezTo>
                <a:cubicBezTo>
                  <a:pt x="10" y="146"/>
                  <a:pt x="10" y="146"/>
                  <a:pt x="10" y="146"/>
                </a:cubicBezTo>
                <a:cubicBezTo>
                  <a:pt x="25" y="107"/>
                  <a:pt x="13" y="54"/>
                  <a:pt x="9" y="3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14" name="Freeform 220">
            <a:extLst>
              <a:ext uri="{FF2B5EF4-FFF2-40B4-BE49-F238E27FC236}">
                <a16:creationId xmlns:a16="http://schemas.microsoft.com/office/drawing/2014/main" xmlns="" id="{3595C623-6D91-4E27-8ED0-0CAA459E3CC8}"/>
              </a:ext>
            </a:extLst>
          </p:cNvPr>
          <p:cNvSpPr>
            <a:spLocks noEditPoints="1"/>
          </p:cNvSpPr>
          <p:nvPr/>
        </p:nvSpPr>
        <p:spPr bwMode="auto">
          <a:xfrm>
            <a:off x="7273925" y="4106863"/>
            <a:ext cx="523875" cy="500063"/>
          </a:xfrm>
          <a:custGeom>
            <a:avLst/>
            <a:gdLst>
              <a:gd name="T0" fmla="*/ 47 w 153"/>
              <a:gd name="T1" fmla="*/ 86 h 145"/>
              <a:gd name="T2" fmla="*/ 137 w 153"/>
              <a:gd name="T3" fmla="*/ 86 h 145"/>
              <a:gd name="T4" fmla="*/ 153 w 153"/>
              <a:gd name="T5" fmla="*/ 29 h 145"/>
              <a:gd name="T6" fmla="*/ 130 w 153"/>
              <a:gd name="T7" fmla="*/ 29 h 145"/>
              <a:gd name="T8" fmla="*/ 121 w 153"/>
              <a:gd name="T9" fmla="*/ 3 h 145"/>
              <a:gd name="T10" fmla="*/ 86 w 153"/>
              <a:gd name="T11" fmla="*/ 14 h 145"/>
              <a:gd name="T12" fmla="*/ 91 w 153"/>
              <a:gd name="T13" fmla="*/ 29 h 145"/>
              <a:gd name="T14" fmla="*/ 89 w 153"/>
              <a:gd name="T15" fmla="*/ 29 h 145"/>
              <a:gd name="T16" fmla="*/ 80 w 153"/>
              <a:gd name="T17" fmla="*/ 3 h 145"/>
              <a:gd name="T18" fmla="*/ 45 w 153"/>
              <a:gd name="T19" fmla="*/ 14 h 145"/>
              <a:gd name="T20" fmla="*/ 50 w 153"/>
              <a:gd name="T21" fmla="*/ 29 h 145"/>
              <a:gd name="T22" fmla="*/ 31 w 153"/>
              <a:gd name="T23" fmla="*/ 29 h 145"/>
              <a:gd name="T24" fmla="*/ 27 w 153"/>
              <a:gd name="T25" fmla="*/ 13 h 145"/>
              <a:gd name="T26" fmla="*/ 11 w 153"/>
              <a:gd name="T27" fmla="*/ 0 h 145"/>
              <a:gd name="T28" fmla="*/ 0 w 153"/>
              <a:gd name="T29" fmla="*/ 0 h 145"/>
              <a:gd name="T30" fmla="*/ 0 w 153"/>
              <a:gd name="T31" fmla="*/ 7 h 145"/>
              <a:gd name="T32" fmla="*/ 11 w 153"/>
              <a:gd name="T33" fmla="*/ 7 h 145"/>
              <a:gd name="T34" fmla="*/ 21 w 153"/>
              <a:gd name="T35" fmla="*/ 15 h 145"/>
              <a:gd name="T36" fmla="*/ 38 w 153"/>
              <a:gd name="T37" fmla="*/ 82 h 145"/>
              <a:gd name="T38" fmla="*/ 33 w 153"/>
              <a:gd name="T39" fmla="*/ 94 h 145"/>
              <a:gd name="T40" fmla="*/ 47 w 153"/>
              <a:gd name="T41" fmla="*/ 108 h 145"/>
              <a:gd name="T42" fmla="*/ 135 w 153"/>
              <a:gd name="T43" fmla="*/ 108 h 145"/>
              <a:gd name="T44" fmla="*/ 135 w 153"/>
              <a:gd name="T45" fmla="*/ 102 h 145"/>
              <a:gd name="T46" fmla="*/ 47 w 153"/>
              <a:gd name="T47" fmla="*/ 102 h 145"/>
              <a:gd name="T48" fmla="*/ 39 w 153"/>
              <a:gd name="T49" fmla="*/ 94 h 145"/>
              <a:gd name="T50" fmla="*/ 47 w 153"/>
              <a:gd name="T51" fmla="*/ 86 h 145"/>
              <a:gd name="T52" fmla="*/ 117 w 153"/>
              <a:gd name="T53" fmla="*/ 11 h 145"/>
              <a:gd name="T54" fmla="*/ 123 w 153"/>
              <a:gd name="T55" fmla="*/ 29 h 145"/>
              <a:gd name="T56" fmla="*/ 97 w 153"/>
              <a:gd name="T57" fmla="*/ 29 h 145"/>
              <a:gd name="T58" fmla="*/ 94 w 153"/>
              <a:gd name="T59" fmla="*/ 19 h 145"/>
              <a:gd name="T60" fmla="*/ 117 w 153"/>
              <a:gd name="T61" fmla="*/ 11 h 145"/>
              <a:gd name="T62" fmla="*/ 76 w 153"/>
              <a:gd name="T63" fmla="*/ 11 h 145"/>
              <a:gd name="T64" fmla="*/ 82 w 153"/>
              <a:gd name="T65" fmla="*/ 29 h 145"/>
              <a:gd name="T66" fmla="*/ 57 w 153"/>
              <a:gd name="T67" fmla="*/ 29 h 145"/>
              <a:gd name="T68" fmla="*/ 53 w 153"/>
              <a:gd name="T69" fmla="*/ 19 h 145"/>
              <a:gd name="T70" fmla="*/ 76 w 153"/>
              <a:gd name="T71" fmla="*/ 11 h 145"/>
              <a:gd name="T72" fmla="*/ 145 w 153"/>
              <a:gd name="T73" fmla="*/ 35 h 145"/>
              <a:gd name="T74" fmla="*/ 132 w 153"/>
              <a:gd name="T75" fmla="*/ 79 h 145"/>
              <a:gd name="T76" fmla="*/ 44 w 153"/>
              <a:gd name="T77" fmla="*/ 79 h 145"/>
              <a:gd name="T78" fmla="*/ 33 w 153"/>
              <a:gd name="T79" fmla="*/ 35 h 145"/>
              <a:gd name="T80" fmla="*/ 145 w 153"/>
              <a:gd name="T81" fmla="*/ 35 h 145"/>
              <a:gd name="T82" fmla="*/ 106 w 153"/>
              <a:gd name="T83" fmla="*/ 118 h 145"/>
              <a:gd name="T84" fmla="*/ 93 w 153"/>
              <a:gd name="T85" fmla="*/ 132 h 145"/>
              <a:gd name="T86" fmla="*/ 106 w 153"/>
              <a:gd name="T87" fmla="*/ 145 h 145"/>
              <a:gd name="T88" fmla="*/ 120 w 153"/>
              <a:gd name="T89" fmla="*/ 132 h 145"/>
              <a:gd name="T90" fmla="*/ 106 w 153"/>
              <a:gd name="T91" fmla="*/ 118 h 145"/>
              <a:gd name="T92" fmla="*/ 106 w 153"/>
              <a:gd name="T93" fmla="*/ 139 h 145"/>
              <a:gd name="T94" fmla="*/ 99 w 153"/>
              <a:gd name="T95" fmla="*/ 132 h 145"/>
              <a:gd name="T96" fmla="*/ 106 w 153"/>
              <a:gd name="T97" fmla="*/ 124 h 145"/>
              <a:gd name="T98" fmla="*/ 114 w 153"/>
              <a:gd name="T99" fmla="*/ 132 h 145"/>
              <a:gd name="T100" fmla="*/ 106 w 153"/>
              <a:gd name="T101" fmla="*/ 139 h 145"/>
              <a:gd name="T102" fmla="*/ 56 w 153"/>
              <a:gd name="T103" fmla="*/ 118 h 145"/>
              <a:gd name="T104" fmla="*/ 42 w 153"/>
              <a:gd name="T105" fmla="*/ 132 h 145"/>
              <a:gd name="T106" fmla="*/ 56 w 153"/>
              <a:gd name="T107" fmla="*/ 145 h 145"/>
              <a:gd name="T108" fmla="*/ 70 w 153"/>
              <a:gd name="T109" fmla="*/ 132 h 145"/>
              <a:gd name="T110" fmla="*/ 56 w 153"/>
              <a:gd name="T111" fmla="*/ 118 h 145"/>
              <a:gd name="T112" fmla="*/ 56 w 153"/>
              <a:gd name="T113" fmla="*/ 139 h 145"/>
              <a:gd name="T114" fmla="*/ 49 w 153"/>
              <a:gd name="T115" fmla="*/ 132 h 145"/>
              <a:gd name="T116" fmla="*/ 56 w 153"/>
              <a:gd name="T117" fmla="*/ 124 h 145"/>
              <a:gd name="T118" fmla="*/ 64 w 153"/>
              <a:gd name="T119" fmla="*/ 132 h 145"/>
              <a:gd name="T120" fmla="*/ 56 w 153"/>
              <a:gd name="T121" fmla="*/ 139 h 1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53" h="145">
                <a:moveTo>
                  <a:pt x="47" y="86"/>
                </a:moveTo>
                <a:cubicBezTo>
                  <a:pt x="137" y="86"/>
                  <a:pt x="137" y="86"/>
                  <a:pt x="137" y="86"/>
                </a:cubicBezTo>
                <a:cubicBezTo>
                  <a:pt x="153" y="29"/>
                  <a:pt x="153" y="29"/>
                  <a:pt x="153" y="29"/>
                </a:cubicBezTo>
                <a:cubicBezTo>
                  <a:pt x="130" y="29"/>
                  <a:pt x="130" y="29"/>
                  <a:pt x="130" y="29"/>
                </a:cubicBezTo>
                <a:cubicBezTo>
                  <a:pt x="121" y="3"/>
                  <a:pt x="121" y="3"/>
                  <a:pt x="121" y="3"/>
                </a:cubicBezTo>
                <a:cubicBezTo>
                  <a:pt x="86" y="14"/>
                  <a:pt x="86" y="14"/>
                  <a:pt x="86" y="14"/>
                </a:cubicBezTo>
                <a:cubicBezTo>
                  <a:pt x="91" y="29"/>
                  <a:pt x="91" y="29"/>
                  <a:pt x="91" y="29"/>
                </a:cubicBezTo>
                <a:cubicBezTo>
                  <a:pt x="89" y="29"/>
                  <a:pt x="89" y="29"/>
                  <a:pt x="89" y="29"/>
                </a:cubicBezTo>
                <a:cubicBezTo>
                  <a:pt x="80" y="3"/>
                  <a:pt x="80" y="3"/>
                  <a:pt x="80" y="3"/>
                </a:cubicBezTo>
                <a:cubicBezTo>
                  <a:pt x="45" y="14"/>
                  <a:pt x="45" y="14"/>
                  <a:pt x="45" y="14"/>
                </a:cubicBezTo>
                <a:cubicBezTo>
                  <a:pt x="50" y="29"/>
                  <a:pt x="50" y="29"/>
                  <a:pt x="50" y="29"/>
                </a:cubicBezTo>
                <a:cubicBezTo>
                  <a:pt x="31" y="29"/>
                  <a:pt x="31" y="29"/>
                  <a:pt x="31" y="29"/>
                </a:cubicBezTo>
                <a:cubicBezTo>
                  <a:pt x="27" y="13"/>
                  <a:pt x="27" y="13"/>
                  <a:pt x="27" y="13"/>
                </a:cubicBezTo>
                <a:cubicBezTo>
                  <a:pt x="25" y="6"/>
                  <a:pt x="19" y="0"/>
                  <a:pt x="11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7"/>
                  <a:pt x="0" y="7"/>
                  <a:pt x="0" y="7"/>
                </a:cubicBezTo>
                <a:cubicBezTo>
                  <a:pt x="11" y="7"/>
                  <a:pt x="11" y="7"/>
                  <a:pt x="11" y="7"/>
                </a:cubicBezTo>
                <a:cubicBezTo>
                  <a:pt x="16" y="7"/>
                  <a:pt x="20" y="10"/>
                  <a:pt x="21" y="15"/>
                </a:cubicBezTo>
                <a:cubicBezTo>
                  <a:pt x="38" y="82"/>
                  <a:pt x="38" y="82"/>
                  <a:pt x="38" y="82"/>
                </a:cubicBezTo>
                <a:cubicBezTo>
                  <a:pt x="35" y="85"/>
                  <a:pt x="33" y="89"/>
                  <a:pt x="33" y="94"/>
                </a:cubicBezTo>
                <a:cubicBezTo>
                  <a:pt x="33" y="102"/>
                  <a:pt x="39" y="108"/>
                  <a:pt x="47" y="108"/>
                </a:cubicBezTo>
                <a:cubicBezTo>
                  <a:pt x="135" y="108"/>
                  <a:pt x="135" y="108"/>
                  <a:pt x="135" y="108"/>
                </a:cubicBezTo>
                <a:cubicBezTo>
                  <a:pt x="135" y="102"/>
                  <a:pt x="135" y="102"/>
                  <a:pt x="135" y="102"/>
                </a:cubicBezTo>
                <a:cubicBezTo>
                  <a:pt x="47" y="102"/>
                  <a:pt x="47" y="102"/>
                  <a:pt x="47" y="102"/>
                </a:cubicBezTo>
                <a:cubicBezTo>
                  <a:pt x="43" y="102"/>
                  <a:pt x="39" y="98"/>
                  <a:pt x="39" y="94"/>
                </a:cubicBezTo>
                <a:cubicBezTo>
                  <a:pt x="39" y="90"/>
                  <a:pt x="43" y="86"/>
                  <a:pt x="47" y="86"/>
                </a:cubicBezTo>
                <a:close/>
                <a:moveTo>
                  <a:pt x="117" y="11"/>
                </a:moveTo>
                <a:cubicBezTo>
                  <a:pt x="123" y="29"/>
                  <a:pt x="123" y="29"/>
                  <a:pt x="123" y="29"/>
                </a:cubicBezTo>
                <a:cubicBezTo>
                  <a:pt x="97" y="29"/>
                  <a:pt x="97" y="29"/>
                  <a:pt x="97" y="29"/>
                </a:cubicBezTo>
                <a:cubicBezTo>
                  <a:pt x="94" y="19"/>
                  <a:pt x="94" y="19"/>
                  <a:pt x="94" y="19"/>
                </a:cubicBezTo>
                <a:lnTo>
                  <a:pt x="117" y="11"/>
                </a:lnTo>
                <a:close/>
                <a:moveTo>
                  <a:pt x="76" y="11"/>
                </a:moveTo>
                <a:cubicBezTo>
                  <a:pt x="82" y="29"/>
                  <a:pt x="82" y="29"/>
                  <a:pt x="82" y="29"/>
                </a:cubicBezTo>
                <a:cubicBezTo>
                  <a:pt x="57" y="29"/>
                  <a:pt x="57" y="29"/>
                  <a:pt x="57" y="29"/>
                </a:cubicBezTo>
                <a:cubicBezTo>
                  <a:pt x="53" y="19"/>
                  <a:pt x="53" y="19"/>
                  <a:pt x="53" y="19"/>
                </a:cubicBezTo>
                <a:lnTo>
                  <a:pt x="76" y="11"/>
                </a:lnTo>
                <a:close/>
                <a:moveTo>
                  <a:pt x="145" y="35"/>
                </a:moveTo>
                <a:cubicBezTo>
                  <a:pt x="132" y="79"/>
                  <a:pt x="132" y="79"/>
                  <a:pt x="132" y="79"/>
                </a:cubicBezTo>
                <a:cubicBezTo>
                  <a:pt x="44" y="79"/>
                  <a:pt x="44" y="79"/>
                  <a:pt x="44" y="79"/>
                </a:cubicBezTo>
                <a:cubicBezTo>
                  <a:pt x="33" y="35"/>
                  <a:pt x="33" y="35"/>
                  <a:pt x="33" y="35"/>
                </a:cubicBezTo>
                <a:lnTo>
                  <a:pt x="145" y="35"/>
                </a:lnTo>
                <a:close/>
                <a:moveTo>
                  <a:pt x="106" y="118"/>
                </a:moveTo>
                <a:cubicBezTo>
                  <a:pt x="99" y="118"/>
                  <a:pt x="93" y="124"/>
                  <a:pt x="93" y="132"/>
                </a:cubicBezTo>
                <a:cubicBezTo>
                  <a:pt x="93" y="139"/>
                  <a:pt x="99" y="145"/>
                  <a:pt x="106" y="145"/>
                </a:cubicBezTo>
                <a:cubicBezTo>
                  <a:pt x="114" y="145"/>
                  <a:pt x="120" y="139"/>
                  <a:pt x="120" y="132"/>
                </a:cubicBezTo>
                <a:cubicBezTo>
                  <a:pt x="120" y="124"/>
                  <a:pt x="114" y="118"/>
                  <a:pt x="106" y="118"/>
                </a:cubicBezTo>
                <a:close/>
                <a:moveTo>
                  <a:pt x="106" y="139"/>
                </a:moveTo>
                <a:cubicBezTo>
                  <a:pt x="102" y="139"/>
                  <a:pt x="99" y="136"/>
                  <a:pt x="99" y="132"/>
                </a:cubicBezTo>
                <a:cubicBezTo>
                  <a:pt x="99" y="127"/>
                  <a:pt x="102" y="124"/>
                  <a:pt x="106" y="124"/>
                </a:cubicBezTo>
                <a:cubicBezTo>
                  <a:pt x="110" y="124"/>
                  <a:pt x="114" y="127"/>
                  <a:pt x="114" y="132"/>
                </a:cubicBezTo>
                <a:cubicBezTo>
                  <a:pt x="114" y="136"/>
                  <a:pt x="110" y="139"/>
                  <a:pt x="106" y="139"/>
                </a:cubicBezTo>
                <a:close/>
                <a:moveTo>
                  <a:pt x="56" y="118"/>
                </a:moveTo>
                <a:cubicBezTo>
                  <a:pt x="49" y="118"/>
                  <a:pt x="42" y="124"/>
                  <a:pt x="42" y="132"/>
                </a:cubicBezTo>
                <a:cubicBezTo>
                  <a:pt x="42" y="139"/>
                  <a:pt x="49" y="145"/>
                  <a:pt x="56" y="145"/>
                </a:cubicBezTo>
                <a:cubicBezTo>
                  <a:pt x="64" y="145"/>
                  <a:pt x="70" y="139"/>
                  <a:pt x="70" y="132"/>
                </a:cubicBezTo>
                <a:cubicBezTo>
                  <a:pt x="70" y="124"/>
                  <a:pt x="64" y="118"/>
                  <a:pt x="56" y="118"/>
                </a:cubicBezTo>
                <a:close/>
                <a:moveTo>
                  <a:pt x="56" y="139"/>
                </a:moveTo>
                <a:cubicBezTo>
                  <a:pt x="52" y="139"/>
                  <a:pt x="49" y="136"/>
                  <a:pt x="49" y="132"/>
                </a:cubicBezTo>
                <a:cubicBezTo>
                  <a:pt x="49" y="127"/>
                  <a:pt x="52" y="124"/>
                  <a:pt x="56" y="124"/>
                </a:cubicBezTo>
                <a:cubicBezTo>
                  <a:pt x="60" y="124"/>
                  <a:pt x="64" y="127"/>
                  <a:pt x="64" y="132"/>
                </a:cubicBezTo>
                <a:cubicBezTo>
                  <a:pt x="64" y="136"/>
                  <a:pt x="60" y="139"/>
                  <a:pt x="56" y="13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15" name="Freeform 221">
            <a:extLst>
              <a:ext uri="{FF2B5EF4-FFF2-40B4-BE49-F238E27FC236}">
                <a16:creationId xmlns:a16="http://schemas.microsoft.com/office/drawing/2014/main" xmlns="" id="{44CB9945-1AA6-424F-B811-7D327C0D1739}"/>
              </a:ext>
            </a:extLst>
          </p:cNvPr>
          <p:cNvSpPr>
            <a:spLocks noEditPoints="1"/>
          </p:cNvSpPr>
          <p:nvPr/>
        </p:nvSpPr>
        <p:spPr bwMode="auto">
          <a:xfrm>
            <a:off x="7273925" y="4741863"/>
            <a:ext cx="523875" cy="492125"/>
          </a:xfrm>
          <a:custGeom>
            <a:avLst/>
            <a:gdLst>
              <a:gd name="T0" fmla="*/ 112 w 153"/>
              <a:gd name="T1" fmla="*/ 117 h 143"/>
              <a:gd name="T2" fmla="*/ 99 w 153"/>
              <a:gd name="T3" fmla="*/ 130 h 143"/>
              <a:gd name="T4" fmla="*/ 112 w 153"/>
              <a:gd name="T5" fmla="*/ 143 h 143"/>
              <a:gd name="T6" fmla="*/ 125 w 153"/>
              <a:gd name="T7" fmla="*/ 130 h 143"/>
              <a:gd name="T8" fmla="*/ 112 w 153"/>
              <a:gd name="T9" fmla="*/ 117 h 143"/>
              <a:gd name="T10" fmla="*/ 119 w 153"/>
              <a:gd name="T11" fmla="*/ 130 h 143"/>
              <a:gd name="T12" fmla="*/ 112 w 153"/>
              <a:gd name="T13" fmla="*/ 137 h 143"/>
              <a:gd name="T14" fmla="*/ 106 w 153"/>
              <a:gd name="T15" fmla="*/ 130 h 143"/>
              <a:gd name="T16" fmla="*/ 112 w 153"/>
              <a:gd name="T17" fmla="*/ 123 h 143"/>
              <a:gd name="T18" fmla="*/ 119 w 153"/>
              <a:gd name="T19" fmla="*/ 130 h 143"/>
              <a:gd name="T20" fmla="*/ 67 w 153"/>
              <a:gd name="T21" fmla="*/ 117 h 143"/>
              <a:gd name="T22" fmla="*/ 54 w 153"/>
              <a:gd name="T23" fmla="*/ 130 h 143"/>
              <a:gd name="T24" fmla="*/ 67 w 153"/>
              <a:gd name="T25" fmla="*/ 143 h 143"/>
              <a:gd name="T26" fmla="*/ 80 w 153"/>
              <a:gd name="T27" fmla="*/ 130 h 143"/>
              <a:gd name="T28" fmla="*/ 67 w 153"/>
              <a:gd name="T29" fmla="*/ 117 h 143"/>
              <a:gd name="T30" fmla="*/ 67 w 153"/>
              <a:gd name="T31" fmla="*/ 137 h 143"/>
              <a:gd name="T32" fmla="*/ 60 w 153"/>
              <a:gd name="T33" fmla="*/ 130 h 143"/>
              <a:gd name="T34" fmla="*/ 67 w 153"/>
              <a:gd name="T35" fmla="*/ 123 h 143"/>
              <a:gd name="T36" fmla="*/ 73 w 153"/>
              <a:gd name="T37" fmla="*/ 130 h 143"/>
              <a:gd name="T38" fmla="*/ 67 w 153"/>
              <a:gd name="T39" fmla="*/ 137 h 143"/>
              <a:gd name="T40" fmla="*/ 124 w 153"/>
              <a:gd name="T41" fmla="*/ 42 h 143"/>
              <a:gd name="T42" fmla="*/ 126 w 153"/>
              <a:gd name="T43" fmla="*/ 31 h 143"/>
              <a:gd name="T44" fmla="*/ 95 w 153"/>
              <a:gd name="T45" fmla="*/ 0 h 143"/>
              <a:gd name="T46" fmla="*/ 64 w 153"/>
              <a:gd name="T47" fmla="*/ 31 h 143"/>
              <a:gd name="T48" fmla="*/ 65 w 153"/>
              <a:gd name="T49" fmla="*/ 42 h 143"/>
              <a:gd name="T50" fmla="*/ 43 w 153"/>
              <a:gd name="T51" fmla="*/ 42 h 143"/>
              <a:gd name="T52" fmla="*/ 30 w 153"/>
              <a:gd name="T53" fmla="*/ 0 h 143"/>
              <a:gd name="T54" fmla="*/ 0 w 153"/>
              <a:gd name="T55" fmla="*/ 0 h 143"/>
              <a:gd name="T56" fmla="*/ 0 w 153"/>
              <a:gd name="T57" fmla="*/ 7 h 143"/>
              <a:gd name="T58" fmla="*/ 25 w 153"/>
              <a:gd name="T59" fmla="*/ 7 h 143"/>
              <a:gd name="T60" fmla="*/ 54 w 153"/>
              <a:gd name="T61" fmla="*/ 105 h 143"/>
              <a:gd name="T62" fmla="*/ 127 w 153"/>
              <a:gd name="T63" fmla="*/ 105 h 143"/>
              <a:gd name="T64" fmla="*/ 153 w 153"/>
              <a:gd name="T65" fmla="*/ 42 h 143"/>
              <a:gd name="T66" fmla="*/ 124 w 153"/>
              <a:gd name="T67" fmla="*/ 42 h 143"/>
              <a:gd name="T68" fmla="*/ 95 w 153"/>
              <a:gd name="T69" fmla="*/ 7 h 143"/>
              <a:gd name="T70" fmla="*/ 119 w 153"/>
              <a:gd name="T71" fmla="*/ 31 h 143"/>
              <a:gd name="T72" fmla="*/ 95 w 153"/>
              <a:gd name="T73" fmla="*/ 56 h 143"/>
              <a:gd name="T74" fmla="*/ 70 w 153"/>
              <a:gd name="T75" fmla="*/ 31 h 143"/>
              <a:gd name="T76" fmla="*/ 95 w 153"/>
              <a:gd name="T77" fmla="*/ 7 h 143"/>
              <a:gd name="T78" fmla="*/ 123 w 153"/>
              <a:gd name="T79" fmla="*/ 99 h 143"/>
              <a:gd name="T80" fmla="*/ 59 w 153"/>
              <a:gd name="T81" fmla="*/ 99 h 143"/>
              <a:gd name="T82" fmla="*/ 44 w 153"/>
              <a:gd name="T83" fmla="*/ 49 h 143"/>
              <a:gd name="T84" fmla="*/ 69 w 153"/>
              <a:gd name="T85" fmla="*/ 49 h 143"/>
              <a:gd name="T86" fmla="*/ 95 w 153"/>
              <a:gd name="T87" fmla="*/ 62 h 143"/>
              <a:gd name="T88" fmla="*/ 120 w 153"/>
              <a:gd name="T89" fmla="*/ 49 h 143"/>
              <a:gd name="T90" fmla="*/ 143 w 153"/>
              <a:gd name="T91" fmla="*/ 49 h 143"/>
              <a:gd name="T92" fmla="*/ 123 w 153"/>
              <a:gd name="T93" fmla="*/ 99 h 143"/>
              <a:gd name="T94" fmla="*/ 92 w 153"/>
              <a:gd name="T95" fmla="*/ 46 h 143"/>
              <a:gd name="T96" fmla="*/ 98 w 153"/>
              <a:gd name="T97" fmla="*/ 46 h 143"/>
              <a:gd name="T98" fmla="*/ 98 w 153"/>
              <a:gd name="T99" fmla="*/ 35 h 143"/>
              <a:gd name="T100" fmla="*/ 109 w 153"/>
              <a:gd name="T101" fmla="*/ 35 h 143"/>
              <a:gd name="T102" fmla="*/ 109 w 153"/>
              <a:gd name="T103" fmla="*/ 28 h 143"/>
              <a:gd name="T104" fmla="*/ 98 w 153"/>
              <a:gd name="T105" fmla="*/ 28 h 143"/>
              <a:gd name="T106" fmla="*/ 98 w 153"/>
              <a:gd name="T107" fmla="*/ 16 h 143"/>
              <a:gd name="T108" fmla="*/ 92 w 153"/>
              <a:gd name="T109" fmla="*/ 16 h 143"/>
              <a:gd name="T110" fmla="*/ 92 w 153"/>
              <a:gd name="T111" fmla="*/ 28 h 143"/>
              <a:gd name="T112" fmla="*/ 80 w 153"/>
              <a:gd name="T113" fmla="*/ 28 h 143"/>
              <a:gd name="T114" fmla="*/ 80 w 153"/>
              <a:gd name="T115" fmla="*/ 35 h 143"/>
              <a:gd name="T116" fmla="*/ 92 w 153"/>
              <a:gd name="T117" fmla="*/ 35 h 143"/>
              <a:gd name="T118" fmla="*/ 92 w 153"/>
              <a:gd name="T119" fmla="*/ 46 h 1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53" h="143">
                <a:moveTo>
                  <a:pt x="112" y="117"/>
                </a:moveTo>
                <a:cubicBezTo>
                  <a:pt x="105" y="117"/>
                  <a:pt x="99" y="123"/>
                  <a:pt x="99" y="130"/>
                </a:cubicBezTo>
                <a:cubicBezTo>
                  <a:pt x="99" y="137"/>
                  <a:pt x="105" y="143"/>
                  <a:pt x="112" y="143"/>
                </a:cubicBezTo>
                <a:cubicBezTo>
                  <a:pt x="120" y="143"/>
                  <a:pt x="125" y="137"/>
                  <a:pt x="125" y="130"/>
                </a:cubicBezTo>
                <a:cubicBezTo>
                  <a:pt x="125" y="123"/>
                  <a:pt x="120" y="117"/>
                  <a:pt x="112" y="117"/>
                </a:cubicBezTo>
                <a:close/>
                <a:moveTo>
                  <a:pt x="119" y="130"/>
                </a:moveTo>
                <a:cubicBezTo>
                  <a:pt x="119" y="134"/>
                  <a:pt x="116" y="137"/>
                  <a:pt x="112" y="137"/>
                </a:cubicBezTo>
                <a:cubicBezTo>
                  <a:pt x="109" y="137"/>
                  <a:pt x="106" y="134"/>
                  <a:pt x="106" y="130"/>
                </a:cubicBezTo>
                <a:cubicBezTo>
                  <a:pt x="106" y="126"/>
                  <a:pt x="109" y="123"/>
                  <a:pt x="112" y="123"/>
                </a:cubicBezTo>
                <a:cubicBezTo>
                  <a:pt x="116" y="124"/>
                  <a:pt x="119" y="126"/>
                  <a:pt x="119" y="130"/>
                </a:cubicBezTo>
                <a:close/>
                <a:moveTo>
                  <a:pt x="67" y="117"/>
                </a:moveTo>
                <a:cubicBezTo>
                  <a:pt x="60" y="117"/>
                  <a:pt x="54" y="123"/>
                  <a:pt x="54" y="130"/>
                </a:cubicBezTo>
                <a:cubicBezTo>
                  <a:pt x="54" y="137"/>
                  <a:pt x="60" y="143"/>
                  <a:pt x="67" y="143"/>
                </a:cubicBezTo>
                <a:cubicBezTo>
                  <a:pt x="74" y="143"/>
                  <a:pt x="80" y="137"/>
                  <a:pt x="80" y="130"/>
                </a:cubicBezTo>
                <a:cubicBezTo>
                  <a:pt x="80" y="123"/>
                  <a:pt x="74" y="117"/>
                  <a:pt x="67" y="117"/>
                </a:cubicBezTo>
                <a:close/>
                <a:moveTo>
                  <a:pt x="67" y="137"/>
                </a:moveTo>
                <a:cubicBezTo>
                  <a:pt x="63" y="137"/>
                  <a:pt x="60" y="134"/>
                  <a:pt x="60" y="130"/>
                </a:cubicBezTo>
                <a:cubicBezTo>
                  <a:pt x="60" y="126"/>
                  <a:pt x="63" y="123"/>
                  <a:pt x="67" y="123"/>
                </a:cubicBezTo>
                <a:cubicBezTo>
                  <a:pt x="70" y="123"/>
                  <a:pt x="73" y="126"/>
                  <a:pt x="73" y="130"/>
                </a:cubicBezTo>
                <a:cubicBezTo>
                  <a:pt x="73" y="134"/>
                  <a:pt x="70" y="137"/>
                  <a:pt x="67" y="137"/>
                </a:cubicBezTo>
                <a:close/>
                <a:moveTo>
                  <a:pt x="124" y="42"/>
                </a:moveTo>
                <a:cubicBezTo>
                  <a:pt x="125" y="39"/>
                  <a:pt x="126" y="35"/>
                  <a:pt x="126" y="31"/>
                </a:cubicBezTo>
                <a:cubicBezTo>
                  <a:pt x="126" y="14"/>
                  <a:pt x="112" y="0"/>
                  <a:pt x="95" y="0"/>
                </a:cubicBezTo>
                <a:cubicBezTo>
                  <a:pt x="77" y="0"/>
                  <a:pt x="64" y="14"/>
                  <a:pt x="64" y="31"/>
                </a:cubicBezTo>
                <a:cubicBezTo>
                  <a:pt x="64" y="35"/>
                  <a:pt x="64" y="39"/>
                  <a:pt x="65" y="42"/>
                </a:cubicBezTo>
                <a:cubicBezTo>
                  <a:pt x="43" y="42"/>
                  <a:pt x="43" y="42"/>
                  <a:pt x="43" y="42"/>
                </a:cubicBezTo>
                <a:cubicBezTo>
                  <a:pt x="30" y="0"/>
                  <a:pt x="30" y="0"/>
                  <a:pt x="3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7"/>
                  <a:pt x="0" y="7"/>
                  <a:pt x="0" y="7"/>
                </a:cubicBezTo>
                <a:cubicBezTo>
                  <a:pt x="25" y="7"/>
                  <a:pt x="25" y="7"/>
                  <a:pt x="25" y="7"/>
                </a:cubicBezTo>
                <a:cubicBezTo>
                  <a:pt x="54" y="105"/>
                  <a:pt x="54" y="105"/>
                  <a:pt x="54" y="105"/>
                </a:cubicBezTo>
                <a:cubicBezTo>
                  <a:pt x="127" y="105"/>
                  <a:pt x="127" y="105"/>
                  <a:pt x="127" y="105"/>
                </a:cubicBezTo>
                <a:cubicBezTo>
                  <a:pt x="153" y="42"/>
                  <a:pt x="153" y="42"/>
                  <a:pt x="153" y="42"/>
                </a:cubicBezTo>
                <a:lnTo>
                  <a:pt x="124" y="42"/>
                </a:lnTo>
                <a:close/>
                <a:moveTo>
                  <a:pt x="95" y="7"/>
                </a:moveTo>
                <a:cubicBezTo>
                  <a:pt x="108" y="7"/>
                  <a:pt x="119" y="18"/>
                  <a:pt x="119" y="31"/>
                </a:cubicBezTo>
                <a:cubicBezTo>
                  <a:pt x="119" y="45"/>
                  <a:pt x="108" y="56"/>
                  <a:pt x="95" y="56"/>
                </a:cubicBezTo>
                <a:cubicBezTo>
                  <a:pt x="81" y="56"/>
                  <a:pt x="70" y="45"/>
                  <a:pt x="70" y="31"/>
                </a:cubicBezTo>
                <a:cubicBezTo>
                  <a:pt x="70" y="18"/>
                  <a:pt x="81" y="7"/>
                  <a:pt x="95" y="7"/>
                </a:cubicBezTo>
                <a:close/>
                <a:moveTo>
                  <a:pt x="123" y="99"/>
                </a:moveTo>
                <a:cubicBezTo>
                  <a:pt x="59" y="99"/>
                  <a:pt x="59" y="99"/>
                  <a:pt x="59" y="99"/>
                </a:cubicBezTo>
                <a:cubicBezTo>
                  <a:pt x="44" y="49"/>
                  <a:pt x="44" y="49"/>
                  <a:pt x="44" y="49"/>
                </a:cubicBezTo>
                <a:cubicBezTo>
                  <a:pt x="69" y="49"/>
                  <a:pt x="69" y="49"/>
                  <a:pt x="69" y="49"/>
                </a:cubicBezTo>
                <a:cubicBezTo>
                  <a:pt x="74" y="57"/>
                  <a:pt x="84" y="62"/>
                  <a:pt x="95" y="62"/>
                </a:cubicBezTo>
                <a:cubicBezTo>
                  <a:pt x="105" y="62"/>
                  <a:pt x="115" y="57"/>
                  <a:pt x="120" y="49"/>
                </a:cubicBezTo>
                <a:cubicBezTo>
                  <a:pt x="143" y="49"/>
                  <a:pt x="143" y="49"/>
                  <a:pt x="143" y="49"/>
                </a:cubicBezTo>
                <a:lnTo>
                  <a:pt x="123" y="99"/>
                </a:lnTo>
                <a:close/>
                <a:moveTo>
                  <a:pt x="92" y="46"/>
                </a:moveTo>
                <a:cubicBezTo>
                  <a:pt x="98" y="46"/>
                  <a:pt x="98" y="46"/>
                  <a:pt x="98" y="46"/>
                </a:cubicBezTo>
                <a:cubicBezTo>
                  <a:pt x="98" y="35"/>
                  <a:pt x="98" y="35"/>
                  <a:pt x="98" y="35"/>
                </a:cubicBezTo>
                <a:cubicBezTo>
                  <a:pt x="109" y="35"/>
                  <a:pt x="109" y="35"/>
                  <a:pt x="109" y="35"/>
                </a:cubicBezTo>
                <a:cubicBezTo>
                  <a:pt x="109" y="28"/>
                  <a:pt x="109" y="28"/>
                  <a:pt x="109" y="28"/>
                </a:cubicBezTo>
                <a:cubicBezTo>
                  <a:pt x="98" y="28"/>
                  <a:pt x="98" y="28"/>
                  <a:pt x="98" y="28"/>
                </a:cubicBezTo>
                <a:cubicBezTo>
                  <a:pt x="98" y="16"/>
                  <a:pt x="98" y="16"/>
                  <a:pt x="98" y="16"/>
                </a:cubicBezTo>
                <a:cubicBezTo>
                  <a:pt x="92" y="16"/>
                  <a:pt x="92" y="16"/>
                  <a:pt x="92" y="16"/>
                </a:cubicBezTo>
                <a:cubicBezTo>
                  <a:pt x="92" y="28"/>
                  <a:pt x="92" y="28"/>
                  <a:pt x="92" y="28"/>
                </a:cubicBezTo>
                <a:cubicBezTo>
                  <a:pt x="80" y="28"/>
                  <a:pt x="80" y="28"/>
                  <a:pt x="80" y="28"/>
                </a:cubicBezTo>
                <a:cubicBezTo>
                  <a:pt x="80" y="35"/>
                  <a:pt x="80" y="35"/>
                  <a:pt x="80" y="35"/>
                </a:cubicBezTo>
                <a:cubicBezTo>
                  <a:pt x="92" y="35"/>
                  <a:pt x="92" y="35"/>
                  <a:pt x="92" y="35"/>
                </a:cubicBezTo>
                <a:lnTo>
                  <a:pt x="92" y="4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16" name="Freeform 222">
            <a:extLst>
              <a:ext uri="{FF2B5EF4-FFF2-40B4-BE49-F238E27FC236}">
                <a16:creationId xmlns:a16="http://schemas.microsoft.com/office/drawing/2014/main" xmlns="" id="{060ED3B0-C978-4570-A5A7-9F12D87623BC}"/>
              </a:ext>
            </a:extLst>
          </p:cNvPr>
          <p:cNvSpPr>
            <a:spLocks noEditPoints="1"/>
          </p:cNvSpPr>
          <p:nvPr/>
        </p:nvSpPr>
        <p:spPr bwMode="auto">
          <a:xfrm>
            <a:off x="7273925" y="5334000"/>
            <a:ext cx="517525" cy="528638"/>
          </a:xfrm>
          <a:custGeom>
            <a:avLst/>
            <a:gdLst>
              <a:gd name="T0" fmla="*/ 102 w 151"/>
              <a:gd name="T1" fmla="*/ 127 h 153"/>
              <a:gd name="T2" fmla="*/ 90 w 151"/>
              <a:gd name="T3" fmla="*/ 140 h 153"/>
              <a:gd name="T4" fmla="*/ 102 w 151"/>
              <a:gd name="T5" fmla="*/ 153 h 153"/>
              <a:gd name="T6" fmla="*/ 115 w 151"/>
              <a:gd name="T7" fmla="*/ 140 h 153"/>
              <a:gd name="T8" fmla="*/ 102 w 151"/>
              <a:gd name="T9" fmla="*/ 127 h 153"/>
              <a:gd name="T10" fmla="*/ 102 w 151"/>
              <a:gd name="T11" fmla="*/ 147 h 153"/>
              <a:gd name="T12" fmla="*/ 96 w 151"/>
              <a:gd name="T13" fmla="*/ 140 h 153"/>
              <a:gd name="T14" fmla="*/ 102 w 151"/>
              <a:gd name="T15" fmla="*/ 134 h 153"/>
              <a:gd name="T16" fmla="*/ 109 w 151"/>
              <a:gd name="T17" fmla="*/ 140 h 153"/>
              <a:gd name="T18" fmla="*/ 102 w 151"/>
              <a:gd name="T19" fmla="*/ 147 h 153"/>
              <a:gd name="T20" fmla="*/ 33 w 151"/>
              <a:gd name="T21" fmla="*/ 127 h 153"/>
              <a:gd name="T22" fmla="*/ 20 w 151"/>
              <a:gd name="T23" fmla="*/ 140 h 153"/>
              <a:gd name="T24" fmla="*/ 33 w 151"/>
              <a:gd name="T25" fmla="*/ 153 h 153"/>
              <a:gd name="T26" fmla="*/ 46 w 151"/>
              <a:gd name="T27" fmla="*/ 140 h 153"/>
              <a:gd name="T28" fmla="*/ 33 w 151"/>
              <a:gd name="T29" fmla="*/ 127 h 153"/>
              <a:gd name="T30" fmla="*/ 33 w 151"/>
              <a:gd name="T31" fmla="*/ 147 h 153"/>
              <a:gd name="T32" fmla="*/ 27 w 151"/>
              <a:gd name="T33" fmla="*/ 140 h 153"/>
              <a:gd name="T34" fmla="*/ 33 w 151"/>
              <a:gd name="T35" fmla="*/ 134 h 153"/>
              <a:gd name="T36" fmla="*/ 39 w 151"/>
              <a:gd name="T37" fmla="*/ 140 h 153"/>
              <a:gd name="T38" fmla="*/ 33 w 151"/>
              <a:gd name="T39" fmla="*/ 147 h 153"/>
              <a:gd name="T40" fmla="*/ 133 w 151"/>
              <a:gd name="T41" fmla="*/ 0 h 153"/>
              <a:gd name="T42" fmla="*/ 128 w 151"/>
              <a:gd name="T43" fmla="*/ 20 h 153"/>
              <a:gd name="T44" fmla="*/ 0 w 151"/>
              <a:gd name="T45" fmla="*/ 20 h 153"/>
              <a:gd name="T46" fmla="*/ 24 w 151"/>
              <a:gd name="T47" fmla="*/ 90 h 153"/>
              <a:gd name="T48" fmla="*/ 10 w 151"/>
              <a:gd name="T49" fmla="*/ 106 h 153"/>
              <a:gd name="T50" fmla="*/ 26 w 151"/>
              <a:gd name="T51" fmla="*/ 123 h 153"/>
              <a:gd name="T52" fmla="*/ 115 w 151"/>
              <a:gd name="T53" fmla="*/ 123 h 153"/>
              <a:gd name="T54" fmla="*/ 115 w 151"/>
              <a:gd name="T55" fmla="*/ 117 h 153"/>
              <a:gd name="T56" fmla="*/ 26 w 151"/>
              <a:gd name="T57" fmla="*/ 117 h 153"/>
              <a:gd name="T58" fmla="*/ 16 w 151"/>
              <a:gd name="T59" fmla="*/ 107 h 153"/>
              <a:gd name="T60" fmla="*/ 26 w 151"/>
              <a:gd name="T61" fmla="*/ 96 h 153"/>
              <a:gd name="T62" fmla="*/ 115 w 151"/>
              <a:gd name="T63" fmla="*/ 96 h 153"/>
              <a:gd name="T64" fmla="*/ 115 w 151"/>
              <a:gd name="T65" fmla="*/ 96 h 153"/>
              <a:gd name="T66" fmla="*/ 138 w 151"/>
              <a:gd name="T67" fmla="*/ 7 h 153"/>
              <a:gd name="T68" fmla="*/ 151 w 151"/>
              <a:gd name="T69" fmla="*/ 7 h 153"/>
              <a:gd name="T70" fmla="*/ 151 w 151"/>
              <a:gd name="T71" fmla="*/ 0 h 153"/>
              <a:gd name="T72" fmla="*/ 133 w 151"/>
              <a:gd name="T73" fmla="*/ 0 h 153"/>
              <a:gd name="T74" fmla="*/ 110 w 151"/>
              <a:gd name="T75" fmla="*/ 90 h 153"/>
              <a:gd name="T76" fmla="*/ 30 w 151"/>
              <a:gd name="T77" fmla="*/ 90 h 153"/>
              <a:gd name="T78" fmla="*/ 9 w 151"/>
              <a:gd name="T79" fmla="*/ 26 h 153"/>
              <a:gd name="T80" fmla="*/ 126 w 151"/>
              <a:gd name="T81" fmla="*/ 26 h 153"/>
              <a:gd name="T82" fmla="*/ 110 w 151"/>
              <a:gd name="T83" fmla="*/ 90 h 153"/>
              <a:gd name="T84" fmla="*/ 41 w 151"/>
              <a:gd name="T85" fmla="*/ 42 h 153"/>
              <a:gd name="T86" fmla="*/ 48 w 151"/>
              <a:gd name="T87" fmla="*/ 42 h 153"/>
              <a:gd name="T88" fmla="*/ 48 w 151"/>
              <a:gd name="T89" fmla="*/ 79 h 153"/>
              <a:gd name="T90" fmla="*/ 41 w 151"/>
              <a:gd name="T91" fmla="*/ 79 h 153"/>
              <a:gd name="T92" fmla="*/ 41 w 151"/>
              <a:gd name="T93" fmla="*/ 42 h 153"/>
              <a:gd name="T94" fmla="*/ 65 w 151"/>
              <a:gd name="T95" fmla="*/ 42 h 153"/>
              <a:gd name="T96" fmla="*/ 71 w 151"/>
              <a:gd name="T97" fmla="*/ 42 h 153"/>
              <a:gd name="T98" fmla="*/ 71 w 151"/>
              <a:gd name="T99" fmla="*/ 79 h 153"/>
              <a:gd name="T100" fmla="*/ 65 w 151"/>
              <a:gd name="T101" fmla="*/ 79 h 153"/>
              <a:gd name="T102" fmla="*/ 65 w 151"/>
              <a:gd name="T103" fmla="*/ 42 h 153"/>
              <a:gd name="T104" fmla="*/ 88 w 151"/>
              <a:gd name="T105" fmla="*/ 42 h 153"/>
              <a:gd name="T106" fmla="*/ 94 w 151"/>
              <a:gd name="T107" fmla="*/ 42 h 153"/>
              <a:gd name="T108" fmla="*/ 94 w 151"/>
              <a:gd name="T109" fmla="*/ 79 h 153"/>
              <a:gd name="T110" fmla="*/ 88 w 151"/>
              <a:gd name="T111" fmla="*/ 79 h 153"/>
              <a:gd name="T112" fmla="*/ 88 w 151"/>
              <a:gd name="T113" fmla="*/ 42 h 1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51" h="153">
                <a:moveTo>
                  <a:pt x="102" y="127"/>
                </a:moveTo>
                <a:cubicBezTo>
                  <a:pt x="95" y="127"/>
                  <a:pt x="90" y="133"/>
                  <a:pt x="90" y="140"/>
                </a:cubicBezTo>
                <a:cubicBezTo>
                  <a:pt x="90" y="147"/>
                  <a:pt x="95" y="153"/>
                  <a:pt x="102" y="153"/>
                </a:cubicBezTo>
                <a:cubicBezTo>
                  <a:pt x="109" y="153"/>
                  <a:pt x="115" y="147"/>
                  <a:pt x="115" y="140"/>
                </a:cubicBezTo>
                <a:cubicBezTo>
                  <a:pt x="115" y="133"/>
                  <a:pt x="109" y="127"/>
                  <a:pt x="102" y="127"/>
                </a:cubicBezTo>
                <a:close/>
                <a:moveTo>
                  <a:pt x="102" y="147"/>
                </a:moveTo>
                <a:cubicBezTo>
                  <a:pt x="99" y="147"/>
                  <a:pt x="96" y="144"/>
                  <a:pt x="96" y="140"/>
                </a:cubicBezTo>
                <a:cubicBezTo>
                  <a:pt x="96" y="136"/>
                  <a:pt x="99" y="134"/>
                  <a:pt x="102" y="134"/>
                </a:cubicBezTo>
                <a:cubicBezTo>
                  <a:pt x="106" y="134"/>
                  <a:pt x="109" y="136"/>
                  <a:pt x="109" y="140"/>
                </a:cubicBezTo>
                <a:cubicBezTo>
                  <a:pt x="109" y="144"/>
                  <a:pt x="106" y="147"/>
                  <a:pt x="102" y="147"/>
                </a:cubicBezTo>
                <a:close/>
                <a:moveTo>
                  <a:pt x="33" y="127"/>
                </a:moveTo>
                <a:cubicBezTo>
                  <a:pt x="26" y="127"/>
                  <a:pt x="20" y="133"/>
                  <a:pt x="20" y="140"/>
                </a:cubicBezTo>
                <a:cubicBezTo>
                  <a:pt x="20" y="147"/>
                  <a:pt x="26" y="153"/>
                  <a:pt x="33" y="153"/>
                </a:cubicBezTo>
                <a:cubicBezTo>
                  <a:pt x="40" y="153"/>
                  <a:pt x="46" y="147"/>
                  <a:pt x="46" y="140"/>
                </a:cubicBezTo>
                <a:cubicBezTo>
                  <a:pt x="46" y="133"/>
                  <a:pt x="40" y="127"/>
                  <a:pt x="33" y="127"/>
                </a:cubicBezTo>
                <a:close/>
                <a:moveTo>
                  <a:pt x="33" y="147"/>
                </a:moveTo>
                <a:cubicBezTo>
                  <a:pt x="29" y="147"/>
                  <a:pt x="27" y="144"/>
                  <a:pt x="27" y="140"/>
                </a:cubicBezTo>
                <a:cubicBezTo>
                  <a:pt x="27" y="136"/>
                  <a:pt x="30" y="134"/>
                  <a:pt x="33" y="134"/>
                </a:cubicBezTo>
                <a:cubicBezTo>
                  <a:pt x="37" y="134"/>
                  <a:pt x="39" y="136"/>
                  <a:pt x="39" y="140"/>
                </a:cubicBezTo>
                <a:cubicBezTo>
                  <a:pt x="39" y="144"/>
                  <a:pt x="36" y="147"/>
                  <a:pt x="33" y="147"/>
                </a:cubicBezTo>
                <a:close/>
                <a:moveTo>
                  <a:pt x="133" y="0"/>
                </a:moveTo>
                <a:cubicBezTo>
                  <a:pt x="128" y="20"/>
                  <a:pt x="128" y="20"/>
                  <a:pt x="128" y="20"/>
                </a:cubicBezTo>
                <a:cubicBezTo>
                  <a:pt x="0" y="20"/>
                  <a:pt x="0" y="20"/>
                  <a:pt x="0" y="20"/>
                </a:cubicBezTo>
                <a:cubicBezTo>
                  <a:pt x="24" y="90"/>
                  <a:pt x="24" y="90"/>
                  <a:pt x="24" y="90"/>
                </a:cubicBezTo>
                <a:cubicBezTo>
                  <a:pt x="16" y="91"/>
                  <a:pt x="10" y="98"/>
                  <a:pt x="10" y="106"/>
                </a:cubicBezTo>
                <a:cubicBezTo>
                  <a:pt x="10" y="116"/>
                  <a:pt x="17" y="123"/>
                  <a:pt x="26" y="123"/>
                </a:cubicBezTo>
                <a:cubicBezTo>
                  <a:pt x="115" y="123"/>
                  <a:pt x="115" y="123"/>
                  <a:pt x="115" y="123"/>
                </a:cubicBezTo>
                <a:cubicBezTo>
                  <a:pt x="115" y="117"/>
                  <a:pt x="115" y="117"/>
                  <a:pt x="115" y="117"/>
                </a:cubicBezTo>
                <a:cubicBezTo>
                  <a:pt x="26" y="117"/>
                  <a:pt x="26" y="117"/>
                  <a:pt x="26" y="117"/>
                </a:cubicBezTo>
                <a:cubicBezTo>
                  <a:pt x="21" y="117"/>
                  <a:pt x="16" y="112"/>
                  <a:pt x="16" y="107"/>
                </a:cubicBezTo>
                <a:cubicBezTo>
                  <a:pt x="16" y="101"/>
                  <a:pt x="21" y="96"/>
                  <a:pt x="26" y="96"/>
                </a:cubicBezTo>
                <a:cubicBezTo>
                  <a:pt x="115" y="96"/>
                  <a:pt x="115" y="96"/>
                  <a:pt x="115" y="96"/>
                </a:cubicBezTo>
                <a:cubicBezTo>
                  <a:pt x="115" y="96"/>
                  <a:pt x="115" y="96"/>
                  <a:pt x="115" y="96"/>
                </a:cubicBezTo>
                <a:cubicBezTo>
                  <a:pt x="138" y="7"/>
                  <a:pt x="138" y="7"/>
                  <a:pt x="138" y="7"/>
                </a:cubicBezTo>
                <a:cubicBezTo>
                  <a:pt x="151" y="7"/>
                  <a:pt x="151" y="7"/>
                  <a:pt x="151" y="7"/>
                </a:cubicBezTo>
                <a:cubicBezTo>
                  <a:pt x="151" y="0"/>
                  <a:pt x="151" y="0"/>
                  <a:pt x="151" y="0"/>
                </a:cubicBezTo>
                <a:lnTo>
                  <a:pt x="133" y="0"/>
                </a:lnTo>
                <a:close/>
                <a:moveTo>
                  <a:pt x="110" y="90"/>
                </a:moveTo>
                <a:cubicBezTo>
                  <a:pt x="30" y="90"/>
                  <a:pt x="30" y="90"/>
                  <a:pt x="30" y="90"/>
                </a:cubicBezTo>
                <a:cubicBezTo>
                  <a:pt x="9" y="26"/>
                  <a:pt x="9" y="26"/>
                  <a:pt x="9" y="26"/>
                </a:cubicBezTo>
                <a:cubicBezTo>
                  <a:pt x="126" y="26"/>
                  <a:pt x="126" y="26"/>
                  <a:pt x="126" y="26"/>
                </a:cubicBezTo>
                <a:lnTo>
                  <a:pt x="110" y="90"/>
                </a:lnTo>
                <a:close/>
                <a:moveTo>
                  <a:pt x="41" y="42"/>
                </a:moveTo>
                <a:cubicBezTo>
                  <a:pt x="48" y="42"/>
                  <a:pt x="48" y="42"/>
                  <a:pt x="48" y="42"/>
                </a:cubicBezTo>
                <a:cubicBezTo>
                  <a:pt x="48" y="79"/>
                  <a:pt x="48" y="79"/>
                  <a:pt x="48" y="79"/>
                </a:cubicBezTo>
                <a:cubicBezTo>
                  <a:pt x="41" y="79"/>
                  <a:pt x="41" y="79"/>
                  <a:pt x="41" y="79"/>
                </a:cubicBezTo>
                <a:lnTo>
                  <a:pt x="41" y="42"/>
                </a:lnTo>
                <a:close/>
                <a:moveTo>
                  <a:pt x="65" y="42"/>
                </a:moveTo>
                <a:cubicBezTo>
                  <a:pt x="71" y="42"/>
                  <a:pt x="71" y="42"/>
                  <a:pt x="71" y="42"/>
                </a:cubicBezTo>
                <a:cubicBezTo>
                  <a:pt x="71" y="79"/>
                  <a:pt x="71" y="79"/>
                  <a:pt x="71" y="79"/>
                </a:cubicBezTo>
                <a:cubicBezTo>
                  <a:pt x="65" y="79"/>
                  <a:pt x="65" y="79"/>
                  <a:pt x="65" y="79"/>
                </a:cubicBezTo>
                <a:lnTo>
                  <a:pt x="65" y="42"/>
                </a:lnTo>
                <a:close/>
                <a:moveTo>
                  <a:pt x="88" y="42"/>
                </a:moveTo>
                <a:cubicBezTo>
                  <a:pt x="94" y="42"/>
                  <a:pt x="94" y="42"/>
                  <a:pt x="94" y="42"/>
                </a:cubicBezTo>
                <a:cubicBezTo>
                  <a:pt x="94" y="79"/>
                  <a:pt x="94" y="79"/>
                  <a:pt x="94" y="79"/>
                </a:cubicBezTo>
                <a:cubicBezTo>
                  <a:pt x="88" y="79"/>
                  <a:pt x="88" y="79"/>
                  <a:pt x="88" y="79"/>
                </a:cubicBezTo>
                <a:lnTo>
                  <a:pt x="88" y="4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17" name="Freeform 223">
            <a:extLst>
              <a:ext uri="{FF2B5EF4-FFF2-40B4-BE49-F238E27FC236}">
                <a16:creationId xmlns:a16="http://schemas.microsoft.com/office/drawing/2014/main" xmlns="" id="{91DBA603-2C6D-424D-994B-9B7150026142}"/>
              </a:ext>
            </a:extLst>
          </p:cNvPr>
          <p:cNvSpPr>
            <a:spLocks noEditPoints="1"/>
          </p:cNvSpPr>
          <p:nvPr/>
        </p:nvSpPr>
        <p:spPr bwMode="auto">
          <a:xfrm>
            <a:off x="7273925" y="5954713"/>
            <a:ext cx="523875" cy="528638"/>
          </a:xfrm>
          <a:custGeom>
            <a:avLst/>
            <a:gdLst>
              <a:gd name="T0" fmla="*/ 94 w 153"/>
              <a:gd name="T1" fmla="*/ 111 h 153"/>
              <a:gd name="T2" fmla="*/ 16 w 153"/>
              <a:gd name="T3" fmla="*/ 111 h 153"/>
              <a:gd name="T4" fmla="*/ 0 w 153"/>
              <a:gd name="T5" fmla="*/ 36 h 153"/>
              <a:gd name="T6" fmla="*/ 75 w 153"/>
              <a:gd name="T7" fmla="*/ 36 h 153"/>
              <a:gd name="T8" fmla="*/ 75 w 153"/>
              <a:gd name="T9" fmla="*/ 42 h 153"/>
              <a:gd name="T10" fmla="*/ 8 w 153"/>
              <a:gd name="T11" fmla="*/ 42 h 153"/>
              <a:gd name="T12" fmla="*/ 22 w 153"/>
              <a:gd name="T13" fmla="*/ 105 h 153"/>
              <a:gd name="T14" fmla="*/ 89 w 153"/>
              <a:gd name="T15" fmla="*/ 105 h 153"/>
              <a:gd name="T16" fmla="*/ 127 w 153"/>
              <a:gd name="T17" fmla="*/ 0 h 153"/>
              <a:gd name="T18" fmla="*/ 153 w 153"/>
              <a:gd name="T19" fmla="*/ 0 h 153"/>
              <a:gd name="T20" fmla="*/ 153 w 153"/>
              <a:gd name="T21" fmla="*/ 7 h 153"/>
              <a:gd name="T22" fmla="*/ 131 w 153"/>
              <a:gd name="T23" fmla="*/ 7 h 153"/>
              <a:gd name="T24" fmla="*/ 94 w 153"/>
              <a:gd name="T25" fmla="*/ 111 h 153"/>
              <a:gd name="T26" fmla="*/ 79 w 153"/>
              <a:gd name="T27" fmla="*/ 153 h 153"/>
              <a:gd name="T28" fmla="*/ 62 w 153"/>
              <a:gd name="T29" fmla="*/ 136 h 153"/>
              <a:gd name="T30" fmla="*/ 79 w 153"/>
              <a:gd name="T31" fmla="*/ 119 h 153"/>
              <a:gd name="T32" fmla="*/ 95 w 153"/>
              <a:gd name="T33" fmla="*/ 136 h 153"/>
              <a:gd name="T34" fmla="*/ 79 w 153"/>
              <a:gd name="T35" fmla="*/ 153 h 153"/>
              <a:gd name="T36" fmla="*/ 79 w 153"/>
              <a:gd name="T37" fmla="*/ 126 h 153"/>
              <a:gd name="T38" fmla="*/ 68 w 153"/>
              <a:gd name="T39" fmla="*/ 136 h 153"/>
              <a:gd name="T40" fmla="*/ 79 w 153"/>
              <a:gd name="T41" fmla="*/ 147 h 153"/>
              <a:gd name="T42" fmla="*/ 89 w 153"/>
              <a:gd name="T43" fmla="*/ 136 h 153"/>
              <a:gd name="T44" fmla="*/ 79 w 153"/>
              <a:gd name="T45" fmla="*/ 126 h 153"/>
              <a:gd name="T46" fmla="*/ 31 w 153"/>
              <a:gd name="T47" fmla="*/ 153 h 153"/>
              <a:gd name="T48" fmla="*/ 14 w 153"/>
              <a:gd name="T49" fmla="*/ 136 h 153"/>
              <a:gd name="T50" fmla="*/ 31 w 153"/>
              <a:gd name="T51" fmla="*/ 119 h 153"/>
              <a:gd name="T52" fmla="*/ 47 w 153"/>
              <a:gd name="T53" fmla="*/ 136 h 153"/>
              <a:gd name="T54" fmla="*/ 31 w 153"/>
              <a:gd name="T55" fmla="*/ 153 h 153"/>
              <a:gd name="T56" fmla="*/ 31 w 153"/>
              <a:gd name="T57" fmla="*/ 126 h 153"/>
              <a:gd name="T58" fmla="*/ 20 w 153"/>
              <a:gd name="T59" fmla="*/ 136 h 153"/>
              <a:gd name="T60" fmla="*/ 31 w 153"/>
              <a:gd name="T61" fmla="*/ 147 h 153"/>
              <a:gd name="T62" fmla="*/ 41 w 153"/>
              <a:gd name="T63" fmla="*/ 136 h 153"/>
              <a:gd name="T64" fmla="*/ 31 w 153"/>
              <a:gd name="T65" fmla="*/ 126 h 1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53" h="153">
                <a:moveTo>
                  <a:pt x="94" y="111"/>
                </a:moveTo>
                <a:cubicBezTo>
                  <a:pt x="16" y="111"/>
                  <a:pt x="16" y="111"/>
                  <a:pt x="16" y="111"/>
                </a:cubicBezTo>
                <a:cubicBezTo>
                  <a:pt x="0" y="36"/>
                  <a:pt x="0" y="36"/>
                  <a:pt x="0" y="36"/>
                </a:cubicBezTo>
                <a:cubicBezTo>
                  <a:pt x="75" y="36"/>
                  <a:pt x="75" y="36"/>
                  <a:pt x="75" y="36"/>
                </a:cubicBezTo>
                <a:cubicBezTo>
                  <a:pt x="75" y="42"/>
                  <a:pt x="75" y="42"/>
                  <a:pt x="75" y="42"/>
                </a:cubicBezTo>
                <a:cubicBezTo>
                  <a:pt x="8" y="42"/>
                  <a:pt x="8" y="42"/>
                  <a:pt x="8" y="42"/>
                </a:cubicBezTo>
                <a:cubicBezTo>
                  <a:pt x="22" y="105"/>
                  <a:pt x="22" y="105"/>
                  <a:pt x="22" y="105"/>
                </a:cubicBezTo>
                <a:cubicBezTo>
                  <a:pt x="89" y="105"/>
                  <a:pt x="89" y="105"/>
                  <a:pt x="89" y="105"/>
                </a:cubicBezTo>
                <a:cubicBezTo>
                  <a:pt x="127" y="0"/>
                  <a:pt x="127" y="0"/>
                  <a:pt x="127" y="0"/>
                </a:cubicBezTo>
                <a:cubicBezTo>
                  <a:pt x="153" y="0"/>
                  <a:pt x="153" y="0"/>
                  <a:pt x="153" y="0"/>
                </a:cubicBezTo>
                <a:cubicBezTo>
                  <a:pt x="153" y="7"/>
                  <a:pt x="153" y="7"/>
                  <a:pt x="153" y="7"/>
                </a:cubicBezTo>
                <a:cubicBezTo>
                  <a:pt x="131" y="7"/>
                  <a:pt x="131" y="7"/>
                  <a:pt x="131" y="7"/>
                </a:cubicBezTo>
                <a:lnTo>
                  <a:pt x="94" y="111"/>
                </a:lnTo>
                <a:close/>
                <a:moveTo>
                  <a:pt x="79" y="153"/>
                </a:moveTo>
                <a:cubicBezTo>
                  <a:pt x="69" y="153"/>
                  <a:pt x="62" y="146"/>
                  <a:pt x="62" y="136"/>
                </a:cubicBezTo>
                <a:cubicBezTo>
                  <a:pt x="62" y="127"/>
                  <a:pt x="69" y="119"/>
                  <a:pt x="79" y="119"/>
                </a:cubicBezTo>
                <a:cubicBezTo>
                  <a:pt x="88" y="119"/>
                  <a:pt x="95" y="127"/>
                  <a:pt x="95" y="136"/>
                </a:cubicBezTo>
                <a:cubicBezTo>
                  <a:pt x="95" y="146"/>
                  <a:pt x="88" y="153"/>
                  <a:pt x="79" y="153"/>
                </a:cubicBezTo>
                <a:close/>
                <a:moveTo>
                  <a:pt x="79" y="126"/>
                </a:moveTo>
                <a:cubicBezTo>
                  <a:pt x="73" y="126"/>
                  <a:pt x="68" y="131"/>
                  <a:pt x="68" y="136"/>
                </a:cubicBezTo>
                <a:cubicBezTo>
                  <a:pt x="68" y="142"/>
                  <a:pt x="73" y="147"/>
                  <a:pt x="79" y="147"/>
                </a:cubicBezTo>
                <a:cubicBezTo>
                  <a:pt x="85" y="147"/>
                  <a:pt x="89" y="142"/>
                  <a:pt x="89" y="136"/>
                </a:cubicBezTo>
                <a:cubicBezTo>
                  <a:pt x="89" y="130"/>
                  <a:pt x="84" y="126"/>
                  <a:pt x="79" y="126"/>
                </a:cubicBezTo>
                <a:close/>
                <a:moveTo>
                  <a:pt x="31" y="153"/>
                </a:moveTo>
                <a:cubicBezTo>
                  <a:pt x="21" y="153"/>
                  <a:pt x="14" y="146"/>
                  <a:pt x="14" y="136"/>
                </a:cubicBezTo>
                <a:cubicBezTo>
                  <a:pt x="14" y="127"/>
                  <a:pt x="21" y="119"/>
                  <a:pt x="31" y="119"/>
                </a:cubicBezTo>
                <a:cubicBezTo>
                  <a:pt x="40" y="119"/>
                  <a:pt x="47" y="127"/>
                  <a:pt x="47" y="136"/>
                </a:cubicBezTo>
                <a:cubicBezTo>
                  <a:pt x="47" y="146"/>
                  <a:pt x="40" y="153"/>
                  <a:pt x="31" y="153"/>
                </a:cubicBezTo>
                <a:close/>
                <a:moveTo>
                  <a:pt x="31" y="126"/>
                </a:moveTo>
                <a:cubicBezTo>
                  <a:pt x="25" y="126"/>
                  <a:pt x="20" y="131"/>
                  <a:pt x="20" y="136"/>
                </a:cubicBezTo>
                <a:cubicBezTo>
                  <a:pt x="20" y="142"/>
                  <a:pt x="25" y="147"/>
                  <a:pt x="31" y="147"/>
                </a:cubicBezTo>
                <a:cubicBezTo>
                  <a:pt x="36" y="147"/>
                  <a:pt x="41" y="142"/>
                  <a:pt x="41" y="136"/>
                </a:cubicBezTo>
                <a:cubicBezTo>
                  <a:pt x="41" y="130"/>
                  <a:pt x="36" y="126"/>
                  <a:pt x="31" y="12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18" name="Freeform 224">
            <a:extLst>
              <a:ext uri="{FF2B5EF4-FFF2-40B4-BE49-F238E27FC236}">
                <a16:creationId xmlns:a16="http://schemas.microsoft.com/office/drawing/2014/main" xmlns="" id="{28D225C9-E688-4CF8-BE60-18481D76E5D4}"/>
              </a:ext>
            </a:extLst>
          </p:cNvPr>
          <p:cNvSpPr>
            <a:spLocks noEditPoints="1"/>
          </p:cNvSpPr>
          <p:nvPr/>
        </p:nvSpPr>
        <p:spPr bwMode="auto">
          <a:xfrm>
            <a:off x="8232775" y="395288"/>
            <a:ext cx="522288" cy="493713"/>
          </a:xfrm>
          <a:custGeom>
            <a:avLst/>
            <a:gdLst>
              <a:gd name="T0" fmla="*/ 112 w 153"/>
              <a:gd name="T1" fmla="*/ 117 h 143"/>
              <a:gd name="T2" fmla="*/ 99 w 153"/>
              <a:gd name="T3" fmla="*/ 130 h 143"/>
              <a:gd name="T4" fmla="*/ 112 w 153"/>
              <a:gd name="T5" fmla="*/ 143 h 143"/>
              <a:gd name="T6" fmla="*/ 125 w 153"/>
              <a:gd name="T7" fmla="*/ 130 h 143"/>
              <a:gd name="T8" fmla="*/ 112 w 153"/>
              <a:gd name="T9" fmla="*/ 117 h 143"/>
              <a:gd name="T10" fmla="*/ 119 w 153"/>
              <a:gd name="T11" fmla="*/ 130 h 143"/>
              <a:gd name="T12" fmla="*/ 112 w 153"/>
              <a:gd name="T13" fmla="*/ 137 h 143"/>
              <a:gd name="T14" fmla="*/ 106 w 153"/>
              <a:gd name="T15" fmla="*/ 130 h 143"/>
              <a:gd name="T16" fmla="*/ 112 w 153"/>
              <a:gd name="T17" fmla="*/ 123 h 143"/>
              <a:gd name="T18" fmla="*/ 119 w 153"/>
              <a:gd name="T19" fmla="*/ 130 h 143"/>
              <a:gd name="T20" fmla="*/ 67 w 153"/>
              <a:gd name="T21" fmla="*/ 117 h 143"/>
              <a:gd name="T22" fmla="*/ 54 w 153"/>
              <a:gd name="T23" fmla="*/ 130 h 143"/>
              <a:gd name="T24" fmla="*/ 67 w 153"/>
              <a:gd name="T25" fmla="*/ 143 h 143"/>
              <a:gd name="T26" fmla="*/ 80 w 153"/>
              <a:gd name="T27" fmla="*/ 130 h 143"/>
              <a:gd name="T28" fmla="*/ 67 w 153"/>
              <a:gd name="T29" fmla="*/ 117 h 143"/>
              <a:gd name="T30" fmla="*/ 67 w 153"/>
              <a:gd name="T31" fmla="*/ 137 h 143"/>
              <a:gd name="T32" fmla="*/ 60 w 153"/>
              <a:gd name="T33" fmla="*/ 130 h 143"/>
              <a:gd name="T34" fmla="*/ 67 w 153"/>
              <a:gd name="T35" fmla="*/ 123 h 143"/>
              <a:gd name="T36" fmla="*/ 73 w 153"/>
              <a:gd name="T37" fmla="*/ 130 h 143"/>
              <a:gd name="T38" fmla="*/ 67 w 153"/>
              <a:gd name="T39" fmla="*/ 137 h 143"/>
              <a:gd name="T40" fmla="*/ 124 w 153"/>
              <a:gd name="T41" fmla="*/ 42 h 143"/>
              <a:gd name="T42" fmla="*/ 126 w 153"/>
              <a:gd name="T43" fmla="*/ 31 h 143"/>
              <a:gd name="T44" fmla="*/ 95 w 153"/>
              <a:gd name="T45" fmla="*/ 0 h 143"/>
              <a:gd name="T46" fmla="*/ 64 w 153"/>
              <a:gd name="T47" fmla="*/ 31 h 143"/>
              <a:gd name="T48" fmla="*/ 65 w 153"/>
              <a:gd name="T49" fmla="*/ 42 h 143"/>
              <a:gd name="T50" fmla="*/ 43 w 153"/>
              <a:gd name="T51" fmla="*/ 42 h 143"/>
              <a:gd name="T52" fmla="*/ 30 w 153"/>
              <a:gd name="T53" fmla="*/ 0 h 143"/>
              <a:gd name="T54" fmla="*/ 0 w 153"/>
              <a:gd name="T55" fmla="*/ 0 h 143"/>
              <a:gd name="T56" fmla="*/ 0 w 153"/>
              <a:gd name="T57" fmla="*/ 7 h 143"/>
              <a:gd name="T58" fmla="*/ 25 w 153"/>
              <a:gd name="T59" fmla="*/ 7 h 143"/>
              <a:gd name="T60" fmla="*/ 54 w 153"/>
              <a:gd name="T61" fmla="*/ 105 h 143"/>
              <a:gd name="T62" fmla="*/ 127 w 153"/>
              <a:gd name="T63" fmla="*/ 105 h 143"/>
              <a:gd name="T64" fmla="*/ 153 w 153"/>
              <a:gd name="T65" fmla="*/ 42 h 143"/>
              <a:gd name="T66" fmla="*/ 124 w 153"/>
              <a:gd name="T67" fmla="*/ 42 h 143"/>
              <a:gd name="T68" fmla="*/ 95 w 153"/>
              <a:gd name="T69" fmla="*/ 7 h 143"/>
              <a:gd name="T70" fmla="*/ 119 w 153"/>
              <a:gd name="T71" fmla="*/ 31 h 143"/>
              <a:gd name="T72" fmla="*/ 95 w 153"/>
              <a:gd name="T73" fmla="*/ 56 h 143"/>
              <a:gd name="T74" fmla="*/ 70 w 153"/>
              <a:gd name="T75" fmla="*/ 31 h 143"/>
              <a:gd name="T76" fmla="*/ 95 w 153"/>
              <a:gd name="T77" fmla="*/ 7 h 143"/>
              <a:gd name="T78" fmla="*/ 123 w 153"/>
              <a:gd name="T79" fmla="*/ 99 h 143"/>
              <a:gd name="T80" fmla="*/ 59 w 153"/>
              <a:gd name="T81" fmla="*/ 99 h 143"/>
              <a:gd name="T82" fmla="*/ 44 w 153"/>
              <a:gd name="T83" fmla="*/ 49 h 143"/>
              <a:gd name="T84" fmla="*/ 69 w 153"/>
              <a:gd name="T85" fmla="*/ 49 h 143"/>
              <a:gd name="T86" fmla="*/ 95 w 153"/>
              <a:gd name="T87" fmla="*/ 62 h 143"/>
              <a:gd name="T88" fmla="*/ 120 w 153"/>
              <a:gd name="T89" fmla="*/ 49 h 143"/>
              <a:gd name="T90" fmla="*/ 143 w 153"/>
              <a:gd name="T91" fmla="*/ 49 h 143"/>
              <a:gd name="T92" fmla="*/ 123 w 153"/>
              <a:gd name="T93" fmla="*/ 99 h 143"/>
              <a:gd name="T94" fmla="*/ 80 w 153"/>
              <a:gd name="T95" fmla="*/ 28 h 143"/>
              <a:gd name="T96" fmla="*/ 109 w 153"/>
              <a:gd name="T97" fmla="*/ 28 h 143"/>
              <a:gd name="T98" fmla="*/ 109 w 153"/>
              <a:gd name="T99" fmla="*/ 35 h 143"/>
              <a:gd name="T100" fmla="*/ 80 w 153"/>
              <a:gd name="T101" fmla="*/ 35 h 143"/>
              <a:gd name="T102" fmla="*/ 80 w 153"/>
              <a:gd name="T103" fmla="*/ 28 h 1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153" h="143">
                <a:moveTo>
                  <a:pt x="112" y="117"/>
                </a:moveTo>
                <a:cubicBezTo>
                  <a:pt x="105" y="117"/>
                  <a:pt x="99" y="123"/>
                  <a:pt x="99" y="130"/>
                </a:cubicBezTo>
                <a:cubicBezTo>
                  <a:pt x="99" y="137"/>
                  <a:pt x="105" y="143"/>
                  <a:pt x="112" y="143"/>
                </a:cubicBezTo>
                <a:cubicBezTo>
                  <a:pt x="120" y="143"/>
                  <a:pt x="125" y="137"/>
                  <a:pt x="125" y="130"/>
                </a:cubicBezTo>
                <a:cubicBezTo>
                  <a:pt x="125" y="123"/>
                  <a:pt x="120" y="117"/>
                  <a:pt x="112" y="117"/>
                </a:cubicBezTo>
                <a:close/>
                <a:moveTo>
                  <a:pt x="119" y="130"/>
                </a:moveTo>
                <a:cubicBezTo>
                  <a:pt x="119" y="134"/>
                  <a:pt x="116" y="137"/>
                  <a:pt x="112" y="137"/>
                </a:cubicBezTo>
                <a:cubicBezTo>
                  <a:pt x="109" y="137"/>
                  <a:pt x="106" y="134"/>
                  <a:pt x="106" y="130"/>
                </a:cubicBezTo>
                <a:cubicBezTo>
                  <a:pt x="106" y="126"/>
                  <a:pt x="109" y="123"/>
                  <a:pt x="112" y="123"/>
                </a:cubicBezTo>
                <a:cubicBezTo>
                  <a:pt x="116" y="123"/>
                  <a:pt x="119" y="126"/>
                  <a:pt x="119" y="130"/>
                </a:cubicBezTo>
                <a:close/>
                <a:moveTo>
                  <a:pt x="67" y="117"/>
                </a:moveTo>
                <a:cubicBezTo>
                  <a:pt x="60" y="117"/>
                  <a:pt x="54" y="123"/>
                  <a:pt x="54" y="130"/>
                </a:cubicBezTo>
                <a:cubicBezTo>
                  <a:pt x="54" y="137"/>
                  <a:pt x="60" y="143"/>
                  <a:pt x="67" y="143"/>
                </a:cubicBezTo>
                <a:cubicBezTo>
                  <a:pt x="74" y="143"/>
                  <a:pt x="80" y="137"/>
                  <a:pt x="80" y="130"/>
                </a:cubicBezTo>
                <a:cubicBezTo>
                  <a:pt x="80" y="123"/>
                  <a:pt x="74" y="117"/>
                  <a:pt x="67" y="117"/>
                </a:cubicBezTo>
                <a:close/>
                <a:moveTo>
                  <a:pt x="67" y="137"/>
                </a:moveTo>
                <a:cubicBezTo>
                  <a:pt x="63" y="137"/>
                  <a:pt x="60" y="134"/>
                  <a:pt x="60" y="130"/>
                </a:cubicBezTo>
                <a:cubicBezTo>
                  <a:pt x="60" y="126"/>
                  <a:pt x="63" y="123"/>
                  <a:pt x="67" y="123"/>
                </a:cubicBezTo>
                <a:cubicBezTo>
                  <a:pt x="70" y="123"/>
                  <a:pt x="73" y="126"/>
                  <a:pt x="73" y="130"/>
                </a:cubicBezTo>
                <a:cubicBezTo>
                  <a:pt x="73" y="134"/>
                  <a:pt x="70" y="137"/>
                  <a:pt x="67" y="137"/>
                </a:cubicBezTo>
                <a:close/>
                <a:moveTo>
                  <a:pt x="124" y="42"/>
                </a:moveTo>
                <a:cubicBezTo>
                  <a:pt x="125" y="39"/>
                  <a:pt x="126" y="35"/>
                  <a:pt x="126" y="31"/>
                </a:cubicBezTo>
                <a:cubicBezTo>
                  <a:pt x="126" y="14"/>
                  <a:pt x="112" y="0"/>
                  <a:pt x="95" y="0"/>
                </a:cubicBezTo>
                <a:cubicBezTo>
                  <a:pt x="77" y="0"/>
                  <a:pt x="64" y="14"/>
                  <a:pt x="64" y="31"/>
                </a:cubicBezTo>
                <a:cubicBezTo>
                  <a:pt x="64" y="35"/>
                  <a:pt x="64" y="39"/>
                  <a:pt x="65" y="42"/>
                </a:cubicBezTo>
                <a:cubicBezTo>
                  <a:pt x="43" y="42"/>
                  <a:pt x="43" y="42"/>
                  <a:pt x="43" y="42"/>
                </a:cubicBezTo>
                <a:cubicBezTo>
                  <a:pt x="30" y="0"/>
                  <a:pt x="30" y="0"/>
                  <a:pt x="3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7"/>
                  <a:pt x="0" y="7"/>
                  <a:pt x="0" y="7"/>
                </a:cubicBezTo>
                <a:cubicBezTo>
                  <a:pt x="25" y="7"/>
                  <a:pt x="25" y="7"/>
                  <a:pt x="25" y="7"/>
                </a:cubicBezTo>
                <a:cubicBezTo>
                  <a:pt x="54" y="105"/>
                  <a:pt x="54" y="105"/>
                  <a:pt x="54" y="105"/>
                </a:cubicBezTo>
                <a:cubicBezTo>
                  <a:pt x="127" y="105"/>
                  <a:pt x="127" y="105"/>
                  <a:pt x="127" y="105"/>
                </a:cubicBezTo>
                <a:cubicBezTo>
                  <a:pt x="153" y="42"/>
                  <a:pt x="153" y="42"/>
                  <a:pt x="153" y="42"/>
                </a:cubicBezTo>
                <a:lnTo>
                  <a:pt x="124" y="42"/>
                </a:lnTo>
                <a:close/>
                <a:moveTo>
                  <a:pt x="95" y="7"/>
                </a:moveTo>
                <a:cubicBezTo>
                  <a:pt x="108" y="7"/>
                  <a:pt x="119" y="18"/>
                  <a:pt x="119" y="31"/>
                </a:cubicBezTo>
                <a:cubicBezTo>
                  <a:pt x="119" y="45"/>
                  <a:pt x="108" y="56"/>
                  <a:pt x="95" y="56"/>
                </a:cubicBezTo>
                <a:cubicBezTo>
                  <a:pt x="81" y="56"/>
                  <a:pt x="70" y="45"/>
                  <a:pt x="70" y="31"/>
                </a:cubicBezTo>
                <a:cubicBezTo>
                  <a:pt x="70" y="18"/>
                  <a:pt x="81" y="7"/>
                  <a:pt x="95" y="7"/>
                </a:cubicBezTo>
                <a:close/>
                <a:moveTo>
                  <a:pt x="123" y="99"/>
                </a:moveTo>
                <a:cubicBezTo>
                  <a:pt x="59" y="99"/>
                  <a:pt x="59" y="99"/>
                  <a:pt x="59" y="99"/>
                </a:cubicBezTo>
                <a:cubicBezTo>
                  <a:pt x="44" y="49"/>
                  <a:pt x="44" y="49"/>
                  <a:pt x="44" y="49"/>
                </a:cubicBezTo>
                <a:cubicBezTo>
                  <a:pt x="69" y="49"/>
                  <a:pt x="69" y="49"/>
                  <a:pt x="69" y="49"/>
                </a:cubicBezTo>
                <a:cubicBezTo>
                  <a:pt x="74" y="57"/>
                  <a:pt x="84" y="62"/>
                  <a:pt x="95" y="62"/>
                </a:cubicBezTo>
                <a:cubicBezTo>
                  <a:pt x="105" y="62"/>
                  <a:pt x="115" y="57"/>
                  <a:pt x="120" y="49"/>
                </a:cubicBezTo>
                <a:cubicBezTo>
                  <a:pt x="143" y="49"/>
                  <a:pt x="143" y="49"/>
                  <a:pt x="143" y="49"/>
                </a:cubicBezTo>
                <a:lnTo>
                  <a:pt x="123" y="99"/>
                </a:lnTo>
                <a:close/>
                <a:moveTo>
                  <a:pt x="80" y="28"/>
                </a:moveTo>
                <a:cubicBezTo>
                  <a:pt x="109" y="28"/>
                  <a:pt x="109" y="28"/>
                  <a:pt x="109" y="28"/>
                </a:cubicBezTo>
                <a:cubicBezTo>
                  <a:pt x="109" y="35"/>
                  <a:pt x="109" y="35"/>
                  <a:pt x="109" y="35"/>
                </a:cubicBezTo>
                <a:cubicBezTo>
                  <a:pt x="80" y="35"/>
                  <a:pt x="80" y="35"/>
                  <a:pt x="80" y="35"/>
                </a:cubicBezTo>
                <a:lnTo>
                  <a:pt x="80" y="2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19" name="Freeform 225">
            <a:extLst>
              <a:ext uri="{FF2B5EF4-FFF2-40B4-BE49-F238E27FC236}">
                <a16:creationId xmlns:a16="http://schemas.microsoft.com/office/drawing/2014/main" xmlns="" id="{22883D81-B637-4B85-AAC3-2C6603116049}"/>
              </a:ext>
            </a:extLst>
          </p:cNvPr>
          <p:cNvSpPr>
            <a:spLocks noEditPoints="1"/>
          </p:cNvSpPr>
          <p:nvPr/>
        </p:nvSpPr>
        <p:spPr bwMode="auto">
          <a:xfrm>
            <a:off x="8232775" y="989013"/>
            <a:ext cx="522288" cy="527050"/>
          </a:xfrm>
          <a:custGeom>
            <a:avLst/>
            <a:gdLst>
              <a:gd name="T0" fmla="*/ 329 w 329"/>
              <a:gd name="T1" fmla="*/ 0 h 332"/>
              <a:gd name="T2" fmla="*/ 0 w 329"/>
              <a:gd name="T3" fmla="*/ 0 h 332"/>
              <a:gd name="T4" fmla="*/ 0 w 329"/>
              <a:gd name="T5" fmla="*/ 265 h 332"/>
              <a:gd name="T6" fmla="*/ 105 w 329"/>
              <a:gd name="T7" fmla="*/ 265 h 332"/>
              <a:gd name="T8" fmla="*/ 69 w 329"/>
              <a:gd name="T9" fmla="*/ 326 h 332"/>
              <a:gd name="T10" fmla="*/ 82 w 329"/>
              <a:gd name="T11" fmla="*/ 332 h 332"/>
              <a:gd name="T12" fmla="*/ 120 w 329"/>
              <a:gd name="T13" fmla="*/ 265 h 332"/>
              <a:gd name="T14" fmla="*/ 157 w 329"/>
              <a:gd name="T15" fmla="*/ 265 h 332"/>
              <a:gd name="T16" fmla="*/ 157 w 329"/>
              <a:gd name="T17" fmla="*/ 311 h 332"/>
              <a:gd name="T18" fmla="*/ 172 w 329"/>
              <a:gd name="T19" fmla="*/ 311 h 332"/>
              <a:gd name="T20" fmla="*/ 172 w 329"/>
              <a:gd name="T21" fmla="*/ 265 h 332"/>
              <a:gd name="T22" fmla="*/ 209 w 329"/>
              <a:gd name="T23" fmla="*/ 265 h 332"/>
              <a:gd name="T24" fmla="*/ 248 w 329"/>
              <a:gd name="T25" fmla="*/ 332 h 332"/>
              <a:gd name="T26" fmla="*/ 260 w 329"/>
              <a:gd name="T27" fmla="*/ 326 h 332"/>
              <a:gd name="T28" fmla="*/ 224 w 329"/>
              <a:gd name="T29" fmla="*/ 265 h 332"/>
              <a:gd name="T30" fmla="*/ 329 w 329"/>
              <a:gd name="T31" fmla="*/ 265 h 332"/>
              <a:gd name="T32" fmla="*/ 329 w 329"/>
              <a:gd name="T33" fmla="*/ 0 h 332"/>
              <a:gd name="T34" fmla="*/ 316 w 329"/>
              <a:gd name="T35" fmla="*/ 252 h 332"/>
              <a:gd name="T36" fmla="*/ 15 w 329"/>
              <a:gd name="T37" fmla="*/ 252 h 332"/>
              <a:gd name="T38" fmla="*/ 15 w 329"/>
              <a:gd name="T39" fmla="*/ 15 h 332"/>
              <a:gd name="T40" fmla="*/ 316 w 329"/>
              <a:gd name="T41" fmla="*/ 15 h 332"/>
              <a:gd name="T42" fmla="*/ 316 w 329"/>
              <a:gd name="T43" fmla="*/ 252 h 332"/>
              <a:gd name="T44" fmla="*/ 110 w 329"/>
              <a:gd name="T45" fmla="*/ 121 h 332"/>
              <a:gd name="T46" fmla="*/ 49 w 329"/>
              <a:gd name="T47" fmla="*/ 121 h 332"/>
              <a:gd name="T48" fmla="*/ 49 w 329"/>
              <a:gd name="T49" fmla="*/ 219 h 332"/>
              <a:gd name="T50" fmla="*/ 112 w 329"/>
              <a:gd name="T51" fmla="*/ 219 h 332"/>
              <a:gd name="T52" fmla="*/ 112 w 329"/>
              <a:gd name="T53" fmla="*/ 121 h 332"/>
              <a:gd name="T54" fmla="*/ 110 w 329"/>
              <a:gd name="T55" fmla="*/ 121 h 332"/>
              <a:gd name="T56" fmla="*/ 97 w 329"/>
              <a:gd name="T57" fmla="*/ 204 h 332"/>
              <a:gd name="T58" fmla="*/ 64 w 329"/>
              <a:gd name="T59" fmla="*/ 204 h 332"/>
              <a:gd name="T60" fmla="*/ 64 w 329"/>
              <a:gd name="T61" fmla="*/ 137 h 332"/>
              <a:gd name="T62" fmla="*/ 97 w 329"/>
              <a:gd name="T63" fmla="*/ 137 h 332"/>
              <a:gd name="T64" fmla="*/ 97 w 329"/>
              <a:gd name="T65" fmla="*/ 204 h 332"/>
              <a:gd name="T66" fmla="*/ 196 w 329"/>
              <a:gd name="T67" fmla="*/ 56 h 332"/>
              <a:gd name="T68" fmla="*/ 135 w 329"/>
              <a:gd name="T69" fmla="*/ 56 h 332"/>
              <a:gd name="T70" fmla="*/ 135 w 329"/>
              <a:gd name="T71" fmla="*/ 219 h 332"/>
              <a:gd name="T72" fmla="*/ 196 w 329"/>
              <a:gd name="T73" fmla="*/ 219 h 332"/>
              <a:gd name="T74" fmla="*/ 196 w 329"/>
              <a:gd name="T75" fmla="*/ 56 h 332"/>
              <a:gd name="T76" fmla="*/ 181 w 329"/>
              <a:gd name="T77" fmla="*/ 204 h 332"/>
              <a:gd name="T78" fmla="*/ 148 w 329"/>
              <a:gd name="T79" fmla="*/ 204 h 332"/>
              <a:gd name="T80" fmla="*/ 148 w 329"/>
              <a:gd name="T81" fmla="*/ 72 h 332"/>
              <a:gd name="T82" fmla="*/ 181 w 329"/>
              <a:gd name="T83" fmla="*/ 72 h 332"/>
              <a:gd name="T84" fmla="*/ 181 w 329"/>
              <a:gd name="T85" fmla="*/ 204 h 332"/>
              <a:gd name="T86" fmla="*/ 280 w 329"/>
              <a:gd name="T87" fmla="*/ 93 h 332"/>
              <a:gd name="T88" fmla="*/ 220 w 329"/>
              <a:gd name="T89" fmla="*/ 93 h 332"/>
              <a:gd name="T90" fmla="*/ 220 w 329"/>
              <a:gd name="T91" fmla="*/ 219 h 332"/>
              <a:gd name="T92" fmla="*/ 280 w 329"/>
              <a:gd name="T93" fmla="*/ 219 h 332"/>
              <a:gd name="T94" fmla="*/ 280 w 329"/>
              <a:gd name="T95" fmla="*/ 93 h 332"/>
              <a:gd name="T96" fmla="*/ 265 w 329"/>
              <a:gd name="T97" fmla="*/ 204 h 332"/>
              <a:gd name="T98" fmla="*/ 232 w 329"/>
              <a:gd name="T99" fmla="*/ 204 h 332"/>
              <a:gd name="T100" fmla="*/ 232 w 329"/>
              <a:gd name="T101" fmla="*/ 106 h 332"/>
              <a:gd name="T102" fmla="*/ 265 w 329"/>
              <a:gd name="T103" fmla="*/ 106 h 332"/>
              <a:gd name="T104" fmla="*/ 265 w 329"/>
              <a:gd name="T105" fmla="*/ 204 h 3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329" h="332">
                <a:moveTo>
                  <a:pt x="329" y="0"/>
                </a:moveTo>
                <a:lnTo>
                  <a:pt x="0" y="0"/>
                </a:lnTo>
                <a:lnTo>
                  <a:pt x="0" y="265"/>
                </a:lnTo>
                <a:lnTo>
                  <a:pt x="105" y="265"/>
                </a:lnTo>
                <a:lnTo>
                  <a:pt x="69" y="326"/>
                </a:lnTo>
                <a:lnTo>
                  <a:pt x="82" y="332"/>
                </a:lnTo>
                <a:lnTo>
                  <a:pt x="120" y="265"/>
                </a:lnTo>
                <a:lnTo>
                  <a:pt x="157" y="265"/>
                </a:lnTo>
                <a:lnTo>
                  <a:pt x="157" y="311"/>
                </a:lnTo>
                <a:lnTo>
                  <a:pt x="172" y="311"/>
                </a:lnTo>
                <a:lnTo>
                  <a:pt x="172" y="265"/>
                </a:lnTo>
                <a:lnTo>
                  <a:pt x="209" y="265"/>
                </a:lnTo>
                <a:lnTo>
                  <a:pt x="248" y="332"/>
                </a:lnTo>
                <a:lnTo>
                  <a:pt x="260" y="326"/>
                </a:lnTo>
                <a:lnTo>
                  <a:pt x="224" y="265"/>
                </a:lnTo>
                <a:lnTo>
                  <a:pt x="329" y="265"/>
                </a:lnTo>
                <a:lnTo>
                  <a:pt x="329" y="0"/>
                </a:lnTo>
                <a:close/>
                <a:moveTo>
                  <a:pt x="316" y="252"/>
                </a:moveTo>
                <a:lnTo>
                  <a:pt x="15" y="252"/>
                </a:lnTo>
                <a:lnTo>
                  <a:pt x="15" y="15"/>
                </a:lnTo>
                <a:lnTo>
                  <a:pt x="316" y="15"/>
                </a:lnTo>
                <a:lnTo>
                  <a:pt x="316" y="252"/>
                </a:lnTo>
                <a:close/>
                <a:moveTo>
                  <a:pt x="110" y="121"/>
                </a:moveTo>
                <a:lnTo>
                  <a:pt x="49" y="121"/>
                </a:lnTo>
                <a:lnTo>
                  <a:pt x="49" y="219"/>
                </a:lnTo>
                <a:lnTo>
                  <a:pt x="112" y="219"/>
                </a:lnTo>
                <a:lnTo>
                  <a:pt x="112" y="121"/>
                </a:lnTo>
                <a:lnTo>
                  <a:pt x="110" y="121"/>
                </a:lnTo>
                <a:close/>
                <a:moveTo>
                  <a:pt x="97" y="204"/>
                </a:moveTo>
                <a:lnTo>
                  <a:pt x="64" y="204"/>
                </a:lnTo>
                <a:lnTo>
                  <a:pt x="64" y="137"/>
                </a:lnTo>
                <a:lnTo>
                  <a:pt x="97" y="137"/>
                </a:lnTo>
                <a:lnTo>
                  <a:pt x="97" y="204"/>
                </a:lnTo>
                <a:close/>
                <a:moveTo>
                  <a:pt x="196" y="56"/>
                </a:moveTo>
                <a:lnTo>
                  <a:pt x="135" y="56"/>
                </a:lnTo>
                <a:lnTo>
                  <a:pt x="135" y="219"/>
                </a:lnTo>
                <a:lnTo>
                  <a:pt x="196" y="219"/>
                </a:lnTo>
                <a:lnTo>
                  <a:pt x="196" y="56"/>
                </a:lnTo>
                <a:close/>
                <a:moveTo>
                  <a:pt x="181" y="204"/>
                </a:moveTo>
                <a:lnTo>
                  <a:pt x="148" y="204"/>
                </a:lnTo>
                <a:lnTo>
                  <a:pt x="148" y="72"/>
                </a:lnTo>
                <a:lnTo>
                  <a:pt x="181" y="72"/>
                </a:lnTo>
                <a:lnTo>
                  <a:pt x="181" y="204"/>
                </a:lnTo>
                <a:close/>
                <a:moveTo>
                  <a:pt x="280" y="93"/>
                </a:moveTo>
                <a:lnTo>
                  <a:pt x="220" y="93"/>
                </a:lnTo>
                <a:lnTo>
                  <a:pt x="220" y="219"/>
                </a:lnTo>
                <a:lnTo>
                  <a:pt x="280" y="219"/>
                </a:lnTo>
                <a:lnTo>
                  <a:pt x="280" y="93"/>
                </a:lnTo>
                <a:close/>
                <a:moveTo>
                  <a:pt x="265" y="204"/>
                </a:moveTo>
                <a:lnTo>
                  <a:pt x="232" y="204"/>
                </a:lnTo>
                <a:lnTo>
                  <a:pt x="232" y="106"/>
                </a:lnTo>
                <a:lnTo>
                  <a:pt x="265" y="106"/>
                </a:lnTo>
                <a:lnTo>
                  <a:pt x="265" y="20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20" name="Freeform 226">
            <a:extLst>
              <a:ext uri="{FF2B5EF4-FFF2-40B4-BE49-F238E27FC236}">
                <a16:creationId xmlns:a16="http://schemas.microsoft.com/office/drawing/2014/main" xmlns="" id="{1D7955A7-23B9-4360-B2DA-CB9ED95A794D}"/>
              </a:ext>
            </a:extLst>
          </p:cNvPr>
          <p:cNvSpPr>
            <a:spLocks noEditPoints="1"/>
          </p:cNvSpPr>
          <p:nvPr/>
        </p:nvSpPr>
        <p:spPr bwMode="auto">
          <a:xfrm>
            <a:off x="8232775" y="1609725"/>
            <a:ext cx="522288" cy="527050"/>
          </a:xfrm>
          <a:custGeom>
            <a:avLst/>
            <a:gdLst>
              <a:gd name="T0" fmla="*/ 147 w 153"/>
              <a:gd name="T1" fmla="*/ 124 h 153"/>
              <a:gd name="T2" fmla="*/ 13 w 153"/>
              <a:gd name="T3" fmla="*/ 124 h 153"/>
              <a:gd name="T4" fmla="*/ 10 w 153"/>
              <a:gd name="T5" fmla="*/ 123 h 153"/>
              <a:gd name="T6" fmla="*/ 10 w 153"/>
              <a:gd name="T7" fmla="*/ 120 h 153"/>
              <a:gd name="T8" fmla="*/ 45 w 153"/>
              <a:gd name="T9" fmla="*/ 73 h 153"/>
              <a:gd name="T10" fmla="*/ 49 w 153"/>
              <a:gd name="T11" fmla="*/ 73 h 153"/>
              <a:gd name="T12" fmla="*/ 65 w 153"/>
              <a:gd name="T13" fmla="*/ 83 h 153"/>
              <a:gd name="T14" fmla="*/ 87 w 153"/>
              <a:gd name="T15" fmla="*/ 43 h 153"/>
              <a:gd name="T16" fmla="*/ 90 w 153"/>
              <a:gd name="T17" fmla="*/ 41 h 153"/>
              <a:gd name="T18" fmla="*/ 93 w 153"/>
              <a:gd name="T19" fmla="*/ 42 h 153"/>
              <a:gd name="T20" fmla="*/ 110 w 153"/>
              <a:gd name="T21" fmla="*/ 59 h 153"/>
              <a:gd name="T22" fmla="*/ 145 w 153"/>
              <a:gd name="T23" fmla="*/ 2 h 153"/>
              <a:gd name="T24" fmla="*/ 148 w 153"/>
              <a:gd name="T25" fmla="*/ 0 h 153"/>
              <a:gd name="T26" fmla="*/ 151 w 153"/>
              <a:gd name="T27" fmla="*/ 3 h 153"/>
              <a:gd name="T28" fmla="*/ 151 w 153"/>
              <a:gd name="T29" fmla="*/ 121 h 153"/>
              <a:gd name="T30" fmla="*/ 147 w 153"/>
              <a:gd name="T31" fmla="*/ 124 h 153"/>
              <a:gd name="T32" fmla="*/ 19 w 153"/>
              <a:gd name="T33" fmla="*/ 118 h 153"/>
              <a:gd name="T34" fmla="*/ 144 w 153"/>
              <a:gd name="T35" fmla="*/ 118 h 153"/>
              <a:gd name="T36" fmla="*/ 144 w 153"/>
              <a:gd name="T37" fmla="*/ 15 h 153"/>
              <a:gd name="T38" fmla="*/ 113 w 153"/>
              <a:gd name="T39" fmla="*/ 66 h 153"/>
              <a:gd name="T40" fmla="*/ 111 w 153"/>
              <a:gd name="T41" fmla="*/ 67 h 153"/>
              <a:gd name="T42" fmla="*/ 108 w 153"/>
              <a:gd name="T43" fmla="*/ 66 h 153"/>
              <a:gd name="T44" fmla="*/ 92 w 153"/>
              <a:gd name="T45" fmla="*/ 50 h 153"/>
              <a:gd name="T46" fmla="*/ 69 w 153"/>
              <a:gd name="T47" fmla="*/ 89 h 153"/>
              <a:gd name="T48" fmla="*/ 67 w 153"/>
              <a:gd name="T49" fmla="*/ 91 h 153"/>
              <a:gd name="T50" fmla="*/ 65 w 153"/>
              <a:gd name="T51" fmla="*/ 90 h 153"/>
              <a:gd name="T52" fmla="*/ 48 w 153"/>
              <a:gd name="T53" fmla="*/ 80 h 153"/>
              <a:gd name="T54" fmla="*/ 19 w 153"/>
              <a:gd name="T55" fmla="*/ 118 h 153"/>
              <a:gd name="T56" fmla="*/ 0 w 153"/>
              <a:gd name="T57" fmla="*/ 147 h 153"/>
              <a:gd name="T58" fmla="*/ 153 w 153"/>
              <a:gd name="T59" fmla="*/ 147 h 153"/>
              <a:gd name="T60" fmla="*/ 153 w 153"/>
              <a:gd name="T61" fmla="*/ 153 h 153"/>
              <a:gd name="T62" fmla="*/ 0 w 153"/>
              <a:gd name="T63" fmla="*/ 153 h 153"/>
              <a:gd name="T64" fmla="*/ 0 w 153"/>
              <a:gd name="T65" fmla="*/ 147 h 1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53" h="153">
                <a:moveTo>
                  <a:pt x="147" y="124"/>
                </a:moveTo>
                <a:cubicBezTo>
                  <a:pt x="13" y="124"/>
                  <a:pt x="13" y="124"/>
                  <a:pt x="13" y="124"/>
                </a:cubicBezTo>
                <a:cubicBezTo>
                  <a:pt x="11" y="124"/>
                  <a:pt x="10" y="124"/>
                  <a:pt x="10" y="123"/>
                </a:cubicBezTo>
                <a:cubicBezTo>
                  <a:pt x="9" y="122"/>
                  <a:pt x="9" y="121"/>
                  <a:pt x="10" y="120"/>
                </a:cubicBezTo>
                <a:cubicBezTo>
                  <a:pt x="45" y="73"/>
                  <a:pt x="45" y="73"/>
                  <a:pt x="45" y="73"/>
                </a:cubicBezTo>
                <a:cubicBezTo>
                  <a:pt x="46" y="72"/>
                  <a:pt x="48" y="72"/>
                  <a:pt x="49" y="73"/>
                </a:cubicBezTo>
                <a:cubicBezTo>
                  <a:pt x="65" y="83"/>
                  <a:pt x="65" y="83"/>
                  <a:pt x="65" y="83"/>
                </a:cubicBezTo>
                <a:cubicBezTo>
                  <a:pt x="87" y="43"/>
                  <a:pt x="87" y="43"/>
                  <a:pt x="87" y="43"/>
                </a:cubicBezTo>
                <a:cubicBezTo>
                  <a:pt x="88" y="42"/>
                  <a:pt x="89" y="41"/>
                  <a:pt x="90" y="41"/>
                </a:cubicBezTo>
                <a:cubicBezTo>
                  <a:pt x="91" y="41"/>
                  <a:pt x="92" y="41"/>
                  <a:pt x="93" y="42"/>
                </a:cubicBezTo>
                <a:cubicBezTo>
                  <a:pt x="110" y="59"/>
                  <a:pt x="110" y="59"/>
                  <a:pt x="110" y="59"/>
                </a:cubicBezTo>
                <a:cubicBezTo>
                  <a:pt x="145" y="2"/>
                  <a:pt x="145" y="2"/>
                  <a:pt x="145" y="2"/>
                </a:cubicBezTo>
                <a:cubicBezTo>
                  <a:pt x="145" y="0"/>
                  <a:pt x="147" y="0"/>
                  <a:pt x="148" y="0"/>
                </a:cubicBezTo>
                <a:cubicBezTo>
                  <a:pt x="150" y="0"/>
                  <a:pt x="151" y="2"/>
                  <a:pt x="151" y="3"/>
                </a:cubicBezTo>
                <a:cubicBezTo>
                  <a:pt x="151" y="121"/>
                  <a:pt x="151" y="121"/>
                  <a:pt x="151" y="121"/>
                </a:cubicBezTo>
                <a:cubicBezTo>
                  <a:pt x="151" y="123"/>
                  <a:pt x="149" y="124"/>
                  <a:pt x="147" y="124"/>
                </a:cubicBezTo>
                <a:close/>
                <a:moveTo>
                  <a:pt x="19" y="118"/>
                </a:moveTo>
                <a:cubicBezTo>
                  <a:pt x="144" y="118"/>
                  <a:pt x="144" y="118"/>
                  <a:pt x="144" y="118"/>
                </a:cubicBezTo>
                <a:cubicBezTo>
                  <a:pt x="144" y="15"/>
                  <a:pt x="144" y="15"/>
                  <a:pt x="144" y="15"/>
                </a:cubicBezTo>
                <a:cubicBezTo>
                  <a:pt x="113" y="66"/>
                  <a:pt x="113" y="66"/>
                  <a:pt x="113" y="66"/>
                </a:cubicBezTo>
                <a:cubicBezTo>
                  <a:pt x="113" y="66"/>
                  <a:pt x="112" y="67"/>
                  <a:pt x="111" y="67"/>
                </a:cubicBezTo>
                <a:cubicBezTo>
                  <a:pt x="110" y="67"/>
                  <a:pt x="109" y="67"/>
                  <a:pt x="108" y="66"/>
                </a:cubicBezTo>
                <a:cubicBezTo>
                  <a:pt x="92" y="50"/>
                  <a:pt x="92" y="50"/>
                  <a:pt x="92" y="50"/>
                </a:cubicBezTo>
                <a:cubicBezTo>
                  <a:pt x="69" y="89"/>
                  <a:pt x="69" y="89"/>
                  <a:pt x="69" y="89"/>
                </a:cubicBezTo>
                <a:cubicBezTo>
                  <a:pt x="69" y="90"/>
                  <a:pt x="68" y="90"/>
                  <a:pt x="67" y="91"/>
                </a:cubicBezTo>
                <a:cubicBezTo>
                  <a:pt x="66" y="91"/>
                  <a:pt x="65" y="91"/>
                  <a:pt x="65" y="90"/>
                </a:cubicBezTo>
                <a:cubicBezTo>
                  <a:pt x="48" y="80"/>
                  <a:pt x="48" y="80"/>
                  <a:pt x="48" y="80"/>
                </a:cubicBezTo>
                <a:lnTo>
                  <a:pt x="19" y="118"/>
                </a:lnTo>
                <a:close/>
                <a:moveTo>
                  <a:pt x="0" y="147"/>
                </a:moveTo>
                <a:cubicBezTo>
                  <a:pt x="153" y="147"/>
                  <a:pt x="153" y="147"/>
                  <a:pt x="153" y="147"/>
                </a:cubicBezTo>
                <a:cubicBezTo>
                  <a:pt x="153" y="153"/>
                  <a:pt x="153" y="153"/>
                  <a:pt x="153" y="153"/>
                </a:cubicBezTo>
                <a:cubicBezTo>
                  <a:pt x="0" y="153"/>
                  <a:pt x="0" y="153"/>
                  <a:pt x="0" y="153"/>
                </a:cubicBezTo>
                <a:lnTo>
                  <a:pt x="0" y="14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21" name="Freeform 227">
            <a:extLst>
              <a:ext uri="{FF2B5EF4-FFF2-40B4-BE49-F238E27FC236}">
                <a16:creationId xmlns:a16="http://schemas.microsoft.com/office/drawing/2014/main" xmlns="" id="{9C627FAE-0C11-466F-BAEC-3D27084871A2}"/>
              </a:ext>
            </a:extLst>
          </p:cNvPr>
          <p:cNvSpPr>
            <a:spLocks noEditPoints="1"/>
          </p:cNvSpPr>
          <p:nvPr/>
        </p:nvSpPr>
        <p:spPr bwMode="auto">
          <a:xfrm>
            <a:off x="8232775" y="2230438"/>
            <a:ext cx="522288" cy="527050"/>
          </a:xfrm>
          <a:custGeom>
            <a:avLst/>
            <a:gdLst>
              <a:gd name="T0" fmla="*/ 0 w 329"/>
              <a:gd name="T1" fmla="*/ 332 h 332"/>
              <a:gd name="T2" fmla="*/ 79 w 329"/>
              <a:gd name="T3" fmla="*/ 332 h 332"/>
              <a:gd name="T4" fmla="*/ 79 w 329"/>
              <a:gd name="T5" fmla="*/ 198 h 332"/>
              <a:gd name="T6" fmla="*/ 0 w 329"/>
              <a:gd name="T7" fmla="*/ 198 h 332"/>
              <a:gd name="T8" fmla="*/ 0 w 329"/>
              <a:gd name="T9" fmla="*/ 332 h 332"/>
              <a:gd name="T10" fmla="*/ 15 w 329"/>
              <a:gd name="T11" fmla="*/ 211 h 332"/>
              <a:gd name="T12" fmla="*/ 64 w 329"/>
              <a:gd name="T13" fmla="*/ 211 h 332"/>
              <a:gd name="T14" fmla="*/ 64 w 329"/>
              <a:gd name="T15" fmla="*/ 319 h 332"/>
              <a:gd name="T16" fmla="*/ 15 w 329"/>
              <a:gd name="T17" fmla="*/ 319 h 332"/>
              <a:gd name="T18" fmla="*/ 15 w 329"/>
              <a:gd name="T19" fmla="*/ 211 h 332"/>
              <a:gd name="T20" fmla="*/ 125 w 329"/>
              <a:gd name="T21" fmla="*/ 332 h 332"/>
              <a:gd name="T22" fmla="*/ 204 w 329"/>
              <a:gd name="T23" fmla="*/ 332 h 332"/>
              <a:gd name="T24" fmla="*/ 204 w 329"/>
              <a:gd name="T25" fmla="*/ 332 h 332"/>
              <a:gd name="T26" fmla="*/ 204 w 329"/>
              <a:gd name="T27" fmla="*/ 143 h 332"/>
              <a:gd name="T28" fmla="*/ 125 w 329"/>
              <a:gd name="T29" fmla="*/ 143 h 332"/>
              <a:gd name="T30" fmla="*/ 125 w 329"/>
              <a:gd name="T31" fmla="*/ 332 h 332"/>
              <a:gd name="T32" fmla="*/ 140 w 329"/>
              <a:gd name="T33" fmla="*/ 156 h 332"/>
              <a:gd name="T34" fmla="*/ 189 w 329"/>
              <a:gd name="T35" fmla="*/ 156 h 332"/>
              <a:gd name="T36" fmla="*/ 189 w 329"/>
              <a:gd name="T37" fmla="*/ 319 h 332"/>
              <a:gd name="T38" fmla="*/ 140 w 329"/>
              <a:gd name="T39" fmla="*/ 319 h 332"/>
              <a:gd name="T40" fmla="*/ 140 w 329"/>
              <a:gd name="T41" fmla="*/ 156 h 332"/>
              <a:gd name="T42" fmla="*/ 250 w 329"/>
              <a:gd name="T43" fmla="*/ 0 h 332"/>
              <a:gd name="T44" fmla="*/ 250 w 329"/>
              <a:gd name="T45" fmla="*/ 332 h 332"/>
              <a:gd name="T46" fmla="*/ 329 w 329"/>
              <a:gd name="T47" fmla="*/ 332 h 332"/>
              <a:gd name="T48" fmla="*/ 329 w 329"/>
              <a:gd name="T49" fmla="*/ 0 h 332"/>
              <a:gd name="T50" fmla="*/ 250 w 329"/>
              <a:gd name="T51" fmla="*/ 0 h 332"/>
              <a:gd name="T52" fmla="*/ 316 w 329"/>
              <a:gd name="T53" fmla="*/ 319 h 332"/>
              <a:gd name="T54" fmla="*/ 265 w 329"/>
              <a:gd name="T55" fmla="*/ 319 h 332"/>
              <a:gd name="T56" fmla="*/ 265 w 329"/>
              <a:gd name="T57" fmla="*/ 15 h 332"/>
              <a:gd name="T58" fmla="*/ 316 w 329"/>
              <a:gd name="T59" fmla="*/ 15 h 332"/>
              <a:gd name="T60" fmla="*/ 316 w 329"/>
              <a:gd name="T61" fmla="*/ 319 h 3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329" h="332">
                <a:moveTo>
                  <a:pt x="0" y="332"/>
                </a:moveTo>
                <a:lnTo>
                  <a:pt x="79" y="332"/>
                </a:lnTo>
                <a:lnTo>
                  <a:pt x="79" y="198"/>
                </a:lnTo>
                <a:lnTo>
                  <a:pt x="0" y="198"/>
                </a:lnTo>
                <a:lnTo>
                  <a:pt x="0" y="332"/>
                </a:lnTo>
                <a:close/>
                <a:moveTo>
                  <a:pt x="15" y="211"/>
                </a:moveTo>
                <a:lnTo>
                  <a:pt x="64" y="211"/>
                </a:lnTo>
                <a:lnTo>
                  <a:pt x="64" y="319"/>
                </a:lnTo>
                <a:lnTo>
                  <a:pt x="15" y="319"/>
                </a:lnTo>
                <a:lnTo>
                  <a:pt x="15" y="211"/>
                </a:lnTo>
                <a:close/>
                <a:moveTo>
                  <a:pt x="125" y="332"/>
                </a:moveTo>
                <a:lnTo>
                  <a:pt x="204" y="332"/>
                </a:lnTo>
                <a:lnTo>
                  <a:pt x="204" y="332"/>
                </a:lnTo>
                <a:lnTo>
                  <a:pt x="204" y="143"/>
                </a:lnTo>
                <a:lnTo>
                  <a:pt x="125" y="143"/>
                </a:lnTo>
                <a:lnTo>
                  <a:pt x="125" y="332"/>
                </a:lnTo>
                <a:close/>
                <a:moveTo>
                  <a:pt x="140" y="156"/>
                </a:moveTo>
                <a:lnTo>
                  <a:pt x="189" y="156"/>
                </a:lnTo>
                <a:lnTo>
                  <a:pt x="189" y="319"/>
                </a:lnTo>
                <a:lnTo>
                  <a:pt x="140" y="319"/>
                </a:lnTo>
                <a:lnTo>
                  <a:pt x="140" y="156"/>
                </a:lnTo>
                <a:close/>
                <a:moveTo>
                  <a:pt x="250" y="0"/>
                </a:moveTo>
                <a:lnTo>
                  <a:pt x="250" y="332"/>
                </a:lnTo>
                <a:lnTo>
                  <a:pt x="329" y="332"/>
                </a:lnTo>
                <a:lnTo>
                  <a:pt x="329" y="0"/>
                </a:lnTo>
                <a:lnTo>
                  <a:pt x="250" y="0"/>
                </a:lnTo>
                <a:close/>
                <a:moveTo>
                  <a:pt x="316" y="319"/>
                </a:moveTo>
                <a:lnTo>
                  <a:pt x="265" y="319"/>
                </a:lnTo>
                <a:lnTo>
                  <a:pt x="265" y="15"/>
                </a:lnTo>
                <a:lnTo>
                  <a:pt x="316" y="15"/>
                </a:lnTo>
                <a:lnTo>
                  <a:pt x="316" y="31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22" name="Freeform 228">
            <a:extLst>
              <a:ext uri="{FF2B5EF4-FFF2-40B4-BE49-F238E27FC236}">
                <a16:creationId xmlns:a16="http://schemas.microsoft.com/office/drawing/2014/main" xmlns="" id="{FABBFA92-DC56-43FD-A057-E6733F5BF4FF}"/>
              </a:ext>
            </a:extLst>
          </p:cNvPr>
          <p:cNvSpPr>
            <a:spLocks noEditPoints="1"/>
          </p:cNvSpPr>
          <p:nvPr/>
        </p:nvSpPr>
        <p:spPr bwMode="auto">
          <a:xfrm>
            <a:off x="8232775" y="2851150"/>
            <a:ext cx="522288" cy="527050"/>
          </a:xfrm>
          <a:custGeom>
            <a:avLst/>
            <a:gdLst>
              <a:gd name="T0" fmla="*/ 105 w 329"/>
              <a:gd name="T1" fmla="*/ 187 h 332"/>
              <a:gd name="T2" fmla="*/ 161 w 329"/>
              <a:gd name="T3" fmla="*/ 246 h 332"/>
              <a:gd name="T4" fmla="*/ 269 w 329"/>
              <a:gd name="T5" fmla="*/ 139 h 332"/>
              <a:gd name="T6" fmla="*/ 269 w 329"/>
              <a:gd name="T7" fmla="*/ 206 h 332"/>
              <a:gd name="T8" fmla="*/ 284 w 329"/>
              <a:gd name="T9" fmla="*/ 206 h 332"/>
              <a:gd name="T10" fmla="*/ 284 w 329"/>
              <a:gd name="T11" fmla="*/ 113 h 332"/>
              <a:gd name="T12" fmla="*/ 194 w 329"/>
              <a:gd name="T13" fmla="*/ 113 h 332"/>
              <a:gd name="T14" fmla="*/ 194 w 329"/>
              <a:gd name="T15" fmla="*/ 126 h 332"/>
              <a:gd name="T16" fmla="*/ 260 w 329"/>
              <a:gd name="T17" fmla="*/ 128 h 332"/>
              <a:gd name="T18" fmla="*/ 163 w 329"/>
              <a:gd name="T19" fmla="*/ 226 h 332"/>
              <a:gd name="T20" fmla="*/ 105 w 329"/>
              <a:gd name="T21" fmla="*/ 167 h 332"/>
              <a:gd name="T22" fmla="*/ 13 w 329"/>
              <a:gd name="T23" fmla="*/ 261 h 332"/>
              <a:gd name="T24" fmla="*/ 23 w 329"/>
              <a:gd name="T25" fmla="*/ 272 h 332"/>
              <a:gd name="T26" fmla="*/ 105 w 329"/>
              <a:gd name="T27" fmla="*/ 187 h 332"/>
              <a:gd name="T28" fmla="*/ 316 w 329"/>
              <a:gd name="T29" fmla="*/ 0 h 332"/>
              <a:gd name="T30" fmla="*/ 316 w 329"/>
              <a:gd name="T31" fmla="*/ 319 h 332"/>
              <a:gd name="T32" fmla="*/ 0 w 329"/>
              <a:gd name="T33" fmla="*/ 319 h 332"/>
              <a:gd name="T34" fmla="*/ 0 w 329"/>
              <a:gd name="T35" fmla="*/ 332 h 332"/>
              <a:gd name="T36" fmla="*/ 329 w 329"/>
              <a:gd name="T37" fmla="*/ 332 h 332"/>
              <a:gd name="T38" fmla="*/ 329 w 329"/>
              <a:gd name="T39" fmla="*/ 0 h 332"/>
              <a:gd name="T40" fmla="*/ 316 w 329"/>
              <a:gd name="T41" fmla="*/ 0 h 3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329" h="332">
                <a:moveTo>
                  <a:pt x="105" y="187"/>
                </a:moveTo>
                <a:lnTo>
                  <a:pt x="161" y="246"/>
                </a:lnTo>
                <a:lnTo>
                  <a:pt x="269" y="139"/>
                </a:lnTo>
                <a:lnTo>
                  <a:pt x="269" y="206"/>
                </a:lnTo>
                <a:lnTo>
                  <a:pt x="284" y="206"/>
                </a:lnTo>
                <a:lnTo>
                  <a:pt x="284" y="113"/>
                </a:lnTo>
                <a:lnTo>
                  <a:pt x="194" y="113"/>
                </a:lnTo>
                <a:lnTo>
                  <a:pt x="194" y="126"/>
                </a:lnTo>
                <a:lnTo>
                  <a:pt x="260" y="128"/>
                </a:lnTo>
                <a:lnTo>
                  <a:pt x="163" y="226"/>
                </a:lnTo>
                <a:lnTo>
                  <a:pt x="105" y="167"/>
                </a:lnTo>
                <a:lnTo>
                  <a:pt x="13" y="261"/>
                </a:lnTo>
                <a:lnTo>
                  <a:pt x="23" y="272"/>
                </a:lnTo>
                <a:lnTo>
                  <a:pt x="105" y="187"/>
                </a:lnTo>
                <a:close/>
                <a:moveTo>
                  <a:pt x="316" y="0"/>
                </a:moveTo>
                <a:lnTo>
                  <a:pt x="316" y="319"/>
                </a:lnTo>
                <a:lnTo>
                  <a:pt x="0" y="319"/>
                </a:lnTo>
                <a:lnTo>
                  <a:pt x="0" y="332"/>
                </a:lnTo>
                <a:lnTo>
                  <a:pt x="329" y="332"/>
                </a:lnTo>
                <a:lnTo>
                  <a:pt x="329" y="0"/>
                </a:lnTo>
                <a:lnTo>
                  <a:pt x="316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23" name="Freeform 229">
            <a:extLst>
              <a:ext uri="{FF2B5EF4-FFF2-40B4-BE49-F238E27FC236}">
                <a16:creationId xmlns:a16="http://schemas.microsoft.com/office/drawing/2014/main" xmlns="" id="{67D2B1F5-9CAC-4233-AD08-DB3B0A4B41A5}"/>
              </a:ext>
            </a:extLst>
          </p:cNvPr>
          <p:cNvSpPr>
            <a:spLocks noEditPoints="1"/>
          </p:cNvSpPr>
          <p:nvPr/>
        </p:nvSpPr>
        <p:spPr bwMode="auto">
          <a:xfrm>
            <a:off x="8232775" y="3471863"/>
            <a:ext cx="522288" cy="527050"/>
          </a:xfrm>
          <a:custGeom>
            <a:avLst/>
            <a:gdLst>
              <a:gd name="T0" fmla="*/ 15 w 329"/>
              <a:gd name="T1" fmla="*/ 319 h 332"/>
              <a:gd name="T2" fmla="*/ 15 w 329"/>
              <a:gd name="T3" fmla="*/ 0 h 332"/>
              <a:gd name="T4" fmla="*/ 0 w 329"/>
              <a:gd name="T5" fmla="*/ 0 h 332"/>
              <a:gd name="T6" fmla="*/ 0 w 329"/>
              <a:gd name="T7" fmla="*/ 332 h 332"/>
              <a:gd name="T8" fmla="*/ 329 w 329"/>
              <a:gd name="T9" fmla="*/ 332 h 332"/>
              <a:gd name="T10" fmla="*/ 329 w 329"/>
              <a:gd name="T11" fmla="*/ 319 h 332"/>
              <a:gd name="T12" fmla="*/ 15 w 329"/>
              <a:gd name="T13" fmla="*/ 319 h 332"/>
              <a:gd name="T14" fmla="*/ 207 w 329"/>
              <a:gd name="T15" fmla="*/ 172 h 332"/>
              <a:gd name="T16" fmla="*/ 273 w 329"/>
              <a:gd name="T17" fmla="*/ 237 h 332"/>
              <a:gd name="T18" fmla="*/ 213 w 329"/>
              <a:gd name="T19" fmla="*/ 237 h 332"/>
              <a:gd name="T20" fmla="*/ 213 w 329"/>
              <a:gd name="T21" fmla="*/ 252 h 332"/>
              <a:gd name="T22" fmla="*/ 297 w 329"/>
              <a:gd name="T23" fmla="*/ 252 h 332"/>
              <a:gd name="T24" fmla="*/ 297 w 329"/>
              <a:gd name="T25" fmla="*/ 167 h 332"/>
              <a:gd name="T26" fmla="*/ 282 w 329"/>
              <a:gd name="T27" fmla="*/ 167 h 332"/>
              <a:gd name="T28" fmla="*/ 282 w 329"/>
              <a:gd name="T29" fmla="*/ 226 h 332"/>
              <a:gd name="T30" fmla="*/ 207 w 329"/>
              <a:gd name="T31" fmla="*/ 152 h 332"/>
              <a:gd name="T32" fmla="*/ 157 w 329"/>
              <a:gd name="T33" fmla="*/ 193 h 332"/>
              <a:gd name="T34" fmla="*/ 51 w 329"/>
              <a:gd name="T35" fmla="*/ 87 h 332"/>
              <a:gd name="T36" fmla="*/ 43 w 329"/>
              <a:gd name="T37" fmla="*/ 98 h 332"/>
              <a:gd name="T38" fmla="*/ 157 w 329"/>
              <a:gd name="T39" fmla="*/ 211 h 332"/>
              <a:gd name="T40" fmla="*/ 207 w 329"/>
              <a:gd name="T41" fmla="*/ 172 h 3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329" h="332">
                <a:moveTo>
                  <a:pt x="15" y="319"/>
                </a:moveTo>
                <a:lnTo>
                  <a:pt x="15" y="0"/>
                </a:lnTo>
                <a:lnTo>
                  <a:pt x="0" y="0"/>
                </a:lnTo>
                <a:lnTo>
                  <a:pt x="0" y="332"/>
                </a:lnTo>
                <a:lnTo>
                  <a:pt x="329" y="332"/>
                </a:lnTo>
                <a:lnTo>
                  <a:pt x="329" y="319"/>
                </a:lnTo>
                <a:lnTo>
                  <a:pt x="15" y="319"/>
                </a:lnTo>
                <a:close/>
                <a:moveTo>
                  <a:pt x="207" y="172"/>
                </a:moveTo>
                <a:lnTo>
                  <a:pt x="273" y="237"/>
                </a:lnTo>
                <a:lnTo>
                  <a:pt x="213" y="237"/>
                </a:lnTo>
                <a:lnTo>
                  <a:pt x="213" y="252"/>
                </a:lnTo>
                <a:lnTo>
                  <a:pt x="297" y="252"/>
                </a:lnTo>
                <a:lnTo>
                  <a:pt x="297" y="167"/>
                </a:lnTo>
                <a:lnTo>
                  <a:pt x="282" y="167"/>
                </a:lnTo>
                <a:lnTo>
                  <a:pt x="282" y="226"/>
                </a:lnTo>
                <a:lnTo>
                  <a:pt x="207" y="152"/>
                </a:lnTo>
                <a:lnTo>
                  <a:pt x="157" y="193"/>
                </a:lnTo>
                <a:lnTo>
                  <a:pt x="51" y="87"/>
                </a:lnTo>
                <a:lnTo>
                  <a:pt x="43" y="98"/>
                </a:lnTo>
                <a:lnTo>
                  <a:pt x="157" y="211"/>
                </a:lnTo>
                <a:lnTo>
                  <a:pt x="207" y="17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24" name="Freeform 230">
            <a:extLst>
              <a:ext uri="{FF2B5EF4-FFF2-40B4-BE49-F238E27FC236}">
                <a16:creationId xmlns:a16="http://schemas.microsoft.com/office/drawing/2014/main" xmlns="" id="{F674C425-85CE-41B2-96BA-FBCF2A9C19F1}"/>
              </a:ext>
            </a:extLst>
          </p:cNvPr>
          <p:cNvSpPr>
            <a:spLocks noEditPoints="1"/>
          </p:cNvSpPr>
          <p:nvPr/>
        </p:nvSpPr>
        <p:spPr bwMode="auto">
          <a:xfrm>
            <a:off x="8232775" y="4092575"/>
            <a:ext cx="522288" cy="528638"/>
          </a:xfrm>
          <a:custGeom>
            <a:avLst/>
            <a:gdLst>
              <a:gd name="T0" fmla="*/ 329 w 329"/>
              <a:gd name="T1" fmla="*/ 333 h 333"/>
              <a:gd name="T2" fmla="*/ 0 w 329"/>
              <a:gd name="T3" fmla="*/ 333 h 333"/>
              <a:gd name="T4" fmla="*/ 0 w 329"/>
              <a:gd name="T5" fmla="*/ 0 h 333"/>
              <a:gd name="T6" fmla="*/ 15 w 329"/>
              <a:gd name="T7" fmla="*/ 0 h 333"/>
              <a:gd name="T8" fmla="*/ 15 w 329"/>
              <a:gd name="T9" fmla="*/ 319 h 333"/>
              <a:gd name="T10" fmla="*/ 329 w 329"/>
              <a:gd name="T11" fmla="*/ 319 h 333"/>
              <a:gd name="T12" fmla="*/ 329 w 329"/>
              <a:gd name="T13" fmla="*/ 333 h 333"/>
              <a:gd name="T14" fmla="*/ 286 w 329"/>
              <a:gd name="T15" fmla="*/ 289 h 333"/>
              <a:gd name="T16" fmla="*/ 230 w 329"/>
              <a:gd name="T17" fmla="*/ 289 h 333"/>
              <a:gd name="T18" fmla="*/ 230 w 329"/>
              <a:gd name="T19" fmla="*/ 204 h 333"/>
              <a:gd name="T20" fmla="*/ 286 w 329"/>
              <a:gd name="T21" fmla="*/ 204 h 333"/>
              <a:gd name="T22" fmla="*/ 286 w 329"/>
              <a:gd name="T23" fmla="*/ 289 h 333"/>
              <a:gd name="T24" fmla="*/ 243 w 329"/>
              <a:gd name="T25" fmla="*/ 276 h 333"/>
              <a:gd name="T26" fmla="*/ 271 w 329"/>
              <a:gd name="T27" fmla="*/ 276 h 333"/>
              <a:gd name="T28" fmla="*/ 271 w 329"/>
              <a:gd name="T29" fmla="*/ 220 h 333"/>
              <a:gd name="T30" fmla="*/ 243 w 329"/>
              <a:gd name="T31" fmla="*/ 220 h 333"/>
              <a:gd name="T32" fmla="*/ 243 w 329"/>
              <a:gd name="T33" fmla="*/ 276 h 333"/>
              <a:gd name="T34" fmla="*/ 198 w 329"/>
              <a:gd name="T35" fmla="*/ 289 h 333"/>
              <a:gd name="T36" fmla="*/ 140 w 329"/>
              <a:gd name="T37" fmla="*/ 289 h 333"/>
              <a:gd name="T38" fmla="*/ 140 w 329"/>
              <a:gd name="T39" fmla="*/ 167 h 333"/>
              <a:gd name="T40" fmla="*/ 198 w 329"/>
              <a:gd name="T41" fmla="*/ 167 h 333"/>
              <a:gd name="T42" fmla="*/ 198 w 329"/>
              <a:gd name="T43" fmla="*/ 289 h 333"/>
              <a:gd name="T44" fmla="*/ 153 w 329"/>
              <a:gd name="T45" fmla="*/ 276 h 333"/>
              <a:gd name="T46" fmla="*/ 183 w 329"/>
              <a:gd name="T47" fmla="*/ 276 h 333"/>
              <a:gd name="T48" fmla="*/ 183 w 329"/>
              <a:gd name="T49" fmla="*/ 180 h 333"/>
              <a:gd name="T50" fmla="*/ 153 w 329"/>
              <a:gd name="T51" fmla="*/ 180 h 333"/>
              <a:gd name="T52" fmla="*/ 153 w 329"/>
              <a:gd name="T53" fmla="*/ 276 h 333"/>
              <a:gd name="T54" fmla="*/ 107 w 329"/>
              <a:gd name="T55" fmla="*/ 289 h 333"/>
              <a:gd name="T56" fmla="*/ 49 w 329"/>
              <a:gd name="T57" fmla="*/ 289 h 333"/>
              <a:gd name="T58" fmla="*/ 49 w 329"/>
              <a:gd name="T59" fmla="*/ 107 h 333"/>
              <a:gd name="T60" fmla="*/ 107 w 329"/>
              <a:gd name="T61" fmla="*/ 107 h 333"/>
              <a:gd name="T62" fmla="*/ 107 w 329"/>
              <a:gd name="T63" fmla="*/ 289 h 333"/>
              <a:gd name="T64" fmla="*/ 64 w 329"/>
              <a:gd name="T65" fmla="*/ 276 h 333"/>
              <a:gd name="T66" fmla="*/ 92 w 329"/>
              <a:gd name="T67" fmla="*/ 276 h 333"/>
              <a:gd name="T68" fmla="*/ 92 w 329"/>
              <a:gd name="T69" fmla="*/ 122 h 333"/>
              <a:gd name="T70" fmla="*/ 64 w 329"/>
              <a:gd name="T71" fmla="*/ 122 h 333"/>
              <a:gd name="T72" fmla="*/ 64 w 329"/>
              <a:gd name="T73" fmla="*/ 276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329" h="333">
                <a:moveTo>
                  <a:pt x="329" y="333"/>
                </a:moveTo>
                <a:lnTo>
                  <a:pt x="0" y="333"/>
                </a:lnTo>
                <a:lnTo>
                  <a:pt x="0" y="0"/>
                </a:lnTo>
                <a:lnTo>
                  <a:pt x="15" y="0"/>
                </a:lnTo>
                <a:lnTo>
                  <a:pt x="15" y="319"/>
                </a:lnTo>
                <a:lnTo>
                  <a:pt x="329" y="319"/>
                </a:lnTo>
                <a:lnTo>
                  <a:pt x="329" y="333"/>
                </a:lnTo>
                <a:close/>
                <a:moveTo>
                  <a:pt x="286" y="289"/>
                </a:moveTo>
                <a:lnTo>
                  <a:pt x="230" y="289"/>
                </a:lnTo>
                <a:lnTo>
                  <a:pt x="230" y="204"/>
                </a:lnTo>
                <a:lnTo>
                  <a:pt x="286" y="204"/>
                </a:lnTo>
                <a:lnTo>
                  <a:pt x="286" y="289"/>
                </a:lnTo>
                <a:close/>
                <a:moveTo>
                  <a:pt x="243" y="276"/>
                </a:moveTo>
                <a:lnTo>
                  <a:pt x="271" y="276"/>
                </a:lnTo>
                <a:lnTo>
                  <a:pt x="271" y="220"/>
                </a:lnTo>
                <a:lnTo>
                  <a:pt x="243" y="220"/>
                </a:lnTo>
                <a:lnTo>
                  <a:pt x="243" y="276"/>
                </a:lnTo>
                <a:close/>
                <a:moveTo>
                  <a:pt x="198" y="289"/>
                </a:moveTo>
                <a:lnTo>
                  <a:pt x="140" y="289"/>
                </a:lnTo>
                <a:lnTo>
                  <a:pt x="140" y="167"/>
                </a:lnTo>
                <a:lnTo>
                  <a:pt x="198" y="167"/>
                </a:lnTo>
                <a:lnTo>
                  <a:pt x="198" y="289"/>
                </a:lnTo>
                <a:close/>
                <a:moveTo>
                  <a:pt x="153" y="276"/>
                </a:moveTo>
                <a:lnTo>
                  <a:pt x="183" y="276"/>
                </a:lnTo>
                <a:lnTo>
                  <a:pt x="183" y="180"/>
                </a:lnTo>
                <a:lnTo>
                  <a:pt x="153" y="180"/>
                </a:lnTo>
                <a:lnTo>
                  <a:pt x="153" y="276"/>
                </a:lnTo>
                <a:close/>
                <a:moveTo>
                  <a:pt x="107" y="289"/>
                </a:moveTo>
                <a:lnTo>
                  <a:pt x="49" y="289"/>
                </a:lnTo>
                <a:lnTo>
                  <a:pt x="49" y="107"/>
                </a:lnTo>
                <a:lnTo>
                  <a:pt x="107" y="107"/>
                </a:lnTo>
                <a:lnTo>
                  <a:pt x="107" y="289"/>
                </a:lnTo>
                <a:close/>
                <a:moveTo>
                  <a:pt x="64" y="276"/>
                </a:moveTo>
                <a:lnTo>
                  <a:pt x="92" y="276"/>
                </a:lnTo>
                <a:lnTo>
                  <a:pt x="92" y="122"/>
                </a:lnTo>
                <a:lnTo>
                  <a:pt x="64" y="122"/>
                </a:lnTo>
                <a:lnTo>
                  <a:pt x="64" y="27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25" name="Freeform 231">
            <a:extLst>
              <a:ext uri="{FF2B5EF4-FFF2-40B4-BE49-F238E27FC236}">
                <a16:creationId xmlns:a16="http://schemas.microsoft.com/office/drawing/2014/main" xmlns="" id="{7916C7E8-189A-43C6-8C7C-286C7F9163D4}"/>
              </a:ext>
            </a:extLst>
          </p:cNvPr>
          <p:cNvSpPr>
            <a:spLocks noEditPoints="1"/>
          </p:cNvSpPr>
          <p:nvPr/>
        </p:nvSpPr>
        <p:spPr bwMode="auto">
          <a:xfrm>
            <a:off x="8232775" y="4713288"/>
            <a:ext cx="522288" cy="528638"/>
          </a:xfrm>
          <a:custGeom>
            <a:avLst/>
            <a:gdLst>
              <a:gd name="T0" fmla="*/ 329 w 329"/>
              <a:gd name="T1" fmla="*/ 20 h 333"/>
              <a:gd name="T2" fmla="*/ 172 w 329"/>
              <a:gd name="T3" fmla="*/ 20 h 333"/>
              <a:gd name="T4" fmla="*/ 172 w 329"/>
              <a:gd name="T5" fmla="*/ 0 h 333"/>
              <a:gd name="T6" fmla="*/ 157 w 329"/>
              <a:gd name="T7" fmla="*/ 0 h 333"/>
              <a:gd name="T8" fmla="*/ 157 w 329"/>
              <a:gd name="T9" fmla="*/ 20 h 333"/>
              <a:gd name="T10" fmla="*/ 0 w 329"/>
              <a:gd name="T11" fmla="*/ 20 h 333"/>
              <a:gd name="T12" fmla="*/ 0 w 329"/>
              <a:gd name="T13" fmla="*/ 270 h 333"/>
              <a:gd name="T14" fmla="*/ 103 w 329"/>
              <a:gd name="T15" fmla="*/ 270 h 333"/>
              <a:gd name="T16" fmla="*/ 69 w 329"/>
              <a:gd name="T17" fmla="*/ 324 h 333"/>
              <a:gd name="T18" fmla="*/ 82 w 329"/>
              <a:gd name="T19" fmla="*/ 333 h 333"/>
              <a:gd name="T20" fmla="*/ 120 w 329"/>
              <a:gd name="T21" fmla="*/ 270 h 333"/>
              <a:gd name="T22" fmla="*/ 209 w 329"/>
              <a:gd name="T23" fmla="*/ 270 h 333"/>
              <a:gd name="T24" fmla="*/ 250 w 329"/>
              <a:gd name="T25" fmla="*/ 333 h 333"/>
              <a:gd name="T26" fmla="*/ 260 w 329"/>
              <a:gd name="T27" fmla="*/ 324 h 333"/>
              <a:gd name="T28" fmla="*/ 226 w 329"/>
              <a:gd name="T29" fmla="*/ 270 h 333"/>
              <a:gd name="T30" fmla="*/ 329 w 329"/>
              <a:gd name="T31" fmla="*/ 270 h 333"/>
              <a:gd name="T32" fmla="*/ 329 w 329"/>
              <a:gd name="T33" fmla="*/ 20 h 333"/>
              <a:gd name="T34" fmla="*/ 316 w 329"/>
              <a:gd name="T35" fmla="*/ 257 h 333"/>
              <a:gd name="T36" fmla="*/ 15 w 329"/>
              <a:gd name="T37" fmla="*/ 257 h 333"/>
              <a:gd name="T38" fmla="*/ 15 w 329"/>
              <a:gd name="T39" fmla="*/ 33 h 333"/>
              <a:gd name="T40" fmla="*/ 316 w 329"/>
              <a:gd name="T41" fmla="*/ 33 h 333"/>
              <a:gd name="T42" fmla="*/ 316 w 329"/>
              <a:gd name="T43" fmla="*/ 257 h 333"/>
              <a:gd name="T44" fmla="*/ 151 w 329"/>
              <a:gd name="T45" fmla="*/ 126 h 333"/>
              <a:gd name="T46" fmla="*/ 174 w 329"/>
              <a:gd name="T47" fmla="*/ 196 h 333"/>
              <a:gd name="T48" fmla="*/ 260 w 329"/>
              <a:gd name="T49" fmla="*/ 115 h 333"/>
              <a:gd name="T50" fmla="*/ 256 w 329"/>
              <a:gd name="T51" fmla="*/ 176 h 333"/>
              <a:gd name="T52" fmla="*/ 269 w 329"/>
              <a:gd name="T53" fmla="*/ 178 h 333"/>
              <a:gd name="T54" fmla="*/ 278 w 329"/>
              <a:gd name="T55" fmla="*/ 91 h 333"/>
              <a:gd name="T56" fmla="*/ 200 w 329"/>
              <a:gd name="T57" fmla="*/ 85 h 333"/>
              <a:gd name="T58" fmla="*/ 198 w 329"/>
              <a:gd name="T59" fmla="*/ 98 h 333"/>
              <a:gd name="T60" fmla="*/ 252 w 329"/>
              <a:gd name="T61" fmla="*/ 104 h 333"/>
              <a:gd name="T62" fmla="*/ 181 w 329"/>
              <a:gd name="T63" fmla="*/ 172 h 333"/>
              <a:gd name="T64" fmla="*/ 157 w 329"/>
              <a:gd name="T65" fmla="*/ 102 h 333"/>
              <a:gd name="T66" fmla="*/ 56 w 329"/>
              <a:gd name="T67" fmla="*/ 191 h 333"/>
              <a:gd name="T68" fmla="*/ 64 w 329"/>
              <a:gd name="T69" fmla="*/ 202 h 333"/>
              <a:gd name="T70" fmla="*/ 151 w 329"/>
              <a:gd name="T71" fmla="*/ 126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329" h="333">
                <a:moveTo>
                  <a:pt x="329" y="20"/>
                </a:moveTo>
                <a:lnTo>
                  <a:pt x="172" y="20"/>
                </a:lnTo>
                <a:lnTo>
                  <a:pt x="172" y="0"/>
                </a:lnTo>
                <a:lnTo>
                  <a:pt x="157" y="0"/>
                </a:lnTo>
                <a:lnTo>
                  <a:pt x="157" y="20"/>
                </a:lnTo>
                <a:lnTo>
                  <a:pt x="0" y="20"/>
                </a:lnTo>
                <a:lnTo>
                  <a:pt x="0" y="270"/>
                </a:lnTo>
                <a:lnTo>
                  <a:pt x="103" y="270"/>
                </a:lnTo>
                <a:lnTo>
                  <a:pt x="69" y="324"/>
                </a:lnTo>
                <a:lnTo>
                  <a:pt x="82" y="333"/>
                </a:lnTo>
                <a:lnTo>
                  <a:pt x="120" y="270"/>
                </a:lnTo>
                <a:lnTo>
                  <a:pt x="209" y="270"/>
                </a:lnTo>
                <a:lnTo>
                  <a:pt x="250" y="333"/>
                </a:lnTo>
                <a:lnTo>
                  <a:pt x="260" y="324"/>
                </a:lnTo>
                <a:lnTo>
                  <a:pt x="226" y="270"/>
                </a:lnTo>
                <a:lnTo>
                  <a:pt x="329" y="270"/>
                </a:lnTo>
                <a:lnTo>
                  <a:pt x="329" y="20"/>
                </a:lnTo>
                <a:close/>
                <a:moveTo>
                  <a:pt x="316" y="257"/>
                </a:moveTo>
                <a:lnTo>
                  <a:pt x="15" y="257"/>
                </a:lnTo>
                <a:lnTo>
                  <a:pt x="15" y="33"/>
                </a:lnTo>
                <a:lnTo>
                  <a:pt x="316" y="33"/>
                </a:lnTo>
                <a:lnTo>
                  <a:pt x="316" y="257"/>
                </a:lnTo>
                <a:close/>
                <a:moveTo>
                  <a:pt x="151" y="126"/>
                </a:moveTo>
                <a:lnTo>
                  <a:pt x="174" y="196"/>
                </a:lnTo>
                <a:lnTo>
                  <a:pt x="260" y="115"/>
                </a:lnTo>
                <a:lnTo>
                  <a:pt x="256" y="176"/>
                </a:lnTo>
                <a:lnTo>
                  <a:pt x="269" y="178"/>
                </a:lnTo>
                <a:lnTo>
                  <a:pt x="278" y="91"/>
                </a:lnTo>
                <a:lnTo>
                  <a:pt x="200" y="85"/>
                </a:lnTo>
                <a:lnTo>
                  <a:pt x="198" y="98"/>
                </a:lnTo>
                <a:lnTo>
                  <a:pt x="252" y="104"/>
                </a:lnTo>
                <a:lnTo>
                  <a:pt x="181" y="172"/>
                </a:lnTo>
                <a:lnTo>
                  <a:pt x="157" y="102"/>
                </a:lnTo>
                <a:lnTo>
                  <a:pt x="56" y="191"/>
                </a:lnTo>
                <a:lnTo>
                  <a:pt x="64" y="202"/>
                </a:lnTo>
                <a:lnTo>
                  <a:pt x="151" y="12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26" name="Freeform 232">
            <a:extLst>
              <a:ext uri="{FF2B5EF4-FFF2-40B4-BE49-F238E27FC236}">
                <a16:creationId xmlns:a16="http://schemas.microsoft.com/office/drawing/2014/main" xmlns="" id="{BA0944E9-AB44-455D-9AA8-D6F7A332C6E1}"/>
              </a:ext>
            </a:extLst>
          </p:cNvPr>
          <p:cNvSpPr>
            <a:spLocks noEditPoints="1"/>
          </p:cNvSpPr>
          <p:nvPr/>
        </p:nvSpPr>
        <p:spPr bwMode="auto">
          <a:xfrm>
            <a:off x="8232775" y="5334000"/>
            <a:ext cx="522288" cy="528638"/>
          </a:xfrm>
          <a:custGeom>
            <a:avLst/>
            <a:gdLst>
              <a:gd name="T0" fmla="*/ 119 w 153"/>
              <a:gd name="T1" fmla="*/ 1 h 153"/>
              <a:gd name="T2" fmla="*/ 36 w 153"/>
              <a:gd name="T3" fmla="*/ 0 h 153"/>
              <a:gd name="T4" fmla="*/ 2 w 153"/>
              <a:gd name="T5" fmla="*/ 27 h 153"/>
              <a:gd name="T6" fmla="*/ 0 w 153"/>
              <a:gd name="T7" fmla="*/ 153 h 153"/>
              <a:gd name="T8" fmla="*/ 80 w 153"/>
              <a:gd name="T9" fmla="*/ 112 h 153"/>
              <a:gd name="T10" fmla="*/ 117 w 153"/>
              <a:gd name="T11" fmla="*/ 112 h 153"/>
              <a:gd name="T12" fmla="*/ 153 w 153"/>
              <a:gd name="T13" fmla="*/ 153 h 153"/>
              <a:gd name="T14" fmla="*/ 153 w 153"/>
              <a:gd name="T15" fmla="*/ 31 h 153"/>
              <a:gd name="T16" fmla="*/ 117 w 153"/>
              <a:gd name="T17" fmla="*/ 44 h 153"/>
              <a:gd name="T18" fmla="*/ 94 w 153"/>
              <a:gd name="T19" fmla="*/ 44 h 153"/>
              <a:gd name="T20" fmla="*/ 117 w 153"/>
              <a:gd name="T21" fmla="*/ 34 h 153"/>
              <a:gd name="T22" fmla="*/ 88 w 153"/>
              <a:gd name="T23" fmla="*/ 44 h 153"/>
              <a:gd name="T24" fmla="*/ 65 w 153"/>
              <a:gd name="T25" fmla="*/ 44 h 153"/>
              <a:gd name="T26" fmla="*/ 88 w 153"/>
              <a:gd name="T27" fmla="*/ 34 h 153"/>
              <a:gd name="T28" fmla="*/ 59 w 153"/>
              <a:gd name="T29" fmla="*/ 44 h 153"/>
              <a:gd name="T30" fmla="*/ 36 w 153"/>
              <a:gd name="T31" fmla="*/ 44 h 153"/>
              <a:gd name="T32" fmla="*/ 59 w 153"/>
              <a:gd name="T33" fmla="*/ 34 h 153"/>
              <a:gd name="T34" fmla="*/ 29 w 153"/>
              <a:gd name="T35" fmla="*/ 44 h 153"/>
              <a:gd name="T36" fmla="*/ 7 w 153"/>
              <a:gd name="T37" fmla="*/ 44 h 153"/>
              <a:gd name="T38" fmla="*/ 29 w 153"/>
              <a:gd name="T39" fmla="*/ 34 h 153"/>
              <a:gd name="T40" fmla="*/ 82 w 153"/>
              <a:gd name="T41" fmla="*/ 7 h 153"/>
              <a:gd name="T42" fmla="*/ 66 w 153"/>
              <a:gd name="T43" fmla="*/ 27 h 153"/>
              <a:gd name="T44" fmla="*/ 82 w 153"/>
              <a:gd name="T45" fmla="*/ 7 h 153"/>
              <a:gd name="T46" fmla="*/ 114 w 153"/>
              <a:gd name="T47" fmla="*/ 27 h 153"/>
              <a:gd name="T48" fmla="*/ 91 w 153"/>
              <a:gd name="T49" fmla="*/ 15 h 153"/>
              <a:gd name="T50" fmla="*/ 99 w 153"/>
              <a:gd name="T51" fmla="*/ 7 h 153"/>
              <a:gd name="T52" fmla="*/ 39 w 153"/>
              <a:gd name="T53" fmla="*/ 27 h 153"/>
              <a:gd name="T54" fmla="*/ 64 w 153"/>
              <a:gd name="T55" fmla="*/ 7 h 153"/>
              <a:gd name="T56" fmla="*/ 124 w 153"/>
              <a:gd name="T57" fmla="*/ 34 h 153"/>
              <a:gd name="T58" fmla="*/ 147 w 153"/>
              <a:gd name="T59" fmla="*/ 44 h 153"/>
              <a:gd name="T60" fmla="*/ 124 w 153"/>
              <a:gd name="T61" fmla="*/ 44 h 153"/>
              <a:gd name="T62" fmla="*/ 141 w 153"/>
              <a:gd name="T63" fmla="*/ 27 h 153"/>
              <a:gd name="T64" fmla="*/ 107 w 153"/>
              <a:gd name="T65" fmla="*/ 7 h 153"/>
              <a:gd name="T66" fmla="*/ 141 w 153"/>
              <a:gd name="T67" fmla="*/ 27 h 153"/>
              <a:gd name="T68" fmla="*/ 46 w 153"/>
              <a:gd name="T69" fmla="*/ 7 h 153"/>
              <a:gd name="T70" fmla="*/ 12 w 153"/>
              <a:gd name="T71" fmla="*/ 27 h 153"/>
              <a:gd name="T72" fmla="*/ 123 w 153"/>
              <a:gd name="T73" fmla="*/ 146 h 153"/>
              <a:gd name="T74" fmla="*/ 98 w 153"/>
              <a:gd name="T75" fmla="*/ 88 h 153"/>
              <a:gd name="T76" fmla="*/ 73 w 153"/>
              <a:gd name="T77" fmla="*/ 147 h 153"/>
              <a:gd name="T78" fmla="*/ 7 w 153"/>
              <a:gd name="T79" fmla="*/ 57 h 153"/>
              <a:gd name="T80" fmla="*/ 33 w 153"/>
              <a:gd name="T81" fmla="*/ 54 h 153"/>
              <a:gd name="T82" fmla="*/ 62 w 153"/>
              <a:gd name="T83" fmla="*/ 54 h 153"/>
              <a:gd name="T84" fmla="*/ 91 w 153"/>
              <a:gd name="T85" fmla="*/ 54 h 153"/>
              <a:gd name="T86" fmla="*/ 121 w 153"/>
              <a:gd name="T87" fmla="*/ 54 h 153"/>
              <a:gd name="T88" fmla="*/ 147 w 153"/>
              <a:gd name="T89" fmla="*/ 57 h 153"/>
              <a:gd name="T90" fmla="*/ 123 w 153"/>
              <a:gd name="T91" fmla="*/ 146 h 1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153" h="153">
                <a:moveTo>
                  <a:pt x="151" y="28"/>
                </a:moveTo>
                <a:cubicBezTo>
                  <a:pt x="119" y="1"/>
                  <a:pt x="119" y="1"/>
                  <a:pt x="119" y="1"/>
                </a:cubicBezTo>
                <a:cubicBezTo>
                  <a:pt x="118" y="0"/>
                  <a:pt x="117" y="0"/>
                  <a:pt x="117" y="0"/>
                </a:cubicBezTo>
                <a:cubicBezTo>
                  <a:pt x="36" y="0"/>
                  <a:pt x="36" y="0"/>
                  <a:pt x="36" y="0"/>
                </a:cubicBezTo>
                <a:cubicBezTo>
                  <a:pt x="36" y="0"/>
                  <a:pt x="35" y="0"/>
                  <a:pt x="34" y="1"/>
                </a:cubicBezTo>
                <a:cubicBezTo>
                  <a:pt x="2" y="27"/>
                  <a:pt x="2" y="27"/>
                  <a:pt x="2" y="27"/>
                </a:cubicBezTo>
                <a:cubicBezTo>
                  <a:pt x="1" y="29"/>
                  <a:pt x="0" y="30"/>
                  <a:pt x="0" y="32"/>
                </a:cubicBezTo>
                <a:cubicBezTo>
                  <a:pt x="0" y="153"/>
                  <a:pt x="0" y="153"/>
                  <a:pt x="0" y="153"/>
                </a:cubicBezTo>
                <a:cubicBezTo>
                  <a:pt x="80" y="153"/>
                  <a:pt x="80" y="153"/>
                  <a:pt x="80" y="153"/>
                </a:cubicBezTo>
                <a:cubicBezTo>
                  <a:pt x="80" y="112"/>
                  <a:pt x="80" y="112"/>
                  <a:pt x="80" y="112"/>
                </a:cubicBezTo>
                <a:cubicBezTo>
                  <a:pt x="80" y="102"/>
                  <a:pt x="88" y="94"/>
                  <a:pt x="98" y="94"/>
                </a:cubicBezTo>
                <a:cubicBezTo>
                  <a:pt x="108" y="94"/>
                  <a:pt x="117" y="102"/>
                  <a:pt x="117" y="112"/>
                </a:cubicBezTo>
                <a:cubicBezTo>
                  <a:pt x="117" y="153"/>
                  <a:pt x="117" y="153"/>
                  <a:pt x="117" y="153"/>
                </a:cubicBezTo>
                <a:cubicBezTo>
                  <a:pt x="153" y="153"/>
                  <a:pt x="153" y="153"/>
                  <a:pt x="153" y="153"/>
                </a:cubicBezTo>
                <a:cubicBezTo>
                  <a:pt x="153" y="153"/>
                  <a:pt x="153" y="153"/>
                  <a:pt x="153" y="153"/>
                </a:cubicBezTo>
                <a:cubicBezTo>
                  <a:pt x="153" y="31"/>
                  <a:pt x="153" y="31"/>
                  <a:pt x="153" y="31"/>
                </a:cubicBezTo>
                <a:cubicBezTo>
                  <a:pt x="153" y="30"/>
                  <a:pt x="152" y="29"/>
                  <a:pt x="151" y="28"/>
                </a:cubicBezTo>
                <a:close/>
                <a:moveTo>
                  <a:pt x="117" y="44"/>
                </a:moveTo>
                <a:cubicBezTo>
                  <a:pt x="117" y="50"/>
                  <a:pt x="112" y="55"/>
                  <a:pt x="106" y="55"/>
                </a:cubicBezTo>
                <a:cubicBezTo>
                  <a:pt x="100" y="55"/>
                  <a:pt x="94" y="50"/>
                  <a:pt x="94" y="44"/>
                </a:cubicBezTo>
                <a:cubicBezTo>
                  <a:pt x="94" y="34"/>
                  <a:pt x="94" y="34"/>
                  <a:pt x="94" y="34"/>
                </a:cubicBezTo>
                <a:cubicBezTo>
                  <a:pt x="117" y="34"/>
                  <a:pt x="117" y="34"/>
                  <a:pt x="117" y="34"/>
                </a:cubicBezTo>
                <a:lnTo>
                  <a:pt x="117" y="44"/>
                </a:lnTo>
                <a:close/>
                <a:moveTo>
                  <a:pt x="88" y="44"/>
                </a:moveTo>
                <a:cubicBezTo>
                  <a:pt x="88" y="50"/>
                  <a:pt x="83" y="55"/>
                  <a:pt x="77" y="55"/>
                </a:cubicBezTo>
                <a:cubicBezTo>
                  <a:pt x="70" y="55"/>
                  <a:pt x="65" y="50"/>
                  <a:pt x="65" y="44"/>
                </a:cubicBezTo>
                <a:cubicBezTo>
                  <a:pt x="65" y="34"/>
                  <a:pt x="65" y="34"/>
                  <a:pt x="65" y="34"/>
                </a:cubicBezTo>
                <a:cubicBezTo>
                  <a:pt x="88" y="34"/>
                  <a:pt x="88" y="34"/>
                  <a:pt x="88" y="34"/>
                </a:cubicBezTo>
                <a:lnTo>
                  <a:pt x="88" y="44"/>
                </a:lnTo>
                <a:close/>
                <a:moveTo>
                  <a:pt x="59" y="44"/>
                </a:moveTo>
                <a:cubicBezTo>
                  <a:pt x="59" y="50"/>
                  <a:pt x="53" y="55"/>
                  <a:pt x="47" y="55"/>
                </a:cubicBezTo>
                <a:cubicBezTo>
                  <a:pt x="41" y="55"/>
                  <a:pt x="36" y="50"/>
                  <a:pt x="36" y="44"/>
                </a:cubicBezTo>
                <a:cubicBezTo>
                  <a:pt x="36" y="34"/>
                  <a:pt x="36" y="34"/>
                  <a:pt x="36" y="34"/>
                </a:cubicBezTo>
                <a:cubicBezTo>
                  <a:pt x="59" y="34"/>
                  <a:pt x="59" y="34"/>
                  <a:pt x="59" y="34"/>
                </a:cubicBezTo>
                <a:lnTo>
                  <a:pt x="59" y="44"/>
                </a:lnTo>
                <a:close/>
                <a:moveTo>
                  <a:pt x="29" y="44"/>
                </a:moveTo>
                <a:cubicBezTo>
                  <a:pt x="29" y="50"/>
                  <a:pt x="24" y="55"/>
                  <a:pt x="18" y="55"/>
                </a:cubicBezTo>
                <a:cubicBezTo>
                  <a:pt x="12" y="55"/>
                  <a:pt x="7" y="50"/>
                  <a:pt x="7" y="44"/>
                </a:cubicBezTo>
                <a:cubicBezTo>
                  <a:pt x="7" y="34"/>
                  <a:pt x="7" y="34"/>
                  <a:pt x="7" y="34"/>
                </a:cubicBezTo>
                <a:cubicBezTo>
                  <a:pt x="29" y="34"/>
                  <a:pt x="29" y="34"/>
                  <a:pt x="29" y="34"/>
                </a:cubicBezTo>
                <a:lnTo>
                  <a:pt x="29" y="44"/>
                </a:lnTo>
                <a:close/>
                <a:moveTo>
                  <a:pt x="82" y="7"/>
                </a:moveTo>
                <a:cubicBezTo>
                  <a:pt x="87" y="27"/>
                  <a:pt x="87" y="27"/>
                  <a:pt x="87" y="27"/>
                </a:cubicBezTo>
                <a:cubicBezTo>
                  <a:pt x="66" y="27"/>
                  <a:pt x="66" y="27"/>
                  <a:pt x="66" y="27"/>
                </a:cubicBezTo>
                <a:cubicBezTo>
                  <a:pt x="71" y="7"/>
                  <a:pt x="71" y="7"/>
                  <a:pt x="71" y="7"/>
                </a:cubicBezTo>
                <a:lnTo>
                  <a:pt x="82" y="7"/>
                </a:lnTo>
                <a:close/>
                <a:moveTo>
                  <a:pt x="99" y="7"/>
                </a:moveTo>
                <a:cubicBezTo>
                  <a:pt x="114" y="27"/>
                  <a:pt x="114" y="27"/>
                  <a:pt x="114" y="27"/>
                </a:cubicBezTo>
                <a:cubicBezTo>
                  <a:pt x="94" y="27"/>
                  <a:pt x="94" y="27"/>
                  <a:pt x="94" y="27"/>
                </a:cubicBezTo>
                <a:cubicBezTo>
                  <a:pt x="91" y="15"/>
                  <a:pt x="91" y="15"/>
                  <a:pt x="91" y="15"/>
                </a:cubicBezTo>
                <a:cubicBezTo>
                  <a:pt x="89" y="7"/>
                  <a:pt x="89" y="7"/>
                  <a:pt x="89" y="7"/>
                </a:cubicBezTo>
                <a:lnTo>
                  <a:pt x="99" y="7"/>
                </a:lnTo>
                <a:close/>
                <a:moveTo>
                  <a:pt x="59" y="27"/>
                </a:moveTo>
                <a:cubicBezTo>
                  <a:pt x="39" y="27"/>
                  <a:pt x="39" y="27"/>
                  <a:pt x="39" y="27"/>
                </a:cubicBezTo>
                <a:cubicBezTo>
                  <a:pt x="54" y="7"/>
                  <a:pt x="54" y="7"/>
                  <a:pt x="54" y="7"/>
                </a:cubicBezTo>
                <a:cubicBezTo>
                  <a:pt x="64" y="7"/>
                  <a:pt x="64" y="7"/>
                  <a:pt x="64" y="7"/>
                </a:cubicBezTo>
                <a:lnTo>
                  <a:pt x="59" y="27"/>
                </a:lnTo>
                <a:close/>
                <a:moveTo>
                  <a:pt x="124" y="34"/>
                </a:moveTo>
                <a:cubicBezTo>
                  <a:pt x="147" y="34"/>
                  <a:pt x="147" y="34"/>
                  <a:pt x="147" y="34"/>
                </a:cubicBezTo>
                <a:cubicBezTo>
                  <a:pt x="147" y="44"/>
                  <a:pt x="147" y="44"/>
                  <a:pt x="147" y="44"/>
                </a:cubicBezTo>
                <a:cubicBezTo>
                  <a:pt x="147" y="50"/>
                  <a:pt x="141" y="55"/>
                  <a:pt x="135" y="55"/>
                </a:cubicBezTo>
                <a:cubicBezTo>
                  <a:pt x="129" y="55"/>
                  <a:pt x="124" y="50"/>
                  <a:pt x="124" y="44"/>
                </a:cubicBezTo>
                <a:lnTo>
                  <a:pt x="124" y="34"/>
                </a:lnTo>
                <a:close/>
                <a:moveTo>
                  <a:pt x="141" y="27"/>
                </a:moveTo>
                <a:cubicBezTo>
                  <a:pt x="122" y="27"/>
                  <a:pt x="122" y="27"/>
                  <a:pt x="122" y="27"/>
                </a:cubicBezTo>
                <a:cubicBezTo>
                  <a:pt x="107" y="7"/>
                  <a:pt x="107" y="7"/>
                  <a:pt x="107" y="7"/>
                </a:cubicBezTo>
                <a:cubicBezTo>
                  <a:pt x="116" y="7"/>
                  <a:pt x="116" y="7"/>
                  <a:pt x="116" y="7"/>
                </a:cubicBezTo>
                <a:lnTo>
                  <a:pt x="141" y="27"/>
                </a:lnTo>
                <a:close/>
                <a:moveTo>
                  <a:pt x="37" y="7"/>
                </a:moveTo>
                <a:cubicBezTo>
                  <a:pt x="46" y="7"/>
                  <a:pt x="46" y="7"/>
                  <a:pt x="46" y="7"/>
                </a:cubicBezTo>
                <a:cubicBezTo>
                  <a:pt x="31" y="27"/>
                  <a:pt x="31" y="27"/>
                  <a:pt x="31" y="27"/>
                </a:cubicBezTo>
                <a:cubicBezTo>
                  <a:pt x="12" y="27"/>
                  <a:pt x="12" y="27"/>
                  <a:pt x="12" y="27"/>
                </a:cubicBezTo>
                <a:lnTo>
                  <a:pt x="37" y="7"/>
                </a:lnTo>
                <a:close/>
                <a:moveTo>
                  <a:pt x="123" y="146"/>
                </a:moveTo>
                <a:cubicBezTo>
                  <a:pt x="123" y="112"/>
                  <a:pt x="123" y="112"/>
                  <a:pt x="123" y="112"/>
                </a:cubicBezTo>
                <a:cubicBezTo>
                  <a:pt x="123" y="99"/>
                  <a:pt x="112" y="88"/>
                  <a:pt x="98" y="88"/>
                </a:cubicBezTo>
                <a:cubicBezTo>
                  <a:pt x="84" y="88"/>
                  <a:pt x="73" y="99"/>
                  <a:pt x="73" y="112"/>
                </a:cubicBezTo>
                <a:cubicBezTo>
                  <a:pt x="73" y="147"/>
                  <a:pt x="73" y="147"/>
                  <a:pt x="73" y="147"/>
                </a:cubicBezTo>
                <a:cubicBezTo>
                  <a:pt x="7" y="147"/>
                  <a:pt x="7" y="147"/>
                  <a:pt x="7" y="147"/>
                </a:cubicBezTo>
                <a:cubicBezTo>
                  <a:pt x="7" y="57"/>
                  <a:pt x="7" y="57"/>
                  <a:pt x="7" y="57"/>
                </a:cubicBezTo>
                <a:cubicBezTo>
                  <a:pt x="10" y="60"/>
                  <a:pt x="14" y="61"/>
                  <a:pt x="18" y="61"/>
                </a:cubicBezTo>
                <a:cubicBezTo>
                  <a:pt x="24" y="61"/>
                  <a:pt x="29" y="58"/>
                  <a:pt x="33" y="54"/>
                </a:cubicBezTo>
                <a:cubicBezTo>
                  <a:pt x="36" y="58"/>
                  <a:pt x="41" y="61"/>
                  <a:pt x="47" y="61"/>
                </a:cubicBezTo>
                <a:cubicBezTo>
                  <a:pt x="53" y="61"/>
                  <a:pt x="59" y="58"/>
                  <a:pt x="62" y="54"/>
                </a:cubicBezTo>
                <a:cubicBezTo>
                  <a:pt x="65" y="58"/>
                  <a:pt x="71" y="61"/>
                  <a:pt x="77" y="61"/>
                </a:cubicBezTo>
                <a:cubicBezTo>
                  <a:pt x="83" y="61"/>
                  <a:pt x="88" y="58"/>
                  <a:pt x="91" y="54"/>
                </a:cubicBezTo>
                <a:cubicBezTo>
                  <a:pt x="94" y="58"/>
                  <a:pt x="100" y="61"/>
                  <a:pt x="106" y="61"/>
                </a:cubicBezTo>
                <a:cubicBezTo>
                  <a:pt x="112" y="61"/>
                  <a:pt x="117" y="58"/>
                  <a:pt x="121" y="54"/>
                </a:cubicBezTo>
                <a:cubicBezTo>
                  <a:pt x="124" y="58"/>
                  <a:pt x="129" y="61"/>
                  <a:pt x="135" y="61"/>
                </a:cubicBezTo>
                <a:cubicBezTo>
                  <a:pt x="139" y="61"/>
                  <a:pt x="143" y="60"/>
                  <a:pt x="147" y="57"/>
                </a:cubicBezTo>
                <a:cubicBezTo>
                  <a:pt x="147" y="146"/>
                  <a:pt x="147" y="146"/>
                  <a:pt x="147" y="146"/>
                </a:cubicBezTo>
                <a:cubicBezTo>
                  <a:pt x="123" y="146"/>
                  <a:pt x="123" y="146"/>
                  <a:pt x="123" y="14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27" name="Freeform 233">
            <a:extLst>
              <a:ext uri="{FF2B5EF4-FFF2-40B4-BE49-F238E27FC236}">
                <a16:creationId xmlns:a16="http://schemas.microsoft.com/office/drawing/2014/main" xmlns="" id="{F3519F19-233D-45FE-95EB-1F6778EB8F80}"/>
              </a:ext>
            </a:extLst>
          </p:cNvPr>
          <p:cNvSpPr>
            <a:spLocks noEditPoints="1"/>
          </p:cNvSpPr>
          <p:nvPr/>
        </p:nvSpPr>
        <p:spPr bwMode="auto">
          <a:xfrm>
            <a:off x="8232775" y="5954713"/>
            <a:ext cx="522288" cy="528638"/>
          </a:xfrm>
          <a:custGeom>
            <a:avLst/>
            <a:gdLst>
              <a:gd name="T0" fmla="*/ 119 w 153"/>
              <a:gd name="T1" fmla="*/ 1 h 153"/>
              <a:gd name="T2" fmla="*/ 36 w 153"/>
              <a:gd name="T3" fmla="*/ 0 h 153"/>
              <a:gd name="T4" fmla="*/ 2 w 153"/>
              <a:gd name="T5" fmla="*/ 28 h 153"/>
              <a:gd name="T6" fmla="*/ 0 w 153"/>
              <a:gd name="T7" fmla="*/ 153 h 153"/>
              <a:gd name="T8" fmla="*/ 153 w 153"/>
              <a:gd name="T9" fmla="*/ 31 h 153"/>
              <a:gd name="T10" fmla="*/ 117 w 153"/>
              <a:gd name="T11" fmla="*/ 44 h 153"/>
              <a:gd name="T12" fmla="*/ 94 w 153"/>
              <a:gd name="T13" fmla="*/ 44 h 153"/>
              <a:gd name="T14" fmla="*/ 117 w 153"/>
              <a:gd name="T15" fmla="*/ 34 h 153"/>
              <a:gd name="T16" fmla="*/ 88 w 153"/>
              <a:gd name="T17" fmla="*/ 44 h 153"/>
              <a:gd name="T18" fmla="*/ 65 w 153"/>
              <a:gd name="T19" fmla="*/ 44 h 153"/>
              <a:gd name="T20" fmla="*/ 88 w 153"/>
              <a:gd name="T21" fmla="*/ 34 h 153"/>
              <a:gd name="T22" fmla="*/ 59 w 153"/>
              <a:gd name="T23" fmla="*/ 44 h 153"/>
              <a:gd name="T24" fmla="*/ 36 w 153"/>
              <a:gd name="T25" fmla="*/ 44 h 153"/>
              <a:gd name="T26" fmla="*/ 59 w 153"/>
              <a:gd name="T27" fmla="*/ 34 h 153"/>
              <a:gd name="T28" fmla="*/ 82 w 153"/>
              <a:gd name="T29" fmla="*/ 7 h 153"/>
              <a:gd name="T30" fmla="*/ 66 w 153"/>
              <a:gd name="T31" fmla="*/ 27 h 153"/>
              <a:gd name="T32" fmla="*/ 82 w 153"/>
              <a:gd name="T33" fmla="*/ 7 h 153"/>
              <a:gd name="T34" fmla="*/ 114 w 153"/>
              <a:gd name="T35" fmla="*/ 27 h 153"/>
              <a:gd name="T36" fmla="*/ 91 w 153"/>
              <a:gd name="T37" fmla="*/ 15 h 153"/>
              <a:gd name="T38" fmla="*/ 99 w 153"/>
              <a:gd name="T39" fmla="*/ 7 h 153"/>
              <a:gd name="T40" fmla="*/ 39 w 153"/>
              <a:gd name="T41" fmla="*/ 27 h 153"/>
              <a:gd name="T42" fmla="*/ 64 w 153"/>
              <a:gd name="T43" fmla="*/ 7 h 153"/>
              <a:gd name="T44" fmla="*/ 141 w 153"/>
              <a:gd name="T45" fmla="*/ 27 h 153"/>
              <a:gd name="T46" fmla="*/ 107 w 153"/>
              <a:gd name="T47" fmla="*/ 7 h 153"/>
              <a:gd name="T48" fmla="*/ 141 w 153"/>
              <a:gd name="T49" fmla="*/ 27 h 153"/>
              <a:gd name="T50" fmla="*/ 46 w 153"/>
              <a:gd name="T51" fmla="*/ 7 h 153"/>
              <a:gd name="T52" fmla="*/ 12 w 153"/>
              <a:gd name="T53" fmla="*/ 27 h 153"/>
              <a:gd name="T54" fmla="*/ 7 w 153"/>
              <a:gd name="T55" fmla="*/ 34 h 153"/>
              <a:gd name="T56" fmla="*/ 29 w 153"/>
              <a:gd name="T57" fmla="*/ 44 h 153"/>
              <a:gd name="T58" fmla="*/ 7 w 153"/>
              <a:gd name="T59" fmla="*/ 44 h 153"/>
              <a:gd name="T60" fmla="*/ 7 w 153"/>
              <a:gd name="T61" fmla="*/ 147 h 153"/>
              <a:gd name="T62" fmla="*/ 18 w 153"/>
              <a:gd name="T63" fmla="*/ 62 h 153"/>
              <a:gd name="T64" fmla="*/ 47 w 153"/>
              <a:gd name="T65" fmla="*/ 62 h 153"/>
              <a:gd name="T66" fmla="*/ 77 w 153"/>
              <a:gd name="T67" fmla="*/ 62 h 153"/>
              <a:gd name="T68" fmla="*/ 106 w 153"/>
              <a:gd name="T69" fmla="*/ 62 h 153"/>
              <a:gd name="T70" fmla="*/ 135 w 153"/>
              <a:gd name="T71" fmla="*/ 62 h 153"/>
              <a:gd name="T72" fmla="*/ 147 w 153"/>
              <a:gd name="T73" fmla="*/ 147 h 153"/>
              <a:gd name="T74" fmla="*/ 147 w 153"/>
              <a:gd name="T75" fmla="*/ 44 h 153"/>
              <a:gd name="T76" fmla="*/ 124 w 153"/>
              <a:gd name="T77" fmla="*/ 44 h 153"/>
              <a:gd name="T78" fmla="*/ 147 w 153"/>
              <a:gd name="T79" fmla="*/ 34 h 153"/>
              <a:gd name="T80" fmla="*/ 4 w 153"/>
              <a:gd name="T81" fmla="*/ 101 h 153"/>
              <a:gd name="T82" fmla="*/ 150 w 153"/>
              <a:gd name="T83" fmla="*/ 108 h 153"/>
              <a:gd name="T84" fmla="*/ 4 w 153"/>
              <a:gd name="T85" fmla="*/ 101 h 1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153" h="153">
                <a:moveTo>
                  <a:pt x="151" y="28"/>
                </a:moveTo>
                <a:cubicBezTo>
                  <a:pt x="119" y="1"/>
                  <a:pt x="119" y="1"/>
                  <a:pt x="119" y="1"/>
                </a:cubicBezTo>
                <a:cubicBezTo>
                  <a:pt x="118" y="0"/>
                  <a:pt x="117" y="0"/>
                  <a:pt x="117" y="0"/>
                </a:cubicBezTo>
                <a:cubicBezTo>
                  <a:pt x="36" y="0"/>
                  <a:pt x="36" y="0"/>
                  <a:pt x="36" y="0"/>
                </a:cubicBezTo>
                <a:cubicBezTo>
                  <a:pt x="36" y="0"/>
                  <a:pt x="35" y="0"/>
                  <a:pt x="34" y="1"/>
                </a:cubicBezTo>
                <a:cubicBezTo>
                  <a:pt x="2" y="28"/>
                  <a:pt x="2" y="28"/>
                  <a:pt x="2" y="28"/>
                </a:cubicBezTo>
                <a:cubicBezTo>
                  <a:pt x="1" y="29"/>
                  <a:pt x="0" y="30"/>
                  <a:pt x="0" y="32"/>
                </a:cubicBezTo>
                <a:cubicBezTo>
                  <a:pt x="0" y="153"/>
                  <a:pt x="0" y="153"/>
                  <a:pt x="0" y="153"/>
                </a:cubicBezTo>
                <a:cubicBezTo>
                  <a:pt x="153" y="153"/>
                  <a:pt x="153" y="153"/>
                  <a:pt x="153" y="153"/>
                </a:cubicBezTo>
                <a:cubicBezTo>
                  <a:pt x="153" y="31"/>
                  <a:pt x="153" y="31"/>
                  <a:pt x="153" y="31"/>
                </a:cubicBezTo>
                <a:cubicBezTo>
                  <a:pt x="153" y="30"/>
                  <a:pt x="152" y="29"/>
                  <a:pt x="151" y="28"/>
                </a:cubicBezTo>
                <a:close/>
                <a:moveTo>
                  <a:pt x="117" y="44"/>
                </a:moveTo>
                <a:cubicBezTo>
                  <a:pt x="117" y="50"/>
                  <a:pt x="112" y="55"/>
                  <a:pt x="106" y="55"/>
                </a:cubicBezTo>
                <a:cubicBezTo>
                  <a:pt x="100" y="55"/>
                  <a:pt x="94" y="50"/>
                  <a:pt x="94" y="44"/>
                </a:cubicBezTo>
                <a:cubicBezTo>
                  <a:pt x="94" y="34"/>
                  <a:pt x="94" y="34"/>
                  <a:pt x="94" y="34"/>
                </a:cubicBezTo>
                <a:cubicBezTo>
                  <a:pt x="117" y="34"/>
                  <a:pt x="117" y="34"/>
                  <a:pt x="117" y="34"/>
                </a:cubicBezTo>
                <a:lnTo>
                  <a:pt x="117" y="44"/>
                </a:lnTo>
                <a:close/>
                <a:moveTo>
                  <a:pt x="88" y="44"/>
                </a:moveTo>
                <a:cubicBezTo>
                  <a:pt x="88" y="50"/>
                  <a:pt x="83" y="55"/>
                  <a:pt x="77" y="55"/>
                </a:cubicBezTo>
                <a:cubicBezTo>
                  <a:pt x="70" y="55"/>
                  <a:pt x="65" y="50"/>
                  <a:pt x="65" y="44"/>
                </a:cubicBezTo>
                <a:cubicBezTo>
                  <a:pt x="65" y="34"/>
                  <a:pt x="65" y="34"/>
                  <a:pt x="65" y="34"/>
                </a:cubicBezTo>
                <a:cubicBezTo>
                  <a:pt x="88" y="34"/>
                  <a:pt x="88" y="34"/>
                  <a:pt x="88" y="34"/>
                </a:cubicBezTo>
                <a:lnTo>
                  <a:pt x="88" y="44"/>
                </a:lnTo>
                <a:close/>
                <a:moveTo>
                  <a:pt x="59" y="44"/>
                </a:moveTo>
                <a:cubicBezTo>
                  <a:pt x="59" y="50"/>
                  <a:pt x="53" y="55"/>
                  <a:pt x="47" y="55"/>
                </a:cubicBezTo>
                <a:cubicBezTo>
                  <a:pt x="41" y="55"/>
                  <a:pt x="36" y="50"/>
                  <a:pt x="36" y="44"/>
                </a:cubicBezTo>
                <a:cubicBezTo>
                  <a:pt x="36" y="34"/>
                  <a:pt x="36" y="34"/>
                  <a:pt x="36" y="34"/>
                </a:cubicBezTo>
                <a:cubicBezTo>
                  <a:pt x="59" y="34"/>
                  <a:pt x="59" y="34"/>
                  <a:pt x="59" y="34"/>
                </a:cubicBezTo>
                <a:lnTo>
                  <a:pt x="59" y="44"/>
                </a:lnTo>
                <a:close/>
                <a:moveTo>
                  <a:pt x="82" y="7"/>
                </a:moveTo>
                <a:cubicBezTo>
                  <a:pt x="87" y="27"/>
                  <a:pt x="87" y="27"/>
                  <a:pt x="87" y="27"/>
                </a:cubicBezTo>
                <a:cubicBezTo>
                  <a:pt x="66" y="27"/>
                  <a:pt x="66" y="27"/>
                  <a:pt x="66" y="27"/>
                </a:cubicBezTo>
                <a:cubicBezTo>
                  <a:pt x="71" y="7"/>
                  <a:pt x="71" y="7"/>
                  <a:pt x="71" y="7"/>
                </a:cubicBezTo>
                <a:lnTo>
                  <a:pt x="82" y="7"/>
                </a:lnTo>
                <a:close/>
                <a:moveTo>
                  <a:pt x="99" y="7"/>
                </a:moveTo>
                <a:cubicBezTo>
                  <a:pt x="114" y="27"/>
                  <a:pt x="114" y="27"/>
                  <a:pt x="114" y="27"/>
                </a:cubicBezTo>
                <a:cubicBezTo>
                  <a:pt x="94" y="27"/>
                  <a:pt x="94" y="27"/>
                  <a:pt x="94" y="27"/>
                </a:cubicBezTo>
                <a:cubicBezTo>
                  <a:pt x="91" y="15"/>
                  <a:pt x="91" y="15"/>
                  <a:pt x="91" y="15"/>
                </a:cubicBezTo>
                <a:cubicBezTo>
                  <a:pt x="89" y="7"/>
                  <a:pt x="89" y="7"/>
                  <a:pt x="89" y="7"/>
                </a:cubicBezTo>
                <a:lnTo>
                  <a:pt x="99" y="7"/>
                </a:lnTo>
                <a:close/>
                <a:moveTo>
                  <a:pt x="59" y="27"/>
                </a:moveTo>
                <a:cubicBezTo>
                  <a:pt x="39" y="27"/>
                  <a:pt x="39" y="27"/>
                  <a:pt x="39" y="27"/>
                </a:cubicBezTo>
                <a:cubicBezTo>
                  <a:pt x="54" y="7"/>
                  <a:pt x="54" y="7"/>
                  <a:pt x="54" y="7"/>
                </a:cubicBezTo>
                <a:cubicBezTo>
                  <a:pt x="64" y="7"/>
                  <a:pt x="64" y="7"/>
                  <a:pt x="64" y="7"/>
                </a:cubicBezTo>
                <a:lnTo>
                  <a:pt x="59" y="27"/>
                </a:lnTo>
                <a:close/>
                <a:moveTo>
                  <a:pt x="141" y="27"/>
                </a:moveTo>
                <a:cubicBezTo>
                  <a:pt x="122" y="27"/>
                  <a:pt x="122" y="27"/>
                  <a:pt x="122" y="27"/>
                </a:cubicBezTo>
                <a:cubicBezTo>
                  <a:pt x="107" y="7"/>
                  <a:pt x="107" y="7"/>
                  <a:pt x="107" y="7"/>
                </a:cubicBezTo>
                <a:cubicBezTo>
                  <a:pt x="116" y="7"/>
                  <a:pt x="116" y="7"/>
                  <a:pt x="116" y="7"/>
                </a:cubicBezTo>
                <a:lnTo>
                  <a:pt x="141" y="27"/>
                </a:lnTo>
                <a:close/>
                <a:moveTo>
                  <a:pt x="37" y="7"/>
                </a:moveTo>
                <a:cubicBezTo>
                  <a:pt x="46" y="7"/>
                  <a:pt x="46" y="7"/>
                  <a:pt x="46" y="7"/>
                </a:cubicBezTo>
                <a:cubicBezTo>
                  <a:pt x="31" y="27"/>
                  <a:pt x="31" y="27"/>
                  <a:pt x="31" y="27"/>
                </a:cubicBezTo>
                <a:cubicBezTo>
                  <a:pt x="12" y="27"/>
                  <a:pt x="12" y="27"/>
                  <a:pt x="12" y="27"/>
                </a:cubicBezTo>
                <a:lnTo>
                  <a:pt x="37" y="7"/>
                </a:lnTo>
                <a:close/>
                <a:moveTo>
                  <a:pt x="7" y="34"/>
                </a:moveTo>
                <a:cubicBezTo>
                  <a:pt x="29" y="34"/>
                  <a:pt x="29" y="34"/>
                  <a:pt x="29" y="34"/>
                </a:cubicBezTo>
                <a:cubicBezTo>
                  <a:pt x="29" y="44"/>
                  <a:pt x="29" y="44"/>
                  <a:pt x="29" y="44"/>
                </a:cubicBezTo>
                <a:cubicBezTo>
                  <a:pt x="29" y="50"/>
                  <a:pt x="24" y="55"/>
                  <a:pt x="18" y="55"/>
                </a:cubicBezTo>
                <a:cubicBezTo>
                  <a:pt x="12" y="55"/>
                  <a:pt x="7" y="50"/>
                  <a:pt x="7" y="44"/>
                </a:cubicBezTo>
                <a:lnTo>
                  <a:pt x="7" y="34"/>
                </a:lnTo>
                <a:close/>
                <a:moveTo>
                  <a:pt x="7" y="147"/>
                </a:moveTo>
                <a:cubicBezTo>
                  <a:pt x="7" y="57"/>
                  <a:pt x="7" y="57"/>
                  <a:pt x="7" y="57"/>
                </a:cubicBezTo>
                <a:cubicBezTo>
                  <a:pt x="10" y="60"/>
                  <a:pt x="14" y="62"/>
                  <a:pt x="18" y="62"/>
                </a:cubicBezTo>
                <a:cubicBezTo>
                  <a:pt x="24" y="62"/>
                  <a:pt x="29" y="59"/>
                  <a:pt x="33" y="54"/>
                </a:cubicBezTo>
                <a:cubicBezTo>
                  <a:pt x="36" y="59"/>
                  <a:pt x="41" y="62"/>
                  <a:pt x="47" y="62"/>
                </a:cubicBezTo>
                <a:cubicBezTo>
                  <a:pt x="53" y="62"/>
                  <a:pt x="59" y="59"/>
                  <a:pt x="62" y="54"/>
                </a:cubicBezTo>
                <a:cubicBezTo>
                  <a:pt x="65" y="59"/>
                  <a:pt x="71" y="62"/>
                  <a:pt x="77" y="62"/>
                </a:cubicBezTo>
                <a:cubicBezTo>
                  <a:pt x="83" y="62"/>
                  <a:pt x="88" y="59"/>
                  <a:pt x="91" y="54"/>
                </a:cubicBezTo>
                <a:cubicBezTo>
                  <a:pt x="94" y="59"/>
                  <a:pt x="100" y="62"/>
                  <a:pt x="106" y="62"/>
                </a:cubicBezTo>
                <a:cubicBezTo>
                  <a:pt x="112" y="62"/>
                  <a:pt x="117" y="59"/>
                  <a:pt x="121" y="54"/>
                </a:cubicBezTo>
                <a:cubicBezTo>
                  <a:pt x="124" y="59"/>
                  <a:pt x="129" y="62"/>
                  <a:pt x="135" y="62"/>
                </a:cubicBezTo>
                <a:cubicBezTo>
                  <a:pt x="140" y="62"/>
                  <a:pt x="143" y="60"/>
                  <a:pt x="147" y="57"/>
                </a:cubicBezTo>
                <a:cubicBezTo>
                  <a:pt x="147" y="147"/>
                  <a:pt x="147" y="147"/>
                  <a:pt x="147" y="147"/>
                </a:cubicBezTo>
                <a:cubicBezTo>
                  <a:pt x="7" y="147"/>
                  <a:pt x="7" y="147"/>
                  <a:pt x="7" y="147"/>
                </a:cubicBezTo>
                <a:close/>
                <a:moveTo>
                  <a:pt x="147" y="44"/>
                </a:moveTo>
                <a:cubicBezTo>
                  <a:pt x="147" y="50"/>
                  <a:pt x="141" y="55"/>
                  <a:pt x="135" y="55"/>
                </a:cubicBezTo>
                <a:cubicBezTo>
                  <a:pt x="129" y="55"/>
                  <a:pt x="124" y="50"/>
                  <a:pt x="124" y="44"/>
                </a:cubicBezTo>
                <a:cubicBezTo>
                  <a:pt x="124" y="34"/>
                  <a:pt x="124" y="34"/>
                  <a:pt x="124" y="34"/>
                </a:cubicBezTo>
                <a:cubicBezTo>
                  <a:pt x="147" y="34"/>
                  <a:pt x="147" y="34"/>
                  <a:pt x="147" y="34"/>
                </a:cubicBezTo>
                <a:lnTo>
                  <a:pt x="147" y="44"/>
                </a:lnTo>
                <a:close/>
                <a:moveTo>
                  <a:pt x="4" y="101"/>
                </a:moveTo>
                <a:cubicBezTo>
                  <a:pt x="150" y="101"/>
                  <a:pt x="150" y="101"/>
                  <a:pt x="150" y="101"/>
                </a:cubicBezTo>
                <a:cubicBezTo>
                  <a:pt x="150" y="108"/>
                  <a:pt x="150" y="108"/>
                  <a:pt x="150" y="108"/>
                </a:cubicBezTo>
                <a:cubicBezTo>
                  <a:pt x="4" y="108"/>
                  <a:pt x="4" y="108"/>
                  <a:pt x="4" y="108"/>
                </a:cubicBezTo>
                <a:lnTo>
                  <a:pt x="4" y="10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28" name="Freeform 234">
            <a:extLst>
              <a:ext uri="{FF2B5EF4-FFF2-40B4-BE49-F238E27FC236}">
                <a16:creationId xmlns:a16="http://schemas.microsoft.com/office/drawing/2014/main" xmlns="" id="{1C4EFF61-BA87-4468-86E0-EE37989A434D}"/>
              </a:ext>
            </a:extLst>
          </p:cNvPr>
          <p:cNvSpPr>
            <a:spLocks noEditPoints="1"/>
          </p:cNvSpPr>
          <p:nvPr/>
        </p:nvSpPr>
        <p:spPr bwMode="auto">
          <a:xfrm>
            <a:off x="9190038" y="368300"/>
            <a:ext cx="523875" cy="527050"/>
          </a:xfrm>
          <a:custGeom>
            <a:avLst/>
            <a:gdLst>
              <a:gd name="T0" fmla="*/ 244 w 330"/>
              <a:gd name="T1" fmla="*/ 45 h 332"/>
              <a:gd name="T2" fmla="*/ 244 w 330"/>
              <a:gd name="T3" fmla="*/ 0 h 332"/>
              <a:gd name="T4" fmla="*/ 86 w 330"/>
              <a:gd name="T5" fmla="*/ 0 h 332"/>
              <a:gd name="T6" fmla="*/ 86 w 330"/>
              <a:gd name="T7" fmla="*/ 45 h 332"/>
              <a:gd name="T8" fmla="*/ 0 w 330"/>
              <a:gd name="T9" fmla="*/ 45 h 332"/>
              <a:gd name="T10" fmla="*/ 0 w 330"/>
              <a:gd name="T11" fmla="*/ 332 h 332"/>
              <a:gd name="T12" fmla="*/ 330 w 330"/>
              <a:gd name="T13" fmla="*/ 332 h 332"/>
              <a:gd name="T14" fmla="*/ 330 w 330"/>
              <a:gd name="T15" fmla="*/ 45 h 332"/>
              <a:gd name="T16" fmla="*/ 244 w 330"/>
              <a:gd name="T17" fmla="*/ 45 h 332"/>
              <a:gd name="T18" fmla="*/ 101 w 330"/>
              <a:gd name="T19" fmla="*/ 15 h 332"/>
              <a:gd name="T20" fmla="*/ 231 w 330"/>
              <a:gd name="T21" fmla="*/ 15 h 332"/>
              <a:gd name="T22" fmla="*/ 231 w 330"/>
              <a:gd name="T23" fmla="*/ 48 h 332"/>
              <a:gd name="T24" fmla="*/ 101 w 330"/>
              <a:gd name="T25" fmla="*/ 48 h 332"/>
              <a:gd name="T26" fmla="*/ 101 w 330"/>
              <a:gd name="T27" fmla="*/ 15 h 332"/>
              <a:gd name="T28" fmla="*/ 86 w 330"/>
              <a:gd name="T29" fmla="*/ 61 h 332"/>
              <a:gd name="T30" fmla="*/ 244 w 330"/>
              <a:gd name="T31" fmla="*/ 61 h 332"/>
              <a:gd name="T32" fmla="*/ 317 w 330"/>
              <a:gd name="T33" fmla="*/ 61 h 332"/>
              <a:gd name="T34" fmla="*/ 317 w 330"/>
              <a:gd name="T35" fmla="*/ 148 h 332"/>
              <a:gd name="T36" fmla="*/ 194 w 330"/>
              <a:gd name="T37" fmla="*/ 148 h 332"/>
              <a:gd name="T38" fmla="*/ 194 w 330"/>
              <a:gd name="T39" fmla="*/ 111 h 332"/>
              <a:gd name="T40" fmla="*/ 138 w 330"/>
              <a:gd name="T41" fmla="*/ 111 h 332"/>
              <a:gd name="T42" fmla="*/ 138 w 330"/>
              <a:gd name="T43" fmla="*/ 148 h 332"/>
              <a:gd name="T44" fmla="*/ 15 w 330"/>
              <a:gd name="T45" fmla="*/ 148 h 332"/>
              <a:gd name="T46" fmla="*/ 15 w 330"/>
              <a:gd name="T47" fmla="*/ 61 h 332"/>
              <a:gd name="T48" fmla="*/ 86 w 330"/>
              <a:gd name="T49" fmla="*/ 61 h 332"/>
              <a:gd name="T50" fmla="*/ 179 w 330"/>
              <a:gd name="T51" fmla="*/ 124 h 332"/>
              <a:gd name="T52" fmla="*/ 179 w 330"/>
              <a:gd name="T53" fmla="*/ 187 h 332"/>
              <a:gd name="T54" fmla="*/ 151 w 330"/>
              <a:gd name="T55" fmla="*/ 187 h 332"/>
              <a:gd name="T56" fmla="*/ 151 w 330"/>
              <a:gd name="T57" fmla="*/ 124 h 332"/>
              <a:gd name="T58" fmla="*/ 179 w 330"/>
              <a:gd name="T59" fmla="*/ 124 h 332"/>
              <a:gd name="T60" fmla="*/ 15 w 330"/>
              <a:gd name="T61" fmla="*/ 319 h 332"/>
              <a:gd name="T62" fmla="*/ 15 w 330"/>
              <a:gd name="T63" fmla="*/ 163 h 332"/>
              <a:gd name="T64" fmla="*/ 138 w 330"/>
              <a:gd name="T65" fmla="*/ 163 h 332"/>
              <a:gd name="T66" fmla="*/ 138 w 330"/>
              <a:gd name="T67" fmla="*/ 202 h 332"/>
              <a:gd name="T68" fmla="*/ 194 w 330"/>
              <a:gd name="T69" fmla="*/ 202 h 332"/>
              <a:gd name="T70" fmla="*/ 194 w 330"/>
              <a:gd name="T71" fmla="*/ 163 h 332"/>
              <a:gd name="T72" fmla="*/ 317 w 330"/>
              <a:gd name="T73" fmla="*/ 163 h 332"/>
              <a:gd name="T74" fmla="*/ 317 w 330"/>
              <a:gd name="T75" fmla="*/ 319 h 332"/>
              <a:gd name="T76" fmla="*/ 15 w 330"/>
              <a:gd name="T77" fmla="*/ 319 h 332"/>
              <a:gd name="T78" fmla="*/ 15 w 330"/>
              <a:gd name="T79" fmla="*/ 319 h 3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330" h="332">
                <a:moveTo>
                  <a:pt x="244" y="45"/>
                </a:moveTo>
                <a:lnTo>
                  <a:pt x="244" y="0"/>
                </a:lnTo>
                <a:lnTo>
                  <a:pt x="86" y="0"/>
                </a:lnTo>
                <a:lnTo>
                  <a:pt x="86" y="45"/>
                </a:lnTo>
                <a:lnTo>
                  <a:pt x="0" y="45"/>
                </a:lnTo>
                <a:lnTo>
                  <a:pt x="0" y="332"/>
                </a:lnTo>
                <a:lnTo>
                  <a:pt x="330" y="332"/>
                </a:lnTo>
                <a:lnTo>
                  <a:pt x="330" y="45"/>
                </a:lnTo>
                <a:lnTo>
                  <a:pt x="244" y="45"/>
                </a:lnTo>
                <a:close/>
                <a:moveTo>
                  <a:pt x="101" y="15"/>
                </a:moveTo>
                <a:lnTo>
                  <a:pt x="231" y="15"/>
                </a:lnTo>
                <a:lnTo>
                  <a:pt x="231" y="48"/>
                </a:lnTo>
                <a:lnTo>
                  <a:pt x="101" y="48"/>
                </a:lnTo>
                <a:lnTo>
                  <a:pt x="101" y="15"/>
                </a:lnTo>
                <a:close/>
                <a:moveTo>
                  <a:pt x="86" y="61"/>
                </a:moveTo>
                <a:lnTo>
                  <a:pt x="244" y="61"/>
                </a:lnTo>
                <a:lnTo>
                  <a:pt x="317" y="61"/>
                </a:lnTo>
                <a:lnTo>
                  <a:pt x="317" y="148"/>
                </a:lnTo>
                <a:lnTo>
                  <a:pt x="194" y="148"/>
                </a:lnTo>
                <a:lnTo>
                  <a:pt x="194" y="111"/>
                </a:lnTo>
                <a:lnTo>
                  <a:pt x="138" y="111"/>
                </a:lnTo>
                <a:lnTo>
                  <a:pt x="138" y="148"/>
                </a:lnTo>
                <a:lnTo>
                  <a:pt x="15" y="148"/>
                </a:lnTo>
                <a:lnTo>
                  <a:pt x="15" y="61"/>
                </a:lnTo>
                <a:lnTo>
                  <a:pt x="86" y="61"/>
                </a:lnTo>
                <a:close/>
                <a:moveTo>
                  <a:pt x="179" y="124"/>
                </a:moveTo>
                <a:lnTo>
                  <a:pt x="179" y="187"/>
                </a:lnTo>
                <a:lnTo>
                  <a:pt x="151" y="187"/>
                </a:lnTo>
                <a:lnTo>
                  <a:pt x="151" y="124"/>
                </a:lnTo>
                <a:lnTo>
                  <a:pt x="179" y="124"/>
                </a:lnTo>
                <a:close/>
                <a:moveTo>
                  <a:pt x="15" y="319"/>
                </a:moveTo>
                <a:lnTo>
                  <a:pt x="15" y="163"/>
                </a:lnTo>
                <a:lnTo>
                  <a:pt x="138" y="163"/>
                </a:lnTo>
                <a:lnTo>
                  <a:pt x="138" y="202"/>
                </a:lnTo>
                <a:lnTo>
                  <a:pt x="194" y="202"/>
                </a:lnTo>
                <a:lnTo>
                  <a:pt x="194" y="163"/>
                </a:lnTo>
                <a:lnTo>
                  <a:pt x="317" y="163"/>
                </a:lnTo>
                <a:lnTo>
                  <a:pt x="317" y="319"/>
                </a:lnTo>
                <a:lnTo>
                  <a:pt x="15" y="319"/>
                </a:lnTo>
                <a:lnTo>
                  <a:pt x="15" y="31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29" name="Freeform 235">
            <a:extLst>
              <a:ext uri="{FF2B5EF4-FFF2-40B4-BE49-F238E27FC236}">
                <a16:creationId xmlns:a16="http://schemas.microsoft.com/office/drawing/2014/main" xmlns="" id="{FA550A80-E3CC-4411-86C5-F1A82EFBF1A5}"/>
              </a:ext>
            </a:extLst>
          </p:cNvPr>
          <p:cNvSpPr>
            <a:spLocks noEditPoints="1"/>
          </p:cNvSpPr>
          <p:nvPr/>
        </p:nvSpPr>
        <p:spPr bwMode="auto">
          <a:xfrm>
            <a:off x="9190038" y="989013"/>
            <a:ext cx="523875" cy="527050"/>
          </a:xfrm>
          <a:custGeom>
            <a:avLst/>
            <a:gdLst>
              <a:gd name="T0" fmla="*/ 140 w 153"/>
              <a:gd name="T1" fmla="*/ 18 h 153"/>
              <a:gd name="T2" fmla="*/ 106 w 153"/>
              <a:gd name="T3" fmla="*/ 18 h 153"/>
              <a:gd name="T4" fmla="*/ 106 w 153"/>
              <a:gd name="T5" fmla="*/ 12 h 153"/>
              <a:gd name="T6" fmla="*/ 94 w 153"/>
              <a:gd name="T7" fmla="*/ 0 h 153"/>
              <a:gd name="T8" fmla="*/ 59 w 153"/>
              <a:gd name="T9" fmla="*/ 0 h 153"/>
              <a:gd name="T10" fmla="*/ 47 w 153"/>
              <a:gd name="T11" fmla="*/ 12 h 153"/>
              <a:gd name="T12" fmla="*/ 47 w 153"/>
              <a:gd name="T13" fmla="*/ 18 h 153"/>
              <a:gd name="T14" fmla="*/ 13 w 153"/>
              <a:gd name="T15" fmla="*/ 18 h 153"/>
              <a:gd name="T16" fmla="*/ 0 w 153"/>
              <a:gd name="T17" fmla="*/ 31 h 153"/>
              <a:gd name="T18" fmla="*/ 0 w 153"/>
              <a:gd name="T19" fmla="*/ 140 h 153"/>
              <a:gd name="T20" fmla="*/ 13 w 153"/>
              <a:gd name="T21" fmla="*/ 153 h 153"/>
              <a:gd name="T22" fmla="*/ 140 w 153"/>
              <a:gd name="T23" fmla="*/ 153 h 153"/>
              <a:gd name="T24" fmla="*/ 153 w 153"/>
              <a:gd name="T25" fmla="*/ 140 h 153"/>
              <a:gd name="T26" fmla="*/ 153 w 153"/>
              <a:gd name="T27" fmla="*/ 31 h 153"/>
              <a:gd name="T28" fmla="*/ 140 w 153"/>
              <a:gd name="T29" fmla="*/ 18 h 153"/>
              <a:gd name="T30" fmla="*/ 53 w 153"/>
              <a:gd name="T31" fmla="*/ 12 h 153"/>
              <a:gd name="T32" fmla="*/ 59 w 153"/>
              <a:gd name="T33" fmla="*/ 7 h 153"/>
              <a:gd name="T34" fmla="*/ 94 w 153"/>
              <a:gd name="T35" fmla="*/ 7 h 153"/>
              <a:gd name="T36" fmla="*/ 100 w 153"/>
              <a:gd name="T37" fmla="*/ 12 h 153"/>
              <a:gd name="T38" fmla="*/ 100 w 153"/>
              <a:gd name="T39" fmla="*/ 18 h 153"/>
              <a:gd name="T40" fmla="*/ 53 w 153"/>
              <a:gd name="T41" fmla="*/ 18 h 153"/>
              <a:gd name="T42" fmla="*/ 53 w 153"/>
              <a:gd name="T43" fmla="*/ 12 h 153"/>
              <a:gd name="T44" fmla="*/ 13 w 153"/>
              <a:gd name="T45" fmla="*/ 24 h 153"/>
              <a:gd name="T46" fmla="*/ 140 w 153"/>
              <a:gd name="T47" fmla="*/ 24 h 153"/>
              <a:gd name="T48" fmla="*/ 147 w 153"/>
              <a:gd name="T49" fmla="*/ 31 h 153"/>
              <a:gd name="T50" fmla="*/ 147 w 153"/>
              <a:gd name="T51" fmla="*/ 61 h 153"/>
              <a:gd name="T52" fmla="*/ 93 w 153"/>
              <a:gd name="T53" fmla="*/ 93 h 153"/>
              <a:gd name="T54" fmla="*/ 77 w 153"/>
              <a:gd name="T55" fmla="*/ 81 h 153"/>
              <a:gd name="T56" fmla="*/ 60 w 153"/>
              <a:gd name="T57" fmla="*/ 93 h 153"/>
              <a:gd name="T58" fmla="*/ 7 w 153"/>
              <a:gd name="T59" fmla="*/ 61 h 153"/>
              <a:gd name="T60" fmla="*/ 7 w 153"/>
              <a:gd name="T61" fmla="*/ 31 h 153"/>
              <a:gd name="T62" fmla="*/ 13 w 153"/>
              <a:gd name="T63" fmla="*/ 24 h 153"/>
              <a:gd name="T64" fmla="*/ 87 w 153"/>
              <a:gd name="T65" fmla="*/ 99 h 153"/>
              <a:gd name="T66" fmla="*/ 77 w 153"/>
              <a:gd name="T67" fmla="*/ 110 h 153"/>
              <a:gd name="T68" fmla="*/ 66 w 153"/>
              <a:gd name="T69" fmla="*/ 99 h 153"/>
              <a:gd name="T70" fmla="*/ 77 w 153"/>
              <a:gd name="T71" fmla="*/ 88 h 153"/>
              <a:gd name="T72" fmla="*/ 87 w 153"/>
              <a:gd name="T73" fmla="*/ 99 h 153"/>
              <a:gd name="T74" fmla="*/ 140 w 153"/>
              <a:gd name="T75" fmla="*/ 147 h 153"/>
              <a:gd name="T76" fmla="*/ 13 w 153"/>
              <a:gd name="T77" fmla="*/ 147 h 153"/>
              <a:gd name="T78" fmla="*/ 7 w 153"/>
              <a:gd name="T79" fmla="*/ 140 h 153"/>
              <a:gd name="T80" fmla="*/ 7 w 153"/>
              <a:gd name="T81" fmla="*/ 69 h 153"/>
              <a:gd name="T82" fmla="*/ 59 w 153"/>
              <a:gd name="T83" fmla="*/ 100 h 153"/>
              <a:gd name="T84" fmla="*/ 77 w 153"/>
              <a:gd name="T85" fmla="*/ 116 h 153"/>
              <a:gd name="T86" fmla="*/ 94 w 153"/>
              <a:gd name="T87" fmla="*/ 100 h 153"/>
              <a:gd name="T88" fmla="*/ 147 w 153"/>
              <a:gd name="T89" fmla="*/ 69 h 153"/>
              <a:gd name="T90" fmla="*/ 147 w 153"/>
              <a:gd name="T91" fmla="*/ 140 h 153"/>
              <a:gd name="T92" fmla="*/ 140 w 153"/>
              <a:gd name="T93" fmla="*/ 147 h 1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53" h="153">
                <a:moveTo>
                  <a:pt x="140" y="18"/>
                </a:moveTo>
                <a:cubicBezTo>
                  <a:pt x="106" y="18"/>
                  <a:pt x="106" y="18"/>
                  <a:pt x="106" y="18"/>
                </a:cubicBezTo>
                <a:cubicBezTo>
                  <a:pt x="106" y="12"/>
                  <a:pt x="106" y="12"/>
                  <a:pt x="106" y="12"/>
                </a:cubicBezTo>
                <a:cubicBezTo>
                  <a:pt x="106" y="6"/>
                  <a:pt x="101" y="0"/>
                  <a:pt x="94" y="0"/>
                </a:cubicBezTo>
                <a:cubicBezTo>
                  <a:pt x="59" y="0"/>
                  <a:pt x="59" y="0"/>
                  <a:pt x="59" y="0"/>
                </a:cubicBezTo>
                <a:cubicBezTo>
                  <a:pt x="52" y="0"/>
                  <a:pt x="47" y="6"/>
                  <a:pt x="47" y="12"/>
                </a:cubicBezTo>
                <a:cubicBezTo>
                  <a:pt x="47" y="18"/>
                  <a:pt x="47" y="18"/>
                  <a:pt x="47" y="18"/>
                </a:cubicBezTo>
                <a:cubicBezTo>
                  <a:pt x="13" y="18"/>
                  <a:pt x="13" y="18"/>
                  <a:pt x="13" y="18"/>
                </a:cubicBezTo>
                <a:cubicBezTo>
                  <a:pt x="6" y="18"/>
                  <a:pt x="0" y="24"/>
                  <a:pt x="0" y="31"/>
                </a:cubicBezTo>
                <a:cubicBezTo>
                  <a:pt x="0" y="140"/>
                  <a:pt x="0" y="140"/>
                  <a:pt x="0" y="140"/>
                </a:cubicBezTo>
                <a:cubicBezTo>
                  <a:pt x="0" y="147"/>
                  <a:pt x="6" y="153"/>
                  <a:pt x="13" y="153"/>
                </a:cubicBezTo>
                <a:cubicBezTo>
                  <a:pt x="140" y="153"/>
                  <a:pt x="140" y="153"/>
                  <a:pt x="140" y="153"/>
                </a:cubicBezTo>
                <a:cubicBezTo>
                  <a:pt x="147" y="153"/>
                  <a:pt x="153" y="147"/>
                  <a:pt x="153" y="140"/>
                </a:cubicBezTo>
                <a:cubicBezTo>
                  <a:pt x="153" y="31"/>
                  <a:pt x="153" y="31"/>
                  <a:pt x="153" y="31"/>
                </a:cubicBezTo>
                <a:cubicBezTo>
                  <a:pt x="153" y="24"/>
                  <a:pt x="147" y="18"/>
                  <a:pt x="140" y="18"/>
                </a:cubicBezTo>
                <a:close/>
                <a:moveTo>
                  <a:pt x="53" y="12"/>
                </a:moveTo>
                <a:cubicBezTo>
                  <a:pt x="53" y="9"/>
                  <a:pt x="56" y="7"/>
                  <a:pt x="59" y="7"/>
                </a:cubicBezTo>
                <a:cubicBezTo>
                  <a:pt x="94" y="7"/>
                  <a:pt x="94" y="7"/>
                  <a:pt x="94" y="7"/>
                </a:cubicBezTo>
                <a:cubicBezTo>
                  <a:pt x="97" y="7"/>
                  <a:pt x="100" y="9"/>
                  <a:pt x="100" y="12"/>
                </a:cubicBezTo>
                <a:cubicBezTo>
                  <a:pt x="100" y="18"/>
                  <a:pt x="100" y="18"/>
                  <a:pt x="100" y="18"/>
                </a:cubicBezTo>
                <a:cubicBezTo>
                  <a:pt x="53" y="18"/>
                  <a:pt x="53" y="18"/>
                  <a:pt x="53" y="18"/>
                </a:cubicBezTo>
                <a:lnTo>
                  <a:pt x="53" y="12"/>
                </a:lnTo>
                <a:close/>
                <a:moveTo>
                  <a:pt x="13" y="24"/>
                </a:moveTo>
                <a:cubicBezTo>
                  <a:pt x="140" y="24"/>
                  <a:pt x="140" y="24"/>
                  <a:pt x="140" y="24"/>
                </a:cubicBezTo>
                <a:cubicBezTo>
                  <a:pt x="144" y="24"/>
                  <a:pt x="147" y="27"/>
                  <a:pt x="147" y="31"/>
                </a:cubicBezTo>
                <a:cubicBezTo>
                  <a:pt x="147" y="61"/>
                  <a:pt x="147" y="61"/>
                  <a:pt x="147" y="61"/>
                </a:cubicBezTo>
                <a:cubicBezTo>
                  <a:pt x="93" y="93"/>
                  <a:pt x="93" y="93"/>
                  <a:pt x="93" y="93"/>
                </a:cubicBezTo>
                <a:cubicBezTo>
                  <a:pt x="91" y="86"/>
                  <a:pt x="84" y="81"/>
                  <a:pt x="77" y="81"/>
                </a:cubicBezTo>
                <a:cubicBezTo>
                  <a:pt x="69" y="81"/>
                  <a:pt x="63" y="86"/>
                  <a:pt x="60" y="93"/>
                </a:cubicBezTo>
                <a:cubicBezTo>
                  <a:pt x="7" y="61"/>
                  <a:pt x="7" y="61"/>
                  <a:pt x="7" y="61"/>
                </a:cubicBezTo>
                <a:cubicBezTo>
                  <a:pt x="7" y="31"/>
                  <a:pt x="7" y="31"/>
                  <a:pt x="7" y="31"/>
                </a:cubicBezTo>
                <a:cubicBezTo>
                  <a:pt x="7" y="27"/>
                  <a:pt x="9" y="24"/>
                  <a:pt x="13" y="24"/>
                </a:cubicBezTo>
                <a:close/>
                <a:moveTo>
                  <a:pt x="87" y="99"/>
                </a:moveTo>
                <a:cubicBezTo>
                  <a:pt x="87" y="105"/>
                  <a:pt x="82" y="110"/>
                  <a:pt x="77" y="110"/>
                </a:cubicBezTo>
                <a:cubicBezTo>
                  <a:pt x="71" y="110"/>
                  <a:pt x="66" y="105"/>
                  <a:pt x="66" y="99"/>
                </a:cubicBezTo>
                <a:cubicBezTo>
                  <a:pt x="66" y="93"/>
                  <a:pt x="71" y="88"/>
                  <a:pt x="77" y="88"/>
                </a:cubicBezTo>
                <a:cubicBezTo>
                  <a:pt x="82" y="88"/>
                  <a:pt x="87" y="93"/>
                  <a:pt x="87" y="99"/>
                </a:cubicBezTo>
                <a:close/>
                <a:moveTo>
                  <a:pt x="140" y="147"/>
                </a:moveTo>
                <a:cubicBezTo>
                  <a:pt x="13" y="147"/>
                  <a:pt x="13" y="147"/>
                  <a:pt x="13" y="147"/>
                </a:cubicBezTo>
                <a:cubicBezTo>
                  <a:pt x="9" y="147"/>
                  <a:pt x="7" y="144"/>
                  <a:pt x="7" y="140"/>
                </a:cubicBezTo>
                <a:cubicBezTo>
                  <a:pt x="7" y="69"/>
                  <a:pt x="7" y="69"/>
                  <a:pt x="7" y="69"/>
                </a:cubicBezTo>
                <a:cubicBezTo>
                  <a:pt x="59" y="100"/>
                  <a:pt x="59" y="100"/>
                  <a:pt x="59" y="100"/>
                </a:cubicBezTo>
                <a:cubicBezTo>
                  <a:pt x="60" y="109"/>
                  <a:pt x="68" y="116"/>
                  <a:pt x="77" y="116"/>
                </a:cubicBezTo>
                <a:cubicBezTo>
                  <a:pt x="86" y="116"/>
                  <a:pt x="93" y="109"/>
                  <a:pt x="94" y="100"/>
                </a:cubicBezTo>
                <a:cubicBezTo>
                  <a:pt x="147" y="69"/>
                  <a:pt x="147" y="69"/>
                  <a:pt x="147" y="69"/>
                </a:cubicBezTo>
                <a:cubicBezTo>
                  <a:pt x="147" y="140"/>
                  <a:pt x="147" y="140"/>
                  <a:pt x="147" y="140"/>
                </a:cubicBezTo>
                <a:cubicBezTo>
                  <a:pt x="147" y="144"/>
                  <a:pt x="144" y="147"/>
                  <a:pt x="140" y="14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30" name="Freeform 236">
            <a:extLst>
              <a:ext uri="{FF2B5EF4-FFF2-40B4-BE49-F238E27FC236}">
                <a16:creationId xmlns:a16="http://schemas.microsoft.com/office/drawing/2014/main" xmlns="" id="{01D1ECCF-E285-4643-8EDC-BC44A33AD65D}"/>
              </a:ext>
            </a:extLst>
          </p:cNvPr>
          <p:cNvSpPr>
            <a:spLocks noEditPoints="1"/>
          </p:cNvSpPr>
          <p:nvPr/>
        </p:nvSpPr>
        <p:spPr bwMode="auto">
          <a:xfrm>
            <a:off x="9248775" y="1668463"/>
            <a:ext cx="119063" cy="120650"/>
          </a:xfrm>
          <a:custGeom>
            <a:avLst/>
            <a:gdLst>
              <a:gd name="T0" fmla="*/ 18 w 35"/>
              <a:gd name="T1" fmla="*/ 0 h 35"/>
              <a:gd name="T2" fmla="*/ 0 w 35"/>
              <a:gd name="T3" fmla="*/ 18 h 35"/>
              <a:gd name="T4" fmla="*/ 18 w 35"/>
              <a:gd name="T5" fmla="*/ 35 h 35"/>
              <a:gd name="T6" fmla="*/ 35 w 35"/>
              <a:gd name="T7" fmla="*/ 18 h 35"/>
              <a:gd name="T8" fmla="*/ 18 w 35"/>
              <a:gd name="T9" fmla="*/ 0 h 35"/>
              <a:gd name="T10" fmla="*/ 18 w 35"/>
              <a:gd name="T11" fmla="*/ 29 h 35"/>
              <a:gd name="T12" fmla="*/ 6 w 35"/>
              <a:gd name="T13" fmla="*/ 18 h 35"/>
              <a:gd name="T14" fmla="*/ 18 w 35"/>
              <a:gd name="T15" fmla="*/ 6 h 35"/>
              <a:gd name="T16" fmla="*/ 29 w 35"/>
              <a:gd name="T17" fmla="*/ 18 h 35"/>
              <a:gd name="T18" fmla="*/ 18 w 35"/>
              <a:gd name="T19" fmla="*/ 29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35" h="35">
                <a:moveTo>
                  <a:pt x="18" y="0"/>
                </a:moveTo>
                <a:cubicBezTo>
                  <a:pt x="8" y="0"/>
                  <a:pt x="0" y="8"/>
                  <a:pt x="0" y="18"/>
                </a:cubicBezTo>
                <a:cubicBezTo>
                  <a:pt x="0" y="27"/>
                  <a:pt x="8" y="35"/>
                  <a:pt x="18" y="35"/>
                </a:cubicBezTo>
                <a:cubicBezTo>
                  <a:pt x="27" y="35"/>
                  <a:pt x="35" y="27"/>
                  <a:pt x="35" y="18"/>
                </a:cubicBezTo>
                <a:cubicBezTo>
                  <a:pt x="35" y="8"/>
                  <a:pt x="27" y="0"/>
                  <a:pt x="18" y="0"/>
                </a:cubicBezTo>
                <a:close/>
                <a:moveTo>
                  <a:pt x="18" y="29"/>
                </a:moveTo>
                <a:cubicBezTo>
                  <a:pt x="11" y="29"/>
                  <a:pt x="6" y="24"/>
                  <a:pt x="6" y="18"/>
                </a:cubicBezTo>
                <a:cubicBezTo>
                  <a:pt x="6" y="11"/>
                  <a:pt x="11" y="6"/>
                  <a:pt x="18" y="6"/>
                </a:cubicBezTo>
                <a:cubicBezTo>
                  <a:pt x="24" y="6"/>
                  <a:pt x="29" y="11"/>
                  <a:pt x="29" y="18"/>
                </a:cubicBezTo>
                <a:cubicBezTo>
                  <a:pt x="29" y="24"/>
                  <a:pt x="24" y="29"/>
                  <a:pt x="18" y="2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31" name="Freeform 237">
            <a:extLst>
              <a:ext uri="{FF2B5EF4-FFF2-40B4-BE49-F238E27FC236}">
                <a16:creationId xmlns:a16="http://schemas.microsoft.com/office/drawing/2014/main" xmlns="" id="{3E531994-6ED6-4699-B4F0-BB93268EE4BC}"/>
              </a:ext>
            </a:extLst>
          </p:cNvPr>
          <p:cNvSpPr>
            <a:spLocks noEditPoints="1"/>
          </p:cNvSpPr>
          <p:nvPr/>
        </p:nvSpPr>
        <p:spPr bwMode="auto">
          <a:xfrm>
            <a:off x="9190038" y="1609725"/>
            <a:ext cx="523875" cy="527050"/>
          </a:xfrm>
          <a:custGeom>
            <a:avLst/>
            <a:gdLst>
              <a:gd name="T0" fmla="*/ 73 w 153"/>
              <a:gd name="T1" fmla="*/ 6 h 153"/>
              <a:gd name="T2" fmla="*/ 60 w 153"/>
              <a:gd name="T3" fmla="*/ 0 h 153"/>
              <a:gd name="T4" fmla="*/ 27 w 153"/>
              <a:gd name="T5" fmla="*/ 0 h 153"/>
              <a:gd name="T6" fmla="*/ 8 w 153"/>
              <a:gd name="T7" fmla="*/ 8 h 153"/>
              <a:gd name="T8" fmla="*/ 0 w 153"/>
              <a:gd name="T9" fmla="*/ 27 h 153"/>
              <a:gd name="T10" fmla="*/ 0 w 153"/>
              <a:gd name="T11" fmla="*/ 60 h 153"/>
              <a:gd name="T12" fmla="*/ 6 w 153"/>
              <a:gd name="T13" fmla="*/ 73 h 153"/>
              <a:gd name="T14" fmla="*/ 86 w 153"/>
              <a:gd name="T15" fmla="*/ 153 h 153"/>
              <a:gd name="T16" fmla="*/ 153 w 153"/>
              <a:gd name="T17" fmla="*/ 86 h 153"/>
              <a:gd name="T18" fmla="*/ 73 w 153"/>
              <a:gd name="T19" fmla="*/ 6 h 153"/>
              <a:gd name="T20" fmla="*/ 86 w 153"/>
              <a:gd name="T21" fmla="*/ 144 h 153"/>
              <a:gd name="T22" fmla="*/ 10 w 153"/>
              <a:gd name="T23" fmla="*/ 68 h 153"/>
              <a:gd name="T24" fmla="*/ 7 w 153"/>
              <a:gd name="T25" fmla="*/ 60 h 153"/>
              <a:gd name="T26" fmla="*/ 6 w 153"/>
              <a:gd name="T27" fmla="*/ 27 h 153"/>
              <a:gd name="T28" fmla="*/ 12 w 153"/>
              <a:gd name="T29" fmla="*/ 12 h 153"/>
              <a:gd name="T30" fmla="*/ 27 w 153"/>
              <a:gd name="T31" fmla="*/ 6 h 153"/>
              <a:gd name="T32" fmla="*/ 60 w 153"/>
              <a:gd name="T33" fmla="*/ 7 h 153"/>
              <a:gd name="T34" fmla="*/ 68 w 153"/>
              <a:gd name="T35" fmla="*/ 10 h 153"/>
              <a:gd name="T36" fmla="*/ 144 w 153"/>
              <a:gd name="T37" fmla="*/ 86 h 153"/>
              <a:gd name="T38" fmla="*/ 86 w 153"/>
              <a:gd name="T39" fmla="*/ 144 h 1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53" h="153">
                <a:moveTo>
                  <a:pt x="73" y="6"/>
                </a:moveTo>
                <a:cubicBezTo>
                  <a:pt x="70" y="2"/>
                  <a:pt x="65" y="0"/>
                  <a:pt x="60" y="0"/>
                </a:cubicBezTo>
                <a:cubicBezTo>
                  <a:pt x="27" y="0"/>
                  <a:pt x="27" y="0"/>
                  <a:pt x="27" y="0"/>
                </a:cubicBezTo>
                <a:cubicBezTo>
                  <a:pt x="20" y="0"/>
                  <a:pt x="13" y="3"/>
                  <a:pt x="8" y="8"/>
                </a:cubicBezTo>
                <a:cubicBezTo>
                  <a:pt x="3" y="13"/>
                  <a:pt x="0" y="20"/>
                  <a:pt x="0" y="27"/>
                </a:cubicBezTo>
                <a:cubicBezTo>
                  <a:pt x="0" y="60"/>
                  <a:pt x="0" y="60"/>
                  <a:pt x="0" y="60"/>
                </a:cubicBezTo>
                <a:cubicBezTo>
                  <a:pt x="1" y="65"/>
                  <a:pt x="2" y="69"/>
                  <a:pt x="6" y="73"/>
                </a:cubicBezTo>
                <a:cubicBezTo>
                  <a:pt x="86" y="153"/>
                  <a:pt x="86" y="153"/>
                  <a:pt x="86" y="153"/>
                </a:cubicBezTo>
                <a:cubicBezTo>
                  <a:pt x="153" y="86"/>
                  <a:pt x="153" y="86"/>
                  <a:pt x="153" y="86"/>
                </a:cubicBezTo>
                <a:lnTo>
                  <a:pt x="73" y="6"/>
                </a:lnTo>
                <a:close/>
                <a:moveTo>
                  <a:pt x="86" y="144"/>
                </a:moveTo>
                <a:cubicBezTo>
                  <a:pt x="10" y="68"/>
                  <a:pt x="10" y="68"/>
                  <a:pt x="10" y="68"/>
                </a:cubicBezTo>
                <a:cubicBezTo>
                  <a:pt x="8" y="66"/>
                  <a:pt x="7" y="63"/>
                  <a:pt x="7" y="60"/>
                </a:cubicBezTo>
                <a:cubicBezTo>
                  <a:pt x="6" y="27"/>
                  <a:pt x="6" y="27"/>
                  <a:pt x="6" y="27"/>
                </a:cubicBezTo>
                <a:cubicBezTo>
                  <a:pt x="6" y="22"/>
                  <a:pt x="8" y="16"/>
                  <a:pt x="12" y="12"/>
                </a:cubicBezTo>
                <a:cubicBezTo>
                  <a:pt x="16" y="8"/>
                  <a:pt x="21" y="6"/>
                  <a:pt x="27" y="6"/>
                </a:cubicBezTo>
                <a:cubicBezTo>
                  <a:pt x="60" y="7"/>
                  <a:pt x="60" y="7"/>
                  <a:pt x="60" y="7"/>
                </a:cubicBezTo>
                <a:cubicBezTo>
                  <a:pt x="63" y="7"/>
                  <a:pt x="66" y="8"/>
                  <a:pt x="68" y="10"/>
                </a:cubicBezTo>
                <a:cubicBezTo>
                  <a:pt x="144" y="86"/>
                  <a:pt x="144" y="86"/>
                  <a:pt x="144" y="86"/>
                </a:cubicBezTo>
                <a:lnTo>
                  <a:pt x="86" y="14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32" name="Freeform 238">
            <a:extLst>
              <a:ext uri="{FF2B5EF4-FFF2-40B4-BE49-F238E27FC236}">
                <a16:creationId xmlns:a16="http://schemas.microsoft.com/office/drawing/2014/main" xmlns="" id="{34A2B2F3-999D-4CBA-9F66-199B07A2F322}"/>
              </a:ext>
            </a:extLst>
          </p:cNvPr>
          <p:cNvSpPr>
            <a:spLocks noEditPoints="1"/>
          </p:cNvSpPr>
          <p:nvPr/>
        </p:nvSpPr>
        <p:spPr bwMode="auto">
          <a:xfrm>
            <a:off x="9190038" y="2230438"/>
            <a:ext cx="523875" cy="527050"/>
          </a:xfrm>
          <a:custGeom>
            <a:avLst/>
            <a:gdLst>
              <a:gd name="T0" fmla="*/ 153 w 153"/>
              <a:gd name="T1" fmla="*/ 73 h 153"/>
              <a:gd name="T2" fmla="*/ 134 w 153"/>
              <a:gd name="T3" fmla="*/ 73 h 153"/>
              <a:gd name="T4" fmla="*/ 80 w 153"/>
              <a:gd name="T5" fmla="*/ 19 h 153"/>
              <a:gd name="T6" fmla="*/ 80 w 153"/>
              <a:gd name="T7" fmla="*/ 0 h 153"/>
              <a:gd name="T8" fmla="*/ 73 w 153"/>
              <a:gd name="T9" fmla="*/ 0 h 153"/>
              <a:gd name="T10" fmla="*/ 73 w 153"/>
              <a:gd name="T11" fmla="*/ 19 h 153"/>
              <a:gd name="T12" fmla="*/ 19 w 153"/>
              <a:gd name="T13" fmla="*/ 73 h 153"/>
              <a:gd name="T14" fmla="*/ 0 w 153"/>
              <a:gd name="T15" fmla="*/ 73 h 153"/>
              <a:gd name="T16" fmla="*/ 0 w 153"/>
              <a:gd name="T17" fmla="*/ 80 h 153"/>
              <a:gd name="T18" fmla="*/ 19 w 153"/>
              <a:gd name="T19" fmla="*/ 80 h 153"/>
              <a:gd name="T20" fmla="*/ 73 w 153"/>
              <a:gd name="T21" fmla="*/ 134 h 153"/>
              <a:gd name="T22" fmla="*/ 73 w 153"/>
              <a:gd name="T23" fmla="*/ 153 h 153"/>
              <a:gd name="T24" fmla="*/ 80 w 153"/>
              <a:gd name="T25" fmla="*/ 153 h 153"/>
              <a:gd name="T26" fmla="*/ 80 w 153"/>
              <a:gd name="T27" fmla="*/ 134 h 153"/>
              <a:gd name="T28" fmla="*/ 134 w 153"/>
              <a:gd name="T29" fmla="*/ 80 h 153"/>
              <a:gd name="T30" fmla="*/ 153 w 153"/>
              <a:gd name="T31" fmla="*/ 80 h 153"/>
              <a:gd name="T32" fmla="*/ 153 w 153"/>
              <a:gd name="T33" fmla="*/ 73 h 153"/>
              <a:gd name="T34" fmla="*/ 128 w 153"/>
              <a:gd name="T35" fmla="*/ 73 h 153"/>
              <a:gd name="T36" fmla="*/ 113 w 153"/>
              <a:gd name="T37" fmla="*/ 73 h 153"/>
              <a:gd name="T38" fmla="*/ 80 w 153"/>
              <a:gd name="T39" fmla="*/ 40 h 153"/>
              <a:gd name="T40" fmla="*/ 80 w 153"/>
              <a:gd name="T41" fmla="*/ 25 h 153"/>
              <a:gd name="T42" fmla="*/ 128 w 153"/>
              <a:gd name="T43" fmla="*/ 73 h 153"/>
              <a:gd name="T44" fmla="*/ 106 w 153"/>
              <a:gd name="T45" fmla="*/ 80 h 153"/>
              <a:gd name="T46" fmla="*/ 80 w 153"/>
              <a:gd name="T47" fmla="*/ 106 h 153"/>
              <a:gd name="T48" fmla="*/ 80 w 153"/>
              <a:gd name="T49" fmla="*/ 96 h 153"/>
              <a:gd name="T50" fmla="*/ 73 w 153"/>
              <a:gd name="T51" fmla="*/ 96 h 153"/>
              <a:gd name="T52" fmla="*/ 73 w 153"/>
              <a:gd name="T53" fmla="*/ 106 h 153"/>
              <a:gd name="T54" fmla="*/ 47 w 153"/>
              <a:gd name="T55" fmla="*/ 80 h 153"/>
              <a:gd name="T56" fmla="*/ 57 w 153"/>
              <a:gd name="T57" fmla="*/ 80 h 153"/>
              <a:gd name="T58" fmla="*/ 57 w 153"/>
              <a:gd name="T59" fmla="*/ 73 h 153"/>
              <a:gd name="T60" fmla="*/ 47 w 153"/>
              <a:gd name="T61" fmla="*/ 73 h 153"/>
              <a:gd name="T62" fmla="*/ 73 w 153"/>
              <a:gd name="T63" fmla="*/ 47 h 153"/>
              <a:gd name="T64" fmla="*/ 73 w 153"/>
              <a:gd name="T65" fmla="*/ 57 h 153"/>
              <a:gd name="T66" fmla="*/ 80 w 153"/>
              <a:gd name="T67" fmla="*/ 57 h 153"/>
              <a:gd name="T68" fmla="*/ 80 w 153"/>
              <a:gd name="T69" fmla="*/ 47 h 153"/>
              <a:gd name="T70" fmla="*/ 106 w 153"/>
              <a:gd name="T71" fmla="*/ 73 h 153"/>
              <a:gd name="T72" fmla="*/ 96 w 153"/>
              <a:gd name="T73" fmla="*/ 73 h 153"/>
              <a:gd name="T74" fmla="*/ 96 w 153"/>
              <a:gd name="T75" fmla="*/ 80 h 153"/>
              <a:gd name="T76" fmla="*/ 106 w 153"/>
              <a:gd name="T77" fmla="*/ 80 h 153"/>
              <a:gd name="T78" fmla="*/ 73 w 153"/>
              <a:gd name="T79" fmla="*/ 25 h 153"/>
              <a:gd name="T80" fmla="*/ 73 w 153"/>
              <a:gd name="T81" fmla="*/ 40 h 153"/>
              <a:gd name="T82" fmla="*/ 40 w 153"/>
              <a:gd name="T83" fmla="*/ 73 h 153"/>
              <a:gd name="T84" fmla="*/ 25 w 153"/>
              <a:gd name="T85" fmla="*/ 73 h 153"/>
              <a:gd name="T86" fmla="*/ 73 w 153"/>
              <a:gd name="T87" fmla="*/ 25 h 153"/>
              <a:gd name="T88" fmla="*/ 25 w 153"/>
              <a:gd name="T89" fmla="*/ 80 h 153"/>
              <a:gd name="T90" fmla="*/ 40 w 153"/>
              <a:gd name="T91" fmla="*/ 80 h 153"/>
              <a:gd name="T92" fmla="*/ 73 w 153"/>
              <a:gd name="T93" fmla="*/ 113 h 153"/>
              <a:gd name="T94" fmla="*/ 73 w 153"/>
              <a:gd name="T95" fmla="*/ 128 h 153"/>
              <a:gd name="T96" fmla="*/ 25 w 153"/>
              <a:gd name="T97" fmla="*/ 80 h 153"/>
              <a:gd name="T98" fmla="*/ 80 w 153"/>
              <a:gd name="T99" fmla="*/ 128 h 153"/>
              <a:gd name="T100" fmla="*/ 80 w 153"/>
              <a:gd name="T101" fmla="*/ 113 h 153"/>
              <a:gd name="T102" fmla="*/ 113 w 153"/>
              <a:gd name="T103" fmla="*/ 80 h 153"/>
              <a:gd name="T104" fmla="*/ 128 w 153"/>
              <a:gd name="T105" fmla="*/ 80 h 153"/>
              <a:gd name="T106" fmla="*/ 80 w 153"/>
              <a:gd name="T107" fmla="*/ 128 h 1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53" h="153">
                <a:moveTo>
                  <a:pt x="153" y="73"/>
                </a:moveTo>
                <a:cubicBezTo>
                  <a:pt x="134" y="73"/>
                  <a:pt x="134" y="73"/>
                  <a:pt x="134" y="73"/>
                </a:cubicBezTo>
                <a:cubicBezTo>
                  <a:pt x="133" y="44"/>
                  <a:pt x="109" y="20"/>
                  <a:pt x="80" y="19"/>
                </a:cubicBezTo>
                <a:cubicBezTo>
                  <a:pt x="80" y="0"/>
                  <a:pt x="80" y="0"/>
                  <a:pt x="80" y="0"/>
                </a:cubicBezTo>
                <a:cubicBezTo>
                  <a:pt x="73" y="0"/>
                  <a:pt x="73" y="0"/>
                  <a:pt x="73" y="0"/>
                </a:cubicBezTo>
                <a:cubicBezTo>
                  <a:pt x="73" y="19"/>
                  <a:pt x="73" y="19"/>
                  <a:pt x="73" y="19"/>
                </a:cubicBezTo>
                <a:cubicBezTo>
                  <a:pt x="44" y="20"/>
                  <a:pt x="20" y="44"/>
                  <a:pt x="19" y="73"/>
                </a:cubicBezTo>
                <a:cubicBezTo>
                  <a:pt x="0" y="73"/>
                  <a:pt x="0" y="73"/>
                  <a:pt x="0" y="73"/>
                </a:cubicBezTo>
                <a:cubicBezTo>
                  <a:pt x="0" y="80"/>
                  <a:pt x="0" y="80"/>
                  <a:pt x="0" y="80"/>
                </a:cubicBezTo>
                <a:cubicBezTo>
                  <a:pt x="19" y="80"/>
                  <a:pt x="19" y="80"/>
                  <a:pt x="19" y="80"/>
                </a:cubicBezTo>
                <a:cubicBezTo>
                  <a:pt x="20" y="109"/>
                  <a:pt x="44" y="133"/>
                  <a:pt x="73" y="134"/>
                </a:cubicBezTo>
                <a:cubicBezTo>
                  <a:pt x="73" y="153"/>
                  <a:pt x="73" y="153"/>
                  <a:pt x="73" y="153"/>
                </a:cubicBezTo>
                <a:cubicBezTo>
                  <a:pt x="80" y="153"/>
                  <a:pt x="80" y="153"/>
                  <a:pt x="80" y="153"/>
                </a:cubicBezTo>
                <a:cubicBezTo>
                  <a:pt x="80" y="134"/>
                  <a:pt x="80" y="134"/>
                  <a:pt x="80" y="134"/>
                </a:cubicBezTo>
                <a:cubicBezTo>
                  <a:pt x="109" y="133"/>
                  <a:pt x="133" y="109"/>
                  <a:pt x="134" y="80"/>
                </a:cubicBezTo>
                <a:cubicBezTo>
                  <a:pt x="153" y="80"/>
                  <a:pt x="153" y="80"/>
                  <a:pt x="153" y="80"/>
                </a:cubicBezTo>
                <a:lnTo>
                  <a:pt x="153" y="73"/>
                </a:lnTo>
                <a:close/>
                <a:moveTo>
                  <a:pt x="128" y="73"/>
                </a:moveTo>
                <a:cubicBezTo>
                  <a:pt x="113" y="73"/>
                  <a:pt x="113" y="73"/>
                  <a:pt x="113" y="73"/>
                </a:cubicBezTo>
                <a:cubicBezTo>
                  <a:pt x="111" y="56"/>
                  <a:pt x="97" y="42"/>
                  <a:pt x="80" y="40"/>
                </a:cubicBezTo>
                <a:cubicBezTo>
                  <a:pt x="80" y="25"/>
                  <a:pt x="80" y="25"/>
                  <a:pt x="80" y="25"/>
                </a:cubicBezTo>
                <a:cubicBezTo>
                  <a:pt x="106" y="27"/>
                  <a:pt x="126" y="48"/>
                  <a:pt x="128" y="73"/>
                </a:cubicBezTo>
                <a:close/>
                <a:moveTo>
                  <a:pt x="106" y="80"/>
                </a:moveTo>
                <a:cubicBezTo>
                  <a:pt x="105" y="94"/>
                  <a:pt x="94" y="105"/>
                  <a:pt x="80" y="106"/>
                </a:cubicBezTo>
                <a:cubicBezTo>
                  <a:pt x="80" y="96"/>
                  <a:pt x="80" y="96"/>
                  <a:pt x="80" y="96"/>
                </a:cubicBezTo>
                <a:cubicBezTo>
                  <a:pt x="73" y="96"/>
                  <a:pt x="73" y="96"/>
                  <a:pt x="73" y="96"/>
                </a:cubicBezTo>
                <a:cubicBezTo>
                  <a:pt x="73" y="106"/>
                  <a:pt x="73" y="106"/>
                  <a:pt x="73" y="106"/>
                </a:cubicBezTo>
                <a:cubicBezTo>
                  <a:pt x="59" y="105"/>
                  <a:pt x="48" y="94"/>
                  <a:pt x="47" y="80"/>
                </a:cubicBezTo>
                <a:cubicBezTo>
                  <a:pt x="57" y="80"/>
                  <a:pt x="57" y="80"/>
                  <a:pt x="57" y="80"/>
                </a:cubicBezTo>
                <a:cubicBezTo>
                  <a:pt x="57" y="73"/>
                  <a:pt x="57" y="73"/>
                  <a:pt x="57" y="73"/>
                </a:cubicBezTo>
                <a:cubicBezTo>
                  <a:pt x="47" y="73"/>
                  <a:pt x="47" y="73"/>
                  <a:pt x="47" y="73"/>
                </a:cubicBezTo>
                <a:cubicBezTo>
                  <a:pt x="48" y="59"/>
                  <a:pt x="60" y="48"/>
                  <a:pt x="73" y="47"/>
                </a:cubicBezTo>
                <a:cubicBezTo>
                  <a:pt x="73" y="57"/>
                  <a:pt x="73" y="57"/>
                  <a:pt x="73" y="57"/>
                </a:cubicBezTo>
                <a:cubicBezTo>
                  <a:pt x="80" y="57"/>
                  <a:pt x="80" y="57"/>
                  <a:pt x="80" y="57"/>
                </a:cubicBezTo>
                <a:cubicBezTo>
                  <a:pt x="80" y="47"/>
                  <a:pt x="80" y="47"/>
                  <a:pt x="80" y="47"/>
                </a:cubicBezTo>
                <a:cubicBezTo>
                  <a:pt x="94" y="48"/>
                  <a:pt x="105" y="59"/>
                  <a:pt x="106" y="73"/>
                </a:cubicBezTo>
                <a:cubicBezTo>
                  <a:pt x="96" y="73"/>
                  <a:pt x="96" y="73"/>
                  <a:pt x="96" y="73"/>
                </a:cubicBezTo>
                <a:cubicBezTo>
                  <a:pt x="96" y="80"/>
                  <a:pt x="96" y="80"/>
                  <a:pt x="96" y="80"/>
                </a:cubicBezTo>
                <a:cubicBezTo>
                  <a:pt x="106" y="80"/>
                  <a:pt x="106" y="80"/>
                  <a:pt x="106" y="80"/>
                </a:cubicBezTo>
                <a:close/>
                <a:moveTo>
                  <a:pt x="73" y="25"/>
                </a:moveTo>
                <a:cubicBezTo>
                  <a:pt x="73" y="40"/>
                  <a:pt x="73" y="40"/>
                  <a:pt x="73" y="40"/>
                </a:cubicBezTo>
                <a:cubicBezTo>
                  <a:pt x="56" y="42"/>
                  <a:pt x="42" y="56"/>
                  <a:pt x="40" y="73"/>
                </a:cubicBezTo>
                <a:cubicBezTo>
                  <a:pt x="25" y="73"/>
                  <a:pt x="25" y="73"/>
                  <a:pt x="25" y="73"/>
                </a:cubicBezTo>
                <a:cubicBezTo>
                  <a:pt x="27" y="48"/>
                  <a:pt x="48" y="27"/>
                  <a:pt x="73" y="25"/>
                </a:cubicBezTo>
                <a:close/>
                <a:moveTo>
                  <a:pt x="25" y="80"/>
                </a:moveTo>
                <a:cubicBezTo>
                  <a:pt x="40" y="80"/>
                  <a:pt x="40" y="80"/>
                  <a:pt x="40" y="80"/>
                </a:cubicBezTo>
                <a:cubicBezTo>
                  <a:pt x="42" y="97"/>
                  <a:pt x="56" y="111"/>
                  <a:pt x="73" y="113"/>
                </a:cubicBezTo>
                <a:cubicBezTo>
                  <a:pt x="73" y="128"/>
                  <a:pt x="73" y="128"/>
                  <a:pt x="73" y="128"/>
                </a:cubicBezTo>
                <a:cubicBezTo>
                  <a:pt x="48" y="126"/>
                  <a:pt x="27" y="106"/>
                  <a:pt x="25" y="80"/>
                </a:cubicBezTo>
                <a:close/>
                <a:moveTo>
                  <a:pt x="80" y="128"/>
                </a:moveTo>
                <a:cubicBezTo>
                  <a:pt x="80" y="113"/>
                  <a:pt x="80" y="113"/>
                  <a:pt x="80" y="113"/>
                </a:cubicBezTo>
                <a:cubicBezTo>
                  <a:pt x="97" y="111"/>
                  <a:pt x="111" y="97"/>
                  <a:pt x="113" y="80"/>
                </a:cubicBezTo>
                <a:cubicBezTo>
                  <a:pt x="128" y="80"/>
                  <a:pt x="128" y="80"/>
                  <a:pt x="128" y="80"/>
                </a:cubicBezTo>
                <a:cubicBezTo>
                  <a:pt x="126" y="106"/>
                  <a:pt x="106" y="126"/>
                  <a:pt x="80" y="12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33" name="Freeform 239">
            <a:extLst>
              <a:ext uri="{FF2B5EF4-FFF2-40B4-BE49-F238E27FC236}">
                <a16:creationId xmlns:a16="http://schemas.microsoft.com/office/drawing/2014/main" xmlns="" id="{E31054BE-0E4B-4984-8A7E-616821F79712}"/>
              </a:ext>
            </a:extLst>
          </p:cNvPr>
          <p:cNvSpPr>
            <a:spLocks noEditPoints="1"/>
          </p:cNvSpPr>
          <p:nvPr/>
        </p:nvSpPr>
        <p:spPr bwMode="auto">
          <a:xfrm>
            <a:off x="9190038" y="2865438"/>
            <a:ext cx="523875" cy="506413"/>
          </a:xfrm>
          <a:custGeom>
            <a:avLst/>
            <a:gdLst>
              <a:gd name="T0" fmla="*/ 88 w 153"/>
              <a:gd name="T1" fmla="*/ 22 h 147"/>
              <a:gd name="T2" fmla="*/ 66 w 153"/>
              <a:gd name="T3" fmla="*/ 22 h 147"/>
              <a:gd name="T4" fmla="*/ 77 w 153"/>
              <a:gd name="T5" fmla="*/ 17 h 147"/>
              <a:gd name="T6" fmla="*/ 77 w 153"/>
              <a:gd name="T7" fmla="*/ 27 h 147"/>
              <a:gd name="T8" fmla="*/ 77 w 153"/>
              <a:gd name="T9" fmla="*/ 17 h 147"/>
              <a:gd name="T10" fmla="*/ 21 w 153"/>
              <a:gd name="T11" fmla="*/ 107 h 147"/>
              <a:gd name="T12" fmla="*/ 43 w 153"/>
              <a:gd name="T13" fmla="*/ 107 h 147"/>
              <a:gd name="T14" fmla="*/ 32 w 153"/>
              <a:gd name="T15" fmla="*/ 111 h 147"/>
              <a:gd name="T16" fmla="*/ 32 w 153"/>
              <a:gd name="T17" fmla="*/ 101 h 147"/>
              <a:gd name="T18" fmla="*/ 32 w 153"/>
              <a:gd name="T19" fmla="*/ 111 h 147"/>
              <a:gd name="T20" fmla="*/ 96 w 153"/>
              <a:gd name="T21" fmla="*/ 96 h 147"/>
              <a:gd name="T22" fmla="*/ 80 w 153"/>
              <a:gd name="T23" fmla="*/ 63 h 147"/>
              <a:gd name="T24" fmla="*/ 77 w 153"/>
              <a:gd name="T25" fmla="*/ 0 h 147"/>
              <a:gd name="T26" fmla="*/ 74 w 153"/>
              <a:gd name="T27" fmla="*/ 63 h 147"/>
              <a:gd name="T28" fmla="*/ 57 w 153"/>
              <a:gd name="T29" fmla="*/ 96 h 147"/>
              <a:gd name="T30" fmla="*/ 0 w 153"/>
              <a:gd name="T31" fmla="*/ 116 h 147"/>
              <a:gd name="T32" fmla="*/ 63 w 153"/>
              <a:gd name="T33" fmla="*/ 116 h 147"/>
              <a:gd name="T34" fmla="*/ 76 w 153"/>
              <a:gd name="T35" fmla="*/ 87 h 147"/>
              <a:gd name="T36" fmla="*/ 90 w 153"/>
              <a:gd name="T37" fmla="*/ 116 h 147"/>
              <a:gd name="T38" fmla="*/ 153 w 153"/>
              <a:gd name="T39" fmla="*/ 116 h 147"/>
              <a:gd name="T40" fmla="*/ 17 w 153"/>
              <a:gd name="T41" fmla="*/ 137 h 147"/>
              <a:gd name="T42" fmla="*/ 35 w 153"/>
              <a:gd name="T43" fmla="*/ 128 h 147"/>
              <a:gd name="T44" fmla="*/ 32 w 153"/>
              <a:gd name="T45" fmla="*/ 141 h 147"/>
              <a:gd name="T46" fmla="*/ 51 w 153"/>
              <a:gd name="T47" fmla="*/ 132 h 147"/>
              <a:gd name="T48" fmla="*/ 29 w 153"/>
              <a:gd name="T49" fmla="*/ 122 h 147"/>
              <a:gd name="T50" fmla="*/ 6 w 153"/>
              <a:gd name="T51" fmla="*/ 116 h 147"/>
              <a:gd name="T52" fmla="*/ 57 w 153"/>
              <a:gd name="T53" fmla="*/ 116 h 147"/>
              <a:gd name="T54" fmla="*/ 77 w 153"/>
              <a:gd name="T55" fmla="*/ 57 h 147"/>
              <a:gd name="T56" fmla="*/ 74 w 153"/>
              <a:gd name="T57" fmla="*/ 44 h 147"/>
              <a:gd name="T58" fmla="*/ 91 w 153"/>
              <a:gd name="T59" fmla="*/ 53 h 147"/>
              <a:gd name="T60" fmla="*/ 51 w 153"/>
              <a:gd name="T61" fmla="*/ 32 h 147"/>
              <a:gd name="T62" fmla="*/ 102 w 153"/>
              <a:gd name="T63" fmla="*/ 32 h 147"/>
              <a:gd name="T64" fmla="*/ 80 w 153"/>
              <a:gd name="T65" fmla="*/ 38 h 147"/>
              <a:gd name="T66" fmla="*/ 57 w 153"/>
              <a:gd name="T67" fmla="*/ 48 h 147"/>
              <a:gd name="T68" fmla="*/ 107 w 153"/>
              <a:gd name="T69" fmla="*/ 137 h 147"/>
              <a:gd name="T70" fmla="*/ 124 w 153"/>
              <a:gd name="T71" fmla="*/ 128 h 147"/>
              <a:gd name="T72" fmla="*/ 122 w 153"/>
              <a:gd name="T73" fmla="*/ 141 h 147"/>
              <a:gd name="T74" fmla="*/ 141 w 153"/>
              <a:gd name="T75" fmla="*/ 132 h 147"/>
              <a:gd name="T76" fmla="*/ 119 w 153"/>
              <a:gd name="T77" fmla="*/ 122 h 147"/>
              <a:gd name="T78" fmla="*/ 96 w 153"/>
              <a:gd name="T79" fmla="*/ 116 h 147"/>
              <a:gd name="T80" fmla="*/ 147 w 153"/>
              <a:gd name="T81" fmla="*/ 116 h 147"/>
              <a:gd name="T82" fmla="*/ 122 w 153"/>
              <a:gd name="T83" fmla="*/ 95 h 147"/>
              <a:gd name="T84" fmla="*/ 122 w 153"/>
              <a:gd name="T85" fmla="*/ 118 h 147"/>
              <a:gd name="T86" fmla="*/ 122 w 153"/>
              <a:gd name="T87" fmla="*/ 95 h 147"/>
              <a:gd name="T88" fmla="*/ 117 w 153"/>
              <a:gd name="T89" fmla="*/ 106 h 147"/>
              <a:gd name="T90" fmla="*/ 126 w 153"/>
              <a:gd name="T91" fmla="*/ 106 h 1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153" h="147">
                <a:moveTo>
                  <a:pt x="77" y="34"/>
                </a:moveTo>
                <a:cubicBezTo>
                  <a:pt x="83" y="34"/>
                  <a:pt x="88" y="28"/>
                  <a:pt x="88" y="22"/>
                </a:cubicBezTo>
                <a:cubicBezTo>
                  <a:pt x="88" y="16"/>
                  <a:pt x="83" y="11"/>
                  <a:pt x="77" y="11"/>
                </a:cubicBezTo>
                <a:cubicBezTo>
                  <a:pt x="70" y="11"/>
                  <a:pt x="66" y="16"/>
                  <a:pt x="66" y="22"/>
                </a:cubicBezTo>
                <a:cubicBezTo>
                  <a:pt x="66" y="29"/>
                  <a:pt x="70" y="34"/>
                  <a:pt x="77" y="34"/>
                </a:cubicBezTo>
                <a:close/>
                <a:moveTo>
                  <a:pt x="77" y="17"/>
                </a:moveTo>
                <a:cubicBezTo>
                  <a:pt x="80" y="17"/>
                  <a:pt x="81" y="20"/>
                  <a:pt x="81" y="22"/>
                </a:cubicBezTo>
                <a:cubicBezTo>
                  <a:pt x="81" y="25"/>
                  <a:pt x="79" y="27"/>
                  <a:pt x="77" y="27"/>
                </a:cubicBezTo>
                <a:cubicBezTo>
                  <a:pt x="74" y="27"/>
                  <a:pt x="72" y="25"/>
                  <a:pt x="72" y="22"/>
                </a:cubicBezTo>
                <a:cubicBezTo>
                  <a:pt x="72" y="20"/>
                  <a:pt x="74" y="17"/>
                  <a:pt x="77" y="17"/>
                </a:cubicBezTo>
                <a:close/>
                <a:moveTo>
                  <a:pt x="32" y="95"/>
                </a:moveTo>
                <a:cubicBezTo>
                  <a:pt x="25" y="95"/>
                  <a:pt x="21" y="100"/>
                  <a:pt x="21" y="107"/>
                </a:cubicBezTo>
                <a:cubicBezTo>
                  <a:pt x="21" y="113"/>
                  <a:pt x="25" y="118"/>
                  <a:pt x="32" y="118"/>
                </a:cubicBezTo>
                <a:cubicBezTo>
                  <a:pt x="37" y="118"/>
                  <a:pt x="43" y="113"/>
                  <a:pt x="43" y="107"/>
                </a:cubicBezTo>
                <a:cubicBezTo>
                  <a:pt x="43" y="100"/>
                  <a:pt x="38" y="95"/>
                  <a:pt x="32" y="95"/>
                </a:cubicBezTo>
                <a:close/>
                <a:moveTo>
                  <a:pt x="32" y="111"/>
                </a:moveTo>
                <a:cubicBezTo>
                  <a:pt x="29" y="111"/>
                  <a:pt x="27" y="109"/>
                  <a:pt x="27" y="106"/>
                </a:cubicBezTo>
                <a:cubicBezTo>
                  <a:pt x="27" y="104"/>
                  <a:pt x="29" y="101"/>
                  <a:pt x="32" y="101"/>
                </a:cubicBezTo>
                <a:cubicBezTo>
                  <a:pt x="34" y="101"/>
                  <a:pt x="36" y="104"/>
                  <a:pt x="36" y="106"/>
                </a:cubicBezTo>
                <a:cubicBezTo>
                  <a:pt x="36" y="109"/>
                  <a:pt x="35" y="111"/>
                  <a:pt x="32" y="111"/>
                </a:cubicBezTo>
                <a:close/>
                <a:moveTo>
                  <a:pt x="122" y="84"/>
                </a:moveTo>
                <a:cubicBezTo>
                  <a:pt x="111" y="84"/>
                  <a:pt x="102" y="89"/>
                  <a:pt x="96" y="96"/>
                </a:cubicBezTo>
                <a:cubicBezTo>
                  <a:pt x="80" y="81"/>
                  <a:pt x="80" y="81"/>
                  <a:pt x="80" y="81"/>
                </a:cubicBezTo>
                <a:cubicBezTo>
                  <a:pt x="80" y="63"/>
                  <a:pt x="80" y="63"/>
                  <a:pt x="80" y="63"/>
                </a:cubicBezTo>
                <a:cubicBezTo>
                  <a:pt x="95" y="62"/>
                  <a:pt x="108" y="48"/>
                  <a:pt x="108" y="32"/>
                </a:cubicBezTo>
                <a:cubicBezTo>
                  <a:pt x="108" y="14"/>
                  <a:pt x="94" y="0"/>
                  <a:pt x="77" y="0"/>
                </a:cubicBezTo>
                <a:cubicBezTo>
                  <a:pt x="59" y="0"/>
                  <a:pt x="45" y="14"/>
                  <a:pt x="45" y="32"/>
                </a:cubicBezTo>
                <a:cubicBezTo>
                  <a:pt x="45" y="48"/>
                  <a:pt x="58" y="62"/>
                  <a:pt x="74" y="63"/>
                </a:cubicBezTo>
                <a:cubicBezTo>
                  <a:pt x="74" y="81"/>
                  <a:pt x="74" y="81"/>
                  <a:pt x="74" y="81"/>
                </a:cubicBezTo>
                <a:cubicBezTo>
                  <a:pt x="57" y="96"/>
                  <a:pt x="57" y="96"/>
                  <a:pt x="57" y="96"/>
                </a:cubicBezTo>
                <a:cubicBezTo>
                  <a:pt x="51" y="89"/>
                  <a:pt x="42" y="84"/>
                  <a:pt x="32" y="84"/>
                </a:cubicBezTo>
                <a:cubicBezTo>
                  <a:pt x="14" y="84"/>
                  <a:pt x="0" y="98"/>
                  <a:pt x="0" y="116"/>
                </a:cubicBezTo>
                <a:cubicBezTo>
                  <a:pt x="0" y="133"/>
                  <a:pt x="14" y="147"/>
                  <a:pt x="32" y="147"/>
                </a:cubicBezTo>
                <a:cubicBezTo>
                  <a:pt x="49" y="147"/>
                  <a:pt x="63" y="133"/>
                  <a:pt x="63" y="116"/>
                </a:cubicBezTo>
                <a:cubicBezTo>
                  <a:pt x="63" y="111"/>
                  <a:pt x="62" y="106"/>
                  <a:pt x="60" y="102"/>
                </a:cubicBezTo>
                <a:cubicBezTo>
                  <a:pt x="76" y="87"/>
                  <a:pt x="76" y="87"/>
                  <a:pt x="76" y="87"/>
                </a:cubicBezTo>
                <a:cubicBezTo>
                  <a:pt x="93" y="102"/>
                  <a:pt x="93" y="102"/>
                  <a:pt x="93" y="102"/>
                </a:cubicBezTo>
                <a:cubicBezTo>
                  <a:pt x="91" y="106"/>
                  <a:pt x="90" y="111"/>
                  <a:pt x="90" y="116"/>
                </a:cubicBezTo>
                <a:cubicBezTo>
                  <a:pt x="90" y="133"/>
                  <a:pt x="104" y="147"/>
                  <a:pt x="122" y="147"/>
                </a:cubicBezTo>
                <a:cubicBezTo>
                  <a:pt x="139" y="147"/>
                  <a:pt x="153" y="133"/>
                  <a:pt x="153" y="116"/>
                </a:cubicBezTo>
                <a:cubicBezTo>
                  <a:pt x="153" y="98"/>
                  <a:pt x="139" y="84"/>
                  <a:pt x="122" y="84"/>
                </a:cubicBezTo>
                <a:close/>
                <a:moveTo>
                  <a:pt x="17" y="137"/>
                </a:moveTo>
                <a:cubicBezTo>
                  <a:pt x="19" y="132"/>
                  <a:pt x="23" y="128"/>
                  <a:pt x="29" y="128"/>
                </a:cubicBezTo>
                <a:cubicBezTo>
                  <a:pt x="35" y="128"/>
                  <a:pt x="35" y="128"/>
                  <a:pt x="35" y="128"/>
                </a:cubicBezTo>
                <a:cubicBezTo>
                  <a:pt x="40" y="128"/>
                  <a:pt x="44" y="132"/>
                  <a:pt x="46" y="137"/>
                </a:cubicBezTo>
                <a:cubicBezTo>
                  <a:pt x="42" y="139"/>
                  <a:pt x="37" y="141"/>
                  <a:pt x="32" y="141"/>
                </a:cubicBezTo>
                <a:cubicBezTo>
                  <a:pt x="26" y="141"/>
                  <a:pt x="21" y="139"/>
                  <a:pt x="17" y="137"/>
                </a:cubicBezTo>
                <a:close/>
                <a:moveTo>
                  <a:pt x="51" y="132"/>
                </a:moveTo>
                <a:cubicBezTo>
                  <a:pt x="48" y="127"/>
                  <a:pt x="41" y="122"/>
                  <a:pt x="35" y="122"/>
                </a:cubicBezTo>
                <a:cubicBezTo>
                  <a:pt x="29" y="122"/>
                  <a:pt x="29" y="122"/>
                  <a:pt x="29" y="122"/>
                </a:cubicBezTo>
                <a:cubicBezTo>
                  <a:pt x="22" y="122"/>
                  <a:pt x="15" y="126"/>
                  <a:pt x="12" y="132"/>
                </a:cubicBezTo>
                <a:cubicBezTo>
                  <a:pt x="9" y="128"/>
                  <a:pt x="6" y="122"/>
                  <a:pt x="6" y="116"/>
                </a:cubicBezTo>
                <a:cubicBezTo>
                  <a:pt x="6" y="102"/>
                  <a:pt x="18" y="90"/>
                  <a:pt x="32" y="90"/>
                </a:cubicBezTo>
                <a:cubicBezTo>
                  <a:pt x="45" y="90"/>
                  <a:pt x="57" y="102"/>
                  <a:pt x="57" y="116"/>
                </a:cubicBezTo>
                <a:cubicBezTo>
                  <a:pt x="57" y="122"/>
                  <a:pt x="55" y="128"/>
                  <a:pt x="51" y="132"/>
                </a:cubicBezTo>
                <a:close/>
                <a:moveTo>
                  <a:pt x="77" y="57"/>
                </a:moveTo>
                <a:cubicBezTo>
                  <a:pt x="71" y="57"/>
                  <a:pt x="66" y="55"/>
                  <a:pt x="62" y="53"/>
                </a:cubicBezTo>
                <a:cubicBezTo>
                  <a:pt x="64" y="48"/>
                  <a:pt x="68" y="44"/>
                  <a:pt x="74" y="44"/>
                </a:cubicBezTo>
                <a:cubicBezTo>
                  <a:pt x="80" y="44"/>
                  <a:pt x="80" y="44"/>
                  <a:pt x="80" y="44"/>
                </a:cubicBezTo>
                <a:cubicBezTo>
                  <a:pt x="85" y="44"/>
                  <a:pt x="89" y="48"/>
                  <a:pt x="91" y="53"/>
                </a:cubicBezTo>
                <a:cubicBezTo>
                  <a:pt x="87" y="55"/>
                  <a:pt x="82" y="57"/>
                  <a:pt x="77" y="57"/>
                </a:cubicBezTo>
                <a:close/>
                <a:moveTo>
                  <a:pt x="51" y="32"/>
                </a:moveTo>
                <a:cubicBezTo>
                  <a:pt x="51" y="18"/>
                  <a:pt x="63" y="6"/>
                  <a:pt x="77" y="6"/>
                </a:cubicBezTo>
                <a:cubicBezTo>
                  <a:pt x="91" y="6"/>
                  <a:pt x="102" y="18"/>
                  <a:pt x="102" y="32"/>
                </a:cubicBezTo>
                <a:cubicBezTo>
                  <a:pt x="102" y="38"/>
                  <a:pt x="100" y="44"/>
                  <a:pt x="96" y="48"/>
                </a:cubicBezTo>
                <a:cubicBezTo>
                  <a:pt x="93" y="42"/>
                  <a:pt x="86" y="38"/>
                  <a:pt x="80" y="38"/>
                </a:cubicBezTo>
                <a:cubicBezTo>
                  <a:pt x="74" y="38"/>
                  <a:pt x="74" y="38"/>
                  <a:pt x="74" y="38"/>
                </a:cubicBezTo>
                <a:cubicBezTo>
                  <a:pt x="66" y="38"/>
                  <a:pt x="60" y="42"/>
                  <a:pt x="57" y="48"/>
                </a:cubicBezTo>
                <a:cubicBezTo>
                  <a:pt x="54" y="44"/>
                  <a:pt x="51" y="38"/>
                  <a:pt x="51" y="32"/>
                </a:cubicBezTo>
                <a:close/>
                <a:moveTo>
                  <a:pt x="107" y="137"/>
                </a:moveTo>
                <a:cubicBezTo>
                  <a:pt x="109" y="132"/>
                  <a:pt x="113" y="128"/>
                  <a:pt x="119" y="128"/>
                </a:cubicBezTo>
                <a:cubicBezTo>
                  <a:pt x="124" y="128"/>
                  <a:pt x="124" y="128"/>
                  <a:pt x="124" y="128"/>
                </a:cubicBezTo>
                <a:cubicBezTo>
                  <a:pt x="130" y="128"/>
                  <a:pt x="134" y="132"/>
                  <a:pt x="136" y="137"/>
                </a:cubicBezTo>
                <a:cubicBezTo>
                  <a:pt x="132" y="139"/>
                  <a:pt x="127" y="141"/>
                  <a:pt x="122" y="141"/>
                </a:cubicBezTo>
                <a:cubicBezTo>
                  <a:pt x="116" y="141"/>
                  <a:pt x="111" y="139"/>
                  <a:pt x="107" y="137"/>
                </a:cubicBezTo>
                <a:close/>
                <a:moveTo>
                  <a:pt x="141" y="132"/>
                </a:moveTo>
                <a:cubicBezTo>
                  <a:pt x="138" y="127"/>
                  <a:pt x="131" y="122"/>
                  <a:pt x="124" y="122"/>
                </a:cubicBezTo>
                <a:cubicBezTo>
                  <a:pt x="119" y="122"/>
                  <a:pt x="119" y="122"/>
                  <a:pt x="119" y="122"/>
                </a:cubicBezTo>
                <a:cubicBezTo>
                  <a:pt x="111" y="122"/>
                  <a:pt x="105" y="126"/>
                  <a:pt x="102" y="132"/>
                </a:cubicBezTo>
                <a:cubicBezTo>
                  <a:pt x="98" y="128"/>
                  <a:pt x="96" y="122"/>
                  <a:pt x="96" y="116"/>
                </a:cubicBezTo>
                <a:cubicBezTo>
                  <a:pt x="96" y="102"/>
                  <a:pt x="108" y="90"/>
                  <a:pt x="122" y="90"/>
                </a:cubicBezTo>
                <a:cubicBezTo>
                  <a:pt x="136" y="90"/>
                  <a:pt x="147" y="102"/>
                  <a:pt x="147" y="116"/>
                </a:cubicBezTo>
                <a:cubicBezTo>
                  <a:pt x="147" y="122"/>
                  <a:pt x="145" y="128"/>
                  <a:pt x="141" y="132"/>
                </a:cubicBezTo>
                <a:close/>
                <a:moveTo>
                  <a:pt x="122" y="95"/>
                </a:moveTo>
                <a:cubicBezTo>
                  <a:pt x="115" y="95"/>
                  <a:pt x="110" y="100"/>
                  <a:pt x="110" y="107"/>
                </a:cubicBezTo>
                <a:cubicBezTo>
                  <a:pt x="110" y="113"/>
                  <a:pt x="115" y="118"/>
                  <a:pt x="122" y="118"/>
                </a:cubicBezTo>
                <a:cubicBezTo>
                  <a:pt x="128" y="118"/>
                  <a:pt x="133" y="113"/>
                  <a:pt x="133" y="107"/>
                </a:cubicBezTo>
                <a:cubicBezTo>
                  <a:pt x="133" y="100"/>
                  <a:pt x="128" y="95"/>
                  <a:pt x="122" y="95"/>
                </a:cubicBezTo>
                <a:close/>
                <a:moveTo>
                  <a:pt x="122" y="111"/>
                </a:moveTo>
                <a:cubicBezTo>
                  <a:pt x="119" y="111"/>
                  <a:pt x="117" y="109"/>
                  <a:pt x="117" y="106"/>
                </a:cubicBezTo>
                <a:cubicBezTo>
                  <a:pt x="117" y="104"/>
                  <a:pt x="119" y="101"/>
                  <a:pt x="122" y="101"/>
                </a:cubicBezTo>
                <a:cubicBezTo>
                  <a:pt x="124" y="101"/>
                  <a:pt x="126" y="104"/>
                  <a:pt x="126" y="106"/>
                </a:cubicBezTo>
                <a:cubicBezTo>
                  <a:pt x="126" y="109"/>
                  <a:pt x="124" y="111"/>
                  <a:pt x="122" y="11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34" name="Freeform 240">
            <a:extLst>
              <a:ext uri="{FF2B5EF4-FFF2-40B4-BE49-F238E27FC236}">
                <a16:creationId xmlns:a16="http://schemas.microsoft.com/office/drawing/2014/main" xmlns="" id="{31FB9099-3938-467F-9E1A-902556A41990}"/>
              </a:ext>
            </a:extLst>
          </p:cNvPr>
          <p:cNvSpPr>
            <a:spLocks noEditPoints="1"/>
          </p:cNvSpPr>
          <p:nvPr/>
        </p:nvSpPr>
        <p:spPr bwMode="auto">
          <a:xfrm>
            <a:off x="9190038" y="3471863"/>
            <a:ext cx="523875" cy="527050"/>
          </a:xfrm>
          <a:custGeom>
            <a:avLst/>
            <a:gdLst>
              <a:gd name="T0" fmla="*/ 330 w 330"/>
              <a:gd name="T1" fmla="*/ 37 h 332"/>
              <a:gd name="T2" fmla="*/ 293 w 330"/>
              <a:gd name="T3" fmla="*/ 0 h 332"/>
              <a:gd name="T4" fmla="*/ 244 w 330"/>
              <a:gd name="T5" fmla="*/ 13 h 332"/>
              <a:gd name="T6" fmla="*/ 233 w 330"/>
              <a:gd name="T7" fmla="*/ 54 h 332"/>
              <a:gd name="T8" fmla="*/ 0 w 330"/>
              <a:gd name="T9" fmla="*/ 246 h 332"/>
              <a:gd name="T10" fmla="*/ 2 w 330"/>
              <a:gd name="T11" fmla="*/ 330 h 332"/>
              <a:gd name="T12" fmla="*/ 86 w 330"/>
              <a:gd name="T13" fmla="*/ 332 h 332"/>
              <a:gd name="T14" fmla="*/ 276 w 330"/>
              <a:gd name="T15" fmla="*/ 98 h 332"/>
              <a:gd name="T16" fmla="*/ 317 w 330"/>
              <a:gd name="T17" fmla="*/ 87 h 332"/>
              <a:gd name="T18" fmla="*/ 330 w 330"/>
              <a:gd name="T19" fmla="*/ 37 h 332"/>
              <a:gd name="T20" fmla="*/ 80 w 330"/>
              <a:gd name="T21" fmla="*/ 319 h 332"/>
              <a:gd name="T22" fmla="*/ 15 w 330"/>
              <a:gd name="T23" fmla="*/ 317 h 332"/>
              <a:gd name="T24" fmla="*/ 15 w 330"/>
              <a:gd name="T25" fmla="*/ 252 h 332"/>
              <a:gd name="T26" fmla="*/ 237 w 330"/>
              <a:gd name="T27" fmla="*/ 70 h 332"/>
              <a:gd name="T28" fmla="*/ 261 w 330"/>
              <a:gd name="T29" fmla="*/ 93 h 332"/>
              <a:gd name="T30" fmla="*/ 80 w 330"/>
              <a:gd name="T31" fmla="*/ 319 h 332"/>
              <a:gd name="T32" fmla="*/ 306 w 330"/>
              <a:gd name="T33" fmla="*/ 76 h 332"/>
              <a:gd name="T34" fmla="*/ 272 w 330"/>
              <a:gd name="T35" fmla="*/ 85 h 332"/>
              <a:gd name="T36" fmla="*/ 246 w 330"/>
              <a:gd name="T37" fmla="*/ 59 h 332"/>
              <a:gd name="T38" fmla="*/ 254 w 330"/>
              <a:gd name="T39" fmla="*/ 24 h 332"/>
              <a:gd name="T40" fmla="*/ 289 w 330"/>
              <a:gd name="T41" fmla="*/ 15 h 332"/>
              <a:gd name="T42" fmla="*/ 315 w 330"/>
              <a:gd name="T43" fmla="*/ 41 h 332"/>
              <a:gd name="T44" fmla="*/ 306 w 330"/>
              <a:gd name="T45" fmla="*/ 76 h 3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330" h="332">
                <a:moveTo>
                  <a:pt x="330" y="37"/>
                </a:moveTo>
                <a:lnTo>
                  <a:pt x="293" y="0"/>
                </a:lnTo>
                <a:lnTo>
                  <a:pt x="244" y="13"/>
                </a:lnTo>
                <a:lnTo>
                  <a:pt x="233" y="54"/>
                </a:lnTo>
                <a:lnTo>
                  <a:pt x="0" y="246"/>
                </a:lnTo>
                <a:lnTo>
                  <a:pt x="2" y="330"/>
                </a:lnTo>
                <a:lnTo>
                  <a:pt x="86" y="332"/>
                </a:lnTo>
                <a:lnTo>
                  <a:pt x="276" y="98"/>
                </a:lnTo>
                <a:lnTo>
                  <a:pt x="317" y="87"/>
                </a:lnTo>
                <a:lnTo>
                  <a:pt x="330" y="37"/>
                </a:lnTo>
                <a:close/>
                <a:moveTo>
                  <a:pt x="80" y="319"/>
                </a:moveTo>
                <a:lnTo>
                  <a:pt x="15" y="317"/>
                </a:lnTo>
                <a:lnTo>
                  <a:pt x="15" y="252"/>
                </a:lnTo>
                <a:lnTo>
                  <a:pt x="237" y="70"/>
                </a:lnTo>
                <a:lnTo>
                  <a:pt x="261" y="93"/>
                </a:lnTo>
                <a:lnTo>
                  <a:pt x="80" y="319"/>
                </a:lnTo>
                <a:close/>
                <a:moveTo>
                  <a:pt x="306" y="76"/>
                </a:moveTo>
                <a:lnTo>
                  <a:pt x="272" y="85"/>
                </a:lnTo>
                <a:lnTo>
                  <a:pt x="246" y="59"/>
                </a:lnTo>
                <a:lnTo>
                  <a:pt x="254" y="24"/>
                </a:lnTo>
                <a:lnTo>
                  <a:pt x="289" y="15"/>
                </a:lnTo>
                <a:lnTo>
                  <a:pt x="315" y="41"/>
                </a:lnTo>
                <a:lnTo>
                  <a:pt x="306" y="7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35" name="Freeform 241">
            <a:extLst>
              <a:ext uri="{FF2B5EF4-FFF2-40B4-BE49-F238E27FC236}">
                <a16:creationId xmlns:a16="http://schemas.microsoft.com/office/drawing/2014/main" xmlns="" id="{4E53FBB7-F93C-4869-AD52-101D6DAF8FAB}"/>
              </a:ext>
            </a:extLst>
          </p:cNvPr>
          <p:cNvSpPr>
            <a:spLocks noEditPoints="1"/>
          </p:cNvSpPr>
          <p:nvPr/>
        </p:nvSpPr>
        <p:spPr bwMode="auto">
          <a:xfrm>
            <a:off x="9190038" y="4092575"/>
            <a:ext cx="523875" cy="528638"/>
          </a:xfrm>
          <a:custGeom>
            <a:avLst/>
            <a:gdLst>
              <a:gd name="T0" fmla="*/ 112 w 153"/>
              <a:gd name="T1" fmla="*/ 105 h 153"/>
              <a:gd name="T2" fmla="*/ 0 w 153"/>
              <a:gd name="T3" fmla="*/ 105 h 153"/>
              <a:gd name="T4" fmla="*/ 0 w 153"/>
              <a:gd name="T5" fmla="*/ 98 h 153"/>
              <a:gd name="T6" fmla="*/ 107 w 153"/>
              <a:gd name="T7" fmla="*/ 98 h 153"/>
              <a:gd name="T8" fmla="*/ 130 w 153"/>
              <a:gd name="T9" fmla="*/ 0 h 153"/>
              <a:gd name="T10" fmla="*/ 153 w 153"/>
              <a:gd name="T11" fmla="*/ 0 h 153"/>
              <a:gd name="T12" fmla="*/ 153 w 153"/>
              <a:gd name="T13" fmla="*/ 7 h 153"/>
              <a:gd name="T14" fmla="*/ 135 w 153"/>
              <a:gd name="T15" fmla="*/ 7 h 153"/>
              <a:gd name="T16" fmla="*/ 112 w 153"/>
              <a:gd name="T17" fmla="*/ 105 h 153"/>
              <a:gd name="T18" fmla="*/ 90 w 153"/>
              <a:gd name="T19" fmla="*/ 153 h 153"/>
              <a:gd name="T20" fmla="*/ 72 w 153"/>
              <a:gd name="T21" fmla="*/ 135 h 153"/>
              <a:gd name="T22" fmla="*/ 90 w 153"/>
              <a:gd name="T23" fmla="*/ 118 h 153"/>
              <a:gd name="T24" fmla="*/ 107 w 153"/>
              <a:gd name="T25" fmla="*/ 135 h 153"/>
              <a:gd name="T26" fmla="*/ 90 w 153"/>
              <a:gd name="T27" fmla="*/ 153 h 153"/>
              <a:gd name="T28" fmla="*/ 90 w 153"/>
              <a:gd name="T29" fmla="*/ 124 h 153"/>
              <a:gd name="T30" fmla="*/ 79 w 153"/>
              <a:gd name="T31" fmla="*/ 135 h 153"/>
              <a:gd name="T32" fmla="*/ 90 w 153"/>
              <a:gd name="T33" fmla="*/ 147 h 153"/>
              <a:gd name="T34" fmla="*/ 101 w 153"/>
              <a:gd name="T35" fmla="*/ 135 h 153"/>
              <a:gd name="T36" fmla="*/ 90 w 153"/>
              <a:gd name="T37" fmla="*/ 124 h 153"/>
              <a:gd name="T38" fmla="*/ 24 w 153"/>
              <a:gd name="T39" fmla="*/ 153 h 153"/>
              <a:gd name="T40" fmla="*/ 6 w 153"/>
              <a:gd name="T41" fmla="*/ 135 h 153"/>
              <a:gd name="T42" fmla="*/ 24 w 153"/>
              <a:gd name="T43" fmla="*/ 118 h 153"/>
              <a:gd name="T44" fmla="*/ 41 w 153"/>
              <a:gd name="T45" fmla="*/ 135 h 153"/>
              <a:gd name="T46" fmla="*/ 24 w 153"/>
              <a:gd name="T47" fmla="*/ 153 h 153"/>
              <a:gd name="T48" fmla="*/ 24 w 153"/>
              <a:gd name="T49" fmla="*/ 124 h 153"/>
              <a:gd name="T50" fmla="*/ 13 w 153"/>
              <a:gd name="T51" fmla="*/ 135 h 153"/>
              <a:gd name="T52" fmla="*/ 24 w 153"/>
              <a:gd name="T53" fmla="*/ 147 h 153"/>
              <a:gd name="T54" fmla="*/ 35 w 153"/>
              <a:gd name="T55" fmla="*/ 135 h 153"/>
              <a:gd name="T56" fmla="*/ 24 w 153"/>
              <a:gd name="T57" fmla="*/ 124 h 153"/>
              <a:gd name="T58" fmla="*/ 96 w 153"/>
              <a:gd name="T59" fmla="*/ 88 h 153"/>
              <a:gd name="T60" fmla="*/ 17 w 153"/>
              <a:gd name="T61" fmla="*/ 88 h 153"/>
              <a:gd name="T62" fmla="*/ 17 w 153"/>
              <a:gd name="T63" fmla="*/ 3 h 153"/>
              <a:gd name="T64" fmla="*/ 96 w 153"/>
              <a:gd name="T65" fmla="*/ 3 h 153"/>
              <a:gd name="T66" fmla="*/ 96 w 153"/>
              <a:gd name="T67" fmla="*/ 88 h 153"/>
              <a:gd name="T68" fmla="*/ 24 w 153"/>
              <a:gd name="T69" fmla="*/ 82 h 153"/>
              <a:gd name="T70" fmla="*/ 90 w 153"/>
              <a:gd name="T71" fmla="*/ 82 h 153"/>
              <a:gd name="T72" fmla="*/ 90 w 153"/>
              <a:gd name="T73" fmla="*/ 10 h 153"/>
              <a:gd name="T74" fmla="*/ 24 w 153"/>
              <a:gd name="T75" fmla="*/ 10 h 153"/>
              <a:gd name="T76" fmla="*/ 24 w 153"/>
              <a:gd name="T77" fmla="*/ 82 h 1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53" h="153">
                <a:moveTo>
                  <a:pt x="112" y="105"/>
                </a:moveTo>
                <a:cubicBezTo>
                  <a:pt x="0" y="105"/>
                  <a:pt x="0" y="105"/>
                  <a:pt x="0" y="105"/>
                </a:cubicBezTo>
                <a:cubicBezTo>
                  <a:pt x="0" y="98"/>
                  <a:pt x="0" y="98"/>
                  <a:pt x="0" y="98"/>
                </a:cubicBezTo>
                <a:cubicBezTo>
                  <a:pt x="107" y="98"/>
                  <a:pt x="107" y="98"/>
                  <a:pt x="107" y="98"/>
                </a:cubicBezTo>
                <a:cubicBezTo>
                  <a:pt x="130" y="0"/>
                  <a:pt x="130" y="0"/>
                  <a:pt x="130" y="0"/>
                </a:cubicBezTo>
                <a:cubicBezTo>
                  <a:pt x="153" y="0"/>
                  <a:pt x="153" y="0"/>
                  <a:pt x="153" y="0"/>
                </a:cubicBezTo>
                <a:cubicBezTo>
                  <a:pt x="153" y="7"/>
                  <a:pt x="153" y="7"/>
                  <a:pt x="153" y="7"/>
                </a:cubicBezTo>
                <a:cubicBezTo>
                  <a:pt x="135" y="7"/>
                  <a:pt x="135" y="7"/>
                  <a:pt x="135" y="7"/>
                </a:cubicBezTo>
                <a:lnTo>
                  <a:pt x="112" y="105"/>
                </a:lnTo>
                <a:close/>
                <a:moveTo>
                  <a:pt x="90" y="153"/>
                </a:moveTo>
                <a:cubicBezTo>
                  <a:pt x="80" y="153"/>
                  <a:pt x="72" y="145"/>
                  <a:pt x="72" y="135"/>
                </a:cubicBezTo>
                <a:cubicBezTo>
                  <a:pt x="72" y="126"/>
                  <a:pt x="80" y="118"/>
                  <a:pt x="90" y="118"/>
                </a:cubicBezTo>
                <a:cubicBezTo>
                  <a:pt x="99" y="118"/>
                  <a:pt x="107" y="126"/>
                  <a:pt x="107" y="135"/>
                </a:cubicBezTo>
                <a:cubicBezTo>
                  <a:pt x="107" y="145"/>
                  <a:pt x="99" y="153"/>
                  <a:pt x="90" y="153"/>
                </a:cubicBezTo>
                <a:close/>
                <a:moveTo>
                  <a:pt x="90" y="124"/>
                </a:moveTo>
                <a:cubicBezTo>
                  <a:pt x="83" y="124"/>
                  <a:pt x="79" y="129"/>
                  <a:pt x="79" y="135"/>
                </a:cubicBezTo>
                <a:cubicBezTo>
                  <a:pt x="79" y="142"/>
                  <a:pt x="83" y="147"/>
                  <a:pt x="90" y="147"/>
                </a:cubicBezTo>
                <a:cubicBezTo>
                  <a:pt x="96" y="147"/>
                  <a:pt x="101" y="142"/>
                  <a:pt x="101" y="135"/>
                </a:cubicBezTo>
                <a:cubicBezTo>
                  <a:pt x="101" y="129"/>
                  <a:pt x="95" y="124"/>
                  <a:pt x="90" y="124"/>
                </a:cubicBezTo>
                <a:close/>
                <a:moveTo>
                  <a:pt x="24" y="153"/>
                </a:moveTo>
                <a:cubicBezTo>
                  <a:pt x="14" y="153"/>
                  <a:pt x="6" y="145"/>
                  <a:pt x="6" y="135"/>
                </a:cubicBezTo>
                <a:cubicBezTo>
                  <a:pt x="6" y="126"/>
                  <a:pt x="14" y="118"/>
                  <a:pt x="24" y="118"/>
                </a:cubicBezTo>
                <a:cubicBezTo>
                  <a:pt x="34" y="118"/>
                  <a:pt x="41" y="126"/>
                  <a:pt x="41" y="135"/>
                </a:cubicBezTo>
                <a:cubicBezTo>
                  <a:pt x="41" y="145"/>
                  <a:pt x="34" y="153"/>
                  <a:pt x="24" y="153"/>
                </a:cubicBezTo>
                <a:close/>
                <a:moveTo>
                  <a:pt x="24" y="124"/>
                </a:moveTo>
                <a:cubicBezTo>
                  <a:pt x="18" y="124"/>
                  <a:pt x="13" y="129"/>
                  <a:pt x="13" y="135"/>
                </a:cubicBezTo>
                <a:cubicBezTo>
                  <a:pt x="13" y="142"/>
                  <a:pt x="18" y="147"/>
                  <a:pt x="24" y="147"/>
                </a:cubicBezTo>
                <a:cubicBezTo>
                  <a:pt x="30" y="147"/>
                  <a:pt x="35" y="142"/>
                  <a:pt x="35" y="135"/>
                </a:cubicBezTo>
                <a:cubicBezTo>
                  <a:pt x="35" y="129"/>
                  <a:pt x="30" y="124"/>
                  <a:pt x="24" y="124"/>
                </a:cubicBezTo>
                <a:close/>
                <a:moveTo>
                  <a:pt x="96" y="88"/>
                </a:moveTo>
                <a:cubicBezTo>
                  <a:pt x="17" y="88"/>
                  <a:pt x="17" y="88"/>
                  <a:pt x="17" y="88"/>
                </a:cubicBezTo>
                <a:cubicBezTo>
                  <a:pt x="17" y="3"/>
                  <a:pt x="17" y="3"/>
                  <a:pt x="17" y="3"/>
                </a:cubicBezTo>
                <a:cubicBezTo>
                  <a:pt x="96" y="3"/>
                  <a:pt x="96" y="3"/>
                  <a:pt x="96" y="3"/>
                </a:cubicBezTo>
                <a:lnTo>
                  <a:pt x="96" y="88"/>
                </a:lnTo>
                <a:close/>
                <a:moveTo>
                  <a:pt x="24" y="82"/>
                </a:moveTo>
                <a:cubicBezTo>
                  <a:pt x="90" y="82"/>
                  <a:pt x="90" y="82"/>
                  <a:pt x="90" y="82"/>
                </a:cubicBezTo>
                <a:cubicBezTo>
                  <a:pt x="90" y="10"/>
                  <a:pt x="90" y="10"/>
                  <a:pt x="90" y="10"/>
                </a:cubicBezTo>
                <a:cubicBezTo>
                  <a:pt x="24" y="10"/>
                  <a:pt x="24" y="10"/>
                  <a:pt x="24" y="10"/>
                </a:cubicBezTo>
                <a:lnTo>
                  <a:pt x="24" y="8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36" name="Freeform 242">
            <a:extLst>
              <a:ext uri="{FF2B5EF4-FFF2-40B4-BE49-F238E27FC236}">
                <a16:creationId xmlns:a16="http://schemas.microsoft.com/office/drawing/2014/main" xmlns="" id="{719FBFC8-B619-4C85-8F5A-4A1EDE7E2897}"/>
              </a:ext>
            </a:extLst>
          </p:cNvPr>
          <p:cNvSpPr>
            <a:spLocks noEditPoints="1"/>
          </p:cNvSpPr>
          <p:nvPr/>
        </p:nvSpPr>
        <p:spPr bwMode="auto">
          <a:xfrm>
            <a:off x="9204325" y="4713288"/>
            <a:ext cx="492125" cy="528638"/>
          </a:xfrm>
          <a:custGeom>
            <a:avLst/>
            <a:gdLst>
              <a:gd name="T0" fmla="*/ 144 w 144"/>
              <a:gd name="T1" fmla="*/ 114 h 153"/>
              <a:gd name="T2" fmla="*/ 143 w 144"/>
              <a:gd name="T3" fmla="*/ 108 h 153"/>
              <a:gd name="T4" fmla="*/ 81 w 144"/>
              <a:gd name="T5" fmla="*/ 124 h 153"/>
              <a:gd name="T6" fmla="*/ 59 w 144"/>
              <a:gd name="T7" fmla="*/ 108 h 153"/>
              <a:gd name="T8" fmla="*/ 52 w 144"/>
              <a:gd name="T9" fmla="*/ 109 h 153"/>
              <a:gd name="T10" fmla="*/ 32 w 144"/>
              <a:gd name="T11" fmla="*/ 22 h 153"/>
              <a:gd name="T12" fmla="*/ 4 w 144"/>
              <a:gd name="T13" fmla="*/ 0 h 153"/>
              <a:gd name="T14" fmla="*/ 0 w 144"/>
              <a:gd name="T15" fmla="*/ 5 h 153"/>
              <a:gd name="T16" fmla="*/ 26 w 144"/>
              <a:gd name="T17" fmla="*/ 25 h 153"/>
              <a:gd name="T18" fmla="*/ 46 w 144"/>
              <a:gd name="T19" fmla="*/ 112 h 153"/>
              <a:gd name="T20" fmla="*/ 36 w 144"/>
              <a:gd name="T21" fmla="*/ 131 h 153"/>
              <a:gd name="T22" fmla="*/ 59 w 144"/>
              <a:gd name="T23" fmla="*/ 153 h 153"/>
              <a:gd name="T24" fmla="*/ 81 w 144"/>
              <a:gd name="T25" fmla="*/ 131 h 153"/>
              <a:gd name="T26" fmla="*/ 144 w 144"/>
              <a:gd name="T27" fmla="*/ 114 h 153"/>
              <a:gd name="T28" fmla="*/ 59 w 144"/>
              <a:gd name="T29" fmla="*/ 147 h 153"/>
              <a:gd name="T30" fmla="*/ 43 w 144"/>
              <a:gd name="T31" fmla="*/ 131 h 153"/>
              <a:gd name="T32" fmla="*/ 59 w 144"/>
              <a:gd name="T33" fmla="*/ 114 h 153"/>
              <a:gd name="T34" fmla="*/ 75 w 144"/>
              <a:gd name="T35" fmla="*/ 131 h 153"/>
              <a:gd name="T36" fmla="*/ 59 w 144"/>
              <a:gd name="T37" fmla="*/ 147 h 153"/>
              <a:gd name="T38" fmla="*/ 67 w 144"/>
              <a:gd name="T39" fmla="*/ 60 h 153"/>
              <a:gd name="T40" fmla="*/ 81 w 144"/>
              <a:gd name="T41" fmla="*/ 114 h 153"/>
              <a:gd name="T42" fmla="*/ 137 w 144"/>
              <a:gd name="T43" fmla="*/ 99 h 153"/>
              <a:gd name="T44" fmla="*/ 123 w 144"/>
              <a:gd name="T45" fmla="*/ 46 h 153"/>
              <a:gd name="T46" fmla="*/ 112 w 144"/>
              <a:gd name="T47" fmla="*/ 49 h 153"/>
              <a:gd name="T48" fmla="*/ 102 w 144"/>
              <a:gd name="T49" fmla="*/ 11 h 153"/>
              <a:gd name="T50" fmla="*/ 58 w 144"/>
              <a:gd name="T51" fmla="*/ 22 h 153"/>
              <a:gd name="T52" fmla="*/ 67 w 144"/>
              <a:gd name="T53" fmla="*/ 60 h 153"/>
              <a:gd name="T54" fmla="*/ 97 w 144"/>
              <a:gd name="T55" fmla="*/ 19 h 153"/>
              <a:gd name="T56" fmla="*/ 105 w 144"/>
              <a:gd name="T57" fmla="*/ 50 h 153"/>
              <a:gd name="T58" fmla="*/ 73 w 144"/>
              <a:gd name="T59" fmla="*/ 58 h 153"/>
              <a:gd name="T60" fmla="*/ 65 w 144"/>
              <a:gd name="T61" fmla="*/ 27 h 153"/>
              <a:gd name="T62" fmla="*/ 97 w 144"/>
              <a:gd name="T63" fmla="*/ 19 h 153"/>
              <a:gd name="T64" fmla="*/ 129 w 144"/>
              <a:gd name="T65" fmla="*/ 95 h 153"/>
              <a:gd name="T66" fmla="*/ 85 w 144"/>
              <a:gd name="T67" fmla="*/ 106 h 153"/>
              <a:gd name="T68" fmla="*/ 75 w 144"/>
              <a:gd name="T69" fmla="*/ 65 h 153"/>
              <a:gd name="T70" fmla="*/ 119 w 144"/>
              <a:gd name="T71" fmla="*/ 53 h 153"/>
              <a:gd name="T72" fmla="*/ 129 w 144"/>
              <a:gd name="T73" fmla="*/ 95 h 1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44" h="153">
                <a:moveTo>
                  <a:pt x="144" y="114"/>
                </a:moveTo>
                <a:cubicBezTo>
                  <a:pt x="143" y="108"/>
                  <a:pt x="143" y="108"/>
                  <a:pt x="143" y="108"/>
                </a:cubicBezTo>
                <a:cubicBezTo>
                  <a:pt x="81" y="124"/>
                  <a:pt x="81" y="124"/>
                  <a:pt x="81" y="124"/>
                </a:cubicBezTo>
                <a:cubicBezTo>
                  <a:pt x="78" y="115"/>
                  <a:pt x="69" y="108"/>
                  <a:pt x="59" y="108"/>
                </a:cubicBezTo>
                <a:cubicBezTo>
                  <a:pt x="57" y="108"/>
                  <a:pt x="54" y="109"/>
                  <a:pt x="52" y="109"/>
                </a:cubicBezTo>
                <a:cubicBezTo>
                  <a:pt x="32" y="22"/>
                  <a:pt x="32" y="22"/>
                  <a:pt x="32" y="22"/>
                </a:cubicBezTo>
                <a:cubicBezTo>
                  <a:pt x="4" y="0"/>
                  <a:pt x="4" y="0"/>
                  <a:pt x="4" y="0"/>
                </a:cubicBezTo>
                <a:cubicBezTo>
                  <a:pt x="0" y="5"/>
                  <a:pt x="0" y="5"/>
                  <a:pt x="0" y="5"/>
                </a:cubicBezTo>
                <a:cubicBezTo>
                  <a:pt x="26" y="25"/>
                  <a:pt x="26" y="25"/>
                  <a:pt x="26" y="25"/>
                </a:cubicBezTo>
                <a:cubicBezTo>
                  <a:pt x="46" y="112"/>
                  <a:pt x="46" y="112"/>
                  <a:pt x="46" y="112"/>
                </a:cubicBezTo>
                <a:cubicBezTo>
                  <a:pt x="40" y="116"/>
                  <a:pt x="36" y="123"/>
                  <a:pt x="36" y="131"/>
                </a:cubicBezTo>
                <a:cubicBezTo>
                  <a:pt x="36" y="143"/>
                  <a:pt x="47" y="153"/>
                  <a:pt x="59" y="153"/>
                </a:cubicBezTo>
                <a:cubicBezTo>
                  <a:pt x="72" y="153"/>
                  <a:pt x="81" y="143"/>
                  <a:pt x="81" y="131"/>
                </a:cubicBezTo>
                <a:lnTo>
                  <a:pt x="144" y="114"/>
                </a:lnTo>
                <a:close/>
                <a:moveTo>
                  <a:pt x="59" y="147"/>
                </a:moveTo>
                <a:cubicBezTo>
                  <a:pt x="50" y="147"/>
                  <a:pt x="43" y="139"/>
                  <a:pt x="43" y="131"/>
                </a:cubicBezTo>
                <a:cubicBezTo>
                  <a:pt x="43" y="122"/>
                  <a:pt x="50" y="114"/>
                  <a:pt x="59" y="114"/>
                </a:cubicBezTo>
                <a:cubicBezTo>
                  <a:pt x="68" y="114"/>
                  <a:pt x="75" y="122"/>
                  <a:pt x="75" y="131"/>
                </a:cubicBezTo>
                <a:cubicBezTo>
                  <a:pt x="75" y="140"/>
                  <a:pt x="68" y="147"/>
                  <a:pt x="59" y="147"/>
                </a:cubicBezTo>
                <a:close/>
                <a:moveTo>
                  <a:pt x="67" y="60"/>
                </a:moveTo>
                <a:cubicBezTo>
                  <a:pt x="81" y="114"/>
                  <a:pt x="81" y="114"/>
                  <a:pt x="81" y="114"/>
                </a:cubicBezTo>
                <a:cubicBezTo>
                  <a:pt x="137" y="99"/>
                  <a:pt x="137" y="99"/>
                  <a:pt x="137" y="99"/>
                </a:cubicBezTo>
                <a:cubicBezTo>
                  <a:pt x="123" y="46"/>
                  <a:pt x="123" y="46"/>
                  <a:pt x="123" y="46"/>
                </a:cubicBezTo>
                <a:cubicBezTo>
                  <a:pt x="112" y="49"/>
                  <a:pt x="112" y="49"/>
                  <a:pt x="112" y="49"/>
                </a:cubicBezTo>
                <a:cubicBezTo>
                  <a:pt x="102" y="11"/>
                  <a:pt x="102" y="11"/>
                  <a:pt x="102" y="11"/>
                </a:cubicBezTo>
                <a:cubicBezTo>
                  <a:pt x="58" y="22"/>
                  <a:pt x="58" y="22"/>
                  <a:pt x="58" y="22"/>
                </a:cubicBezTo>
                <a:cubicBezTo>
                  <a:pt x="67" y="60"/>
                  <a:pt x="67" y="60"/>
                  <a:pt x="67" y="60"/>
                </a:cubicBezTo>
                <a:close/>
                <a:moveTo>
                  <a:pt x="97" y="19"/>
                </a:moveTo>
                <a:cubicBezTo>
                  <a:pt x="105" y="50"/>
                  <a:pt x="105" y="50"/>
                  <a:pt x="105" y="50"/>
                </a:cubicBezTo>
                <a:cubicBezTo>
                  <a:pt x="73" y="58"/>
                  <a:pt x="73" y="58"/>
                  <a:pt x="73" y="58"/>
                </a:cubicBezTo>
                <a:cubicBezTo>
                  <a:pt x="65" y="27"/>
                  <a:pt x="65" y="27"/>
                  <a:pt x="65" y="27"/>
                </a:cubicBezTo>
                <a:lnTo>
                  <a:pt x="97" y="19"/>
                </a:lnTo>
                <a:close/>
                <a:moveTo>
                  <a:pt x="129" y="95"/>
                </a:moveTo>
                <a:cubicBezTo>
                  <a:pt x="85" y="106"/>
                  <a:pt x="85" y="106"/>
                  <a:pt x="85" y="106"/>
                </a:cubicBezTo>
                <a:cubicBezTo>
                  <a:pt x="75" y="65"/>
                  <a:pt x="75" y="65"/>
                  <a:pt x="75" y="65"/>
                </a:cubicBezTo>
                <a:cubicBezTo>
                  <a:pt x="119" y="53"/>
                  <a:pt x="119" y="53"/>
                  <a:pt x="119" y="53"/>
                </a:cubicBezTo>
                <a:lnTo>
                  <a:pt x="129" y="9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37" name="Freeform 243">
            <a:extLst>
              <a:ext uri="{FF2B5EF4-FFF2-40B4-BE49-F238E27FC236}">
                <a16:creationId xmlns:a16="http://schemas.microsoft.com/office/drawing/2014/main" xmlns="" id="{249D6298-110B-488C-978F-E54B3807A92E}"/>
              </a:ext>
            </a:extLst>
          </p:cNvPr>
          <p:cNvSpPr>
            <a:spLocks noEditPoints="1"/>
          </p:cNvSpPr>
          <p:nvPr/>
        </p:nvSpPr>
        <p:spPr bwMode="auto">
          <a:xfrm>
            <a:off x="9204325" y="5334000"/>
            <a:ext cx="498475" cy="528638"/>
          </a:xfrm>
          <a:custGeom>
            <a:avLst/>
            <a:gdLst>
              <a:gd name="T0" fmla="*/ 109 w 146"/>
              <a:gd name="T1" fmla="*/ 111 h 153"/>
              <a:gd name="T2" fmla="*/ 0 w 146"/>
              <a:gd name="T3" fmla="*/ 111 h 153"/>
              <a:gd name="T4" fmla="*/ 0 w 146"/>
              <a:gd name="T5" fmla="*/ 104 h 153"/>
              <a:gd name="T6" fmla="*/ 104 w 146"/>
              <a:gd name="T7" fmla="*/ 104 h 153"/>
              <a:gd name="T8" fmla="*/ 121 w 146"/>
              <a:gd name="T9" fmla="*/ 0 h 153"/>
              <a:gd name="T10" fmla="*/ 146 w 146"/>
              <a:gd name="T11" fmla="*/ 0 h 153"/>
              <a:gd name="T12" fmla="*/ 146 w 146"/>
              <a:gd name="T13" fmla="*/ 7 h 153"/>
              <a:gd name="T14" fmla="*/ 126 w 146"/>
              <a:gd name="T15" fmla="*/ 7 h 153"/>
              <a:gd name="T16" fmla="*/ 109 w 146"/>
              <a:gd name="T17" fmla="*/ 111 h 153"/>
              <a:gd name="T18" fmla="*/ 82 w 146"/>
              <a:gd name="T19" fmla="*/ 153 h 153"/>
              <a:gd name="T20" fmla="*/ 65 w 146"/>
              <a:gd name="T21" fmla="*/ 136 h 153"/>
              <a:gd name="T22" fmla="*/ 82 w 146"/>
              <a:gd name="T23" fmla="*/ 119 h 153"/>
              <a:gd name="T24" fmla="*/ 99 w 146"/>
              <a:gd name="T25" fmla="*/ 136 h 153"/>
              <a:gd name="T26" fmla="*/ 82 w 146"/>
              <a:gd name="T27" fmla="*/ 153 h 153"/>
              <a:gd name="T28" fmla="*/ 82 w 146"/>
              <a:gd name="T29" fmla="*/ 126 h 153"/>
              <a:gd name="T30" fmla="*/ 72 w 146"/>
              <a:gd name="T31" fmla="*/ 136 h 153"/>
              <a:gd name="T32" fmla="*/ 82 w 146"/>
              <a:gd name="T33" fmla="*/ 146 h 153"/>
              <a:gd name="T34" fmla="*/ 92 w 146"/>
              <a:gd name="T35" fmla="*/ 136 h 153"/>
              <a:gd name="T36" fmla="*/ 82 w 146"/>
              <a:gd name="T37" fmla="*/ 126 h 153"/>
              <a:gd name="T38" fmla="*/ 22 w 146"/>
              <a:gd name="T39" fmla="*/ 153 h 153"/>
              <a:gd name="T40" fmla="*/ 5 w 146"/>
              <a:gd name="T41" fmla="*/ 136 h 153"/>
              <a:gd name="T42" fmla="*/ 22 w 146"/>
              <a:gd name="T43" fmla="*/ 119 h 153"/>
              <a:gd name="T44" fmla="*/ 38 w 146"/>
              <a:gd name="T45" fmla="*/ 136 h 153"/>
              <a:gd name="T46" fmla="*/ 22 w 146"/>
              <a:gd name="T47" fmla="*/ 153 h 153"/>
              <a:gd name="T48" fmla="*/ 22 w 146"/>
              <a:gd name="T49" fmla="*/ 126 h 153"/>
              <a:gd name="T50" fmla="*/ 11 w 146"/>
              <a:gd name="T51" fmla="*/ 136 h 153"/>
              <a:gd name="T52" fmla="*/ 22 w 146"/>
              <a:gd name="T53" fmla="*/ 146 h 153"/>
              <a:gd name="T54" fmla="*/ 32 w 146"/>
              <a:gd name="T55" fmla="*/ 136 h 153"/>
              <a:gd name="T56" fmla="*/ 22 w 146"/>
              <a:gd name="T57" fmla="*/ 126 h 153"/>
              <a:gd name="T58" fmla="*/ 89 w 146"/>
              <a:gd name="T59" fmla="*/ 96 h 153"/>
              <a:gd name="T60" fmla="*/ 21 w 146"/>
              <a:gd name="T61" fmla="*/ 96 h 153"/>
              <a:gd name="T62" fmla="*/ 21 w 146"/>
              <a:gd name="T63" fmla="*/ 7 h 153"/>
              <a:gd name="T64" fmla="*/ 89 w 146"/>
              <a:gd name="T65" fmla="*/ 7 h 153"/>
              <a:gd name="T66" fmla="*/ 89 w 146"/>
              <a:gd name="T67" fmla="*/ 96 h 153"/>
              <a:gd name="T68" fmla="*/ 27 w 146"/>
              <a:gd name="T69" fmla="*/ 89 h 153"/>
              <a:gd name="T70" fmla="*/ 83 w 146"/>
              <a:gd name="T71" fmla="*/ 89 h 153"/>
              <a:gd name="T72" fmla="*/ 83 w 146"/>
              <a:gd name="T73" fmla="*/ 13 h 153"/>
              <a:gd name="T74" fmla="*/ 27 w 146"/>
              <a:gd name="T75" fmla="*/ 13 h 153"/>
              <a:gd name="T76" fmla="*/ 27 w 146"/>
              <a:gd name="T77" fmla="*/ 89 h 1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46" h="153">
                <a:moveTo>
                  <a:pt x="109" y="111"/>
                </a:moveTo>
                <a:cubicBezTo>
                  <a:pt x="0" y="111"/>
                  <a:pt x="0" y="111"/>
                  <a:pt x="0" y="111"/>
                </a:cubicBezTo>
                <a:cubicBezTo>
                  <a:pt x="0" y="104"/>
                  <a:pt x="0" y="104"/>
                  <a:pt x="0" y="104"/>
                </a:cubicBezTo>
                <a:cubicBezTo>
                  <a:pt x="104" y="104"/>
                  <a:pt x="104" y="104"/>
                  <a:pt x="104" y="104"/>
                </a:cubicBezTo>
                <a:cubicBezTo>
                  <a:pt x="121" y="0"/>
                  <a:pt x="121" y="0"/>
                  <a:pt x="121" y="0"/>
                </a:cubicBezTo>
                <a:cubicBezTo>
                  <a:pt x="146" y="0"/>
                  <a:pt x="146" y="0"/>
                  <a:pt x="146" y="0"/>
                </a:cubicBezTo>
                <a:cubicBezTo>
                  <a:pt x="146" y="7"/>
                  <a:pt x="146" y="7"/>
                  <a:pt x="146" y="7"/>
                </a:cubicBezTo>
                <a:cubicBezTo>
                  <a:pt x="126" y="7"/>
                  <a:pt x="126" y="7"/>
                  <a:pt x="126" y="7"/>
                </a:cubicBezTo>
                <a:lnTo>
                  <a:pt x="109" y="111"/>
                </a:lnTo>
                <a:close/>
                <a:moveTo>
                  <a:pt x="82" y="153"/>
                </a:moveTo>
                <a:cubicBezTo>
                  <a:pt x="73" y="153"/>
                  <a:pt x="65" y="145"/>
                  <a:pt x="65" y="136"/>
                </a:cubicBezTo>
                <a:cubicBezTo>
                  <a:pt x="65" y="126"/>
                  <a:pt x="73" y="119"/>
                  <a:pt x="82" y="119"/>
                </a:cubicBezTo>
                <a:cubicBezTo>
                  <a:pt x="91" y="119"/>
                  <a:pt x="99" y="126"/>
                  <a:pt x="99" y="136"/>
                </a:cubicBezTo>
                <a:cubicBezTo>
                  <a:pt x="99" y="145"/>
                  <a:pt x="91" y="153"/>
                  <a:pt x="82" y="153"/>
                </a:cubicBezTo>
                <a:close/>
                <a:moveTo>
                  <a:pt x="82" y="126"/>
                </a:moveTo>
                <a:cubicBezTo>
                  <a:pt x="76" y="126"/>
                  <a:pt x="72" y="130"/>
                  <a:pt x="72" y="136"/>
                </a:cubicBezTo>
                <a:cubicBezTo>
                  <a:pt x="72" y="142"/>
                  <a:pt x="76" y="146"/>
                  <a:pt x="82" y="146"/>
                </a:cubicBezTo>
                <a:cubicBezTo>
                  <a:pt x="88" y="146"/>
                  <a:pt x="92" y="141"/>
                  <a:pt x="92" y="136"/>
                </a:cubicBezTo>
                <a:cubicBezTo>
                  <a:pt x="92" y="130"/>
                  <a:pt x="87" y="126"/>
                  <a:pt x="82" y="126"/>
                </a:cubicBezTo>
                <a:close/>
                <a:moveTo>
                  <a:pt x="22" y="153"/>
                </a:moveTo>
                <a:cubicBezTo>
                  <a:pt x="13" y="153"/>
                  <a:pt x="5" y="145"/>
                  <a:pt x="5" y="136"/>
                </a:cubicBezTo>
                <a:cubicBezTo>
                  <a:pt x="5" y="126"/>
                  <a:pt x="13" y="119"/>
                  <a:pt x="22" y="119"/>
                </a:cubicBezTo>
                <a:cubicBezTo>
                  <a:pt x="31" y="119"/>
                  <a:pt x="38" y="126"/>
                  <a:pt x="38" y="136"/>
                </a:cubicBezTo>
                <a:cubicBezTo>
                  <a:pt x="39" y="145"/>
                  <a:pt x="31" y="153"/>
                  <a:pt x="22" y="153"/>
                </a:cubicBezTo>
                <a:close/>
                <a:moveTo>
                  <a:pt x="22" y="126"/>
                </a:moveTo>
                <a:cubicBezTo>
                  <a:pt x="16" y="126"/>
                  <a:pt x="11" y="130"/>
                  <a:pt x="11" y="136"/>
                </a:cubicBezTo>
                <a:cubicBezTo>
                  <a:pt x="11" y="142"/>
                  <a:pt x="16" y="146"/>
                  <a:pt x="22" y="146"/>
                </a:cubicBezTo>
                <a:cubicBezTo>
                  <a:pt x="28" y="146"/>
                  <a:pt x="32" y="141"/>
                  <a:pt x="32" y="136"/>
                </a:cubicBezTo>
                <a:cubicBezTo>
                  <a:pt x="32" y="130"/>
                  <a:pt x="28" y="126"/>
                  <a:pt x="22" y="126"/>
                </a:cubicBezTo>
                <a:close/>
                <a:moveTo>
                  <a:pt x="89" y="96"/>
                </a:moveTo>
                <a:cubicBezTo>
                  <a:pt x="21" y="96"/>
                  <a:pt x="21" y="96"/>
                  <a:pt x="21" y="96"/>
                </a:cubicBezTo>
                <a:cubicBezTo>
                  <a:pt x="21" y="7"/>
                  <a:pt x="21" y="7"/>
                  <a:pt x="21" y="7"/>
                </a:cubicBezTo>
                <a:cubicBezTo>
                  <a:pt x="89" y="7"/>
                  <a:pt x="89" y="7"/>
                  <a:pt x="89" y="7"/>
                </a:cubicBezTo>
                <a:lnTo>
                  <a:pt x="89" y="96"/>
                </a:lnTo>
                <a:close/>
                <a:moveTo>
                  <a:pt x="27" y="89"/>
                </a:moveTo>
                <a:cubicBezTo>
                  <a:pt x="83" y="89"/>
                  <a:pt x="83" y="89"/>
                  <a:pt x="83" y="89"/>
                </a:cubicBezTo>
                <a:cubicBezTo>
                  <a:pt x="83" y="13"/>
                  <a:pt x="83" y="13"/>
                  <a:pt x="83" y="13"/>
                </a:cubicBezTo>
                <a:cubicBezTo>
                  <a:pt x="27" y="13"/>
                  <a:pt x="27" y="13"/>
                  <a:pt x="27" y="13"/>
                </a:cubicBezTo>
                <a:lnTo>
                  <a:pt x="27" y="8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38" name="Freeform 244">
            <a:extLst>
              <a:ext uri="{FF2B5EF4-FFF2-40B4-BE49-F238E27FC236}">
                <a16:creationId xmlns:a16="http://schemas.microsoft.com/office/drawing/2014/main" xmlns="" id="{D6C3057B-1544-4691-A26E-281D7AD70A7F}"/>
              </a:ext>
            </a:extLst>
          </p:cNvPr>
          <p:cNvSpPr>
            <a:spLocks noEditPoints="1"/>
          </p:cNvSpPr>
          <p:nvPr/>
        </p:nvSpPr>
        <p:spPr bwMode="auto">
          <a:xfrm>
            <a:off x="9190038" y="6010275"/>
            <a:ext cx="523875" cy="427038"/>
          </a:xfrm>
          <a:custGeom>
            <a:avLst/>
            <a:gdLst>
              <a:gd name="T0" fmla="*/ 122 w 153"/>
              <a:gd name="T1" fmla="*/ 21 h 124"/>
              <a:gd name="T2" fmla="*/ 93 w 153"/>
              <a:gd name="T3" fmla="*/ 21 h 124"/>
              <a:gd name="T4" fmla="*/ 93 w 153"/>
              <a:gd name="T5" fmla="*/ 0 h 124"/>
              <a:gd name="T6" fmla="*/ 9 w 153"/>
              <a:gd name="T7" fmla="*/ 0 h 124"/>
              <a:gd name="T8" fmla="*/ 0 w 153"/>
              <a:gd name="T9" fmla="*/ 9 h 124"/>
              <a:gd name="T10" fmla="*/ 0 w 153"/>
              <a:gd name="T11" fmla="*/ 91 h 124"/>
              <a:gd name="T12" fmla="*/ 9 w 153"/>
              <a:gd name="T13" fmla="*/ 99 h 124"/>
              <a:gd name="T14" fmla="*/ 19 w 153"/>
              <a:gd name="T15" fmla="*/ 99 h 124"/>
              <a:gd name="T16" fmla="*/ 19 w 153"/>
              <a:gd name="T17" fmla="*/ 103 h 124"/>
              <a:gd name="T18" fmla="*/ 40 w 153"/>
              <a:gd name="T19" fmla="*/ 124 h 124"/>
              <a:gd name="T20" fmla="*/ 61 w 153"/>
              <a:gd name="T21" fmla="*/ 103 h 124"/>
              <a:gd name="T22" fmla="*/ 60 w 153"/>
              <a:gd name="T23" fmla="*/ 99 h 124"/>
              <a:gd name="T24" fmla="*/ 87 w 153"/>
              <a:gd name="T25" fmla="*/ 99 h 124"/>
              <a:gd name="T26" fmla="*/ 93 w 153"/>
              <a:gd name="T27" fmla="*/ 99 h 124"/>
              <a:gd name="T28" fmla="*/ 99 w 153"/>
              <a:gd name="T29" fmla="*/ 99 h 124"/>
              <a:gd name="T30" fmla="*/ 99 w 153"/>
              <a:gd name="T31" fmla="*/ 103 h 124"/>
              <a:gd name="T32" fmla="*/ 120 w 153"/>
              <a:gd name="T33" fmla="*/ 124 h 124"/>
              <a:gd name="T34" fmla="*/ 141 w 153"/>
              <a:gd name="T35" fmla="*/ 103 h 124"/>
              <a:gd name="T36" fmla="*/ 141 w 153"/>
              <a:gd name="T37" fmla="*/ 99 h 124"/>
              <a:gd name="T38" fmla="*/ 144 w 153"/>
              <a:gd name="T39" fmla="*/ 99 h 124"/>
              <a:gd name="T40" fmla="*/ 153 w 153"/>
              <a:gd name="T41" fmla="*/ 90 h 124"/>
              <a:gd name="T42" fmla="*/ 153 w 153"/>
              <a:gd name="T43" fmla="*/ 60 h 124"/>
              <a:gd name="T44" fmla="*/ 122 w 153"/>
              <a:gd name="T45" fmla="*/ 21 h 124"/>
              <a:gd name="T46" fmla="*/ 40 w 153"/>
              <a:gd name="T47" fmla="*/ 118 h 124"/>
              <a:gd name="T48" fmla="*/ 25 w 153"/>
              <a:gd name="T49" fmla="*/ 103 h 124"/>
              <a:gd name="T50" fmla="*/ 40 w 153"/>
              <a:gd name="T51" fmla="*/ 88 h 124"/>
              <a:gd name="T52" fmla="*/ 55 w 153"/>
              <a:gd name="T53" fmla="*/ 103 h 124"/>
              <a:gd name="T54" fmla="*/ 40 w 153"/>
              <a:gd name="T55" fmla="*/ 118 h 124"/>
              <a:gd name="T56" fmla="*/ 58 w 153"/>
              <a:gd name="T57" fmla="*/ 93 h 124"/>
              <a:gd name="T58" fmla="*/ 40 w 153"/>
              <a:gd name="T59" fmla="*/ 82 h 124"/>
              <a:gd name="T60" fmla="*/ 21 w 153"/>
              <a:gd name="T61" fmla="*/ 93 h 124"/>
              <a:gd name="T62" fmla="*/ 9 w 153"/>
              <a:gd name="T63" fmla="*/ 93 h 124"/>
              <a:gd name="T64" fmla="*/ 7 w 153"/>
              <a:gd name="T65" fmla="*/ 91 h 124"/>
              <a:gd name="T66" fmla="*/ 7 w 153"/>
              <a:gd name="T67" fmla="*/ 9 h 124"/>
              <a:gd name="T68" fmla="*/ 9 w 153"/>
              <a:gd name="T69" fmla="*/ 7 h 124"/>
              <a:gd name="T70" fmla="*/ 87 w 153"/>
              <a:gd name="T71" fmla="*/ 7 h 124"/>
              <a:gd name="T72" fmla="*/ 87 w 153"/>
              <a:gd name="T73" fmla="*/ 93 h 124"/>
              <a:gd name="T74" fmla="*/ 58 w 153"/>
              <a:gd name="T75" fmla="*/ 93 h 124"/>
              <a:gd name="T76" fmla="*/ 120 w 153"/>
              <a:gd name="T77" fmla="*/ 118 h 124"/>
              <a:gd name="T78" fmla="*/ 105 w 153"/>
              <a:gd name="T79" fmla="*/ 103 h 124"/>
              <a:gd name="T80" fmla="*/ 120 w 153"/>
              <a:gd name="T81" fmla="*/ 88 h 124"/>
              <a:gd name="T82" fmla="*/ 135 w 153"/>
              <a:gd name="T83" fmla="*/ 103 h 124"/>
              <a:gd name="T84" fmla="*/ 120 w 153"/>
              <a:gd name="T85" fmla="*/ 118 h 124"/>
              <a:gd name="T86" fmla="*/ 147 w 153"/>
              <a:gd name="T87" fmla="*/ 90 h 124"/>
              <a:gd name="T88" fmla="*/ 144 w 153"/>
              <a:gd name="T89" fmla="*/ 93 h 124"/>
              <a:gd name="T90" fmla="*/ 139 w 153"/>
              <a:gd name="T91" fmla="*/ 93 h 124"/>
              <a:gd name="T92" fmla="*/ 120 w 153"/>
              <a:gd name="T93" fmla="*/ 82 h 124"/>
              <a:gd name="T94" fmla="*/ 102 w 153"/>
              <a:gd name="T95" fmla="*/ 93 h 124"/>
              <a:gd name="T96" fmla="*/ 94 w 153"/>
              <a:gd name="T97" fmla="*/ 93 h 124"/>
              <a:gd name="T98" fmla="*/ 94 w 153"/>
              <a:gd name="T99" fmla="*/ 27 h 124"/>
              <a:gd name="T100" fmla="*/ 119 w 153"/>
              <a:gd name="T101" fmla="*/ 27 h 124"/>
              <a:gd name="T102" fmla="*/ 147 w 153"/>
              <a:gd name="T103" fmla="*/ 62 h 124"/>
              <a:gd name="T104" fmla="*/ 147 w 153"/>
              <a:gd name="T105" fmla="*/ 90 h 1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53" h="124">
                <a:moveTo>
                  <a:pt x="122" y="21"/>
                </a:moveTo>
                <a:cubicBezTo>
                  <a:pt x="93" y="21"/>
                  <a:pt x="93" y="21"/>
                  <a:pt x="93" y="21"/>
                </a:cubicBezTo>
                <a:cubicBezTo>
                  <a:pt x="93" y="0"/>
                  <a:pt x="93" y="0"/>
                  <a:pt x="93" y="0"/>
                </a:cubicBezTo>
                <a:cubicBezTo>
                  <a:pt x="9" y="0"/>
                  <a:pt x="9" y="0"/>
                  <a:pt x="9" y="0"/>
                </a:cubicBezTo>
                <a:cubicBezTo>
                  <a:pt x="4" y="0"/>
                  <a:pt x="0" y="4"/>
                  <a:pt x="0" y="9"/>
                </a:cubicBezTo>
                <a:cubicBezTo>
                  <a:pt x="0" y="91"/>
                  <a:pt x="0" y="91"/>
                  <a:pt x="0" y="91"/>
                </a:cubicBezTo>
                <a:cubicBezTo>
                  <a:pt x="0" y="95"/>
                  <a:pt x="4" y="99"/>
                  <a:pt x="9" y="99"/>
                </a:cubicBezTo>
                <a:cubicBezTo>
                  <a:pt x="19" y="99"/>
                  <a:pt x="19" y="99"/>
                  <a:pt x="19" y="99"/>
                </a:cubicBezTo>
                <a:cubicBezTo>
                  <a:pt x="19" y="101"/>
                  <a:pt x="19" y="102"/>
                  <a:pt x="19" y="103"/>
                </a:cubicBezTo>
                <a:cubicBezTo>
                  <a:pt x="19" y="115"/>
                  <a:pt x="28" y="124"/>
                  <a:pt x="40" y="124"/>
                </a:cubicBezTo>
                <a:cubicBezTo>
                  <a:pt x="51" y="124"/>
                  <a:pt x="61" y="115"/>
                  <a:pt x="61" y="103"/>
                </a:cubicBezTo>
                <a:cubicBezTo>
                  <a:pt x="61" y="102"/>
                  <a:pt x="61" y="101"/>
                  <a:pt x="60" y="99"/>
                </a:cubicBezTo>
                <a:cubicBezTo>
                  <a:pt x="87" y="99"/>
                  <a:pt x="87" y="99"/>
                  <a:pt x="87" y="99"/>
                </a:cubicBezTo>
                <a:cubicBezTo>
                  <a:pt x="93" y="99"/>
                  <a:pt x="93" y="99"/>
                  <a:pt x="93" y="99"/>
                </a:cubicBezTo>
                <a:cubicBezTo>
                  <a:pt x="99" y="99"/>
                  <a:pt x="99" y="99"/>
                  <a:pt x="99" y="99"/>
                </a:cubicBezTo>
                <a:cubicBezTo>
                  <a:pt x="99" y="101"/>
                  <a:pt x="99" y="102"/>
                  <a:pt x="99" y="103"/>
                </a:cubicBezTo>
                <a:cubicBezTo>
                  <a:pt x="99" y="115"/>
                  <a:pt x="108" y="124"/>
                  <a:pt x="120" y="124"/>
                </a:cubicBezTo>
                <a:cubicBezTo>
                  <a:pt x="132" y="124"/>
                  <a:pt x="141" y="115"/>
                  <a:pt x="141" y="103"/>
                </a:cubicBezTo>
                <a:cubicBezTo>
                  <a:pt x="141" y="102"/>
                  <a:pt x="141" y="101"/>
                  <a:pt x="141" y="99"/>
                </a:cubicBezTo>
                <a:cubicBezTo>
                  <a:pt x="144" y="99"/>
                  <a:pt x="144" y="99"/>
                  <a:pt x="144" y="99"/>
                </a:cubicBezTo>
                <a:cubicBezTo>
                  <a:pt x="149" y="99"/>
                  <a:pt x="153" y="95"/>
                  <a:pt x="153" y="90"/>
                </a:cubicBezTo>
                <a:cubicBezTo>
                  <a:pt x="153" y="60"/>
                  <a:pt x="153" y="60"/>
                  <a:pt x="153" y="60"/>
                </a:cubicBezTo>
                <a:lnTo>
                  <a:pt x="122" y="21"/>
                </a:lnTo>
                <a:close/>
                <a:moveTo>
                  <a:pt x="40" y="118"/>
                </a:moveTo>
                <a:cubicBezTo>
                  <a:pt x="32" y="118"/>
                  <a:pt x="25" y="111"/>
                  <a:pt x="25" y="103"/>
                </a:cubicBezTo>
                <a:cubicBezTo>
                  <a:pt x="25" y="95"/>
                  <a:pt x="32" y="88"/>
                  <a:pt x="40" y="88"/>
                </a:cubicBezTo>
                <a:cubicBezTo>
                  <a:pt x="48" y="88"/>
                  <a:pt x="55" y="95"/>
                  <a:pt x="55" y="103"/>
                </a:cubicBezTo>
                <a:cubicBezTo>
                  <a:pt x="55" y="111"/>
                  <a:pt x="48" y="118"/>
                  <a:pt x="40" y="118"/>
                </a:cubicBezTo>
                <a:close/>
                <a:moveTo>
                  <a:pt x="58" y="93"/>
                </a:moveTo>
                <a:cubicBezTo>
                  <a:pt x="55" y="86"/>
                  <a:pt x="48" y="82"/>
                  <a:pt x="40" y="82"/>
                </a:cubicBezTo>
                <a:cubicBezTo>
                  <a:pt x="32" y="82"/>
                  <a:pt x="25" y="86"/>
                  <a:pt x="21" y="93"/>
                </a:cubicBezTo>
                <a:cubicBezTo>
                  <a:pt x="9" y="93"/>
                  <a:pt x="9" y="93"/>
                  <a:pt x="9" y="93"/>
                </a:cubicBezTo>
                <a:cubicBezTo>
                  <a:pt x="7" y="93"/>
                  <a:pt x="7" y="92"/>
                  <a:pt x="7" y="91"/>
                </a:cubicBezTo>
                <a:cubicBezTo>
                  <a:pt x="7" y="9"/>
                  <a:pt x="7" y="9"/>
                  <a:pt x="7" y="9"/>
                </a:cubicBezTo>
                <a:cubicBezTo>
                  <a:pt x="7" y="8"/>
                  <a:pt x="7" y="7"/>
                  <a:pt x="9" y="7"/>
                </a:cubicBezTo>
                <a:cubicBezTo>
                  <a:pt x="87" y="7"/>
                  <a:pt x="87" y="7"/>
                  <a:pt x="87" y="7"/>
                </a:cubicBezTo>
                <a:cubicBezTo>
                  <a:pt x="87" y="93"/>
                  <a:pt x="87" y="93"/>
                  <a:pt x="87" y="93"/>
                </a:cubicBezTo>
                <a:cubicBezTo>
                  <a:pt x="58" y="93"/>
                  <a:pt x="58" y="93"/>
                  <a:pt x="58" y="93"/>
                </a:cubicBezTo>
                <a:close/>
                <a:moveTo>
                  <a:pt x="120" y="118"/>
                </a:moveTo>
                <a:cubicBezTo>
                  <a:pt x="112" y="118"/>
                  <a:pt x="105" y="111"/>
                  <a:pt x="105" y="103"/>
                </a:cubicBezTo>
                <a:cubicBezTo>
                  <a:pt x="105" y="95"/>
                  <a:pt x="112" y="88"/>
                  <a:pt x="120" y="88"/>
                </a:cubicBezTo>
                <a:cubicBezTo>
                  <a:pt x="128" y="88"/>
                  <a:pt x="135" y="95"/>
                  <a:pt x="135" y="103"/>
                </a:cubicBezTo>
                <a:cubicBezTo>
                  <a:pt x="135" y="111"/>
                  <a:pt x="128" y="118"/>
                  <a:pt x="120" y="118"/>
                </a:cubicBezTo>
                <a:close/>
                <a:moveTo>
                  <a:pt x="147" y="90"/>
                </a:moveTo>
                <a:cubicBezTo>
                  <a:pt x="147" y="91"/>
                  <a:pt x="146" y="93"/>
                  <a:pt x="144" y="93"/>
                </a:cubicBezTo>
                <a:cubicBezTo>
                  <a:pt x="139" y="93"/>
                  <a:pt x="139" y="93"/>
                  <a:pt x="139" y="93"/>
                </a:cubicBezTo>
                <a:cubicBezTo>
                  <a:pt x="135" y="86"/>
                  <a:pt x="128" y="82"/>
                  <a:pt x="120" y="82"/>
                </a:cubicBezTo>
                <a:cubicBezTo>
                  <a:pt x="112" y="82"/>
                  <a:pt x="105" y="86"/>
                  <a:pt x="102" y="93"/>
                </a:cubicBezTo>
                <a:cubicBezTo>
                  <a:pt x="94" y="93"/>
                  <a:pt x="94" y="93"/>
                  <a:pt x="94" y="93"/>
                </a:cubicBezTo>
                <a:cubicBezTo>
                  <a:pt x="94" y="27"/>
                  <a:pt x="94" y="27"/>
                  <a:pt x="94" y="27"/>
                </a:cubicBezTo>
                <a:cubicBezTo>
                  <a:pt x="119" y="27"/>
                  <a:pt x="119" y="27"/>
                  <a:pt x="119" y="27"/>
                </a:cubicBezTo>
                <a:cubicBezTo>
                  <a:pt x="147" y="62"/>
                  <a:pt x="147" y="62"/>
                  <a:pt x="147" y="62"/>
                </a:cubicBezTo>
                <a:lnTo>
                  <a:pt x="147" y="9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39" name="Freeform 245">
            <a:extLst>
              <a:ext uri="{FF2B5EF4-FFF2-40B4-BE49-F238E27FC236}">
                <a16:creationId xmlns:a16="http://schemas.microsoft.com/office/drawing/2014/main" xmlns="" id="{715C972B-9286-4B7B-9DBF-1CA19B2686CE}"/>
              </a:ext>
            </a:extLst>
          </p:cNvPr>
          <p:cNvSpPr>
            <a:spLocks noEditPoints="1"/>
          </p:cNvSpPr>
          <p:nvPr/>
        </p:nvSpPr>
        <p:spPr bwMode="auto">
          <a:xfrm>
            <a:off x="10147300" y="395288"/>
            <a:ext cx="523875" cy="473075"/>
          </a:xfrm>
          <a:custGeom>
            <a:avLst/>
            <a:gdLst>
              <a:gd name="T0" fmla="*/ 94 w 153"/>
              <a:gd name="T1" fmla="*/ 15 h 137"/>
              <a:gd name="T2" fmla="*/ 9 w 153"/>
              <a:gd name="T3" fmla="*/ 0 h 137"/>
              <a:gd name="T4" fmla="*/ 0 w 153"/>
              <a:gd name="T5" fmla="*/ 103 h 137"/>
              <a:gd name="T6" fmla="*/ 19 w 153"/>
              <a:gd name="T7" fmla="*/ 112 h 137"/>
              <a:gd name="T8" fmla="*/ 40 w 153"/>
              <a:gd name="T9" fmla="*/ 137 h 137"/>
              <a:gd name="T10" fmla="*/ 61 w 153"/>
              <a:gd name="T11" fmla="*/ 112 h 137"/>
              <a:gd name="T12" fmla="*/ 99 w 153"/>
              <a:gd name="T13" fmla="*/ 116 h 137"/>
              <a:gd name="T14" fmla="*/ 141 w 153"/>
              <a:gd name="T15" fmla="*/ 116 h 137"/>
              <a:gd name="T16" fmla="*/ 144 w 153"/>
              <a:gd name="T17" fmla="*/ 112 h 137"/>
              <a:gd name="T18" fmla="*/ 153 w 153"/>
              <a:gd name="T19" fmla="*/ 60 h 137"/>
              <a:gd name="T20" fmla="*/ 119 w 153"/>
              <a:gd name="T21" fmla="*/ 21 h 137"/>
              <a:gd name="T22" fmla="*/ 94 w 153"/>
              <a:gd name="T23" fmla="*/ 58 h 137"/>
              <a:gd name="T24" fmla="*/ 119 w 153"/>
              <a:gd name="T25" fmla="*/ 21 h 137"/>
              <a:gd name="T26" fmla="*/ 25 w 153"/>
              <a:gd name="T27" fmla="*/ 116 h 137"/>
              <a:gd name="T28" fmla="*/ 55 w 153"/>
              <a:gd name="T29" fmla="*/ 116 h 137"/>
              <a:gd name="T30" fmla="*/ 58 w 153"/>
              <a:gd name="T31" fmla="*/ 106 h 137"/>
              <a:gd name="T32" fmla="*/ 22 w 153"/>
              <a:gd name="T33" fmla="*/ 106 h 137"/>
              <a:gd name="T34" fmla="*/ 7 w 153"/>
              <a:gd name="T35" fmla="*/ 103 h 137"/>
              <a:gd name="T36" fmla="*/ 9 w 153"/>
              <a:gd name="T37" fmla="*/ 7 h 137"/>
              <a:gd name="T38" fmla="*/ 87 w 153"/>
              <a:gd name="T39" fmla="*/ 106 h 137"/>
              <a:gd name="T40" fmla="*/ 120 w 153"/>
              <a:gd name="T41" fmla="*/ 131 h 137"/>
              <a:gd name="T42" fmla="*/ 120 w 153"/>
              <a:gd name="T43" fmla="*/ 101 h 137"/>
              <a:gd name="T44" fmla="*/ 120 w 153"/>
              <a:gd name="T45" fmla="*/ 131 h 137"/>
              <a:gd name="T46" fmla="*/ 139 w 153"/>
              <a:gd name="T47" fmla="*/ 106 h 137"/>
              <a:gd name="T48" fmla="*/ 102 w 153"/>
              <a:gd name="T49" fmla="*/ 106 h 137"/>
              <a:gd name="T50" fmla="*/ 94 w 153"/>
              <a:gd name="T51" fmla="*/ 64 h 137"/>
              <a:gd name="T52" fmla="*/ 147 w 153"/>
              <a:gd name="T53" fmla="*/ 103 h 137"/>
              <a:gd name="T54" fmla="*/ 17 w 153"/>
              <a:gd name="T55" fmla="*/ 52 h 137"/>
              <a:gd name="T56" fmla="*/ 77 w 153"/>
              <a:gd name="T57" fmla="*/ 26 h 137"/>
              <a:gd name="T58" fmla="*/ 17 w 153"/>
              <a:gd name="T59" fmla="*/ 52 h 137"/>
              <a:gd name="T60" fmla="*/ 71 w 153"/>
              <a:gd name="T61" fmla="*/ 33 h 137"/>
              <a:gd name="T62" fmla="*/ 23 w 153"/>
              <a:gd name="T63" fmla="*/ 46 h 1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53" h="137">
                <a:moveTo>
                  <a:pt x="122" y="15"/>
                </a:moveTo>
                <a:cubicBezTo>
                  <a:pt x="94" y="15"/>
                  <a:pt x="94" y="15"/>
                  <a:pt x="94" y="15"/>
                </a:cubicBezTo>
                <a:cubicBezTo>
                  <a:pt x="94" y="0"/>
                  <a:pt x="94" y="0"/>
                  <a:pt x="94" y="0"/>
                </a:cubicBezTo>
                <a:cubicBezTo>
                  <a:pt x="9" y="0"/>
                  <a:pt x="9" y="0"/>
                  <a:pt x="9" y="0"/>
                </a:cubicBezTo>
                <a:cubicBezTo>
                  <a:pt x="4" y="0"/>
                  <a:pt x="0" y="4"/>
                  <a:pt x="0" y="9"/>
                </a:cubicBezTo>
                <a:cubicBezTo>
                  <a:pt x="0" y="103"/>
                  <a:pt x="0" y="103"/>
                  <a:pt x="0" y="103"/>
                </a:cubicBezTo>
                <a:cubicBezTo>
                  <a:pt x="0" y="108"/>
                  <a:pt x="4" y="112"/>
                  <a:pt x="9" y="112"/>
                </a:cubicBezTo>
                <a:cubicBezTo>
                  <a:pt x="19" y="112"/>
                  <a:pt x="19" y="112"/>
                  <a:pt x="19" y="112"/>
                </a:cubicBezTo>
                <a:cubicBezTo>
                  <a:pt x="19" y="113"/>
                  <a:pt x="19" y="115"/>
                  <a:pt x="19" y="116"/>
                </a:cubicBezTo>
                <a:cubicBezTo>
                  <a:pt x="19" y="128"/>
                  <a:pt x="28" y="137"/>
                  <a:pt x="40" y="137"/>
                </a:cubicBezTo>
                <a:cubicBezTo>
                  <a:pt x="51" y="137"/>
                  <a:pt x="61" y="128"/>
                  <a:pt x="61" y="116"/>
                </a:cubicBezTo>
                <a:cubicBezTo>
                  <a:pt x="61" y="115"/>
                  <a:pt x="61" y="114"/>
                  <a:pt x="61" y="112"/>
                </a:cubicBezTo>
                <a:cubicBezTo>
                  <a:pt x="99" y="112"/>
                  <a:pt x="99" y="112"/>
                  <a:pt x="99" y="112"/>
                </a:cubicBezTo>
                <a:cubicBezTo>
                  <a:pt x="99" y="114"/>
                  <a:pt x="99" y="115"/>
                  <a:pt x="99" y="116"/>
                </a:cubicBezTo>
                <a:cubicBezTo>
                  <a:pt x="99" y="128"/>
                  <a:pt x="108" y="137"/>
                  <a:pt x="120" y="137"/>
                </a:cubicBezTo>
                <a:cubicBezTo>
                  <a:pt x="132" y="137"/>
                  <a:pt x="141" y="128"/>
                  <a:pt x="141" y="116"/>
                </a:cubicBezTo>
                <a:cubicBezTo>
                  <a:pt x="141" y="115"/>
                  <a:pt x="141" y="114"/>
                  <a:pt x="141" y="112"/>
                </a:cubicBezTo>
                <a:cubicBezTo>
                  <a:pt x="144" y="112"/>
                  <a:pt x="144" y="112"/>
                  <a:pt x="144" y="112"/>
                </a:cubicBezTo>
                <a:cubicBezTo>
                  <a:pt x="149" y="112"/>
                  <a:pt x="153" y="108"/>
                  <a:pt x="153" y="103"/>
                </a:cubicBezTo>
                <a:cubicBezTo>
                  <a:pt x="153" y="60"/>
                  <a:pt x="153" y="60"/>
                  <a:pt x="153" y="60"/>
                </a:cubicBezTo>
                <a:lnTo>
                  <a:pt x="122" y="15"/>
                </a:lnTo>
                <a:close/>
                <a:moveTo>
                  <a:pt x="119" y="21"/>
                </a:moveTo>
                <a:cubicBezTo>
                  <a:pt x="144" y="58"/>
                  <a:pt x="144" y="58"/>
                  <a:pt x="144" y="58"/>
                </a:cubicBezTo>
                <a:cubicBezTo>
                  <a:pt x="94" y="58"/>
                  <a:pt x="94" y="58"/>
                  <a:pt x="94" y="58"/>
                </a:cubicBezTo>
                <a:cubicBezTo>
                  <a:pt x="94" y="21"/>
                  <a:pt x="94" y="21"/>
                  <a:pt x="94" y="21"/>
                </a:cubicBezTo>
                <a:lnTo>
                  <a:pt x="119" y="21"/>
                </a:lnTo>
                <a:close/>
                <a:moveTo>
                  <a:pt x="40" y="131"/>
                </a:moveTo>
                <a:cubicBezTo>
                  <a:pt x="32" y="131"/>
                  <a:pt x="25" y="124"/>
                  <a:pt x="25" y="116"/>
                </a:cubicBezTo>
                <a:cubicBezTo>
                  <a:pt x="25" y="108"/>
                  <a:pt x="32" y="101"/>
                  <a:pt x="40" y="101"/>
                </a:cubicBezTo>
                <a:cubicBezTo>
                  <a:pt x="48" y="101"/>
                  <a:pt x="55" y="108"/>
                  <a:pt x="55" y="116"/>
                </a:cubicBezTo>
                <a:cubicBezTo>
                  <a:pt x="55" y="124"/>
                  <a:pt x="48" y="131"/>
                  <a:pt x="40" y="131"/>
                </a:cubicBezTo>
                <a:close/>
                <a:moveTo>
                  <a:pt x="58" y="106"/>
                </a:moveTo>
                <a:cubicBezTo>
                  <a:pt x="55" y="99"/>
                  <a:pt x="48" y="95"/>
                  <a:pt x="40" y="95"/>
                </a:cubicBezTo>
                <a:cubicBezTo>
                  <a:pt x="32" y="95"/>
                  <a:pt x="25" y="99"/>
                  <a:pt x="22" y="106"/>
                </a:cubicBezTo>
                <a:cubicBezTo>
                  <a:pt x="9" y="106"/>
                  <a:pt x="9" y="106"/>
                  <a:pt x="9" y="106"/>
                </a:cubicBezTo>
                <a:cubicBezTo>
                  <a:pt x="7" y="106"/>
                  <a:pt x="7" y="105"/>
                  <a:pt x="7" y="103"/>
                </a:cubicBezTo>
                <a:cubicBezTo>
                  <a:pt x="7" y="9"/>
                  <a:pt x="7" y="9"/>
                  <a:pt x="7" y="9"/>
                </a:cubicBezTo>
                <a:cubicBezTo>
                  <a:pt x="7" y="7"/>
                  <a:pt x="7" y="7"/>
                  <a:pt x="9" y="7"/>
                </a:cubicBezTo>
                <a:cubicBezTo>
                  <a:pt x="87" y="7"/>
                  <a:pt x="87" y="7"/>
                  <a:pt x="87" y="7"/>
                </a:cubicBezTo>
                <a:cubicBezTo>
                  <a:pt x="87" y="106"/>
                  <a:pt x="87" y="106"/>
                  <a:pt x="87" y="106"/>
                </a:cubicBezTo>
                <a:lnTo>
                  <a:pt x="58" y="106"/>
                </a:lnTo>
                <a:close/>
                <a:moveTo>
                  <a:pt x="120" y="131"/>
                </a:moveTo>
                <a:cubicBezTo>
                  <a:pt x="112" y="131"/>
                  <a:pt x="105" y="124"/>
                  <a:pt x="105" y="116"/>
                </a:cubicBezTo>
                <a:cubicBezTo>
                  <a:pt x="105" y="108"/>
                  <a:pt x="112" y="101"/>
                  <a:pt x="120" y="101"/>
                </a:cubicBezTo>
                <a:cubicBezTo>
                  <a:pt x="128" y="101"/>
                  <a:pt x="135" y="108"/>
                  <a:pt x="135" y="116"/>
                </a:cubicBezTo>
                <a:cubicBezTo>
                  <a:pt x="135" y="124"/>
                  <a:pt x="128" y="131"/>
                  <a:pt x="120" y="131"/>
                </a:cubicBezTo>
                <a:close/>
                <a:moveTo>
                  <a:pt x="144" y="106"/>
                </a:moveTo>
                <a:cubicBezTo>
                  <a:pt x="139" y="106"/>
                  <a:pt x="139" y="106"/>
                  <a:pt x="139" y="106"/>
                </a:cubicBezTo>
                <a:cubicBezTo>
                  <a:pt x="135" y="99"/>
                  <a:pt x="128" y="95"/>
                  <a:pt x="120" y="95"/>
                </a:cubicBezTo>
                <a:cubicBezTo>
                  <a:pt x="112" y="95"/>
                  <a:pt x="105" y="99"/>
                  <a:pt x="102" y="106"/>
                </a:cubicBezTo>
                <a:cubicBezTo>
                  <a:pt x="94" y="106"/>
                  <a:pt x="94" y="106"/>
                  <a:pt x="94" y="106"/>
                </a:cubicBezTo>
                <a:cubicBezTo>
                  <a:pt x="94" y="64"/>
                  <a:pt x="94" y="64"/>
                  <a:pt x="94" y="64"/>
                </a:cubicBezTo>
                <a:cubicBezTo>
                  <a:pt x="147" y="64"/>
                  <a:pt x="147" y="64"/>
                  <a:pt x="147" y="64"/>
                </a:cubicBezTo>
                <a:cubicBezTo>
                  <a:pt x="147" y="103"/>
                  <a:pt x="147" y="103"/>
                  <a:pt x="147" y="103"/>
                </a:cubicBezTo>
                <a:cubicBezTo>
                  <a:pt x="147" y="105"/>
                  <a:pt x="146" y="106"/>
                  <a:pt x="144" y="106"/>
                </a:cubicBezTo>
                <a:close/>
                <a:moveTo>
                  <a:pt x="17" y="52"/>
                </a:moveTo>
                <a:cubicBezTo>
                  <a:pt x="77" y="52"/>
                  <a:pt x="77" y="52"/>
                  <a:pt x="77" y="52"/>
                </a:cubicBezTo>
                <a:cubicBezTo>
                  <a:pt x="77" y="26"/>
                  <a:pt x="77" y="26"/>
                  <a:pt x="77" y="26"/>
                </a:cubicBezTo>
                <a:cubicBezTo>
                  <a:pt x="17" y="26"/>
                  <a:pt x="17" y="26"/>
                  <a:pt x="17" y="26"/>
                </a:cubicBezTo>
                <a:lnTo>
                  <a:pt x="17" y="52"/>
                </a:lnTo>
                <a:close/>
                <a:moveTo>
                  <a:pt x="23" y="33"/>
                </a:moveTo>
                <a:cubicBezTo>
                  <a:pt x="71" y="33"/>
                  <a:pt x="71" y="33"/>
                  <a:pt x="71" y="33"/>
                </a:cubicBezTo>
                <a:cubicBezTo>
                  <a:pt x="71" y="46"/>
                  <a:pt x="71" y="46"/>
                  <a:pt x="71" y="46"/>
                </a:cubicBezTo>
                <a:cubicBezTo>
                  <a:pt x="23" y="46"/>
                  <a:pt x="23" y="46"/>
                  <a:pt x="23" y="46"/>
                </a:cubicBezTo>
                <a:lnTo>
                  <a:pt x="23" y="3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40" name="Freeform 246">
            <a:extLst>
              <a:ext uri="{FF2B5EF4-FFF2-40B4-BE49-F238E27FC236}">
                <a16:creationId xmlns:a16="http://schemas.microsoft.com/office/drawing/2014/main" xmlns="" id="{3D1CE633-A075-4D50-8EFA-AE71FDFA5FA1}"/>
              </a:ext>
            </a:extLst>
          </p:cNvPr>
          <p:cNvSpPr>
            <a:spLocks noEditPoints="1"/>
          </p:cNvSpPr>
          <p:nvPr/>
        </p:nvSpPr>
        <p:spPr bwMode="auto">
          <a:xfrm>
            <a:off x="10147300" y="1016000"/>
            <a:ext cx="523875" cy="487363"/>
          </a:xfrm>
          <a:custGeom>
            <a:avLst/>
            <a:gdLst>
              <a:gd name="T0" fmla="*/ 103 w 153"/>
              <a:gd name="T1" fmla="*/ 59 h 141"/>
              <a:gd name="T2" fmla="*/ 132 w 153"/>
              <a:gd name="T3" fmla="*/ 48 h 141"/>
              <a:gd name="T4" fmla="*/ 103 w 153"/>
              <a:gd name="T5" fmla="*/ 28 h 141"/>
              <a:gd name="T6" fmla="*/ 109 w 153"/>
              <a:gd name="T7" fmla="*/ 52 h 141"/>
              <a:gd name="T8" fmla="*/ 115 w 153"/>
              <a:gd name="T9" fmla="*/ 34 h 141"/>
              <a:gd name="T10" fmla="*/ 125 w 153"/>
              <a:gd name="T11" fmla="*/ 52 h 141"/>
              <a:gd name="T12" fmla="*/ 148 w 153"/>
              <a:gd name="T13" fmla="*/ 97 h 141"/>
              <a:gd name="T14" fmla="*/ 124 w 153"/>
              <a:gd name="T15" fmla="*/ 16 h 141"/>
              <a:gd name="T16" fmla="*/ 91 w 153"/>
              <a:gd name="T17" fmla="*/ 97 h 141"/>
              <a:gd name="T18" fmla="*/ 84 w 153"/>
              <a:gd name="T19" fmla="*/ 13 h 141"/>
              <a:gd name="T20" fmla="*/ 98 w 153"/>
              <a:gd name="T21" fmla="*/ 0 h 141"/>
              <a:gd name="T22" fmla="*/ 77 w 153"/>
              <a:gd name="T23" fmla="*/ 21 h 141"/>
              <a:gd name="T24" fmla="*/ 0 w 153"/>
              <a:gd name="T25" fmla="*/ 126 h 141"/>
              <a:gd name="T26" fmla="*/ 31 w 153"/>
              <a:gd name="T27" fmla="*/ 141 h 141"/>
              <a:gd name="T28" fmla="*/ 106 w 153"/>
              <a:gd name="T29" fmla="*/ 126 h 141"/>
              <a:gd name="T30" fmla="*/ 140 w 153"/>
              <a:gd name="T31" fmla="*/ 126 h 141"/>
              <a:gd name="T32" fmla="*/ 153 w 153"/>
              <a:gd name="T33" fmla="*/ 97 h 141"/>
              <a:gd name="T34" fmla="*/ 78 w 153"/>
              <a:gd name="T35" fmla="*/ 27 h 141"/>
              <a:gd name="T36" fmla="*/ 7 w 153"/>
              <a:gd name="T37" fmla="*/ 97 h 141"/>
              <a:gd name="T38" fmla="*/ 98 w 153"/>
              <a:gd name="T39" fmla="*/ 23 h 141"/>
              <a:gd name="T40" fmla="*/ 142 w 153"/>
              <a:gd name="T41" fmla="*/ 56 h 141"/>
              <a:gd name="T42" fmla="*/ 98 w 153"/>
              <a:gd name="T43" fmla="*/ 97 h 141"/>
              <a:gd name="T44" fmla="*/ 30 w 153"/>
              <a:gd name="T45" fmla="*/ 134 h 141"/>
              <a:gd name="T46" fmla="*/ 30 w 153"/>
              <a:gd name="T47" fmla="*/ 113 h 141"/>
              <a:gd name="T48" fmla="*/ 30 w 153"/>
              <a:gd name="T49" fmla="*/ 134 h 141"/>
              <a:gd name="T50" fmla="*/ 112 w 153"/>
              <a:gd name="T51" fmla="*/ 123 h 141"/>
              <a:gd name="T52" fmla="*/ 133 w 153"/>
              <a:gd name="T53" fmla="*/ 123 h 141"/>
              <a:gd name="T54" fmla="*/ 146 w 153"/>
              <a:gd name="T55" fmla="*/ 119 h 141"/>
              <a:gd name="T56" fmla="*/ 123 w 153"/>
              <a:gd name="T57" fmla="*/ 106 h 141"/>
              <a:gd name="T58" fmla="*/ 47 w 153"/>
              <a:gd name="T59" fmla="*/ 119 h 141"/>
              <a:gd name="T60" fmla="*/ 14 w 153"/>
              <a:gd name="T61" fmla="*/ 119 h 141"/>
              <a:gd name="T62" fmla="*/ 7 w 153"/>
              <a:gd name="T63" fmla="*/ 103 h 141"/>
              <a:gd name="T64" fmla="*/ 146 w 153"/>
              <a:gd name="T65" fmla="*/ 119 h 1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53" h="141">
                <a:moveTo>
                  <a:pt x="103" y="28"/>
                </a:moveTo>
                <a:cubicBezTo>
                  <a:pt x="103" y="59"/>
                  <a:pt x="103" y="59"/>
                  <a:pt x="103" y="59"/>
                </a:cubicBezTo>
                <a:cubicBezTo>
                  <a:pt x="132" y="59"/>
                  <a:pt x="132" y="59"/>
                  <a:pt x="132" y="59"/>
                </a:cubicBezTo>
                <a:cubicBezTo>
                  <a:pt x="132" y="48"/>
                  <a:pt x="132" y="48"/>
                  <a:pt x="132" y="48"/>
                </a:cubicBezTo>
                <a:cubicBezTo>
                  <a:pt x="119" y="28"/>
                  <a:pt x="119" y="28"/>
                  <a:pt x="119" y="28"/>
                </a:cubicBezTo>
                <a:cubicBezTo>
                  <a:pt x="103" y="28"/>
                  <a:pt x="103" y="28"/>
                  <a:pt x="103" y="28"/>
                </a:cubicBezTo>
                <a:close/>
                <a:moveTo>
                  <a:pt x="125" y="52"/>
                </a:moveTo>
                <a:cubicBezTo>
                  <a:pt x="109" y="52"/>
                  <a:pt x="109" y="52"/>
                  <a:pt x="109" y="52"/>
                </a:cubicBezTo>
                <a:cubicBezTo>
                  <a:pt x="109" y="34"/>
                  <a:pt x="109" y="34"/>
                  <a:pt x="109" y="34"/>
                </a:cubicBezTo>
                <a:cubicBezTo>
                  <a:pt x="115" y="34"/>
                  <a:pt x="115" y="34"/>
                  <a:pt x="115" y="34"/>
                </a:cubicBezTo>
                <a:cubicBezTo>
                  <a:pt x="125" y="49"/>
                  <a:pt x="125" y="49"/>
                  <a:pt x="125" y="49"/>
                </a:cubicBezTo>
                <a:lnTo>
                  <a:pt x="125" y="52"/>
                </a:lnTo>
                <a:close/>
                <a:moveTo>
                  <a:pt x="153" y="97"/>
                </a:moveTo>
                <a:cubicBezTo>
                  <a:pt x="148" y="97"/>
                  <a:pt x="148" y="97"/>
                  <a:pt x="148" y="97"/>
                </a:cubicBezTo>
                <a:cubicBezTo>
                  <a:pt x="148" y="53"/>
                  <a:pt x="148" y="53"/>
                  <a:pt x="148" y="53"/>
                </a:cubicBezTo>
                <a:cubicBezTo>
                  <a:pt x="124" y="16"/>
                  <a:pt x="124" y="16"/>
                  <a:pt x="124" y="16"/>
                </a:cubicBezTo>
                <a:cubicBezTo>
                  <a:pt x="91" y="16"/>
                  <a:pt x="91" y="16"/>
                  <a:pt x="91" y="16"/>
                </a:cubicBezTo>
                <a:cubicBezTo>
                  <a:pt x="91" y="97"/>
                  <a:pt x="91" y="97"/>
                  <a:pt x="91" y="97"/>
                </a:cubicBezTo>
                <a:cubicBezTo>
                  <a:pt x="84" y="97"/>
                  <a:pt x="84" y="97"/>
                  <a:pt x="84" y="97"/>
                </a:cubicBezTo>
                <a:cubicBezTo>
                  <a:pt x="84" y="13"/>
                  <a:pt x="84" y="13"/>
                  <a:pt x="84" y="13"/>
                </a:cubicBezTo>
                <a:cubicBezTo>
                  <a:pt x="101" y="6"/>
                  <a:pt x="101" y="6"/>
                  <a:pt x="101" y="6"/>
                </a:cubicBezTo>
                <a:cubicBezTo>
                  <a:pt x="98" y="0"/>
                  <a:pt x="98" y="0"/>
                  <a:pt x="98" y="0"/>
                </a:cubicBezTo>
                <a:cubicBezTo>
                  <a:pt x="77" y="9"/>
                  <a:pt x="77" y="9"/>
                  <a:pt x="77" y="9"/>
                </a:cubicBezTo>
                <a:cubicBezTo>
                  <a:pt x="77" y="21"/>
                  <a:pt x="77" y="21"/>
                  <a:pt x="77" y="21"/>
                </a:cubicBezTo>
                <a:cubicBezTo>
                  <a:pt x="0" y="21"/>
                  <a:pt x="0" y="21"/>
                  <a:pt x="0" y="21"/>
                </a:cubicBezTo>
                <a:cubicBezTo>
                  <a:pt x="0" y="126"/>
                  <a:pt x="0" y="126"/>
                  <a:pt x="0" y="126"/>
                </a:cubicBezTo>
                <a:cubicBezTo>
                  <a:pt x="14" y="126"/>
                  <a:pt x="14" y="126"/>
                  <a:pt x="14" y="126"/>
                </a:cubicBezTo>
                <a:cubicBezTo>
                  <a:pt x="15" y="134"/>
                  <a:pt x="22" y="141"/>
                  <a:pt x="31" y="141"/>
                </a:cubicBezTo>
                <a:cubicBezTo>
                  <a:pt x="39" y="141"/>
                  <a:pt x="46" y="134"/>
                  <a:pt x="48" y="126"/>
                </a:cubicBezTo>
                <a:cubicBezTo>
                  <a:pt x="106" y="126"/>
                  <a:pt x="106" y="126"/>
                  <a:pt x="106" y="126"/>
                </a:cubicBezTo>
                <a:cubicBezTo>
                  <a:pt x="107" y="134"/>
                  <a:pt x="114" y="140"/>
                  <a:pt x="123" y="140"/>
                </a:cubicBezTo>
                <a:cubicBezTo>
                  <a:pt x="132" y="140"/>
                  <a:pt x="139" y="134"/>
                  <a:pt x="140" y="126"/>
                </a:cubicBezTo>
                <a:cubicBezTo>
                  <a:pt x="153" y="126"/>
                  <a:pt x="153" y="126"/>
                  <a:pt x="153" y="126"/>
                </a:cubicBezTo>
                <a:lnTo>
                  <a:pt x="153" y="97"/>
                </a:lnTo>
                <a:close/>
                <a:moveTo>
                  <a:pt x="7" y="27"/>
                </a:moveTo>
                <a:cubicBezTo>
                  <a:pt x="78" y="27"/>
                  <a:pt x="78" y="27"/>
                  <a:pt x="78" y="27"/>
                </a:cubicBezTo>
                <a:cubicBezTo>
                  <a:pt x="78" y="97"/>
                  <a:pt x="78" y="97"/>
                  <a:pt x="78" y="97"/>
                </a:cubicBezTo>
                <a:cubicBezTo>
                  <a:pt x="7" y="97"/>
                  <a:pt x="7" y="97"/>
                  <a:pt x="7" y="97"/>
                </a:cubicBezTo>
                <a:lnTo>
                  <a:pt x="7" y="27"/>
                </a:lnTo>
                <a:close/>
                <a:moveTo>
                  <a:pt x="98" y="23"/>
                </a:moveTo>
                <a:cubicBezTo>
                  <a:pt x="121" y="23"/>
                  <a:pt x="121" y="23"/>
                  <a:pt x="121" y="23"/>
                </a:cubicBezTo>
                <a:cubicBezTo>
                  <a:pt x="142" y="56"/>
                  <a:pt x="142" y="56"/>
                  <a:pt x="142" y="56"/>
                </a:cubicBezTo>
                <a:cubicBezTo>
                  <a:pt x="142" y="97"/>
                  <a:pt x="142" y="97"/>
                  <a:pt x="142" y="97"/>
                </a:cubicBezTo>
                <a:cubicBezTo>
                  <a:pt x="98" y="97"/>
                  <a:pt x="98" y="97"/>
                  <a:pt x="98" y="97"/>
                </a:cubicBezTo>
                <a:lnTo>
                  <a:pt x="98" y="23"/>
                </a:lnTo>
                <a:close/>
                <a:moveTo>
                  <a:pt x="30" y="134"/>
                </a:moveTo>
                <a:cubicBezTo>
                  <a:pt x="25" y="134"/>
                  <a:pt x="20" y="129"/>
                  <a:pt x="20" y="123"/>
                </a:cubicBezTo>
                <a:cubicBezTo>
                  <a:pt x="20" y="117"/>
                  <a:pt x="25" y="113"/>
                  <a:pt x="30" y="113"/>
                </a:cubicBezTo>
                <a:cubicBezTo>
                  <a:pt x="36" y="113"/>
                  <a:pt x="41" y="117"/>
                  <a:pt x="41" y="123"/>
                </a:cubicBezTo>
                <a:cubicBezTo>
                  <a:pt x="41" y="129"/>
                  <a:pt x="36" y="134"/>
                  <a:pt x="30" y="134"/>
                </a:cubicBezTo>
                <a:close/>
                <a:moveTo>
                  <a:pt x="123" y="134"/>
                </a:moveTo>
                <a:cubicBezTo>
                  <a:pt x="117" y="134"/>
                  <a:pt x="112" y="129"/>
                  <a:pt x="112" y="123"/>
                </a:cubicBezTo>
                <a:cubicBezTo>
                  <a:pt x="112" y="117"/>
                  <a:pt x="117" y="113"/>
                  <a:pt x="123" y="113"/>
                </a:cubicBezTo>
                <a:cubicBezTo>
                  <a:pt x="129" y="113"/>
                  <a:pt x="133" y="117"/>
                  <a:pt x="133" y="123"/>
                </a:cubicBezTo>
                <a:cubicBezTo>
                  <a:pt x="133" y="129"/>
                  <a:pt x="129" y="134"/>
                  <a:pt x="123" y="134"/>
                </a:cubicBezTo>
                <a:close/>
                <a:moveTo>
                  <a:pt x="146" y="119"/>
                </a:moveTo>
                <a:cubicBezTo>
                  <a:pt x="139" y="119"/>
                  <a:pt x="139" y="119"/>
                  <a:pt x="139" y="119"/>
                </a:cubicBezTo>
                <a:cubicBezTo>
                  <a:pt x="138" y="112"/>
                  <a:pt x="131" y="106"/>
                  <a:pt x="123" y="106"/>
                </a:cubicBezTo>
                <a:cubicBezTo>
                  <a:pt x="115" y="106"/>
                  <a:pt x="108" y="112"/>
                  <a:pt x="106" y="119"/>
                </a:cubicBezTo>
                <a:cubicBezTo>
                  <a:pt x="47" y="119"/>
                  <a:pt x="47" y="119"/>
                  <a:pt x="47" y="119"/>
                </a:cubicBezTo>
                <a:cubicBezTo>
                  <a:pt x="45" y="112"/>
                  <a:pt x="39" y="106"/>
                  <a:pt x="30" y="106"/>
                </a:cubicBezTo>
                <a:cubicBezTo>
                  <a:pt x="22" y="106"/>
                  <a:pt x="15" y="112"/>
                  <a:pt x="14" y="119"/>
                </a:cubicBezTo>
                <a:cubicBezTo>
                  <a:pt x="7" y="119"/>
                  <a:pt x="7" y="119"/>
                  <a:pt x="7" y="119"/>
                </a:cubicBezTo>
                <a:cubicBezTo>
                  <a:pt x="7" y="103"/>
                  <a:pt x="7" y="103"/>
                  <a:pt x="7" y="103"/>
                </a:cubicBezTo>
                <a:cubicBezTo>
                  <a:pt x="146" y="103"/>
                  <a:pt x="146" y="103"/>
                  <a:pt x="146" y="103"/>
                </a:cubicBezTo>
                <a:cubicBezTo>
                  <a:pt x="146" y="119"/>
                  <a:pt x="146" y="119"/>
                  <a:pt x="146" y="11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41" name="Freeform 247">
            <a:extLst>
              <a:ext uri="{FF2B5EF4-FFF2-40B4-BE49-F238E27FC236}">
                <a16:creationId xmlns:a16="http://schemas.microsoft.com/office/drawing/2014/main" xmlns="" id="{344058A2-7D5A-4EBC-8715-90A79AFDE672}"/>
              </a:ext>
            </a:extLst>
          </p:cNvPr>
          <p:cNvSpPr>
            <a:spLocks noEditPoints="1"/>
          </p:cNvSpPr>
          <p:nvPr/>
        </p:nvSpPr>
        <p:spPr bwMode="auto">
          <a:xfrm>
            <a:off x="10147300" y="1609725"/>
            <a:ext cx="523875" cy="527050"/>
          </a:xfrm>
          <a:custGeom>
            <a:avLst/>
            <a:gdLst>
              <a:gd name="T0" fmla="*/ 79 w 153"/>
              <a:gd name="T1" fmla="*/ 5 h 153"/>
              <a:gd name="T2" fmla="*/ 79 w 153"/>
              <a:gd name="T3" fmla="*/ 0 h 153"/>
              <a:gd name="T4" fmla="*/ 73 w 153"/>
              <a:gd name="T5" fmla="*/ 0 h 153"/>
              <a:gd name="T6" fmla="*/ 73 w 153"/>
              <a:gd name="T7" fmla="*/ 5 h 153"/>
              <a:gd name="T8" fmla="*/ 0 w 153"/>
              <a:gd name="T9" fmla="*/ 70 h 153"/>
              <a:gd name="T10" fmla="*/ 0 w 153"/>
              <a:gd name="T11" fmla="*/ 71 h 153"/>
              <a:gd name="T12" fmla="*/ 5 w 153"/>
              <a:gd name="T13" fmla="*/ 70 h 153"/>
              <a:gd name="T14" fmla="*/ 20 w 153"/>
              <a:gd name="T15" fmla="*/ 58 h 153"/>
              <a:gd name="T16" fmla="*/ 36 w 153"/>
              <a:gd name="T17" fmla="*/ 71 h 153"/>
              <a:gd name="T18" fmla="*/ 42 w 153"/>
              <a:gd name="T19" fmla="*/ 71 h 153"/>
              <a:gd name="T20" fmla="*/ 57 w 153"/>
              <a:gd name="T21" fmla="*/ 58 h 153"/>
              <a:gd name="T22" fmla="*/ 73 w 153"/>
              <a:gd name="T23" fmla="*/ 71 h 153"/>
              <a:gd name="T24" fmla="*/ 73 w 153"/>
              <a:gd name="T25" fmla="*/ 134 h 153"/>
              <a:gd name="T26" fmla="*/ 91 w 153"/>
              <a:gd name="T27" fmla="*/ 153 h 153"/>
              <a:gd name="T28" fmla="*/ 109 w 153"/>
              <a:gd name="T29" fmla="*/ 134 h 153"/>
              <a:gd name="T30" fmla="*/ 103 w 153"/>
              <a:gd name="T31" fmla="*/ 134 h 153"/>
              <a:gd name="T32" fmla="*/ 91 w 153"/>
              <a:gd name="T33" fmla="*/ 146 h 153"/>
              <a:gd name="T34" fmla="*/ 79 w 153"/>
              <a:gd name="T35" fmla="*/ 134 h 153"/>
              <a:gd name="T36" fmla="*/ 79 w 153"/>
              <a:gd name="T37" fmla="*/ 70 h 153"/>
              <a:gd name="T38" fmla="*/ 95 w 153"/>
              <a:gd name="T39" fmla="*/ 58 h 153"/>
              <a:gd name="T40" fmla="*/ 110 w 153"/>
              <a:gd name="T41" fmla="*/ 71 h 153"/>
              <a:gd name="T42" fmla="*/ 116 w 153"/>
              <a:gd name="T43" fmla="*/ 71 h 153"/>
              <a:gd name="T44" fmla="*/ 132 w 153"/>
              <a:gd name="T45" fmla="*/ 58 h 153"/>
              <a:gd name="T46" fmla="*/ 147 w 153"/>
              <a:gd name="T47" fmla="*/ 70 h 153"/>
              <a:gd name="T48" fmla="*/ 153 w 153"/>
              <a:gd name="T49" fmla="*/ 70 h 153"/>
              <a:gd name="T50" fmla="*/ 153 w 153"/>
              <a:gd name="T51" fmla="*/ 70 h 153"/>
              <a:gd name="T52" fmla="*/ 79 w 153"/>
              <a:gd name="T53" fmla="*/ 5 h 153"/>
              <a:gd name="T54" fmla="*/ 131 w 153"/>
              <a:gd name="T55" fmla="*/ 52 h 153"/>
              <a:gd name="T56" fmla="*/ 113 w 153"/>
              <a:gd name="T57" fmla="*/ 61 h 153"/>
              <a:gd name="T58" fmla="*/ 95 w 153"/>
              <a:gd name="T59" fmla="*/ 52 h 153"/>
              <a:gd name="T60" fmla="*/ 76 w 153"/>
              <a:gd name="T61" fmla="*/ 61 h 153"/>
              <a:gd name="T62" fmla="*/ 58 w 153"/>
              <a:gd name="T63" fmla="*/ 52 h 153"/>
              <a:gd name="T64" fmla="*/ 40 w 153"/>
              <a:gd name="T65" fmla="*/ 61 h 153"/>
              <a:gd name="T66" fmla="*/ 21 w 153"/>
              <a:gd name="T67" fmla="*/ 52 h 153"/>
              <a:gd name="T68" fmla="*/ 8 w 153"/>
              <a:gd name="T69" fmla="*/ 56 h 153"/>
              <a:gd name="T70" fmla="*/ 77 w 153"/>
              <a:gd name="T71" fmla="*/ 12 h 153"/>
              <a:gd name="T72" fmla="*/ 144 w 153"/>
              <a:gd name="T73" fmla="*/ 55 h 153"/>
              <a:gd name="T74" fmla="*/ 131 w 153"/>
              <a:gd name="T75" fmla="*/ 52 h 1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53" h="153">
                <a:moveTo>
                  <a:pt x="79" y="5"/>
                </a:moveTo>
                <a:cubicBezTo>
                  <a:pt x="79" y="0"/>
                  <a:pt x="79" y="0"/>
                  <a:pt x="79" y="0"/>
                </a:cubicBezTo>
                <a:cubicBezTo>
                  <a:pt x="73" y="0"/>
                  <a:pt x="73" y="0"/>
                  <a:pt x="73" y="0"/>
                </a:cubicBezTo>
                <a:cubicBezTo>
                  <a:pt x="73" y="5"/>
                  <a:pt x="73" y="5"/>
                  <a:pt x="73" y="5"/>
                </a:cubicBezTo>
                <a:cubicBezTo>
                  <a:pt x="32" y="7"/>
                  <a:pt x="0" y="35"/>
                  <a:pt x="0" y="70"/>
                </a:cubicBezTo>
                <a:cubicBezTo>
                  <a:pt x="0" y="71"/>
                  <a:pt x="0" y="71"/>
                  <a:pt x="0" y="71"/>
                </a:cubicBezTo>
                <a:cubicBezTo>
                  <a:pt x="5" y="70"/>
                  <a:pt x="5" y="70"/>
                  <a:pt x="5" y="70"/>
                </a:cubicBezTo>
                <a:cubicBezTo>
                  <a:pt x="5" y="64"/>
                  <a:pt x="12" y="58"/>
                  <a:pt x="20" y="58"/>
                </a:cubicBezTo>
                <a:cubicBezTo>
                  <a:pt x="29" y="58"/>
                  <a:pt x="36" y="64"/>
                  <a:pt x="36" y="71"/>
                </a:cubicBezTo>
                <a:cubicBezTo>
                  <a:pt x="42" y="71"/>
                  <a:pt x="42" y="71"/>
                  <a:pt x="42" y="71"/>
                </a:cubicBezTo>
                <a:cubicBezTo>
                  <a:pt x="42" y="64"/>
                  <a:pt x="49" y="58"/>
                  <a:pt x="57" y="58"/>
                </a:cubicBezTo>
                <a:cubicBezTo>
                  <a:pt x="66" y="58"/>
                  <a:pt x="73" y="64"/>
                  <a:pt x="73" y="71"/>
                </a:cubicBezTo>
                <a:cubicBezTo>
                  <a:pt x="73" y="134"/>
                  <a:pt x="73" y="134"/>
                  <a:pt x="73" y="134"/>
                </a:cubicBezTo>
                <a:cubicBezTo>
                  <a:pt x="73" y="145"/>
                  <a:pt x="81" y="153"/>
                  <a:pt x="91" y="153"/>
                </a:cubicBezTo>
                <a:cubicBezTo>
                  <a:pt x="101" y="153"/>
                  <a:pt x="109" y="145"/>
                  <a:pt x="109" y="134"/>
                </a:cubicBezTo>
                <a:cubicBezTo>
                  <a:pt x="103" y="134"/>
                  <a:pt x="103" y="134"/>
                  <a:pt x="103" y="134"/>
                </a:cubicBezTo>
                <a:cubicBezTo>
                  <a:pt x="103" y="141"/>
                  <a:pt x="97" y="146"/>
                  <a:pt x="91" y="146"/>
                </a:cubicBezTo>
                <a:cubicBezTo>
                  <a:pt x="84" y="146"/>
                  <a:pt x="79" y="141"/>
                  <a:pt x="79" y="134"/>
                </a:cubicBezTo>
                <a:cubicBezTo>
                  <a:pt x="79" y="70"/>
                  <a:pt x="79" y="70"/>
                  <a:pt x="79" y="70"/>
                </a:cubicBezTo>
                <a:cubicBezTo>
                  <a:pt x="79" y="64"/>
                  <a:pt x="86" y="58"/>
                  <a:pt x="95" y="58"/>
                </a:cubicBezTo>
                <a:cubicBezTo>
                  <a:pt x="103" y="58"/>
                  <a:pt x="110" y="64"/>
                  <a:pt x="110" y="71"/>
                </a:cubicBezTo>
                <a:cubicBezTo>
                  <a:pt x="116" y="71"/>
                  <a:pt x="116" y="71"/>
                  <a:pt x="116" y="71"/>
                </a:cubicBezTo>
                <a:cubicBezTo>
                  <a:pt x="116" y="64"/>
                  <a:pt x="123" y="58"/>
                  <a:pt x="132" y="58"/>
                </a:cubicBezTo>
                <a:cubicBezTo>
                  <a:pt x="140" y="58"/>
                  <a:pt x="147" y="64"/>
                  <a:pt x="147" y="70"/>
                </a:cubicBezTo>
                <a:cubicBezTo>
                  <a:pt x="153" y="70"/>
                  <a:pt x="153" y="70"/>
                  <a:pt x="153" y="70"/>
                </a:cubicBezTo>
                <a:cubicBezTo>
                  <a:pt x="153" y="70"/>
                  <a:pt x="153" y="70"/>
                  <a:pt x="153" y="70"/>
                </a:cubicBezTo>
                <a:cubicBezTo>
                  <a:pt x="153" y="35"/>
                  <a:pt x="120" y="6"/>
                  <a:pt x="79" y="5"/>
                </a:cubicBezTo>
                <a:close/>
                <a:moveTo>
                  <a:pt x="131" y="52"/>
                </a:moveTo>
                <a:cubicBezTo>
                  <a:pt x="124" y="52"/>
                  <a:pt x="117" y="55"/>
                  <a:pt x="113" y="61"/>
                </a:cubicBezTo>
                <a:cubicBezTo>
                  <a:pt x="109" y="55"/>
                  <a:pt x="103" y="52"/>
                  <a:pt x="95" y="52"/>
                </a:cubicBezTo>
                <a:cubicBezTo>
                  <a:pt x="87" y="52"/>
                  <a:pt x="80" y="55"/>
                  <a:pt x="76" y="61"/>
                </a:cubicBezTo>
                <a:cubicBezTo>
                  <a:pt x="73" y="56"/>
                  <a:pt x="66" y="52"/>
                  <a:pt x="58" y="52"/>
                </a:cubicBezTo>
                <a:cubicBezTo>
                  <a:pt x="50" y="52"/>
                  <a:pt x="44" y="56"/>
                  <a:pt x="40" y="61"/>
                </a:cubicBezTo>
                <a:cubicBezTo>
                  <a:pt x="36" y="56"/>
                  <a:pt x="29" y="52"/>
                  <a:pt x="21" y="52"/>
                </a:cubicBezTo>
                <a:cubicBezTo>
                  <a:pt x="17" y="52"/>
                  <a:pt x="12" y="53"/>
                  <a:pt x="8" y="56"/>
                </a:cubicBezTo>
                <a:cubicBezTo>
                  <a:pt x="16" y="30"/>
                  <a:pt x="44" y="12"/>
                  <a:pt x="77" y="12"/>
                </a:cubicBezTo>
                <a:cubicBezTo>
                  <a:pt x="109" y="12"/>
                  <a:pt x="137" y="30"/>
                  <a:pt x="144" y="55"/>
                </a:cubicBezTo>
                <a:cubicBezTo>
                  <a:pt x="141" y="53"/>
                  <a:pt x="136" y="52"/>
                  <a:pt x="131" y="5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42" name="Freeform 248">
            <a:extLst>
              <a:ext uri="{FF2B5EF4-FFF2-40B4-BE49-F238E27FC236}">
                <a16:creationId xmlns:a16="http://schemas.microsoft.com/office/drawing/2014/main" xmlns="" id="{570CFA43-FA03-41D0-82AA-156185A58082}"/>
              </a:ext>
            </a:extLst>
          </p:cNvPr>
          <p:cNvSpPr>
            <a:spLocks/>
          </p:cNvSpPr>
          <p:nvPr/>
        </p:nvSpPr>
        <p:spPr bwMode="auto">
          <a:xfrm>
            <a:off x="10288588" y="2524125"/>
            <a:ext cx="136525" cy="144463"/>
          </a:xfrm>
          <a:custGeom>
            <a:avLst/>
            <a:gdLst>
              <a:gd name="T0" fmla="*/ 19 w 40"/>
              <a:gd name="T1" fmla="*/ 9 h 42"/>
              <a:gd name="T2" fmla="*/ 25 w 40"/>
              <a:gd name="T3" fmla="*/ 7 h 42"/>
              <a:gd name="T4" fmla="*/ 31 w 40"/>
              <a:gd name="T5" fmla="*/ 8 h 42"/>
              <a:gd name="T6" fmla="*/ 36 w 40"/>
              <a:gd name="T7" fmla="*/ 12 h 42"/>
              <a:gd name="T8" fmla="*/ 40 w 40"/>
              <a:gd name="T9" fmla="*/ 6 h 42"/>
              <a:gd name="T10" fmla="*/ 25 w 40"/>
              <a:gd name="T11" fmla="*/ 0 h 42"/>
              <a:gd name="T12" fmla="*/ 13 w 40"/>
              <a:gd name="T13" fmla="*/ 3 h 42"/>
              <a:gd name="T14" fmla="*/ 7 w 40"/>
              <a:gd name="T15" fmla="*/ 14 h 42"/>
              <a:gd name="T16" fmla="*/ 0 w 40"/>
              <a:gd name="T17" fmla="*/ 14 h 42"/>
              <a:gd name="T18" fmla="*/ 0 w 40"/>
              <a:gd name="T19" fmla="*/ 19 h 42"/>
              <a:gd name="T20" fmla="*/ 0 w 40"/>
              <a:gd name="T21" fmla="*/ 19 h 42"/>
              <a:gd name="T22" fmla="*/ 5 w 40"/>
              <a:gd name="T23" fmla="*/ 19 h 42"/>
              <a:gd name="T24" fmla="*/ 6 w 40"/>
              <a:gd name="T25" fmla="*/ 24 h 42"/>
              <a:gd name="T26" fmla="*/ 0 w 40"/>
              <a:gd name="T27" fmla="*/ 24 h 42"/>
              <a:gd name="T28" fmla="*/ 0 w 40"/>
              <a:gd name="T29" fmla="*/ 29 h 42"/>
              <a:gd name="T30" fmla="*/ 7 w 40"/>
              <a:gd name="T31" fmla="*/ 29 h 42"/>
              <a:gd name="T32" fmla="*/ 14 w 40"/>
              <a:gd name="T33" fmla="*/ 39 h 42"/>
              <a:gd name="T34" fmla="*/ 25 w 40"/>
              <a:gd name="T35" fmla="*/ 42 h 42"/>
              <a:gd name="T36" fmla="*/ 39 w 40"/>
              <a:gd name="T37" fmla="*/ 35 h 42"/>
              <a:gd name="T38" fmla="*/ 35 w 40"/>
              <a:gd name="T39" fmla="*/ 30 h 42"/>
              <a:gd name="T40" fmla="*/ 30 w 40"/>
              <a:gd name="T41" fmla="*/ 34 h 42"/>
              <a:gd name="T42" fmla="*/ 25 w 40"/>
              <a:gd name="T43" fmla="*/ 35 h 42"/>
              <a:gd name="T44" fmla="*/ 15 w 40"/>
              <a:gd name="T45" fmla="*/ 29 h 42"/>
              <a:gd name="T46" fmla="*/ 29 w 40"/>
              <a:gd name="T47" fmla="*/ 29 h 42"/>
              <a:gd name="T48" fmla="*/ 29 w 40"/>
              <a:gd name="T49" fmla="*/ 24 h 42"/>
              <a:gd name="T50" fmla="*/ 13 w 40"/>
              <a:gd name="T51" fmla="*/ 24 h 42"/>
              <a:gd name="T52" fmla="*/ 13 w 40"/>
              <a:gd name="T53" fmla="*/ 19 h 42"/>
              <a:gd name="T54" fmla="*/ 28 w 40"/>
              <a:gd name="T55" fmla="*/ 19 h 42"/>
              <a:gd name="T56" fmla="*/ 28 w 40"/>
              <a:gd name="T57" fmla="*/ 14 h 42"/>
              <a:gd name="T58" fmla="*/ 14 w 40"/>
              <a:gd name="T59" fmla="*/ 14 h 42"/>
              <a:gd name="T60" fmla="*/ 19 w 40"/>
              <a:gd name="T61" fmla="*/ 9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40" h="42">
                <a:moveTo>
                  <a:pt x="19" y="9"/>
                </a:moveTo>
                <a:cubicBezTo>
                  <a:pt x="21" y="7"/>
                  <a:pt x="23" y="7"/>
                  <a:pt x="25" y="7"/>
                </a:cubicBezTo>
                <a:cubicBezTo>
                  <a:pt x="27" y="7"/>
                  <a:pt x="29" y="7"/>
                  <a:pt x="31" y="8"/>
                </a:cubicBezTo>
                <a:cubicBezTo>
                  <a:pt x="32" y="8"/>
                  <a:pt x="34" y="10"/>
                  <a:pt x="36" y="12"/>
                </a:cubicBezTo>
                <a:cubicBezTo>
                  <a:pt x="40" y="6"/>
                  <a:pt x="40" y="6"/>
                  <a:pt x="40" y="6"/>
                </a:cubicBezTo>
                <a:cubicBezTo>
                  <a:pt x="36" y="2"/>
                  <a:pt x="31" y="0"/>
                  <a:pt x="25" y="0"/>
                </a:cubicBezTo>
                <a:cubicBezTo>
                  <a:pt x="21" y="0"/>
                  <a:pt x="17" y="1"/>
                  <a:pt x="13" y="3"/>
                </a:cubicBezTo>
                <a:cubicBezTo>
                  <a:pt x="10" y="6"/>
                  <a:pt x="8" y="9"/>
                  <a:pt x="7" y="14"/>
                </a:cubicBezTo>
                <a:cubicBezTo>
                  <a:pt x="0" y="14"/>
                  <a:pt x="0" y="14"/>
                  <a:pt x="0" y="14"/>
                </a:cubicBezTo>
                <a:cubicBezTo>
                  <a:pt x="0" y="19"/>
                  <a:pt x="0" y="19"/>
                  <a:pt x="0" y="19"/>
                </a:cubicBezTo>
                <a:cubicBezTo>
                  <a:pt x="0" y="19"/>
                  <a:pt x="0" y="19"/>
                  <a:pt x="0" y="19"/>
                </a:cubicBezTo>
                <a:cubicBezTo>
                  <a:pt x="5" y="19"/>
                  <a:pt x="5" y="19"/>
                  <a:pt x="5" y="19"/>
                </a:cubicBezTo>
                <a:cubicBezTo>
                  <a:pt x="5" y="22"/>
                  <a:pt x="6" y="23"/>
                  <a:pt x="6" y="24"/>
                </a:cubicBezTo>
                <a:cubicBezTo>
                  <a:pt x="0" y="24"/>
                  <a:pt x="0" y="24"/>
                  <a:pt x="0" y="24"/>
                </a:cubicBezTo>
                <a:cubicBezTo>
                  <a:pt x="0" y="29"/>
                  <a:pt x="0" y="29"/>
                  <a:pt x="0" y="29"/>
                </a:cubicBezTo>
                <a:cubicBezTo>
                  <a:pt x="7" y="29"/>
                  <a:pt x="7" y="29"/>
                  <a:pt x="7" y="29"/>
                </a:cubicBezTo>
                <a:cubicBezTo>
                  <a:pt x="8" y="33"/>
                  <a:pt x="11" y="36"/>
                  <a:pt x="14" y="39"/>
                </a:cubicBezTo>
                <a:cubicBezTo>
                  <a:pt x="17" y="41"/>
                  <a:pt x="21" y="42"/>
                  <a:pt x="25" y="42"/>
                </a:cubicBezTo>
                <a:cubicBezTo>
                  <a:pt x="31" y="42"/>
                  <a:pt x="36" y="40"/>
                  <a:pt x="39" y="35"/>
                </a:cubicBezTo>
                <a:cubicBezTo>
                  <a:pt x="35" y="30"/>
                  <a:pt x="35" y="30"/>
                  <a:pt x="35" y="30"/>
                </a:cubicBezTo>
                <a:cubicBezTo>
                  <a:pt x="34" y="32"/>
                  <a:pt x="32" y="33"/>
                  <a:pt x="30" y="34"/>
                </a:cubicBezTo>
                <a:cubicBezTo>
                  <a:pt x="29" y="35"/>
                  <a:pt x="27" y="35"/>
                  <a:pt x="25" y="35"/>
                </a:cubicBezTo>
                <a:cubicBezTo>
                  <a:pt x="20" y="35"/>
                  <a:pt x="17" y="33"/>
                  <a:pt x="15" y="29"/>
                </a:cubicBezTo>
                <a:cubicBezTo>
                  <a:pt x="29" y="29"/>
                  <a:pt x="29" y="29"/>
                  <a:pt x="29" y="29"/>
                </a:cubicBezTo>
                <a:cubicBezTo>
                  <a:pt x="29" y="24"/>
                  <a:pt x="29" y="24"/>
                  <a:pt x="29" y="24"/>
                </a:cubicBezTo>
                <a:cubicBezTo>
                  <a:pt x="13" y="24"/>
                  <a:pt x="13" y="24"/>
                  <a:pt x="13" y="24"/>
                </a:cubicBezTo>
                <a:cubicBezTo>
                  <a:pt x="13" y="23"/>
                  <a:pt x="13" y="21"/>
                  <a:pt x="13" y="19"/>
                </a:cubicBezTo>
                <a:cubicBezTo>
                  <a:pt x="28" y="19"/>
                  <a:pt x="28" y="19"/>
                  <a:pt x="28" y="19"/>
                </a:cubicBezTo>
                <a:cubicBezTo>
                  <a:pt x="28" y="14"/>
                  <a:pt x="28" y="14"/>
                  <a:pt x="28" y="14"/>
                </a:cubicBezTo>
                <a:cubicBezTo>
                  <a:pt x="14" y="14"/>
                  <a:pt x="14" y="14"/>
                  <a:pt x="14" y="14"/>
                </a:cubicBezTo>
                <a:cubicBezTo>
                  <a:pt x="15" y="12"/>
                  <a:pt x="17" y="10"/>
                  <a:pt x="19" y="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43" name="Freeform 249">
            <a:extLst>
              <a:ext uri="{FF2B5EF4-FFF2-40B4-BE49-F238E27FC236}">
                <a16:creationId xmlns:a16="http://schemas.microsoft.com/office/drawing/2014/main" xmlns="" id="{F1CED0A0-9F69-439E-A392-A1D9FE3B1E77}"/>
              </a:ext>
            </a:extLst>
          </p:cNvPr>
          <p:cNvSpPr>
            <a:spLocks noEditPoints="1"/>
          </p:cNvSpPr>
          <p:nvPr/>
        </p:nvSpPr>
        <p:spPr bwMode="auto">
          <a:xfrm>
            <a:off x="10217150" y="2230438"/>
            <a:ext cx="395288" cy="527050"/>
          </a:xfrm>
          <a:custGeom>
            <a:avLst/>
            <a:gdLst>
              <a:gd name="T0" fmla="*/ 80 w 116"/>
              <a:gd name="T1" fmla="*/ 0 h 153"/>
              <a:gd name="T2" fmla="*/ 0 w 116"/>
              <a:gd name="T3" fmla="*/ 0 h 153"/>
              <a:gd name="T4" fmla="*/ 0 w 116"/>
              <a:gd name="T5" fmla="*/ 153 h 153"/>
              <a:gd name="T6" fmla="*/ 116 w 116"/>
              <a:gd name="T7" fmla="*/ 153 h 153"/>
              <a:gd name="T8" fmla="*/ 116 w 116"/>
              <a:gd name="T9" fmla="*/ 36 h 153"/>
              <a:gd name="T10" fmla="*/ 80 w 116"/>
              <a:gd name="T11" fmla="*/ 0 h 153"/>
              <a:gd name="T12" fmla="*/ 105 w 116"/>
              <a:gd name="T13" fmla="*/ 34 h 153"/>
              <a:gd name="T14" fmla="*/ 82 w 116"/>
              <a:gd name="T15" fmla="*/ 34 h 153"/>
              <a:gd name="T16" fmla="*/ 82 w 116"/>
              <a:gd name="T17" fmla="*/ 11 h 153"/>
              <a:gd name="T18" fmla="*/ 105 w 116"/>
              <a:gd name="T19" fmla="*/ 34 h 153"/>
              <a:gd name="T20" fmla="*/ 6 w 116"/>
              <a:gd name="T21" fmla="*/ 146 h 153"/>
              <a:gd name="T22" fmla="*/ 6 w 116"/>
              <a:gd name="T23" fmla="*/ 7 h 153"/>
              <a:gd name="T24" fmla="*/ 75 w 116"/>
              <a:gd name="T25" fmla="*/ 7 h 153"/>
              <a:gd name="T26" fmla="*/ 75 w 116"/>
              <a:gd name="T27" fmla="*/ 37 h 153"/>
              <a:gd name="T28" fmla="*/ 78 w 116"/>
              <a:gd name="T29" fmla="*/ 41 h 153"/>
              <a:gd name="T30" fmla="*/ 110 w 116"/>
              <a:gd name="T31" fmla="*/ 41 h 153"/>
              <a:gd name="T32" fmla="*/ 110 w 116"/>
              <a:gd name="T33" fmla="*/ 146 h 153"/>
              <a:gd name="T34" fmla="*/ 6 w 116"/>
              <a:gd name="T35" fmla="*/ 146 h 1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16" h="153">
                <a:moveTo>
                  <a:pt x="8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153"/>
                  <a:pt x="0" y="153"/>
                  <a:pt x="0" y="153"/>
                </a:cubicBezTo>
                <a:cubicBezTo>
                  <a:pt x="116" y="153"/>
                  <a:pt x="116" y="153"/>
                  <a:pt x="116" y="153"/>
                </a:cubicBezTo>
                <a:cubicBezTo>
                  <a:pt x="116" y="36"/>
                  <a:pt x="116" y="36"/>
                  <a:pt x="116" y="36"/>
                </a:cubicBezTo>
                <a:lnTo>
                  <a:pt x="80" y="0"/>
                </a:lnTo>
                <a:close/>
                <a:moveTo>
                  <a:pt x="105" y="34"/>
                </a:moveTo>
                <a:cubicBezTo>
                  <a:pt x="82" y="34"/>
                  <a:pt x="82" y="34"/>
                  <a:pt x="82" y="34"/>
                </a:cubicBezTo>
                <a:cubicBezTo>
                  <a:pt x="82" y="11"/>
                  <a:pt x="82" y="11"/>
                  <a:pt x="82" y="11"/>
                </a:cubicBezTo>
                <a:lnTo>
                  <a:pt x="105" y="34"/>
                </a:lnTo>
                <a:close/>
                <a:moveTo>
                  <a:pt x="6" y="146"/>
                </a:moveTo>
                <a:cubicBezTo>
                  <a:pt x="6" y="7"/>
                  <a:pt x="6" y="7"/>
                  <a:pt x="6" y="7"/>
                </a:cubicBezTo>
                <a:cubicBezTo>
                  <a:pt x="75" y="7"/>
                  <a:pt x="75" y="7"/>
                  <a:pt x="75" y="7"/>
                </a:cubicBezTo>
                <a:cubicBezTo>
                  <a:pt x="75" y="37"/>
                  <a:pt x="75" y="37"/>
                  <a:pt x="75" y="37"/>
                </a:cubicBezTo>
                <a:cubicBezTo>
                  <a:pt x="75" y="39"/>
                  <a:pt x="77" y="41"/>
                  <a:pt x="78" y="41"/>
                </a:cubicBezTo>
                <a:cubicBezTo>
                  <a:pt x="110" y="41"/>
                  <a:pt x="110" y="41"/>
                  <a:pt x="110" y="41"/>
                </a:cubicBezTo>
                <a:cubicBezTo>
                  <a:pt x="110" y="146"/>
                  <a:pt x="110" y="146"/>
                  <a:pt x="110" y="146"/>
                </a:cubicBezTo>
                <a:cubicBezTo>
                  <a:pt x="6" y="146"/>
                  <a:pt x="6" y="146"/>
                  <a:pt x="6" y="14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44" name="Freeform 250">
            <a:extLst>
              <a:ext uri="{FF2B5EF4-FFF2-40B4-BE49-F238E27FC236}">
                <a16:creationId xmlns:a16="http://schemas.microsoft.com/office/drawing/2014/main" xmlns="" id="{4ED1F832-55AC-4793-A4B7-1C04D4D73DF6}"/>
              </a:ext>
            </a:extLst>
          </p:cNvPr>
          <p:cNvSpPr>
            <a:spLocks noEditPoints="1"/>
          </p:cNvSpPr>
          <p:nvPr/>
        </p:nvSpPr>
        <p:spPr bwMode="auto">
          <a:xfrm>
            <a:off x="10217150" y="2851150"/>
            <a:ext cx="395288" cy="527050"/>
          </a:xfrm>
          <a:custGeom>
            <a:avLst/>
            <a:gdLst>
              <a:gd name="T0" fmla="*/ 50 w 116"/>
              <a:gd name="T1" fmla="*/ 107 h 153"/>
              <a:gd name="T2" fmla="*/ 40 w 116"/>
              <a:gd name="T3" fmla="*/ 102 h 153"/>
              <a:gd name="T4" fmla="*/ 39 w 116"/>
              <a:gd name="T5" fmla="*/ 102 h 153"/>
              <a:gd name="T6" fmla="*/ 39 w 116"/>
              <a:gd name="T7" fmla="*/ 91 h 153"/>
              <a:gd name="T8" fmla="*/ 48 w 116"/>
              <a:gd name="T9" fmla="*/ 95 h 153"/>
              <a:gd name="T10" fmla="*/ 52 w 116"/>
              <a:gd name="T11" fmla="*/ 89 h 153"/>
              <a:gd name="T12" fmla="*/ 39 w 116"/>
              <a:gd name="T13" fmla="*/ 85 h 153"/>
              <a:gd name="T14" fmla="*/ 39 w 116"/>
              <a:gd name="T15" fmla="*/ 82 h 153"/>
              <a:gd name="T16" fmla="*/ 35 w 116"/>
              <a:gd name="T17" fmla="*/ 82 h 153"/>
              <a:gd name="T18" fmla="*/ 35 w 116"/>
              <a:gd name="T19" fmla="*/ 85 h 153"/>
              <a:gd name="T20" fmla="*/ 26 w 116"/>
              <a:gd name="T21" fmla="*/ 88 h 153"/>
              <a:gd name="T22" fmla="*/ 22 w 116"/>
              <a:gd name="T23" fmla="*/ 97 h 153"/>
              <a:gd name="T24" fmla="*/ 26 w 116"/>
              <a:gd name="T25" fmla="*/ 105 h 153"/>
              <a:gd name="T26" fmla="*/ 35 w 116"/>
              <a:gd name="T27" fmla="*/ 109 h 153"/>
              <a:gd name="T28" fmla="*/ 35 w 116"/>
              <a:gd name="T29" fmla="*/ 121 h 153"/>
              <a:gd name="T30" fmla="*/ 25 w 116"/>
              <a:gd name="T31" fmla="*/ 115 h 153"/>
              <a:gd name="T32" fmla="*/ 21 w 116"/>
              <a:gd name="T33" fmla="*/ 121 h 153"/>
              <a:gd name="T34" fmla="*/ 35 w 116"/>
              <a:gd name="T35" fmla="*/ 127 h 153"/>
              <a:gd name="T36" fmla="*/ 35 w 116"/>
              <a:gd name="T37" fmla="*/ 131 h 153"/>
              <a:gd name="T38" fmla="*/ 40 w 116"/>
              <a:gd name="T39" fmla="*/ 131 h 153"/>
              <a:gd name="T40" fmla="*/ 40 w 116"/>
              <a:gd name="T41" fmla="*/ 126 h 153"/>
              <a:gd name="T42" fmla="*/ 49 w 116"/>
              <a:gd name="T43" fmla="*/ 123 h 153"/>
              <a:gd name="T44" fmla="*/ 53 w 116"/>
              <a:gd name="T45" fmla="*/ 114 h 153"/>
              <a:gd name="T46" fmla="*/ 50 w 116"/>
              <a:gd name="T47" fmla="*/ 107 h 153"/>
              <a:gd name="T48" fmla="*/ 35 w 116"/>
              <a:gd name="T49" fmla="*/ 102 h 153"/>
              <a:gd name="T50" fmla="*/ 31 w 116"/>
              <a:gd name="T51" fmla="*/ 100 h 153"/>
              <a:gd name="T52" fmla="*/ 30 w 116"/>
              <a:gd name="T53" fmla="*/ 96 h 153"/>
              <a:gd name="T54" fmla="*/ 31 w 116"/>
              <a:gd name="T55" fmla="*/ 93 h 153"/>
              <a:gd name="T56" fmla="*/ 35 w 116"/>
              <a:gd name="T57" fmla="*/ 91 h 153"/>
              <a:gd name="T58" fmla="*/ 35 w 116"/>
              <a:gd name="T59" fmla="*/ 102 h 153"/>
              <a:gd name="T60" fmla="*/ 44 w 116"/>
              <a:gd name="T61" fmla="*/ 119 h 153"/>
              <a:gd name="T62" fmla="*/ 39 w 116"/>
              <a:gd name="T63" fmla="*/ 121 h 153"/>
              <a:gd name="T64" fmla="*/ 39 w 116"/>
              <a:gd name="T65" fmla="*/ 110 h 153"/>
              <a:gd name="T66" fmla="*/ 44 w 116"/>
              <a:gd name="T67" fmla="*/ 112 h 153"/>
              <a:gd name="T68" fmla="*/ 45 w 116"/>
              <a:gd name="T69" fmla="*/ 115 h 153"/>
              <a:gd name="T70" fmla="*/ 44 w 116"/>
              <a:gd name="T71" fmla="*/ 119 h 153"/>
              <a:gd name="T72" fmla="*/ 80 w 116"/>
              <a:gd name="T73" fmla="*/ 0 h 153"/>
              <a:gd name="T74" fmla="*/ 0 w 116"/>
              <a:gd name="T75" fmla="*/ 0 h 153"/>
              <a:gd name="T76" fmla="*/ 0 w 116"/>
              <a:gd name="T77" fmla="*/ 153 h 153"/>
              <a:gd name="T78" fmla="*/ 116 w 116"/>
              <a:gd name="T79" fmla="*/ 153 h 153"/>
              <a:gd name="T80" fmla="*/ 116 w 116"/>
              <a:gd name="T81" fmla="*/ 36 h 153"/>
              <a:gd name="T82" fmla="*/ 80 w 116"/>
              <a:gd name="T83" fmla="*/ 0 h 153"/>
              <a:gd name="T84" fmla="*/ 82 w 116"/>
              <a:gd name="T85" fmla="*/ 11 h 153"/>
              <a:gd name="T86" fmla="*/ 105 w 116"/>
              <a:gd name="T87" fmla="*/ 34 h 153"/>
              <a:gd name="T88" fmla="*/ 82 w 116"/>
              <a:gd name="T89" fmla="*/ 34 h 153"/>
              <a:gd name="T90" fmla="*/ 82 w 116"/>
              <a:gd name="T91" fmla="*/ 11 h 153"/>
              <a:gd name="T92" fmla="*/ 6 w 116"/>
              <a:gd name="T93" fmla="*/ 146 h 153"/>
              <a:gd name="T94" fmla="*/ 6 w 116"/>
              <a:gd name="T95" fmla="*/ 7 h 153"/>
              <a:gd name="T96" fmla="*/ 75 w 116"/>
              <a:gd name="T97" fmla="*/ 7 h 153"/>
              <a:gd name="T98" fmla="*/ 75 w 116"/>
              <a:gd name="T99" fmla="*/ 37 h 153"/>
              <a:gd name="T100" fmla="*/ 78 w 116"/>
              <a:gd name="T101" fmla="*/ 41 h 153"/>
              <a:gd name="T102" fmla="*/ 110 w 116"/>
              <a:gd name="T103" fmla="*/ 41 h 153"/>
              <a:gd name="T104" fmla="*/ 110 w 116"/>
              <a:gd name="T105" fmla="*/ 146 h 153"/>
              <a:gd name="T106" fmla="*/ 6 w 116"/>
              <a:gd name="T107" fmla="*/ 146 h 1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16" h="153">
                <a:moveTo>
                  <a:pt x="50" y="107"/>
                </a:moveTo>
                <a:cubicBezTo>
                  <a:pt x="47" y="105"/>
                  <a:pt x="44" y="103"/>
                  <a:pt x="40" y="102"/>
                </a:cubicBezTo>
                <a:cubicBezTo>
                  <a:pt x="39" y="102"/>
                  <a:pt x="39" y="102"/>
                  <a:pt x="39" y="102"/>
                </a:cubicBezTo>
                <a:cubicBezTo>
                  <a:pt x="39" y="91"/>
                  <a:pt x="39" y="91"/>
                  <a:pt x="39" y="91"/>
                </a:cubicBezTo>
                <a:cubicBezTo>
                  <a:pt x="42" y="92"/>
                  <a:pt x="45" y="93"/>
                  <a:pt x="48" y="95"/>
                </a:cubicBezTo>
                <a:cubicBezTo>
                  <a:pt x="52" y="89"/>
                  <a:pt x="52" y="89"/>
                  <a:pt x="52" y="89"/>
                </a:cubicBezTo>
                <a:cubicBezTo>
                  <a:pt x="48" y="87"/>
                  <a:pt x="44" y="85"/>
                  <a:pt x="39" y="85"/>
                </a:cubicBezTo>
                <a:cubicBezTo>
                  <a:pt x="39" y="82"/>
                  <a:pt x="39" y="82"/>
                  <a:pt x="39" y="82"/>
                </a:cubicBezTo>
                <a:cubicBezTo>
                  <a:pt x="35" y="82"/>
                  <a:pt x="35" y="82"/>
                  <a:pt x="35" y="82"/>
                </a:cubicBezTo>
                <a:cubicBezTo>
                  <a:pt x="35" y="85"/>
                  <a:pt x="35" y="85"/>
                  <a:pt x="35" y="85"/>
                </a:cubicBezTo>
                <a:cubicBezTo>
                  <a:pt x="32" y="85"/>
                  <a:pt x="28" y="86"/>
                  <a:pt x="26" y="88"/>
                </a:cubicBezTo>
                <a:cubicBezTo>
                  <a:pt x="24" y="91"/>
                  <a:pt x="22" y="93"/>
                  <a:pt x="22" y="97"/>
                </a:cubicBezTo>
                <a:cubicBezTo>
                  <a:pt x="22" y="100"/>
                  <a:pt x="24" y="103"/>
                  <a:pt x="26" y="105"/>
                </a:cubicBezTo>
                <a:cubicBezTo>
                  <a:pt x="28" y="106"/>
                  <a:pt x="31" y="108"/>
                  <a:pt x="35" y="109"/>
                </a:cubicBezTo>
                <a:cubicBezTo>
                  <a:pt x="35" y="121"/>
                  <a:pt x="35" y="121"/>
                  <a:pt x="35" y="121"/>
                </a:cubicBezTo>
                <a:cubicBezTo>
                  <a:pt x="32" y="120"/>
                  <a:pt x="28" y="118"/>
                  <a:pt x="25" y="115"/>
                </a:cubicBezTo>
                <a:cubicBezTo>
                  <a:pt x="21" y="121"/>
                  <a:pt x="21" y="121"/>
                  <a:pt x="21" y="121"/>
                </a:cubicBezTo>
                <a:cubicBezTo>
                  <a:pt x="25" y="125"/>
                  <a:pt x="30" y="126"/>
                  <a:pt x="35" y="127"/>
                </a:cubicBezTo>
                <a:cubicBezTo>
                  <a:pt x="35" y="131"/>
                  <a:pt x="35" y="131"/>
                  <a:pt x="35" y="131"/>
                </a:cubicBezTo>
                <a:cubicBezTo>
                  <a:pt x="40" y="131"/>
                  <a:pt x="40" y="131"/>
                  <a:pt x="40" y="131"/>
                </a:cubicBezTo>
                <a:cubicBezTo>
                  <a:pt x="40" y="126"/>
                  <a:pt x="40" y="126"/>
                  <a:pt x="40" y="126"/>
                </a:cubicBezTo>
                <a:cubicBezTo>
                  <a:pt x="44" y="126"/>
                  <a:pt x="47" y="125"/>
                  <a:pt x="49" y="123"/>
                </a:cubicBezTo>
                <a:cubicBezTo>
                  <a:pt x="52" y="121"/>
                  <a:pt x="53" y="118"/>
                  <a:pt x="53" y="114"/>
                </a:cubicBezTo>
                <a:cubicBezTo>
                  <a:pt x="53" y="111"/>
                  <a:pt x="52" y="109"/>
                  <a:pt x="50" y="107"/>
                </a:cubicBezTo>
                <a:close/>
                <a:moveTo>
                  <a:pt x="35" y="102"/>
                </a:moveTo>
                <a:cubicBezTo>
                  <a:pt x="33" y="101"/>
                  <a:pt x="32" y="100"/>
                  <a:pt x="31" y="100"/>
                </a:cubicBezTo>
                <a:cubicBezTo>
                  <a:pt x="30" y="99"/>
                  <a:pt x="30" y="98"/>
                  <a:pt x="30" y="96"/>
                </a:cubicBezTo>
                <a:cubicBezTo>
                  <a:pt x="30" y="95"/>
                  <a:pt x="30" y="94"/>
                  <a:pt x="31" y="93"/>
                </a:cubicBezTo>
                <a:cubicBezTo>
                  <a:pt x="32" y="92"/>
                  <a:pt x="33" y="92"/>
                  <a:pt x="35" y="91"/>
                </a:cubicBezTo>
                <a:cubicBezTo>
                  <a:pt x="35" y="102"/>
                  <a:pt x="35" y="102"/>
                  <a:pt x="35" y="102"/>
                </a:cubicBezTo>
                <a:close/>
                <a:moveTo>
                  <a:pt x="44" y="119"/>
                </a:moveTo>
                <a:cubicBezTo>
                  <a:pt x="43" y="120"/>
                  <a:pt x="41" y="120"/>
                  <a:pt x="39" y="121"/>
                </a:cubicBezTo>
                <a:cubicBezTo>
                  <a:pt x="39" y="110"/>
                  <a:pt x="39" y="110"/>
                  <a:pt x="39" y="110"/>
                </a:cubicBezTo>
                <a:cubicBezTo>
                  <a:pt x="41" y="111"/>
                  <a:pt x="43" y="112"/>
                  <a:pt x="44" y="112"/>
                </a:cubicBezTo>
                <a:cubicBezTo>
                  <a:pt x="45" y="113"/>
                  <a:pt x="45" y="114"/>
                  <a:pt x="45" y="115"/>
                </a:cubicBezTo>
                <a:cubicBezTo>
                  <a:pt x="45" y="117"/>
                  <a:pt x="45" y="118"/>
                  <a:pt x="44" y="119"/>
                </a:cubicBezTo>
                <a:close/>
                <a:moveTo>
                  <a:pt x="8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153"/>
                  <a:pt x="0" y="153"/>
                  <a:pt x="0" y="153"/>
                </a:cubicBezTo>
                <a:cubicBezTo>
                  <a:pt x="116" y="153"/>
                  <a:pt x="116" y="153"/>
                  <a:pt x="116" y="153"/>
                </a:cubicBezTo>
                <a:cubicBezTo>
                  <a:pt x="116" y="36"/>
                  <a:pt x="116" y="36"/>
                  <a:pt x="116" y="36"/>
                </a:cubicBezTo>
                <a:lnTo>
                  <a:pt x="80" y="0"/>
                </a:lnTo>
                <a:close/>
                <a:moveTo>
                  <a:pt x="82" y="11"/>
                </a:moveTo>
                <a:cubicBezTo>
                  <a:pt x="105" y="34"/>
                  <a:pt x="105" y="34"/>
                  <a:pt x="105" y="34"/>
                </a:cubicBezTo>
                <a:cubicBezTo>
                  <a:pt x="82" y="34"/>
                  <a:pt x="82" y="34"/>
                  <a:pt x="82" y="34"/>
                </a:cubicBezTo>
                <a:lnTo>
                  <a:pt x="82" y="11"/>
                </a:lnTo>
                <a:close/>
                <a:moveTo>
                  <a:pt x="6" y="146"/>
                </a:moveTo>
                <a:cubicBezTo>
                  <a:pt x="6" y="7"/>
                  <a:pt x="6" y="7"/>
                  <a:pt x="6" y="7"/>
                </a:cubicBezTo>
                <a:cubicBezTo>
                  <a:pt x="75" y="7"/>
                  <a:pt x="75" y="7"/>
                  <a:pt x="75" y="7"/>
                </a:cubicBezTo>
                <a:cubicBezTo>
                  <a:pt x="75" y="37"/>
                  <a:pt x="75" y="37"/>
                  <a:pt x="75" y="37"/>
                </a:cubicBezTo>
                <a:cubicBezTo>
                  <a:pt x="75" y="39"/>
                  <a:pt x="77" y="41"/>
                  <a:pt x="78" y="41"/>
                </a:cubicBezTo>
                <a:cubicBezTo>
                  <a:pt x="110" y="41"/>
                  <a:pt x="110" y="41"/>
                  <a:pt x="110" y="41"/>
                </a:cubicBezTo>
                <a:cubicBezTo>
                  <a:pt x="110" y="146"/>
                  <a:pt x="110" y="146"/>
                  <a:pt x="110" y="146"/>
                </a:cubicBezTo>
                <a:cubicBezTo>
                  <a:pt x="6" y="146"/>
                  <a:pt x="6" y="146"/>
                  <a:pt x="6" y="14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45" name="Freeform 251">
            <a:extLst>
              <a:ext uri="{FF2B5EF4-FFF2-40B4-BE49-F238E27FC236}">
                <a16:creationId xmlns:a16="http://schemas.microsoft.com/office/drawing/2014/main" xmlns="" id="{49293BB6-41E1-4117-A616-484CBDF7246A}"/>
              </a:ext>
            </a:extLst>
          </p:cNvPr>
          <p:cNvSpPr>
            <a:spLocks noEditPoints="1"/>
          </p:cNvSpPr>
          <p:nvPr/>
        </p:nvSpPr>
        <p:spPr bwMode="auto">
          <a:xfrm>
            <a:off x="10229850" y="3471863"/>
            <a:ext cx="352425" cy="527050"/>
          </a:xfrm>
          <a:custGeom>
            <a:avLst/>
            <a:gdLst>
              <a:gd name="T0" fmla="*/ 168 w 222"/>
              <a:gd name="T1" fmla="*/ 0 h 332"/>
              <a:gd name="T2" fmla="*/ 54 w 222"/>
              <a:gd name="T3" fmla="*/ 65 h 332"/>
              <a:gd name="T4" fmla="*/ 0 w 222"/>
              <a:gd name="T5" fmla="*/ 332 h 332"/>
              <a:gd name="T6" fmla="*/ 222 w 222"/>
              <a:gd name="T7" fmla="*/ 65 h 332"/>
              <a:gd name="T8" fmla="*/ 69 w 222"/>
              <a:gd name="T9" fmla="*/ 13 h 332"/>
              <a:gd name="T10" fmla="*/ 155 w 222"/>
              <a:gd name="T11" fmla="*/ 124 h 332"/>
              <a:gd name="T12" fmla="*/ 69 w 222"/>
              <a:gd name="T13" fmla="*/ 13 h 332"/>
              <a:gd name="T14" fmla="*/ 13 w 222"/>
              <a:gd name="T15" fmla="*/ 319 h 332"/>
              <a:gd name="T16" fmla="*/ 54 w 222"/>
              <a:gd name="T17" fmla="*/ 78 h 332"/>
              <a:gd name="T18" fmla="*/ 39 w 222"/>
              <a:gd name="T19" fmla="*/ 124 h 332"/>
              <a:gd name="T20" fmla="*/ 185 w 222"/>
              <a:gd name="T21" fmla="*/ 137 h 332"/>
              <a:gd name="T22" fmla="*/ 168 w 222"/>
              <a:gd name="T23" fmla="*/ 124 h 332"/>
              <a:gd name="T24" fmla="*/ 209 w 222"/>
              <a:gd name="T25" fmla="*/ 78 h 332"/>
              <a:gd name="T26" fmla="*/ 209 w 222"/>
              <a:gd name="T27" fmla="*/ 319 h 332"/>
              <a:gd name="T28" fmla="*/ 69 w 222"/>
              <a:gd name="T29" fmla="*/ 174 h 332"/>
              <a:gd name="T30" fmla="*/ 43 w 222"/>
              <a:gd name="T31" fmla="*/ 189 h 332"/>
              <a:gd name="T32" fmla="*/ 99 w 222"/>
              <a:gd name="T33" fmla="*/ 174 h 332"/>
              <a:gd name="T34" fmla="*/ 125 w 222"/>
              <a:gd name="T35" fmla="*/ 189 h 332"/>
              <a:gd name="T36" fmla="*/ 99 w 222"/>
              <a:gd name="T37" fmla="*/ 174 h 332"/>
              <a:gd name="T38" fmla="*/ 181 w 222"/>
              <a:gd name="T39" fmla="*/ 174 h 332"/>
              <a:gd name="T40" fmla="*/ 155 w 222"/>
              <a:gd name="T41" fmla="*/ 189 h 332"/>
              <a:gd name="T42" fmla="*/ 43 w 222"/>
              <a:gd name="T43" fmla="*/ 222 h 332"/>
              <a:gd name="T44" fmla="*/ 69 w 222"/>
              <a:gd name="T45" fmla="*/ 237 h 332"/>
              <a:gd name="T46" fmla="*/ 43 w 222"/>
              <a:gd name="T47" fmla="*/ 222 h 332"/>
              <a:gd name="T48" fmla="*/ 125 w 222"/>
              <a:gd name="T49" fmla="*/ 222 h 332"/>
              <a:gd name="T50" fmla="*/ 99 w 222"/>
              <a:gd name="T51" fmla="*/ 237 h 332"/>
              <a:gd name="T52" fmla="*/ 155 w 222"/>
              <a:gd name="T53" fmla="*/ 222 h 332"/>
              <a:gd name="T54" fmla="*/ 181 w 222"/>
              <a:gd name="T55" fmla="*/ 237 h 332"/>
              <a:gd name="T56" fmla="*/ 155 w 222"/>
              <a:gd name="T57" fmla="*/ 222 h 332"/>
              <a:gd name="T58" fmla="*/ 69 w 222"/>
              <a:gd name="T59" fmla="*/ 269 h 332"/>
              <a:gd name="T60" fmla="*/ 43 w 222"/>
              <a:gd name="T61" fmla="*/ 283 h 332"/>
              <a:gd name="T62" fmla="*/ 99 w 222"/>
              <a:gd name="T63" fmla="*/ 269 h 332"/>
              <a:gd name="T64" fmla="*/ 125 w 222"/>
              <a:gd name="T65" fmla="*/ 283 h 332"/>
              <a:gd name="T66" fmla="*/ 99 w 222"/>
              <a:gd name="T67" fmla="*/ 269 h 332"/>
              <a:gd name="T68" fmla="*/ 181 w 222"/>
              <a:gd name="T69" fmla="*/ 269 h 332"/>
              <a:gd name="T70" fmla="*/ 155 w 222"/>
              <a:gd name="T71" fmla="*/ 283 h 332"/>
              <a:gd name="T72" fmla="*/ 88 w 222"/>
              <a:gd name="T73" fmla="*/ 35 h 332"/>
              <a:gd name="T74" fmla="*/ 134 w 222"/>
              <a:gd name="T75" fmla="*/ 48 h 332"/>
              <a:gd name="T76" fmla="*/ 88 w 222"/>
              <a:gd name="T77" fmla="*/ 35 h 332"/>
              <a:gd name="T78" fmla="*/ 134 w 222"/>
              <a:gd name="T79" fmla="*/ 74 h 332"/>
              <a:gd name="T80" fmla="*/ 88 w 222"/>
              <a:gd name="T81" fmla="*/ 87 h 3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222" h="332">
                <a:moveTo>
                  <a:pt x="168" y="65"/>
                </a:moveTo>
                <a:lnTo>
                  <a:pt x="168" y="0"/>
                </a:lnTo>
                <a:lnTo>
                  <a:pt x="54" y="0"/>
                </a:lnTo>
                <a:lnTo>
                  <a:pt x="54" y="65"/>
                </a:lnTo>
                <a:lnTo>
                  <a:pt x="0" y="65"/>
                </a:lnTo>
                <a:lnTo>
                  <a:pt x="0" y="332"/>
                </a:lnTo>
                <a:lnTo>
                  <a:pt x="222" y="332"/>
                </a:lnTo>
                <a:lnTo>
                  <a:pt x="222" y="65"/>
                </a:lnTo>
                <a:lnTo>
                  <a:pt x="168" y="65"/>
                </a:lnTo>
                <a:close/>
                <a:moveTo>
                  <a:pt x="69" y="13"/>
                </a:moveTo>
                <a:lnTo>
                  <a:pt x="155" y="13"/>
                </a:lnTo>
                <a:lnTo>
                  <a:pt x="155" y="124"/>
                </a:lnTo>
                <a:lnTo>
                  <a:pt x="69" y="124"/>
                </a:lnTo>
                <a:lnTo>
                  <a:pt x="69" y="13"/>
                </a:lnTo>
                <a:close/>
                <a:moveTo>
                  <a:pt x="209" y="319"/>
                </a:moveTo>
                <a:lnTo>
                  <a:pt x="13" y="319"/>
                </a:lnTo>
                <a:lnTo>
                  <a:pt x="13" y="78"/>
                </a:lnTo>
                <a:lnTo>
                  <a:pt x="54" y="78"/>
                </a:lnTo>
                <a:lnTo>
                  <a:pt x="54" y="124"/>
                </a:lnTo>
                <a:lnTo>
                  <a:pt x="39" y="124"/>
                </a:lnTo>
                <a:lnTo>
                  <a:pt x="39" y="137"/>
                </a:lnTo>
                <a:lnTo>
                  <a:pt x="185" y="137"/>
                </a:lnTo>
                <a:lnTo>
                  <a:pt x="185" y="124"/>
                </a:lnTo>
                <a:lnTo>
                  <a:pt x="168" y="124"/>
                </a:lnTo>
                <a:lnTo>
                  <a:pt x="168" y="78"/>
                </a:lnTo>
                <a:lnTo>
                  <a:pt x="209" y="78"/>
                </a:lnTo>
                <a:lnTo>
                  <a:pt x="209" y="319"/>
                </a:lnTo>
                <a:lnTo>
                  <a:pt x="209" y="319"/>
                </a:lnTo>
                <a:close/>
                <a:moveTo>
                  <a:pt x="43" y="174"/>
                </a:moveTo>
                <a:lnTo>
                  <a:pt x="69" y="174"/>
                </a:lnTo>
                <a:lnTo>
                  <a:pt x="69" y="189"/>
                </a:lnTo>
                <a:lnTo>
                  <a:pt x="43" y="189"/>
                </a:lnTo>
                <a:lnTo>
                  <a:pt x="43" y="174"/>
                </a:lnTo>
                <a:close/>
                <a:moveTo>
                  <a:pt x="99" y="174"/>
                </a:moveTo>
                <a:lnTo>
                  <a:pt x="125" y="174"/>
                </a:lnTo>
                <a:lnTo>
                  <a:pt x="125" y="189"/>
                </a:lnTo>
                <a:lnTo>
                  <a:pt x="99" y="189"/>
                </a:lnTo>
                <a:lnTo>
                  <a:pt x="99" y="174"/>
                </a:lnTo>
                <a:close/>
                <a:moveTo>
                  <a:pt x="155" y="174"/>
                </a:moveTo>
                <a:lnTo>
                  <a:pt x="181" y="174"/>
                </a:lnTo>
                <a:lnTo>
                  <a:pt x="181" y="189"/>
                </a:lnTo>
                <a:lnTo>
                  <a:pt x="155" y="189"/>
                </a:lnTo>
                <a:lnTo>
                  <a:pt x="155" y="174"/>
                </a:lnTo>
                <a:close/>
                <a:moveTo>
                  <a:pt x="43" y="222"/>
                </a:moveTo>
                <a:lnTo>
                  <a:pt x="69" y="222"/>
                </a:lnTo>
                <a:lnTo>
                  <a:pt x="69" y="237"/>
                </a:lnTo>
                <a:lnTo>
                  <a:pt x="43" y="237"/>
                </a:lnTo>
                <a:lnTo>
                  <a:pt x="43" y="222"/>
                </a:lnTo>
                <a:close/>
                <a:moveTo>
                  <a:pt x="99" y="222"/>
                </a:moveTo>
                <a:lnTo>
                  <a:pt x="125" y="222"/>
                </a:lnTo>
                <a:lnTo>
                  <a:pt x="125" y="237"/>
                </a:lnTo>
                <a:lnTo>
                  <a:pt x="99" y="237"/>
                </a:lnTo>
                <a:lnTo>
                  <a:pt x="99" y="222"/>
                </a:lnTo>
                <a:close/>
                <a:moveTo>
                  <a:pt x="155" y="222"/>
                </a:moveTo>
                <a:lnTo>
                  <a:pt x="181" y="222"/>
                </a:lnTo>
                <a:lnTo>
                  <a:pt x="181" y="237"/>
                </a:lnTo>
                <a:lnTo>
                  <a:pt x="155" y="237"/>
                </a:lnTo>
                <a:lnTo>
                  <a:pt x="155" y="222"/>
                </a:lnTo>
                <a:close/>
                <a:moveTo>
                  <a:pt x="43" y="269"/>
                </a:moveTo>
                <a:lnTo>
                  <a:pt x="69" y="269"/>
                </a:lnTo>
                <a:lnTo>
                  <a:pt x="69" y="283"/>
                </a:lnTo>
                <a:lnTo>
                  <a:pt x="43" y="283"/>
                </a:lnTo>
                <a:lnTo>
                  <a:pt x="43" y="269"/>
                </a:lnTo>
                <a:close/>
                <a:moveTo>
                  <a:pt x="99" y="269"/>
                </a:moveTo>
                <a:lnTo>
                  <a:pt x="125" y="269"/>
                </a:lnTo>
                <a:lnTo>
                  <a:pt x="125" y="283"/>
                </a:lnTo>
                <a:lnTo>
                  <a:pt x="99" y="283"/>
                </a:lnTo>
                <a:lnTo>
                  <a:pt x="99" y="269"/>
                </a:lnTo>
                <a:close/>
                <a:moveTo>
                  <a:pt x="155" y="269"/>
                </a:moveTo>
                <a:lnTo>
                  <a:pt x="181" y="269"/>
                </a:lnTo>
                <a:lnTo>
                  <a:pt x="181" y="283"/>
                </a:lnTo>
                <a:lnTo>
                  <a:pt x="155" y="283"/>
                </a:lnTo>
                <a:lnTo>
                  <a:pt x="155" y="269"/>
                </a:lnTo>
                <a:close/>
                <a:moveTo>
                  <a:pt x="88" y="35"/>
                </a:moveTo>
                <a:lnTo>
                  <a:pt x="134" y="35"/>
                </a:lnTo>
                <a:lnTo>
                  <a:pt x="134" y="48"/>
                </a:lnTo>
                <a:lnTo>
                  <a:pt x="88" y="48"/>
                </a:lnTo>
                <a:lnTo>
                  <a:pt x="88" y="35"/>
                </a:lnTo>
                <a:close/>
                <a:moveTo>
                  <a:pt x="88" y="74"/>
                </a:moveTo>
                <a:lnTo>
                  <a:pt x="134" y="74"/>
                </a:lnTo>
                <a:lnTo>
                  <a:pt x="134" y="87"/>
                </a:lnTo>
                <a:lnTo>
                  <a:pt x="88" y="87"/>
                </a:lnTo>
                <a:lnTo>
                  <a:pt x="88" y="7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46" name="Freeform 252">
            <a:extLst>
              <a:ext uri="{FF2B5EF4-FFF2-40B4-BE49-F238E27FC236}">
                <a16:creationId xmlns:a16="http://schemas.microsoft.com/office/drawing/2014/main" xmlns="" id="{16B67F65-A698-4175-B03E-F3AEFDA2B2A8}"/>
              </a:ext>
            </a:extLst>
          </p:cNvPr>
          <p:cNvSpPr>
            <a:spLocks noEditPoints="1"/>
          </p:cNvSpPr>
          <p:nvPr/>
        </p:nvSpPr>
        <p:spPr bwMode="auto">
          <a:xfrm>
            <a:off x="10147300" y="4092575"/>
            <a:ext cx="523875" cy="528638"/>
          </a:xfrm>
          <a:custGeom>
            <a:avLst/>
            <a:gdLst>
              <a:gd name="T0" fmla="*/ 311 w 330"/>
              <a:gd name="T1" fmla="*/ 74 h 333"/>
              <a:gd name="T2" fmla="*/ 177 w 330"/>
              <a:gd name="T3" fmla="*/ 74 h 333"/>
              <a:gd name="T4" fmla="*/ 130 w 330"/>
              <a:gd name="T5" fmla="*/ 104 h 333"/>
              <a:gd name="T6" fmla="*/ 44 w 330"/>
              <a:gd name="T7" fmla="*/ 104 h 333"/>
              <a:gd name="T8" fmla="*/ 330 w 330"/>
              <a:gd name="T9" fmla="*/ 333 h 333"/>
              <a:gd name="T10" fmla="*/ 190 w 330"/>
              <a:gd name="T11" fmla="*/ 15 h 333"/>
              <a:gd name="T12" fmla="*/ 190 w 330"/>
              <a:gd name="T13" fmla="*/ 59 h 333"/>
              <a:gd name="T14" fmla="*/ 255 w 330"/>
              <a:gd name="T15" fmla="*/ 74 h 333"/>
              <a:gd name="T16" fmla="*/ 231 w 330"/>
              <a:gd name="T17" fmla="*/ 74 h 333"/>
              <a:gd name="T18" fmla="*/ 115 w 330"/>
              <a:gd name="T19" fmla="*/ 154 h 333"/>
              <a:gd name="T20" fmla="*/ 317 w 330"/>
              <a:gd name="T21" fmla="*/ 319 h 333"/>
              <a:gd name="T22" fmla="*/ 44 w 330"/>
              <a:gd name="T23" fmla="*/ 117 h 333"/>
              <a:gd name="T24" fmla="*/ 24 w 330"/>
              <a:gd name="T25" fmla="*/ 170 h 333"/>
              <a:gd name="T26" fmla="*/ 130 w 330"/>
              <a:gd name="T27" fmla="*/ 154 h 333"/>
              <a:gd name="T28" fmla="*/ 317 w 330"/>
              <a:gd name="T29" fmla="*/ 319 h 333"/>
              <a:gd name="T30" fmla="*/ 173 w 330"/>
              <a:gd name="T31" fmla="*/ 178 h 333"/>
              <a:gd name="T32" fmla="*/ 285 w 330"/>
              <a:gd name="T33" fmla="*/ 163 h 333"/>
              <a:gd name="T34" fmla="*/ 285 w 330"/>
              <a:gd name="T35" fmla="*/ 148 h 333"/>
              <a:gd name="T36" fmla="*/ 76 w 330"/>
              <a:gd name="T37" fmla="*/ 241 h 333"/>
              <a:gd name="T38" fmla="*/ 31 w 330"/>
              <a:gd name="T39" fmla="*/ 241 h 333"/>
              <a:gd name="T40" fmla="*/ 63 w 330"/>
              <a:gd name="T41" fmla="*/ 228 h 333"/>
              <a:gd name="T42" fmla="*/ 106 w 330"/>
              <a:gd name="T43" fmla="*/ 241 h 333"/>
              <a:gd name="T44" fmla="*/ 106 w 330"/>
              <a:gd name="T45" fmla="*/ 196 h 333"/>
              <a:gd name="T46" fmla="*/ 138 w 330"/>
              <a:gd name="T47" fmla="*/ 209 h 333"/>
              <a:gd name="T48" fmla="*/ 119 w 330"/>
              <a:gd name="T49" fmla="*/ 209 h 333"/>
              <a:gd name="T50" fmla="*/ 227 w 330"/>
              <a:gd name="T51" fmla="*/ 196 h 333"/>
              <a:gd name="T52" fmla="*/ 194 w 330"/>
              <a:gd name="T53" fmla="*/ 209 h 333"/>
              <a:gd name="T54" fmla="*/ 194 w 330"/>
              <a:gd name="T55" fmla="*/ 228 h 333"/>
              <a:gd name="T56" fmla="*/ 300 w 330"/>
              <a:gd name="T57" fmla="*/ 241 h 333"/>
              <a:gd name="T58" fmla="*/ 255 w 330"/>
              <a:gd name="T59" fmla="*/ 241 h 333"/>
              <a:gd name="T60" fmla="*/ 287 w 330"/>
              <a:gd name="T61" fmla="*/ 228 h 333"/>
              <a:gd name="T62" fmla="*/ 31 w 330"/>
              <a:gd name="T63" fmla="*/ 302 h 333"/>
              <a:gd name="T64" fmla="*/ 31 w 330"/>
              <a:gd name="T65" fmla="*/ 256 h 333"/>
              <a:gd name="T66" fmla="*/ 63 w 330"/>
              <a:gd name="T67" fmla="*/ 270 h 333"/>
              <a:gd name="T68" fmla="*/ 44 w 330"/>
              <a:gd name="T69" fmla="*/ 270 h 333"/>
              <a:gd name="T70" fmla="*/ 151 w 330"/>
              <a:gd name="T71" fmla="*/ 256 h 333"/>
              <a:gd name="T72" fmla="*/ 119 w 330"/>
              <a:gd name="T73" fmla="*/ 270 h 333"/>
              <a:gd name="T74" fmla="*/ 119 w 330"/>
              <a:gd name="T75" fmla="*/ 289 h 333"/>
              <a:gd name="T76" fmla="*/ 227 w 330"/>
              <a:gd name="T77" fmla="*/ 302 h 333"/>
              <a:gd name="T78" fmla="*/ 179 w 330"/>
              <a:gd name="T79" fmla="*/ 302 h 333"/>
              <a:gd name="T80" fmla="*/ 212 w 330"/>
              <a:gd name="T81" fmla="*/ 289 h 333"/>
              <a:gd name="T82" fmla="*/ 255 w 330"/>
              <a:gd name="T83" fmla="*/ 302 h 333"/>
              <a:gd name="T84" fmla="*/ 255 w 330"/>
              <a:gd name="T85" fmla="*/ 256 h 333"/>
              <a:gd name="T86" fmla="*/ 287 w 330"/>
              <a:gd name="T87" fmla="*/ 270 h 333"/>
              <a:gd name="T88" fmla="*/ 268 w 330"/>
              <a:gd name="T89" fmla="*/ 270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330" h="333">
                <a:moveTo>
                  <a:pt x="270" y="104"/>
                </a:moveTo>
                <a:lnTo>
                  <a:pt x="270" y="74"/>
                </a:lnTo>
                <a:lnTo>
                  <a:pt x="311" y="74"/>
                </a:lnTo>
                <a:lnTo>
                  <a:pt x="311" y="0"/>
                </a:lnTo>
                <a:lnTo>
                  <a:pt x="177" y="0"/>
                </a:lnTo>
                <a:lnTo>
                  <a:pt x="177" y="74"/>
                </a:lnTo>
                <a:lnTo>
                  <a:pt x="218" y="74"/>
                </a:lnTo>
                <a:lnTo>
                  <a:pt x="218" y="104"/>
                </a:lnTo>
                <a:lnTo>
                  <a:pt x="130" y="104"/>
                </a:lnTo>
                <a:lnTo>
                  <a:pt x="130" y="61"/>
                </a:lnTo>
                <a:lnTo>
                  <a:pt x="44" y="61"/>
                </a:lnTo>
                <a:lnTo>
                  <a:pt x="44" y="104"/>
                </a:lnTo>
                <a:lnTo>
                  <a:pt x="0" y="104"/>
                </a:lnTo>
                <a:lnTo>
                  <a:pt x="0" y="333"/>
                </a:lnTo>
                <a:lnTo>
                  <a:pt x="330" y="333"/>
                </a:lnTo>
                <a:lnTo>
                  <a:pt x="330" y="104"/>
                </a:lnTo>
                <a:lnTo>
                  <a:pt x="270" y="104"/>
                </a:lnTo>
                <a:close/>
                <a:moveTo>
                  <a:pt x="190" y="15"/>
                </a:moveTo>
                <a:lnTo>
                  <a:pt x="296" y="15"/>
                </a:lnTo>
                <a:lnTo>
                  <a:pt x="296" y="59"/>
                </a:lnTo>
                <a:lnTo>
                  <a:pt x="190" y="59"/>
                </a:lnTo>
                <a:lnTo>
                  <a:pt x="190" y="15"/>
                </a:lnTo>
                <a:close/>
                <a:moveTo>
                  <a:pt x="231" y="74"/>
                </a:moveTo>
                <a:lnTo>
                  <a:pt x="255" y="74"/>
                </a:lnTo>
                <a:lnTo>
                  <a:pt x="255" y="104"/>
                </a:lnTo>
                <a:lnTo>
                  <a:pt x="231" y="104"/>
                </a:lnTo>
                <a:lnTo>
                  <a:pt x="231" y="74"/>
                </a:lnTo>
                <a:close/>
                <a:moveTo>
                  <a:pt x="56" y="76"/>
                </a:moveTo>
                <a:lnTo>
                  <a:pt x="115" y="76"/>
                </a:lnTo>
                <a:lnTo>
                  <a:pt x="115" y="154"/>
                </a:lnTo>
                <a:lnTo>
                  <a:pt x="56" y="154"/>
                </a:lnTo>
                <a:lnTo>
                  <a:pt x="56" y="76"/>
                </a:lnTo>
                <a:close/>
                <a:moveTo>
                  <a:pt x="317" y="319"/>
                </a:moveTo>
                <a:lnTo>
                  <a:pt x="16" y="319"/>
                </a:lnTo>
                <a:lnTo>
                  <a:pt x="16" y="117"/>
                </a:lnTo>
                <a:lnTo>
                  <a:pt x="44" y="117"/>
                </a:lnTo>
                <a:lnTo>
                  <a:pt x="44" y="154"/>
                </a:lnTo>
                <a:lnTo>
                  <a:pt x="24" y="154"/>
                </a:lnTo>
                <a:lnTo>
                  <a:pt x="24" y="170"/>
                </a:lnTo>
                <a:lnTo>
                  <a:pt x="147" y="170"/>
                </a:lnTo>
                <a:lnTo>
                  <a:pt x="147" y="154"/>
                </a:lnTo>
                <a:lnTo>
                  <a:pt x="130" y="154"/>
                </a:lnTo>
                <a:lnTo>
                  <a:pt x="130" y="117"/>
                </a:lnTo>
                <a:lnTo>
                  <a:pt x="317" y="117"/>
                </a:lnTo>
                <a:lnTo>
                  <a:pt x="317" y="319"/>
                </a:lnTo>
                <a:close/>
                <a:moveTo>
                  <a:pt x="298" y="135"/>
                </a:moveTo>
                <a:lnTo>
                  <a:pt x="173" y="135"/>
                </a:lnTo>
                <a:lnTo>
                  <a:pt x="173" y="178"/>
                </a:lnTo>
                <a:lnTo>
                  <a:pt x="298" y="178"/>
                </a:lnTo>
                <a:lnTo>
                  <a:pt x="298" y="135"/>
                </a:lnTo>
                <a:close/>
                <a:moveTo>
                  <a:pt x="285" y="163"/>
                </a:moveTo>
                <a:lnTo>
                  <a:pt x="186" y="163"/>
                </a:lnTo>
                <a:lnTo>
                  <a:pt x="186" y="148"/>
                </a:lnTo>
                <a:lnTo>
                  <a:pt x="285" y="148"/>
                </a:lnTo>
                <a:lnTo>
                  <a:pt x="285" y="163"/>
                </a:lnTo>
                <a:close/>
                <a:moveTo>
                  <a:pt x="31" y="241"/>
                </a:moveTo>
                <a:lnTo>
                  <a:pt x="76" y="241"/>
                </a:lnTo>
                <a:lnTo>
                  <a:pt x="76" y="196"/>
                </a:lnTo>
                <a:lnTo>
                  <a:pt x="31" y="196"/>
                </a:lnTo>
                <a:lnTo>
                  <a:pt x="31" y="241"/>
                </a:lnTo>
                <a:close/>
                <a:moveTo>
                  <a:pt x="44" y="209"/>
                </a:moveTo>
                <a:lnTo>
                  <a:pt x="63" y="209"/>
                </a:lnTo>
                <a:lnTo>
                  <a:pt x="63" y="228"/>
                </a:lnTo>
                <a:lnTo>
                  <a:pt x="44" y="228"/>
                </a:lnTo>
                <a:lnTo>
                  <a:pt x="44" y="209"/>
                </a:lnTo>
                <a:close/>
                <a:moveTo>
                  <a:pt x="106" y="241"/>
                </a:moveTo>
                <a:lnTo>
                  <a:pt x="151" y="241"/>
                </a:lnTo>
                <a:lnTo>
                  <a:pt x="151" y="196"/>
                </a:lnTo>
                <a:lnTo>
                  <a:pt x="106" y="196"/>
                </a:lnTo>
                <a:lnTo>
                  <a:pt x="106" y="241"/>
                </a:lnTo>
                <a:close/>
                <a:moveTo>
                  <a:pt x="119" y="209"/>
                </a:moveTo>
                <a:lnTo>
                  <a:pt x="138" y="209"/>
                </a:lnTo>
                <a:lnTo>
                  <a:pt x="138" y="228"/>
                </a:lnTo>
                <a:lnTo>
                  <a:pt x="119" y="228"/>
                </a:lnTo>
                <a:lnTo>
                  <a:pt x="119" y="209"/>
                </a:lnTo>
                <a:close/>
                <a:moveTo>
                  <a:pt x="179" y="241"/>
                </a:moveTo>
                <a:lnTo>
                  <a:pt x="227" y="241"/>
                </a:lnTo>
                <a:lnTo>
                  <a:pt x="227" y="196"/>
                </a:lnTo>
                <a:lnTo>
                  <a:pt x="179" y="196"/>
                </a:lnTo>
                <a:lnTo>
                  <a:pt x="179" y="241"/>
                </a:lnTo>
                <a:close/>
                <a:moveTo>
                  <a:pt x="194" y="209"/>
                </a:moveTo>
                <a:lnTo>
                  <a:pt x="212" y="209"/>
                </a:lnTo>
                <a:lnTo>
                  <a:pt x="212" y="228"/>
                </a:lnTo>
                <a:lnTo>
                  <a:pt x="194" y="228"/>
                </a:lnTo>
                <a:lnTo>
                  <a:pt x="194" y="209"/>
                </a:lnTo>
                <a:close/>
                <a:moveTo>
                  <a:pt x="255" y="241"/>
                </a:moveTo>
                <a:lnTo>
                  <a:pt x="300" y="241"/>
                </a:lnTo>
                <a:lnTo>
                  <a:pt x="300" y="196"/>
                </a:lnTo>
                <a:lnTo>
                  <a:pt x="255" y="196"/>
                </a:lnTo>
                <a:lnTo>
                  <a:pt x="255" y="241"/>
                </a:lnTo>
                <a:close/>
                <a:moveTo>
                  <a:pt x="268" y="209"/>
                </a:moveTo>
                <a:lnTo>
                  <a:pt x="287" y="209"/>
                </a:lnTo>
                <a:lnTo>
                  <a:pt x="287" y="228"/>
                </a:lnTo>
                <a:lnTo>
                  <a:pt x="268" y="228"/>
                </a:lnTo>
                <a:lnTo>
                  <a:pt x="268" y="209"/>
                </a:lnTo>
                <a:close/>
                <a:moveTo>
                  <a:pt x="31" y="302"/>
                </a:moveTo>
                <a:lnTo>
                  <a:pt x="76" y="302"/>
                </a:lnTo>
                <a:lnTo>
                  <a:pt x="76" y="256"/>
                </a:lnTo>
                <a:lnTo>
                  <a:pt x="31" y="256"/>
                </a:lnTo>
                <a:lnTo>
                  <a:pt x="31" y="302"/>
                </a:lnTo>
                <a:close/>
                <a:moveTo>
                  <a:pt x="44" y="270"/>
                </a:moveTo>
                <a:lnTo>
                  <a:pt x="63" y="270"/>
                </a:lnTo>
                <a:lnTo>
                  <a:pt x="63" y="289"/>
                </a:lnTo>
                <a:lnTo>
                  <a:pt x="44" y="289"/>
                </a:lnTo>
                <a:lnTo>
                  <a:pt x="44" y="270"/>
                </a:lnTo>
                <a:close/>
                <a:moveTo>
                  <a:pt x="106" y="302"/>
                </a:moveTo>
                <a:lnTo>
                  <a:pt x="151" y="302"/>
                </a:lnTo>
                <a:lnTo>
                  <a:pt x="151" y="256"/>
                </a:lnTo>
                <a:lnTo>
                  <a:pt x="106" y="256"/>
                </a:lnTo>
                <a:lnTo>
                  <a:pt x="106" y="302"/>
                </a:lnTo>
                <a:close/>
                <a:moveTo>
                  <a:pt x="119" y="270"/>
                </a:moveTo>
                <a:lnTo>
                  <a:pt x="138" y="270"/>
                </a:lnTo>
                <a:lnTo>
                  <a:pt x="138" y="289"/>
                </a:lnTo>
                <a:lnTo>
                  <a:pt x="119" y="289"/>
                </a:lnTo>
                <a:lnTo>
                  <a:pt x="119" y="270"/>
                </a:lnTo>
                <a:close/>
                <a:moveTo>
                  <a:pt x="179" y="302"/>
                </a:moveTo>
                <a:lnTo>
                  <a:pt x="227" y="302"/>
                </a:lnTo>
                <a:lnTo>
                  <a:pt x="227" y="256"/>
                </a:lnTo>
                <a:lnTo>
                  <a:pt x="179" y="256"/>
                </a:lnTo>
                <a:lnTo>
                  <a:pt x="179" y="302"/>
                </a:lnTo>
                <a:close/>
                <a:moveTo>
                  <a:pt x="194" y="270"/>
                </a:moveTo>
                <a:lnTo>
                  <a:pt x="212" y="270"/>
                </a:lnTo>
                <a:lnTo>
                  <a:pt x="212" y="289"/>
                </a:lnTo>
                <a:lnTo>
                  <a:pt x="194" y="289"/>
                </a:lnTo>
                <a:lnTo>
                  <a:pt x="194" y="270"/>
                </a:lnTo>
                <a:close/>
                <a:moveTo>
                  <a:pt x="255" y="302"/>
                </a:moveTo>
                <a:lnTo>
                  <a:pt x="300" y="302"/>
                </a:lnTo>
                <a:lnTo>
                  <a:pt x="300" y="256"/>
                </a:lnTo>
                <a:lnTo>
                  <a:pt x="255" y="256"/>
                </a:lnTo>
                <a:lnTo>
                  <a:pt x="255" y="302"/>
                </a:lnTo>
                <a:close/>
                <a:moveTo>
                  <a:pt x="268" y="270"/>
                </a:moveTo>
                <a:lnTo>
                  <a:pt x="287" y="270"/>
                </a:lnTo>
                <a:lnTo>
                  <a:pt x="287" y="289"/>
                </a:lnTo>
                <a:lnTo>
                  <a:pt x="268" y="289"/>
                </a:lnTo>
                <a:lnTo>
                  <a:pt x="268" y="27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47" name="Freeform 253">
            <a:extLst>
              <a:ext uri="{FF2B5EF4-FFF2-40B4-BE49-F238E27FC236}">
                <a16:creationId xmlns:a16="http://schemas.microsoft.com/office/drawing/2014/main" xmlns="" id="{5AC9C332-860E-4934-8B3F-1983F375AAFB}"/>
              </a:ext>
            </a:extLst>
          </p:cNvPr>
          <p:cNvSpPr>
            <a:spLocks noEditPoints="1"/>
          </p:cNvSpPr>
          <p:nvPr/>
        </p:nvSpPr>
        <p:spPr bwMode="auto">
          <a:xfrm>
            <a:off x="10217150" y="4713288"/>
            <a:ext cx="395288" cy="528638"/>
          </a:xfrm>
          <a:custGeom>
            <a:avLst/>
            <a:gdLst>
              <a:gd name="T0" fmla="*/ 36 w 116"/>
              <a:gd name="T1" fmla="*/ 91 h 153"/>
              <a:gd name="T2" fmla="*/ 41 w 116"/>
              <a:gd name="T3" fmla="*/ 90 h 153"/>
              <a:gd name="T4" fmla="*/ 47 w 116"/>
              <a:gd name="T5" fmla="*/ 94 h 153"/>
              <a:gd name="T6" fmla="*/ 52 w 116"/>
              <a:gd name="T7" fmla="*/ 90 h 153"/>
              <a:gd name="T8" fmla="*/ 40 w 116"/>
              <a:gd name="T9" fmla="*/ 83 h 153"/>
              <a:gd name="T10" fmla="*/ 31 w 116"/>
              <a:gd name="T11" fmla="*/ 86 h 153"/>
              <a:gd name="T12" fmla="*/ 27 w 116"/>
              <a:gd name="T13" fmla="*/ 97 h 153"/>
              <a:gd name="T14" fmla="*/ 27 w 116"/>
              <a:gd name="T15" fmla="*/ 104 h 153"/>
              <a:gd name="T16" fmla="*/ 22 w 116"/>
              <a:gd name="T17" fmla="*/ 104 h 153"/>
              <a:gd name="T18" fmla="*/ 22 w 116"/>
              <a:gd name="T19" fmla="*/ 110 h 153"/>
              <a:gd name="T20" fmla="*/ 27 w 116"/>
              <a:gd name="T21" fmla="*/ 110 h 153"/>
              <a:gd name="T22" fmla="*/ 27 w 116"/>
              <a:gd name="T23" fmla="*/ 121 h 153"/>
              <a:gd name="T24" fmla="*/ 22 w 116"/>
              <a:gd name="T25" fmla="*/ 121 h 153"/>
              <a:gd name="T26" fmla="*/ 22 w 116"/>
              <a:gd name="T27" fmla="*/ 127 h 153"/>
              <a:gd name="T28" fmla="*/ 52 w 116"/>
              <a:gd name="T29" fmla="*/ 127 h 153"/>
              <a:gd name="T30" fmla="*/ 52 w 116"/>
              <a:gd name="T31" fmla="*/ 121 h 153"/>
              <a:gd name="T32" fmla="*/ 34 w 116"/>
              <a:gd name="T33" fmla="*/ 121 h 153"/>
              <a:gd name="T34" fmla="*/ 34 w 116"/>
              <a:gd name="T35" fmla="*/ 110 h 153"/>
              <a:gd name="T36" fmla="*/ 44 w 116"/>
              <a:gd name="T37" fmla="*/ 110 h 153"/>
              <a:gd name="T38" fmla="*/ 44 w 116"/>
              <a:gd name="T39" fmla="*/ 104 h 153"/>
              <a:gd name="T40" fmla="*/ 34 w 116"/>
              <a:gd name="T41" fmla="*/ 104 h 153"/>
              <a:gd name="T42" fmla="*/ 34 w 116"/>
              <a:gd name="T43" fmla="*/ 96 h 153"/>
              <a:gd name="T44" fmla="*/ 36 w 116"/>
              <a:gd name="T45" fmla="*/ 91 h 153"/>
              <a:gd name="T46" fmla="*/ 80 w 116"/>
              <a:gd name="T47" fmla="*/ 0 h 153"/>
              <a:gd name="T48" fmla="*/ 0 w 116"/>
              <a:gd name="T49" fmla="*/ 0 h 153"/>
              <a:gd name="T50" fmla="*/ 0 w 116"/>
              <a:gd name="T51" fmla="*/ 153 h 153"/>
              <a:gd name="T52" fmla="*/ 116 w 116"/>
              <a:gd name="T53" fmla="*/ 153 h 153"/>
              <a:gd name="T54" fmla="*/ 116 w 116"/>
              <a:gd name="T55" fmla="*/ 36 h 153"/>
              <a:gd name="T56" fmla="*/ 80 w 116"/>
              <a:gd name="T57" fmla="*/ 0 h 153"/>
              <a:gd name="T58" fmla="*/ 82 w 116"/>
              <a:gd name="T59" fmla="*/ 11 h 153"/>
              <a:gd name="T60" fmla="*/ 105 w 116"/>
              <a:gd name="T61" fmla="*/ 35 h 153"/>
              <a:gd name="T62" fmla="*/ 82 w 116"/>
              <a:gd name="T63" fmla="*/ 35 h 153"/>
              <a:gd name="T64" fmla="*/ 82 w 116"/>
              <a:gd name="T65" fmla="*/ 11 h 153"/>
              <a:gd name="T66" fmla="*/ 6 w 116"/>
              <a:gd name="T67" fmla="*/ 147 h 153"/>
              <a:gd name="T68" fmla="*/ 6 w 116"/>
              <a:gd name="T69" fmla="*/ 7 h 153"/>
              <a:gd name="T70" fmla="*/ 75 w 116"/>
              <a:gd name="T71" fmla="*/ 7 h 153"/>
              <a:gd name="T72" fmla="*/ 75 w 116"/>
              <a:gd name="T73" fmla="*/ 37 h 153"/>
              <a:gd name="T74" fmla="*/ 79 w 116"/>
              <a:gd name="T75" fmla="*/ 41 h 153"/>
              <a:gd name="T76" fmla="*/ 110 w 116"/>
              <a:gd name="T77" fmla="*/ 41 h 153"/>
              <a:gd name="T78" fmla="*/ 110 w 116"/>
              <a:gd name="T79" fmla="*/ 147 h 153"/>
              <a:gd name="T80" fmla="*/ 6 w 116"/>
              <a:gd name="T81" fmla="*/ 147 h 1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116" h="153">
                <a:moveTo>
                  <a:pt x="36" y="91"/>
                </a:moveTo>
                <a:cubicBezTo>
                  <a:pt x="37" y="90"/>
                  <a:pt x="39" y="90"/>
                  <a:pt x="41" y="90"/>
                </a:cubicBezTo>
                <a:cubicBezTo>
                  <a:pt x="44" y="90"/>
                  <a:pt x="46" y="91"/>
                  <a:pt x="47" y="94"/>
                </a:cubicBezTo>
                <a:cubicBezTo>
                  <a:pt x="52" y="90"/>
                  <a:pt x="52" y="90"/>
                  <a:pt x="52" y="90"/>
                </a:cubicBezTo>
                <a:cubicBezTo>
                  <a:pt x="50" y="85"/>
                  <a:pt x="46" y="83"/>
                  <a:pt x="40" y="83"/>
                </a:cubicBezTo>
                <a:cubicBezTo>
                  <a:pt x="36" y="83"/>
                  <a:pt x="33" y="84"/>
                  <a:pt x="31" y="86"/>
                </a:cubicBezTo>
                <a:cubicBezTo>
                  <a:pt x="29" y="89"/>
                  <a:pt x="27" y="92"/>
                  <a:pt x="27" y="97"/>
                </a:cubicBezTo>
                <a:cubicBezTo>
                  <a:pt x="27" y="104"/>
                  <a:pt x="27" y="104"/>
                  <a:pt x="27" y="104"/>
                </a:cubicBezTo>
                <a:cubicBezTo>
                  <a:pt x="22" y="104"/>
                  <a:pt x="22" y="104"/>
                  <a:pt x="22" y="104"/>
                </a:cubicBezTo>
                <a:cubicBezTo>
                  <a:pt x="22" y="110"/>
                  <a:pt x="22" y="110"/>
                  <a:pt x="22" y="110"/>
                </a:cubicBezTo>
                <a:cubicBezTo>
                  <a:pt x="27" y="110"/>
                  <a:pt x="27" y="110"/>
                  <a:pt x="27" y="110"/>
                </a:cubicBezTo>
                <a:cubicBezTo>
                  <a:pt x="27" y="121"/>
                  <a:pt x="27" y="121"/>
                  <a:pt x="27" y="121"/>
                </a:cubicBezTo>
                <a:cubicBezTo>
                  <a:pt x="22" y="121"/>
                  <a:pt x="22" y="121"/>
                  <a:pt x="22" y="121"/>
                </a:cubicBezTo>
                <a:cubicBezTo>
                  <a:pt x="22" y="127"/>
                  <a:pt x="22" y="127"/>
                  <a:pt x="22" y="127"/>
                </a:cubicBezTo>
                <a:cubicBezTo>
                  <a:pt x="52" y="127"/>
                  <a:pt x="52" y="127"/>
                  <a:pt x="52" y="127"/>
                </a:cubicBezTo>
                <a:cubicBezTo>
                  <a:pt x="52" y="121"/>
                  <a:pt x="52" y="121"/>
                  <a:pt x="52" y="121"/>
                </a:cubicBezTo>
                <a:cubicBezTo>
                  <a:pt x="34" y="121"/>
                  <a:pt x="34" y="121"/>
                  <a:pt x="34" y="121"/>
                </a:cubicBezTo>
                <a:cubicBezTo>
                  <a:pt x="34" y="110"/>
                  <a:pt x="34" y="110"/>
                  <a:pt x="34" y="110"/>
                </a:cubicBezTo>
                <a:cubicBezTo>
                  <a:pt x="44" y="110"/>
                  <a:pt x="44" y="110"/>
                  <a:pt x="44" y="110"/>
                </a:cubicBezTo>
                <a:cubicBezTo>
                  <a:pt x="44" y="104"/>
                  <a:pt x="44" y="104"/>
                  <a:pt x="44" y="104"/>
                </a:cubicBezTo>
                <a:cubicBezTo>
                  <a:pt x="34" y="104"/>
                  <a:pt x="34" y="104"/>
                  <a:pt x="34" y="104"/>
                </a:cubicBezTo>
                <a:cubicBezTo>
                  <a:pt x="34" y="96"/>
                  <a:pt x="34" y="96"/>
                  <a:pt x="34" y="96"/>
                </a:cubicBezTo>
                <a:cubicBezTo>
                  <a:pt x="34" y="94"/>
                  <a:pt x="35" y="93"/>
                  <a:pt x="36" y="91"/>
                </a:cubicBezTo>
                <a:close/>
                <a:moveTo>
                  <a:pt x="8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153"/>
                  <a:pt x="0" y="153"/>
                  <a:pt x="0" y="153"/>
                </a:cubicBezTo>
                <a:cubicBezTo>
                  <a:pt x="116" y="153"/>
                  <a:pt x="116" y="153"/>
                  <a:pt x="116" y="153"/>
                </a:cubicBezTo>
                <a:cubicBezTo>
                  <a:pt x="116" y="36"/>
                  <a:pt x="116" y="36"/>
                  <a:pt x="116" y="36"/>
                </a:cubicBezTo>
                <a:lnTo>
                  <a:pt x="80" y="0"/>
                </a:lnTo>
                <a:close/>
                <a:moveTo>
                  <a:pt x="82" y="11"/>
                </a:moveTo>
                <a:cubicBezTo>
                  <a:pt x="105" y="35"/>
                  <a:pt x="105" y="35"/>
                  <a:pt x="105" y="35"/>
                </a:cubicBezTo>
                <a:cubicBezTo>
                  <a:pt x="82" y="35"/>
                  <a:pt x="82" y="35"/>
                  <a:pt x="82" y="35"/>
                </a:cubicBezTo>
                <a:lnTo>
                  <a:pt x="82" y="11"/>
                </a:lnTo>
                <a:close/>
                <a:moveTo>
                  <a:pt x="6" y="147"/>
                </a:moveTo>
                <a:cubicBezTo>
                  <a:pt x="6" y="7"/>
                  <a:pt x="6" y="7"/>
                  <a:pt x="6" y="7"/>
                </a:cubicBezTo>
                <a:cubicBezTo>
                  <a:pt x="75" y="7"/>
                  <a:pt x="75" y="7"/>
                  <a:pt x="75" y="7"/>
                </a:cubicBezTo>
                <a:cubicBezTo>
                  <a:pt x="75" y="37"/>
                  <a:pt x="75" y="37"/>
                  <a:pt x="75" y="37"/>
                </a:cubicBezTo>
                <a:cubicBezTo>
                  <a:pt x="75" y="39"/>
                  <a:pt x="77" y="41"/>
                  <a:pt x="79" y="41"/>
                </a:cubicBezTo>
                <a:cubicBezTo>
                  <a:pt x="110" y="41"/>
                  <a:pt x="110" y="41"/>
                  <a:pt x="110" y="41"/>
                </a:cubicBezTo>
                <a:cubicBezTo>
                  <a:pt x="110" y="147"/>
                  <a:pt x="110" y="147"/>
                  <a:pt x="110" y="147"/>
                </a:cubicBezTo>
                <a:cubicBezTo>
                  <a:pt x="6" y="147"/>
                  <a:pt x="6" y="147"/>
                  <a:pt x="6" y="14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48" name="Freeform 254">
            <a:extLst>
              <a:ext uri="{FF2B5EF4-FFF2-40B4-BE49-F238E27FC236}">
                <a16:creationId xmlns:a16="http://schemas.microsoft.com/office/drawing/2014/main" xmlns="" id="{43CB94BE-F923-4C9C-BDE7-88A920B80EFF}"/>
              </a:ext>
            </a:extLst>
          </p:cNvPr>
          <p:cNvSpPr>
            <a:spLocks noEditPoints="1"/>
          </p:cNvSpPr>
          <p:nvPr/>
        </p:nvSpPr>
        <p:spPr bwMode="auto">
          <a:xfrm>
            <a:off x="10147300" y="5334000"/>
            <a:ext cx="523875" cy="528638"/>
          </a:xfrm>
          <a:custGeom>
            <a:avLst/>
            <a:gdLst>
              <a:gd name="T0" fmla="*/ 150 w 153"/>
              <a:gd name="T1" fmla="*/ 66 h 153"/>
              <a:gd name="T2" fmla="*/ 146 w 153"/>
              <a:gd name="T3" fmla="*/ 66 h 153"/>
              <a:gd name="T4" fmla="*/ 146 w 153"/>
              <a:gd name="T5" fmla="*/ 40 h 153"/>
              <a:gd name="T6" fmla="*/ 135 w 153"/>
              <a:gd name="T7" fmla="*/ 29 h 153"/>
              <a:gd name="T8" fmla="*/ 132 w 153"/>
              <a:gd name="T9" fmla="*/ 29 h 153"/>
              <a:gd name="T10" fmla="*/ 132 w 153"/>
              <a:gd name="T11" fmla="*/ 11 h 153"/>
              <a:gd name="T12" fmla="*/ 122 w 153"/>
              <a:gd name="T13" fmla="*/ 0 h 153"/>
              <a:gd name="T14" fmla="*/ 122 w 153"/>
              <a:gd name="T15" fmla="*/ 0 h 153"/>
              <a:gd name="T16" fmla="*/ 10 w 153"/>
              <a:gd name="T17" fmla="*/ 29 h 153"/>
              <a:gd name="T18" fmla="*/ 10 w 153"/>
              <a:gd name="T19" fmla="*/ 29 h 153"/>
              <a:gd name="T20" fmla="*/ 0 w 153"/>
              <a:gd name="T21" fmla="*/ 40 h 153"/>
              <a:gd name="T22" fmla="*/ 0 w 153"/>
              <a:gd name="T23" fmla="*/ 142 h 153"/>
              <a:gd name="T24" fmla="*/ 11 w 153"/>
              <a:gd name="T25" fmla="*/ 153 h 153"/>
              <a:gd name="T26" fmla="*/ 135 w 153"/>
              <a:gd name="T27" fmla="*/ 153 h 153"/>
              <a:gd name="T28" fmla="*/ 146 w 153"/>
              <a:gd name="T29" fmla="*/ 142 h 153"/>
              <a:gd name="T30" fmla="*/ 146 w 153"/>
              <a:gd name="T31" fmla="*/ 115 h 153"/>
              <a:gd name="T32" fmla="*/ 150 w 153"/>
              <a:gd name="T33" fmla="*/ 115 h 153"/>
              <a:gd name="T34" fmla="*/ 153 w 153"/>
              <a:gd name="T35" fmla="*/ 112 h 153"/>
              <a:gd name="T36" fmla="*/ 153 w 153"/>
              <a:gd name="T37" fmla="*/ 69 h 153"/>
              <a:gd name="T38" fmla="*/ 150 w 153"/>
              <a:gd name="T39" fmla="*/ 66 h 153"/>
              <a:gd name="T40" fmla="*/ 123 w 153"/>
              <a:gd name="T41" fmla="*/ 6 h 153"/>
              <a:gd name="T42" fmla="*/ 126 w 153"/>
              <a:gd name="T43" fmla="*/ 11 h 153"/>
              <a:gd name="T44" fmla="*/ 126 w 153"/>
              <a:gd name="T45" fmla="*/ 29 h 153"/>
              <a:gd name="T46" fmla="*/ 36 w 153"/>
              <a:gd name="T47" fmla="*/ 29 h 153"/>
              <a:gd name="T48" fmla="*/ 123 w 153"/>
              <a:gd name="T49" fmla="*/ 6 h 153"/>
              <a:gd name="T50" fmla="*/ 140 w 153"/>
              <a:gd name="T51" fmla="*/ 142 h 153"/>
              <a:gd name="T52" fmla="*/ 135 w 153"/>
              <a:gd name="T53" fmla="*/ 147 h 153"/>
              <a:gd name="T54" fmla="*/ 11 w 153"/>
              <a:gd name="T55" fmla="*/ 147 h 153"/>
              <a:gd name="T56" fmla="*/ 6 w 153"/>
              <a:gd name="T57" fmla="*/ 142 h 153"/>
              <a:gd name="T58" fmla="*/ 6 w 153"/>
              <a:gd name="T59" fmla="*/ 40 h 153"/>
              <a:gd name="T60" fmla="*/ 11 w 153"/>
              <a:gd name="T61" fmla="*/ 35 h 153"/>
              <a:gd name="T62" fmla="*/ 135 w 153"/>
              <a:gd name="T63" fmla="*/ 35 h 153"/>
              <a:gd name="T64" fmla="*/ 139 w 153"/>
              <a:gd name="T65" fmla="*/ 40 h 153"/>
              <a:gd name="T66" fmla="*/ 139 w 153"/>
              <a:gd name="T67" fmla="*/ 66 h 153"/>
              <a:gd name="T68" fmla="*/ 107 w 153"/>
              <a:gd name="T69" fmla="*/ 66 h 153"/>
              <a:gd name="T70" fmla="*/ 83 w 153"/>
              <a:gd name="T71" fmla="*/ 91 h 153"/>
              <a:gd name="T72" fmla="*/ 107 w 153"/>
              <a:gd name="T73" fmla="*/ 115 h 153"/>
              <a:gd name="T74" fmla="*/ 140 w 153"/>
              <a:gd name="T75" fmla="*/ 115 h 153"/>
              <a:gd name="T76" fmla="*/ 140 w 153"/>
              <a:gd name="T77" fmla="*/ 142 h 153"/>
              <a:gd name="T78" fmla="*/ 147 w 153"/>
              <a:gd name="T79" fmla="*/ 109 h 153"/>
              <a:gd name="T80" fmla="*/ 107 w 153"/>
              <a:gd name="T81" fmla="*/ 109 h 153"/>
              <a:gd name="T82" fmla="*/ 89 w 153"/>
              <a:gd name="T83" fmla="*/ 91 h 153"/>
              <a:gd name="T84" fmla="*/ 107 w 153"/>
              <a:gd name="T85" fmla="*/ 73 h 153"/>
              <a:gd name="T86" fmla="*/ 147 w 153"/>
              <a:gd name="T87" fmla="*/ 73 h 153"/>
              <a:gd name="T88" fmla="*/ 147 w 153"/>
              <a:gd name="T89" fmla="*/ 109 h 153"/>
              <a:gd name="T90" fmla="*/ 104 w 153"/>
              <a:gd name="T91" fmla="*/ 91 h 153"/>
              <a:gd name="T92" fmla="*/ 107 w 153"/>
              <a:gd name="T93" fmla="*/ 94 h 153"/>
              <a:gd name="T94" fmla="*/ 110 w 153"/>
              <a:gd name="T95" fmla="*/ 94 h 153"/>
              <a:gd name="T96" fmla="*/ 113 w 153"/>
              <a:gd name="T97" fmla="*/ 91 h 153"/>
              <a:gd name="T98" fmla="*/ 110 w 153"/>
              <a:gd name="T99" fmla="*/ 88 h 153"/>
              <a:gd name="T100" fmla="*/ 107 w 153"/>
              <a:gd name="T101" fmla="*/ 88 h 153"/>
              <a:gd name="T102" fmla="*/ 104 w 153"/>
              <a:gd name="T103" fmla="*/ 91 h 1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153" h="153">
                <a:moveTo>
                  <a:pt x="150" y="66"/>
                </a:moveTo>
                <a:cubicBezTo>
                  <a:pt x="146" y="66"/>
                  <a:pt x="146" y="66"/>
                  <a:pt x="146" y="66"/>
                </a:cubicBezTo>
                <a:cubicBezTo>
                  <a:pt x="146" y="40"/>
                  <a:pt x="146" y="40"/>
                  <a:pt x="146" y="40"/>
                </a:cubicBezTo>
                <a:cubicBezTo>
                  <a:pt x="146" y="34"/>
                  <a:pt x="141" y="29"/>
                  <a:pt x="135" y="29"/>
                </a:cubicBezTo>
                <a:cubicBezTo>
                  <a:pt x="132" y="29"/>
                  <a:pt x="132" y="29"/>
                  <a:pt x="132" y="29"/>
                </a:cubicBezTo>
                <a:cubicBezTo>
                  <a:pt x="132" y="11"/>
                  <a:pt x="132" y="11"/>
                  <a:pt x="132" y="11"/>
                </a:cubicBezTo>
                <a:cubicBezTo>
                  <a:pt x="132" y="5"/>
                  <a:pt x="128" y="0"/>
                  <a:pt x="122" y="0"/>
                </a:cubicBezTo>
                <a:cubicBezTo>
                  <a:pt x="122" y="0"/>
                  <a:pt x="122" y="0"/>
                  <a:pt x="122" y="0"/>
                </a:cubicBezTo>
                <a:cubicBezTo>
                  <a:pt x="10" y="29"/>
                  <a:pt x="10" y="29"/>
                  <a:pt x="10" y="29"/>
                </a:cubicBezTo>
                <a:cubicBezTo>
                  <a:pt x="10" y="29"/>
                  <a:pt x="10" y="29"/>
                  <a:pt x="10" y="29"/>
                </a:cubicBezTo>
                <a:cubicBezTo>
                  <a:pt x="4" y="29"/>
                  <a:pt x="0" y="34"/>
                  <a:pt x="0" y="40"/>
                </a:cubicBezTo>
                <a:cubicBezTo>
                  <a:pt x="0" y="142"/>
                  <a:pt x="0" y="142"/>
                  <a:pt x="0" y="142"/>
                </a:cubicBezTo>
                <a:cubicBezTo>
                  <a:pt x="0" y="148"/>
                  <a:pt x="5" y="153"/>
                  <a:pt x="11" y="153"/>
                </a:cubicBezTo>
                <a:cubicBezTo>
                  <a:pt x="135" y="153"/>
                  <a:pt x="135" y="153"/>
                  <a:pt x="135" y="153"/>
                </a:cubicBezTo>
                <a:cubicBezTo>
                  <a:pt x="141" y="153"/>
                  <a:pt x="146" y="148"/>
                  <a:pt x="146" y="142"/>
                </a:cubicBezTo>
                <a:cubicBezTo>
                  <a:pt x="146" y="115"/>
                  <a:pt x="146" y="115"/>
                  <a:pt x="146" y="115"/>
                </a:cubicBezTo>
                <a:cubicBezTo>
                  <a:pt x="150" y="115"/>
                  <a:pt x="150" y="115"/>
                  <a:pt x="150" y="115"/>
                </a:cubicBezTo>
                <a:cubicBezTo>
                  <a:pt x="152" y="115"/>
                  <a:pt x="153" y="114"/>
                  <a:pt x="153" y="112"/>
                </a:cubicBezTo>
                <a:cubicBezTo>
                  <a:pt x="153" y="69"/>
                  <a:pt x="153" y="69"/>
                  <a:pt x="153" y="69"/>
                </a:cubicBezTo>
                <a:cubicBezTo>
                  <a:pt x="153" y="67"/>
                  <a:pt x="152" y="66"/>
                  <a:pt x="150" y="66"/>
                </a:cubicBezTo>
                <a:close/>
                <a:moveTo>
                  <a:pt x="123" y="6"/>
                </a:moveTo>
                <a:cubicBezTo>
                  <a:pt x="124" y="7"/>
                  <a:pt x="126" y="8"/>
                  <a:pt x="126" y="11"/>
                </a:cubicBezTo>
                <a:cubicBezTo>
                  <a:pt x="126" y="29"/>
                  <a:pt x="126" y="29"/>
                  <a:pt x="126" y="29"/>
                </a:cubicBezTo>
                <a:cubicBezTo>
                  <a:pt x="36" y="29"/>
                  <a:pt x="36" y="29"/>
                  <a:pt x="36" y="29"/>
                </a:cubicBezTo>
                <a:lnTo>
                  <a:pt x="123" y="6"/>
                </a:lnTo>
                <a:close/>
                <a:moveTo>
                  <a:pt x="140" y="142"/>
                </a:moveTo>
                <a:cubicBezTo>
                  <a:pt x="140" y="145"/>
                  <a:pt x="138" y="147"/>
                  <a:pt x="135" y="147"/>
                </a:cubicBezTo>
                <a:cubicBezTo>
                  <a:pt x="11" y="147"/>
                  <a:pt x="11" y="147"/>
                  <a:pt x="11" y="147"/>
                </a:cubicBezTo>
                <a:cubicBezTo>
                  <a:pt x="8" y="147"/>
                  <a:pt x="6" y="145"/>
                  <a:pt x="6" y="142"/>
                </a:cubicBezTo>
                <a:cubicBezTo>
                  <a:pt x="6" y="40"/>
                  <a:pt x="6" y="40"/>
                  <a:pt x="6" y="40"/>
                </a:cubicBezTo>
                <a:cubicBezTo>
                  <a:pt x="6" y="37"/>
                  <a:pt x="8" y="35"/>
                  <a:pt x="11" y="35"/>
                </a:cubicBezTo>
                <a:cubicBezTo>
                  <a:pt x="135" y="35"/>
                  <a:pt x="135" y="35"/>
                  <a:pt x="135" y="35"/>
                </a:cubicBezTo>
                <a:cubicBezTo>
                  <a:pt x="137" y="35"/>
                  <a:pt x="139" y="37"/>
                  <a:pt x="139" y="40"/>
                </a:cubicBezTo>
                <a:cubicBezTo>
                  <a:pt x="139" y="66"/>
                  <a:pt x="139" y="66"/>
                  <a:pt x="139" y="66"/>
                </a:cubicBezTo>
                <a:cubicBezTo>
                  <a:pt x="107" y="66"/>
                  <a:pt x="107" y="66"/>
                  <a:pt x="107" y="66"/>
                </a:cubicBezTo>
                <a:cubicBezTo>
                  <a:pt x="94" y="66"/>
                  <a:pt x="83" y="77"/>
                  <a:pt x="83" y="91"/>
                </a:cubicBezTo>
                <a:cubicBezTo>
                  <a:pt x="83" y="104"/>
                  <a:pt x="94" y="115"/>
                  <a:pt x="107" y="115"/>
                </a:cubicBezTo>
                <a:cubicBezTo>
                  <a:pt x="140" y="115"/>
                  <a:pt x="140" y="115"/>
                  <a:pt x="140" y="115"/>
                </a:cubicBezTo>
                <a:lnTo>
                  <a:pt x="140" y="142"/>
                </a:lnTo>
                <a:close/>
                <a:moveTo>
                  <a:pt x="147" y="109"/>
                </a:moveTo>
                <a:cubicBezTo>
                  <a:pt x="107" y="109"/>
                  <a:pt x="107" y="109"/>
                  <a:pt x="107" y="109"/>
                </a:cubicBezTo>
                <a:cubicBezTo>
                  <a:pt x="97" y="109"/>
                  <a:pt x="89" y="101"/>
                  <a:pt x="89" y="91"/>
                </a:cubicBezTo>
                <a:cubicBezTo>
                  <a:pt x="89" y="81"/>
                  <a:pt x="97" y="73"/>
                  <a:pt x="107" y="73"/>
                </a:cubicBezTo>
                <a:cubicBezTo>
                  <a:pt x="147" y="73"/>
                  <a:pt x="147" y="73"/>
                  <a:pt x="147" y="73"/>
                </a:cubicBezTo>
                <a:lnTo>
                  <a:pt x="147" y="109"/>
                </a:lnTo>
                <a:close/>
                <a:moveTo>
                  <a:pt x="104" y="91"/>
                </a:moveTo>
                <a:cubicBezTo>
                  <a:pt x="104" y="93"/>
                  <a:pt x="105" y="94"/>
                  <a:pt x="107" y="94"/>
                </a:cubicBezTo>
                <a:cubicBezTo>
                  <a:pt x="110" y="94"/>
                  <a:pt x="110" y="94"/>
                  <a:pt x="110" y="94"/>
                </a:cubicBezTo>
                <a:cubicBezTo>
                  <a:pt x="111" y="94"/>
                  <a:pt x="113" y="93"/>
                  <a:pt x="113" y="91"/>
                </a:cubicBezTo>
                <a:cubicBezTo>
                  <a:pt x="113" y="89"/>
                  <a:pt x="111" y="88"/>
                  <a:pt x="110" y="88"/>
                </a:cubicBezTo>
                <a:cubicBezTo>
                  <a:pt x="107" y="88"/>
                  <a:pt x="107" y="88"/>
                  <a:pt x="107" y="88"/>
                </a:cubicBezTo>
                <a:cubicBezTo>
                  <a:pt x="105" y="88"/>
                  <a:pt x="104" y="89"/>
                  <a:pt x="104" y="9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49" name="Freeform 255">
            <a:extLst>
              <a:ext uri="{FF2B5EF4-FFF2-40B4-BE49-F238E27FC236}">
                <a16:creationId xmlns:a16="http://schemas.microsoft.com/office/drawing/2014/main" xmlns="" id="{08D3FE0F-4D12-4786-A621-891EB0FDE4BE}"/>
              </a:ext>
            </a:extLst>
          </p:cNvPr>
          <p:cNvSpPr>
            <a:spLocks noEditPoints="1"/>
          </p:cNvSpPr>
          <p:nvPr/>
        </p:nvSpPr>
        <p:spPr bwMode="auto">
          <a:xfrm>
            <a:off x="10147300" y="5954713"/>
            <a:ext cx="523875" cy="528638"/>
          </a:xfrm>
          <a:custGeom>
            <a:avLst/>
            <a:gdLst>
              <a:gd name="T0" fmla="*/ 108 w 153"/>
              <a:gd name="T1" fmla="*/ 51 h 153"/>
              <a:gd name="T2" fmla="*/ 92 w 153"/>
              <a:gd name="T3" fmla="*/ 57 h 153"/>
              <a:gd name="T4" fmla="*/ 62 w 153"/>
              <a:gd name="T5" fmla="*/ 57 h 153"/>
              <a:gd name="T6" fmla="*/ 45 w 153"/>
              <a:gd name="T7" fmla="*/ 51 h 153"/>
              <a:gd name="T8" fmla="*/ 0 w 153"/>
              <a:gd name="T9" fmla="*/ 101 h 153"/>
              <a:gd name="T10" fmla="*/ 37 w 153"/>
              <a:gd name="T11" fmla="*/ 100 h 153"/>
              <a:gd name="T12" fmla="*/ 116 w 153"/>
              <a:gd name="T13" fmla="*/ 153 h 153"/>
              <a:gd name="T14" fmla="*/ 129 w 153"/>
              <a:gd name="T15" fmla="*/ 119 h 153"/>
              <a:gd name="T16" fmla="*/ 123 w 153"/>
              <a:gd name="T17" fmla="*/ 59 h 153"/>
              <a:gd name="T18" fmla="*/ 114 w 153"/>
              <a:gd name="T19" fmla="*/ 89 h 153"/>
              <a:gd name="T20" fmla="*/ 110 w 153"/>
              <a:gd name="T21" fmla="*/ 147 h 153"/>
              <a:gd name="T22" fmla="*/ 43 w 153"/>
              <a:gd name="T23" fmla="*/ 93 h 153"/>
              <a:gd name="T24" fmla="*/ 36 w 153"/>
              <a:gd name="T25" fmla="*/ 90 h 153"/>
              <a:gd name="T26" fmla="*/ 9 w 153"/>
              <a:gd name="T27" fmla="*/ 100 h 153"/>
              <a:gd name="T28" fmla="*/ 45 w 153"/>
              <a:gd name="T29" fmla="*/ 57 h 153"/>
              <a:gd name="T30" fmla="*/ 57 w 153"/>
              <a:gd name="T31" fmla="*/ 61 h 153"/>
              <a:gd name="T32" fmla="*/ 96 w 153"/>
              <a:gd name="T33" fmla="*/ 61 h 153"/>
              <a:gd name="T34" fmla="*/ 109 w 153"/>
              <a:gd name="T35" fmla="*/ 57 h 153"/>
              <a:gd name="T36" fmla="*/ 144 w 153"/>
              <a:gd name="T37" fmla="*/ 100 h 153"/>
              <a:gd name="T38" fmla="*/ 117 w 153"/>
              <a:gd name="T39" fmla="*/ 90 h 153"/>
              <a:gd name="T40" fmla="*/ 103 w 153"/>
              <a:gd name="T41" fmla="*/ 27 h 153"/>
              <a:gd name="T42" fmla="*/ 50 w 153"/>
              <a:gd name="T43" fmla="*/ 27 h 153"/>
              <a:gd name="T44" fmla="*/ 77 w 153"/>
              <a:gd name="T45" fmla="*/ 6 h 153"/>
              <a:gd name="T46" fmla="*/ 77 w 153"/>
              <a:gd name="T47" fmla="*/ 48 h 153"/>
              <a:gd name="T48" fmla="*/ 77 w 153"/>
              <a:gd name="T49" fmla="*/ 6 h 153"/>
              <a:gd name="T50" fmla="*/ 66 w 153"/>
              <a:gd name="T51" fmla="*/ 35 h 153"/>
              <a:gd name="T52" fmla="*/ 75 w 153"/>
              <a:gd name="T53" fmla="*/ 42 h 153"/>
              <a:gd name="T54" fmla="*/ 79 w 153"/>
              <a:gd name="T55" fmla="*/ 39 h 153"/>
              <a:gd name="T56" fmla="*/ 87 w 153"/>
              <a:gd name="T57" fmla="*/ 32 h 153"/>
              <a:gd name="T58" fmla="*/ 79 w 153"/>
              <a:gd name="T59" fmla="*/ 24 h 153"/>
              <a:gd name="T60" fmla="*/ 83 w 153"/>
              <a:gd name="T61" fmla="*/ 21 h 153"/>
              <a:gd name="T62" fmla="*/ 79 w 153"/>
              <a:gd name="T63" fmla="*/ 14 h 153"/>
              <a:gd name="T64" fmla="*/ 75 w 153"/>
              <a:gd name="T65" fmla="*/ 12 h 153"/>
              <a:gd name="T66" fmla="*/ 70 w 153"/>
              <a:gd name="T67" fmla="*/ 17 h 153"/>
              <a:gd name="T68" fmla="*/ 69 w 153"/>
              <a:gd name="T69" fmla="*/ 26 h 153"/>
              <a:gd name="T70" fmla="*/ 75 w 153"/>
              <a:gd name="T71" fmla="*/ 34 h 153"/>
              <a:gd name="T72" fmla="*/ 79 w 153"/>
              <a:gd name="T73" fmla="*/ 30 h 153"/>
              <a:gd name="T74" fmla="*/ 81 w 153"/>
              <a:gd name="T75" fmla="*/ 32 h 153"/>
              <a:gd name="T76" fmla="*/ 79 w 153"/>
              <a:gd name="T77" fmla="*/ 30 h 153"/>
              <a:gd name="T78" fmla="*/ 75 w 153"/>
              <a:gd name="T79" fmla="*/ 19 h 153"/>
              <a:gd name="T80" fmla="*/ 73 w 153"/>
              <a:gd name="T81" fmla="*/ 21 h 153"/>
              <a:gd name="T82" fmla="*/ 102 w 153"/>
              <a:gd name="T83" fmla="*/ 93 h 153"/>
              <a:gd name="T84" fmla="*/ 82 w 153"/>
              <a:gd name="T85" fmla="*/ 99 h 1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153" h="153">
                <a:moveTo>
                  <a:pt x="123" y="59"/>
                </a:moveTo>
                <a:cubicBezTo>
                  <a:pt x="120" y="54"/>
                  <a:pt x="114" y="51"/>
                  <a:pt x="108" y="51"/>
                </a:cubicBezTo>
                <a:cubicBezTo>
                  <a:pt x="103" y="51"/>
                  <a:pt x="103" y="51"/>
                  <a:pt x="103" y="51"/>
                </a:cubicBezTo>
                <a:cubicBezTo>
                  <a:pt x="99" y="51"/>
                  <a:pt x="94" y="53"/>
                  <a:pt x="92" y="57"/>
                </a:cubicBezTo>
                <a:cubicBezTo>
                  <a:pt x="77" y="75"/>
                  <a:pt x="77" y="75"/>
                  <a:pt x="77" y="75"/>
                </a:cubicBezTo>
                <a:cubicBezTo>
                  <a:pt x="62" y="57"/>
                  <a:pt x="62" y="57"/>
                  <a:pt x="62" y="57"/>
                </a:cubicBezTo>
                <a:cubicBezTo>
                  <a:pt x="59" y="53"/>
                  <a:pt x="54" y="51"/>
                  <a:pt x="50" y="51"/>
                </a:cubicBezTo>
                <a:cubicBezTo>
                  <a:pt x="45" y="51"/>
                  <a:pt x="45" y="51"/>
                  <a:pt x="45" y="51"/>
                </a:cubicBezTo>
                <a:cubicBezTo>
                  <a:pt x="39" y="51"/>
                  <a:pt x="34" y="54"/>
                  <a:pt x="30" y="59"/>
                </a:cubicBezTo>
                <a:cubicBezTo>
                  <a:pt x="0" y="101"/>
                  <a:pt x="0" y="101"/>
                  <a:pt x="0" y="101"/>
                </a:cubicBezTo>
                <a:cubicBezTo>
                  <a:pt x="24" y="119"/>
                  <a:pt x="24" y="119"/>
                  <a:pt x="24" y="119"/>
                </a:cubicBezTo>
                <a:cubicBezTo>
                  <a:pt x="37" y="100"/>
                  <a:pt x="37" y="100"/>
                  <a:pt x="37" y="100"/>
                </a:cubicBezTo>
                <a:cubicBezTo>
                  <a:pt x="37" y="153"/>
                  <a:pt x="37" y="153"/>
                  <a:pt x="37" y="153"/>
                </a:cubicBezTo>
                <a:cubicBezTo>
                  <a:pt x="116" y="153"/>
                  <a:pt x="116" y="153"/>
                  <a:pt x="116" y="153"/>
                </a:cubicBezTo>
                <a:cubicBezTo>
                  <a:pt x="116" y="100"/>
                  <a:pt x="116" y="100"/>
                  <a:pt x="116" y="100"/>
                </a:cubicBezTo>
                <a:cubicBezTo>
                  <a:pt x="129" y="119"/>
                  <a:pt x="129" y="119"/>
                  <a:pt x="129" y="119"/>
                </a:cubicBezTo>
                <a:cubicBezTo>
                  <a:pt x="153" y="101"/>
                  <a:pt x="153" y="101"/>
                  <a:pt x="153" y="101"/>
                </a:cubicBezTo>
                <a:lnTo>
                  <a:pt x="123" y="59"/>
                </a:lnTo>
                <a:close/>
                <a:moveTo>
                  <a:pt x="117" y="90"/>
                </a:moveTo>
                <a:cubicBezTo>
                  <a:pt x="116" y="89"/>
                  <a:pt x="115" y="89"/>
                  <a:pt x="114" y="89"/>
                </a:cubicBezTo>
                <a:cubicBezTo>
                  <a:pt x="111" y="89"/>
                  <a:pt x="110" y="90"/>
                  <a:pt x="110" y="93"/>
                </a:cubicBezTo>
                <a:cubicBezTo>
                  <a:pt x="110" y="147"/>
                  <a:pt x="110" y="147"/>
                  <a:pt x="110" y="147"/>
                </a:cubicBezTo>
                <a:cubicBezTo>
                  <a:pt x="43" y="147"/>
                  <a:pt x="43" y="147"/>
                  <a:pt x="43" y="147"/>
                </a:cubicBezTo>
                <a:cubicBezTo>
                  <a:pt x="43" y="93"/>
                  <a:pt x="43" y="93"/>
                  <a:pt x="43" y="93"/>
                </a:cubicBezTo>
                <a:cubicBezTo>
                  <a:pt x="43" y="90"/>
                  <a:pt x="42" y="89"/>
                  <a:pt x="39" y="89"/>
                </a:cubicBezTo>
                <a:cubicBezTo>
                  <a:pt x="38" y="89"/>
                  <a:pt x="37" y="89"/>
                  <a:pt x="36" y="90"/>
                </a:cubicBezTo>
                <a:cubicBezTo>
                  <a:pt x="23" y="110"/>
                  <a:pt x="23" y="110"/>
                  <a:pt x="23" y="110"/>
                </a:cubicBezTo>
                <a:cubicBezTo>
                  <a:pt x="9" y="100"/>
                  <a:pt x="9" y="100"/>
                  <a:pt x="9" y="100"/>
                </a:cubicBezTo>
                <a:cubicBezTo>
                  <a:pt x="36" y="62"/>
                  <a:pt x="36" y="62"/>
                  <a:pt x="36" y="62"/>
                </a:cubicBezTo>
                <a:cubicBezTo>
                  <a:pt x="38" y="59"/>
                  <a:pt x="41" y="57"/>
                  <a:pt x="45" y="57"/>
                </a:cubicBezTo>
                <a:cubicBezTo>
                  <a:pt x="50" y="57"/>
                  <a:pt x="50" y="57"/>
                  <a:pt x="50" y="57"/>
                </a:cubicBezTo>
                <a:cubicBezTo>
                  <a:pt x="52" y="57"/>
                  <a:pt x="55" y="59"/>
                  <a:pt x="57" y="61"/>
                </a:cubicBezTo>
                <a:cubicBezTo>
                  <a:pt x="77" y="85"/>
                  <a:pt x="77" y="85"/>
                  <a:pt x="77" y="85"/>
                </a:cubicBezTo>
                <a:cubicBezTo>
                  <a:pt x="96" y="61"/>
                  <a:pt x="96" y="61"/>
                  <a:pt x="96" y="61"/>
                </a:cubicBezTo>
                <a:cubicBezTo>
                  <a:pt x="98" y="59"/>
                  <a:pt x="101" y="57"/>
                  <a:pt x="103" y="57"/>
                </a:cubicBezTo>
                <a:cubicBezTo>
                  <a:pt x="109" y="57"/>
                  <a:pt x="109" y="57"/>
                  <a:pt x="109" y="57"/>
                </a:cubicBezTo>
                <a:cubicBezTo>
                  <a:pt x="112" y="57"/>
                  <a:pt x="116" y="59"/>
                  <a:pt x="118" y="62"/>
                </a:cubicBezTo>
                <a:cubicBezTo>
                  <a:pt x="144" y="100"/>
                  <a:pt x="144" y="100"/>
                  <a:pt x="144" y="100"/>
                </a:cubicBezTo>
                <a:cubicBezTo>
                  <a:pt x="131" y="110"/>
                  <a:pt x="131" y="110"/>
                  <a:pt x="131" y="110"/>
                </a:cubicBezTo>
                <a:lnTo>
                  <a:pt x="117" y="90"/>
                </a:lnTo>
                <a:close/>
                <a:moveTo>
                  <a:pt x="77" y="54"/>
                </a:moveTo>
                <a:cubicBezTo>
                  <a:pt x="91" y="54"/>
                  <a:pt x="103" y="42"/>
                  <a:pt x="103" y="27"/>
                </a:cubicBezTo>
                <a:cubicBezTo>
                  <a:pt x="103" y="12"/>
                  <a:pt x="91" y="0"/>
                  <a:pt x="77" y="0"/>
                </a:cubicBezTo>
                <a:cubicBezTo>
                  <a:pt x="62" y="0"/>
                  <a:pt x="50" y="12"/>
                  <a:pt x="50" y="27"/>
                </a:cubicBezTo>
                <a:cubicBezTo>
                  <a:pt x="50" y="42"/>
                  <a:pt x="62" y="54"/>
                  <a:pt x="77" y="54"/>
                </a:cubicBezTo>
                <a:close/>
                <a:moveTo>
                  <a:pt x="77" y="6"/>
                </a:moveTo>
                <a:cubicBezTo>
                  <a:pt x="88" y="6"/>
                  <a:pt x="97" y="16"/>
                  <a:pt x="97" y="27"/>
                </a:cubicBezTo>
                <a:cubicBezTo>
                  <a:pt x="97" y="39"/>
                  <a:pt x="88" y="48"/>
                  <a:pt x="77" y="48"/>
                </a:cubicBezTo>
                <a:cubicBezTo>
                  <a:pt x="65" y="48"/>
                  <a:pt x="56" y="39"/>
                  <a:pt x="56" y="27"/>
                </a:cubicBezTo>
                <a:cubicBezTo>
                  <a:pt x="56" y="16"/>
                  <a:pt x="65" y="6"/>
                  <a:pt x="77" y="6"/>
                </a:cubicBezTo>
                <a:close/>
                <a:moveTo>
                  <a:pt x="70" y="31"/>
                </a:moveTo>
                <a:cubicBezTo>
                  <a:pt x="66" y="35"/>
                  <a:pt x="66" y="35"/>
                  <a:pt x="66" y="35"/>
                </a:cubicBezTo>
                <a:cubicBezTo>
                  <a:pt x="69" y="37"/>
                  <a:pt x="72" y="39"/>
                  <a:pt x="75" y="39"/>
                </a:cubicBezTo>
                <a:cubicBezTo>
                  <a:pt x="75" y="42"/>
                  <a:pt x="75" y="42"/>
                  <a:pt x="75" y="42"/>
                </a:cubicBezTo>
                <a:cubicBezTo>
                  <a:pt x="79" y="42"/>
                  <a:pt x="79" y="42"/>
                  <a:pt x="79" y="42"/>
                </a:cubicBezTo>
                <a:cubicBezTo>
                  <a:pt x="79" y="39"/>
                  <a:pt x="79" y="39"/>
                  <a:pt x="79" y="39"/>
                </a:cubicBezTo>
                <a:cubicBezTo>
                  <a:pt x="81" y="39"/>
                  <a:pt x="83" y="38"/>
                  <a:pt x="85" y="37"/>
                </a:cubicBezTo>
                <a:cubicBezTo>
                  <a:pt x="86" y="36"/>
                  <a:pt x="87" y="34"/>
                  <a:pt x="87" y="32"/>
                </a:cubicBezTo>
                <a:cubicBezTo>
                  <a:pt x="87" y="30"/>
                  <a:pt x="86" y="28"/>
                  <a:pt x="85" y="27"/>
                </a:cubicBezTo>
                <a:cubicBezTo>
                  <a:pt x="83" y="26"/>
                  <a:pt x="81" y="25"/>
                  <a:pt x="79" y="24"/>
                </a:cubicBezTo>
                <a:cubicBezTo>
                  <a:pt x="79" y="19"/>
                  <a:pt x="79" y="19"/>
                  <a:pt x="79" y="19"/>
                </a:cubicBezTo>
                <a:cubicBezTo>
                  <a:pt x="80" y="20"/>
                  <a:pt x="81" y="20"/>
                  <a:pt x="83" y="21"/>
                </a:cubicBezTo>
                <a:cubicBezTo>
                  <a:pt x="86" y="17"/>
                  <a:pt x="86" y="17"/>
                  <a:pt x="86" y="17"/>
                </a:cubicBezTo>
                <a:cubicBezTo>
                  <a:pt x="84" y="16"/>
                  <a:pt x="81" y="15"/>
                  <a:pt x="79" y="14"/>
                </a:cubicBezTo>
                <a:cubicBezTo>
                  <a:pt x="79" y="12"/>
                  <a:pt x="79" y="12"/>
                  <a:pt x="79" y="12"/>
                </a:cubicBezTo>
                <a:cubicBezTo>
                  <a:pt x="75" y="12"/>
                  <a:pt x="75" y="12"/>
                  <a:pt x="75" y="12"/>
                </a:cubicBezTo>
                <a:cubicBezTo>
                  <a:pt x="75" y="14"/>
                  <a:pt x="75" y="14"/>
                  <a:pt x="75" y="14"/>
                </a:cubicBezTo>
                <a:cubicBezTo>
                  <a:pt x="73" y="15"/>
                  <a:pt x="71" y="15"/>
                  <a:pt x="70" y="17"/>
                </a:cubicBezTo>
                <a:cubicBezTo>
                  <a:pt x="68" y="18"/>
                  <a:pt x="68" y="20"/>
                  <a:pt x="68" y="22"/>
                </a:cubicBezTo>
                <a:cubicBezTo>
                  <a:pt x="68" y="24"/>
                  <a:pt x="68" y="25"/>
                  <a:pt x="69" y="26"/>
                </a:cubicBezTo>
                <a:cubicBezTo>
                  <a:pt x="71" y="27"/>
                  <a:pt x="72" y="28"/>
                  <a:pt x="75" y="29"/>
                </a:cubicBezTo>
                <a:cubicBezTo>
                  <a:pt x="75" y="34"/>
                  <a:pt x="75" y="34"/>
                  <a:pt x="75" y="34"/>
                </a:cubicBezTo>
                <a:cubicBezTo>
                  <a:pt x="73" y="34"/>
                  <a:pt x="72" y="33"/>
                  <a:pt x="70" y="31"/>
                </a:cubicBezTo>
                <a:close/>
                <a:moveTo>
                  <a:pt x="79" y="30"/>
                </a:moveTo>
                <a:cubicBezTo>
                  <a:pt x="80" y="30"/>
                  <a:pt x="80" y="31"/>
                  <a:pt x="80" y="31"/>
                </a:cubicBezTo>
                <a:cubicBezTo>
                  <a:pt x="81" y="31"/>
                  <a:pt x="81" y="32"/>
                  <a:pt x="81" y="32"/>
                </a:cubicBezTo>
                <a:cubicBezTo>
                  <a:pt x="81" y="34"/>
                  <a:pt x="80" y="34"/>
                  <a:pt x="79" y="35"/>
                </a:cubicBezTo>
                <a:lnTo>
                  <a:pt x="79" y="30"/>
                </a:lnTo>
                <a:close/>
                <a:moveTo>
                  <a:pt x="73" y="21"/>
                </a:moveTo>
                <a:cubicBezTo>
                  <a:pt x="73" y="20"/>
                  <a:pt x="74" y="19"/>
                  <a:pt x="75" y="19"/>
                </a:cubicBezTo>
                <a:cubicBezTo>
                  <a:pt x="75" y="23"/>
                  <a:pt x="75" y="23"/>
                  <a:pt x="75" y="23"/>
                </a:cubicBezTo>
                <a:cubicBezTo>
                  <a:pt x="74" y="23"/>
                  <a:pt x="73" y="22"/>
                  <a:pt x="73" y="21"/>
                </a:cubicBezTo>
                <a:close/>
                <a:moveTo>
                  <a:pt x="82" y="93"/>
                </a:moveTo>
                <a:cubicBezTo>
                  <a:pt x="102" y="93"/>
                  <a:pt x="102" y="93"/>
                  <a:pt x="102" y="93"/>
                </a:cubicBezTo>
                <a:cubicBezTo>
                  <a:pt x="102" y="99"/>
                  <a:pt x="102" y="99"/>
                  <a:pt x="102" y="99"/>
                </a:cubicBezTo>
                <a:cubicBezTo>
                  <a:pt x="82" y="99"/>
                  <a:pt x="82" y="99"/>
                  <a:pt x="82" y="99"/>
                </a:cubicBezTo>
                <a:lnTo>
                  <a:pt x="82" y="9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76451342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57" name="Freeform 1853">
            <a:extLst>
              <a:ext uri="{FF2B5EF4-FFF2-40B4-BE49-F238E27FC236}">
                <a16:creationId xmlns:a16="http://schemas.microsoft.com/office/drawing/2014/main" xmlns="" id="{582028E5-4CF3-407C-9E57-732C84CFF326}"/>
              </a:ext>
            </a:extLst>
          </p:cNvPr>
          <p:cNvSpPr>
            <a:spLocks noEditPoints="1"/>
          </p:cNvSpPr>
          <p:nvPr/>
        </p:nvSpPr>
        <p:spPr bwMode="auto">
          <a:xfrm>
            <a:off x="1524000" y="379557"/>
            <a:ext cx="545523" cy="512330"/>
          </a:xfrm>
          <a:custGeom>
            <a:avLst/>
            <a:gdLst>
              <a:gd name="T0" fmla="*/ 24 w 160"/>
              <a:gd name="T1" fmla="*/ 37 h 149"/>
              <a:gd name="T2" fmla="*/ 40 w 160"/>
              <a:gd name="T3" fmla="*/ 59 h 149"/>
              <a:gd name="T4" fmla="*/ 45 w 160"/>
              <a:gd name="T5" fmla="*/ 96 h 149"/>
              <a:gd name="T6" fmla="*/ 29 w 160"/>
              <a:gd name="T7" fmla="*/ 75 h 149"/>
              <a:gd name="T8" fmla="*/ 29 w 160"/>
              <a:gd name="T9" fmla="*/ 75 h 149"/>
              <a:gd name="T10" fmla="*/ 24 w 160"/>
              <a:gd name="T11" fmla="*/ 101 h 149"/>
              <a:gd name="T12" fmla="*/ 40 w 160"/>
              <a:gd name="T13" fmla="*/ 123 h 149"/>
              <a:gd name="T14" fmla="*/ 99 w 160"/>
              <a:gd name="T15" fmla="*/ 88 h 149"/>
              <a:gd name="T16" fmla="*/ 96 w 160"/>
              <a:gd name="T17" fmla="*/ 61 h 149"/>
              <a:gd name="T18" fmla="*/ 96 w 160"/>
              <a:gd name="T19" fmla="*/ 125 h 149"/>
              <a:gd name="T20" fmla="*/ 99 w 160"/>
              <a:gd name="T21" fmla="*/ 99 h 149"/>
              <a:gd name="T22" fmla="*/ 80 w 160"/>
              <a:gd name="T23" fmla="*/ 67 h 149"/>
              <a:gd name="T24" fmla="*/ 85 w 160"/>
              <a:gd name="T25" fmla="*/ 77 h 149"/>
              <a:gd name="T26" fmla="*/ 80 w 160"/>
              <a:gd name="T27" fmla="*/ 77 h 149"/>
              <a:gd name="T28" fmla="*/ 85 w 160"/>
              <a:gd name="T29" fmla="*/ 96 h 149"/>
              <a:gd name="T30" fmla="*/ 83 w 160"/>
              <a:gd name="T31" fmla="*/ 91 h 149"/>
              <a:gd name="T32" fmla="*/ 83 w 160"/>
              <a:gd name="T33" fmla="*/ 115 h 149"/>
              <a:gd name="T34" fmla="*/ 85 w 160"/>
              <a:gd name="T35" fmla="*/ 107 h 149"/>
              <a:gd name="T36" fmla="*/ 83 w 160"/>
              <a:gd name="T37" fmla="*/ 125 h 149"/>
              <a:gd name="T38" fmla="*/ 85 w 160"/>
              <a:gd name="T39" fmla="*/ 121 h 149"/>
              <a:gd name="T40" fmla="*/ 8 w 160"/>
              <a:gd name="T41" fmla="*/ 19 h 149"/>
              <a:gd name="T42" fmla="*/ 120 w 160"/>
              <a:gd name="T43" fmla="*/ 138 h 149"/>
              <a:gd name="T44" fmla="*/ 115 w 160"/>
              <a:gd name="T45" fmla="*/ 138 h 149"/>
              <a:gd name="T46" fmla="*/ 13 w 160"/>
              <a:gd name="T47" fmla="*/ 13 h 149"/>
              <a:gd name="T48" fmla="*/ 45 w 160"/>
              <a:gd name="T49" fmla="*/ 13 h 149"/>
              <a:gd name="T50" fmla="*/ 69 w 160"/>
              <a:gd name="T51" fmla="*/ 45 h 149"/>
              <a:gd name="T52" fmla="*/ 107 w 160"/>
              <a:gd name="T53" fmla="*/ 45 h 149"/>
              <a:gd name="T54" fmla="*/ 115 w 160"/>
              <a:gd name="T55" fmla="*/ 138 h 149"/>
              <a:gd name="T56" fmla="*/ 29 w 160"/>
              <a:gd name="T57" fmla="*/ 27 h 149"/>
              <a:gd name="T58" fmla="*/ 85 w 160"/>
              <a:gd name="T59" fmla="*/ 19 h 149"/>
              <a:gd name="T60" fmla="*/ 101 w 160"/>
              <a:gd name="T61" fmla="*/ 19 h 149"/>
              <a:gd name="T62" fmla="*/ 101 w 160"/>
              <a:gd name="T63" fmla="*/ 13 h 149"/>
              <a:gd name="T64" fmla="*/ 75 w 160"/>
              <a:gd name="T65" fmla="*/ 35 h 149"/>
              <a:gd name="T66" fmla="*/ 85 w 160"/>
              <a:gd name="T67" fmla="*/ 35 h 149"/>
              <a:gd name="T68" fmla="*/ 91 w 160"/>
              <a:gd name="T69" fmla="*/ 45 h 149"/>
              <a:gd name="T70" fmla="*/ 96 w 160"/>
              <a:gd name="T71" fmla="*/ 35 h 149"/>
              <a:gd name="T72" fmla="*/ 75 w 160"/>
              <a:gd name="T73" fmla="*/ 25 h 149"/>
              <a:gd name="T74" fmla="*/ 101 w 160"/>
              <a:gd name="T75" fmla="*/ 45 h 149"/>
              <a:gd name="T76" fmla="*/ 80 w 160"/>
              <a:gd name="T77" fmla="*/ 19 h 149"/>
              <a:gd name="T78" fmla="*/ 80 w 160"/>
              <a:gd name="T79" fmla="*/ 13 h 149"/>
              <a:gd name="T80" fmla="*/ 120 w 160"/>
              <a:gd name="T81" fmla="*/ 8 h 149"/>
              <a:gd name="T82" fmla="*/ 24 w 160"/>
              <a:gd name="T83" fmla="*/ 8 h 149"/>
              <a:gd name="T84" fmla="*/ 5 w 160"/>
              <a:gd name="T85" fmla="*/ 5 h 149"/>
              <a:gd name="T86" fmla="*/ 157 w 160"/>
              <a:gd name="T87" fmla="*/ 91 h 149"/>
              <a:gd name="T88" fmla="*/ 141 w 160"/>
              <a:gd name="T89" fmla="*/ 149 h 149"/>
              <a:gd name="T90" fmla="*/ 125 w 160"/>
              <a:gd name="T91" fmla="*/ 91 h 149"/>
              <a:gd name="T92" fmla="*/ 140 w 160"/>
              <a:gd name="T93" fmla="*/ 70 h 149"/>
              <a:gd name="T94" fmla="*/ 159 w 160"/>
              <a:gd name="T95" fmla="*/ 90 h 1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60" h="149">
                <a:moveTo>
                  <a:pt x="24" y="64"/>
                </a:moveTo>
                <a:cubicBezTo>
                  <a:pt x="45" y="64"/>
                  <a:pt x="45" y="64"/>
                  <a:pt x="45" y="64"/>
                </a:cubicBezTo>
                <a:cubicBezTo>
                  <a:pt x="45" y="37"/>
                  <a:pt x="45" y="37"/>
                  <a:pt x="45" y="37"/>
                </a:cubicBezTo>
                <a:cubicBezTo>
                  <a:pt x="24" y="37"/>
                  <a:pt x="24" y="37"/>
                  <a:pt x="24" y="37"/>
                </a:cubicBezTo>
                <a:lnTo>
                  <a:pt x="24" y="64"/>
                </a:lnTo>
                <a:close/>
                <a:moveTo>
                  <a:pt x="29" y="43"/>
                </a:moveTo>
                <a:cubicBezTo>
                  <a:pt x="40" y="43"/>
                  <a:pt x="40" y="43"/>
                  <a:pt x="40" y="43"/>
                </a:cubicBezTo>
                <a:cubicBezTo>
                  <a:pt x="40" y="59"/>
                  <a:pt x="40" y="59"/>
                  <a:pt x="40" y="59"/>
                </a:cubicBezTo>
                <a:cubicBezTo>
                  <a:pt x="29" y="59"/>
                  <a:pt x="29" y="59"/>
                  <a:pt x="29" y="59"/>
                </a:cubicBezTo>
                <a:lnTo>
                  <a:pt x="29" y="43"/>
                </a:lnTo>
                <a:close/>
                <a:moveTo>
                  <a:pt x="24" y="96"/>
                </a:moveTo>
                <a:cubicBezTo>
                  <a:pt x="45" y="96"/>
                  <a:pt x="45" y="96"/>
                  <a:pt x="45" y="96"/>
                </a:cubicBezTo>
                <a:cubicBezTo>
                  <a:pt x="45" y="69"/>
                  <a:pt x="45" y="69"/>
                  <a:pt x="45" y="69"/>
                </a:cubicBezTo>
                <a:cubicBezTo>
                  <a:pt x="24" y="69"/>
                  <a:pt x="24" y="69"/>
                  <a:pt x="24" y="69"/>
                </a:cubicBezTo>
                <a:lnTo>
                  <a:pt x="24" y="96"/>
                </a:lnTo>
                <a:close/>
                <a:moveTo>
                  <a:pt x="29" y="75"/>
                </a:moveTo>
                <a:cubicBezTo>
                  <a:pt x="40" y="75"/>
                  <a:pt x="40" y="75"/>
                  <a:pt x="40" y="75"/>
                </a:cubicBezTo>
                <a:cubicBezTo>
                  <a:pt x="40" y="91"/>
                  <a:pt x="40" y="91"/>
                  <a:pt x="40" y="91"/>
                </a:cubicBezTo>
                <a:cubicBezTo>
                  <a:pt x="29" y="91"/>
                  <a:pt x="29" y="91"/>
                  <a:pt x="29" y="91"/>
                </a:cubicBezTo>
                <a:lnTo>
                  <a:pt x="29" y="75"/>
                </a:lnTo>
                <a:close/>
                <a:moveTo>
                  <a:pt x="24" y="128"/>
                </a:moveTo>
                <a:cubicBezTo>
                  <a:pt x="45" y="128"/>
                  <a:pt x="45" y="128"/>
                  <a:pt x="45" y="128"/>
                </a:cubicBezTo>
                <a:cubicBezTo>
                  <a:pt x="45" y="101"/>
                  <a:pt x="45" y="101"/>
                  <a:pt x="45" y="101"/>
                </a:cubicBezTo>
                <a:cubicBezTo>
                  <a:pt x="24" y="101"/>
                  <a:pt x="24" y="101"/>
                  <a:pt x="24" y="101"/>
                </a:cubicBezTo>
                <a:lnTo>
                  <a:pt x="24" y="128"/>
                </a:lnTo>
                <a:close/>
                <a:moveTo>
                  <a:pt x="29" y="107"/>
                </a:moveTo>
                <a:cubicBezTo>
                  <a:pt x="40" y="107"/>
                  <a:pt x="40" y="107"/>
                  <a:pt x="40" y="107"/>
                </a:cubicBezTo>
                <a:cubicBezTo>
                  <a:pt x="40" y="123"/>
                  <a:pt x="40" y="123"/>
                  <a:pt x="40" y="123"/>
                </a:cubicBezTo>
                <a:cubicBezTo>
                  <a:pt x="29" y="123"/>
                  <a:pt x="29" y="123"/>
                  <a:pt x="29" y="123"/>
                </a:cubicBezTo>
                <a:lnTo>
                  <a:pt x="29" y="107"/>
                </a:lnTo>
                <a:close/>
                <a:moveTo>
                  <a:pt x="99" y="64"/>
                </a:moveTo>
                <a:cubicBezTo>
                  <a:pt x="99" y="88"/>
                  <a:pt x="99" y="88"/>
                  <a:pt x="99" y="88"/>
                </a:cubicBezTo>
                <a:cubicBezTo>
                  <a:pt x="99" y="89"/>
                  <a:pt x="97" y="91"/>
                  <a:pt x="96" y="91"/>
                </a:cubicBezTo>
                <a:cubicBezTo>
                  <a:pt x="95" y="91"/>
                  <a:pt x="93" y="89"/>
                  <a:pt x="93" y="88"/>
                </a:cubicBezTo>
                <a:cubicBezTo>
                  <a:pt x="93" y="64"/>
                  <a:pt x="93" y="64"/>
                  <a:pt x="93" y="64"/>
                </a:cubicBezTo>
                <a:cubicBezTo>
                  <a:pt x="93" y="63"/>
                  <a:pt x="95" y="61"/>
                  <a:pt x="96" y="61"/>
                </a:cubicBezTo>
                <a:cubicBezTo>
                  <a:pt x="97" y="61"/>
                  <a:pt x="99" y="63"/>
                  <a:pt x="99" y="64"/>
                </a:cubicBezTo>
                <a:close/>
                <a:moveTo>
                  <a:pt x="99" y="99"/>
                </a:moveTo>
                <a:cubicBezTo>
                  <a:pt x="99" y="123"/>
                  <a:pt x="99" y="123"/>
                  <a:pt x="99" y="123"/>
                </a:cubicBezTo>
                <a:cubicBezTo>
                  <a:pt x="99" y="124"/>
                  <a:pt x="97" y="125"/>
                  <a:pt x="96" y="125"/>
                </a:cubicBezTo>
                <a:cubicBezTo>
                  <a:pt x="95" y="125"/>
                  <a:pt x="93" y="124"/>
                  <a:pt x="93" y="123"/>
                </a:cubicBezTo>
                <a:cubicBezTo>
                  <a:pt x="93" y="99"/>
                  <a:pt x="93" y="99"/>
                  <a:pt x="93" y="99"/>
                </a:cubicBezTo>
                <a:cubicBezTo>
                  <a:pt x="93" y="97"/>
                  <a:pt x="95" y="96"/>
                  <a:pt x="96" y="96"/>
                </a:cubicBezTo>
                <a:cubicBezTo>
                  <a:pt x="97" y="96"/>
                  <a:pt x="99" y="97"/>
                  <a:pt x="99" y="99"/>
                </a:cubicBezTo>
                <a:close/>
                <a:moveTo>
                  <a:pt x="85" y="64"/>
                </a:moveTo>
                <a:cubicBezTo>
                  <a:pt x="85" y="67"/>
                  <a:pt x="85" y="67"/>
                  <a:pt x="85" y="67"/>
                </a:cubicBezTo>
                <a:cubicBezTo>
                  <a:pt x="85" y="68"/>
                  <a:pt x="84" y="69"/>
                  <a:pt x="83" y="69"/>
                </a:cubicBezTo>
                <a:cubicBezTo>
                  <a:pt x="81" y="69"/>
                  <a:pt x="80" y="68"/>
                  <a:pt x="80" y="67"/>
                </a:cubicBezTo>
                <a:cubicBezTo>
                  <a:pt x="80" y="64"/>
                  <a:pt x="80" y="64"/>
                  <a:pt x="80" y="64"/>
                </a:cubicBezTo>
                <a:cubicBezTo>
                  <a:pt x="80" y="63"/>
                  <a:pt x="81" y="61"/>
                  <a:pt x="83" y="61"/>
                </a:cubicBezTo>
                <a:cubicBezTo>
                  <a:pt x="84" y="61"/>
                  <a:pt x="85" y="63"/>
                  <a:pt x="85" y="64"/>
                </a:cubicBezTo>
                <a:close/>
                <a:moveTo>
                  <a:pt x="85" y="77"/>
                </a:moveTo>
                <a:cubicBezTo>
                  <a:pt x="85" y="83"/>
                  <a:pt x="85" y="83"/>
                  <a:pt x="85" y="83"/>
                </a:cubicBezTo>
                <a:cubicBezTo>
                  <a:pt x="85" y="84"/>
                  <a:pt x="84" y="85"/>
                  <a:pt x="83" y="85"/>
                </a:cubicBezTo>
                <a:cubicBezTo>
                  <a:pt x="81" y="85"/>
                  <a:pt x="80" y="84"/>
                  <a:pt x="80" y="83"/>
                </a:cubicBezTo>
                <a:cubicBezTo>
                  <a:pt x="80" y="77"/>
                  <a:pt x="80" y="77"/>
                  <a:pt x="80" y="77"/>
                </a:cubicBezTo>
                <a:cubicBezTo>
                  <a:pt x="80" y="76"/>
                  <a:pt x="81" y="75"/>
                  <a:pt x="83" y="75"/>
                </a:cubicBezTo>
                <a:cubicBezTo>
                  <a:pt x="84" y="75"/>
                  <a:pt x="85" y="76"/>
                  <a:pt x="85" y="77"/>
                </a:cubicBezTo>
                <a:close/>
                <a:moveTo>
                  <a:pt x="85" y="93"/>
                </a:moveTo>
                <a:cubicBezTo>
                  <a:pt x="85" y="96"/>
                  <a:pt x="85" y="96"/>
                  <a:pt x="85" y="96"/>
                </a:cubicBezTo>
                <a:cubicBezTo>
                  <a:pt x="85" y="97"/>
                  <a:pt x="84" y="99"/>
                  <a:pt x="83" y="99"/>
                </a:cubicBezTo>
                <a:cubicBezTo>
                  <a:pt x="81" y="99"/>
                  <a:pt x="80" y="97"/>
                  <a:pt x="80" y="96"/>
                </a:cubicBezTo>
                <a:cubicBezTo>
                  <a:pt x="80" y="93"/>
                  <a:pt x="80" y="93"/>
                  <a:pt x="80" y="93"/>
                </a:cubicBezTo>
                <a:cubicBezTo>
                  <a:pt x="80" y="92"/>
                  <a:pt x="81" y="91"/>
                  <a:pt x="83" y="91"/>
                </a:cubicBezTo>
                <a:cubicBezTo>
                  <a:pt x="84" y="91"/>
                  <a:pt x="85" y="92"/>
                  <a:pt x="85" y="93"/>
                </a:cubicBezTo>
                <a:close/>
                <a:moveTo>
                  <a:pt x="85" y="107"/>
                </a:moveTo>
                <a:cubicBezTo>
                  <a:pt x="85" y="112"/>
                  <a:pt x="85" y="112"/>
                  <a:pt x="85" y="112"/>
                </a:cubicBezTo>
                <a:cubicBezTo>
                  <a:pt x="85" y="113"/>
                  <a:pt x="84" y="115"/>
                  <a:pt x="83" y="115"/>
                </a:cubicBezTo>
                <a:cubicBezTo>
                  <a:pt x="81" y="115"/>
                  <a:pt x="80" y="113"/>
                  <a:pt x="80" y="112"/>
                </a:cubicBezTo>
                <a:cubicBezTo>
                  <a:pt x="80" y="107"/>
                  <a:pt x="80" y="107"/>
                  <a:pt x="80" y="107"/>
                </a:cubicBezTo>
                <a:cubicBezTo>
                  <a:pt x="80" y="105"/>
                  <a:pt x="81" y="104"/>
                  <a:pt x="83" y="104"/>
                </a:cubicBezTo>
                <a:cubicBezTo>
                  <a:pt x="84" y="104"/>
                  <a:pt x="85" y="105"/>
                  <a:pt x="85" y="107"/>
                </a:cubicBezTo>
                <a:close/>
                <a:moveTo>
                  <a:pt x="85" y="121"/>
                </a:moveTo>
                <a:cubicBezTo>
                  <a:pt x="85" y="121"/>
                  <a:pt x="85" y="122"/>
                  <a:pt x="85" y="123"/>
                </a:cubicBezTo>
                <a:cubicBezTo>
                  <a:pt x="85" y="123"/>
                  <a:pt x="85" y="124"/>
                  <a:pt x="85" y="125"/>
                </a:cubicBezTo>
                <a:cubicBezTo>
                  <a:pt x="84" y="125"/>
                  <a:pt x="83" y="125"/>
                  <a:pt x="83" y="125"/>
                </a:cubicBezTo>
                <a:cubicBezTo>
                  <a:pt x="82" y="125"/>
                  <a:pt x="81" y="125"/>
                  <a:pt x="81" y="125"/>
                </a:cubicBezTo>
                <a:cubicBezTo>
                  <a:pt x="80" y="124"/>
                  <a:pt x="80" y="123"/>
                  <a:pt x="80" y="123"/>
                </a:cubicBezTo>
                <a:cubicBezTo>
                  <a:pt x="80" y="122"/>
                  <a:pt x="80" y="121"/>
                  <a:pt x="81" y="121"/>
                </a:cubicBezTo>
                <a:cubicBezTo>
                  <a:pt x="82" y="120"/>
                  <a:pt x="84" y="120"/>
                  <a:pt x="85" y="121"/>
                </a:cubicBezTo>
                <a:close/>
                <a:moveTo>
                  <a:pt x="128" y="0"/>
                </a:moveTo>
                <a:cubicBezTo>
                  <a:pt x="0" y="0"/>
                  <a:pt x="0" y="0"/>
                  <a:pt x="0" y="0"/>
                </a:cubicBezTo>
                <a:cubicBezTo>
                  <a:pt x="0" y="19"/>
                  <a:pt x="0" y="19"/>
                  <a:pt x="0" y="19"/>
                </a:cubicBezTo>
                <a:cubicBezTo>
                  <a:pt x="8" y="19"/>
                  <a:pt x="8" y="19"/>
                  <a:pt x="8" y="19"/>
                </a:cubicBezTo>
                <a:cubicBezTo>
                  <a:pt x="8" y="138"/>
                  <a:pt x="8" y="138"/>
                  <a:pt x="8" y="138"/>
                </a:cubicBezTo>
                <a:cubicBezTo>
                  <a:pt x="8" y="144"/>
                  <a:pt x="13" y="149"/>
                  <a:pt x="19" y="149"/>
                </a:cubicBezTo>
                <a:cubicBezTo>
                  <a:pt x="109" y="149"/>
                  <a:pt x="109" y="149"/>
                  <a:pt x="109" y="149"/>
                </a:cubicBezTo>
                <a:cubicBezTo>
                  <a:pt x="115" y="149"/>
                  <a:pt x="120" y="144"/>
                  <a:pt x="120" y="138"/>
                </a:cubicBezTo>
                <a:cubicBezTo>
                  <a:pt x="120" y="19"/>
                  <a:pt x="120" y="19"/>
                  <a:pt x="120" y="19"/>
                </a:cubicBezTo>
                <a:cubicBezTo>
                  <a:pt x="128" y="19"/>
                  <a:pt x="128" y="19"/>
                  <a:pt x="128" y="19"/>
                </a:cubicBezTo>
                <a:lnTo>
                  <a:pt x="128" y="0"/>
                </a:lnTo>
                <a:close/>
                <a:moveTo>
                  <a:pt x="115" y="138"/>
                </a:moveTo>
                <a:cubicBezTo>
                  <a:pt x="115" y="141"/>
                  <a:pt x="112" y="144"/>
                  <a:pt x="109" y="144"/>
                </a:cubicBezTo>
                <a:cubicBezTo>
                  <a:pt x="19" y="144"/>
                  <a:pt x="19" y="144"/>
                  <a:pt x="19" y="144"/>
                </a:cubicBezTo>
                <a:cubicBezTo>
                  <a:pt x="16" y="144"/>
                  <a:pt x="13" y="141"/>
                  <a:pt x="13" y="138"/>
                </a:cubicBezTo>
                <a:cubicBezTo>
                  <a:pt x="13" y="13"/>
                  <a:pt x="13" y="13"/>
                  <a:pt x="13" y="13"/>
                </a:cubicBezTo>
                <a:cubicBezTo>
                  <a:pt x="24" y="13"/>
                  <a:pt x="24" y="13"/>
                  <a:pt x="24" y="13"/>
                </a:cubicBezTo>
                <a:cubicBezTo>
                  <a:pt x="24" y="32"/>
                  <a:pt x="24" y="32"/>
                  <a:pt x="24" y="32"/>
                </a:cubicBezTo>
                <a:cubicBezTo>
                  <a:pt x="45" y="32"/>
                  <a:pt x="45" y="32"/>
                  <a:pt x="45" y="32"/>
                </a:cubicBezTo>
                <a:cubicBezTo>
                  <a:pt x="45" y="13"/>
                  <a:pt x="45" y="13"/>
                  <a:pt x="45" y="13"/>
                </a:cubicBezTo>
                <a:cubicBezTo>
                  <a:pt x="69" y="13"/>
                  <a:pt x="69" y="13"/>
                  <a:pt x="69" y="13"/>
                </a:cubicBezTo>
                <a:cubicBezTo>
                  <a:pt x="69" y="25"/>
                  <a:pt x="69" y="25"/>
                  <a:pt x="69" y="25"/>
                </a:cubicBezTo>
                <a:cubicBezTo>
                  <a:pt x="69" y="29"/>
                  <a:pt x="69" y="29"/>
                  <a:pt x="69" y="29"/>
                </a:cubicBezTo>
                <a:cubicBezTo>
                  <a:pt x="69" y="45"/>
                  <a:pt x="69" y="45"/>
                  <a:pt x="69" y="45"/>
                </a:cubicBezTo>
                <a:cubicBezTo>
                  <a:pt x="69" y="48"/>
                  <a:pt x="72" y="51"/>
                  <a:pt x="75" y="51"/>
                </a:cubicBezTo>
                <a:cubicBezTo>
                  <a:pt x="97" y="51"/>
                  <a:pt x="97" y="51"/>
                  <a:pt x="97" y="51"/>
                </a:cubicBezTo>
                <a:cubicBezTo>
                  <a:pt x="101" y="51"/>
                  <a:pt x="101" y="51"/>
                  <a:pt x="101" y="51"/>
                </a:cubicBezTo>
                <a:cubicBezTo>
                  <a:pt x="104" y="51"/>
                  <a:pt x="107" y="48"/>
                  <a:pt x="107" y="45"/>
                </a:cubicBezTo>
                <a:cubicBezTo>
                  <a:pt x="107" y="25"/>
                  <a:pt x="107" y="25"/>
                  <a:pt x="107" y="25"/>
                </a:cubicBezTo>
                <a:cubicBezTo>
                  <a:pt x="107" y="13"/>
                  <a:pt x="107" y="13"/>
                  <a:pt x="107" y="13"/>
                </a:cubicBezTo>
                <a:cubicBezTo>
                  <a:pt x="115" y="13"/>
                  <a:pt x="115" y="13"/>
                  <a:pt x="115" y="13"/>
                </a:cubicBezTo>
                <a:lnTo>
                  <a:pt x="115" y="138"/>
                </a:lnTo>
                <a:close/>
                <a:moveTo>
                  <a:pt x="29" y="13"/>
                </a:moveTo>
                <a:cubicBezTo>
                  <a:pt x="40" y="13"/>
                  <a:pt x="40" y="13"/>
                  <a:pt x="40" y="13"/>
                </a:cubicBezTo>
                <a:cubicBezTo>
                  <a:pt x="40" y="27"/>
                  <a:pt x="40" y="27"/>
                  <a:pt x="40" y="27"/>
                </a:cubicBezTo>
                <a:cubicBezTo>
                  <a:pt x="29" y="27"/>
                  <a:pt x="29" y="27"/>
                  <a:pt x="29" y="27"/>
                </a:cubicBezTo>
                <a:lnTo>
                  <a:pt x="29" y="13"/>
                </a:lnTo>
                <a:close/>
                <a:moveTo>
                  <a:pt x="91" y="13"/>
                </a:moveTo>
                <a:cubicBezTo>
                  <a:pt x="91" y="19"/>
                  <a:pt x="91" y="19"/>
                  <a:pt x="91" y="19"/>
                </a:cubicBezTo>
                <a:cubicBezTo>
                  <a:pt x="85" y="19"/>
                  <a:pt x="85" y="19"/>
                  <a:pt x="85" y="19"/>
                </a:cubicBezTo>
                <a:cubicBezTo>
                  <a:pt x="85" y="13"/>
                  <a:pt x="85" y="13"/>
                  <a:pt x="85" y="13"/>
                </a:cubicBezTo>
                <a:lnTo>
                  <a:pt x="91" y="13"/>
                </a:lnTo>
                <a:close/>
                <a:moveTo>
                  <a:pt x="101" y="13"/>
                </a:moveTo>
                <a:cubicBezTo>
                  <a:pt x="101" y="19"/>
                  <a:pt x="101" y="19"/>
                  <a:pt x="101" y="19"/>
                </a:cubicBezTo>
                <a:cubicBezTo>
                  <a:pt x="101" y="19"/>
                  <a:pt x="101" y="19"/>
                  <a:pt x="101" y="19"/>
                </a:cubicBezTo>
                <a:cubicBezTo>
                  <a:pt x="96" y="19"/>
                  <a:pt x="96" y="19"/>
                  <a:pt x="96" y="19"/>
                </a:cubicBezTo>
                <a:cubicBezTo>
                  <a:pt x="96" y="13"/>
                  <a:pt x="96" y="13"/>
                  <a:pt x="96" y="13"/>
                </a:cubicBezTo>
                <a:lnTo>
                  <a:pt x="101" y="13"/>
                </a:lnTo>
                <a:close/>
                <a:moveTo>
                  <a:pt x="75" y="45"/>
                </a:moveTo>
                <a:cubicBezTo>
                  <a:pt x="75" y="45"/>
                  <a:pt x="75" y="45"/>
                  <a:pt x="75" y="45"/>
                </a:cubicBezTo>
                <a:cubicBezTo>
                  <a:pt x="75" y="35"/>
                  <a:pt x="75" y="35"/>
                  <a:pt x="75" y="35"/>
                </a:cubicBezTo>
                <a:cubicBezTo>
                  <a:pt x="75" y="35"/>
                  <a:pt x="75" y="35"/>
                  <a:pt x="75" y="35"/>
                </a:cubicBezTo>
                <a:cubicBezTo>
                  <a:pt x="80" y="35"/>
                  <a:pt x="80" y="35"/>
                  <a:pt x="80" y="35"/>
                </a:cubicBezTo>
                <a:cubicBezTo>
                  <a:pt x="80" y="45"/>
                  <a:pt x="80" y="45"/>
                  <a:pt x="80" y="45"/>
                </a:cubicBezTo>
                <a:lnTo>
                  <a:pt x="75" y="45"/>
                </a:lnTo>
                <a:close/>
                <a:moveTo>
                  <a:pt x="85" y="35"/>
                </a:moveTo>
                <a:cubicBezTo>
                  <a:pt x="90" y="35"/>
                  <a:pt x="90" y="35"/>
                  <a:pt x="90" y="35"/>
                </a:cubicBezTo>
                <a:cubicBezTo>
                  <a:pt x="90" y="35"/>
                  <a:pt x="91" y="35"/>
                  <a:pt x="91" y="35"/>
                </a:cubicBezTo>
                <a:cubicBezTo>
                  <a:pt x="91" y="45"/>
                  <a:pt x="91" y="45"/>
                  <a:pt x="91" y="45"/>
                </a:cubicBezTo>
                <a:cubicBezTo>
                  <a:pt x="91" y="45"/>
                  <a:pt x="91" y="45"/>
                  <a:pt x="91" y="45"/>
                </a:cubicBezTo>
                <a:cubicBezTo>
                  <a:pt x="85" y="45"/>
                  <a:pt x="85" y="45"/>
                  <a:pt x="85" y="45"/>
                </a:cubicBezTo>
                <a:lnTo>
                  <a:pt x="85" y="35"/>
                </a:lnTo>
                <a:close/>
                <a:moveTo>
                  <a:pt x="96" y="45"/>
                </a:moveTo>
                <a:cubicBezTo>
                  <a:pt x="96" y="35"/>
                  <a:pt x="96" y="35"/>
                  <a:pt x="96" y="35"/>
                </a:cubicBezTo>
                <a:cubicBezTo>
                  <a:pt x="96" y="32"/>
                  <a:pt x="93" y="29"/>
                  <a:pt x="90" y="29"/>
                </a:cubicBezTo>
                <a:cubicBezTo>
                  <a:pt x="75" y="29"/>
                  <a:pt x="75" y="29"/>
                  <a:pt x="75" y="29"/>
                </a:cubicBezTo>
                <a:cubicBezTo>
                  <a:pt x="75" y="29"/>
                  <a:pt x="75" y="29"/>
                  <a:pt x="75" y="29"/>
                </a:cubicBezTo>
                <a:cubicBezTo>
                  <a:pt x="75" y="25"/>
                  <a:pt x="75" y="25"/>
                  <a:pt x="75" y="25"/>
                </a:cubicBezTo>
                <a:cubicBezTo>
                  <a:pt x="75" y="24"/>
                  <a:pt x="75" y="24"/>
                  <a:pt x="75" y="24"/>
                </a:cubicBezTo>
                <a:cubicBezTo>
                  <a:pt x="101" y="24"/>
                  <a:pt x="101" y="24"/>
                  <a:pt x="101" y="24"/>
                </a:cubicBezTo>
                <a:cubicBezTo>
                  <a:pt x="101" y="24"/>
                  <a:pt x="101" y="24"/>
                  <a:pt x="101" y="25"/>
                </a:cubicBezTo>
                <a:cubicBezTo>
                  <a:pt x="101" y="45"/>
                  <a:pt x="101" y="45"/>
                  <a:pt x="101" y="45"/>
                </a:cubicBezTo>
                <a:cubicBezTo>
                  <a:pt x="101" y="45"/>
                  <a:pt x="101" y="45"/>
                  <a:pt x="101" y="45"/>
                </a:cubicBezTo>
                <a:cubicBezTo>
                  <a:pt x="97" y="45"/>
                  <a:pt x="97" y="45"/>
                  <a:pt x="97" y="45"/>
                </a:cubicBezTo>
                <a:cubicBezTo>
                  <a:pt x="96" y="45"/>
                  <a:pt x="96" y="45"/>
                  <a:pt x="96" y="45"/>
                </a:cubicBezTo>
                <a:close/>
                <a:moveTo>
                  <a:pt x="80" y="19"/>
                </a:moveTo>
                <a:cubicBezTo>
                  <a:pt x="75" y="19"/>
                  <a:pt x="75" y="19"/>
                  <a:pt x="75" y="19"/>
                </a:cubicBezTo>
                <a:cubicBezTo>
                  <a:pt x="75" y="19"/>
                  <a:pt x="75" y="19"/>
                  <a:pt x="75" y="19"/>
                </a:cubicBezTo>
                <a:cubicBezTo>
                  <a:pt x="75" y="13"/>
                  <a:pt x="75" y="13"/>
                  <a:pt x="75" y="13"/>
                </a:cubicBezTo>
                <a:cubicBezTo>
                  <a:pt x="80" y="13"/>
                  <a:pt x="80" y="13"/>
                  <a:pt x="80" y="13"/>
                </a:cubicBezTo>
                <a:lnTo>
                  <a:pt x="80" y="19"/>
                </a:lnTo>
                <a:close/>
                <a:moveTo>
                  <a:pt x="123" y="13"/>
                </a:moveTo>
                <a:cubicBezTo>
                  <a:pt x="120" y="13"/>
                  <a:pt x="120" y="13"/>
                  <a:pt x="120" y="13"/>
                </a:cubicBezTo>
                <a:cubicBezTo>
                  <a:pt x="120" y="8"/>
                  <a:pt x="120" y="8"/>
                  <a:pt x="120" y="8"/>
                </a:cubicBezTo>
                <a:cubicBezTo>
                  <a:pt x="107" y="8"/>
                  <a:pt x="107" y="8"/>
                  <a:pt x="107" y="8"/>
                </a:cubicBezTo>
                <a:cubicBezTo>
                  <a:pt x="69" y="8"/>
                  <a:pt x="69" y="8"/>
                  <a:pt x="69" y="8"/>
                </a:cubicBezTo>
                <a:cubicBezTo>
                  <a:pt x="45" y="8"/>
                  <a:pt x="45" y="8"/>
                  <a:pt x="45" y="8"/>
                </a:cubicBezTo>
                <a:cubicBezTo>
                  <a:pt x="24" y="8"/>
                  <a:pt x="24" y="8"/>
                  <a:pt x="24" y="8"/>
                </a:cubicBezTo>
                <a:cubicBezTo>
                  <a:pt x="8" y="8"/>
                  <a:pt x="8" y="8"/>
                  <a:pt x="8" y="8"/>
                </a:cubicBezTo>
                <a:cubicBezTo>
                  <a:pt x="8" y="13"/>
                  <a:pt x="8" y="13"/>
                  <a:pt x="8" y="13"/>
                </a:cubicBezTo>
                <a:cubicBezTo>
                  <a:pt x="5" y="13"/>
                  <a:pt x="5" y="13"/>
                  <a:pt x="5" y="13"/>
                </a:cubicBezTo>
                <a:cubicBezTo>
                  <a:pt x="5" y="5"/>
                  <a:pt x="5" y="5"/>
                  <a:pt x="5" y="5"/>
                </a:cubicBezTo>
                <a:cubicBezTo>
                  <a:pt x="123" y="5"/>
                  <a:pt x="123" y="5"/>
                  <a:pt x="123" y="5"/>
                </a:cubicBezTo>
                <a:lnTo>
                  <a:pt x="123" y="13"/>
                </a:lnTo>
                <a:close/>
                <a:moveTo>
                  <a:pt x="159" y="90"/>
                </a:moveTo>
                <a:cubicBezTo>
                  <a:pt x="159" y="90"/>
                  <a:pt x="158" y="91"/>
                  <a:pt x="157" y="91"/>
                </a:cubicBezTo>
                <a:cubicBezTo>
                  <a:pt x="157" y="91"/>
                  <a:pt x="156" y="90"/>
                  <a:pt x="155" y="90"/>
                </a:cubicBezTo>
                <a:cubicBezTo>
                  <a:pt x="144" y="78"/>
                  <a:pt x="144" y="78"/>
                  <a:pt x="144" y="78"/>
                </a:cubicBezTo>
                <a:cubicBezTo>
                  <a:pt x="144" y="147"/>
                  <a:pt x="144" y="147"/>
                  <a:pt x="144" y="147"/>
                </a:cubicBezTo>
                <a:cubicBezTo>
                  <a:pt x="144" y="148"/>
                  <a:pt x="143" y="149"/>
                  <a:pt x="141" y="149"/>
                </a:cubicBezTo>
                <a:cubicBezTo>
                  <a:pt x="140" y="149"/>
                  <a:pt x="139" y="148"/>
                  <a:pt x="139" y="147"/>
                </a:cubicBezTo>
                <a:cubicBezTo>
                  <a:pt x="139" y="78"/>
                  <a:pt x="139" y="78"/>
                  <a:pt x="139" y="78"/>
                </a:cubicBezTo>
                <a:cubicBezTo>
                  <a:pt x="127" y="90"/>
                  <a:pt x="127" y="90"/>
                  <a:pt x="127" y="90"/>
                </a:cubicBezTo>
                <a:cubicBezTo>
                  <a:pt x="127" y="90"/>
                  <a:pt x="126" y="91"/>
                  <a:pt x="125" y="91"/>
                </a:cubicBezTo>
                <a:cubicBezTo>
                  <a:pt x="125" y="91"/>
                  <a:pt x="124" y="90"/>
                  <a:pt x="123" y="90"/>
                </a:cubicBezTo>
                <a:cubicBezTo>
                  <a:pt x="122" y="89"/>
                  <a:pt x="122" y="87"/>
                  <a:pt x="123" y="86"/>
                </a:cubicBezTo>
                <a:cubicBezTo>
                  <a:pt x="139" y="70"/>
                  <a:pt x="139" y="70"/>
                  <a:pt x="139" y="70"/>
                </a:cubicBezTo>
                <a:cubicBezTo>
                  <a:pt x="140" y="70"/>
                  <a:pt x="140" y="70"/>
                  <a:pt x="140" y="70"/>
                </a:cubicBezTo>
                <a:cubicBezTo>
                  <a:pt x="141" y="69"/>
                  <a:pt x="142" y="69"/>
                  <a:pt x="142" y="70"/>
                </a:cubicBezTo>
                <a:cubicBezTo>
                  <a:pt x="143" y="70"/>
                  <a:pt x="143" y="70"/>
                  <a:pt x="143" y="70"/>
                </a:cubicBezTo>
                <a:cubicBezTo>
                  <a:pt x="159" y="86"/>
                  <a:pt x="159" y="86"/>
                  <a:pt x="159" y="86"/>
                </a:cubicBezTo>
                <a:cubicBezTo>
                  <a:pt x="160" y="87"/>
                  <a:pt x="160" y="89"/>
                  <a:pt x="159" y="9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858" name="Freeform 1854">
            <a:extLst>
              <a:ext uri="{FF2B5EF4-FFF2-40B4-BE49-F238E27FC236}">
                <a16:creationId xmlns:a16="http://schemas.microsoft.com/office/drawing/2014/main" xmlns="" id="{37065633-0032-402E-BF6B-87D6997FA246}"/>
              </a:ext>
            </a:extLst>
          </p:cNvPr>
          <p:cNvSpPr>
            <a:spLocks noEditPoints="1"/>
          </p:cNvSpPr>
          <p:nvPr/>
        </p:nvSpPr>
        <p:spPr bwMode="auto">
          <a:xfrm>
            <a:off x="1524000" y="998682"/>
            <a:ext cx="545523" cy="512330"/>
          </a:xfrm>
          <a:custGeom>
            <a:avLst/>
            <a:gdLst>
              <a:gd name="T0" fmla="*/ 45 w 160"/>
              <a:gd name="T1" fmla="*/ 37 h 149"/>
              <a:gd name="T2" fmla="*/ 29 w 160"/>
              <a:gd name="T3" fmla="*/ 43 h 149"/>
              <a:gd name="T4" fmla="*/ 29 w 160"/>
              <a:gd name="T5" fmla="*/ 59 h 149"/>
              <a:gd name="T6" fmla="*/ 45 w 160"/>
              <a:gd name="T7" fmla="*/ 96 h 149"/>
              <a:gd name="T8" fmla="*/ 24 w 160"/>
              <a:gd name="T9" fmla="*/ 96 h 149"/>
              <a:gd name="T10" fmla="*/ 40 w 160"/>
              <a:gd name="T11" fmla="*/ 91 h 149"/>
              <a:gd name="T12" fmla="*/ 24 w 160"/>
              <a:gd name="T13" fmla="*/ 128 h 149"/>
              <a:gd name="T14" fmla="*/ 24 w 160"/>
              <a:gd name="T15" fmla="*/ 101 h 149"/>
              <a:gd name="T16" fmla="*/ 40 w 160"/>
              <a:gd name="T17" fmla="*/ 107 h 149"/>
              <a:gd name="T18" fmla="*/ 29 w 160"/>
              <a:gd name="T19" fmla="*/ 107 h 149"/>
              <a:gd name="T20" fmla="*/ 96 w 160"/>
              <a:gd name="T21" fmla="*/ 91 h 149"/>
              <a:gd name="T22" fmla="*/ 96 w 160"/>
              <a:gd name="T23" fmla="*/ 61 h 149"/>
              <a:gd name="T24" fmla="*/ 99 w 160"/>
              <a:gd name="T25" fmla="*/ 123 h 149"/>
              <a:gd name="T26" fmla="*/ 93 w 160"/>
              <a:gd name="T27" fmla="*/ 99 h 149"/>
              <a:gd name="T28" fmla="*/ 85 w 160"/>
              <a:gd name="T29" fmla="*/ 64 h 149"/>
              <a:gd name="T30" fmla="*/ 80 w 160"/>
              <a:gd name="T31" fmla="*/ 67 h 149"/>
              <a:gd name="T32" fmla="*/ 85 w 160"/>
              <a:gd name="T33" fmla="*/ 64 h 149"/>
              <a:gd name="T34" fmla="*/ 83 w 160"/>
              <a:gd name="T35" fmla="*/ 85 h 149"/>
              <a:gd name="T36" fmla="*/ 83 w 160"/>
              <a:gd name="T37" fmla="*/ 75 h 149"/>
              <a:gd name="T38" fmla="*/ 85 w 160"/>
              <a:gd name="T39" fmla="*/ 96 h 149"/>
              <a:gd name="T40" fmla="*/ 80 w 160"/>
              <a:gd name="T41" fmla="*/ 93 h 149"/>
              <a:gd name="T42" fmla="*/ 85 w 160"/>
              <a:gd name="T43" fmla="*/ 107 h 149"/>
              <a:gd name="T44" fmla="*/ 80 w 160"/>
              <a:gd name="T45" fmla="*/ 112 h 149"/>
              <a:gd name="T46" fmla="*/ 85 w 160"/>
              <a:gd name="T47" fmla="*/ 107 h 149"/>
              <a:gd name="T48" fmla="*/ 85 w 160"/>
              <a:gd name="T49" fmla="*/ 125 h 149"/>
              <a:gd name="T50" fmla="*/ 80 w 160"/>
              <a:gd name="T51" fmla="*/ 123 h 149"/>
              <a:gd name="T52" fmla="*/ 128 w 160"/>
              <a:gd name="T53" fmla="*/ 0 h 149"/>
              <a:gd name="T54" fmla="*/ 8 w 160"/>
              <a:gd name="T55" fmla="*/ 19 h 149"/>
              <a:gd name="T56" fmla="*/ 109 w 160"/>
              <a:gd name="T57" fmla="*/ 149 h 149"/>
              <a:gd name="T58" fmla="*/ 128 w 160"/>
              <a:gd name="T59" fmla="*/ 19 h 149"/>
              <a:gd name="T60" fmla="*/ 109 w 160"/>
              <a:gd name="T61" fmla="*/ 144 h 149"/>
              <a:gd name="T62" fmla="*/ 13 w 160"/>
              <a:gd name="T63" fmla="*/ 13 h 149"/>
              <a:gd name="T64" fmla="*/ 45 w 160"/>
              <a:gd name="T65" fmla="*/ 32 h 149"/>
              <a:gd name="T66" fmla="*/ 69 w 160"/>
              <a:gd name="T67" fmla="*/ 25 h 149"/>
              <a:gd name="T68" fmla="*/ 75 w 160"/>
              <a:gd name="T69" fmla="*/ 51 h 149"/>
              <a:gd name="T70" fmla="*/ 107 w 160"/>
              <a:gd name="T71" fmla="*/ 45 h 149"/>
              <a:gd name="T72" fmla="*/ 115 w 160"/>
              <a:gd name="T73" fmla="*/ 13 h 149"/>
              <a:gd name="T74" fmla="*/ 40 w 160"/>
              <a:gd name="T75" fmla="*/ 13 h 149"/>
              <a:gd name="T76" fmla="*/ 29 w 160"/>
              <a:gd name="T77" fmla="*/ 13 h 149"/>
              <a:gd name="T78" fmla="*/ 85 w 160"/>
              <a:gd name="T79" fmla="*/ 19 h 149"/>
              <a:gd name="T80" fmla="*/ 101 w 160"/>
              <a:gd name="T81" fmla="*/ 13 h 149"/>
              <a:gd name="T82" fmla="*/ 96 w 160"/>
              <a:gd name="T83" fmla="*/ 19 h 149"/>
              <a:gd name="T84" fmla="*/ 75 w 160"/>
              <a:gd name="T85" fmla="*/ 45 h 149"/>
              <a:gd name="T86" fmla="*/ 75 w 160"/>
              <a:gd name="T87" fmla="*/ 35 h 149"/>
              <a:gd name="T88" fmla="*/ 75 w 160"/>
              <a:gd name="T89" fmla="*/ 45 h 149"/>
              <a:gd name="T90" fmla="*/ 91 w 160"/>
              <a:gd name="T91" fmla="*/ 35 h 149"/>
              <a:gd name="T92" fmla="*/ 85 w 160"/>
              <a:gd name="T93" fmla="*/ 45 h 149"/>
              <a:gd name="T94" fmla="*/ 96 w 160"/>
              <a:gd name="T95" fmla="*/ 35 h 149"/>
              <a:gd name="T96" fmla="*/ 75 w 160"/>
              <a:gd name="T97" fmla="*/ 29 h 149"/>
              <a:gd name="T98" fmla="*/ 101 w 160"/>
              <a:gd name="T99" fmla="*/ 24 h 149"/>
              <a:gd name="T100" fmla="*/ 101 w 160"/>
              <a:gd name="T101" fmla="*/ 45 h 149"/>
              <a:gd name="T102" fmla="*/ 80 w 160"/>
              <a:gd name="T103" fmla="*/ 19 h 149"/>
              <a:gd name="T104" fmla="*/ 75 w 160"/>
              <a:gd name="T105" fmla="*/ 13 h 149"/>
              <a:gd name="T106" fmla="*/ 123 w 160"/>
              <a:gd name="T107" fmla="*/ 13 h 149"/>
              <a:gd name="T108" fmla="*/ 107 w 160"/>
              <a:gd name="T109" fmla="*/ 8 h 149"/>
              <a:gd name="T110" fmla="*/ 24 w 160"/>
              <a:gd name="T111" fmla="*/ 8 h 149"/>
              <a:gd name="T112" fmla="*/ 5 w 160"/>
              <a:gd name="T113" fmla="*/ 13 h 149"/>
              <a:gd name="T114" fmla="*/ 123 w 160"/>
              <a:gd name="T115" fmla="*/ 13 h 149"/>
              <a:gd name="T116" fmla="*/ 142 w 160"/>
              <a:gd name="T117" fmla="*/ 149 h 149"/>
              <a:gd name="T118" fmla="*/ 139 w 160"/>
              <a:gd name="T119" fmla="*/ 149 h 149"/>
              <a:gd name="T120" fmla="*/ 127 w 160"/>
              <a:gd name="T121" fmla="*/ 129 h 149"/>
              <a:gd name="T122" fmla="*/ 141 w 160"/>
              <a:gd name="T123" fmla="*/ 69 h 149"/>
              <a:gd name="T124" fmla="*/ 155 w 160"/>
              <a:gd name="T125" fmla="*/ 129 h 1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60" h="149">
                <a:moveTo>
                  <a:pt x="24" y="64"/>
                </a:moveTo>
                <a:cubicBezTo>
                  <a:pt x="45" y="64"/>
                  <a:pt x="45" y="64"/>
                  <a:pt x="45" y="64"/>
                </a:cubicBezTo>
                <a:cubicBezTo>
                  <a:pt x="45" y="37"/>
                  <a:pt x="45" y="37"/>
                  <a:pt x="45" y="37"/>
                </a:cubicBezTo>
                <a:cubicBezTo>
                  <a:pt x="24" y="37"/>
                  <a:pt x="24" y="37"/>
                  <a:pt x="24" y="37"/>
                </a:cubicBezTo>
                <a:lnTo>
                  <a:pt x="24" y="64"/>
                </a:lnTo>
                <a:close/>
                <a:moveTo>
                  <a:pt x="29" y="43"/>
                </a:moveTo>
                <a:cubicBezTo>
                  <a:pt x="40" y="43"/>
                  <a:pt x="40" y="43"/>
                  <a:pt x="40" y="43"/>
                </a:cubicBezTo>
                <a:cubicBezTo>
                  <a:pt x="40" y="59"/>
                  <a:pt x="40" y="59"/>
                  <a:pt x="40" y="59"/>
                </a:cubicBezTo>
                <a:cubicBezTo>
                  <a:pt x="29" y="59"/>
                  <a:pt x="29" y="59"/>
                  <a:pt x="29" y="59"/>
                </a:cubicBezTo>
                <a:lnTo>
                  <a:pt x="29" y="43"/>
                </a:lnTo>
                <a:close/>
                <a:moveTo>
                  <a:pt x="24" y="96"/>
                </a:moveTo>
                <a:cubicBezTo>
                  <a:pt x="45" y="96"/>
                  <a:pt x="45" y="96"/>
                  <a:pt x="45" y="96"/>
                </a:cubicBezTo>
                <a:cubicBezTo>
                  <a:pt x="45" y="69"/>
                  <a:pt x="45" y="69"/>
                  <a:pt x="45" y="69"/>
                </a:cubicBezTo>
                <a:cubicBezTo>
                  <a:pt x="24" y="69"/>
                  <a:pt x="24" y="69"/>
                  <a:pt x="24" y="69"/>
                </a:cubicBezTo>
                <a:lnTo>
                  <a:pt x="24" y="96"/>
                </a:lnTo>
                <a:close/>
                <a:moveTo>
                  <a:pt x="29" y="75"/>
                </a:moveTo>
                <a:cubicBezTo>
                  <a:pt x="40" y="75"/>
                  <a:pt x="40" y="75"/>
                  <a:pt x="40" y="75"/>
                </a:cubicBezTo>
                <a:cubicBezTo>
                  <a:pt x="40" y="91"/>
                  <a:pt x="40" y="91"/>
                  <a:pt x="40" y="91"/>
                </a:cubicBezTo>
                <a:cubicBezTo>
                  <a:pt x="29" y="91"/>
                  <a:pt x="29" y="91"/>
                  <a:pt x="29" y="91"/>
                </a:cubicBezTo>
                <a:lnTo>
                  <a:pt x="29" y="75"/>
                </a:lnTo>
                <a:close/>
                <a:moveTo>
                  <a:pt x="24" y="128"/>
                </a:moveTo>
                <a:cubicBezTo>
                  <a:pt x="45" y="128"/>
                  <a:pt x="45" y="128"/>
                  <a:pt x="45" y="128"/>
                </a:cubicBezTo>
                <a:cubicBezTo>
                  <a:pt x="45" y="101"/>
                  <a:pt x="45" y="101"/>
                  <a:pt x="45" y="101"/>
                </a:cubicBezTo>
                <a:cubicBezTo>
                  <a:pt x="24" y="101"/>
                  <a:pt x="24" y="101"/>
                  <a:pt x="24" y="101"/>
                </a:cubicBezTo>
                <a:lnTo>
                  <a:pt x="24" y="128"/>
                </a:lnTo>
                <a:close/>
                <a:moveTo>
                  <a:pt x="29" y="107"/>
                </a:moveTo>
                <a:cubicBezTo>
                  <a:pt x="40" y="107"/>
                  <a:pt x="40" y="107"/>
                  <a:pt x="40" y="107"/>
                </a:cubicBezTo>
                <a:cubicBezTo>
                  <a:pt x="40" y="123"/>
                  <a:pt x="40" y="123"/>
                  <a:pt x="40" y="123"/>
                </a:cubicBezTo>
                <a:cubicBezTo>
                  <a:pt x="29" y="123"/>
                  <a:pt x="29" y="123"/>
                  <a:pt x="29" y="123"/>
                </a:cubicBezTo>
                <a:lnTo>
                  <a:pt x="29" y="107"/>
                </a:lnTo>
                <a:close/>
                <a:moveTo>
                  <a:pt x="99" y="64"/>
                </a:moveTo>
                <a:cubicBezTo>
                  <a:pt x="99" y="88"/>
                  <a:pt x="99" y="88"/>
                  <a:pt x="99" y="88"/>
                </a:cubicBezTo>
                <a:cubicBezTo>
                  <a:pt x="99" y="89"/>
                  <a:pt x="97" y="91"/>
                  <a:pt x="96" y="91"/>
                </a:cubicBezTo>
                <a:cubicBezTo>
                  <a:pt x="95" y="91"/>
                  <a:pt x="93" y="89"/>
                  <a:pt x="93" y="88"/>
                </a:cubicBezTo>
                <a:cubicBezTo>
                  <a:pt x="93" y="64"/>
                  <a:pt x="93" y="64"/>
                  <a:pt x="93" y="64"/>
                </a:cubicBezTo>
                <a:cubicBezTo>
                  <a:pt x="93" y="63"/>
                  <a:pt x="95" y="61"/>
                  <a:pt x="96" y="61"/>
                </a:cubicBezTo>
                <a:cubicBezTo>
                  <a:pt x="97" y="61"/>
                  <a:pt x="99" y="63"/>
                  <a:pt x="99" y="64"/>
                </a:cubicBezTo>
                <a:close/>
                <a:moveTo>
                  <a:pt x="99" y="99"/>
                </a:moveTo>
                <a:cubicBezTo>
                  <a:pt x="99" y="123"/>
                  <a:pt x="99" y="123"/>
                  <a:pt x="99" y="123"/>
                </a:cubicBezTo>
                <a:cubicBezTo>
                  <a:pt x="99" y="124"/>
                  <a:pt x="97" y="125"/>
                  <a:pt x="96" y="125"/>
                </a:cubicBezTo>
                <a:cubicBezTo>
                  <a:pt x="95" y="125"/>
                  <a:pt x="93" y="124"/>
                  <a:pt x="93" y="123"/>
                </a:cubicBezTo>
                <a:cubicBezTo>
                  <a:pt x="93" y="99"/>
                  <a:pt x="93" y="99"/>
                  <a:pt x="93" y="99"/>
                </a:cubicBezTo>
                <a:cubicBezTo>
                  <a:pt x="93" y="97"/>
                  <a:pt x="95" y="96"/>
                  <a:pt x="96" y="96"/>
                </a:cubicBezTo>
                <a:cubicBezTo>
                  <a:pt x="97" y="96"/>
                  <a:pt x="99" y="97"/>
                  <a:pt x="99" y="99"/>
                </a:cubicBezTo>
                <a:close/>
                <a:moveTo>
                  <a:pt x="85" y="64"/>
                </a:moveTo>
                <a:cubicBezTo>
                  <a:pt x="85" y="67"/>
                  <a:pt x="85" y="67"/>
                  <a:pt x="85" y="67"/>
                </a:cubicBezTo>
                <a:cubicBezTo>
                  <a:pt x="85" y="68"/>
                  <a:pt x="84" y="69"/>
                  <a:pt x="83" y="69"/>
                </a:cubicBezTo>
                <a:cubicBezTo>
                  <a:pt x="81" y="69"/>
                  <a:pt x="80" y="68"/>
                  <a:pt x="80" y="67"/>
                </a:cubicBezTo>
                <a:cubicBezTo>
                  <a:pt x="80" y="64"/>
                  <a:pt x="80" y="64"/>
                  <a:pt x="80" y="64"/>
                </a:cubicBezTo>
                <a:cubicBezTo>
                  <a:pt x="80" y="63"/>
                  <a:pt x="81" y="61"/>
                  <a:pt x="83" y="61"/>
                </a:cubicBezTo>
                <a:cubicBezTo>
                  <a:pt x="84" y="61"/>
                  <a:pt x="85" y="63"/>
                  <a:pt x="85" y="64"/>
                </a:cubicBezTo>
                <a:close/>
                <a:moveTo>
                  <a:pt x="85" y="77"/>
                </a:moveTo>
                <a:cubicBezTo>
                  <a:pt x="85" y="83"/>
                  <a:pt x="85" y="83"/>
                  <a:pt x="85" y="83"/>
                </a:cubicBezTo>
                <a:cubicBezTo>
                  <a:pt x="85" y="84"/>
                  <a:pt x="84" y="85"/>
                  <a:pt x="83" y="85"/>
                </a:cubicBezTo>
                <a:cubicBezTo>
                  <a:pt x="81" y="85"/>
                  <a:pt x="80" y="84"/>
                  <a:pt x="80" y="83"/>
                </a:cubicBezTo>
                <a:cubicBezTo>
                  <a:pt x="80" y="77"/>
                  <a:pt x="80" y="77"/>
                  <a:pt x="80" y="77"/>
                </a:cubicBezTo>
                <a:cubicBezTo>
                  <a:pt x="80" y="76"/>
                  <a:pt x="81" y="75"/>
                  <a:pt x="83" y="75"/>
                </a:cubicBezTo>
                <a:cubicBezTo>
                  <a:pt x="84" y="75"/>
                  <a:pt x="85" y="76"/>
                  <a:pt x="85" y="77"/>
                </a:cubicBezTo>
                <a:close/>
                <a:moveTo>
                  <a:pt x="85" y="93"/>
                </a:moveTo>
                <a:cubicBezTo>
                  <a:pt x="85" y="96"/>
                  <a:pt x="85" y="96"/>
                  <a:pt x="85" y="96"/>
                </a:cubicBezTo>
                <a:cubicBezTo>
                  <a:pt x="85" y="97"/>
                  <a:pt x="84" y="99"/>
                  <a:pt x="83" y="99"/>
                </a:cubicBezTo>
                <a:cubicBezTo>
                  <a:pt x="81" y="99"/>
                  <a:pt x="80" y="97"/>
                  <a:pt x="80" y="96"/>
                </a:cubicBezTo>
                <a:cubicBezTo>
                  <a:pt x="80" y="93"/>
                  <a:pt x="80" y="93"/>
                  <a:pt x="80" y="93"/>
                </a:cubicBezTo>
                <a:cubicBezTo>
                  <a:pt x="80" y="92"/>
                  <a:pt x="81" y="91"/>
                  <a:pt x="83" y="91"/>
                </a:cubicBezTo>
                <a:cubicBezTo>
                  <a:pt x="84" y="91"/>
                  <a:pt x="85" y="92"/>
                  <a:pt x="85" y="93"/>
                </a:cubicBezTo>
                <a:close/>
                <a:moveTo>
                  <a:pt x="85" y="107"/>
                </a:moveTo>
                <a:cubicBezTo>
                  <a:pt x="85" y="112"/>
                  <a:pt x="85" y="112"/>
                  <a:pt x="85" y="112"/>
                </a:cubicBezTo>
                <a:cubicBezTo>
                  <a:pt x="85" y="113"/>
                  <a:pt x="84" y="115"/>
                  <a:pt x="83" y="115"/>
                </a:cubicBezTo>
                <a:cubicBezTo>
                  <a:pt x="81" y="115"/>
                  <a:pt x="80" y="113"/>
                  <a:pt x="80" y="112"/>
                </a:cubicBezTo>
                <a:cubicBezTo>
                  <a:pt x="80" y="107"/>
                  <a:pt x="80" y="107"/>
                  <a:pt x="80" y="107"/>
                </a:cubicBezTo>
                <a:cubicBezTo>
                  <a:pt x="80" y="105"/>
                  <a:pt x="81" y="104"/>
                  <a:pt x="83" y="104"/>
                </a:cubicBezTo>
                <a:cubicBezTo>
                  <a:pt x="84" y="104"/>
                  <a:pt x="85" y="105"/>
                  <a:pt x="85" y="107"/>
                </a:cubicBezTo>
                <a:close/>
                <a:moveTo>
                  <a:pt x="85" y="121"/>
                </a:moveTo>
                <a:cubicBezTo>
                  <a:pt x="85" y="121"/>
                  <a:pt x="85" y="122"/>
                  <a:pt x="85" y="123"/>
                </a:cubicBezTo>
                <a:cubicBezTo>
                  <a:pt x="85" y="123"/>
                  <a:pt x="85" y="124"/>
                  <a:pt x="85" y="125"/>
                </a:cubicBezTo>
                <a:cubicBezTo>
                  <a:pt x="84" y="125"/>
                  <a:pt x="83" y="125"/>
                  <a:pt x="83" y="125"/>
                </a:cubicBezTo>
                <a:cubicBezTo>
                  <a:pt x="82" y="125"/>
                  <a:pt x="81" y="125"/>
                  <a:pt x="81" y="125"/>
                </a:cubicBezTo>
                <a:cubicBezTo>
                  <a:pt x="80" y="124"/>
                  <a:pt x="80" y="123"/>
                  <a:pt x="80" y="123"/>
                </a:cubicBezTo>
                <a:cubicBezTo>
                  <a:pt x="80" y="122"/>
                  <a:pt x="80" y="121"/>
                  <a:pt x="81" y="121"/>
                </a:cubicBezTo>
                <a:cubicBezTo>
                  <a:pt x="82" y="120"/>
                  <a:pt x="84" y="120"/>
                  <a:pt x="85" y="121"/>
                </a:cubicBezTo>
                <a:close/>
                <a:moveTo>
                  <a:pt x="128" y="0"/>
                </a:moveTo>
                <a:cubicBezTo>
                  <a:pt x="0" y="0"/>
                  <a:pt x="0" y="0"/>
                  <a:pt x="0" y="0"/>
                </a:cubicBezTo>
                <a:cubicBezTo>
                  <a:pt x="0" y="19"/>
                  <a:pt x="0" y="19"/>
                  <a:pt x="0" y="19"/>
                </a:cubicBezTo>
                <a:cubicBezTo>
                  <a:pt x="8" y="19"/>
                  <a:pt x="8" y="19"/>
                  <a:pt x="8" y="19"/>
                </a:cubicBezTo>
                <a:cubicBezTo>
                  <a:pt x="8" y="138"/>
                  <a:pt x="8" y="138"/>
                  <a:pt x="8" y="138"/>
                </a:cubicBezTo>
                <a:cubicBezTo>
                  <a:pt x="8" y="144"/>
                  <a:pt x="13" y="149"/>
                  <a:pt x="19" y="149"/>
                </a:cubicBezTo>
                <a:cubicBezTo>
                  <a:pt x="109" y="149"/>
                  <a:pt x="109" y="149"/>
                  <a:pt x="109" y="149"/>
                </a:cubicBezTo>
                <a:cubicBezTo>
                  <a:pt x="115" y="149"/>
                  <a:pt x="120" y="144"/>
                  <a:pt x="120" y="138"/>
                </a:cubicBezTo>
                <a:cubicBezTo>
                  <a:pt x="120" y="19"/>
                  <a:pt x="120" y="19"/>
                  <a:pt x="120" y="19"/>
                </a:cubicBezTo>
                <a:cubicBezTo>
                  <a:pt x="128" y="19"/>
                  <a:pt x="128" y="19"/>
                  <a:pt x="128" y="19"/>
                </a:cubicBezTo>
                <a:lnTo>
                  <a:pt x="128" y="0"/>
                </a:lnTo>
                <a:close/>
                <a:moveTo>
                  <a:pt x="115" y="138"/>
                </a:moveTo>
                <a:cubicBezTo>
                  <a:pt x="115" y="141"/>
                  <a:pt x="112" y="144"/>
                  <a:pt x="109" y="144"/>
                </a:cubicBezTo>
                <a:cubicBezTo>
                  <a:pt x="19" y="144"/>
                  <a:pt x="19" y="144"/>
                  <a:pt x="19" y="144"/>
                </a:cubicBezTo>
                <a:cubicBezTo>
                  <a:pt x="16" y="144"/>
                  <a:pt x="13" y="141"/>
                  <a:pt x="13" y="138"/>
                </a:cubicBezTo>
                <a:cubicBezTo>
                  <a:pt x="13" y="13"/>
                  <a:pt x="13" y="13"/>
                  <a:pt x="13" y="13"/>
                </a:cubicBezTo>
                <a:cubicBezTo>
                  <a:pt x="24" y="13"/>
                  <a:pt x="24" y="13"/>
                  <a:pt x="24" y="13"/>
                </a:cubicBezTo>
                <a:cubicBezTo>
                  <a:pt x="24" y="32"/>
                  <a:pt x="24" y="32"/>
                  <a:pt x="24" y="32"/>
                </a:cubicBezTo>
                <a:cubicBezTo>
                  <a:pt x="45" y="32"/>
                  <a:pt x="45" y="32"/>
                  <a:pt x="45" y="32"/>
                </a:cubicBezTo>
                <a:cubicBezTo>
                  <a:pt x="45" y="13"/>
                  <a:pt x="45" y="13"/>
                  <a:pt x="45" y="13"/>
                </a:cubicBezTo>
                <a:cubicBezTo>
                  <a:pt x="69" y="13"/>
                  <a:pt x="69" y="13"/>
                  <a:pt x="69" y="13"/>
                </a:cubicBezTo>
                <a:cubicBezTo>
                  <a:pt x="69" y="25"/>
                  <a:pt x="69" y="25"/>
                  <a:pt x="69" y="25"/>
                </a:cubicBezTo>
                <a:cubicBezTo>
                  <a:pt x="69" y="29"/>
                  <a:pt x="69" y="29"/>
                  <a:pt x="69" y="29"/>
                </a:cubicBezTo>
                <a:cubicBezTo>
                  <a:pt x="69" y="45"/>
                  <a:pt x="69" y="45"/>
                  <a:pt x="69" y="45"/>
                </a:cubicBezTo>
                <a:cubicBezTo>
                  <a:pt x="69" y="48"/>
                  <a:pt x="72" y="51"/>
                  <a:pt x="75" y="51"/>
                </a:cubicBezTo>
                <a:cubicBezTo>
                  <a:pt x="97" y="51"/>
                  <a:pt x="97" y="51"/>
                  <a:pt x="97" y="51"/>
                </a:cubicBezTo>
                <a:cubicBezTo>
                  <a:pt x="101" y="51"/>
                  <a:pt x="101" y="51"/>
                  <a:pt x="101" y="51"/>
                </a:cubicBezTo>
                <a:cubicBezTo>
                  <a:pt x="104" y="51"/>
                  <a:pt x="107" y="48"/>
                  <a:pt x="107" y="45"/>
                </a:cubicBezTo>
                <a:cubicBezTo>
                  <a:pt x="107" y="25"/>
                  <a:pt x="107" y="25"/>
                  <a:pt x="107" y="25"/>
                </a:cubicBezTo>
                <a:cubicBezTo>
                  <a:pt x="107" y="13"/>
                  <a:pt x="107" y="13"/>
                  <a:pt x="107" y="13"/>
                </a:cubicBezTo>
                <a:cubicBezTo>
                  <a:pt x="115" y="13"/>
                  <a:pt x="115" y="13"/>
                  <a:pt x="115" y="13"/>
                </a:cubicBezTo>
                <a:lnTo>
                  <a:pt x="115" y="138"/>
                </a:lnTo>
                <a:close/>
                <a:moveTo>
                  <a:pt x="29" y="13"/>
                </a:moveTo>
                <a:cubicBezTo>
                  <a:pt x="40" y="13"/>
                  <a:pt x="40" y="13"/>
                  <a:pt x="40" y="13"/>
                </a:cubicBezTo>
                <a:cubicBezTo>
                  <a:pt x="40" y="27"/>
                  <a:pt x="40" y="27"/>
                  <a:pt x="40" y="27"/>
                </a:cubicBezTo>
                <a:cubicBezTo>
                  <a:pt x="29" y="27"/>
                  <a:pt x="29" y="27"/>
                  <a:pt x="29" y="27"/>
                </a:cubicBezTo>
                <a:lnTo>
                  <a:pt x="29" y="13"/>
                </a:lnTo>
                <a:close/>
                <a:moveTo>
                  <a:pt x="91" y="13"/>
                </a:moveTo>
                <a:cubicBezTo>
                  <a:pt x="91" y="19"/>
                  <a:pt x="91" y="19"/>
                  <a:pt x="91" y="19"/>
                </a:cubicBezTo>
                <a:cubicBezTo>
                  <a:pt x="85" y="19"/>
                  <a:pt x="85" y="19"/>
                  <a:pt x="85" y="19"/>
                </a:cubicBezTo>
                <a:cubicBezTo>
                  <a:pt x="85" y="13"/>
                  <a:pt x="85" y="13"/>
                  <a:pt x="85" y="13"/>
                </a:cubicBezTo>
                <a:lnTo>
                  <a:pt x="91" y="13"/>
                </a:lnTo>
                <a:close/>
                <a:moveTo>
                  <a:pt x="101" y="13"/>
                </a:moveTo>
                <a:cubicBezTo>
                  <a:pt x="101" y="19"/>
                  <a:pt x="101" y="19"/>
                  <a:pt x="101" y="19"/>
                </a:cubicBezTo>
                <a:cubicBezTo>
                  <a:pt x="101" y="19"/>
                  <a:pt x="101" y="19"/>
                  <a:pt x="101" y="19"/>
                </a:cubicBezTo>
                <a:cubicBezTo>
                  <a:pt x="96" y="19"/>
                  <a:pt x="96" y="19"/>
                  <a:pt x="96" y="19"/>
                </a:cubicBezTo>
                <a:cubicBezTo>
                  <a:pt x="96" y="13"/>
                  <a:pt x="96" y="13"/>
                  <a:pt x="96" y="13"/>
                </a:cubicBezTo>
                <a:lnTo>
                  <a:pt x="101" y="13"/>
                </a:lnTo>
                <a:close/>
                <a:moveTo>
                  <a:pt x="75" y="45"/>
                </a:moveTo>
                <a:cubicBezTo>
                  <a:pt x="75" y="45"/>
                  <a:pt x="75" y="45"/>
                  <a:pt x="75" y="45"/>
                </a:cubicBezTo>
                <a:cubicBezTo>
                  <a:pt x="75" y="35"/>
                  <a:pt x="75" y="35"/>
                  <a:pt x="75" y="35"/>
                </a:cubicBezTo>
                <a:cubicBezTo>
                  <a:pt x="75" y="35"/>
                  <a:pt x="75" y="35"/>
                  <a:pt x="75" y="35"/>
                </a:cubicBezTo>
                <a:cubicBezTo>
                  <a:pt x="80" y="35"/>
                  <a:pt x="80" y="35"/>
                  <a:pt x="80" y="35"/>
                </a:cubicBezTo>
                <a:cubicBezTo>
                  <a:pt x="80" y="45"/>
                  <a:pt x="80" y="45"/>
                  <a:pt x="80" y="45"/>
                </a:cubicBezTo>
                <a:lnTo>
                  <a:pt x="75" y="45"/>
                </a:lnTo>
                <a:close/>
                <a:moveTo>
                  <a:pt x="85" y="35"/>
                </a:moveTo>
                <a:cubicBezTo>
                  <a:pt x="90" y="35"/>
                  <a:pt x="90" y="35"/>
                  <a:pt x="90" y="35"/>
                </a:cubicBezTo>
                <a:cubicBezTo>
                  <a:pt x="90" y="35"/>
                  <a:pt x="91" y="35"/>
                  <a:pt x="91" y="35"/>
                </a:cubicBezTo>
                <a:cubicBezTo>
                  <a:pt x="91" y="45"/>
                  <a:pt x="91" y="45"/>
                  <a:pt x="91" y="45"/>
                </a:cubicBezTo>
                <a:cubicBezTo>
                  <a:pt x="91" y="45"/>
                  <a:pt x="91" y="45"/>
                  <a:pt x="91" y="45"/>
                </a:cubicBezTo>
                <a:cubicBezTo>
                  <a:pt x="85" y="45"/>
                  <a:pt x="85" y="45"/>
                  <a:pt x="85" y="45"/>
                </a:cubicBezTo>
                <a:lnTo>
                  <a:pt x="85" y="35"/>
                </a:lnTo>
                <a:close/>
                <a:moveTo>
                  <a:pt x="96" y="45"/>
                </a:moveTo>
                <a:cubicBezTo>
                  <a:pt x="96" y="35"/>
                  <a:pt x="96" y="35"/>
                  <a:pt x="96" y="35"/>
                </a:cubicBezTo>
                <a:cubicBezTo>
                  <a:pt x="96" y="32"/>
                  <a:pt x="93" y="29"/>
                  <a:pt x="90" y="29"/>
                </a:cubicBezTo>
                <a:cubicBezTo>
                  <a:pt x="75" y="29"/>
                  <a:pt x="75" y="29"/>
                  <a:pt x="75" y="29"/>
                </a:cubicBezTo>
                <a:cubicBezTo>
                  <a:pt x="75" y="29"/>
                  <a:pt x="75" y="29"/>
                  <a:pt x="75" y="29"/>
                </a:cubicBezTo>
                <a:cubicBezTo>
                  <a:pt x="75" y="25"/>
                  <a:pt x="75" y="25"/>
                  <a:pt x="75" y="25"/>
                </a:cubicBezTo>
                <a:cubicBezTo>
                  <a:pt x="75" y="24"/>
                  <a:pt x="75" y="24"/>
                  <a:pt x="75" y="24"/>
                </a:cubicBezTo>
                <a:cubicBezTo>
                  <a:pt x="101" y="24"/>
                  <a:pt x="101" y="24"/>
                  <a:pt x="101" y="24"/>
                </a:cubicBezTo>
                <a:cubicBezTo>
                  <a:pt x="101" y="24"/>
                  <a:pt x="101" y="24"/>
                  <a:pt x="101" y="25"/>
                </a:cubicBezTo>
                <a:cubicBezTo>
                  <a:pt x="101" y="45"/>
                  <a:pt x="101" y="45"/>
                  <a:pt x="101" y="45"/>
                </a:cubicBezTo>
                <a:cubicBezTo>
                  <a:pt x="101" y="45"/>
                  <a:pt x="101" y="45"/>
                  <a:pt x="101" y="45"/>
                </a:cubicBezTo>
                <a:cubicBezTo>
                  <a:pt x="97" y="45"/>
                  <a:pt x="97" y="45"/>
                  <a:pt x="97" y="45"/>
                </a:cubicBezTo>
                <a:cubicBezTo>
                  <a:pt x="96" y="45"/>
                  <a:pt x="96" y="45"/>
                  <a:pt x="96" y="45"/>
                </a:cubicBezTo>
                <a:close/>
                <a:moveTo>
                  <a:pt x="80" y="19"/>
                </a:moveTo>
                <a:cubicBezTo>
                  <a:pt x="75" y="19"/>
                  <a:pt x="75" y="19"/>
                  <a:pt x="75" y="19"/>
                </a:cubicBezTo>
                <a:cubicBezTo>
                  <a:pt x="75" y="19"/>
                  <a:pt x="75" y="19"/>
                  <a:pt x="75" y="19"/>
                </a:cubicBezTo>
                <a:cubicBezTo>
                  <a:pt x="75" y="13"/>
                  <a:pt x="75" y="13"/>
                  <a:pt x="75" y="13"/>
                </a:cubicBezTo>
                <a:cubicBezTo>
                  <a:pt x="80" y="13"/>
                  <a:pt x="80" y="13"/>
                  <a:pt x="80" y="13"/>
                </a:cubicBezTo>
                <a:lnTo>
                  <a:pt x="80" y="19"/>
                </a:lnTo>
                <a:close/>
                <a:moveTo>
                  <a:pt x="123" y="13"/>
                </a:moveTo>
                <a:cubicBezTo>
                  <a:pt x="120" y="13"/>
                  <a:pt x="120" y="13"/>
                  <a:pt x="120" y="13"/>
                </a:cubicBezTo>
                <a:cubicBezTo>
                  <a:pt x="120" y="8"/>
                  <a:pt x="120" y="8"/>
                  <a:pt x="120" y="8"/>
                </a:cubicBezTo>
                <a:cubicBezTo>
                  <a:pt x="107" y="8"/>
                  <a:pt x="107" y="8"/>
                  <a:pt x="107" y="8"/>
                </a:cubicBezTo>
                <a:cubicBezTo>
                  <a:pt x="69" y="8"/>
                  <a:pt x="69" y="8"/>
                  <a:pt x="69" y="8"/>
                </a:cubicBezTo>
                <a:cubicBezTo>
                  <a:pt x="45" y="8"/>
                  <a:pt x="45" y="8"/>
                  <a:pt x="45" y="8"/>
                </a:cubicBezTo>
                <a:cubicBezTo>
                  <a:pt x="24" y="8"/>
                  <a:pt x="24" y="8"/>
                  <a:pt x="24" y="8"/>
                </a:cubicBezTo>
                <a:cubicBezTo>
                  <a:pt x="8" y="8"/>
                  <a:pt x="8" y="8"/>
                  <a:pt x="8" y="8"/>
                </a:cubicBezTo>
                <a:cubicBezTo>
                  <a:pt x="8" y="13"/>
                  <a:pt x="8" y="13"/>
                  <a:pt x="8" y="13"/>
                </a:cubicBezTo>
                <a:cubicBezTo>
                  <a:pt x="5" y="13"/>
                  <a:pt x="5" y="13"/>
                  <a:pt x="5" y="13"/>
                </a:cubicBezTo>
                <a:cubicBezTo>
                  <a:pt x="5" y="5"/>
                  <a:pt x="5" y="5"/>
                  <a:pt x="5" y="5"/>
                </a:cubicBezTo>
                <a:cubicBezTo>
                  <a:pt x="123" y="5"/>
                  <a:pt x="123" y="5"/>
                  <a:pt x="123" y="5"/>
                </a:cubicBezTo>
                <a:lnTo>
                  <a:pt x="123" y="13"/>
                </a:lnTo>
                <a:close/>
                <a:moveTo>
                  <a:pt x="159" y="133"/>
                </a:moveTo>
                <a:cubicBezTo>
                  <a:pt x="143" y="149"/>
                  <a:pt x="143" y="149"/>
                  <a:pt x="143" y="149"/>
                </a:cubicBezTo>
                <a:cubicBezTo>
                  <a:pt x="143" y="149"/>
                  <a:pt x="143" y="149"/>
                  <a:pt x="142" y="149"/>
                </a:cubicBezTo>
                <a:cubicBezTo>
                  <a:pt x="142" y="149"/>
                  <a:pt x="142" y="149"/>
                  <a:pt x="141" y="149"/>
                </a:cubicBezTo>
                <a:cubicBezTo>
                  <a:pt x="141" y="149"/>
                  <a:pt x="141" y="149"/>
                  <a:pt x="140" y="149"/>
                </a:cubicBezTo>
                <a:cubicBezTo>
                  <a:pt x="140" y="149"/>
                  <a:pt x="140" y="149"/>
                  <a:pt x="139" y="149"/>
                </a:cubicBezTo>
                <a:cubicBezTo>
                  <a:pt x="123" y="133"/>
                  <a:pt x="123" y="133"/>
                  <a:pt x="123" y="133"/>
                </a:cubicBezTo>
                <a:cubicBezTo>
                  <a:pt x="122" y="132"/>
                  <a:pt x="122" y="130"/>
                  <a:pt x="123" y="129"/>
                </a:cubicBezTo>
                <a:cubicBezTo>
                  <a:pt x="124" y="128"/>
                  <a:pt x="126" y="128"/>
                  <a:pt x="127" y="129"/>
                </a:cubicBezTo>
                <a:cubicBezTo>
                  <a:pt x="139" y="140"/>
                  <a:pt x="139" y="140"/>
                  <a:pt x="139" y="140"/>
                </a:cubicBezTo>
                <a:cubicBezTo>
                  <a:pt x="139" y="72"/>
                  <a:pt x="139" y="72"/>
                  <a:pt x="139" y="72"/>
                </a:cubicBezTo>
                <a:cubicBezTo>
                  <a:pt x="139" y="71"/>
                  <a:pt x="140" y="69"/>
                  <a:pt x="141" y="69"/>
                </a:cubicBezTo>
                <a:cubicBezTo>
                  <a:pt x="143" y="69"/>
                  <a:pt x="144" y="71"/>
                  <a:pt x="144" y="72"/>
                </a:cubicBezTo>
                <a:cubicBezTo>
                  <a:pt x="144" y="140"/>
                  <a:pt x="144" y="140"/>
                  <a:pt x="144" y="140"/>
                </a:cubicBezTo>
                <a:cubicBezTo>
                  <a:pt x="155" y="129"/>
                  <a:pt x="155" y="129"/>
                  <a:pt x="155" y="129"/>
                </a:cubicBezTo>
                <a:cubicBezTo>
                  <a:pt x="156" y="128"/>
                  <a:pt x="158" y="128"/>
                  <a:pt x="159" y="129"/>
                </a:cubicBezTo>
                <a:cubicBezTo>
                  <a:pt x="160" y="130"/>
                  <a:pt x="160" y="132"/>
                  <a:pt x="159" y="13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859" name="Freeform 1855">
            <a:extLst>
              <a:ext uri="{FF2B5EF4-FFF2-40B4-BE49-F238E27FC236}">
                <a16:creationId xmlns:a16="http://schemas.microsoft.com/office/drawing/2014/main" xmlns="" id="{08EF6950-95F2-48A5-9F3A-98CEA2ACD38B}"/>
              </a:ext>
            </a:extLst>
          </p:cNvPr>
          <p:cNvSpPr>
            <a:spLocks noEditPoints="1"/>
          </p:cNvSpPr>
          <p:nvPr/>
        </p:nvSpPr>
        <p:spPr bwMode="auto">
          <a:xfrm>
            <a:off x="1524000" y="1604819"/>
            <a:ext cx="545523" cy="549852"/>
          </a:xfrm>
          <a:custGeom>
            <a:avLst/>
            <a:gdLst>
              <a:gd name="T0" fmla="*/ 0 w 160"/>
              <a:gd name="T1" fmla="*/ 33 h 160"/>
              <a:gd name="T2" fmla="*/ 0 w 160"/>
              <a:gd name="T3" fmla="*/ 74 h 160"/>
              <a:gd name="T4" fmla="*/ 11 w 160"/>
              <a:gd name="T5" fmla="*/ 107 h 160"/>
              <a:gd name="T6" fmla="*/ 11 w 160"/>
              <a:gd name="T7" fmla="*/ 131 h 160"/>
              <a:gd name="T8" fmla="*/ 149 w 160"/>
              <a:gd name="T9" fmla="*/ 144 h 160"/>
              <a:gd name="T10" fmla="*/ 149 w 160"/>
              <a:gd name="T11" fmla="*/ 128 h 160"/>
              <a:gd name="T12" fmla="*/ 149 w 160"/>
              <a:gd name="T13" fmla="*/ 83 h 160"/>
              <a:gd name="T14" fmla="*/ 160 w 160"/>
              <a:gd name="T15" fmla="*/ 59 h 160"/>
              <a:gd name="T16" fmla="*/ 151 w 160"/>
              <a:gd name="T17" fmla="*/ 24 h 160"/>
              <a:gd name="T18" fmla="*/ 151 w 160"/>
              <a:gd name="T19" fmla="*/ 29 h 160"/>
              <a:gd name="T20" fmla="*/ 155 w 160"/>
              <a:gd name="T21" fmla="*/ 35 h 160"/>
              <a:gd name="T22" fmla="*/ 151 w 160"/>
              <a:gd name="T23" fmla="*/ 35 h 160"/>
              <a:gd name="T24" fmla="*/ 7 w 160"/>
              <a:gd name="T25" fmla="*/ 35 h 160"/>
              <a:gd name="T26" fmla="*/ 5 w 160"/>
              <a:gd name="T27" fmla="*/ 33 h 160"/>
              <a:gd name="T28" fmla="*/ 5 w 160"/>
              <a:gd name="T29" fmla="*/ 59 h 160"/>
              <a:gd name="T30" fmla="*/ 9 w 160"/>
              <a:gd name="T31" fmla="*/ 77 h 160"/>
              <a:gd name="T32" fmla="*/ 16 w 160"/>
              <a:gd name="T33" fmla="*/ 123 h 160"/>
              <a:gd name="T34" fmla="*/ 16 w 160"/>
              <a:gd name="T35" fmla="*/ 139 h 160"/>
              <a:gd name="T36" fmla="*/ 144 w 160"/>
              <a:gd name="T37" fmla="*/ 139 h 160"/>
              <a:gd name="T38" fmla="*/ 16 w 160"/>
              <a:gd name="T39" fmla="*/ 128 h 160"/>
              <a:gd name="T40" fmla="*/ 144 w 160"/>
              <a:gd name="T41" fmla="*/ 128 h 160"/>
              <a:gd name="T42" fmla="*/ 144 w 160"/>
              <a:gd name="T43" fmla="*/ 112 h 160"/>
              <a:gd name="T44" fmla="*/ 144 w 160"/>
              <a:gd name="T45" fmla="*/ 107 h 160"/>
              <a:gd name="T46" fmla="*/ 16 w 160"/>
              <a:gd name="T47" fmla="*/ 107 h 160"/>
              <a:gd name="T48" fmla="*/ 51 w 160"/>
              <a:gd name="T49" fmla="*/ 59 h 160"/>
              <a:gd name="T50" fmla="*/ 115 w 160"/>
              <a:gd name="T51" fmla="*/ 77 h 160"/>
              <a:gd name="T52" fmla="*/ 144 w 160"/>
              <a:gd name="T53" fmla="*/ 83 h 160"/>
              <a:gd name="T54" fmla="*/ 77 w 160"/>
              <a:gd name="T55" fmla="*/ 64 h 160"/>
              <a:gd name="T56" fmla="*/ 77 w 160"/>
              <a:gd name="T57" fmla="*/ 59 h 160"/>
              <a:gd name="T58" fmla="*/ 77 w 160"/>
              <a:gd name="T59" fmla="*/ 71 h 160"/>
              <a:gd name="T60" fmla="*/ 69 w 160"/>
              <a:gd name="T61" fmla="*/ 75 h 160"/>
              <a:gd name="T62" fmla="*/ 77 w 160"/>
              <a:gd name="T63" fmla="*/ 93 h 160"/>
              <a:gd name="T64" fmla="*/ 83 w 160"/>
              <a:gd name="T65" fmla="*/ 91 h 160"/>
              <a:gd name="T66" fmla="*/ 89 w 160"/>
              <a:gd name="T67" fmla="*/ 73 h 160"/>
              <a:gd name="T68" fmla="*/ 103 w 160"/>
              <a:gd name="T69" fmla="*/ 59 h 160"/>
              <a:gd name="T70" fmla="*/ 51 w 160"/>
              <a:gd name="T71" fmla="*/ 77 h 160"/>
              <a:gd name="T72" fmla="*/ 83 w 160"/>
              <a:gd name="T73" fmla="*/ 75 h 160"/>
              <a:gd name="T74" fmla="*/ 86 w 160"/>
              <a:gd name="T75" fmla="*/ 83 h 160"/>
              <a:gd name="T76" fmla="*/ 155 w 160"/>
              <a:gd name="T77" fmla="*/ 74 h 160"/>
              <a:gd name="T78" fmla="*/ 149 w 160"/>
              <a:gd name="T79" fmla="*/ 59 h 160"/>
              <a:gd name="T80" fmla="*/ 155 w 160"/>
              <a:gd name="T81" fmla="*/ 53 h 160"/>
              <a:gd name="T82" fmla="*/ 71 w 160"/>
              <a:gd name="T83" fmla="*/ 53 h 160"/>
              <a:gd name="T84" fmla="*/ 11 w 160"/>
              <a:gd name="T85" fmla="*/ 53 h 160"/>
              <a:gd name="T86" fmla="*/ 9 w 160"/>
              <a:gd name="T87" fmla="*/ 40 h 160"/>
              <a:gd name="T88" fmla="*/ 155 w 160"/>
              <a:gd name="T89" fmla="*/ 53 h 160"/>
              <a:gd name="T90" fmla="*/ 160 w 160"/>
              <a:gd name="T91" fmla="*/ 0 h 160"/>
              <a:gd name="T92" fmla="*/ 155 w 160"/>
              <a:gd name="T93" fmla="*/ 16 h 160"/>
              <a:gd name="T94" fmla="*/ 5 w 160"/>
              <a:gd name="T95" fmla="*/ 16 h 160"/>
              <a:gd name="T96" fmla="*/ 160 w 160"/>
              <a:gd name="T97" fmla="*/ 91 h 160"/>
              <a:gd name="T98" fmla="*/ 0 w 160"/>
              <a:gd name="T99" fmla="*/ 91 h 160"/>
              <a:gd name="T100" fmla="*/ 5 w 160"/>
              <a:gd name="T101" fmla="*/ 155 h 160"/>
              <a:gd name="T102" fmla="*/ 157 w 160"/>
              <a:gd name="T103" fmla="*/ 88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160" h="160">
                <a:moveTo>
                  <a:pt x="151" y="24"/>
                </a:moveTo>
                <a:cubicBezTo>
                  <a:pt x="9" y="24"/>
                  <a:pt x="9" y="24"/>
                  <a:pt x="9" y="24"/>
                </a:cubicBezTo>
                <a:cubicBezTo>
                  <a:pt x="4" y="24"/>
                  <a:pt x="0" y="28"/>
                  <a:pt x="0" y="33"/>
                </a:cubicBezTo>
                <a:cubicBezTo>
                  <a:pt x="0" y="44"/>
                  <a:pt x="0" y="44"/>
                  <a:pt x="0" y="44"/>
                </a:cubicBezTo>
                <a:cubicBezTo>
                  <a:pt x="0" y="59"/>
                  <a:pt x="0" y="59"/>
                  <a:pt x="0" y="59"/>
                </a:cubicBezTo>
                <a:cubicBezTo>
                  <a:pt x="0" y="74"/>
                  <a:pt x="0" y="74"/>
                  <a:pt x="0" y="74"/>
                </a:cubicBezTo>
                <a:cubicBezTo>
                  <a:pt x="0" y="79"/>
                  <a:pt x="4" y="83"/>
                  <a:pt x="9" y="83"/>
                </a:cubicBezTo>
                <a:cubicBezTo>
                  <a:pt x="11" y="83"/>
                  <a:pt x="11" y="83"/>
                  <a:pt x="11" y="83"/>
                </a:cubicBezTo>
                <a:cubicBezTo>
                  <a:pt x="11" y="107"/>
                  <a:pt x="11" y="107"/>
                  <a:pt x="11" y="107"/>
                </a:cubicBezTo>
                <a:cubicBezTo>
                  <a:pt x="11" y="123"/>
                  <a:pt x="11" y="123"/>
                  <a:pt x="11" y="123"/>
                </a:cubicBezTo>
                <a:cubicBezTo>
                  <a:pt x="11" y="128"/>
                  <a:pt x="11" y="128"/>
                  <a:pt x="11" y="128"/>
                </a:cubicBezTo>
                <a:cubicBezTo>
                  <a:pt x="11" y="131"/>
                  <a:pt x="11" y="131"/>
                  <a:pt x="11" y="131"/>
                </a:cubicBezTo>
                <a:cubicBezTo>
                  <a:pt x="11" y="136"/>
                  <a:pt x="11" y="136"/>
                  <a:pt x="11" y="136"/>
                </a:cubicBezTo>
                <a:cubicBezTo>
                  <a:pt x="11" y="144"/>
                  <a:pt x="11" y="144"/>
                  <a:pt x="11" y="144"/>
                </a:cubicBezTo>
                <a:cubicBezTo>
                  <a:pt x="149" y="144"/>
                  <a:pt x="149" y="144"/>
                  <a:pt x="149" y="144"/>
                </a:cubicBezTo>
                <a:cubicBezTo>
                  <a:pt x="149" y="136"/>
                  <a:pt x="149" y="136"/>
                  <a:pt x="149" y="136"/>
                </a:cubicBezTo>
                <a:cubicBezTo>
                  <a:pt x="149" y="131"/>
                  <a:pt x="149" y="131"/>
                  <a:pt x="149" y="131"/>
                </a:cubicBezTo>
                <a:cubicBezTo>
                  <a:pt x="149" y="128"/>
                  <a:pt x="149" y="128"/>
                  <a:pt x="149" y="128"/>
                </a:cubicBezTo>
                <a:cubicBezTo>
                  <a:pt x="149" y="123"/>
                  <a:pt x="149" y="123"/>
                  <a:pt x="149" y="123"/>
                </a:cubicBezTo>
                <a:cubicBezTo>
                  <a:pt x="149" y="107"/>
                  <a:pt x="149" y="107"/>
                  <a:pt x="149" y="107"/>
                </a:cubicBezTo>
                <a:cubicBezTo>
                  <a:pt x="149" y="83"/>
                  <a:pt x="149" y="83"/>
                  <a:pt x="149" y="83"/>
                </a:cubicBezTo>
                <a:cubicBezTo>
                  <a:pt x="151" y="83"/>
                  <a:pt x="151" y="83"/>
                  <a:pt x="151" y="83"/>
                </a:cubicBezTo>
                <a:cubicBezTo>
                  <a:pt x="156" y="83"/>
                  <a:pt x="160" y="79"/>
                  <a:pt x="160" y="74"/>
                </a:cubicBezTo>
                <a:cubicBezTo>
                  <a:pt x="160" y="59"/>
                  <a:pt x="160" y="59"/>
                  <a:pt x="160" y="59"/>
                </a:cubicBezTo>
                <a:cubicBezTo>
                  <a:pt x="160" y="44"/>
                  <a:pt x="160" y="44"/>
                  <a:pt x="160" y="44"/>
                </a:cubicBezTo>
                <a:cubicBezTo>
                  <a:pt x="160" y="33"/>
                  <a:pt x="160" y="33"/>
                  <a:pt x="160" y="33"/>
                </a:cubicBezTo>
                <a:cubicBezTo>
                  <a:pt x="160" y="28"/>
                  <a:pt x="156" y="24"/>
                  <a:pt x="151" y="24"/>
                </a:cubicBezTo>
                <a:close/>
                <a:moveTo>
                  <a:pt x="5" y="33"/>
                </a:moveTo>
                <a:cubicBezTo>
                  <a:pt x="5" y="31"/>
                  <a:pt x="7" y="29"/>
                  <a:pt x="9" y="29"/>
                </a:cubicBezTo>
                <a:cubicBezTo>
                  <a:pt x="151" y="29"/>
                  <a:pt x="151" y="29"/>
                  <a:pt x="151" y="29"/>
                </a:cubicBezTo>
                <a:cubicBezTo>
                  <a:pt x="153" y="29"/>
                  <a:pt x="155" y="31"/>
                  <a:pt x="155" y="33"/>
                </a:cubicBezTo>
                <a:cubicBezTo>
                  <a:pt x="155" y="35"/>
                  <a:pt x="155" y="35"/>
                  <a:pt x="155" y="35"/>
                </a:cubicBezTo>
                <a:cubicBezTo>
                  <a:pt x="155" y="35"/>
                  <a:pt x="155" y="35"/>
                  <a:pt x="155" y="35"/>
                </a:cubicBezTo>
                <a:cubicBezTo>
                  <a:pt x="154" y="35"/>
                  <a:pt x="154" y="35"/>
                  <a:pt x="153" y="35"/>
                </a:cubicBezTo>
                <a:cubicBezTo>
                  <a:pt x="153" y="35"/>
                  <a:pt x="153" y="35"/>
                  <a:pt x="153" y="35"/>
                </a:cubicBezTo>
                <a:cubicBezTo>
                  <a:pt x="152" y="35"/>
                  <a:pt x="152" y="35"/>
                  <a:pt x="151" y="35"/>
                </a:cubicBezTo>
                <a:cubicBezTo>
                  <a:pt x="9" y="35"/>
                  <a:pt x="9" y="35"/>
                  <a:pt x="9" y="35"/>
                </a:cubicBezTo>
                <a:cubicBezTo>
                  <a:pt x="8" y="35"/>
                  <a:pt x="8" y="35"/>
                  <a:pt x="7" y="35"/>
                </a:cubicBezTo>
                <a:cubicBezTo>
                  <a:pt x="7" y="35"/>
                  <a:pt x="7" y="35"/>
                  <a:pt x="7" y="35"/>
                </a:cubicBezTo>
                <a:cubicBezTo>
                  <a:pt x="6" y="35"/>
                  <a:pt x="6" y="35"/>
                  <a:pt x="5" y="35"/>
                </a:cubicBezTo>
                <a:cubicBezTo>
                  <a:pt x="5" y="35"/>
                  <a:pt x="5" y="35"/>
                  <a:pt x="5" y="35"/>
                </a:cubicBezTo>
                <a:lnTo>
                  <a:pt x="5" y="33"/>
                </a:lnTo>
                <a:close/>
                <a:moveTo>
                  <a:pt x="9" y="77"/>
                </a:moveTo>
                <a:cubicBezTo>
                  <a:pt x="7" y="77"/>
                  <a:pt x="5" y="76"/>
                  <a:pt x="5" y="74"/>
                </a:cubicBezTo>
                <a:cubicBezTo>
                  <a:pt x="5" y="59"/>
                  <a:pt x="5" y="59"/>
                  <a:pt x="5" y="59"/>
                </a:cubicBezTo>
                <a:cubicBezTo>
                  <a:pt x="11" y="59"/>
                  <a:pt x="11" y="59"/>
                  <a:pt x="11" y="59"/>
                </a:cubicBezTo>
                <a:cubicBezTo>
                  <a:pt x="11" y="77"/>
                  <a:pt x="11" y="77"/>
                  <a:pt x="11" y="77"/>
                </a:cubicBezTo>
                <a:lnTo>
                  <a:pt x="9" y="77"/>
                </a:lnTo>
                <a:close/>
                <a:moveTo>
                  <a:pt x="16" y="112"/>
                </a:moveTo>
                <a:cubicBezTo>
                  <a:pt x="21" y="113"/>
                  <a:pt x="25" y="117"/>
                  <a:pt x="26" y="123"/>
                </a:cubicBezTo>
                <a:cubicBezTo>
                  <a:pt x="16" y="123"/>
                  <a:pt x="16" y="123"/>
                  <a:pt x="16" y="123"/>
                </a:cubicBezTo>
                <a:lnTo>
                  <a:pt x="16" y="112"/>
                </a:lnTo>
                <a:close/>
                <a:moveTo>
                  <a:pt x="144" y="139"/>
                </a:moveTo>
                <a:cubicBezTo>
                  <a:pt x="16" y="139"/>
                  <a:pt x="16" y="139"/>
                  <a:pt x="16" y="139"/>
                </a:cubicBezTo>
                <a:cubicBezTo>
                  <a:pt x="16" y="136"/>
                  <a:pt x="16" y="136"/>
                  <a:pt x="16" y="136"/>
                </a:cubicBezTo>
                <a:cubicBezTo>
                  <a:pt x="144" y="136"/>
                  <a:pt x="144" y="136"/>
                  <a:pt x="144" y="136"/>
                </a:cubicBezTo>
                <a:lnTo>
                  <a:pt x="144" y="139"/>
                </a:lnTo>
                <a:close/>
                <a:moveTo>
                  <a:pt x="144" y="131"/>
                </a:moveTo>
                <a:cubicBezTo>
                  <a:pt x="16" y="131"/>
                  <a:pt x="16" y="131"/>
                  <a:pt x="16" y="131"/>
                </a:cubicBezTo>
                <a:cubicBezTo>
                  <a:pt x="16" y="128"/>
                  <a:pt x="16" y="128"/>
                  <a:pt x="16" y="128"/>
                </a:cubicBezTo>
                <a:cubicBezTo>
                  <a:pt x="32" y="128"/>
                  <a:pt x="32" y="128"/>
                  <a:pt x="32" y="128"/>
                </a:cubicBezTo>
                <a:cubicBezTo>
                  <a:pt x="128" y="128"/>
                  <a:pt x="128" y="128"/>
                  <a:pt x="128" y="128"/>
                </a:cubicBezTo>
                <a:cubicBezTo>
                  <a:pt x="144" y="128"/>
                  <a:pt x="144" y="128"/>
                  <a:pt x="144" y="128"/>
                </a:cubicBezTo>
                <a:lnTo>
                  <a:pt x="144" y="131"/>
                </a:lnTo>
                <a:close/>
                <a:moveTo>
                  <a:pt x="134" y="123"/>
                </a:moveTo>
                <a:cubicBezTo>
                  <a:pt x="135" y="117"/>
                  <a:pt x="139" y="113"/>
                  <a:pt x="144" y="112"/>
                </a:cubicBezTo>
                <a:cubicBezTo>
                  <a:pt x="144" y="123"/>
                  <a:pt x="144" y="123"/>
                  <a:pt x="144" y="123"/>
                </a:cubicBezTo>
                <a:lnTo>
                  <a:pt x="134" y="123"/>
                </a:lnTo>
                <a:close/>
                <a:moveTo>
                  <a:pt x="144" y="107"/>
                </a:moveTo>
                <a:cubicBezTo>
                  <a:pt x="136" y="108"/>
                  <a:pt x="129" y="115"/>
                  <a:pt x="128" y="123"/>
                </a:cubicBezTo>
                <a:cubicBezTo>
                  <a:pt x="32" y="123"/>
                  <a:pt x="32" y="123"/>
                  <a:pt x="32" y="123"/>
                </a:cubicBezTo>
                <a:cubicBezTo>
                  <a:pt x="31" y="115"/>
                  <a:pt x="24" y="108"/>
                  <a:pt x="16" y="107"/>
                </a:cubicBezTo>
                <a:cubicBezTo>
                  <a:pt x="16" y="83"/>
                  <a:pt x="16" y="83"/>
                  <a:pt x="16" y="83"/>
                </a:cubicBezTo>
                <a:cubicBezTo>
                  <a:pt x="16" y="59"/>
                  <a:pt x="16" y="59"/>
                  <a:pt x="16" y="59"/>
                </a:cubicBezTo>
                <a:cubicBezTo>
                  <a:pt x="51" y="59"/>
                  <a:pt x="51" y="59"/>
                  <a:pt x="51" y="59"/>
                </a:cubicBezTo>
                <a:cubicBezTo>
                  <a:pt x="47" y="64"/>
                  <a:pt x="45" y="71"/>
                  <a:pt x="45" y="77"/>
                </a:cubicBezTo>
                <a:cubicBezTo>
                  <a:pt x="45" y="96"/>
                  <a:pt x="61" y="112"/>
                  <a:pt x="80" y="112"/>
                </a:cubicBezTo>
                <a:cubicBezTo>
                  <a:pt x="99" y="112"/>
                  <a:pt x="115" y="96"/>
                  <a:pt x="115" y="77"/>
                </a:cubicBezTo>
                <a:cubicBezTo>
                  <a:pt x="115" y="71"/>
                  <a:pt x="113" y="64"/>
                  <a:pt x="109" y="59"/>
                </a:cubicBezTo>
                <a:cubicBezTo>
                  <a:pt x="144" y="59"/>
                  <a:pt x="144" y="59"/>
                  <a:pt x="144" y="59"/>
                </a:cubicBezTo>
                <a:cubicBezTo>
                  <a:pt x="144" y="83"/>
                  <a:pt x="144" y="83"/>
                  <a:pt x="144" y="83"/>
                </a:cubicBezTo>
                <a:lnTo>
                  <a:pt x="144" y="107"/>
                </a:lnTo>
                <a:close/>
                <a:moveTo>
                  <a:pt x="77" y="59"/>
                </a:moveTo>
                <a:cubicBezTo>
                  <a:pt x="77" y="64"/>
                  <a:pt x="77" y="64"/>
                  <a:pt x="77" y="64"/>
                </a:cubicBezTo>
                <a:cubicBezTo>
                  <a:pt x="75" y="62"/>
                  <a:pt x="75" y="62"/>
                  <a:pt x="75" y="62"/>
                </a:cubicBezTo>
                <a:cubicBezTo>
                  <a:pt x="74" y="61"/>
                  <a:pt x="73" y="60"/>
                  <a:pt x="73" y="59"/>
                </a:cubicBezTo>
                <a:lnTo>
                  <a:pt x="77" y="59"/>
                </a:lnTo>
                <a:close/>
                <a:moveTo>
                  <a:pt x="68" y="59"/>
                </a:moveTo>
                <a:cubicBezTo>
                  <a:pt x="68" y="62"/>
                  <a:pt x="69" y="64"/>
                  <a:pt x="71" y="66"/>
                </a:cubicBezTo>
                <a:cubicBezTo>
                  <a:pt x="77" y="71"/>
                  <a:pt x="77" y="71"/>
                  <a:pt x="77" y="71"/>
                </a:cubicBezTo>
                <a:cubicBezTo>
                  <a:pt x="77" y="85"/>
                  <a:pt x="77" y="85"/>
                  <a:pt x="77" y="85"/>
                </a:cubicBezTo>
                <a:cubicBezTo>
                  <a:pt x="74" y="84"/>
                  <a:pt x="72" y="81"/>
                  <a:pt x="72" y="78"/>
                </a:cubicBezTo>
                <a:cubicBezTo>
                  <a:pt x="72" y="76"/>
                  <a:pt x="71" y="75"/>
                  <a:pt x="69" y="75"/>
                </a:cubicBezTo>
                <a:cubicBezTo>
                  <a:pt x="68" y="75"/>
                  <a:pt x="67" y="76"/>
                  <a:pt x="67" y="78"/>
                </a:cubicBezTo>
                <a:cubicBezTo>
                  <a:pt x="67" y="84"/>
                  <a:pt x="71" y="90"/>
                  <a:pt x="77" y="91"/>
                </a:cubicBezTo>
                <a:cubicBezTo>
                  <a:pt x="77" y="93"/>
                  <a:pt x="77" y="93"/>
                  <a:pt x="77" y="93"/>
                </a:cubicBezTo>
                <a:cubicBezTo>
                  <a:pt x="77" y="95"/>
                  <a:pt x="79" y="96"/>
                  <a:pt x="80" y="96"/>
                </a:cubicBezTo>
                <a:cubicBezTo>
                  <a:pt x="81" y="96"/>
                  <a:pt x="83" y="95"/>
                  <a:pt x="83" y="93"/>
                </a:cubicBezTo>
                <a:cubicBezTo>
                  <a:pt x="83" y="91"/>
                  <a:pt x="83" y="91"/>
                  <a:pt x="83" y="91"/>
                </a:cubicBezTo>
                <a:cubicBezTo>
                  <a:pt x="86" y="90"/>
                  <a:pt x="88" y="89"/>
                  <a:pt x="90" y="87"/>
                </a:cubicBezTo>
                <a:cubicBezTo>
                  <a:pt x="92" y="85"/>
                  <a:pt x="93" y="82"/>
                  <a:pt x="92" y="80"/>
                </a:cubicBezTo>
                <a:cubicBezTo>
                  <a:pt x="92" y="77"/>
                  <a:pt x="91" y="75"/>
                  <a:pt x="89" y="73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59"/>
                  <a:pt x="83" y="59"/>
                  <a:pt x="83" y="59"/>
                </a:cubicBezTo>
                <a:cubicBezTo>
                  <a:pt x="103" y="59"/>
                  <a:pt x="103" y="59"/>
                  <a:pt x="103" y="59"/>
                </a:cubicBezTo>
                <a:cubicBezTo>
                  <a:pt x="107" y="64"/>
                  <a:pt x="109" y="71"/>
                  <a:pt x="109" y="77"/>
                </a:cubicBezTo>
                <a:cubicBezTo>
                  <a:pt x="109" y="94"/>
                  <a:pt x="96" y="107"/>
                  <a:pt x="80" y="107"/>
                </a:cubicBezTo>
                <a:cubicBezTo>
                  <a:pt x="64" y="107"/>
                  <a:pt x="51" y="94"/>
                  <a:pt x="51" y="77"/>
                </a:cubicBezTo>
                <a:cubicBezTo>
                  <a:pt x="51" y="71"/>
                  <a:pt x="53" y="64"/>
                  <a:pt x="57" y="59"/>
                </a:cubicBezTo>
                <a:lnTo>
                  <a:pt x="68" y="59"/>
                </a:lnTo>
                <a:close/>
                <a:moveTo>
                  <a:pt x="83" y="75"/>
                </a:moveTo>
                <a:cubicBezTo>
                  <a:pt x="85" y="77"/>
                  <a:pt x="85" y="77"/>
                  <a:pt x="85" y="77"/>
                </a:cubicBezTo>
                <a:cubicBezTo>
                  <a:pt x="86" y="78"/>
                  <a:pt x="87" y="79"/>
                  <a:pt x="87" y="80"/>
                </a:cubicBezTo>
                <a:cubicBezTo>
                  <a:pt x="87" y="81"/>
                  <a:pt x="87" y="82"/>
                  <a:pt x="86" y="83"/>
                </a:cubicBezTo>
                <a:cubicBezTo>
                  <a:pt x="85" y="84"/>
                  <a:pt x="84" y="85"/>
                  <a:pt x="83" y="85"/>
                </a:cubicBezTo>
                <a:lnTo>
                  <a:pt x="83" y="75"/>
                </a:lnTo>
                <a:close/>
                <a:moveTo>
                  <a:pt x="155" y="74"/>
                </a:moveTo>
                <a:cubicBezTo>
                  <a:pt x="155" y="76"/>
                  <a:pt x="153" y="77"/>
                  <a:pt x="151" y="77"/>
                </a:cubicBezTo>
                <a:cubicBezTo>
                  <a:pt x="149" y="77"/>
                  <a:pt x="149" y="77"/>
                  <a:pt x="149" y="77"/>
                </a:cubicBezTo>
                <a:cubicBezTo>
                  <a:pt x="149" y="59"/>
                  <a:pt x="149" y="59"/>
                  <a:pt x="149" y="59"/>
                </a:cubicBezTo>
                <a:cubicBezTo>
                  <a:pt x="155" y="59"/>
                  <a:pt x="155" y="59"/>
                  <a:pt x="155" y="59"/>
                </a:cubicBezTo>
                <a:lnTo>
                  <a:pt x="155" y="74"/>
                </a:lnTo>
                <a:close/>
                <a:moveTo>
                  <a:pt x="155" y="53"/>
                </a:moveTo>
                <a:cubicBezTo>
                  <a:pt x="149" y="53"/>
                  <a:pt x="149" y="53"/>
                  <a:pt x="149" y="53"/>
                </a:cubicBezTo>
                <a:cubicBezTo>
                  <a:pt x="105" y="53"/>
                  <a:pt x="105" y="53"/>
                  <a:pt x="105" y="53"/>
                </a:cubicBezTo>
                <a:cubicBezTo>
                  <a:pt x="71" y="53"/>
                  <a:pt x="71" y="53"/>
                  <a:pt x="71" y="53"/>
                </a:cubicBezTo>
                <a:cubicBezTo>
                  <a:pt x="71" y="53"/>
                  <a:pt x="71" y="53"/>
                  <a:pt x="71" y="53"/>
                </a:cubicBezTo>
                <a:cubicBezTo>
                  <a:pt x="55" y="53"/>
                  <a:pt x="55" y="53"/>
                  <a:pt x="55" y="53"/>
                </a:cubicBezTo>
                <a:cubicBezTo>
                  <a:pt x="11" y="53"/>
                  <a:pt x="11" y="53"/>
                  <a:pt x="11" y="53"/>
                </a:cubicBezTo>
                <a:cubicBezTo>
                  <a:pt x="5" y="53"/>
                  <a:pt x="5" y="53"/>
                  <a:pt x="5" y="53"/>
                </a:cubicBezTo>
                <a:cubicBezTo>
                  <a:pt x="5" y="44"/>
                  <a:pt x="5" y="44"/>
                  <a:pt x="5" y="44"/>
                </a:cubicBezTo>
                <a:cubicBezTo>
                  <a:pt x="5" y="42"/>
                  <a:pt x="7" y="40"/>
                  <a:pt x="9" y="40"/>
                </a:cubicBezTo>
                <a:cubicBezTo>
                  <a:pt x="151" y="40"/>
                  <a:pt x="151" y="40"/>
                  <a:pt x="151" y="40"/>
                </a:cubicBezTo>
                <a:cubicBezTo>
                  <a:pt x="153" y="40"/>
                  <a:pt x="155" y="42"/>
                  <a:pt x="155" y="44"/>
                </a:cubicBezTo>
                <a:cubicBezTo>
                  <a:pt x="155" y="53"/>
                  <a:pt x="155" y="53"/>
                  <a:pt x="155" y="53"/>
                </a:cubicBezTo>
                <a:close/>
                <a:moveTo>
                  <a:pt x="0" y="16"/>
                </a:moveTo>
                <a:cubicBezTo>
                  <a:pt x="0" y="0"/>
                  <a:pt x="0" y="0"/>
                  <a:pt x="0" y="0"/>
                </a:cubicBezTo>
                <a:cubicBezTo>
                  <a:pt x="160" y="0"/>
                  <a:pt x="160" y="0"/>
                  <a:pt x="160" y="0"/>
                </a:cubicBezTo>
                <a:cubicBezTo>
                  <a:pt x="160" y="16"/>
                  <a:pt x="160" y="16"/>
                  <a:pt x="160" y="16"/>
                </a:cubicBezTo>
                <a:cubicBezTo>
                  <a:pt x="160" y="17"/>
                  <a:pt x="159" y="19"/>
                  <a:pt x="157" y="19"/>
                </a:cubicBezTo>
                <a:cubicBezTo>
                  <a:pt x="156" y="19"/>
                  <a:pt x="155" y="17"/>
                  <a:pt x="155" y="16"/>
                </a:cubicBezTo>
                <a:cubicBezTo>
                  <a:pt x="155" y="5"/>
                  <a:pt x="155" y="5"/>
                  <a:pt x="155" y="5"/>
                </a:cubicBezTo>
                <a:cubicBezTo>
                  <a:pt x="5" y="5"/>
                  <a:pt x="5" y="5"/>
                  <a:pt x="5" y="5"/>
                </a:cubicBezTo>
                <a:cubicBezTo>
                  <a:pt x="5" y="16"/>
                  <a:pt x="5" y="16"/>
                  <a:pt x="5" y="16"/>
                </a:cubicBezTo>
                <a:cubicBezTo>
                  <a:pt x="5" y="17"/>
                  <a:pt x="4" y="19"/>
                  <a:pt x="3" y="19"/>
                </a:cubicBezTo>
                <a:cubicBezTo>
                  <a:pt x="1" y="19"/>
                  <a:pt x="0" y="17"/>
                  <a:pt x="0" y="16"/>
                </a:cubicBezTo>
                <a:close/>
                <a:moveTo>
                  <a:pt x="160" y="91"/>
                </a:moveTo>
                <a:cubicBezTo>
                  <a:pt x="160" y="160"/>
                  <a:pt x="160" y="160"/>
                  <a:pt x="160" y="160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91"/>
                  <a:pt x="0" y="91"/>
                  <a:pt x="0" y="91"/>
                </a:cubicBezTo>
                <a:cubicBezTo>
                  <a:pt x="0" y="89"/>
                  <a:pt x="1" y="88"/>
                  <a:pt x="3" y="88"/>
                </a:cubicBezTo>
                <a:cubicBezTo>
                  <a:pt x="4" y="88"/>
                  <a:pt x="5" y="89"/>
                  <a:pt x="5" y="91"/>
                </a:cubicBezTo>
                <a:cubicBezTo>
                  <a:pt x="5" y="155"/>
                  <a:pt x="5" y="155"/>
                  <a:pt x="5" y="155"/>
                </a:cubicBezTo>
                <a:cubicBezTo>
                  <a:pt x="155" y="155"/>
                  <a:pt x="155" y="155"/>
                  <a:pt x="155" y="155"/>
                </a:cubicBezTo>
                <a:cubicBezTo>
                  <a:pt x="155" y="91"/>
                  <a:pt x="155" y="91"/>
                  <a:pt x="155" y="91"/>
                </a:cubicBezTo>
                <a:cubicBezTo>
                  <a:pt x="155" y="89"/>
                  <a:pt x="156" y="88"/>
                  <a:pt x="157" y="88"/>
                </a:cubicBezTo>
                <a:cubicBezTo>
                  <a:pt x="159" y="88"/>
                  <a:pt x="160" y="89"/>
                  <a:pt x="160" y="9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860" name="Freeform 1856">
            <a:extLst>
              <a:ext uri="{FF2B5EF4-FFF2-40B4-BE49-F238E27FC236}">
                <a16:creationId xmlns:a16="http://schemas.microsoft.com/office/drawing/2014/main" xmlns="" id="{AF783240-9CEA-4E09-8586-DAFCF7E41D94}"/>
              </a:ext>
            </a:extLst>
          </p:cNvPr>
          <p:cNvSpPr>
            <a:spLocks noEditPoints="1"/>
          </p:cNvSpPr>
          <p:nvPr/>
        </p:nvSpPr>
        <p:spPr bwMode="auto">
          <a:xfrm>
            <a:off x="1578841" y="2223944"/>
            <a:ext cx="437284" cy="549852"/>
          </a:xfrm>
          <a:custGeom>
            <a:avLst/>
            <a:gdLst>
              <a:gd name="T0" fmla="*/ 37 w 128"/>
              <a:gd name="T1" fmla="*/ 59 h 160"/>
              <a:gd name="T2" fmla="*/ 32 w 128"/>
              <a:gd name="T3" fmla="*/ 59 h 160"/>
              <a:gd name="T4" fmla="*/ 53 w 128"/>
              <a:gd name="T5" fmla="*/ 59 h 160"/>
              <a:gd name="T6" fmla="*/ 48 w 128"/>
              <a:gd name="T7" fmla="*/ 59 h 160"/>
              <a:gd name="T8" fmla="*/ 85 w 128"/>
              <a:gd name="T9" fmla="*/ 48 h 160"/>
              <a:gd name="T10" fmla="*/ 77 w 128"/>
              <a:gd name="T11" fmla="*/ 61 h 160"/>
              <a:gd name="T12" fmla="*/ 85 w 128"/>
              <a:gd name="T13" fmla="*/ 53 h 160"/>
              <a:gd name="T14" fmla="*/ 93 w 128"/>
              <a:gd name="T15" fmla="*/ 61 h 160"/>
              <a:gd name="T16" fmla="*/ 85 w 128"/>
              <a:gd name="T17" fmla="*/ 48 h 160"/>
              <a:gd name="T18" fmla="*/ 128 w 128"/>
              <a:gd name="T19" fmla="*/ 160 h 160"/>
              <a:gd name="T20" fmla="*/ 0 w 128"/>
              <a:gd name="T21" fmla="*/ 37 h 160"/>
              <a:gd name="T22" fmla="*/ 3 w 128"/>
              <a:gd name="T23" fmla="*/ 0 h 160"/>
              <a:gd name="T24" fmla="*/ 125 w 128"/>
              <a:gd name="T25" fmla="*/ 37 h 160"/>
              <a:gd name="T26" fmla="*/ 120 w 128"/>
              <a:gd name="T27" fmla="*/ 37 h 160"/>
              <a:gd name="T28" fmla="*/ 118 w 128"/>
              <a:gd name="T29" fmla="*/ 5 h 160"/>
              <a:gd name="T30" fmla="*/ 119 w 128"/>
              <a:gd name="T31" fmla="*/ 37 h 160"/>
              <a:gd name="T32" fmla="*/ 99 w 128"/>
              <a:gd name="T33" fmla="*/ 37 h 160"/>
              <a:gd name="T34" fmla="*/ 99 w 128"/>
              <a:gd name="T35" fmla="*/ 18 h 160"/>
              <a:gd name="T36" fmla="*/ 99 w 128"/>
              <a:gd name="T37" fmla="*/ 18 h 160"/>
              <a:gd name="T38" fmla="*/ 99 w 128"/>
              <a:gd name="T39" fmla="*/ 17 h 160"/>
              <a:gd name="T40" fmla="*/ 111 w 128"/>
              <a:gd name="T41" fmla="*/ 5 h 160"/>
              <a:gd name="T42" fmla="*/ 29 w 128"/>
              <a:gd name="T43" fmla="*/ 17 h 160"/>
              <a:gd name="T44" fmla="*/ 29 w 128"/>
              <a:gd name="T45" fmla="*/ 17 h 160"/>
              <a:gd name="T46" fmla="*/ 29 w 128"/>
              <a:gd name="T47" fmla="*/ 18 h 160"/>
              <a:gd name="T48" fmla="*/ 29 w 128"/>
              <a:gd name="T49" fmla="*/ 19 h 160"/>
              <a:gd name="T50" fmla="*/ 99 w 128"/>
              <a:gd name="T51" fmla="*/ 37 h 160"/>
              <a:gd name="T52" fmla="*/ 24 w 128"/>
              <a:gd name="T53" fmla="*/ 27 h 160"/>
              <a:gd name="T54" fmla="*/ 24 w 128"/>
              <a:gd name="T55" fmla="*/ 37 h 160"/>
              <a:gd name="T56" fmla="*/ 112 w 128"/>
              <a:gd name="T57" fmla="*/ 37 h 160"/>
              <a:gd name="T58" fmla="*/ 104 w 128"/>
              <a:gd name="T59" fmla="*/ 37 h 160"/>
              <a:gd name="T60" fmla="*/ 9 w 128"/>
              <a:gd name="T61" fmla="*/ 37 h 160"/>
              <a:gd name="T62" fmla="*/ 10 w 128"/>
              <a:gd name="T63" fmla="*/ 5 h 160"/>
              <a:gd name="T64" fmla="*/ 8 w 128"/>
              <a:gd name="T65" fmla="*/ 37 h 160"/>
              <a:gd name="T66" fmla="*/ 5 w 128"/>
              <a:gd name="T67" fmla="*/ 43 h 160"/>
              <a:gd name="T68" fmla="*/ 123 w 128"/>
              <a:gd name="T69" fmla="*/ 155 h 160"/>
              <a:gd name="T70" fmla="*/ 85 w 128"/>
              <a:gd name="T71" fmla="*/ 56 h 160"/>
              <a:gd name="T72" fmla="*/ 83 w 128"/>
              <a:gd name="T73" fmla="*/ 75 h 160"/>
              <a:gd name="T74" fmla="*/ 45 w 128"/>
              <a:gd name="T75" fmla="*/ 75 h 160"/>
              <a:gd name="T76" fmla="*/ 43 w 128"/>
              <a:gd name="T77" fmla="*/ 56 h 160"/>
              <a:gd name="T78" fmla="*/ 40 w 128"/>
              <a:gd name="T79" fmla="*/ 75 h 160"/>
              <a:gd name="T80" fmla="*/ 88 w 128"/>
              <a:gd name="T81" fmla="*/ 75 h 160"/>
              <a:gd name="T82" fmla="*/ 85 w 128"/>
              <a:gd name="T83" fmla="*/ 56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28" h="160">
                <a:moveTo>
                  <a:pt x="43" y="53"/>
                </a:moveTo>
                <a:cubicBezTo>
                  <a:pt x="40" y="53"/>
                  <a:pt x="37" y="56"/>
                  <a:pt x="37" y="59"/>
                </a:cubicBezTo>
                <a:cubicBezTo>
                  <a:pt x="37" y="60"/>
                  <a:pt x="36" y="61"/>
                  <a:pt x="35" y="61"/>
                </a:cubicBezTo>
                <a:cubicBezTo>
                  <a:pt x="33" y="61"/>
                  <a:pt x="32" y="60"/>
                  <a:pt x="32" y="59"/>
                </a:cubicBezTo>
                <a:cubicBezTo>
                  <a:pt x="32" y="53"/>
                  <a:pt x="37" y="48"/>
                  <a:pt x="43" y="48"/>
                </a:cubicBezTo>
                <a:cubicBezTo>
                  <a:pt x="49" y="48"/>
                  <a:pt x="53" y="53"/>
                  <a:pt x="53" y="59"/>
                </a:cubicBezTo>
                <a:cubicBezTo>
                  <a:pt x="53" y="60"/>
                  <a:pt x="52" y="61"/>
                  <a:pt x="51" y="61"/>
                </a:cubicBezTo>
                <a:cubicBezTo>
                  <a:pt x="49" y="61"/>
                  <a:pt x="48" y="60"/>
                  <a:pt x="48" y="59"/>
                </a:cubicBezTo>
                <a:cubicBezTo>
                  <a:pt x="48" y="56"/>
                  <a:pt x="46" y="53"/>
                  <a:pt x="43" y="53"/>
                </a:cubicBezTo>
                <a:close/>
                <a:moveTo>
                  <a:pt x="85" y="48"/>
                </a:moveTo>
                <a:cubicBezTo>
                  <a:pt x="79" y="48"/>
                  <a:pt x="75" y="53"/>
                  <a:pt x="75" y="59"/>
                </a:cubicBezTo>
                <a:cubicBezTo>
                  <a:pt x="75" y="60"/>
                  <a:pt x="76" y="61"/>
                  <a:pt x="77" y="61"/>
                </a:cubicBezTo>
                <a:cubicBezTo>
                  <a:pt x="79" y="61"/>
                  <a:pt x="80" y="60"/>
                  <a:pt x="80" y="59"/>
                </a:cubicBezTo>
                <a:cubicBezTo>
                  <a:pt x="80" y="56"/>
                  <a:pt x="82" y="53"/>
                  <a:pt x="85" y="53"/>
                </a:cubicBezTo>
                <a:cubicBezTo>
                  <a:pt x="88" y="53"/>
                  <a:pt x="91" y="56"/>
                  <a:pt x="91" y="59"/>
                </a:cubicBezTo>
                <a:cubicBezTo>
                  <a:pt x="91" y="60"/>
                  <a:pt x="92" y="61"/>
                  <a:pt x="93" y="61"/>
                </a:cubicBezTo>
                <a:cubicBezTo>
                  <a:pt x="95" y="61"/>
                  <a:pt x="96" y="60"/>
                  <a:pt x="96" y="59"/>
                </a:cubicBezTo>
                <a:cubicBezTo>
                  <a:pt x="96" y="53"/>
                  <a:pt x="91" y="48"/>
                  <a:pt x="85" y="48"/>
                </a:cubicBezTo>
                <a:close/>
                <a:moveTo>
                  <a:pt x="128" y="37"/>
                </a:moveTo>
                <a:cubicBezTo>
                  <a:pt x="128" y="160"/>
                  <a:pt x="128" y="160"/>
                  <a:pt x="128" y="160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37"/>
                  <a:pt x="0" y="37"/>
                  <a:pt x="0" y="37"/>
                </a:cubicBezTo>
                <a:cubicBezTo>
                  <a:pt x="3" y="37"/>
                  <a:pt x="3" y="37"/>
                  <a:pt x="3" y="37"/>
                </a:cubicBezTo>
                <a:cubicBezTo>
                  <a:pt x="3" y="0"/>
                  <a:pt x="3" y="0"/>
                  <a:pt x="3" y="0"/>
                </a:cubicBezTo>
                <a:cubicBezTo>
                  <a:pt x="125" y="0"/>
                  <a:pt x="125" y="0"/>
                  <a:pt x="125" y="0"/>
                </a:cubicBezTo>
                <a:cubicBezTo>
                  <a:pt x="125" y="37"/>
                  <a:pt x="125" y="37"/>
                  <a:pt x="125" y="37"/>
                </a:cubicBezTo>
                <a:lnTo>
                  <a:pt x="128" y="37"/>
                </a:lnTo>
                <a:close/>
                <a:moveTo>
                  <a:pt x="120" y="37"/>
                </a:moveTo>
                <a:cubicBezTo>
                  <a:pt x="120" y="5"/>
                  <a:pt x="120" y="5"/>
                  <a:pt x="120" y="5"/>
                </a:cubicBezTo>
                <a:cubicBezTo>
                  <a:pt x="118" y="5"/>
                  <a:pt x="118" y="5"/>
                  <a:pt x="118" y="5"/>
                </a:cubicBezTo>
                <a:cubicBezTo>
                  <a:pt x="105" y="19"/>
                  <a:pt x="105" y="19"/>
                  <a:pt x="105" y="19"/>
                </a:cubicBezTo>
                <a:cubicBezTo>
                  <a:pt x="119" y="37"/>
                  <a:pt x="119" y="37"/>
                  <a:pt x="119" y="37"/>
                </a:cubicBezTo>
                <a:lnTo>
                  <a:pt x="120" y="37"/>
                </a:lnTo>
                <a:close/>
                <a:moveTo>
                  <a:pt x="99" y="37"/>
                </a:moveTo>
                <a:cubicBezTo>
                  <a:pt x="99" y="19"/>
                  <a:pt x="99" y="19"/>
                  <a:pt x="99" y="19"/>
                </a:cubicBezTo>
                <a:cubicBezTo>
                  <a:pt x="99" y="19"/>
                  <a:pt x="99" y="19"/>
                  <a:pt x="99" y="18"/>
                </a:cubicBezTo>
                <a:cubicBezTo>
                  <a:pt x="99" y="18"/>
                  <a:pt x="99" y="18"/>
                  <a:pt x="99" y="18"/>
                </a:cubicBezTo>
                <a:cubicBezTo>
                  <a:pt x="99" y="18"/>
                  <a:pt x="99" y="18"/>
                  <a:pt x="99" y="18"/>
                </a:cubicBezTo>
                <a:cubicBezTo>
                  <a:pt x="99" y="18"/>
                  <a:pt x="99" y="18"/>
                  <a:pt x="99" y="17"/>
                </a:cubicBezTo>
                <a:cubicBezTo>
                  <a:pt x="99" y="17"/>
                  <a:pt x="99" y="17"/>
                  <a:pt x="99" y="17"/>
                </a:cubicBezTo>
                <a:cubicBezTo>
                  <a:pt x="99" y="17"/>
                  <a:pt x="99" y="17"/>
                  <a:pt x="99" y="17"/>
                </a:cubicBezTo>
                <a:cubicBezTo>
                  <a:pt x="111" y="5"/>
                  <a:pt x="111" y="5"/>
                  <a:pt x="111" y="5"/>
                </a:cubicBezTo>
                <a:cubicBezTo>
                  <a:pt x="17" y="5"/>
                  <a:pt x="17" y="5"/>
                  <a:pt x="17" y="5"/>
                </a:cubicBezTo>
                <a:cubicBezTo>
                  <a:pt x="29" y="17"/>
                  <a:pt x="29" y="17"/>
                  <a:pt x="29" y="17"/>
                </a:cubicBezTo>
                <a:cubicBezTo>
                  <a:pt x="29" y="17"/>
                  <a:pt x="29" y="17"/>
                  <a:pt x="29" y="17"/>
                </a:cubicBezTo>
                <a:cubicBezTo>
                  <a:pt x="29" y="17"/>
                  <a:pt x="29" y="17"/>
                  <a:pt x="29" y="17"/>
                </a:cubicBezTo>
                <a:cubicBezTo>
                  <a:pt x="29" y="18"/>
                  <a:pt x="29" y="18"/>
                  <a:pt x="29" y="18"/>
                </a:cubicBezTo>
                <a:cubicBezTo>
                  <a:pt x="29" y="18"/>
                  <a:pt x="29" y="18"/>
                  <a:pt x="29" y="18"/>
                </a:cubicBezTo>
                <a:cubicBezTo>
                  <a:pt x="29" y="18"/>
                  <a:pt x="29" y="18"/>
                  <a:pt x="29" y="18"/>
                </a:cubicBezTo>
                <a:cubicBezTo>
                  <a:pt x="29" y="19"/>
                  <a:pt x="29" y="19"/>
                  <a:pt x="29" y="19"/>
                </a:cubicBezTo>
                <a:cubicBezTo>
                  <a:pt x="29" y="37"/>
                  <a:pt x="29" y="37"/>
                  <a:pt x="29" y="37"/>
                </a:cubicBezTo>
                <a:lnTo>
                  <a:pt x="99" y="37"/>
                </a:lnTo>
                <a:close/>
                <a:moveTo>
                  <a:pt x="24" y="37"/>
                </a:moveTo>
                <a:cubicBezTo>
                  <a:pt x="24" y="27"/>
                  <a:pt x="24" y="27"/>
                  <a:pt x="24" y="27"/>
                </a:cubicBezTo>
                <a:cubicBezTo>
                  <a:pt x="16" y="37"/>
                  <a:pt x="16" y="37"/>
                  <a:pt x="16" y="37"/>
                </a:cubicBezTo>
                <a:lnTo>
                  <a:pt x="24" y="37"/>
                </a:lnTo>
                <a:close/>
                <a:moveTo>
                  <a:pt x="104" y="37"/>
                </a:moveTo>
                <a:cubicBezTo>
                  <a:pt x="112" y="37"/>
                  <a:pt x="112" y="37"/>
                  <a:pt x="112" y="37"/>
                </a:cubicBezTo>
                <a:cubicBezTo>
                  <a:pt x="104" y="27"/>
                  <a:pt x="104" y="27"/>
                  <a:pt x="104" y="27"/>
                </a:cubicBezTo>
                <a:lnTo>
                  <a:pt x="104" y="37"/>
                </a:lnTo>
                <a:close/>
                <a:moveTo>
                  <a:pt x="8" y="37"/>
                </a:moveTo>
                <a:cubicBezTo>
                  <a:pt x="9" y="37"/>
                  <a:pt x="9" y="37"/>
                  <a:pt x="9" y="37"/>
                </a:cubicBezTo>
                <a:cubicBezTo>
                  <a:pt x="23" y="19"/>
                  <a:pt x="23" y="19"/>
                  <a:pt x="23" y="19"/>
                </a:cubicBezTo>
                <a:cubicBezTo>
                  <a:pt x="10" y="5"/>
                  <a:pt x="10" y="5"/>
                  <a:pt x="10" y="5"/>
                </a:cubicBezTo>
                <a:cubicBezTo>
                  <a:pt x="8" y="5"/>
                  <a:pt x="8" y="5"/>
                  <a:pt x="8" y="5"/>
                </a:cubicBezTo>
                <a:lnTo>
                  <a:pt x="8" y="37"/>
                </a:lnTo>
                <a:close/>
                <a:moveTo>
                  <a:pt x="123" y="43"/>
                </a:moveTo>
                <a:cubicBezTo>
                  <a:pt x="5" y="43"/>
                  <a:pt x="5" y="43"/>
                  <a:pt x="5" y="43"/>
                </a:cubicBezTo>
                <a:cubicBezTo>
                  <a:pt x="5" y="155"/>
                  <a:pt x="5" y="155"/>
                  <a:pt x="5" y="155"/>
                </a:cubicBezTo>
                <a:cubicBezTo>
                  <a:pt x="123" y="155"/>
                  <a:pt x="123" y="155"/>
                  <a:pt x="123" y="155"/>
                </a:cubicBezTo>
                <a:lnTo>
                  <a:pt x="123" y="43"/>
                </a:lnTo>
                <a:close/>
                <a:moveTo>
                  <a:pt x="85" y="56"/>
                </a:moveTo>
                <a:cubicBezTo>
                  <a:pt x="84" y="56"/>
                  <a:pt x="83" y="57"/>
                  <a:pt x="83" y="59"/>
                </a:cubicBezTo>
                <a:cubicBezTo>
                  <a:pt x="83" y="75"/>
                  <a:pt x="83" y="75"/>
                  <a:pt x="83" y="75"/>
                </a:cubicBezTo>
                <a:cubicBezTo>
                  <a:pt x="83" y="85"/>
                  <a:pt x="74" y="93"/>
                  <a:pt x="64" y="93"/>
                </a:cubicBezTo>
                <a:cubicBezTo>
                  <a:pt x="54" y="93"/>
                  <a:pt x="45" y="85"/>
                  <a:pt x="45" y="75"/>
                </a:cubicBezTo>
                <a:cubicBezTo>
                  <a:pt x="45" y="59"/>
                  <a:pt x="45" y="59"/>
                  <a:pt x="45" y="59"/>
                </a:cubicBezTo>
                <a:cubicBezTo>
                  <a:pt x="45" y="57"/>
                  <a:pt x="44" y="56"/>
                  <a:pt x="43" y="56"/>
                </a:cubicBezTo>
                <a:cubicBezTo>
                  <a:pt x="41" y="56"/>
                  <a:pt x="40" y="57"/>
                  <a:pt x="40" y="59"/>
                </a:cubicBezTo>
                <a:cubicBezTo>
                  <a:pt x="40" y="75"/>
                  <a:pt x="40" y="75"/>
                  <a:pt x="40" y="75"/>
                </a:cubicBezTo>
                <a:cubicBezTo>
                  <a:pt x="40" y="88"/>
                  <a:pt x="51" y="99"/>
                  <a:pt x="64" y="99"/>
                </a:cubicBezTo>
                <a:cubicBezTo>
                  <a:pt x="77" y="99"/>
                  <a:pt x="88" y="88"/>
                  <a:pt x="88" y="75"/>
                </a:cubicBezTo>
                <a:cubicBezTo>
                  <a:pt x="88" y="59"/>
                  <a:pt x="88" y="59"/>
                  <a:pt x="88" y="59"/>
                </a:cubicBezTo>
                <a:cubicBezTo>
                  <a:pt x="88" y="57"/>
                  <a:pt x="87" y="56"/>
                  <a:pt x="85" y="5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861" name="Freeform 1857">
            <a:extLst>
              <a:ext uri="{FF2B5EF4-FFF2-40B4-BE49-F238E27FC236}">
                <a16:creationId xmlns:a16="http://schemas.microsoft.com/office/drawing/2014/main" xmlns="" id="{2642A822-6555-4BB2-B9CF-3A51B1E85DCD}"/>
              </a:ext>
            </a:extLst>
          </p:cNvPr>
          <p:cNvSpPr>
            <a:spLocks noEditPoints="1"/>
          </p:cNvSpPr>
          <p:nvPr/>
        </p:nvSpPr>
        <p:spPr bwMode="auto">
          <a:xfrm>
            <a:off x="1578841" y="2843069"/>
            <a:ext cx="447386" cy="549852"/>
          </a:xfrm>
          <a:custGeom>
            <a:avLst/>
            <a:gdLst>
              <a:gd name="T0" fmla="*/ 35 w 131"/>
              <a:gd name="T1" fmla="*/ 48 h 160"/>
              <a:gd name="T2" fmla="*/ 43 w 131"/>
              <a:gd name="T3" fmla="*/ 34 h 160"/>
              <a:gd name="T4" fmla="*/ 51 w 131"/>
              <a:gd name="T5" fmla="*/ 48 h 160"/>
              <a:gd name="T6" fmla="*/ 43 w 131"/>
              <a:gd name="T7" fmla="*/ 39 h 160"/>
              <a:gd name="T8" fmla="*/ 95 w 131"/>
              <a:gd name="T9" fmla="*/ 48 h 160"/>
              <a:gd name="T10" fmla="*/ 87 w 131"/>
              <a:gd name="T11" fmla="*/ 34 h 160"/>
              <a:gd name="T12" fmla="*/ 79 w 131"/>
              <a:gd name="T13" fmla="*/ 48 h 160"/>
              <a:gd name="T14" fmla="*/ 87 w 131"/>
              <a:gd name="T15" fmla="*/ 39 h 160"/>
              <a:gd name="T16" fmla="*/ 95 w 131"/>
              <a:gd name="T17" fmla="*/ 48 h 160"/>
              <a:gd name="T18" fmla="*/ 84 w 131"/>
              <a:gd name="T19" fmla="*/ 45 h 160"/>
              <a:gd name="T20" fmla="*/ 65 w 131"/>
              <a:gd name="T21" fmla="*/ 81 h 160"/>
              <a:gd name="T22" fmla="*/ 46 w 131"/>
              <a:gd name="T23" fmla="*/ 45 h 160"/>
              <a:gd name="T24" fmla="*/ 41 w 131"/>
              <a:gd name="T25" fmla="*/ 45 h 160"/>
              <a:gd name="T26" fmla="*/ 65 w 131"/>
              <a:gd name="T27" fmla="*/ 86 h 160"/>
              <a:gd name="T28" fmla="*/ 90 w 131"/>
              <a:gd name="T29" fmla="*/ 45 h 160"/>
              <a:gd name="T30" fmla="*/ 129 w 131"/>
              <a:gd name="T31" fmla="*/ 158 h 160"/>
              <a:gd name="T32" fmla="*/ 6 w 131"/>
              <a:gd name="T33" fmla="*/ 160 h 160"/>
              <a:gd name="T34" fmla="*/ 0 w 131"/>
              <a:gd name="T35" fmla="*/ 153 h 160"/>
              <a:gd name="T36" fmla="*/ 8 w 131"/>
              <a:gd name="T37" fmla="*/ 128 h 160"/>
              <a:gd name="T38" fmla="*/ 8 w 131"/>
              <a:gd name="T39" fmla="*/ 121 h 160"/>
              <a:gd name="T40" fmla="*/ 16 w 131"/>
              <a:gd name="T41" fmla="*/ 8 h 160"/>
              <a:gd name="T42" fmla="*/ 32 w 131"/>
              <a:gd name="T43" fmla="*/ 8 h 160"/>
              <a:gd name="T44" fmla="*/ 49 w 131"/>
              <a:gd name="T45" fmla="*/ 8 h 160"/>
              <a:gd name="T46" fmla="*/ 65 w 131"/>
              <a:gd name="T47" fmla="*/ 8 h 160"/>
              <a:gd name="T48" fmla="*/ 82 w 131"/>
              <a:gd name="T49" fmla="*/ 8 h 160"/>
              <a:gd name="T50" fmla="*/ 98 w 131"/>
              <a:gd name="T51" fmla="*/ 8 h 160"/>
              <a:gd name="T52" fmla="*/ 114 w 131"/>
              <a:gd name="T53" fmla="*/ 8 h 160"/>
              <a:gd name="T54" fmla="*/ 123 w 131"/>
              <a:gd name="T55" fmla="*/ 123 h 160"/>
              <a:gd name="T56" fmla="*/ 122 w 131"/>
              <a:gd name="T57" fmla="*/ 128 h 160"/>
              <a:gd name="T58" fmla="*/ 129 w 131"/>
              <a:gd name="T59" fmla="*/ 158 h 160"/>
              <a:gd name="T60" fmla="*/ 118 w 131"/>
              <a:gd name="T61" fmla="*/ 131 h 160"/>
              <a:gd name="T62" fmla="*/ 95 w 131"/>
              <a:gd name="T63" fmla="*/ 127 h 160"/>
              <a:gd name="T64" fmla="*/ 95 w 131"/>
              <a:gd name="T65" fmla="*/ 122 h 160"/>
              <a:gd name="T66" fmla="*/ 117 w 131"/>
              <a:gd name="T67" fmla="*/ 120 h 160"/>
              <a:gd name="T68" fmla="*/ 114 w 131"/>
              <a:gd name="T69" fmla="*/ 16 h 160"/>
              <a:gd name="T70" fmla="*/ 98 w 131"/>
              <a:gd name="T71" fmla="*/ 16 h 160"/>
              <a:gd name="T72" fmla="*/ 82 w 131"/>
              <a:gd name="T73" fmla="*/ 16 h 160"/>
              <a:gd name="T74" fmla="*/ 65 w 131"/>
              <a:gd name="T75" fmla="*/ 16 h 160"/>
              <a:gd name="T76" fmla="*/ 49 w 131"/>
              <a:gd name="T77" fmla="*/ 16 h 160"/>
              <a:gd name="T78" fmla="*/ 32 w 131"/>
              <a:gd name="T79" fmla="*/ 16 h 160"/>
              <a:gd name="T80" fmla="*/ 16 w 131"/>
              <a:gd name="T81" fmla="*/ 16 h 160"/>
              <a:gd name="T82" fmla="*/ 13 w 131"/>
              <a:gd name="T83" fmla="*/ 118 h 160"/>
              <a:gd name="T84" fmla="*/ 19 w 131"/>
              <a:gd name="T85" fmla="*/ 122 h 160"/>
              <a:gd name="T86" fmla="*/ 34 w 131"/>
              <a:gd name="T87" fmla="*/ 124 h 160"/>
              <a:gd name="T88" fmla="*/ 19 w 131"/>
              <a:gd name="T89" fmla="*/ 127 h 160"/>
              <a:gd name="T90" fmla="*/ 13 w 131"/>
              <a:gd name="T91" fmla="*/ 131 h 160"/>
              <a:gd name="T92" fmla="*/ 6 w 131"/>
              <a:gd name="T93" fmla="*/ 154 h 160"/>
              <a:gd name="T94" fmla="*/ 124 w 131"/>
              <a:gd name="T95" fmla="*/ 155 h 160"/>
              <a:gd name="T96" fmla="*/ 125 w 131"/>
              <a:gd name="T97" fmla="*/ 154 h 160"/>
              <a:gd name="T98" fmla="*/ 41 w 131"/>
              <a:gd name="T99" fmla="*/ 122 h 160"/>
              <a:gd name="T100" fmla="*/ 41 w 131"/>
              <a:gd name="T101" fmla="*/ 127 h 160"/>
              <a:gd name="T102" fmla="*/ 62 w 131"/>
              <a:gd name="T103" fmla="*/ 124 h 160"/>
              <a:gd name="T104" fmla="*/ 82 w 131"/>
              <a:gd name="T105" fmla="*/ 122 h 160"/>
              <a:gd name="T106" fmla="*/ 68 w 131"/>
              <a:gd name="T107" fmla="*/ 124 h 160"/>
              <a:gd name="T108" fmla="*/ 82 w 131"/>
              <a:gd name="T109" fmla="*/ 127 h 160"/>
              <a:gd name="T110" fmla="*/ 82 w 131"/>
              <a:gd name="T111" fmla="*/ 122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31" h="160">
                <a:moveTo>
                  <a:pt x="38" y="45"/>
                </a:moveTo>
                <a:cubicBezTo>
                  <a:pt x="38" y="46"/>
                  <a:pt x="37" y="48"/>
                  <a:pt x="35" y="48"/>
                </a:cubicBezTo>
                <a:cubicBezTo>
                  <a:pt x="34" y="48"/>
                  <a:pt x="32" y="46"/>
                  <a:pt x="32" y="45"/>
                </a:cubicBezTo>
                <a:cubicBezTo>
                  <a:pt x="32" y="39"/>
                  <a:pt x="37" y="34"/>
                  <a:pt x="43" y="34"/>
                </a:cubicBezTo>
                <a:cubicBezTo>
                  <a:pt x="49" y="34"/>
                  <a:pt x="54" y="39"/>
                  <a:pt x="54" y="45"/>
                </a:cubicBezTo>
                <a:cubicBezTo>
                  <a:pt x="54" y="46"/>
                  <a:pt x="53" y="48"/>
                  <a:pt x="51" y="48"/>
                </a:cubicBezTo>
                <a:cubicBezTo>
                  <a:pt x="50" y="48"/>
                  <a:pt x="49" y="46"/>
                  <a:pt x="49" y="45"/>
                </a:cubicBezTo>
                <a:cubicBezTo>
                  <a:pt x="49" y="42"/>
                  <a:pt x="46" y="39"/>
                  <a:pt x="43" y="39"/>
                </a:cubicBezTo>
                <a:cubicBezTo>
                  <a:pt x="40" y="39"/>
                  <a:pt x="38" y="42"/>
                  <a:pt x="38" y="45"/>
                </a:cubicBezTo>
                <a:close/>
                <a:moveTo>
                  <a:pt x="95" y="48"/>
                </a:moveTo>
                <a:cubicBezTo>
                  <a:pt x="97" y="48"/>
                  <a:pt x="98" y="46"/>
                  <a:pt x="98" y="45"/>
                </a:cubicBezTo>
                <a:cubicBezTo>
                  <a:pt x="98" y="39"/>
                  <a:pt x="93" y="34"/>
                  <a:pt x="87" y="34"/>
                </a:cubicBezTo>
                <a:cubicBezTo>
                  <a:pt x="81" y="34"/>
                  <a:pt x="76" y="39"/>
                  <a:pt x="76" y="45"/>
                </a:cubicBezTo>
                <a:cubicBezTo>
                  <a:pt x="76" y="46"/>
                  <a:pt x="77" y="48"/>
                  <a:pt x="79" y="48"/>
                </a:cubicBezTo>
                <a:cubicBezTo>
                  <a:pt x="80" y="48"/>
                  <a:pt x="82" y="46"/>
                  <a:pt x="82" y="45"/>
                </a:cubicBezTo>
                <a:cubicBezTo>
                  <a:pt x="82" y="42"/>
                  <a:pt x="84" y="39"/>
                  <a:pt x="87" y="39"/>
                </a:cubicBezTo>
                <a:cubicBezTo>
                  <a:pt x="90" y="39"/>
                  <a:pt x="93" y="42"/>
                  <a:pt x="93" y="45"/>
                </a:cubicBezTo>
                <a:cubicBezTo>
                  <a:pt x="93" y="46"/>
                  <a:pt x="94" y="48"/>
                  <a:pt x="95" y="48"/>
                </a:cubicBezTo>
                <a:close/>
                <a:moveTo>
                  <a:pt x="87" y="42"/>
                </a:moveTo>
                <a:cubicBezTo>
                  <a:pt x="86" y="42"/>
                  <a:pt x="84" y="43"/>
                  <a:pt x="84" y="45"/>
                </a:cubicBezTo>
                <a:cubicBezTo>
                  <a:pt x="84" y="61"/>
                  <a:pt x="84" y="61"/>
                  <a:pt x="84" y="61"/>
                </a:cubicBezTo>
                <a:cubicBezTo>
                  <a:pt x="84" y="72"/>
                  <a:pt x="76" y="81"/>
                  <a:pt x="65" y="81"/>
                </a:cubicBezTo>
                <a:cubicBezTo>
                  <a:pt x="55" y="81"/>
                  <a:pt x="46" y="72"/>
                  <a:pt x="46" y="61"/>
                </a:cubicBezTo>
                <a:cubicBezTo>
                  <a:pt x="46" y="45"/>
                  <a:pt x="46" y="45"/>
                  <a:pt x="46" y="45"/>
                </a:cubicBezTo>
                <a:cubicBezTo>
                  <a:pt x="46" y="43"/>
                  <a:pt x="45" y="42"/>
                  <a:pt x="43" y="42"/>
                </a:cubicBezTo>
                <a:cubicBezTo>
                  <a:pt x="42" y="42"/>
                  <a:pt x="41" y="43"/>
                  <a:pt x="41" y="45"/>
                </a:cubicBezTo>
                <a:cubicBezTo>
                  <a:pt x="41" y="61"/>
                  <a:pt x="41" y="61"/>
                  <a:pt x="41" y="61"/>
                </a:cubicBezTo>
                <a:cubicBezTo>
                  <a:pt x="41" y="75"/>
                  <a:pt x="52" y="86"/>
                  <a:pt x="65" y="86"/>
                </a:cubicBezTo>
                <a:cubicBezTo>
                  <a:pt x="79" y="86"/>
                  <a:pt x="90" y="75"/>
                  <a:pt x="90" y="61"/>
                </a:cubicBezTo>
                <a:cubicBezTo>
                  <a:pt x="90" y="45"/>
                  <a:pt x="90" y="45"/>
                  <a:pt x="90" y="45"/>
                </a:cubicBezTo>
                <a:cubicBezTo>
                  <a:pt x="90" y="43"/>
                  <a:pt x="89" y="42"/>
                  <a:pt x="87" y="42"/>
                </a:cubicBezTo>
                <a:close/>
                <a:moveTo>
                  <a:pt x="129" y="158"/>
                </a:moveTo>
                <a:cubicBezTo>
                  <a:pt x="128" y="159"/>
                  <a:pt x="126" y="160"/>
                  <a:pt x="124" y="160"/>
                </a:cubicBezTo>
                <a:cubicBezTo>
                  <a:pt x="6" y="160"/>
                  <a:pt x="6" y="160"/>
                  <a:pt x="6" y="160"/>
                </a:cubicBezTo>
                <a:cubicBezTo>
                  <a:pt x="4" y="160"/>
                  <a:pt x="3" y="159"/>
                  <a:pt x="1" y="158"/>
                </a:cubicBezTo>
                <a:cubicBezTo>
                  <a:pt x="0" y="156"/>
                  <a:pt x="0" y="155"/>
                  <a:pt x="0" y="153"/>
                </a:cubicBezTo>
                <a:cubicBezTo>
                  <a:pt x="0" y="153"/>
                  <a:pt x="0" y="153"/>
                  <a:pt x="0" y="153"/>
                </a:cubicBezTo>
                <a:cubicBezTo>
                  <a:pt x="8" y="128"/>
                  <a:pt x="8" y="128"/>
                  <a:pt x="8" y="128"/>
                </a:cubicBezTo>
                <a:cubicBezTo>
                  <a:pt x="12" y="125"/>
                  <a:pt x="12" y="125"/>
                  <a:pt x="12" y="125"/>
                </a:cubicBezTo>
                <a:cubicBezTo>
                  <a:pt x="8" y="121"/>
                  <a:pt x="8" y="121"/>
                  <a:pt x="8" y="121"/>
                </a:cubicBezTo>
                <a:cubicBezTo>
                  <a:pt x="8" y="0"/>
                  <a:pt x="8" y="0"/>
                  <a:pt x="8" y="0"/>
                </a:cubicBezTo>
                <a:cubicBezTo>
                  <a:pt x="16" y="8"/>
                  <a:pt x="16" y="8"/>
                  <a:pt x="16" y="8"/>
                </a:cubicBezTo>
                <a:cubicBezTo>
                  <a:pt x="24" y="0"/>
                  <a:pt x="24" y="0"/>
                  <a:pt x="24" y="0"/>
                </a:cubicBezTo>
                <a:cubicBezTo>
                  <a:pt x="32" y="8"/>
                  <a:pt x="32" y="8"/>
                  <a:pt x="32" y="8"/>
                </a:cubicBezTo>
                <a:cubicBezTo>
                  <a:pt x="41" y="0"/>
                  <a:pt x="41" y="0"/>
                  <a:pt x="41" y="0"/>
                </a:cubicBezTo>
                <a:cubicBezTo>
                  <a:pt x="49" y="8"/>
                  <a:pt x="49" y="8"/>
                  <a:pt x="49" y="8"/>
                </a:cubicBezTo>
                <a:cubicBezTo>
                  <a:pt x="57" y="0"/>
                  <a:pt x="57" y="0"/>
                  <a:pt x="57" y="0"/>
                </a:cubicBezTo>
                <a:cubicBezTo>
                  <a:pt x="65" y="8"/>
                  <a:pt x="65" y="8"/>
                  <a:pt x="65" y="8"/>
                </a:cubicBezTo>
                <a:cubicBezTo>
                  <a:pt x="73" y="0"/>
                  <a:pt x="73" y="0"/>
                  <a:pt x="73" y="0"/>
                </a:cubicBezTo>
                <a:cubicBezTo>
                  <a:pt x="82" y="8"/>
                  <a:pt x="82" y="8"/>
                  <a:pt x="82" y="8"/>
                </a:cubicBezTo>
                <a:cubicBezTo>
                  <a:pt x="90" y="0"/>
                  <a:pt x="90" y="0"/>
                  <a:pt x="90" y="0"/>
                </a:cubicBezTo>
                <a:cubicBezTo>
                  <a:pt x="98" y="8"/>
                  <a:pt x="98" y="8"/>
                  <a:pt x="98" y="8"/>
                </a:cubicBezTo>
                <a:cubicBezTo>
                  <a:pt x="106" y="0"/>
                  <a:pt x="106" y="0"/>
                  <a:pt x="106" y="0"/>
                </a:cubicBezTo>
                <a:cubicBezTo>
                  <a:pt x="114" y="8"/>
                  <a:pt x="114" y="8"/>
                  <a:pt x="114" y="8"/>
                </a:cubicBezTo>
                <a:cubicBezTo>
                  <a:pt x="123" y="0"/>
                  <a:pt x="123" y="0"/>
                  <a:pt x="123" y="0"/>
                </a:cubicBezTo>
                <a:cubicBezTo>
                  <a:pt x="123" y="123"/>
                  <a:pt x="123" y="123"/>
                  <a:pt x="123" y="123"/>
                </a:cubicBezTo>
                <a:cubicBezTo>
                  <a:pt x="119" y="125"/>
                  <a:pt x="119" y="125"/>
                  <a:pt x="119" y="125"/>
                </a:cubicBezTo>
                <a:cubicBezTo>
                  <a:pt x="122" y="128"/>
                  <a:pt x="122" y="128"/>
                  <a:pt x="122" y="128"/>
                </a:cubicBezTo>
                <a:cubicBezTo>
                  <a:pt x="130" y="153"/>
                  <a:pt x="130" y="153"/>
                  <a:pt x="130" y="153"/>
                </a:cubicBezTo>
                <a:cubicBezTo>
                  <a:pt x="131" y="155"/>
                  <a:pt x="130" y="156"/>
                  <a:pt x="129" y="158"/>
                </a:cubicBezTo>
                <a:close/>
                <a:moveTo>
                  <a:pt x="125" y="154"/>
                </a:moveTo>
                <a:cubicBezTo>
                  <a:pt x="118" y="131"/>
                  <a:pt x="118" y="131"/>
                  <a:pt x="118" y="131"/>
                </a:cubicBezTo>
                <a:cubicBezTo>
                  <a:pt x="113" y="127"/>
                  <a:pt x="113" y="127"/>
                  <a:pt x="113" y="127"/>
                </a:cubicBezTo>
                <a:cubicBezTo>
                  <a:pt x="95" y="127"/>
                  <a:pt x="95" y="127"/>
                  <a:pt x="95" y="127"/>
                </a:cubicBezTo>
                <a:cubicBezTo>
                  <a:pt x="94" y="127"/>
                  <a:pt x="93" y="126"/>
                  <a:pt x="93" y="124"/>
                </a:cubicBezTo>
                <a:cubicBezTo>
                  <a:pt x="93" y="123"/>
                  <a:pt x="94" y="122"/>
                  <a:pt x="95" y="122"/>
                </a:cubicBezTo>
                <a:cubicBezTo>
                  <a:pt x="114" y="122"/>
                  <a:pt x="114" y="122"/>
                  <a:pt x="114" y="122"/>
                </a:cubicBezTo>
                <a:cubicBezTo>
                  <a:pt x="117" y="120"/>
                  <a:pt x="117" y="120"/>
                  <a:pt x="117" y="120"/>
                </a:cubicBezTo>
                <a:cubicBezTo>
                  <a:pt x="117" y="13"/>
                  <a:pt x="117" y="13"/>
                  <a:pt x="117" y="13"/>
                </a:cubicBezTo>
                <a:cubicBezTo>
                  <a:pt x="114" y="16"/>
                  <a:pt x="114" y="16"/>
                  <a:pt x="114" y="16"/>
                </a:cubicBezTo>
                <a:cubicBezTo>
                  <a:pt x="106" y="8"/>
                  <a:pt x="106" y="8"/>
                  <a:pt x="106" y="8"/>
                </a:cubicBezTo>
                <a:cubicBezTo>
                  <a:pt x="98" y="16"/>
                  <a:pt x="98" y="16"/>
                  <a:pt x="98" y="16"/>
                </a:cubicBezTo>
                <a:cubicBezTo>
                  <a:pt x="90" y="8"/>
                  <a:pt x="90" y="8"/>
                  <a:pt x="90" y="8"/>
                </a:cubicBezTo>
                <a:cubicBezTo>
                  <a:pt x="82" y="16"/>
                  <a:pt x="82" y="16"/>
                  <a:pt x="82" y="16"/>
                </a:cubicBezTo>
                <a:cubicBezTo>
                  <a:pt x="73" y="8"/>
                  <a:pt x="73" y="8"/>
                  <a:pt x="73" y="8"/>
                </a:cubicBezTo>
                <a:cubicBezTo>
                  <a:pt x="65" y="16"/>
                  <a:pt x="65" y="16"/>
                  <a:pt x="65" y="16"/>
                </a:cubicBezTo>
                <a:cubicBezTo>
                  <a:pt x="57" y="8"/>
                  <a:pt x="57" y="8"/>
                  <a:pt x="57" y="8"/>
                </a:cubicBezTo>
                <a:cubicBezTo>
                  <a:pt x="49" y="16"/>
                  <a:pt x="49" y="16"/>
                  <a:pt x="49" y="16"/>
                </a:cubicBezTo>
                <a:cubicBezTo>
                  <a:pt x="41" y="8"/>
                  <a:pt x="41" y="8"/>
                  <a:pt x="41" y="8"/>
                </a:cubicBezTo>
                <a:cubicBezTo>
                  <a:pt x="32" y="16"/>
                  <a:pt x="32" y="16"/>
                  <a:pt x="32" y="16"/>
                </a:cubicBezTo>
                <a:cubicBezTo>
                  <a:pt x="24" y="8"/>
                  <a:pt x="24" y="8"/>
                  <a:pt x="24" y="8"/>
                </a:cubicBezTo>
                <a:cubicBezTo>
                  <a:pt x="16" y="16"/>
                  <a:pt x="16" y="16"/>
                  <a:pt x="16" y="16"/>
                </a:cubicBezTo>
                <a:cubicBezTo>
                  <a:pt x="13" y="13"/>
                  <a:pt x="13" y="13"/>
                  <a:pt x="13" y="13"/>
                </a:cubicBezTo>
                <a:cubicBezTo>
                  <a:pt x="13" y="118"/>
                  <a:pt x="13" y="118"/>
                  <a:pt x="13" y="118"/>
                </a:cubicBezTo>
                <a:cubicBezTo>
                  <a:pt x="17" y="122"/>
                  <a:pt x="17" y="122"/>
                  <a:pt x="17" y="122"/>
                </a:cubicBezTo>
                <a:cubicBezTo>
                  <a:pt x="18" y="122"/>
                  <a:pt x="18" y="122"/>
                  <a:pt x="19" y="122"/>
                </a:cubicBezTo>
                <a:cubicBezTo>
                  <a:pt x="32" y="122"/>
                  <a:pt x="32" y="122"/>
                  <a:pt x="32" y="122"/>
                </a:cubicBezTo>
                <a:cubicBezTo>
                  <a:pt x="33" y="122"/>
                  <a:pt x="34" y="123"/>
                  <a:pt x="34" y="124"/>
                </a:cubicBezTo>
                <a:cubicBezTo>
                  <a:pt x="34" y="126"/>
                  <a:pt x="33" y="127"/>
                  <a:pt x="32" y="127"/>
                </a:cubicBezTo>
                <a:cubicBezTo>
                  <a:pt x="19" y="127"/>
                  <a:pt x="19" y="127"/>
                  <a:pt x="19" y="127"/>
                </a:cubicBezTo>
                <a:cubicBezTo>
                  <a:pt x="18" y="127"/>
                  <a:pt x="18" y="127"/>
                  <a:pt x="17" y="127"/>
                </a:cubicBezTo>
                <a:cubicBezTo>
                  <a:pt x="13" y="131"/>
                  <a:pt x="13" y="131"/>
                  <a:pt x="13" y="131"/>
                </a:cubicBezTo>
                <a:cubicBezTo>
                  <a:pt x="5" y="154"/>
                  <a:pt x="5" y="154"/>
                  <a:pt x="5" y="154"/>
                </a:cubicBezTo>
                <a:cubicBezTo>
                  <a:pt x="5" y="154"/>
                  <a:pt x="6" y="154"/>
                  <a:pt x="6" y="154"/>
                </a:cubicBezTo>
                <a:cubicBezTo>
                  <a:pt x="6" y="154"/>
                  <a:pt x="6" y="155"/>
                  <a:pt x="6" y="155"/>
                </a:cubicBezTo>
                <a:cubicBezTo>
                  <a:pt x="124" y="155"/>
                  <a:pt x="124" y="155"/>
                  <a:pt x="124" y="155"/>
                </a:cubicBezTo>
                <a:cubicBezTo>
                  <a:pt x="124" y="155"/>
                  <a:pt x="125" y="154"/>
                  <a:pt x="125" y="154"/>
                </a:cubicBezTo>
                <a:cubicBezTo>
                  <a:pt x="125" y="154"/>
                  <a:pt x="125" y="154"/>
                  <a:pt x="125" y="154"/>
                </a:cubicBezTo>
                <a:close/>
                <a:moveTo>
                  <a:pt x="59" y="122"/>
                </a:moveTo>
                <a:cubicBezTo>
                  <a:pt x="41" y="122"/>
                  <a:pt x="41" y="122"/>
                  <a:pt x="41" y="122"/>
                </a:cubicBezTo>
                <a:cubicBezTo>
                  <a:pt x="39" y="122"/>
                  <a:pt x="38" y="123"/>
                  <a:pt x="38" y="124"/>
                </a:cubicBezTo>
                <a:cubicBezTo>
                  <a:pt x="38" y="126"/>
                  <a:pt x="39" y="127"/>
                  <a:pt x="41" y="127"/>
                </a:cubicBezTo>
                <a:cubicBezTo>
                  <a:pt x="59" y="127"/>
                  <a:pt x="59" y="127"/>
                  <a:pt x="59" y="127"/>
                </a:cubicBezTo>
                <a:cubicBezTo>
                  <a:pt x="61" y="127"/>
                  <a:pt x="62" y="126"/>
                  <a:pt x="62" y="124"/>
                </a:cubicBezTo>
                <a:cubicBezTo>
                  <a:pt x="62" y="123"/>
                  <a:pt x="61" y="122"/>
                  <a:pt x="59" y="122"/>
                </a:cubicBezTo>
                <a:close/>
                <a:moveTo>
                  <a:pt x="82" y="122"/>
                </a:moveTo>
                <a:cubicBezTo>
                  <a:pt x="71" y="122"/>
                  <a:pt x="71" y="122"/>
                  <a:pt x="71" y="122"/>
                </a:cubicBezTo>
                <a:cubicBezTo>
                  <a:pt x="69" y="122"/>
                  <a:pt x="68" y="123"/>
                  <a:pt x="68" y="124"/>
                </a:cubicBezTo>
                <a:cubicBezTo>
                  <a:pt x="68" y="126"/>
                  <a:pt x="69" y="127"/>
                  <a:pt x="71" y="127"/>
                </a:cubicBezTo>
                <a:cubicBezTo>
                  <a:pt x="82" y="127"/>
                  <a:pt x="82" y="127"/>
                  <a:pt x="82" y="127"/>
                </a:cubicBezTo>
                <a:cubicBezTo>
                  <a:pt x="84" y="127"/>
                  <a:pt x="85" y="126"/>
                  <a:pt x="85" y="124"/>
                </a:cubicBezTo>
                <a:cubicBezTo>
                  <a:pt x="85" y="123"/>
                  <a:pt x="84" y="122"/>
                  <a:pt x="82" y="12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862" name="Freeform 1858">
            <a:extLst>
              <a:ext uri="{FF2B5EF4-FFF2-40B4-BE49-F238E27FC236}">
                <a16:creationId xmlns:a16="http://schemas.microsoft.com/office/drawing/2014/main" xmlns="" id="{E7B848C2-C48E-4639-B65E-105CFD63A02E}"/>
              </a:ext>
            </a:extLst>
          </p:cNvPr>
          <p:cNvSpPr>
            <a:spLocks noEditPoints="1"/>
          </p:cNvSpPr>
          <p:nvPr/>
        </p:nvSpPr>
        <p:spPr bwMode="auto">
          <a:xfrm>
            <a:off x="1524000" y="3475182"/>
            <a:ext cx="545523" cy="512330"/>
          </a:xfrm>
          <a:custGeom>
            <a:avLst/>
            <a:gdLst>
              <a:gd name="T0" fmla="*/ 3 w 160"/>
              <a:gd name="T1" fmla="*/ 37 h 149"/>
              <a:gd name="T2" fmla="*/ 147 w 160"/>
              <a:gd name="T3" fmla="*/ 149 h 149"/>
              <a:gd name="T4" fmla="*/ 151 w 160"/>
              <a:gd name="T5" fmla="*/ 37 h 149"/>
              <a:gd name="T6" fmla="*/ 152 w 160"/>
              <a:gd name="T7" fmla="*/ 37 h 149"/>
              <a:gd name="T8" fmla="*/ 136 w 160"/>
              <a:gd name="T9" fmla="*/ 37 h 149"/>
              <a:gd name="T10" fmla="*/ 72 w 160"/>
              <a:gd name="T11" fmla="*/ 5 h 149"/>
              <a:gd name="T12" fmla="*/ 136 w 160"/>
              <a:gd name="T13" fmla="*/ 5 h 149"/>
              <a:gd name="T14" fmla="*/ 131 w 160"/>
              <a:gd name="T15" fmla="*/ 17 h 149"/>
              <a:gd name="T16" fmla="*/ 131 w 160"/>
              <a:gd name="T17" fmla="*/ 19 h 149"/>
              <a:gd name="T18" fmla="*/ 29 w 160"/>
              <a:gd name="T19" fmla="*/ 32 h 149"/>
              <a:gd name="T20" fmla="*/ 29 w 160"/>
              <a:gd name="T21" fmla="*/ 18 h 149"/>
              <a:gd name="T22" fmla="*/ 17 w 160"/>
              <a:gd name="T23" fmla="*/ 5 h 149"/>
              <a:gd name="T24" fmla="*/ 24 w 160"/>
              <a:gd name="T25" fmla="*/ 27 h 149"/>
              <a:gd name="T26" fmla="*/ 10 w 160"/>
              <a:gd name="T27" fmla="*/ 5 h 149"/>
              <a:gd name="T28" fmla="*/ 8 w 160"/>
              <a:gd name="T29" fmla="*/ 5 h 149"/>
              <a:gd name="T30" fmla="*/ 5 w 160"/>
              <a:gd name="T31" fmla="*/ 137 h 149"/>
              <a:gd name="T32" fmla="*/ 115 w 160"/>
              <a:gd name="T33" fmla="*/ 61 h 149"/>
              <a:gd name="T34" fmla="*/ 45 w 160"/>
              <a:gd name="T35" fmla="*/ 61 h 149"/>
              <a:gd name="T36" fmla="*/ 80 w 160"/>
              <a:gd name="T37" fmla="*/ 107 h 149"/>
              <a:gd name="T38" fmla="*/ 115 w 160"/>
              <a:gd name="T39" fmla="*/ 61 h 149"/>
              <a:gd name="T40" fmla="*/ 37 w 160"/>
              <a:gd name="T41" fmla="*/ 61 h 149"/>
              <a:gd name="T42" fmla="*/ 53 w 160"/>
              <a:gd name="T43" fmla="*/ 61 h 149"/>
              <a:gd name="T44" fmla="*/ 117 w 160"/>
              <a:gd name="T45" fmla="*/ 61 h 149"/>
              <a:gd name="T46" fmla="*/ 101 w 160"/>
              <a:gd name="T47" fmla="*/ 61 h 149"/>
              <a:gd name="T48" fmla="*/ 67 w 160"/>
              <a:gd name="T49" fmla="*/ 16 h 149"/>
              <a:gd name="T50" fmla="*/ 72 w 160"/>
              <a:gd name="T51" fmla="*/ 5 h 149"/>
              <a:gd name="T52" fmla="*/ 72 w 160"/>
              <a:gd name="T53" fmla="*/ 5 h 149"/>
              <a:gd name="T54" fmla="*/ 69 w 160"/>
              <a:gd name="T55" fmla="*/ 24 h 149"/>
              <a:gd name="T56" fmla="*/ 80 w 160"/>
              <a:gd name="T57" fmla="*/ 19 h 149"/>
              <a:gd name="T58" fmla="*/ 51 w 160"/>
              <a:gd name="T59" fmla="*/ 16 h 149"/>
              <a:gd name="T60" fmla="*/ 56 w 160"/>
              <a:gd name="T61" fmla="*/ 5 h 149"/>
              <a:gd name="T62" fmla="*/ 56 w 160"/>
              <a:gd name="T63" fmla="*/ 5 h 149"/>
              <a:gd name="T64" fmla="*/ 53 w 160"/>
              <a:gd name="T65" fmla="*/ 24 h 149"/>
              <a:gd name="T66" fmla="*/ 32 w 160"/>
              <a:gd name="T67" fmla="*/ 19 h 149"/>
              <a:gd name="T68" fmla="*/ 27 w 160"/>
              <a:gd name="T69" fmla="*/ 8 h 149"/>
              <a:gd name="T70" fmla="*/ 40 w 160"/>
              <a:gd name="T71" fmla="*/ 5 h 149"/>
              <a:gd name="T72" fmla="*/ 40 w 160"/>
              <a:gd name="T73" fmla="*/ 5 h 149"/>
              <a:gd name="T74" fmla="*/ 37 w 160"/>
              <a:gd name="T75" fmla="*/ 24 h 149"/>
              <a:gd name="T76" fmla="*/ 128 w 160"/>
              <a:gd name="T77" fmla="*/ 19 h 149"/>
              <a:gd name="T78" fmla="*/ 139 w 160"/>
              <a:gd name="T79" fmla="*/ 8 h 149"/>
              <a:gd name="T80" fmla="*/ 88 w 160"/>
              <a:gd name="T81" fmla="*/ 5 h 149"/>
              <a:gd name="T82" fmla="*/ 88 w 160"/>
              <a:gd name="T83" fmla="*/ 5 h 149"/>
              <a:gd name="T84" fmla="*/ 85 w 160"/>
              <a:gd name="T85" fmla="*/ 24 h 149"/>
              <a:gd name="T86" fmla="*/ 96 w 160"/>
              <a:gd name="T87" fmla="*/ 19 h 149"/>
              <a:gd name="T88" fmla="*/ 115 w 160"/>
              <a:gd name="T89" fmla="*/ 16 h 149"/>
              <a:gd name="T90" fmla="*/ 64 w 160"/>
              <a:gd name="T91" fmla="*/ 29 h 149"/>
              <a:gd name="T92" fmla="*/ 64 w 160"/>
              <a:gd name="T93" fmla="*/ 29 h 149"/>
              <a:gd name="T94" fmla="*/ 77 w 160"/>
              <a:gd name="T95" fmla="*/ 32 h 149"/>
              <a:gd name="T96" fmla="*/ 48 w 160"/>
              <a:gd name="T97" fmla="*/ 35 h 149"/>
              <a:gd name="T98" fmla="*/ 35 w 160"/>
              <a:gd name="T99" fmla="*/ 32 h 149"/>
              <a:gd name="T100" fmla="*/ 128 w 160"/>
              <a:gd name="T101" fmla="*/ 29 h 149"/>
              <a:gd name="T102" fmla="*/ 128 w 160"/>
              <a:gd name="T103" fmla="*/ 29 h 149"/>
              <a:gd name="T104" fmla="*/ 93 w 160"/>
              <a:gd name="T105" fmla="*/ 32 h 149"/>
              <a:gd name="T106" fmla="*/ 112 w 160"/>
              <a:gd name="T107" fmla="*/ 35 h 149"/>
              <a:gd name="T108" fmla="*/ 107 w 160"/>
              <a:gd name="T109" fmla="*/ 8 h 149"/>
              <a:gd name="T110" fmla="*/ 120 w 160"/>
              <a:gd name="T111" fmla="*/ 5 h 149"/>
              <a:gd name="T112" fmla="*/ 120 w 160"/>
              <a:gd name="T113" fmla="*/ 5 h 149"/>
              <a:gd name="T114" fmla="*/ 101 w 160"/>
              <a:gd name="T115" fmla="*/ 24 h 149"/>
              <a:gd name="T116" fmla="*/ 120 w 160"/>
              <a:gd name="T117" fmla="*/ 27 h 1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160" h="149">
                <a:moveTo>
                  <a:pt x="157" y="37"/>
                </a:moveTo>
                <a:cubicBezTo>
                  <a:pt x="157" y="0"/>
                  <a:pt x="157" y="0"/>
                  <a:pt x="157" y="0"/>
                </a:cubicBezTo>
                <a:cubicBezTo>
                  <a:pt x="3" y="0"/>
                  <a:pt x="3" y="0"/>
                  <a:pt x="3" y="0"/>
                </a:cubicBezTo>
                <a:cubicBezTo>
                  <a:pt x="3" y="37"/>
                  <a:pt x="3" y="37"/>
                  <a:pt x="3" y="37"/>
                </a:cubicBezTo>
                <a:cubicBezTo>
                  <a:pt x="0" y="37"/>
                  <a:pt x="0" y="37"/>
                  <a:pt x="0" y="37"/>
                </a:cubicBezTo>
                <a:cubicBezTo>
                  <a:pt x="0" y="137"/>
                  <a:pt x="0" y="137"/>
                  <a:pt x="0" y="137"/>
                </a:cubicBezTo>
                <a:cubicBezTo>
                  <a:pt x="0" y="144"/>
                  <a:pt x="6" y="149"/>
                  <a:pt x="13" y="149"/>
                </a:cubicBezTo>
                <a:cubicBezTo>
                  <a:pt x="147" y="149"/>
                  <a:pt x="147" y="149"/>
                  <a:pt x="147" y="149"/>
                </a:cubicBezTo>
                <a:cubicBezTo>
                  <a:pt x="154" y="149"/>
                  <a:pt x="160" y="144"/>
                  <a:pt x="160" y="137"/>
                </a:cubicBezTo>
                <a:cubicBezTo>
                  <a:pt x="160" y="37"/>
                  <a:pt x="160" y="37"/>
                  <a:pt x="160" y="37"/>
                </a:cubicBezTo>
                <a:lnTo>
                  <a:pt x="157" y="37"/>
                </a:lnTo>
                <a:close/>
                <a:moveTo>
                  <a:pt x="151" y="37"/>
                </a:moveTo>
                <a:cubicBezTo>
                  <a:pt x="137" y="19"/>
                  <a:pt x="137" y="19"/>
                  <a:pt x="137" y="19"/>
                </a:cubicBezTo>
                <a:cubicBezTo>
                  <a:pt x="150" y="5"/>
                  <a:pt x="150" y="5"/>
                  <a:pt x="150" y="5"/>
                </a:cubicBezTo>
                <a:cubicBezTo>
                  <a:pt x="152" y="5"/>
                  <a:pt x="152" y="5"/>
                  <a:pt x="152" y="5"/>
                </a:cubicBezTo>
                <a:cubicBezTo>
                  <a:pt x="152" y="37"/>
                  <a:pt x="152" y="37"/>
                  <a:pt x="152" y="37"/>
                </a:cubicBezTo>
                <a:lnTo>
                  <a:pt x="151" y="37"/>
                </a:lnTo>
                <a:close/>
                <a:moveTo>
                  <a:pt x="136" y="27"/>
                </a:moveTo>
                <a:cubicBezTo>
                  <a:pt x="144" y="37"/>
                  <a:pt x="144" y="37"/>
                  <a:pt x="144" y="37"/>
                </a:cubicBezTo>
                <a:cubicBezTo>
                  <a:pt x="136" y="37"/>
                  <a:pt x="136" y="37"/>
                  <a:pt x="136" y="37"/>
                </a:cubicBezTo>
                <a:lnTo>
                  <a:pt x="136" y="27"/>
                </a:lnTo>
                <a:close/>
                <a:moveTo>
                  <a:pt x="40" y="5"/>
                </a:moveTo>
                <a:cubicBezTo>
                  <a:pt x="56" y="5"/>
                  <a:pt x="56" y="5"/>
                  <a:pt x="56" y="5"/>
                </a:cubicBezTo>
                <a:cubicBezTo>
                  <a:pt x="72" y="5"/>
                  <a:pt x="72" y="5"/>
                  <a:pt x="72" y="5"/>
                </a:cubicBezTo>
                <a:cubicBezTo>
                  <a:pt x="88" y="5"/>
                  <a:pt x="88" y="5"/>
                  <a:pt x="88" y="5"/>
                </a:cubicBezTo>
                <a:cubicBezTo>
                  <a:pt x="104" y="5"/>
                  <a:pt x="104" y="5"/>
                  <a:pt x="104" y="5"/>
                </a:cubicBezTo>
                <a:cubicBezTo>
                  <a:pt x="120" y="5"/>
                  <a:pt x="120" y="5"/>
                  <a:pt x="120" y="5"/>
                </a:cubicBezTo>
                <a:cubicBezTo>
                  <a:pt x="136" y="5"/>
                  <a:pt x="136" y="5"/>
                  <a:pt x="136" y="5"/>
                </a:cubicBezTo>
                <a:cubicBezTo>
                  <a:pt x="143" y="5"/>
                  <a:pt x="143" y="5"/>
                  <a:pt x="143" y="5"/>
                </a:cubicBezTo>
                <a:cubicBezTo>
                  <a:pt x="131" y="17"/>
                  <a:pt x="131" y="17"/>
                  <a:pt x="131" y="17"/>
                </a:cubicBezTo>
                <a:cubicBezTo>
                  <a:pt x="131" y="17"/>
                  <a:pt x="131" y="17"/>
                  <a:pt x="131" y="17"/>
                </a:cubicBezTo>
                <a:cubicBezTo>
                  <a:pt x="131" y="17"/>
                  <a:pt x="131" y="17"/>
                  <a:pt x="131" y="17"/>
                </a:cubicBezTo>
                <a:cubicBezTo>
                  <a:pt x="131" y="18"/>
                  <a:pt x="131" y="18"/>
                  <a:pt x="131" y="18"/>
                </a:cubicBezTo>
                <a:cubicBezTo>
                  <a:pt x="131" y="18"/>
                  <a:pt x="131" y="18"/>
                  <a:pt x="131" y="18"/>
                </a:cubicBezTo>
                <a:cubicBezTo>
                  <a:pt x="131" y="18"/>
                  <a:pt x="131" y="18"/>
                  <a:pt x="131" y="18"/>
                </a:cubicBezTo>
                <a:cubicBezTo>
                  <a:pt x="131" y="19"/>
                  <a:pt x="131" y="19"/>
                  <a:pt x="131" y="19"/>
                </a:cubicBezTo>
                <a:cubicBezTo>
                  <a:pt x="131" y="32"/>
                  <a:pt x="131" y="32"/>
                  <a:pt x="131" y="32"/>
                </a:cubicBezTo>
                <a:cubicBezTo>
                  <a:pt x="131" y="37"/>
                  <a:pt x="131" y="37"/>
                  <a:pt x="131" y="37"/>
                </a:cubicBezTo>
                <a:cubicBezTo>
                  <a:pt x="29" y="37"/>
                  <a:pt x="29" y="37"/>
                  <a:pt x="29" y="37"/>
                </a:cubicBezTo>
                <a:cubicBezTo>
                  <a:pt x="29" y="32"/>
                  <a:pt x="29" y="32"/>
                  <a:pt x="29" y="32"/>
                </a:cubicBezTo>
                <a:cubicBezTo>
                  <a:pt x="29" y="19"/>
                  <a:pt x="29" y="19"/>
                  <a:pt x="29" y="19"/>
                </a:cubicBezTo>
                <a:cubicBezTo>
                  <a:pt x="29" y="19"/>
                  <a:pt x="29" y="19"/>
                  <a:pt x="29" y="18"/>
                </a:cubicBezTo>
                <a:cubicBezTo>
                  <a:pt x="29" y="18"/>
                  <a:pt x="29" y="18"/>
                  <a:pt x="29" y="18"/>
                </a:cubicBezTo>
                <a:cubicBezTo>
                  <a:pt x="29" y="18"/>
                  <a:pt x="29" y="18"/>
                  <a:pt x="29" y="18"/>
                </a:cubicBezTo>
                <a:cubicBezTo>
                  <a:pt x="29" y="18"/>
                  <a:pt x="29" y="18"/>
                  <a:pt x="29" y="17"/>
                </a:cubicBezTo>
                <a:cubicBezTo>
                  <a:pt x="29" y="17"/>
                  <a:pt x="29" y="17"/>
                  <a:pt x="29" y="17"/>
                </a:cubicBezTo>
                <a:cubicBezTo>
                  <a:pt x="29" y="17"/>
                  <a:pt x="29" y="17"/>
                  <a:pt x="29" y="17"/>
                </a:cubicBezTo>
                <a:cubicBezTo>
                  <a:pt x="17" y="5"/>
                  <a:pt x="17" y="5"/>
                  <a:pt x="17" y="5"/>
                </a:cubicBezTo>
                <a:cubicBezTo>
                  <a:pt x="24" y="5"/>
                  <a:pt x="24" y="5"/>
                  <a:pt x="24" y="5"/>
                </a:cubicBezTo>
                <a:lnTo>
                  <a:pt x="40" y="5"/>
                </a:lnTo>
                <a:close/>
                <a:moveTo>
                  <a:pt x="16" y="37"/>
                </a:moveTo>
                <a:cubicBezTo>
                  <a:pt x="24" y="27"/>
                  <a:pt x="24" y="27"/>
                  <a:pt x="24" y="27"/>
                </a:cubicBezTo>
                <a:cubicBezTo>
                  <a:pt x="24" y="37"/>
                  <a:pt x="24" y="37"/>
                  <a:pt x="24" y="37"/>
                </a:cubicBezTo>
                <a:lnTo>
                  <a:pt x="16" y="37"/>
                </a:lnTo>
                <a:close/>
                <a:moveTo>
                  <a:pt x="8" y="5"/>
                </a:moveTo>
                <a:cubicBezTo>
                  <a:pt x="10" y="5"/>
                  <a:pt x="10" y="5"/>
                  <a:pt x="10" y="5"/>
                </a:cubicBezTo>
                <a:cubicBezTo>
                  <a:pt x="23" y="19"/>
                  <a:pt x="23" y="19"/>
                  <a:pt x="23" y="19"/>
                </a:cubicBezTo>
                <a:cubicBezTo>
                  <a:pt x="9" y="37"/>
                  <a:pt x="9" y="37"/>
                  <a:pt x="9" y="37"/>
                </a:cubicBezTo>
                <a:cubicBezTo>
                  <a:pt x="8" y="37"/>
                  <a:pt x="8" y="37"/>
                  <a:pt x="8" y="37"/>
                </a:cubicBezTo>
                <a:lnTo>
                  <a:pt x="8" y="5"/>
                </a:lnTo>
                <a:close/>
                <a:moveTo>
                  <a:pt x="155" y="137"/>
                </a:moveTo>
                <a:cubicBezTo>
                  <a:pt x="155" y="141"/>
                  <a:pt x="151" y="144"/>
                  <a:pt x="147" y="144"/>
                </a:cubicBezTo>
                <a:cubicBezTo>
                  <a:pt x="13" y="144"/>
                  <a:pt x="13" y="144"/>
                  <a:pt x="13" y="144"/>
                </a:cubicBezTo>
                <a:cubicBezTo>
                  <a:pt x="9" y="144"/>
                  <a:pt x="5" y="141"/>
                  <a:pt x="5" y="137"/>
                </a:cubicBezTo>
                <a:cubicBezTo>
                  <a:pt x="5" y="43"/>
                  <a:pt x="5" y="43"/>
                  <a:pt x="5" y="43"/>
                </a:cubicBezTo>
                <a:cubicBezTo>
                  <a:pt x="155" y="43"/>
                  <a:pt x="155" y="43"/>
                  <a:pt x="155" y="43"/>
                </a:cubicBezTo>
                <a:lnTo>
                  <a:pt x="155" y="137"/>
                </a:lnTo>
                <a:close/>
                <a:moveTo>
                  <a:pt x="115" y="61"/>
                </a:moveTo>
                <a:cubicBezTo>
                  <a:pt x="115" y="77"/>
                  <a:pt x="115" y="77"/>
                  <a:pt x="115" y="77"/>
                </a:cubicBezTo>
                <a:cubicBezTo>
                  <a:pt x="115" y="96"/>
                  <a:pt x="99" y="112"/>
                  <a:pt x="80" y="112"/>
                </a:cubicBezTo>
                <a:cubicBezTo>
                  <a:pt x="61" y="112"/>
                  <a:pt x="45" y="96"/>
                  <a:pt x="45" y="77"/>
                </a:cubicBezTo>
                <a:cubicBezTo>
                  <a:pt x="45" y="61"/>
                  <a:pt x="45" y="61"/>
                  <a:pt x="45" y="61"/>
                </a:cubicBezTo>
                <a:cubicBezTo>
                  <a:pt x="45" y="60"/>
                  <a:pt x="47" y="59"/>
                  <a:pt x="48" y="59"/>
                </a:cubicBezTo>
                <a:cubicBezTo>
                  <a:pt x="49" y="59"/>
                  <a:pt x="51" y="60"/>
                  <a:pt x="51" y="61"/>
                </a:cubicBezTo>
                <a:cubicBezTo>
                  <a:pt x="51" y="77"/>
                  <a:pt x="51" y="77"/>
                  <a:pt x="51" y="77"/>
                </a:cubicBezTo>
                <a:cubicBezTo>
                  <a:pt x="51" y="94"/>
                  <a:pt x="64" y="107"/>
                  <a:pt x="80" y="107"/>
                </a:cubicBezTo>
                <a:cubicBezTo>
                  <a:pt x="96" y="107"/>
                  <a:pt x="109" y="94"/>
                  <a:pt x="109" y="77"/>
                </a:cubicBezTo>
                <a:cubicBezTo>
                  <a:pt x="109" y="61"/>
                  <a:pt x="109" y="61"/>
                  <a:pt x="109" y="61"/>
                </a:cubicBezTo>
                <a:cubicBezTo>
                  <a:pt x="109" y="60"/>
                  <a:pt x="111" y="59"/>
                  <a:pt x="112" y="59"/>
                </a:cubicBezTo>
                <a:cubicBezTo>
                  <a:pt x="113" y="59"/>
                  <a:pt x="115" y="60"/>
                  <a:pt x="115" y="61"/>
                </a:cubicBezTo>
                <a:close/>
                <a:moveTo>
                  <a:pt x="48" y="56"/>
                </a:moveTo>
                <a:cubicBezTo>
                  <a:pt x="45" y="56"/>
                  <a:pt x="43" y="58"/>
                  <a:pt x="43" y="61"/>
                </a:cubicBezTo>
                <a:cubicBezTo>
                  <a:pt x="43" y="63"/>
                  <a:pt x="41" y="64"/>
                  <a:pt x="40" y="64"/>
                </a:cubicBezTo>
                <a:cubicBezTo>
                  <a:pt x="39" y="64"/>
                  <a:pt x="37" y="63"/>
                  <a:pt x="37" y="61"/>
                </a:cubicBezTo>
                <a:cubicBezTo>
                  <a:pt x="37" y="55"/>
                  <a:pt x="42" y="51"/>
                  <a:pt x="48" y="51"/>
                </a:cubicBezTo>
                <a:cubicBezTo>
                  <a:pt x="54" y="51"/>
                  <a:pt x="59" y="55"/>
                  <a:pt x="59" y="61"/>
                </a:cubicBezTo>
                <a:cubicBezTo>
                  <a:pt x="59" y="63"/>
                  <a:pt x="57" y="64"/>
                  <a:pt x="56" y="64"/>
                </a:cubicBezTo>
                <a:cubicBezTo>
                  <a:pt x="55" y="64"/>
                  <a:pt x="53" y="63"/>
                  <a:pt x="53" y="61"/>
                </a:cubicBezTo>
                <a:cubicBezTo>
                  <a:pt x="53" y="58"/>
                  <a:pt x="51" y="56"/>
                  <a:pt x="48" y="56"/>
                </a:cubicBezTo>
                <a:close/>
                <a:moveTo>
                  <a:pt x="123" y="61"/>
                </a:moveTo>
                <a:cubicBezTo>
                  <a:pt x="123" y="63"/>
                  <a:pt x="121" y="64"/>
                  <a:pt x="120" y="64"/>
                </a:cubicBezTo>
                <a:cubicBezTo>
                  <a:pt x="119" y="64"/>
                  <a:pt x="117" y="63"/>
                  <a:pt x="117" y="61"/>
                </a:cubicBezTo>
                <a:cubicBezTo>
                  <a:pt x="117" y="58"/>
                  <a:pt x="115" y="56"/>
                  <a:pt x="112" y="56"/>
                </a:cubicBezTo>
                <a:cubicBezTo>
                  <a:pt x="109" y="56"/>
                  <a:pt x="107" y="58"/>
                  <a:pt x="107" y="61"/>
                </a:cubicBezTo>
                <a:cubicBezTo>
                  <a:pt x="107" y="63"/>
                  <a:pt x="105" y="64"/>
                  <a:pt x="104" y="64"/>
                </a:cubicBezTo>
                <a:cubicBezTo>
                  <a:pt x="103" y="64"/>
                  <a:pt x="101" y="63"/>
                  <a:pt x="101" y="61"/>
                </a:cubicBezTo>
                <a:cubicBezTo>
                  <a:pt x="101" y="55"/>
                  <a:pt x="106" y="51"/>
                  <a:pt x="112" y="51"/>
                </a:cubicBezTo>
                <a:cubicBezTo>
                  <a:pt x="118" y="51"/>
                  <a:pt x="123" y="55"/>
                  <a:pt x="123" y="61"/>
                </a:cubicBezTo>
                <a:close/>
                <a:moveTo>
                  <a:pt x="64" y="13"/>
                </a:moveTo>
                <a:cubicBezTo>
                  <a:pt x="65" y="13"/>
                  <a:pt x="67" y="15"/>
                  <a:pt x="67" y="16"/>
                </a:cubicBezTo>
                <a:cubicBezTo>
                  <a:pt x="67" y="17"/>
                  <a:pt x="65" y="19"/>
                  <a:pt x="64" y="19"/>
                </a:cubicBezTo>
                <a:cubicBezTo>
                  <a:pt x="63" y="19"/>
                  <a:pt x="61" y="17"/>
                  <a:pt x="61" y="16"/>
                </a:cubicBezTo>
                <a:cubicBezTo>
                  <a:pt x="61" y="15"/>
                  <a:pt x="63" y="13"/>
                  <a:pt x="64" y="13"/>
                </a:cubicBezTo>
                <a:close/>
                <a:moveTo>
                  <a:pt x="72" y="5"/>
                </a:moveTo>
                <a:cubicBezTo>
                  <a:pt x="73" y="5"/>
                  <a:pt x="75" y="7"/>
                  <a:pt x="75" y="8"/>
                </a:cubicBezTo>
                <a:cubicBezTo>
                  <a:pt x="75" y="9"/>
                  <a:pt x="73" y="11"/>
                  <a:pt x="72" y="11"/>
                </a:cubicBezTo>
                <a:cubicBezTo>
                  <a:pt x="71" y="11"/>
                  <a:pt x="69" y="9"/>
                  <a:pt x="69" y="8"/>
                </a:cubicBezTo>
                <a:cubicBezTo>
                  <a:pt x="69" y="7"/>
                  <a:pt x="71" y="5"/>
                  <a:pt x="72" y="5"/>
                </a:cubicBezTo>
                <a:close/>
                <a:moveTo>
                  <a:pt x="72" y="21"/>
                </a:moveTo>
                <a:cubicBezTo>
                  <a:pt x="73" y="21"/>
                  <a:pt x="75" y="23"/>
                  <a:pt x="75" y="24"/>
                </a:cubicBezTo>
                <a:cubicBezTo>
                  <a:pt x="75" y="25"/>
                  <a:pt x="73" y="27"/>
                  <a:pt x="72" y="27"/>
                </a:cubicBezTo>
                <a:cubicBezTo>
                  <a:pt x="71" y="27"/>
                  <a:pt x="69" y="25"/>
                  <a:pt x="69" y="24"/>
                </a:cubicBezTo>
                <a:cubicBezTo>
                  <a:pt x="69" y="23"/>
                  <a:pt x="71" y="21"/>
                  <a:pt x="72" y="21"/>
                </a:cubicBezTo>
                <a:close/>
                <a:moveTo>
                  <a:pt x="80" y="13"/>
                </a:moveTo>
                <a:cubicBezTo>
                  <a:pt x="81" y="13"/>
                  <a:pt x="83" y="15"/>
                  <a:pt x="83" y="16"/>
                </a:cubicBezTo>
                <a:cubicBezTo>
                  <a:pt x="83" y="17"/>
                  <a:pt x="81" y="19"/>
                  <a:pt x="80" y="19"/>
                </a:cubicBezTo>
                <a:cubicBezTo>
                  <a:pt x="79" y="19"/>
                  <a:pt x="77" y="17"/>
                  <a:pt x="77" y="16"/>
                </a:cubicBezTo>
                <a:cubicBezTo>
                  <a:pt x="77" y="15"/>
                  <a:pt x="79" y="13"/>
                  <a:pt x="80" y="13"/>
                </a:cubicBezTo>
                <a:close/>
                <a:moveTo>
                  <a:pt x="48" y="13"/>
                </a:moveTo>
                <a:cubicBezTo>
                  <a:pt x="49" y="13"/>
                  <a:pt x="51" y="15"/>
                  <a:pt x="51" y="16"/>
                </a:cubicBezTo>
                <a:cubicBezTo>
                  <a:pt x="51" y="17"/>
                  <a:pt x="49" y="19"/>
                  <a:pt x="48" y="19"/>
                </a:cubicBezTo>
                <a:cubicBezTo>
                  <a:pt x="47" y="19"/>
                  <a:pt x="45" y="17"/>
                  <a:pt x="45" y="16"/>
                </a:cubicBezTo>
                <a:cubicBezTo>
                  <a:pt x="45" y="15"/>
                  <a:pt x="47" y="13"/>
                  <a:pt x="48" y="13"/>
                </a:cubicBezTo>
                <a:close/>
                <a:moveTo>
                  <a:pt x="56" y="5"/>
                </a:moveTo>
                <a:cubicBezTo>
                  <a:pt x="57" y="5"/>
                  <a:pt x="59" y="7"/>
                  <a:pt x="59" y="8"/>
                </a:cubicBezTo>
                <a:cubicBezTo>
                  <a:pt x="59" y="9"/>
                  <a:pt x="57" y="11"/>
                  <a:pt x="56" y="11"/>
                </a:cubicBezTo>
                <a:cubicBezTo>
                  <a:pt x="55" y="11"/>
                  <a:pt x="53" y="9"/>
                  <a:pt x="53" y="8"/>
                </a:cubicBezTo>
                <a:cubicBezTo>
                  <a:pt x="53" y="7"/>
                  <a:pt x="55" y="5"/>
                  <a:pt x="56" y="5"/>
                </a:cubicBezTo>
                <a:close/>
                <a:moveTo>
                  <a:pt x="56" y="21"/>
                </a:moveTo>
                <a:cubicBezTo>
                  <a:pt x="57" y="21"/>
                  <a:pt x="59" y="23"/>
                  <a:pt x="59" y="24"/>
                </a:cubicBezTo>
                <a:cubicBezTo>
                  <a:pt x="59" y="25"/>
                  <a:pt x="57" y="27"/>
                  <a:pt x="56" y="27"/>
                </a:cubicBezTo>
                <a:cubicBezTo>
                  <a:pt x="55" y="27"/>
                  <a:pt x="53" y="25"/>
                  <a:pt x="53" y="24"/>
                </a:cubicBezTo>
                <a:cubicBezTo>
                  <a:pt x="53" y="23"/>
                  <a:pt x="55" y="21"/>
                  <a:pt x="56" y="21"/>
                </a:cubicBezTo>
                <a:close/>
                <a:moveTo>
                  <a:pt x="32" y="13"/>
                </a:moveTo>
                <a:cubicBezTo>
                  <a:pt x="33" y="13"/>
                  <a:pt x="35" y="15"/>
                  <a:pt x="35" y="16"/>
                </a:cubicBezTo>
                <a:cubicBezTo>
                  <a:pt x="35" y="17"/>
                  <a:pt x="33" y="19"/>
                  <a:pt x="32" y="19"/>
                </a:cubicBezTo>
                <a:cubicBezTo>
                  <a:pt x="31" y="19"/>
                  <a:pt x="29" y="17"/>
                  <a:pt x="29" y="16"/>
                </a:cubicBezTo>
                <a:cubicBezTo>
                  <a:pt x="29" y="15"/>
                  <a:pt x="31" y="13"/>
                  <a:pt x="32" y="13"/>
                </a:cubicBezTo>
                <a:close/>
                <a:moveTo>
                  <a:pt x="24" y="5"/>
                </a:moveTo>
                <a:cubicBezTo>
                  <a:pt x="25" y="5"/>
                  <a:pt x="27" y="7"/>
                  <a:pt x="27" y="8"/>
                </a:cubicBezTo>
                <a:cubicBezTo>
                  <a:pt x="27" y="9"/>
                  <a:pt x="25" y="11"/>
                  <a:pt x="24" y="11"/>
                </a:cubicBezTo>
                <a:cubicBezTo>
                  <a:pt x="23" y="11"/>
                  <a:pt x="21" y="9"/>
                  <a:pt x="21" y="8"/>
                </a:cubicBezTo>
                <a:cubicBezTo>
                  <a:pt x="21" y="7"/>
                  <a:pt x="23" y="5"/>
                  <a:pt x="24" y="5"/>
                </a:cubicBezTo>
                <a:close/>
                <a:moveTo>
                  <a:pt x="40" y="5"/>
                </a:moveTo>
                <a:cubicBezTo>
                  <a:pt x="41" y="5"/>
                  <a:pt x="43" y="7"/>
                  <a:pt x="43" y="8"/>
                </a:cubicBezTo>
                <a:cubicBezTo>
                  <a:pt x="43" y="9"/>
                  <a:pt x="41" y="11"/>
                  <a:pt x="40" y="11"/>
                </a:cubicBezTo>
                <a:cubicBezTo>
                  <a:pt x="39" y="11"/>
                  <a:pt x="37" y="9"/>
                  <a:pt x="37" y="8"/>
                </a:cubicBezTo>
                <a:cubicBezTo>
                  <a:pt x="37" y="7"/>
                  <a:pt x="39" y="5"/>
                  <a:pt x="40" y="5"/>
                </a:cubicBezTo>
                <a:close/>
                <a:moveTo>
                  <a:pt x="40" y="21"/>
                </a:moveTo>
                <a:cubicBezTo>
                  <a:pt x="41" y="21"/>
                  <a:pt x="43" y="23"/>
                  <a:pt x="43" y="24"/>
                </a:cubicBezTo>
                <a:cubicBezTo>
                  <a:pt x="43" y="25"/>
                  <a:pt x="41" y="27"/>
                  <a:pt x="40" y="27"/>
                </a:cubicBezTo>
                <a:cubicBezTo>
                  <a:pt x="39" y="27"/>
                  <a:pt x="37" y="25"/>
                  <a:pt x="37" y="24"/>
                </a:cubicBezTo>
                <a:cubicBezTo>
                  <a:pt x="37" y="23"/>
                  <a:pt x="39" y="21"/>
                  <a:pt x="40" y="21"/>
                </a:cubicBezTo>
                <a:close/>
                <a:moveTo>
                  <a:pt x="128" y="13"/>
                </a:moveTo>
                <a:cubicBezTo>
                  <a:pt x="129" y="13"/>
                  <a:pt x="131" y="15"/>
                  <a:pt x="131" y="16"/>
                </a:cubicBezTo>
                <a:cubicBezTo>
                  <a:pt x="131" y="17"/>
                  <a:pt x="129" y="19"/>
                  <a:pt x="128" y="19"/>
                </a:cubicBezTo>
                <a:cubicBezTo>
                  <a:pt x="127" y="19"/>
                  <a:pt x="125" y="17"/>
                  <a:pt x="125" y="16"/>
                </a:cubicBezTo>
                <a:cubicBezTo>
                  <a:pt x="125" y="15"/>
                  <a:pt x="127" y="13"/>
                  <a:pt x="128" y="13"/>
                </a:cubicBezTo>
                <a:close/>
                <a:moveTo>
                  <a:pt x="136" y="5"/>
                </a:moveTo>
                <a:cubicBezTo>
                  <a:pt x="137" y="5"/>
                  <a:pt x="139" y="7"/>
                  <a:pt x="139" y="8"/>
                </a:cubicBezTo>
                <a:cubicBezTo>
                  <a:pt x="139" y="9"/>
                  <a:pt x="137" y="11"/>
                  <a:pt x="136" y="11"/>
                </a:cubicBezTo>
                <a:cubicBezTo>
                  <a:pt x="135" y="11"/>
                  <a:pt x="133" y="9"/>
                  <a:pt x="133" y="8"/>
                </a:cubicBezTo>
                <a:cubicBezTo>
                  <a:pt x="133" y="7"/>
                  <a:pt x="135" y="5"/>
                  <a:pt x="136" y="5"/>
                </a:cubicBezTo>
                <a:close/>
                <a:moveTo>
                  <a:pt x="88" y="5"/>
                </a:moveTo>
                <a:cubicBezTo>
                  <a:pt x="89" y="5"/>
                  <a:pt x="91" y="7"/>
                  <a:pt x="91" y="8"/>
                </a:cubicBezTo>
                <a:cubicBezTo>
                  <a:pt x="91" y="9"/>
                  <a:pt x="89" y="11"/>
                  <a:pt x="88" y="11"/>
                </a:cubicBezTo>
                <a:cubicBezTo>
                  <a:pt x="87" y="11"/>
                  <a:pt x="85" y="9"/>
                  <a:pt x="85" y="8"/>
                </a:cubicBezTo>
                <a:cubicBezTo>
                  <a:pt x="85" y="7"/>
                  <a:pt x="87" y="5"/>
                  <a:pt x="88" y="5"/>
                </a:cubicBezTo>
                <a:close/>
                <a:moveTo>
                  <a:pt x="88" y="21"/>
                </a:moveTo>
                <a:cubicBezTo>
                  <a:pt x="89" y="21"/>
                  <a:pt x="91" y="23"/>
                  <a:pt x="91" y="24"/>
                </a:cubicBezTo>
                <a:cubicBezTo>
                  <a:pt x="91" y="25"/>
                  <a:pt x="89" y="27"/>
                  <a:pt x="88" y="27"/>
                </a:cubicBezTo>
                <a:cubicBezTo>
                  <a:pt x="87" y="27"/>
                  <a:pt x="85" y="25"/>
                  <a:pt x="85" y="24"/>
                </a:cubicBezTo>
                <a:cubicBezTo>
                  <a:pt x="85" y="23"/>
                  <a:pt x="87" y="21"/>
                  <a:pt x="88" y="21"/>
                </a:cubicBezTo>
                <a:close/>
                <a:moveTo>
                  <a:pt x="96" y="13"/>
                </a:moveTo>
                <a:cubicBezTo>
                  <a:pt x="97" y="13"/>
                  <a:pt x="99" y="15"/>
                  <a:pt x="99" y="16"/>
                </a:cubicBezTo>
                <a:cubicBezTo>
                  <a:pt x="99" y="17"/>
                  <a:pt x="97" y="19"/>
                  <a:pt x="96" y="19"/>
                </a:cubicBezTo>
                <a:cubicBezTo>
                  <a:pt x="95" y="19"/>
                  <a:pt x="93" y="17"/>
                  <a:pt x="93" y="16"/>
                </a:cubicBezTo>
                <a:cubicBezTo>
                  <a:pt x="93" y="15"/>
                  <a:pt x="95" y="13"/>
                  <a:pt x="96" y="13"/>
                </a:cubicBezTo>
                <a:close/>
                <a:moveTo>
                  <a:pt x="112" y="13"/>
                </a:moveTo>
                <a:cubicBezTo>
                  <a:pt x="113" y="13"/>
                  <a:pt x="115" y="15"/>
                  <a:pt x="115" y="16"/>
                </a:cubicBezTo>
                <a:cubicBezTo>
                  <a:pt x="115" y="17"/>
                  <a:pt x="113" y="19"/>
                  <a:pt x="112" y="19"/>
                </a:cubicBezTo>
                <a:cubicBezTo>
                  <a:pt x="111" y="19"/>
                  <a:pt x="109" y="17"/>
                  <a:pt x="109" y="16"/>
                </a:cubicBezTo>
                <a:cubicBezTo>
                  <a:pt x="109" y="15"/>
                  <a:pt x="111" y="13"/>
                  <a:pt x="112" y="13"/>
                </a:cubicBezTo>
                <a:close/>
                <a:moveTo>
                  <a:pt x="64" y="29"/>
                </a:moveTo>
                <a:cubicBezTo>
                  <a:pt x="65" y="29"/>
                  <a:pt x="67" y="31"/>
                  <a:pt x="67" y="32"/>
                </a:cubicBezTo>
                <a:cubicBezTo>
                  <a:pt x="67" y="33"/>
                  <a:pt x="65" y="35"/>
                  <a:pt x="64" y="35"/>
                </a:cubicBezTo>
                <a:cubicBezTo>
                  <a:pt x="63" y="35"/>
                  <a:pt x="61" y="33"/>
                  <a:pt x="61" y="32"/>
                </a:cubicBezTo>
                <a:cubicBezTo>
                  <a:pt x="61" y="31"/>
                  <a:pt x="63" y="29"/>
                  <a:pt x="64" y="29"/>
                </a:cubicBezTo>
                <a:close/>
                <a:moveTo>
                  <a:pt x="80" y="29"/>
                </a:moveTo>
                <a:cubicBezTo>
                  <a:pt x="81" y="29"/>
                  <a:pt x="83" y="31"/>
                  <a:pt x="83" y="32"/>
                </a:cubicBezTo>
                <a:cubicBezTo>
                  <a:pt x="83" y="33"/>
                  <a:pt x="81" y="35"/>
                  <a:pt x="80" y="35"/>
                </a:cubicBezTo>
                <a:cubicBezTo>
                  <a:pt x="79" y="35"/>
                  <a:pt x="77" y="33"/>
                  <a:pt x="77" y="32"/>
                </a:cubicBezTo>
                <a:cubicBezTo>
                  <a:pt x="77" y="31"/>
                  <a:pt x="79" y="29"/>
                  <a:pt x="80" y="29"/>
                </a:cubicBezTo>
                <a:close/>
                <a:moveTo>
                  <a:pt x="48" y="29"/>
                </a:moveTo>
                <a:cubicBezTo>
                  <a:pt x="49" y="29"/>
                  <a:pt x="51" y="31"/>
                  <a:pt x="51" y="32"/>
                </a:cubicBezTo>
                <a:cubicBezTo>
                  <a:pt x="51" y="33"/>
                  <a:pt x="49" y="35"/>
                  <a:pt x="48" y="35"/>
                </a:cubicBezTo>
                <a:cubicBezTo>
                  <a:pt x="47" y="35"/>
                  <a:pt x="45" y="33"/>
                  <a:pt x="45" y="32"/>
                </a:cubicBezTo>
                <a:cubicBezTo>
                  <a:pt x="45" y="31"/>
                  <a:pt x="47" y="29"/>
                  <a:pt x="48" y="29"/>
                </a:cubicBezTo>
                <a:close/>
                <a:moveTo>
                  <a:pt x="32" y="29"/>
                </a:moveTo>
                <a:cubicBezTo>
                  <a:pt x="33" y="29"/>
                  <a:pt x="35" y="31"/>
                  <a:pt x="35" y="32"/>
                </a:cubicBezTo>
                <a:cubicBezTo>
                  <a:pt x="35" y="33"/>
                  <a:pt x="33" y="35"/>
                  <a:pt x="32" y="35"/>
                </a:cubicBezTo>
                <a:cubicBezTo>
                  <a:pt x="31" y="35"/>
                  <a:pt x="29" y="33"/>
                  <a:pt x="29" y="32"/>
                </a:cubicBezTo>
                <a:cubicBezTo>
                  <a:pt x="29" y="31"/>
                  <a:pt x="31" y="29"/>
                  <a:pt x="32" y="29"/>
                </a:cubicBezTo>
                <a:close/>
                <a:moveTo>
                  <a:pt x="128" y="29"/>
                </a:moveTo>
                <a:cubicBezTo>
                  <a:pt x="129" y="29"/>
                  <a:pt x="131" y="31"/>
                  <a:pt x="131" y="32"/>
                </a:cubicBezTo>
                <a:cubicBezTo>
                  <a:pt x="131" y="33"/>
                  <a:pt x="129" y="35"/>
                  <a:pt x="128" y="35"/>
                </a:cubicBezTo>
                <a:cubicBezTo>
                  <a:pt x="127" y="35"/>
                  <a:pt x="125" y="33"/>
                  <a:pt x="125" y="32"/>
                </a:cubicBezTo>
                <a:cubicBezTo>
                  <a:pt x="125" y="31"/>
                  <a:pt x="127" y="29"/>
                  <a:pt x="128" y="29"/>
                </a:cubicBezTo>
                <a:close/>
                <a:moveTo>
                  <a:pt x="96" y="29"/>
                </a:moveTo>
                <a:cubicBezTo>
                  <a:pt x="97" y="29"/>
                  <a:pt x="99" y="31"/>
                  <a:pt x="99" y="32"/>
                </a:cubicBezTo>
                <a:cubicBezTo>
                  <a:pt x="99" y="33"/>
                  <a:pt x="97" y="35"/>
                  <a:pt x="96" y="35"/>
                </a:cubicBezTo>
                <a:cubicBezTo>
                  <a:pt x="95" y="35"/>
                  <a:pt x="93" y="33"/>
                  <a:pt x="93" y="32"/>
                </a:cubicBezTo>
                <a:cubicBezTo>
                  <a:pt x="93" y="31"/>
                  <a:pt x="95" y="29"/>
                  <a:pt x="96" y="29"/>
                </a:cubicBezTo>
                <a:close/>
                <a:moveTo>
                  <a:pt x="112" y="29"/>
                </a:moveTo>
                <a:cubicBezTo>
                  <a:pt x="113" y="29"/>
                  <a:pt x="115" y="31"/>
                  <a:pt x="115" y="32"/>
                </a:cubicBezTo>
                <a:cubicBezTo>
                  <a:pt x="115" y="33"/>
                  <a:pt x="113" y="35"/>
                  <a:pt x="112" y="35"/>
                </a:cubicBezTo>
                <a:cubicBezTo>
                  <a:pt x="111" y="35"/>
                  <a:pt x="109" y="33"/>
                  <a:pt x="109" y="32"/>
                </a:cubicBezTo>
                <a:cubicBezTo>
                  <a:pt x="109" y="31"/>
                  <a:pt x="111" y="29"/>
                  <a:pt x="112" y="29"/>
                </a:cubicBezTo>
                <a:close/>
                <a:moveTo>
                  <a:pt x="104" y="5"/>
                </a:moveTo>
                <a:cubicBezTo>
                  <a:pt x="105" y="5"/>
                  <a:pt x="107" y="7"/>
                  <a:pt x="107" y="8"/>
                </a:cubicBezTo>
                <a:cubicBezTo>
                  <a:pt x="107" y="9"/>
                  <a:pt x="105" y="11"/>
                  <a:pt x="104" y="11"/>
                </a:cubicBezTo>
                <a:cubicBezTo>
                  <a:pt x="103" y="11"/>
                  <a:pt x="101" y="9"/>
                  <a:pt x="101" y="8"/>
                </a:cubicBezTo>
                <a:cubicBezTo>
                  <a:pt x="101" y="7"/>
                  <a:pt x="103" y="5"/>
                  <a:pt x="104" y="5"/>
                </a:cubicBezTo>
                <a:close/>
                <a:moveTo>
                  <a:pt x="120" y="5"/>
                </a:moveTo>
                <a:cubicBezTo>
                  <a:pt x="121" y="5"/>
                  <a:pt x="123" y="7"/>
                  <a:pt x="123" y="8"/>
                </a:cubicBezTo>
                <a:cubicBezTo>
                  <a:pt x="123" y="9"/>
                  <a:pt x="121" y="11"/>
                  <a:pt x="120" y="11"/>
                </a:cubicBezTo>
                <a:cubicBezTo>
                  <a:pt x="119" y="11"/>
                  <a:pt x="117" y="9"/>
                  <a:pt x="117" y="8"/>
                </a:cubicBezTo>
                <a:cubicBezTo>
                  <a:pt x="117" y="7"/>
                  <a:pt x="119" y="5"/>
                  <a:pt x="120" y="5"/>
                </a:cubicBezTo>
                <a:close/>
                <a:moveTo>
                  <a:pt x="104" y="21"/>
                </a:moveTo>
                <a:cubicBezTo>
                  <a:pt x="105" y="21"/>
                  <a:pt x="107" y="23"/>
                  <a:pt x="107" y="24"/>
                </a:cubicBezTo>
                <a:cubicBezTo>
                  <a:pt x="107" y="25"/>
                  <a:pt x="105" y="27"/>
                  <a:pt x="104" y="27"/>
                </a:cubicBezTo>
                <a:cubicBezTo>
                  <a:pt x="103" y="27"/>
                  <a:pt x="101" y="25"/>
                  <a:pt x="101" y="24"/>
                </a:cubicBezTo>
                <a:cubicBezTo>
                  <a:pt x="101" y="23"/>
                  <a:pt x="103" y="21"/>
                  <a:pt x="104" y="21"/>
                </a:cubicBezTo>
                <a:close/>
                <a:moveTo>
                  <a:pt x="120" y="21"/>
                </a:moveTo>
                <a:cubicBezTo>
                  <a:pt x="121" y="21"/>
                  <a:pt x="123" y="23"/>
                  <a:pt x="123" y="24"/>
                </a:cubicBezTo>
                <a:cubicBezTo>
                  <a:pt x="123" y="25"/>
                  <a:pt x="121" y="27"/>
                  <a:pt x="120" y="27"/>
                </a:cubicBezTo>
                <a:cubicBezTo>
                  <a:pt x="119" y="27"/>
                  <a:pt x="117" y="25"/>
                  <a:pt x="117" y="24"/>
                </a:cubicBezTo>
                <a:cubicBezTo>
                  <a:pt x="117" y="23"/>
                  <a:pt x="119" y="21"/>
                  <a:pt x="120" y="2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863" name="Freeform 1859">
            <a:extLst>
              <a:ext uri="{FF2B5EF4-FFF2-40B4-BE49-F238E27FC236}">
                <a16:creationId xmlns:a16="http://schemas.microsoft.com/office/drawing/2014/main" xmlns="" id="{5DACA80B-9A76-4300-8E34-79B17746A448}"/>
              </a:ext>
            </a:extLst>
          </p:cNvPr>
          <p:cNvSpPr>
            <a:spLocks noEditPoints="1"/>
          </p:cNvSpPr>
          <p:nvPr/>
        </p:nvSpPr>
        <p:spPr bwMode="auto">
          <a:xfrm>
            <a:off x="1524000" y="4081319"/>
            <a:ext cx="545523" cy="549852"/>
          </a:xfrm>
          <a:custGeom>
            <a:avLst/>
            <a:gdLst>
              <a:gd name="T0" fmla="*/ 157 w 160"/>
              <a:gd name="T1" fmla="*/ 11 h 160"/>
              <a:gd name="T2" fmla="*/ 101 w 160"/>
              <a:gd name="T3" fmla="*/ 13 h 160"/>
              <a:gd name="T4" fmla="*/ 143 w 160"/>
              <a:gd name="T5" fmla="*/ 16 h 160"/>
              <a:gd name="T6" fmla="*/ 131 w 160"/>
              <a:gd name="T7" fmla="*/ 28 h 160"/>
              <a:gd name="T8" fmla="*/ 131 w 160"/>
              <a:gd name="T9" fmla="*/ 28 h 160"/>
              <a:gd name="T10" fmla="*/ 131 w 160"/>
              <a:gd name="T11" fmla="*/ 29 h 160"/>
              <a:gd name="T12" fmla="*/ 131 w 160"/>
              <a:gd name="T13" fmla="*/ 48 h 160"/>
              <a:gd name="T14" fmla="*/ 29 w 160"/>
              <a:gd name="T15" fmla="*/ 29 h 160"/>
              <a:gd name="T16" fmla="*/ 29 w 160"/>
              <a:gd name="T17" fmla="*/ 29 h 160"/>
              <a:gd name="T18" fmla="*/ 29 w 160"/>
              <a:gd name="T19" fmla="*/ 28 h 160"/>
              <a:gd name="T20" fmla="*/ 29 w 160"/>
              <a:gd name="T21" fmla="*/ 27 h 160"/>
              <a:gd name="T22" fmla="*/ 56 w 160"/>
              <a:gd name="T23" fmla="*/ 16 h 160"/>
              <a:gd name="T24" fmla="*/ 56 w 160"/>
              <a:gd name="T25" fmla="*/ 11 h 160"/>
              <a:gd name="T26" fmla="*/ 3 w 160"/>
              <a:gd name="T27" fmla="*/ 48 h 160"/>
              <a:gd name="T28" fmla="*/ 0 w 160"/>
              <a:gd name="T29" fmla="*/ 147 h 160"/>
              <a:gd name="T30" fmla="*/ 147 w 160"/>
              <a:gd name="T31" fmla="*/ 160 h 160"/>
              <a:gd name="T32" fmla="*/ 160 w 160"/>
              <a:gd name="T33" fmla="*/ 48 h 160"/>
              <a:gd name="T34" fmla="*/ 152 w 160"/>
              <a:gd name="T35" fmla="*/ 16 h 160"/>
              <a:gd name="T36" fmla="*/ 151 w 160"/>
              <a:gd name="T37" fmla="*/ 48 h 160"/>
              <a:gd name="T38" fmla="*/ 150 w 160"/>
              <a:gd name="T39" fmla="*/ 16 h 160"/>
              <a:gd name="T40" fmla="*/ 136 w 160"/>
              <a:gd name="T41" fmla="*/ 37 h 160"/>
              <a:gd name="T42" fmla="*/ 136 w 160"/>
              <a:gd name="T43" fmla="*/ 48 h 160"/>
              <a:gd name="T44" fmla="*/ 16 w 160"/>
              <a:gd name="T45" fmla="*/ 48 h 160"/>
              <a:gd name="T46" fmla="*/ 24 w 160"/>
              <a:gd name="T47" fmla="*/ 48 h 160"/>
              <a:gd name="T48" fmla="*/ 8 w 160"/>
              <a:gd name="T49" fmla="*/ 16 h 160"/>
              <a:gd name="T50" fmla="*/ 23 w 160"/>
              <a:gd name="T51" fmla="*/ 30 h 160"/>
              <a:gd name="T52" fmla="*/ 8 w 160"/>
              <a:gd name="T53" fmla="*/ 48 h 160"/>
              <a:gd name="T54" fmla="*/ 155 w 160"/>
              <a:gd name="T55" fmla="*/ 147 h 160"/>
              <a:gd name="T56" fmla="*/ 13 w 160"/>
              <a:gd name="T57" fmla="*/ 155 h 160"/>
              <a:gd name="T58" fmla="*/ 5 w 160"/>
              <a:gd name="T59" fmla="*/ 53 h 160"/>
              <a:gd name="T60" fmla="*/ 155 w 160"/>
              <a:gd name="T61" fmla="*/ 147 h 160"/>
              <a:gd name="T62" fmla="*/ 115 w 160"/>
              <a:gd name="T63" fmla="*/ 88 h 160"/>
              <a:gd name="T64" fmla="*/ 45 w 160"/>
              <a:gd name="T65" fmla="*/ 88 h 160"/>
              <a:gd name="T66" fmla="*/ 48 w 160"/>
              <a:gd name="T67" fmla="*/ 69 h 160"/>
              <a:gd name="T68" fmla="*/ 51 w 160"/>
              <a:gd name="T69" fmla="*/ 88 h 160"/>
              <a:gd name="T70" fmla="*/ 109 w 160"/>
              <a:gd name="T71" fmla="*/ 88 h 160"/>
              <a:gd name="T72" fmla="*/ 112 w 160"/>
              <a:gd name="T73" fmla="*/ 69 h 160"/>
              <a:gd name="T74" fmla="*/ 48 w 160"/>
              <a:gd name="T75" fmla="*/ 67 h 160"/>
              <a:gd name="T76" fmla="*/ 40 w 160"/>
              <a:gd name="T77" fmla="*/ 75 h 160"/>
              <a:gd name="T78" fmla="*/ 48 w 160"/>
              <a:gd name="T79" fmla="*/ 61 h 160"/>
              <a:gd name="T80" fmla="*/ 56 w 160"/>
              <a:gd name="T81" fmla="*/ 75 h 160"/>
              <a:gd name="T82" fmla="*/ 48 w 160"/>
              <a:gd name="T83" fmla="*/ 67 h 160"/>
              <a:gd name="T84" fmla="*/ 120 w 160"/>
              <a:gd name="T85" fmla="*/ 75 h 160"/>
              <a:gd name="T86" fmla="*/ 112 w 160"/>
              <a:gd name="T87" fmla="*/ 67 h 160"/>
              <a:gd name="T88" fmla="*/ 104 w 160"/>
              <a:gd name="T89" fmla="*/ 75 h 160"/>
              <a:gd name="T90" fmla="*/ 112 w 160"/>
              <a:gd name="T91" fmla="*/ 61 h 160"/>
              <a:gd name="T92" fmla="*/ 59 w 160"/>
              <a:gd name="T93" fmla="*/ 5 h 160"/>
              <a:gd name="T94" fmla="*/ 63 w 160"/>
              <a:gd name="T95" fmla="*/ 1 h 160"/>
              <a:gd name="T96" fmla="*/ 97 w 160"/>
              <a:gd name="T97" fmla="*/ 1 h 160"/>
              <a:gd name="T98" fmla="*/ 101 w 160"/>
              <a:gd name="T99" fmla="*/ 5 h 160"/>
              <a:gd name="T100" fmla="*/ 101 w 160"/>
              <a:gd name="T101" fmla="*/ 38 h 160"/>
              <a:gd name="T102" fmla="*/ 99 w 160"/>
              <a:gd name="T103" fmla="*/ 43 h 160"/>
              <a:gd name="T104" fmla="*/ 80 w 160"/>
              <a:gd name="T105" fmla="*/ 25 h 160"/>
              <a:gd name="T106" fmla="*/ 61 w 160"/>
              <a:gd name="T107" fmla="*/ 43 h 160"/>
              <a:gd name="T108" fmla="*/ 59 w 160"/>
              <a:gd name="T109" fmla="*/ 38 h 160"/>
              <a:gd name="T110" fmla="*/ 59 w 160"/>
              <a:gd name="T111" fmla="*/ 5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60" h="160">
                <a:moveTo>
                  <a:pt x="157" y="48"/>
                </a:moveTo>
                <a:cubicBezTo>
                  <a:pt x="157" y="11"/>
                  <a:pt x="157" y="11"/>
                  <a:pt x="157" y="11"/>
                </a:cubicBezTo>
                <a:cubicBezTo>
                  <a:pt x="104" y="11"/>
                  <a:pt x="104" y="11"/>
                  <a:pt x="104" y="11"/>
                </a:cubicBezTo>
                <a:cubicBezTo>
                  <a:pt x="103" y="11"/>
                  <a:pt x="101" y="12"/>
                  <a:pt x="101" y="13"/>
                </a:cubicBezTo>
                <a:cubicBezTo>
                  <a:pt x="101" y="15"/>
                  <a:pt x="103" y="16"/>
                  <a:pt x="104" y="16"/>
                </a:cubicBezTo>
                <a:cubicBezTo>
                  <a:pt x="143" y="16"/>
                  <a:pt x="143" y="16"/>
                  <a:pt x="143" y="16"/>
                </a:cubicBezTo>
                <a:cubicBezTo>
                  <a:pt x="131" y="27"/>
                  <a:pt x="131" y="27"/>
                  <a:pt x="131" y="27"/>
                </a:cubicBezTo>
                <a:cubicBezTo>
                  <a:pt x="131" y="28"/>
                  <a:pt x="131" y="28"/>
                  <a:pt x="131" y="28"/>
                </a:cubicBezTo>
                <a:cubicBezTo>
                  <a:pt x="131" y="28"/>
                  <a:pt x="131" y="28"/>
                  <a:pt x="131" y="28"/>
                </a:cubicBezTo>
                <a:cubicBezTo>
                  <a:pt x="131" y="28"/>
                  <a:pt x="131" y="28"/>
                  <a:pt x="131" y="28"/>
                </a:cubicBezTo>
                <a:cubicBezTo>
                  <a:pt x="131" y="28"/>
                  <a:pt x="131" y="29"/>
                  <a:pt x="131" y="29"/>
                </a:cubicBezTo>
                <a:cubicBezTo>
                  <a:pt x="131" y="29"/>
                  <a:pt x="131" y="29"/>
                  <a:pt x="131" y="29"/>
                </a:cubicBezTo>
                <a:cubicBezTo>
                  <a:pt x="131" y="29"/>
                  <a:pt x="131" y="29"/>
                  <a:pt x="131" y="29"/>
                </a:cubicBezTo>
                <a:cubicBezTo>
                  <a:pt x="131" y="48"/>
                  <a:pt x="131" y="48"/>
                  <a:pt x="131" y="48"/>
                </a:cubicBezTo>
                <a:cubicBezTo>
                  <a:pt x="29" y="48"/>
                  <a:pt x="29" y="48"/>
                  <a:pt x="29" y="48"/>
                </a:cubicBezTo>
                <a:cubicBezTo>
                  <a:pt x="29" y="29"/>
                  <a:pt x="29" y="29"/>
                  <a:pt x="29" y="29"/>
                </a:cubicBezTo>
                <a:cubicBezTo>
                  <a:pt x="29" y="29"/>
                  <a:pt x="29" y="29"/>
                  <a:pt x="29" y="29"/>
                </a:cubicBezTo>
                <a:cubicBezTo>
                  <a:pt x="29" y="29"/>
                  <a:pt x="29" y="29"/>
                  <a:pt x="29" y="29"/>
                </a:cubicBezTo>
                <a:cubicBezTo>
                  <a:pt x="29" y="29"/>
                  <a:pt x="29" y="28"/>
                  <a:pt x="29" y="28"/>
                </a:cubicBezTo>
                <a:cubicBezTo>
                  <a:pt x="29" y="28"/>
                  <a:pt x="29" y="28"/>
                  <a:pt x="29" y="28"/>
                </a:cubicBezTo>
                <a:cubicBezTo>
                  <a:pt x="29" y="28"/>
                  <a:pt x="29" y="28"/>
                  <a:pt x="29" y="28"/>
                </a:cubicBezTo>
                <a:cubicBezTo>
                  <a:pt x="29" y="28"/>
                  <a:pt x="29" y="28"/>
                  <a:pt x="29" y="27"/>
                </a:cubicBezTo>
                <a:cubicBezTo>
                  <a:pt x="17" y="16"/>
                  <a:pt x="17" y="16"/>
                  <a:pt x="17" y="16"/>
                </a:cubicBezTo>
                <a:cubicBezTo>
                  <a:pt x="56" y="16"/>
                  <a:pt x="56" y="16"/>
                  <a:pt x="56" y="16"/>
                </a:cubicBezTo>
                <a:cubicBezTo>
                  <a:pt x="57" y="16"/>
                  <a:pt x="59" y="15"/>
                  <a:pt x="59" y="13"/>
                </a:cubicBezTo>
                <a:cubicBezTo>
                  <a:pt x="59" y="12"/>
                  <a:pt x="57" y="11"/>
                  <a:pt x="56" y="11"/>
                </a:cubicBezTo>
                <a:cubicBezTo>
                  <a:pt x="3" y="11"/>
                  <a:pt x="3" y="11"/>
                  <a:pt x="3" y="11"/>
                </a:cubicBezTo>
                <a:cubicBezTo>
                  <a:pt x="3" y="48"/>
                  <a:pt x="3" y="48"/>
                  <a:pt x="3" y="48"/>
                </a:cubicBezTo>
                <a:cubicBezTo>
                  <a:pt x="0" y="48"/>
                  <a:pt x="0" y="48"/>
                  <a:pt x="0" y="48"/>
                </a:cubicBezTo>
                <a:cubicBezTo>
                  <a:pt x="0" y="147"/>
                  <a:pt x="0" y="147"/>
                  <a:pt x="0" y="147"/>
                </a:cubicBezTo>
                <a:cubicBezTo>
                  <a:pt x="0" y="154"/>
                  <a:pt x="6" y="160"/>
                  <a:pt x="13" y="160"/>
                </a:cubicBezTo>
                <a:cubicBezTo>
                  <a:pt x="147" y="160"/>
                  <a:pt x="147" y="160"/>
                  <a:pt x="147" y="160"/>
                </a:cubicBezTo>
                <a:cubicBezTo>
                  <a:pt x="154" y="160"/>
                  <a:pt x="160" y="154"/>
                  <a:pt x="160" y="147"/>
                </a:cubicBezTo>
                <a:cubicBezTo>
                  <a:pt x="160" y="48"/>
                  <a:pt x="160" y="48"/>
                  <a:pt x="160" y="48"/>
                </a:cubicBezTo>
                <a:lnTo>
                  <a:pt x="157" y="48"/>
                </a:lnTo>
                <a:close/>
                <a:moveTo>
                  <a:pt x="152" y="16"/>
                </a:moveTo>
                <a:cubicBezTo>
                  <a:pt x="152" y="48"/>
                  <a:pt x="152" y="48"/>
                  <a:pt x="152" y="48"/>
                </a:cubicBezTo>
                <a:cubicBezTo>
                  <a:pt x="151" y="48"/>
                  <a:pt x="151" y="48"/>
                  <a:pt x="151" y="48"/>
                </a:cubicBezTo>
                <a:cubicBezTo>
                  <a:pt x="137" y="30"/>
                  <a:pt x="137" y="30"/>
                  <a:pt x="137" y="30"/>
                </a:cubicBezTo>
                <a:cubicBezTo>
                  <a:pt x="150" y="16"/>
                  <a:pt x="150" y="16"/>
                  <a:pt x="150" y="16"/>
                </a:cubicBezTo>
                <a:lnTo>
                  <a:pt x="152" y="16"/>
                </a:lnTo>
                <a:close/>
                <a:moveTo>
                  <a:pt x="136" y="37"/>
                </a:moveTo>
                <a:cubicBezTo>
                  <a:pt x="144" y="48"/>
                  <a:pt x="144" y="48"/>
                  <a:pt x="144" y="48"/>
                </a:cubicBezTo>
                <a:cubicBezTo>
                  <a:pt x="136" y="48"/>
                  <a:pt x="136" y="48"/>
                  <a:pt x="136" y="48"/>
                </a:cubicBezTo>
                <a:lnTo>
                  <a:pt x="136" y="37"/>
                </a:lnTo>
                <a:close/>
                <a:moveTo>
                  <a:pt x="16" y="48"/>
                </a:moveTo>
                <a:cubicBezTo>
                  <a:pt x="24" y="37"/>
                  <a:pt x="24" y="37"/>
                  <a:pt x="24" y="37"/>
                </a:cubicBezTo>
                <a:cubicBezTo>
                  <a:pt x="24" y="48"/>
                  <a:pt x="24" y="48"/>
                  <a:pt x="24" y="48"/>
                </a:cubicBezTo>
                <a:lnTo>
                  <a:pt x="16" y="48"/>
                </a:lnTo>
                <a:close/>
                <a:moveTo>
                  <a:pt x="8" y="16"/>
                </a:moveTo>
                <a:cubicBezTo>
                  <a:pt x="10" y="16"/>
                  <a:pt x="10" y="16"/>
                  <a:pt x="10" y="16"/>
                </a:cubicBezTo>
                <a:cubicBezTo>
                  <a:pt x="23" y="30"/>
                  <a:pt x="23" y="30"/>
                  <a:pt x="23" y="30"/>
                </a:cubicBezTo>
                <a:cubicBezTo>
                  <a:pt x="9" y="48"/>
                  <a:pt x="9" y="48"/>
                  <a:pt x="9" y="48"/>
                </a:cubicBezTo>
                <a:cubicBezTo>
                  <a:pt x="8" y="48"/>
                  <a:pt x="8" y="48"/>
                  <a:pt x="8" y="48"/>
                </a:cubicBezTo>
                <a:lnTo>
                  <a:pt x="8" y="16"/>
                </a:lnTo>
                <a:close/>
                <a:moveTo>
                  <a:pt x="155" y="147"/>
                </a:moveTo>
                <a:cubicBezTo>
                  <a:pt x="155" y="151"/>
                  <a:pt x="151" y="155"/>
                  <a:pt x="147" y="155"/>
                </a:cubicBezTo>
                <a:cubicBezTo>
                  <a:pt x="13" y="155"/>
                  <a:pt x="13" y="155"/>
                  <a:pt x="13" y="155"/>
                </a:cubicBezTo>
                <a:cubicBezTo>
                  <a:pt x="9" y="155"/>
                  <a:pt x="5" y="151"/>
                  <a:pt x="5" y="147"/>
                </a:cubicBezTo>
                <a:cubicBezTo>
                  <a:pt x="5" y="53"/>
                  <a:pt x="5" y="53"/>
                  <a:pt x="5" y="53"/>
                </a:cubicBezTo>
                <a:cubicBezTo>
                  <a:pt x="155" y="53"/>
                  <a:pt x="155" y="53"/>
                  <a:pt x="155" y="53"/>
                </a:cubicBezTo>
                <a:lnTo>
                  <a:pt x="155" y="147"/>
                </a:lnTo>
                <a:close/>
                <a:moveTo>
                  <a:pt x="115" y="72"/>
                </a:moveTo>
                <a:cubicBezTo>
                  <a:pt x="115" y="88"/>
                  <a:pt x="115" y="88"/>
                  <a:pt x="115" y="88"/>
                </a:cubicBezTo>
                <a:cubicBezTo>
                  <a:pt x="115" y="107"/>
                  <a:pt x="99" y="123"/>
                  <a:pt x="80" y="123"/>
                </a:cubicBezTo>
                <a:cubicBezTo>
                  <a:pt x="61" y="123"/>
                  <a:pt x="45" y="107"/>
                  <a:pt x="45" y="88"/>
                </a:cubicBezTo>
                <a:cubicBezTo>
                  <a:pt x="45" y="72"/>
                  <a:pt x="45" y="72"/>
                  <a:pt x="45" y="72"/>
                </a:cubicBezTo>
                <a:cubicBezTo>
                  <a:pt x="45" y="71"/>
                  <a:pt x="47" y="69"/>
                  <a:pt x="48" y="69"/>
                </a:cubicBezTo>
                <a:cubicBezTo>
                  <a:pt x="49" y="69"/>
                  <a:pt x="51" y="71"/>
                  <a:pt x="51" y="72"/>
                </a:cubicBezTo>
                <a:cubicBezTo>
                  <a:pt x="51" y="88"/>
                  <a:pt x="51" y="88"/>
                  <a:pt x="51" y="88"/>
                </a:cubicBezTo>
                <a:cubicBezTo>
                  <a:pt x="51" y="104"/>
                  <a:pt x="64" y="117"/>
                  <a:pt x="80" y="117"/>
                </a:cubicBezTo>
                <a:cubicBezTo>
                  <a:pt x="96" y="117"/>
                  <a:pt x="109" y="104"/>
                  <a:pt x="109" y="88"/>
                </a:cubicBezTo>
                <a:cubicBezTo>
                  <a:pt x="109" y="72"/>
                  <a:pt x="109" y="72"/>
                  <a:pt x="109" y="72"/>
                </a:cubicBezTo>
                <a:cubicBezTo>
                  <a:pt x="109" y="71"/>
                  <a:pt x="111" y="69"/>
                  <a:pt x="112" y="69"/>
                </a:cubicBezTo>
                <a:cubicBezTo>
                  <a:pt x="113" y="69"/>
                  <a:pt x="115" y="71"/>
                  <a:pt x="115" y="72"/>
                </a:cubicBezTo>
                <a:close/>
                <a:moveTo>
                  <a:pt x="48" y="67"/>
                </a:moveTo>
                <a:cubicBezTo>
                  <a:pt x="45" y="67"/>
                  <a:pt x="43" y="69"/>
                  <a:pt x="43" y="72"/>
                </a:cubicBezTo>
                <a:cubicBezTo>
                  <a:pt x="43" y="73"/>
                  <a:pt x="41" y="75"/>
                  <a:pt x="40" y="75"/>
                </a:cubicBezTo>
                <a:cubicBezTo>
                  <a:pt x="39" y="75"/>
                  <a:pt x="37" y="73"/>
                  <a:pt x="37" y="72"/>
                </a:cubicBezTo>
                <a:cubicBezTo>
                  <a:pt x="37" y="66"/>
                  <a:pt x="42" y="61"/>
                  <a:pt x="48" y="61"/>
                </a:cubicBezTo>
                <a:cubicBezTo>
                  <a:pt x="54" y="61"/>
                  <a:pt x="59" y="66"/>
                  <a:pt x="59" y="72"/>
                </a:cubicBezTo>
                <a:cubicBezTo>
                  <a:pt x="59" y="73"/>
                  <a:pt x="57" y="75"/>
                  <a:pt x="56" y="75"/>
                </a:cubicBezTo>
                <a:cubicBezTo>
                  <a:pt x="55" y="75"/>
                  <a:pt x="53" y="73"/>
                  <a:pt x="53" y="72"/>
                </a:cubicBezTo>
                <a:cubicBezTo>
                  <a:pt x="53" y="69"/>
                  <a:pt x="51" y="67"/>
                  <a:pt x="48" y="67"/>
                </a:cubicBezTo>
                <a:close/>
                <a:moveTo>
                  <a:pt x="123" y="72"/>
                </a:moveTo>
                <a:cubicBezTo>
                  <a:pt x="123" y="73"/>
                  <a:pt x="121" y="75"/>
                  <a:pt x="120" y="75"/>
                </a:cubicBezTo>
                <a:cubicBezTo>
                  <a:pt x="119" y="75"/>
                  <a:pt x="117" y="73"/>
                  <a:pt x="117" y="72"/>
                </a:cubicBezTo>
                <a:cubicBezTo>
                  <a:pt x="117" y="69"/>
                  <a:pt x="115" y="67"/>
                  <a:pt x="112" y="67"/>
                </a:cubicBezTo>
                <a:cubicBezTo>
                  <a:pt x="109" y="67"/>
                  <a:pt x="107" y="69"/>
                  <a:pt x="107" y="72"/>
                </a:cubicBezTo>
                <a:cubicBezTo>
                  <a:pt x="107" y="73"/>
                  <a:pt x="105" y="75"/>
                  <a:pt x="104" y="75"/>
                </a:cubicBezTo>
                <a:cubicBezTo>
                  <a:pt x="103" y="75"/>
                  <a:pt x="101" y="73"/>
                  <a:pt x="101" y="72"/>
                </a:cubicBezTo>
                <a:cubicBezTo>
                  <a:pt x="101" y="66"/>
                  <a:pt x="106" y="61"/>
                  <a:pt x="112" y="61"/>
                </a:cubicBezTo>
                <a:cubicBezTo>
                  <a:pt x="118" y="61"/>
                  <a:pt x="123" y="66"/>
                  <a:pt x="123" y="72"/>
                </a:cubicBezTo>
                <a:close/>
                <a:moveTo>
                  <a:pt x="59" y="5"/>
                </a:moveTo>
                <a:cubicBezTo>
                  <a:pt x="58" y="4"/>
                  <a:pt x="58" y="2"/>
                  <a:pt x="59" y="1"/>
                </a:cubicBezTo>
                <a:cubicBezTo>
                  <a:pt x="60" y="0"/>
                  <a:pt x="62" y="0"/>
                  <a:pt x="63" y="1"/>
                </a:cubicBezTo>
                <a:cubicBezTo>
                  <a:pt x="80" y="18"/>
                  <a:pt x="80" y="18"/>
                  <a:pt x="80" y="18"/>
                </a:cubicBezTo>
                <a:cubicBezTo>
                  <a:pt x="97" y="1"/>
                  <a:pt x="97" y="1"/>
                  <a:pt x="97" y="1"/>
                </a:cubicBezTo>
                <a:cubicBezTo>
                  <a:pt x="98" y="0"/>
                  <a:pt x="100" y="0"/>
                  <a:pt x="101" y="1"/>
                </a:cubicBezTo>
                <a:cubicBezTo>
                  <a:pt x="102" y="2"/>
                  <a:pt x="102" y="4"/>
                  <a:pt x="101" y="5"/>
                </a:cubicBezTo>
                <a:cubicBezTo>
                  <a:pt x="84" y="21"/>
                  <a:pt x="84" y="21"/>
                  <a:pt x="84" y="21"/>
                </a:cubicBezTo>
                <a:cubicBezTo>
                  <a:pt x="101" y="38"/>
                  <a:pt x="101" y="38"/>
                  <a:pt x="101" y="38"/>
                </a:cubicBezTo>
                <a:cubicBezTo>
                  <a:pt x="102" y="39"/>
                  <a:pt x="102" y="41"/>
                  <a:pt x="101" y="42"/>
                </a:cubicBezTo>
                <a:cubicBezTo>
                  <a:pt x="100" y="42"/>
                  <a:pt x="99" y="43"/>
                  <a:pt x="99" y="43"/>
                </a:cubicBezTo>
                <a:cubicBezTo>
                  <a:pt x="98" y="43"/>
                  <a:pt x="97" y="42"/>
                  <a:pt x="97" y="42"/>
                </a:cubicBezTo>
                <a:cubicBezTo>
                  <a:pt x="80" y="25"/>
                  <a:pt x="80" y="25"/>
                  <a:pt x="80" y="25"/>
                </a:cubicBezTo>
                <a:cubicBezTo>
                  <a:pt x="63" y="42"/>
                  <a:pt x="63" y="42"/>
                  <a:pt x="63" y="42"/>
                </a:cubicBezTo>
                <a:cubicBezTo>
                  <a:pt x="63" y="42"/>
                  <a:pt x="62" y="43"/>
                  <a:pt x="61" y="43"/>
                </a:cubicBezTo>
                <a:cubicBezTo>
                  <a:pt x="61" y="43"/>
                  <a:pt x="60" y="42"/>
                  <a:pt x="59" y="42"/>
                </a:cubicBezTo>
                <a:cubicBezTo>
                  <a:pt x="58" y="41"/>
                  <a:pt x="58" y="39"/>
                  <a:pt x="59" y="38"/>
                </a:cubicBezTo>
                <a:cubicBezTo>
                  <a:pt x="76" y="21"/>
                  <a:pt x="76" y="21"/>
                  <a:pt x="76" y="21"/>
                </a:cubicBezTo>
                <a:lnTo>
                  <a:pt x="59" y="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864" name="Freeform 1860">
            <a:extLst>
              <a:ext uri="{FF2B5EF4-FFF2-40B4-BE49-F238E27FC236}">
                <a16:creationId xmlns:a16="http://schemas.microsoft.com/office/drawing/2014/main" xmlns="" id="{1E63ACC1-0D4F-424D-97E5-57633B053E80}"/>
              </a:ext>
            </a:extLst>
          </p:cNvPr>
          <p:cNvSpPr>
            <a:spLocks noEditPoints="1"/>
          </p:cNvSpPr>
          <p:nvPr/>
        </p:nvSpPr>
        <p:spPr bwMode="auto">
          <a:xfrm>
            <a:off x="1524000" y="4700444"/>
            <a:ext cx="545523" cy="549852"/>
          </a:xfrm>
          <a:custGeom>
            <a:avLst/>
            <a:gdLst>
              <a:gd name="T0" fmla="*/ 157 w 160"/>
              <a:gd name="T1" fmla="*/ 11 h 160"/>
              <a:gd name="T2" fmla="*/ 93 w 160"/>
              <a:gd name="T3" fmla="*/ 13 h 160"/>
              <a:gd name="T4" fmla="*/ 143 w 160"/>
              <a:gd name="T5" fmla="*/ 16 h 160"/>
              <a:gd name="T6" fmla="*/ 131 w 160"/>
              <a:gd name="T7" fmla="*/ 28 h 160"/>
              <a:gd name="T8" fmla="*/ 131 w 160"/>
              <a:gd name="T9" fmla="*/ 28 h 160"/>
              <a:gd name="T10" fmla="*/ 131 w 160"/>
              <a:gd name="T11" fmla="*/ 29 h 160"/>
              <a:gd name="T12" fmla="*/ 131 w 160"/>
              <a:gd name="T13" fmla="*/ 48 h 160"/>
              <a:gd name="T14" fmla="*/ 29 w 160"/>
              <a:gd name="T15" fmla="*/ 29 h 160"/>
              <a:gd name="T16" fmla="*/ 29 w 160"/>
              <a:gd name="T17" fmla="*/ 29 h 160"/>
              <a:gd name="T18" fmla="*/ 29 w 160"/>
              <a:gd name="T19" fmla="*/ 28 h 160"/>
              <a:gd name="T20" fmla="*/ 29 w 160"/>
              <a:gd name="T21" fmla="*/ 27 h 160"/>
              <a:gd name="T22" fmla="*/ 64 w 160"/>
              <a:gd name="T23" fmla="*/ 16 h 160"/>
              <a:gd name="T24" fmla="*/ 64 w 160"/>
              <a:gd name="T25" fmla="*/ 11 h 160"/>
              <a:gd name="T26" fmla="*/ 3 w 160"/>
              <a:gd name="T27" fmla="*/ 48 h 160"/>
              <a:gd name="T28" fmla="*/ 0 w 160"/>
              <a:gd name="T29" fmla="*/ 147 h 160"/>
              <a:gd name="T30" fmla="*/ 147 w 160"/>
              <a:gd name="T31" fmla="*/ 160 h 160"/>
              <a:gd name="T32" fmla="*/ 160 w 160"/>
              <a:gd name="T33" fmla="*/ 48 h 160"/>
              <a:gd name="T34" fmla="*/ 152 w 160"/>
              <a:gd name="T35" fmla="*/ 16 h 160"/>
              <a:gd name="T36" fmla="*/ 151 w 160"/>
              <a:gd name="T37" fmla="*/ 48 h 160"/>
              <a:gd name="T38" fmla="*/ 150 w 160"/>
              <a:gd name="T39" fmla="*/ 16 h 160"/>
              <a:gd name="T40" fmla="*/ 136 w 160"/>
              <a:gd name="T41" fmla="*/ 37 h 160"/>
              <a:gd name="T42" fmla="*/ 136 w 160"/>
              <a:gd name="T43" fmla="*/ 48 h 160"/>
              <a:gd name="T44" fmla="*/ 16 w 160"/>
              <a:gd name="T45" fmla="*/ 48 h 160"/>
              <a:gd name="T46" fmla="*/ 24 w 160"/>
              <a:gd name="T47" fmla="*/ 48 h 160"/>
              <a:gd name="T48" fmla="*/ 8 w 160"/>
              <a:gd name="T49" fmla="*/ 16 h 160"/>
              <a:gd name="T50" fmla="*/ 23 w 160"/>
              <a:gd name="T51" fmla="*/ 30 h 160"/>
              <a:gd name="T52" fmla="*/ 8 w 160"/>
              <a:gd name="T53" fmla="*/ 48 h 160"/>
              <a:gd name="T54" fmla="*/ 155 w 160"/>
              <a:gd name="T55" fmla="*/ 147 h 160"/>
              <a:gd name="T56" fmla="*/ 13 w 160"/>
              <a:gd name="T57" fmla="*/ 155 h 160"/>
              <a:gd name="T58" fmla="*/ 5 w 160"/>
              <a:gd name="T59" fmla="*/ 53 h 160"/>
              <a:gd name="T60" fmla="*/ 155 w 160"/>
              <a:gd name="T61" fmla="*/ 147 h 160"/>
              <a:gd name="T62" fmla="*/ 115 w 160"/>
              <a:gd name="T63" fmla="*/ 88 h 160"/>
              <a:gd name="T64" fmla="*/ 45 w 160"/>
              <a:gd name="T65" fmla="*/ 88 h 160"/>
              <a:gd name="T66" fmla="*/ 48 w 160"/>
              <a:gd name="T67" fmla="*/ 69 h 160"/>
              <a:gd name="T68" fmla="*/ 51 w 160"/>
              <a:gd name="T69" fmla="*/ 88 h 160"/>
              <a:gd name="T70" fmla="*/ 109 w 160"/>
              <a:gd name="T71" fmla="*/ 88 h 160"/>
              <a:gd name="T72" fmla="*/ 112 w 160"/>
              <a:gd name="T73" fmla="*/ 69 h 160"/>
              <a:gd name="T74" fmla="*/ 48 w 160"/>
              <a:gd name="T75" fmla="*/ 67 h 160"/>
              <a:gd name="T76" fmla="*/ 40 w 160"/>
              <a:gd name="T77" fmla="*/ 75 h 160"/>
              <a:gd name="T78" fmla="*/ 48 w 160"/>
              <a:gd name="T79" fmla="*/ 61 h 160"/>
              <a:gd name="T80" fmla="*/ 56 w 160"/>
              <a:gd name="T81" fmla="*/ 75 h 160"/>
              <a:gd name="T82" fmla="*/ 48 w 160"/>
              <a:gd name="T83" fmla="*/ 67 h 160"/>
              <a:gd name="T84" fmla="*/ 120 w 160"/>
              <a:gd name="T85" fmla="*/ 75 h 160"/>
              <a:gd name="T86" fmla="*/ 112 w 160"/>
              <a:gd name="T87" fmla="*/ 67 h 160"/>
              <a:gd name="T88" fmla="*/ 104 w 160"/>
              <a:gd name="T89" fmla="*/ 75 h 160"/>
              <a:gd name="T90" fmla="*/ 112 w 160"/>
              <a:gd name="T91" fmla="*/ 61 h 160"/>
              <a:gd name="T92" fmla="*/ 77 w 160"/>
              <a:gd name="T93" fmla="*/ 36 h 160"/>
              <a:gd name="T94" fmla="*/ 80 w 160"/>
              <a:gd name="T95" fmla="*/ 0 h 160"/>
              <a:gd name="T96" fmla="*/ 83 w 160"/>
              <a:gd name="T97" fmla="*/ 36 h 160"/>
              <a:gd name="T98" fmla="*/ 101 w 160"/>
              <a:gd name="T99" fmla="*/ 22 h 160"/>
              <a:gd name="T100" fmla="*/ 82 w 160"/>
              <a:gd name="T101" fmla="*/ 45 h 160"/>
              <a:gd name="T102" fmla="*/ 80 w 160"/>
              <a:gd name="T103" fmla="*/ 45 h 160"/>
              <a:gd name="T104" fmla="*/ 78 w 160"/>
              <a:gd name="T105" fmla="*/ 45 h 160"/>
              <a:gd name="T106" fmla="*/ 59 w 160"/>
              <a:gd name="T107" fmla="*/ 22 h 160"/>
              <a:gd name="T108" fmla="*/ 77 w 160"/>
              <a:gd name="T109" fmla="*/ 36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160" h="160">
                <a:moveTo>
                  <a:pt x="157" y="48"/>
                </a:moveTo>
                <a:cubicBezTo>
                  <a:pt x="157" y="11"/>
                  <a:pt x="157" y="11"/>
                  <a:pt x="157" y="11"/>
                </a:cubicBezTo>
                <a:cubicBezTo>
                  <a:pt x="96" y="11"/>
                  <a:pt x="96" y="11"/>
                  <a:pt x="96" y="11"/>
                </a:cubicBezTo>
                <a:cubicBezTo>
                  <a:pt x="95" y="11"/>
                  <a:pt x="93" y="12"/>
                  <a:pt x="93" y="13"/>
                </a:cubicBezTo>
                <a:cubicBezTo>
                  <a:pt x="93" y="15"/>
                  <a:pt x="95" y="16"/>
                  <a:pt x="96" y="16"/>
                </a:cubicBezTo>
                <a:cubicBezTo>
                  <a:pt x="143" y="16"/>
                  <a:pt x="143" y="16"/>
                  <a:pt x="143" y="16"/>
                </a:cubicBezTo>
                <a:cubicBezTo>
                  <a:pt x="131" y="27"/>
                  <a:pt x="131" y="27"/>
                  <a:pt x="131" y="27"/>
                </a:cubicBezTo>
                <a:cubicBezTo>
                  <a:pt x="131" y="28"/>
                  <a:pt x="131" y="28"/>
                  <a:pt x="131" y="28"/>
                </a:cubicBezTo>
                <a:cubicBezTo>
                  <a:pt x="131" y="28"/>
                  <a:pt x="131" y="28"/>
                  <a:pt x="131" y="28"/>
                </a:cubicBezTo>
                <a:cubicBezTo>
                  <a:pt x="131" y="28"/>
                  <a:pt x="131" y="28"/>
                  <a:pt x="131" y="28"/>
                </a:cubicBezTo>
                <a:cubicBezTo>
                  <a:pt x="131" y="28"/>
                  <a:pt x="131" y="29"/>
                  <a:pt x="131" y="29"/>
                </a:cubicBezTo>
                <a:cubicBezTo>
                  <a:pt x="131" y="29"/>
                  <a:pt x="131" y="29"/>
                  <a:pt x="131" y="29"/>
                </a:cubicBezTo>
                <a:cubicBezTo>
                  <a:pt x="131" y="29"/>
                  <a:pt x="131" y="29"/>
                  <a:pt x="131" y="29"/>
                </a:cubicBezTo>
                <a:cubicBezTo>
                  <a:pt x="131" y="48"/>
                  <a:pt x="131" y="48"/>
                  <a:pt x="131" y="48"/>
                </a:cubicBezTo>
                <a:cubicBezTo>
                  <a:pt x="29" y="48"/>
                  <a:pt x="29" y="48"/>
                  <a:pt x="29" y="48"/>
                </a:cubicBezTo>
                <a:cubicBezTo>
                  <a:pt x="29" y="29"/>
                  <a:pt x="29" y="29"/>
                  <a:pt x="29" y="29"/>
                </a:cubicBezTo>
                <a:cubicBezTo>
                  <a:pt x="29" y="29"/>
                  <a:pt x="29" y="29"/>
                  <a:pt x="29" y="29"/>
                </a:cubicBezTo>
                <a:cubicBezTo>
                  <a:pt x="29" y="29"/>
                  <a:pt x="29" y="29"/>
                  <a:pt x="29" y="29"/>
                </a:cubicBezTo>
                <a:cubicBezTo>
                  <a:pt x="29" y="29"/>
                  <a:pt x="29" y="28"/>
                  <a:pt x="29" y="28"/>
                </a:cubicBezTo>
                <a:cubicBezTo>
                  <a:pt x="29" y="28"/>
                  <a:pt x="29" y="28"/>
                  <a:pt x="29" y="28"/>
                </a:cubicBezTo>
                <a:cubicBezTo>
                  <a:pt x="29" y="28"/>
                  <a:pt x="29" y="28"/>
                  <a:pt x="29" y="28"/>
                </a:cubicBezTo>
                <a:cubicBezTo>
                  <a:pt x="29" y="28"/>
                  <a:pt x="29" y="28"/>
                  <a:pt x="29" y="27"/>
                </a:cubicBezTo>
                <a:cubicBezTo>
                  <a:pt x="17" y="16"/>
                  <a:pt x="17" y="16"/>
                  <a:pt x="17" y="16"/>
                </a:cubicBezTo>
                <a:cubicBezTo>
                  <a:pt x="64" y="16"/>
                  <a:pt x="64" y="16"/>
                  <a:pt x="64" y="16"/>
                </a:cubicBezTo>
                <a:cubicBezTo>
                  <a:pt x="65" y="16"/>
                  <a:pt x="67" y="15"/>
                  <a:pt x="67" y="13"/>
                </a:cubicBezTo>
                <a:cubicBezTo>
                  <a:pt x="67" y="12"/>
                  <a:pt x="65" y="11"/>
                  <a:pt x="64" y="11"/>
                </a:cubicBezTo>
                <a:cubicBezTo>
                  <a:pt x="3" y="11"/>
                  <a:pt x="3" y="11"/>
                  <a:pt x="3" y="11"/>
                </a:cubicBezTo>
                <a:cubicBezTo>
                  <a:pt x="3" y="48"/>
                  <a:pt x="3" y="48"/>
                  <a:pt x="3" y="48"/>
                </a:cubicBezTo>
                <a:cubicBezTo>
                  <a:pt x="0" y="48"/>
                  <a:pt x="0" y="48"/>
                  <a:pt x="0" y="48"/>
                </a:cubicBezTo>
                <a:cubicBezTo>
                  <a:pt x="0" y="147"/>
                  <a:pt x="0" y="147"/>
                  <a:pt x="0" y="147"/>
                </a:cubicBezTo>
                <a:cubicBezTo>
                  <a:pt x="0" y="154"/>
                  <a:pt x="6" y="160"/>
                  <a:pt x="13" y="160"/>
                </a:cubicBezTo>
                <a:cubicBezTo>
                  <a:pt x="147" y="160"/>
                  <a:pt x="147" y="160"/>
                  <a:pt x="147" y="160"/>
                </a:cubicBezTo>
                <a:cubicBezTo>
                  <a:pt x="154" y="160"/>
                  <a:pt x="160" y="154"/>
                  <a:pt x="160" y="147"/>
                </a:cubicBezTo>
                <a:cubicBezTo>
                  <a:pt x="160" y="48"/>
                  <a:pt x="160" y="48"/>
                  <a:pt x="160" y="48"/>
                </a:cubicBezTo>
                <a:lnTo>
                  <a:pt x="157" y="48"/>
                </a:lnTo>
                <a:close/>
                <a:moveTo>
                  <a:pt x="152" y="16"/>
                </a:moveTo>
                <a:cubicBezTo>
                  <a:pt x="152" y="48"/>
                  <a:pt x="152" y="48"/>
                  <a:pt x="152" y="48"/>
                </a:cubicBezTo>
                <a:cubicBezTo>
                  <a:pt x="151" y="48"/>
                  <a:pt x="151" y="48"/>
                  <a:pt x="151" y="48"/>
                </a:cubicBezTo>
                <a:cubicBezTo>
                  <a:pt x="137" y="30"/>
                  <a:pt x="137" y="30"/>
                  <a:pt x="137" y="30"/>
                </a:cubicBezTo>
                <a:cubicBezTo>
                  <a:pt x="150" y="16"/>
                  <a:pt x="150" y="16"/>
                  <a:pt x="150" y="16"/>
                </a:cubicBezTo>
                <a:lnTo>
                  <a:pt x="152" y="16"/>
                </a:lnTo>
                <a:close/>
                <a:moveTo>
                  <a:pt x="136" y="37"/>
                </a:moveTo>
                <a:cubicBezTo>
                  <a:pt x="144" y="48"/>
                  <a:pt x="144" y="48"/>
                  <a:pt x="144" y="48"/>
                </a:cubicBezTo>
                <a:cubicBezTo>
                  <a:pt x="136" y="48"/>
                  <a:pt x="136" y="48"/>
                  <a:pt x="136" y="48"/>
                </a:cubicBezTo>
                <a:lnTo>
                  <a:pt x="136" y="37"/>
                </a:lnTo>
                <a:close/>
                <a:moveTo>
                  <a:pt x="16" y="48"/>
                </a:moveTo>
                <a:cubicBezTo>
                  <a:pt x="24" y="37"/>
                  <a:pt x="24" y="37"/>
                  <a:pt x="24" y="37"/>
                </a:cubicBezTo>
                <a:cubicBezTo>
                  <a:pt x="24" y="48"/>
                  <a:pt x="24" y="48"/>
                  <a:pt x="24" y="48"/>
                </a:cubicBezTo>
                <a:lnTo>
                  <a:pt x="16" y="48"/>
                </a:lnTo>
                <a:close/>
                <a:moveTo>
                  <a:pt x="8" y="16"/>
                </a:moveTo>
                <a:cubicBezTo>
                  <a:pt x="10" y="16"/>
                  <a:pt x="10" y="16"/>
                  <a:pt x="10" y="16"/>
                </a:cubicBezTo>
                <a:cubicBezTo>
                  <a:pt x="23" y="30"/>
                  <a:pt x="23" y="30"/>
                  <a:pt x="23" y="30"/>
                </a:cubicBezTo>
                <a:cubicBezTo>
                  <a:pt x="9" y="48"/>
                  <a:pt x="9" y="48"/>
                  <a:pt x="9" y="48"/>
                </a:cubicBezTo>
                <a:cubicBezTo>
                  <a:pt x="8" y="48"/>
                  <a:pt x="8" y="48"/>
                  <a:pt x="8" y="48"/>
                </a:cubicBezTo>
                <a:lnTo>
                  <a:pt x="8" y="16"/>
                </a:lnTo>
                <a:close/>
                <a:moveTo>
                  <a:pt x="155" y="147"/>
                </a:moveTo>
                <a:cubicBezTo>
                  <a:pt x="155" y="151"/>
                  <a:pt x="151" y="155"/>
                  <a:pt x="147" y="155"/>
                </a:cubicBezTo>
                <a:cubicBezTo>
                  <a:pt x="13" y="155"/>
                  <a:pt x="13" y="155"/>
                  <a:pt x="13" y="155"/>
                </a:cubicBezTo>
                <a:cubicBezTo>
                  <a:pt x="9" y="155"/>
                  <a:pt x="5" y="151"/>
                  <a:pt x="5" y="147"/>
                </a:cubicBezTo>
                <a:cubicBezTo>
                  <a:pt x="5" y="53"/>
                  <a:pt x="5" y="53"/>
                  <a:pt x="5" y="53"/>
                </a:cubicBezTo>
                <a:cubicBezTo>
                  <a:pt x="155" y="53"/>
                  <a:pt x="155" y="53"/>
                  <a:pt x="155" y="53"/>
                </a:cubicBezTo>
                <a:lnTo>
                  <a:pt x="155" y="147"/>
                </a:lnTo>
                <a:close/>
                <a:moveTo>
                  <a:pt x="115" y="72"/>
                </a:moveTo>
                <a:cubicBezTo>
                  <a:pt x="115" y="88"/>
                  <a:pt x="115" y="88"/>
                  <a:pt x="115" y="88"/>
                </a:cubicBezTo>
                <a:cubicBezTo>
                  <a:pt x="115" y="107"/>
                  <a:pt x="99" y="123"/>
                  <a:pt x="80" y="123"/>
                </a:cubicBezTo>
                <a:cubicBezTo>
                  <a:pt x="61" y="123"/>
                  <a:pt x="45" y="107"/>
                  <a:pt x="45" y="88"/>
                </a:cubicBezTo>
                <a:cubicBezTo>
                  <a:pt x="45" y="72"/>
                  <a:pt x="45" y="72"/>
                  <a:pt x="45" y="72"/>
                </a:cubicBezTo>
                <a:cubicBezTo>
                  <a:pt x="45" y="71"/>
                  <a:pt x="47" y="69"/>
                  <a:pt x="48" y="69"/>
                </a:cubicBezTo>
                <a:cubicBezTo>
                  <a:pt x="49" y="69"/>
                  <a:pt x="51" y="71"/>
                  <a:pt x="51" y="72"/>
                </a:cubicBezTo>
                <a:cubicBezTo>
                  <a:pt x="51" y="88"/>
                  <a:pt x="51" y="88"/>
                  <a:pt x="51" y="88"/>
                </a:cubicBezTo>
                <a:cubicBezTo>
                  <a:pt x="51" y="104"/>
                  <a:pt x="64" y="117"/>
                  <a:pt x="80" y="117"/>
                </a:cubicBezTo>
                <a:cubicBezTo>
                  <a:pt x="96" y="117"/>
                  <a:pt x="109" y="104"/>
                  <a:pt x="109" y="88"/>
                </a:cubicBezTo>
                <a:cubicBezTo>
                  <a:pt x="109" y="72"/>
                  <a:pt x="109" y="72"/>
                  <a:pt x="109" y="72"/>
                </a:cubicBezTo>
                <a:cubicBezTo>
                  <a:pt x="109" y="71"/>
                  <a:pt x="111" y="69"/>
                  <a:pt x="112" y="69"/>
                </a:cubicBezTo>
                <a:cubicBezTo>
                  <a:pt x="113" y="69"/>
                  <a:pt x="115" y="71"/>
                  <a:pt x="115" y="72"/>
                </a:cubicBezTo>
                <a:close/>
                <a:moveTo>
                  <a:pt x="48" y="67"/>
                </a:moveTo>
                <a:cubicBezTo>
                  <a:pt x="45" y="67"/>
                  <a:pt x="43" y="69"/>
                  <a:pt x="43" y="72"/>
                </a:cubicBezTo>
                <a:cubicBezTo>
                  <a:pt x="43" y="73"/>
                  <a:pt x="41" y="75"/>
                  <a:pt x="40" y="75"/>
                </a:cubicBezTo>
                <a:cubicBezTo>
                  <a:pt x="39" y="75"/>
                  <a:pt x="37" y="73"/>
                  <a:pt x="37" y="72"/>
                </a:cubicBezTo>
                <a:cubicBezTo>
                  <a:pt x="37" y="66"/>
                  <a:pt x="42" y="61"/>
                  <a:pt x="48" y="61"/>
                </a:cubicBezTo>
                <a:cubicBezTo>
                  <a:pt x="54" y="61"/>
                  <a:pt x="59" y="66"/>
                  <a:pt x="59" y="72"/>
                </a:cubicBezTo>
                <a:cubicBezTo>
                  <a:pt x="59" y="73"/>
                  <a:pt x="57" y="75"/>
                  <a:pt x="56" y="75"/>
                </a:cubicBezTo>
                <a:cubicBezTo>
                  <a:pt x="55" y="75"/>
                  <a:pt x="53" y="73"/>
                  <a:pt x="53" y="72"/>
                </a:cubicBezTo>
                <a:cubicBezTo>
                  <a:pt x="53" y="69"/>
                  <a:pt x="51" y="67"/>
                  <a:pt x="48" y="67"/>
                </a:cubicBezTo>
                <a:close/>
                <a:moveTo>
                  <a:pt x="123" y="72"/>
                </a:moveTo>
                <a:cubicBezTo>
                  <a:pt x="123" y="73"/>
                  <a:pt x="121" y="75"/>
                  <a:pt x="120" y="75"/>
                </a:cubicBezTo>
                <a:cubicBezTo>
                  <a:pt x="119" y="75"/>
                  <a:pt x="117" y="73"/>
                  <a:pt x="117" y="72"/>
                </a:cubicBezTo>
                <a:cubicBezTo>
                  <a:pt x="117" y="69"/>
                  <a:pt x="115" y="67"/>
                  <a:pt x="112" y="67"/>
                </a:cubicBezTo>
                <a:cubicBezTo>
                  <a:pt x="109" y="67"/>
                  <a:pt x="107" y="69"/>
                  <a:pt x="107" y="72"/>
                </a:cubicBezTo>
                <a:cubicBezTo>
                  <a:pt x="107" y="73"/>
                  <a:pt x="105" y="75"/>
                  <a:pt x="104" y="75"/>
                </a:cubicBezTo>
                <a:cubicBezTo>
                  <a:pt x="103" y="75"/>
                  <a:pt x="101" y="73"/>
                  <a:pt x="101" y="72"/>
                </a:cubicBezTo>
                <a:cubicBezTo>
                  <a:pt x="101" y="66"/>
                  <a:pt x="106" y="61"/>
                  <a:pt x="112" y="61"/>
                </a:cubicBezTo>
                <a:cubicBezTo>
                  <a:pt x="118" y="61"/>
                  <a:pt x="123" y="66"/>
                  <a:pt x="123" y="72"/>
                </a:cubicBezTo>
                <a:close/>
                <a:moveTo>
                  <a:pt x="77" y="36"/>
                </a:moveTo>
                <a:cubicBezTo>
                  <a:pt x="77" y="3"/>
                  <a:pt x="77" y="3"/>
                  <a:pt x="77" y="3"/>
                </a:cubicBezTo>
                <a:cubicBezTo>
                  <a:pt x="77" y="1"/>
                  <a:pt x="79" y="0"/>
                  <a:pt x="80" y="0"/>
                </a:cubicBezTo>
                <a:cubicBezTo>
                  <a:pt x="81" y="0"/>
                  <a:pt x="83" y="1"/>
                  <a:pt x="83" y="3"/>
                </a:cubicBezTo>
                <a:cubicBezTo>
                  <a:pt x="83" y="36"/>
                  <a:pt x="83" y="36"/>
                  <a:pt x="83" y="36"/>
                </a:cubicBezTo>
                <a:cubicBezTo>
                  <a:pt x="97" y="22"/>
                  <a:pt x="97" y="22"/>
                  <a:pt x="97" y="22"/>
                </a:cubicBezTo>
                <a:cubicBezTo>
                  <a:pt x="98" y="21"/>
                  <a:pt x="100" y="21"/>
                  <a:pt x="101" y="22"/>
                </a:cubicBezTo>
                <a:cubicBezTo>
                  <a:pt x="102" y="23"/>
                  <a:pt x="102" y="25"/>
                  <a:pt x="101" y="26"/>
                </a:cubicBezTo>
                <a:cubicBezTo>
                  <a:pt x="82" y="45"/>
                  <a:pt x="82" y="45"/>
                  <a:pt x="82" y="45"/>
                </a:cubicBezTo>
                <a:cubicBezTo>
                  <a:pt x="82" y="45"/>
                  <a:pt x="81" y="45"/>
                  <a:pt x="81" y="45"/>
                </a:cubicBezTo>
                <a:cubicBezTo>
                  <a:pt x="81" y="45"/>
                  <a:pt x="80" y="45"/>
                  <a:pt x="80" y="45"/>
                </a:cubicBezTo>
                <a:cubicBezTo>
                  <a:pt x="80" y="45"/>
                  <a:pt x="79" y="45"/>
                  <a:pt x="79" y="45"/>
                </a:cubicBezTo>
                <a:cubicBezTo>
                  <a:pt x="79" y="45"/>
                  <a:pt x="78" y="45"/>
                  <a:pt x="78" y="45"/>
                </a:cubicBezTo>
                <a:cubicBezTo>
                  <a:pt x="59" y="26"/>
                  <a:pt x="59" y="26"/>
                  <a:pt x="59" y="26"/>
                </a:cubicBezTo>
                <a:cubicBezTo>
                  <a:pt x="58" y="25"/>
                  <a:pt x="58" y="23"/>
                  <a:pt x="59" y="22"/>
                </a:cubicBezTo>
                <a:cubicBezTo>
                  <a:pt x="60" y="21"/>
                  <a:pt x="62" y="21"/>
                  <a:pt x="63" y="22"/>
                </a:cubicBezTo>
                <a:lnTo>
                  <a:pt x="77" y="3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865" name="Freeform 1861">
            <a:extLst>
              <a:ext uri="{FF2B5EF4-FFF2-40B4-BE49-F238E27FC236}">
                <a16:creationId xmlns:a16="http://schemas.microsoft.com/office/drawing/2014/main" xmlns="" id="{C7800D90-BA6C-44BC-BCCE-690DDF3687B9}"/>
              </a:ext>
            </a:extLst>
          </p:cNvPr>
          <p:cNvSpPr>
            <a:spLocks noEditPoints="1"/>
          </p:cNvSpPr>
          <p:nvPr/>
        </p:nvSpPr>
        <p:spPr bwMode="auto">
          <a:xfrm>
            <a:off x="1524000" y="5319569"/>
            <a:ext cx="545523" cy="539750"/>
          </a:xfrm>
          <a:custGeom>
            <a:avLst/>
            <a:gdLst>
              <a:gd name="T0" fmla="*/ 157 w 160"/>
              <a:gd name="T1" fmla="*/ 8 h 157"/>
              <a:gd name="T2" fmla="*/ 99 w 160"/>
              <a:gd name="T3" fmla="*/ 11 h 157"/>
              <a:gd name="T4" fmla="*/ 143 w 160"/>
              <a:gd name="T5" fmla="*/ 13 h 157"/>
              <a:gd name="T6" fmla="*/ 131 w 160"/>
              <a:gd name="T7" fmla="*/ 25 h 157"/>
              <a:gd name="T8" fmla="*/ 131 w 160"/>
              <a:gd name="T9" fmla="*/ 26 h 157"/>
              <a:gd name="T10" fmla="*/ 131 w 160"/>
              <a:gd name="T11" fmla="*/ 26 h 157"/>
              <a:gd name="T12" fmla="*/ 131 w 160"/>
              <a:gd name="T13" fmla="*/ 45 h 157"/>
              <a:gd name="T14" fmla="*/ 83 w 160"/>
              <a:gd name="T15" fmla="*/ 9 h 157"/>
              <a:gd name="T16" fmla="*/ 99 w 160"/>
              <a:gd name="T17" fmla="*/ 24 h 157"/>
              <a:gd name="T18" fmla="*/ 101 w 160"/>
              <a:gd name="T19" fmla="*/ 19 h 157"/>
              <a:gd name="T20" fmla="*/ 81 w 160"/>
              <a:gd name="T21" fmla="*/ 0 h 157"/>
              <a:gd name="T22" fmla="*/ 78 w 160"/>
              <a:gd name="T23" fmla="*/ 1 h 157"/>
              <a:gd name="T24" fmla="*/ 59 w 160"/>
              <a:gd name="T25" fmla="*/ 23 h 157"/>
              <a:gd name="T26" fmla="*/ 63 w 160"/>
              <a:gd name="T27" fmla="*/ 23 h 157"/>
              <a:gd name="T28" fmla="*/ 77 w 160"/>
              <a:gd name="T29" fmla="*/ 45 h 157"/>
              <a:gd name="T30" fmla="*/ 29 w 160"/>
              <a:gd name="T31" fmla="*/ 27 h 157"/>
              <a:gd name="T32" fmla="*/ 29 w 160"/>
              <a:gd name="T33" fmla="*/ 26 h 157"/>
              <a:gd name="T34" fmla="*/ 29 w 160"/>
              <a:gd name="T35" fmla="*/ 25 h 157"/>
              <a:gd name="T36" fmla="*/ 29 w 160"/>
              <a:gd name="T37" fmla="*/ 25 h 157"/>
              <a:gd name="T38" fmla="*/ 59 w 160"/>
              <a:gd name="T39" fmla="*/ 13 h 157"/>
              <a:gd name="T40" fmla="*/ 59 w 160"/>
              <a:gd name="T41" fmla="*/ 8 h 157"/>
              <a:gd name="T42" fmla="*/ 3 w 160"/>
              <a:gd name="T43" fmla="*/ 45 h 157"/>
              <a:gd name="T44" fmla="*/ 0 w 160"/>
              <a:gd name="T45" fmla="*/ 145 h 157"/>
              <a:gd name="T46" fmla="*/ 147 w 160"/>
              <a:gd name="T47" fmla="*/ 157 h 157"/>
              <a:gd name="T48" fmla="*/ 160 w 160"/>
              <a:gd name="T49" fmla="*/ 45 h 157"/>
              <a:gd name="T50" fmla="*/ 152 w 160"/>
              <a:gd name="T51" fmla="*/ 13 h 157"/>
              <a:gd name="T52" fmla="*/ 151 w 160"/>
              <a:gd name="T53" fmla="*/ 45 h 157"/>
              <a:gd name="T54" fmla="*/ 150 w 160"/>
              <a:gd name="T55" fmla="*/ 13 h 157"/>
              <a:gd name="T56" fmla="*/ 136 w 160"/>
              <a:gd name="T57" fmla="*/ 35 h 157"/>
              <a:gd name="T58" fmla="*/ 136 w 160"/>
              <a:gd name="T59" fmla="*/ 45 h 157"/>
              <a:gd name="T60" fmla="*/ 16 w 160"/>
              <a:gd name="T61" fmla="*/ 45 h 157"/>
              <a:gd name="T62" fmla="*/ 24 w 160"/>
              <a:gd name="T63" fmla="*/ 45 h 157"/>
              <a:gd name="T64" fmla="*/ 8 w 160"/>
              <a:gd name="T65" fmla="*/ 13 h 157"/>
              <a:gd name="T66" fmla="*/ 23 w 160"/>
              <a:gd name="T67" fmla="*/ 27 h 157"/>
              <a:gd name="T68" fmla="*/ 8 w 160"/>
              <a:gd name="T69" fmla="*/ 45 h 157"/>
              <a:gd name="T70" fmla="*/ 155 w 160"/>
              <a:gd name="T71" fmla="*/ 145 h 157"/>
              <a:gd name="T72" fmla="*/ 13 w 160"/>
              <a:gd name="T73" fmla="*/ 152 h 157"/>
              <a:gd name="T74" fmla="*/ 5 w 160"/>
              <a:gd name="T75" fmla="*/ 51 h 157"/>
              <a:gd name="T76" fmla="*/ 155 w 160"/>
              <a:gd name="T77" fmla="*/ 145 h 157"/>
              <a:gd name="T78" fmla="*/ 115 w 160"/>
              <a:gd name="T79" fmla="*/ 85 h 157"/>
              <a:gd name="T80" fmla="*/ 45 w 160"/>
              <a:gd name="T81" fmla="*/ 85 h 157"/>
              <a:gd name="T82" fmla="*/ 48 w 160"/>
              <a:gd name="T83" fmla="*/ 67 h 157"/>
              <a:gd name="T84" fmla="*/ 51 w 160"/>
              <a:gd name="T85" fmla="*/ 85 h 157"/>
              <a:gd name="T86" fmla="*/ 109 w 160"/>
              <a:gd name="T87" fmla="*/ 85 h 157"/>
              <a:gd name="T88" fmla="*/ 112 w 160"/>
              <a:gd name="T89" fmla="*/ 67 h 157"/>
              <a:gd name="T90" fmla="*/ 48 w 160"/>
              <a:gd name="T91" fmla="*/ 64 h 157"/>
              <a:gd name="T92" fmla="*/ 40 w 160"/>
              <a:gd name="T93" fmla="*/ 72 h 157"/>
              <a:gd name="T94" fmla="*/ 48 w 160"/>
              <a:gd name="T95" fmla="*/ 59 h 157"/>
              <a:gd name="T96" fmla="*/ 56 w 160"/>
              <a:gd name="T97" fmla="*/ 72 h 157"/>
              <a:gd name="T98" fmla="*/ 48 w 160"/>
              <a:gd name="T99" fmla="*/ 64 h 157"/>
              <a:gd name="T100" fmla="*/ 120 w 160"/>
              <a:gd name="T101" fmla="*/ 72 h 157"/>
              <a:gd name="T102" fmla="*/ 112 w 160"/>
              <a:gd name="T103" fmla="*/ 64 h 157"/>
              <a:gd name="T104" fmla="*/ 104 w 160"/>
              <a:gd name="T105" fmla="*/ 72 h 157"/>
              <a:gd name="T106" fmla="*/ 112 w 160"/>
              <a:gd name="T107" fmla="*/ 59 h 1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60" h="157">
                <a:moveTo>
                  <a:pt x="157" y="45"/>
                </a:moveTo>
                <a:cubicBezTo>
                  <a:pt x="157" y="8"/>
                  <a:pt x="157" y="8"/>
                  <a:pt x="157" y="8"/>
                </a:cubicBezTo>
                <a:cubicBezTo>
                  <a:pt x="101" y="8"/>
                  <a:pt x="101" y="8"/>
                  <a:pt x="101" y="8"/>
                </a:cubicBezTo>
                <a:cubicBezTo>
                  <a:pt x="100" y="8"/>
                  <a:pt x="99" y="9"/>
                  <a:pt x="99" y="11"/>
                </a:cubicBezTo>
                <a:cubicBezTo>
                  <a:pt x="99" y="12"/>
                  <a:pt x="100" y="13"/>
                  <a:pt x="101" y="13"/>
                </a:cubicBezTo>
                <a:cubicBezTo>
                  <a:pt x="143" y="13"/>
                  <a:pt x="143" y="13"/>
                  <a:pt x="143" y="13"/>
                </a:cubicBezTo>
                <a:cubicBezTo>
                  <a:pt x="131" y="25"/>
                  <a:pt x="131" y="25"/>
                  <a:pt x="131" y="25"/>
                </a:cubicBezTo>
                <a:cubicBezTo>
                  <a:pt x="131" y="25"/>
                  <a:pt x="131" y="25"/>
                  <a:pt x="131" y="25"/>
                </a:cubicBezTo>
                <a:cubicBezTo>
                  <a:pt x="131" y="25"/>
                  <a:pt x="131" y="25"/>
                  <a:pt x="131" y="25"/>
                </a:cubicBezTo>
                <a:cubicBezTo>
                  <a:pt x="131" y="26"/>
                  <a:pt x="131" y="26"/>
                  <a:pt x="131" y="26"/>
                </a:cubicBezTo>
                <a:cubicBezTo>
                  <a:pt x="131" y="26"/>
                  <a:pt x="131" y="26"/>
                  <a:pt x="131" y="26"/>
                </a:cubicBezTo>
                <a:cubicBezTo>
                  <a:pt x="131" y="26"/>
                  <a:pt x="131" y="26"/>
                  <a:pt x="131" y="26"/>
                </a:cubicBezTo>
                <a:cubicBezTo>
                  <a:pt x="131" y="27"/>
                  <a:pt x="131" y="27"/>
                  <a:pt x="131" y="27"/>
                </a:cubicBezTo>
                <a:cubicBezTo>
                  <a:pt x="131" y="45"/>
                  <a:pt x="131" y="45"/>
                  <a:pt x="131" y="45"/>
                </a:cubicBezTo>
                <a:cubicBezTo>
                  <a:pt x="83" y="45"/>
                  <a:pt x="83" y="45"/>
                  <a:pt x="83" y="45"/>
                </a:cubicBezTo>
                <a:cubicBezTo>
                  <a:pt x="83" y="9"/>
                  <a:pt x="83" y="9"/>
                  <a:pt x="83" y="9"/>
                </a:cubicBezTo>
                <a:cubicBezTo>
                  <a:pt x="97" y="23"/>
                  <a:pt x="97" y="23"/>
                  <a:pt x="97" y="23"/>
                </a:cubicBezTo>
                <a:cubicBezTo>
                  <a:pt x="97" y="24"/>
                  <a:pt x="98" y="24"/>
                  <a:pt x="99" y="24"/>
                </a:cubicBezTo>
                <a:cubicBezTo>
                  <a:pt x="99" y="24"/>
                  <a:pt x="100" y="24"/>
                  <a:pt x="101" y="23"/>
                </a:cubicBezTo>
                <a:cubicBezTo>
                  <a:pt x="102" y="22"/>
                  <a:pt x="102" y="20"/>
                  <a:pt x="101" y="19"/>
                </a:cubicBezTo>
                <a:cubicBezTo>
                  <a:pt x="82" y="1"/>
                  <a:pt x="82" y="1"/>
                  <a:pt x="82" y="1"/>
                </a:cubicBezTo>
                <a:cubicBezTo>
                  <a:pt x="82" y="1"/>
                  <a:pt x="81" y="0"/>
                  <a:pt x="81" y="0"/>
                </a:cubicBezTo>
                <a:cubicBezTo>
                  <a:pt x="80" y="0"/>
                  <a:pt x="80" y="0"/>
                  <a:pt x="79" y="0"/>
                </a:cubicBezTo>
                <a:cubicBezTo>
                  <a:pt x="79" y="0"/>
                  <a:pt x="78" y="1"/>
                  <a:pt x="78" y="1"/>
                </a:cubicBezTo>
                <a:cubicBezTo>
                  <a:pt x="59" y="19"/>
                  <a:pt x="59" y="19"/>
                  <a:pt x="59" y="19"/>
                </a:cubicBezTo>
                <a:cubicBezTo>
                  <a:pt x="58" y="20"/>
                  <a:pt x="58" y="22"/>
                  <a:pt x="59" y="23"/>
                </a:cubicBezTo>
                <a:cubicBezTo>
                  <a:pt x="60" y="24"/>
                  <a:pt x="61" y="24"/>
                  <a:pt x="61" y="24"/>
                </a:cubicBezTo>
                <a:cubicBezTo>
                  <a:pt x="62" y="24"/>
                  <a:pt x="63" y="24"/>
                  <a:pt x="63" y="23"/>
                </a:cubicBezTo>
                <a:cubicBezTo>
                  <a:pt x="77" y="9"/>
                  <a:pt x="77" y="9"/>
                  <a:pt x="77" y="9"/>
                </a:cubicBezTo>
                <a:cubicBezTo>
                  <a:pt x="77" y="45"/>
                  <a:pt x="77" y="45"/>
                  <a:pt x="77" y="45"/>
                </a:cubicBezTo>
                <a:cubicBezTo>
                  <a:pt x="29" y="45"/>
                  <a:pt x="29" y="45"/>
                  <a:pt x="29" y="45"/>
                </a:cubicBezTo>
                <a:cubicBezTo>
                  <a:pt x="29" y="27"/>
                  <a:pt x="29" y="27"/>
                  <a:pt x="29" y="27"/>
                </a:cubicBezTo>
                <a:cubicBezTo>
                  <a:pt x="29" y="27"/>
                  <a:pt x="29" y="27"/>
                  <a:pt x="29" y="26"/>
                </a:cubicBezTo>
                <a:cubicBezTo>
                  <a:pt x="29" y="26"/>
                  <a:pt x="29" y="26"/>
                  <a:pt x="29" y="26"/>
                </a:cubicBezTo>
                <a:cubicBezTo>
                  <a:pt x="29" y="26"/>
                  <a:pt x="29" y="26"/>
                  <a:pt x="29" y="26"/>
                </a:cubicBezTo>
                <a:cubicBezTo>
                  <a:pt x="29" y="26"/>
                  <a:pt x="29" y="26"/>
                  <a:pt x="29" y="25"/>
                </a:cubicBezTo>
                <a:cubicBezTo>
                  <a:pt x="29" y="25"/>
                  <a:pt x="29" y="25"/>
                  <a:pt x="29" y="25"/>
                </a:cubicBezTo>
                <a:cubicBezTo>
                  <a:pt x="29" y="25"/>
                  <a:pt x="29" y="25"/>
                  <a:pt x="29" y="25"/>
                </a:cubicBezTo>
                <a:cubicBezTo>
                  <a:pt x="17" y="13"/>
                  <a:pt x="17" y="13"/>
                  <a:pt x="17" y="13"/>
                </a:cubicBezTo>
                <a:cubicBezTo>
                  <a:pt x="59" y="13"/>
                  <a:pt x="59" y="13"/>
                  <a:pt x="59" y="13"/>
                </a:cubicBezTo>
                <a:cubicBezTo>
                  <a:pt x="60" y="13"/>
                  <a:pt x="61" y="12"/>
                  <a:pt x="61" y="11"/>
                </a:cubicBezTo>
                <a:cubicBezTo>
                  <a:pt x="61" y="9"/>
                  <a:pt x="60" y="8"/>
                  <a:pt x="59" y="8"/>
                </a:cubicBezTo>
                <a:cubicBezTo>
                  <a:pt x="3" y="8"/>
                  <a:pt x="3" y="8"/>
                  <a:pt x="3" y="8"/>
                </a:cubicBezTo>
                <a:cubicBezTo>
                  <a:pt x="3" y="45"/>
                  <a:pt x="3" y="45"/>
                  <a:pt x="3" y="45"/>
                </a:cubicBezTo>
                <a:cubicBezTo>
                  <a:pt x="0" y="45"/>
                  <a:pt x="0" y="45"/>
                  <a:pt x="0" y="45"/>
                </a:cubicBezTo>
                <a:cubicBezTo>
                  <a:pt x="0" y="145"/>
                  <a:pt x="0" y="145"/>
                  <a:pt x="0" y="145"/>
                </a:cubicBezTo>
                <a:cubicBezTo>
                  <a:pt x="0" y="152"/>
                  <a:pt x="6" y="157"/>
                  <a:pt x="13" y="157"/>
                </a:cubicBezTo>
                <a:cubicBezTo>
                  <a:pt x="147" y="157"/>
                  <a:pt x="147" y="157"/>
                  <a:pt x="147" y="157"/>
                </a:cubicBezTo>
                <a:cubicBezTo>
                  <a:pt x="154" y="157"/>
                  <a:pt x="160" y="152"/>
                  <a:pt x="160" y="145"/>
                </a:cubicBezTo>
                <a:cubicBezTo>
                  <a:pt x="160" y="45"/>
                  <a:pt x="160" y="45"/>
                  <a:pt x="160" y="45"/>
                </a:cubicBezTo>
                <a:lnTo>
                  <a:pt x="157" y="45"/>
                </a:lnTo>
                <a:close/>
                <a:moveTo>
                  <a:pt x="152" y="13"/>
                </a:moveTo>
                <a:cubicBezTo>
                  <a:pt x="152" y="45"/>
                  <a:pt x="152" y="45"/>
                  <a:pt x="152" y="45"/>
                </a:cubicBezTo>
                <a:cubicBezTo>
                  <a:pt x="151" y="45"/>
                  <a:pt x="151" y="45"/>
                  <a:pt x="151" y="45"/>
                </a:cubicBezTo>
                <a:cubicBezTo>
                  <a:pt x="137" y="27"/>
                  <a:pt x="137" y="27"/>
                  <a:pt x="137" y="27"/>
                </a:cubicBezTo>
                <a:cubicBezTo>
                  <a:pt x="150" y="13"/>
                  <a:pt x="150" y="13"/>
                  <a:pt x="150" y="13"/>
                </a:cubicBezTo>
                <a:lnTo>
                  <a:pt x="152" y="13"/>
                </a:lnTo>
                <a:close/>
                <a:moveTo>
                  <a:pt x="136" y="35"/>
                </a:moveTo>
                <a:cubicBezTo>
                  <a:pt x="144" y="45"/>
                  <a:pt x="144" y="45"/>
                  <a:pt x="144" y="45"/>
                </a:cubicBezTo>
                <a:cubicBezTo>
                  <a:pt x="136" y="45"/>
                  <a:pt x="136" y="45"/>
                  <a:pt x="136" y="45"/>
                </a:cubicBezTo>
                <a:lnTo>
                  <a:pt x="136" y="35"/>
                </a:lnTo>
                <a:close/>
                <a:moveTo>
                  <a:pt x="16" y="45"/>
                </a:moveTo>
                <a:cubicBezTo>
                  <a:pt x="24" y="35"/>
                  <a:pt x="24" y="35"/>
                  <a:pt x="24" y="35"/>
                </a:cubicBezTo>
                <a:cubicBezTo>
                  <a:pt x="24" y="45"/>
                  <a:pt x="24" y="45"/>
                  <a:pt x="24" y="45"/>
                </a:cubicBezTo>
                <a:lnTo>
                  <a:pt x="16" y="45"/>
                </a:lnTo>
                <a:close/>
                <a:moveTo>
                  <a:pt x="8" y="13"/>
                </a:moveTo>
                <a:cubicBezTo>
                  <a:pt x="10" y="13"/>
                  <a:pt x="10" y="13"/>
                  <a:pt x="10" y="13"/>
                </a:cubicBezTo>
                <a:cubicBezTo>
                  <a:pt x="23" y="27"/>
                  <a:pt x="23" y="27"/>
                  <a:pt x="23" y="27"/>
                </a:cubicBezTo>
                <a:cubicBezTo>
                  <a:pt x="9" y="45"/>
                  <a:pt x="9" y="45"/>
                  <a:pt x="9" y="45"/>
                </a:cubicBezTo>
                <a:cubicBezTo>
                  <a:pt x="8" y="45"/>
                  <a:pt x="8" y="45"/>
                  <a:pt x="8" y="45"/>
                </a:cubicBezTo>
                <a:lnTo>
                  <a:pt x="8" y="13"/>
                </a:lnTo>
                <a:close/>
                <a:moveTo>
                  <a:pt x="155" y="145"/>
                </a:moveTo>
                <a:cubicBezTo>
                  <a:pt x="155" y="149"/>
                  <a:pt x="151" y="152"/>
                  <a:pt x="147" y="152"/>
                </a:cubicBezTo>
                <a:cubicBezTo>
                  <a:pt x="13" y="152"/>
                  <a:pt x="13" y="152"/>
                  <a:pt x="13" y="152"/>
                </a:cubicBezTo>
                <a:cubicBezTo>
                  <a:pt x="9" y="152"/>
                  <a:pt x="5" y="149"/>
                  <a:pt x="5" y="145"/>
                </a:cubicBezTo>
                <a:cubicBezTo>
                  <a:pt x="5" y="51"/>
                  <a:pt x="5" y="51"/>
                  <a:pt x="5" y="51"/>
                </a:cubicBezTo>
                <a:cubicBezTo>
                  <a:pt x="155" y="51"/>
                  <a:pt x="155" y="51"/>
                  <a:pt x="155" y="51"/>
                </a:cubicBezTo>
                <a:lnTo>
                  <a:pt x="155" y="145"/>
                </a:lnTo>
                <a:close/>
                <a:moveTo>
                  <a:pt x="115" y="69"/>
                </a:moveTo>
                <a:cubicBezTo>
                  <a:pt x="115" y="85"/>
                  <a:pt x="115" y="85"/>
                  <a:pt x="115" y="85"/>
                </a:cubicBezTo>
                <a:cubicBezTo>
                  <a:pt x="115" y="104"/>
                  <a:pt x="99" y="120"/>
                  <a:pt x="80" y="120"/>
                </a:cubicBezTo>
                <a:cubicBezTo>
                  <a:pt x="61" y="120"/>
                  <a:pt x="45" y="104"/>
                  <a:pt x="45" y="85"/>
                </a:cubicBezTo>
                <a:cubicBezTo>
                  <a:pt x="45" y="69"/>
                  <a:pt x="45" y="69"/>
                  <a:pt x="45" y="69"/>
                </a:cubicBezTo>
                <a:cubicBezTo>
                  <a:pt x="45" y="68"/>
                  <a:pt x="47" y="67"/>
                  <a:pt x="48" y="67"/>
                </a:cubicBezTo>
                <a:cubicBezTo>
                  <a:pt x="49" y="67"/>
                  <a:pt x="51" y="68"/>
                  <a:pt x="51" y="69"/>
                </a:cubicBezTo>
                <a:cubicBezTo>
                  <a:pt x="51" y="85"/>
                  <a:pt x="51" y="85"/>
                  <a:pt x="51" y="85"/>
                </a:cubicBezTo>
                <a:cubicBezTo>
                  <a:pt x="51" y="102"/>
                  <a:pt x="64" y="115"/>
                  <a:pt x="80" y="115"/>
                </a:cubicBezTo>
                <a:cubicBezTo>
                  <a:pt x="96" y="115"/>
                  <a:pt x="109" y="102"/>
                  <a:pt x="109" y="85"/>
                </a:cubicBezTo>
                <a:cubicBezTo>
                  <a:pt x="109" y="69"/>
                  <a:pt x="109" y="69"/>
                  <a:pt x="109" y="69"/>
                </a:cubicBezTo>
                <a:cubicBezTo>
                  <a:pt x="109" y="68"/>
                  <a:pt x="111" y="67"/>
                  <a:pt x="112" y="67"/>
                </a:cubicBezTo>
                <a:cubicBezTo>
                  <a:pt x="113" y="67"/>
                  <a:pt x="115" y="68"/>
                  <a:pt x="115" y="69"/>
                </a:cubicBezTo>
                <a:close/>
                <a:moveTo>
                  <a:pt x="48" y="64"/>
                </a:moveTo>
                <a:cubicBezTo>
                  <a:pt x="45" y="64"/>
                  <a:pt x="43" y="66"/>
                  <a:pt x="43" y="69"/>
                </a:cubicBezTo>
                <a:cubicBezTo>
                  <a:pt x="43" y="71"/>
                  <a:pt x="41" y="72"/>
                  <a:pt x="40" y="72"/>
                </a:cubicBezTo>
                <a:cubicBezTo>
                  <a:pt x="39" y="72"/>
                  <a:pt x="37" y="71"/>
                  <a:pt x="37" y="69"/>
                </a:cubicBezTo>
                <a:cubicBezTo>
                  <a:pt x="37" y="63"/>
                  <a:pt x="42" y="59"/>
                  <a:pt x="48" y="59"/>
                </a:cubicBezTo>
                <a:cubicBezTo>
                  <a:pt x="54" y="59"/>
                  <a:pt x="59" y="63"/>
                  <a:pt x="59" y="69"/>
                </a:cubicBezTo>
                <a:cubicBezTo>
                  <a:pt x="59" y="71"/>
                  <a:pt x="57" y="72"/>
                  <a:pt x="56" y="72"/>
                </a:cubicBezTo>
                <a:cubicBezTo>
                  <a:pt x="55" y="72"/>
                  <a:pt x="53" y="71"/>
                  <a:pt x="53" y="69"/>
                </a:cubicBezTo>
                <a:cubicBezTo>
                  <a:pt x="53" y="66"/>
                  <a:pt x="51" y="64"/>
                  <a:pt x="48" y="64"/>
                </a:cubicBezTo>
                <a:close/>
                <a:moveTo>
                  <a:pt x="123" y="69"/>
                </a:moveTo>
                <a:cubicBezTo>
                  <a:pt x="123" y="71"/>
                  <a:pt x="121" y="72"/>
                  <a:pt x="120" y="72"/>
                </a:cubicBezTo>
                <a:cubicBezTo>
                  <a:pt x="119" y="72"/>
                  <a:pt x="117" y="71"/>
                  <a:pt x="117" y="69"/>
                </a:cubicBezTo>
                <a:cubicBezTo>
                  <a:pt x="117" y="66"/>
                  <a:pt x="115" y="64"/>
                  <a:pt x="112" y="64"/>
                </a:cubicBezTo>
                <a:cubicBezTo>
                  <a:pt x="109" y="64"/>
                  <a:pt x="107" y="66"/>
                  <a:pt x="107" y="69"/>
                </a:cubicBezTo>
                <a:cubicBezTo>
                  <a:pt x="107" y="71"/>
                  <a:pt x="105" y="72"/>
                  <a:pt x="104" y="72"/>
                </a:cubicBezTo>
                <a:cubicBezTo>
                  <a:pt x="103" y="72"/>
                  <a:pt x="101" y="71"/>
                  <a:pt x="101" y="69"/>
                </a:cubicBezTo>
                <a:cubicBezTo>
                  <a:pt x="101" y="63"/>
                  <a:pt x="106" y="59"/>
                  <a:pt x="112" y="59"/>
                </a:cubicBezTo>
                <a:cubicBezTo>
                  <a:pt x="118" y="59"/>
                  <a:pt x="123" y="63"/>
                  <a:pt x="123" y="6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866" name="Freeform 1862">
            <a:extLst>
              <a:ext uri="{FF2B5EF4-FFF2-40B4-BE49-F238E27FC236}">
                <a16:creationId xmlns:a16="http://schemas.microsoft.com/office/drawing/2014/main" xmlns="" id="{5DCD0879-83E6-4336-BD50-67E1EAA8A684}"/>
              </a:ext>
            </a:extLst>
          </p:cNvPr>
          <p:cNvSpPr>
            <a:spLocks noEditPoints="1"/>
          </p:cNvSpPr>
          <p:nvPr/>
        </p:nvSpPr>
        <p:spPr bwMode="auto">
          <a:xfrm>
            <a:off x="1524000" y="5951682"/>
            <a:ext cx="545523" cy="512330"/>
          </a:xfrm>
          <a:custGeom>
            <a:avLst/>
            <a:gdLst>
              <a:gd name="T0" fmla="*/ 157 w 160"/>
              <a:gd name="T1" fmla="*/ 0 h 149"/>
              <a:gd name="T2" fmla="*/ 3 w 160"/>
              <a:gd name="T3" fmla="*/ 37 h 149"/>
              <a:gd name="T4" fmla="*/ 0 w 160"/>
              <a:gd name="T5" fmla="*/ 137 h 149"/>
              <a:gd name="T6" fmla="*/ 147 w 160"/>
              <a:gd name="T7" fmla="*/ 149 h 149"/>
              <a:gd name="T8" fmla="*/ 160 w 160"/>
              <a:gd name="T9" fmla="*/ 37 h 149"/>
              <a:gd name="T10" fmla="*/ 151 w 160"/>
              <a:gd name="T11" fmla="*/ 37 h 149"/>
              <a:gd name="T12" fmla="*/ 150 w 160"/>
              <a:gd name="T13" fmla="*/ 5 h 149"/>
              <a:gd name="T14" fmla="*/ 152 w 160"/>
              <a:gd name="T15" fmla="*/ 37 h 149"/>
              <a:gd name="T16" fmla="*/ 29 w 160"/>
              <a:gd name="T17" fmla="*/ 37 h 149"/>
              <a:gd name="T18" fmla="*/ 29 w 160"/>
              <a:gd name="T19" fmla="*/ 18 h 149"/>
              <a:gd name="T20" fmla="*/ 29 w 160"/>
              <a:gd name="T21" fmla="*/ 18 h 149"/>
              <a:gd name="T22" fmla="*/ 29 w 160"/>
              <a:gd name="T23" fmla="*/ 17 h 149"/>
              <a:gd name="T24" fmla="*/ 17 w 160"/>
              <a:gd name="T25" fmla="*/ 5 h 149"/>
              <a:gd name="T26" fmla="*/ 131 w 160"/>
              <a:gd name="T27" fmla="*/ 17 h 149"/>
              <a:gd name="T28" fmla="*/ 131 w 160"/>
              <a:gd name="T29" fmla="*/ 17 h 149"/>
              <a:gd name="T30" fmla="*/ 131 w 160"/>
              <a:gd name="T31" fmla="*/ 18 h 149"/>
              <a:gd name="T32" fmla="*/ 131 w 160"/>
              <a:gd name="T33" fmla="*/ 19 h 149"/>
              <a:gd name="T34" fmla="*/ 29 w 160"/>
              <a:gd name="T35" fmla="*/ 37 h 149"/>
              <a:gd name="T36" fmla="*/ 24 w 160"/>
              <a:gd name="T37" fmla="*/ 27 h 149"/>
              <a:gd name="T38" fmla="*/ 16 w 160"/>
              <a:gd name="T39" fmla="*/ 37 h 149"/>
              <a:gd name="T40" fmla="*/ 144 w 160"/>
              <a:gd name="T41" fmla="*/ 37 h 149"/>
              <a:gd name="T42" fmla="*/ 136 w 160"/>
              <a:gd name="T43" fmla="*/ 27 h 149"/>
              <a:gd name="T44" fmla="*/ 10 w 160"/>
              <a:gd name="T45" fmla="*/ 5 h 149"/>
              <a:gd name="T46" fmla="*/ 9 w 160"/>
              <a:gd name="T47" fmla="*/ 37 h 149"/>
              <a:gd name="T48" fmla="*/ 8 w 160"/>
              <a:gd name="T49" fmla="*/ 5 h 149"/>
              <a:gd name="T50" fmla="*/ 147 w 160"/>
              <a:gd name="T51" fmla="*/ 144 h 149"/>
              <a:gd name="T52" fmla="*/ 5 w 160"/>
              <a:gd name="T53" fmla="*/ 137 h 149"/>
              <a:gd name="T54" fmla="*/ 155 w 160"/>
              <a:gd name="T55" fmla="*/ 43 h 149"/>
              <a:gd name="T56" fmla="*/ 115 w 160"/>
              <a:gd name="T57" fmla="*/ 61 h 149"/>
              <a:gd name="T58" fmla="*/ 80 w 160"/>
              <a:gd name="T59" fmla="*/ 112 h 149"/>
              <a:gd name="T60" fmla="*/ 45 w 160"/>
              <a:gd name="T61" fmla="*/ 61 h 149"/>
              <a:gd name="T62" fmla="*/ 51 w 160"/>
              <a:gd name="T63" fmla="*/ 61 h 149"/>
              <a:gd name="T64" fmla="*/ 80 w 160"/>
              <a:gd name="T65" fmla="*/ 107 h 149"/>
              <a:gd name="T66" fmla="*/ 109 w 160"/>
              <a:gd name="T67" fmla="*/ 61 h 149"/>
              <a:gd name="T68" fmla="*/ 115 w 160"/>
              <a:gd name="T69" fmla="*/ 61 h 149"/>
              <a:gd name="T70" fmla="*/ 43 w 160"/>
              <a:gd name="T71" fmla="*/ 61 h 149"/>
              <a:gd name="T72" fmla="*/ 37 w 160"/>
              <a:gd name="T73" fmla="*/ 61 h 149"/>
              <a:gd name="T74" fmla="*/ 59 w 160"/>
              <a:gd name="T75" fmla="*/ 61 h 149"/>
              <a:gd name="T76" fmla="*/ 53 w 160"/>
              <a:gd name="T77" fmla="*/ 61 h 149"/>
              <a:gd name="T78" fmla="*/ 123 w 160"/>
              <a:gd name="T79" fmla="*/ 61 h 149"/>
              <a:gd name="T80" fmla="*/ 117 w 160"/>
              <a:gd name="T81" fmla="*/ 61 h 149"/>
              <a:gd name="T82" fmla="*/ 107 w 160"/>
              <a:gd name="T83" fmla="*/ 61 h 149"/>
              <a:gd name="T84" fmla="*/ 101 w 160"/>
              <a:gd name="T85" fmla="*/ 61 h 149"/>
              <a:gd name="T86" fmla="*/ 123 w 160"/>
              <a:gd name="T87" fmla="*/ 61 h 1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60" h="149">
                <a:moveTo>
                  <a:pt x="157" y="37"/>
                </a:moveTo>
                <a:cubicBezTo>
                  <a:pt x="157" y="0"/>
                  <a:pt x="157" y="0"/>
                  <a:pt x="157" y="0"/>
                </a:cubicBezTo>
                <a:cubicBezTo>
                  <a:pt x="3" y="0"/>
                  <a:pt x="3" y="0"/>
                  <a:pt x="3" y="0"/>
                </a:cubicBezTo>
                <a:cubicBezTo>
                  <a:pt x="3" y="37"/>
                  <a:pt x="3" y="37"/>
                  <a:pt x="3" y="37"/>
                </a:cubicBezTo>
                <a:cubicBezTo>
                  <a:pt x="0" y="37"/>
                  <a:pt x="0" y="37"/>
                  <a:pt x="0" y="37"/>
                </a:cubicBezTo>
                <a:cubicBezTo>
                  <a:pt x="0" y="137"/>
                  <a:pt x="0" y="137"/>
                  <a:pt x="0" y="137"/>
                </a:cubicBezTo>
                <a:cubicBezTo>
                  <a:pt x="0" y="144"/>
                  <a:pt x="6" y="149"/>
                  <a:pt x="13" y="149"/>
                </a:cubicBezTo>
                <a:cubicBezTo>
                  <a:pt x="147" y="149"/>
                  <a:pt x="147" y="149"/>
                  <a:pt x="147" y="149"/>
                </a:cubicBezTo>
                <a:cubicBezTo>
                  <a:pt x="154" y="149"/>
                  <a:pt x="160" y="144"/>
                  <a:pt x="160" y="137"/>
                </a:cubicBezTo>
                <a:cubicBezTo>
                  <a:pt x="160" y="37"/>
                  <a:pt x="160" y="37"/>
                  <a:pt x="160" y="37"/>
                </a:cubicBezTo>
                <a:lnTo>
                  <a:pt x="157" y="37"/>
                </a:lnTo>
                <a:close/>
                <a:moveTo>
                  <a:pt x="151" y="37"/>
                </a:moveTo>
                <a:cubicBezTo>
                  <a:pt x="137" y="19"/>
                  <a:pt x="137" y="19"/>
                  <a:pt x="137" y="19"/>
                </a:cubicBezTo>
                <a:cubicBezTo>
                  <a:pt x="150" y="5"/>
                  <a:pt x="150" y="5"/>
                  <a:pt x="150" y="5"/>
                </a:cubicBezTo>
                <a:cubicBezTo>
                  <a:pt x="152" y="5"/>
                  <a:pt x="152" y="5"/>
                  <a:pt x="152" y="5"/>
                </a:cubicBezTo>
                <a:cubicBezTo>
                  <a:pt x="152" y="37"/>
                  <a:pt x="152" y="37"/>
                  <a:pt x="152" y="37"/>
                </a:cubicBezTo>
                <a:lnTo>
                  <a:pt x="151" y="37"/>
                </a:lnTo>
                <a:close/>
                <a:moveTo>
                  <a:pt x="29" y="37"/>
                </a:moveTo>
                <a:cubicBezTo>
                  <a:pt x="29" y="19"/>
                  <a:pt x="29" y="19"/>
                  <a:pt x="29" y="19"/>
                </a:cubicBezTo>
                <a:cubicBezTo>
                  <a:pt x="29" y="19"/>
                  <a:pt x="29" y="19"/>
                  <a:pt x="29" y="18"/>
                </a:cubicBezTo>
                <a:cubicBezTo>
                  <a:pt x="29" y="18"/>
                  <a:pt x="29" y="18"/>
                  <a:pt x="29" y="18"/>
                </a:cubicBezTo>
                <a:cubicBezTo>
                  <a:pt x="29" y="18"/>
                  <a:pt x="29" y="18"/>
                  <a:pt x="29" y="18"/>
                </a:cubicBezTo>
                <a:cubicBezTo>
                  <a:pt x="29" y="18"/>
                  <a:pt x="29" y="18"/>
                  <a:pt x="29" y="17"/>
                </a:cubicBezTo>
                <a:cubicBezTo>
                  <a:pt x="29" y="17"/>
                  <a:pt x="29" y="17"/>
                  <a:pt x="29" y="17"/>
                </a:cubicBezTo>
                <a:cubicBezTo>
                  <a:pt x="29" y="17"/>
                  <a:pt x="29" y="17"/>
                  <a:pt x="29" y="17"/>
                </a:cubicBezTo>
                <a:cubicBezTo>
                  <a:pt x="17" y="5"/>
                  <a:pt x="17" y="5"/>
                  <a:pt x="17" y="5"/>
                </a:cubicBezTo>
                <a:cubicBezTo>
                  <a:pt x="143" y="5"/>
                  <a:pt x="143" y="5"/>
                  <a:pt x="143" y="5"/>
                </a:cubicBezTo>
                <a:cubicBezTo>
                  <a:pt x="131" y="17"/>
                  <a:pt x="131" y="17"/>
                  <a:pt x="131" y="17"/>
                </a:cubicBezTo>
                <a:cubicBezTo>
                  <a:pt x="131" y="17"/>
                  <a:pt x="131" y="17"/>
                  <a:pt x="131" y="17"/>
                </a:cubicBezTo>
                <a:cubicBezTo>
                  <a:pt x="131" y="17"/>
                  <a:pt x="131" y="17"/>
                  <a:pt x="131" y="17"/>
                </a:cubicBezTo>
                <a:cubicBezTo>
                  <a:pt x="131" y="18"/>
                  <a:pt x="131" y="18"/>
                  <a:pt x="131" y="18"/>
                </a:cubicBezTo>
                <a:cubicBezTo>
                  <a:pt x="131" y="18"/>
                  <a:pt x="131" y="18"/>
                  <a:pt x="131" y="18"/>
                </a:cubicBezTo>
                <a:cubicBezTo>
                  <a:pt x="131" y="18"/>
                  <a:pt x="131" y="18"/>
                  <a:pt x="131" y="18"/>
                </a:cubicBezTo>
                <a:cubicBezTo>
                  <a:pt x="131" y="19"/>
                  <a:pt x="131" y="19"/>
                  <a:pt x="131" y="19"/>
                </a:cubicBezTo>
                <a:cubicBezTo>
                  <a:pt x="131" y="37"/>
                  <a:pt x="131" y="37"/>
                  <a:pt x="131" y="37"/>
                </a:cubicBezTo>
                <a:lnTo>
                  <a:pt x="29" y="37"/>
                </a:lnTo>
                <a:close/>
                <a:moveTo>
                  <a:pt x="16" y="37"/>
                </a:moveTo>
                <a:cubicBezTo>
                  <a:pt x="24" y="27"/>
                  <a:pt x="24" y="27"/>
                  <a:pt x="24" y="27"/>
                </a:cubicBezTo>
                <a:cubicBezTo>
                  <a:pt x="24" y="37"/>
                  <a:pt x="24" y="37"/>
                  <a:pt x="24" y="37"/>
                </a:cubicBezTo>
                <a:lnTo>
                  <a:pt x="16" y="37"/>
                </a:lnTo>
                <a:close/>
                <a:moveTo>
                  <a:pt x="136" y="27"/>
                </a:moveTo>
                <a:cubicBezTo>
                  <a:pt x="144" y="37"/>
                  <a:pt x="144" y="37"/>
                  <a:pt x="144" y="37"/>
                </a:cubicBezTo>
                <a:cubicBezTo>
                  <a:pt x="136" y="37"/>
                  <a:pt x="136" y="37"/>
                  <a:pt x="136" y="37"/>
                </a:cubicBezTo>
                <a:lnTo>
                  <a:pt x="136" y="27"/>
                </a:lnTo>
                <a:close/>
                <a:moveTo>
                  <a:pt x="8" y="5"/>
                </a:moveTo>
                <a:cubicBezTo>
                  <a:pt x="10" y="5"/>
                  <a:pt x="10" y="5"/>
                  <a:pt x="10" y="5"/>
                </a:cubicBezTo>
                <a:cubicBezTo>
                  <a:pt x="23" y="19"/>
                  <a:pt x="23" y="19"/>
                  <a:pt x="23" y="19"/>
                </a:cubicBezTo>
                <a:cubicBezTo>
                  <a:pt x="9" y="37"/>
                  <a:pt x="9" y="37"/>
                  <a:pt x="9" y="37"/>
                </a:cubicBezTo>
                <a:cubicBezTo>
                  <a:pt x="8" y="37"/>
                  <a:pt x="8" y="37"/>
                  <a:pt x="8" y="37"/>
                </a:cubicBezTo>
                <a:lnTo>
                  <a:pt x="8" y="5"/>
                </a:lnTo>
                <a:close/>
                <a:moveTo>
                  <a:pt x="155" y="137"/>
                </a:moveTo>
                <a:cubicBezTo>
                  <a:pt x="155" y="141"/>
                  <a:pt x="151" y="144"/>
                  <a:pt x="147" y="144"/>
                </a:cubicBezTo>
                <a:cubicBezTo>
                  <a:pt x="13" y="144"/>
                  <a:pt x="13" y="144"/>
                  <a:pt x="13" y="144"/>
                </a:cubicBezTo>
                <a:cubicBezTo>
                  <a:pt x="9" y="144"/>
                  <a:pt x="5" y="141"/>
                  <a:pt x="5" y="137"/>
                </a:cubicBezTo>
                <a:cubicBezTo>
                  <a:pt x="5" y="43"/>
                  <a:pt x="5" y="43"/>
                  <a:pt x="5" y="43"/>
                </a:cubicBezTo>
                <a:cubicBezTo>
                  <a:pt x="155" y="43"/>
                  <a:pt x="155" y="43"/>
                  <a:pt x="155" y="43"/>
                </a:cubicBezTo>
                <a:lnTo>
                  <a:pt x="155" y="137"/>
                </a:lnTo>
                <a:close/>
                <a:moveTo>
                  <a:pt x="115" y="61"/>
                </a:moveTo>
                <a:cubicBezTo>
                  <a:pt x="115" y="77"/>
                  <a:pt x="115" y="77"/>
                  <a:pt x="115" y="77"/>
                </a:cubicBezTo>
                <a:cubicBezTo>
                  <a:pt x="115" y="96"/>
                  <a:pt x="99" y="112"/>
                  <a:pt x="80" y="112"/>
                </a:cubicBezTo>
                <a:cubicBezTo>
                  <a:pt x="61" y="112"/>
                  <a:pt x="45" y="96"/>
                  <a:pt x="45" y="77"/>
                </a:cubicBezTo>
                <a:cubicBezTo>
                  <a:pt x="45" y="61"/>
                  <a:pt x="45" y="61"/>
                  <a:pt x="45" y="61"/>
                </a:cubicBezTo>
                <a:cubicBezTo>
                  <a:pt x="45" y="60"/>
                  <a:pt x="47" y="59"/>
                  <a:pt x="48" y="59"/>
                </a:cubicBezTo>
                <a:cubicBezTo>
                  <a:pt x="49" y="59"/>
                  <a:pt x="51" y="60"/>
                  <a:pt x="51" y="61"/>
                </a:cubicBezTo>
                <a:cubicBezTo>
                  <a:pt x="51" y="77"/>
                  <a:pt x="51" y="77"/>
                  <a:pt x="51" y="77"/>
                </a:cubicBezTo>
                <a:cubicBezTo>
                  <a:pt x="51" y="94"/>
                  <a:pt x="64" y="107"/>
                  <a:pt x="80" y="107"/>
                </a:cubicBezTo>
                <a:cubicBezTo>
                  <a:pt x="96" y="107"/>
                  <a:pt x="109" y="94"/>
                  <a:pt x="109" y="77"/>
                </a:cubicBezTo>
                <a:cubicBezTo>
                  <a:pt x="109" y="61"/>
                  <a:pt x="109" y="61"/>
                  <a:pt x="109" y="61"/>
                </a:cubicBezTo>
                <a:cubicBezTo>
                  <a:pt x="109" y="60"/>
                  <a:pt x="111" y="59"/>
                  <a:pt x="112" y="59"/>
                </a:cubicBezTo>
                <a:cubicBezTo>
                  <a:pt x="113" y="59"/>
                  <a:pt x="115" y="60"/>
                  <a:pt x="115" y="61"/>
                </a:cubicBezTo>
                <a:close/>
                <a:moveTo>
                  <a:pt x="48" y="56"/>
                </a:moveTo>
                <a:cubicBezTo>
                  <a:pt x="45" y="56"/>
                  <a:pt x="43" y="58"/>
                  <a:pt x="43" y="61"/>
                </a:cubicBezTo>
                <a:cubicBezTo>
                  <a:pt x="43" y="63"/>
                  <a:pt x="41" y="64"/>
                  <a:pt x="40" y="64"/>
                </a:cubicBezTo>
                <a:cubicBezTo>
                  <a:pt x="39" y="64"/>
                  <a:pt x="37" y="63"/>
                  <a:pt x="37" y="61"/>
                </a:cubicBezTo>
                <a:cubicBezTo>
                  <a:pt x="37" y="55"/>
                  <a:pt x="42" y="51"/>
                  <a:pt x="48" y="51"/>
                </a:cubicBezTo>
                <a:cubicBezTo>
                  <a:pt x="54" y="51"/>
                  <a:pt x="59" y="55"/>
                  <a:pt x="59" y="61"/>
                </a:cubicBezTo>
                <a:cubicBezTo>
                  <a:pt x="59" y="63"/>
                  <a:pt x="57" y="64"/>
                  <a:pt x="56" y="64"/>
                </a:cubicBezTo>
                <a:cubicBezTo>
                  <a:pt x="55" y="64"/>
                  <a:pt x="53" y="63"/>
                  <a:pt x="53" y="61"/>
                </a:cubicBezTo>
                <a:cubicBezTo>
                  <a:pt x="53" y="58"/>
                  <a:pt x="51" y="56"/>
                  <a:pt x="48" y="56"/>
                </a:cubicBezTo>
                <a:close/>
                <a:moveTo>
                  <a:pt x="123" y="61"/>
                </a:moveTo>
                <a:cubicBezTo>
                  <a:pt x="123" y="63"/>
                  <a:pt x="121" y="64"/>
                  <a:pt x="120" y="64"/>
                </a:cubicBezTo>
                <a:cubicBezTo>
                  <a:pt x="119" y="64"/>
                  <a:pt x="117" y="63"/>
                  <a:pt x="117" y="61"/>
                </a:cubicBezTo>
                <a:cubicBezTo>
                  <a:pt x="117" y="58"/>
                  <a:pt x="115" y="56"/>
                  <a:pt x="112" y="56"/>
                </a:cubicBezTo>
                <a:cubicBezTo>
                  <a:pt x="109" y="56"/>
                  <a:pt x="107" y="58"/>
                  <a:pt x="107" y="61"/>
                </a:cubicBezTo>
                <a:cubicBezTo>
                  <a:pt x="107" y="63"/>
                  <a:pt x="105" y="64"/>
                  <a:pt x="104" y="64"/>
                </a:cubicBezTo>
                <a:cubicBezTo>
                  <a:pt x="103" y="64"/>
                  <a:pt x="101" y="63"/>
                  <a:pt x="101" y="61"/>
                </a:cubicBezTo>
                <a:cubicBezTo>
                  <a:pt x="101" y="55"/>
                  <a:pt x="106" y="51"/>
                  <a:pt x="112" y="51"/>
                </a:cubicBezTo>
                <a:cubicBezTo>
                  <a:pt x="118" y="51"/>
                  <a:pt x="123" y="55"/>
                  <a:pt x="123" y="6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867" name="Freeform 1863">
            <a:extLst>
              <a:ext uri="{FF2B5EF4-FFF2-40B4-BE49-F238E27FC236}">
                <a16:creationId xmlns:a16="http://schemas.microsoft.com/office/drawing/2014/main" xmlns="" id="{82EFBFB6-A024-4C4F-B0E6-C5DD296C174A}"/>
              </a:ext>
            </a:extLst>
          </p:cNvPr>
          <p:cNvSpPr>
            <a:spLocks noEditPoints="1"/>
          </p:cNvSpPr>
          <p:nvPr/>
        </p:nvSpPr>
        <p:spPr bwMode="auto">
          <a:xfrm>
            <a:off x="2479386" y="379557"/>
            <a:ext cx="546966" cy="522432"/>
          </a:xfrm>
          <a:custGeom>
            <a:avLst/>
            <a:gdLst>
              <a:gd name="T0" fmla="*/ 152 w 160"/>
              <a:gd name="T1" fmla="*/ 120 h 152"/>
              <a:gd name="T2" fmla="*/ 152 w 160"/>
              <a:gd name="T3" fmla="*/ 61 h 152"/>
              <a:gd name="T4" fmla="*/ 127 w 160"/>
              <a:gd name="T5" fmla="*/ 29 h 152"/>
              <a:gd name="T6" fmla="*/ 33 w 160"/>
              <a:gd name="T7" fmla="*/ 29 h 152"/>
              <a:gd name="T8" fmla="*/ 8 w 160"/>
              <a:gd name="T9" fmla="*/ 61 h 152"/>
              <a:gd name="T10" fmla="*/ 8 w 160"/>
              <a:gd name="T11" fmla="*/ 120 h 152"/>
              <a:gd name="T12" fmla="*/ 0 w 160"/>
              <a:gd name="T13" fmla="*/ 136 h 152"/>
              <a:gd name="T14" fmla="*/ 157 w 160"/>
              <a:gd name="T15" fmla="*/ 136 h 152"/>
              <a:gd name="T16" fmla="*/ 147 w 160"/>
              <a:gd name="T17" fmla="*/ 120 h 152"/>
              <a:gd name="T18" fmla="*/ 136 w 160"/>
              <a:gd name="T19" fmla="*/ 115 h 152"/>
              <a:gd name="T20" fmla="*/ 147 w 160"/>
              <a:gd name="T21" fmla="*/ 61 h 152"/>
              <a:gd name="T22" fmla="*/ 35 w 160"/>
              <a:gd name="T23" fmla="*/ 67 h 152"/>
              <a:gd name="T24" fmla="*/ 43 w 160"/>
              <a:gd name="T25" fmla="*/ 72 h 152"/>
              <a:gd name="T26" fmla="*/ 35 w 160"/>
              <a:gd name="T27" fmla="*/ 125 h 152"/>
              <a:gd name="T28" fmla="*/ 48 w 160"/>
              <a:gd name="T29" fmla="*/ 115 h 152"/>
              <a:gd name="T30" fmla="*/ 59 w 160"/>
              <a:gd name="T31" fmla="*/ 61 h 152"/>
              <a:gd name="T32" fmla="*/ 59 w 160"/>
              <a:gd name="T33" fmla="*/ 120 h 152"/>
              <a:gd name="T34" fmla="*/ 59 w 160"/>
              <a:gd name="T35" fmla="*/ 115 h 152"/>
              <a:gd name="T36" fmla="*/ 67 w 160"/>
              <a:gd name="T37" fmla="*/ 61 h 152"/>
              <a:gd name="T38" fmla="*/ 67 w 160"/>
              <a:gd name="T39" fmla="*/ 120 h 152"/>
              <a:gd name="T40" fmla="*/ 59 w 160"/>
              <a:gd name="T41" fmla="*/ 115 h 152"/>
              <a:gd name="T42" fmla="*/ 72 w 160"/>
              <a:gd name="T43" fmla="*/ 67 h 152"/>
              <a:gd name="T44" fmla="*/ 83 w 160"/>
              <a:gd name="T45" fmla="*/ 72 h 152"/>
              <a:gd name="T46" fmla="*/ 72 w 160"/>
              <a:gd name="T47" fmla="*/ 125 h 152"/>
              <a:gd name="T48" fmla="*/ 93 w 160"/>
              <a:gd name="T49" fmla="*/ 67 h 152"/>
              <a:gd name="T50" fmla="*/ 101 w 160"/>
              <a:gd name="T51" fmla="*/ 72 h 152"/>
              <a:gd name="T52" fmla="*/ 93 w 160"/>
              <a:gd name="T53" fmla="*/ 125 h 152"/>
              <a:gd name="T54" fmla="*/ 107 w 160"/>
              <a:gd name="T55" fmla="*/ 115 h 152"/>
              <a:gd name="T56" fmla="*/ 117 w 160"/>
              <a:gd name="T57" fmla="*/ 61 h 152"/>
              <a:gd name="T58" fmla="*/ 117 w 160"/>
              <a:gd name="T59" fmla="*/ 120 h 152"/>
              <a:gd name="T60" fmla="*/ 117 w 160"/>
              <a:gd name="T61" fmla="*/ 115 h 152"/>
              <a:gd name="T62" fmla="*/ 125 w 160"/>
              <a:gd name="T63" fmla="*/ 61 h 152"/>
              <a:gd name="T64" fmla="*/ 125 w 160"/>
              <a:gd name="T65" fmla="*/ 120 h 152"/>
              <a:gd name="T66" fmla="*/ 117 w 160"/>
              <a:gd name="T67" fmla="*/ 115 h 152"/>
              <a:gd name="T68" fmla="*/ 47 w 160"/>
              <a:gd name="T69" fmla="*/ 35 h 152"/>
              <a:gd name="T70" fmla="*/ 121 w 160"/>
              <a:gd name="T71" fmla="*/ 45 h 152"/>
              <a:gd name="T72" fmla="*/ 118 w 160"/>
              <a:gd name="T73" fmla="*/ 38 h 152"/>
              <a:gd name="T74" fmla="*/ 80 w 160"/>
              <a:gd name="T75" fmla="*/ 5 h 152"/>
              <a:gd name="T76" fmla="*/ 56 w 160"/>
              <a:gd name="T77" fmla="*/ 29 h 152"/>
              <a:gd name="T78" fmla="*/ 19 w 160"/>
              <a:gd name="T79" fmla="*/ 51 h 152"/>
              <a:gd name="T80" fmla="*/ 130 w 160"/>
              <a:gd name="T81" fmla="*/ 51 h 152"/>
              <a:gd name="T82" fmla="*/ 148 w 160"/>
              <a:gd name="T83" fmla="*/ 51 h 152"/>
              <a:gd name="T84" fmla="*/ 96 w 160"/>
              <a:gd name="T85" fmla="*/ 56 h 152"/>
              <a:gd name="T86" fmla="*/ 37 w 160"/>
              <a:gd name="T87" fmla="*/ 56 h 152"/>
              <a:gd name="T88" fmla="*/ 13 w 160"/>
              <a:gd name="T89" fmla="*/ 120 h 152"/>
              <a:gd name="T90" fmla="*/ 13 w 160"/>
              <a:gd name="T91" fmla="*/ 61 h 152"/>
              <a:gd name="T92" fmla="*/ 24 w 160"/>
              <a:gd name="T93" fmla="*/ 115 h 152"/>
              <a:gd name="T94" fmla="*/ 13 w 160"/>
              <a:gd name="T95" fmla="*/ 120 h 152"/>
              <a:gd name="T96" fmla="*/ 64 w 160"/>
              <a:gd name="T97" fmla="*/ 131 h 152"/>
              <a:gd name="T98" fmla="*/ 123 w 160"/>
              <a:gd name="T99" fmla="*/ 131 h 152"/>
              <a:gd name="T100" fmla="*/ 8 w 160"/>
              <a:gd name="T101" fmla="*/ 136 h 152"/>
              <a:gd name="T102" fmla="*/ 5 w 160"/>
              <a:gd name="T103" fmla="*/ 141 h 1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160" h="152">
                <a:moveTo>
                  <a:pt x="157" y="136"/>
                </a:moveTo>
                <a:cubicBezTo>
                  <a:pt x="157" y="125"/>
                  <a:pt x="157" y="125"/>
                  <a:pt x="157" y="125"/>
                </a:cubicBezTo>
                <a:cubicBezTo>
                  <a:pt x="152" y="125"/>
                  <a:pt x="152" y="125"/>
                  <a:pt x="152" y="125"/>
                </a:cubicBezTo>
                <a:cubicBezTo>
                  <a:pt x="152" y="120"/>
                  <a:pt x="152" y="120"/>
                  <a:pt x="152" y="120"/>
                </a:cubicBezTo>
                <a:cubicBezTo>
                  <a:pt x="152" y="117"/>
                  <a:pt x="150" y="115"/>
                  <a:pt x="147" y="115"/>
                </a:cubicBezTo>
                <a:cubicBezTo>
                  <a:pt x="147" y="72"/>
                  <a:pt x="147" y="72"/>
                  <a:pt x="147" y="72"/>
                </a:cubicBezTo>
                <a:cubicBezTo>
                  <a:pt x="150" y="72"/>
                  <a:pt x="152" y="70"/>
                  <a:pt x="152" y="67"/>
                </a:cubicBezTo>
                <a:cubicBezTo>
                  <a:pt x="152" y="61"/>
                  <a:pt x="152" y="61"/>
                  <a:pt x="152" y="61"/>
                </a:cubicBezTo>
                <a:cubicBezTo>
                  <a:pt x="159" y="61"/>
                  <a:pt x="159" y="61"/>
                  <a:pt x="159" y="61"/>
                </a:cubicBezTo>
                <a:cubicBezTo>
                  <a:pt x="151" y="45"/>
                  <a:pt x="151" y="45"/>
                  <a:pt x="151" y="45"/>
                </a:cubicBezTo>
                <a:cubicBezTo>
                  <a:pt x="133" y="45"/>
                  <a:pt x="133" y="45"/>
                  <a:pt x="133" y="45"/>
                </a:cubicBezTo>
                <a:cubicBezTo>
                  <a:pt x="127" y="29"/>
                  <a:pt x="127" y="29"/>
                  <a:pt x="127" y="29"/>
                </a:cubicBezTo>
                <a:cubicBezTo>
                  <a:pt x="124" y="29"/>
                  <a:pt x="124" y="29"/>
                  <a:pt x="124" y="29"/>
                </a:cubicBezTo>
                <a:cubicBezTo>
                  <a:pt x="122" y="13"/>
                  <a:pt x="103" y="0"/>
                  <a:pt x="80" y="0"/>
                </a:cubicBezTo>
                <a:cubicBezTo>
                  <a:pt x="57" y="0"/>
                  <a:pt x="38" y="13"/>
                  <a:pt x="36" y="29"/>
                </a:cubicBezTo>
                <a:cubicBezTo>
                  <a:pt x="33" y="29"/>
                  <a:pt x="33" y="29"/>
                  <a:pt x="33" y="29"/>
                </a:cubicBezTo>
                <a:cubicBezTo>
                  <a:pt x="27" y="45"/>
                  <a:pt x="27" y="45"/>
                  <a:pt x="27" y="45"/>
                </a:cubicBezTo>
                <a:cubicBezTo>
                  <a:pt x="9" y="45"/>
                  <a:pt x="9" y="45"/>
                  <a:pt x="9" y="45"/>
                </a:cubicBezTo>
                <a:cubicBezTo>
                  <a:pt x="1" y="61"/>
                  <a:pt x="1" y="61"/>
                  <a:pt x="1" y="61"/>
                </a:cubicBezTo>
                <a:cubicBezTo>
                  <a:pt x="8" y="61"/>
                  <a:pt x="8" y="61"/>
                  <a:pt x="8" y="61"/>
                </a:cubicBezTo>
                <a:cubicBezTo>
                  <a:pt x="8" y="67"/>
                  <a:pt x="8" y="67"/>
                  <a:pt x="8" y="67"/>
                </a:cubicBezTo>
                <a:cubicBezTo>
                  <a:pt x="8" y="70"/>
                  <a:pt x="10" y="72"/>
                  <a:pt x="13" y="72"/>
                </a:cubicBezTo>
                <a:cubicBezTo>
                  <a:pt x="13" y="115"/>
                  <a:pt x="13" y="115"/>
                  <a:pt x="13" y="115"/>
                </a:cubicBezTo>
                <a:cubicBezTo>
                  <a:pt x="10" y="115"/>
                  <a:pt x="8" y="117"/>
                  <a:pt x="8" y="120"/>
                </a:cubicBezTo>
                <a:cubicBezTo>
                  <a:pt x="8" y="125"/>
                  <a:pt x="8" y="125"/>
                  <a:pt x="8" y="125"/>
                </a:cubicBezTo>
                <a:cubicBezTo>
                  <a:pt x="3" y="125"/>
                  <a:pt x="3" y="125"/>
                  <a:pt x="3" y="125"/>
                </a:cubicBezTo>
                <a:cubicBezTo>
                  <a:pt x="3" y="136"/>
                  <a:pt x="3" y="136"/>
                  <a:pt x="3" y="136"/>
                </a:cubicBezTo>
                <a:cubicBezTo>
                  <a:pt x="0" y="136"/>
                  <a:pt x="0" y="136"/>
                  <a:pt x="0" y="136"/>
                </a:cubicBezTo>
                <a:cubicBezTo>
                  <a:pt x="0" y="152"/>
                  <a:pt x="0" y="152"/>
                  <a:pt x="0" y="152"/>
                </a:cubicBezTo>
                <a:cubicBezTo>
                  <a:pt x="160" y="152"/>
                  <a:pt x="160" y="152"/>
                  <a:pt x="160" y="152"/>
                </a:cubicBezTo>
                <a:cubicBezTo>
                  <a:pt x="160" y="136"/>
                  <a:pt x="160" y="136"/>
                  <a:pt x="160" y="136"/>
                </a:cubicBezTo>
                <a:lnTo>
                  <a:pt x="157" y="136"/>
                </a:lnTo>
                <a:close/>
                <a:moveTo>
                  <a:pt x="147" y="67"/>
                </a:moveTo>
                <a:cubicBezTo>
                  <a:pt x="144" y="67"/>
                  <a:pt x="141" y="69"/>
                  <a:pt x="141" y="72"/>
                </a:cubicBezTo>
                <a:cubicBezTo>
                  <a:pt x="141" y="115"/>
                  <a:pt x="141" y="115"/>
                  <a:pt x="141" y="115"/>
                </a:cubicBezTo>
                <a:cubicBezTo>
                  <a:pt x="141" y="118"/>
                  <a:pt x="144" y="120"/>
                  <a:pt x="147" y="120"/>
                </a:cubicBezTo>
                <a:cubicBezTo>
                  <a:pt x="147" y="125"/>
                  <a:pt x="147" y="125"/>
                  <a:pt x="147" y="125"/>
                </a:cubicBezTo>
                <a:cubicBezTo>
                  <a:pt x="131" y="125"/>
                  <a:pt x="131" y="125"/>
                  <a:pt x="131" y="125"/>
                </a:cubicBezTo>
                <a:cubicBezTo>
                  <a:pt x="131" y="120"/>
                  <a:pt x="131" y="120"/>
                  <a:pt x="131" y="120"/>
                </a:cubicBezTo>
                <a:cubicBezTo>
                  <a:pt x="134" y="120"/>
                  <a:pt x="136" y="118"/>
                  <a:pt x="136" y="115"/>
                </a:cubicBezTo>
                <a:cubicBezTo>
                  <a:pt x="136" y="72"/>
                  <a:pt x="136" y="72"/>
                  <a:pt x="136" y="72"/>
                </a:cubicBezTo>
                <a:cubicBezTo>
                  <a:pt x="136" y="69"/>
                  <a:pt x="134" y="67"/>
                  <a:pt x="131" y="67"/>
                </a:cubicBezTo>
                <a:cubicBezTo>
                  <a:pt x="131" y="61"/>
                  <a:pt x="131" y="61"/>
                  <a:pt x="131" y="61"/>
                </a:cubicBezTo>
                <a:cubicBezTo>
                  <a:pt x="147" y="61"/>
                  <a:pt x="147" y="61"/>
                  <a:pt x="147" y="61"/>
                </a:cubicBezTo>
                <a:lnTo>
                  <a:pt x="147" y="67"/>
                </a:lnTo>
                <a:close/>
                <a:moveTo>
                  <a:pt x="29" y="115"/>
                </a:moveTo>
                <a:cubicBezTo>
                  <a:pt x="29" y="72"/>
                  <a:pt x="29" y="72"/>
                  <a:pt x="29" y="72"/>
                </a:cubicBezTo>
                <a:cubicBezTo>
                  <a:pt x="32" y="72"/>
                  <a:pt x="35" y="70"/>
                  <a:pt x="35" y="67"/>
                </a:cubicBezTo>
                <a:cubicBezTo>
                  <a:pt x="35" y="61"/>
                  <a:pt x="35" y="61"/>
                  <a:pt x="35" y="61"/>
                </a:cubicBezTo>
                <a:cubicBezTo>
                  <a:pt x="37" y="61"/>
                  <a:pt x="37" y="61"/>
                  <a:pt x="37" y="61"/>
                </a:cubicBezTo>
                <a:cubicBezTo>
                  <a:pt x="37" y="67"/>
                  <a:pt x="37" y="67"/>
                  <a:pt x="37" y="67"/>
                </a:cubicBezTo>
                <a:cubicBezTo>
                  <a:pt x="37" y="70"/>
                  <a:pt x="40" y="72"/>
                  <a:pt x="43" y="72"/>
                </a:cubicBezTo>
                <a:cubicBezTo>
                  <a:pt x="43" y="115"/>
                  <a:pt x="43" y="115"/>
                  <a:pt x="43" y="115"/>
                </a:cubicBezTo>
                <a:cubicBezTo>
                  <a:pt x="40" y="115"/>
                  <a:pt x="37" y="117"/>
                  <a:pt x="37" y="120"/>
                </a:cubicBezTo>
                <a:cubicBezTo>
                  <a:pt x="37" y="125"/>
                  <a:pt x="37" y="125"/>
                  <a:pt x="37" y="125"/>
                </a:cubicBezTo>
                <a:cubicBezTo>
                  <a:pt x="35" y="125"/>
                  <a:pt x="35" y="125"/>
                  <a:pt x="35" y="125"/>
                </a:cubicBezTo>
                <a:cubicBezTo>
                  <a:pt x="35" y="120"/>
                  <a:pt x="35" y="120"/>
                  <a:pt x="35" y="120"/>
                </a:cubicBezTo>
                <a:cubicBezTo>
                  <a:pt x="35" y="117"/>
                  <a:pt x="32" y="115"/>
                  <a:pt x="29" y="115"/>
                </a:cubicBezTo>
                <a:close/>
                <a:moveTo>
                  <a:pt x="43" y="120"/>
                </a:moveTo>
                <a:cubicBezTo>
                  <a:pt x="46" y="120"/>
                  <a:pt x="48" y="118"/>
                  <a:pt x="48" y="115"/>
                </a:cubicBezTo>
                <a:cubicBezTo>
                  <a:pt x="48" y="72"/>
                  <a:pt x="48" y="72"/>
                  <a:pt x="48" y="72"/>
                </a:cubicBezTo>
                <a:cubicBezTo>
                  <a:pt x="48" y="69"/>
                  <a:pt x="46" y="67"/>
                  <a:pt x="43" y="67"/>
                </a:cubicBezTo>
                <a:cubicBezTo>
                  <a:pt x="43" y="61"/>
                  <a:pt x="43" y="61"/>
                  <a:pt x="43" y="61"/>
                </a:cubicBezTo>
                <a:cubicBezTo>
                  <a:pt x="59" y="61"/>
                  <a:pt x="59" y="61"/>
                  <a:pt x="59" y="61"/>
                </a:cubicBezTo>
                <a:cubicBezTo>
                  <a:pt x="59" y="67"/>
                  <a:pt x="59" y="67"/>
                  <a:pt x="59" y="67"/>
                </a:cubicBezTo>
                <a:cubicBezTo>
                  <a:pt x="56" y="67"/>
                  <a:pt x="53" y="69"/>
                  <a:pt x="53" y="72"/>
                </a:cubicBezTo>
                <a:cubicBezTo>
                  <a:pt x="53" y="115"/>
                  <a:pt x="53" y="115"/>
                  <a:pt x="53" y="115"/>
                </a:cubicBezTo>
                <a:cubicBezTo>
                  <a:pt x="53" y="118"/>
                  <a:pt x="56" y="120"/>
                  <a:pt x="59" y="120"/>
                </a:cubicBezTo>
                <a:cubicBezTo>
                  <a:pt x="59" y="125"/>
                  <a:pt x="59" y="125"/>
                  <a:pt x="59" y="125"/>
                </a:cubicBezTo>
                <a:cubicBezTo>
                  <a:pt x="43" y="125"/>
                  <a:pt x="43" y="125"/>
                  <a:pt x="43" y="125"/>
                </a:cubicBezTo>
                <a:lnTo>
                  <a:pt x="43" y="120"/>
                </a:lnTo>
                <a:close/>
                <a:moveTo>
                  <a:pt x="59" y="115"/>
                </a:moveTo>
                <a:cubicBezTo>
                  <a:pt x="59" y="72"/>
                  <a:pt x="59" y="72"/>
                  <a:pt x="59" y="72"/>
                </a:cubicBezTo>
                <a:cubicBezTo>
                  <a:pt x="62" y="72"/>
                  <a:pt x="64" y="70"/>
                  <a:pt x="64" y="67"/>
                </a:cubicBezTo>
                <a:cubicBezTo>
                  <a:pt x="64" y="61"/>
                  <a:pt x="64" y="61"/>
                  <a:pt x="64" y="61"/>
                </a:cubicBezTo>
                <a:cubicBezTo>
                  <a:pt x="67" y="61"/>
                  <a:pt x="67" y="61"/>
                  <a:pt x="67" y="61"/>
                </a:cubicBezTo>
                <a:cubicBezTo>
                  <a:pt x="67" y="67"/>
                  <a:pt x="67" y="67"/>
                  <a:pt x="67" y="67"/>
                </a:cubicBezTo>
                <a:cubicBezTo>
                  <a:pt x="67" y="70"/>
                  <a:pt x="69" y="72"/>
                  <a:pt x="72" y="72"/>
                </a:cubicBezTo>
                <a:cubicBezTo>
                  <a:pt x="72" y="115"/>
                  <a:pt x="72" y="115"/>
                  <a:pt x="72" y="115"/>
                </a:cubicBezTo>
                <a:cubicBezTo>
                  <a:pt x="69" y="115"/>
                  <a:pt x="67" y="117"/>
                  <a:pt x="67" y="120"/>
                </a:cubicBezTo>
                <a:cubicBezTo>
                  <a:pt x="67" y="125"/>
                  <a:pt x="67" y="125"/>
                  <a:pt x="67" y="125"/>
                </a:cubicBezTo>
                <a:cubicBezTo>
                  <a:pt x="64" y="125"/>
                  <a:pt x="64" y="125"/>
                  <a:pt x="64" y="125"/>
                </a:cubicBezTo>
                <a:cubicBezTo>
                  <a:pt x="64" y="120"/>
                  <a:pt x="64" y="120"/>
                  <a:pt x="64" y="120"/>
                </a:cubicBezTo>
                <a:cubicBezTo>
                  <a:pt x="64" y="117"/>
                  <a:pt x="62" y="115"/>
                  <a:pt x="59" y="115"/>
                </a:cubicBezTo>
                <a:close/>
                <a:moveTo>
                  <a:pt x="72" y="120"/>
                </a:moveTo>
                <a:cubicBezTo>
                  <a:pt x="75" y="120"/>
                  <a:pt x="77" y="118"/>
                  <a:pt x="77" y="115"/>
                </a:cubicBezTo>
                <a:cubicBezTo>
                  <a:pt x="77" y="72"/>
                  <a:pt x="77" y="72"/>
                  <a:pt x="77" y="72"/>
                </a:cubicBezTo>
                <a:cubicBezTo>
                  <a:pt x="77" y="69"/>
                  <a:pt x="75" y="67"/>
                  <a:pt x="72" y="67"/>
                </a:cubicBezTo>
                <a:cubicBezTo>
                  <a:pt x="72" y="61"/>
                  <a:pt x="72" y="61"/>
                  <a:pt x="72" y="61"/>
                </a:cubicBezTo>
                <a:cubicBezTo>
                  <a:pt x="88" y="61"/>
                  <a:pt x="88" y="61"/>
                  <a:pt x="88" y="61"/>
                </a:cubicBezTo>
                <a:cubicBezTo>
                  <a:pt x="88" y="67"/>
                  <a:pt x="88" y="67"/>
                  <a:pt x="88" y="67"/>
                </a:cubicBezTo>
                <a:cubicBezTo>
                  <a:pt x="85" y="67"/>
                  <a:pt x="83" y="69"/>
                  <a:pt x="83" y="72"/>
                </a:cubicBezTo>
                <a:cubicBezTo>
                  <a:pt x="83" y="115"/>
                  <a:pt x="83" y="115"/>
                  <a:pt x="83" y="115"/>
                </a:cubicBezTo>
                <a:cubicBezTo>
                  <a:pt x="83" y="118"/>
                  <a:pt x="85" y="120"/>
                  <a:pt x="88" y="120"/>
                </a:cubicBezTo>
                <a:cubicBezTo>
                  <a:pt x="88" y="125"/>
                  <a:pt x="88" y="125"/>
                  <a:pt x="88" y="125"/>
                </a:cubicBezTo>
                <a:cubicBezTo>
                  <a:pt x="72" y="125"/>
                  <a:pt x="72" y="125"/>
                  <a:pt x="72" y="125"/>
                </a:cubicBezTo>
                <a:lnTo>
                  <a:pt x="72" y="120"/>
                </a:lnTo>
                <a:close/>
                <a:moveTo>
                  <a:pt x="88" y="115"/>
                </a:moveTo>
                <a:cubicBezTo>
                  <a:pt x="88" y="72"/>
                  <a:pt x="88" y="72"/>
                  <a:pt x="88" y="72"/>
                </a:cubicBezTo>
                <a:cubicBezTo>
                  <a:pt x="91" y="72"/>
                  <a:pt x="93" y="70"/>
                  <a:pt x="93" y="67"/>
                </a:cubicBezTo>
                <a:cubicBezTo>
                  <a:pt x="93" y="61"/>
                  <a:pt x="93" y="61"/>
                  <a:pt x="93" y="61"/>
                </a:cubicBezTo>
                <a:cubicBezTo>
                  <a:pt x="96" y="61"/>
                  <a:pt x="96" y="61"/>
                  <a:pt x="96" y="61"/>
                </a:cubicBezTo>
                <a:cubicBezTo>
                  <a:pt x="96" y="67"/>
                  <a:pt x="96" y="67"/>
                  <a:pt x="96" y="67"/>
                </a:cubicBezTo>
                <a:cubicBezTo>
                  <a:pt x="96" y="70"/>
                  <a:pt x="98" y="72"/>
                  <a:pt x="101" y="72"/>
                </a:cubicBezTo>
                <a:cubicBezTo>
                  <a:pt x="101" y="115"/>
                  <a:pt x="101" y="115"/>
                  <a:pt x="101" y="115"/>
                </a:cubicBezTo>
                <a:cubicBezTo>
                  <a:pt x="98" y="115"/>
                  <a:pt x="96" y="117"/>
                  <a:pt x="96" y="120"/>
                </a:cubicBezTo>
                <a:cubicBezTo>
                  <a:pt x="96" y="125"/>
                  <a:pt x="96" y="125"/>
                  <a:pt x="96" y="125"/>
                </a:cubicBezTo>
                <a:cubicBezTo>
                  <a:pt x="93" y="125"/>
                  <a:pt x="93" y="125"/>
                  <a:pt x="93" y="125"/>
                </a:cubicBezTo>
                <a:cubicBezTo>
                  <a:pt x="93" y="120"/>
                  <a:pt x="93" y="120"/>
                  <a:pt x="93" y="120"/>
                </a:cubicBezTo>
                <a:cubicBezTo>
                  <a:pt x="93" y="117"/>
                  <a:pt x="91" y="115"/>
                  <a:pt x="88" y="115"/>
                </a:cubicBezTo>
                <a:close/>
                <a:moveTo>
                  <a:pt x="101" y="120"/>
                </a:moveTo>
                <a:cubicBezTo>
                  <a:pt x="104" y="120"/>
                  <a:pt x="107" y="118"/>
                  <a:pt x="107" y="115"/>
                </a:cubicBezTo>
                <a:cubicBezTo>
                  <a:pt x="107" y="72"/>
                  <a:pt x="107" y="72"/>
                  <a:pt x="107" y="72"/>
                </a:cubicBezTo>
                <a:cubicBezTo>
                  <a:pt x="107" y="69"/>
                  <a:pt x="104" y="67"/>
                  <a:pt x="101" y="67"/>
                </a:cubicBezTo>
                <a:cubicBezTo>
                  <a:pt x="101" y="61"/>
                  <a:pt x="101" y="61"/>
                  <a:pt x="101" y="61"/>
                </a:cubicBezTo>
                <a:cubicBezTo>
                  <a:pt x="117" y="61"/>
                  <a:pt x="117" y="61"/>
                  <a:pt x="117" y="61"/>
                </a:cubicBezTo>
                <a:cubicBezTo>
                  <a:pt x="117" y="67"/>
                  <a:pt x="117" y="67"/>
                  <a:pt x="117" y="67"/>
                </a:cubicBezTo>
                <a:cubicBezTo>
                  <a:pt x="114" y="67"/>
                  <a:pt x="112" y="69"/>
                  <a:pt x="112" y="72"/>
                </a:cubicBezTo>
                <a:cubicBezTo>
                  <a:pt x="112" y="115"/>
                  <a:pt x="112" y="115"/>
                  <a:pt x="112" y="115"/>
                </a:cubicBezTo>
                <a:cubicBezTo>
                  <a:pt x="112" y="118"/>
                  <a:pt x="114" y="120"/>
                  <a:pt x="117" y="120"/>
                </a:cubicBezTo>
                <a:cubicBezTo>
                  <a:pt x="117" y="125"/>
                  <a:pt x="117" y="125"/>
                  <a:pt x="117" y="125"/>
                </a:cubicBezTo>
                <a:cubicBezTo>
                  <a:pt x="101" y="125"/>
                  <a:pt x="101" y="125"/>
                  <a:pt x="101" y="125"/>
                </a:cubicBezTo>
                <a:lnTo>
                  <a:pt x="101" y="120"/>
                </a:lnTo>
                <a:close/>
                <a:moveTo>
                  <a:pt x="117" y="115"/>
                </a:moveTo>
                <a:cubicBezTo>
                  <a:pt x="117" y="72"/>
                  <a:pt x="117" y="72"/>
                  <a:pt x="117" y="72"/>
                </a:cubicBezTo>
                <a:cubicBezTo>
                  <a:pt x="120" y="72"/>
                  <a:pt x="123" y="70"/>
                  <a:pt x="123" y="67"/>
                </a:cubicBezTo>
                <a:cubicBezTo>
                  <a:pt x="123" y="61"/>
                  <a:pt x="123" y="61"/>
                  <a:pt x="123" y="61"/>
                </a:cubicBezTo>
                <a:cubicBezTo>
                  <a:pt x="125" y="61"/>
                  <a:pt x="125" y="61"/>
                  <a:pt x="125" y="61"/>
                </a:cubicBezTo>
                <a:cubicBezTo>
                  <a:pt x="125" y="67"/>
                  <a:pt x="125" y="67"/>
                  <a:pt x="125" y="67"/>
                </a:cubicBezTo>
                <a:cubicBezTo>
                  <a:pt x="125" y="70"/>
                  <a:pt x="128" y="72"/>
                  <a:pt x="131" y="72"/>
                </a:cubicBezTo>
                <a:cubicBezTo>
                  <a:pt x="131" y="115"/>
                  <a:pt x="131" y="115"/>
                  <a:pt x="131" y="115"/>
                </a:cubicBezTo>
                <a:cubicBezTo>
                  <a:pt x="128" y="115"/>
                  <a:pt x="125" y="117"/>
                  <a:pt x="125" y="120"/>
                </a:cubicBezTo>
                <a:cubicBezTo>
                  <a:pt x="125" y="125"/>
                  <a:pt x="125" y="125"/>
                  <a:pt x="125" y="125"/>
                </a:cubicBezTo>
                <a:cubicBezTo>
                  <a:pt x="123" y="125"/>
                  <a:pt x="123" y="125"/>
                  <a:pt x="123" y="125"/>
                </a:cubicBezTo>
                <a:cubicBezTo>
                  <a:pt x="123" y="120"/>
                  <a:pt x="123" y="120"/>
                  <a:pt x="123" y="120"/>
                </a:cubicBezTo>
                <a:cubicBezTo>
                  <a:pt x="123" y="117"/>
                  <a:pt x="120" y="115"/>
                  <a:pt x="117" y="115"/>
                </a:cubicBezTo>
                <a:close/>
                <a:moveTo>
                  <a:pt x="42" y="38"/>
                </a:moveTo>
                <a:cubicBezTo>
                  <a:pt x="34" y="42"/>
                  <a:pt x="34" y="42"/>
                  <a:pt x="34" y="42"/>
                </a:cubicBezTo>
                <a:cubicBezTo>
                  <a:pt x="37" y="35"/>
                  <a:pt x="37" y="35"/>
                  <a:pt x="37" y="35"/>
                </a:cubicBezTo>
                <a:cubicBezTo>
                  <a:pt x="47" y="35"/>
                  <a:pt x="47" y="35"/>
                  <a:pt x="47" y="35"/>
                </a:cubicBezTo>
                <a:lnTo>
                  <a:pt x="42" y="38"/>
                </a:lnTo>
                <a:close/>
                <a:moveTo>
                  <a:pt x="46" y="41"/>
                </a:moveTo>
                <a:cubicBezTo>
                  <a:pt x="80" y="22"/>
                  <a:pt x="80" y="22"/>
                  <a:pt x="80" y="22"/>
                </a:cubicBezTo>
                <a:cubicBezTo>
                  <a:pt x="121" y="45"/>
                  <a:pt x="121" y="45"/>
                  <a:pt x="121" y="45"/>
                </a:cubicBezTo>
                <a:cubicBezTo>
                  <a:pt x="39" y="45"/>
                  <a:pt x="39" y="45"/>
                  <a:pt x="39" y="45"/>
                </a:cubicBezTo>
                <a:lnTo>
                  <a:pt x="46" y="41"/>
                </a:lnTo>
                <a:close/>
                <a:moveTo>
                  <a:pt x="126" y="42"/>
                </a:moveTo>
                <a:cubicBezTo>
                  <a:pt x="118" y="38"/>
                  <a:pt x="118" y="38"/>
                  <a:pt x="118" y="38"/>
                </a:cubicBezTo>
                <a:cubicBezTo>
                  <a:pt x="113" y="35"/>
                  <a:pt x="113" y="35"/>
                  <a:pt x="113" y="35"/>
                </a:cubicBezTo>
                <a:cubicBezTo>
                  <a:pt x="123" y="35"/>
                  <a:pt x="123" y="35"/>
                  <a:pt x="123" y="35"/>
                </a:cubicBezTo>
                <a:lnTo>
                  <a:pt x="126" y="42"/>
                </a:lnTo>
                <a:close/>
                <a:moveTo>
                  <a:pt x="80" y="5"/>
                </a:moveTo>
                <a:cubicBezTo>
                  <a:pt x="100" y="5"/>
                  <a:pt x="117" y="16"/>
                  <a:pt x="118" y="29"/>
                </a:cubicBezTo>
                <a:cubicBezTo>
                  <a:pt x="104" y="29"/>
                  <a:pt x="104" y="29"/>
                  <a:pt x="104" y="29"/>
                </a:cubicBezTo>
                <a:cubicBezTo>
                  <a:pt x="80" y="16"/>
                  <a:pt x="80" y="16"/>
                  <a:pt x="80" y="16"/>
                </a:cubicBezTo>
                <a:cubicBezTo>
                  <a:pt x="56" y="29"/>
                  <a:pt x="56" y="29"/>
                  <a:pt x="56" y="29"/>
                </a:cubicBezTo>
                <a:cubicBezTo>
                  <a:pt x="41" y="29"/>
                  <a:pt x="41" y="29"/>
                  <a:pt x="41" y="29"/>
                </a:cubicBezTo>
                <a:cubicBezTo>
                  <a:pt x="43" y="16"/>
                  <a:pt x="60" y="5"/>
                  <a:pt x="80" y="5"/>
                </a:cubicBezTo>
                <a:close/>
                <a:moveTo>
                  <a:pt x="12" y="51"/>
                </a:moveTo>
                <a:cubicBezTo>
                  <a:pt x="19" y="51"/>
                  <a:pt x="19" y="51"/>
                  <a:pt x="19" y="51"/>
                </a:cubicBezTo>
                <a:cubicBezTo>
                  <a:pt x="29" y="51"/>
                  <a:pt x="29" y="51"/>
                  <a:pt x="29" y="51"/>
                </a:cubicBezTo>
                <a:cubicBezTo>
                  <a:pt x="29" y="51"/>
                  <a:pt x="29" y="51"/>
                  <a:pt x="29" y="51"/>
                </a:cubicBezTo>
                <a:cubicBezTo>
                  <a:pt x="30" y="51"/>
                  <a:pt x="30" y="51"/>
                  <a:pt x="30" y="51"/>
                </a:cubicBezTo>
                <a:cubicBezTo>
                  <a:pt x="130" y="51"/>
                  <a:pt x="130" y="51"/>
                  <a:pt x="130" y="51"/>
                </a:cubicBezTo>
                <a:cubicBezTo>
                  <a:pt x="131" y="51"/>
                  <a:pt x="131" y="51"/>
                  <a:pt x="131" y="51"/>
                </a:cubicBezTo>
                <a:cubicBezTo>
                  <a:pt x="131" y="51"/>
                  <a:pt x="131" y="51"/>
                  <a:pt x="131" y="51"/>
                </a:cubicBezTo>
                <a:cubicBezTo>
                  <a:pt x="141" y="51"/>
                  <a:pt x="141" y="51"/>
                  <a:pt x="141" y="51"/>
                </a:cubicBezTo>
                <a:cubicBezTo>
                  <a:pt x="148" y="51"/>
                  <a:pt x="148" y="51"/>
                  <a:pt x="148" y="51"/>
                </a:cubicBezTo>
                <a:cubicBezTo>
                  <a:pt x="150" y="56"/>
                  <a:pt x="150" y="56"/>
                  <a:pt x="150" y="56"/>
                </a:cubicBezTo>
                <a:cubicBezTo>
                  <a:pt x="125" y="56"/>
                  <a:pt x="125" y="56"/>
                  <a:pt x="125" y="56"/>
                </a:cubicBezTo>
                <a:cubicBezTo>
                  <a:pt x="123" y="56"/>
                  <a:pt x="123" y="56"/>
                  <a:pt x="123" y="56"/>
                </a:cubicBezTo>
                <a:cubicBezTo>
                  <a:pt x="96" y="56"/>
                  <a:pt x="96" y="56"/>
                  <a:pt x="96" y="56"/>
                </a:cubicBezTo>
                <a:cubicBezTo>
                  <a:pt x="93" y="56"/>
                  <a:pt x="93" y="56"/>
                  <a:pt x="93" y="56"/>
                </a:cubicBezTo>
                <a:cubicBezTo>
                  <a:pt x="67" y="56"/>
                  <a:pt x="67" y="56"/>
                  <a:pt x="67" y="56"/>
                </a:cubicBezTo>
                <a:cubicBezTo>
                  <a:pt x="64" y="56"/>
                  <a:pt x="64" y="56"/>
                  <a:pt x="64" y="56"/>
                </a:cubicBezTo>
                <a:cubicBezTo>
                  <a:pt x="37" y="56"/>
                  <a:pt x="37" y="56"/>
                  <a:pt x="37" y="56"/>
                </a:cubicBezTo>
                <a:cubicBezTo>
                  <a:pt x="35" y="56"/>
                  <a:pt x="35" y="56"/>
                  <a:pt x="35" y="56"/>
                </a:cubicBezTo>
                <a:cubicBezTo>
                  <a:pt x="10" y="56"/>
                  <a:pt x="10" y="56"/>
                  <a:pt x="10" y="56"/>
                </a:cubicBezTo>
                <a:lnTo>
                  <a:pt x="12" y="51"/>
                </a:lnTo>
                <a:close/>
                <a:moveTo>
                  <a:pt x="13" y="120"/>
                </a:moveTo>
                <a:cubicBezTo>
                  <a:pt x="16" y="120"/>
                  <a:pt x="19" y="118"/>
                  <a:pt x="19" y="115"/>
                </a:cubicBezTo>
                <a:cubicBezTo>
                  <a:pt x="19" y="72"/>
                  <a:pt x="19" y="72"/>
                  <a:pt x="19" y="72"/>
                </a:cubicBezTo>
                <a:cubicBezTo>
                  <a:pt x="19" y="69"/>
                  <a:pt x="16" y="67"/>
                  <a:pt x="13" y="67"/>
                </a:cubicBezTo>
                <a:cubicBezTo>
                  <a:pt x="13" y="61"/>
                  <a:pt x="13" y="61"/>
                  <a:pt x="13" y="61"/>
                </a:cubicBezTo>
                <a:cubicBezTo>
                  <a:pt x="29" y="61"/>
                  <a:pt x="29" y="61"/>
                  <a:pt x="29" y="61"/>
                </a:cubicBezTo>
                <a:cubicBezTo>
                  <a:pt x="29" y="67"/>
                  <a:pt x="29" y="67"/>
                  <a:pt x="29" y="67"/>
                </a:cubicBezTo>
                <a:cubicBezTo>
                  <a:pt x="26" y="67"/>
                  <a:pt x="24" y="69"/>
                  <a:pt x="24" y="72"/>
                </a:cubicBezTo>
                <a:cubicBezTo>
                  <a:pt x="24" y="115"/>
                  <a:pt x="24" y="115"/>
                  <a:pt x="24" y="115"/>
                </a:cubicBezTo>
                <a:cubicBezTo>
                  <a:pt x="24" y="118"/>
                  <a:pt x="26" y="120"/>
                  <a:pt x="29" y="120"/>
                </a:cubicBezTo>
                <a:cubicBezTo>
                  <a:pt x="29" y="125"/>
                  <a:pt x="29" y="125"/>
                  <a:pt x="29" y="125"/>
                </a:cubicBezTo>
                <a:cubicBezTo>
                  <a:pt x="13" y="125"/>
                  <a:pt x="13" y="125"/>
                  <a:pt x="13" y="125"/>
                </a:cubicBezTo>
                <a:lnTo>
                  <a:pt x="13" y="120"/>
                </a:lnTo>
                <a:close/>
                <a:moveTo>
                  <a:pt x="8" y="131"/>
                </a:moveTo>
                <a:cubicBezTo>
                  <a:pt x="35" y="131"/>
                  <a:pt x="35" y="131"/>
                  <a:pt x="35" y="131"/>
                </a:cubicBezTo>
                <a:cubicBezTo>
                  <a:pt x="37" y="131"/>
                  <a:pt x="37" y="131"/>
                  <a:pt x="37" y="131"/>
                </a:cubicBezTo>
                <a:cubicBezTo>
                  <a:pt x="64" y="131"/>
                  <a:pt x="64" y="131"/>
                  <a:pt x="64" y="131"/>
                </a:cubicBezTo>
                <a:cubicBezTo>
                  <a:pt x="67" y="131"/>
                  <a:pt x="67" y="131"/>
                  <a:pt x="67" y="131"/>
                </a:cubicBezTo>
                <a:cubicBezTo>
                  <a:pt x="93" y="131"/>
                  <a:pt x="93" y="131"/>
                  <a:pt x="93" y="131"/>
                </a:cubicBezTo>
                <a:cubicBezTo>
                  <a:pt x="96" y="131"/>
                  <a:pt x="96" y="131"/>
                  <a:pt x="96" y="131"/>
                </a:cubicBezTo>
                <a:cubicBezTo>
                  <a:pt x="123" y="131"/>
                  <a:pt x="123" y="131"/>
                  <a:pt x="123" y="131"/>
                </a:cubicBezTo>
                <a:cubicBezTo>
                  <a:pt x="125" y="131"/>
                  <a:pt x="125" y="131"/>
                  <a:pt x="125" y="131"/>
                </a:cubicBezTo>
                <a:cubicBezTo>
                  <a:pt x="152" y="131"/>
                  <a:pt x="152" y="131"/>
                  <a:pt x="152" y="131"/>
                </a:cubicBezTo>
                <a:cubicBezTo>
                  <a:pt x="152" y="136"/>
                  <a:pt x="152" y="136"/>
                  <a:pt x="152" y="136"/>
                </a:cubicBezTo>
                <a:cubicBezTo>
                  <a:pt x="8" y="136"/>
                  <a:pt x="8" y="136"/>
                  <a:pt x="8" y="136"/>
                </a:cubicBezTo>
                <a:lnTo>
                  <a:pt x="8" y="131"/>
                </a:lnTo>
                <a:close/>
                <a:moveTo>
                  <a:pt x="155" y="147"/>
                </a:moveTo>
                <a:cubicBezTo>
                  <a:pt x="5" y="147"/>
                  <a:pt x="5" y="147"/>
                  <a:pt x="5" y="147"/>
                </a:cubicBezTo>
                <a:cubicBezTo>
                  <a:pt x="5" y="141"/>
                  <a:pt x="5" y="141"/>
                  <a:pt x="5" y="141"/>
                </a:cubicBezTo>
                <a:cubicBezTo>
                  <a:pt x="155" y="141"/>
                  <a:pt x="155" y="141"/>
                  <a:pt x="155" y="141"/>
                </a:cubicBezTo>
                <a:lnTo>
                  <a:pt x="155" y="14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868" name="Freeform 1864">
            <a:extLst>
              <a:ext uri="{FF2B5EF4-FFF2-40B4-BE49-F238E27FC236}">
                <a16:creationId xmlns:a16="http://schemas.microsoft.com/office/drawing/2014/main" xmlns="" id="{B49ABAD7-C8AF-4C7E-9610-3B481D57B233}"/>
              </a:ext>
            </a:extLst>
          </p:cNvPr>
          <p:cNvSpPr>
            <a:spLocks noEditPoints="1"/>
          </p:cNvSpPr>
          <p:nvPr/>
        </p:nvSpPr>
        <p:spPr bwMode="auto">
          <a:xfrm>
            <a:off x="2479386" y="985694"/>
            <a:ext cx="546966" cy="549852"/>
          </a:xfrm>
          <a:custGeom>
            <a:avLst/>
            <a:gdLst>
              <a:gd name="T0" fmla="*/ 8 w 160"/>
              <a:gd name="T1" fmla="*/ 14 h 160"/>
              <a:gd name="T2" fmla="*/ 0 w 160"/>
              <a:gd name="T3" fmla="*/ 50 h 160"/>
              <a:gd name="T4" fmla="*/ 36 w 160"/>
              <a:gd name="T5" fmla="*/ 160 h 160"/>
              <a:gd name="T6" fmla="*/ 160 w 160"/>
              <a:gd name="T7" fmla="*/ 160 h 160"/>
              <a:gd name="T8" fmla="*/ 160 w 160"/>
              <a:gd name="T9" fmla="*/ 14 h 160"/>
              <a:gd name="T10" fmla="*/ 146 w 160"/>
              <a:gd name="T11" fmla="*/ 14 h 160"/>
              <a:gd name="T12" fmla="*/ 124 w 160"/>
              <a:gd name="T13" fmla="*/ 58 h 160"/>
              <a:gd name="T14" fmla="*/ 132 w 160"/>
              <a:gd name="T15" fmla="*/ 50 h 160"/>
              <a:gd name="T16" fmla="*/ 94 w 160"/>
              <a:gd name="T17" fmla="*/ 36 h 160"/>
              <a:gd name="T18" fmla="*/ 80 w 160"/>
              <a:gd name="T19" fmla="*/ 58 h 160"/>
              <a:gd name="T20" fmla="*/ 88 w 160"/>
              <a:gd name="T21" fmla="*/ 50 h 160"/>
              <a:gd name="T22" fmla="*/ 50 w 160"/>
              <a:gd name="T23" fmla="*/ 36 h 160"/>
              <a:gd name="T24" fmla="*/ 36 w 160"/>
              <a:gd name="T25" fmla="*/ 58 h 160"/>
              <a:gd name="T26" fmla="*/ 44 w 160"/>
              <a:gd name="T27" fmla="*/ 50 h 160"/>
              <a:gd name="T28" fmla="*/ 6 w 160"/>
              <a:gd name="T29" fmla="*/ 36 h 160"/>
              <a:gd name="T30" fmla="*/ 17 w 160"/>
              <a:gd name="T31" fmla="*/ 150 h 160"/>
              <a:gd name="T32" fmla="*/ 19 w 160"/>
              <a:gd name="T33" fmla="*/ 86 h 160"/>
              <a:gd name="T34" fmla="*/ 19 w 160"/>
              <a:gd name="T35" fmla="*/ 86 h 160"/>
              <a:gd name="T36" fmla="*/ 17 w 160"/>
              <a:gd name="T37" fmla="*/ 126 h 160"/>
              <a:gd name="T38" fmla="*/ 22 w 160"/>
              <a:gd name="T39" fmla="*/ 137 h 160"/>
              <a:gd name="T40" fmla="*/ 22 w 160"/>
              <a:gd name="T41" fmla="*/ 104 h 160"/>
              <a:gd name="T42" fmla="*/ 41 w 160"/>
              <a:gd name="T43" fmla="*/ 154 h 160"/>
              <a:gd name="T44" fmla="*/ 41 w 160"/>
              <a:gd name="T45" fmla="*/ 154 h 160"/>
              <a:gd name="T46" fmla="*/ 130 w 160"/>
              <a:gd name="T47" fmla="*/ 154 h 160"/>
              <a:gd name="T48" fmla="*/ 88 w 160"/>
              <a:gd name="T49" fmla="*/ 72 h 160"/>
              <a:gd name="T50" fmla="*/ 28 w 160"/>
              <a:gd name="T51" fmla="*/ 154 h 160"/>
              <a:gd name="T52" fmla="*/ 30 w 160"/>
              <a:gd name="T53" fmla="*/ 80 h 160"/>
              <a:gd name="T54" fmla="*/ 17 w 160"/>
              <a:gd name="T55" fmla="*/ 94 h 160"/>
              <a:gd name="T56" fmla="*/ 6 w 160"/>
              <a:gd name="T57" fmla="*/ 61 h 160"/>
              <a:gd name="T58" fmla="*/ 47 w 160"/>
              <a:gd name="T59" fmla="*/ 58 h 160"/>
              <a:gd name="T60" fmla="*/ 91 w 160"/>
              <a:gd name="T61" fmla="*/ 58 h 160"/>
              <a:gd name="T62" fmla="*/ 135 w 160"/>
              <a:gd name="T63" fmla="*/ 58 h 160"/>
              <a:gd name="T64" fmla="*/ 135 w 160"/>
              <a:gd name="T65" fmla="*/ 154 h 160"/>
              <a:gd name="T66" fmla="*/ 138 w 160"/>
              <a:gd name="T67" fmla="*/ 36 h 160"/>
              <a:gd name="T68" fmla="*/ 132 w 160"/>
              <a:gd name="T69" fmla="*/ 30 h 160"/>
              <a:gd name="T70" fmla="*/ 88 w 160"/>
              <a:gd name="T71" fmla="*/ 30 h 160"/>
              <a:gd name="T72" fmla="*/ 44 w 160"/>
              <a:gd name="T73" fmla="*/ 30 h 160"/>
              <a:gd name="T74" fmla="*/ 6 w 160"/>
              <a:gd name="T75" fmla="*/ 19 h 160"/>
              <a:gd name="T76" fmla="*/ 154 w 160"/>
              <a:gd name="T77" fmla="*/ 30 h 160"/>
              <a:gd name="T78" fmla="*/ 97 w 160"/>
              <a:gd name="T79" fmla="*/ 92 h 160"/>
              <a:gd name="T80" fmla="*/ 94 w 160"/>
              <a:gd name="T81" fmla="*/ 102 h 160"/>
              <a:gd name="T82" fmla="*/ 96 w 160"/>
              <a:gd name="T83" fmla="*/ 118 h 160"/>
              <a:gd name="T84" fmla="*/ 114 w 160"/>
              <a:gd name="T85" fmla="*/ 92 h 160"/>
              <a:gd name="T86" fmla="*/ 96 w 160"/>
              <a:gd name="T87" fmla="*/ 134 h 160"/>
              <a:gd name="T88" fmla="*/ 114 w 160"/>
              <a:gd name="T89" fmla="*/ 108 h 160"/>
              <a:gd name="T90" fmla="*/ 59 w 160"/>
              <a:gd name="T91" fmla="*/ 92 h 160"/>
              <a:gd name="T92" fmla="*/ 55 w 160"/>
              <a:gd name="T93" fmla="*/ 102 h 160"/>
              <a:gd name="T94" fmla="*/ 57 w 160"/>
              <a:gd name="T95" fmla="*/ 118 h 160"/>
              <a:gd name="T96" fmla="*/ 75 w 160"/>
              <a:gd name="T97" fmla="*/ 92 h 160"/>
              <a:gd name="T98" fmla="*/ 57 w 160"/>
              <a:gd name="T99" fmla="*/ 134 h 160"/>
              <a:gd name="T100" fmla="*/ 75 w 160"/>
              <a:gd name="T101" fmla="*/ 108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60" h="160">
                <a:moveTo>
                  <a:pt x="152" y="14"/>
                </a:moveTo>
                <a:cubicBezTo>
                  <a:pt x="152" y="0"/>
                  <a:pt x="152" y="0"/>
                  <a:pt x="152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14"/>
                  <a:pt x="8" y="14"/>
                  <a:pt x="8" y="14"/>
                </a:cubicBezTo>
                <a:cubicBezTo>
                  <a:pt x="0" y="14"/>
                  <a:pt x="0" y="14"/>
                  <a:pt x="0" y="14"/>
                </a:cubicBezTo>
                <a:cubicBezTo>
                  <a:pt x="0" y="30"/>
                  <a:pt x="0" y="30"/>
                  <a:pt x="0" y="30"/>
                </a:cubicBezTo>
                <a:cubicBezTo>
                  <a:pt x="0" y="36"/>
                  <a:pt x="0" y="36"/>
                  <a:pt x="0" y="36"/>
                </a:cubicBezTo>
                <a:cubicBezTo>
                  <a:pt x="0" y="50"/>
                  <a:pt x="0" y="50"/>
                  <a:pt x="0" y="50"/>
                </a:cubicBezTo>
                <a:cubicBezTo>
                  <a:pt x="0" y="160"/>
                  <a:pt x="0" y="160"/>
                  <a:pt x="0" y="160"/>
                </a:cubicBezTo>
                <a:cubicBezTo>
                  <a:pt x="11" y="160"/>
                  <a:pt x="11" y="160"/>
                  <a:pt x="11" y="160"/>
                </a:cubicBezTo>
                <a:cubicBezTo>
                  <a:pt x="28" y="160"/>
                  <a:pt x="28" y="160"/>
                  <a:pt x="28" y="160"/>
                </a:cubicBezTo>
                <a:cubicBezTo>
                  <a:pt x="36" y="160"/>
                  <a:pt x="36" y="160"/>
                  <a:pt x="36" y="160"/>
                </a:cubicBezTo>
                <a:cubicBezTo>
                  <a:pt x="83" y="160"/>
                  <a:pt x="83" y="160"/>
                  <a:pt x="83" y="160"/>
                </a:cubicBezTo>
                <a:cubicBezTo>
                  <a:pt x="88" y="160"/>
                  <a:pt x="88" y="160"/>
                  <a:pt x="88" y="160"/>
                </a:cubicBezTo>
                <a:cubicBezTo>
                  <a:pt x="135" y="160"/>
                  <a:pt x="135" y="160"/>
                  <a:pt x="135" y="160"/>
                </a:cubicBezTo>
                <a:cubicBezTo>
                  <a:pt x="160" y="160"/>
                  <a:pt x="160" y="160"/>
                  <a:pt x="160" y="160"/>
                </a:cubicBezTo>
                <a:cubicBezTo>
                  <a:pt x="160" y="50"/>
                  <a:pt x="160" y="50"/>
                  <a:pt x="160" y="50"/>
                </a:cubicBezTo>
                <a:cubicBezTo>
                  <a:pt x="160" y="36"/>
                  <a:pt x="160" y="36"/>
                  <a:pt x="160" y="36"/>
                </a:cubicBezTo>
                <a:cubicBezTo>
                  <a:pt x="160" y="30"/>
                  <a:pt x="160" y="30"/>
                  <a:pt x="160" y="30"/>
                </a:cubicBezTo>
                <a:cubicBezTo>
                  <a:pt x="160" y="14"/>
                  <a:pt x="160" y="14"/>
                  <a:pt x="160" y="14"/>
                </a:cubicBezTo>
                <a:lnTo>
                  <a:pt x="152" y="14"/>
                </a:lnTo>
                <a:close/>
                <a:moveTo>
                  <a:pt x="14" y="6"/>
                </a:moveTo>
                <a:cubicBezTo>
                  <a:pt x="146" y="6"/>
                  <a:pt x="146" y="6"/>
                  <a:pt x="146" y="6"/>
                </a:cubicBezTo>
                <a:cubicBezTo>
                  <a:pt x="146" y="14"/>
                  <a:pt x="146" y="14"/>
                  <a:pt x="146" y="14"/>
                </a:cubicBezTo>
                <a:cubicBezTo>
                  <a:pt x="14" y="14"/>
                  <a:pt x="14" y="14"/>
                  <a:pt x="14" y="14"/>
                </a:cubicBezTo>
                <a:lnTo>
                  <a:pt x="14" y="6"/>
                </a:lnTo>
                <a:close/>
                <a:moveTo>
                  <a:pt x="132" y="50"/>
                </a:moveTo>
                <a:cubicBezTo>
                  <a:pt x="132" y="54"/>
                  <a:pt x="129" y="58"/>
                  <a:pt x="124" y="58"/>
                </a:cubicBezTo>
                <a:cubicBezTo>
                  <a:pt x="120" y="58"/>
                  <a:pt x="116" y="54"/>
                  <a:pt x="116" y="50"/>
                </a:cubicBezTo>
                <a:cubicBezTo>
                  <a:pt x="116" y="36"/>
                  <a:pt x="116" y="36"/>
                  <a:pt x="116" y="36"/>
                </a:cubicBezTo>
                <a:cubicBezTo>
                  <a:pt x="132" y="36"/>
                  <a:pt x="132" y="36"/>
                  <a:pt x="132" y="36"/>
                </a:cubicBezTo>
                <a:lnTo>
                  <a:pt x="132" y="50"/>
                </a:lnTo>
                <a:close/>
                <a:moveTo>
                  <a:pt x="110" y="50"/>
                </a:moveTo>
                <a:cubicBezTo>
                  <a:pt x="110" y="54"/>
                  <a:pt x="107" y="58"/>
                  <a:pt x="102" y="58"/>
                </a:cubicBezTo>
                <a:cubicBezTo>
                  <a:pt x="98" y="58"/>
                  <a:pt x="94" y="54"/>
                  <a:pt x="94" y="50"/>
                </a:cubicBezTo>
                <a:cubicBezTo>
                  <a:pt x="94" y="36"/>
                  <a:pt x="94" y="36"/>
                  <a:pt x="94" y="36"/>
                </a:cubicBezTo>
                <a:cubicBezTo>
                  <a:pt x="110" y="36"/>
                  <a:pt x="110" y="36"/>
                  <a:pt x="110" y="36"/>
                </a:cubicBezTo>
                <a:lnTo>
                  <a:pt x="110" y="50"/>
                </a:lnTo>
                <a:close/>
                <a:moveTo>
                  <a:pt x="88" y="50"/>
                </a:moveTo>
                <a:cubicBezTo>
                  <a:pt x="88" y="54"/>
                  <a:pt x="85" y="58"/>
                  <a:pt x="80" y="58"/>
                </a:cubicBezTo>
                <a:cubicBezTo>
                  <a:pt x="75" y="58"/>
                  <a:pt x="72" y="54"/>
                  <a:pt x="72" y="50"/>
                </a:cubicBezTo>
                <a:cubicBezTo>
                  <a:pt x="72" y="36"/>
                  <a:pt x="72" y="36"/>
                  <a:pt x="72" y="36"/>
                </a:cubicBezTo>
                <a:cubicBezTo>
                  <a:pt x="88" y="36"/>
                  <a:pt x="88" y="36"/>
                  <a:pt x="88" y="36"/>
                </a:cubicBezTo>
                <a:lnTo>
                  <a:pt x="88" y="50"/>
                </a:lnTo>
                <a:close/>
                <a:moveTo>
                  <a:pt x="66" y="50"/>
                </a:moveTo>
                <a:cubicBezTo>
                  <a:pt x="66" y="54"/>
                  <a:pt x="62" y="58"/>
                  <a:pt x="58" y="58"/>
                </a:cubicBezTo>
                <a:cubicBezTo>
                  <a:pt x="53" y="58"/>
                  <a:pt x="50" y="54"/>
                  <a:pt x="50" y="50"/>
                </a:cubicBezTo>
                <a:cubicBezTo>
                  <a:pt x="50" y="36"/>
                  <a:pt x="50" y="36"/>
                  <a:pt x="50" y="36"/>
                </a:cubicBezTo>
                <a:cubicBezTo>
                  <a:pt x="66" y="36"/>
                  <a:pt x="66" y="36"/>
                  <a:pt x="66" y="36"/>
                </a:cubicBezTo>
                <a:lnTo>
                  <a:pt x="66" y="50"/>
                </a:lnTo>
                <a:close/>
                <a:moveTo>
                  <a:pt x="44" y="50"/>
                </a:moveTo>
                <a:cubicBezTo>
                  <a:pt x="44" y="54"/>
                  <a:pt x="40" y="58"/>
                  <a:pt x="36" y="58"/>
                </a:cubicBezTo>
                <a:cubicBezTo>
                  <a:pt x="31" y="58"/>
                  <a:pt x="28" y="54"/>
                  <a:pt x="28" y="50"/>
                </a:cubicBezTo>
                <a:cubicBezTo>
                  <a:pt x="28" y="36"/>
                  <a:pt x="28" y="36"/>
                  <a:pt x="28" y="36"/>
                </a:cubicBezTo>
                <a:cubicBezTo>
                  <a:pt x="44" y="36"/>
                  <a:pt x="44" y="36"/>
                  <a:pt x="44" y="36"/>
                </a:cubicBezTo>
                <a:lnTo>
                  <a:pt x="44" y="50"/>
                </a:lnTo>
                <a:close/>
                <a:moveTo>
                  <a:pt x="22" y="50"/>
                </a:moveTo>
                <a:cubicBezTo>
                  <a:pt x="22" y="54"/>
                  <a:pt x="18" y="58"/>
                  <a:pt x="14" y="58"/>
                </a:cubicBezTo>
                <a:cubicBezTo>
                  <a:pt x="9" y="58"/>
                  <a:pt x="6" y="54"/>
                  <a:pt x="6" y="50"/>
                </a:cubicBezTo>
                <a:cubicBezTo>
                  <a:pt x="6" y="36"/>
                  <a:pt x="6" y="36"/>
                  <a:pt x="6" y="36"/>
                </a:cubicBezTo>
                <a:cubicBezTo>
                  <a:pt x="22" y="36"/>
                  <a:pt x="22" y="36"/>
                  <a:pt x="22" y="36"/>
                </a:cubicBezTo>
                <a:lnTo>
                  <a:pt x="22" y="50"/>
                </a:lnTo>
                <a:close/>
                <a:moveTo>
                  <a:pt x="17" y="154"/>
                </a:moveTo>
                <a:cubicBezTo>
                  <a:pt x="17" y="150"/>
                  <a:pt x="17" y="150"/>
                  <a:pt x="17" y="150"/>
                </a:cubicBezTo>
                <a:cubicBezTo>
                  <a:pt x="22" y="145"/>
                  <a:pt x="22" y="145"/>
                  <a:pt x="22" y="145"/>
                </a:cubicBezTo>
                <a:cubicBezTo>
                  <a:pt x="22" y="154"/>
                  <a:pt x="22" y="154"/>
                  <a:pt x="22" y="154"/>
                </a:cubicBezTo>
                <a:lnTo>
                  <a:pt x="17" y="154"/>
                </a:lnTo>
                <a:close/>
                <a:moveTo>
                  <a:pt x="19" y="86"/>
                </a:moveTo>
                <a:cubicBezTo>
                  <a:pt x="16" y="86"/>
                  <a:pt x="14" y="83"/>
                  <a:pt x="14" y="80"/>
                </a:cubicBezTo>
                <a:cubicBezTo>
                  <a:pt x="14" y="77"/>
                  <a:pt x="16" y="74"/>
                  <a:pt x="19" y="74"/>
                </a:cubicBezTo>
                <a:cubicBezTo>
                  <a:pt x="22" y="74"/>
                  <a:pt x="25" y="77"/>
                  <a:pt x="25" y="80"/>
                </a:cubicBezTo>
                <a:cubicBezTo>
                  <a:pt x="25" y="83"/>
                  <a:pt x="22" y="86"/>
                  <a:pt x="19" y="86"/>
                </a:cubicBezTo>
                <a:close/>
                <a:moveTo>
                  <a:pt x="17" y="117"/>
                </a:moveTo>
                <a:cubicBezTo>
                  <a:pt x="22" y="111"/>
                  <a:pt x="22" y="111"/>
                  <a:pt x="22" y="111"/>
                </a:cubicBezTo>
                <a:cubicBezTo>
                  <a:pt x="22" y="120"/>
                  <a:pt x="22" y="120"/>
                  <a:pt x="22" y="120"/>
                </a:cubicBezTo>
                <a:cubicBezTo>
                  <a:pt x="17" y="126"/>
                  <a:pt x="17" y="126"/>
                  <a:pt x="17" y="126"/>
                </a:cubicBezTo>
                <a:lnTo>
                  <a:pt x="17" y="117"/>
                </a:lnTo>
                <a:close/>
                <a:moveTo>
                  <a:pt x="17" y="134"/>
                </a:moveTo>
                <a:cubicBezTo>
                  <a:pt x="22" y="128"/>
                  <a:pt x="22" y="128"/>
                  <a:pt x="22" y="128"/>
                </a:cubicBezTo>
                <a:cubicBezTo>
                  <a:pt x="22" y="137"/>
                  <a:pt x="22" y="137"/>
                  <a:pt x="22" y="137"/>
                </a:cubicBezTo>
                <a:cubicBezTo>
                  <a:pt x="17" y="142"/>
                  <a:pt x="17" y="142"/>
                  <a:pt x="17" y="142"/>
                </a:cubicBezTo>
                <a:lnTo>
                  <a:pt x="17" y="134"/>
                </a:lnTo>
                <a:close/>
                <a:moveTo>
                  <a:pt x="22" y="99"/>
                </a:moveTo>
                <a:cubicBezTo>
                  <a:pt x="22" y="104"/>
                  <a:pt x="22" y="104"/>
                  <a:pt x="22" y="104"/>
                </a:cubicBezTo>
                <a:cubicBezTo>
                  <a:pt x="17" y="109"/>
                  <a:pt x="17" y="109"/>
                  <a:pt x="17" y="109"/>
                </a:cubicBezTo>
                <a:cubicBezTo>
                  <a:pt x="17" y="99"/>
                  <a:pt x="17" y="99"/>
                  <a:pt x="17" y="99"/>
                </a:cubicBezTo>
                <a:lnTo>
                  <a:pt x="22" y="99"/>
                </a:lnTo>
                <a:close/>
                <a:moveTo>
                  <a:pt x="41" y="154"/>
                </a:moveTo>
                <a:cubicBezTo>
                  <a:pt x="41" y="77"/>
                  <a:pt x="41" y="77"/>
                  <a:pt x="41" y="77"/>
                </a:cubicBezTo>
                <a:cubicBezTo>
                  <a:pt x="83" y="77"/>
                  <a:pt x="83" y="77"/>
                  <a:pt x="83" y="77"/>
                </a:cubicBezTo>
                <a:cubicBezTo>
                  <a:pt x="83" y="154"/>
                  <a:pt x="83" y="154"/>
                  <a:pt x="83" y="154"/>
                </a:cubicBezTo>
                <a:lnTo>
                  <a:pt x="41" y="154"/>
                </a:lnTo>
                <a:close/>
                <a:moveTo>
                  <a:pt x="88" y="154"/>
                </a:moveTo>
                <a:cubicBezTo>
                  <a:pt x="88" y="77"/>
                  <a:pt x="88" y="77"/>
                  <a:pt x="88" y="77"/>
                </a:cubicBezTo>
                <a:cubicBezTo>
                  <a:pt x="130" y="77"/>
                  <a:pt x="130" y="77"/>
                  <a:pt x="130" y="77"/>
                </a:cubicBezTo>
                <a:cubicBezTo>
                  <a:pt x="130" y="154"/>
                  <a:pt x="130" y="154"/>
                  <a:pt x="130" y="154"/>
                </a:cubicBezTo>
                <a:lnTo>
                  <a:pt x="88" y="154"/>
                </a:lnTo>
                <a:close/>
                <a:moveTo>
                  <a:pt x="135" y="154"/>
                </a:moveTo>
                <a:cubicBezTo>
                  <a:pt x="135" y="72"/>
                  <a:pt x="135" y="72"/>
                  <a:pt x="135" y="72"/>
                </a:cubicBezTo>
                <a:cubicBezTo>
                  <a:pt x="88" y="72"/>
                  <a:pt x="88" y="72"/>
                  <a:pt x="88" y="72"/>
                </a:cubicBezTo>
                <a:cubicBezTo>
                  <a:pt x="83" y="72"/>
                  <a:pt x="83" y="72"/>
                  <a:pt x="83" y="72"/>
                </a:cubicBezTo>
                <a:cubicBezTo>
                  <a:pt x="36" y="72"/>
                  <a:pt x="36" y="72"/>
                  <a:pt x="36" y="72"/>
                </a:cubicBezTo>
                <a:cubicBezTo>
                  <a:pt x="36" y="154"/>
                  <a:pt x="36" y="154"/>
                  <a:pt x="36" y="154"/>
                </a:cubicBezTo>
                <a:cubicBezTo>
                  <a:pt x="28" y="154"/>
                  <a:pt x="28" y="154"/>
                  <a:pt x="28" y="154"/>
                </a:cubicBezTo>
                <a:cubicBezTo>
                  <a:pt x="28" y="94"/>
                  <a:pt x="28" y="94"/>
                  <a:pt x="28" y="94"/>
                </a:cubicBezTo>
                <a:cubicBezTo>
                  <a:pt x="22" y="94"/>
                  <a:pt x="22" y="94"/>
                  <a:pt x="22" y="94"/>
                </a:cubicBezTo>
                <a:cubicBezTo>
                  <a:pt x="22" y="91"/>
                  <a:pt x="22" y="91"/>
                  <a:pt x="22" y="91"/>
                </a:cubicBezTo>
                <a:cubicBezTo>
                  <a:pt x="27" y="89"/>
                  <a:pt x="30" y="85"/>
                  <a:pt x="30" y="80"/>
                </a:cubicBezTo>
                <a:cubicBezTo>
                  <a:pt x="30" y="74"/>
                  <a:pt x="25" y="69"/>
                  <a:pt x="19" y="69"/>
                </a:cubicBezTo>
                <a:cubicBezTo>
                  <a:pt x="13" y="69"/>
                  <a:pt x="8" y="74"/>
                  <a:pt x="8" y="80"/>
                </a:cubicBezTo>
                <a:cubicBezTo>
                  <a:pt x="8" y="85"/>
                  <a:pt x="12" y="89"/>
                  <a:pt x="17" y="91"/>
                </a:cubicBezTo>
                <a:cubicBezTo>
                  <a:pt x="17" y="94"/>
                  <a:pt x="17" y="94"/>
                  <a:pt x="17" y="94"/>
                </a:cubicBezTo>
                <a:cubicBezTo>
                  <a:pt x="11" y="94"/>
                  <a:pt x="11" y="94"/>
                  <a:pt x="11" y="94"/>
                </a:cubicBezTo>
                <a:cubicBezTo>
                  <a:pt x="11" y="154"/>
                  <a:pt x="11" y="154"/>
                  <a:pt x="11" y="154"/>
                </a:cubicBezTo>
                <a:cubicBezTo>
                  <a:pt x="6" y="154"/>
                  <a:pt x="6" y="154"/>
                  <a:pt x="6" y="154"/>
                </a:cubicBezTo>
                <a:cubicBezTo>
                  <a:pt x="6" y="61"/>
                  <a:pt x="6" y="61"/>
                  <a:pt x="6" y="61"/>
                </a:cubicBezTo>
                <a:cubicBezTo>
                  <a:pt x="8" y="62"/>
                  <a:pt x="11" y="63"/>
                  <a:pt x="14" y="63"/>
                </a:cubicBezTo>
                <a:cubicBezTo>
                  <a:pt x="18" y="63"/>
                  <a:pt x="22" y="61"/>
                  <a:pt x="25" y="58"/>
                </a:cubicBezTo>
                <a:cubicBezTo>
                  <a:pt x="27" y="61"/>
                  <a:pt x="31" y="63"/>
                  <a:pt x="36" y="63"/>
                </a:cubicBezTo>
                <a:cubicBezTo>
                  <a:pt x="40" y="63"/>
                  <a:pt x="44" y="61"/>
                  <a:pt x="47" y="58"/>
                </a:cubicBezTo>
                <a:cubicBezTo>
                  <a:pt x="49" y="61"/>
                  <a:pt x="53" y="63"/>
                  <a:pt x="58" y="63"/>
                </a:cubicBezTo>
                <a:cubicBezTo>
                  <a:pt x="62" y="63"/>
                  <a:pt x="66" y="61"/>
                  <a:pt x="69" y="58"/>
                </a:cubicBezTo>
                <a:cubicBezTo>
                  <a:pt x="71" y="61"/>
                  <a:pt x="75" y="63"/>
                  <a:pt x="80" y="63"/>
                </a:cubicBezTo>
                <a:cubicBezTo>
                  <a:pt x="85" y="63"/>
                  <a:pt x="89" y="61"/>
                  <a:pt x="91" y="58"/>
                </a:cubicBezTo>
                <a:cubicBezTo>
                  <a:pt x="94" y="61"/>
                  <a:pt x="98" y="63"/>
                  <a:pt x="102" y="63"/>
                </a:cubicBezTo>
                <a:cubicBezTo>
                  <a:pt x="107" y="63"/>
                  <a:pt x="111" y="61"/>
                  <a:pt x="113" y="58"/>
                </a:cubicBezTo>
                <a:cubicBezTo>
                  <a:pt x="116" y="61"/>
                  <a:pt x="120" y="63"/>
                  <a:pt x="124" y="63"/>
                </a:cubicBezTo>
                <a:cubicBezTo>
                  <a:pt x="129" y="63"/>
                  <a:pt x="133" y="61"/>
                  <a:pt x="135" y="58"/>
                </a:cubicBezTo>
                <a:cubicBezTo>
                  <a:pt x="138" y="61"/>
                  <a:pt x="142" y="63"/>
                  <a:pt x="146" y="63"/>
                </a:cubicBezTo>
                <a:cubicBezTo>
                  <a:pt x="149" y="63"/>
                  <a:pt x="152" y="62"/>
                  <a:pt x="154" y="61"/>
                </a:cubicBezTo>
                <a:cubicBezTo>
                  <a:pt x="154" y="154"/>
                  <a:pt x="154" y="154"/>
                  <a:pt x="154" y="154"/>
                </a:cubicBezTo>
                <a:lnTo>
                  <a:pt x="135" y="154"/>
                </a:lnTo>
                <a:close/>
                <a:moveTo>
                  <a:pt x="154" y="50"/>
                </a:moveTo>
                <a:cubicBezTo>
                  <a:pt x="154" y="54"/>
                  <a:pt x="151" y="58"/>
                  <a:pt x="146" y="58"/>
                </a:cubicBezTo>
                <a:cubicBezTo>
                  <a:pt x="142" y="58"/>
                  <a:pt x="138" y="54"/>
                  <a:pt x="138" y="50"/>
                </a:cubicBezTo>
                <a:cubicBezTo>
                  <a:pt x="138" y="36"/>
                  <a:pt x="138" y="36"/>
                  <a:pt x="138" y="36"/>
                </a:cubicBezTo>
                <a:cubicBezTo>
                  <a:pt x="154" y="36"/>
                  <a:pt x="154" y="36"/>
                  <a:pt x="154" y="36"/>
                </a:cubicBezTo>
                <a:lnTo>
                  <a:pt x="154" y="50"/>
                </a:lnTo>
                <a:close/>
                <a:moveTo>
                  <a:pt x="138" y="30"/>
                </a:moveTo>
                <a:cubicBezTo>
                  <a:pt x="132" y="30"/>
                  <a:pt x="132" y="30"/>
                  <a:pt x="132" y="30"/>
                </a:cubicBezTo>
                <a:cubicBezTo>
                  <a:pt x="116" y="30"/>
                  <a:pt x="116" y="30"/>
                  <a:pt x="116" y="30"/>
                </a:cubicBezTo>
                <a:cubicBezTo>
                  <a:pt x="110" y="30"/>
                  <a:pt x="110" y="30"/>
                  <a:pt x="110" y="30"/>
                </a:cubicBezTo>
                <a:cubicBezTo>
                  <a:pt x="94" y="30"/>
                  <a:pt x="94" y="30"/>
                  <a:pt x="94" y="30"/>
                </a:cubicBezTo>
                <a:cubicBezTo>
                  <a:pt x="88" y="30"/>
                  <a:pt x="88" y="30"/>
                  <a:pt x="88" y="30"/>
                </a:cubicBezTo>
                <a:cubicBezTo>
                  <a:pt x="72" y="30"/>
                  <a:pt x="72" y="30"/>
                  <a:pt x="72" y="30"/>
                </a:cubicBezTo>
                <a:cubicBezTo>
                  <a:pt x="66" y="30"/>
                  <a:pt x="66" y="30"/>
                  <a:pt x="66" y="30"/>
                </a:cubicBezTo>
                <a:cubicBezTo>
                  <a:pt x="50" y="30"/>
                  <a:pt x="50" y="30"/>
                  <a:pt x="50" y="30"/>
                </a:cubicBezTo>
                <a:cubicBezTo>
                  <a:pt x="44" y="30"/>
                  <a:pt x="44" y="30"/>
                  <a:pt x="44" y="30"/>
                </a:cubicBezTo>
                <a:cubicBezTo>
                  <a:pt x="28" y="30"/>
                  <a:pt x="28" y="30"/>
                  <a:pt x="28" y="30"/>
                </a:cubicBezTo>
                <a:cubicBezTo>
                  <a:pt x="22" y="30"/>
                  <a:pt x="22" y="30"/>
                  <a:pt x="22" y="30"/>
                </a:cubicBezTo>
                <a:cubicBezTo>
                  <a:pt x="6" y="30"/>
                  <a:pt x="6" y="30"/>
                  <a:pt x="6" y="30"/>
                </a:cubicBezTo>
                <a:cubicBezTo>
                  <a:pt x="6" y="19"/>
                  <a:pt x="6" y="19"/>
                  <a:pt x="6" y="19"/>
                </a:cubicBezTo>
                <a:cubicBezTo>
                  <a:pt x="8" y="19"/>
                  <a:pt x="8" y="19"/>
                  <a:pt x="8" y="19"/>
                </a:cubicBezTo>
                <a:cubicBezTo>
                  <a:pt x="152" y="19"/>
                  <a:pt x="152" y="19"/>
                  <a:pt x="152" y="19"/>
                </a:cubicBezTo>
                <a:cubicBezTo>
                  <a:pt x="154" y="19"/>
                  <a:pt x="154" y="19"/>
                  <a:pt x="154" y="19"/>
                </a:cubicBezTo>
                <a:cubicBezTo>
                  <a:pt x="154" y="30"/>
                  <a:pt x="154" y="30"/>
                  <a:pt x="154" y="30"/>
                </a:cubicBezTo>
                <a:lnTo>
                  <a:pt x="138" y="30"/>
                </a:lnTo>
                <a:close/>
                <a:moveTo>
                  <a:pt x="92" y="101"/>
                </a:moveTo>
                <a:cubicBezTo>
                  <a:pt x="91" y="100"/>
                  <a:pt x="91" y="98"/>
                  <a:pt x="92" y="97"/>
                </a:cubicBezTo>
                <a:cubicBezTo>
                  <a:pt x="97" y="92"/>
                  <a:pt x="97" y="92"/>
                  <a:pt x="97" y="92"/>
                </a:cubicBezTo>
                <a:cubicBezTo>
                  <a:pt x="98" y="91"/>
                  <a:pt x="100" y="91"/>
                  <a:pt x="101" y="92"/>
                </a:cubicBezTo>
                <a:cubicBezTo>
                  <a:pt x="102" y="93"/>
                  <a:pt x="102" y="95"/>
                  <a:pt x="101" y="96"/>
                </a:cubicBezTo>
                <a:cubicBezTo>
                  <a:pt x="96" y="101"/>
                  <a:pt x="96" y="101"/>
                  <a:pt x="96" y="101"/>
                </a:cubicBezTo>
                <a:cubicBezTo>
                  <a:pt x="95" y="102"/>
                  <a:pt x="95" y="102"/>
                  <a:pt x="94" y="102"/>
                </a:cubicBezTo>
                <a:cubicBezTo>
                  <a:pt x="93" y="102"/>
                  <a:pt x="92" y="102"/>
                  <a:pt x="92" y="101"/>
                </a:cubicBezTo>
                <a:close/>
                <a:moveTo>
                  <a:pt x="118" y="92"/>
                </a:moveTo>
                <a:cubicBezTo>
                  <a:pt x="119" y="93"/>
                  <a:pt x="119" y="95"/>
                  <a:pt x="118" y="96"/>
                </a:cubicBezTo>
                <a:cubicBezTo>
                  <a:pt x="96" y="118"/>
                  <a:pt x="96" y="118"/>
                  <a:pt x="96" y="118"/>
                </a:cubicBezTo>
                <a:cubicBezTo>
                  <a:pt x="95" y="118"/>
                  <a:pt x="95" y="119"/>
                  <a:pt x="94" y="119"/>
                </a:cubicBezTo>
                <a:cubicBezTo>
                  <a:pt x="93" y="119"/>
                  <a:pt x="92" y="118"/>
                  <a:pt x="92" y="118"/>
                </a:cubicBezTo>
                <a:cubicBezTo>
                  <a:pt x="91" y="117"/>
                  <a:pt x="91" y="115"/>
                  <a:pt x="92" y="114"/>
                </a:cubicBezTo>
                <a:cubicBezTo>
                  <a:pt x="114" y="92"/>
                  <a:pt x="114" y="92"/>
                  <a:pt x="114" y="92"/>
                </a:cubicBezTo>
                <a:cubicBezTo>
                  <a:pt x="115" y="91"/>
                  <a:pt x="117" y="91"/>
                  <a:pt x="118" y="92"/>
                </a:cubicBezTo>
                <a:close/>
                <a:moveTo>
                  <a:pt x="118" y="108"/>
                </a:moveTo>
                <a:cubicBezTo>
                  <a:pt x="119" y="109"/>
                  <a:pt x="119" y="111"/>
                  <a:pt x="118" y="112"/>
                </a:cubicBezTo>
                <a:cubicBezTo>
                  <a:pt x="96" y="134"/>
                  <a:pt x="96" y="134"/>
                  <a:pt x="96" y="134"/>
                </a:cubicBezTo>
                <a:cubicBezTo>
                  <a:pt x="95" y="135"/>
                  <a:pt x="95" y="135"/>
                  <a:pt x="94" y="135"/>
                </a:cubicBezTo>
                <a:cubicBezTo>
                  <a:pt x="93" y="135"/>
                  <a:pt x="92" y="135"/>
                  <a:pt x="92" y="134"/>
                </a:cubicBezTo>
                <a:cubicBezTo>
                  <a:pt x="91" y="133"/>
                  <a:pt x="91" y="132"/>
                  <a:pt x="92" y="130"/>
                </a:cubicBezTo>
                <a:cubicBezTo>
                  <a:pt x="114" y="108"/>
                  <a:pt x="114" y="108"/>
                  <a:pt x="114" y="108"/>
                </a:cubicBezTo>
                <a:cubicBezTo>
                  <a:pt x="115" y="107"/>
                  <a:pt x="117" y="107"/>
                  <a:pt x="118" y="108"/>
                </a:cubicBezTo>
                <a:close/>
                <a:moveTo>
                  <a:pt x="53" y="101"/>
                </a:moveTo>
                <a:cubicBezTo>
                  <a:pt x="52" y="100"/>
                  <a:pt x="52" y="98"/>
                  <a:pt x="53" y="97"/>
                </a:cubicBezTo>
                <a:cubicBezTo>
                  <a:pt x="59" y="92"/>
                  <a:pt x="59" y="92"/>
                  <a:pt x="59" y="92"/>
                </a:cubicBezTo>
                <a:cubicBezTo>
                  <a:pt x="60" y="91"/>
                  <a:pt x="62" y="91"/>
                  <a:pt x="63" y="92"/>
                </a:cubicBezTo>
                <a:cubicBezTo>
                  <a:pt x="64" y="93"/>
                  <a:pt x="64" y="95"/>
                  <a:pt x="63" y="96"/>
                </a:cubicBezTo>
                <a:cubicBezTo>
                  <a:pt x="57" y="101"/>
                  <a:pt x="57" y="101"/>
                  <a:pt x="57" y="101"/>
                </a:cubicBezTo>
                <a:cubicBezTo>
                  <a:pt x="57" y="102"/>
                  <a:pt x="56" y="102"/>
                  <a:pt x="55" y="102"/>
                </a:cubicBezTo>
                <a:cubicBezTo>
                  <a:pt x="54" y="102"/>
                  <a:pt x="54" y="102"/>
                  <a:pt x="53" y="101"/>
                </a:cubicBezTo>
                <a:close/>
                <a:moveTo>
                  <a:pt x="79" y="92"/>
                </a:moveTo>
                <a:cubicBezTo>
                  <a:pt x="80" y="93"/>
                  <a:pt x="80" y="95"/>
                  <a:pt x="79" y="96"/>
                </a:cubicBezTo>
                <a:cubicBezTo>
                  <a:pt x="57" y="118"/>
                  <a:pt x="57" y="118"/>
                  <a:pt x="57" y="118"/>
                </a:cubicBezTo>
                <a:cubicBezTo>
                  <a:pt x="57" y="118"/>
                  <a:pt x="56" y="119"/>
                  <a:pt x="55" y="119"/>
                </a:cubicBezTo>
                <a:cubicBezTo>
                  <a:pt x="54" y="119"/>
                  <a:pt x="54" y="118"/>
                  <a:pt x="53" y="118"/>
                </a:cubicBezTo>
                <a:cubicBezTo>
                  <a:pt x="52" y="117"/>
                  <a:pt x="52" y="115"/>
                  <a:pt x="53" y="114"/>
                </a:cubicBezTo>
                <a:cubicBezTo>
                  <a:pt x="75" y="92"/>
                  <a:pt x="75" y="92"/>
                  <a:pt x="75" y="92"/>
                </a:cubicBezTo>
                <a:cubicBezTo>
                  <a:pt x="76" y="91"/>
                  <a:pt x="78" y="91"/>
                  <a:pt x="79" y="92"/>
                </a:cubicBezTo>
                <a:close/>
                <a:moveTo>
                  <a:pt x="79" y="108"/>
                </a:moveTo>
                <a:cubicBezTo>
                  <a:pt x="80" y="109"/>
                  <a:pt x="80" y="111"/>
                  <a:pt x="79" y="112"/>
                </a:cubicBezTo>
                <a:cubicBezTo>
                  <a:pt x="57" y="134"/>
                  <a:pt x="57" y="134"/>
                  <a:pt x="57" y="134"/>
                </a:cubicBezTo>
                <a:cubicBezTo>
                  <a:pt x="57" y="135"/>
                  <a:pt x="56" y="135"/>
                  <a:pt x="55" y="135"/>
                </a:cubicBezTo>
                <a:cubicBezTo>
                  <a:pt x="54" y="135"/>
                  <a:pt x="54" y="135"/>
                  <a:pt x="53" y="134"/>
                </a:cubicBezTo>
                <a:cubicBezTo>
                  <a:pt x="52" y="133"/>
                  <a:pt x="52" y="132"/>
                  <a:pt x="53" y="130"/>
                </a:cubicBezTo>
                <a:cubicBezTo>
                  <a:pt x="75" y="108"/>
                  <a:pt x="75" y="108"/>
                  <a:pt x="75" y="108"/>
                </a:cubicBezTo>
                <a:cubicBezTo>
                  <a:pt x="76" y="107"/>
                  <a:pt x="78" y="107"/>
                  <a:pt x="79" y="10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869" name="Freeform 1865">
            <a:extLst>
              <a:ext uri="{FF2B5EF4-FFF2-40B4-BE49-F238E27FC236}">
                <a16:creationId xmlns:a16="http://schemas.microsoft.com/office/drawing/2014/main" xmlns="" id="{40C85945-8E13-4CE3-8F6E-9292211F1EA8}"/>
              </a:ext>
            </a:extLst>
          </p:cNvPr>
          <p:cNvSpPr>
            <a:spLocks noEditPoints="1"/>
          </p:cNvSpPr>
          <p:nvPr/>
        </p:nvSpPr>
        <p:spPr bwMode="auto">
          <a:xfrm>
            <a:off x="2479386" y="1645228"/>
            <a:ext cx="546966" cy="467591"/>
          </a:xfrm>
          <a:custGeom>
            <a:avLst/>
            <a:gdLst>
              <a:gd name="T0" fmla="*/ 16 w 160"/>
              <a:gd name="T1" fmla="*/ 117 h 136"/>
              <a:gd name="T2" fmla="*/ 144 w 160"/>
              <a:gd name="T3" fmla="*/ 117 h 136"/>
              <a:gd name="T4" fmla="*/ 24 w 160"/>
              <a:gd name="T5" fmla="*/ 99 h 136"/>
              <a:gd name="T6" fmla="*/ 29 w 160"/>
              <a:gd name="T7" fmla="*/ 96 h 136"/>
              <a:gd name="T8" fmla="*/ 48 w 160"/>
              <a:gd name="T9" fmla="*/ 72 h 136"/>
              <a:gd name="T10" fmla="*/ 56 w 160"/>
              <a:gd name="T11" fmla="*/ 96 h 136"/>
              <a:gd name="T12" fmla="*/ 56 w 160"/>
              <a:gd name="T13" fmla="*/ 96 h 136"/>
              <a:gd name="T14" fmla="*/ 61 w 160"/>
              <a:gd name="T15" fmla="*/ 99 h 136"/>
              <a:gd name="T16" fmla="*/ 75 w 160"/>
              <a:gd name="T17" fmla="*/ 96 h 136"/>
              <a:gd name="T18" fmla="*/ 88 w 160"/>
              <a:gd name="T19" fmla="*/ 96 h 136"/>
              <a:gd name="T20" fmla="*/ 96 w 160"/>
              <a:gd name="T21" fmla="*/ 72 h 136"/>
              <a:gd name="T22" fmla="*/ 109 w 160"/>
              <a:gd name="T23" fmla="*/ 72 h 136"/>
              <a:gd name="T24" fmla="*/ 120 w 160"/>
              <a:gd name="T25" fmla="*/ 69 h 136"/>
              <a:gd name="T26" fmla="*/ 120 w 160"/>
              <a:gd name="T27" fmla="*/ 69 h 136"/>
              <a:gd name="T28" fmla="*/ 133 w 160"/>
              <a:gd name="T29" fmla="*/ 96 h 136"/>
              <a:gd name="T30" fmla="*/ 16 w 160"/>
              <a:gd name="T31" fmla="*/ 19 h 136"/>
              <a:gd name="T32" fmla="*/ 144 w 160"/>
              <a:gd name="T33" fmla="*/ 19 h 136"/>
              <a:gd name="T34" fmla="*/ 27 w 160"/>
              <a:gd name="T35" fmla="*/ 56 h 136"/>
              <a:gd name="T36" fmla="*/ 35 w 160"/>
              <a:gd name="T37" fmla="*/ 56 h 136"/>
              <a:gd name="T38" fmla="*/ 45 w 160"/>
              <a:gd name="T39" fmla="*/ 59 h 136"/>
              <a:gd name="T40" fmla="*/ 45 w 160"/>
              <a:gd name="T41" fmla="*/ 59 h 136"/>
              <a:gd name="T42" fmla="*/ 51 w 160"/>
              <a:gd name="T43" fmla="*/ 56 h 136"/>
              <a:gd name="T44" fmla="*/ 59 w 160"/>
              <a:gd name="T45" fmla="*/ 19 h 136"/>
              <a:gd name="T46" fmla="*/ 77 w 160"/>
              <a:gd name="T47" fmla="*/ 16 h 136"/>
              <a:gd name="T48" fmla="*/ 93 w 160"/>
              <a:gd name="T49" fmla="*/ 19 h 136"/>
              <a:gd name="T50" fmla="*/ 101 w 160"/>
              <a:gd name="T51" fmla="*/ 56 h 136"/>
              <a:gd name="T52" fmla="*/ 112 w 160"/>
              <a:gd name="T53" fmla="*/ 59 h 136"/>
              <a:gd name="T54" fmla="*/ 112 w 160"/>
              <a:gd name="T55" fmla="*/ 59 h 136"/>
              <a:gd name="T56" fmla="*/ 117 w 160"/>
              <a:gd name="T57" fmla="*/ 56 h 136"/>
              <a:gd name="T58" fmla="*/ 133 w 160"/>
              <a:gd name="T59" fmla="*/ 19 h 136"/>
              <a:gd name="T60" fmla="*/ 24 w 160"/>
              <a:gd name="T61" fmla="*/ 115 h 136"/>
              <a:gd name="T62" fmla="*/ 29 w 160"/>
              <a:gd name="T63" fmla="*/ 112 h 136"/>
              <a:gd name="T64" fmla="*/ 37 w 160"/>
              <a:gd name="T65" fmla="*/ 109 h 136"/>
              <a:gd name="T66" fmla="*/ 48 w 160"/>
              <a:gd name="T67" fmla="*/ 107 h 136"/>
              <a:gd name="T68" fmla="*/ 48 w 160"/>
              <a:gd name="T69" fmla="*/ 107 h 136"/>
              <a:gd name="T70" fmla="*/ 59 w 160"/>
              <a:gd name="T71" fmla="*/ 109 h 136"/>
              <a:gd name="T72" fmla="*/ 67 w 160"/>
              <a:gd name="T73" fmla="*/ 112 h 136"/>
              <a:gd name="T74" fmla="*/ 72 w 160"/>
              <a:gd name="T75" fmla="*/ 115 h 136"/>
              <a:gd name="T76" fmla="*/ 77 w 160"/>
              <a:gd name="T77" fmla="*/ 112 h 136"/>
              <a:gd name="T78" fmla="*/ 85 w 160"/>
              <a:gd name="T79" fmla="*/ 109 h 136"/>
              <a:gd name="T80" fmla="*/ 96 w 160"/>
              <a:gd name="T81" fmla="*/ 107 h 136"/>
              <a:gd name="T82" fmla="*/ 96 w 160"/>
              <a:gd name="T83" fmla="*/ 107 h 136"/>
              <a:gd name="T84" fmla="*/ 107 w 160"/>
              <a:gd name="T85" fmla="*/ 109 h 136"/>
              <a:gd name="T86" fmla="*/ 115 w 160"/>
              <a:gd name="T87" fmla="*/ 112 h 136"/>
              <a:gd name="T88" fmla="*/ 120 w 160"/>
              <a:gd name="T89" fmla="*/ 115 h 136"/>
              <a:gd name="T90" fmla="*/ 125 w 160"/>
              <a:gd name="T91" fmla="*/ 112 h 136"/>
              <a:gd name="T92" fmla="*/ 136 w 160"/>
              <a:gd name="T93" fmla="*/ 107 h 136"/>
              <a:gd name="T94" fmla="*/ 21 w 160"/>
              <a:gd name="T95" fmla="*/ 131 h 136"/>
              <a:gd name="T96" fmla="*/ 21 w 160"/>
              <a:gd name="T97" fmla="*/ 136 h 136"/>
              <a:gd name="T98" fmla="*/ 141 w 160"/>
              <a:gd name="T99" fmla="*/ 131 h 136"/>
              <a:gd name="T100" fmla="*/ 139 w 160"/>
              <a:gd name="T101" fmla="*/ 0 h 136"/>
              <a:gd name="T102" fmla="*/ 160 w 160"/>
              <a:gd name="T103" fmla="*/ 19 h 136"/>
              <a:gd name="T104" fmla="*/ 19 w 160"/>
              <a:gd name="T105" fmla="*/ 5 h 136"/>
              <a:gd name="T106" fmla="*/ 157 w 160"/>
              <a:gd name="T107" fmla="*/ 61 h 136"/>
              <a:gd name="T108" fmla="*/ 157 w 160"/>
              <a:gd name="T109" fmla="*/ 61 h 1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160" h="136">
                <a:moveTo>
                  <a:pt x="13" y="120"/>
                </a:moveTo>
                <a:cubicBezTo>
                  <a:pt x="12" y="120"/>
                  <a:pt x="11" y="119"/>
                  <a:pt x="11" y="117"/>
                </a:cubicBezTo>
                <a:cubicBezTo>
                  <a:pt x="11" y="72"/>
                  <a:pt x="11" y="72"/>
                  <a:pt x="11" y="72"/>
                </a:cubicBezTo>
                <a:cubicBezTo>
                  <a:pt x="11" y="71"/>
                  <a:pt x="12" y="69"/>
                  <a:pt x="13" y="69"/>
                </a:cubicBezTo>
                <a:cubicBezTo>
                  <a:pt x="15" y="69"/>
                  <a:pt x="16" y="71"/>
                  <a:pt x="16" y="72"/>
                </a:cubicBezTo>
                <a:cubicBezTo>
                  <a:pt x="16" y="117"/>
                  <a:pt x="16" y="117"/>
                  <a:pt x="16" y="117"/>
                </a:cubicBezTo>
                <a:cubicBezTo>
                  <a:pt x="16" y="119"/>
                  <a:pt x="15" y="120"/>
                  <a:pt x="13" y="120"/>
                </a:cubicBezTo>
                <a:close/>
                <a:moveTo>
                  <a:pt x="149" y="117"/>
                </a:moveTo>
                <a:cubicBezTo>
                  <a:pt x="149" y="72"/>
                  <a:pt x="149" y="72"/>
                  <a:pt x="149" y="72"/>
                </a:cubicBezTo>
                <a:cubicBezTo>
                  <a:pt x="149" y="71"/>
                  <a:pt x="148" y="69"/>
                  <a:pt x="147" y="69"/>
                </a:cubicBezTo>
                <a:cubicBezTo>
                  <a:pt x="145" y="69"/>
                  <a:pt x="144" y="71"/>
                  <a:pt x="144" y="72"/>
                </a:cubicBezTo>
                <a:cubicBezTo>
                  <a:pt x="144" y="117"/>
                  <a:pt x="144" y="117"/>
                  <a:pt x="144" y="117"/>
                </a:cubicBezTo>
                <a:cubicBezTo>
                  <a:pt x="144" y="119"/>
                  <a:pt x="145" y="120"/>
                  <a:pt x="147" y="120"/>
                </a:cubicBezTo>
                <a:cubicBezTo>
                  <a:pt x="148" y="120"/>
                  <a:pt x="149" y="119"/>
                  <a:pt x="149" y="117"/>
                </a:cubicBezTo>
                <a:close/>
                <a:moveTo>
                  <a:pt x="24" y="69"/>
                </a:moveTo>
                <a:cubicBezTo>
                  <a:pt x="23" y="69"/>
                  <a:pt x="21" y="71"/>
                  <a:pt x="21" y="72"/>
                </a:cubicBezTo>
                <a:cubicBezTo>
                  <a:pt x="21" y="96"/>
                  <a:pt x="21" y="96"/>
                  <a:pt x="21" y="96"/>
                </a:cubicBezTo>
                <a:cubicBezTo>
                  <a:pt x="21" y="97"/>
                  <a:pt x="23" y="99"/>
                  <a:pt x="24" y="99"/>
                </a:cubicBezTo>
                <a:cubicBezTo>
                  <a:pt x="25" y="99"/>
                  <a:pt x="27" y="97"/>
                  <a:pt x="27" y="96"/>
                </a:cubicBezTo>
                <a:cubicBezTo>
                  <a:pt x="27" y="72"/>
                  <a:pt x="27" y="72"/>
                  <a:pt x="27" y="72"/>
                </a:cubicBezTo>
                <a:cubicBezTo>
                  <a:pt x="27" y="71"/>
                  <a:pt x="25" y="69"/>
                  <a:pt x="24" y="69"/>
                </a:cubicBezTo>
                <a:close/>
                <a:moveTo>
                  <a:pt x="32" y="69"/>
                </a:moveTo>
                <a:cubicBezTo>
                  <a:pt x="31" y="69"/>
                  <a:pt x="29" y="71"/>
                  <a:pt x="29" y="72"/>
                </a:cubicBezTo>
                <a:cubicBezTo>
                  <a:pt x="29" y="96"/>
                  <a:pt x="29" y="96"/>
                  <a:pt x="29" y="96"/>
                </a:cubicBezTo>
                <a:cubicBezTo>
                  <a:pt x="29" y="97"/>
                  <a:pt x="31" y="99"/>
                  <a:pt x="32" y="99"/>
                </a:cubicBezTo>
                <a:cubicBezTo>
                  <a:pt x="33" y="99"/>
                  <a:pt x="35" y="97"/>
                  <a:pt x="35" y="96"/>
                </a:cubicBezTo>
                <a:cubicBezTo>
                  <a:pt x="35" y="72"/>
                  <a:pt x="35" y="72"/>
                  <a:pt x="35" y="72"/>
                </a:cubicBezTo>
                <a:cubicBezTo>
                  <a:pt x="35" y="71"/>
                  <a:pt x="33" y="69"/>
                  <a:pt x="32" y="69"/>
                </a:cubicBezTo>
                <a:close/>
                <a:moveTo>
                  <a:pt x="48" y="96"/>
                </a:moveTo>
                <a:cubicBezTo>
                  <a:pt x="48" y="72"/>
                  <a:pt x="48" y="72"/>
                  <a:pt x="48" y="72"/>
                </a:cubicBezTo>
                <a:cubicBezTo>
                  <a:pt x="48" y="71"/>
                  <a:pt x="47" y="69"/>
                  <a:pt x="45" y="69"/>
                </a:cubicBezTo>
                <a:cubicBezTo>
                  <a:pt x="44" y="69"/>
                  <a:pt x="43" y="71"/>
                  <a:pt x="43" y="72"/>
                </a:cubicBezTo>
                <a:cubicBezTo>
                  <a:pt x="43" y="96"/>
                  <a:pt x="43" y="96"/>
                  <a:pt x="43" y="96"/>
                </a:cubicBezTo>
                <a:cubicBezTo>
                  <a:pt x="43" y="97"/>
                  <a:pt x="44" y="99"/>
                  <a:pt x="45" y="99"/>
                </a:cubicBezTo>
                <a:cubicBezTo>
                  <a:pt x="47" y="99"/>
                  <a:pt x="48" y="97"/>
                  <a:pt x="48" y="96"/>
                </a:cubicBezTo>
                <a:close/>
                <a:moveTo>
                  <a:pt x="56" y="96"/>
                </a:moveTo>
                <a:cubicBezTo>
                  <a:pt x="56" y="72"/>
                  <a:pt x="56" y="72"/>
                  <a:pt x="56" y="72"/>
                </a:cubicBezTo>
                <a:cubicBezTo>
                  <a:pt x="56" y="71"/>
                  <a:pt x="55" y="69"/>
                  <a:pt x="53" y="69"/>
                </a:cubicBezTo>
                <a:cubicBezTo>
                  <a:pt x="52" y="69"/>
                  <a:pt x="51" y="71"/>
                  <a:pt x="51" y="72"/>
                </a:cubicBezTo>
                <a:cubicBezTo>
                  <a:pt x="51" y="96"/>
                  <a:pt x="51" y="96"/>
                  <a:pt x="51" y="96"/>
                </a:cubicBezTo>
                <a:cubicBezTo>
                  <a:pt x="51" y="97"/>
                  <a:pt x="52" y="99"/>
                  <a:pt x="53" y="99"/>
                </a:cubicBezTo>
                <a:cubicBezTo>
                  <a:pt x="55" y="99"/>
                  <a:pt x="56" y="97"/>
                  <a:pt x="56" y="96"/>
                </a:cubicBezTo>
                <a:close/>
                <a:moveTo>
                  <a:pt x="64" y="96"/>
                </a:moveTo>
                <a:cubicBezTo>
                  <a:pt x="64" y="72"/>
                  <a:pt x="64" y="72"/>
                  <a:pt x="64" y="72"/>
                </a:cubicBezTo>
                <a:cubicBezTo>
                  <a:pt x="64" y="71"/>
                  <a:pt x="63" y="69"/>
                  <a:pt x="61" y="69"/>
                </a:cubicBezTo>
                <a:cubicBezTo>
                  <a:pt x="60" y="69"/>
                  <a:pt x="59" y="71"/>
                  <a:pt x="59" y="72"/>
                </a:cubicBezTo>
                <a:cubicBezTo>
                  <a:pt x="59" y="96"/>
                  <a:pt x="59" y="96"/>
                  <a:pt x="59" y="96"/>
                </a:cubicBezTo>
                <a:cubicBezTo>
                  <a:pt x="59" y="97"/>
                  <a:pt x="60" y="99"/>
                  <a:pt x="61" y="99"/>
                </a:cubicBezTo>
                <a:cubicBezTo>
                  <a:pt x="63" y="99"/>
                  <a:pt x="64" y="97"/>
                  <a:pt x="64" y="96"/>
                </a:cubicBezTo>
                <a:close/>
                <a:moveTo>
                  <a:pt x="80" y="96"/>
                </a:moveTo>
                <a:cubicBezTo>
                  <a:pt x="80" y="72"/>
                  <a:pt x="80" y="72"/>
                  <a:pt x="80" y="72"/>
                </a:cubicBezTo>
                <a:cubicBezTo>
                  <a:pt x="80" y="71"/>
                  <a:pt x="79" y="69"/>
                  <a:pt x="77" y="69"/>
                </a:cubicBezTo>
                <a:cubicBezTo>
                  <a:pt x="76" y="69"/>
                  <a:pt x="75" y="71"/>
                  <a:pt x="75" y="72"/>
                </a:cubicBezTo>
                <a:cubicBezTo>
                  <a:pt x="75" y="96"/>
                  <a:pt x="75" y="96"/>
                  <a:pt x="75" y="96"/>
                </a:cubicBezTo>
                <a:cubicBezTo>
                  <a:pt x="75" y="97"/>
                  <a:pt x="76" y="99"/>
                  <a:pt x="77" y="99"/>
                </a:cubicBezTo>
                <a:cubicBezTo>
                  <a:pt x="79" y="99"/>
                  <a:pt x="80" y="97"/>
                  <a:pt x="80" y="96"/>
                </a:cubicBezTo>
                <a:close/>
                <a:moveTo>
                  <a:pt x="93" y="72"/>
                </a:moveTo>
                <a:cubicBezTo>
                  <a:pt x="93" y="71"/>
                  <a:pt x="92" y="69"/>
                  <a:pt x="91" y="69"/>
                </a:cubicBezTo>
                <a:cubicBezTo>
                  <a:pt x="89" y="69"/>
                  <a:pt x="88" y="71"/>
                  <a:pt x="88" y="72"/>
                </a:cubicBezTo>
                <a:cubicBezTo>
                  <a:pt x="88" y="96"/>
                  <a:pt x="88" y="96"/>
                  <a:pt x="88" y="96"/>
                </a:cubicBezTo>
                <a:cubicBezTo>
                  <a:pt x="88" y="97"/>
                  <a:pt x="89" y="99"/>
                  <a:pt x="91" y="99"/>
                </a:cubicBezTo>
                <a:cubicBezTo>
                  <a:pt x="92" y="99"/>
                  <a:pt x="93" y="97"/>
                  <a:pt x="93" y="96"/>
                </a:cubicBezTo>
                <a:lnTo>
                  <a:pt x="93" y="72"/>
                </a:lnTo>
                <a:close/>
                <a:moveTo>
                  <a:pt x="101" y="72"/>
                </a:moveTo>
                <a:cubicBezTo>
                  <a:pt x="101" y="71"/>
                  <a:pt x="100" y="69"/>
                  <a:pt x="99" y="69"/>
                </a:cubicBezTo>
                <a:cubicBezTo>
                  <a:pt x="97" y="69"/>
                  <a:pt x="96" y="71"/>
                  <a:pt x="96" y="72"/>
                </a:cubicBezTo>
                <a:cubicBezTo>
                  <a:pt x="96" y="96"/>
                  <a:pt x="96" y="96"/>
                  <a:pt x="96" y="96"/>
                </a:cubicBezTo>
                <a:cubicBezTo>
                  <a:pt x="96" y="97"/>
                  <a:pt x="97" y="99"/>
                  <a:pt x="99" y="99"/>
                </a:cubicBezTo>
                <a:cubicBezTo>
                  <a:pt x="100" y="99"/>
                  <a:pt x="101" y="97"/>
                  <a:pt x="101" y="96"/>
                </a:cubicBezTo>
                <a:lnTo>
                  <a:pt x="101" y="72"/>
                </a:lnTo>
                <a:close/>
                <a:moveTo>
                  <a:pt x="112" y="69"/>
                </a:moveTo>
                <a:cubicBezTo>
                  <a:pt x="111" y="69"/>
                  <a:pt x="109" y="71"/>
                  <a:pt x="109" y="72"/>
                </a:cubicBezTo>
                <a:cubicBezTo>
                  <a:pt x="109" y="96"/>
                  <a:pt x="109" y="96"/>
                  <a:pt x="109" y="96"/>
                </a:cubicBezTo>
                <a:cubicBezTo>
                  <a:pt x="109" y="97"/>
                  <a:pt x="111" y="99"/>
                  <a:pt x="112" y="99"/>
                </a:cubicBezTo>
                <a:cubicBezTo>
                  <a:pt x="113" y="99"/>
                  <a:pt x="115" y="97"/>
                  <a:pt x="115" y="96"/>
                </a:cubicBezTo>
                <a:cubicBezTo>
                  <a:pt x="115" y="72"/>
                  <a:pt x="115" y="72"/>
                  <a:pt x="115" y="72"/>
                </a:cubicBezTo>
                <a:cubicBezTo>
                  <a:pt x="115" y="71"/>
                  <a:pt x="113" y="69"/>
                  <a:pt x="112" y="69"/>
                </a:cubicBezTo>
                <a:close/>
                <a:moveTo>
                  <a:pt x="120" y="69"/>
                </a:moveTo>
                <a:cubicBezTo>
                  <a:pt x="119" y="69"/>
                  <a:pt x="117" y="71"/>
                  <a:pt x="117" y="72"/>
                </a:cubicBezTo>
                <a:cubicBezTo>
                  <a:pt x="117" y="96"/>
                  <a:pt x="117" y="96"/>
                  <a:pt x="117" y="96"/>
                </a:cubicBezTo>
                <a:cubicBezTo>
                  <a:pt x="117" y="97"/>
                  <a:pt x="119" y="99"/>
                  <a:pt x="120" y="99"/>
                </a:cubicBezTo>
                <a:cubicBezTo>
                  <a:pt x="121" y="99"/>
                  <a:pt x="123" y="97"/>
                  <a:pt x="123" y="96"/>
                </a:cubicBezTo>
                <a:cubicBezTo>
                  <a:pt x="123" y="72"/>
                  <a:pt x="123" y="72"/>
                  <a:pt x="123" y="72"/>
                </a:cubicBezTo>
                <a:cubicBezTo>
                  <a:pt x="123" y="71"/>
                  <a:pt x="121" y="69"/>
                  <a:pt x="120" y="69"/>
                </a:cubicBezTo>
                <a:close/>
                <a:moveTo>
                  <a:pt x="136" y="99"/>
                </a:moveTo>
                <a:cubicBezTo>
                  <a:pt x="137" y="99"/>
                  <a:pt x="139" y="97"/>
                  <a:pt x="139" y="96"/>
                </a:cubicBezTo>
                <a:cubicBezTo>
                  <a:pt x="139" y="72"/>
                  <a:pt x="139" y="72"/>
                  <a:pt x="139" y="72"/>
                </a:cubicBezTo>
                <a:cubicBezTo>
                  <a:pt x="139" y="71"/>
                  <a:pt x="137" y="69"/>
                  <a:pt x="136" y="69"/>
                </a:cubicBezTo>
                <a:cubicBezTo>
                  <a:pt x="135" y="69"/>
                  <a:pt x="133" y="71"/>
                  <a:pt x="133" y="72"/>
                </a:cubicBezTo>
                <a:cubicBezTo>
                  <a:pt x="133" y="96"/>
                  <a:pt x="133" y="96"/>
                  <a:pt x="133" y="96"/>
                </a:cubicBezTo>
                <a:cubicBezTo>
                  <a:pt x="133" y="97"/>
                  <a:pt x="135" y="99"/>
                  <a:pt x="136" y="99"/>
                </a:cubicBezTo>
                <a:close/>
                <a:moveTo>
                  <a:pt x="11" y="19"/>
                </a:moveTo>
                <a:cubicBezTo>
                  <a:pt x="11" y="56"/>
                  <a:pt x="11" y="56"/>
                  <a:pt x="11" y="56"/>
                </a:cubicBezTo>
                <a:cubicBezTo>
                  <a:pt x="11" y="57"/>
                  <a:pt x="12" y="59"/>
                  <a:pt x="13" y="59"/>
                </a:cubicBezTo>
                <a:cubicBezTo>
                  <a:pt x="15" y="59"/>
                  <a:pt x="16" y="57"/>
                  <a:pt x="16" y="56"/>
                </a:cubicBezTo>
                <a:cubicBezTo>
                  <a:pt x="16" y="19"/>
                  <a:pt x="16" y="19"/>
                  <a:pt x="16" y="19"/>
                </a:cubicBezTo>
                <a:cubicBezTo>
                  <a:pt x="16" y="17"/>
                  <a:pt x="15" y="16"/>
                  <a:pt x="13" y="16"/>
                </a:cubicBezTo>
                <a:cubicBezTo>
                  <a:pt x="12" y="16"/>
                  <a:pt x="11" y="17"/>
                  <a:pt x="11" y="19"/>
                </a:cubicBezTo>
                <a:close/>
                <a:moveTo>
                  <a:pt x="149" y="56"/>
                </a:moveTo>
                <a:cubicBezTo>
                  <a:pt x="149" y="19"/>
                  <a:pt x="149" y="19"/>
                  <a:pt x="149" y="19"/>
                </a:cubicBezTo>
                <a:cubicBezTo>
                  <a:pt x="149" y="17"/>
                  <a:pt x="148" y="16"/>
                  <a:pt x="147" y="16"/>
                </a:cubicBezTo>
                <a:cubicBezTo>
                  <a:pt x="145" y="16"/>
                  <a:pt x="144" y="17"/>
                  <a:pt x="144" y="19"/>
                </a:cubicBezTo>
                <a:cubicBezTo>
                  <a:pt x="144" y="56"/>
                  <a:pt x="144" y="56"/>
                  <a:pt x="144" y="56"/>
                </a:cubicBezTo>
                <a:cubicBezTo>
                  <a:pt x="144" y="57"/>
                  <a:pt x="145" y="59"/>
                  <a:pt x="147" y="59"/>
                </a:cubicBezTo>
                <a:cubicBezTo>
                  <a:pt x="148" y="59"/>
                  <a:pt x="149" y="57"/>
                  <a:pt x="149" y="56"/>
                </a:cubicBezTo>
                <a:close/>
                <a:moveTo>
                  <a:pt x="21" y="56"/>
                </a:moveTo>
                <a:cubicBezTo>
                  <a:pt x="21" y="57"/>
                  <a:pt x="23" y="59"/>
                  <a:pt x="24" y="59"/>
                </a:cubicBezTo>
                <a:cubicBezTo>
                  <a:pt x="25" y="59"/>
                  <a:pt x="27" y="57"/>
                  <a:pt x="27" y="56"/>
                </a:cubicBezTo>
                <a:cubicBezTo>
                  <a:pt x="27" y="19"/>
                  <a:pt x="27" y="19"/>
                  <a:pt x="27" y="19"/>
                </a:cubicBezTo>
                <a:cubicBezTo>
                  <a:pt x="27" y="17"/>
                  <a:pt x="25" y="16"/>
                  <a:pt x="24" y="16"/>
                </a:cubicBezTo>
                <a:cubicBezTo>
                  <a:pt x="23" y="16"/>
                  <a:pt x="21" y="17"/>
                  <a:pt x="21" y="19"/>
                </a:cubicBezTo>
                <a:lnTo>
                  <a:pt x="21" y="56"/>
                </a:lnTo>
                <a:close/>
                <a:moveTo>
                  <a:pt x="32" y="59"/>
                </a:moveTo>
                <a:cubicBezTo>
                  <a:pt x="33" y="59"/>
                  <a:pt x="35" y="57"/>
                  <a:pt x="35" y="56"/>
                </a:cubicBezTo>
                <a:cubicBezTo>
                  <a:pt x="35" y="19"/>
                  <a:pt x="35" y="19"/>
                  <a:pt x="35" y="19"/>
                </a:cubicBezTo>
                <a:cubicBezTo>
                  <a:pt x="35" y="17"/>
                  <a:pt x="33" y="16"/>
                  <a:pt x="32" y="16"/>
                </a:cubicBezTo>
                <a:cubicBezTo>
                  <a:pt x="31" y="16"/>
                  <a:pt x="29" y="17"/>
                  <a:pt x="29" y="19"/>
                </a:cubicBezTo>
                <a:cubicBezTo>
                  <a:pt x="29" y="56"/>
                  <a:pt x="29" y="56"/>
                  <a:pt x="29" y="56"/>
                </a:cubicBezTo>
                <a:cubicBezTo>
                  <a:pt x="29" y="57"/>
                  <a:pt x="31" y="59"/>
                  <a:pt x="32" y="59"/>
                </a:cubicBezTo>
                <a:close/>
                <a:moveTo>
                  <a:pt x="45" y="59"/>
                </a:moveTo>
                <a:cubicBezTo>
                  <a:pt x="47" y="59"/>
                  <a:pt x="48" y="57"/>
                  <a:pt x="48" y="56"/>
                </a:cubicBezTo>
                <a:cubicBezTo>
                  <a:pt x="48" y="19"/>
                  <a:pt x="48" y="19"/>
                  <a:pt x="48" y="19"/>
                </a:cubicBezTo>
                <a:cubicBezTo>
                  <a:pt x="48" y="17"/>
                  <a:pt x="47" y="16"/>
                  <a:pt x="45" y="16"/>
                </a:cubicBezTo>
                <a:cubicBezTo>
                  <a:pt x="44" y="16"/>
                  <a:pt x="43" y="17"/>
                  <a:pt x="43" y="19"/>
                </a:cubicBezTo>
                <a:cubicBezTo>
                  <a:pt x="43" y="56"/>
                  <a:pt x="43" y="56"/>
                  <a:pt x="43" y="56"/>
                </a:cubicBezTo>
                <a:cubicBezTo>
                  <a:pt x="43" y="57"/>
                  <a:pt x="44" y="59"/>
                  <a:pt x="45" y="59"/>
                </a:cubicBezTo>
                <a:close/>
                <a:moveTo>
                  <a:pt x="53" y="59"/>
                </a:moveTo>
                <a:cubicBezTo>
                  <a:pt x="55" y="59"/>
                  <a:pt x="56" y="57"/>
                  <a:pt x="56" y="56"/>
                </a:cubicBezTo>
                <a:cubicBezTo>
                  <a:pt x="56" y="19"/>
                  <a:pt x="56" y="19"/>
                  <a:pt x="56" y="19"/>
                </a:cubicBezTo>
                <a:cubicBezTo>
                  <a:pt x="56" y="17"/>
                  <a:pt x="55" y="16"/>
                  <a:pt x="53" y="16"/>
                </a:cubicBezTo>
                <a:cubicBezTo>
                  <a:pt x="52" y="16"/>
                  <a:pt x="51" y="17"/>
                  <a:pt x="51" y="19"/>
                </a:cubicBezTo>
                <a:cubicBezTo>
                  <a:pt x="51" y="56"/>
                  <a:pt x="51" y="56"/>
                  <a:pt x="51" y="56"/>
                </a:cubicBezTo>
                <a:cubicBezTo>
                  <a:pt x="51" y="57"/>
                  <a:pt x="52" y="59"/>
                  <a:pt x="53" y="59"/>
                </a:cubicBezTo>
                <a:close/>
                <a:moveTo>
                  <a:pt x="61" y="59"/>
                </a:moveTo>
                <a:cubicBezTo>
                  <a:pt x="63" y="59"/>
                  <a:pt x="64" y="57"/>
                  <a:pt x="64" y="56"/>
                </a:cubicBezTo>
                <a:cubicBezTo>
                  <a:pt x="64" y="19"/>
                  <a:pt x="64" y="19"/>
                  <a:pt x="64" y="19"/>
                </a:cubicBezTo>
                <a:cubicBezTo>
                  <a:pt x="64" y="17"/>
                  <a:pt x="63" y="16"/>
                  <a:pt x="61" y="16"/>
                </a:cubicBezTo>
                <a:cubicBezTo>
                  <a:pt x="60" y="16"/>
                  <a:pt x="59" y="17"/>
                  <a:pt x="59" y="19"/>
                </a:cubicBezTo>
                <a:cubicBezTo>
                  <a:pt x="59" y="56"/>
                  <a:pt x="59" y="56"/>
                  <a:pt x="59" y="56"/>
                </a:cubicBezTo>
                <a:cubicBezTo>
                  <a:pt x="59" y="57"/>
                  <a:pt x="60" y="59"/>
                  <a:pt x="61" y="59"/>
                </a:cubicBezTo>
                <a:close/>
                <a:moveTo>
                  <a:pt x="77" y="59"/>
                </a:moveTo>
                <a:cubicBezTo>
                  <a:pt x="79" y="59"/>
                  <a:pt x="80" y="57"/>
                  <a:pt x="80" y="56"/>
                </a:cubicBezTo>
                <a:cubicBezTo>
                  <a:pt x="80" y="19"/>
                  <a:pt x="80" y="19"/>
                  <a:pt x="80" y="19"/>
                </a:cubicBezTo>
                <a:cubicBezTo>
                  <a:pt x="80" y="17"/>
                  <a:pt x="79" y="16"/>
                  <a:pt x="77" y="16"/>
                </a:cubicBezTo>
                <a:cubicBezTo>
                  <a:pt x="76" y="16"/>
                  <a:pt x="75" y="17"/>
                  <a:pt x="75" y="19"/>
                </a:cubicBezTo>
                <a:cubicBezTo>
                  <a:pt x="75" y="56"/>
                  <a:pt x="75" y="56"/>
                  <a:pt x="75" y="56"/>
                </a:cubicBezTo>
                <a:cubicBezTo>
                  <a:pt x="75" y="57"/>
                  <a:pt x="76" y="59"/>
                  <a:pt x="77" y="59"/>
                </a:cubicBezTo>
                <a:close/>
                <a:moveTo>
                  <a:pt x="91" y="59"/>
                </a:moveTo>
                <a:cubicBezTo>
                  <a:pt x="92" y="59"/>
                  <a:pt x="93" y="57"/>
                  <a:pt x="93" y="56"/>
                </a:cubicBezTo>
                <a:cubicBezTo>
                  <a:pt x="93" y="19"/>
                  <a:pt x="93" y="19"/>
                  <a:pt x="93" y="19"/>
                </a:cubicBezTo>
                <a:cubicBezTo>
                  <a:pt x="93" y="17"/>
                  <a:pt x="92" y="16"/>
                  <a:pt x="91" y="16"/>
                </a:cubicBezTo>
                <a:cubicBezTo>
                  <a:pt x="89" y="16"/>
                  <a:pt x="88" y="17"/>
                  <a:pt x="88" y="19"/>
                </a:cubicBezTo>
                <a:cubicBezTo>
                  <a:pt x="88" y="56"/>
                  <a:pt x="88" y="56"/>
                  <a:pt x="88" y="56"/>
                </a:cubicBezTo>
                <a:cubicBezTo>
                  <a:pt x="88" y="57"/>
                  <a:pt x="89" y="59"/>
                  <a:pt x="91" y="59"/>
                </a:cubicBezTo>
                <a:close/>
                <a:moveTo>
                  <a:pt x="99" y="59"/>
                </a:moveTo>
                <a:cubicBezTo>
                  <a:pt x="100" y="59"/>
                  <a:pt x="101" y="57"/>
                  <a:pt x="101" y="56"/>
                </a:cubicBezTo>
                <a:cubicBezTo>
                  <a:pt x="101" y="19"/>
                  <a:pt x="101" y="19"/>
                  <a:pt x="101" y="19"/>
                </a:cubicBezTo>
                <a:cubicBezTo>
                  <a:pt x="101" y="17"/>
                  <a:pt x="100" y="16"/>
                  <a:pt x="99" y="16"/>
                </a:cubicBezTo>
                <a:cubicBezTo>
                  <a:pt x="97" y="16"/>
                  <a:pt x="96" y="17"/>
                  <a:pt x="96" y="19"/>
                </a:cubicBezTo>
                <a:cubicBezTo>
                  <a:pt x="96" y="56"/>
                  <a:pt x="96" y="56"/>
                  <a:pt x="96" y="56"/>
                </a:cubicBezTo>
                <a:cubicBezTo>
                  <a:pt x="96" y="57"/>
                  <a:pt x="97" y="59"/>
                  <a:pt x="99" y="59"/>
                </a:cubicBezTo>
                <a:close/>
                <a:moveTo>
                  <a:pt x="112" y="59"/>
                </a:moveTo>
                <a:cubicBezTo>
                  <a:pt x="113" y="59"/>
                  <a:pt x="115" y="57"/>
                  <a:pt x="115" y="56"/>
                </a:cubicBezTo>
                <a:cubicBezTo>
                  <a:pt x="115" y="19"/>
                  <a:pt x="115" y="19"/>
                  <a:pt x="115" y="19"/>
                </a:cubicBezTo>
                <a:cubicBezTo>
                  <a:pt x="115" y="17"/>
                  <a:pt x="113" y="16"/>
                  <a:pt x="112" y="16"/>
                </a:cubicBezTo>
                <a:cubicBezTo>
                  <a:pt x="111" y="16"/>
                  <a:pt x="109" y="17"/>
                  <a:pt x="109" y="19"/>
                </a:cubicBezTo>
                <a:cubicBezTo>
                  <a:pt x="109" y="56"/>
                  <a:pt x="109" y="56"/>
                  <a:pt x="109" y="56"/>
                </a:cubicBezTo>
                <a:cubicBezTo>
                  <a:pt x="109" y="57"/>
                  <a:pt x="111" y="59"/>
                  <a:pt x="112" y="59"/>
                </a:cubicBezTo>
                <a:close/>
                <a:moveTo>
                  <a:pt x="120" y="59"/>
                </a:moveTo>
                <a:cubicBezTo>
                  <a:pt x="121" y="59"/>
                  <a:pt x="123" y="57"/>
                  <a:pt x="123" y="56"/>
                </a:cubicBezTo>
                <a:cubicBezTo>
                  <a:pt x="123" y="19"/>
                  <a:pt x="123" y="19"/>
                  <a:pt x="123" y="19"/>
                </a:cubicBezTo>
                <a:cubicBezTo>
                  <a:pt x="123" y="17"/>
                  <a:pt x="121" y="16"/>
                  <a:pt x="120" y="16"/>
                </a:cubicBezTo>
                <a:cubicBezTo>
                  <a:pt x="119" y="16"/>
                  <a:pt x="117" y="17"/>
                  <a:pt x="117" y="19"/>
                </a:cubicBezTo>
                <a:cubicBezTo>
                  <a:pt x="117" y="56"/>
                  <a:pt x="117" y="56"/>
                  <a:pt x="117" y="56"/>
                </a:cubicBezTo>
                <a:cubicBezTo>
                  <a:pt x="117" y="57"/>
                  <a:pt x="119" y="59"/>
                  <a:pt x="120" y="59"/>
                </a:cubicBezTo>
                <a:close/>
                <a:moveTo>
                  <a:pt x="136" y="59"/>
                </a:moveTo>
                <a:cubicBezTo>
                  <a:pt x="137" y="59"/>
                  <a:pt x="139" y="57"/>
                  <a:pt x="139" y="56"/>
                </a:cubicBezTo>
                <a:cubicBezTo>
                  <a:pt x="139" y="19"/>
                  <a:pt x="139" y="19"/>
                  <a:pt x="139" y="19"/>
                </a:cubicBezTo>
                <a:cubicBezTo>
                  <a:pt x="139" y="17"/>
                  <a:pt x="137" y="16"/>
                  <a:pt x="136" y="16"/>
                </a:cubicBezTo>
                <a:cubicBezTo>
                  <a:pt x="135" y="16"/>
                  <a:pt x="133" y="17"/>
                  <a:pt x="133" y="19"/>
                </a:cubicBezTo>
                <a:cubicBezTo>
                  <a:pt x="133" y="56"/>
                  <a:pt x="133" y="56"/>
                  <a:pt x="133" y="56"/>
                </a:cubicBezTo>
                <a:cubicBezTo>
                  <a:pt x="133" y="57"/>
                  <a:pt x="135" y="59"/>
                  <a:pt x="136" y="59"/>
                </a:cubicBezTo>
                <a:close/>
                <a:moveTo>
                  <a:pt x="24" y="107"/>
                </a:moveTo>
                <a:cubicBezTo>
                  <a:pt x="23" y="107"/>
                  <a:pt x="21" y="108"/>
                  <a:pt x="21" y="109"/>
                </a:cubicBezTo>
                <a:cubicBezTo>
                  <a:pt x="21" y="112"/>
                  <a:pt x="21" y="112"/>
                  <a:pt x="21" y="112"/>
                </a:cubicBezTo>
                <a:cubicBezTo>
                  <a:pt x="21" y="113"/>
                  <a:pt x="23" y="115"/>
                  <a:pt x="24" y="115"/>
                </a:cubicBezTo>
                <a:cubicBezTo>
                  <a:pt x="25" y="115"/>
                  <a:pt x="27" y="113"/>
                  <a:pt x="27" y="112"/>
                </a:cubicBezTo>
                <a:cubicBezTo>
                  <a:pt x="27" y="109"/>
                  <a:pt x="27" y="109"/>
                  <a:pt x="27" y="109"/>
                </a:cubicBezTo>
                <a:cubicBezTo>
                  <a:pt x="27" y="108"/>
                  <a:pt x="25" y="107"/>
                  <a:pt x="24" y="107"/>
                </a:cubicBezTo>
                <a:close/>
                <a:moveTo>
                  <a:pt x="32" y="107"/>
                </a:moveTo>
                <a:cubicBezTo>
                  <a:pt x="31" y="107"/>
                  <a:pt x="29" y="108"/>
                  <a:pt x="29" y="109"/>
                </a:cubicBezTo>
                <a:cubicBezTo>
                  <a:pt x="29" y="112"/>
                  <a:pt x="29" y="112"/>
                  <a:pt x="29" y="112"/>
                </a:cubicBezTo>
                <a:cubicBezTo>
                  <a:pt x="29" y="113"/>
                  <a:pt x="31" y="115"/>
                  <a:pt x="32" y="115"/>
                </a:cubicBezTo>
                <a:cubicBezTo>
                  <a:pt x="33" y="115"/>
                  <a:pt x="35" y="113"/>
                  <a:pt x="35" y="112"/>
                </a:cubicBezTo>
                <a:cubicBezTo>
                  <a:pt x="35" y="109"/>
                  <a:pt x="35" y="109"/>
                  <a:pt x="35" y="109"/>
                </a:cubicBezTo>
                <a:cubicBezTo>
                  <a:pt x="35" y="108"/>
                  <a:pt x="33" y="107"/>
                  <a:pt x="32" y="107"/>
                </a:cubicBezTo>
                <a:close/>
                <a:moveTo>
                  <a:pt x="40" y="107"/>
                </a:moveTo>
                <a:cubicBezTo>
                  <a:pt x="39" y="107"/>
                  <a:pt x="37" y="108"/>
                  <a:pt x="37" y="109"/>
                </a:cubicBezTo>
                <a:cubicBezTo>
                  <a:pt x="37" y="112"/>
                  <a:pt x="37" y="112"/>
                  <a:pt x="37" y="112"/>
                </a:cubicBezTo>
                <a:cubicBezTo>
                  <a:pt x="37" y="113"/>
                  <a:pt x="39" y="115"/>
                  <a:pt x="40" y="115"/>
                </a:cubicBezTo>
                <a:cubicBezTo>
                  <a:pt x="41" y="115"/>
                  <a:pt x="43" y="113"/>
                  <a:pt x="43" y="112"/>
                </a:cubicBezTo>
                <a:cubicBezTo>
                  <a:pt x="43" y="109"/>
                  <a:pt x="43" y="109"/>
                  <a:pt x="43" y="109"/>
                </a:cubicBezTo>
                <a:cubicBezTo>
                  <a:pt x="43" y="108"/>
                  <a:pt x="41" y="107"/>
                  <a:pt x="40" y="107"/>
                </a:cubicBezTo>
                <a:close/>
                <a:moveTo>
                  <a:pt x="48" y="107"/>
                </a:moveTo>
                <a:cubicBezTo>
                  <a:pt x="47" y="107"/>
                  <a:pt x="45" y="108"/>
                  <a:pt x="45" y="109"/>
                </a:cubicBezTo>
                <a:cubicBezTo>
                  <a:pt x="45" y="112"/>
                  <a:pt x="45" y="112"/>
                  <a:pt x="45" y="112"/>
                </a:cubicBezTo>
                <a:cubicBezTo>
                  <a:pt x="45" y="113"/>
                  <a:pt x="47" y="115"/>
                  <a:pt x="48" y="115"/>
                </a:cubicBezTo>
                <a:cubicBezTo>
                  <a:pt x="49" y="115"/>
                  <a:pt x="51" y="113"/>
                  <a:pt x="51" y="112"/>
                </a:cubicBezTo>
                <a:cubicBezTo>
                  <a:pt x="51" y="109"/>
                  <a:pt x="51" y="109"/>
                  <a:pt x="51" y="109"/>
                </a:cubicBezTo>
                <a:cubicBezTo>
                  <a:pt x="51" y="108"/>
                  <a:pt x="49" y="107"/>
                  <a:pt x="48" y="107"/>
                </a:cubicBezTo>
                <a:close/>
                <a:moveTo>
                  <a:pt x="56" y="107"/>
                </a:moveTo>
                <a:cubicBezTo>
                  <a:pt x="55" y="107"/>
                  <a:pt x="53" y="108"/>
                  <a:pt x="53" y="109"/>
                </a:cubicBezTo>
                <a:cubicBezTo>
                  <a:pt x="53" y="112"/>
                  <a:pt x="53" y="112"/>
                  <a:pt x="53" y="112"/>
                </a:cubicBezTo>
                <a:cubicBezTo>
                  <a:pt x="53" y="113"/>
                  <a:pt x="55" y="115"/>
                  <a:pt x="56" y="115"/>
                </a:cubicBezTo>
                <a:cubicBezTo>
                  <a:pt x="57" y="115"/>
                  <a:pt x="59" y="113"/>
                  <a:pt x="59" y="112"/>
                </a:cubicBezTo>
                <a:cubicBezTo>
                  <a:pt x="59" y="109"/>
                  <a:pt x="59" y="109"/>
                  <a:pt x="59" y="109"/>
                </a:cubicBezTo>
                <a:cubicBezTo>
                  <a:pt x="59" y="108"/>
                  <a:pt x="57" y="107"/>
                  <a:pt x="56" y="107"/>
                </a:cubicBezTo>
                <a:close/>
                <a:moveTo>
                  <a:pt x="64" y="107"/>
                </a:moveTo>
                <a:cubicBezTo>
                  <a:pt x="63" y="107"/>
                  <a:pt x="61" y="108"/>
                  <a:pt x="61" y="109"/>
                </a:cubicBezTo>
                <a:cubicBezTo>
                  <a:pt x="61" y="112"/>
                  <a:pt x="61" y="112"/>
                  <a:pt x="61" y="112"/>
                </a:cubicBezTo>
                <a:cubicBezTo>
                  <a:pt x="61" y="113"/>
                  <a:pt x="63" y="115"/>
                  <a:pt x="64" y="115"/>
                </a:cubicBezTo>
                <a:cubicBezTo>
                  <a:pt x="65" y="115"/>
                  <a:pt x="67" y="113"/>
                  <a:pt x="67" y="112"/>
                </a:cubicBezTo>
                <a:cubicBezTo>
                  <a:pt x="67" y="109"/>
                  <a:pt x="67" y="109"/>
                  <a:pt x="67" y="109"/>
                </a:cubicBezTo>
                <a:cubicBezTo>
                  <a:pt x="67" y="108"/>
                  <a:pt x="65" y="107"/>
                  <a:pt x="64" y="107"/>
                </a:cubicBezTo>
                <a:close/>
                <a:moveTo>
                  <a:pt x="72" y="107"/>
                </a:moveTo>
                <a:cubicBezTo>
                  <a:pt x="71" y="107"/>
                  <a:pt x="69" y="108"/>
                  <a:pt x="69" y="109"/>
                </a:cubicBezTo>
                <a:cubicBezTo>
                  <a:pt x="69" y="112"/>
                  <a:pt x="69" y="112"/>
                  <a:pt x="69" y="112"/>
                </a:cubicBezTo>
                <a:cubicBezTo>
                  <a:pt x="69" y="113"/>
                  <a:pt x="71" y="115"/>
                  <a:pt x="72" y="115"/>
                </a:cubicBezTo>
                <a:cubicBezTo>
                  <a:pt x="73" y="115"/>
                  <a:pt x="75" y="113"/>
                  <a:pt x="75" y="112"/>
                </a:cubicBezTo>
                <a:cubicBezTo>
                  <a:pt x="75" y="109"/>
                  <a:pt x="75" y="109"/>
                  <a:pt x="75" y="109"/>
                </a:cubicBezTo>
                <a:cubicBezTo>
                  <a:pt x="75" y="108"/>
                  <a:pt x="73" y="107"/>
                  <a:pt x="72" y="107"/>
                </a:cubicBezTo>
                <a:close/>
                <a:moveTo>
                  <a:pt x="80" y="107"/>
                </a:moveTo>
                <a:cubicBezTo>
                  <a:pt x="79" y="107"/>
                  <a:pt x="77" y="108"/>
                  <a:pt x="77" y="109"/>
                </a:cubicBezTo>
                <a:cubicBezTo>
                  <a:pt x="77" y="112"/>
                  <a:pt x="77" y="112"/>
                  <a:pt x="77" y="112"/>
                </a:cubicBezTo>
                <a:cubicBezTo>
                  <a:pt x="77" y="113"/>
                  <a:pt x="79" y="115"/>
                  <a:pt x="80" y="115"/>
                </a:cubicBezTo>
                <a:cubicBezTo>
                  <a:pt x="81" y="115"/>
                  <a:pt x="83" y="113"/>
                  <a:pt x="83" y="112"/>
                </a:cubicBezTo>
                <a:cubicBezTo>
                  <a:pt x="83" y="109"/>
                  <a:pt x="83" y="109"/>
                  <a:pt x="83" y="109"/>
                </a:cubicBezTo>
                <a:cubicBezTo>
                  <a:pt x="83" y="108"/>
                  <a:pt x="81" y="107"/>
                  <a:pt x="80" y="107"/>
                </a:cubicBezTo>
                <a:close/>
                <a:moveTo>
                  <a:pt x="88" y="107"/>
                </a:moveTo>
                <a:cubicBezTo>
                  <a:pt x="87" y="107"/>
                  <a:pt x="85" y="108"/>
                  <a:pt x="85" y="109"/>
                </a:cubicBezTo>
                <a:cubicBezTo>
                  <a:pt x="85" y="112"/>
                  <a:pt x="85" y="112"/>
                  <a:pt x="85" y="112"/>
                </a:cubicBezTo>
                <a:cubicBezTo>
                  <a:pt x="85" y="113"/>
                  <a:pt x="87" y="115"/>
                  <a:pt x="88" y="115"/>
                </a:cubicBezTo>
                <a:cubicBezTo>
                  <a:pt x="89" y="115"/>
                  <a:pt x="91" y="113"/>
                  <a:pt x="91" y="112"/>
                </a:cubicBezTo>
                <a:cubicBezTo>
                  <a:pt x="91" y="109"/>
                  <a:pt x="91" y="109"/>
                  <a:pt x="91" y="109"/>
                </a:cubicBezTo>
                <a:cubicBezTo>
                  <a:pt x="91" y="108"/>
                  <a:pt x="89" y="107"/>
                  <a:pt x="88" y="107"/>
                </a:cubicBezTo>
                <a:close/>
                <a:moveTo>
                  <a:pt x="96" y="107"/>
                </a:moveTo>
                <a:cubicBezTo>
                  <a:pt x="95" y="107"/>
                  <a:pt x="93" y="108"/>
                  <a:pt x="93" y="109"/>
                </a:cubicBezTo>
                <a:cubicBezTo>
                  <a:pt x="93" y="112"/>
                  <a:pt x="93" y="112"/>
                  <a:pt x="93" y="112"/>
                </a:cubicBezTo>
                <a:cubicBezTo>
                  <a:pt x="93" y="113"/>
                  <a:pt x="95" y="115"/>
                  <a:pt x="96" y="115"/>
                </a:cubicBezTo>
                <a:cubicBezTo>
                  <a:pt x="97" y="115"/>
                  <a:pt x="99" y="113"/>
                  <a:pt x="99" y="112"/>
                </a:cubicBezTo>
                <a:cubicBezTo>
                  <a:pt x="99" y="109"/>
                  <a:pt x="99" y="109"/>
                  <a:pt x="99" y="109"/>
                </a:cubicBezTo>
                <a:cubicBezTo>
                  <a:pt x="99" y="108"/>
                  <a:pt x="97" y="107"/>
                  <a:pt x="96" y="107"/>
                </a:cubicBezTo>
                <a:close/>
                <a:moveTo>
                  <a:pt x="104" y="107"/>
                </a:moveTo>
                <a:cubicBezTo>
                  <a:pt x="103" y="107"/>
                  <a:pt x="101" y="108"/>
                  <a:pt x="101" y="109"/>
                </a:cubicBezTo>
                <a:cubicBezTo>
                  <a:pt x="101" y="112"/>
                  <a:pt x="101" y="112"/>
                  <a:pt x="101" y="112"/>
                </a:cubicBezTo>
                <a:cubicBezTo>
                  <a:pt x="101" y="113"/>
                  <a:pt x="103" y="115"/>
                  <a:pt x="104" y="115"/>
                </a:cubicBezTo>
                <a:cubicBezTo>
                  <a:pt x="105" y="115"/>
                  <a:pt x="107" y="113"/>
                  <a:pt x="107" y="112"/>
                </a:cubicBezTo>
                <a:cubicBezTo>
                  <a:pt x="107" y="109"/>
                  <a:pt x="107" y="109"/>
                  <a:pt x="107" y="109"/>
                </a:cubicBezTo>
                <a:cubicBezTo>
                  <a:pt x="107" y="108"/>
                  <a:pt x="105" y="107"/>
                  <a:pt x="104" y="107"/>
                </a:cubicBezTo>
                <a:close/>
                <a:moveTo>
                  <a:pt x="112" y="107"/>
                </a:moveTo>
                <a:cubicBezTo>
                  <a:pt x="111" y="107"/>
                  <a:pt x="109" y="108"/>
                  <a:pt x="109" y="109"/>
                </a:cubicBezTo>
                <a:cubicBezTo>
                  <a:pt x="109" y="112"/>
                  <a:pt x="109" y="112"/>
                  <a:pt x="109" y="112"/>
                </a:cubicBezTo>
                <a:cubicBezTo>
                  <a:pt x="109" y="113"/>
                  <a:pt x="111" y="115"/>
                  <a:pt x="112" y="115"/>
                </a:cubicBezTo>
                <a:cubicBezTo>
                  <a:pt x="113" y="115"/>
                  <a:pt x="115" y="113"/>
                  <a:pt x="115" y="112"/>
                </a:cubicBezTo>
                <a:cubicBezTo>
                  <a:pt x="115" y="109"/>
                  <a:pt x="115" y="109"/>
                  <a:pt x="115" y="109"/>
                </a:cubicBezTo>
                <a:cubicBezTo>
                  <a:pt x="115" y="108"/>
                  <a:pt x="113" y="107"/>
                  <a:pt x="112" y="107"/>
                </a:cubicBezTo>
                <a:close/>
                <a:moveTo>
                  <a:pt x="120" y="107"/>
                </a:moveTo>
                <a:cubicBezTo>
                  <a:pt x="119" y="107"/>
                  <a:pt x="117" y="108"/>
                  <a:pt x="117" y="109"/>
                </a:cubicBezTo>
                <a:cubicBezTo>
                  <a:pt x="117" y="112"/>
                  <a:pt x="117" y="112"/>
                  <a:pt x="117" y="112"/>
                </a:cubicBezTo>
                <a:cubicBezTo>
                  <a:pt x="117" y="113"/>
                  <a:pt x="119" y="115"/>
                  <a:pt x="120" y="115"/>
                </a:cubicBezTo>
                <a:cubicBezTo>
                  <a:pt x="121" y="115"/>
                  <a:pt x="123" y="113"/>
                  <a:pt x="123" y="112"/>
                </a:cubicBezTo>
                <a:cubicBezTo>
                  <a:pt x="123" y="109"/>
                  <a:pt x="123" y="109"/>
                  <a:pt x="123" y="109"/>
                </a:cubicBezTo>
                <a:cubicBezTo>
                  <a:pt x="123" y="108"/>
                  <a:pt x="121" y="107"/>
                  <a:pt x="120" y="107"/>
                </a:cubicBezTo>
                <a:close/>
                <a:moveTo>
                  <a:pt x="128" y="107"/>
                </a:moveTo>
                <a:cubicBezTo>
                  <a:pt x="127" y="107"/>
                  <a:pt x="125" y="108"/>
                  <a:pt x="125" y="109"/>
                </a:cubicBezTo>
                <a:cubicBezTo>
                  <a:pt x="125" y="112"/>
                  <a:pt x="125" y="112"/>
                  <a:pt x="125" y="112"/>
                </a:cubicBezTo>
                <a:cubicBezTo>
                  <a:pt x="125" y="113"/>
                  <a:pt x="127" y="115"/>
                  <a:pt x="128" y="115"/>
                </a:cubicBezTo>
                <a:cubicBezTo>
                  <a:pt x="129" y="115"/>
                  <a:pt x="131" y="113"/>
                  <a:pt x="131" y="112"/>
                </a:cubicBezTo>
                <a:cubicBezTo>
                  <a:pt x="131" y="109"/>
                  <a:pt x="131" y="109"/>
                  <a:pt x="131" y="109"/>
                </a:cubicBezTo>
                <a:cubicBezTo>
                  <a:pt x="131" y="108"/>
                  <a:pt x="129" y="107"/>
                  <a:pt x="128" y="107"/>
                </a:cubicBezTo>
                <a:close/>
                <a:moveTo>
                  <a:pt x="139" y="109"/>
                </a:moveTo>
                <a:cubicBezTo>
                  <a:pt x="139" y="108"/>
                  <a:pt x="137" y="107"/>
                  <a:pt x="136" y="107"/>
                </a:cubicBezTo>
                <a:cubicBezTo>
                  <a:pt x="135" y="107"/>
                  <a:pt x="133" y="108"/>
                  <a:pt x="133" y="109"/>
                </a:cubicBezTo>
                <a:cubicBezTo>
                  <a:pt x="133" y="112"/>
                  <a:pt x="133" y="112"/>
                  <a:pt x="133" y="112"/>
                </a:cubicBezTo>
                <a:cubicBezTo>
                  <a:pt x="133" y="113"/>
                  <a:pt x="135" y="115"/>
                  <a:pt x="136" y="115"/>
                </a:cubicBezTo>
                <a:cubicBezTo>
                  <a:pt x="137" y="115"/>
                  <a:pt x="139" y="113"/>
                  <a:pt x="139" y="112"/>
                </a:cubicBezTo>
                <a:lnTo>
                  <a:pt x="139" y="109"/>
                </a:lnTo>
                <a:close/>
                <a:moveTo>
                  <a:pt x="21" y="131"/>
                </a:moveTo>
                <a:cubicBezTo>
                  <a:pt x="5" y="131"/>
                  <a:pt x="5" y="131"/>
                  <a:pt x="5" y="131"/>
                </a:cubicBezTo>
                <a:cubicBezTo>
                  <a:pt x="5" y="117"/>
                  <a:pt x="5" y="117"/>
                  <a:pt x="5" y="117"/>
                </a:cubicBezTo>
                <a:cubicBezTo>
                  <a:pt x="5" y="116"/>
                  <a:pt x="4" y="115"/>
                  <a:pt x="3" y="115"/>
                </a:cubicBezTo>
                <a:cubicBezTo>
                  <a:pt x="1" y="115"/>
                  <a:pt x="0" y="116"/>
                  <a:pt x="0" y="117"/>
                </a:cubicBezTo>
                <a:cubicBezTo>
                  <a:pt x="0" y="136"/>
                  <a:pt x="0" y="136"/>
                  <a:pt x="0" y="136"/>
                </a:cubicBezTo>
                <a:cubicBezTo>
                  <a:pt x="21" y="136"/>
                  <a:pt x="21" y="136"/>
                  <a:pt x="21" y="136"/>
                </a:cubicBezTo>
                <a:cubicBezTo>
                  <a:pt x="23" y="136"/>
                  <a:pt x="24" y="135"/>
                  <a:pt x="24" y="133"/>
                </a:cubicBezTo>
                <a:cubicBezTo>
                  <a:pt x="24" y="132"/>
                  <a:pt x="23" y="131"/>
                  <a:pt x="21" y="131"/>
                </a:cubicBezTo>
                <a:close/>
                <a:moveTo>
                  <a:pt x="157" y="115"/>
                </a:moveTo>
                <a:cubicBezTo>
                  <a:pt x="156" y="115"/>
                  <a:pt x="155" y="116"/>
                  <a:pt x="155" y="117"/>
                </a:cubicBezTo>
                <a:cubicBezTo>
                  <a:pt x="155" y="131"/>
                  <a:pt x="155" y="131"/>
                  <a:pt x="155" y="131"/>
                </a:cubicBezTo>
                <a:cubicBezTo>
                  <a:pt x="141" y="131"/>
                  <a:pt x="141" y="131"/>
                  <a:pt x="141" y="131"/>
                </a:cubicBezTo>
                <a:cubicBezTo>
                  <a:pt x="140" y="131"/>
                  <a:pt x="139" y="132"/>
                  <a:pt x="139" y="133"/>
                </a:cubicBezTo>
                <a:cubicBezTo>
                  <a:pt x="139" y="135"/>
                  <a:pt x="140" y="136"/>
                  <a:pt x="141" y="136"/>
                </a:cubicBezTo>
                <a:cubicBezTo>
                  <a:pt x="160" y="136"/>
                  <a:pt x="160" y="136"/>
                  <a:pt x="160" y="136"/>
                </a:cubicBezTo>
                <a:cubicBezTo>
                  <a:pt x="160" y="117"/>
                  <a:pt x="160" y="117"/>
                  <a:pt x="160" y="117"/>
                </a:cubicBezTo>
                <a:cubicBezTo>
                  <a:pt x="160" y="116"/>
                  <a:pt x="159" y="115"/>
                  <a:pt x="157" y="115"/>
                </a:cubicBezTo>
                <a:close/>
                <a:moveTo>
                  <a:pt x="139" y="0"/>
                </a:moveTo>
                <a:cubicBezTo>
                  <a:pt x="137" y="0"/>
                  <a:pt x="136" y="1"/>
                  <a:pt x="136" y="3"/>
                </a:cubicBezTo>
                <a:cubicBezTo>
                  <a:pt x="136" y="4"/>
                  <a:pt x="137" y="5"/>
                  <a:pt x="139" y="5"/>
                </a:cubicBezTo>
                <a:cubicBezTo>
                  <a:pt x="155" y="5"/>
                  <a:pt x="155" y="5"/>
                  <a:pt x="155" y="5"/>
                </a:cubicBezTo>
                <a:cubicBezTo>
                  <a:pt x="155" y="19"/>
                  <a:pt x="155" y="19"/>
                  <a:pt x="155" y="19"/>
                </a:cubicBezTo>
                <a:cubicBezTo>
                  <a:pt x="155" y="20"/>
                  <a:pt x="156" y="21"/>
                  <a:pt x="157" y="21"/>
                </a:cubicBezTo>
                <a:cubicBezTo>
                  <a:pt x="159" y="21"/>
                  <a:pt x="160" y="20"/>
                  <a:pt x="160" y="19"/>
                </a:cubicBezTo>
                <a:cubicBezTo>
                  <a:pt x="160" y="0"/>
                  <a:pt x="160" y="0"/>
                  <a:pt x="160" y="0"/>
                </a:cubicBezTo>
                <a:lnTo>
                  <a:pt x="139" y="0"/>
                </a:lnTo>
                <a:close/>
                <a:moveTo>
                  <a:pt x="3" y="21"/>
                </a:moveTo>
                <a:cubicBezTo>
                  <a:pt x="4" y="21"/>
                  <a:pt x="5" y="20"/>
                  <a:pt x="5" y="19"/>
                </a:cubicBezTo>
                <a:cubicBezTo>
                  <a:pt x="5" y="5"/>
                  <a:pt x="5" y="5"/>
                  <a:pt x="5" y="5"/>
                </a:cubicBezTo>
                <a:cubicBezTo>
                  <a:pt x="19" y="5"/>
                  <a:pt x="19" y="5"/>
                  <a:pt x="19" y="5"/>
                </a:cubicBezTo>
                <a:cubicBezTo>
                  <a:pt x="20" y="5"/>
                  <a:pt x="21" y="4"/>
                  <a:pt x="21" y="3"/>
                </a:cubicBezTo>
                <a:cubicBezTo>
                  <a:pt x="21" y="1"/>
                  <a:pt x="20" y="0"/>
                  <a:pt x="19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9"/>
                  <a:pt x="0" y="19"/>
                  <a:pt x="0" y="19"/>
                </a:cubicBezTo>
                <a:cubicBezTo>
                  <a:pt x="0" y="20"/>
                  <a:pt x="1" y="21"/>
                  <a:pt x="3" y="21"/>
                </a:cubicBezTo>
                <a:close/>
                <a:moveTo>
                  <a:pt x="157" y="61"/>
                </a:moveTo>
                <a:cubicBezTo>
                  <a:pt x="3" y="61"/>
                  <a:pt x="3" y="61"/>
                  <a:pt x="3" y="61"/>
                </a:cubicBezTo>
                <a:cubicBezTo>
                  <a:pt x="1" y="61"/>
                  <a:pt x="0" y="63"/>
                  <a:pt x="0" y="64"/>
                </a:cubicBezTo>
                <a:cubicBezTo>
                  <a:pt x="0" y="65"/>
                  <a:pt x="1" y="67"/>
                  <a:pt x="3" y="67"/>
                </a:cubicBezTo>
                <a:cubicBezTo>
                  <a:pt x="157" y="67"/>
                  <a:pt x="157" y="67"/>
                  <a:pt x="157" y="67"/>
                </a:cubicBezTo>
                <a:cubicBezTo>
                  <a:pt x="159" y="67"/>
                  <a:pt x="160" y="65"/>
                  <a:pt x="160" y="64"/>
                </a:cubicBezTo>
                <a:cubicBezTo>
                  <a:pt x="160" y="63"/>
                  <a:pt x="159" y="61"/>
                  <a:pt x="157" y="6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870" name="Freeform 1866">
            <a:extLst>
              <a:ext uri="{FF2B5EF4-FFF2-40B4-BE49-F238E27FC236}">
                <a16:creationId xmlns:a16="http://schemas.microsoft.com/office/drawing/2014/main" xmlns="" id="{1DE54ECB-407A-45E6-8552-F441B24B37D4}"/>
              </a:ext>
            </a:extLst>
          </p:cNvPr>
          <p:cNvSpPr>
            <a:spLocks noEditPoints="1"/>
          </p:cNvSpPr>
          <p:nvPr/>
        </p:nvSpPr>
        <p:spPr bwMode="auto">
          <a:xfrm>
            <a:off x="2479386" y="2264353"/>
            <a:ext cx="546966" cy="457489"/>
          </a:xfrm>
          <a:custGeom>
            <a:avLst/>
            <a:gdLst>
              <a:gd name="T0" fmla="*/ 16 w 160"/>
              <a:gd name="T1" fmla="*/ 16 h 133"/>
              <a:gd name="T2" fmla="*/ 147 w 160"/>
              <a:gd name="T3" fmla="*/ 117 h 133"/>
              <a:gd name="T4" fmla="*/ 144 w 160"/>
              <a:gd name="T5" fmla="*/ 16 h 133"/>
              <a:gd name="T6" fmla="*/ 27 w 160"/>
              <a:gd name="T7" fmla="*/ 93 h 133"/>
              <a:gd name="T8" fmla="*/ 21 w 160"/>
              <a:gd name="T9" fmla="*/ 93 h 133"/>
              <a:gd name="T10" fmla="*/ 35 w 160"/>
              <a:gd name="T11" fmla="*/ 16 h 133"/>
              <a:gd name="T12" fmla="*/ 32 w 160"/>
              <a:gd name="T13" fmla="*/ 96 h 133"/>
              <a:gd name="T14" fmla="*/ 45 w 160"/>
              <a:gd name="T15" fmla="*/ 13 h 133"/>
              <a:gd name="T16" fmla="*/ 53 w 160"/>
              <a:gd name="T17" fmla="*/ 96 h 133"/>
              <a:gd name="T18" fmla="*/ 51 w 160"/>
              <a:gd name="T19" fmla="*/ 16 h 133"/>
              <a:gd name="T20" fmla="*/ 64 w 160"/>
              <a:gd name="T21" fmla="*/ 93 h 133"/>
              <a:gd name="T22" fmla="*/ 59 w 160"/>
              <a:gd name="T23" fmla="*/ 93 h 133"/>
              <a:gd name="T24" fmla="*/ 80 w 160"/>
              <a:gd name="T25" fmla="*/ 16 h 133"/>
              <a:gd name="T26" fmla="*/ 77 w 160"/>
              <a:gd name="T27" fmla="*/ 96 h 133"/>
              <a:gd name="T28" fmla="*/ 91 w 160"/>
              <a:gd name="T29" fmla="*/ 13 h 133"/>
              <a:gd name="T30" fmla="*/ 99 w 160"/>
              <a:gd name="T31" fmla="*/ 96 h 133"/>
              <a:gd name="T32" fmla="*/ 96 w 160"/>
              <a:gd name="T33" fmla="*/ 16 h 133"/>
              <a:gd name="T34" fmla="*/ 115 w 160"/>
              <a:gd name="T35" fmla="*/ 93 h 133"/>
              <a:gd name="T36" fmla="*/ 109 w 160"/>
              <a:gd name="T37" fmla="*/ 93 h 133"/>
              <a:gd name="T38" fmla="*/ 123 w 160"/>
              <a:gd name="T39" fmla="*/ 16 h 133"/>
              <a:gd name="T40" fmla="*/ 120 w 160"/>
              <a:gd name="T41" fmla="*/ 96 h 133"/>
              <a:gd name="T42" fmla="*/ 136 w 160"/>
              <a:gd name="T43" fmla="*/ 13 h 133"/>
              <a:gd name="T44" fmla="*/ 24 w 160"/>
              <a:gd name="T45" fmla="*/ 112 h 133"/>
              <a:gd name="T46" fmla="*/ 21 w 160"/>
              <a:gd name="T47" fmla="*/ 107 h 133"/>
              <a:gd name="T48" fmla="*/ 35 w 160"/>
              <a:gd name="T49" fmla="*/ 109 h 133"/>
              <a:gd name="T50" fmla="*/ 29 w 160"/>
              <a:gd name="T51" fmla="*/ 109 h 133"/>
              <a:gd name="T52" fmla="*/ 43 w 160"/>
              <a:gd name="T53" fmla="*/ 107 h 133"/>
              <a:gd name="T54" fmla="*/ 40 w 160"/>
              <a:gd name="T55" fmla="*/ 112 h 133"/>
              <a:gd name="T56" fmla="*/ 51 w 160"/>
              <a:gd name="T57" fmla="*/ 109 h 133"/>
              <a:gd name="T58" fmla="*/ 53 w 160"/>
              <a:gd name="T59" fmla="*/ 107 h 133"/>
              <a:gd name="T60" fmla="*/ 59 w 160"/>
              <a:gd name="T61" fmla="*/ 107 h 133"/>
              <a:gd name="T62" fmla="*/ 61 w 160"/>
              <a:gd name="T63" fmla="*/ 109 h 133"/>
              <a:gd name="T64" fmla="*/ 64 w 160"/>
              <a:gd name="T65" fmla="*/ 104 h 133"/>
              <a:gd name="T66" fmla="*/ 75 w 160"/>
              <a:gd name="T67" fmla="*/ 107 h 133"/>
              <a:gd name="T68" fmla="*/ 72 w 160"/>
              <a:gd name="T69" fmla="*/ 112 h 133"/>
              <a:gd name="T70" fmla="*/ 83 w 160"/>
              <a:gd name="T71" fmla="*/ 109 h 133"/>
              <a:gd name="T72" fmla="*/ 88 w 160"/>
              <a:gd name="T73" fmla="*/ 112 h 133"/>
              <a:gd name="T74" fmla="*/ 85 w 160"/>
              <a:gd name="T75" fmla="*/ 107 h 133"/>
              <a:gd name="T76" fmla="*/ 96 w 160"/>
              <a:gd name="T77" fmla="*/ 112 h 133"/>
              <a:gd name="T78" fmla="*/ 93 w 160"/>
              <a:gd name="T79" fmla="*/ 107 h 133"/>
              <a:gd name="T80" fmla="*/ 107 w 160"/>
              <a:gd name="T81" fmla="*/ 109 h 133"/>
              <a:gd name="T82" fmla="*/ 101 w 160"/>
              <a:gd name="T83" fmla="*/ 109 h 133"/>
              <a:gd name="T84" fmla="*/ 112 w 160"/>
              <a:gd name="T85" fmla="*/ 104 h 133"/>
              <a:gd name="T86" fmla="*/ 120 w 160"/>
              <a:gd name="T87" fmla="*/ 112 h 133"/>
              <a:gd name="T88" fmla="*/ 117 w 160"/>
              <a:gd name="T89" fmla="*/ 107 h 133"/>
              <a:gd name="T90" fmla="*/ 131 w 160"/>
              <a:gd name="T91" fmla="*/ 109 h 133"/>
              <a:gd name="T92" fmla="*/ 125 w 160"/>
              <a:gd name="T93" fmla="*/ 109 h 133"/>
              <a:gd name="T94" fmla="*/ 139 w 160"/>
              <a:gd name="T95" fmla="*/ 107 h 133"/>
              <a:gd name="T96" fmla="*/ 136 w 160"/>
              <a:gd name="T97" fmla="*/ 112 h 133"/>
              <a:gd name="T98" fmla="*/ 0 w 160"/>
              <a:gd name="T99" fmla="*/ 0 h 133"/>
              <a:gd name="T100" fmla="*/ 5 w 160"/>
              <a:gd name="T101" fmla="*/ 128 h 1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60" h="133">
                <a:moveTo>
                  <a:pt x="11" y="115"/>
                </a:moveTo>
                <a:cubicBezTo>
                  <a:pt x="11" y="16"/>
                  <a:pt x="11" y="16"/>
                  <a:pt x="11" y="16"/>
                </a:cubicBezTo>
                <a:cubicBezTo>
                  <a:pt x="11" y="15"/>
                  <a:pt x="12" y="13"/>
                  <a:pt x="13" y="13"/>
                </a:cubicBezTo>
                <a:cubicBezTo>
                  <a:pt x="15" y="13"/>
                  <a:pt x="16" y="15"/>
                  <a:pt x="16" y="16"/>
                </a:cubicBezTo>
                <a:cubicBezTo>
                  <a:pt x="16" y="115"/>
                  <a:pt x="16" y="115"/>
                  <a:pt x="16" y="115"/>
                </a:cubicBezTo>
                <a:cubicBezTo>
                  <a:pt x="16" y="116"/>
                  <a:pt x="15" y="117"/>
                  <a:pt x="13" y="117"/>
                </a:cubicBezTo>
                <a:cubicBezTo>
                  <a:pt x="12" y="117"/>
                  <a:pt x="11" y="116"/>
                  <a:pt x="11" y="115"/>
                </a:cubicBezTo>
                <a:close/>
                <a:moveTo>
                  <a:pt x="147" y="117"/>
                </a:moveTo>
                <a:cubicBezTo>
                  <a:pt x="148" y="117"/>
                  <a:pt x="149" y="116"/>
                  <a:pt x="149" y="115"/>
                </a:cubicBezTo>
                <a:cubicBezTo>
                  <a:pt x="149" y="16"/>
                  <a:pt x="149" y="16"/>
                  <a:pt x="149" y="16"/>
                </a:cubicBezTo>
                <a:cubicBezTo>
                  <a:pt x="149" y="15"/>
                  <a:pt x="148" y="13"/>
                  <a:pt x="147" y="13"/>
                </a:cubicBezTo>
                <a:cubicBezTo>
                  <a:pt x="145" y="13"/>
                  <a:pt x="144" y="15"/>
                  <a:pt x="144" y="16"/>
                </a:cubicBezTo>
                <a:cubicBezTo>
                  <a:pt x="144" y="115"/>
                  <a:pt x="144" y="115"/>
                  <a:pt x="144" y="115"/>
                </a:cubicBezTo>
                <a:cubicBezTo>
                  <a:pt x="144" y="116"/>
                  <a:pt x="145" y="117"/>
                  <a:pt x="147" y="117"/>
                </a:cubicBezTo>
                <a:close/>
                <a:moveTo>
                  <a:pt x="24" y="96"/>
                </a:moveTo>
                <a:cubicBezTo>
                  <a:pt x="25" y="96"/>
                  <a:pt x="27" y="95"/>
                  <a:pt x="27" y="93"/>
                </a:cubicBezTo>
                <a:cubicBezTo>
                  <a:pt x="27" y="16"/>
                  <a:pt x="27" y="16"/>
                  <a:pt x="27" y="16"/>
                </a:cubicBezTo>
                <a:cubicBezTo>
                  <a:pt x="27" y="15"/>
                  <a:pt x="25" y="13"/>
                  <a:pt x="24" y="13"/>
                </a:cubicBezTo>
                <a:cubicBezTo>
                  <a:pt x="23" y="13"/>
                  <a:pt x="21" y="15"/>
                  <a:pt x="21" y="16"/>
                </a:cubicBezTo>
                <a:cubicBezTo>
                  <a:pt x="21" y="93"/>
                  <a:pt x="21" y="93"/>
                  <a:pt x="21" y="93"/>
                </a:cubicBezTo>
                <a:cubicBezTo>
                  <a:pt x="21" y="95"/>
                  <a:pt x="23" y="96"/>
                  <a:pt x="24" y="96"/>
                </a:cubicBezTo>
                <a:close/>
                <a:moveTo>
                  <a:pt x="32" y="96"/>
                </a:moveTo>
                <a:cubicBezTo>
                  <a:pt x="33" y="96"/>
                  <a:pt x="35" y="95"/>
                  <a:pt x="35" y="93"/>
                </a:cubicBezTo>
                <a:cubicBezTo>
                  <a:pt x="35" y="16"/>
                  <a:pt x="35" y="16"/>
                  <a:pt x="35" y="16"/>
                </a:cubicBezTo>
                <a:cubicBezTo>
                  <a:pt x="35" y="15"/>
                  <a:pt x="33" y="13"/>
                  <a:pt x="32" y="13"/>
                </a:cubicBezTo>
                <a:cubicBezTo>
                  <a:pt x="31" y="13"/>
                  <a:pt x="29" y="15"/>
                  <a:pt x="29" y="16"/>
                </a:cubicBezTo>
                <a:cubicBezTo>
                  <a:pt x="29" y="93"/>
                  <a:pt x="29" y="93"/>
                  <a:pt x="29" y="93"/>
                </a:cubicBezTo>
                <a:cubicBezTo>
                  <a:pt x="29" y="95"/>
                  <a:pt x="31" y="96"/>
                  <a:pt x="32" y="96"/>
                </a:cubicBezTo>
                <a:close/>
                <a:moveTo>
                  <a:pt x="45" y="96"/>
                </a:moveTo>
                <a:cubicBezTo>
                  <a:pt x="47" y="96"/>
                  <a:pt x="48" y="95"/>
                  <a:pt x="48" y="93"/>
                </a:cubicBezTo>
                <a:cubicBezTo>
                  <a:pt x="48" y="16"/>
                  <a:pt x="48" y="16"/>
                  <a:pt x="48" y="16"/>
                </a:cubicBezTo>
                <a:cubicBezTo>
                  <a:pt x="48" y="15"/>
                  <a:pt x="47" y="13"/>
                  <a:pt x="45" y="13"/>
                </a:cubicBezTo>
                <a:cubicBezTo>
                  <a:pt x="44" y="13"/>
                  <a:pt x="43" y="15"/>
                  <a:pt x="43" y="16"/>
                </a:cubicBezTo>
                <a:cubicBezTo>
                  <a:pt x="43" y="93"/>
                  <a:pt x="43" y="93"/>
                  <a:pt x="43" y="93"/>
                </a:cubicBezTo>
                <a:cubicBezTo>
                  <a:pt x="43" y="95"/>
                  <a:pt x="44" y="96"/>
                  <a:pt x="45" y="96"/>
                </a:cubicBezTo>
                <a:close/>
                <a:moveTo>
                  <a:pt x="53" y="96"/>
                </a:moveTo>
                <a:cubicBezTo>
                  <a:pt x="55" y="96"/>
                  <a:pt x="56" y="95"/>
                  <a:pt x="56" y="93"/>
                </a:cubicBezTo>
                <a:cubicBezTo>
                  <a:pt x="56" y="16"/>
                  <a:pt x="56" y="16"/>
                  <a:pt x="56" y="16"/>
                </a:cubicBezTo>
                <a:cubicBezTo>
                  <a:pt x="56" y="15"/>
                  <a:pt x="55" y="13"/>
                  <a:pt x="53" y="13"/>
                </a:cubicBezTo>
                <a:cubicBezTo>
                  <a:pt x="52" y="13"/>
                  <a:pt x="51" y="15"/>
                  <a:pt x="51" y="16"/>
                </a:cubicBezTo>
                <a:cubicBezTo>
                  <a:pt x="51" y="93"/>
                  <a:pt x="51" y="93"/>
                  <a:pt x="51" y="93"/>
                </a:cubicBezTo>
                <a:cubicBezTo>
                  <a:pt x="51" y="95"/>
                  <a:pt x="52" y="96"/>
                  <a:pt x="53" y="96"/>
                </a:cubicBezTo>
                <a:close/>
                <a:moveTo>
                  <a:pt x="61" y="96"/>
                </a:moveTo>
                <a:cubicBezTo>
                  <a:pt x="63" y="96"/>
                  <a:pt x="64" y="95"/>
                  <a:pt x="64" y="93"/>
                </a:cubicBezTo>
                <a:cubicBezTo>
                  <a:pt x="64" y="16"/>
                  <a:pt x="64" y="16"/>
                  <a:pt x="64" y="16"/>
                </a:cubicBezTo>
                <a:cubicBezTo>
                  <a:pt x="64" y="15"/>
                  <a:pt x="63" y="13"/>
                  <a:pt x="61" y="13"/>
                </a:cubicBezTo>
                <a:cubicBezTo>
                  <a:pt x="60" y="13"/>
                  <a:pt x="59" y="15"/>
                  <a:pt x="59" y="16"/>
                </a:cubicBezTo>
                <a:cubicBezTo>
                  <a:pt x="59" y="93"/>
                  <a:pt x="59" y="93"/>
                  <a:pt x="59" y="93"/>
                </a:cubicBezTo>
                <a:cubicBezTo>
                  <a:pt x="59" y="95"/>
                  <a:pt x="60" y="96"/>
                  <a:pt x="61" y="96"/>
                </a:cubicBezTo>
                <a:close/>
                <a:moveTo>
                  <a:pt x="77" y="96"/>
                </a:moveTo>
                <a:cubicBezTo>
                  <a:pt x="79" y="96"/>
                  <a:pt x="80" y="95"/>
                  <a:pt x="80" y="93"/>
                </a:cubicBezTo>
                <a:cubicBezTo>
                  <a:pt x="80" y="16"/>
                  <a:pt x="80" y="16"/>
                  <a:pt x="80" y="16"/>
                </a:cubicBezTo>
                <a:cubicBezTo>
                  <a:pt x="80" y="15"/>
                  <a:pt x="79" y="13"/>
                  <a:pt x="77" y="13"/>
                </a:cubicBezTo>
                <a:cubicBezTo>
                  <a:pt x="76" y="13"/>
                  <a:pt x="75" y="15"/>
                  <a:pt x="75" y="16"/>
                </a:cubicBezTo>
                <a:cubicBezTo>
                  <a:pt x="75" y="93"/>
                  <a:pt x="75" y="93"/>
                  <a:pt x="75" y="93"/>
                </a:cubicBezTo>
                <a:cubicBezTo>
                  <a:pt x="75" y="95"/>
                  <a:pt x="76" y="96"/>
                  <a:pt x="77" y="96"/>
                </a:cubicBezTo>
                <a:close/>
                <a:moveTo>
                  <a:pt x="91" y="96"/>
                </a:moveTo>
                <a:cubicBezTo>
                  <a:pt x="92" y="96"/>
                  <a:pt x="93" y="95"/>
                  <a:pt x="93" y="93"/>
                </a:cubicBezTo>
                <a:cubicBezTo>
                  <a:pt x="93" y="16"/>
                  <a:pt x="93" y="16"/>
                  <a:pt x="93" y="16"/>
                </a:cubicBezTo>
                <a:cubicBezTo>
                  <a:pt x="93" y="15"/>
                  <a:pt x="92" y="13"/>
                  <a:pt x="91" y="13"/>
                </a:cubicBezTo>
                <a:cubicBezTo>
                  <a:pt x="89" y="13"/>
                  <a:pt x="88" y="15"/>
                  <a:pt x="88" y="16"/>
                </a:cubicBezTo>
                <a:cubicBezTo>
                  <a:pt x="88" y="93"/>
                  <a:pt x="88" y="93"/>
                  <a:pt x="88" y="93"/>
                </a:cubicBezTo>
                <a:cubicBezTo>
                  <a:pt x="88" y="95"/>
                  <a:pt x="89" y="96"/>
                  <a:pt x="91" y="96"/>
                </a:cubicBezTo>
                <a:close/>
                <a:moveTo>
                  <a:pt x="99" y="96"/>
                </a:moveTo>
                <a:cubicBezTo>
                  <a:pt x="100" y="96"/>
                  <a:pt x="101" y="95"/>
                  <a:pt x="101" y="93"/>
                </a:cubicBezTo>
                <a:cubicBezTo>
                  <a:pt x="101" y="16"/>
                  <a:pt x="101" y="16"/>
                  <a:pt x="101" y="16"/>
                </a:cubicBezTo>
                <a:cubicBezTo>
                  <a:pt x="101" y="15"/>
                  <a:pt x="100" y="13"/>
                  <a:pt x="99" y="13"/>
                </a:cubicBezTo>
                <a:cubicBezTo>
                  <a:pt x="97" y="13"/>
                  <a:pt x="96" y="15"/>
                  <a:pt x="96" y="16"/>
                </a:cubicBezTo>
                <a:cubicBezTo>
                  <a:pt x="96" y="93"/>
                  <a:pt x="96" y="93"/>
                  <a:pt x="96" y="93"/>
                </a:cubicBezTo>
                <a:cubicBezTo>
                  <a:pt x="96" y="95"/>
                  <a:pt x="97" y="96"/>
                  <a:pt x="99" y="96"/>
                </a:cubicBezTo>
                <a:close/>
                <a:moveTo>
                  <a:pt x="112" y="96"/>
                </a:moveTo>
                <a:cubicBezTo>
                  <a:pt x="113" y="96"/>
                  <a:pt x="115" y="95"/>
                  <a:pt x="115" y="93"/>
                </a:cubicBezTo>
                <a:cubicBezTo>
                  <a:pt x="115" y="16"/>
                  <a:pt x="115" y="16"/>
                  <a:pt x="115" y="16"/>
                </a:cubicBezTo>
                <a:cubicBezTo>
                  <a:pt x="115" y="15"/>
                  <a:pt x="113" y="13"/>
                  <a:pt x="112" y="13"/>
                </a:cubicBezTo>
                <a:cubicBezTo>
                  <a:pt x="111" y="13"/>
                  <a:pt x="109" y="15"/>
                  <a:pt x="109" y="16"/>
                </a:cubicBezTo>
                <a:cubicBezTo>
                  <a:pt x="109" y="93"/>
                  <a:pt x="109" y="93"/>
                  <a:pt x="109" y="93"/>
                </a:cubicBezTo>
                <a:cubicBezTo>
                  <a:pt x="109" y="95"/>
                  <a:pt x="111" y="96"/>
                  <a:pt x="112" y="96"/>
                </a:cubicBezTo>
                <a:close/>
                <a:moveTo>
                  <a:pt x="120" y="96"/>
                </a:moveTo>
                <a:cubicBezTo>
                  <a:pt x="121" y="96"/>
                  <a:pt x="123" y="95"/>
                  <a:pt x="123" y="93"/>
                </a:cubicBezTo>
                <a:cubicBezTo>
                  <a:pt x="123" y="16"/>
                  <a:pt x="123" y="16"/>
                  <a:pt x="123" y="16"/>
                </a:cubicBezTo>
                <a:cubicBezTo>
                  <a:pt x="123" y="15"/>
                  <a:pt x="121" y="13"/>
                  <a:pt x="120" y="13"/>
                </a:cubicBezTo>
                <a:cubicBezTo>
                  <a:pt x="119" y="13"/>
                  <a:pt x="117" y="15"/>
                  <a:pt x="117" y="16"/>
                </a:cubicBezTo>
                <a:cubicBezTo>
                  <a:pt x="117" y="93"/>
                  <a:pt x="117" y="93"/>
                  <a:pt x="117" y="93"/>
                </a:cubicBezTo>
                <a:cubicBezTo>
                  <a:pt x="117" y="95"/>
                  <a:pt x="119" y="96"/>
                  <a:pt x="120" y="96"/>
                </a:cubicBezTo>
                <a:close/>
                <a:moveTo>
                  <a:pt x="136" y="96"/>
                </a:moveTo>
                <a:cubicBezTo>
                  <a:pt x="137" y="96"/>
                  <a:pt x="139" y="95"/>
                  <a:pt x="139" y="93"/>
                </a:cubicBezTo>
                <a:cubicBezTo>
                  <a:pt x="139" y="16"/>
                  <a:pt x="139" y="16"/>
                  <a:pt x="139" y="16"/>
                </a:cubicBezTo>
                <a:cubicBezTo>
                  <a:pt x="139" y="15"/>
                  <a:pt x="137" y="13"/>
                  <a:pt x="136" y="13"/>
                </a:cubicBezTo>
                <a:cubicBezTo>
                  <a:pt x="135" y="13"/>
                  <a:pt x="133" y="15"/>
                  <a:pt x="133" y="16"/>
                </a:cubicBezTo>
                <a:cubicBezTo>
                  <a:pt x="133" y="93"/>
                  <a:pt x="133" y="93"/>
                  <a:pt x="133" y="93"/>
                </a:cubicBezTo>
                <a:cubicBezTo>
                  <a:pt x="133" y="95"/>
                  <a:pt x="135" y="96"/>
                  <a:pt x="136" y="96"/>
                </a:cubicBezTo>
                <a:close/>
                <a:moveTo>
                  <a:pt x="24" y="112"/>
                </a:moveTo>
                <a:cubicBezTo>
                  <a:pt x="25" y="112"/>
                  <a:pt x="27" y="111"/>
                  <a:pt x="27" y="109"/>
                </a:cubicBezTo>
                <a:cubicBezTo>
                  <a:pt x="27" y="107"/>
                  <a:pt x="27" y="107"/>
                  <a:pt x="27" y="107"/>
                </a:cubicBezTo>
                <a:cubicBezTo>
                  <a:pt x="27" y="105"/>
                  <a:pt x="25" y="104"/>
                  <a:pt x="24" y="104"/>
                </a:cubicBezTo>
                <a:cubicBezTo>
                  <a:pt x="23" y="104"/>
                  <a:pt x="21" y="105"/>
                  <a:pt x="21" y="107"/>
                </a:cubicBezTo>
                <a:cubicBezTo>
                  <a:pt x="21" y="109"/>
                  <a:pt x="21" y="109"/>
                  <a:pt x="21" y="109"/>
                </a:cubicBezTo>
                <a:cubicBezTo>
                  <a:pt x="21" y="111"/>
                  <a:pt x="23" y="112"/>
                  <a:pt x="24" y="112"/>
                </a:cubicBezTo>
                <a:close/>
                <a:moveTo>
                  <a:pt x="32" y="112"/>
                </a:moveTo>
                <a:cubicBezTo>
                  <a:pt x="33" y="112"/>
                  <a:pt x="35" y="111"/>
                  <a:pt x="35" y="109"/>
                </a:cubicBezTo>
                <a:cubicBezTo>
                  <a:pt x="35" y="107"/>
                  <a:pt x="35" y="107"/>
                  <a:pt x="35" y="107"/>
                </a:cubicBezTo>
                <a:cubicBezTo>
                  <a:pt x="35" y="105"/>
                  <a:pt x="33" y="104"/>
                  <a:pt x="32" y="104"/>
                </a:cubicBezTo>
                <a:cubicBezTo>
                  <a:pt x="31" y="104"/>
                  <a:pt x="29" y="105"/>
                  <a:pt x="29" y="107"/>
                </a:cubicBezTo>
                <a:cubicBezTo>
                  <a:pt x="29" y="109"/>
                  <a:pt x="29" y="109"/>
                  <a:pt x="29" y="109"/>
                </a:cubicBezTo>
                <a:cubicBezTo>
                  <a:pt x="29" y="111"/>
                  <a:pt x="31" y="112"/>
                  <a:pt x="32" y="112"/>
                </a:cubicBezTo>
                <a:close/>
                <a:moveTo>
                  <a:pt x="40" y="112"/>
                </a:moveTo>
                <a:cubicBezTo>
                  <a:pt x="41" y="112"/>
                  <a:pt x="43" y="111"/>
                  <a:pt x="43" y="109"/>
                </a:cubicBezTo>
                <a:cubicBezTo>
                  <a:pt x="43" y="107"/>
                  <a:pt x="43" y="107"/>
                  <a:pt x="43" y="107"/>
                </a:cubicBezTo>
                <a:cubicBezTo>
                  <a:pt x="43" y="105"/>
                  <a:pt x="41" y="104"/>
                  <a:pt x="40" y="104"/>
                </a:cubicBezTo>
                <a:cubicBezTo>
                  <a:pt x="39" y="104"/>
                  <a:pt x="37" y="105"/>
                  <a:pt x="37" y="107"/>
                </a:cubicBezTo>
                <a:cubicBezTo>
                  <a:pt x="37" y="109"/>
                  <a:pt x="37" y="109"/>
                  <a:pt x="37" y="109"/>
                </a:cubicBezTo>
                <a:cubicBezTo>
                  <a:pt x="37" y="111"/>
                  <a:pt x="39" y="112"/>
                  <a:pt x="40" y="112"/>
                </a:cubicBezTo>
                <a:close/>
                <a:moveTo>
                  <a:pt x="45" y="107"/>
                </a:moveTo>
                <a:cubicBezTo>
                  <a:pt x="45" y="109"/>
                  <a:pt x="45" y="109"/>
                  <a:pt x="45" y="109"/>
                </a:cubicBezTo>
                <a:cubicBezTo>
                  <a:pt x="45" y="111"/>
                  <a:pt x="47" y="112"/>
                  <a:pt x="48" y="112"/>
                </a:cubicBezTo>
                <a:cubicBezTo>
                  <a:pt x="49" y="112"/>
                  <a:pt x="51" y="111"/>
                  <a:pt x="51" y="109"/>
                </a:cubicBezTo>
                <a:cubicBezTo>
                  <a:pt x="51" y="107"/>
                  <a:pt x="51" y="107"/>
                  <a:pt x="51" y="107"/>
                </a:cubicBezTo>
                <a:cubicBezTo>
                  <a:pt x="51" y="105"/>
                  <a:pt x="49" y="104"/>
                  <a:pt x="48" y="104"/>
                </a:cubicBezTo>
                <a:cubicBezTo>
                  <a:pt x="47" y="104"/>
                  <a:pt x="45" y="105"/>
                  <a:pt x="45" y="107"/>
                </a:cubicBezTo>
                <a:close/>
                <a:moveTo>
                  <a:pt x="53" y="107"/>
                </a:moveTo>
                <a:cubicBezTo>
                  <a:pt x="53" y="109"/>
                  <a:pt x="53" y="109"/>
                  <a:pt x="53" y="109"/>
                </a:cubicBezTo>
                <a:cubicBezTo>
                  <a:pt x="53" y="111"/>
                  <a:pt x="55" y="112"/>
                  <a:pt x="56" y="112"/>
                </a:cubicBezTo>
                <a:cubicBezTo>
                  <a:pt x="57" y="112"/>
                  <a:pt x="59" y="111"/>
                  <a:pt x="59" y="109"/>
                </a:cubicBezTo>
                <a:cubicBezTo>
                  <a:pt x="59" y="107"/>
                  <a:pt x="59" y="107"/>
                  <a:pt x="59" y="107"/>
                </a:cubicBezTo>
                <a:cubicBezTo>
                  <a:pt x="59" y="105"/>
                  <a:pt x="57" y="104"/>
                  <a:pt x="56" y="104"/>
                </a:cubicBezTo>
                <a:cubicBezTo>
                  <a:pt x="55" y="104"/>
                  <a:pt x="53" y="105"/>
                  <a:pt x="53" y="107"/>
                </a:cubicBezTo>
                <a:close/>
                <a:moveTo>
                  <a:pt x="61" y="107"/>
                </a:moveTo>
                <a:cubicBezTo>
                  <a:pt x="61" y="109"/>
                  <a:pt x="61" y="109"/>
                  <a:pt x="61" y="109"/>
                </a:cubicBezTo>
                <a:cubicBezTo>
                  <a:pt x="61" y="111"/>
                  <a:pt x="63" y="112"/>
                  <a:pt x="64" y="112"/>
                </a:cubicBezTo>
                <a:cubicBezTo>
                  <a:pt x="65" y="112"/>
                  <a:pt x="67" y="111"/>
                  <a:pt x="67" y="109"/>
                </a:cubicBezTo>
                <a:cubicBezTo>
                  <a:pt x="67" y="107"/>
                  <a:pt x="67" y="107"/>
                  <a:pt x="67" y="107"/>
                </a:cubicBezTo>
                <a:cubicBezTo>
                  <a:pt x="67" y="105"/>
                  <a:pt x="65" y="104"/>
                  <a:pt x="64" y="104"/>
                </a:cubicBezTo>
                <a:cubicBezTo>
                  <a:pt x="63" y="104"/>
                  <a:pt x="61" y="105"/>
                  <a:pt x="61" y="107"/>
                </a:cubicBezTo>
                <a:close/>
                <a:moveTo>
                  <a:pt x="72" y="112"/>
                </a:moveTo>
                <a:cubicBezTo>
                  <a:pt x="73" y="112"/>
                  <a:pt x="75" y="111"/>
                  <a:pt x="75" y="109"/>
                </a:cubicBezTo>
                <a:cubicBezTo>
                  <a:pt x="75" y="107"/>
                  <a:pt x="75" y="107"/>
                  <a:pt x="75" y="107"/>
                </a:cubicBezTo>
                <a:cubicBezTo>
                  <a:pt x="75" y="105"/>
                  <a:pt x="73" y="104"/>
                  <a:pt x="72" y="104"/>
                </a:cubicBezTo>
                <a:cubicBezTo>
                  <a:pt x="71" y="104"/>
                  <a:pt x="69" y="105"/>
                  <a:pt x="69" y="107"/>
                </a:cubicBezTo>
                <a:cubicBezTo>
                  <a:pt x="69" y="109"/>
                  <a:pt x="69" y="109"/>
                  <a:pt x="69" y="109"/>
                </a:cubicBezTo>
                <a:cubicBezTo>
                  <a:pt x="69" y="111"/>
                  <a:pt x="71" y="112"/>
                  <a:pt x="72" y="112"/>
                </a:cubicBezTo>
                <a:close/>
                <a:moveTo>
                  <a:pt x="77" y="107"/>
                </a:moveTo>
                <a:cubicBezTo>
                  <a:pt x="77" y="109"/>
                  <a:pt x="77" y="109"/>
                  <a:pt x="77" y="109"/>
                </a:cubicBezTo>
                <a:cubicBezTo>
                  <a:pt x="77" y="111"/>
                  <a:pt x="79" y="112"/>
                  <a:pt x="80" y="112"/>
                </a:cubicBezTo>
                <a:cubicBezTo>
                  <a:pt x="81" y="112"/>
                  <a:pt x="83" y="111"/>
                  <a:pt x="83" y="109"/>
                </a:cubicBezTo>
                <a:cubicBezTo>
                  <a:pt x="83" y="107"/>
                  <a:pt x="83" y="107"/>
                  <a:pt x="83" y="107"/>
                </a:cubicBezTo>
                <a:cubicBezTo>
                  <a:pt x="83" y="105"/>
                  <a:pt x="81" y="104"/>
                  <a:pt x="80" y="104"/>
                </a:cubicBezTo>
                <a:cubicBezTo>
                  <a:pt x="79" y="104"/>
                  <a:pt x="77" y="105"/>
                  <a:pt x="77" y="107"/>
                </a:cubicBezTo>
                <a:close/>
                <a:moveTo>
                  <a:pt x="88" y="112"/>
                </a:moveTo>
                <a:cubicBezTo>
                  <a:pt x="89" y="112"/>
                  <a:pt x="91" y="111"/>
                  <a:pt x="91" y="109"/>
                </a:cubicBezTo>
                <a:cubicBezTo>
                  <a:pt x="91" y="107"/>
                  <a:pt x="91" y="107"/>
                  <a:pt x="91" y="107"/>
                </a:cubicBezTo>
                <a:cubicBezTo>
                  <a:pt x="91" y="105"/>
                  <a:pt x="89" y="104"/>
                  <a:pt x="88" y="104"/>
                </a:cubicBezTo>
                <a:cubicBezTo>
                  <a:pt x="87" y="104"/>
                  <a:pt x="85" y="105"/>
                  <a:pt x="85" y="107"/>
                </a:cubicBezTo>
                <a:cubicBezTo>
                  <a:pt x="85" y="109"/>
                  <a:pt x="85" y="109"/>
                  <a:pt x="85" y="109"/>
                </a:cubicBezTo>
                <a:cubicBezTo>
                  <a:pt x="85" y="111"/>
                  <a:pt x="87" y="112"/>
                  <a:pt x="88" y="112"/>
                </a:cubicBezTo>
                <a:close/>
                <a:moveTo>
                  <a:pt x="93" y="109"/>
                </a:moveTo>
                <a:cubicBezTo>
                  <a:pt x="93" y="111"/>
                  <a:pt x="95" y="112"/>
                  <a:pt x="96" y="112"/>
                </a:cubicBezTo>
                <a:cubicBezTo>
                  <a:pt x="97" y="112"/>
                  <a:pt x="99" y="111"/>
                  <a:pt x="99" y="109"/>
                </a:cubicBezTo>
                <a:cubicBezTo>
                  <a:pt x="99" y="107"/>
                  <a:pt x="99" y="107"/>
                  <a:pt x="99" y="107"/>
                </a:cubicBezTo>
                <a:cubicBezTo>
                  <a:pt x="99" y="105"/>
                  <a:pt x="97" y="104"/>
                  <a:pt x="96" y="104"/>
                </a:cubicBezTo>
                <a:cubicBezTo>
                  <a:pt x="95" y="104"/>
                  <a:pt x="93" y="105"/>
                  <a:pt x="93" y="107"/>
                </a:cubicBezTo>
                <a:lnTo>
                  <a:pt x="93" y="109"/>
                </a:lnTo>
                <a:close/>
                <a:moveTo>
                  <a:pt x="101" y="109"/>
                </a:moveTo>
                <a:cubicBezTo>
                  <a:pt x="101" y="111"/>
                  <a:pt x="103" y="112"/>
                  <a:pt x="104" y="112"/>
                </a:cubicBezTo>
                <a:cubicBezTo>
                  <a:pt x="105" y="112"/>
                  <a:pt x="107" y="111"/>
                  <a:pt x="107" y="109"/>
                </a:cubicBezTo>
                <a:cubicBezTo>
                  <a:pt x="107" y="107"/>
                  <a:pt x="107" y="107"/>
                  <a:pt x="107" y="107"/>
                </a:cubicBezTo>
                <a:cubicBezTo>
                  <a:pt x="107" y="105"/>
                  <a:pt x="105" y="104"/>
                  <a:pt x="104" y="104"/>
                </a:cubicBezTo>
                <a:cubicBezTo>
                  <a:pt x="103" y="104"/>
                  <a:pt x="101" y="105"/>
                  <a:pt x="101" y="107"/>
                </a:cubicBezTo>
                <a:lnTo>
                  <a:pt x="101" y="109"/>
                </a:lnTo>
                <a:close/>
                <a:moveTo>
                  <a:pt x="112" y="112"/>
                </a:moveTo>
                <a:cubicBezTo>
                  <a:pt x="113" y="112"/>
                  <a:pt x="115" y="111"/>
                  <a:pt x="115" y="109"/>
                </a:cubicBezTo>
                <a:cubicBezTo>
                  <a:pt x="115" y="107"/>
                  <a:pt x="115" y="107"/>
                  <a:pt x="115" y="107"/>
                </a:cubicBezTo>
                <a:cubicBezTo>
                  <a:pt x="115" y="105"/>
                  <a:pt x="113" y="104"/>
                  <a:pt x="112" y="104"/>
                </a:cubicBezTo>
                <a:cubicBezTo>
                  <a:pt x="111" y="104"/>
                  <a:pt x="109" y="105"/>
                  <a:pt x="109" y="107"/>
                </a:cubicBezTo>
                <a:cubicBezTo>
                  <a:pt x="109" y="109"/>
                  <a:pt x="109" y="109"/>
                  <a:pt x="109" y="109"/>
                </a:cubicBezTo>
                <a:cubicBezTo>
                  <a:pt x="109" y="111"/>
                  <a:pt x="111" y="112"/>
                  <a:pt x="112" y="112"/>
                </a:cubicBezTo>
                <a:close/>
                <a:moveTo>
                  <a:pt x="120" y="112"/>
                </a:moveTo>
                <a:cubicBezTo>
                  <a:pt x="121" y="112"/>
                  <a:pt x="123" y="111"/>
                  <a:pt x="123" y="109"/>
                </a:cubicBezTo>
                <a:cubicBezTo>
                  <a:pt x="123" y="107"/>
                  <a:pt x="123" y="107"/>
                  <a:pt x="123" y="107"/>
                </a:cubicBezTo>
                <a:cubicBezTo>
                  <a:pt x="123" y="105"/>
                  <a:pt x="121" y="104"/>
                  <a:pt x="120" y="104"/>
                </a:cubicBezTo>
                <a:cubicBezTo>
                  <a:pt x="119" y="104"/>
                  <a:pt x="117" y="105"/>
                  <a:pt x="117" y="107"/>
                </a:cubicBezTo>
                <a:cubicBezTo>
                  <a:pt x="117" y="109"/>
                  <a:pt x="117" y="109"/>
                  <a:pt x="117" y="109"/>
                </a:cubicBezTo>
                <a:cubicBezTo>
                  <a:pt x="117" y="111"/>
                  <a:pt x="119" y="112"/>
                  <a:pt x="120" y="112"/>
                </a:cubicBezTo>
                <a:close/>
                <a:moveTo>
                  <a:pt x="128" y="112"/>
                </a:moveTo>
                <a:cubicBezTo>
                  <a:pt x="129" y="112"/>
                  <a:pt x="131" y="111"/>
                  <a:pt x="131" y="109"/>
                </a:cubicBezTo>
                <a:cubicBezTo>
                  <a:pt x="131" y="107"/>
                  <a:pt x="131" y="107"/>
                  <a:pt x="131" y="107"/>
                </a:cubicBezTo>
                <a:cubicBezTo>
                  <a:pt x="131" y="105"/>
                  <a:pt x="129" y="104"/>
                  <a:pt x="128" y="104"/>
                </a:cubicBezTo>
                <a:cubicBezTo>
                  <a:pt x="127" y="104"/>
                  <a:pt x="125" y="105"/>
                  <a:pt x="125" y="107"/>
                </a:cubicBezTo>
                <a:cubicBezTo>
                  <a:pt x="125" y="109"/>
                  <a:pt x="125" y="109"/>
                  <a:pt x="125" y="109"/>
                </a:cubicBezTo>
                <a:cubicBezTo>
                  <a:pt x="125" y="111"/>
                  <a:pt x="127" y="112"/>
                  <a:pt x="128" y="112"/>
                </a:cubicBezTo>
                <a:close/>
                <a:moveTo>
                  <a:pt x="136" y="112"/>
                </a:moveTo>
                <a:cubicBezTo>
                  <a:pt x="137" y="112"/>
                  <a:pt x="139" y="111"/>
                  <a:pt x="139" y="109"/>
                </a:cubicBezTo>
                <a:cubicBezTo>
                  <a:pt x="139" y="107"/>
                  <a:pt x="139" y="107"/>
                  <a:pt x="139" y="107"/>
                </a:cubicBezTo>
                <a:cubicBezTo>
                  <a:pt x="139" y="105"/>
                  <a:pt x="137" y="104"/>
                  <a:pt x="136" y="104"/>
                </a:cubicBezTo>
                <a:cubicBezTo>
                  <a:pt x="135" y="104"/>
                  <a:pt x="133" y="105"/>
                  <a:pt x="133" y="107"/>
                </a:cubicBezTo>
                <a:cubicBezTo>
                  <a:pt x="133" y="109"/>
                  <a:pt x="133" y="109"/>
                  <a:pt x="133" y="109"/>
                </a:cubicBezTo>
                <a:cubicBezTo>
                  <a:pt x="133" y="111"/>
                  <a:pt x="135" y="112"/>
                  <a:pt x="136" y="112"/>
                </a:cubicBezTo>
                <a:close/>
                <a:moveTo>
                  <a:pt x="160" y="0"/>
                </a:moveTo>
                <a:cubicBezTo>
                  <a:pt x="160" y="133"/>
                  <a:pt x="160" y="133"/>
                  <a:pt x="160" y="133"/>
                </a:cubicBezTo>
                <a:cubicBezTo>
                  <a:pt x="0" y="133"/>
                  <a:pt x="0" y="133"/>
                  <a:pt x="0" y="133"/>
                </a:cubicBezTo>
                <a:cubicBezTo>
                  <a:pt x="0" y="0"/>
                  <a:pt x="0" y="0"/>
                  <a:pt x="0" y="0"/>
                </a:cubicBezTo>
                <a:lnTo>
                  <a:pt x="160" y="0"/>
                </a:lnTo>
                <a:close/>
                <a:moveTo>
                  <a:pt x="155" y="5"/>
                </a:moveTo>
                <a:cubicBezTo>
                  <a:pt x="5" y="5"/>
                  <a:pt x="5" y="5"/>
                  <a:pt x="5" y="5"/>
                </a:cubicBezTo>
                <a:cubicBezTo>
                  <a:pt x="5" y="128"/>
                  <a:pt x="5" y="128"/>
                  <a:pt x="5" y="128"/>
                </a:cubicBezTo>
                <a:cubicBezTo>
                  <a:pt x="155" y="128"/>
                  <a:pt x="155" y="128"/>
                  <a:pt x="155" y="128"/>
                </a:cubicBezTo>
                <a:lnTo>
                  <a:pt x="155" y="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871" name="Freeform 1867">
            <a:extLst>
              <a:ext uri="{FF2B5EF4-FFF2-40B4-BE49-F238E27FC236}">
                <a16:creationId xmlns:a16="http://schemas.microsoft.com/office/drawing/2014/main" xmlns="" id="{AA2685D5-77EA-4601-AE0A-936F80C66BCF}"/>
              </a:ext>
            </a:extLst>
          </p:cNvPr>
          <p:cNvSpPr>
            <a:spLocks noEditPoints="1"/>
          </p:cNvSpPr>
          <p:nvPr/>
        </p:nvSpPr>
        <p:spPr bwMode="auto">
          <a:xfrm>
            <a:off x="2479386" y="2843069"/>
            <a:ext cx="546966" cy="549852"/>
          </a:xfrm>
          <a:custGeom>
            <a:avLst/>
            <a:gdLst>
              <a:gd name="T0" fmla="*/ 131 w 160"/>
              <a:gd name="T1" fmla="*/ 27 h 160"/>
              <a:gd name="T2" fmla="*/ 120 w 160"/>
              <a:gd name="T3" fmla="*/ 21 h 160"/>
              <a:gd name="T4" fmla="*/ 43 w 160"/>
              <a:gd name="T5" fmla="*/ 13 h 160"/>
              <a:gd name="T6" fmla="*/ 37 w 160"/>
              <a:gd name="T7" fmla="*/ 24 h 160"/>
              <a:gd name="T8" fmla="*/ 5 w 160"/>
              <a:gd name="T9" fmla="*/ 75 h 160"/>
              <a:gd name="T10" fmla="*/ 155 w 160"/>
              <a:gd name="T11" fmla="*/ 148 h 160"/>
              <a:gd name="T12" fmla="*/ 123 w 160"/>
              <a:gd name="T13" fmla="*/ 13 h 160"/>
              <a:gd name="T14" fmla="*/ 127 w 160"/>
              <a:gd name="T15" fmla="*/ 21 h 160"/>
              <a:gd name="T16" fmla="*/ 123 w 160"/>
              <a:gd name="T17" fmla="*/ 17 h 160"/>
              <a:gd name="T18" fmla="*/ 29 w 160"/>
              <a:gd name="T19" fmla="*/ 5 h 160"/>
              <a:gd name="T20" fmla="*/ 27 w 160"/>
              <a:gd name="T21" fmla="*/ 11 h 160"/>
              <a:gd name="T22" fmla="*/ 82 w 160"/>
              <a:gd name="T23" fmla="*/ 59 h 160"/>
              <a:gd name="T24" fmla="*/ 149 w 160"/>
              <a:gd name="T25" fmla="*/ 148 h 160"/>
              <a:gd name="T26" fmla="*/ 11 w 160"/>
              <a:gd name="T27" fmla="*/ 75 h 160"/>
              <a:gd name="T28" fmla="*/ 5 w 160"/>
              <a:gd name="T29" fmla="*/ 69 h 160"/>
              <a:gd name="T30" fmla="*/ 80 w 160"/>
              <a:gd name="T31" fmla="*/ 67 h 160"/>
              <a:gd name="T32" fmla="*/ 155 w 160"/>
              <a:gd name="T33" fmla="*/ 69 h 160"/>
              <a:gd name="T34" fmla="*/ 40 w 160"/>
              <a:gd name="T35" fmla="*/ 88 h 160"/>
              <a:gd name="T36" fmla="*/ 24 w 160"/>
              <a:gd name="T37" fmla="*/ 99 h 160"/>
              <a:gd name="T38" fmla="*/ 37 w 160"/>
              <a:gd name="T39" fmla="*/ 101 h 160"/>
              <a:gd name="T40" fmla="*/ 27 w 160"/>
              <a:gd name="T41" fmla="*/ 107 h 160"/>
              <a:gd name="T42" fmla="*/ 27 w 160"/>
              <a:gd name="T43" fmla="*/ 112 h 160"/>
              <a:gd name="T44" fmla="*/ 37 w 160"/>
              <a:gd name="T45" fmla="*/ 117 h 160"/>
              <a:gd name="T46" fmla="*/ 24 w 160"/>
              <a:gd name="T47" fmla="*/ 120 h 160"/>
              <a:gd name="T48" fmla="*/ 40 w 160"/>
              <a:gd name="T49" fmla="*/ 131 h 160"/>
              <a:gd name="T50" fmla="*/ 24 w 160"/>
              <a:gd name="T51" fmla="*/ 141 h 160"/>
              <a:gd name="T52" fmla="*/ 37 w 160"/>
              <a:gd name="T53" fmla="*/ 144 h 160"/>
              <a:gd name="T54" fmla="*/ 59 w 160"/>
              <a:gd name="T55" fmla="*/ 85 h 160"/>
              <a:gd name="T56" fmla="*/ 59 w 160"/>
              <a:gd name="T57" fmla="*/ 91 h 160"/>
              <a:gd name="T58" fmla="*/ 69 w 160"/>
              <a:gd name="T59" fmla="*/ 96 h 160"/>
              <a:gd name="T60" fmla="*/ 56 w 160"/>
              <a:gd name="T61" fmla="*/ 99 h 160"/>
              <a:gd name="T62" fmla="*/ 72 w 160"/>
              <a:gd name="T63" fmla="*/ 109 h 160"/>
              <a:gd name="T64" fmla="*/ 56 w 160"/>
              <a:gd name="T65" fmla="*/ 120 h 160"/>
              <a:gd name="T66" fmla="*/ 69 w 160"/>
              <a:gd name="T67" fmla="*/ 123 h 160"/>
              <a:gd name="T68" fmla="*/ 59 w 160"/>
              <a:gd name="T69" fmla="*/ 128 h 160"/>
              <a:gd name="T70" fmla="*/ 59 w 160"/>
              <a:gd name="T71" fmla="*/ 133 h 160"/>
              <a:gd name="T72" fmla="*/ 69 w 160"/>
              <a:gd name="T73" fmla="*/ 139 h 160"/>
              <a:gd name="T74" fmla="*/ 56 w 160"/>
              <a:gd name="T75" fmla="*/ 141 h 160"/>
              <a:gd name="T76" fmla="*/ 104 w 160"/>
              <a:gd name="T77" fmla="*/ 88 h 160"/>
              <a:gd name="T78" fmla="*/ 88 w 160"/>
              <a:gd name="T79" fmla="*/ 99 h 160"/>
              <a:gd name="T80" fmla="*/ 101 w 160"/>
              <a:gd name="T81" fmla="*/ 101 h 160"/>
              <a:gd name="T82" fmla="*/ 91 w 160"/>
              <a:gd name="T83" fmla="*/ 107 h 160"/>
              <a:gd name="T84" fmla="*/ 91 w 160"/>
              <a:gd name="T85" fmla="*/ 112 h 160"/>
              <a:gd name="T86" fmla="*/ 101 w 160"/>
              <a:gd name="T87" fmla="*/ 117 h 160"/>
              <a:gd name="T88" fmla="*/ 88 w 160"/>
              <a:gd name="T89" fmla="*/ 120 h 160"/>
              <a:gd name="T90" fmla="*/ 104 w 160"/>
              <a:gd name="T91" fmla="*/ 131 h 160"/>
              <a:gd name="T92" fmla="*/ 88 w 160"/>
              <a:gd name="T93" fmla="*/ 141 h 160"/>
              <a:gd name="T94" fmla="*/ 101 w 160"/>
              <a:gd name="T95" fmla="*/ 144 h 160"/>
              <a:gd name="T96" fmla="*/ 123 w 160"/>
              <a:gd name="T97" fmla="*/ 85 h 160"/>
              <a:gd name="T98" fmla="*/ 123 w 160"/>
              <a:gd name="T99" fmla="*/ 91 h 160"/>
              <a:gd name="T100" fmla="*/ 133 w 160"/>
              <a:gd name="T101" fmla="*/ 96 h 160"/>
              <a:gd name="T102" fmla="*/ 120 w 160"/>
              <a:gd name="T103" fmla="*/ 99 h 160"/>
              <a:gd name="T104" fmla="*/ 136 w 160"/>
              <a:gd name="T105" fmla="*/ 109 h 160"/>
              <a:gd name="T106" fmla="*/ 120 w 160"/>
              <a:gd name="T107" fmla="*/ 120 h 160"/>
              <a:gd name="T108" fmla="*/ 133 w 160"/>
              <a:gd name="T109" fmla="*/ 123 h 160"/>
              <a:gd name="T110" fmla="*/ 123 w 160"/>
              <a:gd name="T111" fmla="*/ 128 h 160"/>
              <a:gd name="T112" fmla="*/ 123 w 160"/>
              <a:gd name="T113" fmla="*/ 133 h 160"/>
              <a:gd name="T114" fmla="*/ 133 w 160"/>
              <a:gd name="T115" fmla="*/ 139 h 160"/>
              <a:gd name="T116" fmla="*/ 120 w 160"/>
              <a:gd name="T117" fmla="*/ 141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160" h="160">
                <a:moveTo>
                  <a:pt x="160" y="53"/>
                </a:moveTo>
                <a:cubicBezTo>
                  <a:pt x="94" y="53"/>
                  <a:pt x="94" y="53"/>
                  <a:pt x="94" y="53"/>
                </a:cubicBezTo>
                <a:cubicBezTo>
                  <a:pt x="123" y="24"/>
                  <a:pt x="123" y="24"/>
                  <a:pt x="123" y="24"/>
                </a:cubicBezTo>
                <a:cubicBezTo>
                  <a:pt x="125" y="26"/>
                  <a:pt x="128" y="27"/>
                  <a:pt x="131" y="27"/>
                </a:cubicBezTo>
                <a:cubicBezTo>
                  <a:pt x="138" y="27"/>
                  <a:pt x="144" y="21"/>
                  <a:pt x="144" y="13"/>
                </a:cubicBezTo>
                <a:cubicBezTo>
                  <a:pt x="144" y="6"/>
                  <a:pt x="138" y="0"/>
                  <a:pt x="131" y="0"/>
                </a:cubicBezTo>
                <a:cubicBezTo>
                  <a:pt x="123" y="0"/>
                  <a:pt x="117" y="6"/>
                  <a:pt x="117" y="13"/>
                </a:cubicBezTo>
                <a:cubicBezTo>
                  <a:pt x="117" y="16"/>
                  <a:pt x="118" y="19"/>
                  <a:pt x="120" y="21"/>
                </a:cubicBezTo>
                <a:cubicBezTo>
                  <a:pt x="87" y="53"/>
                  <a:pt x="87" y="53"/>
                  <a:pt x="87" y="53"/>
                </a:cubicBezTo>
                <a:cubicBezTo>
                  <a:pt x="73" y="53"/>
                  <a:pt x="73" y="53"/>
                  <a:pt x="73" y="53"/>
                </a:cubicBezTo>
                <a:cubicBezTo>
                  <a:pt x="40" y="21"/>
                  <a:pt x="40" y="21"/>
                  <a:pt x="40" y="21"/>
                </a:cubicBezTo>
                <a:cubicBezTo>
                  <a:pt x="42" y="19"/>
                  <a:pt x="43" y="16"/>
                  <a:pt x="43" y="13"/>
                </a:cubicBezTo>
                <a:cubicBezTo>
                  <a:pt x="43" y="6"/>
                  <a:pt x="37" y="0"/>
                  <a:pt x="29" y="0"/>
                </a:cubicBezTo>
                <a:cubicBezTo>
                  <a:pt x="22" y="0"/>
                  <a:pt x="16" y="6"/>
                  <a:pt x="16" y="13"/>
                </a:cubicBezTo>
                <a:cubicBezTo>
                  <a:pt x="16" y="21"/>
                  <a:pt x="22" y="27"/>
                  <a:pt x="29" y="27"/>
                </a:cubicBezTo>
                <a:cubicBezTo>
                  <a:pt x="32" y="27"/>
                  <a:pt x="35" y="26"/>
                  <a:pt x="37" y="24"/>
                </a:cubicBezTo>
                <a:cubicBezTo>
                  <a:pt x="66" y="53"/>
                  <a:pt x="66" y="53"/>
                  <a:pt x="66" y="53"/>
                </a:cubicBezTo>
                <a:cubicBezTo>
                  <a:pt x="0" y="53"/>
                  <a:pt x="0" y="53"/>
                  <a:pt x="0" y="53"/>
                </a:cubicBezTo>
                <a:cubicBezTo>
                  <a:pt x="0" y="75"/>
                  <a:pt x="0" y="75"/>
                  <a:pt x="0" y="75"/>
                </a:cubicBezTo>
                <a:cubicBezTo>
                  <a:pt x="5" y="75"/>
                  <a:pt x="5" y="75"/>
                  <a:pt x="5" y="75"/>
                </a:cubicBezTo>
                <a:cubicBezTo>
                  <a:pt x="5" y="148"/>
                  <a:pt x="5" y="148"/>
                  <a:pt x="5" y="148"/>
                </a:cubicBezTo>
                <a:cubicBezTo>
                  <a:pt x="5" y="155"/>
                  <a:pt x="11" y="160"/>
                  <a:pt x="18" y="160"/>
                </a:cubicBezTo>
                <a:cubicBezTo>
                  <a:pt x="142" y="160"/>
                  <a:pt x="142" y="160"/>
                  <a:pt x="142" y="160"/>
                </a:cubicBezTo>
                <a:cubicBezTo>
                  <a:pt x="149" y="160"/>
                  <a:pt x="155" y="155"/>
                  <a:pt x="155" y="148"/>
                </a:cubicBezTo>
                <a:cubicBezTo>
                  <a:pt x="155" y="75"/>
                  <a:pt x="155" y="75"/>
                  <a:pt x="155" y="75"/>
                </a:cubicBezTo>
                <a:cubicBezTo>
                  <a:pt x="160" y="75"/>
                  <a:pt x="160" y="75"/>
                  <a:pt x="160" y="75"/>
                </a:cubicBezTo>
                <a:lnTo>
                  <a:pt x="160" y="53"/>
                </a:lnTo>
                <a:close/>
                <a:moveTo>
                  <a:pt x="123" y="13"/>
                </a:moveTo>
                <a:cubicBezTo>
                  <a:pt x="123" y="9"/>
                  <a:pt x="126" y="5"/>
                  <a:pt x="131" y="5"/>
                </a:cubicBezTo>
                <a:cubicBezTo>
                  <a:pt x="135" y="5"/>
                  <a:pt x="139" y="9"/>
                  <a:pt x="139" y="13"/>
                </a:cubicBezTo>
                <a:cubicBezTo>
                  <a:pt x="139" y="18"/>
                  <a:pt x="135" y="21"/>
                  <a:pt x="131" y="21"/>
                </a:cubicBezTo>
                <a:cubicBezTo>
                  <a:pt x="129" y="21"/>
                  <a:pt x="128" y="21"/>
                  <a:pt x="127" y="21"/>
                </a:cubicBezTo>
                <a:cubicBezTo>
                  <a:pt x="133" y="15"/>
                  <a:pt x="133" y="15"/>
                  <a:pt x="133" y="15"/>
                </a:cubicBezTo>
                <a:cubicBezTo>
                  <a:pt x="134" y="14"/>
                  <a:pt x="134" y="12"/>
                  <a:pt x="133" y="11"/>
                </a:cubicBezTo>
                <a:cubicBezTo>
                  <a:pt x="132" y="10"/>
                  <a:pt x="130" y="10"/>
                  <a:pt x="129" y="11"/>
                </a:cubicBezTo>
                <a:cubicBezTo>
                  <a:pt x="123" y="17"/>
                  <a:pt x="123" y="17"/>
                  <a:pt x="123" y="17"/>
                </a:cubicBezTo>
                <a:cubicBezTo>
                  <a:pt x="123" y="16"/>
                  <a:pt x="123" y="15"/>
                  <a:pt x="123" y="13"/>
                </a:cubicBezTo>
                <a:close/>
                <a:moveTo>
                  <a:pt x="29" y="21"/>
                </a:moveTo>
                <a:cubicBezTo>
                  <a:pt x="25" y="21"/>
                  <a:pt x="21" y="18"/>
                  <a:pt x="21" y="13"/>
                </a:cubicBezTo>
                <a:cubicBezTo>
                  <a:pt x="21" y="9"/>
                  <a:pt x="25" y="5"/>
                  <a:pt x="29" y="5"/>
                </a:cubicBezTo>
                <a:cubicBezTo>
                  <a:pt x="34" y="5"/>
                  <a:pt x="37" y="9"/>
                  <a:pt x="37" y="13"/>
                </a:cubicBezTo>
                <a:cubicBezTo>
                  <a:pt x="37" y="15"/>
                  <a:pt x="37" y="16"/>
                  <a:pt x="37" y="17"/>
                </a:cubicBezTo>
                <a:cubicBezTo>
                  <a:pt x="31" y="11"/>
                  <a:pt x="31" y="11"/>
                  <a:pt x="31" y="11"/>
                </a:cubicBezTo>
                <a:cubicBezTo>
                  <a:pt x="30" y="10"/>
                  <a:pt x="28" y="10"/>
                  <a:pt x="27" y="11"/>
                </a:cubicBezTo>
                <a:cubicBezTo>
                  <a:pt x="26" y="12"/>
                  <a:pt x="26" y="14"/>
                  <a:pt x="27" y="15"/>
                </a:cubicBezTo>
                <a:cubicBezTo>
                  <a:pt x="33" y="21"/>
                  <a:pt x="33" y="21"/>
                  <a:pt x="33" y="21"/>
                </a:cubicBezTo>
                <a:cubicBezTo>
                  <a:pt x="32" y="21"/>
                  <a:pt x="31" y="21"/>
                  <a:pt x="29" y="21"/>
                </a:cubicBezTo>
                <a:close/>
                <a:moveTo>
                  <a:pt x="82" y="59"/>
                </a:moveTo>
                <a:cubicBezTo>
                  <a:pt x="80" y="60"/>
                  <a:pt x="80" y="60"/>
                  <a:pt x="80" y="60"/>
                </a:cubicBezTo>
                <a:cubicBezTo>
                  <a:pt x="78" y="59"/>
                  <a:pt x="78" y="59"/>
                  <a:pt x="78" y="59"/>
                </a:cubicBezTo>
                <a:lnTo>
                  <a:pt x="82" y="59"/>
                </a:lnTo>
                <a:close/>
                <a:moveTo>
                  <a:pt x="149" y="148"/>
                </a:moveTo>
                <a:cubicBezTo>
                  <a:pt x="149" y="152"/>
                  <a:pt x="146" y="155"/>
                  <a:pt x="142" y="155"/>
                </a:cubicBezTo>
                <a:cubicBezTo>
                  <a:pt x="18" y="155"/>
                  <a:pt x="18" y="155"/>
                  <a:pt x="18" y="155"/>
                </a:cubicBezTo>
                <a:cubicBezTo>
                  <a:pt x="14" y="155"/>
                  <a:pt x="11" y="152"/>
                  <a:pt x="11" y="148"/>
                </a:cubicBezTo>
                <a:cubicBezTo>
                  <a:pt x="11" y="75"/>
                  <a:pt x="11" y="75"/>
                  <a:pt x="11" y="75"/>
                </a:cubicBezTo>
                <a:cubicBezTo>
                  <a:pt x="149" y="75"/>
                  <a:pt x="149" y="75"/>
                  <a:pt x="149" y="75"/>
                </a:cubicBezTo>
                <a:lnTo>
                  <a:pt x="149" y="148"/>
                </a:lnTo>
                <a:close/>
                <a:moveTo>
                  <a:pt x="155" y="69"/>
                </a:moveTo>
                <a:cubicBezTo>
                  <a:pt x="5" y="69"/>
                  <a:pt x="5" y="69"/>
                  <a:pt x="5" y="69"/>
                </a:cubicBezTo>
                <a:cubicBezTo>
                  <a:pt x="5" y="59"/>
                  <a:pt x="5" y="59"/>
                  <a:pt x="5" y="59"/>
                </a:cubicBezTo>
                <a:cubicBezTo>
                  <a:pt x="71" y="59"/>
                  <a:pt x="71" y="59"/>
                  <a:pt x="71" y="59"/>
                </a:cubicBezTo>
                <a:cubicBezTo>
                  <a:pt x="78" y="66"/>
                  <a:pt x="78" y="66"/>
                  <a:pt x="78" y="66"/>
                </a:cubicBezTo>
                <a:cubicBezTo>
                  <a:pt x="79" y="66"/>
                  <a:pt x="79" y="67"/>
                  <a:pt x="80" y="67"/>
                </a:cubicBezTo>
                <a:cubicBezTo>
                  <a:pt x="81" y="67"/>
                  <a:pt x="81" y="66"/>
                  <a:pt x="82" y="66"/>
                </a:cubicBezTo>
                <a:cubicBezTo>
                  <a:pt x="89" y="59"/>
                  <a:pt x="89" y="59"/>
                  <a:pt x="89" y="59"/>
                </a:cubicBezTo>
                <a:cubicBezTo>
                  <a:pt x="155" y="59"/>
                  <a:pt x="155" y="59"/>
                  <a:pt x="155" y="59"/>
                </a:cubicBezTo>
                <a:lnTo>
                  <a:pt x="155" y="69"/>
                </a:lnTo>
                <a:close/>
                <a:moveTo>
                  <a:pt x="24" y="88"/>
                </a:moveTo>
                <a:cubicBezTo>
                  <a:pt x="24" y="87"/>
                  <a:pt x="25" y="85"/>
                  <a:pt x="27" y="85"/>
                </a:cubicBezTo>
                <a:cubicBezTo>
                  <a:pt x="37" y="85"/>
                  <a:pt x="37" y="85"/>
                  <a:pt x="37" y="85"/>
                </a:cubicBezTo>
                <a:cubicBezTo>
                  <a:pt x="39" y="85"/>
                  <a:pt x="40" y="87"/>
                  <a:pt x="40" y="88"/>
                </a:cubicBezTo>
                <a:cubicBezTo>
                  <a:pt x="40" y="89"/>
                  <a:pt x="39" y="91"/>
                  <a:pt x="37" y="91"/>
                </a:cubicBezTo>
                <a:cubicBezTo>
                  <a:pt x="27" y="91"/>
                  <a:pt x="27" y="91"/>
                  <a:pt x="27" y="91"/>
                </a:cubicBezTo>
                <a:cubicBezTo>
                  <a:pt x="25" y="91"/>
                  <a:pt x="24" y="89"/>
                  <a:pt x="24" y="88"/>
                </a:cubicBezTo>
                <a:close/>
                <a:moveTo>
                  <a:pt x="24" y="99"/>
                </a:moveTo>
                <a:cubicBezTo>
                  <a:pt x="24" y="97"/>
                  <a:pt x="25" y="96"/>
                  <a:pt x="27" y="96"/>
                </a:cubicBezTo>
                <a:cubicBezTo>
                  <a:pt x="37" y="96"/>
                  <a:pt x="37" y="96"/>
                  <a:pt x="37" y="96"/>
                </a:cubicBezTo>
                <a:cubicBezTo>
                  <a:pt x="39" y="96"/>
                  <a:pt x="40" y="97"/>
                  <a:pt x="40" y="99"/>
                </a:cubicBezTo>
                <a:cubicBezTo>
                  <a:pt x="40" y="100"/>
                  <a:pt x="39" y="101"/>
                  <a:pt x="37" y="101"/>
                </a:cubicBezTo>
                <a:cubicBezTo>
                  <a:pt x="27" y="101"/>
                  <a:pt x="27" y="101"/>
                  <a:pt x="27" y="101"/>
                </a:cubicBezTo>
                <a:cubicBezTo>
                  <a:pt x="25" y="101"/>
                  <a:pt x="24" y="100"/>
                  <a:pt x="24" y="99"/>
                </a:cubicBezTo>
                <a:close/>
                <a:moveTo>
                  <a:pt x="24" y="109"/>
                </a:moveTo>
                <a:cubicBezTo>
                  <a:pt x="24" y="108"/>
                  <a:pt x="25" y="107"/>
                  <a:pt x="27" y="107"/>
                </a:cubicBezTo>
                <a:cubicBezTo>
                  <a:pt x="37" y="107"/>
                  <a:pt x="37" y="107"/>
                  <a:pt x="37" y="107"/>
                </a:cubicBezTo>
                <a:cubicBezTo>
                  <a:pt x="39" y="107"/>
                  <a:pt x="40" y="108"/>
                  <a:pt x="40" y="109"/>
                </a:cubicBezTo>
                <a:cubicBezTo>
                  <a:pt x="40" y="111"/>
                  <a:pt x="39" y="112"/>
                  <a:pt x="37" y="112"/>
                </a:cubicBezTo>
                <a:cubicBezTo>
                  <a:pt x="27" y="112"/>
                  <a:pt x="27" y="112"/>
                  <a:pt x="27" y="112"/>
                </a:cubicBezTo>
                <a:cubicBezTo>
                  <a:pt x="25" y="112"/>
                  <a:pt x="24" y="111"/>
                  <a:pt x="24" y="109"/>
                </a:cubicBezTo>
                <a:close/>
                <a:moveTo>
                  <a:pt x="24" y="120"/>
                </a:moveTo>
                <a:cubicBezTo>
                  <a:pt x="24" y="119"/>
                  <a:pt x="25" y="117"/>
                  <a:pt x="27" y="117"/>
                </a:cubicBezTo>
                <a:cubicBezTo>
                  <a:pt x="37" y="117"/>
                  <a:pt x="37" y="117"/>
                  <a:pt x="37" y="117"/>
                </a:cubicBezTo>
                <a:cubicBezTo>
                  <a:pt x="39" y="117"/>
                  <a:pt x="40" y="119"/>
                  <a:pt x="40" y="120"/>
                </a:cubicBezTo>
                <a:cubicBezTo>
                  <a:pt x="40" y="121"/>
                  <a:pt x="39" y="123"/>
                  <a:pt x="37" y="123"/>
                </a:cubicBezTo>
                <a:cubicBezTo>
                  <a:pt x="27" y="123"/>
                  <a:pt x="27" y="123"/>
                  <a:pt x="27" y="123"/>
                </a:cubicBezTo>
                <a:cubicBezTo>
                  <a:pt x="25" y="123"/>
                  <a:pt x="24" y="121"/>
                  <a:pt x="24" y="120"/>
                </a:cubicBezTo>
                <a:close/>
                <a:moveTo>
                  <a:pt x="24" y="131"/>
                </a:moveTo>
                <a:cubicBezTo>
                  <a:pt x="24" y="129"/>
                  <a:pt x="25" y="128"/>
                  <a:pt x="27" y="128"/>
                </a:cubicBezTo>
                <a:cubicBezTo>
                  <a:pt x="37" y="128"/>
                  <a:pt x="37" y="128"/>
                  <a:pt x="37" y="128"/>
                </a:cubicBezTo>
                <a:cubicBezTo>
                  <a:pt x="39" y="128"/>
                  <a:pt x="40" y="129"/>
                  <a:pt x="40" y="131"/>
                </a:cubicBezTo>
                <a:cubicBezTo>
                  <a:pt x="40" y="132"/>
                  <a:pt x="39" y="133"/>
                  <a:pt x="37" y="133"/>
                </a:cubicBezTo>
                <a:cubicBezTo>
                  <a:pt x="27" y="133"/>
                  <a:pt x="27" y="133"/>
                  <a:pt x="27" y="133"/>
                </a:cubicBezTo>
                <a:cubicBezTo>
                  <a:pt x="25" y="133"/>
                  <a:pt x="24" y="132"/>
                  <a:pt x="24" y="131"/>
                </a:cubicBezTo>
                <a:close/>
                <a:moveTo>
                  <a:pt x="24" y="141"/>
                </a:moveTo>
                <a:cubicBezTo>
                  <a:pt x="24" y="140"/>
                  <a:pt x="25" y="139"/>
                  <a:pt x="27" y="139"/>
                </a:cubicBezTo>
                <a:cubicBezTo>
                  <a:pt x="37" y="139"/>
                  <a:pt x="37" y="139"/>
                  <a:pt x="37" y="139"/>
                </a:cubicBezTo>
                <a:cubicBezTo>
                  <a:pt x="39" y="139"/>
                  <a:pt x="40" y="140"/>
                  <a:pt x="40" y="141"/>
                </a:cubicBezTo>
                <a:cubicBezTo>
                  <a:pt x="40" y="143"/>
                  <a:pt x="39" y="144"/>
                  <a:pt x="37" y="144"/>
                </a:cubicBezTo>
                <a:cubicBezTo>
                  <a:pt x="27" y="144"/>
                  <a:pt x="27" y="144"/>
                  <a:pt x="27" y="144"/>
                </a:cubicBezTo>
                <a:cubicBezTo>
                  <a:pt x="25" y="144"/>
                  <a:pt x="24" y="143"/>
                  <a:pt x="24" y="141"/>
                </a:cubicBezTo>
                <a:close/>
                <a:moveTo>
                  <a:pt x="56" y="88"/>
                </a:moveTo>
                <a:cubicBezTo>
                  <a:pt x="56" y="87"/>
                  <a:pt x="57" y="85"/>
                  <a:pt x="59" y="85"/>
                </a:cubicBezTo>
                <a:cubicBezTo>
                  <a:pt x="69" y="85"/>
                  <a:pt x="69" y="85"/>
                  <a:pt x="69" y="85"/>
                </a:cubicBezTo>
                <a:cubicBezTo>
                  <a:pt x="71" y="85"/>
                  <a:pt x="72" y="87"/>
                  <a:pt x="72" y="88"/>
                </a:cubicBezTo>
                <a:cubicBezTo>
                  <a:pt x="72" y="89"/>
                  <a:pt x="71" y="91"/>
                  <a:pt x="69" y="91"/>
                </a:cubicBezTo>
                <a:cubicBezTo>
                  <a:pt x="59" y="91"/>
                  <a:pt x="59" y="91"/>
                  <a:pt x="59" y="91"/>
                </a:cubicBezTo>
                <a:cubicBezTo>
                  <a:pt x="57" y="91"/>
                  <a:pt x="56" y="89"/>
                  <a:pt x="56" y="88"/>
                </a:cubicBezTo>
                <a:close/>
                <a:moveTo>
                  <a:pt x="56" y="99"/>
                </a:moveTo>
                <a:cubicBezTo>
                  <a:pt x="56" y="97"/>
                  <a:pt x="57" y="96"/>
                  <a:pt x="59" y="96"/>
                </a:cubicBezTo>
                <a:cubicBezTo>
                  <a:pt x="69" y="96"/>
                  <a:pt x="69" y="96"/>
                  <a:pt x="69" y="96"/>
                </a:cubicBezTo>
                <a:cubicBezTo>
                  <a:pt x="71" y="96"/>
                  <a:pt x="72" y="97"/>
                  <a:pt x="72" y="99"/>
                </a:cubicBezTo>
                <a:cubicBezTo>
                  <a:pt x="72" y="100"/>
                  <a:pt x="71" y="101"/>
                  <a:pt x="69" y="101"/>
                </a:cubicBezTo>
                <a:cubicBezTo>
                  <a:pt x="59" y="101"/>
                  <a:pt x="59" y="101"/>
                  <a:pt x="59" y="101"/>
                </a:cubicBezTo>
                <a:cubicBezTo>
                  <a:pt x="57" y="101"/>
                  <a:pt x="56" y="100"/>
                  <a:pt x="56" y="99"/>
                </a:cubicBezTo>
                <a:close/>
                <a:moveTo>
                  <a:pt x="56" y="109"/>
                </a:moveTo>
                <a:cubicBezTo>
                  <a:pt x="56" y="108"/>
                  <a:pt x="57" y="107"/>
                  <a:pt x="59" y="107"/>
                </a:cubicBezTo>
                <a:cubicBezTo>
                  <a:pt x="69" y="107"/>
                  <a:pt x="69" y="107"/>
                  <a:pt x="69" y="107"/>
                </a:cubicBezTo>
                <a:cubicBezTo>
                  <a:pt x="71" y="107"/>
                  <a:pt x="72" y="108"/>
                  <a:pt x="72" y="109"/>
                </a:cubicBezTo>
                <a:cubicBezTo>
                  <a:pt x="72" y="111"/>
                  <a:pt x="71" y="112"/>
                  <a:pt x="69" y="112"/>
                </a:cubicBezTo>
                <a:cubicBezTo>
                  <a:pt x="59" y="112"/>
                  <a:pt x="59" y="112"/>
                  <a:pt x="59" y="112"/>
                </a:cubicBezTo>
                <a:cubicBezTo>
                  <a:pt x="57" y="112"/>
                  <a:pt x="56" y="111"/>
                  <a:pt x="56" y="109"/>
                </a:cubicBezTo>
                <a:close/>
                <a:moveTo>
                  <a:pt x="56" y="120"/>
                </a:moveTo>
                <a:cubicBezTo>
                  <a:pt x="56" y="119"/>
                  <a:pt x="57" y="117"/>
                  <a:pt x="59" y="117"/>
                </a:cubicBezTo>
                <a:cubicBezTo>
                  <a:pt x="69" y="117"/>
                  <a:pt x="69" y="117"/>
                  <a:pt x="69" y="117"/>
                </a:cubicBezTo>
                <a:cubicBezTo>
                  <a:pt x="71" y="117"/>
                  <a:pt x="72" y="119"/>
                  <a:pt x="72" y="120"/>
                </a:cubicBezTo>
                <a:cubicBezTo>
                  <a:pt x="72" y="121"/>
                  <a:pt x="71" y="123"/>
                  <a:pt x="69" y="123"/>
                </a:cubicBezTo>
                <a:cubicBezTo>
                  <a:pt x="59" y="123"/>
                  <a:pt x="59" y="123"/>
                  <a:pt x="59" y="123"/>
                </a:cubicBezTo>
                <a:cubicBezTo>
                  <a:pt x="57" y="123"/>
                  <a:pt x="56" y="121"/>
                  <a:pt x="56" y="120"/>
                </a:cubicBezTo>
                <a:close/>
                <a:moveTo>
                  <a:pt x="56" y="131"/>
                </a:moveTo>
                <a:cubicBezTo>
                  <a:pt x="56" y="129"/>
                  <a:pt x="57" y="128"/>
                  <a:pt x="59" y="128"/>
                </a:cubicBezTo>
                <a:cubicBezTo>
                  <a:pt x="69" y="128"/>
                  <a:pt x="69" y="128"/>
                  <a:pt x="69" y="128"/>
                </a:cubicBezTo>
                <a:cubicBezTo>
                  <a:pt x="71" y="128"/>
                  <a:pt x="72" y="129"/>
                  <a:pt x="72" y="131"/>
                </a:cubicBezTo>
                <a:cubicBezTo>
                  <a:pt x="72" y="132"/>
                  <a:pt x="71" y="133"/>
                  <a:pt x="69" y="133"/>
                </a:cubicBezTo>
                <a:cubicBezTo>
                  <a:pt x="59" y="133"/>
                  <a:pt x="59" y="133"/>
                  <a:pt x="59" y="133"/>
                </a:cubicBezTo>
                <a:cubicBezTo>
                  <a:pt x="57" y="133"/>
                  <a:pt x="56" y="132"/>
                  <a:pt x="56" y="131"/>
                </a:cubicBezTo>
                <a:close/>
                <a:moveTo>
                  <a:pt x="56" y="141"/>
                </a:moveTo>
                <a:cubicBezTo>
                  <a:pt x="56" y="140"/>
                  <a:pt x="57" y="139"/>
                  <a:pt x="59" y="139"/>
                </a:cubicBezTo>
                <a:cubicBezTo>
                  <a:pt x="69" y="139"/>
                  <a:pt x="69" y="139"/>
                  <a:pt x="69" y="139"/>
                </a:cubicBezTo>
                <a:cubicBezTo>
                  <a:pt x="71" y="139"/>
                  <a:pt x="72" y="140"/>
                  <a:pt x="72" y="141"/>
                </a:cubicBezTo>
                <a:cubicBezTo>
                  <a:pt x="72" y="143"/>
                  <a:pt x="71" y="144"/>
                  <a:pt x="69" y="144"/>
                </a:cubicBezTo>
                <a:cubicBezTo>
                  <a:pt x="59" y="144"/>
                  <a:pt x="59" y="144"/>
                  <a:pt x="59" y="144"/>
                </a:cubicBezTo>
                <a:cubicBezTo>
                  <a:pt x="57" y="144"/>
                  <a:pt x="56" y="143"/>
                  <a:pt x="56" y="141"/>
                </a:cubicBezTo>
                <a:close/>
                <a:moveTo>
                  <a:pt x="88" y="88"/>
                </a:moveTo>
                <a:cubicBezTo>
                  <a:pt x="88" y="87"/>
                  <a:pt x="89" y="85"/>
                  <a:pt x="91" y="85"/>
                </a:cubicBezTo>
                <a:cubicBezTo>
                  <a:pt x="101" y="85"/>
                  <a:pt x="101" y="85"/>
                  <a:pt x="101" y="85"/>
                </a:cubicBezTo>
                <a:cubicBezTo>
                  <a:pt x="103" y="85"/>
                  <a:pt x="104" y="87"/>
                  <a:pt x="104" y="88"/>
                </a:cubicBezTo>
                <a:cubicBezTo>
                  <a:pt x="104" y="89"/>
                  <a:pt x="103" y="91"/>
                  <a:pt x="101" y="91"/>
                </a:cubicBezTo>
                <a:cubicBezTo>
                  <a:pt x="91" y="91"/>
                  <a:pt x="91" y="91"/>
                  <a:pt x="91" y="91"/>
                </a:cubicBezTo>
                <a:cubicBezTo>
                  <a:pt x="89" y="91"/>
                  <a:pt x="88" y="89"/>
                  <a:pt x="88" y="88"/>
                </a:cubicBezTo>
                <a:close/>
                <a:moveTo>
                  <a:pt x="88" y="99"/>
                </a:moveTo>
                <a:cubicBezTo>
                  <a:pt x="88" y="97"/>
                  <a:pt x="89" y="96"/>
                  <a:pt x="91" y="96"/>
                </a:cubicBezTo>
                <a:cubicBezTo>
                  <a:pt x="101" y="96"/>
                  <a:pt x="101" y="96"/>
                  <a:pt x="101" y="96"/>
                </a:cubicBezTo>
                <a:cubicBezTo>
                  <a:pt x="103" y="96"/>
                  <a:pt x="104" y="97"/>
                  <a:pt x="104" y="99"/>
                </a:cubicBezTo>
                <a:cubicBezTo>
                  <a:pt x="104" y="100"/>
                  <a:pt x="103" y="101"/>
                  <a:pt x="101" y="101"/>
                </a:cubicBezTo>
                <a:cubicBezTo>
                  <a:pt x="91" y="101"/>
                  <a:pt x="91" y="101"/>
                  <a:pt x="91" y="101"/>
                </a:cubicBezTo>
                <a:cubicBezTo>
                  <a:pt x="89" y="101"/>
                  <a:pt x="88" y="100"/>
                  <a:pt x="88" y="99"/>
                </a:cubicBezTo>
                <a:close/>
                <a:moveTo>
                  <a:pt x="88" y="109"/>
                </a:moveTo>
                <a:cubicBezTo>
                  <a:pt x="88" y="108"/>
                  <a:pt x="89" y="107"/>
                  <a:pt x="91" y="107"/>
                </a:cubicBezTo>
                <a:cubicBezTo>
                  <a:pt x="101" y="107"/>
                  <a:pt x="101" y="107"/>
                  <a:pt x="101" y="107"/>
                </a:cubicBezTo>
                <a:cubicBezTo>
                  <a:pt x="103" y="107"/>
                  <a:pt x="104" y="108"/>
                  <a:pt x="104" y="109"/>
                </a:cubicBezTo>
                <a:cubicBezTo>
                  <a:pt x="104" y="111"/>
                  <a:pt x="103" y="112"/>
                  <a:pt x="101" y="112"/>
                </a:cubicBezTo>
                <a:cubicBezTo>
                  <a:pt x="91" y="112"/>
                  <a:pt x="91" y="112"/>
                  <a:pt x="91" y="112"/>
                </a:cubicBezTo>
                <a:cubicBezTo>
                  <a:pt x="89" y="112"/>
                  <a:pt x="88" y="111"/>
                  <a:pt x="88" y="109"/>
                </a:cubicBezTo>
                <a:close/>
                <a:moveTo>
                  <a:pt x="88" y="120"/>
                </a:moveTo>
                <a:cubicBezTo>
                  <a:pt x="88" y="119"/>
                  <a:pt x="89" y="117"/>
                  <a:pt x="91" y="117"/>
                </a:cubicBezTo>
                <a:cubicBezTo>
                  <a:pt x="101" y="117"/>
                  <a:pt x="101" y="117"/>
                  <a:pt x="101" y="117"/>
                </a:cubicBezTo>
                <a:cubicBezTo>
                  <a:pt x="103" y="117"/>
                  <a:pt x="104" y="119"/>
                  <a:pt x="104" y="120"/>
                </a:cubicBezTo>
                <a:cubicBezTo>
                  <a:pt x="104" y="121"/>
                  <a:pt x="103" y="123"/>
                  <a:pt x="101" y="123"/>
                </a:cubicBezTo>
                <a:cubicBezTo>
                  <a:pt x="91" y="123"/>
                  <a:pt x="91" y="123"/>
                  <a:pt x="91" y="123"/>
                </a:cubicBezTo>
                <a:cubicBezTo>
                  <a:pt x="89" y="123"/>
                  <a:pt x="88" y="121"/>
                  <a:pt x="88" y="120"/>
                </a:cubicBezTo>
                <a:close/>
                <a:moveTo>
                  <a:pt x="88" y="131"/>
                </a:moveTo>
                <a:cubicBezTo>
                  <a:pt x="88" y="129"/>
                  <a:pt x="89" y="128"/>
                  <a:pt x="91" y="128"/>
                </a:cubicBezTo>
                <a:cubicBezTo>
                  <a:pt x="101" y="128"/>
                  <a:pt x="101" y="128"/>
                  <a:pt x="101" y="128"/>
                </a:cubicBezTo>
                <a:cubicBezTo>
                  <a:pt x="103" y="128"/>
                  <a:pt x="104" y="129"/>
                  <a:pt x="104" y="131"/>
                </a:cubicBezTo>
                <a:cubicBezTo>
                  <a:pt x="104" y="132"/>
                  <a:pt x="103" y="133"/>
                  <a:pt x="101" y="133"/>
                </a:cubicBezTo>
                <a:cubicBezTo>
                  <a:pt x="91" y="133"/>
                  <a:pt x="91" y="133"/>
                  <a:pt x="91" y="133"/>
                </a:cubicBezTo>
                <a:cubicBezTo>
                  <a:pt x="89" y="133"/>
                  <a:pt x="88" y="132"/>
                  <a:pt x="88" y="131"/>
                </a:cubicBezTo>
                <a:close/>
                <a:moveTo>
                  <a:pt x="88" y="141"/>
                </a:moveTo>
                <a:cubicBezTo>
                  <a:pt x="88" y="140"/>
                  <a:pt x="89" y="139"/>
                  <a:pt x="91" y="139"/>
                </a:cubicBezTo>
                <a:cubicBezTo>
                  <a:pt x="101" y="139"/>
                  <a:pt x="101" y="139"/>
                  <a:pt x="101" y="139"/>
                </a:cubicBezTo>
                <a:cubicBezTo>
                  <a:pt x="103" y="139"/>
                  <a:pt x="104" y="140"/>
                  <a:pt x="104" y="141"/>
                </a:cubicBezTo>
                <a:cubicBezTo>
                  <a:pt x="104" y="143"/>
                  <a:pt x="103" y="144"/>
                  <a:pt x="101" y="144"/>
                </a:cubicBezTo>
                <a:cubicBezTo>
                  <a:pt x="91" y="144"/>
                  <a:pt x="91" y="144"/>
                  <a:pt x="91" y="144"/>
                </a:cubicBezTo>
                <a:cubicBezTo>
                  <a:pt x="89" y="144"/>
                  <a:pt x="88" y="143"/>
                  <a:pt x="88" y="141"/>
                </a:cubicBezTo>
                <a:close/>
                <a:moveTo>
                  <a:pt x="120" y="88"/>
                </a:moveTo>
                <a:cubicBezTo>
                  <a:pt x="120" y="87"/>
                  <a:pt x="121" y="85"/>
                  <a:pt x="123" y="85"/>
                </a:cubicBezTo>
                <a:cubicBezTo>
                  <a:pt x="133" y="85"/>
                  <a:pt x="133" y="85"/>
                  <a:pt x="133" y="85"/>
                </a:cubicBezTo>
                <a:cubicBezTo>
                  <a:pt x="135" y="85"/>
                  <a:pt x="136" y="87"/>
                  <a:pt x="136" y="88"/>
                </a:cubicBezTo>
                <a:cubicBezTo>
                  <a:pt x="136" y="89"/>
                  <a:pt x="135" y="91"/>
                  <a:pt x="133" y="91"/>
                </a:cubicBezTo>
                <a:cubicBezTo>
                  <a:pt x="123" y="91"/>
                  <a:pt x="123" y="91"/>
                  <a:pt x="123" y="91"/>
                </a:cubicBezTo>
                <a:cubicBezTo>
                  <a:pt x="121" y="91"/>
                  <a:pt x="120" y="89"/>
                  <a:pt x="120" y="88"/>
                </a:cubicBezTo>
                <a:close/>
                <a:moveTo>
                  <a:pt x="120" y="99"/>
                </a:moveTo>
                <a:cubicBezTo>
                  <a:pt x="120" y="97"/>
                  <a:pt x="121" y="96"/>
                  <a:pt x="123" y="96"/>
                </a:cubicBezTo>
                <a:cubicBezTo>
                  <a:pt x="133" y="96"/>
                  <a:pt x="133" y="96"/>
                  <a:pt x="133" y="96"/>
                </a:cubicBezTo>
                <a:cubicBezTo>
                  <a:pt x="135" y="96"/>
                  <a:pt x="136" y="97"/>
                  <a:pt x="136" y="99"/>
                </a:cubicBezTo>
                <a:cubicBezTo>
                  <a:pt x="136" y="100"/>
                  <a:pt x="135" y="101"/>
                  <a:pt x="133" y="101"/>
                </a:cubicBezTo>
                <a:cubicBezTo>
                  <a:pt x="123" y="101"/>
                  <a:pt x="123" y="101"/>
                  <a:pt x="123" y="101"/>
                </a:cubicBezTo>
                <a:cubicBezTo>
                  <a:pt x="121" y="101"/>
                  <a:pt x="120" y="100"/>
                  <a:pt x="120" y="99"/>
                </a:cubicBezTo>
                <a:close/>
                <a:moveTo>
                  <a:pt x="120" y="109"/>
                </a:moveTo>
                <a:cubicBezTo>
                  <a:pt x="120" y="108"/>
                  <a:pt x="121" y="107"/>
                  <a:pt x="123" y="107"/>
                </a:cubicBezTo>
                <a:cubicBezTo>
                  <a:pt x="133" y="107"/>
                  <a:pt x="133" y="107"/>
                  <a:pt x="133" y="107"/>
                </a:cubicBezTo>
                <a:cubicBezTo>
                  <a:pt x="135" y="107"/>
                  <a:pt x="136" y="108"/>
                  <a:pt x="136" y="109"/>
                </a:cubicBezTo>
                <a:cubicBezTo>
                  <a:pt x="136" y="111"/>
                  <a:pt x="135" y="112"/>
                  <a:pt x="133" y="112"/>
                </a:cubicBezTo>
                <a:cubicBezTo>
                  <a:pt x="123" y="112"/>
                  <a:pt x="123" y="112"/>
                  <a:pt x="123" y="112"/>
                </a:cubicBezTo>
                <a:cubicBezTo>
                  <a:pt x="121" y="112"/>
                  <a:pt x="120" y="111"/>
                  <a:pt x="120" y="109"/>
                </a:cubicBezTo>
                <a:close/>
                <a:moveTo>
                  <a:pt x="120" y="120"/>
                </a:moveTo>
                <a:cubicBezTo>
                  <a:pt x="120" y="119"/>
                  <a:pt x="121" y="117"/>
                  <a:pt x="123" y="117"/>
                </a:cubicBezTo>
                <a:cubicBezTo>
                  <a:pt x="133" y="117"/>
                  <a:pt x="133" y="117"/>
                  <a:pt x="133" y="117"/>
                </a:cubicBezTo>
                <a:cubicBezTo>
                  <a:pt x="135" y="117"/>
                  <a:pt x="136" y="119"/>
                  <a:pt x="136" y="120"/>
                </a:cubicBezTo>
                <a:cubicBezTo>
                  <a:pt x="136" y="121"/>
                  <a:pt x="135" y="123"/>
                  <a:pt x="133" y="123"/>
                </a:cubicBezTo>
                <a:cubicBezTo>
                  <a:pt x="123" y="123"/>
                  <a:pt x="123" y="123"/>
                  <a:pt x="123" y="123"/>
                </a:cubicBezTo>
                <a:cubicBezTo>
                  <a:pt x="121" y="123"/>
                  <a:pt x="120" y="121"/>
                  <a:pt x="120" y="120"/>
                </a:cubicBezTo>
                <a:close/>
                <a:moveTo>
                  <a:pt x="120" y="131"/>
                </a:moveTo>
                <a:cubicBezTo>
                  <a:pt x="120" y="129"/>
                  <a:pt x="121" y="128"/>
                  <a:pt x="123" y="128"/>
                </a:cubicBezTo>
                <a:cubicBezTo>
                  <a:pt x="133" y="128"/>
                  <a:pt x="133" y="128"/>
                  <a:pt x="133" y="128"/>
                </a:cubicBezTo>
                <a:cubicBezTo>
                  <a:pt x="135" y="128"/>
                  <a:pt x="136" y="129"/>
                  <a:pt x="136" y="131"/>
                </a:cubicBezTo>
                <a:cubicBezTo>
                  <a:pt x="136" y="132"/>
                  <a:pt x="135" y="133"/>
                  <a:pt x="133" y="133"/>
                </a:cubicBezTo>
                <a:cubicBezTo>
                  <a:pt x="123" y="133"/>
                  <a:pt x="123" y="133"/>
                  <a:pt x="123" y="133"/>
                </a:cubicBezTo>
                <a:cubicBezTo>
                  <a:pt x="121" y="133"/>
                  <a:pt x="120" y="132"/>
                  <a:pt x="120" y="131"/>
                </a:cubicBezTo>
                <a:close/>
                <a:moveTo>
                  <a:pt x="120" y="141"/>
                </a:moveTo>
                <a:cubicBezTo>
                  <a:pt x="120" y="140"/>
                  <a:pt x="121" y="139"/>
                  <a:pt x="123" y="139"/>
                </a:cubicBezTo>
                <a:cubicBezTo>
                  <a:pt x="133" y="139"/>
                  <a:pt x="133" y="139"/>
                  <a:pt x="133" y="139"/>
                </a:cubicBezTo>
                <a:cubicBezTo>
                  <a:pt x="135" y="139"/>
                  <a:pt x="136" y="140"/>
                  <a:pt x="136" y="141"/>
                </a:cubicBezTo>
                <a:cubicBezTo>
                  <a:pt x="136" y="143"/>
                  <a:pt x="135" y="144"/>
                  <a:pt x="133" y="144"/>
                </a:cubicBezTo>
                <a:cubicBezTo>
                  <a:pt x="123" y="144"/>
                  <a:pt x="123" y="144"/>
                  <a:pt x="123" y="144"/>
                </a:cubicBezTo>
                <a:cubicBezTo>
                  <a:pt x="121" y="144"/>
                  <a:pt x="120" y="143"/>
                  <a:pt x="120" y="14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872" name="Freeform 1868">
            <a:extLst>
              <a:ext uri="{FF2B5EF4-FFF2-40B4-BE49-F238E27FC236}">
                <a16:creationId xmlns:a16="http://schemas.microsoft.com/office/drawing/2014/main" xmlns="" id="{7A057855-5B36-40F7-95FC-9AA706E6FCE5}"/>
              </a:ext>
            </a:extLst>
          </p:cNvPr>
          <p:cNvSpPr>
            <a:spLocks noEditPoints="1"/>
          </p:cNvSpPr>
          <p:nvPr/>
        </p:nvSpPr>
        <p:spPr bwMode="auto">
          <a:xfrm>
            <a:off x="2479386" y="3462194"/>
            <a:ext cx="546966" cy="539750"/>
          </a:xfrm>
          <a:custGeom>
            <a:avLst/>
            <a:gdLst>
              <a:gd name="T0" fmla="*/ 48 w 160"/>
              <a:gd name="T1" fmla="*/ 8 h 157"/>
              <a:gd name="T2" fmla="*/ 18 w 160"/>
              <a:gd name="T3" fmla="*/ 157 h 157"/>
              <a:gd name="T4" fmla="*/ 107 w 160"/>
              <a:gd name="T5" fmla="*/ 11 h 157"/>
              <a:gd name="T6" fmla="*/ 59 w 160"/>
              <a:gd name="T7" fmla="*/ 21 h 157"/>
              <a:gd name="T8" fmla="*/ 149 w 160"/>
              <a:gd name="T9" fmla="*/ 145 h 157"/>
              <a:gd name="T10" fmla="*/ 112 w 160"/>
              <a:gd name="T11" fmla="*/ 152 h 157"/>
              <a:gd name="T12" fmla="*/ 19 w 160"/>
              <a:gd name="T13" fmla="*/ 149 h 157"/>
              <a:gd name="T14" fmla="*/ 155 w 160"/>
              <a:gd name="T15" fmla="*/ 67 h 157"/>
              <a:gd name="T16" fmla="*/ 24 w 160"/>
              <a:gd name="T17" fmla="*/ 56 h 157"/>
              <a:gd name="T18" fmla="*/ 155 w 160"/>
              <a:gd name="T19" fmla="*/ 67 h 157"/>
              <a:gd name="T20" fmla="*/ 72 w 160"/>
              <a:gd name="T21" fmla="*/ 80 h 157"/>
              <a:gd name="T22" fmla="*/ 80 w 160"/>
              <a:gd name="T23" fmla="*/ 83 h 157"/>
              <a:gd name="T24" fmla="*/ 45 w 160"/>
              <a:gd name="T25" fmla="*/ 85 h 157"/>
              <a:gd name="T26" fmla="*/ 59 w 160"/>
              <a:gd name="T27" fmla="*/ 93 h 157"/>
              <a:gd name="T28" fmla="*/ 16 w 160"/>
              <a:gd name="T29" fmla="*/ 83 h 157"/>
              <a:gd name="T30" fmla="*/ 24 w 160"/>
              <a:gd name="T31" fmla="*/ 80 h 157"/>
              <a:gd name="T32" fmla="*/ 24 w 160"/>
              <a:gd name="T33" fmla="*/ 91 h 157"/>
              <a:gd name="T34" fmla="*/ 37 w 160"/>
              <a:gd name="T35" fmla="*/ 93 h 157"/>
              <a:gd name="T36" fmla="*/ 131 w 160"/>
              <a:gd name="T37" fmla="*/ 85 h 157"/>
              <a:gd name="T38" fmla="*/ 136 w 160"/>
              <a:gd name="T39" fmla="*/ 75 h 157"/>
              <a:gd name="T40" fmla="*/ 88 w 160"/>
              <a:gd name="T41" fmla="*/ 80 h 157"/>
              <a:gd name="T42" fmla="*/ 96 w 160"/>
              <a:gd name="T43" fmla="*/ 83 h 157"/>
              <a:gd name="T44" fmla="*/ 109 w 160"/>
              <a:gd name="T45" fmla="*/ 85 h 157"/>
              <a:gd name="T46" fmla="*/ 83 w 160"/>
              <a:gd name="T47" fmla="*/ 101 h 157"/>
              <a:gd name="T48" fmla="*/ 48 w 160"/>
              <a:gd name="T49" fmla="*/ 99 h 157"/>
              <a:gd name="T50" fmla="*/ 32 w 160"/>
              <a:gd name="T51" fmla="*/ 104 h 157"/>
              <a:gd name="T52" fmla="*/ 128 w 160"/>
              <a:gd name="T53" fmla="*/ 99 h 157"/>
              <a:gd name="T54" fmla="*/ 93 w 160"/>
              <a:gd name="T55" fmla="*/ 101 h 157"/>
              <a:gd name="T56" fmla="*/ 107 w 160"/>
              <a:gd name="T57" fmla="*/ 77 h 157"/>
              <a:gd name="T58" fmla="*/ 120 w 160"/>
              <a:gd name="T59" fmla="*/ 75 h 157"/>
              <a:gd name="T60" fmla="*/ 120 w 160"/>
              <a:gd name="T61" fmla="*/ 96 h 157"/>
              <a:gd name="T62" fmla="*/ 72 w 160"/>
              <a:gd name="T63" fmla="*/ 107 h 157"/>
              <a:gd name="T64" fmla="*/ 69 w 160"/>
              <a:gd name="T65" fmla="*/ 125 h 157"/>
              <a:gd name="T66" fmla="*/ 51 w 160"/>
              <a:gd name="T67" fmla="*/ 117 h 157"/>
              <a:gd name="T68" fmla="*/ 56 w 160"/>
              <a:gd name="T69" fmla="*/ 107 h 157"/>
              <a:gd name="T70" fmla="*/ 16 w 160"/>
              <a:gd name="T71" fmla="*/ 120 h 157"/>
              <a:gd name="T72" fmla="*/ 24 w 160"/>
              <a:gd name="T73" fmla="*/ 107 h 157"/>
              <a:gd name="T74" fmla="*/ 37 w 160"/>
              <a:gd name="T75" fmla="*/ 109 h 157"/>
              <a:gd name="T76" fmla="*/ 43 w 160"/>
              <a:gd name="T77" fmla="*/ 125 h 157"/>
              <a:gd name="T78" fmla="*/ 144 w 160"/>
              <a:gd name="T79" fmla="*/ 115 h 157"/>
              <a:gd name="T80" fmla="*/ 136 w 160"/>
              <a:gd name="T81" fmla="*/ 112 h 157"/>
              <a:gd name="T82" fmla="*/ 88 w 160"/>
              <a:gd name="T83" fmla="*/ 107 h 157"/>
              <a:gd name="T84" fmla="*/ 85 w 160"/>
              <a:gd name="T85" fmla="*/ 125 h 157"/>
              <a:gd name="T86" fmla="*/ 115 w 160"/>
              <a:gd name="T87" fmla="*/ 117 h 157"/>
              <a:gd name="T88" fmla="*/ 64 w 160"/>
              <a:gd name="T89" fmla="*/ 131 h 157"/>
              <a:gd name="T90" fmla="*/ 48 w 160"/>
              <a:gd name="T91" fmla="*/ 136 h 157"/>
              <a:gd name="T92" fmla="*/ 32 w 160"/>
              <a:gd name="T93" fmla="*/ 131 h 157"/>
              <a:gd name="T94" fmla="*/ 141 w 160"/>
              <a:gd name="T95" fmla="*/ 133 h 157"/>
              <a:gd name="T96" fmla="*/ 99 w 160"/>
              <a:gd name="T97" fmla="*/ 133 h 157"/>
              <a:gd name="T98" fmla="*/ 112 w 160"/>
              <a:gd name="T99" fmla="*/ 131 h 157"/>
              <a:gd name="T100" fmla="*/ 120 w 160"/>
              <a:gd name="T101" fmla="*/ 112 h 157"/>
              <a:gd name="T102" fmla="*/ 120 w 160"/>
              <a:gd name="T103" fmla="*/ 123 h 157"/>
              <a:gd name="T104" fmla="*/ 61 w 160"/>
              <a:gd name="T105" fmla="*/ 149 h 157"/>
              <a:gd name="T106" fmla="*/ 83 w 160"/>
              <a:gd name="T107" fmla="*/ 149 h 157"/>
              <a:gd name="T108" fmla="*/ 48 w 160"/>
              <a:gd name="T109" fmla="*/ 147 h 157"/>
              <a:gd name="T110" fmla="*/ 32 w 160"/>
              <a:gd name="T111" fmla="*/ 152 h 157"/>
              <a:gd name="T112" fmla="*/ 40 w 160"/>
              <a:gd name="T113" fmla="*/ 139 h 157"/>
              <a:gd name="T114" fmla="*/ 125 w 160"/>
              <a:gd name="T115" fmla="*/ 149 h 157"/>
              <a:gd name="T116" fmla="*/ 91 w 160"/>
              <a:gd name="T117" fmla="*/ 141 h 157"/>
              <a:gd name="T118" fmla="*/ 96 w 160"/>
              <a:gd name="T119" fmla="*/ 147 h 157"/>
              <a:gd name="T120" fmla="*/ 104 w 160"/>
              <a:gd name="T121" fmla="*/ 144 h 1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60" h="157">
                <a:moveTo>
                  <a:pt x="160" y="51"/>
                </a:moveTo>
                <a:cubicBezTo>
                  <a:pt x="140" y="51"/>
                  <a:pt x="140" y="51"/>
                  <a:pt x="140" y="51"/>
                </a:cubicBezTo>
                <a:cubicBezTo>
                  <a:pt x="124" y="14"/>
                  <a:pt x="124" y="14"/>
                  <a:pt x="124" y="14"/>
                </a:cubicBezTo>
                <a:cubicBezTo>
                  <a:pt x="123" y="10"/>
                  <a:pt x="119" y="8"/>
                  <a:pt x="116" y="8"/>
                </a:cubicBezTo>
                <a:cubicBezTo>
                  <a:pt x="112" y="8"/>
                  <a:pt x="112" y="8"/>
                  <a:pt x="112" y="8"/>
                </a:cubicBezTo>
                <a:cubicBezTo>
                  <a:pt x="110" y="3"/>
                  <a:pt x="106" y="0"/>
                  <a:pt x="101" y="0"/>
                </a:cubicBezTo>
                <a:cubicBezTo>
                  <a:pt x="59" y="0"/>
                  <a:pt x="59" y="0"/>
                  <a:pt x="59" y="0"/>
                </a:cubicBezTo>
                <a:cubicBezTo>
                  <a:pt x="54" y="0"/>
                  <a:pt x="50" y="3"/>
                  <a:pt x="48" y="8"/>
                </a:cubicBezTo>
                <a:cubicBezTo>
                  <a:pt x="44" y="8"/>
                  <a:pt x="44" y="8"/>
                  <a:pt x="44" y="8"/>
                </a:cubicBezTo>
                <a:cubicBezTo>
                  <a:pt x="41" y="8"/>
                  <a:pt x="37" y="10"/>
                  <a:pt x="36" y="14"/>
                </a:cubicBezTo>
                <a:cubicBezTo>
                  <a:pt x="20" y="51"/>
                  <a:pt x="20" y="51"/>
                  <a:pt x="20" y="51"/>
                </a:cubicBezTo>
                <a:cubicBezTo>
                  <a:pt x="0" y="51"/>
                  <a:pt x="0" y="51"/>
                  <a:pt x="0" y="51"/>
                </a:cubicBezTo>
                <a:cubicBezTo>
                  <a:pt x="0" y="72"/>
                  <a:pt x="0" y="72"/>
                  <a:pt x="0" y="72"/>
                </a:cubicBezTo>
                <a:cubicBezTo>
                  <a:pt x="5" y="72"/>
                  <a:pt x="5" y="72"/>
                  <a:pt x="5" y="72"/>
                </a:cubicBezTo>
                <a:cubicBezTo>
                  <a:pt x="5" y="145"/>
                  <a:pt x="5" y="145"/>
                  <a:pt x="5" y="145"/>
                </a:cubicBezTo>
                <a:cubicBezTo>
                  <a:pt x="5" y="152"/>
                  <a:pt x="11" y="157"/>
                  <a:pt x="18" y="157"/>
                </a:cubicBezTo>
                <a:cubicBezTo>
                  <a:pt x="142" y="157"/>
                  <a:pt x="142" y="157"/>
                  <a:pt x="142" y="157"/>
                </a:cubicBezTo>
                <a:cubicBezTo>
                  <a:pt x="149" y="157"/>
                  <a:pt x="155" y="152"/>
                  <a:pt x="155" y="145"/>
                </a:cubicBezTo>
                <a:cubicBezTo>
                  <a:pt x="155" y="72"/>
                  <a:pt x="155" y="72"/>
                  <a:pt x="155" y="72"/>
                </a:cubicBezTo>
                <a:cubicBezTo>
                  <a:pt x="160" y="72"/>
                  <a:pt x="160" y="72"/>
                  <a:pt x="160" y="72"/>
                </a:cubicBezTo>
                <a:cubicBezTo>
                  <a:pt x="160" y="51"/>
                  <a:pt x="160" y="51"/>
                  <a:pt x="160" y="51"/>
                </a:cubicBezTo>
                <a:close/>
                <a:moveTo>
                  <a:pt x="59" y="5"/>
                </a:moveTo>
                <a:cubicBezTo>
                  <a:pt x="101" y="5"/>
                  <a:pt x="101" y="5"/>
                  <a:pt x="101" y="5"/>
                </a:cubicBezTo>
                <a:cubicBezTo>
                  <a:pt x="104" y="5"/>
                  <a:pt x="107" y="8"/>
                  <a:pt x="107" y="11"/>
                </a:cubicBezTo>
                <a:cubicBezTo>
                  <a:pt x="107" y="14"/>
                  <a:pt x="104" y="16"/>
                  <a:pt x="101" y="16"/>
                </a:cubicBezTo>
                <a:cubicBezTo>
                  <a:pt x="59" y="16"/>
                  <a:pt x="59" y="16"/>
                  <a:pt x="59" y="16"/>
                </a:cubicBezTo>
                <a:cubicBezTo>
                  <a:pt x="56" y="16"/>
                  <a:pt x="53" y="14"/>
                  <a:pt x="53" y="11"/>
                </a:cubicBezTo>
                <a:cubicBezTo>
                  <a:pt x="53" y="8"/>
                  <a:pt x="56" y="5"/>
                  <a:pt x="59" y="5"/>
                </a:cubicBezTo>
                <a:close/>
                <a:moveTo>
                  <a:pt x="41" y="16"/>
                </a:moveTo>
                <a:cubicBezTo>
                  <a:pt x="41" y="14"/>
                  <a:pt x="43" y="13"/>
                  <a:pt x="44" y="13"/>
                </a:cubicBezTo>
                <a:cubicBezTo>
                  <a:pt x="48" y="13"/>
                  <a:pt x="48" y="13"/>
                  <a:pt x="48" y="13"/>
                </a:cubicBezTo>
                <a:cubicBezTo>
                  <a:pt x="50" y="18"/>
                  <a:pt x="54" y="21"/>
                  <a:pt x="59" y="21"/>
                </a:cubicBezTo>
                <a:cubicBezTo>
                  <a:pt x="101" y="21"/>
                  <a:pt x="101" y="21"/>
                  <a:pt x="101" y="21"/>
                </a:cubicBezTo>
                <a:cubicBezTo>
                  <a:pt x="106" y="21"/>
                  <a:pt x="110" y="18"/>
                  <a:pt x="112" y="13"/>
                </a:cubicBezTo>
                <a:cubicBezTo>
                  <a:pt x="116" y="13"/>
                  <a:pt x="116" y="13"/>
                  <a:pt x="116" y="13"/>
                </a:cubicBezTo>
                <a:cubicBezTo>
                  <a:pt x="117" y="13"/>
                  <a:pt x="119" y="14"/>
                  <a:pt x="119" y="16"/>
                </a:cubicBezTo>
                <a:cubicBezTo>
                  <a:pt x="134" y="51"/>
                  <a:pt x="134" y="51"/>
                  <a:pt x="134" y="51"/>
                </a:cubicBezTo>
                <a:cubicBezTo>
                  <a:pt x="26" y="51"/>
                  <a:pt x="26" y="51"/>
                  <a:pt x="26" y="51"/>
                </a:cubicBezTo>
                <a:lnTo>
                  <a:pt x="41" y="16"/>
                </a:lnTo>
                <a:close/>
                <a:moveTo>
                  <a:pt x="149" y="145"/>
                </a:moveTo>
                <a:cubicBezTo>
                  <a:pt x="149" y="148"/>
                  <a:pt x="148" y="150"/>
                  <a:pt x="146" y="151"/>
                </a:cubicBezTo>
                <a:cubicBezTo>
                  <a:pt x="146" y="151"/>
                  <a:pt x="147" y="150"/>
                  <a:pt x="147" y="149"/>
                </a:cubicBezTo>
                <a:cubicBezTo>
                  <a:pt x="147" y="148"/>
                  <a:pt x="145" y="147"/>
                  <a:pt x="144" y="147"/>
                </a:cubicBezTo>
                <a:cubicBezTo>
                  <a:pt x="143" y="147"/>
                  <a:pt x="141" y="148"/>
                  <a:pt x="141" y="149"/>
                </a:cubicBezTo>
                <a:cubicBezTo>
                  <a:pt x="141" y="151"/>
                  <a:pt x="142" y="152"/>
                  <a:pt x="143" y="152"/>
                </a:cubicBezTo>
                <a:cubicBezTo>
                  <a:pt x="143" y="152"/>
                  <a:pt x="143" y="152"/>
                  <a:pt x="142" y="152"/>
                </a:cubicBezTo>
                <a:cubicBezTo>
                  <a:pt x="128" y="152"/>
                  <a:pt x="128" y="152"/>
                  <a:pt x="128" y="152"/>
                </a:cubicBezTo>
                <a:cubicBezTo>
                  <a:pt x="112" y="152"/>
                  <a:pt x="112" y="152"/>
                  <a:pt x="112" y="152"/>
                </a:cubicBezTo>
                <a:cubicBezTo>
                  <a:pt x="96" y="152"/>
                  <a:pt x="96" y="152"/>
                  <a:pt x="96" y="152"/>
                </a:cubicBezTo>
                <a:cubicBezTo>
                  <a:pt x="80" y="152"/>
                  <a:pt x="80" y="152"/>
                  <a:pt x="80" y="152"/>
                </a:cubicBezTo>
                <a:cubicBezTo>
                  <a:pt x="64" y="152"/>
                  <a:pt x="64" y="152"/>
                  <a:pt x="64" y="152"/>
                </a:cubicBezTo>
                <a:cubicBezTo>
                  <a:pt x="48" y="152"/>
                  <a:pt x="48" y="152"/>
                  <a:pt x="48" y="152"/>
                </a:cubicBezTo>
                <a:cubicBezTo>
                  <a:pt x="32" y="152"/>
                  <a:pt x="32" y="152"/>
                  <a:pt x="32" y="152"/>
                </a:cubicBezTo>
                <a:cubicBezTo>
                  <a:pt x="18" y="152"/>
                  <a:pt x="18" y="152"/>
                  <a:pt x="18" y="152"/>
                </a:cubicBezTo>
                <a:cubicBezTo>
                  <a:pt x="17" y="152"/>
                  <a:pt x="17" y="152"/>
                  <a:pt x="17" y="152"/>
                </a:cubicBezTo>
                <a:cubicBezTo>
                  <a:pt x="18" y="152"/>
                  <a:pt x="19" y="151"/>
                  <a:pt x="19" y="149"/>
                </a:cubicBezTo>
                <a:cubicBezTo>
                  <a:pt x="19" y="148"/>
                  <a:pt x="17" y="147"/>
                  <a:pt x="16" y="147"/>
                </a:cubicBezTo>
                <a:cubicBezTo>
                  <a:pt x="15" y="147"/>
                  <a:pt x="13" y="148"/>
                  <a:pt x="13" y="149"/>
                </a:cubicBezTo>
                <a:cubicBezTo>
                  <a:pt x="13" y="150"/>
                  <a:pt x="14" y="151"/>
                  <a:pt x="14" y="151"/>
                </a:cubicBezTo>
                <a:cubicBezTo>
                  <a:pt x="12" y="150"/>
                  <a:pt x="11" y="148"/>
                  <a:pt x="11" y="145"/>
                </a:cubicBezTo>
                <a:cubicBezTo>
                  <a:pt x="11" y="72"/>
                  <a:pt x="11" y="72"/>
                  <a:pt x="11" y="72"/>
                </a:cubicBezTo>
                <a:cubicBezTo>
                  <a:pt x="149" y="72"/>
                  <a:pt x="149" y="72"/>
                  <a:pt x="149" y="72"/>
                </a:cubicBezTo>
                <a:lnTo>
                  <a:pt x="149" y="145"/>
                </a:lnTo>
                <a:close/>
                <a:moveTo>
                  <a:pt x="155" y="67"/>
                </a:moveTo>
                <a:cubicBezTo>
                  <a:pt x="5" y="67"/>
                  <a:pt x="5" y="67"/>
                  <a:pt x="5" y="67"/>
                </a:cubicBezTo>
                <a:cubicBezTo>
                  <a:pt x="5" y="56"/>
                  <a:pt x="5" y="56"/>
                  <a:pt x="5" y="56"/>
                </a:cubicBezTo>
                <a:cubicBezTo>
                  <a:pt x="18" y="56"/>
                  <a:pt x="18" y="56"/>
                  <a:pt x="18" y="56"/>
                </a:cubicBezTo>
                <a:cubicBezTo>
                  <a:pt x="16" y="60"/>
                  <a:pt x="16" y="60"/>
                  <a:pt x="16" y="60"/>
                </a:cubicBezTo>
                <a:cubicBezTo>
                  <a:pt x="16" y="62"/>
                  <a:pt x="16" y="63"/>
                  <a:pt x="18" y="64"/>
                </a:cubicBezTo>
                <a:cubicBezTo>
                  <a:pt x="18" y="64"/>
                  <a:pt x="18" y="64"/>
                  <a:pt x="19" y="64"/>
                </a:cubicBezTo>
                <a:cubicBezTo>
                  <a:pt x="20" y="64"/>
                  <a:pt x="21" y="63"/>
                  <a:pt x="21" y="62"/>
                </a:cubicBezTo>
                <a:cubicBezTo>
                  <a:pt x="24" y="56"/>
                  <a:pt x="24" y="56"/>
                  <a:pt x="24" y="56"/>
                </a:cubicBezTo>
                <a:cubicBezTo>
                  <a:pt x="136" y="56"/>
                  <a:pt x="136" y="56"/>
                  <a:pt x="136" y="56"/>
                </a:cubicBezTo>
                <a:cubicBezTo>
                  <a:pt x="139" y="62"/>
                  <a:pt x="139" y="62"/>
                  <a:pt x="139" y="62"/>
                </a:cubicBezTo>
                <a:cubicBezTo>
                  <a:pt x="139" y="63"/>
                  <a:pt x="140" y="64"/>
                  <a:pt x="141" y="64"/>
                </a:cubicBezTo>
                <a:cubicBezTo>
                  <a:pt x="142" y="64"/>
                  <a:pt x="142" y="64"/>
                  <a:pt x="142" y="64"/>
                </a:cubicBezTo>
                <a:cubicBezTo>
                  <a:pt x="144" y="63"/>
                  <a:pt x="144" y="62"/>
                  <a:pt x="144" y="60"/>
                </a:cubicBezTo>
                <a:cubicBezTo>
                  <a:pt x="142" y="56"/>
                  <a:pt x="142" y="56"/>
                  <a:pt x="142" y="56"/>
                </a:cubicBezTo>
                <a:cubicBezTo>
                  <a:pt x="155" y="56"/>
                  <a:pt x="155" y="56"/>
                  <a:pt x="155" y="56"/>
                </a:cubicBezTo>
                <a:lnTo>
                  <a:pt x="155" y="67"/>
                </a:lnTo>
                <a:close/>
                <a:moveTo>
                  <a:pt x="64" y="83"/>
                </a:moveTo>
                <a:cubicBezTo>
                  <a:pt x="65" y="83"/>
                  <a:pt x="67" y="84"/>
                  <a:pt x="67" y="85"/>
                </a:cubicBezTo>
                <a:cubicBezTo>
                  <a:pt x="67" y="87"/>
                  <a:pt x="65" y="88"/>
                  <a:pt x="64" y="88"/>
                </a:cubicBezTo>
                <a:cubicBezTo>
                  <a:pt x="63" y="88"/>
                  <a:pt x="61" y="87"/>
                  <a:pt x="61" y="85"/>
                </a:cubicBezTo>
                <a:cubicBezTo>
                  <a:pt x="61" y="84"/>
                  <a:pt x="63" y="83"/>
                  <a:pt x="64" y="83"/>
                </a:cubicBezTo>
                <a:close/>
                <a:moveTo>
                  <a:pt x="72" y="75"/>
                </a:moveTo>
                <a:cubicBezTo>
                  <a:pt x="73" y="75"/>
                  <a:pt x="75" y="76"/>
                  <a:pt x="75" y="77"/>
                </a:cubicBezTo>
                <a:cubicBezTo>
                  <a:pt x="75" y="79"/>
                  <a:pt x="73" y="80"/>
                  <a:pt x="72" y="80"/>
                </a:cubicBezTo>
                <a:cubicBezTo>
                  <a:pt x="71" y="80"/>
                  <a:pt x="69" y="79"/>
                  <a:pt x="69" y="77"/>
                </a:cubicBezTo>
                <a:cubicBezTo>
                  <a:pt x="69" y="76"/>
                  <a:pt x="71" y="75"/>
                  <a:pt x="72" y="75"/>
                </a:cubicBezTo>
                <a:close/>
                <a:moveTo>
                  <a:pt x="72" y="91"/>
                </a:moveTo>
                <a:cubicBezTo>
                  <a:pt x="73" y="91"/>
                  <a:pt x="75" y="92"/>
                  <a:pt x="75" y="93"/>
                </a:cubicBezTo>
                <a:cubicBezTo>
                  <a:pt x="75" y="95"/>
                  <a:pt x="73" y="96"/>
                  <a:pt x="72" y="96"/>
                </a:cubicBezTo>
                <a:cubicBezTo>
                  <a:pt x="71" y="96"/>
                  <a:pt x="69" y="95"/>
                  <a:pt x="69" y="93"/>
                </a:cubicBezTo>
                <a:cubicBezTo>
                  <a:pt x="69" y="92"/>
                  <a:pt x="71" y="91"/>
                  <a:pt x="72" y="91"/>
                </a:cubicBezTo>
                <a:close/>
                <a:moveTo>
                  <a:pt x="80" y="83"/>
                </a:moveTo>
                <a:cubicBezTo>
                  <a:pt x="81" y="83"/>
                  <a:pt x="83" y="84"/>
                  <a:pt x="83" y="85"/>
                </a:cubicBezTo>
                <a:cubicBezTo>
                  <a:pt x="83" y="87"/>
                  <a:pt x="81" y="88"/>
                  <a:pt x="80" y="88"/>
                </a:cubicBezTo>
                <a:cubicBezTo>
                  <a:pt x="79" y="88"/>
                  <a:pt x="77" y="87"/>
                  <a:pt x="77" y="85"/>
                </a:cubicBezTo>
                <a:cubicBezTo>
                  <a:pt x="77" y="84"/>
                  <a:pt x="79" y="83"/>
                  <a:pt x="80" y="83"/>
                </a:cubicBezTo>
                <a:close/>
                <a:moveTo>
                  <a:pt x="48" y="83"/>
                </a:moveTo>
                <a:cubicBezTo>
                  <a:pt x="49" y="83"/>
                  <a:pt x="51" y="84"/>
                  <a:pt x="51" y="85"/>
                </a:cubicBezTo>
                <a:cubicBezTo>
                  <a:pt x="51" y="87"/>
                  <a:pt x="49" y="88"/>
                  <a:pt x="48" y="88"/>
                </a:cubicBezTo>
                <a:cubicBezTo>
                  <a:pt x="47" y="88"/>
                  <a:pt x="45" y="87"/>
                  <a:pt x="45" y="85"/>
                </a:cubicBezTo>
                <a:cubicBezTo>
                  <a:pt x="45" y="84"/>
                  <a:pt x="47" y="83"/>
                  <a:pt x="48" y="83"/>
                </a:cubicBezTo>
                <a:close/>
                <a:moveTo>
                  <a:pt x="56" y="75"/>
                </a:moveTo>
                <a:cubicBezTo>
                  <a:pt x="57" y="75"/>
                  <a:pt x="59" y="76"/>
                  <a:pt x="59" y="77"/>
                </a:cubicBezTo>
                <a:cubicBezTo>
                  <a:pt x="59" y="79"/>
                  <a:pt x="57" y="80"/>
                  <a:pt x="56" y="80"/>
                </a:cubicBezTo>
                <a:cubicBezTo>
                  <a:pt x="55" y="80"/>
                  <a:pt x="53" y="79"/>
                  <a:pt x="53" y="77"/>
                </a:cubicBezTo>
                <a:cubicBezTo>
                  <a:pt x="53" y="76"/>
                  <a:pt x="55" y="75"/>
                  <a:pt x="56" y="75"/>
                </a:cubicBezTo>
                <a:close/>
                <a:moveTo>
                  <a:pt x="56" y="91"/>
                </a:moveTo>
                <a:cubicBezTo>
                  <a:pt x="57" y="91"/>
                  <a:pt x="59" y="92"/>
                  <a:pt x="59" y="93"/>
                </a:cubicBezTo>
                <a:cubicBezTo>
                  <a:pt x="59" y="95"/>
                  <a:pt x="57" y="96"/>
                  <a:pt x="56" y="96"/>
                </a:cubicBezTo>
                <a:cubicBezTo>
                  <a:pt x="55" y="96"/>
                  <a:pt x="53" y="95"/>
                  <a:pt x="53" y="93"/>
                </a:cubicBezTo>
                <a:cubicBezTo>
                  <a:pt x="53" y="92"/>
                  <a:pt x="55" y="91"/>
                  <a:pt x="56" y="91"/>
                </a:cubicBezTo>
                <a:close/>
                <a:moveTo>
                  <a:pt x="16" y="83"/>
                </a:moveTo>
                <a:cubicBezTo>
                  <a:pt x="17" y="83"/>
                  <a:pt x="19" y="84"/>
                  <a:pt x="19" y="85"/>
                </a:cubicBezTo>
                <a:cubicBezTo>
                  <a:pt x="19" y="87"/>
                  <a:pt x="17" y="88"/>
                  <a:pt x="16" y="88"/>
                </a:cubicBezTo>
                <a:cubicBezTo>
                  <a:pt x="15" y="88"/>
                  <a:pt x="13" y="87"/>
                  <a:pt x="13" y="85"/>
                </a:cubicBezTo>
                <a:cubicBezTo>
                  <a:pt x="13" y="84"/>
                  <a:pt x="15" y="83"/>
                  <a:pt x="16" y="83"/>
                </a:cubicBezTo>
                <a:close/>
                <a:moveTo>
                  <a:pt x="32" y="83"/>
                </a:moveTo>
                <a:cubicBezTo>
                  <a:pt x="33" y="83"/>
                  <a:pt x="35" y="84"/>
                  <a:pt x="35" y="85"/>
                </a:cubicBezTo>
                <a:cubicBezTo>
                  <a:pt x="35" y="87"/>
                  <a:pt x="33" y="88"/>
                  <a:pt x="32" y="88"/>
                </a:cubicBezTo>
                <a:cubicBezTo>
                  <a:pt x="31" y="88"/>
                  <a:pt x="29" y="87"/>
                  <a:pt x="29" y="85"/>
                </a:cubicBezTo>
                <a:cubicBezTo>
                  <a:pt x="29" y="84"/>
                  <a:pt x="31" y="83"/>
                  <a:pt x="32" y="83"/>
                </a:cubicBezTo>
                <a:close/>
                <a:moveTo>
                  <a:pt x="24" y="75"/>
                </a:moveTo>
                <a:cubicBezTo>
                  <a:pt x="25" y="75"/>
                  <a:pt x="27" y="76"/>
                  <a:pt x="27" y="77"/>
                </a:cubicBezTo>
                <a:cubicBezTo>
                  <a:pt x="27" y="79"/>
                  <a:pt x="25" y="80"/>
                  <a:pt x="24" y="80"/>
                </a:cubicBezTo>
                <a:cubicBezTo>
                  <a:pt x="23" y="80"/>
                  <a:pt x="21" y="79"/>
                  <a:pt x="21" y="77"/>
                </a:cubicBezTo>
                <a:cubicBezTo>
                  <a:pt x="21" y="76"/>
                  <a:pt x="23" y="75"/>
                  <a:pt x="24" y="75"/>
                </a:cubicBezTo>
                <a:close/>
                <a:moveTo>
                  <a:pt x="40" y="75"/>
                </a:moveTo>
                <a:cubicBezTo>
                  <a:pt x="41" y="75"/>
                  <a:pt x="43" y="76"/>
                  <a:pt x="43" y="77"/>
                </a:cubicBezTo>
                <a:cubicBezTo>
                  <a:pt x="43" y="79"/>
                  <a:pt x="41" y="80"/>
                  <a:pt x="40" y="80"/>
                </a:cubicBezTo>
                <a:cubicBezTo>
                  <a:pt x="39" y="80"/>
                  <a:pt x="37" y="79"/>
                  <a:pt x="37" y="77"/>
                </a:cubicBezTo>
                <a:cubicBezTo>
                  <a:pt x="37" y="76"/>
                  <a:pt x="39" y="75"/>
                  <a:pt x="40" y="75"/>
                </a:cubicBezTo>
                <a:close/>
                <a:moveTo>
                  <a:pt x="24" y="91"/>
                </a:moveTo>
                <a:cubicBezTo>
                  <a:pt x="25" y="91"/>
                  <a:pt x="27" y="92"/>
                  <a:pt x="27" y="93"/>
                </a:cubicBezTo>
                <a:cubicBezTo>
                  <a:pt x="27" y="95"/>
                  <a:pt x="25" y="96"/>
                  <a:pt x="24" y="96"/>
                </a:cubicBezTo>
                <a:cubicBezTo>
                  <a:pt x="23" y="96"/>
                  <a:pt x="21" y="95"/>
                  <a:pt x="21" y="93"/>
                </a:cubicBezTo>
                <a:cubicBezTo>
                  <a:pt x="21" y="92"/>
                  <a:pt x="23" y="91"/>
                  <a:pt x="24" y="91"/>
                </a:cubicBezTo>
                <a:close/>
                <a:moveTo>
                  <a:pt x="40" y="91"/>
                </a:moveTo>
                <a:cubicBezTo>
                  <a:pt x="41" y="91"/>
                  <a:pt x="43" y="92"/>
                  <a:pt x="43" y="93"/>
                </a:cubicBezTo>
                <a:cubicBezTo>
                  <a:pt x="43" y="95"/>
                  <a:pt x="41" y="96"/>
                  <a:pt x="40" y="96"/>
                </a:cubicBezTo>
                <a:cubicBezTo>
                  <a:pt x="39" y="96"/>
                  <a:pt x="37" y="95"/>
                  <a:pt x="37" y="93"/>
                </a:cubicBezTo>
                <a:cubicBezTo>
                  <a:pt x="37" y="92"/>
                  <a:pt x="39" y="91"/>
                  <a:pt x="40" y="91"/>
                </a:cubicBezTo>
                <a:close/>
                <a:moveTo>
                  <a:pt x="144" y="83"/>
                </a:moveTo>
                <a:cubicBezTo>
                  <a:pt x="145" y="83"/>
                  <a:pt x="147" y="84"/>
                  <a:pt x="147" y="85"/>
                </a:cubicBezTo>
                <a:cubicBezTo>
                  <a:pt x="147" y="87"/>
                  <a:pt x="145" y="88"/>
                  <a:pt x="144" y="88"/>
                </a:cubicBezTo>
                <a:cubicBezTo>
                  <a:pt x="143" y="88"/>
                  <a:pt x="141" y="87"/>
                  <a:pt x="141" y="85"/>
                </a:cubicBezTo>
                <a:cubicBezTo>
                  <a:pt x="141" y="84"/>
                  <a:pt x="143" y="83"/>
                  <a:pt x="144" y="83"/>
                </a:cubicBezTo>
                <a:close/>
                <a:moveTo>
                  <a:pt x="128" y="83"/>
                </a:moveTo>
                <a:cubicBezTo>
                  <a:pt x="129" y="83"/>
                  <a:pt x="131" y="84"/>
                  <a:pt x="131" y="85"/>
                </a:cubicBezTo>
                <a:cubicBezTo>
                  <a:pt x="131" y="87"/>
                  <a:pt x="129" y="88"/>
                  <a:pt x="128" y="88"/>
                </a:cubicBezTo>
                <a:cubicBezTo>
                  <a:pt x="127" y="88"/>
                  <a:pt x="125" y="87"/>
                  <a:pt x="125" y="85"/>
                </a:cubicBezTo>
                <a:cubicBezTo>
                  <a:pt x="125" y="84"/>
                  <a:pt x="127" y="83"/>
                  <a:pt x="128" y="83"/>
                </a:cubicBezTo>
                <a:close/>
                <a:moveTo>
                  <a:pt x="136" y="75"/>
                </a:moveTo>
                <a:cubicBezTo>
                  <a:pt x="137" y="75"/>
                  <a:pt x="139" y="76"/>
                  <a:pt x="139" y="77"/>
                </a:cubicBezTo>
                <a:cubicBezTo>
                  <a:pt x="139" y="79"/>
                  <a:pt x="137" y="80"/>
                  <a:pt x="136" y="80"/>
                </a:cubicBezTo>
                <a:cubicBezTo>
                  <a:pt x="135" y="80"/>
                  <a:pt x="133" y="79"/>
                  <a:pt x="133" y="77"/>
                </a:cubicBezTo>
                <a:cubicBezTo>
                  <a:pt x="133" y="76"/>
                  <a:pt x="135" y="75"/>
                  <a:pt x="136" y="75"/>
                </a:cubicBezTo>
                <a:close/>
                <a:moveTo>
                  <a:pt x="136" y="91"/>
                </a:moveTo>
                <a:cubicBezTo>
                  <a:pt x="137" y="91"/>
                  <a:pt x="139" y="92"/>
                  <a:pt x="139" y="93"/>
                </a:cubicBezTo>
                <a:cubicBezTo>
                  <a:pt x="139" y="95"/>
                  <a:pt x="137" y="96"/>
                  <a:pt x="136" y="96"/>
                </a:cubicBezTo>
                <a:cubicBezTo>
                  <a:pt x="135" y="96"/>
                  <a:pt x="133" y="95"/>
                  <a:pt x="133" y="93"/>
                </a:cubicBezTo>
                <a:cubicBezTo>
                  <a:pt x="133" y="92"/>
                  <a:pt x="135" y="91"/>
                  <a:pt x="136" y="91"/>
                </a:cubicBezTo>
                <a:close/>
                <a:moveTo>
                  <a:pt x="88" y="75"/>
                </a:moveTo>
                <a:cubicBezTo>
                  <a:pt x="89" y="75"/>
                  <a:pt x="91" y="76"/>
                  <a:pt x="91" y="77"/>
                </a:cubicBezTo>
                <a:cubicBezTo>
                  <a:pt x="91" y="79"/>
                  <a:pt x="89" y="80"/>
                  <a:pt x="88" y="80"/>
                </a:cubicBezTo>
                <a:cubicBezTo>
                  <a:pt x="87" y="80"/>
                  <a:pt x="85" y="79"/>
                  <a:pt x="85" y="77"/>
                </a:cubicBezTo>
                <a:cubicBezTo>
                  <a:pt x="85" y="76"/>
                  <a:pt x="87" y="75"/>
                  <a:pt x="88" y="75"/>
                </a:cubicBezTo>
                <a:close/>
                <a:moveTo>
                  <a:pt x="88" y="91"/>
                </a:moveTo>
                <a:cubicBezTo>
                  <a:pt x="89" y="91"/>
                  <a:pt x="91" y="92"/>
                  <a:pt x="91" y="93"/>
                </a:cubicBezTo>
                <a:cubicBezTo>
                  <a:pt x="91" y="95"/>
                  <a:pt x="89" y="96"/>
                  <a:pt x="88" y="96"/>
                </a:cubicBezTo>
                <a:cubicBezTo>
                  <a:pt x="87" y="96"/>
                  <a:pt x="85" y="95"/>
                  <a:pt x="85" y="93"/>
                </a:cubicBezTo>
                <a:cubicBezTo>
                  <a:pt x="85" y="92"/>
                  <a:pt x="87" y="91"/>
                  <a:pt x="88" y="91"/>
                </a:cubicBezTo>
                <a:close/>
                <a:moveTo>
                  <a:pt x="96" y="83"/>
                </a:moveTo>
                <a:cubicBezTo>
                  <a:pt x="97" y="83"/>
                  <a:pt x="99" y="84"/>
                  <a:pt x="99" y="85"/>
                </a:cubicBezTo>
                <a:cubicBezTo>
                  <a:pt x="99" y="87"/>
                  <a:pt x="97" y="88"/>
                  <a:pt x="96" y="88"/>
                </a:cubicBezTo>
                <a:cubicBezTo>
                  <a:pt x="95" y="88"/>
                  <a:pt x="93" y="87"/>
                  <a:pt x="93" y="85"/>
                </a:cubicBezTo>
                <a:cubicBezTo>
                  <a:pt x="93" y="84"/>
                  <a:pt x="95" y="83"/>
                  <a:pt x="96" y="83"/>
                </a:cubicBezTo>
                <a:close/>
                <a:moveTo>
                  <a:pt x="112" y="83"/>
                </a:moveTo>
                <a:cubicBezTo>
                  <a:pt x="113" y="83"/>
                  <a:pt x="115" y="84"/>
                  <a:pt x="115" y="85"/>
                </a:cubicBezTo>
                <a:cubicBezTo>
                  <a:pt x="115" y="87"/>
                  <a:pt x="113" y="88"/>
                  <a:pt x="112" y="88"/>
                </a:cubicBezTo>
                <a:cubicBezTo>
                  <a:pt x="111" y="88"/>
                  <a:pt x="109" y="87"/>
                  <a:pt x="109" y="85"/>
                </a:cubicBezTo>
                <a:cubicBezTo>
                  <a:pt x="109" y="84"/>
                  <a:pt x="111" y="83"/>
                  <a:pt x="112" y="83"/>
                </a:cubicBezTo>
                <a:close/>
                <a:moveTo>
                  <a:pt x="64" y="99"/>
                </a:moveTo>
                <a:cubicBezTo>
                  <a:pt x="65" y="99"/>
                  <a:pt x="67" y="100"/>
                  <a:pt x="67" y="101"/>
                </a:cubicBezTo>
                <a:cubicBezTo>
                  <a:pt x="67" y="103"/>
                  <a:pt x="65" y="104"/>
                  <a:pt x="64" y="104"/>
                </a:cubicBezTo>
                <a:cubicBezTo>
                  <a:pt x="63" y="104"/>
                  <a:pt x="61" y="103"/>
                  <a:pt x="61" y="101"/>
                </a:cubicBezTo>
                <a:cubicBezTo>
                  <a:pt x="61" y="100"/>
                  <a:pt x="63" y="99"/>
                  <a:pt x="64" y="99"/>
                </a:cubicBezTo>
                <a:close/>
                <a:moveTo>
                  <a:pt x="80" y="99"/>
                </a:moveTo>
                <a:cubicBezTo>
                  <a:pt x="81" y="99"/>
                  <a:pt x="83" y="100"/>
                  <a:pt x="83" y="101"/>
                </a:cubicBezTo>
                <a:cubicBezTo>
                  <a:pt x="83" y="103"/>
                  <a:pt x="81" y="104"/>
                  <a:pt x="80" y="104"/>
                </a:cubicBezTo>
                <a:cubicBezTo>
                  <a:pt x="79" y="104"/>
                  <a:pt x="77" y="103"/>
                  <a:pt x="77" y="101"/>
                </a:cubicBezTo>
                <a:cubicBezTo>
                  <a:pt x="77" y="100"/>
                  <a:pt x="79" y="99"/>
                  <a:pt x="80" y="99"/>
                </a:cubicBezTo>
                <a:close/>
                <a:moveTo>
                  <a:pt x="48" y="99"/>
                </a:moveTo>
                <a:cubicBezTo>
                  <a:pt x="49" y="99"/>
                  <a:pt x="51" y="100"/>
                  <a:pt x="51" y="101"/>
                </a:cubicBezTo>
                <a:cubicBezTo>
                  <a:pt x="51" y="103"/>
                  <a:pt x="49" y="104"/>
                  <a:pt x="48" y="104"/>
                </a:cubicBezTo>
                <a:cubicBezTo>
                  <a:pt x="47" y="104"/>
                  <a:pt x="45" y="103"/>
                  <a:pt x="45" y="101"/>
                </a:cubicBezTo>
                <a:cubicBezTo>
                  <a:pt x="45" y="100"/>
                  <a:pt x="47" y="99"/>
                  <a:pt x="48" y="99"/>
                </a:cubicBezTo>
                <a:close/>
                <a:moveTo>
                  <a:pt x="16" y="99"/>
                </a:moveTo>
                <a:cubicBezTo>
                  <a:pt x="17" y="99"/>
                  <a:pt x="19" y="100"/>
                  <a:pt x="19" y="101"/>
                </a:cubicBezTo>
                <a:cubicBezTo>
                  <a:pt x="19" y="103"/>
                  <a:pt x="17" y="104"/>
                  <a:pt x="16" y="104"/>
                </a:cubicBezTo>
                <a:cubicBezTo>
                  <a:pt x="15" y="104"/>
                  <a:pt x="13" y="103"/>
                  <a:pt x="13" y="101"/>
                </a:cubicBezTo>
                <a:cubicBezTo>
                  <a:pt x="13" y="100"/>
                  <a:pt x="15" y="99"/>
                  <a:pt x="16" y="99"/>
                </a:cubicBezTo>
                <a:close/>
                <a:moveTo>
                  <a:pt x="32" y="99"/>
                </a:moveTo>
                <a:cubicBezTo>
                  <a:pt x="33" y="99"/>
                  <a:pt x="35" y="100"/>
                  <a:pt x="35" y="101"/>
                </a:cubicBezTo>
                <a:cubicBezTo>
                  <a:pt x="35" y="103"/>
                  <a:pt x="33" y="104"/>
                  <a:pt x="32" y="104"/>
                </a:cubicBezTo>
                <a:cubicBezTo>
                  <a:pt x="31" y="104"/>
                  <a:pt x="29" y="103"/>
                  <a:pt x="29" y="101"/>
                </a:cubicBezTo>
                <a:cubicBezTo>
                  <a:pt x="29" y="100"/>
                  <a:pt x="31" y="99"/>
                  <a:pt x="32" y="99"/>
                </a:cubicBezTo>
                <a:close/>
                <a:moveTo>
                  <a:pt x="144" y="99"/>
                </a:moveTo>
                <a:cubicBezTo>
                  <a:pt x="145" y="99"/>
                  <a:pt x="147" y="100"/>
                  <a:pt x="147" y="101"/>
                </a:cubicBezTo>
                <a:cubicBezTo>
                  <a:pt x="147" y="103"/>
                  <a:pt x="145" y="104"/>
                  <a:pt x="144" y="104"/>
                </a:cubicBezTo>
                <a:cubicBezTo>
                  <a:pt x="143" y="104"/>
                  <a:pt x="141" y="103"/>
                  <a:pt x="141" y="101"/>
                </a:cubicBezTo>
                <a:cubicBezTo>
                  <a:pt x="141" y="100"/>
                  <a:pt x="143" y="99"/>
                  <a:pt x="144" y="99"/>
                </a:cubicBezTo>
                <a:close/>
                <a:moveTo>
                  <a:pt x="128" y="99"/>
                </a:moveTo>
                <a:cubicBezTo>
                  <a:pt x="129" y="99"/>
                  <a:pt x="131" y="100"/>
                  <a:pt x="131" y="101"/>
                </a:cubicBezTo>
                <a:cubicBezTo>
                  <a:pt x="131" y="103"/>
                  <a:pt x="129" y="104"/>
                  <a:pt x="128" y="104"/>
                </a:cubicBezTo>
                <a:cubicBezTo>
                  <a:pt x="127" y="104"/>
                  <a:pt x="125" y="103"/>
                  <a:pt x="125" y="101"/>
                </a:cubicBezTo>
                <a:cubicBezTo>
                  <a:pt x="125" y="100"/>
                  <a:pt x="127" y="99"/>
                  <a:pt x="128" y="99"/>
                </a:cubicBezTo>
                <a:close/>
                <a:moveTo>
                  <a:pt x="96" y="99"/>
                </a:moveTo>
                <a:cubicBezTo>
                  <a:pt x="97" y="99"/>
                  <a:pt x="99" y="100"/>
                  <a:pt x="99" y="101"/>
                </a:cubicBezTo>
                <a:cubicBezTo>
                  <a:pt x="99" y="103"/>
                  <a:pt x="97" y="104"/>
                  <a:pt x="96" y="104"/>
                </a:cubicBezTo>
                <a:cubicBezTo>
                  <a:pt x="95" y="104"/>
                  <a:pt x="93" y="103"/>
                  <a:pt x="93" y="101"/>
                </a:cubicBezTo>
                <a:cubicBezTo>
                  <a:pt x="93" y="100"/>
                  <a:pt x="95" y="99"/>
                  <a:pt x="96" y="99"/>
                </a:cubicBezTo>
                <a:close/>
                <a:moveTo>
                  <a:pt x="112" y="99"/>
                </a:moveTo>
                <a:cubicBezTo>
                  <a:pt x="113" y="99"/>
                  <a:pt x="115" y="100"/>
                  <a:pt x="115" y="101"/>
                </a:cubicBezTo>
                <a:cubicBezTo>
                  <a:pt x="115" y="103"/>
                  <a:pt x="113" y="104"/>
                  <a:pt x="112" y="104"/>
                </a:cubicBezTo>
                <a:cubicBezTo>
                  <a:pt x="111" y="104"/>
                  <a:pt x="109" y="103"/>
                  <a:pt x="109" y="101"/>
                </a:cubicBezTo>
                <a:cubicBezTo>
                  <a:pt x="109" y="100"/>
                  <a:pt x="111" y="99"/>
                  <a:pt x="112" y="99"/>
                </a:cubicBezTo>
                <a:close/>
                <a:moveTo>
                  <a:pt x="104" y="75"/>
                </a:moveTo>
                <a:cubicBezTo>
                  <a:pt x="105" y="75"/>
                  <a:pt x="107" y="76"/>
                  <a:pt x="107" y="77"/>
                </a:cubicBezTo>
                <a:cubicBezTo>
                  <a:pt x="107" y="79"/>
                  <a:pt x="105" y="80"/>
                  <a:pt x="104" y="80"/>
                </a:cubicBezTo>
                <a:cubicBezTo>
                  <a:pt x="103" y="80"/>
                  <a:pt x="101" y="79"/>
                  <a:pt x="101" y="77"/>
                </a:cubicBezTo>
                <a:cubicBezTo>
                  <a:pt x="101" y="76"/>
                  <a:pt x="103" y="75"/>
                  <a:pt x="104" y="75"/>
                </a:cubicBezTo>
                <a:close/>
                <a:moveTo>
                  <a:pt x="120" y="75"/>
                </a:moveTo>
                <a:cubicBezTo>
                  <a:pt x="121" y="75"/>
                  <a:pt x="123" y="76"/>
                  <a:pt x="123" y="77"/>
                </a:cubicBezTo>
                <a:cubicBezTo>
                  <a:pt x="123" y="79"/>
                  <a:pt x="121" y="80"/>
                  <a:pt x="120" y="80"/>
                </a:cubicBezTo>
                <a:cubicBezTo>
                  <a:pt x="119" y="80"/>
                  <a:pt x="117" y="79"/>
                  <a:pt x="117" y="77"/>
                </a:cubicBezTo>
                <a:cubicBezTo>
                  <a:pt x="117" y="76"/>
                  <a:pt x="119" y="75"/>
                  <a:pt x="120" y="75"/>
                </a:cubicBezTo>
                <a:close/>
                <a:moveTo>
                  <a:pt x="104" y="91"/>
                </a:moveTo>
                <a:cubicBezTo>
                  <a:pt x="105" y="91"/>
                  <a:pt x="107" y="92"/>
                  <a:pt x="107" y="93"/>
                </a:cubicBezTo>
                <a:cubicBezTo>
                  <a:pt x="107" y="95"/>
                  <a:pt x="105" y="96"/>
                  <a:pt x="104" y="96"/>
                </a:cubicBezTo>
                <a:cubicBezTo>
                  <a:pt x="103" y="96"/>
                  <a:pt x="101" y="95"/>
                  <a:pt x="101" y="93"/>
                </a:cubicBezTo>
                <a:cubicBezTo>
                  <a:pt x="101" y="92"/>
                  <a:pt x="103" y="91"/>
                  <a:pt x="104" y="91"/>
                </a:cubicBezTo>
                <a:close/>
                <a:moveTo>
                  <a:pt x="120" y="91"/>
                </a:moveTo>
                <a:cubicBezTo>
                  <a:pt x="121" y="91"/>
                  <a:pt x="123" y="92"/>
                  <a:pt x="123" y="93"/>
                </a:cubicBezTo>
                <a:cubicBezTo>
                  <a:pt x="123" y="95"/>
                  <a:pt x="121" y="96"/>
                  <a:pt x="120" y="96"/>
                </a:cubicBezTo>
                <a:cubicBezTo>
                  <a:pt x="119" y="96"/>
                  <a:pt x="117" y="95"/>
                  <a:pt x="117" y="93"/>
                </a:cubicBezTo>
                <a:cubicBezTo>
                  <a:pt x="117" y="92"/>
                  <a:pt x="119" y="91"/>
                  <a:pt x="120" y="91"/>
                </a:cubicBezTo>
                <a:close/>
                <a:moveTo>
                  <a:pt x="64" y="115"/>
                </a:moveTo>
                <a:cubicBezTo>
                  <a:pt x="65" y="115"/>
                  <a:pt x="67" y="116"/>
                  <a:pt x="67" y="117"/>
                </a:cubicBezTo>
                <a:cubicBezTo>
                  <a:pt x="67" y="119"/>
                  <a:pt x="65" y="120"/>
                  <a:pt x="64" y="120"/>
                </a:cubicBezTo>
                <a:cubicBezTo>
                  <a:pt x="63" y="120"/>
                  <a:pt x="61" y="119"/>
                  <a:pt x="61" y="117"/>
                </a:cubicBezTo>
                <a:cubicBezTo>
                  <a:pt x="61" y="116"/>
                  <a:pt x="63" y="115"/>
                  <a:pt x="64" y="115"/>
                </a:cubicBezTo>
                <a:close/>
                <a:moveTo>
                  <a:pt x="72" y="107"/>
                </a:moveTo>
                <a:cubicBezTo>
                  <a:pt x="73" y="107"/>
                  <a:pt x="75" y="108"/>
                  <a:pt x="75" y="109"/>
                </a:cubicBezTo>
                <a:cubicBezTo>
                  <a:pt x="75" y="111"/>
                  <a:pt x="73" y="112"/>
                  <a:pt x="72" y="112"/>
                </a:cubicBezTo>
                <a:cubicBezTo>
                  <a:pt x="71" y="112"/>
                  <a:pt x="69" y="111"/>
                  <a:pt x="69" y="109"/>
                </a:cubicBezTo>
                <a:cubicBezTo>
                  <a:pt x="69" y="108"/>
                  <a:pt x="71" y="107"/>
                  <a:pt x="72" y="107"/>
                </a:cubicBezTo>
                <a:close/>
                <a:moveTo>
                  <a:pt x="72" y="123"/>
                </a:moveTo>
                <a:cubicBezTo>
                  <a:pt x="73" y="123"/>
                  <a:pt x="75" y="124"/>
                  <a:pt x="75" y="125"/>
                </a:cubicBezTo>
                <a:cubicBezTo>
                  <a:pt x="75" y="127"/>
                  <a:pt x="73" y="128"/>
                  <a:pt x="72" y="128"/>
                </a:cubicBezTo>
                <a:cubicBezTo>
                  <a:pt x="71" y="128"/>
                  <a:pt x="69" y="127"/>
                  <a:pt x="69" y="125"/>
                </a:cubicBezTo>
                <a:cubicBezTo>
                  <a:pt x="69" y="124"/>
                  <a:pt x="71" y="123"/>
                  <a:pt x="72" y="123"/>
                </a:cubicBezTo>
                <a:close/>
                <a:moveTo>
                  <a:pt x="80" y="115"/>
                </a:moveTo>
                <a:cubicBezTo>
                  <a:pt x="81" y="115"/>
                  <a:pt x="83" y="116"/>
                  <a:pt x="83" y="117"/>
                </a:cubicBezTo>
                <a:cubicBezTo>
                  <a:pt x="83" y="119"/>
                  <a:pt x="81" y="120"/>
                  <a:pt x="80" y="120"/>
                </a:cubicBezTo>
                <a:cubicBezTo>
                  <a:pt x="79" y="120"/>
                  <a:pt x="77" y="119"/>
                  <a:pt x="77" y="117"/>
                </a:cubicBezTo>
                <a:cubicBezTo>
                  <a:pt x="77" y="116"/>
                  <a:pt x="79" y="115"/>
                  <a:pt x="80" y="115"/>
                </a:cubicBezTo>
                <a:close/>
                <a:moveTo>
                  <a:pt x="48" y="115"/>
                </a:moveTo>
                <a:cubicBezTo>
                  <a:pt x="49" y="115"/>
                  <a:pt x="51" y="116"/>
                  <a:pt x="51" y="117"/>
                </a:cubicBezTo>
                <a:cubicBezTo>
                  <a:pt x="51" y="119"/>
                  <a:pt x="49" y="120"/>
                  <a:pt x="48" y="120"/>
                </a:cubicBezTo>
                <a:cubicBezTo>
                  <a:pt x="47" y="120"/>
                  <a:pt x="45" y="119"/>
                  <a:pt x="45" y="117"/>
                </a:cubicBezTo>
                <a:cubicBezTo>
                  <a:pt x="45" y="116"/>
                  <a:pt x="47" y="115"/>
                  <a:pt x="48" y="115"/>
                </a:cubicBezTo>
                <a:close/>
                <a:moveTo>
                  <a:pt x="56" y="107"/>
                </a:moveTo>
                <a:cubicBezTo>
                  <a:pt x="57" y="107"/>
                  <a:pt x="59" y="108"/>
                  <a:pt x="59" y="109"/>
                </a:cubicBezTo>
                <a:cubicBezTo>
                  <a:pt x="59" y="111"/>
                  <a:pt x="57" y="112"/>
                  <a:pt x="56" y="112"/>
                </a:cubicBezTo>
                <a:cubicBezTo>
                  <a:pt x="55" y="112"/>
                  <a:pt x="53" y="111"/>
                  <a:pt x="53" y="109"/>
                </a:cubicBezTo>
                <a:cubicBezTo>
                  <a:pt x="53" y="108"/>
                  <a:pt x="55" y="107"/>
                  <a:pt x="56" y="107"/>
                </a:cubicBezTo>
                <a:close/>
                <a:moveTo>
                  <a:pt x="56" y="123"/>
                </a:moveTo>
                <a:cubicBezTo>
                  <a:pt x="57" y="123"/>
                  <a:pt x="59" y="124"/>
                  <a:pt x="59" y="125"/>
                </a:cubicBezTo>
                <a:cubicBezTo>
                  <a:pt x="59" y="127"/>
                  <a:pt x="57" y="128"/>
                  <a:pt x="56" y="128"/>
                </a:cubicBezTo>
                <a:cubicBezTo>
                  <a:pt x="55" y="128"/>
                  <a:pt x="53" y="127"/>
                  <a:pt x="53" y="125"/>
                </a:cubicBezTo>
                <a:cubicBezTo>
                  <a:pt x="53" y="124"/>
                  <a:pt x="55" y="123"/>
                  <a:pt x="56" y="123"/>
                </a:cubicBezTo>
                <a:close/>
                <a:moveTo>
                  <a:pt x="16" y="115"/>
                </a:moveTo>
                <a:cubicBezTo>
                  <a:pt x="17" y="115"/>
                  <a:pt x="19" y="116"/>
                  <a:pt x="19" y="117"/>
                </a:cubicBezTo>
                <a:cubicBezTo>
                  <a:pt x="19" y="119"/>
                  <a:pt x="17" y="120"/>
                  <a:pt x="16" y="120"/>
                </a:cubicBezTo>
                <a:cubicBezTo>
                  <a:pt x="15" y="120"/>
                  <a:pt x="13" y="119"/>
                  <a:pt x="13" y="117"/>
                </a:cubicBezTo>
                <a:cubicBezTo>
                  <a:pt x="13" y="116"/>
                  <a:pt x="15" y="115"/>
                  <a:pt x="16" y="115"/>
                </a:cubicBezTo>
                <a:close/>
                <a:moveTo>
                  <a:pt x="32" y="115"/>
                </a:moveTo>
                <a:cubicBezTo>
                  <a:pt x="33" y="115"/>
                  <a:pt x="35" y="116"/>
                  <a:pt x="35" y="117"/>
                </a:cubicBezTo>
                <a:cubicBezTo>
                  <a:pt x="35" y="119"/>
                  <a:pt x="33" y="120"/>
                  <a:pt x="32" y="120"/>
                </a:cubicBezTo>
                <a:cubicBezTo>
                  <a:pt x="31" y="120"/>
                  <a:pt x="29" y="119"/>
                  <a:pt x="29" y="117"/>
                </a:cubicBezTo>
                <a:cubicBezTo>
                  <a:pt x="29" y="116"/>
                  <a:pt x="31" y="115"/>
                  <a:pt x="32" y="115"/>
                </a:cubicBezTo>
                <a:close/>
                <a:moveTo>
                  <a:pt x="24" y="107"/>
                </a:moveTo>
                <a:cubicBezTo>
                  <a:pt x="25" y="107"/>
                  <a:pt x="27" y="108"/>
                  <a:pt x="27" y="109"/>
                </a:cubicBezTo>
                <a:cubicBezTo>
                  <a:pt x="27" y="111"/>
                  <a:pt x="25" y="112"/>
                  <a:pt x="24" y="112"/>
                </a:cubicBezTo>
                <a:cubicBezTo>
                  <a:pt x="23" y="112"/>
                  <a:pt x="21" y="111"/>
                  <a:pt x="21" y="109"/>
                </a:cubicBezTo>
                <a:cubicBezTo>
                  <a:pt x="21" y="108"/>
                  <a:pt x="23" y="107"/>
                  <a:pt x="24" y="107"/>
                </a:cubicBezTo>
                <a:close/>
                <a:moveTo>
                  <a:pt x="40" y="107"/>
                </a:moveTo>
                <a:cubicBezTo>
                  <a:pt x="41" y="107"/>
                  <a:pt x="43" y="108"/>
                  <a:pt x="43" y="109"/>
                </a:cubicBezTo>
                <a:cubicBezTo>
                  <a:pt x="43" y="111"/>
                  <a:pt x="41" y="112"/>
                  <a:pt x="40" y="112"/>
                </a:cubicBezTo>
                <a:cubicBezTo>
                  <a:pt x="39" y="112"/>
                  <a:pt x="37" y="111"/>
                  <a:pt x="37" y="109"/>
                </a:cubicBezTo>
                <a:cubicBezTo>
                  <a:pt x="37" y="108"/>
                  <a:pt x="39" y="107"/>
                  <a:pt x="40" y="107"/>
                </a:cubicBezTo>
                <a:close/>
                <a:moveTo>
                  <a:pt x="24" y="123"/>
                </a:moveTo>
                <a:cubicBezTo>
                  <a:pt x="25" y="123"/>
                  <a:pt x="27" y="124"/>
                  <a:pt x="27" y="125"/>
                </a:cubicBezTo>
                <a:cubicBezTo>
                  <a:pt x="27" y="127"/>
                  <a:pt x="25" y="128"/>
                  <a:pt x="24" y="128"/>
                </a:cubicBezTo>
                <a:cubicBezTo>
                  <a:pt x="23" y="128"/>
                  <a:pt x="21" y="127"/>
                  <a:pt x="21" y="125"/>
                </a:cubicBezTo>
                <a:cubicBezTo>
                  <a:pt x="21" y="124"/>
                  <a:pt x="23" y="123"/>
                  <a:pt x="24" y="123"/>
                </a:cubicBezTo>
                <a:close/>
                <a:moveTo>
                  <a:pt x="40" y="123"/>
                </a:moveTo>
                <a:cubicBezTo>
                  <a:pt x="41" y="123"/>
                  <a:pt x="43" y="124"/>
                  <a:pt x="43" y="125"/>
                </a:cubicBezTo>
                <a:cubicBezTo>
                  <a:pt x="43" y="127"/>
                  <a:pt x="41" y="128"/>
                  <a:pt x="40" y="128"/>
                </a:cubicBezTo>
                <a:cubicBezTo>
                  <a:pt x="39" y="128"/>
                  <a:pt x="37" y="127"/>
                  <a:pt x="37" y="125"/>
                </a:cubicBezTo>
                <a:cubicBezTo>
                  <a:pt x="37" y="124"/>
                  <a:pt x="39" y="123"/>
                  <a:pt x="40" y="123"/>
                </a:cubicBezTo>
                <a:close/>
                <a:moveTo>
                  <a:pt x="144" y="115"/>
                </a:moveTo>
                <a:cubicBezTo>
                  <a:pt x="145" y="115"/>
                  <a:pt x="147" y="116"/>
                  <a:pt x="147" y="117"/>
                </a:cubicBezTo>
                <a:cubicBezTo>
                  <a:pt x="147" y="119"/>
                  <a:pt x="145" y="120"/>
                  <a:pt x="144" y="120"/>
                </a:cubicBezTo>
                <a:cubicBezTo>
                  <a:pt x="143" y="120"/>
                  <a:pt x="141" y="119"/>
                  <a:pt x="141" y="117"/>
                </a:cubicBezTo>
                <a:cubicBezTo>
                  <a:pt x="141" y="116"/>
                  <a:pt x="143" y="115"/>
                  <a:pt x="144" y="115"/>
                </a:cubicBezTo>
                <a:close/>
                <a:moveTo>
                  <a:pt x="128" y="115"/>
                </a:moveTo>
                <a:cubicBezTo>
                  <a:pt x="129" y="115"/>
                  <a:pt x="131" y="116"/>
                  <a:pt x="131" y="117"/>
                </a:cubicBezTo>
                <a:cubicBezTo>
                  <a:pt x="131" y="119"/>
                  <a:pt x="129" y="120"/>
                  <a:pt x="128" y="120"/>
                </a:cubicBezTo>
                <a:cubicBezTo>
                  <a:pt x="127" y="120"/>
                  <a:pt x="125" y="119"/>
                  <a:pt x="125" y="117"/>
                </a:cubicBezTo>
                <a:cubicBezTo>
                  <a:pt x="125" y="116"/>
                  <a:pt x="127" y="115"/>
                  <a:pt x="128" y="115"/>
                </a:cubicBezTo>
                <a:close/>
                <a:moveTo>
                  <a:pt x="136" y="107"/>
                </a:moveTo>
                <a:cubicBezTo>
                  <a:pt x="137" y="107"/>
                  <a:pt x="139" y="108"/>
                  <a:pt x="139" y="109"/>
                </a:cubicBezTo>
                <a:cubicBezTo>
                  <a:pt x="139" y="111"/>
                  <a:pt x="137" y="112"/>
                  <a:pt x="136" y="112"/>
                </a:cubicBezTo>
                <a:cubicBezTo>
                  <a:pt x="135" y="112"/>
                  <a:pt x="133" y="111"/>
                  <a:pt x="133" y="109"/>
                </a:cubicBezTo>
                <a:cubicBezTo>
                  <a:pt x="133" y="108"/>
                  <a:pt x="135" y="107"/>
                  <a:pt x="136" y="107"/>
                </a:cubicBezTo>
                <a:close/>
                <a:moveTo>
                  <a:pt x="136" y="123"/>
                </a:moveTo>
                <a:cubicBezTo>
                  <a:pt x="137" y="123"/>
                  <a:pt x="139" y="124"/>
                  <a:pt x="139" y="125"/>
                </a:cubicBezTo>
                <a:cubicBezTo>
                  <a:pt x="139" y="127"/>
                  <a:pt x="137" y="128"/>
                  <a:pt x="136" y="128"/>
                </a:cubicBezTo>
                <a:cubicBezTo>
                  <a:pt x="135" y="128"/>
                  <a:pt x="133" y="127"/>
                  <a:pt x="133" y="125"/>
                </a:cubicBezTo>
                <a:cubicBezTo>
                  <a:pt x="133" y="124"/>
                  <a:pt x="135" y="123"/>
                  <a:pt x="136" y="123"/>
                </a:cubicBezTo>
                <a:close/>
                <a:moveTo>
                  <a:pt x="88" y="107"/>
                </a:moveTo>
                <a:cubicBezTo>
                  <a:pt x="89" y="107"/>
                  <a:pt x="91" y="108"/>
                  <a:pt x="91" y="109"/>
                </a:cubicBezTo>
                <a:cubicBezTo>
                  <a:pt x="91" y="111"/>
                  <a:pt x="89" y="112"/>
                  <a:pt x="88" y="112"/>
                </a:cubicBezTo>
                <a:cubicBezTo>
                  <a:pt x="87" y="112"/>
                  <a:pt x="85" y="111"/>
                  <a:pt x="85" y="109"/>
                </a:cubicBezTo>
                <a:cubicBezTo>
                  <a:pt x="85" y="108"/>
                  <a:pt x="87" y="107"/>
                  <a:pt x="88" y="107"/>
                </a:cubicBezTo>
                <a:close/>
                <a:moveTo>
                  <a:pt x="88" y="123"/>
                </a:moveTo>
                <a:cubicBezTo>
                  <a:pt x="89" y="123"/>
                  <a:pt x="91" y="124"/>
                  <a:pt x="91" y="125"/>
                </a:cubicBezTo>
                <a:cubicBezTo>
                  <a:pt x="91" y="127"/>
                  <a:pt x="89" y="128"/>
                  <a:pt x="88" y="128"/>
                </a:cubicBezTo>
                <a:cubicBezTo>
                  <a:pt x="87" y="128"/>
                  <a:pt x="85" y="127"/>
                  <a:pt x="85" y="125"/>
                </a:cubicBezTo>
                <a:cubicBezTo>
                  <a:pt x="85" y="124"/>
                  <a:pt x="87" y="123"/>
                  <a:pt x="88" y="123"/>
                </a:cubicBezTo>
                <a:close/>
                <a:moveTo>
                  <a:pt x="96" y="115"/>
                </a:moveTo>
                <a:cubicBezTo>
                  <a:pt x="97" y="115"/>
                  <a:pt x="99" y="116"/>
                  <a:pt x="99" y="117"/>
                </a:cubicBezTo>
                <a:cubicBezTo>
                  <a:pt x="99" y="119"/>
                  <a:pt x="97" y="120"/>
                  <a:pt x="96" y="120"/>
                </a:cubicBezTo>
                <a:cubicBezTo>
                  <a:pt x="95" y="120"/>
                  <a:pt x="93" y="119"/>
                  <a:pt x="93" y="117"/>
                </a:cubicBezTo>
                <a:cubicBezTo>
                  <a:pt x="93" y="116"/>
                  <a:pt x="95" y="115"/>
                  <a:pt x="96" y="115"/>
                </a:cubicBezTo>
                <a:close/>
                <a:moveTo>
                  <a:pt x="112" y="115"/>
                </a:moveTo>
                <a:cubicBezTo>
                  <a:pt x="113" y="115"/>
                  <a:pt x="115" y="116"/>
                  <a:pt x="115" y="117"/>
                </a:cubicBezTo>
                <a:cubicBezTo>
                  <a:pt x="115" y="119"/>
                  <a:pt x="113" y="120"/>
                  <a:pt x="112" y="120"/>
                </a:cubicBezTo>
                <a:cubicBezTo>
                  <a:pt x="111" y="120"/>
                  <a:pt x="109" y="119"/>
                  <a:pt x="109" y="117"/>
                </a:cubicBezTo>
                <a:cubicBezTo>
                  <a:pt x="109" y="116"/>
                  <a:pt x="111" y="115"/>
                  <a:pt x="112" y="115"/>
                </a:cubicBezTo>
                <a:close/>
                <a:moveTo>
                  <a:pt x="64" y="131"/>
                </a:moveTo>
                <a:cubicBezTo>
                  <a:pt x="65" y="131"/>
                  <a:pt x="67" y="132"/>
                  <a:pt x="67" y="133"/>
                </a:cubicBezTo>
                <a:cubicBezTo>
                  <a:pt x="67" y="135"/>
                  <a:pt x="65" y="136"/>
                  <a:pt x="64" y="136"/>
                </a:cubicBezTo>
                <a:cubicBezTo>
                  <a:pt x="63" y="136"/>
                  <a:pt x="61" y="135"/>
                  <a:pt x="61" y="133"/>
                </a:cubicBezTo>
                <a:cubicBezTo>
                  <a:pt x="61" y="132"/>
                  <a:pt x="63" y="131"/>
                  <a:pt x="64" y="131"/>
                </a:cubicBezTo>
                <a:close/>
                <a:moveTo>
                  <a:pt x="80" y="131"/>
                </a:moveTo>
                <a:cubicBezTo>
                  <a:pt x="81" y="131"/>
                  <a:pt x="83" y="132"/>
                  <a:pt x="83" y="133"/>
                </a:cubicBezTo>
                <a:cubicBezTo>
                  <a:pt x="83" y="135"/>
                  <a:pt x="81" y="136"/>
                  <a:pt x="80" y="136"/>
                </a:cubicBezTo>
                <a:cubicBezTo>
                  <a:pt x="79" y="136"/>
                  <a:pt x="77" y="135"/>
                  <a:pt x="77" y="133"/>
                </a:cubicBezTo>
                <a:cubicBezTo>
                  <a:pt x="77" y="132"/>
                  <a:pt x="79" y="131"/>
                  <a:pt x="80" y="131"/>
                </a:cubicBezTo>
                <a:close/>
                <a:moveTo>
                  <a:pt x="48" y="131"/>
                </a:moveTo>
                <a:cubicBezTo>
                  <a:pt x="49" y="131"/>
                  <a:pt x="51" y="132"/>
                  <a:pt x="51" y="133"/>
                </a:cubicBezTo>
                <a:cubicBezTo>
                  <a:pt x="51" y="135"/>
                  <a:pt x="49" y="136"/>
                  <a:pt x="48" y="136"/>
                </a:cubicBezTo>
                <a:cubicBezTo>
                  <a:pt x="47" y="136"/>
                  <a:pt x="45" y="135"/>
                  <a:pt x="45" y="133"/>
                </a:cubicBezTo>
                <a:cubicBezTo>
                  <a:pt x="45" y="132"/>
                  <a:pt x="47" y="131"/>
                  <a:pt x="48" y="131"/>
                </a:cubicBezTo>
                <a:close/>
                <a:moveTo>
                  <a:pt x="16" y="131"/>
                </a:moveTo>
                <a:cubicBezTo>
                  <a:pt x="17" y="131"/>
                  <a:pt x="19" y="132"/>
                  <a:pt x="19" y="133"/>
                </a:cubicBezTo>
                <a:cubicBezTo>
                  <a:pt x="19" y="135"/>
                  <a:pt x="17" y="136"/>
                  <a:pt x="16" y="136"/>
                </a:cubicBezTo>
                <a:cubicBezTo>
                  <a:pt x="15" y="136"/>
                  <a:pt x="13" y="135"/>
                  <a:pt x="13" y="133"/>
                </a:cubicBezTo>
                <a:cubicBezTo>
                  <a:pt x="13" y="132"/>
                  <a:pt x="15" y="131"/>
                  <a:pt x="16" y="131"/>
                </a:cubicBezTo>
                <a:close/>
                <a:moveTo>
                  <a:pt x="32" y="131"/>
                </a:moveTo>
                <a:cubicBezTo>
                  <a:pt x="33" y="131"/>
                  <a:pt x="35" y="132"/>
                  <a:pt x="35" y="133"/>
                </a:cubicBezTo>
                <a:cubicBezTo>
                  <a:pt x="35" y="135"/>
                  <a:pt x="33" y="136"/>
                  <a:pt x="32" y="136"/>
                </a:cubicBezTo>
                <a:cubicBezTo>
                  <a:pt x="31" y="136"/>
                  <a:pt x="29" y="135"/>
                  <a:pt x="29" y="133"/>
                </a:cubicBezTo>
                <a:cubicBezTo>
                  <a:pt x="29" y="132"/>
                  <a:pt x="31" y="131"/>
                  <a:pt x="32" y="131"/>
                </a:cubicBezTo>
                <a:close/>
                <a:moveTo>
                  <a:pt x="144" y="131"/>
                </a:moveTo>
                <a:cubicBezTo>
                  <a:pt x="145" y="131"/>
                  <a:pt x="147" y="132"/>
                  <a:pt x="147" y="133"/>
                </a:cubicBezTo>
                <a:cubicBezTo>
                  <a:pt x="147" y="135"/>
                  <a:pt x="145" y="136"/>
                  <a:pt x="144" y="136"/>
                </a:cubicBezTo>
                <a:cubicBezTo>
                  <a:pt x="143" y="136"/>
                  <a:pt x="141" y="135"/>
                  <a:pt x="141" y="133"/>
                </a:cubicBezTo>
                <a:cubicBezTo>
                  <a:pt x="141" y="132"/>
                  <a:pt x="143" y="131"/>
                  <a:pt x="144" y="131"/>
                </a:cubicBezTo>
                <a:close/>
                <a:moveTo>
                  <a:pt x="128" y="131"/>
                </a:moveTo>
                <a:cubicBezTo>
                  <a:pt x="129" y="131"/>
                  <a:pt x="131" y="132"/>
                  <a:pt x="131" y="133"/>
                </a:cubicBezTo>
                <a:cubicBezTo>
                  <a:pt x="131" y="135"/>
                  <a:pt x="129" y="136"/>
                  <a:pt x="128" y="136"/>
                </a:cubicBezTo>
                <a:cubicBezTo>
                  <a:pt x="127" y="136"/>
                  <a:pt x="125" y="135"/>
                  <a:pt x="125" y="133"/>
                </a:cubicBezTo>
                <a:cubicBezTo>
                  <a:pt x="125" y="132"/>
                  <a:pt x="127" y="131"/>
                  <a:pt x="128" y="131"/>
                </a:cubicBezTo>
                <a:close/>
                <a:moveTo>
                  <a:pt x="96" y="131"/>
                </a:moveTo>
                <a:cubicBezTo>
                  <a:pt x="97" y="131"/>
                  <a:pt x="99" y="132"/>
                  <a:pt x="99" y="133"/>
                </a:cubicBezTo>
                <a:cubicBezTo>
                  <a:pt x="99" y="135"/>
                  <a:pt x="97" y="136"/>
                  <a:pt x="96" y="136"/>
                </a:cubicBezTo>
                <a:cubicBezTo>
                  <a:pt x="95" y="136"/>
                  <a:pt x="93" y="135"/>
                  <a:pt x="93" y="133"/>
                </a:cubicBezTo>
                <a:cubicBezTo>
                  <a:pt x="93" y="132"/>
                  <a:pt x="95" y="131"/>
                  <a:pt x="96" y="131"/>
                </a:cubicBezTo>
                <a:close/>
                <a:moveTo>
                  <a:pt x="112" y="131"/>
                </a:moveTo>
                <a:cubicBezTo>
                  <a:pt x="113" y="131"/>
                  <a:pt x="115" y="132"/>
                  <a:pt x="115" y="133"/>
                </a:cubicBezTo>
                <a:cubicBezTo>
                  <a:pt x="115" y="135"/>
                  <a:pt x="113" y="136"/>
                  <a:pt x="112" y="136"/>
                </a:cubicBezTo>
                <a:cubicBezTo>
                  <a:pt x="111" y="136"/>
                  <a:pt x="109" y="135"/>
                  <a:pt x="109" y="133"/>
                </a:cubicBezTo>
                <a:cubicBezTo>
                  <a:pt x="109" y="132"/>
                  <a:pt x="111" y="131"/>
                  <a:pt x="112" y="131"/>
                </a:cubicBezTo>
                <a:close/>
                <a:moveTo>
                  <a:pt x="104" y="107"/>
                </a:moveTo>
                <a:cubicBezTo>
                  <a:pt x="105" y="107"/>
                  <a:pt x="107" y="108"/>
                  <a:pt x="107" y="109"/>
                </a:cubicBezTo>
                <a:cubicBezTo>
                  <a:pt x="107" y="111"/>
                  <a:pt x="105" y="112"/>
                  <a:pt x="104" y="112"/>
                </a:cubicBezTo>
                <a:cubicBezTo>
                  <a:pt x="103" y="112"/>
                  <a:pt x="101" y="111"/>
                  <a:pt x="101" y="109"/>
                </a:cubicBezTo>
                <a:cubicBezTo>
                  <a:pt x="101" y="108"/>
                  <a:pt x="103" y="107"/>
                  <a:pt x="104" y="107"/>
                </a:cubicBezTo>
                <a:close/>
                <a:moveTo>
                  <a:pt x="120" y="107"/>
                </a:moveTo>
                <a:cubicBezTo>
                  <a:pt x="121" y="107"/>
                  <a:pt x="123" y="108"/>
                  <a:pt x="123" y="109"/>
                </a:cubicBezTo>
                <a:cubicBezTo>
                  <a:pt x="123" y="111"/>
                  <a:pt x="121" y="112"/>
                  <a:pt x="120" y="112"/>
                </a:cubicBezTo>
                <a:cubicBezTo>
                  <a:pt x="119" y="112"/>
                  <a:pt x="117" y="111"/>
                  <a:pt x="117" y="109"/>
                </a:cubicBezTo>
                <a:cubicBezTo>
                  <a:pt x="117" y="108"/>
                  <a:pt x="119" y="107"/>
                  <a:pt x="120" y="107"/>
                </a:cubicBezTo>
                <a:close/>
                <a:moveTo>
                  <a:pt x="104" y="123"/>
                </a:moveTo>
                <a:cubicBezTo>
                  <a:pt x="105" y="123"/>
                  <a:pt x="107" y="124"/>
                  <a:pt x="107" y="125"/>
                </a:cubicBezTo>
                <a:cubicBezTo>
                  <a:pt x="107" y="127"/>
                  <a:pt x="105" y="128"/>
                  <a:pt x="104" y="128"/>
                </a:cubicBezTo>
                <a:cubicBezTo>
                  <a:pt x="103" y="128"/>
                  <a:pt x="101" y="127"/>
                  <a:pt x="101" y="125"/>
                </a:cubicBezTo>
                <a:cubicBezTo>
                  <a:pt x="101" y="124"/>
                  <a:pt x="103" y="123"/>
                  <a:pt x="104" y="123"/>
                </a:cubicBezTo>
                <a:close/>
                <a:moveTo>
                  <a:pt x="120" y="123"/>
                </a:moveTo>
                <a:cubicBezTo>
                  <a:pt x="121" y="123"/>
                  <a:pt x="123" y="124"/>
                  <a:pt x="123" y="125"/>
                </a:cubicBezTo>
                <a:cubicBezTo>
                  <a:pt x="123" y="127"/>
                  <a:pt x="121" y="128"/>
                  <a:pt x="120" y="128"/>
                </a:cubicBezTo>
                <a:cubicBezTo>
                  <a:pt x="119" y="128"/>
                  <a:pt x="117" y="127"/>
                  <a:pt x="117" y="125"/>
                </a:cubicBezTo>
                <a:cubicBezTo>
                  <a:pt x="117" y="124"/>
                  <a:pt x="119" y="123"/>
                  <a:pt x="120" y="123"/>
                </a:cubicBezTo>
                <a:close/>
                <a:moveTo>
                  <a:pt x="64" y="147"/>
                </a:moveTo>
                <a:cubicBezTo>
                  <a:pt x="65" y="147"/>
                  <a:pt x="67" y="148"/>
                  <a:pt x="67" y="149"/>
                </a:cubicBezTo>
                <a:cubicBezTo>
                  <a:pt x="67" y="151"/>
                  <a:pt x="65" y="152"/>
                  <a:pt x="64" y="152"/>
                </a:cubicBezTo>
                <a:cubicBezTo>
                  <a:pt x="63" y="152"/>
                  <a:pt x="61" y="151"/>
                  <a:pt x="61" y="149"/>
                </a:cubicBezTo>
                <a:cubicBezTo>
                  <a:pt x="61" y="148"/>
                  <a:pt x="63" y="147"/>
                  <a:pt x="64" y="147"/>
                </a:cubicBezTo>
                <a:close/>
                <a:moveTo>
                  <a:pt x="72" y="139"/>
                </a:moveTo>
                <a:cubicBezTo>
                  <a:pt x="73" y="139"/>
                  <a:pt x="75" y="140"/>
                  <a:pt x="75" y="141"/>
                </a:cubicBezTo>
                <a:cubicBezTo>
                  <a:pt x="75" y="143"/>
                  <a:pt x="73" y="144"/>
                  <a:pt x="72" y="144"/>
                </a:cubicBezTo>
                <a:cubicBezTo>
                  <a:pt x="71" y="144"/>
                  <a:pt x="69" y="143"/>
                  <a:pt x="69" y="141"/>
                </a:cubicBezTo>
                <a:cubicBezTo>
                  <a:pt x="69" y="140"/>
                  <a:pt x="71" y="139"/>
                  <a:pt x="72" y="139"/>
                </a:cubicBezTo>
                <a:close/>
                <a:moveTo>
                  <a:pt x="80" y="147"/>
                </a:moveTo>
                <a:cubicBezTo>
                  <a:pt x="81" y="147"/>
                  <a:pt x="83" y="148"/>
                  <a:pt x="83" y="149"/>
                </a:cubicBezTo>
                <a:cubicBezTo>
                  <a:pt x="83" y="151"/>
                  <a:pt x="81" y="152"/>
                  <a:pt x="80" y="152"/>
                </a:cubicBezTo>
                <a:cubicBezTo>
                  <a:pt x="79" y="152"/>
                  <a:pt x="77" y="151"/>
                  <a:pt x="77" y="149"/>
                </a:cubicBezTo>
                <a:cubicBezTo>
                  <a:pt x="77" y="148"/>
                  <a:pt x="79" y="147"/>
                  <a:pt x="80" y="147"/>
                </a:cubicBezTo>
                <a:close/>
                <a:moveTo>
                  <a:pt x="48" y="147"/>
                </a:moveTo>
                <a:cubicBezTo>
                  <a:pt x="49" y="147"/>
                  <a:pt x="51" y="148"/>
                  <a:pt x="51" y="149"/>
                </a:cubicBezTo>
                <a:cubicBezTo>
                  <a:pt x="51" y="151"/>
                  <a:pt x="49" y="152"/>
                  <a:pt x="48" y="152"/>
                </a:cubicBezTo>
                <a:cubicBezTo>
                  <a:pt x="47" y="152"/>
                  <a:pt x="45" y="151"/>
                  <a:pt x="45" y="149"/>
                </a:cubicBezTo>
                <a:cubicBezTo>
                  <a:pt x="45" y="148"/>
                  <a:pt x="47" y="147"/>
                  <a:pt x="48" y="147"/>
                </a:cubicBezTo>
                <a:close/>
                <a:moveTo>
                  <a:pt x="56" y="139"/>
                </a:moveTo>
                <a:cubicBezTo>
                  <a:pt x="57" y="139"/>
                  <a:pt x="59" y="140"/>
                  <a:pt x="59" y="141"/>
                </a:cubicBezTo>
                <a:cubicBezTo>
                  <a:pt x="59" y="143"/>
                  <a:pt x="57" y="144"/>
                  <a:pt x="56" y="144"/>
                </a:cubicBezTo>
                <a:cubicBezTo>
                  <a:pt x="55" y="144"/>
                  <a:pt x="53" y="143"/>
                  <a:pt x="53" y="141"/>
                </a:cubicBezTo>
                <a:cubicBezTo>
                  <a:pt x="53" y="140"/>
                  <a:pt x="55" y="139"/>
                  <a:pt x="56" y="139"/>
                </a:cubicBezTo>
                <a:close/>
                <a:moveTo>
                  <a:pt x="32" y="147"/>
                </a:moveTo>
                <a:cubicBezTo>
                  <a:pt x="33" y="147"/>
                  <a:pt x="35" y="148"/>
                  <a:pt x="35" y="149"/>
                </a:cubicBezTo>
                <a:cubicBezTo>
                  <a:pt x="35" y="151"/>
                  <a:pt x="33" y="152"/>
                  <a:pt x="32" y="152"/>
                </a:cubicBezTo>
                <a:cubicBezTo>
                  <a:pt x="31" y="152"/>
                  <a:pt x="29" y="151"/>
                  <a:pt x="29" y="149"/>
                </a:cubicBezTo>
                <a:cubicBezTo>
                  <a:pt x="29" y="148"/>
                  <a:pt x="31" y="147"/>
                  <a:pt x="32" y="147"/>
                </a:cubicBezTo>
                <a:close/>
                <a:moveTo>
                  <a:pt x="24" y="139"/>
                </a:moveTo>
                <a:cubicBezTo>
                  <a:pt x="25" y="139"/>
                  <a:pt x="27" y="140"/>
                  <a:pt x="27" y="141"/>
                </a:cubicBezTo>
                <a:cubicBezTo>
                  <a:pt x="27" y="143"/>
                  <a:pt x="25" y="144"/>
                  <a:pt x="24" y="144"/>
                </a:cubicBezTo>
                <a:cubicBezTo>
                  <a:pt x="23" y="144"/>
                  <a:pt x="21" y="143"/>
                  <a:pt x="21" y="141"/>
                </a:cubicBezTo>
                <a:cubicBezTo>
                  <a:pt x="21" y="140"/>
                  <a:pt x="23" y="139"/>
                  <a:pt x="24" y="139"/>
                </a:cubicBezTo>
                <a:close/>
                <a:moveTo>
                  <a:pt x="40" y="139"/>
                </a:moveTo>
                <a:cubicBezTo>
                  <a:pt x="41" y="139"/>
                  <a:pt x="43" y="140"/>
                  <a:pt x="43" y="141"/>
                </a:cubicBezTo>
                <a:cubicBezTo>
                  <a:pt x="43" y="143"/>
                  <a:pt x="41" y="144"/>
                  <a:pt x="40" y="144"/>
                </a:cubicBezTo>
                <a:cubicBezTo>
                  <a:pt x="39" y="144"/>
                  <a:pt x="37" y="143"/>
                  <a:pt x="37" y="141"/>
                </a:cubicBezTo>
                <a:cubicBezTo>
                  <a:pt x="37" y="140"/>
                  <a:pt x="39" y="139"/>
                  <a:pt x="40" y="139"/>
                </a:cubicBezTo>
                <a:close/>
                <a:moveTo>
                  <a:pt x="128" y="147"/>
                </a:moveTo>
                <a:cubicBezTo>
                  <a:pt x="129" y="147"/>
                  <a:pt x="131" y="148"/>
                  <a:pt x="131" y="149"/>
                </a:cubicBezTo>
                <a:cubicBezTo>
                  <a:pt x="131" y="151"/>
                  <a:pt x="129" y="152"/>
                  <a:pt x="128" y="152"/>
                </a:cubicBezTo>
                <a:cubicBezTo>
                  <a:pt x="127" y="152"/>
                  <a:pt x="125" y="151"/>
                  <a:pt x="125" y="149"/>
                </a:cubicBezTo>
                <a:cubicBezTo>
                  <a:pt x="125" y="148"/>
                  <a:pt x="127" y="147"/>
                  <a:pt x="128" y="147"/>
                </a:cubicBezTo>
                <a:close/>
                <a:moveTo>
                  <a:pt x="136" y="139"/>
                </a:moveTo>
                <a:cubicBezTo>
                  <a:pt x="137" y="139"/>
                  <a:pt x="139" y="140"/>
                  <a:pt x="139" y="141"/>
                </a:cubicBezTo>
                <a:cubicBezTo>
                  <a:pt x="139" y="143"/>
                  <a:pt x="137" y="144"/>
                  <a:pt x="136" y="144"/>
                </a:cubicBezTo>
                <a:cubicBezTo>
                  <a:pt x="135" y="144"/>
                  <a:pt x="133" y="143"/>
                  <a:pt x="133" y="141"/>
                </a:cubicBezTo>
                <a:cubicBezTo>
                  <a:pt x="133" y="140"/>
                  <a:pt x="135" y="139"/>
                  <a:pt x="136" y="139"/>
                </a:cubicBezTo>
                <a:close/>
                <a:moveTo>
                  <a:pt x="88" y="139"/>
                </a:moveTo>
                <a:cubicBezTo>
                  <a:pt x="89" y="139"/>
                  <a:pt x="91" y="140"/>
                  <a:pt x="91" y="141"/>
                </a:cubicBezTo>
                <a:cubicBezTo>
                  <a:pt x="91" y="143"/>
                  <a:pt x="89" y="144"/>
                  <a:pt x="88" y="144"/>
                </a:cubicBezTo>
                <a:cubicBezTo>
                  <a:pt x="87" y="144"/>
                  <a:pt x="85" y="143"/>
                  <a:pt x="85" y="141"/>
                </a:cubicBezTo>
                <a:cubicBezTo>
                  <a:pt x="85" y="140"/>
                  <a:pt x="87" y="139"/>
                  <a:pt x="88" y="139"/>
                </a:cubicBezTo>
                <a:close/>
                <a:moveTo>
                  <a:pt x="96" y="147"/>
                </a:moveTo>
                <a:cubicBezTo>
                  <a:pt x="97" y="147"/>
                  <a:pt x="99" y="148"/>
                  <a:pt x="99" y="149"/>
                </a:cubicBezTo>
                <a:cubicBezTo>
                  <a:pt x="99" y="151"/>
                  <a:pt x="97" y="152"/>
                  <a:pt x="96" y="152"/>
                </a:cubicBezTo>
                <a:cubicBezTo>
                  <a:pt x="95" y="152"/>
                  <a:pt x="93" y="151"/>
                  <a:pt x="93" y="149"/>
                </a:cubicBezTo>
                <a:cubicBezTo>
                  <a:pt x="93" y="148"/>
                  <a:pt x="95" y="147"/>
                  <a:pt x="96" y="147"/>
                </a:cubicBezTo>
                <a:close/>
                <a:moveTo>
                  <a:pt x="112" y="147"/>
                </a:moveTo>
                <a:cubicBezTo>
                  <a:pt x="113" y="147"/>
                  <a:pt x="115" y="148"/>
                  <a:pt x="115" y="149"/>
                </a:cubicBezTo>
                <a:cubicBezTo>
                  <a:pt x="115" y="151"/>
                  <a:pt x="113" y="152"/>
                  <a:pt x="112" y="152"/>
                </a:cubicBezTo>
                <a:cubicBezTo>
                  <a:pt x="111" y="152"/>
                  <a:pt x="109" y="151"/>
                  <a:pt x="109" y="149"/>
                </a:cubicBezTo>
                <a:cubicBezTo>
                  <a:pt x="109" y="148"/>
                  <a:pt x="111" y="147"/>
                  <a:pt x="112" y="147"/>
                </a:cubicBezTo>
                <a:close/>
                <a:moveTo>
                  <a:pt x="104" y="139"/>
                </a:moveTo>
                <a:cubicBezTo>
                  <a:pt x="105" y="139"/>
                  <a:pt x="107" y="140"/>
                  <a:pt x="107" y="141"/>
                </a:cubicBezTo>
                <a:cubicBezTo>
                  <a:pt x="107" y="143"/>
                  <a:pt x="105" y="144"/>
                  <a:pt x="104" y="144"/>
                </a:cubicBezTo>
                <a:cubicBezTo>
                  <a:pt x="103" y="144"/>
                  <a:pt x="101" y="143"/>
                  <a:pt x="101" y="141"/>
                </a:cubicBezTo>
                <a:cubicBezTo>
                  <a:pt x="101" y="140"/>
                  <a:pt x="103" y="139"/>
                  <a:pt x="104" y="139"/>
                </a:cubicBezTo>
                <a:close/>
                <a:moveTo>
                  <a:pt x="120" y="139"/>
                </a:moveTo>
                <a:cubicBezTo>
                  <a:pt x="121" y="139"/>
                  <a:pt x="123" y="140"/>
                  <a:pt x="123" y="141"/>
                </a:cubicBezTo>
                <a:cubicBezTo>
                  <a:pt x="123" y="143"/>
                  <a:pt x="121" y="144"/>
                  <a:pt x="120" y="144"/>
                </a:cubicBezTo>
                <a:cubicBezTo>
                  <a:pt x="119" y="144"/>
                  <a:pt x="117" y="143"/>
                  <a:pt x="117" y="141"/>
                </a:cubicBezTo>
                <a:cubicBezTo>
                  <a:pt x="117" y="140"/>
                  <a:pt x="119" y="139"/>
                  <a:pt x="120" y="13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873" name="Freeform 1869">
            <a:extLst>
              <a:ext uri="{FF2B5EF4-FFF2-40B4-BE49-F238E27FC236}">
                <a16:creationId xmlns:a16="http://schemas.microsoft.com/office/drawing/2014/main" xmlns="" id="{0EB403BF-F2E7-41FE-A57B-9F8EA69A6494}"/>
              </a:ext>
            </a:extLst>
          </p:cNvPr>
          <p:cNvSpPr>
            <a:spLocks noEditPoints="1"/>
          </p:cNvSpPr>
          <p:nvPr/>
        </p:nvSpPr>
        <p:spPr bwMode="auto">
          <a:xfrm>
            <a:off x="2479386" y="4076989"/>
            <a:ext cx="546966" cy="536864"/>
          </a:xfrm>
          <a:custGeom>
            <a:avLst/>
            <a:gdLst>
              <a:gd name="T0" fmla="*/ 149 w 160"/>
              <a:gd name="T1" fmla="*/ 15 h 156"/>
              <a:gd name="T2" fmla="*/ 84 w 160"/>
              <a:gd name="T3" fmla="*/ 58 h 156"/>
              <a:gd name="T4" fmla="*/ 22 w 160"/>
              <a:gd name="T5" fmla="*/ 3 h 156"/>
              <a:gd name="T6" fmla="*/ 11 w 160"/>
              <a:gd name="T7" fmla="*/ 15 h 156"/>
              <a:gd name="T8" fmla="*/ 0 w 160"/>
              <a:gd name="T9" fmla="*/ 73 h 156"/>
              <a:gd name="T10" fmla="*/ 33 w 160"/>
              <a:gd name="T11" fmla="*/ 149 h 156"/>
              <a:gd name="T12" fmla="*/ 127 w 160"/>
              <a:gd name="T13" fmla="*/ 149 h 156"/>
              <a:gd name="T14" fmla="*/ 160 w 160"/>
              <a:gd name="T15" fmla="*/ 73 h 156"/>
              <a:gd name="T16" fmla="*/ 146 w 160"/>
              <a:gd name="T17" fmla="*/ 7 h 156"/>
              <a:gd name="T18" fmla="*/ 89 w 160"/>
              <a:gd name="T19" fmla="*/ 60 h 156"/>
              <a:gd name="T20" fmla="*/ 83 w 160"/>
              <a:gd name="T21" fmla="*/ 63 h 156"/>
              <a:gd name="T22" fmla="*/ 90 w 160"/>
              <a:gd name="T23" fmla="*/ 69 h 156"/>
              <a:gd name="T24" fmla="*/ 91 w 160"/>
              <a:gd name="T25" fmla="*/ 73 h 156"/>
              <a:gd name="T26" fmla="*/ 90 w 160"/>
              <a:gd name="T27" fmla="*/ 77 h 156"/>
              <a:gd name="T28" fmla="*/ 89 w 160"/>
              <a:gd name="T29" fmla="*/ 80 h 156"/>
              <a:gd name="T30" fmla="*/ 86 w 160"/>
              <a:gd name="T31" fmla="*/ 82 h 156"/>
              <a:gd name="T32" fmla="*/ 84 w 160"/>
              <a:gd name="T33" fmla="*/ 83 h 156"/>
              <a:gd name="T34" fmla="*/ 80 w 160"/>
              <a:gd name="T35" fmla="*/ 84 h 156"/>
              <a:gd name="T36" fmla="*/ 76 w 160"/>
              <a:gd name="T37" fmla="*/ 83 h 156"/>
              <a:gd name="T38" fmla="*/ 74 w 160"/>
              <a:gd name="T39" fmla="*/ 82 h 156"/>
              <a:gd name="T40" fmla="*/ 71 w 160"/>
              <a:gd name="T41" fmla="*/ 80 h 156"/>
              <a:gd name="T42" fmla="*/ 69 w 160"/>
              <a:gd name="T43" fmla="*/ 73 h 156"/>
              <a:gd name="T44" fmla="*/ 77 w 160"/>
              <a:gd name="T45" fmla="*/ 63 h 156"/>
              <a:gd name="T46" fmla="*/ 14 w 160"/>
              <a:gd name="T47" fmla="*/ 9 h 156"/>
              <a:gd name="T48" fmla="*/ 71 w 160"/>
              <a:gd name="T49" fmla="*/ 60 h 156"/>
              <a:gd name="T50" fmla="*/ 14 w 160"/>
              <a:gd name="T51" fmla="*/ 9 h 156"/>
              <a:gd name="T52" fmla="*/ 64 w 160"/>
              <a:gd name="T53" fmla="*/ 71 h 156"/>
              <a:gd name="T54" fmla="*/ 64 w 160"/>
              <a:gd name="T55" fmla="*/ 76 h 156"/>
              <a:gd name="T56" fmla="*/ 5 w 160"/>
              <a:gd name="T57" fmla="*/ 73 h 156"/>
              <a:gd name="T58" fmla="*/ 43 w 160"/>
              <a:gd name="T59" fmla="*/ 151 h 156"/>
              <a:gd name="T60" fmla="*/ 66 w 160"/>
              <a:gd name="T61" fmla="*/ 81 h 156"/>
              <a:gd name="T62" fmla="*/ 67 w 160"/>
              <a:gd name="T63" fmla="*/ 83 h 156"/>
              <a:gd name="T64" fmla="*/ 72 w 160"/>
              <a:gd name="T65" fmla="*/ 87 h 156"/>
              <a:gd name="T66" fmla="*/ 76 w 160"/>
              <a:gd name="T67" fmla="*/ 89 h 156"/>
              <a:gd name="T68" fmla="*/ 80 w 160"/>
              <a:gd name="T69" fmla="*/ 89 h 156"/>
              <a:gd name="T70" fmla="*/ 84 w 160"/>
              <a:gd name="T71" fmla="*/ 89 h 156"/>
              <a:gd name="T72" fmla="*/ 88 w 160"/>
              <a:gd name="T73" fmla="*/ 87 h 156"/>
              <a:gd name="T74" fmla="*/ 93 w 160"/>
              <a:gd name="T75" fmla="*/ 83 h 156"/>
              <a:gd name="T76" fmla="*/ 94 w 160"/>
              <a:gd name="T77" fmla="*/ 81 h 156"/>
              <a:gd name="T78" fmla="*/ 152 w 160"/>
              <a:gd name="T79" fmla="*/ 76 h 156"/>
              <a:gd name="T80" fmla="*/ 96 w 160"/>
              <a:gd name="T81" fmla="*/ 73 h 156"/>
              <a:gd name="T82" fmla="*/ 152 w 160"/>
              <a:gd name="T83" fmla="*/ 71 h 156"/>
              <a:gd name="T84" fmla="*/ 32 w 160"/>
              <a:gd name="T85" fmla="*/ 95 h 156"/>
              <a:gd name="T86" fmla="*/ 128 w 160"/>
              <a:gd name="T87" fmla="*/ 100 h 156"/>
              <a:gd name="T88" fmla="*/ 32 w 160"/>
              <a:gd name="T89" fmla="*/ 95 h 156"/>
              <a:gd name="T90" fmla="*/ 40 w 160"/>
              <a:gd name="T91" fmla="*/ 113 h 156"/>
              <a:gd name="T92" fmla="*/ 120 w 160"/>
              <a:gd name="T93" fmla="*/ 108 h 156"/>
              <a:gd name="T94" fmla="*/ 112 w 160"/>
              <a:gd name="T95" fmla="*/ 127 h 156"/>
              <a:gd name="T96" fmla="*/ 48 w 160"/>
              <a:gd name="T97" fmla="*/ 121 h 156"/>
              <a:gd name="T98" fmla="*/ 109 w 160"/>
              <a:gd name="T99" fmla="*/ 137 h 156"/>
              <a:gd name="T100" fmla="*/ 51 w 160"/>
              <a:gd name="T101" fmla="*/ 137 h 156"/>
              <a:gd name="T102" fmla="*/ 109 w 160"/>
              <a:gd name="T103" fmla="*/ 137 h 1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160" h="156">
                <a:moveTo>
                  <a:pt x="152" y="65"/>
                </a:moveTo>
                <a:cubicBezTo>
                  <a:pt x="99" y="65"/>
                  <a:pt x="99" y="65"/>
                  <a:pt x="99" y="65"/>
                </a:cubicBezTo>
                <a:cubicBezTo>
                  <a:pt x="149" y="15"/>
                  <a:pt x="149" y="15"/>
                  <a:pt x="149" y="15"/>
                </a:cubicBezTo>
                <a:cubicBezTo>
                  <a:pt x="153" y="12"/>
                  <a:pt x="153" y="6"/>
                  <a:pt x="149" y="3"/>
                </a:cubicBezTo>
                <a:cubicBezTo>
                  <a:pt x="146" y="0"/>
                  <a:pt x="141" y="0"/>
                  <a:pt x="138" y="3"/>
                </a:cubicBezTo>
                <a:cubicBezTo>
                  <a:pt x="84" y="58"/>
                  <a:pt x="84" y="58"/>
                  <a:pt x="84" y="58"/>
                </a:cubicBezTo>
                <a:cubicBezTo>
                  <a:pt x="83" y="57"/>
                  <a:pt x="81" y="57"/>
                  <a:pt x="80" y="57"/>
                </a:cubicBezTo>
                <a:cubicBezTo>
                  <a:pt x="79" y="57"/>
                  <a:pt x="77" y="57"/>
                  <a:pt x="76" y="58"/>
                </a:cubicBezTo>
                <a:cubicBezTo>
                  <a:pt x="22" y="3"/>
                  <a:pt x="22" y="3"/>
                  <a:pt x="22" y="3"/>
                </a:cubicBezTo>
                <a:cubicBezTo>
                  <a:pt x="19" y="0"/>
                  <a:pt x="14" y="0"/>
                  <a:pt x="11" y="3"/>
                </a:cubicBezTo>
                <a:cubicBezTo>
                  <a:pt x="9" y="5"/>
                  <a:pt x="8" y="7"/>
                  <a:pt x="8" y="9"/>
                </a:cubicBezTo>
                <a:cubicBezTo>
                  <a:pt x="8" y="11"/>
                  <a:pt x="9" y="13"/>
                  <a:pt x="11" y="15"/>
                </a:cubicBezTo>
                <a:cubicBezTo>
                  <a:pt x="61" y="65"/>
                  <a:pt x="61" y="65"/>
                  <a:pt x="61" y="65"/>
                </a:cubicBezTo>
                <a:cubicBezTo>
                  <a:pt x="8" y="65"/>
                  <a:pt x="8" y="65"/>
                  <a:pt x="8" y="65"/>
                </a:cubicBezTo>
                <a:cubicBezTo>
                  <a:pt x="4" y="65"/>
                  <a:pt x="0" y="69"/>
                  <a:pt x="0" y="73"/>
                </a:cubicBezTo>
                <a:cubicBezTo>
                  <a:pt x="0" y="78"/>
                  <a:pt x="4" y="81"/>
                  <a:pt x="8" y="81"/>
                </a:cubicBezTo>
                <a:cubicBezTo>
                  <a:pt x="9" y="81"/>
                  <a:pt x="9" y="81"/>
                  <a:pt x="9" y="81"/>
                </a:cubicBezTo>
                <a:cubicBezTo>
                  <a:pt x="33" y="149"/>
                  <a:pt x="33" y="149"/>
                  <a:pt x="33" y="149"/>
                </a:cubicBezTo>
                <a:cubicBezTo>
                  <a:pt x="34" y="153"/>
                  <a:pt x="39" y="156"/>
                  <a:pt x="43" y="156"/>
                </a:cubicBezTo>
                <a:cubicBezTo>
                  <a:pt x="117" y="156"/>
                  <a:pt x="117" y="156"/>
                  <a:pt x="117" y="156"/>
                </a:cubicBezTo>
                <a:cubicBezTo>
                  <a:pt x="121" y="156"/>
                  <a:pt x="126" y="153"/>
                  <a:pt x="127" y="149"/>
                </a:cubicBezTo>
                <a:cubicBezTo>
                  <a:pt x="151" y="81"/>
                  <a:pt x="151" y="81"/>
                  <a:pt x="151" y="81"/>
                </a:cubicBezTo>
                <a:cubicBezTo>
                  <a:pt x="152" y="81"/>
                  <a:pt x="152" y="81"/>
                  <a:pt x="152" y="81"/>
                </a:cubicBezTo>
                <a:cubicBezTo>
                  <a:pt x="156" y="81"/>
                  <a:pt x="160" y="78"/>
                  <a:pt x="160" y="73"/>
                </a:cubicBezTo>
                <a:cubicBezTo>
                  <a:pt x="160" y="69"/>
                  <a:pt x="156" y="65"/>
                  <a:pt x="152" y="65"/>
                </a:cubicBezTo>
                <a:close/>
                <a:moveTo>
                  <a:pt x="142" y="7"/>
                </a:moveTo>
                <a:cubicBezTo>
                  <a:pt x="143" y="6"/>
                  <a:pt x="145" y="6"/>
                  <a:pt x="146" y="7"/>
                </a:cubicBezTo>
                <a:cubicBezTo>
                  <a:pt x="147" y="8"/>
                  <a:pt x="147" y="10"/>
                  <a:pt x="146" y="11"/>
                </a:cubicBezTo>
                <a:cubicBezTo>
                  <a:pt x="93" y="64"/>
                  <a:pt x="93" y="64"/>
                  <a:pt x="93" y="64"/>
                </a:cubicBezTo>
                <a:cubicBezTo>
                  <a:pt x="92" y="62"/>
                  <a:pt x="90" y="61"/>
                  <a:pt x="89" y="60"/>
                </a:cubicBezTo>
                <a:lnTo>
                  <a:pt x="142" y="7"/>
                </a:lnTo>
                <a:close/>
                <a:moveTo>
                  <a:pt x="83" y="63"/>
                </a:moveTo>
                <a:cubicBezTo>
                  <a:pt x="83" y="63"/>
                  <a:pt x="83" y="63"/>
                  <a:pt x="83" y="63"/>
                </a:cubicBezTo>
                <a:cubicBezTo>
                  <a:pt x="86" y="64"/>
                  <a:pt x="89" y="66"/>
                  <a:pt x="90" y="69"/>
                </a:cubicBezTo>
                <a:cubicBezTo>
                  <a:pt x="90" y="69"/>
                  <a:pt x="90" y="69"/>
                  <a:pt x="90" y="69"/>
                </a:cubicBezTo>
                <a:cubicBezTo>
                  <a:pt x="90" y="69"/>
                  <a:pt x="90" y="69"/>
                  <a:pt x="90" y="69"/>
                </a:cubicBezTo>
                <a:cubicBezTo>
                  <a:pt x="90" y="70"/>
                  <a:pt x="90" y="70"/>
                  <a:pt x="90" y="71"/>
                </a:cubicBezTo>
                <a:cubicBezTo>
                  <a:pt x="90" y="71"/>
                  <a:pt x="90" y="71"/>
                  <a:pt x="90" y="71"/>
                </a:cubicBezTo>
                <a:cubicBezTo>
                  <a:pt x="91" y="72"/>
                  <a:pt x="91" y="73"/>
                  <a:pt x="91" y="73"/>
                </a:cubicBezTo>
                <a:cubicBezTo>
                  <a:pt x="91" y="74"/>
                  <a:pt x="91" y="75"/>
                  <a:pt x="90" y="75"/>
                </a:cubicBezTo>
                <a:cubicBezTo>
                  <a:pt x="90" y="75"/>
                  <a:pt x="90" y="75"/>
                  <a:pt x="90" y="75"/>
                </a:cubicBezTo>
                <a:cubicBezTo>
                  <a:pt x="90" y="76"/>
                  <a:pt x="90" y="77"/>
                  <a:pt x="90" y="77"/>
                </a:cubicBezTo>
                <a:cubicBezTo>
                  <a:pt x="90" y="78"/>
                  <a:pt x="90" y="78"/>
                  <a:pt x="90" y="78"/>
                </a:cubicBezTo>
                <a:cubicBezTo>
                  <a:pt x="89" y="78"/>
                  <a:pt x="89" y="79"/>
                  <a:pt x="89" y="79"/>
                </a:cubicBezTo>
                <a:cubicBezTo>
                  <a:pt x="89" y="79"/>
                  <a:pt x="89" y="79"/>
                  <a:pt x="89" y="80"/>
                </a:cubicBezTo>
                <a:cubicBezTo>
                  <a:pt x="88" y="80"/>
                  <a:pt x="88" y="80"/>
                  <a:pt x="88" y="80"/>
                </a:cubicBezTo>
                <a:cubicBezTo>
                  <a:pt x="88" y="81"/>
                  <a:pt x="87" y="81"/>
                  <a:pt x="87" y="81"/>
                </a:cubicBezTo>
                <a:cubicBezTo>
                  <a:pt x="87" y="81"/>
                  <a:pt x="87" y="82"/>
                  <a:pt x="86" y="82"/>
                </a:cubicBezTo>
                <a:cubicBezTo>
                  <a:pt x="86" y="82"/>
                  <a:pt x="86" y="82"/>
                  <a:pt x="86" y="82"/>
                </a:cubicBezTo>
                <a:cubicBezTo>
                  <a:pt x="85" y="82"/>
                  <a:pt x="85" y="83"/>
                  <a:pt x="84" y="83"/>
                </a:cubicBezTo>
                <a:cubicBezTo>
                  <a:pt x="84" y="83"/>
                  <a:pt x="84" y="83"/>
                  <a:pt x="84" y="83"/>
                </a:cubicBezTo>
                <a:cubicBezTo>
                  <a:pt x="83" y="83"/>
                  <a:pt x="83" y="83"/>
                  <a:pt x="82" y="84"/>
                </a:cubicBezTo>
                <a:cubicBezTo>
                  <a:pt x="82" y="84"/>
                  <a:pt x="82" y="84"/>
                  <a:pt x="82" y="84"/>
                </a:cubicBezTo>
                <a:cubicBezTo>
                  <a:pt x="81" y="84"/>
                  <a:pt x="81" y="84"/>
                  <a:pt x="80" y="84"/>
                </a:cubicBezTo>
                <a:cubicBezTo>
                  <a:pt x="79" y="84"/>
                  <a:pt x="79" y="84"/>
                  <a:pt x="78" y="84"/>
                </a:cubicBezTo>
                <a:cubicBezTo>
                  <a:pt x="78" y="84"/>
                  <a:pt x="78" y="84"/>
                  <a:pt x="78" y="84"/>
                </a:cubicBezTo>
                <a:cubicBezTo>
                  <a:pt x="77" y="83"/>
                  <a:pt x="77" y="83"/>
                  <a:pt x="76" y="83"/>
                </a:cubicBezTo>
                <a:cubicBezTo>
                  <a:pt x="76" y="83"/>
                  <a:pt x="76" y="83"/>
                  <a:pt x="76" y="83"/>
                </a:cubicBezTo>
                <a:cubicBezTo>
                  <a:pt x="75" y="83"/>
                  <a:pt x="75" y="82"/>
                  <a:pt x="74" y="82"/>
                </a:cubicBezTo>
                <a:cubicBezTo>
                  <a:pt x="74" y="82"/>
                  <a:pt x="74" y="82"/>
                  <a:pt x="74" y="82"/>
                </a:cubicBezTo>
                <a:cubicBezTo>
                  <a:pt x="73" y="82"/>
                  <a:pt x="73" y="81"/>
                  <a:pt x="73" y="81"/>
                </a:cubicBezTo>
                <a:cubicBezTo>
                  <a:pt x="73" y="81"/>
                  <a:pt x="72" y="81"/>
                  <a:pt x="72" y="80"/>
                </a:cubicBezTo>
                <a:cubicBezTo>
                  <a:pt x="72" y="80"/>
                  <a:pt x="72" y="80"/>
                  <a:pt x="71" y="80"/>
                </a:cubicBezTo>
                <a:cubicBezTo>
                  <a:pt x="71" y="79"/>
                  <a:pt x="71" y="79"/>
                  <a:pt x="71" y="79"/>
                </a:cubicBezTo>
                <a:cubicBezTo>
                  <a:pt x="71" y="79"/>
                  <a:pt x="70" y="78"/>
                  <a:pt x="70" y="78"/>
                </a:cubicBezTo>
                <a:cubicBezTo>
                  <a:pt x="70" y="76"/>
                  <a:pt x="69" y="75"/>
                  <a:pt x="69" y="73"/>
                </a:cubicBezTo>
                <a:cubicBezTo>
                  <a:pt x="69" y="72"/>
                  <a:pt x="70" y="70"/>
                  <a:pt x="70" y="69"/>
                </a:cubicBezTo>
                <a:cubicBezTo>
                  <a:pt x="71" y="66"/>
                  <a:pt x="74" y="64"/>
                  <a:pt x="77" y="63"/>
                </a:cubicBezTo>
                <a:cubicBezTo>
                  <a:pt x="77" y="63"/>
                  <a:pt x="77" y="63"/>
                  <a:pt x="77" y="63"/>
                </a:cubicBezTo>
                <a:cubicBezTo>
                  <a:pt x="78" y="63"/>
                  <a:pt x="79" y="63"/>
                  <a:pt x="80" y="63"/>
                </a:cubicBezTo>
                <a:cubicBezTo>
                  <a:pt x="81" y="63"/>
                  <a:pt x="82" y="63"/>
                  <a:pt x="83" y="63"/>
                </a:cubicBezTo>
                <a:close/>
                <a:moveTo>
                  <a:pt x="14" y="9"/>
                </a:moveTo>
                <a:cubicBezTo>
                  <a:pt x="14" y="8"/>
                  <a:pt x="14" y="8"/>
                  <a:pt x="14" y="7"/>
                </a:cubicBezTo>
                <a:cubicBezTo>
                  <a:pt x="15" y="6"/>
                  <a:pt x="17" y="6"/>
                  <a:pt x="18" y="7"/>
                </a:cubicBezTo>
                <a:cubicBezTo>
                  <a:pt x="71" y="60"/>
                  <a:pt x="71" y="60"/>
                  <a:pt x="71" y="60"/>
                </a:cubicBezTo>
                <a:cubicBezTo>
                  <a:pt x="70" y="61"/>
                  <a:pt x="68" y="62"/>
                  <a:pt x="67" y="64"/>
                </a:cubicBezTo>
                <a:cubicBezTo>
                  <a:pt x="14" y="11"/>
                  <a:pt x="14" y="11"/>
                  <a:pt x="14" y="11"/>
                </a:cubicBezTo>
                <a:cubicBezTo>
                  <a:pt x="14" y="10"/>
                  <a:pt x="14" y="10"/>
                  <a:pt x="14" y="9"/>
                </a:cubicBezTo>
                <a:close/>
                <a:moveTo>
                  <a:pt x="5" y="73"/>
                </a:moveTo>
                <a:cubicBezTo>
                  <a:pt x="5" y="72"/>
                  <a:pt x="7" y="71"/>
                  <a:pt x="8" y="71"/>
                </a:cubicBezTo>
                <a:cubicBezTo>
                  <a:pt x="64" y="71"/>
                  <a:pt x="64" y="71"/>
                  <a:pt x="64" y="71"/>
                </a:cubicBezTo>
                <a:cubicBezTo>
                  <a:pt x="64" y="71"/>
                  <a:pt x="64" y="71"/>
                  <a:pt x="64" y="71"/>
                </a:cubicBezTo>
                <a:cubicBezTo>
                  <a:pt x="64" y="72"/>
                  <a:pt x="64" y="72"/>
                  <a:pt x="64" y="73"/>
                </a:cubicBezTo>
                <a:cubicBezTo>
                  <a:pt x="64" y="74"/>
                  <a:pt x="64" y="75"/>
                  <a:pt x="64" y="76"/>
                </a:cubicBezTo>
                <a:cubicBezTo>
                  <a:pt x="64" y="76"/>
                  <a:pt x="64" y="76"/>
                  <a:pt x="64" y="76"/>
                </a:cubicBezTo>
                <a:cubicBezTo>
                  <a:pt x="8" y="76"/>
                  <a:pt x="8" y="76"/>
                  <a:pt x="8" y="76"/>
                </a:cubicBezTo>
                <a:cubicBezTo>
                  <a:pt x="7" y="76"/>
                  <a:pt x="5" y="75"/>
                  <a:pt x="5" y="73"/>
                </a:cubicBezTo>
                <a:close/>
                <a:moveTo>
                  <a:pt x="122" y="147"/>
                </a:moveTo>
                <a:cubicBezTo>
                  <a:pt x="121" y="149"/>
                  <a:pt x="119" y="151"/>
                  <a:pt x="117" y="151"/>
                </a:cubicBezTo>
                <a:cubicBezTo>
                  <a:pt x="43" y="151"/>
                  <a:pt x="43" y="151"/>
                  <a:pt x="43" y="151"/>
                </a:cubicBezTo>
                <a:cubicBezTo>
                  <a:pt x="41" y="151"/>
                  <a:pt x="39" y="149"/>
                  <a:pt x="38" y="147"/>
                </a:cubicBezTo>
                <a:cubicBezTo>
                  <a:pt x="14" y="81"/>
                  <a:pt x="14" y="81"/>
                  <a:pt x="14" y="81"/>
                </a:cubicBezTo>
                <a:cubicBezTo>
                  <a:pt x="66" y="81"/>
                  <a:pt x="66" y="81"/>
                  <a:pt x="66" y="81"/>
                </a:cubicBezTo>
                <a:cubicBezTo>
                  <a:pt x="66" y="81"/>
                  <a:pt x="66" y="81"/>
                  <a:pt x="66" y="81"/>
                </a:cubicBezTo>
                <a:cubicBezTo>
                  <a:pt x="67" y="82"/>
                  <a:pt x="67" y="82"/>
                  <a:pt x="67" y="83"/>
                </a:cubicBezTo>
                <a:cubicBezTo>
                  <a:pt x="67" y="83"/>
                  <a:pt x="67" y="83"/>
                  <a:pt x="67" y="83"/>
                </a:cubicBezTo>
                <a:cubicBezTo>
                  <a:pt x="68" y="84"/>
                  <a:pt x="69" y="85"/>
                  <a:pt x="70" y="86"/>
                </a:cubicBezTo>
                <a:cubicBezTo>
                  <a:pt x="70" y="86"/>
                  <a:pt x="70" y="86"/>
                  <a:pt x="71" y="86"/>
                </a:cubicBezTo>
                <a:cubicBezTo>
                  <a:pt x="71" y="86"/>
                  <a:pt x="71" y="87"/>
                  <a:pt x="72" y="87"/>
                </a:cubicBezTo>
                <a:cubicBezTo>
                  <a:pt x="72" y="87"/>
                  <a:pt x="72" y="87"/>
                  <a:pt x="72" y="87"/>
                </a:cubicBezTo>
                <a:cubicBezTo>
                  <a:pt x="73" y="88"/>
                  <a:pt x="74" y="88"/>
                  <a:pt x="76" y="89"/>
                </a:cubicBezTo>
                <a:cubicBezTo>
                  <a:pt x="76" y="89"/>
                  <a:pt x="76" y="89"/>
                  <a:pt x="76" y="89"/>
                </a:cubicBezTo>
                <a:cubicBezTo>
                  <a:pt x="77" y="89"/>
                  <a:pt x="77" y="89"/>
                  <a:pt x="78" y="89"/>
                </a:cubicBezTo>
                <a:cubicBezTo>
                  <a:pt x="78" y="89"/>
                  <a:pt x="78" y="89"/>
                  <a:pt x="78" y="89"/>
                </a:cubicBezTo>
                <a:cubicBezTo>
                  <a:pt x="79" y="89"/>
                  <a:pt x="79" y="89"/>
                  <a:pt x="80" y="89"/>
                </a:cubicBezTo>
                <a:cubicBezTo>
                  <a:pt x="81" y="89"/>
                  <a:pt x="81" y="89"/>
                  <a:pt x="82" y="89"/>
                </a:cubicBezTo>
                <a:cubicBezTo>
                  <a:pt x="82" y="89"/>
                  <a:pt x="82" y="89"/>
                  <a:pt x="82" y="89"/>
                </a:cubicBezTo>
                <a:cubicBezTo>
                  <a:pt x="83" y="89"/>
                  <a:pt x="83" y="89"/>
                  <a:pt x="84" y="89"/>
                </a:cubicBezTo>
                <a:cubicBezTo>
                  <a:pt x="84" y="89"/>
                  <a:pt x="84" y="89"/>
                  <a:pt x="84" y="89"/>
                </a:cubicBezTo>
                <a:cubicBezTo>
                  <a:pt x="86" y="88"/>
                  <a:pt x="87" y="88"/>
                  <a:pt x="88" y="87"/>
                </a:cubicBezTo>
                <a:cubicBezTo>
                  <a:pt x="88" y="87"/>
                  <a:pt x="88" y="87"/>
                  <a:pt x="88" y="87"/>
                </a:cubicBezTo>
                <a:cubicBezTo>
                  <a:pt x="89" y="87"/>
                  <a:pt x="89" y="86"/>
                  <a:pt x="89" y="86"/>
                </a:cubicBezTo>
                <a:cubicBezTo>
                  <a:pt x="90" y="86"/>
                  <a:pt x="90" y="86"/>
                  <a:pt x="90" y="86"/>
                </a:cubicBezTo>
                <a:cubicBezTo>
                  <a:pt x="91" y="85"/>
                  <a:pt x="92" y="84"/>
                  <a:pt x="93" y="83"/>
                </a:cubicBezTo>
                <a:cubicBezTo>
                  <a:pt x="93" y="83"/>
                  <a:pt x="93" y="83"/>
                  <a:pt x="93" y="83"/>
                </a:cubicBezTo>
                <a:cubicBezTo>
                  <a:pt x="93" y="82"/>
                  <a:pt x="93" y="82"/>
                  <a:pt x="94" y="81"/>
                </a:cubicBezTo>
                <a:cubicBezTo>
                  <a:pt x="94" y="81"/>
                  <a:pt x="94" y="81"/>
                  <a:pt x="94" y="81"/>
                </a:cubicBezTo>
                <a:cubicBezTo>
                  <a:pt x="146" y="81"/>
                  <a:pt x="146" y="81"/>
                  <a:pt x="146" y="81"/>
                </a:cubicBezTo>
                <a:lnTo>
                  <a:pt x="122" y="147"/>
                </a:lnTo>
                <a:close/>
                <a:moveTo>
                  <a:pt x="152" y="76"/>
                </a:moveTo>
                <a:cubicBezTo>
                  <a:pt x="96" y="76"/>
                  <a:pt x="96" y="76"/>
                  <a:pt x="96" y="76"/>
                </a:cubicBezTo>
                <a:cubicBezTo>
                  <a:pt x="96" y="76"/>
                  <a:pt x="96" y="76"/>
                  <a:pt x="96" y="76"/>
                </a:cubicBezTo>
                <a:cubicBezTo>
                  <a:pt x="96" y="75"/>
                  <a:pt x="96" y="74"/>
                  <a:pt x="96" y="73"/>
                </a:cubicBezTo>
                <a:cubicBezTo>
                  <a:pt x="96" y="72"/>
                  <a:pt x="96" y="71"/>
                  <a:pt x="96" y="71"/>
                </a:cubicBezTo>
                <a:cubicBezTo>
                  <a:pt x="96" y="71"/>
                  <a:pt x="96" y="71"/>
                  <a:pt x="96" y="71"/>
                </a:cubicBezTo>
                <a:cubicBezTo>
                  <a:pt x="152" y="71"/>
                  <a:pt x="152" y="71"/>
                  <a:pt x="152" y="71"/>
                </a:cubicBezTo>
                <a:cubicBezTo>
                  <a:pt x="153" y="71"/>
                  <a:pt x="155" y="72"/>
                  <a:pt x="155" y="73"/>
                </a:cubicBezTo>
                <a:cubicBezTo>
                  <a:pt x="155" y="75"/>
                  <a:pt x="153" y="76"/>
                  <a:pt x="152" y="76"/>
                </a:cubicBezTo>
                <a:close/>
                <a:moveTo>
                  <a:pt x="32" y="95"/>
                </a:moveTo>
                <a:cubicBezTo>
                  <a:pt x="128" y="95"/>
                  <a:pt x="128" y="95"/>
                  <a:pt x="128" y="95"/>
                </a:cubicBezTo>
                <a:cubicBezTo>
                  <a:pt x="129" y="95"/>
                  <a:pt x="131" y="96"/>
                  <a:pt x="131" y="97"/>
                </a:cubicBezTo>
                <a:cubicBezTo>
                  <a:pt x="131" y="99"/>
                  <a:pt x="129" y="100"/>
                  <a:pt x="128" y="100"/>
                </a:cubicBezTo>
                <a:cubicBezTo>
                  <a:pt x="32" y="100"/>
                  <a:pt x="32" y="100"/>
                  <a:pt x="32" y="100"/>
                </a:cubicBezTo>
                <a:cubicBezTo>
                  <a:pt x="31" y="100"/>
                  <a:pt x="29" y="99"/>
                  <a:pt x="29" y="97"/>
                </a:cubicBezTo>
                <a:cubicBezTo>
                  <a:pt x="29" y="96"/>
                  <a:pt x="31" y="95"/>
                  <a:pt x="32" y="95"/>
                </a:cubicBezTo>
                <a:close/>
                <a:moveTo>
                  <a:pt x="123" y="111"/>
                </a:moveTo>
                <a:cubicBezTo>
                  <a:pt x="123" y="112"/>
                  <a:pt x="121" y="113"/>
                  <a:pt x="120" y="113"/>
                </a:cubicBezTo>
                <a:cubicBezTo>
                  <a:pt x="40" y="113"/>
                  <a:pt x="40" y="113"/>
                  <a:pt x="40" y="113"/>
                </a:cubicBezTo>
                <a:cubicBezTo>
                  <a:pt x="39" y="113"/>
                  <a:pt x="37" y="112"/>
                  <a:pt x="37" y="111"/>
                </a:cubicBezTo>
                <a:cubicBezTo>
                  <a:pt x="37" y="109"/>
                  <a:pt x="39" y="108"/>
                  <a:pt x="40" y="108"/>
                </a:cubicBezTo>
                <a:cubicBezTo>
                  <a:pt x="120" y="108"/>
                  <a:pt x="120" y="108"/>
                  <a:pt x="120" y="108"/>
                </a:cubicBezTo>
                <a:cubicBezTo>
                  <a:pt x="121" y="108"/>
                  <a:pt x="123" y="109"/>
                  <a:pt x="123" y="111"/>
                </a:cubicBezTo>
                <a:close/>
                <a:moveTo>
                  <a:pt x="115" y="124"/>
                </a:moveTo>
                <a:cubicBezTo>
                  <a:pt x="115" y="125"/>
                  <a:pt x="113" y="127"/>
                  <a:pt x="112" y="127"/>
                </a:cubicBezTo>
                <a:cubicBezTo>
                  <a:pt x="48" y="127"/>
                  <a:pt x="48" y="127"/>
                  <a:pt x="48" y="127"/>
                </a:cubicBezTo>
                <a:cubicBezTo>
                  <a:pt x="47" y="127"/>
                  <a:pt x="45" y="125"/>
                  <a:pt x="45" y="124"/>
                </a:cubicBezTo>
                <a:cubicBezTo>
                  <a:pt x="45" y="122"/>
                  <a:pt x="47" y="121"/>
                  <a:pt x="48" y="121"/>
                </a:cubicBezTo>
                <a:cubicBezTo>
                  <a:pt x="112" y="121"/>
                  <a:pt x="112" y="121"/>
                  <a:pt x="112" y="121"/>
                </a:cubicBezTo>
                <a:cubicBezTo>
                  <a:pt x="113" y="121"/>
                  <a:pt x="115" y="122"/>
                  <a:pt x="115" y="124"/>
                </a:cubicBezTo>
                <a:close/>
                <a:moveTo>
                  <a:pt x="109" y="137"/>
                </a:moveTo>
                <a:cubicBezTo>
                  <a:pt x="109" y="139"/>
                  <a:pt x="108" y="140"/>
                  <a:pt x="107" y="140"/>
                </a:cubicBezTo>
                <a:cubicBezTo>
                  <a:pt x="53" y="140"/>
                  <a:pt x="53" y="140"/>
                  <a:pt x="53" y="140"/>
                </a:cubicBezTo>
                <a:cubicBezTo>
                  <a:pt x="52" y="140"/>
                  <a:pt x="51" y="139"/>
                  <a:pt x="51" y="137"/>
                </a:cubicBezTo>
                <a:cubicBezTo>
                  <a:pt x="51" y="136"/>
                  <a:pt x="52" y="135"/>
                  <a:pt x="53" y="135"/>
                </a:cubicBezTo>
                <a:cubicBezTo>
                  <a:pt x="107" y="135"/>
                  <a:pt x="107" y="135"/>
                  <a:pt x="107" y="135"/>
                </a:cubicBezTo>
                <a:cubicBezTo>
                  <a:pt x="108" y="135"/>
                  <a:pt x="109" y="136"/>
                  <a:pt x="109" y="13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874" name="Freeform 1870">
            <a:extLst>
              <a:ext uri="{FF2B5EF4-FFF2-40B4-BE49-F238E27FC236}">
                <a16:creationId xmlns:a16="http://schemas.microsoft.com/office/drawing/2014/main" xmlns="" id="{6A20FD91-2A3B-49C4-A67A-6E3D22776C6F}"/>
              </a:ext>
            </a:extLst>
          </p:cNvPr>
          <p:cNvSpPr>
            <a:spLocks noEditPoints="1"/>
          </p:cNvSpPr>
          <p:nvPr/>
        </p:nvSpPr>
        <p:spPr bwMode="auto">
          <a:xfrm>
            <a:off x="2479386" y="4700444"/>
            <a:ext cx="546966" cy="549852"/>
          </a:xfrm>
          <a:custGeom>
            <a:avLst/>
            <a:gdLst>
              <a:gd name="T0" fmla="*/ 99 w 160"/>
              <a:gd name="T1" fmla="*/ 0 h 160"/>
              <a:gd name="T2" fmla="*/ 28 w 160"/>
              <a:gd name="T3" fmla="*/ 0 h 160"/>
              <a:gd name="T4" fmla="*/ 0 w 160"/>
              <a:gd name="T5" fmla="*/ 160 h 160"/>
              <a:gd name="T6" fmla="*/ 99 w 160"/>
              <a:gd name="T7" fmla="*/ 160 h 160"/>
              <a:gd name="T8" fmla="*/ 160 w 160"/>
              <a:gd name="T9" fmla="*/ 45 h 160"/>
              <a:gd name="T10" fmla="*/ 129 w 160"/>
              <a:gd name="T11" fmla="*/ 5 h 160"/>
              <a:gd name="T12" fmla="*/ 99 w 160"/>
              <a:gd name="T13" fmla="*/ 43 h 160"/>
              <a:gd name="T14" fmla="*/ 129 w 160"/>
              <a:gd name="T15" fmla="*/ 5 h 160"/>
              <a:gd name="T16" fmla="*/ 93 w 160"/>
              <a:gd name="T17" fmla="*/ 5 h 160"/>
              <a:gd name="T18" fmla="*/ 80 w 160"/>
              <a:gd name="T19" fmla="*/ 43 h 160"/>
              <a:gd name="T20" fmla="*/ 67 w 160"/>
              <a:gd name="T21" fmla="*/ 5 h 160"/>
              <a:gd name="T22" fmla="*/ 90 w 160"/>
              <a:gd name="T23" fmla="*/ 63 h 160"/>
              <a:gd name="T24" fmla="*/ 85 w 160"/>
              <a:gd name="T25" fmla="*/ 64 h 160"/>
              <a:gd name="T26" fmla="*/ 82 w 160"/>
              <a:gd name="T27" fmla="*/ 71 h 160"/>
              <a:gd name="T28" fmla="*/ 78 w 160"/>
              <a:gd name="T29" fmla="*/ 71 h 160"/>
              <a:gd name="T30" fmla="*/ 75 w 160"/>
              <a:gd name="T31" fmla="*/ 64 h 160"/>
              <a:gd name="T32" fmla="*/ 70 w 160"/>
              <a:gd name="T33" fmla="*/ 63 h 160"/>
              <a:gd name="T34" fmla="*/ 67 w 160"/>
              <a:gd name="T35" fmla="*/ 66 h 160"/>
              <a:gd name="T36" fmla="*/ 69 w 160"/>
              <a:gd name="T37" fmla="*/ 48 h 160"/>
              <a:gd name="T38" fmla="*/ 75 w 160"/>
              <a:gd name="T39" fmla="*/ 48 h 160"/>
              <a:gd name="T40" fmla="*/ 88 w 160"/>
              <a:gd name="T41" fmla="*/ 51 h 160"/>
              <a:gd name="T42" fmla="*/ 93 w 160"/>
              <a:gd name="T43" fmla="*/ 48 h 160"/>
              <a:gd name="T44" fmla="*/ 91 w 160"/>
              <a:gd name="T45" fmla="*/ 63 h 160"/>
              <a:gd name="T46" fmla="*/ 31 w 160"/>
              <a:gd name="T47" fmla="*/ 5 h 160"/>
              <a:gd name="T48" fmla="*/ 61 w 160"/>
              <a:gd name="T49" fmla="*/ 43 h 160"/>
              <a:gd name="T50" fmla="*/ 31 w 160"/>
              <a:gd name="T51" fmla="*/ 5 h 160"/>
              <a:gd name="T52" fmla="*/ 67 w 160"/>
              <a:gd name="T53" fmla="*/ 145 h 160"/>
              <a:gd name="T54" fmla="*/ 80 w 160"/>
              <a:gd name="T55" fmla="*/ 137 h 160"/>
              <a:gd name="T56" fmla="*/ 93 w 160"/>
              <a:gd name="T57" fmla="*/ 145 h 160"/>
              <a:gd name="T58" fmla="*/ 67 w 160"/>
              <a:gd name="T59" fmla="*/ 155 h 160"/>
              <a:gd name="T60" fmla="*/ 99 w 160"/>
              <a:gd name="T61" fmla="*/ 132 h 160"/>
              <a:gd name="T62" fmla="*/ 80 w 160"/>
              <a:gd name="T63" fmla="*/ 130 h 160"/>
              <a:gd name="T64" fmla="*/ 61 w 160"/>
              <a:gd name="T65" fmla="*/ 132 h 160"/>
              <a:gd name="T66" fmla="*/ 5 w 160"/>
              <a:gd name="T67" fmla="*/ 155 h 160"/>
              <a:gd name="T68" fmla="*/ 61 w 160"/>
              <a:gd name="T69" fmla="*/ 48 h 160"/>
              <a:gd name="T70" fmla="*/ 69 w 160"/>
              <a:gd name="T71" fmla="*/ 70 h 160"/>
              <a:gd name="T72" fmla="*/ 91 w 160"/>
              <a:gd name="T73" fmla="*/ 70 h 160"/>
              <a:gd name="T74" fmla="*/ 99 w 160"/>
              <a:gd name="T75" fmla="*/ 48 h 160"/>
              <a:gd name="T76" fmla="*/ 155 w 160"/>
              <a:gd name="T77" fmla="*/ 155 h 160"/>
              <a:gd name="T78" fmla="*/ 80 w 160"/>
              <a:gd name="T79" fmla="*/ 5 h 160"/>
              <a:gd name="T80" fmla="*/ 80 w 160"/>
              <a:gd name="T81" fmla="*/ 11 h 160"/>
              <a:gd name="T82" fmla="*/ 80 w 160"/>
              <a:gd name="T83" fmla="*/ 5 h 160"/>
              <a:gd name="T84" fmla="*/ 75 w 160"/>
              <a:gd name="T85" fmla="*/ 16 h 160"/>
              <a:gd name="T86" fmla="*/ 69 w 160"/>
              <a:gd name="T87" fmla="*/ 16 h 160"/>
              <a:gd name="T88" fmla="*/ 72 w 160"/>
              <a:gd name="T89" fmla="*/ 29 h 160"/>
              <a:gd name="T90" fmla="*/ 72 w 160"/>
              <a:gd name="T91" fmla="*/ 35 h 160"/>
              <a:gd name="T92" fmla="*/ 72 w 160"/>
              <a:gd name="T93" fmla="*/ 29 h 160"/>
              <a:gd name="T94" fmla="*/ 83 w 160"/>
              <a:gd name="T95" fmla="*/ 24 h 160"/>
              <a:gd name="T96" fmla="*/ 77 w 160"/>
              <a:gd name="T97" fmla="*/ 24 h 160"/>
              <a:gd name="T98" fmla="*/ 88 w 160"/>
              <a:gd name="T99" fmla="*/ 13 h 160"/>
              <a:gd name="T100" fmla="*/ 88 w 160"/>
              <a:gd name="T101" fmla="*/ 19 h 160"/>
              <a:gd name="T102" fmla="*/ 88 w 160"/>
              <a:gd name="T103" fmla="*/ 13 h 160"/>
              <a:gd name="T104" fmla="*/ 91 w 160"/>
              <a:gd name="T105" fmla="*/ 32 h 160"/>
              <a:gd name="T106" fmla="*/ 85 w 160"/>
              <a:gd name="T107" fmla="*/ 32 h 160"/>
              <a:gd name="T108" fmla="*/ 80 w 160"/>
              <a:gd name="T109" fmla="*/ 37 h 160"/>
              <a:gd name="T110" fmla="*/ 80 w 160"/>
              <a:gd name="T111" fmla="*/ 43 h 160"/>
              <a:gd name="T112" fmla="*/ 80 w 160"/>
              <a:gd name="T113" fmla="*/ 37 h 160"/>
              <a:gd name="T114" fmla="*/ 83 w 160"/>
              <a:gd name="T115" fmla="*/ 56 h 160"/>
              <a:gd name="T116" fmla="*/ 77 w 160"/>
              <a:gd name="T117" fmla="*/ 56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160" h="160">
                <a:moveTo>
                  <a:pt x="132" y="0"/>
                </a:moveTo>
                <a:cubicBezTo>
                  <a:pt x="99" y="0"/>
                  <a:pt x="99" y="0"/>
                  <a:pt x="99" y="0"/>
                </a:cubicBezTo>
                <a:cubicBezTo>
                  <a:pt x="61" y="0"/>
                  <a:pt x="61" y="0"/>
                  <a:pt x="61" y="0"/>
                </a:cubicBezTo>
                <a:cubicBezTo>
                  <a:pt x="28" y="0"/>
                  <a:pt x="28" y="0"/>
                  <a:pt x="28" y="0"/>
                </a:cubicBezTo>
                <a:cubicBezTo>
                  <a:pt x="0" y="45"/>
                  <a:pt x="0" y="45"/>
                  <a:pt x="0" y="45"/>
                </a:cubicBezTo>
                <a:cubicBezTo>
                  <a:pt x="0" y="160"/>
                  <a:pt x="0" y="160"/>
                  <a:pt x="0" y="160"/>
                </a:cubicBezTo>
                <a:cubicBezTo>
                  <a:pt x="61" y="160"/>
                  <a:pt x="61" y="160"/>
                  <a:pt x="61" y="160"/>
                </a:cubicBezTo>
                <a:cubicBezTo>
                  <a:pt x="99" y="160"/>
                  <a:pt x="99" y="160"/>
                  <a:pt x="99" y="160"/>
                </a:cubicBezTo>
                <a:cubicBezTo>
                  <a:pt x="160" y="160"/>
                  <a:pt x="160" y="160"/>
                  <a:pt x="160" y="160"/>
                </a:cubicBezTo>
                <a:cubicBezTo>
                  <a:pt x="160" y="45"/>
                  <a:pt x="160" y="45"/>
                  <a:pt x="160" y="45"/>
                </a:cubicBezTo>
                <a:lnTo>
                  <a:pt x="132" y="0"/>
                </a:lnTo>
                <a:close/>
                <a:moveTo>
                  <a:pt x="129" y="5"/>
                </a:moveTo>
                <a:cubicBezTo>
                  <a:pt x="153" y="43"/>
                  <a:pt x="153" y="43"/>
                  <a:pt x="153" y="43"/>
                </a:cubicBezTo>
                <a:cubicBezTo>
                  <a:pt x="99" y="43"/>
                  <a:pt x="99" y="43"/>
                  <a:pt x="99" y="43"/>
                </a:cubicBezTo>
                <a:cubicBezTo>
                  <a:pt x="99" y="5"/>
                  <a:pt x="99" y="5"/>
                  <a:pt x="99" y="5"/>
                </a:cubicBezTo>
                <a:lnTo>
                  <a:pt x="129" y="5"/>
                </a:lnTo>
                <a:close/>
                <a:moveTo>
                  <a:pt x="80" y="5"/>
                </a:moveTo>
                <a:cubicBezTo>
                  <a:pt x="93" y="5"/>
                  <a:pt x="93" y="5"/>
                  <a:pt x="93" y="5"/>
                </a:cubicBezTo>
                <a:cubicBezTo>
                  <a:pt x="93" y="43"/>
                  <a:pt x="93" y="43"/>
                  <a:pt x="93" y="43"/>
                </a:cubicBezTo>
                <a:cubicBezTo>
                  <a:pt x="80" y="43"/>
                  <a:pt x="80" y="43"/>
                  <a:pt x="80" y="43"/>
                </a:cubicBezTo>
                <a:cubicBezTo>
                  <a:pt x="67" y="43"/>
                  <a:pt x="67" y="43"/>
                  <a:pt x="67" y="43"/>
                </a:cubicBezTo>
                <a:cubicBezTo>
                  <a:pt x="67" y="5"/>
                  <a:pt x="67" y="5"/>
                  <a:pt x="67" y="5"/>
                </a:cubicBezTo>
                <a:lnTo>
                  <a:pt x="80" y="5"/>
                </a:lnTo>
                <a:close/>
                <a:moveTo>
                  <a:pt x="90" y="63"/>
                </a:moveTo>
                <a:cubicBezTo>
                  <a:pt x="90" y="62"/>
                  <a:pt x="89" y="61"/>
                  <a:pt x="88" y="61"/>
                </a:cubicBezTo>
                <a:cubicBezTo>
                  <a:pt x="87" y="61"/>
                  <a:pt x="85" y="63"/>
                  <a:pt x="85" y="64"/>
                </a:cubicBezTo>
                <a:cubicBezTo>
                  <a:pt x="85" y="65"/>
                  <a:pt x="86" y="66"/>
                  <a:pt x="87" y="66"/>
                </a:cubicBezTo>
                <a:cubicBezTo>
                  <a:pt x="82" y="71"/>
                  <a:pt x="82" y="71"/>
                  <a:pt x="82" y="71"/>
                </a:cubicBezTo>
                <a:cubicBezTo>
                  <a:pt x="82" y="70"/>
                  <a:pt x="81" y="69"/>
                  <a:pt x="80" y="69"/>
                </a:cubicBezTo>
                <a:cubicBezTo>
                  <a:pt x="79" y="69"/>
                  <a:pt x="78" y="70"/>
                  <a:pt x="78" y="71"/>
                </a:cubicBezTo>
                <a:cubicBezTo>
                  <a:pt x="73" y="66"/>
                  <a:pt x="73" y="66"/>
                  <a:pt x="73" y="66"/>
                </a:cubicBezTo>
                <a:cubicBezTo>
                  <a:pt x="74" y="66"/>
                  <a:pt x="75" y="65"/>
                  <a:pt x="75" y="64"/>
                </a:cubicBezTo>
                <a:cubicBezTo>
                  <a:pt x="75" y="63"/>
                  <a:pt x="73" y="61"/>
                  <a:pt x="72" y="61"/>
                </a:cubicBezTo>
                <a:cubicBezTo>
                  <a:pt x="71" y="61"/>
                  <a:pt x="70" y="62"/>
                  <a:pt x="70" y="63"/>
                </a:cubicBezTo>
                <a:cubicBezTo>
                  <a:pt x="69" y="63"/>
                  <a:pt x="69" y="63"/>
                  <a:pt x="69" y="63"/>
                </a:cubicBezTo>
                <a:cubicBezTo>
                  <a:pt x="67" y="66"/>
                  <a:pt x="67" y="66"/>
                  <a:pt x="67" y="66"/>
                </a:cubicBezTo>
                <a:cubicBezTo>
                  <a:pt x="67" y="48"/>
                  <a:pt x="67" y="48"/>
                  <a:pt x="67" y="48"/>
                </a:cubicBezTo>
                <a:cubicBezTo>
                  <a:pt x="69" y="48"/>
                  <a:pt x="69" y="48"/>
                  <a:pt x="69" y="48"/>
                </a:cubicBezTo>
                <a:cubicBezTo>
                  <a:pt x="69" y="49"/>
                  <a:pt x="71" y="51"/>
                  <a:pt x="72" y="51"/>
                </a:cubicBezTo>
                <a:cubicBezTo>
                  <a:pt x="73" y="51"/>
                  <a:pt x="75" y="49"/>
                  <a:pt x="75" y="48"/>
                </a:cubicBezTo>
                <a:cubicBezTo>
                  <a:pt x="85" y="48"/>
                  <a:pt x="85" y="48"/>
                  <a:pt x="85" y="48"/>
                </a:cubicBezTo>
                <a:cubicBezTo>
                  <a:pt x="85" y="49"/>
                  <a:pt x="87" y="51"/>
                  <a:pt x="88" y="51"/>
                </a:cubicBezTo>
                <a:cubicBezTo>
                  <a:pt x="89" y="51"/>
                  <a:pt x="91" y="49"/>
                  <a:pt x="91" y="48"/>
                </a:cubicBezTo>
                <a:cubicBezTo>
                  <a:pt x="93" y="48"/>
                  <a:pt x="93" y="48"/>
                  <a:pt x="93" y="48"/>
                </a:cubicBezTo>
                <a:cubicBezTo>
                  <a:pt x="93" y="66"/>
                  <a:pt x="93" y="66"/>
                  <a:pt x="93" y="66"/>
                </a:cubicBezTo>
                <a:cubicBezTo>
                  <a:pt x="91" y="63"/>
                  <a:pt x="91" y="63"/>
                  <a:pt x="91" y="63"/>
                </a:cubicBezTo>
                <a:lnTo>
                  <a:pt x="90" y="63"/>
                </a:lnTo>
                <a:close/>
                <a:moveTo>
                  <a:pt x="31" y="5"/>
                </a:moveTo>
                <a:cubicBezTo>
                  <a:pt x="61" y="5"/>
                  <a:pt x="61" y="5"/>
                  <a:pt x="61" y="5"/>
                </a:cubicBezTo>
                <a:cubicBezTo>
                  <a:pt x="61" y="43"/>
                  <a:pt x="61" y="43"/>
                  <a:pt x="61" y="43"/>
                </a:cubicBezTo>
                <a:cubicBezTo>
                  <a:pt x="7" y="43"/>
                  <a:pt x="7" y="43"/>
                  <a:pt x="7" y="43"/>
                </a:cubicBezTo>
                <a:lnTo>
                  <a:pt x="31" y="5"/>
                </a:lnTo>
                <a:close/>
                <a:moveTo>
                  <a:pt x="67" y="155"/>
                </a:moveTo>
                <a:cubicBezTo>
                  <a:pt x="67" y="145"/>
                  <a:pt x="67" y="145"/>
                  <a:pt x="67" y="145"/>
                </a:cubicBezTo>
                <a:cubicBezTo>
                  <a:pt x="69" y="148"/>
                  <a:pt x="69" y="148"/>
                  <a:pt x="69" y="148"/>
                </a:cubicBezTo>
                <a:cubicBezTo>
                  <a:pt x="80" y="137"/>
                  <a:pt x="80" y="137"/>
                  <a:pt x="80" y="137"/>
                </a:cubicBezTo>
                <a:cubicBezTo>
                  <a:pt x="91" y="148"/>
                  <a:pt x="91" y="148"/>
                  <a:pt x="91" y="148"/>
                </a:cubicBezTo>
                <a:cubicBezTo>
                  <a:pt x="93" y="145"/>
                  <a:pt x="93" y="145"/>
                  <a:pt x="93" y="145"/>
                </a:cubicBezTo>
                <a:cubicBezTo>
                  <a:pt x="93" y="155"/>
                  <a:pt x="93" y="155"/>
                  <a:pt x="93" y="155"/>
                </a:cubicBezTo>
                <a:lnTo>
                  <a:pt x="67" y="155"/>
                </a:lnTo>
                <a:close/>
                <a:moveTo>
                  <a:pt x="99" y="155"/>
                </a:moveTo>
                <a:cubicBezTo>
                  <a:pt x="99" y="132"/>
                  <a:pt x="99" y="132"/>
                  <a:pt x="99" y="132"/>
                </a:cubicBezTo>
                <a:cubicBezTo>
                  <a:pt x="91" y="140"/>
                  <a:pt x="91" y="140"/>
                  <a:pt x="91" y="140"/>
                </a:cubicBezTo>
                <a:cubicBezTo>
                  <a:pt x="80" y="130"/>
                  <a:pt x="80" y="130"/>
                  <a:pt x="80" y="130"/>
                </a:cubicBezTo>
                <a:cubicBezTo>
                  <a:pt x="69" y="140"/>
                  <a:pt x="69" y="140"/>
                  <a:pt x="69" y="140"/>
                </a:cubicBezTo>
                <a:cubicBezTo>
                  <a:pt x="61" y="132"/>
                  <a:pt x="61" y="132"/>
                  <a:pt x="61" y="132"/>
                </a:cubicBezTo>
                <a:cubicBezTo>
                  <a:pt x="61" y="155"/>
                  <a:pt x="61" y="155"/>
                  <a:pt x="61" y="155"/>
                </a:cubicBezTo>
                <a:cubicBezTo>
                  <a:pt x="5" y="155"/>
                  <a:pt x="5" y="155"/>
                  <a:pt x="5" y="155"/>
                </a:cubicBezTo>
                <a:cubicBezTo>
                  <a:pt x="5" y="48"/>
                  <a:pt x="5" y="48"/>
                  <a:pt x="5" y="48"/>
                </a:cubicBezTo>
                <a:cubicBezTo>
                  <a:pt x="61" y="48"/>
                  <a:pt x="61" y="48"/>
                  <a:pt x="61" y="48"/>
                </a:cubicBezTo>
                <a:cubicBezTo>
                  <a:pt x="61" y="78"/>
                  <a:pt x="61" y="78"/>
                  <a:pt x="61" y="78"/>
                </a:cubicBezTo>
                <a:cubicBezTo>
                  <a:pt x="69" y="70"/>
                  <a:pt x="69" y="70"/>
                  <a:pt x="69" y="70"/>
                </a:cubicBezTo>
                <a:cubicBezTo>
                  <a:pt x="80" y="81"/>
                  <a:pt x="80" y="81"/>
                  <a:pt x="80" y="81"/>
                </a:cubicBezTo>
                <a:cubicBezTo>
                  <a:pt x="91" y="70"/>
                  <a:pt x="91" y="70"/>
                  <a:pt x="91" y="70"/>
                </a:cubicBezTo>
                <a:cubicBezTo>
                  <a:pt x="99" y="78"/>
                  <a:pt x="99" y="78"/>
                  <a:pt x="99" y="78"/>
                </a:cubicBezTo>
                <a:cubicBezTo>
                  <a:pt x="99" y="48"/>
                  <a:pt x="99" y="48"/>
                  <a:pt x="99" y="48"/>
                </a:cubicBezTo>
                <a:cubicBezTo>
                  <a:pt x="155" y="48"/>
                  <a:pt x="155" y="48"/>
                  <a:pt x="155" y="48"/>
                </a:cubicBezTo>
                <a:cubicBezTo>
                  <a:pt x="155" y="155"/>
                  <a:pt x="155" y="155"/>
                  <a:pt x="155" y="155"/>
                </a:cubicBezTo>
                <a:lnTo>
                  <a:pt x="99" y="155"/>
                </a:lnTo>
                <a:close/>
                <a:moveTo>
                  <a:pt x="80" y="5"/>
                </a:moveTo>
                <a:cubicBezTo>
                  <a:pt x="81" y="5"/>
                  <a:pt x="83" y="7"/>
                  <a:pt x="83" y="8"/>
                </a:cubicBezTo>
                <a:cubicBezTo>
                  <a:pt x="83" y="9"/>
                  <a:pt x="81" y="11"/>
                  <a:pt x="80" y="11"/>
                </a:cubicBezTo>
                <a:cubicBezTo>
                  <a:pt x="79" y="11"/>
                  <a:pt x="77" y="9"/>
                  <a:pt x="77" y="8"/>
                </a:cubicBezTo>
                <a:cubicBezTo>
                  <a:pt x="77" y="7"/>
                  <a:pt x="79" y="5"/>
                  <a:pt x="80" y="5"/>
                </a:cubicBezTo>
                <a:close/>
                <a:moveTo>
                  <a:pt x="72" y="13"/>
                </a:moveTo>
                <a:cubicBezTo>
                  <a:pt x="73" y="13"/>
                  <a:pt x="75" y="15"/>
                  <a:pt x="75" y="16"/>
                </a:cubicBezTo>
                <a:cubicBezTo>
                  <a:pt x="75" y="17"/>
                  <a:pt x="73" y="19"/>
                  <a:pt x="72" y="19"/>
                </a:cubicBezTo>
                <a:cubicBezTo>
                  <a:pt x="71" y="19"/>
                  <a:pt x="69" y="17"/>
                  <a:pt x="69" y="16"/>
                </a:cubicBezTo>
                <a:cubicBezTo>
                  <a:pt x="69" y="15"/>
                  <a:pt x="71" y="13"/>
                  <a:pt x="72" y="13"/>
                </a:cubicBezTo>
                <a:close/>
                <a:moveTo>
                  <a:pt x="72" y="29"/>
                </a:moveTo>
                <a:cubicBezTo>
                  <a:pt x="73" y="29"/>
                  <a:pt x="75" y="31"/>
                  <a:pt x="75" y="32"/>
                </a:cubicBezTo>
                <a:cubicBezTo>
                  <a:pt x="75" y="33"/>
                  <a:pt x="73" y="35"/>
                  <a:pt x="72" y="35"/>
                </a:cubicBezTo>
                <a:cubicBezTo>
                  <a:pt x="71" y="35"/>
                  <a:pt x="69" y="33"/>
                  <a:pt x="69" y="32"/>
                </a:cubicBezTo>
                <a:cubicBezTo>
                  <a:pt x="69" y="31"/>
                  <a:pt x="71" y="29"/>
                  <a:pt x="72" y="29"/>
                </a:cubicBezTo>
                <a:close/>
                <a:moveTo>
                  <a:pt x="80" y="21"/>
                </a:moveTo>
                <a:cubicBezTo>
                  <a:pt x="81" y="21"/>
                  <a:pt x="83" y="23"/>
                  <a:pt x="83" y="24"/>
                </a:cubicBezTo>
                <a:cubicBezTo>
                  <a:pt x="83" y="25"/>
                  <a:pt x="81" y="27"/>
                  <a:pt x="80" y="27"/>
                </a:cubicBezTo>
                <a:cubicBezTo>
                  <a:pt x="79" y="27"/>
                  <a:pt x="77" y="25"/>
                  <a:pt x="77" y="24"/>
                </a:cubicBezTo>
                <a:cubicBezTo>
                  <a:pt x="77" y="23"/>
                  <a:pt x="79" y="21"/>
                  <a:pt x="80" y="21"/>
                </a:cubicBezTo>
                <a:close/>
                <a:moveTo>
                  <a:pt x="88" y="13"/>
                </a:moveTo>
                <a:cubicBezTo>
                  <a:pt x="89" y="13"/>
                  <a:pt x="91" y="15"/>
                  <a:pt x="91" y="16"/>
                </a:cubicBezTo>
                <a:cubicBezTo>
                  <a:pt x="91" y="17"/>
                  <a:pt x="89" y="19"/>
                  <a:pt x="88" y="19"/>
                </a:cubicBezTo>
                <a:cubicBezTo>
                  <a:pt x="87" y="19"/>
                  <a:pt x="85" y="17"/>
                  <a:pt x="85" y="16"/>
                </a:cubicBezTo>
                <a:cubicBezTo>
                  <a:pt x="85" y="15"/>
                  <a:pt x="87" y="13"/>
                  <a:pt x="88" y="13"/>
                </a:cubicBezTo>
                <a:close/>
                <a:moveTo>
                  <a:pt x="88" y="29"/>
                </a:moveTo>
                <a:cubicBezTo>
                  <a:pt x="89" y="29"/>
                  <a:pt x="91" y="31"/>
                  <a:pt x="91" y="32"/>
                </a:cubicBezTo>
                <a:cubicBezTo>
                  <a:pt x="91" y="33"/>
                  <a:pt x="89" y="35"/>
                  <a:pt x="88" y="35"/>
                </a:cubicBezTo>
                <a:cubicBezTo>
                  <a:pt x="87" y="35"/>
                  <a:pt x="85" y="33"/>
                  <a:pt x="85" y="32"/>
                </a:cubicBezTo>
                <a:cubicBezTo>
                  <a:pt x="85" y="31"/>
                  <a:pt x="87" y="29"/>
                  <a:pt x="88" y="29"/>
                </a:cubicBezTo>
                <a:close/>
                <a:moveTo>
                  <a:pt x="80" y="37"/>
                </a:moveTo>
                <a:cubicBezTo>
                  <a:pt x="81" y="37"/>
                  <a:pt x="83" y="39"/>
                  <a:pt x="83" y="40"/>
                </a:cubicBezTo>
                <a:cubicBezTo>
                  <a:pt x="83" y="41"/>
                  <a:pt x="81" y="43"/>
                  <a:pt x="80" y="43"/>
                </a:cubicBezTo>
                <a:cubicBezTo>
                  <a:pt x="79" y="43"/>
                  <a:pt x="77" y="41"/>
                  <a:pt x="77" y="40"/>
                </a:cubicBezTo>
                <a:cubicBezTo>
                  <a:pt x="77" y="39"/>
                  <a:pt x="79" y="37"/>
                  <a:pt x="80" y="37"/>
                </a:cubicBezTo>
                <a:close/>
                <a:moveTo>
                  <a:pt x="80" y="53"/>
                </a:moveTo>
                <a:cubicBezTo>
                  <a:pt x="81" y="53"/>
                  <a:pt x="83" y="55"/>
                  <a:pt x="83" y="56"/>
                </a:cubicBezTo>
                <a:cubicBezTo>
                  <a:pt x="83" y="57"/>
                  <a:pt x="81" y="59"/>
                  <a:pt x="80" y="59"/>
                </a:cubicBezTo>
                <a:cubicBezTo>
                  <a:pt x="79" y="59"/>
                  <a:pt x="77" y="57"/>
                  <a:pt x="77" y="56"/>
                </a:cubicBezTo>
                <a:cubicBezTo>
                  <a:pt x="77" y="55"/>
                  <a:pt x="79" y="53"/>
                  <a:pt x="80" y="5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875" name="Freeform 1871">
            <a:extLst>
              <a:ext uri="{FF2B5EF4-FFF2-40B4-BE49-F238E27FC236}">
                <a16:creationId xmlns:a16="http://schemas.microsoft.com/office/drawing/2014/main" xmlns="" id="{B7ACD755-2FC8-496A-9864-7488D376EB1A}"/>
              </a:ext>
            </a:extLst>
          </p:cNvPr>
          <p:cNvSpPr>
            <a:spLocks noEditPoints="1"/>
          </p:cNvSpPr>
          <p:nvPr/>
        </p:nvSpPr>
        <p:spPr bwMode="auto">
          <a:xfrm>
            <a:off x="2479386" y="5319569"/>
            <a:ext cx="546966" cy="549852"/>
          </a:xfrm>
          <a:custGeom>
            <a:avLst/>
            <a:gdLst>
              <a:gd name="T0" fmla="*/ 28 w 160"/>
              <a:gd name="T1" fmla="*/ 0 h 160"/>
              <a:gd name="T2" fmla="*/ 0 w 160"/>
              <a:gd name="T3" fmla="*/ 160 h 160"/>
              <a:gd name="T4" fmla="*/ 160 w 160"/>
              <a:gd name="T5" fmla="*/ 45 h 160"/>
              <a:gd name="T6" fmla="*/ 153 w 160"/>
              <a:gd name="T7" fmla="*/ 43 h 160"/>
              <a:gd name="T8" fmla="*/ 83 w 160"/>
              <a:gd name="T9" fmla="*/ 5 h 160"/>
              <a:gd name="T10" fmla="*/ 153 w 160"/>
              <a:gd name="T11" fmla="*/ 43 h 160"/>
              <a:gd name="T12" fmla="*/ 77 w 160"/>
              <a:gd name="T13" fmla="*/ 5 h 160"/>
              <a:gd name="T14" fmla="*/ 7 w 160"/>
              <a:gd name="T15" fmla="*/ 43 h 160"/>
              <a:gd name="T16" fmla="*/ 5 w 160"/>
              <a:gd name="T17" fmla="*/ 155 h 160"/>
              <a:gd name="T18" fmla="*/ 155 w 160"/>
              <a:gd name="T19" fmla="*/ 48 h 160"/>
              <a:gd name="T20" fmla="*/ 5 w 160"/>
              <a:gd name="T21" fmla="*/ 155 h 160"/>
              <a:gd name="T22" fmla="*/ 64 w 160"/>
              <a:gd name="T23" fmla="*/ 61 h 160"/>
              <a:gd name="T24" fmla="*/ 64 w 160"/>
              <a:gd name="T25" fmla="*/ 77 h 160"/>
              <a:gd name="T26" fmla="*/ 104 w 160"/>
              <a:gd name="T27" fmla="*/ 69 h 160"/>
              <a:gd name="T28" fmla="*/ 96 w 160"/>
              <a:gd name="T29" fmla="*/ 72 h 160"/>
              <a:gd name="T30" fmla="*/ 61 w 160"/>
              <a:gd name="T31" fmla="*/ 69 h 160"/>
              <a:gd name="T32" fmla="*/ 96 w 160"/>
              <a:gd name="T33" fmla="*/ 67 h 160"/>
              <a:gd name="T34" fmla="*/ 96 w 160"/>
              <a:gd name="T35" fmla="*/ 72 h 160"/>
              <a:gd name="T36" fmla="*/ 101 w 160"/>
              <a:gd name="T37" fmla="*/ 144 h 160"/>
              <a:gd name="T38" fmla="*/ 56 w 160"/>
              <a:gd name="T39" fmla="*/ 141 h 160"/>
              <a:gd name="T40" fmla="*/ 101 w 160"/>
              <a:gd name="T41" fmla="*/ 139 h 160"/>
              <a:gd name="T42" fmla="*/ 64 w 160"/>
              <a:gd name="T43" fmla="*/ 131 h 160"/>
              <a:gd name="T44" fmla="*/ 61 w 160"/>
              <a:gd name="T45" fmla="*/ 117 h 160"/>
              <a:gd name="T46" fmla="*/ 57 w 160"/>
              <a:gd name="T47" fmla="*/ 117 h 160"/>
              <a:gd name="T48" fmla="*/ 65 w 160"/>
              <a:gd name="T49" fmla="*/ 105 h 160"/>
              <a:gd name="T50" fmla="*/ 68 w 160"/>
              <a:gd name="T51" fmla="*/ 104 h 160"/>
              <a:gd name="T52" fmla="*/ 77 w 160"/>
              <a:gd name="T53" fmla="*/ 113 h 160"/>
              <a:gd name="T54" fmla="*/ 75 w 160"/>
              <a:gd name="T55" fmla="*/ 117 h 160"/>
              <a:gd name="T56" fmla="*/ 69 w 160"/>
              <a:gd name="T57" fmla="*/ 113 h 160"/>
              <a:gd name="T58" fmla="*/ 67 w 160"/>
              <a:gd name="T59" fmla="*/ 133 h 160"/>
              <a:gd name="T60" fmla="*/ 103 w 160"/>
              <a:gd name="T61" fmla="*/ 113 h 160"/>
              <a:gd name="T62" fmla="*/ 101 w 160"/>
              <a:gd name="T63" fmla="*/ 117 h 160"/>
              <a:gd name="T64" fmla="*/ 96 w 160"/>
              <a:gd name="T65" fmla="*/ 113 h 160"/>
              <a:gd name="T66" fmla="*/ 93 w 160"/>
              <a:gd name="T67" fmla="*/ 133 h 160"/>
              <a:gd name="T68" fmla="*/ 91 w 160"/>
              <a:gd name="T69" fmla="*/ 113 h 160"/>
              <a:gd name="T70" fmla="*/ 85 w 160"/>
              <a:gd name="T71" fmla="*/ 117 h 160"/>
              <a:gd name="T72" fmla="*/ 83 w 160"/>
              <a:gd name="T73" fmla="*/ 113 h 160"/>
              <a:gd name="T74" fmla="*/ 92 w 160"/>
              <a:gd name="T75" fmla="*/ 104 h 160"/>
              <a:gd name="T76" fmla="*/ 95 w 160"/>
              <a:gd name="T77" fmla="*/ 105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60" h="160">
                <a:moveTo>
                  <a:pt x="132" y="0"/>
                </a:moveTo>
                <a:cubicBezTo>
                  <a:pt x="28" y="0"/>
                  <a:pt x="28" y="0"/>
                  <a:pt x="28" y="0"/>
                </a:cubicBezTo>
                <a:cubicBezTo>
                  <a:pt x="0" y="45"/>
                  <a:pt x="0" y="45"/>
                  <a:pt x="0" y="45"/>
                </a:cubicBezTo>
                <a:cubicBezTo>
                  <a:pt x="0" y="160"/>
                  <a:pt x="0" y="160"/>
                  <a:pt x="0" y="160"/>
                </a:cubicBezTo>
                <a:cubicBezTo>
                  <a:pt x="160" y="160"/>
                  <a:pt x="160" y="160"/>
                  <a:pt x="160" y="160"/>
                </a:cubicBezTo>
                <a:cubicBezTo>
                  <a:pt x="160" y="45"/>
                  <a:pt x="160" y="45"/>
                  <a:pt x="160" y="45"/>
                </a:cubicBezTo>
                <a:lnTo>
                  <a:pt x="132" y="0"/>
                </a:lnTo>
                <a:close/>
                <a:moveTo>
                  <a:pt x="153" y="43"/>
                </a:moveTo>
                <a:cubicBezTo>
                  <a:pt x="83" y="43"/>
                  <a:pt x="83" y="43"/>
                  <a:pt x="83" y="43"/>
                </a:cubicBezTo>
                <a:cubicBezTo>
                  <a:pt x="83" y="5"/>
                  <a:pt x="83" y="5"/>
                  <a:pt x="83" y="5"/>
                </a:cubicBezTo>
                <a:cubicBezTo>
                  <a:pt x="129" y="5"/>
                  <a:pt x="129" y="5"/>
                  <a:pt x="129" y="5"/>
                </a:cubicBezTo>
                <a:lnTo>
                  <a:pt x="153" y="43"/>
                </a:lnTo>
                <a:close/>
                <a:moveTo>
                  <a:pt x="31" y="5"/>
                </a:moveTo>
                <a:cubicBezTo>
                  <a:pt x="77" y="5"/>
                  <a:pt x="77" y="5"/>
                  <a:pt x="77" y="5"/>
                </a:cubicBezTo>
                <a:cubicBezTo>
                  <a:pt x="77" y="43"/>
                  <a:pt x="77" y="43"/>
                  <a:pt x="77" y="43"/>
                </a:cubicBezTo>
                <a:cubicBezTo>
                  <a:pt x="7" y="43"/>
                  <a:pt x="7" y="43"/>
                  <a:pt x="7" y="43"/>
                </a:cubicBezTo>
                <a:lnTo>
                  <a:pt x="31" y="5"/>
                </a:lnTo>
                <a:close/>
                <a:moveTo>
                  <a:pt x="5" y="155"/>
                </a:moveTo>
                <a:cubicBezTo>
                  <a:pt x="5" y="48"/>
                  <a:pt x="5" y="48"/>
                  <a:pt x="5" y="48"/>
                </a:cubicBezTo>
                <a:cubicBezTo>
                  <a:pt x="155" y="48"/>
                  <a:pt x="155" y="48"/>
                  <a:pt x="155" y="48"/>
                </a:cubicBezTo>
                <a:cubicBezTo>
                  <a:pt x="155" y="155"/>
                  <a:pt x="155" y="155"/>
                  <a:pt x="155" y="155"/>
                </a:cubicBezTo>
                <a:lnTo>
                  <a:pt x="5" y="155"/>
                </a:lnTo>
                <a:close/>
                <a:moveTo>
                  <a:pt x="96" y="61"/>
                </a:moveTo>
                <a:cubicBezTo>
                  <a:pt x="64" y="61"/>
                  <a:pt x="64" y="61"/>
                  <a:pt x="64" y="61"/>
                </a:cubicBezTo>
                <a:cubicBezTo>
                  <a:pt x="60" y="61"/>
                  <a:pt x="56" y="65"/>
                  <a:pt x="56" y="69"/>
                </a:cubicBezTo>
                <a:cubicBezTo>
                  <a:pt x="56" y="74"/>
                  <a:pt x="60" y="77"/>
                  <a:pt x="64" y="77"/>
                </a:cubicBezTo>
                <a:cubicBezTo>
                  <a:pt x="96" y="77"/>
                  <a:pt x="96" y="77"/>
                  <a:pt x="96" y="77"/>
                </a:cubicBezTo>
                <a:cubicBezTo>
                  <a:pt x="100" y="77"/>
                  <a:pt x="104" y="74"/>
                  <a:pt x="104" y="69"/>
                </a:cubicBezTo>
                <a:cubicBezTo>
                  <a:pt x="104" y="65"/>
                  <a:pt x="100" y="61"/>
                  <a:pt x="96" y="61"/>
                </a:cubicBezTo>
                <a:close/>
                <a:moveTo>
                  <a:pt x="96" y="72"/>
                </a:moveTo>
                <a:cubicBezTo>
                  <a:pt x="64" y="72"/>
                  <a:pt x="64" y="72"/>
                  <a:pt x="64" y="72"/>
                </a:cubicBezTo>
                <a:cubicBezTo>
                  <a:pt x="63" y="72"/>
                  <a:pt x="61" y="71"/>
                  <a:pt x="61" y="69"/>
                </a:cubicBezTo>
                <a:cubicBezTo>
                  <a:pt x="61" y="68"/>
                  <a:pt x="63" y="67"/>
                  <a:pt x="64" y="67"/>
                </a:cubicBezTo>
                <a:cubicBezTo>
                  <a:pt x="96" y="67"/>
                  <a:pt x="96" y="67"/>
                  <a:pt x="96" y="67"/>
                </a:cubicBezTo>
                <a:cubicBezTo>
                  <a:pt x="97" y="67"/>
                  <a:pt x="99" y="68"/>
                  <a:pt x="99" y="69"/>
                </a:cubicBezTo>
                <a:cubicBezTo>
                  <a:pt x="99" y="71"/>
                  <a:pt x="97" y="72"/>
                  <a:pt x="96" y="72"/>
                </a:cubicBezTo>
                <a:close/>
                <a:moveTo>
                  <a:pt x="104" y="141"/>
                </a:moveTo>
                <a:cubicBezTo>
                  <a:pt x="104" y="143"/>
                  <a:pt x="103" y="144"/>
                  <a:pt x="101" y="144"/>
                </a:cubicBezTo>
                <a:cubicBezTo>
                  <a:pt x="59" y="144"/>
                  <a:pt x="59" y="144"/>
                  <a:pt x="59" y="144"/>
                </a:cubicBezTo>
                <a:cubicBezTo>
                  <a:pt x="57" y="144"/>
                  <a:pt x="56" y="143"/>
                  <a:pt x="56" y="141"/>
                </a:cubicBezTo>
                <a:cubicBezTo>
                  <a:pt x="56" y="140"/>
                  <a:pt x="57" y="139"/>
                  <a:pt x="59" y="139"/>
                </a:cubicBezTo>
                <a:cubicBezTo>
                  <a:pt x="101" y="139"/>
                  <a:pt x="101" y="139"/>
                  <a:pt x="101" y="139"/>
                </a:cubicBezTo>
                <a:cubicBezTo>
                  <a:pt x="103" y="139"/>
                  <a:pt x="104" y="140"/>
                  <a:pt x="104" y="141"/>
                </a:cubicBezTo>
                <a:close/>
                <a:moveTo>
                  <a:pt x="64" y="131"/>
                </a:moveTo>
                <a:cubicBezTo>
                  <a:pt x="64" y="113"/>
                  <a:pt x="64" y="113"/>
                  <a:pt x="64" y="113"/>
                </a:cubicBezTo>
                <a:cubicBezTo>
                  <a:pt x="61" y="117"/>
                  <a:pt x="61" y="117"/>
                  <a:pt x="61" y="117"/>
                </a:cubicBezTo>
                <a:cubicBezTo>
                  <a:pt x="60" y="117"/>
                  <a:pt x="59" y="117"/>
                  <a:pt x="59" y="117"/>
                </a:cubicBezTo>
                <a:cubicBezTo>
                  <a:pt x="58" y="117"/>
                  <a:pt x="57" y="117"/>
                  <a:pt x="57" y="117"/>
                </a:cubicBezTo>
                <a:cubicBezTo>
                  <a:pt x="56" y="116"/>
                  <a:pt x="56" y="114"/>
                  <a:pt x="57" y="113"/>
                </a:cubicBezTo>
                <a:cubicBezTo>
                  <a:pt x="65" y="105"/>
                  <a:pt x="65" y="105"/>
                  <a:pt x="65" y="105"/>
                </a:cubicBezTo>
                <a:cubicBezTo>
                  <a:pt x="65" y="105"/>
                  <a:pt x="65" y="104"/>
                  <a:pt x="66" y="104"/>
                </a:cubicBezTo>
                <a:cubicBezTo>
                  <a:pt x="66" y="104"/>
                  <a:pt x="67" y="104"/>
                  <a:pt x="68" y="104"/>
                </a:cubicBezTo>
                <a:cubicBezTo>
                  <a:pt x="68" y="104"/>
                  <a:pt x="68" y="105"/>
                  <a:pt x="69" y="105"/>
                </a:cubicBezTo>
                <a:cubicBezTo>
                  <a:pt x="77" y="113"/>
                  <a:pt x="77" y="113"/>
                  <a:pt x="77" y="113"/>
                </a:cubicBezTo>
                <a:cubicBezTo>
                  <a:pt x="78" y="114"/>
                  <a:pt x="78" y="116"/>
                  <a:pt x="77" y="117"/>
                </a:cubicBezTo>
                <a:cubicBezTo>
                  <a:pt x="76" y="117"/>
                  <a:pt x="75" y="117"/>
                  <a:pt x="75" y="117"/>
                </a:cubicBezTo>
                <a:cubicBezTo>
                  <a:pt x="74" y="117"/>
                  <a:pt x="73" y="117"/>
                  <a:pt x="73" y="117"/>
                </a:cubicBezTo>
                <a:cubicBezTo>
                  <a:pt x="69" y="113"/>
                  <a:pt x="69" y="113"/>
                  <a:pt x="69" y="113"/>
                </a:cubicBezTo>
                <a:cubicBezTo>
                  <a:pt x="69" y="131"/>
                  <a:pt x="69" y="131"/>
                  <a:pt x="69" y="131"/>
                </a:cubicBezTo>
                <a:cubicBezTo>
                  <a:pt x="69" y="132"/>
                  <a:pt x="68" y="133"/>
                  <a:pt x="67" y="133"/>
                </a:cubicBezTo>
                <a:cubicBezTo>
                  <a:pt x="65" y="133"/>
                  <a:pt x="64" y="132"/>
                  <a:pt x="64" y="131"/>
                </a:cubicBezTo>
                <a:close/>
                <a:moveTo>
                  <a:pt x="103" y="113"/>
                </a:moveTo>
                <a:cubicBezTo>
                  <a:pt x="104" y="114"/>
                  <a:pt x="104" y="116"/>
                  <a:pt x="103" y="117"/>
                </a:cubicBezTo>
                <a:cubicBezTo>
                  <a:pt x="103" y="117"/>
                  <a:pt x="102" y="117"/>
                  <a:pt x="101" y="117"/>
                </a:cubicBezTo>
                <a:cubicBezTo>
                  <a:pt x="101" y="117"/>
                  <a:pt x="100" y="117"/>
                  <a:pt x="99" y="117"/>
                </a:cubicBezTo>
                <a:cubicBezTo>
                  <a:pt x="96" y="113"/>
                  <a:pt x="96" y="113"/>
                  <a:pt x="96" y="113"/>
                </a:cubicBezTo>
                <a:cubicBezTo>
                  <a:pt x="96" y="131"/>
                  <a:pt x="96" y="131"/>
                  <a:pt x="96" y="131"/>
                </a:cubicBezTo>
                <a:cubicBezTo>
                  <a:pt x="96" y="132"/>
                  <a:pt x="95" y="133"/>
                  <a:pt x="93" y="133"/>
                </a:cubicBezTo>
                <a:cubicBezTo>
                  <a:pt x="92" y="133"/>
                  <a:pt x="91" y="132"/>
                  <a:pt x="91" y="131"/>
                </a:cubicBezTo>
                <a:cubicBezTo>
                  <a:pt x="91" y="113"/>
                  <a:pt x="91" y="113"/>
                  <a:pt x="91" y="113"/>
                </a:cubicBezTo>
                <a:cubicBezTo>
                  <a:pt x="87" y="117"/>
                  <a:pt x="87" y="117"/>
                  <a:pt x="87" y="117"/>
                </a:cubicBezTo>
                <a:cubicBezTo>
                  <a:pt x="87" y="117"/>
                  <a:pt x="86" y="117"/>
                  <a:pt x="85" y="117"/>
                </a:cubicBezTo>
                <a:cubicBezTo>
                  <a:pt x="85" y="117"/>
                  <a:pt x="84" y="117"/>
                  <a:pt x="83" y="117"/>
                </a:cubicBezTo>
                <a:cubicBezTo>
                  <a:pt x="82" y="116"/>
                  <a:pt x="82" y="114"/>
                  <a:pt x="83" y="113"/>
                </a:cubicBezTo>
                <a:cubicBezTo>
                  <a:pt x="91" y="105"/>
                  <a:pt x="91" y="105"/>
                  <a:pt x="91" y="105"/>
                </a:cubicBezTo>
                <a:cubicBezTo>
                  <a:pt x="92" y="105"/>
                  <a:pt x="92" y="104"/>
                  <a:pt x="92" y="104"/>
                </a:cubicBezTo>
                <a:cubicBezTo>
                  <a:pt x="93" y="104"/>
                  <a:pt x="94" y="104"/>
                  <a:pt x="94" y="104"/>
                </a:cubicBezTo>
                <a:cubicBezTo>
                  <a:pt x="95" y="104"/>
                  <a:pt x="95" y="105"/>
                  <a:pt x="95" y="105"/>
                </a:cubicBezTo>
                <a:lnTo>
                  <a:pt x="103" y="11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876" name="Freeform 1872">
            <a:extLst>
              <a:ext uri="{FF2B5EF4-FFF2-40B4-BE49-F238E27FC236}">
                <a16:creationId xmlns:a16="http://schemas.microsoft.com/office/drawing/2014/main" xmlns="" id="{8BB5EA95-9193-4249-8041-6B2D7A93D044}"/>
              </a:ext>
            </a:extLst>
          </p:cNvPr>
          <p:cNvSpPr>
            <a:spLocks noEditPoints="1"/>
          </p:cNvSpPr>
          <p:nvPr/>
        </p:nvSpPr>
        <p:spPr bwMode="auto">
          <a:xfrm>
            <a:off x="2479386" y="5938694"/>
            <a:ext cx="546966" cy="549852"/>
          </a:xfrm>
          <a:custGeom>
            <a:avLst/>
            <a:gdLst>
              <a:gd name="T0" fmla="*/ 99 w 160"/>
              <a:gd name="T1" fmla="*/ 0 h 160"/>
              <a:gd name="T2" fmla="*/ 29 w 160"/>
              <a:gd name="T3" fmla="*/ 3 h 160"/>
              <a:gd name="T4" fmla="*/ 4 w 160"/>
              <a:gd name="T5" fmla="*/ 47 h 160"/>
              <a:gd name="T6" fmla="*/ 11 w 160"/>
              <a:gd name="T7" fmla="*/ 102 h 160"/>
              <a:gd name="T8" fmla="*/ 12 w 160"/>
              <a:gd name="T9" fmla="*/ 106 h 160"/>
              <a:gd name="T10" fmla="*/ 10 w 160"/>
              <a:gd name="T11" fmla="*/ 160 h 160"/>
              <a:gd name="T12" fmla="*/ 111 w 160"/>
              <a:gd name="T13" fmla="*/ 150 h 160"/>
              <a:gd name="T14" fmla="*/ 133 w 160"/>
              <a:gd name="T15" fmla="*/ 159 h 160"/>
              <a:gd name="T16" fmla="*/ 160 w 160"/>
              <a:gd name="T17" fmla="*/ 130 h 160"/>
              <a:gd name="T18" fmla="*/ 145 w 160"/>
              <a:gd name="T19" fmla="*/ 96 h 160"/>
              <a:gd name="T20" fmla="*/ 146 w 160"/>
              <a:gd name="T21" fmla="*/ 89 h 160"/>
              <a:gd name="T22" fmla="*/ 135 w 160"/>
              <a:gd name="T23" fmla="*/ 4 h 160"/>
              <a:gd name="T24" fmla="*/ 153 w 160"/>
              <a:gd name="T25" fmla="*/ 43 h 160"/>
              <a:gd name="T26" fmla="*/ 80 w 160"/>
              <a:gd name="T27" fmla="*/ 5 h 160"/>
              <a:gd name="T28" fmla="*/ 67 w 160"/>
              <a:gd name="T29" fmla="*/ 43 h 160"/>
              <a:gd name="T30" fmla="*/ 69 w 160"/>
              <a:gd name="T31" fmla="*/ 48 h 160"/>
              <a:gd name="T32" fmla="*/ 88 w 160"/>
              <a:gd name="T33" fmla="*/ 51 h 160"/>
              <a:gd name="T34" fmla="*/ 91 w 160"/>
              <a:gd name="T35" fmla="*/ 87 h 160"/>
              <a:gd name="T36" fmla="*/ 67 w 160"/>
              <a:gd name="T37" fmla="*/ 48 h 160"/>
              <a:gd name="T38" fmla="*/ 38 w 160"/>
              <a:gd name="T39" fmla="*/ 5 h 160"/>
              <a:gd name="T40" fmla="*/ 9 w 160"/>
              <a:gd name="T41" fmla="*/ 40 h 160"/>
              <a:gd name="T42" fmla="*/ 142 w 160"/>
              <a:gd name="T43" fmla="*/ 86 h 160"/>
              <a:gd name="T44" fmla="*/ 154 w 160"/>
              <a:gd name="T45" fmla="*/ 128 h 160"/>
              <a:gd name="T46" fmla="*/ 137 w 160"/>
              <a:gd name="T47" fmla="*/ 155 h 160"/>
              <a:gd name="T48" fmla="*/ 109 w 160"/>
              <a:gd name="T49" fmla="*/ 135 h 160"/>
              <a:gd name="T50" fmla="*/ 10 w 160"/>
              <a:gd name="T51" fmla="*/ 155 h 160"/>
              <a:gd name="T52" fmla="*/ 11 w 160"/>
              <a:gd name="T53" fmla="*/ 145 h 160"/>
              <a:gd name="T54" fmla="*/ 6 w 160"/>
              <a:gd name="T55" fmla="*/ 142 h 160"/>
              <a:gd name="T56" fmla="*/ 14 w 160"/>
              <a:gd name="T57" fmla="*/ 98 h 160"/>
              <a:gd name="T58" fmla="*/ 9 w 160"/>
              <a:gd name="T59" fmla="*/ 56 h 160"/>
              <a:gd name="T60" fmla="*/ 61 w 160"/>
              <a:gd name="T61" fmla="*/ 102 h 160"/>
              <a:gd name="T62" fmla="*/ 99 w 160"/>
              <a:gd name="T63" fmla="*/ 102 h 160"/>
              <a:gd name="T64" fmla="*/ 154 w 160"/>
              <a:gd name="T65" fmla="*/ 72 h 160"/>
              <a:gd name="T66" fmla="*/ 77 w 160"/>
              <a:gd name="T67" fmla="*/ 8 h 160"/>
              <a:gd name="T68" fmla="*/ 72 w 160"/>
              <a:gd name="T69" fmla="*/ 19 h 160"/>
              <a:gd name="T70" fmla="*/ 75 w 160"/>
              <a:gd name="T71" fmla="*/ 32 h 160"/>
              <a:gd name="T72" fmla="*/ 80 w 160"/>
              <a:gd name="T73" fmla="*/ 21 h 160"/>
              <a:gd name="T74" fmla="*/ 80 w 160"/>
              <a:gd name="T75" fmla="*/ 21 h 160"/>
              <a:gd name="T76" fmla="*/ 85 w 160"/>
              <a:gd name="T77" fmla="*/ 16 h 160"/>
              <a:gd name="T78" fmla="*/ 88 w 160"/>
              <a:gd name="T79" fmla="*/ 35 h 160"/>
              <a:gd name="T80" fmla="*/ 83 w 160"/>
              <a:gd name="T81" fmla="*/ 40 h 160"/>
              <a:gd name="T82" fmla="*/ 72 w 160"/>
              <a:gd name="T83" fmla="*/ 61 h 160"/>
              <a:gd name="T84" fmla="*/ 72 w 160"/>
              <a:gd name="T85" fmla="*/ 61 h 160"/>
              <a:gd name="T86" fmla="*/ 77 w 160"/>
              <a:gd name="T87" fmla="*/ 56 h 160"/>
              <a:gd name="T88" fmla="*/ 88 w 160"/>
              <a:gd name="T89" fmla="*/ 67 h 160"/>
              <a:gd name="T90" fmla="*/ 83 w 160"/>
              <a:gd name="T91" fmla="*/ 72 h 160"/>
              <a:gd name="T92" fmla="*/ 72 w 160"/>
              <a:gd name="T93" fmla="*/ 77 h 160"/>
              <a:gd name="T94" fmla="*/ 72 w 160"/>
              <a:gd name="T95" fmla="*/ 77 h 160"/>
              <a:gd name="T96" fmla="*/ 77 w 160"/>
              <a:gd name="T97" fmla="*/ 88 h 160"/>
              <a:gd name="T98" fmla="*/ 88 w 160"/>
              <a:gd name="T99" fmla="*/ 83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60" h="160">
                <a:moveTo>
                  <a:pt x="135" y="4"/>
                </a:moveTo>
                <a:cubicBezTo>
                  <a:pt x="129" y="5"/>
                  <a:pt x="129" y="5"/>
                  <a:pt x="129" y="5"/>
                </a:cubicBezTo>
                <a:cubicBezTo>
                  <a:pt x="130" y="0"/>
                  <a:pt x="130" y="0"/>
                  <a:pt x="130" y="0"/>
                </a:cubicBezTo>
                <a:cubicBezTo>
                  <a:pt x="99" y="0"/>
                  <a:pt x="99" y="0"/>
                  <a:pt x="99" y="0"/>
                </a:cubicBezTo>
                <a:cubicBezTo>
                  <a:pt x="61" y="0"/>
                  <a:pt x="61" y="0"/>
                  <a:pt x="61" y="0"/>
                </a:cubicBezTo>
                <a:cubicBezTo>
                  <a:pt x="34" y="0"/>
                  <a:pt x="34" y="0"/>
                  <a:pt x="34" y="0"/>
                </a:cubicBezTo>
                <a:cubicBezTo>
                  <a:pt x="33" y="4"/>
                  <a:pt x="33" y="4"/>
                  <a:pt x="33" y="4"/>
                </a:cubicBezTo>
                <a:cubicBezTo>
                  <a:pt x="32" y="4"/>
                  <a:pt x="30" y="3"/>
                  <a:pt x="29" y="3"/>
                </a:cubicBezTo>
                <a:cubicBezTo>
                  <a:pt x="27" y="2"/>
                  <a:pt x="27" y="2"/>
                  <a:pt x="27" y="2"/>
                </a:cubicBezTo>
                <a:cubicBezTo>
                  <a:pt x="3" y="39"/>
                  <a:pt x="3" y="39"/>
                  <a:pt x="3" y="39"/>
                </a:cubicBezTo>
                <a:cubicBezTo>
                  <a:pt x="6" y="48"/>
                  <a:pt x="6" y="48"/>
                  <a:pt x="6" y="48"/>
                </a:cubicBezTo>
                <a:cubicBezTo>
                  <a:pt x="5" y="47"/>
                  <a:pt x="5" y="47"/>
                  <a:pt x="4" y="47"/>
                </a:cubicBezTo>
                <a:cubicBezTo>
                  <a:pt x="0" y="45"/>
                  <a:pt x="0" y="45"/>
                  <a:pt x="0" y="45"/>
                </a:cubicBezTo>
                <a:cubicBezTo>
                  <a:pt x="0" y="85"/>
                  <a:pt x="0" y="85"/>
                  <a:pt x="0" y="85"/>
                </a:cubicBezTo>
                <a:cubicBezTo>
                  <a:pt x="0" y="87"/>
                  <a:pt x="1" y="90"/>
                  <a:pt x="2" y="91"/>
                </a:cubicBezTo>
                <a:cubicBezTo>
                  <a:pt x="6" y="96"/>
                  <a:pt x="9" y="99"/>
                  <a:pt x="11" y="102"/>
                </a:cubicBezTo>
                <a:cubicBezTo>
                  <a:pt x="11" y="103"/>
                  <a:pt x="11" y="103"/>
                  <a:pt x="11" y="103"/>
                </a:cubicBezTo>
                <a:cubicBezTo>
                  <a:pt x="13" y="103"/>
                  <a:pt x="13" y="103"/>
                  <a:pt x="13" y="103"/>
                </a:cubicBezTo>
                <a:cubicBezTo>
                  <a:pt x="15" y="103"/>
                  <a:pt x="18" y="103"/>
                  <a:pt x="20" y="103"/>
                </a:cubicBezTo>
                <a:cubicBezTo>
                  <a:pt x="12" y="106"/>
                  <a:pt x="12" y="106"/>
                  <a:pt x="12" y="106"/>
                </a:cubicBezTo>
                <a:cubicBezTo>
                  <a:pt x="1" y="140"/>
                  <a:pt x="1" y="140"/>
                  <a:pt x="1" y="140"/>
                </a:cubicBezTo>
                <a:cubicBezTo>
                  <a:pt x="0" y="141"/>
                  <a:pt x="0" y="142"/>
                  <a:pt x="0" y="143"/>
                </a:cubicBezTo>
                <a:cubicBezTo>
                  <a:pt x="0" y="150"/>
                  <a:pt x="0" y="150"/>
                  <a:pt x="0" y="150"/>
                </a:cubicBezTo>
                <a:cubicBezTo>
                  <a:pt x="0" y="155"/>
                  <a:pt x="5" y="160"/>
                  <a:pt x="10" y="160"/>
                </a:cubicBezTo>
                <a:cubicBezTo>
                  <a:pt x="67" y="160"/>
                  <a:pt x="67" y="160"/>
                  <a:pt x="67" y="160"/>
                </a:cubicBezTo>
                <a:cubicBezTo>
                  <a:pt x="68" y="160"/>
                  <a:pt x="69" y="160"/>
                  <a:pt x="69" y="160"/>
                </a:cubicBezTo>
                <a:cubicBezTo>
                  <a:pt x="87" y="156"/>
                  <a:pt x="103" y="152"/>
                  <a:pt x="109" y="150"/>
                </a:cubicBezTo>
                <a:cubicBezTo>
                  <a:pt x="111" y="150"/>
                  <a:pt x="111" y="150"/>
                  <a:pt x="111" y="150"/>
                </a:cubicBezTo>
                <a:cubicBezTo>
                  <a:pt x="111" y="148"/>
                  <a:pt x="111" y="148"/>
                  <a:pt x="111" y="148"/>
                </a:cubicBezTo>
                <a:cubicBezTo>
                  <a:pt x="111" y="147"/>
                  <a:pt x="112" y="146"/>
                  <a:pt x="112" y="146"/>
                </a:cubicBezTo>
                <a:cubicBezTo>
                  <a:pt x="113" y="150"/>
                  <a:pt x="113" y="150"/>
                  <a:pt x="113" y="150"/>
                </a:cubicBezTo>
                <a:cubicBezTo>
                  <a:pt x="133" y="159"/>
                  <a:pt x="133" y="159"/>
                  <a:pt x="133" y="159"/>
                </a:cubicBezTo>
                <a:cubicBezTo>
                  <a:pt x="134" y="160"/>
                  <a:pt x="136" y="160"/>
                  <a:pt x="137" y="160"/>
                </a:cubicBezTo>
                <a:cubicBezTo>
                  <a:pt x="150" y="160"/>
                  <a:pt x="150" y="160"/>
                  <a:pt x="150" y="160"/>
                </a:cubicBezTo>
                <a:cubicBezTo>
                  <a:pt x="155" y="160"/>
                  <a:pt x="160" y="155"/>
                  <a:pt x="160" y="150"/>
                </a:cubicBezTo>
                <a:cubicBezTo>
                  <a:pt x="160" y="130"/>
                  <a:pt x="160" y="130"/>
                  <a:pt x="160" y="130"/>
                </a:cubicBezTo>
                <a:cubicBezTo>
                  <a:pt x="160" y="129"/>
                  <a:pt x="160" y="127"/>
                  <a:pt x="159" y="126"/>
                </a:cubicBezTo>
                <a:cubicBezTo>
                  <a:pt x="146" y="98"/>
                  <a:pt x="146" y="98"/>
                  <a:pt x="146" y="98"/>
                </a:cubicBezTo>
                <a:cubicBezTo>
                  <a:pt x="146" y="97"/>
                  <a:pt x="145" y="97"/>
                  <a:pt x="145" y="97"/>
                </a:cubicBezTo>
                <a:cubicBezTo>
                  <a:pt x="145" y="96"/>
                  <a:pt x="145" y="96"/>
                  <a:pt x="145" y="96"/>
                </a:cubicBezTo>
                <a:cubicBezTo>
                  <a:pt x="137" y="92"/>
                  <a:pt x="137" y="92"/>
                  <a:pt x="137" y="92"/>
                </a:cubicBezTo>
                <a:cubicBezTo>
                  <a:pt x="145" y="91"/>
                  <a:pt x="145" y="91"/>
                  <a:pt x="145" y="91"/>
                </a:cubicBezTo>
                <a:cubicBezTo>
                  <a:pt x="146" y="90"/>
                  <a:pt x="146" y="90"/>
                  <a:pt x="146" y="90"/>
                </a:cubicBezTo>
                <a:cubicBezTo>
                  <a:pt x="146" y="89"/>
                  <a:pt x="146" y="89"/>
                  <a:pt x="146" y="89"/>
                </a:cubicBezTo>
                <a:cubicBezTo>
                  <a:pt x="158" y="75"/>
                  <a:pt x="158" y="75"/>
                  <a:pt x="158" y="75"/>
                </a:cubicBezTo>
                <a:cubicBezTo>
                  <a:pt x="159" y="73"/>
                  <a:pt x="160" y="71"/>
                  <a:pt x="160" y="68"/>
                </a:cubicBezTo>
                <a:cubicBezTo>
                  <a:pt x="160" y="45"/>
                  <a:pt x="160" y="45"/>
                  <a:pt x="160" y="45"/>
                </a:cubicBezTo>
                <a:lnTo>
                  <a:pt x="135" y="4"/>
                </a:lnTo>
                <a:close/>
                <a:moveTo>
                  <a:pt x="123" y="5"/>
                </a:moveTo>
                <a:cubicBezTo>
                  <a:pt x="122" y="11"/>
                  <a:pt x="122" y="11"/>
                  <a:pt x="122" y="11"/>
                </a:cubicBezTo>
                <a:cubicBezTo>
                  <a:pt x="132" y="10"/>
                  <a:pt x="132" y="10"/>
                  <a:pt x="132" y="10"/>
                </a:cubicBezTo>
                <a:cubicBezTo>
                  <a:pt x="153" y="43"/>
                  <a:pt x="153" y="43"/>
                  <a:pt x="153" y="43"/>
                </a:cubicBezTo>
                <a:cubicBezTo>
                  <a:pt x="99" y="43"/>
                  <a:pt x="99" y="43"/>
                  <a:pt x="99" y="43"/>
                </a:cubicBezTo>
                <a:cubicBezTo>
                  <a:pt x="99" y="5"/>
                  <a:pt x="99" y="5"/>
                  <a:pt x="99" y="5"/>
                </a:cubicBezTo>
                <a:lnTo>
                  <a:pt x="123" y="5"/>
                </a:lnTo>
                <a:close/>
                <a:moveTo>
                  <a:pt x="80" y="5"/>
                </a:moveTo>
                <a:cubicBezTo>
                  <a:pt x="93" y="5"/>
                  <a:pt x="93" y="5"/>
                  <a:pt x="93" y="5"/>
                </a:cubicBezTo>
                <a:cubicBezTo>
                  <a:pt x="93" y="43"/>
                  <a:pt x="93" y="43"/>
                  <a:pt x="93" y="43"/>
                </a:cubicBezTo>
                <a:cubicBezTo>
                  <a:pt x="80" y="43"/>
                  <a:pt x="80" y="43"/>
                  <a:pt x="80" y="43"/>
                </a:cubicBezTo>
                <a:cubicBezTo>
                  <a:pt x="67" y="43"/>
                  <a:pt x="67" y="43"/>
                  <a:pt x="67" y="43"/>
                </a:cubicBezTo>
                <a:cubicBezTo>
                  <a:pt x="67" y="5"/>
                  <a:pt x="67" y="5"/>
                  <a:pt x="67" y="5"/>
                </a:cubicBezTo>
                <a:lnTo>
                  <a:pt x="80" y="5"/>
                </a:lnTo>
                <a:close/>
                <a:moveTo>
                  <a:pt x="67" y="48"/>
                </a:moveTo>
                <a:cubicBezTo>
                  <a:pt x="69" y="48"/>
                  <a:pt x="69" y="48"/>
                  <a:pt x="69" y="48"/>
                </a:cubicBezTo>
                <a:cubicBezTo>
                  <a:pt x="69" y="49"/>
                  <a:pt x="71" y="51"/>
                  <a:pt x="72" y="51"/>
                </a:cubicBezTo>
                <a:cubicBezTo>
                  <a:pt x="73" y="51"/>
                  <a:pt x="75" y="49"/>
                  <a:pt x="75" y="48"/>
                </a:cubicBezTo>
                <a:cubicBezTo>
                  <a:pt x="85" y="48"/>
                  <a:pt x="85" y="48"/>
                  <a:pt x="85" y="48"/>
                </a:cubicBezTo>
                <a:cubicBezTo>
                  <a:pt x="85" y="49"/>
                  <a:pt x="87" y="51"/>
                  <a:pt x="88" y="51"/>
                </a:cubicBezTo>
                <a:cubicBezTo>
                  <a:pt x="89" y="51"/>
                  <a:pt x="91" y="49"/>
                  <a:pt x="91" y="48"/>
                </a:cubicBezTo>
                <a:cubicBezTo>
                  <a:pt x="93" y="48"/>
                  <a:pt x="93" y="48"/>
                  <a:pt x="93" y="48"/>
                </a:cubicBezTo>
                <a:cubicBezTo>
                  <a:pt x="93" y="90"/>
                  <a:pt x="93" y="90"/>
                  <a:pt x="93" y="90"/>
                </a:cubicBezTo>
                <a:cubicBezTo>
                  <a:pt x="91" y="87"/>
                  <a:pt x="91" y="87"/>
                  <a:pt x="91" y="87"/>
                </a:cubicBezTo>
                <a:cubicBezTo>
                  <a:pt x="80" y="98"/>
                  <a:pt x="80" y="98"/>
                  <a:pt x="80" y="98"/>
                </a:cubicBezTo>
                <a:cubicBezTo>
                  <a:pt x="69" y="87"/>
                  <a:pt x="69" y="87"/>
                  <a:pt x="69" y="87"/>
                </a:cubicBezTo>
                <a:cubicBezTo>
                  <a:pt x="67" y="90"/>
                  <a:pt x="67" y="90"/>
                  <a:pt x="67" y="90"/>
                </a:cubicBezTo>
                <a:lnTo>
                  <a:pt x="67" y="48"/>
                </a:lnTo>
                <a:close/>
                <a:moveTo>
                  <a:pt x="29" y="9"/>
                </a:moveTo>
                <a:cubicBezTo>
                  <a:pt x="31" y="10"/>
                  <a:pt x="34" y="10"/>
                  <a:pt x="34" y="10"/>
                </a:cubicBezTo>
                <a:cubicBezTo>
                  <a:pt x="37" y="12"/>
                  <a:pt x="37" y="12"/>
                  <a:pt x="37" y="12"/>
                </a:cubicBezTo>
                <a:cubicBezTo>
                  <a:pt x="38" y="5"/>
                  <a:pt x="38" y="5"/>
                  <a:pt x="38" y="5"/>
                </a:cubicBezTo>
                <a:cubicBezTo>
                  <a:pt x="61" y="5"/>
                  <a:pt x="61" y="5"/>
                  <a:pt x="61" y="5"/>
                </a:cubicBezTo>
                <a:cubicBezTo>
                  <a:pt x="61" y="43"/>
                  <a:pt x="61" y="43"/>
                  <a:pt x="61" y="43"/>
                </a:cubicBezTo>
                <a:cubicBezTo>
                  <a:pt x="10" y="43"/>
                  <a:pt x="10" y="43"/>
                  <a:pt x="10" y="43"/>
                </a:cubicBezTo>
                <a:cubicBezTo>
                  <a:pt x="9" y="40"/>
                  <a:pt x="9" y="40"/>
                  <a:pt x="9" y="40"/>
                </a:cubicBezTo>
                <a:lnTo>
                  <a:pt x="29" y="9"/>
                </a:lnTo>
                <a:close/>
                <a:moveTo>
                  <a:pt x="154" y="72"/>
                </a:moveTo>
                <a:cubicBezTo>
                  <a:pt x="142" y="85"/>
                  <a:pt x="142" y="85"/>
                  <a:pt x="142" y="85"/>
                </a:cubicBezTo>
                <a:cubicBezTo>
                  <a:pt x="142" y="86"/>
                  <a:pt x="142" y="86"/>
                  <a:pt x="142" y="86"/>
                </a:cubicBezTo>
                <a:cubicBezTo>
                  <a:pt x="119" y="89"/>
                  <a:pt x="119" y="89"/>
                  <a:pt x="119" y="89"/>
                </a:cubicBezTo>
                <a:cubicBezTo>
                  <a:pt x="141" y="100"/>
                  <a:pt x="141" y="100"/>
                  <a:pt x="141" y="100"/>
                </a:cubicBezTo>
                <a:cubicBezTo>
                  <a:pt x="141" y="100"/>
                  <a:pt x="141" y="100"/>
                  <a:pt x="141" y="100"/>
                </a:cubicBezTo>
                <a:cubicBezTo>
                  <a:pt x="154" y="128"/>
                  <a:pt x="154" y="128"/>
                  <a:pt x="154" y="128"/>
                </a:cubicBezTo>
                <a:cubicBezTo>
                  <a:pt x="155" y="129"/>
                  <a:pt x="155" y="130"/>
                  <a:pt x="155" y="130"/>
                </a:cubicBezTo>
                <a:cubicBezTo>
                  <a:pt x="155" y="150"/>
                  <a:pt x="155" y="150"/>
                  <a:pt x="155" y="150"/>
                </a:cubicBezTo>
                <a:cubicBezTo>
                  <a:pt x="155" y="152"/>
                  <a:pt x="152" y="155"/>
                  <a:pt x="150" y="155"/>
                </a:cubicBezTo>
                <a:cubicBezTo>
                  <a:pt x="137" y="155"/>
                  <a:pt x="137" y="155"/>
                  <a:pt x="137" y="155"/>
                </a:cubicBezTo>
                <a:cubicBezTo>
                  <a:pt x="137" y="155"/>
                  <a:pt x="136" y="155"/>
                  <a:pt x="135" y="154"/>
                </a:cubicBezTo>
                <a:cubicBezTo>
                  <a:pt x="118" y="146"/>
                  <a:pt x="118" y="146"/>
                  <a:pt x="118" y="146"/>
                </a:cubicBezTo>
                <a:cubicBezTo>
                  <a:pt x="112" y="127"/>
                  <a:pt x="112" y="127"/>
                  <a:pt x="112" y="127"/>
                </a:cubicBezTo>
                <a:cubicBezTo>
                  <a:pt x="109" y="135"/>
                  <a:pt x="109" y="135"/>
                  <a:pt x="109" y="135"/>
                </a:cubicBezTo>
                <a:cubicBezTo>
                  <a:pt x="109" y="135"/>
                  <a:pt x="108" y="140"/>
                  <a:pt x="106" y="145"/>
                </a:cubicBezTo>
                <a:cubicBezTo>
                  <a:pt x="99" y="147"/>
                  <a:pt x="84" y="151"/>
                  <a:pt x="68" y="155"/>
                </a:cubicBezTo>
                <a:cubicBezTo>
                  <a:pt x="68" y="155"/>
                  <a:pt x="67" y="155"/>
                  <a:pt x="67" y="155"/>
                </a:cubicBezTo>
                <a:cubicBezTo>
                  <a:pt x="10" y="155"/>
                  <a:pt x="10" y="155"/>
                  <a:pt x="10" y="155"/>
                </a:cubicBezTo>
                <a:cubicBezTo>
                  <a:pt x="10" y="155"/>
                  <a:pt x="10" y="155"/>
                  <a:pt x="9" y="155"/>
                </a:cubicBezTo>
                <a:cubicBezTo>
                  <a:pt x="15" y="149"/>
                  <a:pt x="15" y="149"/>
                  <a:pt x="15" y="149"/>
                </a:cubicBezTo>
                <a:cubicBezTo>
                  <a:pt x="16" y="148"/>
                  <a:pt x="16" y="146"/>
                  <a:pt x="15" y="145"/>
                </a:cubicBezTo>
                <a:cubicBezTo>
                  <a:pt x="14" y="144"/>
                  <a:pt x="12" y="144"/>
                  <a:pt x="11" y="145"/>
                </a:cubicBezTo>
                <a:cubicBezTo>
                  <a:pt x="5" y="151"/>
                  <a:pt x="5" y="151"/>
                  <a:pt x="5" y="151"/>
                </a:cubicBezTo>
                <a:cubicBezTo>
                  <a:pt x="5" y="150"/>
                  <a:pt x="5" y="150"/>
                  <a:pt x="5" y="150"/>
                </a:cubicBezTo>
                <a:cubicBezTo>
                  <a:pt x="5" y="143"/>
                  <a:pt x="5" y="143"/>
                  <a:pt x="5" y="143"/>
                </a:cubicBezTo>
                <a:cubicBezTo>
                  <a:pt x="5" y="143"/>
                  <a:pt x="5" y="142"/>
                  <a:pt x="6" y="142"/>
                </a:cubicBezTo>
                <a:cubicBezTo>
                  <a:pt x="17" y="110"/>
                  <a:pt x="17" y="110"/>
                  <a:pt x="17" y="110"/>
                </a:cubicBezTo>
                <a:cubicBezTo>
                  <a:pt x="44" y="99"/>
                  <a:pt x="44" y="99"/>
                  <a:pt x="44" y="99"/>
                </a:cubicBezTo>
                <a:cubicBezTo>
                  <a:pt x="32" y="99"/>
                  <a:pt x="32" y="99"/>
                  <a:pt x="32" y="99"/>
                </a:cubicBezTo>
                <a:cubicBezTo>
                  <a:pt x="32" y="99"/>
                  <a:pt x="23" y="98"/>
                  <a:pt x="14" y="98"/>
                </a:cubicBezTo>
                <a:cubicBezTo>
                  <a:pt x="12" y="95"/>
                  <a:pt x="9" y="92"/>
                  <a:pt x="6" y="88"/>
                </a:cubicBezTo>
                <a:cubicBezTo>
                  <a:pt x="6" y="87"/>
                  <a:pt x="5" y="86"/>
                  <a:pt x="5" y="85"/>
                </a:cubicBezTo>
                <a:cubicBezTo>
                  <a:pt x="5" y="54"/>
                  <a:pt x="5" y="54"/>
                  <a:pt x="5" y="54"/>
                </a:cubicBezTo>
                <a:cubicBezTo>
                  <a:pt x="8" y="55"/>
                  <a:pt x="9" y="56"/>
                  <a:pt x="9" y="56"/>
                </a:cubicBezTo>
                <a:cubicBezTo>
                  <a:pt x="15" y="59"/>
                  <a:pt x="15" y="59"/>
                  <a:pt x="15" y="59"/>
                </a:cubicBezTo>
                <a:cubicBezTo>
                  <a:pt x="12" y="48"/>
                  <a:pt x="12" y="48"/>
                  <a:pt x="12" y="48"/>
                </a:cubicBezTo>
                <a:cubicBezTo>
                  <a:pt x="61" y="48"/>
                  <a:pt x="61" y="48"/>
                  <a:pt x="61" y="48"/>
                </a:cubicBezTo>
                <a:cubicBezTo>
                  <a:pt x="61" y="102"/>
                  <a:pt x="61" y="102"/>
                  <a:pt x="61" y="102"/>
                </a:cubicBezTo>
                <a:cubicBezTo>
                  <a:pt x="69" y="94"/>
                  <a:pt x="69" y="94"/>
                  <a:pt x="69" y="94"/>
                </a:cubicBezTo>
                <a:cubicBezTo>
                  <a:pt x="80" y="105"/>
                  <a:pt x="80" y="105"/>
                  <a:pt x="80" y="105"/>
                </a:cubicBezTo>
                <a:cubicBezTo>
                  <a:pt x="91" y="94"/>
                  <a:pt x="91" y="94"/>
                  <a:pt x="91" y="94"/>
                </a:cubicBezTo>
                <a:cubicBezTo>
                  <a:pt x="99" y="102"/>
                  <a:pt x="99" y="102"/>
                  <a:pt x="99" y="102"/>
                </a:cubicBezTo>
                <a:cubicBezTo>
                  <a:pt x="99" y="48"/>
                  <a:pt x="99" y="48"/>
                  <a:pt x="99" y="48"/>
                </a:cubicBezTo>
                <a:cubicBezTo>
                  <a:pt x="155" y="48"/>
                  <a:pt x="155" y="48"/>
                  <a:pt x="155" y="48"/>
                </a:cubicBezTo>
                <a:cubicBezTo>
                  <a:pt x="155" y="68"/>
                  <a:pt x="155" y="68"/>
                  <a:pt x="155" y="68"/>
                </a:cubicBezTo>
                <a:cubicBezTo>
                  <a:pt x="155" y="70"/>
                  <a:pt x="154" y="71"/>
                  <a:pt x="154" y="72"/>
                </a:cubicBezTo>
                <a:close/>
                <a:moveTo>
                  <a:pt x="80" y="5"/>
                </a:moveTo>
                <a:cubicBezTo>
                  <a:pt x="81" y="5"/>
                  <a:pt x="83" y="7"/>
                  <a:pt x="83" y="8"/>
                </a:cubicBezTo>
                <a:cubicBezTo>
                  <a:pt x="83" y="9"/>
                  <a:pt x="81" y="11"/>
                  <a:pt x="80" y="11"/>
                </a:cubicBezTo>
                <a:cubicBezTo>
                  <a:pt x="79" y="11"/>
                  <a:pt x="77" y="9"/>
                  <a:pt x="77" y="8"/>
                </a:cubicBezTo>
                <a:cubicBezTo>
                  <a:pt x="77" y="7"/>
                  <a:pt x="79" y="5"/>
                  <a:pt x="80" y="5"/>
                </a:cubicBezTo>
                <a:close/>
                <a:moveTo>
                  <a:pt x="72" y="13"/>
                </a:moveTo>
                <a:cubicBezTo>
                  <a:pt x="73" y="13"/>
                  <a:pt x="75" y="15"/>
                  <a:pt x="75" y="16"/>
                </a:cubicBezTo>
                <a:cubicBezTo>
                  <a:pt x="75" y="17"/>
                  <a:pt x="73" y="19"/>
                  <a:pt x="72" y="19"/>
                </a:cubicBezTo>
                <a:cubicBezTo>
                  <a:pt x="71" y="19"/>
                  <a:pt x="69" y="17"/>
                  <a:pt x="69" y="16"/>
                </a:cubicBezTo>
                <a:cubicBezTo>
                  <a:pt x="69" y="15"/>
                  <a:pt x="71" y="13"/>
                  <a:pt x="72" y="13"/>
                </a:cubicBezTo>
                <a:close/>
                <a:moveTo>
                  <a:pt x="72" y="29"/>
                </a:moveTo>
                <a:cubicBezTo>
                  <a:pt x="73" y="29"/>
                  <a:pt x="75" y="31"/>
                  <a:pt x="75" y="32"/>
                </a:cubicBezTo>
                <a:cubicBezTo>
                  <a:pt x="75" y="33"/>
                  <a:pt x="73" y="35"/>
                  <a:pt x="72" y="35"/>
                </a:cubicBezTo>
                <a:cubicBezTo>
                  <a:pt x="71" y="35"/>
                  <a:pt x="69" y="33"/>
                  <a:pt x="69" y="32"/>
                </a:cubicBezTo>
                <a:cubicBezTo>
                  <a:pt x="69" y="31"/>
                  <a:pt x="71" y="29"/>
                  <a:pt x="72" y="29"/>
                </a:cubicBezTo>
                <a:close/>
                <a:moveTo>
                  <a:pt x="80" y="21"/>
                </a:moveTo>
                <a:cubicBezTo>
                  <a:pt x="81" y="21"/>
                  <a:pt x="83" y="23"/>
                  <a:pt x="83" y="24"/>
                </a:cubicBezTo>
                <a:cubicBezTo>
                  <a:pt x="83" y="25"/>
                  <a:pt x="81" y="27"/>
                  <a:pt x="80" y="27"/>
                </a:cubicBezTo>
                <a:cubicBezTo>
                  <a:pt x="79" y="27"/>
                  <a:pt x="77" y="25"/>
                  <a:pt x="77" y="24"/>
                </a:cubicBezTo>
                <a:cubicBezTo>
                  <a:pt x="77" y="23"/>
                  <a:pt x="79" y="21"/>
                  <a:pt x="80" y="21"/>
                </a:cubicBezTo>
                <a:close/>
                <a:moveTo>
                  <a:pt x="88" y="13"/>
                </a:moveTo>
                <a:cubicBezTo>
                  <a:pt x="89" y="13"/>
                  <a:pt x="91" y="15"/>
                  <a:pt x="91" y="16"/>
                </a:cubicBezTo>
                <a:cubicBezTo>
                  <a:pt x="91" y="17"/>
                  <a:pt x="89" y="19"/>
                  <a:pt x="88" y="19"/>
                </a:cubicBezTo>
                <a:cubicBezTo>
                  <a:pt x="87" y="19"/>
                  <a:pt x="85" y="17"/>
                  <a:pt x="85" y="16"/>
                </a:cubicBezTo>
                <a:cubicBezTo>
                  <a:pt x="85" y="15"/>
                  <a:pt x="87" y="13"/>
                  <a:pt x="88" y="13"/>
                </a:cubicBezTo>
                <a:close/>
                <a:moveTo>
                  <a:pt x="88" y="29"/>
                </a:moveTo>
                <a:cubicBezTo>
                  <a:pt x="89" y="29"/>
                  <a:pt x="91" y="31"/>
                  <a:pt x="91" y="32"/>
                </a:cubicBezTo>
                <a:cubicBezTo>
                  <a:pt x="91" y="33"/>
                  <a:pt x="89" y="35"/>
                  <a:pt x="88" y="35"/>
                </a:cubicBezTo>
                <a:cubicBezTo>
                  <a:pt x="87" y="35"/>
                  <a:pt x="85" y="33"/>
                  <a:pt x="85" y="32"/>
                </a:cubicBezTo>
                <a:cubicBezTo>
                  <a:pt x="85" y="31"/>
                  <a:pt x="87" y="29"/>
                  <a:pt x="88" y="29"/>
                </a:cubicBezTo>
                <a:close/>
                <a:moveTo>
                  <a:pt x="80" y="37"/>
                </a:moveTo>
                <a:cubicBezTo>
                  <a:pt x="81" y="37"/>
                  <a:pt x="83" y="39"/>
                  <a:pt x="83" y="40"/>
                </a:cubicBezTo>
                <a:cubicBezTo>
                  <a:pt x="83" y="41"/>
                  <a:pt x="81" y="43"/>
                  <a:pt x="80" y="43"/>
                </a:cubicBezTo>
                <a:cubicBezTo>
                  <a:pt x="79" y="43"/>
                  <a:pt x="77" y="41"/>
                  <a:pt x="77" y="40"/>
                </a:cubicBezTo>
                <a:cubicBezTo>
                  <a:pt x="77" y="39"/>
                  <a:pt x="79" y="37"/>
                  <a:pt x="80" y="37"/>
                </a:cubicBezTo>
                <a:close/>
                <a:moveTo>
                  <a:pt x="72" y="61"/>
                </a:moveTo>
                <a:cubicBezTo>
                  <a:pt x="73" y="61"/>
                  <a:pt x="75" y="63"/>
                  <a:pt x="75" y="64"/>
                </a:cubicBezTo>
                <a:cubicBezTo>
                  <a:pt x="75" y="65"/>
                  <a:pt x="73" y="67"/>
                  <a:pt x="72" y="67"/>
                </a:cubicBezTo>
                <a:cubicBezTo>
                  <a:pt x="71" y="67"/>
                  <a:pt x="69" y="65"/>
                  <a:pt x="69" y="64"/>
                </a:cubicBezTo>
                <a:cubicBezTo>
                  <a:pt x="69" y="63"/>
                  <a:pt x="71" y="61"/>
                  <a:pt x="72" y="61"/>
                </a:cubicBezTo>
                <a:close/>
                <a:moveTo>
                  <a:pt x="80" y="53"/>
                </a:moveTo>
                <a:cubicBezTo>
                  <a:pt x="81" y="53"/>
                  <a:pt x="83" y="55"/>
                  <a:pt x="83" y="56"/>
                </a:cubicBezTo>
                <a:cubicBezTo>
                  <a:pt x="83" y="57"/>
                  <a:pt x="81" y="59"/>
                  <a:pt x="80" y="59"/>
                </a:cubicBezTo>
                <a:cubicBezTo>
                  <a:pt x="79" y="59"/>
                  <a:pt x="77" y="57"/>
                  <a:pt x="77" y="56"/>
                </a:cubicBezTo>
                <a:cubicBezTo>
                  <a:pt x="77" y="55"/>
                  <a:pt x="79" y="53"/>
                  <a:pt x="80" y="53"/>
                </a:cubicBezTo>
                <a:close/>
                <a:moveTo>
                  <a:pt x="88" y="61"/>
                </a:moveTo>
                <a:cubicBezTo>
                  <a:pt x="89" y="61"/>
                  <a:pt x="91" y="63"/>
                  <a:pt x="91" y="64"/>
                </a:cubicBezTo>
                <a:cubicBezTo>
                  <a:pt x="91" y="65"/>
                  <a:pt x="89" y="67"/>
                  <a:pt x="88" y="67"/>
                </a:cubicBezTo>
                <a:cubicBezTo>
                  <a:pt x="87" y="67"/>
                  <a:pt x="85" y="65"/>
                  <a:pt x="85" y="64"/>
                </a:cubicBezTo>
                <a:cubicBezTo>
                  <a:pt x="85" y="63"/>
                  <a:pt x="87" y="61"/>
                  <a:pt x="88" y="61"/>
                </a:cubicBezTo>
                <a:close/>
                <a:moveTo>
                  <a:pt x="80" y="69"/>
                </a:moveTo>
                <a:cubicBezTo>
                  <a:pt x="81" y="69"/>
                  <a:pt x="83" y="71"/>
                  <a:pt x="83" y="72"/>
                </a:cubicBezTo>
                <a:cubicBezTo>
                  <a:pt x="83" y="73"/>
                  <a:pt x="81" y="75"/>
                  <a:pt x="80" y="75"/>
                </a:cubicBezTo>
                <a:cubicBezTo>
                  <a:pt x="79" y="75"/>
                  <a:pt x="77" y="73"/>
                  <a:pt x="77" y="72"/>
                </a:cubicBezTo>
                <a:cubicBezTo>
                  <a:pt x="77" y="71"/>
                  <a:pt x="79" y="69"/>
                  <a:pt x="80" y="69"/>
                </a:cubicBezTo>
                <a:close/>
                <a:moveTo>
                  <a:pt x="72" y="77"/>
                </a:moveTo>
                <a:cubicBezTo>
                  <a:pt x="73" y="77"/>
                  <a:pt x="75" y="79"/>
                  <a:pt x="75" y="80"/>
                </a:cubicBezTo>
                <a:cubicBezTo>
                  <a:pt x="75" y="81"/>
                  <a:pt x="73" y="83"/>
                  <a:pt x="72" y="83"/>
                </a:cubicBezTo>
                <a:cubicBezTo>
                  <a:pt x="71" y="83"/>
                  <a:pt x="69" y="81"/>
                  <a:pt x="69" y="80"/>
                </a:cubicBezTo>
                <a:cubicBezTo>
                  <a:pt x="69" y="79"/>
                  <a:pt x="71" y="77"/>
                  <a:pt x="72" y="77"/>
                </a:cubicBezTo>
                <a:close/>
                <a:moveTo>
                  <a:pt x="80" y="85"/>
                </a:moveTo>
                <a:cubicBezTo>
                  <a:pt x="81" y="85"/>
                  <a:pt x="83" y="87"/>
                  <a:pt x="83" y="88"/>
                </a:cubicBezTo>
                <a:cubicBezTo>
                  <a:pt x="83" y="89"/>
                  <a:pt x="81" y="91"/>
                  <a:pt x="80" y="91"/>
                </a:cubicBezTo>
                <a:cubicBezTo>
                  <a:pt x="79" y="91"/>
                  <a:pt x="77" y="89"/>
                  <a:pt x="77" y="88"/>
                </a:cubicBezTo>
                <a:cubicBezTo>
                  <a:pt x="77" y="87"/>
                  <a:pt x="79" y="85"/>
                  <a:pt x="80" y="85"/>
                </a:cubicBezTo>
                <a:close/>
                <a:moveTo>
                  <a:pt x="88" y="77"/>
                </a:moveTo>
                <a:cubicBezTo>
                  <a:pt x="89" y="77"/>
                  <a:pt x="91" y="79"/>
                  <a:pt x="91" y="80"/>
                </a:cubicBezTo>
                <a:cubicBezTo>
                  <a:pt x="91" y="81"/>
                  <a:pt x="89" y="83"/>
                  <a:pt x="88" y="83"/>
                </a:cubicBezTo>
                <a:cubicBezTo>
                  <a:pt x="87" y="83"/>
                  <a:pt x="85" y="81"/>
                  <a:pt x="85" y="80"/>
                </a:cubicBezTo>
                <a:cubicBezTo>
                  <a:pt x="85" y="79"/>
                  <a:pt x="87" y="77"/>
                  <a:pt x="88" y="7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877" name="Freeform 1873">
            <a:extLst>
              <a:ext uri="{FF2B5EF4-FFF2-40B4-BE49-F238E27FC236}">
                <a16:creationId xmlns:a16="http://schemas.microsoft.com/office/drawing/2014/main" xmlns="" id="{8C387DA9-6DC8-4CD3-96D6-6C5D8CBC186A}"/>
              </a:ext>
            </a:extLst>
          </p:cNvPr>
          <p:cNvSpPr>
            <a:spLocks noEditPoints="1"/>
          </p:cNvSpPr>
          <p:nvPr/>
        </p:nvSpPr>
        <p:spPr bwMode="auto">
          <a:xfrm>
            <a:off x="3434773" y="366569"/>
            <a:ext cx="546966" cy="549852"/>
          </a:xfrm>
          <a:custGeom>
            <a:avLst/>
            <a:gdLst>
              <a:gd name="T0" fmla="*/ 61 w 160"/>
              <a:gd name="T1" fmla="*/ 0 h 160"/>
              <a:gd name="T2" fmla="*/ 0 w 160"/>
              <a:gd name="T3" fmla="*/ 160 h 160"/>
              <a:gd name="T4" fmla="*/ 160 w 160"/>
              <a:gd name="T5" fmla="*/ 160 h 160"/>
              <a:gd name="T6" fmla="*/ 129 w 160"/>
              <a:gd name="T7" fmla="*/ 5 h 160"/>
              <a:gd name="T8" fmla="*/ 99 w 160"/>
              <a:gd name="T9" fmla="*/ 5 h 160"/>
              <a:gd name="T10" fmla="*/ 93 w 160"/>
              <a:gd name="T11" fmla="*/ 5 h 160"/>
              <a:gd name="T12" fmla="*/ 67 w 160"/>
              <a:gd name="T13" fmla="*/ 43 h 160"/>
              <a:gd name="T14" fmla="*/ 67 w 160"/>
              <a:gd name="T15" fmla="*/ 48 h 160"/>
              <a:gd name="T16" fmla="*/ 75 w 160"/>
              <a:gd name="T17" fmla="*/ 48 h 160"/>
              <a:gd name="T18" fmla="*/ 91 w 160"/>
              <a:gd name="T19" fmla="*/ 48 h 160"/>
              <a:gd name="T20" fmla="*/ 91 w 160"/>
              <a:gd name="T21" fmla="*/ 55 h 160"/>
              <a:gd name="T22" fmla="*/ 67 w 160"/>
              <a:gd name="T23" fmla="*/ 58 h 160"/>
              <a:gd name="T24" fmla="*/ 61 w 160"/>
              <a:gd name="T25" fmla="*/ 5 h 160"/>
              <a:gd name="T26" fmla="*/ 31 w 160"/>
              <a:gd name="T27" fmla="*/ 5 h 160"/>
              <a:gd name="T28" fmla="*/ 69 w 160"/>
              <a:gd name="T29" fmla="*/ 150 h 160"/>
              <a:gd name="T30" fmla="*/ 93 w 160"/>
              <a:gd name="T31" fmla="*/ 148 h 160"/>
              <a:gd name="T32" fmla="*/ 99 w 160"/>
              <a:gd name="T33" fmla="*/ 155 h 160"/>
              <a:gd name="T34" fmla="*/ 80 w 160"/>
              <a:gd name="T35" fmla="*/ 132 h 160"/>
              <a:gd name="T36" fmla="*/ 61 w 160"/>
              <a:gd name="T37" fmla="*/ 155 h 160"/>
              <a:gd name="T38" fmla="*/ 61 w 160"/>
              <a:gd name="T39" fmla="*/ 48 h 160"/>
              <a:gd name="T40" fmla="*/ 80 w 160"/>
              <a:gd name="T41" fmla="*/ 73 h 160"/>
              <a:gd name="T42" fmla="*/ 99 w 160"/>
              <a:gd name="T43" fmla="*/ 48 h 160"/>
              <a:gd name="T44" fmla="*/ 99 w 160"/>
              <a:gd name="T45" fmla="*/ 155 h 160"/>
              <a:gd name="T46" fmla="*/ 107 w 160"/>
              <a:gd name="T47" fmla="*/ 80 h 160"/>
              <a:gd name="T48" fmla="*/ 59 w 160"/>
              <a:gd name="T49" fmla="*/ 85 h 160"/>
              <a:gd name="T50" fmla="*/ 59 w 160"/>
              <a:gd name="T51" fmla="*/ 123 h 160"/>
              <a:gd name="T52" fmla="*/ 83 w 160"/>
              <a:gd name="T53" fmla="*/ 117 h 160"/>
              <a:gd name="T54" fmla="*/ 67 w 160"/>
              <a:gd name="T55" fmla="*/ 112 h 160"/>
              <a:gd name="T56" fmla="*/ 96 w 160"/>
              <a:gd name="T57" fmla="*/ 115 h 160"/>
              <a:gd name="T58" fmla="*/ 88 w 160"/>
              <a:gd name="T59" fmla="*/ 115 h 160"/>
              <a:gd name="T60" fmla="*/ 96 w 160"/>
              <a:gd name="T61" fmla="*/ 115 h 160"/>
              <a:gd name="T62" fmla="*/ 77 w 160"/>
              <a:gd name="T63" fmla="*/ 96 h 160"/>
              <a:gd name="T64" fmla="*/ 93 w 160"/>
              <a:gd name="T65" fmla="*/ 91 h 160"/>
              <a:gd name="T66" fmla="*/ 93 w 160"/>
              <a:gd name="T67" fmla="*/ 107 h 160"/>
              <a:gd name="T68" fmla="*/ 88 w 160"/>
              <a:gd name="T69" fmla="*/ 101 h 160"/>
              <a:gd name="T70" fmla="*/ 64 w 160"/>
              <a:gd name="T71" fmla="*/ 104 h 160"/>
              <a:gd name="T72" fmla="*/ 75 w 160"/>
              <a:gd name="T73" fmla="*/ 104 h 160"/>
              <a:gd name="T74" fmla="*/ 64 w 160"/>
              <a:gd name="T75" fmla="*/ 104 h 160"/>
              <a:gd name="T76" fmla="*/ 69 w 160"/>
              <a:gd name="T77" fmla="*/ 91 h 160"/>
              <a:gd name="T78" fmla="*/ 67 w 160"/>
              <a:gd name="T79" fmla="*/ 96 h 160"/>
              <a:gd name="T80" fmla="*/ 78 w 160"/>
              <a:gd name="T81" fmla="*/ 106 h 160"/>
              <a:gd name="T82" fmla="*/ 82 w 160"/>
              <a:gd name="T83" fmla="*/ 102 h 160"/>
              <a:gd name="T84" fmla="*/ 80 w 160"/>
              <a:gd name="T85" fmla="*/ 107 h 160"/>
              <a:gd name="T86" fmla="*/ 80 w 160"/>
              <a:gd name="T87" fmla="*/ 11 h 160"/>
              <a:gd name="T88" fmla="*/ 72 w 160"/>
              <a:gd name="T89" fmla="*/ 13 h 160"/>
              <a:gd name="T90" fmla="*/ 69 w 160"/>
              <a:gd name="T91" fmla="*/ 16 h 160"/>
              <a:gd name="T92" fmla="*/ 75 w 160"/>
              <a:gd name="T93" fmla="*/ 32 h 160"/>
              <a:gd name="T94" fmla="*/ 72 w 160"/>
              <a:gd name="T95" fmla="*/ 29 h 160"/>
              <a:gd name="T96" fmla="*/ 80 w 160"/>
              <a:gd name="T97" fmla="*/ 27 h 160"/>
              <a:gd name="T98" fmla="*/ 88 w 160"/>
              <a:gd name="T99" fmla="*/ 13 h 160"/>
              <a:gd name="T100" fmla="*/ 85 w 160"/>
              <a:gd name="T101" fmla="*/ 16 h 160"/>
              <a:gd name="T102" fmla="*/ 91 w 160"/>
              <a:gd name="T103" fmla="*/ 32 h 160"/>
              <a:gd name="T104" fmla="*/ 88 w 160"/>
              <a:gd name="T105" fmla="*/ 29 h 160"/>
              <a:gd name="T106" fmla="*/ 80 w 160"/>
              <a:gd name="T107" fmla="*/ 43 h 160"/>
              <a:gd name="T108" fmla="*/ 80 w 160"/>
              <a:gd name="T109" fmla="*/ 53 h 160"/>
              <a:gd name="T110" fmla="*/ 77 w 160"/>
              <a:gd name="T111" fmla="*/ 56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60" h="160">
                <a:moveTo>
                  <a:pt x="132" y="0"/>
                </a:moveTo>
                <a:cubicBezTo>
                  <a:pt x="99" y="0"/>
                  <a:pt x="99" y="0"/>
                  <a:pt x="99" y="0"/>
                </a:cubicBezTo>
                <a:cubicBezTo>
                  <a:pt x="61" y="0"/>
                  <a:pt x="61" y="0"/>
                  <a:pt x="61" y="0"/>
                </a:cubicBezTo>
                <a:cubicBezTo>
                  <a:pt x="28" y="0"/>
                  <a:pt x="28" y="0"/>
                  <a:pt x="28" y="0"/>
                </a:cubicBezTo>
                <a:cubicBezTo>
                  <a:pt x="0" y="45"/>
                  <a:pt x="0" y="45"/>
                  <a:pt x="0" y="45"/>
                </a:cubicBezTo>
                <a:cubicBezTo>
                  <a:pt x="0" y="160"/>
                  <a:pt x="0" y="160"/>
                  <a:pt x="0" y="160"/>
                </a:cubicBezTo>
                <a:cubicBezTo>
                  <a:pt x="61" y="160"/>
                  <a:pt x="61" y="160"/>
                  <a:pt x="61" y="160"/>
                </a:cubicBezTo>
                <a:cubicBezTo>
                  <a:pt x="99" y="160"/>
                  <a:pt x="99" y="160"/>
                  <a:pt x="99" y="160"/>
                </a:cubicBezTo>
                <a:cubicBezTo>
                  <a:pt x="160" y="160"/>
                  <a:pt x="160" y="160"/>
                  <a:pt x="160" y="160"/>
                </a:cubicBezTo>
                <a:cubicBezTo>
                  <a:pt x="160" y="45"/>
                  <a:pt x="160" y="45"/>
                  <a:pt x="160" y="45"/>
                </a:cubicBezTo>
                <a:lnTo>
                  <a:pt x="132" y="0"/>
                </a:lnTo>
                <a:close/>
                <a:moveTo>
                  <a:pt x="129" y="5"/>
                </a:moveTo>
                <a:cubicBezTo>
                  <a:pt x="153" y="43"/>
                  <a:pt x="153" y="43"/>
                  <a:pt x="153" y="43"/>
                </a:cubicBezTo>
                <a:cubicBezTo>
                  <a:pt x="99" y="43"/>
                  <a:pt x="99" y="43"/>
                  <a:pt x="99" y="43"/>
                </a:cubicBezTo>
                <a:cubicBezTo>
                  <a:pt x="99" y="5"/>
                  <a:pt x="99" y="5"/>
                  <a:pt x="99" y="5"/>
                </a:cubicBezTo>
                <a:lnTo>
                  <a:pt x="129" y="5"/>
                </a:lnTo>
                <a:close/>
                <a:moveTo>
                  <a:pt x="80" y="5"/>
                </a:moveTo>
                <a:cubicBezTo>
                  <a:pt x="93" y="5"/>
                  <a:pt x="93" y="5"/>
                  <a:pt x="93" y="5"/>
                </a:cubicBezTo>
                <a:cubicBezTo>
                  <a:pt x="93" y="43"/>
                  <a:pt x="93" y="43"/>
                  <a:pt x="93" y="43"/>
                </a:cubicBezTo>
                <a:cubicBezTo>
                  <a:pt x="80" y="43"/>
                  <a:pt x="80" y="43"/>
                  <a:pt x="80" y="43"/>
                </a:cubicBezTo>
                <a:cubicBezTo>
                  <a:pt x="67" y="43"/>
                  <a:pt x="67" y="43"/>
                  <a:pt x="67" y="43"/>
                </a:cubicBezTo>
                <a:cubicBezTo>
                  <a:pt x="67" y="5"/>
                  <a:pt x="67" y="5"/>
                  <a:pt x="67" y="5"/>
                </a:cubicBezTo>
                <a:lnTo>
                  <a:pt x="80" y="5"/>
                </a:lnTo>
                <a:close/>
                <a:moveTo>
                  <a:pt x="67" y="48"/>
                </a:moveTo>
                <a:cubicBezTo>
                  <a:pt x="69" y="48"/>
                  <a:pt x="69" y="48"/>
                  <a:pt x="69" y="48"/>
                </a:cubicBezTo>
                <a:cubicBezTo>
                  <a:pt x="69" y="49"/>
                  <a:pt x="71" y="51"/>
                  <a:pt x="72" y="51"/>
                </a:cubicBezTo>
                <a:cubicBezTo>
                  <a:pt x="73" y="51"/>
                  <a:pt x="75" y="49"/>
                  <a:pt x="75" y="48"/>
                </a:cubicBezTo>
                <a:cubicBezTo>
                  <a:pt x="85" y="48"/>
                  <a:pt x="85" y="48"/>
                  <a:pt x="85" y="48"/>
                </a:cubicBezTo>
                <a:cubicBezTo>
                  <a:pt x="85" y="49"/>
                  <a:pt x="87" y="51"/>
                  <a:pt x="88" y="51"/>
                </a:cubicBezTo>
                <a:cubicBezTo>
                  <a:pt x="89" y="51"/>
                  <a:pt x="91" y="49"/>
                  <a:pt x="91" y="48"/>
                </a:cubicBezTo>
                <a:cubicBezTo>
                  <a:pt x="93" y="48"/>
                  <a:pt x="93" y="48"/>
                  <a:pt x="93" y="48"/>
                </a:cubicBezTo>
                <a:cubicBezTo>
                  <a:pt x="93" y="58"/>
                  <a:pt x="93" y="58"/>
                  <a:pt x="93" y="58"/>
                </a:cubicBezTo>
                <a:cubicBezTo>
                  <a:pt x="91" y="55"/>
                  <a:pt x="91" y="55"/>
                  <a:pt x="91" y="55"/>
                </a:cubicBezTo>
                <a:cubicBezTo>
                  <a:pt x="80" y="66"/>
                  <a:pt x="80" y="66"/>
                  <a:pt x="80" y="66"/>
                </a:cubicBezTo>
                <a:cubicBezTo>
                  <a:pt x="69" y="55"/>
                  <a:pt x="69" y="55"/>
                  <a:pt x="69" y="55"/>
                </a:cubicBezTo>
                <a:cubicBezTo>
                  <a:pt x="67" y="58"/>
                  <a:pt x="67" y="58"/>
                  <a:pt x="67" y="58"/>
                </a:cubicBezTo>
                <a:lnTo>
                  <a:pt x="67" y="48"/>
                </a:lnTo>
                <a:close/>
                <a:moveTo>
                  <a:pt x="31" y="5"/>
                </a:moveTo>
                <a:cubicBezTo>
                  <a:pt x="61" y="5"/>
                  <a:pt x="61" y="5"/>
                  <a:pt x="61" y="5"/>
                </a:cubicBezTo>
                <a:cubicBezTo>
                  <a:pt x="61" y="43"/>
                  <a:pt x="61" y="43"/>
                  <a:pt x="61" y="43"/>
                </a:cubicBezTo>
                <a:cubicBezTo>
                  <a:pt x="7" y="43"/>
                  <a:pt x="7" y="43"/>
                  <a:pt x="7" y="43"/>
                </a:cubicBezTo>
                <a:lnTo>
                  <a:pt x="31" y="5"/>
                </a:lnTo>
                <a:close/>
                <a:moveTo>
                  <a:pt x="67" y="155"/>
                </a:moveTo>
                <a:cubicBezTo>
                  <a:pt x="67" y="148"/>
                  <a:pt x="67" y="148"/>
                  <a:pt x="67" y="148"/>
                </a:cubicBezTo>
                <a:cubicBezTo>
                  <a:pt x="69" y="150"/>
                  <a:pt x="69" y="150"/>
                  <a:pt x="69" y="150"/>
                </a:cubicBezTo>
                <a:cubicBezTo>
                  <a:pt x="80" y="140"/>
                  <a:pt x="80" y="140"/>
                  <a:pt x="80" y="140"/>
                </a:cubicBezTo>
                <a:cubicBezTo>
                  <a:pt x="91" y="150"/>
                  <a:pt x="91" y="150"/>
                  <a:pt x="91" y="150"/>
                </a:cubicBezTo>
                <a:cubicBezTo>
                  <a:pt x="93" y="148"/>
                  <a:pt x="93" y="148"/>
                  <a:pt x="93" y="148"/>
                </a:cubicBezTo>
                <a:cubicBezTo>
                  <a:pt x="93" y="155"/>
                  <a:pt x="93" y="155"/>
                  <a:pt x="93" y="155"/>
                </a:cubicBezTo>
                <a:lnTo>
                  <a:pt x="67" y="155"/>
                </a:lnTo>
                <a:close/>
                <a:moveTo>
                  <a:pt x="99" y="155"/>
                </a:moveTo>
                <a:cubicBezTo>
                  <a:pt x="99" y="135"/>
                  <a:pt x="99" y="135"/>
                  <a:pt x="99" y="135"/>
                </a:cubicBezTo>
                <a:cubicBezTo>
                  <a:pt x="91" y="143"/>
                  <a:pt x="91" y="143"/>
                  <a:pt x="91" y="143"/>
                </a:cubicBezTo>
                <a:cubicBezTo>
                  <a:pt x="80" y="132"/>
                  <a:pt x="80" y="132"/>
                  <a:pt x="80" y="132"/>
                </a:cubicBezTo>
                <a:cubicBezTo>
                  <a:pt x="69" y="143"/>
                  <a:pt x="69" y="143"/>
                  <a:pt x="69" y="143"/>
                </a:cubicBezTo>
                <a:cubicBezTo>
                  <a:pt x="61" y="135"/>
                  <a:pt x="61" y="135"/>
                  <a:pt x="61" y="135"/>
                </a:cubicBezTo>
                <a:cubicBezTo>
                  <a:pt x="61" y="155"/>
                  <a:pt x="61" y="155"/>
                  <a:pt x="61" y="155"/>
                </a:cubicBezTo>
                <a:cubicBezTo>
                  <a:pt x="5" y="155"/>
                  <a:pt x="5" y="155"/>
                  <a:pt x="5" y="155"/>
                </a:cubicBezTo>
                <a:cubicBezTo>
                  <a:pt x="5" y="48"/>
                  <a:pt x="5" y="48"/>
                  <a:pt x="5" y="48"/>
                </a:cubicBezTo>
                <a:cubicBezTo>
                  <a:pt x="61" y="48"/>
                  <a:pt x="61" y="48"/>
                  <a:pt x="61" y="48"/>
                </a:cubicBezTo>
                <a:cubicBezTo>
                  <a:pt x="61" y="70"/>
                  <a:pt x="61" y="70"/>
                  <a:pt x="61" y="70"/>
                </a:cubicBezTo>
                <a:cubicBezTo>
                  <a:pt x="69" y="62"/>
                  <a:pt x="69" y="62"/>
                  <a:pt x="69" y="62"/>
                </a:cubicBezTo>
                <a:cubicBezTo>
                  <a:pt x="80" y="73"/>
                  <a:pt x="80" y="73"/>
                  <a:pt x="80" y="73"/>
                </a:cubicBezTo>
                <a:cubicBezTo>
                  <a:pt x="91" y="62"/>
                  <a:pt x="91" y="62"/>
                  <a:pt x="91" y="62"/>
                </a:cubicBezTo>
                <a:cubicBezTo>
                  <a:pt x="99" y="70"/>
                  <a:pt x="99" y="70"/>
                  <a:pt x="99" y="70"/>
                </a:cubicBezTo>
                <a:cubicBezTo>
                  <a:pt x="99" y="48"/>
                  <a:pt x="99" y="48"/>
                  <a:pt x="99" y="48"/>
                </a:cubicBezTo>
                <a:cubicBezTo>
                  <a:pt x="155" y="48"/>
                  <a:pt x="155" y="48"/>
                  <a:pt x="155" y="48"/>
                </a:cubicBezTo>
                <a:cubicBezTo>
                  <a:pt x="155" y="155"/>
                  <a:pt x="155" y="155"/>
                  <a:pt x="155" y="155"/>
                </a:cubicBezTo>
                <a:lnTo>
                  <a:pt x="99" y="155"/>
                </a:lnTo>
                <a:close/>
                <a:moveTo>
                  <a:pt x="53" y="128"/>
                </a:moveTo>
                <a:cubicBezTo>
                  <a:pt x="107" y="128"/>
                  <a:pt x="107" y="128"/>
                  <a:pt x="107" y="128"/>
                </a:cubicBezTo>
                <a:cubicBezTo>
                  <a:pt x="107" y="80"/>
                  <a:pt x="107" y="80"/>
                  <a:pt x="107" y="80"/>
                </a:cubicBezTo>
                <a:cubicBezTo>
                  <a:pt x="53" y="80"/>
                  <a:pt x="53" y="80"/>
                  <a:pt x="53" y="80"/>
                </a:cubicBezTo>
                <a:lnTo>
                  <a:pt x="53" y="128"/>
                </a:lnTo>
                <a:close/>
                <a:moveTo>
                  <a:pt x="59" y="85"/>
                </a:moveTo>
                <a:cubicBezTo>
                  <a:pt x="101" y="85"/>
                  <a:pt x="101" y="85"/>
                  <a:pt x="101" y="85"/>
                </a:cubicBezTo>
                <a:cubicBezTo>
                  <a:pt x="101" y="123"/>
                  <a:pt x="101" y="123"/>
                  <a:pt x="101" y="123"/>
                </a:cubicBezTo>
                <a:cubicBezTo>
                  <a:pt x="59" y="123"/>
                  <a:pt x="59" y="123"/>
                  <a:pt x="59" y="123"/>
                </a:cubicBezTo>
                <a:lnTo>
                  <a:pt x="59" y="85"/>
                </a:lnTo>
                <a:close/>
                <a:moveTo>
                  <a:pt x="85" y="115"/>
                </a:moveTo>
                <a:cubicBezTo>
                  <a:pt x="85" y="116"/>
                  <a:pt x="84" y="117"/>
                  <a:pt x="83" y="117"/>
                </a:cubicBezTo>
                <a:cubicBezTo>
                  <a:pt x="67" y="117"/>
                  <a:pt x="67" y="117"/>
                  <a:pt x="67" y="117"/>
                </a:cubicBezTo>
                <a:cubicBezTo>
                  <a:pt x="65" y="117"/>
                  <a:pt x="64" y="116"/>
                  <a:pt x="64" y="115"/>
                </a:cubicBezTo>
                <a:cubicBezTo>
                  <a:pt x="64" y="113"/>
                  <a:pt x="65" y="112"/>
                  <a:pt x="67" y="112"/>
                </a:cubicBezTo>
                <a:cubicBezTo>
                  <a:pt x="83" y="112"/>
                  <a:pt x="83" y="112"/>
                  <a:pt x="83" y="112"/>
                </a:cubicBezTo>
                <a:cubicBezTo>
                  <a:pt x="84" y="112"/>
                  <a:pt x="85" y="113"/>
                  <a:pt x="85" y="115"/>
                </a:cubicBezTo>
                <a:close/>
                <a:moveTo>
                  <a:pt x="96" y="115"/>
                </a:moveTo>
                <a:cubicBezTo>
                  <a:pt x="96" y="116"/>
                  <a:pt x="95" y="117"/>
                  <a:pt x="93" y="117"/>
                </a:cubicBezTo>
                <a:cubicBezTo>
                  <a:pt x="91" y="117"/>
                  <a:pt x="91" y="117"/>
                  <a:pt x="91" y="117"/>
                </a:cubicBezTo>
                <a:cubicBezTo>
                  <a:pt x="89" y="117"/>
                  <a:pt x="88" y="116"/>
                  <a:pt x="88" y="115"/>
                </a:cubicBezTo>
                <a:cubicBezTo>
                  <a:pt x="88" y="113"/>
                  <a:pt x="89" y="112"/>
                  <a:pt x="91" y="112"/>
                </a:cubicBezTo>
                <a:cubicBezTo>
                  <a:pt x="93" y="112"/>
                  <a:pt x="93" y="112"/>
                  <a:pt x="93" y="112"/>
                </a:cubicBezTo>
                <a:cubicBezTo>
                  <a:pt x="95" y="112"/>
                  <a:pt x="96" y="113"/>
                  <a:pt x="96" y="115"/>
                </a:cubicBezTo>
                <a:close/>
                <a:moveTo>
                  <a:pt x="96" y="93"/>
                </a:moveTo>
                <a:cubicBezTo>
                  <a:pt x="96" y="95"/>
                  <a:pt x="95" y="96"/>
                  <a:pt x="93" y="96"/>
                </a:cubicBezTo>
                <a:cubicBezTo>
                  <a:pt x="77" y="96"/>
                  <a:pt x="77" y="96"/>
                  <a:pt x="77" y="96"/>
                </a:cubicBezTo>
                <a:cubicBezTo>
                  <a:pt x="76" y="96"/>
                  <a:pt x="75" y="95"/>
                  <a:pt x="75" y="93"/>
                </a:cubicBezTo>
                <a:cubicBezTo>
                  <a:pt x="75" y="92"/>
                  <a:pt x="76" y="91"/>
                  <a:pt x="77" y="91"/>
                </a:cubicBezTo>
                <a:cubicBezTo>
                  <a:pt x="93" y="91"/>
                  <a:pt x="93" y="91"/>
                  <a:pt x="93" y="91"/>
                </a:cubicBezTo>
                <a:cubicBezTo>
                  <a:pt x="95" y="91"/>
                  <a:pt x="96" y="92"/>
                  <a:pt x="96" y="93"/>
                </a:cubicBezTo>
                <a:close/>
                <a:moveTo>
                  <a:pt x="96" y="104"/>
                </a:moveTo>
                <a:cubicBezTo>
                  <a:pt x="96" y="105"/>
                  <a:pt x="95" y="107"/>
                  <a:pt x="93" y="107"/>
                </a:cubicBezTo>
                <a:cubicBezTo>
                  <a:pt x="88" y="107"/>
                  <a:pt x="88" y="107"/>
                  <a:pt x="88" y="107"/>
                </a:cubicBezTo>
                <a:cubicBezTo>
                  <a:pt x="87" y="107"/>
                  <a:pt x="85" y="105"/>
                  <a:pt x="85" y="104"/>
                </a:cubicBezTo>
                <a:cubicBezTo>
                  <a:pt x="85" y="103"/>
                  <a:pt x="87" y="101"/>
                  <a:pt x="88" y="101"/>
                </a:cubicBezTo>
                <a:cubicBezTo>
                  <a:pt x="93" y="101"/>
                  <a:pt x="93" y="101"/>
                  <a:pt x="93" y="101"/>
                </a:cubicBezTo>
                <a:cubicBezTo>
                  <a:pt x="95" y="101"/>
                  <a:pt x="96" y="103"/>
                  <a:pt x="96" y="104"/>
                </a:cubicBezTo>
                <a:close/>
                <a:moveTo>
                  <a:pt x="64" y="104"/>
                </a:moveTo>
                <a:cubicBezTo>
                  <a:pt x="64" y="103"/>
                  <a:pt x="65" y="101"/>
                  <a:pt x="67" y="101"/>
                </a:cubicBezTo>
                <a:cubicBezTo>
                  <a:pt x="72" y="101"/>
                  <a:pt x="72" y="101"/>
                  <a:pt x="72" y="101"/>
                </a:cubicBezTo>
                <a:cubicBezTo>
                  <a:pt x="73" y="101"/>
                  <a:pt x="75" y="103"/>
                  <a:pt x="75" y="104"/>
                </a:cubicBezTo>
                <a:cubicBezTo>
                  <a:pt x="75" y="105"/>
                  <a:pt x="73" y="107"/>
                  <a:pt x="72" y="107"/>
                </a:cubicBezTo>
                <a:cubicBezTo>
                  <a:pt x="67" y="107"/>
                  <a:pt x="67" y="107"/>
                  <a:pt x="67" y="107"/>
                </a:cubicBezTo>
                <a:cubicBezTo>
                  <a:pt x="65" y="107"/>
                  <a:pt x="64" y="105"/>
                  <a:pt x="64" y="104"/>
                </a:cubicBezTo>
                <a:close/>
                <a:moveTo>
                  <a:pt x="64" y="93"/>
                </a:moveTo>
                <a:cubicBezTo>
                  <a:pt x="64" y="92"/>
                  <a:pt x="65" y="91"/>
                  <a:pt x="67" y="91"/>
                </a:cubicBezTo>
                <a:cubicBezTo>
                  <a:pt x="69" y="91"/>
                  <a:pt x="69" y="91"/>
                  <a:pt x="69" y="91"/>
                </a:cubicBezTo>
                <a:cubicBezTo>
                  <a:pt x="71" y="91"/>
                  <a:pt x="72" y="92"/>
                  <a:pt x="72" y="93"/>
                </a:cubicBezTo>
                <a:cubicBezTo>
                  <a:pt x="72" y="95"/>
                  <a:pt x="71" y="96"/>
                  <a:pt x="69" y="96"/>
                </a:cubicBezTo>
                <a:cubicBezTo>
                  <a:pt x="67" y="96"/>
                  <a:pt x="67" y="96"/>
                  <a:pt x="67" y="96"/>
                </a:cubicBezTo>
                <a:cubicBezTo>
                  <a:pt x="65" y="96"/>
                  <a:pt x="64" y="95"/>
                  <a:pt x="64" y="93"/>
                </a:cubicBezTo>
                <a:close/>
                <a:moveTo>
                  <a:pt x="80" y="107"/>
                </a:moveTo>
                <a:cubicBezTo>
                  <a:pt x="79" y="107"/>
                  <a:pt x="79" y="106"/>
                  <a:pt x="78" y="106"/>
                </a:cubicBezTo>
                <a:cubicBezTo>
                  <a:pt x="78" y="105"/>
                  <a:pt x="77" y="105"/>
                  <a:pt x="77" y="104"/>
                </a:cubicBezTo>
                <a:cubicBezTo>
                  <a:pt x="77" y="103"/>
                  <a:pt x="78" y="103"/>
                  <a:pt x="78" y="102"/>
                </a:cubicBezTo>
                <a:cubicBezTo>
                  <a:pt x="79" y="101"/>
                  <a:pt x="81" y="101"/>
                  <a:pt x="82" y="102"/>
                </a:cubicBezTo>
                <a:cubicBezTo>
                  <a:pt x="82" y="103"/>
                  <a:pt x="83" y="103"/>
                  <a:pt x="83" y="104"/>
                </a:cubicBezTo>
                <a:cubicBezTo>
                  <a:pt x="83" y="105"/>
                  <a:pt x="82" y="105"/>
                  <a:pt x="82" y="106"/>
                </a:cubicBezTo>
                <a:cubicBezTo>
                  <a:pt x="81" y="106"/>
                  <a:pt x="81" y="107"/>
                  <a:pt x="80" y="107"/>
                </a:cubicBezTo>
                <a:close/>
                <a:moveTo>
                  <a:pt x="80" y="5"/>
                </a:moveTo>
                <a:cubicBezTo>
                  <a:pt x="81" y="5"/>
                  <a:pt x="83" y="7"/>
                  <a:pt x="83" y="8"/>
                </a:cubicBezTo>
                <a:cubicBezTo>
                  <a:pt x="83" y="9"/>
                  <a:pt x="81" y="11"/>
                  <a:pt x="80" y="11"/>
                </a:cubicBezTo>
                <a:cubicBezTo>
                  <a:pt x="79" y="11"/>
                  <a:pt x="77" y="9"/>
                  <a:pt x="77" y="8"/>
                </a:cubicBezTo>
                <a:cubicBezTo>
                  <a:pt x="77" y="7"/>
                  <a:pt x="79" y="5"/>
                  <a:pt x="80" y="5"/>
                </a:cubicBezTo>
                <a:close/>
                <a:moveTo>
                  <a:pt x="72" y="13"/>
                </a:moveTo>
                <a:cubicBezTo>
                  <a:pt x="73" y="13"/>
                  <a:pt x="75" y="15"/>
                  <a:pt x="75" y="16"/>
                </a:cubicBezTo>
                <a:cubicBezTo>
                  <a:pt x="75" y="17"/>
                  <a:pt x="73" y="19"/>
                  <a:pt x="72" y="19"/>
                </a:cubicBezTo>
                <a:cubicBezTo>
                  <a:pt x="71" y="19"/>
                  <a:pt x="69" y="17"/>
                  <a:pt x="69" y="16"/>
                </a:cubicBezTo>
                <a:cubicBezTo>
                  <a:pt x="69" y="15"/>
                  <a:pt x="71" y="13"/>
                  <a:pt x="72" y="13"/>
                </a:cubicBezTo>
                <a:close/>
                <a:moveTo>
                  <a:pt x="72" y="29"/>
                </a:moveTo>
                <a:cubicBezTo>
                  <a:pt x="73" y="29"/>
                  <a:pt x="75" y="31"/>
                  <a:pt x="75" y="32"/>
                </a:cubicBezTo>
                <a:cubicBezTo>
                  <a:pt x="75" y="33"/>
                  <a:pt x="73" y="35"/>
                  <a:pt x="72" y="35"/>
                </a:cubicBezTo>
                <a:cubicBezTo>
                  <a:pt x="71" y="35"/>
                  <a:pt x="69" y="33"/>
                  <a:pt x="69" y="32"/>
                </a:cubicBezTo>
                <a:cubicBezTo>
                  <a:pt x="69" y="31"/>
                  <a:pt x="71" y="29"/>
                  <a:pt x="72" y="29"/>
                </a:cubicBezTo>
                <a:close/>
                <a:moveTo>
                  <a:pt x="80" y="21"/>
                </a:moveTo>
                <a:cubicBezTo>
                  <a:pt x="81" y="21"/>
                  <a:pt x="83" y="23"/>
                  <a:pt x="83" y="24"/>
                </a:cubicBezTo>
                <a:cubicBezTo>
                  <a:pt x="83" y="25"/>
                  <a:pt x="81" y="27"/>
                  <a:pt x="80" y="27"/>
                </a:cubicBezTo>
                <a:cubicBezTo>
                  <a:pt x="79" y="27"/>
                  <a:pt x="77" y="25"/>
                  <a:pt x="77" y="24"/>
                </a:cubicBezTo>
                <a:cubicBezTo>
                  <a:pt x="77" y="23"/>
                  <a:pt x="79" y="21"/>
                  <a:pt x="80" y="21"/>
                </a:cubicBezTo>
                <a:close/>
                <a:moveTo>
                  <a:pt x="88" y="13"/>
                </a:moveTo>
                <a:cubicBezTo>
                  <a:pt x="89" y="13"/>
                  <a:pt x="91" y="15"/>
                  <a:pt x="91" y="16"/>
                </a:cubicBezTo>
                <a:cubicBezTo>
                  <a:pt x="91" y="17"/>
                  <a:pt x="89" y="19"/>
                  <a:pt x="88" y="19"/>
                </a:cubicBezTo>
                <a:cubicBezTo>
                  <a:pt x="87" y="19"/>
                  <a:pt x="85" y="17"/>
                  <a:pt x="85" y="16"/>
                </a:cubicBezTo>
                <a:cubicBezTo>
                  <a:pt x="85" y="15"/>
                  <a:pt x="87" y="13"/>
                  <a:pt x="88" y="13"/>
                </a:cubicBezTo>
                <a:close/>
                <a:moveTo>
                  <a:pt x="88" y="29"/>
                </a:moveTo>
                <a:cubicBezTo>
                  <a:pt x="89" y="29"/>
                  <a:pt x="91" y="31"/>
                  <a:pt x="91" y="32"/>
                </a:cubicBezTo>
                <a:cubicBezTo>
                  <a:pt x="91" y="33"/>
                  <a:pt x="89" y="35"/>
                  <a:pt x="88" y="35"/>
                </a:cubicBezTo>
                <a:cubicBezTo>
                  <a:pt x="87" y="35"/>
                  <a:pt x="85" y="33"/>
                  <a:pt x="85" y="32"/>
                </a:cubicBezTo>
                <a:cubicBezTo>
                  <a:pt x="85" y="31"/>
                  <a:pt x="87" y="29"/>
                  <a:pt x="88" y="29"/>
                </a:cubicBezTo>
                <a:close/>
                <a:moveTo>
                  <a:pt x="80" y="37"/>
                </a:moveTo>
                <a:cubicBezTo>
                  <a:pt x="81" y="37"/>
                  <a:pt x="83" y="39"/>
                  <a:pt x="83" y="40"/>
                </a:cubicBezTo>
                <a:cubicBezTo>
                  <a:pt x="83" y="41"/>
                  <a:pt x="81" y="43"/>
                  <a:pt x="80" y="43"/>
                </a:cubicBezTo>
                <a:cubicBezTo>
                  <a:pt x="79" y="43"/>
                  <a:pt x="77" y="41"/>
                  <a:pt x="77" y="40"/>
                </a:cubicBezTo>
                <a:cubicBezTo>
                  <a:pt x="77" y="39"/>
                  <a:pt x="79" y="37"/>
                  <a:pt x="80" y="37"/>
                </a:cubicBezTo>
                <a:close/>
                <a:moveTo>
                  <a:pt x="80" y="53"/>
                </a:moveTo>
                <a:cubicBezTo>
                  <a:pt x="81" y="53"/>
                  <a:pt x="83" y="55"/>
                  <a:pt x="83" y="56"/>
                </a:cubicBezTo>
                <a:cubicBezTo>
                  <a:pt x="83" y="57"/>
                  <a:pt x="81" y="59"/>
                  <a:pt x="80" y="59"/>
                </a:cubicBezTo>
                <a:cubicBezTo>
                  <a:pt x="79" y="59"/>
                  <a:pt x="77" y="57"/>
                  <a:pt x="77" y="56"/>
                </a:cubicBezTo>
                <a:cubicBezTo>
                  <a:pt x="77" y="55"/>
                  <a:pt x="79" y="53"/>
                  <a:pt x="80" y="5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878" name="Freeform 1874">
            <a:extLst>
              <a:ext uri="{FF2B5EF4-FFF2-40B4-BE49-F238E27FC236}">
                <a16:creationId xmlns:a16="http://schemas.microsoft.com/office/drawing/2014/main" xmlns="" id="{59F80FFA-9B85-40DA-B960-0706B9CD0555}"/>
              </a:ext>
            </a:extLst>
          </p:cNvPr>
          <p:cNvSpPr>
            <a:spLocks noEditPoints="1"/>
          </p:cNvSpPr>
          <p:nvPr/>
        </p:nvSpPr>
        <p:spPr bwMode="auto">
          <a:xfrm>
            <a:off x="3434773" y="985694"/>
            <a:ext cx="546966" cy="549852"/>
          </a:xfrm>
          <a:custGeom>
            <a:avLst/>
            <a:gdLst>
              <a:gd name="T0" fmla="*/ 117 w 160"/>
              <a:gd name="T1" fmla="*/ 29 h 160"/>
              <a:gd name="T2" fmla="*/ 112 w 160"/>
              <a:gd name="T3" fmla="*/ 18 h 160"/>
              <a:gd name="T4" fmla="*/ 48 w 160"/>
              <a:gd name="T5" fmla="*/ 18 h 160"/>
              <a:gd name="T6" fmla="*/ 43 w 160"/>
              <a:gd name="T7" fmla="*/ 29 h 160"/>
              <a:gd name="T8" fmla="*/ 0 w 160"/>
              <a:gd name="T9" fmla="*/ 78 h 160"/>
              <a:gd name="T10" fmla="*/ 3 w 160"/>
              <a:gd name="T11" fmla="*/ 79 h 160"/>
              <a:gd name="T12" fmla="*/ 149 w 160"/>
              <a:gd name="T13" fmla="*/ 160 h 160"/>
              <a:gd name="T14" fmla="*/ 158 w 160"/>
              <a:gd name="T15" fmla="*/ 79 h 160"/>
              <a:gd name="T16" fmla="*/ 160 w 160"/>
              <a:gd name="T17" fmla="*/ 51 h 160"/>
              <a:gd name="T18" fmla="*/ 155 w 160"/>
              <a:gd name="T19" fmla="*/ 74 h 160"/>
              <a:gd name="T20" fmla="*/ 152 w 160"/>
              <a:gd name="T21" fmla="*/ 75 h 160"/>
              <a:gd name="T22" fmla="*/ 101 w 160"/>
              <a:gd name="T23" fmla="*/ 67 h 160"/>
              <a:gd name="T24" fmla="*/ 117 w 160"/>
              <a:gd name="T25" fmla="*/ 35 h 160"/>
              <a:gd name="T26" fmla="*/ 88 w 160"/>
              <a:gd name="T27" fmla="*/ 104 h 160"/>
              <a:gd name="T28" fmla="*/ 78 w 160"/>
              <a:gd name="T29" fmla="*/ 115 h 160"/>
              <a:gd name="T30" fmla="*/ 67 w 160"/>
              <a:gd name="T31" fmla="*/ 99 h 160"/>
              <a:gd name="T32" fmla="*/ 64 w 160"/>
              <a:gd name="T33" fmla="*/ 72 h 160"/>
              <a:gd name="T34" fmla="*/ 96 w 160"/>
              <a:gd name="T35" fmla="*/ 72 h 160"/>
              <a:gd name="T36" fmla="*/ 93 w 160"/>
              <a:gd name="T37" fmla="*/ 99 h 160"/>
              <a:gd name="T38" fmla="*/ 91 w 160"/>
              <a:gd name="T39" fmla="*/ 21 h 160"/>
              <a:gd name="T40" fmla="*/ 69 w 160"/>
              <a:gd name="T41" fmla="*/ 21 h 160"/>
              <a:gd name="T42" fmla="*/ 65 w 160"/>
              <a:gd name="T43" fmla="*/ 16 h 160"/>
              <a:gd name="T44" fmla="*/ 95 w 160"/>
              <a:gd name="T45" fmla="*/ 16 h 160"/>
              <a:gd name="T46" fmla="*/ 72 w 160"/>
              <a:gd name="T47" fmla="*/ 35 h 160"/>
              <a:gd name="T48" fmla="*/ 72 w 160"/>
              <a:gd name="T49" fmla="*/ 67 h 160"/>
              <a:gd name="T50" fmla="*/ 96 w 160"/>
              <a:gd name="T51" fmla="*/ 29 h 160"/>
              <a:gd name="T52" fmla="*/ 112 w 160"/>
              <a:gd name="T53" fmla="*/ 29 h 160"/>
              <a:gd name="T54" fmla="*/ 94 w 160"/>
              <a:gd name="T55" fmla="*/ 5 h 160"/>
              <a:gd name="T56" fmla="*/ 101 w 160"/>
              <a:gd name="T57" fmla="*/ 21 h 160"/>
              <a:gd name="T58" fmla="*/ 92 w 160"/>
              <a:gd name="T59" fmla="*/ 11 h 160"/>
              <a:gd name="T60" fmla="*/ 59 w 160"/>
              <a:gd name="T61" fmla="*/ 17 h 160"/>
              <a:gd name="T62" fmla="*/ 53 w 160"/>
              <a:gd name="T63" fmla="*/ 18 h 160"/>
              <a:gd name="T64" fmla="*/ 64 w 160"/>
              <a:gd name="T65" fmla="*/ 29 h 160"/>
              <a:gd name="T66" fmla="*/ 22 w 160"/>
              <a:gd name="T67" fmla="*/ 35 h 160"/>
              <a:gd name="T68" fmla="*/ 67 w 160"/>
              <a:gd name="T69" fmla="*/ 67 h 160"/>
              <a:gd name="T70" fmla="*/ 19 w 160"/>
              <a:gd name="T71" fmla="*/ 79 h 160"/>
              <a:gd name="T72" fmla="*/ 7 w 160"/>
              <a:gd name="T73" fmla="*/ 75 h 160"/>
              <a:gd name="T74" fmla="*/ 22 w 160"/>
              <a:gd name="T75" fmla="*/ 35 h 160"/>
              <a:gd name="T76" fmla="*/ 11 w 160"/>
              <a:gd name="T77" fmla="*/ 155 h 160"/>
              <a:gd name="T78" fmla="*/ 18 w 160"/>
              <a:gd name="T79" fmla="*/ 84 h 160"/>
              <a:gd name="T80" fmla="*/ 67 w 160"/>
              <a:gd name="T81" fmla="*/ 104 h 160"/>
              <a:gd name="T82" fmla="*/ 84 w 160"/>
              <a:gd name="T83" fmla="*/ 120 h 160"/>
              <a:gd name="T84" fmla="*/ 101 w 160"/>
              <a:gd name="T85" fmla="*/ 104 h 160"/>
              <a:gd name="T86" fmla="*/ 152 w 160"/>
              <a:gd name="T87" fmla="*/ 81 h 160"/>
              <a:gd name="T88" fmla="*/ 144 w 160"/>
              <a:gd name="T89" fmla="*/ 147 h 160"/>
              <a:gd name="T90" fmla="*/ 112 w 160"/>
              <a:gd name="T91" fmla="*/ 147 h 160"/>
              <a:gd name="T92" fmla="*/ 139 w 160"/>
              <a:gd name="T93" fmla="*/ 141 h 160"/>
              <a:gd name="T94" fmla="*/ 72 w 160"/>
              <a:gd name="T95" fmla="*/ 91 h 160"/>
              <a:gd name="T96" fmla="*/ 80 w 160"/>
              <a:gd name="T97" fmla="*/ 96 h 160"/>
              <a:gd name="T98" fmla="*/ 88 w 160"/>
              <a:gd name="T99" fmla="*/ 91 h 160"/>
              <a:gd name="T100" fmla="*/ 72 w 160"/>
              <a:gd name="T101" fmla="*/ 91 h 160"/>
              <a:gd name="T102" fmla="*/ 83 w 160"/>
              <a:gd name="T103" fmla="*/ 85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160" h="160">
                <a:moveTo>
                  <a:pt x="160" y="51"/>
                </a:moveTo>
                <a:cubicBezTo>
                  <a:pt x="160" y="39"/>
                  <a:pt x="150" y="29"/>
                  <a:pt x="138" y="29"/>
                </a:cubicBezTo>
                <a:cubicBezTo>
                  <a:pt x="117" y="29"/>
                  <a:pt x="117" y="29"/>
                  <a:pt x="117" y="29"/>
                </a:cubicBezTo>
                <a:cubicBezTo>
                  <a:pt x="117" y="21"/>
                  <a:pt x="117" y="21"/>
                  <a:pt x="117" y="21"/>
                </a:cubicBezTo>
                <a:cubicBezTo>
                  <a:pt x="112" y="21"/>
                  <a:pt x="112" y="21"/>
                  <a:pt x="112" y="21"/>
                </a:cubicBezTo>
                <a:cubicBezTo>
                  <a:pt x="112" y="18"/>
                  <a:pt x="112" y="18"/>
                  <a:pt x="112" y="18"/>
                </a:cubicBezTo>
                <a:cubicBezTo>
                  <a:pt x="112" y="8"/>
                  <a:pt x="104" y="0"/>
                  <a:pt x="94" y="0"/>
                </a:cubicBezTo>
                <a:cubicBezTo>
                  <a:pt x="66" y="0"/>
                  <a:pt x="66" y="0"/>
                  <a:pt x="66" y="0"/>
                </a:cubicBezTo>
                <a:cubicBezTo>
                  <a:pt x="56" y="0"/>
                  <a:pt x="48" y="8"/>
                  <a:pt x="48" y="18"/>
                </a:cubicBezTo>
                <a:cubicBezTo>
                  <a:pt x="48" y="21"/>
                  <a:pt x="48" y="21"/>
                  <a:pt x="48" y="21"/>
                </a:cubicBezTo>
                <a:cubicBezTo>
                  <a:pt x="43" y="21"/>
                  <a:pt x="43" y="21"/>
                  <a:pt x="43" y="21"/>
                </a:cubicBezTo>
                <a:cubicBezTo>
                  <a:pt x="43" y="29"/>
                  <a:pt x="43" y="29"/>
                  <a:pt x="43" y="29"/>
                </a:cubicBezTo>
                <a:cubicBezTo>
                  <a:pt x="22" y="29"/>
                  <a:pt x="22" y="29"/>
                  <a:pt x="22" y="29"/>
                </a:cubicBezTo>
                <a:cubicBezTo>
                  <a:pt x="10" y="29"/>
                  <a:pt x="0" y="39"/>
                  <a:pt x="0" y="51"/>
                </a:cubicBezTo>
                <a:cubicBezTo>
                  <a:pt x="0" y="78"/>
                  <a:pt x="0" y="78"/>
                  <a:pt x="0" y="78"/>
                </a:cubicBezTo>
                <a:cubicBezTo>
                  <a:pt x="2" y="79"/>
                  <a:pt x="2" y="79"/>
                  <a:pt x="2" y="79"/>
                </a:cubicBezTo>
                <a:cubicBezTo>
                  <a:pt x="2" y="79"/>
                  <a:pt x="2" y="79"/>
                  <a:pt x="2" y="79"/>
                </a:cubicBezTo>
                <a:cubicBezTo>
                  <a:pt x="3" y="79"/>
                  <a:pt x="3" y="79"/>
                  <a:pt x="3" y="79"/>
                </a:cubicBezTo>
                <a:cubicBezTo>
                  <a:pt x="3" y="151"/>
                  <a:pt x="3" y="151"/>
                  <a:pt x="3" y="151"/>
                </a:cubicBezTo>
                <a:cubicBezTo>
                  <a:pt x="3" y="156"/>
                  <a:pt x="7" y="160"/>
                  <a:pt x="11" y="160"/>
                </a:cubicBezTo>
                <a:cubicBezTo>
                  <a:pt x="149" y="160"/>
                  <a:pt x="149" y="160"/>
                  <a:pt x="149" y="160"/>
                </a:cubicBezTo>
                <a:cubicBezTo>
                  <a:pt x="153" y="160"/>
                  <a:pt x="157" y="156"/>
                  <a:pt x="157" y="151"/>
                </a:cubicBezTo>
                <a:cubicBezTo>
                  <a:pt x="157" y="79"/>
                  <a:pt x="157" y="79"/>
                  <a:pt x="157" y="79"/>
                </a:cubicBezTo>
                <a:cubicBezTo>
                  <a:pt x="158" y="79"/>
                  <a:pt x="158" y="79"/>
                  <a:pt x="158" y="79"/>
                </a:cubicBezTo>
                <a:cubicBezTo>
                  <a:pt x="158" y="79"/>
                  <a:pt x="158" y="79"/>
                  <a:pt x="158" y="79"/>
                </a:cubicBezTo>
                <a:cubicBezTo>
                  <a:pt x="160" y="78"/>
                  <a:pt x="160" y="78"/>
                  <a:pt x="160" y="78"/>
                </a:cubicBezTo>
                <a:lnTo>
                  <a:pt x="160" y="51"/>
                </a:lnTo>
                <a:close/>
                <a:moveTo>
                  <a:pt x="138" y="35"/>
                </a:moveTo>
                <a:cubicBezTo>
                  <a:pt x="147" y="35"/>
                  <a:pt x="155" y="42"/>
                  <a:pt x="155" y="51"/>
                </a:cubicBezTo>
                <a:cubicBezTo>
                  <a:pt x="155" y="74"/>
                  <a:pt x="155" y="74"/>
                  <a:pt x="155" y="74"/>
                </a:cubicBezTo>
                <a:cubicBezTo>
                  <a:pt x="152" y="75"/>
                  <a:pt x="152" y="75"/>
                  <a:pt x="152" y="75"/>
                </a:cubicBezTo>
                <a:cubicBezTo>
                  <a:pt x="152" y="75"/>
                  <a:pt x="152" y="75"/>
                  <a:pt x="152" y="75"/>
                </a:cubicBezTo>
                <a:cubicBezTo>
                  <a:pt x="152" y="75"/>
                  <a:pt x="152" y="75"/>
                  <a:pt x="152" y="75"/>
                </a:cubicBezTo>
                <a:cubicBezTo>
                  <a:pt x="141" y="79"/>
                  <a:pt x="141" y="79"/>
                  <a:pt x="141" y="79"/>
                </a:cubicBezTo>
                <a:cubicBezTo>
                  <a:pt x="129" y="83"/>
                  <a:pt x="117" y="86"/>
                  <a:pt x="101" y="87"/>
                </a:cubicBezTo>
                <a:cubicBezTo>
                  <a:pt x="101" y="67"/>
                  <a:pt x="101" y="67"/>
                  <a:pt x="101" y="67"/>
                </a:cubicBezTo>
                <a:cubicBezTo>
                  <a:pt x="93" y="67"/>
                  <a:pt x="93" y="67"/>
                  <a:pt x="93" y="67"/>
                </a:cubicBezTo>
                <a:cubicBezTo>
                  <a:pt x="93" y="35"/>
                  <a:pt x="93" y="35"/>
                  <a:pt x="93" y="35"/>
                </a:cubicBezTo>
                <a:cubicBezTo>
                  <a:pt x="117" y="35"/>
                  <a:pt x="117" y="35"/>
                  <a:pt x="117" y="35"/>
                </a:cubicBezTo>
                <a:lnTo>
                  <a:pt x="138" y="35"/>
                </a:lnTo>
                <a:close/>
                <a:moveTo>
                  <a:pt x="72" y="104"/>
                </a:moveTo>
                <a:cubicBezTo>
                  <a:pt x="88" y="104"/>
                  <a:pt x="88" y="104"/>
                  <a:pt x="88" y="104"/>
                </a:cubicBezTo>
                <a:cubicBezTo>
                  <a:pt x="88" y="108"/>
                  <a:pt x="88" y="108"/>
                  <a:pt x="88" y="108"/>
                </a:cubicBezTo>
                <a:cubicBezTo>
                  <a:pt x="82" y="115"/>
                  <a:pt x="82" y="115"/>
                  <a:pt x="82" y="115"/>
                </a:cubicBezTo>
                <a:cubicBezTo>
                  <a:pt x="78" y="115"/>
                  <a:pt x="78" y="115"/>
                  <a:pt x="78" y="115"/>
                </a:cubicBezTo>
                <a:cubicBezTo>
                  <a:pt x="72" y="108"/>
                  <a:pt x="72" y="108"/>
                  <a:pt x="72" y="108"/>
                </a:cubicBezTo>
                <a:lnTo>
                  <a:pt x="72" y="104"/>
                </a:lnTo>
                <a:close/>
                <a:moveTo>
                  <a:pt x="67" y="99"/>
                </a:moveTo>
                <a:cubicBezTo>
                  <a:pt x="64" y="99"/>
                  <a:pt x="64" y="99"/>
                  <a:pt x="64" y="99"/>
                </a:cubicBezTo>
                <a:cubicBezTo>
                  <a:pt x="64" y="93"/>
                  <a:pt x="64" y="93"/>
                  <a:pt x="64" y="93"/>
                </a:cubicBezTo>
                <a:cubicBezTo>
                  <a:pt x="64" y="72"/>
                  <a:pt x="64" y="72"/>
                  <a:pt x="64" y="72"/>
                </a:cubicBezTo>
                <a:cubicBezTo>
                  <a:pt x="67" y="72"/>
                  <a:pt x="67" y="72"/>
                  <a:pt x="67" y="72"/>
                </a:cubicBezTo>
                <a:cubicBezTo>
                  <a:pt x="93" y="72"/>
                  <a:pt x="93" y="72"/>
                  <a:pt x="93" y="72"/>
                </a:cubicBezTo>
                <a:cubicBezTo>
                  <a:pt x="96" y="72"/>
                  <a:pt x="96" y="72"/>
                  <a:pt x="96" y="72"/>
                </a:cubicBezTo>
                <a:cubicBezTo>
                  <a:pt x="96" y="93"/>
                  <a:pt x="96" y="93"/>
                  <a:pt x="96" y="93"/>
                </a:cubicBezTo>
                <a:cubicBezTo>
                  <a:pt x="96" y="99"/>
                  <a:pt x="96" y="99"/>
                  <a:pt x="96" y="99"/>
                </a:cubicBezTo>
                <a:cubicBezTo>
                  <a:pt x="93" y="99"/>
                  <a:pt x="93" y="99"/>
                  <a:pt x="93" y="99"/>
                </a:cubicBezTo>
                <a:lnTo>
                  <a:pt x="67" y="99"/>
                </a:lnTo>
                <a:close/>
                <a:moveTo>
                  <a:pt x="96" y="21"/>
                </a:moveTo>
                <a:cubicBezTo>
                  <a:pt x="91" y="21"/>
                  <a:pt x="91" y="21"/>
                  <a:pt x="91" y="21"/>
                </a:cubicBezTo>
                <a:cubicBezTo>
                  <a:pt x="91" y="29"/>
                  <a:pt x="91" y="29"/>
                  <a:pt x="91" y="29"/>
                </a:cubicBezTo>
                <a:cubicBezTo>
                  <a:pt x="69" y="29"/>
                  <a:pt x="69" y="29"/>
                  <a:pt x="69" y="29"/>
                </a:cubicBezTo>
                <a:cubicBezTo>
                  <a:pt x="69" y="21"/>
                  <a:pt x="69" y="21"/>
                  <a:pt x="69" y="21"/>
                </a:cubicBezTo>
                <a:cubicBezTo>
                  <a:pt x="64" y="21"/>
                  <a:pt x="64" y="21"/>
                  <a:pt x="64" y="21"/>
                </a:cubicBezTo>
                <a:cubicBezTo>
                  <a:pt x="64" y="17"/>
                  <a:pt x="64" y="17"/>
                  <a:pt x="64" y="17"/>
                </a:cubicBezTo>
                <a:cubicBezTo>
                  <a:pt x="64" y="16"/>
                  <a:pt x="64" y="16"/>
                  <a:pt x="65" y="16"/>
                </a:cubicBezTo>
                <a:cubicBezTo>
                  <a:pt x="65" y="16"/>
                  <a:pt x="65" y="16"/>
                  <a:pt x="66" y="16"/>
                </a:cubicBezTo>
                <a:cubicBezTo>
                  <a:pt x="75" y="20"/>
                  <a:pt x="85" y="20"/>
                  <a:pt x="94" y="16"/>
                </a:cubicBezTo>
                <a:cubicBezTo>
                  <a:pt x="95" y="16"/>
                  <a:pt x="95" y="16"/>
                  <a:pt x="95" y="16"/>
                </a:cubicBezTo>
                <a:cubicBezTo>
                  <a:pt x="96" y="16"/>
                  <a:pt x="96" y="16"/>
                  <a:pt x="96" y="17"/>
                </a:cubicBezTo>
                <a:lnTo>
                  <a:pt x="96" y="21"/>
                </a:lnTo>
                <a:close/>
                <a:moveTo>
                  <a:pt x="72" y="35"/>
                </a:moveTo>
                <a:cubicBezTo>
                  <a:pt x="88" y="35"/>
                  <a:pt x="88" y="35"/>
                  <a:pt x="88" y="35"/>
                </a:cubicBezTo>
                <a:cubicBezTo>
                  <a:pt x="88" y="67"/>
                  <a:pt x="88" y="67"/>
                  <a:pt x="88" y="67"/>
                </a:cubicBezTo>
                <a:cubicBezTo>
                  <a:pt x="72" y="67"/>
                  <a:pt x="72" y="67"/>
                  <a:pt x="72" y="67"/>
                </a:cubicBezTo>
                <a:lnTo>
                  <a:pt x="72" y="35"/>
                </a:lnTo>
                <a:close/>
                <a:moveTo>
                  <a:pt x="112" y="29"/>
                </a:moveTo>
                <a:cubicBezTo>
                  <a:pt x="96" y="29"/>
                  <a:pt x="96" y="29"/>
                  <a:pt x="96" y="29"/>
                </a:cubicBezTo>
                <a:cubicBezTo>
                  <a:pt x="96" y="27"/>
                  <a:pt x="96" y="27"/>
                  <a:pt x="96" y="27"/>
                </a:cubicBezTo>
                <a:cubicBezTo>
                  <a:pt x="112" y="27"/>
                  <a:pt x="112" y="27"/>
                  <a:pt x="112" y="27"/>
                </a:cubicBezTo>
                <a:lnTo>
                  <a:pt x="112" y="29"/>
                </a:lnTo>
                <a:close/>
                <a:moveTo>
                  <a:pt x="53" y="18"/>
                </a:moveTo>
                <a:cubicBezTo>
                  <a:pt x="53" y="11"/>
                  <a:pt x="59" y="5"/>
                  <a:pt x="66" y="5"/>
                </a:cubicBezTo>
                <a:cubicBezTo>
                  <a:pt x="94" y="5"/>
                  <a:pt x="94" y="5"/>
                  <a:pt x="94" y="5"/>
                </a:cubicBezTo>
                <a:cubicBezTo>
                  <a:pt x="101" y="5"/>
                  <a:pt x="107" y="11"/>
                  <a:pt x="107" y="18"/>
                </a:cubicBezTo>
                <a:cubicBezTo>
                  <a:pt x="107" y="21"/>
                  <a:pt x="107" y="21"/>
                  <a:pt x="107" y="21"/>
                </a:cubicBezTo>
                <a:cubicBezTo>
                  <a:pt x="101" y="21"/>
                  <a:pt x="101" y="21"/>
                  <a:pt x="101" y="21"/>
                </a:cubicBezTo>
                <a:cubicBezTo>
                  <a:pt x="101" y="17"/>
                  <a:pt x="101" y="17"/>
                  <a:pt x="101" y="17"/>
                </a:cubicBezTo>
                <a:cubicBezTo>
                  <a:pt x="101" y="15"/>
                  <a:pt x="100" y="13"/>
                  <a:pt x="98" y="12"/>
                </a:cubicBezTo>
                <a:cubicBezTo>
                  <a:pt x="96" y="10"/>
                  <a:pt x="94" y="10"/>
                  <a:pt x="92" y="11"/>
                </a:cubicBezTo>
                <a:cubicBezTo>
                  <a:pt x="84" y="14"/>
                  <a:pt x="76" y="14"/>
                  <a:pt x="68" y="11"/>
                </a:cubicBezTo>
                <a:cubicBezTo>
                  <a:pt x="66" y="10"/>
                  <a:pt x="64" y="10"/>
                  <a:pt x="62" y="12"/>
                </a:cubicBezTo>
                <a:cubicBezTo>
                  <a:pt x="60" y="13"/>
                  <a:pt x="59" y="15"/>
                  <a:pt x="59" y="17"/>
                </a:cubicBezTo>
                <a:cubicBezTo>
                  <a:pt x="59" y="21"/>
                  <a:pt x="59" y="21"/>
                  <a:pt x="59" y="21"/>
                </a:cubicBezTo>
                <a:cubicBezTo>
                  <a:pt x="53" y="21"/>
                  <a:pt x="53" y="21"/>
                  <a:pt x="53" y="21"/>
                </a:cubicBezTo>
                <a:lnTo>
                  <a:pt x="53" y="18"/>
                </a:lnTo>
                <a:close/>
                <a:moveTo>
                  <a:pt x="48" y="27"/>
                </a:moveTo>
                <a:cubicBezTo>
                  <a:pt x="64" y="27"/>
                  <a:pt x="64" y="27"/>
                  <a:pt x="64" y="27"/>
                </a:cubicBezTo>
                <a:cubicBezTo>
                  <a:pt x="64" y="29"/>
                  <a:pt x="64" y="29"/>
                  <a:pt x="64" y="29"/>
                </a:cubicBezTo>
                <a:cubicBezTo>
                  <a:pt x="48" y="29"/>
                  <a:pt x="48" y="29"/>
                  <a:pt x="48" y="29"/>
                </a:cubicBezTo>
                <a:lnTo>
                  <a:pt x="48" y="27"/>
                </a:lnTo>
                <a:close/>
                <a:moveTo>
                  <a:pt x="22" y="35"/>
                </a:moveTo>
                <a:cubicBezTo>
                  <a:pt x="43" y="35"/>
                  <a:pt x="43" y="35"/>
                  <a:pt x="43" y="35"/>
                </a:cubicBezTo>
                <a:cubicBezTo>
                  <a:pt x="67" y="35"/>
                  <a:pt x="67" y="35"/>
                  <a:pt x="67" y="35"/>
                </a:cubicBezTo>
                <a:cubicBezTo>
                  <a:pt x="67" y="67"/>
                  <a:pt x="67" y="67"/>
                  <a:pt x="67" y="67"/>
                </a:cubicBezTo>
                <a:cubicBezTo>
                  <a:pt x="59" y="67"/>
                  <a:pt x="59" y="67"/>
                  <a:pt x="59" y="67"/>
                </a:cubicBezTo>
                <a:cubicBezTo>
                  <a:pt x="59" y="88"/>
                  <a:pt x="59" y="88"/>
                  <a:pt x="59" y="88"/>
                </a:cubicBezTo>
                <a:cubicBezTo>
                  <a:pt x="44" y="86"/>
                  <a:pt x="32" y="84"/>
                  <a:pt x="19" y="79"/>
                </a:cubicBezTo>
                <a:cubicBezTo>
                  <a:pt x="8" y="75"/>
                  <a:pt x="8" y="75"/>
                  <a:pt x="8" y="75"/>
                </a:cubicBezTo>
                <a:cubicBezTo>
                  <a:pt x="8" y="75"/>
                  <a:pt x="8" y="75"/>
                  <a:pt x="8" y="75"/>
                </a:cubicBezTo>
                <a:cubicBezTo>
                  <a:pt x="7" y="75"/>
                  <a:pt x="7" y="75"/>
                  <a:pt x="7" y="75"/>
                </a:cubicBezTo>
                <a:cubicBezTo>
                  <a:pt x="5" y="74"/>
                  <a:pt x="5" y="74"/>
                  <a:pt x="5" y="74"/>
                </a:cubicBezTo>
                <a:cubicBezTo>
                  <a:pt x="5" y="51"/>
                  <a:pt x="5" y="51"/>
                  <a:pt x="5" y="51"/>
                </a:cubicBezTo>
                <a:cubicBezTo>
                  <a:pt x="5" y="42"/>
                  <a:pt x="13" y="35"/>
                  <a:pt x="22" y="35"/>
                </a:cubicBezTo>
                <a:close/>
                <a:moveTo>
                  <a:pt x="152" y="151"/>
                </a:moveTo>
                <a:cubicBezTo>
                  <a:pt x="152" y="153"/>
                  <a:pt x="151" y="155"/>
                  <a:pt x="149" y="155"/>
                </a:cubicBezTo>
                <a:cubicBezTo>
                  <a:pt x="11" y="155"/>
                  <a:pt x="11" y="155"/>
                  <a:pt x="11" y="155"/>
                </a:cubicBezTo>
                <a:cubicBezTo>
                  <a:pt x="9" y="155"/>
                  <a:pt x="8" y="153"/>
                  <a:pt x="8" y="151"/>
                </a:cubicBezTo>
                <a:cubicBezTo>
                  <a:pt x="8" y="81"/>
                  <a:pt x="8" y="81"/>
                  <a:pt x="8" y="81"/>
                </a:cubicBezTo>
                <a:cubicBezTo>
                  <a:pt x="18" y="84"/>
                  <a:pt x="18" y="84"/>
                  <a:pt x="18" y="84"/>
                </a:cubicBezTo>
                <a:cubicBezTo>
                  <a:pt x="31" y="89"/>
                  <a:pt x="43" y="91"/>
                  <a:pt x="59" y="93"/>
                </a:cubicBezTo>
                <a:cubicBezTo>
                  <a:pt x="59" y="104"/>
                  <a:pt x="59" y="104"/>
                  <a:pt x="59" y="104"/>
                </a:cubicBezTo>
                <a:cubicBezTo>
                  <a:pt x="67" y="104"/>
                  <a:pt x="67" y="104"/>
                  <a:pt x="67" y="104"/>
                </a:cubicBezTo>
                <a:cubicBezTo>
                  <a:pt x="67" y="110"/>
                  <a:pt x="67" y="110"/>
                  <a:pt x="67" y="110"/>
                </a:cubicBezTo>
                <a:cubicBezTo>
                  <a:pt x="76" y="120"/>
                  <a:pt x="76" y="120"/>
                  <a:pt x="76" y="120"/>
                </a:cubicBezTo>
                <a:cubicBezTo>
                  <a:pt x="84" y="120"/>
                  <a:pt x="84" y="120"/>
                  <a:pt x="84" y="120"/>
                </a:cubicBezTo>
                <a:cubicBezTo>
                  <a:pt x="93" y="110"/>
                  <a:pt x="93" y="110"/>
                  <a:pt x="93" y="110"/>
                </a:cubicBezTo>
                <a:cubicBezTo>
                  <a:pt x="93" y="104"/>
                  <a:pt x="93" y="104"/>
                  <a:pt x="93" y="104"/>
                </a:cubicBezTo>
                <a:cubicBezTo>
                  <a:pt x="101" y="104"/>
                  <a:pt x="101" y="104"/>
                  <a:pt x="101" y="104"/>
                </a:cubicBezTo>
                <a:cubicBezTo>
                  <a:pt x="101" y="93"/>
                  <a:pt x="101" y="93"/>
                  <a:pt x="101" y="93"/>
                </a:cubicBezTo>
                <a:cubicBezTo>
                  <a:pt x="117" y="91"/>
                  <a:pt x="130" y="89"/>
                  <a:pt x="142" y="84"/>
                </a:cubicBezTo>
                <a:cubicBezTo>
                  <a:pt x="152" y="81"/>
                  <a:pt x="152" y="81"/>
                  <a:pt x="152" y="81"/>
                </a:cubicBezTo>
                <a:lnTo>
                  <a:pt x="152" y="151"/>
                </a:lnTo>
                <a:close/>
                <a:moveTo>
                  <a:pt x="112" y="147"/>
                </a:moveTo>
                <a:cubicBezTo>
                  <a:pt x="144" y="147"/>
                  <a:pt x="144" y="147"/>
                  <a:pt x="144" y="147"/>
                </a:cubicBezTo>
                <a:cubicBezTo>
                  <a:pt x="144" y="131"/>
                  <a:pt x="144" y="131"/>
                  <a:pt x="144" y="131"/>
                </a:cubicBezTo>
                <a:cubicBezTo>
                  <a:pt x="112" y="131"/>
                  <a:pt x="112" y="131"/>
                  <a:pt x="112" y="131"/>
                </a:cubicBezTo>
                <a:lnTo>
                  <a:pt x="112" y="147"/>
                </a:lnTo>
                <a:close/>
                <a:moveTo>
                  <a:pt x="117" y="136"/>
                </a:moveTo>
                <a:cubicBezTo>
                  <a:pt x="139" y="136"/>
                  <a:pt x="139" y="136"/>
                  <a:pt x="139" y="136"/>
                </a:cubicBezTo>
                <a:cubicBezTo>
                  <a:pt x="139" y="141"/>
                  <a:pt x="139" y="141"/>
                  <a:pt x="139" y="141"/>
                </a:cubicBezTo>
                <a:cubicBezTo>
                  <a:pt x="117" y="141"/>
                  <a:pt x="117" y="141"/>
                  <a:pt x="117" y="141"/>
                </a:cubicBezTo>
                <a:lnTo>
                  <a:pt x="117" y="136"/>
                </a:lnTo>
                <a:close/>
                <a:moveTo>
                  <a:pt x="72" y="91"/>
                </a:moveTo>
                <a:cubicBezTo>
                  <a:pt x="77" y="91"/>
                  <a:pt x="77" y="91"/>
                  <a:pt x="77" y="91"/>
                </a:cubicBezTo>
                <a:cubicBezTo>
                  <a:pt x="77" y="93"/>
                  <a:pt x="77" y="93"/>
                  <a:pt x="77" y="93"/>
                </a:cubicBezTo>
                <a:cubicBezTo>
                  <a:pt x="77" y="95"/>
                  <a:pt x="79" y="96"/>
                  <a:pt x="80" y="96"/>
                </a:cubicBezTo>
                <a:cubicBezTo>
                  <a:pt x="81" y="96"/>
                  <a:pt x="83" y="95"/>
                  <a:pt x="83" y="93"/>
                </a:cubicBezTo>
                <a:cubicBezTo>
                  <a:pt x="83" y="91"/>
                  <a:pt x="83" y="91"/>
                  <a:pt x="83" y="91"/>
                </a:cubicBezTo>
                <a:cubicBezTo>
                  <a:pt x="88" y="91"/>
                  <a:pt x="88" y="91"/>
                  <a:pt x="88" y="91"/>
                </a:cubicBezTo>
                <a:cubicBezTo>
                  <a:pt x="88" y="75"/>
                  <a:pt x="88" y="75"/>
                  <a:pt x="88" y="75"/>
                </a:cubicBezTo>
                <a:cubicBezTo>
                  <a:pt x="72" y="75"/>
                  <a:pt x="72" y="75"/>
                  <a:pt x="72" y="75"/>
                </a:cubicBezTo>
                <a:lnTo>
                  <a:pt x="72" y="91"/>
                </a:lnTo>
                <a:close/>
                <a:moveTo>
                  <a:pt x="77" y="80"/>
                </a:moveTo>
                <a:cubicBezTo>
                  <a:pt x="83" y="80"/>
                  <a:pt x="83" y="80"/>
                  <a:pt x="83" y="80"/>
                </a:cubicBezTo>
                <a:cubicBezTo>
                  <a:pt x="83" y="85"/>
                  <a:pt x="83" y="85"/>
                  <a:pt x="83" y="85"/>
                </a:cubicBezTo>
                <a:cubicBezTo>
                  <a:pt x="77" y="85"/>
                  <a:pt x="77" y="85"/>
                  <a:pt x="77" y="85"/>
                </a:cubicBezTo>
                <a:lnTo>
                  <a:pt x="77" y="8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879" name="Freeform 1875">
            <a:extLst>
              <a:ext uri="{FF2B5EF4-FFF2-40B4-BE49-F238E27FC236}">
                <a16:creationId xmlns:a16="http://schemas.microsoft.com/office/drawing/2014/main" xmlns="" id="{607B9366-DCAE-4847-BB52-C31A80A7E2DC}"/>
              </a:ext>
            </a:extLst>
          </p:cNvPr>
          <p:cNvSpPr>
            <a:spLocks noEditPoints="1"/>
          </p:cNvSpPr>
          <p:nvPr/>
        </p:nvSpPr>
        <p:spPr bwMode="auto">
          <a:xfrm>
            <a:off x="3434773" y="1604819"/>
            <a:ext cx="546966" cy="532534"/>
          </a:xfrm>
          <a:custGeom>
            <a:avLst/>
            <a:gdLst>
              <a:gd name="T0" fmla="*/ 96 w 160"/>
              <a:gd name="T1" fmla="*/ 69 h 155"/>
              <a:gd name="T2" fmla="*/ 69 w 160"/>
              <a:gd name="T3" fmla="*/ 59 h 155"/>
              <a:gd name="T4" fmla="*/ 32 w 160"/>
              <a:gd name="T5" fmla="*/ 67 h 155"/>
              <a:gd name="T6" fmla="*/ 29 w 160"/>
              <a:gd name="T7" fmla="*/ 104 h 155"/>
              <a:gd name="T8" fmla="*/ 29 w 160"/>
              <a:gd name="T9" fmla="*/ 104 h 155"/>
              <a:gd name="T10" fmla="*/ 128 w 160"/>
              <a:gd name="T11" fmla="*/ 67 h 155"/>
              <a:gd name="T12" fmla="*/ 131 w 160"/>
              <a:gd name="T13" fmla="*/ 109 h 155"/>
              <a:gd name="T14" fmla="*/ 141 w 160"/>
              <a:gd name="T15" fmla="*/ 29 h 155"/>
              <a:gd name="T16" fmla="*/ 120 w 160"/>
              <a:gd name="T17" fmla="*/ 29 h 155"/>
              <a:gd name="T18" fmla="*/ 112 w 160"/>
              <a:gd name="T19" fmla="*/ 21 h 155"/>
              <a:gd name="T20" fmla="*/ 48 w 160"/>
              <a:gd name="T21" fmla="*/ 18 h 155"/>
              <a:gd name="T22" fmla="*/ 40 w 160"/>
              <a:gd name="T23" fmla="*/ 29 h 155"/>
              <a:gd name="T24" fmla="*/ 19 w 160"/>
              <a:gd name="T25" fmla="*/ 29 h 155"/>
              <a:gd name="T26" fmla="*/ 0 w 160"/>
              <a:gd name="T27" fmla="*/ 131 h 155"/>
              <a:gd name="T28" fmla="*/ 21 w 160"/>
              <a:gd name="T29" fmla="*/ 155 h 155"/>
              <a:gd name="T30" fmla="*/ 146 w 160"/>
              <a:gd name="T31" fmla="*/ 155 h 155"/>
              <a:gd name="T32" fmla="*/ 160 w 160"/>
              <a:gd name="T33" fmla="*/ 48 h 155"/>
              <a:gd name="T34" fmla="*/ 155 w 160"/>
              <a:gd name="T35" fmla="*/ 88 h 155"/>
              <a:gd name="T36" fmla="*/ 141 w 160"/>
              <a:gd name="T37" fmla="*/ 35 h 155"/>
              <a:gd name="T38" fmla="*/ 136 w 160"/>
              <a:gd name="T39" fmla="*/ 109 h 155"/>
              <a:gd name="T40" fmla="*/ 139 w 160"/>
              <a:gd name="T41" fmla="*/ 96 h 155"/>
              <a:gd name="T42" fmla="*/ 123 w 160"/>
              <a:gd name="T43" fmla="*/ 85 h 155"/>
              <a:gd name="T44" fmla="*/ 133 w 160"/>
              <a:gd name="T45" fmla="*/ 88 h 155"/>
              <a:gd name="T46" fmla="*/ 141 w 160"/>
              <a:gd name="T47" fmla="*/ 96 h 155"/>
              <a:gd name="T48" fmla="*/ 134 w 160"/>
              <a:gd name="T49" fmla="*/ 27 h 155"/>
              <a:gd name="T50" fmla="*/ 133 w 160"/>
              <a:gd name="T51" fmla="*/ 80 h 155"/>
              <a:gd name="T52" fmla="*/ 128 w 160"/>
              <a:gd name="T53" fmla="*/ 80 h 155"/>
              <a:gd name="T54" fmla="*/ 112 w 160"/>
              <a:gd name="T55" fmla="*/ 29 h 155"/>
              <a:gd name="T56" fmla="*/ 112 w 160"/>
              <a:gd name="T57" fmla="*/ 29 h 155"/>
              <a:gd name="T58" fmla="*/ 69 w 160"/>
              <a:gd name="T59" fmla="*/ 29 h 155"/>
              <a:gd name="T60" fmla="*/ 65 w 160"/>
              <a:gd name="T61" fmla="*/ 16 h 155"/>
              <a:gd name="T62" fmla="*/ 96 w 160"/>
              <a:gd name="T63" fmla="*/ 17 h 155"/>
              <a:gd name="T64" fmla="*/ 94 w 160"/>
              <a:gd name="T65" fmla="*/ 5 h 155"/>
              <a:gd name="T66" fmla="*/ 101 w 160"/>
              <a:gd name="T67" fmla="*/ 17 h 155"/>
              <a:gd name="T68" fmla="*/ 62 w 160"/>
              <a:gd name="T69" fmla="*/ 12 h 155"/>
              <a:gd name="T70" fmla="*/ 53 w 160"/>
              <a:gd name="T71" fmla="*/ 18 h 155"/>
              <a:gd name="T72" fmla="*/ 48 w 160"/>
              <a:gd name="T73" fmla="*/ 29 h 155"/>
              <a:gd name="T74" fmla="*/ 91 w 160"/>
              <a:gd name="T75" fmla="*/ 35 h 155"/>
              <a:gd name="T76" fmla="*/ 115 w 160"/>
              <a:gd name="T77" fmla="*/ 80 h 155"/>
              <a:gd name="T78" fmla="*/ 40 w 160"/>
              <a:gd name="T79" fmla="*/ 80 h 155"/>
              <a:gd name="T80" fmla="*/ 35 w 160"/>
              <a:gd name="T81" fmla="*/ 101 h 155"/>
              <a:gd name="T82" fmla="*/ 24 w 160"/>
              <a:gd name="T83" fmla="*/ 101 h 155"/>
              <a:gd name="T84" fmla="*/ 19 w 160"/>
              <a:gd name="T85" fmla="*/ 85 h 155"/>
              <a:gd name="T86" fmla="*/ 29 w 160"/>
              <a:gd name="T87" fmla="*/ 91 h 155"/>
              <a:gd name="T88" fmla="*/ 40 w 160"/>
              <a:gd name="T89" fmla="*/ 85 h 155"/>
              <a:gd name="T90" fmla="*/ 26 w 160"/>
              <a:gd name="T91" fmla="*/ 27 h 155"/>
              <a:gd name="T92" fmla="*/ 35 w 160"/>
              <a:gd name="T93" fmla="*/ 80 h 155"/>
              <a:gd name="T94" fmla="*/ 27 w 160"/>
              <a:gd name="T95" fmla="*/ 77 h 155"/>
              <a:gd name="T96" fmla="*/ 24 w 160"/>
              <a:gd name="T97" fmla="*/ 29 h 155"/>
              <a:gd name="T98" fmla="*/ 13 w 160"/>
              <a:gd name="T99" fmla="*/ 80 h 155"/>
              <a:gd name="T100" fmla="*/ 11 w 160"/>
              <a:gd name="T101" fmla="*/ 37 h 155"/>
              <a:gd name="T102" fmla="*/ 19 w 160"/>
              <a:gd name="T103" fmla="*/ 146 h 155"/>
              <a:gd name="T104" fmla="*/ 9 w 160"/>
              <a:gd name="T105" fmla="*/ 131 h 155"/>
              <a:gd name="T106" fmla="*/ 13 w 160"/>
              <a:gd name="T107" fmla="*/ 101 h 155"/>
              <a:gd name="T108" fmla="*/ 40 w 160"/>
              <a:gd name="T109" fmla="*/ 109 h 155"/>
              <a:gd name="T110" fmla="*/ 77 w 160"/>
              <a:gd name="T111" fmla="*/ 93 h 155"/>
              <a:gd name="T112" fmla="*/ 9 w 160"/>
              <a:gd name="T113" fmla="*/ 131 h 155"/>
              <a:gd name="T114" fmla="*/ 141 w 160"/>
              <a:gd name="T115" fmla="*/ 146 h 155"/>
              <a:gd name="T116" fmla="*/ 151 w 160"/>
              <a:gd name="T117" fmla="*/ 131 h 155"/>
              <a:gd name="T118" fmla="*/ 83 w 160"/>
              <a:gd name="T119" fmla="*/ 93 h 155"/>
              <a:gd name="T120" fmla="*/ 120 w 160"/>
              <a:gd name="T121" fmla="*/ 109 h 155"/>
              <a:gd name="T122" fmla="*/ 147 w 160"/>
              <a:gd name="T123" fmla="*/ 101 h 155"/>
              <a:gd name="T124" fmla="*/ 151 w 160"/>
              <a:gd name="T125" fmla="*/ 131 h 1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60" h="155">
                <a:moveTo>
                  <a:pt x="96" y="53"/>
                </a:moveTo>
                <a:cubicBezTo>
                  <a:pt x="64" y="53"/>
                  <a:pt x="64" y="53"/>
                  <a:pt x="64" y="53"/>
                </a:cubicBezTo>
                <a:cubicBezTo>
                  <a:pt x="64" y="69"/>
                  <a:pt x="64" y="69"/>
                  <a:pt x="64" y="69"/>
                </a:cubicBezTo>
                <a:cubicBezTo>
                  <a:pt x="96" y="69"/>
                  <a:pt x="96" y="69"/>
                  <a:pt x="96" y="69"/>
                </a:cubicBezTo>
                <a:lnTo>
                  <a:pt x="96" y="53"/>
                </a:lnTo>
                <a:close/>
                <a:moveTo>
                  <a:pt x="91" y="64"/>
                </a:moveTo>
                <a:cubicBezTo>
                  <a:pt x="69" y="64"/>
                  <a:pt x="69" y="64"/>
                  <a:pt x="69" y="64"/>
                </a:cubicBezTo>
                <a:cubicBezTo>
                  <a:pt x="69" y="59"/>
                  <a:pt x="69" y="59"/>
                  <a:pt x="69" y="59"/>
                </a:cubicBezTo>
                <a:cubicBezTo>
                  <a:pt x="91" y="59"/>
                  <a:pt x="91" y="59"/>
                  <a:pt x="91" y="59"/>
                </a:cubicBezTo>
                <a:lnTo>
                  <a:pt x="91" y="64"/>
                </a:lnTo>
                <a:close/>
                <a:moveTo>
                  <a:pt x="29" y="64"/>
                </a:moveTo>
                <a:cubicBezTo>
                  <a:pt x="31" y="64"/>
                  <a:pt x="32" y="65"/>
                  <a:pt x="32" y="67"/>
                </a:cubicBezTo>
                <a:cubicBezTo>
                  <a:pt x="32" y="68"/>
                  <a:pt x="31" y="69"/>
                  <a:pt x="29" y="69"/>
                </a:cubicBezTo>
                <a:cubicBezTo>
                  <a:pt x="28" y="69"/>
                  <a:pt x="27" y="68"/>
                  <a:pt x="27" y="67"/>
                </a:cubicBezTo>
                <a:cubicBezTo>
                  <a:pt x="27" y="65"/>
                  <a:pt x="28" y="64"/>
                  <a:pt x="29" y="64"/>
                </a:cubicBezTo>
                <a:close/>
                <a:moveTo>
                  <a:pt x="29" y="104"/>
                </a:moveTo>
                <a:cubicBezTo>
                  <a:pt x="31" y="104"/>
                  <a:pt x="32" y="105"/>
                  <a:pt x="32" y="107"/>
                </a:cubicBezTo>
                <a:cubicBezTo>
                  <a:pt x="32" y="108"/>
                  <a:pt x="31" y="109"/>
                  <a:pt x="29" y="109"/>
                </a:cubicBezTo>
                <a:cubicBezTo>
                  <a:pt x="28" y="109"/>
                  <a:pt x="27" y="108"/>
                  <a:pt x="27" y="107"/>
                </a:cubicBezTo>
                <a:cubicBezTo>
                  <a:pt x="27" y="105"/>
                  <a:pt x="28" y="104"/>
                  <a:pt x="29" y="104"/>
                </a:cubicBezTo>
                <a:close/>
                <a:moveTo>
                  <a:pt x="131" y="64"/>
                </a:moveTo>
                <a:cubicBezTo>
                  <a:pt x="132" y="64"/>
                  <a:pt x="133" y="65"/>
                  <a:pt x="133" y="67"/>
                </a:cubicBezTo>
                <a:cubicBezTo>
                  <a:pt x="133" y="68"/>
                  <a:pt x="132" y="69"/>
                  <a:pt x="131" y="69"/>
                </a:cubicBezTo>
                <a:cubicBezTo>
                  <a:pt x="129" y="69"/>
                  <a:pt x="128" y="68"/>
                  <a:pt x="128" y="67"/>
                </a:cubicBezTo>
                <a:cubicBezTo>
                  <a:pt x="128" y="65"/>
                  <a:pt x="129" y="64"/>
                  <a:pt x="131" y="64"/>
                </a:cubicBezTo>
                <a:close/>
                <a:moveTo>
                  <a:pt x="131" y="104"/>
                </a:moveTo>
                <a:cubicBezTo>
                  <a:pt x="132" y="104"/>
                  <a:pt x="133" y="105"/>
                  <a:pt x="133" y="107"/>
                </a:cubicBezTo>
                <a:cubicBezTo>
                  <a:pt x="133" y="108"/>
                  <a:pt x="132" y="109"/>
                  <a:pt x="131" y="109"/>
                </a:cubicBezTo>
                <a:cubicBezTo>
                  <a:pt x="129" y="109"/>
                  <a:pt x="128" y="108"/>
                  <a:pt x="128" y="107"/>
                </a:cubicBezTo>
                <a:cubicBezTo>
                  <a:pt x="128" y="105"/>
                  <a:pt x="129" y="104"/>
                  <a:pt x="131" y="104"/>
                </a:cubicBezTo>
                <a:close/>
                <a:moveTo>
                  <a:pt x="153" y="33"/>
                </a:moveTo>
                <a:cubicBezTo>
                  <a:pt x="149" y="31"/>
                  <a:pt x="145" y="29"/>
                  <a:pt x="141" y="29"/>
                </a:cubicBezTo>
                <a:cubicBezTo>
                  <a:pt x="141" y="29"/>
                  <a:pt x="141" y="29"/>
                  <a:pt x="141" y="29"/>
                </a:cubicBezTo>
                <a:cubicBezTo>
                  <a:pt x="141" y="25"/>
                  <a:pt x="138" y="21"/>
                  <a:pt x="134" y="21"/>
                </a:cubicBezTo>
                <a:cubicBezTo>
                  <a:pt x="128" y="21"/>
                  <a:pt x="128" y="21"/>
                  <a:pt x="128" y="21"/>
                </a:cubicBezTo>
                <a:cubicBezTo>
                  <a:pt x="123" y="21"/>
                  <a:pt x="120" y="25"/>
                  <a:pt x="120" y="29"/>
                </a:cubicBezTo>
                <a:cubicBezTo>
                  <a:pt x="120" y="29"/>
                  <a:pt x="120" y="29"/>
                  <a:pt x="120" y="29"/>
                </a:cubicBezTo>
                <a:cubicBezTo>
                  <a:pt x="117" y="29"/>
                  <a:pt x="117" y="29"/>
                  <a:pt x="117" y="29"/>
                </a:cubicBezTo>
                <a:cubicBezTo>
                  <a:pt x="117" y="21"/>
                  <a:pt x="117" y="21"/>
                  <a:pt x="117" y="21"/>
                </a:cubicBezTo>
                <a:cubicBezTo>
                  <a:pt x="112" y="21"/>
                  <a:pt x="112" y="21"/>
                  <a:pt x="112" y="21"/>
                </a:cubicBezTo>
                <a:cubicBezTo>
                  <a:pt x="112" y="18"/>
                  <a:pt x="112" y="18"/>
                  <a:pt x="112" y="18"/>
                </a:cubicBezTo>
                <a:cubicBezTo>
                  <a:pt x="112" y="8"/>
                  <a:pt x="104" y="0"/>
                  <a:pt x="94" y="0"/>
                </a:cubicBezTo>
                <a:cubicBezTo>
                  <a:pt x="66" y="0"/>
                  <a:pt x="66" y="0"/>
                  <a:pt x="66" y="0"/>
                </a:cubicBezTo>
                <a:cubicBezTo>
                  <a:pt x="56" y="0"/>
                  <a:pt x="48" y="8"/>
                  <a:pt x="48" y="18"/>
                </a:cubicBezTo>
                <a:cubicBezTo>
                  <a:pt x="48" y="21"/>
                  <a:pt x="48" y="21"/>
                  <a:pt x="48" y="21"/>
                </a:cubicBezTo>
                <a:cubicBezTo>
                  <a:pt x="43" y="21"/>
                  <a:pt x="43" y="21"/>
                  <a:pt x="43" y="21"/>
                </a:cubicBezTo>
                <a:cubicBezTo>
                  <a:pt x="43" y="29"/>
                  <a:pt x="43" y="29"/>
                  <a:pt x="43" y="29"/>
                </a:cubicBezTo>
                <a:cubicBezTo>
                  <a:pt x="40" y="29"/>
                  <a:pt x="40" y="29"/>
                  <a:pt x="40" y="29"/>
                </a:cubicBezTo>
                <a:cubicBezTo>
                  <a:pt x="40" y="29"/>
                  <a:pt x="40" y="29"/>
                  <a:pt x="40" y="29"/>
                </a:cubicBezTo>
                <a:cubicBezTo>
                  <a:pt x="40" y="25"/>
                  <a:pt x="37" y="21"/>
                  <a:pt x="32" y="21"/>
                </a:cubicBezTo>
                <a:cubicBezTo>
                  <a:pt x="26" y="21"/>
                  <a:pt x="26" y="21"/>
                  <a:pt x="26" y="21"/>
                </a:cubicBezTo>
                <a:cubicBezTo>
                  <a:pt x="22" y="21"/>
                  <a:pt x="19" y="25"/>
                  <a:pt x="19" y="29"/>
                </a:cubicBezTo>
                <a:cubicBezTo>
                  <a:pt x="19" y="29"/>
                  <a:pt x="19" y="29"/>
                  <a:pt x="19" y="29"/>
                </a:cubicBezTo>
                <a:cubicBezTo>
                  <a:pt x="15" y="29"/>
                  <a:pt x="11" y="31"/>
                  <a:pt x="7" y="33"/>
                </a:cubicBezTo>
                <a:cubicBezTo>
                  <a:pt x="3" y="37"/>
                  <a:pt x="0" y="42"/>
                  <a:pt x="0" y="48"/>
                </a:cubicBezTo>
                <a:cubicBezTo>
                  <a:pt x="0" y="131"/>
                  <a:pt x="0" y="131"/>
                  <a:pt x="0" y="131"/>
                </a:cubicBezTo>
                <a:cubicBezTo>
                  <a:pt x="0" y="133"/>
                  <a:pt x="0" y="133"/>
                  <a:pt x="0" y="133"/>
                </a:cubicBezTo>
                <a:cubicBezTo>
                  <a:pt x="0" y="140"/>
                  <a:pt x="0" y="140"/>
                  <a:pt x="0" y="140"/>
                </a:cubicBezTo>
                <a:cubicBezTo>
                  <a:pt x="0" y="148"/>
                  <a:pt x="6" y="155"/>
                  <a:pt x="14" y="155"/>
                </a:cubicBezTo>
                <a:cubicBezTo>
                  <a:pt x="21" y="155"/>
                  <a:pt x="21" y="155"/>
                  <a:pt x="21" y="155"/>
                </a:cubicBezTo>
                <a:cubicBezTo>
                  <a:pt x="24" y="155"/>
                  <a:pt x="24" y="155"/>
                  <a:pt x="24" y="155"/>
                </a:cubicBezTo>
                <a:cubicBezTo>
                  <a:pt x="136" y="155"/>
                  <a:pt x="136" y="155"/>
                  <a:pt x="136" y="155"/>
                </a:cubicBezTo>
                <a:cubicBezTo>
                  <a:pt x="139" y="155"/>
                  <a:pt x="139" y="155"/>
                  <a:pt x="139" y="155"/>
                </a:cubicBezTo>
                <a:cubicBezTo>
                  <a:pt x="146" y="155"/>
                  <a:pt x="146" y="155"/>
                  <a:pt x="146" y="155"/>
                </a:cubicBezTo>
                <a:cubicBezTo>
                  <a:pt x="154" y="155"/>
                  <a:pt x="160" y="148"/>
                  <a:pt x="160" y="140"/>
                </a:cubicBezTo>
                <a:cubicBezTo>
                  <a:pt x="160" y="133"/>
                  <a:pt x="160" y="133"/>
                  <a:pt x="160" y="133"/>
                </a:cubicBezTo>
                <a:cubicBezTo>
                  <a:pt x="160" y="131"/>
                  <a:pt x="160" y="131"/>
                  <a:pt x="160" y="131"/>
                </a:cubicBezTo>
                <a:cubicBezTo>
                  <a:pt x="160" y="48"/>
                  <a:pt x="160" y="48"/>
                  <a:pt x="160" y="48"/>
                </a:cubicBezTo>
                <a:cubicBezTo>
                  <a:pt x="160" y="42"/>
                  <a:pt x="157" y="37"/>
                  <a:pt x="153" y="33"/>
                </a:cubicBezTo>
                <a:close/>
                <a:moveTo>
                  <a:pt x="149" y="37"/>
                </a:moveTo>
                <a:cubicBezTo>
                  <a:pt x="153" y="40"/>
                  <a:pt x="155" y="44"/>
                  <a:pt x="155" y="48"/>
                </a:cubicBezTo>
                <a:cubicBezTo>
                  <a:pt x="155" y="88"/>
                  <a:pt x="155" y="88"/>
                  <a:pt x="155" y="88"/>
                </a:cubicBezTo>
                <a:cubicBezTo>
                  <a:pt x="147" y="88"/>
                  <a:pt x="147" y="88"/>
                  <a:pt x="147" y="88"/>
                </a:cubicBezTo>
                <a:cubicBezTo>
                  <a:pt x="147" y="80"/>
                  <a:pt x="147" y="80"/>
                  <a:pt x="147" y="80"/>
                </a:cubicBezTo>
                <a:cubicBezTo>
                  <a:pt x="141" y="80"/>
                  <a:pt x="141" y="80"/>
                  <a:pt x="141" y="80"/>
                </a:cubicBezTo>
                <a:cubicBezTo>
                  <a:pt x="141" y="35"/>
                  <a:pt x="141" y="35"/>
                  <a:pt x="141" y="35"/>
                </a:cubicBezTo>
                <a:cubicBezTo>
                  <a:pt x="144" y="35"/>
                  <a:pt x="147" y="36"/>
                  <a:pt x="149" y="37"/>
                </a:cubicBezTo>
                <a:close/>
                <a:moveTo>
                  <a:pt x="125" y="101"/>
                </a:moveTo>
                <a:cubicBezTo>
                  <a:pt x="136" y="101"/>
                  <a:pt x="136" y="101"/>
                  <a:pt x="136" y="101"/>
                </a:cubicBezTo>
                <a:cubicBezTo>
                  <a:pt x="136" y="109"/>
                  <a:pt x="136" y="109"/>
                  <a:pt x="136" y="109"/>
                </a:cubicBezTo>
                <a:cubicBezTo>
                  <a:pt x="136" y="112"/>
                  <a:pt x="134" y="115"/>
                  <a:pt x="131" y="115"/>
                </a:cubicBezTo>
                <a:cubicBezTo>
                  <a:pt x="128" y="115"/>
                  <a:pt x="125" y="112"/>
                  <a:pt x="125" y="109"/>
                </a:cubicBezTo>
                <a:lnTo>
                  <a:pt x="125" y="101"/>
                </a:lnTo>
                <a:close/>
                <a:moveTo>
                  <a:pt x="139" y="96"/>
                </a:moveTo>
                <a:cubicBezTo>
                  <a:pt x="123" y="96"/>
                  <a:pt x="123" y="96"/>
                  <a:pt x="123" y="96"/>
                </a:cubicBezTo>
                <a:cubicBezTo>
                  <a:pt x="120" y="96"/>
                  <a:pt x="120" y="96"/>
                  <a:pt x="120" y="96"/>
                </a:cubicBezTo>
                <a:cubicBezTo>
                  <a:pt x="120" y="85"/>
                  <a:pt x="120" y="85"/>
                  <a:pt x="120" y="85"/>
                </a:cubicBezTo>
                <a:cubicBezTo>
                  <a:pt x="123" y="85"/>
                  <a:pt x="123" y="85"/>
                  <a:pt x="123" y="85"/>
                </a:cubicBezTo>
                <a:cubicBezTo>
                  <a:pt x="128" y="85"/>
                  <a:pt x="128" y="85"/>
                  <a:pt x="128" y="85"/>
                </a:cubicBezTo>
                <a:cubicBezTo>
                  <a:pt x="128" y="88"/>
                  <a:pt x="128" y="88"/>
                  <a:pt x="128" y="88"/>
                </a:cubicBezTo>
                <a:cubicBezTo>
                  <a:pt x="128" y="89"/>
                  <a:pt x="129" y="91"/>
                  <a:pt x="131" y="91"/>
                </a:cubicBezTo>
                <a:cubicBezTo>
                  <a:pt x="132" y="91"/>
                  <a:pt x="133" y="89"/>
                  <a:pt x="133" y="88"/>
                </a:cubicBezTo>
                <a:cubicBezTo>
                  <a:pt x="133" y="85"/>
                  <a:pt x="133" y="85"/>
                  <a:pt x="133" y="85"/>
                </a:cubicBezTo>
                <a:cubicBezTo>
                  <a:pt x="139" y="85"/>
                  <a:pt x="139" y="85"/>
                  <a:pt x="139" y="85"/>
                </a:cubicBezTo>
                <a:cubicBezTo>
                  <a:pt x="141" y="85"/>
                  <a:pt x="141" y="85"/>
                  <a:pt x="141" y="85"/>
                </a:cubicBezTo>
                <a:cubicBezTo>
                  <a:pt x="141" y="96"/>
                  <a:pt x="141" y="96"/>
                  <a:pt x="141" y="96"/>
                </a:cubicBezTo>
                <a:lnTo>
                  <a:pt x="139" y="96"/>
                </a:lnTo>
                <a:close/>
                <a:moveTo>
                  <a:pt x="125" y="29"/>
                </a:moveTo>
                <a:cubicBezTo>
                  <a:pt x="125" y="28"/>
                  <a:pt x="126" y="27"/>
                  <a:pt x="128" y="27"/>
                </a:cubicBezTo>
                <a:cubicBezTo>
                  <a:pt x="134" y="27"/>
                  <a:pt x="134" y="27"/>
                  <a:pt x="134" y="27"/>
                </a:cubicBezTo>
                <a:cubicBezTo>
                  <a:pt x="135" y="27"/>
                  <a:pt x="136" y="28"/>
                  <a:pt x="136" y="29"/>
                </a:cubicBezTo>
                <a:cubicBezTo>
                  <a:pt x="136" y="32"/>
                  <a:pt x="136" y="32"/>
                  <a:pt x="136" y="32"/>
                </a:cubicBezTo>
                <a:cubicBezTo>
                  <a:pt x="136" y="80"/>
                  <a:pt x="136" y="80"/>
                  <a:pt x="136" y="80"/>
                </a:cubicBezTo>
                <a:cubicBezTo>
                  <a:pt x="133" y="80"/>
                  <a:pt x="133" y="80"/>
                  <a:pt x="133" y="80"/>
                </a:cubicBezTo>
                <a:cubicBezTo>
                  <a:pt x="133" y="77"/>
                  <a:pt x="133" y="77"/>
                  <a:pt x="133" y="77"/>
                </a:cubicBezTo>
                <a:cubicBezTo>
                  <a:pt x="133" y="76"/>
                  <a:pt x="132" y="75"/>
                  <a:pt x="131" y="75"/>
                </a:cubicBezTo>
                <a:cubicBezTo>
                  <a:pt x="129" y="75"/>
                  <a:pt x="128" y="76"/>
                  <a:pt x="128" y="77"/>
                </a:cubicBezTo>
                <a:cubicBezTo>
                  <a:pt x="128" y="80"/>
                  <a:pt x="128" y="80"/>
                  <a:pt x="128" y="80"/>
                </a:cubicBezTo>
                <a:cubicBezTo>
                  <a:pt x="125" y="80"/>
                  <a:pt x="125" y="80"/>
                  <a:pt x="125" y="80"/>
                </a:cubicBezTo>
                <a:cubicBezTo>
                  <a:pt x="125" y="32"/>
                  <a:pt x="125" y="32"/>
                  <a:pt x="125" y="32"/>
                </a:cubicBezTo>
                <a:lnTo>
                  <a:pt x="125" y="29"/>
                </a:lnTo>
                <a:close/>
                <a:moveTo>
                  <a:pt x="112" y="29"/>
                </a:moveTo>
                <a:cubicBezTo>
                  <a:pt x="96" y="29"/>
                  <a:pt x="96" y="29"/>
                  <a:pt x="96" y="29"/>
                </a:cubicBezTo>
                <a:cubicBezTo>
                  <a:pt x="96" y="27"/>
                  <a:pt x="96" y="27"/>
                  <a:pt x="96" y="27"/>
                </a:cubicBezTo>
                <a:cubicBezTo>
                  <a:pt x="112" y="27"/>
                  <a:pt x="112" y="27"/>
                  <a:pt x="112" y="27"/>
                </a:cubicBezTo>
                <a:lnTo>
                  <a:pt x="112" y="29"/>
                </a:lnTo>
                <a:close/>
                <a:moveTo>
                  <a:pt x="96" y="21"/>
                </a:moveTo>
                <a:cubicBezTo>
                  <a:pt x="91" y="21"/>
                  <a:pt x="91" y="21"/>
                  <a:pt x="91" y="21"/>
                </a:cubicBezTo>
                <a:cubicBezTo>
                  <a:pt x="91" y="29"/>
                  <a:pt x="91" y="29"/>
                  <a:pt x="91" y="29"/>
                </a:cubicBezTo>
                <a:cubicBezTo>
                  <a:pt x="69" y="29"/>
                  <a:pt x="69" y="29"/>
                  <a:pt x="69" y="29"/>
                </a:cubicBezTo>
                <a:cubicBezTo>
                  <a:pt x="69" y="21"/>
                  <a:pt x="69" y="21"/>
                  <a:pt x="69" y="21"/>
                </a:cubicBezTo>
                <a:cubicBezTo>
                  <a:pt x="64" y="21"/>
                  <a:pt x="64" y="21"/>
                  <a:pt x="64" y="21"/>
                </a:cubicBezTo>
                <a:cubicBezTo>
                  <a:pt x="64" y="17"/>
                  <a:pt x="64" y="17"/>
                  <a:pt x="64" y="17"/>
                </a:cubicBezTo>
                <a:cubicBezTo>
                  <a:pt x="64" y="16"/>
                  <a:pt x="64" y="16"/>
                  <a:pt x="65" y="16"/>
                </a:cubicBezTo>
                <a:cubicBezTo>
                  <a:pt x="65" y="16"/>
                  <a:pt x="65" y="16"/>
                  <a:pt x="66" y="16"/>
                </a:cubicBezTo>
                <a:cubicBezTo>
                  <a:pt x="75" y="20"/>
                  <a:pt x="85" y="20"/>
                  <a:pt x="94" y="16"/>
                </a:cubicBezTo>
                <a:cubicBezTo>
                  <a:pt x="95" y="16"/>
                  <a:pt x="95" y="16"/>
                  <a:pt x="95" y="16"/>
                </a:cubicBezTo>
                <a:cubicBezTo>
                  <a:pt x="96" y="16"/>
                  <a:pt x="96" y="16"/>
                  <a:pt x="96" y="17"/>
                </a:cubicBezTo>
                <a:lnTo>
                  <a:pt x="96" y="21"/>
                </a:lnTo>
                <a:close/>
                <a:moveTo>
                  <a:pt x="53" y="18"/>
                </a:moveTo>
                <a:cubicBezTo>
                  <a:pt x="53" y="11"/>
                  <a:pt x="59" y="5"/>
                  <a:pt x="66" y="5"/>
                </a:cubicBezTo>
                <a:cubicBezTo>
                  <a:pt x="94" y="5"/>
                  <a:pt x="94" y="5"/>
                  <a:pt x="94" y="5"/>
                </a:cubicBezTo>
                <a:cubicBezTo>
                  <a:pt x="101" y="5"/>
                  <a:pt x="107" y="11"/>
                  <a:pt x="107" y="18"/>
                </a:cubicBezTo>
                <a:cubicBezTo>
                  <a:pt x="107" y="21"/>
                  <a:pt x="107" y="21"/>
                  <a:pt x="107" y="21"/>
                </a:cubicBezTo>
                <a:cubicBezTo>
                  <a:pt x="101" y="21"/>
                  <a:pt x="101" y="21"/>
                  <a:pt x="101" y="21"/>
                </a:cubicBezTo>
                <a:cubicBezTo>
                  <a:pt x="101" y="17"/>
                  <a:pt x="101" y="17"/>
                  <a:pt x="101" y="17"/>
                </a:cubicBezTo>
                <a:cubicBezTo>
                  <a:pt x="101" y="15"/>
                  <a:pt x="100" y="13"/>
                  <a:pt x="98" y="12"/>
                </a:cubicBezTo>
                <a:cubicBezTo>
                  <a:pt x="96" y="10"/>
                  <a:pt x="94" y="10"/>
                  <a:pt x="92" y="11"/>
                </a:cubicBezTo>
                <a:cubicBezTo>
                  <a:pt x="84" y="14"/>
                  <a:pt x="76" y="14"/>
                  <a:pt x="68" y="11"/>
                </a:cubicBezTo>
                <a:cubicBezTo>
                  <a:pt x="66" y="10"/>
                  <a:pt x="64" y="10"/>
                  <a:pt x="62" y="12"/>
                </a:cubicBezTo>
                <a:cubicBezTo>
                  <a:pt x="60" y="13"/>
                  <a:pt x="59" y="15"/>
                  <a:pt x="59" y="17"/>
                </a:cubicBezTo>
                <a:cubicBezTo>
                  <a:pt x="59" y="21"/>
                  <a:pt x="59" y="21"/>
                  <a:pt x="59" y="21"/>
                </a:cubicBezTo>
                <a:cubicBezTo>
                  <a:pt x="53" y="21"/>
                  <a:pt x="53" y="21"/>
                  <a:pt x="53" y="21"/>
                </a:cubicBezTo>
                <a:lnTo>
                  <a:pt x="53" y="18"/>
                </a:lnTo>
                <a:close/>
                <a:moveTo>
                  <a:pt x="48" y="27"/>
                </a:moveTo>
                <a:cubicBezTo>
                  <a:pt x="64" y="27"/>
                  <a:pt x="64" y="27"/>
                  <a:pt x="64" y="27"/>
                </a:cubicBezTo>
                <a:cubicBezTo>
                  <a:pt x="64" y="29"/>
                  <a:pt x="64" y="29"/>
                  <a:pt x="64" y="29"/>
                </a:cubicBezTo>
                <a:cubicBezTo>
                  <a:pt x="48" y="29"/>
                  <a:pt x="48" y="29"/>
                  <a:pt x="48" y="29"/>
                </a:cubicBezTo>
                <a:lnTo>
                  <a:pt x="48" y="27"/>
                </a:lnTo>
                <a:close/>
                <a:moveTo>
                  <a:pt x="43" y="35"/>
                </a:moveTo>
                <a:cubicBezTo>
                  <a:pt x="69" y="35"/>
                  <a:pt x="69" y="35"/>
                  <a:pt x="69" y="35"/>
                </a:cubicBezTo>
                <a:cubicBezTo>
                  <a:pt x="91" y="35"/>
                  <a:pt x="91" y="35"/>
                  <a:pt x="91" y="35"/>
                </a:cubicBezTo>
                <a:cubicBezTo>
                  <a:pt x="117" y="35"/>
                  <a:pt x="117" y="35"/>
                  <a:pt x="117" y="35"/>
                </a:cubicBezTo>
                <a:cubicBezTo>
                  <a:pt x="120" y="35"/>
                  <a:pt x="120" y="35"/>
                  <a:pt x="120" y="35"/>
                </a:cubicBezTo>
                <a:cubicBezTo>
                  <a:pt x="120" y="80"/>
                  <a:pt x="120" y="80"/>
                  <a:pt x="120" y="80"/>
                </a:cubicBezTo>
                <a:cubicBezTo>
                  <a:pt x="115" y="80"/>
                  <a:pt x="115" y="80"/>
                  <a:pt x="115" y="80"/>
                </a:cubicBezTo>
                <a:cubicBezTo>
                  <a:pt x="115" y="88"/>
                  <a:pt x="115" y="88"/>
                  <a:pt x="115" y="88"/>
                </a:cubicBezTo>
                <a:cubicBezTo>
                  <a:pt x="45" y="88"/>
                  <a:pt x="45" y="88"/>
                  <a:pt x="45" y="88"/>
                </a:cubicBezTo>
                <a:cubicBezTo>
                  <a:pt x="45" y="80"/>
                  <a:pt x="45" y="80"/>
                  <a:pt x="45" y="80"/>
                </a:cubicBezTo>
                <a:cubicBezTo>
                  <a:pt x="40" y="80"/>
                  <a:pt x="40" y="80"/>
                  <a:pt x="40" y="80"/>
                </a:cubicBezTo>
                <a:cubicBezTo>
                  <a:pt x="40" y="35"/>
                  <a:pt x="40" y="35"/>
                  <a:pt x="40" y="35"/>
                </a:cubicBezTo>
                <a:lnTo>
                  <a:pt x="43" y="35"/>
                </a:lnTo>
                <a:close/>
                <a:moveTo>
                  <a:pt x="24" y="101"/>
                </a:moveTo>
                <a:cubicBezTo>
                  <a:pt x="35" y="101"/>
                  <a:pt x="35" y="101"/>
                  <a:pt x="35" y="101"/>
                </a:cubicBezTo>
                <a:cubicBezTo>
                  <a:pt x="35" y="109"/>
                  <a:pt x="35" y="109"/>
                  <a:pt x="35" y="109"/>
                </a:cubicBezTo>
                <a:cubicBezTo>
                  <a:pt x="35" y="112"/>
                  <a:pt x="32" y="115"/>
                  <a:pt x="29" y="115"/>
                </a:cubicBezTo>
                <a:cubicBezTo>
                  <a:pt x="26" y="115"/>
                  <a:pt x="24" y="112"/>
                  <a:pt x="24" y="109"/>
                </a:cubicBezTo>
                <a:lnTo>
                  <a:pt x="24" y="101"/>
                </a:lnTo>
                <a:close/>
                <a:moveTo>
                  <a:pt x="37" y="96"/>
                </a:moveTo>
                <a:cubicBezTo>
                  <a:pt x="21" y="96"/>
                  <a:pt x="21" y="96"/>
                  <a:pt x="21" y="96"/>
                </a:cubicBezTo>
                <a:cubicBezTo>
                  <a:pt x="19" y="96"/>
                  <a:pt x="19" y="96"/>
                  <a:pt x="19" y="96"/>
                </a:cubicBezTo>
                <a:cubicBezTo>
                  <a:pt x="19" y="85"/>
                  <a:pt x="19" y="85"/>
                  <a:pt x="19" y="85"/>
                </a:cubicBezTo>
                <a:cubicBezTo>
                  <a:pt x="21" y="85"/>
                  <a:pt x="21" y="85"/>
                  <a:pt x="21" y="85"/>
                </a:cubicBezTo>
                <a:cubicBezTo>
                  <a:pt x="27" y="85"/>
                  <a:pt x="27" y="85"/>
                  <a:pt x="27" y="85"/>
                </a:cubicBezTo>
                <a:cubicBezTo>
                  <a:pt x="27" y="88"/>
                  <a:pt x="27" y="88"/>
                  <a:pt x="27" y="88"/>
                </a:cubicBezTo>
                <a:cubicBezTo>
                  <a:pt x="27" y="89"/>
                  <a:pt x="28" y="91"/>
                  <a:pt x="29" y="91"/>
                </a:cubicBezTo>
                <a:cubicBezTo>
                  <a:pt x="31" y="91"/>
                  <a:pt x="32" y="89"/>
                  <a:pt x="32" y="88"/>
                </a:cubicBezTo>
                <a:cubicBezTo>
                  <a:pt x="32" y="85"/>
                  <a:pt x="32" y="85"/>
                  <a:pt x="32" y="85"/>
                </a:cubicBezTo>
                <a:cubicBezTo>
                  <a:pt x="37" y="85"/>
                  <a:pt x="37" y="85"/>
                  <a:pt x="37" y="85"/>
                </a:cubicBezTo>
                <a:cubicBezTo>
                  <a:pt x="40" y="85"/>
                  <a:pt x="40" y="85"/>
                  <a:pt x="40" y="85"/>
                </a:cubicBezTo>
                <a:cubicBezTo>
                  <a:pt x="40" y="96"/>
                  <a:pt x="40" y="96"/>
                  <a:pt x="40" y="96"/>
                </a:cubicBezTo>
                <a:lnTo>
                  <a:pt x="37" y="96"/>
                </a:lnTo>
                <a:close/>
                <a:moveTo>
                  <a:pt x="24" y="29"/>
                </a:moveTo>
                <a:cubicBezTo>
                  <a:pt x="24" y="28"/>
                  <a:pt x="25" y="27"/>
                  <a:pt x="26" y="27"/>
                </a:cubicBezTo>
                <a:cubicBezTo>
                  <a:pt x="32" y="27"/>
                  <a:pt x="32" y="27"/>
                  <a:pt x="32" y="27"/>
                </a:cubicBezTo>
                <a:cubicBezTo>
                  <a:pt x="34" y="27"/>
                  <a:pt x="35" y="28"/>
                  <a:pt x="35" y="29"/>
                </a:cubicBezTo>
                <a:cubicBezTo>
                  <a:pt x="35" y="32"/>
                  <a:pt x="35" y="32"/>
                  <a:pt x="35" y="32"/>
                </a:cubicBezTo>
                <a:cubicBezTo>
                  <a:pt x="35" y="80"/>
                  <a:pt x="35" y="80"/>
                  <a:pt x="35" y="80"/>
                </a:cubicBezTo>
                <a:cubicBezTo>
                  <a:pt x="32" y="80"/>
                  <a:pt x="32" y="80"/>
                  <a:pt x="32" y="80"/>
                </a:cubicBezTo>
                <a:cubicBezTo>
                  <a:pt x="32" y="77"/>
                  <a:pt x="32" y="77"/>
                  <a:pt x="32" y="77"/>
                </a:cubicBezTo>
                <a:cubicBezTo>
                  <a:pt x="32" y="76"/>
                  <a:pt x="31" y="75"/>
                  <a:pt x="29" y="75"/>
                </a:cubicBezTo>
                <a:cubicBezTo>
                  <a:pt x="28" y="75"/>
                  <a:pt x="27" y="76"/>
                  <a:pt x="27" y="77"/>
                </a:cubicBezTo>
                <a:cubicBezTo>
                  <a:pt x="27" y="80"/>
                  <a:pt x="27" y="80"/>
                  <a:pt x="27" y="80"/>
                </a:cubicBezTo>
                <a:cubicBezTo>
                  <a:pt x="24" y="80"/>
                  <a:pt x="24" y="80"/>
                  <a:pt x="24" y="80"/>
                </a:cubicBezTo>
                <a:cubicBezTo>
                  <a:pt x="24" y="32"/>
                  <a:pt x="24" y="32"/>
                  <a:pt x="24" y="32"/>
                </a:cubicBezTo>
                <a:lnTo>
                  <a:pt x="24" y="29"/>
                </a:lnTo>
                <a:close/>
                <a:moveTo>
                  <a:pt x="11" y="37"/>
                </a:moveTo>
                <a:cubicBezTo>
                  <a:pt x="13" y="36"/>
                  <a:pt x="16" y="35"/>
                  <a:pt x="19" y="35"/>
                </a:cubicBezTo>
                <a:cubicBezTo>
                  <a:pt x="19" y="80"/>
                  <a:pt x="19" y="80"/>
                  <a:pt x="19" y="80"/>
                </a:cubicBezTo>
                <a:cubicBezTo>
                  <a:pt x="13" y="80"/>
                  <a:pt x="13" y="80"/>
                  <a:pt x="13" y="80"/>
                </a:cubicBezTo>
                <a:cubicBezTo>
                  <a:pt x="13" y="88"/>
                  <a:pt x="13" y="88"/>
                  <a:pt x="13" y="88"/>
                </a:cubicBezTo>
                <a:cubicBezTo>
                  <a:pt x="5" y="88"/>
                  <a:pt x="5" y="88"/>
                  <a:pt x="5" y="88"/>
                </a:cubicBezTo>
                <a:cubicBezTo>
                  <a:pt x="5" y="48"/>
                  <a:pt x="5" y="48"/>
                  <a:pt x="5" y="48"/>
                </a:cubicBezTo>
                <a:cubicBezTo>
                  <a:pt x="5" y="44"/>
                  <a:pt x="7" y="40"/>
                  <a:pt x="11" y="37"/>
                </a:cubicBezTo>
                <a:close/>
                <a:moveTo>
                  <a:pt x="5" y="140"/>
                </a:moveTo>
                <a:cubicBezTo>
                  <a:pt x="5" y="136"/>
                  <a:pt x="5" y="136"/>
                  <a:pt x="5" y="136"/>
                </a:cubicBezTo>
                <a:cubicBezTo>
                  <a:pt x="9" y="136"/>
                  <a:pt x="9" y="136"/>
                  <a:pt x="9" y="136"/>
                </a:cubicBezTo>
                <a:cubicBezTo>
                  <a:pt x="14" y="136"/>
                  <a:pt x="19" y="140"/>
                  <a:pt x="19" y="146"/>
                </a:cubicBezTo>
                <a:cubicBezTo>
                  <a:pt x="19" y="149"/>
                  <a:pt x="19" y="149"/>
                  <a:pt x="19" y="149"/>
                </a:cubicBezTo>
                <a:cubicBezTo>
                  <a:pt x="14" y="149"/>
                  <a:pt x="14" y="149"/>
                  <a:pt x="14" y="149"/>
                </a:cubicBezTo>
                <a:cubicBezTo>
                  <a:pt x="9" y="149"/>
                  <a:pt x="5" y="145"/>
                  <a:pt x="5" y="140"/>
                </a:cubicBezTo>
                <a:close/>
                <a:moveTo>
                  <a:pt x="9" y="131"/>
                </a:moveTo>
                <a:cubicBezTo>
                  <a:pt x="5" y="131"/>
                  <a:pt x="5" y="131"/>
                  <a:pt x="5" y="131"/>
                </a:cubicBezTo>
                <a:cubicBezTo>
                  <a:pt x="5" y="93"/>
                  <a:pt x="5" y="93"/>
                  <a:pt x="5" y="93"/>
                </a:cubicBezTo>
                <a:cubicBezTo>
                  <a:pt x="13" y="93"/>
                  <a:pt x="13" y="93"/>
                  <a:pt x="13" y="93"/>
                </a:cubicBezTo>
                <a:cubicBezTo>
                  <a:pt x="13" y="101"/>
                  <a:pt x="13" y="101"/>
                  <a:pt x="13" y="101"/>
                </a:cubicBezTo>
                <a:cubicBezTo>
                  <a:pt x="19" y="101"/>
                  <a:pt x="19" y="101"/>
                  <a:pt x="19" y="101"/>
                </a:cubicBezTo>
                <a:cubicBezTo>
                  <a:pt x="19" y="109"/>
                  <a:pt x="19" y="109"/>
                  <a:pt x="19" y="109"/>
                </a:cubicBezTo>
                <a:cubicBezTo>
                  <a:pt x="19" y="115"/>
                  <a:pt x="23" y="120"/>
                  <a:pt x="29" y="120"/>
                </a:cubicBezTo>
                <a:cubicBezTo>
                  <a:pt x="35" y="120"/>
                  <a:pt x="40" y="115"/>
                  <a:pt x="40" y="109"/>
                </a:cubicBezTo>
                <a:cubicBezTo>
                  <a:pt x="40" y="101"/>
                  <a:pt x="40" y="101"/>
                  <a:pt x="40" y="101"/>
                </a:cubicBezTo>
                <a:cubicBezTo>
                  <a:pt x="45" y="101"/>
                  <a:pt x="45" y="101"/>
                  <a:pt x="45" y="101"/>
                </a:cubicBezTo>
                <a:cubicBezTo>
                  <a:pt x="45" y="93"/>
                  <a:pt x="45" y="93"/>
                  <a:pt x="45" y="93"/>
                </a:cubicBezTo>
                <a:cubicBezTo>
                  <a:pt x="77" y="93"/>
                  <a:pt x="77" y="93"/>
                  <a:pt x="77" y="93"/>
                </a:cubicBezTo>
                <a:cubicBezTo>
                  <a:pt x="77" y="149"/>
                  <a:pt x="77" y="149"/>
                  <a:pt x="77" y="149"/>
                </a:cubicBezTo>
                <a:cubicBezTo>
                  <a:pt x="24" y="149"/>
                  <a:pt x="24" y="149"/>
                  <a:pt x="24" y="149"/>
                </a:cubicBezTo>
                <a:cubicBezTo>
                  <a:pt x="24" y="146"/>
                  <a:pt x="24" y="146"/>
                  <a:pt x="24" y="146"/>
                </a:cubicBezTo>
                <a:cubicBezTo>
                  <a:pt x="24" y="137"/>
                  <a:pt x="17" y="131"/>
                  <a:pt x="9" y="131"/>
                </a:cubicBezTo>
                <a:close/>
                <a:moveTo>
                  <a:pt x="155" y="140"/>
                </a:moveTo>
                <a:cubicBezTo>
                  <a:pt x="155" y="145"/>
                  <a:pt x="151" y="149"/>
                  <a:pt x="146" y="149"/>
                </a:cubicBezTo>
                <a:cubicBezTo>
                  <a:pt x="141" y="149"/>
                  <a:pt x="141" y="149"/>
                  <a:pt x="141" y="149"/>
                </a:cubicBezTo>
                <a:cubicBezTo>
                  <a:pt x="141" y="146"/>
                  <a:pt x="141" y="146"/>
                  <a:pt x="141" y="146"/>
                </a:cubicBezTo>
                <a:cubicBezTo>
                  <a:pt x="141" y="140"/>
                  <a:pt x="146" y="136"/>
                  <a:pt x="151" y="136"/>
                </a:cubicBezTo>
                <a:cubicBezTo>
                  <a:pt x="155" y="136"/>
                  <a:pt x="155" y="136"/>
                  <a:pt x="155" y="136"/>
                </a:cubicBezTo>
                <a:lnTo>
                  <a:pt x="155" y="140"/>
                </a:lnTo>
                <a:close/>
                <a:moveTo>
                  <a:pt x="151" y="131"/>
                </a:moveTo>
                <a:cubicBezTo>
                  <a:pt x="143" y="131"/>
                  <a:pt x="136" y="137"/>
                  <a:pt x="136" y="146"/>
                </a:cubicBezTo>
                <a:cubicBezTo>
                  <a:pt x="136" y="149"/>
                  <a:pt x="136" y="149"/>
                  <a:pt x="136" y="149"/>
                </a:cubicBezTo>
                <a:cubicBezTo>
                  <a:pt x="83" y="149"/>
                  <a:pt x="83" y="149"/>
                  <a:pt x="83" y="149"/>
                </a:cubicBezTo>
                <a:cubicBezTo>
                  <a:pt x="83" y="93"/>
                  <a:pt x="83" y="93"/>
                  <a:pt x="83" y="93"/>
                </a:cubicBezTo>
                <a:cubicBezTo>
                  <a:pt x="115" y="93"/>
                  <a:pt x="115" y="93"/>
                  <a:pt x="115" y="93"/>
                </a:cubicBezTo>
                <a:cubicBezTo>
                  <a:pt x="115" y="101"/>
                  <a:pt x="115" y="101"/>
                  <a:pt x="115" y="101"/>
                </a:cubicBezTo>
                <a:cubicBezTo>
                  <a:pt x="120" y="101"/>
                  <a:pt x="120" y="101"/>
                  <a:pt x="120" y="101"/>
                </a:cubicBezTo>
                <a:cubicBezTo>
                  <a:pt x="120" y="109"/>
                  <a:pt x="120" y="109"/>
                  <a:pt x="120" y="109"/>
                </a:cubicBezTo>
                <a:cubicBezTo>
                  <a:pt x="120" y="115"/>
                  <a:pt x="125" y="120"/>
                  <a:pt x="131" y="120"/>
                </a:cubicBezTo>
                <a:cubicBezTo>
                  <a:pt x="137" y="120"/>
                  <a:pt x="141" y="115"/>
                  <a:pt x="141" y="109"/>
                </a:cubicBezTo>
                <a:cubicBezTo>
                  <a:pt x="141" y="101"/>
                  <a:pt x="141" y="101"/>
                  <a:pt x="141" y="101"/>
                </a:cubicBezTo>
                <a:cubicBezTo>
                  <a:pt x="147" y="101"/>
                  <a:pt x="147" y="101"/>
                  <a:pt x="147" y="101"/>
                </a:cubicBezTo>
                <a:cubicBezTo>
                  <a:pt x="147" y="93"/>
                  <a:pt x="147" y="93"/>
                  <a:pt x="147" y="93"/>
                </a:cubicBezTo>
                <a:cubicBezTo>
                  <a:pt x="155" y="93"/>
                  <a:pt x="155" y="93"/>
                  <a:pt x="155" y="93"/>
                </a:cubicBezTo>
                <a:cubicBezTo>
                  <a:pt x="155" y="131"/>
                  <a:pt x="155" y="131"/>
                  <a:pt x="155" y="131"/>
                </a:cubicBezTo>
                <a:lnTo>
                  <a:pt x="151" y="13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880" name="Freeform 1876">
            <a:extLst>
              <a:ext uri="{FF2B5EF4-FFF2-40B4-BE49-F238E27FC236}">
                <a16:creationId xmlns:a16="http://schemas.microsoft.com/office/drawing/2014/main" xmlns="" id="{32ACFDE0-DA8F-4E2C-AD1E-2568B13F41CA}"/>
              </a:ext>
            </a:extLst>
          </p:cNvPr>
          <p:cNvSpPr>
            <a:spLocks noEditPoints="1"/>
          </p:cNvSpPr>
          <p:nvPr/>
        </p:nvSpPr>
        <p:spPr bwMode="auto">
          <a:xfrm>
            <a:off x="3489614" y="2223944"/>
            <a:ext cx="444500" cy="549852"/>
          </a:xfrm>
          <a:custGeom>
            <a:avLst/>
            <a:gdLst>
              <a:gd name="T0" fmla="*/ 0 w 308"/>
              <a:gd name="T1" fmla="*/ 0 h 381"/>
              <a:gd name="T2" fmla="*/ 0 w 308"/>
              <a:gd name="T3" fmla="*/ 131 h 381"/>
              <a:gd name="T4" fmla="*/ 0 w 308"/>
              <a:gd name="T5" fmla="*/ 250 h 381"/>
              <a:gd name="T6" fmla="*/ 0 w 308"/>
              <a:gd name="T7" fmla="*/ 262 h 381"/>
              <a:gd name="T8" fmla="*/ 0 w 308"/>
              <a:gd name="T9" fmla="*/ 381 h 381"/>
              <a:gd name="T10" fmla="*/ 97 w 308"/>
              <a:gd name="T11" fmla="*/ 381 h 381"/>
              <a:gd name="T12" fmla="*/ 111 w 308"/>
              <a:gd name="T13" fmla="*/ 381 h 381"/>
              <a:gd name="T14" fmla="*/ 197 w 308"/>
              <a:gd name="T15" fmla="*/ 381 h 381"/>
              <a:gd name="T16" fmla="*/ 208 w 308"/>
              <a:gd name="T17" fmla="*/ 381 h 381"/>
              <a:gd name="T18" fmla="*/ 308 w 308"/>
              <a:gd name="T19" fmla="*/ 381 h 381"/>
              <a:gd name="T20" fmla="*/ 308 w 308"/>
              <a:gd name="T21" fmla="*/ 131 h 381"/>
              <a:gd name="T22" fmla="*/ 308 w 308"/>
              <a:gd name="T23" fmla="*/ 0 h 381"/>
              <a:gd name="T24" fmla="*/ 0 w 308"/>
              <a:gd name="T25" fmla="*/ 0 h 381"/>
              <a:gd name="T26" fmla="*/ 15 w 308"/>
              <a:gd name="T27" fmla="*/ 145 h 381"/>
              <a:gd name="T28" fmla="*/ 97 w 308"/>
              <a:gd name="T29" fmla="*/ 145 h 381"/>
              <a:gd name="T30" fmla="*/ 97 w 308"/>
              <a:gd name="T31" fmla="*/ 250 h 381"/>
              <a:gd name="T32" fmla="*/ 15 w 308"/>
              <a:gd name="T33" fmla="*/ 250 h 381"/>
              <a:gd name="T34" fmla="*/ 15 w 308"/>
              <a:gd name="T35" fmla="*/ 145 h 381"/>
              <a:gd name="T36" fmla="*/ 197 w 308"/>
              <a:gd name="T37" fmla="*/ 250 h 381"/>
              <a:gd name="T38" fmla="*/ 111 w 308"/>
              <a:gd name="T39" fmla="*/ 250 h 381"/>
              <a:gd name="T40" fmla="*/ 111 w 308"/>
              <a:gd name="T41" fmla="*/ 145 h 381"/>
              <a:gd name="T42" fmla="*/ 197 w 308"/>
              <a:gd name="T43" fmla="*/ 145 h 381"/>
              <a:gd name="T44" fmla="*/ 197 w 308"/>
              <a:gd name="T45" fmla="*/ 250 h 381"/>
              <a:gd name="T46" fmla="*/ 15 w 308"/>
              <a:gd name="T47" fmla="*/ 367 h 381"/>
              <a:gd name="T48" fmla="*/ 15 w 308"/>
              <a:gd name="T49" fmla="*/ 262 h 381"/>
              <a:gd name="T50" fmla="*/ 97 w 308"/>
              <a:gd name="T51" fmla="*/ 262 h 381"/>
              <a:gd name="T52" fmla="*/ 97 w 308"/>
              <a:gd name="T53" fmla="*/ 367 h 381"/>
              <a:gd name="T54" fmla="*/ 15 w 308"/>
              <a:gd name="T55" fmla="*/ 367 h 381"/>
              <a:gd name="T56" fmla="*/ 111 w 308"/>
              <a:gd name="T57" fmla="*/ 367 h 381"/>
              <a:gd name="T58" fmla="*/ 111 w 308"/>
              <a:gd name="T59" fmla="*/ 262 h 381"/>
              <a:gd name="T60" fmla="*/ 197 w 308"/>
              <a:gd name="T61" fmla="*/ 262 h 381"/>
              <a:gd name="T62" fmla="*/ 197 w 308"/>
              <a:gd name="T63" fmla="*/ 367 h 381"/>
              <a:gd name="T64" fmla="*/ 111 w 308"/>
              <a:gd name="T65" fmla="*/ 367 h 381"/>
              <a:gd name="T66" fmla="*/ 294 w 308"/>
              <a:gd name="T67" fmla="*/ 367 h 381"/>
              <a:gd name="T68" fmla="*/ 208 w 308"/>
              <a:gd name="T69" fmla="*/ 367 h 381"/>
              <a:gd name="T70" fmla="*/ 208 w 308"/>
              <a:gd name="T71" fmla="*/ 262 h 381"/>
              <a:gd name="T72" fmla="*/ 208 w 308"/>
              <a:gd name="T73" fmla="*/ 250 h 381"/>
              <a:gd name="T74" fmla="*/ 208 w 308"/>
              <a:gd name="T75" fmla="*/ 145 h 381"/>
              <a:gd name="T76" fmla="*/ 294 w 308"/>
              <a:gd name="T77" fmla="*/ 145 h 381"/>
              <a:gd name="T78" fmla="*/ 294 w 308"/>
              <a:gd name="T79" fmla="*/ 367 h 381"/>
              <a:gd name="T80" fmla="*/ 208 w 308"/>
              <a:gd name="T81" fmla="*/ 131 h 381"/>
              <a:gd name="T82" fmla="*/ 197 w 308"/>
              <a:gd name="T83" fmla="*/ 131 h 381"/>
              <a:gd name="T84" fmla="*/ 111 w 308"/>
              <a:gd name="T85" fmla="*/ 131 h 381"/>
              <a:gd name="T86" fmla="*/ 97 w 308"/>
              <a:gd name="T87" fmla="*/ 131 h 381"/>
              <a:gd name="T88" fmla="*/ 15 w 308"/>
              <a:gd name="T89" fmla="*/ 131 h 381"/>
              <a:gd name="T90" fmla="*/ 15 w 308"/>
              <a:gd name="T91" fmla="*/ 14 h 381"/>
              <a:gd name="T92" fmla="*/ 294 w 308"/>
              <a:gd name="T93" fmla="*/ 14 h 381"/>
              <a:gd name="T94" fmla="*/ 294 w 308"/>
              <a:gd name="T95" fmla="*/ 131 h 381"/>
              <a:gd name="T96" fmla="*/ 208 w 308"/>
              <a:gd name="T97" fmla="*/ 131 h 381"/>
              <a:gd name="T98" fmla="*/ 33 w 308"/>
              <a:gd name="T99" fmla="*/ 33 h 381"/>
              <a:gd name="T100" fmla="*/ 33 w 308"/>
              <a:gd name="T101" fmla="*/ 112 h 381"/>
              <a:gd name="T102" fmla="*/ 275 w 308"/>
              <a:gd name="T103" fmla="*/ 112 h 381"/>
              <a:gd name="T104" fmla="*/ 275 w 308"/>
              <a:gd name="T105" fmla="*/ 33 h 381"/>
              <a:gd name="T106" fmla="*/ 33 w 308"/>
              <a:gd name="T107" fmla="*/ 33 h 381"/>
              <a:gd name="T108" fmla="*/ 260 w 308"/>
              <a:gd name="T109" fmla="*/ 97 h 381"/>
              <a:gd name="T110" fmla="*/ 45 w 308"/>
              <a:gd name="T111" fmla="*/ 97 h 381"/>
              <a:gd name="T112" fmla="*/ 45 w 308"/>
              <a:gd name="T113" fmla="*/ 45 h 381"/>
              <a:gd name="T114" fmla="*/ 260 w 308"/>
              <a:gd name="T115" fmla="*/ 45 h 381"/>
              <a:gd name="T116" fmla="*/ 260 w 308"/>
              <a:gd name="T117" fmla="*/ 97 h 3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308" h="381">
                <a:moveTo>
                  <a:pt x="0" y="0"/>
                </a:moveTo>
                <a:lnTo>
                  <a:pt x="0" y="131"/>
                </a:lnTo>
                <a:lnTo>
                  <a:pt x="0" y="250"/>
                </a:lnTo>
                <a:lnTo>
                  <a:pt x="0" y="262"/>
                </a:lnTo>
                <a:lnTo>
                  <a:pt x="0" y="381"/>
                </a:lnTo>
                <a:lnTo>
                  <a:pt x="97" y="381"/>
                </a:lnTo>
                <a:lnTo>
                  <a:pt x="111" y="381"/>
                </a:lnTo>
                <a:lnTo>
                  <a:pt x="197" y="381"/>
                </a:lnTo>
                <a:lnTo>
                  <a:pt x="208" y="381"/>
                </a:lnTo>
                <a:lnTo>
                  <a:pt x="308" y="381"/>
                </a:lnTo>
                <a:lnTo>
                  <a:pt x="308" y="131"/>
                </a:lnTo>
                <a:lnTo>
                  <a:pt x="308" y="0"/>
                </a:lnTo>
                <a:lnTo>
                  <a:pt x="0" y="0"/>
                </a:lnTo>
                <a:close/>
                <a:moveTo>
                  <a:pt x="15" y="145"/>
                </a:moveTo>
                <a:lnTo>
                  <a:pt x="97" y="145"/>
                </a:lnTo>
                <a:lnTo>
                  <a:pt x="97" y="250"/>
                </a:lnTo>
                <a:lnTo>
                  <a:pt x="15" y="250"/>
                </a:lnTo>
                <a:lnTo>
                  <a:pt x="15" y="145"/>
                </a:lnTo>
                <a:close/>
                <a:moveTo>
                  <a:pt x="197" y="250"/>
                </a:moveTo>
                <a:lnTo>
                  <a:pt x="111" y="250"/>
                </a:lnTo>
                <a:lnTo>
                  <a:pt x="111" y="145"/>
                </a:lnTo>
                <a:lnTo>
                  <a:pt x="197" y="145"/>
                </a:lnTo>
                <a:lnTo>
                  <a:pt x="197" y="250"/>
                </a:lnTo>
                <a:close/>
                <a:moveTo>
                  <a:pt x="15" y="367"/>
                </a:moveTo>
                <a:lnTo>
                  <a:pt x="15" y="262"/>
                </a:lnTo>
                <a:lnTo>
                  <a:pt x="97" y="262"/>
                </a:lnTo>
                <a:lnTo>
                  <a:pt x="97" y="367"/>
                </a:lnTo>
                <a:lnTo>
                  <a:pt x="15" y="367"/>
                </a:lnTo>
                <a:close/>
                <a:moveTo>
                  <a:pt x="111" y="367"/>
                </a:moveTo>
                <a:lnTo>
                  <a:pt x="111" y="262"/>
                </a:lnTo>
                <a:lnTo>
                  <a:pt x="197" y="262"/>
                </a:lnTo>
                <a:lnTo>
                  <a:pt x="197" y="367"/>
                </a:lnTo>
                <a:lnTo>
                  <a:pt x="111" y="367"/>
                </a:lnTo>
                <a:close/>
                <a:moveTo>
                  <a:pt x="294" y="367"/>
                </a:moveTo>
                <a:lnTo>
                  <a:pt x="208" y="367"/>
                </a:lnTo>
                <a:lnTo>
                  <a:pt x="208" y="262"/>
                </a:lnTo>
                <a:lnTo>
                  <a:pt x="208" y="250"/>
                </a:lnTo>
                <a:lnTo>
                  <a:pt x="208" y="145"/>
                </a:lnTo>
                <a:lnTo>
                  <a:pt x="294" y="145"/>
                </a:lnTo>
                <a:lnTo>
                  <a:pt x="294" y="367"/>
                </a:lnTo>
                <a:close/>
                <a:moveTo>
                  <a:pt x="208" y="131"/>
                </a:moveTo>
                <a:lnTo>
                  <a:pt x="197" y="131"/>
                </a:lnTo>
                <a:lnTo>
                  <a:pt x="111" y="131"/>
                </a:lnTo>
                <a:lnTo>
                  <a:pt x="97" y="131"/>
                </a:lnTo>
                <a:lnTo>
                  <a:pt x="15" y="131"/>
                </a:lnTo>
                <a:lnTo>
                  <a:pt x="15" y="14"/>
                </a:lnTo>
                <a:lnTo>
                  <a:pt x="294" y="14"/>
                </a:lnTo>
                <a:lnTo>
                  <a:pt x="294" y="131"/>
                </a:lnTo>
                <a:lnTo>
                  <a:pt x="208" y="131"/>
                </a:lnTo>
                <a:close/>
                <a:moveTo>
                  <a:pt x="33" y="33"/>
                </a:moveTo>
                <a:lnTo>
                  <a:pt x="33" y="112"/>
                </a:lnTo>
                <a:lnTo>
                  <a:pt x="275" y="112"/>
                </a:lnTo>
                <a:lnTo>
                  <a:pt x="275" y="33"/>
                </a:lnTo>
                <a:lnTo>
                  <a:pt x="33" y="33"/>
                </a:lnTo>
                <a:close/>
                <a:moveTo>
                  <a:pt x="260" y="97"/>
                </a:moveTo>
                <a:lnTo>
                  <a:pt x="45" y="97"/>
                </a:lnTo>
                <a:lnTo>
                  <a:pt x="45" y="45"/>
                </a:lnTo>
                <a:lnTo>
                  <a:pt x="260" y="45"/>
                </a:lnTo>
                <a:lnTo>
                  <a:pt x="260" y="9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881" name="Freeform 1877">
            <a:extLst>
              <a:ext uri="{FF2B5EF4-FFF2-40B4-BE49-F238E27FC236}">
                <a16:creationId xmlns:a16="http://schemas.microsoft.com/office/drawing/2014/main" xmlns="" id="{45E8B086-DFD9-4F11-859D-4A4117EF7350}"/>
              </a:ext>
            </a:extLst>
          </p:cNvPr>
          <p:cNvSpPr>
            <a:spLocks noEditPoints="1"/>
          </p:cNvSpPr>
          <p:nvPr/>
        </p:nvSpPr>
        <p:spPr bwMode="auto">
          <a:xfrm>
            <a:off x="3449205" y="2843069"/>
            <a:ext cx="518102" cy="549852"/>
          </a:xfrm>
          <a:custGeom>
            <a:avLst/>
            <a:gdLst>
              <a:gd name="T0" fmla="*/ 152 w 152"/>
              <a:gd name="T1" fmla="*/ 30 h 160"/>
              <a:gd name="T2" fmla="*/ 19 w 152"/>
              <a:gd name="T3" fmla="*/ 3 h 160"/>
              <a:gd name="T4" fmla="*/ 3 w 152"/>
              <a:gd name="T5" fmla="*/ 0 h 160"/>
              <a:gd name="T6" fmla="*/ 3 w 152"/>
              <a:gd name="T7" fmla="*/ 6 h 160"/>
              <a:gd name="T8" fmla="*/ 14 w 152"/>
              <a:gd name="T9" fmla="*/ 30 h 160"/>
              <a:gd name="T10" fmla="*/ 14 w 152"/>
              <a:gd name="T11" fmla="*/ 110 h 160"/>
              <a:gd name="T12" fmla="*/ 14 w 152"/>
              <a:gd name="T13" fmla="*/ 132 h 160"/>
              <a:gd name="T14" fmla="*/ 36 w 152"/>
              <a:gd name="T15" fmla="*/ 135 h 160"/>
              <a:gd name="T16" fmla="*/ 44 w 152"/>
              <a:gd name="T17" fmla="*/ 160 h 160"/>
              <a:gd name="T18" fmla="*/ 52 w 152"/>
              <a:gd name="T19" fmla="*/ 135 h 160"/>
              <a:gd name="T20" fmla="*/ 97 w 152"/>
              <a:gd name="T21" fmla="*/ 146 h 160"/>
              <a:gd name="T22" fmla="*/ 124 w 152"/>
              <a:gd name="T23" fmla="*/ 146 h 160"/>
              <a:gd name="T24" fmla="*/ 135 w 152"/>
              <a:gd name="T25" fmla="*/ 135 h 160"/>
              <a:gd name="T26" fmla="*/ 135 w 152"/>
              <a:gd name="T27" fmla="*/ 130 h 160"/>
              <a:gd name="T28" fmla="*/ 19 w 152"/>
              <a:gd name="T29" fmla="*/ 113 h 160"/>
              <a:gd name="T30" fmla="*/ 44 w 152"/>
              <a:gd name="T31" fmla="*/ 154 h 160"/>
              <a:gd name="T32" fmla="*/ 44 w 152"/>
              <a:gd name="T33" fmla="*/ 138 h 160"/>
              <a:gd name="T34" fmla="*/ 44 w 152"/>
              <a:gd name="T35" fmla="*/ 154 h 160"/>
              <a:gd name="T36" fmla="*/ 102 w 152"/>
              <a:gd name="T37" fmla="*/ 146 h 160"/>
              <a:gd name="T38" fmla="*/ 119 w 152"/>
              <a:gd name="T39" fmla="*/ 146 h 160"/>
              <a:gd name="T40" fmla="*/ 19 w 152"/>
              <a:gd name="T41" fmla="*/ 36 h 160"/>
              <a:gd name="T42" fmla="*/ 36 w 152"/>
              <a:gd name="T43" fmla="*/ 108 h 160"/>
              <a:gd name="T44" fmla="*/ 19 w 152"/>
              <a:gd name="T45" fmla="*/ 36 h 160"/>
              <a:gd name="T46" fmla="*/ 86 w 152"/>
              <a:gd name="T47" fmla="*/ 108 h 160"/>
              <a:gd name="T48" fmla="*/ 102 w 152"/>
              <a:gd name="T49" fmla="*/ 36 h 160"/>
              <a:gd name="T50" fmla="*/ 108 w 152"/>
              <a:gd name="T51" fmla="*/ 36 h 160"/>
              <a:gd name="T52" fmla="*/ 124 w 152"/>
              <a:gd name="T53" fmla="*/ 108 h 160"/>
              <a:gd name="T54" fmla="*/ 108 w 152"/>
              <a:gd name="T55" fmla="*/ 36 h 160"/>
              <a:gd name="T56" fmla="*/ 63 w 152"/>
              <a:gd name="T57" fmla="*/ 108 h 160"/>
              <a:gd name="T58" fmla="*/ 80 w 152"/>
              <a:gd name="T59" fmla="*/ 36 h 160"/>
              <a:gd name="T60" fmla="*/ 58 w 152"/>
              <a:gd name="T61" fmla="*/ 108 h 160"/>
              <a:gd name="T62" fmla="*/ 41 w 152"/>
              <a:gd name="T63" fmla="*/ 36 h 160"/>
              <a:gd name="T64" fmla="*/ 58 w 152"/>
              <a:gd name="T65" fmla="*/ 108 h 160"/>
              <a:gd name="T66" fmla="*/ 130 w 152"/>
              <a:gd name="T67" fmla="*/ 108 h 160"/>
              <a:gd name="T68" fmla="*/ 146 w 152"/>
              <a:gd name="T69" fmla="*/ 36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52" h="160">
                <a:moveTo>
                  <a:pt x="152" y="113"/>
                </a:moveTo>
                <a:cubicBezTo>
                  <a:pt x="152" y="30"/>
                  <a:pt x="152" y="30"/>
                  <a:pt x="152" y="30"/>
                </a:cubicBezTo>
                <a:cubicBezTo>
                  <a:pt x="19" y="30"/>
                  <a:pt x="19" y="30"/>
                  <a:pt x="19" y="30"/>
                </a:cubicBezTo>
                <a:cubicBezTo>
                  <a:pt x="19" y="3"/>
                  <a:pt x="19" y="3"/>
                  <a:pt x="19" y="3"/>
                </a:cubicBezTo>
                <a:cubicBezTo>
                  <a:pt x="19" y="1"/>
                  <a:pt x="18" y="0"/>
                  <a:pt x="17" y="0"/>
                </a:cubicBezTo>
                <a:cubicBezTo>
                  <a:pt x="3" y="0"/>
                  <a:pt x="3" y="0"/>
                  <a:pt x="3" y="0"/>
                </a:cubicBezTo>
                <a:cubicBezTo>
                  <a:pt x="1" y="0"/>
                  <a:pt x="0" y="1"/>
                  <a:pt x="0" y="3"/>
                </a:cubicBezTo>
                <a:cubicBezTo>
                  <a:pt x="0" y="4"/>
                  <a:pt x="1" y="6"/>
                  <a:pt x="3" y="6"/>
                </a:cubicBezTo>
                <a:cubicBezTo>
                  <a:pt x="14" y="6"/>
                  <a:pt x="14" y="6"/>
                  <a:pt x="14" y="6"/>
                </a:cubicBezTo>
                <a:cubicBezTo>
                  <a:pt x="14" y="30"/>
                  <a:pt x="14" y="30"/>
                  <a:pt x="14" y="30"/>
                </a:cubicBezTo>
                <a:cubicBezTo>
                  <a:pt x="14" y="33"/>
                  <a:pt x="14" y="33"/>
                  <a:pt x="14" y="33"/>
                </a:cubicBezTo>
                <a:cubicBezTo>
                  <a:pt x="14" y="110"/>
                  <a:pt x="14" y="110"/>
                  <a:pt x="14" y="110"/>
                </a:cubicBezTo>
                <a:cubicBezTo>
                  <a:pt x="14" y="113"/>
                  <a:pt x="14" y="113"/>
                  <a:pt x="14" y="113"/>
                </a:cubicBezTo>
                <a:cubicBezTo>
                  <a:pt x="14" y="132"/>
                  <a:pt x="14" y="132"/>
                  <a:pt x="14" y="132"/>
                </a:cubicBezTo>
                <a:cubicBezTo>
                  <a:pt x="14" y="134"/>
                  <a:pt x="15" y="135"/>
                  <a:pt x="17" y="135"/>
                </a:cubicBezTo>
                <a:cubicBezTo>
                  <a:pt x="36" y="135"/>
                  <a:pt x="36" y="135"/>
                  <a:pt x="36" y="135"/>
                </a:cubicBezTo>
                <a:cubicBezTo>
                  <a:pt x="33" y="138"/>
                  <a:pt x="30" y="142"/>
                  <a:pt x="30" y="146"/>
                </a:cubicBezTo>
                <a:cubicBezTo>
                  <a:pt x="30" y="154"/>
                  <a:pt x="37" y="160"/>
                  <a:pt x="44" y="160"/>
                </a:cubicBezTo>
                <a:cubicBezTo>
                  <a:pt x="52" y="160"/>
                  <a:pt x="58" y="154"/>
                  <a:pt x="58" y="146"/>
                </a:cubicBezTo>
                <a:cubicBezTo>
                  <a:pt x="58" y="142"/>
                  <a:pt x="56" y="138"/>
                  <a:pt x="52" y="135"/>
                </a:cubicBezTo>
                <a:cubicBezTo>
                  <a:pt x="102" y="135"/>
                  <a:pt x="102" y="135"/>
                  <a:pt x="102" y="135"/>
                </a:cubicBezTo>
                <a:cubicBezTo>
                  <a:pt x="99" y="138"/>
                  <a:pt x="97" y="142"/>
                  <a:pt x="97" y="146"/>
                </a:cubicBezTo>
                <a:cubicBezTo>
                  <a:pt x="97" y="154"/>
                  <a:pt x="103" y="160"/>
                  <a:pt x="110" y="160"/>
                </a:cubicBezTo>
                <a:cubicBezTo>
                  <a:pt x="118" y="160"/>
                  <a:pt x="124" y="154"/>
                  <a:pt x="124" y="146"/>
                </a:cubicBezTo>
                <a:cubicBezTo>
                  <a:pt x="124" y="142"/>
                  <a:pt x="122" y="138"/>
                  <a:pt x="119" y="135"/>
                </a:cubicBezTo>
                <a:cubicBezTo>
                  <a:pt x="135" y="135"/>
                  <a:pt x="135" y="135"/>
                  <a:pt x="135" y="135"/>
                </a:cubicBezTo>
                <a:cubicBezTo>
                  <a:pt x="137" y="135"/>
                  <a:pt x="138" y="134"/>
                  <a:pt x="138" y="132"/>
                </a:cubicBezTo>
                <a:cubicBezTo>
                  <a:pt x="138" y="131"/>
                  <a:pt x="137" y="130"/>
                  <a:pt x="135" y="130"/>
                </a:cubicBezTo>
                <a:cubicBezTo>
                  <a:pt x="19" y="130"/>
                  <a:pt x="19" y="130"/>
                  <a:pt x="19" y="130"/>
                </a:cubicBezTo>
                <a:cubicBezTo>
                  <a:pt x="19" y="113"/>
                  <a:pt x="19" y="113"/>
                  <a:pt x="19" y="113"/>
                </a:cubicBezTo>
                <a:lnTo>
                  <a:pt x="152" y="113"/>
                </a:lnTo>
                <a:close/>
                <a:moveTo>
                  <a:pt x="44" y="154"/>
                </a:moveTo>
                <a:cubicBezTo>
                  <a:pt x="40" y="154"/>
                  <a:pt x="36" y="151"/>
                  <a:pt x="36" y="146"/>
                </a:cubicBezTo>
                <a:cubicBezTo>
                  <a:pt x="36" y="142"/>
                  <a:pt x="40" y="138"/>
                  <a:pt x="44" y="138"/>
                </a:cubicBezTo>
                <a:cubicBezTo>
                  <a:pt x="49" y="138"/>
                  <a:pt x="52" y="142"/>
                  <a:pt x="52" y="146"/>
                </a:cubicBezTo>
                <a:cubicBezTo>
                  <a:pt x="52" y="151"/>
                  <a:pt x="49" y="154"/>
                  <a:pt x="44" y="154"/>
                </a:cubicBezTo>
                <a:close/>
                <a:moveTo>
                  <a:pt x="110" y="154"/>
                </a:moveTo>
                <a:cubicBezTo>
                  <a:pt x="106" y="154"/>
                  <a:pt x="102" y="151"/>
                  <a:pt x="102" y="146"/>
                </a:cubicBezTo>
                <a:cubicBezTo>
                  <a:pt x="102" y="142"/>
                  <a:pt x="106" y="138"/>
                  <a:pt x="110" y="138"/>
                </a:cubicBezTo>
                <a:cubicBezTo>
                  <a:pt x="115" y="138"/>
                  <a:pt x="119" y="142"/>
                  <a:pt x="119" y="146"/>
                </a:cubicBezTo>
                <a:cubicBezTo>
                  <a:pt x="119" y="151"/>
                  <a:pt x="115" y="154"/>
                  <a:pt x="110" y="154"/>
                </a:cubicBezTo>
                <a:close/>
                <a:moveTo>
                  <a:pt x="19" y="36"/>
                </a:moveTo>
                <a:cubicBezTo>
                  <a:pt x="36" y="36"/>
                  <a:pt x="36" y="36"/>
                  <a:pt x="36" y="36"/>
                </a:cubicBezTo>
                <a:cubicBezTo>
                  <a:pt x="36" y="108"/>
                  <a:pt x="36" y="108"/>
                  <a:pt x="36" y="108"/>
                </a:cubicBezTo>
                <a:cubicBezTo>
                  <a:pt x="19" y="108"/>
                  <a:pt x="19" y="108"/>
                  <a:pt x="19" y="108"/>
                </a:cubicBezTo>
                <a:lnTo>
                  <a:pt x="19" y="36"/>
                </a:lnTo>
                <a:close/>
                <a:moveTo>
                  <a:pt x="102" y="108"/>
                </a:moveTo>
                <a:cubicBezTo>
                  <a:pt x="86" y="108"/>
                  <a:pt x="86" y="108"/>
                  <a:pt x="86" y="108"/>
                </a:cubicBezTo>
                <a:cubicBezTo>
                  <a:pt x="86" y="36"/>
                  <a:pt x="86" y="36"/>
                  <a:pt x="86" y="36"/>
                </a:cubicBezTo>
                <a:cubicBezTo>
                  <a:pt x="102" y="36"/>
                  <a:pt x="102" y="36"/>
                  <a:pt x="102" y="36"/>
                </a:cubicBezTo>
                <a:lnTo>
                  <a:pt x="102" y="108"/>
                </a:lnTo>
                <a:close/>
                <a:moveTo>
                  <a:pt x="108" y="36"/>
                </a:moveTo>
                <a:cubicBezTo>
                  <a:pt x="124" y="36"/>
                  <a:pt x="124" y="36"/>
                  <a:pt x="124" y="36"/>
                </a:cubicBezTo>
                <a:cubicBezTo>
                  <a:pt x="124" y="108"/>
                  <a:pt x="124" y="108"/>
                  <a:pt x="124" y="108"/>
                </a:cubicBezTo>
                <a:cubicBezTo>
                  <a:pt x="108" y="108"/>
                  <a:pt x="108" y="108"/>
                  <a:pt x="108" y="108"/>
                </a:cubicBezTo>
                <a:lnTo>
                  <a:pt x="108" y="36"/>
                </a:lnTo>
                <a:close/>
                <a:moveTo>
                  <a:pt x="80" y="108"/>
                </a:moveTo>
                <a:cubicBezTo>
                  <a:pt x="63" y="108"/>
                  <a:pt x="63" y="108"/>
                  <a:pt x="63" y="108"/>
                </a:cubicBezTo>
                <a:cubicBezTo>
                  <a:pt x="63" y="36"/>
                  <a:pt x="63" y="36"/>
                  <a:pt x="63" y="36"/>
                </a:cubicBezTo>
                <a:cubicBezTo>
                  <a:pt x="80" y="36"/>
                  <a:pt x="80" y="36"/>
                  <a:pt x="80" y="36"/>
                </a:cubicBezTo>
                <a:lnTo>
                  <a:pt x="80" y="108"/>
                </a:lnTo>
                <a:close/>
                <a:moveTo>
                  <a:pt x="58" y="108"/>
                </a:moveTo>
                <a:cubicBezTo>
                  <a:pt x="41" y="108"/>
                  <a:pt x="41" y="108"/>
                  <a:pt x="41" y="108"/>
                </a:cubicBezTo>
                <a:cubicBezTo>
                  <a:pt x="41" y="36"/>
                  <a:pt x="41" y="36"/>
                  <a:pt x="41" y="36"/>
                </a:cubicBezTo>
                <a:cubicBezTo>
                  <a:pt x="58" y="36"/>
                  <a:pt x="58" y="36"/>
                  <a:pt x="58" y="36"/>
                </a:cubicBezTo>
                <a:lnTo>
                  <a:pt x="58" y="108"/>
                </a:lnTo>
                <a:close/>
                <a:moveTo>
                  <a:pt x="146" y="108"/>
                </a:moveTo>
                <a:cubicBezTo>
                  <a:pt x="130" y="108"/>
                  <a:pt x="130" y="108"/>
                  <a:pt x="130" y="108"/>
                </a:cubicBezTo>
                <a:cubicBezTo>
                  <a:pt x="130" y="36"/>
                  <a:pt x="130" y="36"/>
                  <a:pt x="130" y="36"/>
                </a:cubicBezTo>
                <a:cubicBezTo>
                  <a:pt x="146" y="36"/>
                  <a:pt x="146" y="36"/>
                  <a:pt x="146" y="36"/>
                </a:cubicBezTo>
                <a:lnTo>
                  <a:pt x="146" y="10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882" name="Freeform 1878">
            <a:extLst>
              <a:ext uri="{FF2B5EF4-FFF2-40B4-BE49-F238E27FC236}">
                <a16:creationId xmlns:a16="http://schemas.microsoft.com/office/drawing/2014/main" xmlns="" id="{79CABF61-CD54-404E-B399-24B210B5D7DB}"/>
              </a:ext>
            </a:extLst>
          </p:cNvPr>
          <p:cNvSpPr>
            <a:spLocks noEditPoints="1"/>
          </p:cNvSpPr>
          <p:nvPr/>
        </p:nvSpPr>
        <p:spPr bwMode="auto">
          <a:xfrm>
            <a:off x="3434773" y="3489614"/>
            <a:ext cx="546966" cy="495011"/>
          </a:xfrm>
          <a:custGeom>
            <a:avLst/>
            <a:gdLst>
              <a:gd name="T0" fmla="*/ 30 w 160"/>
              <a:gd name="T1" fmla="*/ 11 h 144"/>
              <a:gd name="T2" fmla="*/ 0 w 160"/>
              <a:gd name="T3" fmla="*/ 11 h 144"/>
              <a:gd name="T4" fmla="*/ 24 w 160"/>
              <a:gd name="T5" fmla="*/ 33 h 144"/>
              <a:gd name="T6" fmla="*/ 24 w 160"/>
              <a:gd name="T7" fmla="*/ 117 h 144"/>
              <a:gd name="T8" fmla="*/ 54 w 160"/>
              <a:gd name="T9" fmla="*/ 144 h 144"/>
              <a:gd name="T10" fmla="*/ 106 w 160"/>
              <a:gd name="T11" fmla="*/ 130 h 144"/>
              <a:gd name="T12" fmla="*/ 144 w 160"/>
              <a:gd name="T13" fmla="*/ 119 h 144"/>
              <a:gd name="T14" fmla="*/ 30 w 160"/>
              <a:gd name="T15" fmla="*/ 103 h 144"/>
              <a:gd name="T16" fmla="*/ 11 w 160"/>
              <a:gd name="T17" fmla="*/ 5 h 144"/>
              <a:gd name="T18" fmla="*/ 14 w 160"/>
              <a:gd name="T19" fmla="*/ 14 h 144"/>
              <a:gd name="T20" fmla="*/ 46 w 160"/>
              <a:gd name="T21" fmla="*/ 130 h 144"/>
              <a:gd name="T22" fmla="*/ 119 w 160"/>
              <a:gd name="T23" fmla="*/ 138 h 144"/>
              <a:gd name="T24" fmla="*/ 119 w 160"/>
              <a:gd name="T25" fmla="*/ 138 h 144"/>
              <a:gd name="T26" fmla="*/ 155 w 160"/>
              <a:gd name="T27" fmla="*/ 38 h 144"/>
              <a:gd name="T28" fmla="*/ 49 w 160"/>
              <a:gd name="T29" fmla="*/ 95 h 144"/>
              <a:gd name="T30" fmla="*/ 52 w 160"/>
              <a:gd name="T31" fmla="*/ 87 h 144"/>
              <a:gd name="T32" fmla="*/ 52 w 160"/>
              <a:gd name="T33" fmla="*/ 43 h 144"/>
              <a:gd name="T34" fmla="*/ 46 w 160"/>
              <a:gd name="T35" fmla="*/ 71 h 144"/>
              <a:gd name="T36" fmla="*/ 52 w 160"/>
              <a:gd name="T37" fmla="*/ 71 h 144"/>
              <a:gd name="T38" fmla="*/ 73 w 160"/>
              <a:gd name="T39" fmla="*/ 92 h 144"/>
              <a:gd name="T40" fmla="*/ 71 w 160"/>
              <a:gd name="T41" fmla="*/ 84 h 144"/>
              <a:gd name="T42" fmla="*/ 71 w 160"/>
              <a:gd name="T43" fmla="*/ 41 h 144"/>
              <a:gd name="T44" fmla="*/ 68 w 160"/>
              <a:gd name="T45" fmla="*/ 49 h 144"/>
              <a:gd name="T46" fmla="*/ 73 w 160"/>
              <a:gd name="T47" fmla="*/ 65 h 144"/>
              <a:gd name="T48" fmla="*/ 95 w 160"/>
              <a:gd name="T49" fmla="*/ 87 h 144"/>
              <a:gd name="T50" fmla="*/ 89 w 160"/>
              <a:gd name="T51" fmla="*/ 87 h 144"/>
              <a:gd name="T52" fmla="*/ 89 w 160"/>
              <a:gd name="T53" fmla="*/ 43 h 144"/>
              <a:gd name="T54" fmla="*/ 92 w 160"/>
              <a:gd name="T55" fmla="*/ 52 h 144"/>
              <a:gd name="T56" fmla="*/ 92 w 160"/>
              <a:gd name="T57" fmla="*/ 62 h 144"/>
              <a:gd name="T58" fmla="*/ 89 w 160"/>
              <a:gd name="T59" fmla="*/ 71 h 144"/>
              <a:gd name="T60" fmla="*/ 111 w 160"/>
              <a:gd name="T61" fmla="*/ 92 h 144"/>
              <a:gd name="T62" fmla="*/ 111 w 160"/>
              <a:gd name="T63" fmla="*/ 49 h 144"/>
              <a:gd name="T64" fmla="*/ 117 w 160"/>
              <a:gd name="T65" fmla="*/ 49 h 144"/>
              <a:gd name="T66" fmla="*/ 111 w 160"/>
              <a:gd name="T67" fmla="*/ 65 h 144"/>
              <a:gd name="T68" fmla="*/ 114 w 160"/>
              <a:gd name="T69" fmla="*/ 73 h 144"/>
              <a:gd name="T70" fmla="*/ 136 w 160"/>
              <a:gd name="T71" fmla="*/ 95 h 144"/>
              <a:gd name="T72" fmla="*/ 138 w 160"/>
              <a:gd name="T73" fmla="*/ 87 h 144"/>
              <a:gd name="T74" fmla="*/ 138 w 160"/>
              <a:gd name="T75" fmla="*/ 43 h 144"/>
              <a:gd name="T76" fmla="*/ 133 w 160"/>
              <a:gd name="T77" fmla="*/ 71 h 144"/>
              <a:gd name="T78" fmla="*/ 138 w 160"/>
              <a:gd name="T79" fmla="*/ 71 h 144"/>
              <a:gd name="T80" fmla="*/ 35 w 160"/>
              <a:gd name="T81" fmla="*/ 76 h 144"/>
              <a:gd name="T82" fmla="*/ 35 w 160"/>
              <a:gd name="T83" fmla="*/ 81 h 144"/>
              <a:gd name="T84" fmla="*/ 43 w 160"/>
              <a:gd name="T85" fmla="*/ 54 h 144"/>
              <a:gd name="T86" fmla="*/ 33 w 160"/>
              <a:gd name="T87" fmla="*/ 57 h 144"/>
              <a:gd name="T88" fmla="*/ 52 w 160"/>
              <a:gd name="T89" fmla="*/ 79 h 144"/>
              <a:gd name="T90" fmla="*/ 52 w 160"/>
              <a:gd name="T91" fmla="*/ 57 h 144"/>
              <a:gd name="T92" fmla="*/ 65 w 160"/>
              <a:gd name="T93" fmla="*/ 60 h 144"/>
              <a:gd name="T94" fmla="*/ 87 w 160"/>
              <a:gd name="T95" fmla="*/ 81 h 144"/>
              <a:gd name="T96" fmla="*/ 87 w 160"/>
              <a:gd name="T97" fmla="*/ 76 h 144"/>
              <a:gd name="T98" fmla="*/ 87 w 160"/>
              <a:gd name="T99" fmla="*/ 54 h 144"/>
              <a:gd name="T100" fmla="*/ 73 w 160"/>
              <a:gd name="T101" fmla="*/ 57 h 144"/>
              <a:gd name="T102" fmla="*/ 95 w 160"/>
              <a:gd name="T103" fmla="*/ 79 h 144"/>
              <a:gd name="T104" fmla="*/ 95 w 160"/>
              <a:gd name="T105" fmla="*/ 57 h 144"/>
              <a:gd name="T106" fmla="*/ 108 w 160"/>
              <a:gd name="T107" fmla="*/ 60 h 144"/>
              <a:gd name="T108" fmla="*/ 130 w 160"/>
              <a:gd name="T109" fmla="*/ 81 h 144"/>
              <a:gd name="T110" fmla="*/ 130 w 160"/>
              <a:gd name="T111" fmla="*/ 76 h 144"/>
              <a:gd name="T112" fmla="*/ 130 w 160"/>
              <a:gd name="T113" fmla="*/ 54 h 144"/>
              <a:gd name="T114" fmla="*/ 117 w 160"/>
              <a:gd name="T115" fmla="*/ 57 h 144"/>
              <a:gd name="T116" fmla="*/ 138 w 160"/>
              <a:gd name="T117" fmla="*/ 79 h 144"/>
              <a:gd name="T118" fmla="*/ 138 w 160"/>
              <a:gd name="T119" fmla="*/ 57 h 144"/>
              <a:gd name="T120" fmla="*/ 149 w 160"/>
              <a:gd name="T121" fmla="*/ 60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60" h="144">
                <a:moveTo>
                  <a:pt x="160" y="103"/>
                </a:moveTo>
                <a:cubicBezTo>
                  <a:pt x="160" y="33"/>
                  <a:pt x="160" y="33"/>
                  <a:pt x="160" y="33"/>
                </a:cubicBezTo>
                <a:cubicBezTo>
                  <a:pt x="30" y="33"/>
                  <a:pt x="30" y="33"/>
                  <a:pt x="30" y="33"/>
                </a:cubicBezTo>
                <a:cubicBezTo>
                  <a:pt x="30" y="11"/>
                  <a:pt x="30" y="11"/>
                  <a:pt x="30" y="11"/>
                </a:cubicBezTo>
                <a:cubicBezTo>
                  <a:pt x="30" y="9"/>
                  <a:pt x="29" y="8"/>
                  <a:pt x="27" y="8"/>
                </a:cubicBezTo>
                <a:cubicBezTo>
                  <a:pt x="21" y="8"/>
                  <a:pt x="21" y="8"/>
                  <a:pt x="21" y="8"/>
                </a:cubicBezTo>
                <a:cubicBezTo>
                  <a:pt x="20" y="3"/>
                  <a:pt x="16" y="0"/>
                  <a:pt x="11" y="0"/>
                </a:cubicBezTo>
                <a:cubicBezTo>
                  <a:pt x="5" y="0"/>
                  <a:pt x="0" y="5"/>
                  <a:pt x="0" y="11"/>
                </a:cubicBezTo>
                <a:cubicBezTo>
                  <a:pt x="0" y="17"/>
                  <a:pt x="5" y="22"/>
                  <a:pt x="11" y="22"/>
                </a:cubicBezTo>
                <a:cubicBezTo>
                  <a:pt x="16" y="22"/>
                  <a:pt x="20" y="18"/>
                  <a:pt x="21" y="14"/>
                </a:cubicBezTo>
                <a:cubicBezTo>
                  <a:pt x="24" y="14"/>
                  <a:pt x="24" y="14"/>
                  <a:pt x="24" y="14"/>
                </a:cubicBezTo>
                <a:cubicBezTo>
                  <a:pt x="24" y="33"/>
                  <a:pt x="24" y="33"/>
                  <a:pt x="24" y="33"/>
                </a:cubicBezTo>
                <a:cubicBezTo>
                  <a:pt x="24" y="35"/>
                  <a:pt x="24" y="35"/>
                  <a:pt x="24" y="35"/>
                </a:cubicBezTo>
                <a:cubicBezTo>
                  <a:pt x="24" y="100"/>
                  <a:pt x="24" y="100"/>
                  <a:pt x="24" y="100"/>
                </a:cubicBezTo>
                <a:cubicBezTo>
                  <a:pt x="24" y="103"/>
                  <a:pt x="24" y="103"/>
                  <a:pt x="24" y="103"/>
                </a:cubicBezTo>
                <a:cubicBezTo>
                  <a:pt x="24" y="117"/>
                  <a:pt x="24" y="117"/>
                  <a:pt x="24" y="117"/>
                </a:cubicBezTo>
                <a:cubicBezTo>
                  <a:pt x="24" y="118"/>
                  <a:pt x="26" y="119"/>
                  <a:pt x="27" y="119"/>
                </a:cubicBezTo>
                <a:cubicBezTo>
                  <a:pt x="46" y="119"/>
                  <a:pt x="46" y="119"/>
                  <a:pt x="46" y="119"/>
                </a:cubicBezTo>
                <a:cubicBezTo>
                  <a:pt x="43" y="122"/>
                  <a:pt x="41" y="126"/>
                  <a:pt x="41" y="130"/>
                </a:cubicBezTo>
                <a:cubicBezTo>
                  <a:pt x="41" y="138"/>
                  <a:pt x="47" y="144"/>
                  <a:pt x="54" y="144"/>
                </a:cubicBezTo>
                <a:cubicBezTo>
                  <a:pt x="62" y="144"/>
                  <a:pt x="68" y="138"/>
                  <a:pt x="68" y="130"/>
                </a:cubicBezTo>
                <a:cubicBezTo>
                  <a:pt x="68" y="126"/>
                  <a:pt x="66" y="122"/>
                  <a:pt x="62" y="119"/>
                </a:cubicBezTo>
                <a:cubicBezTo>
                  <a:pt x="111" y="119"/>
                  <a:pt x="111" y="119"/>
                  <a:pt x="111" y="119"/>
                </a:cubicBezTo>
                <a:cubicBezTo>
                  <a:pt x="108" y="122"/>
                  <a:pt x="106" y="126"/>
                  <a:pt x="106" y="130"/>
                </a:cubicBezTo>
                <a:cubicBezTo>
                  <a:pt x="106" y="138"/>
                  <a:pt x="112" y="144"/>
                  <a:pt x="119" y="144"/>
                </a:cubicBezTo>
                <a:cubicBezTo>
                  <a:pt x="127" y="144"/>
                  <a:pt x="133" y="138"/>
                  <a:pt x="133" y="130"/>
                </a:cubicBezTo>
                <a:cubicBezTo>
                  <a:pt x="133" y="126"/>
                  <a:pt x="131" y="122"/>
                  <a:pt x="127" y="119"/>
                </a:cubicBezTo>
                <a:cubicBezTo>
                  <a:pt x="144" y="119"/>
                  <a:pt x="144" y="119"/>
                  <a:pt x="144" y="119"/>
                </a:cubicBezTo>
                <a:cubicBezTo>
                  <a:pt x="145" y="119"/>
                  <a:pt x="146" y="118"/>
                  <a:pt x="146" y="117"/>
                </a:cubicBezTo>
                <a:cubicBezTo>
                  <a:pt x="146" y="115"/>
                  <a:pt x="145" y="114"/>
                  <a:pt x="144" y="114"/>
                </a:cubicBezTo>
                <a:cubicBezTo>
                  <a:pt x="30" y="114"/>
                  <a:pt x="30" y="114"/>
                  <a:pt x="30" y="114"/>
                </a:cubicBezTo>
                <a:cubicBezTo>
                  <a:pt x="30" y="103"/>
                  <a:pt x="30" y="103"/>
                  <a:pt x="30" y="103"/>
                </a:cubicBezTo>
                <a:lnTo>
                  <a:pt x="160" y="103"/>
                </a:lnTo>
                <a:close/>
                <a:moveTo>
                  <a:pt x="11" y="16"/>
                </a:moveTo>
                <a:cubicBezTo>
                  <a:pt x="8" y="16"/>
                  <a:pt x="5" y="14"/>
                  <a:pt x="5" y="11"/>
                </a:cubicBezTo>
                <a:cubicBezTo>
                  <a:pt x="5" y="8"/>
                  <a:pt x="8" y="5"/>
                  <a:pt x="11" y="5"/>
                </a:cubicBezTo>
                <a:cubicBezTo>
                  <a:pt x="13" y="5"/>
                  <a:pt x="15" y="7"/>
                  <a:pt x="16" y="8"/>
                </a:cubicBezTo>
                <a:cubicBezTo>
                  <a:pt x="14" y="8"/>
                  <a:pt x="14" y="8"/>
                  <a:pt x="14" y="8"/>
                </a:cubicBezTo>
                <a:cubicBezTo>
                  <a:pt x="12" y="8"/>
                  <a:pt x="11" y="9"/>
                  <a:pt x="11" y="11"/>
                </a:cubicBezTo>
                <a:cubicBezTo>
                  <a:pt x="11" y="12"/>
                  <a:pt x="12" y="14"/>
                  <a:pt x="14" y="14"/>
                </a:cubicBezTo>
                <a:cubicBezTo>
                  <a:pt x="16" y="14"/>
                  <a:pt x="16" y="14"/>
                  <a:pt x="16" y="14"/>
                </a:cubicBezTo>
                <a:cubicBezTo>
                  <a:pt x="15" y="15"/>
                  <a:pt x="13" y="16"/>
                  <a:pt x="11" y="16"/>
                </a:cubicBezTo>
                <a:close/>
                <a:moveTo>
                  <a:pt x="54" y="138"/>
                </a:moveTo>
                <a:cubicBezTo>
                  <a:pt x="50" y="138"/>
                  <a:pt x="46" y="135"/>
                  <a:pt x="46" y="130"/>
                </a:cubicBezTo>
                <a:cubicBezTo>
                  <a:pt x="46" y="126"/>
                  <a:pt x="50" y="122"/>
                  <a:pt x="54" y="122"/>
                </a:cubicBezTo>
                <a:cubicBezTo>
                  <a:pt x="59" y="122"/>
                  <a:pt x="62" y="126"/>
                  <a:pt x="62" y="130"/>
                </a:cubicBezTo>
                <a:cubicBezTo>
                  <a:pt x="62" y="135"/>
                  <a:pt x="59" y="138"/>
                  <a:pt x="54" y="138"/>
                </a:cubicBezTo>
                <a:close/>
                <a:moveTo>
                  <a:pt x="119" y="138"/>
                </a:moveTo>
                <a:cubicBezTo>
                  <a:pt x="115" y="138"/>
                  <a:pt x="111" y="135"/>
                  <a:pt x="111" y="130"/>
                </a:cubicBezTo>
                <a:cubicBezTo>
                  <a:pt x="111" y="126"/>
                  <a:pt x="115" y="122"/>
                  <a:pt x="119" y="122"/>
                </a:cubicBezTo>
                <a:cubicBezTo>
                  <a:pt x="124" y="122"/>
                  <a:pt x="127" y="126"/>
                  <a:pt x="127" y="130"/>
                </a:cubicBezTo>
                <a:cubicBezTo>
                  <a:pt x="127" y="135"/>
                  <a:pt x="124" y="138"/>
                  <a:pt x="119" y="138"/>
                </a:cubicBezTo>
                <a:close/>
                <a:moveTo>
                  <a:pt x="155" y="98"/>
                </a:moveTo>
                <a:cubicBezTo>
                  <a:pt x="30" y="98"/>
                  <a:pt x="30" y="98"/>
                  <a:pt x="30" y="98"/>
                </a:cubicBezTo>
                <a:cubicBezTo>
                  <a:pt x="30" y="38"/>
                  <a:pt x="30" y="38"/>
                  <a:pt x="30" y="38"/>
                </a:cubicBezTo>
                <a:cubicBezTo>
                  <a:pt x="155" y="38"/>
                  <a:pt x="155" y="38"/>
                  <a:pt x="155" y="38"/>
                </a:cubicBezTo>
                <a:lnTo>
                  <a:pt x="155" y="98"/>
                </a:lnTo>
                <a:close/>
                <a:moveTo>
                  <a:pt x="52" y="87"/>
                </a:moveTo>
                <a:cubicBezTo>
                  <a:pt x="52" y="92"/>
                  <a:pt x="52" y="92"/>
                  <a:pt x="52" y="92"/>
                </a:cubicBezTo>
                <a:cubicBezTo>
                  <a:pt x="52" y="94"/>
                  <a:pt x="50" y="95"/>
                  <a:pt x="49" y="95"/>
                </a:cubicBezTo>
                <a:cubicBezTo>
                  <a:pt x="47" y="95"/>
                  <a:pt x="46" y="94"/>
                  <a:pt x="46" y="92"/>
                </a:cubicBezTo>
                <a:cubicBezTo>
                  <a:pt x="46" y="87"/>
                  <a:pt x="46" y="87"/>
                  <a:pt x="46" y="87"/>
                </a:cubicBezTo>
                <a:cubicBezTo>
                  <a:pt x="46" y="85"/>
                  <a:pt x="47" y="84"/>
                  <a:pt x="49" y="84"/>
                </a:cubicBezTo>
                <a:cubicBezTo>
                  <a:pt x="50" y="84"/>
                  <a:pt x="52" y="85"/>
                  <a:pt x="52" y="87"/>
                </a:cubicBezTo>
                <a:close/>
                <a:moveTo>
                  <a:pt x="46" y="49"/>
                </a:moveTo>
                <a:cubicBezTo>
                  <a:pt x="46" y="43"/>
                  <a:pt x="46" y="43"/>
                  <a:pt x="46" y="43"/>
                </a:cubicBezTo>
                <a:cubicBezTo>
                  <a:pt x="46" y="42"/>
                  <a:pt x="47" y="41"/>
                  <a:pt x="49" y="41"/>
                </a:cubicBezTo>
                <a:cubicBezTo>
                  <a:pt x="50" y="41"/>
                  <a:pt x="52" y="42"/>
                  <a:pt x="52" y="43"/>
                </a:cubicBezTo>
                <a:cubicBezTo>
                  <a:pt x="52" y="49"/>
                  <a:pt x="52" y="49"/>
                  <a:pt x="52" y="49"/>
                </a:cubicBezTo>
                <a:cubicBezTo>
                  <a:pt x="52" y="50"/>
                  <a:pt x="50" y="52"/>
                  <a:pt x="49" y="52"/>
                </a:cubicBezTo>
                <a:cubicBezTo>
                  <a:pt x="47" y="52"/>
                  <a:pt x="46" y="50"/>
                  <a:pt x="46" y="49"/>
                </a:cubicBezTo>
                <a:close/>
                <a:moveTo>
                  <a:pt x="46" y="71"/>
                </a:moveTo>
                <a:cubicBezTo>
                  <a:pt x="46" y="65"/>
                  <a:pt x="46" y="65"/>
                  <a:pt x="46" y="65"/>
                </a:cubicBezTo>
                <a:cubicBezTo>
                  <a:pt x="46" y="64"/>
                  <a:pt x="47" y="62"/>
                  <a:pt x="49" y="62"/>
                </a:cubicBezTo>
                <a:cubicBezTo>
                  <a:pt x="50" y="62"/>
                  <a:pt x="52" y="64"/>
                  <a:pt x="52" y="65"/>
                </a:cubicBezTo>
                <a:cubicBezTo>
                  <a:pt x="52" y="71"/>
                  <a:pt x="52" y="71"/>
                  <a:pt x="52" y="71"/>
                </a:cubicBezTo>
                <a:cubicBezTo>
                  <a:pt x="52" y="72"/>
                  <a:pt x="50" y="73"/>
                  <a:pt x="49" y="73"/>
                </a:cubicBezTo>
                <a:cubicBezTo>
                  <a:pt x="47" y="73"/>
                  <a:pt x="46" y="72"/>
                  <a:pt x="46" y="71"/>
                </a:cubicBezTo>
                <a:close/>
                <a:moveTo>
                  <a:pt x="73" y="87"/>
                </a:moveTo>
                <a:cubicBezTo>
                  <a:pt x="73" y="92"/>
                  <a:pt x="73" y="92"/>
                  <a:pt x="73" y="92"/>
                </a:cubicBezTo>
                <a:cubicBezTo>
                  <a:pt x="73" y="94"/>
                  <a:pt x="72" y="95"/>
                  <a:pt x="71" y="95"/>
                </a:cubicBezTo>
                <a:cubicBezTo>
                  <a:pt x="69" y="95"/>
                  <a:pt x="68" y="94"/>
                  <a:pt x="68" y="92"/>
                </a:cubicBezTo>
                <a:cubicBezTo>
                  <a:pt x="68" y="87"/>
                  <a:pt x="68" y="87"/>
                  <a:pt x="68" y="87"/>
                </a:cubicBezTo>
                <a:cubicBezTo>
                  <a:pt x="68" y="85"/>
                  <a:pt x="69" y="84"/>
                  <a:pt x="71" y="84"/>
                </a:cubicBezTo>
                <a:cubicBezTo>
                  <a:pt x="72" y="84"/>
                  <a:pt x="73" y="85"/>
                  <a:pt x="73" y="87"/>
                </a:cubicBezTo>
                <a:close/>
                <a:moveTo>
                  <a:pt x="68" y="49"/>
                </a:moveTo>
                <a:cubicBezTo>
                  <a:pt x="68" y="43"/>
                  <a:pt x="68" y="43"/>
                  <a:pt x="68" y="43"/>
                </a:cubicBezTo>
                <a:cubicBezTo>
                  <a:pt x="68" y="42"/>
                  <a:pt x="69" y="41"/>
                  <a:pt x="71" y="41"/>
                </a:cubicBezTo>
                <a:cubicBezTo>
                  <a:pt x="72" y="41"/>
                  <a:pt x="73" y="42"/>
                  <a:pt x="73" y="43"/>
                </a:cubicBezTo>
                <a:cubicBezTo>
                  <a:pt x="73" y="49"/>
                  <a:pt x="73" y="49"/>
                  <a:pt x="73" y="49"/>
                </a:cubicBezTo>
                <a:cubicBezTo>
                  <a:pt x="73" y="50"/>
                  <a:pt x="72" y="52"/>
                  <a:pt x="71" y="52"/>
                </a:cubicBezTo>
                <a:cubicBezTo>
                  <a:pt x="69" y="52"/>
                  <a:pt x="68" y="50"/>
                  <a:pt x="68" y="49"/>
                </a:cubicBezTo>
                <a:close/>
                <a:moveTo>
                  <a:pt x="68" y="71"/>
                </a:moveTo>
                <a:cubicBezTo>
                  <a:pt x="68" y="65"/>
                  <a:pt x="68" y="65"/>
                  <a:pt x="68" y="65"/>
                </a:cubicBezTo>
                <a:cubicBezTo>
                  <a:pt x="68" y="64"/>
                  <a:pt x="69" y="62"/>
                  <a:pt x="71" y="62"/>
                </a:cubicBezTo>
                <a:cubicBezTo>
                  <a:pt x="72" y="62"/>
                  <a:pt x="73" y="64"/>
                  <a:pt x="73" y="65"/>
                </a:cubicBezTo>
                <a:cubicBezTo>
                  <a:pt x="73" y="71"/>
                  <a:pt x="73" y="71"/>
                  <a:pt x="73" y="71"/>
                </a:cubicBezTo>
                <a:cubicBezTo>
                  <a:pt x="73" y="72"/>
                  <a:pt x="72" y="73"/>
                  <a:pt x="71" y="73"/>
                </a:cubicBezTo>
                <a:cubicBezTo>
                  <a:pt x="69" y="73"/>
                  <a:pt x="68" y="72"/>
                  <a:pt x="68" y="71"/>
                </a:cubicBezTo>
                <a:close/>
                <a:moveTo>
                  <a:pt x="95" y="87"/>
                </a:moveTo>
                <a:cubicBezTo>
                  <a:pt x="95" y="92"/>
                  <a:pt x="95" y="92"/>
                  <a:pt x="95" y="92"/>
                </a:cubicBezTo>
                <a:cubicBezTo>
                  <a:pt x="95" y="94"/>
                  <a:pt x="94" y="95"/>
                  <a:pt x="92" y="95"/>
                </a:cubicBezTo>
                <a:cubicBezTo>
                  <a:pt x="91" y="95"/>
                  <a:pt x="89" y="94"/>
                  <a:pt x="89" y="92"/>
                </a:cubicBezTo>
                <a:cubicBezTo>
                  <a:pt x="89" y="87"/>
                  <a:pt x="89" y="87"/>
                  <a:pt x="89" y="87"/>
                </a:cubicBezTo>
                <a:cubicBezTo>
                  <a:pt x="89" y="85"/>
                  <a:pt x="91" y="84"/>
                  <a:pt x="92" y="84"/>
                </a:cubicBezTo>
                <a:cubicBezTo>
                  <a:pt x="94" y="84"/>
                  <a:pt x="95" y="85"/>
                  <a:pt x="95" y="87"/>
                </a:cubicBezTo>
                <a:close/>
                <a:moveTo>
                  <a:pt x="89" y="49"/>
                </a:moveTo>
                <a:cubicBezTo>
                  <a:pt x="89" y="43"/>
                  <a:pt x="89" y="43"/>
                  <a:pt x="89" y="43"/>
                </a:cubicBezTo>
                <a:cubicBezTo>
                  <a:pt x="89" y="42"/>
                  <a:pt x="91" y="41"/>
                  <a:pt x="92" y="41"/>
                </a:cubicBezTo>
                <a:cubicBezTo>
                  <a:pt x="94" y="41"/>
                  <a:pt x="95" y="42"/>
                  <a:pt x="95" y="43"/>
                </a:cubicBezTo>
                <a:cubicBezTo>
                  <a:pt x="95" y="49"/>
                  <a:pt x="95" y="49"/>
                  <a:pt x="95" y="49"/>
                </a:cubicBezTo>
                <a:cubicBezTo>
                  <a:pt x="95" y="50"/>
                  <a:pt x="94" y="52"/>
                  <a:pt x="92" y="52"/>
                </a:cubicBezTo>
                <a:cubicBezTo>
                  <a:pt x="91" y="52"/>
                  <a:pt x="89" y="50"/>
                  <a:pt x="89" y="49"/>
                </a:cubicBezTo>
                <a:close/>
                <a:moveTo>
                  <a:pt x="89" y="71"/>
                </a:moveTo>
                <a:cubicBezTo>
                  <a:pt x="89" y="65"/>
                  <a:pt x="89" y="65"/>
                  <a:pt x="89" y="65"/>
                </a:cubicBezTo>
                <a:cubicBezTo>
                  <a:pt x="89" y="64"/>
                  <a:pt x="91" y="62"/>
                  <a:pt x="92" y="62"/>
                </a:cubicBezTo>
                <a:cubicBezTo>
                  <a:pt x="94" y="62"/>
                  <a:pt x="95" y="64"/>
                  <a:pt x="95" y="65"/>
                </a:cubicBezTo>
                <a:cubicBezTo>
                  <a:pt x="95" y="71"/>
                  <a:pt x="95" y="71"/>
                  <a:pt x="95" y="71"/>
                </a:cubicBezTo>
                <a:cubicBezTo>
                  <a:pt x="95" y="72"/>
                  <a:pt x="94" y="73"/>
                  <a:pt x="92" y="73"/>
                </a:cubicBezTo>
                <a:cubicBezTo>
                  <a:pt x="91" y="73"/>
                  <a:pt x="89" y="72"/>
                  <a:pt x="89" y="71"/>
                </a:cubicBezTo>
                <a:close/>
                <a:moveTo>
                  <a:pt x="117" y="87"/>
                </a:moveTo>
                <a:cubicBezTo>
                  <a:pt x="117" y="92"/>
                  <a:pt x="117" y="92"/>
                  <a:pt x="117" y="92"/>
                </a:cubicBezTo>
                <a:cubicBezTo>
                  <a:pt x="117" y="94"/>
                  <a:pt x="115" y="95"/>
                  <a:pt x="114" y="95"/>
                </a:cubicBezTo>
                <a:cubicBezTo>
                  <a:pt x="112" y="95"/>
                  <a:pt x="111" y="94"/>
                  <a:pt x="111" y="92"/>
                </a:cubicBezTo>
                <a:cubicBezTo>
                  <a:pt x="111" y="87"/>
                  <a:pt x="111" y="87"/>
                  <a:pt x="111" y="87"/>
                </a:cubicBezTo>
                <a:cubicBezTo>
                  <a:pt x="111" y="85"/>
                  <a:pt x="112" y="84"/>
                  <a:pt x="114" y="84"/>
                </a:cubicBezTo>
                <a:cubicBezTo>
                  <a:pt x="115" y="84"/>
                  <a:pt x="117" y="85"/>
                  <a:pt x="117" y="87"/>
                </a:cubicBezTo>
                <a:close/>
                <a:moveTo>
                  <a:pt x="111" y="49"/>
                </a:moveTo>
                <a:cubicBezTo>
                  <a:pt x="111" y="43"/>
                  <a:pt x="111" y="43"/>
                  <a:pt x="111" y="43"/>
                </a:cubicBezTo>
                <a:cubicBezTo>
                  <a:pt x="111" y="42"/>
                  <a:pt x="112" y="41"/>
                  <a:pt x="114" y="41"/>
                </a:cubicBezTo>
                <a:cubicBezTo>
                  <a:pt x="115" y="41"/>
                  <a:pt x="117" y="42"/>
                  <a:pt x="117" y="43"/>
                </a:cubicBezTo>
                <a:cubicBezTo>
                  <a:pt x="117" y="49"/>
                  <a:pt x="117" y="49"/>
                  <a:pt x="117" y="49"/>
                </a:cubicBezTo>
                <a:cubicBezTo>
                  <a:pt x="117" y="50"/>
                  <a:pt x="115" y="52"/>
                  <a:pt x="114" y="52"/>
                </a:cubicBezTo>
                <a:cubicBezTo>
                  <a:pt x="112" y="52"/>
                  <a:pt x="111" y="50"/>
                  <a:pt x="111" y="49"/>
                </a:cubicBezTo>
                <a:close/>
                <a:moveTo>
                  <a:pt x="111" y="71"/>
                </a:moveTo>
                <a:cubicBezTo>
                  <a:pt x="111" y="65"/>
                  <a:pt x="111" y="65"/>
                  <a:pt x="111" y="65"/>
                </a:cubicBezTo>
                <a:cubicBezTo>
                  <a:pt x="111" y="64"/>
                  <a:pt x="112" y="62"/>
                  <a:pt x="114" y="62"/>
                </a:cubicBezTo>
                <a:cubicBezTo>
                  <a:pt x="115" y="62"/>
                  <a:pt x="117" y="64"/>
                  <a:pt x="117" y="65"/>
                </a:cubicBezTo>
                <a:cubicBezTo>
                  <a:pt x="117" y="71"/>
                  <a:pt x="117" y="71"/>
                  <a:pt x="117" y="71"/>
                </a:cubicBezTo>
                <a:cubicBezTo>
                  <a:pt x="117" y="72"/>
                  <a:pt x="115" y="73"/>
                  <a:pt x="114" y="73"/>
                </a:cubicBezTo>
                <a:cubicBezTo>
                  <a:pt x="112" y="73"/>
                  <a:pt x="111" y="72"/>
                  <a:pt x="111" y="71"/>
                </a:cubicBezTo>
                <a:close/>
                <a:moveTo>
                  <a:pt x="138" y="87"/>
                </a:moveTo>
                <a:cubicBezTo>
                  <a:pt x="138" y="92"/>
                  <a:pt x="138" y="92"/>
                  <a:pt x="138" y="92"/>
                </a:cubicBezTo>
                <a:cubicBezTo>
                  <a:pt x="138" y="94"/>
                  <a:pt x="137" y="95"/>
                  <a:pt x="136" y="95"/>
                </a:cubicBezTo>
                <a:cubicBezTo>
                  <a:pt x="134" y="95"/>
                  <a:pt x="133" y="94"/>
                  <a:pt x="133" y="92"/>
                </a:cubicBezTo>
                <a:cubicBezTo>
                  <a:pt x="133" y="87"/>
                  <a:pt x="133" y="87"/>
                  <a:pt x="133" y="87"/>
                </a:cubicBezTo>
                <a:cubicBezTo>
                  <a:pt x="133" y="85"/>
                  <a:pt x="134" y="84"/>
                  <a:pt x="136" y="84"/>
                </a:cubicBezTo>
                <a:cubicBezTo>
                  <a:pt x="137" y="84"/>
                  <a:pt x="138" y="85"/>
                  <a:pt x="138" y="87"/>
                </a:cubicBezTo>
                <a:close/>
                <a:moveTo>
                  <a:pt x="133" y="49"/>
                </a:moveTo>
                <a:cubicBezTo>
                  <a:pt x="133" y="43"/>
                  <a:pt x="133" y="43"/>
                  <a:pt x="133" y="43"/>
                </a:cubicBezTo>
                <a:cubicBezTo>
                  <a:pt x="133" y="42"/>
                  <a:pt x="134" y="41"/>
                  <a:pt x="136" y="41"/>
                </a:cubicBezTo>
                <a:cubicBezTo>
                  <a:pt x="137" y="41"/>
                  <a:pt x="138" y="42"/>
                  <a:pt x="138" y="43"/>
                </a:cubicBezTo>
                <a:cubicBezTo>
                  <a:pt x="138" y="49"/>
                  <a:pt x="138" y="49"/>
                  <a:pt x="138" y="49"/>
                </a:cubicBezTo>
                <a:cubicBezTo>
                  <a:pt x="138" y="50"/>
                  <a:pt x="137" y="52"/>
                  <a:pt x="136" y="52"/>
                </a:cubicBezTo>
                <a:cubicBezTo>
                  <a:pt x="134" y="52"/>
                  <a:pt x="133" y="50"/>
                  <a:pt x="133" y="49"/>
                </a:cubicBezTo>
                <a:close/>
                <a:moveTo>
                  <a:pt x="133" y="71"/>
                </a:moveTo>
                <a:cubicBezTo>
                  <a:pt x="133" y="65"/>
                  <a:pt x="133" y="65"/>
                  <a:pt x="133" y="65"/>
                </a:cubicBezTo>
                <a:cubicBezTo>
                  <a:pt x="133" y="64"/>
                  <a:pt x="134" y="62"/>
                  <a:pt x="136" y="62"/>
                </a:cubicBezTo>
                <a:cubicBezTo>
                  <a:pt x="137" y="62"/>
                  <a:pt x="138" y="64"/>
                  <a:pt x="138" y="65"/>
                </a:cubicBezTo>
                <a:cubicBezTo>
                  <a:pt x="138" y="71"/>
                  <a:pt x="138" y="71"/>
                  <a:pt x="138" y="71"/>
                </a:cubicBezTo>
                <a:cubicBezTo>
                  <a:pt x="138" y="72"/>
                  <a:pt x="137" y="73"/>
                  <a:pt x="136" y="73"/>
                </a:cubicBezTo>
                <a:cubicBezTo>
                  <a:pt x="134" y="73"/>
                  <a:pt x="133" y="72"/>
                  <a:pt x="133" y="71"/>
                </a:cubicBezTo>
                <a:close/>
                <a:moveTo>
                  <a:pt x="33" y="79"/>
                </a:moveTo>
                <a:cubicBezTo>
                  <a:pt x="33" y="77"/>
                  <a:pt x="34" y="76"/>
                  <a:pt x="35" y="76"/>
                </a:cubicBezTo>
                <a:cubicBezTo>
                  <a:pt x="43" y="76"/>
                  <a:pt x="43" y="76"/>
                  <a:pt x="43" y="76"/>
                </a:cubicBezTo>
                <a:cubicBezTo>
                  <a:pt x="45" y="76"/>
                  <a:pt x="46" y="77"/>
                  <a:pt x="46" y="79"/>
                </a:cubicBezTo>
                <a:cubicBezTo>
                  <a:pt x="46" y="80"/>
                  <a:pt x="45" y="81"/>
                  <a:pt x="43" y="81"/>
                </a:cubicBezTo>
                <a:cubicBezTo>
                  <a:pt x="35" y="81"/>
                  <a:pt x="35" y="81"/>
                  <a:pt x="35" y="81"/>
                </a:cubicBezTo>
                <a:cubicBezTo>
                  <a:pt x="34" y="81"/>
                  <a:pt x="33" y="80"/>
                  <a:pt x="33" y="79"/>
                </a:cubicBezTo>
                <a:close/>
                <a:moveTo>
                  <a:pt x="33" y="57"/>
                </a:moveTo>
                <a:cubicBezTo>
                  <a:pt x="33" y="55"/>
                  <a:pt x="34" y="54"/>
                  <a:pt x="35" y="54"/>
                </a:cubicBezTo>
                <a:cubicBezTo>
                  <a:pt x="43" y="54"/>
                  <a:pt x="43" y="54"/>
                  <a:pt x="43" y="54"/>
                </a:cubicBezTo>
                <a:cubicBezTo>
                  <a:pt x="45" y="54"/>
                  <a:pt x="46" y="55"/>
                  <a:pt x="46" y="57"/>
                </a:cubicBezTo>
                <a:cubicBezTo>
                  <a:pt x="46" y="58"/>
                  <a:pt x="45" y="60"/>
                  <a:pt x="43" y="60"/>
                </a:cubicBezTo>
                <a:cubicBezTo>
                  <a:pt x="35" y="60"/>
                  <a:pt x="35" y="60"/>
                  <a:pt x="35" y="60"/>
                </a:cubicBezTo>
                <a:cubicBezTo>
                  <a:pt x="34" y="60"/>
                  <a:pt x="33" y="58"/>
                  <a:pt x="33" y="57"/>
                </a:cubicBezTo>
                <a:close/>
                <a:moveTo>
                  <a:pt x="68" y="79"/>
                </a:moveTo>
                <a:cubicBezTo>
                  <a:pt x="68" y="80"/>
                  <a:pt x="67" y="81"/>
                  <a:pt x="65" y="81"/>
                </a:cubicBezTo>
                <a:cubicBezTo>
                  <a:pt x="54" y="81"/>
                  <a:pt x="54" y="81"/>
                  <a:pt x="54" y="81"/>
                </a:cubicBezTo>
                <a:cubicBezTo>
                  <a:pt x="53" y="81"/>
                  <a:pt x="52" y="80"/>
                  <a:pt x="52" y="79"/>
                </a:cubicBezTo>
                <a:cubicBezTo>
                  <a:pt x="52" y="77"/>
                  <a:pt x="53" y="76"/>
                  <a:pt x="54" y="76"/>
                </a:cubicBezTo>
                <a:cubicBezTo>
                  <a:pt x="65" y="76"/>
                  <a:pt x="65" y="76"/>
                  <a:pt x="65" y="76"/>
                </a:cubicBezTo>
                <a:cubicBezTo>
                  <a:pt x="67" y="76"/>
                  <a:pt x="68" y="77"/>
                  <a:pt x="68" y="79"/>
                </a:cubicBezTo>
                <a:close/>
                <a:moveTo>
                  <a:pt x="52" y="57"/>
                </a:moveTo>
                <a:cubicBezTo>
                  <a:pt x="52" y="55"/>
                  <a:pt x="53" y="54"/>
                  <a:pt x="54" y="54"/>
                </a:cubicBezTo>
                <a:cubicBezTo>
                  <a:pt x="65" y="54"/>
                  <a:pt x="65" y="54"/>
                  <a:pt x="65" y="54"/>
                </a:cubicBezTo>
                <a:cubicBezTo>
                  <a:pt x="67" y="54"/>
                  <a:pt x="68" y="55"/>
                  <a:pt x="68" y="57"/>
                </a:cubicBezTo>
                <a:cubicBezTo>
                  <a:pt x="68" y="58"/>
                  <a:pt x="67" y="60"/>
                  <a:pt x="65" y="60"/>
                </a:cubicBezTo>
                <a:cubicBezTo>
                  <a:pt x="54" y="60"/>
                  <a:pt x="54" y="60"/>
                  <a:pt x="54" y="60"/>
                </a:cubicBezTo>
                <a:cubicBezTo>
                  <a:pt x="53" y="60"/>
                  <a:pt x="52" y="58"/>
                  <a:pt x="52" y="57"/>
                </a:cubicBezTo>
                <a:close/>
                <a:moveTo>
                  <a:pt x="89" y="79"/>
                </a:moveTo>
                <a:cubicBezTo>
                  <a:pt x="89" y="80"/>
                  <a:pt x="88" y="81"/>
                  <a:pt x="87" y="81"/>
                </a:cubicBezTo>
                <a:cubicBezTo>
                  <a:pt x="76" y="81"/>
                  <a:pt x="76" y="81"/>
                  <a:pt x="76" y="81"/>
                </a:cubicBezTo>
                <a:cubicBezTo>
                  <a:pt x="74" y="81"/>
                  <a:pt x="73" y="80"/>
                  <a:pt x="73" y="79"/>
                </a:cubicBezTo>
                <a:cubicBezTo>
                  <a:pt x="73" y="77"/>
                  <a:pt x="74" y="76"/>
                  <a:pt x="76" y="76"/>
                </a:cubicBezTo>
                <a:cubicBezTo>
                  <a:pt x="87" y="76"/>
                  <a:pt x="87" y="76"/>
                  <a:pt x="87" y="76"/>
                </a:cubicBezTo>
                <a:cubicBezTo>
                  <a:pt x="88" y="76"/>
                  <a:pt x="89" y="77"/>
                  <a:pt x="89" y="79"/>
                </a:cubicBezTo>
                <a:close/>
                <a:moveTo>
                  <a:pt x="73" y="57"/>
                </a:moveTo>
                <a:cubicBezTo>
                  <a:pt x="73" y="55"/>
                  <a:pt x="74" y="54"/>
                  <a:pt x="76" y="54"/>
                </a:cubicBezTo>
                <a:cubicBezTo>
                  <a:pt x="87" y="54"/>
                  <a:pt x="87" y="54"/>
                  <a:pt x="87" y="54"/>
                </a:cubicBezTo>
                <a:cubicBezTo>
                  <a:pt x="88" y="54"/>
                  <a:pt x="89" y="55"/>
                  <a:pt x="89" y="57"/>
                </a:cubicBezTo>
                <a:cubicBezTo>
                  <a:pt x="89" y="58"/>
                  <a:pt x="88" y="60"/>
                  <a:pt x="87" y="60"/>
                </a:cubicBezTo>
                <a:cubicBezTo>
                  <a:pt x="76" y="60"/>
                  <a:pt x="76" y="60"/>
                  <a:pt x="76" y="60"/>
                </a:cubicBezTo>
                <a:cubicBezTo>
                  <a:pt x="74" y="60"/>
                  <a:pt x="73" y="58"/>
                  <a:pt x="73" y="57"/>
                </a:cubicBezTo>
                <a:close/>
                <a:moveTo>
                  <a:pt x="111" y="79"/>
                </a:moveTo>
                <a:cubicBezTo>
                  <a:pt x="111" y="80"/>
                  <a:pt x="110" y="81"/>
                  <a:pt x="108" y="81"/>
                </a:cubicBezTo>
                <a:cubicBezTo>
                  <a:pt x="98" y="81"/>
                  <a:pt x="98" y="81"/>
                  <a:pt x="98" y="81"/>
                </a:cubicBezTo>
                <a:cubicBezTo>
                  <a:pt x="96" y="81"/>
                  <a:pt x="95" y="80"/>
                  <a:pt x="95" y="79"/>
                </a:cubicBezTo>
                <a:cubicBezTo>
                  <a:pt x="95" y="77"/>
                  <a:pt x="96" y="76"/>
                  <a:pt x="98" y="76"/>
                </a:cubicBezTo>
                <a:cubicBezTo>
                  <a:pt x="108" y="76"/>
                  <a:pt x="108" y="76"/>
                  <a:pt x="108" y="76"/>
                </a:cubicBezTo>
                <a:cubicBezTo>
                  <a:pt x="110" y="76"/>
                  <a:pt x="111" y="77"/>
                  <a:pt x="111" y="79"/>
                </a:cubicBezTo>
                <a:close/>
                <a:moveTo>
                  <a:pt x="95" y="57"/>
                </a:moveTo>
                <a:cubicBezTo>
                  <a:pt x="95" y="55"/>
                  <a:pt x="96" y="54"/>
                  <a:pt x="98" y="54"/>
                </a:cubicBezTo>
                <a:cubicBezTo>
                  <a:pt x="108" y="54"/>
                  <a:pt x="108" y="54"/>
                  <a:pt x="108" y="54"/>
                </a:cubicBezTo>
                <a:cubicBezTo>
                  <a:pt x="110" y="54"/>
                  <a:pt x="111" y="55"/>
                  <a:pt x="111" y="57"/>
                </a:cubicBezTo>
                <a:cubicBezTo>
                  <a:pt x="111" y="58"/>
                  <a:pt x="110" y="60"/>
                  <a:pt x="108" y="60"/>
                </a:cubicBezTo>
                <a:cubicBezTo>
                  <a:pt x="98" y="60"/>
                  <a:pt x="98" y="60"/>
                  <a:pt x="98" y="60"/>
                </a:cubicBezTo>
                <a:cubicBezTo>
                  <a:pt x="96" y="60"/>
                  <a:pt x="95" y="58"/>
                  <a:pt x="95" y="57"/>
                </a:cubicBezTo>
                <a:close/>
                <a:moveTo>
                  <a:pt x="133" y="79"/>
                </a:moveTo>
                <a:cubicBezTo>
                  <a:pt x="133" y="80"/>
                  <a:pt x="132" y="81"/>
                  <a:pt x="130" y="81"/>
                </a:cubicBezTo>
                <a:cubicBezTo>
                  <a:pt x="119" y="81"/>
                  <a:pt x="119" y="81"/>
                  <a:pt x="119" y="81"/>
                </a:cubicBezTo>
                <a:cubicBezTo>
                  <a:pt x="118" y="81"/>
                  <a:pt x="117" y="80"/>
                  <a:pt x="117" y="79"/>
                </a:cubicBezTo>
                <a:cubicBezTo>
                  <a:pt x="117" y="77"/>
                  <a:pt x="118" y="76"/>
                  <a:pt x="119" y="76"/>
                </a:cubicBezTo>
                <a:cubicBezTo>
                  <a:pt x="130" y="76"/>
                  <a:pt x="130" y="76"/>
                  <a:pt x="130" y="76"/>
                </a:cubicBezTo>
                <a:cubicBezTo>
                  <a:pt x="132" y="76"/>
                  <a:pt x="133" y="77"/>
                  <a:pt x="133" y="79"/>
                </a:cubicBezTo>
                <a:close/>
                <a:moveTo>
                  <a:pt x="117" y="57"/>
                </a:moveTo>
                <a:cubicBezTo>
                  <a:pt x="117" y="55"/>
                  <a:pt x="118" y="54"/>
                  <a:pt x="119" y="54"/>
                </a:cubicBezTo>
                <a:cubicBezTo>
                  <a:pt x="130" y="54"/>
                  <a:pt x="130" y="54"/>
                  <a:pt x="130" y="54"/>
                </a:cubicBezTo>
                <a:cubicBezTo>
                  <a:pt x="132" y="54"/>
                  <a:pt x="133" y="55"/>
                  <a:pt x="133" y="57"/>
                </a:cubicBezTo>
                <a:cubicBezTo>
                  <a:pt x="133" y="58"/>
                  <a:pt x="132" y="60"/>
                  <a:pt x="130" y="60"/>
                </a:cubicBezTo>
                <a:cubicBezTo>
                  <a:pt x="119" y="60"/>
                  <a:pt x="119" y="60"/>
                  <a:pt x="119" y="60"/>
                </a:cubicBezTo>
                <a:cubicBezTo>
                  <a:pt x="118" y="60"/>
                  <a:pt x="117" y="58"/>
                  <a:pt x="117" y="57"/>
                </a:cubicBezTo>
                <a:close/>
                <a:moveTo>
                  <a:pt x="152" y="79"/>
                </a:moveTo>
                <a:cubicBezTo>
                  <a:pt x="152" y="80"/>
                  <a:pt x="151" y="81"/>
                  <a:pt x="149" y="81"/>
                </a:cubicBezTo>
                <a:cubicBezTo>
                  <a:pt x="141" y="81"/>
                  <a:pt x="141" y="81"/>
                  <a:pt x="141" y="81"/>
                </a:cubicBezTo>
                <a:cubicBezTo>
                  <a:pt x="140" y="81"/>
                  <a:pt x="138" y="80"/>
                  <a:pt x="138" y="79"/>
                </a:cubicBezTo>
                <a:cubicBezTo>
                  <a:pt x="138" y="77"/>
                  <a:pt x="140" y="76"/>
                  <a:pt x="141" y="76"/>
                </a:cubicBezTo>
                <a:cubicBezTo>
                  <a:pt x="149" y="76"/>
                  <a:pt x="149" y="76"/>
                  <a:pt x="149" y="76"/>
                </a:cubicBezTo>
                <a:cubicBezTo>
                  <a:pt x="151" y="76"/>
                  <a:pt x="152" y="77"/>
                  <a:pt x="152" y="79"/>
                </a:cubicBezTo>
                <a:close/>
                <a:moveTo>
                  <a:pt x="138" y="57"/>
                </a:moveTo>
                <a:cubicBezTo>
                  <a:pt x="138" y="55"/>
                  <a:pt x="140" y="54"/>
                  <a:pt x="141" y="54"/>
                </a:cubicBezTo>
                <a:cubicBezTo>
                  <a:pt x="149" y="54"/>
                  <a:pt x="149" y="54"/>
                  <a:pt x="149" y="54"/>
                </a:cubicBezTo>
                <a:cubicBezTo>
                  <a:pt x="151" y="54"/>
                  <a:pt x="152" y="55"/>
                  <a:pt x="152" y="57"/>
                </a:cubicBezTo>
                <a:cubicBezTo>
                  <a:pt x="152" y="58"/>
                  <a:pt x="151" y="60"/>
                  <a:pt x="149" y="60"/>
                </a:cubicBezTo>
                <a:cubicBezTo>
                  <a:pt x="141" y="60"/>
                  <a:pt x="141" y="60"/>
                  <a:pt x="141" y="60"/>
                </a:cubicBezTo>
                <a:cubicBezTo>
                  <a:pt x="140" y="60"/>
                  <a:pt x="138" y="58"/>
                  <a:pt x="138" y="5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883" name="Freeform 1879">
            <a:extLst>
              <a:ext uri="{FF2B5EF4-FFF2-40B4-BE49-F238E27FC236}">
                <a16:creationId xmlns:a16="http://schemas.microsoft.com/office/drawing/2014/main" xmlns="" id="{F010E668-402A-47FF-ADCA-3140A48B9DDF}"/>
              </a:ext>
            </a:extLst>
          </p:cNvPr>
          <p:cNvSpPr>
            <a:spLocks noEditPoints="1"/>
          </p:cNvSpPr>
          <p:nvPr/>
        </p:nvSpPr>
        <p:spPr bwMode="auto">
          <a:xfrm>
            <a:off x="3434773" y="4108739"/>
            <a:ext cx="546966" cy="495011"/>
          </a:xfrm>
          <a:custGeom>
            <a:avLst/>
            <a:gdLst>
              <a:gd name="T0" fmla="*/ 30 w 160"/>
              <a:gd name="T1" fmla="*/ 30 h 144"/>
              <a:gd name="T2" fmla="*/ 21 w 160"/>
              <a:gd name="T3" fmla="*/ 8 h 144"/>
              <a:gd name="T4" fmla="*/ 11 w 160"/>
              <a:gd name="T5" fmla="*/ 22 h 144"/>
              <a:gd name="T6" fmla="*/ 24 w 160"/>
              <a:gd name="T7" fmla="*/ 30 h 144"/>
              <a:gd name="T8" fmla="*/ 24 w 160"/>
              <a:gd name="T9" fmla="*/ 103 h 144"/>
              <a:gd name="T10" fmla="*/ 46 w 160"/>
              <a:gd name="T11" fmla="*/ 119 h 144"/>
              <a:gd name="T12" fmla="*/ 68 w 160"/>
              <a:gd name="T13" fmla="*/ 130 h 144"/>
              <a:gd name="T14" fmla="*/ 106 w 160"/>
              <a:gd name="T15" fmla="*/ 130 h 144"/>
              <a:gd name="T16" fmla="*/ 127 w 160"/>
              <a:gd name="T17" fmla="*/ 119 h 144"/>
              <a:gd name="T18" fmla="*/ 144 w 160"/>
              <a:gd name="T19" fmla="*/ 114 h 144"/>
              <a:gd name="T20" fmla="*/ 160 w 160"/>
              <a:gd name="T21" fmla="*/ 103 h 144"/>
              <a:gd name="T22" fmla="*/ 11 w 160"/>
              <a:gd name="T23" fmla="*/ 5 h 144"/>
              <a:gd name="T24" fmla="*/ 11 w 160"/>
              <a:gd name="T25" fmla="*/ 11 h 144"/>
              <a:gd name="T26" fmla="*/ 11 w 160"/>
              <a:gd name="T27" fmla="*/ 16 h 144"/>
              <a:gd name="T28" fmla="*/ 54 w 160"/>
              <a:gd name="T29" fmla="*/ 122 h 144"/>
              <a:gd name="T30" fmla="*/ 119 w 160"/>
              <a:gd name="T31" fmla="*/ 138 h 144"/>
              <a:gd name="T32" fmla="*/ 127 w 160"/>
              <a:gd name="T33" fmla="*/ 130 h 144"/>
              <a:gd name="T34" fmla="*/ 155 w 160"/>
              <a:gd name="T35" fmla="*/ 98 h 144"/>
              <a:gd name="T36" fmla="*/ 155 w 160"/>
              <a:gd name="T37" fmla="*/ 35 h 144"/>
              <a:gd name="T38" fmla="*/ 49 w 160"/>
              <a:gd name="T39" fmla="*/ 79 h 144"/>
              <a:gd name="T40" fmla="*/ 49 w 160"/>
              <a:gd name="T41" fmla="*/ 92 h 144"/>
              <a:gd name="T42" fmla="*/ 46 w 160"/>
              <a:gd name="T43" fmla="*/ 43 h 144"/>
              <a:gd name="T44" fmla="*/ 52 w 160"/>
              <a:gd name="T45" fmla="*/ 52 h 144"/>
              <a:gd name="T46" fmla="*/ 46 w 160"/>
              <a:gd name="T47" fmla="*/ 71 h 144"/>
              <a:gd name="T48" fmla="*/ 52 w 160"/>
              <a:gd name="T49" fmla="*/ 62 h 144"/>
              <a:gd name="T50" fmla="*/ 46 w 160"/>
              <a:gd name="T51" fmla="*/ 71 h 144"/>
              <a:gd name="T52" fmla="*/ 71 w 160"/>
              <a:gd name="T53" fmla="*/ 79 h 144"/>
              <a:gd name="T54" fmla="*/ 71 w 160"/>
              <a:gd name="T55" fmla="*/ 92 h 144"/>
              <a:gd name="T56" fmla="*/ 68 w 160"/>
              <a:gd name="T57" fmla="*/ 43 h 144"/>
              <a:gd name="T58" fmla="*/ 73 w 160"/>
              <a:gd name="T59" fmla="*/ 52 h 144"/>
              <a:gd name="T60" fmla="*/ 68 w 160"/>
              <a:gd name="T61" fmla="*/ 71 h 144"/>
              <a:gd name="T62" fmla="*/ 73 w 160"/>
              <a:gd name="T63" fmla="*/ 62 h 144"/>
              <a:gd name="T64" fmla="*/ 68 w 160"/>
              <a:gd name="T65" fmla="*/ 71 h 144"/>
              <a:gd name="T66" fmla="*/ 92 w 160"/>
              <a:gd name="T67" fmla="*/ 79 h 144"/>
              <a:gd name="T68" fmla="*/ 92 w 160"/>
              <a:gd name="T69" fmla="*/ 92 h 144"/>
              <a:gd name="T70" fmla="*/ 89 w 160"/>
              <a:gd name="T71" fmla="*/ 43 h 144"/>
              <a:gd name="T72" fmla="*/ 95 w 160"/>
              <a:gd name="T73" fmla="*/ 52 h 144"/>
              <a:gd name="T74" fmla="*/ 89 w 160"/>
              <a:gd name="T75" fmla="*/ 71 h 144"/>
              <a:gd name="T76" fmla="*/ 95 w 160"/>
              <a:gd name="T77" fmla="*/ 62 h 144"/>
              <a:gd name="T78" fmla="*/ 89 w 160"/>
              <a:gd name="T79" fmla="*/ 71 h 144"/>
              <a:gd name="T80" fmla="*/ 114 w 160"/>
              <a:gd name="T81" fmla="*/ 79 h 144"/>
              <a:gd name="T82" fmla="*/ 114 w 160"/>
              <a:gd name="T83" fmla="*/ 92 h 144"/>
              <a:gd name="T84" fmla="*/ 111 w 160"/>
              <a:gd name="T85" fmla="*/ 43 h 144"/>
              <a:gd name="T86" fmla="*/ 117 w 160"/>
              <a:gd name="T87" fmla="*/ 52 h 144"/>
              <a:gd name="T88" fmla="*/ 111 w 160"/>
              <a:gd name="T89" fmla="*/ 71 h 144"/>
              <a:gd name="T90" fmla="*/ 117 w 160"/>
              <a:gd name="T91" fmla="*/ 62 h 144"/>
              <a:gd name="T92" fmla="*/ 111 w 160"/>
              <a:gd name="T93" fmla="*/ 71 h 144"/>
              <a:gd name="T94" fmla="*/ 136 w 160"/>
              <a:gd name="T95" fmla="*/ 79 h 144"/>
              <a:gd name="T96" fmla="*/ 136 w 160"/>
              <a:gd name="T97" fmla="*/ 92 h 144"/>
              <a:gd name="T98" fmla="*/ 133 w 160"/>
              <a:gd name="T99" fmla="*/ 43 h 144"/>
              <a:gd name="T100" fmla="*/ 138 w 160"/>
              <a:gd name="T101" fmla="*/ 52 h 144"/>
              <a:gd name="T102" fmla="*/ 133 w 160"/>
              <a:gd name="T103" fmla="*/ 71 h 144"/>
              <a:gd name="T104" fmla="*/ 138 w 160"/>
              <a:gd name="T105" fmla="*/ 62 h 144"/>
              <a:gd name="T106" fmla="*/ 133 w 160"/>
              <a:gd name="T107" fmla="*/ 71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60" h="144">
                <a:moveTo>
                  <a:pt x="160" y="103"/>
                </a:moveTo>
                <a:cubicBezTo>
                  <a:pt x="160" y="30"/>
                  <a:pt x="160" y="30"/>
                  <a:pt x="160" y="30"/>
                </a:cubicBezTo>
                <a:cubicBezTo>
                  <a:pt x="30" y="30"/>
                  <a:pt x="30" y="30"/>
                  <a:pt x="30" y="30"/>
                </a:cubicBezTo>
                <a:cubicBezTo>
                  <a:pt x="30" y="11"/>
                  <a:pt x="30" y="11"/>
                  <a:pt x="30" y="11"/>
                </a:cubicBezTo>
                <a:cubicBezTo>
                  <a:pt x="30" y="9"/>
                  <a:pt x="29" y="8"/>
                  <a:pt x="27" y="8"/>
                </a:cubicBezTo>
                <a:cubicBezTo>
                  <a:pt x="21" y="8"/>
                  <a:pt x="21" y="8"/>
                  <a:pt x="21" y="8"/>
                </a:cubicBezTo>
                <a:cubicBezTo>
                  <a:pt x="20" y="3"/>
                  <a:pt x="16" y="0"/>
                  <a:pt x="11" y="0"/>
                </a:cubicBezTo>
                <a:cubicBezTo>
                  <a:pt x="5" y="0"/>
                  <a:pt x="0" y="5"/>
                  <a:pt x="0" y="11"/>
                </a:cubicBezTo>
                <a:cubicBezTo>
                  <a:pt x="0" y="17"/>
                  <a:pt x="5" y="22"/>
                  <a:pt x="11" y="22"/>
                </a:cubicBezTo>
                <a:cubicBezTo>
                  <a:pt x="16" y="22"/>
                  <a:pt x="20" y="18"/>
                  <a:pt x="21" y="14"/>
                </a:cubicBezTo>
                <a:cubicBezTo>
                  <a:pt x="24" y="14"/>
                  <a:pt x="24" y="14"/>
                  <a:pt x="24" y="14"/>
                </a:cubicBezTo>
                <a:cubicBezTo>
                  <a:pt x="24" y="30"/>
                  <a:pt x="24" y="30"/>
                  <a:pt x="24" y="30"/>
                </a:cubicBezTo>
                <a:cubicBezTo>
                  <a:pt x="24" y="35"/>
                  <a:pt x="24" y="35"/>
                  <a:pt x="24" y="35"/>
                </a:cubicBezTo>
                <a:cubicBezTo>
                  <a:pt x="24" y="100"/>
                  <a:pt x="24" y="100"/>
                  <a:pt x="24" y="100"/>
                </a:cubicBezTo>
                <a:cubicBezTo>
                  <a:pt x="24" y="103"/>
                  <a:pt x="24" y="103"/>
                  <a:pt x="24" y="103"/>
                </a:cubicBezTo>
                <a:cubicBezTo>
                  <a:pt x="24" y="117"/>
                  <a:pt x="24" y="117"/>
                  <a:pt x="24" y="117"/>
                </a:cubicBezTo>
                <a:cubicBezTo>
                  <a:pt x="24" y="118"/>
                  <a:pt x="26" y="119"/>
                  <a:pt x="27" y="119"/>
                </a:cubicBezTo>
                <a:cubicBezTo>
                  <a:pt x="46" y="119"/>
                  <a:pt x="46" y="119"/>
                  <a:pt x="46" y="119"/>
                </a:cubicBezTo>
                <a:cubicBezTo>
                  <a:pt x="43" y="122"/>
                  <a:pt x="41" y="126"/>
                  <a:pt x="41" y="130"/>
                </a:cubicBezTo>
                <a:cubicBezTo>
                  <a:pt x="41" y="138"/>
                  <a:pt x="47" y="144"/>
                  <a:pt x="54" y="144"/>
                </a:cubicBezTo>
                <a:cubicBezTo>
                  <a:pt x="62" y="144"/>
                  <a:pt x="68" y="138"/>
                  <a:pt x="68" y="130"/>
                </a:cubicBezTo>
                <a:cubicBezTo>
                  <a:pt x="68" y="126"/>
                  <a:pt x="66" y="122"/>
                  <a:pt x="62" y="119"/>
                </a:cubicBezTo>
                <a:cubicBezTo>
                  <a:pt x="111" y="119"/>
                  <a:pt x="111" y="119"/>
                  <a:pt x="111" y="119"/>
                </a:cubicBezTo>
                <a:cubicBezTo>
                  <a:pt x="108" y="122"/>
                  <a:pt x="106" y="126"/>
                  <a:pt x="106" y="130"/>
                </a:cubicBezTo>
                <a:cubicBezTo>
                  <a:pt x="106" y="138"/>
                  <a:pt x="112" y="144"/>
                  <a:pt x="119" y="144"/>
                </a:cubicBezTo>
                <a:cubicBezTo>
                  <a:pt x="127" y="144"/>
                  <a:pt x="133" y="138"/>
                  <a:pt x="133" y="130"/>
                </a:cubicBezTo>
                <a:cubicBezTo>
                  <a:pt x="133" y="126"/>
                  <a:pt x="131" y="122"/>
                  <a:pt x="127" y="119"/>
                </a:cubicBezTo>
                <a:cubicBezTo>
                  <a:pt x="144" y="119"/>
                  <a:pt x="144" y="119"/>
                  <a:pt x="144" y="119"/>
                </a:cubicBezTo>
                <a:cubicBezTo>
                  <a:pt x="145" y="119"/>
                  <a:pt x="146" y="118"/>
                  <a:pt x="146" y="117"/>
                </a:cubicBezTo>
                <a:cubicBezTo>
                  <a:pt x="146" y="115"/>
                  <a:pt x="145" y="114"/>
                  <a:pt x="144" y="114"/>
                </a:cubicBezTo>
                <a:cubicBezTo>
                  <a:pt x="30" y="114"/>
                  <a:pt x="30" y="114"/>
                  <a:pt x="30" y="114"/>
                </a:cubicBezTo>
                <a:cubicBezTo>
                  <a:pt x="30" y="103"/>
                  <a:pt x="30" y="103"/>
                  <a:pt x="30" y="103"/>
                </a:cubicBezTo>
                <a:lnTo>
                  <a:pt x="160" y="103"/>
                </a:lnTo>
                <a:close/>
                <a:moveTo>
                  <a:pt x="11" y="16"/>
                </a:moveTo>
                <a:cubicBezTo>
                  <a:pt x="8" y="16"/>
                  <a:pt x="5" y="14"/>
                  <a:pt x="5" y="11"/>
                </a:cubicBezTo>
                <a:cubicBezTo>
                  <a:pt x="5" y="8"/>
                  <a:pt x="8" y="5"/>
                  <a:pt x="11" y="5"/>
                </a:cubicBezTo>
                <a:cubicBezTo>
                  <a:pt x="13" y="5"/>
                  <a:pt x="15" y="7"/>
                  <a:pt x="16" y="8"/>
                </a:cubicBezTo>
                <a:cubicBezTo>
                  <a:pt x="14" y="8"/>
                  <a:pt x="14" y="8"/>
                  <a:pt x="14" y="8"/>
                </a:cubicBezTo>
                <a:cubicBezTo>
                  <a:pt x="12" y="8"/>
                  <a:pt x="11" y="9"/>
                  <a:pt x="11" y="11"/>
                </a:cubicBezTo>
                <a:cubicBezTo>
                  <a:pt x="11" y="12"/>
                  <a:pt x="12" y="14"/>
                  <a:pt x="14" y="14"/>
                </a:cubicBezTo>
                <a:cubicBezTo>
                  <a:pt x="16" y="14"/>
                  <a:pt x="16" y="14"/>
                  <a:pt x="16" y="14"/>
                </a:cubicBezTo>
                <a:cubicBezTo>
                  <a:pt x="15" y="15"/>
                  <a:pt x="13" y="16"/>
                  <a:pt x="11" y="16"/>
                </a:cubicBezTo>
                <a:close/>
                <a:moveTo>
                  <a:pt x="54" y="138"/>
                </a:moveTo>
                <a:cubicBezTo>
                  <a:pt x="50" y="138"/>
                  <a:pt x="46" y="135"/>
                  <a:pt x="46" y="130"/>
                </a:cubicBezTo>
                <a:cubicBezTo>
                  <a:pt x="46" y="126"/>
                  <a:pt x="50" y="122"/>
                  <a:pt x="54" y="122"/>
                </a:cubicBezTo>
                <a:cubicBezTo>
                  <a:pt x="59" y="122"/>
                  <a:pt x="62" y="126"/>
                  <a:pt x="62" y="130"/>
                </a:cubicBezTo>
                <a:cubicBezTo>
                  <a:pt x="62" y="135"/>
                  <a:pt x="59" y="138"/>
                  <a:pt x="54" y="138"/>
                </a:cubicBezTo>
                <a:close/>
                <a:moveTo>
                  <a:pt x="119" y="138"/>
                </a:moveTo>
                <a:cubicBezTo>
                  <a:pt x="115" y="138"/>
                  <a:pt x="111" y="135"/>
                  <a:pt x="111" y="130"/>
                </a:cubicBezTo>
                <a:cubicBezTo>
                  <a:pt x="111" y="126"/>
                  <a:pt x="115" y="122"/>
                  <a:pt x="119" y="122"/>
                </a:cubicBezTo>
                <a:cubicBezTo>
                  <a:pt x="124" y="122"/>
                  <a:pt x="127" y="126"/>
                  <a:pt x="127" y="130"/>
                </a:cubicBezTo>
                <a:cubicBezTo>
                  <a:pt x="127" y="135"/>
                  <a:pt x="124" y="138"/>
                  <a:pt x="119" y="138"/>
                </a:cubicBezTo>
                <a:close/>
                <a:moveTo>
                  <a:pt x="155" y="35"/>
                </a:moveTo>
                <a:cubicBezTo>
                  <a:pt x="155" y="98"/>
                  <a:pt x="155" y="98"/>
                  <a:pt x="155" y="98"/>
                </a:cubicBezTo>
                <a:cubicBezTo>
                  <a:pt x="30" y="98"/>
                  <a:pt x="30" y="98"/>
                  <a:pt x="30" y="98"/>
                </a:cubicBezTo>
                <a:cubicBezTo>
                  <a:pt x="30" y="35"/>
                  <a:pt x="30" y="35"/>
                  <a:pt x="30" y="35"/>
                </a:cubicBezTo>
                <a:lnTo>
                  <a:pt x="155" y="35"/>
                </a:lnTo>
                <a:close/>
                <a:moveTo>
                  <a:pt x="46" y="89"/>
                </a:moveTo>
                <a:cubicBezTo>
                  <a:pt x="46" y="81"/>
                  <a:pt x="46" y="81"/>
                  <a:pt x="46" y="81"/>
                </a:cubicBezTo>
                <a:cubicBezTo>
                  <a:pt x="46" y="80"/>
                  <a:pt x="47" y="79"/>
                  <a:pt x="49" y="79"/>
                </a:cubicBezTo>
                <a:cubicBezTo>
                  <a:pt x="50" y="79"/>
                  <a:pt x="52" y="80"/>
                  <a:pt x="52" y="81"/>
                </a:cubicBezTo>
                <a:cubicBezTo>
                  <a:pt x="52" y="89"/>
                  <a:pt x="52" y="89"/>
                  <a:pt x="52" y="89"/>
                </a:cubicBezTo>
                <a:cubicBezTo>
                  <a:pt x="52" y="91"/>
                  <a:pt x="50" y="92"/>
                  <a:pt x="49" y="92"/>
                </a:cubicBezTo>
                <a:cubicBezTo>
                  <a:pt x="47" y="92"/>
                  <a:pt x="46" y="91"/>
                  <a:pt x="46" y="89"/>
                </a:cubicBezTo>
                <a:close/>
                <a:moveTo>
                  <a:pt x="46" y="52"/>
                </a:moveTo>
                <a:cubicBezTo>
                  <a:pt x="46" y="43"/>
                  <a:pt x="46" y="43"/>
                  <a:pt x="46" y="43"/>
                </a:cubicBezTo>
                <a:cubicBezTo>
                  <a:pt x="46" y="42"/>
                  <a:pt x="47" y="41"/>
                  <a:pt x="49" y="41"/>
                </a:cubicBezTo>
                <a:cubicBezTo>
                  <a:pt x="50" y="41"/>
                  <a:pt x="52" y="42"/>
                  <a:pt x="52" y="43"/>
                </a:cubicBezTo>
                <a:cubicBezTo>
                  <a:pt x="52" y="52"/>
                  <a:pt x="52" y="52"/>
                  <a:pt x="52" y="52"/>
                </a:cubicBezTo>
                <a:cubicBezTo>
                  <a:pt x="52" y="53"/>
                  <a:pt x="50" y="54"/>
                  <a:pt x="49" y="54"/>
                </a:cubicBezTo>
                <a:cubicBezTo>
                  <a:pt x="47" y="54"/>
                  <a:pt x="46" y="53"/>
                  <a:pt x="46" y="52"/>
                </a:cubicBezTo>
                <a:close/>
                <a:moveTo>
                  <a:pt x="46" y="71"/>
                </a:moveTo>
                <a:cubicBezTo>
                  <a:pt x="46" y="62"/>
                  <a:pt x="46" y="62"/>
                  <a:pt x="46" y="62"/>
                </a:cubicBezTo>
                <a:cubicBezTo>
                  <a:pt x="46" y="61"/>
                  <a:pt x="47" y="60"/>
                  <a:pt x="49" y="60"/>
                </a:cubicBezTo>
                <a:cubicBezTo>
                  <a:pt x="50" y="60"/>
                  <a:pt x="52" y="61"/>
                  <a:pt x="52" y="62"/>
                </a:cubicBezTo>
                <a:cubicBezTo>
                  <a:pt x="52" y="71"/>
                  <a:pt x="52" y="71"/>
                  <a:pt x="52" y="71"/>
                </a:cubicBezTo>
                <a:cubicBezTo>
                  <a:pt x="52" y="72"/>
                  <a:pt x="50" y="73"/>
                  <a:pt x="49" y="73"/>
                </a:cubicBezTo>
                <a:cubicBezTo>
                  <a:pt x="47" y="73"/>
                  <a:pt x="46" y="72"/>
                  <a:pt x="46" y="71"/>
                </a:cubicBezTo>
                <a:close/>
                <a:moveTo>
                  <a:pt x="68" y="89"/>
                </a:moveTo>
                <a:cubicBezTo>
                  <a:pt x="68" y="81"/>
                  <a:pt x="68" y="81"/>
                  <a:pt x="68" y="81"/>
                </a:cubicBezTo>
                <a:cubicBezTo>
                  <a:pt x="68" y="80"/>
                  <a:pt x="69" y="79"/>
                  <a:pt x="71" y="79"/>
                </a:cubicBezTo>
                <a:cubicBezTo>
                  <a:pt x="72" y="79"/>
                  <a:pt x="73" y="80"/>
                  <a:pt x="73" y="81"/>
                </a:cubicBezTo>
                <a:cubicBezTo>
                  <a:pt x="73" y="89"/>
                  <a:pt x="73" y="89"/>
                  <a:pt x="73" y="89"/>
                </a:cubicBezTo>
                <a:cubicBezTo>
                  <a:pt x="73" y="91"/>
                  <a:pt x="72" y="92"/>
                  <a:pt x="71" y="92"/>
                </a:cubicBezTo>
                <a:cubicBezTo>
                  <a:pt x="69" y="92"/>
                  <a:pt x="68" y="91"/>
                  <a:pt x="68" y="89"/>
                </a:cubicBezTo>
                <a:close/>
                <a:moveTo>
                  <a:pt x="68" y="52"/>
                </a:moveTo>
                <a:cubicBezTo>
                  <a:pt x="68" y="43"/>
                  <a:pt x="68" y="43"/>
                  <a:pt x="68" y="43"/>
                </a:cubicBezTo>
                <a:cubicBezTo>
                  <a:pt x="68" y="42"/>
                  <a:pt x="69" y="41"/>
                  <a:pt x="71" y="41"/>
                </a:cubicBezTo>
                <a:cubicBezTo>
                  <a:pt x="72" y="41"/>
                  <a:pt x="73" y="42"/>
                  <a:pt x="73" y="43"/>
                </a:cubicBezTo>
                <a:cubicBezTo>
                  <a:pt x="73" y="52"/>
                  <a:pt x="73" y="52"/>
                  <a:pt x="73" y="52"/>
                </a:cubicBezTo>
                <a:cubicBezTo>
                  <a:pt x="73" y="53"/>
                  <a:pt x="72" y="54"/>
                  <a:pt x="71" y="54"/>
                </a:cubicBezTo>
                <a:cubicBezTo>
                  <a:pt x="69" y="54"/>
                  <a:pt x="68" y="53"/>
                  <a:pt x="68" y="52"/>
                </a:cubicBezTo>
                <a:close/>
                <a:moveTo>
                  <a:pt x="68" y="71"/>
                </a:moveTo>
                <a:cubicBezTo>
                  <a:pt x="68" y="62"/>
                  <a:pt x="68" y="62"/>
                  <a:pt x="68" y="62"/>
                </a:cubicBezTo>
                <a:cubicBezTo>
                  <a:pt x="68" y="61"/>
                  <a:pt x="69" y="60"/>
                  <a:pt x="71" y="60"/>
                </a:cubicBezTo>
                <a:cubicBezTo>
                  <a:pt x="72" y="60"/>
                  <a:pt x="73" y="61"/>
                  <a:pt x="73" y="62"/>
                </a:cubicBezTo>
                <a:cubicBezTo>
                  <a:pt x="73" y="71"/>
                  <a:pt x="73" y="71"/>
                  <a:pt x="73" y="71"/>
                </a:cubicBezTo>
                <a:cubicBezTo>
                  <a:pt x="73" y="72"/>
                  <a:pt x="72" y="73"/>
                  <a:pt x="71" y="73"/>
                </a:cubicBezTo>
                <a:cubicBezTo>
                  <a:pt x="69" y="73"/>
                  <a:pt x="68" y="72"/>
                  <a:pt x="68" y="71"/>
                </a:cubicBezTo>
                <a:close/>
                <a:moveTo>
                  <a:pt x="89" y="89"/>
                </a:moveTo>
                <a:cubicBezTo>
                  <a:pt x="89" y="81"/>
                  <a:pt x="89" y="81"/>
                  <a:pt x="89" y="81"/>
                </a:cubicBezTo>
                <a:cubicBezTo>
                  <a:pt x="89" y="80"/>
                  <a:pt x="91" y="79"/>
                  <a:pt x="92" y="79"/>
                </a:cubicBezTo>
                <a:cubicBezTo>
                  <a:pt x="94" y="79"/>
                  <a:pt x="95" y="80"/>
                  <a:pt x="95" y="81"/>
                </a:cubicBezTo>
                <a:cubicBezTo>
                  <a:pt x="95" y="89"/>
                  <a:pt x="95" y="89"/>
                  <a:pt x="95" y="89"/>
                </a:cubicBezTo>
                <a:cubicBezTo>
                  <a:pt x="95" y="91"/>
                  <a:pt x="94" y="92"/>
                  <a:pt x="92" y="92"/>
                </a:cubicBezTo>
                <a:cubicBezTo>
                  <a:pt x="91" y="92"/>
                  <a:pt x="89" y="91"/>
                  <a:pt x="89" y="89"/>
                </a:cubicBezTo>
                <a:close/>
                <a:moveTo>
                  <a:pt x="89" y="52"/>
                </a:moveTo>
                <a:cubicBezTo>
                  <a:pt x="89" y="43"/>
                  <a:pt x="89" y="43"/>
                  <a:pt x="89" y="43"/>
                </a:cubicBezTo>
                <a:cubicBezTo>
                  <a:pt x="89" y="42"/>
                  <a:pt x="91" y="41"/>
                  <a:pt x="92" y="41"/>
                </a:cubicBezTo>
                <a:cubicBezTo>
                  <a:pt x="94" y="41"/>
                  <a:pt x="95" y="42"/>
                  <a:pt x="95" y="43"/>
                </a:cubicBezTo>
                <a:cubicBezTo>
                  <a:pt x="95" y="52"/>
                  <a:pt x="95" y="52"/>
                  <a:pt x="95" y="52"/>
                </a:cubicBezTo>
                <a:cubicBezTo>
                  <a:pt x="95" y="53"/>
                  <a:pt x="94" y="54"/>
                  <a:pt x="92" y="54"/>
                </a:cubicBezTo>
                <a:cubicBezTo>
                  <a:pt x="91" y="54"/>
                  <a:pt x="89" y="53"/>
                  <a:pt x="89" y="52"/>
                </a:cubicBezTo>
                <a:close/>
                <a:moveTo>
                  <a:pt x="89" y="71"/>
                </a:moveTo>
                <a:cubicBezTo>
                  <a:pt x="89" y="62"/>
                  <a:pt x="89" y="62"/>
                  <a:pt x="89" y="62"/>
                </a:cubicBezTo>
                <a:cubicBezTo>
                  <a:pt x="89" y="61"/>
                  <a:pt x="91" y="60"/>
                  <a:pt x="92" y="60"/>
                </a:cubicBezTo>
                <a:cubicBezTo>
                  <a:pt x="94" y="60"/>
                  <a:pt x="95" y="61"/>
                  <a:pt x="95" y="62"/>
                </a:cubicBezTo>
                <a:cubicBezTo>
                  <a:pt x="95" y="71"/>
                  <a:pt x="95" y="71"/>
                  <a:pt x="95" y="71"/>
                </a:cubicBezTo>
                <a:cubicBezTo>
                  <a:pt x="95" y="72"/>
                  <a:pt x="94" y="73"/>
                  <a:pt x="92" y="73"/>
                </a:cubicBezTo>
                <a:cubicBezTo>
                  <a:pt x="91" y="73"/>
                  <a:pt x="89" y="72"/>
                  <a:pt x="89" y="71"/>
                </a:cubicBezTo>
                <a:close/>
                <a:moveTo>
                  <a:pt x="111" y="89"/>
                </a:moveTo>
                <a:cubicBezTo>
                  <a:pt x="111" y="81"/>
                  <a:pt x="111" y="81"/>
                  <a:pt x="111" y="81"/>
                </a:cubicBezTo>
                <a:cubicBezTo>
                  <a:pt x="111" y="80"/>
                  <a:pt x="112" y="79"/>
                  <a:pt x="114" y="79"/>
                </a:cubicBezTo>
                <a:cubicBezTo>
                  <a:pt x="115" y="79"/>
                  <a:pt x="117" y="80"/>
                  <a:pt x="117" y="81"/>
                </a:cubicBezTo>
                <a:cubicBezTo>
                  <a:pt x="117" y="89"/>
                  <a:pt x="117" y="89"/>
                  <a:pt x="117" y="89"/>
                </a:cubicBezTo>
                <a:cubicBezTo>
                  <a:pt x="117" y="91"/>
                  <a:pt x="115" y="92"/>
                  <a:pt x="114" y="92"/>
                </a:cubicBezTo>
                <a:cubicBezTo>
                  <a:pt x="112" y="92"/>
                  <a:pt x="111" y="91"/>
                  <a:pt x="111" y="89"/>
                </a:cubicBezTo>
                <a:close/>
                <a:moveTo>
                  <a:pt x="111" y="52"/>
                </a:moveTo>
                <a:cubicBezTo>
                  <a:pt x="111" y="43"/>
                  <a:pt x="111" y="43"/>
                  <a:pt x="111" y="43"/>
                </a:cubicBezTo>
                <a:cubicBezTo>
                  <a:pt x="111" y="42"/>
                  <a:pt x="112" y="41"/>
                  <a:pt x="114" y="41"/>
                </a:cubicBezTo>
                <a:cubicBezTo>
                  <a:pt x="115" y="41"/>
                  <a:pt x="117" y="42"/>
                  <a:pt x="117" y="43"/>
                </a:cubicBezTo>
                <a:cubicBezTo>
                  <a:pt x="117" y="52"/>
                  <a:pt x="117" y="52"/>
                  <a:pt x="117" y="52"/>
                </a:cubicBezTo>
                <a:cubicBezTo>
                  <a:pt x="117" y="53"/>
                  <a:pt x="115" y="54"/>
                  <a:pt x="114" y="54"/>
                </a:cubicBezTo>
                <a:cubicBezTo>
                  <a:pt x="112" y="54"/>
                  <a:pt x="111" y="53"/>
                  <a:pt x="111" y="52"/>
                </a:cubicBezTo>
                <a:close/>
                <a:moveTo>
                  <a:pt x="111" y="71"/>
                </a:moveTo>
                <a:cubicBezTo>
                  <a:pt x="111" y="62"/>
                  <a:pt x="111" y="62"/>
                  <a:pt x="111" y="62"/>
                </a:cubicBezTo>
                <a:cubicBezTo>
                  <a:pt x="111" y="61"/>
                  <a:pt x="112" y="60"/>
                  <a:pt x="114" y="60"/>
                </a:cubicBezTo>
                <a:cubicBezTo>
                  <a:pt x="115" y="60"/>
                  <a:pt x="117" y="61"/>
                  <a:pt x="117" y="62"/>
                </a:cubicBezTo>
                <a:cubicBezTo>
                  <a:pt x="117" y="71"/>
                  <a:pt x="117" y="71"/>
                  <a:pt x="117" y="71"/>
                </a:cubicBezTo>
                <a:cubicBezTo>
                  <a:pt x="117" y="72"/>
                  <a:pt x="115" y="73"/>
                  <a:pt x="114" y="73"/>
                </a:cubicBezTo>
                <a:cubicBezTo>
                  <a:pt x="112" y="73"/>
                  <a:pt x="111" y="72"/>
                  <a:pt x="111" y="71"/>
                </a:cubicBezTo>
                <a:close/>
                <a:moveTo>
                  <a:pt x="133" y="89"/>
                </a:moveTo>
                <a:cubicBezTo>
                  <a:pt x="133" y="81"/>
                  <a:pt x="133" y="81"/>
                  <a:pt x="133" y="81"/>
                </a:cubicBezTo>
                <a:cubicBezTo>
                  <a:pt x="133" y="80"/>
                  <a:pt x="134" y="79"/>
                  <a:pt x="136" y="79"/>
                </a:cubicBezTo>
                <a:cubicBezTo>
                  <a:pt x="137" y="79"/>
                  <a:pt x="138" y="80"/>
                  <a:pt x="138" y="81"/>
                </a:cubicBezTo>
                <a:cubicBezTo>
                  <a:pt x="138" y="89"/>
                  <a:pt x="138" y="89"/>
                  <a:pt x="138" y="89"/>
                </a:cubicBezTo>
                <a:cubicBezTo>
                  <a:pt x="138" y="91"/>
                  <a:pt x="137" y="92"/>
                  <a:pt x="136" y="92"/>
                </a:cubicBezTo>
                <a:cubicBezTo>
                  <a:pt x="134" y="92"/>
                  <a:pt x="133" y="91"/>
                  <a:pt x="133" y="89"/>
                </a:cubicBezTo>
                <a:close/>
                <a:moveTo>
                  <a:pt x="133" y="52"/>
                </a:moveTo>
                <a:cubicBezTo>
                  <a:pt x="133" y="43"/>
                  <a:pt x="133" y="43"/>
                  <a:pt x="133" y="43"/>
                </a:cubicBezTo>
                <a:cubicBezTo>
                  <a:pt x="133" y="42"/>
                  <a:pt x="134" y="41"/>
                  <a:pt x="136" y="41"/>
                </a:cubicBezTo>
                <a:cubicBezTo>
                  <a:pt x="137" y="41"/>
                  <a:pt x="138" y="42"/>
                  <a:pt x="138" y="43"/>
                </a:cubicBezTo>
                <a:cubicBezTo>
                  <a:pt x="138" y="52"/>
                  <a:pt x="138" y="52"/>
                  <a:pt x="138" y="52"/>
                </a:cubicBezTo>
                <a:cubicBezTo>
                  <a:pt x="138" y="53"/>
                  <a:pt x="137" y="54"/>
                  <a:pt x="136" y="54"/>
                </a:cubicBezTo>
                <a:cubicBezTo>
                  <a:pt x="134" y="54"/>
                  <a:pt x="133" y="53"/>
                  <a:pt x="133" y="52"/>
                </a:cubicBezTo>
                <a:close/>
                <a:moveTo>
                  <a:pt x="133" y="71"/>
                </a:moveTo>
                <a:cubicBezTo>
                  <a:pt x="133" y="62"/>
                  <a:pt x="133" y="62"/>
                  <a:pt x="133" y="62"/>
                </a:cubicBezTo>
                <a:cubicBezTo>
                  <a:pt x="133" y="61"/>
                  <a:pt x="134" y="60"/>
                  <a:pt x="136" y="60"/>
                </a:cubicBezTo>
                <a:cubicBezTo>
                  <a:pt x="137" y="60"/>
                  <a:pt x="138" y="61"/>
                  <a:pt x="138" y="62"/>
                </a:cubicBezTo>
                <a:cubicBezTo>
                  <a:pt x="138" y="71"/>
                  <a:pt x="138" y="71"/>
                  <a:pt x="138" y="71"/>
                </a:cubicBezTo>
                <a:cubicBezTo>
                  <a:pt x="138" y="72"/>
                  <a:pt x="137" y="73"/>
                  <a:pt x="136" y="73"/>
                </a:cubicBezTo>
                <a:cubicBezTo>
                  <a:pt x="134" y="73"/>
                  <a:pt x="133" y="72"/>
                  <a:pt x="133" y="7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884" name="Freeform 1880">
            <a:extLst>
              <a:ext uri="{FF2B5EF4-FFF2-40B4-BE49-F238E27FC236}">
                <a16:creationId xmlns:a16="http://schemas.microsoft.com/office/drawing/2014/main" xmlns="" id="{50493853-4B7F-4A0F-BB09-A6FB4389EE48}"/>
              </a:ext>
            </a:extLst>
          </p:cNvPr>
          <p:cNvSpPr>
            <a:spLocks noEditPoints="1"/>
          </p:cNvSpPr>
          <p:nvPr/>
        </p:nvSpPr>
        <p:spPr bwMode="auto">
          <a:xfrm>
            <a:off x="3434773" y="4700444"/>
            <a:ext cx="546966" cy="539750"/>
          </a:xfrm>
          <a:custGeom>
            <a:avLst/>
            <a:gdLst>
              <a:gd name="T0" fmla="*/ 125 w 160"/>
              <a:gd name="T1" fmla="*/ 8 h 157"/>
              <a:gd name="T2" fmla="*/ 76 w 160"/>
              <a:gd name="T3" fmla="*/ 22 h 157"/>
              <a:gd name="T4" fmla="*/ 30 w 160"/>
              <a:gd name="T5" fmla="*/ 43 h 157"/>
              <a:gd name="T6" fmla="*/ 21 w 160"/>
              <a:gd name="T7" fmla="*/ 19 h 157"/>
              <a:gd name="T8" fmla="*/ 11 w 160"/>
              <a:gd name="T9" fmla="*/ 33 h 157"/>
              <a:gd name="T10" fmla="*/ 24 w 160"/>
              <a:gd name="T11" fmla="*/ 43 h 157"/>
              <a:gd name="T12" fmla="*/ 24 w 160"/>
              <a:gd name="T13" fmla="*/ 114 h 157"/>
              <a:gd name="T14" fmla="*/ 46 w 160"/>
              <a:gd name="T15" fmla="*/ 133 h 157"/>
              <a:gd name="T16" fmla="*/ 68 w 160"/>
              <a:gd name="T17" fmla="*/ 144 h 157"/>
              <a:gd name="T18" fmla="*/ 106 w 160"/>
              <a:gd name="T19" fmla="*/ 144 h 157"/>
              <a:gd name="T20" fmla="*/ 127 w 160"/>
              <a:gd name="T21" fmla="*/ 133 h 157"/>
              <a:gd name="T22" fmla="*/ 144 w 160"/>
              <a:gd name="T23" fmla="*/ 127 h 157"/>
              <a:gd name="T24" fmla="*/ 160 w 160"/>
              <a:gd name="T25" fmla="*/ 114 h 157"/>
              <a:gd name="T26" fmla="*/ 11 w 160"/>
              <a:gd name="T27" fmla="*/ 27 h 157"/>
              <a:gd name="T28" fmla="*/ 16 w 160"/>
              <a:gd name="T29" fmla="*/ 19 h 157"/>
              <a:gd name="T30" fmla="*/ 14 w 160"/>
              <a:gd name="T31" fmla="*/ 24 h 157"/>
              <a:gd name="T32" fmla="*/ 54 w 160"/>
              <a:gd name="T33" fmla="*/ 152 h 157"/>
              <a:gd name="T34" fmla="*/ 62 w 160"/>
              <a:gd name="T35" fmla="*/ 144 h 157"/>
              <a:gd name="T36" fmla="*/ 111 w 160"/>
              <a:gd name="T37" fmla="*/ 144 h 157"/>
              <a:gd name="T38" fmla="*/ 119 w 160"/>
              <a:gd name="T39" fmla="*/ 152 h 157"/>
              <a:gd name="T40" fmla="*/ 46 w 160"/>
              <a:gd name="T41" fmla="*/ 87 h 157"/>
              <a:gd name="T42" fmla="*/ 52 w 160"/>
              <a:gd name="T43" fmla="*/ 71 h 157"/>
              <a:gd name="T44" fmla="*/ 52 w 160"/>
              <a:gd name="T45" fmla="*/ 87 h 157"/>
              <a:gd name="T46" fmla="*/ 68 w 160"/>
              <a:gd name="T47" fmla="*/ 65 h 157"/>
              <a:gd name="T48" fmla="*/ 68 w 160"/>
              <a:gd name="T49" fmla="*/ 49 h 157"/>
              <a:gd name="T50" fmla="*/ 89 w 160"/>
              <a:gd name="T51" fmla="*/ 49 h 157"/>
              <a:gd name="T52" fmla="*/ 73 w 160"/>
              <a:gd name="T53" fmla="*/ 49 h 157"/>
              <a:gd name="T54" fmla="*/ 111 w 160"/>
              <a:gd name="T55" fmla="*/ 65 h 157"/>
              <a:gd name="T56" fmla="*/ 111 w 160"/>
              <a:gd name="T57" fmla="*/ 49 h 157"/>
              <a:gd name="T58" fmla="*/ 133 w 160"/>
              <a:gd name="T59" fmla="*/ 49 h 157"/>
              <a:gd name="T60" fmla="*/ 117 w 160"/>
              <a:gd name="T61" fmla="*/ 49 h 157"/>
              <a:gd name="T62" fmla="*/ 111 w 160"/>
              <a:gd name="T63" fmla="*/ 71 h 157"/>
              <a:gd name="T64" fmla="*/ 95 w 160"/>
              <a:gd name="T65" fmla="*/ 71 h 157"/>
              <a:gd name="T66" fmla="*/ 73 w 160"/>
              <a:gd name="T67" fmla="*/ 71 h 157"/>
              <a:gd name="T68" fmla="*/ 68 w 160"/>
              <a:gd name="T69" fmla="*/ 92 h 157"/>
              <a:gd name="T70" fmla="*/ 52 w 160"/>
              <a:gd name="T71" fmla="*/ 92 h 157"/>
              <a:gd name="T72" fmla="*/ 89 w 160"/>
              <a:gd name="T73" fmla="*/ 92 h 157"/>
              <a:gd name="T74" fmla="*/ 73 w 160"/>
              <a:gd name="T75" fmla="*/ 92 h 157"/>
              <a:gd name="T76" fmla="*/ 111 w 160"/>
              <a:gd name="T77" fmla="*/ 108 h 157"/>
              <a:gd name="T78" fmla="*/ 117 w 160"/>
              <a:gd name="T79" fmla="*/ 92 h 157"/>
              <a:gd name="T80" fmla="*/ 117 w 160"/>
              <a:gd name="T81" fmla="*/ 108 h 157"/>
              <a:gd name="T82" fmla="*/ 117 w 160"/>
              <a:gd name="T83" fmla="*/ 71 h 157"/>
              <a:gd name="T84" fmla="*/ 117 w 160"/>
              <a:gd name="T85" fmla="*/ 87 h 157"/>
              <a:gd name="T86" fmla="*/ 155 w 160"/>
              <a:gd name="T87" fmla="*/ 87 h 157"/>
              <a:gd name="T88" fmla="*/ 155 w 160"/>
              <a:gd name="T89" fmla="*/ 49 h 157"/>
              <a:gd name="T90" fmla="*/ 138 w 160"/>
              <a:gd name="T91" fmla="*/ 49 h 157"/>
              <a:gd name="T92" fmla="*/ 146 w 160"/>
              <a:gd name="T93" fmla="*/ 14 h 157"/>
              <a:gd name="T94" fmla="*/ 125 w 160"/>
              <a:gd name="T95" fmla="*/ 14 h 157"/>
              <a:gd name="T96" fmla="*/ 119 w 160"/>
              <a:gd name="T97" fmla="*/ 5 h 157"/>
              <a:gd name="T98" fmla="*/ 81 w 160"/>
              <a:gd name="T99" fmla="*/ 43 h 157"/>
              <a:gd name="T100" fmla="*/ 43 w 160"/>
              <a:gd name="T101" fmla="*/ 27 h 157"/>
              <a:gd name="T102" fmla="*/ 43 w 160"/>
              <a:gd name="T103" fmla="*/ 43 h 157"/>
              <a:gd name="T104" fmla="*/ 46 w 160"/>
              <a:gd name="T105" fmla="*/ 65 h 157"/>
              <a:gd name="T106" fmla="*/ 38 w 160"/>
              <a:gd name="T107" fmla="*/ 49 h 157"/>
              <a:gd name="T108" fmla="*/ 46 w 160"/>
              <a:gd name="T109" fmla="*/ 92 h 157"/>
              <a:gd name="T110" fmla="*/ 30 w 160"/>
              <a:gd name="T111" fmla="*/ 92 h 157"/>
              <a:gd name="T112" fmla="*/ 155 w 160"/>
              <a:gd name="T113" fmla="*/ 92 h 1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60" h="157">
                <a:moveTo>
                  <a:pt x="152" y="43"/>
                </a:moveTo>
                <a:cubicBezTo>
                  <a:pt x="152" y="8"/>
                  <a:pt x="152" y="8"/>
                  <a:pt x="152" y="8"/>
                </a:cubicBezTo>
                <a:cubicBezTo>
                  <a:pt x="125" y="8"/>
                  <a:pt x="125" y="8"/>
                  <a:pt x="125" y="8"/>
                </a:cubicBezTo>
                <a:cubicBezTo>
                  <a:pt x="125" y="0"/>
                  <a:pt x="125" y="0"/>
                  <a:pt x="125" y="0"/>
                </a:cubicBezTo>
                <a:cubicBezTo>
                  <a:pt x="76" y="0"/>
                  <a:pt x="76" y="0"/>
                  <a:pt x="76" y="0"/>
                </a:cubicBezTo>
                <a:cubicBezTo>
                  <a:pt x="76" y="22"/>
                  <a:pt x="76" y="22"/>
                  <a:pt x="76" y="22"/>
                </a:cubicBezTo>
                <a:cubicBezTo>
                  <a:pt x="38" y="22"/>
                  <a:pt x="38" y="22"/>
                  <a:pt x="38" y="22"/>
                </a:cubicBezTo>
                <a:cubicBezTo>
                  <a:pt x="38" y="43"/>
                  <a:pt x="38" y="43"/>
                  <a:pt x="38" y="43"/>
                </a:cubicBezTo>
                <a:cubicBezTo>
                  <a:pt x="30" y="43"/>
                  <a:pt x="30" y="43"/>
                  <a:pt x="30" y="43"/>
                </a:cubicBezTo>
                <a:cubicBezTo>
                  <a:pt x="30" y="22"/>
                  <a:pt x="30" y="22"/>
                  <a:pt x="30" y="22"/>
                </a:cubicBezTo>
                <a:cubicBezTo>
                  <a:pt x="30" y="20"/>
                  <a:pt x="29" y="19"/>
                  <a:pt x="27" y="19"/>
                </a:cubicBezTo>
                <a:cubicBezTo>
                  <a:pt x="21" y="19"/>
                  <a:pt x="21" y="19"/>
                  <a:pt x="21" y="19"/>
                </a:cubicBezTo>
                <a:cubicBezTo>
                  <a:pt x="20" y="14"/>
                  <a:pt x="16" y="11"/>
                  <a:pt x="11" y="11"/>
                </a:cubicBezTo>
                <a:cubicBezTo>
                  <a:pt x="5" y="11"/>
                  <a:pt x="0" y="16"/>
                  <a:pt x="0" y="22"/>
                </a:cubicBezTo>
                <a:cubicBezTo>
                  <a:pt x="0" y="28"/>
                  <a:pt x="5" y="33"/>
                  <a:pt x="11" y="33"/>
                </a:cubicBezTo>
                <a:cubicBezTo>
                  <a:pt x="16" y="33"/>
                  <a:pt x="20" y="29"/>
                  <a:pt x="21" y="24"/>
                </a:cubicBezTo>
                <a:cubicBezTo>
                  <a:pt x="24" y="24"/>
                  <a:pt x="24" y="24"/>
                  <a:pt x="24" y="24"/>
                </a:cubicBezTo>
                <a:cubicBezTo>
                  <a:pt x="24" y="43"/>
                  <a:pt x="24" y="43"/>
                  <a:pt x="24" y="43"/>
                </a:cubicBezTo>
                <a:cubicBezTo>
                  <a:pt x="24" y="46"/>
                  <a:pt x="24" y="46"/>
                  <a:pt x="24" y="46"/>
                </a:cubicBezTo>
                <a:cubicBezTo>
                  <a:pt x="24" y="111"/>
                  <a:pt x="24" y="111"/>
                  <a:pt x="24" y="111"/>
                </a:cubicBezTo>
                <a:cubicBezTo>
                  <a:pt x="24" y="114"/>
                  <a:pt x="24" y="114"/>
                  <a:pt x="24" y="114"/>
                </a:cubicBezTo>
                <a:cubicBezTo>
                  <a:pt x="24" y="130"/>
                  <a:pt x="24" y="130"/>
                  <a:pt x="24" y="130"/>
                </a:cubicBezTo>
                <a:cubicBezTo>
                  <a:pt x="24" y="132"/>
                  <a:pt x="26" y="133"/>
                  <a:pt x="27" y="133"/>
                </a:cubicBezTo>
                <a:cubicBezTo>
                  <a:pt x="46" y="133"/>
                  <a:pt x="46" y="133"/>
                  <a:pt x="46" y="133"/>
                </a:cubicBezTo>
                <a:cubicBezTo>
                  <a:pt x="43" y="135"/>
                  <a:pt x="41" y="139"/>
                  <a:pt x="41" y="144"/>
                </a:cubicBezTo>
                <a:cubicBezTo>
                  <a:pt x="41" y="151"/>
                  <a:pt x="47" y="157"/>
                  <a:pt x="54" y="157"/>
                </a:cubicBezTo>
                <a:cubicBezTo>
                  <a:pt x="62" y="157"/>
                  <a:pt x="68" y="151"/>
                  <a:pt x="68" y="144"/>
                </a:cubicBezTo>
                <a:cubicBezTo>
                  <a:pt x="68" y="139"/>
                  <a:pt x="66" y="135"/>
                  <a:pt x="62" y="133"/>
                </a:cubicBezTo>
                <a:cubicBezTo>
                  <a:pt x="111" y="133"/>
                  <a:pt x="111" y="133"/>
                  <a:pt x="111" y="133"/>
                </a:cubicBezTo>
                <a:cubicBezTo>
                  <a:pt x="108" y="135"/>
                  <a:pt x="106" y="139"/>
                  <a:pt x="106" y="144"/>
                </a:cubicBezTo>
                <a:cubicBezTo>
                  <a:pt x="106" y="151"/>
                  <a:pt x="112" y="157"/>
                  <a:pt x="119" y="157"/>
                </a:cubicBezTo>
                <a:cubicBezTo>
                  <a:pt x="127" y="157"/>
                  <a:pt x="133" y="151"/>
                  <a:pt x="133" y="144"/>
                </a:cubicBezTo>
                <a:cubicBezTo>
                  <a:pt x="133" y="139"/>
                  <a:pt x="131" y="135"/>
                  <a:pt x="127" y="133"/>
                </a:cubicBezTo>
                <a:cubicBezTo>
                  <a:pt x="144" y="133"/>
                  <a:pt x="144" y="133"/>
                  <a:pt x="144" y="133"/>
                </a:cubicBezTo>
                <a:cubicBezTo>
                  <a:pt x="145" y="133"/>
                  <a:pt x="146" y="132"/>
                  <a:pt x="146" y="130"/>
                </a:cubicBezTo>
                <a:cubicBezTo>
                  <a:pt x="146" y="129"/>
                  <a:pt x="145" y="127"/>
                  <a:pt x="144" y="127"/>
                </a:cubicBezTo>
                <a:cubicBezTo>
                  <a:pt x="30" y="127"/>
                  <a:pt x="30" y="127"/>
                  <a:pt x="30" y="127"/>
                </a:cubicBezTo>
                <a:cubicBezTo>
                  <a:pt x="30" y="114"/>
                  <a:pt x="30" y="114"/>
                  <a:pt x="30" y="114"/>
                </a:cubicBezTo>
                <a:cubicBezTo>
                  <a:pt x="160" y="114"/>
                  <a:pt x="160" y="114"/>
                  <a:pt x="160" y="114"/>
                </a:cubicBezTo>
                <a:cubicBezTo>
                  <a:pt x="160" y="43"/>
                  <a:pt x="160" y="43"/>
                  <a:pt x="160" y="43"/>
                </a:cubicBezTo>
                <a:lnTo>
                  <a:pt x="152" y="43"/>
                </a:lnTo>
                <a:close/>
                <a:moveTo>
                  <a:pt x="11" y="27"/>
                </a:moveTo>
                <a:cubicBezTo>
                  <a:pt x="8" y="27"/>
                  <a:pt x="5" y="25"/>
                  <a:pt x="5" y="22"/>
                </a:cubicBezTo>
                <a:cubicBezTo>
                  <a:pt x="5" y="19"/>
                  <a:pt x="8" y="16"/>
                  <a:pt x="11" y="16"/>
                </a:cubicBezTo>
                <a:cubicBezTo>
                  <a:pt x="13" y="16"/>
                  <a:pt x="15" y="17"/>
                  <a:pt x="16" y="19"/>
                </a:cubicBezTo>
                <a:cubicBezTo>
                  <a:pt x="14" y="19"/>
                  <a:pt x="14" y="19"/>
                  <a:pt x="14" y="19"/>
                </a:cubicBezTo>
                <a:cubicBezTo>
                  <a:pt x="12" y="19"/>
                  <a:pt x="11" y="20"/>
                  <a:pt x="11" y="22"/>
                </a:cubicBezTo>
                <a:cubicBezTo>
                  <a:pt x="11" y="23"/>
                  <a:pt x="12" y="24"/>
                  <a:pt x="14" y="24"/>
                </a:cubicBezTo>
                <a:cubicBezTo>
                  <a:pt x="16" y="24"/>
                  <a:pt x="16" y="24"/>
                  <a:pt x="16" y="24"/>
                </a:cubicBezTo>
                <a:cubicBezTo>
                  <a:pt x="15" y="26"/>
                  <a:pt x="13" y="27"/>
                  <a:pt x="11" y="27"/>
                </a:cubicBezTo>
                <a:close/>
                <a:moveTo>
                  <a:pt x="54" y="152"/>
                </a:moveTo>
                <a:cubicBezTo>
                  <a:pt x="50" y="152"/>
                  <a:pt x="46" y="148"/>
                  <a:pt x="46" y="144"/>
                </a:cubicBezTo>
                <a:cubicBezTo>
                  <a:pt x="46" y="139"/>
                  <a:pt x="50" y="136"/>
                  <a:pt x="54" y="136"/>
                </a:cubicBezTo>
                <a:cubicBezTo>
                  <a:pt x="59" y="136"/>
                  <a:pt x="62" y="139"/>
                  <a:pt x="62" y="144"/>
                </a:cubicBezTo>
                <a:cubicBezTo>
                  <a:pt x="62" y="148"/>
                  <a:pt x="59" y="152"/>
                  <a:pt x="54" y="152"/>
                </a:cubicBezTo>
                <a:close/>
                <a:moveTo>
                  <a:pt x="119" y="152"/>
                </a:moveTo>
                <a:cubicBezTo>
                  <a:pt x="115" y="152"/>
                  <a:pt x="111" y="148"/>
                  <a:pt x="111" y="144"/>
                </a:cubicBezTo>
                <a:cubicBezTo>
                  <a:pt x="111" y="139"/>
                  <a:pt x="115" y="136"/>
                  <a:pt x="119" y="136"/>
                </a:cubicBezTo>
                <a:cubicBezTo>
                  <a:pt x="124" y="136"/>
                  <a:pt x="127" y="139"/>
                  <a:pt x="127" y="144"/>
                </a:cubicBezTo>
                <a:cubicBezTo>
                  <a:pt x="127" y="148"/>
                  <a:pt x="124" y="152"/>
                  <a:pt x="119" y="152"/>
                </a:cubicBezTo>
                <a:close/>
                <a:moveTo>
                  <a:pt x="30" y="71"/>
                </a:moveTo>
                <a:cubicBezTo>
                  <a:pt x="46" y="71"/>
                  <a:pt x="46" y="71"/>
                  <a:pt x="46" y="71"/>
                </a:cubicBezTo>
                <a:cubicBezTo>
                  <a:pt x="46" y="87"/>
                  <a:pt x="46" y="87"/>
                  <a:pt x="46" y="87"/>
                </a:cubicBezTo>
                <a:cubicBezTo>
                  <a:pt x="30" y="87"/>
                  <a:pt x="30" y="87"/>
                  <a:pt x="30" y="87"/>
                </a:cubicBezTo>
                <a:lnTo>
                  <a:pt x="30" y="71"/>
                </a:lnTo>
                <a:close/>
                <a:moveTo>
                  <a:pt x="52" y="71"/>
                </a:moveTo>
                <a:cubicBezTo>
                  <a:pt x="68" y="71"/>
                  <a:pt x="68" y="71"/>
                  <a:pt x="68" y="71"/>
                </a:cubicBezTo>
                <a:cubicBezTo>
                  <a:pt x="68" y="87"/>
                  <a:pt x="68" y="87"/>
                  <a:pt x="68" y="87"/>
                </a:cubicBezTo>
                <a:cubicBezTo>
                  <a:pt x="52" y="87"/>
                  <a:pt x="52" y="87"/>
                  <a:pt x="52" y="87"/>
                </a:cubicBezTo>
                <a:lnTo>
                  <a:pt x="52" y="71"/>
                </a:lnTo>
                <a:close/>
                <a:moveTo>
                  <a:pt x="68" y="49"/>
                </a:moveTo>
                <a:cubicBezTo>
                  <a:pt x="68" y="65"/>
                  <a:pt x="68" y="65"/>
                  <a:pt x="68" y="65"/>
                </a:cubicBezTo>
                <a:cubicBezTo>
                  <a:pt x="52" y="65"/>
                  <a:pt x="52" y="65"/>
                  <a:pt x="52" y="65"/>
                </a:cubicBezTo>
                <a:cubicBezTo>
                  <a:pt x="52" y="49"/>
                  <a:pt x="52" y="49"/>
                  <a:pt x="52" y="49"/>
                </a:cubicBezTo>
                <a:lnTo>
                  <a:pt x="68" y="49"/>
                </a:lnTo>
                <a:close/>
                <a:moveTo>
                  <a:pt x="76" y="49"/>
                </a:moveTo>
                <a:cubicBezTo>
                  <a:pt x="81" y="49"/>
                  <a:pt x="81" y="49"/>
                  <a:pt x="81" y="49"/>
                </a:cubicBezTo>
                <a:cubicBezTo>
                  <a:pt x="89" y="49"/>
                  <a:pt x="89" y="49"/>
                  <a:pt x="89" y="49"/>
                </a:cubicBezTo>
                <a:cubicBezTo>
                  <a:pt x="89" y="65"/>
                  <a:pt x="89" y="65"/>
                  <a:pt x="89" y="65"/>
                </a:cubicBezTo>
                <a:cubicBezTo>
                  <a:pt x="73" y="65"/>
                  <a:pt x="73" y="65"/>
                  <a:pt x="73" y="65"/>
                </a:cubicBezTo>
                <a:cubicBezTo>
                  <a:pt x="73" y="49"/>
                  <a:pt x="73" y="49"/>
                  <a:pt x="73" y="49"/>
                </a:cubicBezTo>
                <a:lnTo>
                  <a:pt x="76" y="49"/>
                </a:lnTo>
                <a:close/>
                <a:moveTo>
                  <a:pt x="111" y="49"/>
                </a:moveTo>
                <a:cubicBezTo>
                  <a:pt x="111" y="65"/>
                  <a:pt x="111" y="65"/>
                  <a:pt x="111" y="65"/>
                </a:cubicBezTo>
                <a:cubicBezTo>
                  <a:pt x="95" y="65"/>
                  <a:pt x="95" y="65"/>
                  <a:pt x="95" y="65"/>
                </a:cubicBezTo>
                <a:cubicBezTo>
                  <a:pt x="95" y="49"/>
                  <a:pt x="95" y="49"/>
                  <a:pt x="95" y="49"/>
                </a:cubicBezTo>
                <a:lnTo>
                  <a:pt x="111" y="49"/>
                </a:lnTo>
                <a:close/>
                <a:moveTo>
                  <a:pt x="119" y="49"/>
                </a:moveTo>
                <a:cubicBezTo>
                  <a:pt x="125" y="49"/>
                  <a:pt x="125" y="49"/>
                  <a:pt x="125" y="49"/>
                </a:cubicBezTo>
                <a:cubicBezTo>
                  <a:pt x="133" y="49"/>
                  <a:pt x="133" y="49"/>
                  <a:pt x="133" y="49"/>
                </a:cubicBezTo>
                <a:cubicBezTo>
                  <a:pt x="133" y="65"/>
                  <a:pt x="133" y="65"/>
                  <a:pt x="133" y="65"/>
                </a:cubicBezTo>
                <a:cubicBezTo>
                  <a:pt x="117" y="65"/>
                  <a:pt x="117" y="65"/>
                  <a:pt x="117" y="65"/>
                </a:cubicBezTo>
                <a:cubicBezTo>
                  <a:pt x="117" y="49"/>
                  <a:pt x="117" y="49"/>
                  <a:pt x="117" y="49"/>
                </a:cubicBezTo>
                <a:lnTo>
                  <a:pt x="119" y="49"/>
                </a:lnTo>
                <a:close/>
                <a:moveTo>
                  <a:pt x="95" y="71"/>
                </a:moveTo>
                <a:cubicBezTo>
                  <a:pt x="111" y="71"/>
                  <a:pt x="111" y="71"/>
                  <a:pt x="111" y="71"/>
                </a:cubicBezTo>
                <a:cubicBezTo>
                  <a:pt x="111" y="87"/>
                  <a:pt x="111" y="87"/>
                  <a:pt x="111" y="87"/>
                </a:cubicBezTo>
                <a:cubicBezTo>
                  <a:pt x="95" y="87"/>
                  <a:pt x="95" y="87"/>
                  <a:pt x="95" y="87"/>
                </a:cubicBezTo>
                <a:lnTo>
                  <a:pt x="95" y="71"/>
                </a:lnTo>
                <a:close/>
                <a:moveTo>
                  <a:pt x="89" y="87"/>
                </a:moveTo>
                <a:cubicBezTo>
                  <a:pt x="73" y="87"/>
                  <a:pt x="73" y="87"/>
                  <a:pt x="73" y="87"/>
                </a:cubicBezTo>
                <a:cubicBezTo>
                  <a:pt x="73" y="71"/>
                  <a:pt x="73" y="71"/>
                  <a:pt x="73" y="71"/>
                </a:cubicBezTo>
                <a:cubicBezTo>
                  <a:pt x="89" y="71"/>
                  <a:pt x="89" y="71"/>
                  <a:pt x="89" y="71"/>
                </a:cubicBezTo>
                <a:lnTo>
                  <a:pt x="89" y="87"/>
                </a:lnTo>
                <a:close/>
                <a:moveTo>
                  <a:pt x="68" y="92"/>
                </a:moveTo>
                <a:cubicBezTo>
                  <a:pt x="68" y="108"/>
                  <a:pt x="68" y="108"/>
                  <a:pt x="68" y="108"/>
                </a:cubicBezTo>
                <a:cubicBezTo>
                  <a:pt x="52" y="108"/>
                  <a:pt x="52" y="108"/>
                  <a:pt x="52" y="108"/>
                </a:cubicBezTo>
                <a:cubicBezTo>
                  <a:pt x="52" y="92"/>
                  <a:pt x="52" y="92"/>
                  <a:pt x="52" y="92"/>
                </a:cubicBezTo>
                <a:lnTo>
                  <a:pt x="68" y="92"/>
                </a:lnTo>
                <a:close/>
                <a:moveTo>
                  <a:pt x="73" y="92"/>
                </a:moveTo>
                <a:cubicBezTo>
                  <a:pt x="89" y="92"/>
                  <a:pt x="89" y="92"/>
                  <a:pt x="89" y="92"/>
                </a:cubicBezTo>
                <a:cubicBezTo>
                  <a:pt x="89" y="108"/>
                  <a:pt x="89" y="108"/>
                  <a:pt x="89" y="108"/>
                </a:cubicBezTo>
                <a:cubicBezTo>
                  <a:pt x="73" y="108"/>
                  <a:pt x="73" y="108"/>
                  <a:pt x="73" y="108"/>
                </a:cubicBezTo>
                <a:lnTo>
                  <a:pt x="73" y="92"/>
                </a:lnTo>
                <a:close/>
                <a:moveTo>
                  <a:pt x="95" y="92"/>
                </a:moveTo>
                <a:cubicBezTo>
                  <a:pt x="111" y="92"/>
                  <a:pt x="111" y="92"/>
                  <a:pt x="111" y="92"/>
                </a:cubicBezTo>
                <a:cubicBezTo>
                  <a:pt x="111" y="108"/>
                  <a:pt x="111" y="108"/>
                  <a:pt x="111" y="108"/>
                </a:cubicBezTo>
                <a:cubicBezTo>
                  <a:pt x="95" y="108"/>
                  <a:pt x="95" y="108"/>
                  <a:pt x="95" y="108"/>
                </a:cubicBezTo>
                <a:lnTo>
                  <a:pt x="95" y="92"/>
                </a:lnTo>
                <a:close/>
                <a:moveTo>
                  <a:pt x="117" y="92"/>
                </a:moveTo>
                <a:cubicBezTo>
                  <a:pt x="133" y="92"/>
                  <a:pt x="133" y="92"/>
                  <a:pt x="133" y="92"/>
                </a:cubicBezTo>
                <a:cubicBezTo>
                  <a:pt x="133" y="108"/>
                  <a:pt x="133" y="108"/>
                  <a:pt x="133" y="108"/>
                </a:cubicBezTo>
                <a:cubicBezTo>
                  <a:pt x="117" y="108"/>
                  <a:pt x="117" y="108"/>
                  <a:pt x="117" y="108"/>
                </a:cubicBezTo>
                <a:lnTo>
                  <a:pt x="117" y="92"/>
                </a:lnTo>
                <a:close/>
                <a:moveTo>
                  <a:pt x="117" y="87"/>
                </a:moveTo>
                <a:cubicBezTo>
                  <a:pt x="117" y="71"/>
                  <a:pt x="117" y="71"/>
                  <a:pt x="117" y="71"/>
                </a:cubicBezTo>
                <a:cubicBezTo>
                  <a:pt x="133" y="71"/>
                  <a:pt x="133" y="71"/>
                  <a:pt x="133" y="71"/>
                </a:cubicBezTo>
                <a:cubicBezTo>
                  <a:pt x="133" y="87"/>
                  <a:pt x="133" y="87"/>
                  <a:pt x="133" y="87"/>
                </a:cubicBezTo>
                <a:lnTo>
                  <a:pt x="117" y="87"/>
                </a:lnTo>
                <a:close/>
                <a:moveTo>
                  <a:pt x="138" y="71"/>
                </a:moveTo>
                <a:cubicBezTo>
                  <a:pt x="155" y="71"/>
                  <a:pt x="155" y="71"/>
                  <a:pt x="155" y="71"/>
                </a:cubicBezTo>
                <a:cubicBezTo>
                  <a:pt x="155" y="87"/>
                  <a:pt x="155" y="87"/>
                  <a:pt x="155" y="87"/>
                </a:cubicBezTo>
                <a:cubicBezTo>
                  <a:pt x="138" y="87"/>
                  <a:pt x="138" y="87"/>
                  <a:pt x="138" y="87"/>
                </a:cubicBezTo>
                <a:lnTo>
                  <a:pt x="138" y="71"/>
                </a:lnTo>
                <a:close/>
                <a:moveTo>
                  <a:pt x="155" y="49"/>
                </a:moveTo>
                <a:cubicBezTo>
                  <a:pt x="155" y="65"/>
                  <a:pt x="155" y="65"/>
                  <a:pt x="155" y="65"/>
                </a:cubicBezTo>
                <a:cubicBezTo>
                  <a:pt x="138" y="65"/>
                  <a:pt x="138" y="65"/>
                  <a:pt x="138" y="65"/>
                </a:cubicBezTo>
                <a:cubicBezTo>
                  <a:pt x="138" y="49"/>
                  <a:pt x="138" y="49"/>
                  <a:pt x="138" y="49"/>
                </a:cubicBezTo>
                <a:cubicBezTo>
                  <a:pt x="152" y="49"/>
                  <a:pt x="152" y="49"/>
                  <a:pt x="152" y="49"/>
                </a:cubicBezTo>
                <a:lnTo>
                  <a:pt x="155" y="49"/>
                </a:lnTo>
                <a:close/>
                <a:moveTo>
                  <a:pt x="146" y="14"/>
                </a:moveTo>
                <a:cubicBezTo>
                  <a:pt x="146" y="43"/>
                  <a:pt x="146" y="43"/>
                  <a:pt x="146" y="43"/>
                </a:cubicBezTo>
                <a:cubicBezTo>
                  <a:pt x="125" y="43"/>
                  <a:pt x="125" y="43"/>
                  <a:pt x="125" y="43"/>
                </a:cubicBezTo>
                <a:cubicBezTo>
                  <a:pt x="125" y="14"/>
                  <a:pt x="125" y="14"/>
                  <a:pt x="125" y="14"/>
                </a:cubicBezTo>
                <a:lnTo>
                  <a:pt x="146" y="14"/>
                </a:lnTo>
                <a:close/>
                <a:moveTo>
                  <a:pt x="81" y="5"/>
                </a:moveTo>
                <a:cubicBezTo>
                  <a:pt x="119" y="5"/>
                  <a:pt x="119" y="5"/>
                  <a:pt x="119" y="5"/>
                </a:cubicBezTo>
                <a:cubicBezTo>
                  <a:pt x="119" y="8"/>
                  <a:pt x="119" y="8"/>
                  <a:pt x="119" y="8"/>
                </a:cubicBezTo>
                <a:cubicBezTo>
                  <a:pt x="119" y="43"/>
                  <a:pt x="119" y="43"/>
                  <a:pt x="119" y="43"/>
                </a:cubicBezTo>
                <a:cubicBezTo>
                  <a:pt x="81" y="43"/>
                  <a:pt x="81" y="43"/>
                  <a:pt x="81" y="43"/>
                </a:cubicBezTo>
                <a:cubicBezTo>
                  <a:pt x="81" y="22"/>
                  <a:pt x="81" y="22"/>
                  <a:pt x="81" y="22"/>
                </a:cubicBezTo>
                <a:lnTo>
                  <a:pt x="81" y="5"/>
                </a:lnTo>
                <a:close/>
                <a:moveTo>
                  <a:pt x="43" y="27"/>
                </a:moveTo>
                <a:cubicBezTo>
                  <a:pt x="76" y="27"/>
                  <a:pt x="76" y="27"/>
                  <a:pt x="76" y="27"/>
                </a:cubicBezTo>
                <a:cubicBezTo>
                  <a:pt x="76" y="43"/>
                  <a:pt x="76" y="43"/>
                  <a:pt x="76" y="43"/>
                </a:cubicBezTo>
                <a:cubicBezTo>
                  <a:pt x="43" y="43"/>
                  <a:pt x="43" y="43"/>
                  <a:pt x="43" y="43"/>
                </a:cubicBezTo>
                <a:lnTo>
                  <a:pt x="43" y="27"/>
                </a:lnTo>
                <a:close/>
                <a:moveTo>
                  <a:pt x="46" y="49"/>
                </a:moveTo>
                <a:cubicBezTo>
                  <a:pt x="46" y="65"/>
                  <a:pt x="46" y="65"/>
                  <a:pt x="46" y="65"/>
                </a:cubicBezTo>
                <a:cubicBezTo>
                  <a:pt x="30" y="65"/>
                  <a:pt x="30" y="65"/>
                  <a:pt x="30" y="65"/>
                </a:cubicBezTo>
                <a:cubicBezTo>
                  <a:pt x="30" y="49"/>
                  <a:pt x="30" y="49"/>
                  <a:pt x="30" y="49"/>
                </a:cubicBezTo>
                <a:cubicBezTo>
                  <a:pt x="38" y="49"/>
                  <a:pt x="38" y="49"/>
                  <a:pt x="38" y="49"/>
                </a:cubicBezTo>
                <a:lnTo>
                  <a:pt x="46" y="49"/>
                </a:lnTo>
                <a:close/>
                <a:moveTo>
                  <a:pt x="30" y="92"/>
                </a:moveTo>
                <a:cubicBezTo>
                  <a:pt x="46" y="92"/>
                  <a:pt x="46" y="92"/>
                  <a:pt x="46" y="92"/>
                </a:cubicBezTo>
                <a:cubicBezTo>
                  <a:pt x="46" y="108"/>
                  <a:pt x="46" y="108"/>
                  <a:pt x="46" y="108"/>
                </a:cubicBezTo>
                <a:cubicBezTo>
                  <a:pt x="30" y="108"/>
                  <a:pt x="30" y="108"/>
                  <a:pt x="30" y="108"/>
                </a:cubicBezTo>
                <a:lnTo>
                  <a:pt x="30" y="92"/>
                </a:lnTo>
                <a:close/>
                <a:moveTo>
                  <a:pt x="138" y="108"/>
                </a:moveTo>
                <a:cubicBezTo>
                  <a:pt x="138" y="92"/>
                  <a:pt x="138" y="92"/>
                  <a:pt x="138" y="92"/>
                </a:cubicBezTo>
                <a:cubicBezTo>
                  <a:pt x="155" y="92"/>
                  <a:pt x="155" y="92"/>
                  <a:pt x="155" y="92"/>
                </a:cubicBezTo>
                <a:cubicBezTo>
                  <a:pt x="155" y="108"/>
                  <a:pt x="155" y="108"/>
                  <a:pt x="155" y="108"/>
                </a:cubicBezTo>
                <a:lnTo>
                  <a:pt x="138" y="10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885" name="Freeform 1881">
            <a:extLst>
              <a:ext uri="{FF2B5EF4-FFF2-40B4-BE49-F238E27FC236}">
                <a16:creationId xmlns:a16="http://schemas.microsoft.com/office/drawing/2014/main" xmlns="" id="{B58AD6A5-447B-4325-A88A-A8062C203B23}"/>
              </a:ext>
            </a:extLst>
          </p:cNvPr>
          <p:cNvSpPr>
            <a:spLocks noEditPoints="1"/>
          </p:cNvSpPr>
          <p:nvPr/>
        </p:nvSpPr>
        <p:spPr bwMode="auto">
          <a:xfrm>
            <a:off x="3434773" y="5332557"/>
            <a:ext cx="546966" cy="512330"/>
          </a:xfrm>
          <a:custGeom>
            <a:avLst/>
            <a:gdLst>
              <a:gd name="T0" fmla="*/ 160 w 160"/>
              <a:gd name="T1" fmla="*/ 35 h 149"/>
              <a:gd name="T2" fmla="*/ 133 w 160"/>
              <a:gd name="T3" fmla="*/ 38 h 149"/>
              <a:gd name="T4" fmla="*/ 155 w 160"/>
              <a:gd name="T5" fmla="*/ 41 h 149"/>
              <a:gd name="T6" fmla="*/ 30 w 160"/>
              <a:gd name="T7" fmla="*/ 100 h 149"/>
              <a:gd name="T8" fmla="*/ 49 w 160"/>
              <a:gd name="T9" fmla="*/ 41 h 149"/>
              <a:gd name="T10" fmla="*/ 49 w 160"/>
              <a:gd name="T11" fmla="*/ 35 h 149"/>
              <a:gd name="T12" fmla="*/ 30 w 160"/>
              <a:gd name="T13" fmla="*/ 14 h 149"/>
              <a:gd name="T14" fmla="*/ 21 w 160"/>
              <a:gd name="T15" fmla="*/ 11 h 149"/>
              <a:gd name="T16" fmla="*/ 0 w 160"/>
              <a:gd name="T17" fmla="*/ 14 h 149"/>
              <a:gd name="T18" fmla="*/ 21 w 160"/>
              <a:gd name="T19" fmla="*/ 16 h 149"/>
              <a:gd name="T20" fmla="*/ 24 w 160"/>
              <a:gd name="T21" fmla="*/ 35 h 149"/>
              <a:gd name="T22" fmla="*/ 24 w 160"/>
              <a:gd name="T23" fmla="*/ 103 h 149"/>
              <a:gd name="T24" fmla="*/ 24 w 160"/>
              <a:gd name="T25" fmla="*/ 122 h 149"/>
              <a:gd name="T26" fmla="*/ 46 w 160"/>
              <a:gd name="T27" fmla="*/ 125 h 149"/>
              <a:gd name="T28" fmla="*/ 54 w 160"/>
              <a:gd name="T29" fmla="*/ 149 h 149"/>
              <a:gd name="T30" fmla="*/ 62 w 160"/>
              <a:gd name="T31" fmla="*/ 125 h 149"/>
              <a:gd name="T32" fmla="*/ 106 w 160"/>
              <a:gd name="T33" fmla="*/ 136 h 149"/>
              <a:gd name="T34" fmla="*/ 133 w 160"/>
              <a:gd name="T35" fmla="*/ 136 h 149"/>
              <a:gd name="T36" fmla="*/ 144 w 160"/>
              <a:gd name="T37" fmla="*/ 125 h 149"/>
              <a:gd name="T38" fmla="*/ 144 w 160"/>
              <a:gd name="T39" fmla="*/ 119 h 149"/>
              <a:gd name="T40" fmla="*/ 30 w 160"/>
              <a:gd name="T41" fmla="*/ 106 h 149"/>
              <a:gd name="T42" fmla="*/ 11 w 160"/>
              <a:gd name="T43" fmla="*/ 19 h 149"/>
              <a:gd name="T44" fmla="*/ 11 w 160"/>
              <a:gd name="T45" fmla="*/ 8 h 149"/>
              <a:gd name="T46" fmla="*/ 14 w 160"/>
              <a:gd name="T47" fmla="*/ 11 h 149"/>
              <a:gd name="T48" fmla="*/ 14 w 160"/>
              <a:gd name="T49" fmla="*/ 16 h 149"/>
              <a:gd name="T50" fmla="*/ 11 w 160"/>
              <a:gd name="T51" fmla="*/ 19 h 149"/>
              <a:gd name="T52" fmla="*/ 46 w 160"/>
              <a:gd name="T53" fmla="*/ 136 h 149"/>
              <a:gd name="T54" fmla="*/ 62 w 160"/>
              <a:gd name="T55" fmla="*/ 136 h 149"/>
              <a:gd name="T56" fmla="*/ 119 w 160"/>
              <a:gd name="T57" fmla="*/ 144 h 149"/>
              <a:gd name="T58" fmla="*/ 119 w 160"/>
              <a:gd name="T59" fmla="*/ 127 h 149"/>
              <a:gd name="T60" fmla="*/ 119 w 160"/>
              <a:gd name="T61" fmla="*/ 144 h 149"/>
              <a:gd name="T62" fmla="*/ 130 w 160"/>
              <a:gd name="T63" fmla="*/ 38 h 149"/>
              <a:gd name="T64" fmla="*/ 54 w 160"/>
              <a:gd name="T65" fmla="*/ 38 h 149"/>
              <a:gd name="T66" fmla="*/ 92 w 160"/>
              <a:gd name="T67" fmla="*/ 5 h 149"/>
              <a:gd name="T68" fmla="*/ 92 w 160"/>
              <a:gd name="T69" fmla="*/ 71 h 149"/>
              <a:gd name="T70" fmla="*/ 92 w 160"/>
              <a:gd name="T71" fmla="*/ 5 h 149"/>
              <a:gd name="T72" fmla="*/ 71 w 160"/>
              <a:gd name="T73" fmla="*/ 39 h 149"/>
              <a:gd name="T74" fmla="*/ 89 w 160"/>
              <a:gd name="T75" fmla="*/ 53 h 149"/>
              <a:gd name="T76" fmla="*/ 92 w 160"/>
              <a:gd name="T77" fmla="*/ 14 h 149"/>
              <a:gd name="T78" fmla="*/ 95 w 160"/>
              <a:gd name="T79" fmla="*/ 53 h 149"/>
              <a:gd name="T80" fmla="*/ 113 w 160"/>
              <a:gd name="T81" fmla="*/ 39 h 149"/>
              <a:gd name="T82" fmla="*/ 94 w 160"/>
              <a:gd name="T83" fmla="*/ 62 h 149"/>
              <a:gd name="T84" fmla="*/ 92 w 160"/>
              <a:gd name="T85" fmla="*/ 62 h 149"/>
              <a:gd name="T86" fmla="*/ 90 w 160"/>
              <a:gd name="T87" fmla="*/ 62 h 1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60" h="149">
                <a:moveTo>
                  <a:pt x="160" y="106"/>
                </a:moveTo>
                <a:cubicBezTo>
                  <a:pt x="160" y="35"/>
                  <a:pt x="160" y="35"/>
                  <a:pt x="160" y="35"/>
                </a:cubicBezTo>
                <a:cubicBezTo>
                  <a:pt x="136" y="35"/>
                  <a:pt x="136" y="35"/>
                  <a:pt x="136" y="35"/>
                </a:cubicBezTo>
                <a:cubicBezTo>
                  <a:pt x="134" y="35"/>
                  <a:pt x="133" y="36"/>
                  <a:pt x="133" y="38"/>
                </a:cubicBezTo>
                <a:cubicBezTo>
                  <a:pt x="133" y="39"/>
                  <a:pt x="134" y="41"/>
                  <a:pt x="136" y="41"/>
                </a:cubicBezTo>
                <a:cubicBezTo>
                  <a:pt x="155" y="41"/>
                  <a:pt x="155" y="41"/>
                  <a:pt x="155" y="41"/>
                </a:cubicBezTo>
                <a:cubicBezTo>
                  <a:pt x="155" y="100"/>
                  <a:pt x="155" y="100"/>
                  <a:pt x="155" y="100"/>
                </a:cubicBezTo>
                <a:cubicBezTo>
                  <a:pt x="30" y="100"/>
                  <a:pt x="30" y="100"/>
                  <a:pt x="30" y="100"/>
                </a:cubicBezTo>
                <a:cubicBezTo>
                  <a:pt x="30" y="41"/>
                  <a:pt x="30" y="41"/>
                  <a:pt x="30" y="41"/>
                </a:cubicBezTo>
                <a:cubicBezTo>
                  <a:pt x="49" y="41"/>
                  <a:pt x="49" y="41"/>
                  <a:pt x="49" y="41"/>
                </a:cubicBezTo>
                <a:cubicBezTo>
                  <a:pt x="50" y="41"/>
                  <a:pt x="52" y="39"/>
                  <a:pt x="52" y="38"/>
                </a:cubicBezTo>
                <a:cubicBezTo>
                  <a:pt x="52" y="36"/>
                  <a:pt x="50" y="35"/>
                  <a:pt x="49" y="35"/>
                </a:cubicBezTo>
                <a:cubicBezTo>
                  <a:pt x="30" y="35"/>
                  <a:pt x="30" y="35"/>
                  <a:pt x="30" y="35"/>
                </a:cubicBezTo>
                <a:cubicBezTo>
                  <a:pt x="30" y="14"/>
                  <a:pt x="30" y="14"/>
                  <a:pt x="30" y="14"/>
                </a:cubicBezTo>
                <a:cubicBezTo>
                  <a:pt x="30" y="12"/>
                  <a:pt x="29" y="11"/>
                  <a:pt x="27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0" y="6"/>
                  <a:pt x="16" y="3"/>
                  <a:pt x="11" y="3"/>
                </a:cubicBezTo>
                <a:cubicBezTo>
                  <a:pt x="5" y="3"/>
                  <a:pt x="0" y="8"/>
                  <a:pt x="0" y="14"/>
                </a:cubicBezTo>
                <a:cubicBezTo>
                  <a:pt x="0" y="20"/>
                  <a:pt x="5" y="24"/>
                  <a:pt x="11" y="24"/>
                </a:cubicBezTo>
                <a:cubicBezTo>
                  <a:pt x="16" y="24"/>
                  <a:pt x="20" y="21"/>
                  <a:pt x="21" y="16"/>
                </a:cubicBezTo>
                <a:cubicBezTo>
                  <a:pt x="24" y="16"/>
                  <a:pt x="24" y="16"/>
                  <a:pt x="24" y="16"/>
                </a:cubicBezTo>
                <a:cubicBezTo>
                  <a:pt x="24" y="35"/>
                  <a:pt x="24" y="35"/>
                  <a:pt x="24" y="35"/>
                </a:cubicBezTo>
                <a:cubicBezTo>
                  <a:pt x="24" y="38"/>
                  <a:pt x="24" y="38"/>
                  <a:pt x="24" y="38"/>
                </a:cubicBezTo>
                <a:cubicBezTo>
                  <a:pt x="24" y="103"/>
                  <a:pt x="24" y="103"/>
                  <a:pt x="24" y="103"/>
                </a:cubicBezTo>
                <a:cubicBezTo>
                  <a:pt x="24" y="106"/>
                  <a:pt x="24" y="106"/>
                  <a:pt x="24" y="106"/>
                </a:cubicBezTo>
                <a:cubicBezTo>
                  <a:pt x="24" y="122"/>
                  <a:pt x="24" y="122"/>
                  <a:pt x="24" y="122"/>
                </a:cubicBezTo>
                <a:cubicBezTo>
                  <a:pt x="24" y="124"/>
                  <a:pt x="26" y="125"/>
                  <a:pt x="27" y="125"/>
                </a:cubicBezTo>
                <a:cubicBezTo>
                  <a:pt x="46" y="125"/>
                  <a:pt x="46" y="125"/>
                  <a:pt x="46" y="125"/>
                </a:cubicBezTo>
                <a:cubicBezTo>
                  <a:pt x="43" y="127"/>
                  <a:pt x="41" y="131"/>
                  <a:pt x="41" y="136"/>
                </a:cubicBezTo>
                <a:cubicBezTo>
                  <a:pt x="41" y="143"/>
                  <a:pt x="47" y="149"/>
                  <a:pt x="54" y="149"/>
                </a:cubicBezTo>
                <a:cubicBezTo>
                  <a:pt x="62" y="149"/>
                  <a:pt x="68" y="143"/>
                  <a:pt x="68" y="136"/>
                </a:cubicBezTo>
                <a:cubicBezTo>
                  <a:pt x="68" y="131"/>
                  <a:pt x="66" y="127"/>
                  <a:pt x="62" y="125"/>
                </a:cubicBezTo>
                <a:cubicBezTo>
                  <a:pt x="111" y="125"/>
                  <a:pt x="111" y="125"/>
                  <a:pt x="111" y="125"/>
                </a:cubicBezTo>
                <a:cubicBezTo>
                  <a:pt x="108" y="127"/>
                  <a:pt x="106" y="131"/>
                  <a:pt x="106" y="136"/>
                </a:cubicBezTo>
                <a:cubicBezTo>
                  <a:pt x="106" y="143"/>
                  <a:pt x="112" y="149"/>
                  <a:pt x="119" y="149"/>
                </a:cubicBezTo>
                <a:cubicBezTo>
                  <a:pt x="127" y="149"/>
                  <a:pt x="133" y="143"/>
                  <a:pt x="133" y="136"/>
                </a:cubicBezTo>
                <a:cubicBezTo>
                  <a:pt x="133" y="131"/>
                  <a:pt x="131" y="127"/>
                  <a:pt x="127" y="125"/>
                </a:cubicBezTo>
                <a:cubicBezTo>
                  <a:pt x="144" y="125"/>
                  <a:pt x="144" y="125"/>
                  <a:pt x="144" y="125"/>
                </a:cubicBezTo>
                <a:cubicBezTo>
                  <a:pt x="145" y="125"/>
                  <a:pt x="146" y="124"/>
                  <a:pt x="146" y="122"/>
                </a:cubicBezTo>
                <a:cubicBezTo>
                  <a:pt x="146" y="121"/>
                  <a:pt x="145" y="119"/>
                  <a:pt x="144" y="119"/>
                </a:cubicBezTo>
                <a:cubicBezTo>
                  <a:pt x="30" y="119"/>
                  <a:pt x="30" y="119"/>
                  <a:pt x="30" y="119"/>
                </a:cubicBezTo>
                <a:cubicBezTo>
                  <a:pt x="30" y="106"/>
                  <a:pt x="30" y="106"/>
                  <a:pt x="30" y="106"/>
                </a:cubicBezTo>
                <a:lnTo>
                  <a:pt x="160" y="106"/>
                </a:lnTo>
                <a:close/>
                <a:moveTo>
                  <a:pt x="11" y="19"/>
                </a:moveTo>
                <a:cubicBezTo>
                  <a:pt x="8" y="19"/>
                  <a:pt x="5" y="17"/>
                  <a:pt x="5" y="14"/>
                </a:cubicBezTo>
                <a:cubicBezTo>
                  <a:pt x="5" y="11"/>
                  <a:pt x="8" y="8"/>
                  <a:pt x="11" y="8"/>
                </a:cubicBezTo>
                <a:cubicBezTo>
                  <a:pt x="13" y="8"/>
                  <a:pt x="15" y="9"/>
                  <a:pt x="16" y="11"/>
                </a:cubicBezTo>
                <a:cubicBezTo>
                  <a:pt x="14" y="11"/>
                  <a:pt x="14" y="11"/>
                  <a:pt x="14" y="11"/>
                </a:cubicBezTo>
                <a:cubicBezTo>
                  <a:pt x="12" y="11"/>
                  <a:pt x="11" y="12"/>
                  <a:pt x="11" y="14"/>
                </a:cubicBezTo>
                <a:cubicBezTo>
                  <a:pt x="11" y="15"/>
                  <a:pt x="12" y="16"/>
                  <a:pt x="14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15" y="18"/>
                  <a:pt x="13" y="19"/>
                  <a:pt x="11" y="19"/>
                </a:cubicBezTo>
                <a:close/>
                <a:moveTo>
                  <a:pt x="54" y="144"/>
                </a:moveTo>
                <a:cubicBezTo>
                  <a:pt x="50" y="144"/>
                  <a:pt x="46" y="140"/>
                  <a:pt x="46" y="136"/>
                </a:cubicBezTo>
                <a:cubicBezTo>
                  <a:pt x="46" y="131"/>
                  <a:pt x="50" y="127"/>
                  <a:pt x="54" y="127"/>
                </a:cubicBezTo>
                <a:cubicBezTo>
                  <a:pt x="59" y="127"/>
                  <a:pt x="62" y="131"/>
                  <a:pt x="62" y="136"/>
                </a:cubicBezTo>
                <a:cubicBezTo>
                  <a:pt x="62" y="140"/>
                  <a:pt x="59" y="144"/>
                  <a:pt x="54" y="144"/>
                </a:cubicBezTo>
                <a:close/>
                <a:moveTo>
                  <a:pt x="119" y="144"/>
                </a:moveTo>
                <a:cubicBezTo>
                  <a:pt x="115" y="144"/>
                  <a:pt x="111" y="140"/>
                  <a:pt x="111" y="136"/>
                </a:cubicBezTo>
                <a:cubicBezTo>
                  <a:pt x="111" y="131"/>
                  <a:pt x="115" y="127"/>
                  <a:pt x="119" y="127"/>
                </a:cubicBezTo>
                <a:cubicBezTo>
                  <a:pt x="124" y="127"/>
                  <a:pt x="127" y="131"/>
                  <a:pt x="127" y="136"/>
                </a:cubicBezTo>
                <a:cubicBezTo>
                  <a:pt x="127" y="140"/>
                  <a:pt x="124" y="144"/>
                  <a:pt x="119" y="144"/>
                </a:cubicBezTo>
                <a:close/>
                <a:moveTo>
                  <a:pt x="92" y="76"/>
                </a:moveTo>
                <a:cubicBezTo>
                  <a:pt x="113" y="76"/>
                  <a:pt x="130" y="59"/>
                  <a:pt x="130" y="38"/>
                </a:cubicBezTo>
                <a:cubicBezTo>
                  <a:pt x="130" y="17"/>
                  <a:pt x="113" y="0"/>
                  <a:pt x="92" y="0"/>
                </a:cubicBezTo>
                <a:cubicBezTo>
                  <a:pt x="71" y="0"/>
                  <a:pt x="54" y="17"/>
                  <a:pt x="54" y="38"/>
                </a:cubicBezTo>
                <a:cubicBezTo>
                  <a:pt x="54" y="59"/>
                  <a:pt x="71" y="76"/>
                  <a:pt x="92" y="76"/>
                </a:cubicBezTo>
                <a:close/>
                <a:moveTo>
                  <a:pt x="92" y="5"/>
                </a:moveTo>
                <a:cubicBezTo>
                  <a:pt x="110" y="5"/>
                  <a:pt x="125" y="20"/>
                  <a:pt x="125" y="38"/>
                </a:cubicBezTo>
                <a:cubicBezTo>
                  <a:pt x="125" y="56"/>
                  <a:pt x="110" y="71"/>
                  <a:pt x="92" y="71"/>
                </a:cubicBezTo>
                <a:cubicBezTo>
                  <a:pt x="74" y="71"/>
                  <a:pt x="60" y="56"/>
                  <a:pt x="60" y="38"/>
                </a:cubicBezTo>
                <a:cubicBezTo>
                  <a:pt x="60" y="20"/>
                  <a:pt x="74" y="5"/>
                  <a:pt x="92" y="5"/>
                </a:cubicBezTo>
                <a:close/>
                <a:moveTo>
                  <a:pt x="71" y="43"/>
                </a:moveTo>
                <a:cubicBezTo>
                  <a:pt x="70" y="42"/>
                  <a:pt x="70" y="40"/>
                  <a:pt x="71" y="39"/>
                </a:cubicBezTo>
                <a:cubicBezTo>
                  <a:pt x="72" y="38"/>
                  <a:pt x="74" y="38"/>
                  <a:pt x="75" y="39"/>
                </a:cubicBezTo>
                <a:cubicBezTo>
                  <a:pt x="89" y="53"/>
                  <a:pt x="89" y="53"/>
                  <a:pt x="89" y="53"/>
                </a:cubicBezTo>
                <a:cubicBezTo>
                  <a:pt x="89" y="16"/>
                  <a:pt x="89" y="16"/>
                  <a:pt x="89" y="16"/>
                </a:cubicBezTo>
                <a:cubicBezTo>
                  <a:pt x="89" y="15"/>
                  <a:pt x="91" y="14"/>
                  <a:pt x="92" y="14"/>
                </a:cubicBezTo>
                <a:cubicBezTo>
                  <a:pt x="94" y="14"/>
                  <a:pt x="95" y="15"/>
                  <a:pt x="95" y="16"/>
                </a:cubicBezTo>
                <a:cubicBezTo>
                  <a:pt x="95" y="53"/>
                  <a:pt x="95" y="53"/>
                  <a:pt x="95" y="53"/>
                </a:cubicBezTo>
                <a:cubicBezTo>
                  <a:pt x="109" y="39"/>
                  <a:pt x="109" y="39"/>
                  <a:pt x="109" y="39"/>
                </a:cubicBezTo>
                <a:cubicBezTo>
                  <a:pt x="110" y="38"/>
                  <a:pt x="112" y="38"/>
                  <a:pt x="113" y="39"/>
                </a:cubicBezTo>
                <a:cubicBezTo>
                  <a:pt x="114" y="40"/>
                  <a:pt x="114" y="42"/>
                  <a:pt x="113" y="43"/>
                </a:cubicBezTo>
                <a:cubicBezTo>
                  <a:pt x="94" y="62"/>
                  <a:pt x="94" y="62"/>
                  <a:pt x="94" y="62"/>
                </a:cubicBezTo>
                <a:cubicBezTo>
                  <a:pt x="94" y="62"/>
                  <a:pt x="94" y="62"/>
                  <a:pt x="93" y="62"/>
                </a:cubicBezTo>
                <a:cubicBezTo>
                  <a:pt x="93" y="62"/>
                  <a:pt x="93" y="62"/>
                  <a:pt x="92" y="62"/>
                </a:cubicBezTo>
                <a:cubicBezTo>
                  <a:pt x="92" y="62"/>
                  <a:pt x="92" y="62"/>
                  <a:pt x="91" y="62"/>
                </a:cubicBezTo>
                <a:cubicBezTo>
                  <a:pt x="91" y="62"/>
                  <a:pt x="91" y="62"/>
                  <a:pt x="90" y="62"/>
                </a:cubicBezTo>
                <a:lnTo>
                  <a:pt x="71" y="4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886" name="Freeform 1882">
            <a:extLst>
              <a:ext uri="{FF2B5EF4-FFF2-40B4-BE49-F238E27FC236}">
                <a16:creationId xmlns:a16="http://schemas.microsoft.com/office/drawing/2014/main" xmlns="" id="{AA241C5F-C65F-497B-A990-CEE696E1C9B3}"/>
              </a:ext>
            </a:extLst>
          </p:cNvPr>
          <p:cNvSpPr>
            <a:spLocks noEditPoints="1"/>
          </p:cNvSpPr>
          <p:nvPr/>
        </p:nvSpPr>
        <p:spPr bwMode="auto">
          <a:xfrm>
            <a:off x="3434773" y="5951682"/>
            <a:ext cx="546966" cy="512330"/>
          </a:xfrm>
          <a:custGeom>
            <a:avLst/>
            <a:gdLst>
              <a:gd name="T0" fmla="*/ 160 w 160"/>
              <a:gd name="T1" fmla="*/ 35 h 149"/>
              <a:gd name="T2" fmla="*/ 133 w 160"/>
              <a:gd name="T3" fmla="*/ 38 h 149"/>
              <a:gd name="T4" fmla="*/ 155 w 160"/>
              <a:gd name="T5" fmla="*/ 41 h 149"/>
              <a:gd name="T6" fmla="*/ 30 w 160"/>
              <a:gd name="T7" fmla="*/ 100 h 149"/>
              <a:gd name="T8" fmla="*/ 49 w 160"/>
              <a:gd name="T9" fmla="*/ 41 h 149"/>
              <a:gd name="T10" fmla="*/ 49 w 160"/>
              <a:gd name="T11" fmla="*/ 35 h 149"/>
              <a:gd name="T12" fmla="*/ 30 w 160"/>
              <a:gd name="T13" fmla="*/ 14 h 149"/>
              <a:gd name="T14" fmla="*/ 21 w 160"/>
              <a:gd name="T15" fmla="*/ 11 h 149"/>
              <a:gd name="T16" fmla="*/ 0 w 160"/>
              <a:gd name="T17" fmla="*/ 14 h 149"/>
              <a:gd name="T18" fmla="*/ 21 w 160"/>
              <a:gd name="T19" fmla="*/ 16 h 149"/>
              <a:gd name="T20" fmla="*/ 24 w 160"/>
              <a:gd name="T21" fmla="*/ 35 h 149"/>
              <a:gd name="T22" fmla="*/ 24 w 160"/>
              <a:gd name="T23" fmla="*/ 103 h 149"/>
              <a:gd name="T24" fmla="*/ 24 w 160"/>
              <a:gd name="T25" fmla="*/ 122 h 149"/>
              <a:gd name="T26" fmla="*/ 46 w 160"/>
              <a:gd name="T27" fmla="*/ 125 h 149"/>
              <a:gd name="T28" fmla="*/ 54 w 160"/>
              <a:gd name="T29" fmla="*/ 149 h 149"/>
              <a:gd name="T30" fmla="*/ 62 w 160"/>
              <a:gd name="T31" fmla="*/ 125 h 149"/>
              <a:gd name="T32" fmla="*/ 106 w 160"/>
              <a:gd name="T33" fmla="*/ 136 h 149"/>
              <a:gd name="T34" fmla="*/ 133 w 160"/>
              <a:gd name="T35" fmla="*/ 136 h 149"/>
              <a:gd name="T36" fmla="*/ 144 w 160"/>
              <a:gd name="T37" fmla="*/ 125 h 149"/>
              <a:gd name="T38" fmla="*/ 144 w 160"/>
              <a:gd name="T39" fmla="*/ 119 h 149"/>
              <a:gd name="T40" fmla="*/ 30 w 160"/>
              <a:gd name="T41" fmla="*/ 106 h 149"/>
              <a:gd name="T42" fmla="*/ 11 w 160"/>
              <a:gd name="T43" fmla="*/ 19 h 149"/>
              <a:gd name="T44" fmla="*/ 11 w 160"/>
              <a:gd name="T45" fmla="*/ 8 h 149"/>
              <a:gd name="T46" fmla="*/ 14 w 160"/>
              <a:gd name="T47" fmla="*/ 11 h 149"/>
              <a:gd name="T48" fmla="*/ 14 w 160"/>
              <a:gd name="T49" fmla="*/ 16 h 149"/>
              <a:gd name="T50" fmla="*/ 11 w 160"/>
              <a:gd name="T51" fmla="*/ 19 h 149"/>
              <a:gd name="T52" fmla="*/ 46 w 160"/>
              <a:gd name="T53" fmla="*/ 136 h 149"/>
              <a:gd name="T54" fmla="*/ 62 w 160"/>
              <a:gd name="T55" fmla="*/ 136 h 149"/>
              <a:gd name="T56" fmla="*/ 119 w 160"/>
              <a:gd name="T57" fmla="*/ 144 h 149"/>
              <a:gd name="T58" fmla="*/ 119 w 160"/>
              <a:gd name="T59" fmla="*/ 127 h 149"/>
              <a:gd name="T60" fmla="*/ 119 w 160"/>
              <a:gd name="T61" fmla="*/ 144 h 149"/>
              <a:gd name="T62" fmla="*/ 130 w 160"/>
              <a:gd name="T63" fmla="*/ 38 h 149"/>
              <a:gd name="T64" fmla="*/ 54 w 160"/>
              <a:gd name="T65" fmla="*/ 38 h 149"/>
              <a:gd name="T66" fmla="*/ 92 w 160"/>
              <a:gd name="T67" fmla="*/ 5 h 149"/>
              <a:gd name="T68" fmla="*/ 92 w 160"/>
              <a:gd name="T69" fmla="*/ 71 h 149"/>
              <a:gd name="T70" fmla="*/ 92 w 160"/>
              <a:gd name="T71" fmla="*/ 5 h 149"/>
              <a:gd name="T72" fmla="*/ 71 w 160"/>
              <a:gd name="T73" fmla="*/ 33 h 149"/>
              <a:gd name="T74" fmla="*/ 91 w 160"/>
              <a:gd name="T75" fmla="*/ 14 h 149"/>
              <a:gd name="T76" fmla="*/ 94 w 160"/>
              <a:gd name="T77" fmla="*/ 14 h 149"/>
              <a:gd name="T78" fmla="*/ 113 w 160"/>
              <a:gd name="T79" fmla="*/ 37 h 149"/>
              <a:gd name="T80" fmla="*/ 109 w 160"/>
              <a:gd name="T81" fmla="*/ 37 h 149"/>
              <a:gd name="T82" fmla="*/ 95 w 160"/>
              <a:gd name="T83" fmla="*/ 60 h 149"/>
              <a:gd name="T84" fmla="*/ 89 w 160"/>
              <a:gd name="T85" fmla="*/ 60 h 149"/>
              <a:gd name="T86" fmla="*/ 75 w 160"/>
              <a:gd name="T87" fmla="*/ 37 h 149"/>
              <a:gd name="T88" fmla="*/ 71 w 160"/>
              <a:gd name="T89" fmla="*/ 37 h 1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160" h="149">
                <a:moveTo>
                  <a:pt x="160" y="106"/>
                </a:moveTo>
                <a:cubicBezTo>
                  <a:pt x="160" y="35"/>
                  <a:pt x="160" y="35"/>
                  <a:pt x="160" y="35"/>
                </a:cubicBezTo>
                <a:cubicBezTo>
                  <a:pt x="136" y="35"/>
                  <a:pt x="136" y="35"/>
                  <a:pt x="136" y="35"/>
                </a:cubicBezTo>
                <a:cubicBezTo>
                  <a:pt x="134" y="35"/>
                  <a:pt x="133" y="36"/>
                  <a:pt x="133" y="38"/>
                </a:cubicBezTo>
                <a:cubicBezTo>
                  <a:pt x="133" y="39"/>
                  <a:pt x="134" y="41"/>
                  <a:pt x="136" y="41"/>
                </a:cubicBezTo>
                <a:cubicBezTo>
                  <a:pt x="155" y="41"/>
                  <a:pt x="155" y="41"/>
                  <a:pt x="155" y="41"/>
                </a:cubicBezTo>
                <a:cubicBezTo>
                  <a:pt x="155" y="100"/>
                  <a:pt x="155" y="100"/>
                  <a:pt x="155" y="100"/>
                </a:cubicBezTo>
                <a:cubicBezTo>
                  <a:pt x="30" y="100"/>
                  <a:pt x="30" y="100"/>
                  <a:pt x="30" y="100"/>
                </a:cubicBezTo>
                <a:cubicBezTo>
                  <a:pt x="30" y="41"/>
                  <a:pt x="30" y="41"/>
                  <a:pt x="30" y="41"/>
                </a:cubicBezTo>
                <a:cubicBezTo>
                  <a:pt x="49" y="41"/>
                  <a:pt x="49" y="41"/>
                  <a:pt x="49" y="41"/>
                </a:cubicBezTo>
                <a:cubicBezTo>
                  <a:pt x="50" y="41"/>
                  <a:pt x="52" y="39"/>
                  <a:pt x="52" y="38"/>
                </a:cubicBezTo>
                <a:cubicBezTo>
                  <a:pt x="52" y="36"/>
                  <a:pt x="50" y="35"/>
                  <a:pt x="49" y="35"/>
                </a:cubicBezTo>
                <a:cubicBezTo>
                  <a:pt x="30" y="35"/>
                  <a:pt x="30" y="35"/>
                  <a:pt x="30" y="35"/>
                </a:cubicBezTo>
                <a:cubicBezTo>
                  <a:pt x="30" y="14"/>
                  <a:pt x="30" y="14"/>
                  <a:pt x="30" y="14"/>
                </a:cubicBezTo>
                <a:cubicBezTo>
                  <a:pt x="30" y="12"/>
                  <a:pt x="29" y="11"/>
                  <a:pt x="27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0" y="6"/>
                  <a:pt x="16" y="3"/>
                  <a:pt x="11" y="3"/>
                </a:cubicBezTo>
                <a:cubicBezTo>
                  <a:pt x="5" y="3"/>
                  <a:pt x="0" y="8"/>
                  <a:pt x="0" y="14"/>
                </a:cubicBezTo>
                <a:cubicBezTo>
                  <a:pt x="0" y="20"/>
                  <a:pt x="5" y="24"/>
                  <a:pt x="11" y="24"/>
                </a:cubicBezTo>
                <a:cubicBezTo>
                  <a:pt x="16" y="24"/>
                  <a:pt x="20" y="21"/>
                  <a:pt x="21" y="16"/>
                </a:cubicBezTo>
                <a:cubicBezTo>
                  <a:pt x="24" y="16"/>
                  <a:pt x="24" y="16"/>
                  <a:pt x="24" y="16"/>
                </a:cubicBezTo>
                <a:cubicBezTo>
                  <a:pt x="24" y="35"/>
                  <a:pt x="24" y="35"/>
                  <a:pt x="24" y="35"/>
                </a:cubicBezTo>
                <a:cubicBezTo>
                  <a:pt x="24" y="38"/>
                  <a:pt x="24" y="38"/>
                  <a:pt x="24" y="38"/>
                </a:cubicBezTo>
                <a:cubicBezTo>
                  <a:pt x="24" y="103"/>
                  <a:pt x="24" y="103"/>
                  <a:pt x="24" y="103"/>
                </a:cubicBezTo>
                <a:cubicBezTo>
                  <a:pt x="24" y="106"/>
                  <a:pt x="24" y="106"/>
                  <a:pt x="24" y="106"/>
                </a:cubicBezTo>
                <a:cubicBezTo>
                  <a:pt x="24" y="122"/>
                  <a:pt x="24" y="122"/>
                  <a:pt x="24" y="122"/>
                </a:cubicBezTo>
                <a:cubicBezTo>
                  <a:pt x="24" y="124"/>
                  <a:pt x="26" y="125"/>
                  <a:pt x="27" y="125"/>
                </a:cubicBezTo>
                <a:cubicBezTo>
                  <a:pt x="46" y="125"/>
                  <a:pt x="46" y="125"/>
                  <a:pt x="46" y="125"/>
                </a:cubicBezTo>
                <a:cubicBezTo>
                  <a:pt x="43" y="127"/>
                  <a:pt x="41" y="131"/>
                  <a:pt x="41" y="136"/>
                </a:cubicBezTo>
                <a:cubicBezTo>
                  <a:pt x="41" y="143"/>
                  <a:pt x="47" y="149"/>
                  <a:pt x="54" y="149"/>
                </a:cubicBezTo>
                <a:cubicBezTo>
                  <a:pt x="62" y="149"/>
                  <a:pt x="68" y="143"/>
                  <a:pt x="68" y="136"/>
                </a:cubicBezTo>
                <a:cubicBezTo>
                  <a:pt x="68" y="131"/>
                  <a:pt x="66" y="127"/>
                  <a:pt x="62" y="125"/>
                </a:cubicBezTo>
                <a:cubicBezTo>
                  <a:pt x="111" y="125"/>
                  <a:pt x="111" y="125"/>
                  <a:pt x="111" y="125"/>
                </a:cubicBezTo>
                <a:cubicBezTo>
                  <a:pt x="108" y="127"/>
                  <a:pt x="106" y="131"/>
                  <a:pt x="106" y="136"/>
                </a:cubicBezTo>
                <a:cubicBezTo>
                  <a:pt x="106" y="143"/>
                  <a:pt x="112" y="149"/>
                  <a:pt x="119" y="149"/>
                </a:cubicBezTo>
                <a:cubicBezTo>
                  <a:pt x="127" y="149"/>
                  <a:pt x="133" y="143"/>
                  <a:pt x="133" y="136"/>
                </a:cubicBezTo>
                <a:cubicBezTo>
                  <a:pt x="133" y="131"/>
                  <a:pt x="131" y="127"/>
                  <a:pt x="127" y="125"/>
                </a:cubicBezTo>
                <a:cubicBezTo>
                  <a:pt x="144" y="125"/>
                  <a:pt x="144" y="125"/>
                  <a:pt x="144" y="125"/>
                </a:cubicBezTo>
                <a:cubicBezTo>
                  <a:pt x="145" y="125"/>
                  <a:pt x="146" y="124"/>
                  <a:pt x="146" y="122"/>
                </a:cubicBezTo>
                <a:cubicBezTo>
                  <a:pt x="146" y="121"/>
                  <a:pt x="145" y="119"/>
                  <a:pt x="144" y="119"/>
                </a:cubicBezTo>
                <a:cubicBezTo>
                  <a:pt x="30" y="119"/>
                  <a:pt x="30" y="119"/>
                  <a:pt x="30" y="119"/>
                </a:cubicBezTo>
                <a:cubicBezTo>
                  <a:pt x="30" y="106"/>
                  <a:pt x="30" y="106"/>
                  <a:pt x="30" y="106"/>
                </a:cubicBezTo>
                <a:lnTo>
                  <a:pt x="160" y="106"/>
                </a:lnTo>
                <a:close/>
                <a:moveTo>
                  <a:pt x="11" y="19"/>
                </a:moveTo>
                <a:cubicBezTo>
                  <a:pt x="8" y="19"/>
                  <a:pt x="5" y="17"/>
                  <a:pt x="5" y="14"/>
                </a:cubicBezTo>
                <a:cubicBezTo>
                  <a:pt x="5" y="11"/>
                  <a:pt x="8" y="8"/>
                  <a:pt x="11" y="8"/>
                </a:cubicBezTo>
                <a:cubicBezTo>
                  <a:pt x="13" y="8"/>
                  <a:pt x="15" y="9"/>
                  <a:pt x="16" y="11"/>
                </a:cubicBezTo>
                <a:cubicBezTo>
                  <a:pt x="14" y="11"/>
                  <a:pt x="14" y="11"/>
                  <a:pt x="14" y="11"/>
                </a:cubicBezTo>
                <a:cubicBezTo>
                  <a:pt x="12" y="11"/>
                  <a:pt x="11" y="12"/>
                  <a:pt x="11" y="14"/>
                </a:cubicBezTo>
                <a:cubicBezTo>
                  <a:pt x="11" y="15"/>
                  <a:pt x="12" y="16"/>
                  <a:pt x="14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15" y="18"/>
                  <a:pt x="13" y="19"/>
                  <a:pt x="11" y="19"/>
                </a:cubicBezTo>
                <a:close/>
                <a:moveTo>
                  <a:pt x="54" y="144"/>
                </a:moveTo>
                <a:cubicBezTo>
                  <a:pt x="50" y="144"/>
                  <a:pt x="46" y="140"/>
                  <a:pt x="46" y="136"/>
                </a:cubicBezTo>
                <a:cubicBezTo>
                  <a:pt x="46" y="131"/>
                  <a:pt x="50" y="127"/>
                  <a:pt x="54" y="127"/>
                </a:cubicBezTo>
                <a:cubicBezTo>
                  <a:pt x="59" y="127"/>
                  <a:pt x="62" y="131"/>
                  <a:pt x="62" y="136"/>
                </a:cubicBezTo>
                <a:cubicBezTo>
                  <a:pt x="62" y="140"/>
                  <a:pt x="59" y="144"/>
                  <a:pt x="54" y="144"/>
                </a:cubicBezTo>
                <a:close/>
                <a:moveTo>
                  <a:pt x="119" y="144"/>
                </a:moveTo>
                <a:cubicBezTo>
                  <a:pt x="115" y="144"/>
                  <a:pt x="111" y="140"/>
                  <a:pt x="111" y="136"/>
                </a:cubicBezTo>
                <a:cubicBezTo>
                  <a:pt x="111" y="131"/>
                  <a:pt x="115" y="127"/>
                  <a:pt x="119" y="127"/>
                </a:cubicBezTo>
                <a:cubicBezTo>
                  <a:pt x="124" y="127"/>
                  <a:pt x="127" y="131"/>
                  <a:pt x="127" y="136"/>
                </a:cubicBezTo>
                <a:cubicBezTo>
                  <a:pt x="127" y="140"/>
                  <a:pt x="124" y="144"/>
                  <a:pt x="119" y="144"/>
                </a:cubicBezTo>
                <a:close/>
                <a:moveTo>
                  <a:pt x="92" y="76"/>
                </a:moveTo>
                <a:cubicBezTo>
                  <a:pt x="113" y="76"/>
                  <a:pt x="130" y="59"/>
                  <a:pt x="130" y="38"/>
                </a:cubicBezTo>
                <a:cubicBezTo>
                  <a:pt x="130" y="17"/>
                  <a:pt x="113" y="0"/>
                  <a:pt x="92" y="0"/>
                </a:cubicBezTo>
                <a:cubicBezTo>
                  <a:pt x="71" y="0"/>
                  <a:pt x="54" y="17"/>
                  <a:pt x="54" y="38"/>
                </a:cubicBezTo>
                <a:cubicBezTo>
                  <a:pt x="54" y="59"/>
                  <a:pt x="71" y="76"/>
                  <a:pt x="92" y="76"/>
                </a:cubicBezTo>
                <a:close/>
                <a:moveTo>
                  <a:pt x="92" y="5"/>
                </a:moveTo>
                <a:cubicBezTo>
                  <a:pt x="110" y="5"/>
                  <a:pt x="125" y="20"/>
                  <a:pt x="125" y="38"/>
                </a:cubicBezTo>
                <a:cubicBezTo>
                  <a:pt x="125" y="56"/>
                  <a:pt x="110" y="71"/>
                  <a:pt x="92" y="71"/>
                </a:cubicBezTo>
                <a:cubicBezTo>
                  <a:pt x="74" y="71"/>
                  <a:pt x="60" y="56"/>
                  <a:pt x="60" y="38"/>
                </a:cubicBezTo>
                <a:cubicBezTo>
                  <a:pt x="60" y="20"/>
                  <a:pt x="74" y="5"/>
                  <a:pt x="92" y="5"/>
                </a:cubicBezTo>
                <a:close/>
                <a:moveTo>
                  <a:pt x="71" y="37"/>
                </a:moveTo>
                <a:cubicBezTo>
                  <a:pt x="70" y="36"/>
                  <a:pt x="70" y="34"/>
                  <a:pt x="71" y="33"/>
                </a:cubicBezTo>
                <a:cubicBezTo>
                  <a:pt x="90" y="14"/>
                  <a:pt x="90" y="14"/>
                  <a:pt x="90" y="14"/>
                </a:cubicBezTo>
                <a:cubicBezTo>
                  <a:pt x="91" y="14"/>
                  <a:pt x="91" y="14"/>
                  <a:pt x="91" y="14"/>
                </a:cubicBezTo>
                <a:cubicBezTo>
                  <a:pt x="92" y="13"/>
                  <a:pt x="93" y="13"/>
                  <a:pt x="93" y="14"/>
                </a:cubicBezTo>
                <a:cubicBezTo>
                  <a:pt x="94" y="14"/>
                  <a:pt x="94" y="14"/>
                  <a:pt x="94" y="14"/>
                </a:cubicBezTo>
                <a:cubicBezTo>
                  <a:pt x="113" y="33"/>
                  <a:pt x="113" y="33"/>
                  <a:pt x="113" y="33"/>
                </a:cubicBezTo>
                <a:cubicBezTo>
                  <a:pt x="114" y="34"/>
                  <a:pt x="114" y="36"/>
                  <a:pt x="113" y="37"/>
                </a:cubicBezTo>
                <a:cubicBezTo>
                  <a:pt x="113" y="38"/>
                  <a:pt x="112" y="38"/>
                  <a:pt x="111" y="38"/>
                </a:cubicBezTo>
                <a:cubicBezTo>
                  <a:pt x="110" y="38"/>
                  <a:pt x="110" y="38"/>
                  <a:pt x="109" y="37"/>
                </a:cubicBezTo>
                <a:cubicBezTo>
                  <a:pt x="95" y="23"/>
                  <a:pt x="95" y="23"/>
                  <a:pt x="95" y="23"/>
                </a:cubicBezTo>
                <a:cubicBezTo>
                  <a:pt x="95" y="60"/>
                  <a:pt x="95" y="60"/>
                  <a:pt x="95" y="60"/>
                </a:cubicBezTo>
                <a:cubicBezTo>
                  <a:pt x="95" y="61"/>
                  <a:pt x="94" y="62"/>
                  <a:pt x="92" y="62"/>
                </a:cubicBezTo>
                <a:cubicBezTo>
                  <a:pt x="91" y="62"/>
                  <a:pt x="89" y="61"/>
                  <a:pt x="89" y="60"/>
                </a:cubicBezTo>
                <a:cubicBezTo>
                  <a:pt x="89" y="23"/>
                  <a:pt x="89" y="23"/>
                  <a:pt x="89" y="23"/>
                </a:cubicBezTo>
                <a:cubicBezTo>
                  <a:pt x="75" y="37"/>
                  <a:pt x="75" y="37"/>
                  <a:pt x="75" y="37"/>
                </a:cubicBezTo>
                <a:cubicBezTo>
                  <a:pt x="75" y="38"/>
                  <a:pt x="74" y="38"/>
                  <a:pt x="73" y="38"/>
                </a:cubicBezTo>
                <a:cubicBezTo>
                  <a:pt x="73" y="38"/>
                  <a:pt x="72" y="38"/>
                  <a:pt x="71" y="3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887" name="Freeform 1883">
            <a:extLst>
              <a:ext uri="{FF2B5EF4-FFF2-40B4-BE49-F238E27FC236}">
                <a16:creationId xmlns:a16="http://schemas.microsoft.com/office/drawing/2014/main" xmlns="" id="{4934D524-C082-46BA-AF12-2DFEB35AA0E0}"/>
              </a:ext>
            </a:extLst>
          </p:cNvPr>
          <p:cNvSpPr>
            <a:spLocks noEditPoints="1"/>
          </p:cNvSpPr>
          <p:nvPr/>
        </p:nvSpPr>
        <p:spPr bwMode="auto">
          <a:xfrm>
            <a:off x="4391602" y="379557"/>
            <a:ext cx="545523" cy="512330"/>
          </a:xfrm>
          <a:custGeom>
            <a:avLst/>
            <a:gdLst>
              <a:gd name="T0" fmla="*/ 160 w 160"/>
              <a:gd name="T1" fmla="*/ 35 h 149"/>
              <a:gd name="T2" fmla="*/ 133 w 160"/>
              <a:gd name="T3" fmla="*/ 38 h 149"/>
              <a:gd name="T4" fmla="*/ 155 w 160"/>
              <a:gd name="T5" fmla="*/ 41 h 149"/>
              <a:gd name="T6" fmla="*/ 30 w 160"/>
              <a:gd name="T7" fmla="*/ 100 h 149"/>
              <a:gd name="T8" fmla="*/ 49 w 160"/>
              <a:gd name="T9" fmla="*/ 41 h 149"/>
              <a:gd name="T10" fmla="*/ 49 w 160"/>
              <a:gd name="T11" fmla="*/ 35 h 149"/>
              <a:gd name="T12" fmla="*/ 30 w 160"/>
              <a:gd name="T13" fmla="*/ 14 h 149"/>
              <a:gd name="T14" fmla="*/ 21 w 160"/>
              <a:gd name="T15" fmla="*/ 11 h 149"/>
              <a:gd name="T16" fmla="*/ 0 w 160"/>
              <a:gd name="T17" fmla="*/ 14 h 149"/>
              <a:gd name="T18" fmla="*/ 21 w 160"/>
              <a:gd name="T19" fmla="*/ 16 h 149"/>
              <a:gd name="T20" fmla="*/ 24 w 160"/>
              <a:gd name="T21" fmla="*/ 35 h 149"/>
              <a:gd name="T22" fmla="*/ 24 w 160"/>
              <a:gd name="T23" fmla="*/ 103 h 149"/>
              <a:gd name="T24" fmla="*/ 24 w 160"/>
              <a:gd name="T25" fmla="*/ 122 h 149"/>
              <a:gd name="T26" fmla="*/ 46 w 160"/>
              <a:gd name="T27" fmla="*/ 125 h 149"/>
              <a:gd name="T28" fmla="*/ 54 w 160"/>
              <a:gd name="T29" fmla="*/ 149 h 149"/>
              <a:gd name="T30" fmla="*/ 62 w 160"/>
              <a:gd name="T31" fmla="*/ 125 h 149"/>
              <a:gd name="T32" fmla="*/ 106 w 160"/>
              <a:gd name="T33" fmla="*/ 136 h 149"/>
              <a:gd name="T34" fmla="*/ 133 w 160"/>
              <a:gd name="T35" fmla="*/ 136 h 149"/>
              <a:gd name="T36" fmla="*/ 144 w 160"/>
              <a:gd name="T37" fmla="*/ 125 h 149"/>
              <a:gd name="T38" fmla="*/ 144 w 160"/>
              <a:gd name="T39" fmla="*/ 119 h 149"/>
              <a:gd name="T40" fmla="*/ 30 w 160"/>
              <a:gd name="T41" fmla="*/ 106 h 149"/>
              <a:gd name="T42" fmla="*/ 11 w 160"/>
              <a:gd name="T43" fmla="*/ 19 h 149"/>
              <a:gd name="T44" fmla="*/ 11 w 160"/>
              <a:gd name="T45" fmla="*/ 8 h 149"/>
              <a:gd name="T46" fmla="*/ 14 w 160"/>
              <a:gd name="T47" fmla="*/ 11 h 149"/>
              <a:gd name="T48" fmla="*/ 14 w 160"/>
              <a:gd name="T49" fmla="*/ 16 h 149"/>
              <a:gd name="T50" fmla="*/ 11 w 160"/>
              <a:gd name="T51" fmla="*/ 19 h 149"/>
              <a:gd name="T52" fmla="*/ 46 w 160"/>
              <a:gd name="T53" fmla="*/ 136 h 149"/>
              <a:gd name="T54" fmla="*/ 62 w 160"/>
              <a:gd name="T55" fmla="*/ 136 h 149"/>
              <a:gd name="T56" fmla="*/ 119 w 160"/>
              <a:gd name="T57" fmla="*/ 144 h 149"/>
              <a:gd name="T58" fmla="*/ 119 w 160"/>
              <a:gd name="T59" fmla="*/ 127 h 149"/>
              <a:gd name="T60" fmla="*/ 119 w 160"/>
              <a:gd name="T61" fmla="*/ 144 h 149"/>
              <a:gd name="T62" fmla="*/ 130 w 160"/>
              <a:gd name="T63" fmla="*/ 38 h 149"/>
              <a:gd name="T64" fmla="*/ 54 w 160"/>
              <a:gd name="T65" fmla="*/ 38 h 149"/>
              <a:gd name="T66" fmla="*/ 92 w 160"/>
              <a:gd name="T67" fmla="*/ 5 h 149"/>
              <a:gd name="T68" fmla="*/ 92 w 160"/>
              <a:gd name="T69" fmla="*/ 71 h 149"/>
              <a:gd name="T70" fmla="*/ 92 w 160"/>
              <a:gd name="T71" fmla="*/ 5 h 149"/>
              <a:gd name="T72" fmla="*/ 71 w 160"/>
              <a:gd name="T73" fmla="*/ 36 h 149"/>
              <a:gd name="T74" fmla="*/ 89 w 160"/>
              <a:gd name="T75" fmla="*/ 48 h 149"/>
              <a:gd name="T76" fmla="*/ 113 w 160"/>
              <a:gd name="T77" fmla="*/ 25 h 149"/>
              <a:gd name="T78" fmla="*/ 92 w 160"/>
              <a:gd name="T79" fmla="*/ 53 h 149"/>
              <a:gd name="T80" fmla="*/ 92 w 160"/>
              <a:gd name="T81" fmla="*/ 53 h 149"/>
              <a:gd name="T82" fmla="*/ 91 w 160"/>
              <a:gd name="T83" fmla="*/ 54 h 149"/>
              <a:gd name="T84" fmla="*/ 89 w 160"/>
              <a:gd name="T85" fmla="*/ 54 h 149"/>
              <a:gd name="T86" fmla="*/ 89 w 160"/>
              <a:gd name="T87" fmla="*/ 54 h 149"/>
              <a:gd name="T88" fmla="*/ 88 w 160"/>
              <a:gd name="T89" fmla="*/ 54 h 149"/>
              <a:gd name="T90" fmla="*/ 71 w 160"/>
              <a:gd name="T91" fmla="*/ 40 h 1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160" h="149">
                <a:moveTo>
                  <a:pt x="160" y="106"/>
                </a:moveTo>
                <a:cubicBezTo>
                  <a:pt x="160" y="35"/>
                  <a:pt x="160" y="35"/>
                  <a:pt x="160" y="35"/>
                </a:cubicBezTo>
                <a:cubicBezTo>
                  <a:pt x="136" y="35"/>
                  <a:pt x="136" y="35"/>
                  <a:pt x="136" y="35"/>
                </a:cubicBezTo>
                <a:cubicBezTo>
                  <a:pt x="134" y="35"/>
                  <a:pt x="133" y="36"/>
                  <a:pt x="133" y="38"/>
                </a:cubicBezTo>
                <a:cubicBezTo>
                  <a:pt x="133" y="39"/>
                  <a:pt x="134" y="41"/>
                  <a:pt x="136" y="41"/>
                </a:cubicBezTo>
                <a:cubicBezTo>
                  <a:pt x="155" y="41"/>
                  <a:pt x="155" y="41"/>
                  <a:pt x="155" y="41"/>
                </a:cubicBezTo>
                <a:cubicBezTo>
                  <a:pt x="155" y="100"/>
                  <a:pt x="155" y="100"/>
                  <a:pt x="155" y="100"/>
                </a:cubicBezTo>
                <a:cubicBezTo>
                  <a:pt x="30" y="100"/>
                  <a:pt x="30" y="100"/>
                  <a:pt x="30" y="100"/>
                </a:cubicBezTo>
                <a:cubicBezTo>
                  <a:pt x="30" y="41"/>
                  <a:pt x="30" y="41"/>
                  <a:pt x="30" y="41"/>
                </a:cubicBezTo>
                <a:cubicBezTo>
                  <a:pt x="49" y="41"/>
                  <a:pt x="49" y="41"/>
                  <a:pt x="49" y="41"/>
                </a:cubicBezTo>
                <a:cubicBezTo>
                  <a:pt x="50" y="41"/>
                  <a:pt x="52" y="39"/>
                  <a:pt x="52" y="38"/>
                </a:cubicBezTo>
                <a:cubicBezTo>
                  <a:pt x="52" y="36"/>
                  <a:pt x="50" y="35"/>
                  <a:pt x="49" y="35"/>
                </a:cubicBezTo>
                <a:cubicBezTo>
                  <a:pt x="30" y="35"/>
                  <a:pt x="30" y="35"/>
                  <a:pt x="30" y="35"/>
                </a:cubicBezTo>
                <a:cubicBezTo>
                  <a:pt x="30" y="14"/>
                  <a:pt x="30" y="14"/>
                  <a:pt x="30" y="14"/>
                </a:cubicBezTo>
                <a:cubicBezTo>
                  <a:pt x="30" y="12"/>
                  <a:pt x="29" y="11"/>
                  <a:pt x="27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0" y="6"/>
                  <a:pt x="16" y="3"/>
                  <a:pt x="11" y="3"/>
                </a:cubicBezTo>
                <a:cubicBezTo>
                  <a:pt x="5" y="3"/>
                  <a:pt x="0" y="8"/>
                  <a:pt x="0" y="14"/>
                </a:cubicBezTo>
                <a:cubicBezTo>
                  <a:pt x="0" y="20"/>
                  <a:pt x="5" y="24"/>
                  <a:pt x="11" y="24"/>
                </a:cubicBezTo>
                <a:cubicBezTo>
                  <a:pt x="16" y="24"/>
                  <a:pt x="20" y="21"/>
                  <a:pt x="21" y="16"/>
                </a:cubicBezTo>
                <a:cubicBezTo>
                  <a:pt x="24" y="16"/>
                  <a:pt x="24" y="16"/>
                  <a:pt x="24" y="16"/>
                </a:cubicBezTo>
                <a:cubicBezTo>
                  <a:pt x="24" y="35"/>
                  <a:pt x="24" y="35"/>
                  <a:pt x="24" y="35"/>
                </a:cubicBezTo>
                <a:cubicBezTo>
                  <a:pt x="24" y="38"/>
                  <a:pt x="24" y="38"/>
                  <a:pt x="24" y="38"/>
                </a:cubicBezTo>
                <a:cubicBezTo>
                  <a:pt x="24" y="103"/>
                  <a:pt x="24" y="103"/>
                  <a:pt x="24" y="103"/>
                </a:cubicBezTo>
                <a:cubicBezTo>
                  <a:pt x="24" y="106"/>
                  <a:pt x="24" y="106"/>
                  <a:pt x="24" y="106"/>
                </a:cubicBezTo>
                <a:cubicBezTo>
                  <a:pt x="24" y="122"/>
                  <a:pt x="24" y="122"/>
                  <a:pt x="24" y="122"/>
                </a:cubicBezTo>
                <a:cubicBezTo>
                  <a:pt x="24" y="124"/>
                  <a:pt x="26" y="125"/>
                  <a:pt x="27" y="125"/>
                </a:cubicBezTo>
                <a:cubicBezTo>
                  <a:pt x="46" y="125"/>
                  <a:pt x="46" y="125"/>
                  <a:pt x="46" y="125"/>
                </a:cubicBezTo>
                <a:cubicBezTo>
                  <a:pt x="43" y="127"/>
                  <a:pt x="41" y="131"/>
                  <a:pt x="41" y="136"/>
                </a:cubicBezTo>
                <a:cubicBezTo>
                  <a:pt x="41" y="143"/>
                  <a:pt x="47" y="149"/>
                  <a:pt x="54" y="149"/>
                </a:cubicBezTo>
                <a:cubicBezTo>
                  <a:pt x="62" y="149"/>
                  <a:pt x="68" y="143"/>
                  <a:pt x="68" y="136"/>
                </a:cubicBezTo>
                <a:cubicBezTo>
                  <a:pt x="68" y="131"/>
                  <a:pt x="66" y="127"/>
                  <a:pt x="62" y="125"/>
                </a:cubicBezTo>
                <a:cubicBezTo>
                  <a:pt x="111" y="125"/>
                  <a:pt x="111" y="125"/>
                  <a:pt x="111" y="125"/>
                </a:cubicBezTo>
                <a:cubicBezTo>
                  <a:pt x="108" y="127"/>
                  <a:pt x="106" y="131"/>
                  <a:pt x="106" y="136"/>
                </a:cubicBezTo>
                <a:cubicBezTo>
                  <a:pt x="106" y="143"/>
                  <a:pt x="112" y="149"/>
                  <a:pt x="119" y="149"/>
                </a:cubicBezTo>
                <a:cubicBezTo>
                  <a:pt x="127" y="149"/>
                  <a:pt x="133" y="143"/>
                  <a:pt x="133" y="136"/>
                </a:cubicBezTo>
                <a:cubicBezTo>
                  <a:pt x="133" y="131"/>
                  <a:pt x="131" y="127"/>
                  <a:pt x="127" y="125"/>
                </a:cubicBezTo>
                <a:cubicBezTo>
                  <a:pt x="144" y="125"/>
                  <a:pt x="144" y="125"/>
                  <a:pt x="144" y="125"/>
                </a:cubicBezTo>
                <a:cubicBezTo>
                  <a:pt x="145" y="125"/>
                  <a:pt x="146" y="124"/>
                  <a:pt x="146" y="122"/>
                </a:cubicBezTo>
                <a:cubicBezTo>
                  <a:pt x="146" y="121"/>
                  <a:pt x="145" y="119"/>
                  <a:pt x="144" y="119"/>
                </a:cubicBezTo>
                <a:cubicBezTo>
                  <a:pt x="30" y="119"/>
                  <a:pt x="30" y="119"/>
                  <a:pt x="30" y="119"/>
                </a:cubicBezTo>
                <a:cubicBezTo>
                  <a:pt x="30" y="106"/>
                  <a:pt x="30" y="106"/>
                  <a:pt x="30" y="106"/>
                </a:cubicBezTo>
                <a:lnTo>
                  <a:pt x="160" y="106"/>
                </a:lnTo>
                <a:close/>
                <a:moveTo>
                  <a:pt x="11" y="19"/>
                </a:moveTo>
                <a:cubicBezTo>
                  <a:pt x="8" y="19"/>
                  <a:pt x="5" y="17"/>
                  <a:pt x="5" y="14"/>
                </a:cubicBezTo>
                <a:cubicBezTo>
                  <a:pt x="5" y="11"/>
                  <a:pt x="8" y="8"/>
                  <a:pt x="11" y="8"/>
                </a:cubicBezTo>
                <a:cubicBezTo>
                  <a:pt x="13" y="8"/>
                  <a:pt x="15" y="9"/>
                  <a:pt x="16" y="11"/>
                </a:cubicBezTo>
                <a:cubicBezTo>
                  <a:pt x="14" y="11"/>
                  <a:pt x="14" y="11"/>
                  <a:pt x="14" y="11"/>
                </a:cubicBezTo>
                <a:cubicBezTo>
                  <a:pt x="12" y="11"/>
                  <a:pt x="11" y="12"/>
                  <a:pt x="11" y="14"/>
                </a:cubicBezTo>
                <a:cubicBezTo>
                  <a:pt x="11" y="15"/>
                  <a:pt x="12" y="16"/>
                  <a:pt x="14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15" y="18"/>
                  <a:pt x="13" y="19"/>
                  <a:pt x="11" y="19"/>
                </a:cubicBezTo>
                <a:close/>
                <a:moveTo>
                  <a:pt x="54" y="144"/>
                </a:moveTo>
                <a:cubicBezTo>
                  <a:pt x="50" y="144"/>
                  <a:pt x="46" y="140"/>
                  <a:pt x="46" y="136"/>
                </a:cubicBezTo>
                <a:cubicBezTo>
                  <a:pt x="46" y="131"/>
                  <a:pt x="50" y="127"/>
                  <a:pt x="54" y="127"/>
                </a:cubicBezTo>
                <a:cubicBezTo>
                  <a:pt x="59" y="127"/>
                  <a:pt x="62" y="131"/>
                  <a:pt x="62" y="136"/>
                </a:cubicBezTo>
                <a:cubicBezTo>
                  <a:pt x="62" y="140"/>
                  <a:pt x="59" y="144"/>
                  <a:pt x="54" y="144"/>
                </a:cubicBezTo>
                <a:close/>
                <a:moveTo>
                  <a:pt x="119" y="144"/>
                </a:moveTo>
                <a:cubicBezTo>
                  <a:pt x="115" y="144"/>
                  <a:pt x="111" y="140"/>
                  <a:pt x="111" y="136"/>
                </a:cubicBezTo>
                <a:cubicBezTo>
                  <a:pt x="111" y="131"/>
                  <a:pt x="115" y="127"/>
                  <a:pt x="119" y="127"/>
                </a:cubicBezTo>
                <a:cubicBezTo>
                  <a:pt x="124" y="127"/>
                  <a:pt x="127" y="131"/>
                  <a:pt x="127" y="136"/>
                </a:cubicBezTo>
                <a:cubicBezTo>
                  <a:pt x="127" y="140"/>
                  <a:pt x="124" y="144"/>
                  <a:pt x="119" y="144"/>
                </a:cubicBezTo>
                <a:close/>
                <a:moveTo>
                  <a:pt x="92" y="76"/>
                </a:moveTo>
                <a:cubicBezTo>
                  <a:pt x="113" y="76"/>
                  <a:pt x="130" y="59"/>
                  <a:pt x="130" y="38"/>
                </a:cubicBezTo>
                <a:cubicBezTo>
                  <a:pt x="130" y="17"/>
                  <a:pt x="113" y="0"/>
                  <a:pt x="92" y="0"/>
                </a:cubicBezTo>
                <a:cubicBezTo>
                  <a:pt x="71" y="0"/>
                  <a:pt x="54" y="17"/>
                  <a:pt x="54" y="38"/>
                </a:cubicBezTo>
                <a:cubicBezTo>
                  <a:pt x="54" y="59"/>
                  <a:pt x="71" y="76"/>
                  <a:pt x="92" y="76"/>
                </a:cubicBezTo>
                <a:close/>
                <a:moveTo>
                  <a:pt x="92" y="5"/>
                </a:moveTo>
                <a:cubicBezTo>
                  <a:pt x="110" y="5"/>
                  <a:pt x="125" y="20"/>
                  <a:pt x="125" y="38"/>
                </a:cubicBezTo>
                <a:cubicBezTo>
                  <a:pt x="125" y="56"/>
                  <a:pt x="110" y="71"/>
                  <a:pt x="92" y="71"/>
                </a:cubicBezTo>
                <a:cubicBezTo>
                  <a:pt x="74" y="71"/>
                  <a:pt x="60" y="56"/>
                  <a:pt x="60" y="38"/>
                </a:cubicBezTo>
                <a:cubicBezTo>
                  <a:pt x="60" y="20"/>
                  <a:pt x="74" y="5"/>
                  <a:pt x="92" y="5"/>
                </a:cubicBezTo>
                <a:close/>
                <a:moveTo>
                  <a:pt x="71" y="40"/>
                </a:moveTo>
                <a:cubicBezTo>
                  <a:pt x="70" y="39"/>
                  <a:pt x="70" y="37"/>
                  <a:pt x="71" y="36"/>
                </a:cubicBezTo>
                <a:cubicBezTo>
                  <a:pt x="72" y="35"/>
                  <a:pt x="74" y="35"/>
                  <a:pt x="75" y="36"/>
                </a:cubicBezTo>
                <a:cubicBezTo>
                  <a:pt x="89" y="48"/>
                  <a:pt x="89" y="48"/>
                  <a:pt x="89" y="48"/>
                </a:cubicBezTo>
                <a:cubicBezTo>
                  <a:pt x="109" y="25"/>
                  <a:pt x="109" y="25"/>
                  <a:pt x="109" y="25"/>
                </a:cubicBezTo>
                <a:cubicBezTo>
                  <a:pt x="110" y="24"/>
                  <a:pt x="112" y="24"/>
                  <a:pt x="113" y="25"/>
                </a:cubicBezTo>
                <a:cubicBezTo>
                  <a:pt x="114" y="26"/>
                  <a:pt x="114" y="28"/>
                  <a:pt x="113" y="29"/>
                </a:cubicBezTo>
                <a:cubicBezTo>
                  <a:pt x="92" y="53"/>
                  <a:pt x="92" y="53"/>
                  <a:pt x="92" y="53"/>
                </a:cubicBezTo>
                <a:cubicBezTo>
                  <a:pt x="92" y="53"/>
                  <a:pt x="92" y="53"/>
                  <a:pt x="92" y="53"/>
                </a:cubicBezTo>
                <a:cubicBezTo>
                  <a:pt x="92" y="53"/>
                  <a:pt x="92" y="53"/>
                  <a:pt x="92" y="53"/>
                </a:cubicBezTo>
                <a:cubicBezTo>
                  <a:pt x="92" y="53"/>
                  <a:pt x="92" y="53"/>
                  <a:pt x="92" y="53"/>
                </a:cubicBezTo>
                <a:cubicBezTo>
                  <a:pt x="91" y="54"/>
                  <a:pt x="91" y="54"/>
                  <a:pt x="91" y="54"/>
                </a:cubicBezTo>
                <a:cubicBezTo>
                  <a:pt x="91" y="54"/>
                  <a:pt x="91" y="54"/>
                  <a:pt x="91" y="54"/>
                </a:cubicBezTo>
                <a:cubicBezTo>
                  <a:pt x="90" y="54"/>
                  <a:pt x="90" y="54"/>
                  <a:pt x="89" y="54"/>
                </a:cubicBezTo>
                <a:cubicBezTo>
                  <a:pt x="89" y="54"/>
                  <a:pt x="89" y="54"/>
                  <a:pt x="89" y="54"/>
                </a:cubicBezTo>
                <a:cubicBezTo>
                  <a:pt x="89" y="54"/>
                  <a:pt x="89" y="54"/>
                  <a:pt x="89" y="54"/>
                </a:cubicBezTo>
                <a:cubicBezTo>
                  <a:pt x="89" y="54"/>
                  <a:pt x="89" y="54"/>
                  <a:pt x="89" y="54"/>
                </a:cubicBezTo>
                <a:cubicBezTo>
                  <a:pt x="88" y="54"/>
                  <a:pt x="88" y="54"/>
                  <a:pt x="88" y="54"/>
                </a:cubicBezTo>
                <a:cubicBezTo>
                  <a:pt x="88" y="54"/>
                  <a:pt x="88" y="54"/>
                  <a:pt x="88" y="54"/>
                </a:cubicBezTo>
                <a:lnTo>
                  <a:pt x="71" y="4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888" name="Freeform 1884">
            <a:extLst>
              <a:ext uri="{FF2B5EF4-FFF2-40B4-BE49-F238E27FC236}">
                <a16:creationId xmlns:a16="http://schemas.microsoft.com/office/drawing/2014/main" xmlns="" id="{E25BCCE8-7A66-4641-BB14-72351099A811}"/>
              </a:ext>
            </a:extLst>
          </p:cNvPr>
          <p:cNvSpPr>
            <a:spLocks noEditPoints="1"/>
          </p:cNvSpPr>
          <p:nvPr/>
        </p:nvSpPr>
        <p:spPr bwMode="auto">
          <a:xfrm>
            <a:off x="4391602" y="998682"/>
            <a:ext cx="545523" cy="512330"/>
          </a:xfrm>
          <a:custGeom>
            <a:avLst/>
            <a:gdLst>
              <a:gd name="T0" fmla="*/ 160 w 160"/>
              <a:gd name="T1" fmla="*/ 35 h 149"/>
              <a:gd name="T2" fmla="*/ 133 w 160"/>
              <a:gd name="T3" fmla="*/ 38 h 149"/>
              <a:gd name="T4" fmla="*/ 155 w 160"/>
              <a:gd name="T5" fmla="*/ 41 h 149"/>
              <a:gd name="T6" fmla="*/ 30 w 160"/>
              <a:gd name="T7" fmla="*/ 100 h 149"/>
              <a:gd name="T8" fmla="*/ 49 w 160"/>
              <a:gd name="T9" fmla="*/ 41 h 149"/>
              <a:gd name="T10" fmla="*/ 49 w 160"/>
              <a:gd name="T11" fmla="*/ 35 h 149"/>
              <a:gd name="T12" fmla="*/ 30 w 160"/>
              <a:gd name="T13" fmla="*/ 14 h 149"/>
              <a:gd name="T14" fmla="*/ 21 w 160"/>
              <a:gd name="T15" fmla="*/ 11 h 149"/>
              <a:gd name="T16" fmla="*/ 0 w 160"/>
              <a:gd name="T17" fmla="*/ 14 h 149"/>
              <a:gd name="T18" fmla="*/ 21 w 160"/>
              <a:gd name="T19" fmla="*/ 16 h 149"/>
              <a:gd name="T20" fmla="*/ 24 w 160"/>
              <a:gd name="T21" fmla="*/ 35 h 149"/>
              <a:gd name="T22" fmla="*/ 24 w 160"/>
              <a:gd name="T23" fmla="*/ 103 h 149"/>
              <a:gd name="T24" fmla="*/ 24 w 160"/>
              <a:gd name="T25" fmla="*/ 122 h 149"/>
              <a:gd name="T26" fmla="*/ 46 w 160"/>
              <a:gd name="T27" fmla="*/ 125 h 149"/>
              <a:gd name="T28" fmla="*/ 54 w 160"/>
              <a:gd name="T29" fmla="*/ 149 h 149"/>
              <a:gd name="T30" fmla="*/ 62 w 160"/>
              <a:gd name="T31" fmla="*/ 125 h 149"/>
              <a:gd name="T32" fmla="*/ 106 w 160"/>
              <a:gd name="T33" fmla="*/ 136 h 149"/>
              <a:gd name="T34" fmla="*/ 133 w 160"/>
              <a:gd name="T35" fmla="*/ 136 h 149"/>
              <a:gd name="T36" fmla="*/ 144 w 160"/>
              <a:gd name="T37" fmla="*/ 125 h 149"/>
              <a:gd name="T38" fmla="*/ 144 w 160"/>
              <a:gd name="T39" fmla="*/ 119 h 149"/>
              <a:gd name="T40" fmla="*/ 30 w 160"/>
              <a:gd name="T41" fmla="*/ 106 h 149"/>
              <a:gd name="T42" fmla="*/ 11 w 160"/>
              <a:gd name="T43" fmla="*/ 19 h 149"/>
              <a:gd name="T44" fmla="*/ 11 w 160"/>
              <a:gd name="T45" fmla="*/ 8 h 149"/>
              <a:gd name="T46" fmla="*/ 14 w 160"/>
              <a:gd name="T47" fmla="*/ 11 h 149"/>
              <a:gd name="T48" fmla="*/ 14 w 160"/>
              <a:gd name="T49" fmla="*/ 16 h 149"/>
              <a:gd name="T50" fmla="*/ 11 w 160"/>
              <a:gd name="T51" fmla="*/ 19 h 149"/>
              <a:gd name="T52" fmla="*/ 46 w 160"/>
              <a:gd name="T53" fmla="*/ 136 h 149"/>
              <a:gd name="T54" fmla="*/ 62 w 160"/>
              <a:gd name="T55" fmla="*/ 136 h 149"/>
              <a:gd name="T56" fmla="*/ 119 w 160"/>
              <a:gd name="T57" fmla="*/ 144 h 149"/>
              <a:gd name="T58" fmla="*/ 119 w 160"/>
              <a:gd name="T59" fmla="*/ 127 h 149"/>
              <a:gd name="T60" fmla="*/ 119 w 160"/>
              <a:gd name="T61" fmla="*/ 144 h 149"/>
              <a:gd name="T62" fmla="*/ 130 w 160"/>
              <a:gd name="T63" fmla="*/ 38 h 149"/>
              <a:gd name="T64" fmla="*/ 54 w 160"/>
              <a:gd name="T65" fmla="*/ 38 h 149"/>
              <a:gd name="T66" fmla="*/ 92 w 160"/>
              <a:gd name="T67" fmla="*/ 5 h 149"/>
              <a:gd name="T68" fmla="*/ 92 w 160"/>
              <a:gd name="T69" fmla="*/ 71 h 149"/>
              <a:gd name="T70" fmla="*/ 92 w 160"/>
              <a:gd name="T71" fmla="*/ 5 h 149"/>
              <a:gd name="T72" fmla="*/ 68 w 160"/>
              <a:gd name="T73" fmla="*/ 38 h 149"/>
              <a:gd name="T74" fmla="*/ 89 w 160"/>
              <a:gd name="T75" fmla="*/ 35 h 149"/>
              <a:gd name="T76" fmla="*/ 92 w 160"/>
              <a:gd name="T77" fmla="*/ 14 h 149"/>
              <a:gd name="T78" fmla="*/ 95 w 160"/>
              <a:gd name="T79" fmla="*/ 35 h 149"/>
              <a:gd name="T80" fmla="*/ 117 w 160"/>
              <a:gd name="T81" fmla="*/ 38 h 149"/>
              <a:gd name="T82" fmla="*/ 95 w 160"/>
              <a:gd name="T83" fmla="*/ 41 h 149"/>
              <a:gd name="T84" fmla="*/ 92 w 160"/>
              <a:gd name="T85" fmla="*/ 62 h 149"/>
              <a:gd name="T86" fmla="*/ 89 w 160"/>
              <a:gd name="T87" fmla="*/ 41 h 1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60" h="149">
                <a:moveTo>
                  <a:pt x="160" y="106"/>
                </a:moveTo>
                <a:cubicBezTo>
                  <a:pt x="160" y="35"/>
                  <a:pt x="160" y="35"/>
                  <a:pt x="160" y="35"/>
                </a:cubicBezTo>
                <a:cubicBezTo>
                  <a:pt x="136" y="35"/>
                  <a:pt x="136" y="35"/>
                  <a:pt x="136" y="35"/>
                </a:cubicBezTo>
                <a:cubicBezTo>
                  <a:pt x="134" y="35"/>
                  <a:pt x="133" y="36"/>
                  <a:pt x="133" y="38"/>
                </a:cubicBezTo>
                <a:cubicBezTo>
                  <a:pt x="133" y="39"/>
                  <a:pt x="134" y="41"/>
                  <a:pt x="136" y="41"/>
                </a:cubicBezTo>
                <a:cubicBezTo>
                  <a:pt x="155" y="41"/>
                  <a:pt x="155" y="41"/>
                  <a:pt x="155" y="41"/>
                </a:cubicBezTo>
                <a:cubicBezTo>
                  <a:pt x="155" y="100"/>
                  <a:pt x="155" y="100"/>
                  <a:pt x="155" y="100"/>
                </a:cubicBezTo>
                <a:cubicBezTo>
                  <a:pt x="30" y="100"/>
                  <a:pt x="30" y="100"/>
                  <a:pt x="30" y="100"/>
                </a:cubicBezTo>
                <a:cubicBezTo>
                  <a:pt x="30" y="41"/>
                  <a:pt x="30" y="41"/>
                  <a:pt x="30" y="41"/>
                </a:cubicBezTo>
                <a:cubicBezTo>
                  <a:pt x="49" y="41"/>
                  <a:pt x="49" y="41"/>
                  <a:pt x="49" y="41"/>
                </a:cubicBezTo>
                <a:cubicBezTo>
                  <a:pt x="50" y="41"/>
                  <a:pt x="52" y="39"/>
                  <a:pt x="52" y="38"/>
                </a:cubicBezTo>
                <a:cubicBezTo>
                  <a:pt x="52" y="36"/>
                  <a:pt x="50" y="35"/>
                  <a:pt x="49" y="35"/>
                </a:cubicBezTo>
                <a:cubicBezTo>
                  <a:pt x="30" y="35"/>
                  <a:pt x="30" y="35"/>
                  <a:pt x="30" y="35"/>
                </a:cubicBezTo>
                <a:cubicBezTo>
                  <a:pt x="30" y="14"/>
                  <a:pt x="30" y="14"/>
                  <a:pt x="30" y="14"/>
                </a:cubicBezTo>
                <a:cubicBezTo>
                  <a:pt x="30" y="12"/>
                  <a:pt x="29" y="11"/>
                  <a:pt x="27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0" y="6"/>
                  <a:pt x="16" y="3"/>
                  <a:pt x="11" y="3"/>
                </a:cubicBezTo>
                <a:cubicBezTo>
                  <a:pt x="5" y="3"/>
                  <a:pt x="0" y="8"/>
                  <a:pt x="0" y="14"/>
                </a:cubicBezTo>
                <a:cubicBezTo>
                  <a:pt x="0" y="20"/>
                  <a:pt x="5" y="24"/>
                  <a:pt x="11" y="24"/>
                </a:cubicBezTo>
                <a:cubicBezTo>
                  <a:pt x="16" y="24"/>
                  <a:pt x="20" y="21"/>
                  <a:pt x="21" y="16"/>
                </a:cubicBezTo>
                <a:cubicBezTo>
                  <a:pt x="24" y="16"/>
                  <a:pt x="24" y="16"/>
                  <a:pt x="24" y="16"/>
                </a:cubicBezTo>
                <a:cubicBezTo>
                  <a:pt x="24" y="35"/>
                  <a:pt x="24" y="35"/>
                  <a:pt x="24" y="35"/>
                </a:cubicBezTo>
                <a:cubicBezTo>
                  <a:pt x="24" y="38"/>
                  <a:pt x="24" y="38"/>
                  <a:pt x="24" y="38"/>
                </a:cubicBezTo>
                <a:cubicBezTo>
                  <a:pt x="24" y="103"/>
                  <a:pt x="24" y="103"/>
                  <a:pt x="24" y="103"/>
                </a:cubicBezTo>
                <a:cubicBezTo>
                  <a:pt x="24" y="106"/>
                  <a:pt x="24" y="106"/>
                  <a:pt x="24" y="106"/>
                </a:cubicBezTo>
                <a:cubicBezTo>
                  <a:pt x="24" y="122"/>
                  <a:pt x="24" y="122"/>
                  <a:pt x="24" y="122"/>
                </a:cubicBezTo>
                <a:cubicBezTo>
                  <a:pt x="24" y="124"/>
                  <a:pt x="26" y="125"/>
                  <a:pt x="27" y="125"/>
                </a:cubicBezTo>
                <a:cubicBezTo>
                  <a:pt x="46" y="125"/>
                  <a:pt x="46" y="125"/>
                  <a:pt x="46" y="125"/>
                </a:cubicBezTo>
                <a:cubicBezTo>
                  <a:pt x="43" y="127"/>
                  <a:pt x="41" y="131"/>
                  <a:pt x="41" y="136"/>
                </a:cubicBezTo>
                <a:cubicBezTo>
                  <a:pt x="41" y="143"/>
                  <a:pt x="47" y="149"/>
                  <a:pt x="54" y="149"/>
                </a:cubicBezTo>
                <a:cubicBezTo>
                  <a:pt x="62" y="149"/>
                  <a:pt x="68" y="143"/>
                  <a:pt x="68" y="136"/>
                </a:cubicBezTo>
                <a:cubicBezTo>
                  <a:pt x="68" y="131"/>
                  <a:pt x="66" y="127"/>
                  <a:pt x="62" y="125"/>
                </a:cubicBezTo>
                <a:cubicBezTo>
                  <a:pt x="111" y="125"/>
                  <a:pt x="111" y="125"/>
                  <a:pt x="111" y="125"/>
                </a:cubicBezTo>
                <a:cubicBezTo>
                  <a:pt x="108" y="127"/>
                  <a:pt x="106" y="131"/>
                  <a:pt x="106" y="136"/>
                </a:cubicBezTo>
                <a:cubicBezTo>
                  <a:pt x="106" y="143"/>
                  <a:pt x="112" y="149"/>
                  <a:pt x="119" y="149"/>
                </a:cubicBezTo>
                <a:cubicBezTo>
                  <a:pt x="127" y="149"/>
                  <a:pt x="133" y="143"/>
                  <a:pt x="133" y="136"/>
                </a:cubicBezTo>
                <a:cubicBezTo>
                  <a:pt x="133" y="131"/>
                  <a:pt x="131" y="127"/>
                  <a:pt x="127" y="125"/>
                </a:cubicBezTo>
                <a:cubicBezTo>
                  <a:pt x="144" y="125"/>
                  <a:pt x="144" y="125"/>
                  <a:pt x="144" y="125"/>
                </a:cubicBezTo>
                <a:cubicBezTo>
                  <a:pt x="145" y="125"/>
                  <a:pt x="146" y="124"/>
                  <a:pt x="146" y="122"/>
                </a:cubicBezTo>
                <a:cubicBezTo>
                  <a:pt x="146" y="121"/>
                  <a:pt x="145" y="119"/>
                  <a:pt x="144" y="119"/>
                </a:cubicBezTo>
                <a:cubicBezTo>
                  <a:pt x="30" y="119"/>
                  <a:pt x="30" y="119"/>
                  <a:pt x="30" y="119"/>
                </a:cubicBezTo>
                <a:cubicBezTo>
                  <a:pt x="30" y="106"/>
                  <a:pt x="30" y="106"/>
                  <a:pt x="30" y="106"/>
                </a:cubicBezTo>
                <a:lnTo>
                  <a:pt x="160" y="106"/>
                </a:lnTo>
                <a:close/>
                <a:moveTo>
                  <a:pt x="11" y="19"/>
                </a:moveTo>
                <a:cubicBezTo>
                  <a:pt x="8" y="19"/>
                  <a:pt x="5" y="17"/>
                  <a:pt x="5" y="14"/>
                </a:cubicBezTo>
                <a:cubicBezTo>
                  <a:pt x="5" y="11"/>
                  <a:pt x="8" y="8"/>
                  <a:pt x="11" y="8"/>
                </a:cubicBezTo>
                <a:cubicBezTo>
                  <a:pt x="13" y="8"/>
                  <a:pt x="15" y="9"/>
                  <a:pt x="16" y="11"/>
                </a:cubicBezTo>
                <a:cubicBezTo>
                  <a:pt x="14" y="11"/>
                  <a:pt x="14" y="11"/>
                  <a:pt x="14" y="11"/>
                </a:cubicBezTo>
                <a:cubicBezTo>
                  <a:pt x="12" y="11"/>
                  <a:pt x="11" y="12"/>
                  <a:pt x="11" y="14"/>
                </a:cubicBezTo>
                <a:cubicBezTo>
                  <a:pt x="11" y="15"/>
                  <a:pt x="12" y="16"/>
                  <a:pt x="14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15" y="18"/>
                  <a:pt x="13" y="19"/>
                  <a:pt x="11" y="19"/>
                </a:cubicBezTo>
                <a:close/>
                <a:moveTo>
                  <a:pt x="54" y="144"/>
                </a:moveTo>
                <a:cubicBezTo>
                  <a:pt x="50" y="144"/>
                  <a:pt x="46" y="140"/>
                  <a:pt x="46" y="136"/>
                </a:cubicBezTo>
                <a:cubicBezTo>
                  <a:pt x="46" y="131"/>
                  <a:pt x="50" y="127"/>
                  <a:pt x="54" y="127"/>
                </a:cubicBezTo>
                <a:cubicBezTo>
                  <a:pt x="59" y="127"/>
                  <a:pt x="62" y="131"/>
                  <a:pt x="62" y="136"/>
                </a:cubicBezTo>
                <a:cubicBezTo>
                  <a:pt x="62" y="140"/>
                  <a:pt x="59" y="144"/>
                  <a:pt x="54" y="144"/>
                </a:cubicBezTo>
                <a:close/>
                <a:moveTo>
                  <a:pt x="119" y="144"/>
                </a:moveTo>
                <a:cubicBezTo>
                  <a:pt x="115" y="144"/>
                  <a:pt x="111" y="140"/>
                  <a:pt x="111" y="136"/>
                </a:cubicBezTo>
                <a:cubicBezTo>
                  <a:pt x="111" y="131"/>
                  <a:pt x="115" y="127"/>
                  <a:pt x="119" y="127"/>
                </a:cubicBezTo>
                <a:cubicBezTo>
                  <a:pt x="124" y="127"/>
                  <a:pt x="127" y="131"/>
                  <a:pt x="127" y="136"/>
                </a:cubicBezTo>
                <a:cubicBezTo>
                  <a:pt x="127" y="140"/>
                  <a:pt x="124" y="144"/>
                  <a:pt x="119" y="144"/>
                </a:cubicBezTo>
                <a:close/>
                <a:moveTo>
                  <a:pt x="92" y="76"/>
                </a:moveTo>
                <a:cubicBezTo>
                  <a:pt x="113" y="76"/>
                  <a:pt x="130" y="59"/>
                  <a:pt x="130" y="38"/>
                </a:cubicBezTo>
                <a:cubicBezTo>
                  <a:pt x="130" y="17"/>
                  <a:pt x="113" y="0"/>
                  <a:pt x="92" y="0"/>
                </a:cubicBezTo>
                <a:cubicBezTo>
                  <a:pt x="71" y="0"/>
                  <a:pt x="54" y="17"/>
                  <a:pt x="54" y="38"/>
                </a:cubicBezTo>
                <a:cubicBezTo>
                  <a:pt x="54" y="59"/>
                  <a:pt x="71" y="76"/>
                  <a:pt x="92" y="76"/>
                </a:cubicBezTo>
                <a:close/>
                <a:moveTo>
                  <a:pt x="92" y="5"/>
                </a:moveTo>
                <a:cubicBezTo>
                  <a:pt x="110" y="5"/>
                  <a:pt x="125" y="20"/>
                  <a:pt x="125" y="38"/>
                </a:cubicBezTo>
                <a:cubicBezTo>
                  <a:pt x="125" y="56"/>
                  <a:pt x="110" y="71"/>
                  <a:pt x="92" y="71"/>
                </a:cubicBezTo>
                <a:cubicBezTo>
                  <a:pt x="74" y="71"/>
                  <a:pt x="60" y="56"/>
                  <a:pt x="60" y="38"/>
                </a:cubicBezTo>
                <a:cubicBezTo>
                  <a:pt x="60" y="20"/>
                  <a:pt x="74" y="5"/>
                  <a:pt x="92" y="5"/>
                </a:cubicBezTo>
                <a:close/>
                <a:moveTo>
                  <a:pt x="71" y="41"/>
                </a:moveTo>
                <a:cubicBezTo>
                  <a:pt x="69" y="41"/>
                  <a:pt x="68" y="39"/>
                  <a:pt x="68" y="38"/>
                </a:cubicBezTo>
                <a:cubicBezTo>
                  <a:pt x="68" y="36"/>
                  <a:pt x="69" y="35"/>
                  <a:pt x="71" y="35"/>
                </a:cubicBezTo>
                <a:cubicBezTo>
                  <a:pt x="89" y="35"/>
                  <a:pt x="89" y="35"/>
                  <a:pt x="89" y="35"/>
                </a:cubicBezTo>
                <a:cubicBezTo>
                  <a:pt x="89" y="16"/>
                  <a:pt x="89" y="16"/>
                  <a:pt x="89" y="16"/>
                </a:cubicBezTo>
                <a:cubicBezTo>
                  <a:pt x="89" y="15"/>
                  <a:pt x="91" y="14"/>
                  <a:pt x="92" y="14"/>
                </a:cubicBezTo>
                <a:cubicBezTo>
                  <a:pt x="94" y="14"/>
                  <a:pt x="95" y="15"/>
                  <a:pt x="95" y="16"/>
                </a:cubicBezTo>
                <a:cubicBezTo>
                  <a:pt x="95" y="35"/>
                  <a:pt x="95" y="35"/>
                  <a:pt x="95" y="35"/>
                </a:cubicBezTo>
                <a:cubicBezTo>
                  <a:pt x="114" y="35"/>
                  <a:pt x="114" y="35"/>
                  <a:pt x="114" y="35"/>
                </a:cubicBezTo>
                <a:cubicBezTo>
                  <a:pt x="115" y="35"/>
                  <a:pt x="117" y="36"/>
                  <a:pt x="117" y="38"/>
                </a:cubicBezTo>
                <a:cubicBezTo>
                  <a:pt x="117" y="39"/>
                  <a:pt x="115" y="41"/>
                  <a:pt x="114" y="41"/>
                </a:cubicBezTo>
                <a:cubicBezTo>
                  <a:pt x="95" y="41"/>
                  <a:pt x="95" y="41"/>
                  <a:pt x="95" y="41"/>
                </a:cubicBezTo>
                <a:cubicBezTo>
                  <a:pt x="95" y="60"/>
                  <a:pt x="95" y="60"/>
                  <a:pt x="95" y="60"/>
                </a:cubicBezTo>
                <a:cubicBezTo>
                  <a:pt x="95" y="61"/>
                  <a:pt x="94" y="62"/>
                  <a:pt x="92" y="62"/>
                </a:cubicBezTo>
                <a:cubicBezTo>
                  <a:pt x="91" y="62"/>
                  <a:pt x="89" y="61"/>
                  <a:pt x="89" y="60"/>
                </a:cubicBezTo>
                <a:cubicBezTo>
                  <a:pt x="89" y="41"/>
                  <a:pt x="89" y="41"/>
                  <a:pt x="89" y="41"/>
                </a:cubicBezTo>
                <a:lnTo>
                  <a:pt x="71" y="4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889" name="Freeform 1885">
            <a:extLst>
              <a:ext uri="{FF2B5EF4-FFF2-40B4-BE49-F238E27FC236}">
                <a16:creationId xmlns:a16="http://schemas.microsoft.com/office/drawing/2014/main" xmlns="" id="{BA092756-14FB-4B5F-BEBE-E9A785DB0A02}"/>
              </a:ext>
            </a:extLst>
          </p:cNvPr>
          <p:cNvSpPr>
            <a:spLocks noEditPoints="1"/>
          </p:cNvSpPr>
          <p:nvPr/>
        </p:nvSpPr>
        <p:spPr bwMode="auto">
          <a:xfrm>
            <a:off x="4391602" y="1617807"/>
            <a:ext cx="545523" cy="512330"/>
          </a:xfrm>
          <a:custGeom>
            <a:avLst/>
            <a:gdLst>
              <a:gd name="T0" fmla="*/ 160 w 160"/>
              <a:gd name="T1" fmla="*/ 35 h 149"/>
              <a:gd name="T2" fmla="*/ 133 w 160"/>
              <a:gd name="T3" fmla="*/ 38 h 149"/>
              <a:gd name="T4" fmla="*/ 155 w 160"/>
              <a:gd name="T5" fmla="*/ 41 h 149"/>
              <a:gd name="T6" fmla="*/ 30 w 160"/>
              <a:gd name="T7" fmla="*/ 100 h 149"/>
              <a:gd name="T8" fmla="*/ 49 w 160"/>
              <a:gd name="T9" fmla="*/ 41 h 149"/>
              <a:gd name="T10" fmla="*/ 49 w 160"/>
              <a:gd name="T11" fmla="*/ 35 h 149"/>
              <a:gd name="T12" fmla="*/ 30 w 160"/>
              <a:gd name="T13" fmla="*/ 14 h 149"/>
              <a:gd name="T14" fmla="*/ 21 w 160"/>
              <a:gd name="T15" fmla="*/ 11 h 149"/>
              <a:gd name="T16" fmla="*/ 0 w 160"/>
              <a:gd name="T17" fmla="*/ 14 h 149"/>
              <a:gd name="T18" fmla="*/ 21 w 160"/>
              <a:gd name="T19" fmla="*/ 16 h 149"/>
              <a:gd name="T20" fmla="*/ 24 w 160"/>
              <a:gd name="T21" fmla="*/ 35 h 149"/>
              <a:gd name="T22" fmla="*/ 24 w 160"/>
              <a:gd name="T23" fmla="*/ 103 h 149"/>
              <a:gd name="T24" fmla="*/ 24 w 160"/>
              <a:gd name="T25" fmla="*/ 122 h 149"/>
              <a:gd name="T26" fmla="*/ 46 w 160"/>
              <a:gd name="T27" fmla="*/ 125 h 149"/>
              <a:gd name="T28" fmla="*/ 54 w 160"/>
              <a:gd name="T29" fmla="*/ 149 h 149"/>
              <a:gd name="T30" fmla="*/ 62 w 160"/>
              <a:gd name="T31" fmla="*/ 125 h 149"/>
              <a:gd name="T32" fmla="*/ 106 w 160"/>
              <a:gd name="T33" fmla="*/ 136 h 149"/>
              <a:gd name="T34" fmla="*/ 133 w 160"/>
              <a:gd name="T35" fmla="*/ 136 h 149"/>
              <a:gd name="T36" fmla="*/ 144 w 160"/>
              <a:gd name="T37" fmla="*/ 125 h 149"/>
              <a:gd name="T38" fmla="*/ 144 w 160"/>
              <a:gd name="T39" fmla="*/ 119 h 149"/>
              <a:gd name="T40" fmla="*/ 30 w 160"/>
              <a:gd name="T41" fmla="*/ 106 h 149"/>
              <a:gd name="T42" fmla="*/ 11 w 160"/>
              <a:gd name="T43" fmla="*/ 19 h 149"/>
              <a:gd name="T44" fmla="*/ 11 w 160"/>
              <a:gd name="T45" fmla="*/ 8 h 149"/>
              <a:gd name="T46" fmla="*/ 14 w 160"/>
              <a:gd name="T47" fmla="*/ 11 h 149"/>
              <a:gd name="T48" fmla="*/ 14 w 160"/>
              <a:gd name="T49" fmla="*/ 16 h 149"/>
              <a:gd name="T50" fmla="*/ 11 w 160"/>
              <a:gd name="T51" fmla="*/ 19 h 149"/>
              <a:gd name="T52" fmla="*/ 46 w 160"/>
              <a:gd name="T53" fmla="*/ 136 h 149"/>
              <a:gd name="T54" fmla="*/ 62 w 160"/>
              <a:gd name="T55" fmla="*/ 136 h 149"/>
              <a:gd name="T56" fmla="*/ 119 w 160"/>
              <a:gd name="T57" fmla="*/ 144 h 149"/>
              <a:gd name="T58" fmla="*/ 119 w 160"/>
              <a:gd name="T59" fmla="*/ 127 h 149"/>
              <a:gd name="T60" fmla="*/ 119 w 160"/>
              <a:gd name="T61" fmla="*/ 144 h 149"/>
              <a:gd name="T62" fmla="*/ 130 w 160"/>
              <a:gd name="T63" fmla="*/ 38 h 149"/>
              <a:gd name="T64" fmla="*/ 54 w 160"/>
              <a:gd name="T65" fmla="*/ 38 h 149"/>
              <a:gd name="T66" fmla="*/ 92 w 160"/>
              <a:gd name="T67" fmla="*/ 5 h 149"/>
              <a:gd name="T68" fmla="*/ 92 w 160"/>
              <a:gd name="T69" fmla="*/ 71 h 149"/>
              <a:gd name="T70" fmla="*/ 92 w 160"/>
              <a:gd name="T71" fmla="*/ 5 h 149"/>
              <a:gd name="T72" fmla="*/ 88 w 160"/>
              <a:gd name="T73" fmla="*/ 38 h 149"/>
              <a:gd name="T74" fmla="*/ 75 w 160"/>
              <a:gd name="T75" fmla="*/ 21 h 149"/>
              <a:gd name="T76" fmla="*/ 92 w 160"/>
              <a:gd name="T77" fmla="*/ 34 h 149"/>
              <a:gd name="T78" fmla="*/ 109 w 160"/>
              <a:gd name="T79" fmla="*/ 21 h 149"/>
              <a:gd name="T80" fmla="*/ 96 w 160"/>
              <a:gd name="T81" fmla="*/ 38 h 149"/>
              <a:gd name="T82" fmla="*/ 109 w 160"/>
              <a:gd name="T83" fmla="*/ 55 h 149"/>
              <a:gd name="T84" fmla="*/ 106 w 160"/>
              <a:gd name="T85" fmla="*/ 55 h 149"/>
              <a:gd name="T86" fmla="*/ 79 w 160"/>
              <a:gd name="T87" fmla="*/ 55 h 149"/>
              <a:gd name="T88" fmla="*/ 75 w 160"/>
              <a:gd name="T89" fmla="*/ 55 h 1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160" h="149">
                <a:moveTo>
                  <a:pt x="160" y="106"/>
                </a:moveTo>
                <a:cubicBezTo>
                  <a:pt x="160" y="35"/>
                  <a:pt x="160" y="35"/>
                  <a:pt x="160" y="35"/>
                </a:cubicBezTo>
                <a:cubicBezTo>
                  <a:pt x="136" y="35"/>
                  <a:pt x="136" y="35"/>
                  <a:pt x="136" y="35"/>
                </a:cubicBezTo>
                <a:cubicBezTo>
                  <a:pt x="134" y="35"/>
                  <a:pt x="133" y="36"/>
                  <a:pt x="133" y="38"/>
                </a:cubicBezTo>
                <a:cubicBezTo>
                  <a:pt x="133" y="39"/>
                  <a:pt x="134" y="41"/>
                  <a:pt x="136" y="41"/>
                </a:cubicBezTo>
                <a:cubicBezTo>
                  <a:pt x="155" y="41"/>
                  <a:pt x="155" y="41"/>
                  <a:pt x="155" y="41"/>
                </a:cubicBezTo>
                <a:cubicBezTo>
                  <a:pt x="155" y="100"/>
                  <a:pt x="155" y="100"/>
                  <a:pt x="155" y="100"/>
                </a:cubicBezTo>
                <a:cubicBezTo>
                  <a:pt x="30" y="100"/>
                  <a:pt x="30" y="100"/>
                  <a:pt x="30" y="100"/>
                </a:cubicBezTo>
                <a:cubicBezTo>
                  <a:pt x="30" y="41"/>
                  <a:pt x="30" y="41"/>
                  <a:pt x="30" y="41"/>
                </a:cubicBezTo>
                <a:cubicBezTo>
                  <a:pt x="49" y="41"/>
                  <a:pt x="49" y="41"/>
                  <a:pt x="49" y="41"/>
                </a:cubicBezTo>
                <a:cubicBezTo>
                  <a:pt x="50" y="41"/>
                  <a:pt x="52" y="39"/>
                  <a:pt x="52" y="38"/>
                </a:cubicBezTo>
                <a:cubicBezTo>
                  <a:pt x="52" y="36"/>
                  <a:pt x="50" y="35"/>
                  <a:pt x="49" y="35"/>
                </a:cubicBezTo>
                <a:cubicBezTo>
                  <a:pt x="30" y="35"/>
                  <a:pt x="30" y="35"/>
                  <a:pt x="30" y="35"/>
                </a:cubicBezTo>
                <a:cubicBezTo>
                  <a:pt x="30" y="14"/>
                  <a:pt x="30" y="14"/>
                  <a:pt x="30" y="14"/>
                </a:cubicBezTo>
                <a:cubicBezTo>
                  <a:pt x="30" y="12"/>
                  <a:pt x="29" y="11"/>
                  <a:pt x="27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0" y="6"/>
                  <a:pt x="16" y="3"/>
                  <a:pt x="11" y="3"/>
                </a:cubicBezTo>
                <a:cubicBezTo>
                  <a:pt x="5" y="3"/>
                  <a:pt x="0" y="8"/>
                  <a:pt x="0" y="14"/>
                </a:cubicBezTo>
                <a:cubicBezTo>
                  <a:pt x="0" y="20"/>
                  <a:pt x="5" y="24"/>
                  <a:pt x="11" y="24"/>
                </a:cubicBezTo>
                <a:cubicBezTo>
                  <a:pt x="16" y="24"/>
                  <a:pt x="20" y="21"/>
                  <a:pt x="21" y="16"/>
                </a:cubicBezTo>
                <a:cubicBezTo>
                  <a:pt x="24" y="16"/>
                  <a:pt x="24" y="16"/>
                  <a:pt x="24" y="16"/>
                </a:cubicBezTo>
                <a:cubicBezTo>
                  <a:pt x="24" y="35"/>
                  <a:pt x="24" y="35"/>
                  <a:pt x="24" y="35"/>
                </a:cubicBezTo>
                <a:cubicBezTo>
                  <a:pt x="24" y="38"/>
                  <a:pt x="24" y="38"/>
                  <a:pt x="24" y="38"/>
                </a:cubicBezTo>
                <a:cubicBezTo>
                  <a:pt x="24" y="103"/>
                  <a:pt x="24" y="103"/>
                  <a:pt x="24" y="103"/>
                </a:cubicBezTo>
                <a:cubicBezTo>
                  <a:pt x="24" y="106"/>
                  <a:pt x="24" y="106"/>
                  <a:pt x="24" y="106"/>
                </a:cubicBezTo>
                <a:cubicBezTo>
                  <a:pt x="24" y="122"/>
                  <a:pt x="24" y="122"/>
                  <a:pt x="24" y="122"/>
                </a:cubicBezTo>
                <a:cubicBezTo>
                  <a:pt x="24" y="124"/>
                  <a:pt x="26" y="125"/>
                  <a:pt x="27" y="125"/>
                </a:cubicBezTo>
                <a:cubicBezTo>
                  <a:pt x="46" y="125"/>
                  <a:pt x="46" y="125"/>
                  <a:pt x="46" y="125"/>
                </a:cubicBezTo>
                <a:cubicBezTo>
                  <a:pt x="43" y="127"/>
                  <a:pt x="41" y="131"/>
                  <a:pt x="41" y="136"/>
                </a:cubicBezTo>
                <a:cubicBezTo>
                  <a:pt x="41" y="143"/>
                  <a:pt x="47" y="149"/>
                  <a:pt x="54" y="149"/>
                </a:cubicBezTo>
                <a:cubicBezTo>
                  <a:pt x="62" y="149"/>
                  <a:pt x="68" y="143"/>
                  <a:pt x="68" y="136"/>
                </a:cubicBezTo>
                <a:cubicBezTo>
                  <a:pt x="68" y="131"/>
                  <a:pt x="66" y="127"/>
                  <a:pt x="62" y="125"/>
                </a:cubicBezTo>
                <a:cubicBezTo>
                  <a:pt x="111" y="125"/>
                  <a:pt x="111" y="125"/>
                  <a:pt x="111" y="125"/>
                </a:cubicBezTo>
                <a:cubicBezTo>
                  <a:pt x="108" y="127"/>
                  <a:pt x="106" y="131"/>
                  <a:pt x="106" y="136"/>
                </a:cubicBezTo>
                <a:cubicBezTo>
                  <a:pt x="106" y="143"/>
                  <a:pt x="112" y="149"/>
                  <a:pt x="119" y="149"/>
                </a:cubicBezTo>
                <a:cubicBezTo>
                  <a:pt x="127" y="149"/>
                  <a:pt x="133" y="143"/>
                  <a:pt x="133" y="136"/>
                </a:cubicBezTo>
                <a:cubicBezTo>
                  <a:pt x="133" y="131"/>
                  <a:pt x="131" y="127"/>
                  <a:pt x="127" y="125"/>
                </a:cubicBezTo>
                <a:cubicBezTo>
                  <a:pt x="144" y="125"/>
                  <a:pt x="144" y="125"/>
                  <a:pt x="144" y="125"/>
                </a:cubicBezTo>
                <a:cubicBezTo>
                  <a:pt x="145" y="125"/>
                  <a:pt x="146" y="124"/>
                  <a:pt x="146" y="122"/>
                </a:cubicBezTo>
                <a:cubicBezTo>
                  <a:pt x="146" y="121"/>
                  <a:pt x="145" y="119"/>
                  <a:pt x="144" y="119"/>
                </a:cubicBezTo>
                <a:cubicBezTo>
                  <a:pt x="30" y="119"/>
                  <a:pt x="30" y="119"/>
                  <a:pt x="30" y="119"/>
                </a:cubicBezTo>
                <a:cubicBezTo>
                  <a:pt x="30" y="106"/>
                  <a:pt x="30" y="106"/>
                  <a:pt x="30" y="106"/>
                </a:cubicBezTo>
                <a:lnTo>
                  <a:pt x="160" y="106"/>
                </a:lnTo>
                <a:close/>
                <a:moveTo>
                  <a:pt x="11" y="19"/>
                </a:moveTo>
                <a:cubicBezTo>
                  <a:pt x="8" y="19"/>
                  <a:pt x="5" y="17"/>
                  <a:pt x="5" y="14"/>
                </a:cubicBezTo>
                <a:cubicBezTo>
                  <a:pt x="5" y="11"/>
                  <a:pt x="8" y="8"/>
                  <a:pt x="11" y="8"/>
                </a:cubicBezTo>
                <a:cubicBezTo>
                  <a:pt x="13" y="8"/>
                  <a:pt x="15" y="9"/>
                  <a:pt x="16" y="11"/>
                </a:cubicBezTo>
                <a:cubicBezTo>
                  <a:pt x="14" y="11"/>
                  <a:pt x="14" y="11"/>
                  <a:pt x="14" y="11"/>
                </a:cubicBezTo>
                <a:cubicBezTo>
                  <a:pt x="12" y="11"/>
                  <a:pt x="11" y="12"/>
                  <a:pt x="11" y="14"/>
                </a:cubicBezTo>
                <a:cubicBezTo>
                  <a:pt x="11" y="15"/>
                  <a:pt x="12" y="16"/>
                  <a:pt x="14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15" y="18"/>
                  <a:pt x="13" y="19"/>
                  <a:pt x="11" y="19"/>
                </a:cubicBezTo>
                <a:close/>
                <a:moveTo>
                  <a:pt x="54" y="144"/>
                </a:moveTo>
                <a:cubicBezTo>
                  <a:pt x="50" y="144"/>
                  <a:pt x="46" y="140"/>
                  <a:pt x="46" y="136"/>
                </a:cubicBezTo>
                <a:cubicBezTo>
                  <a:pt x="46" y="131"/>
                  <a:pt x="50" y="127"/>
                  <a:pt x="54" y="127"/>
                </a:cubicBezTo>
                <a:cubicBezTo>
                  <a:pt x="59" y="127"/>
                  <a:pt x="62" y="131"/>
                  <a:pt x="62" y="136"/>
                </a:cubicBezTo>
                <a:cubicBezTo>
                  <a:pt x="62" y="140"/>
                  <a:pt x="59" y="144"/>
                  <a:pt x="54" y="144"/>
                </a:cubicBezTo>
                <a:close/>
                <a:moveTo>
                  <a:pt x="119" y="144"/>
                </a:moveTo>
                <a:cubicBezTo>
                  <a:pt x="115" y="144"/>
                  <a:pt x="111" y="140"/>
                  <a:pt x="111" y="136"/>
                </a:cubicBezTo>
                <a:cubicBezTo>
                  <a:pt x="111" y="131"/>
                  <a:pt x="115" y="127"/>
                  <a:pt x="119" y="127"/>
                </a:cubicBezTo>
                <a:cubicBezTo>
                  <a:pt x="124" y="127"/>
                  <a:pt x="127" y="131"/>
                  <a:pt x="127" y="136"/>
                </a:cubicBezTo>
                <a:cubicBezTo>
                  <a:pt x="127" y="140"/>
                  <a:pt x="124" y="144"/>
                  <a:pt x="119" y="144"/>
                </a:cubicBezTo>
                <a:close/>
                <a:moveTo>
                  <a:pt x="92" y="76"/>
                </a:moveTo>
                <a:cubicBezTo>
                  <a:pt x="113" y="76"/>
                  <a:pt x="130" y="59"/>
                  <a:pt x="130" y="38"/>
                </a:cubicBezTo>
                <a:cubicBezTo>
                  <a:pt x="130" y="17"/>
                  <a:pt x="113" y="0"/>
                  <a:pt x="92" y="0"/>
                </a:cubicBezTo>
                <a:cubicBezTo>
                  <a:pt x="71" y="0"/>
                  <a:pt x="54" y="17"/>
                  <a:pt x="54" y="38"/>
                </a:cubicBezTo>
                <a:cubicBezTo>
                  <a:pt x="54" y="59"/>
                  <a:pt x="71" y="76"/>
                  <a:pt x="92" y="76"/>
                </a:cubicBezTo>
                <a:close/>
                <a:moveTo>
                  <a:pt x="92" y="5"/>
                </a:moveTo>
                <a:cubicBezTo>
                  <a:pt x="110" y="5"/>
                  <a:pt x="125" y="20"/>
                  <a:pt x="125" y="38"/>
                </a:cubicBezTo>
                <a:cubicBezTo>
                  <a:pt x="125" y="56"/>
                  <a:pt x="110" y="71"/>
                  <a:pt x="92" y="71"/>
                </a:cubicBezTo>
                <a:cubicBezTo>
                  <a:pt x="74" y="71"/>
                  <a:pt x="60" y="56"/>
                  <a:pt x="60" y="38"/>
                </a:cubicBezTo>
                <a:cubicBezTo>
                  <a:pt x="60" y="20"/>
                  <a:pt x="74" y="5"/>
                  <a:pt x="92" y="5"/>
                </a:cubicBezTo>
                <a:close/>
                <a:moveTo>
                  <a:pt x="75" y="51"/>
                </a:moveTo>
                <a:cubicBezTo>
                  <a:pt x="88" y="38"/>
                  <a:pt x="88" y="38"/>
                  <a:pt x="88" y="38"/>
                </a:cubicBezTo>
                <a:cubicBezTo>
                  <a:pt x="75" y="25"/>
                  <a:pt x="75" y="25"/>
                  <a:pt x="75" y="25"/>
                </a:cubicBezTo>
                <a:cubicBezTo>
                  <a:pt x="74" y="23"/>
                  <a:pt x="74" y="22"/>
                  <a:pt x="75" y="21"/>
                </a:cubicBezTo>
                <a:cubicBezTo>
                  <a:pt x="76" y="20"/>
                  <a:pt x="78" y="20"/>
                  <a:pt x="79" y="21"/>
                </a:cubicBezTo>
                <a:cubicBezTo>
                  <a:pt x="92" y="34"/>
                  <a:pt x="92" y="34"/>
                  <a:pt x="92" y="34"/>
                </a:cubicBezTo>
                <a:cubicBezTo>
                  <a:pt x="106" y="21"/>
                  <a:pt x="106" y="21"/>
                  <a:pt x="106" y="21"/>
                </a:cubicBezTo>
                <a:cubicBezTo>
                  <a:pt x="107" y="20"/>
                  <a:pt x="108" y="20"/>
                  <a:pt x="109" y="21"/>
                </a:cubicBezTo>
                <a:cubicBezTo>
                  <a:pt x="111" y="22"/>
                  <a:pt x="111" y="23"/>
                  <a:pt x="109" y="25"/>
                </a:cubicBezTo>
                <a:cubicBezTo>
                  <a:pt x="96" y="38"/>
                  <a:pt x="96" y="38"/>
                  <a:pt x="96" y="38"/>
                </a:cubicBezTo>
                <a:cubicBezTo>
                  <a:pt x="109" y="51"/>
                  <a:pt x="109" y="51"/>
                  <a:pt x="109" y="51"/>
                </a:cubicBezTo>
                <a:cubicBezTo>
                  <a:pt x="111" y="52"/>
                  <a:pt x="111" y="54"/>
                  <a:pt x="109" y="55"/>
                </a:cubicBezTo>
                <a:cubicBezTo>
                  <a:pt x="109" y="56"/>
                  <a:pt x="108" y="56"/>
                  <a:pt x="108" y="56"/>
                </a:cubicBezTo>
                <a:cubicBezTo>
                  <a:pt x="107" y="56"/>
                  <a:pt x="106" y="56"/>
                  <a:pt x="106" y="55"/>
                </a:cubicBezTo>
                <a:cubicBezTo>
                  <a:pt x="92" y="42"/>
                  <a:pt x="92" y="42"/>
                  <a:pt x="92" y="42"/>
                </a:cubicBezTo>
                <a:cubicBezTo>
                  <a:pt x="79" y="55"/>
                  <a:pt x="79" y="55"/>
                  <a:pt x="79" y="55"/>
                </a:cubicBezTo>
                <a:cubicBezTo>
                  <a:pt x="78" y="56"/>
                  <a:pt x="78" y="56"/>
                  <a:pt x="77" y="56"/>
                </a:cubicBezTo>
                <a:cubicBezTo>
                  <a:pt x="76" y="56"/>
                  <a:pt x="75" y="56"/>
                  <a:pt x="75" y="55"/>
                </a:cubicBezTo>
                <a:cubicBezTo>
                  <a:pt x="74" y="54"/>
                  <a:pt x="74" y="52"/>
                  <a:pt x="75" y="5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890" name="Freeform 1886">
            <a:extLst>
              <a:ext uri="{FF2B5EF4-FFF2-40B4-BE49-F238E27FC236}">
                <a16:creationId xmlns:a16="http://schemas.microsoft.com/office/drawing/2014/main" xmlns="" id="{DC4099A2-6B5C-4265-9A2E-37B87AE377CF}"/>
              </a:ext>
            </a:extLst>
          </p:cNvPr>
          <p:cNvSpPr>
            <a:spLocks noEditPoints="1"/>
          </p:cNvSpPr>
          <p:nvPr/>
        </p:nvSpPr>
        <p:spPr bwMode="auto">
          <a:xfrm>
            <a:off x="4391602" y="2251364"/>
            <a:ext cx="545523" cy="495011"/>
          </a:xfrm>
          <a:custGeom>
            <a:avLst/>
            <a:gdLst>
              <a:gd name="T0" fmla="*/ 19 w 160"/>
              <a:gd name="T1" fmla="*/ 24 h 144"/>
              <a:gd name="T2" fmla="*/ 19 w 160"/>
              <a:gd name="T3" fmla="*/ 3 h 144"/>
              <a:gd name="T4" fmla="*/ 16 w 160"/>
              <a:gd name="T5" fmla="*/ 0 h 144"/>
              <a:gd name="T6" fmla="*/ 3 w 160"/>
              <a:gd name="T7" fmla="*/ 0 h 144"/>
              <a:gd name="T8" fmla="*/ 0 w 160"/>
              <a:gd name="T9" fmla="*/ 3 h 144"/>
              <a:gd name="T10" fmla="*/ 3 w 160"/>
              <a:gd name="T11" fmla="*/ 5 h 144"/>
              <a:gd name="T12" fmla="*/ 13 w 160"/>
              <a:gd name="T13" fmla="*/ 5 h 144"/>
              <a:gd name="T14" fmla="*/ 13 w 160"/>
              <a:gd name="T15" fmla="*/ 24 h 144"/>
              <a:gd name="T16" fmla="*/ 13 w 160"/>
              <a:gd name="T17" fmla="*/ 27 h 144"/>
              <a:gd name="T18" fmla="*/ 13 w 160"/>
              <a:gd name="T19" fmla="*/ 91 h 144"/>
              <a:gd name="T20" fmla="*/ 13 w 160"/>
              <a:gd name="T21" fmla="*/ 93 h 144"/>
              <a:gd name="T22" fmla="*/ 13 w 160"/>
              <a:gd name="T23" fmla="*/ 117 h 144"/>
              <a:gd name="T24" fmla="*/ 16 w 160"/>
              <a:gd name="T25" fmla="*/ 120 h 144"/>
              <a:gd name="T26" fmla="*/ 35 w 160"/>
              <a:gd name="T27" fmla="*/ 120 h 144"/>
              <a:gd name="T28" fmla="*/ 29 w 160"/>
              <a:gd name="T29" fmla="*/ 131 h 144"/>
              <a:gd name="T30" fmla="*/ 43 w 160"/>
              <a:gd name="T31" fmla="*/ 144 h 144"/>
              <a:gd name="T32" fmla="*/ 56 w 160"/>
              <a:gd name="T33" fmla="*/ 131 h 144"/>
              <a:gd name="T34" fmla="*/ 51 w 160"/>
              <a:gd name="T35" fmla="*/ 120 h 144"/>
              <a:gd name="T36" fmla="*/ 107 w 160"/>
              <a:gd name="T37" fmla="*/ 120 h 144"/>
              <a:gd name="T38" fmla="*/ 101 w 160"/>
              <a:gd name="T39" fmla="*/ 131 h 144"/>
              <a:gd name="T40" fmla="*/ 115 w 160"/>
              <a:gd name="T41" fmla="*/ 144 h 144"/>
              <a:gd name="T42" fmla="*/ 128 w 160"/>
              <a:gd name="T43" fmla="*/ 131 h 144"/>
              <a:gd name="T44" fmla="*/ 123 w 160"/>
              <a:gd name="T45" fmla="*/ 120 h 144"/>
              <a:gd name="T46" fmla="*/ 139 w 160"/>
              <a:gd name="T47" fmla="*/ 120 h 144"/>
              <a:gd name="T48" fmla="*/ 141 w 160"/>
              <a:gd name="T49" fmla="*/ 117 h 144"/>
              <a:gd name="T50" fmla="*/ 139 w 160"/>
              <a:gd name="T51" fmla="*/ 115 h 144"/>
              <a:gd name="T52" fmla="*/ 19 w 160"/>
              <a:gd name="T53" fmla="*/ 115 h 144"/>
              <a:gd name="T54" fmla="*/ 19 w 160"/>
              <a:gd name="T55" fmla="*/ 93 h 144"/>
              <a:gd name="T56" fmla="*/ 160 w 160"/>
              <a:gd name="T57" fmla="*/ 93 h 144"/>
              <a:gd name="T58" fmla="*/ 160 w 160"/>
              <a:gd name="T59" fmla="*/ 24 h 144"/>
              <a:gd name="T60" fmla="*/ 19 w 160"/>
              <a:gd name="T61" fmla="*/ 24 h 144"/>
              <a:gd name="T62" fmla="*/ 43 w 160"/>
              <a:gd name="T63" fmla="*/ 139 h 144"/>
              <a:gd name="T64" fmla="*/ 35 w 160"/>
              <a:gd name="T65" fmla="*/ 131 h 144"/>
              <a:gd name="T66" fmla="*/ 43 w 160"/>
              <a:gd name="T67" fmla="*/ 123 h 144"/>
              <a:gd name="T68" fmla="*/ 51 w 160"/>
              <a:gd name="T69" fmla="*/ 131 h 144"/>
              <a:gd name="T70" fmla="*/ 43 w 160"/>
              <a:gd name="T71" fmla="*/ 139 h 144"/>
              <a:gd name="T72" fmla="*/ 115 w 160"/>
              <a:gd name="T73" fmla="*/ 139 h 144"/>
              <a:gd name="T74" fmla="*/ 107 w 160"/>
              <a:gd name="T75" fmla="*/ 131 h 144"/>
              <a:gd name="T76" fmla="*/ 115 w 160"/>
              <a:gd name="T77" fmla="*/ 123 h 144"/>
              <a:gd name="T78" fmla="*/ 123 w 160"/>
              <a:gd name="T79" fmla="*/ 131 h 144"/>
              <a:gd name="T80" fmla="*/ 115 w 160"/>
              <a:gd name="T81" fmla="*/ 139 h 144"/>
              <a:gd name="T82" fmla="*/ 19 w 160"/>
              <a:gd name="T83" fmla="*/ 51 h 144"/>
              <a:gd name="T84" fmla="*/ 155 w 160"/>
              <a:gd name="T85" fmla="*/ 51 h 144"/>
              <a:gd name="T86" fmla="*/ 155 w 160"/>
              <a:gd name="T87" fmla="*/ 67 h 144"/>
              <a:gd name="T88" fmla="*/ 19 w 160"/>
              <a:gd name="T89" fmla="*/ 67 h 144"/>
              <a:gd name="T90" fmla="*/ 19 w 160"/>
              <a:gd name="T91" fmla="*/ 51 h 144"/>
              <a:gd name="T92" fmla="*/ 155 w 160"/>
              <a:gd name="T93" fmla="*/ 45 h 144"/>
              <a:gd name="T94" fmla="*/ 19 w 160"/>
              <a:gd name="T95" fmla="*/ 45 h 144"/>
              <a:gd name="T96" fmla="*/ 19 w 160"/>
              <a:gd name="T97" fmla="*/ 29 h 144"/>
              <a:gd name="T98" fmla="*/ 155 w 160"/>
              <a:gd name="T99" fmla="*/ 29 h 144"/>
              <a:gd name="T100" fmla="*/ 155 w 160"/>
              <a:gd name="T101" fmla="*/ 45 h 144"/>
              <a:gd name="T102" fmla="*/ 19 w 160"/>
              <a:gd name="T103" fmla="*/ 88 h 144"/>
              <a:gd name="T104" fmla="*/ 19 w 160"/>
              <a:gd name="T105" fmla="*/ 72 h 144"/>
              <a:gd name="T106" fmla="*/ 155 w 160"/>
              <a:gd name="T107" fmla="*/ 72 h 144"/>
              <a:gd name="T108" fmla="*/ 155 w 160"/>
              <a:gd name="T109" fmla="*/ 88 h 144"/>
              <a:gd name="T110" fmla="*/ 19 w 160"/>
              <a:gd name="T111" fmla="*/ 88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60" h="144">
                <a:moveTo>
                  <a:pt x="19" y="24"/>
                </a:moveTo>
                <a:cubicBezTo>
                  <a:pt x="19" y="3"/>
                  <a:pt x="19" y="3"/>
                  <a:pt x="19" y="3"/>
                </a:cubicBezTo>
                <a:cubicBezTo>
                  <a:pt x="19" y="1"/>
                  <a:pt x="17" y="0"/>
                  <a:pt x="16" y="0"/>
                </a:cubicBezTo>
                <a:cubicBezTo>
                  <a:pt x="3" y="0"/>
                  <a:pt x="3" y="0"/>
                  <a:pt x="3" y="0"/>
                </a:cubicBezTo>
                <a:cubicBezTo>
                  <a:pt x="1" y="0"/>
                  <a:pt x="0" y="1"/>
                  <a:pt x="0" y="3"/>
                </a:cubicBezTo>
                <a:cubicBezTo>
                  <a:pt x="0" y="4"/>
                  <a:pt x="1" y="5"/>
                  <a:pt x="3" y="5"/>
                </a:cubicBezTo>
                <a:cubicBezTo>
                  <a:pt x="13" y="5"/>
                  <a:pt x="13" y="5"/>
                  <a:pt x="13" y="5"/>
                </a:cubicBezTo>
                <a:cubicBezTo>
                  <a:pt x="13" y="24"/>
                  <a:pt x="13" y="24"/>
                  <a:pt x="13" y="24"/>
                </a:cubicBezTo>
                <a:cubicBezTo>
                  <a:pt x="13" y="27"/>
                  <a:pt x="13" y="27"/>
                  <a:pt x="13" y="27"/>
                </a:cubicBezTo>
                <a:cubicBezTo>
                  <a:pt x="13" y="91"/>
                  <a:pt x="13" y="91"/>
                  <a:pt x="13" y="91"/>
                </a:cubicBezTo>
                <a:cubicBezTo>
                  <a:pt x="13" y="93"/>
                  <a:pt x="13" y="93"/>
                  <a:pt x="13" y="93"/>
                </a:cubicBezTo>
                <a:cubicBezTo>
                  <a:pt x="13" y="117"/>
                  <a:pt x="13" y="117"/>
                  <a:pt x="13" y="117"/>
                </a:cubicBezTo>
                <a:cubicBezTo>
                  <a:pt x="13" y="119"/>
                  <a:pt x="15" y="120"/>
                  <a:pt x="16" y="120"/>
                </a:cubicBezTo>
                <a:cubicBezTo>
                  <a:pt x="35" y="120"/>
                  <a:pt x="35" y="120"/>
                  <a:pt x="35" y="120"/>
                </a:cubicBezTo>
                <a:cubicBezTo>
                  <a:pt x="31" y="122"/>
                  <a:pt x="29" y="126"/>
                  <a:pt x="29" y="131"/>
                </a:cubicBezTo>
                <a:cubicBezTo>
                  <a:pt x="29" y="138"/>
                  <a:pt x="35" y="144"/>
                  <a:pt x="43" y="144"/>
                </a:cubicBezTo>
                <a:cubicBezTo>
                  <a:pt x="50" y="144"/>
                  <a:pt x="56" y="138"/>
                  <a:pt x="56" y="131"/>
                </a:cubicBezTo>
                <a:cubicBezTo>
                  <a:pt x="56" y="126"/>
                  <a:pt x="54" y="122"/>
                  <a:pt x="51" y="120"/>
                </a:cubicBezTo>
                <a:cubicBezTo>
                  <a:pt x="107" y="120"/>
                  <a:pt x="107" y="120"/>
                  <a:pt x="107" y="120"/>
                </a:cubicBezTo>
                <a:cubicBezTo>
                  <a:pt x="103" y="122"/>
                  <a:pt x="101" y="126"/>
                  <a:pt x="101" y="131"/>
                </a:cubicBezTo>
                <a:cubicBezTo>
                  <a:pt x="101" y="138"/>
                  <a:pt x="107" y="144"/>
                  <a:pt x="115" y="144"/>
                </a:cubicBezTo>
                <a:cubicBezTo>
                  <a:pt x="122" y="144"/>
                  <a:pt x="128" y="138"/>
                  <a:pt x="128" y="131"/>
                </a:cubicBezTo>
                <a:cubicBezTo>
                  <a:pt x="128" y="126"/>
                  <a:pt x="126" y="122"/>
                  <a:pt x="123" y="120"/>
                </a:cubicBezTo>
                <a:cubicBezTo>
                  <a:pt x="139" y="120"/>
                  <a:pt x="139" y="120"/>
                  <a:pt x="139" y="120"/>
                </a:cubicBezTo>
                <a:cubicBezTo>
                  <a:pt x="140" y="120"/>
                  <a:pt x="141" y="119"/>
                  <a:pt x="141" y="117"/>
                </a:cubicBezTo>
                <a:cubicBezTo>
                  <a:pt x="141" y="116"/>
                  <a:pt x="140" y="115"/>
                  <a:pt x="139" y="115"/>
                </a:cubicBezTo>
                <a:cubicBezTo>
                  <a:pt x="19" y="115"/>
                  <a:pt x="19" y="115"/>
                  <a:pt x="19" y="115"/>
                </a:cubicBezTo>
                <a:cubicBezTo>
                  <a:pt x="19" y="93"/>
                  <a:pt x="19" y="93"/>
                  <a:pt x="19" y="93"/>
                </a:cubicBezTo>
                <a:cubicBezTo>
                  <a:pt x="160" y="93"/>
                  <a:pt x="160" y="93"/>
                  <a:pt x="160" y="93"/>
                </a:cubicBezTo>
                <a:cubicBezTo>
                  <a:pt x="160" y="24"/>
                  <a:pt x="160" y="24"/>
                  <a:pt x="160" y="24"/>
                </a:cubicBezTo>
                <a:lnTo>
                  <a:pt x="19" y="24"/>
                </a:lnTo>
                <a:close/>
                <a:moveTo>
                  <a:pt x="43" y="139"/>
                </a:moveTo>
                <a:cubicBezTo>
                  <a:pt x="38" y="139"/>
                  <a:pt x="35" y="135"/>
                  <a:pt x="35" y="131"/>
                </a:cubicBezTo>
                <a:cubicBezTo>
                  <a:pt x="35" y="126"/>
                  <a:pt x="38" y="123"/>
                  <a:pt x="43" y="123"/>
                </a:cubicBezTo>
                <a:cubicBezTo>
                  <a:pt x="47" y="123"/>
                  <a:pt x="51" y="126"/>
                  <a:pt x="51" y="131"/>
                </a:cubicBezTo>
                <a:cubicBezTo>
                  <a:pt x="51" y="135"/>
                  <a:pt x="47" y="139"/>
                  <a:pt x="43" y="139"/>
                </a:cubicBezTo>
                <a:close/>
                <a:moveTo>
                  <a:pt x="115" y="139"/>
                </a:moveTo>
                <a:cubicBezTo>
                  <a:pt x="110" y="139"/>
                  <a:pt x="107" y="135"/>
                  <a:pt x="107" y="131"/>
                </a:cubicBezTo>
                <a:cubicBezTo>
                  <a:pt x="107" y="126"/>
                  <a:pt x="110" y="123"/>
                  <a:pt x="115" y="123"/>
                </a:cubicBezTo>
                <a:cubicBezTo>
                  <a:pt x="119" y="123"/>
                  <a:pt x="123" y="126"/>
                  <a:pt x="123" y="131"/>
                </a:cubicBezTo>
                <a:cubicBezTo>
                  <a:pt x="123" y="135"/>
                  <a:pt x="119" y="139"/>
                  <a:pt x="115" y="139"/>
                </a:cubicBezTo>
                <a:close/>
                <a:moveTo>
                  <a:pt x="19" y="51"/>
                </a:moveTo>
                <a:cubicBezTo>
                  <a:pt x="155" y="51"/>
                  <a:pt x="155" y="51"/>
                  <a:pt x="155" y="51"/>
                </a:cubicBezTo>
                <a:cubicBezTo>
                  <a:pt x="155" y="67"/>
                  <a:pt x="155" y="67"/>
                  <a:pt x="155" y="67"/>
                </a:cubicBezTo>
                <a:cubicBezTo>
                  <a:pt x="19" y="67"/>
                  <a:pt x="19" y="67"/>
                  <a:pt x="19" y="67"/>
                </a:cubicBezTo>
                <a:lnTo>
                  <a:pt x="19" y="51"/>
                </a:lnTo>
                <a:close/>
                <a:moveTo>
                  <a:pt x="155" y="45"/>
                </a:moveTo>
                <a:cubicBezTo>
                  <a:pt x="19" y="45"/>
                  <a:pt x="19" y="45"/>
                  <a:pt x="19" y="45"/>
                </a:cubicBezTo>
                <a:cubicBezTo>
                  <a:pt x="19" y="29"/>
                  <a:pt x="19" y="29"/>
                  <a:pt x="19" y="29"/>
                </a:cubicBezTo>
                <a:cubicBezTo>
                  <a:pt x="155" y="29"/>
                  <a:pt x="155" y="29"/>
                  <a:pt x="155" y="29"/>
                </a:cubicBezTo>
                <a:lnTo>
                  <a:pt x="155" y="45"/>
                </a:lnTo>
                <a:close/>
                <a:moveTo>
                  <a:pt x="19" y="88"/>
                </a:moveTo>
                <a:cubicBezTo>
                  <a:pt x="19" y="72"/>
                  <a:pt x="19" y="72"/>
                  <a:pt x="19" y="72"/>
                </a:cubicBezTo>
                <a:cubicBezTo>
                  <a:pt x="155" y="72"/>
                  <a:pt x="155" y="72"/>
                  <a:pt x="155" y="72"/>
                </a:cubicBezTo>
                <a:cubicBezTo>
                  <a:pt x="155" y="88"/>
                  <a:pt x="155" y="88"/>
                  <a:pt x="155" y="88"/>
                </a:cubicBezTo>
                <a:lnTo>
                  <a:pt x="19" y="8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891" name="Freeform 1887">
            <a:extLst>
              <a:ext uri="{FF2B5EF4-FFF2-40B4-BE49-F238E27FC236}">
                <a16:creationId xmlns:a16="http://schemas.microsoft.com/office/drawing/2014/main" xmlns="" id="{998C7B34-6316-4971-8DA3-0D2AC2D1C41E}"/>
              </a:ext>
            </a:extLst>
          </p:cNvPr>
          <p:cNvSpPr>
            <a:spLocks noEditPoints="1"/>
          </p:cNvSpPr>
          <p:nvPr/>
        </p:nvSpPr>
        <p:spPr bwMode="auto">
          <a:xfrm>
            <a:off x="4391602" y="2843069"/>
            <a:ext cx="545523" cy="532534"/>
          </a:xfrm>
          <a:custGeom>
            <a:avLst/>
            <a:gdLst>
              <a:gd name="T0" fmla="*/ 27 w 160"/>
              <a:gd name="T1" fmla="*/ 8 h 155"/>
              <a:gd name="T2" fmla="*/ 0 w 160"/>
              <a:gd name="T3" fmla="*/ 11 h 155"/>
              <a:gd name="T4" fmla="*/ 24 w 160"/>
              <a:gd name="T5" fmla="*/ 14 h 155"/>
              <a:gd name="T6" fmla="*/ 24 w 160"/>
              <a:gd name="T7" fmla="*/ 100 h 155"/>
              <a:gd name="T8" fmla="*/ 27 w 160"/>
              <a:gd name="T9" fmla="*/ 130 h 155"/>
              <a:gd name="T10" fmla="*/ 54 w 160"/>
              <a:gd name="T11" fmla="*/ 155 h 155"/>
              <a:gd name="T12" fmla="*/ 111 w 160"/>
              <a:gd name="T13" fmla="*/ 130 h 155"/>
              <a:gd name="T14" fmla="*/ 133 w 160"/>
              <a:gd name="T15" fmla="*/ 141 h 155"/>
              <a:gd name="T16" fmla="*/ 146 w 160"/>
              <a:gd name="T17" fmla="*/ 127 h 155"/>
              <a:gd name="T18" fmla="*/ 30 w 160"/>
              <a:gd name="T19" fmla="*/ 103 h 155"/>
              <a:gd name="T20" fmla="*/ 30 w 160"/>
              <a:gd name="T21" fmla="*/ 33 h 155"/>
              <a:gd name="T22" fmla="*/ 11 w 160"/>
              <a:gd name="T23" fmla="*/ 5 h 155"/>
              <a:gd name="T24" fmla="*/ 11 w 160"/>
              <a:gd name="T25" fmla="*/ 11 h 155"/>
              <a:gd name="T26" fmla="*/ 11 w 160"/>
              <a:gd name="T27" fmla="*/ 16 h 155"/>
              <a:gd name="T28" fmla="*/ 54 w 160"/>
              <a:gd name="T29" fmla="*/ 133 h 155"/>
              <a:gd name="T30" fmla="*/ 119 w 160"/>
              <a:gd name="T31" fmla="*/ 149 h 155"/>
              <a:gd name="T32" fmla="*/ 127 w 160"/>
              <a:gd name="T33" fmla="*/ 141 h 155"/>
              <a:gd name="T34" fmla="*/ 95 w 160"/>
              <a:gd name="T35" fmla="*/ 54 h 155"/>
              <a:gd name="T36" fmla="*/ 111 w 160"/>
              <a:gd name="T37" fmla="*/ 54 h 155"/>
              <a:gd name="T38" fmla="*/ 133 w 160"/>
              <a:gd name="T39" fmla="*/ 54 h 155"/>
              <a:gd name="T40" fmla="*/ 95 w 160"/>
              <a:gd name="T41" fmla="*/ 60 h 155"/>
              <a:gd name="T42" fmla="*/ 95 w 160"/>
              <a:gd name="T43" fmla="*/ 76 h 155"/>
              <a:gd name="T44" fmla="*/ 73 w 160"/>
              <a:gd name="T45" fmla="*/ 76 h 155"/>
              <a:gd name="T46" fmla="*/ 89 w 160"/>
              <a:gd name="T47" fmla="*/ 76 h 155"/>
              <a:gd name="T48" fmla="*/ 73 w 160"/>
              <a:gd name="T49" fmla="*/ 38 h 155"/>
              <a:gd name="T50" fmla="*/ 68 w 160"/>
              <a:gd name="T51" fmla="*/ 54 h 155"/>
              <a:gd name="T52" fmla="*/ 68 w 160"/>
              <a:gd name="T53" fmla="*/ 38 h 155"/>
              <a:gd name="T54" fmla="*/ 30 w 160"/>
              <a:gd name="T55" fmla="*/ 54 h 155"/>
              <a:gd name="T56" fmla="*/ 46 w 160"/>
              <a:gd name="T57" fmla="*/ 54 h 155"/>
              <a:gd name="T58" fmla="*/ 46 w 160"/>
              <a:gd name="T59" fmla="*/ 76 h 155"/>
              <a:gd name="T60" fmla="*/ 52 w 160"/>
              <a:gd name="T61" fmla="*/ 60 h 155"/>
              <a:gd name="T62" fmla="*/ 52 w 160"/>
              <a:gd name="T63" fmla="*/ 76 h 155"/>
              <a:gd name="T64" fmla="*/ 68 w 160"/>
              <a:gd name="T65" fmla="*/ 98 h 155"/>
              <a:gd name="T66" fmla="*/ 68 w 160"/>
              <a:gd name="T67" fmla="*/ 81 h 155"/>
              <a:gd name="T68" fmla="*/ 89 w 160"/>
              <a:gd name="T69" fmla="*/ 98 h 155"/>
              <a:gd name="T70" fmla="*/ 95 w 160"/>
              <a:gd name="T71" fmla="*/ 81 h 155"/>
              <a:gd name="T72" fmla="*/ 95 w 160"/>
              <a:gd name="T73" fmla="*/ 98 h 155"/>
              <a:gd name="T74" fmla="*/ 133 w 160"/>
              <a:gd name="T75" fmla="*/ 81 h 155"/>
              <a:gd name="T76" fmla="*/ 117 w 160"/>
              <a:gd name="T77" fmla="*/ 81 h 155"/>
              <a:gd name="T78" fmla="*/ 133 w 160"/>
              <a:gd name="T79" fmla="*/ 60 h 155"/>
              <a:gd name="T80" fmla="*/ 138 w 160"/>
              <a:gd name="T81" fmla="*/ 60 h 155"/>
              <a:gd name="T82" fmla="*/ 138 w 160"/>
              <a:gd name="T83" fmla="*/ 76 h 155"/>
              <a:gd name="T84" fmla="*/ 138 w 160"/>
              <a:gd name="T85" fmla="*/ 54 h 155"/>
              <a:gd name="T86" fmla="*/ 155 w 160"/>
              <a:gd name="T87" fmla="*/ 54 h 155"/>
              <a:gd name="T88" fmla="*/ 46 w 160"/>
              <a:gd name="T89" fmla="*/ 98 h 155"/>
              <a:gd name="T90" fmla="*/ 138 w 160"/>
              <a:gd name="T91" fmla="*/ 98 h 155"/>
              <a:gd name="T92" fmla="*/ 155 w 160"/>
              <a:gd name="T93" fmla="*/ 98 h 1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60" h="155">
                <a:moveTo>
                  <a:pt x="30" y="33"/>
                </a:moveTo>
                <a:cubicBezTo>
                  <a:pt x="30" y="11"/>
                  <a:pt x="30" y="11"/>
                  <a:pt x="30" y="11"/>
                </a:cubicBezTo>
                <a:cubicBezTo>
                  <a:pt x="30" y="9"/>
                  <a:pt x="29" y="8"/>
                  <a:pt x="27" y="8"/>
                </a:cubicBezTo>
                <a:cubicBezTo>
                  <a:pt x="21" y="8"/>
                  <a:pt x="21" y="8"/>
                  <a:pt x="21" y="8"/>
                </a:cubicBezTo>
                <a:cubicBezTo>
                  <a:pt x="20" y="3"/>
                  <a:pt x="16" y="0"/>
                  <a:pt x="11" y="0"/>
                </a:cubicBezTo>
                <a:cubicBezTo>
                  <a:pt x="5" y="0"/>
                  <a:pt x="0" y="5"/>
                  <a:pt x="0" y="11"/>
                </a:cubicBezTo>
                <a:cubicBezTo>
                  <a:pt x="0" y="17"/>
                  <a:pt x="5" y="22"/>
                  <a:pt x="11" y="22"/>
                </a:cubicBezTo>
                <a:cubicBezTo>
                  <a:pt x="16" y="22"/>
                  <a:pt x="20" y="18"/>
                  <a:pt x="21" y="14"/>
                </a:cubicBezTo>
                <a:cubicBezTo>
                  <a:pt x="24" y="14"/>
                  <a:pt x="24" y="14"/>
                  <a:pt x="24" y="14"/>
                </a:cubicBezTo>
                <a:cubicBezTo>
                  <a:pt x="24" y="33"/>
                  <a:pt x="24" y="33"/>
                  <a:pt x="24" y="33"/>
                </a:cubicBezTo>
                <a:cubicBezTo>
                  <a:pt x="24" y="35"/>
                  <a:pt x="24" y="35"/>
                  <a:pt x="24" y="35"/>
                </a:cubicBezTo>
                <a:cubicBezTo>
                  <a:pt x="24" y="100"/>
                  <a:pt x="24" y="100"/>
                  <a:pt x="24" y="100"/>
                </a:cubicBezTo>
                <a:cubicBezTo>
                  <a:pt x="24" y="103"/>
                  <a:pt x="24" y="103"/>
                  <a:pt x="24" y="103"/>
                </a:cubicBezTo>
                <a:cubicBezTo>
                  <a:pt x="24" y="127"/>
                  <a:pt x="24" y="127"/>
                  <a:pt x="24" y="127"/>
                </a:cubicBezTo>
                <a:cubicBezTo>
                  <a:pt x="24" y="129"/>
                  <a:pt x="26" y="130"/>
                  <a:pt x="27" y="130"/>
                </a:cubicBezTo>
                <a:cubicBezTo>
                  <a:pt x="46" y="130"/>
                  <a:pt x="46" y="130"/>
                  <a:pt x="46" y="130"/>
                </a:cubicBezTo>
                <a:cubicBezTo>
                  <a:pt x="43" y="133"/>
                  <a:pt x="41" y="137"/>
                  <a:pt x="41" y="141"/>
                </a:cubicBezTo>
                <a:cubicBezTo>
                  <a:pt x="41" y="148"/>
                  <a:pt x="47" y="155"/>
                  <a:pt x="54" y="155"/>
                </a:cubicBezTo>
                <a:cubicBezTo>
                  <a:pt x="62" y="155"/>
                  <a:pt x="68" y="148"/>
                  <a:pt x="68" y="141"/>
                </a:cubicBezTo>
                <a:cubicBezTo>
                  <a:pt x="68" y="137"/>
                  <a:pt x="66" y="133"/>
                  <a:pt x="62" y="130"/>
                </a:cubicBezTo>
                <a:cubicBezTo>
                  <a:pt x="111" y="130"/>
                  <a:pt x="111" y="130"/>
                  <a:pt x="111" y="130"/>
                </a:cubicBezTo>
                <a:cubicBezTo>
                  <a:pt x="108" y="133"/>
                  <a:pt x="106" y="137"/>
                  <a:pt x="106" y="141"/>
                </a:cubicBezTo>
                <a:cubicBezTo>
                  <a:pt x="106" y="148"/>
                  <a:pt x="112" y="155"/>
                  <a:pt x="119" y="155"/>
                </a:cubicBezTo>
                <a:cubicBezTo>
                  <a:pt x="127" y="155"/>
                  <a:pt x="133" y="148"/>
                  <a:pt x="133" y="141"/>
                </a:cubicBezTo>
                <a:cubicBezTo>
                  <a:pt x="133" y="137"/>
                  <a:pt x="131" y="133"/>
                  <a:pt x="127" y="130"/>
                </a:cubicBezTo>
                <a:cubicBezTo>
                  <a:pt x="144" y="130"/>
                  <a:pt x="144" y="130"/>
                  <a:pt x="144" y="130"/>
                </a:cubicBezTo>
                <a:cubicBezTo>
                  <a:pt x="145" y="130"/>
                  <a:pt x="146" y="129"/>
                  <a:pt x="146" y="127"/>
                </a:cubicBezTo>
                <a:cubicBezTo>
                  <a:pt x="146" y="126"/>
                  <a:pt x="145" y="125"/>
                  <a:pt x="144" y="125"/>
                </a:cubicBezTo>
                <a:cubicBezTo>
                  <a:pt x="30" y="125"/>
                  <a:pt x="30" y="125"/>
                  <a:pt x="30" y="125"/>
                </a:cubicBezTo>
                <a:cubicBezTo>
                  <a:pt x="30" y="103"/>
                  <a:pt x="30" y="103"/>
                  <a:pt x="30" y="103"/>
                </a:cubicBezTo>
                <a:cubicBezTo>
                  <a:pt x="160" y="103"/>
                  <a:pt x="160" y="103"/>
                  <a:pt x="160" y="103"/>
                </a:cubicBezTo>
                <a:cubicBezTo>
                  <a:pt x="160" y="33"/>
                  <a:pt x="160" y="33"/>
                  <a:pt x="160" y="33"/>
                </a:cubicBezTo>
                <a:lnTo>
                  <a:pt x="30" y="33"/>
                </a:lnTo>
                <a:close/>
                <a:moveTo>
                  <a:pt x="11" y="16"/>
                </a:moveTo>
                <a:cubicBezTo>
                  <a:pt x="8" y="16"/>
                  <a:pt x="5" y="14"/>
                  <a:pt x="5" y="11"/>
                </a:cubicBezTo>
                <a:cubicBezTo>
                  <a:pt x="5" y="8"/>
                  <a:pt x="8" y="5"/>
                  <a:pt x="11" y="5"/>
                </a:cubicBezTo>
                <a:cubicBezTo>
                  <a:pt x="13" y="5"/>
                  <a:pt x="15" y="7"/>
                  <a:pt x="16" y="8"/>
                </a:cubicBezTo>
                <a:cubicBezTo>
                  <a:pt x="14" y="8"/>
                  <a:pt x="14" y="8"/>
                  <a:pt x="14" y="8"/>
                </a:cubicBezTo>
                <a:cubicBezTo>
                  <a:pt x="12" y="8"/>
                  <a:pt x="11" y="9"/>
                  <a:pt x="11" y="11"/>
                </a:cubicBezTo>
                <a:cubicBezTo>
                  <a:pt x="11" y="12"/>
                  <a:pt x="12" y="14"/>
                  <a:pt x="14" y="14"/>
                </a:cubicBezTo>
                <a:cubicBezTo>
                  <a:pt x="16" y="14"/>
                  <a:pt x="16" y="14"/>
                  <a:pt x="16" y="14"/>
                </a:cubicBezTo>
                <a:cubicBezTo>
                  <a:pt x="15" y="15"/>
                  <a:pt x="13" y="16"/>
                  <a:pt x="11" y="16"/>
                </a:cubicBezTo>
                <a:close/>
                <a:moveTo>
                  <a:pt x="54" y="149"/>
                </a:moveTo>
                <a:cubicBezTo>
                  <a:pt x="50" y="149"/>
                  <a:pt x="46" y="146"/>
                  <a:pt x="46" y="141"/>
                </a:cubicBezTo>
                <a:cubicBezTo>
                  <a:pt x="46" y="137"/>
                  <a:pt x="50" y="133"/>
                  <a:pt x="54" y="133"/>
                </a:cubicBezTo>
                <a:cubicBezTo>
                  <a:pt x="59" y="133"/>
                  <a:pt x="62" y="137"/>
                  <a:pt x="62" y="141"/>
                </a:cubicBezTo>
                <a:cubicBezTo>
                  <a:pt x="62" y="146"/>
                  <a:pt x="59" y="149"/>
                  <a:pt x="54" y="149"/>
                </a:cubicBezTo>
                <a:close/>
                <a:moveTo>
                  <a:pt x="119" y="149"/>
                </a:moveTo>
                <a:cubicBezTo>
                  <a:pt x="115" y="149"/>
                  <a:pt x="111" y="146"/>
                  <a:pt x="111" y="141"/>
                </a:cubicBezTo>
                <a:cubicBezTo>
                  <a:pt x="111" y="137"/>
                  <a:pt x="115" y="133"/>
                  <a:pt x="119" y="133"/>
                </a:cubicBezTo>
                <a:cubicBezTo>
                  <a:pt x="124" y="133"/>
                  <a:pt x="127" y="137"/>
                  <a:pt x="127" y="141"/>
                </a:cubicBezTo>
                <a:cubicBezTo>
                  <a:pt x="127" y="146"/>
                  <a:pt x="124" y="149"/>
                  <a:pt x="119" y="149"/>
                </a:cubicBezTo>
                <a:close/>
                <a:moveTo>
                  <a:pt x="111" y="54"/>
                </a:moveTo>
                <a:cubicBezTo>
                  <a:pt x="95" y="54"/>
                  <a:pt x="95" y="54"/>
                  <a:pt x="95" y="54"/>
                </a:cubicBezTo>
                <a:cubicBezTo>
                  <a:pt x="95" y="38"/>
                  <a:pt x="95" y="38"/>
                  <a:pt x="95" y="38"/>
                </a:cubicBezTo>
                <a:cubicBezTo>
                  <a:pt x="111" y="38"/>
                  <a:pt x="111" y="38"/>
                  <a:pt x="111" y="38"/>
                </a:cubicBezTo>
                <a:lnTo>
                  <a:pt x="111" y="54"/>
                </a:lnTo>
                <a:close/>
                <a:moveTo>
                  <a:pt x="117" y="38"/>
                </a:moveTo>
                <a:cubicBezTo>
                  <a:pt x="133" y="38"/>
                  <a:pt x="133" y="38"/>
                  <a:pt x="133" y="38"/>
                </a:cubicBezTo>
                <a:cubicBezTo>
                  <a:pt x="133" y="54"/>
                  <a:pt x="133" y="54"/>
                  <a:pt x="133" y="54"/>
                </a:cubicBezTo>
                <a:cubicBezTo>
                  <a:pt x="117" y="54"/>
                  <a:pt x="117" y="54"/>
                  <a:pt x="117" y="54"/>
                </a:cubicBezTo>
                <a:lnTo>
                  <a:pt x="117" y="38"/>
                </a:lnTo>
                <a:close/>
                <a:moveTo>
                  <a:pt x="95" y="60"/>
                </a:moveTo>
                <a:cubicBezTo>
                  <a:pt x="111" y="60"/>
                  <a:pt x="111" y="60"/>
                  <a:pt x="111" y="60"/>
                </a:cubicBezTo>
                <a:cubicBezTo>
                  <a:pt x="111" y="76"/>
                  <a:pt x="111" y="76"/>
                  <a:pt x="111" y="76"/>
                </a:cubicBezTo>
                <a:cubicBezTo>
                  <a:pt x="95" y="76"/>
                  <a:pt x="95" y="76"/>
                  <a:pt x="95" y="76"/>
                </a:cubicBezTo>
                <a:lnTo>
                  <a:pt x="95" y="60"/>
                </a:lnTo>
                <a:close/>
                <a:moveTo>
                  <a:pt x="89" y="76"/>
                </a:moveTo>
                <a:cubicBezTo>
                  <a:pt x="73" y="76"/>
                  <a:pt x="73" y="76"/>
                  <a:pt x="73" y="76"/>
                </a:cubicBezTo>
                <a:cubicBezTo>
                  <a:pt x="73" y="60"/>
                  <a:pt x="73" y="60"/>
                  <a:pt x="73" y="60"/>
                </a:cubicBezTo>
                <a:cubicBezTo>
                  <a:pt x="89" y="60"/>
                  <a:pt x="89" y="60"/>
                  <a:pt x="89" y="60"/>
                </a:cubicBezTo>
                <a:lnTo>
                  <a:pt x="89" y="76"/>
                </a:lnTo>
                <a:close/>
                <a:moveTo>
                  <a:pt x="89" y="54"/>
                </a:moveTo>
                <a:cubicBezTo>
                  <a:pt x="73" y="54"/>
                  <a:pt x="73" y="54"/>
                  <a:pt x="73" y="54"/>
                </a:cubicBezTo>
                <a:cubicBezTo>
                  <a:pt x="73" y="38"/>
                  <a:pt x="73" y="38"/>
                  <a:pt x="73" y="38"/>
                </a:cubicBezTo>
                <a:cubicBezTo>
                  <a:pt x="89" y="38"/>
                  <a:pt x="89" y="38"/>
                  <a:pt x="89" y="38"/>
                </a:cubicBezTo>
                <a:lnTo>
                  <a:pt x="89" y="54"/>
                </a:lnTo>
                <a:close/>
                <a:moveTo>
                  <a:pt x="68" y="54"/>
                </a:moveTo>
                <a:cubicBezTo>
                  <a:pt x="52" y="54"/>
                  <a:pt x="52" y="54"/>
                  <a:pt x="52" y="54"/>
                </a:cubicBezTo>
                <a:cubicBezTo>
                  <a:pt x="52" y="38"/>
                  <a:pt x="52" y="38"/>
                  <a:pt x="52" y="38"/>
                </a:cubicBezTo>
                <a:cubicBezTo>
                  <a:pt x="68" y="38"/>
                  <a:pt x="68" y="38"/>
                  <a:pt x="68" y="38"/>
                </a:cubicBezTo>
                <a:lnTo>
                  <a:pt x="68" y="54"/>
                </a:lnTo>
                <a:close/>
                <a:moveTo>
                  <a:pt x="46" y="54"/>
                </a:moveTo>
                <a:cubicBezTo>
                  <a:pt x="30" y="54"/>
                  <a:pt x="30" y="54"/>
                  <a:pt x="30" y="54"/>
                </a:cubicBezTo>
                <a:cubicBezTo>
                  <a:pt x="30" y="38"/>
                  <a:pt x="30" y="38"/>
                  <a:pt x="30" y="38"/>
                </a:cubicBezTo>
                <a:cubicBezTo>
                  <a:pt x="46" y="38"/>
                  <a:pt x="46" y="38"/>
                  <a:pt x="46" y="38"/>
                </a:cubicBezTo>
                <a:lnTo>
                  <a:pt x="46" y="54"/>
                </a:lnTo>
                <a:close/>
                <a:moveTo>
                  <a:pt x="30" y="60"/>
                </a:moveTo>
                <a:cubicBezTo>
                  <a:pt x="46" y="60"/>
                  <a:pt x="46" y="60"/>
                  <a:pt x="46" y="60"/>
                </a:cubicBezTo>
                <a:cubicBezTo>
                  <a:pt x="46" y="76"/>
                  <a:pt x="46" y="76"/>
                  <a:pt x="46" y="76"/>
                </a:cubicBezTo>
                <a:cubicBezTo>
                  <a:pt x="30" y="76"/>
                  <a:pt x="30" y="76"/>
                  <a:pt x="30" y="76"/>
                </a:cubicBezTo>
                <a:lnTo>
                  <a:pt x="30" y="60"/>
                </a:lnTo>
                <a:close/>
                <a:moveTo>
                  <a:pt x="52" y="60"/>
                </a:moveTo>
                <a:cubicBezTo>
                  <a:pt x="68" y="60"/>
                  <a:pt x="68" y="60"/>
                  <a:pt x="68" y="60"/>
                </a:cubicBezTo>
                <a:cubicBezTo>
                  <a:pt x="68" y="76"/>
                  <a:pt x="68" y="76"/>
                  <a:pt x="68" y="76"/>
                </a:cubicBezTo>
                <a:cubicBezTo>
                  <a:pt x="52" y="76"/>
                  <a:pt x="52" y="76"/>
                  <a:pt x="52" y="76"/>
                </a:cubicBezTo>
                <a:lnTo>
                  <a:pt x="52" y="60"/>
                </a:lnTo>
                <a:close/>
                <a:moveTo>
                  <a:pt x="68" y="81"/>
                </a:moveTo>
                <a:cubicBezTo>
                  <a:pt x="68" y="98"/>
                  <a:pt x="68" y="98"/>
                  <a:pt x="68" y="98"/>
                </a:cubicBezTo>
                <a:cubicBezTo>
                  <a:pt x="52" y="98"/>
                  <a:pt x="52" y="98"/>
                  <a:pt x="52" y="98"/>
                </a:cubicBezTo>
                <a:cubicBezTo>
                  <a:pt x="52" y="81"/>
                  <a:pt x="52" y="81"/>
                  <a:pt x="52" y="81"/>
                </a:cubicBezTo>
                <a:lnTo>
                  <a:pt x="68" y="81"/>
                </a:lnTo>
                <a:close/>
                <a:moveTo>
                  <a:pt x="73" y="81"/>
                </a:moveTo>
                <a:cubicBezTo>
                  <a:pt x="89" y="81"/>
                  <a:pt x="89" y="81"/>
                  <a:pt x="89" y="81"/>
                </a:cubicBezTo>
                <a:cubicBezTo>
                  <a:pt x="89" y="98"/>
                  <a:pt x="89" y="98"/>
                  <a:pt x="89" y="98"/>
                </a:cubicBezTo>
                <a:cubicBezTo>
                  <a:pt x="73" y="98"/>
                  <a:pt x="73" y="98"/>
                  <a:pt x="73" y="98"/>
                </a:cubicBezTo>
                <a:lnTo>
                  <a:pt x="73" y="81"/>
                </a:lnTo>
                <a:close/>
                <a:moveTo>
                  <a:pt x="95" y="81"/>
                </a:moveTo>
                <a:cubicBezTo>
                  <a:pt x="111" y="81"/>
                  <a:pt x="111" y="81"/>
                  <a:pt x="111" y="81"/>
                </a:cubicBezTo>
                <a:cubicBezTo>
                  <a:pt x="111" y="98"/>
                  <a:pt x="111" y="98"/>
                  <a:pt x="111" y="98"/>
                </a:cubicBezTo>
                <a:cubicBezTo>
                  <a:pt x="95" y="98"/>
                  <a:pt x="95" y="98"/>
                  <a:pt x="95" y="98"/>
                </a:cubicBezTo>
                <a:lnTo>
                  <a:pt x="95" y="81"/>
                </a:lnTo>
                <a:close/>
                <a:moveTo>
                  <a:pt x="117" y="81"/>
                </a:moveTo>
                <a:cubicBezTo>
                  <a:pt x="133" y="81"/>
                  <a:pt x="133" y="81"/>
                  <a:pt x="133" y="81"/>
                </a:cubicBezTo>
                <a:cubicBezTo>
                  <a:pt x="133" y="98"/>
                  <a:pt x="133" y="98"/>
                  <a:pt x="133" y="98"/>
                </a:cubicBezTo>
                <a:cubicBezTo>
                  <a:pt x="117" y="98"/>
                  <a:pt x="117" y="98"/>
                  <a:pt x="117" y="98"/>
                </a:cubicBezTo>
                <a:lnTo>
                  <a:pt x="117" y="81"/>
                </a:lnTo>
                <a:close/>
                <a:moveTo>
                  <a:pt x="117" y="76"/>
                </a:moveTo>
                <a:cubicBezTo>
                  <a:pt x="117" y="60"/>
                  <a:pt x="117" y="60"/>
                  <a:pt x="117" y="60"/>
                </a:cubicBezTo>
                <a:cubicBezTo>
                  <a:pt x="133" y="60"/>
                  <a:pt x="133" y="60"/>
                  <a:pt x="133" y="60"/>
                </a:cubicBezTo>
                <a:cubicBezTo>
                  <a:pt x="133" y="76"/>
                  <a:pt x="133" y="76"/>
                  <a:pt x="133" y="76"/>
                </a:cubicBezTo>
                <a:lnTo>
                  <a:pt x="117" y="76"/>
                </a:lnTo>
                <a:close/>
                <a:moveTo>
                  <a:pt x="138" y="60"/>
                </a:moveTo>
                <a:cubicBezTo>
                  <a:pt x="155" y="60"/>
                  <a:pt x="155" y="60"/>
                  <a:pt x="155" y="60"/>
                </a:cubicBezTo>
                <a:cubicBezTo>
                  <a:pt x="155" y="76"/>
                  <a:pt x="155" y="76"/>
                  <a:pt x="155" y="76"/>
                </a:cubicBezTo>
                <a:cubicBezTo>
                  <a:pt x="138" y="76"/>
                  <a:pt x="138" y="76"/>
                  <a:pt x="138" y="76"/>
                </a:cubicBezTo>
                <a:lnTo>
                  <a:pt x="138" y="60"/>
                </a:lnTo>
                <a:close/>
                <a:moveTo>
                  <a:pt x="155" y="54"/>
                </a:moveTo>
                <a:cubicBezTo>
                  <a:pt x="138" y="54"/>
                  <a:pt x="138" y="54"/>
                  <a:pt x="138" y="54"/>
                </a:cubicBezTo>
                <a:cubicBezTo>
                  <a:pt x="138" y="38"/>
                  <a:pt x="138" y="38"/>
                  <a:pt x="138" y="38"/>
                </a:cubicBezTo>
                <a:cubicBezTo>
                  <a:pt x="155" y="38"/>
                  <a:pt x="155" y="38"/>
                  <a:pt x="155" y="38"/>
                </a:cubicBezTo>
                <a:lnTo>
                  <a:pt x="155" y="54"/>
                </a:lnTo>
                <a:close/>
                <a:moveTo>
                  <a:pt x="30" y="81"/>
                </a:moveTo>
                <a:cubicBezTo>
                  <a:pt x="46" y="81"/>
                  <a:pt x="46" y="81"/>
                  <a:pt x="46" y="81"/>
                </a:cubicBezTo>
                <a:cubicBezTo>
                  <a:pt x="46" y="98"/>
                  <a:pt x="46" y="98"/>
                  <a:pt x="46" y="98"/>
                </a:cubicBezTo>
                <a:cubicBezTo>
                  <a:pt x="30" y="98"/>
                  <a:pt x="30" y="98"/>
                  <a:pt x="30" y="98"/>
                </a:cubicBezTo>
                <a:lnTo>
                  <a:pt x="30" y="81"/>
                </a:lnTo>
                <a:close/>
                <a:moveTo>
                  <a:pt x="138" y="98"/>
                </a:moveTo>
                <a:cubicBezTo>
                  <a:pt x="138" y="81"/>
                  <a:pt x="138" y="81"/>
                  <a:pt x="138" y="81"/>
                </a:cubicBezTo>
                <a:cubicBezTo>
                  <a:pt x="155" y="81"/>
                  <a:pt x="155" y="81"/>
                  <a:pt x="155" y="81"/>
                </a:cubicBezTo>
                <a:cubicBezTo>
                  <a:pt x="155" y="98"/>
                  <a:pt x="155" y="98"/>
                  <a:pt x="155" y="98"/>
                </a:cubicBezTo>
                <a:lnTo>
                  <a:pt x="138" y="9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892" name="Freeform 1888">
            <a:extLst>
              <a:ext uri="{FF2B5EF4-FFF2-40B4-BE49-F238E27FC236}">
                <a16:creationId xmlns:a16="http://schemas.microsoft.com/office/drawing/2014/main" xmlns="" id="{E0E7F46A-D9AD-40C9-9FFD-40CAA4EBB004}"/>
              </a:ext>
            </a:extLst>
          </p:cNvPr>
          <p:cNvSpPr>
            <a:spLocks noEditPoints="1"/>
          </p:cNvSpPr>
          <p:nvPr/>
        </p:nvSpPr>
        <p:spPr bwMode="auto">
          <a:xfrm>
            <a:off x="4391602" y="3462194"/>
            <a:ext cx="545523" cy="532534"/>
          </a:xfrm>
          <a:custGeom>
            <a:avLst/>
            <a:gdLst>
              <a:gd name="T0" fmla="*/ 27 w 160"/>
              <a:gd name="T1" fmla="*/ 8 h 155"/>
              <a:gd name="T2" fmla="*/ 21 w 160"/>
              <a:gd name="T3" fmla="*/ 14 h 155"/>
              <a:gd name="T4" fmla="*/ 24 w 160"/>
              <a:gd name="T5" fmla="*/ 103 h 155"/>
              <a:gd name="T6" fmla="*/ 54 w 160"/>
              <a:gd name="T7" fmla="*/ 155 h 155"/>
              <a:gd name="T8" fmla="*/ 119 w 160"/>
              <a:gd name="T9" fmla="*/ 155 h 155"/>
              <a:gd name="T10" fmla="*/ 144 w 160"/>
              <a:gd name="T11" fmla="*/ 125 h 155"/>
              <a:gd name="T12" fmla="*/ 5 w 160"/>
              <a:gd name="T13" fmla="*/ 11 h 155"/>
              <a:gd name="T14" fmla="*/ 14 w 160"/>
              <a:gd name="T15" fmla="*/ 14 h 155"/>
              <a:gd name="T16" fmla="*/ 54 w 160"/>
              <a:gd name="T17" fmla="*/ 133 h 155"/>
              <a:gd name="T18" fmla="*/ 119 w 160"/>
              <a:gd name="T19" fmla="*/ 133 h 155"/>
              <a:gd name="T20" fmla="*/ 30 w 160"/>
              <a:gd name="T21" fmla="*/ 38 h 155"/>
              <a:gd name="T22" fmla="*/ 84 w 160"/>
              <a:gd name="T23" fmla="*/ 54 h 155"/>
              <a:gd name="T24" fmla="*/ 92 w 160"/>
              <a:gd name="T25" fmla="*/ 46 h 155"/>
              <a:gd name="T26" fmla="*/ 92 w 160"/>
              <a:gd name="T27" fmla="*/ 62 h 155"/>
              <a:gd name="T28" fmla="*/ 100 w 160"/>
              <a:gd name="T29" fmla="*/ 54 h 155"/>
              <a:gd name="T30" fmla="*/ 68 w 160"/>
              <a:gd name="T31" fmla="*/ 54 h 155"/>
              <a:gd name="T32" fmla="*/ 76 w 160"/>
              <a:gd name="T33" fmla="*/ 46 h 155"/>
              <a:gd name="T34" fmla="*/ 76 w 160"/>
              <a:gd name="T35" fmla="*/ 62 h 155"/>
              <a:gd name="T36" fmla="*/ 35 w 160"/>
              <a:gd name="T37" fmla="*/ 54 h 155"/>
              <a:gd name="T38" fmla="*/ 52 w 160"/>
              <a:gd name="T39" fmla="*/ 54 h 155"/>
              <a:gd name="T40" fmla="*/ 43 w 160"/>
              <a:gd name="T41" fmla="*/ 46 h 155"/>
              <a:gd name="T42" fmla="*/ 60 w 160"/>
              <a:gd name="T43" fmla="*/ 46 h 155"/>
              <a:gd name="T44" fmla="*/ 43 w 160"/>
              <a:gd name="T45" fmla="*/ 62 h 155"/>
              <a:gd name="T46" fmla="*/ 60 w 160"/>
              <a:gd name="T47" fmla="*/ 62 h 155"/>
              <a:gd name="T48" fmla="*/ 149 w 160"/>
              <a:gd name="T49" fmla="*/ 54 h 155"/>
              <a:gd name="T50" fmla="*/ 108 w 160"/>
              <a:gd name="T51" fmla="*/ 46 h 155"/>
              <a:gd name="T52" fmla="*/ 108 w 160"/>
              <a:gd name="T53" fmla="*/ 62 h 155"/>
              <a:gd name="T54" fmla="*/ 117 w 160"/>
              <a:gd name="T55" fmla="*/ 54 h 155"/>
              <a:gd name="T56" fmla="*/ 133 w 160"/>
              <a:gd name="T57" fmla="*/ 54 h 155"/>
              <a:gd name="T58" fmla="*/ 84 w 160"/>
              <a:gd name="T59" fmla="*/ 71 h 155"/>
              <a:gd name="T60" fmla="*/ 100 w 160"/>
              <a:gd name="T61" fmla="*/ 71 h 155"/>
              <a:gd name="T62" fmla="*/ 68 w 160"/>
              <a:gd name="T63" fmla="*/ 71 h 155"/>
              <a:gd name="T64" fmla="*/ 35 w 160"/>
              <a:gd name="T65" fmla="*/ 71 h 155"/>
              <a:gd name="T66" fmla="*/ 52 w 160"/>
              <a:gd name="T67" fmla="*/ 71 h 155"/>
              <a:gd name="T68" fmla="*/ 149 w 160"/>
              <a:gd name="T69" fmla="*/ 71 h 155"/>
              <a:gd name="T70" fmla="*/ 117 w 160"/>
              <a:gd name="T71" fmla="*/ 71 h 155"/>
              <a:gd name="T72" fmla="*/ 133 w 160"/>
              <a:gd name="T73" fmla="*/ 71 h 155"/>
              <a:gd name="T74" fmla="*/ 125 w 160"/>
              <a:gd name="T75" fmla="*/ 46 h 155"/>
              <a:gd name="T76" fmla="*/ 141 w 160"/>
              <a:gd name="T77" fmla="*/ 46 h 155"/>
              <a:gd name="T78" fmla="*/ 125 w 160"/>
              <a:gd name="T79" fmla="*/ 62 h 155"/>
              <a:gd name="T80" fmla="*/ 141 w 160"/>
              <a:gd name="T81" fmla="*/ 62 h 155"/>
              <a:gd name="T82" fmla="*/ 84 w 160"/>
              <a:gd name="T83" fmla="*/ 87 h 155"/>
              <a:gd name="T84" fmla="*/ 92 w 160"/>
              <a:gd name="T85" fmla="*/ 79 h 155"/>
              <a:gd name="T86" fmla="*/ 92 w 160"/>
              <a:gd name="T87" fmla="*/ 95 h 155"/>
              <a:gd name="T88" fmla="*/ 100 w 160"/>
              <a:gd name="T89" fmla="*/ 87 h 155"/>
              <a:gd name="T90" fmla="*/ 68 w 160"/>
              <a:gd name="T91" fmla="*/ 87 h 155"/>
              <a:gd name="T92" fmla="*/ 76 w 160"/>
              <a:gd name="T93" fmla="*/ 79 h 155"/>
              <a:gd name="T94" fmla="*/ 76 w 160"/>
              <a:gd name="T95" fmla="*/ 95 h 155"/>
              <a:gd name="T96" fmla="*/ 35 w 160"/>
              <a:gd name="T97" fmla="*/ 87 h 155"/>
              <a:gd name="T98" fmla="*/ 52 w 160"/>
              <a:gd name="T99" fmla="*/ 87 h 155"/>
              <a:gd name="T100" fmla="*/ 43 w 160"/>
              <a:gd name="T101" fmla="*/ 79 h 155"/>
              <a:gd name="T102" fmla="*/ 60 w 160"/>
              <a:gd name="T103" fmla="*/ 79 h 155"/>
              <a:gd name="T104" fmla="*/ 43 w 160"/>
              <a:gd name="T105" fmla="*/ 95 h 155"/>
              <a:gd name="T106" fmla="*/ 60 w 160"/>
              <a:gd name="T107" fmla="*/ 95 h 155"/>
              <a:gd name="T108" fmla="*/ 149 w 160"/>
              <a:gd name="T109" fmla="*/ 87 h 155"/>
              <a:gd name="T110" fmla="*/ 108 w 160"/>
              <a:gd name="T111" fmla="*/ 79 h 155"/>
              <a:gd name="T112" fmla="*/ 108 w 160"/>
              <a:gd name="T113" fmla="*/ 95 h 155"/>
              <a:gd name="T114" fmla="*/ 117 w 160"/>
              <a:gd name="T115" fmla="*/ 87 h 155"/>
              <a:gd name="T116" fmla="*/ 133 w 160"/>
              <a:gd name="T117" fmla="*/ 87 h 155"/>
              <a:gd name="T118" fmla="*/ 125 w 160"/>
              <a:gd name="T119" fmla="*/ 79 h 155"/>
              <a:gd name="T120" fmla="*/ 141 w 160"/>
              <a:gd name="T121" fmla="*/ 79 h 155"/>
              <a:gd name="T122" fmla="*/ 125 w 160"/>
              <a:gd name="T123" fmla="*/ 95 h 155"/>
              <a:gd name="T124" fmla="*/ 141 w 160"/>
              <a:gd name="T125" fmla="*/ 95 h 1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60" h="155">
                <a:moveTo>
                  <a:pt x="160" y="103"/>
                </a:moveTo>
                <a:cubicBezTo>
                  <a:pt x="160" y="33"/>
                  <a:pt x="160" y="33"/>
                  <a:pt x="160" y="33"/>
                </a:cubicBezTo>
                <a:cubicBezTo>
                  <a:pt x="30" y="33"/>
                  <a:pt x="30" y="33"/>
                  <a:pt x="30" y="33"/>
                </a:cubicBezTo>
                <a:cubicBezTo>
                  <a:pt x="30" y="11"/>
                  <a:pt x="30" y="11"/>
                  <a:pt x="30" y="11"/>
                </a:cubicBezTo>
                <a:cubicBezTo>
                  <a:pt x="30" y="9"/>
                  <a:pt x="29" y="8"/>
                  <a:pt x="27" y="8"/>
                </a:cubicBezTo>
                <a:cubicBezTo>
                  <a:pt x="21" y="8"/>
                  <a:pt x="21" y="8"/>
                  <a:pt x="21" y="8"/>
                </a:cubicBezTo>
                <a:cubicBezTo>
                  <a:pt x="20" y="3"/>
                  <a:pt x="16" y="0"/>
                  <a:pt x="11" y="0"/>
                </a:cubicBezTo>
                <a:cubicBezTo>
                  <a:pt x="5" y="0"/>
                  <a:pt x="0" y="5"/>
                  <a:pt x="0" y="11"/>
                </a:cubicBezTo>
                <a:cubicBezTo>
                  <a:pt x="0" y="17"/>
                  <a:pt x="5" y="22"/>
                  <a:pt x="11" y="22"/>
                </a:cubicBezTo>
                <a:cubicBezTo>
                  <a:pt x="16" y="22"/>
                  <a:pt x="20" y="18"/>
                  <a:pt x="21" y="14"/>
                </a:cubicBezTo>
                <a:cubicBezTo>
                  <a:pt x="24" y="14"/>
                  <a:pt x="24" y="14"/>
                  <a:pt x="24" y="14"/>
                </a:cubicBezTo>
                <a:cubicBezTo>
                  <a:pt x="24" y="33"/>
                  <a:pt x="24" y="33"/>
                  <a:pt x="24" y="33"/>
                </a:cubicBezTo>
                <a:cubicBezTo>
                  <a:pt x="24" y="35"/>
                  <a:pt x="24" y="35"/>
                  <a:pt x="24" y="35"/>
                </a:cubicBezTo>
                <a:cubicBezTo>
                  <a:pt x="24" y="100"/>
                  <a:pt x="24" y="100"/>
                  <a:pt x="24" y="100"/>
                </a:cubicBezTo>
                <a:cubicBezTo>
                  <a:pt x="24" y="103"/>
                  <a:pt x="24" y="103"/>
                  <a:pt x="24" y="103"/>
                </a:cubicBezTo>
                <a:cubicBezTo>
                  <a:pt x="24" y="127"/>
                  <a:pt x="24" y="127"/>
                  <a:pt x="24" y="127"/>
                </a:cubicBezTo>
                <a:cubicBezTo>
                  <a:pt x="24" y="129"/>
                  <a:pt x="26" y="130"/>
                  <a:pt x="27" y="130"/>
                </a:cubicBezTo>
                <a:cubicBezTo>
                  <a:pt x="46" y="130"/>
                  <a:pt x="46" y="130"/>
                  <a:pt x="46" y="130"/>
                </a:cubicBezTo>
                <a:cubicBezTo>
                  <a:pt x="43" y="133"/>
                  <a:pt x="41" y="137"/>
                  <a:pt x="41" y="141"/>
                </a:cubicBezTo>
                <a:cubicBezTo>
                  <a:pt x="41" y="148"/>
                  <a:pt x="47" y="155"/>
                  <a:pt x="54" y="155"/>
                </a:cubicBezTo>
                <a:cubicBezTo>
                  <a:pt x="62" y="155"/>
                  <a:pt x="68" y="148"/>
                  <a:pt x="68" y="141"/>
                </a:cubicBezTo>
                <a:cubicBezTo>
                  <a:pt x="68" y="137"/>
                  <a:pt x="66" y="133"/>
                  <a:pt x="62" y="130"/>
                </a:cubicBezTo>
                <a:cubicBezTo>
                  <a:pt x="111" y="130"/>
                  <a:pt x="111" y="130"/>
                  <a:pt x="111" y="130"/>
                </a:cubicBezTo>
                <a:cubicBezTo>
                  <a:pt x="108" y="133"/>
                  <a:pt x="106" y="137"/>
                  <a:pt x="106" y="141"/>
                </a:cubicBezTo>
                <a:cubicBezTo>
                  <a:pt x="106" y="148"/>
                  <a:pt x="112" y="155"/>
                  <a:pt x="119" y="155"/>
                </a:cubicBezTo>
                <a:cubicBezTo>
                  <a:pt x="127" y="155"/>
                  <a:pt x="133" y="148"/>
                  <a:pt x="133" y="141"/>
                </a:cubicBezTo>
                <a:cubicBezTo>
                  <a:pt x="133" y="137"/>
                  <a:pt x="131" y="133"/>
                  <a:pt x="127" y="130"/>
                </a:cubicBezTo>
                <a:cubicBezTo>
                  <a:pt x="144" y="130"/>
                  <a:pt x="144" y="130"/>
                  <a:pt x="144" y="130"/>
                </a:cubicBezTo>
                <a:cubicBezTo>
                  <a:pt x="145" y="130"/>
                  <a:pt x="146" y="129"/>
                  <a:pt x="146" y="127"/>
                </a:cubicBezTo>
                <a:cubicBezTo>
                  <a:pt x="146" y="126"/>
                  <a:pt x="145" y="125"/>
                  <a:pt x="144" y="125"/>
                </a:cubicBezTo>
                <a:cubicBezTo>
                  <a:pt x="30" y="125"/>
                  <a:pt x="30" y="125"/>
                  <a:pt x="30" y="125"/>
                </a:cubicBezTo>
                <a:cubicBezTo>
                  <a:pt x="30" y="103"/>
                  <a:pt x="30" y="103"/>
                  <a:pt x="30" y="103"/>
                </a:cubicBezTo>
                <a:lnTo>
                  <a:pt x="160" y="103"/>
                </a:lnTo>
                <a:close/>
                <a:moveTo>
                  <a:pt x="11" y="16"/>
                </a:moveTo>
                <a:cubicBezTo>
                  <a:pt x="8" y="16"/>
                  <a:pt x="5" y="14"/>
                  <a:pt x="5" y="11"/>
                </a:cubicBezTo>
                <a:cubicBezTo>
                  <a:pt x="5" y="8"/>
                  <a:pt x="8" y="5"/>
                  <a:pt x="11" y="5"/>
                </a:cubicBezTo>
                <a:cubicBezTo>
                  <a:pt x="13" y="5"/>
                  <a:pt x="15" y="7"/>
                  <a:pt x="16" y="8"/>
                </a:cubicBezTo>
                <a:cubicBezTo>
                  <a:pt x="14" y="8"/>
                  <a:pt x="14" y="8"/>
                  <a:pt x="14" y="8"/>
                </a:cubicBezTo>
                <a:cubicBezTo>
                  <a:pt x="12" y="8"/>
                  <a:pt x="11" y="9"/>
                  <a:pt x="11" y="11"/>
                </a:cubicBezTo>
                <a:cubicBezTo>
                  <a:pt x="11" y="12"/>
                  <a:pt x="12" y="14"/>
                  <a:pt x="14" y="14"/>
                </a:cubicBezTo>
                <a:cubicBezTo>
                  <a:pt x="16" y="14"/>
                  <a:pt x="16" y="14"/>
                  <a:pt x="16" y="14"/>
                </a:cubicBezTo>
                <a:cubicBezTo>
                  <a:pt x="15" y="15"/>
                  <a:pt x="13" y="16"/>
                  <a:pt x="11" y="16"/>
                </a:cubicBezTo>
                <a:close/>
                <a:moveTo>
                  <a:pt x="54" y="149"/>
                </a:moveTo>
                <a:cubicBezTo>
                  <a:pt x="50" y="149"/>
                  <a:pt x="46" y="146"/>
                  <a:pt x="46" y="141"/>
                </a:cubicBezTo>
                <a:cubicBezTo>
                  <a:pt x="46" y="137"/>
                  <a:pt x="50" y="133"/>
                  <a:pt x="54" y="133"/>
                </a:cubicBezTo>
                <a:cubicBezTo>
                  <a:pt x="59" y="133"/>
                  <a:pt x="62" y="137"/>
                  <a:pt x="62" y="141"/>
                </a:cubicBezTo>
                <a:cubicBezTo>
                  <a:pt x="62" y="146"/>
                  <a:pt x="59" y="149"/>
                  <a:pt x="54" y="149"/>
                </a:cubicBezTo>
                <a:close/>
                <a:moveTo>
                  <a:pt x="119" y="149"/>
                </a:moveTo>
                <a:cubicBezTo>
                  <a:pt x="115" y="149"/>
                  <a:pt x="111" y="146"/>
                  <a:pt x="111" y="141"/>
                </a:cubicBezTo>
                <a:cubicBezTo>
                  <a:pt x="111" y="137"/>
                  <a:pt x="115" y="133"/>
                  <a:pt x="119" y="133"/>
                </a:cubicBezTo>
                <a:cubicBezTo>
                  <a:pt x="124" y="133"/>
                  <a:pt x="127" y="137"/>
                  <a:pt x="127" y="141"/>
                </a:cubicBezTo>
                <a:cubicBezTo>
                  <a:pt x="127" y="146"/>
                  <a:pt x="124" y="149"/>
                  <a:pt x="119" y="149"/>
                </a:cubicBezTo>
                <a:close/>
                <a:moveTo>
                  <a:pt x="155" y="98"/>
                </a:moveTo>
                <a:cubicBezTo>
                  <a:pt x="30" y="98"/>
                  <a:pt x="30" y="98"/>
                  <a:pt x="30" y="98"/>
                </a:cubicBezTo>
                <a:cubicBezTo>
                  <a:pt x="30" y="38"/>
                  <a:pt x="30" y="38"/>
                  <a:pt x="30" y="38"/>
                </a:cubicBezTo>
                <a:cubicBezTo>
                  <a:pt x="155" y="38"/>
                  <a:pt x="155" y="38"/>
                  <a:pt x="155" y="38"/>
                </a:cubicBezTo>
                <a:lnTo>
                  <a:pt x="155" y="98"/>
                </a:lnTo>
                <a:close/>
                <a:moveTo>
                  <a:pt x="84" y="49"/>
                </a:moveTo>
                <a:cubicBezTo>
                  <a:pt x="86" y="49"/>
                  <a:pt x="87" y="50"/>
                  <a:pt x="87" y="52"/>
                </a:cubicBezTo>
                <a:cubicBezTo>
                  <a:pt x="87" y="53"/>
                  <a:pt x="86" y="54"/>
                  <a:pt x="84" y="54"/>
                </a:cubicBezTo>
                <a:cubicBezTo>
                  <a:pt x="83" y="54"/>
                  <a:pt x="81" y="53"/>
                  <a:pt x="81" y="52"/>
                </a:cubicBezTo>
                <a:cubicBezTo>
                  <a:pt x="81" y="50"/>
                  <a:pt x="83" y="49"/>
                  <a:pt x="84" y="49"/>
                </a:cubicBezTo>
                <a:close/>
                <a:moveTo>
                  <a:pt x="92" y="41"/>
                </a:moveTo>
                <a:cubicBezTo>
                  <a:pt x="94" y="41"/>
                  <a:pt x="95" y="42"/>
                  <a:pt x="95" y="43"/>
                </a:cubicBezTo>
                <a:cubicBezTo>
                  <a:pt x="95" y="45"/>
                  <a:pt x="94" y="46"/>
                  <a:pt x="92" y="46"/>
                </a:cubicBezTo>
                <a:cubicBezTo>
                  <a:pt x="91" y="46"/>
                  <a:pt x="89" y="45"/>
                  <a:pt x="89" y="43"/>
                </a:cubicBezTo>
                <a:cubicBezTo>
                  <a:pt x="89" y="42"/>
                  <a:pt x="91" y="41"/>
                  <a:pt x="92" y="41"/>
                </a:cubicBezTo>
                <a:close/>
                <a:moveTo>
                  <a:pt x="92" y="57"/>
                </a:moveTo>
                <a:cubicBezTo>
                  <a:pt x="94" y="57"/>
                  <a:pt x="95" y="58"/>
                  <a:pt x="95" y="60"/>
                </a:cubicBezTo>
                <a:cubicBezTo>
                  <a:pt x="95" y="61"/>
                  <a:pt x="94" y="62"/>
                  <a:pt x="92" y="62"/>
                </a:cubicBezTo>
                <a:cubicBezTo>
                  <a:pt x="91" y="62"/>
                  <a:pt x="89" y="61"/>
                  <a:pt x="89" y="60"/>
                </a:cubicBezTo>
                <a:cubicBezTo>
                  <a:pt x="89" y="58"/>
                  <a:pt x="91" y="57"/>
                  <a:pt x="92" y="57"/>
                </a:cubicBezTo>
                <a:close/>
                <a:moveTo>
                  <a:pt x="100" y="49"/>
                </a:moveTo>
                <a:cubicBezTo>
                  <a:pt x="102" y="49"/>
                  <a:pt x="103" y="50"/>
                  <a:pt x="103" y="52"/>
                </a:cubicBezTo>
                <a:cubicBezTo>
                  <a:pt x="103" y="53"/>
                  <a:pt x="102" y="54"/>
                  <a:pt x="100" y="54"/>
                </a:cubicBezTo>
                <a:cubicBezTo>
                  <a:pt x="99" y="54"/>
                  <a:pt x="98" y="53"/>
                  <a:pt x="98" y="52"/>
                </a:cubicBezTo>
                <a:cubicBezTo>
                  <a:pt x="98" y="50"/>
                  <a:pt x="99" y="49"/>
                  <a:pt x="100" y="49"/>
                </a:cubicBezTo>
                <a:close/>
                <a:moveTo>
                  <a:pt x="68" y="49"/>
                </a:moveTo>
                <a:cubicBezTo>
                  <a:pt x="69" y="49"/>
                  <a:pt x="71" y="50"/>
                  <a:pt x="71" y="52"/>
                </a:cubicBezTo>
                <a:cubicBezTo>
                  <a:pt x="71" y="53"/>
                  <a:pt x="69" y="54"/>
                  <a:pt x="68" y="54"/>
                </a:cubicBezTo>
                <a:cubicBezTo>
                  <a:pt x="66" y="54"/>
                  <a:pt x="65" y="53"/>
                  <a:pt x="65" y="52"/>
                </a:cubicBezTo>
                <a:cubicBezTo>
                  <a:pt x="65" y="50"/>
                  <a:pt x="66" y="49"/>
                  <a:pt x="68" y="49"/>
                </a:cubicBezTo>
                <a:close/>
                <a:moveTo>
                  <a:pt x="76" y="41"/>
                </a:moveTo>
                <a:cubicBezTo>
                  <a:pt x="77" y="41"/>
                  <a:pt x="79" y="42"/>
                  <a:pt x="79" y="43"/>
                </a:cubicBezTo>
                <a:cubicBezTo>
                  <a:pt x="79" y="45"/>
                  <a:pt x="77" y="46"/>
                  <a:pt x="76" y="46"/>
                </a:cubicBezTo>
                <a:cubicBezTo>
                  <a:pt x="74" y="46"/>
                  <a:pt x="73" y="45"/>
                  <a:pt x="73" y="43"/>
                </a:cubicBezTo>
                <a:cubicBezTo>
                  <a:pt x="73" y="42"/>
                  <a:pt x="74" y="41"/>
                  <a:pt x="76" y="41"/>
                </a:cubicBezTo>
                <a:close/>
                <a:moveTo>
                  <a:pt x="76" y="57"/>
                </a:moveTo>
                <a:cubicBezTo>
                  <a:pt x="77" y="57"/>
                  <a:pt x="79" y="58"/>
                  <a:pt x="79" y="60"/>
                </a:cubicBezTo>
                <a:cubicBezTo>
                  <a:pt x="79" y="61"/>
                  <a:pt x="77" y="62"/>
                  <a:pt x="76" y="62"/>
                </a:cubicBezTo>
                <a:cubicBezTo>
                  <a:pt x="74" y="62"/>
                  <a:pt x="73" y="61"/>
                  <a:pt x="73" y="60"/>
                </a:cubicBezTo>
                <a:cubicBezTo>
                  <a:pt x="73" y="58"/>
                  <a:pt x="74" y="57"/>
                  <a:pt x="76" y="57"/>
                </a:cubicBezTo>
                <a:close/>
                <a:moveTo>
                  <a:pt x="35" y="49"/>
                </a:moveTo>
                <a:cubicBezTo>
                  <a:pt x="37" y="49"/>
                  <a:pt x="38" y="50"/>
                  <a:pt x="38" y="52"/>
                </a:cubicBezTo>
                <a:cubicBezTo>
                  <a:pt x="38" y="53"/>
                  <a:pt x="37" y="54"/>
                  <a:pt x="35" y="54"/>
                </a:cubicBezTo>
                <a:cubicBezTo>
                  <a:pt x="34" y="54"/>
                  <a:pt x="33" y="53"/>
                  <a:pt x="33" y="52"/>
                </a:cubicBezTo>
                <a:cubicBezTo>
                  <a:pt x="33" y="50"/>
                  <a:pt x="34" y="49"/>
                  <a:pt x="35" y="49"/>
                </a:cubicBezTo>
                <a:close/>
                <a:moveTo>
                  <a:pt x="52" y="49"/>
                </a:moveTo>
                <a:cubicBezTo>
                  <a:pt x="53" y="49"/>
                  <a:pt x="54" y="50"/>
                  <a:pt x="54" y="52"/>
                </a:cubicBezTo>
                <a:cubicBezTo>
                  <a:pt x="54" y="53"/>
                  <a:pt x="53" y="54"/>
                  <a:pt x="52" y="54"/>
                </a:cubicBezTo>
                <a:cubicBezTo>
                  <a:pt x="50" y="54"/>
                  <a:pt x="49" y="53"/>
                  <a:pt x="49" y="52"/>
                </a:cubicBezTo>
                <a:cubicBezTo>
                  <a:pt x="49" y="50"/>
                  <a:pt x="50" y="49"/>
                  <a:pt x="52" y="49"/>
                </a:cubicBezTo>
                <a:close/>
                <a:moveTo>
                  <a:pt x="43" y="41"/>
                </a:moveTo>
                <a:cubicBezTo>
                  <a:pt x="45" y="41"/>
                  <a:pt x="46" y="42"/>
                  <a:pt x="46" y="43"/>
                </a:cubicBezTo>
                <a:cubicBezTo>
                  <a:pt x="46" y="45"/>
                  <a:pt x="45" y="46"/>
                  <a:pt x="43" y="46"/>
                </a:cubicBezTo>
                <a:cubicBezTo>
                  <a:pt x="42" y="46"/>
                  <a:pt x="41" y="45"/>
                  <a:pt x="41" y="43"/>
                </a:cubicBezTo>
                <a:cubicBezTo>
                  <a:pt x="41" y="42"/>
                  <a:pt x="42" y="41"/>
                  <a:pt x="43" y="41"/>
                </a:cubicBezTo>
                <a:close/>
                <a:moveTo>
                  <a:pt x="60" y="41"/>
                </a:moveTo>
                <a:cubicBezTo>
                  <a:pt x="61" y="41"/>
                  <a:pt x="62" y="42"/>
                  <a:pt x="62" y="43"/>
                </a:cubicBezTo>
                <a:cubicBezTo>
                  <a:pt x="62" y="45"/>
                  <a:pt x="61" y="46"/>
                  <a:pt x="60" y="46"/>
                </a:cubicBezTo>
                <a:cubicBezTo>
                  <a:pt x="58" y="46"/>
                  <a:pt x="57" y="45"/>
                  <a:pt x="57" y="43"/>
                </a:cubicBezTo>
                <a:cubicBezTo>
                  <a:pt x="57" y="42"/>
                  <a:pt x="58" y="41"/>
                  <a:pt x="60" y="41"/>
                </a:cubicBezTo>
                <a:close/>
                <a:moveTo>
                  <a:pt x="43" y="57"/>
                </a:moveTo>
                <a:cubicBezTo>
                  <a:pt x="45" y="57"/>
                  <a:pt x="46" y="58"/>
                  <a:pt x="46" y="60"/>
                </a:cubicBezTo>
                <a:cubicBezTo>
                  <a:pt x="46" y="61"/>
                  <a:pt x="45" y="62"/>
                  <a:pt x="43" y="62"/>
                </a:cubicBezTo>
                <a:cubicBezTo>
                  <a:pt x="42" y="62"/>
                  <a:pt x="41" y="61"/>
                  <a:pt x="41" y="60"/>
                </a:cubicBezTo>
                <a:cubicBezTo>
                  <a:pt x="41" y="58"/>
                  <a:pt x="42" y="57"/>
                  <a:pt x="43" y="57"/>
                </a:cubicBezTo>
                <a:close/>
                <a:moveTo>
                  <a:pt x="60" y="57"/>
                </a:moveTo>
                <a:cubicBezTo>
                  <a:pt x="61" y="57"/>
                  <a:pt x="62" y="58"/>
                  <a:pt x="62" y="60"/>
                </a:cubicBezTo>
                <a:cubicBezTo>
                  <a:pt x="62" y="61"/>
                  <a:pt x="61" y="62"/>
                  <a:pt x="60" y="62"/>
                </a:cubicBezTo>
                <a:cubicBezTo>
                  <a:pt x="58" y="62"/>
                  <a:pt x="57" y="61"/>
                  <a:pt x="57" y="60"/>
                </a:cubicBezTo>
                <a:cubicBezTo>
                  <a:pt x="57" y="58"/>
                  <a:pt x="58" y="57"/>
                  <a:pt x="60" y="57"/>
                </a:cubicBezTo>
                <a:close/>
                <a:moveTo>
                  <a:pt x="149" y="49"/>
                </a:moveTo>
                <a:cubicBezTo>
                  <a:pt x="151" y="49"/>
                  <a:pt x="152" y="50"/>
                  <a:pt x="152" y="52"/>
                </a:cubicBezTo>
                <a:cubicBezTo>
                  <a:pt x="152" y="53"/>
                  <a:pt x="151" y="54"/>
                  <a:pt x="149" y="54"/>
                </a:cubicBezTo>
                <a:cubicBezTo>
                  <a:pt x="148" y="54"/>
                  <a:pt x="146" y="53"/>
                  <a:pt x="146" y="52"/>
                </a:cubicBezTo>
                <a:cubicBezTo>
                  <a:pt x="146" y="50"/>
                  <a:pt x="148" y="49"/>
                  <a:pt x="149" y="49"/>
                </a:cubicBezTo>
                <a:close/>
                <a:moveTo>
                  <a:pt x="108" y="41"/>
                </a:moveTo>
                <a:cubicBezTo>
                  <a:pt x="110" y="41"/>
                  <a:pt x="111" y="42"/>
                  <a:pt x="111" y="43"/>
                </a:cubicBezTo>
                <a:cubicBezTo>
                  <a:pt x="111" y="45"/>
                  <a:pt x="110" y="46"/>
                  <a:pt x="108" y="46"/>
                </a:cubicBezTo>
                <a:cubicBezTo>
                  <a:pt x="107" y="46"/>
                  <a:pt x="106" y="45"/>
                  <a:pt x="106" y="43"/>
                </a:cubicBezTo>
                <a:cubicBezTo>
                  <a:pt x="106" y="42"/>
                  <a:pt x="107" y="41"/>
                  <a:pt x="108" y="41"/>
                </a:cubicBezTo>
                <a:close/>
                <a:moveTo>
                  <a:pt x="108" y="57"/>
                </a:moveTo>
                <a:cubicBezTo>
                  <a:pt x="110" y="57"/>
                  <a:pt x="111" y="58"/>
                  <a:pt x="111" y="60"/>
                </a:cubicBezTo>
                <a:cubicBezTo>
                  <a:pt x="111" y="61"/>
                  <a:pt x="110" y="62"/>
                  <a:pt x="108" y="62"/>
                </a:cubicBezTo>
                <a:cubicBezTo>
                  <a:pt x="107" y="62"/>
                  <a:pt x="106" y="61"/>
                  <a:pt x="106" y="60"/>
                </a:cubicBezTo>
                <a:cubicBezTo>
                  <a:pt x="106" y="58"/>
                  <a:pt x="107" y="57"/>
                  <a:pt x="108" y="57"/>
                </a:cubicBezTo>
                <a:close/>
                <a:moveTo>
                  <a:pt x="117" y="49"/>
                </a:moveTo>
                <a:cubicBezTo>
                  <a:pt x="118" y="49"/>
                  <a:pt x="119" y="50"/>
                  <a:pt x="119" y="52"/>
                </a:cubicBezTo>
                <a:cubicBezTo>
                  <a:pt x="119" y="53"/>
                  <a:pt x="118" y="54"/>
                  <a:pt x="117" y="54"/>
                </a:cubicBezTo>
                <a:cubicBezTo>
                  <a:pt x="115" y="54"/>
                  <a:pt x="114" y="53"/>
                  <a:pt x="114" y="52"/>
                </a:cubicBezTo>
                <a:cubicBezTo>
                  <a:pt x="114" y="50"/>
                  <a:pt x="115" y="49"/>
                  <a:pt x="117" y="49"/>
                </a:cubicBezTo>
                <a:close/>
                <a:moveTo>
                  <a:pt x="133" y="49"/>
                </a:moveTo>
                <a:cubicBezTo>
                  <a:pt x="134" y="49"/>
                  <a:pt x="136" y="50"/>
                  <a:pt x="136" y="52"/>
                </a:cubicBezTo>
                <a:cubicBezTo>
                  <a:pt x="136" y="53"/>
                  <a:pt x="134" y="54"/>
                  <a:pt x="133" y="54"/>
                </a:cubicBezTo>
                <a:cubicBezTo>
                  <a:pt x="131" y="54"/>
                  <a:pt x="130" y="53"/>
                  <a:pt x="130" y="52"/>
                </a:cubicBezTo>
                <a:cubicBezTo>
                  <a:pt x="130" y="50"/>
                  <a:pt x="131" y="49"/>
                  <a:pt x="133" y="49"/>
                </a:cubicBezTo>
                <a:close/>
                <a:moveTo>
                  <a:pt x="84" y="65"/>
                </a:moveTo>
                <a:cubicBezTo>
                  <a:pt x="86" y="65"/>
                  <a:pt x="87" y="66"/>
                  <a:pt x="87" y="68"/>
                </a:cubicBezTo>
                <a:cubicBezTo>
                  <a:pt x="87" y="69"/>
                  <a:pt x="86" y="71"/>
                  <a:pt x="84" y="71"/>
                </a:cubicBezTo>
                <a:cubicBezTo>
                  <a:pt x="83" y="71"/>
                  <a:pt x="81" y="69"/>
                  <a:pt x="81" y="68"/>
                </a:cubicBezTo>
                <a:cubicBezTo>
                  <a:pt x="81" y="66"/>
                  <a:pt x="83" y="65"/>
                  <a:pt x="84" y="65"/>
                </a:cubicBezTo>
                <a:close/>
                <a:moveTo>
                  <a:pt x="100" y="65"/>
                </a:moveTo>
                <a:cubicBezTo>
                  <a:pt x="102" y="65"/>
                  <a:pt x="103" y="66"/>
                  <a:pt x="103" y="68"/>
                </a:cubicBezTo>
                <a:cubicBezTo>
                  <a:pt x="103" y="69"/>
                  <a:pt x="102" y="71"/>
                  <a:pt x="100" y="71"/>
                </a:cubicBezTo>
                <a:cubicBezTo>
                  <a:pt x="99" y="71"/>
                  <a:pt x="98" y="69"/>
                  <a:pt x="98" y="68"/>
                </a:cubicBezTo>
                <a:cubicBezTo>
                  <a:pt x="98" y="66"/>
                  <a:pt x="99" y="65"/>
                  <a:pt x="100" y="65"/>
                </a:cubicBezTo>
                <a:close/>
                <a:moveTo>
                  <a:pt x="68" y="65"/>
                </a:moveTo>
                <a:cubicBezTo>
                  <a:pt x="69" y="65"/>
                  <a:pt x="71" y="66"/>
                  <a:pt x="71" y="68"/>
                </a:cubicBezTo>
                <a:cubicBezTo>
                  <a:pt x="71" y="69"/>
                  <a:pt x="69" y="71"/>
                  <a:pt x="68" y="71"/>
                </a:cubicBezTo>
                <a:cubicBezTo>
                  <a:pt x="66" y="71"/>
                  <a:pt x="65" y="69"/>
                  <a:pt x="65" y="68"/>
                </a:cubicBezTo>
                <a:cubicBezTo>
                  <a:pt x="65" y="66"/>
                  <a:pt x="66" y="65"/>
                  <a:pt x="68" y="65"/>
                </a:cubicBezTo>
                <a:close/>
                <a:moveTo>
                  <a:pt x="35" y="65"/>
                </a:moveTo>
                <a:cubicBezTo>
                  <a:pt x="37" y="65"/>
                  <a:pt x="38" y="66"/>
                  <a:pt x="38" y="68"/>
                </a:cubicBezTo>
                <a:cubicBezTo>
                  <a:pt x="38" y="69"/>
                  <a:pt x="37" y="71"/>
                  <a:pt x="35" y="71"/>
                </a:cubicBezTo>
                <a:cubicBezTo>
                  <a:pt x="34" y="71"/>
                  <a:pt x="33" y="69"/>
                  <a:pt x="33" y="68"/>
                </a:cubicBezTo>
                <a:cubicBezTo>
                  <a:pt x="33" y="66"/>
                  <a:pt x="34" y="65"/>
                  <a:pt x="35" y="65"/>
                </a:cubicBezTo>
                <a:close/>
                <a:moveTo>
                  <a:pt x="52" y="65"/>
                </a:moveTo>
                <a:cubicBezTo>
                  <a:pt x="53" y="65"/>
                  <a:pt x="54" y="66"/>
                  <a:pt x="54" y="68"/>
                </a:cubicBezTo>
                <a:cubicBezTo>
                  <a:pt x="54" y="69"/>
                  <a:pt x="53" y="71"/>
                  <a:pt x="52" y="71"/>
                </a:cubicBezTo>
                <a:cubicBezTo>
                  <a:pt x="50" y="71"/>
                  <a:pt x="49" y="69"/>
                  <a:pt x="49" y="68"/>
                </a:cubicBezTo>
                <a:cubicBezTo>
                  <a:pt x="49" y="66"/>
                  <a:pt x="50" y="65"/>
                  <a:pt x="52" y="65"/>
                </a:cubicBezTo>
                <a:close/>
                <a:moveTo>
                  <a:pt x="149" y="65"/>
                </a:moveTo>
                <a:cubicBezTo>
                  <a:pt x="151" y="65"/>
                  <a:pt x="152" y="66"/>
                  <a:pt x="152" y="68"/>
                </a:cubicBezTo>
                <a:cubicBezTo>
                  <a:pt x="152" y="69"/>
                  <a:pt x="151" y="71"/>
                  <a:pt x="149" y="71"/>
                </a:cubicBezTo>
                <a:cubicBezTo>
                  <a:pt x="148" y="71"/>
                  <a:pt x="146" y="69"/>
                  <a:pt x="146" y="68"/>
                </a:cubicBezTo>
                <a:cubicBezTo>
                  <a:pt x="146" y="66"/>
                  <a:pt x="148" y="65"/>
                  <a:pt x="149" y="65"/>
                </a:cubicBezTo>
                <a:close/>
                <a:moveTo>
                  <a:pt x="117" y="65"/>
                </a:moveTo>
                <a:cubicBezTo>
                  <a:pt x="118" y="65"/>
                  <a:pt x="119" y="66"/>
                  <a:pt x="119" y="68"/>
                </a:cubicBezTo>
                <a:cubicBezTo>
                  <a:pt x="119" y="69"/>
                  <a:pt x="118" y="71"/>
                  <a:pt x="117" y="71"/>
                </a:cubicBezTo>
                <a:cubicBezTo>
                  <a:pt x="115" y="71"/>
                  <a:pt x="114" y="69"/>
                  <a:pt x="114" y="68"/>
                </a:cubicBezTo>
                <a:cubicBezTo>
                  <a:pt x="114" y="66"/>
                  <a:pt x="115" y="65"/>
                  <a:pt x="117" y="65"/>
                </a:cubicBezTo>
                <a:close/>
                <a:moveTo>
                  <a:pt x="133" y="65"/>
                </a:moveTo>
                <a:cubicBezTo>
                  <a:pt x="134" y="65"/>
                  <a:pt x="136" y="66"/>
                  <a:pt x="136" y="68"/>
                </a:cubicBezTo>
                <a:cubicBezTo>
                  <a:pt x="136" y="69"/>
                  <a:pt x="134" y="71"/>
                  <a:pt x="133" y="71"/>
                </a:cubicBezTo>
                <a:cubicBezTo>
                  <a:pt x="131" y="71"/>
                  <a:pt x="130" y="69"/>
                  <a:pt x="130" y="68"/>
                </a:cubicBezTo>
                <a:cubicBezTo>
                  <a:pt x="130" y="66"/>
                  <a:pt x="131" y="65"/>
                  <a:pt x="133" y="65"/>
                </a:cubicBezTo>
                <a:close/>
                <a:moveTo>
                  <a:pt x="125" y="41"/>
                </a:moveTo>
                <a:cubicBezTo>
                  <a:pt x="126" y="41"/>
                  <a:pt x="127" y="42"/>
                  <a:pt x="127" y="43"/>
                </a:cubicBezTo>
                <a:cubicBezTo>
                  <a:pt x="127" y="45"/>
                  <a:pt x="126" y="46"/>
                  <a:pt x="125" y="46"/>
                </a:cubicBezTo>
                <a:cubicBezTo>
                  <a:pt x="123" y="46"/>
                  <a:pt x="122" y="45"/>
                  <a:pt x="122" y="43"/>
                </a:cubicBezTo>
                <a:cubicBezTo>
                  <a:pt x="122" y="42"/>
                  <a:pt x="123" y="41"/>
                  <a:pt x="125" y="41"/>
                </a:cubicBezTo>
                <a:close/>
                <a:moveTo>
                  <a:pt x="141" y="41"/>
                </a:moveTo>
                <a:cubicBezTo>
                  <a:pt x="143" y="41"/>
                  <a:pt x="144" y="42"/>
                  <a:pt x="144" y="43"/>
                </a:cubicBezTo>
                <a:cubicBezTo>
                  <a:pt x="144" y="45"/>
                  <a:pt x="143" y="46"/>
                  <a:pt x="141" y="46"/>
                </a:cubicBezTo>
                <a:cubicBezTo>
                  <a:pt x="140" y="46"/>
                  <a:pt x="138" y="45"/>
                  <a:pt x="138" y="43"/>
                </a:cubicBezTo>
                <a:cubicBezTo>
                  <a:pt x="138" y="42"/>
                  <a:pt x="140" y="41"/>
                  <a:pt x="141" y="41"/>
                </a:cubicBezTo>
                <a:close/>
                <a:moveTo>
                  <a:pt x="125" y="57"/>
                </a:moveTo>
                <a:cubicBezTo>
                  <a:pt x="126" y="57"/>
                  <a:pt x="127" y="58"/>
                  <a:pt x="127" y="60"/>
                </a:cubicBezTo>
                <a:cubicBezTo>
                  <a:pt x="127" y="61"/>
                  <a:pt x="126" y="62"/>
                  <a:pt x="125" y="62"/>
                </a:cubicBezTo>
                <a:cubicBezTo>
                  <a:pt x="123" y="62"/>
                  <a:pt x="122" y="61"/>
                  <a:pt x="122" y="60"/>
                </a:cubicBezTo>
                <a:cubicBezTo>
                  <a:pt x="122" y="58"/>
                  <a:pt x="123" y="57"/>
                  <a:pt x="125" y="57"/>
                </a:cubicBezTo>
                <a:close/>
                <a:moveTo>
                  <a:pt x="141" y="57"/>
                </a:moveTo>
                <a:cubicBezTo>
                  <a:pt x="143" y="57"/>
                  <a:pt x="144" y="58"/>
                  <a:pt x="144" y="60"/>
                </a:cubicBezTo>
                <a:cubicBezTo>
                  <a:pt x="144" y="61"/>
                  <a:pt x="143" y="62"/>
                  <a:pt x="141" y="62"/>
                </a:cubicBezTo>
                <a:cubicBezTo>
                  <a:pt x="140" y="62"/>
                  <a:pt x="138" y="61"/>
                  <a:pt x="138" y="60"/>
                </a:cubicBezTo>
                <a:cubicBezTo>
                  <a:pt x="138" y="58"/>
                  <a:pt x="140" y="57"/>
                  <a:pt x="141" y="57"/>
                </a:cubicBezTo>
                <a:close/>
                <a:moveTo>
                  <a:pt x="84" y="81"/>
                </a:moveTo>
                <a:cubicBezTo>
                  <a:pt x="86" y="81"/>
                  <a:pt x="87" y="83"/>
                  <a:pt x="87" y="84"/>
                </a:cubicBezTo>
                <a:cubicBezTo>
                  <a:pt x="87" y="86"/>
                  <a:pt x="86" y="87"/>
                  <a:pt x="84" y="87"/>
                </a:cubicBezTo>
                <a:cubicBezTo>
                  <a:pt x="83" y="87"/>
                  <a:pt x="81" y="86"/>
                  <a:pt x="81" y="84"/>
                </a:cubicBezTo>
                <a:cubicBezTo>
                  <a:pt x="81" y="83"/>
                  <a:pt x="83" y="81"/>
                  <a:pt x="84" y="81"/>
                </a:cubicBezTo>
                <a:close/>
                <a:moveTo>
                  <a:pt x="92" y="73"/>
                </a:moveTo>
                <a:cubicBezTo>
                  <a:pt x="94" y="73"/>
                  <a:pt x="95" y="74"/>
                  <a:pt x="95" y="76"/>
                </a:cubicBezTo>
                <a:cubicBezTo>
                  <a:pt x="95" y="77"/>
                  <a:pt x="94" y="79"/>
                  <a:pt x="92" y="79"/>
                </a:cubicBezTo>
                <a:cubicBezTo>
                  <a:pt x="91" y="79"/>
                  <a:pt x="89" y="77"/>
                  <a:pt x="89" y="76"/>
                </a:cubicBezTo>
                <a:cubicBezTo>
                  <a:pt x="89" y="74"/>
                  <a:pt x="91" y="73"/>
                  <a:pt x="92" y="73"/>
                </a:cubicBezTo>
                <a:close/>
                <a:moveTo>
                  <a:pt x="92" y="89"/>
                </a:moveTo>
                <a:cubicBezTo>
                  <a:pt x="94" y="89"/>
                  <a:pt x="95" y="91"/>
                  <a:pt x="95" y="92"/>
                </a:cubicBezTo>
                <a:cubicBezTo>
                  <a:pt x="95" y="94"/>
                  <a:pt x="94" y="95"/>
                  <a:pt x="92" y="95"/>
                </a:cubicBezTo>
                <a:cubicBezTo>
                  <a:pt x="91" y="95"/>
                  <a:pt x="89" y="94"/>
                  <a:pt x="89" y="92"/>
                </a:cubicBezTo>
                <a:cubicBezTo>
                  <a:pt x="89" y="91"/>
                  <a:pt x="91" y="89"/>
                  <a:pt x="92" y="89"/>
                </a:cubicBezTo>
                <a:close/>
                <a:moveTo>
                  <a:pt x="100" y="81"/>
                </a:moveTo>
                <a:cubicBezTo>
                  <a:pt x="102" y="81"/>
                  <a:pt x="103" y="83"/>
                  <a:pt x="103" y="84"/>
                </a:cubicBezTo>
                <a:cubicBezTo>
                  <a:pt x="103" y="86"/>
                  <a:pt x="102" y="87"/>
                  <a:pt x="100" y="87"/>
                </a:cubicBezTo>
                <a:cubicBezTo>
                  <a:pt x="99" y="87"/>
                  <a:pt x="98" y="86"/>
                  <a:pt x="98" y="84"/>
                </a:cubicBezTo>
                <a:cubicBezTo>
                  <a:pt x="98" y="83"/>
                  <a:pt x="99" y="81"/>
                  <a:pt x="100" y="81"/>
                </a:cubicBezTo>
                <a:close/>
                <a:moveTo>
                  <a:pt x="68" y="81"/>
                </a:moveTo>
                <a:cubicBezTo>
                  <a:pt x="69" y="81"/>
                  <a:pt x="71" y="83"/>
                  <a:pt x="71" y="84"/>
                </a:cubicBezTo>
                <a:cubicBezTo>
                  <a:pt x="71" y="86"/>
                  <a:pt x="69" y="87"/>
                  <a:pt x="68" y="87"/>
                </a:cubicBezTo>
                <a:cubicBezTo>
                  <a:pt x="66" y="87"/>
                  <a:pt x="65" y="86"/>
                  <a:pt x="65" y="84"/>
                </a:cubicBezTo>
                <a:cubicBezTo>
                  <a:pt x="65" y="83"/>
                  <a:pt x="66" y="81"/>
                  <a:pt x="68" y="81"/>
                </a:cubicBezTo>
                <a:close/>
                <a:moveTo>
                  <a:pt x="76" y="73"/>
                </a:moveTo>
                <a:cubicBezTo>
                  <a:pt x="77" y="73"/>
                  <a:pt x="79" y="74"/>
                  <a:pt x="79" y="76"/>
                </a:cubicBezTo>
                <a:cubicBezTo>
                  <a:pt x="79" y="77"/>
                  <a:pt x="77" y="79"/>
                  <a:pt x="76" y="79"/>
                </a:cubicBezTo>
                <a:cubicBezTo>
                  <a:pt x="74" y="79"/>
                  <a:pt x="73" y="77"/>
                  <a:pt x="73" y="76"/>
                </a:cubicBezTo>
                <a:cubicBezTo>
                  <a:pt x="73" y="74"/>
                  <a:pt x="74" y="73"/>
                  <a:pt x="76" y="73"/>
                </a:cubicBezTo>
                <a:close/>
                <a:moveTo>
                  <a:pt x="76" y="89"/>
                </a:moveTo>
                <a:cubicBezTo>
                  <a:pt x="77" y="89"/>
                  <a:pt x="79" y="91"/>
                  <a:pt x="79" y="92"/>
                </a:cubicBezTo>
                <a:cubicBezTo>
                  <a:pt x="79" y="94"/>
                  <a:pt x="77" y="95"/>
                  <a:pt x="76" y="95"/>
                </a:cubicBezTo>
                <a:cubicBezTo>
                  <a:pt x="74" y="95"/>
                  <a:pt x="73" y="94"/>
                  <a:pt x="73" y="92"/>
                </a:cubicBezTo>
                <a:cubicBezTo>
                  <a:pt x="73" y="91"/>
                  <a:pt x="74" y="89"/>
                  <a:pt x="76" y="89"/>
                </a:cubicBezTo>
                <a:close/>
                <a:moveTo>
                  <a:pt x="35" y="81"/>
                </a:moveTo>
                <a:cubicBezTo>
                  <a:pt x="37" y="81"/>
                  <a:pt x="38" y="83"/>
                  <a:pt x="38" y="84"/>
                </a:cubicBezTo>
                <a:cubicBezTo>
                  <a:pt x="38" y="86"/>
                  <a:pt x="37" y="87"/>
                  <a:pt x="35" y="87"/>
                </a:cubicBezTo>
                <a:cubicBezTo>
                  <a:pt x="34" y="87"/>
                  <a:pt x="33" y="86"/>
                  <a:pt x="33" y="84"/>
                </a:cubicBezTo>
                <a:cubicBezTo>
                  <a:pt x="33" y="83"/>
                  <a:pt x="34" y="81"/>
                  <a:pt x="35" y="81"/>
                </a:cubicBezTo>
                <a:close/>
                <a:moveTo>
                  <a:pt x="52" y="81"/>
                </a:moveTo>
                <a:cubicBezTo>
                  <a:pt x="53" y="81"/>
                  <a:pt x="54" y="83"/>
                  <a:pt x="54" y="84"/>
                </a:cubicBezTo>
                <a:cubicBezTo>
                  <a:pt x="54" y="86"/>
                  <a:pt x="53" y="87"/>
                  <a:pt x="52" y="87"/>
                </a:cubicBezTo>
                <a:cubicBezTo>
                  <a:pt x="50" y="87"/>
                  <a:pt x="49" y="86"/>
                  <a:pt x="49" y="84"/>
                </a:cubicBezTo>
                <a:cubicBezTo>
                  <a:pt x="49" y="83"/>
                  <a:pt x="50" y="81"/>
                  <a:pt x="52" y="81"/>
                </a:cubicBezTo>
                <a:close/>
                <a:moveTo>
                  <a:pt x="43" y="73"/>
                </a:moveTo>
                <a:cubicBezTo>
                  <a:pt x="45" y="73"/>
                  <a:pt x="46" y="74"/>
                  <a:pt x="46" y="76"/>
                </a:cubicBezTo>
                <a:cubicBezTo>
                  <a:pt x="46" y="77"/>
                  <a:pt x="45" y="79"/>
                  <a:pt x="43" y="79"/>
                </a:cubicBezTo>
                <a:cubicBezTo>
                  <a:pt x="42" y="79"/>
                  <a:pt x="41" y="77"/>
                  <a:pt x="41" y="76"/>
                </a:cubicBezTo>
                <a:cubicBezTo>
                  <a:pt x="41" y="74"/>
                  <a:pt x="42" y="73"/>
                  <a:pt x="43" y="73"/>
                </a:cubicBezTo>
                <a:close/>
                <a:moveTo>
                  <a:pt x="60" y="73"/>
                </a:moveTo>
                <a:cubicBezTo>
                  <a:pt x="61" y="73"/>
                  <a:pt x="62" y="74"/>
                  <a:pt x="62" y="76"/>
                </a:cubicBezTo>
                <a:cubicBezTo>
                  <a:pt x="62" y="77"/>
                  <a:pt x="61" y="79"/>
                  <a:pt x="60" y="79"/>
                </a:cubicBezTo>
                <a:cubicBezTo>
                  <a:pt x="58" y="79"/>
                  <a:pt x="57" y="77"/>
                  <a:pt x="57" y="76"/>
                </a:cubicBezTo>
                <a:cubicBezTo>
                  <a:pt x="57" y="74"/>
                  <a:pt x="58" y="73"/>
                  <a:pt x="60" y="73"/>
                </a:cubicBezTo>
                <a:close/>
                <a:moveTo>
                  <a:pt x="43" y="89"/>
                </a:moveTo>
                <a:cubicBezTo>
                  <a:pt x="45" y="89"/>
                  <a:pt x="46" y="91"/>
                  <a:pt x="46" y="92"/>
                </a:cubicBezTo>
                <a:cubicBezTo>
                  <a:pt x="46" y="94"/>
                  <a:pt x="45" y="95"/>
                  <a:pt x="43" y="95"/>
                </a:cubicBezTo>
                <a:cubicBezTo>
                  <a:pt x="42" y="95"/>
                  <a:pt x="41" y="94"/>
                  <a:pt x="41" y="92"/>
                </a:cubicBezTo>
                <a:cubicBezTo>
                  <a:pt x="41" y="91"/>
                  <a:pt x="42" y="89"/>
                  <a:pt x="43" y="89"/>
                </a:cubicBezTo>
                <a:close/>
                <a:moveTo>
                  <a:pt x="60" y="89"/>
                </a:moveTo>
                <a:cubicBezTo>
                  <a:pt x="61" y="89"/>
                  <a:pt x="62" y="91"/>
                  <a:pt x="62" y="92"/>
                </a:cubicBezTo>
                <a:cubicBezTo>
                  <a:pt x="62" y="94"/>
                  <a:pt x="61" y="95"/>
                  <a:pt x="60" y="95"/>
                </a:cubicBezTo>
                <a:cubicBezTo>
                  <a:pt x="58" y="95"/>
                  <a:pt x="57" y="94"/>
                  <a:pt x="57" y="92"/>
                </a:cubicBezTo>
                <a:cubicBezTo>
                  <a:pt x="57" y="91"/>
                  <a:pt x="58" y="89"/>
                  <a:pt x="60" y="89"/>
                </a:cubicBezTo>
                <a:close/>
                <a:moveTo>
                  <a:pt x="149" y="81"/>
                </a:moveTo>
                <a:cubicBezTo>
                  <a:pt x="151" y="81"/>
                  <a:pt x="152" y="83"/>
                  <a:pt x="152" y="84"/>
                </a:cubicBezTo>
                <a:cubicBezTo>
                  <a:pt x="152" y="86"/>
                  <a:pt x="151" y="87"/>
                  <a:pt x="149" y="87"/>
                </a:cubicBezTo>
                <a:cubicBezTo>
                  <a:pt x="148" y="87"/>
                  <a:pt x="146" y="86"/>
                  <a:pt x="146" y="84"/>
                </a:cubicBezTo>
                <a:cubicBezTo>
                  <a:pt x="146" y="83"/>
                  <a:pt x="148" y="81"/>
                  <a:pt x="149" y="81"/>
                </a:cubicBezTo>
                <a:close/>
                <a:moveTo>
                  <a:pt x="108" y="73"/>
                </a:moveTo>
                <a:cubicBezTo>
                  <a:pt x="110" y="73"/>
                  <a:pt x="111" y="74"/>
                  <a:pt x="111" y="76"/>
                </a:cubicBezTo>
                <a:cubicBezTo>
                  <a:pt x="111" y="77"/>
                  <a:pt x="110" y="79"/>
                  <a:pt x="108" y="79"/>
                </a:cubicBezTo>
                <a:cubicBezTo>
                  <a:pt x="107" y="79"/>
                  <a:pt x="106" y="77"/>
                  <a:pt x="106" y="76"/>
                </a:cubicBezTo>
                <a:cubicBezTo>
                  <a:pt x="106" y="74"/>
                  <a:pt x="107" y="73"/>
                  <a:pt x="108" y="73"/>
                </a:cubicBezTo>
                <a:close/>
                <a:moveTo>
                  <a:pt x="108" y="89"/>
                </a:moveTo>
                <a:cubicBezTo>
                  <a:pt x="110" y="89"/>
                  <a:pt x="111" y="91"/>
                  <a:pt x="111" y="92"/>
                </a:cubicBezTo>
                <a:cubicBezTo>
                  <a:pt x="111" y="94"/>
                  <a:pt x="110" y="95"/>
                  <a:pt x="108" y="95"/>
                </a:cubicBezTo>
                <a:cubicBezTo>
                  <a:pt x="107" y="95"/>
                  <a:pt x="106" y="94"/>
                  <a:pt x="106" y="92"/>
                </a:cubicBezTo>
                <a:cubicBezTo>
                  <a:pt x="106" y="91"/>
                  <a:pt x="107" y="89"/>
                  <a:pt x="108" y="89"/>
                </a:cubicBezTo>
                <a:close/>
                <a:moveTo>
                  <a:pt x="117" y="81"/>
                </a:moveTo>
                <a:cubicBezTo>
                  <a:pt x="118" y="81"/>
                  <a:pt x="119" y="83"/>
                  <a:pt x="119" y="84"/>
                </a:cubicBezTo>
                <a:cubicBezTo>
                  <a:pt x="119" y="86"/>
                  <a:pt x="118" y="87"/>
                  <a:pt x="117" y="87"/>
                </a:cubicBezTo>
                <a:cubicBezTo>
                  <a:pt x="115" y="87"/>
                  <a:pt x="114" y="86"/>
                  <a:pt x="114" y="84"/>
                </a:cubicBezTo>
                <a:cubicBezTo>
                  <a:pt x="114" y="83"/>
                  <a:pt x="115" y="81"/>
                  <a:pt x="117" y="81"/>
                </a:cubicBezTo>
                <a:close/>
                <a:moveTo>
                  <a:pt x="133" y="81"/>
                </a:moveTo>
                <a:cubicBezTo>
                  <a:pt x="134" y="81"/>
                  <a:pt x="136" y="83"/>
                  <a:pt x="136" y="84"/>
                </a:cubicBezTo>
                <a:cubicBezTo>
                  <a:pt x="136" y="86"/>
                  <a:pt x="134" y="87"/>
                  <a:pt x="133" y="87"/>
                </a:cubicBezTo>
                <a:cubicBezTo>
                  <a:pt x="131" y="87"/>
                  <a:pt x="130" y="86"/>
                  <a:pt x="130" y="84"/>
                </a:cubicBezTo>
                <a:cubicBezTo>
                  <a:pt x="130" y="83"/>
                  <a:pt x="131" y="81"/>
                  <a:pt x="133" y="81"/>
                </a:cubicBezTo>
                <a:close/>
                <a:moveTo>
                  <a:pt x="125" y="73"/>
                </a:moveTo>
                <a:cubicBezTo>
                  <a:pt x="126" y="73"/>
                  <a:pt x="127" y="74"/>
                  <a:pt x="127" y="76"/>
                </a:cubicBezTo>
                <a:cubicBezTo>
                  <a:pt x="127" y="77"/>
                  <a:pt x="126" y="79"/>
                  <a:pt x="125" y="79"/>
                </a:cubicBezTo>
                <a:cubicBezTo>
                  <a:pt x="123" y="79"/>
                  <a:pt x="122" y="77"/>
                  <a:pt x="122" y="76"/>
                </a:cubicBezTo>
                <a:cubicBezTo>
                  <a:pt x="122" y="74"/>
                  <a:pt x="123" y="73"/>
                  <a:pt x="125" y="73"/>
                </a:cubicBezTo>
                <a:close/>
                <a:moveTo>
                  <a:pt x="141" y="73"/>
                </a:moveTo>
                <a:cubicBezTo>
                  <a:pt x="143" y="73"/>
                  <a:pt x="144" y="74"/>
                  <a:pt x="144" y="76"/>
                </a:cubicBezTo>
                <a:cubicBezTo>
                  <a:pt x="144" y="77"/>
                  <a:pt x="143" y="79"/>
                  <a:pt x="141" y="79"/>
                </a:cubicBezTo>
                <a:cubicBezTo>
                  <a:pt x="140" y="79"/>
                  <a:pt x="138" y="77"/>
                  <a:pt x="138" y="76"/>
                </a:cubicBezTo>
                <a:cubicBezTo>
                  <a:pt x="138" y="74"/>
                  <a:pt x="140" y="73"/>
                  <a:pt x="141" y="73"/>
                </a:cubicBezTo>
                <a:close/>
                <a:moveTo>
                  <a:pt x="125" y="89"/>
                </a:moveTo>
                <a:cubicBezTo>
                  <a:pt x="126" y="89"/>
                  <a:pt x="127" y="91"/>
                  <a:pt x="127" y="92"/>
                </a:cubicBezTo>
                <a:cubicBezTo>
                  <a:pt x="127" y="94"/>
                  <a:pt x="126" y="95"/>
                  <a:pt x="125" y="95"/>
                </a:cubicBezTo>
                <a:cubicBezTo>
                  <a:pt x="123" y="95"/>
                  <a:pt x="122" y="94"/>
                  <a:pt x="122" y="92"/>
                </a:cubicBezTo>
                <a:cubicBezTo>
                  <a:pt x="122" y="91"/>
                  <a:pt x="123" y="89"/>
                  <a:pt x="125" y="89"/>
                </a:cubicBezTo>
                <a:close/>
                <a:moveTo>
                  <a:pt x="141" y="89"/>
                </a:moveTo>
                <a:cubicBezTo>
                  <a:pt x="143" y="89"/>
                  <a:pt x="144" y="91"/>
                  <a:pt x="144" y="92"/>
                </a:cubicBezTo>
                <a:cubicBezTo>
                  <a:pt x="144" y="94"/>
                  <a:pt x="143" y="95"/>
                  <a:pt x="141" y="95"/>
                </a:cubicBezTo>
                <a:cubicBezTo>
                  <a:pt x="140" y="95"/>
                  <a:pt x="138" y="94"/>
                  <a:pt x="138" y="92"/>
                </a:cubicBezTo>
                <a:cubicBezTo>
                  <a:pt x="138" y="91"/>
                  <a:pt x="140" y="89"/>
                  <a:pt x="141" y="8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893" name="Freeform 1889">
            <a:extLst>
              <a:ext uri="{FF2B5EF4-FFF2-40B4-BE49-F238E27FC236}">
                <a16:creationId xmlns:a16="http://schemas.microsoft.com/office/drawing/2014/main" xmlns="" id="{67782EA4-45E7-4118-9381-CE787531EC1A}"/>
              </a:ext>
            </a:extLst>
          </p:cNvPr>
          <p:cNvSpPr>
            <a:spLocks noEditPoints="1"/>
          </p:cNvSpPr>
          <p:nvPr/>
        </p:nvSpPr>
        <p:spPr bwMode="auto">
          <a:xfrm>
            <a:off x="4391602" y="4121728"/>
            <a:ext cx="545523" cy="457489"/>
          </a:xfrm>
          <a:custGeom>
            <a:avLst/>
            <a:gdLst>
              <a:gd name="T0" fmla="*/ 31 w 160"/>
              <a:gd name="T1" fmla="*/ 21 h 133"/>
              <a:gd name="T2" fmla="*/ 29 w 160"/>
              <a:gd name="T3" fmla="*/ 8 h 133"/>
              <a:gd name="T4" fmla="*/ 21 w 160"/>
              <a:gd name="T5" fmla="*/ 8 h 133"/>
              <a:gd name="T6" fmla="*/ 11 w 160"/>
              <a:gd name="T7" fmla="*/ 0 h 133"/>
              <a:gd name="T8" fmla="*/ 0 w 160"/>
              <a:gd name="T9" fmla="*/ 11 h 133"/>
              <a:gd name="T10" fmla="*/ 11 w 160"/>
              <a:gd name="T11" fmla="*/ 21 h 133"/>
              <a:gd name="T12" fmla="*/ 21 w 160"/>
              <a:gd name="T13" fmla="*/ 13 h 133"/>
              <a:gd name="T14" fmla="*/ 24 w 160"/>
              <a:gd name="T15" fmla="*/ 13 h 133"/>
              <a:gd name="T16" fmla="*/ 26 w 160"/>
              <a:gd name="T17" fmla="*/ 21 h 133"/>
              <a:gd name="T18" fmla="*/ 26 w 160"/>
              <a:gd name="T19" fmla="*/ 21 h 133"/>
              <a:gd name="T20" fmla="*/ 39 w 160"/>
              <a:gd name="T21" fmla="*/ 91 h 133"/>
              <a:gd name="T22" fmla="*/ 27 w 160"/>
              <a:gd name="T23" fmla="*/ 103 h 133"/>
              <a:gd name="T24" fmla="*/ 30 w 160"/>
              <a:gd name="T25" fmla="*/ 113 h 133"/>
              <a:gd name="T26" fmla="*/ 40 w 160"/>
              <a:gd name="T27" fmla="*/ 117 h 133"/>
              <a:gd name="T28" fmla="*/ 45 w 160"/>
              <a:gd name="T29" fmla="*/ 117 h 133"/>
              <a:gd name="T30" fmla="*/ 61 w 160"/>
              <a:gd name="T31" fmla="*/ 133 h 133"/>
              <a:gd name="T32" fmla="*/ 77 w 160"/>
              <a:gd name="T33" fmla="*/ 117 h 133"/>
              <a:gd name="T34" fmla="*/ 107 w 160"/>
              <a:gd name="T35" fmla="*/ 117 h 133"/>
              <a:gd name="T36" fmla="*/ 123 w 160"/>
              <a:gd name="T37" fmla="*/ 133 h 133"/>
              <a:gd name="T38" fmla="*/ 139 w 160"/>
              <a:gd name="T39" fmla="*/ 117 h 133"/>
              <a:gd name="T40" fmla="*/ 149 w 160"/>
              <a:gd name="T41" fmla="*/ 117 h 133"/>
              <a:gd name="T42" fmla="*/ 152 w 160"/>
              <a:gd name="T43" fmla="*/ 115 h 133"/>
              <a:gd name="T44" fmla="*/ 149 w 160"/>
              <a:gd name="T45" fmla="*/ 112 h 133"/>
              <a:gd name="T46" fmla="*/ 138 w 160"/>
              <a:gd name="T47" fmla="*/ 112 h 133"/>
              <a:gd name="T48" fmla="*/ 123 w 160"/>
              <a:gd name="T49" fmla="*/ 101 h 133"/>
              <a:gd name="T50" fmla="*/ 108 w 160"/>
              <a:gd name="T51" fmla="*/ 112 h 133"/>
              <a:gd name="T52" fmla="*/ 76 w 160"/>
              <a:gd name="T53" fmla="*/ 112 h 133"/>
              <a:gd name="T54" fmla="*/ 61 w 160"/>
              <a:gd name="T55" fmla="*/ 101 h 133"/>
              <a:gd name="T56" fmla="*/ 46 w 160"/>
              <a:gd name="T57" fmla="*/ 112 h 133"/>
              <a:gd name="T58" fmla="*/ 40 w 160"/>
              <a:gd name="T59" fmla="*/ 112 h 133"/>
              <a:gd name="T60" fmla="*/ 34 w 160"/>
              <a:gd name="T61" fmla="*/ 109 h 133"/>
              <a:gd name="T62" fmla="*/ 32 w 160"/>
              <a:gd name="T63" fmla="*/ 103 h 133"/>
              <a:gd name="T64" fmla="*/ 41 w 160"/>
              <a:gd name="T65" fmla="*/ 96 h 133"/>
              <a:gd name="T66" fmla="*/ 43 w 160"/>
              <a:gd name="T67" fmla="*/ 96 h 133"/>
              <a:gd name="T68" fmla="*/ 43 w 160"/>
              <a:gd name="T69" fmla="*/ 96 h 133"/>
              <a:gd name="T70" fmla="*/ 147 w 160"/>
              <a:gd name="T71" fmla="*/ 96 h 133"/>
              <a:gd name="T72" fmla="*/ 160 w 160"/>
              <a:gd name="T73" fmla="*/ 83 h 133"/>
              <a:gd name="T74" fmla="*/ 160 w 160"/>
              <a:gd name="T75" fmla="*/ 21 h 133"/>
              <a:gd name="T76" fmla="*/ 31 w 160"/>
              <a:gd name="T77" fmla="*/ 21 h 133"/>
              <a:gd name="T78" fmla="*/ 11 w 160"/>
              <a:gd name="T79" fmla="*/ 16 h 133"/>
              <a:gd name="T80" fmla="*/ 5 w 160"/>
              <a:gd name="T81" fmla="*/ 11 h 133"/>
              <a:gd name="T82" fmla="*/ 11 w 160"/>
              <a:gd name="T83" fmla="*/ 5 h 133"/>
              <a:gd name="T84" fmla="*/ 16 w 160"/>
              <a:gd name="T85" fmla="*/ 11 h 133"/>
              <a:gd name="T86" fmla="*/ 11 w 160"/>
              <a:gd name="T87" fmla="*/ 16 h 133"/>
              <a:gd name="T88" fmla="*/ 123 w 160"/>
              <a:gd name="T89" fmla="*/ 107 h 133"/>
              <a:gd name="T90" fmla="*/ 133 w 160"/>
              <a:gd name="T91" fmla="*/ 117 h 133"/>
              <a:gd name="T92" fmla="*/ 123 w 160"/>
              <a:gd name="T93" fmla="*/ 128 h 133"/>
              <a:gd name="T94" fmla="*/ 112 w 160"/>
              <a:gd name="T95" fmla="*/ 117 h 133"/>
              <a:gd name="T96" fmla="*/ 123 w 160"/>
              <a:gd name="T97" fmla="*/ 107 h 133"/>
              <a:gd name="T98" fmla="*/ 61 w 160"/>
              <a:gd name="T99" fmla="*/ 107 h 133"/>
              <a:gd name="T100" fmla="*/ 72 w 160"/>
              <a:gd name="T101" fmla="*/ 117 h 133"/>
              <a:gd name="T102" fmla="*/ 61 w 160"/>
              <a:gd name="T103" fmla="*/ 128 h 133"/>
              <a:gd name="T104" fmla="*/ 51 w 160"/>
              <a:gd name="T105" fmla="*/ 117 h 133"/>
              <a:gd name="T106" fmla="*/ 61 w 160"/>
              <a:gd name="T107" fmla="*/ 107 h 133"/>
              <a:gd name="T108" fmla="*/ 155 w 160"/>
              <a:gd name="T109" fmla="*/ 83 h 133"/>
              <a:gd name="T110" fmla="*/ 147 w 160"/>
              <a:gd name="T111" fmla="*/ 91 h 133"/>
              <a:gd name="T112" fmla="*/ 45 w 160"/>
              <a:gd name="T113" fmla="*/ 91 h 133"/>
              <a:gd name="T114" fmla="*/ 32 w 160"/>
              <a:gd name="T115" fmla="*/ 27 h 133"/>
              <a:gd name="T116" fmla="*/ 155 w 160"/>
              <a:gd name="T117" fmla="*/ 27 h 133"/>
              <a:gd name="T118" fmla="*/ 155 w 160"/>
              <a:gd name="T119" fmla="*/ 83 h 1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60" h="133">
                <a:moveTo>
                  <a:pt x="31" y="21"/>
                </a:moveTo>
                <a:cubicBezTo>
                  <a:pt x="29" y="8"/>
                  <a:pt x="29" y="8"/>
                  <a:pt x="29" y="8"/>
                </a:cubicBezTo>
                <a:cubicBezTo>
                  <a:pt x="21" y="8"/>
                  <a:pt x="21" y="8"/>
                  <a:pt x="21" y="8"/>
                </a:cubicBezTo>
                <a:cubicBezTo>
                  <a:pt x="20" y="3"/>
                  <a:pt x="16" y="0"/>
                  <a:pt x="11" y="0"/>
                </a:cubicBezTo>
                <a:cubicBezTo>
                  <a:pt x="5" y="0"/>
                  <a:pt x="0" y="5"/>
                  <a:pt x="0" y="11"/>
                </a:cubicBezTo>
                <a:cubicBezTo>
                  <a:pt x="0" y="17"/>
                  <a:pt x="5" y="21"/>
                  <a:pt x="11" y="21"/>
                </a:cubicBezTo>
                <a:cubicBezTo>
                  <a:pt x="16" y="21"/>
                  <a:pt x="20" y="18"/>
                  <a:pt x="21" y="13"/>
                </a:cubicBezTo>
                <a:cubicBezTo>
                  <a:pt x="24" y="13"/>
                  <a:pt x="24" y="13"/>
                  <a:pt x="24" y="13"/>
                </a:cubicBezTo>
                <a:cubicBezTo>
                  <a:pt x="26" y="21"/>
                  <a:pt x="26" y="21"/>
                  <a:pt x="26" y="21"/>
                </a:cubicBezTo>
                <a:cubicBezTo>
                  <a:pt x="26" y="21"/>
                  <a:pt x="26" y="21"/>
                  <a:pt x="26" y="21"/>
                </a:cubicBezTo>
                <a:cubicBezTo>
                  <a:pt x="39" y="91"/>
                  <a:pt x="39" y="91"/>
                  <a:pt x="39" y="91"/>
                </a:cubicBezTo>
                <a:cubicBezTo>
                  <a:pt x="33" y="91"/>
                  <a:pt x="27" y="96"/>
                  <a:pt x="27" y="103"/>
                </a:cubicBezTo>
                <a:cubicBezTo>
                  <a:pt x="26" y="106"/>
                  <a:pt x="28" y="110"/>
                  <a:pt x="30" y="113"/>
                </a:cubicBezTo>
                <a:cubicBezTo>
                  <a:pt x="33" y="116"/>
                  <a:pt x="36" y="117"/>
                  <a:pt x="40" y="117"/>
                </a:cubicBezTo>
                <a:cubicBezTo>
                  <a:pt x="45" y="117"/>
                  <a:pt x="45" y="117"/>
                  <a:pt x="45" y="117"/>
                </a:cubicBezTo>
                <a:cubicBezTo>
                  <a:pt x="45" y="126"/>
                  <a:pt x="53" y="133"/>
                  <a:pt x="61" y="133"/>
                </a:cubicBezTo>
                <a:cubicBezTo>
                  <a:pt x="70" y="133"/>
                  <a:pt x="77" y="126"/>
                  <a:pt x="77" y="117"/>
                </a:cubicBezTo>
                <a:cubicBezTo>
                  <a:pt x="107" y="117"/>
                  <a:pt x="107" y="117"/>
                  <a:pt x="107" y="117"/>
                </a:cubicBezTo>
                <a:cubicBezTo>
                  <a:pt x="107" y="126"/>
                  <a:pt x="114" y="133"/>
                  <a:pt x="123" y="133"/>
                </a:cubicBezTo>
                <a:cubicBezTo>
                  <a:pt x="131" y="133"/>
                  <a:pt x="139" y="126"/>
                  <a:pt x="139" y="117"/>
                </a:cubicBezTo>
                <a:cubicBezTo>
                  <a:pt x="149" y="117"/>
                  <a:pt x="149" y="117"/>
                  <a:pt x="149" y="117"/>
                </a:cubicBezTo>
                <a:cubicBezTo>
                  <a:pt x="151" y="117"/>
                  <a:pt x="152" y="116"/>
                  <a:pt x="152" y="115"/>
                </a:cubicBezTo>
                <a:cubicBezTo>
                  <a:pt x="152" y="113"/>
                  <a:pt x="151" y="112"/>
                  <a:pt x="149" y="112"/>
                </a:cubicBezTo>
                <a:cubicBezTo>
                  <a:pt x="138" y="112"/>
                  <a:pt x="138" y="112"/>
                  <a:pt x="138" y="112"/>
                </a:cubicBezTo>
                <a:cubicBezTo>
                  <a:pt x="136" y="106"/>
                  <a:pt x="130" y="101"/>
                  <a:pt x="123" y="101"/>
                </a:cubicBezTo>
                <a:cubicBezTo>
                  <a:pt x="116" y="101"/>
                  <a:pt x="110" y="106"/>
                  <a:pt x="108" y="112"/>
                </a:cubicBezTo>
                <a:cubicBezTo>
                  <a:pt x="76" y="112"/>
                  <a:pt x="76" y="112"/>
                  <a:pt x="76" y="112"/>
                </a:cubicBezTo>
                <a:cubicBezTo>
                  <a:pt x="74" y="106"/>
                  <a:pt x="68" y="101"/>
                  <a:pt x="61" y="101"/>
                </a:cubicBezTo>
                <a:cubicBezTo>
                  <a:pt x="54" y="101"/>
                  <a:pt x="48" y="106"/>
                  <a:pt x="46" y="112"/>
                </a:cubicBezTo>
                <a:cubicBezTo>
                  <a:pt x="40" y="112"/>
                  <a:pt x="40" y="112"/>
                  <a:pt x="40" y="112"/>
                </a:cubicBezTo>
                <a:cubicBezTo>
                  <a:pt x="38" y="112"/>
                  <a:pt x="36" y="111"/>
                  <a:pt x="34" y="109"/>
                </a:cubicBezTo>
                <a:cubicBezTo>
                  <a:pt x="33" y="108"/>
                  <a:pt x="32" y="105"/>
                  <a:pt x="32" y="103"/>
                </a:cubicBezTo>
                <a:cubicBezTo>
                  <a:pt x="32" y="99"/>
                  <a:pt x="36" y="96"/>
                  <a:pt x="41" y="96"/>
                </a:cubicBezTo>
                <a:cubicBezTo>
                  <a:pt x="43" y="96"/>
                  <a:pt x="43" y="96"/>
                  <a:pt x="43" y="96"/>
                </a:cubicBezTo>
                <a:cubicBezTo>
                  <a:pt x="43" y="96"/>
                  <a:pt x="43" y="96"/>
                  <a:pt x="43" y="96"/>
                </a:cubicBezTo>
                <a:cubicBezTo>
                  <a:pt x="147" y="96"/>
                  <a:pt x="147" y="96"/>
                  <a:pt x="147" y="96"/>
                </a:cubicBezTo>
                <a:cubicBezTo>
                  <a:pt x="154" y="96"/>
                  <a:pt x="160" y="90"/>
                  <a:pt x="160" y="83"/>
                </a:cubicBezTo>
                <a:cubicBezTo>
                  <a:pt x="160" y="21"/>
                  <a:pt x="160" y="21"/>
                  <a:pt x="160" y="21"/>
                </a:cubicBezTo>
                <a:lnTo>
                  <a:pt x="31" y="21"/>
                </a:lnTo>
                <a:close/>
                <a:moveTo>
                  <a:pt x="11" y="16"/>
                </a:moveTo>
                <a:cubicBezTo>
                  <a:pt x="8" y="16"/>
                  <a:pt x="5" y="14"/>
                  <a:pt x="5" y="11"/>
                </a:cubicBezTo>
                <a:cubicBezTo>
                  <a:pt x="5" y="8"/>
                  <a:pt x="8" y="5"/>
                  <a:pt x="11" y="5"/>
                </a:cubicBezTo>
                <a:cubicBezTo>
                  <a:pt x="14" y="5"/>
                  <a:pt x="16" y="8"/>
                  <a:pt x="16" y="11"/>
                </a:cubicBezTo>
                <a:cubicBezTo>
                  <a:pt x="16" y="14"/>
                  <a:pt x="14" y="16"/>
                  <a:pt x="11" y="16"/>
                </a:cubicBezTo>
                <a:close/>
                <a:moveTo>
                  <a:pt x="123" y="107"/>
                </a:moveTo>
                <a:cubicBezTo>
                  <a:pt x="129" y="107"/>
                  <a:pt x="133" y="111"/>
                  <a:pt x="133" y="117"/>
                </a:cubicBezTo>
                <a:cubicBezTo>
                  <a:pt x="133" y="123"/>
                  <a:pt x="129" y="128"/>
                  <a:pt x="123" y="128"/>
                </a:cubicBezTo>
                <a:cubicBezTo>
                  <a:pt x="117" y="128"/>
                  <a:pt x="112" y="123"/>
                  <a:pt x="112" y="117"/>
                </a:cubicBezTo>
                <a:cubicBezTo>
                  <a:pt x="112" y="111"/>
                  <a:pt x="117" y="107"/>
                  <a:pt x="123" y="107"/>
                </a:cubicBezTo>
                <a:close/>
                <a:moveTo>
                  <a:pt x="61" y="107"/>
                </a:moveTo>
                <a:cubicBezTo>
                  <a:pt x="67" y="107"/>
                  <a:pt x="72" y="111"/>
                  <a:pt x="72" y="117"/>
                </a:cubicBezTo>
                <a:cubicBezTo>
                  <a:pt x="72" y="123"/>
                  <a:pt x="67" y="128"/>
                  <a:pt x="61" y="128"/>
                </a:cubicBezTo>
                <a:cubicBezTo>
                  <a:pt x="55" y="128"/>
                  <a:pt x="51" y="123"/>
                  <a:pt x="51" y="117"/>
                </a:cubicBezTo>
                <a:cubicBezTo>
                  <a:pt x="51" y="111"/>
                  <a:pt x="55" y="107"/>
                  <a:pt x="61" y="107"/>
                </a:cubicBezTo>
                <a:close/>
                <a:moveTo>
                  <a:pt x="155" y="83"/>
                </a:moveTo>
                <a:cubicBezTo>
                  <a:pt x="155" y="87"/>
                  <a:pt x="151" y="91"/>
                  <a:pt x="147" y="91"/>
                </a:cubicBezTo>
                <a:cubicBezTo>
                  <a:pt x="45" y="91"/>
                  <a:pt x="45" y="91"/>
                  <a:pt x="45" y="91"/>
                </a:cubicBezTo>
                <a:cubicBezTo>
                  <a:pt x="32" y="27"/>
                  <a:pt x="32" y="27"/>
                  <a:pt x="32" y="27"/>
                </a:cubicBezTo>
                <a:cubicBezTo>
                  <a:pt x="155" y="27"/>
                  <a:pt x="155" y="27"/>
                  <a:pt x="155" y="27"/>
                </a:cubicBezTo>
                <a:lnTo>
                  <a:pt x="155" y="8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894" name="Freeform 1890">
            <a:extLst>
              <a:ext uri="{FF2B5EF4-FFF2-40B4-BE49-F238E27FC236}">
                <a16:creationId xmlns:a16="http://schemas.microsoft.com/office/drawing/2014/main" xmlns="" id="{02C3393A-C032-45F7-9369-74F7AB78C9EB}"/>
              </a:ext>
            </a:extLst>
          </p:cNvPr>
          <p:cNvSpPr>
            <a:spLocks noEditPoints="1"/>
          </p:cNvSpPr>
          <p:nvPr/>
        </p:nvSpPr>
        <p:spPr bwMode="auto">
          <a:xfrm>
            <a:off x="4391602" y="4740853"/>
            <a:ext cx="545523" cy="457489"/>
          </a:xfrm>
          <a:custGeom>
            <a:avLst/>
            <a:gdLst>
              <a:gd name="T0" fmla="*/ 11 w 160"/>
              <a:gd name="T1" fmla="*/ 21 h 133"/>
              <a:gd name="T2" fmla="*/ 27 w 160"/>
              <a:gd name="T3" fmla="*/ 103 h 133"/>
              <a:gd name="T4" fmla="*/ 107 w 160"/>
              <a:gd name="T5" fmla="*/ 117 h 133"/>
              <a:gd name="T6" fmla="*/ 138 w 160"/>
              <a:gd name="T7" fmla="*/ 112 h 133"/>
              <a:gd name="T8" fmla="*/ 40 w 160"/>
              <a:gd name="T9" fmla="*/ 112 h 133"/>
              <a:gd name="T10" fmla="*/ 147 w 160"/>
              <a:gd name="T11" fmla="*/ 96 h 133"/>
              <a:gd name="T12" fmla="*/ 11 w 160"/>
              <a:gd name="T13" fmla="*/ 5 h 133"/>
              <a:gd name="T14" fmla="*/ 112 w 160"/>
              <a:gd name="T15" fmla="*/ 117 h 133"/>
              <a:gd name="T16" fmla="*/ 61 w 160"/>
              <a:gd name="T17" fmla="*/ 107 h 133"/>
              <a:gd name="T18" fmla="*/ 41 w 160"/>
              <a:gd name="T19" fmla="*/ 71 h 133"/>
              <a:gd name="T20" fmla="*/ 37 w 160"/>
              <a:gd name="T21" fmla="*/ 45 h 133"/>
              <a:gd name="T22" fmla="*/ 32 w 160"/>
              <a:gd name="T23" fmla="*/ 28 h 133"/>
              <a:gd name="T24" fmla="*/ 155 w 160"/>
              <a:gd name="T25" fmla="*/ 40 h 133"/>
              <a:gd name="T26" fmla="*/ 155 w 160"/>
              <a:gd name="T27" fmla="*/ 56 h 133"/>
              <a:gd name="T28" fmla="*/ 155 w 160"/>
              <a:gd name="T29" fmla="*/ 83 h 133"/>
              <a:gd name="T30" fmla="*/ 91 w 160"/>
              <a:gd name="T31" fmla="*/ 35 h 133"/>
              <a:gd name="T32" fmla="*/ 101 w 160"/>
              <a:gd name="T33" fmla="*/ 29 h 133"/>
              <a:gd name="T34" fmla="*/ 99 w 160"/>
              <a:gd name="T35" fmla="*/ 48 h 133"/>
              <a:gd name="T36" fmla="*/ 104 w 160"/>
              <a:gd name="T37" fmla="*/ 37 h 133"/>
              <a:gd name="T38" fmla="*/ 75 w 160"/>
              <a:gd name="T39" fmla="*/ 35 h 133"/>
              <a:gd name="T40" fmla="*/ 83 w 160"/>
              <a:gd name="T41" fmla="*/ 43 h 133"/>
              <a:gd name="T42" fmla="*/ 45 w 160"/>
              <a:gd name="T43" fmla="*/ 37 h 133"/>
              <a:gd name="T44" fmla="*/ 59 w 160"/>
              <a:gd name="T45" fmla="*/ 40 h 133"/>
              <a:gd name="T46" fmla="*/ 48 w 160"/>
              <a:gd name="T47" fmla="*/ 29 h 133"/>
              <a:gd name="T48" fmla="*/ 67 w 160"/>
              <a:gd name="T49" fmla="*/ 27 h 133"/>
              <a:gd name="T50" fmla="*/ 67 w 160"/>
              <a:gd name="T51" fmla="*/ 43 h 133"/>
              <a:gd name="T52" fmla="*/ 117 w 160"/>
              <a:gd name="T53" fmla="*/ 29 h 133"/>
              <a:gd name="T54" fmla="*/ 115 w 160"/>
              <a:gd name="T55" fmla="*/ 48 h 133"/>
              <a:gd name="T56" fmla="*/ 120 w 160"/>
              <a:gd name="T57" fmla="*/ 37 h 133"/>
              <a:gd name="T58" fmla="*/ 139 w 160"/>
              <a:gd name="T59" fmla="*/ 35 h 133"/>
              <a:gd name="T60" fmla="*/ 107 w 160"/>
              <a:gd name="T61" fmla="*/ 51 h 133"/>
              <a:gd name="T62" fmla="*/ 77 w 160"/>
              <a:gd name="T63" fmla="*/ 53 h 133"/>
              <a:gd name="T64" fmla="*/ 43 w 160"/>
              <a:gd name="T65" fmla="*/ 56 h 133"/>
              <a:gd name="T66" fmla="*/ 56 w 160"/>
              <a:gd name="T67" fmla="*/ 53 h 133"/>
              <a:gd name="T68" fmla="*/ 123 w 160"/>
              <a:gd name="T69" fmla="*/ 51 h 133"/>
              <a:gd name="T70" fmla="*/ 131 w 160"/>
              <a:gd name="T71" fmla="*/ 27 h 133"/>
              <a:gd name="T72" fmla="*/ 149 w 160"/>
              <a:gd name="T73" fmla="*/ 29 h 133"/>
              <a:gd name="T74" fmla="*/ 131 w 160"/>
              <a:gd name="T75" fmla="*/ 48 h 133"/>
              <a:gd name="T76" fmla="*/ 144 w 160"/>
              <a:gd name="T77" fmla="*/ 45 h 133"/>
              <a:gd name="T78" fmla="*/ 91 w 160"/>
              <a:gd name="T79" fmla="*/ 67 h 133"/>
              <a:gd name="T80" fmla="*/ 99 w 160"/>
              <a:gd name="T81" fmla="*/ 75 h 133"/>
              <a:gd name="T82" fmla="*/ 109 w 160"/>
              <a:gd name="T83" fmla="*/ 69 h 133"/>
              <a:gd name="T84" fmla="*/ 75 w 160"/>
              <a:gd name="T85" fmla="*/ 72 h 133"/>
              <a:gd name="T86" fmla="*/ 80 w 160"/>
              <a:gd name="T87" fmla="*/ 61 h 133"/>
              <a:gd name="T88" fmla="*/ 83 w 160"/>
              <a:gd name="T89" fmla="*/ 75 h 133"/>
              <a:gd name="T90" fmla="*/ 51 w 160"/>
              <a:gd name="T91" fmla="*/ 59 h 133"/>
              <a:gd name="T92" fmla="*/ 69 w 160"/>
              <a:gd name="T93" fmla="*/ 61 h 133"/>
              <a:gd name="T94" fmla="*/ 51 w 160"/>
              <a:gd name="T95" fmla="*/ 80 h 133"/>
              <a:gd name="T96" fmla="*/ 64 w 160"/>
              <a:gd name="T97" fmla="*/ 77 h 133"/>
              <a:gd name="T98" fmla="*/ 115 w 160"/>
              <a:gd name="T99" fmla="*/ 59 h 133"/>
              <a:gd name="T100" fmla="*/ 123 w 160"/>
              <a:gd name="T101" fmla="*/ 67 h 133"/>
              <a:gd name="T102" fmla="*/ 141 w 160"/>
              <a:gd name="T103" fmla="*/ 69 h 133"/>
              <a:gd name="T104" fmla="*/ 91 w 160"/>
              <a:gd name="T105" fmla="*/ 88 h 133"/>
              <a:gd name="T106" fmla="*/ 104 w 160"/>
              <a:gd name="T107" fmla="*/ 85 h 133"/>
              <a:gd name="T108" fmla="*/ 75 w 160"/>
              <a:gd name="T109" fmla="*/ 83 h 133"/>
              <a:gd name="T110" fmla="*/ 123 w 160"/>
              <a:gd name="T111" fmla="*/ 83 h 133"/>
              <a:gd name="T112" fmla="*/ 141 w 160"/>
              <a:gd name="T113" fmla="*/ 85 h 133"/>
              <a:gd name="T114" fmla="*/ 131 w 160"/>
              <a:gd name="T115" fmla="*/ 64 h 133"/>
              <a:gd name="T116" fmla="*/ 144 w 160"/>
              <a:gd name="T117" fmla="*/ 61 h 133"/>
              <a:gd name="T118" fmla="*/ 131 w 160"/>
              <a:gd name="T119" fmla="*/ 75 h 1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60" h="133">
                <a:moveTo>
                  <a:pt x="31" y="21"/>
                </a:moveTo>
                <a:cubicBezTo>
                  <a:pt x="29" y="8"/>
                  <a:pt x="29" y="8"/>
                  <a:pt x="29" y="8"/>
                </a:cubicBezTo>
                <a:cubicBezTo>
                  <a:pt x="21" y="8"/>
                  <a:pt x="21" y="8"/>
                  <a:pt x="21" y="8"/>
                </a:cubicBezTo>
                <a:cubicBezTo>
                  <a:pt x="20" y="3"/>
                  <a:pt x="16" y="0"/>
                  <a:pt x="11" y="0"/>
                </a:cubicBezTo>
                <a:cubicBezTo>
                  <a:pt x="5" y="0"/>
                  <a:pt x="0" y="5"/>
                  <a:pt x="0" y="11"/>
                </a:cubicBezTo>
                <a:cubicBezTo>
                  <a:pt x="0" y="17"/>
                  <a:pt x="5" y="21"/>
                  <a:pt x="11" y="21"/>
                </a:cubicBezTo>
                <a:cubicBezTo>
                  <a:pt x="16" y="21"/>
                  <a:pt x="20" y="18"/>
                  <a:pt x="21" y="13"/>
                </a:cubicBezTo>
                <a:cubicBezTo>
                  <a:pt x="24" y="13"/>
                  <a:pt x="24" y="13"/>
                  <a:pt x="24" y="13"/>
                </a:cubicBezTo>
                <a:cubicBezTo>
                  <a:pt x="26" y="21"/>
                  <a:pt x="26" y="21"/>
                  <a:pt x="26" y="21"/>
                </a:cubicBezTo>
                <a:cubicBezTo>
                  <a:pt x="26" y="21"/>
                  <a:pt x="26" y="21"/>
                  <a:pt x="26" y="21"/>
                </a:cubicBezTo>
                <a:cubicBezTo>
                  <a:pt x="39" y="91"/>
                  <a:pt x="39" y="91"/>
                  <a:pt x="39" y="91"/>
                </a:cubicBezTo>
                <a:cubicBezTo>
                  <a:pt x="33" y="91"/>
                  <a:pt x="27" y="96"/>
                  <a:pt x="27" y="103"/>
                </a:cubicBezTo>
                <a:cubicBezTo>
                  <a:pt x="26" y="106"/>
                  <a:pt x="28" y="110"/>
                  <a:pt x="30" y="113"/>
                </a:cubicBezTo>
                <a:cubicBezTo>
                  <a:pt x="33" y="116"/>
                  <a:pt x="36" y="117"/>
                  <a:pt x="40" y="117"/>
                </a:cubicBezTo>
                <a:cubicBezTo>
                  <a:pt x="45" y="117"/>
                  <a:pt x="45" y="117"/>
                  <a:pt x="45" y="117"/>
                </a:cubicBezTo>
                <a:cubicBezTo>
                  <a:pt x="45" y="126"/>
                  <a:pt x="52" y="133"/>
                  <a:pt x="61" y="133"/>
                </a:cubicBezTo>
                <a:cubicBezTo>
                  <a:pt x="70" y="133"/>
                  <a:pt x="77" y="126"/>
                  <a:pt x="77" y="117"/>
                </a:cubicBezTo>
                <a:cubicBezTo>
                  <a:pt x="107" y="117"/>
                  <a:pt x="107" y="117"/>
                  <a:pt x="107" y="117"/>
                </a:cubicBezTo>
                <a:cubicBezTo>
                  <a:pt x="107" y="126"/>
                  <a:pt x="114" y="133"/>
                  <a:pt x="123" y="133"/>
                </a:cubicBezTo>
                <a:cubicBezTo>
                  <a:pt x="131" y="133"/>
                  <a:pt x="139" y="126"/>
                  <a:pt x="139" y="117"/>
                </a:cubicBezTo>
                <a:cubicBezTo>
                  <a:pt x="149" y="117"/>
                  <a:pt x="149" y="117"/>
                  <a:pt x="149" y="117"/>
                </a:cubicBezTo>
                <a:cubicBezTo>
                  <a:pt x="151" y="117"/>
                  <a:pt x="152" y="116"/>
                  <a:pt x="152" y="115"/>
                </a:cubicBezTo>
                <a:cubicBezTo>
                  <a:pt x="152" y="113"/>
                  <a:pt x="151" y="112"/>
                  <a:pt x="149" y="112"/>
                </a:cubicBezTo>
                <a:cubicBezTo>
                  <a:pt x="138" y="112"/>
                  <a:pt x="138" y="112"/>
                  <a:pt x="138" y="112"/>
                </a:cubicBezTo>
                <a:cubicBezTo>
                  <a:pt x="136" y="106"/>
                  <a:pt x="130" y="101"/>
                  <a:pt x="123" y="101"/>
                </a:cubicBezTo>
                <a:cubicBezTo>
                  <a:pt x="116" y="101"/>
                  <a:pt x="110" y="106"/>
                  <a:pt x="108" y="112"/>
                </a:cubicBezTo>
                <a:cubicBezTo>
                  <a:pt x="76" y="112"/>
                  <a:pt x="76" y="112"/>
                  <a:pt x="76" y="112"/>
                </a:cubicBezTo>
                <a:cubicBezTo>
                  <a:pt x="74" y="106"/>
                  <a:pt x="68" y="101"/>
                  <a:pt x="61" y="101"/>
                </a:cubicBezTo>
                <a:cubicBezTo>
                  <a:pt x="54" y="101"/>
                  <a:pt x="48" y="106"/>
                  <a:pt x="46" y="112"/>
                </a:cubicBezTo>
                <a:cubicBezTo>
                  <a:pt x="40" y="112"/>
                  <a:pt x="40" y="112"/>
                  <a:pt x="40" y="112"/>
                </a:cubicBezTo>
                <a:cubicBezTo>
                  <a:pt x="38" y="112"/>
                  <a:pt x="36" y="111"/>
                  <a:pt x="34" y="109"/>
                </a:cubicBezTo>
                <a:cubicBezTo>
                  <a:pt x="33" y="108"/>
                  <a:pt x="32" y="105"/>
                  <a:pt x="32" y="103"/>
                </a:cubicBezTo>
                <a:cubicBezTo>
                  <a:pt x="32" y="99"/>
                  <a:pt x="36" y="96"/>
                  <a:pt x="40" y="96"/>
                </a:cubicBezTo>
                <a:cubicBezTo>
                  <a:pt x="43" y="96"/>
                  <a:pt x="43" y="96"/>
                  <a:pt x="43" y="96"/>
                </a:cubicBezTo>
                <a:cubicBezTo>
                  <a:pt x="43" y="96"/>
                  <a:pt x="43" y="96"/>
                  <a:pt x="43" y="96"/>
                </a:cubicBezTo>
                <a:cubicBezTo>
                  <a:pt x="147" y="96"/>
                  <a:pt x="147" y="96"/>
                  <a:pt x="147" y="96"/>
                </a:cubicBezTo>
                <a:cubicBezTo>
                  <a:pt x="154" y="96"/>
                  <a:pt x="160" y="90"/>
                  <a:pt x="160" y="83"/>
                </a:cubicBezTo>
                <a:cubicBezTo>
                  <a:pt x="160" y="21"/>
                  <a:pt x="160" y="21"/>
                  <a:pt x="160" y="21"/>
                </a:cubicBezTo>
                <a:lnTo>
                  <a:pt x="31" y="21"/>
                </a:lnTo>
                <a:close/>
                <a:moveTo>
                  <a:pt x="11" y="16"/>
                </a:moveTo>
                <a:cubicBezTo>
                  <a:pt x="8" y="16"/>
                  <a:pt x="5" y="14"/>
                  <a:pt x="5" y="11"/>
                </a:cubicBezTo>
                <a:cubicBezTo>
                  <a:pt x="5" y="8"/>
                  <a:pt x="8" y="5"/>
                  <a:pt x="11" y="5"/>
                </a:cubicBezTo>
                <a:cubicBezTo>
                  <a:pt x="14" y="5"/>
                  <a:pt x="16" y="8"/>
                  <a:pt x="16" y="11"/>
                </a:cubicBezTo>
                <a:cubicBezTo>
                  <a:pt x="16" y="14"/>
                  <a:pt x="14" y="16"/>
                  <a:pt x="11" y="16"/>
                </a:cubicBezTo>
                <a:close/>
                <a:moveTo>
                  <a:pt x="123" y="107"/>
                </a:moveTo>
                <a:cubicBezTo>
                  <a:pt x="129" y="107"/>
                  <a:pt x="133" y="111"/>
                  <a:pt x="133" y="117"/>
                </a:cubicBezTo>
                <a:cubicBezTo>
                  <a:pt x="133" y="123"/>
                  <a:pt x="129" y="128"/>
                  <a:pt x="123" y="128"/>
                </a:cubicBezTo>
                <a:cubicBezTo>
                  <a:pt x="117" y="128"/>
                  <a:pt x="112" y="123"/>
                  <a:pt x="112" y="117"/>
                </a:cubicBezTo>
                <a:cubicBezTo>
                  <a:pt x="112" y="111"/>
                  <a:pt x="117" y="107"/>
                  <a:pt x="123" y="107"/>
                </a:cubicBezTo>
                <a:close/>
                <a:moveTo>
                  <a:pt x="61" y="107"/>
                </a:moveTo>
                <a:cubicBezTo>
                  <a:pt x="67" y="107"/>
                  <a:pt x="72" y="111"/>
                  <a:pt x="72" y="117"/>
                </a:cubicBezTo>
                <a:cubicBezTo>
                  <a:pt x="72" y="123"/>
                  <a:pt x="67" y="128"/>
                  <a:pt x="61" y="128"/>
                </a:cubicBezTo>
                <a:cubicBezTo>
                  <a:pt x="55" y="128"/>
                  <a:pt x="51" y="123"/>
                  <a:pt x="51" y="117"/>
                </a:cubicBezTo>
                <a:cubicBezTo>
                  <a:pt x="51" y="111"/>
                  <a:pt x="55" y="107"/>
                  <a:pt x="61" y="107"/>
                </a:cubicBezTo>
                <a:close/>
                <a:moveTo>
                  <a:pt x="147" y="91"/>
                </a:moveTo>
                <a:cubicBezTo>
                  <a:pt x="45" y="91"/>
                  <a:pt x="45" y="91"/>
                  <a:pt x="45" y="91"/>
                </a:cubicBezTo>
                <a:cubicBezTo>
                  <a:pt x="44" y="87"/>
                  <a:pt x="44" y="87"/>
                  <a:pt x="44" y="87"/>
                </a:cubicBezTo>
                <a:cubicBezTo>
                  <a:pt x="45" y="87"/>
                  <a:pt x="45" y="86"/>
                  <a:pt x="45" y="85"/>
                </a:cubicBezTo>
                <a:cubicBezTo>
                  <a:pt x="45" y="84"/>
                  <a:pt x="44" y="83"/>
                  <a:pt x="43" y="83"/>
                </a:cubicBezTo>
                <a:cubicBezTo>
                  <a:pt x="41" y="71"/>
                  <a:pt x="41" y="71"/>
                  <a:pt x="41" y="71"/>
                </a:cubicBezTo>
                <a:cubicBezTo>
                  <a:pt x="41" y="72"/>
                  <a:pt x="42" y="72"/>
                  <a:pt x="43" y="72"/>
                </a:cubicBezTo>
                <a:cubicBezTo>
                  <a:pt x="44" y="72"/>
                  <a:pt x="45" y="71"/>
                  <a:pt x="45" y="69"/>
                </a:cubicBezTo>
                <a:cubicBezTo>
                  <a:pt x="45" y="68"/>
                  <a:pt x="44" y="67"/>
                  <a:pt x="43" y="67"/>
                </a:cubicBezTo>
                <a:cubicBezTo>
                  <a:pt x="42" y="67"/>
                  <a:pt x="41" y="67"/>
                  <a:pt x="40" y="68"/>
                </a:cubicBezTo>
                <a:cubicBezTo>
                  <a:pt x="36" y="47"/>
                  <a:pt x="36" y="47"/>
                  <a:pt x="36" y="47"/>
                </a:cubicBezTo>
                <a:cubicBezTo>
                  <a:pt x="37" y="47"/>
                  <a:pt x="37" y="46"/>
                  <a:pt x="37" y="45"/>
                </a:cubicBezTo>
                <a:cubicBezTo>
                  <a:pt x="37" y="44"/>
                  <a:pt x="36" y="43"/>
                  <a:pt x="35" y="43"/>
                </a:cubicBezTo>
                <a:cubicBezTo>
                  <a:pt x="33" y="31"/>
                  <a:pt x="33" y="31"/>
                  <a:pt x="33" y="31"/>
                </a:cubicBezTo>
                <a:cubicBezTo>
                  <a:pt x="34" y="32"/>
                  <a:pt x="34" y="32"/>
                  <a:pt x="35" y="32"/>
                </a:cubicBezTo>
                <a:cubicBezTo>
                  <a:pt x="36" y="32"/>
                  <a:pt x="37" y="31"/>
                  <a:pt x="37" y="29"/>
                </a:cubicBezTo>
                <a:cubicBezTo>
                  <a:pt x="37" y="28"/>
                  <a:pt x="36" y="27"/>
                  <a:pt x="35" y="27"/>
                </a:cubicBezTo>
                <a:cubicBezTo>
                  <a:pt x="34" y="27"/>
                  <a:pt x="33" y="27"/>
                  <a:pt x="32" y="28"/>
                </a:cubicBezTo>
                <a:cubicBezTo>
                  <a:pt x="32" y="27"/>
                  <a:pt x="32" y="27"/>
                  <a:pt x="32" y="27"/>
                </a:cubicBezTo>
                <a:cubicBezTo>
                  <a:pt x="155" y="27"/>
                  <a:pt x="155" y="27"/>
                  <a:pt x="155" y="27"/>
                </a:cubicBezTo>
                <a:cubicBezTo>
                  <a:pt x="155" y="35"/>
                  <a:pt x="155" y="35"/>
                  <a:pt x="155" y="35"/>
                </a:cubicBezTo>
                <a:cubicBezTo>
                  <a:pt x="155" y="35"/>
                  <a:pt x="155" y="35"/>
                  <a:pt x="155" y="35"/>
                </a:cubicBezTo>
                <a:cubicBezTo>
                  <a:pt x="153" y="35"/>
                  <a:pt x="152" y="36"/>
                  <a:pt x="152" y="37"/>
                </a:cubicBezTo>
                <a:cubicBezTo>
                  <a:pt x="152" y="39"/>
                  <a:pt x="153" y="40"/>
                  <a:pt x="155" y="40"/>
                </a:cubicBezTo>
                <a:cubicBezTo>
                  <a:pt x="155" y="40"/>
                  <a:pt x="155" y="40"/>
                  <a:pt x="155" y="40"/>
                </a:cubicBezTo>
                <a:cubicBezTo>
                  <a:pt x="155" y="51"/>
                  <a:pt x="155" y="51"/>
                  <a:pt x="155" y="51"/>
                </a:cubicBezTo>
                <a:cubicBezTo>
                  <a:pt x="155" y="51"/>
                  <a:pt x="155" y="51"/>
                  <a:pt x="155" y="51"/>
                </a:cubicBezTo>
                <a:cubicBezTo>
                  <a:pt x="153" y="51"/>
                  <a:pt x="152" y="52"/>
                  <a:pt x="152" y="53"/>
                </a:cubicBezTo>
                <a:cubicBezTo>
                  <a:pt x="152" y="55"/>
                  <a:pt x="153" y="56"/>
                  <a:pt x="155" y="56"/>
                </a:cubicBezTo>
                <a:cubicBezTo>
                  <a:pt x="155" y="56"/>
                  <a:pt x="155" y="56"/>
                  <a:pt x="155" y="56"/>
                </a:cubicBezTo>
                <a:cubicBezTo>
                  <a:pt x="155" y="67"/>
                  <a:pt x="155" y="67"/>
                  <a:pt x="155" y="67"/>
                </a:cubicBezTo>
                <a:cubicBezTo>
                  <a:pt x="155" y="67"/>
                  <a:pt x="155" y="67"/>
                  <a:pt x="155" y="67"/>
                </a:cubicBezTo>
                <a:cubicBezTo>
                  <a:pt x="153" y="67"/>
                  <a:pt x="152" y="68"/>
                  <a:pt x="152" y="69"/>
                </a:cubicBezTo>
                <a:cubicBezTo>
                  <a:pt x="152" y="71"/>
                  <a:pt x="153" y="72"/>
                  <a:pt x="155" y="72"/>
                </a:cubicBezTo>
                <a:cubicBezTo>
                  <a:pt x="155" y="72"/>
                  <a:pt x="155" y="72"/>
                  <a:pt x="155" y="72"/>
                </a:cubicBezTo>
                <a:cubicBezTo>
                  <a:pt x="155" y="83"/>
                  <a:pt x="155" y="83"/>
                  <a:pt x="155" y="83"/>
                </a:cubicBezTo>
                <a:cubicBezTo>
                  <a:pt x="155" y="83"/>
                  <a:pt x="155" y="83"/>
                  <a:pt x="155" y="83"/>
                </a:cubicBezTo>
                <a:cubicBezTo>
                  <a:pt x="155" y="83"/>
                  <a:pt x="155" y="83"/>
                  <a:pt x="155" y="83"/>
                </a:cubicBezTo>
                <a:cubicBezTo>
                  <a:pt x="153" y="83"/>
                  <a:pt x="152" y="84"/>
                  <a:pt x="152" y="85"/>
                </a:cubicBezTo>
                <a:cubicBezTo>
                  <a:pt x="152" y="86"/>
                  <a:pt x="152" y="87"/>
                  <a:pt x="153" y="87"/>
                </a:cubicBezTo>
                <a:cubicBezTo>
                  <a:pt x="152" y="89"/>
                  <a:pt x="149" y="91"/>
                  <a:pt x="147" y="91"/>
                </a:cubicBezTo>
                <a:close/>
                <a:moveTo>
                  <a:pt x="91" y="35"/>
                </a:moveTo>
                <a:cubicBezTo>
                  <a:pt x="92" y="35"/>
                  <a:pt x="93" y="36"/>
                  <a:pt x="93" y="37"/>
                </a:cubicBezTo>
                <a:cubicBezTo>
                  <a:pt x="93" y="39"/>
                  <a:pt x="92" y="40"/>
                  <a:pt x="91" y="40"/>
                </a:cubicBezTo>
                <a:cubicBezTo>
                  <a:pt x="89" y="40"/>
                  <a:pt x="88" y="39"/>
                  <a:pt x="88" y="37"/>
                </a:cubicBezTo>
                <a:cubicBezTo>
                  <a:pt x="88" y="36"/>
                  <a:pt x="89" y="35"/>
                  <a:pt x="91" y="35"/>
                </a:cubicBezTo>
                <a:close/>
                <a:moveTo>
                  <a:pt x="99" y="27"/>
                </a:moveTo>
                <a:cubicBezTo>
                  <a:pt x="100" y="27"/>
                  <a:pt x="101" y="28"/>
                  <a:pt x="101" y="29"/>
                </a:cubicBezTo>
                <a:cubicBezTo>
                  <a:pt x="101" y="31"/>
                  <a:pt x="100" y="32"/>
                  <a:pt x="99" y="32"/>
                </a:cubicBezTo>
                <a:cubicBezTo>
                  <a:pt x="97" y="32"/>
                  <a:pt x="96" y="31"/>
                  <a:pt x="96" y="29"/>
                </a:cubicBezTo>
                <a:cubicBezTo>
                  <a:pt x="96" y="28"/>
                  <a:pt x="97" y="27"/>
                  <a:pt x="99" y="27"/>
                </a:cubicBezTo>
                <a:close/>
                <a:moveTo>
                  <a:pt x="99" y="43"/>
                </a:moveTo>
                <a:cubicBezTo>
                  <a:pt x="100" y="43"/>
                  <a:pt x="101" y="44"/>
                  <a:pt x="101" y="45"/>
                </a:cubicBezTo>
                <a:cubicBezTo>
                  <a:pt x="101" y="47"/>
                  <a:pt x="100" y="48"/>
                  <a:pt x="99" y="48"/>
                </a:cubicBezTo>
                <a:cubicBezTo>
                  <a:pt x="97" y="48"/>
                  <a:pt x="96" y="47"/>
                  <a:pt x="96" y="45"/>
                </a:cubicBezTo>
                <a:cubicBezTo>
                  <a:pt x="96" y="44"/>
                  <a:pt x="97" y="43"/>
                  <a:pt x="99" y="43"/>
                </a:cubicBezTo>
                <a:close/>
                <a:moveTo>
                  <a:pt x="107" y="35"/>
                </a:moveTo>
                <a:cubicBezTo>
                  <a:pt x="108" y="35"/>
                  <a:pt x="109" y="36"/>
                  <a:pt x="109" y="37"/>
                </a:cubicBezTo>
                <a:cubicBezTo>
                  <a:pt x="109" y="39"/>
                  <a:pt x="108" y="40"/>
                  <a:pt x="107" y="40"/>
                </a:cubicBezTo>
                <a:cubicBezTo>
                  <a:pt x="105" y="40"/>
                  <a:pt x="104" y="39"/>
                  <a:pt x="104" y="37"/>
                </a:cubicBezTo>
                <a:cubicBezTo>
                  <a:pt x="104" y="36"/>
                  <a:pt x="105" y="35"/>
                  <a:pt x="107" y="35"/>
                </a:cubicBezTo>
                <a:close/>
                <a:moveTo>
                  <a:pt x="75" y="35"/>
                </a:moveTo>
                <a:cubicBezTo>
                  <a:pt x="76" y="35"/>
                  <a:pt x="77" y="36"/>
                  <a:pt x="77" y="37"/>
                </a:cubicBezTo>
                <a:cubicBezTo>
                  <a:pt x="77" y="39"/>
                  <a:pt x="76" y="40"/>
                  <a:pt x="75" y="40"/>
                </a:cubicBezTo>
                <a:cubicBezTo>
                  <a:pt x="73" y="40"/>
                  <a:pt x="72" y="39"/>
                  <a:pt x="72" y="37"/>
                </a:cubicBezTo>
                <a:cubicBezTo>
                  <a:pt x="72" y="36"/>
                  <a:pt x="73" y="35"/>
                  <a:pt x="75" y="35"/>
                </a:cubicBezTo>
                <a:close/>
                <a:moveTo>
                  <a:pt x="83" y="27"/>
                </a:moveTo>
                <a:cubicBezTo>
                  <a:pt x="84" y="27"/>
                  <a:pt x="85" y="28"/>
                  <a:pt x="85" y="29"/>
                </a:cubicBezTo>
                <a:cubicBezTo>
                  <a:pt x="85" y="31"/>
                  <a:pt x="84" y="32"/>
                  <a:pt x="83" y="32"/>
                </a:cubicBezTo>
                <a:cubicBezTo>
                  <a:pt x="81" y="32"/>
                  <a:pt x="80" y="31"/>
                  <a:pt x="80" y="29"/>
                </a:cubicBezTo>
                <a:cubicBezTo>
                  <a:pt x="80" y="28"/>
                  <a:pt x="81" y="27"/>
                  <a:pt x="83" y="27"/>
                </a:cubicBezTo>
                <a:close/>
                <a:moveTo>
                  <a:pt x="83" y="43"/>
                </a:moveTo>
                <a:cubicBezTo>
                  <a:pt x="84" y="43"/>
                  <a:pt x="85" y="44"/>
                  <a:pt x="85" y="45"/>
                </a:cubicBezTo>
                <a:cubicBezTo>
                  <a:pt x="85" y="47"/>
                  <a:pt x="84" y="48"/>
                  <a:pt x="83" y="48"/>
                </a:cubicBezTo>
                <a:cubicBezTo>
                  <a:pt x="81" y="48"/>
                  <a:pt x="80" y="47"/>
                  <a:pt x="80" y="45"/>
                </a:cubicBezTo>
                <a:cubicBezTo>
                  <a:pt x="80" y="44"/>
                  <a:pt x="81" y="43"/>
                  <a:pt x="83" y="43"/>
                </a:cubicBezTo>
                <a:close/>
                <a:moveTo>
                  <a:pt x="43" y="35"/>
                </a:moveTo>
                <a:cubicBezTo>
                  <a:pt x="44" y="35"/>
                  <a:pt x="45" y="36"/>
                  <a:pt x="45" y="37"/>
                </a:cubicBezTo>
                <a:cubicBezTo>
                  <a:pt x="45" y="39"/>
                  <a:pt x="44" y="40"/>
                  <a:pt x="43" y="40"/>
                </a:cubicBezTo>
                <a:cubicBezTo>
                  <a:pt x="41" y="40"/>
                  <a:pt x="40" y="39"/>
                  <a:pt x="40" y="37"/>
                </a:cubicBezTo>
                <a:cubicBezTo>
                  <a:pt x="40" y="36"/>
                  <a:pt x="41" y="35"/>
                  <a:pt x="43" y="35"/>
                </a:cubicBezTo>
                <a:close/>
                <a:moveTo>
                  <a:pt x="59" y="35"/>
                </a:moveTo>
                <a:cubicBezTo>
                  <a:pt x="60" y="35"/>
                  <a:pt x="61" y="36"/>
                  <a:pt x="61" y="37"/>
                </a:cubicBezTo>
                <a:cubicBezTo>
                  <a:pt x="61" y="39"/>
                  <a:pt x="60" y="40"/>
                  <a:pt x="59" y="40"/>
                </a:cubicBezTo>
                <a:cubicBezTo>
                  <a:pt x="57" y="40"/>
                  <a:pt x="56" y="39"/>
                  <a:pt x="56" y="37"/>
                </a:cubicBezTo>
                <a:cubicBezTo>
                  <a:pt x="56" y="36"/>
                  <a:pt x="57" y="35"/>
                  <a:pt x="59" y="35"/>
                </a:cubicBezTo>
                <a:close/>
                <a:moveTo>
                  <a:pt x="51" y="27"/>
                </a:moveTo>
                <a:cubicBezTo>
                  <a:pt x="52" y="27"/>
                  <a:pt x="53" y="28"/>
                  <a:pt x="53" y="29"/>
                </a:cubicBezTo>
                <a:cubicBezTo>
                  <a:pt x="53" y="31"/>
                  <a:pt x="52" y="32"/>
                  <a:pt x="51" y="32"/>
                </a:cubicBezTo>
                <a:cubicBezTo>
                  <a:pt x="49" y="32"/>
                  <a:pt x="48" y="31"/>
                  <a:pt x="48" y="29"/>
                </a:cubicBezTo>
                <a:cubicBezTo>
                  <a:pt x="48" y="28"/>
                  <a:pt x="49" y="27"/>
                  <a:pt x="51" y="27"/>
                </a:cubicBezTo>
                <a:close/>
                <a:moveTo>
                  <a:pt x="67" y="27"/>
                </a:moveTo>
                <a:cubicBezTo>
                  <a:pt x="68" y="27"/>
                  <a:pt x="69" y="28"/>
                  <a:pt x="69" y="29"/>
                </a:cubicBezTo>
                <a:cubicBezTo>
                  <a:pt x="69" y="31"/>
                  <a:pt x="68" y="32"/>
                  <a:pt x="67" y="32"/>
                </a:cubicBezTo>
                <a:cubicBezTo>
                  <a:pt x="65" y="32"/>
                  <a:pt x="64" y="31"/>
                  <a:pt x="64" y="29"/>
                </a:cubicBezTo>
                <a:cubicBezTo>
                  <a:pt x="64" y="28"/>
                  <a:pt x="65" y="27"/>
                  <a:pt x="67" y="27"/>
                </a:cubicBezTo>
                <a:close/>
                <a:moveTo>
                  <a:pt x="51" y="43"/>
                </a:moveTo>
                <a:cubicBezTo>
                  <a:pt x="52" y="43"/>
                  <a:pt x="53" y="44"/>
                  <a:pt x="53" y="45"/>
                </a:cubicBezTo>
                <a:cubicBezTo>
                  <a:pt x="53" y="47"/>
                  <a:pt x="52" y="48"/>
                  <a:pt x="51" y="48"/>
                </a:cubicBezTo>
                <a:cubicBezTo>
                  <a:pt x="49" y="48"/>
                  <a:pt x="48" y="47"/>
                  <a:pt x="48" y="45"/>
                </a:cubicBezTo>
                <a:cubicBezTo>
                  <a:pt x="48" y="44"/>
                  <a:pt x="49" y="43"/>
                  <a:pt x="51" y="43"/>
                </a:cubicBezTo>
                <a:close/>
                <a:moveTo>
                  <a:pt x="67" y="43"/>
                </a:moveTo>
                <a:cubicBezTo>
                  <a:pt x="68" y="43"/>
                  <a:pt x="69" y="44"/>
                  <a:pt x="69" y="45"/>
                </a:cubicBezTo>
                <a:cubicBezTo>
                  <a:pt x="69" y="47"/>
                  <a:pt x="68" y="48"/>
                  <a:pt x="67" y="48"/>
                </a:cubicBezTo>
                <a:cubicBezTo>
                  <a:pt x="65" y="48"/>
                  <a:pt x="64" y="47"/>
                  <a:pt x="64" y="45"/>
                </a:cubicBezTo>
                <a:cubicBezTo>
                  <a:pt x="64" y="44"/>
                  <a:pt x="65" y="43"/>
                  <a:pt x="67" y="43"/>
                </a:cubicBezTo>
                <a:close/>
                <a:moveTo>
                  <a:pt x="115" y="27"/>
                </a:moveTo>
                <a:cubicBezTo>
                  <a:pt x="116" y="27"/>
                  <a:pt x="117" y="28"/>
                  <a:pt x="117" y="29"/>
                </a:cubicBezTo>
                <a:cubicBezTo>
                  <a:pt x="117" y="31"/>
                  <a:pt x="116" y="32"/>
                  <a:pt x="115" y="32"/>
                </a:cubicBezTo>
                <a:cubicBezTo>
                  <a:pt x="113" y="32"/>
                  <a:pt x="112" y="31"/>
                  <a:pt x="112" y="29"/>
                </a:cubicBezTo>
                <a:cubicBezTo>
                  <a:pt x="112" y="28"/>
                  <a:pt x="113" y="27"/>
                  <a:pt x="115" y="27"/>
                </a:cubicBezTo>
                <a:close/>
                <a:moveTo>
                  <a:pt x="115" y="43"/>
                </a:moveTo>
                <a:cubicBezTo>
                  <a:pt x="116" y="43"/>
                  <a:pt x="117" y="44"/>
                  <a:pt x="117" y="45"/>
                </a:cubicBezTo>
                <a:cubicBezTo>
                  <a:pt x="117" y="47"/>
                  <a:pt x="116" y="48"/>
                  <a:pt x="115" y="48"/>
                </a:cubicBezTo>
                <a:cubicBezTo>
                  <a:pt x="113" y="48"/>
                  <a:pt x="112" y="47"/>
                  <a:pt x="112" y="45"/>
                </a:cubicBezTo>
                <a:cubicBezTo>
                  <a:pt x="112" y="44"/>
                  <a:pt x="113" y="43"/>
                  <a:pt x="115" y="43"/>
                </a:cubicBezTo>
                <a:close/>
                <a:moveTo>
                  <a:pt x="123" y="35"/>
                </a:moveTo>
                <a:cubicBezTo>
                  <a:pt x="124" y="35"/>
                  <a:pt x="125" y="36"/>
                  <a:pt x="125" y="37"/>
                </a:cubicBezTo>
                <a:cubicBezTo>
                  <a:pt x="125" y="39"/>
                  <a:pt x="124" y="40"/>
                  <a:pt x="123" y="40"/>
                </a:cubicBezTo>
                <a:cubicBezTo>
                  <a:pt x="121" y="40"/>
                  <a:pt x="120" y="39"/>
                  <a:pt x="120" y="37"/>
                </a:cubicBezTo>
                <a:cubicBezTo>
                  <a:pt x="120" y="36"/>
                  <a:pt x="121" y="35"/>
                  <a:pt x="123" y="35"/>
                </a:cubicBezTo>
                <a:close/>
                <a:moveTo>
                  <a:pt x="139" y="35"/>
                </a:moveTo>
                <a:cubicBezTo>
                  <a:pt x="140" y="35"/>
                  <a:pt x="141" y="36"/>
                  <a:pt x="141" y="37"/>
                </a:cubicBezTo>
                <a:cubicBezTo>
                  <a:pt x="141" y="39"/>
                  <a:pt x="140" y="40"/>
                  <a:pt x="139" y="40"/>
                </a:cubicBezTo>
                <a:cubicBezTo>
                  <a:pt x="137" y="40"/>
                  <a:pt x="136" y="39"/>
                  <a:pt x="136" y="37"/>
                </a:cubicBezTo>
                <a:cubicBezTo>
                  <a:pt x="136" y="36"/>
                  <a:pt x="137" y="35"/>
                  <a:pt x="139" y="35"/>
                </a:cubicBezTo>
                <a:close/>
                <a:moveTo>
                  <a:pt x="91" y="51"/>
                </a:moveTo>
                <a:cubicBezTo>
                  <a:pt x="92" y="51"/>
                  <a:pt x="93" y="52"/>
                  <a:pt x="93" y="53"/>
                </a:cubicBezTo>
                <a:cubicBezTo>
                  <a:pt x="93" y="55"/>
                  <a:pt x="92" y="56"/>
                  <a:pt x="91" y="56"/>
                </a:cubicBezTo>
                <a:cubicBezTo>
                  <a:pt x="89" y="56"/>
                  <a:pt x="88" y="55"/>
                  <a:pt x="88" y="53"/>
                </a:cubicBezTo>
                <a:cubicBezTo>
                  <a:pt x="88" y="52"/>
                  <a:pt x="89" y="51"/>
                  <a:pt x="91" y="51"/>
                </a:cubicBezTo>
                <a:close/>
                <a:moveTo>
                  <a:pt x="107" y="51"/>
                </a:moveTo>
                <a:cubicBezTo>
                  <a:pt x="108" y="51"/>
                  <a:pt x="109" y="52"/>
                  <a:pt x="109" y="53"/>
                </a:cubicBezTo>
                <a:cubicBezTo>
                  <a:pt x="109" y="55"/>
                  <a:pt x="108" y="56"/>
                  <a:pt x="107" y="56"/>
                </a:cubicBezTo>
                <a:cubicBezTo>
                  <a:pt x="105" y="56"/>
                  <a:pt x="104" y="55"/>
                  <a:pt x="104" y="53"/>
                </a:cubicBezTo>
                <a:cubicBezTo>
                  <a:pt x="104" y="52"/>
                  <a:pt x="105" y="51"/>
                  <a:pt x="107" y="51"/>
                </a:cubicBezTo>
                <a:close/>
                <a:moveTo>
                  <a:pt x="75" y="51"/>
                </a:moveTo>
                <a:cubicBezTo>
                  <a:pt x="76" y="51"/>
                  <a:pt x="77" y="52"/>
                  <a:pt x="77" y="53"/>
                </a:cubicBezTo>
                <a:cubicBezTo>
                  <a:pt x="77" y="55"/>
                  <a:pt x="76" y="56"/>
                  <a:pt x="75" y="56"/>
                </a:cubicBezTo>
                <a:cubicBezTo>
                  <a:pt x="73" y="56"/>
                  <a:pt x="72" y="55"/>
                  <a:pt x="72" y="53"/>
                </a:cubicBezTo>
                <a:cubicBezTo>
                  <a:pt x="72" y="52"/>
                  <a:pt x="73" y="51"/>
                  <a:pt x="75" y="51"/>
                </a:cubicBezTo>
                <a:close/>
                <a:moveTo>
                  <a:pt x="43" y="51"/>
                </a:moveTo>
                <a:cubicBezTo>
                  <a:pt x="44" y="51"/>
                  <a:pt x="45" y="52"/>
                  <a:pt x="45" y="53"/>
                </a:cubicBezTo>
                <a:cubicBezTo>
                  <a:pt x="45" y="55"/>
                  <a:pt x="44" y="56"/>
                  <a:pt x="43" y="56"/>
                </a:cubicBezTo>
                <a:cubicBezTo>
                  <a:pt x="41" y="56"/>
                  <a:pt x="40" y="55"/>
                  <a:pt x="40" y="53"/>
                </a:cubicBezTo>
                <a:cubicBezTo>
                  <a:pt x="40" y="52"/>
                  <a:pt x="41" y="51"/>
                  <a:pt x="43" y="51"/>
                </a:cubicBezTo>
                <a:close/>
                <a:moveTo>
                  <a:pt x="59" y="51"/>
                </a:moveTo>
                <a:cubicBezTo>
                  <a:pt x="60" y="51"/>
                  <a:pt x="61" y="52"/>
                  <a:pt x="61" y="53"/>
                </a:cubicBezTo>
                <a:cubicBezTo>
                  <a:pt x="61" y="55"/>
                  <a:pt x="60" y="56"/>
                  <a:pt x="59" y="56"/>
                </a:cubicBezTo>
                <a:cubicBezTo>
                  <a:pt x="57" y="56"/>
                  <a:pt x="56" y="55"/>
                  <a:pt x="56" y="53"/>
                </a:cubicBezTo>
                <a:cubicBezTo>
                  <a:pt x="56" y="52"/>
                  <a:pt x="57" y="51"/>
                  <a:pt x="59" y="51"/>
                </a:cubicBezTo>
                <a:close/>
                <a:moveTo>
                  <a:pt x="123" y="51"/>
                </a:moveTo>
                <a:cubicBezTo>
                  <a:pt x="124" y="51"/>
                  <a:pt x="125" y="52"/>
                  <a:pt x="125" y="53"/>
                </a:cubicBezTo>
                <a:cubicBezTo>
                  <a:pt x="125" y="55"/>
                  <a:pt x="124" y="56"/>
                  <a:pt x="123" y="56"/>
                </a:cubicBezTo>
                <a:cubicBezTo>
                  <a:pt x="121" y="56"/>
                  <a:pt x="120" y="55"/>
                  <a:pt x="120" y="53"/>
                </a:cubicBezTo>
                <a:cubicBezTo>
                  <a:pt x="120" y="52"/>
                  <a:pt x="121" y="51"/>
                  <a:pt x="123" y="51"/>
                </a:cubicBezTo>
                <a:close/>
                <a:moveTo>
                  <a:pt x="139" y="51"/>
                </a:moveTo>
                <a:cubicBezTo>
                  <a:pt x="140" y="51"/>
                  <a:pt x="141" y="52"/>
                  <a:pt x="141" y="53"/>
                </a:cubicBezTo>
                <a:cubicBezTo>
                  <a:pt x="141" y="55"/>
                  <a:pt x="140" y="56"/>
                  <a:pt x="139" y="56"/>
                </a:cubicBezTo>
                <a:cubicBezTo>
                  <a:pt x="137" y="56"/>
                  <a:pt x="136" y="55"/>
                  <a:pt x="136" y="53"/>
                </a:cubicBezTo>
                <a:cubicBezTo>
                  <a:pt x="136" y="52"/>
                  <a:pt x="137" y="51"/>
                  <a:pt x="139" y="51"/>
                </a:cubicBezTo>
                <a:close/>
                <a:moveTo>
                  <a:pt x="131" y="27"/>
                </a:moveTo>
                <a:cubicBezTo>
                  <a:pt x="132" y="27"/>
                  <a:pt x="133" y="28"/>
                  <a:pt x="133" y="29"/>
                </a:cubicBezTo>
                <a:cubicBezTo>
                  <a:pt x="133" y="31"/>
                  <a:pt x="132" y="32"/>
                  <a:pt x="131" y="32"/>
                </a:cubicBezTo>
                <a:cubicBezTo>
                  <a:pt x="129" y="32"/>
                  <a:pt x="128" y="31"/>
                  <a:pt x="128" y="29"/>
                </a:cubicBezTo>
                <a:cubicBezTo>
                  <a:pt x="128" y="28"/>
                  <a:pt x="129" y="27"/>
                  <a:pt x="131" y="27"/>
                </a:cubicBezTo>
                <a:close/>
                <a:moveTo>
                  <a:pt x="147" y="27"/>
                </a:moveTo>
                <a:cubicBezTo>
                  <a:pt x="148" y="27"/>
                  <a:pt x="149" y="28"/>
                  <a:pt x="149" y="29"/>
                </a:cubicBezTo>
                <a:cubicBezTo>
                  <a:pt x="149" y="31"/>
                  <a:pt x="148" y="32"/>
                  <a:pt x="147" y="32"/>
                </a:cubicBezTo>
                <a:cubicBezTo>
                  <a:pt x="145" y="32"/>
                  <a:pt x="144" y="31"/>
                  <a:pt x="144" y="29"/>
                </a:cubicBezTo>
                <a:cubicBezTo>
                  <a:pt x="144" y="28"/>
                  <a:pt x="145" y="27"/>
                  <a:pt x="147" y="27"/>
                </a:cubicBezTo>
                <a:close/>
                <a:moveTo>
                  <a:pt x="131" y="43"/>
                </a:moveTo>
                <a:cubicBezTo>
                  <a:pt x="132" y="43"/>
                  <a:pt x="133" y="44"/>
                  <a:pt x="133" y="45"/>
                </a:cubicBezTo>
                <a:cubicBezTo>
                  <a:pt x="133" y="47"/>
                  <a:pt x="132" y="48"/>
                  <a:pt x="131" y="48"/>
                </a:cubicBezTo>
                <a:cubicBezTo>
                  <a:pt x="129" y="48"/>
                  <a:pt x="128" y="47"/>
                  <a:pt x="128" y="45"/>
                </a:cubicBezTo>
                <a:cubicBezTo>
                  <a:pt x="128" y="44"/>
                  <a:pt x="129" y="43"/>
                  <a:pt x="131" y="43"/>
                </a:cubicBezTo>
                <a:close/>
                <a:moveTo>
                  <a:pt x="147" y="43"/>
                </a:moveTo>
                <a:cubicBezTo>
                  <a:pt x="148" y="43"/>
                  <a:pt x="149" y="44"/>
                  <a:pt x="149" y="45"/>
                </a:cubicBezTo>
                <a:cubicBezTo>
                  <a:pt x="149" y="47"/>
                  <a:pt x="148" y="48"/>
                  <a:pt x="147" y="48"/>
                </a:cubicBezTo>
                <a:cubicBezTo>
                  <a:pt x="145" y="48"/>
                  <a:pt x="144" y="47"/>
                  <a:pt x="144" y="45"/>
                </a:cubicBezTo>
                <a:cubicBezTo>
                  <a:pt x="144" y="44"/>
                  <a:pt x="145" y="43"/>
                  <a:pt x="147" y="43"/>
                </a:cubicBezTo>
                <a:close/>
                <a:moveTo>
                  <a:pt x="91" y="67"/>
                </a:moveTo>
                <a:cubicBezTo>
                  <a:pt x="92" y="67"/>
                  <a:pt x="93" y="68"/>
                  <a:pt x="93" y="69"/>
                </a:cubicBezTo>
                <a:cubicBezTo>
                  <a:pt x="93" y="71"/>
                  <a:pt x="92" y="72"/>
                  <a:pt x="91" y="72"/>
                </a:cubicBezTo>
                <a:cubicBezTo>
                  <a:pt x="89" y="72"/>
                  <a:pt x="88" y="71"/>
                  <a:pt x="88" y="69"/>
                </a:cubicBezTo>
                <a:cubicBezTo>
                  <a:pt x="88" y="68"/>
                  <a:pt x="89" y="67"/>
                  <a:pt x="91" y="67"/>
                </a:cubicBezTo>
                <a:close/>
                <a:moveTo>
                  <a:pt x="99" y="59"/>
                </a:moveTo>
                <a:cubicBezTo>
                  <a:pt x="100" y="59"/>
                  <a:pt x="101" y="60"/>
                  <a:pt x="101" y="61"/>
                </a:cubicBezTo>
                <a:cubicBezTo>
                  <a:pt x="101" y="63"/>
                  <a:pt x="100" y="64"/>
                  <a:pt x="99" y="64"/>
                </a:cubicBezTo>
                <a:cubicBezTo>
                  <a:pt x="97" y="64"/>
                  <a:pt x="96" y="63"/>
                  <a:pt x="96" y="61"/>
                </a:cubicBezTo>
                <a:cubicBezTo>
                  <a:pt x="96" y="60"/>
                  <a:pt x="97" y="59"/>
                  <a:pt x="99" y="59"/>
                </a:cubicBezTo>
                <a:close/>
                <a:moveTo>
                  <a:pt x="99" y="75"/>
                </a:moveTo>
                <a:cubicBezTo>
                  <a:pt x="100" y="75"/>
                  <a:pt x="101" y="76"/>
                  <a:pt x="101" y="77"/>
                </a:cubicBezTo>
                <a:cubicBezTo>
                  <a:pt x="101" y="79"/>
                  <a:pt x="100" y="80"/>
                  <a:pt x="99" y="80"/>
                </a:cubicBezTo>
                <a:cubicBezTo>
                  <a:pt x="97" y="80"/>
                  <a:pt x="96" y="79"/>
                  <a:pt x="96" y="77"/>
                </a:cubicBezTo>
                <a:cubicBezTo>
                  <a:pt x="96" y="76"/>
                  <a:pt x="97" y="75"/>
                  <a:pt x="99" y="75"/>
                </a:cubicBezTo>
                <a:close/>
                <a:moveTo>
                  <a:pt x="107" y="67"/>
                </a:moveTo>
                <a:cubicBezTo>
                  <a:pt x="108" y="67"/>
                  <a:pt x="109" y="68"/>
                  <a:pt x="109" y="69"/>
                </a:cubicBezTo>
                <a:cubicBezTo>
                  <a:pt x="109" y="71"/>
                  <a:pt x="108" y="72"/>
                  <a:pt x="107" y="72"/>
                </a:cubicBezTo>
                <a:cubicBezTo>
                  <a:pt x="105" y="72"/>
                  <a:pt x="104" y="71"/>
                  <a:pt x="104" y="69"/>
                </a:cubicBezTo>
                <a:cubicBezTo>
                  <a:pt x="104" y="68"/>
                  <a:pt x="105" y="67"/>
                  <a:pt x="107" y="67"/>
                </a:cubicBezTo>
                <a:close/>
                <a:moveTo>
                  <a:pt x="75" y="67"/>
                </a:moveTo>
                <a:cubicBezTo>
                  <a:pt x="76" y="67"/>
                  <a:pt x="77" y="68"/>
                  <a:pt x="77" y="69"/>
                </a:cubicBezTo>
                <a:cubicBezTo>
                  <a:pt x="77" y="71"/>
                  <a:pt x="76" y="72"/>
                  <a:pt x="75" y="72"/>
                </a:cubicBezTo>
                <a:cubicBezTo>
                  <a:pt x="73" y="72"/>
                  <a:pt x="72" y="71"/>
                  <a:pt x="72" y="69"/>
                </a:cubicBezTo>
                <a:cubicBezTo>
                  <a:pt x="72" y="68"/>
                  <a:pt x="73" y="67"/>
                  <a:pt x="75" y="67"/>
                </a:cubicBezTo>
                <a:close/>
                <a:moveTo>
                  <a:pt x="83" y="59"/>
                </a:moveTo>
                <a:cubicBezTo>
                  <a:pt x="84" y="59"/>
                  <a:pt x="85" y="60"/>
                  <a:pt x="85" y="61"/>
                </a:cubicBezTo>
                <a:cubicBezTo>
                  <a:pt x="85" y="63"/>
                  <a:pt x="84" y="64"/>
                  <a:pt x="83" y="64"/>
                </a:cubicBezTo>
                <a:cubicBezTo>
                  <a:pt x="81" y="64"/>
                  <a:pt x="80" y="63"/>
                  <a:pt x="80" y="61"/>
                </a:cubicBezTo>
                <a:cubicBezTo>
                  <a:pt x="80" y="60"/>
                  <a:pt x="81" y="59"/>
                  <a:pt x="83" y="59"/>
                </a:cubicBezTo>
                <a:close/>
                <a:moveTo>
                  <a:pt x="83" y="75"/>
                </a:moveTo>
                <a:cubicBezTo>
                  <a:pt x="84" y="75"/>
                  <a:pt x="85" y="76"/>
                  <a:pt x="85" y="77"/>
                </a:cubicBezTo>
                <a:cubicBezTo>
                  <a:pt x="85" y="79"/>
                  <a:pt x="84" y="80"/>
                  <a:pt x="83" y="80"/>
                </a:cubicBezTo>
                <a:cubicBezTo>
                  <a:pt x="81" y="80"/>
                  <a:pt x="80" y="79"/>
                  <a:pt x="80" y="77"/>
                </a:cubicBezTo>
                <a:cubicBezTo>
                  <a:pt x="80" y="76"/>
                  <a:pt x="81" y="75"/>
                  <a:pt x="83" y="75"/>
                </a:cubicBezTo>
                <a:close/>
                <a:moveTo>
                  <a:pt x="59" y="67"/>
                </a:moveTo>
                <a:cubicBezTo>
                  <a:pt x="60" y="67"/>
                  <a:pt x="61" y="68"/>
                  <a:pt x="61" y="69"/>
                </a:cubicBezTo>
                <a:cubicBezTo>
                  <a:pt x="61" y="71"/>
                  <a:pt x="60" y="72"/>
                  <a:pt x="59" y="72"/>
                </a:cubicBezTo>
                <a:cubicBezTo>
                  <a:pt x="57" y="72"/>
                  <a:pt x="56" y="71"/>
                  <a:pt x="56" y="69"/>
                </a:cubicBezTo>
                <a:cubicBezTo>
                  <a:pt x="56" y="68"/>
                  <a:pt x="57" y="67"/>
                  <a:pt x="59" y="67"/>
                </a:cubicBezTo>
                <a:close/>
                <a:moveTo>
                  <a:pt x="51" y="59"/>
                </a:moveTo>
                <a:cubicBezTo>
                  <a:pt x="52" y="59"/>
                  <a:pt x="53" y="60"/>
                  <a:pt x="53" y="61"/>
                </a:cubicBezTo>
                <a:cubicBezTo>
                  <a:pt x="53" y="63"/>
                  <a:pt x="52" y="64"/>
                  <a:pt x="51" y="64"/>
                </a:cubicBezTo>
                <a:cubicBezTo>
                  <a:pt x="49" y="64"/>
                  <a:pt x="48" y="63"/>
                  <a:pt x="48" y="61"/>
                </a:cubicBezTo>
                <a:cubicBezTo>
                  <a:pt x="48" y="60"/>
                  <a:pt x="49" y="59"/>
                  <a:pt x="51" y="59"/>
                </a:cubicBezTo>
                <a:close/>
                <a:moveTo>
                  <a:pt x="67" y="59"/>
                </a:moveTo>
                <a:cubicBezTo>
                  <a:pt x="68" y="59"/>
                  <a:pt x="69" y="60"/>
                  <a:pt x="69" y="61"/>
                </a:cubicBezTo>
                <a:cubicBezTo>
                  <a:pt x="69" y="63"/>
                  <a:pt x="68" y="64"/>
                  <a:pt x="67" y="64"/>
                </a:cubicBezTo>
                <a:cubicBezTo>
                  <a:pt x="65" y="64"/>
                  <a:pt x="64" y="63"/>
                  <a:pt x="64" y="61"/>
                </a:cubicBezTo>
                <a:cubicBezTo>
                  <a:pt x="64" y="60"/>
                  <a:pt x="65" y="59"/>
                  <a:pt x="67" y="59"/>
                </a:cubicBezTo>
                <a:close/>
                <a:moveTo>
                  <a:pt x="51" y="75"/>
                </a:moveTo>
                <a:cubicBezTo>
                  <a:pt x="52" y="75"/>
                  <a:pt x="53" y="76"/>
                  <a:pt x="53" y="77"/>
                </a:cubicBezTo>
                <a:cubicBezTo>
                  <a:pt x="53" y="79"/>
                  <a:pt x="52" y="80"/>
                  <a:pt x="51" y="80"/>
                </a:cubicBezTo>
                <a:cubicBezTo>
                  <a:pt x="49" y="80"/>
                  <a:pt x="48" y="79"/>
                  <a:pt x="48" y="77"/>
                </a:cubicBezTo>
                <a:cubicBezTo>
                  <a:pt x="48" y="76"/>
                  <a:pt x="49" y="75"/>
                  <a:pt x="51" y="75"/>
                </a:cubicBezTo>
                <a:close/>
                <a:moveTo>
                  <a:pt x="67" y="75"/>
                </a:moveTo>
                <a:cubicBezTo>
                  <a:pt x="68" y="75"/>
                  <a:pt x="69" y="76"/>
                  <a:pt x="69" y="77"/>
                </a:cubicBezTo>
                <a:cubicBezTo>
                  <a:pt x="69" y="79"/>
                  <a:pt x="68" y="80"/>
                  <a:pt x="67" y="80"/>
                </a:cubicBezTo>
                <a:cubicBezTo>
                  <a:pt x="65" y="80"/>
                  <a:pt x="64" y="79"/>
                  <a:pt x="64" y="77"/>
                </a:cubicBezTo>
                <a:cubicBezTo>
                  <a:pt x="64" y="76"/>
                  <a:pt x="65" y="75"/>
                  <a:pt x="67" y="75"/>
                </a:cubicBezTo>
                <a:close/>
                <a:moveTo>
                  <a:pt x="115" y="59"/>
                </a:moveTo>
                <a:cubicBezTo>
                  <a:pt x="116" y="59"/>
                  <a:pt x="117" y="60"/>
                  <a:pt x="117" y="61"/>
                </a:cubicBezTo>
                <a:cubicBezTo>
                  <a:pt x="117" y="63"/>
                  <a:pt x="116" y="64"/>
                  <a:pt x="115" y="64"/>
                </a:cubicBezTo>
                <a:cubicBezTo>
                  <a:pt x="113" y="64"/>
                  <a:pt x="112" y="63"/>
                  <a:pt x="112" y="61"/>
                </a:cubicBezTo>
                <a:cubicBezTo>
                  <a:pt x="112" y="60"/>
                  <a:pt x="113" y="59"/>
                  <a:pt x="115" y="59"/>
                </a:cubicBezTo>
                <a:close/>
                <a:moveTo>
                  <a:pt x="115" y="75"/>
                </a:moveTo>
                <a:cubicBezTo>
                  <a:pt x="116" y="75"/>
                  <a:pt x="117" y="76"/>
                  <a:pt x="117" y="77"/>
                </a:cubicBezTo>
                <a:cubicBezTo>
                  <a:pt x="117" y="79"/>
                  <a:pt x="116" y="80"/>
                  <a:pt x="115" y="80"/>
                </a:cubicBezTo>
                <a:cubicBezTo>
                  <a:pt x="113" y="80"/>
                  <a:pt x="112" y="79"/>
                  <a:pt x="112" y="77"/>
                </a:cubicBezTo>
                <a:cubicBezTo>
                  <a:pt x="112" y="76"/>
                  <a:pt x="113" y="75"/>
                  <a:pt x="115" y="75"/>
                </a:cubicBezTo>
                <a:close/>
                <a:moveTo>
                  <a:pt x="123" y="67"/>
                </a:moveTo>
                <a:cubicBezTo>
                  <a:pt x="124" y="67"/>
                  <a:pt x="125" y="68"/>
                  <a:pt x="125" y="69"/>
                </a:cubicBezTo>
                <a:cubicBezTo>
                  <a:pt x="125" y="71"/>
                  <a:pt x="124" y="72"/>
                  <a:pt x="123" y="72"/>
                </a:cubicBezTo>
                <a:cubicBezTo>
                  <a:pt x="121" y="72"/>
                  <a:pt x="120" y="71"/>
                  <a:pt x="120" y="69"/>
                </a:cubicBezTo>
                <a:cubicBezTo>
                  <a:pt x="120" y="68"/>
                  <a:pt x="121" y="67"/>
                  <a:pt x="123" y="67"/>
                </a:cubicBezTo>
                <a:close/>
                <a:moveTo>
                  <a:pt x="139" y="67"/>
                </a:moveTo>
                <a:cubicBezTo>
                  <a:pt x="140" y="67"/>
                  <a:pt x="141" y="68"/>
                  <a:pt x="141" y="69"/>
                </a:cubicBezTo>
                <a:cubicBezTo>
                  <a:pt x="141" y="71"/>
                  <a:pt x="140" y="72"/>
                  <a:pt x="139" y="72"/>
                </a:cubicBezTo>
                <a:cubicBezTo>
                  <a:pt x="137" y="72"/>
                  <a:pt x="136" y="71"/>
                  <a:pt x="136" y="69"/>
                </a:cubicBezTo>
                <a:cubicBezTo>
                  <a:pt x="136" y="68"/>
                  <a:pt x="137" y="67"/>
                  <a:pt x="139" y="67"/>
                </a:cubicBezTo>
                <a:close/>
                <a:moveTo>
                  <a:pt x="91" y="83"/>
                </a:moveTo>
                <a:cubicBezTo>
                  <a:pt x="92" y="83"/>
                  <a:pt x="93" y="84"/>
                  <a:pt x="93" y="85"/>
                </a:cubicBezTo>
                <a:cubicBezTo>
                  <a:pt x="93" y="87"/>
                  <a:pt x="92" y="88"/>
                  <a:pt x="91" y="88"/>
                </a:cubicBezTo>
                <a:cubicBezTo>
                  <a:pt x="89" y="88"/>
                  <a:pt x="88" y="87"/>
                  <a:pt x="88" y="85"/>
                </a:cubicBezTo>
                <a:cubicBezTo>
                  <a:pt x="88" y="84"/>
                  <a:pt x="89" y="83"/>
                  <a:pt x="91" y="83"/>
                </a:cubicBezTo>
                <a:close/>
                <a:moveTo>
                  <a:pt x="107" y="83"/>
                </a:moveTo>
                <a:cubicBezTo>
                  <a:pt x="108" y="83"/>
                  <a:pt x="109" y="84"/>
                  <a:pt x="109" y="85"/>
                </a:cubicBezTo>
                <a:cubicBezTo>
                  <a:pt x="109" y="87"/>
                  <a:pt x="108" y="88"/>
                  <a:pt x="107" y="88"/>
                </a:cubicBezTo>
                <a:cubicBezTo>
                  <a:pt x="105" y="88"/>
                  <a:pt x="104" y="87"/>
                  <a:pt x="104" y="85"/>
                </a:cubicBezTo>
                <a:cubicBezTo>
                  <a:pt x="104" y="84"/>
                  <a:pt x="105" y="83"/>
                  <a:pt x="107" y="83"/>
                </a:cubicBezTo>
                <a:close/>
                <a:moveTo>
                  <a:pt x="75" y="83"/>
                </a:moveTo>
                <a:cubicBezTo>
                  <a:pt x="76" y="83"/>
                  <a:pt x="77" y="84"/>
                  <a:pt x="77" y="85"/>
                </a:cubicBezTo>
                <a:cubicBezTo>
                  <a:pt x="77" y="87"/>
                  <a:pt x="76" y="88"/>
                  <a:pt x="75" y="88"/>
                </a:cubicBezTo>
                <a:cubicBezTo>
                  <a:pt x="73" y="88"/>
                  <a:pt x="72" y="87"/>
                  <a:pt x="72" y="85"/>
                </a:cubicBezTo>
                <a:cubicBezTo>
                  <a:pt x="72" y="84"/>
                  <a:pt x="73" y="83"/>
                  <a:pt x="75" y="83"/>
                </a:cubicBezTo>
                <a:close/>
                <a:moveTo>
                  <a:pt x="59" y="83"/>
                </a:moveTo>
                <a:cubicBezTo>
                  <a:pt x="60" y="83"/>
                  <a:pt x="61" y="84"/>
                  <a:pt x="61" y="85"/>
                </a:cubicBezTo>
                <a:cubicBezTo>
                  <a:pt x="61" y="87"/>
                  <a:pt x="60" y="88"/>
                  <a:pt x="59" y="88"/>
                </a:cubicBezTo>
                <a:cubicBezTo>
                  <a:pt x="57" y="88"/>
                  <a:pt x="56" y="87"/>
                  <a:pt x="56" y="85"/>
                </a:cubicBezTo>
                <a:cubicBezTo>
                  <a:pt x="56" y="84"/>
                  <a:pt x="57" y="83"/>
                  <a:pt x="59" y="83"/>
                </a:cubicBezTo>
                <a:close/>
                <a:moveTo>
                  <a:pt x="123" y="83"/>
                </a:moveTo>
                <a:cubicBezTo>
                  <a:pt x="124" y="83"/>
                  <a:pt x="125" y="84"/>
                  <a:pt x="125" y="85"/>
                </a:cubicBezTo>
                <a:cubicBezTo>
                  <a:pt x="125" y="87"/>
                  <a:pt x="124" y="88"/>
                  <a:pt x="123" y="88"/>
                </a:cubicBezTo>
                <a:cubicBezTo>
                  <a:pt x="121" y="88"/>
                  <a:pt x="120" y="87"/>
                  <a:pt x="120" y="85"/>
                </a:cubicBezTo>
                <a:cubicBezTo>
                  <a:pt x="120" y="84"/>
                  <a:pt x="121" y="83"/>
                  <a:pt x="123" y="83"/>
                </a:cubicBezTo>
                <a:close/>
                <a:moveTo>
                  <a:pt x="139" y="83"/>
                </a:moveTo>
                <a:cubicBezTo>
                  <a:pt x="140" y="83"/>
                  <a:pt x="141" y="84"/>
                  <a:pt x="141" y="85"/>
                </a:cubicBezTo>
                <a:cubicBezTo>
                  <a:pt x="141" y="87"/>
                  <a:pt x="140" y="88"/>
                  <a:pt x="139" y="88"/>
                </a:cubicBezTo>
                <a:cubicBezTo>
                  <a:pt x="137" y="88"/>
                  <a:pt x="136" y="87"/>
                  <a:pt x="136" y="85"/>
                </a:cubicBezTo>
                <a:cubicBezTo>
                  <a:pt x="136" y="84"/>
                  <a:pt x="137" y="83"/>
                  <a:pt x="139" y="83"/>
                </a:cubicBezTo>
                <a:close/>
                <a:moveTo>
                  <a:pt x="131" y="59"/>
                </a:moveTo>
                <a:cubicBezTo>
                  <a:pt x="132" y="59"/>
                  <a:pt x="133" y="60"/>
                  <a:pt x="133" y="61"/>
                </a:cubicBezTo>
                <a:cubicBezTo>
                  <a:pt x="133" y="63"/>
                  <a:pt x="132" y="64"/>
                  <a:pt x="131" y="64"/>
                </a:cubicBezTo>
                <a:cubicBezTo>
                  <a:pt x="129" y="64"/>
                  <a:pt x="128" y="63"/>
                  <a:pt x="128" y="61"/>
                </a:cubicBezTo>
                <a:cubicBezTo>
                  <a:pt x="128" y="60"/>
                  <a:pt x="129" y="59"/>
                  <a:pt x="131" y="59"/>
                </a:cubicBezTo>
                <a:close/>
                <a:moveTo>
                  <a:pt x="147" y="59"/>
                </a:moveTo>
                <a:cubicBezTo>
                  <a:pt x="148" y="59"/>
                  <a:pt x="149" y="60"/>
                  <a:pt x="149" y="61"/>
                </a:cubicBezTo>
                <a:cubicBezTo>
                  <a:pt x="149" y="63"/>
                  <a:pt x="148" y="64"/>
                  <a:pt x="147" y="64"/>
                </a:cubicBezTo>
                <a:cubicBezTo>
                  <a:pt x="145" y="64"/>
                  <a:pt x="144" y="63"/>
                  <a:pt x="144" y="61"/>
                </a:cubicBezTo>
                <a:cubicBezTo>
                  <a:pt x="144" y="60"/>
                  <a:pt x="145" y="59"/>
                  <a:pt x="147" y="59"/>
                </a:cubicBezTo>
                <a:close/>
                <a:moveTo>
                  <a:pt x="131" y="75"/>
                </a:moveTo>
                <a:cubicBezTo>
                  <a:pt x="132" y="75"/>
                  <a:pt x="133" y="76"/>
                  <a:pt x="133" y="77"/>
                </a:cubicBezTo>
                <a:cubicBezTo>
                  <a:pt x="133" y="79"/>
                  <a:pt x="132" y="80"/>
                  <a:pt x="131" y="80"/>
                </a:cubicBezTo>
                <a:cubicBezTo>
                  <a:pt x="129" y="80"/>
                  <a:pt x="128" y="79"/>
                  <a:pt x="128" y="77"/>
                </a:cubicBezTo>
                <a:cubicBezTo>
                  <a:pt x="128" y="76"/>
                  <a:pt x="129" y="75"/>
                  <a:pt x="131" y="75"/>
                </a:cubicBezTo>
                <a:close/>
                <a:moveTo>
                  <a:pt x="147" y="75"/>
                </a:moveTo>
                <a:cubicBezTo>
                  <a:pt x="148" y="75"/>
                  <a:pt x="149" y="76"/>
                  <a:pt x="149" y="77"/>
                </a:cubicBezTo>
                <a:cubicBezTo>
                  <a:pt x="149" y="79"/>
                  <a:pt x="148" y="80"/>
                  <a:pt x="147" y="80"/>
                </a:cubicBezTo>
                <a:cubicBezTo>
                  <a:pt x="145" y="80"/>
                  <a:pt x="144" y="79"/>
                  <a:pt x="144" y="77"/>
                </a:cubicBezTo>
                <a:cubicBezTo>
                  <a:pt x="144" y="76"/>
                  <a:pt x="145" y="75"/>
                  <a:pt x="147" y="7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895" name="Freeform 1891">
            <a:extLst>
              <a:ext uri="{FF2B5EF4-FFF2-40B4-BE49-F238E27FC236}">
                <a16:creationId xmlns:a16="http://schemas.microsoft.com/office/drawing/2014/main" xmlns="" id="{ED653D62-860B-4D44-B533-A837A6B86C09}"/>
              </a:ext>
            </a:extLst>
          </p:cNvPr>
          <p:cNvSpPr>
            <a:spLocks noEditPoints="1"/>
          </p:cNvSpPr>
          <p:nvPr/>
        </p:nvSpPr>
        <p:spPr bwMode="auto">
          <a:xfrm>
            <a:off x="4391602" y="5359978"/>
            <a:ext cx="545523" cy="457489"/>
          </a:xfrm>
          <a:custGeom>
            <a:avLst/>
            <a:gdLst>
              <a:gd name="T0" fmla="*/ 21 w 160"/>
              <a:gd name="T1" fmla="*/ 8 h 133"/>
              <a:gd name="T2" fmla="*/ 11 w 160"/>
              <a:gd name="T3" fmla="*/ 21 h 133"/>
              <a:gd name="T4" fmla="*/ 26 w 160"/>
              <a:gd name="T5" fmla="*/ 21 h 133"/>
              <a:gd name="T6" fmla="*/ 27 w 160"/>
              <a:gd name="T7" fmla="*/ 103 h 133"/>
              <a:gd name="T8" fmla="*/ 45 w 160"/>
              <a:gd name="T9" fmla="*/ 117 h 133"/>
              <a:gd name="T10" fmla="*/ 107 w 160"/>
              <a:gd name="T11" fmla="*/ 117 h 133"/>
              <a:gd name="T12" fmla="*/ 149 w 160"/>
              <a:gd name="T13" fmla="*/ 117 h 133"/>
              <a:gd name="T14" fmla="*/ 138 w 160"/>
              <a:gd name="T15" fmla="*/ 112 h 133"/>
              <a:gd name="T16" fmla="*/ 76 w 160"/>
              <a:gd name="T17" fmla="*/ 112 h 133"/>
              <a:gd name="T18" fmla="*/ 40 w 160"/>
              <a:gd name="T19" fmla="*/ 112 h 133"/>
              <a:gd name="T20" fmla="*/ 40 w 160"/>
              <a:gd name="T21" fmla="*/ 96 h 133"/>
              <a:gd name="T22" fmla="*/ 147 w 160"/>
              <a:gd name="T23" fmla="*/ 96 h 133"/>
              <a:gd name="T24" fmla="*/ 31 w 160"/>
              <a:gd name="T25" fmla="*/ 21 h 133"/>
              <a:gd name="T26" fmla="*/ 11 w 160"/>
              <a:gd name="T27" fmla="*/ 5 h 133"/>
              <a:gd name="T28" fmla="*/ 123 w 160"/>
              <a:gd name="T29" fmla="*/ 107 h 133"/>
              <a:gd name="T30" fmla="*/ 112 w 160"/>
              <a:gd name="T31" fmla="*/ 117 h 133"/>
              <a:gd name="T32" fmla="*/ 72 w 160"/>
              <a:gd name="T33" fmla="*/ 117 h 133"/>
              <a:gd name="T34" fmla="*/ 61 w 160"/>
              <a:gd name="T35" fmla="*/ 107 h 133"/>
              <a:gd name="T36" fmla="*/ 45 w 160"/>
              <a:gd name="T37" fmla="*/ 91 h 133"/>
              <a:gd name="T38" fmla="*/ 155 w 160"/>
              <a:gd name="T39" fmla="*/ 83 h 133"/>
              <a:gd name="T40" fmla="*/ 59 w 160"/>
              <a:gd name="T41" fmla="*/ 40 h 133"/>
              <a:gd name="T42" fmla="*/ 64 w 160"/>
              <a:gd name="T43" fmla="*/ 35 h 133"/>
              <a:gd name="T44" fmla="*/ 72 w 160"/>
              <a:gd name="T45" fmla="*/ 43 h 133"/>
              <a:gd name="T46" fmla="*/ 64 w 160"/>
              <a:gd name="T47" fmla="*/ 51 h 133"/>
              <a:gd name="T48" fmla="*/ 59 w 160"/>
              <a:gd name="T49" fmla="*/ 45 h 133"/>
              <a:gd name="T50" fmla="*/ 51 w 160"/>
              <a:gd name="T51" fmla="*/ 75 h 133"/>
              <a:gd name="T52" fmla="*/ 59 w 160"/>
              <a:gd name="T53" fmla="*/ 67 h 133"/>
              <a:gd name="T54" fmla="*/ 64 w 160"/>
              <a:gd name="T55" fmla="*/ 72 h 133"/>
              <a:gd name="T56" fmla="*/ 69 w 160"/>
              <a:gd name="T57" fmla="*/ 77 h 133"/>
              <a:gd name="T58" fmla="*/ 61 w 160"/>
              <a:gd name="T59" fmla="*/ 85 h 133"/>
              <a:gd name="T60" fmla="*/ 53 w 160"/>
              <a:gd name="T61" fmla="*/ 77 h 133"/>
              <a:gd name="T62" fmla="*/ 88 w 160"/>
              <a:gd name="T63" fmla="*/ 40 h 133"/>
              <a:gd name="T64" fmla="*/ 96 w 160"/>
              <a:gd name="T65" fmla="*/ 32 h 133"/>
              <a:gd name="T66" fmla="*/ 104 w 160"/>
              <a:gd name="T67" fmla="*/ 40 h 133"/>
              <a:gd name="T68" fmla="*/ 99 w 160"/>
              <a:gd name="T69" fmla="*/ 45 h 133"/>
              <a:gd name="T70" fmla="*/ 93 w 160"/>
              <a:gd name="T71" fmla="*/ 51 h 133"/>
              <a:gd name="T72" fmla="*/ 85 w 160"/>
              <a:gd name="T73" fmla="*/ 43 h 133"/>
              <a:gd name="T74" fmla="*/ 93 w 160"/>
              <a:gd name="T75" fmla="*/ 72 h 133"/>
              <a:gd name="T76" fmla="*/ 99 w 160"/>
              <a:gd name="T77" fmla="*/ 67 h 133"/>
              <a:gd name="T78" fmla="*/ 107 w 160"/>
              <a:gd name="T79" fmla="*/ 75 h 133"/>
              <a:gd name="T80" fmla="*/ 99 w 160"/>
              <a:gd name="T81" fmla="*/ 83 h 133"/>
              <a:gd name="T82" fmla="*/ 93 w 160"/>
              <a:gd name="T83" fmla="*/ 77 h 133"/>
              <a:gd name="T84" fmla="*/ 120 w 160"/>
              <a:gd name="T85" fmla="*/ 43 h 133"/>
              <a:gd name="T86" fmla="*/ 128 w 160"/>
              <a:gd name="T87" fmla="*/ 35 h 133"/>
              <a:gd name="T88" fmla="*/ 133 w 160"/>
              <a:gd name="T89" fmla="*/ 40 h 133"/>
              <a:gd name="T90" fmla="*/ 139 w 160"/>
              <a:gd name="T91" fmla="*/ 45 h 133"/>
              <a:gd name="T92" fmla="*/ 131 w 160"/>
              <a:gd name="T93" fmla="*/ 53 h 133"/>
              <a:gd name="T94" fmla="*/ 123 w 160"/>
              <a:gd name="T95" fmla="*/ 45 h 133"/>
              <a:gd name="T96" fmla="*/ 123 w 160"/>
              <a:gd name="T97" fmla="*/ 72 h 133"/>
              <a:gd name="T98" fmla="*/ 131 w 160"/>
              <a:gd name="T99" fmla="*/ 64 h 133"/>
              <a:gd name="T100" fmla="*/ 139 w 160"/>
              <a:gd name="T101" fmla="*/ 72 h 133"/>
              <a:gd name="T102" fmla="*/ 133 w 160"/>
              <a:gd name="T103" fmla="*/ 77 h 133"/>
              <a:gd name="T104" fmla="*/ 128 w 160"/>
              <a:gd name="T105" fmla="*/ 83 h 133"/>
              <a:gd name="T106" fmla="*/ 120 w 160"/>
              <a:gd name="T107" fmla="*/ 75 h 1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60" h="133">
                <a:moveTo>
                  <a:pt x="31" y="21"/>
                </a:moveTo>
                <a:cubicBezTo>
                  <a:pt x="29" y="8"/>
                  <a:pt x="29" y="8"/>
                  <a:pt x="29" y="8"/>
                </a:cubicBezTo>
                <a:cubicBezTo>
                  <a:pt x="21" y="8"/>
                  <a:pt x="21" y="8"/>
                  <a:pt x="21" y="8"/>
                </a:cubicBezTo>
                <a:cubicBezTo>
                  <a:pt x="20" y="3"/>
                  <a:pt x="16" y="0"/>
                  <a:pt x="11" y="0"/>
                </a:cubicBezTo>
                <a:cubicBezTo>
                  <a:pt x="5" y="0"/>
                  <a:pt x="0" y="5"/>
                  <a:pt x="0" y="11"/>
                </a:cubicBezTo>
                <a:cubicBezTo>
                  <a:pt x="0" y="17"/>
                  <a:pt x="5" y="21"/>
                  <a:pt x="11" y="21"/>
                </a:cubicBezTo>
                <a:cubicBezTo>
                  <a:pt x="16" y="21"/>
                  <a:pt x="20" y="18"/>
                  <a:pt x="21" y="13"/>
                </a:cubicBezTo>
                <a:cubicBezTo>
                  <a:pt x="24" y="13"/>
                  <a:pt x="24" y="13"/>
                  <a:pt x="24" y="13"/>
                </a:cubicBezTo>
                <a:cubicBezTo>
                  <a:pt x="26" y="21"/>
                  <a:pt x="26" y="21"/>
                  <a:pt x="26" y="21"/>
                </a:cubicBezTo>
                <a:cubicBezTo>
                  <a:pt x="26" y="21"/>
                  <a:pt x="26" y="21"/>
                  <a:pt x="26" y="21"/>
                </a:cubicBezTo>
                <a:cubicBezTo>
                  <a:pt x="39" y="91"/>
                  <a:pt x="39" y="91"/>
                  <a:pt x="39" y="91"/>
                </a:cubicBezTo>
                <a:cubicBezTo>
                  <a:pt x="33" y="91"/>
                  <a:pt x="27" y="96"/>
                  <a:pt x="27" y="103"/>
                </a:cubicBezTo>
                <a:cubicBezTo>
                  <a:pt x="26" y="106"/>
                  <a:pt x="28" y="110"/>
                  <a:pt x="30" y="113"/>
                </a:cubicBezTo>
                <a:cubicBezTo>
                  <a:pt x="33" y="116"/>
                  <a:pt x="36" y="117"/>
                  <a:pt x="40" y="117"/>
                </a:cubicBezTo>
                <a:cubicBezTo>
                  <a:pt x="45" y="117"/>
                  <a:pt x="45" y="117"/>
                  <a:pt x="45" y="117"/>
                </a:cubicBezTo>
                <a:cubicBezTo>
                  <a:pt x="45" y="126"/>
                  <a:pt x="52" y="133"/>
                  <a:pt x="61" y="133"/>
                </a:cubicBezTo>
                <a:cubicBezTo>
                  <a:pt x="70" y="133"/>
                  <a:pt x="77" y="126"/>
                  <a:pt x="77" y="117"/>
                </a:cubicBezTo>
                <a:cubicBezTo>
                  <a:pt x="107" y="117"/>
                  <a:pt x="107" y="117"/>
                  <a:pt x="107" y="117"/>
                </a:cubicBezTo>
                <a:cubicBezTo>
                  <a:pt x="107" y="126"/>
                  <a:pt x="114" y="133"/>
                  <a:pt x="123" y="133"/>
                </a:cubicBezTo>
                <a:cubicBezTo>
                  <a:pt x="131" y="133"/>
                  <a:pt x="139" y="126"/>
                  <a:pt x="139" y="117"/>
                </a:cubicBezTo>
                <a:cubicBezTo>
                  <a:pt x="149" y="117"/>
                  <a:pt x="149" y="117"/>
                  <a:pt x="149" y="117"/>
                </a:cubicBezTo>
                <a:cubicBezTo>
                  <a:pt x="151" y="117"/>
                  <a:pt x="152" y="116"/>
                  <a:pt x="152" y="115"/>
                </a:cubicBezTo>
                <a:cubicBezTo>
                  <a:pt x="152" y="113"/>
                  <a:pt x="151" y="112"/>
                  <a:pt x="149" y="112"/>
                </a:cubicBezTo>
                <a:cubicBezTo>
                  <a:pt x="138" y="112"/>
                  <a:pt x="138" y="112"/>
                  <a:pt x="138" y="112"/>
                </a:cubicBezTo>
                <a:cubicBezTo>
                  <a:pt x="136" y="106"/>
                  <a:pt x="130" y="101"/>
                  <a:pt x="123" y="101"/>
                </a:cubicBezTo>
                <a:cubicBezTo>
                  <a:pt x="116" y="101"/>
                  <a:pt x="110" y="106"/>
                  <a:pt x="108" y="112"/>
                </a:cubicBezTo>
                <a:cubicBezTo>
                  <a:pt x="76" y="112"/>
                  <a:pt x="76" y="112"/>
                  <a:pt x="76" y="112"/>
                </a:cubicBezTo>
                <a:cubicBezTo>
                  <a:pt x="74" y="106"/>
                  <a:pt x="68" y="101"/>
                  <a:pt x="61" y="101"/>
                </a:cubicBezTo>
                <a:cubicBezTo>
                  <a:pt x="54" y="101"/>
                  <a:pt x="48" y="106"/>
                  <a:pt x="46" y="112"/>
                </a:cubicBezTo>
                <a:cubicBezTo>
                  <a:pt x="40" y="112"/>
                  <a:pt x="40" y="112"/>
                  <a:pt x="40" y="112"/>
                </a:cubicBezTo>
                <a:cubicBezTo>
                  <a:pt x="38" y="112"/>
                  <a:pt x="36" y="111"/>
                  <a:pt x="34" y="109"/>
                </a:cubicBezTo>
                <a:cubicBezTo>
                  <a:pt x="33" y="108"/>
                  <a:pt x="32" y="105"/>
                  <a:pt x="32" y="103"/>
                </a:cubicBezTo>
                <a:cubicBezTo>
                  <a:pt x="32" y="99"/>
                  <a:pt x="36" y="96"/>
                  <a:pt x="40" y="96"/>
                </a:cubicBezTo>
                <a:cubicBezTo>
                  <a:pt x="43" y="96"/>
                  <a:pt x="43" y="96"/>
                  <a:pt x="43" y="96"/>
                </a:cubicBezTo>
                <a:cubicBezTo>
                  <a:pt x="43" y="96"/>
                  <a:pt x="43" y="96"/>
                  <a:pt x="43" y="96"/>
                </a:cubicBezTo>
                <a:cubicBezTo>
                  <a:pt x="147" y="96"/>
                  <a:pt x="147" y="96"/>
                  <a:pt x="147" y="96"/>
                </a:cubicBezTo>
                <a:cubicBezTo>
                  <a:pt x="154" y="96"/>
                  <a:pt x="160" y="90"/>
                  <a:pt x="160" y="83"/>
                </a:cubicBezTo>
                <a:cubicBezTo>
                  <a:pt x="160" y="21"/>
                  <a:pt x="160" y="21"/>
                  <a:pt x="160" y="21"/>
                </a:cubicBezTo>
                <a:lnTo>
                  <a:pt x="31" y="21"/>
                </a:lnTo>
                <a:close/>
                <a:moveTo>
                  <a:pt x="11" y="16"/>
                </a:moveTo>
                <a:cubicBezTo>
                  <a:pt x="8" y="16"/>
                  <a:pt x="5" y="14"/>
                  <a:pt x="5" y="11"/>
                </a:cubicBezTo>
                <a:cubicBezTo>
                  <a:pt x="5" y="8"/>
                  <a:pt x="8" y="5"/>
                  <a:pt x="11" y="5"/>
                </a:cubicBezTo>
                <a:cubicBezTo>
                  <a:pt x="14" y="5"/>
                  <a:pt x="16" y="8"/>
                  <a:pt x="16" y="11"/>
                </a:cubicBezTo>
                <a:cubicBezTo>
                  <a:pt x="16" y="14"/>
                  <a:pt x="14" y="16"/>
                  <a:pt x="11" y="16"/>
                </a:cubicBezTo>
                <a:close/>
                <a:moveTo>
                  <a:pt x="123" y="107"/>
                </a:moveTo>
                <a:cubicBezTo>
                  <a:pt x="129" y="107"/>
                  <a:pt x="133" y="111"/>
                  <a:pt x="133" y="117"/>
                </a:cubicBezTo>
                <a:cubicBezTo>
                  <a:pt x="133" y="123"/>
                  <a:pt x="129" y="128"/>
                  <a:pt x="123" y="128"/>
                </a:cubicBezTo>
                <a:cubicBezTo>
                  <a:pt x="117" y="128"/>
                  <a:pt x="112" y="123"/>
                  <a:pt x="112" y="117"/>
                </a:cubicBezTo>
                <a:cubicBezTo>
                  <a:pt x="112" y="111"/>
                  <a:pt x="117" y="107"/>
                  <a:pt x="123" y="107"/>
                </a:cubicBezTo>
                <a:close/>
                <a:moveTo>
                  <a:pt x="61" y="107"/>
                </a:moveTo>
                <a:cubicBezTo>
                  <a:pt x="67" y="107"/>
                  <a:pt x="72" y="111"/>
                  <a:pt x="72" y="117"/>
                </a:cubicBezTo>
                <a:cubicBezTo>
                  <a:pt x="72" y="123"/>
                  <a:pt x="67" y="128"/>
                  <a:pt x="61" y="128"/>
                </a:cubicBezTo>
                <a:cubicBezTo>
                  <a:pt x="55" y="128"/>
                  <a:pt x="51" y="123"/>
                  <a:pt x="51" y="117"/>
                </a:cubicBezTo>
                <a:cubicBezTo>
                  <a:pt x="51" y="111"/>
                  <a:pt x="55" y="107"/>
                  <a:pt x="61" y="107"/>
                </a:cubicBezTo>
                <a:close/>
                <a:moveTo>
                  <a:pt x="155" y="83"/>
                </a:moveTo>
                <a:cubicBezTo>
                  <a:pt x="155" y="87"/>
                  <a:pt x="151" y="91"/>
                  <a:pt x="147" y="91"/>
                </a:cubicBezTo>
                <a:cubicBezTo>
                  <a:pt x="45" y="91"/>
                  <a:pt x="45" y="91"/>
                  <a:pt x="45" y="91"/>
                </a:cubicBezTo>
                <a:cubicBezTo>
                  <a:pt x="32" y="27"/>
                  <a:pt x="32" y="27"/>
                  <a:pt x="32" y="27"/>
                </a:cubicBezTo>
                <a:cubicBezTo>
                  <a:pt x="155" y="27"/>
                  <a:pt x="155" y="27"/>
                  <a:pt x="155" y="27"/>
                </a:cubicBezTo>
                <a:cubicBezTo>
                  <a:pt x="155" y="83"/>
                  <a:pt x="155" y="83"/>
                  <a:pt x="155" y="83"/>
                </a:cubicBezTo>
                <a:close/>
                <a:moveTo>
                  <a:pt x="51" y="43"/>
                </a:moveTo>
                <a:cubicBezTo>
                  <a:pt x="51" y="41"/>
                  <a:pt x="52" y="40"/>
                  <a:pt x="53" y="40"/>
                </a:cubicBezTo>
                <a:cubicBezTo>
                  <a:pt x="59" y="40"/>
                  <a:pt x="59" y="40"/>
                  <a:pt x="59" y="40"/>
                </a:cubicBezTo>
                <a:cubicBezTo>
                  <a:pt x="59" y="35"/>
                  <a:pt x="59" y="35"/>
                  <a:pt x="59" y="35"/>
                </a:cubicBezTo>
                <a:cubicBezTo>
                  <a:pt x="59" y="33"/>
                  <a:pt x="60" y="32"/>
                  <a:pt x="61" y="32"/>
                </a:cubicBezTo>
                <a:cubicBezTo>
                  <a:pt x="63" y="32"/>
                  <a:pt x="64" y="33"/>
                  <a:pt x="64" y="35"/>
                </a:cubicBezTo>
                <a:cubicBezTo>
                  <a:pt x="64" y="40"/>
                  <a:pt x="64" y="40"/>
                  <a:pt x="64" y="40"/>
                </a:cubicBezTo>
                <a:cubicBezTo>
                  <a:pt x="69" y="40"/>
                  <a:pt x="69" y="40"/>
                  <a:pt x="69" y="40"/>
                </a:cubicBezTo>
                <a:cubicBezTo>
                  <a:pt x="71" y="40"/>
                  <a:pt x="72" y="41"/>
                  <a:pt x="72" y="43"/>
                </a:cubicBezTo>
                <a:cubicBezTo>
                  <a:pt x="72" y="44"/>
                  <a:pt x="71" y="45"/>
                  <a:pt x="69" y="45"/>
                </a:cubicBezTo>
                <a:cubicBezTo>
                  <a:pt x="64" y="45"/>
                  <a:pt x="64" y="45"/>
                  <a:pt x="64" y="45"/>
                </a:cubicBezTo>
                <a:cubicBezTo>
                  <a:pt x="64" y="51"/>
                  <a:pt x="64" y="51"/>
                  <a:pt x="64" y="51"/>
                </a:cubicBezTo>
                <a:cubicBezTo>
                  <a:pt x="64" y="52"/>
                  <a:pt x="63" y="53"/>
                  <a:pt x="61" y="53"/>
                </a:cubicBezTo>
                <a:cubicBezTo>
                  <a:pt x="60" y="53"/>
                  <a:pt x="59" y="52"/>
                  <a:pt x="59" y="51"/>
                </a:cubicBezTo>
                <a:cubicBezTo>
                  <a:pt x="59" y="45"/>
                  <a:pt x="59" y="45"/>
                  <a:pt x="59" y="45"/>
                </a:cubicBezTo>
                <a:cubicBezTo>
                  <a:pt x="53" y="45"/>
                  <a:pt x="53" y="45"/>
                  <a:pt x="53" y="45"/>
                </a:cubicBezTo>
                <a:cubicBezTo>
                  <a:pt x="52" y="45"/>
                  <a:pt x="51" y="44"/>
                  <a:pt x="51" y="43"/>
                </a:cubicBezTo>
                <a:close/>
                <a:moveTo>
                  <a:pt x="51" y="75"/>
                </a:moveTo>
                <a:cubicBezTo>
                  <a:pt x="51" y="73"/>
                  <a:pt x="52" y="72"/>
                  <a:pt x="53" y="72"/>
                </a:cubicBezTo>
                <a:cubicBezTo>
                  <a:pt x="59" y="72"/>
                  <a:pt x="59" y="72"/>
                  <a:pt x="59" y="72"/>
                </a:cubicBezTo>
                <a:cubicBezTo>
                  <a:pt x="59" y="67"/>
                  <a:pt x="59" y="67"/>
                  <a:pt x="59" y="67"/>
                </a:cubicBezTo>
                <a:cubicBezTo>
                  <a:pt x="59" y="65"/>
                  <a:pt x="60" y="64"/>
                  <a:pt x="61" y="64"/>
                </a:cubicBezTo>
                <a:cubicBezTo>
                  <a:pt x="63" y="64"/>
                  <a:pt x="64" y="65"/>
                  <a:pt x="64" y="67"/>
                </a:cubicBezTo>
                <a:cubicBezTo>
                  <a:pt x="64" y="72"/>
                  <a:pt x="64" y="72"/>
                  <a:pt x="64" y="72"/>
                </a:cubicBezTo>
                <a:cubicBezTo>
                  <a:pt x="69" y="72"/>
                  <a:pt x="69" y="72"/>
                  <a:pt x="69" y="72"/>
                </a:cubicBezTo>
                <a:cubicBezTo>
                  <a:pt x="71" y="72"/>
                  <a:pt x="72" y="73"/>
                  <a:pt x="72" y="75"/>
                </a:cubicBezTo>
                <a:cubicBezTo>
                  <a:pt x="72" y="76"/>
                  <a:pt x="71" y="77"/>
                  <a:pt x="69" y="77"/>
                </a:cubicBezTo>
                <a:cubicBezTo>
                  <a:pt x="64" y="77"/>
                  <a:pt x="64" y="77"/>
                  <a:pt x="64" y="77"/>
                </a:cubicBezTo>
                <a:cubicBezTo>
                  <a:pt x="64" y="83"/>
                  <a:pt x="64" y="83"/>
                  <a:pt x="64" y="83"/>
                </a:cubicBezTo>
                <a:cubicBezTo>
                  <a:pt x="64" y="84"/>
                  <a:pt x="63" y="85"/>
                  <a:pt x="61" y="85"/>
                </a:cubicBezTo>
                <a:cubicBezTo>
                  <a:pt x="60" y="85"/>
                  <a:pt x="59" y="84"/>
                  <a:pt x="59" y="83"/>
                </a:cubicBezTo>
                <a:cubicBezTo>
                  <a:pt x="59" y="77"/>
                  <a:pt x="59" y="77"/>
                  <a:pt x="59" y="77"/>
                </a:cubicBezTo>
                <a:cubicBezTo>
                  <a:pt x="53" y="77"/>
                  <a:pt x="53" y="77"/>
                  <a:pt x="53" y="77"/>
                </a:cubicBezTo>
                <a:cubicBezTo>
                  <a:pt x="52" y="77"/>
                  <a:pt x="51" y="76"/>
                  <a:pt x="51" y="75"/>
                </a:cubicBezTo>
                <a:close/>
                <a:moveTo>
                  <a:pt x="85" y="43"/>
                </a:moveTo>
                <a:cubicBezTo>
                  <a:pt x="85" y="41"/>
                  <a:pt x="87" y="40"/>
                  <a:pt x="88" y="40"/>
                </a:cubicBezTo>
                <a:cubicBezTo>
                  <a:pt x="93" y="40"/>
                  <a:pt x="93" y="40"/>
                  <a:pt x="93" y="40"/>
                </a:cubicBezTo>
                <a:cubicBezTo>
                  <a:pt x="93" y="35"/>
                  <a:pt x="93" y="35"/>
                  <a:pt x="93" y="35"/>
                </a:cubicBezTo>
                <a:cubicBezTo>
                  <a:pt x="93" y="33"/>
                  <a:pt x="95" y="32"/>
                  <a:pt x="96" y="32"/>
                </a:cubicBezTo>
                <a:cubicBezTo>
                  <a:pt x="97" y="32"/>
                  <a:pt x="99" y="33"/>
                  <a:pt x="99" y="35"/>
                </a:cubicBezTo>
                <a:cubicBezTo>
                  <a:pt x="99" y="40"/>
                  <a:pt x="99" y="40"/>
                  <a:pt x="99" y="40"/>
                </a:cubicBezTo>
                <a:cubicBezTo>
                  <a:pt x="104" y="40"/>
                  <a:pt x="104" y="40"/>
                  <a:pt x="104" y="40"/>
                </a:cubicBezTo>
                <a:cubicBezTo>
                  <a:pt x="105" y="40"/>
                  <a:pt x="107" y="41"/>
                  <a:pt x="107" y="43"/>
                </a:cubicBezTo>
                <a:cubicBezTo>
                  <a:pt x="107" y="44"/>
                  <a:pt x="105" y="45"/>
                  <a:pt x="104" y="45"/>
                </a:cubicBezTo>
                <a:cubicBezTo>
                  <a:pt x="99" y="45"/>
                  <a:pt x="99" y="45"/>
                  <a:pt x="99" y="45"/>
                </a:cubicBezTo>
                <a:cubicBezTo>
                  <a:pt x="99" y="51"/>
                  <a:pt x="99" y="51"/>
                  <a:pt x="99" y="51"/>
                </a:cubicBezTo>
                <a:cubicBezTo>
                  <a:pt x="99" y="52"/>
                  <a:pt x="97" y="53"/>
                  <a:pt x="96" y="53"/>
                </a:cubicBezTo>
                <a:cubicBezTo>
                  <a:pt x="95" y="53"/>
                  <a:pt x="93" y="52"/>
                  <a:pt x="93" y="51"/>
                </a:cubicBezTo>
                <a:cubicBezTo>
                  <a:pt x="93" y="45"/>
                  <a:pt x="93" y="45"/>
                  <a:pt x="93" y="45"/>
                </a:cubicBezTo>
                <a:cubicBezTo>
                  <a:pt x="88" y="45"/>
                  <a:pt x="88" y="45"/>
                  <a:pt x="88" y="45"/>
                </a:cubicBezTo>
                <a:cubicBezTo>
                  <a:pt x="87" y="45"/>
                  <a:pt x="85" y="44"/>
                  <a:pt x="85" y="43"/>
                </a:cubicBezTo>
                <a:close/>
                <a:moveTo>
                  <a:pt x="85" y="75"/>
                </a:moveTo>
                <a:cubicBezTo>
                  <a:pt x="85" y="73"/>
                  <a:pt x="87" y="72"/>
                  <a:pt x="88" y="72"/>
                </a:cubicBezTo>
                <a:cubicBezTo>
                  <a:pt x="93" y="72"/>
                  <a:pt x="93" y="72"/>
                  <a:pt x="93" y="72"/>
                </a:cubicBezTo>
                <a:cubicBezTo>
                  <a:pt x="93" y="67"/>
                  <a:pt x="93" y="67"/>
                  <a:pt x="93" y="67"/>
                </a:cubicBezTo>
                <a:cubicBezTo>
                  <a:pt x="93" y="65"/>
                  <a:pt x="95" y="64"/>
                  <a:pt x="96" y="64"/>
                </a:cubicBezTo>
                <a:cubicBezTo>
                  <a:pt x="97" y="64"/>
                  <a:pt x="99" y="65"/>
                  <a:pt x="99" y="67"/>
                </a:cubicBezTo>
                <a:cubicBezTo>
                  <a:pt x="99" y="72"/>
                  <a:pt x="99" y="72"/>
                  <a:pt x="99" y="72"/>
                </a:cubicBezTo>
                <a:cubicBezTo>
                  <a:pt x="104" y="72"/>
                  <a:pt x="104" y="72"/>
                  <a:pt x="104" y="72"/>
                </a:cubicBezTo>
                <a:cubicBezTo>
                  <a:pt x="105" y="72"/>
                  <a:pt x="107" y="73"/>
                  <a:pt x="107" y="75"/>
                </a:cubicBezTo>
                <a:cubicBezTo>
                  <a:pt x="107" y="76"/>
                  <a:pt x="105" y="77"/>
                  <a:pt x="104" y="77"/>
                </a:cubicBezTo>
                <a:cubicBezTo>
                  <a:pt x="99" y="77"/>
                  <a:pt x="99" y="77"/>
                  <a:pt x="99" y="77"/>
                </a:cubicBezTo>
                <a:cubicBezTo>
                  <a:pt x="99" y="83"/>
                  <a:pt x="99" y="83"/>
                  <a:pt x="99" y="83"/>
                </a:cubicBezTo>
                <a:cubicBezTo>
                  <a:pt x="99" y="84"/>
                  <a:pt x="97" y="85"/>
                  <a:pt x="96" y="85"/>
                </a:cubicBezTo>
                <a:cubicBezTo>
                  <a:pt x="95" y="85"/>
                  <a:pt x="93" y="84"/>
                  <a:pt x="93" y="83"/>
                </a:cubicBezTo>
                <a:cubicBezTo>
                  <a:pt x="93" y="77"/>
                  <a:pt x="93" y="77"/>
                  <a:pt x="93" y="77"/>
                </a:cubicBezTo>
                <a:cubicBezTo>
                  <a:pt x="88" y="77"/>
                  <a:pt x="88" y="77"/>
                  <a:pt x="88" y="77"/>
                </a:cubicBezTo>
                <a:cubicBezTo>
                  <a:pt x="87" y="77"/>
                  <a:pt x="85" y="76"/>
                  <a:pt x="85" y="75"/>
                </a:cubicBezTo>
                <a:close/>
                <a:moveTo>
                  <a:pt x="120" y="43"/>
                </a:moveTo>
                <a:cubicBezTo>
                  <a:pt x="120" y="41"/>
                  <a:pt x="121" y="40"/>
                  <a:pt x="123" y="40"/>
                </a:cubicBezTo>
                <a:cubicBezTo>
                  <a:pt x="128" y="40"/>
                  <a:pt x="128" y="40"/>
                  <a:pt x="128" y="40"/>
                </a:cubicBezTo>
                <a:cubicBezTo>
                  <a:pt x="128" y="35"/>
                  <a:pt x="128" y="35"/>
                  <a:pt x="128" y="35"/>
                </a:cubicBezTo>
                <a:cubicBezTo>
                  <a:pt x="128" y="33"/>
                  <a:pt x="129" y="32"/>
                  <a:pt x="131" y="32"/>
                </a:cubicBezTo>
                <a:cubicBezTo>
                  <a:pt x="132" y="32"/>
                  <a:pt x="133" y="33"/>
                  <a:pt x="133" y="35"/>
                </a:cubicBezTo>
                <a:cubicBezTo>
                  <a:pt x="133" y="40"/>
                  <a:pt x="133" y="40"/>
                  <a:pt x="133" y="40"/>
                </a:cubicBezTo>
                <a:cubicBezTo>
                  <a:pt x="139" y="40"/>
                  <a:pt x="139" y="40"/>
                  <a:pt x="139" y="40"/>
                </a:cubicBezTo>
                <a:cubicBezTo>
                  <a:pt x="140" y="40"/>
                  <a:pt x="141" y="41"/>
                  <a:pt x="141" y="43"/>
                </a:cubicBezTo>
                <a:cubicBezTo>
                  <a:pt x="141" y="44"/>
                  <a:pt x="140" y="45"/>
                  <a:pt x="139" y="45"/>
                </a:cubicBezTo>
                <a:cubicBezTo>
                  <a:pt x="133" y="45"/>
                  <a:pt x="133" y="45"/>
                  <a:pt x="133" y="45"/>
                </a:cubicBezTo>
                <a:cubicBezTo>
                  <a:pt x="133" y="51"/>
                  <a:pt x="133" y="51"/>
                  <a:pt x="133" y="51"/>
                </a:cubicBezTo>
                <a:cubicBezTo>
                  <a:pt x="133" y="52"/>
                  <a:pt x="132" y="53"/>
                  <a:pt x="131" y="53"/>
                </a:cubicBezTo>
                <a:cubicBezTo>
                  <a:pt x="129" y="53"/>
                  <a:pt x="128" y="52"/>
                  <a:pt x="128" y="51"/>
                </a:cubicBezTo>
                <a:cubicBezTo>
                  <a:pt x="128" y="45"/>
                  <a:pt x="128" y="45"/>
                  <a:pt x="128" y="45"/>
                </a:cubicBezTo>
                <a:cubicBezTo>
                  <a:pt x="123" y="45"/>
                  <a:pt x="123" y="45"/>
                  <a:pt x="123" y="45"/>
                </a:cubicBezTo>
                <a:cubicBezTo>
                  <a:pt x="121" y="45"/>
                  <a:pt x="120" y="44"/>
                  <a:pt x="120" y="43"/>
                </a:cubicBezTo>
                <a:close/>
                <a:moveTo>
                  <a:pt x="120" y="75"/>
                </a:moveTo>
                <a:cubicBezTo>
                  <a:pt x="120" y="73"/>
                  <a:pt x="121" y="72"/>
                  <a:pt x="123" y="72"/>
                </a:cubicBezTo>
                <a:cubicBezTo>
                  <a:pt x="128" y="72"/>
                  <a:pt x="128" y="72"/>
                  <a:pt x="128" y="72"/>
                </a:cubicBezTo>
                <a:cubicBezTo>
                  <a:pt x="128" y="67"/>
                  <a:pt x="128" y="67"/>
                  <a:pt x="128" y="67"/>
                </a:cubicBezTo>
                <a:cubicBezTo>
                  <a:pt x="128" y="65"/>
                  <a:pt x="129" y="64"/>
                  <a:pt x="131" y="64"/>
                </a:cubicBezTo>
                <a:cubicBezTo>
                  <a:pt x="132" y="64"/>
                  <a:pt x="133" y="65"/>
                  <a:pt x="133" y="67"/>
                </a:cubicBezTo>
                <a:cubicBezTo>
                  <a:pt x="133" y="72"/>
                  <a:pt x="133" y="72"/>
                  <a:pt x="133" y="72"/>
                </a:cubicBezTo>
                <a:cubicBezTo>
                  <a:pt x="139" y="72"/>
                  <a:pt x="139" y="72"/>
                  <a:pt x="139" y="72"/>
                </a:cubicBezTo>
                <a:cubicBezTo>
                  <a:pt x="140" y="72"/>
                  <a:pt x="141" y="73"/>
                  <a:pt x="141" y="75"/>
                </a:cubicBezTo>
                <a:cubicBezTo>
                  <a:pt x="141" y="76"/>
                  <a:pt x="140" y="77"/>
                  <a:pt x="139" y="77"/>
                </a:cubicBezTo>
                <a:cubicBezTo>
                  <a:pt x="133" y="77"/>
                  <a:pt x="133" y="77"/>
                  <a:pt x="133" y="77"/>
                </a:cubicBezTo>
                <a:cubicBezTo>
                  <a:pt x="133" y="83"/>
                  <a:pt x="133" y="83"/>
                  <a:pt x="133" y="83"/>
                </a:cubicBezTo>
                <a:cubicBezTo>
                  <a:pt x="133" y="84"/>
                  <a:pt x="132" y="85"/>
                  <a:pt x="131" y="85"/>
                </a:cubicBezTo>
                <a:cubicBezTo>
                  <a:pt x="129" y="85"/>
                  <a:pt x="128" y="84"/>
                  <a:pt x="128" y="83"/>
                </a:cubicBezTo>
                <a:cubicBezTo>
                  <a:pt x="128" y="77"/>
                  <a:pt x="128" y="77"/>
                  <a:pt x="128" y="77"/>
                </a:cubicBezTo>
                <a:cubicBezTo>
                  <a:pt x="123" y="77"/>
                  <a:pt x="123" y="77"/>
                  <a:pt x="123" y="77"/>
                </a:cubicBezTo>
                <a:cubicBezTo>
                  <a:pt x="121" y="77"/>
                  <a:pt x="120" y="76"/>
                  <a:pt x="120" y="7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896" name="Freeform 1892">
            <a:extLst>
              <a:ext uri="{FF2B5EF4-FFF2-40B4-BE49-F238E27FC236}">
                <a16:creationId xmlns:a16="http://schemas.microsoft.com/office/drawing/2014/main" xmlns="" id="{CB723097-BC73-4404-93EA-EF08497524F7}"/>
              </a:ext>
            </a:extLst>
          </p:cNvPr>
          <p:cNvSpPr>
            <a:spLocks noEditPoints="1"/>
          </p:cNvSpPr>
          <p:nvPr/>
        </p:nvSpPr>
        <p:spPr bwMode="auto">
          <a:xfrm>
            <a:off x="4391602" y="5979103"/>
            <a:ext cx="545523" cy="457489"/>
          </a:xfrm>
          <a:custGeom>
            <a:avLst/>
            <a:gdLst>
              <a:gd name="T0" fmla="*/ 29 w 160"/>
              <a:gd name="T1" fmla="*/ 8 h 133"/>
              <a:gd name="T2" fmla="*/ 11 w 160"/>
              <a:gd name="T3" fmla="*/ 0 h 133"/>
              <a:gd name="T4" fmla="*/ 11 w 160"/>
              <a:gd name="T5" fmla="*/ 21 h 133"/>
              <a:gd name="T6" fmla="*/ 24 w 160"/>
              <a:gd name="T7" fmla="*/ 13 h 133"/>
              <a:gd name="T8" fmla="*/ 26 w 160"/>
              <a:gd name="T9" fmla="*/ 21 h 133"/>
              <a:gd name="T10" fmla="*/ 27 w 160"/>
              <a:gd name="T11" fmla="*/ 103 h 133"/>
              <a:gd name="T12" fmla="*/ 40 w 160"/>
              <a:gd name="T13" fmla="*/ 117 h 133"/>
              <a:gd name="T14" fmla="*/ 61 w 160"/>
              <a:gd name="T15" fmla="*/ 133 h 133"/>
              <a:gd name="T16" fmla="*/ 107 w 160"/>
              <a:gd name="T17" fmla="*/ 117 h 133"/>
              <a:gd name="T18" fmla="*/ 139 w 160"/>
              <a:gd name="T19" fmla="*/ 117 h 133"/>
              <a:gd name="T20" fmla="*/ 152 w 160"/>
              <a:gd name="T21" fmla="*/ 115 h 133"/>
              <a:gd name="T22" fmla="*/ 138 w 160"/>
              <a:gd name="T23" fmla="*/ 112 h 133"/>
              <a:gd name="T24" fmla="*/ 108 w 160"/>
              <a:gd name="T25" fmla="*/ 112 h 133"/>
              <a:gd name="T26" fmla="*/ 61 w 160"/>
              <a:gd name="T27" fmla="*/ 101 h 133"/>
              <a:gd name="T28" fmla="*/ 40 w 160"/>
              <a:gd name="T29" fmla="*/ 112 h 133"/>
              <a:gd name="T30" fmla="*/ 32 w 160"/>
              <a:gd name="T31" fmla="*/ 103 h 133"/>
              <a:gd name="T32" fmla="*/ 43 w 160"/>
              <a:gd name="T33" fmla="*/ 96 h 133"/>
              <a:gd name="T34" fmla="*/ 102 w 160"/>
              <a:gd name="T35" fmla="*/ 96 h 133"/>
              <a:gd name="T36" fmla="*/ 102 w 160"/>
              <a:gd name="T37" fmla="*/ 96 h 133"/>
              <a:gd name="T38" fmla="*/ 132 w 160"/>
              <a:gd name="T39" fmla="*/ 96 h 133"/>
              <a:gd name="T40" fmla="*/ 147 w 160"/>
              <a:gd name="T41" fmla="*/ 96 h 133"/>
              <a:gd name="T42" fmla="*/ 160 w 160"/>
              <a:gd name="T43" fmla="*/ 21 h 133"/>
              <a:gd name="T44" fmla="*/ 11 w 160"/>
              <a:gd name="T45" fmla="*/ 16 h 133"/>
              <a:gd name="T46" fmla="*/ 11 w 160"/>
              <a:gd name="T47" fmla="*/ 5 h 133"/>
              <a:gd name="T48" fmla="*/ 11 w 160"/>
              <a:gd name="T49" fmla="*/ 16 h 133"/>
              <a:gd name="T50" fmla="*/ 133 w 160"/>
              <a:gd name="T51" fmla="*/ 117 h 133"/>
              <a:gd name="T52" fmla="*/ 112 w 160"/>
              <a:gd name="T53" fmla="*/ 117 h 133"/>
              <a:gd name="T54" fmla="*/ 61 w 160"/>
              <a:gd name="T55" fmla="*/ 107 h 133"/>
              <a:gd name="T56" fmla="*/ 61 w 160"/>
              <a:gd name="T57" fmla="*/ 128 h 133"/>
              <a:gd name="T58" fmla="*/ 61 w 160"/>
              <a:gd name="T59" fmla="*/ 107 h 133"/>
              <a:gd name="T60" fmla="*/ 131 w 160"/>
              <a:gd name="T61" fmla="*/ 91 h 133"/>
              <a:gd name="T62" fmla="*/ 155 w 160"/>
              <a:gd name="T63" fmla="*/ 45 h 133"/>
              <a:gd name="T64" fmla="*/ 155 w 160"/>
              <a:gd name="T65" fmla="*/ 37 h 133"/>
              <a:gd name="T66" fmla="*/ 78 w 160"/>
              <a:gd name="T67" fmla="*/ 91 h 133"/>
              <a:gd name="T68" fmla="*/ 155 w 160"/>
              <a:gd name="T69" fmla="*/ 27 h 133"/>
              <a:gd name="T70" fmla="*/ 48 w 160"/>
              <a:gd name="T71" fmla="*/ 91 h 133"/>
              <a:gd name="T72" fmla="*/ 135 w 160"/>
              <a:gd name="T73" fmla="*/ 27 h 133"/>
              <a:gd name="T74" fmla="*/ 48 w 160"/>
              <a:gd name="T75" fmla="*/ 91 h 133"/>
              <a:gd name="T76" fmla="*/ 52 w 160"/>
              <a:gd name="T77" fmla="*/ 27 h 133"/>
              <a:gd name="T78" fmla="*/ 39 w 160"/>
              <a:gd name="T79" fmla="*/ 62 h 133"/>
              <a:gd name="T80" fmla="*/ 44 w 160"/>
              <a:gd name="T81" fmla="*/ 27 h 133"/>
              <a:gd name="T82" fmla="*/ 32 w 160"/>
              <a:gd name="T83" fmla="*/ 27 h 133"/>
              <a:gd name="T84" fmla="*/ 40 w 160"/>
              <a:gd name="T85" fmla="*/ 68 h 133"/>
              <a:gd name="T86" fmla="*/ 105 w 160"/>
              <a:gd name="T87" fmla="*/ 27 h 133"/>
              <a:gd name="T88" fmla="*/ 44 w 160"/>
              <a:gd name="T89" fmla="*/ 87 h 133"/>
              <a:gd name="T90" fmla="*/ 147 w 160"/>
              <a:gd name="T91" fmla="*/ 91 h 133"/>
              <a:gd name="T92" fmla="*/ 155 w 160"/>
              <a:gd name="T93" fmla="*/ 75 h 133"/>
              <a:gd name="T94" fmla="*/ 147 w 160"/>
              <a:gd name="T95" fmla="*/ 91 h 1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60" h="133">
                <a:moveTo>
                  <a:pt x="31" y="21"/>
                </a:moveTo>
                <a:cubicBezTo>
                  <a:pt x="29" y="8"/>
                  <a:pt x="29" y="8"/>
                  <a:pt x="29" y="8"/>
                </a:cubicBezTo>
                <a:cubicBezTo>
                  <a:pt x="21" y="8"/>
                  <a:pt x="21" y="8"/>
                  <a:pt x="21" y="8"/>
                </a:cubicBezTo>
                <a:cubicBezTo>
                  <a:pt x="20" y="3"/>
                  <a:pt x="16" y="0"/>
                  <a:pt x="11" y="0"/>
                </a:cubicBezTo>
                <a:cubicBezTo>
                  <a:pt x="5" y="0"/>
                  <a:pt x="0" y="5"/>
                  <a:pt x="0" y="11"/>
                </a:cubicBezTo>
                <a:cubicBezTo>
                  <a:pt x="0" y="17"/>
                  <a:pt x="5" y="21"/>
                  <a:pt x="11" y="21"/>
                </a:cubicBezTo>
                <a:cubicBezTo>
                  <a:pt x="16" y="21"/>
                  <a:pt x="20" y="18"/>
                  <a:pt x="21" y="13"/>
                </a:cubicBezTo>
                <a:cubicBezTo>
                  <a:pt x="24" y="13"/>
                  <a:pt x="24" y="13"/>
                  <a:pt x="24" y="13"/>
                </a:cubicBezTo>
                <a:cubicBezTo>
                  <a:pt x="26" y="21"/>
                  <a:pt x="26" y="21"/>
                  <a:pt x="26" y="21"/>
                </a:cubicBezTo>
                <a:cubicBezTo>
                  <a:pt x="26" y="21"/>
                  <a:pt x="26" y="21"/>
                  <a:pt x="26" y="21"/>
                </a:cubicBezTo>
                <a:cubicBezTo>
                  <a:pt x="39" y="91"/>
                  <a:pt x="39" y="91"/>
                  <a:pt x="39" y="91"/>
                </a:cubicBezTo>
                <a:cubicBezTo>
                  <a:pt x="33" y="91"/>
                  <a:pt x="27" y="96"/>
                  <a:pt x="27" y="103"/>
                </a:cubicBezTo>
                <a:cubicBezTo>
                  <a:pt x="26" y="106"/>
                  <a:pt x="28" y="110"/>
                  <a:pt x="30" y="113"/>
                </a:cubicBezTo>
                <a:cubicBezTo>
                  <a:pt x="33" y="116"/>
                  <a:pt x="36" y="117"/>
                  <a:pt x="40" y="117"/>
                </a:cubicBezTo>
                <a:cubicBezTo>
                  <a:pt x="45" y="117"/>
                  <a:pt x="45" y="117"/>
                  <a:pt x="45" y="117"/>
                </a:cubicBezTo>
                <a:cubicBezTo>
                  <a:pt x="45" y="126"/>
                  <a:pt x="52" y="133"/>
                  <a:pt x="61" y="133"/>
                </a:cubicBezTo>
                <a:cubicBezTo>
                  <a:pt x="70" y="133"/>
                  <a:pt x="77" y="126"/>
                  <a:pt x="77" y="117"/>
                </a:cubicBezTo>
                <a:cubicBezTo>
                  <a:pt x="107" y="117"/>
                  <a:pt x="107" y="117"/>
                  <a:pt x="107" y="117"/>
                </a:cubicBezTo>
                <a:cubicBezTo>
                  <a:pt x="107" y="126"/>
                  <a:pt x="114" y="133"/>
                  <a:pt x="123" y="133"/>
                </a:cubicBezTo>
                <a:cubicBezTo>
                  <a:pt x="131" y="133"/>
                  <a:pt x="139" y="126"/>
                  <a:pt x="139" y="117"/>
                </a:cubicBezTo>
                <a:cubicBezTo>
                  <a:pt x="149" y="117"/>
                  <a:pt x="149" y="117"/>
                  <a:pt x="149" y="117"/>
                </a:cubicBezTo>
                <a:cubicBezTo>
                  <a:pt x="151" y="117"/>
                  <a:pt x="152" y="116"/>
                  <a:pt x="152" y="115"/>
                </a:cubicBezTo>
                <a:cubicBezTo>
                  <a:pt x="152" y="113"/>
                  <a:pt x="151" y="112"/>
                  <a:pt x="149" y="112"/>
                </a:cubicBezTo>
                <a:cubicBezTo>
                  <a:pt x="138" y="112"/>
                  <a:pt x="138" y="112"/>
                  <a:pt x="138" y="112"/>
                </a:cubicBezTo>
                <a:cubicBezTo>
                  <a:pt x="136" y="106"/>
                  <a:pt x="130" y="101"/>
                  <a:pt x="123" y="101"/>
                </a:cubicBezTo>
                <a:cubicBezTo>
                  <a:pt x="116" y="101"/>
                  <a:pt x="110" y="106"/>
                  <a:pt x="108" y="112"/>
                </a:cubicBezTo>
                <a:cubicBezTo>
                  <a:pt x="76" y="112"/>
                  <a:pt x="76" y="112"/>
                  <a:pt x="76" y="112"/>
                </a:cubicBezTo>
                <a:cubicBezTo>
                  <a:pt x="74" y="106"/>
                  <a:pt x="68" y="101"/>
                  <a:pt x="61" y="101"/>
                </a:cubicBezTo>
                <a:cubicBezTo>
                  <a:pt x="54" y="101"/>
                  <a:pt x="48" y="106"/>
                  <a:pt x="46" y="112"/>
                </a:cubicBezTo>
                <a:cubicBezTo>
                  <a:pt x="40" y="112"/>
                  <a:pt x="40" y="112"/>
                  <a:pt x="40" y="112"/>
                </a:cubicBezTo>
                <a:cubicBezTo>
                  <a:pt x="38" y="112"/>
                  <a:pt x="36" y="111"/>
                  <a:pt x="34" y="109"/>
                </a:cubicBezTo>
                <a:cubicBezTo>
                  <a:pt x="33" y="108"/>
                  <a:pt x="32" y="105"/>
                  <a:pt x="32" y="103"/>
                </a:cubicBezTo>
                <a:cubicBezTo>
                  <a:pt x="32" y="99"/>
                  <a:pt x="36" y="96"/>
                  <a:pt x="40" y="96"/>
                </a:cubicBezTo>
                <a:cubicBezTo>
                  <a:pt x="43" y="96"/>
                  <a:pt x="43" y="96"/>
                  <a:pt x="43" y="96"/>
                </a:cubicBezTo>
                <a:cubicBezTo>
                  <a:pt x="43" y="96"/>
                  <a:pt x="43" y="96"/>
                  <a:pt x="43" y="96"/>
                </a:cubicBezTo>
                <a:cubicBezTo>
                  <a:pt x="102" y="96"/>
                  <a:pt x="102" y="96"/>
                  <a:pt x="102" y="96"/>
                </a:cubicBezTo>
                <a:cubicBezTo>
                  <a:pt x="102" y="96"/>
                  <a:pt x="102" y="96"/>
                  <a:pt x="102" y="96"/>
                </a:cubicBezTo>
                <a:cubicBezTo>
                  <a:pt x="102" y="96"/>
                  <a:pt x="102" y="96"/>
                  <a:pt x="102" y="96"/>
                </a:cubicBezTo>
                <a:cubicBezTo>
                  <a:pt x="132" y="96"/>
                  <a:pt x="132" y="96"/>
                  <a:pt x="132" y="96"/>
                </a:cubicBezTo>
                <a:cubicBezTo>
                  <a:pt x="132" y="96"/>
                  <a:pt x="132" y="96"/>
                  <a:pt x="132" y="96"/>
                </a:cubicBezTo>
                <a:cubicBezTo>
                  <a:pt x="132" y="96"/>
                  <a:pt x="132" y="96"/>
                  <a:pt x="132" y="96"/>
                </a:cubicBezTo>
                <a:cubicBezTo>
                  <a:pt x="147" y="96"/>
                  <a:pt x="147" y="96"/>
                  <a:pt x="147" y="96"/>
                </a:cubicBezTo>
                <a:cubicBezTo>
                  <a:pt x="154" y="96"/>
                  <a:pt x="160" y="90"/>
                  <a:pt x="160" y="83"/>
                </a:cubicBezTo>
                <a:cubicBezTo>
                  <a:pt x="160" y="21"/>
                  <a:pt x="160" y="21"/>
                  <a:pt x="160" y="21"/>
                </a:cubicBezTo>
                <a:lnTo>
                  <a:pt x="31" y="21"/>
                </a:lnTo>
                <a:close/>
                <a:moveTo>
                  <a:pt x="11" y="16"/>
                </a:moveTo>
                <a:cubicBezTo>
                  <a:pt x="8" y="16"/>
                  <a:pt x="5" y="14"/>
                  <a:pt x="5" y="11"/>
                </a:cubicBezTo>
                <a:cubicBezTo>
                  <a:pt x="5" y="8"/>
                  <a:pt x="8" y="5"/>
                  <a:pt x="11" y="5"/>
                </a:cubicBezTo>
                <a:cubicBezTo>
                  <a:pt x="14" y="5"/>
                  <a:pt x="16" y="8"/>
                  <a:pt x="16" y="11"/>
                </a:cubicBezTo>
                <a:cubicBezTo>
                  <a:pt x="16" y="14"/>
                  <a:pt x="14" y="16"/>
                  <a:pt x="11" y="16"/>
                </a:cubicBezTo>
                <a:close/>
                <a:moveTo>
                  <a:pt x="123" y="107"/>
                </a:moveTo>
                <a:cubicBezTo>
                  <a:pt x="129" y="107"/>
                  <a:pt x="133" y="111"/>
                  <a:pt x="133" y="117"/>
                </a:cubicBezTo>
                <a:cubicBezTo>
                  <a:pt x="133" y="123"/>
                  <a:pt x="129" y="128"/>
                  <a:pt x="123" y="128"/>
                </a:cubicBezTo>
                <a:cubicBezTo>
                  <a:pt x="117" y="128"/>
                  <a:pt x="112" y="123"/>
                  <a:pt x="112" y="117"/>
                </a:cubicBezTo>
                <a:cubicBezTo>
                  <a:pt x="112" y="111"/>
                  <a:pt x="117" y="107"/>
                  <a:pt x="123" y="107"/>
                </a:cubicBezTo>
                <a:close/>
                <a:moveTo>
                  <a:pt x="61" y="107"/>
                </a:moveTo>
                <a:cubicBezTo>
                  <a:pt x="67" y="107"/>
                  <a:pt x="72" y="111"/>
                  <a:pt x="72" y="117"/>
                </a:cubicBezTo>
                <a:cubicBezTo>
                  <a:pt x="72" y="123"/>
                  <a:pt x="67" y="128"/>
                  <a:pt x="61" y="128"/>
                </a:cubicBezTo>
                <a:cubicBezTo>
                  <a:pt x="55" y="128"/>
                  <a:pt x="51" y="123"/>
                  <a:pt x="51" y="117"/>
                </a:cubicBezTo>
                <a:cubicBezTo>
                  <a:pt x="51" y="111"/>
                  <a:pt x="55" y="107"/>
                  <a:pt x="61" y="107"/>
                </a:cubicBezTo>
                <a:close/>
                <a:moveTo>
                  <a:pt x="155" y="67"/>
                </a:moveTo>
                <a:cubicBezTo>
                  <a:pt x="131" y="91"/>
                  <a:pt x="131" y="91"/>
                  <a:pt x="131" y="91"/>
                </a:cubicBezTo>
                <a:cubicBezTo>
                  <a:pt x="109" y="91"/>
                  <a:pt x="109" y="91"/>
                  <a:pt x="109" y="91"/>
                </a:cubicBezTo>
                <a:cubicBezTo>
                  <a:pt x="155" y="45"/>
                  <a:pt x="155" y="45"/>
                  <a:pt x="155" y="45"/>
                </a:cubicBezTo>
                <a:lnTo>
                  <a:pt x="155" y="67"/>
                </a:lnTo>
                <a:close/>
                <a:moveTo>
                  <a:pt x="155" y="37"/>
                </a:moveTo>
                <a:cubicBezTo>
                  <a:pt x="101" y="91"/>
                  <a:pt x="101" y="91"/>
                  <a:pt x="101" y="91"/>
                </a:cubicBezTo>
                <a:cubicBezTo>
                  <a:pt x="78" y="91"/>
                  <a:pt x="78" y="91"/>
                  <a:pt x="78" y="91"/>
                </a:cubicBezTo>
                <a:cubicBezTo>
                  <a:pt x="142" y="27"/>
                  <a:pt x="142" y="27"/>
                  <a:pt x="142" y="27"/>
                </a:cubicBezTo>
                <a:cubicBezTo>
                  <a:pt x="155" y="27"/>
                  <a:pt x="155" y="27"/>
                  <a:pt x="155" y="27"/>
                </a:cubicBezTo>
                <a:lnTo>
                  <a:pt x="155" y="37"/>
                </a:lnTo>
                <a:close/>
                <a:moveTo>
                  <a:pt x="48" y="91"/>
                </a:moveTo>
                <a:cubicBezTo>
                  <a:pt x="112" y="27"/>
                  <a:pt x="112" y="27"/>
                  <a:pt x="112" y="27"/>
                </a:cubicBezTo>
                <a:cubicBezTo>
                  <a:pt x="135" y="27"/>
                  <a:pt x="135" y="27"/>
                  <a:pt x="135" y="27"/>
                </a:cubicBezTo>
                <a:cubicBezTo>
                  <a:pt x="71" y="91"/>
                  <a:pt x="71" y="91"/>
                  <a:pt x="71" y="91"/>
                </a:cubicBezTo>
                <a:lnTo>
                  <a:pt x="48" y="91"/>
                </a:lnTo>
                <a:close/>
                <a:moveTo>
                  <a:pt x="35" y="43"/>
                </a:moveTo>
                <a:cubicBezTo>
                  <a:pt x="52" y="27"/>
                  <a:pt x="52" y="27"/>
                  <a:pt x="52" y="27"/>
                </a:cubicBezTo>
                <a:cubicBezTo>
                  <a:pt x="75" y="27"/>
                  <a:pt x="75" y="27"/>
                  <a:pt x="75" y="27"/>
                </a:cubicBezTo>
                <a:cubicBezTo>
                  <a:pt x="39" y="62"/>
                  <a:pt x="39" y="62"/>
                  <a:pt x="39" y="62"/>
                </a:cubicBezTo>
                <a:lnTo>
                  <a:pt x="35" y="43"/>
                </a:lnTo>
                <a:close/>
                <a:moveTo>
                  <a:pt x="44" y="27"/>
                </a:moveTo>
                <a:cubicBezTo>
                  <a:pt x="34" y="37"/>
                  <a:pt x="34" y="37"/>
                  <a:pt x="34" y="37"/>
                </a:cubicBezTo>
                <a:cubicBezTo>
                  <a:pt x="32" y="27"/>
                  <a:pt x="32" y="27"/>
                  <a:pt x="32" y="27"/>
                </a:cubicBezTo>
                <a:lnTo>
                  <a:pt x="44" y="27"/>
                </a:lnTo>
                <a:close/>
                <a:moveTo>
                  <a:pt x="40" y="68"/>
                </a:moveTo>
                <a:cubicBezTo>
                  <a:pt x="82" y="27"/>
                  <a:pt x="82" y="27"/>
                  <a:pt x="82" y="27"/>
                </a:cubicBezTo>
                <a:cubicBezTo>
                  <a:pt x="105" y="27"/>
                  <a:pt x="105" y="27"/>
                  <a:pt x="105" y="27"/>
                </a:cubicBezTo>
                <a:cubicBezTo>
                  <a:pt x="44" y="87"/>
                  <a:pt x="44" y="87"/>
                  <a:pt x="44" y="87"/>
                </a:cubicBezTo>
                <a:cubicBezTo>
                  <a:pt x="44" y="87"/>
                  <a:pt x="44" y="87"/>
                  <a:pt x="44" y="87"/>
                </a:cubicBezTo>
                <a:lnTo>
                  <a:pt x="40" y="68"/>
                </a:lnTo>
                <a:close/>
                <a:moveTo>
                  <a:pt x="147" y="91"/>
                </a:moveTo>
                <a:cubicBezTo>
                  <a:pt x="139" y="91"/>
                  <a:pt x="139" y="91"/>
                  <a:pt x="139" y="91"/>
                </a:cubicBezTo>
                <a:cubicBezTo>
                  <a:pt x="155" y="75"/>
                  <a:pt x="155" y="75"/>
                  <a:pt x="155" y="75"/>
                </a:cubicBezTo>
                <a:cubicBezTo>
                  <a:pt x="155" y="83"/>
                  <a:pt x="155" y="83"/>
                  <a:pt x="155" y="83"/>
                </a:cubicBezTo>
                <a:cubicBezTo>
                  <a:pt x="155" y="87"/>
                  <a:pt x="151" y="91"/>
                  <a:pt x="147" y="9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897" name="Freeform 1893">
            <a:extLst>
              <a:ext uri="{FF2B5EF4-FFF2-40B4-BE49-F238E27FC236}">
                <a16:creationId xmlns:a16="http://schemas.microsoft.com/office/drawing/2014/main" xmlns="" id="{B36D52B8-D012-4C97-BC84-112F593CD012}"/>
              </a:ext>
            </a:extLst>
          </p:cNvPr>
          <p:cNvSpPr>
            <a:spLocks noEditPoints="1"/>
          </p:cNvSpPr>
          <p:nvPr/>
        </p:nvSpPr>
        <p:spPr bwMode="auto">
          <a:xfrm>
            <a:off x="5346989" y="406978"/>
            <a:ext cx="545523" cy="467591"/>
          </a:xfrm>
          <a:custGeom>
            <a:avLst/>
            <a:gdLst>
              <a:gd name="T0" fmla="*/ 21 w 160"/>
              <a:gd name="T1" fmla="*/ 8 h 136"/>
              <a:gd name="T2" fmla="*/ 11 w 160"/>
              <a:gd name="T3" fmla="*/ 21 h 136"/>
              <a:gd name="T4" fmla="*/ 26 w 160"/>
              <a:gd name="T5" fmla="*/ 21 h 136"/>
              <a:gd name="T6" fmla="*/ 26 w 160"/>
              <a:gd name="T7" fmla="*/ 24 h 136"/>
              <a:gd name="T8" fmla="*/ 36 w 160"/>
              <a:gd name="T9" fmla="*/ 75 h 136"/>
              <a:gd name="T10" fmla="*/ 27 w 160"/>
              <a:gd name="T11" fmla="*/ 105 h 136"/>
              <a:gd name="T12" fmla="*/ 45 w 160"/>
              <a:gd name="T13" fmla="*/ 120 h 136"/>
              <a:gd name="T14" fmla="*/ 107 w 160"/>
              <a:gd name="T15" fmla="*/ 120 h 136"/>
              <a:gd name="T16" fmla="*/ 149 w 160"/>
              <a:gd name="T17" fmla="*/ 120 h 136"/>
              <a:gd name="T18" fmla="*/ 138 w 160"/>
              <a:gd name="T19" fmla="*/ 115 h 136"/>
              <a:gd name="T20" fmla="*/ 76 w 160"/>
              <a:gd name="T21" fmla="*/ 115 h 136"/>
              <a:gd name="T22" fmla="*/ 40 w 160"/>
              <a:gd name="T23" fmla="*/ 115 h 136"/>
              <a:gd name="T24" fmla="*/ 40 w 160"/>
              <a:gd name="T25" fmla="*/ 99 h 136"/>
              <a:gd name="T26" fmla="*/ 59 w 160"/>
              <a:gd name="T27" fmla="*/ 99 h 136"/>
              <a:gd name="T28" fmla="*/ 107 w 160"/>
              <a:gd name="T29" fmla="*/ 99 h 136"/>
              <a:gd name="T30" fmla="*/ 147 w 160"/>
              <a:gd name="T31" fmla="*/ 99 h 136"/>
              <a:gd name="T32" fmla="*/ 31 w 160"/>
              <a:gd name="T33" fmla="*/ 21 h 136"/>
              <a:gd name="T34" fmla="*/ 11 w 160"/>
              <a:gd name="T35" fmla="*/ 5 h 136"/>
              <a:gd name="T36" fmla="*/ 123 w 160"/>
              <a:gd name="T37" fmla="*/ 109 h 136"/>
              <a:gd name="T38" fmla="*/ 112 w 160"/>
              <a:gd name="T39" fmla="*/ 120 h 136"/>
              <a:gd name="T40" fmla="*/ 72 w 160"/>
              <a:gd name="T41" fmla="*/ 120 h 136"/>
              <a:gd name="T42" fmla="*/ 61 w 160"/>
              <a:gd name="T43" fmla="*/ 109 h 136"/>
              <a:gd name="T44" fmla="*/ 136 w 160"/>
              <a:gd name="T45" fmla="*/ 27 h 136"/>
              <a:gd name="T46" fmla="*/ 112 w 160"/>
              <a:gd name="T47" fmla="*/ 93 h 136"/>
              <a:gd name="T48" fmla="*/ 131 w 160"/>
              <a:gd name="T49" fmla="*/ 93 h 136"/>
              <a:gd name="T50" fmla="*/ 112 w 160"/>
              <a:gd name="T51" fmla="*/ 51 h 136"/>
              <a:gd name="T52" fmla="*/ 112 w 160"/>
              <a:gd name="T53" fmla="*/ 69 h 136"/>
              <a:gd name="T54" fmla="*/ 83 w 160"/>
              <a:gd name="T55" fmla="*/ 75 h 136"/>
              <a:gd name="T56" fmla="*/ 64 w 160"/>
              <a:gd name="T57" fmla="*/ 69 h 136"/>
              <a:gd name="T58" fmla="*/ 83 w 160"/>
              <a:gd name="T59" fmla="*/ 69 h 136"/>
              <a:gd name="T60" fmla="*/ 59 w 160"/>
              <a:gd name="T61" fmla="*/ 51 h 136"/>
              <a:gd name="T62" fmla="*/ 37 w 160"/>
              <a:gd name="T63" fmla="*/ 51 h 136"/>
              <a:gd name="T64" fmla="*/ 112 w 160"/>
              <a:gd name="T65" fmla="*/ 27 h 136"/>
              <a:gd name="T66" fmla="*/ 107 w 160"/>
              <a:gd name="T67" fmla="*/ 45 h 136"/>
              <a:gd name="T68" fmla="*/ 107 w 160"/>
              <a:gd name="T69" fmla="*/ 27 h 136"/>
              <a:gd name="T70" fmla="*/ 83 w 160"/>
              <a:gd name="T71" fmla="*/ 45 h 136"/>
              <a:gd name="T72" fmla="*/ 83 w 160"/>
              <a:gd name="T73" fmla="*/ 27 h 136"/>
              <a:gd name="T74" fmla="*/ 107 w 160"/>
              <a:gd name="T75" fmla="*/ 69 h 136"/>
              <a:gd name="T76" fmla="*/ 136 w 160"/>
              <a:gd name="T77" fmla="*/ 51 h 136"/>
              <a:gd name="T78" fmla="*/ 136 w 160"/>
              <a:gd name="T79" fmla="*/ 69 h 136"/>
              <a:gd name="T80" fmla="*/ 59 w 160"/>
              <a:gd name="T81" fmla="*/ 45 h 136"/>
              <a:gd name="T82" fmla="*/ 59 w 160"/>
              <a:gd name="T83" fmla="*/ 27 h 136"/>
              <a:gd name="T84" fmla="*/ 59 w 160"/>
              <a:gd name="T85" fmla="*/ 93 h 136"/>
              <a:gd name="T86" fmla="*/ 88 w 160"/>
              <a:gd name="T87" fmla="*/ 75 h 136"/>
              <a:gd name="T88" fmla="*/ 88 w 160"/>
              <a:gd name="T89" fmla="*/ 93 h 136"/>
              <a:gd name="T90" fmla="*/ 136 w 160"/>
              <a:gd name="T91" fmla="*/ 93 h 136"/>
              <a:gd name="T92" fmla="*/ 155 w 160"/>
              <a:gd name="T93" fmla="*/ 85 h 1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60" h="136">
                <a:moveTo>
                  <a:pt x="31" y="21"/>
                </a:moveTo>
                <a:cubicBezTo>
                  <a:pt x="29" y="8"/>
                  <a:pt x="29" y="8"/>
                  <a:pt x="29" y="8"/>
                </a:cubicBezTo>
                <a:cubicBezTo>
                  <a:pt x="21" y="8"/>
                  <a:pt x="21" y="8"/>
                  <a:pt x="21" y="8"/>
                </a:cubicBezTo>
                <a:cubicBezTo>
                  <a:pt x="20" y="3"/>
                  <a:pt x="16" y="0"/>
                  <a:pt x="11" y="0"/>
                </a:cubicBezTo>
                <a:cubicBezTo>
                  <a:pt x="5" y="0"/>
                  <a:pt x="0" y="5"/>
                  <a:pt x="0" y="11"/>
                </a:cubicBezTo>
                <a:cubicBezTo>
                  <a:pt x="0" y="17"/>
                  <a:pt x="5" y="21"/>
                  <a:pt x="11" y="21"/>
                </a:cubicBezTo>
                <a:cubicBezTo>
                  <a:pt x="16" y="21"/>
                  <a:pt x="20" y="18"/>
                  <a:pt x="21" y="13"/>
                </a:cubicBezTo>
                <a:cubicBezTo>
                  <a:pt x="24" y="13"/>
                  <a:pt x="24" y="13"/>
                  <a:pt x="24" y="13"/>
                </a:cubicBezTo>
                <a:cubicBezTo>
                  <a:pt x="26" y="21"/>
                  <a:pt x="26" y="21"/>
                  <a:pt x="26" y="21"/>
                </a:cubicBezTo>
                <a:cubicBezTo>
                  <a:pt x="26" y="21"/>
                  <a:pt x="26" y="21"/>
                  <a:pt x="26" y="21"/>
                </a:cubicBezTo>
                <a:cubicBezTo>
                  <a:pt x="26" y="24"/>
                  <a:pt x="26" y="24"/>
                  <a:pt x="26" y="24"/>
                </a:cubicBezTo>
                <a:cubicBezTo>
                  <a:pt x="26" y="24"/>
                  <a:pt x="26" y="24"/>
                  <a:pt x="26" y="24"/>
                </a:cubicBezTo>
                <a:cubicBezTo>
                  <a:pt x="26" y="24"/>
                  <a:pt x="26" y="24"/>
                  <a:pt x="26" y="24"/>
                </a:cubicBezTo>
                <a:cubicBezTo>
                  <a:pt x="33" y="60"/>
                  <a:pt x="33" y="60"/>
                  <a:pt x="33" y="60"/>
                </a:cubicBezTo>
                <a:cubicBezTo>
                  <a:pt x="36" y="75"/>
                  <a:pt x="36" y="75"/>
                  <a:pt x="36" y="75"/>
                </a:cubicBezTo>
                <a:cubicBezTo>
                  <a:pt x="36" y="75"/>
                  <a:pt x="36" y="75"/>
                  <a:pt x="36" y="75"/>
                </a:cubicBezTo>
                <a:cubicBezTo>
                  <a:pt x="39" y="93"/>
                  <a:pt x="39" y="93"/>
                  <a:pt x="39" y="93"/>
                </a:cubicBezTo>
                <a:cubicBezTo>
                  <a:pt x="33" y="94"/>
                  <a:pt x="27" y="99"/>
                  <a:pt x="27" y="105"/>
                </a:cubicBezTo>
                <a:cubicBezTo>
                  <a:pt x="26" y="109"/>
                  <a:pt x="28" y="113"/>
                  <a:pt x="30" y="116"/>
                </a:cubicBezTo>
                <a:cubicBezTo>
                  <a:pt x="33" y="118"/>
                  <a:pt x="36" y="120"/>
                  <a:pt x="40" y="120"/>
                </a:cubicBezTo>
                <a:cubicBezTo>
                  <a:pt x="45" y="120"/>
                  <a:pt x="45" y="120"/>
                  <a:pt x="45" y="120"/>
                </a:cubicBezTo>
                <a:cubicBezTo>
                  <a:pt x="45" y="129"/>
                  <a:pt x="52" y="136"/>
                  <a:pt x="61" y="136"/>
                </a:cubicBezTo>
                <a:cubicBezTo>
                  <a:pt x="70" y="136"/>
                  <a:pt x="77" y="129"/>
                  <a:pt x="77" y="120"/>
                </a:cubicBezTo>
                <a:cubicBezTo>
                  <a:pt x="107" y="120"/>
                  <a:pt x="107" y="120"/>
                  <a:pt x="107" y="120"/>
                </a:cubicBezTo>
                <a:cubicBezTo>
                  <a:pt x="107" y="129"/>
                  <a:pt x="114" y="136"/>
                  <a:pt x="123" y="136"/>
                </a:cubicBezTo>
                <a:cubicBezTo>
                  <a:pt x="131" y="136"/>
                  <a:pt x="139" y="129"/>
                  <a:pt x="139" y="120"/>
                </a:cubicBezTo>
                <a:cubicBezTo>
                  <a:pt x="149" y="120"/>
                  <a:pt x="149" y="120"/>
                  <a:pt x="149" y="120"/>
                </a:cubicBezTo>
                <a:cubicBezTo>
                  <a:pt x="151" y="120"/>
                  <a:pt x="152" y="119"/>
                  <a:pt x="152" y="117"/>
                </a:cubicBezTo>
                <a:cubicBezTo>
                  <a:pt x="152" y="116"/>
                  <a:pt x="151" y="115"/>
                  <a:pt x="149" y="115"/>
                </a:cubicBezTo>
                <a:cubicBezTo>
                  <a:pt x="138" y="115"/>
                  <a:pt x="138" y="115"/>
                  <a:pt x="138" y="115"/>
                </a:cubicBezTo>
                <a:cubicBezTo>
                  <a:pt x="136" y="108"/>
                  <a:pt x="130" y="104"/>
                  <a:pt x="123" y="104"/>
                </a:cubicBezTo>
                <a:cubicBezTo>
                  <a:pt x="116" y="104"/>
                  <a:pt x="110" y="108"/>
                  <a:pt x="108" y="115"/>
                </a:cubicBezTo>
                <a:cubicBezTo>
                  <a:pt x="76" y="115"/>
                  <a:pt x="76" y="115"/>
                  <a:pt x="76" y="115"/>
                </a:cubicBezTo>
                <a:cubicBezTo>
                  <a:pt x="74" y="108"/>
                  <a:pt x="68" y="104"/>
                  <a:pt x="61" y="104"/>
                </a:cubicBezTo>
                <a:cubicBezTo>
                  <a:pt x="54" y="104"/>
                  <a:pt x="48" y="108"/>
                  <a:pt x="46" y="115"/>
                </a:cubicBezTo>
                <a:cubicBezTo>
                  <a:pt x="40" y="115"/>
                  <a:pt x="40" y="115"/>
                  <a:pt x="40" y="115"/>
                </a:cubicBezTo>
                <a:cubicBezTo>
                  <a:pt x="38" y="115"/>
                  <a:pt x="36" y="114"/>
                  <a:pt x="34" y="112"/>
                </a:cubicBezTo>
                <a:cubicBezTo>
                  <a:pt x="33" y="110"/>
                  <a:pt x="32" y="108"/>
                  <a:pt x="32" y="106"/>
                </a:cubicBezTo>
                <a:cubicBezTo>
                  <a:pt x="32" y="102"/>
                  <a:pt x="36" y="99"/>
                  <a:pt x="40" y="99"/>
                </a:cubicBezTo>
                <a:cubicBezTo>
                  <a:pt x="43" y="99"/>
                  <a:pt x="43" y="99"/>
                  <a:pt x="43" y="99"/>
                </a:cubicBezTo>
                <a:cubicBezTo>
                  <a:pt x="43" y="99"/>
                  <a:pt x="43" y="99"/>
                  <a:pt x="43" y="99"/>
                </a:cubicBezTo>
                <a:cubicBezTo>
                  <a:pt x="59" y="99"/>
                  <a:pt x="59" y="99"/>
                  <a:pt x="59" y="99"/>
                </a:cubicBezTo>
                <a:cubicBezTo>
                  <a:pt x="88" y="99"/>
                  <a:pt x="88" y="99"/>
                  <a:pt x="88" y="99"/>
                </a:cubicBezTo>
                <a:cubicBezTo>
                  <a:pt x="88" y="99"/>
                  <a:pt x="88" y="99"/>
                  <a:pt x="88" y="99"/>
                </a:cubicBezTo>
                <a:cubicBezTo>
                  <a:pt x="107" y="99"/>
                  <a:pt x="107" y="99"/>
                  <a:pt x="107" y="99"/>
                </a:cubicBezTo>
                <a:cubicBezTo>
                  <a:pt x="136" y="99"/>
                  <a:pt x="136" y="99"/>
                  <a:pt x="136" y="99"/>
                </a:cubicBezTo>
                <a:cubicBezTo>
                  <a:pt x="136" y="99"/>
                  <a:pt x="136" y="99"/>
                  <a:pt x="136" y="99"/>
                </a:cubicBezTo>
                <a:cubicBezTo>
                  <a:pt x="147" y="99"/>
                  <a:pt x="147" y="99"/>
                  <a:pt x="147" y="99"/>
                </a:cubicBezTo>
                <a:cubicBezTo>
                  <a:pt x="154" y="99"/>
                  <a:pt x="160" y="93"/>
                  <a:pt x="160" y="85"/>
                </a:cubicBezTo>
                <a:cubicBezTo>
                  <a:pt x="160" y="21"/>
                  <a:pt x="160" y="21"/>
                  <a:pt x="160" y="21"/>
                </a:cubicBezTo>
                <a:lnTo>
                  <a:pt x="31" y="21"/>
                </a:lnTo>
                <a:close/>
                <a:moveTo>
                  <a:pt x="11" y="16"/>
                </a:moveTo>
                <a:cubicBezTo>
                  <a:pt x="8" y="16"/>
                  <a:pt x="5" y="14"/>
                  <a:pt x="5" y="11"/>
                </a:cubicBezTo>
                <a:cubicBezTo>
                  <a:pt x="5" y="8"/>
                  <a:pt x="8" y="5"/>
                  <a:pt x="11" y="5"/>
                </a:cubicBezTo>
                <a:cubicBezTo>
                  <a:pt x="14" y="5"/>
                  <a:pt x="16" y="8"/>
                  <a:pt x="16" y="11"/>
                </a:cubicBezTo>
                <a:cubicBezTo>
                  <a:pt x="16" y="14"/>
                  <a:pt x="14" y="16"/>
                  <a:pt x="11" y="16"/>
                </a:cubicBezTo>
                <a:close/>
                <a:moveTo>
                  <a:pt x="123" y="109"/>
                </a:moveTo>
                <a:cubicBezTo>
                  <a:pt x="129" y="109"/>
                  <a:pt x="133" y="114"/>
                  <a:pt x="133" y="120"/>
                </a:cubicBezTo>
                <a:cubicBezTo>
                  <a:pt x="133" y="126"/>
                  <a:pt x="129" y="131"/>
                  <a:pt x="123" y="131"/>
                </a:cubicBezTo>
                <a:cubicBezTo>
                  <a:pt x="117" y="131"/>
                  <a:pt x="112" y="126"/>
                  <a:pt x="112" y="120"/>
                </a:cubicBezTo>
                <a:cubicBezTo>
                  <a:pt x="112" y="114"/>
                  <a:pt x="117" y="109"/>
                  <a:pt x="123" y="109"/>
                </a:cubicBezTo>
                <a:close/>
                <a:moveTo>
                  <a:pt x="61" y="109"/>
                </a:moveTo>
                <a:cubicBezTo>
                  <a:pt x="67" y="109"/>
                  <a:pt x="72" y="114"/>
                  <a:pt x="72" y="120"/>
                </a:cubicBezTo>
                <a:cubicBezTo>
                  <a:pt x="72" y="126"/>
                  <a:pt x="67" y="131"/>
                  <a:pt x="61" y="131"/>
                </a:cubicBezTo>
                <a:cubicBezTo>
                  <a:pt x="55" y="131"/>
                  <a:pt x="51" y="126"/>
                  <a:pt x="51" y="120"/>
                </a:cubicBezTo>
                <a:cubicBezTo>
                  <a:pt x="51" y="114"/>
                  <a:pt x="55" y="109"/>
                  <a:pt x="61" y="109"/>
                </a:cubicBezTo>
                <a:close/>
                <a:moveTo>
                  <a:pt x="155" y="45"/>
                </a:moveTo>
                <a:cubicBezTo>
                  <a:pt x="136" y="45"/>
                  <a:pt x="136" y="45"/>
                  <a:pt x="136" y="45"/>
                </a:cubicBezTo>
                <a:cubicBezTo>
                  <a:pt x="136" y="27"/>
                  <a:pt x="136" y="27"/>
                  <a:pt x="136" y="27"/>
                </a:cubicBezTo>
                <a:cubicBezTo>
                  <a:pt x="155" y="27"/>
                  <a:pt x="155" y="27"/>
                  <a:pt x="155" y="27"/>
                </a:cubicBezTo>
                <a:lnTo>
                  <a:pt x="155" y="45"/>
                </a:lnTo>
                <a:close/>
                <a:moveTo>
                  <a:pt x="112" y="93"/>
                </a:moveTo>
                <a:cubicBezTo>
                  <a:pt x="112" y="75"/>
                  <a:pt x="112" y="75"/>
                  <a:pt x="112" y="75"/>
                </a:cubicBezTo>
                <a:cubicBezTo>
                  <a:pt x="131" y="75"/>
                  <a:pt x="131" y="75"/>
                  <a:pt x="131" y="75"/>
                </a:cubicBezTo>
                <a:cubicBezTo>
                  <a:pt x="131" y="93"/>
                  <a:pt x="131" y="93"/>
                  <a:pt x="131" y="93"/>
                </a:cubicBezTo>
                <a:lnTo>
                  <a:pt x="112" y="93"/>
                </a:lnTo>
                <a:close/>
                <a:moveTo>
                  <a:pt x="112" y="69"/>
                </a:moveTo>
                <a:cubicBezTo>
                  <a:pt x="112" y="51"/>
                  <a:pt x="112" y="51"/>
                  <a:pt x="112" y="51"/>
                </a:cubicBezTo>
                <a:cubicBezTo>
                  <a:pt x="131" y="51"/>
                  <a:pt x="131" y="51"/>
                  <a:pt x="131" y="51"/>
                </a:cubicBezTo>
                <a:cubicBezTo>
                  <a:pt x="131" y="69"/>
                  <a:pt x="131" y="69"/>
                  <a:pt x="131" y="69"/>
                </a:cubicBezTo>
                <a:lnTo>
                  <a:pt x="112" y="69"/>
                </a:lnTo>
                <a:close/>
                <a:moveTo>
                  <a:pt x="64" y="93"/>
                </a:moveTo>
                <a:cubicBezTo>
                  <a:pt x="64" y="75"/>
                  <a:pt x="64" y="75"/>
                  <a:pt x="64" y="75"/>
                </a:cubicBezTo>
                <a:cubicBezTo>
                  <a:pt x="83" y="75"/>
                  <a:pt x="83" y="75"/>
                  <a:pt x="83" y="75"/>
                </a:cubicBezTo>
                <a:cubicBezTo>
                  <a:pt x="83" y="93"/>
                  <a:pt x="83" y="93"/>
                  <a:pt x="83" y="93"/>
                </a:cubicBezTo>
                <a:lnTo>
                  <a:pt x="64" y="93"/>
                </a:lnTo>
                <a:close/>
                <a:moveTo>
                  <a:pt x="64" y="69"/>
                </a:moveTo>
                <a:cubicBezTo>
                  <a:pt x="64" y="51"/>
                  <a:pt x="64" y="51"/>
                  <a:pt x="64" y="51"/>
                </a:cubicBezTo>
                <a:cubicBezTo>
                  <a:pt x="83" y="51"/>
                  <a:pt x="83" y="51"/>
                  <a:pt x="83" y="51"/>
                </a:cubicBezTo>
                <a:cubicBezTo>
                  <a:pt x="83" y="69"/>
                  <a:pt x="83" y="69"/>
                  <a:pt x="83" y="69"/>
                </a:cubicBezTo>
                <a:lnTo>
                  <a:pt x="64" y="69"/>
                </a:lnTo>
                <a:close/>
                <a:moveTo>
                  <a:pt x="37" y="51"/>
                </a:moveTo>
                <a:cubicBezTo>
                  <a:pt x="59" y="51"/>
                  <a:pt x="59" y="51"/>
                  <a:pt x="59" y="51"/>
                </a:cubicBezTo>
                <a:cubicBezTo>
                  <a:pt x="59" y="69"/>
                  <a:pt x="59" y="69"/>
                  <a:pt x="59" y="69"/>
                </a:cubicBezTo>
                <a:cubicBezTo>
                  <a:pt x="40" y="69"/>
                  <a:pt x="40" y="69"/>
                  <a:pt x="40" y="69"/>
                </a:cubicBezTo>
                <a:lnTo>
                  <a:pt x="37" y="51"/>
                </a:lnTo>
                <a:close/>
                <a:moveTo>
                  <a:pt x="131" y="45"/>
                </a:moveTo>
                <a:cubicBezTo>
                  <a:pt x="112" y="45"/>
                  <a:pt x="112" y="45"/>
                  <a:pt x="112" y="45"/>
                </a:cubicBezTo>
                <a:cubicBezTo>
                  <a:pt x="112" y="27"/>
                  <a:pt x="112" y="27"/>
                  <a:pt x="112" y="27"/>
                </a:cubicBezTo>
                <a:cubicBezTo>
                  <a:pt x="131" y="27"/>
                  <a:pt x="131" y="27"/>
                  <a:pt x="131" y="27"/>
                </a:cubicBezTo>
                <a:lnTo>
                  <a:pt x="131" y="45"/>
                </a:lnTo>
                <a:close/>
                <a:moveTo>
                  <a:pt x="107" y="45"/>
                </a:moveTo>
                <a:cubicBezTo>
                  <a:pt x="88" y="45"/>
                  <a:pt x="88" y="45"/>
                  <a:pt x="88" y="45"/>
                </a:cubicBezTo>
                <a:cubicBezTo>
                  <a:pt x="88" y="27"/>
                  <a:pt x="88" y="27"/>
                  <a:pt x="88" y="27"/>
                </a:cubicBezTo>
                <a:cubicBezTo>
                  <a:pt x="107" y="27"/>
                  <a:pt x="107" y="27"/>
                  <a:pt x="107" y="27"/>
                </a:cubicBezTo>
                <a:lnTo>
                  <a:pt x="107" y="45"/>
                </a:lnTo>
                <a:close/>
                <a:moveTo>
                  <a:pt x="83" y="27"/>
                </a:moveTo>
                <a:cubicBezTo>
                  <a:pt x="83" y="45"/>
                  <a:pt x="83" y="45"/>
                  <a:pt x="83" y="45"/>
                </a:cubicBezTo>
                <a:cubicBezTo>
                  <a:pt x="64" y="45"/>
                  <a:pt x="64" y="45"/>
                  <a:pt x="64" y="45"/>
                </a:cubicBezTo>
                <a:cubicBezTo>
                  <a:pt x="64" y="27"/>
                  <a:pt x="64" y="27"/>
                  <a:pt x="64" y="27"/>
                </a:cubicBezTo>
                <a:lnTo>
                  <a:pt x="83" y="27"/>
                </a:lnTo>
                <a:close/>
                <a:moveTo>
                  <a:pt x="88" y="51"/>
                </a:moveTo>
                <a:cubicBezTo>
                  <a:pt x="107" y="51"/>
                  <a:pt x="107" y="51"/>
                  <a:pt x="107" y="51"/>
                </a:cubicBezTo>
                <a:cubicBezTo>
                  <a:pt x="107" y="69"/>
                  <a:pt x="107" y="69"/>
                  <a:pt x="107" y="69"/>
                </a:cubicBezTo>
                <a:cubicBezTo>
                  <a:pt x="88" y="69"/>
                  <a:pt x="88" y="69"/>
                  <a:pt x="88" y="69"/>
                </a:cubicBezTo>
                <a:lnTo>
                  <a:pt x="88" y="51"/>
                </a:lnTo>
                <a:close/>
                <a:moveTo>
                  <a:pt x="136" y="51"/>
                </a:moveTo>
                <a:cubicBezTo>
                  <a:pt x="155" y="51"/>
                  <a:pt x="155" y="51"/>
                  <a:pt x="155" y="51"/>
                </a:cubicBezTo>
                <a:cubicBezTo>
                  <a:pt x="155" y="69"/>
                  <a:pt x="155" y="69"/>
                  <a:pt x="155" y="69"/>
                </a:cubicBezTo>
                <a:cubicBezTo>
                  <a:pt x="136" y="69"/>
                  <a:pt x="136" y="69"/>
                  <a:pt x="136" y="69"/>
                </a:cubicBezTo>
                <a:lnTo>
                  <a:pt x="136" y="51"/>
                </a:lnTo>
                <a:close/>
                <a:moveTo>
                  <a:pt x="59" y="27"/>
                </a:moveTo>
                <a:cubicBezTo>
                  <a:pt x="59" y="45"/>
                  <a:pt x="59" y="45"/>
                  <a:pt x="59" y="45"/>
                </a:cubicBezTo>
                <a:cubicBezTo>
                  <a:pt x="36" y="45"/>
                  <a:pt x="36" y="45"/>
                  <a:pt x="36" y="45"/>
                </a:cubicBezTo>
                <a:cubicBezTo>
                  <a:pt x="32" y="27"/>
                  <a:pt x="32" y="27"/>
                  <a:pt x="32" y="27"/>
                </a:cubicBezTo>
                <a:lnTo>
                  <a:pt x="59" y="27"/>
                </a:lnTo>
                <a:close/>
                <a:moveTo>
                  <a:pt x="41" y="75"/>
                </a:moveTo>
                <a:cubicBezTo>
                  <a:pt x="59" y="75"/>
                  <a:pt x="59" y="75"/>
                  <a:pt x="59" y="75"/>
                </a:cubicBezTo>
                <a:cubicBezTo>
                  <a:pt x="59" y="93"/>
                  <a:pt x="59" y="93"/>
                  <a:pt x="59" y="93"/>
                </a:cubicBezTo>
                <a:cubicBezTo>
                  <a:pt x="45" y="93"/>
                  <a:pt x="45" y="93"/>
                  <a:pt x="45" y="93"/>
                </a:cubicBezTo>
                <a:lnTo>
                  <a:pt x="41" y="75"/>
                </a:lnTo>
                <a:close/>
                <a:moveTo>
                  <a:pt x="88" y="75"/>
                </a:moveTo>
                <a:cubicBezTo>
                  <a:pt x="107" y="75"/>
                  <a:pt x="107" y="75"/>
                  <a:pt x="107" y="75"/>
                </a:cubicBezTo>
                <a:cubicBezTo>
                  <a:pt x="107" y="93"/>
                  <a:pt x="107" y="93"/>
                  <a:pt x="107" y="93"/>
                </a:cubicBezTo>
                <a:cubicBezTo>
                  <a:pt x="88" y="93"/>
                  <a:pt x="88" y="93"/>
                  <a:pt x="88" y="93"/>
                </a:cubicBezTo>
                <a:lnTo>
                  <a:pt x="88" y="75"/>
                </a:lnTo>
                <a:close/>
                <a:moveTo>
                  <a:pt x="147" y="93"/>
                </a:moveTo>
                <a:cubicBezTo>
                  <a:pt x="136" y="93"/>
                  <a:pt x="136" y="93"/>
                  <a:pt x="136" y="93"/>
                </a:cubicBezTo>
                <a:cubicBezTo>
                  <a:pt x="136" y="75"/>
                  <a:pt x="136" y="75"/>
                  <a:pt x="136" y="75"/>
                </a:cubicBezTo>
                <a:cubicBezTo>
                  <a:pt x="155" y="75"/>
                  <a:pt x="155" y="75"/>
                  <a:pt x="155" y="75"/>
                </a:cubicBezTo>
                <a:cubicBezTo>
                  <a:pt x="155" y="85"/>
                  <a:pt x="155" y="85"/>
                  <a:pt x="155" y="85"/>
                </a:cubicBezTo>
                <a:cubicBezTo>
                  <a:pt x="155" y="90"/>
                  <a:pt x="151" y="93"/>
                  <a:pt x="147" y="9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898" name="Freeform 1894">
            <a:extLst>
              <a:ext uri="{FF2B5EF4-FFF2-40B4-BE49-F238E27FC236}">
                <a16:creationId xmlns:a16="http://schemas.microsoft.com/office/drawing/2014/main" xmlns="" id="{22B8890E-F756-4749-A9B4-DB2F679C57D1}"/>
              </a:ext>
            </a:extLst>
          </p:cNvPr>
          <p:cNvSpPr>
            <a:spLocks noEditPoints="1"/>
          </p:cNvSpPr>
          <p:nvPr/>
        </p:nvSpPr>
        <p:spPr bwMode="auto">
          <a:xfrm>
            <a:off x="5346989" y="985694"/>
            <a:ext cx="545523" cy="532534"/>
          </a:xfrm>
          <a:custGeom>
            <a:avLst/>
            <a:gdLst>
              <a:gd name="T0" fmla="*/ 160 w 160"/>
              <a:gd name="T1" fmla="*/ 109 h 155"/>
              <a:gd name="T2" fmla="*/ 160 w 160"/>
              <a:gd name="T3" fmla="*/ 29 h 155"/>
              <a:gd name="T4" fmla="*/ 19 w 160"/>
              <a:gd name="T5" fmla="*/ 29 h 155"/>
              <a:gd name="T6" fmla="*/ 19 w 160"/>
              <a:gd name="T7" fmla="*/ 3 h 155"/>
              <a:gd name="T8" fmla="*/ 16 w 160"/>
              <a:gd name="T9" fmla="*/ 0 h 155"/>
              <a:gd name="T10" fmla="*/ 3 w 160"/>
              <a:gd name="T11" fmla="*/ 0 h 155"/>
              <a:gd name="T12" fmla="*/ 0 w 160"/>
              <a:gd name="T13" fmla="*/ 3 h 155"/>
              <a:gd name="T14" fmla="*/ 3 w 160"/>
              <a:gd name="T15" fmla="*/ 5 h 155"/>
              <a:gd name="T16" fmla="*/ 13 w 160"/>
              <a:gd name="T17" fmla="*/ 5 h 155"/>
              <a:gd name="T18" fmla="*/ 13 w 160"/>
              <a:gd name="T19" fmla="*/ 29 h 155"/>
              <a:gd name="T20" fmla="*/ 13 w 160"/>
              <a:gd name="T21" fmla="*/ 32 h 155"/>
              <a:gd name="T22" fmla="*/ 13 w 160"/>
              <a:gd name="T23" fmla="*/ 107 h 155"/>
              <a:gd name="T24" fmla="*/ 13 w 160"/>
              <a:gd name="T25" fmla="*/ 109 h 155"/>
              <a:gd name="T26" fmla="*/ 13 w 160"/>
              <a:gd name="T27" fmla="*/ 128 h 155"/>
              <a:gd name="T28" fmla="*/ 16 w 160"/>
              <a:gd name="T29" fmla="*/ 131 h 155"/>
              <a:gd name="T30" fmla="*/ 35 w 160"/>
              <a:gd name="T31" fmla="*/ 131 h 155"/>
              <a:gd name="T32" fmla="*/ 29 w 160"/>
              <a:gd name="T33" fmla="*/ 141 h 155"/>
              <a:gd name="T34" fmla="*/ 43 w 160"/>
              <a:gd name="T35" fmla="*/ 155 h 155"/>
              <a:gd name="T36" fmla="*/ 56 w 160"/>
              <a:gd name="T37" fmla="*/ 141 h 155"/>
              <a:gd name="T38" fmla="*/ 51 w 160"/>
              <a:gd name="T39" fmla="*/ 131 h 155"/>
              <a:gd name="T40" fmla="*/ 107 w 160"/>
              <a:gd name="T41" fmla="*/ 131 h 155"/>
              <a:gd name="T42" fmla="*/ 101 w 160"/>
              <a:gd name="T43" fmla="*/ 141 h 155"/>
              <a:gd name="T44" fmla="*/ 115 w 160"/>
              <a:gd name="T45" fmla="*/ 155 h 155"/>
              <a:gd name="T46" fmla="*/ 128 w 160"/>
              <a:gd name="T47" fmla="*/ 141 h 155"/>
              <a:gd name="T48" fmla="*/ 123 w 160"/>
              <a:gd name="T49" fmla="*/ 131 h 155"/>
              <a:gd name="T50" fmla="*/ 139 w 160"/>
              <a:gd name="T51" fmla="*/ 131 h 155"/>
              <a:gd name="T52" fmla="*/ 141 w 160"/>
              <a:gd name="T53" fmla="*/ 128 h 155"/>
              <a:gd name="T54" fmla="*/ 139 w 160"/>
              <a:gd name="T55" fmla="*/ 125 h 155"/>
              <a:gd name="T56" fmla="*/ 19 w 160"/>
              <a:gd name="T57" fmla="*/ 125 h 155"/>
              <a:gd name="T58" fmla="*/ 19 w 160"/>
              <a:gd name="T59" fmla="*/ 109 h 155"/>
              <a:gd name="T60" fmla="*/ 160 w 160"/>
              <a:gd name="T61" fmla="*/ 109 h 155"/>
              <a:gd name="T62" fmla="*/ 43 w 160"/>
              <a:gd name="T63" fmla="*/ 149 h 155"/>
              <a:gd name="T64" fmla="*/ 35 w 160"/>
              <a:gd name="T65" fmla="*/ 141 h 155"/>
              <a:gd name="T66" fmla="*/ 43 w 160"/>
              <a:gd name="T67" fmla="*/ 133 h 155"/>
              <a:gd name="T68" fmla="*/ 51 w 160"/>
              <a:gd name="T69" fmla="*/ 141 h 155"/>
              <a:gd name="T70" fmla="*/ 43 w 160"/>
              <a:gd name="T71" fmla="*/ 149 h 155"/>
              <a:gd name="T72" fmla="*/ 115 w 160"/>
              <a:gd name="T73" fmla="*/ 149 h 155"/>
              <a:gd name="T74" fmla="*/ 107 w 160"/>
              <a:gd name="T75" fmla="*/ 141 h 155"/>
              <a:gd name="T76" fmla="*/ 115 w 160"/>
              <a:gd name="T77" fmla="*/ 133 h 155"/>
              <a:gd name="T78" fmla="*/ 123 w 160"/>
              <a:gd name="T79" fmla="*/ 141 h 155"/>
              <a:gd name="T80" fmla="*/ 115 w 160"/>
              <a:gd name="T81" fmla="*/ 149 h 155"/>
              <a:gd name="T82" fmla="*/ 155 w 160"/>
              <a:gd name="T83" fmla="*/ 104 h 155"/>
              <a:gd name="T84" fmla="*/ 19 w 160"/>
              <a:gd name="T85" fmla="*/ 104 h 155"/>
              <a:gd name="T86" fmla="*/ 19 w 160"/>
              <a:gd name="T87" fmla="*/ 35 h 155"/>
              <a:gd name="T88" fmla="*/ 155 w 160"/>
              <a:gd name="T89" fmla="*/ 35 h 155"/>
              <a:gd name="T90" fmla="*/ 155 w 160"/>
              <a:gd name="T91" fmla="*/ 104 h 1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160" h="155">
                <a:moveTo>
                  <a:pt x="160" y="109"/>
                </a:moveTo>
                <a:cubicBezTo>
                  <a:pt x="160" y="29"/>
                  <a:pt x="160" y="29"/>
                  <a:pt x="160" y="29"/>
                </a:cubicBezTo>
                <a:cubicBezTo>
                  <a:pt x="19" y="29"/>
                  <a:pt x="19" y="29"/>
                  <a:pt x="19" y="29"/>
                </a:cubicBezTo>
                <a:cubicBezTo>
                  <a:pt x="19" y="3"/>
                  <a:pt x="19" y="3"/>
                  <a:pt x="19" y="3"/>
                </a:cubicBezTo>
                <a:cubicBezTo>
                  <a:pt x="19" y="1"/>
                  <a:pt x="17" y="0"/>
                  <a:pt x="16" y="0"/>
                </a:cubicBezTo>
                <a:cubicBezTo>
                  <a:pt x="3" y="0"/>
                  <a:pt x="3" y="0"/>
                  <a:pt x="3" y="0"/>
                </a:cubicBezTo>
                <a:cubicBezTo>
                  <a:pt x="1" y="0"/>
                  <a:pt x="0" y="1"/>
                  <a:pt x="0" y="3"/>
                </a:cubicBezTo>
                <a:cubicBezTo>
                  <a:pt x="0" y="4"/>
                  <a:pt x="1" y="5"/>
                  <a:pt x="3" y="5"/>
                </a:cubicBezTo>
                <a:cubicBezTo>
                  <a:pt x="13" y="5"/>
                  <a:pt x="13" y="5"/>
                  <a:pt x="13" y="5"/>
                </a:cubicBezTo>
                <a:cubicBezTo>
                  <a:pt x="13" y="29"/>
                  <a:pt x="13" y="29"/>
                  <a:pt x="13" y="29"/>
                </a:cubicBezTo>
                <a:cubicBezTo>
                  <a:pt x="13" y="32"/>
                  <a:pt x="13" y="32"/>
                  <a:pt x="13" y="32"/>
                </a:cubicBezTo>
                <a:cubicBezTo>
                  <a:pt x="13" y="107"/>
                  <a:pt x="13" y="107"/>
                  <a:pt x="13" y="107"/>
                </a:cubicBezTo>
                <a:cubicBezTo>
                  <a:pt x="13" y="109"/>
                  <a:pt x="13" y="109"/>
                  <a:pt x="13" y="109"/>
                </a:cubicBezTo>
                <a:cubicBezTo>
                  <a:pt x="13" y="128"/>
                  <a:pt x="13" y="128"/>
                  <a:pt x="13" y="128"/>
                </a:cubicBezTo>
                <a:cubicBezTo>
                  <a:pt x="13" y="129"/>
                  <a:pt x="15" y="131"/>
                  <a:pt x="16" y="131"/>
                </a:cubicBezTo>
                <a:cubicBezTo>
                  <a:pt x="35" y="131"/>
                  <a:pt x="35" y="131"/>
                  <a:pt x="35" y="131"/>
                </a:cubicBezTo>
                <a:cubicBezTo>
                  <a:pt x="31" y="133"/>
                  <a:pt x="29" y="137"/>
                  <a:pt x="29" y="141"/>
                </a:cubicBezTo>
                <a:cubicBezTo>
                  <a:pt x="29" y="149"/>
                  <a:pt x="35" y="155"/>
                  <a:pt x="43" y="155"/>
                </a:cubicBezTo>
                <a:cubicBezTo>
                  <a:pt x="50" y="155"/>
                  <a:pt x="56" y="149"/>
                  <a:pt x="56" y="141"/>
                </a:cubicBezTo>
                <a:cubicBezTo>
                  <a:pt x="56" y="137"/>
                  <a:pt x="54" y="133"/>
                  <a:pt x="51" y="131"/>
                </a:cubicBezTo>
                <a:cubicBezTo>
                  <a:pt x="107" y="131"/>
                  <a:pt x="107" y="131"/>
                  <a:pt x="107" y="131"/>
                </a:cubicBezTo>
                <a:cubicBezTo>
                  <a:pt x="103" y="133"/>
                  <a:pt x="101" y="137"/>
                  <a:pt x="101" y="141"/>
                </a:cubicBezTo>
                <a:cubicBezTo>
                  <a:pt x="101" y="149"/>
                  <a:pt x="107" y="155"/>
                  <a:pt x="115" y="155"/>
                </a:cubicBezTo>
                <a:cubicBezTo>
                  <a:pt x="122" y="155"/>
                  <a:pt x="128" y="149"/>
                  <a:pt x="128" y="141"/>
                </a:cubicBezTo>
                <a:cubicBezTo>
                  <a:pt x="128" y="137"/>
                  <a:pt x="126" y="133"/>
                  <a:pt x="123" y="131"/>
                </a:cubicBezTo>
                <a:cubicBezTo>
                  <a:pt x="139" y="131"/>
                  <a:pt x="139" y="131"/>
                  <a:pt x="139" y="131"/>
                </a:cubicBezTo>
                <a:cubicBezTo>
                  <a:pt x="140" y="131"/>
                  <a:pt x="141" y="129"/>
                  <a:pt x="141" y="128"/>
                </a:cubicBezTo>
                <a:cubicBezTo>
                  <a:pt x="141" y="127"/>
                  <a:pt x="140" y="125"/>
                  <a:pt x="139" y="125"/>
                </a:cubicBezTo>
                <a:cubicBezTo>
                  <a:pt x="19" y="125"/>
                  <a:pt x="19" y="125"/>
                  <a:pt x="19" y="125"/>
                </a:cubicBezTo>
                <a:cubicBezTo>
                  <a:pt x="19" y="109"/>
                  <a:pt x="19" y="109"/>
                  <a:pt x="19" y="109"/>
                </a:cubicBezTo>
                <a:lnTo>
                  <a:pt x="160" y="109"/>
                </a:lnTo>
                <a:close/>
                <a:moveTo>
                  <a:pt x="43" y="149"/>
                </a:moveTo>
                <a:cubicBezTo>
                  <a:pt x="38" y="149"/>
                  <a:pt x="35" y="146"/>
                  <a:pt x="35" y="141"/>
                </a:cubicBezTo>
                <a:cubicBezTo>
                  <a:pt x="35" y="137"/>
                  <a:pt x="38" y="133"/>
                  <a:pt x="43" y="133"/>
                </a:cubicBezTo>
                <a:cubicBezTo>
                  <a:pt x="47" y="133"/>
                  <a:pt x="51" y="137"/>
                  <a:pt x="51" y="141"/>
                </a:cubicBezTo>
                <a:cubicBezTo>
                  <a:pt x="51" y="146"/>
                  <a:pt x="47" y="149"/>
                  <a:pt x="43" y="149"/>
                </a:cubicBezTo>
                <a:close/>
                <a:moveTo>
                  <a:pt x="115" y="149"/>
                </a:moveTo>
                <a:cubicBezTo>
                  <a:pt x="110" y="149"/>
                  <a:pt x="107" y="146"/>
                  <a:pt x="107" y="141"/>
                </a:cubicBezTo>
                <a:cubicBezTo>
                  <a:pt x="107" y="137"/>
                  <a:pt x="110" y="133"/>
                  <a:pt x="115" y="133"/>
                </a:cubicBezTo>
                <a:cubicBezTo>
                  <a:pt x="119" y="133"/>
                  <a:pt x="123" y="137"/>
                  <a:pt x="123" y="141"/>
                </a:cubicBezTo>
                <a:cubicBezTo>
                  <a:pt x="123" y="146"/>
                  <a:pt x="119" y="149"/>
                  <a:pt x="115" y="149"/>
                </a:cubicBezTo>
                <a:close/>
                <a:moveTo>
                  <a:pt x="155" y="104"/>
                </a:moveTo>
                <a:cubicBezTo>
                  <a:pt x="19" y="104"/>
                  <a:pt x="19" y="104"/>
                  <a:pt x="19" y="104"/>
                </a:cubicBezTo>
                <a:cubicBezTo>
                  <a:pt x="19" y="35"/>
                  <a:pt x="19" y="35"/>
                  <a:pt x="19" y="35"/>
                </a:cubicBezTo>
                <a:cubicBezTo>
                  <a:pt x="155" y="35"/>
                  <a:pt x="155" y="35"/>
                  <a:pt x="155" y="35"/>
                </a:cubicBezTo>
                <a:lnTo>
                  <a:pt x="155" y="10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899" name="Freeform 1895">
            <a:extLst>
              <a:ext uri="{FF2B5EF4-FFF2-40B4-BE49-F238E27FC236}">
                <a16:creationId xmlns:a16="http://schemas.microsoft.com/office/drawing/2014/main" xmlns="" id="{CC1D10BF-D2D8-452F-9374-DA7CACECAEB4}"/>
              </a:ext>
            </a:extLst>
          </p:cNvPr>
          <p:cNvSpPr>
            <a:spLocks noEditPoints="1"/>
          </p:cNvSpPr>
          <p:nvPr/>
        </p:nvSpPr>
        <p:spPr bwMode="auto">
          <a:xfrm>
            <a:off x="5346989" y="1604819"/>
            <a:ext cx="545523" cy="549852"/>
          </a:xfrm>
          <a:custGeom>
            <a:avLst/>
            <a:gdLst>
              <a:gd name="T0" fmla="*/ 149 w 160"/>
              <a:gd name="T1" fmla="*/ 40 h 160"/>
              <a:gd name="T2" fmla="*/ 80 w 160"/>
              <a:gd name="T3" fmla="*/ 16 h 160"/>
              <a:gd name="T4" fmla="*/ 48 w 160"/>
              <a:gd name="T5" fmla="*/ 35 h 160"/>
              <a:gd name="T6" fmla="*/ 15 w 160"/>
              <a:gd name="T7" fmla="*/ 0 h 160"/>
              <a:gd name="T8" fmla="*/ 32 w 160"/>
              <a:gd name="T9" fmla="*/ 40 h 160"/>
              <a:gd name="T10" fmla="*/ 11 w 160"/>
              <a:gd name="T11" fmla="*/ 133 h 160"/>
              <a:gd name="T12" fmla="*/ 149 w 160"/>
              <a:gd name="T13" fmla="*/ 133 h 160"/>
              <a:gd name="T14" fmla="*/ 35 w 160"/>
              <a:gd name="T15" fmla="*/ 56 h 160"/>
              <a:gd name="T16" fmla="*/ 16 w 160"/>
              <a:gd name="T17" fmla="*/ 29 h 160"/>
              <a:gd name="T18" fmla="*/ 43 w 160"/>
              <a:gd name="T19" fmla="*/ 43 h 160"/>
              <a:gd name="T20" fmla="*/ 48 w 160"/>
              <a:gd name="T21" fmla="*/ 45 h 160"/>
              <a:gd name="T22" fmla="*/ 138 w 160"/>
              <a:gd name="T23" fmla="*/ 21 h 160"/>
              <a:gd name="T24" fmla="*/ 149 w 160"/>
              <a:gd name="T25" fmla="*/ 46 h 160"/>
              <a:gd name="T26" fmla="*/ 11 w 160"/>
              <a:gd name="T27" fmla="*/ 46 h 160"/>
              <a:gd name="T28" fmla="*/ 16 w 160"/>
              <a:gd name="T29" fmla="*/ 128 h 160"/>
              <a:gd name="T30" fmla="*/ 149 w 160"/>
              <a:gd name="T31" fmla="*/ 139 h 160"/>
              <a:gd name="T32" fmla="*/ 16 w 160"/>
              <a:gd name="T33" fmla="*/ 149 h 160"/>
              <a:gd name="T34" fmla="*/ 149 w 160"/>
              <a:gd name="T35" fmla="*/ 147 h 160"/>
              <a:gd name="T36" fmla="*/ 147 w 160"/>
              <a:gd name="T37" fmla="*/ 144 h 160"/>
              <a:gd name="T38" fmla="*/ 136 w 160"/>
              <a:gd name="T39" fmla="*/ 59 h 160"/>
              <a:gd name="T40" fmla="*/ 131 w 160"/>
              <a:gd name="T41" fmla="*/ 29 h 160"/>
              <a:gd name="T42" fmla="*/ 99 w 160"/>
              <a:gd name="T43" fmla="*/ 80 h 160"/>
              <a:gd name="T44" fmla="*/ 93 w 160"/>
              <a:gd name="T45" fmla="*/ 69 h 160"/>
              <a:gd name="T46" fmla="*/ 101 w 160"/>
              <a:gd name="T47" fmla="*/ 64 h 160"/>
              <a:gd name="T48" fmla="*/ 107 w 160"/>
              <a:gd name="T49" fmla="*/ 75 h 160"/>
              <a:gd name="T50" fmla="*/ 120 w 160"/>
              <a:gd name="T51" fmla="*/ 64 h 160"/>
              <a:gd name="T52" fmla="*/ 125 w 160"/>
              <a:gd name="T53" fmla="*/ 75 h 160"/>
              <a:gd name="T54" fmla="*/ 99 w 160"/>
              <a:gd name="T55" fmla="*/ 99 h 160"/>
              <a:gd name="T56" fmla="*/ 93 w 160"/>
              <a:gd name="T57" fmla="*/ 88 h 160"/>
              <a:gd name="T58" fmla="*/ 101 w 160"/>
              <a:gd name="T59" fmla="*/ 83 h 160"/>
              <a:gd name="T60" fmla="*/ 107 w 160"/>
              <a:gd name="T61" fmla="*/ 93 h 160"/>
              <a:gd name="T62" fmla="*/ 120 w 160"/>
              <a:gd name="T63" fmla="*/ 83 h 160"/>
              <a:gd name="T64" fmla="*/ 125 w 160"/>
              <a:gd name="T65" fmla="*/ 93 h 160"/>
              <a:gd name="T66" fmla="*/ 99 w 160"/>
              <a:gd name="T67" fmla="*/ 117 h 160"/>
              <a:gd name="T68" fmla="*/ 93 w 160"/>
              <a:gd name="T69" fmla="*/ 107 h 160"/>
              <a:gd name="T70" fmla="*/ 101 w 160"/>
              <a:gd name="T71" fmla="*/ 101 h 160"/>
              <a:gd name="T72" fmla="*/ 107 w 160"/>
              <a:gd name="T73" fmla="*/ 112 h 160"/>
              <a:gd name="T74" fmla="*/ 120 w 160"/>
              <a:gd name="T75" fmla="*/ 101 h 160"/>
              <a:gd name="T76" fmla="*/ 125 w 160"/>
              <a:gd name="T77" fmla="*/ 112 h 160"/>
              <a:gd name="T78" fmla="*/ 24 w 160"/>
              <a:gd name="T79" fmla="*/ 27 h 160"/>
              <a:gd name="T80" fmla="*/ 22 w 160"/>
              <a:gd name="T81" fmla="*/ 9 h 160"/>
              <a:gd name="T82" fmla="*/ 37 w 160"/>
              <a:gd name="T83" fmla="*/ 26 h 160"/>
              <a:gd name="T84" fmla="*/ 39 w 160"/>
              <a:gd name="T85" fmla="*/ 19 h 160"/>
              <a:gd name="T86" fmla="*/ 47 w 160"/>
              <a:gd name="T87" fmla="*/ 8 h 160"/>
              <a:gd name="T88" fmla="*/ 48 w 160"/>
              <a:gd name="T89" fmla="*/ 27 h 160"/>
              <a:gd name="T90" fmla="*/ 54 w 160"/>
              <a:gd name="T91" fmla="*/ 11 h 160"/>
              <a:gd name="T92" fmla="*/ 61 w 160"/>
              <a:gd name="T93" fmla="*/ 11 h 160"/>
              <a:gd name="T94" fmla="*/ 54 w 160"/>
              <a:gd name="T95" fmla="*/ 15 h 160"/>
              <a:gd name="T96" fmla="*/ 67 w 160"/>
              <a:gd name="T97" fmla="*/ 112 h 160"/>
              <a:gd name="T98" fmla="*/ 19 w 160"/>
              <a:gd name="T99" fmla="*/ 109 h 160"/>
              <a:gd name="T100" fmla="*/ 56 w 160"/>
              <a:gd name="T101" fmla="*/ 67 h 160"/>
              <a:gd name="T102" fmla="*/ 72 w 160"/>
              <a:gd name="T103" fmla="*/ 51 h 160"/>
              <a:gd name="T104" fmla="*/ 72 w 160"/>
              <a:gd name="T105" fmla="*/ 117 h 160"/>
              <a:gd name="T106" fmla="*/ 29 w 160"/>
              <a:gd name="T107" fmla="*/ 99 h 160"/>
              <a:gd name="T108" fmla="*/ 53 w 160"/>
              <a:gd name="T109" fmla="*/ 103 h 160"/>
              <a:gd name="T110" fmla="*/ 53 w 160"/>
              <a:gd name="T111" fmla="*/ 99 h 160"/>
              <a:gd name="T112" fmla="*/ 37 w 160"/>
              <a:gd name="T113" fmla="*/ 72 h 160"/>
              <a:gd name="T114" fmla="*/ 48 w 160"/>
              <a:gd name="T115" fmla="*/ 91 h 160"/>
              <a:gd name="T116" fmla="*/ 27 w 160"/>
              <a:gd name="T117" fmla="*/ 88 h 160"/>
              <a:gd name="T118" fmla="*/ 29 w 160"/>
              <a:gd name="T119" fmla="*/ 91 h 160"/>
              <a:gd name="T120" fmla="*/ 31 w 160"/>
              <a:gd name="T121" fmla="*/ 73 h 160"/>
              <a:gd name="T122" fmla="*/ 40 w 160"/>
              <a:gd name="T123" fmla="*/ 91 h 160"/>
              <a:gd name="T124" fmla="*/ 43 w 160"/>
              <a:gd name="T125" fmla="*/ 88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60" h="160">
                <a:moveTo>
                  <a:pt x="149" y="133"/>
                </a:moveTo>
                <a:cubicBezTo>
                  <a:pt x="149" y="128"/>
                  <a:pt x="149" y="128"/>
                  <a:pt x="149" y="128"/>
                </a:cubicBezTo>
                <a:cubicBezTo>
                  <a:pt x="152" y="128"/>
                  <a:pt x="155" y="125"/>
                  <a:pt x="155" y="122"/>
                </a:cubicBezTo>
                <a:cubicBezTo>
                  <a:pt x="155" y="46"/>
                  <a:pt x="155" y="46"/>
                  <a:pt x="155" y="46"/>
                </a:cubicBezTo>
                <a:cubicBezTo>
                  <a:pt x="155" y="43"/>
                  <a:pt x="152" y="40"/>
                  <a:pt x="149" y="40"/>
                </a:cubicBezTo>
                <a:cubicBezTo>
                  <a:pt x="144" y="40"/>
                  <a:pt x="144" y="40"/>
                  <a:pt x="144" y="40"/>
                </a:cubicBezTo>
                <a:cubicBezTo>
                  <a:pt x="144" y="40"/>
                  <a:pt x="144" y="40"/>
                  <a:pt x="144" y="40"/>
                </a:cubicBezTo>
                <a:cubicBezTo>
                  <a:pt x="144" y="22"/>
                  <a:pt x="144" y="22"/>
                  <a:pt x="144" y="22"/>
                </a:cubicBezTo>
                <a:cubicBezTo>
                  <a:pt x="144" y="19"/>
                  <a:pt x="141" y="16"/>
                  <a:pt x="138" y="16"/>
                </a:cubicBezTo>
                <a:cubicBezTo>
                  <a:pt x="80" y="16"/>
                  <a:pt x="80" y="16"/>
                  <a:pt x="80" y="16"/>
                </a:cubicBezTo>
                <a:cubicBezTo>
                  <a:pt x="77" y="16"/>
                  <a:pt x="75" y="19"/>
                  <a:pt x="75" y="22"/>
                </a:cubicBezTo>
                <a:cubicBezTo>
                  <a:pt x="75" y="40"/>
                  <a:pt x="75" y="40"/>
                  <a:pt x="75" y="40"/>
                </a:cubicBezTo>
                <a:cubicBezTo>
                  <a:pt x="75" y="40"/>
                  <a:pt x="74" y="40"/>
                  <a:pt x="74" y="40"/>
                </a:cubicBezTo>
                <a:cubicBezTo>
                  <a:pt x="48" y="40"/>
                  <a:pt x="48" y="40"/>
                  <a:pt x="48" y="40"/>
                </a:cubicBezTo>
                <a:cubicBezTo>
                  <a:pt x="48" y="35"/>
                  <a:pt x="48" y="35"/>
                  <a:pt x="48" y="35"/>
                </a:cubicBezTo>
                <a:cubicBezTo>
                  <a:pt x="65" y="35"/>
                  <a:pt x="65" y="35"/>
                  <a:pt x="65" y="35"/>
                </a:cubicBezTo>
                <a:cubicBezTo>
                  <a:pt x="67" y="35"/>
                  <a:pt x="69" y="33"/>
                  <a:pt x="69" y="30"/>
                </a:cubicBezTo>
                <a:cubicBezTo>
                  <a:pt x="69" y="5"/>
                  <a:pt x="69" y="5"/>
                  <a:pt x="69" y="5"/>
                </a:cubicBezTo>
                <a:cubicBezTo>
                  <a:pt x="69" y="2"/>
                  <a:pt x="67" y="0"/>
                  <a:pt x="65" y="0"/>
                </a:cubicBezTo>
                <a:cubicBezTo>
                  <a:pt x="15" y="0"/>
                  <a:pt x="15" y="0"/>
                  <a:pt x="15" y="0"/>
                </a:cubicBezTo>
                <a:cubicBezTo>
                  <a:pt x="13" y="0"/>
                  <a:pt x="11" y="2"/>
                  <a:pt x="11" y="5"/>
                </a:cubicBezTo>
                <a:cubicBezTo>
                  <a:pt x="11" y="30"/>
                  <a:pt x="11" y="30"/>
                  <a:pt x="11" y="30"/>
                </a:cubicBezTo>
                <a:cubicBezTo>
                  <a:pt x="11" y="33"/>
                  <a:pt x="13" y="35"/>
                  <a:pt x="15" y="35"/>
                </a:cubicBezTo>
                <a:cubicBezTo>
                  <a:pt x="32" y="35"/>
                  <a:pt x="32" y="35"/>
                  <a:pt x="32" y="35"/>
                </a:cubicBezTo>
                <a:cubicBezTo>
                  <a:pt x="32" y="40"/>
                  <a:pt x="32" y="40"/>
                  <a:pt x="32" y="40"/>
                </a:cubicBezTo>
                <a:cubicBezTo>
                  <a:pt x="11" y="40"/>
                  <a:pt x="11" y="40"/>
                  <a:pt x="11" y="40"/>
                </a:cubicBezTo>
                <a:cubicBezTo>
                  <a:pt x="8" y="40"/>
                  <a:pt x="5" y="43"/>
                  <a:pt x="5" y="46"/>
                </a:cubicBezTo>
                <a:cubicBezTo>
                  <a:pt x="5" y="122"/>
                  <a:pt x="5" y="122"/>
                  <a:pt x="5" y="122"/>
                </a:cubicBezTo>
                <a:cubicBezTo>
                  <a:pt x="5" y="125"/>
                  <a:pt x="8" y="128"/>
                  <a:pt x="11" y="128"/>
                </a:cubicBezTo>
                <a:cubicBezTo>
                  <a:pt x="11" y="133"/>
                  <a:pt x="11" y="133"/>
                  <a:pt x="11" y="133"/>
                </a:cubicBezTo>
                <a:cubicBezTo>
                  <a:pt x="0" y="133"/>
                  <a:pt x="0" y="133"/>
                  <a:pt x="0" y="133"/>
                </a:cubicBezTo>
                <a:cubicBezTo>
                  <a:pt x="0" y="160"/>
                  <a:pt x="0" y="160"/>
                  <a:pt x="0" y="160"/>
                </a:cubicBezTo>
                <a:cubicBezTo>
                  <a:pt x="160" y="160"/>
                  <a:pt x="160" y="160"/>
                  <a:pt x="160" y="160"/>
                </a:cubicBezTo>
                <a:cubicBezTo>
                  <a:pt x="160" y="133"/>
                  <a:pt x="160" y="133"/>
                  <a:pt x="160" y="133"/>
                </a:cubicBezTo>
                <a:lnTo>
                  <a:pt x="149" y="133"/>
                </a:lnTo>
                <a:close/>
                <a:moveTo>
                  <a:pt x="11" y="46"/>
                </a:moveTo>
                <a:cubicBezTo>
                  <a:pt x="11" y="46"/>
                  <a:pt x="11" y="45"/>
                  <a:pt x="11" y="45"/>
                </a:cubicBezTo>
                <a:cubicBezTo>
                  <a:pt x="32" y="45"/>
                  <a:pt x="32" y="45"/>
                  <a:pt x="32" y="45"/>
                </a:cubicBezTo>
                <a:cubicBezTo>
                  <a:pt x="32" y="53"/>
                  <a:pt x="32" y="53"/>
                  <a:pt x="32" y="53"/>
                </a:cubicBezTo>
                <a:cubicBezTo>
                  <a:pt x="32" y="55"/>
                  <a:pt x="33" y="56"/>
                  <a:pt x="35" y="56"/>
                </a:cubicBezTo>
                <a:cubicBezTo>
                  <a:pt x="36" y="56"/>
                  <a:pt x="37" y="55"/>
                  <a:pt x="37" y="53"/>
                </a:cubicBezTo>
                <a:cubicBezTo>
                  <a:pt x="37" y="45"/>
                  <a:pt x="37" y="45"/>
                  <a:pt x="37" y="45"/>
                </a:cubicBezTo>
                <a:cubicBezTo>
                  <a:pt x="37" y="43"/>
                  <a:pt x="37" y="43"/>
                  <a:pt x="37" y="43"/>
                </a:cubicBezTo>
                <a:cubicBezTo>
                  <a:pt x="37" y="29"/>
                  <a:pt x="37" y="29"/>
                  <a:pt x="37" y="29"/>
                </a:cubicBezTo>
                <a:cubicBezTo>
                  <a:pt x="16" y="29"/>
                  <a:pt x="16" y="29"/>
                  <a:pt x="16" y="29"/>
                </a:cubicBezTo>
                <a:cubicBezTo>
                  <a:pt x="16" y="5"/>
                  <a:pt x="16" y="5"/>
                  <a:pt x="16" y="5"/>
                </a:cubicBezTo>
                <a:cubicBezTo>
                  <a:pt x="64" y="5"/>
                  <a:pt x="64" y="5"/>
                  <a:pt x="64" y="5"/>
                </a:cubicBezTo>
                <a:cubicBezTo>
                  <a:pt x="64" y="29"/>
                  <a:pt x="64" y="29"/>
                  <a:pt x="64" y="29"/>
                </a:cubicBezTo>
                <a:cubicBezTo>
                  <a:pt x="43" y="29"/>
                  <a:pt x="43" y="29"/>
                  <a:pt x="43" y="29"/>
                </a:cubicBezTo>
                <a:cubicBezTo>
                  <a:pt x="43" y="43"/>
                  <a:pt x="43" y="43"/>
                  <a:pt x="43" y="43"/>
                </a:cubicBezTo>
                <a:cubicBezTo>
                  <a:pt x="43" y="45"/>
                  <a:pt x="43" y="45"/>
                  <a:pt x="43" y="45"/>
                </a:cubicBezTo>
                <a:cubicBezTo>
                  <a:pt x="43" y="53"/>
                  <a:pt x="43" y="53"/>
                  <a:pt x="43" y="53"/>
                </a:cubicBezTo>
                <a:cubicBezTo>
                  <a:pt x="43" y="55"/>
                  <a:pt x="44" y="56"/>
                  <a:pt x="45" y="56"/>
                </a:cubicBezTo>
                <a:cubicBezTo>
                  <a:pt x="47" y="56"/>
                  <a:pt x="48" y="55"/>
                  <a:pt x="48" y="53"/>
                </a:cubicBezTo>
                <a:cubicBezTo>
                  <a:pt x="48" y="45"/>
                  <a:pt x="48" y="45"/>
                  <a:pt x="48" y="45"/>
                </a:cubicBezTo>
                <a:cubicBezTo>
                  <a:pt x="74" y="45"/>
                  <a:pt x="74" y="45"/>
                  <a:pt x="74" y="45"/>
                </a:cubicBezTo>
                <a:cubicBezTo>
                  <a:pt x="77" y="45"/>
                  <a:pt x="80" y="43"/>
                  <a:pt x="80" y="40"/>
                </a:cubicBezTo>
                <a:cubicBezTo>
                  <a:pt x="80" y="22"/>
                  <a:pt x="80" y="22"/>
                  <a:pt x="80" y="22"/>
                </a:cubicBezTo>
                <a:cubicBezTo>
                  <a:pt x="80" y="22"/>
                  <a:pt x="80" y="21"/>
                  <a:pt x="80" y="21"/>
                </a:cubicBezTo>
                <a:cubicBezTo>
                  <a:pt x="138" y="21"/>
                  <a:pt x="138" y="21"/>
                  <a:pt x="138" y="21"/>
                </a:cubicBezTo>
                <a:cubicBezTo>
                  <a:pt x="138" y="21"/>
                  <a:pt x="139" y="22"/>
                  <a:pt x="139" y="22"/>
                </a:cubicBezTo>
                <a:cubicBezTo>
                  <a:pt x="139" y="40"/>
                  <a:pt x="139" y="40"/>
                  <a:pt x="139" y="40"/>
                </a:cubicBezTo>
                <a:cubicBezTo>
                  <a:pt x="139" y="43"/>
                  <a:pt x="141" y="45"/>
                  <a:pt x="144" y="45"/>
                </a:cubicBezTo>
                <a:cubicBezTo>
                  <a:pt x="149" y="45"/>
                  <a:pt x="149" y="45"/>
                  <a:pt x="149" y="45"/>
                </a:cubicBezTo>
                <a:cubicBezTo>
                  <a:pt x="149" y="45"/>
                  <a:pt x="149" y="46"/>
                  <a:pt x="149" y="46"/>
                </a:cubicBezTo>
                <a:cubicBezTo>
                  <a:pt x="149" y="122"/>
                  <a:pt x="149" y="122"/>
                  <a:pt x="149" y="122"/>
                </a:cubicBezTo>
                <a:cubicBezTo>
                  <a:pt x="149" y="122"/>
                  <a:pt x="149" y="123"/>
                  <a:pt x="149" y="123"/>
                </a:cubicBezTo>
                <a:cubicBezTo>
                  <a:pt x="11" y="123"/>
                  <a:pt x="11" y="123"/>
                  <a:pt x="11" y="123"/>
                </a:cubicBezTo>
                <a:cubicBezTo>
                  <a:pt x="11" y="123"/>
                  <a:pt x="11" y="122"/>
                  <a:pt x="11" y="122"/>
                </a:cubicBezTo>
                <a:lnTo>
                  <a:pt x="11" y="46"/>
                </a:lnTo>
                <a:close/>
                <a:moveTo>
                  <a:pt x="16" y="128"/>
                </a:moveTo>
                <a:cubicBezTo>
                  <a:pt x="144" y="128"/>
                  <a:pt x="144" y="128"/>
                  <a:pt x="144" y="128"/>
                </a:cubicBezTo>
                <a:cubicBezTo>
                  <a:pt x="144" y="133"/>
                  <a:pt x="144" y="133"/>
                  <a:pt x="144" y="133"/>
                </a:cubicBezTo>
                <a:cubicBezTo>
                  <a:pt x="16" y="133"/>
                  <a:pt x="16" y="133"/>
                  <a:pt x="16" y="133"/>
                </a:cubicBezTo>
                <a:lnTo>
                  <a:pt x="16" y="128"/>
                </a:lnTo>
                <a:close/>
                <a:moveTo>
                  <a:pt x="155" y="155"/>
                </a:moveTo>
                <a:cubicBezTo>
                  <a:pt x="5" y="155"/>
                  <a:pt x="5" y="155"/>
                  <a:pt x="5" y="155"/>
                </a:cubicBezTo>
                <a:cubicBezTo>
                  <a:pt x="5" y="139"/>
                  <a:pt x="5" y="139"/>
                  <a:pt x="5" y="139"/>
                </a:cubicBezTo>
                <a:cubicBezTo>
                  <a:pt x="11" y="139"/>
                  <a:pt x="11" y="139"/>
                  <a:pt x="11" y="139"/>
                </a:cubicBezTo>
                <a:cubicBezTo>
                  <a:pt x="149" y="139"/>
                  <a:pt x="149" y="139"/>
                  <a:pt x="149" y="139"/>
                </a:cubicBezTo>
                <a:cubicBezTo>
                  <a:pt x="155" y="139"/>
                  <a:pt x="155" y="139"/>
                  <a:pt x="155" y="139"/>
                </a:cubicBezTo>
                <a:lnTo>
                  <a:pt x="155" y="155"/>
                </a:lnTo>
                <a:close/>
                <a:moveTo>
                  <a:pt x="56" y="147"/>
                </a:moveTo>
                <a:cubicBezTo>
                  <a:pt x="56" y="148"/>
                  <a:pt x="55" y="149"/>
                  <a:pt x="53" y="149"/>
                </a:cubicBezTo>
                <a:cubicBezTo>
                  <a:pt x="16" y="149"/>
                  <a:pt x="16" y="149"/>
                  <a:pt x="16" y="149"/>
                </a:cubicBezTo>
                <a:cubicBezTo>
                  <a:pt x="15" y="149"/>
                  <a:pt x="13" y="148"/>
                  <a:pt x="13" y="147"/>
                </a:cubicBezTo>
                <a:cubicBezTo>
                  <a:pt x="13" y="145"/>
                  <a:pt x="15" y="144"/>
                  <a:pt x="16" y="144"/>
                </a:cubicBezTo>
                <a:cubicBezTo>
                  <a:pt x="53" y="144"/>
                  <a:pt x="53" y="144"/>
                  <a:pt x="53" y="144"/>
                </a:cubicBezTo>
                <a:cubicBezTo>
                  <a:pt x="55" y="144"/>
                  <a:pt x="56" y="145"/>
                  <a:pt x="56" y="147"/>
                </a:cubicBezTo>
                <a:close/>
                <a:moveTo>
                  <a:pt x="149" y="147"/>
                </a:moveTo>
                <a:cubicBezTo>
                  <a:pt x="149" y="148"/>
                  <a:pt x="148" y="149"/>
                  <a:pt x="147" y="149"/>
                </a:cubicBezTo>
                <a:cubicBezTo>
                  <a:pt x="144" y="149"/>
                  <a:pt x="144" y="149"/>
                  <a:pt x="144" y="149"/>
                </a:cubicBezTo>
                <a:cubicBezTo>
                  <a:pt x="143" y="149"/>
                  <a:pt x="141" y="148"/>
                  <a:pt x="141" y="147"/>
                </a:cubicBezTo>
                <a:cubicBezTo>
                  <a:pt x="141" y="145"/>
                  <a:pt x="143" y="144"/>
                  <a:pt x="144" y="144"/>
                </a:cubicBezTo>
                <a:cubicBezTo>
                  <a:pt x="147" y="144"/>
                  <a:pt x="147" y="144"/>
                  <a:pt x="147" y="144"/>
                </a:cubicBezTo>
                <a:cubicBezTo>
                  <a:pt x="148" y="144"/>
                  <a:pt x="149" y="145"/>
                  <a:pt x="149" y="147"/>
                </a:cubicBezTo>
                <a:close/>
                <a:moveTo>
                  <a:pt x="136" y="24"/>
                </a:moveTo>
                <a:cubicBezTo>
                  <a:pt x="83" y="24"/>
                  <a:pt x="83" y="24"/>
                  <a:pt x="83" y="24"/>
                </a:cubicBezTo>
                <a:cubicBezTo>
                  <a:pt x="83" y="59"/>
                  <a:pt x="83" y="59"/>
                  <a:pt x="83" y="59"/>
                </a:cubicBezTo>
                <a:cubicBezTo>
                  <a:pt x="136" y="59"/>
                  <a:pt x="136" y="59"/>
                  <a:pt x="136" y="59"/>
                </a:cubicBezTo>
                <a:lnTo>
                  <a:pt x="136" y="24"/>
                </a:lnTo>
                <a:close/>
                <a:moveTo>
                  <a:pt x="131" y="53"/>
                </a:moveTo>
                <a:cubicBezTo>
                  <a:pt x="88" y="53"/>
                  <a:pt x="88" y="53"/>
                  <a:pt x="88" y="53"/>
                </a:cubicBezTo>
                <a:cubicBezTo>
                  <a:pt x="88" y="29"/>
                  <a:pt x="88" y="29"/>
                  <a:pt x="88" y="29"/>
                </a:cubicBezTo>
                <a:cubicBezTo>
                  <a:pt x="131" y="29"/>
                  <a:pt x="131" y="29"/>
                  <a:pt x="131" y="29"/>
                </a:cubicBezTo>
                <a:lnTo>
                  <a:pt x="131" y="53"/>
                </a:lnTo>
                <a:close/>
                <a:moveTo>
                  <a:pt x="99" y="64"/>
                </a:moveTo>
                <a:cubicBezTo>
                  <a:pt x="83" y="64"/>
                  <a:pt x="83" y="64"/>
                  <a:pt x="83" y="64"/>
                </a:cubicBezTo>
                <a:cubicBezTo>
                  <a:pt x="83" y="80"/>
                  <a:pt x="83" y="80"/>
                  <a:pt x="83" y="80"/>
                </a:cubicBezTo>
                <a:cubicBezTo>
                  <a:pt x="99" y="80"/>
                  <a:pt x="99" y="80"/>
                  <a:pt x="99" y="80"/>
                </a:cubicBezTo>
                <a:lnTo>
                  <a:pt x="99" y="64"/>
                </a:lnTo>
                <a:close/>
                <a:moveTo>
                  <a:pt x="93" y="75"/>
                </a:moveTo>
                <a:cubicBezTo>
                  <a:pt x="88" y="75"/>
                  <a:pt x="88" y="75"/>
                  <a:pt x="88" y="75"/>
                </a:cubicBezTo>
                <a:cubicBezTo>
                  <a:pt x="88" y="69"/>
                  <a:pt x="88" y="69"/>
                  <a:pt x="88" y="69"/>
                </a:cubicBezTo>
                <a:cubicBezTo>
                  <a:pt x="93" y="69"/>
                  <a:pt x="93" y="69"/>
                  <a:pt x="93" y="69"/>
                </a:cubicBezTo>
                <a:lnTo>
                  <a:pt x="93" y="75"/>
                </a:lnTo>
                <a:close/>
                <a:moveTo>
                  <a:pt x="101" y="80"/>
                </a:moveTo>
                <a:cubicBezTo>
                  <a:pt x="117" y="80"/>
                  <a:pt x="117" y="80"/>
                  <a:pt x="117" y="80"/>
                </a:cubicBezTo>
                <a:cubicBezTo>
                  <a:pt x="117" y="64"/>
                  <a:pt x="117" y="64"/>
                  <a:pt x="117" y="64"/>
                </a:cubicBezTo>
                <a:cubicBezTo>
                  <a:pt x="101" y="64"/>
                  <a:pt x="101" y="64"/>
                  <a:pt x="101" y="64"/>
                </a:cubicBezTo>
                <a:lnTo>
                  <a:pt x="101" y="80"/>
                </a:lnTo>
                <a:close/>
                <a:moveTo>
                  <a:pt x="107" y="69"/>
                </a:moveTo>
                <a:cubicBezTo>
                  <a:pt x="112" y="69"/>
                  <a:pt x="112" y="69"/>
                  <a:pt x="112" y="69"/>
                </a:cubicBezTo>
                <a:cubicBezTo>
                  <a:pt x="112" y="75"/>
                  <a:pt x="112" y="75"/>
                  <a:pt x="112" y="75"/>
                </a:cubicBezTo>
                <a:cubicBezTo>
                  <a:pt x="107" y="75"/>
                  <a:pt x="107" y="75"/>
                  <a:pt x="107" y="75"/>
                </a:cubicBezTo>
                <a:lnTo>
                  <a:pt x="107" y="69"/>
                </a:lnTo>
                <a:close/>
                <a:moveTo>
                  <a:pt x="120" y="80"/>
                </a:moveTo>
                <a:cubicBezTo>
                  <a:pt x="136" y="80"/>
                  <a:pt x="136" y="80"/>
                  <a:pt x="136" y="80"/>
                </a:cubicBezTo>
                <a:cubicBezTo>
                  <a:pt x="136" y="64"/>
                  <a:pt x="136" y="64"/>
                  <a:pt x="136" y="64"/>
                </a:cubicBezTo>
                <a:cubicBezTo>
                  <a:pt x="120" y="64"/>
                  <a:pt x="120" y="64"/>
                  <a:pt x="120" y="64"/>
                </a:cubicBezTo>
                <a:lnTo>
                  <a:pt x="120" y="80"/>
                </a:lnTo>
                <a:close/>
                <a:moveTo>
                  <a:pt x="125" y="69"/>
                </a:moveTo>
                <a:cubicBezTo>
                  <a:pt x="131" y="69"/>
                  <a:pt x="131" y="69"/>
                  <a:pt x="131" y="69"/>
                </a:cubicBezTo>
                <a:cubicBezTo>
                  <a:pt x="131" y="75"/>
                  <a:pt x="131" y="75"/>
                  <a:pt x="131" y="75"/>
                </a:cubicBezTo>
                <a:cubicBezTo>
                  <a:pt x="125" y="75"/>
                  <a:pt x="125" y="75"/>
                  <a:pt x="125" y="75"/>
                </a:cubicBezTo>
                <a:lnTo>
                  <a:pt x="125" y="69"/>
                </a:lnTo>
                <a:close/>
                <a:moveTo>
                  <a:pt x="99" y="83"/>
                </a:moveTo>
                <a:cubicBezTo>
                  <a:pt x="83" y="83"/>
                  <a:pt x="83" y="83"/>
                  <a:pt x="83" y="83"/>
                </a:cubicBezTo>
                <a:cubicBezTo>
                  <a:pt x="83" y="99"/>
                  <a:pt x="83" y="99"/>
                  <a:pt x="83" y="99"/>
                </a:cubicBezTo>
                <a:cubicBezTo>
                  <a:pt x="99" y="99"/>
                  <a:pt x="99" y="99"/>
                  <a:pt x="99" y="99"/>
                </a:cubicBezTo>
                <a:lnTo>
                  <a:pt x="99" y="83"/>
                </a:lnTo>
                <a:close/>
                <a:moveTo>
                  <a:pt x="93" y="93"/>
                </a:moveTo>
                <a:cubicBezTo>
                  <a:pt x="88" y="93"/>
                  <a:pt x="88" y="93"/>
                  <a:pt x="88" y="93"/>
                </a:cubicBezTo>
                <a:cubicBezTo>
                  <a:pt x="88" y="88"/>
                  <a:pt x="88" y="88"/>
                  <a:pt x="88" y="88"/>
                </a:cubicBezTo>
                <a:cubicBezTo>
                  <a:pt x="93" y="88"/>
                  <a:pt x="93" y="88"/>
                  <a:pt x="93" y="88"/>
                </a:cubicBezTo>
                <a:lnTo>
                  <a:pt x="93" y="93"/>
                </a:lnTo>
                <a:close/>
                <a:moveTo>
                  <a:pt x="101" y="99"/>
                </a:moveTo>
                <a:cubicBezTo>
                  <a:pt x="117" y="99"/>
                  <a:pt x="117" y="99"/>
                  <a:pt x="117" y="99"/>
                </a:cubicBezTo>
                <a:cubicBezTo>
                  <a:pt x="117" y="83"/>
                  <a:pt x="117" y="83"/>
                  <a:pt x="117" y="83"/>
                </a:cubicBezTo>
                <a:cubicBezTo>
                  <a:pt x="101" y="83"/>
                  <a:pt x="101" y="83"/>
                  <a:pt x="101" y="83"/>
                </a:cubicBezTo>
                <a:lnTo>
                  <a:pt x="101" y="99"/>
                </a:lnTo>
                <a:close/>
                <a:moveTo>
                  <a:pt x="107" y="88"/>
                </a:moveTo>
                <a:cubicBezTo>
                  <a:pt x="112" y="88"/>
                  <a:pt x="112" y="88"/>
                  <a:pt x="112" y="88"/>
                </a:cubicBezTo>
                <a:cubicBezTo>
                  <a:pt x="112" y="93"/>
                  <a:pt x="112" y="93"/>
                  <a:pt x="112" y="93"/>
                </a:cubicBezTo>
                <a:cubicBezTo>
                  <a:pt x="107" y="93"/>
                  <a:pt x="107" y="93"/>
                  <a:pt x="107" y="93"/>
                </a:cubicBezTo>
                <a:lnTo>
                  <a:pt x="107" y="88"/>
                </a:lnTo>
                <a:close/>
                <a:moveTo>
                  <a:pt x="120" y="99"/>
                </a:moveTo>
                <a:cubicBezTo>
                  <a:pt x="136" y="99"/>
                  <a:pt x="136" y="99"/>
                  <a:pt x="136" y="99"/>
                </a:cubicBezTo>
                <a:cubicBezTo>
                  <a:pt x="136" y="83"/>
                  <a:pt x="136" y="83"/>
                  <a:pt x="136" y="83"/>
                </a:cubicBezTo>
                <a:cubicBezTo>
                  <a:pt x="120" y="83"/>
                  <a:pt x="120" y="83"/>
                  <a:pt x="120" y="83"/>
                </a:cubicBezTo>
                <a:lnTo>
                  <a:pt x="120" y="99"/>
                </a:lnTo>
                <a:close/>
                <a:moveTo>
                  <a:pt x="125" y="88"/>
                </a:moveTo>
                <a:cubicBezTo>
                  <a:pt x="131" y="88"/>
                  <a:pt x="131" y="88"/>
                  <a:pt x="131" y="88"/>
                </a:cubicBezTo>
                <a:cubicBezTo>
                  <a:pt x="131" y="93"/>
                  <a:pt x="131" y="93"/>
                  <a:pt x="131" y="93"/>
                </a:cubicBezTo>
                <a:cubicBezTo>
                  <a:pt x="125" y="93"/>
                  <a:pt x="125" y="93"/>
                  <a:pt x="125" y="93"/>
                </a:cubicBezTo>
                <a:lnTo>
                  <a:pt x="125" y="88"/>
                </a:lnTo>
                <a:close/>
                <a:moveTo>
                  <a:pt x="99" y="101"/>
                </a:moveTo>
                <a:cubicBezTo>
                  <a:pt x="83" y="101"/>
                  <a:pt x="83" y="101"/>
                  <a:pt x="83" y="101"/>
                </a:cubicBezTo>
                <a:cubicBezTo>
                  <a:pt x="83" y="117"/>
                  <a:pt x="83" y="117"/>
                  <a:pt x="83" y="117"/>
                </a:cubicBezTo>
                <a:cubicBezTo>
                  <a:pt x="99" y="117"/>
                  <a:pt x="99" y="117"/>
                  <a:pt x="99" y="117"/>
                </a:cubicBezTo>
                <a:lnTo>
                  <a:pt x="99" y="101"/>
                </a:lnTo>
                <a:close/>
                <a:moveTo>
                  <a:pt x="93" y="112"/>
                </a:moveTo>
                <a:cubicBezTo>
                  <a:pt x="88" y="112"/>
                  <a:pt x="88" y="112"/>
                  <a:pt x="88" y="112"/>
                </a:cubicBezTo>
                <a:cubicBezTo>
                  <a:pt x="88" y="107"/>
                  <a:pt x="88" y="107"/>
                  <a:pt x="88" y="107"/>
                </a:cubicBezTo>
                <a:cubicBezTo>
                  <a:pt x="93" y="107"/>
                  <a:pt x="93" y="107"/>
                  <a:pt x="93" y="107"/>
                </a:cubicBezTo>
                <a:lnTo>
                  <a:pt x="93" y="112"/>
                </a:lnTo>
                <a:close/>
                <a:moveTo>
                  <a:pt x="101" y="117"/>
                </a:moveTo>
                <a:cubicBezTo>
                  <a:pt x="117" y="117"/>
                  <a:pt x="117" y="117"/>
                  <a:pt x="117" y="117"/>
                </a:cubicBezTo>
                <a:cubicBezTo>
                  <a:pt x="117" y="101"/>
                  <a:pt x="117" y="101"/>
                  <a:pt x="117" y="101"/>
                </a:cubicBezTo>
                <a:cubicBezTo>
                  <a:pt x="101" y="101"/>
                  <a:pt x="101" y="101"/>
                  <a:pt x="101" y="101"/>
                </a:cubicBezTo>
                <a:lnTo>
                  <a:pt x="101" y="117"/>
                </a:lnTo>
                <a:close/>
                <a:moveTo>
                  <a:pt x="107" y="107"/>
                </a:moveTo>
                <a:cubicBezTo>
                  <a:pt x="112" y="107"/>
                  <a:pt x="112" y="107"/>
                  <a:pt x="112" y="107"/>
                </a:cubicBezTo>
                <a:cubicBezTo>
                  <a:pt x="112" y="112"/>
                  <a:pt x="112" y="112"/>
                  <a:pt x="112" y="112"/>
                </a:cubicBezTo>
                <a:cubicBezTo>
                  <a:pt x="107" y="112"/>
                  <a:pt x="107" y="112"/>
                  <a:pt x="107" y="112"/>
                </a:cubicBezTo>
                <a:lnTo>
                  <a:pt x="107" y="107"/>
                </a:lnTo>
                <a:close/>
                <a:moveTo>
                  <a:pt x="120" y="117"/>
                </a:moveTo>
                <a:cubicBezTo>
                  <a:pt x="136" y="117"/>
                  <a:pt x="136" y="117"/>
                  <a:pt x="136" y="117"/>
                </a:cubicBezTo>
                <a:cubicBezTo>
                  <a:pt x="136" y="101"/>
                  <a:pt x="136" y="101"/>
                  <a:pt x="136" y="101"/>
                </a:cubicBezTo>
                <a:cubicBezTo>
                  <a:pt x="120" y="101"/>
                  <a:pt x="120" y="101"/>
                  <a:pt x="120" y="101"/>
                </a:cubicBezTo>
                <a:lnTo>
                  <a:pt x="120" y="117"/>
                </a:lnTo>
                <a:close/>
                <a:moveTo>
                  <a:pt x="125" y="107"/>
                </a:moveTo>
                <a:cubicBezTo>
                  <a:pt x="131" y="107"/>
                  <a:pt x="131" y="107"/>
                  <a:pt x="131" y="107"/>
                </a:cubicBezTo>
                <a:cubicBezTo>
                  <a:pt x="131" y="112"/>
                  <a:pt x="131" y="112"/>
                  <a:pt x="131" y="112"/>
                </a:cubicBezTo>
                <a:cubicBezTo>
                  <a:pt x="125" y="112"/>
                  <a:pt x="125" y="112"/>
                  <a:pt x="125" y="112"/>
                </a:cubicBezTo>
                <a:lnTo>
                  <a:pt x="125" y="107"/>
                </a:lnTo>
                <a:close/>
                <a:moveTo>
                  <a:pt x="26" y="10"/>
                </a:moveTo>
                <a:cubicBezTo>
                  <a:pt x="27" y="10"/>
                  <a:pt x="27" y="10"/>
                  <a:pt x="27" y="11"/>
                </a:cubicBezTo>
                <a:cubicBezTo>
                  <a:pt x="27" y="24"/>
                  <a:pt x="27" y="24"/>
                  <a:pt x="27" y="24"/>
                </a:cubicBezTo>
                <a:cubicBezTo>
                  <a:pt x="27" y="25"/>
                  <a:pt x="25" y="27"/>
                  <a:pt x="24" y="27"/>
                </a:cubicBezTo>
                <a:cubicBezTo>
                  <a:pt x="23" y="27"/>
                  <a:pt x="21" y="25"/>
                  <a:pt x="21" y="24"/>
                </a:cubicBezTo>
                <a:cubicBezTo>
                  <a:pt x="21" y="16"/>
                  <a:pt x="21" y="16"/>
                  <a:pt x="21" y="16"/>
                </a:cubicBezTo>
                <a:cubicBezTo>
                  <a:pt x="21" y="16"/>
                  <a:pt x="20" y="16"/>
                  <a:pt x="19" y="15"/>
                </a:cubicBezTo>
                <a:cubicBezTo>
                  <a:pt x="18" y="14"/>
                  <a:pt x="18" y="12"/>
                  <a:pt x="19" y="11"/>
                </a:cubicBezTo>
                <a:cubicBezTo>
                  <a:pt x="22" y="9"/>
                  <a:pt x="22" y="9"/>
                  <a:pt x="22" y="9"/>
                </a:cubicBezTo>
                <a:cubicBezTo>
                  <a:pt x="22" y="9"/>
                  <a:pt x="23" y="8"/>
                  <a:pt x="23" y="8"/>
                </a:cubicBezTo>
                <a:cubicBezTo>
                  <a:pt x="24" y="8"/>
                  <a:pt x="24" y="8"/>
                  <a:pt x="25" y="8"/>
                </a:cubicBezTo>
                <a:cubicBezTo>
                  <a:pt x="26" y="8"/>
                  <a:pt x="26" y="9"/>
                  <a:pt x="26" y="10"/>
                </a:cubicBezTo>
                <a:close/>
                <a:moveTo>
                  <a:pt x="39" y="23"/>
                </a:moveTo>
                <a:cubicBezTo>
                  <a:pt x="37" y="26"/>
                  <a:pt x="37" y="26"/>
                  <a:pt x="37" y="26"/>
                </a:cubicBezTo>
                <a:cubicBezTo>
                  <a:pt x="36" y="26"/>
                  <a:pt x="35" y="27"/>
                  <a:pt x="35" y="27"/>
                </a:cubicBezTo>
                <a:cubicBezTo>
                  <a:pt x="34" y="27"/>
                  <a:pt x="33" y="26"/>
                  <a:pt x="33" y="26"/>
                </a:cubicBezTo>
                <a:cubicBezTo>
                  <a:pt x="32" y="25"/>
                  <a:pt x="32" y="23"/>
                  <a:pt x="33" y="22"/>
                </a:cubicBezTo>
                <a:cubicBezTo>
                  <a:pt x="35" y="19"/>
                  <a:pt x="35" y="19"/>
                  <a:pt x="35" y="19"/>
                </a:cubicBezTo>
                <a:cubicBezTo>
                  <a:pt x="36" y="18"/>
                  <a:pt x="38" y="18"/>
                  <a:pt x="39" y="19"/>
                </a:cubicBezTo>
                <a:cubicBezTo>
                  <a:pt x="40" y="20"/>
                  <a:pt x="40" y="22"/>
                  <a:pt x="39" y="23"/>
                </a:cubicBezTo>
                <a:close/>
                <a:moveTo>
                  <a:pt x="43" y="15"/>
                </a:moveTo>
                <a:cubicBezTo>
                  <a:pt x="42" y="14"/>
                  <a:pt x="42" y="12"/>
                  <a:pt x="43" y="11"/>
                </a:cubicBezTo>
                <a:cubicBezTo>
                  <a:pt x="46" y="9"/>
                  <a:pt x="46" y="9"/>
                  <a:pt x="46" y="9"/>
                </a:cubicBezTo>
                <a:cubicBezTo>
                  <a:pt x="46" y="9"/>
                  <a:pt x="47" y="8"/>
                  <a:pt x="47" y="8"/>
                </a:cubicBezTo>
                <a:cubicBezTo>
                  <a:pt x="48" y="8"/>
                  <a:pt x="48" y="8"/>
                  <a:pt x="49" y="8"/>
                </a:cubicBezTo>
                <a:cubicBezTo>
                  <a:pt x="50" y="8"/>
                  <a:pt x="50" y="9"/>
                  <a:pt x="50" y="10"/>
                </a:cubicBezTo>
                <a:cubicBezTo>
                  <a:pt x="51" y="10"/>
                  <a:pt x="51" y="10"/>
                  <a:pt x="51" y="11"/>
                </a:cubicBezTo>
                <a:cubicBezTo>
                  <a:pt x="51" y="24"/>
                  <a:pt x="51" y="24"/>
                  <a:pt x="51" y="24"/>
                </a:cubicBezTo>
                <a:cubicBezTo>
                  <a:pt x="51" y="25"/>
                  <a:pt x="49" y="27"/>
                  <a:pt x="48" y="27"/>
                </a:cubicBezTo>
                <a:cubicBezTo>
                  <a:pt x="47" y="27"/>
                  <a:pt x="45" y="25"/>
                  <a:pt x="45" y="24"/>
                </a:cubicBezTo>
                <a:cubicBezTo>
                  <a:pt x="45" y="16"/>
                  <a:pt x="45" y="16"/>
                  <a:pt x="45" y="16"/>
                </a:cubicBezTo>
                <a:cubicBezTo>
                  <a:pt x="45" y="16"/>
                  <a:pt x="44" y="16"/>
                  <a:pt x="43" y="15"/>
                </a:cubicBezTo>
                <a:close/>
                <a:moveTo>
                  <a:pt x="54" y="15"/>
                </a:moveTo>
                <a:cubicBezTo>
                  <a:pt x="53" y="14"/>
                  <a:pt x="53" y="12"/>
                  <a:pt x="54" y="11"/>
                </a:cubicBezTo>
                <a:cubicBezTo>
                  <a:pt x="57" y="9"/>
                  <a:pt x="57" y="9"/>
                  <a:pt x="57" y="9"/>
                </a:cubicBezTo>
                <a:cubicBezTo>
                  <a:pt x="57" y="9"/>
                  <a:pt x="57" y="8"/>
                  <a:pt x="58" y="8"/>
                </a:cubicBezTo>
                <a:cubicBezTo>
                  <a:pt x="58" y="8"/>
                  <a:pt x="59" y="8"/>
                  <a:pt x="60" y="8"/>
                </a:cubicBezTo>
                <a:cubicBezTo>
                  <a:pt x="60" y="8"/>
                  <a:pt x="61" y="9"/>
                  <a:pt x="61" y="10"/>
                </a:cubicBezTo>
                <a:cubicBezTo>
                  <a:pt x="61" y="10"/>
                  <a:pt x="61" y="10"/>
                  <a:pt x="61" y="11"/>
                </a:cubicBezTo>
                <a:cubicBezTo>
                  <a:pt x="61" y="24"/>
                  <a:pt x="61" y="24"/>
                  <a:pt x="61" y="24"/>
                </a:cubicBezTo>
                <a:cubicBezTo>
                  <a:pt x="61" y="25"/>
                  <a:pt x="60" y="27"/>
                  <a:pt x="59" y="27"/>
                </a:cubicBezTo>
                <a:cubicBezTo>
                  <a:pt x="57" y="27"/>
                  <a:pt x="56" y="25"/>
                  <a:pt x="56" y="24"/>
                </a:cubicBezTo>
                <a:cubicBezTo>
                  <a:pt x="56" y="16"/>
                  <a:pt x="56" y="16"/>
                  <a:pt x="56" y="16"/>
                </a:cubicBezTo>
                <a:cubicBezTo>
                  <a:pt x="55" y="16"/>
                  <a:pt x="55" y="16"/>
                  <a:pt x="54" y="15"/>
                </a:cubicBezTo>
                <a:close/>
                <a:moveTo>
                  <a:pt x="16" y="115"/>
                </a:moveTo>
                <a:cubicBezTo>
                  <a:pt x="19" y="115"/>
                  <a:pt x="19" y="115"/>
                  <a:pt x="19" y="115"/>
                </a:cubicBezTo>
                <a:cubicBezTo>
                  <a:pt x="61" y="115"/>
                  <a:pt x="61" y="115"/>
                  <a:pt x="61" y="115"/>
                </a:cubicBezTo>
                <a:cubicBezTo>
                  <a:pt x="64" y="115"/>
                  <a:pt x="64" y="115"/>
                  <a:pt x="64" y="115"/>
                </a:cubicBezTo>
                <a:cubicBezTo>
                  <a:pt x="65" y="115"/>
                  <a:pt x="67" y="113"/>
                  <a:pt x="67" y="112"/>
                </a:cubicBezTo>
                <a:cubicBezTo>
                  <a:pt x="67" y="111"/>
                  <a:pt x="65" y="109"/>
                  <a:pt x="64" y="109"/>
                </a:cubicBezTo>
                <a:cubicBezTo>
                  <a:pt x="61" y="109"/>
                  <a:pt x="61" y="109"/>
                  <a:pt x="61" y="109"/>
                </a:cubicBezTo>
                <a:cubicBezTo>
                  <a:pt x="61" y="61"/>
                  <a:pt x="61" y="61"/>
                  <a:pt x="61" y="61"/>
                </a:cubicBezTo>
                <a:cubicBezTo>
                  <a:pt x="19" y="61"/>
                  <a:pt x="19" y="61"/>
                  <a:pt x="19" y="61"/>
                </a:cubicBezTo>
                <a:cubicBezTo>
                  <a:pt x="19" y="109"/>
                  <a:pt x="19" y="109"/>
                  <a:pt x="19" y="109"/>
                </a:cubicBezTo>
                <a:cubicBezTo>
                  <a:pt x="16" y="109"/>
                  <a:pt x="16" y="109"/>
                  <a:pt x="16" y="109"/>
                </a:cubicBezTo>
                <a:cubicBezTo>
                  <a:pt x="15" y="109"/>
                  <a:pt x="13" y="111"/>
                  <a:pt x="13" y="112"/>
                </a:cubicBezTo>
                <a:cubicBezTo>
                  <a:pt x="13" y="113"/>
                  <a:pt x="15" y="115"/>
                  <a:pt x="16" y="115"/>
                </a:cubicBezTo>
                <a:close/>
                <a:moveTo>
                  <a:pt x="24" y="67"/>
                </a:moveTo>
                <a:cubicBezTo>
                  <a:pt x="56" y="67"/>
                  <a:pt x="56" y="67"/>
                  <a:pt x="56" y="67"/>
                </a:cubicBezTo>
                <a:cubicBezTo>
                  <a:pt x="56" y="109"/>
                  <a:pt x="56" y="109"/>
                  <a:pt x="56" y="109"/>
                </a:cubicBezTo>
                <a:cubicBezTo>
                  <a:pt x="24" y="109"/>
                  <a:pt x="24" y="109"/>
                  <a:pt x="24" y="109"/>
                </a:cubicBezTo>
                <a:lnTo>
                  <a:pt x="24" y="67"/>
                </a:lnTo>
                <a:close/>
                <a:moveTo>
                  <a:pt x="72" y="117"/>
                </a:moveTo>
                <a:cubicBezTo>
                  <a:pt x="72" y="51"/>
                  <a:pt x="72" y="51"/>
                  <a:pt x="72" y="51"/>
                </a:cubicBezTo>
                <a:cubicBezTo>
                  <a:pt x="72" y="49"/>
                  <a:pt x="73" y="48"/>
                  <a:pt x="75" y="48"/>
                </a:cubicBezTo>
                <a:cubicBezTo>
                  <a:pt x="76" y="48"/>
                  <a:pt x="77" y="49"/>
                  <a:pt x="77" y="51"/>
                </a:cubicBezTo>
                <a:cubicBezTo>
                  <a:pt x="77" y="117"/>
                  <a:pt x="77" y="117"/>
                  <a:pt x="77" y="117"/>
                </a:cubicBezTo>
                <a:cubicBezTo>
                  <a:pt x="77" y="119"/>
                  <a:pt x="76" y="120"/>
                  <a:pt x="75" y="120"/>
                </a:cubicBezTo>
                <a:cubicBezTo>
                  <a:pt x="73" y="120"/>
                  <a:pt x="72" y="119"/>
                  <a:pt x="72" y="117"/>
                </a:cubicBezTo>
                <a:close/>
                <a:moveTo>
                  <a:pt x="45" y="101"/>
                </a:moveTo>
                <a:cubicBezTo>
                  <a:pt x="45" y="103"/>
                  <a:pt x="44" y="104"/>
                  <a:pt x="43" y="104"/>
                </a:cubicBezTo>
                <a:cubicBezTo>
                  <a:pt x="29" y="104"/>
                  <a:pt x="29" y="104"/>
                  <a:pt x="29" y="104"/>
                </a:cubicBezTo>
                <a:cubicBezTo>
                  <a:pt x="28" y="104"/>
                  <a:pt x="27" y="103"/>
                  <a:pt x="27" y="101"/>
                </a:cubicBezTo>
                <a:cubicBezTo>
                  <a:pt x="27" y="100"/>
                  <a:pt x="28" y="99"/>
                  <a:pt x="29" y="99"/>
                </a:cubicBezTo>
                <a:cubicBezTo>
                  <a:pt x="43" y="99"/>
                  <a:pt x="43" y="99"/>
                  <a:pt x="43" y="99"/>
                </a:cubicBezTo>
                <a:cubicBezTo>
                  <a:pt x="44" y="99"/>
                  <a:pt x="45" y="100"/>
                  <a:pt x="45" y="101"/>
                </a:cubicBezTo>
                <a:close/>
                <a:moveTo>
                  <a:pt x="53" y="99"/>
                </a:moveTo>
                <a:cubicBezTo>
                  <a:pt x="53" y="100"/>
                  <a:pt x="53" y="101"/>
                  <a:pt x="53" y="101"/>
                </a:cubicBezTo>
                <a:cubicBezTo>
                  <a:pt x="53" y="102"/>
                  <a:pt x="53" y="103"/>
                  <a:pt x="53" y="103"/>
                </a:cubicBezTo>
                <a:cubicBezTo>
                  <a:pt x="52" y="104"/>
                  <a:pt x="51" y="104"/>
                  <a:pt x="51" y="104"/>
                </a:cubicBezTo>
                <a:cubicBezTo>
                  <a:pt x="50" y="104"/>
                  <a:pt x="49" y="104"/>
                  <a:pt x="49" y="103"/>
                </a:cubicBezTo>
                <a:cubicBezTo>
                  <a:pt x="48" y="103"/>
                  <a:pt x="48" y="102"/>
                  <a:pt x="48" y="101"/>
                </a:cubicBezTo>
                <a:cubicBezTo>
                  <a:pt x="48" y="101"/>
                  <a:pt x="48" y="100"/>
                  <a:pt x="49" y="99"/>
                </a:cubicBezTo>
                <a:cubicBezTo>
                  <a:pt x="50" y="98"/>
                  <a:pt x="52" y="98"/>
                  <a:pt x="53" y="99"/>
                </a:cubicBezTo>
                <a:close/>
                <a:moveTo>
                  <a:pt x="53" y="75"/>
                </a:moveTo>
                <a:cubicBezTo>
                  <a:pt x="53" y="76"/>
                  <a:pt x="52" y="77"/>
                  <a:pt x="51" y="77"/>
                </a:cubicBezTo>
                <a:cubicBezTo>
                  <a:pt x="37" y="77"/>
                  <a:pt x="37" y="77"/>
                  <a:pt x="37" y="77"/>
                </a:cubicBezTo>
                <a:cubicBezTo>
                  <a:pt x="36" y="77"/>
                  <a:pt x="35" y="76"/>
                  <a:pt x="35" y="75"/>
                </a:cubicBezTo>
                <a:cubicBezTo>
                  <a:pt x="35" y="73"/>
                  <a:pt x="36" y="72"/>
                  <a:pt x="37" y="72"/>
                </a:cubicBezTo>
                <a:cubicBezTo>
                  <a:pt x="51" y="72"/>
                  <a:pt x="51" y="72"/>
                  <a:pt x="51" y="72"/>
                </a:cubicBezTo>
                <a:cubicBezTo>
                  <a:pt x="52" y="72"/>
                  <a:pt x="53" y="73"/>
                  <a:pt x="53" y="75"/>
                </a:cubicBezTo>
                <a:close/>
                <a:moveTo>
                  <a:pt x="53" y="88"/>
                </a:moveTo>
                <a:cubicBezTo>
                  <a:pt x="53" y="89"/>
                  <a:pt x="52" y="91"/>
                  <a:pt x="51" y="91"/>
                </a:cubicBezTo>
                <a:cubicBezTo>
                  <a:pt x="48" y="91"/>
                  <a:pt x="48" y="91"/>
                  <a:pt x="48" y="91"/>
                </a:cubicBezTo>
                <a:cubicBezTo>
                  <a:pt x="47" y="91"/>
                  <a:pt x="45" y="89"/>
                  <a:pt x="45" y="88"/>
                </a:cubicBezTo>
                <a:cubicBezTo>
                  <a:pt x="45" y="87"/>
                  <a:pt x="47" y="85"/>
                  <a:pt x="48" y="85"/>
                </a:cubicBezTo>
                <a:cubicBezTo>
                  <a:pt x="51" y="85"/>
                  <a:pt x="51" y="85"/>
                  <a:pt x="51" y="85"/>
                </a:cubicBezTo>
                <a:cubicBezTo>
                  <a:pt x="52" y="85"/>
                  <a:pt x="53" y="87"/>
                  <a:pt x="53" y="88"/>
                </a:cubicBezTo>
                <a:close/>
                <a:moveTo>
                  <a:pt x="27" y="88"/>
                </a:moveTo>
                <a:cubicBezTo>
                  <a:pt x="27" y="87"/>
                  <a:pt x="28" y="85"/>
                  <a:pt x="29" y="85"/>
                </a:cubicBezTo>
                <a:cubicBezTo>
                  <a:pt x="32" y="85"/>
                  <a:pt x="32" y="85"/>
                  <a:pt x="32" y="85"/>
                </a:cubicBezTo>
                <a:cubicBezTo>
                  <a:pt x="33" y="85"/>
                  <a:pt x="35" y="87"/>
                  <a:pt x="35" y="88"/>
                </a:cubicBezTo>
                <a:cubicBezTo>
                  <a:pt x="35" y="89"/>
                  <a:pt x="33" y="91"/>
                  <a:pt x="32" y="91"/>
                </a:cubicBezTo>
                <a:cubicBezTo>
                  <a:pt x="29" y="91"/>
                  <a:pt x="29" y="91"/>
                  <a:pt x="29" y="91"/>
                </a:cubicBezTo>
                <a:cubicBezTo>
                  <a:pt x="28" y="91"/>
                  <a:pt x="27" y="89"/>
                  <a:pt x="27" y="88"/>
                </a:cubicBezTo>
                <a:close/>
                <a:moveTo>
                  <a:pt x="27" y="77"/>
                </a:moveTo>
                <a:cubicBezTo>
                  <a:pt x="27" y="76"/>
                  <a:pt x="27" y="75"/>
                  <a:pt x="27" y="75"/>
                </a:cubicBezTo>
                <a:cubicBezTo>
                  <a:pt x="27" y="74"/>
                  <a:pt x="27" y="73"/>
                  <a:pt x="27" y="73"/>
                </a:cubicBezTo>
                <a:cubicBezTo>
                  <a:pt x="28" y="72"/>
                  <a:pt x="30" y="72"/>
                  <a:pt x="31" y="73"/>
                </a:cubicBezTo>
                <a:cubicBezTo>
                  <a:pt x="32" y="73"/>
                  <a:pt x="32" y="74"/>
                  <a:pt x="32" y="75"/>
                </a:cubicBezTo>
                <a:cubicBezTo>
                  <a:pt x="32" y="75"/>
                  <a:pt x="32" y="76"/>
                  <a:pt x="31" y="77"/>
                </a:cubicBezTo>
                <a:cubicBezTo>
                  <a:pt x="31" y="77"/>
                  <a:pt x="30" y="77"/>
                  <a:pt x="29" y="77"/>
                </a:cubicBezTo>
                <a:cubicBezTo>
                  <a:pt x="29" y="77"/>
                  <a:pt x="28" y="77"/>
                  <a:pt x="27" y="77"/>
                </a:cubicBezTo>
                <a:close/>
                <a:moveTo>
                  <a:pt x="40" y="91"/>
                </a:moveTo>
                <a:cubicBezTo>
                  <a:pt x="39" y="91"/>
                  <a:pt x="39" y="90"/>
                  <a:pt x="38" y="90"/>
                </a:cubicBezTo>
                <a:cubicBezTo>
                  <a:pt x="38" y="89"/>
                  <a:pt x="37" y="89"/>
                  <a:pt x="37" y="88"/>
                </a:cubicBezTo>
                <a:cubicBezTo>
                  <a:pt x="37" y="87"/>
                  <a:pt x="38" y="87"/>
                  <a:pt x="38" y="86"/>
                </a:cubicBezTo>
                <a:cubicBezTo>
                  <a:pt x="39" y="85"/>
                  <a:pt x="41" y="85"/>
                  <a:pt x="42" y="86"/>
                </a:cubicBezTo>
                <a:cubicBezTo>
                  <a:pt x="42" y="87"/>
                  <a:pt x="43" y="87"/>
                  <a:pt x="43" y="88"/>
                </a:cubicBezTo>
                <a:cubicBezTo>
                  <a:pt x="43" y="89"/>
                  <a:pt x="42" y="89"/>
                  <a:pt x="42" y="90"/>
                </a:cubicBezTo>
                <a:cubicBezTo>
                  <a:pt x="41" y="90"/>
                  <a:pt x="41" y="91"/>
                  <a:pt x="40" y="9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00" name="Freeform 1896">
            <a:extLst>
              <a:ext uri="{FF2B5EF4-FFF2-40B4-BE49-F238E27FC236}">
                <a16:creationId xmlns:a16="http://schemas.microsoft.com/office/drawing/2014/main" xmlns="" id="{8A6E2AB4-A479-47F7-9A1E-D7C23A71C65B}"/>
              </a:ext>
            </a:extLst>
          </p:cNvPr>
          <p:cNvSpPr>
            <a:spLocks noEditPoints="1"/>
          </p:cNvSpPr>
          <p:nvPr/>
        </p:nvSpPr>
        <p:spPr bwMode="auto">
          <a:xfrm>
            <a:off x="5346989" y="2251364"/>
            <a:ext cx="545523" cy="495011"/>
          </a:xfrm>
          <a:custGeom>
            <a:avLst/>
            <a:gdLst>
              <a:gd name="T0" fmla="*/ 123 w 160"/>
              <a:gd name="T1" fmla="*/ 8 h 144"/>
              <a:gd name="T2" fmla="*/ 37 w 160"/>
              <a:gd name="T3" fmla="*/ 8 h 144"/>
              <a:gd name="T4" fmla="*/ 0 w 160"/>
              <a:gd name="T5" fmla="*/ 118 h 144"/>
              <a:gd name="T6" fmla="*/ 160 w 160"/>
              <a:gd name="T7" fmla="*/ 118 h 144"/>
              <a:gd name="T8" fmla="*/ 115 w 160"/>
              <a:gd name="T9" fmla="*/ 19 h 144"/>
              <a:gd name="T10" fmla="*/ 101 w 160"/>
              <a:gd name="T11" fmla="*/ 5 h 144"/>
              <a:gd name="T12" fmla="*/ 120 w 160"/>
              <a:gd name="T13" fmla="*/ 40 h 144"/>
              <a:gd name="T14" fmla="*/ 96 w 160"/>
              <a:gd name="T15" fmla="*/ 19 h 144"/>
              <a:gd name="T16" fmla="*/ 101 w 160"/>
              <a:gd name="T17" fmla="*/ 45 h 144"/>
              <a:gd name="T18" fmla="*/ 120 w 160"/>
              <a:gd name="T19" fmla="*/ 19 h 144"/>
              <a:gd name="T20" fmla="*/ 139 w 160"/>
              <a:gd name="T21" fmla="*/ 99 h 144"/>
              <a:gd name="T22" fmla="*/ 32 w 160"/>
              <a:gd name="T23" fmla="*/ 40 h 144"/>
              <a:gd name="T24" fmla="*/ 141 w 160"/>
              <a:gd name="T25" fmla="*/ 104 h 144"/>
              <a:gd name="T26" fmla="*/ 5 w 160"/>
              <a:gd name="T27" fmla="*/ 139 h 144"/>
              <a:gd name="T28" fmla="*/ 64 w 160"/>
              <a:gd name="T29" fmla="*/ 123 h 144"/>
              <a:gd name="T30" fmla="*/ 96 w 160"/>
              <a:gd name="T31" fmla="*/ 123 h 144"/>
              <a:gd name="T32" fmla="*/ 29 w 160"/>
              <a:gd name="T33" fmla="*/ 53 h 144"/>
              <a:gd name="T34" fmla="*/ 40 w 160"/>
              <a:gd name="T35" fmla="*/ 53 h 144"/>
              <a:gd name="T36" fmla="*/ 40 w 160"/>
              <a:gd name="T37" fmla="*/ 64 h 144"/>
              <a:gd name="T38" fmla="*/ 29 w 160"/>
              <a:gd name="T39" fmla="*/ 64 h 144"/>
              <a:gd name="T40" fmla="*/ 29 w 160"/>
              <a:gd name="T41" fmla="*/ 75 h 144"/>
              <a:gd name="T42" fmla="*/ 40 w 160"/>
              <a:gd name="T43" fmla="*/ 75 h 144"/>
              <a:gd name="T44" fmla="*/ 40 w 160"/>
              <a:gd name="T45" fmla="*/ 85 h 144"/>
              <a:gd name="T46" fmla="*/ 29 w 160"/>
              <a:gd name="T47" fmla="*/ 85 h 144"/>
              <a:gd name="T48" fmla="*/ 51 w 160"/>
              <a:gd name="T49" fmla="*/ 53 h 144"/>
              <a:gd name="T50" fmla="*/ 61 w 160"/>
              <a:gd name="T51" fmla="*/ 53 h 144"/>
              <a:gd name="T52" fmla="*/ 61 w 160"/>
              <a:gd name="T53" fmla="*/ 64 h 144"/>
              <a:gd name="T54" fmla="*/ 51 w 160"/>
              <a:gd name="T55" fmla="*/ 64 h 144"/>
              <a:gd name="T56" fmla="*/ 51 w 160"/>
              <a:gd name="T57" fmla="*/ 75 h 144"/>
              <a:gd name="T58" fmla="*/ 61 w 160"/>
              <a:gd name="T59" fmla="*/ 75 h 144"/>
              <a:gd name="T60" fmla="*/ 61 w 160"/>
              <a:gd name="T61" fmla="*/ 85 h 144"/>
              <a:gd name="T62" fmla="*/ 51 w 160"/>
              <a:gd name="T63" fmla="*/ 85 h 144"/>
              <a:gd name="T64" fmla="*/ 99 w 160"/>
              <a:gd name="T65" fmla="*/ 53 h 144"/>
              <a:gd name="T66" fmla="*/ 109 w 160"/>
              <a:gd name="T67" fmla="*/ 53 h 144"/>
              <a:gd name="T68" fmla="*/ 109 w 160"/>
              <a:gd name="T69" fmla="*/ 64 h 144"/>
              <a:gd name="T70" fmla="*/ 99 w 160"/>
              <a:gd name="T71" fmla="*/ 64 h 144"/>
              <a:gd name="T72" fmla="*/ 99 w 160"/>
              <a:gd name="T73" fmla="*/ 75 h 144"/>
              <a:gd name="T74" fmla="*/ 109 w 160"/>
              <a:gd name="T75" fmla="*/ 75 h 144"/>
              <a:gd name="T76" fmla="*/ 109 w 160"/>
              <a:gd name="T77" fmla="*/ 85 h 144"/>
              <a:gd name="T78" fmla="*/ 99 w 160"/>
              <a:gd name="T79" fmla="*/ 85 h 144"/>
              <a:gd name="T80" fmla="*/ 120 w 160"/>
              <a:gd name="T81" fmla="*/ 53 h 144"/>
              <a:gd name="T82" fmla="*/ 131 w 160"/>
              <a:gd name="T83" fmla="*/ 53 h 144"/>
              <a:gd name="T84" fmla="*/ 131 w 160"/>
              <a:gd name="T85" fmla="*/ 64 h 144"/>
              <a:gd name="T86" fmla="*/ 120 w 160"/>
              <a:gd name="T87" fmla="*/ 64 h 144"/>
              <a:gd name="T88" fmla="*/ 120 w 160"/>
              <a:gd name="T89" fmla="*/ 75 h 144"/>
              <a:gd name="T90" fmla="*/ 131 w 160"/>
              <a:gd name="T91" fmla="*/ 75 h 144"/>
              <a:gd name="T92" fmla="*/ 131 w 160"/>
              <a:gd name="T93" fmla="*/ 85 h 144"/>
              <a:gd name="T94" fmla="*/ 120 w 160"/>
              <a:gd name="T95" fmla="*/ 85 h 144"/>
              <a:gd name="T96" fmla="*/ 91 w 160"/>
              <a:gd name="T97" fmla="*/ 56 h 144"/>
              <a:gd name="T98" fmla="*/ 88 w 160"/>
              <a:gd name="T99" fmla="*/ 53 h 144"/>
              <a:gd name="T100" fmla="*/ 69 w 160"/>
              <a:gd name="T101" fmla="*/ 67 h 144"/>
              <a:gd name="T102" fmla="*/ 88 w 160"/>
              <a:gd name="T103" fmla="*/ 80 h 144"/>
              <a:gd name="T104" fmla="*/ 91 w 160"/>
              <a:gd name="T105" fmla="*/ 77 h 144"/>
              <a:gd name="T106" fmla="*/ 72 w 160"/>
              <a:gd name="T107" fmla="*/ 85 h 144"/>
              <a:gd name="T108" fmla="*/ 109 w 160"/>
              <a:gd name="T109" fmla="*/ 32 h 144"/>
              <a:gd name="T110" fmla="*/ 104 w 160"/>
              <a:gd name="T111" fmla="*/ 24 h 144"/>
              <a:gd name="T112" fmla="*/ 107 w 160"/>
              <a:gd name="T113" fmla="*/ 27 h 144"/>
              <a:gd name="T114" fmla="*/ 112 w 160"/>
              <a:gd name="T115" fmla="*/ 13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60" h="144">
                <a:moveTo>
                  <a:pt x="160" y="118"/>
                </a:moveTo>
                <a:cubicBezTo>
                  <a:pt x="160" y="117"/>
                  <a:pt x="160" y="116"/>
                  <a:pt x="159" y="115"/>
                </a:cubicBezTo>
                <a:cubicBezTo>
                  <a:pt x="144" y="100"/>
                  <a:pt x="144" y="100"/>
                  <a:pt x="144" y="100"/>
                </a:cubicBezTo>
                <a:cubicBezTo>
                  <a:pt x="144" y="29"/>
                  <a:pt x="144" y="29"/>
                  <a:pt x="144" y="29"/>
                </a:cubicBezTo>
                <a:cubicBezTo>
                  <a:pt x="144" y="18"/>
                  <a:pt x="134" y="8"/>
                  <a:pt x="123" y="8"/>
                </a:cubicBezTo>
                <a:cubicBezTo>
                  <a:pt x="120" y="8"/>
                  <a:pt x="120" y="8"/>
                  <a:pt x="120" y="8"/>
                </a:cubicBezTo>
                <a:cubicBezTo>
                  <a:pt x="120" y="0"/>
                  <a:pt x="120" y="0"/>
                  <a:pt x="120" y="0"/>
                </a:cubicBezTo>
                <a:cubicBezTo>
                  <a:pt x="96" y="0"/>
                  <a:pt x="96" y="0"/>
                  <a:pt x="96" y="0"/>
                </a:cubicBezTo>
                <a:cubicBezTo>
                  <a:pt x="96" y="8"/>
                  <a:pt x="96" y="8"/>
                  <a:pt x="96" y="8"/>
                </a:cubicBezTo>
                <a:cubicBezTo>
                  <a:pt x="37" y="8"/>
                  <a:pt x="37" y="8"/>
                  <a:pt x="37" y="8"/>
                </a:cubicBezTo>
                <a:cubicBezTo>
                  <a:pt x="26" y="8"/>
                  <a:pt x="16" y="18"/>
                  <a:pt x="16" y="29"/>
                </a:cubicBezTo>
                <a:cubicBezTo>
                  <a:pt x="16" y="100"/>
                  <a:pt x="16" y="100"/>
                  <a:pt x="16" y="100"/>
                </a:cubicBezTo>
                <a:cubicBezTo>
                  <a:pt x="1" y="115"/>
                  <a:pt x="1" y="115"/>
                  <a:pt x="1" y="115"/>
                </a:cubicBezTo>
                <a:cubicBezTo>
                  <a:pt x="0" y="116"/>
                  <a:pt x="0" y="117"/>
                  <a:pt x="0" y="118"/>
                </a:cubicBezTo>
                <a:cubicBezTo>
                  <a:pt x="0" y="118"/>
                  <a:pt x="0" y="118"/>
                  <a:pt x="0" y="118"/>
                </a:cubicBezTo>
                <a:cubicBezTo>
                  <a:pt x="0" y="140"/>
                  <a:pt x="0" y="140"/>
                  <a:pt x="0" y="140"/>
                </a:cubicBezTo>
                <a:cubicBezTo>
                  <a:pt x="0" y="142"/>
                  <a:pt x="2" y="144"/>
                  <a:pt x="4" y="144"/>
                </a:cubicBezTo>
                <a:cubicBezTo>
                  <a:pt x="156" y="144"/>
                  <a:pt x="156" y="144"/>
                  <a:pt x="156" y="144"/>
                </a:cubicBezTo>
                <a:cubicBezTo>
                  <a:pt x="158" y="144"/>
                  <a:pt x="160" y="142"/>
                  <a:pt x="160" y="140"/>
                </a:cubicBezTo>
                <a:cubicBezTo>
                  <a:pt x="160" y="118"/>
                  <a:pt x="160" y="118"/>
                  <a:pt x="160" y="118"/>
                </a:cubicBezTo>
                <a:cubicBezTo>
                  <a:pt x="160" y="118"/>
                  <a:pt x="160" y="118"/>
                  <a:pt x="160" y="118"/>
                </a:cubicBezTo>
                <a:close/>
                <a:moveTo>
                  <a:pt x="101" y="5"/>
                </a:moveTo>
                <a:cubicBezTo>
                  <a:pt x="115" y="5"/>
                  <a:pt x="115" y="5"/>
                  <a:pt x="115" y="5"/>
                </a:cubicBezTo>
                <a:cubicBezTo>
                  <a:pt x="115" y="8"/>
                  <a:pt x="115" y="8"/>
                  <a:pt x="115" y="8"/>
                </a:cubicBezTo>
                <a:cubicBezTo>
                  <a:pt x="115" y="19"/>
                  <a:pt x="115" y="19"/>
                  <a:pt x="115" y="19"/>
                </a:cubicBezTo>
                <a:cubicBezTo>
                  <a:pt x="115" y="40"/>
                  <a:pt x="115" y="40"/>
                  <a:pt x="115" y="40"/>
                </a:cubicBezTo>
                <a:cubicBezTo>
                  <a:pt x="101" y="40"/>
                  <a:pt x="101" y="40"/>
                  <a:pt x="101" y="40"/>
                </a:cubicBezTo>
                <a:cubicBezTo>
                  <a:pt x="101" y="19"/>
                  <a:pt x="101" y="19"/>
                  <a:pt x="101" y="19"/>
                </a:cubicBezTo>
                <a:cubicBezTo>
                  <a:pt x="101" y="8"/>
                  <a:pt x="101" y="8"/>
                  <a:pt x="101" y="8"/>
                </a:cubicBezTo>
                <a:lnTo>
                  <a:pt x="101" y="5"/>
                </a:lnTo>
                <a:close/>
                <a:moveTo>
                  <a:pt x="120" y="24"/>
                </a:moveTo>
                <a:cubicBezTo>
                  <a:pt x="120" y="24"/>
                  <a:pt x="120" y="24"/>
                  <a:pt x="120" y="24"/>
                </a:cubicBezTo>
                <a:cubicBezTo>
                  <a:pt x="125" y="24"/>
                  <a:pt x="128" y="28"/>
                  <a:pt x="128" y="32"/>
                </a:cubicBezTo>
                <a:cubicBezTo>
                  <a:pt x="128" y="40"/>
                  <a:pt x="128" y="40"/>
                  <a:pt x="128" y="40"/>
                </a:cubicBezTo>
                <a:cubicBezTo>
                  <a:pt x="120" y="40"/>
                  <a:pt x="120" y="40"/>
                  <a:pt x="120" y="40"/>
                </a:cubicBezTo>
                <a:lnTo>
                  <a:pt x="120" y="24"/>
                </a:lnTo>
                <a:close/>
                <a:moveTo>
                  <a:pt x="21" y="29"/>
                </a:moveTo>
                <a:cubicBezTo>
                  <a:pt x="21" y="20"/>
                  <a:pt x="28" y="13"/>
                  <a:pt x="37" y="13"/>
                </a:cubicBezTo>
                <a:cubicBezTo>
                  <a:pt x="96" y="13"/>
                  <a:pt x="96" y="13"/>
                  <a:pt x="96" y="13"/>
                </a:cubicBezTo>
                <a:cubicBezTo>
                  <a:pt x="96" y="19"/>
                  <a:pt x="96" y="19"/>
                  <a:pt x="96" y="19"/>
                </a:cubicBezTo>
                <a:cubicBezTo>
                  <a:pt x="40" y="19"/>
                  <a:pt x="40" y="19"/>
                  <a:pt x="40" y="19"/>
                </a:cubicBezTo>
                <a:cubicBezTo>
                  <a:pt x="33" y="19"/>
                  <a:pt x="27" y="25"/>
                  <a:pt x="27" y="32"/>
                </a:cubicBezTo>
                <a:cubicBezTo>
                  <a:pt x="27" y="45"/>
                  <a:pt x="27" y="45"/>
                  <a:pt x="27" y="45"/>
                </a:cubicBezTo>
                <a:cubicBezTo>
                  <a:pt x="96" y="45"/>
                  <a:pt x="96" y="45"/>
                  <a:pt x="96" y="45"/>
                </a:cubicBezTo>
                <a:cubicBezTo>
                  <a:pt x="101" y="45"/>
                  <a:pt x="101" y="45"/>
                  <a:pt x="101" y="45"/>
                </a:cubicBezTo>
                <a:cubicBezTo>
                  <a:pt x="115" y="45"/>
                  <a:pt x="115" y="45"/>
                  <a:pt x="115" y="45"/>
                </a:cubicBezTo>
                <a:cubicBezTo>
                  <a:pt x="120" y="45"/>
                  <a:pt x="120" y="45"/>
                  <a:pt x="120" y="45"/>
                </a:cubicBezTo>
                <a:cubicBezTo>
                  <a:pt x="133" y="45"/>
                  <a:pt x="133" y="45"/>
                  <a:pt x="133" y="45"/>
                </a:cubicBezTo>
                <a:cubicBezTo>
                  <a:pt x="133" y="32"/>
                  <a:pt x="133" y="32"/>
                  <a:pt x="133" y="32"/>
                </a:cubicBezTo>
                <a:cubicBezTo>
                  <a:pt x="133" y="25"/>
                  <a:pt x="127" y="19"/>
                  <a:pt x="120" y="19"/>
                </a:cubicBezTo>
                <a:cubicBezTo>
                  <a:pt x="120" y="19"/>
                  <a:pt x="120" y="19"/>
                  <a:pt x="120" y="19"/>
                </a:cubicBezTo>
                <a:cubicBezTo>
                  <a:pt x="120" y="13"/>
                  <a:pt x="120" y="13"/>
                  <a:pt x="120" y="13"/>
                </a:cubicBezTo>
                <a:cubicBezTo>
                  <a:pt x="123" y="13"/>
                  <a:pt x="123" y="13"/>
                  <a:pt x="123" y="13"/>
                </a:cubicBezTo>
                <a:cubicBezTo>
                  <a:pt x="132" y="13"/>
                  <a:pt x="139" y="20"/>
                  <a:pt x="139" y="29"/>
                </a:cubicBezTo>
                <a:cubicBezTo>
                  <a:pt x="139" y="99"/>
                  <a:pt x="139" y="99"/>
                  <a:pt x="139" y="99"/>
                </a:cubicBezTo>
                <a:cubicBezTo>
                  <a:pt x="21" y="99"/>
                  <a:pt x="21" y="99"/>
                  <a:pt x="21" y="99"/>
                </a:cubicBezTo>
                <a:lnTo>
                  <a:pt x="21" y="29"/>
                </a:lnTo>
                <a:close/>
                <a:moveTo>
                  <a:pt x="96" y="24"/>
                </a:moveTo>
                <a:cubicBezTo>
                  <a:pt x="96" y="40"/>
                  <a:pt x="96" y="40"/>
                  <a:pt x="96" y="40"/>
                </a:cubicBezTo>
                <a:cubicBezTo>
                  <a:pt x="32" y="40"/>
                  <a:pt x="32" y="40"/>
                  <a:pt x="32" y="40"/>
                </a:cubicBezTo>
                <a:cubicBezTo>
                  <a:pt x="32" y="32"/>
                  <a:pt x="32" y="32"/>
                  <a:pt x="32" y="32"/>
                </a:cubicBezTo>
                <a:cubicBezTo>
                  <a:pt x="32" y="28"/>
                  <a:pt x="36" y="24"/>
                  <a:pt x="40" y="24"/>
                </a:cubicBezTo>
                <a:lnTo>
                  <a:pt x="96" y="24"/>
                </a:lnTo>
                <a:close/>
                <a:moveTo>
                  <a:pt x="19" y="104"/>
                </a:moveTo>
                <a:cubicBezTo>
                  <a:pt x="141" y="104"/>
                  <a:pt x="141" y="104"/>
                  <a:pt x="141" y="104"/>
                </a:cubicBezTo>
                <a:cubicBezTo>
                  <a:pt x="151" y="115"/>
                  <a:pt x="151" y="115"/>
                  <a:pt x="151" y="115"/>
                </a:cubicBezTo>
                <a:cubicBezTo>
                  <a:pt x="9" y="115"/>
                  <a:pt x="9" y="115"/>
                  <a:pt x="9" y="115"/>
                </a:cubicBezTo>
                <a:lnTo>
                  <a:pt x="19" y="104"/>
                </a:lnTo>
                <a:close/>
                <a:moveTo>
                  <a:pt x="155" y="139"/>
                </a:moveTo>
                <a:cubicBezTo>
                  <a:pt x="5" y="139"/>
                  <a:pt x="5" y="139"/>
                  <a:pt x="5" y="139"/>
                </a:cubicBezTo>
                <a:cubicBezTo>
                  <a:pt x="5" y="120"/>
                  <a:pt x="5" y="120"/>
                  <a:pt x="5" y="120"/>
                </a:cubicBezTo>
                <a:cubicBezTo>
                  <a:pt x="155" y="120"/>
                  <a:pt x="155" y="120"/>
                  <a:pt x="155" y="120"/>
                </a:cubicBezTo>
                <a:lnTo>
                  <a:pt x="155" y="139"/>
                </a:lnTo>
                <a:close/>
                <a:moveTo>
                  <a:pt x="61" y="125"/>
                </a:moveTo>
                <a:cubicBezTo>
                  <a:pt x="61" y="124"/>
                  <a:pt x="63" y="123"/>
                  <a:pt x="64" y="123"/>
                </a:cubicBezTo>
                <a:cubicBezTo>
                  <a:pt x="65" y="123"/>
                  <a:pt x="67" y="124"/>
                  <a:pt x="67" y="125"/>
                </a:cubicBezTo>
                <a:cubicBezTo>
                  <a:pt x="67" y="127"/>
                  <a:pt x="68" y="128"/>
                  <a:pt x="69" y="128"/>
                </a:cubicBezTo>
                <a:cubicBezTo>
                  <a:pt x="91" y="128"/>
                  <a:pt x="91" y="128"/>
                  <a:pt x="91" y="128"/>
                </a:cubicBezTo>
                <a:cubicBezTo>
                  <a:pt x="92" y="128"/>
                  <a:pt x="93" y="127"/>
                  <a:pt x="93" y="125"/>
                </a:cubicBezTo>
                <a:cubicBezTo>
                  <a:pt x="93" y="124"/>
                  <a:pt x="95" y="123"/>
                  <a:pt x="96" y="123"/>
                </a:cubicBezTo>
                <a:cubicBezTo>
                  <a:pt x="97" y="123"/>
                  <a:pt x="99" y="124"/>
                  <a:pt x="99" y="125"/>
                </a:cubicBezTo>
                <a:cubicBezTo>
                  <a:pt x="99" y="130"/>
                  <a:pt x="95" y="133"/>
                  <a:pt x="91" y="133"/>
                </a:cubicBezTo>
                <a:cubicBezTo>
                  <a:pt x="69" y="133"/>
                  <a:pt x="69" y="133"/>
                  <a:pt x="69" y="133"/>
                </a:cubicBezTo>
                <a:cubicBezTo>
                  <a:pt x="65" y="133"/>
                  <a:pt x="61" y="130"/>
                  <a:pt x="61" y="125"/>
                </a:cubicBezTo>
                <a:close/>
                <a:moveTo>
                  <a:pt x="29" y="53"/>
                </a:moveTo>
                <a:cubicBezTo>
                  <a:pt x="31" y="53"/>
                  <a:pt x="32" y="55"/>
                  <a:pt x="32" y="56"/>
                </a:cubicBezTo>
                <a:cubicBezTo>
                  <a:pt x="32" y="57"/>
                  <a:pt x="31" y="59"/>
                  <a:pt x="29" y="59"/>
                </a:cubicBezTo>
                <a:cubicBezTo>
                  <a:pt x="28" y="59"/>
                  <a:pt x="27" y="57"/>
                  <a:pt x="27" y="56"/>
                </a:cubicBezTo>
                <a:cubicBezTo>
                  <a:pt x="27" y="55"/>
                  <a:pt x="28" y="53"/>
                  <a:pt x="29" y="53"/>
                </a:cubicBezTo>
                <a:close/>
                <a:moveTo>
                  <a:pt x="40" y="53"/>
                </a:moveTo>
                <a:cubicBezTo>
                  <a:pt x="41" y="53"/>
                  <a:pt x="43" y="55"/>
                  <a:pt x="43" y="56"/>
                </a:cubicBezTo>
                <a:cubicBezTo>
                  <a:pt x="43" y="57"/>
                  <a:pt x="41" y="59"/>
                  <a:pt x="40" y="59"/>
                </a:cubicBezTo>
                <a:cubicBezTo>
                  <a:pt x="39" y="59"/>
                  <a:pt x="37" y="57"/>
                  <a:pt x="37" y="56"/>
                </a:cubicBezTo>
                <a:cubicBezTo>
                  <a:pt x="37" y="55"/>
                  <a:pt x="39" y="53"/>
                  <a:pt x="40" y="53"/>
                </a:cubicBezTo>
                <a:close/>
                <a:moveTo>
                  <a:pt x="40" y="64"/>
                </a:moveTo>
                <a:cubicBezTo>
                  <a:pt x="41" y="64"/>
                  <a:pt x="43" y="65"/>
                  <a:pt x="43" y="67"/>
                </a:cubicBezTo>
                <a:cubicBezTo>
                  <a:pt x="43" y="68"/>
                  <a:pt x="41" y="69"/>
                  <a:pt x="40" y="69"/>
                </a:cubicBezTo>
                <a:cubicBezTo>
                  <a:pt x="39" y="69"/>
                  <a:pt x="37" y="68"/>
                  <a:pt x="37" y="67"/>
                </a:cubicBezTo>
                <a:cubicBezTo>
                  <a:pt x="37" y="65"/>
                  <a:pt x="39" y="64"/>
                  <a:pt x="40" y="64"/>
                </a:cubicBezTo>
                <a:close/>
                <a:moveTo>
                  <a:pt x="29" y="64"/>
                </a:moveTo>
                <a:cubicBezTo>
                  <a:pt x="31" y="64"/>
                  <a:pt x="32" y="65"/>
                  <a:pt x="32" y="67"/>
                </a:cubicBezTo>
                <a:cubicBezTo>
                  <a:pt x="32" y="68"/>
                  <a:pt x="31" y="69"/>
                  <a:pt x="29" y="69"/>
                </a:cubicBezTo>
                <a:cubicBezTo>
                  <a:pt x="28" y="69"/>
                  <a:pt x="27" y="68"/>
                  <a:pt x="27" y="67"/>
                </a:cubicBezTo>
                <a:cubicBezTo>
                  <a:pt x="27" y="65"/>
                  <a:pt x="28" y="64"/>
                  <a:pt x="29" y="64"/>
                </a:cubicBezTo>
                <a:close/>
                <a:moveTo>
                  <a:pt x="29" y="75"/>
                </a:moveTo>
                <a:cubicBezTo>
                  <a:pt x="31" y="75"/>
                  <a:pt x="32" y="76"/>
                  <a:pt x="32" y="77"/>
                </a:cubicBezTo>
                <a:cubicBezTo>
                  <a:pt x="32" y="79"/>
                  <a:pt x="31" y="80"/>
                  <a:pt x="29" y="80"/>
                </a:cubicBezTo>
                <a:cubicBezTo>
                  <a:pt x="28" y="80"/>
                  <a:pt x="27" y="79"/>
                  <a:pt x="27" y="77"/>
                </a:cubicBezTo>
                <a:cubicBezTo>
                  <a:pt x="27" y="76"/>
                  <a:pt x="28" y="75"/>
                  <a:pt x="29" y="75"/>
                </a:cubicBezTo>
                <a:close/>
                <a:moveTo>
                  <a:pt x="40" y="75"/>
                </a:moveTo>
                <a:cubicBezTo>
                  <a:pt x="41" y="75"/>
                  <a:pt x="43" y="76"/>
                  <a:pt x="43" y="77"/>
                </a:cubicBezTo>
                <a:cubicBezTo>
                  <a:pt x="43" y="79"/>
                  <a:pt x="41" y="80"/>
                  <a:pt x="40" y="80"/>
                </a:cubicBezTo>
                <a:cubicBezTo>
                  <a:pt x="39" y="80"/>
                  <a:pt x="37" y="79"/>
                  <a:pt x="37" y="77"/>
                </a:cubicBezTo>
                <a:cubicBezTo>
                  <a:pt x="37" y="76"/>
                  <a:pt x="39" y="75"/>
                  <a:pt x="40" y="75"/>
                </a:cubicBezTo>
                <a:close/>
                <a:moveTo>
                  <a:pt x="40" y="85"/>
                </a:moveTo>
                <a:cubicBezTo>
                  <a:pt x="41" y="85"/>
                  <a:pt x="43" y="87"/>
                  <a:pt x="43" y="88"/>
                </a:cubicBezTo>
                <a:cubicBezTo>
                  <a:pt x="43" y="89"/>
                  <a:pt x="41" y="91"/>
                  <a:pt x="40" y="91"/>
                </a:cubicBezTo>
                <a:cubicBezTo>
                  <a:pt x="39" y="91"/>
                  <a:pt x="37" y="89"/>
                  <a:pt x="37" y="88"/>
                </a:cubicBezTo>
                <a:cubicBezTo>
                  <a:pt x="37" y="87"/>
                  <a:pt x="39" y="85"/>
                  <a:pt x="40" y="85"/>
                </a:cubicBezTo>
                <a:close/>
                <a:moveTo>
                  <a:pt x="29" y="85"/>
                </a:moveTo>
                <a:cubicBezTo>
                  <a:pt x="31" y="85"/>
                  <a:pt x="32" y="87"/>
                  <a:pt x="32" y="88"/>
                </a:cubicBezTo>
                <a:cubicBezTo>
                  <a:pt x="32" y="89"/>
                  <a:pt x="31" y="91"/>
                  <a:pt x="29" y="91"/>
                </a:cubicBezTo>
                <a:cubicBezTo>
                  <a:pt x="28" y="91"/>
                  <a:pt x="27" y="89"/>
                  <a:pt x="27" y="88"/>
                </a:cubicBezTo>
                <a:cubicBezTo>
                  <a:pt x="27" y="87"/>
                  <a:pt x="28" y="85"/>
                  <a:pt x="29" y="85"/>
                </a:cubicBezTo>
                <a:close/>
                <a:moveTo>
                  <a:pt x="51" y="53"/>
                </a:moveTo>
                <a:cubicBezTo>
                  <a:pt x="52" y="53"/>
                  <a:pt x="53" y="55"/>
                  <a:pt x="53" y="56"/>
                </a:cubicBezTo>
                <a:cubicBezTo>
                  <a:pt x="53" y="57"/>
                  <a:pt x="52" y="59"/>
                  <a:pt x="51" y="59"/>
                </a:cubicBezTo>
                <a:cubicBezTo>
                  <a:pt x="49" y="59"/>
                  <a:pt x="48" y="57"/>
                  <a:pt x="48" y="56"/>
                </a:cubicBezTo>
                <a:cubicBezTo>
                  <a:pt x="48" y="55"/>
                  <a:pt x="49" y="53"/>
                  <a:pt x="51" y="53"/>
                </a:cubicBezTo>
                <a:close/>
                <a:moveTo>
                  <a:pt x="61" y="53"/>
                </a:moveTo>
                <a:cubicBezTo>
                  <a:pt x="63" y="53"/>
                  <a:pt x="64" y="55"/>
                  <a:pt x="64" y="56"/>
                </a:cubicBezTo>
                <a:cubicBezTo>
                  <a:pt x="64" y="57"/>
                  <a:pt x="63" y="59"/>
                  <a:pt x="61" y="59"/>
                </a:cubicBezTo>
                <a:cubicBezTo>
                  <a:pt x="60" y="59"/>
                  <a:pt x="59" y="57"/>
                  <a:pt x="59" y="56"/>
                </a:cubicBezTo>
                <a:cubicBezTo>
                  <a:pt x="59" y="55"/>
                  <a:pt x="60" y="53"/>
                  <a:pt x="61" y="53"/>
                </a:cubicBezTo>
                <a:close/>
                <a:moveTo>
                  <a:pt x="61" y="64"/>
                </a:moveTo>
                <a:cubicBezTo>
                  <a:pt x="63" y="64"/>
                  <a:pt x="64" y="65"/>
                  <a:pt x="64" y="67"/>
                </a:cubicBezTo>
                <a:cubicBezTo>
                  <a:pt x="64" y="68"/>
                  <a:pt x="63" y="69"/>
                  <a:pt x="61" y="69"/>
                </a:cubicBezTo>
                <a:cubicBezTo>
                  <a:pt x="60" y="69"/>
                  <a:pt x="59" y="68"/>
                  <a:pt x="59" y="67"/>
                </a:cubicBezTo>
                <a:cubicBezTo>
                  <a:pt x="59" y="65"/>
                  <a:pt x="60" y="64"/>
                  <a:pt x="61" y="64"/>
                </a:cubicBezTo>
                <a:close/>
                <a:moveTo>
                  <a:pt x="51" y="64"/>
                </a:moveTo>
                <a:cubicBezTo>
                  <a:pt x="52" y="64"/>
                  <a:pt x="53" y="65"/>
                  <a:pt x="53" y="67"/>
                </a:cubicBezTo>
                <a:cubicBezTo>
                  <a:pt x="53" y="68"/>
                  <a:pt x="52" y="69"/>
                  <a:pt x="51" y="69"/>
                </a:cubicBezTo>
                <a:cubicBezTo>
                  <a:pt x="49" y="69"/>
                  <a:pt x="48" y="68"/>
                  <a:pt x="48" y="67"/>
                </a:cubicBezTo>
                <a:cubicBezTo>
                  <a:pt x="48" y="65"/>
                  <a:pt x="49" y="64"/>
                  <a:pt x="51" y="64"/>
                </a:cubicBezTo>
                <a:close/>
                <a:moveTo>
                  <a:pt x="51" y="75"/>
                </a:moveTo>
                <a:cubicBezTo>
                  <a:pt x="52" y="75"/>
                  <a:pt x="53" y="76"/>
                  <a:pt x="53" y="77"/>
                </a:cubicBezTo>
                <a:cubicBezTo>
                  <a:pt x="53" y="79"/>
                  <a:pt x="52" y="80"/>
                  <a:pt x="51" y="80"/>
                </a:cubicBezTo>
                <a:cubicBezTo>
                  <a:pt x="49" y="80"/>
                  <a:pt x="48" y="79"/>
                  <a:pt x="48" y="77"/>
                </a:cubicBezTo>
                <a:cubicBezTo>
                  <a:pt x="48" y="76"/>
                  <a:pt x="49" y="75"/>
                  <a:pt x="51" y="75"/>
                </a:cubicBezTo>
                <a:close/>
                <a:moveTo>
                  <a:pt x="61" y="75"/>
                </a:moveTo>
                <a:cubicBezTo>
                  <a:pt x="63" y="75"/>
                  <a:pt x="64" y="76"/>
                  <a:pt x="64" y="77"/>
                </a:cubicBezTo>
                <a:cubicBezTo>
                  <a:pt x="64" y="79"/>
                  <a:pt x="63" y="80"/>
                  <a:pt x="61" y="80"/>
                </a:cubicBezTo>
                <a:cubicBezTo>
                  <a:pt x="60" y="80"/>
                  <a:pt x="59" y="79"/>
                  <a:pt x="59" y="77"/>
                </a:cubicBezTo>
                <a:cubicBezTo>
                  <a:pt x="59" y="76"/>
                  <a:pt x="60" y="75"/>
                  <a:pt x="61" y="75"/>
                </a:cubicBezTo>
                <a:close/>
                <a:moveTo>
                  <a:pt x="61" y="85"/>
                </a:moveTo>
                <a:cubicBezTo>
                  <a:pt x="63" y="85"/>
                  <a:pt x="64" y="87"/>
                  <a:pt x="64" y="88"/>
                </a:cubicBezTo>
                <a:cubicBezTo>
                  <a:pt x="64" y="89"/>
                  <a:pt x="63" y="91"/>
                  <a:pt x="61" y="91"/>
                </a:cubicBezTo>
                <a:cubicBezTo>
                  <a:pt x="60" y="91"/>
                  <a:pt x="59" y="89"/>
                  <a:pt x="59" y="88"/>
                </a:cubicBezTo>
                <a:cubicBezTo>
                  <a:pt x="59" y="87"/>
                  <a:pt x="60" y="85"/>
                  <a:pt x="61" y="85"/>
                </a:cubicBezTo>
                <a:close/>
                <a:moveTo>
                  <a:pt x="51" y="85"/>
                </a:moveTo>
                <a:cubicBezTo>
                  <a:pt x="52" y="85"/>
                  <a:pt x="53" y="87"/>
                  <a:pt x="53" y="88"/>
                </a:cubicBezTo>
                <a:cubicBezTo>
                  <a:pt x="53" y="89"/>
                  <a:pt x="52" y="91"/>
                  <a:pt x="51" y="91"/>
                </a:cubicBezTo>
                <a:cubicBezTo>
                  <a:pt x="49" y="91"/>
                  <a:pt x="48" y="89"/>
                  <a:pt x="48" y="88"/>
                </a:cubicBezTo>
                <a:cubicBezTo>
                  <a:pt x="48" y="87"/>
                  <a:pt x="49" y="85"/>
                  <a:pt x="51" y="85"/>
                </a:cubicBezTo>
                <a:close/>
                <a:moveTo>
                  <a:pt x="99" y="53"/>
                </a:moveTo>
                <a:cubicBezTo>
                  <a:pt x="100" y="53"/>
                  <a:pt x="101" y="55"/>
                  <a:pt x="101" y="56"/>
                </a:cubicBezTo>
                <a:cubicBezTo>
                  <a:pt x="101" y="57"/>
                  <a:pt x="100" y="59"/>
                  <a:pt x="99" y="59"/>
                </a:cubicBezTo>
                <a:cubicBezTo>
                  <a:pt x="97" y="59"/>
                  <a:pt x="96" y="57"/>
                  <a:pt x="96" y="56"/>
                </a:cubicBezTo>
                <a:cubicBezTo>
                  <a:pt x="96" y="55"/>
                  <a:pt x="97" y="53"/>
                  <a:pt x="99" y="53"/>
                </a:cubicBezTo>
                <a:close/>
                <a:moveTo>
                  <a:pt x="109" y="53"/>
                </a:moveTo>
                <a:cubicBezTo>
                  <a:pt x="111" y="53"/>
                  <a:pt x="112" y="55"/>
                  <a:pt x="112" y="56"/>
                </a:cubicBezTo>
                <a:cubicBezTo>
                  <a:pt x="112" y="57"/>
                  <a:pt x="111" y="59"/>
                  <a:pt x="109" y="59"/>
                </a:cubicBezTo>
                <a:cubicBezTo>
                  <a:pt x="108" y="59"/>
                  <a:pt x="107" y="57"/>
                  <a:pt x="107" y="56"/>
                </a:cubicBezTo>
                <a:cubicBezTo>
                  <a:pt x="107" y="55"/>
                  <a:pt x="108" y="53"/>
                  <a:pt x="109" y="53"/>
                </a:cubicBezTo>
                <a:close/>
                <a:moveTo>
                  <a:pt x="109" y="64"/>
                </a:moveTo>
                <a:cubicBezTo>
                  <a:pt x="111" y="64"/>
                  <a:pt x="112" y="65"/>
                  <a:pt x="112" y="67"/>
                </a:cubicBezTo>
                <a:cubicBezTo>
                  <a:pt x="112" y="68"/>
                  <a:pt x="111" y="69"/>
                  <a:pt x="109" y="69"/>
                </a:cubicBezTo>
                <a:cubicBezTo>
                  <a:pt x="108" y="69"/>
                  <a:pt x="107" y="68"/>
                  <a:pt x="107" y="67"/>
                </a:cubicBezTo>
                <a:cubicBezTo>
                  <a:pt x="107" y="65"/>
                  <a:pt x="108" y="64"/>
                  <a:pt x="109" y="64"/>
                </a:cubicBezTo>
                <a:close/>
                <a:moveTo>
                  <a:pt x="99" y="64"/>
                </a:moveTo>
                <a:cubicBezTo>
                  <a:pt x="100" y="64"/>
                  <a:pt x="101" y="65"/>
                  <a:pt x="101" y="67"/>
                </a:cubicBezTo>
                <a:cubicBezTo>
                  <a:pt x="101" y="68"/>
                  <a:pt x="100" y="69"/>
                  <a:pt x="99" y="69"/>
                </a:cubicBezTo>
                <a:cubicBezTo>
                  <a:pt x="97" y="69"/>
                  <a:pt x="96" y="68"/>
                  <a:pt x="96" y="67"/>
                </a:cubicBezTo>
                <a:cubicBezTo>
                  <a:pt x="96" y="65"/>
                  <a:pt x="97" y="64"/>
                  <a:pt x="99" y="64"/>
                </a:cubicBezTo>
                <a:close/>
                <a:moveTo>
                  <a:pt x="99" y="75"/>
                </a:moveTo>
                <a:cubicBezTo>
                  <a:pt x="100" y="75"/>
                  <a:pt x="101" y="76"/>
                  <a:pt x="101" y="77"/>
                </a:cubicBezTo>
                <a:cubicBezTo>
                  <a:pt x="101" y="79"/>
                  <a:pt x="100" y="80"/>
                  <a:pt x="99" y="80"/>
                </a:cubicBezTo>
                <a:cubicBezTo>
                  <a:pt x="97" y="80"/>
                  <a:pt x="96" y="79"/>
                  <a:pt x="96" y="77"/>
                </a:cubicBezTo>
                <a:cubicBezTo>
                  <a:pt x="96" y="76"/>
                  <a:pt x="97" y="75"/>
                  <a:pt x="99" y="75"/>
                </a:cubicBezTo>
                <a:close/>
                <a:moveTo>
                  <a:pt x="109" y="75"/>
                </a:moveTo>
                <a:cubicBezTo>
                  <a:pt x="111" y="75"/>
                  <a:pt x="112" y="76"/>
                  <a:pt x="112" y="77"/>
                </a:cubicBezTo>
                <a:cubicBezTo>
                  <a:pt x="112" y="79"/>
                  <a:pt x="111" y="80"/>
                  <a:pt x="109" y="80"/>
                </a:cubicBezTo>
                <a:cubicBezTo>
                  <a:pt x="108" y="80"/>
                  <a:pt x="107" y="79"/>
                  <a:pt x="107" y="77"/>
                </a:cubicBezTo>
                <a:cubicBezTo>
                  <a:pt x="107" y="76"/>
                  <a:pt x="108" y="75"/>
                  <a:pt x="109" y="75"/>
                </a:cubicBezTo>
                <a:close/>
                <a:moveTo>
                  <a:pt x="109" y="85"/>
                </a:moveTo>
                <a:cubicBezTo>
                  <a:pt x="111" y="85"/>
                  <a:pt x="112" y="87"/>
                  <a:pt x="112" y="88"/>
                </a:cubicBezTo>
                <a:cubicBezTo>
                  <a:pt x="112" y="89"/>
                  <a:pt x="111" y="91"/>
                  <a:pt x="109" y="91"/>
                </a:cubicBezTo>
                <a:cubicBezTo>
                  <a:pt x="108" y="91"/>
                  <a:pt x="107" y="89"/>
                  <a:pt x="107" y="88"/>
                </a:cubicBezTo>
                <a:cubicBezTo>
                  <a:pt x="107" y="87"/>
                  <a:pt x="108" y="85"/>
                  <a:pt x="109" y="85"/>
                </a:cubicBezTo>
                <a:close/>
                <a:moveTo>
                  <a:pt x="99" y="85"/>
                </a:moveTo>
                <a:cubicBezTo>
                  <a:pt x="100" y="85"/>
                  <a:pt x="101" y="87"/>
                  <a:pt x="101" y="88"/>
                </a:cubicBezTo>
                <a:cubicBezTo>
                  <a:pt x="101" y="89"/>
                  <a:pt x="100" y="91"/>
                  <a:pt x="99" y="91"/>
                </a:cubicBezTo>
                <a:cubicBezTo>
                  <a:pt x="97" y="91"/>
                  <a:pt x="96" y="89"/>
                  <a:pt x="96" y="88"/>
                </a:cubicBezTo>
                <a:cubicBezTo>
                  <a:pt x="96" y="87"/>
                  <a:pt x="97" y="85"/>
                  <a:pt x="99" y="85"/>
                </a:cubicBezTo>
                <a:close/>
                <a:moveTo>
                  <a:pt x="120" y="53"/>
                </a:moveTo>
                <a:cubicBezTo>
                  <a:pt x="121" y="53"/>
                  <a:pt x="123" y="55"/>
                  <a:pt x="123" y="56"/>
                </a:cubicBezTo>
                <a:cubicBezTo>
                  <a:pt x="123" y="57"/>
                  <a:pt x="121" y="59"/>
                  <a:pt x="120" y="59"/>
                </a:cubicBezTo>
                <a:cubicBezTo>
                  <a:pt x="119" y="59"/>
                  <a:pt x="117" y="57"/>
                  <a:pt x="117" y="56"/>
                </a:cubicBezTo>
                <a:cubicBezTo>
                  <a:pt x="117" y="55"/>
                  <a:pt x="119" y="53"/>
                  <a:pt x="120" y="53"/>
                </a:cubicBezTo>
                <a:close/>
                <a:moveTo>
                  <a:pt x="131" y="53"/>
                </a:moveTo>
                <a:cubicBezTo>
                  <a:pt x="132" y="53"/>
                  <a:pt x="133" y="55"/>
                  <a:pt x="133" y="56"/>
                </a:cubicBezTo>
                <a:cubicBezTo>
                  <a:pt x="133" y="57"/>
                  <a:pt x="132" y="59"/>
                  <a:pt x="131" y="59"/>
                </a:cubicBezTo>
                <a:cubicBezTo>
                  <a:pt x="129" y="59"/>
                  <a:pt x="128" y="57"/>
                  <a:pt x="128" y="56"/>
                </a:cubicBezTo>
                <a:cubicBezTo>
                  <a:pt x="128" y="55"/>
                  <a:pt x="129" y="53"/>
                  <a:pt x="131" y="53"/>
                </a:cubicBezTo>
                <a:close/>
                <a:moveTo>
                  <a:pt x="131" y="64"/>
                </a:moveTo>
                <a:cubicBezTo>
                  <a:pt x="132" y="64"/>
                  <a:pt x="133" y="65"/>
                  <a:pt x="133" y="67"/>
                </a:cubicBezTo>
                <a:cubicBezTo>
                  <a:pt x="133" y="68"/>
                  <a:pt x="132" y="69"/>
                  <a:pt x="131" y="69"/>
                </a:cubicBezTo>
                <a:cubicBezTo>
                  <a:pt x="129" y="69"/>
                  <a:pt x="128" y="68"/>
                  <a:pt x="128" y="67"/>
                </a:cubicBezTo>
                <a:cubicBezTo>
                  <a:pt x="128" y="65"/>
                  <a:pt x="129" y="64"/>
                  <a:pt x="131" y="64"/>
                </a:cubicBezTo>
                <a:close/>
                <a:moveTo>
                  <a:pt x="120" y="64"/>
                </a:moveTo>
                <a:cubicBezTo>
                  <a:pt x="121" y="64"/>
                  <a:pt x="123" y="65"/>
                  <a:pt x="123" y="67"/>
                </a:cubicBezTo>
                <a:cubicBezTo>
                  <a:pt x="123" y="68"/>
                  <a:pt x="121" y="69"/>
                  <a:pt x="120" y="69"/>
                </a:cubicBezTo>
                <a:cubicBezTo>
                  <a:pt x="119" y="69"/>
                  <a:pt x="117" y="68"/>
                  <a:pt x="117" y="67"/>
                </a:cubicBezTo>
                <a:cubicBezTo>
                  <a:pt x="117" y="65"/>
                  <a:pt x="119" y="64"/>
                  <a:pt x="120" y="64"/>
                </a:cubicBezTo>
                <a:close/>
                <a:moveTo>
                  <a:pt x="120" y="75"/>
                </a:moveTo>
                <a:cubicBezTo>
                  <a:pt x="121" y="75"/>
                  <a:pt x="123" y="76"/>
                  <a:pt x="123" y="77"/>
                </a:cubicBezTo>
                <a:cubicBezTo>
                  <a:pt x="123" y="79"/>
                  <a:pt x="121" y="80"/>
                  <a:pt x="120" y="80"/>
                </a:cubicBezTo>
                <a:cubicBezTo>
                  <a:pt x="119" y="80"/>
                  <a:pt x="117" y="79"/>
                  <a:pt x="117" y="77"/>
                </a:cubicBezTo>
                <a:cubicBezTo>
                  <a:pt x="117" y="76"/>
                  <a:pt x="119" y="75"/>
                  <a:pt x="120" y="75"/>
                </a:cubicBezTo>
                <a:close/>
                <a:moveTo>
                  <a:pt x="131" y="75"/>
                </a:moveTo>
                <a:cubicBezTo>
                  <a:pt x="132" y="75"/>
                  <a:pt x="133" y="76"/>
                  <a:pt x="133" y="77"/>
                </a:cubicBezTo>
                <a:cubicBezTo>
                  <a:pt x="133" y="79"/>
                  <a:pt x="132" y="80"/>
                  <a:pt x="131" y="80"/>
                </a:cubicBezTo>
                <a:cubicBezTo>
                  <a:pt x="129" y="80"/>
                  <a:pt x="128" y="79"/>
                  <a:pt x="128" y="77"/>
                </a:cubicBezTo>
                <a:cubicBezTo>
                  <a:pt x="128" y="76"/>
                  <a:pt x="129" y="75"/>
                  <a:pt x="131" y="75"/>
                </a:cubicBezTo>
                <a:close/>
                <a:moveTo>
                  <a:pt x="131" y="85"/>
                </a:moveTo>
                <a:cubicBezTo>
                  <a:pt x="132" y="85"/>
                  <a:pt x="133" y="87"/>
                  <a:pt x="133" y="88"/>
                </a:cubicBezTo>
                <a:cubicBezTo>
                  <a:pt x="133" y="89"/>
                  <a:pt x="132" y="91"/>
                  <a:pt x="131" y="91"/>
                </a:cubicBezTo>
                <a:cubicBezTo>
                  <a:pt x="129" y="91"/>
                  <a:pt x="128" y="89"/>
                  <a:pt x="128" y="88"/>
                </a:cubicBezTo>
                <a:cubicBezTo>
                  <a:pt x="128" y="87"/>
                  <a:pt x="129" y="85"/>
                  <a:pt x="131" y="85"/>
                </a:cubicBezTo>
                <a:close/>
                <a:moveTo>
                  <a:pt x="120" y="85"/>
                </a:moveTo>
                <a:cubicBezTo>
                  <a:pt x="121" y="85"/>
                  <a:pt x="123" y="87"/>
                  <a:pt x="123" y="88"/>
                </a:cubicBezTo>
                <a:cubicBezTo>
                  <a:pt x="123" y="89"/>
                  <a:pt x="121" y="91"/>
                  <a:pt x="120" y="91"/>
                </a:cubicBezTo>
                <a:cubicBezTo>
                  <a:pt x="119" y="91"/>
                  <a:pt x="117" y="89"/>
                  <a:pt x="117" y="88"/>
                </a:cubicBezTo>
                <a:cubicBezTo>
                  <a:pt x="117" y="87"/>
                  <a:pt x="119" y="85"/>
                  <a:pt x="120" y="85"/>
                </a:cubicBezTo>
                <a:close/>
                <a:moveTo>
                  <a:pt x="91" y="56"/>
                </a:moveTo>
                <a:cubicBezTo>
                  <a:pt x="91" y="57"/>
                  <a:pt x="89" y="59"/>
                  <a:pt x="88" y="59"/>
                </a:cubicBezTo>
                <a:cubicBezTo>
                  <a:pt x="72" y="59"/>
                  <a:pt x="72" y="59"/>
                  <a:pt x="72" y="59"/>
                </a:cubicBezTo>
                <a:cubicBezTo>
                  <a:pt x="71" y="59"/>
                  <a:pt x="69" y="57"/>
                  <a:pt x="69" y="56"/>
                </a:cubicBezTo>
                <a:cubicBezTo>
                  <a:pt x="69" y="55"/>
                  <a:pt x="71" y="53"/>
                  <a:pt x="72" y="53"/>
                </a:cubicBezTo>
                <a:cubicBezTo>
                  <a:pt x="88" y="53"/>
                  <a:pt x="88" y="53"/>
                  <a:pt x="88" y="53"/>
                </a:cubicBezTo>
                <a:cubicBezTo>
                  <a:pt x="89" y="53"/>
                  <a:pt x="91" y="55"/>
                  <a:pt x="91" y="56"/>
                </a:cubicBezTo>
                <a:close/>
                <a:moveTo>
                  <a:pt x="91" y="67"/>
                </a:moveTo>
                <a:cubicBezTo>
                  <a:pt x="91" y="68"/>
                  <a:pt x="89" y="69"/>
                  <a:pt x="88" y="69"/>
                </a:cubicBezTo>
                <a:cubicBezTo>
                  <a:pt x="72" y="69"/>
                  <a:pt x="72" y="69"/>
                  <a:pt x="72" y="69"/>
                </a:cubicBezTo>
                <a:cubicBezTo>
                  <a:pt x="71" y="69"/>
                  <a:pt x="69" y="68"/>
                  <a:pt x="69" y="67"/>
                </a:cubicBezTo>
                <a:cubicBezTo>
                  <a:pt x="69" y="65"/>
                  <a:pt x="71" y="64"/>
                  <a:pt x="72" y="64"/>
                </a:cubicBezTo>
                <a:cubicBezTo>
                  <a:pt x="88" y="64"/>
                  <a:pt x="88" y="64"/>
                  <a:pt x="88" y="64"/>
                </a:cubicBezTo>
                <a:cubicBezTo>
                  <a:pt x="89" y="64"/>
                  <a:pt x="91" y="65"/>
                  <a:pt x="91" y="67"/>
                </a:cubicBezTo>
                <a:close/>
                <a:moveTo>
                  <a:pt x="91" y="77"/>
                </a:moveTo>
                <a:cubicBezTo>
                  <a:pt x="91" y="79"/>
                  <a:pt x="89" y="80"/>
                  <a:pt x="88" y="80"/>
                </a:cubicBezTo>
                <a:cubicBezTo>
                  <a:pt x="72" y="80"/>
                  <a:pt x="72" y="80"/>
                  <a:pt x="72" y="80"/>
                </a:cubicBezTo>
                <a:cubicBezTo>
                  <a:pt x="71" y="80"/>
                  <a:pt x="69" y="79"/>
                  <a:pt x="69" y="77"/>
                </a:cubicBezTo>
                <a:cubicBezTo>
                  <a:pt x="69" y="76"/>
                  <a:pt x="71" y="75"/>
                  <a:pt x="72" y="75"/>
                </a:cubicBezTo>
                <a:cubicBezTo>
                  <a:pt x="88" y="75"/>
                  <a:pt x="88" y="75"/>
                  <a:pt x="88" y="75"/>
                </a:cubicBezTo>
                <a:cubicBezTo>
                  <a:pt x="89" y="75"/>
                  <a:pt x="91" y="76"/>
                  <a:pt x="91" y="77"/>
                </a:cubicBezTo>
                <a:close/>
                <a:moveTo>
                  <a:pt x="91" y="88"/>
                </a:moveTo>
                <a:cubicBezTo>
                  <a:pt x="91" y="89"/>
                  <a:pt x="89" y="91"/>
                  <a:pt x="88" y="91"/>
                </a:cubicBezTo>
                <a:cubicBezTo>
                  <a:pt x="72" y="91"/>
                  <a:pt x="72" y="91"/>
                  <a:pt x="72" y="91"/>
                </a:cubicBezTo>
                <a:cubicBezTo>
                  <a:pt x="71" y="91"/>
                  <a:pt x="69" y="89"/>
                  <a:pt x="69" y="88"/>
                </a:cubicBezTo>
                <a:cubicBezTo>
                  <a:pt x="69" y="87"/>
                  <a:pt x="71" y="85"/>
                  <a:pt x="72" y="85"/>
                </a:cubicBezTo>
                <a:cubicBezTo>
                  <a:pt x="88" y="85"/>
                  <a:pt x="88" y="85"/>
                  <a:pt x="88" y="85"/>
                </a:cubicBezTo>
                <a:cubicBezTo>
                  <a:pt x="89" y="85"/>
                  <a:pt x="91" y="87"/>
                  <a:pt x="91" y="88"/>
                </a:cubicBezTo>
                <a:close/>
                <a:moveTo>
                  <a:pt x="104" y="35"/>
                </a:moveTo>
                <a:cubicBezTo>
                  <a:pt x="104" y="33"/>
                  <a:pt x="105" y="32"/>
                  <a:pt x="107" y="32"/>
                </a:cubicBezTo>
                <a:cubicBezTo>
                  <a:pt x="109" y="32"/>
                  <a:pt x="109" y="32"/>
                  <a:pt x="109" y="32"/>
                </a:cubicBezTo>
                <a:cubicBezTo>
                  <a:pt x="111" y="32"/>
                  <a:pt x="112" y="33"/>
                  <a:pt x="112" y="35"/>
                </a:cubicBezTo>
                <a:cubicBezTo>
                  <a:pt x="112" y="36"/>
                  <a:pt x="111" y="37"/>
                  <a:pt x="109" y="37"/>
                </a:cubicBezTo>
                <a:cubicBezTo>
                  <a:pt x="107" y="37"/>
                  <a:pt x="107" y="37"/>
                  <a:pt x="107" y="37"/>
                </a:cubicBezTo>
                <a:cubicBezTo>
                  <a:pt x="105" y="37"/>
                  <a:pt x="104" y="36"/>
                  <a:pt x="104" y="35"/>
                </a:cubicBezTo>
                <a:close/>
                <a:moveTo>
                  <a:pt x="104" y="24"/>
                </a:moveTo>
                <a:cubicBezTo>
                  <a:pt x="104" y="23"/>
                  <a:pt x="105" y="21"/>
                  <a:pt x="107" y="21"/>
                </a:cubicBezTo>
                <a:cubicBezTo>
                  <a:pt x="109" y="21"/>
                  <a:pt x="109" y="21"/>
                  <a:pt x="109" y="21"/>
                </a:cubicBezTo>
                <a:cubicBezTo>
                  <a:pt x="111" y="21"/>
                  <a:pt x="112" y="23"/>
                  <a:pt x="112" y="24"/>
                </a:cubicBezTo>
                <a:cubicBezTo>
                  <a:pt x="112" y="25"/>
                  <a:pt x="111" y="27"/>
                  <a:pt x="109" y="27"/>
                </a:cubicBezTo>
                <a:cubicBezTo>
                  <a:pt x="107" y="27"/>
                  <a:pt x="107" y="27"/>
                  <a:pt x="107" y="27"/>
                </a:cubicBezTo>
                <a:cubicBezTo>
                  <a:pt x="105" y="27"/>
                  <a:pt x="104" y="25"/>
                  <a:pt x="104" y="24"/>
                </a:cubicBezTo>
                <a:close/>
                <a:moveTo>
                  <a:pt x="104" y="13"/>
                </a:moveTo>
                <a:cubicBezTo>
                  <a:pt x="104" y="12"/>
                  <a:pt x="105" y="11"/>
                  <a:pt x="107" y="11"/>
                </a:cubicBezTo>
                <a:cubicBezTo>
                  <a:pt x="109" y="11"/>
                  <a:pt x="109" y="11"/>
                  <a:pt x="109" y="11"/>
                </a:cubicBezTo>
                <a:cubicBezTo>
                  <a:pt x="111" y="11"/>
                  <a:pt x="112" y="12"/>
                  <a:pt x="112" y="13"/>
                </a:cubicBezTo>
                <a:cubicBezTo>
                  <a:pt x="112" y="15"/>
                  <a:pt x="111" y="16"/>
                  <a:pt x="109" y="16"/>
                </a:cubicBezTo>
                <a:cubicBezTo>
                  <a:pt x="107" y="16"/>
                  <a:pt x="107" y="16"/>
                  <a:pt x="107" y="16"/>
                </a:cubicBezTo>
                <a:cubicBezTo>
                  <a:pt x="105" y="16"/>
                  <a:pt x="104" y="15"/>
                  <a:pt x="104" y="1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01" name="Freeform 1897">
            <a:extLst>
              <a:ext uri="{FF2B5EF4-FFF2-40B4-BE49-F238E27FC236}">
                <a16:creationId xmlns:a16="http://schemas.microsoft.com/office/drawing/2014/main" xmlns="" id="{4AA0D495-58FD-40EB-A3C5-738123113B56}"/>
              </a:ext>
            </a:extLst>
          </p:cNvPr>
          <p:cNvSpPr>
            <a:spLocks noEditPoints="1"/>
          </p:cNvSpPr>
          <p:nvPr/>
        </p:nvSpPr>
        <p:spPr bwMode="auto">
          <a:xfrm>
            <a:off x="5374409" y="2843069"/>
            <a:ext cx="490682" cy="549852"/>
          </a:xfrm>
          <a:custGeom>
            <a:avLst/>
            <a:gdLst>
              <a:gd name="T0" fmla="*/ 22 w 144"/>
              <a:gd name="T1" fmla="*/ 18 h 160"/>
              <a:gd name="T2" fmla="*/ 103 w 144"/>
              <a:gd name="T3" fmla="*/ 0 h 160"/>
              <a:gd name="T4" fmla="*/ 144 w 144"/>
              <a:gd name="T5" fmla="*/ 76 h 160"/>
              <a:gd name="T6" fmla="*/ 99 w 144"/>
              <a:gd name="T7" fmla="*/ 56 h 160"/>
              <a:gd name="T8" fmla="*/ 136 w 144"/>
              <a:gd name="T9" fmla="*/ 136 h 160"/>
              <a:gd name="T10" fmla="*/ 122 w 144"/>
              <a:gd name="T11" fmla="*/ 143 h 160"/>
              <a:gd name="T12" fmla="*/ 120 w 144"/>
              <a:gd name="T13" fmla="*/ 138 h 160"/>
              <a:gd name="T14" fmla="*/ 103 w 144"/>
              <a:gd name="T15" fmla="*/ 132 h 160"/>
              <a:gd name="T16" fmla="*/ 93 w 144"/>
              <a:gd name="T17" fmla="*/ 141 h 160"/>
              <a:gd name="T18" fmla="*/ 73 w 144"/>
              <a:gd name="T19" fmla="*/ 143 h 160"/>
              <a:gd name="T20" fmla="*/ 59 w 144"/>
              <a:gd name="T21" fmla="*/ 136 h 160"/>
              <a:gd name="T22" fmla="*/ 67 w 144"/>
              <a:gd name="T23" fmla="*/ 136 h 160"/>
              <a:gd name="T24" fmla="*/ 96 w 144"/>
              <a:gd name="T25" fmla="*/ 135 h 160"/>
              <a:gd name="T26" fmla="*/ 72 w 144"/>
              <a:gd name="T27" fmla="*/ 51 h 160"/>
              <a:gd name="T28" fmla="*/ 94 w 144"/>
              <a:gd name="T29" fmla="*/ 87 h 160"/>
              <a:gd name="T30" fmla="*/ 62 w 144"/>
              <a:gd name="T31" fmla="*/ 89 h 160"/>
              <a:gd name="T32" fmla="*/ 112 w 144"/>
              <a:gd name="T33" fmla="*/ 84 h 160"/>
              <a:gd name="T34" fmla="*/ 138 w 144"/>
              <a:gd name="T35" fmla="*/ 76 h 160"/>
              <a:gd name="T36" fmla="*/ 130 w 144"/>
              <a:gd name="T37" fmla="*/ 86 h 160"/>
              <a:gd name="T38" fmla="*/ 110 w 144"/>
              <a:gd name="T39" fmla="*/ 89 h 160"/>
              <a:gd name="T40" fmla="*/ 137 w 144"/>
              <a:gd name="T41" fmla="*/ 90 h 160"/>
              <a:gd name="T42" fmla="*/ 126 w 144"/>
              <a:gd name="T43" fmla="*/ 99 h 160"/>
              <a:gd name="T44" fmla="*/ 108 w 144"/>
              <a:gd name="T45" fmla="*/ 94 h 160"/>
              <a:gd name="T46" fmla="*/ 136 w 144"/>
              <a:gd name="T47" fmla="*/ 100 h 160"/>
              <a:gd name="T48" fmla="*/ 133 w 144"/>
              <a:gd name="T49" fmla="*/ 106 h 160"/>
              <a:gd name="T50" fmla="*/ 115 w 144"/>
              <a:gd name="T51" fmla="*/ 111 h 160"/>
              <a:gd name="T52" fmla="*/ 129 w 144"/>
              <a:gd name="T53" fmla="*/ 104 h 160"/>
              <a:gd name="T54" fmla="*/ 136 w 144"/>
              <a:gd name="T55" fmla="*/ 114 h 160"/>
              <a:gd name="T56" fmla="*/ 123 w 144"/>
              <a:gd name="T57" fmla="*/ 121 h 160"/>
              <a:gd name="T58" fmla="*/ 120 w 144"/>
              <a:gd name="T59" fmla="*/ 116 h 160"/>
              <a:gd name="T60" fmla="*/ 138 w 144"/>
              <a:gd name="T61" fmla="*/ 121 h 160"/>
              <a:gd name="T62" fmla="*/ 129 w 144"/>
              <a:gd name="T63" fmla="*/ 130 h 160"/>
              <a:gd name="T64" fmla="*/ 108 w 144"/>
              <a:gd name="T65" fmla="*/ 127 h 160"/>
              <a:gd name="T66" fmla="*/ 136 w 144"/>
              <a:gd name="T67" fmla="*/ 122 h 160"/>
              <a:gd name="T68" fmla="*/ 94 w 144"/>
              <a:gd name="T69" fmla="*/ 130 h 160"/>
              <a:gd name="T70" fmla="*/ 75 w 144"/>
              <a:gd name="T71" fmla="*/ 132 h 160"/>
              <a:gd name="T72" fmla="*/ 60 w 144"/>
              <a:gd name="T73" fmla="*/ 126 h 160"/>
              <a:gd name="T74" fmla="*/ 64 w 144"/>
              <a:gd name="T75" fmla="*/ 124 h 160"/>
              <a:gd name="T76" fmla="*/ 93 w 144"/>
              <a:gd name="T77" fmla="*/ 125 h 160"/>
              <a:gd name="T78" fmla="*/ 35 w 144"/>
              <a:gd name="T79" fmla="*/ 109 h 160"/>
              <a:gd name="T80" fmla="*/ 52 w 144"/>
              <a:gd name="T81" fmla="*/ 111 h 160"/>
              <a:gd name="T82" fmla="*/ 37 w 144"/>
              <a:gd name="T83" fmla="*/ 73 h 160"/>
              <a:gd name="T84" fmla="*/ 53 w 144"/>
              <a:gd name="T85" fmla="*/ 91 h 160"/>
              <a:gd name="T86" fmla="*/ 15 w 144"/>
              <a:gd name="T87" fmla="*/ 88 h 160"/>
              <a:gd name="T88" fmla="*/ 72 w 144"/>
              <a:gd name="T89" fmla="*/ 116 h 160"/>
              <a:gd name="T90" fmla="*/ 101 w 144"/>
              <a:gd name="T91" fmla="*/ 111 h 160"/>
              <a:gd name="T92" fmla="*/ 98 w 144"/>
              <a:gd name="T93" fmla="*/ 117 h 160"/>
              <a:gd name="T94" fmla="*/ 80 w 144"/>
              <a:gd name="T95" fmla="*/ 122 h 160"/>
              <a:gd name="T96" fmla="*/ 62 w 144"/>
              <a:gd name="T97" fmla="*/ 117 h 160"/>
              <a:gd name="T98" fmla="*/ 76 w 144"/>
              <a:gd name="T99" fmla="*/ 79 h 160"/>
              <a:gd name="T100" fmla="*/ 30 w 144"/>
              <a:gd name="T101" fmla="*/ 66 h 160"/>
              <a:gd name="T102" fmla="*/ 54 w 144"/>
              <a:gd name="T103" fmla="*/ 47 h 160"/>
              <a:gd name="T104" fmla="*/ 22 w 144"/>
              <a:gd name="T105" fmla="*/ 108 h 160"/>
              <a:gd name="T106" fmla="*/ 52 w 144"/>
              <a:gd name="T107" fmla="*/ 119 h 160"/>
              <a:gd name="T108" fmla="*/ 95 w 144"/>
              <a:gd name="T109" fmla="*/ 52 h 160"/>
              <a:gd name="T110" fmla="*/ 62 w 144"/>
              <a:gd name="T111" fmla="*/ 18 h 160"/>
              <a:gd name="T112" fmla="*/ 9 w 144"/>
              <a:gd name="T113" fmla="*/ 71 h 160"/>
              <a:gd name="T114" fmla="*/ 18 w 144"/>
              <a:gd name="T115" fmla="*/ 127 h 160"/>
              <a:gd name="T116" fmla="*/ 60 w 144"/>
              <a:gd name="T117" fmla="*/ 147 h 160"/>
              <a:gd name="T118" fmla="*/ 68 w 144"/>
              <a:gd name="T119" fmla="*/ 147 h 160"/>
              <a:gd name="T120" fmla="*/ 96 w 144"/>
              <a:gd name="T121" fmla="*/ 146 h 160"/>
              <a:gd name="T122" fmla="*/ 66 w 144"/>
              <a:gd name="T123" fmla="*/ 152 h 160"/>
              <a:gd name="T124" fmla="*/ 131 w 144"/>
              <a:gd name="T125" fmla="*/ 146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44" h="160">
                <a:moveTo>
                  <a:pt x="75" y="27"/>
                </a:moveTo>
                <a:cubicBezTo>
                  <a:pt x="80" y="27"/>
                  <a:pt x="84" y="23"/>
                  <a:pt x="84" y="18"/>
                </a:cubicBezTo>
                <a:cubicBezTo>
                  <a:pt x="84" y="12"/>
                  <a:pt x="80" y="8"/>
                  <a:pt x="75" y="8"/>
                </a:cubicBezTo>
                <a:cubicBezTo>
                  <a:pt x="69" y="8"/>
                  <a:pt x="65" y="12"/>
                  <a:pt x="65" y="18"/>
                </a:cubicBezTo>
                <a:cubicBezTo>
                  <a:pt x="65" y="23"/>
                  <a:pt x="69" y="27"/>
                  <a:pt x="75" y="27"/>
                </a:cubicBezTo>
                <a:close/>
                <a:moveTo>
                  <a:pt x="75" y="14"/>
                </a:moveTo>
                <a:cubicBezTo>
                  <a:pt x="77" y="14"/>
                  <a:pt x="79" y="15"/>
                  <a:pt x="79" y="18"/>
                </a:cubicBezTo>
                <a:cubicBezTo>
                  <a:pt x="79" y="20"/>
                  <a:pt x="77" y="22"/>
                  <a:pt x="75" y="22"/>
                </a:cubicBezTo>
                <a:cubicBezTo>
                  <a:pt x="72" y="22"/>
                  <a:pt x="71" y="20"/>
                  <a:pt x="71" y="18"/>
                </a:cubicBezTo>
                <a:cubicBezTo>
                  <a:pt x="71" y="15"/>
                  <a:pt x="72" y="14"/>
                  <a:pt x="75" y="14"/>
                </a:cubicBezTo>
                <a:close/>
                <a:moveTo>
                  <a:pt x="18" y="27"/>
                </a:moveTo>
                <a:cubicBezTo>
                  <a:pt x="23" y="27"/>
                  <a:pt x="27" y="23"/>
                  <a:pt x="27" y="18"/>
                </a:cubicBezTo>
                <a:cubicBezTo>
                  <a:pt x="27" y="12"/>
                  <a:pt x="23" y="8"/>
                  <a:pt x="18" y="8"/>
                </a:cubicBezTo>
                <a:cubicBezTo>
                  <a:pt x="12" y="8"/>
                  <a:pt x="8" y="12"/>
                  <a:pt x="8" y="18"/>
                </a:cubicBezTo>
                <a:cubicBezTo>
                  <a:pt x="8" y="23"/>
                  <a:pt x="12" y="27"/>
                  <a:pt x="18" y="27"/>
                </a:cubicBezTo>
                <a:close/>
                <a:moveTo>
                  <a:pt x="18" y="14"/>
                </a:moveTo>
                <a:cubicBezTo>
                  <a:pt x="20" y="14"/>
                  <a:pt x="22" y="15"/>
                  <a:pt x="22" y="18"/>
                </a:cubicBezTo>
                <a:cubicBezTo>
                  <a:pt x="22" y="20"/>
                  <a:pt x="20" y="22"/>
                  <a:pt x="18" y="22"/>
                </a:cubicBezTo>
                <a:cubicBezTo>
                  <a:pt x="15" y="22"/>
                  <a:pt x="14" y="20"/>
                  <a:pt x="14" y="18"/>
                </a:cubicBezTo>
                <a:cubicBezTo>
                  <a:pt x="14" y="15"/>
                  <a:pt x="15" y="14"/>
                  <a:pt x="18" y="14"/>
                </a:cubicBezTo>
                <a:close/>
                <a:moveTo>
                  <a:pt x="18" y="130"/>
                </a:moveTo>
                <a:cubicBezTo>
                  <a:pt x="12" y="130"/>
                  <a:pt x="8" y="134"/>
                  <a:pt x="8" y="140"/>
                </a:cubicBezTo>
                <a:cubicBezTo>
                  <a:pt x="8" y="145"/>
                  <a:pt x="12" y="149"/>
                  <a:pt x="18" y="149"/>
                </a:cubicBezTo>
                <a:cubicBezTo>
                  <a:pt x="23" y="149"/>
                  <a:pt x="27" y="145"/>
                  <a:pt x="27" y="140"/>
                </a:cubicBezTo>
                <a:cubicBezTo>
                  <a:pt x="27" y="134"/>
                  <a:pt x="23" y="130"/>
                  <a:pt x="18" y="130"/>
                </a:cubicBezTo>
                <a:close/>
                <a:moveTo>
                  <a:pt x="18" y="144"/>
                </a:moveTo>
                <a:cubicBezTo>
                  <a:pt x="15" y="144"/>
                  <a:pt x="14" y="142"/>
                  <a:pt x="14" y="140"/>
                </a:cubicBezTo>
                <a:cubicBezTo>
                  <a:pt x="14" y="137"/>
                  <a:pt x="15" y="136"/>
                  <a:pt x="18" y="136"/>
                </a:cubicBezTo>
                <a:cubicBezTo>
                  <a:pt x="20" y="136"/>
                  <a:pt x="22" y="137"/>
                  <a:pt x="22" y="140"/>
                </a:cubicBezTo>
                <a:cubicBezTo>
                  <a:pt x="22" y="142"/>
                  <a:pt x="20" y="144"/>
                  <a:pt x="18" y="144"/>
                </a:cubicBezTo>
                <a:close/>
                <a:moveTo>
                  <a:pt x="117" y="46"/>
                </a:moveTo>
                <a:cubicBezTo>
                  <a:pt x="117" y="0"/>
                  <a:pt x="117" y="0"/>
                  <a:pt x="117" y="0"/>
                </a:cubicBezTo>
                <a:cubicBezTo>
                  <a:pt x="108" y="0"/>
                  <a:pt x="108" y="0"/>
                  <a:pt x="108" y="0"/>
                </a:cubicBezTo>
                <a:cubicBezTo>
                  <a:pt x="103" y="0"/>
                  <a:pt x="103" y="0"/>
                  <a:pt x="103" y="0"/>
                </a:cubicBezTo>
                <a:cubicBezTo>
                  <a:pt x="100" y="0"/>
                  <a:pt x="100" y="0"/>
                  <a:pt x="100" y="0"/>
                </a:cubicBezTo>
                <a:cubicBezTo>
                  <a:pt x="95" y="0"/>
                  <a:pt x="95" y="0"/>
                  <a:pt x="95" y="0"/>
                </a:cubicBezTo>
                <a:cubicBezTo>
                  <a:pt x="92" y="0"/>
                  <a:pt x="92" y="0"/>
                  <a:pt x="92" y="0"/>
                </a:cubicBezTo>
                <a:cubicBezTo>
                  <a:pt x="87" y="0"/>
                  <a:pt x="87" y="0"/>
                  <a:pt x="87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57"/>
                  <a:pt x="0" y="157"/>
                  <a:pt x="0" y="157"/>
                </a:cubicBezTo>
                <a:cubicBezTo>
                  <a:pt x="65" y="157"/>
                  <a:pt x="65" y="157"/>
                  <a:pt x="65" y="157"/>
                </a:cubicBezTo>
                <a:cubicBezTo>
                  <a:pt x="69" y="159"/>
                  <a:pt x="75" y="160"/>
                  <a:pt x="80" y="160"/>
                </a:cubicBezTo>
                <a:cubicBezTo>
                  <a:pt x="87" y="160"/>
                  <a:pt x="93" y="159"/>
                  <a:pt x="98" y="156"/>
                </a:cubicBezTo>
                <a:cubicBezTo>
                  <a:pt x="103" y="159"/>
                  <a:pt x="109" y="160"/>
                  <a:pt x="115" y="160"/>
                </a:cubicBezTo>
                <a:cubicBezTo>
                  <a:pt x="131" y="160"/>
                  <a:pt x="144" y="152"/>
                  <a:pt x="144" y="141"/>
                </a:cubicBezTo>
                <a:cubicBezTo>
                  <a:pt x="144" y="130"/>
                  <a:pt x="144" y="130"/>
                  <a:pt x="144" y="130"/>
                </a:cubicBezTo>
                <a:cubicBezTo>
                  <a:pt x="144" y="119"/>
                  <a:pt x="144" y="119"/>
                  <a:pt x="144" y="119"/>
                </a:cubicBezTo>
                <a:cubicBezTo>
                  <a:pt x="144" y="108"/>
                  <a:pt x="144" y="108"/>
                  <a:pt x="144" y="108"/>
                </a:cubicBezTo>
                <a:cubicBezTo>
                  <a:pt x="144" y="98"/>
                  <a:pt x="144" y="98"/>
                  <a:pt x="144" y="98"/>
                </a:cubicBezTo>
                <a:cubicBezTo>
                  <a:pt x="144" y="87"/>
                  <a:pt x="144" y="87"/>
                  <a:pt x="144" y="87"/>
                </a:cubicBezTo>
                <a:cubicBezTo>
                  <a:pt x="144" y="76"/>
                  <a:pt x="144" y="76"/>
                  <a:pt x="144" y="76"/>
                </a:cubicBezTo>
                <a:cubicBezTo>
                  <a:pt x="144" y="65"/>
                  <a:pt x="144" y="65"/>
                  <a:pt x="144" y="65"/>
                </a:cubicBezTo>
                <a:cubicBezTo>
                  <a:pt x="144" y="55"/>
                  <a:pt x="132" y="47"/>
                  <a:pt x="117" y="46"/>
                </a:cubicBezTo>
                <a:close/>
                <a:moveTo>
                  <a:pt x="138" y="65"/>
                </a:moveTo>
                <a:cubicBezTo>
                  <a:pt x="138" y="72"/>
                  <a:pt x="128" y="79"/>
                  <a:pt x="115" y="79"/>
                </a:cubicBezTo>
                <a:cubicBezTo>
                  <a:pt x="103" y="79"/>
                  <a:pt x="92" y="72"/>
                  <a:pt x="92" y="65"/>
                </a:cubicBezTo>
                <a:cubicBezTo>
                  <a:pt x="92" y="65"/>
                  <a:pt x="92" y="64"/>
                  <a:pt x="92" y="64"/>
                </a:cubicBezTo>
                <a:cubicBezTo>
                  <a:pt x="92" y="64"/>
                  <a:pt x="92" y="63"/>
                  <a:pt x="92" y="63"/>
                </a:cubicBezTo>
                <a:cubicBezTo>
                  <a:pt x="92" y="63"/>
                  <a:pt x="93" y="63"/>
                  <a:pt x="93" y="62"/>
                </a:cubicBezTo>
                <a:cubicBezTo>
                  <a:pt x="93" y="62"/>
                  <a:pt x="93" y="62"/>
                  <a:pt x="93" y="62"/>
                </a:cubicBezTo>
                <a:cubicBezTo>
                  <a:pt x="93" y="62"/>
                  <a:pt x="93" y="61"/>
                  <a:pt x="93" y="61"/>
                </a:cubicBezTo>
                <a:cubicBezTo>
                  <a:pt x="93" y="61"/>
                  <a:pt x="93" y="61"/>
                  <a:pt x="94" y="61"/>
                </a:cubicBezTo>
                <a:cubicBezTo>
                  <a:pt x="94" y="60"/>
                  <a:pt x="94" y="60"/>
                  <a:pt x="94" y="60"/>
                </a:cubicBezTo>
                <a:cubicBezTo>
                  <a:pt x="94" y="60"/>
                  <a:pt x="94" y="60"/>
                  <a:pt x="95" y="59"/>
                </a:cubicBezTo>
                <a:cubicBezTo>
                  <a:pt x="95" y="59"/>
                  <a:pt x="95" y="59"/>
                  <a:pt x="95" y="59"/>
                </a:cubicBezTo>
                <a:cubicBezTo>
                  <a:pt x="95" y="58"/>
                  <a:pt x="96" y="58"/>
                  <a:pt x="96" y="58"/>
                </a:cubicBezTo>
                <a:cubicBezTo>
                  <a:pt x="96" y="58"/>
                  <a:pt x="96" y="58"/>
                  <a:pt x="96" y="58"/>
                </a:cubicBezTo>
                <a:cubicBezTo>
                  <a:pt x="97" y="57"/>
                  <a:pt x="98" y="56"/>
                  <a:pt x="99" y="56"/>
                </a:cubicBezTo>
                <a:cubicBezTo>
                  <a:pt x="100" y="55"/>
                  <a:pt x="101" y="54"/>
                  <a:pt x="102" y="54"/>
                </a:cubicBezTo>
                <a:cubicBezTo>
                  <a:pt x="102" y="54"/>
                  <a:pt x="103" y="54"/>
                  <a:pt x="103" y="54"/>
                </a:cubicBezTo>
                <a:cubicBezTo>
                  <a:pt x="104" y="53"/>
                  <a:pt x="105" y="53"/>
                  <a:pt x="106" y="53"/>
                </a:cubicBezTo>
                <a:cubicBezTo>
                  <a:pt x="106" y="53"/>
                  <a:pt x="107" y="53"/>
                  <a:pt x="107" y="53"/>
                </a:cubicBezTo>
                <a:cubicBezTo>
                  <a:pt x="108" y="52"/>
                  <a:pt x="109" y="52"/>
                  <a:pt x="110" y="52"/>
                </a:cubicBezTo>
                <a:cubicBezTo>
                  <a:pt x="110" y="52"/>
                  <a:pt x="110" y="52"/>
                  <a:pt x="110" y="52"/>
                </a:cubicBezTo>
                <a:cubicBezTo>
                  <a:pt x="111" y="52"/>
                  <a:pt x="113" y="52"/>
                  <a:pt x="114" y="52"/>
                </a:cubicBezTo>
                <a:cubicBezTo>
                  <a:pt x="115" y="52"/>
                  <a:pt x="115" y="52"/>
                  <a:pt x="115" y="52"/>
                </a:cubicBezTo>
                <a:cubicBezTo>
                  <a:pt x="128" y="52"/>
                  <a:pt x="138" y="58"/>
                  <a:pt x="138" y="65"/>
                </a:cubicBezTo>
                <a:close/>
                <a:moveTo>
                  <a:pt x="138" y="132"/>
                </a:moveTo>
                <a:cubicBezTo>
                  <a:pt x="138" y="132"/>
                  <a:pt x="138" y="132"/>
                  <a:pt x="138" y="132"/>
                </a:cubicBezTo>
                <a:cubicBezTo>
                  <a:pt x="138" y="133"/>
                  <a:pt x="138" y="133"/>
                  <a:pt x="138" y="133"/>
                </a:cubicBezTo>
                <a:cubicBezTo>
                  <a:pt x="138" y="133"/>
                  <a:pt x="138" y="133"/>
                  <a:pt x="137" y="134"/>
                </a:cubicBezTo>
                <a:cubicBezTo>
                  <a:pt x="137" y="134"/>
                  <a:pt x="137" y="134"/>
                  <a:pt x="137" y="134"/>
                </a:cubicBezTo>
                <a:cubicBezTo>
                  <a:pt x="137" y="135"/>
                  <a:pt x="137" y="135"/>
                  <a:pt x="137" y="135"/>
                </a:cubicBezTo>
                <a:cubicBezTo>
                  <a:pt x="137" y="135"/>
                  <a:pt x="136" y="135"/>
                  <a:pt x="136" y="136"/>
                </a:cubicBezTo>
                <a:cubicBezTo>
                  <a:pt x="136" y="136"/>
                  <a:pt x="136" y="136"/>
                  <a:pt x="136" y="136"/>
                </a:cubicBezTo>
                <a:cubicBezTo>
                  <a:pt x="136" y="136"/>
                  <a:pt x="136" y="137"/>
                  <a:pt x="135" y="137"/>
                </a:cubicBezTo>
                <a:cubicBezTo>
                  <a:pt x="135" y="137"/>
                  <a:pt x="135" y="137"/>
                  <a:pt x="135" y="137"/>
                </a:cubicBezTo>
                <a:cubicBezTo>
                  <a:pt x="135" y="137"/>
                  <a:pt x="134" y="138"/>
                  <a:pt x="134" y="138"/>
                </a:cubicBezTo>
                <a:cubicBezTo>
                  <a:pt x="134" y="138"/>
                  <a:pt x="134" y="138"/>
                  <a:pt x="133" y="138"/>
                </a:cubicBezTo>
                <a:cubicBezTo>
                  <a:pt x="133" y="139"/>
                  <a:pt x="133" y="139"/>
                  <a:pt x="133" y="139"/>
                </a:cubicBezTo>
                <a:cubicBezTo>
                  <a:pt x="133" y="139"/>
                  <a:pt x="132" y="139"/>
                  <a:pt x="132" y="139"/>
                </a:cubicBezTo>
                <a:cubicBezTo>
                  <a:pt x="132" y="139"/>
                  <a:pt x="132" y="140"/>
                  <a:pt x="131" y="140"/>
                </a:cubicBezTo>
                <a:cubicBezTo>
                  <a:pt x="131" y="140"/>
                  <a:pt x="131" y="140"/>
                  <a:pt x="130" y="140"/>
                </a:cubicBezTo>
                <a:cubicBezTo>
                  <a:pt x="130" y="140"/>
                  <a:pt x="130" y="141"/>
                  <a:pt x="130" y="141"/>
                </a:cubicBezTo>
                <a:cubicBezTo>
                  <a:pt x="129" y="141"/>
                  <a:pt x="129" y="141"/>
                  <a:pt x="129" y="141"/>
                </a:cubicBezTo>
                <a:cubicBezTo>
                  <a:pt x="128" y="141"/>
                  <a:pt x="128" y="141"/>
                  <a:pt x="128" y="141"/>
                </a:cubicBezTo>
                <a:cubicBezTo>
                  <a:pt x="128" y="142"/>
                  <a:pt x="127" y="142"/>
                  <a:pt x="127" y="142"/>
                </a:cubicBezTo>
                <a:cubicBezTo>
                  <a:pt x="127" y="142"/>
                  <a:pt x="126" y="142"/>
                  <a:pt x="126" y="142"/>
                </a:cubicBezTo>
                <a:cubicBezTo>
                  <a:pt x="126" y="142"/>
                  <a:pt x="125" y="142"/>
                  <a:pt x="125" y="142"/>
                </a:cubicBezTo>
                <a:cubicBezTo>
                  <a:pt x="125" y="143"/>
                  <a:pt x="124" y="143"/>
                  <a:pt x="124" y="143"/>
                </a:cubicBezTo>
                <a:cubicBezTo>
                  <a:pt x="124" y="143"/>
                  <a:pt x="123" y="143"/>
                  <a:pt x="123" y="143"/>
                </a:cubicBezTo>
                <a:cubicBezTo>
                  <a:pt x="123" y="143"/>
                  <a:pt x="122" y="143"/>
                  <a:pt x="122" y="143"/>
                </a:cubicBezTo>
                <a:cubicBezTo>
                  <a:pt x="122" y="143"/>
                  <a:pt x="121" y="143"/>
                  <a:pt x="121" y="143"/>
                </a:cubicBezTo>
                <a:cubicBezTo>
                  <a:pt x="120" y="143"/>
                  <a:pt x="120" y="143"/>
                  <a:pt x="120" y="143"/>
                </a:cubicBezTo>
                <a:cubicBezTo>
                  <a:pt x="119" y="144"/>
                  <a:pt x="119" y="144"/>
                  <a:pt x="118" y="144"/>
                </a:cubicBezTo>
                <a:cubicBezTo>
                  <a:pt x="118" y="144"/>
                  <a:pt x="118" y="144"/>
                  <a:pt x="118" y="144"/>
                </a:cubicBezTo>
                <a:cubicBezTo>
                  <a:pt x="117" y="144"/>
                  <a:pt x="116" y="144"/>
                  <a:pt x="115" y="144"/>
                </a:cubicBezTo>
                <a:cubicBezTo>
                  <a:pt x="114" y="144"/>
                  <a:pt x="113" y="144"/>
                  <a:pt x="112" y="144"/>
                </a:cubicBezTo>
                <a:cubicBezTo>
                  <a:pt x="112" y="144"/>
                  <a:pt x="112" y="144"/>
                  <a:pt x="111" y="144"/>
                </a:cubicBezTo>
                <a:cubicBezTo>
                  <a:pt x="110" y="143"/>
                  <a:pt x="110" y="143"/>
                  <a:pt x="109" y="143"/>
                </a:cubicBezTo>
                <a:cubicBezTo>
                  <a:pt x="109" y="143"/>
                  <a:pt x="108" y="143"/>
                  <a:pt x="108" y="143"/>
                </a:cubicBezTo>
                <a:cubicBezTo>
                  <a:pt x="108" y="142"/>
                  <a:pt x="108" y="142"/>
                  <a:pt x="108" y="141"/>
                </a:cubicBezTo>
                <a:cubicBezTo>
                  <a:pt x="108" y="138"/>
                  <a:pt x="108" y="138"/>
                  <a:pt x="108" y="138"/>
                </a:cubicBezTo>
                <a:cubicBezTo>
                  <a:pt x="109" y="138"/>
                  <a:pt x="109" y="138"/>
                  <a:pt x="109" y="138"/>
                </a:cubicBezTo>
                <a:cubicBezTo>
                  <a:pt x="110" y="138"/>
                  <a:pt x="111" y="138"/>
                  <a:pt x="111" y="138"/>
                </a:cubicBezTo>
                <a:cubicBezTo>
                  <a:pt x="112" y="138"/>
                  <a:pt x="112" y="138"/>
                  <a:pt x="112" y="138"/>
                </a:cubicBezTo>
                <a:cubicBezTo>
                  <a:pt x="113" y="138"/>
                  <a:pt x="114" y="138"/>
                  <a:pt x="115" y="138"/>
                </a:cubicBezTo>
                <a:cubicBezTo>
                  <a:pt x="116" y="138"/>
                  <a:pt x="117" y="138"/>
                  <a:pt x="119" y="138"/>
                </a:cubicBezTo>
                <a:cubicBezTo>
                  <a:pt x="119" y="138"/>
                  <a:pt x="119" y="138"/>
                  <a:pt x="120" y="138"/>
                </a:cubicBezTo>
                <a:cubicBezTo>
                  <a:pt x="120" y="138"/>
                  <a:pt x="121" y="138"/>
                  <a:pt x="122" y="138"/>
                </a:cubicBezTo>
                <a:cubicBezTo>
                  <a:pt x="122" y="138"/>
                  <a:pt x="122" y="138"/>
                  <a:pt x="123" y="138"/>
                </a:cubicBezTo>
                <a:cubicBezTo>
                  <a:pt x="123" y="138"/>
                  <a:pt x="124" y="137"/>
                  <a:pt x="125" y="137"/>
                </a:cubicBezTo>
                <a:cubicBezTo>
                  <a:pt x="125" y="137"/>
                  <a:pt x="125" y="137"/>
                  <a:pt x="126" y="137"/>
                </a:cubicBezTo>
                <a:cubicBezTo>
                  <a:pt x="126" y="137"/>
                  <a:pt x="127" y="137"/>
                  <a:pt x="128" y="136"/>
                </a:cubicBezTo>
                <a:cubicBezTo>
                  <a:pt x="128" y="136"/>
                  <a:pt x="128" y="136"/>
                  <a:pt x="129" y="136"/>
                </a:cubicBezTo>
                <a:cubicBezTo>
                  <a:pt x="130" y="136"/>
                  <a:pt x="130" y="136"/>
                  <a:pt x="131" y="135"/>
                </a:cubicBezTo>
                <a:cubicBezTo>
                  <a:pt x="131" y="135"/>
                  <a:pt x="131" y="135"/>
                  <a:pt x="131" y="135"/>
                </a:cubicBezTo>
                <a:cubicBezTo>
                  <a:pt x="132" y="135"/>
                  <a:pt x="133" y="134"/>
                  <a:pt x="134" y="134"/>
                </a:cubicBezTo>
                <a:cubicBezTo>
                  <a:pt x="134" y="134"/>
                  <a:pt x="134" y="134"/>
                  <a:pt x="134" y="133"/>
                </a:cubicBezTo>
                <a:cubicBezTo>
                  <a:pt x="135" y="133"/>
                  <a:pt x="135" y="133"/>
                  <a:pt x="136" y="133"/>
                </a:cubicBezTo>
                <a:cubicBezTo>
                  <a:pt x="136" y="132"/>
                  <a:pt x="136" y="132"/>
                  <a:pt x="137" y="132"/>
                </a:cubicBezTo>
                <a:cubicBezTo>
                  <a:pt x="137" y="132"/>
                  <a:pt x="137" y="131"/>
                  <a:pt x="138" y="131"/>
                </a:cubicBezTo>
                <a:cubicBezTo>
                  <a:pt x="138" y="131"/>
                  <a:pt x="138" y="131"/>
                  <a:pt x="138" y="131"/>
                </a:cubicBezTo>
                <a:cubicBezTo>
                  <a:pt x="138" y="131"/>
                  <a:pt x="138" y="131"/>
                  <a:pt x="138" y="131"/>
                </a:cubicBezTo>
                <a:cubicBezTo>
                  <a:pt x="138" y="131"/>
                  <a:pt x="138" y="132"/>
                  <a:pt x="138" y="132"/>
                </a:cubicBezTo>
                <a:close/>
                <a:moveTo>
                  <a:pt x="103" y="132"/>
                </a:moveTo>
                <a:cubicBezTo>
                  <a:pt x="103" y="132"/>
                  <a:pt x="103" y="132"/>
                  <a:pt x="103" y="132"/>
                </a:cubicBezTo>
                <a:cubicBezTo>
                  <a:pt x="103" y="133"/>
                  <a:pt x="103" y="133"/>
                  <a:pt x="102" y="133"/>
                </a:cubicBezTo>
                <a:cubicBezTo>
                  <a:pt x="102" y="133"/>
                  <a:pt x="102" y="133"/>
                  <a:pt x="102" y="134"/>
                </a:cubicBezTo>
                <a:cubicBezTo>
                  <a:pt x="102" y="134"/>
                  <a:pt x="102" y="134"/>
                  <a:pt x="102" y="134"/>
                </a:cubicBezTo>
                <a:cubicBezTo>
                  <a:pt x="102" y="135"/>
                  <a:pt x="102" y="135"/>
                  <a:pt x="101" y="135"/>
                </a:cubicBezTo>
                <a:cubicBezTo>
                  <a:pt x="101" y="135"/>
                  <a:pt x="101" y="135"/>
                  <a:pt x="101" y="136"/>
                </a:cubicBezTo>
                <a:cubicBezTo>
                  <a:pt x="101" y="136"/>
                  <a:pt x="101" y="136"/>
                  <a:pt x="101" y="136"/>
                </a:cubicBezTo>
                <a:cubicBezTo>
                  <a:pt x="100" y="136"/>
                  <a:pt x="100" y="137"/>
                  <a:pt x="100" y="137"/>
                </a:cubicBezTo>
                <a:cubicBezTo>
                  <a:pt x="100" y="137"/>
                  <a:pt x="100" y="137"/>
                  <a:pt x="99" y="137"/>
                </a:cubicBezTo>
                <a:cubicBezTo>
                  <a:pt x="99" y="137"/>
                  <a:pt x="99" y="138"/>
                  <a:pt x="99" y="138"/>
                </a:cubicBezTo>
                <a:cubicBezTo>
                  <a:pt x="99" y="138"/>
                  <a:pt x="98" y="138"/>
                  <a:pt x="98" y="138"/>
                </a:cubicBezTo>
                <a:cubicBezTo>
                  <a:pt x="98" y="139"/>
                  <a:pt x="98" y="139"/>
                  <a:pt x="98" y="139"/>
                </a:cubicBezTo>
                <a:cubicBezTo>
                  <a:pt x="97" y="139"/>
                  <a:pt x="97" y="139"/>
                  <a:pt x="97" y="139"/>
                </a:cubicBezTo>
                <a:cubicBezTo>
                  <a:pt x="97" y="139"/>
                  <a:pt x="96" y="140"/>
                  <a:pt x="96" y="140"/>
                </a:cubicBezTo>
                <a:cubicBezTo>
                  <a:pt x="96" y="140"/>
                  <a:pt x="96" y="140"/>
                  <a:pt x="95" y="140"/>
                </a:cubicBezTo>
                <a:cubicBezTo>
                  <a:pt x="95" y="140"/>
                  <a:pt x="95" y="141"/>
                  <a:pt x="94" y="141"/>
                </a:cubicBezTo>
                <a:cubicBezTo>
                  <a:pt x="94" y="141"/>
                  <a:pt x="94" y="141"/>
                  <a:pt x="93" y="141"/>
                </a:cubicBezTo>
                <a:cubicBezTo>
                  <a:pt x="93" y="141"/>
                  <a:pt x="93" y="141"/>
                  <a:pt x="93" y="141"/>
                </a:cubicBezTo>
                <a:cubicBezTo>
                  <a:pt x="92" y="142"/>
                  <a:pt x="92" y="142"/>
                  <a:pt x="92" y="142"/>
                </a:cubicBezTo>
                <a:cubicBezTo>
                  <a:pt x="91" y="142"/>
                  <a:pt x="91" y="142"/>
                  <a:pt x="91" y="142"/>
                </a:cubicBezTo>
                <a:cubicBezTo>
                  <a:pt x="90" y="142"/>
                  <a:pt x="90" y="142"/>
                  <a:pt x="90" y="142"/>
                </a:cubicBezTo>
                <a:cubicBezTo>
                  <a:pt x="89" y="143"/>
                  <a:pt x="89" y="143"/>
                  <a:pt x="89" y="143"/>
                </a:cubicBezTo>
                <a:cubicBezTo>
                  <a:pt x="88" y="143"/>
                  <a:pt x="88" y="143"/>
                  <a:pt x="88" y="143"/>
                </a:cubicBezTo>
                <a:cubicBezTo>
                  <a:pt x="87" y="143"/>
                  <a:pt x="87" y="143"/>
                  <a:pt x="87" y="143"/>
                </a:cubicBezTo>
                <a:cubicBezTo>
                  <a:pt x="86" y="143"/>
                  <a:pt x="86" y="143"/>
                  <a:pt x="85" y="143"/>
                </a:cubicBezTo>
                <a:cubicBezTo>
                  <a:pt x="85" y="143"/>
                  <a:pt x="85" y="143"/>
                  <a:pt x="85" y="143"/>
                </a:cubicBezTo>
                <a:cubicBezTo>
                  <a:pt x="84" y="144"/>
                  <a:pt x="84" y="144"/>
                  <a:pt x="83" y="144"/>
                </a:cubicBezTo>
                <a:cubicBezTo>
                  <a:pt x="83" y="144"/>
                  <a:pt x="83" y="144"/>
                  <a:pt x="82" y="144"/>
                </a:cubicBezTo>
                <a:cubicBezTo>
                  <a:pt x="82" y="144"/>
                  <a:pt x="81" y="144"/>
                  <a:pt x="80" y="144"/>
                </a:cubicBezTo>
                <a:cubicBezTo>
                  <a:pt x="79" y="144"/>
                  <a:pt x="78" y="144"/>
                  <a:pt x="78" y="144"/>
                </a:cubicBezTo>
                <a:cubicBezTo>
                  <a:pt x="77" y="144"/>
                  <a:pt x="77" y="144"/>
                  <a:pt x="77" y="144"/>
                </a:cubicBezTo>
                <a:cubicBezTo>
                  <a:pt x="76" y="144"/>
                  <a:pt x="76" y="144"/>
                  <a:pt x="75" y="143"/>
                </a:cubicBezTo>
                <a:cubicBezTo>
                  <a:pt x="75" y="143"/>
                  <a:pt x="75" y="143"/>
                  <a:pt x="75" y="143"/>
                </a:cubicBezTo>
                <a:cubicBezTo>
                  <a:pt x="74" y="143"/>
                  <a:pt x="74" y="143"/>
                  <a:pt x="73" y="143"/>
                </a:cubicBezTo>
                <a:cubicBezTo>
                  <a:pt x="73" y="143"/>
                  <a:pt x="73" y="143"/>
                  <a:pt x="72" y="143"/>
                </a:cubicBezTo>
                <a:cubicBezTo>
                  <a:pt x="72" y="143"/>
                  <a:pt x="72" y="143"/>
                  <a:pt x="71" y="143"/>
                </a:cubicBezTo>
                <a:cubicBezTo>
                  <a:pt x="71" y="143"/>
                  <a:pt x="71" y="143"/>
                  <a:pt x="70" y="142"/>
                </a:cubicBezTo>
                <a:cubicBezTo>
                  <a:pt x="70" y="142"/>
                  <a:pt x="70" y="142"/>
                  <a:pt x="69" y="142"/>
                </a:cubicBezTo>
                <a:cubicBezTo>
                  <a:pt x="69" y="142"/>
                  <a:pt x="69" y="142"/>
                  <a:pt x="68" y="142"/>
                </a:cubicBezTo>
                <a:cubicBezTo>
                  <a:pt x="68" y="142"/>
                  <a:pt x="68" y="142"/>
                  <a:pt x="67" y="141"/>
                </a:cubicBezTo>
                <a:cubicBezTo>
                  <a:pt x="67" y="141"/>
                  <a:pt x="67" y="141"/>
                  <a:pt x="67" y="141"/>
                </a:cubicBezTo>
                <a:cubicBezTo>
                  <a:pt x="66" y="141"/>
                  <a:pt x="66" y="141"/>
                  <a:pt x="66" y="141"/>
                </a:cubicBezTo>
                <a:cubicBezTo>
                  <a:pt x="65" y="141"/>
                  <a:pt x="65" y="140"/>
                  <a:pt x="65" y="140"/>
                </a:cubicBezTo>
                <a:cubicBezTo>
                  <a:pt x="64" y="140"/>
                  <a:pt x="64" y="140"/>
                  <a:pt x="64" y="140"/>
                </a:cubicBezTo>
                <a:cubicBezTo>
                  <a:pt x="64" y="140"/>
                  <a:pt x="63" y="139"/>
                  <a:pt x="63" y="139"/>
                </a:cubicBezTo>
                <a:cubicBezTo>
                  <a:pt x="63" y="139"/>
                  <a:pt x="63" y="139"/>
                  <a:pt x="62" y="139"/>
                </a:cubicBezTo>
                <a:cubicBezTo>
                  <a:pt x="62" y="139"/>
                  <a:pt x="62" y="139"/>
                  <a:pt x="62" y="138"/>
                </a:cubicBezTo>
                <a:cubicBezTo>
                  <a:pt x="62" y="138"/>
                  <a:pt x="61" y="138"/>
                  <a:pt x="61" y="138"/>
                </a:cubicBezTo>
                <a:cubicBezTo>
                  <a:pt x="61" y="138"/>
                  <a:pt x="61" y="137"/>
                  <a:pt x="61" y="137"/>
                </a:cubicBezTo>
                <a:cubicBezTo>
                  <a:pt x="60" y="137"/>
                  <a:pt x="60" y="137"/>
                  <a:pt x="60" y="137"/>
                </a:cubicBezTo>
                <a:cubicBezTo>
                  <a:pt x="60" y="137"/>
                  <a:pt x="60" y="136"/>
                  <a:pt x="59" y="136"/>
                </a:cubicBezTo>
                <a:cubicBezTo>
                  <a:pt x="59" y="136"/>
                  <a:pt x="59" y="136"/>
                  <a:pt x="59" y="136"/>
                </a:cubicBezTo>
                <a:cubicBezTo>
                  <a:pt x="59" y="135"/>
                  <a:pt x="59" y="135"/>
                  <a:pt x="59" y="135"/>
                </a:cubicBezTo>
                <a:cubicBezTo>
                  <a:pt x="58" y="135"/>
                  <a:pt x="58" y="135"/>
                  <a:pt x="58" y="134"/>
                </a:cubicBezTo>
                <a:cubicBezTo>
                  <a:pt x="58" y="134"/>
                  <a:pt x="58" y="134"/>
                  <a:pt x="58" y="134"/>
                </a:cubicBezTo>
                <a:cubicBezTo>
                  <a:pt x="58" y="133"/>
                  <a:pt x="58" y="133"/>
                  <a:pt x="58" y="133"/>
                </a:cubicBezTo>
                <a:cubicBezTo>
                  <a:pt x="57" y="133"/>
                  <a:pt x="57" y="133"/>
                  <a:pt x="57" y="132"/>
                </a:cubicBezTo>
                <a:cubicBezTo>
                  <a:pt x="57" y="132"/>
                  <a:pt x="57" y="132"/>
                  <a:pt x="57" y="132"/>
                </a:cubicBezTo>
                <a:cubicBezTo>
                  <a:pt x="57" y="132"/>
                  <a:pt x="57" y="131"/>
                  <a:pt x="57" y="131"/>
                </a:cubicBezTo>
                <a:cubicBezTo>
                  <a:pt x="57" y="131"/>
                  <a:pt x="57" y="131"/>
                  <a:pt x="57" y="131"/>
                </a:cubicBezTo>
                <a:cubicBezTo>
                  <a:pt x="57" y="131"/>
                  <a:pt x="57" y="131"/>
                  <a:pt x="57" y="131"/>
                </a:cubicBezTo>
                <a:cubicBezTo>
                  <a:pt x="58" y="131"/>
                  <a:pt x="58" y="132"/>
                  <a:pt x="59" y="132"/>
                </a:cubicBezTo>
                <a:cubicBezTo>
                  <a:pt x="59" y="132"/>
                  <a:pt x="59" y="132"/>
                  <a:pt x="59" y="133"/>
                </a:cubicBezTo>
                <a:cubicBezTo>
                  <a:pt x="60" y="133"/>
                  <a:pt x="60" y="133"/>
                  <a:pt x="61" y="133"/>
                </a:cubicBezTo>
                <a:cubicBezTo>
                  <a:pt x="61" y="134"/>
                  <a:pt x="61" y="134"/>
                  <a:pt x="62" y="134"/>
                </a:cubicBezTo>
                <a:cubicBezTo>
                  <a:pt x="62" y="134"/>
                  <a:pt x="63" y="135"/>
                  <a:pt x="64" y="135"/>
                </a:cubicBezTo>
                <a:cubicBezTo>
                  <a:pt x="64" y="135"/>
                  <a:pt x="64" y="135"/>
                  <a:pt x="64" y="135"/>
                </a:cubicBezTo>
                <a:cubicBezTo>
                  <a:pt x="65" y="136"/>
                  <a:pt x="66" y="136"/>
                  <a:pt x="67" y="136"/>
                </a:cubicBezTo>
                <a:cubicBezTo>
                  <a:pt x="67" y="136"/>
                  <a:pt x="67" y="136"/>
                  <a:pt x="68" y="136"/>
                </a:cubicBezTo>
                <a:cubicBezTo>
                  <a:pt x="68" y="137"/>
                  <a:pt x="69" y="137"/>
                  <a:pt x="69" y="137"/>
                </a:cubicBezTo>
                <a:cubicBezTo>
                  <a:pt x="70" y="137"/>
                  <a:pt x="70" y="137"/>
                  <a:pt x="71" y="137"/>
                </a:cubicBezTo>
                <a:cubicBezTo>
                  <a:pt x="71" y="137"/>
                  <a:pt x="72" y="138"/>
                  <a:pt x="72" y="138"/>
                </a:cubicBezTo>
                <a:cubicBezTo>
                  <a:pt x="73" y="138"/>
                  <a:pt x="73" y="138"/>
                  <a:pt x="74" y="138"/>
                </a:cubicBezTo>
                <a:cubicBezTo>
                  <a:pt x="74" y="138"/>
                  <a:pt x="75" y="138"/>
                  <a:pt x="76" y="138"/>
                </a:cubicBezTo>
                <a:cubicBezTo>
                  <a:pt x="76" y="138"/>
                  <a:pt x="76" y="138"/>
                  <a:pt x="77" y="138"/>
                </a:cubicBezTo>
                <a:cubicBezTo>
                  <a:pt x="78" y="138"/>
                  <a:pt x="79" y="138"/>
                  <a:pt x="80" y="138"/>
                </a:cubicBezTo>
                <a:cubicBezTo>
                  <a:pt x="81" y="138"/>
                  <a:pt x="82" y="138"/>
                  <a:pt x="83" y="138"/>
                </a:cubicBezTo>
                <a:cubicBezTo>
                  <a:pt x="84" y="138"/>
                  <a:pt x="84" y="138"/>
                  <a:pt x="84" y="138"/>
                </a:cubicBezTo>
                <a:cubicBezTo>
                  <a:pt x="85" y="138"/>
                  <a:pt x="86" y="138"/>
                  <a:pt x="86" y="138"/>
                </a:cubicBezTo>
                <a:cubicBezTo>
                  <a:pt x="87" y="138"/>
                  <a:pt x="87" y="138"/>
                  <a:pt x="88" y="138"/>
                </a:cubicBezTo>
                <a:cubicBezTo>
                  <a:pt x="88" y="138"/>
                  <a:pt x="89" y="137"/>
                  <a:pt x="90" y="137"/>
                </a:cubicBezTo>
                <a:cubicBezTo>
                  <a:pt x="90" y="137"/>
                  <a:pt x="90" y="137"/>
                  <a:pt x="91" y="137"/>
                </a:cubicBezTo>
                <a:cubicBezTo>
                  <a:pt x="91" y="137"/>
                  <a:pt x="92" y="137"/>
                  <a:pt x="93" y="136"/>
                </a:cubicBezTo>
                <a:cubicBezTo>
                  <a:pt x="93" y="136"/>
                  <a:pt x="93" y="136"/>
                  <a:pt x="93" y="136"/>
                </a:cubicBezTo>
                <a:cubicBezTo>
                  <a:pt x="94" y="136"/>
                  <a:pt x="95" y="136"/>
                  <a:pt x="96" y="135"/>
                </a:cubicBezTo>
                <a:cubicBezTo>
                  <a:pt x="96" y="135"/>
                  <a:pt x="96" y="135"/>
                  <a:pt x="96" y="135"/>
                </a:cubicBezTo>
                <a:cubicBezTo>
                  <a:pt x="97" y="135"/>
                  <a:pt x="98" y="134"/>
                  <a:pt x="98" y="134"/>
                </a:cubicBezTo>
                <a:cubicBezTo>
                  <a:pt x="99" y="134"/>
                  <a:pt x="99" y="134"/>
                  <a:pt x="99" y="133"/>
                </a:cubicBezTo>
                <a:cubicBezTo>
                  <a:pt x="100" y="133"/>
                  <a:pt x="100" y="133"/>
                  <a:pt x="101" y="133"/>
                </a:cubicBezTo>
                <a:cubicBezTo>
                  <a:pt x="101" y="132"/>
                  <a:pt x="101" y="132"/>
                  <a:pt x="101" y="132"/>
                </a:cubicBezTo>
                <a:cubicBezTo>
                  <a:pt x="102" y="132"/>
                  <a:pt x="102" y="131"/>
                  <a:pt x="103" y="131"/>
                </a:cubicBezTo>
                <a:cubicBezTo>
                  <a:pt x="103" y="131"/>
                  <a:pt x="103" y="131"/>
                  <a:pt x="103" y="131"/>
                </a:cubicBezTo>
                <a:cubicBezTo>
                  <a:pt x="103" y="131"/>
                  <a:pt x="103" y="131"/>
                  <a:pt x="103" y="131"/>
                </a:cubicBezTo>
                <a:cubicBezTo>
                  <a:pt x="103" y="131"/>
                  <a:pt x="103" y="132"/>
                  <a:pt x="103" y="132"/>
                </a:cubicBezTo>
                <a:close/>
                <a:moveTo>
                  <a:pt x="19" y="52"/>
                </a:moveTo>
                <a:cubicBezTo>
                  <a:pt x="19" y="35"/>
                  <a:pt x="19" y="35"/>
                  <a:pt x="19" y="35"/>
                </a:cubicBezTo>
                <a:cubicBezTo>
                  <a:pt x="28" y="35"/>
                  <a:pt x="35" y="28"/>
                  <a:pt x="35" y="19"/>
                </a:cubicBezTo>
                <a:cubicBezTo>
                  <a:pt x="57" y="19"/>
                  <a:pt x="57" y="19"/>
                  <a:pt x="57" y="19"/>
                </a:cubicBezTo>
                <a:cubicBezTo>
                  <a:pt x="58" y="28"/>
                  <a:pt x="65" y="35"/>
                  <a:pt x="73" y="35"/>
                </a:cubicBezTo>
                <a:cubicBezTo>
                  <a:pt x="73" y="52"/>
                  <a:pt x="73" y="52"/>
                  <a:pt x="73" y="52"/>
                </a:cubicBezTo>
                <a:cubicBezTo>
                  <a:pt x="73" y="52"/>
                  <a:pt x="73" y="52"/>
                  <a:pt x="73" y="52"/>
                </a:cubicBezTo>
                <a:cubicBezTo>
                  <a:pt x="73" y="52"/>
                  <a:pt x="72" y="51"/>
                  <a:pt x="72" y="51"/>
                </a:cubicBezTo>
                <a:cubicBezTo>
                  <a:pt x="71" y="50"/>
                  <a:pt x="71" y="50"/>
                  <a:pt x="70" y="49"/>
                </a:cubicBezTo>
                <a:cubicBezTo>
                  <a:pt x="70" y="49"/>
                  <a:pt x="70" y="49"/>
                  <a:pt x="70" y="49"/>
                </a:cubicBezTo>
                <a:cubicBezTo>
                  <a:pt x="64" y="45"/>
                  <a:pt x="57" y="42"/>
                  <a:pt x="50" y="41"/>
                </a:cubicBezTo>
                <a:cubicBezTo>
                  <a:pt x="50" y="41"/>
                  <a:pt x="50" y="41"/>
                  <a:pt x="50" y="41"/>
                </a:cubicBezTo>
                <a:cubicBezTo>
                  <a:pt x="49" y="41"/>
                  <a:pt x="47" y="41"/>
                  <a:pt x="46" y="41"/>
                </a:cubicBezTo>
                <a:cubicBezTo>
                  <a:pt x="45" y="41"/>
                  <a:pt x="44" y="41"/>
                  <a:pt x="42" y="41"/>
                </a:cubicBezTo>
                <a:cubicBezTo>
                  <a:pt x="42" y="41"/>
                  <a:pt x="42" y="41"/>
                  <a:pt x="42" y="41"/>
                </a:cubicBezTo>
                <a:cubicBezTo>
                  <a:pt x="35" y="42"/>
                  <a:pt x="28" y="45"/>
                  <a:pt x="22" y="49"/>
                </a:cubicBezTo>
                <a:cubicBezTo>
                  <a:pt x="22" y="49"/>
                  <a:pt x="22" y="49"/>
                  <a:pt x="22" y="49"/>
                </a:cubicBezTo>
                <a:cubicBezTo>
                  <a:pt x="21" y="50"/>
                  <a:pt x="21" y="50"/>
                  <a:pt x="21" y="51"/>
                </a:cubicBezTo>
                <a:cubicBezTo>
                  <a:pt x="20" y="51"/>
                  <a:pt x="20" y="52"/>
                  <a:pt x="19" y="52"/>
                </a:cubicBezTo>
                <a:cubicBezTo>
                  <a:pt x="19" y="52"/>
                  <a:pt x="19" y="52"/>
                  <a:pt x="19" y="52"/>
                </a:cubicBezTo>
                <a:close/>
                <a:moveTo>
                  <a:pt x="84" y="84"/>
                </a:moveTo>
                <a:cubicBezTo>
                  <a:pt x="84" y="84"/>
                  <a:pt x="84" y="84"/>
                  <a:pt x="85" y="84"/>
                </a:cubicBezTo>
                <a:cubicBezTo>
                  <a:pt x="86" y="85"/>
                  <a:pt x="87" y="85"/>
                  <a:pt x="89" y="85"/>
                </a:cubicBezTo>
                <a:cubicBezTo>
                  <a:pt x="90" y="85"/>
                  <a:pt x="91" y="86"/>
                  <a:pt x="92" y="86"/>
                </a:cubicBezTo>
                <a:cubicBezTo>
                  <a:pt x="93" y="86"/>
                  <a:pt x="93" y="87"/>
                  <a:pt x="94" y="87"/>
                </a:cubicBezTo>
                <a:cubicBezTo>
                  <a:pt x="94" y="87"/>
                  <a:pt x="94" y="87"/>
                  <a:pt x="95" y="87"/>
                </a:cubicBezTo>
                <a:cubicBezTo>
                  <a:pt x="95" y="88"/>
                  <a:pt x="96" y="88"/>
                  <a:pt x="97" y="88"/>
                </a:cubicBezTo>
                <a:cubicBezTo>
                  <a:pt x="97" y="88"/>
                  <a:pt x="97" y="89"/>
                  <a:pt x="97" y="89"/>
                </a:cubicBezTo>
                <a:cubicBezTo>
                  <a:pt x="99" y="90"/>
                  <a:pt x="100" y="91"/>
                  <a:pt x="101" y="92"/>
                </a:cubicBezTo>
                <a:cubicBezTo>
                  <a:pt x="101" y="92"/>
                  <a:pt x="101" y="92"/>
                  <a:pt x="101" y="92"/>
                </a:cubicBezTo>
                <a:cubicBezTo>
                  <a:pt x="101" y="92"/>
                  <a:pt x="101" y="93"/>
                  <a:pt x="102" y="93"/>
                </a:cubicBezTo>
                <a:cubicBezTo>
                  <a:pt x="102" y="93"/>
                  <a:pt x="102" y="93"/>
                  <a:pt x="102" y="93"/>
                </a:cubicBezTo>
                <a:cubicBezTo>
                  <a:pt x="102" y="94"/>
                  <a:pt x="102" y="94"/>
                  <a:pt x="102" y="95"/>
                </a:cubicBezTo>
                <a:cubicBezTo>
                  <a:pt x="102" y="95"/>
                  <a:pt x="102" y="95"/>
                  <a:pt x="103" y="95"/>
                </a:cubicBezTo>
                <a:cubicBezTo>
                  <a:pt x="103" y="95"/>
                  <a:pt x="103" y="96"/>
                  <a:pt x="103" y="96"/>
                </a:cubicBezTo>
                <a:cubicBezTo>
                  <a:pt x="103" y="96"/>
                  <a:pt x="103" y="96"/>
                  <a:pt x="103" y="96"/>
                </a:cubicBezTo>
                <a:cubicBezTo>
                  <a:pt x="103" y="97"/>
                  <a:pt x="103" y="97"/>
                  <a:pt x="103" y="98"/>
                </a:cubicBezTo>
                <a:cubicBezTo>
                  <a:pt x="103" y="105"/>
                  <a:pt x="92" y="111"/>
                  <a:pt x="80" y="111"/>
                </a:cubicBezTo>
                <a:cubicBezTo>
                  <a:pt x="68" y="111"/>
                  <a:pt x="57" y="105"/>
                  <a:pt x="57" y="98"/>
                </a:cubicBezTo>
                <a:cubicBezTo>
                  <a:pt x="57" y="96"/>
                  <a:pt x="57" y="95"/>
                  <a:pt x="58" y="94"/>
                </a:cubicBezTo>
                <a:cubicBezTo>
                  <a:pt x="59" y="93"/>
                  <a:pt x="60" y="91"/>
                  <a:pt x="61" y="90"/>
                </a:cubicBezTo>
                <a:cubicBezTo>
                  <a:pt x="62" y="90"/>
                  <a:pt x="62" y="90"/>
                  <a:pt x="62" y="89"/>
                </a:cubicBezTo>
                <a:cubicBezTo>
                  <a:pt x="62" y="89"/>
                  <a:pt x="63" y="89"/>
                  <a:pt x="63" y="88"/>
                </a:cubicBezTo>
                <a:cubicBezTo>
                  <a:pt x="68" y="86"/>
                  <a:pt x="74" y="84"/>
                  <a:pt x="80" y="84"/>
                </a:cubicBezTo>
                <a:cubicBezTo>
                  <a:pt x="81" y="84"/>
                  <a:pt x="83" y="84"/>
                  <a:pt x="84" y="84"/>
                </a:cubicBezTo>
                <a:close/>
                <a:moveTo>
                  <a:pt x="94" y="78"/>
                </a:moveTo>
                <a:cubicBezTo>
                  <a:pt x="94" y="78"/>
                  <a:pt x="94" y="78"/>
                  <a:pt x="95" y="78"/>
                </a:cubicBezTo>
                <a:cubicBezTo>
                  <a:pt x="95" y="79"/>
                  <a:pt x="96" y="79"/>
                  <a:pt x="96" y="79"/>
                </a:cubicBezTo>
                <a:cubicBezTo>
                  <a:pt x="96" y="79"/>
                  <a:pt x="97" y="80"/>
                  <a:pt x="97" y="80"/>
                </a:cubicBezTo>
                <a:cubicBezTo>
                  <a:pt x="98" y="80"/>
                  <a:pt x="98" y="80"/>
                  <a:pt x="99" y="81"/>
                </a:cubicBezTo>
                <a:cubicBezTo>
                  <a:pt x="99" y="81"/>
                  <a:pt x="99" y="81"/>
                  <a:pt x="99" y="81"/>
                </a:cubicBezTo>
                <a:cubicBezTo>
                  <a:pt x="100" y="81"/>
                  <a:pt x="101" y="82"/>
                  <a:pt x="102" y="82"/>
                </a:cubicBezTo>
                <a:cubicBezTo>
                  <a:pt x="102" y="82"/>
                  <a:pt x="102" y="82"/>
                  <a:pt x="103" y="82"/>
                </a:cubicBezTo>
                <a:cubicBezTo>
                  <a:pt x="103" y="82"/>
                  <a:pt x="104" y="83"/>
                  <a:pt x="105" y="83"/>
                </a:cubicBezTo>
                <a:cubicBezTo>
                  <a:pt x="105" y="83"/>
                  <a:pt x="105" y="83"/>
                  <a:pt x="106" y="83"/>
                </a:cubicBezTo>
                <a:cubicBezTo>
                  <a:pt x="106" y="83"/>
                  <a:pt x="107" y="83"/>
                  <a:pt x="108" y="83"/>
                </a:cubicBezTo>
                <a:cubicBezTo>
                  <a:pt x="108" y="83"/>
                  <a:pt x="108" y="84"/>
                  <a:pt x="109" y="84"/>
                </a:cubicBezTo>
                <a:cubicBezTo>
                  <a:pt x="110" y="84"/>
                  <a:pt x="110" y="84"/>
                  <a:pt x="111" y="84"/>
                </a:cubicBezTo>
                <a:cubicBezTo>
                  <a:pt x="111" y="84"/>
                  <a:pt x="112" y="84"/>
                  <a:pt x="112" y="84"/>
                </a:cubicBezTo>
                <a:cubicBezTo>
                  <a:pt x="113" y="84"/>
                  <a:pt x="114" y="84"/>
                  <a:pt x="115" y="84"/>
                </a:cubicBezTo>
                <a:cubicBezTo>
                  <a:pt x="116" y="84"/>
                  <a:pt x="117" y="84"/>
                  <a:pt x="119" y="84"/>
                </a:cubicBezTo>
                <a:cubicBezTo>
                  <a:pt x="119" y="84"/>
                  <a:pt x="119" y="84"/>
                  <a:pt x="120" y="84"/>
                </a:cubicBezTo>
                <a:cubicBezTo>
                  <a:pt x="120" y="84"/>
                  <a:pt x="121" y="84"/>
                  <a:pt x="122" y="84"/>
                </a:cubicBezTo>
                <a:cubicBezTo>
                  <a:pt x="122" y="84"/>
                  <a:pt x="122" y="83"/>
                  <a:pt x="123" y="83"/>
                </a:cubicBezTo>
                <a:cubicBezTo>
                  <a:pt x="123" y="83"/>
                  <a:pt x="124" y="83"/>
                  <a:pt x="125" y="83"/>
                </a:cubicBezTo>
                <a:cubicBezTo>
                  <a:pt x="125" y="83"/>
                  <a:pt x="125" y="83"/>
                  <a:pt x="126" y="83"/>
                </a:cubicBezTo>
                <a:cubicBezTo>
                  <a:pt x="126" y="83"/>
                  <a:pt x="127" y="82"/>
                  <a:pt x="128" y="82"/>
                </a:cubicBezTo>
                <a:cubicBezTo>
                  <a:pt x="128" y="82"/>
                  <a:pt x="128" y="82"/>
                  <a:pt x="129" y="82"/>
                </a:cubicBezTo>
                <a:cubicBezTo>
                  <a:pt x="130" y="82"/>
                  <a:pt x="130" y="81"/>
                  <a:pt x="131" y="81"/>
                </a:cubicBezTo>
                <a:cubicBezTo>
                  <a:pt x="131" y="81"/>
                  <a:pt x="131" y="81"/>
                  <a:pt x="131" y="81"/>
                </a:cubicBezTo>
                <a:cubicBezTo>
                  <a:pt x="132" y="80"/>
                  <a:pt x="133" y="80"/>
                  <a:pt x="134" y="80"/>
                </a:cubicBezTo>
                <a:cubicBezTo>
                  <a:pt x="134" y="80"/>
                  <a:pt x="134" y="79"/>
                  <a:pt x="134" y="79"/>
                </a:cubicBezTo>
                <a:cubicBezTo>
                  <a:pt x="135" y="79"/>
                  <a:pt x="135" y="79"/>
                  <a:pt x="136" y="78"/>
                </a:cubicBezTo>
                <a:cubicBezTo>
                  <a:pt x="136" y="78"/>
                  <a:pt x="136" y="78"/>
                  <a:pt x="137" y="78"/>
                </a:cubicBezTo>
                <a:cubicBezTo>
                  <a:pt x="137" y="77"/>
                  <a:pt x="137" y="77"/>
                  <a:pt x="138" y="77"/>
                </a:cubicBezTo>
                <a:cubicBezTo>
                  <a:pt x="138" y="77"/>
                  <a:pt x="138" y="77"/>
                  <a:pt x="138" y="76"/>
                </a:cubicBezTo>
                <a:cubicBezTo>
                  <a:pt x="138" y="77"/>
                  <a:pt x="138" y="77"/>
                  <a:pt x="138" y="77"/>
                </a:cubicBezTo>
                <a:cubicBezTo>
                  <a:pt x="138" y="77"/>
                  <a:pt x="138" y="77"/>
                  <a:pt x="138" y="78"/>
                </a:cubicBezTo>
                <a:cubicBezTo>
                  <a:pt x="138" y="78"/>
                  <a:pt x="138" y="78"/>
                  <a:pt x="138" y="78"/>
                </a:cubicBezTo>
                <a:cubicBezTo>
                  <a:pt x="138" y="78"/>
                  <a:pt x="138" y="79"/>
                  <a:pt x="138" y="79"/>
                </a:cubicBezTo>
                <a:cubicBezTo>
                  <a:pt x="138" y="79"/>
                  <a:pt x="138" y="79"/>
                  <a:pt x="137" y="79"/>
                </a:cubicBezTo>
                <a:cubicBezTo>
                  <a:pt x="137" y="80"/>
                  <a:pt x="137" y="80"/>
                  <a:pt x="137" y="80"/>
                </a:cubicBezTo>
                <a:cubicBezTo>
                  <a:pt x="137" y="80"/>
                  <a:pt x="137" y="81"/>
                  <a:pt x="137" y="81"/>
                </a:cubicBezTo>
                <a:cubicBezTo>
                  <a:pt x="137" y="81"/>
                  <a:pt x="136" y="81"/>
                  <a:pt x="136" y="81"/>
                </a:cubicBezTo>
                <a:cubicBezTo>
                  <a:pt x="136" y="82"/>
                  <a:pt x="136" y="82"/>
                  <a:pt x="136" y="82"/>
                </a:cubicBezTo>
                <a:cubicBezTo>
                  <a:pt x="136" y="82"/>
                  <a:pt x="136" y="82"/>
                  <a:pt x="135" y="82"/>
                </a:cubicBezTo>
                <a:cubicBezTo>
                  <a:pt x="135" y="83"/>
                  <a:pt x="135" y="83"/>
                  <a:pt x="135" y="83"/>
                </a:cubicBezTo>
                <a:cubicBezTo>
                  <a:pt x="135" y="83"/>
                  <a:pt x="134" y="83"/>
                  <a:pt x="134" y="84"/>
                </a:cubicBezTo>
                <a:cubicBezTo>
                  <a:pt x="134" y="84"/>
                  <a:pt x="134" y="84"/>
                  <a:pt x="133" y="84"/>
                </a:cubicBezTo>
                <a:cubicBezTo>
                  <a:pt x="133" y="84"/>
                  <a:pt x="133" y="84"/>
                  <a:pt x="133" y="85"/>
                </a:cubicBezTo>
                <a:cubicBezTo>
                  <a:pt x="133" y="85"/>
                  <a:pt x="132" y="85"/>
                  <a:pt x="132" y="85"/>
                </a:cubicBezTo>
                <a:cubicBezTo>
                  <a:pt x="132" y="85"/>
                  <a:pt x="132" y="85"/>
                  <a:pt x="131" y="86"/>
                </a:cubicBezTo>
                <a:cubicBezTo>
                  <a:pt x="131" y="86"/>
                  <a:pt x="131" y="86"/>
                  <a:pt x="130" y="86"/>
                </a:cubicBezTo>
                <a:cubicBezTo>
                  <a:pt x="130" y="86"/>
                  <a:pt x="130" y="86"/>
                  <a:pt x="130" y="86"/>
                </a:cubicBezTo>
                <a:cubicBezTo>
                  <a:pt x="129" y="87"/>
                  <a:pt x="129" y="87"/>
                  <a:pt x="129" y="87"/>
                </a:cubicBezTo>
                <a:cubicBezTo>
                  <a:pt x="128" y="87"/>
                  <a:pt x="128" y="87"/>
                  <a:pt x="128" y="87"/>
                </a:cubicBezTo>
                <a:cubicBezTo>
                  <a:pt x="128" y="87"/>
                  <a:pt x="127" y="87"/>
                  <a:pt x="127" y="88"/>
                </a:cubicBezTo>
                <a:cubicBezTo>
                  <a:pt x="127" y="88"/>
                  <a:pt x="126" y="88"/>
                  <a:pt x="126" y="88"/>
                </a:cubicBezTo>
                <a:cubicBezTo>
                  <a:pt x="126" y="88"/>
                  <a:pt x="125" y="88"/>
                  <a:pt x="125" y="88"/>
                </a:cubicBezTo>
                <a:cubicBezTo>
                  <a:pt x="125" y="88"/>
                  <a:pt x="124" y="88"/>
                  <a:pt x="124" y="88"/>
                </a:cubicBezTo>
                <a:cubicBezTo>
                  <a:pt x="124" y="89"/>
                  <a:pt x="123" y="89"/>
                  <a:pt x="123" y="89"/>
                </a:cubicBezTo>
                <a:cubicBezTo>
                  <a:pt x="123" y="89"/>
                  <a:pt x="122" y="89"/>
                  <a:pt x="122" y="89"/>
                </a:cubicBezTo>
                <a:cubicBezTo>
                  <a:pt x="122" y="89"/>
                  <a:pt x="121" y="89"/>
                  <a:pt x="121" y="89"/>
                </a:cubicBezTo>
                <a:cubicBezTo>
                  <a:pt x="120" y="89"/>
                  <a:pt x="120" y="89"/>
                  <a:pt x="120" y="89"/>
                </a:cubicBezTo>
                <a:cubicBezTo>
                  <a:pt x="119" y="89"/>
                  <a:pt x="119" y="89"/>
                  <a:pt x="118" y="89"/>
                </a:cubicBezTo>
                <a:cubicBezTo>
                  <a:pt x="118" y="89"/>
                  <a:pt x="118" y="89"/>
                  <a:pt x="118" y="89"/>
                </a:cubicBezTo>
                <a:cubicBezTo>
                  <a:pt x="117" y="89"/>
                  <a:pt x="116" y="89"/>
                  <a:pt x="115" y="89"/>
                </a:cubicBezTo>
                <a:cubicBezTo>
                  <a:pt x="114" y="89"/>
                  <a:pt x="113" y="89"/>
                  <a:pt x="112" y="89"/>
                </a:cubicBezTo>
                <a:cubicBezTo>
                  <a:pt x="112" y="89"/>
                  <a:pt x="112" y="89"/>
                  <a:pt x="111" y="89"/>
                </a:cubicBezTo>
                <a:cubicBezTo>
                  <a:pt x="111" y="89"/>
                  <a:pt x="110" y="89"/>
                  <a:pt x="110" y="89"/>
                </a:cubicBezTo>
                <a:cubicBezTo>
                  <a:pt x="109" y="89"/>
                  <a:pt x="109" y="89"/>
                  <a:pt x="108" y="89"/>
                </a:cubicBezTo>
                <a:cubicBezTo>
                  <a:pt x="108" y="89"/>
                  <a:pt x="107" y="89"/>
                  <a:pt x="107" y="89"/>
                </a:cubicBezTo>
                <a:cubicBezTo>
                  <a:pt x="106" y="88"/>
                  <a:pt x="106" y="88"/>
                  <a:pt x="106" y="88"/>
                </a:cubicBezTo>
                <a:cubicBezTo>
                  <a:pt x="105" y="88"/>
                  <a:pt x="105" y="88"/>
                  <a:pt x="105" y="88"/>
                </a:cubicBezTo>
                <a:cubicBezTo>
                  <a:pt x="102" y="85"/>
                  <a:pt x="98" y="83"/>
                  <a:pt x="94" y="81"/>
                </a:cubicBezTo>
                <a:cubicBezTo>
                  <a:pt x="93" y="80"/>
                  <a:pt x="92" y="78"/>
                  <a:pt x="92" y="76"/>
                </a:cubicBezTo>
                <a:cubicBezTo>
                  <a:pt x="92" y="76"/>
                  <a:pt x="92" y="77"/>
                  <a:pt x="93" y="77"/>
                </a:cubicBezTo>
                <a:cubicBezTo>
                  <a:pt x="93" y="77"/>
                  <a:pt x="93" y="77"/>
                  <a:pt x="94" y="78"/>
                </a:cubicBezTo>
                <a:close/>
                <a:moveTo>
                  <a:pt x="136" y="89"/>
                </a:moveTo>
                <a:cubicBezTo>
                  <a:pt x="136" y="89"/>
                  <a:pt x="136" y="89"/>
                  <a:pt x="137" y="89"/>
                </a:cubicBezTo>
                <a:cubicBezTo>
                  <a:pt x="137" y="88"/>
                  <a:pt x="137" y="88"/>
                  <a:pt x="138" y="88"/>
                </a:cubicBezTo>
                <a:cubicBezTo>
                  <a:pt x="138" y="87"/>
                  <a:pt x="138" y="87"/>
                  <a:pt x="138" y="87"/>
                </a:cubicBezTo>
                <a:cubicBezTo>
                  <a:pt x="138" y="87"/>
                  <a:pt x="138" y="88"/>
                  <a:pt x="138" y="88"/>
                </a:cubicBezTo>
                <a:cubicBezTo>
                  <a:pt x="138" y="88"/>
                  <a:pt x="138" y="88"/>
                  <a:pt x="138" y="88"/>
                </a:cubicBezTo>
                <a:cubicBezTo>
                  <a:pt x="138" y="89"/>
                  <a:pt x="138" y="89"/>
                  <a:pt x="138" y="89"/>
                </a:cubicBezTo>
                <a:cubicBezTo>
                  <a:pt x="138" y="89"/>
                  <a:pt x="138" y="89"/>
                  <a:pt x="138" y="90"/>
                </a:cubicBezTo>
                <a:cubicBezTo>
                  <a:pt x="138" y="90"/>
                  <a:pt x="138" y="90"/>
                  <a:pt x="137" y="90"/>
                </a:cubicBezTo>
                <a:cubicBezTo>
                  <a:pt x="137" y="91"/>
                  <a:pt x="137" y="91"/>
                  <a:pt x="137" y="91"/>
                </a:cubicBezTo>
                <a:cubicBezTo>
                  <a:pt x="137" y="91"/>
                  <a:pt x="137" y="91"/>
                  <a:pt x="137" y="92"/>
                </a:cubicBezTo>
                <a:cubicBezTo>
                  <a:pt x="137" y="92"/>
                  <a:pt x="136" y="92"/>
                  <a:pt x="136" y="92"/>
                </a:cubicBezTo>
                <a:cubicBezTo>
                  <a:pt x="136" y="92"/>
                  <a:pt x="136" y="93"/>
                  <a:pt x="136" y="93"/>
                </a:cubicBezTo>
                <a:cubicBezTo>
                  <a:pt x="136" y="93"/>
                  <a:pt x="136" y="93"/>
                  <a:pt x="135" y="93"/>
                </a:cubicBezTo>
                <a:cubicBezTo>
                  <a:pt x="135" y="94"/>
                  <a:pt x="135" y="94"/>
                  <a:pt x="135" y="94"/>
                </a:cubicBezTo>
                <a:cubicBezTo>
                  <a:pt x="135" y="94"/>
                  <a:pt x="134" y="94"/>
                  <a:pt x="134" y="94"/>
                </a:cubicBezTo>
                <a:cubicBezTo>
                  <a:pt x="134" y="95"/>
                  <a:pt x="134" y="95"/>
                  <a:pt x="133" y="95"/>
                </a:cubicBezTo>
                <a:cubicBezTo>
                  <a:pt x="133" y="95"/>
                  <a:pt x="133" y="95"/>
                  <a:pt x="133" y="95"/>
                </a:cubicBezTo>
                <a:cubicBezTo>
                  <a:pt x="133" y="96"/>
                  <a:pt x="132" y="96"/>
                  <a:pt x="132" y="96"/>
                </a:cubicBezTo>
                <a:cubicBezTo>
                  <a:pt x="132" y="96"/>
                  <a:pt x="132" y="96"/>
                  <a:pt x="131" y="96"/>
                </a:cubicBezTo>
                <a:cubicBezTo>
                  <a:pt x="131" y="97"/>
                  <a:pt x="131" y="97"/>
                  <a:pt x="130" y="97"/>
                </a:cubicBezTo>
                <a:cubicBezTo>
                  <a:pt x="130" y="97"/>
                  <a:pt x="130" y="97"/>
                  <a:pt x="130" y="97"/>
                </a:cubicBezTo>
                <a:cubicBezTo>
                  <a:pt x="129" y="97"/>
                  <a:pt x="129" y="98"/>
                  <a:pt x="129" y="98"/>
                </a:cubicBezTo>
                <a:cubicBezTo>
                  <a:pt x="128" y="98"/>
                  <a:pt x="128" y="98"/>
                  <a:pt x="128" y="98"/>
                </a:cubicBezTo>
                <a:cubicBezTo>
                  <a:pt x="128" y="98"/>
                  <a:pt x="127" y="98"/>
                  <a:pt x="127" y="98"/>
                </a:cubicBezTo>
                <a:cubicBezTo>
                  <a:pt x="127" y="99"/>
                  <a:pt x="126" y="99"/>
                  <a:pt x="126" y="99"/>
                </a:cubicBezTo>
                <a:cubicBezTo>
                  <a:pt x="126" y="99"/>
                  <a:pt x="125" y="99"/>
                  <a:pt x="125" y="99"/>
                </a:cubicBezTo>
                <a:cubicBezTo>
                  <a:pt x="125" y="99"/>
                  <a:pt x="124" y="99"/>
                  <a:pt x="124" y="99"/>
                </a:cubicBezTo>
                <a:cubicBezTo>
                  <a:pt x="124" y="99"/>
                  <a:pt x="123" y="99"/>
                  <a:pt x="123" y="100"/>
                </a:cubicBezTo>
                <a:cubicBezTo>
                  <a:pt x="123" y="100"/>
                  <a:pt x="122" y="100"/>
                  <a:pt x="122" y="100"/>
                </a:cubicBezTo>
                <a:cubicBezTo>
                  <a:pt x="122" y="100"/>
                  <a:pt x="121" y="100"/>
                  <a:pt x="121" y="100"/>
                </a:cubicBezTo>
                <a:cubicBezTo>
                  <a:pt x="120" y="100"/>
                  <a:pt x="120" y="100"/>
                  <a:pt x="120" y="100"/>
                </a:cubicBezTo>
                <a:cubicBezTo>
                  <a:pt x="119" y="100"/>
                  <a:pt x="119" y="100"/>
                  <a:pt x="118" y="100"/>
                </a:cubicBezTo>
                <a:cubicBezTo>
                  <a:pt x="118" y="100"/>
                  <a:pt x="118" y="100"/>
                  <a:pt x="118" y="100"/>
                </a:cubicBezTo>
                <a:cubicBezTo>
                  <a:pt x="117" y="100"/>
                  <a:pt x="116" y="100"/>
                  <a:pt x="115" y="100"/>
                </a:cubicBezTo>
                <a:cubicBezTo>
                  <a:pt x="114" y="100"/>
                  <a:pt x="113" y="100"/>
                  <a:pt x="111" y="100"/>
                </a:cubicBezTo>
                <a:cubicBezTo>
                  <a:pt x="111" y="100"/>
                  <a:pt x="110" y="100"/>
                  <a:pt x="110" y="100"/>
                </a:cubicBezTo>
                <a:cubicBezTo>
                  <a:pt x="109" y="100"/>
                  <a:pt x="109" y="100"/>
                  <a:pt x="108" y="100"/>
                </a:cubicBezTo>
                <a:cubicBezTo>
                  <a:pt x="108" y="98"/>
                  <a:pt x="108" y="98"/>
                  <a:pt x="108" y="98"/>
                </a:cubicBezTo>
                <a:cubicBezTo>
                  <a:pt x="108" y="97"/>
                  <a:pt x="108" y="96"/>
                  <a:pt x="108" y="96"/>
                </a:cubicBezTo>
                <a:cubicBezTo>
                  <a:pt x="108" y="95"/>
                  <a:pt x="108" y="95"/>
                  <a:pt x="108" y="95"/>
                </a:cubicBezTo>
                <a:cubicBezTo>
                  <a:pt x="108" y="95"/>
                  <a:pt x="108" y="94"/>
                  <a:pt x="108" y="94"/>
                </a:cubicBezTo>
                <a:cubicBezTo>
                  <a:pt x="108" y="94"/>
                  <a:pt x="108" y="94"/>
                  <a:pt x="108" y="94"/>
                </a:cubicBezTo>
                <a:cubicBezTo>
                  <a:pt x="109" y="94"/>
                  <a:pt x="110" y="95"/>
                  <a:pt x="111" y="95"/>
                </a:cubicBezTo>
                <a:cubicBezTo>
                  <a:pt x="111" y="95"/>
                  <a:pt x="111" y="95"/>
                  <a:pt x="112" y="95"/>
                </a:cubicBezTo>
                <a:cubicBezTo>
                  <a:pt x="113" y="95"/>
                  <a:pt x="114" y="95"/>
                  <a:pt x="115" y="95"/>
                </a:cubicBezTo>
                <a:cubicBezTo>
                  <a:pt x="116" y="95"/>
                  <a:pt x="117" y="95"/>
                  <a:pt x="119" y="95"/>
                </a:cubicBezTo>
                <a:cubicBezTo>
                  <a:pt x="119" y="95"/>
                  <a:pt x="119" y="95"/>
                  <a:pt x="120" y="95"/>
                </a:cubicBezTo>
                <a:cubicBezTo>
                  <a:pt x="120" y="95"/>
                  <a:pt x="121" y="95"/>
                  <a:pt x="122" y="94"/>
                </a:cubicBezTo>
                <a:cubicBezTo>
                  <a:pt x="122" y="94"/>
                  <a:pt x="122" y="94"/>
                  <a:pt x="123" y="94"/>
                </a:cubicBezTo>
                <a:cubicBezTo>
                  <a:pt x="123" y="94"/>
                  <a:pt x="124" y="94"/>
                  <a:pt x="125" y="94"/>
                </a:cubicBezTo>
                <a:cubicBezTo>
                  <a:pt x="125" y="94"/>
                  <a:pt x="125" y="94"/>
                  <a:pt x="126" y="94"/>
                </a:cubicBezTo>
                <a:cubicBezTo>
                  <a:pt x="126" y="93"/>
                  <a:pt x="127" y="93"/>
                  <a:pt x="128" y="93"/>
                </a:cubicBezTo>
                <a:cubicBezTo>
                  <a:pt x="128" y="93"/>
                  <a:pt x="128" y="93"/>
                  <a:pt x="129" y="93"/>
                </a:cubicBezTo>
                <a:cubicBezTo>
                  <a:pt x="130" y="92"/>
                  <a:pt x="130" y="92"/>
                  <a:pt x="131" y="92"/>
                </a:cubicBezTo>
                <a:cubicBezTo>
                  <a:pt x="131" y="92"/>
                  <a:pt x="131" y="92"/>
                  <a:pt x="131" y="92"/>
                </a:cubicBezTo>
                <a:cubicBezTo>
                  <a:pt x="132" y="91"/>
                  <a:pt x="133" y="91"/>
                  <a:pt x="134" y="91"/>
                </a:cubicBezTo>
                <a:cubicBezTo>
                  <a:pt x="134" y="90"/>
                  <a:pt x="134" y="90"/>
                  <a:pt x="134" y="90"/>
                </a:cubicBezTo>
                <a:cubicBezTo>
                  <a:pt x="135" y="90"/>
                  <a:pt x="135" y="89"/>
                  <a:pt x="136" y="89"/>
                </a:cubicBezTo>
                <a:close/>
                <a:moveTo>
                  <a:pt x="136" y="100"/>
                </a:moveTo>
                <a:cubicBezTo>
                  <a:pt x="136" y="100"/>
                  <a:pt x="136" y="100"/>
                  <a:pt x="137" y="99"/>
                </a:cubicBezTo>
                <a:cubicBezTo>
                  <a:pt x="137" y="99"/>
                  <a:pt x="137" y="99"/>
                  <a:pt x="138" y="98"/>
                </a:cubicBezTo>
                <a:cubicBezTo>
                  <a:pt x="138" y="98"/>
                  <a:pt x="138" y="98"/>
                  <a:pt x="138" y="98"/>
                </a:cubicBezTo>
                <a:cubicBezTo>
                  <a:pt x="138" y="98"/>
                  <a:pt x="138" y="98"/>
                  <a:pt x="138" y="99"/>
                </a:cubicBezTo>
                <a:cubicBezTo>
                  <a:pt x="138" y="99"/>
                  <a:pt x="138" y="99"/>
                  <a:pt x="138" y="99"/>
                </a:cubicBezTo>
                <a:cubicBezTo>
                  <a:pt x="138" y="99"/>
                  <a:pt x="138" y="100"/>
                  <a:pt x="138" y="100"/>
                </a:cubicBezTo>
                <a:cubicBezTo>
                  <a:pt x="138" y="100"/>
                  <a:pt x="138" y="100"/>
                  <a:pt x="138" y="101"/>
                </a:cubicBezTo>
                <a:cubicBezTo>
                  <a:pt x="138" y="101"/>
                  <a:pt x="138" y="101"/>
                  <a:pt x="137" y="101"/>
                </a:cubicBezTo>
                <a:cubicBezTo>
                  <a:pt x="137" y="101"/>
                  <a:pt x="137" y="102"/>
                  <a:pt x="137" y="102"/>
                </a:cubicBezTo>
                <a:cubicBezTo>
                  <a:pt x="137" y="102"/>
                  <a:pt x="137" y="102"/>
                  <a:pt x="137" y="102"/>
                </a:cubicBezTo>
                <a:cubicBezTo>
                  <a:pt x="137" y="103"/>
                  <a:pt x="136" y="103"/>
                  <a:pt x="136" y="103"/>
                </a:cubicBezTo>
                <a:cubicBezTo>
                  <a:pt x="136" y="103"/>
                  <a:pt x="136" y="103"/>
                  <a:pt x="136" y="104"/>
                </a:cubicBezTo>
                <a:cubicBezTo>
                  <a:pt x="136" y="104"/>
                  <a:pt x="136" y="104"/>
                  <a:pt x="135" y="104"/>
                </a:cubicBezTo>
                <a:cubicBezTo>
                  <a:pt x="135" y="104"/>
                  <a:pt x="135" y="105"/>
                  <a:pt x="135" y="105"/>
                </a:cubicBezTo>
                <a:cubicBezTo>
                  <a:pt x="135" y="105"/>
                  <a:pt x="134" y="105"/>
                  <a:pt x="134" y="105"/>
                </a:cubicBezTo>
                <a:cubicBezTo>
                  <a:pt x="134" y="105"/>
                  <a:pt x="134" y="106"/>
                  <a:pt x="133" y="106"/>
                </a:cubicBezTo>
                <a:cubicBezTo>
                  <a:pt x="133" y="106"/>
                  <a:pt x="133" y="106"/>
                  <a:pt x="133" y="106"/>
                </a:cubicBezTo>
                <a:cubicBezTo>
                  <a:pt x="133" y="106"/>
                  <a:pt x="132" y="107"/>
                  <a:pt x="132" y="107"/>
                </a:cubicBezTo>
                <a:cubicBezTo>
                  <a:pt x="132" y="107"/>
                  <a:pt x="132" y="107"/>
                  <a:pt x="131" y="107"/>
                </a:cubicBezTo>
                <a:cubicBezTo>
                  <a:pt x="131" y="107"/>
                  <a:pt x="131" y="108"/>
                  <a:pt x="130" y="108"/>
                </a:cubicBezTo>
                <a:cubicBezTo>
                  <a:pt x="130" y="108"/>
                  <a:pt x="130" y="108"/>
                  <a:pt x="130" y="108"/>
                </a:cubicBezTo>
                <a:cubicBezTo>
                  <a:pt x="129" y="108"/>
                  <a:pt x="129" y="108"/>
                  <a:pt x="129" y="109"/>
                </a:cubicBezTo>
                <a:cubicBezTo>
                  <a:pt x="128" y="109"/>
                  <a:pt x="128" y="109"/>
                  <a:pt x="128" y="109"/>
                </a:cubicBezTo>
                <a:cubicBezTo>
                  <a:pt x="128" y="109"/>
                  <a:pt x="127" y="109"/>
                  <a:pt x="127" y="109"/>
                </a:cubicBezTo>
                <a:cubicBezTo>
                  <a:pt x="127" y="109"/>
                  <a:pt x="126" y="109"/>
                  <a:pt x="126" y="110"/>
                </a:cubicBezTo>
                <a:cubicBezTo>
                  <a:pt x="126" y="110"/>
                  <a:pt x="125" y="110"/>
                  <a:pt x="125" y="110"/>
                </a:cubicBezTo>
                <a:cubicBezTo>
                  <a:pt x="125" y="110"/>
                  <a:pt x="124" y="110"/>
                  <a:pt x="124" y="110"/>
                </a:cubicBezTo>
                <a:cubicBezTo>
                  <a:pt x="124" y="110"/>
                  <a:pt x="123" y="110"/>
                  <a:pt x="123" y="110"/>
                </a:cubicBezTo>
                <a:cubicBezTo>
                  <a:pt x="123" y="110"/>
                  <a:pt x="122" y="111"/>
                  <a:pt x="122" y="111"/>
                </a:cubicBezTo>
                <a:cubicBezTo>
                  <a:pt x="122" y="111"/>
                  <a:pt x="121" y="111"/>
                  <a:pt x="121" y="111"/>
                </a:cubicBezTo>
                <a:cubicBezTo>
                  <a:pt x="120" y="111"/>
                  <a:pt x="120" y="111"/>
                  <a:pt x="120" y="111"/>
                </a:cubicBezTo>
                <a:cubicBezTo>
                  <a:pt x="119" y="111"/>
                  <a:pt x="119" y="111"/>
                  <a:pt x="118" y="111"/>
                </a:cubicBezTo>
                <a:cubicBezTo>
                  <a:pt x="118" y="111"/>
                  <a:pt x="118" y="111"/>
                  <a:pt x="118" y="111"/>
                </a:cubicBezTo>
                <a:cubicBezTo>
                  <a:pt x="117" y="111"/>
                  <a:pt x="116" y="111"/>
                  <a:pt x="115" y="111"/>
                </a:cubicBezTo>
                <a:cubicBezTo>
                  <a:pt x="114" y="111"/>
                  <a:pt x="113" y="111"/>
                  <a:pt x="111" y="111"/>
                </a:cubicBezTo>
                <a:cubicBezTo>
                  <a:pt x="111" y="111"/>
                  <a:pt x="110" y="111"/>
                  <a:pt x="110" y="111"/>
                </a:cubicBezTo>
                <a:cubicBezTo>
                  <a:pt x="109" y="111"/>
                  <a:pt x="109" y="111"/>
                  <a:pt x="108" y="110"/>
                </a:cubicBezTo>
                <a:cubicBezTo>
                  <a:pt x="108" y="108"/>
                  <a:pt x="108" y="108"/>
                  <a:pt x="108" y="108"/>
                </a:cubicBezTo>
                <a:cubicBezTo>
                  <a:pt x="108" y="105"/>
                  <a:pt x="108" y="105"/>
                  <a:pt x="108" y="105"/>
                </a:cubicBezTo>
                <a:cubicBezTo>
                  <a:pt x="109" y="105"/>
                  <a:pt x="109" y="105"/>
                  <a:pt x="109" y="105"/>
                </a:cubicBezTo>
                <a:cubicBezTo>
                  <a:pt x="110" y="105"/>
                  <a:pt x="111" y="105"/>
                  <a:pt x="111" y="106"/>
                </a:cubicBezTo>
                <a:cubicBezTo>
                  <a:pt x="112" y="106"/>
                  <a:pt x="112" y="106"/>
                  <a:pt x="112" y="106"/>
                </a:cubicBezTo>
                <a:cubicBezTo>
                  <a:pt x="113" y="106"/>
                  <a:pt x="114" y="106"/>
                  <a:pt x="115" y="106"/>
                </a:cubicBezTo>
                <a:cubicBezTo>
                  <a:pt x="116" y="106"/>
                  <a:pt x="117" y="106"/>
                  <a:pt x="119" y="106"/>
                </a:cubicBezTo>
                <a:cubicBezTo>
                  <a:pt x="119" y="106"/>
                  <a:pt x="119" y="106"/>
                  <a:pt x="120" y="106"/>
                </a:cubicBezTo>
                <a:cubicBezTo>
                  <a:pt x="120" y="105"/>
                  <a:pt x="121" y="105"/>
                  <a:pt x="122" y="105"/>
                </a:cubicBezTo>
                <a:cubicBezTo>
                  <a:pt x="122" y="105"/>
                  <a:pt x="122" y="105"/>
                  <a:pt x="123" y="105"/>
                </a:cubicBezTo>
                <a:cubicBezTo>
                  <a:pt x="123" y="105"/>
                  <a:pt x="124" y="105"/>
                  <a:pt x="125" y="105"/>
                </a:cubicBezTo>
                <a:cubicBezTo>
                  <a:pt x="125" y="105"/>
                  <a:pt x="125" y="105"/>
                  <a:pt x="126" y="104"/>
                </a:cubicBezTo>
                <a:cubicBezTo>
                  <a:pt x="126" y="104"/>
                  <a:pt x="127" y="104"/>
                  <a:pt x="128" y="104"/>
                </a:cubicBezTo>
                <a:cubicBezTo>
                  <a:pt x="128" y="104"/>
                  <a:pt x="128" y="104"/>
                  <a:pt x="129" y="104"/>
                </a:cubicBezTo>
                <a:cubicBezTo>
                  <a:pt x="130" y="103"/>
                  <a:pt x="130" y="103"/>
                  <a:pt x="131" y="103"/>
                </a:cubicBezTo>
                <a:cubicBezTo>
                  <a:pt x="131" y="103"/>
                  <a:pt x="131" y="103"/>
                  <a:pt x="131" y="103"/>
                </a:cubicBezTo>
                <a:cubicBezTo>
                  <a:pt x="132" y="102"/>
                  <a:pt x="133" y="102"/>
                  <a:pt x="134" y="101"/>
                </a:cubicBezTo>
                <a:cubicBezTo>
                  <a:pt x="134" y="101"/>
                  <a:pt x="134" y="101"/>
                  <a:pt x="134" y="101"/>
                </a:cubicBezTo>
                <a:cubicBezTo>
                  <a:pt x="135" y="101"/>
                  <a:pt x="135" y="100"/>
                  <a:pt x="136" y="100"/>
                </a:cubicBezTo>
                <a:close/>
                <a:moveTo>
                  <a:pt x="136" y="111"/>
                </a:moveTo>
                <a:cubicBezTo>
                  <a:pt x="136" y="111"/>
                  <a:pt x="136" y="110"/>
                  <a:pt x="137" y="110"/>
                </a:cubicBezTo>
                <a:cubicBezTo>
                  <a:pt x="137" y="110"/>
                  <a:pt x="137" y="110"/>
                  <a:pt x="138" y="109"/>
                </a:cubicBezTo>
                <a:cubicBezTo>
                  <a:pt x="138" y="109"/>
                  <a:pt x="138" y="109"/>
                  <a:pt x="138" y="109"/>
                </a:cubicBezTo>
                <a:cubicBezTo>
                  <a:pt x="138" y="109"/>
                  <a:pt x="138" y="109"/>
                  <a:pt x="138" y="109"/>
                </a:cubicBezTo>
                <a:cubicBezTo>
                  <a:pt x="138" y="110"/>
                  <a:pt x="138" y="110"/>
                  <a:pt x="138" y="110"/>
                </a:cubicBezTo>
                <a:cubicBezTo>
                  <a:pt x="138" y="110"/>
                  <a:pt x="138" y="111"/>
                  <a:pt x="138" y="111"/>
                </a:cubicBezTo>
                <a:cubicBezTo>
                  <a:pt x="138" y="111"/>
                  <a:pt x="138" y="111"/>
                  <a:pt x="138" y="111"/>
                </a:cubicBezTo>
                <a:cubicBezTo>
                  <a:pt x="138" y="112"/>
                  <a:pt x="138" y="112"/>
                  <a:pt x="137" y="112"/>
                </a:cubicBezTo>
                <a:cubicBezTo>
                  <a:pt x="137" y="112"/>
                  <a:pt x="137" y="112"/>
                  <a:pt x="137" y="113"/>
                </a:cubicBezTo>
                <a:cubicBezTo>
                  <a:pt x="137" y="113"/>
                  <a:pt x="137" y="113"/>
                  <a:pt x="137" y="113"/>
                </a:cubicBezTo>
                <a:cubicBezTo>
                  <a:pt x="137" y="113"/>
                  <a:pt x="136" y="114"/>
                  <a:pt x="136" y="114"/>
                </a:cubicBezTo>
                <a:cubicBezTo>
                  <a:pt x="136" y="114"/>
                  <a:pt x="136" y="114"/>
                  <a:pt x="136" y="114"/>
                </a:cubicBezTo>
                <a:cubicBezTo>
                  <a:pt x="136" y="115"/>
                  <a:pt x="136" y="115"/>
                  <a:pt x="135" y="115"/>
                </a:cubicBezTo>
                <a:cubicBezTo>
                  <a:pt x="135" y="115"/>
                  <a:pt x="135" y="115"/>
                  <a:pt x="135" y="116"/>
                </a:cubicBezTo>
                <a:cubicBezTo>
                  <a:pt x="135" y="116"/>
                  <a:pt x="134" y="116"/>
                  <a:pt x="134" y="116"/>
                </a:cubicBezTo>
                <a:cubicBezTo>
                  <a:pt x="134" y="116"/>
                  <a:pt x="134" y="116"/>
                  <a:pt x="133" y="117"/>
                </a:cubicBezTo>
                <a:cubicBezTo>
                  <a:pt x="133" y="117"/>
                  <a:pt x="133" y="117"/>
                  <a:pt x="133" y="117"/>
                </a:cubicBezTo>
                <a:cubicBezTo>
                  <a:pt x="133" y="117"/>
                  <a:pt x="132" y="117"/>
                  <a:pt x="132" y="118"/>
                </a:cubicBezTo>
                <a:cubicBezTo>
                  <a:pt x="132" y="118"/>
                  <a:pt x="132" y="118"/>
                  <a:pt x="131" y="118"/>
                </a:cubicBezTo>
                <a:cubicBezTo>
                  <a:pt x="131" y="118"/>
                  <a:pt x="131" y="118"/>
                  <a:pt x="130" y="119"/>
                </a:cubicBezTo>
                <a:cubicBezTo>
                  <a:pt x="130" y="119"/>
                  <a:pt x="130" y="119"/>
                  <a:pt x="130" y="119"/>
                </a:cubicBezTo>
                <a:cubicBezTo>
                  <a:pt x="129" y="119"/>
                  <a:pt x="129" y="119"/>
                  <a:pt x="129" y="119"/>
                </a:cubicBezTo>
                <a:cubicBezTo>
                  <a:pt x="128" y="119"/>
                  <a:pt x="128" y="120"/>
                  <a:pt x="128" y="120"/>
                </a:cubicBezTo>
                <a:cubicBezTo>
                  <a:pt x="128" y="120"/>
                  <a:pt x="127" y="120"/>
                  <a:pt x="127" y="120"/>
                </a:cubicBezTo>
                <a:cubicBezTo>
                  <a:pt x="127" y="120"/>
                  <a:pt x="126" y="120"/>
                  <a:pt x="126" y="120"/>
                </a:cubicBezTo>
                <a:cubicBezTo>
                  <a:pt x="126" y="121"/>
                  <a:pt x="125" y="121"/>
                  <a:pt x="125" y="121"/>
                </a:cubicBezTo>
                <a:cubicBezTo>
                  <a:pt x="125" y="121"/>
                  <a:pt x="124" y="121"/>
                  <a:pt x="124" y="121"/>
                </a:cubicBezTo>
                <a:cubicBezTo>
                  <a:pt x="124" y="121"/>
                  <a:pt x="123" y="121"/>
                  <a:pt x="123" y="121"/>
                </a:cubicBezTo>
                <a:cubicBezTo>
                  <a:pt x="123" y="121"/>
                  <a:pt x="122" y="121"/>
                  <a:pt x="122" y="121"/>
                </a:cubicBezTo>
                <a:cubicBezTo>
                  <a:pt x="122" y="122"/>
                  <a:pt x="121" y="122"/>
                  <a:pt x="121" y="122"/>
                </a:cubicBezTo>
                <a:cubicBezTo>
                  <a:pt x="120" y="122"/>
                  <a:pt x="120" y="122"/>
                  <a:pt x="120" y="122"/>
                </a:cubicBezTo>
                <a:cubicBezTo>
                  <a:pt x="119" y="122"/>
                  <a:pt x="119" y="122"/>
                  <a:pt x="118" y="122"/>
                </a:cubicBezTo>
                <a:cubicBezTo>
                  <a:pt x="118" y="122"/>
                  <a:pt x="118" y="122"/>
                  <a:pt x="118" y="122"/>
                </a:cubicBezTo>
                <a:cubicBezTo>
                  <a:pt x="117" y="122"/>
                  <a:pt x="116" y="122"/>
                  <a:pt x="115" y="122"/>
                </a:cubicBezTo>
                <a:cubicBezTo>
                  <a:pt x="114" y="122"/>
                  <a:pt x="113" y="122"/>
                  <a:pt x="111" y="122"/>
                </a:cubicBezTo>
                <a:cubicBezTo>
                  <a:pt x="111" y="122"/>
                  <a:pt x="110" y="122"/>
                  <a:pt x="110" y="122"/>
                </a:cubicBezTo>
                <a:cubicBezTo>
                  <a:pt x="109" y="122"/>
                  <a:pt x="109" y="121"/>
                  <a:pt x="108" y="121"/>
                </a:cubicBezTo>
                <a:cubicBezTo>
                  <a:pt x="108" y="119"/>
                  <a:pt x="108" y="119"/>
                  <a:pt x="108" y="119"/>
                </a:cubicBezTo>
                <a:cubicBezTo>
                  <a:pt x="108" y="116"/>
                  <a:pt x="108" y="116"/>
                  <a:pt x="108" y="116"/>
                </a:cubicBezTo>
                <a:cubicBezTo>
                  <a:pt x="109" y="116"/>
                  <a:pt x="109" y="116"/>
                  <a:pt x="109" y="116"/>
                </a:cubicBezTo>
                <a:cubicBezTo>
                  <a:pt x="110" y="116"/>
                  <a:pt x="111" y="116"/>
                  <a:pt x="111" y="116"/>
                </a:cubicBezTo>
                <a:cubicBezTo>
                  <a:pt x="112" y="116"/>
                  <a:pt x="112" y="116"/>
                  <a:pt x="112" y="116"/>
                </a:cubicBezTo>
                <a:cubicBezTo>
                  <a:pt x="113" y="117"/>
                  <a:pt x="114" y="117"/>
                  <a:pt x="115" y="117"/>
                </a:cubicBezTo>
                <a:cubicBezTo>
                  <a:pt x="116" y="117"/>
                  <a:pt x="117" y="117"/>
                  <a:pt x="119" y="116"/>
                </a:cubicBezTo>
                <a:cubicBezTo>
                  <a:pt x="119" y="116"/>
                  <a:pt x="119" y="116"/>
                  <a:pt x="120" y="116"/>
                </a:cubicBezTo>
                <a:cubicBezTo>
                  <a:pt x="120" y="116"/>
                  <a:pt x="121" y="116"/>
                  <a:pt x="122" y="116"/>
                </a:cubicBezTo>
                <a:cubicBezTo>
                  <a:pt x="122" y="116"/>
                  <a:pt x="122" y="116"/>
                  <a:pt x="123" y="116"/>
                </a:cubicBezTo>
                <a:cubicBezTo>
                  <a:pt x="123" y="116"/>
                  <a:pt x="124" y="116"/>
                  <a:pt x="125" y="116"/>
                </a:cubicBezTo>
                <a:cubicBezTo>
                  <a:pt x="125" y="115"/>
                  <a:pt x="125" y="115"/>
                  <a:pt x="126" y="115"/>
                </a:cubicBezTo>
                <a:cubicBezTo>
                  <a:pt x="126" y="115"/>
                  <a:pt x="127" y="115"/>
                  <a:pt x="128" y="115"/>
                </a:cubicBezTo>
                <a:cubicBezTo>
                  <a:pt x="128" y="115"/>
                  <a:pt x="128" y="115"/>
                  <a:pt x="129" y="114"/>
                </a:cubicBezTo>
                <a:cubicBezTo>
                  <a:pt x="130" y="114"/>
                  <a:pt x="130" y="114"/>
                  <a:pt x="131" y="113"/>
                </a:cubicBezTo>
                <a:cubicBezTo>
                  <a:pt x="131" y="113"/>
                  <a:pt x="131" y="113"/>
                  <a:pt x="131" y="113"/>
                </a:cubicBezTo>
                <a:cubicBezTo>
                  <a:pt x="132" y="113"/>
                  <a:pt x="133" y="113"/>
                  <a:pt x="134" y="112"/>
                </a:cubicBezTo>
                <a:cubicBezTo>
                  <a:pt x="134" y="112"/>
                  <a:pt x="134" y="112"/>
                  <a:pt x="134" y="112"/>
                </a:cubicBezTo>
                <a:cubicBezTo>
                  <a:pt x="135" y="111"/>
                  <a:pt x="135" y="111"/>
                  <a:pt x="136" y="111"/>
                </a:cubicBezTo>
                <a:close/>
                <a:moveTo>
                  <a:pt x="136" y="122"/>
                </a:moveTo>
                <a:cubicBezTo>
                  <a:pt x="136" y="121"/>
                  <a:pt x="136" y="121"/>
                  <a:pt x="137" y="121"/>
                </a:cubicBezTo>
                <a:cubicBezTo>
                  <a:pt x="137" y="121"/>
                  <a:pt x="137" y="120"/>
                  <a:pt x="138" y="120"/>
                </a:cubicBezTo>
                <a:cubicBezTo>
                  <a:pt x="138" y="120"/>
                  <a:pt x="138" y="120"/>
                  <a:pt x="138" y="120"/>
                </a:cubicBezTo>
                <a:cubicBezTo>
                  <a:pt x="138" y="120"/>
                  <a:pt x="138" y="120"/>
                  <a:pt x="138" y="120"/>
                </a:cubicBezTo>
                <a:cubicBezTo>
                  <a:pt x="138" y="120"/>
                  <a:pt x="138" y="121"/>
                  <a:pt x="138" y="121"/>
                </a:cubicBezTo>
                <a:cubicBezTo>
                  <a:pt x="138" y="121"/>
                  <a:pt x="138" y="121"/>
                  <a:pt x="138" y="122"/>
                </a:cubicBezTo>
                <a:cubicBezTo>
                  <a:pt x="138" y="122"/>
                  <a:pt x="138" y="122"/>
                  <a:pt x="138" y="122"/>
                </a:cubicBezTo>
                <a:cubicBezTo>
                  <a:pt x="138" y="122"/>
                  <a:pt x="138" y="123"/>
                  <a:pt x="137" y="123"/>
                </a:cubicBezTo>
                <a:cubicBezTo>
                  <a:pt x="137" y="123"/>
                  <a:pt x="137" y="123"/>
                  <a:pt x="137" y="123"/>
                </a:cubicBezTo>
                <a:cubicBezTo>
                  <a:pt x="137" y="124"/>
                  <a:pt x="137" y="124"/>
                  <a:pt x="137" y="124"/>
                </a:cubicBezTo>
                <a:cubicBezTo>
                  <a:pt x="137" y="124"/>
                  <a:pt x="136" y="125"/>
                  <a:pt x="136" y="125"/>
                </a:cubicBezTo>
                <a:cubicBezTo>
                  <a:pt x="136" y="125"/>
                  <a:pt x="136" y="125"/>
                  <a:pt x="136" y="125"/>
                </a:cubicBezTo>
                <a:cubicBezTo>
                  <a:pt x="136" y="125"/>
                  <a:pt x="136" y="126"/>
                  <a:pt x="135" y="126"/>
                </a:cubicBezTo>
                <a:cubicBezTo>
                  <a:pt x="135" y="126"/>
                  <a:pt x="135" y="126"/>
                  <a:pt x="135" y="126"/>
                </a:cubicBezTo>
                <a:cubicBezTo>
                  <a:pt x="135" y="127"/>
                  <a:pt x="134" y="127"/>
                  <a:pt x="134" y="127"/>
                </a:cubicBezTo>
                <a:cubicBezTo>
                  <a:pt x="134" y="127"/>
                  <a:pt x="134" y="127"/>
                  <a:pt x="133" y="128"/>
                </a:cubicBezTo>
                <a:cubicBezTo>
                  <a:pt x="133" y="128"/>
                  <a:pt x="133" y="128"/>
                  <a:pt x="133" y="128"/>
                </a:cubicBezTo>
                <a:cubicBezTo>
                  <a:pt x="133" y="128"/>
                  <a:pt x="132" y="128"/>
                  <a:pt x="132" y="128"/>
                </a:cubicBezTo>
                <a:cubicBezTo>
                  <a:pt x="132" y="129"/>
                  <a:pt x="132" y="129"/>
                  <a:pt x="131" y="129"/>
                </a:cubicBezTo>
                <a:cubicBezTo>
                  <a:pt x="131" y="129"/>
                  <a:pt x="131" y="129"/>
                  <a:pt x="130" y="129"/>
                </a:cubicBezTo>
                <a:cubicBezTo>
                  <a:pt x="130" y="130"/>
                  <a:pt x="130" y="130"/>
                  <a:pt x="130" y="130"/>
                </a:cubicBezTo>
                <a:cubicBezTo>
                  <a:pt x="129" y="130"/>
                  <a:pt x="129" y="130"/>
                  <a:pt x="129" y="130"/>
                </a:cubicBezTo>
                <a:cubicBezTo>
                  <a:pt x="128" y="130"/>
                  <a:pt x="128" y="130"/>
                  <a:pt x="128" y="131"/>
                </a:cubicBezTo>
                <a:cubicBezTo>
                  <a:pt x="128" y="131"/>
                  <a:pt x="127" y="131"/>
                  <a:pt x="127" y="131"/>
                </a:cubicBezTo>
                <a:cubicBezTo>
                  <a:pt x="127" y="131"/>
                  <a:pt x="126" y="131"/>
                  <a:pt x="126" y="131"/>
                </a:cubicBezTo>
                <a:cubicBezTo>
                  <a:pt x="126" y="131"/>
                  <a:pt x="125" y="131"/>
                  <a:pt x="125" y="132"/>
                </a:cubicBezTo>
                <a:cubicBezTo>
                  <a:pt x="125" y="132"/>
                  <a:pt x="124" y="132"/>
                  <a:pt x="124" y="132"/>
                </a:cubicBezTo>
                <a:cubicBezTo>
                  <a:pt x="124" y="132"/>
                  <a:pt x="123" y="132"/>
                  <a:pt x="123" y="132"/>
                </a:cubicBezTo>
                <a:cubicBezTo>
                  <a:pt x="123" y="132"/>
                  <a:pt x="122" y="132"/>
                  <a:pt x="122" y="132"/>
                </a:cubicBezTo>
                <a:cubicBezTo>
                  <a:pt x="122" y="132"/>
                  <a:pt x="121" y="132"/>
                  <a:pt x="121" y="132"/>
                </a:cubicBezTo>
                <a:cubicBezTo>
                  <a:pt x="120" y="133"/>
                  <a:pt x="120" y="133"/>
                  <a:pt x="120" y="133"/>
                </a:cubicBezTo>
                <a:cubicBezTo>
                  <a:pt x="119" y="133"/>
                  <a:pt x="119" y="133"/>
                  <a:pt x="118" y="133"/>
                </a:cubicBezTo>
                <a:cubicBezTo>
                  <a:pt x="118" y="133"/>
                  <a:pt x="118" y="133"/>
                  <a:pt x="118" y="133"/>
                </a:cubicBezTo>
                <a:cubicBezTo>
                  <a:pt x="117" y="133"/>
                  <a:pt x="116" y="133"/>
                  <a:pt x="115" y="133"/>
                </a:cubicBezTo>
                <a:cubicBezTo>
                  <a:pt x="114" y="133"/>
                  <a:pt x="113" y="133"/>
                  <a:pt x="111" y="133"/>
                </a:cubicBezTo>
                <a:cubicBezTo>
                  <a:pt x="111" y="133"/>
                  <a:pt x="110" y="133"/>
                  <a:pt x="110" y="132"/>
                </a:cubicBezTo>
                <a:cubicBezTo>
                  <a:pt x="109" y="132"/>
                  <a:pt x="109" y="132"/>
                  <a:pt x="108" y="132"/>
                </a:cubicBezTo>
                <a:cubicBezTo>
                  <a:pt x="108" y="130"/>
                  <a:pt x="108" y="130"/>
                  <a:pt x="108" y="130"/>
                </a:cubicBezTo>
                <a:cubicBezTo>
                  <a:pt x="108" y="127"/>
                  <a:pt x="108" y="127"/>
                  <a:pt x="108" y="127"/>
                </a:cubicBezTo>
                <a:cubicBezTo>
                  <a:pt x="109" y="127"/>
                  <a:pt x="109" y="127"/>
                  <a:pt x="109" y="127"/>
                </a:cubicBezTo>
                <a:cubicBezTo>
                  <a:pt x="110" y="127"/>
                  <a:pt x="111" y="127"/>
                  <a:pt x="111" y="127"/>
                </a:cubicBezTo>
                <a:cubicBezTo>
                  <a:pt x="112" y="127"/>
                  <a:pt x="112" y="127"/>
                  <a:pt x="112" y="127"/>
                </a:cubicBezTo>
                <a:cubicBezTo>
                  <a:pt x="113" y="127"/>
                  <a:pt x="114" y="127"/>
                  <a:pt x="115" y="127"/>
                </a:cubicBezTo>
                <a:cubicBezTo>
                  <a:pt x="116" y="127"/>
                  <a:pt x="117" y="127"/>
                  <a:pt x="119" y="127"/>
                </a:cubicBezTo>
                <a:cubicBezTo>
                  <a:pt x="119" y="127"/>
                  <a:pt x="119" y="127"/>
                  <a:pt x="120" y="127"/>
                </a:cubicBezTo>
                <a:cubicBezTo>
                  <a:pt x="120" y="127"/>
                  <a:pt x="121" y="127"/>
                  <a:pt x="122" y="127"/>
                </a:cubicBezTo>
                <a:cubicBezTo>
                  <a:pt x="122" y="127"/>
                  <a:pt x="122" y="127"/>
                  <a:pt x="123" y="127"/>
                </a:cubicBezTo>
                <a:cubicBezTo>
                  <a:pt x="123" y="127"/>
                  <a:pt x="124" y="127"/>
                  <a:pt x="125" y="126"/>
                </a:cubicBezTo>
                <a:cubicBezTo>
                  <a:pt x="125" y="126"/>
                  <a:pt x="125" y="126"/>
                  <a:pt x="126" y="126"/>
                </a:cubicBezTo>
                <a:cubicBezTo>
                  <a:pt x="126" y="126"/>
                  <a:pt x="127" y="126"/>
                  <a:pt x="128" y="126"/>
                </a:cubicBezTo>
                <a:cubicBezTo>
                  <a:pt x="128" y="125"/>
                  <a:pt x="128" y="125"/>
                  <a:pt x="129" y="125"/>
                </a:cubicBezTo>
                <a:cubicBezTo>
                  <a:pt x="130" y="125"/>
                  <a:pt x="130" y="125"/>
                  <a:pt x="131" y="124"/>
                </a:cubicBezTo>
                <a:cubicBezTo>
                  <a:pt x="131" y="124"/>
                  <a:pt x="131" y="124"/>
                  <a:pt x="131" y="124"/>
                </a:cubicBezTo>
                <a:cubicBezTo>
                  <a:pt x="132" y="124"/>
                  <a:pt x="133" y="123"/>
                  <a:pt x="134" y="123"/>
                </a:cubicBezTo>
                <a:cubicBezTo>
                  <a:pt x="134" y="123"/>
                  <a:pt x="134" y="123"/>
                  <a:pt x="134" y="123"/>
                </a:cubicBezTo>
                <a:cubicBezTo>
                  <a:pt x="135" y="122"/>
                  <a:pt x="135" y="122"/>
                  <a:pt x="136" y="122"/>
                </a:cubicBezTo>
                <a:close/>
                <a:moveTo>
                  <a:pt x="103" y="121"/>
                </a:moveTo>
                <a:cubicBezTo>
                  <a:pt x="103" y="121"/>
                  <a:pt x="103" y="121"/>
                  <a:pt x="103" y="122"/>
                </a:cubicBezTo>
                <a:cubicBezTo>
                  <a:pt x="103" y="122"/>
                  <a:pt x="103" y="122"/>
                  <a:pt x="102" y="122"/>
                </a:cubicBezTo>
                <a:cubicBezTo>
                  <a:pt x="102" y="122"/>
                  <a:pt x="102" y="123"/>
                  <a:pt x="102" y="123"/>
                </a:cubicBezTo>
                <a:cubicBezTo>
                  <a:pt x="102" y="123"/>
                  <a:pt x="102" y="123"/>
                  <a:pt x="102" y="123"/>
                </a:cubicBezTo>
                <a:cubicBezTo>
                  <a:pt x="102" y="124"/>
                  <a:pt x="102" y="124"/>
                  <a:pt x="101" y="124"/>
                </a:cubicBezTo>
                <a:cubicBezTo>
                  <a:pt x="101" y="124"/>
                  <a:pt x="101" y="124"/>
                  <a:pt x="101" y="125"/>
                </a:cubicBezTo>
                <a:cubicBezTo>
                  <a:pt x="101" y="125"/>
                  <a:pt x="101" y="125"/>
                  <a:pt x="101" y="125"/>
                </a:cubicBezTo>
                <a:cubicBezTo>
                  <a:pt x="100" y="125"/>
                  <a:pt x="100" y="126"/>
                  <a:pt x="100" y="126"/>
                </a:cubicBezTo>
                <a:cubicBezTo>
                  <a:pt x="100" y="126"/>
                  <a:pt x="100" y="126"/>
                  <a:pt x="99" y="126"/>
                </a:cubicBezTo>
                <a:cubicBezTo>
                  <a:pt x="99" y="127"/>
                  <a:pt x="99" y="127"/>
                  <a:pt x="99" y="127"/>
                </a:cubicBezTo>
                <a:cubicBezTo>
                  <a:pt x="99" y="127"/>
                  <a:pt x="98" y="127"/>
                  <a:pt x="98" y="128"/>
                </a:cubicBezTo>
                <a:cubicBezTo>
                  <a:pt x="98" y="128"/>
                  <a:pt x="98" y="128"/>
                  <a:pt x="98" y="128"/>
                </a:cubicBezTo>
                <a:cubicBezTo>
                  <a:pt x="97" y="128"/>
                  <a:pt x="97" y="128"/>
                  <a:pt x="97" y="128"/>
                </a:cubicBezTo>
                <a:cubicBezTo>
                  <a:pt x="97" y="129"/>
                  <a:pt x="96" y="129"/>
                  <a:pt x="96" y="129"/>
                </a:cubicBezTo>
                <a:cubicBezTo>
                  <a:pt x="96" y="129"/>
                  <a:pt x="96" y="129"/>
                  <a:pt x="95" y="129"/>
                </a:cubicBezTo>
                <a:cubicBezTo>
                  <a:pt x="95" y="130"/>
                  <a:pt x="95" y="130"/>
                  <a:pt x="94" y="130"/>
                </a:cubicBezTo>
                <a:cubicBezTo>
                  <a:pt x="94" y="130"/>
                  <a:pt x="94" y="130"/>
                  <a:pt x="93" y="130"/>
                </a:cubicBezTo>
                <a:cubicBezTo>
                  <a:pt x="93" y="130"/>
                  <a:pt x="93" y="130"/>
                  <a:pt x="93" y="131"/>
                </a:cubicBezTo>
                <a:cubicBezTo>
                  <a:pt x="92" y="131"/>
                  <a:pt x="92" y="131"/>
                  <a:pt x="92" y="131"/>
                </a:cubicBezTo>
                <a:cubicBezTo>
                  <a:pt x="91" y="131"/>
                  <a:pt x="91" y="131"/>
                  <a:pt x="91" y="131"/>
                </a:cubicBezTo>
                <a:cubicBezTo>
                  <a:pt x="90" y="131"/>
                  <a:pt x="90" y="131"/>
                  <a:pt x="90" y="132"/>
                </a:cubicBezTo>
                <a:cubicBezTo>
                  <a:pt x="89" y="132"/>
                  <a:pt x="89" y="132"/>
                  <a:pt x="89" y="132"/>
                </a:cubicBezTo>
                <a:cubicBezTo>
                  <a:pt x="88" y="132"/>
                  <a:pt x="88" y="132"/>
                  <a:pt x="88" y="132"/>
                </a:cubicBezTo>
                <a:cubicBezTo>
                  <a:pt x="87" y="132"/>
                  <a:pt x="87" y="132"/>
                  <a:pt x="87" y="132"/>
                </a:cubicBezTo>
                <a:cubicBezTo>
                  <a:pt x="86" y="132"/>
                  <a:pt x="86" y="132"/>
                  <a:pt x="85" y="132"/>
                </a:cubicBezTo>
                <a:cubicBezTo>
                  <a:pt x="85" y="133"/>
                  <a:pt x="85" y="133"/>
                  <a:pt x="85" y="133"/>
                </a:cubicBezTo>
                <a:cubicBezTo>
                  <a:pt x="84" y="133"/>
                  <a:pt x="84" y="133"/>
                  <a:pt x="83" y="133"/>
                </a:cubicBezTo>
                <a:cubicBezTo>
                  <a:pt x="83" y="133"/>
                  <a:pt x="83" y="133"/>
                  <a:pt x="82" y="133"/>
                </a:cubicBezTo>
                <a:cubicBezTo>
                  <a:pt x="82" y="133"/>
                  <a:pt x="81" y="133"/>
                  <a:pt x="80" y="133"/>
                </a:cubicBezTo>
                <a:cubicBezTo>
                  <a:pt x="79" y="133"/>
                  <a:pt x="78" y="133"/>
                  <a:pt x="78" y="133"/>
                </a:cubicBezTo>
                <a:cubicBezTo>
                  <a:pt x="77" y="133"/>
                  <a:pt x="77" y="133"/>
                  <a:pt x="77" y="133"/>
                </a:cubicBezTo>
                <a:cubicBezTo>
                  <a:pt x="76" y="133"/>
                  <a:pt x="76" y="133"/>
                  <a:pt x="75" y="133"/>
                </a:cubicBezTo>
                <a:cubicBezTo>
                  <a:pt x="75" y="133"/>
                  <a:pt x="75" y="133"/>
                  <a:pt x="75" y="132"/>
                </a:cubicBezTo>
                <a:cubicBezTo>
                  <a:pt x="74" y="132"/>
                  <a:pt x="74" y="132"/>
                  <a:pt x="73" y="132"/>
                </a:cubicBezTo>
                <a:cubicBezTo>
                  <a:pt x="73" y="132"/>
                  <a:pt x="73" y="132"/>
                  <a:pt x="72" y="132"/>
                </a:cubicBezTo>
                <a:cubicBezTo>
                  <a:pt x="72" y="132"/>
                  <a:pt x="72" y="132"/>
                  <a:pt x="71" y="132"/>
                </a:cubicBezTo>
                <a:cubicBezTo>
                  <a:pt x="71" y="132"/>
                  <a:pt x="71" y="132"/>
                  <a:pt x="70" y="132"/>
                </a:cubicBezTo>
                <a:cubicBezTo>
                  <a:pt x="70" y="131"/>
                  <a:pt x="70" y="131"/>
                  <a:pt x="69" y="131"/>
                </a:cubicBezTo>
                <a:cubicBezTo>
                  <a:pt x="69" y="131"/>
                  <a:pt x="69" y="131"/>
                  <a:pt x="68" y="131"/>
                </a:cubicBezTo>
                <a:cubicBezTo>
                  <a:pt x="68" y="131"/>
                  <a:pt x="68" y="131"/>
                  <a:pt x="67" y="131"/>
                </a:cubicBezTo>
                <a:cubicBezTo>
                  <a:pt x="67" y="130"/>
                  <a:pt x="67" y="130"/>
                  <a:pt x="67" y="130"/>
                </a:cubicBezTo>
                <a:cubicBezTo>
                  <a:pt x="66" y="130"/>
                  <a:pt x="66" y="130"/>
                  <a:pt x="66" y="130"/>
                </a:cubicBezTo>
                <a:cubicBezTo>
                  <a:pt x="65" y="130"/>
                  <a:pt x="65" y="130"/>
                  <a:pt x="65" y="129"/>
                </a:cubicBezTo>
                <a:cubicBezTo>
                  <a:pt x="64" y="129"/>
                  <a:pt x="64" y="129"/>
                  <a:pt x="64" y="129"/>
                </a:cubicBezTo>
                <a:cubicBezTo>
                  <a:pt x="64" y="129"/>
                  <a:pt x="63" y="129"/>
                  <a:pt x="63" y="128"/>
                </a:cubicBezTo>
                <a:cubicBezTo>
                  <a:pt x="63" y="128"/>
                  <a:pt x="63" y="128"/>
                  <a:pt x="62" y="128"/>
                </a:cubicBezTo>
                <a:cubicBezTo>
                  <a:pt x="62" y="128"/>
                  <a:pt x="62" y="128"/>
                  <a:pt x="62" y="128"/>
                </a:cubicBezTo>
                <a:cubicBezTo>
                  <a:pt x="62" y="127"/>
                  <a:pt x="61" y="127"/>
                  <a:pt x="61" y="127"/>
                </a:cubicBezTo>
                <a:cubicBezTo>
                  <a:pt x="61" y="127"/>
                  <a:pt x="61" y="127"/>
                  <a:pt x="61" y="126"/>
                </a:cubicBezTo>
                <a:cubicBezTo>
                  <a:pt x="60" y="126"/>
                  <a:pt x="60" y="126"/>
                  <a:pt x="60" y="126"/>
                </a:cubicBezTo>
                <a:cubicBezTo>
                  <a:pt x="60" y="126"/>
                  <a:pt x="60" y="125"/>
                  <a:pt x="59" y="125"/>
                </a:cubicBezTo>
                <a:cubicBezTo>
                  <a:pt x="59" y="125"/>
                  <a:pt x="59" y="125"/>
                  <a:pt x="59" y="125"/>
                </a:cubicBezTo>
                <a:cubicBezTo>
                  <a:pt x="59" y="124"/>
                  <a:pt x="59" y="124"/>
                  <a:pt x="59" y="124"/>
                </a:cubicBezTo>
                <a:cubicBezTo>
                  <a:pt x="58" y="124"/>
                  <a:pt x="58" y="124"/>
                  <a:pt x="58" y="123"/>
                </a:cubicBezTo>
                <a:cubicBezTo>
                  <a:pt x="58" y="123"/>
                  <a:pt x="58" y="123"/>
                  <a:pt x="58" y="123"/>
                </a:cubicBezTo>
                <a:cubicBezTo>
                  <a:pt x="58" y="123"/>
                  <a:pt x="58" y="122"/>
                  <a:pt x="58" y="122"/>
                </a:cubicBezTo>
                <a:cubicBezTo>
                  <a:pt x="57" y="122"/>
                  <a:pt x="57" y="122"/>
                  <a:pt x="57" y="122"/>
                </a:cubicBezTo>
                <a:cubicBezTo>
                  <a:pt x="57" y="121"/>
                  <a:pt x="57" y="121"/>
                  <a:pt x="57" y="121"/>
                </a:cubicBezTo>
                <a:cubicBezTo>
                  <a:pt x="57" y="121"/>
                  <a:pt x="57" y="120"/>
                  <a:pt x="57" y="120"/>
                </a:cubicBezTo>
                <a:cubicBezTo>
                  <a:pt x="57" y="120"/>
                  <a:pt x="57" y="120"/>
                  <a:pt x="57" y="120"/>
                </a:cubicBezTo>
                <a:cubicBezTo>
                  <a:pt x="57" y="120"/>
                  <a:pt x="57" y="120"/>
                  <a:pt x="57" y="120"/>
                </a:cubicBezTo>
                <a:cubicBezTo>
                  <a:pt x="58" y="120"/>
                  <a:pt x="58" y="121"/>
                  <a:pt x="59" y="121"/>
                </a:cubicBezTo>
                <a:cubicBezTo>
                  <a:pt x="59" y="121"/>
                  <a:pt x="59" y="121"/>
                  <a:pt x="59" y="122"/>
                </a:cubicBezTo>
                <a:cubicBezTo>
                  <a:pt x="60" y="122"/>
                  <a:pt x="60" y="122"/>
                  <a:pt x="61" y="123"/>
                </a:cubicBezTo>
                <a:cubicBezTo>
                  <a:pt x="61" y="123"/>
                  <a:pt x="61" y="123"/>
                  <a:pt x="62" y="123"/>
                </a:cubicBezTo>
                <a:cubicBezTo>
                  <a:pt x="62" y="123"/>
                  <a:pt x="63" y="124"/>
                  <a:pt x="64" y="124"/>
                </a:cubicBezTo>
                <a:cubicBezTo>
                  <a:pt x="64" y="124"/>
                  <a:pt x="64" y="124"/>
                  <a:pt x="64" y="124"/>
                </a:cubicBezTo>
                <a:cubicBezTo>
                  <a:pt x="65" y="125"/>
                  <a:pt x="66" y="125"/>
                  <a:pt x="67" y="125"/>
                </a:cubicBezTo>
                <a:cubicBezTo>
                  <a:pt x="67" y="125"/>
                  <a:pt x="67" y="125"/>
                  <a:pt x="68" y="126"/>
                </a:cubicBezTo>
                <a:cubicBezTo>
                  <a:pt x="68" y="126"/>
                  <a:pt x="69" y="126"/>
                  <a:pt x="69" y="126"/>
                </a:cubicBezTo>
                <a:cubicBezTo>
                  <a:pt x="70" y="126"/>
                  <a:pt x="70" y="126"/>
                  <a:pt x="71" y="126"/>
                </a:cubicBezTo>
                <a:cubicBezTo>
                  <a:pt x="71" y="127"/>
                  <a:pt x="72" y="127"/>
                  <a:pt x="72" y="127"/>
                </a:cubicBezTo>
                <a:cubicBezTo>
                  <a:pt x="73" y="127"/>
                  <a:pt x="73" y="127"/>
                  <a:pt x="74" y="127"/>
                </a:cubicBezTo>
                <a:cubicBezTo>
                  <a:pt x="74" y="127"/>
                  <a:pt x="75" y="127"/>
                  <a:pt x="76" y="127"/>
                </a:cubicBezTo>
                <a:cubicBezTo>
                  <a:pt x="76" y="127"/>
                  <a:pt x="76" y="127"/>
                  <a:pt x="77" y="127"/>
                </a:cubicBezTo>
                <a:cubicBezTo>
                  <a:pt x="78" y="127"/>
                  <a:pt x="79" y="127"/>
                  <a:pt x="80" y="127"/>
                </a:cubicBezTo>
                <a:cubicBezTo>
                  <a:pt x="81" y="127"/>
                  <a:pt x="82" y="127"/>
                  <a:pt x="83" y="127"/>
                </a:cubicBezTo>
                <a:cubicBezTo>
                  <a:pt x="84" y="127"/>
                  <a:pt x="84" y="127"/>
                  <a:pt x="84" y="127"/>
                </a:cubicBezTo>
                <a:cubicBezTo>
                  <a:pt x="85" y="127"/>
                  <a:pt x="86" y="127"/>
                  <a:pt x="86" y="127"/>
                </a:cubicBezTo>
                <a:cubicBezTo>
                  <a:pt x="87" y="127"/>
                  <a:pt x="87" y="127"/>
                  <a:pt x="88" y="127"/>
                </a:cubicBezTo>
                <a:cubicBezTo>
                  <a:pt x="88" y="127"/>
                  <a:pt x="89" y="127"/>
                  <a:pt x="90" y="126"/>
                </a:cubicBezTo>
                <a:cubicBezTo>
                  <a:pt x="90" y="126"/>
                  <a:pt x="90" y="126"/>
                  <a:pt x="91" y="126"/>
                </a:cubicBezTo>
                <a:cubicBezTo>
                  <a:pt x="91" y="126"/>
                  <a:pt x="92" y="126"/>
                  <a:pt x="93" y="126"/>
                </a:cubicBezTo>
                <a:cubicBezTo>
                  <a:pt x="93" y="125"/>
                  <a:pt x="93" y="125"/>
                  <a:pt x="93" y="125"/>
                </a:cubicBezTo>
                <a:cubicBezTo>
                  <a:pt x="94" y="125"/>
                  <a:pt x="95" y="125"/>
                  <a:pt x="96" y="124"/>
                </a:cubicBezTo>
                <a:cubicBezTo>
                  <a:pt x="96" y="124"/>
                  <a:pt x="96" y="124"/>
                  <a:pt x="96" y="124"/>
                </a:cubicBezTo>
                <a:cubicBezTo>
                  <a:pt x="97" y="124"/>
                  <a:pt x="98" y="123"/>
                  <a:pt x="98" y="123"/>
                </a:cubicBezTo>
                <a:cubicBezTo>
                  <a:pt x="99" y="123"/>
                  <a:pt x="99" y="123"/>
                  <a:pt x="99" y="123"/>
                </a:cubicBezTo>
                <a:cubicBezTo>
                  <a:pt x="100" y="122"/>
                  <a:pt x="100" y="122"/>
                  <a:pt x="101" y="122"/>
                </a:cubicBezTo>
                <a:cubicBezTo>
                  <a:pt x="101" y="121"/>
                  <a:pt x="101" y="121"/>
                  <a:pt x="101" y="121"/>
                </a:cubicBezTo>
                <a:cubicBezTo>
                  <a:pt x="102" y="121"/>
                  <a:pt x="102" y="120"/>
                  <a:pt x="103" y="120"/>
                </a:cubicBezTo>
                <a:cubicBezTo>
                  <a:pt x="103" y="120"/>
                  <a:pt x="103" y="120"/>
                  <a:pt x="103" y="120"/>
                </a:cubicBezTo>
                <a:cubicBezTo>
                  <a:pt x="103" y="120"/>
                  <a:pt x="103" y="120"/>
                  <a:pt x="103" y="120"/>
                </a:cubicBezTo>
                <a:cubicBezTo>
                  <a:pt x="103" y="120"/>
                  <a:pt x="103" y="121"/>
                  <a:pt x="103" y="121"/>
                </a:cubicBezTo>
                <a:close/>
                <a:moveTo>
                  <a:pt x="49" y="111"/>
                </a:moveTo>
                <a:cubicBezTo>
                  <a:pt x="48" y="111"/>
                  <a:pt x="47" y="111"/>
                  <a:pt x="46" y="111"/>
                </a:cubicBezTo>
                <a:cubicBezTo>
                  <a:pt x="45" y="111"/>
                  <a:pt x="44" y="111"/>
                  <a:pt x="42" y="111"/>
                </a:cubicBezTo>
                <a:cubicBezTo>
                  <a:pt x="42" y="111"/>
                  <a:pt x="42" y="111"/>
                  <a:pt x="41" y="111"/>
                </a:cubicBezTo>
                <a:cubicBezTo>
                  <a:pt x="40" y="111"/>
                  <a:pt x="39" y="110"/>
                  <a:pt x="39" y="110"/>
                </a:cubicBezTo>
                <a:cubicBezTo>
                  <a:pt x="38" y="110"/>
                  <a:pt x="38" y="110"/>
                  <a:pt x="37" y="110"/>
                </a:cubicBezTo>
                <a:cubicBezTo>
                  <a:pt x="36" y="110"/>
                  <a:pt x="36" y="109"/>
                  <a:pt x="35" y="109"/>
                </a:cubicBezTo>
                <a:cubicBezTo>
                  <a:pt x="35" y="109"/>
                  <a:pt x="34" y="109"/>
                  <a:pt x="34" y="109"/>
                </a:cubicBezTo>
                <a:cubicBezTo>
                  <a:pt x="33" y="108"/>
                  <a:pt x="32" y="108"/>
                  <a:pt x="31" y="107"/>
                </a:cubicBezTo>
                <a:cubicBezTo>
                  <a:pt x="30" y="107"/>
                  <a:pt x="30" y="107"/>
                  <a:pt x="30" y="107"/>
                </a:cubicBezTo>
                <a:cubicBezTo>
                  <a:pt x="29" y="106"/>
                  <a:pt x="28" y="106"/>
                  <a:pt x="27" y="105"/>
                </a:cubicBezTo>
                <a:cubicBezTo>
                  <a:pt x="27" y="105"/>
                  <a:pt x="27" y="105"/>
                  <a:pt x="26" y="104"/>
                </a:cubicBezTo>
                <a:cubicBezTo>
                  <a:pt x="26" y="104"/>
                  <a:pt x="25" y="103"/>
                  <a:pt x="24" y="103"/>
                </a:cubicBezTo>
                <a:cubicBezTo>
                  <a:pt x="24" y="103"/>
                  <a:pt x="24" y="102"/>
                  <a:pt x="24" y="102"/>
                </a:cubicBezTo>
                <a:cubicBezTo>
                  <a:pt x="23" y="102"/>
                  <a:pt x="23" y="101"/>
                  <a:pt x="22" y="100"/>
                </a:cubicBezTo>
                <a:cubicBezTo>
                  <a:pt x="30" y="91"/>
                  <a:pt x="30" y="91"/>
                  <a:pt x="30" y="91"/>
                </a:cubicBezTo>
                <a:cubicBezTo>
                  <a:pt x="32" y="90"/>
                  <a:pt x="33" y="89"/>
                  <a:pt x="34" y="90"/>
                </a:cubicBezTo>
                <a:cubicBezTo>
                  <a:pt x="35" y="90"/>
                  <a:pt x="35" y="90"/>
                  <a:pt x="35" y="90"/>
                </a:cubicBezTo>
                <a:cubicBezTo>
                  <a:pt x="35" y="90"/>
                  <a:pt x="36" y="91"/>
                  <a:pt x="37" y="91"/>
                </a:cubicBezTo>
                <a:cubicBezTo>
                  <a:pt x="38" y="93"/>
                  <a:pt x="39" y="94"/>
                  <a:pt x="40" y="94"/>
                </a:cubicBezTo>
                <a:cubicBezTo>
                  <a:pt x="41" y="97"/>
                  <a:pt x="44" y="98"/>
                  <a:pt x="45" y="99"/>
                </a:cubicBezTo>
                <a:cubicBezTo>
                  <a:pt x="47" y="99"/>
                  <a:pt x="49" y="99"/>
                  <a:pt x="52" y="98"/>
                </a:cubicBezTo>
                <a:cubicBezTo>
                  <a:pt x="52" y="108"/>
                  <a:pt x="52" y="108"/>
                  <a:pt x="52" y="108"/>
                </a:cubicBezTo>
                <a:cubicBezTo>
                  <a:pt x="52" y="111"/>
                  <a:pt x="52" y="111"/>
                  <a:pt x="52" y="111"/>
                </a:cubicBezTo>
                <a:cubicBezTo>
                  <a:pt x="51" y="111"/>
                  <a:pt x="51" y="111"/>
                  <a:pt x="51" y="111"/>
                </a:cubicBezTo>
                <a:cubicBezTo>
                  <a:pt x="50" y="111"/>
                  <a:pt x="50" y="111"/>
                  <a:pt x="49" y="111"/>
                </a:cubicBezTo>
                <a:close/>
                <a:moveTo>
                  <a:pt x="14" y="76"/>
                </a:moveTo>
                <a:cubicBezTo>
                  <a:pt x="14" y="75"/>
                  <a:pt x="14" y="75"/>
                  <a:pt x="14" y="75"/>
                </a:cubicBezTo>
                <a:cubicBezTo>
                  <a:pt x="14" y="74"/>
                  <a:pt x="14" y="73"/>
                  <a:pt x="14" y="72"/>
                </a:cubicBezTo>
                <a:cubicBezTo>
                  <a:pt x="14" y="72"/>
                  <a:pt x="14" y="72"/>
                  <a:pt x="14" y="72"/>
                </a:cubicBezTo>
                <a:cubicBezTo>
                  <a:pt x="14" y="71"/>
                  <a:pt x="15" y="70"/>
                  <a:pt x="15" y="69"/>
                </a:cubicBezTo>
                <a:cubicBezTo>
                  <a:pt x="15" y="69"/>
                  <a:pt x="15" y="69"/>
                  <a:pt x="15" y="69"/>
                </a:cubicBezTo>
                <a:cubicBezTo>
                  <a:pt x="15" y="68"/>
                  <a:pt x="16" y="67"/>
                  <a:pt x="16" y="66"/>
                </a:cubicBezTo>
                <a:cubicBezTo>
                  <a:pt x="16" y="66"/>
                  <a:pt x="16" y="66"/>
                  <a:pt x="16" y="66"/>
                </a:cubicBezTo>
                <a:cubicBezTo>
                  <a:pt x="17" y="65"/>
                  <a:pt x="17" y="64"/>
                  <a:pt x="17" y="64"/>
                </a:cubicBezTo>
                <a:cubicBezTo>
                  <a:pt x="18" y="63"/>
                  <a:pt x="18" y="63"/>
                  <a:pt x="18" y="62"/>
                </a:cubicBezTo>
                <a:cubicBezTo>
                  <a:pt x="18" y="62"/>
                  <a:pt x="18" y="62"/>
                  <a:pt x="19" y="61"/>
                </a:cubicBezTo>
                <a:cubicBezTo>
                  <a:pt x="19" y="61"/>
                  <a:pt x="19" y="61"/>
                  <a:pt x="19" y="61"/>
                </a:cubicBezTo>
                <a:cubicBezTo>
                  <a:pt x="26" y="70"/>
                  <a:pt x="26" y="70"/>
                  <a:pt x="26" y="70"/>
                </a:cubicBezTo>
                <a:cubicBezTo>
                  <a:pt x="28" y="72"/>
                  <a:pt x="31" y="73"/>
                  <a:pt x="34" y="73"/>
                </a:cubicBezTo>
                <a:cubicBezTo>
                  <a:pt x="35" y="73"/>
                  <a:pt x="36" y="73"/>
                  <a:pt x="37" y="73"/>
                </a:cubicBezTo>
                <a:cubicBezTo>
                  <a:pt x="38" y="72"/>
                  <a:pt x="39" y="71"/>
                  <a:pt x="39" y="70"/>
                </a:cubicBezTo>
                <a:cubicBezTo>
                  <a:pt x="41" y="69"/>
                  <a:pt x="42" y="68"/>
                  <a:pt x="43" y="68"/>
                </a:cubicBezTo>
                <a:cubicBezTo>
                  <a:pt x="46" y="68"/>
                  <a:pt x="49" y="69"/>
                  <a:pt x="51" y="71"/>
                </a:cubicBezTo>
                <a:cubicBezTo>
                  <a:pt x="54" y="74"/>
                  <a:pt x="54" y="74"/>
                  <a:pt x="54" y="74"/>
                </a:cubicBezTo>
                <a:cubicBezTo>
                  <a:pt x="55" y="70"/>
                  <a:pt x="55" y="70"/>
                  <a:pt x="55" y="70"/>
                </a:cubicBezTo>
                <a:cubicBezTo>
                  <a:pt x="56" y="69"/>
                  <a:pt x="59" y="68"/>
                  <a:pt x="61" y="68"/>
                </a:cubicBezTo>
                <a:cubicBezTo>
                  <a:pt x="62" y="71"/>
                  <a:pt x="63" y="77"/>
                  <a:pt x="60" y="84"/>
                </a:cubicBezTo>
                <a:cubicBezTo>
                  <a:pt x="60" y="84"/>
                  <a:pt x="60" y="84"/>
                  <a:pt x="60" y="84"/>
                </a:cubicBezTo>
                <a:cubicBezTo>
                  <a:pt x="59" y="85"/>
                  <a:pt x="59" y="85"/>
                  <a:pt x="59" y="85"/>
                </a:cubicBezTo>
                <a:cubicBezTo>
                  <a:pt x="58" y="85"/>
                  <a:pt x="58" y="85"/>
                  <a:pt x="58" y="86"/>
                </a:cubicBezTo>
                <a:cubicBezTo>
                  <a:pt x="57" y="86"/>
                  <a:pt x="57" y="86"/>
                  <a:pt x="57" y="86"/>
                </a:cubicBezTo>
                <a:cubicBezTo>
                  <a:pt x="57" y="87"/>
                  <a:pt x="56" y="87"/>
                  <a:pt x="56" y="87"/>
                </a:cubicBezTo>
                <a:cubicBezTo>
                  <a:pt x="56" y="87"/>
                  <a:pt x="56" y="88"/>
                  <a:pt x="55" y="88"/>
                </a:cubicBezTo>
                <a:cubicBezTo>
                  <a:pt x="55" y="88"/>
                  <a:pt x="55" y="88"/>
                  <a:pt x="55" y="89"/>
                </a:cubicBezTo>
                <a:cubicBezTo>
                  <a:pt x="55" y="89"/>
                  <a:pt x="54" y="89"/>
                  <a:pt x="54" y="90"/>
                </a:cubicBezTo>
                <a:cubicBezTo>
                  <a:pt x="54" y="90"/>
                  <a:pt x="54" y="90"/>
                  <a:pt x="54" y="90"/>
                </a:cubicBezTo>
                <a:cubicBezTo>
                  <a:pt x="53" y="91"/>
                  <a:pt x="53" y="91"/>
                  <a:pt x="53" y="91"/>
                </a:cubicBezTo>
                <a:cubicBezTo>
                  <a:pt x="53" y="91"/>
                  <a:pt x="53" y="91"/>
                  <a:pt x="53" y="91"/>
                </a:cubicBezTo>
                <a:cubicBezTo>
                  <a:pt x="50" y="93"/>
                  <a:pt x="48" y="94"/>
                  <a:pt x="47" y="93"/>
                </a:cubicBezTo>
                <a:cubicBezTo>
                  <a:pt x="46" y="93"/>
                  <a:pt x="45" y="93"/>
                  <a:pt x="44" y="91"/>
                </a:cubicBezTo>
                <a:cubicBezTo>
                  <a:pt x="44" y="90"/>
                  <a:pt x="44" y="90"/>
                  <a:pt x="44" y="90"/>
                </a:cubicBezTo>
                <a:cubicBezTo>
                  <a:pt x="43" y="89"/>
                  <a:pt x="43" y="89"/>
                  <a:pt x="43" y="89"/>
                </a:cubicBezTo>
                <a:cubicBezTo>
                  <a:pt x="42" y="89"/>
                  <a:pt x="41" y="88"/>
                  <a:pt x="40" y="87"/>
                </a:cubicBezTo>
                <a:cubicBezTo>
                  <a:pt x="38" y="86"/>
                  <a:pt x="38" y="85"/>
                  <a:pt x="37" y="85"/>
                </a:cubicBezTo>
                <a:cubicBezTo>
                  <a:pt x="36" y="84"/>
                  <a:pt x="36" y="84"/>
                  <a:pt x="35" y="84"/>
                </a:cubicBezTo>
                <a:cubicBezTo>
                  <a:pt x="32" y="84"/>
                  <a:pt x="29" y="85"/>
                  <a:pt x="26" y="88"/>
                </a:cubicBezTo>
                <a:cubicBezTo>
                  <a:pt x="19" y="96"/>
                  <a:pt x="19" y="96"/>
                  <a:pt x="19" y="96"/>
                </a:cubicBezTo>
                <a:cubicBezTo>
                  <a:pt x="19" y="96"/>
                  <a:pt x="19" y="96"/>
                  <a:pt x="19" y="96"/>
                </a:cubicBezTo>
                <a:cubicBezTo>
                  <a:pt x="18" y="96"/>
                  <a:pt x="18" y="95"/>
                  <a:pt x="18" y="95"/>
                </a:cubicBezTo>
                <a:cubicBezTo>
                  <a:pt x="18" y="95"/>
                  <a:pt x="18" y="94"/>
                  <a:pt x="17" y="94"/>
                </a:cubicBezTo>
                <a:cubicBezTo>
                  <a:pt x="17" y="93"/>
                  <a:pt x="17" y="92"/>
                  <a:pt x="16" y="92"/>
                </a:cubicBezTo>
                <a:cubicBezTo>
                  <a:pt x="16" y="91"/>
                  <a:pt x="16" y="91"/>
                  <a:pt x="16" y="91"/>
                </a:cubicBezTo>
                <a:cubicBezTo>
                  <a:pt x="16" y="90"/>
                  <a:pt x="15" y="89"/>
                  <a:pt x="15" y="89"/>
                </a:cubicBezTo>
                <a:cubicBezTo>
                  <a:pt x="15" y="89"/>
                  <a:pt x="15" y="88"/>
                  <a:pt x="15" y="88"/>
                </a:cubicBezTo>
                <a:cubicBezTo>
                  <a:pt x="15" y="87"/>
                  <a:pt x="14" y="86"/>
                  <a:pt x="14" y="85"/>
                </a:cubicBezTo>
                <a:cubicBezTo>
                  <a:pt x="14" y="85"/>
                  <a:pt x="14" y="85"/>
                  <a:pt x="14" y="85"/>
                </a:cubicBezTo>
                <a:cubicBezTo>
                  <a:pt x="14" y="84"/>
                  <a:pt x="14" y="83"/>
                  <a:pt x="14" y="82"/>
                </a:cubicBezTo>
                <a:cubicBezTo>
                  <a:pt x="14" y="82"/>
                  <a:pt x="14" y="82"/>
                  <a:pt x="14" y="82"/>
                </a:cubicBezTo>
                <a:cubicBezTo>
                  <a:pt x="14" y="81"/>
                  <a:pt x="14" y="80"/>
                  <a:pt x="14" y="79"/>
                </a:cubicBezTo>
                <a:cubicBezTo>
                  <a:pt x="14" y="78"/>
                  <a:pt x="14" y="77"/>
                  <a:pt x="14" y="76"/>
                </a:cubicBezTo>
                <a:close/>
                <a:moveTo>
                  <a:pt x="59" y="110"/>
                </a:moveTo>
                <a:cubicBezTo>
                  <a:pt x="59" y="110"/>
                  <a:pt x="59" y="111"/>
                  <a:pt x="59" y="111"/>
                </a:cubicBezTo>
                <a:cubicBezTo>
                  <a:pt x="60" y="111"/>
                  <a:pt x="60" y="111"/>
                  <a:pt x="61" y="112"/>
                </a:cubicBezTo>
                <a:cubicBezTo>
                  <a:pt x="61" y="112"/>
                  <a:pt x="61" y="112"/>
                  <a:pt x="62" y="112"/>
                </a:cubicBezTo>
                <a:cubicBezTo>
                  <a:pt x="62" y="113"/>
                  <a:pt x="63" y="113"/>
                  <a:pt x="64" y="113"/>
                </a:cubicBezTo>
                <a:cubicBezTo>
                  <a:pt x="64" y="113"/>
                  <a:pt x="64" y="113"/>
                  <a:pt x="64" y="113"/>
                </a:cubicBezTo>
                <a:cubicBezTo>
                  <a:pt x="65" y="114"/>
                  <a:pt x="66" y="114"/>
                  <a:pt x="67" y="114"/>
                </a:cubicBezTo>
                <a:cubicBezTo>
                  <a:pt x="67" y="115"/>
                  <a:pt x="67" y="115"/>
                  <a:pt x="68" y="115"/>
                </a:cubicBezTo>
                <a:cubicBezTo>
                  <a:pt x="68" y="115"/>
                  <a:pt x="69" y="115"/>
                  <a:pt x="69" y="115"/>
                </a:cubicBezTo>
                <a:cubicBezTo>
                  <a:pt x="70" y="115"/>
                  <a:pt x="70" y="115"/>
                  <a:pt x="71" y="116"/>
                </a:cubicBezTo>
                <a:cubicBezTo>
                  <a:pt x="71" y="116"/>
                  <a:pt x="72" y="116"/>
                  <a:pt x="72" y="116"/>
                </a:cubicBezTo>
                <a:cubicBezTo>
                  <a:pt x="73" y="116"/>
                  <a:pt x="73" y="116"/>
                  <a:pt x="74" y="116"/>
                </a:cubicBezTo>
                <a:cubicBezTo>
                  <a:pt x="74" y="116"/>
                  <a:pt x="75" y="116"/>
                  <a:pt x="76" y="116"/>
                </a:cubicBezTo>
                <a:cubicBezTo>
                  <a:pt x="76" y="116"/>
                  <a:pt x="76" y="116"/>
                  <a:pt x="77" y="116"/>
                </a:cubicBezTo>
                <a:cubicBezTo>
                  <a:pt x="78" y="117"/>
                  <a:pt x="79" y="117"/>
                  <a:pt x="80" y="117"/>
                </a:cubicBezTo>
                <a:cubicBezTo>
                  <a:pt x="81" y="117"/>
                  <a:pt x="82" y="117"/>
                  <a:pt x="83" y="116"/>
                </a:cubicBezTo>
                <a:cubicBezTo>
                  <a:pt x="84" y="116"/>
                  <a:pt x="84" y="116"/>
                  <a:pt x="84" y="116"/>
                </a:cubicBezTo>
                <a:cubicBezTo>
                  <a:pt x="85" y="116"/>
                  <a:pt x="86" y="116"/>
                  <a:pt x="86" y="116"/>
                </a:cubicBezTo>
                <a:cubicBezTo>
                  <a:pt x="87" y="116"/>
                  <a:pt x="87" y="116"/>
                  <a:pt x="88" y="116"/>
                </a:cubicBezTo>
                <a:cubicBezTo>
                  <a:pt x="88" y="116"/>
                  <a:pt x="89" y="116"/>
                  <a:pt x="90" y="116"/>
                </a:cubicBezTo>
                <a:cubicBezTo>
                  <a:pt x="90" y="115"/>
                  <a:pt x="90" y="115"/>
                  <a:pt x="91" y="115"/>
                </a:cubicBezTo>
                <a:cubicBezTo>
                  <a:pt x="91" y="115"/>
                  <a:pt x="92" y="115"/>
                  <a:pt x="93" y="115"/>
                </a:cubicBezTo>
                <a:cubicBezTo>
                  <a:pt x="93" y="115"/>
                  <a:pt x="93" y="115"/>
                  <a:pt x="93" y="114"/>
                </a:cubicBezTo>
                <a:cubicBezTo>
                  <a:pt x="94" y="114"/>
                  <a:pt x="95" y="114"/>
                  <a:pt x="96" y="113"/>
                </a:cubicBezTo>
                <a:cubicBezTo>
                  <a:pt x="96" y="113"/>
                  <a:pt x="96" y="113"/>
                  <a:pt x="96" y="113"/>
                </a:cubicBezTo>
                <a:cubicBezTo>
                  <a:pt x="97" y="113"/>
                  <a:pt x="98" y="113"/>
                  <a:pt x="98" y="112"/>
                </a:cubicBezTo>
                <a:cubicBezTo>
                  <a:pt x="99" y="112"/>
                  <a:pt x="99" y="112"/>
                  <a:pt x="99" y="112"/>
                </a:cubicBezTo>
                <a:cubicBezTo>
                  <a:pt x="100" y="111"/>
                  <a:pt x="100" y="111"/>
                  <a:pt x="101" y="111"/>
                </a:cubicBezTo>
                <a:cubicBezTo>
                  <a:pt x="101" y="111"/>
                  <a:pt x="101" y="110"/>
                  <a:pt x="101" y="110"/>
                </a:cubicBezTo>
                <a:cubicBezTo>
                  <a:pt x="102" y="110"/>
                  <a:pt x="102" y="110"/>
                  <a:pt x="103" y="109"/>
                </a:cubicBezTo>
                <a:cubicBezTo>
                  <a:pt x="103" y="109"/>
                  <a:pt x="103" y="109"/>
                  <a:pt x="103" y="109"/>
                </a:cubicBezTo>
                <a:cubicBezTo>
                  <a:pt x="103" y="109"/>
                  <a:pt x="103" y="109"/>
                  <a:pt x="103" y="109"/>
                </a:cubicBezTo>
                <a:cubicBezTo>
                  <a:pt x="103" y="110"/>
                  <a:pt x="103" y="110"/>
                  <a:pt x="103" y="110"/>
                </a:cubicBezTo>
                <a:cubicBezTo>
                  <a:pt x="103" y="110"/>
                  <a:pt x="103" y="111"/>
                  <a:pt x="103" y="111"/>
                </a:cubicBezTo>
                <a:cubicBezTo>
                  <a:pt x="103" y="111"/>
                  <a:pt x="103" y="111"/>
                  <a:pt x="102" y="111"/>
                </a:cubicBezTo>
                <a:cubicBezTo>
                  <a:pt x="102" y="112"/>
                  <a:pt x="102" y="112"/>
                  <a:pt x="102" y="112"/>
                </a:cubicBezTo>
                <a:cubicBezTo>
                  <a:pt x="102" y="112"/>
                  <a:pt x="102" y="112"/>
                  <a:pt x="102" y="113"/>
                </a:cubicBezTo>
                <a:cubicBezTo>
                  <a:pt x="102" y="113"/>
                  <a:pt x="102" y="113"/>
                  <a:pt x="101" y="113"/>
                </a:cubicBezTo>
                <a:cubicBezTo>
                  <a:pt x="101" y="113"/>
                  <a:pt x="101" y="114"/>
                  <a:pt x="101" y="114"/>
                </a:cubicBezTo>
                <a:cubicBezTo>
                  <a:pt x="101" y="114"/>
                  <a:pt x="101" y="114"/>
                  <a:pt x="101" y="114"/>
                </a:cubicBezTo>
                <a:cubicBezTo>
                  <a:pt x="100" y="115"/>
                  <a:pt x="100" y="115"/>
                  <a:pt x="100" y="115"/>
                </a:cubicBezTo>
                <a:cubicBezTo>
                  <a:pt x="100" y="115"/>
                  <a:pt x="100" y="115"/>
                  <a:pt x="99" y="116"/>
                </a:cubicBezTo>
                <a:cubicBezTo>
                  <a:pt x="99" y="116"/>
                  <a:pt x="99" y="116"/>
                  <a:pt x="99" y="116"/>
                </a:cubicBezTo>
                <a:cubicBezTo>
                  <a:pt x="99" y="116"/>
                  <a:pt x="98" y="116"/>
                  <a:pt x="98" y="117"/>
                </a:cubicBezTo>
                <a:cubicBezTo>
                  <a:pt x="98" y="117"/>
                  <a:pt x="98" y="117"/>
                  <a:pt x="98" y="117"/>
                </a:cubicBezTo>
                <a:cubicBezTo>
                  <a:pt x="97" y="117"/>
                  <a:pt x="97" y="117"/>
                  <a:pt x="97" y="118"/>
                </a:cubicBezTo>
                <a:cubicBezTo>
                  <a:pt x="97" y="118"/>
                  <a:pt x="96" y="118"/>
                  <a:pt x="96" y="118"/>
                </a:cubicBezTo>
                <a:cubicBezTo>
                  <a:pt x="96" y="118"/>
                  <a:pt x="96" y="118"/>
                  <a:pt x="95" y="119"/>
                </a:cubicBezTo>
                <a:cubicBezTo>
                  <a:pt x="95" y="119"/>
                  <a:pt x="95" y="119"/>
                  <a:pt x="94" y="119"/>
                </a:cubicBezTo>
                <a:cubicBezTo>
                  <a:pt x="94" y="119"/>
                  <a:pt x="94" y="119"/>
                  <a:pt x="93" y="119"/>
                </a:cubicBezTo>
                <a:cubicBezTo>
                  <a:pt x="93" y="119"/>
                  <a:pt x="93" y="120"/>
                  <a:pt x="93" y="120"/>
                </a:cubicBezTo>
                <a:cubicBezTo>
                  <a:pt x="92" y="120"/>
                  <a:pt x="92" y="120"/>
                  <a:pt x="92" y="120"/>
                </a:cubicBezTo>
                <a:cubicBezTo>
                  <a:pt x="91" y="120"/>
                  <a:pt x="91" y="120"/>
                  <a:pt x="91" y="120"/>
                </a:cubicBezTo>
                <a:cubicBezTo>
                  <a:pt x="90" y="121"/>
                  <a:pt x="90" y="121"/>
                  <a:pt x="90" y="121"/>
                </a:cubicBezTo>
                <a:cubicBezTo>
                  <a:pt x="89" y="121"/>
                  <a:pt x="89" y="121"/>
                  <a:pt x="89" y="121"/>
                </a:cubicBezTo>
                <a:cubicBezTo>
                  <a:pt x="88" y="121"/>
                  <a:pt x="88" y="121"/>
                  <a:pt x="88" y="121"/>
                </a:cubicBezTo>
                <a:cubicBezTo>
                  <a:pt x="87" y="121"/>
                  <a:pt x="87" y="121"/>
                  <a:pt x="87" y="121"/>
                </a:cubicBezTo>
                <a:cubicBezTo>
                  <a:pt x="86" y="122"/>
                  <a:pt x="86" y="122"/>
                  <a:pt x="85" y="122"/>
                </a:cubicBezTo>
                <a:cubicBezTo>
                  <a:pt x="85" y="122"/>
                  <a:pt x="85" y="122"/>
                  <a:pt x="85" y="122"/>
                </a:cubicBezTo>
                <a:cubicBezTo>
                  <a:pt x="84" y="122"/>
                  <a:pt x="84" y="122"/>
                  <a:pt x="83" y="122"/>
                </a:cubicBezTo>
                <a:cubicBezTo>
                  <a:pt x="83" y="122"/>
                  <a:pt x="83" y="122"/>
                  <a:pt x="82" y="122"/>
                </a:cubicBezTo>
                <a:cubicBezTo>
                  <a:pt x="82" y="122"/>
                  <a:pt x="81" y="122"/>
                  <a:pt x="80" y="122"/>
                </a:cubicBezTo>
                <a:cubicBezTo>
                  <a:pt x="79" y="122"/>
                  <a:pt x="78" y="122"/>
                  <a:pt x="78" y="122"/>
                </a:cubicBezTo>
                <a:cubicBezTo>
                  <a:pt x="77" y="122"/>
                  <a:pt x="77" y="122"/>
                  <a:pt x="77" y="122"/>
                </a:cubicBezTo>
                <a:cubicBezTo>
                  <a:pt x="76" y="122"/>
                  <a:pt x="76" y="122"/>
                  <a:pt x="75" y="122"/>
                </a:cubicBezTo>
                <a:cubicBezTo>
                  <a:pt x="75" y="122"/>
                  <a:pt x="75" y="122"/>
                  <a:pt x="75" y="122"/>
                </a:cubicBezTo>
                <a:cubicBezTo>
                  <a:pt x="74" y="122"/>
                  <a:pt x="74" y="122"/>
                  <a:pt x="73" y="121"/>
                </a:cubicBezTo>
                <a:cubicBezTo>
                  <a:pt x="73" y="121"/>
                  <a:pt x="73" y="121"/>
                  <a:pt x="72" y="121"/>
                </a:cubicBezTo>
                <a:cubicBezTo>
                  <a:pt x="72" y="121"/>
                  <a:pt x="72" y="121"/>
                  <a:pt x="71" y="121"/>
                </a:cubicBezTo>
                <a:cubicBezTo>
                  <a:pt x="71" y="121"/>
                  <a:pt x="71" y="121"/>
                  <a:pt x="70" y="121"/>
                </a:cubicBezTo>
                <a:cubicBezTo>
                  <a:pt x="70" y="121"/>
                  <a:pt x="70" y="121"/>
                  <a:pt x="69" y="120"/>
                </a:cubicBezTo>
                <a:cubicBezTo>
                  <a:pt x="69" y="120"/>
                  <a:pt x="69" y="120"/>
                  <a:pt x="68" y="120"/>
                </a:cubicBezTo>
                <a:cubicBezTo>
                  <a:pt x="68" y="120"/>
                  <a:pt x="68" y="120"/>
                  <a:pt x="67" y="120"/>
                </a:cubicBezTo>
                <a:cubicBezTo>
                  <a:pt x="67" y="120"/>
                  <a:pt x="67" y="119"/>
                  <a:pt x="67" y="119"/>
                </a:cubicBezTo>
                <a:cubicBezTo>
                  <a:pt x="66" y="119"/>
                  <a:pt x="66" y="119"/>
                  <a:pt x="66" y="119"/>
                </a:cubicBezTo>
                <a:cubicBezTo>
                  <a:pt x="65" y="119"/>
                  <a:pt x="65" y="119"/>
                  <a:pt x="65" y="119"/>
                </a:cubicBezTo>
                <a:cubicBezTo>
                  <a:pt x="64" y="118"/>
                  <a:pt x="64" y="118"/>
                  <a:pt x="64" y="118"/>
                </a:cubicBezTo>
                <a:cubicBezTo>
                  <a:pt x="64" y="118"/>
                  <a:pt x="63" y="118"/>
                  <a:pt x="63" y="118"/>
                </a:cubicBezTo>
                <a:cubicBezTo>
                  <a:pt x="63" y="117"/>
                  <a:pt x="63" y="117"/>
                  <a:pt x="62" y="117"/>
                </a:cubicBezTo>
                <a:cubicBezTo>
                  <a:pt x="62" y="117"/>
                  <a:pt x="62" y="117"/>
                  <a:pt x="62" y="117"/>
                </a:cubicBezTo>
                <a:cubicBezTo>
                  <a:pt x="62" y="116"/>
                  <a:pt x="61" y="116"/>
                  <a:pt x="61" y="116"/>
                </a:cubicBezTo>
                <a:cubicBezTo>
                  <a:pt x="61" y="116"/>
                  <a:pt x="61" y="116"/>
                  <a:pt x="61" y="116"/>
                </a:cubicBezTo>
                <a:cubicBezTo>
                  <a:pt x="60" y="115"/>
                  <a:pt x="60" y="115"/>
                  <a:pt x="60" y="115"/>
                </a:cubicBezTo>
                <a:cubicBezTo>
                  <a:pt x="60" y="115"/>
                  <a:pt x="60" y="115"/>
                  <a:pt x="59" y="114"/>
                </a:cubicBezTo>
                <a:cubicBezTo>
                  <a:pt x="59" y="114"/>
                  <a:pt x="59" y="114"/>
                  <a:pt x="59" y="114"/>
                </a:cubicBezTo>
                <a:cubicBezTo>
                  <a:pt x="59" y="114"/>
                  <a:pt x="59" y="113"/>
                  <a:pt x="59" y="113"/>
                </a:cubicBezTo>
                <a:cubicBezTo>
                  <a:pt x="58" y="113"/>
                  <a:pt x="58" y="113"/>
                  <a:pt x="58" y="113"/>
                </a:cubicBezTo>
                <a:cubicBezTo>
                  <a:pt x="58" y="112"/>
                  <a:pt x="58" y="112"/>
                  <a:pt x="58" y="112"/>
                </a:cubicBezTo>
                <a:cubicBezTo>
                  <a:pt x="58" y="112"/>
                  <a:pt x="58" y="112"/>
                  <a:pt x="58" y="111"/>
                </a:cubicBezTo>
                <a:cubicBezTo>
                  <a:pt x="57" y="111"/>
                  <a:pt x="57" y="111"/>
                  <a:pt x="57" y="111"/>
                </a:cubicBezTo>
                <a:cubicBezTo>
                  <a:pt x="57" y="111"/>
                  <a:pt x="57" y="110"/>
                  <a:pt x="57" y="110"/>
                </a:cubicBezTo>
                <a:cubicBezTo>
                  <a:pt x="57" y="110"/>
                  <a:pt x="57" y="110"/>
                  <a:pt x="57" y="109"/>
                </a:cubicBezTo>
                <a:cubicBezTo>
                  <a:pt x="57" y="109"/>
                  <a:pt x="57" y="109"/>
                  <a:pt x="57" y="109"/>
                </a:cubicBezTo>
                <a:cubicBezTo>
                  <a:pt x="57" y="109"/>
                  <a:pt x="57" y="109"/>
                  <a:pt x="57" y="109"/>
                </a:cubicBezTo>
                <a:cubicBezTo>
                  <a:pt x="58" y="110"/>
                  <a:pt x="58" y="110"/>
                  <a:pt x="59" y="110"/>
                </a:cubicBezTo>
                <a:close/>
                <a:moveTo>
                  <a:pt x="76" y="79"/>
                </a:moveTo>
                <a:cubicBezTo>
                  <a:pt x="76" y="79"/>
                  <a:pt x="75" y="79"/>
                  <a:pt x="75" y="79"/>
                </a:cubicBezTo>
                <a:cubicBezTo>
                  <a:pt x="75" y="79"/>
                  <a:pt x="74" y="79"/>
                  <a:pt x="74" y="79"/>
                </a:cubicBezTo>
                <a:cubicBezTo>
                  <a:pt x="73" y="79"/>
                  <a:pt x="73" y="79"/>
                  <a:pt x="72" y="79"/>
                </a:cubicBezTo>
                <a:cubicBezTo>
                  <a:pt x="72" y="79"/>
                  <a:pt x="71" y="80"/>
                  <a:pt x="71" y="80"/>
                </a:cubicBezTo>
                <a:cubicBezTo>
                  <a:pt x="71" y="80"/>
                  <a:pt x="70" y="80"/>
                  <a:pt x="70" y="80"/>
                </a:cubicBezTo>
                <a:cubicBezTo>
                  <a:pt x="69" y="80"/>
                  <a:pt x="69" y="80"/>
                  <a:pt x="68" y="80"/>
                </a:cubicBezTo>
                <a:cubicBezTo>
                  <a:pt x="68" y="80"/>
                  <a:pt x="68" y="81"/>
                  <a:pt x="67" y="81"/>
                </a:cubicBezTo>
                <a:cubicBezTo>
                  <a:pt x="67" y="81"/>
                  <a:pt x="67" y="81"/>
                  <a:pt x="67" y="81"/>
                </a:cubicBezTo>
                <a:cubicBezTo>
                  <a:pt x="69" y="72"/>
                  <a:pt x="65" y="64"/>
                  <a:pt x="65" y="64"/>
                </a:cubicBezTo>
                <a:cubicBezTo>
                  <a:pt x="64" y="63"/>
                  <a:pt x="64" y="63"/>
                  <a:pt x="64" y="63"/>
                </a:cubicBezTo>
                <a:cubicBezTo>
                  <a:pt x="63" y="62"/>
                  <a:pt x="63" y="62"/>
                  <a:pt x="63" y="62"/>
                </a:cubicBezTo>
                <a:cubicBezTo>
                  <a:pt x="61" y="62"/>
                  <a:pt x="55" y="63"/>
                  <a:pt x="52" y="65"/>
                </a:cubicBezTo>
                <a:cubicBezTo>
                  <a:pt x="50" y="63"/>
                  <a:pt x="47" y="62"/>
                  <a:pt x="43" y="62"/>
                </a:cubicBezTo>
                <a:cubicBezTo>
                  <a:pt x="39" y="62"/>
                  <a:pt x="37" y="65"/>
                  <a:pt x="35" y="67"/>
                </a:cubicBezTo>
                <a:cubicBezTo>
                  <a:pt x="35" y="67"/>
                  <a:pt x="35" y="67"/>
                  <a:pt x="35" y="68"/>
                </a:cubicBezTo>
                <a:cubicBezTo>
                  <a:pt x="34" y="68"/>
                  <a:pt x="34" y="68"/>
                  <a:pt x="34" y="68"/>
                </a:cubicBezTo>
                <a:cubicBezTo>
                  <a:pt x="33" y="68"/>
                  <a:pt x="31" y="67"/>
                  <a:pt x="30" y="66"/>
                </a:cubicBezTo>
                <a:cubicBezTo>
                  <a:pt x="22" y="57"/>
                  <a:pt x="22" y="57"/>
                  <a:pt x="22" y="57"/>
                </a:cubicBezTo>
                <a:cubicBezTo>
                  <a:pt x="23" y="56"/>
                  <a:pt x="23" y="56"/>
                  <a:pt x="24" y="55"/>
                </a:cubicBezTo>
                <a:cubicBezTo>
                  <a:pt x="24" y="55"/>
                  <a:pt x="24" y="55"/>
                  <a:pt x="24" y="55"/>
                </a:cubicBezTo>
                <a:cubicBezTo>
                  <a:pt x="25" y="54"/>
                  <a:pt x="26" y="53"/>
                  <a:pt x="26" y="53"/>
                </a:cubicBezTo>
                <a:cubicBezTo>
                  <a:pt x="27" y="53"/>
                  <a:pt x="27" y="52"/>
                  <a:pt x="27" y="52"/>
                </a:cubicBezTo>
                <a:cubicBezTo>
                  <a:pt x="28" y="52"/>
                  <a:pt x="29" y="51"/>
                  <a:pt x="30" y="51"/>
                </a:cubicBezTo>
                <a:cubicBezTo>
                  <a:pt x="30" y="50"/>
                  <a:pt x="30" y="50"/>
                  <a:pt x="31" y="50"/>
                </a:cubicBezTo>
                <a:cubicBezTo>
                  <a:pt x="32" y="50"/>
                  <a:pt x="33" y="49"/>
                  <a:pt x="34" y="49"/>
                </a:cubicBezTo>
                <a:cubicBezTo>
                  <a:pt x="34" y="48"/>
                  <a:pt x="35" y="48"/>
                  <a:pt x="35" y="48"/>
                </a:cubicBezTo>
                <a:cubicBezTo>
                  <a:pt x="36" y="48"/>
                  <a:pt x="36" y="48"/>
                  <a:pt x="37" y="47"/>
                </a:cubicBezTo>
                <a:cubicBezTo>
                  <a:pt x="38" y="47"/>
                  <a:pt x="38" y="47"/>
                  <a:pt x="39" y="47"/>
                </a:cubicBezTo>
                <a:cubicBezTo>
                  <a:pt x="39" y="47"/>
                  <a:pt x="40" y="47"/>
                  <a:pt x="41" y="47"/>
                </a:cubicBezTo>
                <a:cubicBezTo>
                  <a:pt x="42" y="46"/>
                  <a:pt x="42" y="46"/>
                  <a:pt x="42" y="46"/>
                </a:cubicBezTo>
                <a:cubicBezTo>
                  <a:pt x="44" y="46"/>
                  <a:pt x="45" y="46"/>
                  <a:pt x="46" y="46"/>
                </a:cubicBezTo>
                <a:cubicBezTo>
                  <a:pt x="47" y="46"/>
                  <a:pt x="49" y="46"/>
                  <a:pt x="50" y="46"/>
                </a:cubicBezTo>
                <a:cubicBezTo>
                  <a:pt x="50" y="46"/>
                  <a:pt x="51" y="46"/>
                  <a:pt x="51" y="47"/>
                </a:cubicBezTo>
                <a:cubicBezTo>
                  <a:pt x="52" y="47"/>
                  <a:pt x="53" y="47"/>
                  <a:pt x="54" y="47"/>
                </a:cubicBezTo>
                <a:cubicBezTo>
                  <a:pt x="54" y="47"/>
                  <a:pt x="54" y="47"/>
                  <a:pt x="55" y="47"/>
                </a:cubicBezTo>
                <a:cubicBezTo>
                  <a:pt x="56" y="48"/>
                  <a:pt x="57" y="48"/>
                  <a:pt x="57" y="48"/>
                </a:cubicBezTo>
                <a:cubicBezTo>
                  <a:pt x="58" y="48"/>
                  <a:pt x="58" y="48"/>
                  <a:pt x="58" y="49"/>
                </a:cubicBezTo>
                <a:cubicBezTo>
                  <a:pt x="60" y="49"/>
                  <a:pt x="61" y="50"/>
                  <a:pt x="62" y="50"/>
                </a:cubicBezTo>
                <a:cubicBezTo>
                  <a:pt x="62" y="50"/>
                  <a:pt x="62" y="50"/>
                  <a:pt x="63" y="51"/>
                </a:cubicBezTo>
                <a:cubicBezTo>
                  <a:pt x="63" y="51"/>
                  <a:pt x="64" y="52"/>
                  <a:pt x="65" y="52"/>
                </a:cubicBezTo>
                <a:cubicBezTo>
                  <a:pt x="65" y="52"/>
                  <a:pt x="65" y="53"/>
                  <a:pt x="66" y="53"/>
                </a:cubicBezTo>
                <a:cubicBezTo>
                  <a:pt x="67" y="53"/>
                  <a:pt x="67" y="54"/>
                  <a:pt x="68" y="55"/>
                </a:cubicBezTo>
                <a:cubicBezTo>
                  <a:pt x="68" y="55"/>
                  <a:pt x="68" y="55"/>
                  <a:pt x="69" y="55"/>
                </a:cubicBezTo>
                <a:cubicBezTo>
                  <a:pt x="70" y="57"/>
                  <a:pt x="72" y="59"/>
                  <a:pt x="74" y="61"/>
                </a:cubicBezTo>
                <a:cubicBezTo>
                  <a:pt x="77" y="66"/>
                  <a:pt x="79" y="72"/>
                  <a:pt x="79" y="79"/>
                </a:cubicBezTo>
                <a:cubicBezTo>
                  <a:pt x="79" y="79"/>
                  <a:pt x="79" y="79"/>
                  <a:pt x="79" y="79"/>
                </a:cubicBezTo>
                <a:cubicBezTo>
                  <a:pt x="78" y="79"/>
                  <a:pt x="78" y="79"/>
                  <a:pt x="78" y="79"/>
                </a:cubicBezTo>
                <a:cubicBezTo>
                  <a:pt x="77" y="79"/>
                  <a:pt x="77" y="79"/>
                  <a:pt x="76" y="79"/>
                </a:cubicBezTo>
                <a:close/>
                <a:moveTo>
                  <a:pt x="19" y="105"/>
                </a:moveTo>
                <a:cubicBezTo>
                  <a:pt x="19" y="105"/>
                  <a:pt x="19" y="105"/>
                  <a:pt x="19" y="105"/>
                </a:cubicBezTo>
                <a:cubicBezTo>
                  <a:pt x="20" y="106"/>
                  <a:pt x="21" y="107"/>
                  <a:pt x="22" y="108"/>
                </a:cubicBezTo>
                <a:cubicBezTo>
                  <a:pt x="22" y="108"/>
                  <a:pt x="23" y="109"/>
                  <a:pt x="23" y="109"/>
                </a:cubicBezTo>
                <a:cubicBezTo>
                  <a:pt x="24" y="109"/>
                  <a:pt x="25" y="110"/>
                  <a:pt x="25" y="110"/>
                </a:cubicBezTo>
                <a:cubicBezTo>
                  <a:pt x="26" y="111"/>
                  <a:pt x="26" y="111"/>
                  <a:pt x="27" y="111"/>
                </a:cubicBezTo>
                <a:cubicBezTo>
                  <a:pt x="28" y="112"/>
                  <a:pt x="28" y="112"/>
                  <a:pt x="29" y="112"/>
                </a:cubicBezTo>
                <a:cubicBezTo>
                  <a:pt x="29" y="113"/>
                  <a:pt x="30" y="113"/>
                  <a:pt x="31" y="113"/>
                </a:cubicBezTo>
                <a:cubicBezTo>
                  <a:pt x="31" y="114"/>
                  <a:pt x="32" y="114"/>
                  <a:pt x="33" y="114"/>
                </a:cubicBezTo>
                <a:cubicBezTo>
                  <a:pt x="33" y="114"/>
                  <a:pt x="34" y="115"/>
                  <a:pt x="34" y="115"/>
                </a:cubicBezTo>
                <a:cubicBezTo>
                  <a:pt x="35" y="115"/>
                  <a:pt x="36" y="115"/>
                  <a:pt x="37" y="115"/>
                </a:cubicBezTo>
                <a:cubicBezTo>
                  <a:pt x="37" y="116"/>
                  <a:pt x="38" y="116"/>
                  <a:pt x="38" y="116"/>
                </a:cubicBezTo>
                <a:cubicBezTo>
                  <a:pt x="40" y="116"/>
                  <a:pt x="41" y="116"/>
                  <a:pt x="42" y="116"/>
                </a:cubicBezTo>
                <a:cubicBezTo>
                  <a:pt x="43" y="116"/>
                  <a:pt x="43" y="116"/>
                  <a:pt x="44" y="116"/>
                </a:cubicBezTo>
                <a:cubicBezTo>
                  <a:pt x="44" y="117"/>
                  <a:pt x="45" y="117"/>
                  <a:pt x="46" y="117"/>
                </a:cubicBezTo>
                <a:cubicBezTo>
                  <a:pt x="46" y="117"/>
                  <a:pt x="46" y="117"/>
                  <a:pt x="47" y="117"/>
                </a:cubicBezTo>
                <a:cubicBezTo>
                  <a:pt x="47" y="117"/>
                  <a:pt x="48" y="117"/>
                  <a:pt x="49" y="116"/>
                </a:cubicBezTo>
                <a:cubicBezTo>
                  <a:pt x="49" y="116"/>
                  <a:pt x="50" y="116"/>
                  <a:pt x="51" y="116"/>
                </a:cubicBezTo>
                <a:cubicBezTo>
                  <a:pt x="51" y="116"/>
                  <a:pt x="51" y="116"/>
                  <a:pt x="52" y="116"/>
                </a:cubicBezTo>
                <a:cubicBezTo>
                  <a:pt x="52" y="119"/>
                  <a:pt x="52" y="119"/>
                  <a:pt x="52" y="119"/>
                </a:cubicBezTo>
                <a:cubicBezTo>
                  <a:pt x="52" y="130"/>
                  <a:pt x="52" y="130"/>
                  <a:pt x="52" y="130"/>
                </a:cubicBezTo>
                <a:cubicBezTo>
                  <a:pt x="52" y="138"/>
                  <a:pt x="52" y="138"/>
                  <a:pt x="52" y="138"/>
                </a:cubicBezTo>
                <a:cubicBezTo>
                  <a:pt x="35" y="138"/>
                  <a:pt x="35" y="138"/>
                  <a:pt x="35" y="138"/>
                </a:cubicBezTo>
                <a:cubicBezTo>
                  <a:pt x="35" y="130"/>
                  <a:pt x="28" y="123"/>
                  <a:pt x="19" y="122"/>
                </a:cubicBezTo>
                <a:cubicBezTo>
                  <a:pt x="19" y="105"/>
                  <a:pt x="19" y="105"/>
                  <a:pt x="19" y="105"/>
                </a:cubicBezTo>
                <a:close/>
                <a:moveTo>
                  <a:pt x="111" y="5"/>
                </a:moveTo>
                <a:cubicBezTo>
                  <a:pt x="111" y="46"/>
                  <a:pt x="111" y="46"/>
                  <a:pt x="111" y="46"/>
                </a:cubicBezTo>
                <a:cubicBezTo>
                  <a:pt x="110" y="46"/>
                  <a:pt x="109" y="47"/>
                  <a:pt x="108" y="47"/>
                </a:cubicBezTo>
                <a:cubicBezTo>
                  <a:pt x="108" y="5"/>
                  <a:pt x="108" y="5"/>
                  <a:pt x="108" y="5"/>
                </a:cubicBezTo>
                <a:lnTo>
                  <a:pt x="111" y="5"/>
                </a:lnTo>
                <a:close/>
                <a:moveTo>
                  <a:pt x="103" y="5"/>
                </a:moveTo>
                <a:cubicBezTo>
                  <a:pt x="103" y="48"/>
                  <a:pt x="103" y="48"/>
                  <a:pt x="103" y="48"/>
                </a:cubicBezTo>
                <a:cubicBezTo>
                  <a:pt x="102" y="48"/>
                  <a:pt x="101" y="49"/>
                  <a:pt x="100" y="49"/>
                </a:cubicBezTo>
                <a:cubicBezTo>
                  <a:pt x="100" y="5"/>
                  <a:pt x="100" y="5"/>
                  <a:pt x="100" y="5"/>
                </a:cubicBezTo>
                <a:lnTo>
                  <a:pt x="103" y="5"/>
                </a:lnTo>
                <a:close/>
                <a:moveTo>
                  <a:pt x="95" y="5"/>
                </a:moveTo>
                <a:cubicBezTo>
                  <a:pt x="95" y="52"/>
                  <a:pt x="95" y="52"/>
                  <a:pt x="95" y="52"/>
                </a:cubicBezTo>
                <a:cubicBezTo>
                  <a:pt x="94" y="52"/>
                  <a:pt x="93" y="53"/>
                  <a:pt x="92" y="54"/>
                </a:cubicBezTo>
                <a:cubicBezTo>
                  <a:pt x="92" y="5"/>
                  <a:pt x="92" y="5"/>
                  <a:pt x="92" y="5"/>
                </a:cubicBezTo>
                <a:lnTo>
                  <a:pt x="95" y="5"/>
                </a:lnTo>
                <a:close/>
                <a:moveTo>
                  <a:pt x="5" y="152"/>
                </a:moveTo>
                <a:cubicBezTo>
                  <a:pt x="5" y="5"/>
                  <a:pt x="5" y="5"/>
                  <a:pt x="5" y="5"/>
                </a:cubicBezTo>
                <a:cubicBezTo>
                  <a:pt x="87" y="5"/>
                  <a:pt x="87" y="5"/>
                  <a:pt x="87" y="5"/>
                </a:cubicBezTo>
                <a:cubicBezTo>
                  <a:pt x="87" y="65"/>
                  <a:pt x="87" y="65"/>
                  <a:pt x="87" y="65"/>
                </a:cubicBezTo>
                <a:cubicBezTo>
                  <a:pt x="87" y="76"/>
                  <a:pt x="87" y="76"/>
                  <a:pt x="87" y="76"/>
                </a:cubicBezTo>
                <a:cubicBezTo>
                  <a:pt x="87" y="79"/>
                  <a:pt x="87" y="79"/>
                  <a:pt x="87" y="79"/>
                </a:cubicBezTo>
                <a:cubicBezTo>
                  <a:pt x="87" y="79"/>
                  <a:pt x="87" y="79"/>
                  <a:pt x="87" y="79"/>
                </a:cubicBezTo>
                <a:cubicBezTo>
                  <a:pt x="86" y="79"/>
                  <a:pt x="85" y="79"/>
                  <a:pt x="84" y="79"/>
                </a:cubicBezTo>
                <a:cubicBezTo>
                  <a:pt x="84" y="79"/>
                  <a:pt x="84" y="79"/>
                  <a:pt x="84" y="79"/>
                </a:cubicBezTo>
                <a:cubicBezTo>
                  <a:pt x="84" y="72"/>
                  <a:pt x="82" y="65"/>
                  <a:pt x="79" y="59"/>
                </a:cubicBezTo>
                <a:cubicBezTo>
                  <a:pt x="79" y="30"/>
                  <a:pt x="79" y="30"/>
                  <a:pt x="79" y="30"/>
                </a:cubicBezTo>
                <a:cubicBezTo>
                  <a:pt x="76" y="30"/>
                  <a:pt x="76" y="30"/>
                  <a:pt x="76" y="30"/>
                </a:cubicBezTo>
                <a:cubicBezTo>
                  <a:pt x="75" y="30"/>
                  <a:pt x="75" y="30"/>
                  <a:pt x="75" y="30"/>
                </a:cubicBezTo>
                <a:cubicBezTo>
                  <a:pt x="68" y="30"/>
                  <a:pt x="62" y="24"/>
                  <a:pt x="62" y="18"/>
                </a:cubicBezTo>
                <a:cubicBezTo>
                  <a:pt x="62" y="17"/>
                  <a:pt x="62" y="17"/>
                  <a:pt x="62" y="17"/>
                </a:cubicBezTo>
                <a:cubicBezTo>
                  <a:pt x="63" y="14"/>
                  <a:pt x="63" y="14"/>
                  <a:pt x="63" y="14"/>
                </a:cubicBezTo>
                <a:cubicBezTo>
                  <a:pt x="30" y="14"/>
                  <a:pt x="30" y="14"/>
                  <a:pt x="30" y="14"/>
                </a:cubicBezTo>
                <a:cubicBezTo>
                  <a:pt x="30" y="17"/>
                  <a:pt x="30" y="17"/>
                  <a:pt x="30" y="17"/>
                </a:cubicBezTo>
                <a:cubicBezTo>
                  <a:pt x="30" y="17"/>
                  <a:pt x="30" y="17"/>
                  <a:pt x="30" y="18"/>
                </a:cubicBezTo>
                <a:cubicBezTo>
                  <a:pt x="30" y="24"/>
                  <a:pt x="24" y="30"/>
                  <a:pt x="18" y="30"/>
                </a:cubicBezTo>
                <a:cubicBezTo>
                  <a:pt x="17" y="30"/>
                  <a:pt x="17" y="30"/>
                  <a:pt x="17" y="30"/>
                </a:cubicBezTo>
                <a:cubicBezTo>
                  <a:pt x="14" y="30"/>
                  <a:pt x="14" y="30"/>
                  <a:pt x="14" y="30"/>
                </a:cubicBezTo>
                <a:cubicBezTo>
                  <a:pt x="14" y="59"/>
                  <a:pt x="14" y="59"/>
                  <a:pt x="14" y="59"/>
                </a:cubicBezTo>
                <a:cubicBezTo>
                  <a:pt x="14" y="59"/>
                  <a:pt x="13" y="59"/>
                  <a:pt x="13" y="59"/>
                </a:cubicBezTo>
                <a:cubicBezTo>
                  <a:pt x="13" y="60"/>
                  <a:pt x="13" y="61"/>
                  <a:pt x="12" y="61"/>
                </a:cubicBezTo>
                <a:cubicBezTo>
                  <a:pt x="12" y="62"/>
                  <a:pt x="12" y="63"/>
                  <a:pt x="11" y="64"/>
                </a:cubicBezTo>
                <a:cubicBezTo>
                  <a:pt x="11" y="64"/>
                  <a:pt x="11" y="64"/>
                  <a:pt x="11" y="65"/>
                </a:cubicBezTo>
                <a:cubicBezTo>
                  <a:pt x="11" y="65"/>
                  <a:pt x="10" y="66"/>
                  <a:pt x="10" y="67"/>
                </a:cubicBezTo>
                <a:cubicBezTo>
                  <a:pt x="10" y="67"/>
                  <a:pt x="10" y="68"/>
                  <a:pt x="10" y="68"/>
                </a:cubicBezTo>
                <a:cubicBezTo>
                  <a:pt x="9" y="69"/>
                  <a:pt x="9" y="70"/>
                  <a:pt x="9" y="70"/>
                </a:cubicBezTo>
                <a:cubicBezTo>
                  <a:pt x="9" y="71"/>
                  <a:pt x="9" y="71"/>
                  <a:pt x="9" y="71"/>
                </a:cubicBezTo>
                <a:cubicBezTo>
                  <a:pt x="9" y="72"/>
                  <a:pt x="9" y="73"/>
                  <a:pt x="8" y="74"/>
                </a:cubicBezTo>
                <a:cubicBezTo>
                  <a:pt x="8" y="74"/>
                  <a:pt x="8" y="75"/>
                  <a:pt x="8" y="75"/>
                </a:cubicBezTo>
                <a:cubicBezTo>
                  <a:pt x="8" y="76"/>
                  <a:pt x="8" y="77"/>
                  <a:pt x="8" y="79"/>
                </a:cubicBezTo>
                <a:cubicBezTo>
                  <a:pt x="8" y="80"/>
                  <a:pt x="8" y="81"/>
                  <a:pt x="8" y="82"/>
                </a:cubicBezTo>
                <a:cubicBezTo>
                  <a:pt x="8" y="83"/>
                  <a:pt x="8" y="83"/>
                  <a:pt x="8" y="83"/>
                </a:cubicBezTo>
                <a:cubicBezTo>
                  <a:pt x="9" y="84"/>
                  <a:pt x="9" y="85"/>
                  <a:pt x="9" y="86"/>
                </a:cubicBezTo>
                <a:cubicBezTo>
                  <a:pt x="9" y="86"/>
                  <a:pt x="9" y="87"/>
                  <a:pt x="9" y="87"/>
                </a:cubicBezTo>
                <a:cubicBezTo>
                  <a:pt x="9" y="88"/>
                  <a:pt x="9" y="89"/>
                  <a:pt x="10" y="89"/>
                </a:cubicBezTo>
                <a:cubicBezTo>
                  <a:pt x="10" y="90"/>
                  <a:pt x="10" y="90"/>
                  <a:pt x="10" y="90"/>
                </a:cubicBezTo>
                <a:cubicBezTo>
                  <a:pt x="10" y="91"/>
                  <a:pt x="11" y="92"/>
                  <a:pt x="11" y="93"/>
                </a:cubicBezTo>
                <a:cubicBezTo>
                  <a:pt x="11" y="93"/>
                  <a:pt x="11" y="93"/>
                  <a:pt x="11" y="94"/>
                </a:cubicBezTo>
                <a:cubicBezTo>
                  <a:pt x="12" y="94"/>
                  <a:pt x="12" y="95"/>
                  <a:pt x="12" y="96"/>
                </a:cubicBezTo>
                <a:cubicBezTo>
                  <a:pt x="13" y="97"/>
                  <a:pt x="13" y="97"/>
                  <a:pt x="13" y="98"/>
                </a:cubicBezTo>
                <a:cubicBezTo>
                  <a:pt x="13" y="98"/>
                  <a:pt x="14" y="98"/>
                  <a:pt x="14" y="98"/>
                </a:cubicBezTo>
                <a:cubicBezTo>
                  <a:pt x="14" y="128"/>
                  <a:pt x="14" y="128"/>
                  <a:pt x="14" y="128"/>
                </a:cubicBezTo>
                <a:cubicBezTo>
                  <a:pt x="17" y="128"/>
                  <a:pt x="17" y="128"/>
                  <a:pt x="17" y="128"/>
                </a:cubicBezTo>
                <a:cubicBezTo>
                  <a:pt x="17" y="127"/>
                  <a:pt x="17" y="127"/>
                  <a:pt x="18" y="127"/>
                </a:cubicBezTo>
                <a:cubicBezTo>
                  <a:pt x="24" y="127"/>
                  <a:pt x="30" y="133"/>
                  <a:pt x="30" y="140"/>
                </a:cubicBezTo>
                <a:cubicBezTo>
                  <a:pt x="30" y="140"/>
                  <a:pt x="30" y="140"/>
                  <a:pt x="30" y="141"/>
                </a:cubicBezTo>
                <a:cubicBezTo>
                  <a:pt x="30" y="144"/>
                  <a:pt x="30" y="144"/>
                  <a:pt x="30" y="144"/>
                </a:cubicBezTo>
                <a:cubicBezTo>
                  <a:pt x="52" y="144"/>
                  <a:pt x="52" y="144"/>
                  <a:pt x="52" y="144"/>
                </a:cubicBezTo>
                <a:cubicBezTo>
                  <a:pt x="52" y="144"/>
                  <a:pt x="52" y="144"/>
                  <a:pt x="52" y="144"/>
                </a:cubicBezTo>
                <a:cubicBezTo>
                  <a:pt x="52" y="145"/>
                  <a:pt x="52" y="145"/>
                  <a:pt x="52" y="145"/>
                </a:cubicBezTo>
                <a:cubicBezTo>
                  <a:pt x="52" y="145"/>
                  <a:pt x="52" y="146"/>
                  <a:pt x="52" y="146"/>
                </a:cubicBezTo>
                <a:cubicBezTo>
                  <a:pt x="53" y="148"/>
                  <a:pt x="55" y="150"/>
                  <a:pt x="57" y="152"/>
                </a:cubicBezTo>
                <a:lnTo>
                  <a:pt x="5" y="152"/>
                </a:lnTo>
                <a:close/>
                <a:moveTo>
                  <a:pt x="66" y="152"/>
                </a:moveTo>
                <a:cubicBezTo>
                  <a:pt x="66" y="152"/>
                  <a:pt x="66" y="151"/>
                  <a:pt x="65" y="151"/>
                </a:cubicBezTo>
                <a:cubicBezTo>
                  <a:pt x="65" y="151"/>
                  <a:pt x="65" y="151"/>
                  <a:pt x="64" y="151"/>
                </a:cubicBezTo>
                <a:cubicBezTo>
                  <a:pt x="64" y="151"/>
                  <a:pt x="64" y="151"/>
                  <a:pt x="64" y="150"/>
                </a:cubicBezTo>
                <a:cubicBezTo>
                  <a:pt x="63" y="150"/>
                  <a:pt x="62" y="150"/>
                  <a:pt x="62" y="149"/>
                </a:cubicBezTo>
                <a:cubicBezTo>
                  <a:pt x="62" y="149"/>
                  <a:pt x="61" y="149"/>
                  <a:pt x="61" y="149"/>
                </a:cubicBezTo>
                <a:cubicBezTo>
                  <a:pt x="61" y="149"/>
                  <a:pt x="61" y="148"/>
                  <a:pt x="60" y="148"/>
                </a:cubicBezTo>
                <a:cubicBezTo>
                  <a:pt x="60" y="148"/>
                  <a:pt x="60" y="148"/>
                  <a:pt x="60" y="147"/>
                </a:cubicBezTo>
                <a:cubicBezTo>
                  <a:pt x="60" y="147"/>
                  <a:pt x="59" y="147"/>
                  <a:pt x="59" y="147"/>
                </a:cubicBezTo>
                <a:cubicBezTo>
                  <a:pt x="59" y="147"/>
                  <a:pt x="59" y="146"/>
                  <a:pt x="59" y="146"/>
                </a:cubicBezTo>
                <a:cubicBezTo>
                  <a:pt x="59" y="146"/>
                  <a:pt x="58" y="146"/>
                  <a:pt x="58" y="146"/>
                </a:cubicBezTo>
                <a:cubicBezTo>
                  <a:pt x="58" y="145"/>
                  <a:pt x="58" y="145"/>
                  <a:pt x="58" y="145"/>
                </a:cubicBezTo>
                <a:cubicBezTo>
                  <a:pt x="58" y="144"/>
                  <a:pt x="58" y="144"/>
                  <a:pt x="58" y="144"/>
                </a:cubicBezTo>
                <a:cubicBezTo>
                  <a:pt x="57" y="144"/>
                  <a:pt x="57" y="143"/>
                  <a:pt x="57" y="143"/>
                </a:cubicBezTo>
                <a:cubicBezTo>
                  <a:pt x="57" y="143"/>
                  <a:pt x="57" y="142"/>
                  <a:pt x="57" y="142"/>
                </a:cubicBezTo>
                <a:cubicBezTo>
                  <a:pt x="57" y="142"/>
                  <a:pt x="57" y="142"/>
                  <a:pt x="57" y="141"/>
                </a:cubicBezTo>
                <a:cubicBezTo>
                  <a:pt x="57" y="142"/>
                  <a:pt x="57" y="142"/>
                  <a:pt x="57" y="142"/>
                </a:cubicBezTo>
                <a:cubicBezTo>
                  <a:pt x="58" y="142"/>
                  <a:pt x="58" y="142"/>
                  <a:pt x="59" y="143"/>
                </a:cubicBezTo>
                <a:cubicBezTo>
                  <a:pt x="59" y="143"/>
                  <a:pt x="59" y="143"/>
                  <a:pt x="59" y="143"/>
                </a:cubicBezTo>
                <a:cubicBezTo>
                  <a:pt x="60" y="144"/>
                  <a:pt x="60" y="144"/>
                  <a:pt x="61" y="144"/>
                </a:cubicBezTo>
                <a:cubicBezTo>
                  <a:pt x="61" y="144"/>
                  <a:pt x="61" y="145"/>
                  <a:pt x="62" y="145"/>
                </a:cubicBezTo>
                <a:cubicBezTo>
                  <a:pt x="62" y="145"/>
                  <a:pt x="63" y="146"/>
                  <a:pt x="64" y="146"/>
                </a:cubicBezTo>
                <a:cubicBezTo>
                  <a:pt x="64" y="146"/>
                  <a:pt x="64" y="146"/>
                  <a:pt x="64" y="146"/>
                </a:cubicBezTo>
                <a:cubicBezTo>
                  <a:pt x="65" y="146"/>
                  <a:pt x="66" y="147"/>
                  <a:pt x="67" y="147"/>
                </a:cubicBezTo>
                <a:cubicBezTo>
                  <a:pt x="67" y="147"/>
                  <a:pt x="67" y="147"/>
                  <a:pt x="68" y="147"/>
                </a:cubicBezTo>
                <a:cubicBezTo>
                  <a:pt x="68" y="147"/>
                  <a:pt x="69" y="148"/>
                  <a:pt x="69" y="148"/>
                </a:cubicBezTo>
                <a:cubicBezTo>
                  <a:pt x="70" y="148"/>
                  <a:pt x="70" y="148"/>
                  <a:pt x="71" y="148"/>
                </a:cubicBezTo>
                <a:cubicBezTo>
                  <a:pt x="71" y="148"/>
                  <a:pt x="72" y="148"/>
                  <a:pt x="72" y="148"/>
                </a:cubicBezTo>
                <a:cubicBezTo>
                  <a:pt x="73" y="149"/>
                  <a:pt x="73" y="149"/>
                  <a:pt x="74" y="149"/>
                </a:cubicBezTo>
                <a:cubicBezTo>
                  <a:pt x="74" y="149"/>
                  <a:pt x="75" y="149"/>
                  <a:pt x="76" y="149"/>
                </a:cubicBezTo>
                <a:cubicBezTo>
                  <a:pt x="76" y="149"/>
                  <a:pt x="76" y="149"/>
                  <a:pt x="77" y="149"/>
                </a:cubicBezTo>
                <a:cubicBezTo>
                  <a:pt x="78" y="149"/>
                  <a:pt x="79" y="149"/>
                  <a:pt x="80" y="149"/>
                </a:cubicBezTo>
                <a:cubicBezTo>
                  <a:pt x="81" y="149"/>
                  <a:pt x="82" y="149"/>
                  <a:pt x="83" y="149"/>
                </a:cubicBezTo>
                <a:cubicBezTo>
                  <a:pt x="84" y="149"/>
                  <a:pt x="84" y="149"/>
                  <a:pt x="84" y="149"/>
                </a:cubicBezTo>
                <a:cubicBezTo>
                  <a:pt x="85" y="149"/>
                  <a:pt x="86" y="149"/>
                  <a:pt x="86" y="149"/>
                </a:cubicBezTo>
                <a:cubicBezTo>
                  <a:pt x="87" y="149"/>
                  <a:pt x="87" y="149"/>
                  <a:pt x="88" y="148"/>
                </a:cubicBezTo>
                <a:cubicBezTo>
                  <a:pt x="88" y="148"/>
                  <a:pt x="89" y="148"/>
                  <a:pt x="90" y="148"/>
                </a:cubicBezTo>
                <a:cubicBezTo>
                  <a:pt x="90" y="148"/>
                  <a:pt x="90" y="148"/>
                  <a:pt x="91" y="148"/>
                </a:cubicBezTo>
                <a:cubicBezTo>
                  <a:pt x="91" y="148"/>
                  <a:pt x="92" y="147"/>
                  <a:pt x="93" y="147"/>
                </a:cubicBezTo>
                <a:cubicBezTo>
                  <a:pt x="93" y="147"/>
                  <a:pt x="93" y="147"/>
                  <a:pt x="93" y="147"/>
                </a:cubicBezTo>
                <a:cubicBezTo>
                  <a:pt x="94" y="147"/>
                  <a:pt x="95" y="146"/>
                  <a:pt x="96" y="146"/>
                </a:cubicBezTo>
                <a:cubicBezTo>
                  <a:pt x="96" y="146"/>
                  <a:pt x="96" y="146"/>
                  <a:pt x="96" y="146"/>
                </a:cubicBezTo>
                <a:cubicBezTo>
                  <a:pt x="97" y="146"/>
                  <a:pt x="98" y="145"/>
                  <a:pt x="98" y="145"/>
                </a:cubicBezTo>
                <a:cubicBezTo>
                  <a:pt x="99" y="145"/>
                  <a:pt x="99" y="144"/>
                  <a:pt x="99" y="144"/>
                </a:cubicBezTo>
                <a:cubicBezTo>
                  <a:pt x="100" y="144"/>
                  <a:pt x="100" y="144"/>
                  <a:pt x="101" y="143"/>
                </a:cubicBezTo>
                <a:cubicBezTo>
                  <a:pt x="101" y="143"/>
                  <a:pt x="101" y="143"/>
                  <a:pt x="101" y="143"/>
                </a:cubicBezTo>
                <a:cubicBezTo>
                  <a:pt x="102" y="142"/>
                  <a:pt x="102" y="142"/>
                  <a:pt x="103" y="142"/>
                </a:cubicBezTo>
                <a:cubicBezTo>
                  <a:pt x="103" y="142"/>
                  <a:pt x="103" y="142"/>
                  <a:pt x="103" y="141"/>
                </a:cubicBezTo>
                <a:cubicBezTo>
                  <a:pt x="103" y="142"/>
                  <a:pt x="103" y="142"/>
                  <a:pt x="103" y="142"/>
                </a:cubicBezTo>
                <a:cubicBezTo>
                  <a:pt x="103" y="142"/>
                  <a:pt x="103" y="142"/>
                  <a:pt x="103" y="143"/>
                </a:cubicBezTo>
                <a:cubicBezTo>
                  <a:pt x="103" y="143"/>
                  <a:pt x="103" y="144"/>
                  <a:pt x="102" y="144"/>
                </a:cubicBezTo>
                <a:cubicBezTo>
                  <a:pt x="102" y="144"/>
                  <a:pt x="102" y="144"/>
                  <a:pt x="102" y="144"/>
                </a:cubicBezTo>
                <a:cubicBezTo>
                  <a:pt x="102" y="146"/>
                  <a:pt x="100" y="148"/>
                  <a:pt x="98" y="149"/>
                </a:cubicBezTo>
                <a:cubicBezTo>
                  <a:pt x="98" y="149"/>
                  <a:pt x="98" y="149"/>
                  <a:pt x="98" y="149"/>
                </a:cubicBezTo>
                <a:cubicBezTo>
                  <a:pt x="98" y="150"/>
                  <a:pt x="97" y="150"/>
                  <a:pt x="96" y="150"/>
                </a:cubicBezTo>
                <a:cubicBezTo>
                  <a:pt x="96" y="151"/>
                  <a:pt x="96" y="151"/>
                  <a:pt x="96" y="151"/>
                </a:cubicBezTo>
                <a:cubicBezTo>
                  <a:pt x="96" y="151"/>
                  <a:pt x="96" y="151"/>
                  <a:pt x="96" y="151"/>
                </a:cubicBezTo>
                <a:cubicBezTo>
                  <a:pt x="92" y="153"/>
                  <a:pt x="86" y="155"/>
                  <a:pt x="80" y="155"/>
                </a:cubicBezTo>
                <a:cubicBezTo>
                  <a:pt x="75" y="155"/>
                  <a:pt x="70" y="154"/>
                  <a:pt x="66" y="152"/>
                </a:cubicBezTo>
                <a:close/>
                <a:moveTo>
                  <a:pt x="115" y="155"/>
                </a:moveTo>
                <a:cubicBezTo>
                  <a:pt x="111" y="155"/>
                  <a:pt x="107" y="154"/>
                  <a:pt x="103" y="152"/>
                </a:cubicBezTo>
                <a:cubicBezTo>
                  <a:pt x="104" y="151"/>
                  <a:pt x="106" y="150"/>
                  <a:pt x="106" y="148"/>
                </a:cubicBezTo>
                <a:cubicBezTo>
                  <a:pt x="106" y="148"/>
                  <a:pt x="107" y="148"/>
                  <a:pt x="107" y="148"/>
                </a:cubicBezTo>
                <a:cubicBezTo>
                  <a:pt x="108" y="149"/>
                  <a:pt x="109" y="149"/>
                  <a:pt x="110" y="149"/>
                </a:cubicBezTo>
                <a:cubicBezTo>
                  <a:pt x="111" y="149"/>
                  <a:pt x="111" y="149"/>
                  <a:pt x="111" y="149"/>
                </a:cubicBezTo>
                <a:cubicBezTo>
                  <a:pt x="113" y="149"/>
                  <a:pt x="114" y="149"/>
                  <a:pt x="115" y="149"/>
                </a:cubicBezTo>
                <a:cubicBezTo>
                  <a:pt x="116" y="149"/>
                  <a:pt x="117" y="149"/>
                  <a:pt x="119" y="149"/>
                </a:cubicBezTo>
                <a:cubicBezTo>
                  <a:pt x="119" y="149"/>
                  <a:pt x="119" y="149"/>
                  <a:pt x="120" y="149"/>
                </a:cubicBezTo>
                <a:cubicBezTo>
                  <a:pt x="120" y="149"/>
                  <a:pt x="121" y="149"/>
                  <a:pt x="122" y="149"/>
                </a:cubicBezTo>
                <a:cubicBezTo>
                  <a:pt x="122" y="149"/>
                  <a:pt x="122" y="149"/>
                  <a:pt x="123" y="148"/>
                </a:cubicBezTo>
                <a:cubicBezTo>
                  <a:pt x="123" y="148"/>
                  <a:pt x="124" y="148"/>
                  <a:pt x="125" y="148"/>
                </a:cubicBezTo>
                <a:cubicBezTo>
                  <a:pt x="125" y="148"/>
                  <a:pt x="125" y="148"/>
                  <a:pt x="126" y="148"/>
                </a:cubicBezTo>
                <a:cubicBezTo>
                  <a:pt x="126" y="148"/>
                  <a:pt x="127" y="147"/>
                  <a:pt x="128" y="147"/>
                </a:cubicBezTo>
                <a:cubicBezTo>
                  <a:pt x="128" y="147"/>
                  <a:pt x="128" y="147"/>
                  <a:pt x="129" y="147"/>
                </a:cubicBezTo>
                <a:cubicBezTo>
                  <a:pt x="130" y="147"/>
                  <a:pt x="130" y="146"/>
                  <a:pt x="131" y="146"/>
                </a:cubicBezTo>
                <a:cubicBezTo>
                  <a:pt x="131" y="146"/>
                  <a:pt x="131" y="146"/>
                  <a:pt x="131" y="146"/>
                </a:cubicBezTo>
                <a:cubicBezTo>
                  <a:pt x="132" y="146"/>
                  <a:pt x="133" y="145"/>
                  <a:pt x="134" y="145"/>
                </a:cubicBezTo>
                <a:cubicBezTo>
                  <a:pt x="134" y="145"/>
                  <a:pt x="134" y="144"/>
                  <a:pt x="134" y="144"/>
                </a:cubicBezTo>
                <a:cubicBezTo>
                  <a:pt x="135" y="144"/>
                  <a:pt x="135" y="144"/>
                  <a:pt x="136" y="143"/>
                </a:cubicBezTo>
                <a:cubicBezTo>
                  <a:pt x="136" y="143"/>
                  <a:pt x="136" y="143"/>
                  <a:pt x="137" y="143"/>
                </a:cubicBezTo>
                <a:cubicBezTo>
                  <a:pt x="137" y="142"/>
                  <a:pt x="137" y="142"/>
                  <a:pt x="138" y="142"/>
                </a:cubicBezTo>
                <a:cubicBezTo>
                  <a:pt x="138" y="142"/>
                  <a:pt x="138" y="142"/>
                  <a:pt x="138" y="141"/>
                </a:cubicBezTo>
                <a:cubicBezTo>
                  <a:pt x="138" y="149"/>
                  <a:pt x="128" y="155"/>
                  <a:pt x="115" y="15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02" name="Freeform 1898">
            <a:extLst>
              <a:ext uri="{FF2B5EF4-FFF2-40B4-BE49-F238E27FC236}">
                <a16:creationId xmlns:a16="http://schemas.microsoft.com/office/drawing/2014/main" xmlns="" id="{1E75B23C-0AE1-444D-AD0E-5C50716804D2}"/>
              </a:ext>
            </a:extLst>
          </p:cNvPr>
          <p:cNvSpPr>
            <a:spLocks noEditPoints="1"/>
          </p:cNvSpPr>
          <p:nvPr/>
        </p:nvSpPr>
        <p:spPr bwMode="auto">
          <a:xfrm>
            <a:off x="5346989" y="3462194"/>
            <a:ext cx="545523" cy="549852"/>
          </a:xfrm>
          <a:custGeom>
            <a:avLst/>
            <a:gdLst>
              <a:gd name="T0" fmla="*/ 149 w 160"/>
              <a:gd name="T1" fmla="*/ 35 h 160"/>
              <a:gd name="T2" fmla="*/ 141 w 160"/>
              <a:gd name="T3" fmla="*/ 0 h 160"/>
              <a:gd name="T4" fmla="*/ 123 w 160"/>
              <a:gd name="T5" fmla="*/ 19 h 160"/>
              <a:gd name="T6" fmla="*/ 0 w 160"/>
              <a:gd name="T7" fmla="*/ 40 h 160"/>
              <a:gd name="T8" fmla="*/ 123 w 160"/>
              <a:gd name="T9" fmla="*/ 134 h 160"/>
              <a:gd name="T10" fmla="*/ 136 w 160"/>
              <a:gd name="T11" fmla="*/ 160 h 160"/>
              <a:gd name="T12" fmla="*/ 149 w 160"/>
              <a:gd name="T13" fmla="*/ 134 h 160"/>
              <a:gd name="T14" fmla="*/ 160 w 160"/>
              <a:gd name="T15" fmla="*/ 40 h 160"/>
              <a:gd name="T16" fmla="*/ 128 w 160"/>
              <a:gd name="T17" fmla="*/ 24 h 160"/>
              <a:gd name="T18" fmla="*/ 128 w 160"/>
              <a:gd name="T19" fmla="*/ 8 h 160"/>
              <a:gd name="T20" fmla="*/ 144 w 160"/>
              <a:gd name="T21" fmla="*/ 8 h 160"/>
              <a:gd name="T22" fmla="*/ 128 w 160"/>
              <a:gd name="T23" fmla="*/ 8 h 160"/>
              <a:gd name="T24" fmla="*/ 123 w 160"/>
              <a:gd name="T25" fmla="*/ 45 h 160"/>
              <a:gd name="T26" fmla="*/ 136 w 160"/>
              <a:gd name="T27" fmla="*/ 147 h 160"/>
              <a:gd name="T28" fmla="*/ 136 w 160"/>
              <a:gd name="T29" fmla="*/ 147 h 160"/>
              <a:gd name="T30" fmla="*/ 128 w 160"/>
              <a:gd name="T31" fmla="*/ 128 h 160"/>
              <a:gd name="T32" fmla="*/ 144 w 160"/>
              <a:gd name="T33" fmla="*/ 35 h 160"/>
              <a:gd name="T34" fmla="*/ 144 w 160"/>
              <a:gd name="T35" fmla="*/ 131 h 160"/>
              <a:gd name="T36" fmla="*/ 149 w 160"/>
              <a:gd name="T37" fmla="*/ 45 h 160"/>
              <a:gd name="T38" fmla="*/ 107 w 160"/>
              <a:gd name="T39" fmla="*/ 72 h 160"/>
              <a:gd name="T40" fmla="*/ 93 w 160"/>
              <a:gd name="T41" fmla="*/ 72 h 160"/>
              <a:gd name="T42" fmla="*/ 107 w 160"/>
              <a:gd name="T43" fmla="*/ 72 h 160"/>
              <a:gd name="T44" fmla="*/ 64 w 160"/>
              <a:gd name="T45" fmla="*/ 59 h 160"/>
              <a:gd name="T46" fmla="*/ 56 w 160"/>
              <a:gd name="T47" fmla="*/ 64 h 160"/>
              <a:gd name="T48" fmla="*/ 104 w 160"/>
              <a:gd name="T49" fmla="*/ 64 h 160"/>
              <a:gd name="T50" fmla="*/ 85 w 160"/>
              <a:gd name="T51" fmla="*/ 59 h 160"/>
              <a:gd name="T52" fmla="*/ 73 w 160"/>
              <a:gd name="T53" fmla="*/ 63 h 160"/>
              <a:gd name="T54" fmla="*/ 77 w 160"/>
              <a:gd name="T55" fmla="*/ 59 h 160"/>
              <a:gd name="T56" fmla="*/ 75 w 160"/>
              <a:gd name="T57" fmla="*/ 64 h 160"/>
              <a:gd name="T58" fmla="*/ 85 w 160"/>
              <a:gd name="T59" fmla="*/ 69 h 160"/>
              <a:gd name="T60" fmla="*/ 67 w 160"/>
              <a:gd name="T61" fmla="*/ 75 h 160"/>
              <a:gd name="T62" fmla="*/ 54 w 160"/>
              <a:gd name="T63" fmla="*/ 74 h 160"/>
              <a:gd name="T64" fmla="*/ 58 w 160"/>
              <a:gd name="T65" fmla="*/ 70 h 160"/>
              <a:gd name="T66" fmla="*/ 56 w 160"/>
              <a:gd name="T67" fmla="*/ 75 h 160"/>
              <a:gd name="T68" fmla="*/ 29 w 160"/>
              <a:gd name="T69" fmla="*/ 59 h 160"/>
              <a:gd name="T70" fmla="*/ 24 w 160"/>
              <a:gd name="T71" fmla="*/ 62 h 160"/>
              <a:gd name="T72" fmla="*/ 18 w 160"/>
              <a:gd name="T73" fmla="*/ 80 h 160"/>
              <a:gd name="T74" fmla="*/ 19 w 160"/>
              <a:gd name="T75" fmla="*/ 91 h 160"/>
              <a:gd name="T76" fmla="*/ 24 w 160"/>
              <a:gd name="T77" fmla="*/ 104 h 160"/>
              <a:gd name="T78" fmla="*/ 29 w 160"/>
              <a:gd name="T79" fmla="*/ 107 h 160"/>
              <a:gd name="T80" fmla="*/ 39 w 160"/>
              <a:gd name="T81" fmla="*/ 93 h 160"/>
              <a:gd name="T82" fmla="*/ 29 w 160"/>
              <a:gd name="T83" fmla="*/ 67 h 160"/>
              <a:gd name="T84" fmla="*/ 40 w 160"/>
              <a:gd name="T85" fmla="*/ 75 h 160"/>
              <a:gd name="T86" fmla="*/ 34 w 160"/>
              <a:gd name="T87" fmla="*/ 93 h 160"/>
              <a:gd name="T88" fmla="*/ 29 w 160"/>
              <a:gd name="T89" fmla="*/ 88 h 160"/>
              <a:gd name="T90" fmla="*/ 20 w 160"/>
              <a:gd name="T91" fmla="*/ 72 h 160"/>
              <a:gd name="T92" fmla="*/ 24 w 160"/>
              <a:gd name="T93" fmla="*/ 78 h 160"/>
              <a:gd name="T94" fmla="*/ 61 w 160"/>
              <a:gd name="T95" fmla="*/ 109 h 160"/>
              <a:gd name="T96" fmla="*/ 53 w 160"/>
              <a:gd name="T97" fmla="*/ 101 h 160"/>
              <a:gd name="T98" fmla="*/ 67 w 160"/>
              <a:gd name="T99" fmla="*/ 94 h 160"/>
              <a:gd name="T100" fmla="*/ 79 w 160"/>
              <a:gd name="T101" fmla="*/ 107 h 160"/>
              <a:gd name="T102" fmla="*/ 72 w 160"/>
              <a:gd name="T103" fmla="*/ 100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160" h="160">
                <a:moveTo>
                  <a:pt x="160" y="40"/>
                </a:moveTo>
                <a:cubicBezTo>
                  <a:pt x="149" y="40"/>
                  <a:pt x="149" y="40"/>
                  <a:pt x="149" y="40"/>
                </a:cubicBezTo>
                <a:cubicBezTo>
                  <a:pt x="149" y="35"/>
                  <a:pt x="149" y="35"/>
                  <a:pt x="149" y="35"/>
                </a:cubicBezTo>
                <a:cubicBezTo>
                  <a:pt x="149" y="19"/>
                  <a:pt x="149" y="19"/>
                  <a:pt x="149" y="19"/>
                </a:cubicBezTo>
                <a:cubicBezTo>
                  <a:pt x="149" y="8"/>
                  <a:pt x="149" y="8"/>
                  <a:pt x="149" y="8"/>
                </a:cubicBezTo>
                <a:cubicBezTo>
                  <a:pt x="149" y="4"/>
                  <a:pt x="146" y="0"/>
                  <a:pt x="141" y="0"/>
                </a:cubicBezTo>
                <a:cubicBezTo>
                  <a:pt x="131" y="0"/>
                  <a:pt x="131" y="0"/>
                  <a:pt x="131" y="0"/>
                </a:cubicBezTo>
                <a:cubicBezTo>
                  <a:pt x="126" y="0"/>
                  <a:pt x="123" y="4"/>
                  <a:pt x="123" y="8"/>
                </a:cubicBezTo>
                <a:cubicBezTo>
                  <a:pt x="123" y="19"/>
                  <a:pt x="123" y="19"/>
                  <a:pt x="123" y="19"/>
                </a:cubicBezTo>
                <a:cubicBezTo>
                  <a:pt x="123" y="35"/>
                  <a:pt x="123" y="35"/>
                  <a:pt x="123" y="35"/>
                </a:cubicBezTo>
                <a:cubicBezTo>
                  <a:pt x="123" y="40"/>
                  <a:pt x="123" y="40"/>
                  <a:pt x="123" y="40"/>
                </a:cubicBezTo>
                <a:cubicBezTo>
                  <a:pt x="0" y="40"/>
                  <a:pt x="0" y="40"/>
                  <a:pt x="0" y="40"/>
                </a:cubicBezTo>
                <a:cubicBezTo>
                  <a:pt x="0" y="128"/>
                  <a:pt x="0" y="128"/>
                  <a:pt x="0" y="128"/>
                </a:cubicBezTo>
                <a:cubicBezTo>
                  <a:pt x="123" y="128"/>
                  <a:pt x="123" y="128"/>
                  <a:pt x="123" y="128"/>
                </a:cubicBezTo>
                <a:cubicBezTo>
                  <a:pt x="123" y="134"/>
                  <a:pt x="123" y="134"/>
                  <a:pt x="123" y="134"/>
                </a:cubicBezTo>
                <a:cubicBezTo>
                  <a:pt x="133" y="153"/>
                  <a:pt x="133" y="153"/>
                  <a:pt x="133" y="153"/>
                </a:cubicBezTo>
                <a:cubicBezTo>
                  <a:pt x="133" y="157"/>
                  <a:pt x="133" y="157"/>
                  <a:pt x="133" y="157"/>
                </a:cubicBezTo>
                <a:cubicBezTo>
                  <a:pt x="133" y="159"/>
                  <a:pt x="135" y="160"/>
                  <a:pt x="136" y="160"/>
                </a:cubicBezTo>
                <a:cubicBezTo>
                  <a:pt x="137" y="160"/>
                  <a:pt x="139" y="159"/>
                  <a:pt x="139" y="157"/>
                </a:cubicBezTo>
                <a:cubicBezTo>
                  <a:pt x="139" y="153"/>
                  <a:pt x="139" y="153"/>
                  <a:pt x="139" y="153"/>
                </a:cubicBezTo>
                <a:cubicBezTo>
                  <a:pt x="149" y="134"/>
                  <a:pt x="149" y="134"/>
                  <a:pt x="149" y="134"/>
                </a:cubicBezTo>
                <a:cubicBezTo>
                  <a:pt x="149" y="128"/>
                  <a:pt x="149" y="128"/>
                  <a:pt x="149" y="128"/>
                </a:cubicBezTo>
                <a:cubicBezTo>
                  <a:pt x="160" y="128"/>
                  <a:pt x="160" y="128"/>
                  <a:pt x="160" y="128"/>
                </a:cubicBezTo>
                <a:lnTo>
                  <a:pt x="160" y="40"/>
                </a:lnTo>
                <a:close/>
                <a:moveTo>
                  <a:pt x="144" y="29"/>
                </a:moveTo>
                <a:cubicBezTo>
                  <a:pt x="128" y="29"/>
                  <a:pt x="128" y="29"/>
                  <a:pt x="128" y="29"/>
                </a:cubicBezTo>
                <a:cubicBezTo>
                  <a:pt x="128" y="24"/>
                  <a:pt x="128" y="24"/>
                  <a:pt x="128" y="24"/>
                </a:cubicBezTo>
                <a:cubicBezTo>
                  <a:pt x="144" y="24"/>
                  <a:pt x="144" y="24"/>
                  <a:pt x="144" y="24"/>
                </a:cubicBezTo>
                <a:lnTo>
                  <a:pt x="144" y="29"/>
                </a:lnTo>
                <a:close/>
                <a:moveTo>
                  <a:pt x="128" y="8"/>
                </a:moveTo>
                <a:cubicBezTo>
                  <a:pt x="128" y="7"/>
                  <a:pt x="129" y="5"/>
                  <a:pt x="131" y="5"/>
                </a:cubicBezTo>
                <a:cubicBezTo>
                  <a:pt x="141" y="5"/>
                  <a:pt x="141" y="5"/>
                  <a:pt x="141" y="5"/>
                </a:cubicBezTo>
                <a:cubicBezTo>
                  <a:pt x="143" y="5"/>
                  <a:pt x="144" y="7"/>
                  <a:pt x="144" y="8"/>
                </a:cubicBezTo>
                <a:cubicBezTo>
                  <a:pt x="144" y="19"/>
                  <a:pt x="144" y="19"/>
                  <a:pt x="144" y="19"/>
                </a:cubicBezTo>
                <a:cubicBezTo>
                  <a:pt x="128" y="19"/>
                  <a:pt x="128" y="19"/>
                  <a:pt x="128" y="19"/>
                </a:cubicBezTo>
                <a:lnTo>
                  <a:pt x="128" y="8"/>
                </a:lnTo>
                <a:close/>
                <a:moveTo>
                  <a:pt x="5" y="123"/>
                </a:moveTo>
                <a:cubicBezTo>
                  <a:pt x="5" y="45"/>
                  <a:pt x="5" y="45"/>
                  <a:pt x="5" y="45"/>
                </a:cubicBezTo>
                <a:cubicBezTo>
                  <a:pt x="123" y="45"/>
                  <a:pt x="123" y="45"/>
                  <a:pt x="123" y="45"/>
                </a:cubicBezTo>
                <a:cubicBezTo>
                  <a:pt x="123" y="123"/>
                  <a:pt x="123" y="123"/>
                  <a:pt x="123" y="123"/>
                </a:cubicBezTo>
                <a:lnTo>
                  <a:pt x="5" y="123"/>
                </a:lnTo>
                <a:close/>
                <a:moveTo>
                  <a:pt x="136" y="147"/>
                </a:moveTo>
                <a:cubicBezTo>
                  <a:pt x="130" y="136"/>
                  <a:pt x="130" y="136"/>
                  <a:pt x="130" y="136"/>
                </a:cubicBezTo>
                <a:cubicBezTo>
                  <a:pt x="142" y="136"/>
                  <a:pt x="142" y="136"/>
                  <a:pt x="142" y="136"/>
                </a:cubicBezTo>
                <a:lnTo>
                  <a:pt x="136" y="147"/>
                </a:lnTo>
                <a:close/>
                <a:moveTo>
                  <a:pt x="144" y="131"/>
                </a:moveTo>
                <a:cubicBezTo>
                  <a:pt x="128" y="131"/>
                  <a:pt x="128" y="131"/>
                  <a:pt x="128" y="131"/>
                </a:cubicBezTo>
                <a:cubicBezTo>
                  <a:pt x="128" y="128"/>
                  <a:pt x="128" y="128"/>
                  <a:pt x="128" y="128"/>
                </a:cubicBezTo>
                <a:cubicBezTo>
                  <a:pt x="128" y="40"/>
                  <a:pt x="128" y="40"/>
                  <a:pt x="128" y="40"/>
                </a:cubicBezTo>
                <a:cubicBezTo>
                  <a:pt x="128" y="35"/>
                  <a:pt x="128" y="35"/>
                  <a:pt x="128" y="35"/>
                </a:cubicBezTo>
                <a:cubicBezTo>
                  <a:pt x="144" y="35"/>
                  <a:pt x="144" y="35"/>
                  <a:pt x="144" y="35"/>
                </a:cubicBezTo>
                <a:cubicBezTo>
                  <a:pt x="144" y="40"/>
                  <a:pt x="144" y="40"/>
                  <a:pt x="144" y="40"/>
                </a:cubicBezTo>
                <a:cubicBezTo>
                  <a:pt x="144" y="128"/>
                  <a:pt x="144" y="128"/>
                  <a:pt x="144" y="128"/>
                </a:cubicBezTo>
                <a:lnTo>
                  <a:pt x="144" y="131"/>
                </a:lnTo>
                <a:close/>
                <a:moveTo>
                  <a:pt x="155" y="123"/>
                </a:moveTo>
                <a:cubicBezTo>
                  <a:pt x="149" y="123"/>
                  <a:pt x="149" y="123"/>
                  <a:pt x="149" y="123"/>
                </a:cubicBezTo>
                <a:cubicBezTo>
                  <a:pt x="149" y="45"/>
                  <a:pt x="149" y="45"/>
                  <a:pt x="149" y="45"/>
                </a:cubicBezTo>
                <a:cubicBezTo>
                  <a:pt x="155" y="45"/>
                  <a:pt x="155" y="45"/>
                  <a:pt x="155" y="45"/>
                </a:cubicBezTo>
                <a:lnTo>
                  <a:pt x="155" y="123"/>
                </a:lnTo>
                <a:close/>
                <a:moveTo>
                  <a:pt x="107" y="72"/>
                </a:moveTo>
                <a:cubicBezTo>
                  <a:pt x="107" y="73"/>
                  <a:pt x="105" y="75"/>
                  <a:pt x="104" y="75"/>
                </a:cubicBezTo>
                <a:cubicBezTo>
                  <a:pt x="96" y="75"/>
                  <a:pt x="96" y="75"/>
                  <a:pt x="96" y="75"/>
                </a:cubicBezTo>
                <a:cubicBezTo>
                  <a:pt x="95" y="75"/>
                  <a:pt x="93" y="73"/>
                  <a:pt x="93" y="72"/>
                </a:cubicBezTo>
                <a:cubicBezTo>
                  <a:pt x="93" y="71"/>
                  <a:pt x="95" y="69"/>
                  <a:pt x="96" y="69"/>
                </a:cubicBezTo>
                <a:cubicBezTo>
                  <a:pt x="104" y="69"/>
                  <a:pt x="104" y="69"/>
                  <a:pt x="104" y="69"/>
                </a:cubicBezTo>
                <a:cubicBezTo>
                  <a:pt x="105" y="69"/>
                  <a:pt x="107" y="71"/>
                  <a:pt x="107" y="72"/>
                </a:cubicBezTo>
                <a:close/>
                <a:moveTo>
                  <a:pt x="53" y="61"/>
                </a:moveTo>
                <a:cubicBezTo>
                  <a:pt x="53" y="60"/>
                  <a:pt x="55" y="59"/>
                  <a:pt x="56" y="59"/>
                </a:cubicBezTo>
                <a:cubicBezTo>
                  <a:pt x="64" y="59"/>
                  <a:pt x="64" y="59"/>
                  <a:pt x="64" y="59"/>
                </a:cubicBezTo>
                <a:cubicBezTo>
                  <a:pt x="65" y="59"/>
                  <a:pt x="67" y="60"/>
                  <a:pt x="67" y="61"/>
                </a:cubicBezTo>
                <a:cubicBezTo>
                  <a:pt x="67" y="63"/>
                  <a:pt x="65" y="64"/>
                  <a:pt x="64" y="64"/>
                </a:cubicBezTo>
                <a:cubicBezTo>
                  <a:pt x="56" y="64"/>
                  <a:pt x="56" y="64"/>
                  <a:pt x="56" y="64"/>
                </a:cubicBezTo>
                <a:cubicBezTo>
                  <a:pt x="55" y="64"/>
                  <a:pt x="53" y="63"/>
                  <a:pt x="53" y="61"/>
                </a:cubicBezTo>
                <a:close/>
                <a:moveTo>
                  <a:pt x="107" y="61"/>
                </a:moveTo>
                <a:cubicBezTo>
                  <a:pt x="107" y="63"/>
                  <a:pt x="105" y="64"/>
                  <a:pt x="104" y="64"/>
                </a:cubicBezTo>
                <a:cubicBezTo>
                  <a:pt x="85" y="64"/>
                  <a:pt x="85" y="64"/>
                  <a:pt x="85" y="64"/>
                </a:cubicBezTo>
                <a:cubicBezTo>
                  <a:pt x="84" y="64"/>
                  <a:pt x="83" y="63"/>
                  <a:pt x="83" y="61"/>
                </a:cubicBezTo>
                <a:cubicBezTo>
                  <a:pt x="83" y="60"/>
                  <a:pt x="84" y="59"/>
                  <a:pt x="85" y="59"/>
                </a:cubicBezTo>
                <a:cubicBezTo>
                  <a:pt x="104" y="59"/>
                  <a:pt x="104" y="59"/>
                  <a:pt x="104" y="59"/>
                </a:cubicBezTo>
                <a:cubicBezTo>
                  <a:pt x="105" y="59"/>
                  <a:pt x="107" y="60"/>
                  <a:pt x="107" y="61"/>
                </a:cubicBezTo>
                <a:close/>
                <a:moveTo>
                  <a:pt x="73" y="63"/>
                </a:moveTo>
                <a:cubicBezTo>
                  <a:pt x="72" y="63"/>
                  <a:pt x="72" y="62"/>
                  <a:pt x="72" y="61"/>
                </a:cubicBezTo>
                <a:cubicBezTo>
                  <a:pt x="72" y="61"/>
                  <a:pt x="72" y="60"/>
                  <a:pt x="73" y="59"/>
                </a:cubicBezTo>
                <a:cubicBezTo>
                  <a:pt x="74" y="58"/>
                  <a:pt x="76" y="58"/>
                  <a:pt x="77" y="59"/>
                </a:cubicBezTo>
                <a:cubicBezTo>
                  <a:pt x="77" y="60"/>
                  <a:pt x="77" y="61"/>
                  <a:pt x="77" y="61"/>
                </a:cubicBezTo>
                <a:cubicBezTo>
                  <a:pt x="77" y="62"/>
                  <a:pt x="77" y="63"/>
                  <a:pt x="77" y="63"/>
                </a:cubicBezTo>
                <a:cubicBezTo>
                  <a:pt x="76" y="64"/>
                  <a:pt x="75" y="64"/>
                  <a:pt x="75" y="64"/>
                </a:cubicBezTo>
                <a:cubicBezTo>
                  <a:pt x="74" y="64"/>
                  <a:pt x="73" y="64"/>
                  <a:pt x="73" y="63"/>
                </a:cubicBezTo>
                <a:close/>
                <a:moveTo>
                  <a:pt x="67" y="69"/>
                </a:moveTo>
                <a:cubicBezTo>
                  <a:pt x="85" y="69"/>
                  <a:pt x="85" y="69"/>
                  <a:pt x="85" y="69"/>
                </a:cubicBezTo>
                <a:cubicBezTo>
                  <a:pt x="87" y="69"/>
                  <a:pt x="88" y="71"/>
                  <a:pt x="88" y="72"/>
                </a:cubicBezTo>
                <a:cubicBezTo>
                  <a:pt x="88" y="73"/>
                  <a:pt x="87" y="75"/>
                  <a:pt x="85" y="75"/>
                </a:cubicBezTo>
                <a:cubicBezTo>
                  <a:pt x="67" y="75"/>
                  <a:pt x="67" y="75"/>
                  <a:pt x="67" y="75"/>
                </a:cubicBezTo>
                <a:cubicBezTo>
                  <a:pt x="65" y="75"/>
                  <a:pt x="64" y="73"/>
                  <a:pt x="64" y="72"/>
                </a:cubicBezTo>
                <a:cubicBezTo>
                  <a:pt x="64" y="71"/>
                  <a:pt x="65" y="69"/>
                  <a:pt x="67" y="69"/>
                </a:cubicBezTo>
                <a:close/>
                <a:moveTo>
                  <a:pt x="54" y="74"/>
                </a:moveTo>
                <a:cubicBezTo>
                  <a:pt x="54" y="73"/>
                  <a:pt x="53" y="73"/>
                  <a:pt x="53" y="72"/>
                </a:cubicBezTo>
                <a:cubicBezTo>
                  <a:pt x="53" y="71"/>
                  <a:pt x="54" y="71"/>
                  <a:pt x="54" y="70"/>
                </a:cubicBezTo>
                <a:cubicBezTo>
                  <a:pt x="55" y="69"/>
                  <a:pt x="57" y="69"/>
                  <a:pt x="58" y="70"/>
                </a:cubicBezTo>
                <a:cubicBezTo>
                  <a:pt x="58" y="71"/>
                  <a:pt x="59" y="71"/>
                  <a:pt x="59" y="72"/>
                </a:cubicBezTo>
                <a:cubicBezTo>
                  <a:pt x="59" y="73"/>
                  <a:pt x="58" y="73"/>
                  <a:pt x="58" y="74"/>
                </a:cubicBezTo>
                <a:cubicBezTo>
                  <a:pt x="57" y="74"/>
                  <a:pt x="57" y="75"/>
                  <a:pt x="56" y="75"/>
                </a:cubicBezTo>
                <a:cubicBezTo>
                  <a:pt x="55" y="75"/>
                  <a:pt x="55" y="74"/>
                  <a:pt x="54" y="74"/>
                </a:cubicBezTo>
                <a:close/>
                <a:moveTo>
                  <a:pt x="29" y="62"/>
                </a:moveTo>
                <a:cubicBezTo>
                  <a:pt x="29" y="59"/>
                  <a:pt x="29" y="59"/>
                  <a:pt x="29" y="59"/>
                </a:cubicBezTo>
                <a:cubicBezTo>
                  <a:pt x="29" y="57"/>
                  <a:pt x="28" y="56"/>
                  <a:pt x="27" y="56"/>
                </a:cubicBezTo>
                <a:cubicBezTo>
                  <a:pt x="25" y="56"/>
                  <a:pt x="24" y="57"/>
                  <a:pt x="24" y="59"/>
                </a:cubicBezTo>
                <a:cubicBezTo>
                  <a:pt x="24" y="62"/>
                  <a:pt x="24" y="62"/>
                  <a:pt x="24" y="62"/>
                </a:cubicBezTo>
                <a:cubicBezTo>
                  <a:pt x="21" y="62"/>
                  <a:pt x="18" y="64"/>
                  <a:pt x="16" y="66"/>
                </a:cubicBezTo>
                <a:cubicBezTo>
                  <a:pt x="15" y="68"/>
                  <a:pt x="14" y="70"/>
                  <a:pt x="14" y="73"/>
                </a:cubicBezTo>
                <a:cubicBezTo>
                  <a:pt x="15" y="76"/>
                  <a:pt x="16" y="78"/>
                  <a:pt x="18" y="80"/>
                </a:cubicBezTo>
                <a:cubicBezTo>
                  <a:pt x="24" y="84"/>
                  <a:pt x="24" y="84"/>
                  <a:pt x="24" y="84"/>
                </a:cubicBezTo>
                <a:cubicBezTo>
                  <a:pt x="24" y="99"/>
                  <a:pt x="24" y="99"/>
                  <a:pt x="24" y="99"/>
                </a:cubicBezTo>
                <a:cubicBezTo>
                  <a:pt x="21" y="98"/>
                  <a:pt x="19" y="95"/>
                  <a:pt x="19" y="91"/>
                </a:cubicBezTo>
                <a:cubicBezTo>
                  <a:pt x="19" y="90"/>
                  <a:pt x="17" y="89"/>
                  <a:pt x="16" y="89"/>
                </a:cubicBezTo>
                <a:cubicBezTo>
                  <a:pt x="15" y="89"/>
                  <a:pt x="13" y="90"/>
                  <a:pt x="13" y="91"/>
                </a:cubicBezTo>
                <a:cubicBezTo>
                  <a:pt x="13" y="98"/>
                  <a:pt x="18" y="103"/>
                  <a:pt x="24" y="104"/>
                </a:cubicBezTo>
                <a:cubicBezTo>
                  <a:pt x="24" y="107"/>
                  <a:pt x="24" y="107"/>
                  <a:pt x="24" y="107"/>
                </a:cubicBezTo>
                <a:cubicBezTo>
                  <a:pt x="24" y="108"/>
                  <a:pt x="25" y="109"/>
                  <a:pt x="27" y="109"/>
                </a:cubicBezTo>
                <a:cubicBezTo>
                  <a:pt x="28" y="109"/>
                  <a:pt x="29" y="108"/>
                  <a:pt x="29" y="107"/>
                </a:cubicBezTo>
                <a:cubicBezTo>
                  <a:pt x="29" y="104"/>
                  <a:pt x="29" y="104"/>
                  <a:pt x="29" y="104"/>
                </a:cubicBezTo>
                <a:cubicBezTo>
                  <a:pt x="32" y="104"/>
                  <a:pt x="35" y="102"/>
                  <a:pt x="37" y="100"/>
                </a:cubicBezTo>
                <a:cubicBezTo>
                  <a:pt x="38" y="98"/>
                  <a:pt x="39" y="95"/>
                  <a:pt x="39" y="93"/>
                </a:cubicBezTo>
                <a:cubicBezTo>
                  <a:pt x="39" y="90"/>
                  <a:pt x="37" y="88"/>
                  <a:pt x="35" y="86"/>
                </a:cubicBezTo>
                <a:cubicBezTo>
                  <a:pt x="29" y="82"/>
                  <a:pt x="29" y="82"/>
                  <a:pt x="29" y="82"/>
                </a:cubicBezTo>
                <a:cubicBezTo>
                  <a:pt x="29" y="67"/>
                  <a:pt x="29" y="67"/>
                  <a:pt x="29" y="67"/>
                </a:cubicBezTo>
                <a:cubicBezTo>
                  <a:pt x="32" y="68"/>
                  <a:pt x="35" y="71"/>
                  <a:pt x="35" y="75"/>
                </a:cubicBezTo>
                <a:cubicBezTo>
                  <a:pt x="35" y="76"/>
                  <a:pt x="36" y="77"/>
                  <a:pt x="37" y="77"/>
                </a:cubicBezTo>
                <a:cubicBezTo>
                  <a:pt x="39" y="77"/>
                  <a:pt x="40" y="76"/>
                  <a:pt x="40" y="75"/>
                </a:cubicBezTo>
                <a:cubicBezTo>
                  <a:pt x="40" y="68"/>
                  <a:pt x="35" y="63"/>
                  <a:pt x="29" y="62"/>
                </a:cubicBezTo>
                <a:close/>
                <a:moveTo>
                  <a:pt x="32" y="90"/>
                </a:moveTo>
                <a:cubicBezTo>
                  <a:pt x="33" y="91"/>
                  <a:pt x="34" y="92"/>
                  <a:pt x="34" y="93"/>
                </a:cubicBezTo>
                <a:cubicBezTo>
                  <a:pt x="34" y="95"/>
                  <a:pt x="33" y="96"/>
                  <a:pt x="33" y="96"/>
                </a:cubicBezTo>
                <a:cubicBezTo>
                  <a:pt x="32" y="98"/>
                  <a:pt x="31" y="98"/>
                  <a:pt x="29" y="99"/>
                </a:cubicBezTo>
                <a:cubicBezTo>
                  <a:pt x="29" y="88"/>
                  <a:pt x="29" y="88"/>
                  <a:pt x="29" y="88"/>
                </a:cubicBezTo>
                <a:lnTo>
                  <a:pt x="32" y="90"/>
                </a:lnTo>
                <a:close/>
                <a:moveTo>
                  <a:pt x="21" y="75"/>
                </a:moveTo>
                <a:cubicBezTo>
                  <a:pt x="20" y="75"/>
                  <a:pt x="20" y="74"/>
                  <a:pt x="20" y="72"/>
                </a:cubicBezTo>
                <a:cubicBezTo>
                  <a:pt x="20" y="71"/>
                  <a:pt x="20" y="70"/>
                  <a:pt x="21" y="70"/>
                </a:cubicBezTo>
                <a:cubicBezTo>
                  <a:pt x="21" y="68"/>
                  <a:pt x="23" y="68"/>
                  <a:pt x="24" y="67"/>
                </a:cubicBezTo>
                <a:cubicBezTo>
                  <a:pt x="24" y="78"/>
                  <a:pt x="24" y="78"/>
                  <a:pt x="24" y="78"/>
                </a:cubicBezTo>
                <a:lnTo>
                  <a:pt x="21" y="75"/>
                </a:lnTo>
                <a:close/>
                <a:moveTo>
                  <a:pt x="67" y="94"/>
                </a:moveTo>
                <a:cubicBezTo>
                  <a:pt x="61" y="97"/>
                  <a:pt x="61" y="104"/>
                  <a:pt x="61" y="109"/>
                </a:cubicBezTo>
                <a:cubicBezTo>
                  <a:pt x="61" y="112"/>
                  <a:pt x="58" y="113"/>
                  <a:pt x="56" y="111"/>
                </a:cubicBezTo>
                <a:cubicBezTo>
                  <a:pt x="54" y="109"/>
                  <a:pt x="51" y="107"/>
                  <a:pt x="49" y="105"/>
                </a:cubicBezTo>
                <a:cubicBezTo>
                  <a:pt x="46" y="103"/>
                  <a:pt x="50" y="99"/>
                  <a:pt x="53" y="101"/>
                </a:cubicBezTo>
                <a:cubicBezTo>
                  <a:pt x="54" y="102"/>
                  <a:pt x="55" y="103"/>
                  <a:pt x="56" y="104"/>
                </a:cubicBezTo>
                <a:cubicBezTo>
                  <a:pt x="57" y="98"/>
                  <a:pt x="59" y="92"/>
                  <a:pt x="64" y="89"/>
                </a:cubicBezTo>
                <a:cubicBezTo>
                  <a:pt x="67" y="87"/>
                  <a:pt x="70" y="92"/>
                  <a:pt x="67" y="94"/>
                </a:cubicBezTo>
                <a:close/>
                <a:moveTo>
                  <a:pt x="89" y="103"/>
                </a:moveTo>
                <a:cubicBezTo>
                  <a:pt x="91" y="106"/>
                  <a:pt x="86" y="108"/>
                  <a:pt x="85" y="105"/>
                </a:cubicBezTo>
                <a:cubicBezTo>
                  <a:pt x="84" y="104"/>
                  <a:pt x="80" y="107"/>
                  <a:pt x="79" y="107"/>
                </a:cubicBezTo>
                <a:cubicBezTo>
                  <a:pt x="77" y="108"/>
                  <a:pt x="76" y="108"/>
                  <a:pt x="74" y="108"/>
                </a:cubicBezTo>
                <a:cubicBezTo>
                  <a:pt x="71" y="107"/>
                  <a:pt x="68" y="105"/>
                  <a:pt x="67" y="103"/>
                </a:cubicBezTo>
                <a:cubicBezTo>
                  <a:pt x="66" y="100"/>
                  <a:pt x="70" y="97"/>
                  <a:pt x="72" y="100"/>
                </a:cubicBezTo>
                <a:cubicBezTo>
                  <a:pt x="74" y="105"/>
                  <a:pt x="78" y="101"/>
                  <a:pt x="82" y="100"/>
                </a:cubicBezTo>
                <a:cubicBezTo>
                  <a:pt x="85" y="99"/>
                  <a:pt x="88" y="100"/>
                  <a:pt x="89" y="10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03" name="Freeform 1899">
            <a:extLst>
              <a:ext uri="{FF2B5EF4-FFF2-40B4-BE49-F238E27FC236}">
                <a16:creationId xmlns:a16="http://schemas.microsoft.com/office/drawing/2014/main" xmlns="" id="{FE8FC51C-E340-4186-B8FF-FF14C78ED5FA}"/>
              </a:ext>
            </a:extLst>
          </p:cNvPr>
          <p:cNvSpPr>
            <a:spLocks noEditPoints="1"/>
          </p:cNvSpPr>
          <p:nvPr/>
        </p:nvSpPr>
        <p:spPr bwMode="auto">
          <a:xfrm>
            <a:off x="5316682" y="4049569"/>
            <a:ext cx="575830" cy="581602"/>
          </a:xfrm>
          <a:custGeom>
            <a:avLst/>
            <a:gdLst>
              <a:gd name="T0" fmla="*/ 139 w 169"/>
              <a:gd name="T1" fmla="*/ 27 h 169"/>
              <a:gd name="T2" fmla="*/ 72 w 169"/>
              <a:gd name="T3" fmla="*/ 168 h 169"/>
              <a:gd name="T4" fmla="*/ 93 w 169"/>
              <a:gd name="T5" fmla="*/ 169 h 169"/>
              <a:gd name="T6" fmla="*/ 138 w 169"/>
              <a:gd name="T7" fmla="*/ 149 h 169"/>
              <a:gd name="T8" fmla="*/ 168 w 169"/>
              <a:gd name="T9" fmla="*/ 97 h 169"/>
              <a:gd name="T10" fmla="*/ 155 w 169"/>
              <a:gd name="T11" fmla="*/ 94 h 169"/>
              <a:gd name="T12" fmla="*/ 146 w 169"/>
              <a:gd name="T13" fmla="*/ 115 h 169"/>
              <a:gd name="T14" fmla="*/ 157 w 169"/>
              <a:gd name="T15" fmla="*/ 115 h 169"/>
              <a:gd name="T16" fmla="*/ 143 w 169"/>
              <a:gd name="T17" fmla="*/ 120 h 169"/>
              <a:gd name="T18" fmla="*/ 157 w 169"/>
              <a:gd name="T19" fmla="*/ 76 h 169"/>
              <a:gd name="T20" fmla="*/ 154 w 169"/>
              <a:gd name="T21" fmla="*/ 52 h 169"/>
              <a:gd name="T22" fmla="*/ 155 w 169"/>
              <a:gd name="T23" fmla="*/ 56 h 169"/>
              <a:gd name="T24" fmla="*/ 139 w 169"/>
              <a:gd name="T25" fmla="*/ 36 h 169"/>
              <a:gd name="T26" fmla="*/ 146 w 169"/>
              <a:gd name="T27" fmla="*/ 48 h 169"/>
              <a:gd name="T28" fmla="*/ 151 w 169"/>
              <a:gd name="T29" fmla="*/ 65 h 169"/>
              <a:gd name="T30" fmla="*/ 151 w 169"/>
              <a:gd name="T31" fmla="*/ 84 h 169"/>
              <a:gd name="T32" fmla="*/ 147 w 169"/>
              <a:gd name="T33" fmla="*/ 101 h 169"/>
              <a:gd name="T34" fmla="*/ 137 w 169"/>
              <a:gd name="T35" fmla="*/ 118 h 169"/>
              <a:gd name="T36" fmla="*/ 118 w 169"/>
              <a:gd name="T37" fmla="*/ 137 h 169"/>
              <a:gd name="T38" fmla="*/ 101 w 169"/>
              <a:gd name="T39" fmla="*/ 147 h 169"/>
              <a:gd name="T40" fmla="*/ 84 w 169"/>
              <a:gd name="T41" fmla="*/ 151 h 169"/>
              <a:gd name="T42" fmla="*/ 65 w 169"/>
              <a:gd name="T43" fmla="*/ 151 h 169"/>
              <a:gd name="T44" fmla="*/ 48 w 169"/>
              <a:gd name="T45" fmla="*/ 146 h 169"/>
              <a:gd name="T46" fmla="*/ 36 w 169"/>
              <a:gd name="T47" fmla="*/ 139 h 169"/>
              <a:gd name="T48" fmla="*/ 119 w 169"/>
              <a:gd name="T49" fmla="*/ 143 h 169"/>
              <a:gd name="T50" fmla="*/ 112 w 169"/>
              <a:gd name="T51" fmla="*/ 158 h 169"/>
              <a:gd name="T52" fmla="*/ 112 w 169"/>
              <a:gd name="T53" fmla="*/ 158 h 169"/>
              <a:gd name="T54" fmla="*/ 98 w 169"/>
              <a:gd name="T55" fmla="*/ 154 h 169"/>
              <a:gd name="T56" fmla="*/ 60 w 169"/>
              <a:gd name="T57" fmla="*/ 156 h 169"/>
              <a:gd name="T58" fmla="*/ 73 w 169"/>
              <a:gd name="T59" fmla="*/ 157 h 169"/>
              <a:gd name="T60" fmla="*/ 74 w 169"/>
              <a:gd name="T61" fmla="*/ 163 h 169"/>
              <a:gd name="T62" fmla="*/ 142 w 169"/>
              <a:gd name="T63" fmla="*/ 138 h 169"/>
              <a:gd name="T64" fmla="*/ 39 w 169"/>
              <a:gd name="T65" fmla="*/ 61 h 169"/>
              <a:gd name="T66" fmla="*/ 45 w 169"/>
              <a:gd name="T67" fmla="*/ 45 h 169"/>
              <a:gd name="T68" fmla="*/ 49 w 169"/>
              <a:gd name="T69" fmla="*/ 49 h 169"/>
              <a:gd name="T70" fmla="*/ 42 w 169"/>
              <a:gd name="T71" fmla="*/ 127 h 169"/>
              <a:gd name="T72" fmla="*/ 138 w 169"/>
              <a:gd name="T73" fmla="*/ 79 h 169"/>
              <a:gd name="T74" fmla="*/ 135 w 169"/>
              <a:gd name="T75" fmla="*/ 81 h 169"/>
              <a:gd name="T76" fmla="*/ 59 w 169"/>
              <a:gd name="T77" fmla="*/ 138 h 169"/>
              <a:gd name="T78" fmla="*/ 138 w 169"/>
              <a:gd name="T79" fmla="*/ 59 h 169"/>
              <a:gd name="T80" fmla="*/ 32 w 169"/>
              <a:gd name="T81" fmla="*/ 109 h 169"/>
              <a:gd name="T82" fmla="*/ 33 w 169"/>
              <a:gd name="T83" fmla="*/ 106 h 169"/>
              <a:gd name="T84" fmla="*/ 32 w 169"/>
              <a:gd name="T85" fmla="*/ 80 h 169"/>
              <a:gd name="T86" fmla="*/ 81 w 169"/>
              <a:gd name="T87" fmla="*/ 135 h 169"/>
              <a:gd name="T88" fmla="*/ 95 w 169"/>
              <a:gd name="T89" fmla="*/ 135 h 169"/>
              <a:gd name="T90" fmla="*/ 97 w 169"/>
              <a:gd name="T91" fmla="*/ 137 h 169"/>
              <a:gd name="T92" fmla="*/ 93 w 169"/>
              <a:gd name="T93" fmla="*/ 28 h 169"/>
              <a:gd name="T94" fmla="*/ 63 w 169"/>
              <a:gd name="T95" fmla="*/ 32 h 169"/>
              <a:gd name="T96" fmla="*/ 62 w 169"/>
              <a:gd name="T97" fmla="*/ 36 h 169"/>
              <a:gd name="T98" fmla="*/ 130 w 169"/>
              <a:gd name="T99" fmla="*/ 44 h 169"/>
              <a:gd name="T100" fmla="*/ 134 w 169"/>
              <a:gd name="T101" fmla="*/ 103 h 169"/>
              <a:gd name="T102" fmla="*/ 133 w 169"/>
              <a:gd name="T103" fmla="*/ 100 h 169"/>
              <a:gd name="T104" fmla="*/ 110 w 169"/>
              <a:gd name="T105" fmla="*/ 35 h 169"/>
              <a:gd name="T106" fmla="*/ 121 w 169"/>
              <a:gd name="T107" fmla="*/ 121 h 169"/>
              <a:gd name="T108" fmla="*/ 29 w 169"/>
              <a:gd name="T109" fmla="*/ 162 h 169"/>
              <a:gd name="T110" fmla="*/ 29 w 169"/>
              <a:gd name="T111" fmla="*/ 162 h 169"/>
              <a:gd name="T112" fmla="*/ 152 w 169"/>
              <a:gd name="T113" fmla="*/ 16 h 169"/>
              <a:gd name="T114" fmla="*/ 162 w 169"/>
              <a:gd name="T115" fmla="*/ 130 h 169"/>
              <a:gd name="T116" fmla="*/ 154 w 169"/>
              <a:gd name="T117" fmla="*/ 162 h 1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169" h="169">
                <a:moveTo>
                  <a:pt x="168" y="96"/>
                </a:moveTo>
                <a:cubicBezTo>
                  <a:pt x="169" y="90"/>
                  <a:pt x="169" y="84"/>
                  <a:pt x="169" y="78"/>
                </a:cubicBezTo>
                <a:cubicBezTo>
                  <a:pt x="169" y="77"/>
                  <a:pt x="169" y="77"/>
                  <a:pt x="169" y="77"/>
                </a:cubicBezTo>
                <a:cubicBezTo>
                  <a:pt x="167" y="63"/>
                  <a:pt x="161" y="49"/>
                  <a:pt x="151" y="39"/>
                </a:cubicBezTo>
                <a:cubicBezTo>
                  <a:pt x="149" y="37"/>
                  <a:pt x="147" y="35"/>
                  <a:pt x="144" y="34"/>
                </a:cubicBezTo>
                <a:cubicBezTo>
                  <a:pt x="143" y="31"/>
                  <a:pt x="141" y="29"/>
                  <a:pt x="139" y="27"/>
                </a:cubicBezTo>
                <a:cubicBezTo>
                  <a:pt x="112" y="0"/>
                  <a:pt x="65" y="3"/>
                  <a:pt x="34" y="34"/>
                </a:cubicBezTo>
                <a:cubicBezTo>
                  <a:pt x="3" y="65"/>
                  <a:pt x="0" y="112"/>
                  <a:pt x="27" y="139"/>
                </a:cubicBezTo>
                <a:cubicBezTo>
                  <a:pt x="29" y="141"/>
                  <a:pt x="31" y="143"/>
                  <a:pt x="34" y="144"/>
                </a:cubicBezTo>
                <a:cubicBezTo>
                  <a:pt x="35" y="147"/>
                  <a:pt x="37" y="149"/>
                  <a:pt x="39" y="151"/>
                </a:cubicBezTo>
                <a:cubicBezTo>
                  <a:pt x="48" y="160"/>
                  <a:pt x="60" y="165"/>
                  <a:pt x="72" y="168"/>
                </a:cubicBezTo>
                <a:cubicBezTo>
                  <a:pt x="72" y="168"/>
                  <a:pt x="72" y="168"/>
                  <a:pt x="72" y="168"/>
                </a:cubicBezTo>
                <a:cubicBezTo>
                  <a:pt x="72" y="168"/>
                  <a:pt x="72" y="168"/>
                  <a:pt x="73" y="168"/>
                </a:cubicBezTo>
                <a:cubicBezTo>
                  <a:pt x="73" y="168"/>
                  <a:pt x="73" y="168"/>
                  <a:pt x="73" y="168"/>
                </a:cubicBezTo>
                <a:cubicBezTo>
                  <a:pt x="73" y="168"/>
                  <a:pt x="73" y="168"/>
                  <a:pt x="73" y="168"/>
                </a:cubicBezTo>
                <a:cubicBezTo>
                  <a:pt x="77" y="169"/>
                  <a:pt x="81" y="169"/>
                  <a:pt x="85" y="169"/>
                </a:cubicBezTo>
                <a:cubicBezTo>
                  <a:pt x="88" y="169"/>
                  <a:pt x="90" y="169"/>
                  <a:pt x="93" y="169"/>
                </a:cubicBezTo>
                <a:cubicBezTo>
                  <a:pt x="93" y="169"/>
                  <a:pt x="93" y="169"/>
                  <a:pt x="93" y="169"/>
                </a:cubicBezTo>
                <a:cubicBezTo>
                  <a:pt x="93" y="169"/>
                  <a:pt x="93" y="169"/>
                  <a:pt x="93" y="169"/>
                </a:cubicBezTo>
                <a:cubicBezTo>
                  <a:pt x="100" y="168"/>
                  <a:pt x="106" y="166"/>
                  <a:pt x="112" y="164"/>
                </a:cubicBezTo>
                <a:cubicBezTo>
                  <a:pt x="112" y="164"/>
                  <a:pt x="113" y="164"/>
                  <a:pt x="113" y="164"/>
                </a:cubicBezTo>
                <a:cubicBezTo>
                  <a:pt x="117" y="162"/>
                  <a:pt x="121" y="160"/>
                  <a:pt x="125" y="158"/>
                </a:cubicBezTo>
                <a:cubicBezTo>
                  <a:pt x="126" y="158"/>
                  <a:pt x="126" y="158"/>
                  <a:pt x="126" y="157"/>
                </a:cubicBezTo>
                <a:cubicBezTo>
                  <a:pt x="130" y="155"/>
                  <a:pt x="134" y="152"/>
                  <a:pt x="138" y="149"/>
                </a:cubicBezTo>
                <a:cubicBezTo>
                  <a:pt x="138" y="149"/>
                  <a:pt x="138" y="149"/>
                  <a:pt x="138" y="149"/>
                </a:cubicBezTo>
                <a:cubicBezTo>
                  <a:pt x="138" y="149"/>
                  <a:pt x="138" y="149"/>
                  <a:pt x="138" y="149"/>
                </a:cubicBezTo>
                <a:cubicBezTo>
                  <a:pt x="140" y="148"/>
                  <a:pt x="142" y="146"/>
                  <a:pt x="144" y="144"/>
                </a:cubicBezTo>
                <a:cubicBezTo>
                  <a:pt x="152" y="135"/>
                  <a:pt x="159" y="126"/>
                  <a:pt x="163" y="115"/>
                </a:cubicBezTo>
                <a:cubicBezTo>
                  <a:pt x="163" y="115"/>
                  <a:pt x="163" y="115"/>
                  <a:pt x="163" y="115"/>
                </a:cubicBezTo>
                <a:cubicBezTo>
                  <a:pt x="165" y="109"/>
                  <a:pt x="167" y="103"/>
                  <a:pt x="168" y="97"/>
                </a:cubicBezTo>
                <a:cubicBezTo>
                  <a:pt x="168" y="97"/>
                  <a:pt x="168" y="96"/>
                  <a:pt x="168" y="96"/>
                </a:cubicBezTo>
                <a:close/>
                <a:moveTo>
                  <a:pt x="159" y="109"/>
                </a:moveTo>
                <a:cubicBezTo>
                  <a:pt x="152" y="102"/>
                  <a:pt x="152" y="102"/>
                  <a:pt x="152" y="102"/>
                </a:cubicBezTo>
                <a:cubicBezTo>
                  <a:pt x="152" y="101"/>
                  <a:pt x="153" y="100"/>
                  <a:pt x="153" y="99"/>
                </a:cubicBezTo>
                <a:cubicBezTo>
                  <a:pt x="153" y="99"/>
                  <a:pt x="153" y="98"/>
                  <a:pt x="154" y="98"/>
                </a:cubicBezTo>
                <a:cubicBezTo>
                  <a:pt x="154" y="97"/>
                  <a:pt x="154" y="95"/>
                  <a:pt x="155" y="94"/>
                </a:cubicBezTo>
                <a:cubicBezTo>
                  <a:pt x="155" y="94"/>
                  <a:pt x="155" y="93"/>
                  <a:pt x="155" y="93"/>
                </a:cubicBezTo>
                <a:cubicBezTo>
                  <a:pt x="155" y="92"/>
                  <a:pt x="155" y="91"/>
                  <a:pt x="156" y="90"/>
                </a:cubicBezTo>
                <a:cubicBezTo>
                  <a:pt x="163" y="97"/>
                  <a:pt x="163" y="97"/>
                  <a:pt x="163" y="97"/>
                </a:cubicBezTo>
                <a:cubicBezTo>
                  <a:pt x="162" y="101"/>
                  <a:pt x="161" y="105"/>
                  <a:pt x="159" y="109"/>
                </a:cubicBezTo>
                <a:close/>
                <a:moveTo>
                  <a:pt x="153" y="123"/>
                </a:moveTo>
                <a:cubicBezTo>
                  <a:pt x="146" y="115"/>
                  <a:pt x="146" y="115"/>
                  <a:pt x="146" y="115"/>
                </a:cubicBezTo>
                <a:cubicBezTo>
                  <a:pt x="146" y="115"/>
                  <a:pt x="146" y="114"/>
                  <a:pt x="146" y="114"/>
                </a:cubicBezTo>
                <a:cubicBezTo>
                  <a:pt x="146" y="114"/>
                  <a:pt x="146" y="114"/>
                  <a:pt x="146" y="114"/>
                </a:cubicBezTo>
                <a:cubicBezTo>
                  <a:pt x="147" y="112"/>
                  <a:pt x="148" y="111"/>
                  <a:pt x="149" y="109"/>
                </a:cubicBezTo>
                <a:cubicBezTo>
                  <a:pt x="149" y="109"/>
                  <a:pt x="149" y="109"/>
                  <a:pt x="149" y="108"/>
                </a:cubicBezTo>
                <a:cubicBezTo>
                  <a:pt x="149" y="108"/>
                  <a:pt x="150" y="108"/>
                  <a:pt x="150" y="107"/>
                </a:cubicBezTo>
                <a:cubicBezTo>
                  <a:pt x="157" y="115"/>
                  <a:pt x="157" y="115"/>
                  <a:pt x="157" y="115"/>
                </a:cubicBezTo>
                <a:cubicBezTo>
                  <a:pt x="156" y="117"/>
                  <a:pt x="155" y="120"/>
                  <a:pt x="153" y="123"/>
                </a:cubicBezTo>
                <a:close/>
                <a:moveTo>
                  <a:pt x="145" y="134"/>
                </a:moveTo>
                <a:cubicBezTo>
                  <a:pt x="138" y="126"/>
                  <a:pt x="138" y="126"/>
                  <a:pt x="138" y="126"/>
                </a:cubicBezTo>
                <a:cubicBezTo>
                  <a:pt x="139" y="125"/>
                  <a:pt x="139" y="124"/>
                  <a:pt x="140" y="124"/>
                </a:cubicBezTo>
                <a:cubicBezTo>
                  <a:pt x="140" y="123"/>
                  <a:pt x="140" y="123"/>
                  <a:pt x="140" y="123"/>
                </a:cubicBezTo>
                <a:cubicBezTo>
                  <a:pt x="141" y="122"/>
                  <a:pt x="142" y="121"/>
                  <a:pt x="143" y="120"/>
                </a:cubicBezTo>
                <a:cubicBezTo>
                  <a:pt x="150" y="127"/>
                  <a:pt x="150" y="127"/>
                  <a:pt x="150" y="127"/>
                </a:cubicBezTo>
                <a:cubicBezTo>
                  <a:pt x="149" y="130"/>
                  <a:pt x="147" y="132"/>
                  <a:pt x="145" y="134"/>
                </a:cubicBezTo>
                <a:close/>
                <a:moveTo>
                  <a:pt x="157" y="84"/>
                </a:moveTo>
                <a:cubicBezTo>
                  <a:pt x="157" y="83"/>
                  <a:pt x="157" y="83"/>
                  <a:pt x="157" y="82"/>
                </a:cubicBezTo>
                <a:cubicBezTo>
                  <a:pt x="157" y="81"/>
                  <a:pt x="157" y="80"/>
                  <a:pt x="157" y="78"/>
                </a:cubicBezTo>
                <a:cubicBezTo>
                  <a:pt x="157" y="78"/>
                  <a:pt x="157" y="77"/>
                  <a:pt x="157" y="76"/>
                </a:cubicBezTo>
                <a:cubicBezTo>
                  <a:pt x="157" y="75"/>
                  <a:pt x="157" y="75"/>
                  <a:pt x="157" y="74"/>
                </a:cubicBezTo>
                <a:cubicBezTo>
                  <a:pt x="157" y="73"/>
                  <a:pt x="157" y="73"/>
                  <a:pt x="157" y="73"/>
                </a:cubicBezTo>
                <a:cubicBezTo>
                  <a:pt x="163" y="79"/>
                  <a:pt x="163" y="79"/>
                  <a:pt x="163" y="79"/>
                </a:cubicBezTo>
                <a:cubicBezTo>
                  <a:pt x="164" y="82"/>
                  <a:pt x="164" y="86"/>
                  <a:pt x="163" y="90"/>
                </a:cubicBezTo>
                <a:lnTo>
                  <a:pt x="157" y="84"/>
                </a:lnTo>
                <a:close/>
                <a:moveTo>
                  <a:pt x="154" y="52"/>
                </a:moveTo>
                <a:cubicBezTo>
                  <a:pt x="157" y="57"/>
                  <a:pt x="160" y="63"/>
                  <a:pt x="162" y="69"/>
                </a:cubicBezTo>
                <a:cubicBezTo>
                  <a:pt x="157" y="65"/>
                  <a:pt x="157" y="65"/>
                  <a:pt x="157" y="65"/>
                </a:cubicBezTo>
                <a:cubicBezTo>
                  <a:pt x="157" y="64"/>
                  <a:pt x="157" y="64"/>
                  <a:pt x="157" y="63"/>
                </a:cubicBezTo>
                <a:cubicBezTo>
                  <a:pt x="157" y="63"/>
                  <a:pt x="156" y="62"/>
                  <a:pt x="156" y="61"/>
                </a:cubicBezTo>
                <a:cubicBezTo>
                  <a:pt x="156" y="60"/>
                  <a:pt x="156" y="59"/>
                  <a:pt x="156" y="57"/>
                </a:cubicBezTo>
                <a:cubicBezTo>
                  <a:pt x="155" y="57"/>
                  <a:pt x="155" y="56"/>
                  <a:pt x="155" y="56"/>
                </a:cubicBezTo>
                <a:cubicBezTo>
                  <a:pt x="155" y="55"/>
                  <a:pt x="155" y="54"/>
                  <a:pt x="154" y="53"/>
                </a:cubicBezTo>
                <a:cubicBezTo>
                  <a:pt x="154" y="52"/>
                  <a:pt x="154" y="52"/>
                  <a:pt x="154" y="52"/>
                </a:cubicBezTo>
                <a:close/>
                <a:moveTo>
                  <a:pt x="38" y="38"/>
                </a:moveTo>
                <a:cubicBezTo>
                  <a:pt x="54" y="22"/>
                  <a:pt x="74" y="14"/>
                  <a:pt x="93" y="14"/>
                </a:cubicBezTo>
                <a:cubicBezTo>
                  <a:pt x="109" y="14"/>
                  <a:pt x="124" y="20"/>
                  <a:pt x="135" y="31"/>
                </a:cubicBezTo>
                <a:cubicBezTo>
                  <a:pt x="137" y="33"/>
                  <a:pt x="138" y="34"/>
                  <a:pt x="139" y="36"/>
                </a:cubicBezTo>
                <a:cubicBezTo>
                  <a:pt x="140" y="37"/>
                  <a:pt x="140" y="37"/>
                  <a:pt x="140" y="37"/>
                </a:cubicBezTo>
                <a:cubicBezTo>
                  <a:pt x="140" y="37"/>
                  <a:pt x="140" y="37"/>
                  <a:pt x="140" y="37"/>
                </a:cubicBezTo>
                <a:cubicBezTo>
                  <a:pt x="141" y="39"/>
                  <a:pt x="143" y="40"/>
                  <a:pt x="144" y="42"/>
                </a:cubicBezTo>
                <a:cubicBezTo>
                  <a:pt x="144" y="42"/>
                  <a:pt x="144" y="42"/>
                  <a:pt x="144" y="42"/>
                </a:cubicBezTo>
                <a:cubicBezTo>
                  <a:pt x="145" y="44"/>
                  <a:pt x="146" y="46"/>
                  <a:pt x="146" y="47"/>
                </a:cubicBezTo>
                <a:cubicBezTo>
                  <a:pt x="146" y="47"/>
                  <a:pt x="146" y="48"/>
                  <a:pt x="146" y="48"/>
                </a:cubicBezTo>
                <a:cubicBezTo>
                  <a:pt x="147" y="49"/>
                  <a:pt x="148" y="51"/>
                  <a:pt x="149" y="53"/>
                </a:cubicBezTo>
                <a:cubicBezTo>
                  <a:pt x="149" y="53"/>
                  <a:pt x="149" y="53"/>
                  <a:pt x="149" y="53"/>
                </a:cubicBezTo>
                <a:cubicBezTo>
                  <a:pt x="149" y="55"/>
                  <a:pt x="150" y="56"/>
                  <a:pt x="150" y="58"/>
                </a:cubicBezTo>
                <a:cubicBezTo>
                  <a:pt x="150" y="58"/>
                  <a:pt x="150" y="59"/>
                  <a:pt x="150" y="59"/>
                </a:cubicBezTo>
                <a:cubicBezTo>
                  <a:pt x="151" y="61"/>
                  <a:pt x="151" y="62"/>
                  <a:pt x="151" y="64"/>
                </a:cubicBezTo>
                <a:cubicBezTo>
                  <a:pt x="151" y="64"/>
                  <a:pt x="151" y="65"/>
                  <a:pt x="151" y="65"/>
                </a:cubicBezTo>
                <a:cubicBezTo>
                  <a:pt x="152" y="67"/>
                  <a:pt x="152" y="68"/>
                  <a:pt x="152" y="70"/>
                </a:cubicBezTo>
                <a:cubicBezTo>
                  <a:pt x="152" y="70"/>
                  <a:pt x="152" y="71"/>
                  <a:pt x="152" y="71"/>
                </a:cubicBezTo>
                <a:cubicBezTo>
                  <a:pt x="152" y="73"/>
                  <a:pt x="152" y="74"/>
                  <a:pt x="152" y="76"/>
                </a:cubicBezTo>
                <a:cubicBezTo>
                  <a:pt x="152" y="76"/>
                  <a:pt x="152" y="77"/>
                  <a:pt x="152" y="78"/>
                </a:cubicBezTo>
                <a:cubicBezTo>
                  <a:pt x="152" y="79"/>
                  <a:pt x="152" y="81"/>
                  <a:pt x="152" y="82"/>
                </a:cubicBezTo>
                <a:cubicBezTo>
                  <a:pt x="151" y="83"/>
                  <a:pt x="151" y="83"/>
                  <a:pt x="151" y="84"/>
                </a:cubicBezTo>
                <a:cubicBezTo>
                  <a:pt x="151" y="85"/>
                  <a:pt x="151" y="87"/>
                  <a:pt x="150" y="88"/>
                </a:cubicBezTo>
                <a:cubicBezTo>
                  <a:pt x="150" y="89"/>
                  <a:pt x="150" y="89"/>
                  <a:pt x="150" y="90"/>
                </a:cubicBezTo>
                <a:cubicBezTo>
                  <a:pt x="150" y="91"/>
                  <a:pt x="149" y="93"/>
                  <a:pt x="149" y="94"/>
                </a:cubicBezTo>
                <a:cubicBezTo>
                  <a:pt x="149" y="95"/>
                  <a:pt x="149" y="95"/>
                  <a:pt x="149" y="95"/>
                </a:cubicBezTo>
                <a:cubicBezTo>
                  <a:pt x="148" y="97"/>
                  <a:pt x="148" y="99"/>
                  <a:pt x="147" y="100"/>
                </a:cubicBezTo>
                <a:cubicBezTo>
                  <a:pt x="147" y="101"/>
                  <a:pt x="147" y="101"/>
                  <a:pt x="147" y="101"/>
                </a:cubicBezTo>
                <a:cubicBezTo>
                  <a:pt x="146" y="103"/>
                  <a:pt x="145" y="105"/>
                  <a:pt x="144" y="106"/>
                </a:cubicBezTo>
                <a:cubicBezTo>
                  <a:pt x="144" y="107"/>
                  <a:pt x="144" y="107"/>
                  <a:pt x="144" y="107"/>
                </a:cubicBezTo>
                <a:cubicBezTo>
                  <a:pt x="143" y="109"/>
                  <a:pt x="142" y="110"/>
                  <a:pt x="141" y="112"/>
                </a:cubicBezTo>
                <a:cubicBezTo>
                  <a:pt x="141" y="112"/>
                  <a:pt x="141" y="113"/>
                  <a:pt x="141" y="113"/>
                </a:cubicBezTo>
                <a:cubicBezTo>
                  <a:pt x="140" y="115"/>
                  <a:pt x="139" y="116"/>
                  <a:pt x="137" y="118"/>
                </a:cubicBezTo>
                <a:cubicBezTo>
                  <a:pt x="137" y="118"/>
                  <a:pt x="137" y="118"/>
                  <a:pt x="137" y="118"/>
                </a:cubicBezTo>
                <a:cubicBezTo>
                  <a:pt x="136" y="120"/>
                  <a:pt x="135" y="122"/>
                  <a:pt x="133" y="123"/>
                </a:cubicBezTo>
                <a:cubicBezTo>
                  <a:pt x="133" y="123"/>
                  <a:pt x="133" y="124"/>
                  <a:pt x="133" y="124"/>
                </a:cubicBezTo>
                <a:cubicBezTo>
                  <a:pt x="131" y="125"/>
                  <a:pt x="130" y="127"/>
                  <a:pt x="128" y="128"/>
                </a:cubicBezTo>
                <a:cubicBezTo>
                  <a:pt x="127" y="130"/>
                  <a:pt x="125" y="131"/>
                  <a:pt x="124" y="133"/>
                </a:cubicBezTo>
                <a:cubicBezTo>
                  <a:pt x="124" y="133"/>
                  <a:pt x="123" y="133"/>
                  <a:pt x="123" y="133"/>
                </a:cubicBezTo>
                <a:cubicBezTo>
                  <a:pt x="122" y="135"/>
                  <a:pt x="120" y="136"/>
                  <a:pt x="118" y="137"/>
                </a:cubicBezTo>
                <a:cubicBezTo>
                  <a:pt x="118" y="137"/>
                  <a:pt x="118" y="137"/>
                  <a:pt x="118" y="137"/>
                </a:cubicBezTo>
                <a:cubicBezTo>
                  <a:pt x="116" y="139"/>
                  <a:pt x="115" y="140"/>
                  <a:pt x="113" y="141"/>
                </a:cubicBezTo>
                <a:cubicBezTo>
                  <a:pt x="113" y="141"/>
                  <a:pt x="112" y="141"/>
                  <a:pt x="112" y="141"/>
                </a:cubicBezTo>
                <a:cubicBezTo>
                  <a:pt x="110" y="142"/>
                  <a:pt x="109" y="143"/>
                  <a:pt x="107" y="144"/>
                </a:cubicBezTo>
                <a:cubicBezTo>
                  <a:pt x="107" y="144"/>
                  <a:pt x="107" y="144"/>
                  <a:pt x="106" y="144"/>
                </a:cubicBezTo>
                <a:cubicBezTo>
                  <a:pt x="105" y="145"/>
                  <a:pt x="103" y="146"/>
                  <a:pt x="101" y="147"/>
                </a:cubicBezTo>
                <a:cubicBezTo>
                  <a:pt x="101" y="147"/>
                  <a:pt x="101" y="147"/>
                  <a:pt x="100" y="147"/>
                </a:cubicBezTo>
                <a:cubicBezTo>
                  <a:pt x="99" y="148"/>
                  <a:pt x="97" y="148"/>
                  <a:pt x="95" y="149"/>
                </a:cubicBezTo>
                <a:cubicBezTo>
                  <a:pt x="95" y="149"/>
                  <a:pt x="95" y="149"/>
                  <a:pt x="94" y="149"/>
                </a:cubicBezTo>
                <a:cubicBezTo>
                  <a:pt x="93" y="149"/>
                  <a:pt x="91" y="150"/>
                  <a:pt x="89" y="150"/>
                </a:cubicBezTo>
                <a:cubicBezTo>
                  <a:pt x="89" y="150"/>
                  <a:pt x="89" y="150"/>
                  <a:pt x="88" y="150"/>
                </a:cubicBezTo>
                <a:cubicBezTo>
                  <a:pt x="87" y="151"/>
                  <a:pt x="85" y="151"/>
                  <a:pt x="84" y="151"/>
                </a:cubicBezTo>
                <a:cubicBezTo>
                  <a:pt x="83" y="151"/>
                  <a:pt x="83" y="151"/>
                  <a:pt x="82" y="152"/>
                </a:cubicBezTo>
                <a:cubicBezTo>
                  <a:pt x="81" y="152"/>
                  <a:pt x="79" y="152"/>
                  <a:pt x="77" y="152"/>
                </a:cubicBezTo>
                <a:cubicBezTo>
                  <a:pt x="77" y="152"/>
                  <a:pt x="76" y="152"/>
                  <a:pt x="76" y="152"/>
                </a:cubicBezTo>
                <a:cubicBezTo>
                  <a:pt x="74" y="152"/>
                  <a:pt x="73" y="152"/>
                  <a:pt x="71" y="152"/>
                </a:cubicBezTo>
                <a:cubicBezTo>
                  <a:pt x="71" y="152"/>
                  <a:pt x="70" y="152"/>
                  <a:pt x="70" y="152"/>
                </a:cubicBezTo>
                <a:cubicBezTo>
                  <a:pt x="68" y="152"/>
                  <a:pt x="67" y="152"/>
                  <a:pt x="65" y="151"/>
                </a:cubicBezTo>
                <a:cubicBezTo>
                  <a:pt x="65" y="151"/>
                  <a:pt x="64" y="151"/>
                  <a:pt x="64" y="151"/>
                </a:cubicBezTo>
                <a:cubicBezTo>
                  <a:pt x="62" y="151"/>
                  <a:pt x="61" y="151"/>
                  <a:pt x="59" y="150"/>
                </a:cubicBezTo>
                <a:cubicBezTo>
                  <a:pt x="59" y="150"/>
                  <a:pt x="58" y="150"/>
                  <a:pt x="58" y="150"/>
                </a:cubicBezTo>
                <a:cubicBezTo>
                  <a:pt x="56" y="150"/>
                  <a:pt x="55" y="149"/>
                  <a:pt x="53" y="149"/>
                </a:cubicBezTo>
                <a:cubicBezTo>
                  <a:pt x="53" y="149"/>
                  <a:pt x="53" y="149"/>
                  <a:pt x="53" y="149"/>
                </a:cubicBezTo>
                <a:cubicBezTo>
                  <a:pt x="51" y="148"/>
                  <a:pt x="49" y="147"/>
                  <a:pt x="48" y="146"/>
                </a:cubicBezTo>
                <a:cubicBezTo>
                  <a:pt x="48" y="146"/>
                  <a:pt x="47" y="146"/>
                  <a:pt x="47" y="146"/>
                </a:cubicBezTo>
                <a:cubicBezTo>
                  <a:pt x="46" y="146"/>
                  <a:pt x="44" y="145"/>
                  <a:pt x="42" y="144"/>
                </a:cubicBezTo>
                <a:cubicBezTo>
                  <a:pt x="42" y="144"/>
                  <a:pt x="42" y="144"/>
                  <a:pt x="42" y="144"/>
                </a:cubicBezTo>
                <a:cubicBezTo>
                  <a:pt x="40" y="143"/>
                  <a:pt x="39" y="141"/>
                  <a:pt x="37" y="140"/>
                </a:cubicBezTo>
                <a:cubicBezTo>
                  <a:pt x="37" y="140"/>
                  <a:pt x="37" y="140"/>
                  <a:pt x="37" y="140"/>
                </a:cubicBezTo>
                <a:cubicBezTo>
                  <a:pt x="36" y="139"/>
                  <a:pt x="36" y="139"/>
                  <a:pt x="36" y="139"/>
                </a:cubicBezTo>
                <a:cubicBezTo>
                  <a:pt x="34" y="138"/>
                  <a:pt x="33" y="137"/>
                  <a:pt x="31" y="135"/>
                </a:cubicBezTo>
                <a:cubicBezTo>
                  <a:pt x="6" y="110"/>
                  <a:pt x="9" y="67"/>
                  <a:pt x="38" y="38"/>
                </a:cubicBezTo>
                <a:close/>
                <a:moveTo>
                  <a:pt x="125" y="152"/>
                </a:moveTo>
                <a:cubicBezTo>
                  <a:pt x="117" y="144"/>
                  <a:pt x="117" y="144"/>
                  <a:pt x="117" y="144"/>
                </a:cubicBezTo>
                <a:cubicBezTo>
                  <a:pt x="118" y="144"/>
                  <a:pt x="118" y="144"/>
                  <a:pt x="118" y="144"/>
                </a:cubicBezTo>
                <a:cubicBezTo>
                  <a:pt x="119" y="144"/>
                  <a:pt x="119" y="143"/>
                  <a:pt x="119" y="143"/>
                </a:cubicBezTo>
                <a:cubicBezTo>
                  <a:pt x="120" y="142"/>
                  <a:pt x="122" y="141"/>
                  <a:pt x="123" y="140"/>
                </a:cubicBezTo>
                <a:cubicBezTo>
                  <a:pt x="123" y="140"/>
                  <a:pt x="124" y="140"/>
                  <a:pt x="124" y="140"/>
                </a:cubicBezTo>
                <a:cubicBezTo>
                  <a:pt x="124" y="139"/>
                  <a:pt x="124" y="139"/>
                  <a:pt x="124" y="139"/>
                </a:cubicBezTo>
                <a:cubicBezTo>
                  <a:pt x="132" y="147"/>
                  <a:pt x="132" y="147"/>
                  <a:pt x="132" y="147"/>
                </a:cubicBezTo>
                <a:cubicBezTo>
                  <a:pt x="130" y="149"/>
                  <a:pt x="127" y="150"/>
                  <a:pt x="125" y="152"/>
                </a:cubicBezTo>
                <a:close/>
                <a:moveTo>
                  <a:pt x="112" y="158"/>
                </a:moveTo>
                <a:cubicBezTo>
                  <a:pt x="105" y="151"/>
                  <a:pt x="105" y="151"/>
                  <a:pt x="105" y="151"/>
                </a:cubicBezTo>
                <a:cubicBezTo>
                  <a:pt x="106" y="150"/>
                  <a:pt x="107" y="150"/>
                  <a:pt x="109" y="149"/>
                </a:cubicBezTo>
                <a:cubicBezTo>
                  <a:pt x="109" y="149"/>
                  <a:pt x="109" y="149"/>
                  <a:pt x="110" y="149"/>
                </a:cubicBezTo>
                <a:cubicBezTo>
                  <a:pt x="111" y="148"/>
                  <a:pt x="112" y="148"/>
                  <a:pt x="113" y="147"/>
                </a:cubicBezTo>
                <a:cubicBezTo>
                  <a:pt x="120" y="155"/>
                  <a:pt x="120" y="155"/>
                  <a:pt x="120" y="155"/>
                </a:cubicBezTo>
                <a:cubicBezTo>
                  <a:pt x="117" y="156"/>
                  <a:pt x="115" y="157"/>
                  <a:pt x="112" y="158"/>
                </a:cubicBezTo>
                <a:close/>
                <a:moveTo>
                  <a:pt x="94" y="163"/>
                </a:moveTo>
                <a:cubicBezTo>
                  <a:pt x="87" y="156"/>
                  <a:pt x="87" y="156"/>
                  <a:pt x="87" y="156"/>
                </a:cubicBezTo>
                <a:cubicBezTo>
                  <a:pt x="88" y="156"/>
                  <a:pt x="88" y="156"/>
                  <a:pt x="89" y="156"/>
                </a:cubicBezTo>
                <a:cubicBezTo>
                  <a:pt x="90" y="156"/>
                  <a:pt x="92" y="155"/>
                  <a:pt x="93" y="155"/>
                </a:cubicBezTo>
                <a:cubicBezTo>
                  <a:pt x="94" y="155"/>
                  <a:pt x="94" y="155"/>
                  <a:pt x="94" y="155"/>
                </a:cubicBezTo>
                <a:cubicBezTo>
                  <a:pt x="96" y="154"/>
                  <a:pt x="97" y="154"/>
                  <a:pt x="98" y="154"/>
                </a:cubicBezTo>
                <a:cubicBezTo>
                  <a:pt x="98" y="153"/>
                  <a:pt x="99" y="153"/>
                  <a:pt x="99" y="153"/>
                </a:cubicBezTo>
                <a:cubicBezTo>
                  <a:pt x="106" y="160"/>
                  <a:pt x="106" y="160"/>
                  <a:pt x="106" y="160"/>
                </a:cubicBezTo>
                <a:cubicBezTo>
                  <a:pt x="102" y="162"/>
                  <a:pt x="98" y="162"/>
                  <a:pt x="94" y="163"/>
                </a:cubicBezTo>
                <a:close/>
                <a:moveTo>
                  <a:pt x="54" y="155"/>
                </a:moveTo>
                <a:cubicBezTo>
                  <a:pt x="54" y="155"/>
                  <a:pt x="55" y="155"/>
                  <a:pt x="55" y="155"/>
                </a:cubicBezTo>
                <a:cubicBezTo>
                  <a:pt x="57" y="155"/>
                  <a:pt x="58" y="156"/>
                  <a:pt x="60" y="156"/>
                </a:cubicBezTo>
                <a:cubicBezTo>
                  <a:pt x="64" y="160"/>
                  <a:pt x="64" y="160"/>
                  <a:pt x="64" y="160"/>
                </a:cubicBezTo>
                <a:cubicBezTo>
                  <a:pt x="60" y="158"/>
                  <a:pt x="56" y="156"/>
                  <a:pt x="52" y="154"/>
                </a:cubicBezTo>
                <a:cubicBezTo>
                  <a:pt x="53" y="154"/>
                  <a:pt x="53" y="154"/>
                  <a:pt x="54" y="155"/>
                </a:cubicBezTo>
                <a:close/>
                <a:moveTo>
                  <a:pt x="74" y="163"/>
                </a:moveTo>
                <a:cubicBezTo>
                  <a:pt x="69" y="157"/>
                  <a:pt x="69" y="157"/>
                  <a:pt x="69" y="157"/>
                </a:cubicBezTo>
                <a:cubicBezTo>
                  <a:pt x="70" y="157"/>
                  <a:pt x="72" y="157"/>
                  <a:pt x="73" y="157"/>
                </a:cubicBezTo>
                <a:cubicBezTo>
                  <a:pt x="74" y="157"/>
                  <a:pt x="74" y="157"/>
                  <a:pt x="74" y="157"/>
                </a:cubicBezTo>
                <a:cubicBezTo>
                  <a:pt x="74" y="157"/>
                  <a:pt x="75" y="157"/>
                  <a:pt x="76" y="157"/>
                </a:cubicBezTo>
                <a:cubicBezTo>
                  <a:pt x="77" y="157"/>
                  <a:pt x="78" y="157"/>
                  <a:pt x="79" y="157"/>
                </a:cubicBezTo>
                <a:cubicBezTo>
                  <a:pt x="80" y="157"/>
                  <a:pt x="80" y="157"/>
                  <a:pt x="80" y="157"/>
                </a:cubicBezTo>
                <a:cubicBezTo>
                  <a:pt x="87" y="164"/>
                  <a:pt x="87" y="164"/>
                  <a:pt x="87" y="164"/>
                </a:cubicBezTo>
                <a:cubicBezTo>
                  <a:pt x="82" y="164"/>
                  <a:pt x="78" y="163"/>
                  <a:pt x="74" y="163"/>
                </a:cubicBezTo>
                <a:close/>
                <a:moveTo>
                  <a:pt x="136" y="144"/>
                </a:moveTo>
                <a:cubicBezTo>
                  <a:pt x="128" y="136"/>
                  <a:pt x="128" y="136"/>
                  <a:pt x="128" y="136"/>
                </a:cubicBezTo>
                <a:cubicBezTo>
                  <a:pt x="128" y="136"/>
                  <a:pt x="128" y="136"/>
                  <a:pt x="128" y="136"/>
                </a:cubicBezTo>
                <a:cubicBezTo>
                  <a:pt x="130" y="135"/>
                  <a:pt x="131" y="134"/>
                  <a:pt x="132" y="132"/>
                </a:cubicBezTo>
                <a:cubicBezTo>
                  <a:pt x="133" y="132"/>
                  <a:pt x="134" y="131"/>
                  <a:pt x="134" y="130"/>
                </a:cubicBezTo>
                <a:cubicBezTo>
                  <a:pt x="142" y="138"/>
                  <a:pt x="142" y="138"/>
                  <a:pt x="142" y="138"/>
                </a:cubicBezTo>
                <a:cubicBezTo>
                  <a:pt x="141" y="139"/>
                  <a:pt x="141" y="139"/>
                  <a:pt x="140" y="140"/>
                </a:cubicBezTo>
                <a:cubicBezTo>
                  <a:pt x="139" y="141"/>
                  <a:pt x="137" y="142"/>
                  <a:pt x="136" y="144"/>
                </a:cubicBezTo>
                <a:close/>
                <a:moveTo>
                  <a:pt x="32" y="63"/>
                </a:moveTo>
                <a:cubicBezTo>
                  <a:pt x="33" y="62"/>
                  <a:pt x="34" y="60"/>
                  <a:pt x="35" y="58"/>
                </a:cubicBezTo>
                <a:cubicBezTo>
                  <a:pt x="35" y="57"/>
                  <a:pt x="37" y="57"/>
                  <a:pt x="38" y="57"/>
                </a:cubicBezTo>
                <a:cubicBezTo>
                  <a:pt x="40" y="58"/>
                  <a:pt x="40" y="60"/>
                  <a:pt x="39" y="61"/>
                </a:cubicBezTo>
                <a:cubicBezTo>
                  <a:pt x="38" y="63"/>
                  <a:pt x="38" y="64"/>
                  <a:pt x="37" y="66"/>
                </a:cubicBezTo>
                <a:cubicBezTo>
                  <a:pt x="36" y="67"/>
                  <a:pt x="35" y="67"/>
                  <a:pt x="34" y="67"/>
                </a:cubicBezTo>
                <a:cubicBezTo>
                  <a:pt x="34" y="67"/>
                  <a:pt x="34" y="67"/>
                  <a:pt x="33" y="67"/>
                </a:cubicBezTo>
                <a:cubicBezTo>
                  <a:pt x="32" y="66"/>
                  <a:pt x="31" y="65"/>
                  <a:pt x="32" y="63"/>
                </a:cubicBezTo>
                <a:close/>
                <a:moveTo>
                  <a:pt x="45" y="49"/>
                </a:moveTo>
                <a:cubicBezTo>
                  <a:pt x="44" y="48"/>
                  <a:pt x="44" y="46"/>
                  <a:pt x="45" y="45"/>
                </a:cubicBezTo>
                <a:cubicBezTo>
                  <a:pt x="47" y="47"/>
                  <a:pt x="47" y="47"/>
                  <a:pt x="47" y="47"/>
                </a:cubicBezTo>
                <a:cubicBezTo>
                  <a:pt x="45" y="45"/>
                  <a:pt x="45" y="45"/>
                  <a:pt x="45" y="45"/>
                </a:cubicBezTo>
                <a:cubicBezTo>
                  <a:pt x="46" y="44"/>
                  <a:pt x="48" y="43"/>
                  <a:pt x="49" y="41"/>
                </a:cubicBezTo>
                <a:cubicBezTo>
                  <a:pt x="50" y="40"/>
                  <a:pt x="52" y="41"/>
                  <a:pt x="53" y="42"/>
                </a:cubicBezTo>
                <a:cubicBezTo>
                  <a:pt x="54" y="43"/>
                  <a:pt x="54" y="45"/>
                  <a:pt x="53" y="46"/>
                </a:cubicBezTo>
                <a:cubicBezTo>
                  <a:pt x="51" y="47"/>
                  <a:pt x="50" y="48"/>
                  <a:pt x="49" y="49"/>
                </a:cubicBezTo>
                <a:cubicBezTo>
                  <a:pt x="48" y="49"/>
                  <a:pt x="48" y="50"/>
                  <a:pt x="47" y="50"/>
                </a:cubicBezTo>
                <a:cubicBezTo>
                  <a:pt x="46" y="50"/>
                  <a:pt x="46" y="49"/>
                  <a:pt x="45" y="49"/>
                </a:cubicBezTo>
                <a:close/>
                <a:moveTo>
                  <a:pt x="40" y="119"/>
                </a:moveTo>
                <a:cubicBezTo>
                  <a:pt x="41" y="120"/>
                  <a:pt x="43" y="122"/>
                  <a:pt x="44" y="123"/>
                </a:cubicBezTo>
                <a:cubicBezTo>
                  <a:pt x="45" y="124"/>
                  <a:pt x="45" y="125"/>
                  <a:pt x="44" y="127"/>
                </a:cubicBezTo>
                <a:cubicBezTo>
                  <a:pt x="43" y="127"/>
                  <a:pt x="43" y="127"/>
                  <a:pt x="42" y="127"/>
                </a:cubicBezTo>
                <a:cubicBezTo>
                  <a:pt x="41" y="127"/>
                  <a:pt x="41" y="127"/>
                  <a:pt x="40" y="127"/>
                </a:cubicBezTo>
                <a:cubicBezTo>
                  <a:pt x="40" y="127"/>
                  <a:pt x="40" y="126"/>
                  <a:pt x="40" y="126"/>
                </a:cubicBezTo>
                <a:cubicBezTo>
                  <a:pt x="39" y="125"/>
                  <a:pt x="37" y="124"/>
                  <a:pt x="36" y="122"/>
                </a:cubicBezTo>
                <a:cubicBezTo>
                  <a:pt x="35" y="121"/>
                  <a:pt x="35" y="119"/>
                  <a:pt x="37" y="119"/>
                </a:cubicBezTo>
                <a:cubicBezTo>
                  <a:pt x="38" y="118"/>
                  <a:pt x="40" y="118"/>
                  <a:pt x="40" y="119"/>
                </a:cubicBezTo>
                <a:close/>
                <a:moveTo>
                  <a:pt x="138" y="79"/>
                </a:moveTo>
                <a:cubicBezTo>
                  <a:pt x="140" y="79"/>
                  <a:pt x="141" y="80"/>
                  <a:pt x="141" y="82"/>
                </a:cubicBezTo>
                <a:cubicBezTo>
                  <a:pt x="140" y="83"/>
                  <a:pt x="140" y="85"/>
                  <a:pt x="140" y="87"/>
                </a:cubicBezTo>
                <a:cubicBezTo>
                  <a:pt x="140" y="89"/>
                  <a:pt x="138" y="89"/>
                  <a:pt x="137" y="89"/>
                </a:cubicBezTo>
                <a:cubicBezTo>
                  <a:pt x="137" y="89"/>
                  <a:pt x="137" y="89"/>
                  <a:pt x="137" y="89"/>
                </a:cubicBezTo>
                <a:cubicBezTo>
                  <a:pt x="135" y="89"/>
                  <a:pt x="134" y="88"/>
                  <a:pt x="135" y="86"/>
                </a:cubicBezTo>
                <a:cubicBezTo>
                  <a:pt x="135" y="84"/>
                  <a:pt x="135" y="83"/>
                  <a:pt x="135" y="81"/>
                </a:cubicBezTo>
                <a:cubicBezTo>
                  <a:pt x="135" y="80"/>
                  <a:pt x="137" y="79"/>
                  <a:pt x="138" y="79"/>
                </a:cubicBezTo>
                <a:close/>
                <a:moveTo>
                  <a:pt x="56" y="131"/>
                </a:moveTo>
                <a:cubicBezTo>
                  <a:pt x="58" y="132"/>
                  <a:pt x="59" y="133"/>
                  <a:pt x="61" y="133"/>
                </a:cubicBezTo>
                <a:cubicBezTo>
                  <a:pt x="62" y="134"/>
                  <a:pt x="63" y="135"/>
                  <a:pt x="63" y="137"/>
                </a:cubicBezTo>
                <a:cubicBezTo>
                  <a:pt x="62" y="138"/>
                  <a:pt x="61" y="139"/>
                  <a:pt x="60" y="139"/>
                </a:cubicBezTo>
                <a:cubicBezTo>
                  <a:pt x="60" y="139"/>
                  <a:pt x="60" y="138"/>
                  <a:pt x="59" y="138"/>
                </a:cubicBezTo>
                <a:cubicBezTo>
                  <a:pt x="57" y="138"/>
                  <a:pt x="56" y="137"/>
                  <a:pt x="54" y="136"/>
                </a:cubicBezTo>
                <a:cubicBezTo>
                  <a:pt x="53" y="136"/>
                  <a:pt x="52" y="134"/>
                  <a:pt x="53" y="133"/>
                </a:cubicBezTo>
                <a:cubicBezTo>
                  <a:pt x="53" y="131"/>
                  <a:pt x="55" y="131"/>
                  <a:pt x="56" y="131"/>
                </a:cubicBezTo>
                <a:close/>
                <a:moveTo>
                  <a:pt x="133" y="61"/>
                </a:moveTo>
                <a:cubicBezTo>
                  <a:pt x="133" y="59"/>
                  <a:pt x="133" y="58"/>
                  <a:pt x="135" y="57"/>
                </a:cubicBezTo>
                <a:cubicBezTo>
                  <a:pt x="136" y="57"/>
                  <a:pt x="138" y="58"/>
                  <a:pt x="138" y="59"/>
                </a:cubicBezTo>
                <a:cubicBezTo>
                  <a:pt x="139" y="61"/>
                  <a:pt x="139" y="63"/>
                  <a:pt x="140" y="65"/>
                </a:cubicBezTo>
                <a:cubicBezTo>
                  <a:pt x="140" y="66"/>
                  <a:pt x="139" y="68"/>
                  <a:pt x="138" y="68"/>
                </a:cubicBezTo>
                <a:cubicBezTo>
                  <a:pt x="138" y="68"/>
                  <a:pt x="137" y="68"/>
                  <a:pt x="137" y="68"/>
                </a:cubicBezTo>
                <a:cubicBezTo>
                  <a:pt x="136" y="68"/>
                  <a:pt x="135" y="67"/>
                  <a:pt x="134" y="66"/>
                </a:cubicBezTo>
                <a:cubicBezTo>
                  <a:pt x="134" y="64"/>
                  <a:pt x="134" y="63"/>
                  <a:pt x="133" y="61"/>
                </a:cubicBezTo>
                <a:close/>
                <a:moveTo>
                  <a:pt x="32" y="109"/>
                </a:moveTo>
                <a:cubicBezTo>
                  <a:pt x="31" y="109"/>
                  <a:pt x="31" y="109"/>
                  <a:pt x="31" y="109"/>
                </a:cubicBezTo>
                <a:cubicBezTo>
                  <a:pt x="30" y="109"/>
                  <a:pt x="29" y="108"/>
                  <a:pt x="28" y="107"/>
                </a:cubicBezTo>
                <a:cubicBezTo>
                  <a:pt x="28" y="106"/>
                  <a:pt x="27" y="104"/>
                  <a:pt x="27" y="102"/>
                </a:cubicBezTo>
                <a:cubicBezTo>
                  <a:pt x="26" y="100"/>
                  <a:pt x="27" y="99"/>
                  <a:pt x="29" y="99"/>
                </a:cubicBezTo>
                <a:cubicBezTo>
                  <a:pt x="30" y="98"/>
                  <a:pt x="32" y="99"/>
                  <a:pt x="32" y="101"/>
                </a:cubicBezTo>
                <a:cubicBezTo>
                  <a:pt x="32" y="102"/>
                  <a:pt x="33" y="104"/>
                  <a:pt x="33" y="106"/>
                </a:cubicBezTo>
                <a:cubicBezTo>
                  <a:pt x="34" y="107"/>
                  <a:pt x="33" y="109"/>
                  <a:pt x="32" y="109"/>
                </a:cubicBezTo>
                <a:close/>
                <a:moveTo>
                  <a:pt x="28" y="88"/>
                </a:moveTo>
                <a:cubicBezTo>
                  <a:pt x="27" y="88"/>
                  <a:pt x="26" y="86"/>
                  <a:pt x="26" y="85"/>
                </a:cubicBezTo>
                <a:cubicBezTo>
                  <a:pt x="26" y="83"/>
                  <a:pt x="26" y="81"/>
                  <a:pt x="27" y="79"/>
                </a:cubicBezTo>
                <a:cubicBezTo>
                  <a:pt x="27" y="78"/>
                  <a:pt x="28" y="77"/>
                  <a:pt x="30" y="77"/>
                </a:cubicBezTo>
                <a:cubicBezTo>
                  <a:pt x="31" y="77"/>
                  <a:pt x="32" y="79"/>
                  <a:pt x="32" y="80"/>
                </a:cubicBezTo>
                <a:cubicBezTo>
                  <a:pt x="32" y="82"/>
                  <a:pt x="31" y="84"/>
                  <a:pt x="31" y="85"/>
                </a:cubicBezTo>
                <a:cubicBezTo>
                  <a:pt x="31" y="87"/>
                  <a:pt x="30" y="88"/>
                  <a:pt x="28" y="88"/>
                </a:cubicBezTo>
                <a:cubicBezTo>
                  <a:pt x="28" y="88"/>
                  <a:pt x="28" y="88"/>
                  <a:pt x="28" y="88"/>
                </a:cubicBezTo>
                <a:close/>
                <a:moveTo>
                  <a:pt x="73" y="138"/>
                </a:moveTo>
                <a:cubicBezTo>
                  <a:pt x="73" y="137"/>
                  <a:pt x="75" y="136"/>
                  <a:pt x="76" y="136"/>
                </a:cubicBezTo>
                <a:cubicBezTo>
                  <a:pt x="78" y="136"/>
                  <a:pt x="79" y="135"/>
                  <a:pt x="81" y="135"/>
                </a:cubicBezTo>
                <a:cubicBezTo>
                  <a:pt x="83" y="135"/>
                  <a:pt x="84" y="136"/>
                  <a:pt x="84" y="138"/>
                </a:cubicBezTo>
                <a:cubicBezTo>
                  <a:pt x="84" y="139"/>
                  <a:pt x="83" y="141"/>
                  <a:pt x="82" y="141"/>
                </a:cubicBezTo>
                <a:cubicBezTo>
                  <a:pt x="80" y="141"/>
                  <a:pt x="78" y="141"/>
                  <a:pt x="76" y="141"/>
                </a:cubicBezTo>
                <a:cubicBezTo>
                  <a:pt x="76" y="141"/>
                  <a:pt x="76" y="141"/>
                  <a:pt x="76" y="141"/>
                </a:cubicBezTo>
                <a:cubicBezTo>
                  <a:pt x="75" y="141"/>
                  <a:pt x="73" y="140"/>
                  <a:pt x="73" y="138"/>
                </a:cubicBezTo>
                <a:close/>
                <a:moveTo>
                  <a:pt x="95" y="135"/>
                </a:moveTo>
                <a:cubicBezTo>
                  <a:pt x="94" y="134"/>
                  <a:pt x="95" y="132"/>
                  <a:pt x="96" y="132"/>
                </a:cubicBezTo>
                <a:cubicBezTo>
                  <a:pt x="98" y="131"/>
                  <a:pt x="99" y="130"/>
                  <a:pt x="101" y="130"/>
                </a:cubicBezTo>
                <a:cubicBezTo>
                  <a:pt x="102" y="129"/>
                  <a:pt x="104" y="129"/>
                  <a:pt x="105" y="131"/>
                </a:cubicBezTo>
                <a:cubicBezTo>
                  <a:pt x="105" y="132"/>
                  <a:pt x="105" y="134"/>
                  <a:pt x="103" y="134"/>
                </a:cubicBezTo>
                <a:cubicBezTo>
                  <a:pt x="102" y="135"/>
                  <a:pt x="100" y="136"/>
                  <a:pt x="98" y="137"/>
                </a:cubicBezTo>
                <a:cubicBezTo>
                  <a:pt x="98" y="137"/>
                  <a:pt x="97" y="137"/>
                  <a:pt x="97" y="137"/>
                </a:cubicBezTo>
                <a:cubicBezTo>
                  <a:pt x="96" y="137"/>
                  <a:pt x="95" y="136"/>
                  <a:pt x="95" y="135"/>
                </a:cubicBezTo>
                <a:close/>
                <a:moveTo>
                  <a:pt x="82" y="29"/>
                </a:moveTo>
                <a:cubicBezTo>
                  <a:pt x="82" y="27"/>
                  <a:pt x="83" y="26"/>
                  <a:pt x="85" y="26"/>
                </a:cubicBezTo>
                <a:cubicBezTo>
                  <a:pt x="87" y="26"/>
                  <a:pt x="88" y="26"/>
                  <a:pt x="90" y="26"/>
                </a:cubicBezTo>
                <a:cubicBezTo>
                  <a:pt x="90" y="26"/>
                  <a:pt x="90" y="26"/>
                  <a:pt x="90" y="26"/>
                </a:cubicBezTo>
                <a:cubicBezTo>
                  <a:pt x="92" y="26"/>
                  <a:pt x="93" y="27"/>
                  <a:pt x="93" y="28"/>
                </a:cubicBezTo>
                <a:cubicBezTo>
                  <a:pt x="93" y="30"/>
                  <a:pt x="92" y="31"/>
                  <a:pt x="90" y="31"/>
                </a:cubicBezTo>
                <a:cubicBezTo>
                  <a:pt x="89" y="31"/>
                  <a:pt x="87" y="31"/>
                  <a:pt x="85" y="31"/>
                </a:cubicBezTo>
                <a:cubicBezTo>
                  <a:pt x="85" y="31"/>
                  <a:pt x="85" y="31"/>
                  <a:pt x="85" y="31"/>
                </a:cubicBezTo>
                <a:cubicBezTo>
                  <a:pt x="84" y="31"/>
                  <a:pt x="82" y="30"/>
                  <a:pt x="82" y="29"/>
                </a:cubicBezTo>
                <a:close/>
                <a:moveTo>
                  <a:pt x="62" y="36"/>
                </a:moveTo>
                <a:cubicBezTo>
                  <a:pt x="61" y="34"/>
                  <a:pt x="62" y="33"/>
                  <a:pt x="63" y="32"/>
                </a:cubicBezTo>
                <a:cubicBezTo>
                  <a:pt x="65" y="31"/>
                  <a:pt x="67" y="30"/>
                  <a:pt x="68" y="30"/>
                </a:cubicBezTo>
                <a:cubicBezTo>
                  <a:pt x="70" y="29"/>
                  <a:pt x="71" y="30"/>
                  <a:pt x="72" y="31"/>
                </a:cubicBezTo>
                <a:cubicBezTo>
                  <a:pt x="72" y="33"/>
                  <a:pt x="72" y="34"/>
                  <a:pt x="70" y="35"/>
                </a:cubicBezTo>
                <a:cubicBezTo>
                  <a:pt x="69" y="36"/>
                  <a:pt x="67" y="36"/>
                  <a:pt x="66" y="37"/>
                </a:cubicBezTo>
                <a:cubicBezTo>
                  <a:pt x="65" y="37"/>
                  <a:pt x="65" y="37"/>
                  <a:pt x="64" y="37"/>
                </a:cubicBezTo>
                <a:cubicBezTo>
                  <a:pt x="63" y="37"/>
                  <a:pt x="62" y="37"/>
                  <a:pt x="62" y="36"/>
                </a:cubicBezTo>
                <a:close/>
                <a:moveTo>
                  <a:pt x="123" y="44"/>
                </a:moveTo>
                <a:cubicBezTo>
                  <a:pt x="122" y="43"/>
                  <a:pt x="122" y="41"/>
                  <a:pt x="123" y="40"/>
                </a:cubicBezTo>
                <a:cubicBezTo>
                  <a:pt x="124" y="39"/>
                  <a:pt x="125" y="39"/>
                  <a:pt x="126" y="40"/>
                </a:cubicBezTo>
                <a:cubicBezTo>
                  <a:pt x="125" y="42"/>
                  <a:pt x="125" y="42"/>
                  <a:pt x="125" y="42"/>
                </a:cubicBezTo>
                <a:cubicBezTo>
                  <a:pt x="127" y="40"/>
                  <a:pt x="127" y="40"/>
                  <a:pt x="127" y="40"/>
                </a:cubicBezTo>
                <a:cubicBezTo>
                  <a:pt x="128" y="41"/>
                  <a:pt x="129" y="43"/>
                  <a:pt x="130" y="44"/>
                </a:cubicBezTo>
                <a:cubicBezTo>
                  <a:pt x="131" y="45"/>
                  <a:pt x="131" y="47"/>
                  <a:pt x="130" y="48"/>
                </a:cubicBezTo>
                <a:cubicBezTo>
                  <a:pt x="129" y="48"/>
                  <a:pt x="129" y="49"/>
                  <a:pt x="128" y="49"/>
                </a:cubicBezTo>
                <a:cubicBezTo>
                  <a:pt x="127" y="49"/>
                  <a:pt x="127" y="48"/>
                  <a:pt x="126" y="48"/>
                </a:cubicBezTo>
                <a:cubicBezTo>
                  <a:pt x="125" y="46"/>
                  <a:pt x="124" y="45"/>
                  <a:pt x="123" y="44"/>
                </a:cubicBezTo>
                <a:close/>
                <a:moveTo>
                  <a:pt x="133" y="100"/>
                </a:moveTo>
                <a:cubicBezTo>
                  <a:pt x="135" y="100"/>
                  <a:pt x="135" y="102"/>
                  <a:pt x="134" y="103"/>
                </a:cubicBezTo>
                <a:cubicBezTo>
                  <a:pt x="134" y="105"/>
                  <a:pt x="133" y="107"/>
                  <a:pt x="132" y="108"/>
                </a:cubicBezTo>
                <a:cubicBezTo>
                  <a:pt x="131" y="109"/>
                  <a:pt x="130" y="109"/>
                  <a:pt x="129" y="109"/>
                </a:cubicBezTo>
                <a:cubicBezTo>
                  <a:pt x="129" y="109"/>
                  <a:pt x="128" y="109"/>
                  <a:pt x="128" y="109"/>
                </a:cubicBezTo>
                <a:cubicBezTo>
                  <a:pt x="127" y="108"/>
                  <a:pt x="126" y="107"/>
                  <a:pt x="127" y="105"/>
                </a:cubicBezTo>
                <a:cubicBezTo>
                  <a:pt x="128" y="104"/>
                  <a:pt x="129" y="102"/>
                  <a:pt x="130" y="101"/>
                </a:cubicBezTo>
                <a:cubicBezTo>
                  <a:pt x="130" y="99"/>
                  <a:pt x="132" y="99"/>
                  <a:pt x="133" y="100"/>
                </a:cubicBezTo>
                <a:close/>
                <a:moveTo>
                  <a:pt x="104" y="30"/>
                </a:moveTo>
                <a:cubicBezTo>
                  <a:pt x="104" y="28"/>
                  <a:pt x="106" y="28"/>
                  <a:pt x="107" y="28"/>
                </a:cubicBezTo>
                <a:cubicBezTo>
                  <a:pt x="109" y="29"/>
                  <a:pt x="111" y="29"/>
                  <a:pt x="112" y="30"/>
                </a:cubicBezTo>
                <a:cubicBezTo>
                  <a:pt x="114" y="31"/>
                  <a:pt x="114" y="32"/>
                  <a:pt x="114" y="34"/>
                </a:cubicBezTo>
                <a:cubicBezTo>
                  <a:pt x="113" y="35"/>
                  <a:pt x="112" y="35"/>
                  <a:pt x="111" y="35"/>
                </a:cubicBezTo>
                <a:cubicBezTo>
                  <a:pt x="111" y="35"/>
                  <a:pt x="111" y="35"/>
                  <a:pt x="110" y="35"/>
                </a:cubicBezTo>
                <a:cubicBezTo>
                  <a:pt x="109" y="34"/>
                  <a:pt x="107" y="34"/>
                  <a:pt x="105" y="33"/>
                </a:cubicBezTo>
                <a:cubicBezTo>
                  <a:pt x="104" y="33"/>
                  <a:pt x="103" y="31"/>
                  <a:pt x="104" y="30"/>
                </a:cubicBezTo>
                <a:close/>
                <a:moveTo>
                  <a:pt x="114" y="121"/>
                </a:moveTo>
                <a:cubicBezTo>
                  <a:pt x="115" y="120"/>
                  <a:pt x="116" y="119"/>
                  <a:pt x="118" y="118"/>
                </a:cubicBezTo>
                <a:cubicBezTo>
                  <a:pt x="119" y="116"/>
                  <a:pt x="120" y="116"/>
                  <a:pt x="121" y="118"/>
                </a:cubicBezTo>
                <a:cubicBezTo>
                  <a:pt x="122" y="119"/>
                  <a:pt x="122" y="120"/>
                  <a:pt x="121" y="121"/>
                </a:cubicBezTo>
                <a:cubicBezTo>
                  <a:pt x="121" y="121"/>
                  <a:pt x="121" y="121"/>
                  <a:pt x="121" y="121"/>
                </a:cubicBezTo>
                <a:cubicBezTo>
                  <a:pt x="120" y="123"/>
                  <a:pt x="119" y="124"/>
                  <a:pt x="117" y="125"/>
                </a:cubicBezTo>
                <a:cubicBezTo>
                  <a:pt x="117" y="126"/>
                  <a:pt x="116" y="126"/>
                  <a:pt x="116" y="126"/>
                </a:cubicBezTo>
                <a:cubicBezTo>
                  <a:pt x="115" y="126"/>
                  <a:pt x="114" y="125"/>
                  <a:pt x="113" y="125"/>
                </a:cubicBezTo>
                <a:cubicBezTo>
                  <a:pt x="112" y="124"/>
                  <a:pt x="113" y="122"/>
                  <a:pt x="114" y="121"/>
                </a:cubicBezTo>
                <a:close/>
                <a:moveTo>
                  <a:pt x="29" y="162"/>
                </a:moveTo>
                <a:cubicBezTo>
                  <a:pt x="29" y="164"/>
                  <a:pt x="28" y="165"/>
                  <a:pt x="26" y="165"/>
                </a:cubicBezTo>
                <a:cubicBezTo>
                  <a:pt x="19" y="165"/>
                  <a:pt x="13" y="159"/>
                  <a:pt x="13" y="152"/>
                </a:cubicBezTo>
                <a:cubicBezTo>
                  <a:pt x="13" y="150"/>
                  <a:pt x="14" y="149"/>
                  <a:pt x="16" y="149"/>
                </a:cubicBezTo>
                <a:cubicBezTo>
                  <a:pt x="17" y="149"/>
                  <a:pt x="18" y="150"/>
                  <a:pt x="18" y="152"/>
                </a:cubicBezTo>
                <a:cubicBezTo>
                  <a:pt x="18" y="156"/>
                  <a:pt x="22" y="160"/>
                  <a:pt x="26" y="160"/>
                </a:cubicBezTo>
                <a:cubicBezTo>
                  <a:pt x="28" y="160"/>
                  <a:pt x="29" y="161"/>
                  <a:pt x="29" y="162"/>
                </a:cubicBezTo>
                <a:close/>
                <a:moveTo>
                  <a:pt x="149" y="13"/>
                </a:moveTo>
                <a:cubicBezTo>
                  <a:pt x="149" y="11"/>
                  <a:pt x="150" y="10"/>
                  <a:pt x="152" y="10"/>
                </a:cubicBezTo>
                <a:cubicBezTo>
                  <a:pt x="159" y="10"/>
                  <a:pt x="165" y="17"/>
                  <a:pt x="165" y="26"/>
                </a:cubicBezTo>
                <a:cubicBezTo>
                  <a:pt x="165" y="28"/>
                  <a:pt x="164" y="29"/>
                  <a:pt x="162" y="29"/>
                </a:cubicBezTo>
                <a:cubicBezTo>
                  <a:pt x="161" y="29"/>
                  <a:pt x="160" y="28"/>
                  <a:pt x="160" y="26"/>
                </a:cubicBezTo>
                <a:cubicBezTo>
                  <a:pt x="160" y="20"/>
                  <a:pt x="156" y="16"/>
                  <a:pt x="152" y="16"/>
                </a:cubicBezTo>
                <a:cubicBezTo>
                  <a:pt x="150" y="16"/>
                  <a:pt x="149" y="14"/>
                  <a:pt x="149" y="13"/>
                </a:cubicBezTo>
                <a:close/>
                <a:moveTo>
                  <a:pt x="135" y="162"/>
                </a:moveTo>
                <a:cubicBezTo>
                  <a:pt x="134" y="162"/>
                  <a:pt x="133" y="161"/>
                  <a:pt x="133" y="160"/>
                </a:cubicBezTo>
                <a:cubicBezTo>
                  <a:pt x="133" y="158"/>
                  <a:pt x="134" y="157"/>
                  <a:pt x="135" y="157"/>
                </a:cubicBezTo>
                <a:cubicBezTo>
                  <a:pt x="149" y="157"/>
                  <a:pt x="160" y="146"/>
                  <a:pt x="160" y="133"/>
                </a:cubicBezTo>
                <a:cubicBezTo>
                  <a:pt x="160" y="131"/>
                  <a:pt x="161" y="130"/>
                  <a:pt x="162" y="130"/>
                </a:cubicBezTo>
                <a:cubicBezTo>
                  <a:pt x="164" y="130"/>
                  <a:pt x="165" y="131"/>
                  <a:pt x="165" y="133"/>
                </a:cubicBezTo>
                <a:cubicBezTo>
                  <a:pt x="165" y="149"/>
                  <a:pt x="152" y="162"/>
                  <a:pt x="135" y="162"/>
                </a:cubicBezTo>
                <a:close/>
                <a:moveTo>
                  <a:pt x="168" y="157"/>
                </a:moveTo>
                <a:cubicBezTo>
                  <a:pt x="168" y="163"/>
                  <a:pt x="162" y="168"/>
                  <a:pt x="154" y="168"/>
                </a:cubicBezTo>
                <a:cubicBezTo>
                  <a:pt x="153" y="168"/>
                  <a:pt x="152" y="167"/>
                  <a:pt x="152" y="165"/>
                </a:cubicBezTo>
                <a:cubicBezTo>
                  <a:pt x="152" y="164"/>
                  <a:pt x="153" y="162"/>
                  <a:pt x="154" y="162"/>
                </a:cubicBezTo>
                <a:cubicBezTo>
                  <a:pt x="159" y="162"/>
                  <a:pt x="162" y="160"/>
                  <a:pt x="162" y="157"/>
                </a:cubicBezTo>
                <a:cubicBezTo>
                  <a:pt x="162" y="155"/>
                  <a:pt x="164" y="154"/>
                  <a:pt x="165" y="154"/>
                </a:cubicBezTo>
                <a:cubicBezTo>
                  <a:pt x="167" y="154"/>
                  <a:pt x="168" y="155"/>
                  <a:pt x="168" y="15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04" name="Freeform 1900">
            <a:extLst>
              <a:ext uri="{FF2B5EF4-FFF2-40B4-BE49-F238E27FC236}">
                <a16:creationId xmlns:a16="http://schemas.microsoft.com/office/drawing/2014/main" xmlns="" id="{5A9A99AD-DC6C-4FDA-B46C-09DF196EE3BF}"/>
              </a:ext>
            </a:extLst>
          </p:cNvPr>
          <p:cNvSpPr>
            <a:spLocks noEditPoints="1"/>
          </p:cNvSpPr>
          <p:nvPr/>
        </p:nvSpPr>
        <p:spPr bwMode="auto">
          <a:xfrm>
            <a:off x="5346989" y="4700444"/>
            <a:ext cx="535420" cy="549852"/>
          </a:xfrm>
          <a:custGeom>
            <a:avLst/>
            <a:gdLst>
              <a:gd name="T0" fmla="*/ 8 w 157"/>
              <a:gd name="T1" fmla="*/ 43 h 160"/>
              <a:gd name="T2" fmla="*/ 7 w 157"/>
              <a:gd name="T3" fmla="*/ 114 h 160"/>
              <a:gd name="T4" fmla="*/ 79 w 157"/>
              <a:gd name="T5" fmla="*/ 159 h 160"/>
              <a:gd name="T6" fmla="*/ 54 w 157"/>
              <a:gd name="T7" fmla="*/ 10 h 160"/>
              <a:gd name="T8" fmla="*/ 20 w 157"/>
              <a:gd name="T9" fmla="*/ 127 h 160"/>
              <a:gd name="T10" fmla="*/ 28 w 157"/>
              <a:gd name="T11" fmla="*/ 124 h 160"/>
              <a:gd name="T12" fmla="*/ 20 w 157"/>
              <a:gd name="T13" fmla="*/ 55 h 160"/>
              <a:gd name="T14" fmla="*/ 17 w 157"/>
              <a:gd name="T15" fmla="*/ 75 h 160"/>
              <a:gd name="T16" fmla="*/ 17 w 157"/>
              <a:gd name="T17" fmla="*/ 92 h 160"/>
              <a:gd name="T18" fmla="*/ 19 w 157"/>
              <a:gd name="T19" fmla="*/ 61 h 160"/>
              <a:gd name="T20" fmla="*/ 6 w 157"/>
              <a:gd name="T21" fmla="*/ 69 h 160"/>
              <a:gd name="T22" fmla="*/ 21 w 157"/>
              <a:gd name="T23" fmla="*/ 108 h 160"/>
              <a:gd name="T24" fmla="*/ 28 w 157"/>
              <a:gd name="T25" fmla="*/ 36 h 160"/>
              <a:gd name="T26" fmla="*/ 22 w 157"/>
              <a:gd name="T27" fmla="*/ 30 h 160"/>
              <a:gd name="T28" fmla="*/ 42 w 157"/>
              <a:gd name="T29" fmla="*/ 18 h 160"/>
              <a:gd name="T30" fmla="*/ 37 w 157"/>
              <a:gd name="T31" fmla="*/ 17 h 160"/>
              <a:gd name="T32" fmla="*/ 40 w 157"/>
              <a:gd name="T33" fmla="*/ 140 h 160"/>
              <a:gd name="T34" fmla="*/ 47 w 157"/>
              <a:gd name="T35" fmla="*/ 146 h 160"/>
              <a:gd name="T36" fmla="*/ 59 w 157"/>
              <a:gd name="T37" fmla="*/ 153 h 160"/>
              <a:gd name="T38" fmla="*/ 76 w 157"/>
              <a:gd name="T39" fmla="*/ 153 h 160"/>
              <a:gd name="T40" fmla="*/ 66 w 157"/>
              <a:gd name="T41" fmla="*/ 150 h 160"/>
              <a:gd name="T42" fmla="*/ 27 w 157"/>
              <a:gd name="T43" fmla="*/ 109 h 160"/>
              <a:gd name="T44" fmla="*/ 24 w 157"/>
              <a:gd name="T45" fmla="*/ 99 h 160"/>
              <a:gd name="T46" fmla="*/ 23 w 157"/>
              <a:gd name="T47" fmla="*/ 89 h 160"/>
              <a:gd name="T48" fmla="*/ 22 w 157"/>
              <a:gd name="T49" fmla="*/ 75 h 160"/>
              <a:gd name="T50" fmla="*/ 24 w 157"/>
              <a:gd name="T51" fmla="*/ 64 h 160"/>
              <a:gd name="T52" fmla="*/ 26 w 157"/>
              <a:gd name="T53" fmla="*/ 54 h 160"/>
              <a:gd name="T54" fmla="*/ 30 w 157"/>
              <a:gd name="T55" fmla="*/ 44 h 160"/>
              <a:gd name="T56" fmla="*/ 73 w 157"/>
              <a:gd name="T57" fmla="*/ 7 h 160"/>
              <a:gd name="T58" fmla="*/ 80 w 157"/>
              <a:gd name="T59" fmla="*/ 6 h 160"/>
              <a:gd name="T60" fmla="*/ 87 w 157"/>
              <a:gd name="T61" fmla="*/ 21 h 160"/>
              <a:gd name="T62" fmla="*/ 92 w 157"/>
              <a:gd name="T63" fmla="*/ 24 h 160"/>
              <a:gd name="T64" fmla="*/ 115 w 157"/>
              <a:gd name="T65" fmla="*/ 30 h 160"/>
              <a:gd name="T66" fmla="*/ 134 w 157"/>
              <a:gd name="T67" fmla="*/ 56 h 160"/>
              <a:gd name="T68" fmla="*/ 133 w 157"/>
              <a:gd name="T69" fmla="*/ 59 h 160"/>
              <a:gd name="T70" fmla="*/ 119 w 157"/>
              <a:gd name="T71" fmla="*/ 123 h 160"/>
              <a:gd name="T72" fmla="*/ 123 w 157"/>
              <a:gd name="T73" fmla="*/ 41 h 160"/>
              <a:gd name="T74" fmla="*/ 109 w 157"/>
              <a:gd name="T75" fmla="*/ 137 h 160"/>
              <a:gd name="T76" fmla="*/ 111 w 157"/>
              <a:gd name="T77" fmla="*/ 133 h 160"/>
              <a:gd name="T78" fmla="*/ 82 w 157"/>
              <a:gd name="T79" fmla="*/ 136 h 160"/>
              <a:gd name="T80" fmla="*/ 132 w 157"/>
              <a:gd name="T81" fmla="*/ 109 h 160"/>
              <a:gd name="T82" fmla="*/ 142 w 157"/>
              <a:gd name="T83" fmla="*/ 80 h 160"/>
              <a:gd name="T84" fmla="*/ 139 w 157"/>
              <a:gd name="T85" fmla="*/ 77 h 160"/>
              <a:gd name="T86" fmla="*/ 35 w 157"/>
              <a:gd name="T87" fmla="*/ 72 h 160"/>
              <a:gd name="T88" fmla="*/ 38 w 157"/>
              <a:gd name="T89" fmla="*/ 104 h 160"/>
              <a:gd name="T90" fmla="*/ 63 w 157"/>
              <a:gd name="T91" fmla="*/ 27 h 160"/>
              <a:gd name="T92" fmla="*/ 66 w 157"/>
              <a:gd name="T93" fmla="*/ 29 h 160"/>
              <a:gd name="T94" fmla="*/ 36 w 157"/>
              <a:gd name="T95" fmla="*/ 58 h 160"/>
              <a:gd name="T96" fmla="*/ 65 w 157"/>
              <a:gd name="T97" fmla="*/ 137 h 160"/>
              <a:gd name="T98" fmla="*/ 51 w 157"/>
              <a:gd name="T99" fmla="*/ 119 h 160"/>
              <a:gd name="T100" fmla="*/ 48 w 157"/>
              <a:gd name="T101" fmla="*/ 115 h 160"/>
              <a:gd name="T102" fmla="*/ 47 w 157"/>
              <a:gd name="T103" fmla="*/ 42 h 160"/>
              <a:gd name="T104" fmla="*/ 107 w 157"/>
              <a:gd name="T105" fmla="*/ 49 h 160"/>
              <a:gd name="T106" fmla="*/ 73 w 157"/>
              <a:gd name="T107" fmla="*/ 90 h 160"/>
              <a:gd name="T108" fmla="*/ 67 w 157"/>
              <a:gd name="T109" fmla="*/ 105 h 160"/>
              <a:gd name="T110" fmla="*/ 106 w 157"/>
              <a:gd name="T111" fmla="*/ 75 h 160"/>
              <a:gd name="T112" fmla="*/ 95 w 157"/>
              <a:gd name="T113" fmla="*/ 73 h 160"/>
              <a:gd name="T114" fmla="*/ 79 w 157"/>
              <a:gd name="T115" fmla="*/ 105 h 160"/>
              <a:gd name="T116" fmla="*/ 79 w 157"/>
              <a:gd name="T117" fmla="*/ 79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157" h="160">
                <a:moveTo>
                  <a:pt x="87" y="0"/>
                </a:moveTo>
                <a:cubicBezTo>
                  <a:pt x="84" y="0"/>
                  <a:pt x="81" y="0"/>
                  <a:pt x="79" y="1"/>
                </a:cubicBezTo>
                <a:cubicBezTo>
                  <a:pt x="76" y="0"/>
                  <a:pt x="73" y="0"/>
                  <a:pt x="70" y="0"/>
                </a:cubicBezTo>
                <a:cubicBezTo>
                  <a:pt x="50" y="0"/>
                  <a:pt x="32" y="10"/>
                  <a:pt x="19" y="26"/>
                </a:cubicBezTo>
                <a:cubicBezTo>
                  <a:pt x="19" y="26"/>
                  <a:pt x="19" y="26"/>
                  <a:pt x="19" y="26"/>
                </a:cubicBezTo>
                <a:cubicBezTo>
                  <a:pt x="14" y="31"/>
                  <a:pt x="11" y="37"/>
                  <a:pt x="8" y="43"/>
                </a:cubicBezTo>
                <a:cubicBezTo>
                  <a:pt x="8" y="43"/>
                  <a:pt x="8" y="43"/>
                  <a:pt x="8" y="43"/>
                </a:cubicBezTo>
                <a:cubicBezTo>
                  <a:pt x="6" y="48"/>
                  <a:pt x="4" y="52"/>
                  <a:pt x="3" y="57"/>
                </a:cubicBezTo>
                <a:cubicBezTo>
                  <a:pt x="3" y="57"/>
                  <a:pt x="3" y="57"/>
                  <a:pt x="3" y="58"/>
                </a:cubicBezTo>
                <a:cubicBezTo>
                  <a:pt x="1" y="65"/>
                  <a:pt x="0" y="72"/>
                  <a:pt x="0" y="80"/>
                </a:cubicBezTo>
                <a:cubicBezTo>
                  <a:pt x="0" y="92"/>
                  <a:pt x="2" y="104"/>
                  <a:pt x="7" y="114"/>
                </a:cubicBezTo>
                <a:cubicBezTo>
                  <a:pt x="7" y="114"/>
                  <a:pt x="7" y="114"/>
                  <a:pt x="7" y="114"/>
                </a:cubicBezTo>
                <a:cubicBezTo>
                  <a:pt x="9" y="120"/>
                  <a:pt x="13" y="126"/>
                  <a:pt x="16" y="131"/>
                </a:cubicBezTo>
                <a:cubicBezTo>
                  <a:pt x="16" y="131"/>
                  <a:pt x="17" y="132"/>
                  <a:pt x="17" y="132"/>
                </a:cubicBezTo>
                <a:cubicBezTo>
                  <a:pt x="21" y="137"/>
                  <a:pt x="25" y="141"/>
                  <a:pt x="30" y="145"/>
                </a:cubicBezTo>
                <a:cubicBezTo>
                  <a:pt x="30" y="145"/>
                  <a:pt x="30" y="146"/>
                  <a:pt x="30" y="146"/>
                </a:cubicBezTo>
                <a:cubicBezTo>
                  <a:pt x="42" y="155"/>
                  <a:pt x="55" y="160"/>
                  <a:pt x="70" y="160"/>
                </a:cubicBezTo>
                <a:cubicBezTo>
                  <a:pt x="73" y="160"/>
                  <a:pt x="76" y="160"/>
                  <a:pt x="79" y="159"/>
                </a:cubicBezTo>
                <a:cubicBezTo>
                  <a:pt x="81" y="160"/>
                  <a:pt x="84" y="160"/>
                  <a:pt x="87" y="160"/>
                </a:cubicBezTo>
                <a:cubicBezTo>
                  <a:pt x="126" y="160"/>
                  <a:pt x="157" y="124"/>
                  <a:pt x="157" y="80"/>
                </a:cubicBezTo>
                <a:cubicBezTo>
                  <a:pt x="157" y="36"/>
                  <a:pt x="126" y="0"/>
                  <a:pt x="87" y="0"/>
                </a:cubicBezTo>
                <a:close/>
                <a:moveTo>
                  <a:pt x="58" y="7"/>
                </a:moveTo>
                <a:cubicBezTo>
                  <a:pt x="57" y="8"/>
                  <a:pt x="56" y="8"/>
                  <a:pt x="55" y="9"/>
                </a:cubicBezTo>
                <a:cubicBezTo>
                  <a:pt x="55" y="9"/>
                  <a:pt x="54" y="9"/>
                  <a:pt x="54" y="10"/>
                </a:cubicBezTo>
                <a:cubicBezTo>
                  <a:pt x="53" y="10"/>
                  <a:pt x="52" y="11"/>
                  <a:pt x="51" y="11"/>
                </a:cubicBezTo>
                <a:cubicBezTo>
                  <a:pt x="46" y="11"/>
                  <a:pt x="46" y="11"/>
                  <a:pt x="46" y="11"/>
                </a:cubicBezTo>
                <a:cubicBezTo>
                  <a:pt x="50" y="9"/>
                  <a:pt x="54" y="8"/>
                  <a:pt x="59" y="7"/>
                </a:cubicBezTo>
                <a:cubicBezTo>
                  <a:pt x="58" y="7"/>
                  <a:pt x="58" y="7"/>
                  <a:pt x="58" y="7"/>
                </a:cubicBezTo>
                <a:close/>
                <a:moveTo>
                  <a:pt x="30" y="127"/>
                </a:moveTo>
                <a:cubicBezTo>
                  <a:pt x="20" y="127"/>
                  <a:pt x="20" y="127"/>
                  <a:pt x="20" y="127"/>
                </a:cubicBezTo>
                <a:cubicBezTo>
                  <a:pt x="18" y="123"/>
                  <a:pt x="15" y="120"/>
                  <a:pt x="14" y="116"/>
                </a:cubicBezTo>
                <a:cubicBezTo>
                  <a:pt x="24" y="116"/>
                  <a:pt x="24" y="116"/>
                  <a:pt x="24" y="116"/>
                </a:cubicBezTo>
                <a:cubicBezTo>
                  <a:pt x="24" y="117"/>
                  <a:pt x="25" y="118"/>
                  <a:pt x="25" y="119"/>
                </a:cubicBezTo>
                <a:cubicBezTo>
                  <a:pt x="26" y="119"/>
                  <a:pt x="26" y="120"/>
                  <a:pt x="26" y="120"/>
                </a:cubicBezTo>
                <a:cubicBezTo>
                  <a:pt x="27" y="121"/>
                  <a:pt x="27" y="122"/>
                  <a:pt x="28" y="123"/>
                </a:cubicBezTo>
                <a:cubicBezTo>
                  <a:pt x="28" y="124"/>
                  <a:pt x="28" y="124"/>
                  <a:pt x="28" y="124"/>
                </a:cubicBezTo>
                <a:cubicBezTo>
                  <a:pt x="29" y="125"/>
                  <a:pt x="29" y="126"/>
                  <a:pt x="30" y="127"/>
                </a:cubicBezTo>
                <a:close/>
                <a:moveTo>
                  <a:pt x="12" y="47"/>
                </a:moveTo>
                <a:cubicBezTo>
                  <a:pt x="23" y="47"/>
                  <a:pt x="23" y="47"/>
                  <a:pt x="23" y="47"/>
                </a:cubicBezTo>
                <a:cubicBezTo>
                  <a:pt x="22" y="48"/>
                  <a:pt x="22" y="49"/>
                  <a:pt x="22" y="51"/>
                </a:cubicBezTo>
                <a:cubicBezTo>
                  <a:pt x="21" y="51"/>
                  <a:pt x="21" y="51"/>
                  <a:pt x="21" y="52"/>
                </a:cubicBezTo>
                <a:cubicBezTo>
                  <a:pt x="21" y="53"/>
                  <a:pt x="20" y="54"/>
                  <a:pt x="20" y="55"/>
                </a:cubicBezTo>
                <a:cubicBezTo>
                  <a:pt x="9" y="55"/>
                  <a:pt x="9" y="55"/>
                  <a:pt x="9" y="55"/>
                </a:cubicBezTo>
                <a:cubicBezTo>
                  <a:pt x="10" y="52"/>
                  <a:pt x="11" y="50"/>
                  <a:pt x="12" y="47"/>
                </a:cubicBezTo>
                <a:close/>
                <a:moveTo>
                  <a:pt x="6" y="80"/>
                </a:moveTo>
                <a:cubicBezTo>
                  <a:pt x="6" y="78"/>
                  <a:pt x="6" y="76"/>
                  <a:pt x="6" y="74"/>
                </a:cubicBezTo>
                <a:cubicBezTo>
                  <a:pt x="17" y="74"/>
                  <a:pt x="17" y="74"/>
                  <a:pt x="17" y="74"/>
                </a:cubicBezTo>
                <a:cubicBezTo>
                  <a:pt x="17" y="75"/>
                  <a:pt x="17" y="75"/>
                  <a:pt x="17" y="75"/>
                </a:cubicBezTo>
                <a:cubicBezTo>
                  <a:pt x="17" y="76"/>
                  <a:pt x="17" y="78"/>
                  <a:pt x="17" y="80"/>
                </a:cubicBezTo>
                <a:cubicBezTo>
                  <a:pt x="17" y="81"/>
                  <a:pt x="17" y="82"/>
                  <a:pt x="17" y="83"/>
                </a:cubicBezTo>
                <a:cubicBezTo>
                  <a:pt x="6" y="83"/>
                  <a:pt x="6" y="83"/>
                  <a:pt x="6" y="83"/>
                </a:cubicBezTo>
                <a:cubicBezTo>
                  <a:pt x="6" y="82"/>
                  <a:pt x="6" y="81"/>
                  <a:pt x="6" y="80"/>
                </a:cubicBezTo>
                <a:close/>
                <a:moveTo>
                  <a:pt x="17" y="88"/>
                </a:moveTo>
                <a:cubicBezTo>
                  <a:pt x="17" y="89"/>
                  <a:pt x="17" y="91"/>
                  <a:pt x="17" y="92"/>
                </a:cubicBezTo>
                <a:cubicBezTo>
                  <a:pt x="17" y="92"/>
                  <a:pt x="17" y="92"/>
                  <a:pt x="17" y="92"/>
                </a:cubicBezTo>
                <a:cubicBezTo>
                  <a:pt x="18" y="94"/>
                  <a:pt x="18" y="95"/>
                  <a:pt x="18" y="97"/>
                </a:cubicBezTo>
                <a:cubicBezTo>
                  <a:pt x="7" y="97"/>
                  <a:pt x="7" y="97"/>
                  <a:pt x="7" y="97"/>
                </a:cubicBezTo>
                <a:cubicBezTo>
                  <a:pt x="7" y="94"/>
                  <a:pt x="6" y="91"/>
                  <a:pt x="6" y="88"/>
                </a:cubicBezTo>
                <a:lnTo>
                  <a:pt x="17" y="88"/>
                </a:lnTo>
                <a:close/>
                <a:moveTo>
                  <a:pt x="19" y="61"/>
                </a:moveTo>
                <a:cubicBezTo>
                  <a:pt x="19" y="61"/>
                  <a:pt x="19" y="61"/>
                  <a:pt x="18" y="62"/>
                </a:cubicBezTo>
                <a:cubicBezTo>
                  <a:pt x="18" y="62"/>
                  <a:pt x="18" y="62"/>
                  <a:pt x="18" y="63"/>
                </a:cubicBezTo>
                <a:cubicBezTo>
                  <a:pt x="18" y="64"/>
                  <a:pt x="18" y="66"/>
                  <a:pt x="17" y="68"/>
                </a:cubicBezTo>
                <a:cubicBezTo>
                  <a:pt x="17" y="68"/>
                  <a:pt x="17" y="68"/>
                  <a:pt x="17" y="68"/>
                </a:cubicBezTo>
                <a:cubicBezTo>
                  <a:pt x="17" y="68"/>
                  <a:pt x="17" y="69"/>
                  <a:pt x="17" y="69"/>
                </a:cubicBezTo>
                <a:cubicBezTo>
                  <a:pt x="6" y="69"/>
                  <a:pt x="6" y="69"/>
                  <a:pt x="6" y="69"/>
                </a:cubicBezTo>
                <a:cubicBezTo>
                  <a:pt x="7" y="66"/>
                  <a:pt x="7" y="63"/>
                  <a:pt x="8" y="61"/>
                </a:cubicBezTo>
                <a:lnTo>
                  <a:pt x="19" y="61"/>
                </a:lnTo>
                <a:close/>
                <a:moveTo>
                  <a:pt x="19" y="102"/>
                </a:moveTo>
                <a:cubicBezTo>
                  <a:pt x="19" y="102"/>
                  <a:pt x="19" y="103"/>
                  <a:pt x="20" y="103"/>
                </a:cubicBezTo>
                <a:cubicBezTo>
                  <a:pt x="20" y="103"/>
                  <a:pt x="20" y="103"/>
                  <a:pt x="20" y="103"/>
                </a:cubicBezTo>
                <a:cubicBezTo>
                  <a:pt x="20" y="105"/>
                  <a:pt x="21" y="107"/>
                  <a:pt x="21" y="108"/>
                </a:cubicBezTo>
                <a:cubicBezTo>
                  <a:pt x="21" y="109"/>
                  <a:pt x="21" y="109"/>
                  <a:pt x="22" y="109"/>
                </a:cubicBezTo>
                <a:cubicBezTo>
                  <a:pt x="22" y="110"/>
                  <a:pt x="22" y="110"/>
                  <a:pt x="22" y="110"/>
                </a:cubicBezTo>
                <a:cubicBezTo>
                  <a:pt x="11" y="110"/>
                  <a:pt x="11" y="110"/>
                  <a:pt x="11" y="110"/>
                </a:cubicBezTo>
                <a:cubicBezTo>
                  <a:pt x="10" y="108"/>
                  <a:pt x="9" y="105"/>
                  <a:pt x="8" y="102"/>
                </a:cubicBezTo>
                <a:cubicBezTo>
                  <a:pt x="19" y="102"/>
                  <a:pt x="19" y="102"/>
                  <a:pt x="19" y="102"/>
                </a:cubicBezTo>
                <a:close/>
                <a:moveTo>
                  <a:pt x="28" y="36"/>
                </a:moveTo>
                <a:cubicBezTo>
                  <a:pt x="28" y="36"/>
                  <a:pt x="28" y="36"/>
                  <a:pt x="28" y="37"/>
                </a:cubicBezTo>
                <a:cubicBezTo>
                  <a:pt x="27" y="38"/>
                  <a:pt x="27" y="39"/>
                  <a:pt x="26" y="40"/>
                </a:cubicBezTo>
                <a:cubicBezTo>
                  <a:pt x="26" y="40"/>
                  <a:pt x="26" y="41"/>
                  <a:pt x="25" y="41"/>
                </a:cubicBezTo>
                <a:cubicBezTo>
                  <a:pt x="25" y="41"/>
                  <a:pt x="25" y="41"/>
                  <a:pt x="25" y="41"/>
                </a:cubicBezTo>
                <a:cubicBezTo>
                  <a:pt x="15" y="41"/>
                  <a:pt x="15" y="41"/>
                  <a:pt x="15" y="41"/>
                </a:cubicBezTo>
                <a:cubicBezTo>
                  <a:pt x="17" y="37"/>
                  <a:pt x="19" y="34"/>
                  <a:pt x="22" y="30"/>
                </a:cubicBezTo>
                <a:cubicBezTo>
                  <a:pt x="32" y="30"/>
                  <a:pt x="32" y="30"/>
                  <a:pt x="32" y="30"/>
                </a:cubicBezTo>
                <a:cubicBezTo>
                  <a:pt x="31" y="31"/>
                  <a:pt x="31" y="31"/>
                  <a:pt x="31" y="32"/>
                </a:cubicBezTo>
                <a:cubicBezTo>
                  <a:pt x="30" y="33"/>
                  <a:pt x="29" y="34"/>
                  <a:pt x="28" y="36"/>
                </a:cubicBezTo>
                <a:close/>
                <a:moveTo>
                  <a:pt x="37" y="17"/>
                </a:moveTo>
                <a:cubicBezTo>
                  <a:pt x="44" y="17"/>
                  <a:pt x="44" y="17"/>
                  <a:pt x="44" y="17"/>
                </a:cubicBezTo>
                <a:cubicBezTo>
                  <a:pt x="43" y="17"/>
                  <a:pt x="43" y="18"/>
                  <a:pt x="42" y="18"/>
                </a:cubicBezTo>
                <a:cubicBezTo>
                  <a:pt x="42" y="19"/>
                  <a:pt x="41" y="19"/>
                  <a:pt x="40" y="20"/>
                </a:cubicBezTo>
                <a:cubicBezTo>
                  <a:pt x="40" y="21"/>
                  <a:pt x="39" y="21"/>
                  <a:pt x="39" y="22"/>
                </a:cubicBezTo>
                <a:cubicBezTo>
                  <a:pt x="38" y="22"/>
                  <a:pt x="38" y="23"/>
                  <a:pt x="37" y="23"/>
                </a:cubicBezTo>
                <a:cubicBezTo>
                  <a:pt x="37" y="24"/>
                  <a:pt x="36" y="24"/>
                  <a:pt x="36" y="25"/>
                </a:cubicBezTo>
                <a:cubicBezTo>
                  <a:pt x="27" y="25"/>
                  <a:pt x="27" y="25"/>
                  <a:pt x="27" y="25"/>
                </a:cubicBezTo>
                <a:cubicBezTo>
                  <a:pt x="30" y="22"/>
                  <a:pt x="33" y="19"/>
                  <a:pt x="37" y="17"/>
                </a:cubicBezTo>
                <a:close/>
                <a:moveTo>
                  <a:pt x="24" y="132"/>
                </a:moveTo>
                <a:cubicBezTo>
                  <a:pt x="34" y="132"/>
                  <a:pt x="34" y="132"/>
                  <a:pt x="34" y="132"/>
                </a:cubicBezTo>
                <a:cubicBezTo>
                  <a:pt x="34" y="133"/>
                  <a:pt x="34" y="133"/>
                  <a:pt x="35" y="134"/>
                </a:cubicBezTo>
                <a:cubicBezTo>
                  <a:pt x="36" y="135"/>
                  <a:pt x="36" y="136"/>
                  <a:pt x="37" y="137"/>
                </a:cubicBezTo>
                <a:cubicBezTo>
                  <a:pt x="38" y="137"/>
                  <a:pt x="38" y="138"/>
                  <a:pt x="39" y="138"/>
                </a:cubicBezTo>
                <a:cubicBezTo>
                  <a:pt x="39" y="139"/>
                  <a:pt x="40" y="139"/>
                  <a:pt x="40" y="140"/>
                </a:cubicBezTo>
                <a:cubicBezTo>
                  <a:pt x="41" y="140"/>
                  <a:pt x="41" y="140"/>
                  <a:pt x="41" y="141"/>
                </a:cubicBezTo>
                <a:cubicBezTo>
                  <a:pt x="33" y="141"/>
                  <a:pt x="33" y="141"/>
                  <a:pt x="33" y="141"/>
                </a:cubicBezTo>
                <a:cubicBezTo>
                  <a:pt x="30" y="138"/>
                  <a:pt x="27" y="135"/>
                  <a:pt x="24" y="132"/>
                </a:cubicBezTo>
                <a:close/>
                <a:moveTo>
                  <a:pt x="59" y="153"/>
                </a:moveTo>
                <a:cubicBezTo>
                  <a:pt x="52" y="152"/>
                  <a:pt x="46" y="149"/>
                  <a:pt x="41" y="146"/>
                </a:cubicBezTo>
                <a:cubicBezTo>
                  <a:pt x="47" y="146"/>
                  <a:pt x="47" y="146"/>
                  <a:pt x="47" y="146"/>
                </a:cubicBezTo>
                <a:cubicBezTo>
                  <a:pt x="48" y="146"/>
                  <a:pt x="48" y="147"/>
                  <a:pt x="49" y="147"/>
                </a:cubicBezTo>
                <a:cubicBezTo>
                  <a:pt x="49" y="147"/>
                  <a:pt x="50" y="148"/>
                  <a:pt x="50" y="148"/>
                </a:cubicBezTo>
                <a:cubicBezTo>
                  <a:pt x="51" y="149"/>
                  <a:pt x="52" y="150"/>
                  <a:pt x="54" y="150"/>
                </a:cubicBezTo>
                <a:cubicBezTo>
                  <a:pt x="54" y="151"/>
                  <a:pt x="55" y="151"/>
                  <a:pt x="55" y="151"/>
                </a:cubicBezTo>
                <a:cubicBezTo>
                  <a:pt x="56" y="152"/>
                  <a:pt x="57" y="152"/>
                  <a:pt x="58" y="153"/>
                </a:cubicBezTo>
                <a:cubicBezTo>
                  <a:pt x="58" y="153"/>
                  <a:pt x="58" y="153"/>
                  <a:pt x="59" y="153"/>
                </a:cubicBezTo>
                <a:close/>
                <a:moveTo>
                  <a:pt x="87" y="154"/>
                </a:moveTo>
                <a:cubicBezTo>
                  <a:pt x="85" y="154"/>
                  <a:pt x="83" y="154"/>
                  <a:pt x="80" y="154"/>
                </a:cubicBezTo>
                <a:cubicBezTo>
                  <a:pt x="79" y="154"/>
                  <a:pt x="79" y="154"/>
                  <a:pt x="79" y="154"/>
                </a:cubicBezTo>
                <a:cubicBezTo>
                  <a:pt x="79" y="154"/>
                  <a:pt x="79" y="154"/>
                  <a:pt x="79" y="154"/>
                </a:cubicBezTo>
                <a:cubicBezTo>
                  <a:pt x="78" y="154"/>
                  <a:pt x="77" y="154"/>
                  <a:pt x="76" y="153"/>
                </a:cubicBezTo>
                <a:cubicBezTo>
                  <a:pt x="76" y="153"/>
                  <a:pt x="76" y="153"/>
                  <a:pt x="76" y="153"/>
                </a:cubicBezTo>
                <a:cubicBezTo>
                  <a:pt x="75" y="153"/>
                  <a:pt x="74" y="153"/>
                  <a:pt x="73" y="153"/>
                </a:cubicBezTo>
                <a:cubicBezTo>
                  <a:pt x="73" y="153"/>
                  <a:pt x="73" y="153"/>
                  <a:pt x="73" y="153"/>
                </a:cubicBezTo>
                <a:cubicBezTo>
                  <a:pt x="72" y="152"/>
                  <a:pt x="71" y="152"/>
                  <a:pt x="70" y="152"/>
                </a:cubicBezTo>
                <a:cubicBezTo>
                  <a:pt x="70" y="152"/>
                  <a:pt x="70" y="152"/>
                  <a:pt x="70" y="152"/>
                </a:cubicBezTo>
                <a:cubicBezTo>
                  <a:pt x="69" y="152"/>
                  <a:pt x="68" y="151"/>
                  <a:pt x="67" y="151"/>
                </a:cubicBezTo>
                <a:cubicBezTo>
                  <a:pt x="67" y="151"/>
                  <a:pt x="66" y="151"/>
                  <a:pt x="66" y="150"/>
                </a:cubicBezTo>
                <a:cubicBezTo>
                  <a:pt x="65" y="150"/>
                  <a:pt x="65" y="150"/>
                  <a:pt x="65" y="150"/>
                </a:cubicBezTo>
                <a:cubicBezTo>
                  <a:pt x="50" y="144"/>
                  <a:pt x="37" y="131"/>
                  <a:pt x="30" y="116"/>
                </a:cubicBezTo>
                <a:cubicBezTo>
                  <a:pt x="30" y="115"/>
                  <a:pt x="30" y="115"/>
                  <a:pt x="30" y="115"/>
                </a:cubicBezTo>
                <a:cubicBezTo>
                  <a:pt x="29" y="114"/>
                  <a:pt x="29" y="113"/>
                  <a:pt x="29" y="112"/>
                </a:cubicBezTo>
                <a:cubicBezTo>
                  <a:pt x="28" y="112"/>
                  <a:pt x="28" y="112"/>
                  <a:pt x="28" y="111"/>
                </a:cubicBezTo>
                <a:cubicBezTo>
                  <a:pt x="28" y="111"/>
                  <a:pt x="28" y="110"/>
                  <a:pt x="27" y="109"/>
                </a:cubicBezTo>
                <a:cubicBezTo>
                  <a:pt x="27" y="109"/>
                  <a:pt x="27" y="108"/>
                  <a:pt x="27" y="108"/>
                </a:cubicBezTo>
                <a:cubicBezTo>
                  <a:pt x="27" y="107"/>
                  <a:pt x="26" y="107"/>
                  <a:pt x="26" y="106"/>
                </a:cubicBezTo>
                <a:cubicBezTo>
                  <a:pt x="26" y="106"/>
                  <a:pt x="26" y="105"/>
                  <a:pt x="26" y="105"/>
                </a:cubicBezTo>
                <a:cubicBezTo>
                  <a:pt x="26" y="104"/>
                  <a:pt x="25" y="103"/>
                  <a:pt x="25" y="103"/>
                </a:cubicBezTo>
                <a:cubicBezTo>
                  <a:pt x="25" y="102"/>
                  <a:pt x="25" y="102"/>
                  <a:pt x="25" y="101"/>
                </a:cubicBezTo>
                <a:cubicBezTo>
                  <a:pt x="25" y="101"/>
                  <a:pt x="24" y="100"/>
                  <a:pt x="24" y="99"/>
                </a:cubicBezTo>
                <a:cubicBezTo>
                  <a:pt x="24" y="99"/>
                  <a:pt x="24" y="98"/>
                  <a:pt x="24" y="98"/>
                </a:cubicBezTo>
                <a:cubicBezTo>
                  <a:pt x="24" y="97"/>
                  <a:pt x="24" y="97"/>
                  <a:pt x="24" y="96"/>
                </a:cubicBezTo>
                <a:cubicBezTo>
                  <a:pt x="24" y="95"/>
                  <a:pt x="23" y="95"/>
                  <a:pt x="23" y="94"/>
                </a:cubicBezTo>
                <a:cubicBezTo>
                  <a:pt x="23" y="94"/>
                  <a:pt x="23" y="93"/>
                  <a:pt x="23" y="93"/>
                </a:cubicBezTo>
                <a:cubicBezTo>
                  <a:pt x="23" y="92"/>
                  <a:pt x="23" y="91"/>
                  <a:pt x="23" y="91"/>
                </a:cubicBezTo>
                <a:cubicBezTo>
                  <a:pt x="23" y="90"/>
                  <a:pt x="23" y="90"/>
                  <a:pt x="23" y="89"/>
                </a:cubicBezTo>
                <a:cubicBezTo>
                  <a:pt x="22" y="88"/>
                  <a:pt x="22" y="88"/>
                  <a:pt x="22" y="87"/>
                </a:cubicBezTo>
                <a:cubicBezTo>
                  <a:pt x="22" y="87"/>
                  <a:pt x="22" y="86"/>
                  <a:pt x="22" y="85"/>
                </a:cubicBezTo>
                <a:cubicBezTo>
                  <a:pt x="22" y="85"/>
                  <a:pt x="22" y="84"/>
                  <a:pt x="22" y="84"/>
                </a:cubicBezTo>
                <a:cubicBezTo>
                  <a:pt x="22" y="82"/>
                  <a:pt x="22" y="81"/>
                  <a:pt x="22" y="80"/>
                </a:cubicBezTo>
                <a:cubicBezTo>
                  <a:pt x="22" y="79"/>
                  <a:pt x="22" y="78"/>
                  <a:pt x="22" y="76"/>
                </a:cubicBezTo>
                <a:cubicBezTo>
                  <a:pt x="22" y="76"/>
                  <a:pt x="22" y="75"/>
                  <a:pt x="22" y="75"/>
                </a:cubicBezTo>
                <a:cubicBezTo>
                  <a:pt x="22" y="74"/>
                  <a:pt x="22" y="73"/>
                  <a:pt x="22" y="73"/>
                </a:cubicBezTo>
                <a:cubicBezTo>
                  <a:pt x="22" y="72"/>
                  <a:pt x="22" y="72"/>
                  <a:pt x="23" y="71"/>
                </a:cubicBezTo>
                <a:cubicBezTo>
                  <a:pt x="23" y="70"/>
                  <a:pt x="23" y="70"/>
                  <a:pt x="23" y="69"/>
                </a:cubicBezTo>
                <a:cubicBezTo>
                  <a:pt x="23" y="69"/>
                  <a:pt x="23" y="68"/>
                  <a:pt x="23" y="67"/>
                </a:cubicBezTo>
                <a:cubicBezTo>
                  <a:pt x="23" y="67"/>
                  <a:pt x="23" y="66"/>
                  <a:pt x="23" y="66"/>
                </a:cubicBezTo>
                <a:cubicBezTo>
                  <a:pt x="23" y="65"/>
                  <a:pt x="23" y="65"/>
                  <a:pt x="24" y="64"/>
                </a:cubicBezTo>
                <a:cubicBezTo>
                  <a:pt x="24" y="63"/>
                  <a:pt x="24" y="63"/>
                  <a:pt x="24" y="62"/>
                </a:cubicBezTo>
                <a:cubicBezTo>
                  <a:pt x="24" y="62"/>
                  <a:pt x="24" y="61"/>
                  <a:pt x="24" y="60"/>
                </a:cubicBezTo>
                <a:cubicBezTo>
                  <a:pt x="24" y="60"/>
                  <a:pt x="25" y="59"/>
                  <a:pt x="25" y="59"/>
                </a:cubicBezTo>
                <a:cubicBezTo>
                  <a:pt x="25" y="58"/>
                  <a:pt x="25" y="58"/>
                  <a:pt x="25" y="57"/>
                </a:cubicBezTo>
                <a:cubicBezTo>
                  <a:pt x="25" y="57"/>
                  <a:pt x="26" y="56"/>
                  <a:pt x="26" y="55"/>
                </a:cubicBezTo>
                <a:cubicBezTo>
                  <a:pt x="26" y="55"/>
                  <a:pt x="26" y="54"/>
                  <a:pt x="26" y="54"/>
                </a:cubicBezTo>
                <a:cubicBezTo>
                  <a:pt x="26" y="53"/>
                  <a:pt x="27" y="53"/>
                  <a:pt x="27" y="52"/>
                </a:cubicBezTo>
                <a:cubicBezTo>
                  <a:pt x="27" y="52"/>
                  <a:pt x="27" y="51"/>
                  <a:pt x="27" y="51"/>
                </a:cubicBezTo>
                <a:cubicBezTo>
                  <a:pt x="28" y="50"/>
                  <a:pt x="28" y="49"/>
                  <a:pt x="28" y="49"/>
                </a:cubicBezTo>
                <a:cubicBezTo>
                  <a:pt x="28" y="48"/>
                  <a:pt x="28" y="48"/>
                  <a:pt x="29" y="48"/>
                </a:cubicBezTo>
                <a:cubicBezTo>
                  <a:pt x="29" y="47"/>
                  <a:pt x="29" y="46"/>
                  <a:pt x="30" y="45"/>
                </a:cubicBezTo>
                <a:cubicBezTo>
                  <a:pt x="30" y="45"/>
                  <a:pt x="30" y="45"/>
                  <a:pt x="30" y="44"/>
                </a:cubicBezTo>
                <a:cubicBezTo>
                  <a:pt x="37" y="29"/>
                  <a:pt x="50" y="16"/>
                  <a:pt x="65" y="10"/>
                </a:cubicBezTo>
                <a:cubicBezTo>
                  <a:pt x="65" y="10"/>
                  <a:pt x="65" y="10"/>
                  <a:pt x="66" y="10"/>
                </a:cubicBezTo>
                <a:cubicBezTo>
                  <a:pt x="66" y="9"/>
                  <a:pt x="67" y="9"/>
                  <a:pt x="67" y="9"/>
                </a:cubicBezTo>
                <a:cubicBezTo>
                  <a:pt x="68" y="9"/>
                  <a:pt x="69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1" y="8"/>
                  <a:pt x="72" y="8"/>
                  <a:pt x="73" y="7"/>
                </a:cubicBezTo>
                <a:cubicBezTo>
                  <a:pt x="73" y="7"/>
                  <a:pt x="73" y="7"/>
                  <a:pt x="73" y="7"/>
                </a:cubicBezTo>
                <a:cubicBezTo>
                  <a:pt x="74" y="7"/>
                  <a:pt x="75" y="7"/>
                  <a:pt x="76" y="7"/>
                </a:cubicBezTo>
                <a:cubicBezTo>
                  <a:pt x="76" y="7"/>
                  <a:pt x="76" y="7"/>
                  <a:pt x="76" y="7"/>
                </a:cubicBezTo>
                <a:cubicBezTo>
                  <a:pt x="77" y="6"/>
                  <a:pt x="78" y="6"/>
                  <a:pt x="79" y="6"/>
                </a:cubicBezTo>
                <a:cubicBezTo>
                  <a:pt x="79" y="6"/>
                  <a:pt x="79" y="6"/>
                  <a:pt x="79" y="6"/>
                </a:cubicBezTo>
                <a:cubicBezTo>
                  <a:pt x="80" y="6"/>
                  <a:pt x="80" y="6"/>
                  <a:pt x="80" y="6"/>
                </a:cubicBezTo>
                <a:cubicBezTo>
                  <a:pt x="83" y="6"/>
                  <a:pt x="85" y="6"/>
                  <a:pt x="87" y="6"/>
                </a:cubicBezTo>
                <a:cubicBezTo>
                  <a:pt x="123" y="6"/>
                  <a:pt x="152" y="39"/>
                  <a:pt x="152" y="80"/>
                </a:cubicBezTo>
                <a:cubicBezTo>
                  <a:pt x="152" y="121"/>
                  <a:pt x="123" y="154"/>
                  <a:pt x="87" y="154"/>
                </a:cubicBezTo>
                <a:close/>
                <a:moveTo>
                  <a:pt x="84" y="21"/>
                </a:moveTo>
                <a:cubicBezTo>
                  <a:pt x="84" y="19"/>
                  <a:pt x="85" y="18"/>
                  <a:pt x="87" y="18"/>
                </a:cubicBezTo>
                <a:cubicBezTo>
                  <a:pt x="87" y="21"/>
                  <a:pt x="87" y="21"/>
                  <a:pt x="87" y="21"/>
                </a:cubicBezTo>
                <a:cubicBezTo>
                  <a:pt x="87" y="18"/>
                  <a:pt x="87" y="18"/>
                  <a:pt x="87" y="18"/>
                </a:cubicBezTo>
                <a:cubicBezTo>
                  <a:pt x="87" y="18"/>
                  <a:pt x="87" y="18"/>
                  <a:pt x="87" y="18"/>
                </a:cubicBezTo>
                <a:cubicBezTo>
                  <a:pt x="89" y="18"/>
                  <a:pt x="91" y="18"/>
                  <a:pt x="93" y="18"/>
                </a:cubicBezTo>
                <a:cubicBezTo>
                  <a:pt x="94" y="18"/>
                  <a:pt x="95" y="20"/>
                  <a:pt x="95" y="21"/>
                </a:cubicBezTo>
                <a:cubicBezTo>
                  <a:pt x="95" y="23"/>
                  <a:pt x="94" y="24"/>
                  <a:pt x="92" y="24"/>
                </a:cubicBezTo>
                <a:cubicBezTo>
                  <a:pt x="92" y="24"/>
                  <a:pt x="92" y="24"/>
                  <a:pt x="92" y="24"/>
                </a:cubicBezTo>
                <a:cubicBezTo>
                  <a:pt x="90" y="23"/>
                  <a:pt x="89" y="23"/>
                  <a:pt x="87" y="23"/>
                </a:cubicBezTo>
                <a:cubicBezTo>
                  <a:pt x="85" y="23"/>
                  <a:pt x="84" y="22"/>
                  <a:pt x="84" y="21"/>
                </a:cubicBezTo>
                <a:close/>
                <a:moveTo>
                  <a:pt x="105" y="24"/>
                </a:moveTo>
                <a:cubicBezTo>
                  <a:pt x="106" y="23"/>
                  <a:pt x="108" y="23"/>
                  <a:pt x="109" y="23"/>
                </a:cubicBezTo>
                <a:cubicBezTo>
                  <a:pt x="111" y="24"/>
                  <a:pt x="112" y="25"/>
                  <a:pt x="114" y="26"/>
                </a:cubicBezTo>
                <a:cubicBezTo>
                  <a:pt x="115" y="27"/>
                  <a:pt x="116" y="29"/>
                  <a:pt x="115" y="30"/>
                </a:cubicBezTo>
                <a:cubicBezTo>
                  <a:pt x="114" y="31"/>
                  <a:pt x="113" y="31"/>
                  <a:pt x="113" y="31"/>
                </a:cubicBezTo>
                <a:cubicBezTo>
                  <a:pt x="112" y="31"/>
                  <a:pt x="112" y="31"/>
                  <a:pt x="111" y="31"/>
                </a:cubicBezTo>
                <a:cubicBezTo>
                  <a:pt x="110" y="30"/>
                  <a:pt x="108" y="29"/>
                  <a:pt x="107" y="28"/>
                </a:cubicBezTo>
                <a:cubicBezTo>
                  <a:pt x="105" y="27"/>
                  <a:pt x="105" y="26"/>
                  <a:pt x="105" y="24"/>
                </a:cubicBezTo>
                <a:close/>
                <a:moveTo>
                  <a:pt x="133" y="59"/>
                </a:moveTo>
                <a:cubicBezTo>
                  <a:pt x="132" y="58"/>
                  <a:pt x="133" y="56"/>
                  <a:pt x="134" y="56"/>
                </a:cubicBezTo>
                <a:cubicBezTo>
                  <a:pt x="136" y="55"/>
                  <a:pt x="137" y="56"/>
                  <a:pt x="138" y="57"/>
                </a:cubicBezTo>
                <a:cubicBezTo>
                  <a:pt x="139" y="59"/>
                  <a:pt x="139" y="61"/>
                  <a:pt x="140" y="63"/>
                </a:cubicBezTo>
                <a:cubicBezTo>
                  <a:pt x="140" y="64"/>
                  <a:pt x="139" y="66"/>
                  <a:pt x="138" y="66"/>
                </a:cubicBezTo>
                <a:cubicBezTo>
                  <a:pt x="137" y="66"/>
                  <a:pt x="137" y="66"/>
                  <a:pt x="137" y="66"/>
                </a:cubicBezTo>
                <a:cubicBezTo>
                  <a:pt x="136" y="66"/>
                  <a:pt x="134" y="66"/>
                  <a:pt x="134" y="64"/>
                </a:cubicBezTo>
                <a:cubicBezTo>
                  <a:pt x="134" y="63"/>
                  <a:pt x="133" y="61"/>
                  <a:pt x="133" y="59"/>
                </a:cubicBezTo>
                <a:close/>
                <a:moveTo>
                  <a:pt x="127" y="118"/>
                </a:moveTo>
                <a:cubicBezTo>
                  <a:pt x="128" y="119"/>
                  <a:pt x="128" y="121"/>
                  <a:pt x="127" y="122"/>
                </a:cubicBezTo>
                <a:cubicBezTo>
                  <a:pt x="126" y="124"/>
                  <a:pt x="125" y="125"/>
                  <a:pt x="123" y="126"/>
                </a:cubicBezTo>
                <a:cubicBezTo>
                  <a:pt x="123" y="127"/>
                  <a:pt x="122" y="127"/>
                  <a:pt x="121" y="127"/>
                </a:cubicBezTo>
                <a:cubicBezTo>
                  <a:pt x="121" y="127"/>
                  <a:pt x="120" y="127"/>
                  <a:pt x="119" y="126"/>
                </a:cubicBezTo>
                <a:cubicBezTo>
                  <a:pt x="118" y="125"/>
                  <a:pt x="118" y="124"/>
                  <a:pt x="119" y="123"/>
                </a:cubicBezTo>
                <a:cubicBezTo>
                  <a:pt x="121" y="121"/>
                  <a:pt x="122" y="120"/>
                  <a:pt x="123" y="119"/>
                </a:cubicBezTo>
                <a:cubicBezTo>
                  <a:pt x="124" y="117"/>
                  <a:pt x="126" y="117"/>
                  <a:pt x="127" y="118"/>
                </a:cubicBezTo>
                <a:close/>
                <a:moveTo>
                  <a:pt x="130" y="46"/>
                </a:moveTo>
                <a:cubicBezTo>
                  <a:pt x="129" y="46"/>
                  <a:pt x="129" y="46"/>
                  <a:pt x="128" y="46"/>
                </a:cubicBezTo>
                <a:cubicBezTo>
                  <a:pt x="127" y="46"/>
                  <a:pt x="126" y="46"/>
                  <a:pt x="126" y="45"/>
                </a:cubicBezTo>
                <a:cubicBezTo>
                  <a:pt x="125" y="44"/>
                  <a:pt x="124" y="42"/>
                  <a:pt x="123" y="41"/>
                </a:cubicBezTo>
                <a:cubicBezTo>
                  <a:pt x="122" y="40"/>
                  <a:pt x="122" y="38"/>
                  <a:pt x="123" y="37"/>
                </a:cubicBezTo>
                <a:cubicBezTo>
                  <a:pt x="124" y="36"/>
                  <a:pt x="126" y="36"/>
                  <a:pt x="127" y="38"/>
                </a:cubicBezTo>
                <a:cubicBezTo>
                  <a:pt x="128" y="39"/>
                  <a:pt x="129" y="41"/>
                  <a:pt x="130" y="42"/>
                </a:cubicBezTo>
                <a:cubicBezTo>
                  <a:pt x="131" y="43"/>
                  <a:pt x="131" y="45"/>
                  <a:pt x="130" y="46"/>
                </a:cubicBezTo>
                <a:close/>
                <a:moveTo>
                  <a:pt x="111" y="133"/>
                </a:moveTo>
                <a:cubicBezTo>
                  <a:pt x="111" y="134"/>
                  <a:pt x="111" y="136"/>
                  <a:pt x="109" y="137"/>
                </a:cubicBezTo>
                <a:cubicBezTo>
                  <a:pt x="108" y="138"/>
                  <a:pt x="106" y="138"/>
                  <a:pt x="104" y="139"/>
                </a:cubicBezTo>
                <a:cubicBezTo>
                  <a:pt x="104" y="139"/>
                  <a:pt x="104" y="139"/>
                  <a:pt x="103" y="139"/>
                </a:cubicBezTo>
                <a:cubicBezTo>
                  <a:pt x="102" y="139"/>
                  <a:pt x="101" y="138"/>
                  <a:pt x="101" y="137"/>
                </a:cubicBezTo>
                <a:cubicBezTo>
                  <a:pt x="100" y="136"/>
                  <a:pt x="101" y="134"/>
                  <a:pt x="102" y="134"/>
                </a:cubicBezTo>
                <a:cubicBezTo>
                  <a:pt x="104" y="133"/>
                  <a:pt x="105" y="133"/>
                  <a:pt x="107" y="132"/>
                </a:cubicBezTo>
                <a:cubicBezTo>
                  <a:pt x="108" y="131"/>
                  <a:pt x="110" y="132"/>
                  <a:pt x="111" y="133"/>
                </a:cubicBezTo>
                <a:close/>
                <a:moveTo>
                  <a:pt x="90" y="139"/>
                </a:moveTo>
                <a:cubicBezTo>
                  <a:pt x="90" y="141"/>
                  <a:pt x="89" y="142"/>
                  <a:pt x="87" y="142"/>
                </a:cubicBezTo>
                <a:cubicBezTo>
                  <a:pt x="87" y="142"/>
                  <a:pt x="87" y="142"/>
                  <a:pt x="87" y="142"/>
                </a:cubicBezTo>
                <a:cubicBezTo>
                  <a:pt x="85" y="142"/>
                  <a:pt x="83" y="142"/>
                  <a:pt x="81" y="142"/>
                </a:cubicBezTo>
                <a:cubicBezTo>
                  <a:pt x="80" y="142"/>
                  <a:pt x="79" y="140"/>
                  <a:pt x="79" y="139"/>
                </a:cubicBezTo>
                <a:cubicBezTo>
                  <a:pt x="79" y="137"/>
                  <a:pt x="80" y="136"/>
                  <a:pt x="82" y="136"/>
                </a:cubicBezTo>
                <a:cubicBezTo>
                  <a:pt x="83" y="137"/>
                  <a:pt x="85" y="137"/>
                  <a:pt x="87" y="137"/>
                </a:cubicBezTo>
                <a:cubicBezTo>
                  <a:pt x="88" y="137"/>
                  <a:pt x="90" y="138"/>
                  <a:pt x="90" y="139"/>
                </a:cubicBezTo>
                <a:close/>
                <a:moveTo>
                  <a:pt x="138" y="102"/>
                </a:moveTo>
                <a:cubicBezTo>
                  <a:pt x="137" y="104"/>
                  <a:pt x="137" y="106"/>
                  <a:pt x="136" y="108"/>
                </a:cubicBezTo>
                <a:cubicBezTo>
                  <a:pt x="136" y="109"/>
                  <a:pt x="134" y="109"/>
                  <a:pt x="133" y="109"/>
                </a:cubicBezTo>
                <a:cubicBezTo>
                  <a:pt x="133" y="109"/>
                  <a:pt x="133" y="109"/>
                  <a:pt x="132" y="109"/>
                </a:cubicBezTo>
                <a:cubicBezTo>
                  <a:pt x="131" y="108"/>
                  <a:pt x="130" y="107"/>
                  <a:pt x="131" y="105"/>
                </a:cubicBezTo>
                <a:cubicBezTo>
                  <a:pt x="132" y="104"/>
                  <a:pt x="132" y="102"/>
                  <a:pt x="133" y="100"/>
                </a:cubicBezTo>
                <a:cubicBezTo>
                  <a:pt x="133" y="99"/>
                  <a:pt x="135" y="98"/>
                  <a:pt x="136" y="99"/>
                </a:cubicBezTo>
                <a:cubicBezTo>
                  <a:pt x="138" y="99"/>
                  <a:pt x="139" y="101"/>
                  <a:pt x="138" y="102"/>
                </a:cubicBezTo>
                <a:close/>
                <a:moveTo>
                  <a:pt x="142" y="80"/>
                </a:moveTo>
                <a:cubicBezTo>
                  <a:pt x="142" y="80"/>
                  <a:pt x="142" y="80"/>
                  <a:pt x="142" y="80"/>
                </a:cubicBezTo>
                <a:cubicBezTo>
                  <a:pt x="142" y="82"/>
                  <a:pt x="142" y="84"/>
                  <a:pt x="141" y="85"/>
                </a:cubicBezTo>
                <a:cubicBezTo>
                  <a:pt x="141" y="87"/>
                  <a:pt x="140" y="88"/>
                  <a:pt x="139" y="88"/>
                </a:cubicBezTo>
                <a:cubicBezTo>
                  <a:pt x="139" y="88"/>
                  <a:pt x="139" y="88"/>
                  <a:pt x="138" y="88"/>
                </a:cubicBezTo>
                <a:cubicBezTo>
                  <a:pt x="137" y="88"/>
                  <a:pt x="136" y="87"/>
                  <a:pt x="136" y="85"/>
                </a:cubicBezTo>
                <a:cubicBezTo>
                  <a:pt x="136" y="83"/>
                  <a:pt x="136" y="82"/>
                  <a:pt x="136" y="80"/>
                </a:cubicBezTo>
                <a:cubicBezTo>
                  <a:pt x="136" y="78"/>
                  <a:pt x="137" y="77"/>
                  <a:pt x="139" y="77"/>
                </a:cubicBezTo>
                <a:cubicBezTo>
                  <a:pt x="140" y="77"/>
                  <a:pt x="142" y="78"/>
                  <a:pt x="142" y="80"/>
                </a:cubicBezTo>
                <a:close/>
                <a:moveTo>
                  <a:pt x="35" y="83"/>
                </a:moveTo>
                <a:cubicBezTo>
                  <a:pt x="33" y="83"/>
                  <a:pt x="32" y="82"/>
                  <a:pt x="32" y="80"/>
                </a:cubicBezTo>
                <a:cubicBezTo>
                  <a:pt x="32" y="80"/>
                  <a:pt x="32" y="80"/>
                  <a:pt x="32" y="80"/>
                </a:cubicBezTo>
                <a:cubicBezTo>
                  <a:pt x="32" y="78"/>
                  <a:pt x="32" y="76"/>
                  <a:pt x="32" y="74"/>
                </a:cubicBezTo>
                <a:cubicBezTo>
                  <a:pt x="33" y="73"/>
                  <a:pt x="34" y="72"/>
                  <a:pt x="35" y="72"/>
                </a:cubicBezTo>
                <a:cubicBezTo>
                  <a:pt x="37" y="72"/>
                  <a:pt x="38" y="73"/>
                  <a:pt x="38" y="75"/>
                </a:cubicBezTo>
                <a:cubicBezTo>
                  <a:pt x="38" y="77"/>
                  <a:pt x="38" y="78"/>
                  <a:pt x="38" y="80"/>
                </a:cubicBezTo>
                <a:cubicBezTo>
                  <a:pt x="38" y="82"/>
                  <a:pt x="36" y="83"/>
                  <a:pt x="35" y="83"/>
                </a:cubicBezTo>
                <a:close/>
                <a:moveTo>
                  <a:pt x="41" y="101"/>
                </a:moveTo>
                <a:cubicBezTo>
                  <a:pt x="42" y="102"/>
                  <a:pt x="41" y="104"/>
                  <a:pt x="39" y="104"/>
                </a:cubicBezTo>
                <a:cubicBezTo>
                  <a:pt x="39" y="104"/>
                  <a:pt x="39" y="104"/>
                  <a:pt x="38" y="104"/>
                </a:cubicBezTo>
                <a:cubicBezTo>
                  <a:pt x="37" y="104"/>
                  <a:pt x="36" y="104"/>
                  <a:pt x="36" y="102"/>
                </a:cubicBezTo>
                <a:cubicBezTo>
                  <a:pt x="35" y="101"/>
                  <a:pt x="35" y="99"/>
                  <a:pt x="34" y="97"/>
                </a:cubicBezTo>
                <a:cubicBezTo>
                  <a:pt x="34" y="95"/>
                  <a:pt x="35" y="94"/>
                  <a:pt x="36" y="94"/>
                </a:cubicBezTo>
                <a:cubicBezTo>
                  <a:pt x="38" y="93"/>
                  <a:pt x="39" y="94"/>
                  <a:pt x="40" y="96"/>
                </a:cubicBezTo>
                <a:cubicBezTo>
                  <a:pt x="40" y="97"/>
                  <a:pt x="41" y="99"/>
                  <a:pt x="41" y="101"/>
                </a:cubicBezTo>
                <a:close/>
                <a:moveTo>
                  <a:pt x="63" y="27"/>
                </a:moveTo>
                <a:cubicBezTo>
                  <a:pt x="63" y="26"/>
                  <a:pt x="63" y="24"/>
                  <a:pt x="64" y="23"/>
                </a:cubicBezTo>
                <a:cubicBezTo>
                  <a:pt x="66" y="22"/>
                  <a:pt x="68" y="22"/>
                  <a:pt x="70" y="21"/>
                </a:cubicBezTo>
                <a:cubicBezTo>
                  <a:pt x="71" y="20"/>
                  <a:pt x="73" y="21"/>
                  <a:pt x="73" y="23"/>
                </a:cubicBezTo>
                <a:cubicBezTo>
                  <a:pt x="74" y="24"/>
                  <a:pt x="73" y="26"/>
                  <a:pt x="72" y="26"/>
                </a:cubicBezTo>
                <a:cubicBezTo>
                  <a:pt x="70" y="27"/>
                  <a:pt x="69" y="27"/>
                  <a:pt x="67" y="28"/>
                </a:cubicBezTo>
                <a:cubicBezTo>
                  <a:pt x="67" y="28"/>
                  <a:pt x="66" y="29"/>
                  <a:pt x="66" y="29"/>
                </a:cubicBezTo>
                <a:cubicBezTo>
                  <a:pt x="65" y="29"/>
                  <a:pt x="64" y="28"/>
                  <a:pt x="63" y="27"/>
                </a:cubicBezTo>
                <a:close/>
                <a:moveTo>
                  <a:pt x="43" y="55"/>
                </a:moveTo>
                <a:cubicBezTo>
                  <a:pt x="42" y="56"/>
                  <a:pt x="42" y="58"/>
                  <a:pt x="41" y="59"/>
                </a:cubicBezTo>
                <a:cubicBezTo>
                  <a:pt x="41" y="61"/>
                  <a:pt x="40" y="61"/>
                  <a:pt x="38" y="61"/>
                </a:cubicBezTo>
                <a:cubicBezTo>
                  <a:pt x="38" y="61"/>
                  <a:pt x="38" y="61"/>
                  <a:pt x="38" y="61"/>
                </a:cubicBezTo>
                <a:cubicBezTo>
                  <a:pt x="36" y="61"/>
                  <a:pt x="35" y="59"/>
                  <a:pt x="36" y="58"/>
                </a:cubicBezTo>
                <a:cubicBezTo>
                  <a:pt x="36" y="56"/>
                  <a:pt x="37" y="54"/>
                  <a:pt x="38" y="52"/>
                </a:cubicBezTo>
                <a:cubicBezTo>
                  <a:pt x="38" y="51"/>
                  <a:pt x="40" y="50"/>
                  <a:pt x="42" y="51"/>
                </a:cubicBezTo>
                <a:cubicBezTo>
                  <a:pt x="43" y="52"/>
                  <a:pt x="44" y="53"/>
                  <a:pt x="43" y="55"/>
                </a:cubicBezTo>
                <a:close/>
                <a:moveTo>
                  <a:pt x="68" y="136"/>
                </a:moveTo>
                <a:cubicBezTo>
                  <a:pt x="68" y="137"/>
                  <a:pt x="67" y="137"/>
                  <a:pt x="66" y="137"/>
                </a:cubicBezTo>
                <a:cubicBezTo>
                  <a:pt x="65" y="137"/>
                  <a:pt x="65" y="137"/>
                  <a:pt x="65" y="137"/>
                </a:cubicBezTo>
                <a:cubicBezTo>
                  <a:pt x="63" y="136"/>
                  <a:pt x="61" y="135"/>
                  <a:pt x="60" y="134"/>
                </a:cubicBezTo>
                <a:cubicBezTo>
                  <a:pt x="58" y="133"/>
                  <a:pt x="58" y="131"/>
                  <a:pt x="59" y="130"/>
                </a:cubicBezTo>
                <a:cubicBezTo>
                  <a:pt x="60" y="129"/>
                  <a:pt x="61" y="128"/>
                  <a:pt x="63" y="129"/>
                </a:cubicBezTo>
                <a:cubicBezTo>
                  <a:pt x="64" y="130"/>
                  <a:pt x="66" y="131"/>
                  <a:pt x="67" y="132"/>
                </a:cubicBezTo>
                <a:cubicBezTo>
                  <a:pt x="68" y="133"/>
                  <a:pt x="69" y="134"/>
                  <a:pt x="68" y="136"/>
                </a:cubicBezTo>
                <a:close/>
                <a:moveTo>
                  <a:pt x="51" y="119"/>
                </a:moveTo>
                <a:cubicBezTo>
                  <a:pt x="52" y="120"/>
                  <a:pt x="52" y="122"/>
                  <a:pt x="51" y="123"/>
                </a:cubicBezTo>
                <a:cubicBezTo>
                  <a:pt x="50" y="123"/>
                  <a:pt x="50" y="123"/>
                  <a:pt x="49" y="123"/>
                </a:cubicBezTo>
                <a:cubicBezTo>
                  <a:pt x="48" y="123"/>
                  <a:pt x="47" y="123"/>
                  <a:pt x="47" y="122"/>
                </a:cubicBezTo>
                <a:cubicBezTo>
                  <a:pt x="46" y="121"/>
                  <a:pt x="45" y="119"/>
                  <a:pt x="43" y="118"/>
                </a:cubicBezTo>
                <a:cubicBezTo>
                  <a:pt x="43" y="116"/>
                  <a:pt x="43" y="115"/>
                  <a:pt x="44" y="114"/>
                </a:cubicBezTo>
                <a:cubicBezTo>
                  <a:pt x="45" y="113"/>
                  <a:pt x="47" y="113"/>
                  <a:pt x="48" y="115"/>
                </a:cubicBezTo>
                <a:cubicBezTo>
                  <a:pt x="49" y="116"/>
                  <a:pt x="50" y="118"/>
                  <a:pt x="51" y="119"/>
                </a:cubicBezTo>
                <a:close/>
                <a:moveTo>
                  <a:pt x="55" y="33"/>
                </a:moveTo>
                <a:cubicBezTo>
                  <a:pt x="56" y="35"/>
                  <a:pt x="56" y="36"/>
                  <a:pt x="55" y="37"/>
                </a:cubicBezTo>
                <a:cubicBezTo>
                  <a:pt x="53" y="39"/>
                  <a:pt x="52" y="40"/>
                  <a:pt x="51" y="41"/>
                </a:cubicBezTo>
                <a:cubicBezTo>
                  <a:pt x="51" y="42"/>
                  <a:pt x="50" y="42"/>
                  <a:pt x="49" y="42"/>
                </a:cubicBezTo>
                <a:cubicBezTo>
                  <a:pt x="48" y="42"/>
                  <a:pt x="48" y="42"/>
                  <a:pt x="47" y="42"/>
                </a:cubicBezTo>
                <a:cubicBezTo>
                  <a:pt x="46" y="41"/>
                  <a:pt x="46" y="39"/>
                  <a:pt x="47" y="38"/>
                </a:cubicBezTo>
                <a:cubicBezTo>
                  <a:pt x="48" y="36"/>
                  <a:pt x="49" y="35"/>
                  <a:pt x="51" y="33"/>
                </a:cubicBezTo>
                <a:cubicBezTo>
                  <a:pt x="52" y="32"/>
                  <a:pt x="53" y="32"/>
                  <a:pt x="55" y="33"/>
                </a:cubicBezTo>
                <a:close/>
                <a:moveTo>
                  <a:pt x="106" y="75"/>
                </a:moveTo>
                <a:cubicBezTo>
                  <a:pt x="110" y="72"/>
                  <a:pt x="112" y="67"/>
                  <a:pt x="112" y="61"/>
                </a:cubicBezTo>
                <a:cubicBezTo>
                  <a:pt x="112" y="56"/>
                  <a:pt x="111" y="52"/>
                  <a:pt x="107" y="49"/>
                </a:cubicBezTo>
                <a:cubicBezTo>
                  <a:pt x="104" y="46"/>
                  <a:pt x="100" y="44"/>
                  <a:pt x="95" y="44"/>
                </a:cubicBezTo>
                <a:cubicBezTo>
                  <a:pt x="67" y="44"/>
                  <a:pt x="67" y="44"/>
                  <a:pt x="67" y="44"/>
                </a:cubicBezTo>
                <a:cubicBezTo>
                  <a:pt x="65" y="44"/>
                  <a:pt x="64" y="45"/>
                  <a:pt x="64" y="47"/>
                </a:cubicBezTo>
                <a:cubicBezTo>
                  <a:pt x="64" y="48"/>
                  <a:pt x="65" y="50"/>
                  <a:pt x="67" y="50"/>
                </a:cubicBezTo>
                <a:cubicBezTo>
                  <a:pt x="73" y="50"/>
                  <a:pt x="73" y="50"/>
                  <a:pt x="73" y="50"/>
                </a:cubicBezTo>
                <a:cubicBezTo>
                  <a:pt x="73" y="90"/>
                  <a:pt x="73" y="90"/>
                  <a:pt x="73" y="90"/>
                </a:cubicBezTo>
                <a:cubicBezTo>
                  <a:pt x="65" y="90"/>
                  <a:pt x="65" y="90"/>
                  <a:pt x="65" y="90"/>
                </a:cubicBezTo>
                <a:cubicBezTo>
                  <a:pt x="63" y="90"/>
                  <a:pt x="62" y="91"/>
                  <a:pt x="62" y="92"/>
                </a:cubicBezTo>
                <a:cubicBezTo>
                  <a:pt x="62" y="94"/>
                  <a:pt x="63" y="95"/>
                  <a:pt x="65" y="95"/>
                </a:cubicBezTo>
                <a:cubicBezTo>
                  <a:pt x="73" y="95"/>
                  <a:pt x="73" y="95"/>
                  <a:pt x="73" y="95"/>
                </a:cubicBezTo>
                <a:cubicBezTo>
                  <a:pt x="73" y="105"/>
                  <a:pt x="73" y="105"/>
                  <a:pt x="73" y="105"/>
                </a:cubicBezTo>
                <a:cubicBezTo>
                  <a:pt x="67" y="105"/>
                  <a:pt x="67" y="105"/>
                  <a:pt x="67" y="105"/>
                </a:cubicBezTo>
                <a:cubicBezTo>
                  <a:pt x="65" y="105"/>
                  <a:pt x="64" y="106"/>
                  <a:pt x="64" y="108"/>
                </a:cubicBezTo>
                <a:cubicBezTo>
                  <a:pt x="64" y="110"/>
                  <a:pt x="65" y="111"/>
                  <a:pt x="67" y="111"/>
                </a:cubicBezTo>
                <a:cubicBezTo>
                  <a:pt x="98" y="111"/>
                  <a:pt x="98" y="111"/>
                  <a:pt x="98" y="111"/>
                </a:cubicBezTo>
                <a:cubicBezTo>
                  <a:pt x="104" y="111"/>
                  <a:pt x="109" y="109"/>
                  <a:pt x="112" y="106"/>
                </a:cubicBezTo>
                <a:cubicBezTo>
                  <a:pt x="115" y="102"/>
                  <a:pt x="117" y="98"/>
                  <a:pt x="117" y="93"/>
                </a:cubicBezTo>
                <a:cubicBezTo>
                  <a:pt x="117" y="83"/>
                  <a:pt x="113" y="77"/>
                  <a:pt x="106" y="75"/>
                </a:cubicBezTo>
                <a:close/>
                <a:moveTo>
                  <a:pt x="79" y="50"/>
                </a:moveTo>
                <a:cubicBezTo>
                  <a:pt x="95" y="50"/>
                  <a:pt x="95" y="50"/>
                  <a:pt x="95" y="50"/>
                </a:cubicBezTo>
                <a:cubicBezTo>
                  <a:pt x="98" y="50"/>
                  <a:pt x="101" y="51"/>
                  <a:pt x="104" y="53"/>
                </a:cubicBezTo>
                <a:cubicBezTo>
                  <a:pt x="106" y="55"/>
                  <a:pt x="107" y="58"/>
                  <a:pt x="107" y="61"/>
                </a:cubicBezTo>
                <a:cubicBezTo>
                  <a:pt x="107" y="65"/>
                  <a:pt x="106" y="67"/>
                  <a:pt x="104" y="70"/>
                </a:cubicBezTo>
                <a:cubicBezTo>
                  <a:pt x="101" y="72"/>
                  <a:pt x="99" y="73"/>
                  <a:pt x="95" y="73"/>
                </a:cubicBezTo>
                <a:cubicBezTo>
                  <a:pt x="79" y="73"/>
                  <a:pt x="79" y="73"/>
                  <a:pt x="79" y="73"/>
                </a:cubicBezTo>
                <a:cubicBezTo>
                  <a:pt x="79" y="50"/>
                  <a:pt x="79" y="50"/>
                  <a:pt x="79" y="50"/>
                </a:cubicBezTo>
                <a:cubicBezTo>
                  <a:pt x="79" y="50"/>
                  <a:pt x="79" y="50"/>
                  <a:pt x="79" y="50"/>
                </a:cubicBezTo>
                <a:close/>
                <a:moveTo>
                  <a:pt x="108" y="102"/>
                </a:moveTo>
                <a:cubicBezTo>
                  <a:pt x="106" y="104"/>
                  <a:pt x="102" y="105"/>
                  <a:pt x="98" y="105"/>
                </a:cubicBezTo>
                <a:cubicBezTo>
                  <a:pt x="79" y="105"/>
                  <a:pt x="79" y="105"/>
                  <a:pt x="79" y="105"/>
                </a:cubicBezTo>
                <a:cubicBezTo>
                  <a:pt x="79" y="95"/>
                  <a:pt x="79" y="95"/>
                  <a:pt x="79" y="95"/>
                </a:cubicBezTo>
                <a:cubicBezTo>
                  <a:pt x="90" y="95"/>
                  <a:pt x="90" y="95"/>
                  <a:pt x="90" y="95"/>
                </a:cubicBezTo>
                <a:cubicBezTo>
                  <a:pt x="91" y="95"/>
                  <a:pt x="92" y="94"/>
                  <a:pt x="92" y="92"/>
                </a:cubicBezTo>
                <a:cubicBezTo>
                  <a:pt x="92" y="91"/>
                  <a:pt x="91" y="90"/>
                  <a:pt x="90" y="90"/>
                </a:cubicBezTo>
                <a:cubicBezTo>
                  <a:pt x="79" y="90"/>
                  <a:pt x="79" y="90"/>
                  <a:pt x="79" y="90"/>
                </a:cubicBezTo>
                <a:cubicBezTo>
                  <a:pt x="79" y="79"/>
                  <a:pt x="79" y="79"/>
                  <a:pt x="79" y="79"/>
                </a:cubicBezTo>
                <a:cubicBezTo>
                  <a:pt x="79" y="79"/>
                  <a:pt x="79" y="79"/>
                  <a:pt x="79" y="79"/>
                </a:cubicBezTo>
                <a:cubicBezTo>
                  <a:pt x="98" y="79"/>
                  <a:pt x="98" y="79"/>
                  <a:pt x="98" y="79"/>
                </a:cubicBezTo>
                <a:cubicBezTo>
                  <a:pt x="102" y="79"/>
                  <a:pt x="106" y="80"/>
                  <a:pt x="108" y="82"/>
                </a:cubicBezTo>
                <a:cubicBezTo>
                  <a:pt x="110" y="85"/>
                  <a:pt x="112" y="88"/>
                  <a:pt x="112" y="92"/>
                </a:cubicBezTo>
                <a:cubicBezTo>
                  <a:pt x="112" y="96"/>
                  <a:pt x="110" y="99"/>
                  <a:pt x="108" y="10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05" name="Freeform 1901">
            <a:extLst>
              <a:ext uri="{FF2B5EF4-FFF2-40B4-BE49-F238E27FC236}">
                <a16:creationId xmlns:a16="http://schemas.microsoft.com/office/drawing/2014/main" xmlns="" id="{9C6B286D-8C00-45A1-BFEE-06BE31169504}"/>
              </a:ext>
            </a:extLst>
          </p:cNvPr>
          <p:cNvSpPr>
            <a:spLocks noEditPoints="1"/>
          </p:cNvSpPr>
          <p:nvPr/>
        </p:nvSpPr>
        <p:spPr bwMode="auto">
          <a:xfrm>
            <a:off x="5316682" y="5287819"/>
            <a:ext cx="575830" cy="581602"/>
          </a:xfrm>
          <a:custGeom>
            <a:avLst/>
            <a:gdLst>
              <a:gd name="T0" fmla="*/ 139 w 169"/>
              <a:gd name="T1" fmla="*/ 27 h 169"/>
              <a:gd name="T2" fmla="*/ 72 w 169"/>
              <a:gd name="T3" fmla="*/ 168 h 169"/>
              <a:gd name="T4" fmla="*/ 93 w 169"/>
              <a:gd name="T5" fmla="*/ 169 h 169"/>
              <a:gd name="T6" fmla="*/ 138 w 169"/>
              <a:gd name="T7" fmla="*/ 149 h 169"/>
              <a:gd name="T8" fmla="*/ 168 w 169"/>
              <a:gd name="T9" fmla="*/ 97 h 169"/>
              <a:gd name="T10" fmla="*/ 155 w 169"/>
              <a:gd name="T11" fmla="*/ 94 h 169"/>
              <a:gd name="T12" fmla="*/ 146 w 169"/>
              <a:gd name="T13" fmla="*/ 115 h 169"/>
              <a:gd name="T14" fmla="*/ 157 w 169"/>
              <a:gd name="T15" fmla="*/ 115 h 169"/>
              <a:gd name="T16" fmla="*/ 143 w 169"/>
              <a:gd name="T17" fmla="*/ 120 h 169"/>
              <a:gd name="T18" fmla="*/ 157 w 169"/>
              <a:gd name="T19" fmla="*/ 76 h 169"/>
              <a:gd name="T20" fmla="*/ 154 w 169"/>
              <a:gd name="T21" fmla="*/ 52 h 169"/>
              <a:gd name="T22" fmla="*/ 155 w 169"/>
              <a:gd name="T23" fmla="*/ 56 h 169"/>
              <a:gd name="T24" fmla="*/ 139 w 169"/>
              <a:gd name="T25" fmla="*/ 36 h 169"/>
              <a:gd name="T26" fmla="*/ 146 w 169"/>
              <a:gd name="T27" fmla="*/ 48 h 169"/>
              <a:gd name="T28" fmla="*/ 151 w 169"/>
              <a:gd name="T29" fmla="*/ 65 h 169"/>
              <a:gd name="T30" fmla="*/ 151 w 169"/>
              <a:gd name="T31" fmla="*/ 84 h 169"/>
              <a:gd name="T32" fmla="*/ 147 w 169"/>
              <a:gd name="T33" fmla="*/ 101 h 169"/>
              <a:gd name="T34" fmla="*/ 137 w 169"/>
              <a:gd name="T35" fmla="*/ 118 h 169"/>
              <a:gd name="T36" fmla="*/ 118 w 169"/>
              <a:gd name="T37" fmla="*/ 137 h 169"/>
              <a:gd name="T38" fmla="*/ 101 w 169"/>
              <a:gd name="T39" fmla="*/ 147 h 169"/>
              <a:gd name="T40" fmla="*/ 84 w 169"/>
              <a:gd name="T41" fmla="*/ 151 h 169"/>
              <a:gd name="T42" fmla="*/ 65 w 169"/>
              <a:gd name="T43" fmla="*/ 151 h 169"/>
              <a:gd name="T44" fmla="*/ 48 w 169"/>
              <a:gd name="T45" fmla="*/ 146 h 169"/>
              <a:gd name="T46" fmla="*/ 36 w 169"/>
              <a:gd name="T47" fmla="*/ 139 h 169"/>
              <a:gd name="T48" fmla="*/ 119 w 169"/>
              <a:gd name="T49" fmla="*/ 143 h 169"/>
              <a:gd name="T50" fmla="*/ 112 w 169"/>
              <a:gd name="T51" fmla="*/ 158 h 169"/>
              <a:gd name="T52" fmla="*/ 112 w 169"/>
              <a:gd name="T53" fmla="*/ 158 h 169"/>
              <a:gd name="T54" fmla="*/ 98 w 169"/>
              <a:gd name="T55" fmla="*/ 154 h 169"/>
              <a:gd name="T56" fmla="*/ 60 w 169"/>
              <a:gd name="T57" fmla="*/ 156 h 169"/>
              <a:gd name="T58" fmla="*/ 73 w 169"/>
              <a:gd name="T59" fmla="*/ 157 h 169"/>
              <a:gd name="T60" fmla="*/ 74 w 169"/>
              <a:gd name="T61" fmla="*/ 163 h 169"/>
              <a:gd name="T62" fmla="*/ 142 w 169"/>
              <a:gd name="T63" fmla="*/ 138 h 169"/>
              <a:gd name="T64" fmla="*/ 16 w 169"/>
              <a:gd name="T65" fmla="*/ 149 h 169"/>
              <a:gd name="T66" fmla="*/ 165 w 169"/>
              <a:gd name="T67" fmla="*/ 26 h 169"/>
              <a:gd name="T68" fmla="*/ 133 w 169"/>
              <a:gd name="T69" fmla="*/ 160 h 169"/>
              <a:gd name="T70" fmla="*/ 168 w 169"/>
              <a:gd name="T71" fmla="*/ 157 h 169"/>
              <a:gd name="T72" fmla="*/ 168 w 169"/>
              <a:gd name="T73" fmla="*/ 157 h 169"/>
              <a:gd name="T74" fmla="*/ 88 w 169"/>
              <a:gd name="T75" fmla="*/ 145 h 169"/>
              <a:gd name="T76" fmla="*/ 101 w 169"/>
              <a:gd name="T77" fmla="*/ 141 h 169"/>
              <a:gd name="T78" fmla="*/ 114 w 169"/>
              <a:gd name="T79" fmla="*/ 134 h 169"/>
              <a:gd name="T80" fmla="*/ 42 w 169"/>
              <a:gd name="T81" fmla="*/ 42 h 169"/>
              <a:gd name="T82" fmla="*/ 44 w 169"/>
              <a:gd name="T83" fmla="*/ 118 h 169"/>
              <a:gd name="T84" fmla="*/ 55 w 169"/>
              <a:gd name="T85" fmla="*/ 83 h 169"/>
              <a:gd name="T86" fmla="*/ 57 w 169"/>
              <a:gd name="T87" fmla="*/ 69 h 169"/>
              <a:gd name="T88" fmla="*/ 85 w 169"/>
              <a:gd name="T89" fmla="*/ 53 h 169"/>
              <a:gd name="T90" fmla="*/ 110 w 169"/>
              <a:gd name="T91" fmla="*/ 90 h 169"/>
              <a:gd name="T92" fmla="*/ 89 w 169"/>
              <a:gd name="T93" fmla="*/ 121 h 169"/>
              <a:gd name="T94" fmla="*/ 96 w 169"/>
              <a:gd name="T95" fmla="*/ 137 h 169"/>
              <a:gd name="T96" fmla="*/ 84 w 169"/>
              <a:gd name="T97" fmla="*/ 140 h 169"/>
              <a:gd name="T98" fmla="*/ 39 w 169"/>
              <a:gd name="T99" fmla="*/ 127 h 169"/>
              <a:gd name="T100" fmla="*/ 121 w 169"/>
              <a:gd name="T101" fmla="*/ 121 h 169"/>
              <a:gd name="T102" fmla="*/ 122 w 169"/>
              <a:gd name="T103" fmla="*/ 85 h 169"/>
              <a:gd name="T104" fmla="*/ 67 w 169"/>
              <a:gd name="T105" fmla="*/ 43 h 169"/>
              <a:gd name="T106" fmla="*/ 52 w 169"/>
              <a:gd name="T107" fmla="*/ 66 h 169"/>
              <a:gd name="T108" fmla="*/ 59 w 169"/>
              <a:gd name="T109" fmla="*/ 109 h 1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169" h="169">
                <a:moveTo>
                  <a:pt x="168" y="96"/>
                </a:moveTo>
                <a:cubicBezTo>
                  <a:pt x="169" y="90"/>
                  <a:pt x="169" y="84"/>
                  <a:pt x="169" y="78"/>
                </a:cubicBezTo>
                <a:cubicBezTo>
                  <a:pt x="169" y="77"/>
                  <a:pt x="169" y="77"/>
                  <a:pt x="169" y="77"/>
                </a:cubicBezTo>
                <a:cubicBezTo>
                  <a:pt x="167" y="63"/>
                  <a:pt x="161" y="49"/>
                  <a:pt x="151" y="39"/>
                </a:cubicBezTo>
                <a:cubicBezTo>
                  <a:pt x="149" y="37"/>
                  <a:pt x="147" y="35"/>
                  <a:pt x="144" y="34"/>
                </a:cubicBezTo>
                <a:cubicBezTo>
                  <a:pt x="143" y="31"/>
                  <a:pt x="141" y="29"/>
                  <a:pt x="139" y="27"/>
                </a:cubicBezTo>
                <a:cubicBezTo>
                  <a:pt x="112" y="0"/>
                  <a:pt x="65" y="3"/>
                  <a:pt x="34" y="34"/>
                </a:cubicBezTo>
                <a:cubicBezTo>
                  <a:pt x="3" y="65"/>
                  <a:pt x="0" y="112"/>
                  <a:pt x="27" y="139"/>
                </a:cubicBezTo>
                <a:cubicBezTo>
                  <a:pt x="29" y="141"/>
                  <a:pt x="31" y="143"/>
                  <a:pt x="34" y="144"/>
                </a:cubicBezTo>
                <a:cubicBezTo>
                  <a:pt x="35" y="147"/>
                  <a:pt x="37" y="149"/>
                  <a:pt x="39" y="151"/>
                </a:cubicBezTo>
                <a:cubicBezTo>
                  <a:pt x="48" y="160"/>
                  <a:pt x="60" y="165"/>
                  <a:pt x="72" y="168"/>
                </a:cubicBezTo>
                <a:cubicBezTo>
                  <a:pt x="72" y="168"/>
                  <a:pt x="72" y="168"/>
                  <a:pt x="72" y="168"/>
                </a:cubicBezTo>
                <a:cubicBezTo>
                  <a:pt x="72" y="168"/>
                  <a:pt x="72" y="168"/>
                  <a:pt x="73" y="168"/>
                </a:cubicBezTo>
                <a:cubicBezTo>
                  <a:pt x="73" y="168"/>
                  <a:pt x="73" y="168"/>
                  <a:pt x="73" y="168"/>
                </a:cubicBezTo>
                <a:cubicBezTo>
                  <a:pt x="73" y="168"/>
                  <a:pt x="73" y="168"/>
                  <a:pt x="73" y="168"/>
                </a:cubicBezTo>
                <a:cubicBezTo>
                  <a:pt x="77" y="169"/>
                  <a:pt x="81" y="169"/>
                  <a:pt x="85" y="169"/>
                </a:cubicBezTo>
                <a:cubicBezTo>
                  <a:pt x="88" y="169"/>
                  <a:pt x="90" y="169"/>
                  <a:pt x="93" y="169"/>
                </a:cubicBezTo>
                <a:cubicBezTo>
                  <a:pt x="93" y="169"/>
                  <a:pt x="93" y="169"/>
                  <a:pt x="93" y="169"/>
                </a:cubicBezTo>
                <a:cubicBezTo>
                  <a:pt x="93" y="169"/>
                  <a:pt x="93" y="169"/>
                  <a:pt x="93" y="169"/>
                </a:cubicBezTo>
                <a:cubicBezTo>
                  <a:pt x="100" y="168"/>
                  <a:pt x="106" y="166"/>
                  <a:pt x="112" y="164"/>
                </a:cubicBezTo>
                <a:cubicBezTo>
                  <a:pt x="112" y="164"/>
                  <a:pt x="113" y="164"/>
                  <a:pt x="113" y="164"/>
                </a:cubicBezTo>
                <a:cubicBezTo>
                  <a:pt x="117" y="162"/>
                  <a:pt x="121" y="160"/>
                  <a:pt x="125" y="158"/>
                </a:cubicBezTo>
                <a:cubicBezTo>
                  <a:pt x="126" y="158"/>
                  <a:pt x="126" y="158"/>
                  <a:pt x="126" y="157"/>
                </a:cubicBezTo>
                <a:cubicBezTo>
                  <a:pt x="130" y="155"/>
                  <a:pt x="134" y="152"/>
                  <a:pt x="138" y="149"/>
                </a:cubicBezTo>
                <a:cubicBezTo>
                  <a:pt x="138" y="149"/>
                  <a:pt x="138" y="149"/>
                  <a:pt x="138" y="149"/>
                </a:cubicBezTo>
                <a:cubicBezTo>
                  <a:pt x="138" y="149"/>
                  <a:pt x="138" y="149"/>
                  <a:pt x="138" y="149"/>
                </a:cubicBezTo>
                <a:cubicBezTo>
                  <a:pt x="140" y="148"/>
                  <a:pt x="142" y="146"/>
                  <a:pt x="144" y="144"/>
                </a:cubicBezTo>
                <a:cubicBezTo>
                  <a:pt x="152" y="135"/>
                  <a:pt x="159" y="126"/>
                  <a:pt x="163" y="115"/>
                </a:cubicBezTo>
                <a:cubicBezTo>
                  <a:pt x="163" y="115"/>
                  <a:pt x="163" y="115"/>
                  <a:pt x="163" y="115"/>
                </a:cubicBezTo>
                <a:cubicBezTo>
                  <a:pt x="165" y="109"/>
                  <a:pt x="167" y="103"/>
                  <a:pt x="168" y="97"/>
                </a:cubicBezTo>
                <a:cubicBezTo>
                  <a:pt x="168" y="97"/>
                  <a:pt x="168" y="96"/>
                  <a:pt x="168" y="96"/>
                </a:cubicBezTo>
                <a:close/>
                <a:moveTo>
                  <a:pt x="159" y="109"/>
                </a:moveTo>
                <a:cubicBezTo>
                  <a:pt x="152" y="102"/>
                  <a:pt x="152" y="102"/>
                  <a:pt x="152" y="102"/>
                </a:cubicBezTo>
                <a:cubicBezTo>
                  <a:pt x="152" y="101"/>
                  <a:pt x="153" y="100"/>
                  <a:pt x="153" y="99"/>
                </a:cubicBezTo>
                <a:cubicBezTo>
                  <a:pt x="153" y="99"/>
                  <a:pt x="153" y="98"/>
                  <a:pt x="154" y="98"/>
                </a:cubicBezTo>
                <a:cubicBezTo>
                  <a:pt x="154" y="97"/>
                  <a:pt x="154" y="95"/>
                  <a:pt x="155" y="94"/>
                </a:cubicBezTo>
                <a:cubicBezTo>
                  <a:pt x="155" y="94"/>
                  <a:pt x="155" y="93"/>
                  <a:pt x="155" y="93"/>
                </a:cubicBezTo>
                <a:cubicBezTo>
                  <a:pt x="155" y="92"/>
                  <a:pt x="155" y="91"/>
                  <a:pt x="156" y="90"/>
                </a:cubicBezTo>
                <a:cubicBezTo>
                  <a:pt x="163" y="97"/>
                  <a:pt x="163" y="97"/>
                  <a:pt x="163" y="97"/>
                </a:cubicBezTo>
                <a:cubicBezTo>
                  <a:pt x="162" y="101"/>
                  <a:pt x="161" y="105"/>
                  <a:pt x="159" y="109"/>
                </a:cubicBezTo>
                <a:close/>
                <a:moveTo>
                  <a:pt x="153" y="123"/>
                </a:moveTo>
                <a:cubicBezTo>
                  <a:pt x="146" y="115"/>
                  <a:pt x="146" y="115"/>
                  <a:pt x="146" y="115"/>
                </a:cubicBezTo>
                <a:cubicBezTo>
                  <a:pt x="146" y="115"/>
                  <a:pt x="146" y="114"/>
                  <a:pt x="146" y="114"/>
                </a:cubicBezTo>
                <a:cubicBezTo>
                  <a:pt x="146" y="114"/>
                  <a:pt x="146" y="114"/>
                  <a:pt x="146" y="114"/>
                </a:cubicBezTo>
                <a:cubicBezTo>
                  <a:pt x="147" y="112"/>
                  <a:pt x="148" y="111"/>
                  <a:pt x="149" y="109"/>
                </a:cubicBezTo>
                <a:cubicBezTo>
                  <a:pt x="149" y="109"/>
                  <a:pt x="149" y="109"/>
                  <a:pt x="149" y="108"/>
                </a:cubicBezTo>
                <a:cubicBezTo>
                  <a:pt x="149" y="108"/>
                  <a:pt x="150" y="108"/>
                  <a:pt x="150" y="107"/>
                </a:cubicBezTo>
                <a:cubicBezTo>
                  <a:pt x="157" y="115"/>
                  <a:pt x="157" y="115"/>
                  <a:pt x="157" y="115"/>
                </a:cubicBezTo>
                <a:cubicBezTo>
                  <a:pt x="156" y="117"/>
                  <a:pt x="155" y="120"/>
                  <a:pt x="153" y="123"/>
                </a:cubicBezTo>
                <a:close/>
                <a:moveTo>
                  <a:pt x="145" y="134"/>
                </a:moveTo>
                <a:cubicBezTo>
                  <a:pt x="138" y="126"/>
                  <a:pt x="138" y="126"/>
                  <a:pt x="138" y="126"/>
                </a:cubicBezTo>
                <a:cubicBezTo>
                  <a:pt x="139" y="125"/>
                  <a:pt x="139" y="124"/>
                  <a:pt x="140" y="124"/>
                </a:cubicBezTo>
                <a:cubicBezTo>
                  <a:pt x="140" y="123"/>
                  <a:pt x="140" y="123"/>
                  <a:pt x="140" y="123"/>
                </a:cubicBezTo>
                <a:cubicBezTo>
                  <a:pt x="141" y="122"/>
                  <a:pt x="142" y="121"/>
                  <a:pt x="143" y="120"/>
                </a:cubicBezTo>
                <a:cubicBezTo>
                  <a:pt x="150" y="127"/>
                  <a:pt x="150" y="127"/>
                  <a:pt x="150" y="127"/>
                </a:cubicBezTo>
                <a:cubicBezTo>
                  <a:pt x="149" y="130"/>
                  <a:pt x="147" y="132"/>
                  <a:pt x="145" y="134"/>
                </a:cubicBezTo>
                <a:close/>
                <a:moveTo>
                  <a:pt x="157" y="84"/>
                </a:moveTo>
                <a:cubicBezTo>
                  <a:pt x="157" y="83"/>
                  <a:pt x="157" y="83"/>
                  <a:pt x="157" y="82"/>
                </a:cubicBezTo>
                <a:cubicBezTo>
                  <a:pt x="157" y="81"/>
                  <a:pt x="157" y="80"/>
                  <a:pt x="157" y="78"/>
                </a:cubicBezTo>
                <a:cubicBezTo>
                  <a:pt x="157" y="78"/>
                  <a:pt x="157" y="77"/>
                  <a:pt x="157" y="76"/>
                </a:cubicBezTo>
                <a:cubicBezTo>
                  <a:pt x="157" y="75"/>
                  <a:pt x="157" y="75"/>
                  <a:pt x="157" y="74"/>
                </a:cubicBezTo>
                <a:cubicBezTo>
                  <a:pt x="157" y="73"/>
                  <a:pt x="157" y="73"/>
                  <a:pt x="157" y="73"/>
                </a:cubicBezTo>
                <a:cubicBezTo>
                  <a:pt x="163" y="79"/>
                  <a:pt x="163" y="79"/>
                  <a:pt x="163" y="79"/>
                </a:cubicBezTo>
                <a:cubicBezTo>
                  <a:pt x="164" y="82"/>
                  <a:pt x="164" y="86"/>
                  <a:pt x="163" y="90"/>
                </a:cubicBezTo>
                <a:lnTo>
                  <a:pt x="157" y="84"/>
                </a:lnTo>
                <a:close/>
                <a:moveTo>
                  <a:pt x="154" y="52"/>
                </a:moveTo>
                <a:cubicBezTo>
                  <a:pt x="157" y="57"/>
                  <a:pt x="160" y="63"/>
                  <a:pt x="162" y="69"/>
                </a:cubicBezTo>
                <a:cubicBezTo>
                  <a:pt x="157" y="65"/>
                  <a:pt x="157" y="65"/>
                  <a:pt x="157" y="65"/>
                </a:cubicBezTo>
                <a:cubicBezTo>
                  <a:pt x="157" y="64"/>
                  <a:pt x="157" y="64"/>
                  <a:pt x="157" y="63"/>
                </a:cubicBezTo>
                <a:cubicBezTo>
                  <a:pt x="157" y="63"/>
                  <a:pt x="156" y="62"/>
                  <a:pt x="156" y="61"/>
                </a:cubicBezTo>
                <a:cubicBezTo>
                  <a:pt x="156" y="60"/>
                  <a:pt x="156" y="59"/>
                  <a:pt x="156" y="57"/>
                </a:cubicBezTo>
                <a:cubicBezTo>
                  <a:pt x="155" y="57"/>
                  <a:pt x="155" y="56"/>
                  <a:pt x="155" y="56"/>
                </a:cubicBezTo>
                <a:cubicBezTo>
                  <a:pt x="155" y="55"/>
                  <a:pt x="155" y="54"/>
                  <a:pt x="154" y="53"/>
                </a:cubicBezTo>
                <a:cubicBezTo>
                  <a:pt x="154" y="52"/>
                  <a:pt x="154" y="52"/>
                  <a:pt x="154" y="52"/>
                </a:cubicBezTo>
                <a:close/>
                <a:moveTo>
                  <a:pt x="38" y="38"/>
                </a:moveTo>
                <a:cubicBezTo>
                  <a:pt x="54" y="22"/>
                  <a:pt x="74" y="14"/>
                  <a:pt x="93" y="14"/>
                </a:cubicBezTo>
                <a:cubicBezTo>
                  <a:pt x="109" y="14"/>
                  <a:pt x="124" y="20"/>
                  <a:pt x="135" y="31"/>
                </a:cubicBezTo>
                <a:cubicBezTo>
                  <a:pt x="137" y="33"/>
                  <a:pt x="138" y="34"/>
                  <a:pt x="139" y="36"/>
                </a:cubicBezTo>
                <a:cubicBezTo>
                  <a:pt x="140" y="37"/>
                  <a:pt x="140" y="37"/>
                  <a:pt x="140" y="37"/>
                </a:cubicBezTo>
                <a:cubicBezTo>
                  <a:pt x="140" y="37"/>
                  <a:pt x="140" y="37"/>
                  <a:pt x="140" y="37"/>
                </a:cubicBezTo>
                <a:cubicBezTo>
                  <a:pt x="141" y="39"/>
                  <a:pt x="143" y="40"/>
                  <a:pt x="144" y="42"/>
                </a:cubicBezTo>
                <a:cubicBezTo>
                  <a:pt x="144" y="42"/>
                  <a:pt x="144" y="42"/>
                  <a:pt x="144" y="42"/>
                </a:cubicBezTo>
                <a:cubicBezTo>
                  <a:pt x="145" y="44"/>
                  <a:pt x="146" y="46"/>
                  <a:pt x="146" y="47"/>
                </a:cubicBezTo>
                <a:cubicBezTo>
                  <a:pt x="146" y="47"/>
                  <a:pt x="146" y="48"/>
                  <a:pt x="146" y="48"/>
                </a:cubicBezTo>
                <a:cubicBezTo>
                  <a:pt x="147" y="49"/>
                  <a:pt x="148" y="51"/>
                  <a:pt x="149" y="53"/>
                </a:cubicBezTo>
                <a:cubicBezTo>
                  <a:pt x="149" y="53"/>
                  <a:pt x="149" y="53"/>
                  <a:pt x="149" y="53"/>
                </a:cubicBezTo>
                <a:cubicBezTo>
                  <a:pt x="149" y="55"/>
                  <a:pt x="150" y="56"/>
                  <a:pt x="150" y="58"/>
                </a:cubicBezTo>
                <a:cubicBezTo>
                  <a:pt x="150" y="58"/>
                  <a:pt x="150" y="59"/>
                  <a:pt x="150" y="59"/>
                </a:cubicBezTo>
                <a:cubicBezTo>
                  <a:pt x="151" y="61"/>
                  <a:pt x="151" y="62"/>
                  <a:pt x="151" y="64"/>
                </a:cubicBezTo>
                <a:cubicBezTo>
                  <a:pt x="151" y="64"/>
                  <a:pt x="151" y="65"/>
                  <a:pt x="151" y="65"/>
                </a:cubicBezTo>
                <a:cubicBezTo>
                  <a:pt x="152" y="67"/>
                  <a:pt x="152" y="68"/>
                  <a:pt x="152" y="70"/>
                </a:cubicBezTo>
                <a:cubicBezTo>
                  <a:pt x="152" y="70"/>
                  <a:pt x="152" y="71"/>
                  <a:pt x="152" y="71"/>
                </a:cubicBezTo>
                <a:cubicBezTo>
                  <a:pt x="152" y="73"/>
                  <a:pt x="152" y="74"/>
                  <a:pt x="152" y="76"/>
                </a:cubicBezTo>
                <a:cubicBezTo>
                  <a:pt x="152" y="76"/>
                  <a:pt x="152" y="77"/>
                  <a:pt x="152" y="78"/>
                </a:cubicBezTo>
                <a:cubicBezTo>
                  <a:pt x="152" y="79"/>
                  <a:pt x="152" y="81"/>
                  <a:pt x="152" y="82"/>
                </a:cubicBezTo>
                <a:cubicBezTo>
                  <a:pt x="151" y="83"/>
                  <a:pt x="151" y="83"/>
                  <a:pt x="151" y="84"/>
                </a:cubicBezTo>
                <a:cubicBezTo>
                  <a:pt x="151" y="85"/>
                  <a:pt x="151" y="87"/>
                  <a:pt x="150" y="88"/>
                </a:cubicBezTo>
                <a:cubicBezTo>
                  <a:pt x="150" y="89"/>
                  <a:pt x="150" y="89"/>
                  <a:pt x="150" y="90"/>
                </a:cubicBezTo>
                <a:cubicBezTo>
                  <a:pt x="150" y="91"/>
                  <a:pt x="149" y="93"/>
                  <a:pt x="149" y="94"/>
                </a:cubicBezTo>
                <a:cubicBezTo>
                  <a:pt x="149" y="95"/>
                  <a:pt x="149" y="95"/>
                  <a:pt x="149" y="95"/>
                </a:cubicBezTo>
                <a:cubicBezTo>
                  <a:pt x="148" y="97"/>
                  <a:pt x="148" y="99"/>
                  <a:pt x="147" y="100"/>
                </a:cubicBezTo>
                <a:cubicBezTo>
                  <a:pt x="147" y="101"/>
                  <a:pt x="147" y="101"/>
                  <a:pt x="147" y="101"/>
                </a:cubicBezTo>
                <a:cubicBezTo>
                  <a:pt x="146" y="103"/>
                  <a:pt x="145" y="105"/>
                  <a:pt x="144" y="106"/>
                </a:cubicBezTo>
                <a:cubicBezTo>
                  <a:pt x="144" y="107"/>
                  <a:pt x="144" y="107"/>
                  <a:pt x="144" y="107"/>
                </a:cubicBezTo>
                <a:cubicBezTo>
                  <a:pt x="143" y="109"/>
                  <a:pt x="142" y="110"/>
                  <a:pt x="141" y="112"/>
                </a:cubicBezTo>
                <a:cubicBezTo>
                  <a:pt x="141" y="112"/>
                  <a:pt x="141" y="113"/>
                  <a:pt x="141" y="113"/>
                </a:cubicBezTo>
                <a:cubicBezTo>
                  <a:pt x="140" y="115"/>
                  <a:pt x="139" y="116"/>
                  <a:pt x="137" y="118"/>
                </a:cubicBezTo>
                <a:cubicBezTo>
                  <a:pt x="137" y="118"/>
                  <a:pt x="137" y="118"/>
                  <a:pt x="137" y="118"/>
                </a:cubicBezTo>
                <a:cubicBezTo>
                  <a:pt x="136" y="120"/>
                  <a:pt x="135" y="122"/>
                  <a:pt x="133" y="123"/>
                </a:cubicBezTo>
                <a:cubicBezTo>
                  <a:pt x="133" y="123"/>
                  <a:pt x="133" y="124"/>
                  <a:pt x="133" y="124"/>
                </a:cubicBezTo>
                <a:cubicBezTo>
                  <a:pt x="131" y="125"/>
                  <a:pt x="130" y="127"/>
                  <a:pt x="128" y="128"/>
                </a:cubicBezTo>
                <a:cubicBezTo>
                  <a:pt x="127" y="130"/>
                  <a:pt x="125" y="131"/>
                  <a:pt x="124" y="133"/>
                </a:cubicBezTo>
                <a:cubicBezTo>
                  <a:pt x="124" y="133"/>
                  <a:pt x="123" y="133"/>
                  <a:pt x="123" y="133"/>
                </a:cubicBezTo>
                <a:cubicBezTo>
                  <a:pt x="122" y="135"/>
                  <a:pt x="120" y="136"/>
                  <a:pt x="118" y="137"/>
                </a:cubicBezTo>
                <a:cubicBezTo>
                  <a:pt x="118" y="137"/>
                  <a:pt x="118" y="137"/>
                  <a:pt x="118" y="137"/>
                </a:cubicBezTo>
                <a:cubicBezTo>
                  <a:pt x="116" y="139"/>
                  <a:pt x="115" y="140"/>
                  <a:pt x="113" y="141"/>
                </a:cubicBezTo>
                <a:cubicBezTo>
                  <a:pt x="113" y="141"/>
                  <a:pt x="112" y="141"/>
                  <a:pt x="112" y="141"/>
                </a:cubicBezTo>
                <a:cubicBezTo>
                  <a:pt x="110" y="142"/>
                  <a:pt x="109" y="143"/>
                  <a:pt x="107" y="144"/>
                </a:cubicBezTo>
                <a:cubicBezTo>
                  <a:pt x="107" y="144"/>
                  <a:pt x="107" y="144"/>
                  <a:pt x="106" y="144"/>
                </a:cubicBezTo>
                <a:cubicBezTo>
                  <a:pt x="105" y="145"/>
                  <a:pt x="103" y="146"/>
                  <a:pt x="101" y="147"/>
                </a:cubicBezTo>
                <a:cubicBezTo>
                  <a:pt x="101" y="147"/>
                  <a:pt x="101" y="147"/>
                  <a:pt x="100" y="147"/>
                </a:cubicBezTo>
                <a:cubicBezTo>
                  <a:pt x="99" y="148"/>
                  <a:pt x="97" y="148"/>
                  <a:pt x="95" y="149"/>
                </a:cubicBezTo>
                <a:cubicBezTo>
                  <a:pt x="95" y="149"/>
                  <a:pt x="95" y="149"/>
                  <a:pt x="94" y="149"/>
                </a:cubicBezTo>
                <a:cubicBezTo>
                  <a:pt x="93" y="149"/>
                  <a:pt x="91" y="150"/>
                  <a:pt x="89" y="150"/>
                </a:cubicBezTo>
                <a:cubicBezTo>
                  <a:pt x="89" y="150"/>
                  <a:pt x="89" y="150"/>
                  <a:pt x="88" y="150"/>
                </a:cubicBezTo>
                <a:cubicBezTo>
                  <a:pt x="87" y="151"/>
                  <a:pt x="85" y="151"/>
                  <a:pt x="84" y="151"/>
                </a:cubicBezTo>
                <a:cubicBezTo>
                  <a:pt x="83" y="151"/>
                  <a:pt x="83" y="151"/>
                  <a:pt x="82" y="152"/>
                </a:cubicBezTo>
                <a:cubicBezTo>
                  <a:pt x="81" y="152"/>
                  <a:pt x="79" y="152"/>
                  <a:pt x="77" y="152"/>
                </a:cubicBezTo>
                <a:cubicBezTo>
                  <a:pt x="77" y="152"/>
                  <a:pt x="76" y="152"/>
                  <a:pt x="76" y="152"/>
                </a:cubicBezTo>
                <a:cubicBezTo>
                  <a:pt x="74" y="152"/>
                  <a:pt x="73" y="152"/>
                  <a:pt x="71" y="152"/>
                </a:cubicBezTo>
                <a:cubicBezTo>
                  <a:pt x="71" y="152"/>
                  <a:pt x="70" y="152"/>
                  <a:pt x="70" y="152"/>
                </a:cubicBezTo>
                <a:cubicBezTo>
                  <a:pt x="68" y="152"/>
                  <a:pt x="67" y="152"/>
                  <a:pt x="65" y="151"/>
                </a:cubicBezTo>
                <a:cubicBezTo>
                  <a:pt x="65" y="151"/>
                  <a:pt x="64" y="151"/>
                  <a:pt x="64" y="151"/>
                </a:cubicBezTo>
                <a:cubicBezTo>
                  <a:pt x="62" y="151"/>
                  <a:pt x="61" y="151"/>
                  <a:pt x="59" y="150"/>
                </a:cubicBezTo>
                <a:cubicBezTo>
                  <a:pt x="59" y="150"/>
                  <a:pt x="58" y="150"/>
                  <a:pt x="58" y="150"/>
                </a:cubicBezTo>
                <a:cubicBezTo>
                  <a:pt x="56" y="150"/>
                  <a:pt x="55" y="149"/>
                  <a:pt x="53" y="149"/>
                </a:cubicBezTo>
                <a:cubicBezTo>
                  <a:pt x="53" y="149"/>
                  <a:pt x="53" y="149"/>
                  <a:pt x="53" y="149"/>
                </a:cubicBezTo>
                <a:cubicBezTo>
                  <a:pt x="51" y="148"/>
                  <a:pt x="49" y="147"/>
                  <a:pt x="48" y="146"/>
                </a:cubicBezTo>
                <a:cubicBezTo>
                  <a:pt x="48" y="146"/>
                  <a:pt x="47" y="146"/>
                  <a:pt x="47" y="146"/>
                </a:cubicBezTo>
                <a:cubicBezTo>
                  <a:pt x="46" y="146"/>
                  <a:pt x="44" y="145"/>
                  <a:pt x="42" y="144"/>
                </a:cubicBezTo>
                <a:cubicBezTo>
                  <a:pt x="42" y="144"/>
                  <a:pt x="42" y="144"/>
                  <a:pt x="42" y="144"/>
                </a:cubicBezTo>
                <a:cubicBezTo>
                  <a:pt x="40" y="143"/>
                  <a:pt x="39" y="141"/>
                  <a:pt x="37" y="140"/>
                </a:cubicBezTo>
                <a:cubicBezTo>
                  <a:pt x="37" y="140"/>
                  <a:pt x="37" y="140"/>
                  <a:pt x="37" y="140"/>
                </a:cubicBezTo>
                <a:cubicBezTo>
                  <a:pt x="36" y="139"/>
                  <a:pt x="36" y="139"/>
                  <a:pt x="36" y="139"/>
                </a:cubicBezTo>
                <a:cubicBezTo>
                  <a:pt x="34" y="138"/>
                  <a:pt x="33" y="137"/>
                  <a:pt x="31" y="135"/>
                </a:cubicBezTo>
                <a:cubicBezTo>
                  <a:pt x="6" y="110"/>
                  <a:pt x="9" y="67"/>
                  <a:pt x="38" y="38"/>
                </a:cubicBezTo>
                <a:close/>
                <a:moveTo>
                  <a:pt x="125" y="152"/>
                </a:moveTo>
                <a:cubicBezTo>
                  <a:pt x="117" y="144"/>
                  <a:pt x="117" y="144"/>
                  <a:pt x="117" y="144"/>
                </a:cubicBezTo>
                <a:cubicBezTo>
                  <a:pt x="118" y="144"/>
                  <a:pt x="118" y="144"/>
                  <a:pt x="118" y="144"/>
                </a:cubicBezTo>
                <a:cubicBezTo>
                  <a:pt x="119" y="144"/>
                  <a:pt x="119" y="143"/>
                  <a:pt x="119" y="143"/>
                </a:cubicBezTo>
                <a:cubicBezTo>
                  <a:pt x="120" y="142"/>
                  <a:pt x="122" y="141"/>
                  <a:pt x="123" y="140"/>
                </a:cubicBezTo>
                <a:cubicBezTo>
                  <a:pt x="123" y="140"/>
                  <a:pt x="124" y="140"/>
                  <a:pt x="124" y="140"/>
                </a:cubicBezTo>
                <a:cubicBezTo>
                  <a:pt x="124" y="139"/>
                  <a:pt x="124" y="139"/>
                  <a:pt x="124" y="139"/>
                </a:cubicBezTo>
                <a:cubicBezTo>
                  <a:pt x="132" y="147"/>
                  <a:pt x="132" y="147"/>
                  <a:pt x="132" y="147"/>
                </a:cubicBezTo>
                <a:cubicBezTo>
                  <a:pt x="130" y="149"/>
                  <a:pt x="127" y="150"/>
                  <a:pt x="125" y="152"/>
                </a:cubicBezTo>
                <a:close/>
                <a:moveTo>
                  <a:pt x="112" y="158"/>
                </a:moveTo>
                <a:cubicBezTo>
                  <a:pt x="105" y="151"/>
                  <a:pt x="105" y="151"/>
                  <a:pt x="105" y="151"/>
                </a:cubicBezTo>
                <a:cubicBezTo>
                  <a:pt x="106" y="150"/>
                  <a:pt x="107" y="150"/>
                  <a:pt x="109" y="149"/>
                </a:cubicBezTo>
                <a:cubicBezTo>
                  <a:pt x="109" y="149"/>
                  <a:pt x="109" y="149"/>
                  <a:pt x="110" y="149"/>
                </a:cubicBezTo>
                <a:cubicBezTo>
                  <a:pt x="111" y="148"/>
                  <a:pt x="112" y="148"/>
                  <a:pt x="113" y="147"/>
                </a:cubicBezTo>
                <a:cubicBezTo>
                  <a:pt x="120" y="155"/>
                  <a:pt x="120" y="155"/>
                  <a:pt x="120" y="155"/>
                </a:cubicBezTo>
                <a:cubicBezTo>
                  <a:pt x="117" y="156"/>
                  <a:pt x="115" y="157"/>
                  <a:pt x="112" y="158"/>
                </a:cubicBezTo>
                <a:close/>
                <a:moveTo>
                  <a:pt x="94" y="163"/>
                </a:moveTo>
                <a:cubicBezTo>
                  <a:pt x="87" y="156"/>
                  <a:pt x="87" y="156"/>
                  <a:pt x="87" y="156"/>
                </a:cubicBezTo>
                <a:cubicBezTo>
                  <a:pt x="88" y="156"/>
                  <a:pt x="88" y="156"/>
                  <a:pt x="89" y="156"/>
                </a:cubicBezTo>
                <a:cubicBezTo>
                  <a:pt x="90" y="156"/>
                  <a:pt x="92" y="155"/>
                  <a:pt x="93" y="155"/>
                </a:cubicBezTo>
                <a:cubicBezTo>
                  <a:pt x="94" y="155"/>
                  <a:pt x="94" y="155"/>
                  <a:pt x="94" y="155"/>
                </a:cubicBezTo>
                <a:cubicBezTo>
                  <a:pt x="96" y="154"/>
                  <a:pt x="97" y="154"/>
                  <a:pt x="98" y="154"/>
                </a:cubicBezTo>
                <a:cubicBezTo>
                  <a:pt x="98" y="153"/>
                  <a:pt x="99" y="153"/>
                  <a:pt x="99" y="153"/>
                </a:cubicBezTo>
                <a:cubicBezTo>
                  <a:pt x="106" y="160"/>
                  <a:pt x="106" y="160"/>
                  <a:pt x="106" y="160"/>
                </a:cubicBezTo>
                <a:cubicBezTo>
                  <a:pt x="102" y="162"/>
                  <a:pt x="98" y="162"/>
                  <a:pt x="94" y="163"/>
                </a:cubicBezTo>
                <a:close/>
                <a:moveTo>
                  <a:pt x="54" y="155"/>
                </a:moveTo>
                <a:cubicBezTo>
                  <a:pt x="54" y="155"/>
                  <a:pt x="55" y="155"/>
                  <a:pt x="55" y="155"/>
                </a:cubicBezTo>
                <a:cubicBezTo>
                  <a:pt x="57" y="155"/>
                  <a:pt x="58" y="156"/>
                  <a:pt x="60" y="156"/>
                </a:cubicBezTo>
                <a:cubicBezTo>
                  <a:pt x="64" y="160"/>
                  <a:pt x="64" y="160"/>
                  <a:pt x="64" y="160"/>
                </a:cubicBezTo>
                <a:cubicBezTo>
                  <a:pt x="60" y="158"/>
                  <a:pt x="56" y="156"/>
                  <a:pt x="52" y="154"/>
                </a:cubicBezTo>
                <a:cubicBezTo>
                  <a:pt x="53" y="154"/>
                  <a:pt x="53" y="154"/>
                  <a:pt x="54" y="155"/>
                </a:cubicBezTo>
                <a:close/>
                <a:moveTo>
                  <a:pt x="74" y="163"/>
                </a:moveTo>
                <a:cubicBezTo>
                  <a:pt x="69" y="157"/>
                  <a:pt x="69" y="157"/>
                  <a:pt x="69" y="157"/>
                </a:cubicBezTo>
                <a:cubicBezTo>
                  <a:pt x="70" y="157"/>
                  <a:pt x="72" y="157"/>
                  <a:pt x="73" y="157"/>
                </a:cubicBezTo>
                <a:cubicBezTo>
                  <a:pt x="74" y="157"/>
                  <a:pt x="74" y="157"/>
                  <a:pt x="74" y="157"/>
                </a:cubicBezTo>
                <a:cubicBezTo>
                  <a:pt x="74" y="157"/>
                  <a:pt x="75" y="157"/>
                  <a:pt x="76" y="157"/>
                </a:cubicBezTo>
                <a:cubicBezTo>
                  <a:pt x="77" y="157"/>
                  <a:pt x="78" y="157"/>
                  <a:pt x="79" y="157"/>
                </a:cubicBezTo>
                <a:cubicBezTo>
                  <a:pt x="80" y="157"/>
                  <a:pt x="80" y="157"/>
                  <a:pt x="80" y="157"/>
                </a:cubicBezTo>
                <a:cubicBezTo>
                  <a:pt x="87" y="164"/>
                  <a:pt x="87" y="164"/>
                  <a:pt x="87" y="164"/>
                </a:cubicBezTo>
                <a:cubicBezTo>
                  <a:pt x="82" y="164"/>
                  <a:pt x="78" y="163"/>
                  <a:pt x="74" y="163"/>
                </a:cubicBezTo>
                <a:close/>
                <a:moveTo>
                  <a:pt x="136" y="144"/>
                </a:moveTo>
                <a:cubicBezTo>
                  <a:pt x="128" y="136"/>
                  <a:pt x="128" y="136"/>
                  <a:pt x="128" y="136"/>
                </a:cubicBezTo>
                <a:cubicBezTo>
                  <a:pt x="128" y="136"/>
                  <a:pt x="128" y="136"/>
                  <a:pt x="128" y="136"/>
                </a:cubicBezTo>
                <a:cubicBezTo>
                  <a:pt x="130" y="135"/>
                  <a:pt x="131" y="134"/>
                  <a:pt x="132" y="132"/>
                </a:cubicBezTo>
                <a:cubicBezTo>
                  <a:pt x="133" y="132"/>
                  <a:pt x="134" y="131"/>
                  <a:pt x="134" y="130"/>
                </a:cubicBezTo>
                <a:cubicBezTo>
                  <a:pt x="142" y="138"/>
                  <a:pt x="142" y="138"/>
                  <a:pt x="142" y="138"/>
                </a:cubicBezTo>
                <a:cubicBezTo>
                  <a:pt x="141" y="139"/>
                  <a:pt x="141" y="139"/>
                  <a:pt x="140" y="140"/>
                </a:cubicBezTo>
                <a:cubicBezTo>
                  <a:pt x="139" y="141"/>
                  <a:pt x="137" y="142"/>
                  <a:pt x="136" y="144"/>
                </a:cubicBezTo>
                <a:close/>
                <a:moveTo>
                  <a:pt x="29" y="162"/>
                </a:moveTo>
                <a:cubicBezTo>
                  <a:pt x="29" y="164"/>
                  <a:pt x="28" y="165"/>
                  <a:pt x="26" y="165"/>
                </a:cubicBezTo>
                <a:cubicBezTo>
                  <a:pt x="19" y="165"/>
                  <a:pt x="13" y="159"/>
                  <a:pt x="13" y="152"/>
                </a:cubicBezTo>
                <a:cubicBezTo>
                  <a:pt x="13" y="150"/>
                  <a:pt x="14" y="149"/>
                  <a:pt x="16" y="149"/>
                </a:cubicBezTo>
                <a:cubicBezTo>
                  <a:pt x="17" y="149"/>
                  <a:pt x="18" y="150"/>
                  <a:pt x="18" y="152"/>
                </a:cubicBezTo>
                <a:cubicBezTo>
                  <a:pt x="18" y="156"/>
                  <a:pt x="22" y="160"/>
                  <a:pt x="26" y="160"/>
                </a:cubicBezTo>
                <a:cubicBezTo>
                  <a:pt x="28" y="160"/>
                  <a:pt x="29" y="161"/>
                  <a:pt x="29" y="162"/>
                </a:cubicBezTo>
                <a:close/>
                <a:moveTo>
                  <a:pt x="149" y="13"/>
                </a:moveTo>
                <a:cubicBezTo>
                  <a:pt x="149" y="11"/>
                  <a:pt x="150" y="10"/>
                  <a:pt x="152" y="10"/>
                </a:cubicBezTo>
                <a:cubicBezTo>
                  <a:pt x="159" y="10"/>
                  <a:pt x="165" y="17"/>
                  <a:pt x="165" y="26"/>
                </a:cubicBezTo>
                <a:cubicBezTo>
                  <a:pt x="165" y="28"/>
                  <a:pt x="164" y="29"/>
                  <a:pt x="162" y="29"/>
                </a:cubicBezTo>
                <a:cubicBezTo>
                  <a:pt x="161" y="29"/>
                  <a:pt x="160" y="28"/>
                  <a:pt x="160" y="26"/>
                </a:cubicBezTo>
                <a:cubicBezTo>
                  <a:pt x="160" y="20"/>
                  <a:pt x="156" y="16"/>
                  <a:pt x="152" y="16"/>
                </a:cubicBezTo>
                <a:cubicBezTo>
                  <a:pt x="150" y="16"/>
                  <a:pt x="149" y="14"/>
                  <a:pt x="149" y="13"/>
                </a:cubicBezTo>
                <a:close/>
                <a:moveTo>
                  <a:pt x="135" y="162"/>
                </a:moveTo>
                <a:cubicBezTo>
                  <a:pt x="134" y="162"/>
                  <a:pt x="133" y="161"/>
                  <a:pt x="133" y="160"/>
                </a:cubicBezTo>
                <a:cubicBezTo>
                  <a:pt x="133" y="158"/>
                  <a:pt x="134" y="157"/>
                  <a:pt x="135" y="157"/>
                </a:cubicBezTo>
                <a:cubicBezTo>
                  <a:pt x="149" y="157"/>
                  <a:pt x="160" y="146"/>
                  <a:pt x="160" y="133"/>
                </a:cubicBezTo>
                <a:cubicBezTo>
                  <a:pt x="160" y="131"/>
                  <a:pt x="161" y="130"/>
                  <a:pt x="162" y="130"/>
                </a:cubicBezTo>
                <a:cubicBezTo>
                  <a:pt x="164" y="130"/>
                  <a:pt x="165" y="131"/>
                  <a:pt x="165" y="133"/>
                </a:cubicBezTo>
                <a:cubicBezTo>
                  <a:pt x="165" y="149"/>
                  <a:pt x="152" y="162"/>
                  <a:pt x="135" y="162"/>
                </a:cubicBezTo>
                <a:close/>
                <a:moveTo>
                  <a:pt x="168" y="157"/>
                </a:moveTo>
                <a:cubicBezTo>
                  <a:pt x="168" y="163"/>
                  <a:pt x="162" y="168"/>
                  <a:pt x="154" y="168"/>
                </a:cubicBezTo>
                <a:cubicBezTo>
                  <a:pt x="153" y="168"/>
                  <a:pt x="152" y="167"/>
                  <a:pt x="152" y="165"/>
                </a:cubicBezTo>
                <a:cubicBezTo>
                  <a:pt x="152" y="164"/>
                  <a:pt x="153" y="162"/>
                  <a:pt x="154" y="162"/>
                </a:cubicBezTo>
                <a:cubicBezTo>
                  <a:pt x="159" y="162"/>
                  <a:pt x="162" y="160"/>
                  <a:pt x="162" y="157"/>
                </a:cubicBezTo>
                <a:cubicBezTo>
                  <a:pt x="162" y="155"/>
                  <a:pt x="164" y="154"/>
                  <a:pt x="165" y="154"/>
                </a:cubicBezTo>
                <a:cubicBezTo>
                  <a:pt x="167" y="154"/>
                  <a:pt x="168" y="155"/>
                  <a:pt x="168" y="157"/>
                </a:cubicBezTo>
                <a:close/>
                <a:moveTo>
                  <a:pt x="74" y="147"/>
                </a:moveTo>
                <a:cubicBezTo>
                  <a:pt x="75" y="147"/>
                  <a:pt x="77" y="147"/>
                  <a:pt x="78" y="146"/>
                </a:cubicBezTo>
                <a:cubicBezTo>
                  <a:pt x="78" y="146"/>
                  <a:pt x="79" y="146"/>
                  <a:pt x="79" y="146"/>
                </a:cubicBezTo>
                <a:cubicBezTo>
                  <a:pt x="80" y="146"/>
                  <a:pt x="81" y="146"/>
                  <a:pt x="82" y="146"/>
                </a:cubicBezTo>
                <a:cubicBezTo>
                  <a:pt x="83" y="146"/>
                  <a:pt x="83" y="146"/>
                  <a:pt x="84" y="146"/>
                </a:cubicBezTo>
                <a:cubicBezTo>
                  <a:pt x="85" y="146"/>
                  <a:pt x="86" y="145"/>
                  <a:pt x="88" y="145"/>
                </a:cubicBezTo>
                <a:cubicBezTo>
                  <a:pt x="88" y="145"/>
                  <a:pt x="88" y="145"/>
                  <a:pt x="89" y="145"/>
                </a:cubicBezTo>
                <a:cubicBezTo>
                  <a:pt x="90" y="145"/>
                  <a:pt x="91" y="144"/>
                  <a:pt x="92" y="144"/>
                </a:cubicBezTo>
                <a:cubicBezTo>
                  <a:pt x="92" y="144"/>
                  <a:pt x="93" y="144"/>
                  <a:pt x="93" y="144"/>
                </a:cubicBezTo>
                <a:cubicBezTo>
                  <a:pt x="94" y="143"/>
                  <a:pt x="95" y="143"/>
                  <a:pt x="96" y="143"/>
                </a:cubicBezTo>
                <a:cubicBezTo>
                  <a:pt x="97" y="143"/>
                  <a:pt x="97" y="142"/>
                  <a:pt x="97" y="142"/>
                </a:cubicBezTo>
                <a:cubicBezTo>
                  <a:pt x="99" y="142"/>
                  <a:pt x="100" y="141"/>
                  <a:pt x="101" y="141"/>
                </a:cubicBezTo>
                <a:cubicBezTo>
                  <a:pt x="102" y="140"/>
                  <a:pt x="102" y="140"/>
                  <a:pt x="102" y="140"/>
                </a:cubicBezTo>
                <a:cubicBezTo>
                  <a:pt x="103" y="140"/>
                  <a:pt x="104" y="139"/>
                  <a:pt x="105" y="139"/>
                </a:cubicBezTo>
                <a:cubicBezTo>
                  <a:pt x="106" y="138"/>
                  <a:pt x="106" y="138"/>
                  <a:pt x="106" y="138"/>
                </a:cubicBezTo>
                <a:cubicBezTo>
                  <a:pt x="108" y="137"/>
                  <a:pt x="109" y="137"/>
                  <a:pt x="110" y="136"/>
                </a:cubicBezTo>
                <a:cubicBezTo>
                  <a:pt x="110" y="136"/>
                  <a:pt x="110" y="136"/>
                  <a:pt x="110" y="136"/>
                </a:cubicBezTo>
                <a:cubicBezTo>
                  <a:pt x="114" y="134"/>
                  <a:pt x="114" y="134"/>
                  <a:pt x="114" y="134"/>
                </a:cubicBezTo>
                <a:cubicBezTo>
                  <a:pt x="114" y="134"/>
                  <a:pt x="114" y="134"/>
                  <a:pt x="114" y="134"/>
                </a:cubicBezTo>
                <a:cubicBezTo>
                  <a:pt x="118" y="131"/>
                  <a:pt x="121" y="128"/>
                  <a:pt x="125" y="125"/>
                </a:cubicBezTo>
                <a:cubicBezTo>
                  <a:pt x="137" y="112"/>
                  <a:pt x="145" y="96"/>
                  <a:pt x="146" y="79"/>
                </a:cubicBezTo>
                <a:cubicBezTo>
                  <a:pt x="148" y="62"/>
                  <a:pt x="142" y="46"/>
                  <a:pt x="131" y="35"/>
                </a:cubicBezTo>
                <a:cubicBezTo>
                  <a:pt x="121" y="25"/>
                  <a:pt x="108" y="20"/>
                  <a:pt x="93" y="20"/>
                </a:cubicBezTo>
                <a:cubicBezTo>
                  <a:pt x="74" y="20"/>
                  <a:pt x="56" y="28"/>
                  <a:pt x="42" y="42"/>
                </a:cubicBezTo>
                <a:cubicBezTo>
                  <a:pt x="29" y="55"/>
                  <a:pt x="21" y="71"/>
                  <a:pt x="20" y="88"/>
                </a:cubicBezTo>
                <a:cubicBezTo>
                  <a:pt x="19" y="105"/>
                  <a:pt x="24" y="120"/>
                  <a:pt x="35" y="131"/>
                </a:cubicBezTo>
                <a:cubicBezTo>
                  <a:pt x="45" y="141"/>
                  <a:pt x="59" y="147"/>
                  <a:pt x="74" y="147"/>
                </a:cubicBezTo>
                <a:close/>
                <a:moveTo>
                  <a:pt x="39" y="127"/>
                </a:moveTo>
                <a:cubicBezTo>
                  <a:pt x="38" y="127"/>
                  <a:pt x="38" y="126"/>
                  <a:pt x="37" y="126"/>
                </a:cubicBezTo>
                <a:cubicBezTo>
                  <a:pt x="38" y="122"/>
                  <a:pt x="41" y="119"/>
                  <a:pt x="44" y="118"/>
                </a:cubicBezTo>
                <a:cubicBezTo>
                  <a:pt x="60" y="114"/>
                  <a:pt x="60" y="114"/>
                  <a:pt x="60" y="114"/>
                </a:cubicBezTo>
                <a:cubicBezTo>
                  <a:pt x="62" y="114"/>
                  <a:pt x="64" y="112"/>
                  <a:pt x="64" y="110"/>
                </a:cubicBezTo>
                <a:cubicBezTo>
                  <a:pt x="66" y="103"/>
                  <a:pt x="66" y="103"/>
                  <a:pt x="66" y="103"/>
                </a:cubicBezTo>
                <a:cubicBezTo>
                  <a:pt x="64" y="102"/>
                  <a:pt x="64" y="102"/>
                  <a:pt x="64" y="102"/>
                </a:cubicBezTo>
                <a:cubicBezTo>
                  <a:pt x="59" y="98"/>
                  <a:pt x="56" y="92"/>
                  <a:pt x="55" y="85"/>
                </a:cubicBezTo>
                <a:cubicBezTo>
                  <a:pt x="55" y="83"/>
                  <a:pt x="55" y="83"/>
                  <a:pt x="55" y="83"/>
                </a:cubicBezTo>
                <a:cubicBezTo>
                  <a:pt x="54" y="82"/>
                  <a:pt x="54" y="82"/>
                  <a:pt x="54" y="82"/>
                </a:cubicBezTo>
                <a:cubicBezTo>
                  <a:pt x="52" y="81"/>
                  <a:pt x="51" y="80"/>
                  <a:pt x="52" y="78"/>
                </a:cubicBezTo>
                <a:cubicBezTo>
                  <a:pt x="52" y="74"/>
                  <a:pt x="52" y="74"/>
                  <a:pt x="52" y="74"/>
                </a:cubicBezTo>
                <a:cubicBezTo>
                  <a:pt x="53" y="73"/>
                  <a:pt x="54" y="71"/>
                  <a:pt x="56" y="71"/>
                </a:cubicBezTo>
                <a:cubicBezTo>
                  <a:pt x="57" y="70"/>
                  <a:pt x="57" y="70"/>
                  <a:pt x="57" y="70"/>
                </a:cubicBezTo>
                <a:cubicBezTo>
                  <a:pt x="57" y="69"/>
                  <a:pt x="57" y="69"/>
                  <a:pt x="57" y="69"/>
                </a:cubicBezTo>
                <a:cubicBezTo>
                  <a:pt x="58" y="66"/>
                  <a:pt x="60" y="63"/>
                  <a:pt x="61" y="60"/>
                </a:cubicBezTo>
                <a:cubicBezTo>
                  <a:pt x="62" y="59"/>
                  <a:pt x="63" y="58"/>
                  <a:pt x="63" y="57"/>
                </a:cubicBezTo>
                <a:cubicBezTo>
                  <a:pt x="65" y="54"/>
                  <a:pt x="66" y="53"/>
                  <a:pt x="66" y="49"/>
                </a:cubicBezTo>
                <a:cubicBezTo>
                  <a:pt x="66" y="49"/>
                  <a:pt x="66" y="49"/>
                  <a:pt x="66" y="50"/>
                </a:cubicBezTo>
                <a:cubicBezTo>
                  <a:pt x="70" y="52"/>
                  <a:pt x="76" y="54"/>
                  <a:pt x="83" y="53"/>
                </a:cubicBezTo>
                <a:cubicBezTo>
                  <a:pt x="83" y="53"/>
                  <a:pt x="84" y="53"/>
                  <a:pt x="85" y="53"/>
                </a:cubicBezTo>
                <a:cubicBezTo>
                  <a:pt x="103" y="53"/>
                  <a:pt x="112" y="59"/>
                  <a:pt x="112" y="72"/>
                </a:cubicBezTo>
                <a:cubicBezTo>
                  <a:pt x="112" y="74"/>
                  <a:pt x="112" y="74"/>
                  <a:pt x="112" y="74"/>
                </a:cubicBezTo>
                <a:cubicBezTo>
                  <a:pt x="114" y="75"/>
                  <a:pt x="114" y="75"/>
                  <a:pt x="114" y="75"/>
                </a:cubicBezTo>
                <a:cubicBezTo>
                  <a:pt x="116" y="76"/>
                  <a:pt x="118" y="78"/>
                  <a:pt x="117" y="80"/>
                </a:cubicBezTo>
                <a:cubicBezTo>
                  <a:pt x="117" y="85"/>
                  <a:pt x="117" y="85"/>
                  <a:pt x="117" y="85"/>
                </a:cubicBezTo>
                <a:cubicBezTo>
                  <a:pt x="117" y="88"/>
                  <a:pt x="114" y="90"/>
                  <a:pt x="110" y="90"/>
                </a:cubicBezTo>
                <a:cubicBezTo>
                  <a:pt x="109" y="90"/>
                  <a:pt x="109" y="90"/>
                  <a:pt x="109" y="90"/>
                </a:cubicBezTo>
                <a:cubicBezTo>
                  <a:pt x="108" y="92"/>
                  <a:pt x="108" y="92"/>
                  <a:pt x="108" y="92"/>
                </a:cubicBezTo>
                <a:cubicBezTo>
                  <a:pt x="104" y="101"/>
                  <a:pt x="98" y="106"/>
                  <a:pt x="89" y="107"/>
                </a:cubicBezTo>
                <a:cubicBezTo>
                  <a:pt x="87" y="108"/>
                  <a:pt x="87" y="108"/>
                  <a:pt x="87" y="108"/>
                </a:cubicBezTo>
                <a:cubicBezTo>
                  <a:pt x="86" y="115"/>
                  <a:pt x="86" y="115"/>
                  <a:pt x="86" y="115"/>
                </a:cubicBezTo>
                <a:cubicBezTo>
                  <a:pt x="86" y="117"/>
                  <a:pt x="87" y="120"/>
                  <a:pt x="89" y="121"/>
                </a:cubicBezTo>
                <a:cubicBezTo>
                  <a:pt x="104" y="133"/>
                  <a:pt x="104" y="133"/>
                  <a:pt x="104" y="133"/>
                </a:cubicBezTo>
                <a:cubicBezTo>
                  <a:pt x="104" y="133"/>
                  <a:pt x="104" y="133"/>
                  <a:pt x="104" y="133"/>
                </a:cubicBezTo>
                <a:cubicBezTo>
                  <a:pt x="103" y="134"/>
                  <a:pt x="102" y="134"/>
                  <a:pt x="101" y="135"/>
                </a:cubicBezTo>
                <a:cubicBezTo>
                  <a:pt x="101" y="135"/>
                  <a:pt x="100" y="135"/>
                  <a:pt x="100" y="135"/>
                </a:cubicBezTo>
                <a:cubicBezTo>
                  <a:pt x="99" y="136"/>
                  <a:pt x="98" y="136"/>
                  <a:pt x="98" y="136"/>
                </a:cubicBezTo>
                <a:cubicBezTo>
                  <a:pt x="97" y="136"/>
                  <a:pt x="97" y="137"/>
                  <a:pt x="96" y="137"/>
                </a:cubicBezTo>
                <a:cubicBezTo>
                  <a:pt x="95" y="137"/>
                  <a:pt x="95" y="137"/>
                  <a:pt x="94" y="138"/>
                </a:cubicBezTo>
                <a:cubicBezTo>
                  <a:pt x="94" y="138"/>
                  <a:pt x="93" y="138"/>
                  <a:pt x="93" y="138"/>
                </a:cubicBezTo>
                <a:cubicBezTo>
                  <a:pt x="92" y="138"/>
                  <a:pt x="91" y="139"/>
                  <a:pt x="89" y="139"/>
                </a:cubicBezTo>
                <a:cubicBezTo>
                  <a:pt x="89" y="139"/>
                  <a:pt x="89" y="139"/>
                  <a:pt x="88" y="139"/>
                </a:cubicBezTo>
                <a:cubicBezTo>
                  <a:pt x="87" y="140"/>
                  <a:pt x="87" y="140"/>
                  <a:pt x="86" y="140"/>
                </a:cubicBezTo>
                <a:cubicBezTo>
                  <a:pt x="85" y="140"/>
                  <a:pt x="85" y="140"/>
                  <a:pt x="84" y="140"/>
                </a:cubicBezTo>
                <a:cubicBezTo>
                  <a:pt x="84" y="140"/>
                  <a:pt x="83" y="140"/>
                  <a:pt x="82" y="141"/>
                </a:cubicBezTo>
                <a:cubicBezTo>
                  <a:pt x="82" y="141"/>
                  <a:pt x="81" y="141"/>
                  <a:pt x="81" y="141"/>
                </a:cubicBezTo>
                <a:cubicBezTo>
                  <a:pt x="80" y="141"/>
                  <a:pt x="79" y="141"/>
                  <a:pt x="78" y="141"/>
                </a:cubicBezTo>
                <a:cubicBezTo>
                  <a:pt x="78" y="141"/>
                  <a:pt x="78" y="141"/>
                  <a:pt x="77" y="141"/>
                </a:cubicBezTo>
                <a:cubicBezTo>
                  <a:pt x="76" y="141"/>
                  <a:pt x="75" y="141"/>
                  <a:pt x="74" y="141"/>
                </a:cubicBezTo>
                <a:cubicBezTo>
                  <a:pt x="60" y="141"/>
                  <a:pt x="48" y="136"/>
                  <a:pt x="39" y="127"/>
                </a:cubicBezTo>
                <a:close/>
                <a:moveTo>
                  <a:pt x="25" y="88"/>
                </a:moveTo>
                <a:cubicBezTo>
                  <a:pt x="27" y="73"/>
                  <a:pt x="34" y="58"/>
                  <a:pt x="46" y="46"/>
                </a:cubicBezTo>
                <a:cubicBezTo>
                  <a:pt x="59" y="33"/>
                  <a:pt x="76" y="25"/>
                  <a:pt x="93" y="25"/>
                </a:cubicBezTo>
                <a:cubicBezTo>
                  <a:pt x="106" y="25"/>
                  <a:pt x="119" y="30"/>
                  <a:pt x="127" y="39"/>
                </a:cubicBezTo>
                <a:cubicBezTo>
                  <a:pt x="137" y="49"/>
                  <a:pt x="142" y="63"/>
                  <a:pt x="141" y="78"/>
                </a:cubicBezTo>
                <a:cubicBezTo>
                  <a:pt x="140" y="94"/>
                  <a:pt x="133" y="109"/>
                  <a:pt x="121" y="121"/>
                </a:cubicBezTo>
                <a:cubicBezTo>
                  <a:pt x="117" y="124"/>
                  <a:pt x="113" y="127"/>
                  <a:pt x="109" y="130"/>
                </a:cubicBezTo>
                <a:cubicBezTo>
                  <a:pt x="92" y="117"/>
                  <a:pt x="92" y="117"/>
                  <a:pt x="92" y="117"/>
                </a:cubicBezTo>
                <a:cubicBezTo>
                  <a:pt x="92" y="117"/>
                  <a:pt x="91" y="116"/>
                  <a:pt x="92" y="116"/>
                </a:cubicBezTo>
                <a:cubicBezTo>
                  <a:pt x="92" y="112"/>
                  <a:pt x="92" y="112"/>
                  <a:pt x="92" y="112"/>
                </a:cubicBezTo>
                <a:cubicBezTo>
                  <a:pt x="101" y="110"/>
                  <a:pt x="108" y="104"/>
                  <a:pt x="113" y="95"/>
                </a:cubicBezTo>
                <a:cubicBezTo>
                  <a:pt x="118" y="94"/>
                  <a:pt x="122" y="90"/>
                  <a:pt x="122" y="85"/>
                </a:cubicBezTo>
                <a:cubicBezTo>
                  <a:pt x="123" y="81"/>
                  <a:pt x="123" y="81"/>
                  <a:pt x="123" y="81"/>
                </a:cubicBezTo>
                <a:cubicBezTo>
                  <a:pt x="123" y="77"/>
                  <a:pt x="121" y="73"/>
                  <a:pt x="117" y="71"/>
                </a:cubicBezTo>
                <a:cubicBezTo>
                  <a:pt x="117" y="60"/>
                  <a:pt x="110" y="48"/>
                  <a:pt x="85" y="48"/>
                </a:cubicBezTo>
                <a:cubicBezTo>
                  <a:pt x="84" y="48"/>
                  <a:pt x="83" y="48"/>
                  <a:pt x="82" y="48"/>
                </a:cubicBezTo>
                <a:cubicBezTo>
                  <a:pt x="77" y="48"/>
                  <a:pt x="72" y="47"/>
                  <a:pt x="69" y="45"/>
                </a:cubicBezTo>
                <a:cubicBezTo>
                  <a:pt x="68" y="44"/>
                  <a:pt x="67" y="43"/>
                  <a:pt x="67" y="43"/>
                </a:cubicBezTo>
                <a:cubicBezTo>
                  <a:pt x="66" y="41"/>
                  <a:pt x="64" y="41"/>
                  <a:pt x="63" y="41"/>
                </a:cubicBezTo>
                <a:cubicBezTo>
                  <a:pt x="61" y="42"/>
                  <a:pt x="60" y="43"/>
                  <a:pt x="60" y="44"/>
                </a:cubicBezTo>
                <a:cubicBezTo>
                  <a:pt x="60" y="46"/>
                  <a:pt x="60" y="47"/>
                  <a:pt x="60" y="49"/>
                </a:cubicBezTo>
                <a:cubicBezTo>
                  <a:pt x="60" y="52"/>
                  <a:pt x="60" y="52"/>
                  <a:pt x="59" y="54"/>
                </a:cubicBezTo>
                <a:cubicBezTo>
                  <a:pt x="58" y="55"/>
                  <a:pt x="58" y="56"/>
                  <a:pt x="57" y="57"/>
                </a:cubicBezTo>
                <a:cubicBezTo>
                  <a:pt x="55" y="60"/>
                  <a:pt x="54" y="63"/>
                  <a:pt x="52" y="66"/>
                </a:cubicBezTo>
                <a:cubicBezTo>
                  <a:pt x="50" y="68"/>
                  <a:pt x="48" y="70"/>
                  <a:pt x="47" y="73"/>
                </a:cubicBezTo>
                <a:cubicBezTo>
                  <a:pt x="46" y="77"/>
                  <a:pt x="46" y="77"/>
                  <a:pt x="46" y="77"/>
                </a:cubicBezTo>
                <a:cubicBezTo>
                  <a:pt x="45" y="80"/>
                  <a:pt x="47" y="84"/>
                  <a:pt x="50" y="86"/>
                </a:cubicBezTo>
                <a:cubicBezTo>
                  <a:pt x="51" y="94"/>
                  <a:pt x="54" y="101"/>
                  <a:pt x="60" y="106"/>
                </a:cubicBezTo>
                <a:cubicBezTo>
                  <a:pt x="59" y="109"/>
                  <a:pt x="59" y="109"/>
                  <a:pt x="59" y="109"/>
                </a:cubicBezTo>
                <a:cubicBezTo>
                  <a:pt x="59" y="109"/>
                  <a:pt x="59" y="109"/>
                  <a:pt x="59" y="109"/>
                </a:cubicBezTo>
                <a:cubicBezTo>
                  <a:pt x="43" y="113"/>
                  <a:pt x="43" y="113"/>
                  <a:pt x="43" y="113"/>
                </a:cubicBezTo>
                <a:cubicBezTo>
                  <a:pt x="39" y="114"/>
                  <a:pt x="35" y="117"/>
                  <a:pt x="34" y="121"/>
                </a:cubicBezTo>
                <a:cubicBezTo>
                  <a:pt x="27" y="112"/>
                  <a:pt x="24" y="100"/>
                  <a:pt x="25" y="8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06" name="Freeform 1902">
            <a:extLst>
              <a:ext uri="{FF2B5EF4-FFF2-40B4-BE49-F238E27FC236}">
                <a16:creationId xmlns:a16="http://schemas.microsoft.com/office/drawing/2014/main" xmlns="" id="{B28AE3EF-0A07-4B0E-843B-B7E3E0D2BDC5}"/>
              </a:ext>
            </a:extLst>
          </p:cNvPr>
          <p:cNvSpPr>
            <a:spLocks noEditPoints="1"/>
          </p:cNvSpPr>
          <p:nvPr/>
        </p:nvSpPr>
        <p:spPr bwMode="auto">
          <a:xfrm>
            <a:off x="5346989" y="5938694"/>
            <a:ext cx="535420" cy="549852"/>
          </a:xfrm>
          <a:custGeom>
            <a:avLst/>
            <a:gdLst>
              <a:gd name="T0" fmla="*/ 19 w 157"/>
              <a:gd name="T1" fmla="*/ 26 h 160"/>
              <a:gd name="T2" fmla="*/ 0 w 157"/>
              <a:gd name="T3" fmla="*/ 80 h 160"/>
              <a:gd name="T4" fmla="*/ 30 w 157"/>
              <a:gd name="T5" fmla="*/ 145 h 160"/>
              <a:gd name="T6" fmla="*/ 157 w 157"/>
              <a:gd name="T7" fmla="*/ 80 h 160"/>
              <a:gd name="T8" fmla="*/ 51 w 157"/>
              <a:gd name="T9" fmla="*/ 11 h 160"/>
              <a:gd name="T10" fmla="*/ 20 w 157"/>
              <a:gd name="T11" fmla="*/ 127 h 160"/>
              <a:gd name="T12" fmla="*/ 28 w 157"/>
              <a:gd name="T13" fmla="*/ 123 h 160"/>
              <a:gd name="T14" fmla="*/ 22 w 157"/>
              <a:gd name="T15" fmla="*/ 51 h 160"/>
              <a:gd name="T16" fmla="*/ 6 w 157"/>
              <a:gd name="T17" fmla="*/ 80 h 160"/>
              <a:gd name="T18" fmla="*/ 17 w 157"/>
              <a:gd name="T19" fmla="*/ 83 h 160"/>
              <a:gd name="T20" fmla="*/ 17 w 157"/>
              <a:gd name="T21" fmla="*/ 92 h 160"/>
              <a:gd name="T22" fmla="*/ 19 w 157"/>
              <a:gd name="T23" fmla="*/ 61 h 160"/>
              <a:gd name="T24" fmla="*/ 17 w 157"/>
              <a:gd name="T25" fmla="*/ 69 h 160"/>
              <a:gd name="T26" fmla="*/ 20 w 157"/>
              <a:gd name="T27" fmla="*/ 103 h 160"/>
              <a:gd name="T28" fmla="*/ 11 w 157"/>
              <a:gd name="T29" fmla="*/ 110 h 160"/>
              <a:gd name="T30" fmla="*/ 26 w 157"/>
              <a:gd name="T31" fmla="*/ 40 h 160"/>
              <a:gd name="T32" fmla="*/ 32 w 157"/>
              <a:gd name="T33" fmla="*/ 30 h 160"/>
              <a:gd name="T34" fmla="*/ 42 w 157"/>
              <a:gd name="T35" fmla="*/ 18 h 160"/>
              <a:gd name="T36" fmla="*/ 27 w 157"/>
              <a:gd name="T37" fmla="*/ 25 h 160"/>
              <a:gd name="T38" fmla="*/ 37 w 157"/>
              <a:gd name="T39" fmla="*/ 137 h 160"/>
              <a:gd name="T40" fmla="*/ 24 w 157"/>
              <a:gd name="T41" fmla="*/ 132 h 160"/>
              <a:gd name="T42" fmla="*/ 50 w 157"/>
              <a:gd name="T43" fmla="*/ 148 h 160"/>
              <a:gd name="T44" fmla="*/ 87 w 157"/>
              <a:gd name="T45" fmla="*/ 154 h 160"/>
              <a:gd name="T46" fmla="*/ 76 w 157"/>
              <a:gd name="T47" fmla="*/ 153 h 160"/>
              <a:gd name="T48" fmla="*/ 67 w 157"/>
              <a:gd name="T49" fmla="*/ 151 h 160"/>
              <a:gd name="T50" fmla="*/ 29 w 157"/>
              <a:gd name="T51" fmla="*/ 112 h 160"/>
              <a:gd name="T52" fmla="*/ 26 w 157"/>
              <a:gd name="T53" fmla="*/ 105 h 160"/>
              <a:gd name="T54" fmla="*/ 24 w 157"/>
              <a:gd name="T55" fmla="*/ 96 h 160"/>
              <a:gd name="T56" fmla="*/ 22 w 157"/>
              <a:gd name="T57" fmla="*/ 87 h 160"/>
              <a:gd name="T58" fmla="*/ 22 w 157"/>
              <a:gd name="T59" fmla="*/ 75 h 160"/>
              <a:gd name="T60" fmla="*/ 23 w 157"/>
              <a:gd name="T61" fmla="*/ 66 h 160"/>
              <a:gd name="T62" fmla="*/ 25 w 157"/>
              <a:gd name="T63" fmla="*/ 57 h 160"/>
              <a:gd name="T64" fmla="*/ 28 w 157"/>
              <a:gd name="T65" fmla="*/ 49 h 160"/>
              <a:gd name="T66" fmla="*/ 66 w 157"/>
              <a:gd name="T67" fmla="*/ 10 h 160"/>
              <a:gd name="T68" fmla="*/ 73 w 157"/>
              <a:gd name="T69" fmla="*/ 7 h 160"/>
              <a:gd name="T70" fmla="*/ 80 w 157"/>
              <a:gd name="T71" fmla="*/ 6 h 160"/>
              <a:gd name="T72" fmla="*/ 32 w 157"/>
              <a:gd name="T73" fmla="*/ 80 h 160"/>
              <a:gd name="T74" fmla="*/ 38 w 157"/>
              <a:gd name="T75" fmla="*/ 80 h 160"/>
              <a:gd name="T76" fmla="*/ 140 w 157"/>
              <a:gd name="T77" fmla="*/ 63 h 160"/>
              <a:gd name="T78" fmla="*/ 127 w 157"/>
              <a:gd name="T79" fmla="*/ 118 h 160"/>
              <a:gd name="T80" fmla="*/ 119 w 157"/>
              <a:gd name="T81" fmla="*/ 123 h 160"/>
              <a:gd name="T82" fmla="*/ 38 w 157"/>
              <a:gd name="T83" fmla="*/ 104 h 160"/>
              <a:gd name="T84" fmla="*/ 41 w 157"/>
              <a:gd name="T85" fmla="*/ 101 h 160"/>
              <a:gd name="T86" fmla="*/ 105 w 157"/>
              <a:gd name="T87" fmla="*/ 24 h 160"/>
              <a:gd name="T88" fmla="*/ 109 w 157"/>
              <a:gd name="T89" fmla="*/ 137 h 160"/>
              <a:gd name="T90" fmla="*/ 107 w 157"/>
              <a:gd name="T91" fmla="*/ 132 h 160"/>
              <a:gd name="T92" fmla="*/ 123 w 157"/>
              <a:gd name="T93" fmla="*/ 41 h 160"/>
              <a:gd name="T94" fmla="*/ 142 w 157"/>
              <a:gd name="T95" fmla="*/ 80 h 160"/>
              <a:gd name="T96" fmla="*/ 136 w 157"/>
              <a:gd name="T97" fmla="*/ 85 h 160"/>
              <a:gd name="T98" fmla="*/ 136 w 157"/>
              <a:gd name="T99" fmla="*/ 108 h 160"/>
              <a:gd name="T100" fmla="*/ 136 w 157"/>
              <a:gd name="T101" fmla="*/ 99 h 160"/>
              <a:gd name="T102" fmla="*/ 87 w 157"/>
              <a:gd name="T103" fmla="*/ 23 h 160"/>
              <a:gd name="T104" fmla="*/ 95 w 157"/>
              <a:gd name="T105" fmla="*/ 21 h 160"/>
              <a:gd name="T106" fmla="*/ 43 w 157"/>
              <a:gd name="T107" fmla="*/ 118 h 160"/>
              <a:gd name="T108" fmla="*/ 41 w 157"/>
              <a:gd name="T109" fmla="*/ 59 h 160"/>
              <a:gd name="T110" fmla="*/ 42 w 157"/>
              <a:gd name="T111" fmla="*/ 51 h 160"/>
              <a:gd name="T112" fmla="*/ 81 w 157"/>
              <a:gd name="T113" fmla="*/ 142 h 160"/>
              <a:gd name="T114" fmla="*/ 55 w 157"/>
              <a:gd name="T115" fmla="*/ 33 h 160"/>
              <a:gd name="T116" fmla="*/ 47 w 157"/>
              <a:gd name="T117" fmla="*/ 38 h 160"/>
              <a:gd name="T118" fmla="*/ 67 w 157"/>
              <a:gd name="T119" fmla="*/ 28 h 160"/>
              <a:gd name="T120" fmla="*/ 73 w 157"/>
              <a:gd name="T121" fmla="*/ 23 h 160"/>
              <a:gd name="T122" fmla="*/ 59 w 157"/>
              <a:gd name="T123" fmla="*/ 130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57" h="160">
                <a:moveTo>
                  <a:pt x="87" y="0"/>
                </a:moveTo>
                <a:cubicBezTo>
                  <a:pt x="84" y="0"/>
                  <a:pt x="81" y="0"/>
                  <a:pt x="79" y="1"/>
                </a:cubicBezTo>
                <a:cubicBezTo>
                  <a:pt x="76" y="0"/>
                  <a:pt x="73" y="0"/>
                  <a:pt x="70" y="0"/>
                </a:cubicBezTo>
                <a:cubicBezTo>
                  <a:pt x="50" y="0"/>
                  <a:pt x="32" y="10"/>
                  <a:pt x="19" y="26"/>
                </a:cubicBezTo>
                <a:cubicBezTo>
                  <a:pt x="19" y="26"/>
                  <a:pt x="19" y="26"/>
                  <a:pt x="19" y="26"/>
                </a:cubicBezTo>
                <a:cubicBezTo>
                  <a:pt x="14" y="31"/>
                  <a:pt x="11" y="37"/>
                  <a:pt x="8" y="43"/>
                </a:cubicBezTo>
                <a:cubicBezTo>
                  <a:pt x="8" y="43"/>
                  <a:pt x="8" y="43"/>
                  <a:pt x="8" y="43"/>
                </a:cubicBezTo>
                <a:cubicBezTo>
                  <a:pt x="6" y="48"/>
                  <a:pt x="4" y="52"/>
                  <a:pt x="3" y="57"/>
                </a:cubicBezTo>
                <a:cubicBezTo>
                  <a:pt x="3" y="57"/>
                  <a:pt x="3" y="57"/>
                  <a:pt x="3" y="58"/>
                </a:cubicBezTo>
                <a:cubicBezTo>
                  <a:pt x="1" y="65"/>
                  <a:pt x="0" y="72"/>
                  <a:pt x="0" y="80"/>
                </a:cubicBezTo>
                <a:cubicBezTo>
                  <a:pt x="0" y="92"/>
                  <a:pt x="2" y="104"/>
                  <a:pt x="7" y="114"/>
                </a:cubicBezTo>
                <a:cubicBezTo>
                  <a:pt x="7" y="114"/>
                  <a:pt x="7" y="114"/>
                  <a:pt x="7" y="114"/>
                </a:cubicBezTo>
                <a:cubicBezTo>
                  <a:pt x="9" y="120"/>
                  <a:pt x="13" y="126"/>
                  <a:pt x="16" y="131"/>
                </a:cubicBezTo>
                <a:cubicBezTo>
                  <a:pt x="16" y="131"/>
                  <a:pt x="17" y="132"/>
                  <a:pt x="17" y="132"/>
                </a:cubicBezTo>
                <a:cubicBezTo>
                  <a:pt x="21" y="137"/>
                  <a:pt x="25" y="141"/>
                  <a:pt x="30" y="145"/>
                </a:cubicBezTo>
                <a:cubicBezTo>
                  <a:pt x="30" y="145"/>
                  <a:pt x="30" y="146"/>
                  <a:pt x="30" y="146"/>
                </a:cubicBezTo>
                <a:cubicBezTo>
                  <a:pt x="42" y="155"/>
                  <a:pt x="55" y="160"/>
                  <a:pt x="70" y="160"/>
                </a:cubicBezTo>
                <a:cubicBezTo>
                  <a:pt x="73" y="160"/>
                  <a:pt x="76" y="160"/>
                  <a:pt x="79" y="159"/>
                </a:cubicBezTo>
                <a:cubicBezTo>
                  <a:pt x="81" y="160"/>
                  <a:pt x="84" y="160"/>
                  <a:pt x="87" y="160"/>
                </a:cubicBezTo>
                <a:cubicBezTo>
                  <a:pt x="126" y="160"/>
                  <a:pt x="157" y="124"/>
                  <a:pt x="157" y="80"/>
                </a:cubicBezTo>
                <a:cubicBezTo>
                  <a:pt x="157" y="36"/>
                  <a:pt x="126" y="0"/>
                  <a:pt x="87" y="0"/>
                </a:cubicBezTo>
                <a:close/>
                <a:moveTo>
                  <a:pt x="58" y="7"/>
                </a:moveTo>
                <a:cubicBezTo>
                  <a:pt x="57" y="8"/>
                  <a:pt x="56" y="8"/>
                  <a:pt x="55" y="9"/>
                </a:cubicBezTo>
                <a:cubicBezTo>
                  <a:pt x="55" y="9"/>
                  <a:pt x="54" y="9"/>
                  <a:pt x="54" y="10"/>
                </a:cubicBezTo>
                <a:cubicBezTo>
                  <a:pt x="53" y="10"/>
                  <a:pt x="52" y="11"/>
                  <a:pt x="51" y="11"/>
                </a:cubicBezTo>
                <a:cubicBezTo>
                  <a:pt x="46" y="11"/>
                  <a:pt x="46" y="11"/>
                  <a:pt x="46" y="11"/>
                </a:cubicBezTo>
                <a:cubicBezTo>
                  <a:pt x="50" y="9"/>
                  <a:pt x="54" y="8"/>
                  <a:pt x="59" y="7"/>
                </a:cubicBezTo>
                <a:cubicBezTo>
                  <a:pt x="58" y="7"/>
                  <a:pt x="58" y="7"/>
                  <a:pt x="58" y="7"/>
                </a:cubicBezTo>
                <a:close/>
                <a:moveTo>
                  <a:pt x="30" y="127"/>
                </a:moveTo>
                <a:cubicBezTo>
                  <a:pt x="20" y="127"/>
                  <a:pt x="20" y="127"/>
                  <a:pt x="20" y="127"/>
                </a:cubicBezTo>
                <a:cubicBezTo>
                  <a:pt x="18" y="123"/>
                  <a:pt x="15" y="120"/>
                  <a:pt x="14" y="116"/>
                </a:cubicBezTo>
                <a:cubicBezTo>
                  <a:pt x="24" y="116"/>
                  <a:pt x="24" y="116"/>
                  <a:pt x="24" y="116"/>
                </a:cubicBezTo>
                <a:cubicBezTo>
                  <a:pt x="24" y="117"/>
                  <a:pt x="25" y="118"/>
                  <a:pt x="25" y="119"/>
                </a:cubicBezTo>
                <a:cubicBezTo>
                  <a:pt x="26" y="119"/>
                  <a:pt x="26" y="120"/>
                  <a:pt x="26" y="120"/>
                </a:cubicBezTo>
                <a:cubicBezTo>
                  <a:pt x="27" y="121"/>
                  <a:pt x="27" y="122"/>
                  <a:pt x="28" y="123"/>
                </a:cubicBezTo>
                <a:cubicBezTo>
                  <a:pt x="28" y="124"/>
                  <a:pt x="28" y="124"/>
                  <a:pt x="28" y="124"/>
                </a:cubicBezTo>
                <a:cubicBezTo>
                  <a:pt x="29" y="125"/>
                  <a:pt x="29" y="126"/>
                  <a:pt x="30" y="127"/>
                </a:cubicBezTo>
                <a:close/>
                <a:moveTo>
                  <a:pt x="12" y="47"/>
                </a:moveTo>
                <a:cubicBezTo>
                  <a:pt x="23" y="47"/>
                  <a:pt x="23" y="47"/>
                  <a:pt x="23" y="47"/>
                </a:cubicBezTo>
                <a:cubicBezTo>
                  <a:pt x="22" y="48"/>
                  <a:pt x="22" y="49"/>
                  <a:pt x="22" y="51"/>
                </a:cubicBezTo>
                <a:cubicBezTo>
                  <a:pt x="21" y="51"/>
                  <a:pt x="21" y="51"/>
                  <a:pt x="21" y="52"/>
                </a:cubicBezTo>
                <a:cubicBezTo>
                  <a:pt x="21" y="53"/>
                  <a:pt x="20" y="54"/>
                  <a:pt x="20" y="55"/>
                </a:cubicBezTo>
                <a:cubicBezTo>
                  <a:pt x="9" y="55"/>
                  <a:pt x="9" y="55"/>
                  <a:pt x="9" y="55"/>
                </a:cubicBezTo>
                <a:cubicBezTo>
                  <a:pt x="10" y="52"/>
                  <a:pt x="11" y="50"/>
                  <a:pt x="12" y="47"/>
                </a:cubicBezTo>
                <a:close/>
                <a:moveTo>
                  <a:pt x="6" y="80"/>
                </a:moveTo>
                <a:cubicBezTo>
                  <a:pt x="6" y="78"/>
                  <a:pt x="6" y="76"/>
                  <a:pt x="6" y="74"/>
                </a:cubicBezTo>
                <a:cubicBezTo>
                  <a:pt x="17" y="74"/>
                  <a:pt x="17" y="74"/>
                  <a:pt x="17" y="74"/>
                </a:cubicBezTo>
                <a:cubicBezTo>
                  <a:pt x="17" y="75"/>
                  <a:pt x="17" y="75"/>
                  <a:pt x="17" y="75"/>
                </a:cubicBezTo>
                <a:cubicBezTo>
                  <a:pt x="17" y="76"/>
                  <a:pt x="17" y="78"/>
                  <a:pt x="17" y="80"/>
                </a:cubicBezTo>
                <a:cubicBezTo>
                  <a:pt x="17" y="81"/>
                  <a:pt x="17" y="82"/>
                  <a:pt x="17" y="83"/>
                </a:cubicBezTo>
                <a:cubicBezTo>
                  <a:pt x="6" y="83"/>
                  <a:pt x="6" y="83"/>
                  <a:pt x="6" y="83"/>
                </a:cubicBezTo>
                <a:cubicBezTo>
                  <a:pt x="6" y="82"/>
                  <a:pt x="6" y="81"/>
                  <a:pt x="6" y="80"/>
                </a:cubicBezTo>
                <a:close/>
                <a:moveTo>
                  <a:pt x="17" y="88"/>
                </a:moveTo>
                <a:cubicBezTo>
                  <a:pt x="17" y="89"/>
                  <a:pt x="17" y="91"/>
                  <a:pt x="17" y="92"/>
                </a:cubicBezTo>
                <a:cubicBezTo>
                  <a:pt x="17" y="92"/>
                  <a:pt x="17" y="92"/>
                  <a:pt x="17" y="92"/>
                </a:cubicBezTo>
                <a:cubicBezTo>
                  <a:pt x="18" y="94"/>
                  <a:pt x="18" y="95"/>
                  <a:pt x="18" y="97"/>
                </a:cubicBezTo>
                <a:cubicBezTo>
                  <a:pt x="7" y="97"/>
                  <a:pt x="7" y="97"/>
                  <a:pt x="7" y="97"/>
                </a:cubicBezTo>
                <a:cubicBezTo>
                  <a:pt x="7" y="94"/>
                  <a:pt x="6" y="91"/>
                  <a:pt x="6" y="88"/>
                </a:cubicBezTo>
                <a:lnTo>
                  <a:pt x="17" y="88"/>
                </a:lnTo>
                <a:close/>
                <a:moveTo>
                  <a:pt x="19" y="61"/>
                </a:moveTo>
                <a:cubicBezTo>
                  <a:pt x="19" y="61"/>
                  <a:pt x="19" y="61"/>
                  <a:pt x="18" y="62"/>
                </a:cubicBezTo>
                <a:cubicBezTo>
                  <a:pt x="18" y="62"/>
                  <a:pt x="18" y="62"/>
                  <a:pt x="18" y="63"/>
                </a:cubicBezTo>
                <a:cubicBezTo>
                  <a:pt x="18" y="64"/>
                  <a:pt x="18" y="66"/>
                  <a:pt x="17" y="68"/>
                </a:cubicBezTo>
                <a:cubicBezTo>
                  <a:pt x="17" y="68"/>
                  <a:pt x="17" y="68"/>
                  <a:pt x="17" y="68"/>
                </a:cubicBezTo>
                <a:cubicBezTo>
                  <a:pt x="17" y="68"/>
                  <a:pt x="17" y="69"/>
                  <a:pt x="17" y="69"/>
                </a:cubicBezTo>
                <a:cubicBezTo>
                  <a:pt x="6" y="69"/>
                  <a:pt x="6" y="69"/>
                  <a:pt x="6" y="69"/>
                </a:cubicBezTo>
                <a:cubicBezTo>
                  <a:pt x="7" y="66"/>
                  <a:pt x="7" y="63"/>
                  <a:pt x="8" y="61"/>
                </a:cubicBezTo>
                <a:lnTo>
                  <a:pt x="19" y="61"/>
                </a:lnTo>
                <a:close/>
                <a:moveTo>
                  <a:pt x="19" y="102"/>
                </a:moveTo>
                <a:cubicBezTo>
                  <a:pt x="19" y="102"/>
                  <a:pt x="19" y="103"/>
                  <a:pt x="20" y="103"/>
                </a:cubicBezTo>
                <a:cubicBezTo>
                  <a:pt x="20" y="103"/>
                  <a:pt x="20" y="103"/>
                  <a:pt x="20" y="103"/>
                </a:cubicBezTo>
                <a:cubicBezTo>
                  <a:pt x="20" y="105"/>
                  <a:pt x="21" y="107"/>
                  <a:pt x="21" y="108"/>
                </a:cubicBezTo>
                <a:cubicBezTo>
                  <a:pt x="21" y="109"/>
                  <a:pt x="21" y="109"/>
                  <a:pt x="22" y="109"/>
                </a:cubicBezTo>
                <a:cubicBezTo>
                  <a:pt x="22" y="110"/>
                  <a:pt x="22" y="110"/>
                  <a:pt x="22" y="110"/>
                </a:cubicBezTo>
                <a:cubicBezTo>
                  <a:pt x="11" y="110"/>
                  <a:pt x="11" y="110"/>
                  <a:pt x="11" y="110"/>
                </a:cubicBezTo>
                <a:cubicBezTo>
                  <a:pt x="10" y="108"/>
                  <a:pt x="9" y="105"/>
                  <a:pt x="8" y="102"/>
                </a:cubicBezTo>
                <a:lnTo>
                  <a:pt x="19" y="102"/>
                </a:lnTo>
                <a:close/>
                <a:moveTo>
                  <a:pt x="28" y="36"/>
                </a:moveTo>
                <a:cubicBezTo>
                  <a:pt x="28" y="36"/>
                  <a:pt x="28" y="36"/>
                  <a:pt x="28" y="37"/>
                </a:cubicBezTo>
                <a:cubicBezTo>
                  <a:pt x="27" y="38"/>
                  <a:pt x="27" y="39"/>
                  <a:pt x="26" y="40"/>
                </a:cubicBezTo>
                <a:cubicBezTo>
                  <a:pt x="26" y="40"/>
                  <a:pt x="26" y="41"/>
                  <a:pt x="25" y="41"/>
                </a:cubicBezTo>
                <a:cubicBezTo>
                  <a:pt x="25" y="41"/>
                  <a:pt x="25" y="41"/>
                  <a:pt x="25" y="41"/>
                </a:cubicBezTo>
                <a:cubicBezTo>
                  <a:pt x="15" y="41"/>
                  <a:pt x="15" y="41"/>
                  <a:pt x="15" y="41"/>
                </a:cubicBezTo>
                <a:cubicBezTo>
                  <a:pt x="17" y="37"/>
                  <a:pt x="19" y="34"/>
                  <a:pt x="22" y="30"/>
                </a:cubicBezTo>
                <a:cubicBezTo>
                  <a:pt x="32" y="30"/>
                  <a:pt x="32" y="30"/>
                  <a:pt x="32" y="30"/>
                </a:cubicBezTo>
                <a:cubicBezTo>
                  <a:pt x="31" y="31"/>
                  <a:pt x="31" y="31"/>
                  <a:pt x="31" y="32"/>
                </a:cubicBezTo>
                <a:cubicBezTo>
                  <a:pt x="30" y="33"/>
                  <a:pt x="29" y="34"/>
                  <a:pt x="28" y="36"/>
                </a:cubicBezTo>
                <a:close/>
                <a:moveTo>
                  <a:pt x="37" y="17"/>
                </a:moveTo>
                <a:cubicBezTo>
                  <a:pt x="44" y="17"/>
                  <a:pt x="44" y="17"/>
                  <a:pt x="44" y="17"/>
                </a:cubicBezTo>
                <a:cubicBezTo>
                  <a:pt x="43" y="17"/>
                  <a:pt x="43" y="18"/>
                  <a:pt x="42" y="18"/>
                </a:cubicBezTo>
                <a:cubicBezTo>
                  <a:pt x="42" y="19"/>
                  <a:pt x="41" y="19"/>
                  <a:pt x="40" y="20"/>
                </a:cubicBezTo>
                <a:cubicBezTo>
                  <a:pt x="40" y="21"/>
                  <a:pt x="39" y="21"/>
                  <a:pt x="39" y="22"/>
                </a:cubicBezTo>
                <a:cubicBezTo>
                  <a:pt x="38" y="22"/>
                  <a:pt x="38" y="23"/>
                  <a:pt x="37" y="23"/>
                </a:cubicBezTo>
                <a:cubicBezTo>
                  <a:pt x="37" y="24"/>
                  <a:pt x="36" y="24"/>
                  <a:pt x="36" y="25"/>
                </a:cubicBezTo>
                <a:cubicBezTo>
                  <a:pt x="27" y="25"/>
                  <a:pt x="27" y="25"/>
                  <a:pt x="27" y="25"/>
                </a:cubicBezTo>
                <a:cubicBezTo>
                  <a:pt x="30" y="22"/>
                  <a:pt x="33" y="19"/>
                  <a:pt x="37" y="17"/>
                </a:cubicBezTo>
                <a:close/>
                <a:moveTo>
                  <a:pt x="24" y="132"/>
                </a:moveTo>
                <a:cubicBezTo>
                  <a:pt x="34" y="132"/>
                  <a:pt x="34" y="132"/>
                  <a:pt x="34" y="132"/>
                </a:cubicBezTo>
                <a:cubicBezTo>
                  <a:pt x="34" y="133"/>
                  <a:pt x="34" y="133"/>
                  <a:pt x="35" y="134"/>
                </a:cubicBezTo>
                <a:cubicBezTo>
                  <a:pt x="36" y="135"/>
                  <a:pt x="36" y="136"/>
                  <a:pt x="37" y="137"/>
                </a:cubicBezTo>
                <a:cubicBezTo>
                  <a:pt x="38" y="137"/>
                  <a:pt x="38" y="138"/>
                  <a:pt x="39" y="138"/>
                </a:cubicBezTo>
                <a:cubicBezTo>
                  <a:pt x="39" y="139"/>
                  <a:pt x="40" y="139"/>
                  <a:pt x="40" y="140"/>
                </a:cubicBezTo>
                <a:cubicBezTo>
                  <a:pt x="41" y="140"/>
                  <a:pt x="41" y="140"/>
                  <a:pt x="41" y="141"/>
                </a:cubicBezTo>
                <a:cubicBezTo>
                  <a:pt x="33" y="141"/>
                  <a:pt x="33" y="141"/>
                  <a:pt x="33" y="141"/>
                </a:cubicBezTo>
                <a:cubicBezTo>
                  <a:pt x="30" y="138"/>
                  <a:pt x="27" y="135"/>
                  <a:pt x="24" y="132"/>
                </a:cubicBezTo>
                <a:close/>
                <a:moveTo>
                  <a:pt x="59" y="153"/>
                </a:moveTo>
                <a:cubicBezTo>
                  <a:pt x="52" y="152"/>
                  <a:pt x="46" y="149"/>
                  <a:pt x="41" y="146"/>
                </a:cubicBezTo>
                <a:cubicBezTo>
                  <a:pt x="47" y="146"/>
                  <a:pt x="47" y="146"/>
                  <a:pt x="47" y="146"/>
                </a:cubicBezTo>
                <a:cubicBezTo>
                  <a:pt x="48" y="146"/>
                  <a:pt x="48" y="147"/>
                  <a:pt x="49" y="147"/>
                </a:cubicBezTo>
                <a:cubicBezTo>
                  <a:pt x="49" y="147"/>
                  <a:pt x="50" y="148"/>
                  <a:pt x="50" y="148"/>
                </a:cubicBezTo>
                <a:cubicBezTo>
                  <a:pt x="51" y="149"/>
                  <a:pt x="52" y="150"/>
                  <a:pt x="54" y="150"/>
                </a:cubicBezTo>
                <a:cubicBezTo>
                  <a:pt x="54" y="151"/>
                  <a:pt x="55" y="151"/>
                  <a:pt x="55" y="151"/>
                </a:cubicBezTo>
                <a:cubicBezTo>
                  <a:pt x="56" y="152"/>
                  <a:pt x="57" y="152"/>
                  <a:pt x="58" y="153"/>
                </a:cubicBezTo>
                <a:cubicBezTo>
                  <a:pt x="58" y="153"/>
                  <a:pt x="58" y="153"/>
                  <a:pt x="59" y="153"/>
                </a:cubicBezTo>
                <a:close/>
                <a:moveTo>
                  <a:pt x="87" y="154"/>
                </a:moveTo>
                <a:cubicBezTo>
                  <a:pt x="85" y="154"/>
                  <a:pt x="83" y="154"/>
                  <a:pt x="80" y="154"/>
                </a:cubicBezTo>
                <a:cubicBezTo>
                  <a:pt x="79" y="154"/>
                  <a:pt x="79" y="154"/>
                  <a:pt x="79" y="154"/>
                </a:cubicBezTo>
                <a:cubicBezTo>
                  <a:pt x="79" y="154"/>
                  <a:pt x="79" y="154"/>
                  <a:pt x="79" y="154"/>
                </a:cubicBezTo>
                <a:cubicBezTo>
                  <a:pt x="78" y="154"/>
                  <a:pt x="77" y="154"/>
                  <a:pt x="76" y="153"/>
                </a:cubicBezTo>
                <a:cubicBezTo>
                  <a:pt x="76" y="153"/>
                  <a:pt x="76" y="153"/>
                  <a:pt x="76" y="153"/>
                </a:cubicBezTo>
                <a:cubicBezTo>
                  <a:pt x="75" y="153"/>
                  <a:pt x="74" y="153"/>
                  <a:pt x="73" y="153"/>
                </a:cubicBezTo>
                <a:cubicBezTo>
                  <a:pt x="73" y="153"/>
                  <a:pt x="73" y="153"/>
                  <a:pt x="73" y="153"/>
                </a:cubicBezTo>
                <a:cubicBezTo>
                  <a:pt x="72" y="152"/>
                  <a:pt x="71" y="152"/>
                  <a:pt x="70" y="152"/>
                </a:cubicBezTo>
                <a:cubicBezTo>
                  <a:pt x="70" y="152"/>
                  <a:pt x="70" y="152"/>
                  <a:pt x="69" y="152"/>
                </a:cubicBezTo>
                <a:cubicBezTo>
                  <a:pt x="69" y="151"/>
                  <a:pt x="68" y="151"/>
                  <a:pt x="67" y="151"/>
                </a:cubicBezTo>
                <a:cubicBezTo>
                  <a:pt x="67" y="151"/>
                  <a:pt x="66" y="151"/>
                  <a:pt x="66" y="150"/>
                </a:cubicBezTo>
                <a:cubicBezTo>
                  <a:pt x="65" y="150"/>
                  <a:pt x="65" y="150"/>
                  <a:pt x="65" y="150"/>
                </a:cubicBezTo>
                <a:cubicBezTo>
                  <a:pt x="50" y="144"/>
                  <a:pt x="37" y="131"/>
                  <a:pt x="30" y="116"/>
                </a:cubicBezTo>
                <a:cubicBezTo>
                  <a:pt x="30" y="115"/>
                  <a:pt x="30" y="115"/>
                  <a:pt x="30" y="115"/>
                </a:cubicBezTo>
                <a:cubicBezTo>
                  <a:pt x="29" y="114"/>
                  <a:pt x="29" y="113"/>
                  <a:pt x="29" y="112"/>
                </a:cubicBezTo>
                <a:cubicBezTo>
                  <a:pt x="28" y="112"/>
                  <a:pt x="28" y="112"/>
                  <a:pt x="28" y="111"/>
                </a:cubicBezTo>
                <a:cubicBezTo>
                  <a:pt x="28" y="111"/>
                  <a:pt x="28" y="110"/>
                  <a:pt x="27" y="109"/>
                </a:cubicBezTo>
                <a:cubicBezTo>
                  <a:pt x="27" y="109"/>
                  <a:pt x="27" y="108"/>
                  <a:pt x="27" y="108"/>
                </a:cubicBezTo>
                <a:cubicBezTo>
                  <a:pt x="27" y="107"/>
                  <a:pt x="26" y="107"/>
                  <a:pt x="26" y="106"/>
                </a:cubicBezTo>
                <a:cubicBezTo>
                  <a:pt x="26" y="106"/>
                  <a:pt x="26" y="105"/>
                  <a:pt x="26" y="105"/>
                </a:cubicBezTo>
                <a:cubicBezTo>
                  <a:pt x="26" y="104"/>
                  <a:pt x="25" y="103"/>
                  <a:pt x="25" y="103"/>
                </a:cubicBezTo>
                <a:cubicBezTo>
                  <a:pt x="25" y="102"/>
                  <a:pt x="25" y="102"/>
                  <a:pt x="25" y="101"/>
                </a:cubicBezTo>
                <a:cubicBezTo>
                  <a:pt x="25" y="101"/>
                  <a:pt x="24" y="100"/>
                  <a:pt x="24" y="100"/>
                </a:cubicBezTo>
                <a:cubicBezTo>
                  <a:pt x="24" y="99"/>
                  <a:pt x="24" y="98"/>
                  <a:pt x="24" y="98"/>
                </a:cubicBezTo>
                <a:cubicBezTo>
                  <a:pt x="24" y="97"/>
                  <a:pt x="24" y="97"/>
                  <a:pt x="24" y="96"/>
                </a:cubicBezTo>
                <a:cubicBezTo>
                  <a:pt x="23" y="95"/>
                  <a:pt x="23" y="95"/>
                  <a:pt x="23" y="94"/>
                </a:cubicBezTo>
                <a:cubicBezTo>
                  <a:pt x="23" y="94"/>
                  <a:pt x="23" y="93"/>
                  <a:pt x="23" y="93"/>
                </a:cubicBezTo>
                <a:cubicBezTo>
                  <a:pt x="23" y="92"/>
                  <a:pt x="23" y="91"/>
                  <a:pt x="23" y="91"/>
                </a:cubicBezTo>
                <a:cubicBezTo>
                  <a:pt x="23" y="90"/>
                  <a:pt x="23" y="90"/>
                  <a:pt x="23" y="89"/>
                </a:cubicBezTo>
                <a:cubicBezTo>
                  <a:pt x="22" y="88"/>
                  <a:pt x="22" y="88"/>
                  <a:pt x="22" y="87"/>
                </a:cubicBezTo>
                <a:cubicBezTo>
                  <a:pt x="22" y="87"/>
                  <a:pt x="22" y="86"/>
                  <a:pt x="22" y="85"/>
                </a:cubicBezTo>
                <a:cubicBezTo>
                  <a:pt x="22" y="85"/>
                  <a:pt x="22" y="84"/>
                  <a:pt x="22" y="84"/>
                </a:cubicBezTo>
                <a:cubicBezTo>
                  <a:pt x="22" y="82"/>
                  <a:pt x="22" y="81"/>
                  <a:pt x="22" y="80"/>
                </a:cubicBezTo>
                <a:cubicBezTo>
                  <a:pt x="22" y="79"/>
                  <a:pt x="22" y="78"/>
                  <a:pt x="22" y="76"/>
                </a:cubicBezTo>
                <a:cubicBezTo>
                  <a:pt x="22" y="76"/>
                  <a:pt x="22" y="75"/>
                  <a:pt x="22" y="75"/>
                </a:cubicBezTo>
                <a:cubicBezTo>
                  <a:pt x="22" y="74"/>
                  <a:pt x="22" y="73"/>
                  <a:pt x="22" y="73"/>
                </a:cubicBezTo>
                <a:cubicBezTo>
                  <a:pt x="22" y="72"/>
                  <a:pt x="22" y="72"/>
                  <a:pt x="23" y="71"/>
                </a:cubicBezTo>
                <a:cubicBezTo>
                  <a:pt x="23" y="70"/>
                  <a:pt x="23" y="70"/>
                  <a:pt x="23" y="69"/>
                </a:cubicBezTo>
                <a:cubicBezTo>
                  <a:pt x="23" y="69"/>
                  <a:pt x="23" y="68"/>
                  <a:pt x="23" y="67"/>
                </a:cubicBezTo>
                <a:cubicBezTo>
                  <a:pt x="23" y="67"/>
                  <a:pt x="23" y="66"/>
                  <a:pt x="23" y="66"/>
                </a:cubicBezTo>
                <a:cubicBezTo>
                  <a:pt x="23" y="65"/>
                  <a:pt x="23" y="65"/>
                  <a:pt x="24" y="64"/>
                </a:cubicBezTo>
                <a:cubicBezTo>
                  <a:pt x="24" y="63"/>
                  <a:pt x="24" y="63"/>
                  <a:pt x="24" y="62"/>
                </a:cubicBezTo>
                <a:cubicBezTo>
                  <a:pt x="24" y="62"/>
                  <a:pt x="24" y="61"/>
                  <a:pt x="24" y="60"/>
                </a:cubicBezTo>
                <a:cubicBezTo>
                  <a:pt x="24" y="60"/>
                  <a:pt x="25" y="59"/>
                  <a:pt x="25" y="59"/>
                </a:cubicBezTo>
                <a:cubicBezTo>
                  <a:pt x="25" y="58"/>
                  <a:pt x="25" y="58"/>
                  <a:pt x="25" y="57"/>
                </a:cubicBezTo>
                <a:cubicBezTo>
                  <a:pt x="25" y="57"/>
                  <a:pt x="26" y="56"/>
                  <a:pt x="26" y="55"/>
                </a:cubicBezTo>
                <a:cubicBezTo>
                  <a:pt x="26" y="55"/>
                  <a:pt x="26" y="54"/>
                  <a:pt x="26" y="54"/>
                </a:cubicBezTo>
                <a:cubicBezTo>
                  <a:pt x="26" y="53"/>
                  <a:pt x="27" y="53"/>
                  <a:pt x="27" y="52"/>
                </a:cubicBezTo>
                <a:cubicBezTo>
                  <a:pt x="27" y="52"/>
                  <a:pt x="27" y="51"/>
                  <a:pt x="27" y="51"/>
                </a:cubicBezTo>
                <a:cubicBezTo>
                  <a:pt x="28" y="50"/>
                  <a:pt x="28" y="49"/>
                  <a:pt x="28" y="49"/>
                </a:cubicBezTo>
                <a:cubicBezTo>
                  <a:pt x="28" y="48"/>
                  <a:pt x="28" y="48"/>
                  <a:pt x="29" y="48"/>
                </a:cubicBezTo>
                <a:cubicBezTo>
                  <a:pt x="29" y="47"/>
                  <a:pt x="29" y="46"/>
                  <a:pt x="30" y="45"/>
                </a:cubicBezTo>
                <a:cubicBezTo>
                  <a:pt x="30" y="45"/>
                  <a:pt x="30" y="45"/>
                  <a:pt x="30" y="44"/>
                </a:cubicBezTo>
                <a:cubicBezTo>
                  <a:pt x="37" y="29"/>
                  <a:pt x="50" y="16"/>
                  <a:pt x="65" y="10"/>
                </a:cubicBezTo>
                <a:cubicBezTo>
                  <a:pt x="65" y="10"/>
                  <a:pt x="65" y="10"/>
                  <a:pt x="66" y="10"/>
                </a:cubicBezTo>
                <a:cubicBezTo>
                  <a:pt x="66" y="9"/>
                  <a:pt x="67" y="9"/>
                  <a:pt x="67" y="9"/>
                </a:cubicBezTo>
                <a:cubicBezTo>
                  <a:pt x="68" y="9"/>
                  <a:pt x="69" y="9"/>
                  <a:pt x="69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1" y="8"/>
                  <a:pt x="72" y="8"/>
                  <a:pt x="73" y="7"/>
                </a:cubicBezTo>
                <a:cubicBezTo>
                  <a:pt x="73" y="7"/>
                  <a:pt x="73" y="7"/>
                  <a:pt x="73" y="7"/>
                </a:cubicBezTo>
                <a:cubicBezTo>
                  <a:pt x="74" y="7"/>
                  <a:pt x="75" y="7"/>
                  <a:pt x="76" y="7"/>
                </a:cubicBezTo>
                <a:cubicBezTo>
                  <a:pt x="76" y="7"/>
                  <a:pt x="76" y="7"/>
                  <a:pt x="76" y="7"/>
                </a:cubicBezTo>
                <a:cubicBezTo>
                  <a:pt x="77" y="6"/>
                  <a:pt x="78" y="6"/>
                  <a:pt x="79" y="6"/>
                </a:cubicBezTo>
                <a:cubicBezTo>
                  <a:pt x="79" y="6"/>
                  <a:pt x="79" y="6"/>
                  <a:pt x="79" y="6"/>
                </a:cubicBezTo>
                <a:cubicBezTo>
                  <a:pt x="80" y="6"/>
                  <a:pt x="80" y="6"/>
                  <a:pt x="80" y="6"/>
                </a:cubicBezTo>
                <a:cubicBezTo>
                  <a:pt x="83" y="6"/>
                  <a:pt x="85" y="6"/>
                  <a:pt x="87" y="6"/>
                </a:cubicBezTo>
                <a:cubicBezTo>
                  <a:pt x="123" y="6"/>
                  <a:pt x="152" y="39"/>
                  <a:pt x="152" y="80"/>
                </a:cubicBezTo>
                <a:cubicBezTo>
                  <a:pt x="152" y="121"/>
                  <a:pt x="123" y="154"/>
                  <a:pt x="87" y="154"/>
                </a:cubicBezTo>
                <a:close/>
                <a:moveTo>
                  <a:pt x="35" y="83"/>
                </a:moveTo>
                <a:cubicBezTo>
                  <a:pt x="33" y="83"/>
                  <a:pt x="32" y="82"/>
                  <a:pt x="32" y="80"/>
                </a:cubicBezTo>
                <a:cubicBezTo>
                  <a:pt x="32" y="80"/>
                  <a:pt x="32" y="80"/>
                  <a:pt x="32" y="80"/>
                </a:cubicBezTo>
                <a:cubicBezTo>
                  <a:pt x="32" y="78"/>
                  <a:pt x="32" y="76"/>
                  <a:pt x="32" y="74"/>
                </a:cubicBezTo>
                <a:cubicBezTo>
                  <a:pt x="33" y="73"/>
                  <a:pt x="34" y="72"/>
                  <a:pt x="35" y="72"/>
                </a:cubicBezTo>
                <a:cubicBezTo>
                  <a:pt x="37" y="72"/>
                  <a:pt x="38" y="73"/>
                  <a:pt x="38" y="75"/>
                </a:cubicBezTo>
                <a:cubicBezTo>
                  <a:pt x="38" y="77"/>
                  <a:pt x="38" y="78"/>
                  <a:pt x="38" y="80"/>
                </a:cubicBezTo>
                <a:cubicBezTo>
                  <a:pt x="38" y="82"/>
                  <a:pt x="36" y="83"/>
                  <a:pt x="35" y="83"/>
                </a:cubicBezTo>
                <a:close/>
                <a:moveTo>
                  <a:pt x="133" y="59"/>
                </a:moveTo>
                <a:cubicBezTo>
                  <a:pt x="132" y="58"/>
                  <a:pt x="133" y="56"/>
                  <a:pt x="134" y="56"/>
                </a:cubicBezTo>
                <a:cubicBezTo>
                  <a:pt x="136" y="55"/>
                  <a:pt x="137" y="56"/>
                  <a:pt x="138" y="57"/>
                </a:cubicBezTo>
                <a:cubicBezTo>
                  <a:pt x="139" y="59"/>
                  <a:pt x="139" y="61"/>
                  <a:pt x="140" y="63"/>
                </a:cubicBezTo>
                <a:cubicBezTo>
                  <a:pt x="140" y="64"/>
                  <a:pt x="139" y="66"/>
                  <a:pt x="138" y="66"/>
                </a:cubicBezTo>
                <a:cubicBezTo>
                  <a:pt x="137" y="66"/>
                  <a:pt x="137" y="66"/>
                  <a:pt x="137" y="66"/>
                </a:cubicBezTo>
                <a:cubicBezTo>
                  <a:pt x="136" y="66"/>
                  <a:pt x="134" y="66"/>
                  <a:pt x="134" y="64"/>
                </a:cubicBezTo>
                <a:cubicBezTo>
                  <a:pt x="134" y="63"/>
                  <a:pt x="133" y="61"/>
                  <a:pt x="133" y="59"/>
                </a:cubicBezTo>
                <a:close/>
                <a:moveTo>
                  <a:pt x="127" y="118"/>
                </a:moveTo>
                <a:cubicBezTo>
                  <a:pt x="128" y="119"/>
                  <a:pt x="128" y="121"/>
                  <a:pt x="127" y="122"/>
                </a:cubicBezTo>
                <a:cubicBezTo>
                  <a:pt x="126" y="124"/>
                  <a:pt x="125" y="125"/>
                  <a:pt x="123" y="126"/>
                </a:cubicBezTo>
                <a:cubicBezTo>
                  <a:pt x="123" y="127"/>
                  <a:pt x="122" y="127"/>
                  <a:pt x="121" y="127"/>
                </a:cubicBezTo>
                <a:cubicBezTo>
                  <a:pt x="121" y="127"/>
                  <a:pt x="120" y="127"/>
                  <a:pt x="119" y="126"/>
                </a:cubicBezTo>
                <a:cubicBezTo>
                  <a:pt x="118" y="125"/>
                  <a:pt x="118" y="124"/>
                  <a:pt x="119" y="123"/>
                </a:cubicBezTo>
                <a:cubicBezTo>
                  <a:pt x="121" y="121"/>
                  <a:pt x="122" y="120"/>
                  <a:pt x="123" y="119"/>
                </a:cubicBezTo>
                <a:cubicBezTo>
                  <a:pt x="124" y="117"/>
                  <a:pt x="126" y="117"/>
                  <a:pt x="127" y="118"/>
                </a:cubicBezTo>
                <a:close/>
                <a:moveTo>
                  <a:pt x="41" y="101"/>
                </a:moveTo>
                <a:cubicBezTo>
                  <a:pt x="42" y="102"/>
                  <a:pt x="41" y="104"/>
                  <a:pt x="39" y="104"/>
                </a:cubicBezTo>
                <a:cubicBezTo>
                  <a:pt x="39" y="104"/>
                  <a:pt x="39" y="104"/>
                  <a:pt x="38" y="104"/>
                </a:cubicBezTo>
                <a:cubicBezTo>
                  <a:pt x="37" y="104"/>
                  <a:pt x="36" y="104"/>
                  <a:pt x="36" y="102"/>
                </a:cubicBezTo>
                <a:cubicBezTo>
                  <a:pt x="35" y="101"/>
                  <a:pt x="35" y="99"/>
                  <a:pt x="34" y="97"/>
                </a:cubicBezTo>
                <a:cubicBezTo>
                  <a:pt x="34" y="95"/>
                  <a:pt x="35" y="94"/>
                  <a:pt x="36" y="94"/>
                </a:cubicBezTo>
                <a:cubicBezTo>
                  <a:pt x="38" y="93"/>
                  <a:pt x="39" y="94"/>
                  <a:pt x="40" y="96"/>
                </a:cubicBezTo>
                <a:cubicBezTo>
                  <a:pt x="40" y="97"/>
                  <a:pt x="41" y="99"/>
                  <a:pt x="41" y="101"/>
                </a:cubicBezTo>
                <a:close/>
                <a:moveTo>
                  <a:pt x="115" y="30"/>
                </a:moveTo>
                <a:cubicBezTo>
                  <a:pt x="114" y="31"/>
                  <a:pt x="113" y="31"/>
                  <a:pt x="113" y="31"/>
                </a:cubicBezTo>
                <a:cubicBezTo>
                  <a:pt x="112" y="31"/>
                  <a:pt x="112" y="31"/>
                  <a:pt x="111" y="31"/>
                </a:cubicBezTo>
                <a:cubicBezTo>
                  <a:pt x="110" y="30"/>
                  <a:pt x="108" y="29"/>
                  <a:pt x="107" y="28"/>
                </a:cubicBezTo>
                <a:cubicBezTo>
                  <a:pt x="105" y="27"/>
                  <a:pt x="105" y="26"/>
                  <a:pt x="105" y="24"/>
                </a:cubicBezTo>
                <a:cubicBezTo>
                  <a:pt x="106" y="23"/>
                  <a:pt x="108" y="23"/>
                  <a:pt x="109" y="23"/>
                </a:cubicBezTo>
                <a:cubicBezTo>
                  <a:pt x="111" y="24"/>
                  <a:pt x="112" y="25"/>
                  <a:pt x="114" y="26"/>
                </a:cubicBezTo>
                <a:cubicBezTo>
                  <a:pt x="115" y="27"/>
                  <a:pt x="116" y="29"/>
                  <a:pt x="115" y="30"/>
                </a:cubicBezTo>
                <a:close/>
                <a:moveTo>
                  <a:pt x="111" y="133"/>
                </a:moveTo>
                <a:cubicBezTo>
                  <a:pt x="111" y="134"/>
                  <a:pt x="111" y="136"/>
                  <a:pt x="109" y="137"/>
                </a:cubicBezTo>
                <a:cubicBezTo>
                  <a:pt x="108" y="138"/>
                  <a:pt x="106" y="138"/>
                  <a:pt x="104" y="139"/>
                </a:cubicBezTo>
                <a:cubicBezTo>
                  <a:pt x="104" y="139"/>
                  <a:pt x="104" y="139"/>
                  <a:pt x="103" y="139"/>
                </a:cubicBezTo>
                <a:cubicBezTo>
                  <a:pt x="102" y="139"/>
                  <a:pt x="101" y="138"/>
                  <a:pt x="101" y="137"/>
                </a:cubicBezTo>
                <a:cubicBezTo>
                  <a:pt x="100" y="136"/>
                  <a:pt x="101" y="134"/>
                  <a:pt x="102" y="134"/>
                </a:cubicBezTo>
                <a:cubicBezTo>
                  <a:pt x="104" y="133"/>
                  <a:pt x="105" y="133"/>
                  <a:pt x="107" y="132"/>
                </a:cubicBezTo>
                <a:cubicBezTo>
                  <a:pt x="108" y="131"/>
                  <a:pt x="110" y="132"/>
                  <a:pt x="111" y="133"/>
                </a:cubicBezTo>
                <a:close/>
                <a:moveTo>
                  <a:pt x="130" y="46"/>
                </a:moveTo>
                <a:cubicBezTo>
                  <a:pt x="129" y="46"/>
                  <a:pt x="129" y="46"/>
                  <a:pt x="128" y="46"/>
                </a:cubicBezTo>
                <a:cubicBezTo>
                  <a:pt x="127" y="46"/>
                  <a:pt x="126" y="46"/>
                  <a:pt x="126" y="45"/>
                </a:cubicBezTo>
                <a:cubicBezTo>
                  <a:pt x="125" y="44"/>
                  <a:pt x="124" y="42"/>
                  <a:pt x="123" y="41"/>
                </a:cubicBezTo>
                <a:cubicBezTo>
                  <a:pt x="122" y="40"/>
                  <a:pt x="122" y="38"/>
                  <a:pt x="123" y="37"/>
                </a:cubicBezTo>
                <a:cubicBezTo>
                  <a:pt x="124" y="36"/>
                  <a:pt x="126" y="36"/>
                  <a:pt x="127" y="38"/>
                </a:cubicBezTo>
                <a:cubicBezTo>
                  <a:pt x="128" y="39"/>
                  <a:pt x="129" y="41"/>
                  <a:pt x="130" y="42"/>
                </a:cubicBezTo>
                <a:cubicBezTo>
                  <a:pt x="131" y="43"/>
                  <a:pt x="131" y="45"/>
                  <a:pt x="130" y="46"/>
                </a:cubicBezTo>
                <a:close/>
                <a:moveTo>
                  <a:pt x="142" y="80"/>
                </a:moveTo>
                <a:cubicBezTo>
                  <a:pt x="142" y="80"/>
                  <a:pt x="142" y="80"/>
                  <a:pt x="142" y="80"/>
                </a:cubicBezTo>
                <a:cubicBezTo>
                  <a:pt x="142" y="82"/>
                  <a:pt x="142" y="84"/>
                  <a:pt x="141" y="85"/>
                </a:cubicBezTo>
                <a:cubicBezTo>
                  <a:pt x="141" y="87"/>
                  <a:pt x="140" y="88"/>
                  <a:pt x="139" y="88"/>
                </a:cubicBezTo>
                <a:cubicBezTo>
                  <a:pt x="139" y="88"/>
                  <a:pt x="139" y="88"/>
                  <a:pt x="138" y="88"/>
                </a:cubicBezTo>
                <a:cubicBezTo>
                  <a:pt x="137" y="88"/>
                  <a:pt x="136" y="87"/>
                  <a:pt x="136" y="85"/>
                </a:cubicBezTo>
                <a:cubicBezTo>
                  <a:pt x="136" y="83"/>
                  <a:pt x="136" y="82"/>
                  <a:pt x="136" y="80"/>
                </a:cubicBezTo>
                <a:cubicBezTo>
                  <a:pt x="136" y="78"/>
                  <a:pt x="137" y="77"/>
                  <a:pt x="139" y="77"/>
                </a:cubicBezTo>
                <a:cubicBezTo>
                  <a:pt x="140" y="77"/>
                  <a:pt x="142" y="78"/>
                  <a:pt x="142" y="80"/>
                </a:cubicBezTo>
                <a:close/>
                <a:moveTo>
                  <a:pt x="138" y="102"/>
                </a:moveTo>
                <a:cubicBezTo>
                  <a:pt x="137" y="104"/>
                  <a:pt x="137" y="106"/>
                  <a:pt x="136" y="108"/>
                </a:cubicBezTo>
                <a:cubicBezTo>
                  <a:pt x="136" y="109"/>
                  <a:pt x="135" y="109"/>
                  <a:pt x="133" y="109"/>
                </a:cubicBezTo>
                <a:cubicBezTo>
                  <a:pt x="133" y="109"/>
                  <a:pt x="133" y="109"/>
                  <a:pt x="132" y="109"/>
                </a:cubicBezTo>
                <a:cubicBezTo>
                  <a:pt x="131" y="108"/>
                  <a:pt x="130" y="107"/>
                  <a:pt x="131" y="105"/>
                </a:cubicBezTo>
                <a:cubicBezTo>
                  <a:pt x="132" y="104"/>
                  <a:pt x="132" y="102"/>
                  <a:pt x="133" y="100"/>
                </a:cubicBezTo>
                <a:cubicBezTo>
                  <a:pt x="133" y="99"/>
                  <a:pt x="135" y="98"/>
                  <a:pt x="136" y="99"/>
                </a:cubicBezTo>
                <a:cubicBezTo>
                  <a:pt x="138" y="99"/>
                  <a:pt x="139" y="101"/>
                  <a:pt x="138" y="102"/>
                </a:cubicBezTo>
                <a:close/>
                <a:moveTo>
                  <a:pt x="95" y="21"/>
                </a:moveTo>
                <a:cubicBezTo>
                  <a:pt x="95" y="23"/>
                  <a:pt x="94" y="24"/>
                  <a:pt x="92" y="24"/>
                </a:cubicBezTo>
                <a:cubicBezTo>
                  <a:pt x="92" y="24"/>
                  <a:pt x="92" y="24"/>
                  <a:pt x="92" y="24"/>
                </a:cubicBezTo>
                <a:cubicBezTo>
                  <a:pt x="90" y="23"/>
                  <a:pt x="89" y="23"/>
                  <a:pt x="87" y="23"/>
                </a:cubicBezTo>
                <a:cubicBezTo>
                  <a:pt x="85" y="23"/>
                  <a:pt x="84" y="22"/>
                  <a:pt x="84" y="21"/>
                </a:cubicBezTo>
                <a:cubicBezTo>
                  <a:pt x="84" y="19"/>
                  <a:pt x="85" y="18"/>
                  <a:pt x="87" y="18"/>
                </a:cubicBezTo>
                <a:cubicBezTo>
                  <a:pt x="87" y="18"/>
                  <a:pt x="87" y="18"/>
                  <a:pt x="87" y="18"/>
                </a:cubicBezTo>
                <a:cubicBezTo>
                  <a:pt x="89" y="18"/>
                  <a:pt x="91" y="18"/>
                  <a:pt x="93" y="18"/>
                </a:cubicBezTo>
                <a:cubicBezTo>
                  <a:pt x="94" y="18"/>
                  <a:pt x="95" y="20"/>
                  <a:pt x="95" y="21"/>
                </a:cubicBezTo>
                <a:close/>
                <a:moveTo>
                  <a:pt x="51" y="119"/>
                </a:moveTo>
                <a:cubicBezTo>
                  <a:pt x="52" y="120"/>
                  <a:pt x="52" y="122"/>
                  <a:pt x="51" y="123"/>
                </a:cubicBezTo>
                <a:cubicBezTo>
                  <a:pt x="50" y="123"/>
                  <a:pt x="50" y="123"/>
                  <a:pt x="49" y="123"/>
                </a:cubicBezTo>
                <a:cubicBezTo>
                  <a:pt x="48" y="123"/>
                  <a:pt x="47" y="123"/>
                  <a:pt x="47" y="122"/>
                </a:cubicBezTo>
                <a:cubicBezTo>
                  <a:pt x="46" y="121"/>
                  <a:pt x="45" y="119"/>
                  <a:pt x="43" y="118"/>
                </a:cubicBezTo>
                <a:cubicBezTo>
                  <a:pt x="43" y="116"/>
                  <a:pt x="43" y="115"/>
                  <a:pt x="44" y="114"/>
                </a:cubicBezTo>
                <a:cubicBezTo>
                  <a:pt x="45" y="113"/>
                  <a:pt x="47" y="113"/>
                  <a:pt x="48" y="115"/>
                </a:cubicBezTo>
                <a:cubicBezTo>
                  <a:pt x="49" y="116"/>
                  <a:pt x="50" y="118"/>
                  <a:pt x="51" y="119"/>
                </a:cubicBezTo>
                <a:close/>
                <a:moveTo>
                  <a:pt x="43" y="55"/>
                </a:moveTo>
                <a:cubicBezTo>
                  <a:pt x="42" y="56"/>
                  <a:pt x="42" y="58"/>
                  <a:pt x="41" y="59"/>
                </a:cubicBezTo>
                <a:cubicBezTo>
                  <a:pt x="41" y="61"/>
                  <a:pt x="40" y="61"/>
                  <a:pt x="38" y="61"/>
                </a:cubicBezTo>
                <a:cubicBezTo>
                  <a:pt x="38" y="61"/>
                  <a:pt x="38" y="61"/>
                  <a:pt x="38" y="61"/>
                </a:cubicBezTo>
                <a:cubicBezTo>
                  <a:pt x="36" y="61"/>
                  <a:pt x="35" y="59"/>
                  <a:pt x="36" y="58"/>
                </a:cubicBezTo>
                <a:cubicBezTo>
                  <a:pt x="36" y="56"/>
                  <a:pt x="37" y="54"/>
                  <a:pt x="38" y="52"/>
                </a:cubicBezTo>
                <a:cubicBezTo>
                  <a:pt x="38" y="51"/>
                  <a:pt x="40" y="50"/>
                  <a:pt x="42" y="51"/>
                </a:cubicBezTo>
                <a:cubicBezTo>
                  <a:pt x="43" y="52"/>
                  <a:pt x="44" y="53"/>
                  <a:pt x="43" y="55"/>
                </a:cubicBezTo>
                <a:close/>
                <a:moveTo>
                  <a:pt x="90" y="139"/>
                </a:moveTo>
                <a:cubicBezTo>
                  <a:pt x="90" y="141"/>
                  <a:pt x="89" y="142"/>
                  <a:pt x="87" y="142"/>
                </a:cubicBezTo>
                <a:cubicBezTo>
                  <a:pt x="87" y="142"/>
                  <a:pt x="87" y="142"/>
                  <a:pt x="87" y="142"/>
                </a:cubicBezTo>
                <a:cubicBezTo>
                  <a:pt x="85" y="142"/>
                  <a:pt x="83" y="142"/>
                  <a:pt x="81" y="142"/>
                </a:cubicBezTo>
                <a:cubicBezTo>
                  <a:pt x="80" y="142"/>
                  <a:pt x="79" y="140"/>
                  <a:pt x="79" y="139"/>
                </a:cubicBezTo>
                <a:cubicBezTo>
                  <a:pt x="79" y="137"/>
                  <a:pt x="80" y="136"/>
                  <a:pt x="82" y="136"/>
                </a:cubicBezTo>
                <a:cubicBezTo>
                  <a:pt x="83" y="137"/>
                  <a:pt x="85" y="137"/>
                  <a:pt x="87" y="137"/>
                </a:cubicBezTo>
                <a:cubicBezTo>
                  <a:pt x="88" y="137"/>
                  <a:pt x="90" y="138"/>
                  <a:pt x="90" y="139"/>
                </a:cubicBezTo>
                <a:close/>
                <a:moveTo>
                  <a:pt x="55" y="33"/>
                </a:moveTo>
                <a:cubicBezTo>
                  <a:pt x="56" y="35"/>
                  <a:pt x="56" y="36"/>
                  <a:pt x="55" y="37"/>
                </a:cubicBezTo>
                <a:cubicBezTo>
                  <a:pt x="53" y="39"/>
                  <a:pt x="52" y="40"/>
                  <a:pt x="51" y="41"/>
                </a:cubicBezTo>
                <a:cubicBezTo>
                  <a:pt x="51" y="42"/>
                  <a:pt x="50" y="42"/>
                  <a:pt x="49" y="42"/>
                </a:cubicBezTo>
                <a:cubicBezTo>
                  <a:pt x="48" y="42"/>
                  <a:pt x="48" y="42"/>
                  <a:pt x="47" y="42"/>
                </a:cubicBezTo>
                <a:cubicBezTo>
                  <a:pt x="46" y="41"/>
                  <a:pt x="46" y="39"/>
                  <a:pt x="47" y="38"/>
                </a:cubicBezTo>
                <a:cubicBezTo>
                  <a:pt x="48" y="36"/>
                  <a:pt x="49" y="35"/>
                  <a:pt x="51" y="33"/>
                </a:cubicBezTo>
                <a:cubicBezTo>
                  <a:pt x="52" y="32"/>
                  <a:pt x="53" y="32"/>
                  <a:pt x="55" y="33"/>
                </a:cubicBezTo>
                <a:close/>
                <a:moveTo>
                  <a:pt x="73" y="23"/>
                </a:moveTo>
                <a:cubicBezTo>
                  <a:pt x="74" y="24"/>
                  <a:pt x="73" y="26"/>
                  <a:pt x="72" y="26"/>
                </a:cubicBezTo>
                <a:cubicBezTo>
                  <a:pt x="70" y="27"/>
                  <a:pt x="69" y="27"/>
                  <a:pt x="67" y="28"/>
                </a:cubicBezTo>
                <a:cubicBezTo>
                  <a:pt x="67" y="28"/>
                  <a:pt x="66" y="29"/>
                  <a:pt x="66" y="29"/>
                </a:cubicBezTo>
                <a:cubicBezTo>
                  <a:pt x="65" y="29"/>
                  <a:pt x="64" y="28"/>
                  <a:pt x="63" y="27"/>
                </a:cubicBezTo>
                <a:cubicBezTo>
                  <a:pt x="63" y="26"/>
                  <a:pt x="63" y="24"/>
                  <a:pt x="64" y="23"/>
                </a:cubicBezTo>
                <a:cubicBezTo>
                  <a:pt x="66" y="22"/>
                  <a:pt x="68" y="22"/>
                  <a:pt x="70" y="21"/>
                </a:cubicBezTo>
                <a:cubicBezTo>
                  <a:pt x="71" y="20"/>
                  <a:pt x="73" y="21"/>
                  <a:pt x="73" y="23"/>
                </a:cubicBezTo>
                <a:close/>
                <a:moveTo>
                  <a:pt x="68" y="136"/>
                </a:moveTo>
                <a:cubicBezTo>
                  <a:pt x="68" y="137"/>
                  <a:pt x="67" y="137"/>
                  <a:pt x="66" y="137"/>
                </a:cubicBezTo>
                <a:cubicBezTo>
                  <a:pt x="65" y="137"/>
                  <a:pt x="65" y="137"/>
                  <a:pt x="65" y="137"/>
                </a:cubicBezTo>
                <a:cubicBezTo>
                  <a:pt x="63" y="136"/>
                  <a:pt x="61" y="135"/>
                  <a:pt x="60" y="134"/>
                </a:cubicBezTo>
                <a:cubicBezTo>
                  <a:pt x="58" y="133"/>
                  <a:pt x="58" y="131"/>
                  <a:pt x="59" y="130"/>
                </a:cubicBezTo>
                <a:cubicBezTo>
                  <a:pt x="60" y="129"/>
                  <a:pt x="61" y="128"/>
                  <a:pt x="63" y="129"/>
                </a:cubicBezTo>
                <a:cubicBezTo>
                  <a:pt x="64" y="130"/>
                  <a:pt x="66" y="131"/>
                  <a:pt x="67" y="132"/>
                </a:cubicBezTo>
                <a:cubicBezTo>
                  <a:pt x="68" y="133"/>
                  <a:pt x="69" y="134"/>
                  <a:pt x="68" y="13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07" name="Freeform 1903">
            <a:extLst>
              <a:ext uri="{FF2B5EF4-FFF2-40B4-BE49-F238E27FC236}">
                <a16:creationId xmlns:a16="http://schemas.microsoft.com/office/drawing/2014/main" xmlns="" id="{315282EE-BA9B-4BAF-AB17-7477E0166D89}"/>
              </a:ext>
            </a:extLst>
          </p:cNvPr>
          <p:cNvSpPr>
            <a:spLocks noEditPoints="1"/>
          </p:cNvSpPr>
          <p:nvPr/>
        </p:nvSpPr>
        <p:spPr bwMode="auto">
          <a:xfrm>
            <a:off x="6302375" y="366569"/>
            <a:ext cx="535420" cy="549852"/>
          </a:xfrm>
          <a:custGeom>
            <a:avLst/>
            <a:gdLst>
              <a:gd name="T0" fmla="*/ 19 w 157"/>
              <a:gd name="T1" fmla="*/ 26 h 160"/>
              <a:gd name="T2" fmla="*/ 0 w 157"/>
              <a:gd name="T3" fmla="*/ 80 h 160"/>
              <a:gd name="T4" fmla="*/ 30 w 157"/>
              <a:gd name="T5" fmla="*/ 145 h 160"/>
              <a:gd name="T6" fmla="*/ 157 w 157"/>
              <a:gd name="T7" fmla="*/ 80 h 160"/>
              <a:gd name="T8" fmla="*/ 51 w 157"/>
              <a:gd name="T9" fmla="*/ 11 h 160"/>
              <a:gd name="T10" fmla="*/ 20 w 157"/>
              <a:gd name="T11" fmla="*/ 127 h 160"/>
              <a:gd name="T12" fmla="*/ 28 w 157"/>
              <a:gd name="T13" fmla="*/ 123 h 160"/>
              <a:gd name="T14" fmla="*/ 22 w 157"/>
              <a:gd name="T15" fmla="*/ 51 h 160"/>
              <a:gd name="T16" fmla="*/ 6 w 157"/>
              <a:gd name="T17" fmla="*/ 80 h 160"/>
              <a:gd name="T18" fmla="*/ 17 w 157"/>
              <a:gd name="T19" fmla="*/ 83 h 160"/>
              <a:gd name="T20" fmla="*/ 17 w 157"/>
              <a:gd name="T21" fmla="*/ 92 h 160"/>
              <a:gd name="T22" fmla="*/ 19 w 157"/>
              <a:gd name="T23" fmla="*/ 61 h 160"/>
              <a:gd name="T24" fmla="*/ 17 w 157"/>
              <a:gd name="T25" fmla="*/ 69 h 160"/>
              <a:gd name="T26" fmla="*/ 20 w 157"/>
              <a:gd name="T27" fmla="*/ 103 h 160"/>
              <a:gd name="T28" fmla="*/ 11 w 157"/>
              <a:gd name="T29" fmla="*/ 110 h 160"/>
              <a:gd name="T30" fmla="*/ 26 w 157"/>
              <a:gd name="T31" fmla="*/ 40 h 160"/>
              <a:gd name="T32" fmla="*/ 32 w 157"/>
              <a:gd name="T33" fmla="*/ 30 h 160"/>
              <a:gd name="T34" fmla="*/ 42 w 157"/>
              <a:gd name="T35" fmla="*/ 18 h 160"/>
              <a:gd name="T36" fmla="*/ 27 w 157"/>
              <a:gd name="T37" fmla="*/ 25 h 160"/>
              <a:gd name="T38" fmla="*/ 37 w 157"/>
              <a:gd name="T39" fmla="*/ 137 h 160"/>
              <a:gd name="T40" fmla="*/ 24 w 157"/>
              <a:gd name="T41" fmla="*/ 132 h 160"/>
              <a:gd name="T42" fmla="*/ 50 w 157"/>
              <a:gd name="T43" fmla="*/ 148 h 160"/>
              <a:gd name="T44" fmla="*/ 87 w 157"/>
              <a:gd name="T45" fmla="*/ 154 h 160"/>
              <a:gd name="T46" fmla="*/ 76 w 157"/>
              <a:gd name="T47" fmla="*/ 153 h 160"/>
              <a:gd name="T48" fmla="*/ 67 w 157"/>
              <a:gd name="T49" fmla="*/ 151 h 160"/>
              <a:gd name="T50" fmla="*/ 29 w 157"/>
              <a:gd name="T51" fmla="*/ 112 h 160"/>
              <a:gd name="T52" fmla="*/ 26 w 157"/>
              <a:gd name="T53" fmla="*/ 105 h 160"/>
              <a:gd name="T54" fmla="*/ 24 w 157"/>
              <a:gd name="T55" fmla="*/ 96 h 160"/>
              <a:gd name="T56" fmla="*/ 22 w 157"/>
              <a:gd name="T57" fmla="*/ 87 h 160"/>
              <a:gd name="T58" fmla="*/ 22 w 157"/>
              <a:gd name="T59" fmla="*/ 75 h 160"/>
              <a:gd name="T60" fmla="*/ 23 w 157"/>
              <a:gd name="T61" fmla="*/ 66 h 160"/>
              <a:gd name="T62" fmla="*/ 25 w 157"/>
              <a:gd name="T63" fmla="*/ 57 h 160"/>
              <a:gd name="T64" fmla="*/ 28 w 157"/>
              <a:gd name="T65" fmla="*/ 49 h 160"/>
              <a:gd name="T66" fmla="*/ 66 w 157"/>
              <a:gd name="T67" fmla="*/ 10 h 160"/>
              <a:gd name="T68" fmla="*/ 73 w 157"/>
              <a:gd name="T69" fmla="*/ 7 h 160"/>
              <a:gd name="T70" fmla="*/ 80 w 157"/>
              <a:gd name="T71" fmla="*/ 6 h 160"/>
              <a:gd name="T72" fmla="*/ 28 w 157"/>
              <a:gd name="T73" fmla="*/ 80 h 160"/>
              <a:gd name="T74" fmla="*/ 59 w 157"/>
              <a:gd name="T75" fmla="*/ 141 h 160"/>
              <a:gd name="T76" fmla="*/ 67 w 157"/>
              <a:gd name="T77" fmla="*/ 145 h 160"/>
              <a:gd name="T78" fmla="*/ 78 w 157"/>
              <a:gd name="T79" fmla="*/ 148 h 160"/>
              <a:gd name="T80" fmla="*/ 92 w 157"/>
              <a:gd name="T81" fmla="*/ 149 h 160"/>
              <a:gd name="T82" fmla="*/ 103 w 157"/>
              <a:gd name="T83" fmla="*/ 146 h 160"/>
              <a:gd name="T84" fmla="*/ 118 w 157"/>
              <a:gd name="T85" fmla="*/ 139 h 160"/>
              <a:gd name="T86" fmla="*/ 127 w 157"/>
              <a:gd name="T87" fmla="*/ 131 h 160"/>
              <a:gd name="T88" fmla="*/ 33 w 157"/>
              <a:gd name="T89" fmla="*/ 80 h 160"/>
              <a:gd name="T90" fmla="*/ 108 w 157"/>
              <a:gd name="T91" fmla="*/ 115 h 160"/>
              <a:gd name="T92" fmla="*/ 125 w 157"/>
              <a:gd name="T93" fmla="*/ 80 h 160"/>
              <a:gd name="T94" fmla="*/ 73 w 157"/>
              <a:gd name="T95" fmla="*/ 35 h 160"/>
              <a:gd name="T96" fmla="*/ 66 w 157"/>
              <a:gd name="T97" fmla="*/ 55 h 160"/>
              <a:gd name="T98" fmla="*/ 79 w 157"/>
              <a:gd name="T99" fmla="*/ 113 h 160"/>
              <a:gd name="T100" fmla="*/ 33 w 157"/>
              <a:gd name="T101" fmla="*/ 80 h 160"/>
              <a:gd name="T102" fmla="*/ 84 w 157"/>
              <a:gd name="T103" fmla="*/ 143 h 160"/>
              <a:gd name="T104" fmla="*/ 77 w 157"/>
              <a:gd name="T105" fmla="*/ 142 h 160"/>
              <a:gd name="T106" fmla="*/ 82 w 157"/>
              <a:gd name="T107" fmla="*/ 122 h 160"/>
              <a:gd name="T108" fmla="*/ 69 w 157"/>
              <a:gd name="T109" fmla="*/ 89 h 160"/>
              <a:gd name="T110" fmla="*/ 68 w 157"/>
              <a:gd name="T111" fmla="*/ 71 h 160"/>
              <a:gd name="T112" fmla="*/ 74 w 157"/>
              <a:gd name="T113" fmla="*/ 44 h 160"/>
              <a:gd name="T114" fmla="*/ 117 w 157"/>
              <a:gd name="T115" fmla="*/ 75 h 160"/>
              <a:gd name="T116" fmla="*/ 115 w 157"/>
              <a:gd name="T117" fmla="*/ 91 h 160"/>
              <a:gd name="T118" fmla="*/ 119 w 157"/>
              <a:gd name="T119" fmla="*/ 127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57" h="160">
                <a:moveTo>
                  <a:pt x="87" y="0"/>
                </a:moveTo>
                <a:cubicBezTo>
                  <a:pt x="84" y="0"/>
                  <a:pt x="81" y="0"/>
                  <a:pt x="79" y="1"/>
                </a:cubicBezTo>
                <a:cubicBezTo>
                  <a:pt x="76" y="0"/>
                  <a:pt x="73" y="0"/>
                  <a:pt x="70" y="0"/>
                </a:cubicBezTo>
                <a:cubicBezTo>
                  <a:pt x="50" y="0"/>
                  <a:pt x="32" y="10"/>
                  <a:pt x="19" y="26"/>
                </a:cubicBezTo>
                <a:cubicBezTo>
                  <a:pt x="19" y="26"/>
                  <a:pt x="19" y="26"/>
                  <a:pt x="19" y="26"/>
                </a:cubicBezTo>
                <a:cubicBezTo>
                  <a:pt x="14" y="31"/>
                  <a:pt x="11" y="37"/>
                  <a:pt x="8" y="43"/>
                </a:cubicBezTo>
                <a:cubicBezTo>
                  <a:pt x="8" y="43"/>
                  <a:pt x="8" y="43"/>
                  <a:pt x="8" y="43"/>
                </a:cubicBezTo>
                <a:cubicBezTo>
                  <a:pt x="6" y="48"/>
                  <a:pt x="4" y="52"/>
                  <a:pt x="3" y="57"/>
                </a:cubicBezTo>
                <a:cubicBezTo>
                  <a:pt x="3" y="57"/>
                  <a:pt x="3" y="57"/>
                  <a:pt x="3" y="58"/>
                </a:cubicBezTo>
                <a:cubicBezTo>
                  <a:pt x="1" y="65"/>
                  <a:pt x="0" y="72"/>
                  <a:pt x="0" y="80"/>
                </a:cubicBezTo>
                <a:cubicBezTo>
                  <a:pt x="0" y="92"/>
                  <a:pt x="2" y="104"/>
                  <a:pt x="7" y="114"/>
                </a:cubicBezTo>
                <a:cubicBezTo>
                  <a:pt x="7" y="114"/>
                  <a:pt x="7" y="114"/>
                  <a:pt x="7" y="114"/>
                </a:cubicBezTo>
                <a:cubicBezTo>
                  <a:pt x="9" y="120"/>
                  <a:pt x="13" y="126"/>
                  <a:pt x="16" y="131"/>
                </a:cubicBezTo>
                <a:cubicBezTo>
                  <a:pt x="16" y="131"/>
                  <a:pt x="17" y="132"/>
                  <a:pt x="17" y="132"/>
                </a:cubicBezTo>
                <a:cubicBezTo>
                  <a:pt x="21" y="137"/>
                  <a:pt x="25" y="141"/>
                  <a:pt x="30" y="145"/>
                </a:cubicBezTo>
                <a:cubicBezTo>
                  <a:pt x="30" y="145"/>
                  <a:pt x="30" y="146"/>
                  <a:pt x="30" y="146"/>
                </a:cubicBezTo>
                <a:cubicBezTo>
                  <a:pt x="42" y="155"/>
                  <a:pt x="55" y="160"/>
                  <a:pt x="70" y="160"/>
                </a:cubicBezTo>
                <a:cubicBezTo>
                  <a:pt x="73" y="160"/>
                  <a:pt x="76" y="160"/>
                  <a:pt x="79" y="159"/>
                </a:cubicBezTo>
                <a:cubicBezTo>
                  <a:pt x="81" y="160"/>
                  <a:pt x="84" y="160"/>
                  <a:pt x="87" y="160"/>
                </a:cubicBezTo>
                <a:cubicBezTo>
                  <a:pt x="126" y="160"/>
                  <a:pt x="157" y="124"/>
                  <a:pt x="157" y="80"/>
                </a:cubicBezTo>
                <a:cubicBezTo>
                  <a:pt x="157" y="36"/>
                  <a:pt x="126" y="0"/>
                  <a:pt x="87" y="0"/>
                </a:cubicBezTo>
                <a:close/>
                <a:moveTo>
                  <a:pt x="58" y="7"/>
                </a:moveTo>
                <a:cubicBezTo>
                  <a:pt x="57" y="8"/>
                  <a:pt x="56" y="8"/>
                  <a:pt x="55" y="9"/>
                </a:cubicBezTo>
                <a:cubicBezTo>
                  <a:pt x="55" y="9"/>
                  <a:pt x="54" y="9"/>
                  <a:pt x="54" y="10"/>
                </a:cubicBezTo>
                <a:cubicBezTo>
                  <a:pt x="53" y="10"/>
                  <a:pt x="52" y="11"/>
                  <a:pt x="51" y="11"/>
                </a:cubicBezTo>
                <a:cubicBezTo>
                  <a:pt x="46" y="11"/>
                  <a:pt x="46" y="11"/>
                  <a:pt x="46" y="11"/>
                </a:cubicBezTo>
                <a:cubicBezTo>
                  <a:pt x="50" y="9"/>
                  <a:pt x="54" y="8"/>
                  <a:pt x="59" y="7"/>
                </a:cubicBezTo>
                <a:cubicBezTo>
                  <a:pt x="58" y="7"/>
                  <a:pt x="58" y="7"/>
                  <a:pt x="58" y="7"/>
                </a:cubicBezTo>
                <a:close/>
                <a:moveTo>
                  <a:pt x="30" y="127"/>
                </a:moveTo>
                <a:cubicBezTo>
                  <a:pt x="20" y="127"/>
                  <a:pt x="20" y="127"/>
                  <a:pt x="20" y="127"/>
                </a:cubicBezTo>
                <a:cubicBezTo>
                  <a:pt x="18" y="123"/>
                  <a:pt x="15" y="120"/>
                  <a:pt x="14" y="116"/>
                </a:cubicBezTo>
                <a:cubicBezTo>
                  <a:pt x="24" y="116"/>
                  <a:pt x="24" y="116"/>
                  <a:pt x="24" y="116"/>
                </a:cubicBezTo>
                <a:cubicBezTo>
                  <a:pt x="24" y="117"/>
                  <a:pt x="25" y="118"/>
                  <a:pt x="25" y="119"/>
                </a:cubicBezTo>
                <a:cubicBezTo>
                  <a:pt x="26" y="119"/>
                  <a:pt x="26" y="120"/>
                  <a:pt x="26" y="120"/>
                </a:cubicBezTo>
                <a:cubicBezTo>
                  <a:pt x="27" y="121"/>
                  <a:pt x="27" y="122"/>
                  <a:pt x="28" y="123"/>
                </a:cubicBezTo>
                <a:cubicBezTo>
                  <a:pt x="28" y="124"/>
                  <a:pt x="28" y="124"/>
                  <a:pt x="28" y="124"/>
                </a:cubicBezTo>
                <a:cubicBezTo>
                  <a:pt x="29" y="125"/>
                  <a:pt x="29" y="126"/>
                  <a:pt x="30" y="127"/>
                </a:cubicBezTo>
                <a:close/>
                <a:moveTo>
                  <a:pt x="12" y="47"/>
                </a:moveTo>
                <a:cubicBezTo>
                  <a:pt x="23" y="47"/>
                  <a:pt x="23" y="47"/>
                  <a:pt x="23" y="47"/>
                </a:cubicBezTo>
                <a:cubicBezTo>
                  <a:pt x="22" y="48"/>
                  <a:pt x="22" y="49"/>
                  <a:pt x="22" y="51"/>
                </a:cubicBezTo>
                <a:cubicBezTo>
                  <a:pt x="21" y="51"/>
                  <a:pt x="21" y="51"/>
                  <a:pt x="21" y="52"/>
                </a:cubicBezTo>
                <a:cubicBezTo>
                  <a:pt x="21" y="53"/>
                  <a:pt x="20" y="54"/>
                  <a:pt x="20" y="55"/>
                </a:cubicBezTo>
                <a:cubicBezTo>
                  <a:pt x="9" y="55"/>
                  <a:pt x="9" y="55"/>
                  <a:pt x="9" y="55"/>
                </a:cubicBezTo>
                <a:cubicBezTo>
                  <a:pt x="10" y="52"/>
                  <a:pt x="11" y="50"/>
                  <a:pt x="12" y="47"/>
                </a:cubicBezTo>
                <a:close/>
                <a:moveTo>
                  <a:pt x="6" y="80"/>
                </a:moveTo>
                <a:cubicBezTo>
                  <a:pt x="6" y="78"/>
                  <a:pt x="6" y="76"/>
                  <a:pt x="6" y="74"/>
                </a:cubicBezTo>
                <a:cubicBezTo>
                  <a:pt x="17" y="74"/>
                  <a:pt x="17" y="74"/>
                  <a:pt x="17" y="74"/>
                </a:cubicBezTo>
                <a:cubicBezTo>
                  <a:pt x="17" y="75"/>
                  <a:pt x="17" y="75"/>
                  <a:pt x="17" y="75"/>
                </a:cubicBezTo>
                <a:cubicBezTo>
                  <a:pt x="17" y="76"/>
                  <a:pt x="17" y="78"/>
                  <a:pt x="17" y="80"/>
                </a:cubicBezTo>
                <a:cubicBezTo>
                  <a:pt x="17" y="81"/>
                  <a:pt x="17" y="82"/>
                  <a:pt x="17" y="83"/>
                </a:cubicBezTo>
                <a:cubicBezTo>
                  <a:pt x="6" y="83"/>
                  <a:pt x="6" y="83"/>
                  <a:pt x="6" y="83"/>
                </a:cubicBezTo>
                <a:cubicBezTo>
                  <a:pt x="6" y="82"/>
                  <a:pt x="6" y="81"/>
                  <a:pt x="6" y="80"/>
                </a:cubicBezTo>
                <a:close/>
                <a:moveTo>
                  <a:pt x="17" y="88"/>
                </a:moveTo>
                <a:cubicBezTo>
                  <a:pt x="17" y="89"/>
                  <a:pt x="17" y="91"/>
                  <a:pt x="17" y="92"/>
                </a:cubicBezTo>
                <a:cubicBezTo>
                  <a:pt x="17" y="92"/>
                  <a:pt x="17" y="92"/>
                  <a:pt x="17" y="92"/>
                </a:cubicBezTo>
                <a:cubicBezTo>
                  <a:pt x="18" y="94"/>
                  <a:pt x="18" y="95"/>
                  <a:pt x="18" y="97"/>
                </a:cubicBezTo>
                <a:cubicBezTo>
                  <a:pt x="7" y="97"/>
                  <a:pt x="7" y="97"/>
                  <a:pt x="7" y="97"/>
                </a:cubicBezTo>
                <a:cubicBezTo>
                  <a:pt x="7" y="94"/>
                  <a:pt x="6" y="91"/>
                  <a:pt x="6" y="88"/>
                </a:cubicBezTo>
                <a:lnTo>
                  <a:pt x="17" y="88"/>
                </a:lnTo>
                <a:close/>
                <a:moveTo>
                  <a:pt x="19" y="61"/>
                </a:moveTo>
                <a:cubicBezTo>
                  <a:pt x="19" y="61"/>
                  <a:pt x="19" y="61"/>
                  <a:pt x="18" y="62"/>
                </a:cubicBezTo>
                <a:cubicBezTo>
                  <a:pt x="18" y="62"/>
                  <a:pt x="18" y="62"/>
                  <a:pt x="18" y="63"/>
                </a:cubicBezTo>
                <a:cubicBezTo>
                  <a:pt x="18" y="64"/>
                  <a:pt x="18" y="66"/>
                  <a:pt x="17" y="68"/>
                </a:cubicBezTo>
                <a:cubicBezTo>
                  <a:pt x="17" y="68"/>
                  <a:pt x="17" y="68"/>
                  <a:pt x="17" y="68"/>
                </a:cubicBezTo>
                <a:cubicBezTo>
                  <a:pt x="17" y="68"/>
                  <a:pt x="17" y="69"/>
                  <a:pt x="17" y="69"/>
                </a:cubicBezTo>
                <a:cubicBezTo>
                  <a:pt x="6" y="69"/>
                  <a:pt x="6" y="69"/>
                  <a:pt x="6" y="69"/>
                </a:cubicBezTo>
                <a:cubicBezTo>
                  <a:pt x="7" y="66"/>
                  <a:pt x="7" y="63"/>
                  <a:pt x="8" y="61"/>
                </a:cubicBezTo>
                <a:lnTo>
                  <a:pt x="19" y="61"/>
                </a:lnTo>
                <a:close/>
                <a:moveTo>
                  <a:pt x="19" y="102"/>
                </a:moveTo>
                <a:cubicBezTo>
                  <a:pt x="19" y="102"/>
                  <a:pt x="19" y="103"/>
                  <a:pt x="20" y="103"/>
                </a:cubicBezTo>
                <a:cubicBezTo>
                  <a:pt x="20" y="103"/>
                  <a:pt x="20" y="103"/>
                  <a:pt x="20" y="103"/>
                </a:cubicBezTo>
                <a:cubicBezTo>
                  <a:pt x="20" y="105"/>
                  <a:pt x="21" y="107"/>
                  <a:pt x="21" y="108"/>
                </a:cubicBezTo>
                <a:cubicBezTo>
                  <a:pt x="21" y="109"/>
                  <a:pt x="21" y="109"/>
                  <a:pt x="22" y="109"/>
                </a:cubicBezTo>
                <a:cubicBezTo>
                  <a:pt x="22" y="110"/>
                  <a:pt x="22" y="110"/>
                  <a:pt x="22" y="110"/>
                </a:cubicBezTo>
                <a:cubicBezTo>
                  <a:pt x="11" y="110"/>
                  <a:pt x="11" y="110"/>
                  <a:pt x="11" y="110"/>
                </a:cubicBezTo>
                <a:cubicBezTo>
                  <a:pt x="10" y="108"/>
                  <a:pt x="9" y="105"/>
                  <a:pt x="8" y="102"/>
                </a:cubicBezTo>
                <a:lnTo>
                  <a:pt x="19" y="102"/>
                </a:lnTo>
                <a:close/>
                <a:moveTo>
                  <a:pt x="28" y="36"/>
                </a:moveTo>
                <a:cubicBezTo>
                  <a:pt x="28" y="36"/>
                  <a:pt x="28" y="36"/>
                  <a:pt x="28" y="37"/>
                </a:cubicBezTo>
                <a:cubicBezTo>
                  <a:pt x="27" y="38"/>
                  <a:pt x="27" y="39"/>
                  <a:pt x="26" y="40"/>
                </a:cubicBezTo>
                <a:cubicBezTo>
                  <a:pt x="26" y="40"/>
                  <a:pt x="26" y="41"/>
                  <a:pt x="25" y="41"/>
                </a:cubicBezTo>
                <a:cubicBezTo>
                  <a:pt x="25" y="41"/>
                  <a:pt x="25" y="41"/>
                  <a:pt x="25" y="41"/>
                </a:cubicBezTo>
                <a:cubicBezTo>
                  <a:pt x="15" y="41"/>
                  <a:pt x="15" y="41"/>
                  <a:pt x="15" y="41"/>
                </a:cubicBezTo>
                <a:cubicBezTo>
                  <a:pt x="17" y="37"/>
                  <a:pt x="19" y="34"/>
                  <a:pt x="22" y="30"/>
                </a:cubicBezTo>
                <a:cubicBezTo>
                  <a:pt x="32" y="30"/>
                  <a:pt x="32" y="30"/>
                  <a:pt x="32" y="30"/>
                </a:cubicBezTo>
                <a:cubicBezTo>
                  <a:pt x="31" y="31"/>
                  <a:pt x="31" y="31"/>
                  <a:pt x="31" y="32"/>
                </a:cubicBezTo>
                <a:cubicBezTo>
                  <a:pt x="30" y="33"/>
                  <a:pt x="29" y="34"/>
                  <a:pt x="28" y="36"/>
                </a:cubicBezTo>
                <a:close/>
                <a:moveTo>
                  <a:pt x="37" y="17"/>
                </a:moveTo>
                <a:cubicBezTo>
                  <a:pt x="44" y="17"/>
                  <a:pt x="44" y="17"/>
                  <a:pt x="44" y="17"/>
                </a:cubicBezTo>
                <a:cubicBezTo>
                  <a:pt x="43" y="17"/>
                  <a:pt x="43" y="18"/>
                  <a:pt x="42" y="18"/>
                </a:cubicBezTo>
                <a:cubicBezTo>
                  <a:pt x="42" y="19"/>
                  <a:pt x="41" y="19"/>
                  <a:pt x="40" y="20"/>
                </a:cubicBezTo>
                <a:cubicBezTo>
                  <a:pt x="40" y="21"/>
                  <a:pt x="39" y="21"/>
                  <a:pt x="39" y="22"/>
                </a:cubicBezTo>
                <a:cubicBezTo>
                  <a:pt x="38" y="22"/>
                  <a:pt x="38" y="23"/>
                  <a:pt x="37" y="23"/>
                </a:cubicBezTo>
                <a:cubicBezTo>
                  <a:pt x="37" y="24"/>
                  <a:pt x="36" y="24"/>
                  <a:pt x="36" y="25"/>
                </a:cubicBezTo>
                <a:cubicBezTo>
                  <a:pt x="27" y="25"/>
                  <a:pt x="27" y="25"/>
                  <a:pt x="27" y="25"/>
                </a:cubicBezTo>
                <a:cubicBezTo>
                  <a:pt x="30" y="22"/>
                  <a:pt x="33" y="19"/>
                  <a:pt x="37" y="17"/>
                </a:cubicBezTo>
                <a:close/>
                <a:moveTo>
                  <a:pt x="24" y="132"/>
                </a:moveTo>
                <a:cubicBezTo>
                  <a:pt x="34" y="132"/>
                  <a:pt x="34" y="132"/>
                  <a:pt x="34" y="132"/>
                </a:cubicBezTo>
                <a:cubicBezTo>
                  <a:pt x="34" y="133"/>
                  <a:pt x="34" y="133"/>
                  <a:pt x="35" y="134"/>
                </a:cubicBezTo>
                <a:cubicBezTo>
                  <a:pt x="36" y="135"/>
                  <a:pt x="36" y="136"/>
                  <a:pt x="37" y="137"/>
                </a:cubicBezTo>
                <a:cubicBezTo>
                  <a:pt x="38" y="137"/>
                  <a:pt x="38" y="138"/>
                  <a:pt x="39" y="138"/>
                </a:cubicBezTo>
                <a:cubicBezTo>
                  <a:pt x="39" y="139"/>
                  <a:pt x="40" y="139"/>
                  <a:pt x="40" y="140"/>
                </a:cubicBezTo>
                <a:cubicBezTo>
                  <a:pt x="41" y="140"/>
                  <a:pt x="41" y="140"/>
                  <a:pt x="41" y="141"/>
                </a:cubicBezTo>
                <a:cubicBezTo>
                  <a:pt x="33" y="141"/>
                  <a:pt x="33" y="141"/>
                  <a:pt x="33" y="141"/>
                </a:cubicBezTo>
                <a:cubicBezTo>
                  <a:pt x="30" y="138"/>
                  <a:pt x="27" y="135"/>
                  <a:pt x="24" y="132"/>
                </a:cubicBezTo>
                <a:close/>
                <a:moveTo>
                  <a:pt x="59" y="153"/>
                </a:moveTo>
                <a:cubicBezTo>
                  <a:pt x="52" y="152"/>
                  <a:pt x="46" y="149"/>
                  <a:pt x="41" y="146"/>
                </a:cubicBezTo>
                <a:cubicBezTo>
                  <a:pt x="47" y="146"/>
                  <a:pt x="47" y="146"/>
                  <a:pt x="47" y="146"/>
                </a:cubicBezTo>
                <a:cubicBezTo>
                  <a:pt x="48" y="146"/>
                  <a:pt x="48" y="147"/>
                  <a:pt x="49" y="147"/>
                </a:cubicBezTo>
                <a:cubicBezTo>
                  <a:pt x="49" y="147"/>
                  <a:pt x="50" y="148"/>
                  <a:pt x="50" y="148"/>
                </a:cubicBezTo>
                <a:cubicBezTo>
                  <a:pt x="51" y="149"/>
                  <a:pt x="52" y="150"/>
                  <a:pt x="54" y="150"/>
                </a:cubicBezTo>
                <a:cubicBezTo>
                  <a:pt x="54" y="151"/>
                  <a:pt x="55" y="151"/>
                  <a:pt x="55" y="151"/>
                </a:cubicBezTo>
                <a:cubicBezTo>
                  <a:pt x="56" y="152"/>
                  <a:pt x="57" y="152"/>
                  <a:pt x="58" y="153"/>
                </a:cubicBezTo>
                <a:cubicBezTo>
                  <a:pt x="58" y="153"/>
                  <a:pt x="58" y="153"/>
                  <a:pt x="59" y="153"/>
                </a:cubicBezTo>
                <a:close/>
                <a:moveTo>
                  <a:pt x="87" y="154"/>
                </a:moveTo>
                <a:cubicBezTo>
                  <a:pt x="85" y="154"/>
                  <a:pt x="83" y="154"/>
                  <a:pt x="80" y="154"/>
                </a:cubicBezTo>
                <a:cubicBezTo>
                  <a:pt x="79" y="154"/>
                  <a:pt x="79" y="154"/>
                  <a:pt x="79" y="154"/>
                </a:cubicBezTo>
                <a:cubicBezTo>
                  <a:pt x="79" y="154"/>
                  <a:pt x="79" y="154"/>
                  <a:pt x="79" y="154"/>
                </a:cubicBezTo>
                <a:cubicBezTo>
                  <a:pt x="78" y="154"/>
                  <a:pt x="77" y="154"/>
                  <a:pt x="76" y="153"/>
                </a:cubicBezTo>
                <a:cubicBezTo>
                  <a:pt x="76" y="153"/>
                  <a:pt x="76" y="153"/>
                  <a:pt x="76" y="153"/>
                </a:cubicBezTo>
                <a:cubicBezTo>
                  <a:pt x="75" y="153"/>
                  <a:pt x="74" y="153"/>
                  <a:pt x="73" y="153"/>
                </a:cubicBezTo>
                <a:cubicBezTo>
                  <a:pt x="73" y="153"/>
                  <a:pt x="73" y="153"/>
                  <a:pt x="73" y="153"/>
                </a:cubicBezTo>
                <a:cubicBezTo>
                  <a:pt x="72" y="152"/>
                  <a:pt x="71" y="152"/>
                  <a:pt x="70" y="152"/>
                </a:cubicBezTo>
                <a:cubicBezTo>
                  <a:pt x="70" y="152"/>
                  <a:pt x="70" y="152"/>
                  <a:pt x="69" y="152"/>
                </a:cubicBezTo>
                <a:cubicBezTo>
                  <a:pt x="69" y="151"/>
                  <a:pt x="68" y="151"/>
                  <a:pt x="67" y="151"/>
                </a:cubicBezTo>
                <a:cubicBezTo>
                  <a:pt x="67" y="151"/>
                  <a:pt x="66" y="151"/>
                  <a:pt x="66" y="150"/>
                </a:cubicBezTo>
                <a:cubicBezTo>
                  <a:pt x="65" y="150"/>
                  <a:pt x="65" y="150"/>
                  <a:pt x="65" y="150"/>
                </a:cubicBezTo>
                <a:cubicBezTo>
                  <a:pt x="50" y="144"/>
                  <a:pt x="37" y="131"/>
                  <a:pt x="30" y="116"/>
                </a:cubicBezTo>
                <a:cubicBezTo>
                  <a:pt x="30" y="115"/>
                  <a:pt x="30" y="115"/>
                  <a:pt x="30" y="115"/>
                </a:cubicBezTo>
                <a:cubicBezTo>
                  <a:pt x="29" y="114"/>
                  <a:pt x="29" y="113"/>
                  <a:pt x="29" y="112"/>
                </a:cubicBezTo>
                <a:cubicBezTo>
                  <a:pt x="28" y="112"/>
                  <a:pt x="28" y="112"/>
                  <a:pt x="28" y="111"/>
                </a:cubicBezTo>
                <a:cubicBezTo>
                  <a:pt x="28" y="111"/>
                  <a:pt x="28" y="110"/>
                  <a:pt x="27" y="109"/>
                </a:cubicBezTo>
                <a:cubicBezTo>
                  <a:pt x="27" y="109"/>
                  <a:pt x="27" y="108"/>
                  <a:pt x="27" y="108"/>
                </a:cubicBezTo>
                <a:cubicBezTo>
                  <a:pt x="27" y="107"/>
                  <a:pt x="26" y="107"/>
                  <a:pt x="26" y="106"/>
                </a:cubicBezTo>
                <a:cubicBezTo>
                  <a:pt x="26" y="106"/>
                  <a:pt x="26" y="105"/>
                  <a:pt x="26" y="105"/>
                </a:cubicBezTo>
                <a:cubicBezTo>
                  <a:pt x="26" y="104"/>
                  <a:pt x="25" y="103"/>
                  <a:pt x="25" y="103"/>
                </a:cubicBezTo>
                <a:cubicBezTo>
                  <a:pt x="25" y="102"/>
                  <a:pt x="25" y="102"/>
                  <a:pt x="25" y="101"/>
                </a:cubicBezTo>
                <a:cubicBezTo>
                  <a:pt x="25" y="101"/>
                  <a:pt x="24" y="100"/>
                  <a:pt x="24" y="100"/>
                </a:cubicBezTo>
                <a:cubicBezTo>
                  <a:pt x="24" y="99"/>
                  <a:pt x="24" y="98"/>
                  <a:pt x="24" y="98"/>
                </a:cubicBezTo>
                <a:cubicBezTo>
                  <a:pt x="24" y="97"/>
                  <a:pt x="24" y="97"/>
                  <a:pt x="24" y="96"/>
                </a:cubicBezTo>
                <a:cubicBezTo>
                  <a:pt x="24" y="95"/>
                  <a:pt x="23" y="95"/>
                  <a:pt x="23" y="94"/>
                </a:cubicBezTo>
                <a:cubicBezTo>
                  <a:pt x="23" y="94"/>
                  <a:pt x="23" y="93"/>
                  <a:pt x="23" y="93"/>
                </a:cubicBezTo>
                <a:cubicBezTo>
                  <a:pt x="23" y="92"/>
                  <a:pt x="23" y="91"/>
                  <a:pt x="23" y="91"/>
                </a:cubicBezTo>
                <a:cubicBezTo>
                  <a:pt x="23" y="90"/>
                  <a:pt x="23" y="90"/>
                  <a:pt x="23" y="89"/>
                </a:cubicBezTo>
                <a:cubicBezTo>
                  <a:pt x="22" y="88"/>
                  <a:pt x="22" y="88"/>
                  <a:pt x="22" y="87"/>
                </a:cubicBezTo>
                <a:cubicBezTo>
                  <a:pt x="22" y="87"/>
                  <a:pt x="22" y="86"/>
                  <a:pt x="22" y="85"/>
                </a:cubicBezTo>
                <a:cubicBezTo>
                  <a:pt x="22" y="85"/>
                  <a:pt x="22" y="84"/>
                  <a:pt x="22" y="84"/>
                </a:cubicBezTo>
                <a:cubicBezTo>
                  <a:pt x="22" y="82"/>
                  <a:pt x="22" y="81"/>
                  <a:pt x="22" y="80"/>
                </a:cubicBezTo>
                <a:cubicBezTo>
                  <a:pt x="22" y="79"/>
                  <a:pt x="22" y="78"/>
                  <a:pt x="22" y="76"/>
                </a:cubicBezTo>
                <a:cubicBezTo>
                  <a:pt x="22" y="76"/>
                  <a:pt x="22" y="75"/>
                  <a:pt x="22" y="75"/>
                </a:cubicBezTo>
                <a:cubicBezTo>
                  <a:pt x="22" y="74"/>
                  <a:pt x="22" y="73"/>
                  <a:pt x="22" y="73"/>
                </a:cubicBezTo>
                <a:cubicBezTo>
                  <a:pt x="22" y="72"/>
                  <a:pt x="22" y="72"/>
                  <a:pt x="23" y="71"/>
                </a:cubicBezTo>
                <a:cubicBezTo>
                  <a:pt x="23" y="70"/>
                  <a:pt x="23" y="70"/>
                  <a:pt x="23" y="69"/>
                </a:cubicBezTo>
                <a:cubicBezTo>
                  <a:pt x="23" y="69"/>
                  <a:pt x="23" y="68"/>
                  <a:pt x="23" y="67"/>
                </a:cubicBezTo>
                <a:cubicBezTo>
                  <a:pt x="23" y="67"/>
                  <a:pt x="23" y="66"/>
                  <a:pt x="23" y="66"/>
                </a:cubicBezTo>
                <a:cubicBezTo>
                  <a:pt x="23" y="65"/>
                  <a:pt x="23" y="65"/>
                  <a:pt x="24" y="64"/>
                </a:cubicBezTo>
                <a:cubicBezTo>
                  <a:pt x="24" y="63"/>
                  <a:pt x="24" y="63"/>
                  <a:pt x="24" y="62"/>
                </a:cubicBezTo>
                <a:cubicBezTo>
                  <a:pt x="24" y="62"/>
                  <a:pt x="24" y="61"/>
                  <a:pt x="24" y="60"/>
                </a:cubicBezTo>
                <a:cubicBezTo>
                  <a:pt x="24" y="60"/>
                  <a:pt x="25" y="59"/>
                  <a:pt x="25" y="59"/>
                </a:cubicBezTo>
                <a:cubicBezTo>
                  <a:pt x="25" y="58"/>
                  <a:pt x="25" y="58"/>
                  <a:pt x="25" y="57"/>
                </a:cubicBezTo>
                <a:cubicBezTo>
                  <a:pt x="25" y="57"/>
                  <a:pt x="26" y="56"/>
                  <a:pt x="26" y="55"/>
                </a:cubicBezTo>
                <a:cubicBezTo>
                  <a:pt x="26" y="55"/>
                  <a:pt x="26" y="54"/>
                  <a:pt x="26" y="54"/>
                </a:cubicBezTo>
                <a:cubicBezTo>
                  <a:pt x="26" y="53"/>
                  <a:pt x="27" y="53"/>
                  <a:pt x="27" y="52"/>
                </a:cubicBezTo>
                <a:cubicBezTo>
                  <a:pt x="27" y="52"/>
                  <a:pt x="27" y="51"/>
                  <a:pt x="27" y="51"/>
                </a:cubicBezTo>
                <a:cubicBezTo>
                  <a:pt x="28" y="50"/>
                  <a:pt x="28" y="49"/>
                  <a:pt x="28" y="49"/>
                </a:cubicBezTo>
                <a:cubicBezTo>
                  <a:pt x="28" y="48"/>
                  <a:pt x="28" y="48"/>
                  <a:pt x="29" y="48"/>
                </a:cubicBezTo>
                <a:cubicBezTo>
                  <a:pt x="29" y="47"/>
                  <a:pt x="29" y="46"/>
                  <a:pt x="30" y="45"/>
                </a:cubicBezTo>
                <a:cubicBezTo>
                  <a:pt x="30" y="45"/>
                  <a:pt x="30" y="45"/>
                  <a:pt x="30" y="44"/>
                </a:cubicBezTo>
                <a:cubicBezTo>
                  <a:pt x="37" y="29"/>
                  <a:pt x="50" y="16"/>
                  <a:pt x="65" y="10"/>
                </a:cubicBezTo>
                <a:cubicBezTo>
                  <a:pt x="65" y="10"/>
                  <a:pt x="65" y="10"/>
                  <a:pt x="66" y="10"/>
                </a:cubicBezTo>
                <a:cubicBezTo>
                  <a:pt x="66" y="9"/>
                  <a:pt x="67" y="9"/>
                  <a:pt x="67" y="9"/>
                </a:cubicBezTo>
                <a:cubicBezTo>
                  <a:pt x="68" y="9"/>
                  <a:pt x="69" y="8"/>
                  <a:pt x="69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1" y="8"/>
                  <a:pt x="72" y="8"/>
                  <a:pt x="73" y="7"/>
                </a:cubicBezTo>
                <a:cubicBezTo>
                  <a:pt x="73" y="7"/>
                  <a:pt x="73" y="7"/>
                  <a:pt x="73" y="7"/>
                </a:cubicBezTo>
                <a:cubicBezTo>
                  <a:pt x="74" y="7"/>
                  <a:pt x="75" y="7"/>
                  <a:pt x="76" y="7"/>
                </a:cubicBezTo>
                <a:cubicBezTo>
                  <a:pt x="76" y="7"/>
                  <a:pt x="76" y="7"/>
                  <a:pt x="76" y="7"/>
                </a:cubicBezTo>
                <a:cubicBezTo>
                  <a:pt x="77" y="6"/>
                  <a:pt x="78" y="6"/>
                  <a:pt x="79" y="6"/>
                </a:cubicBezTo>
                <a:cubicBezTo>
                  <a:pt x="79" y="6"/>
                  <a:pt x="79" y="6"/>
                  <a:pt x="79" y="6"/>
                </a:cubicBezTo>
                <a:cubicBezTo>
                  <a:pt x="80" y="6"/>
                  <a:pt x="80" y="6"/>
                  <a:pt x="80" y="6"/>
                </a:cubicBezTo>
                <a:cubicBezTo>
                  <a:pt x="83" y="6"/>
                  <a:pt x="85" y="6"/>
                  <a:pt x="87" y="6"/>
                </a:cubicBezTo>
                <a:cubicBezTo>
                  <a:pt x="123" y="6"/>
                  <a:pt x="152" y="39"/>
                  <a:pt x="152" y="80"/>
                </a:cubicBezTo>
                <a:cubicBezTo>
                  <a:pt x="152" y="121"/>
                  <a:pt x="123" y="154"/>
                  <a:pt x="87" y="154"/>
                </a:cubicBezTo>
                <a:close/>
                <a:moveTo>
                  <a:pt x="87" y="11"/>
                </a:moveTo>
                <a:cubicBezTo>
                  <a:pt x="54" y="11"/>
                  <a:pt x="28" y="42"/>
                  <a:pt x="28" y="80"/>
                </a:cubicBezTo>
                <a:cubicBezTo>
                  <a:pt x="28" y="104"/>
                  <a:pt x="38" y="125"/>
                  <a:pt x="54" y="137"/>
                </a:cubicBezTo>
                <a:cubicBezTo>
                  <a:pt x="54" y="137"/>
                  <a:pt x="54" y="137"/>
                  <a:pt x="54" y="137"/>
                </a:cubicBezTo>
                <a:cubicBezTo>
                  <a:pt x="56" y="139"/>
                  <a:pt x="56" y="139"/>
                  <a:pt x="56" y="139"/>
                </a:cubicBezTo>
                <a:cubicBezTo>
                  <a:pt x="56" y="139"/>
                  <a:pt x="56" y="139"/>
                  <a:pt x="56" y="139"/>
                </a:cubicBezTo>
                <a:cubicBezTo>
                  <a:pt x="57" y="140"/>
                  <a:pt x="58" y="140"/>
                  <a:pt x="59" y="141"/>
                </a:cubicBezTo>
                <a:cubicBezTo>
                  <a:pt x="59" y="141"/>
                  <a:pt x="60" y="141"/>
                  <a:pt x="60" y="141"/>
                </a:cubicBezTo>
                <a:cubicBezTo>
                  <a:pt x="61" y="142"/>
                  <a:pt x="62" y="142"/>
                  <a:pt x="63" y="143"/>
                </a:cubicBezTo>
                <a:cubicBezTo>
                  <a:pt x="63" y="143"/>
                  <a:pt x="63" y="143"/>
                  <a:pt x="63" y="143"/>
                </a:cubicBezTo>
                <a:cubicBezTo>
                  <a:pt x="64" y="144"/>
                  <a:pt x="66" y="144"/>
                  <a:pt x="67" y="145"/>
                </a:cubicBezTo>
                <a:cubicBezTo>
                  <a:pt x="67" y="145"/>
                  <a:pt x="67" y="145"/>
                  <a:pt x="67" y="145"/>
                </a:cubicBezTo>
                <a:cubicBezTo>
                  <a:pt x="68" y="145"/>
                  <a:pt x="69" y="146"/>
                  <a:pt x="70" y="146"/>
                </a:cubicBezTo>
                <a:cubicBezTo>
                  <a:pt x="71" y="146"/>
                  <a:pt x="71" y="146"/>
                  <a:pt x="71" y="146"/>
                </a:cubicBezTo>
                <a:cubicBezTo>
                  <a:pt x="72" y="147"/>
                  <a:pt x="73" y="147"/>
                  <a:pt x="75" y="147"/>
                </a:cubicBezTo>
                <a:cubicBezTo>
                  <a:pt x="75" y="147"/>
                  <a:pt x="75" y="147"/>
                  <a:pt x="75" y="147"/>
                </a:cubicBezTo>
                <a:cubicBezTo>
                  <a:pt x="76" y="148"/>
                  <a:pt x="77" y="148"/>
                  <a:pt x="78" y="148"/>
                </a:cubicBezTo>
                <a:cubicBezTo>
                  <a:pt x="79" y="148"/>
                  <a:pt x="79" y="148"/>
                  <a:pt x="79" y="148"/>
                </a:cubicBezTo>
                <a:cubicBezTo>
                  <a:pt x="80" y="149"/>
                  <a:pt x="81" y="149"/>
                  <a:pt x="82" y="149"/>
                </a:cubicBezTo>
                <a:cubicBezTo>
                  <a:pt x="83" y="149"/>
                  <a:pt x="83" y="149"/>
                  <a:pt x="83" y="149"/>
                </a:cubicBezTo>
                <a:cubicBezTo>
                  <a:pt x="84" y="149"/>
                  <a:pt x="86" y="149"/>
                  <a:pt x="87" y="149"/>
                </a:cubicBezTo>
                <a:cubicBezTo>
                  <a:pt x="89" y="149"/>
                  <a:pt x="90" y="149"/>
                  <a:pt x="92" y="149"/>
                </a:cubicBezTo>
                <a:cubicBezTo>
                  <a:pt x="92" y="149"/>
                  <a:pt x="92" y="149"/>
                  <a:pt x="93" y="149"/>
                </a:cubicBezTo>
                <a:cubicBezTo>
                  <a:pt x="94" y="148"/>
                  <a:pt x="96" y="148"/>
                  <a:pt x="97" y="148"/>
                </a:cubicBezTo>
                <a:cubicBezTo>
                  <a:pt x="98" y="148"/>
                  <a:pt x="98" y="148"/>
                  <a:pt x="98" y="148"/>
                </a:cubicBezTo>
                <a:cubicBezTo>
                  <a:pt x="100" y="147"/>
                  <a:pt x="101" y="147"/>
                  <a:pt x="103" y="146"/>
                </a:cubicBezTo>
                <a:cubicBezTo>
                  <a:pt x="103" y="146"/>
                  <a:pt x="103" y="146"/>
                  <a:pt x="103" y="146"/>
                </a:cubicBezTo>
                <a:cubicBezTo>
                  <a:pt x="105" y="146"/>
                  <a:pt x="106" y="145"/>
                  <a:pt x="108" y="144"/>
                </a:cubicBezTo>
                <a:cubicBezTo>
                  <a:pt x="108" y="144"/>
                  <a:pt x="108" y="144"/>
                  <a:pt x="108" y="144"/>
                </a:cubicBezTo>
                <a:cubicBezTo>
                  <a:pt x="110" y="144"/>
                  <a:pt x="111" y="143"/>
                  <a:pt x="113" y="142"/>
                </a:cubicBezTo>
                <a:cubicBezTo>
                  <a:pt x="113" y="142"/>
                  <a:pt x="113" y="142"/>
                  <a:pt x="113" y="142"/>
                </a:cubicBezTo>
                <a:cubicBezTo>
                  <a:pt x="115" y="141"/>
                  <a:pt x="116" y="140"/>
                  <a:pt x="118" y="139"/>
                </a:cubicBezTo>
                <a:cubicBezTo>
                  <a:pt x="118" y="139"/>
                  <a:pt x="118" y="139"/>
                  <a:pt x="118" y="139"/>
                </a:cubicBezTo>
                <a:cubicBezTo>
                  <a:pt x="119" y="138"/>
                  <a:pt x="121" y="137"/>
                  <a:pt x="122" y="135"/>
                </a:cubicBezTo>
                <a:cubicBezTo>
                  <a:pt x="122" y="135"/>
                  <a:pt x="122" y="135"/>
                  <a:pt x="122" y="135"/>
                </a:cubicBezTo>
                <a:cubicBezTo>
                  <a:pt x="124" y="134"/>
                  <a:pt x="125" y="133"/>
                  <a:pt x="126" y="131"/>
                </a:cubicBezTo>
                <a:cubicBezTo>
                  <a:pt x="126" y="131"/>
                  <a:pt x="127" y="131"/>
                  <a:pt x="127" y="131"/>
                </a:cubicBezTo>
                <a:cubicBezTo>
                  <a:pt x="128" y="130"/>
                  <a:pt x="128" y="130"/>
                  <a:pt x="128" y="130"/>
                </a:cubicBezTo>
                <a:cubicBezTo>
                  <a:pt x="128" y="130"/>
                  <a:pt x="128" y="130"/>
                  <a:pt x="128" y="130"/>
                </a:cubicBezTo>
                <a:cubicBezTo>
                  <a:pt x="139" y="117"/>
                  <a:pt x="146" y="100"/>
                  <a:pt x="146" y="80"/>
                </a:cubicBezTo>
                <a:cubicBezTo>
                  <a:pt x="146" y="42"/>
                  <a:pt x="120" y="11"/>
                  <a:pt x="87" y="11"/>
                </a:cubicBezTo>
                <a:close/>
                <a:moveTo>
                  <a:pt x="33" y="80"/>
                </a:moveTo>
                <a:cubicBezTo>
                  <a:pt x="33" y="45"/>
                  <a:pt x="57" y="17"/>
                  <a:pt x="87" y="17"/>
                </a:cubicBezTo>
                <a:cubicBezTo>
                  <a:pt x="117" y="17"/>
                  <a:pt x="141" y="45"/>
                  <a:pt x="141" y="80"/>
                </a:cubicBezTo>
                <a:cubicBezTo>
                  <a:pt x="141" y="97"/>
                  <a:pt x="135" y="113"/>
                  <a:pt x="125" y="125"/>
                </a:cubicBezTo>
                <a:cubicBezTo>
                  <a:pt x="124" y="124"/>
                  <a:pt x="123" y="123"/>
                  <a:pt x="121" y="122"/>
                </a:cubicBezTo>
                <a:cubicBezTo>
                  <a:pt x="108" y="115"/>
                  <a:pt x="108" y="115"/>
                  <a:pt x="108" y="115"/>
                </a:cubicBezTo>
                <a:cubicBezTo>
                  <a:pt x="108" y="115"/>
                  <a:pt x="108" y="115"/>
                  <a:pt x="108" y="115"/>
                </a:cubicBezTo>
                <a:cubicBezTo>
                  <a:pt x="108" y="112"/>
                  <a:pt x="108" y="112"/>
                  <a:pt x="108" y="112"/>
                </a:cubicBezTo>
                <a:cubicBezTo>
                  <a:pt x="114" y="108"/>
                  <a:pt x="118" y="102"/>
                  <a:pt x="120" y="93"/>
                </a:cubicBezTo>
                <a:cubicBezTo>
                  <a:pt x="123" y="91"/>
                  <a:pt x="125" y="88"/>
                  <a:pt x="125" y="84"/>
                </a:cubicBezTo>
                <a:cubicBezTo>
                  <a:pt x="125" y="80"/>
                  <a:pt x="125" y="80"/>
                  <a:pt x="125" y="80"/>
                </a:cubicBezTo>
                <a:cubicBezTo>
                  <a:pt x="125" y="77"/>
                  <a:pt x="124" y="73"/>
                  <a:pt x="122" y="71"/>
                </a:cubicBezTo>
                <a:cubicBezTo>
                  <a:pt x="120" y="56"/>
                  <a:pt x="111" y="48"/>
                  <a:pt x="95" y="45"/>
                </a:cubicBezTo>
                <a:cubicBezTo>
                  <a:pt x="94" y="45"/>
                  <a:pt x="93" y="45"/>
                  <a:pt x="92" y="45"/>
                </a:cubicBezTo>
                <a:cubicBezTo>
                  <a:pt x="88" y="45"/>
                  <a:pt x="83" y="44"/>
                  <a:pt x="78" y="40"/>
                </a:cubicBezTo>
                <a:cubicBezTo>
                  <a:pt x="76" y="38"/>
                  <a:pt x="74" y="36"/>
                  <a:pt x="73" y="35"/>
                </a:cubicBezTo>
                <a:cubicBezTo>
                  <a:pt x="72" y="33"/>
                  <a:pt x="71" y="33"/>
                  <a:pt x="69" y="33"/>
                </a:cubicBezTo>
                <a:cubicBezTo>
                  <a:pt x="67" y="34"/>
                  <a:pt x="67" y="35"/>
                  <a:pt x="67" y="37"/>
                </a:cubicBezTo>
                <a:cubicBezTo>
                  <a:pt x="67" y="39"/>
                  <a:pt x="67" y="41"/>
                  <a:pt x="68" y="43"/>
                </a:cubicBezTo>
                <a:cubicBezTo>
                  <a:pt x="69" y="48"/>
                  <a:pt x="69" y="48"/>
                  <a:pt x="67" y="51"/>
                </a:cubicBezTo>
                <a:cubicBezTo>
                  <a:pt x="67" y="52"/>
                  <a:pt x="66" y="53"/>
                  <a:pt x="66" y="55"/>
                </a:cubicBezTo>
                <a:cubicBezTo>
                  <a:pt x="64" y="59"/>
                  <a:pt x="63" y="63"/>
                  <a:pt x="62" y="67"/>
                </a:cubicBezTo>
                <a:cubicBezTo>
                  <a:pt x="59" y="70"/>
                  <a:pt x="57" y="73"/>
                  <a:pt x="57" y="77"/>
                </a:cubicBezTo>
                <a:cubicBezTo>
                  <a:pt x="57" y="82"/>
                  <a:pt x="57" y="82"/>
                  <a:pt x="57" y="82"/>
                </a:cubicBezTo>
                <a:cubicBezTo>
                  <a:pt x="57" y="87"/>
                  <a:pt x="60" y="91"/>
                  <a:pt x="64" y="93"/>
                </a:cubicBezTo>
                <a:cubicBezTo>
                  <a:pt x="67" y="103"/>
                  <a:pt x="72" y="109"/>
                  <a:pt x="79" y="113"/>
                </a:cubicBezTo>
                <a:cubicBezTo>
                  <a:pt x="79" y="116"/>
                  <a:pt x="79" y="116"/>
                  <a:pt x="79" y="116"/>
                </a:cubicBezTo>
                <a:cubicBezTo>
                  <a:pt x="79" y="117"/>
                  <a:pt x="79" y="117"/>
                  <a:pt x="79" y="117"/>
                </a:cubicBezTo>
                <a:cubicBezTo>
                  <a:pt x="62" y="128"/>
                  <a:pt x="62" y="128"/>
                  <a:pt x="62" y="128"/>
                </a:cubicBezTo>
                <a:cubicBezTo>
                  <a:pt x="60" y="129"/>
                  <a:pt x="58" y="131"/>
                  <a:pt x="57" y="132"/>
                </a:cubicBezTo>
                <a:cubicBezTo>
                  <a:pt x="42" y="121"/>
                  <a:pt x="33" y="102"/>
                  <a:pt x="33" y="80"/>
                </a:cubicBezTo>
                <a:close/>
                <a:moveTo>
                  <a:pt x="96" y="143"/>
                </a:moveTo>
                <a:cubicBezTo>
                  <a:pt x="95" y="143"/>
                  <a:pt x="93" y="143"/>
                  <a:pt x="92" y="143"/>
                </a:cubicBezTo>
                <a:cubicBezTo>
                  <a:pt x="92" y="143"/>
                  <a:pt x="91" y="143"/>
                  <a:pt x="91" y="143"/>
                </a:cubicBezTo>
                <a:cubicBezTo>
                  <a:pt x="90" y="143"/>
                  <a:pt x="88" y="143"/>
                  <a:pt x="87" y="143"/>
                </a:cubicBezTo>
                <a:cubicBezTo>
                  <a:pt x="86" y="143"/>
                  <a:pt x="85" y="143"/>
                  <a:pt x="84" y="143"/>
                </a:cubicBezTo>
                <a:cubicBezTo>
                  <a:pt x="83" y="143"/>
                  <a:pt x="83" y="143"/>
                  <a:pt x="83" y="143"/>
                </a:cubicBezTo>
                <a:cubicBezTo>
                  <a:pt x="82" y="143"/>
                  <a:pt x="81" y="143"/>
                  <a:pt x="81" y="143"/>
                </a:cubicBezTo>
                <a:cubicBezTo>
                  <a:pt x="80" y="143"/>
                  <a:pt x="80" y="143"/>
                  <a:pt x="80" y="143"/>
                </a:cubicBezTo>
                <a:cubicBezTo>
                  <a:pt x="79" y="143"/>
                  <a:pt x="78" y="143"/>
                  <a:pt x="77" y="142"/>
                </a:cubicBezTo>
                <a:cubicBezTo>
                  <a:pt x="77" y="142"/>
                  <a:pt x="77" y="142"/>
                  <a:pt x="77" y="142"/>
                </a:cubicBezTo>
                <a:cubicBezTo>
                  <a:pt x="73" y="142"/>
                  <a:pt x="70" y="140"/>
                  <a:pt x="67" y="139"/>
                </a:cubicBezTo>
                <a:cubicBezTo>
                  <a:pt x="67" y="139"/>
                  <a:pt x="67" y="139"/>
                  <a:pt x="67" y="139"/>
                </a:cubicBezTo>
                <a:cubicBezTo>
                  <a:pt x="65" y="138"/>
                  <a:pt x="63" y="137"/>
                  <a:pt x="61" y="136"/>
                </a:cubicBezTo>
                <a:cubicBezTo>
                  <a:pt x="62" y="134"/>
                  <a:pt x="63" y="133"/>
                  <a:pt x="65" y="132"/>
                </a:cubicBezTo>
                <a:cubicBezTo>
                  <a:pt x="82" y="122"/>
                  <a:pt x="82" y="122"/>
                  <a:pt x="82" y="122"/>
                </a:cubicBezTo>
                <a:cubicBezTo>
                  <a:pt x="84" y="121"/>
                  <a:pt x="85" y="119"/>
                  <a:pt x="85" y="116"/>
                </a:cubicBezTo>
                <a:cubicBezTo>
                  <a:pt x="85" y="109"/>
                  <a:pt x="85" y="109"/>
                  <a:pt x="85" y="109"/>
                </a:cubicBezTo>
                <a:cubicBezTo>
                  <a:pt x="83" y="109"/>
                  <a:pt x="83" y="109"/>
                  <a:pt x="83" y="109"/>
                </a:cubicBezTo>
                <a:cubicBezTo>
                  <a:pt x="76" y="106"/>
                  <a:pt x="72" y="100"/>
                  <a:pt x="69" y="90"/>
                </a:cubicBezTo>
                <a:cubicBezTo>
                  <a:pt x="69" y="89"/>
                  <a:pt x="69" y="89"/>
                  <a:pt x="69" y="89"/>
                </a:cubicBezTo>
                <a:cubicBezTo>
                  <a:pt x="67" y="89"/>
                  <a:pt x="67" y="89"/>
                  <a:pt x="67" y="89"/>
                </a:cubicBezTo>
                <a:cubicBezTo>
                  <a:pt x="65" y="88"/>
                  <a:pt x="63" y="85"/>
                  <a:pt x="63" y="82"/>
                </a:cubicBezTo>
                <a:cubicBezTo>
                  <a:pt x="63" y="77"/>
                  <a:pt x="63" y="77"/>
                  <a:pt x="63" y="77"/>
                </a:cubicBezTo>
                <a:cubicBezTo>
                  <a:pt x="63" y="75"/>
                  <a:pt x="64" y="73"/>
                  <a:pt x="66" y="72"/>
                </a:cubicBezTo>
                <a:cubicBezTo>
                  <a:pt x="68" y="71"/>
                  <a:pt x="68" y="71"/>
                  <a:pt x="68" y="71"/>
                </a:cubicBezTo>
                <a:cubicBezTo>
                  <a:pt x="68" y="69"/>
                  <a:pt x="68" y="69"/>
                  <a:pt x="68" y="69"/>
                </a:cubicBezTo>
                <a:cubicBezTo>
                  <a:pt x="68" y="65"/>
                  <a:pt x="69" y="61"/>
                  <a:pt x="71" y="57"/>
                </a:cubicBezTo>
                <a:cubicBezTo>
                  <a:pt x="71" y="56"/>
                  <a:pt x="72" y="55"/>
                  <a:pt x="72" y="54"/>
                </a:cubicBezTo>
                <a:cubicBezTo>
                  <a:pt x="74" y="50"/>
                  <a:pt x="74" y="49"/>
                  <a:pt x="73" y="43"/>
                </a:cubicBezTo>
                <a:cubicBezTo>
                  <a:pt x="74" y="43"/>
                  <a:pt x="74" y="43"/>
                  <a:pt x="74" y="44"/>
                </a:cubicBezTo>
                <a:cubicBezTo>
                  <a:pt x="79" y="48"/>
                  <a:pt x="85" y="50"/>
                  <a:pt x="92" y="51"/>
                </a:cubicBezTo>
                <a:cubicBezTo>
                  <a:pt x="93" y="51"/>
                  <a:pt x="93" y="51"/>
                  <a:pt x="94" y="51"/>
                </a:cubicBezTo>
                <a:cubicBezTo>
                  <a:pt x="108" y="53"/>
                  <a:pt x="115" y="60"/>
                  <a:pt x="116" y="73"/>
                </a:cubicBezTo>
                <a:cubicBezTo>
                  <a:pt x="116" y="74"/>
                  <a:pt x="116" y="74"/>
                  <a:pt x="116" y="74"/>
                </a:cubicBezTo>
                <a:cubicBezTo>
                  <a:pt x="117" y="75"/>
                  <a:pt x="117" y="75"/>
                  <a:pt x="117" y="75"/>
                </a:cubicBezTo>
                <a:cubicBezTo>
                  <a:pt x="119" y="76"/>
                  <a:pt x="120" y="78"/>
                  <a:pt x="120" y="80"/>
                </a:cubicBezTo>
                <a:cubicBezTo>
                  <a:pt x="120" y="84"/>
                  <a:pt x="120" y="84"/>
                  <a:pt x="120" y="84"/>
                </a:cubicBezTo>
                <a:cubicBezTo>
                  <a:pt x="120" y="86"/>
                  <a:pt x="119" y="88"/>
                  <a:pt x="117" y="89"/>
                </a:cubicBezTo>
                <a:cubicBezTo>
                  <a:pt x="116" y="89"/>
                  <a:pt x="116" y="89"/>
                  <a:pt x="116" y="89"/>
                </a:cubicBezTo>
                <a:cubicBezTo>
                  <a:pt x="115" y="91"/>
                  <a:pt x="115" y="91"/>
                  <a:pt x="115" y="91"/>
                </a:cubicBezTo>
                <a:cubicBezTo>
                  <a:pt x="113" y="99"/>
                  <a:pt x="110" y="105"/>
                  <a:pt x="104" y="108"/>
                </a:cubicBezTo>
                <a:cubicBezTo>
                  <a:pt x="103" y="108"/>
                  <a:pt x="103" y="108"/>
                  <a:pt x="103" y="108"/>
                </a:cubicBezTo>
                <a:cubicBezTo>
                  <a:pt x="103" y="115"/>
                  <a:pt x="103" y="115"/>
                  <a:pt x="103" y="115"/>
                </a:cubicBezTo>
                <a:cubicBezTo>
                  <a:pt x="103" y="117"/>
                  <a:pt x="104" y="119"/>
                  <a:pt x="106" y="120"/>
                </a:cubicBezTo>
                <a:cubicBezTo>
                  <a:pt x="119" y="127"/>
                  <a:pt x="119" y="127"/>
                  <a:pt x="119" y="127"/>
                </a:cubicBezTo>
                <a:cubicBezTo>
                  <a:pt x="119" y="127"/>
                  <a:pt x="119" y="127"/>
                  <a:pt x="119" y="127"/>
                </a:cubicBezTo>
                <a:cubicBezTo>
                  <a:pt x="120" y="127"/>
                  <a:pt x="120" y="128"/>
                  <a:pt x="121" y="129"/>
                </a:cubicBezTo>
                <a:cubicBezTo>
                  <a:pt x="114" y="136"/>
                  <a:pt x="105" y="141"/>
                  <a:pt x="96" y="142"/>
                </a:cubicBezTo>
                <a:cubicBezTo>
                  <a:pt x="96" y="142"/>
                  <a:pt x="96" y="142"/>
                  <a:pt x="96" y="14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08" name="Freeform 1904">
            <a:extLst>
              <a:ext uri="{FF2B5EF4-FFF2-40B4-BE49-F238E27FC236}">
                <a16:creationId xmlns:a16="http://schemas.microsoft.com/office/drawing/2014/main" xmlns="" id="{28DDAC1B-784E-4A99-BD19-2097305D6A1D}"/>
              </a:ext>
            </a:extLst>
          </p:cNvPr>
          <p:cNvSpPr>
            <a:spLocks noEditPoints="1"/>
          </p:cNvSpPr>
          <p:nvPr/>
        </p:nvSpPr>
        <p:spPr bwMode="auto">
          <a:xfrm>
            <a:off x="6302375" y="985694"/>
            <a:ext cx="546966" cy="549852"/>
          </a:xfrm>
          <a:custGeom>
            <a:avLst/>
            <a:gdLst>
              <a:gd name="T0" fmla="*/ 96 w 160"/>
              <a:gd name="T1" fmla="*/ 160 h 160"/>
              <a:gd name="T2" fmla="*/ 79 w 160"/>
              <a:gd name="T3" fmla="*/ 8 h 160"/>
              <a:gd name="T4" fmla="*/ 72 w 160"/>
              <a:gd name="T5" fmla="*/ 5 h 160"/>
              <a:gd name="T6" fmla="*/ 69 w 160"/>
              <a:gd name="T7" fmla="*/ 139 h 160"/>
              <a:gd name="T8" fmla="*/ 54 w 160"/>
              <a:gd name="T9" fmla="*/ 144 h 160"/>
              <a:gd name="T10" fmla="*/ 60 w 160"/>
              <a:gd name="T11" fmla="*/ 43 h 160"/>
              <a:gd name="T12" fmla="*/ 65 w 160"/>
              <a:gd name="T13" fmla="*/ 29 h 160"/>
              <a:gd name="T14" fmla="*/ 54 w 160"/>
              <a:gd name="T15" fmla="*/ 16 h 160"/>
              <a:gd name="T16" fmla="*/ 69 w 160"/>
              <a:gd name="T17" fmla="*/ 21 h 160"/>
              <a:gd name="T18" fmla="*/ 37 w 160"/>
              <a:gd name="T19" fmla="*/ 75 h 160"/>
              <a:gd name="T20" fmla="*/ 37 w 160"/>
              <a:gd name="T21" fmla="*/ 80 h 160"/>
              <a:gd name="T22" fmla="*/ 38 w 160"/>
              <a:gd name="T23" fmla="*/ 61 h 160"/>
              <a:gd name="T24" fmla="*/ 56 w 160"/>
              <a:gd name="T25" fmla="*/ 93 h 160"/>
              <a:gd name="T26" fmla="*/ 38 w 160"/>
              <a:gd name="T27" fmla="*/ 91 h 160"/>
              <a:gd name="T28" fmla="*/ 59 w 160"/>
              <a:gd name="T29" fmla="*/ 110 h 160"/>
              <a:gd name="T30" fmla="*/ 58 w 160"/>
              <a:gd name="T31" fmla="*/ 104 h 160"/>
              <a:gd name="T32" fmla="*/ 58 w 160"/>
              <a:gd name="T33" fmla="*/ 56 h 160"/>
              <a:gd name="T34" fmla="*/ 60 w 160"/>
              <a:gd name="T35" fmla="*/ 117 h 160"/>
              <a:gd name="T36" fmla="*/ 42 w 160"/>
              <a:gd name="T37" fmla="*/ 117 h 160"/>
              <a:gd name="T38" fmla="*/ 66 w 160"/>
              <a:gd name="T39" fmla="*/ 133 h 160"/>
              <a:gd name="T40" fmla="*/ 72 w 160"/>
              <a:gd name="T41" fmla="*/ 155 h 160"/>
              <a:gd name="T42" fmla="*/ 79 w 160"/>
              <a:gd name="T43" fmla="*/ 152 h 160"/>
              <a:gd name="T44" fmla="*/ 96 w 160"/>
              <a:gd name="T45" fmla="*/ 5 h 160"/>
              <a:gd name="T46" fmla="*/ 71 w 160"/>
              <a:gd name="T47" fmla="*/ 42 h 160"/>
              <a:gd name="T48" fmla="*/ 68 w 160"/>
              <a:gd name="T49" fmla="*/ 63 h 160"/>
              <a:gd name="T50" fmla="*/ 67 w 160"/>
              <a:gd name="T51" fmla="*/ 87 h 160"/>
              <a:gd name="T52" fmla="*/ 69 w 160"/>
              <a:gd name="T53" fmla="*/ 104 h 160"/>
              <a:gd name="T54" fmla="*/ 96 w 160"/>
              <a:gd name="T55" fmla="*/ 149 h 160"/>
              <a:gd name="T56" fmla="*/ 85 w 160"/>
              <a:gd name="T57" fmla="*/ 71 h 160"/>
              <a:gd name="T58" fmla="*/ 97 w 160"/>
              <a:gd name="T59" fmla="*/ 56 h 160"/>
              <a:gd name="T60" fmla="*/ 106 w 160"/>
              <a:gd name="T61" fmla="*/ 64 h 160"/>
              <a:gd name="T62" fmla="*/ 109 w 160"/>
              <a:gd name="T63" fmla="*/ 80 h 160"/>
              <a:gd name="T64" fmla="*/ 98 w 160"/>
              <a:gd name="T65" fmla="*/ 104 h 160"/>
              <a:gd name="T66" fmla="*/ 85 w 160"/>
              <a:gd name="T67" fmla="*/ 89 h 160"/>
              <a:gd name="T68" fmla="*/ 72 w 160"/>
              <a:gd name="T69" fmla="*/ 91 h 160"/>
              <a:gd name="T70" fmla="*/ 73 w 160"/>
              <a:gd name="T71" fmla="*/ 64 h 160"/>
              <a:gd name="T72" fmla="*/ 80 w 160"/>
              <a:gd name="T73" fmla="*/ 95 h 160"/>
              <a:gd name="T74" fmla="*/ 99 w 160"/>
              <a:gd name="T75" fmla="*/ 109 h 160"/>
              <a:gd name="T76" fmla="*/ 116 w 160"/>
              <a:gd name="T77" fmla="*/ 69 h 160"/>
              <a:gd name="T78" fmla="*/ 112 w 160"/>
              <a:gd name="T79" fmla="*/ 62 h 160"/>
              <a:gd name="T80" fmla="*/ 99 w 160"/>
              <a:gd name="T81" fmla="*/ 51 h 160"/>
              <a:gd name="T82" fmla="*/ 80 w 160"/>
              <a:gd name="T83" fmla="*/ 65 h 160"/>
              <a:gd name="T84" fmla="*/ 27 w 160"/>
              <a:gd name="T85" fmla="*/ 128 h 160"/>
              <a:gd name="T86" fmla="*/ 26 w 160"/>
              <a:gd name="T87" fmla="*/ 142 h 160"/>
              <a:gd name="T88" fmla="*/ 15 w 160"/>
              <a:gd name="T89" fmla="*/ 151 h 160"/>
              <a:gd name="T90" fmla="*/ 0 w 160"/>
              <a:gd name="T91" fmla="*/ 120 h 160"/>
              <a:gd name="T92" fmla="*/ 21 w 160"/>
              <a:gd name="T93" fmla="*/ 137 h 160"/>
              <a:gd name="T94" fmla="*/ 143 w 160"/>
              <a:gd name="T95" fmla="*/ 58 h 160"/>
              <a:gd name="T96" fmla="*/ 139 w 160"/>
              <a:gd name="T97" fmla="*/ 20 h 160"/>
              <a:gd name="T98" fmla="*/ 133 w 160"/>
              <a:gd name="T99" fmla="*/ 16 h 160"/>
              <a:gd name="T100" fmla="*/ 134 w 160"/>
              <a:gd name="T101" fmla="*/ 15 h 160"/>
              <a:gd name="T102" fmla="*/ 148 w 160"/>
              <a:gd name="T103" fmla="*/ 10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160" h="160">
                <a:moveTo>
                  <a:pt x="96" y="0"/>
                </a:moveTo>
                <a:cubicBezTo>
                  <a:pt x="72" y="0"/>
                  <a:pt x="72" y="0"/>
                  <a:pt x="72" y="0"/>
                </a:cubicBezTo>
                <a:cubicBezTo>
                  <a:pt x="50" y="0"/>
                  <a:pt x="32" y="35"/>
                  <a:pt x="32" y="80"/>
                </a:cubicBezTo>
                <a:cubicBezTo>
                  <a:pt x="32" y="125"/>
                  <a:pt x="50" y="160"/>
                  <a:pt x="72" y="160"/>
                </a:cubicBezTo>
                <a:cubicBezTo>
                  <a:pt x="96" y="160"/>
                  <a:pt x="96" y="160"/>
                  <a:pt x="96" y="160"/>
                </a:cubicBezTo>
                <a:cubicBezTo>
                  <a:pt x="118" y="160"/>
                  <a:pt x="136" y="125"/>
                  <a:pt x="136" y="80"/>
                </a:cubicBezTo>
                <a:cubicBezTo>
                  <a:pt x="136" y="35"/>
                  <a:pt x="118" y="0"/>
                  <a:pt x="96" y="0"/>
                </a:cubicBezTo>
                <a:close/>
                <a:moveTo>
                  <a:pt x="81" y="5"/>
                </a:moveTo>
                <a:cubicBezTo>
                  <a:pt x="81" y="5"/>
                  <a:pt x="81" y="6"/>
                  <a:pt x="81" y="6"/>
                </a:cubicBezTo>
                <a:cubicBezTo>
                  <a:pt x="80" y="6"/>
                  <a:pt x="79" y="7"/>
                  <a:pt x="79" y="8"/>
                </a:cubicBezTo>
                <a:cubicBezTo>
                  <a:pt x="79" y="8"/>
                  <a:pt x="79" y="8"/>
                  <a:pt x="79" y="8"/>
                </a:cubicBezTo>
                <a:cubicBezTo>
                  <a:pt x="78" y="8"/>
                  <a:pt x="77" y="9"/>
                  <a:pt x="76" y="10"/>
                </a:cubicBezTo>
                <a:cubicBezTo>
                  <a:pt x="76" y="10"/>
                  <a:pt x="76" y="10"/>
                  <a:pt x="76" y="11"/>
                </a:cubicBezTo>
                <a:cubicBezTo>
                  <a:pt x="59" y="11"/>
                  <a:pt x="59" y="11"/>
                  <a:pt x="59" y="11"/>
                </a:cubicBezTo>
                <a:cubicBezTo>
                  <a:pt x="63" y="7"/>
                  <a:pt x="68" y="5"/>
                  <a:pt x="72" y="5"/>
                </a:cubicBezTo>
                <a:lnTo>
                  <a:pt x="81" y="5"/>
                </a:lnTo>
                <a:close/>
                <a:moveTo>
                  <a:pt x="54" y="144"/>
                </a:moveTo>
                <a:cubicBezTo>
                  <a:pt x="53" y="142"/>
                  <a:pt x="52" y="141"/>
                  <a:pt x="51" y="139"/>
                </a:cubicBezTo>
                <a:cubicBezTo>
                  <a:pt x="69" y="139"/>
                  <a:pt x="69" y="139"/>
                  <a:pt x="69" y="139"/>
                </a:cubicBezTo>
                <a:cubicBezTo>
                  <a:pt x="69" y="139"/>
                  <a:pt x="69" y="139"/>
                  <a:pt x="69" y="139"/>
                </a:cubicBezTo>
                <a:cubicBezTo>
                  <a:pt x="69" y="139"/>
                  <a:pt x="69" y="139"/>
                  <a:pt x="69" y="139"/>
                </a:cubicBezTo>
                <a:cubicBezTo>
                  <a:pt x="70" y="140"/>
                  <a:pt x="70" y="142"/>
                  <a:pt x="71" y="143"/>
                </a:cubicBezTo>
                <a:cubicBezTo>
                  <a:pt x="71" y="143"/>
                  <a:pt x="71" y="143"/>
                  <a:pt x="71" y="143"/>
                </a:cubicBezTo>
                <a:cubicBezTo>
                  <a:pt x="71" y="144"/>
                  <a:pt x="72" y="144"/>
                  <a:pt x="72" y="144"/>
                </a:cubicBezTo>
                <a:lnTo>
                  <a:pt x="54" y="144"/>
                </a:lnTo>
                <a:close/>
                <a:moveTo>
                  <a:pt x="44" y="37"/>
                </a:moveTo>
                <a:cubicBezTo>
                  <a:pt x="62" y="37"/>
                  <a:pt x="62" y="37"/>
                  <a:pt x="62" y="37"/>
                </a:cubicBezTo>
                <a:cubicBezTo>
                  <a:pt x="62" y="38"/>
                  <a:pt x="62" y="38"/>
                  <a:pt x="62" y="39"/>
                </a:cubicBezTo>
                <a:cubicBezTo>
                  <a:pt x="61" y="39"/>
                  <a:pt x="61" y="39"/>
                  <a:pt x="61" y="40"/>
                </a:cubicBezTo>
                <a:cubicBezTo>
                  <a:pt x="61" y="41"/>
                  <a:pt x="61" y="42"/>
                  <a:pt x="60" y="43"/>
                </a:cubicBezTo>
                <a:cubicBezTo>
                  <a:pt x="42" y="43"/>
                  <a:pt x="42" y="43"/>
                  <a:pt x="42" y="43"/>
                </a:cubicBezTo>
                <a:cubicBezTo>
                  <a:pt x="43" y="41"/>
                  <a:pt x="43" y="39"/>
                  <a:pt x="44" y="37"/>
                </a:cubicBezTo>
                <a:close/>
                <a:moveTo>
                  <a:pt x="48" y="27"/>
                </a:moveTo>
                <a:cubicBezTo>
                  <a:pt x="66" y="27"/>
                  <a:pt x="66" y="27"/>
                  <a:pt x="66" y="27"/>
                </a:cubicBezTo>
                <a:cubicBezTo>
                  <a:pt x="66" y="27"/>
                  <a:pt x="65" y="28"/>
                  <a:pt x="65" y="29"/>
                </a:cubicBezTo>
                <a:cubicBezTo>
                  <a:pt x="65" y="29"/>
                  <a:pt x="65" y="30"/>
                  <a:pt x="65" y="30"/>
                </a:cubicBezTo>
                <a:cubicBezTo>
                  <a:pt x="64" y="30"/>
                  <a:pt x="64" y="31"/>
                  <a:pt x="64" y="32"/>
                </a:cubicBezTo>
                <a:cubicBezTo>
                  <a:pt x="46" y="32"/>
                  <a:pt x="46" y="32"/>
                  <a:pt x="46" y="32"/>
                </a:cubicBezTo>
                <a:cubicBezTo>
                  <a:pt x="46" y="30"/>
                  <a:pt x="47" y="28"/>
                  <a:pt x="48" y="27"/>
                </a:cubicBezTo>
                <a:close/>
                <a:moveTo>
                  <a:pt x="54" y="16"/>
                </a:moveTo>
                <a:cubicBezTo>
                  <a:pt x="72" y="16"/>
                  <a:pt x="72" y="16"/>
                  <a:pt x="72" y="16"/>
                </a:cubicBezTo>
                <a:cubicBezTo>
                  <a:pt x="72" y="16"/>
                  <a:pt x="71" y="16"/>
                  <a:pt x="71" y="17"/>
                </a:cubicBezTo>
                <a:cubicBezTo>
                  <a:pt x="71" y="17"/>
                  <a:pt x="71" y="17"/>
                  <a:pt x="71" y="17"/>
                </a:cubicBezTo>
                <a:cubicBezTo>
                  <a:pt x="70" y="18"/>
                  <a:pt x="70" y="20"/>
                  <a:pt x="69" y="21"/>
                </a:cubicBezTo>
                <a:cubicBezTo>
                  <a:pt x="69" y="21"/>
                  <a:pt x="69" y="21"/>
                  <a:pt x="69" y="21"/>
                </a:cubicBezTo>
                <a:cubicBezTo>
                  <a:pt x="69" y="21"/>
                  <a:pt x="69" y="21"/>
                  <a:pt x="69" y="21"/>
                </a:cubicBezTo>
                <a:cubicBezTo>
                  <a:pt x="51" y="21"/>
                  <a:pt x="51" y="21"/>
                  <a:pt x="51" y="21"/>
                </a:cubicBezTo>
                <a:cubicBezTo>
                  <a:pt x="52" y="19"/>
                  <a:pt x="53" y="18"/>
                  <a:pt x="54" y="16"/>
                </a:cubicBezTo>
                <a:close/>
                <a:moveTo>
                  <a:pt x="37" y="80"/>
                </a:moveTo>
                <a:cubicBezTo>
                  <a:pt x="37" y="78"/>
                  <a:pt x="37" y="76"/>
                  <a:pt x="37" y="75"/>
                </a:cubicBezTo>
                <a:cubicBezTo>
                  <a:pt x="56" y="75"/>
                  <a:pt x="56" y="75"/>
                  <a:pt x="56" y="75"/>
                </a:cubicBezTo>
                <a:cubicBezTo>
                  <a:pt x="56" y="76"/>
                  <a:pt x="56" y="78"/>
                  <a:pt x="56" y="80"/>
                </a:cubicBezTo>
                <a:cubicBezTo>
                  <a:pt x="56" y="82"/>
                  <a:pt x="56" y="84"/>
                  <a:pt x="56" y="85"/>
                </a:cubicBezTo>
                <a:cubicBezTo>
                  <a:pt x="37" y="85"/>
                  <a:pt x="37" y="85"/>
                  <a:pt x="37" y="85"/>
                </a:cubicBezTo>
                <a:cubicBezTo>
                  <a:pt x="37" y="84"/>
                  <a:pt x="37" y="82"/>
                  <a:pt x="37" y="80"/>
                </a:cubicBezTo>
                <a:close/>
                <a:moveTo>
                  <a:pt x="57" y="67"/>
                </a:moveTo>
                <a:cubicBezTo>
                  <a:pt x="57" y="67"/>
                  <a:pt x="56" y="67"/>
                  <a:pt x="56" y="67"/>
                </a:cubicBezTo>
                <a:cubicBezTo>
                  <a:pt x="56" y="68"/>
                  <a:pt x="56" y="69"/>
                  <a:pt x="56" y="69"/>
                </a:cubicBezTo>
                <a:cubicBezTo>
                  <a:pt x="38" y="69"/>
                  <a:pt x="38" y="69"/>
                  <a:pt x="38" y="69"/>
                </a:cubicBezTo>
                <a:cubicBezTo>
                  <a:pt x="38" y="67"/>
                  <a:pt x="38" y="64"/>
                  <a:pt x="38" y="61"/>
                </a:cubicBezTo>
                <a:cubicBezTo>
                  <a:pt x="57" y="61"/>
                  <a:pt x="57" y="61"/>
                  <a:pt x="57" y="61"/>
                </a:cubicBezTo>
                <a:cubicBezTo>
                  <a:pt x="57" y="62"/>
                  <a:pt x="57" y="62"/>
                  <a:pt x="57" y="62"/>
                </a:cubicBezTo>
                <a:cubicBezTo>
                  <a:pt x="57" y="64"/>
                  <a:pt x="57" y="65"/>
                  <a:pt x="57" y="67"/>
                </a:cubicBezTo>
                <a:close/>
                <a:moveTo>
                  <a:pt x="56" y="91"/>
                </a:moveTo>
                <a:cubicBezTo>
                  <a:pt x="56" y="91"/>
                  <a:pt x="56" y="92"/>
                  <a:pt x="56" y="93"/>
                </a:cubicBezTo>
                <a:cubicBezTo>
                  <a:pt x="56" y="93"/>
                  <a:pt x="57" y="93"/>
                  <a:pt x="57" y="93"/>
                </a:cubicBezTo>
                <a:cubicBezTo>
                  <a:pt x="57" y="95"/>
                  <a:pt x="57" y="96"/>
                  <a:pt x="57" y="98"/>
                </a:cubicBezTo>
                <a:cubicBezTo>
                  <a:pt x="57" y="98"/>
                  <a:pt x="57" y="98"/>
                  <a:pt x="57" y="99"/>
                </a:cubicBezTo>
                <a:cubicBezTo>
                  <a:pt x="38" y="99"/>
                  <a:pt x="38" y="99"/>
                  <a:pt x="38" y="99"/>
                </a:cubicBezTo>
                <a:cubicBezTo>
                  <a:pt x="38" y="96"/>
                  <a:pt x="38" y="93"/>
                  <a:pt x="38" y="91"/>
                </a:cubicBezTo>
                <a:lnTo>
                  <a:pt x="56" y="91"/>
                </a:lnTo>
                <a:close/>
                <a:moveTo>
                  <a:pt x="58" y="104"/>
                </a:moveTo>
                <a:cubicBezTo>
                  <a:pt x="58" y="104"/>
                  <a:pt x="58" y="104"/>
                  <a:pt x="58" y="104"/>
                </a:cubicBezTo>
                <a:cubicBezTo>
                  <a:pt x="58" y="105"/>
                  <a:pt x="58" y="105"/>
                  <a:pt x="58" y="105"/>
                </a:cubicBezTo>
                <a:cubicBezTo>
                  <a:pt x="58" y="107"/>
                  <a:pt x="58" y="108"/>
                  <a:pt x="59" y="110"/>
                </a:cubicBezTo>
                <a:cubicBezTo>
                  <a:pt x="59" y="110"/>
                  <a:pt x="59" y="110"/>
                  <a:pt x="59" y="111"/>
                </a:cubicBezTo>
                <a:cubicBezTo>
                  <a:pt x="59" y="111"/>
                  <a:pt x="59" y="112"/>
                  <a:pt x="59" y="112"/>
                </a:cubicBezTo>
                <a:cubicBezTo>
                  <a:pt x="41" y="112"/>
                  <a:pt x="41" y="112"/>
                  <a:pt x="41" y="112"/>
                </a:cubicBezTo>
                <a:cubicBezTo>
                  <a:pt x="40" y="109"/>
                  <a:pt x="40" y="107"/>
                  <a:pt x="39" y="104"/>
                </a:cubicBezTo>
                <a:lnTo>
                  <a:pt x="58" y="104"/>
                </a:lnTo>
                <a:close/>
                <a:moveTo>
                  <a:pt x="59" y="48"/>
                </a:moveTo>
                <a:cubicBezTo>
                  <a:pt x="59" y="48"/>
                  <a:pt x="59" y="49"/>
                  <a:pt x="59" y="49"/>
                </a:cubicBezTo>
                <a:cubicBezTo>
                  <a:pt x="59" y="50"/>
                  <a:pt x="59" y="50"/>
                  <a:pt x="59" y="50"/>
                </a:cubicBezTo>
                <a:cubicBezTo>
                  <a:pt x="58" y="52"/>
                  <a:pt x="58" y="53"/>
                  <a:pt x="58" y="55"/>
                </a:cubicBezTo>
                <a:cubicBezTo>
                  <a:pt x="58" y="55"/>
                  <a:pt x="58" y="55"/>
                  <a:pt x="58" y="56"/>
                </a:cubicBezTo>
                <a:cubicBezTo>
                  <a:pt x="58" y="56"/>
                  <a:pt x="58" y="56"/>
                  <a:pt x="58" y="56"/>
                </a:cubicBezTo>
                <a:cubicBezTo>
                  <a:pt x="39" y="56"/>
                  <a:pt x="39" y="56"/>
                  <a:pt x="39" y="56"/>
                </a:cubicBezTo>
                <a:cubicBezTo>
                  <a:pt x="40" y="53"/>
                  <a:pt x="40" y="51"/>
                  <a:pt x="41" y="48"/>
                </a:cubicBezTo>
                <a:lnTo>
                  <a:pt x="59" y="48"/>
                </a:lnTo>
                <a:close/>
                <a:moveTo>
                  <a:pt x="60" y="117"/>
                </a:moveTo>
                <a:cubicBezTo>
                  <a:pt x="61" y="118"/>
                  <a:pt x="61" y="119"/>
                  <a:pt x="61" y="120"/>
                </a:cubicBezTo>
                <a:cubicBezTo>
                  <a:pt x="61" y="121"/>
                  <a:pt x="61" y="121"/>
                  <a:pt x="62" y="121"/>
                </a:cubicBezTo>
                <a:cubicBezTo>
                  <a:pt x="62" y="122"/>
                  <a:pt x="62" y="122"/>
                  <a:pt x="62" y="123"/>
                </a:cubicBezTo>
                <a:cubicBezTo>
                  <a:pt x="44" y="123"/>
                  <a:pt x="44" y="123"/>
                  <a:pt x="44" y="123"/>
                </a:cubicBezTo>
                <a:cubicBezTo>
                  <a:pt x="43" y="121"/>
                  <a:pt x="43" y="119"/>
                  <a:pt x="42" y="117"/>
                </a:cubicBezTo>
                <a:lnTo>
                  <a:pt x="60" y="117"/>
                </a:lnTo>
                <a:close/>
                <a:moveTo>
                  <a:pt x="64" y="128"/>
                </a:moveTo>
                <a:cubicBezTo>
                  <a:pt x="64" y="129"/>
                  <a:pt x="64" y="130"/>
                  <a:pt x="65" y="130"/>
                </a:cubicBezTo>
                <a:cubicBezTo>
                  <a:pt x="65" y="130"/>
                  <a:pt x="65" y="131"/>
                  <a:pt x="65" y="131"/>
                </a:cubicBezTo>
                <a:cubicBezTo>
                  <a:pt x="65" y="132"/>
                  <a:pt x="66" y="133"/>
                  <a:pt x="66" y="133"/>
                </a:cubicBezTo>
                <a:cubicBezTo>
                  <a:pt x="48" y="133"/>
                  <a:pt x="48" y="133"/>
                  <a:pt x="48" y="133"/>
                </a:cubicBezTo>
                <a:cubicBezTo>
                  <a:pt x="47" y="132"/>
                  <a:pt x="46" y="130"/>
                  <a:pt x="46" y="128"/>
                </a:cubicBezTo>
                <a:lnTo>
                  <a:pt x="64" y="128"/>
                </a:lnTo>
                <a:close/>
                <a:moveTo>
                  <a:pt x="81" y="155"/>
                </a:moveTo>
                <a:cubicBezTo>
                  <a:pt x="72" y="155"/>
                  <a:pt x="72" y="155"/>
                  <a:pt x="72" y="155"/>
                </a:cubicBezTo>
                <a:cubicBezTo>
                  <a:pt x="68" y="155"/>
                  <a:pt x="63" y="153"/>
                  <a:pt x="59" y="149"/>
                </a:cubicBezTo>
                <a:cubicBezTo>
                  <a:pt x="76" y="149"/>
                  <a:pt x="76" y="149"/>
                  <a:pt x="76" y="149"/>
                </a:cubicBezTo>
                <a:cubicBezTo>
                  <a:pt x="76" y="150"/>
                  <a:pt x="76" y="150"/>
                  <a:pt x="76" y="150"/>
                </a:cubicBezTo>
                <a:cubicBezTo>
                  <a:pt x="77" y="151"/>
                  <a:pt x="78" y="152"/>
                  <a:pt x="79" y="152"/>
                </a:cubicBezTo>
                <a:cubicBezTo>
                  <a:pt x="79" y="152"/>
                  <a:pt x="79" y="152"/>
                  <a:pt x="79" y="152"/>
                </a:cubicBezTo>
                <a:cubicBezTo>
                  <a:pt x="79" y="153"/>
                  <a:pt x="80" y="154"/>
                  <a:pt x="81" y="154"/>
                </a:cubicBezTo>
                <a:cubicBezTo>
                  <a:pt x="81" y="154"/>
                  <a:pt x="81" y="155"/>
                  <a:pt x="81" y="155"/>
                </a:cubicBezTo>
                <a:close/>
                <a:moveTo>
                  <a:pt x="96" y="155"/>
                </a:moveTo>
                <a:cubicBezTo>
                  <a:pt x="77" y="155"/>
                  <a:pt x="61" y="120"/>
                  <a:pt x="61" y="80"/>
                </a:cubicBezTo>
                <a:cubicBezTo>
                  <a:pt x="61" y="40"/>
                  <a:pt x="77" y="5"/>
                  <a:pt x="96" y="5"/>
                </a:cubicBezTo>
                <a:cubicBezTo>
                  <a:pt x="115" y="5"/>
                  <a:pt x="131" y="40"/>
                  <a:pt x="131" y="80"/>
                </a:cubicBezTo>
                <a:cubicBezTo>
                  <a:pt x="131" y="120"/>
                  <a:pt x="115" y="155"/>
                  <a:pt x="96" y="155"/>
                </a:cubicBezTo>
                <a:close/>
                <a:moveTo>
                  <a:pt x="96" y="11"/>
                </a:moveTo>
                <a:cubicBezTo>
                  <a:pt x="87" y="11"/>
                  <a:pt x="77" y="23"/>
                  <a:pt x="72" y="43"/>
                </a:cubicBezTo>
                <a:cubicBezTo>
                  <a:pt x="71" y="42"/>
                  <a:pt x="71" y="42"/>
                  <a:pt x="71" y="42"/>
                </a:cubicBezTo>
                <a:cubicBezTo>
                  <a:pt x="70" y="51"/>
                  <a:pt x="70" y="51"/>
                  <a:pt x="70" y="51"/>
                </a:cubicBezTo>
                <a:cubicBezTo>
                  <a:pt x="69" y="52"/>
                  <a:pt x="69" y="54"/>
                  <a:pt x="69" y="55"/>
                </a:cubicBezTo>
                <a:cubicBezTo>
                  <a:pt x="69" y="55"/>
                  <a:pt x="69" y="56"/>
                  <a:pt x="69" y="56"/>
                </a:cubicBezTo>
                <a:cubicBezTo>
                  <a:pt x="68" y="57"/>
                  <a:pt x="68" y="59"/>
                  <a:pt x="68" y="60"/>
                </a:cubicBezTo>
                <a:cubicBezTo>
                  <a:pt x="68" y="61"/>
                  <a:pt x="68" y="62"/>
                  <a:pt x="68" y="63"/>
                </a:cubicBezTo>
                <a:cubicBezTo>
                  <a:pt x="67" y="64"/>
                  <a:pt x="67" y="65"/>
                  <a:pt x="67" y="66"/>
                </a:cubicBezTo>
                <a:cubicBezTo>
                  <a:pt x="67" y="68"/>
                  <a:pt x="67" y="70"/>
                  <a:pt x="67" y="72"/>
                </a:cubicBezTo>
                <a:cubicBezTo>
                  <a:pt x="67" y="72"/>
                  <a:pt x="67" y="72"/>
                  <a:pt x="67" y="73"/>
                </a:cubicBezTo>
                <a:cubicBezTo>
                  <a:pt x="67" y="75"/>
                  <a:pt x="67" y="78"/>
                  <a:pt x="67" y="80"/>
                </a:cubicBezTo>
                <a:cubicBezTo>
                  <a:pt x="67" y="82"/>
                  <a:pt x="67" y="85"/>
                  <a:pt x="67" y="87"/>
                </a:cubicBezTo>
                <a:cubicBezTo>
                  <a:pt x="67" y="87"/>
                  <a:pt x="67" y="88"/>
                  <a:pt x="67" y="88"/>
                </a:cubicBezTo>
                <a:cubicBezTo>
                  <a:pt x="67" y="90"/>
                  <a:pt x="67" y="92"/>
                  <a:pt x="67" y="93"/>
                </a:cubicBezTo>
                <a:cubicBezTo>
                  <a:pt x="67" y="94"/>
                  <a:pt x="67" y="95"/>
                  <a:pt x="68" y="97"/>
                </a:cubicBezTo>
                <a:cubicBezTo>
                  <a:pt x="68" y="97"/>
                  <a:pt x="68" y="98"/>
                  <a:pt x="68" y="99"/>
                </a:cubicBezTo>
                <a:cubicBezTo>
                  <a:pt x="68" y="101"/>
                  <a:pt x="68" y="103"/>
                  <a:pt x="69" y="104"/>
                </a:cubicBezTo>
                <a:cubicBezTo>
                  <a:pt x="69" y="104"/>
                  <a:pt x="69" y="105"/>
                  <a:pt x="69" y="105"/>
                </a:cubicBezTo>
                <a:cubicBezTo>
                  <a:pt x="69" y="106"/>
                  <a:pt x="69" y="107"/>
                  <a:pt x="69" y="109"/>
                </a:cubicBezTo>
                <a:cubicBezTo>
                  <a:pt x="71" y="118"/>
                  <a:pt x="71" y="118"/>
                  <a:pt x="71" y="118"/>
                </a:cubicBezTo>
                <a:cubicBezTo>
                  <a:pt x="72" y="117"/>
                  <a:pt x="72" y="117"/>
                  <a:pt x="72" y="117"/>
                </a:cubicBezTo>
                <a:cubicBezTo>
                  <a:pt x="77" y="137"/>
                  <a:pt x="87" y="149"/>
                  <a:pt x="96" y="149"/>
                </a:cubicBezTo>
                <a:cubicBezTo>
                  <a:pt x="110" y="149"/>
                  <a:pt x="125" y="120"/>
                  <a:pt x="125" y="80"/>
                </a:cubicBezTo>
                <a:cubicBezTo>
                  <a:pt x="125" y="40"/>
                  <a:pt x="110" y="11"/>
                  <a:pt x="96" y="11"/>
                </a:cubicBezTo>
                <a:close/>
                <a:moveTo>
                  <a:pt x="75" y="67"/>
                </a:moveTo>
                <a:cubicBezTo>
                  <a:pt x="76" y="69"/>
                  <a:pt x="77" y="70"/>
                  <a:pt x="79" y="71"/>
                </a:cubicBezTo>
                <a:cubicBezTo>
                  <a:pt x="85" y="71"/>
                  <a:pt x="85" y="71"/>
                  <a:pt x="85" y="71"/>
                </a:cubicBezTo>
                <a:cubicBezTo>
                  <a:pt x="85" y="69"/>
                  <a:pt x="85" y="69"/>
                  <a:pt x="85" y="69"/>
                </a:cubicBezTo>
                <a:cubicBezTo>
                  <a:pt x="87" y="64"/>
                  <a:pt x="90" y="61"/>
                  <a:pt x="95" y="60"/>
                </a:cubicBezTo>
                <a:cubicBezTo>
                  <a:pt x="96" y="60"/>
                  <a:pt x="96" y="60"/>
                  <a:pt x="96" y="60"/>
                </a:cubicBezTo>
                <a:cubicBezTo>
                  <a:pt x="97" y="58"/>
                  <a:pt x="97" y="58"/>
                  <a:pt x="97" y="58"/>
                </a:cubicBezTo>
                <a:cubicBezTo>
                  <a:pt x="97" y="57"/>
                  <a:pt x="97" y="56"/>
                  <a:pt x="97" y="56"/>
                </a:cubicBezTo>
                <a:cubicBezTo>
                  <a:pt x="99" y="57"/>
                  <a:pt x="99" y="57"/>
                  <a:pt x="99" y="57"/>
                </a:cubicBezTo>
                <a:cubicBezTo>
                  <a:pt x="100" y="57"/>
                  <a:pt x="100" y="58"/>
                  <a:pt x="101" y="59"/>
                </a:cubicBezTo>
                <a:cubicBezTo>
                  <a:pt x="101" y="60"/>
                  <a:pt x="101" y="60"/>
                  <a:pt x="101" y="60"/>
                </a:cubicBezTo>
                <a:cubicBezTo>
                  <a:pt x="102" y="61"/>
                  <a:pt x="102" y="61"/>
                  <a:pt x="102" y="61"/>
                </a:cubicBezTo>
                <a:cubicBezTo>
                  <a:pt x="104" y="62"/>
                  <a:pt x="105" y="63"/>
                  <a:pt x="106" y="64"/>
                </a:cubicBezTo>
                <a:cubicBezTo>
                  <a:pt x="107" y="64"/>
                  <a:pt x="107" y="65"/>
                  <a:pt x="108" y="65"/>
                </a:cubicBezTo>
                <a:cubicBezTo>
                  <a:pt x="109" y="66"/>
                  <a:pt x="109" y="67"/>
                  <a:pt x="111" y="67"/>
                </a:cubicBezTo>
                <a:cubicBezTo>
                  <a:pt x="111" y="67"/>
                  <a:pt x="111" y="67"/>
                  <a:pt x="111" y="67"/>
                </a:cubicBezTo>
                <a:cubicBezTo>
                  <a:pt x="109" y="71"/>
                  <a:pt x="109" y="75"/>
                  <a:pt x="109" y="79"/>
                </a:cubicBezTo>
                <a:cubicBezTo>
                  <a:pt x="109" y="79"/>
                  <a:pt x="109" y="80"/>
                  <a:pt x="109" y="80"/>
                </a:cubicBezTo>
                <a:cubicBezTo>
                  <a:pt x="109" y="91"/>
                  <a:pt x="107" y="97"/>
                  <a:pt x="102" y="99"/>
                </a:cubicBezTo>
                <a:cubicBezTo>
                  <a:pt x="101" y="100"/>
                  <a:pt x="101" y="100"/>
                  <a:pt x="101" y="100"/>
                </a:cubicBezTo>
                <a:cubicBezTo>
                  <a:pt x="101" y="101"/>
                  <a:pt x="101" y="101"/>
                  <a:pt x="101" y="101"/>
                </a:cubicBezTo>
                <a:cubicBezTo>
                  <a:pt x="100" y="102"/>
                  <a:pt x="100" y="103"/>
                  <a:pt x="99" y="103"/>
                </a:cubicBezTo>
                <a:cubicBezTo>
                  <a:pt x="98" y="104"/>
                  <a:pt x="98" y="104"/>
                  <a:pt x="98" y="104"/>
                </a:cubicBezTo>
                <a:cubicBezTo>
                  <a:pt x="97" y="104"/>
                  <a:pt x="97" y="103"/>
                  <a:pt x="97" y="102"/>
                </a:cubicBezTo>
                <a:cubicBezTo>
                  <a:pt x="96" y="100"/>
                  <a:pt x="96" y="100"/>
                  <a:pt x="96" y="100"/>
                </a:cubicBezTo>
                <a:cubicBezTo>
                  <a:pt x="95" y="100"/>
                  <a:pt x="95" y="100"/>
                  <a:pt x="95" y="100"/>
                </a:cubicBezTo>
                <a:cubicBezTo>
                  <a:pt x="90" y="99"/>
                  <a:pt x="87" y="96"/>
                  <a:pt x="85" y="91"/>
                </a:cubicBezTo>
                <a:cubicBezTo>
                  <a:pt x="85" y="89"/>
                  <a:pt x="85" y="89"/>
                  <a:pt x="85" y="89"/>
                </a:cubicBezTo>
                <a:cubicBezTo>
                  <a:pt x="79" y="89"/>
                  <a:pt x="79" y="89"/>
                  <a:pt x="79" y="89"/>
                </a:cubicBezTo>
                <a:cubicBezTo>
                  <a:pt x="77" y="90"/>
                  <a:pt x="76" y="91"/>
                  <a:pt x="75" y="93"/>
                </a:cubicBezTo>
                <a:cubicBezTo>
                  <a:pt x="73" y="98"/>
                  <a:pt x="73" y="98"/>
                  <a:pt x="73" y="98"/>
                </a:cubicBezTo>
                <a:cubicBezTo>
                  <a:pt x="73" y="97"/>
                  <a:pt x="73" y="97"/>
                  <a:pt x="73" y="96"/>
                </a:cubicBezTo>
                <a:cubicBezTo>
                  <a:pt x="73" y="94"/>
                  <a:pt x="73" y="93"/>
                  <a:pt x="72" y="91"/>
                </a:cubicBezTo>
                <a:cubicBezTo>
                  <a:pt x="72" y="90"/>
                  <a:pt x="72" y="89"/>
                  <a:pt x="72" y="88"/>
                </a:cubicBezTo>
                <a:cubicBezTo>
                  <a:pt x="72" y="85"/>
                  <a:pt x="72" y="83"/>
                  <a:pt x="72" y="80"/>
                </a:cubicBezTo>
                <a:cubicBezTo>
                  <a:pt x="72" y="77"/>
                  <a:pt x="72" y="74"/>
                  <a:pt x="72" y="72"/>
                </a:cubicBezTo>
                <a:cubicBezTo>
                  <a:pt x="72" y="71"/>
                  <a:pt x="72" y="70"/>
                  <a:pt x="72" y="69"/>
                </a:cubicBezTo>
                <a:cubicBezTo>
                  <a:pt x="73" y="67"/>
                  <a:pt x="73" y="66"/>
                  <a:pt x="73" y="64"/>
                </a:cubicBezTo>
                <a:cubicBezTo>
                  <a:pt x="73" y="63"/>
                  <a:pt x="73" y="63"/>
                  <a:pt x="73" y="62"/>
                </a:cubicBezTo>
                <a:lnTo>
                  <a:pt x="75" y="67"/>
                </a:lnTo>
                <a:close/>
                <a:moveTo>
                  <a:pt x="96" y="144"/>
                </a:moveTo>
                <a:cubicBezTo>
                  <a:pt x="90" y="144"/>
                  <a:pt x="80" y="131"/>
                  <a:pt x="75" y="108"/>
                </a:cubicBezTo>
                <a:cubicBezTo>
                  <a:pt x="80" y="95"/>
                  <a:pt x="80" y="95"/>
                  <a:pt x="80" y="95"/>
                </a:cubicBezTo>
                <a:cubicBezTo>
                  <a:pt x="80" y="95"/>
                  <a:pt x="80" y="95"/>
                  <a:pt x="80" y="95"/>
                </a:cubicBezTo>
                <a:cubicBezTo>
                  <a:pt x="81" y="95"/>
                  <a:pt x="81" y="95"/>
                  <a:pt x="81" y="95"/>
                </a:cubicBezTo>
                <a:cubicBezTo>
                  <a:pt x="84" y="101"/>
                  <a:pt x="88" y="104"/>
                  <a:pt x="92" y="105"/>
                </a:cubicBezTo>
                <a:cubicBezTo>
                  <a:pt x="93" y="107"/>
                  <a:pt x="94" y="108"/>
                  <a:pt x="95" y="108"/>
                </a:cubicBezTo>
                <a:cubicBezTo>
                  <a:pt x="96" y="109"/>
                  <a:pt x="98" y="109"/>
                  <a:pt x="99" y="109"/>
                </a:cubicBezTo>
                <a:cubicBezTo>
                  <a:pt x="101" y="108"/>
                  <a:pt x="101" y="108"/>
                  <a:pt x="101" y="108"/>
                </a:cubicBezTo>
                <a:cubicBezTo>
                  <a:pt x="103" y="108"/>
                  <a:pt x="105" y="106"/>
                  <a:pt x="106" y="103"/>
                </a:cubicBezTo>
                <a:cubicBezTo>
                  <a:pt x="114" y="99"/>
                  <a:pt x="115" y="88"/>
                  <a:pt x="115" y="80"/>
                </a:cubicBezTo>
                <a:cubicBezTo>
                  <a:pt x="115" y="79"/>
                  <a:pt x="115" y="79"/>
                  <a:pt x="115" y="78"/>
                </a:cubicBezTo>
                <a:cubicBezTo>
                  <a:pt x="114" y="75"/>
                  <a:pt x="115" y="71"/>
                  <a:pt x="116" y="69"/>
                </a:cubicBezTo>
                <a:cubicBezTo>
                  <a:pt x="116" y="68"/>
                  <a:pt x="117" y="67"/>
                  <a:pt x="117" y="67"/>
                </a:cubicBezTo>
                <a:cubicBezTo>
                  <a:pt x="118" y="66"/>
                  <a:pt x="117" y="64"/>
                  <a:pt x="117" y="63"/>
                </a:cubicBezTo>
                <a:cubicBezTo>
                  <a:pt x="116" y="62"/>
                  <a:pt x="116" y="61"/>
                  <a:pt x="114" y="61"/>
                </a:cubicBezTo>
                <a:cubicBezTo>
                  <a:pt x="114" y="61"/>
                  <a:pt x="113" y="62"/>
                  <a:pt x="112" y="62"/>
                </a:cubicBezTo>
                <a:cubicBezTo>
                  <a:pt x="112" y="62"/>
                  <a:pt x="112" y="62"/>
                  <a:pt x="112" y="62"/>
                </a:cubicBezTo>
                <a:cubicBezTo>
                  <a:pt x="112" y="62"/>
                  <a:pt x="112" y="61"/>
                  <a:pt x="112" y="61"/>
                </a:cubicBezTo>
                <a:cubicBezTo>
                  <a:pt x="111" y="61"/>
                  <a:pt x="111" y="60"/>
                  <a:pt x="110" y="60"/>
                </a:cubicBezTo>
                <a:cubicBezTo>
                  <a:pt x="109" y="59"/>
                  <a:pt x="107" y="57"/>
                  <a:pt x="106" y="57"/>
                </a:cubicBezTo>
                <a:cubicBezTo>
                  <a:pt x="105" y="54"/>
                  <a:pt x="103" y="52"/>
                  <a:pt x="101" y="52"/>
                </a:cubicBezTo>
                <a:cubicBezTo>
                  <a:pt x="99" y="51"/>
                  <a:pt x="99" y="51"/>
                  <a:pt x="99" y="51"/>
                </a:cubicBezTo>
                <a:cubicBezTo>
                  <a:pt x="98" y="51"/>
                  <a:pt x="96" y="51"/>
                  <a:pt x="95" y="52"/>
                </a:cubicBezTo>
                <a:cubicBezTo>
                  <a:pt x="94" y="52"/>
                  <a:pt x="93" y="53"/>
                  <a:pt x="92" y="55"/>
                </a:cubicBezTo>
                <a:cubicBezTo>
                  <a:pt x="88" y="56"/>
                  <a:pt x="84" y="59"/>
                  <a:pt x="81" y="65"/>
                </a:cubicBezTo>
                <a:cubicBezTo>
                  <a:pt x="80" y="65"/>
                  <a:pt x="80" y="65"/>
                  <a:pt x="80" y="65"/>
                </a:cubicBezTo>
                <a:cubicBezTo>
                  <a:pt x="80" y="65"/>
                  <a:pt x="80" y="65"/>
                  <a:pt x="80" y="65"/>
                </a:cubicBezTo>
                <a:cubicBezTo>
                  <a:pt x="75" y="52"/>
                  <a:pt x="75" y="52"/>
                  <a:pt x="75" y="52"/>
                </a:cubicBezTo>
                <a:cubicBezTo>
                  <a:pt x="80" y="29"/>
                  <a:pt x="90" y="16"/>
                  <a:pt x="96" y="16"/>
                </a:cubicBezTo>
                <a:cubicBezTo>
                  <a:pt x="104" y="16"/>
                  <a:pt x="120" y="40"/>
                  <a:pt x="120" y="80"/>
                </a:cubicBezTo>
                <a:cubicBezTo>
                  <a:pt x="120" y="120"/>
                  <a:pt x="104" y="144"/>
                  <a:pt x="96" y="144"/>
                </a:cubicBezTo>
                <a:close/>
                <a:moveTo>
                  <a:pt x="27" y="128"/>
                </a:moveTo>
                <a:cubicBezTo>
                  <a:pt x="27" y="141"/>
                  <a:pt x="27" y="141"/>
                  <a:pt x="27" y="141"/>
                </a:cubicBezTo>
                <a:cubicBezTo>
                  <a:pt x="27" y="141"/>
                  <a:pt x="27" y="141"/>
                  <a:pt x="27" y="141"/>
                </a:cubicBezTo>
                <a:cubicBezTo>
                  <a:pt x="27" y="141"/>
                  <a:pt x="27" y="142"/>
                  <a:pt x="27" y="142"/>
                </a:cubicBezTo>
                <a:cubicBezTo>
                  <a:pt x="27" y="142"/>
                  <a:pt x="27" y="142"/>
                  <a:pt x="27" y="142"/>
                </a:cubicBezTo>
                <a:cubicBezTo>
                  <a:pt x="27" y="142"/>
                  <a:pt x="27" y="142"/>
                  <a:pt x="26" y="142"/>
                </a:cubicBezTo>
                <a:cubicBezTo>
                  <a:pt x="26" y="142"/>
                  <a:pt x="26" y="142"/>
                  <a:pt x="26" y="142"/>
                </a:cubicBezTo>
                <a:cubicBezTo>
                  <a:pt x="26" y="142"/>
                  <a:pt x="26" y="143"/>
                  <a:pt x="26" y="143"/>
                </a:cubicBezTo>
                <a:cubicBezTo>
                  <a:pt x="26" y="143"/>
                  <a:pt x="26" y="143"/>
                  <a:pt x="26" y="143"/>
                </a:cubicBezTo>
                <a:cubicBezTo>
                  <a:pt x="26" y="143"/>
                  <a:pt x="26" y="143"/>
                  <a:pt x="26" y="143"/>
                </a:cubicBezTo>
                <a:cubicBezTo>
                  <a:pt x="15" y="151"/>
                  <a:pt x="15" y="151"/>
                  <a:pt x="15" y="151"/>
                </a:cubicBezTo>
                <a:cubicBezTo>
                  <a:pt x="14" y="152"/>
                  <a:pt x="14" y="152"/>
                  <a:pt x="13" y="152"/>
                </a:cubicBezTo>
                <a:cubicBezTo>
                  <a:pt x="13" y="152"/>
                  <a:pt x="12" y="151"/>
                  <a:pt x="11" y="151"/>
                </a:cubicBezTo>
                <a:cubicBezTo>
                  <a:pt x="10" y="150"/>
                  <a:pt x="11" y="148"/>
                  <a:pt x="12" y="147"/>
                </a:cubicBezTo>
                <a:cubicBezTo>
                  <a:pt x="19" y="142"/>
                  <a:pt x="19" y="142"/>
                  <a:pt x="19" y="142"/>
                </a:cubicBezTo>
                <a:cubicBezTo>
                  <a:pt x="3" y="135"/>
                  <a:pt x="0" y="126"/>
                  <a:pt x="0" y="120"/>
                </a:cubicBezTo>
                <a:cubicBezTo>
                  <a:pt x="0" y="114"/>
                  <a:pt x="3" y="106"/>
                  <a:pt x="17" y="99"/>
                </a:cubicBezTo>
                <a:cubicBezTo>
                  <a:pt x="19" y="98"/>
                  <a:pt x="20" y="99"/>
                  <a:pt x="21" y="100"/>
                </a:cubicBezTo>
                <a:cubicBezTo>
                  <a:pt x="22" y="101"/>
                  <a:pt x="21" y="103"/>
                  <a:pt x="20" y="104"/>
                </a:cubicBezTo>
                <a:cubicBezTo>
                  <a:pt x="10" y="108"/>
                  <a:pt x="5" y="114"/>
                  <a:pt x="5" y="120"/>
                </a:cubicBezTo>
                <a:cubicBezTo>
                  <a:pt x="5" y="128"/>
                  <a:pt x="13" y="134"/>
                  <a:pt x="21" y="137"/>
                </a:cubicBezTo>
                <a:cubicBezTo>
                  <a:pt x="21" y="128"/>
                  <a:pt x="21" y="128"/>
                  <a:pt x="21" y="128"/>
                </a:cubicBezTo>
                <a:cubicBezTo>
                  <a:pt x="21" y="126"/>
                  <a:pt x="23" y="125"/>
                  <a:pt x="24" y="125"/>
                </a:cubicBezTo>
                <a:cubicBezTo>
                  <a:pt x="25" y="125"/>
                  <a:pt x="27" y="126"/>
                  <a:pt x="27" y="128"/>
                </a:cubicBezTo>
                <a:close/>
                <a:moveTo>
                  <a:pt x="160" y="38"/>
                </a:moveTo>
                <a:cubicBezTo>
                  <a:pt x="160" y="43"/>
                  <a:pt x="157" y="51"/>
                  <a:pt x="143" y="58"/>
                </a:cubicBezTo>
                <a:cubicBezTo>
                  <a:pt x="142" y="59"/>
                  <a:pt x="142" y="59"/>
                  <a:pt x="141" y="59"/>
                </a:cubicBezTo>
                <a:cubicBezTo>
                  <a:pt x="140" y="59"/>
                  <a:pt x="139" y="58"/>
                  <a:pt x="139" y="57"/>
                </a:cubicBezTo>
                <a:cubicBezTo>
                  <a:pt x="138" y="56"/>
                  <a:pt x="139" y="54"/>
                  <a:pt x="140" y="54"/>
                </a:cubicBezTo>
                <a:cubicBezTo>
                  <a:pt x="150" y="49"/>
                  <a:pt x="155" y="43"/>
                  <a:pt x="155" y="38"/>
                </a:cubicBezTo>
                <a:cubicBezTo>
                  <a:pt x="155" y="29"/>
                  <a:pt x="147" y="24"/>
                  <a:pt x="139" y="20"/>
                </a:cubicBezTo>
                <a:cubicBezTo>
                  <a:pt x="139" y="30"/>
                  <a:pt x="139" y="30"/>
                  <a:pt x="139" y="30"/>
                </a:cubicBezTo>
                <a:cubicBezTo>
                  <a:pt x="139" y="31"/>
                  <a:pt x="137" y="32"/>
                  <a:pt x="136" y="32"/>
                </a:cubicBezTo>
                <a:cubicBezTo>
                  <a:pt x="135" y="32"/>
                  <a:pt x="133" y="31"/>
                  <a:pt x="133" y="30"/>
                </a:cubicBezTo>
                <a:cubicBezTo>
                  <a:pt x="133" y="16"/>
                  <a:pt x="133" y="16"/>
                  <a:pt x="133" y="16"/>
                </a:cubicBezTo>
                <a:cubicBezTo>
                  <a:pt x="133" y="16"/>
                  <a:pt x="133" y="16"/>
                  <a:pt x="133" y="16"/>
                </a:cubicBezTo>
                <a:cubicBezTo>
                  <a:pt x="133" y="16"/>
                  <a:pt x="133" y="16"/>
                  <a:pt x="133" y="16"/>
                </a:cubicBezTo>
                <a:cubicBezTo>
                  <a:pt x="133" y="16"/>
                  <a:pt x="133" y="15"/>
                  <a:pt x="133" y="15"/>
                </a:cubicBezTo>
                <a:cubicBezTo>
                  <a:pt x="133" y="15"/>
                  <a:pt x="134" y="15"/>
                  <a:pt x="134" y="15"/>
                </a:cubicBezTo>
                <a:cubicBezTo>
                  <a:pt x="134" y="15"/>
                  <a:pt x="134" y="15"/>
                  <a:pt x="134" y="15"/>
                </a:cubicBezTo>
                <a:cubicBezTo>
                  <a:pt x="134" y="15"/>
                  <a:pt x="134" y="15"/>
                  <a:pt x="134" y="15"/>
                </a:cubicBezTo>
                <a:cubicBezTo>
                  <a:pt x="134" y="15"/>
                  <a:pt x="134" y="14"/>
                  <a:pt x="134" y="14"/>
                </a:cubicBezTo>
                <a:cubicBezTo>
                  <a:pt x="134" y="14"/>
                  <a:pt x="134" y="14"/>
                  <a:pt x="134" y="14"/>
                </a:cubicBezTo>
                <a:cubicBezTo>
                  <a:pt x="145" y="6"/>
                  <a:pt x="145" y="6"/>
                  <a:pt x="145" y="6"/>
                </a:cubicBezTo>
                <a:cubicBezTo>
                  <a:pt x="146" y="5"/>
                  <a:pt x="148" y="5"/>
                  <a:pt x="149" y="7"/>
                </a:cubicBezTo>
                <a:cubicBezTo>
                  <a:pt x="150" y="8"/>
                  <a:pt x="149" y="10"/>
                  <a:pt x="148" y="10"/>
                </a:cubicBezTo>
                <a:cubicBezTo>
                  <a:pt x="141" y="16"/>
                  <a:pt x="141" y="16"/>
                  <a:pt x="141" y="16"/>
                </a:cubicBezTo>
                <a:cubicBezTo>
                  <a:pt x="157" y="22"/>
                  <a:pt x="160" y="31"/>
                  <a:pt x="160" y="3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09" name="Freeform 1905">
            <a:extLst>
              <a:ext uri="{FF2B5EF4-FFF2-40B4-BE49-F238E27FC236}">
                <a16:creationId xmlns:a16="http://schemas.microsoft.com/office/drawing/2014/main" xmlns="" id="{BB3D6D00-6F9D-4E6D-8E26-274631D245FE}"/>
              </a:ext>
            </a:extLst>
          </p:cNvPr>
          <p:cNvSpPr>
            <a:spLocks noEditPoints="1"/>
          </p:cNvSpPr>
          <p:nvPr/>
        </p:nvSpPr>
        <p:spPr bwMode="auto">
          <a:xfrm>
            <a:off x="6302375" y="1604819"/>
            <a:ext cx="546966" cy="549852"/>
          </a:xfrm>
          <a:custGeom>
            <a:avLst/>
            <a:gdLst>
              <a:gd name="T0" fmla="*/ 160 w 160"/>
              <a:gd name="T1" fmla="*/ 88 h 160"/>
              <a:gd name="T2" fmla="*/ 80 w 160"/>
              <a:gd name="T3" fmla="*/ 99 h 160"/>
              <a:gd name="T4" fmla="*/ 98 w 160"/>
              <a:gd name="T5" fmla="*/ 103 h 160"/>
              <a:gd name="T6" fmla="*/ 93 w 160"/>
              <a:gd name="T7" fmla="*/ 104 h 160"/>
              <a:gd name="T8" fmla="*/ 111 w 160"/>
              <a:gd name="T9" fmla="*/ 101 h 160"/>
              <a:gd name="T10" fmla="*/ 117 w 160"/>
              <a:gd name="T11" fmla="*/ 100 h 160"/>
              <a:gd name="T12" fmla="*/ 117 w 160"/>
              <a:gd name="T13" fmla="*/ 118 h 160"/>
              <a:gd name="T14" fmla="*/ 133 w 160"/>
              <a:gd name="T15" fmla="*/ 94 h 160"/>
              <a:gd name="T16" fmla="*/ 139 w 160"/>
              <a:gd name="T17" fmla="*/ 91 h 160"/>
              <a:gd name="T18" fmla="*/ 144 w 160"/>
              <a:gd name="T19" fmla="*/ 106 h 160"/>
              <a:gd name="T20" fmla="*/ 17 w 160"/>
              <a:gd name="T21" fmla="*/ 89 h 160"/>
              <a:gd name="T22" fmla="*/ 16 w 160"/>
              <a:gd name="T23" fmla="*/ 106 h 160"/>
              <a:gd name="T24" fmla="*/ 32 w 160"/>
              <a:gd name="T25" fmla="*/ 96 h 160"/>
              <a:gd name="T26" fmla="*/ 39 w 160"/>
              <a:gd name="T27" fmla="*/ 98 h 160"/>
              <a:gd name="T28" fmla="*/ 37 w 160"/>
              <a:gd name="T29" fmla="*/ 98 h 160"/>
              <a:gd name="T30" fmla="*/ 56 w 160"/>
              <a:gd name="T31" fmla="*/ 102 h 160"/>
              <a:gd name="T32" fmla="*/ 61 w 160"/>
              <a:gd name="T33" fmla="*/ 103 h 160"/>
              <a:gd name="T34" fmla="*/ 69 w 160"/>
              <a:gd name="T35" fmla="*/ 122 h 160"/>
              <a:gd name="T36" fmla="*/ 6 w 160"/>
              <a:gd name="T37" fmla="*/ 79 h 160"/>
              <a:gd name="T38" fmla="*/ 11 w 160"/>
              <a:gd name="T39" fmla="*/ 101 h 160"/>
              <a:gd name="T40" fmla="*/ 85 w 160"/>
              <a:gd name="T41" fmla="*/ 104 h 160"/>
              <a:gd name="T42" fmla="*/ 155 w 160"/>
              <a:gd name="T43" fmla="*/ 88 h 160"/>
              <a:gd name="T44" fmla="*/ 152 w 160"/>
              <a:gd name="T45" fmla="*/ 81 h 160"/>
              <a:gd name="T46" fmla="*/ 51 w 160"/>
              <a:gd name="T47" fmla="*/ 90 h 160"/>
              <a:gd name="T48" fmla="*/ 66 w 160"/>
              <a:gd name="T49" fmla="*/ 93 h 160"/>
              <a:gd name="T50" fmla="*/ 88 w 160"/>
              <a:gd name="T51" fmla="*/ 93 h 160"/>
              <a:gd name="T52" fmla="*/ 105 w 160"/>
              <a:gd name="T53" fmla="*/ 91 h 160"/>
              <a:gd name="T54" fmla="*/ 80 w 160"/>
              <a:gd name="T55" fmla="*/ 35 h 160"/>
              <a:gd name="T56" fmla="*/ 60 w 160"/>
              <a:gd name="T57" fmla="*/ 64 h 160"/>
              <a:gd name="T58" fmla="*/ 60 w 160"/>
              <a:gd name="T59" fmla="*/ 59 h 160"/>
              <a:gd name="T60" fmla="*/ 67 w 160"/>
              <a:gd name="T61" fmla="*/ 49 h 160"/>
              <a:gd name="T62" fmla="*/ 101 w 160"/>
              <a:gd name="T63" fmla="*/ 59 h 160"/>
              <a:gd name="T64" fmla="*/ 100 w 160"/>
              <a:gd name="T65" fmla="*/ 65 h 160"/>
              <a:gd name="T66" fmla="*/ 98 w 160"/>
              <a:gd name="T67" fmla="*/ 87 h 160"/>
              <a:gd name="T68" fmla="*/ 69 w 160"/>
              <a:gd name="T69" fmla="*/ 88 h 160"/>
              <a:gd name="T70" fmla="*/ 71 w 160"/>
              <a:gd name="T71" fmla="*/ 75 h 160"/>
              <a:gd name="T72" fmla="*/ 95 w 160"/>
              <a:gd name="T73" fmla="*/ 80 h 160"/>
              <a:gd name="T74" fmla="*/ 109 w 160"/>
              <a:gd name="T75" fmla="*/ 61 h 160"/>
              <a:gd name="T76" fmla="*/ 69 w 160"/>
              <a:gd name="T77" fmla="*/ 44 h 160"/>
              <a:gd name="T78" fmla="*/ 62 w 160"/>
              <a:gd name="T79" fmla="*/ 48 h 160"/>
              <a:gd name="T80" fmla="*/ 51 w 160"/>
              <a:gd name="T81" fmla="*/ 61 h 160"/>
              <a:gd name="T82" fmla="*/ 65 w 160"/>
              <a:gd name="T83" fmla="*/ 80 h 160"/>
              <a:gd name="T84" fmla="*/ 151 w 160"/>
              <a:gd name="T85" fmla="*/ 149 h 160"/>
              <a:gd name="T86" fmla="*/ 99 w 160"/>
              <a:gd name="T87" fmla="*/ 143 h 160"/>
              <a:gd name="T88" fmla="*/ 128 w 160"/>
              <a:gd name="T89" fmla="*/ 139 h 160"/>
              <a:gd name="T90" fmla="*/ 142 w 160"/>
              <a:gd name="T91" fmla="*/ 133 h 160"/>
              <a:gd name="T92" fmla="*/ 143 w 160"/>
              <a:gd name="T93" fmla="*/ 134 h 160"/>
              <a:gd name="T94" fmla="*/ 10 w 160"/>
              <a:gd name="T95" fmla="*/ 12 h 160"/>
              <a:gd name="T96" fmla="*/ 54 w 160"/>
              <a:gd name="T97" fmla="*/ 20 h 160"/>
              <a:gd name="T98" fmla="*/ 30 w 160"/>
              <a:gd name="T99" fmla="*/ 27 h 160"/>
              <a:gd name="T100" fmla="*/ 16 w 160"/>
              <a:gd name="T101" fmla="*/ 27 h 160"/>
              <a:gd name="T102" fmla="*/ 14 w 160"/>
              <a:gd name="T103" fmla="*/ 26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160" h="160">
                <a:moveTo>
                  <a:pt x="80" y="24"/>
                </a:moveTo>
                <a:cubicBezTo>
                  <a:pt x="35" y="24"/>
                  <a:pt x="0" y="42"/>
                  <a:pt x="0" y="64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110"/>
                  <a:pt x="35" y="128"/>
                  <a:pt x="80" y="128"/>
                </a:cubicBezTo>
                <a:cubicBezTo>
                  <a:pt x="125" y="128"/>
                  <a:pt x="160" y="110"/>
                  <a:pt x="160" y="88"/>
                </a:cubicBezTo>
                <a:cubicBezTo>
                  <a:pt x="160" y="64"/>
                  <a:pt x="160" y="64"/>
                  <a:pt x="160" y="64"/>
                </a:cubicBezTo>
                <a:cubicBezTo>
                  <a:pt x="160" y="42"/>
                  <a:pt x="125" y="24"/>
                  <a:pt x="80" y="24"/>
                </a:cubicBezTo>
                <a:close/>
                <a:moveTo>
                  <a:pt x="80" y="29"/>
                </a:moveTo>
                <a:cubicBezTo>
                  <a:pt x="120" y="29"/>
                  <a:pt x="155" y="45"/>
                  <a:pt x="155" y="64"/>
                </a:cubicBezTo>
                <a:cubicBezTo>
                  <a:pt x="155" y="83"/>
                  <a:pt x="120" y="99"/>
                  <a:pt x="80" y="99"/>
                </a:cubicBezTo>
                <a:cubicBezTo>
                  <a:pt x="40" y="99"/>
                  <a:pt x="5" y="83"/>
                  <a:pt x="5" y="64"/>
                </a:cubicBezTo>
                <a:cubicBezTo>
                  <a:pt x="5" y="45"/>
                  <a:pt x="40" y="29"/>
                  <a:pt x="80" y="29"/>
                </a:cubicBezTo>
                <a:close/>
                <a:moveTo>
                  <a:pt x="93" y="104"/>
                </a:moveTo>
                <a:cubicBezTo>
                  <a:pt x="93" y="104"/>
                  <a:pt x="93" y="104"/>
                  <a:pt x="93" y="103"/>
                </a:cubicBezTo>
                <a:cubicBezTo>
                  <a:pt x="95" y="103"/>
                  <a:pt x="96" y="103"/>
                  <a:pt x="98" y="103"/>
                </a:cubicBezTo>
                <a:cubicBezTo>
                  <a:pt x="98" y="103"/>
                  <a:pt x="98" y="103"/>
                  <a:pt x="99" y="103"/>
                </a:cubicBezTo>
                <a:cubicBezTo>
                  <a:pt x="99" y="122"/>
                  <a:pt x="99" y="122"/>
                  <a:pt x="99" y="122"/>
                </a:cubicBezTo>
                <a:cubicBezTo>
                  <a:pt x="96" y="122"/>
                  <a:pt x="93" y="122"/>
                  <a:pt x="91" y="122"/>
                </a:cubicBezTo>
                <a:cubicBezTo>
                  <a:pt x="91" y="104"/>
                  <a:pt x="91" y="104"/>
                  <a:pt x="91" y="104"/>
                </a:cubicBezTo>
                <a:cubicBezTo>
                  <a:pt x="91" y="104"/>
                  <a:pt x="92" y="104"/>
                  <a:pt x="93" y="104"/>
                </a:cubicBezTo>
                <a:close/>
                <a:moveTo>
                  <a:pt x="104" y="102"/>
                </a:moveTo>
                <a:cubicBezTo>
                  <a:pt x="104" y="102"/>
                  <a:pt x="104" y="102"/>
                  <a:pt x="104" y="102"/>
                </a:cubicBezTo>
                <a:cubicBezTo>
                  <a:pt x="105" y="102"/>
                  <a:pt x="105" y="102"/>
                  <a:pt x="105" y="102"/>
                </a:cubicBezTo>
                <a:cubicBezTo>
                  <a:pt x="107" y="102"/>
                  <a:pt x="108" y="102"/>
                  <a:pt x="110" y="101"/>
                </a:cubicBezTo>
                <a:cubicBezTo>
                  <a:pt x="110" y="101"/>
                  <a:pt x="110" y="101"/>
                  <a:pt x="111" y="101"/>
                </a:cubicBezTo>
                <a:cubicBezTo>
                  <a:pt x="111" y="101"/>
                  <a:pt x="112" y="101"/>
                  <a:pt x="112" y="101"/>
                </a:cubicBezTo>
                <a:cubicBezTo>
                  <a:pt x="112" y="119"/>
                  <a:pt x="112" y="119"/>
                  <a:pt x="112" y="119"/>
                </a:cubicBezTo>
                <a:cubicBezTo>
                  <a:pt x="109" y="120"/>
                  <a:pt x="107" y="120"/>
                  <a:pt x="104" y="121"/>
                </a:cubicBezTo>
                <a:lnTo>
                  <a:pt x="104" y="102"/>
                </a:lnTo>
                <a:close/>
                <a:moveTo>
                  <a:pt x="117" y="100"/>
                </a:moveTo>
                <a:cubicBezTo>
                  <a:pt x="118" y="99"/>
                  <a:pt x="119" y="99"/>
                  <a:pt x="120" y="99"/>
                </a:cubicBezTo>
                <a:cubicBezTo>
                  <a:pt x="121" y="99"/>
                  <a:pt x="121" y="99"/>
                  <a:pt x="121" y="98"/>
                </a:cubicBezTo>
                <a:cubicBezTo>
                  <a:pt x="122" y="98"/>
                  <a:pt x="122" y="98"/>
                  <a:pt x="123" y="98"/>
                </a:cubicBezTo>
                <a:cubicBezTo>
                  <a:pt x="123" y="116"/>
                  <a:pt x="123" y="116"/>
                  <a:pt x="123" y="116"/>
                </a:cubicBezTo>
                <a:cubicBezTo>
                  <a:pt x="121" y="117"/>
                  <a:pt x="119" y="117"/>
                  <a:pt x="117" y="118"/>
                </a:cubicBezTo>
                <a:cubicBezTo>
                  <a:pt x="117" y="100"/>
                  <a:pt x="117" y="100"/>
                  <a:pt x="117" y="100"/>
                </a:cubicBezTo>
                <a:close/>
                <a:moveTo>
                  <a:pt x="128" y="96"/>
                </a:moveTo>
                <a:cubicBezTo>
                  <a:pt x="129" y="96"/>
                  <a:pt x="130" y="96"/>
                  <a:pt x="130" y="95"/>
                </a:cubicBezTo>
                <a:cubicBezTo>
                  <a:pt x="130" y="95"/>
                  <a:pt x="131" y="95"/>
                  <a:pt x="131" y="95"/>
                </a:cubicBezTo>
                <a:cubicBezTo>
                  <a:pt x="132" y="95"/>
                  <a:pt x="133" y="94"/>
                  <a:pt x="133" y="94"/>
                </a:cubicBezTo>
                <a:cubicBezTo>
                  <a:pt x="133" y="112"/>
                  <a:pt x="133" y="112"/>
                  <a:pt x="133" y="112"/>
                </a:cubicBezTo>
                <a:cubicBezTo>
                  <a:pt x="132" y="113"/>
                  <a:pt x="130" y="114"/>
                  <a:pt x="128" y="114"/>
                </a:cubicBezTo>
                <a:lnTo>
                  <a:pt x="128" y="96"/>
                </a:lnTo>
                <a:close/>
                <a:moveTo>
                  <a:pt x="139" y="91"/>
                </a:moveTo>
                <a:cubicBezTo>
                  <a:pt x="139" y="91"/>
                  <a:pt x="139" y="91"/>
                  <a:pt x="139" y="91"/>
                </a:cubicBezTo>
                <a:cubicBezTo>
                  <a:pt x="139" y="91"/>
                  <a:pt x="139" y="91"/>
                  <a:pt x="139" y="91"/>
                </a:cubicBezTo>
                <a:cubicBezTo>
                  <a:pt x="140" y="90"/>
                  <a:pt x="142" y="90"/>
                  <a:pt x="143" y="89"/>
                </a:cubicBezTo>
                <a:cubicBezTo>
                  <a:pt x="143" y="89"/>
                  <a:pt x="143" y="89"/>
                  <a:pt x="143" y="89"/>
                </a:cubicBezTo>
                <a:cubicBezTo>
                  <a:pt x="144" y="89"/>
                  <a:pt x="144" y="88"/>
                  <a:pt x="144" y="88"/>
                </a:cubicBezTo>
                <a:cubicBezTo>
                  <a:pt x="144" y="106"/>
                  <a:pt x="144" y="106"/>
                  <a:pt x="144" y="106"/>
                </a:cubicBezTo>
                <a:cubicBezTo>
                  <a:pt x="142" y="107"/>
                  <a:pt x="141" y="108"/>
                  <a:pt x="139" y="109"/>
                </a:cubicBezTo>
                <a:cubicBezTo>
                  <a:pt x="139" y="91"/>
                  <a:pt x="139" y="91"/>
                  <a:pt x="139" y="91"/>
                </a:cubicBezTo>
                <a:close/>
                <a:moveTo>
                  <a:pt x="16" y="88"/>
                </a:moveTo>
                <a:cubicBezTo>
                  <a:pt x="16" y="88"/>
                  <a:pt x="16" y="89"/>
                  <a:pt x="17" y="89"/>
                </a:cubicBezTo>
                <a:cubicBezTo>
                  <a:pt x="17" y="89"/>
                  <a:pt x="17" y="89"/>
                  <a:pt x="17" y="89"/>
                </a:cubicBezTo>
                <a:cubicBezTo>
                  <a:pt x="18" y="90"/>
                  <a:pt x="20" y="90"/>
                  <a:pt x="21" y="91"/>
                </a:cubicBezTo>
                <a:cubicBezTo>
                  <a:pt x="21" y="91"/>
                  <a:pt x="21" y="91"/>
                  <a:pt x="21" y="91"/>
                </a:cubicBezTo>
                <a:cubicBezTo>
                  <a:pt x="21" y="91"/>
                  <a:pt x="21" y="91"/>
                  <a:pt x="21" y="91"/>
                </a:cubicBezTo>
                <a:cubicBezTo>
                  <a:pt x="21" y="109"/>
                  <a:pt x="21" y="109"/>
                  <a:pt x="21" y="109"/>
                </a:cubicBezTo>
                <a:cubicBezTo>
                  <a:pt x="19" y="108"/>
                  <a:pt x="18" y="107"/>
                  <a:pt x="16" y="106"/>
                </a:cubicBezTo>
                <a:lnTo>
                  <a:pt x="16" y="88"/>
                </a:lnTo>
                <a:close/>
                <a:moveTo>
                  <a:pt x="27" y="94"/>
                </a:moveTo>
                <a:cubicBezTo>
                  <a:pt x="27" y="94"/>
                  <a:pt x="28" y="95"/>
                  <a:pt x="29" y="95"/>
                </a:cubicBezTo>
                <a:cubicBezTo>
                  <a:pt x="29" y="95"/>
                  <a:pt x="30" y="95"/>
                  <a:pt x="30" y="95"/>
                </a:cubicBezTo>
                <a:cubicBezTo>
                  <a:pt x="30" y="96"/>
                  <a:pt x="31" y="96"/>
                  <a:pt x="32" y="96"/>
                </a:cubicBezTo>
                <a:cubicBezTo>
                  <a:pt x="32" y="114"/>
                  <a:pt x="32" y="114"/>
                  <a:pt x="32" y="114"/>
                </a:cubicBezTo>
                <a:cubicBezTo>
                  <a:pt x="30" y="114"/>
                  <a:pt x="28" y="113"/>
                  <a:pt x="27" y="112"/>
                </a:cubicBezTo>
                <a:lnTo>
                  <a:pt x="27" y="94"/>
                </a:lnTo>
                <a:close/>
                <a:moveTo>
                  <a:pt x="37" y="98"/>
                </a:moveTo>
                <a:cubicBezTo>
                  <a:pt x="38" y="98"/>
                  <a:pt x="38" y="98"/>
                  <a:pt x="39" y="98"/>
                </a:cubicBezTo>
                <a:cubicBezTo>
                  <a:pt x="39" y="99"/>
                  <a:pt x="39" y="99"/>
                  <a:pt x="40" y="99"/>
                </a:cubicBezTo>
                <a:cubicBezTo>
                  <a:pt x="41" y="99"/>
                  <a:pt x="42" y="99"/>
                  <a:pt x="43" y="100"/>
                </a:cubicBezTo>
                <a:cubicBezTo>
                  <a:pt x="43" y="118"/>
                  <a:pt x="43" y="118"/>
                  <a:pt x="43" y="118"/>
                </a:cubicBezTo>
                <a:cubicBezTo>
                  <a:pt x="41" y="117"/>
                  <a:pt x="39" y="117"/>
                  <a:pt x="37" y="116"/>
                </a:cubicBezTo>
                <a:lnTo>
                  <a:pt x="37" y="98"/>
                </a:lnTo>
                <a:close/>
                <a:moveTo>
                  <a:pt x="48" y="101"/>
                </a:moveTo>
                <a:cubicBezTo>
                  <a:pt x="48" y="101"/>
                  <a:pt x="49" y="101"/>
                  <a:pt x="49" y="101"/>
                </a:cubicBezTo>
                <a:cubicBezTo>
                  <a:pt x="50" y="101"/>
                  <a:pt x="50" y="101"/>
                  <a:pt x="50" y="101"/>
                </a:cubicBezTo>
                <a:cubicBezTo>
                  <a:pt x="52" y="102"/>
                  <a:pt x="53" y="102"/>
                  <a:pt x="55" y="102"/>
                </a:cubicBezTo>
                <a:cubicBezTo>
                  <a:pt x="55" y="102"/>
                  <a:pt x="55" y="102"/>
                  <a:pt x="56" y="102"/>
                </a:cubicBezTo>
                <a:cubicBezTo>
                  <a:pt x="56" y="102"/>
                  <a:pt x="56" y="102"/>
                  <a:pt x="56" y="102"/>
                </a:cubicBezTo>
                <a:cubicBezTo>
                  <a:pt x="56" y="121"/>
                  <a:pt x="56" y="121"/>
                  <a:pt x="56" y="121"/>
                </a:cubicBezTo>
                <a:cubicBezTo>
                  <a:pt x="53" y="120"/>
                  <a:pt x="51" y="120"/>
                  <a:pt x="48" y="119"/>
                </a:cubicBezTo>
                <a:lnTo>
                  <a:pt x="48" y="101"/>
                </a:lnTo>
                <a:close/>
                <a:moveTo>
                  <a:pt x="61" y="103"/>
                </a:moveTo>
                <a:cubicBezTo>
                  <a:pt x="62" y="103"/>
                  <a:pt x="62" y="103"/>
                  <a:pt x="62" y="103"/>
                </a:cubicBezTo>
                <a:cubicBezTo>
                  <a:pt x="64" y="103"/>
                  <a:pt x="65" y="103"/>
                  <a:pt x="67" y="103"/>
                </a:cubicBezTo>
                <a:cubicBezTo>
                  <a:pt x="67" y="104"/>
                  <a:pt x="67" y="104"/>
                  <a:pt x="67" y="104"/>
                </a:cubicBezTo>
                <a:cubicBezTo>
                  <a:pt x="68" y="104"/>
                  <a:pt x="69" y="104"/>
                  <a:pt x="69" y="104"/>
                </a:cubicBezTo>
                <a:cubicBezTo>
                  <a:pt x="69" y="122"/>
                  <a:pt x="69" y="122"/>
                  <a:pt x="69" y="122"/>
                </a:cubicBezTo>
                <a:cubicBezTo>
                  <a:pt x="67" y="122"/>
                  <a:pt x="64" y="122"/>
                  <a:pt x="61" y="122"/>
                </a:cubicBezTo>
                <a:lnTo>
                  <a:pt x="61" y="103"/>
                </a:lnTo>
                <a:close/>
                <a:moveTo>
                  <a:pt x="5" y="88"/>
                </a:moveTo>
                <a:cubicBezTo>
                  <a:pt x="5" y="79"/>
                  <a:pt x="5" y="79"/>
                  <a:pt x="5" y="79"/>
                </a:cubicBezTo>
                <a:cubicBezTo>
                  <a:pt x="5" y="79"/>
                  <a:pt x="6" y="79"/>
                  <a:pt x="6" y="79"/>
                </a:cubicBezTo>
                <a:cubicBezTo>
                  <a:pt x="6" y="80"/>
                  <a:pt x="7" y="81"/>
                  <a:pt x="8" y="81"/>
                </a:cubicBezTo>
                <a:cubicBezTo>
                  <a:pt x="8" y="81"/>
                  <a:pt x="8" y="81"/>
                  <a:pt x="8" y="81"/>
                </a:cubicBezTo>
                <a:cubicBezTo>
                  <a:pt x="8" y="82"/>
                  <a:pt x="9" y="83"/>
                  <a:pt x="10" y="84"/>
                </a:cubicBezTo>
                <a:cubicBezTo>
                  <a:pt x="10" y="84"/>
                  <a:pt x="10" y="84"/>
                  <a:pt x="11" y="84"/>
                </a:cubicBezTo>
                <a:cubicBezTo>
                  <a:pt x="11" y="101"/>
                  <a:pt x="11" y="101"/>
                  <a:pt x="11" y="101"/>
                </a:cubicBezTo>
                <a:cubicBezTo>
                  <a:pt x="7" y="97"/>
                  <a:pt x="5" y="92"/>
                  <a:pt x="5" y="88"/>
                </a:cubicBezTo>
                <a:close/>
                <a:moveTo>
                  <a:pt x="75" y="123"/>
                </a:moveTo>
                <a:cubicBezTo>
                  <a:pt x="75" y="104"/>
                  <a:pt x="75" y="104"/>
                  <a:pt x="75" y="104"/>
                </a:cubicBezTo>
                <a:cubicBezTo>
                  <a:pt x="76" y="104"/>
                  <a:pt x="78" y="104"/>
                  <a:pt x="80" y="104"/>
                </a:cubicBezTo>
                <a:cubicBezTo>
                  <a:pt x="82" y="104"/>
                  <a:pt x="84" y="104"/>
                  <a:pt x="85" y="104"/>
                </a:cubicBezTo>
                <a:cubicBezTo>
                  <a:pt x="85" y="123"/>
                  <a:pt x="85" y="123"/>
                  <a:pt x="85" y="123"/>
                </a:cubicBezTo>
                <a:cubicBezTo>
                  <a:pt x="84" y="123"/>
                  <a:pt x="82" y="123"/>
                  <a:pt x="80" y="123"/>
                </a:cubicBezTo>
                <a:cubicBezTo>
                  <a:pt x="78" y="123"/>
                  <a:pt x="76" y="123"/>
                  <a:pt x="75" y="123"/>
                </a:cubicBezTo>
                <a:close/>
                <a:moveTo>
                  <a:pt x="155" y="79"/>
                </a:moveTo>
                <a:cubicBezTo>
                  <a:pt x="155" y="88"/>
                  <a:pt x="155" y="88"/>
                  <a:pt x="155" y="88"/>
                </a:cubicBezTo>
                <a:cubicBezTo>
                  <a:pt x="155" y="92"/>
                  <a:pt x="153" y="97"/>
                  <a:pt x="149" y="101"/>
                </a:cubicBezTo>
                <a:cubicBezTo>
                  <a:pt x="149" y="84"/>
                  <a:pt x="149" y="84"/>
                  <a:pt x="149" y="84"/>
                </a:cubicBezTo>
                <a:cubicBezTo>
                  <a:pt x="150" y="84"/>
                  <a:pt x="150" y="84"/>
                  <a:pt x="150" y="84"/>
                </a:cubicBezTo>
                <a:cubicBezTo>
                  <a:pt x="151" y="83"/>
                  <a:pt x="152" y="82"/>
                  <a:pt x="152" y="81"/>
                </a:cubicBezTo>
                <a:cubicBezTo>
                  <a:pt x="152" y="81"/>
                  <a:pt x="152" y="81"/>
                  <a:pt x="152" y="81"/>
                </a:cubicBezTo>
                <a:cubicBezTo>
                  <a:pt x="153" y="81"/>
                  <a:pt x="154" y="80"/>
                  <a:pt x="154" y="79"/>
                </a:cubicBezTo>
                <a:cubicBezTo>
                  <a:pt x="154" y="79"/>
                  <a:pt x="155" y="79"/>
                  <a:pt x="155" y="79"/>
                </a:cubicBezTo>
                <a:close/>
                <a:moveTo>
                  <a:pt x="43" y="88"/>
                </a:moveTo>
                <a:cubicBezTo>
                  <a:pt x="42" y="89"/>
                  <a:pt x="42" y="89"/>
                  <a:pt x="42" y="89"/>
                </a:cubicBezTo>
                <a:cubicBezTo>
                  <a:pt x="51" y="90"/>
                  <a:pt x="51" y="90"/>
                  <a:pt x="51" y="90"/>
                </a:cubicBezTo>
                <a:cubicBezTo>
                  <a:pt x="52" y="91"/>
                  <a:pt x="54" y="91"/>
                  <a:pt x="55" y="91"/>
                </a:cubicBezTo>
                <a:cubicBezTo>
                  <a:pt x="55" y="91"/>
                  <a:pt x="56" y="91"/>
                  <a:pt x="56" y="91"/>
                </a:cubicBezTo>
                <a:cubicBezTo>
                  <a:pt x="57" y="92"/>
                  <a:pt x="59" y="92"/>
                  <a:pt x="60" y="92"/>
                </a:cubicBezTo>
                <a:cubicBezTo>
                  <a:pt x="61" y="92"/>
                  <a:pt x="62" y="92"/>
                  <a:pt x="63" y="92"/>
                </a:cubicBezTo>
                <a:cubicBezTo>
                  <a:pt x="64" y="93"/>
                  <a:pt x="65" y="93"/>
                  <a:pt x="66" y="93"/>
                </a:cubicBezTo>
                <a:cubicBezTo>
                  <a:pt x="68" y="93"/>
                  <a:pt x="70" y="93"/>
                  <a:pt x="72" y="93"/>
                </a:cubicBezTo>
                <a:cubicBezTo>
                  <a:pt x="72" y="93"/>
                  <a:pt x="72" y="93"/>
                  <a:pt x="73" y="93"/>
                </a:cubicBezTo>
                <a:cubicBezTo>
                  <a:pt x="75" y="93"/>
                  <a:pt x="78" y="93"/>
                  <a:pt x="80" y="93"/>
                </a:cubicBezTo>
                <a:cubicBezTo>
                  <a:pt x="82" y="93"/>
                  <a:pt x="85" y="93"/>
                  <a:pt x="87" y="93"/>
                </a:cubicBezTo>
                <a:cubicBezTo>
                  <a:pt x="87" y="93"/>
                  <a:pt x="88" y="93"/>
                  <a:pt x="88" y="93"/>
                </a:cubicBezTo>
                <a:cubicBezTo>
                  <a:pt x="90" y="93"/>
                  <a:pt x="92" y="93"/>
                  <a:pt x="93" y="93"/>
                </a:cubicBezTo>
                <a:cubicBezTo>
                  <a:pt x="94" y="93"/>
                  <a:pt x="95" y="93"/>
                  <a:pt x="97" y="92"/>
                </a:cubicBezTo>
                <a:cubicBezTo>
                  <a:pt x="97" y="92"/>
                  <a:pt x="98" y="92"/>
                  <a:pt x="99" y="92"/>
                </a:cubicBezTo>
                <a:cubicBezTo>
                  <a:pt x="101" y="92"/>
                  <a:pt x="103" y="92"/>
                  <a:pt x="104" y="91"/>
                </a:cubicBezTo>
                <a:cubicBezTo>
                  <a:pt x="104" y="91"/>
                  <a:pt x="105" y="91"/>
                  <a:pt x="105" y="91"/>
                </a:cubicBezTo>
                <a:cubicBezTo>
                  <a:pt x="106" y="91"/>
                  <a:pt x="107" y="91"/>
                  <a:pt x="109" y="91"/>
                </a:cubicBezTo>
                <a:cubicBezTo>
                  <a:pt x="118" y="89"/>
                  <a:pt x="118" y="89"/>
                  <a:pt x="118" y="89"/>
                </a:cubicBezTo>
                <a:cubicBezTo>
                  <a:pt x="117" y="88"/>
                  <a:pt x="117" y="88"/>
                  <a:pt x="117" y="88"/>
                </a:cubicBezTo>
                <a:cubicBezTo>
                  <a:pt x="137" y="83"/>
                  <a:pt x="149" y="73"/>
                  <a:pt x="149" y="64"/>
                </a:cubicBezTo>
                <a:cubicBezTo>
                  <a:pt x="149" y="50"/>
                  <a:pt x="120" y="35"/>
                  <a:pt x="80" y="35"/>
                </a:cubicBezTo>
                <a:cubicBezTo>
                  <a:pt x="40" y="35"/>
                  <a:pt x="11" y="50"/>
                  <a:pt x="11" y="64"/>
                </a:cubicBezTo>
                <a:cubicBezTo>
                  <a:pt x="11" y="73"/>
                  <a:pt x="23" y="83"/>
                  <a:pt x="43" y="88"/>
                </a:cubicBezTo>
                <a:close/>
                <a:moveTo>
                  <a:pt x="69" y="75"/>
                </a:moveTo>
                <a:cubicBezTo>
                  <a:pt x="64" y="73"/>
                  <a:pt x="61" y="70"/>
                  <a:pt x="60" y="65"/>
                </a:cubicBezTo>
                <a:cubicBezTo>
                  <a:pt x="60" y="64"/>
                  <a:pt x="60" y="64"/>
                  <a:pt x="60" y="64"/>
                </a:cubicBezTo>
                <a:cubicBezTo>
                  <a:pt x="58" y="63"/>
                  <a:pt x="58" y="63"/>
                  <a:pt x="58" y="63"/>
                </a:cubicBezTo>
                <a:cubicBezTo>
                  <a:pt x="57" y="63"/>
                  <a:pt x="56" y="63"/>
                  <a:pt x="56" y="63"/>
                </a:cubicBezTo>
                <a:cubicBezTo>
                  <a:pt x="57" y="61"/>
                  <a:pt x="57" y="61"/>
                  <a:pt x="57" y="61"/>
                </a:cubicBezTo>
                <a:cubicBezTo>
                  <a:pt x="57" y="60"/>
                  <a:pt x="58" y="60"/>
                  <a:pt x="59" y="59"/>
                </a:cubicBezTo>
                <a:cubicBezTo>
                  <a:pt x="60" y="59"/>
                  <a:pt x="60" y="59"/>
                  <a:pt x="60" y="59"/>
                </a:cubicBezTo>
                <a:cubicBezTo>
                  <a:pt x="61" y="58"/>
                  <a:pt x="61" y="58"/>
                  <a:pt x="61" y="58"/>
                </a:cubicBezTo>
                <a:cubicBezTo>
                  <a:pt x="62" y="56"/>
                  <a:pt x="63" y="55"/>
                  <a:pt x="64" y="54"/>
                </a:cubicBezTo>
                <a:cubicBezTo>
                  <a:pt x="64" y="53"/>
                  <a:pt x="65" y="53"/>
                  <a:pt x="65" y="52"/>
                </a:cubicBezTo>
                <a:cubicBezTo>
                  <a:pt x="66" y="51"/>
                  <a:pt x="67" y="51"/>
                  <a:pt x="67" y="49"/>
                </a:cubicBezTo>
                <a:cubicBezTo>
                  <a:pt x="67" y="49"/>
                  <a:pt x="67" y="49"/>
                  <a:pt x="67" y="49"/>
                </a:cubicBezTo>
                <a:cubicBezTo>
                  <a:pt x="71" y="51"/>
                  <a:pt x="75" y="51"/>
                  <a:pt x="79" y="51"/>
                </a:cubicBezTo>
                <a:cubicBezTo>
                  <a:pt x="79" y="51"/>
                  <a:pt x="80" y="51"/>
                  <a:pt x="80" y="51"/>
                </a:cubicBezTo>
                <a:cubicBezTo>
                  <a:pt x="91" y="51"/>
                  <a:pt x="97" y="53"/>
                  <a:pt x="99" y="58"/>
                </a:cubicBezTo>
                <a:cubicBezTo>
                  <a:pt x="100" y="59"/>
                  <a:pt x="100" y="59"/>
                  <a:pt x="100" y="59"/>
                </a:cubicBezTo>
                <a:cubicBezTo>
                  <a:pt x="101" y="59"/>
                  <a:pt x="101" y="59"/>
                  <a:pt x="101" y="59"/>
                </a:cubicBezTo>
                <a:cubicBezTo>
                  <a:pt x="102" y="60"/>
                  <a:pt x="103" y="60"/>
                  <a:pt x="103" y="61"/>
                </a:cubicBezTo>
                <a:cubicBezTo>
                  <a:pt x="104" y="62"/>
                  <a:pt x="104" y="62"/>
                  <a:pt x="104" y="62"/>
                </a:cubicBezTo>
                <a:cubicBezTo>
                  <a:pt x="104" y="63"/>
                  <a:pt x="103" y="63"/>
                  <a:pt x="102" y="63"/>
                </a:cubicBezTo>
                <a:cubicBezTo>
                  <a:pt x="100" y="64"/>
                  <a:pt x="100" y="64"/>
                  <a:pt x="100" y="64"/>
                </a:cubicBezTo>
                <a:cubicBezTo>
                  <a:pt x="100" y="65"/>
                  <a:pt x="100" y="65"/>
                  <a:pt x="100" y="65"/>
                </a:cubicBezTo>
                <a:cubicBezTo>
                  <a:pt x="99" y="70"/>
                  <a:pt x="96" y="73"/>
                  <a:pt x="91" y="75"/>
                </a:cubicBezTo>
                <a:cubicBezTo>
                  <a:pt x="89" y="75"/>
                  <a:pt x="89" y="75"/>
                  <a:pt x="89" y="75"/>
                </a:cubicBezTo>
                <a:cubicBezTo>
                  <a:pt x="89" y="81"/>
                  <a:pt x="89" y="81"/>
                  <a:pt x="89" y="81"/>
                </a:cubicBezTo>
                <a:cubicBezTo>
                  <a:pt x="90" y="83"/>
                  <a:pt x="91" y="84"/>
                  <a:pt x="93" y="85"/>
                </a:cubicBezTo>
                <a:cubicBezTo>
                  <a:pt x="98" y="87"/>
                  <a:pt x="98" y="87"/>
                  <a:pt x="98" y="87"/>
                </a:cubicBezTo>
                <a:cubicBezTo>
                  <a:pt x="97" y="87"/>
                  <a:pt x="97" y="87"/>
                  <a:pt x="96" y="87"/>
                </a:cubicBezTo>
                <a:cubicBezTo>
                  <a:pt x="94" y="87"/>
                  <a:pt x="93" y="87"/>
                  <a:pt x="91" y="88"/>
                </a:cubicBezTo>
                <a:cubicBezTo>
                  <a:pt x="90" y="88"/>
                  <a:pt x="89" y="88"/>
                  <a:pt x="88" y="88"/>
                </a:cubicBezTo>
                <a:cubicBezTo>
                  <a:pt x="83" y="88"/>
                  <a:pt x="77" y="88"/>
                  <a:pt x="72" y="88"/>
                </a:cubicBezTo>
                <a:cubicBezTo>
                  <a:pt x="71" y="88"/>
                  <a:pt x="70" y="88"/>
                  <a:pt x="69" y="88"/>
                </a:cubicBezTo>
                <a:cubicBezTo>
                  <a:pt x="67" y="87"/>
                  <a:pt x="66" y="87"/>
                  <a:pt x="64" y="87"/>
                </a:cubicBezTo>
                <a:cubicBezTo>
                  <a:pt x="63" y="87"/>
                  <a:pt x="63" y="87"/>
                  <a:pt x="62" y="87"/>
                </a:cubicBezTo>
                <a:cubicBezTo>
                  <a:pt x="67" y="85"/>
                  <a:pt x="67" y="85"/>
                  <a:pt x="67" y="85"/>
                </a:cubicBezTo>
                <a:cubicBezTo>
                  <a:pt x="69" y="84"/>
                  <a:pt x="70" y="83"/>
                  <a:pt x="71" y="81"/>
                </a:cubicBezTo>
                <a:cubicBezTo>
                  <a:pt x="71" y="75"/>
                  <a:pt x="71" y="75"/>
                  <a:pt x="71" y="75"/>
                </a:cubicBezTo>
                <a:lnTo>
                  <a:pt x="69" y="75"/>
                </a:lnTo>
                <a:close/>
                <a:moveTo>
                  <a:pt x="80" y="40"/>
                </a:moveTo>
                <a:cubicBezTo>
                  <a:pt x="120" y="40"/>
                  <a:pt x="144" y="56"/>
                  <a:pt x="144" y="64"/>
                </a:cubicBezTo>
                <a:cubicBezTo>
                  <a:pt x="144" y="70"/>
                  <a:pt x="131" y="80"/>
                  <a:pt x="108" y="85"/>
                </a:cubicBezTo>
                <a:cubicBezTo>
                  <a:pt x="95" y="80"/>
                  <a:pt x="95" y="80"/>
                  <a:pt x="95" y="80"/>
                </a:cubicBezTo>
                <a:cubicBezTo>
                  <a:pt x="95" y="80"/>
                  <a:pt x="95" y="80"/>
                  <a:pt x="95" y="80"/>
                </a:cubicBezTo>
                <a:cubicBezTo>
                  <a:pt x="95" y="79"/>
                  <a:pt x="95" y="79"/>
                  <a:pt x="95" y="79"/>
                </a:cubicBezTo>
                <a:cubicBezTo>
                  <a:pt x="101" y="76"/>
                  <a:pt x="104" y="72"/>
                  <a:pt x="105" y="68"/>
                </a:cubicBezTo>
                <a:cubicBezTo>
                  <a:pt x="107" y="67"/>
                  <a:pt x="108" y="66"/>
                  <a:pt x="108" y="65"/>
                </a:cubicBezTo>
                <a:cubicBezTo>
                  <a:pt x="109" y="64"/>
                  <a:pt x="109" y="62"/>
                  <a:pt x="109" y="61"/>
                </a:cubicBezTo>
                <a:cubicBezTo>
                  <a:pt x="108" y="59"/>
                  <a:pt x="108" y="59"/>
                  <a:pt x="108" y="59"/>
                </a:cubicBezTo>
                <a:cubicBezTo>
                  <a:pt x="108" y="57"/>
                  <a:pt x="106" y="55"/>
                  <a:pt x="103" y="54"/>
                </a:cubicBezTo>
                <a:cubicBezTo>
                  <a:pt x="99" y="46"/>
                  <a:pt x="88" y="45"/>
                  <a:pt x="80" y="45"/>
                </a:cubicBezTo>
                <a:cubicBezTo>
                  <a:pt x="79" y="45"/>
                  <a:pt x="79" y="45"/>
                  <a:pt x="78" y="45"/>
                </a:cubicBezTo>
                <a:cubicBezTo>
                  <a:pt x="75" y="46"/>
                  <a:pt x="71" y="45"/>
                  <a:pt x="69" y="44"/>
                </a:cubicBezTo>
                <a:cubicBezTo>
                  <a:pt x="68" y="44"/>
                  <a:pt x="67" y="43"/>
                  <a:pt x="67" y="43"/>
                </a:cubicBezTo>
                <a:cubicBezTo>
                  <a:pt x="66" y="42"/>
                  <a:pt x="64" y="43"/>
                  <a:pt x="63" y="43"/>
                </a:cubicBezTo>
                <a:cubicBezTo>
                  <a:pt x="62" y="44"/>
                  <a:pt x="61" y="44"/>
                  <a:pt x="61" y="46"/>
                </a:cubicBezTo>
                <a:cubicBezTo>
                  <a:pt x="61" y="46"/>
                  <a:pt x="62" y="47"/>
                  <a:pt x="62" y="48"/>
                </a:cubicBezTo>
                <a:cubicBezTo>
                  <a:pt x="62" y="48"/>
                  <a:pt x="62" y="48"/>
                  <a:pt x="62" y="48"/>
                </a:cubicBezTo>
                <a:cubicBezTo>
                  <a:pt x="62" y="48"/>
                  <a:pt x="61" y="48"/>
                  <a:pt x="61" y="48"/>
                </a:cubicBezTo>
                <a:cubicBezTo>
                  <a:pt x="61" y="49"/>
                  <a:pt x="61" y="49"/>
                  <a:pt x="60" y="50"/>
                </a:cubicBezTo>
                <a:cubicBezTo>
                  <a:pt x="59" y="51"/>
                  <a:pt x="57" y="53"/>
                  <a:pt x="57" y="54"/>
                </a:cubicBezTo>
                <a:cubicBezTo>
                  <a:pt x="54" y="55"/>
                  <a:pt x="52" y="57"/>
                  <a:pt x="52" y="59"/>
                </a:cubicBezTo>
                <a:cubicBezTo>
                  <a:pt x="51" y="61"/>
                  <a:pt x="51" y="61"/>
                  <a:pt x="51" y="61"/>
                </a:cubicBezTo>
                <a:cubicBezTo>
                  <a:pt x="51" y="62"/>
                  <a:pt x="51" y="64"/>
                  <a:pt x="52" y="65"/>
                </a:cubicBezTo>
                <a:cubicBezTo>
                  <a:pt x="52" y="66"/>
                  <a:pt x="53" y="67"/>
                  <a:pt x="55" y="68"/>
                </a:cubicBezTo>
                <a:cubicBezTo>
                  <a:pt x="56" y="72"/>
                  <a:pt x="59" y="76"/>
                  <a:pt x="65" y="79"/>
                </a:cubicBezTo>
                <a:cubicBezTo>
                  <a:pt x="65" y="80"/>
                  <a:pt x="65" y="80"/>
                  <a:pt x="65" y="80"/>
                </a:cubicBezTo>
                <a:cubicBezTo>
                  <a:pt x="65" y="80"/>
                  <a:pt x="65" y="80"/>
                  <a:pt x="65" y="80"/>
                </a:cubicBezTo>
                <a:cubicBezTo>
                  <a:pt x="52" y="85"/>
                  <a:pt x="52" y="85"/>
                  <a:pt x="52" y="85"/>
                </a:cubicBezTo>
                <a:cubicBezTo>
                  <a:pt x="29" y="80"/>
                  <a:pt x="16" y="70"/>
                  <a:pt x="16" y="64"/>
                </a:cubicBezTo>
                <a:cubicBezTo>
                  <a:pt x="16" y="56"/>
                  <a:pt x="40" y="40"/>
                  <a:pt x="80" y="40"/>
                </a:cubicBezTo>
                <a:close/>
                <a:moveTo>
                  <a:pt x="151" y="145"/>
                </a:moveTo>
                <a:cubicBezTo>
                  <a:pt x="152" y="146"/>
                  <a:pt x="152" y="148"/>
                  <a:pt x="151" y="149"/>
                </a:cubicBezTo>
                <a:cubicBezTo>
                  <a:pt x="150" y="149"/>
                  <a:pt x="150" y="149"/>
                  <a:pt x="149" y="149"/>
                </a:cubicBezTo>
                <a:cubicBezTo>
                  <a:pt x="148" y="149"/>
                  <a:pt x="147" y="149"/>
                  <a:pt x="147" y="148"/>
                </a:cubicBezTo>
                <a:cubicBezTo>
                  <a:pt x="142" y="141"/>
                  <a:pt x="142" y="141"/>
                  <a:pt x="142" y="141"/>
                </a:cubicBezTo>
                <a:cubicBezTo>
                  <a:pt x="135" y="157"/>
                  <a:pt x="126" y="160"/>
                  <a:pt x="120" y="160"/>
                </a:cubicBezTo>
                <a:cubicBezTo>
                  <a:pt x="114" y="160"/>
                  <a:pt x="106" y="157"/>
                  <a:pt x="99" y="143"/>
                </a:cubicBezTo>
                <a:cubicBezTo>
                  <a:pt x="98" y="141"/>
                  <a:pt x="99" y="140"/>
                  <a:pt x="100" y="139"/>
                </a:cubicBezTo>
                <a:cubicBezTo>
                  <a:pt x="101" y="138"/>
                  <a:pt x="103" y="139"/>
                  <a:pt x="104" y="140"/>
                </a:cubicBezTo>
                <a:cubicBezTo>
                  <a:pt x="108" y="150"/>
                  <a:pt x="114" y="155"/>
                  <a:pt x="120" y="155"/>
                </a:cubicBezTo>
                <a:cubicBezTo>
                  <a:pt x="128" y="155"/>
                  <a:pt x="134" y="147"/>
                  <a:pt x="137" y="139"/>
                </a:cubicBezTo>
                <a:cubicBezTo>
                  <a:pt x="128" y="139"/>
                  <a:pt x="128" y="139"/>
                  <a:pt x="128" y="139"/>
                </a:cubicBezTo>
                <a:cubicBezTo>
                  <a:pt x="126" y="139"/>
                  <a:pt x="125" y="137"/>
                  <a:pt x="125" y="136"/>
                </a:cubicBezTo>
                <a:cubicBezTo>
                  <a:pt x="125" y="135"/>
                  <a:pt x="126" y="133"/>
                  <a:pt x="128" y="133"/>
                </a:cubicBezTo>
                <a:cubicBezTo>
                  <a:pt x="141" y="133"/>
                  <a:pt x="141" y="133"/>
                  <a:pt x="141" y="133"/>
                </a:cubicBezTo>
                <a:cubicBezTo>
                  <a:pt x="141" y="133"/>
                  <a:pt x="141" y="133"/>
                  <a:pt x="141" y="133"/>
                </a:cubicBezTo>
                <a:cubicBezTo>
                  <a:pt x="141" y="133"/>
                  <a:pt x="142" y="133"/>
                  <a:pt x="142" y="133"/>
                </a:cubicBezTo>
                <a:cubicBezTo>
                  <a:pt x="142" y="133"/>
                  <a:pt x="142" y="133"/>
                  <a:pt x="142" y="133"/>
                </a:cubicBezTo>
                <a:cubicBezTo>
                  <a:pt x="142" y="133"/>
                  <a:pt x="142" y="134"/>
                  <a:pt x="142" y="134"/>
                </a:cubicBezTo>
                <a:cubicBezTo>
                  <a:pt x="142" y="134"/>
                  <a:pt x="142" y="134"/>
                  <a:pt x="142" y="134"/>
                </a:cubicBezTo>
                <a:cubicBezTo>
                  <a:pt x="142" y="134"/>
                  <a:pt x="143" y="134"/>
                  <a:pt x="143" y="134"/>
                </a:cubicBezTo>
                <a:cubicBezTo>
                  <a:pt x="143" y="134"/>
                  <a:pt x="143" y="134"/>
                  <a:pt x="143" y="134"/>
                </a:cubicBezTo>
                <a:cubicBezTo>
                  <a:pt x="143" y="134"/>
                  <a:pt x="143" y="134"/>
                  <a:pt x="143" y="134"/>
                </a:cubicBezTo>
                <a:lnTo>
                  <a:pt x="151" y="145"/>
                </a:lnTo>
                <a:close/>
                <a:moveTo>
                  <a:pt x="6" y="15"/>
                </a:moveTo>
                <a:cubicBezTo>
                  <a:pt x="5" y="14"/>
                  <a:pt x="5" y="12"/>
                  <a:pt x="7" y="11"/>
                </a:cubicBezTo>
                <a:cubicBezTo>
                  <a:pt x="8" y="10"/>
                  <a:pt x="10" y="11"/>
                  <a:pt x="10" y="12"/>
                </a:cubicBezTo>
                <a:cubicBezTo>
                  <a:pt x="16" y="19"/>
                  <a:pt x="16" y="19"/>
                  <a:pt x="16" y="19"/>
                </a:cubicBezTo>
                <a:cubicBezTo>
                  <a:pt x="22" y="3"/>
                  <a:pt x="31" y="0"/>
                  <a:pt x="38" y="0"/>
                </a:cubicBezTo>
                <a:cubicBezTo>
                  <a:pt x="43" y="0"/>
                  <a:pt x="51" y="3"/>
                  <a:pt x="58" y="17"/>
                </a:cubicBezTo>
                <a:cubicBezTo>
                  <a:pt x="59" y="19"/>
                  <a:pt x="58" y="20"/>
                  <a:pt x="57" y="21"/>
                </a:cubicBezTo>
                <a:cubicBezTo>
                  <a:pt x="56" y="22"/>
                  <a:pt x="54" y="21"/>
                  <a:pt x="54" y="20"/>
                </a:cubicBezTo>
                <a:cubicBezTo>
                  <a:pt x="49" y="10"/>
                  <a:pt x="43" y="5"/>
                  <a:pt x="38" y="5"/>
                </a:cubicBezTo>
                <a:cubicBezTo>
                  <a:pt x="29" y="5"/>
                  <a:pt x="24" y="13"/>
                  <a:pt x="20" y="21"/>
                </a:cubicBezTo>
                <a:cubicBezTo>
                  <a:pt x="30" y="21"/>
                  <a:pt x="30" y="21"/>
                  <a:pt x="30" y="21"/>
                </a:cubicBezTo>
                <a:cubicBezTo>
                  <a:pt x="31" y="21"/>
                  <a:pt x="32" y="23"/>
                  <a:pt x="32" y="24"/>
                </a:cubicBezTo>
                <a:cubicBezTo>
                  <a:pt x="32" y="25"/>
                  <a:pt x="31" y="27"/>
                  <a:pt x="30" y="27"/>
                </a:cubicBezTo>
                <a:cubicBezTo>
                  <a:pt x="16" y="27"/>
                  <a:pt x="16" y="27"/>
                  <a:pt x="16" y="27"/>
                </a:cubicBezTo>
                <a:cubicBezTo>
                  <a:pt x="16" y="27"/>
                  <a:pt x="16" y="27"/>
                  <a:pt x="16" y="27"/>
                </a:cubicBezTo>
                <a:cubicBezTo>
                  <a:pt x="16" y="27"/>
                  <a:pt x="16" y="27"/>
                  <a:pt x="16" y="27"/>
                </a:cubicBezTo>
                <a:cubicBezTo>
                  <a:pt x="16" y="27"/>
                  <a:pt x="16" y="27"/>
                  <a:pt x="16" y="27"/>
                </a:cubicBezTo>
                <a:cubicBezTo>
                  <a:pt x="16" y="27"/>
                  <a:pt x="16" y="27"/>
                  <a:pt x="16" y="27"/>
                </a:cubicBezTo>
                <a:cubicBezTo>
                  <a:pt x="16" y="27"/>
                  <a:pt x="16" y="27"/>
                  <a:pt x="15" y="27"/>
                </a:cubicBezTo>
                <a:cubicBezTo>
                  <a:pt x="15" y="27"/>
                  <a:pt x="15" y="27"/>
                  <a:pt x="15" y="26"/>
                </a:cubicBezTo>
                <a:cubicBezTo>
                  <a:pt x="15" y="26"/>
                  <a:pt x="15" y="26"/>
                  <a:pt x="15" y="26"/>
                </a:cubicBezTo>
                <a:cubicBezTo>
                  <a:pt x="15" y="26"/>
                  <a:pt x="15" y="26"/>
                  <a:pt x="15" y="26"/>
                </a:cubicBezTo>
                <a:cubicBezTo>
                  <a:pt x="15" y="26"/>
                  <a:pt x="14" y="26"/>
                  <a:pt x="14" y="26"/>
                </a:cubicBezTo>
                <a:cubicBezTo>
                  <a:pt x="14" y="26"/>
                  <a:pt x="14" y="26"/>
                  <a:pt x="14" y="26"/>
                </a:cubicBezTo>
                <a:lnTo>
                  <a:pt x="6" y="1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10" name="Freeform 1906">
            <a:extLst>
              <a:ext uri="{FF2B5EF4-FFF2-40B4-BE49-F238E27FC236}">
                <a16:creationId xmlns:a16="http://schemas.microsoft.com/office/drawing/2014/main" xmlns="" id="{AD066C1E-6BDB-491E-A3E9-70E7D75405B3}"/>
              </a:ext>
            </a:extLst>
          </p:cNvPr>
          <p:cNvSpPr>
            <a:spLocks noEditPoints="1"/>
          </p:cNvSpPr>
          <p:nvPr/>
        </p:nvSpPr>
        <p:spPr bwMode="auto">
          <a:xfrm>
            <a:off x="6302375" y="2223944"/>
            <a:ext cx="535420" cy="549852"/>
          </a:xfrm>
          <a:custGeom>
            <a:avLst/>
            <a:gdLst>
              <a:gd name="T0" fmla="*/ 19 w 157"/>
              <a:gd name="T1" fmla="*/ 26 h 160"/>
              <a:gd name="T2" fmla="*/ 0 w 157"/>
              <a:gd name="T3" fmla="*/ 80 h 160"/>
              <a:gd name="T4" fmla="*/ 30 w 157"/>
              <a:gd name="T5" fmla="*/ 146 h 160"/>
              <a:gd name="T6" fmla="*/ 58 w 157"/>
              <a:gd name="T7" fmla="*/ 7 h 160"/>
              <a:gd name="T8" fmla="*/ 58 w 157"/>
              <a:gd name="T9" fmla="*/ 7 h 160"/>
              <a:gd name="T10" fmla="*/ 26 w 157"/>
              <a:gd name="T11" fmla="*/ 120 h 160"/>
              <a:gd name="T12" fmla="*/ 22 w 157"/>
              <a:gd name="T13" fmla="*/ 51 h 160"/>
              <a:gd name="T14" fmla="*/ 6 w 157"/>
              <a:gd name="T15" fmla="*/ 74 h 160"/>
              <a:gd name="T16" fmla="*/ 6 w 157"/>
              <a:gd name="T17" fmla="*/ 80 h 160"/>
              <a:gd name="T18" fmla="*/ 6 w 157"/>
              <a:gd name="T19" fmla="*/ 88 h 160"/>
              <a:gd name="T20" fmla="*/ 17 w 157"/>
              <a:gd name="T21" fmla="*/ 68 h 160"/>
              <a:gd name="T22" fmla="*/ 20 w 157"/>
              <a:gd name="T23" fmla="*/ 103 h 160"/>
              <a:gd name="T24" fmla="*/ 8 w 157"/>
              <a:gd name="T25" fmla="*/ 102 h 160"/>
              <a:gd name="T26" fmla="*/ 25 w 157"/>
              <a:gd name="T27" fmla="*/ 41 h 160"/>
              <a:gd name="T28" fmla="*/ 37 w 157"/>
              <a:gd name="T29" fmla="*/ 17 h 160"/>
              <a:gd name="T30" fmla="*/ 36 w 157"/>
              <a:gd name="T31" fmla="*/ 25 h 160"/>
              <a:gd name="T32" fmla="*/ 37 w 157"/>
              <a:gd name="T33" fmla="*/ 137 h 160"/>
              <a:gd name="T34" fmla="*/ 59 w 157"/>
              <a:gd name="T35" fmla="*/ 153 h 160"/>
              <a:gd name="T36" fmla="*/ 55 w 157"/>
              <a:gd name="T37" fmla="*/ 151 h 160"/>
              <a:gd name="T38" fmla="*/ 79 w 157"/>
              <a:gd name="T39" fmla="*/ 154 h 160"/>
              <a:gd name="T40" fmla="*/ 70 w 157"/>
              <a:gd name="T41" fmla="*/ 152 h 160"/>
              <a:gd name="T42" fmla="*/ 29 w 157"/>
              <a:gd name="T43" fmla="*/ 112 h 160"/>
              <a:gd name="T44" fmla="*/ 25 w 157"/>
              <a:gd name="T45" fmla="*/ 103 h 160"/>
              <a:gd name="T46" fmla="*/ 23 w 157"/>
              <a:gd name="T47" fmla="*/ 93 h 160"/>
              <a:gd name="T48" fmla="*/ 22 w 157"/>
              <a:gd name="T49" fmla="*/ 80 h 160"/>
              <a:gd name="T50" fmla="*/ 23 w 157"/>
              <a:gd name="T51" fmla="*/ 67 h 160"/>
              <a:gd name="T52" fmla="*/ 25 w 157"/>
              <a:gd name="T53" fmla="*/ 57 h 160"/>
              <a:gd name="T54" fmla="*/ 29 w 157"/>
              <a:gd name="T55" fmla="*/ 48 h 160"/>
              <a:gd name="T56" fmla="*/ 70 w 157"/>
              <a:gd name="T57" fmla="*/ 8 h 160"/>
              <a:gd name="T58" fmla="*/ 79 w 157"/>
              <a:gd name="T59" fmla="*/ 6 h 160"/>
              <a:gd name="T60" fmla="*/ 84 w 157"/>
              <a:gd name="T61" fmla="*/ 21 h 160"/>
              <a:gd name="T62" fmla="*/ 95 w 157"/>
              <a:gd name="T63" fmla="*/ 21 h 160"/>
              <a:gd name="T64" fmla="*/ 64 w 157"/>
              <a:gd name="T65" fmla="*/ 23 h 160"/>
              <a:gd name="T66" fmla="*/ 63 w 157"/>
              <a:gd name="T67" fmla="*/ 27 h 160"/>
              <a:gd name="T68" fmla="*/ 137 w 157"/>
              <a:gd name="T69" fmla="*/ 66 h 160"/>
              <a:gd name="T70" fmla="*/ 123 w 157"/>
              <a:gd name="T71" fmla="*/ 41 h 160"/>
              <a:gd name="T72" fmla="*/ 87 w 157"/>
              <a:gd name="T73" fmla="*/ 142 h 160"/>
              <a:gd name="T74" fmla="*/ 90 w 157"/>
              <a:gd name="T75" fmla="*/ 139 h 160"/>
              <a:gd name="T76" fmla="*/ 119 w 157"/>
              <a:gd name="T77" fmla="*/ 123 h 160"/>
              <a:gd name="T78" fmla="*/ 103 w 157"/>
              <a:gd name="T79" fmla="*/ 139 h 160"/>
              <a:gd name="T80" fmla="*/ 113 w 157"/>
              <a:gd name="T81" fmla="*/ 31 h 160"/>
              <a:gd name="T82" fmla="*/ 115 w 157"/>
              <a:gd name="T83" fmla="*/ 30 h 160"/>
              <a:gd name="T84" fmla="*/ 136 w 157"/>
              <a:gd name="T85" fmla="*/ 85 h 160"/>
              <a:gd name="T86" fmla="*/ 32 w 157"/>
              <a:gd name="T87" fmla="*/ 80 h 160"/>
              <a:gd name="T88" fmla="*/ 138 w 157"/>
              <a:gd name="T89" fmla="*/ 102 h 160"/>
              <a:gd name="T90" fmla="*/ 136 w 157"/>
              <a:gd name="T91" fmla="*/ 99 h 160"/>
              <a:gd name="T92" fmla="*/ 36 w 157"/>
              <a:gd name="T93" fmla="*/ 58 h 160"/>
              <a:gd name="T94" fmla="*/ 49 w 157"/>
              <a:gd name="T95" fmla="*/ 123 h 160"/>
              <a:gd name="T96" fmla="*/ 41 w 157"/>
              <a:gd name="T97" fmla="*/ 101 h 160"/>
              <a:gd name="T98" fmla="*/ 40 w 157"/>
              <a:gd name="T99" fmla="*/ 96 h 160"/>
              <a:gd name="T100" fmla="*/ 47 w 157"/>
              <a:gd name="T101" fmla="*/ 42 h 160"/>
              <a:gd name="T102" fmla="*/ 65 w 157"/>
              <a:gd name="T103" fmla="*/ 137 h 160"/>
              <a:gd name="T104" fmla="*/ 103 w 157"/>
              <a:gd name="T105" fmla="*/ 79 h 160"/>
              <a:gd name="T106" fmla="*/ 104 w 157"/>
              <a:gd name="T107" fmla="*/ 65 h 160"/>
              <a:gd name="T108" fmla="*/ 104 w 157"/>
              <a:gd name="T109" fmla="*/ 52 h 160"/>
              <a:gd name="T110" fmla="*/ 84 w 157"/>
              <a:gd name="T111" fmla="*/ 44 h 160"/>
              <a:gd name="T112" fmla="*/ 84 w 157"/>
              <a:gd name="T113" fmla="*/ 106 h 160"/>
              <a:gd name="T114" fmla="*/ 65 w 157"/>
              <a:gd name="T115" fmla="*/ 109 h 160"/>
              <a:gd name="T116" fmla="*/ 87 w 157"/>
              <a:gd name="T117" fmla="*/ 118 h 160"/>
              <a:gd name="T118" fmla="*/ 103 w 157"/>
              <a:gd name="T119" fmla="*/ 79 h 160"/>
              <a:gd name="T120" fmla="*/ 72 w 157"/>
              <a:gd name="T121" fmla="*/ 53 h 160"/>
              <a:gd name="T122" fmla="*/ 104 w 157"/>
              <a:gd name="T123" fmla="*/ 104 h 160"/>
              <a:gd name="T124" fmla="*/ 105 w 157"/>
              <a:gd name="T125" fmla="*/ 88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57" h="160">
                <a:moveTo>
                  <a:pt x="87" y="0"/>
                </a:moveTo>
                <a:cubicBezTo>
                  <a:pt x="84" y="0"/>
                  <a:pt x="81" y="0"/>
                  <a:pt x="79" y="1"/>
                </a:cubicBezTo>
                <a:cubicBezTo>
                  <a:pt x="76" y="0"/>
                  <a:pt x="73" y="0"/>
                  <a:pt x="70" y="0"/>
                </a:cubicBezTo>
                <a:cubicBezTo>
                  <a:pt x="57" y="0"/>
                  <a:pt x="44" y="4"/>
                  <a:pt x="34" y="12"/>
                </a:cubicBezTo>
                <a:cubicBezTo>
                  <a:pt x="34" y="12"/>
                  <a:pt x="34" y="12"/>
                  <a:pt x="34" y="12"/>
                </a:cubicBezTo>
                <a:cubicBezTo>
                  <a:pt x="28" y="16"/>
                  <a:pt x="23" y="20"/>
                  <a:pt x="19" y="26"/>
                </a:cubicBezTo>
                <a:cubicBezTo>
                  <a:pt x="19" y="26"/>
                  <a:pt x="19" y="26"/>
                  <a:pt x="19" y="26"/>
                </a:cubicBezTo>
                <a:cubicBezTo>
                  <a:pt x="14" y="31"/>
                  <a:pt x="11" y="37"/>
                  <a:pt x="8" y="43"/>
                </a:cubicBezTo>
                <a:cubicBezTo>
                  <a:pt x="8" y="43"/>
                  <a:pt x="8" y="43"/>
                  <a:pt x="8" y="43"/>
                </a:cubicBezTo>
                <a:cubicBezTo>
                  <a:pt x="6" y="48"/>
                  <a:pt x="4" y="52"/>
                  <a:pt x="3" y="57"/>
                </a:cubicBezTo>
                <a:cubicBezTo>
                  <a:pt x="3" y="57"/>
                  <a:pt x="3" y="57"/>
                  <a:pt x="3" y="58"/>
                </a:cubicBezTo>
                <a:cubicBezTo>
                  <a:pt x="1" y="65"/>
                  <a:pt x="0" y="72"/>
                  <a:pt x="0" y="80"/>
                </a:cubicBezTo>
                <a:cubicBezTo>
                  <a:pt x="0" y="92"/>
                  <a:pt x="2" y="104"/>
                  <a:pt x="7" y="114"/>
                </a:cubicBezTo>
                <a:cubicBezTo>
                  <a:pt x="7" y="114"/>
                  <a:pt x="7" y="114"/>
                  <a:pt x="7" y="114"/>
                </a:cubicBezTo>
                <a:cubicBezTo>
                  <a:pt x="9" y="120"/>
                  <a:pt x="13" y="126"/>
                  <a:pt x="16" y="131"/>
                </a:cubicBezTo>
                <a:cubicBezTo>
                  <a:pt x="16" y="131"/>
                  <a:pt x="17" y="132"/>
                  <a:pt x="17" y="132"/>
                </a:cubicBezTo>
                <a:cubicBezTo>
                  <a:pt x="21" y="137"/>
                  <a:pt x="25" y="141"/>
                  <a:pt x="30" y="145"/>
                </a:cubicBezTo>
                <a:cubicBezTo>
                  <a:pt x="30" y="145"/>
                  <a:pt x="30" y="146"/>
                  <a:pt x="30" y="146"/>
                </a:cubicBezTo>
                <a:cubicBezTo>
                  <a:pt x="42" y="155"/>
                  <a:pt x="55" y="160"/>
                  <a:pt x="70" y="160"/>
                </a:cubicBezTo>
                <a:cubicBezTo>
                  <a:pt x="73" y="160"/>
                  <a:pt x="76" y="160"/>
                  <a:pt x="79" y="159"/>
                </a:cubicBezTo>
                <a:cubicBezTo>
                  <a:pt x="81" y="160"/>
                  <a:pt x="84" y="160"/>
                  <a:pt x="87" y="160"/>
                </a:cubicBezTo>
                <a:cubicBezTo>
                  <a:pt x="126" y="160"/>
                  <a:pt x="157" y="124"/>
                  <a:pt x="157" y="80"/>
                </a:cubicBezTo>
                <a:cubicBezTo>
                  <a:pt x="157" y="36"/>
                  <a:pt x="126" y="0"/>
                  <a:pt x="87" y="0"/>
                </a:cubicBezTo>
                <a:close/>
                <a:moveTo>
                  <a:pt x="58" y="7"/>
                </a:moveTo>
                <a:cubicBezTo>
                  <a:pt x="57" y="8"/>
                  <a:pt x="56" y="8"/>
                  <a:pt x="55" y="9"/>
                </a:cubicBezTo>
                <a:cubicBezTo>
                  <a:pt x="55" y="9"/>
                  <a:pt x="54" y="9"/>
                  <a:pt x="54" y="10"/>
                </a:cubicBezTo>
                <a:cubicBezTo>
                  <a:pt x="53" y="10"/>
                  <a:pt x="52" y="11"/>
                  <a:pt x="51" y="11"/>
                </a:cubicBezTo>
                <a:cubicBezTo>
                  <a:pt x="46" y="11"/>
                  <a:pt x="46" y="11"/>
                  <a:pt x="46" y="11"/>
                </a:cubicBezTo>
                <a:cubicBezTo>
                  <a:pt x="50" y="9"/>
                  <a:pt x="54" y="8"/>
                  <a:pt x="59" y="7"/>
                </a:cubicBezTo>
                <a:cubicBezTo>
                  <a:pt x="58" y="7"/>
                  <a:pt x="58" y="7"/>
                  <a:pt x="58" y="7"/>
                </a:cubicBezTo>
                <a:close/>
                <a:moveTo>
                  <a:pt x="30" y="127"/>
                </a:moveTo>
                <a:cubicBezTo>
                  <a:pt x="20" y="127"/>
                  <a:pt x="20" y="127"/>
                  <a:pt x="20" y="127"/>
                </a:cubicBezTo>
                <a:cubicBezTo>
                  <a:pt x="18" y="123"/>
                  <a:pt x="15" y="120"/>
                  <a:pt x="14" y="116"/>
                </a:cubicBezTo>
                <a:cubicBezTo>
                  <a:pt x="24" y="116"/>
                  <a:pt x="24" y="116"/>
                  <a:pt x="24" y="116"/>
                </a:cubicBezTo>
                <a:cubicBezTo>
                  <a:pt x="24" y="117"/>
                  <a:pt x="25" y="118"/>
                  <a:pt x="25" y="119"/>
                </a:cubicBezTo>
                <a:cubicBezTo>
                  <a:pt x="26" y="119"/>
                  <a:pt x="26" y="120"/>
                  <a:pt x="26" y="120"/>
                </a:cubicBezTo>
                <a:cubicBezTo>
                  <a:pt x="27" y="121"/>
                  <a:pt x="27" y="122"/>
                  <a:pt x="28" y="123"/>
                </a:cubicBezTo>
                <a:cubicBezTo>
                  <a:pt x="28" y="124"/>
                  <a:pt x="28" y="124"/>
                  <a:pt x="28" y="124"/>
                </a:cubicBezTo>
                <a:cubicBezTo>
                  <a:pt x="29" y="125"/>
                  <a:pt x="29" y="126"/>
                  <a:pt x="30" y="127"/>
                </a:cubicBezTo>
                <a:close/>
                <a:moveTo>
                  <a:pt x="12" y="47"/>
                </a:moveTo>
                <a:cubicBezTo>
                  <a:pt x="23" y="47"/>
                  <a:pt x="23" y="47"/>
                  <a:pt x="23" y="47"/>
                </a:cubicBezTo>
                <a:cubicBezTo>
                  <a:pt x="22" y="48"/>
                  <a:pt x="22" y="49"/>
                  <a:pt x="22" y="51"/>
                </a:cubicBezTo>
                <a:cubicBezTo>
                  <a:pt x="21" y="51"/>
                  <a:pt x="21" y="51"/>
                  <a:pt x="21" y="52"/>
                </a:cubicBezTo>
                <a:cubicBezTo>
                  <a:pt x="21" y="53"/>
                  <a:pt x="20" y="54"/>
                  <a:pt x="20" y="55"/>
                </a:cubicBezTo>
                <a:cubicBezTo>
                  <a:pt x="9" y="55"/>
                  <a:pt x="9" y="55"/>
                  <a:pt x="9" y="55"/>
                </a:cubicBezTo>
                <a:cubicBezTo>
                  <a:pt x="10" y="52"/>
                  <a:pt x="11" y="50"/>
                  <a:pt x="12" y="47"/>
                </a:cubicBezTo>
                <a:close/>
                <a:moveTo>
                  <a:pt x="6" y="80"/>
                </a:moveTo>
                <a:cubicBezTo>
                  <a:pt x="6" y="78"/>
                  <a:pt x="6" y="76"/>
                  <a:pt x="6" y="74"/>
                </a:cubicBezTo>
                <a:cubicBezTo>
                  <a:pt x="17" y="74"/>
                  <a:pt x="17" y="74"/>
                  <a:pt x="17" y="74"/>
                </a:cubicBezTo>
                <a:cubicBezTo>
                  <a:pt x="17" y="75"/>
                  <a:pt x="17" y="75"/>
                  <a:pt x="17" y="75"/>
                </a:cubicBezTo>
                <a:cubicBezTo>
                  <a:pt x="17" y="76"/>
                  <a:pt x="17" y="78"/>
                  <a:pt x="17" y="80"/>
                </a:cubicBezTo>
                <a:cubicBezTo>
                  <a:pt x="17" y="81"/>
                  <a:pt x="17" y="82"/>
                  <a:pt x="17" y="83"/>
                </a:cubicBezTo>
                <a:cubicBezTo>
                  <a:pt x="6" y="83"/>
                  <a:pt x="6" y="83"/>
                  <a:pt x="6" y="83"/>
                </a:cubicBezTo>
                <a:cubicBezTo>
                  <a:pt x="6" y="82"/>
                  <a:pt x="6" y="81"/>
                  <a:pt x="6" y="80"/>
                </a:cubicBezTo>
                <a:close/>
                <a:moveTo>
                  <a:pt x="17" y="88"/>
                </a:moveTo>
                <a:cubicBezTo>
                  <a:pt x="17" y="89"/>
                  <a:pt x="17" y="91"/>
                  <a:pt x="17" y="92"/>
                </a:cubicBezTo>
                <a:cubicBezTo>
                  <a:pt x="17" y="92"/>
                  <a:pt x="17" y="92"/>
                  <a:pt x="17" y="92"/>
                </a:cubicBezTo>
                <a:cubicBezTo>
                  <a:pt x="18" y="94"/>
                  <a:pt x="18" y="95"/>
                  <a:pt x="18" y="97"/>
                </a:cubicBezTo>
                <a:cubicBezTo>
                  <a:pt x="7" y="97"/>
                  <a:pt x="7" y="97"/>
                  <a:pt x="7" y="97"/>
                </a:cubicBezTo>
                <a:cubicBezTo>
                  <a:pt x="7" y="94"/>
                  <a:pt x="6" y="91"/>
                  <a:pt x="6" y="88"/>
                </a:cubicBezTo>
                <a:lnTo>
                  <a:pt x="17" y="88"/>
                </a:lnTo>
                <a:close/>
                <a:moveTo>
                  <a:pt x="19" y="61"/>
                </a:moveTo>
                <a:cubicBezTo>
                  <a:pt x="19" y="61"/>
                  <a:pt x="19" y="61"/>
                  <a:pt x="18" y="62"/>
                </a:cubicBezTo>
                <a:cubicBezTo>
                  <a:pt x="18" y="62"/>
                  <a:pt x="18" y="62"/>
                  <a:pt x="18" y="63"/>
                </a:cubicBezTo>
                <a:cubicBezTo>
                  <a:pt x="18" y="64"/>
                  <a:pt x="18" y="66"/>
                  <a:pt x="17" y="68"/>
                </a:cubicBezTo>
                <a:cubicBezTo>
                  <a:pt x="17" y="68"/>
                  <a:pt x="17" y="68"/>
                  <a:pt x="17" y="68"/>
                </a:cubicBezTo>
                <a:cubicBezTo>
                  <a:pt x="17" y="68"/>
                  <a:pt x="17" y="69"/>
                  <a:pt x="17" y="69"/>
                </a:cubicBezTo>
                <a:cubicBezTo>
                  <a:pt x="6" y="69"/>
                  <a:pt x="6" y="69"/>
                  <a:pt x="6" y="69"/>
                </a:cubicBezTo>
                <a:cubicBezTo>
                  <a:pt x="7" y="66"/>
                  <a:pt x="7" y="63"/>
                  <a:pt x="8" y="61"/>
                </a:cubicBezTo>
                <a:lnTo>
                  <a:pt x="19" y="61"/>
                </a:lnTo>
                <a:close/>
                <a:moveTo>
                  <a:pt x="19" y="102"/>
                </a:moveTo>
                <a:cubicBezTo>
                  <a:pt x="19" y="102"/>
                  <a:pt x="19" y="103"/>
                  <a:pt x="20" y="103"/>
                </a:cubicBezTo>
                <a:cubicBezTo>
                  <a:pt x="20" y="103"/>
                  <a:pt x="20" y="103"/>
                  <a:pt x="20" y="103"/>
                </a:cubicBezTo>
                <a:cubicBezTo>
                  <a:pt x="20" y="105"/>
                  <a:pt x="21" y="107"/>
                  <a:pt x="21" y="108"/>
                </a:cubicBezTo>
                <a:cubicBezTo>
                  <a:pt x="21" y="109"/>
                  <a:pt x="21" y="109"/>
                  <a:pt x="22" y="109"/>
                </a:cubicBezTo>
                <a:cubicBezTo>
                  <a:pt x="22" y="110"/>
                  <a:pt x="22" y="110"/>
                  <a:pt x="22" y="110"/>
                </a:cubicBezTo>
                <a:cubicBezTo>
                  <a:pt x="11" y="110"/>
                  <a:pt x="11" y="110"/>
                  <a:pt x="11" y="110"/>
                </a:cubicBezTo>
                <a:cubicBezTo>
                  <a:pt x="10" y="108"/>
                  <a:pt x="9" y="105"/>
                  <a:pt x="8" y="102"/>
                </a:cubicBezTo>
                <a:cubicBezTo>
                  <a:pt x="19" y="102"/>
                  <a:pt x="19" y="102"/>
                  <a:pt x="19" y="102"/>
                </a:cubicBezTo>
                <a:close/>
                <a:moveTo>
                  <a:pt x="28" y="36"/>
                </a:moveTo>
                <a:cubicBezTo>
                  <a:pt x="28" y="36"/>
                  <a:pt x="28" y="36"/>
                  <a:pt x="28" y="37"/>
                </a:cubicBezTo>
                <a:cubicBezTo>
                  <a:pt x="27" y="38"/>
                  <a:pt x="27" y="39"/>
                  <a:pt x="26" y="40"/>
                </a:cubicBezTo>
                <a:cubicBezTo>
                  <a:pt x="26" y="40"/>
                  <a:pt x="26" y="41"/>
                  <a:pt x="25" y="41"/>
                </a:cubicBezTo>
                <a:cubicBezTo>
                  <a:pt x="25" y="41"/>
                  <a:pt x="25" y="41"/>
                  <a:pt x="25" y="41"/>
                </a:cubicBezTo>
                <a:cubicBezTo>
                  <a:pt x="15" y="41"/>
                  <a:pt x="15" y="41"/>
                  <a:pt x="15" y="41"/>
                </a:cubicBezTo>
                <a:cubicBezTo>
                  <a:pt x="17" y="37"/>
                  <a:pt x="19" y="34"/>
                  <a:pt x="22" y="30"/>
                </a:cubicBezTo>
                <a:cubicBezTo>
                  <a:pt x="32" y="30"/>
                  <a:pt x="32" y="30"/>
                  <a:pt x="32" y="30"/>
                </a:cubicBezTo>
                <a:cubicBezTo>
                  <a:pt x="31" y="31"/>
                  <a:pt x="31" y="31"/>
                  <a:pt x="31" y="32"/>
                </a:cubicBezTo>
                <a:cubicBezTo>
                  <a:pt x="30" y="33"/>
                  <a:pt x="29" y="34"/>
                  <a:pt x="28" y="36"/>
                </a:cubicBezTo>
                <a:close/>
                <a:moveTo>
                  <a:pt x="37" y="17"/>
                </a:moveTo>
                <a:cubicBezTo>
                  <a:pt x="44" y="17"/>
                  <a:pt x="44" y="17"/>
                  <a:pt x="44" y="17"/>
                </a:cubicBezTo>
                <a:cubicBezTo>
                  <a:pt x="43" y="17"/>
                  <a:pt x="43" y="18"/>
                  <a:pt x="42" y="18"/>
                </a:cubicBezTo>
                <a:cubicBezTo>
                  <a:pt x="42" y="19"/>
                  <a:pt x="41" y="19"/>
                  <a:pt x="40" y="20"/>
                </a:cubicBezTo>
                <a:cubicBezTo>
                  <a:pt x="40" y="21"/>
                  <a:pt x="39" y="21"/>
                  <a:pt x="39" y="22"/>
                </a:cubicBezTo>
                <a:cubicBezTo>
                  <a:pt x="38" y="22"/>
                  <a:pt x="38" y="23"/>
                  <a:pt x="37" y="23"/>
                </a:cubicBezTo>
                <a:cubicBezTo>
                  <a:pt x="37" y="24"/>
                  <a:pt x="36" y="24"/>
                  <a:pt x="36" y="25"/>
                </a:cubicBezTo>
                <a:cubicBezTo>
                  <a:pt x="27" y="25"/>
                  <a:pt x="27" y="25"/>
                  <a:pt x="27" y="25"/>
                </a:cubicBezTo>
                <a:cubicBezTo>
                  <a:pt x="30" y="22"/>
                  <a:pt x="33" y="19"/>
                  <a:pt x="37" y="17"/>
                </a:cubicBezTo>
                <a:close/>
                <a:moveTo>
                  <a:pt x="24" y="132"/>
                </a:moveTo>
                <a:cubicBezTo>
                  <a:pt x="34" y="132"/>
                  <a:pt x="34" y="132"/>
                  <a:pt x="34" y="132"/>
                </a:cubicBezTo>
                <a:cubicBezTo>
                  <a:pt x="34" y="133"/>
                  <a:pt x="34" y="133"/>
                  <a:pt x="35" y="134"/>
                </a:cubicBezTo>
                <a:cubicBezTo>
                  <a:pt x="36" y="135"/>
                  <a:pt x="36" y="136"/>
                  <a:pt x="37" y="137"/>
                </a:cubicBezTo>
                <a:cubicBezTo>
                  <a:pt x="38" y="137"/>
                  <a:pt x="38" y="138"/>
                  <a:pt x="39" y="138"/>
                </a:cubicBezTo>
                <a:cubicBezTo>
                  <a:pt x="39" y="139"/>
                  <a:pt x="40" y="139"/>
                  <a:pt x="40" y="140"/>
                </a:cubicBezTo>
                <a:cubicBezTo>
                  <a:pt x="41" y="140"/>
                  <a:pt x="41" y="140"/>
                  <a:pt x="41" y="141"/>
                </a:cubicBezTo>
                <a:cubicBezTo>
                  <a:pt x="33" y="141"/>
                  <a:pt x="33" y="141"/>
                  <a:pt x="33" y="141"/>
                </a:cubicBezTo>
                <a:cubicBezTo>
                  <a:pt x="30" y="138"/>
                  <a:pt x="27" y="135"/>
                  <a:pt x="24" y="132"/>
                </a:cubicBezTo>
                <a:close/>
                <a:moveTo>
                  <a:pt x="59" y="153"/>
                </a:moveTo>
                <a:cubicBezTo>
                  <a:pt x="52" y="152"/>
                  <a:pt x="46" y="149"/>
                  <a:pt x="41" y="146"/>
                </a:cubicBezTo>
                <a:cubicBezTo>
                  <a:pt x="47" y="146"/>
                  <a:pt x="47" y="146"/>
                  <a:pt x="47" y="146"/>
                </a:cubicBezTo>
                <a:cubicBezTo>
                  <a:pt x="48" y="146"/>
                  <a:pt x="48" y="147"/>
                  <a:pt x="49" y="147"/>
                </a:cubicBezTo>
                <a:cubicBezTo>
                  <a:pt x="49" y="147"/>
                  <a:pt x="50" y="148"/>
                  <a:pt x="50" y="148"/>
                </a:cubicBezTo>
                <a:cubicBezTo>
                  <a:pt x="51" y="149"/>
                  <a:pt x="52" y="150"/>
                  <a:pt x="54" y="150"/>
                </a:cubicBezTo>
                <a:cubicBezTo>
                  <a:pt x="54" y="151"/>
                  <a:pt x="55" y="151"/>
                  <a:pt x="55" y="151"/>
                </a:cubicBezTo>
                <a:cubicBezTo>
                  <a:pt x="56" y="152"/>
                  <a:pt x="57" y="152"/>
                  <a:pt x="58" y="153"/>
                </a:cubicBezTo>
                <a:cubicBezTo>
                  <a:pt x="58" y="153"/>
                  <a:pt x="58" y="153"/>
                  <a:pt x="59" y="153"/>
                </a:cubicBezTo>
                <a:close/>
                <a:moveTo>
                  <a:pt x="87" y="154"/>
                </a:moveTo>
                <a:cubicBezTo>
                  <a:pt x="85" y="154"/>
                  <a:pt x="83" y="154"/>
                  <a:pt x="80" y="154"/>
                </a:cubicBezTo>
                <a:cubicBezTo>
                  <a:pt x="79" y="154"/>
                  <a:pt x="79" y="154"/>
                  <a:pt x="79" y="154"/>
                </a:cubicBezTo>
                <a:cubicBezTo>
                  <a:pt x="79" y="154"/>
                  <a:pt x="79" y="154"/>
                  <a:pt x="79" y="154"/>
                </a:cubicBezTo>
                <a:cubicBezTo>
                  <a:pt x="78" y="154"/>
                  <a:pt x="77" y="154"/>
                  <a:pt x="76" y="153"/>
                </a:cubicBezTo>
                <a:cubicBezTo>
                  <a:pt x="76" y="153"/>
                  <a:pt x="76" y="153"/>
                  <a:pt x="76" y="153"/>
                </a:cubicBezTo>
                <a:cubicBezTo>
                  <a:pt x="75" y="153"/>
                  <a:pt x="74" y="153"/>
                  <a:pt x="73" y="153"/>
                </a:cubicBezTo>
                <a:cubicBezTo>
                  <a:pt x="73" y="153"/>
                  <a:pt x="73" y="153"/>
                  <a:pt x="73" y="153"/>
                </a:cubicBezTo>
                <a:cubicBezTo>
                  <a:pt x="72" y="152"/>
                  <a:pt x="71" y="152"/>
                  <a:pt x="70" y="152"/>
                </a:cubicBezTo>
                <a:cubicBezTo>
                  <a:pt x="70" y="152"/>
                  <a:pt x="70" y="152"/>
                  <a:pt x="70" y="152"/>
                </a:cubicBezTo>
                <a:cubicBezTo>
                  <a:pt x="69" y="152"/>
                  <a:pt x="68" y="151"/>
                  <a:pt x="67" y="151"/>
                </a:cubicBezTo>
                <a:cubicBezTo>
                  <a:pt x="67" y="151"/>
                  <a:pt x="66" y="151"/>
                  <a:pt x="66" y="150"/>
                </a:cubicBezTo>
                <a:cubicBezTo>
                  <a:pt x="65" y="150"/>
                  <a:pt x="65" y="150"/>
                  <a:pt x="65" y="150"/>
                </a:cubicBezTo>
                <a:cubicBezTo>
                  <a:pt x="50" y="144"/>
                  <a:pt x="37" y="131"/>
                  <a:pt x="30" y="116"/>
                </a:cubicBezTo>
                <a:cubicBezTo>
                  <a:pt x="30" y="115"/>
                  <a:pt x="30" y="115"/>
                  <a:pt x="30" y="115"/>
                </a:cubicBezTo>
                <a:cubicBezTo>
                  <a:pt x="29" y="114"/>
                  <a:pt x="29" y="113"/>
                  <a:pt x="29" y="112"/>
                </a:cubicBezTo>
                <a:cubicBezTo>
                  <a:pt x="28" y="112"/>
                  <a:pt x="28" y="112"/>
                  <a:pt x="28" y="111"/>
                </a:cubicBezTo>
                <a:cubicBezTo>
                  <a:pt x="28" y="111"/>
                  <a:pt x="28" y="110"/>
                  <a:pt x="27" y="109"/>
                </a:cubicBezTo>
                <a:cubicBezTo>
                  <a:pt x="27" y="109"/>
                  <a:pt x="27" y="108"/>
                  <a:pt x="27" y="108"/>
                </a:cubicBezTo>
                <a:cubicBezTo>
                  <a:pt x="27" y="107"/>
                  <a:pt x="26" y="107"/>
                  <a:pt x="26" y="106"/>
                </a:cubicBezTo>
                <a:cubicBezTo>
                  <a:pt x="26" y="106"/>
                  <a:pt x="26" y="105"/>
                  <a:pt x="26" y="105"/>
                </a:cubicBezTo>
                <a:cubicBezTo>
                  <a:pt x="26" y="104"/>
                  <a:pt x="25" y="103"/>
                  <a:pt x="25" y="103"/>
                </a:cubicBezTo>
                <a:cubicBezTo>
                  <a:pt x="25" y="102"/>
                  <a:pt x="25" y="102"/>
                  <a:pt x="25" y="101"/>
                </a:cubicBezTo>
                <a:cubicBezTo>
                  <a:pt x="25" y="101"/>
                  <a:pt x="24" y="100"/>
                  <a:pt x="24" y="100"/>
                </a:cubicBezTo>
                <a:cubicBezTo>
                  <a:pt x="24" y="99"/>
                  <a:pt x="24" y="98"/>
                  <a:pt x="24" y="98"/>
                </a:cubicBezTo>
                <a:cubicBezTo>
                  <a:pt x="24" y="97"/>
                  <a:pt x="24" y="97"/>
                  <a:pt x="24" y="96"/>
                </a:cubicBezTo>
                <a:cubicBezTo>
                  <a:pt x="24" y="95"/>
                  <a:pt x="23" y="95"/>
                  <a:pt x="23" y="94"/>
                </a:cubicBezTo>
                <a:cubicBezTo>
                  <a:pt x="23" y="94"/>
                  <a:pt x="23" y="93"/>
                  <a:pt x="23" y="93"/>
                </a:cubicBezTo>
                <a:cubicBezTo>
                  <a:pt x="23" y="92"/>
                  <a:pt x="23" y="91"/>
                  <a:pt x="23" y="91"/>
                </a:cubicBezTo>
                <a:cubicBezTo>
                  <a:pt x="23" y="90"/>
                  <a:pt x="23" y="90"/>
                  <a:pt x="23" y="89"/>
                </a:cubicBezTo>
                <a:cubicBezTo>
                  <a:pt x="22" y="88"/>
                  <a:pt x="22" y="88"/>
                  <a:pt x="22" y="87"/>
                </a:cubicBezTo>
                <a:cubicBezTo>
                  <a:pt x="22" y="87"/>
                  <a:pt x="22" y="86"/>
                  <a:pt x="22" y="85"/>
                </a:cubicBezTo>
                <a:cubicBezTo>
                  <a:pt x="22" y="85"/>
                  <a:pt x="22" y="84"/>
                  <a:pt x="22" y="84"/>
                </a:cubicBezTo>
                <a:cubicBezTo>
                  <a:pt x="22" y="82"/>
                  <a:pt x="22" y="81"/>
                  <a:pt x="22" y="80"/>
                </a:cubicBezTo>
                <a:cubicBezTo>
                  <a:pt x="22" y="79"/>
                  <a:pt x="22" y="78"/>
                  <a:pt x="22" y="76"/>
                </a:cubicBezTo>
                <a:cubicBezTo>
                  <a:pt x="22" y="76"/>
                  <a:pt x="22" y="75"/>
                  <a:pt x="22" y="75"/>
                </a:cubicBezTo>
                <a:cubicBezTo>
                  <a:pt x="22" y="74"/>
                  <a:pt x="22" y="73"/>
                  <a:pt x="22" y="73"/>
                </a:cubicBezTo>
                <a:cubicBezTo>
                  <a:pt x="22" y="72"/>
                  <a:pt x="22" y="72"/>
                  <a:pt x="23" y="71"/>
                </a:cubicBezTo>
                <a:cubicBezTo>
                  <a:pt x="23" y="70"/>
                  <a:pt x="23" y="70"/>
                  <a:pt x="23" y="69"/>
                </a:cubicBezTo>
                <a:cubicBezTo>
                  <a:pt x="23" y="69"/>
                  <a:pt x="23" y="68"/>
                  <a:pt x="23" y="67"/>
                </a:cubicBezTo>
                <a:cubicBezTo>
                  <a:pt x="23" y="67"/>
                  <a:pt x="23" y="66"/>
                  <a:pt x="23" y="66"/>
                </a:cubicBezTo>
                <a:cubicBezTo>
                  <a:pt x="23" y="65"/>
                  <a:pt x="23" y="65"/>
                  <a:pt x="24" y="64"/>
                </a:cubicBezTo>
                <a:cubicBezTo>
                  <a:pt x="24" y="63"/>
                  <a:pt x="24" y="63"/>
                  <a:pt x="24" y="62"/>
                </a:cubicBezTo>
                <a:cubicBezTo>
                  <a:pt x="24" y="62"/>
                  <a:pt x="24" y="61"/>
                  <a:pt x="24" y="60"/>
                </a:cubicBezTo>
                <a:cubicBezTo>
                  <a:pt x="24" y="60"/>
                  <a:pt x="25" y="59"/>
                  <a:pt x="25" y="59"/>
                </a:cubicBezTo>
                <a:cubicBezTo>
                  <a:pt x="25" y="58"/>
                  <a:pt x="25" y="58"/>
                  <a:pt x="25" y="57"/>
                </a:cubicBezTo>
                <a:cubicBezTo>
                  <a:pt x="25" y="57"/>
                  <a:pt x="26" y="56"/>
                  <a:pt x="26" y="55"/>
                </a:cubicBezTo>
                <a:cubicBezTo>
                  <a:pt x="26" y="55"/>
                  <a:pt x="26" y="54"/>
                  <a:pt x="26" y="54"/>
                </a:cubicBezTo>
                <a:cubicBezTo>
                  <a:pt x="26" y="53"/>
                  <a:pt x="27" y="53"/>
                  <a:pt x="27" y="52"/>
                </a:cubicBezTo>
                <a:cubicBezTo>
                  <a:pt x="27" y="52"/>
                  <a:pt x="27" y="51"/>
                  <a:pt x="27" y="51"/>
                </a:cubicBezTo>
                <a:cubicBezTo>
                  <a:pt x="28" y="50"/>
                  <a:pt x="28" y="49"/>
                  <a:pt x="28" y="49"/>
                </a:cubicBezTo>
                <a:cubicBezTo>
                  <a:pt x="28" y="48"/>
                  <a:pt x="28" y="48"/>
                  <a:pt x="29" y="48"/>
                </a:cubicBezTo>
                <a:cubicBezTo>
                  <a:pt x="29" y="47"/>
                  <a:pt x="29" y="46"/>
                  <a:pt x="30" y="45"/>
                </a:cubicBezTo>
                <a:cubicBezTo>
                  <a:pt x="30" y="45"/>
                  <a:pt x="30" y="45"/>
                  <a:pt x="30" y="44"/>
                </a:cubicBezTo>
                <a:cubicBezTo>
                  <a:pt x="37" y="29"/>
                  <a:pt x="50" y="16"/>
                  <a:pt x="65" y="10"/>
                </a:cubicBezTo>
                <a:cubicBezTo>
                  <a:pt x="65" y="10"/>
                  <a:pt x="65" y="10"/>
                  <a:pt x="66" y="10"/>
                </a:cubicBezTo>
                <a:cubicBezTo>
                  <a:pt x="66" y="9"/>
                  <a:pt x="67" y="9"/>
                  <a:pt x="67" y="9"/>
                </a:cubicBezTo>
                <a:cubicBezTo>
                  <a:pt x="68" y="9"/>
                  <a:pt x="69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1" y="8"/>
                  <a:pt x="72" y="8"/>
                  <a:pt x="73" y="7"/>
                </a:cubicBezTo>
                <a:cubicBezTo>
                  <a:pt x="73" y="7"/>
                  <a:pt x="73" y="7"/>
                  <a:pt x="73" y="7"/>
                </a:cubicBezTo>
                <a:cubicBezTo>
                  <a:pt x="74" y="7"/>
                  <a:pt x="75" y="7"/>
                  <a:pt x="76" y="7"/>
                </a:cubicBezTo>
                <a:cubicBezTo>
                  <a:pt x="76" y="7"/>
                  <a:pt x="76" y="7"/>
                  <a:pt x="76" y="7"/>
                </a:cubicBezTo>
                <a:cubicBezTo>
                  <a:pt x="77" y="6"/>
                  <a:pt x="78" y="6"/>
                  <a:pt x="79" y="6"/>
                </a:cubicBezTo>
                <a:cubicBezTo>
                  <a:pt x="79" y="6"/>
                  <a:pt x="79" y="6"/>
                  <a:pt x="79" y="6"/>
                </a:cubicBezTo>
                <a:cubicBezTo>
                  <a:pt x="80" y="6"/>
                  <a:pt x="80" y="6"/>
                  <a:pt x="80" y="6"/>
                </a:cubicBezTo>
                <a:cubicBezTo>
                  <a:pt x="83" y="6"/>
                  <a:pt x="85" y="6"/>
                  <a:pt x="87" y="6"/>
                </a:cubicBezTo>
                <a:cubicBezTo>
                  <a:pt x="123" y="6"/>
                  <a:pt x="152" y="39"/>
                  <a:pt x="152" y="80"/>
                </a:cubicBezTo>
                <a:cubicBezTo>
                  <a:pt x="152" y="121"/>
                  <a:pt x="123" y="154"/>
                  <a:pt x="87" y="154"/>
                </a:cubicBezTo>
                <a:close/>
                <a:moveTo>
                  <a:pt x="84" y="21"/>
                </a:moveTo>
                <a:cubicBezTo>
                  <a:pt x="84" y="19"/>
                  <a:pt x="85" y="18"/>
                  <a:pt x="87" y="18"/>
                </a:cubicBezTo>
                <a:cubicBezTo>
                  <a:pt x="87" y="21"/>
                  <a:pt x="87" y="21"/>
                  <a:pt x="87" y="21"/>
                </a:cubicBezTo>
                <a:cubicBezTo>
                  <a:pt x="87" y="18"/>
                  <a:pt x="87" y="18"/>
                  <a:pt x="87" y="18"/>
                </a:cubicBezTo>
                <a:cubicBezTo>
                  <a:pt x="87" y="18"/>
                  <a:pt x="87" y="18"/>
                  <a:pt x="87" y="18"/>
                </a:cubicBezTo>
                <a:cubicBezTo>
                  <a:pt x="89" y="18"/>
                  <a:pt x="91" y="18"/>
                  <a:pt x="93" y="18"/>
                </a:cubicBezTo>
                <a:cubicBezTo>
                  <a:pt x="94" y="18"/>
                  <a:pt x="95" y="20"/>
                  <a:pt x="95" y="21"/>
                </a:cubicBezTo>
                <a:cubicBezTo>
                  <a:pt x="95" y="23"/>
                  <a:pt x="94" y="24"/>
                  <a:pt x="92" y="24"/>
                </a:cubicBezTo>
                <a:cubicBezTo>
                  <a:pt x="92" y="24"/>
                  <a:pt x="92" y="24"/>
                  <a:pt x="92" y="24"/>
                </a:cubicBezTo>
                <a:cubicBezTo>
                  <a:pt x="90" y="23"/>
                  <a:pt x="89" y="23"/>
                  <a:pt x="87" y="23"/>
                </a:cubicBezTo>
                <a:cubicBezTo>
                  <a:pt x="85" y="23"/>
                  <a:pt x="84" y="22"/>
                  <a:pt x="84" y="21"/>
                </a:cubicBezTo>
                <a:close/>
                <a:moveTo>
                  <a:pt x="63" y="27"/>
                </a:moveTo>
                <a:cubicBezTo>
                  <a:pt x="63" y="26"/>
                  <a:pt x="63" y="24"/>
                  <a:pt x="64" y="23"/>
                </a:cubicBezTo>
                <a:cubicBezTo>
                  <a:pt x="66" y="22"/>
                  <a:pt x="68" y="22"/>
                  <a:pt x="70" y="21"/>
                </a:cubicBezTo>
                <a:cubicBezTo>
                  <a:pt x="71" y="20"/>
                  <a:pt x="73" y="21"/>
                  <a:pt x="73" y="23"/>
                </a:cubicBezTo>
                <a:cubicBezTo>
                  <a:pt x="74" y="24"/>
                  <a:pt x="73" y="26"/>
                  <a:pt x="72" y="26"/>
                </a:cubicBezTo>
                <a:cubicBezTo>
                  <a:pt x="70" y="27"/>
                  <a:pt x="69" y="27"/>
                  <a:pt x="67" y="28"/>
                </a:cubicBezTo>
                <a:cubicBezTo>
                  <a:pt x="67" y="28"/>
                  <a:pt x="66" y="29"/>
                  <a:pt x="66" y="29"/>
                </a:cubicBezTo>
                <a:cubicBezTo>
                  <a:pt x="65" y="29"/>
                  <a:pt x="64" y="28"/>
                  <a:pt x="63" y="27"/>
                </a:cubicBezTo>
                <a:close/>
                <a:moveTo>
                  <a:pt x="133" y="59"/>
                </a:moveTo>
                <a:cubicBezTo>
                  <a:pt x="132" y="58"/>
                  <a:pt x="133" y="56"/>
                  <a:pt x="134" y="56"/>
                </a:cubicBezTo>
                <a:cubicBezTo>
                  <a:pt x="136" y="55"/>
                  <a:pt x="137" y="56"/>
                  <a:pt x="138" y="57"/>
                </a:cubicBezTo>
                <a:cubicBezTo>
                  <a:pt x="139" y="59"/>
                  <a:pt x="139" y="61"/>
                  <a:pt x="140" y="63"/>
                </a:cubicBezTo>
                <a:cubicBezTo>
                  <a:pt x="140" y="64"/>
                  <a:pt x="139" y="66"/>
                  <a:pt x="138" y="66"/>
                </a:cubicBezTo>
                <a:cubicBezTo>
                  <a:pt x="137" y="66"/>
                  <a:pt x="137" y="66"/>
                  <a:pt x="137" y="66"/>
                </a:cubicBezTo>
                <a:cubicBezTo>
                  <a:pt x="136" y="66"/>
                  <a:pt x="134" y="66"/>
                  <a:pt x="134" y="64"/>
                </a:cubicBezTo>
                <a:cubicBezTo>
                  <a:pt x="134" y="63"/>
                  <a:pt x="133" y="61"/>
                  <a:pt x="133" y="59"/>
                </a:cubicBezTo>
                <a:close/>
                <a:moveTo>
                  <a:pt x="130" y="46"/>
                </a:moveTo>
                <a:cubicBezTo>
                  <a:pt x="129" y="46"/>
                  <a:pt x="129" y="46"/>
                  <a:pt x="128" y="46"/>
                </a:cubicBezTo>
                <a:cubicBezTo>
                  <a:pt x="127" y="46"/>
                  <a:pt x="126" y="46"/>
                  <a:pt x="126" y="45"/>
                </a:cubicBezTo>
                <a:cubicBezTo>
                  <a:pt x="125" y="44"/>
                  <a:pt x="124" y="42"/>
                  <a:pt x="123" y="41"/>
                </a:cubicBezTo>
                <a:cubicBezTo>
                  <a:pt x="122" y="40"/>
                  <a:pt x="122" y="38"/>
                  <a:pt x="123" y="37"/>
                </a:cubicBezTo>
                <a:cubicBezTo>
                  <a:pt x="124" y="36"/>
                  <a:pt x="126" y="36"/>
                  <a:pt x="127" y="38"/>
                </a:cubicBezTo>
                <a:cubicBezTo>
                  <a:pt x="128" y="39"/>
                  <a:pt x="129" y="41"/>
                  <a:pt x="130" y="42"/>
                </a:cubicBezTo>
                <a:cubicBezTo>
                  <a:pt x="131" y="43"/>
                  <a:pt x="131" y="45"/>
                  <a:pt x="130" y="46"/>
                </a:cubicBezTo>
                <a:close/>
                <a:moveTo>
                  <a:pt x="90" y="139"/>
                </a:moveTo>
                <a:cubicBezTo>
                  <a:pt x="90" y="141"/>
                  <a:pt x="89" y="142"/>
                  <a:pt x="87" y="142"/>
                </a:cubicBezTo>
                <a:cubicBezTo>
                  <a:pt x="87" y="142"/>
                  <a:pt x="87" y="142"/>
                  <a:pt x="87" y="142"/>
                </a:cubicBezTo>
                <a:cubicBezTo>
                  <a:pt x="85" y="142"/>
                  <a:pt x="83" y="142"/>
                  <a:pt x="81" y="142"/>
                </a:cubicBezTo>
                <a:cubicBezTo>
                  <a:pt x="80" y="142"/>
                  <a:pt x="79" y="140"/>
                  <a:pt x="79" y="139"/>
                </a:cubicBezTo>
                <a:cubicBezTo>
                  <a:pt x="79" y="137"/>
                  <a:pt x="80" y="136"/>
                  <a:pt x="82" y="136"/>
                </a:cubicBezTo>
                <a:cubicBezTo>
                  <a:pt x="83" y="137"/>
                  <a:pt x="85" y="137"/>
                  <a:pt x="87" y="137"/>
                </a:cubicBezTo>
                <a:cubicBezTo>
                  <a:pt x="88" y="137"/>
                  <a:pt x="90" y="138"/>
                  <a:pt x="90" y="139"/>
                </a:cubicBezTo>
                <a:close/>
                <a:moveTo>
                  <a:pt x="127" y="118"/>
                </a:moveTo>
                <a:cubicBezTo>
                  <a:pt x="128" y="119"/>
                  <a:pt x="128" y="121"/>
                  <a:pt x="127" y="122"/>
                </a:cubicBezTo>
                <a:cubicBezTo>
                  <a:pt x="126" y="124"/>
                  <a:pt x="125" y="125"/>
                  <a:pt x="123" y="126"/>
                </a:cubicBezTo>
                <a:cubicBezTo>
                  <a:pt x="123" y="127"/>
                  <a:pt x="122" y="127"/>
                  <a:pt x="121" y="127"/>
                </a:cubicBezTo>
                <a:cubicBezTo>
                  <a:pt x="121" y="127"/>
                  <a:pt x="120" y="127"/>
                  <a:pt x="119" y="126"/>
                </a:cubicBezTo>
                <a:cubicBezTo>
                  <a:pt x="118" y="125"/>
                  <a:pt x="118" y="124"/>
                  <a:pt x="119" y="123"/>
                </a:cubicBezTo>
                <a:cubicBezTo>
                  <a:pt x="121" y="121"/>
                  <a:pt x="122" y="120"/>
                  <a:pt x="123" y="119"/>
                </a:cubicBezTo>
                <a:cubicBezTo>
                  <a:pt x="124" y="118"/>
                  <a:pt x="126" y="117"/>
                  <a:pt x="127" y="118"/>
                </a:cubicBezTo>
                <a:close/>
                <a:moveTo>
                  <a:pt x="111" y="133"/>
                </a:moveTo>
                <a:cubicBezTo>
                  <a:pt x="111" y="134"/>
                  <a:pt x="111" y="136"/>
                  <a:pt x="109" y="137"/>
                </a:cubicBezTo>
                <a:cubicBezTo>
                  <a:pt x="108" y="138"/>
                  <a:pt x="106" y="138"/>
                  <a:pt x="104" y="139"/>
                </a:cubicBezTo>
                <a:cubicBezTo>
                  <a:pt x="104" y="139"/>
                  <a:pt x="103" y="139"/>
                  <a:pt x="103" y="139"/>
                </a:cubicBezTo>
                <a:cubicBezTo>
                  <a:pt x="102" y="139"/>
                  <a:pt x="101" y="138"/>
                  <a:pt x="101" y="137"/>
                </a:cubicBezTo>
                <a:cubicBezTo>
                  <a:pt x="100" y="136"/>
                  <a:pt x="101" y="134"/>
                  <a:pt x="102" y="134"/>
                </a:cubicBezTo>
                <a:cubicBezTo>
                  <a:pt x="104" y="133"/>
                  <a:pt x="105" y="133"/>
                  <a:pt x="107" y="132"/>
                </a:cubicBezTo>
                <a:cubicBezTo>
                  <a:pt x="108" y="131"/>
                  <a:pt x="110" y="132"/>
                  <a:pt x="111" y="133"/>
                </a:cubicBezTo>
                <a:close/>
                <a:moveTo>
                  <a:pt x="115" y="30"/>
                </a:moveTo>
                <a:cubicBezTo>
                  <a:pt x="114" y="31"/>
                  <a:pt x="113" y="31"/>
                  <a:pt x="113" y="31"/>
                </a:cubicBezTo>
                <a:cubicBezTo>
                  <a:pt x="112" y="31"/>
                  <a:pt x="112" y="31"/>
                  <a:pt x="111" y="31"/>
                </a:cubicBezTo>
                <a:cubicBezTo>
                  <a:pt x="110" y="30"/>
                  <a:pt x="108" y="29"/>
                  <a:pt x="107" y="28"/>
                </a:cubicBezTo>
                <a:cubicBezTo>
                  <a:pt x="105" y="27"/>
                  <a:pt x="105" y="26"/>
                  <a:pt x="105" y="24"/>
                </a:cubicBezTo>
                <a:cubicBezTo>
                  <a:pt x="106" y="23"/>
                  <a:pt x="108" y="23"/>
                  <a:pt x="109" y="23"/>
                </a:cubicBezTo>
                <a:cubicBezTo>
                  <a:pt x="111" y="24"/>
                  <a:pt x="112" y="25"/>
                  <a:pt x="114" y="26"/>
                </a:cubicBezTo>
                <a:cubicBezTo>
                  <a:pt x="115" y="27"/>
                  <a:pt x="116" y="29"/>
                  <a:pt x="115" y="30"/>
                </a:cubicBezTo>
                <a:close/>
                <a:moveTo>
                  <a:pt x="142" y="80"/>
                </a:moveTo>
                <a:cubicBezTo>
                  <a:pt x="142" y="80"/>
                  <a:pt x="142" y="80"/>
                  <a:pt x="142" y="80"/>
                </a:cubicBezTo>
                <a:cubicBezTo>
                  <a:pt x="142" y="82"/>
                  <a:pt x="142" y="84"/>
                  <a:pt x="141" y="86"/>
                </a:cubicBezTo>
                <a:cubicBezTo>
                  <a:pt x="141" y="87"/>
                  <a:pt x="140" y="88"/>
                  <a:pt x="139" y="88"/>
                </a:cubicBezTo>
                <a:cubicBezTo>
                  <a:pt x="139" y="88"/>
                  <a:pt x="139" y="88"/>
                  <a:pt x="138" y="88"/>
                </a:cubicBezTo>
                <a:cubicBezTo>
                  <a:pt x="137" y="88"/>
                  <a:pt x="136" y="87"/>
                  <a:pt x="136" y="85"/>
                </a:cubicBezTo>
                <a:cubicBezTo>
                  <a:pt x="136" y="83"/>
                  <a:pt x="136" y="82"/>
                  <a:pt x="136" y="80"/>
                </a:cubicBezTo>
                <a:cubicBezTo>
                  <a:pt x="136" y="78"/>
                  <a:pt x="137" y="77"/>
                  <a:pt x="139" y="77"/>
                </a:cubicBezTo>
                <a:cubicBezTo>
                  <a:pt x="140" y="77"/>
                  <a:pt x="142" y="78"/>
                  <a:pt x="142" y="80"/>
                </a:cubicBezTo>
                <a:close/>
                <a:moveTo>
                  <a:pt x="35" y="83"/>
                </a:moveTo>
                <a:cubicBezTo>
                  <a:pt x="33" y="83"/>
                  <a:pt x="32" y="82"/>
                  <a:pt x="32" y="80"/>
                </a:cubicBezTo>
                <a:cubicBezTo>
                  <a:pt x="32" y="80"/>
                  <a:pt x="32" y="80"/>
                  <a:pt x="32" y="80"/>
                </a:cubicBezTo>
                <a:cubicBezTo>
                  <a:pt x="32" y="78"/>
                  <a:pt x="32" y="76"/>
                  <a:pt x="32" y="74"/>
                </a:cubicBezTo>
                <a:cubicBezTo>
                  <a:pt x="33" y="73"/>
                  <a:pt x="34" y="72"/>
                  <a:pt x="35" y="72"/>
                </a:cubicBezTo>
                <a:cubicBezTo>
                  <a:pt x="37" y="72"/>
                  <a:pt x="38" y="73"/>
                  <a:pt x="38" y="75"/>
                </a:cubicBezTo>
                <a:cubicBezTo>
                  <a:pt x="38" y="77"/>
                  <a:pt x="38" y="78"/>
                  <a:pt x="38" y="80"/>
                </a:cubicBezTo>
                <a:cubicBezTo>
                  <a:pt x="38" y="82"/>
                  <a:pt x="36" y="83"/>
                  <a:pt x="35" y="83"/>
                </a:cubicBezTo>
                <a:close/>
                <a:moveTo>
                  <a:pt x="138" y="102"/>
                </a:moveTo>
                <a:cubicBezTo>
                  <a:pt x="137" y="104"/>
                  <a:pt x="137" y="106"/>
                  <a:pt x="136" y="108"/>
                </a:cubicBezTo>
                <a:cubicBezTo>
                  <a:pt x="136" y="109"/>
                  <a:pt x="134" y="109"/>
                  <a:pt x="133" y="109"/>
                </a:cubicBezTo>
                <a:cubicBezTo>
                  <a:pt x="133" y="109"/>
                  <a:pt x="133" y="109"/>
                  <a:pt x="132" y="109"/>
                </a:cubicBezTo>
                <a:cubicBezTo>
                  <a:pt x="131" y="108"/>
                  <a:pt x="130" y="107"/>
                  <a:pt x="131" y="105"/>
                </a:cubicBezTo>
                <a:cubicBezTo>
                  <a:pt x="132" y="104"/>
                  <a:pt x="132" y="102"/>
                  <a:pt x="133" y="100"/>
                </a:cubicBezTo>
                <a:cubicBezTo>
                  <a:pt x="133" y="99"/>
                  <a:pt x="135" y="98"/>
                  <a:pt x="136" y="99"/>
                </a:cubicBezTo>
                <a:cubicBezTo>
                  <a:pt x="138" y="99"/>
                  <a:pt x="139" y="101"/>
                  <a:pt x="138" y="102"/>
                </a:cubicBezTo>
                <a:close/>
                <a:moveTo>
                  <a:pt x="43" y="55"/>
                </a:moveTo>
                <a:cubicBezTo>
                  <a:pt x="42" y="56"/>
                  <a:pt x="42" y="58"/>
                  <a:pt x="41" y="59"/>
                </a:cubicBezTo>
                <a:cubicBezTo>
                  <a:pt x="41" y="61"/>
                  <a:pt x="40" y="61"/>
                  <a:pt x="38" y="61"/>
                </a:cubicBezTo>
                <a:cubicBezTo>
                  <a:pt x="38" y="61"/>
                  <a:pt x="38" y="61"/>
                  <a:pt x="38" y="61"/>
                </a:cubicBezTo>
                <a:cubicBezTo>
                  <a:pt x="36" y="61"/>
                  <a:pt x="35" y="59"/>
                  <a:pt x="36" y="58"/>
                </a:cubicBezTo>
                <a:cubicBezTo>
                  <a:pt x="36" y="56"/>
                  <a:pt x="37" y="54"/>
                  <a:pt x="38" y="52"/>
                </a:cubicBezTo>
                <a:cubicBezTo>
                  <a:pt x="38" y="51"/>
                  <a:pt x="40" y="50"/>
                  <a:pt x="42" y="51"/>
                </a:cubicBezTo>
                <a:cubicBezTo>
                  <a:pt x="43" y="52"/>
                  <a:pt x="44" y="53"/>
                  <a:pt x="43" y="55"/>
                </a:cubicBezTo>
                <a:close/>
                <a:moveTo>
                  <a:pt x="51" y="119"/>
                </a:moveTo>
                <a:cubicBezTo>
                  <a:pt x="52" y="120"/>
                  <a:pt x="52" y="122"/>
                  <a:pt x="51" y="123"/>
                </a:cubicBezTo>
                <a:cubicBezTo>
                  <a:pt x="50" y="123"/>
                  <a:pt x="50" y="123"/>
                  <a:pt x="49" y="123"/>
                </a:cubicBezTo>
                <a:cubicBezTo>
                  <a:pt x="48" y="123"/>
                  <a:pt x="47" y="123"/>
                  <a:pt x="47" y="122"/>
                </a:cubicBezTo>
                <a:cubicBezTo>
                  <a:pt x="46" y="121"/>
                  <a:pt x="45" y="119"/>
                  <a:pt x="43" y="118"/>
                </a:cubicBezTo>
                <a:cubicBezTo>
                  <a:pt x="43" y="116"/>
                  <a:pt x="43" y="115"/>
                  <a:pt x="44" y="114"/>
                </a:cubicBezTo>
                <a:cubicBezTo>
                  <a:pt x="45" y="113"/>
                  <a:pt x="47" y="113"/>
                  <a:pt x="48" y="115"/>
                </a:cubicBezTo>
                <a:cubicBezTo>
                  <a:pt x="49" y="116"/>
                  <a:pt x="50" y="118"/>
                  <a:pt x="51" y="119"/>
                </a:cubicBezTo>
                <a:close/>
                <a:moveTo>
                  <a:pt x="41" y="101"/>
                </a:moveTo>
                <a:cubicBezTo>
                  <a:pt x="42" y="102"/>
                  <a:pt x="41" y="104"/>
                  <a:pt x="39" y="104"/>
                </a:cubicBezTo>
                <a:cubicBezTo>
                  <a:pt x="39" y="104"/>
                  <a:pt x="39" y="104"/>
                  <a:pt x="38" y="104"/>
                </a:cubicBezTo>
                <a:cubicBezTo>
                  <a:pt x="37" y="104"/>
                  <a:pt x="36" y="104"/>
                  <a:pt x="36" y="102"/>
                </a:cubicBezTo>
                <a:cubicBezTo>
                  <a:pt x="35" y="101"/>
                  <a:pt x="35" y="99"/>
                  <a:pt x="34" y="97"/>
                </a:cubicBezTo>
                <a:cubicBezTo>
                  <a:pt x="34" y="95"/>
                  <a:pt x="35" y="94"/>
                  <a:pt x="36" y="94"/>
                </a:cubicBezTo>
                <a:cubicBezTo>
                  <a:pt x="38" y="93"/>
                  <a:pt x="39" y="94"/>
                  <a:pt x="40" y="96"/>
                </a:cubicBezTo>
                <a:cubicBezTo>
                  <a:pt x="40" y="97"/>
                  <a:pt x="41" y="99"/>
                  <a:pt x="41" y="101"/>
                </a:cubicBezTo>
                <a:close/>
                <a:moveTo>
                  <a:pt x="55" y="33"/>
                </a:moveTo>
                <a:cubicBezTo>
                  <a:pt x="56" y="35"/>
                  <a:pt x="56" y="36"/>
                  <a:pt x="55" y="37"/>
                </a:cubicBezTo>
                <a:cubicBezTo>
                  <a:pt x="53" y="39"/>
                  <a:pt x="52" y="40"/>
                  <a:pt x="51" y="41"/>
                </a:cubicBezTo>
                <a:cubicBezTo>
                  <a:pt x="51" y="42"/>
                  <a:pt x="50" y="42"/>
                  <a:pt x="49" y="42"/>
                </a:cubicBezTo>
                <a:cubicBezTo>
                  <a:pt x="48" y="42"/>
                  <a:pt x="48" y="42"/>
                  <a:pt x="47" y="42"/>
                </a:cubicBezTo>
                <a:cubicBezTo>
                  <a:pt x="46" y="41"/>
                  <a:pt x="46" y="39"/>
                  <a:pt x="47" y="38"/>
                </a:cubicBezTo>
                <a:cubicBezTo>
                  <a:pt x="48" y="36"/>
                  <a:pt x="49" y="35"/>
                  <a:pt x="51" y="33"/>
                </a:cubicBezTo>
                <a:cubicBezTo>
                  <a:pt x="52" y="32"/>
                  <a:pt x="53" y="32"/>
                  <a:pt x="55" y="33"/>
                </a:cubicBezTo>
                <a:close/>
                <a:moveTo>
                  <a:pt x="68" y="136"/>
                </a:moveTo>
                <a:cubicBezTo>
                  <a:pt x="68" y="137"/>
                  <a:pt x="67" y="137"/>
                  <a:pt x="66" y="137"/>
                </a:cubicBezTo>
                <a:cubicBezTo>
                  <a:pt x="65" y="137"/>
                  <a:pt x="65" y="137"/>
                  <a:pt x="65" y="137"/>
                </a:cubicBezTo>
                <a:cubicBezTo>
                  <a:pt x="63" y="136"/>
                  <a:pt x="61" y="135"/>
                  <a:pt x="60" y="134"/>
                </a:cubicBezTo>
                <a:cubicBezTo>
                  <a:pt x="58" y="133"/>
                  <a:pt x="58" y="131"/>
                  <a:pt x="59" y="130"/>
                </a:cubicBezTo>
                <a:cubicBezTo>
                  <a:pt x="60" y="129"/>
                  <a:pt x="61" y="128"/>
                  <a:pt x="63" y="129"/>
                </a:cubicBezTo>
                <a:cubicBezTo>
                  <a:pt x="64" y="130"/>
                  <a:pt x="66" y="131"/>
                  <a:pt x="67" y="132"/>
                </a:cubicBezTo>
                <a:cubicBezTo>
                  <a:pt x="68" y="133"/>
                  <a:pt x="69" y="134"/>
                  <a:pt x="68" y="136"/>
                </a:cubicBezTo>
                <a:close/>
                <a:moveTo>
                  <a:pt x="103" y="79"/>
                </a:moveTo>
                <a:cubicBezTo>
                  <a:pt x="100" y="78"/>
                  <a:pt x="97" y="77"/>
                  <a:pt x="94" y="76"/>
                </a:cubicBezTo>
                <a:cubicBezTo>
                  <a:pt x="92" y="76"/>
                  <a:pt x="90" y="75"/>
                  <a:pt x="90" y="75"/>
                </a:cubicBezTo>
                <a:cubicBezTo>
                  <a:pt x="90" y="50"/>
                  <a:pt x="90" y="50"/>
                  <a:pt x="90" y="50"/>
                </a:cubicBezTo>
                <a:cubicBezTo>
                  <a:pt x="91" y="51"/>
                  <a:pt x="92" y="51"/>
                  <a:pt x="93" y="51"/>
                </a:cubicBezTo>
                <a:cubicBezTo>
                  <a:pt x="98" y="53"/>
                  <a:pt x="100" y="56"/>
                  <a:pt x="104" y="59"/>
                </a:cubicBezTo>
                <a:cubicBezTo>
                  <a:pt x="104" y="65"/>
                  <a:pt x="104" y="65"/>
                  <a:pt x="104" y="65"/>
                </a:cubicBezTo>
                <a:cubicBezTo>
                  <a:pt x="104" y="67"/>
                  <a:pt x="105" y="68"/>
                  <a:pt x="106" y="68"/>
                </a:cubicBezTo>
                <a:cubicBezTo>
                  <a:pt x="108" y="68"/>
                  <a:pt x="109" y="67"/>
                  <a:pt x="109" y="65"/>
                </a:cubicBezTo>
                <a:cubicBezTo>
                  <a:pt x="109" y="48"/>
                  <a:pt x="109" y="48"/>
                  <a:pt x="109" y="48"/>
                </a:cubicBezTo>
                <a:cubicBezTo>
                  <a:pt x="109" y="46"/>
                  <a:pt x="108" y="45"/>
                  <a:pt x="106" y="45"/>
                </a:cubicBezTo>
                <a:cubicBezTo>
                  <a:pt x="105" y="45"/>
                  <a:pt x="104" y="46"/>
                  <a:pt x="104" y="48"/>
                </a:cubicBezTo>
                <a:cubicBezTo>
                  <a:pt x="104" y="52"/>
                  <a:pt x="104" y="52"/>
                  <a:pt x="104" y="52"/>
                </a:cubicBezTo>
                <a:cubicBezTo>
                  <a:pt x="103" y="51"/>
                  <a:pt x="103" y="51"/>
                  <a:pt x="102" y="50"/>
                </a:cubicBezTo>
                <a:cubicBezTo>
                  <a:pt x="99" y="47"/>
                  <a:pt x="95" y="46"/>
                  <a:pt x="90" y="45"/>
                </a:cubicBezTo>
                <a:cubicBezTo>
                  <a:pt x="90" y="41"/>
                  <a:pt x="90" y="41"/>
                  <a:pt x="90" y="41"/>
                </a:cubicBezTo>
                <a:cubicBezTo>
                  <a:pt x="90" y="39"/>
                  <a:pt x="89" y="38"/>
                  <a:pt x="87" y="38"/>
                </a:cubicBezTo>
                <a:cubicBezTo>
                  <a:pt x="85" y="38"/>
                  <a:pt x="84" y="39"/>
                  <a:pt x="84" y="41"/>
                </a:cubicBezTo>
                <a:cubicBezTo>
                  <a:pt x="84" y="44"/>
                  <a:pt x="84" y="44"/>
                  <a:pt x="84" y="44"/>
                </a:cubicBezTo>
                <a:cubicBezTo>
                  <a:pt x="77" y="45"/>
                  <a:pt x="72" y="46"/>
                  <a:pt x="68" y="49"/>
                </a:cubicBezTo>
                <a:cubicBezTo>
                  <a:pt x="65" y="53"/>
                  <a:pt x="63" y="57"/>
                  <a:pt x="63" y="62"/>
                </a:cubicBezTo>
                <a:cubicBezTo>
                  <a:pt x="63" y="65"/>
                  <a:pt x="64" y="68"/>
                  <a:pt x="66" y="70"/>
                </a:cubicBezTo>
                <a:cubicBezTo>
                  <a:pt x="67" y="72"/>
                  <a:pt x="69" y="74"/>
                  <a:pt x="72" y="75"/>
                </a:cubicBezTo>
                <a:cubicBezTo>
                  <a:pt x="75" y="77"/>
                  <a:pt x="79" y="78"/>
                  <a:pt x="84" y="79"/>
                </a:cubicBezTo>
                <a:cubicBezTo>
                  <a:pt x="84" y="106"/>
                  <a:pt x="84" y="106"/>
                  <a:pt x="84" y="106"/>
                </a:cubicBezTo>
                <a:cubicBezTo>
                  <a:pt x="83" y="106"/>
                  <a:pt x="81" y="105"/>
                  <a:pt x="80" y="105"/>
                </a:cubicBezTo>
                <a:cubicBezTo>
                  <a:pt x="75" y="103"/>
                  <a:pt x="73" y="102"/>
                  <a:pt x="70" y="99"/>
                </a:cubicBezTo>
                <a:cubicBezTo>
                  <a:pt x="70" y="92"/>
                  <a:pt x="70" y="92"/>
                  <a:pt x="70" y="92"/>
                </a:cubicBezTo>
                <a:cubicBezTo>
                  <a:pt x="70" y="91"/>
                  <a:pt x="69" y="90"/>
                  <a:pt x="68" y="90"/>
                </a:cubicBezTo>
                <a:cubicBezTo>
                  <a:pt x="66" y="90"/>
                  <a:pt x="65" y="91"/>
                  <a:pt x="65" y="92"/>
                </a:cubicBezTo>
                <a:cubicBezTo>
                  <a:pt x="65" y="109"/>
                  <a:pt x="65" y="109"/>
                  <a:pt x="65" y="109"/>
                </a:cubicBezTo>
                <a:cubicBezTo>
                  <a:pt x="65" y="111"/>
                  <a:pt x="66" y="112"/>
                  <a:pt x="68" y="112"/>
                </a:cubicBezTo>
                <a:cubicBezTo>
                  <a:pt x="69" y="112"/>
                  <a:pt x="70" y="111"/>
                  <a:pt x="70" y="109"/>
                </a:cubicBezTo>
                <a:cubicBezTo>
                  <a:pt x="70" y="106"/>
                  <a:pt x="70" y="106"/>
                  <a:pt x="70" y="106"/>
                </a:cubicBezTo>
                <a:cubicBezTo>
                  <a:pt x="75" y="110"/>
                  <a:pt x="79" y="111"/>
                  <a:pt x="84" y="111"/>
                </a:cubicBezTo>
                <a:cubicBezTo>
                  <a:pt x="84" y="115"/>
                  <a:pt x="84" y="115"/>
                  <a:pt x="84" y="115"/>
                </a:cubicBezTo>
                <a:cubicBezTo>
                  <a:pt x="84" y="117"/>
                  <a:pt x="85" y="118"/>
                  <a:pt x="87" y="118"/>
                </a:cubicBezTo>
                <a:cubicBezTo>
                  <a:pt x="89" y="118"/>
                  <a:pt x="90" y="117"/>
                  <a:pt x="90" y="115"/>
                </a:cubicBezTo>
                <a:cubicBezTo>
                  <a:pt x="90" y="112"/>
                  <a:pt x="90" y="112"/>
                  <a:pt x="90" y="112"/>
                </a:cubicBezTo>
                <a:cubicBezTo>
                  <a:pt x="97" y="112"/>
                  <a:pt x="102" y="110"/>
                  <a:pt x="106" y="107"/>
                </a:cubicBezTo>
                <a:cubicBezTo>
                  <a:pt x="110" y="103"/>
                  <a:pt x="112" y="99"/>
                  <a:pt x="112" y="93"/>
                </a:cubicBezTo>
                <a:cubicBezTo>
                  <a:pt x="112" y="90"/>
                  <a:pt x="112" y="87"/>
                  <a:pt x="110" y="85"/>
                </a:cubicBezTo>
                <a:cubicBezTo>
                  <a:pt x="108" y="83"/>
                  <a:pt x="106" y="81"/>
                  <a:pt x="103" y="79"/>
                </a:cubicBezTo>
                <a:close/>
                <a:moveTo>
                  <a:pt x="84" y="73"/>
                </a:moveTo>
                <a:cubicBezTo>
                  <a:pt x="83" y="73"/>
                  <a:pt x="82" y="73"/>
                  <a:pt x="81" y="73"/>
                </a:cubicBezTo>
                <a:cubicBezTo>
                  <a:pt x="79" y="72"/>
                  <a:pt x="77" y="71"/>
                  <a:pt x="75" y="70"/>
                </a:cubicBezTo>
                <a:cubicBezTo>
                  <a:pt x="73" y="69"/>
                  <a:pt x="72" y="68"/>
                  <a:pt x="70" y="67"/>
                </a:cubicBezTo>
                <a:cubicBezTo>
                  <a:pt x="69" y="65"/>
                  <a:pt x="69" y="63"/>
                  <a:pt x="69" y="61"/>
                </a:cubicBezTo>
                <a:cubicBezTo>
                  <a:pt x="69" y="58"/>
                  <a:pt x="70" y="56"/>
                  <a:pt x="72" y="53"/>
                </a:cubicBezTo>
                <a:cubicBezTo>
                  <a:pt x="75" y="51"/>
                  <a:pt x="79" y="50"/>
                  <a:pt x="84" y="50"/>
                </a:cubicBezTo>
                <a:cubicBezTo>
                  <a:pt x="84" y="73"/>
                  <a:pt x="84" y="73"/>
                  <a:pt x="84" y="73"/>
                </a:cubicBezTo>
                <a:close/>
                <a:moveTo>
                  <a:pt x="104" y="104"/>
                </a:moveTo>
                <a:cubicBezTo>
                  <a:pt x="104" y="105"/>
                  <a:pt x="104" y="105"/>
                  <a:pt x="104" y="105"/>
                </a:cubicBezTo>
                <a:cubicBezTo>
                  <a:pt x="105" y="104"/>
                  <a:pt x="105" y="104"/>
                  <a:pt x="105" y="104"/>
                </a:cubicBezTo>
                <a:cubicBezTo>
                  <a:pt x="105" y="104"/>
                  <a:pt x="105" y="104"/>
                  <a:pt x="104" y="104"/>
                </a:cubicBezTo>
                <a:close/>
                <a:moveTo>
                  <a:pt x="102" y="103"/>
                </a:moveTo>
                <a:cubicBezTo>
                  <a:pt x="100" y="105"/>
                  <a:pt x="95" y="106"/>
                  <a:pt x="90" y="106"/>
                </a:cubicBezTo>
                <a:cubicBezTo>
                  <a:pt x="90" y="81"/>
                  <a:pt x="90" y="81"/>
                  <a:pt x="90" y="81"/>
                </a:cubicBezTo>
                <a:cubicBezTo>
                  <a:pt x="94" y="82"/>
                  <a:pt x="94" y="82"/>
                  <a:pt x="94" y="82"/>
                </a:cubicBezTo>
                <a:cubicBezTo>
                  <a:pt x="96" y="83"/>
                  <a:pt x="98" y="83"/>
                  <a:pt x="100" y="84"/>
                </a:cubicBezTo>
                <a:cubicBezTo>
                  <a:pt x="102" y="85"/>
                  <a:pt x="104" y="87"/>
                  <a:pt x="105" y="88"/>
                </a:cubicBezTo>
                <a:cubicBezTo>
                  <a:pt x="106" y="90"/>
                  <a:pt x="107" y="91"/>
                  <a:pt x="107" y="93"/>
                </a:cubicBezTo>
                <a:cubicBezTo>
                  <a:pt x="107" y="97"/>
                  <a:pt x="105" y="100"/>
                  <a:pt x="102" y="10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11" name="Freeform 1907">
            <a:extLst>
              <a:ext uri="{FF2B5EF4-FFF2-40B4-BE49-F238E27FC236}">
                <a16:creationId xmlns:a16="http://schemas.microsoft.com/office/drawing/2014/main" xmlns="" id="{1359652E-FA25-4FF8-B38E-22F5F0540D7F}"/>
              </a:ext>
            </a:extLst>
          </p:cNvPr>
          <p:cNvSpPr>
            <a:spLocks noEditPoints="1"/>
          </p:cNvSpPr>
          <p:nvPr/>
        </p:nvSpPr>
        <p:spPr bwMode="auto">
          <a:xfrm>
            <a:off x="6302375" y="2843069"/>
            <a:ext cx="535420" cy="549852"/>
          </a:xfrm>
          <a:custGeom>
            <a:avLst/>
            <a:gdLst>
              <a:gd name="T0" fmla="*/ 19 w 157"/>
              <a:gd name="T1" fmla="*/ 26 h 160"/>
              <a:gd name="T2" fmla="*/ 16 w 157"/>
              <a:gd name="T3" fmla="*/ 131 h 160"/>
              <a:gd name="T4" fmla="*/ 87 w 157"/>
              <a:gd name="T5" fmla="*/ 160 h 160"/>
              <a:gd name="T6" fmla="*/ 24 w 157"/>
              <a:gd name="T7" fmla="*/ 116 h 160"/>
              <a:gd name="T8" fmla="*/ 12 w 157"/>
              <a:gd name="T9" fmla="*/ 47 h 160"/>
              <a:gd name="T10" fmla="*/ 32 w 157"/>
              <a:gd name="T11" fmla="*/ 30 h 160"/>
              <a:gd name="T12" fmla="*/ 17 w 157"/>
              <a:gd name="T13" fmla="*/ 74 h 160"/>
              <a:gd name="T14" fmla="*/ 17 w 157"/>
              <a:gd name="T15" fmla="*/ 88 h 160"/>
              <a:gd name="T16" fmla="*/ 17 w 157"/>
              <a:gd name="T17" fmla="*/ 88 h 160"/>
              <a:gd name="T18" fmla="*/ 8 w 157"/>
              <a:gd name="T19" fmla="*/ 61 h 160"/>
              <a:gd name="T20" fmla="*/ 22 w 157"/>
              <a:gd name="T21" fmla="*/ 109 h 160"/>
              <a:gd name="T22" fmla="*/ 46 w 157"/>
              <a:gd name="T23" fmla="*/ 11 h 160"/>
              <a:gd name="T24" fmla="*/ 36 w 157"/>
              <a:gd name="T25" fmla="*/ 25 h 160"/>
              <a:gd name="T26" fmla="*/ 37 w 157"/>
              <a:gd name="T27" fmla="*/ 137 h 160"/>
              <a:gd name="T28" fmla="*/ 59 w 157"/>
              <a:gd name="T29" fmla="*/ 153 h 160"/>
              <a:gd name="T30" fmla="*/ 55 w 157"/>
              <a:gd name="T31" fmla="*/ 151 h 160"/>
              <a:gd name="T32" fmla="*/ 79 w 157"/>
              <a:gd name="T33" fmla="*/ 154 h 160"/>
              <a:gd name="T34" fmla="*/ 69 w 157"/>
              <a:gd name="T35" fmla="*/ 152 h 160"/>
              <a:gd name="T36" fmla="*/ 29 w 157"/>
              <a:gd name="T37" fmla="*/ 112 h 160"/>
              <a:gd name="T38" fmla="*/ 25 w 157"/>
              <a:gd name="T39" fmla="*/ 103 h 160"/>
              <a:gd name="T40" fmla="*/ 23 w 157"/>
              <a:gd name="T41" fmla="*/ 93 h 160"/>
              <a:gd name="T42" fmla="*/ 22 w 157"/>
              <a:gd name="T43" fmla="*/ 80 h 160"/>
              <a:gd name="T44" fmla="*/ 23 w 157"/>
              <a:gd name="T45" fmla="*/ 66 h 160"/>
              <a:gd name="T46" fmla="*/ 42 w 157"/>
              <a:gd name="T47" fmla="*/ 26 h 160"/>
              <a:gd name="T48" fmla="*/ 49 w 157"/>
              <a:gd name="T49" fmla="*/ 20 h 160"/>
              <a:gd name="T50" fmla="*/ 87 w 157"/>
              <a:gd name="T51" fmla="*/ 154 h 160"/>
              <a:gd name="T52" fmla="*/ 92 w 157"/>
              <a:gd name="T53" fmla="*/ 24 h 160"/>
              <a:gd name="T54" fmla="*/ 138 w 157"/>
              <a:gd name="T55" fmla="*/ 57 h 160"/>
              <a:gd name="T56" fmla="*/ 63 w 157"/>
              <a:gd name="T57" fmla="*/ 27 h 160"/>
              <a:gd name="T58" fmla="*/ 66 w 157"/>
              <a:gd name="T59" fmla="*/ 29 h 160"/>
              <a:gd name="T60" fmla="*/ 119 w 157"/>
              <a:gd name="T61" fmla="*/ 126 h 160"/>
              <a:gd name="T62" fmla="*/ 141 w 157"/>
              <a:gd name="T63" fmla="*/ 85 h 160"/>
              <a:gd name="T64" fmla="*/ 142 w 157"/>
              <a:gd name="T65" fmla="*/ 80 h 160"/>
              <a:gd name="T66" fmla="*/ 109 w 157"/>
              <a:gd name="T67" fmla="*/ 23 h 160"/>
              <a:gd name="T68" fmla="*/ 103 w 157"/>
              <a:gd name="T69" fmla="*/ 139 h 160"/>
              <a:gd name="T70" fmla="*/ 32 w 157"/>
              <a:gd name="T71" fmla="*/ 80 h 160"/>
              <a:gd name="T72" fmla="*/ 35 w 157"/>
              <a:gd name="T73" fmla="*/ 83 h 160"/>
              <a:gd name="T74" fmla="*/ 133 w 157"/>
              <a:gd name="T75" fmla="*/ 100 h 160"/>
              <a:gd name="T76" fmla="*/ 123 w 157"/>
              <a:gd name="T77" fmla="*/ 41 h 160"/>
              <a:gd name="T78" fmla="*/ 87 w 157"/>
              <a:gd name="T79" fmla="*/ 142 h 160"/>
              <a:gd name="T80" fmla="*/ 90 w 157"/>
              <a:gd name="T81" fmla="*/ 139 h 160"/>
              <a:gd name="T82" fmla="*/ 36 w 157"/>
              <a:gd name="T83" fmla="*/ 94 h 160"/>
              <a:gd name="T84" fmla="*/ 60 w 157"/>
              <a:gd name="T85" fmla="*/ 134 h 160"/>
              <a:gd name="T86" fmla="*/ 41 w 157"/>
              <a:gd name="T87" fmla="*/ 59 h 160"/>
              <a:gd name="T88" fmla="*/ 43 w 157"/>
              <a:gd name="T89" fmla="*/ 55 h 160"/>
              <a:gd name="T90" fmla="*/ 47 w 157"/>
              <a:gd name="T91" fmla="*/ 38 h 160"/>
              <a:gd name="T92" fmla="*/ 47 w 157"/>
              <a:gd name="T93" fmla="*/ 122 h 160"/>
              <a:gd name="T94" fmla="*/ 108 w 157"/>
              <a:gd name="T95" fmla="*/ 103 h 160"/>
              <a:gd name="T96" fmla="*/ 75 w 157"/>
              <a:gd name="T97" fmla="*/ 90 h 160"/>
              <a:gd name="T98" fmla="*/ 75 w 157"/>
              <a:gd name="T99" fmla="*/ 59 h 160"/>
              <a:gd name="T100" fmla="*/ 99 w 157"/>
              <a:gd name="T101" fmla="*/ 56 h 160"/>
              <a:gd name="T102" fmla="*/ 91 w 157"/>
              <a:gd name="T103" fmla="*/ 72 h 160"/>
              <a:gd name="T104" fmla="*/ 98 w 157"/>
              <a:gd name="T105" fmla="*/ 102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57" h="160">
                <a:moveTo>
                  <a:pt x="87" y="0"/>
                </a:moveTo>
                <a:cubicBezTo>
                  <a:pt x="84" y="0"/>
                  <a:pt x="81" y="0"/>
                  <a:pt x="79" y="1"/>
                </a:cubicBezTo>
                <a:cubicBezTo>
                  <a:pt x="76" y="0"/>
                  <a:pt x="73" y="0"/>
                  <a:pt x="70" y="0"/>
                </a:cubicBezTo>
                <a:cubicBezTo>
                  <a:pt x="51" y="0"/>
                  <a:pt x="34" y="8"/>
                  <a:pt x="20" y="24"/>
                </a:cubicBezTo>
                <a:cubicBezTo>
                  <a:pt x="20" y="24"/>
                  <a:pt x="19" y="25"/>
                  <a:pt x="19" y="26"/>
                </a:cubicBezTo>
                <a:cubicBezTo>
                  <a:pt x="19" y="26"/>
                  <a:pt x="19" y="26"/>
                  <a:pt x="19" y="26"/>
                </a:cubicBezTo>
                <a:cubicBezTo>
                  <a:pt x="11" y="35"/>
                  <a:pt x="6" y="45"/>
                  <a:pt x="3" y="57"/>
                </a:cubicBezTo>
                <a:cubicBezTo>
                  <a:pt x="3" y="57"/>
                  <a:pt x="3" y="57"/>
                  <a:pt x="3" y="57"/>
                </a:cubicBezTo>
                <a:cubicBezTo>
                  <a:pt x="1" y="64"/>
                  <a:pt x="0" y="72"/>
                  <a:pt x="0" y="80"/>
                </a:cubicBezTo>
                <a:cubicBezTo>
                  <a:pt x="0" y="92"/>
                  <a:pt x="2" y="104"/>
                  <a:pt x="7" y="114"/>
                </a:cubicBezTo>
                <a:cubicBezTo>
                  <a:pt x="7" y="114"/>
                  <a:pt x="7" y="114"/>
                  <a:pt x="7" y="114"/>
                </a:cubicBezTo>
                <a:cubicBezTo>
                  <a:pt x="9" y="120"/>
                  <a:pt x="13" y="126"/>
                  <a:pt x="16" y="131"/>
                </a:cubicBezTo>
                <a:cubicBezTo>
                  <a:pt x="16" y="131"/>
                  <a:pt x="17" y="132"/>
                  <a:pt x="17" y="132"/>
                </a:cubicBezTo>
                <a:cubicBezTo>
                  <a:pt x="21" y="137"/>
                  <a:pt x="25" y="141"/>
                  <a:pt x="30" y="145"/>
                </a:cubicBezTo>
                <a:cubicBezTo>
                  <a:pt x="30" y="145"/>
                  <a:pt x="30" y="146"/>
                  <a:pt x="30" y="146"/>
                </a:cubicBezTo>
                <a:cubicBezTo>
                  <a:pt x="42" y="155"/>
                  <a:pt x="55" y="160"/>
                  <a:pt x="70" y="160"/>
                </a:cubicBezTo>
                <a:cubicBezTo>
                  <a:pt x="73" y="160"/>
                  <a:pt x="76" y="160"/>
                  <a:pt x="79" y="159"/>
                </a:cubicBezTo>
                <a:cubicBezTo>
                  <a:pt x="81" y="160"/>
                  <a:pt x="84" y="160"/>
                  <a:pt x="87" y="160"/>
                </a:cubicBezTo>
                <a:cubicBezTo>
                  <a:pt x="126" y="160"/>
                  <a:pt x="157" y="124"/>
                  <a:pt x="157" y="80"/>
                </a:cubicBezTo>
                <a:cubicBezTo>
                  <a:pt x="157" y="36"/>
                  <a:pt x="126" y="0"/>
                  <a:pt x="87" y="0"/>
                </a:cubicBezTo>
                <a:close/>
                <a:moveTo>
                  <a:pt x="30" y="127"/>
                </a:moveTo>
                <a:cubicBezTo>
                  <a:pt x="20" y="127"/>
                  <a:pt x="20" y="127"/>
                  <a:pt x="20" y="127"/>
                </a:cubicBezTo>
                <a:cubicBezTo>
                  <a:pt x="18" y="123"/>
                  <a:pt x="15" y="120"/>
                  <a:pt x="14" y="116"/>
                </a:cubicBezTo>
                <a:cubicBezTo>
                  <a:pt x="24" y="116"/>
                  <a:pt x="24" y="116"/>
                  <a:pt x="24" y="116"/>
                </a:cubicBezTo>
                <a:cubicBezTo>
                  <a:pt x="24" y="117"/>
                  <a:pt x="25" y="118"/>
                  <a:pt x="25" y="119"/>
                </a:cubicBezTo>
                <a:cubicBezTo>
                  <a:pt x="26" y="119"/>
                  <a:pt x="26" y="120"/>
                  <a:pt x="26" y="120"/>
                </a:cubicBezTo>
                <a:cubicBezTo>
                  <a:pt x="27" y="121"/>
                  <a:pt x="27" y="122"/>
                  <a:pt x="28" y="123"/>
                </a:cubicBezTo>
                <a:cubicBezTo>
                  <a:pt x="28" y="124"/>
                  <a:pt x="28" y="124"/>
                  <a:pt x="28" y="124"/>
                </a:cubicBezTo>
                <a:cubicBezTo>
                  <a:pt x="29" y="125"/>
                  <a:pt x="29" y="126"/>
                  <a:pt x="30" y="127"/>
                </a:cubicBezTo>
                <a:close/>
                <a:moveTo>
                  <a:pt x="12" y="47"/>
                </a:moveTo>
                <a:cubicBezTo>
                  <a:pt x="23" y="47"/>
                  <a:pt x="23" y="47"/>
                  <a:pt x="23" y="47"/>
                </a:cubicBezTo>
                <a:cubicBezTo>
                  <a:pt x="22" y="50"/>
                  <a:pt x="21" y="52"/>
                  <a:pt x="20" y="55"/>
                </a:cubicBezTo>
                <a:cubicBezTo>
                  <a:pt x="9" y="55"/>
                  <a:pt x="9" y="55"/>
                  <a:pt x="9" y="55"/>
                </a:cubicBezTo>
                <a:cubicBezTo>
                  <a:pt x="10" y="52"/>
                  <a:pt x="11" y="50"/>
                  <a:pt x="12" y="47"/>
                </a:cubicBezTo>
                <a:close/>
                <a:moveTo>
                  <a:pt x="22" y="30"/>
                </a:moveTo>
                <a:cubicBezTo>
                  <a:pt x="32" y="30"/>
                  <a:pt x="32" y="30"/>
                  <a:pt x="32" y="30"/>
                </a:cubicBezTo>
                <a:cubicBezTo>
                  <a:pt x="29" y="34"/>
                  <a:pt x="27" y="38"/>
                  <a:pt x="25" y="41"/>
                </a:cubicBezTo>
                <a:cubicBezTo>
                  <a:pt x="15" y="41"/>
                  <a:pt x="15" y="41"/>
                  <a:pt x="15" y="41"/>
                </a:cubicBezTo>
                <a:cubicBezTo>
                  <a:pt x="17" y="37"/>
                  <a:pt x="19" y="34"/>
                  <a:pt x="22" y="30"/>
                </a:cubicBezTo>
                <a:close/>
                <a:moveTo>
                  <a:pt x="6" y="80"/>
                </a:moveTo>
                <a:cubicBezTo>
                  <a:pt x="6" y="78"/>
                  <a:pt x="6" y="76"/>
                  <a:pt x="6" y="74"/>
                </a:cubicBezTo>
                <a:cubicBezTo>
                  <a:pt x="17" y="74"/>
                  <a:pt x="17" y="74"/>
                  <a:pt x="17" y="74"/>
                </a:cubicBezTo>
                <a:cubicBezTo>
                  <a:pt x="17" y="75"/>
                  <a:pt x="17" y="75"/>
                  <a:pt x="17" y="75"/>
                </a:cubicBezTo>
                <a:cubicBezTo>
                  <a:pt x="17" y="76"/>
                  <a:pt x="17" y="78"/>
                  <a:pt x="17" y="80"/>
                </a:cubicBezTo>
                <a:cubicBezTo>
                  <a:pt x="17" y="81"/>
                  <a:pt x="17" y="82"/>
                  <a:pt x="17" y="83"/>
                </a:cubicBezTo>
                <a:cubicBezTo>
                  <a:pt x="6" y="83"/>
                  <a:pt x="6" y="83"/>
                  <a:pt x="6" y="83"/>
                </a:cubicBezTo>
                <a:cubicBezTo>
                  <a:pt x="6" y="82"/>
                  <a:pt x="6" y="81"/>
                  <a:pt x="6" y="80"/>
                </a:cubicBezTo>
                <a:close/>
                <a:moveTo>
                  <a:pt x="17" y="88"/>
                </a:moveTo>
                <a:cubicBezTo>
                  <a:pt x="17" y="89"/>
                  <a:pt x="17" y="91"/>
                  <a:pt x="17" y="92"/>
                </a:cubicBezTo>
                <a:cubicBezTo>
                  <a:pt x="17" y="92"/>
                  <a:pt x="17" y="92"/>
                  <a:pt x="17" y="92"/>
                </a:cubicBezTo>
                <a:cubicBezTo>
                  <a:pt x="18" y="94"/>
                  <a:pt x="18" y="95"/>
                  <a:pt x="18" y="97"/>
                </a:cubicBezTo>
                <a:cubicBezTo>
                  <a:pt x="7" y="97"/>
                  <a:pt x="7" y="97"/>
                  <a:pt x="7" y="97"/>
                </a:cubicBezTo>
                <a:cubicBezTo>
                  <a:pt x="7" y="94"/>
                  <a:pt x="6" y="91"/>
                  <a:pt x="6" y="88"/>
                </a:cubicBezTo>
                <a:lnTo>
                  <a:pt x="17" y="88"/>
                </a:lnTo>
                <a:close/>
                <a:moveTo>
                  <a:pt x="19" y="61"/>
                </a:moveTo>
                <a:cubicBezTo>
                  <a:pt x="18" y="61"/>
                  <a:pt x="18" y="62"/>
                  <a:pt x="18" y="62"/>
                </a:cubicBezTo>
                <a:cubicBezTo>
                  <a:pt x="18" y="62"/>
                  <a:pt x="18" y="62"/>
                  <a:pt x="18" y="62"/>
                </a:cubicBezTo>
                <a:cubicBezTo>
                  <a:pt x="18" y="64"/>
                  <a:pt x="17" y="67"/>
                  <a:pt x="17" y="69"/>
                </a:cubicBezTo>
                <a:cubicBezTo>
                  <a:pt x="6" y="69"/>
                  <a:pt x="6" y="69"/>
                  <a:pt x="6" y="69"/>
                </a:cubicBezTo>
                <a:cubicBezTo>
                  <a:pt x="7" y="66"/>
                  <a:pt x="7" y="63"/>
                  <a:pt x="8" y="61"/>
                </a:cubicBezTo>
                <a:lnTo>
                  <a:pt x="19" y="61"/>
                </a:lnTo>
                <a:close/>
                <a:moveTo>
                  <a:pt x="19" y="102"/>
                </a:moveTo>
                <a:cubicBezTo>
                  <a:pt x="19" y="102"/>
                  <a:pt x="19" y="103"/>
                  <a:pt x="20" y="103"/>
                </a:cubicBezTo>
                <a:cubicBezTo>
                  <a:pt x="20" y="103"/>
                  <a:pt x="20" y="103"/>
                  <a:pt x="20" y="103"/>
                </a:cubicBezTo>
                <a:cubicBezTo>
                  <a:pt x="20" y="105"/>
                  <a:pt x="21" y="107"/>
                  <a:pt x="21" y="108"/>
                </a:cubicBezTo>
                <a:cubicBezTo>
                  <a:pt x="21" y="109"/>
                  <a:pt x="21" y="109"/>
                  <a:pt x="22" y="109"/>
                </a:cubicBezTo>
                <a:cubicBezTo>
                  <a:pt x="22" y="110"/>
                  <a:pt x="22" y="110"/>
                  <a:pt x="22" y="110"/>
                </a:cubicBezTo>
                <a:cubicBezTo>
                  <a:pt x="11" y="110"/>
                  <a:pt x="11" y="110"/>
                  <a:pt x="11" y="110"/>
                </a:cubicBezTo>
                <a:cubicBezTo>
                  <a:pt x="10" y="108"/>
                  <a:pt x="9" y="105"/>
                  <a:pt x="8" y="102"/>
                </a:cubicBezTo>
                <a:lnTo>
                  <a:pt x="19" y="102"/>
                </a:lnTo>
                <a:close/>
                <a:moveTo>
                  <a:pt x="51" y="11"/>
                </a:moveTo>
                <a:cubicBezTo>
                  <a:pt x="46" y="11"/>
                  <a:pt x="46" y="11"/>
                  <a:pt x="46" y="11"/>
                </a:cubicBezTo>
                <a:cubicBezTo>
                  <a:pt x="50" y="9"/>
                  <a:pt x="54" y="8"/>
                  <a:pt x="59" y="7"/>
                </a:cubicBezTo>
                <a:cubicBezTo>
                  <a:pt x="56" y="8"/>
                  <a:pt x="54" y="9"/>
                  <a:pt x="51" y="11"/>
                </a:cubicBezTo>
                <a:close/>
                <a:moveTo>
                  <a:pt x="36" y="17"/>
                </a:moveTo>
                <a:cubicBezTo>
                  <a:pt x="44" y="17"/>
                  <a:pt x="44" y="17"/>
                  <a:pt x="44" y="17"/>
                </a:cubicBezTo>
                <a:cubicBezTo>
                  <a:pt x="42" y="19"/>
                  <a:pt x="39" y="21"/>
                  <a:pt x="37" y="24"/>
                </a:cubicBezTo>
                <a:cubicBezTo>
                  <a:pt x="37" y="24"/>
                  <a:pt x="36" y="24"/>
                  <a:pt x="36" y="25"/>
                </a:cubicBezTo>
                <a:cubicBezTo>
                  <a:pt x="27" y="25"/>
                  <a:pt x="27" y="25"/>
                  <a:pt x="27" y="25"/>
                </a:cubicBezTo>
                <a:cubicBezTo>
                  <a:pt x="30" y="22"/>
                  <a:pt x="33" y="19"/>
                  <a:pt x="36" y="17"/>
                </a:cubicBezTo>
                <a:close/>
                <a:moveTo>
                  <a:pt x="24" y="132"/>
                </a:moveTo>
                <a:cubicBezTo>
                  <a:pt x="34" y="132"/>
                  <a:pt x="34" y="132"/>
                  <a:pt x="34" y="132"/>
                </a:cubicBezTo>
                <a:cubicBezTo>
                  <a:pt x="34" y="133"/>
                  <a:pt x="34" y="133"/>
                  <a:pt x="35" y="134"/>
                </a:cubicBezTo>
                <a:cubicBezTo>
                  <a:pt x="36" y="135"/>
                  <a:pt x="36" y="136"/>
                  <a:pt x="37" y="137"/>
                </a:cubicBezTo>
                <a:cubicBezTo>
                  <a:pt x="38" y="137"/>
                  <a:pt x="38" y="138"/>
                  <a:pt x="39" y="138"/>
                </a:cubicBezTo>
                <a:cubicBezTo>
                  <a:pt x="39" y="139"/>
                  <a:pt x="40" y="139"/>
                  <a:pt x="40" y="140"/>
                </a:cubicBezTo>
                <a:cubicBezTo>
                  <a:pt x="41" y="140"/>
                  <a:pt x="41" y="140"/>
                  <a:pt x="41" y="141"/>
                </a:cubicBezTo>
                <a:cubicBezTo>
                  <a:pt x="33" y="141"/>
                  <a:pt x="33" y="141"/>
                  <a:pt x="33" y="141"/>
                </a:cubicBezTo>
                <a:cubicBezTo>
                  <a:pt x="30" y="138"/>
                  <a:pt x="27" y="135"/>
                  <a:pt x="24" y="132"/>
                </a:cubicBezTo>
                <a:close/>
                <a:moveTo>
                  <a:pt x="59" y="153"/>
                </a:moveTo>
                <a:cubicBezTo>
                  <a:pt x="52" y="152"/>
                  <a:pt x="46" y="149"/>
                  <a:pt x="41" y="146"/>
                </a:cubicBezTo>
                <a:cubicBezTo>
                  <a:pt x="47" y="146"/>
                  <a:pt x="47" y="146"/>
                  <a:pt x="47" y="146"/>
                </a:cubicBezTo>
                <a:cubicBezTo>
                  <a:pt x="48" y="146"/>
                  <a:pt x="48" y="147"/>
                  <a:pt x="49" y="147"/>
                </a:cubicBezTo>
                <a:cubicBezTo>
                  <a:pt x="49" y="147"/>
                  <a:pt x="50" y="148"/>
                  <a:pt x="50" y="148"/>
                </a:cubicBezTo>
                <a:cubicBezTo>
                  <a:pt x="51" y="149"/>
                  <a:pt x="52" y="150"/>
                  <a:pt x="54" y="150"/>
                </a:cubicBezTo>
                <a:cubicBezTo>
                  <a:pt x="54" y="151"/>
                  <a:pt x="55" y="151"/>
                  <a:pt x="55" y="151"/>
                </a:cubicBezTo>
                <a:cubicBezTo>
                  <a:pt x="56" y="152"/>
                  <a:pt x="57" y="152"/>
                  <a:pt x="58" y="153"/>
                </a:cubicBezTo>
                <a:cubicBezTo>
                  <a:pt x="58" y="153"/>
                  <a:pt x="58" y="153"/>
                  <a:pt x="59" y="153"/>
                </a:cubicBezTo>
                <a:close/>
                <a:moveTo>
                  <a:pt x="87" y="154"/>
                </a:moveTo>
                <a:cubicBezTo>
                  <a:pt x="85" y="154"/>
                  <a:pt x="83" y="154"/>
                  <a:pt x="80" y="154"/>
                </a:cubicBezTo>
                <a:cubicBezTo>
                  <a:pt x="79" y="154"/>
                  <a:pt x="79" y="154"/>
                  <a:pt x="79" y="154"/>
                </a:cubicBezTo>
                <a:cubicBezTo>
                  <a:pt x="79" y="154"/>
                  <a:pt x="79" y="154"/>
                  <a:pt x="79" y="154"/>
                </a:cubicBezTo>
                <a:cubicBezTo>
                  <a:pt x="78" y="154"/>
                  <a:pt x="77" y="154"/>
                  <a:pt x="76" y="153"/>
                </a:cubicBezTo>
                <a:cubicBezTo>
                  <a:pt x="76" y="153"/>
                  <a:pt x="76" y="153"/>
                  <a:pt x="76" y="153"/>
                </a:cubicBezTo>
                <a:cubicBezTo>
                  <a:pt x="75" y="153"/>
                  <a:pt x="74" y="153"/>
                  <a:pt x="73" y="153"/>
                </a:cubicBezTo>
                <a:cubicBezTo>
                  <a:pt x="73" y="153"/>
                  <a:pt x="73" y="153"/>
                  <a:pt x="73" y="153"/>
                </a:cubicBezTo>
                <a:cubicBezTo>
                  <a:pt x="72" y="152"/>
                  <a:pt x="71" y="152"/>
                  <a:pt x="70" y="152"/>
                </a:cubicBezTo>
                <a:cubicBezTo>
                  <a:pt x="70" y="152"/>
                  <a:pt x="70" y="152"/>
                  <a:pt x="69" y="152"/>
                </a:cubicBezTo>
                <a:cubicBezTo>
                  <a:pt x="69" y="152"/>
                  <a:pt x="68" y="151"/>
                  <a:pt x="67" y="151"/>
                </a:cubicBezTo>
                <a:cubicBezTo>
                  <a:pt x="67" y="151"/>
                  <a:pt x="66" y="151"/>
                  <a:pt x="66" y="150"/>
                </a:cubicBezTo>
                <a:cubicBezTo>
                  <a:pt x="65" y="150"/>
                  <a:pt x="65" y="150"/>
                  <a:pt x="65" y="150"/>
                </a:cubicBezTo>
                <a:cubicBezTo>
                  <a:pt x="50" y="144"/>
                  <a:pt x="37" y="131"/>
                  <a:pt x="30" y="116"/>
                </a:cubicBezTo>
                <a:cubicBezTo>
                  <a:pt x="30" y="115"/>
                  <a:pt x="30" y="115"/>
                  <a:pt x="30" y="115"/>
                </a:cubicBezTo>
                <a:cubicBezTo>
                  <a:pt x="29" y="114"/>
                  <a:pt x="29" y="113"/>
                  <a:pt x="29" y="112"/>
                </a:cubicBezTo>
                <a:cubicBezTo>
                  <a:pt x="28" y="112"/>
                  <a:pt x="28" y="112"/>
                  <a:pt x="28" y="111"/>
                </a:cubicBezTo>
                <a:cubicBezTo>
                  <a:pt x="28" y="111"/>
                  <a:pt x="28" y="110"/>
                  <a:pt x="27" y="109"/>
                </a:cubicBezTo>
                <a:cubicBezTo>
                  <a:pt x="27" y="109"/>
                  <a:pt x="27" y="108"/>
                  <a:pt x="27" y="108"/>
                </a:cubicBezTo>
                <a:cubicBezTo>
                  <a:pt x="27" y="107"/>
                  <a:pt x="26" y="107"/>
                  <a:pt x="26" y="106"/>
                </a:cubicBezTo>
                <a:cubicBezTo>
                  <a:pt x="26" y="106"/>
                  <a:pt x="26" y="105"/>
                  <a:pt x="26" y="105"/>
                </a:cubicBezTo>
                <a:cubicBezTo>
                  <a:pt x="26" y="104"/>
                  <a:pt x="25" y="103"/>
                  <a:pt x="25" y="103"/>
                </a:cubicBezTo>
                <a:cubicBezTo>
                  <a:pt x="25" y="102"/>
                  <a:pt x="25" y="102"/>
                  <a:pt x="25" y="101"/>
                </a:cubicBezTo>
                <a:cubicBezTo>
                  <a:pt x="25" y="101"/>
                  <a:pt x="24" y="100"/>
                  <a:pt x="24" y="99"/>
                </a:cubicBezTo>
                <a:cubicBezTo>
                  <a:pt x="24" y="99"/>
                  <a:pt x="24" y="98"/>
                  <a:pt x="24" y="98"/>
                </a:cubicBezTo>
                <a:cubicBezTo>
                  <a:pt x="24" y="97"/>
                  <a:pt x="24" y="97"/>
                  <a:pt x="24" y="96"/>
                </a:cubicBezTo>
                <a:cubicBezTo>
                  <a:pt x="23" y="95"/>
                  <a:pt x="23" y="95"/>
                  <a:pt x="23" y="94"/>
                </a:cubicBezTo>
                <a:cubicBezTo>
                  <a:pt x="23" y="94"/>
                  <a:pt x="23" y="93"/>
                  <a:pt x="23" y="93"/>
                </a:cubicBezTo>
                <a:cubicBezTo>
                  <a:pt x="23" y="92"/>
                  <a:pt x="23" y="91"/>
                  <a:pt x="23" y="91"/>
                </a:cubicBezTo>
                <a:cubicBezTo>
                  <a:pt x="23" y="90"/>
                  <a:pt x="23" y="90"/>
                  <a:pt x="23" y="89"/>
                </a:cubicBezTo>
                <a:cubicBezTo>
                  <a:pt x="22" y="88"/>
                  <a:pt x="22" y="88"/>
                  <a:pt x="22" y="87"/>
                </a:cubicBezTo>
                <a:cubicBezTo>
                  <a:pt x="22" y="87"/>
                  <a:pt x="22" y="86"/>
                  <a:pt x="22" y="85"/>
                </a:cubicBezTo>
                <a:cubicBezTo>
                  <a:pt x="22" y="85"/>
                  <a:pt x="22" y="84"/>
                  <a:pt x="22" y="84"/>
                </a:cubicBezTo>
                <a:cubicBezTo>
                  <a:pt x="22" y="82"/>
                  <a:pt x="22" y="81"/>
                  <a:pt x="22" y="80"/>
                </a:cubicBezTo>
                <a:cubicBezTo>
                  <a:pt x="22" y="79"/>
                  <a:pt x="22" y="78"/>
                  <a:pt x="22" y="76"/>
                </a:cubicBezTo>
                <a:cubicBezTo>
                  <a:pt x="22" y="76"/>
                  <a:pt x="22" y="75"/>
                  <a:pt x="22" y="75"/>
                </a:cubicBezTo>
                <a:cubicBezTo>
                  <a:pt x="22" y="74"/>
                  <a:pt x="22" y="73"/>
                  <a:pt x="22" y="73"/>
                </a:cubicBezTo>
                <a:cubicBezTo>
                  <a:pt x="22" y="72"/>
                  <a:pt x="23" y="71"/>
                  <a:pt x="23" y="70"/>
                </a:cubicBezTo>
                <a:cubicBezTo>
                  <a:pt x="23" y="70"/>
                  <a:pt x="23" y="70"/>
                  <a:pt x="23" y="69"/>
                </a:cubicBezTo>
                <a:cubicBezTo>
                  <a:pt x="23" y="68"/>
                  <a:pt x="23" y="67"/>
                  <a:pt x="23" y="66"/>
                </a:cubicBezTo>
                <a:cubicBezTo>
                  <a:pt x="23" y="66"/>
                  <a:pt x="23" y="66"/>
                  <a:pt x="23" y="66"/>
                </a:cubicBezTo>
                <a:cubicBezTo>
                  <a:pt x="25" y="53"/>
                  <a:pt x="31" y="41"/>
                  <a:pt x="38" y="31"/>
                </a:cubicBezTo>
                <a:cubicBezTo>
                  <a:pt x="38" y="31"/>
                  <a:pt x="38" y="31"/>
                  <a:pt x="38" y="30"/>
                </a:cubicBezTo>
                <a:cubicBezTo>
                  <a:pt x="39" y="30"/>
                  <a:pt x="39" y="29"/>
                  <a:pt x="40" y="29"/>
                </a:cubicBezTo>
                <a:cubicBezTo>
                  <a:pt x="40" y="28"/>
                  <a:pt x="40" y="28"/>
                  <a:pt x="41" y="28"/>
                </a:cubicBezTo>
                <a:cubicBezTo>
                  <a:pt x="41" y="27"/>
                  <a:pt x="41" y="27"/>
                  <a:pt x="42" y="26"/>
                </a:cubicBezTo>
                <a:cubicBezTo>
                  <a:pt x="42" y="26"/>
                  <a:pt x="43" y="26"/>
                  <a:pt x="43" y="25"/>
                </a:cubicBezTo>
                <a:cubicBezTo>
                  <a:pt x="43" y="25"/>
                  <a:pt x="44" y="24"/>
                  <a:pt x="44" y="24"/>
                </a:cubicBezTo>
                <a:cubicBezTo>
                  <a:pt x="44" y="24"/>
                  <a:pt x="45" y="23"/>
                  <a:pt x="45" y="23"/>
                </a:cubicBezTo>
                <a:cubicBezTo>
                  <a:pt x="46" y="23"/>
                  <a:pt x="46" y="22"/>
                  <a:pt x="47" y="22"/>
                </a:cubicBezTo>
                <a:cubicBezTo>
                  <a:pt x="47" y="22"/>
                  <a:pt x="47" y="21"/>
                  <a:pt x="47" y="21"/>
                </a:cubicBezTo>
                <a:cubicBezTo>
                  <a:pt x="48" y="21"/>
                  <a:pt x="48" y="20"/>
                  <a:pt x="49" y="20"/>
                </a:cubicBezTo>
                <a:cubicBezTo>
                  <a:pt x="49" y="20"/>
                  <a:pt x="49" y="20"/>
                  <a:pt x="49" y="19"/>
                </a:cubicBezTo>
                <a:cubicBezTo>
                  <a:pt x="58" y="12"/>
                  <a:pt x="68" y="8"/>
                  <a:pt x="79" y="6"/>
                </a:cubicBezTo>
                <a:cubicBezTo>
                  <a:pt x="81" y="6"/>
                  <a:pt x="81" y="6"/>
                  <a:pt x="81" y="6"/>
                </a:cubicBezTo>
                <a:cubicBezTo>
                  <a:pt x="83" y="6"/>
                  <a:pt x="85" y="6"/>
                  <a:pt x="87" y="6"/>
                </a:cubicBezTo>
                <a:cubicBezTo>
                  <a:pt x="123" y="6"/>
                  <a:pt x="152" y="39"/>
                  <a:pt x="152" y="80"/>
                </a:cubicBezTo>
                <a:cubicBezTo>
                  <a:pt x="152" y="121"/>
                  <a:pt x="123" y="154"/>
                  <a:pt x="87" y="154"/>
                </a:cubicBezTo>
                <a:close/>
                <a:moveTo>
                  <a:pt x="84" y="21"/>
                </a:moveTo>
                <a:cubicBezTo>
                  <a:pt x="84" y="19"/>
                  <a:pt x="85" y="18"/>
                  <a:pt x="87" y="18"/>
                </a:cubicBezTo>
                <a:cubicBezTo>
                  <a:pt x="87" y="18"/>
                  <a:pt x="87" y="18"/>
                  <a:pt x="87" y="18"/>
                </a:cubicBezTo>
                <a:cubicBezTo>
                  <a:pt x="89" y="18"/>
                  <a:pt x="91" y="18"/>
                  <a:pt x="93" y="18"/>
                </a:cubicBezTo>
                <a:cubicBezTo>
                  <a:pt x="94" y="18"/>
                  <a:pt x="95" y="20"/>
                  <a:pt x="95" y="21"/>
                </a:cubicBezTo>
                <a:cubicBezTo>
                  <a:pt x="95" y="23"/>
                  <a:pt x="94" y="24"/>
                  <a:pt x="92" y="24"/>
                </a:cubicBezTo>
                <a:cubicBezTo>
                  <a:pt x="92" y="24"/>
                  <a:pt x="92" y="24"/>
                  <a:pt x="92" y="24"/>
                </a:cubicBezTo>
                <a:cubicBezTo>
                  <a:pt x="90" y="23"/>
                  <a:pt x="89" y="23"/>
                  <a:pt x="87" y="23"/>
                </a:cubicBezTo>
                <a:cubicBezTo>
                  <a:pt x="85" y="23"/>
                  <a:pt x="84" y="22"/>
                  <a:pt x="84" y="21"/>
                </a:cubicBezTo>
                <a:close/>
                <a:moveTo>
                  <a:pt x="133" y="59"/>
                </a:moveTo>
                <a:cubicBezTo>
                  <a:pt x="132" y="58"/>
                  <a:pt x="133" y="56"/>
                  <a:pt x="134" y="56"/>
                </a:cubicBezTo>
                <a:cubicBezTo>
                  <a:pt x="136" y="55"/>
                  <a:pt x="137" y="56"/>
                  <a:pt x="138" y="57"/>
                </a:cubicBezTo>
                <a:cubicBezTo>
                  <a:pt x="139" y="59"/>
                  <a:pt x="139" y="61"/>
                  <a:pt x="140" y="63"/>
                </a:cubicBezTo>
                <a:cubicBezTo>
                  <a:pt x="140" y="64"/>
                  <a:pt x="139" y="66"/>
                  <a:pt x="138" y="66"/>
                </a:cubicBezTo>
                <a:cubicBezTo>
                  <a:pt x="137" y="66"/>
                  <a:pt x="137" y="66"/>
                  <a:pt x="137" y="66"/>
                </a:cubicBezTo>
                <a:cubicBezTo>
                  <a:pt x="136" y="66"/>
                  <a:pt x="134" y="66"/>
                  <a:pt x="134" y="64"/>
                </a:cubicBezTo>
                <a:cubicBezTo>
                  <a:pt x="134" y="63"/>
                  <a:pt x="133" y="61"/>
                  <a:pt x="133" y="59"/>
                </a:cubicBezTo>
                <a:close/>
                <a:moveTo>
                  <a:pt x="63" y="27"/>
                </a:moveTo>
                <a:cubicBezTo>
                  <a:pt x="63" y="26"/>
                  <a:pt x="63" y="24"/>
                  <a:pt x="64" y="23"/>
                </a:cubicBezTo>
                <a:cubicBezTo>
                  <a:pt x="66" y="22"/>
                  <a:pt x="68" y="22"/>
                  <a:pt x="70" y="21"/>
                </a:cubicBezTo>
                <a:cubicBezTo>
                  <a:pt x="71" y="20"/>
                  <a:pt x="73" y="21"/>
                  <a:pt x="73" y="23"/>
                </a:cubicBezTo>
                <a:cubicBezTo>
                  <a:pt x="74" y="24"/>
                  <a:pt x="73" y="26"/>
                  <a:pt x="72" y="26"/>
                </a:cubicBezTo>
                <a:cubicBezTo>
                  <a:pt x="70" y="27"/>
                  <a:pt x="69" y="27"/>
                  <a:pt x="67" y="28"/>
                </a:cubicBezTo>
                <a:cubicBezTo>
                  <a:pt x="67" y="28"/>
                  <a:pt x="66" y="29"/>
                  <a:pt x="66" y="29"/>
                </a:cubicBezTo>
                <a:cubicBezTo>
                  <a:pt x="65" y="29"/>
                  <a:pt x="64" y="28"/>
                  <a:pt x="63" y="27"/>
                </a:cubicBezTo>
                <a:close/>
                <a:moveTo>
                  <a:pt x="127" y="118"/>
                </a:moveTo>
                <a:cubicBezTo>
                  <a:pt x="128" y="119"/>
                  <a:pt x="128" y="121"/>
                  <a:pt x="127" y="122"/>
                </a:cubicBezTo>
                <a:cubicBezTo>
                  <a:pt x="126" y="124"/>
                  <a:pt x="125" y="125"/>
                  <a:pt x="123" y="126"/>
                </a:cubicBezTo>
                <a:cubicBezTo>
                  <a:pt x="123" y="127"/>
                  <a:pt x="122" y="127"/>
                  <a:pt x="121" y="127"/>
                </a:cubicBezTo>
                <a:cubicBezTo>
                  <a:pt x="121" y="127"/>
                  <a:pt x="120" y="127"/>
                  <a:pt x="119" y="126"/>
                </a:cubicBezTo>
                <a:cubicBezTo>
                  <a:pt x="118" y="125"/>
                  <a:pt x="118" y="124"/>
                  <a:pt x="119" y="123"/>
                </a:cubicBezTo>
                <a:cubicBezTo>
                  <a:pt x="121" y="121"/>
                  <a:pt x="122" y="120"/>
                  <a:pt x="123" y="119"/>
                </a:cubicBezTo>
                <a:cubicBezTo>
                  <a:pt x="124" y="117"/>
                  <a:pt x="126" y="117"/>
                  <a:pt x="127" y="118"/>
                </a:cubicBezTo>
                <a:close/>
                <a:moveTo>
                  <a:pt x="142" y="80"/>
                </a:moveTo>
                <a:cubicBezTo>
                  <a:pt x="142" y="80"/>
                  <a:pt x="142" y="80"/>
                  <a:pt x="142" y="80"/>
                </a:cubicBezTo>
                <a:cubicBezTo>
                  <a:pt x="142" y="82"/>
                  <a:pt x="142" y="84"/>
                  <a:pt x="141" y="85"/>
                </a:cubicBezTo>
                <a:cubicBezTo>
                  <a:pt x="141" y="87"/>
                  <a:pt x="140" y="88"/>
                  <a:pt x="139" y="88"/>
                </a:cubicBezTo>
                <a:cubicBezTo>
                  <a:pt x="139" y="88"/>
                  <a:pt x="139" y="88"/>
                  <a:pt x="138" y="88"/>
                </a:cubicBezTo>
                <a:cubicBezTo>
                  <a:pt x="137" y="88"/>
                  <a:pt x="136" y="87"/>
                  <a:pt x="136" y="85"/>
                </a:cubicBezTo>
                <a:cubicBezTo>
                  <a:pt x="136" y="83"/>
                  <a:pt x="136" y="82"/>
                  <a:pt x="136" y="80"/>
                </a:cubicBezTo>
                <a:cubicBezTo>
                  <a:pt x="136" y="78"/>
                  <a:pt x="137" y="77"/>
                  <a:pt x="139" y="77"/>
                </a:cubicBezTo>
                <a:cubicBezTo>
                  <a:pt x="140" y="77"/>
                  <a:pt x="142" y="78"/>
                  <a:pt x="142" y="80"/>
                </a:cubicBezTo>
                <a:close/>
                <a:moveTo>
                  <a:pt x="115" y="30"/>
                </a:moveTo>
                <a:cubicBezTo>
                  <a:pt x="114" y="31"/>
                  <a:pt x="113" y="31"/>
                  <a:pt x="113" y="31"/>
                </a:cubicBezTo>
                <a:cubicBezTo>
                  <a:pt x="112" y="31"/>
                  <a:pt x="112" y="31"/>
                  <a:pt x="111" y="31"/>
                </a:cubicBezTo>
                <a:cubicBezTo>
                  <a:pt x="110" y="30"/>
                  <a:pt x="108" y="29"/>
                  <a:pt x="107" y="28"/>
                </a:cubicBezTo>
                <a:cubicBezTo>
                  <a:pt x="105" y="27"/>
                  <a:pt x="105" y="26"/>
                  <a:pt x="105" y="24"/>
                </a:cubicBezTo>
                <a:cubicBezTo>
                  <a:pt x="106" y="23"/>
                  <a:pt x="108" y="23"/>
                  <a:pt x="109" y="23"/>
                </a:cubicBezTo>
                <a:cubicBezTo>
                  <a:pt x="111" y="24"/>
                  <a:pt x="112" y="25"/>
                  <a:pt x="114" y="26"/>
                </a:cubicBezTo>
                <a:cubicBezTo>
                  <a:pt x="115" y="27"/>
                  <a:pt x="116" y="29"/>
                  <a:pt x="115" y="30"/>
                </a:cubicBezTo>
                <a:close/>
                <a:moveTo>
                  <a:pt x="111" y="133"/>
                </a:moveTo>
                <a:cubicBezTo>
                  <a:pt x="111" y="134"/>
                  <a:pt x="111" y="136"/>
                  <a:pt x="109" y="137"/>
                </a:cubicBezTo>
                <a:cubicBezTo>
                  <a:pt x="108" y="138"/>
                  <a:pt x="106" y="138"/>
                  <a:pt x="104" y="139"/>
                </a:cubicBezTo>
                <a:cubicBezTo>
                  <a:pt x="104" y="139"/>
                  <a:pt x="104" y="139"/>
                  <a:pt x="103" y="139"/>
                </a:cubicBezTo>
                <a:cubicBezTo>
                  <a:pt x="102" y="139"/>
                  <a:pt x="101" y="138"/>
                  <a:pt x="101" y="137"/>
                </a:cubicBezTo>
                <a:cubicBezTo>
                  <a:pt x="100" y="136"/>
                  <a:pt x="101" y="134"/>
                  <a:pt x="102" y="134"/>
                </a:cubicBezTo>
                <a:cubicBezTo>
                  <a:pt x="104" y="133"/>
                  <a:pt x="105" y="133"/>
                  <a:pt x="107" y="132"/>
                </a:cubicBezTo>
                <a:cubicBezTo>
                  <a:pt x="108" y="131"/>
                  <a:pt x="110" y="132"/>
                  <a:pt x="111" y="133"/>
                </a:cubicBezTo>
                <a:close/>
                <a:moveTo>
                  <a:pt x="35" y="83"/>
                </a:moveTo>
                <a:cubicBezTo>
                  <a:pt x="33" y="83"/>
                  <a:pt x="32" y="82"/>
                  <a:pt x="32" y="80"/>
                </a:cubicBezTo>
                <a:cubicBezTo>
                  <a:pt x="32" y="80"/>
                  <a:pt x="32" y="80"/>
                  <a:pt x="32" y="80"/>
                </a:cubicBezTo>
                <a:cubicBezTo>
                  <a:pt x="32" y="78"/>
                  <a:pt x="32" y="76"/>
                  <a:pt x="32" y="74"/>
                </a:cubicBezTo>
                <a:cubicBezTo>
                  <a:pt x="33" y="73"/>
                  <a:pt x="34" y="72"/>
                  <a:pt x="35" y="72"/>
                </a:cubicBezTo>
                <a:cubicBezTo>
                  <a:pt x="37" y="72"/>
                  <a:pt x="38" y="73"/>
                  <a:pt x="38" y="75"/>
                </a:cubicBezTo>
                <a:cubicBezTo>
                  <a:pt x="38" y="77"/>
                  <a:pt x="38" y="78"/>
                  <a:pt x="38" y="80"/>
                </a:cubicBezTo>
                <a:cubicBezTo>
                  <a:pt x="38" y="82"/>
                  <a:pt x="36" y="83"/>
                  <a:pt x="35" y="83"/>
                </a:cubicBezTo>
                <a:close/>
                <a:moveTo>
                  <a:pt x="138" y="102"/>
                </a:moveTo>
                <a:cubicBezTo>
                  <a:pt x="137" y="104"/>
                  <a:pt x="137" y="106"/>
                  <a:pt x="136" y="108"/>
                </a:cubicBezTo>
                <a:cubicBezTo>
                  <a:pt x="136" y="109"/>
                  <a:pt x="134" y="109"/>
                  <a:pt x="133" y="109"/>
                </a:cubicBezTo>
                <a:cubicBezTo>
                  <a:pt x="133" y="109"/>
                  <a:pt x="133" y="109"/>
                  <a:pt x="132" y="109"/>
                </a:cubicBezTo>
                <a:cubicBezTo>
                  <a:pt x="131" y="108"/>
                  <a:pt x="130" y="107"/>
                  <a:pt x="131" y="105"/>
                </a:cubicBezTo>
                <a:cubicBezTo>
                  <a:pt x="132" y="104"/>
                  <a:pt x="132" y="102"/>
                  <a:pt x="133" y="100"/>
                </a:cubicBezTo>
                <a:cubicBezTo>
                  <a:pt x="133" y="99"/>
                  <a:pt x="135" y="98"/>
                  <a:pt x="136" y="99"/>
                </a:cubicBezTo>
                <a:cubicBezTo>
                  <a:pt x="138" y="99"/>
                  <a:pt x="139" y="101"/>
                  <a:pt x="138" y="102"/>
                </a:cubicBezTo>
                <a:close/>
                <a:moveTo>
                  <a:pt x="130" y="46"/>
                </a:moveTo>
                <a:cubicBezTo>
                  <a:pt x="129" y="46"/>
                  <a:pt x="129" y="46"/>
                  <a:pt x="128" y="46"/>
                </a:cubicBezTo>
                <a:cubicBezTo>
                  <a:pt x="127" y="46"/>
                  <a:pt x="126" y="46"/>
                  <a:pt x="126" y="45"/>
                </a:cubicBezTo>
                <a:cubicBezTo>
                  <a:pt x="125" y="44"/>
                  <a:pt x="124" y="42"/>
                  <a:pt x="123" y="41"/>
                </a:cubicBezTo>
                <a:cubicBezTo>
                  <a:pt x="122" y="40"/>
                  <a:pt x="122" y="38"/>
                  <a:pt x="123" y="37"/>
                </a:cubicBezTo>
                <a:cubicBezTo>
                  <a:pt x="124" y="36"/>
                  <a:pt x="126" y="36"/>
                  <a:pt x="127" y="38"/>
                </a:cubicBezTo>
                <a:cubicBezTo>
                  <a:pt x="128" y="39"/>
                  <a:pt x="129" y="41"/>
                  <a:pt x="130" y="42"/>
                </a:cubicBezTo>
                <a:cubicBezTo>
                  <a:pt x="131" y="43"/>
                  <a:pt x="131" y="45"/>
                  <a:pt x="130" y="46"/>
                </a:cubicBezTo>
                <a:close/>
                <a:moveTo>
                  <a:pt x="90" y="139"/>
                </a:moveTo>
                <a:cubicBezTo>
                  <a:pt x="90" y="141"/>
                  <a:pt x="89" y="142"/>
                  <a:pt x="87" y="142"/>
                </a:cubicBezTo>
                <a:cubicBezTo>
                  <a:pt x="87" y="142"/>
                  <a:pt x="87" y="142"/>
                  <a:pt x="87" y="142"/>
                </a:cubicBezTo>
                <a:cubicBezTo>
                  <a:pt x="85" y="142"/>
                  <a:pt x="83" y="142"/>
                  <a:pt x="81" y="142"/>
                </a:cubicBezTo>
                <a:cubicBezTo>
                  <a:pt x="80" y="142"/>
                  <a:pt x="79" y="140"/>
                  <a:pt x="79" y="139"/>
                </a:cubicBezTo>
                <a:cubicBezTo>
                  <a:pt x="79" y="137"/>
                  <a:pt x="80" y="136"/>
                  <a:pt x="82" y="136"/>
                </a:cubicBezTo>
                <a:cubicBezTo>
                  <a:pt x="83" y="137"/>
                  <a:pt x="85" y="137"/>
                  <a:pt x="87" y="137"/>
                </a:cubicBezTo>
                <a:cubicBezTo>
                  <a:pt x="88" y="137"/>
                  <a:pt x="90" y="138"/>
                  <a:pt x="90" y="139"/>
                </a:cubicBezTo>
                <a:close/>
                <a:moveTo>
                  <a:pt x="41" y="101"/>
                </a:moveTo>
                <a:cubicBezTo>
                  <a:pt x="42" y="102"/>
                  <a:pt x="41" y="104"/>
                  <a:pt x="39" y="104"/>
                </a:cubicBezTo>
                <a:cubicBezTo>
                  <a:pt x="39" y="104"/>
                  <a:pt x="39" y="104"/>
                  <a:pt x="38" y="104"/>
                </a:cubicBezTo>
                <a:cubicBezTo>
                  <a:pt x="37" y="104"/>
                  <a:pt x="36" y="104"/>
                  <a:pt x="36" y="102"/>
                </a:cubicBezTo>
                <a:cubicBezTo>
                  <a:pt x="35" y="101"/>
                  <a:pt x="35" y="99"/>
                  <a:pt x="34" y="97"/>
                </a:cubicBezTo>
                <a:cubicBezTo>
                  <a:pt x="34" y="95"/>
                  <a:pt x="35" y="94"/>
                  <a:pt x="36" y="94"/>
                </a:cubicBezTo>
                <a:cubicBezTo>
                  <a:pt x="38" y="93"/>
                  <a:pt x="39" y="94"/>
                  <a:pt x="40" y="96"/>
                </a:cubicBezTo>
                <a:cubicBezTo>
                  <a:pt x="40" y="97"/>
                  <a:pt x="41" y="99"/>
                  <a:pt x="41" y="101"/>
                </a:cubicBezTo>
                <a:close/>
                <a:moveTo>
                  <a:pt x="68" y="136"/>
                </a:moveTo>
                <a:cubicBezTo>
                  <a:pt x="68" y="137"/>
                  <a:pt x="67" y="137"/>
                  <a:pt x="66" y="137"/>
                </a:cubicBezTo>
                <a:cubicBezTo>
                  <a:pt x="65" y="137"/>
                  <a:pt x="65" y="137"/>
                  <a:pt x="65" y="137"/>
                </a:cubicBezTo>
                <a:cubicBezTo>
                  <a:pt x="63" y="136"/>
                  <a:pt x="61" y="135"/>
                  <a:pt x="60" y="134"/>
                </a:cubicBezTo>
                <a:cubicBezTo>
                  <a:pt x="58" y="133"/>
                  <a:pt x="58" y="131"/>
                  <a:pt x="59" y="130"/>
                </a:cubicBezTo>
                <a:cubicBezTo>
                  <a:pt x="60" y="129"/>
                  <a:pt x="61" y="128"/>
                  <a:pt x="63" y="129"/>
                </a:cubicBezTo>
                <a:cubicBezTo>
                  <a:pt x="64" y="130"/>
                  <a:pt x="66" y="131"/>
                  <a:pt x="67" y="132"/>
                </a:cubicBezTo>
                <a:cubicBezTo>
                  <a:pt x="68" y="133"/>
                  <a:pt x="69" y="134"/>
                  <a:pt x="68" y="136"/>
                </a:cubicBezTo>
                <a:close/>
                <a:moveTo>
                  <a:pt x="43" y="55"/>
                </a:moveTo>
                <a:cubicBezTo>
                  <a:pt x="42" y="56"/>
                  <a:pt x="42" y="58"/>
                  <a:pt x="41" y="59"/>
                </a:cubicBezTo>
                <a:cubicBezTo>
                  <a:pt x="41" y="61"/>
                  <a:pt x="40" y="61"/>
                  <a:pt x="38" y="61"/>
                </a:cubicBezTo>
                <a:cubicBezTo>
                  <a:pt x="38" y="61"/>
                  <a:pt x="38" y="61"/>
                  <a:pt x="38" y="61"/>
                </a:cubicBezTo>
                <a:cubicBezTo>
                  <a:pt x="36" y="61"/>
                  <a:pt x="35" y="59"/>
                  <a:pt x="36" y="58"/>
                </a:cubicBezTo>
                <a:cubicBezTo>
                  <a:pt x="36" y="56"/>
                  <a:pt x="37" y="54"/>
                  <a:pt x="38" y="52"/>
                </a:cubicBezTo>
                <a:cubicBezTo>
                  <a:pt x="38" y="51"/>
                  <a:pt x="40" y="50"/>
                  <a:pt x="42" y="51"/>
                </a:cubicBezTo>
                <a:cubicBezTo>
                  <a:pt x="43" y="52"/>
                  <a:pt x="44" y="53"/>
                  <a:pt x="43" y="55"/>
                </a:cubicBezTo>
                <a:close/>
                <a:moveTo>
                  <a:pt x="55" y="33"/>
                </a:moveTo>
                <a:cubicBezTo>
                  <a:pt x="56" y="35"/>
                  <a:pt x="56" y="36"/>
                  <a:pt x="55" y="37"/>
                </a:cubicBezTo>
                <a:cubicBezTo>
                  <a:pt x="53" y="39"/>
                  <a:pt x="52" y="40"/>
                  <a:pt x="51" y="41"/>
                </a:cubicBezTo>
                <a:cubicBezTo>
                  <a:pt x="51" y="42"/>
                  <a:pt x="50" y="42"/>
                  <a:pt x="49" y="42"/>
                </a:cubicBezTo>
                <a:cubicBezTo>
                  <a:pt x="48" y="42"/>
                  <a:pt x="48" y="42"/>
                  <a:pt x="47" y="42"/>
                </a:cubicBezTo>
                <a:cubicBezTo>
                  <a:pt x="46" y="41"/>
                  <a:pt x="46" y="39"/>
                  <a:pt x="47" y="38"/>
                </a:cubicBezTo>
                <a:cubicBezTo>
                  <a:pt x="48" y="36"/>
                  <a:pt x="49" y="35"/>
                  <a:pt x="51" y="33"/>
                </a:cubicBezTo>
                <a:cubicBezTo>
                  <a:pt x="52" y="32"/>
                  <a:pt x="53" y="32"/>
                  <a:pt x="55" y="33"/>
                </a:cubicBezTo>
                <a:close/>
                <a:moveTo>
                  <a:pt x="51" y="119"/>
                </a:moveTo>
                <a:cubicBezTo>
                  <a:pt x="52" y="120"/>
                  <a:pt x="52" y="122"/>
                  <a:pt x="51" y="123"/>
                </a:cubicBezTo>
                <a:cubicBezTo>
                  <a:pt x="50" y="123"/>
                  <a:pt x="50" y="123"/>
                  <a:pt x="49" y="123"/>
                </a:cubicBezTo>
                <a:cubicBezTo>
                  <a:pt x="48" y="123"/>
                  <a:pt x="47" y="123"/>
                  <a:pt x="47" y="122"/>
                </a:cubicBezTo>
                <a:cubicBezTo>
                  <a:pt x="46" y="121"/>
                  <a:pt x="45" y="119"/>
                  <a:pt x="43" y="118"/>
                </a:cubicBezTo>
                <a:cubicBezTo>
                  <a:pt x="43" y="116"/>
                  <a:pt x="43" y="115"/>
                  <a:pt x="44" y="114"/>
                </a:cubicBezTo>
                <a:cubicBezTo>
                  <a:pt x="45" y="113"/>
                  <a:pt x="47" y="113"/>
                  <a:pt x="48" y="115"/>
                </a:cubicBezTo>
                <a:cubicBezTo>
                  <a:pt x="49" y="116"/>
                  <a:pt x="50" y="118"/>
                  <a:pt x="51" y="119"/>
                </a:cubicBezTo>
                <a:close/>
                <a:moveTo>
                  <a:pt x="112" y="93"/>
                </a:moveTo>
                <a:cubicBezTo>
                  <a:pt x="112" y="97"/>
                  <a:pt x="111" y="101"/>
                  <a:pt x="108" y="103"/>
                </a:cubicBezTo>
                <a:cubicBezTo>
                  <a:pt x="105" y="106"/>
                  <a:pt x="102" y="107"/>
                  <a:pt x="98" y="107"/>
                </a:cubicBezTo>
                <a:cubicBezTo>
                  <a:pt x="67" y="107"/>
                  <a:pt x="67" y="107"/>
                  <a:pt x="67" y="107"/>
                </a:cubicBezTo>
                <a:cubicBezTo>
                  <a:pt x="65" y="107"/>
                  <a:pt x="64" y="106"/>
                  <a:pt x="64" y="105"/>
                </a:cubicBezTo>
                <a:cubicBezTo>
                  <a:pt x="64" y="103"/>
                  <a:pt x="65" y="102"/>
                  <a:pt x="67" y="102"/>
                </a:cubicBezTo>
                <a:cubicBezTo>
                  <a:pt x="69" y="102"/>
                  <a:pt x="71" y="101"/>
                  <a:pt x="73" y="99"/>
                </a:cubicBezTo>
                <a:cubicBezTo>
                  <a:pt x="74" y="97"/>
                  <a:pt x="75" y="94"/>
                  <a:pt x="75" y="90"/>
                </a:cubicBezTo>
                <a:cubicBezTo>
                  <a:pt x="75" y="77"/>
                  <a:pt x="75" y="77"/>
                  <a:pt x="75" y="77"/>
                </a:cubicBezTo>
                <a:cubicBezTo>
                  <a:pt x="69" y="77"/>
                  <a:pt x="69" y="77"/>
                  <a:pt x="69" y="77"/>
                </a:cubicBezTo>
                <a:cubicBezTo>
                  <a:pt x="67" y="77"/>
                  <a:pt x="66" y="76"/>
                  <a:pt x="66" y="74"/>
                </a:cubicBezTo>
                <a:cubicBezTo>
                  <a:pt x="66" y="73"/>
                  <a:pt x="67" y="72"/>
                  <a:pt x="69" y="72"/>
                </a:cubicBezTo>
                <a:cubicBezTo>
                  <a:pt x="75" y="72"/>
                  <a:pt x="75" y="72"/>
                  <a:pt x="75" y="72"/>
                </a:cubicBezTo>
                <a:cubicBezTo>
                  <a:pt x="75" y="59"/>
                  <a:pt x="75" y="59"/>
                  <a:pt x="75" y="59"/>
                </a:cubicBezTo>
                <a:cubicBezTo>
                  <a:pt x="75" y="53"/>
                  <a:pt x="76" y="49"/>
                  <a:pt x="79" y="46"/>
                </a:cubicBezTo>
                <a:cubicBezTo>
                  <a:pt x="82" y="43"/>
                  <a:pt x="85" y="41"/>
                  <a:pt x="90" y="41"/>
                </a:cubicBezTo>
                <a:cubicBezTo>
                  <a:pt x="94" y="41"/>
                  <a:pt x="98" y="43"/>
                  <a:pt x="101" y="45"/>
                </a:cubicBezTo>
                <a:cubicBezTo>
                  <a:pt x="103" y="48"/>
                  <a:pt x="105" y="52"/>
                  <a:pt x="105" y="56"/>
                </a:cubicBezTo>
                <a:cubicBezTo>
                  <a:pt x="105" y="58"/>
                  <a:pt x="104" y="59"/>
                  <a:pt x="102" y="59"/>
                </a:cubicBezTo>
                <a:cubicBezTo>
                  <a:pt x="100" y="59"/>
                  <a:pt x="99" y="58"/>
                  <a:pt x="99" y="56"/>
                </a:cubicBezTo>
                <a:cubicBezTo>
                  <a:pt x="99" y="53"/>
                  <a:pt x="98" y="51"/>
                  <a:pt x="97" y="49"/>
                </a:cubicBezTo>
                <a:cubicBezTo>
                  <a:pt x="95" y="47"/>
                  <a:pt x="93" y="47"/>
                  <a:pt x="90" y="47"/>
                </a:cubicBezTo>
                <a:cubicBezTo>
                  <a:pt x="87" y="47"/>
                  <a:pt x="85" y="48"/>
                  <a:pt x="83" y="50"/>
                </a:cubicBezTo>
                <a:cubicBezTo>
                  <a:pt x="81" y="52"/>
                  <a:pt x="81" y="55"/>
                  <a:pt x="81" y="59"/>
                </a:cubicBezTo>
                <a:cubicBezTo>
                  <a:pt x="81" y="72"/>
                  <a:pt x="81" y="72"/>
                  <a:pt x="81" y="72"/>
                </a:cubicBezTo>
                <a:cubicBezTo>
                  <a:pt x="91" y="72"/>
                  <a:pt x="91" y="72"/>
                  <a:pt x="91" y="72"/>
                </a:cubicBezTo>
                <a:cubicBezTo>
                  <a:pt x="93" y="72"/>
                  <a:pt x="94" y="73"/>
                  <a:pt x="94" y="74"/>
                </a:cubicBezTo>
                <a:cubicBezTo>
                  <a:pt x="94" y="76"/>
                  <a:pt x="93" y="77"/>
                  <a:pt x="91" y="77"/>
                </a:cubicBezTo>
                <a:cubicBezTo>
                  <a:pt x="81" y="77"/>
                  <a:pt x="81" y="77"/>
                  <a:pt x="81" y="77"/>
                </a:cubicBezTo>
                <a:cubicBezTo>
                  <a:pt x="81" y="90"/>
                  <a:pt x="81" y="90"/>
                  <a:pt x="81" y="90"/>
                </a:cubicBezTo>
                <a:cubicBezTo>
                  <a:pt x="81" y="95"/>
                  <a:pt x="80" y="99"/>
                  <a:pt x="77" y="102"/>
                </a:cubicBezTo>
                <a:cubicBezTo>
                  <a:pt x="98" y="102"/>
                  <a:pt x="98" y="102"/>
                  <a:pt x="98" y="102"/>
                </a:cubicBezTo>
                <a:cubicBezTo>
                  <a:pt x="100" y="102"/>
                  <a:pt x="102" y="101"/>
                  <a:pt x="104" y="100"/>
                </a:cubicBezTo>
                <a:cubicBezTo>
                  <a:pt x="106" y="98"/>
                  <a:pt x="106" y="96"/>
                  <a:pt x="106" y="93"/>
                </a:cubicBezTo>
                <a:cubicBezTo>
                  <a:pt x="106" y="91"/>
                  <a:pt x="108" y="90"/>
                  <a:pt x="109" y="90"/>
                </a:cubicBezTo>
                <a:cubicBezTo>
                  <a:pt x="111" y="90"/>
                  <a:pt x="112" y="91"/>
                  <a:pt x="112" y="9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12" name="Freeform 1908">
            <a:extLst>
              <a:ext uri="{FF2B5EF4-FFF2-40B4-BE49-F238E27FC236}">
                <a16:creationId xmlns:a16="http://schemas.microsoft.com/office/drawing/2014/main" xmlns="" id="{32543F9B-B49A-40EF-A7CE-8231B48323C9}"/>
              </a:ext>
            </a:extLst>
          </p:cNvPr>
          <p:cNvSpPr>
            <a:spLocks noEditPoints="1"/>
          </p:cNvSpPr>
          <p:nvPr/>
        </p:nvSpPr>
        <p:spPr bwMode="auto">
          <a:xfrm>
            <a:off x="6302375" y="3462194"/>
            <a:ext cx="535420" cy="549852"/>
          </a:xfrm>
          <a:custGeom>
            <a:avLst/>
            <a:gdLst>
              <a:gd name="T0" fmla="*/ 19 w 157"/>
              <a:gd name="T1" fmla="*/ 26 h 160"/>
              <a:gd name="T2" fmla="*/ 0 w 157"/>
              <a:gd name="T3" fmla="*/ 80 h 160"/>
              <a:gd name="T4" fmla="*/ 30 w 157"/>
              <a:gd name="T5" fmla="*/ 146 h 160"/>
              <a:gd name="T6" fmla="*/ 58 w 157"/>
              <a:gd name="T7" fmla="*/ 7 h 160"/>
              <a:gd name="T8" fmla="*/ 58 w 157"/>
              <a:gd name="T9" fmla="*/ 7 h 160"/>
              <a:gd name="T10" fmla="*/ 26 w 157"/>
              <a:gd name="T11" fmla="*/ 120 h 160"/>
              <a:gd name="T12" fmla="*/ 22 w 157"/>
              <a:gd name="T13" fmla="*/ 51 h 160"/>
              <a:gd name="T14" fmla="*/ 6 w 157"/>
              <a:gd name="T15" fmla="*/ 74 h 160"/>
              <a:gd name="T16" fmla="*/ 6 w 157"/>
              <a:gd name="T17" fmla="*/ 80 h 160"/>
              <a:gd name="T18" fmla="*/ 6 w 157"/>
              <a:gd name="T19" fmla="*/ 88 h 160"/>
              <a:gd name="T20" fmla="*/ 17 w 157"/>
              <a:gd name="T21" fmla="*/ 68 h 160"/>
              <a:gd name="T22" fmla="*/ 20 w 157"/>
              <a:gd name="T23" fmla="*/ 103 h 160"/>
              <a:gd name="T24" fmla="*/ 8 w 157"/>
              <a:gd name="T25" fmla="*/ 102 h 160"/>
              <a:gd name="T26" fmla="*/ 25 w 157"/>
              <a:gd name="T27" fmla="*/ 41 h 160"/>
              <a:gd name="T28" fmla="*/ 37 w 157"/>
              <a:gd name="T29" fmla="*/ 17 h 160"/>
              <a:gd name="T30" fmla="*/ 36 w 157"/>
              <a:gd name="T31" fmla="*/ 25 h 160"/>
              <a:gd name="T32" fmla="*/ 37 w 157"/>
              <a:gd name="T33" fmla="*/ 137 h 160"/>
              <a:gd name="T34" fmla="*/ 59 w 157"/>
              <a:gd name="T35" fmla="*/ 153 h 160"/>
              <a:gd name="T36" fmla="*/ 55 w 157"/>
              <a:gd name="T37" fmla="*/ 151 h 160"/>
              <a:gd name="T38" fmla="*/ 79 w 157"/>
              <a:gd name="T39" fmla="*/ 154 h 160"/>
              <a:gd name="T40" fmla="*/ 69 w 157"/>
              <a:gd name="T41" fmla="*/ 152 h 160"/>
              <a:gd name="T42" fmla="*/ 29 w 157"/>
              <a:gd name="T43" fmla="*/ 112 h 160"/>
              <a:gd name="T44" fmla="*/ 25 w 157"/>
              <a:gd name="T45" fmla="*/ 103 h 160"/>
              <a:gd name="T46" fmla="*/ 23 w 157"/>
              <a:gd name="T47" fmla="*/ 93 h 160"/>
              <a:gd name="T48" fmla="*/ 22 w 157"/>
              <a:gd name="T49" fmla="*/ 80 h 160"/>
              <a:gd name="T50" fmla="*/ 23 w 157"/>
              <a:gd name="T51" fmla="*/ 67 h 160"/>
              <a:gd name="T52" fmla="*/ 25 w 157"/>
              <a:gd name="T53" fmla="*/ 57 h 160"/>
              <a:gd name="T54" fmla="*/ 29 w 157"/>
              <a:gd name="T55" fmla="*/ 48 h 160"/>
              <a:gd name="T56" fmla="*/ 69 w 157"/>
              <a:gd name="T57" fmla="*/ 8 h 160"/>
              <a:gd name="T58" fmla="*/ 79 w 157"/>
              <a:gd name="T59" fmla="*/ 6 h 160"/>
              <a:gd name="T60" fmla="*/ 111 w 157"/>
              <a:gd name="T61" fmla="*/ 133 h 160"/>
              <a:gd name="T62" fmla="*/ 107 w 157"/>
              <a:gd name="T63" fmla="*/ 132 h 160"/>
              <a:gd name="T64" fmla="*/ 119 w 157"/>
              <a:gd name="T65" fmla="*/ 126 h 160"/>
              <a:gd name="T66" fmla="*/ 87 w 157"/>
              <a:gd name="T67" fmla="*/ 142 h 160"/>
              <a:gd name="T68" fmla="*/ 130 w 157"/>
              <a:gd name="T69" fmla="*/ 46 h 160"/>
              <a:gd name="T70" fmla="*/ 130 w 157"/>
              <a:gd name="T71" fmla="*/ 42 h 160"/>
              <a:gd name="T72" fmla="*/ 131 w 157"/>
              <a:gd name="T73" fmla="*/ 105 h 160"/>
              <a:gd name="T74" fmla="*/ 141 w 157"/>
              <a:gd name="T75" fmla="*/ 86 h 160"/>
              <a:gd name="T76" fmla="*/ 142 w 157"/>
              <a:gd name="T77" fmla="*/ 80 h 160"/>
              <a:gd name="T78" fmla="*/ 51 w 157"/>
              <a:gd name="T79" fmla="*/ 41 h 160"/>
              <a:gd name="T80" fmla="*/ 73 w 157"/>
              <a:gd name="T81" fmla="*/ 23 h 160"/>
              <a:gd name="T82" fmla="*/ 66 w 157"/>
              <a:gd name="T83" fmla="*/ 137 h 160"/>
              <a:gd name="T84" fmla="*/ 68 w 157"/>
              <a:gd name="T85" fmla="*/ 136 h 160"/>
              <a:gd name="T86" fmla="*/ 38 w 157"/>
              <a:gd name="T87" fmla="*/ 75 h 160"/>
              <a:gd name="T88" fmla="*/ 36 w 157"/>
              <a:gd name="T89" fmla="*/ 102 h 160"/>
              <a:gd name="T90" fmla="*/ 41 w 157"/>
              <a:gd name="T91" fmla="*/ 59 h 160"/>
              <a:gd name="T92" fmla="*/ 43 w 157"/>
              <a:gd name="T93" fmla="*/ 55 h 160"/>
              <a:gd name="T94" fmla="*/ 44 w 157"/>
              <a:gd name="T95" fmla="*/ 114 h 160"/>
              <a:gd name="T96" fmla="*/ 140 w 157"/>
              <a:gd name="T97" fmla="*/ 63 h 160"/>
              <a:gd name="T98" fmla="*/ 87 w 157"/>
              <a:gd name="T99" fmla="*/ 18 h 160"/>
              <a:gd name="T100" fmla="*/ 92 w 157"/>
              <a:gd name="T101" fmla="*/ 24 h 160"/>
              <a:gd name="T102" fmla="*/ 115 w 157"/>
              <a:gd name="T103" fmla="*/ 30 h 160"/>
              <a:gd name="T104" fmla="*/ 117 w 157"/>
              <a:gd name="T105" fmla="*/ 103 h 160"/>
              <a:gd name="T106" fmla="*/ 52 w 157"/>
              <a:gd name="T107" fmla="*/ 87 h 160"/>
              <a:gd name="T108" fmla="*/ 54 w 157"/>
              <a:gd name="T109" fmla="*/ 74 h 160"/>
              <a:gd name="T110" fmla="*/ 110 w 157"/>
              <a:gd name="T111" fmla="*/ 50 h 160"/>
              <a:gd name="T112" fmla="*/ 110 w 157"/>
              <a:gd name="T113" fmla="*/ 62 h 160"/>
              <a:gd name="T114" fmla="*/ 94 w 157"/>
              <a:gd name="T115" fmla="*/ 74 h 160"/>
              <a:gd name="T116" fmla="*/ 93 w 157"/>
              <a:gd name="T117" fmla="*/ 87 h 160"/>
              <a:gd name="T118" fmla="*/ 114 w 157"/>
              <a:gd name="T119" fmla="*/ 100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57" h="160">
                <a:moveTo>
                  <a:pt x="87" y="0"/>
                </a:moveTo>
                <a:cubicBezTo>
                  <a:pt x="84" y="0"/>
                  <a:pt x="81" y="0"/>
                  <a:pt x="79" y="1"/>
                </a:cubicBezTo>
                <a:cubicBezTo>
                  <a:pt x="76" y="0"/>
                  <a:pt x="73" y="0"/>
                  <a:pt x="70" y="0"/>
                </a:cubicBezTo>
                <a:cubicBezTo>
                  <a:pt x="57" y="0"/>
                  <a:pt x="44" y="4"/>
                  <a:pt x="34" y="12"/>
                </a:cubicBezTo>
                <a:cubicBezTo>
                  <a:pt x="34" y="12"/>
                  <a:pt x="34" y="12"/>
                  <a:pt x="34" y="12"/>
                </a:cubicBezTo>
                <a:cubicBezTo>
                  <a:pt x="28" y="16"/>
                  <a:pt x="23" y="20"/>
                  <a:pt x="19" y="26"/>
                </a:cubicBezTo>
                <a:cubicBezTo>
                  <a:pt x="19" y="26"/>
                  <a:pt x="19" y="26"/>
                  <a:pt x="19" y="26"/>
                </a:cubicBezTo>
                <a:cubicBezTo>
                  <a:pt x="14" y="31"/>
                  <a:pt x="11" y="37"/>
                  <a:pt x="8" y="43"/>
                </a:cubicBezTo>
                <a:cubicBezTo>
                  <a:pt x="8" y="43"/>
                  <a:pt x="8" y="43"/>
                  <a:pt x="8" y="43"/>
                </a:cubicBezTo>
                <a:cubicBezTo>
                  <a:pt x="6" y="48"/>
                  <a:pt x="4" y="52"/>
                  <a:pt x="3" y="57"/>
                </a:cubicBezTo>
                <a:cubicBezTo>
                  <a:pt x="3" y="57"/>
                  <a:pt x="3" y="57"/>
                  <a:pt x="3" y="58"/>
                </a:cubicBezTo>
                <a:cubicBezTo>
                  <a:pt x="1" y="65"/>
                  <a:pt x="0" y="72"/>
                  <a:pt x="0" y="80"/>
                </a:cubicBezTo>
                <a:cubicBezTo>
                  <a:pt x="0" y="92"/>
                  <a:pt x="2" y="104"/>
                  <a:pt x="7" y="114"/>
                </a:cubicBezTo>
                <a:cubicBezTo>
                  <a:pt x="7" y="114"/>
                  <a:pt x="7" y="114"/>
                  <a:pt x="7" y="114"/>
                </a:cubicBezTo>
                <a:cubicBezTo>
                  <a:pt x="9" y="120"/>
                  <a:pt x="13" y="126"/>
                  <a:pt x="16" y="131"/>
                </a:cubicBezTo>
                <a:cubicBezTo>
                  <a:pt x="16" y="131"/>
                  <a:pt x="17" y="132"/>
                  <a:pt x="17" y="132"/>
                </a:cubicBezTo>
                <a:cubicBezTo>
                  <a:pt x="21" y="137"/>
                  <a:pt x="25" y="141"/>
                  <a:pt x="30" y="145"/>
                </a:cubicBezTo>
                <a:cubicBezTo>
                  <a:pt x="30" y="145"/>
                  <a:pt x="30" y="146"/>
                  <a:pt x="30" y="146"/>
                </a:cubicBezTo>
                <a:cubicBezTo>
                  <a:pt x="42" y="155"/>
                  <a:pt x="55" y="160"/>
                  <a:pt x="70" y="160"/>
                </a:cubicBezTo>
                <a:cubicBezTo>
                  <a:pt x="73" y="160"/>
                  <a:pt x="76" y="160"/>
                  <a:pt x="79" y="159"/>
                </a:cubicBezTo>
                <a:cubicBezTo>
                  <a:pt x="81" y="160"/>
                  <a:pt x="84" y="160"/>
                  <a:pt x="87" y="160"/>
                </a:cubicBezTo>
                <a:cubicBezTo>
                  <a:pt x="126" y="160"/>
                  <a:pt x="157" y="124"/>
                  <a:pt x="157" y="80"/>
                </a:cubicBezTo>
                <a:cubicBezTo>
                  <a:pt x="157" y="36"/>
                  <a:pt x="126" y="0"/>
                  <a:pt x="87" y="0"/>
                </a:cubicBezTo>
                <a:close/>
                <a:moveTo>
                  <a:pt x="58" y="7"/>
                </a:moveTo>
                <a:cubicBezTo>
                  <a:pt x="57" y="8"/>
                  <a:pt x="56" y="8"/>
                  <a:pt x="55" y="9"/>
                </a:cubicBezTo>
                <a:cubicBezTo>
                  <a:pt x="55" y="9"/>
                  <a:pt x="54" y="9"/>
                  <a:pt x="54" y="10"/>
                </a:cubicBezTo>
                <a:cubicBezTo>
                  <a:pt x="53" y="10"/>
                  <a:pt x="52" y="11"/>
                  <a:pt x="51" y="11"/>
                </a:cubicBezTo>
                <a:cubicBezTo>
                  <a:pt x="46" y="11"/>
                  <a:pt x="46" y="11"/>
                  <a:pt x="46" y="11"/>
                </a:cubicBezTo>
                <a:cubicBezTo>
                  <a:pt x="50" y="9"/>
                  <a:pt x="54" y="8"/>
                  <a:pt x="59" y="7"/>
                </a:cubicBezTo>
                <a:cubicBezTo>
                  <a:pt x="58" y="7"/>
                  <a:pt x="58" y="7"/>
                  <a:pt x="58" y="7"/>
                </a:cubicBezTo>
                <a:close/>
                <a:moveTo>
                  <a:pt x="30" y="127"/>
                </a:moveTo>
                <a:cubicBezTo>
                  <a:pt x="20" y="127"/>
                  <a:pt x="20" y="127"/>
                  <a:pt x="20" y="127"/>
                </a:cubicBezTo>
                <a:cubicBezTo>
                  <a:pt x="18" y="123"/>
                  <a:pt x="15" y="120"/>
                  <a:pt x="14" y="116"/>
                </a:cubicBezTo>
                <a:cubicBezTo>
                  <a:pt x="24" y="116"/>
                  <a:pt x="24" y="116"/>
                  <a:pt x="24" y="116"/>
                </a:cubicBezTo>
                <a:cubicBezTo>
                  <a:pt x="24" y="117"/>
                  <a:pt x="25" y="118"/>
                  <a:pt x="25" y="119"/>
                </a:cubicBezTo>
                <a:cubicBezTo>
                  <a:pt x="26" y="119"/>
                  <a:pt x="26" y="120"/>
                  <a:pt x="26" y="120"/>
                </a:cubicBezTo>
                <a:cubicBezTo>
                  <a:pt x="27" y="121"/>
                  <a:pt x="27" y="122"/>
                  <a:pt x="28" y="123"/>
                </a:cubicBezTo>
                <a:cubicBezTo>
                  <a:pt x="28" y="124"/>
                  <a:pt x="28" y="124"/>
                  <a:pt x="28" y="124"/>
                </a:cubicBezTo>
                <a:cubicBezTo>
                  <a:pt x="29" y="125"/>
                  <a:pt x="29" y="126"/>
                  <a:pt x="30" y="127"/>
                </a:cubicBezTo>
                <a:close/>
                <a:moveTo>
                  <a:pt x="12" y="47"/>
                </a:moveTo>
                <a:cubicBezTo>
                  <a:pt x="23" y="47"/>
                  <a:pt x="23" y="47"/>
                  <a:pt x="23" y="47"/>
                </a:cubicBezTo>
                <a:cubicBezTo>
                  <a:pt x="22" y="48"/>
                  <a:pt x="22" y="49"/>
                  <a:pt x="22" y="51"/>
                </a:cubicBezTo>
                <a:cubicBezTo>
                  <a:pt x="21" y="51"/>
                  <a:pt x="21" y="51"/>
                  <a:pt x="21" y="52"/>
                </a:cubicBezTo>
                <a:cubicBezTo>
                  <a:pt x="21" y="53"/>
                  <a:pt x="20" y="54"/>
                  <a:pt x="20" y="55"/>
                </a:cubicBezTo>
                <a:cubicBezTo>
                  <a:pt x="9" y="55"/>
                  <a:pt x="9" y="55"/>
                  <a:pt x="9" y="55"/>
                </a:cubicBezTo>
                <a:cubicBezTo>
                  <a:pt x="10" y="52"/>
                  <a:pt x="11" y="50"/>
                  <a:pt x="12" y="47"/>
                </a:cubicBezTo>
                <a:close/>
                <a:moveTo>
                  <a:pt x="6" y="80"/>
                </a:moveTo>
                <a:cubicBezTo>
                  <a:pt x="6" y="78"/>
                  <a:pt x="6" y="76"/>
                  <a:pt x="6" y="74"/>
                </a:cubicBezTo>
                <a:cubicBezTo>
                  <a:pt x="17" y="74"/>
                  <a:pt x="17" y="74"/>
                  <a:pt x="17" y="74"/>
                </a:cubicBezTo>
                <a:cubicBezTo>
                  <a:pt x="17" y="75"/>
                  <a:pt x="17" y="75"/>
                  <a:pt x="17" y="75"/>
                </a:cubicBezTo>
                <a:cubicBezTo>
                  <a:pt x="17" y="76"/>
                  <a:pt x="17" y="78"/>
                  <a:pt x="17" y="80"/>
                </a:cubicBezTo>
                <a:cubicBezTo>
                  <a:pt x="17" y="81"/>
                  <a:pt x="17" y="82"/>
                  <a:pt x="17" y="83"/>
                </a:cubicBezTo>
                <a:cubicBezTo>
                  <a:pt x="6" y="83"/>
                  <a:pt x="6" y="83"/>
                  <a:pt x="6" y="83"/>
                </a:cubicBezTo>
                <a:cubicBezTo>
                  <a:pt x="6" y="82"/>
                  <a:pt x="6" y="81"/>
                  <a:pt x="6" y="80"/>
                </a:cubicBezTo>
                <a:close/>
                <a:moveTo>
                  <a:pt x="17" y="88"/>
                </a:moveTo>
                <a:cubicBezTo>
                  <a:pt x="17" y="89"/>
                  <a:pt x="17" y="91"/>
                  <a:pt x="17" y="92"/>
                </a:cubicBezTo>
                <a:cubicBezTo>
                  <a:pt x="17" y="92"/>
                  <a:pt x="17" y="92"/>
                  <a:pt x="17" y="92"/>
                </a:cubicBezTo>
                <a:cubicBezTo>
                  <a:pt x="18" y="94"/>
                  <a:pt x="18" y="95"/>
                  <a:pt x="18" y="97"/>
                </a:cubicBezTo>
                <a:cubicBezTo>
                  <a:pt x="7" y="97"/>
                  <a:pt x="7" y="97"/>
                  <a:pt x="7" y="97"/>
                </a:cubicBezTo>
                <a:cubicBezTo>
                  <a:pt x="7" y="94"/>
                  <a:pt x="6" y="91"/>
                  <a:pt x="6" y="88"/>
                </a:cubicBezTo>
                <a:lnTo>
                  <a:pt x="17" y="88"/>
                </a:lnTo>
                <a:close/>
                <a:moveTo>
                  <a:pt x="19" y="61"/>
                </a:moveTo>
                <a:cubicBezTo>
                  <a:pt x="19" y="61"/>
                  <a:pt x="19" y="61"/>
                  <a:pt x="18" y="62"/>
                </a:cubicBezTo>
                <a:cubicBezTo>
                  <a:pt x="18" y="62"/>
                  <a:pt x="18" y="62"/>
                  <a:pt x="18" y="63"/>
                </a:cubicBezTo>
                <a:cubicBezTo>
                  <a:pt x="18" y="64"/>
                  <a:pt x="18" y="66"/>
                  <a:pt x="17" y="68"/>
                </a:cubicBezTo>
                <a:cubicBezTo>
                  <a:pt x="17" y="68"/>
                  <a:pt x="17" y="68"/>
                  <a:pt x="17" y="68"/>
                </a:cubicBezTo>
                <a:cubicBezTo>
                  <a:pt x="17" y="68"/>
                  <a:pt x="17" y="69"/>
                  <a:pt x="17" y="69"/>
                </a:cubicBezTo>
                <a:cubicBezTo>
                  <a:pt x="6" y="69"/>
                  <a:pt x="6" y="69"/>
                  <a:pt x="6" y="69"/>
                </a:cubicBezTo>
                <a:cubicBezTo>
                  <a:pt x="7" y="66"/>
                  <a:pt x="7" y="63"/>
                  <a:pt x="8" y="61"/>
                </a:cubicBezTo>
                <a:lnTo>
                  <a:pt x="19" y="61"/>
                </a:lnTo>
                <a:close/>
                <a:moveTo>
                  <a:pt x="19" y="102"/>
                </a:moveTo>
                <a:cubicBezTo>
                  <a:pt x="19" y="102"/>
                  <a:pt x="19" y="103"/>
                  <a:pt x="20" y="103"/>
                </a:cubicBezTo>
                <a:cubicBezTo>
                  <a:pt x="20" y="103"/>
                  <a:pt x="20" y="103"/>
                  <a:pt x="20" y="103"/>
                </a:cubicBezTo>
                <a:cubicBezTo>
                  <a:pt x="20" y="105"/>
                  <a:pt x="21" y="107"/>
                  <a:pt x="21" y="108"/>
                </a:cubicBezTo>
                <a:cubicBezTo>
                  <a:pt x="21" y="109"/>
                  <a:pt x="21" y="109"/>
                  <a:pt x="22" y="109"/>
                </a:cubicBezTo>
                <a:cubicBezTo>
                  <a:pt x="22" y="110"/>
                  <a:pt x="22" y="110"/>
                  <a:pt x="22" y="110"/>
                </a:cubicBezTo>
                <a:cubicBezTo>
                  <a:pt x="11" y="110"/>
                  <a:pt x="11" y="110"/>
                  <a:pt x="11" y="110"/>
                </a:cubicBezTo>
                <a:cubicBezTo>
                  <a:pt x="10" y="108"/>
                  <a:pt x="9" y="105"/>
                  <a:pt x="8" y="102"/>
                </a:cubicBezTo>
                <a:lnTo>
                  <a:pt x="19" y="102"/>
                </a:lnTo>
                <a:close/>
                <a:moveTo>
                  <a:pt x="28" y="36"/>
                </a:moveTo>
                <a:cubicBezTo>
                  <a:pt x="28" y="36"/>
                  <a:pt x="28" y="36"/>
                  <a:pt x="28" y="37"/>
                </a:cubicBezTo>
                <a:cubicBezTo>
                  <a:pt x="27" y="38"/>
                  <a:pt x="27" y="39"/>
                  <a:pt x="26" y="40"/>
                </a:cubicBezTo>
                <a:cubicBezTo>
                  <a:pt x="26" y="40"/>
                  <a:pt x="26" y="41"/>
                  <a:pt x="25" y="41"/>
                </a:cubicBezTo>
                <a:cubicBezTo>
                  <a:pt x="25" y="41"/>
                  <a:pt x="25" y="41"/>
                  <a:pt x="25" y="41"/>
                </a:cubicBezTo>
                <a:cubicBezTo>
                  <a:pt x="15" y="41"/>
                  <a:pt x="15" y="41"/>
                  <a:pt x="15" y="41"/>
                </a:cubicBezTo>
                <a:cubicBezTo>
                  <a:pt x="17" y="37"/>
                  <a:pt x="19" y="34"/>
                  <a:pt x="22" y="30"/>
                </a:cubicBezTo>
                <a:cubicBezTo>
                  <a:pt x="32" y="30"/>
                  <a:pt x="32" y="30"/>
                  <a:pt x="32" y="30"/>
                </a:cubicBezTo>
                <a:cubicBezTo>
                  <a:pt x="31" y="31"/>
                  <a:pt x="31" y="31"/>
                  <a:pt x="31" y="32"/>
                </a:cubicBezTo>
                <a:cubicBezTo>
                  <a:pt x="30" y="33"/>
                  <a:pt x="29" y="34"/>
                  <a:pt x="28" y="36"/>
                </a:cubicBezTo>
                <a:close/>
                <a:moveTo>
                  <a:pt x="37" y="17"/>
                </a:moveTo>
                <a:cubicBezTo>
                  <a:pt x="44" y="17"/>
                  <a:pt x="44" y="17"/>
                  <a:pt x="44" y="17"/>
                </a:cubicBezTo>
                <a:cubicBezTo>
                  <a:pt x="43" y="17"/>
                  <a:pt x="43" y="18"/>
                  <a:pt x="42" y="18"/>
                </a:cubicBezTo>
                <a:cubicBezTo>
                  <a:pt x="42" y="19"/>
                  <a:pt x="41" y="19"/>
                  <a:pt x="40" y="20"/>
                </a:cubicBezTo>
                <a:cubicBezTo>
                  <a:pt x="40" y="21"/>
                  <a:pt x="39" y="21"/>
                  <a:pt x="39" y="22"/>
                </a:cubicBezTo>
                <a:cubicBezTo>
                  <a:pt x="38" y="22"/>
                  <a:pt x="38" y="23"/>
                  <a:pt x="37" y="23"/>
                </a:cubicBezTo>
                <a:cubicBezTo>
                  <a:pt x="37" y="24"/>
                  <a:pt x="36" y="24"/>
                  <a:pt x="36" y="25"/>
                </a:cubicBezTo>
                <a:cubicBezTo>
                  <a:pt x="27" y="25"/>
                  <a:pt x="27" y="25"/>
                  <a:pt x="27" y="25"/>
                </a:cubicBezTo>
                <a:cubicBezTo>
                  <a:pt x="30" y="22"/>
                  <a:pt x="33" y="19"/>
                  <a:pt x="37" y="17"/>
                </a:cubicBezTo>
                <a:close/>
                <a:moveTo>
                  <a:pt x="24" y="132"/>
                </a:moveTo>
                <a:cubicBezTo>
                  <a:pt x="34" y="132"/>
                  <a:pt x="34" y="132"/>
                  <a:pt x="34" y="132"/>
                </a:cubicBezTo>
                <a:cubicBezTo>
                  <a:pt x="34" y="133"/>
                  <a:pt x="34" y="133"/>
                  <a:pt x="35" y="134"/>
                </a:cubicBezTo>
                <a:cubicBezTo>
                  <a:pt x="36" y="135"/>
                  <a:pt x="36" y="136"/>
                  <a:pt x="37" y="137"/>
                </a:cubicBezTo>
                <a:cubicBezTo>
                  <a:pt x="38" y="137"/>
                  <a:pt x="38" y="138"/>
                  <a:pt x="39" y="138"/>
                </a:cubicBezTo>
                <a:cubicBezTo>
                  <a:pt x="39" y="139"/>
                  <a:pt x="40" y="139"/>
                  <a:pt x="40" y="140"/>
                </a:cubicBezTo>
                <a:cubicBezTo>
                  <a:pt x="41" y="140"/>
                  <a:pt x="41" y="140"/>
                  <a:pt x="41" y="141"/>
                </a:cubicBezTo>
                <a:cubicBezTo>
                  <a:pt x="33" y="141"/>
                  <a:pt x="33" y="141"/>
                  <a:pt x="33" y="141"/>
                </a:cubicBezTo>
                <a:cubicBezTo>
                  <a:pt x="30" y="138"/>
                  <a:pt x="27" y="135"/>
                  <a:pt x="24" y="132"/>
                </a:cubicBezTo>
                <a:close/>
                <a:moveTo>
                  <a:pt x="59" y="153"/>
                </a:moveTo>
                <a:cubicBezTo>
                  <a:pt x="52" y="152"/>
                  <a:pt x="46" y="149"/>
                  <a:pt x="41" y="146"/>
                </a:cubicBezTo>
                <a:cubicBezTo>
                  <a:pt x="47" y="146"/>
                  <a:pt x="47" y="146"/>
                  <a:pt x="47" y="146"/>
                </a:cubicBezTo>
                <a:cubicBezTo>
                  <a:pt x="48" y="146"/>
                  <a:pt x="48" y="147"/>
                  <a:pt x="49" y="147"/>
                </a:cubicBezTo>
                <a:cubicBezTo>
                  <a:pt x="49" y="147"/>
                  <a:pt x="50" y="148"/>
                  <a:pt x="50" y="148"/>
                </a:cubicBezTo>
                <a:cubicBezTo>
                  <a:pt x="51" y="149"/>
                  <a:pt x="52" y="150"/>
                  <a:pt x="54" y="150"/>
                </a:cubicBezTo>
                <a:cubicBezTo>
                  <a:pt x="54" y="151"/>
                  <a:pt x="55" y="151"/>
                  <a:pt x="55" y="151"/>
                </a:cubicBezTo>
                <a:cubicBezTo>
                  <a:pt x="56" y="152"/>
                  <a:pt x="57" y="152"/>
                  <a:pt x="58" y="153"/>
                </a:cubicBezTo>
                <a:cubicBezTo>
                  <a:pt x="58" y="153"/>
                  <a:pt x="58" y="153"/>
                  <a:pt x="59" y="153"/>
                </a:cubicBezTo>
                <a:close/>
                <a:moveTo>
                  <a:pt x="87" y="154"/>
                </a:moveTo>
                <a:cubicBezTo>
                  <a:pt x="85" y="154"/>
                  <a:pt x="83" y="154"/>
                  <a:pt x="80" y="154"/>
                </a:cubicBezTo>
                <a:cubicBezTo>
                  <a:pt x="79" y="154"/>
                  <a:pt x="79" y="154"/>
                  <a:pt x="79" y="154"/>
                </a:cubicBezTo>
                <a:cubicBezTo>
                  <a:pt x="79" y="154"/>
                  <a:pt x="79" y="154"/>
                  <a:pt x="79" y="154"/>
                </a:cubicBezTo>
                <a:cubicBezTo>
                  <a:pt x="78" y="154"/>
                  <a:pt x="77" y="154"/>
                  <a:pt x="76" y="153"/>
                </a:cubicBezTo>
                <a:cubicBezTo>
                  <a:pt x="76" y="153"/>
                  <a:pt x="76" y="153"/>
                  <a:pt x="76" y="153"/>
                </a:cubicBezTo>
                <a:cubicBezTo>
                  <a:pt x="75" y="153"/>
                  <a:pt x="74" y="153"/>
                  <a:pt x="73" y="153"/>
                </a:cubicBezTo>
                <a:cubicBezTo>
                  <a:pt x="73" y="153"/>
                  <a:pt x="73" y="153"/>
                  <a:pt x="73" y="153"/>
                </a:cubicBezTo>
                <a:cubicBezTo>
                  <a:pt x="72" y="152"/>
                  <a:pt x="71" y="152"/>
                  <a:pt x="70" y="152"/>
                </a:cubicBezTo>
                <a:cubicBezTo>
                  <a:pt x="70" y="152"/>
                  <a:pt x="70" y="152"/>
                  <a:pt x="69" y="152"/>
                </a:cubicBezTo>
                <a:cubicBezTo>
                  <a:pt x="69" y="152"/>
                  <a:pt x="68" y="151"/>
                  <a:pt x="67" y="151"/>
                </a:cubicBezTo>
                <a:cubicBezTo>
                  <a:pt x="67" y="151"/>
                  <a:pt x="66" y="151"/>
                  <a:pt x="66" y="150"/>
                </a:cubicBezTo>
                <a:cubicBezTo>
                  <a:pt x="65" y="150"/>
                  <a:pt x="65" y="150"/>
                  <a:pt x="65" y="150"/>
                </a:cubicBezTo>
                <a:cubicBezTo>
                  <a:pt x="50" y="144"/>
                  <a:pt x="37" y="131"/>
                  <a:pt x="30" y="116"/>
                </a:cubicBezTo>
                <a:cubicBezTo>
                  <a:pt x="30" y="115"/>
                  <a:pt x="30" y="115"/>
                  <a:pt x="30" y="115"/>
                </a:cubicBezTo>
                <a:cubicBezTo>
                  <a:pt x="29" y="114"/>
                  <a:pt x="29" y="113"/>
                  <a:pt x="29" y="112"/>
                </a:cubicBezTo>
                <a:cubicBezTo>
                  <a:pt x="28" y="112"/>
                  <a:pt x="28" y="112"/>
                  <a:pt x="28" y="111"/>
                </a:cubicBezTo>
                <a:cubicBezTo>
                  <a:pt x="28" y="111"/>
                  <a:pt x="28" y="110"/>
                  <a:pt x="27" y="109"/>
                </a:cubicBezTo>
                <a:cubicBezTo>
                  <a:pt x="27" y="109"/>
                  <a:pt x="27" y="108"/>
                  <a:pt x="27" y="108"/>
                </a:cubicBezTo>
                <a:cubicBezTo>
                  <a:pt x="27" y="107"/>
                  <a:pt x="26" y="107"/>
                  <a:pt x="26" y="106"/>
                </a:cubicBezTo>
                <a:cubicBezTo>
                  <a:pt x="26" y="106"/>
                  <a:pt x="26" y="105"/>
                  <a:pt x="26" y="105"/>
                </a:cubicBezTo>
                <a:cubicBezTo>
                  <a:pt x="26" y="104"/>
                  <a:pt x="25" y="103"/>
                  <a:pt x="25" y="103"/>
                </a:cubicBezTo>
                <a:cubicBezTo>
                  <a:pt x="25" y="102"/>
                  <a:pt x="25" y="102"/>
                  <a:pt x="25" y="101"/>
                </a:cubicBezTo>
                <a:cubicBezTo>
                  <a:pt x="25" y="101"/>
                  <a:pt x="24" y="100"/>
                  <a:pt x="24" y="99"/>
                </a:cubicBezTo>
                <a:cubicBezTo>
                  <a:pt x="24" y="99"/>
                  <a:pt x="24" y="98"/>
                  <a:pt x="24" y="98"/>
                </a:cubicBezTo>
                <a:cubicBezTo>
                  <a:pt x="24" y="97"/>
                  <a:pt x="24" y="97"/>
                  <a:pt x="24" y="96"/>
                </a:cubicBezTo>
                <a:cubicBezTo>
                  <a:pt x="23" y="95"/>
                  <a:pt x="23" y="95"/>
                  <a:pt x="23" y="94"/>
                </a:cubicBezTo>
                <a:cubicBezTo>
                  <a:pt x="23" y="94"/>
                  <a:pt x="23" y="93"/>
                  <a:pt x="23" y="93"/>
                </a:cubicBezTo>
                <a:cubicBezTo>
                  <a:pt x="23" y="92"/>
                  <a:pt x="23" y="91"/>
                  <a:pt x="23" y="91"/>
                </a:cubicBezTo>
                <a:cubicBezTo>
                  <a:pt x="23" y="90"/>
                  <a:pt x="23" y="90"/>
                  <a:pt x="23" y="89"/>
                </a:cubicBezTo>
                <a:cubicBezTo>
                  <a:pt x="22" y="88"/>
                  <a:pt x="22" y="88"/>
                  <a:pt x="22" y="87"/>
                </a:cubicBezTo>
                <a:cubicBezTo>
                  <a:pt x="22" y="87"/>
                  <a:pt x="22" y="86"/>
                  <a:pt x="22" y="85"/>
                </a:cubicBezTo>
                <a:cubicBezTo>
                  <a:pt x="22" y="85"/>
                  <a:pt x="22" y="84"/>
                  <a:pt x="22" y="84"/>
                </a:cubicBezTo>
                <a:cubicBezTo>
                  <a:pt x="22" y="82"/>
                  <a:pt x="22" y="81"/>
                  <a:pt x="22" y="80"/>
                </a:cubicBezTo>
                <a:cubicBezTo>
                  <a:pt x="22" y="79"/>
                  <a:pt x="22" y="78"/>
                  <a:pt x="22" y="76"/>
                </a:cubicBezTo>
                <a:cubicBezTo>
                  <a:pt x="22" y="76"/>
                  <a:pt x="22" y="75"/>
                  <a:pt x="22" y="75"/>
                </a:cubicBezTo>
                <a:cubicBezTo>
                  <a:pt x="22" y="74"/>
                  <a:pt x="22" y="73"/>
                  <a:pt x="22" y="73"/>
                </a:cubicBezTo>
                <a:cubicBezTo>
                  <a:pt x="22" y="72"/>
                  <a:pt x="22" y="72"/>
                  <a:pt x="23" y="71"/>
                </a:cubicBezTo>
                <a:cubicBezTo>
                  <a:pt x="23" y="70"/>
                  <a:pt x="23" y="70"/>
                  <a:pt x="23" y="69"/>
                </a:cubicBezTo>
                <a:cubicBezTo>
                  <a:pt x="23" y="69"/>
                  <a:pt x="23" y="68"/>
                  <a:pt x="23" y="67"/>
                </a:cubicBezTo>
                <a:cubicBezTo>
                  <a:pt x="23" y="67"/>
                  <a:pt x="23" y="66"/>
                  <a:pt x="23" y="66"/>
                </a:cubicBezTo>
                <a:cubicBezTo>
                  <a:pt x="23" y="65"/>
                  <a:pt x="24" y="65"/>
                  <a:pt x="24" y="64"/>
                </a:cubicBezTo>
                <a:cubicBezTo>
                  <a:pt x="24" y="63"/>
                  <a:pt x="24" y="63"/>
                  <a:pt x="24" y="62"/>
                </a:cubicBezTo>
                <a:cubicBezTo>
                  <a:pt x="24" y="62"/>
                  <a:pt x="24" y="61"/>
                  <a:pt x="24" y="61"/>
                </a:cubicBezTo>
                <a:cubicBezTo>
                  <a:pt x="24" y="60"/>
                  <a:pt x="25" y="59"/>
                  <a:pt x="25" y="59"/>
                </a:cubicBezTo>
                <a:cubicBezTo>
                  <a:pt x="25" y="58"/>
                  <a:pt x="25" y="58"/>
                  <a:pt x="25" y="57"/>
                </a:cubicBezTo>
                <a:cubicBezTo>
                  <a:pt x="25" y="57"/>
                  <a:pt x="26" y="56"/>
                  <a:pt x="26" y="55"/>
                </a:cubicBezTo>
                <a:cubicBezTo>
                  <a:pt x="26" y="55"/>
                  <a:pt x="26" y="54"/>
                  <a:pt x="26" y="54"/>
                </a:cubicBezTo>
                <a:cubicBezTo>
                  <a:pt x="26" y="53"/>
                  <a:pt x="27" y="53"/>
                  <a:pt x="27" y="52"/>
                </a:cubicBezTo>
                <a:cubicBezTo>
                  <a:pt x="27" y="52"/>
                  <a:pt x="27" y="51"/>
                  <a:pt x="27" y="51"/>
                </a:cubicBezTo>
                <a:cubicBezTo>
                  <a:pt x="28" y="50"/>
                  <a:pt x="28" y="49"/>
                  <a:pt x="28" y="49"/>
                </a:cubicBezTo>
                <a:cubicBezTo>
                  <a:pt x="28" y="48"/>
                  <a:pt x="28" y="48"/>
                  <a:pt x="29" y="48"/>
                </a:cubicBezTo>
                <a:cubicBezTo>
                  <a:pt x="29" y="47"/>
                  <a:pt x="29" y="46"/>
                  <a:pt x="30" y="45"/>
                </a:cubicBezTo>
                <a:cubicBezTo>
                  <a:pt x="30" y="45"/>
                  <a:pt x="30" y="45"/>
                  <a:pt x="30" y="44"/>
                </a:cubicBezTo>
                <a:cubicBezTo>
                  <a:pt x="37" y="29"/>
                  <a:pt x="50" y="16"/>
                  <a:pt x="65" y="10"/>
                </a:cubicBezTo>
                <a:cubicBezTo>
                  <a:pt x="65" y="10"/>
                  <a:pt x="65" y="10"/>
                  <a:pt x="66" y="10"/>
                </a:cubicBezTo>
                <a:cubicBezTo>
                  <a:pt x="66" y="9"/>
                  <a:pt x="67" y="9"/>
                  <a:pt x="67" y="9"/>
                </a:cubicBezTo>
                <a:cubicBezTo>
                  <a:pt x="68" y="9"/>
                  <a:pt x="69" y="8"/>
                  <a:pt x="69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1" y="8"/>
                  <a:pt x="72" y="8"/>
                  <a:pt x="73" y="7"/>
                </a:cubicBezTo>
                <a:cubicBezTo>
                  <a:pt x="73" y="7"/>
                  <a:pt x="73" y="7"/>
                  <a:pt x="73" y="7"/>
                </a:cubicBezTo>
                <a:cubicBezTo>
                  <a:pt x="74" y="7"/>
                  <a:pt x="75" y="7"/>
                  <a:pt x="76" y="7"/>
                </a:cubicBezTo>
                <a:cubicBezTo>
                  <a:pt x="76" y="7"/>
                  <a:pt x="76" y="7"/>
                  <a:pt x="76" y="7"/>
                </a:cubicBezTo>
                <a:cubicBezTo>
                  <a:pt x="77" y="6"/>
                  <a:pt x="78" y="6"/>
                  <a:pt x="79" y="6"/>
                </a:cubicBezTo>
                <a:cubicBezTo>
                  <a:pt x="79" y="6"/>
                  <a:pt x="79" y="6"/>
                  <a:pt x="79" y="6"/>
                </a:cubicBezTo>
                <a:cubicBezTo>
                  <a:pt x="80" y="6"/>
                  <a:pt x="80" y="6"/>
                  <a:pt x="80" y="6"/>
                </a:cubicBezTo>
                <a:cubicBezTo>
                  <a:pt x="83" y="6"/>
                  <a:pt x="85" y="6"/>
                  <a:pt x="87" y="6"/>
                </a:cubicBezTo>
                <a:cubicBezTo>
                  <a:pt x="123" y="6"/>
                  <a:pt x="152" y="39"/>
                  <a:pt x="152" y="80"/>
                </a:cubicBezTo>
                <a:cubicBezTo>
                  <a:pt x="152" y="121"/>
                  <a:pt x="123" y="154"/>
                  <a:pt x="87" y="154"/>
                </a:cubicBezTo>
                <a:close/>
                <a:moveTo>
                  <a:pt x="111" y="133"/>
                </a:moveTo>
                <a:cubicBezTo>
                  <a:pt x="111" y="134"/>
                  <a:pt x="111" y="136"/>
                  <a:pt x="109" y="137"/>
                </a:cubicBezTo>
                <a:cubicBezTo>
                  <a:pt x="108" y="138"/>
                  <a:pt x="106" y="138"/>
                  <a:pt x="104" y="139"/>
                </a:cubicBezTo>
                <a:cubicBezTo>
                  <a:pt x="104" y="139"/>
                  <a:pt x="103" y="139"/>
                  <a:pt x="103" y="139"/>
                </a:cubicBezTo>
                <a:cubicBezTo>
                  <a:pt x="102" y="139"/>
                  <a:pt x="101" y="138"/>
                  <a:pt x="101" y="137"/>
                </a:cubicBezTo>
                <a:cubicBezTo>
                  <a:pt x="100" y="136"/>
                  <a:pt x="101" y="134"/>
                  <a:pt x="102" y="134"/>
                </a:cubicBezTo>
                <a:cubicBezTo>
                  <a:pt x="104" y="133"/>
                  <a:pt x="105" y="133"/>
                  <a:pt x="107" y="132"/>
                </a:cubicBezTo>
                <a:cubicBezTo>
                  <a:pt x="108" y="131"/>
                  <a:pt x="110" y="132"/>
                  <a:pt x="111" y="133"/>
                </a:cubicBezTo>
                <a:close/>
                <a:moveTo>
                  <a:pt x="127" y="118"/>
                </a:moveTo>
                <a:cubicBezTo>
                  <a:pt x="128" y="119"/>
                  <a:pt x="128" y="121"/>
                  <a:pt x="127" y="122"/>
                </a:cubicBezTo>
                <a:cubicBezTo>
                  <a:pt x="126" y="124"/>
                  <a:pt x="125" y="125"/>
                  <a:pt x="123" y="126"/>
                </a:cubicBezTo>
                <a:cubicBezTo>
                  <a:pt x="123" y="127"/>
                  <a:pt x="122" y="127"/>
                  <a:pt x="121" y="127"/>
                </a:cubicBezTo>
                <a:cubicBezTo>
                  <a:pt x="121" y="127"/>
                  <a:pt x="120" y="127"/>
                  <a:pt x="119" y="126"/>
                </a:cubicBezTo>
                <a:cubicBezTo>
                  <a:pt x="118" y="125"/>
                  <a:pt x="118" y="124"/>
                  <a:pt x="119" y="123"/>
                </a:cubicBezTo>
                <a:cubicBezTo>
                  <a:pt x="121" y="121"/>
                  <a:pt x="122" y="120"/>
                  <a:pt x="123" y="119"/>
                </a:cubicBezTo>
                <a:cubicBezTo>
                  <a:pt x="124" y="118"/>
                  <a:pt x="126" y="117"/>
                  <a:pt x="127" y="118"/>
                </a:cubicBezTo>
                <a:close/>
                <a:moveTo>
                  <a:pt x="90" y="139"/>
                </a:moveTo>
                <a:cubicBezTo>
                  <a:pt x="90" y="141"/>
                  <a:pt x="89" y="142"/>
                  <a:pt x="87" y="142"/>
                </a:cubicBezTo>
                <a:cubicBezTo>
                  <a:pt x="87" y="142"/>
                  <a:pt x="87" y="142"/>
                  <a:pt x="87" y="142"/>
                </a:cubicBezTo>
                <a:cubicBezTo>
                  <a:pt x="85" y="142"/>
                  <a:pt x="83" y="142"/>
                  <a:pt x="81" y="142"/>
                </a:cubicBezTo>
                <a:cubicBezTo>
                  <a:pt x="80" y="142"/>
                  <a:pt x="79" y="140"/>
                  <a:pt x="79" y="139"/>
                </a:cubicBezTo>
                <a:cubicBezTo>
                  <a:pt x="79" y="137"/>
                  <a:pt x="80" y="136"/>
                  <a:pt x="82" y="136"/>
                </a:cubicBezTo>
                <a:cubicBezTo>
                  <a:pt x="83" y="137"/>
                  <a:pt x="85" y="137"/>
                  <a:pt x="87" y="137"/>
                </a:cubicBezTo>
                <a:cubicBezTo>
                  <a:pt x="88" y="137"/>
                  <a:pt x="90" y="138"/>
                  <a:pt x="90" y="139"/>
                </a:cubicBezTo>
                <a:close/>
                <a:moveTo>
                  <a:pt x="130" y="46"/>
                </a:moveTo>
                <a:cubicBezTo>
                  <a:pt x="129" y="46"/>
                  <a:pt x="129" y="46"/>
                  <a:pt x="128" y="46"/>
                </a:cubicBezTo>
                <a:cubicBezTo>
                  <a:pt x="127" y="46"/>
                  <a:pt x="126" y="46"/>
                  <a:pt x="126" y="45"/>
                </a:cubicBezTo>
                <a:cubicBezTo>
                  <a:pt x="125" y="44"/>
                  <a:pt x="124" y="42"/>
                  <a:pt x="123" y="41"/>
                </a:cubicBezTo>
                <a:cubicBezTo>
                  <a:pt x="122" y="40"/>
                  <a:pt x="122" y="38"/>
                  <a:pt x="123" y="37"/>
                </a:cubicBezTo>
                <a:cubicBezTo>
                  <a:pt x="124" y="36"/>
                  <a:pt x="126" y="36"/>
                  <a:pt x="127" y="38"/>
                </a:cubicBezTo>
                <a:cubicBezTo>
                  <a:pt x="128" y="39"/>
                  <a:pt x="129" y="41"/>
                  <a:pt x="130" y="42"/>
                </a:cubicBezTo>
                <a:cubicBezTo>
                  <a:pt x="131" y="43"/>
                  <a:pt x="131" y="45"/>
                  <a:pt x="130" y="46"/>
                </a:cubicBezTo>
                <a:close/>
                <a:moveTo>
                  <a:pt x="138" y="102"/>
                </a:moveTo>
                <a:cubicBezTo>
                  <a:pt x="137" y="104"/>
                  <a:pt x="137" y="106"/>
                  <a:pt x="136" y="108"/>
                </a:cubicBezTo>
                <a:cubicBezTo>
                  <a:pt x="136" y="109"/>
                  <a:pt x="134" y="109"/>
                  <a:pt x="133" y="109"/>
                </a:cubicBezTo>
                <a:cubicBezTo>
                  <a:pt x="133" y="109"/>
                  <a:pt x="133" y="109"/>
                  <a:pt x="132" y="109"/>
                </a:cubicBezTo>
                <a:cubicBezTo>
                  <a:pt x="131" y="108"/>
                  <a:pt x="130" y="107"/>
                  <a:pt x="131" y="105"/>
                </a:cubicBezTo>
                <a:cubicBezTo>
                  <a:pt x="132" y="104"/>
                  <a:pt x="132" y="102"/>
                  <a:pt x="133" y="100"/>
                </a:cubicBezTo>
                <a:cubicBezTo>
                  <a:pt x="133" y="99"/>
                  <a:pt x="135" y="98"/>
                  <a:pt x="136" y="99"/>
                </a:cubicBezTo>
                <a:cubicBezTo>
                  <a:pt x="138" y="99"/>
                  <a:pt x="139" y="101"/>
                  <a:pt x="138" y="102"/>
                </a:cubicBezTo>
                <a:close/>
                <a:moveTo>
                  <a:pt x="142" y="80"/>
                </a:moveTo>
                <a:cubicBezTo>
                  <a:pt x="142" y="80"/>
                  <a:pt x="142" y="80"/>
                  <a:pt x="142" y="80"/>
                </a:cubicBezTo>
                <a:cubicBezTo>
                  <a:pt x="142" y="82"/>
                  <a:pt x="142" y="84"/>
                  <a:pt x="141" y="86"/>
                </a:cubicBezTo>
                <a:cubicBezTo>
                  <a:pt x="141" y="87"/>
                  <a:pt x="140" y="88"/>
                  <a:pt x="139" y="88"/>
                </a:cubicBezTo>
                <a:cubicBezTo>
                  <a:pt x="139" y="88"/>
                  <a:pt x="139" y="88"/>
                  <a:pt x="138" y="88"/>
                </a:cubicBezTo>
                <a:cubicBezTo>
                  <a:pt x="137" y="88"/>
                  <a:pt x="136" y="87"/>
                  <a:pt x="136" y="85"/>
                </a:cubicBezTo>
                <a:cubicBezTo>
                  <a:pt x="136" y="83"/>
                  <a:pt x="136" y="82"/>
                  <a:pt x="136" y="80"/>
                </a:cubicBezTo>
                <a:cubicBezTo>
                  <a:pt x="136" y="78"/>
                  <a:pt x="137" y="77"/>
                  <a:pt x="139" y="77"/>
                </a:cubicBezTo>
                <a:cubicBezTo>
                  <a:pt x="140" y="77"/>
                  <a:pt x="142" y="78"/>
                  <a:pt x="142" y="80"/>
                </a:cubicBezTo>
                <a:close/>
                <a:moveTo>
                  <a:pt x="47" y="42"/>
                </a:moveTo>
                <a:cubicBezTo>
                  <a:pt x="46" y="41"/>
                  <a:pt x="46" y="39"/>
                  <a:pt x="47" y="38"/>
                </a:cubicBezTo>
                <a:cubicBezTo>
                  <a:pt x="48" y="36"/>
                  <a:pt x="49" y="35"/>
                  <a:pt x="51" y="33"/>
                </a:cubicBezTo>
                <a:cubicBezTo>
                  <a:pt x="52" y="32"/>
                  <a:pt x="53" y="32"/>
                  <a:pt x="55" y="33"/>
                </a:cubicBezTo>
                <a:cubicBezTo>
                  <a:pt x="56" y="35"/>
                  <a:pt x="56" y="36"/>
                  <a:pt x="55" y="37"/>
                </a:cubicBezTo>
                <a:cubicBezTo>
                  <a:pt x="53" y="39"/>
                  <a:pt x="52" y="40"/>
                  <a:pt x="51" y="41"/>
                </a:cubicBezTo>
                <a:cubicBezTo>
                  <a:pt x="51" y="42"/>
                  <a:pt x="50" y="42"/>
                  <a:pt x="49" y="42"/>
                </a:cubicBezTo>
                <a:cubicBezTo>
                  <a:pt x="48" y="42"/>
                  <a:pt x="48" y="42"/>
                  <a:pt x="47" y="42"/>
                </a:cubicBezTo>
                <a:close/>
                <a:moveTo>
                  <a:pt x="63" y="27"/>
                </a:moveTo>
                <a:cubicBezTo>
                  <a:pt x="63" y="26"/>
                  <a:pt x="63" y="24"/>
                  <a:pt x="64" y="23"/>
                </a:cubicBezTo>
                <a:cubicBezTo>
                  <a:pt x="66" y="22"/>
                  <a:pt x="68" y="22"/>
                  <a:pt x="70" y="21"/>
                </a:cubicBezTo>
                <a:cubicBezTo>
                  <a:pt x="71" y="20"/>
                  <a:pt x="73" y="21"/>
                  <a:pt x="73" y="23"/>
                </a:cubicBezTo>
                <a:cubicBezTo>
                  <a:pt x="74" y="24"/>
                  <a:pt x="73" y="26"/>
                  <a:pt x="72" y="26"/>
                </a:cubicBezTo>
                <a:cubicBezTo>
                  <a:pt x="70" y="27"/>
                  <a:pt x="69" y="27"/>
                  <a:pt x="67" y="28"/>
                </a:cubicBezTo>
                <a:cubicBezTo>
                  <a:pt x="67" y="28"/>
                  <a:pt x="66" y="29"/>
                  <a:pt x="66" y="29"/>
                </a:cubicBezTo>
                <a:cubicBezTo>
                  <a:pt x="65" y="29"/>
                  <a:pt x="64" y="28"/>
                  <a:pt x="63" y="27"/>
                </a:cubicBezTo>
                <a:close/>
                <a:moveTo>
                  <a:pt x="68" y="136"/>
                </a:moveTo>
                <a:cubicBezTo>
                  <a:pt x="68" y="137"/>
                  <a:pt x="67" y="137"/>
                  <a:pt x="66" y="137"/>
                </a:cubicBezTo>
                <a:cubicBezTo>
                  <a:pt x="65" y="137"/>
                  <a:pt x="65" y="137"/>
                  <a:pt x="65" y="137"/>
                </a:cubicBezTo>
                <a:cubicBezTo>
                  <a:pt x="63" y="136"/>
                  <a:pt x="61" y="135"/>
                  <a:pt x="60" y="134"/>
                </a:cubicBezTo>
                <a:cubicBezTo>
                  <a:pt x="58" y="133"/>
                  <a:pt x="58" y="131"/>
                  <a:pt x="59" y="130"/>
                </a:cubicBezTo>
                <a:cubicBezTo>
                  <a:pt x="60" y="129"/>
                  <a:pt x="61" y="128"/>
                  <a:pt x="63" y="129"/>
                </a:cubicBezTo>
                <a:cubicBezTo>
                  <a:pt x="64" y="130"/>
                  <a:pt x="66" y="131"/>
                  <a:pt x="67" y="132"/>
                </a:cubicBezTo>
                <a:cubicBezTo>
                  <a:pt x="68" y="133"/>
                  <a:pt x="69" y="134"/>
                  <a:pt x="68" y="136"/>
                </a:cubicBezTo>
                <a:close/>
                <a:moveTo>
                  <a:pt x="35" y="83"/>
                </a:moveTo>
                <a:cubicBezTo>
                  <a:pt x="33" y="83"/>
                  <a:pt x="32" y="82"/>
                  <a:pt x="32" y="80"/>
                </a:cubicBezTo>
                <a:cubicBezTo>
                  <a:pt x="32" y="80"/>
                  <a:pt x="32" y="80"/>
                  <a:pt x="32" y="80"/>
                </a:cubicBezTo>
                <a:cubicBezTo>
                  <a:pt x="32" y="78"/>
                  <a:pt x="32" y="76"/>
                  <a:pt x="32" y="74"/>
                </a:cubicBezTo>
                <a:cubicBezTo>
                  <a:pt x="33" y="73"/>
                  <a:pt x="34" y="72"/>
                  <a:pt x="35" y="72"/>
                </a:cubicBezTo>
                <a:cubicBezTo>
                  <a:pt x="37" y="72"/>
                  <a:pt x="38" y="73"/>
                  <a:pt x="38" y="75"/>
                </a:cubicBezTo>
                <a:cubicBezTo>
                  <a:pt x="38" y="77"/>
                  <a:pt x="38" y="78"/>
                  <a:pt x="38" y="80"/>
                </a:cubicBezTo>
                <a:cubicBezTo>
                  <a:pt x="38" y="82"/>
                  <a:pt x="36" y="83"/>
                  <a:pt x="35" y="83"/>
                </a:cubicBezTo>
                <a:close/>
                <a:moveTo>
                  <a:pt x="41" y="101"/>
                </a:moveTo>
                <a:cubicBezTo>
                  <a:pt x="42" y="102"/>
                  <a:pt x="41" y="104"/>
                  <a:pt x="39" y="104"/>
                </a:cubicBezTo>
                <a:cubicBezTo>
                  <a:pt x="39" y="104"/>
                  <a:pt x="39" y="104"/>
                  <a:pt x="38" y="104"/>
                </a:cubicBezTo>
                <a:cubicBezTo>
                  <a:pt x="37" y="104"/>
                  <a:pt x="36" y="104"/>
                  <a:pt x="36" y="102"/>
                </a:cubicBezTo>
                <a:cubicBezTo>
                  <a:pt x="35" y="101"/>
                  <a:pt x="35" y="99"/>
                  <a:pt x="34" y="97"/>
                </a:cubicBezTo>
                <a:cubicBezTo>
                  <a:pt x="34" y="95"/>
                  <a:pt x="35" y="94"/>
                  <a:pt x="36" y="94"/>
                </a:cubicBezTo>
                <a:cubicBezTo>
                  <a:pt x="38" y="93"/>
                  <a:pt x="39" y="94"/>
                  <a:pt x="40" y="96"/>
                </a:cubicBezTo>
                <a:cubicBezTo>
                  <a:pt x="40" y="97"/>
                  <a:pt x="41" y="99"/>
                  <a:pt x="41" y="101"/>
                </a:cubicBezTo>
                <a:close/>
                <a:moveTo>
                  <a:pt x="43" y="55"/>
                </a:moveTo>
                <a:cubicBezTo>
                  <a:pt x="42" y="56"/>
                  <a:pt x="42" y="58"/>
                  <a:pt x="41" y="59"/>
                </a:cubicBezTo>
                <a:cubicBezTo>
                  <a:pt x="41" y="61"/>
                  <a:pt x="40" y="61"/>
                  <a:pt x="38" y="61"/>
                </a:cubicBezTo>
                <a:cubicBezTo>
                  <a:pt x="38" y="61"/>
                  <a:pt x="38" y="61"/>
                  <a:pt x="38" y="61"/>
                </a:cubicBezTo>
                <a:cubicBezTo>
                  <a:pt x="36" y="61"/>
                  <a:pt x="35" y="59"/>
                  <a:pt x="36" y="58"/>
                </a:cubicBezTo>
                <a:cubicBezTo>
                  <a:pt x="36" y="56"/>
                  <a:pt x="37" y="54"/>
                  <a:pt x="38" y="52"/>
                </a:cubicBezTo>
                <a:cubicBezTo>
                  <a:pt x="38" y="51"/>
                  <a:pt x="40" y="50"/>
                  <a:pt x="42" y="51"/>
                </a:cubicBezTo>
                <a:cubicBezTo>
                  <a:pt x="43" y="52"/>
                  <a:pt x="44" y="53"/>
                  <a:pt x="43" y="55"/>
                </a:cubicBezTo>
                <a:close/>
                <a:moveTo>
                  <a:pt x="51" y="119"/>
                </a:moveTo>
                <a:cubicBezTo>
                  <a:pt x="52" y="120"/>
                  <a:pt x="52" y="122"/>
                  <a:pt x="51" y="123"/>
                </a:cubicBezTo>
                <a:cubicBezTo>
                  <a:pt x="50" y="123"/>
                  <a:pt x="50" y="123"/>
                  <a:pt x="49" y="123"/>
                </a:cubicBezTo>
                <a:cubicBezTo>
                  <a:pt x="48" y="123"/>
                  <a:pt x="47" y="123"/>
                  <a:pt x="47" y="122"/>
                </a:cubicBezTo>
                <a:cubicBezTo>
                  <a:pt x="46" y="121"/>
                  <a:pt x="45" y="119"/>
                  <a:pt x="43" y="118"/>
                </a:cubicBezTo>
                <a:cubicBezTo>
                  <a:pt x="43" y="116"/>
                  <a:pt x="43" y="115"/>
                  <a:pt x="44" y="114"/>
                </a:cubicBezTo>
                <a:cubicBezTo>
                  <a:pt x="45" y="113"/>
                  <a:pt x="47" y="113"/>
                  <a:pt x="48" y="115"/>
                </a:cubicBezTo>
                <a:cubicBezTo>
                  <a:pt x="49" y="116"/>
                  <a:pt x="50" y="118"/>
                  <a:pt x="51" y="119"/>
                </a:cubicBezTo>
                <a:close/>
                <a:moveTo>
                  <a:pt x="133" y="59"/>
                </a:moveTo>
                <a:cubicBezTo>
                  <a:pt x="132" y="58"/>
                  <a:pt x="133" y="56"/>
                  <a:pt x="134" y="56"/>
                </a:cubicBezTo>
                <a:cubicBezTo>
                  <a:pt x="136" y="55"/>
                  <a:pt x="137" y="56"/>
                  <a:pt x="138" y="57"/>
                </a:cubicBezTo>
                <a:cubicBezTo>
                  <a:pt x="139" y="59"/>
                  <a:pt x="139" y="61"/>
                  <a:pt x="140" y="63"/>
                </a:cubicBezTo>
                <a:cubicBezTo>
                  <a:pt x="140" y="64"/>
                  <a:pt x="139" y="66"/>
                  <a:pt x="138" y="66"/>
                </a:cubicBezTo>
                <a:cubicBezTo>
                  <a:pt x="137" y="66"/>
                  <a:pt x="137" y="66"/>
                  <a:pt x="137" y="66"/>
                </a:cubicBezTo>
                <a:cubicBezTo>
                  <a:pt x="136" y="66"/>
                  <a:pt x="134" y="66"/>
                  <a:pt x="134" y="64"/>
                </a:cubicBezTo>
                <a:cubicBezTo>
                  <a:pt x="134" y="63"/>
                  <a:pt x="133" y="61"/>
                  <a:pt x="133" y="59"/>
                </a:cubicBezTo>
                <a:close/>
                <a:moveTo>
                  <a:pt x="84" y="21"/>
                </a:moveTo>
                <a:cubicBezTo>
                  <a:pt x="84" y="19"/>
                  <a:pt x="85" y="18"/>
                  <a:pt x="87" y="18"/>
                </a:cubicBezTo>
                <a:cubicBezTo>
                  <a:pt x="87" y="21"/>
                  <a:pt x="87" y="21"/>
                  <a:pt x="87" y="21"/>
                </a:cubicBezTo>
                <a:cubicBezTo>
                  <a:pt x="87" y="18"/>
                  <a:pt x="87" y="18"/>
                  <a:pt x="87" y="18"/>
                </a:cubicBezTo>
                <a:cubicBezTo>
                  <a:pt x="89" y="18"/>
                  <a:pt x="91" y="18"/>
                  <a:pt x="93" y="18"/>
                </a:cubicBezTo>
                <a:cubicBezTo>
                  <a:pt x="94" y="18"/>
                  <a:pt x="95" y="20"/>
                  <a:pt x="95" y="21"/>
                </a:cubicBezTo>
                <a:cubicBezTo>
                  <a:pt x="95" y="23"/>
                  <a:pt x="94" y="24"/>
                  <a:pt x="92" y="24"/>
                </a:cubicBezTo>
                <a:cubicBezTo>
                  <a:pt x="92" y="24"/>
                  <a:pt x="92" y="24"/>
                  <a:pt x="92" y="24"/>
                </a:cubicBezTo>
                <a:cubicBezTo>
                  <a:pt x="90" y="23"/>
                  <a:pt x="89" y="23"/>
                  <a:pt x="87" y="23"/>
                </a:cubicBezTo>
                <a:cubicBezTo>
                  <a:pt x="85" y="23"/>
                  <a:pt x="84" y="22"/>
                  <a:pt x="84" y="21"/>
                </a:cubicBezTo>
                <a:close/>
                <a:moveTo>
                  <a:pt x="105" y="24"/>
                </a:moveTo>
                <a:cubicBezTo>
                  <a:pt x="106" y="23"/>
                  <a:pt x="108" y="23"/>
                  <a:pt x="109" y="23"/>
                </a:cubicBezTo>
                <a:cubicBezTo>
                  <a:pt x="111" y="24"/>
                  <a:pt x="112" y="25"/>
                  <a:pt x="114" y="26"/>
                </a:cubicBezTo>
                <a:cubicBezTo>
                  <a:pt x="115" y="27"/>
                  <a:pt x="116" y="29"/>
                  <a:pt x="115" y="30"/>
                </a:cubicBezTo>
                <a:cubicBezTo>
                  <a:pt x="114" y="31"/>
                  <a:pt x="113" y="31"/>
                  <a:pt x="113" y="31"/>
                </a:cubicBezTo>
                <a:cubicBezTo>
                  <a:pt x="112" y="31"/>
                  <a:pt x="112" y="31"/>
                  <a:pt x="111" y="31"/>
                </a:cubicBezTo>
                <a:cubicBezTo>
                  <a:pt x="110" y="30"/>
                  <a:pt x="108" y="29"/>
                  <a:pt x="107" y="28"/>
                </a:cubicBezTo>
                <a:cubicBezTo>
                  <a:pt x="105" y="27"/>
                  <a:pt x="105" y="26"/>
                  <a:pt x="105" y="24"/>
                </a:cubicBezTo>
                <a:close/>
                <a:moveTo>
                  <a:pt x="116" y="101"/>
                </a:moveTo>
                <a:cubicBezTo>
                  <a:pt x="116" y="101"/>
                  <a:pt x="117" y="102"/>
                  <a:pt x="117" y="103"/>
                </a:cubicBezTo>
                <a:cubicBezTo>
                  <a:pt x="117" y="103"/>
                  <a:pt x="117" y="104"/>
                  <a:pt x="116" y="105"/>
                </a:cubicBezTo>
                <a:cubicBezTo>
                  <a:pt x="110" y="111"/>
                  <a:pt x="102" y="114"/>
                  <a:pt x="93" y="114"/>
                </a:cubicBezTo>
                <a:cubicBezTo>
                  <a:pt x="85" y="114"/>
                  <a:pt x="78" y="112"/>
                  <a:pt x="72" y="107"/>
                </a:cubicBezTo>
                <a:cubicBezTo>
                  <a:pt x="67" y="103"/>
                  <a:pt x="64" y="97"/>
                  <a:pt x="62" y="90"/>
                </a:cubicBezTo>
                <a:cubicBezTo>
                  <a:pt x="55" y="90"/>
                  <a:pt x="55" y="90"/>
                  <a:pt x="55" y="90"/>
                </a:cubicBezTo>
                <a:cubicBezTo>
                  <a:pt x="53" y="90"/>
                  <a:pt x="52" y="89"/>
                  <a:pt x="52" y="87"/>
                </a:cubicBezTo>
                <a:cubicBezTo>
                  <a:pt x="52" y="85"/>
                  <a:pt x="53" y="84"/>
                  <a:pt x="55" y="84"/>
                </a:cubicBezTo>
                <a:cubicBezTo>
                  <a:pt x="61" y="84"/>
                  <a:pt x="61" y="84"/>
                  <a:pt x="61" y="84"/>
                </a:cubicBezTo>
                <a:cubicBezTo>
                  <a:pt x="61" y="83"/>
                  <a:pt x="61" y="82"/>
                  <a:pt x="61" y="80"/>
                </a:cubicBezTo>
                <a:cubicBezTo>
                  <a:pt x="61" y="79"/>
                  <a:pt x="61" y="78"/>
                  <a:pt x="61" y="76"/>
                </a:cubicBezTo>
                <a:cubicBezTo>
                  <a:pt x="57" y="76"/>
                  <a:pt x="57" y="76"/>
                  <a:pt x="57" y="76"/>
                </a:cubicBezTo>
                <a:cubicBezTo>
                  <a:pt x="55" y="76"/>
                  <a:pt x="54" y="75"/>
                  <a:pt x="54" y="74"/>
                </a:cubicBezTo>
                <a:cubicBezTo>
                  <a:pt x="54" y="72"/>
                  <a:pt x="55" y="71"/>
                  <a:pt x="57" y="71"/>
                </a:cubicBezTo>
                <a:cubicBezTo>
                  <a:pt x="62" y="71"/>
                  <a:pt x="62" y="71"/>
                  <a:pt x="62" y="71"/>
                </a:cubicBezTo>
                <a:cubicBezTo>
                  <a:pt x="64" y="64"/>
                  <a:pt x="67" y="58"/>
                  <a:pt x="72" y="54"/>
                </a:cubicBezTo>
                <a:cubicBezTo>
                  <a:pt x="77" y="49"/>
                  <a:pt x="84" y="47"/>
                  <a:pt x="91" y="47"/>
                </a:cubicBezTo>
                <a:cubicBezTo>
                  <a:pt x="98" y="47"/>
                  <a:pt x="105" y="49"/>
                  <a:pt x="110" y="54"/>
                </a:cubicBezTo>
                <a:cubicBezTo>
                  <a:pt x="110" y="50"/>
                  <a:pt x="110" y="50"/>
                  <a:pt x="110" y="50"/>
                </a:cubicBezTo>
                <a:cubicBezTo>
                  <a:pt x="110" y="49"/>
                  <a:pt x="111" y="48"/>
                  <a:pt x="113" y="48"/>
                </a:cubicBezTo>
                <a:cubicBezTo>
                  <a:pt x="115" y="48"/>
                  <a:pt x="116" y="49"/>
                  <a:pt x="116" y="50"/>
                </a:cubicBezTo>
                <a:cubicBezTo>
                  <a:pt x="116" y="67"/>
                  <a:pt x="116" y="67"/>
                  <a:pt x="116" y="67"/>
                </a:cubicBezTo>
                <a:cubicBezTo>
                  <a:pt x="116" y="69"/>
                  <a:pt x="115" y="70"/>
                  <a:pt x="113" y="70"/>
                </a:cubicBezTo>
                <a:cubicBezTo>
                  <a:pt x="111" y="70"/>
                  <a:pt x="110" y="69"/>
                  <a:pt x="110" y="67"/>
                </a:cubicBezTo>
                <a:cubicBezTo>
                  <a:pt x="110" y="62"/>
                  <a:pt x="110" y="62"/>
                  <a:pt x="110" y="62"/>
                </a:cubicBezTo>
                <a:cubicBezTo>
                  <a:pt x="109" y="60"/>
                  <a:pt x="107" y="58"/>
                  <a:pt x="105" y="57"/>
                </a:cubicBezTo>
                <a:cubicBezTo>
                  <a:pt x="101" y="54"/>
                  <a:pt x="96" y="52"/>
                  <a:pt x="90" y="52"/>
                </a:cubicBezTo>
                <a:cubicBezTo>
                  <a:pt x="85" y="52"/>
                  <a:pt x="80" y="54"/>
                  <a:pt x="76" y="58"/>
                </a:cubicBezTo>
                <a:cubicBezTo>
                  <a:pt x="72" y="61"/>
                  <a:pt x="69" y="65"/>
                  <a:pt x="68" y="71"/>
                </a:cubicBezTo>
                <a:cubicBezTo>
                  <a:pt x="92" y="71"/>
                  <a:pt x="92" y="71"/>
                  <a:pt x="92" y="71"/>
                </a:cubicBezTo>
                <a:cubicBezTo>
                  <a:pt x="93" y="71"/>
                  <a:pt x="94" y="72"/>
                  <a:pt x="94" y="74"/>
                </a:cubicBezTo>
                <a:cubicBezTo>
                  <a:pt x="94" y="75"/>
                  <a:pt x="93" y="76"/>
                  <a:pt x="92" y="76"/>
                </a:cubicBezTo>
                <a:cubicBezTo>
                  <a:pt x="67" y="76"/>
                  <a:pt x="67" y="76"/>
                  <a:pt x="67" y="76"/>
                </a:cubicBezTo>
                <a:cubicBezTo>
                  <a:pt x="67" y="78"/>
                  <a:pt x="67" y="79"/>
                  <a:pt x="67" y="80"/>
                </a:cubicBezTo>
                <a:cubicBezTo>
                  <a:pt x="67" y="82"/>
                  <a:pt x="67" y="83"/>
                  <a:pt x="67" y="84"/>
                </a:cubicBezTo>
                <a:cubicBezTo>
                  <a:pt x="90" y="84"/>
                  <a:pt x="90" y="84"/>
                  <a:pt x="90" y="84"/>
                </a:cubicBezTo>
                <a:cubicBezTo>
                  <a:pt x="92" y="84"/>
                  <a:pt x="93" y="85"/>
                  <a:pt x="93" y="87"/>
                </a:cubicBezTo>
                <a:cubicBezTo>
                  <a:pt x="93" y="89"/>
                  <a:pt x="92" y="90"/>
                  <a:pt x="90" y="90"/>
                </a:cubicBezTo>
                <a:cubicBezTo>
                  <a:pt x="68" y="90"/>
                  <a:pt x="68" y="90"/>
                  <a:pt x="68" y="90"/>
                </a:cubicBezTo>
                <a:cubicBezTo>
                  <a:pt x="69" y="95"/>
                  <a:pt x="72" y="100"/>
                  <a:pt x="76" y="103"/>
                </a:cubicBezTo>
                <a:cubicBezTo>
                  <a:pt x="81" y="107"/>
                  <a:pt x="86" y="108"/>
                  <a:pt x="93" y="108"/>
                </a:cubicBezTo>
                <a:cubicBezTo>
                  <a:pt x="101" y="108"/>
                  <a:pt x="107" y="106"/>
                  <a:pt x="112" y="101"/>
                </a:cubicBezTo>
                <a:cubicBezTo>
                  <a:pt x="113" y="100"/>
                  <a:pt x="113" y="100"/>
                  <a:pt x="114" y="100"/>
                </a:cubicBezTo>
                <a:cubicBezTo>
                  <a:pt x="114" y="100"/>
                  <a:pt x="115" y="100"/>
                  <a:pt x="116" y="10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13" name="Freeform 1909">
            <a:extLst>
              <a:ext uri="{FF2B5EF4-FFF2-40B4-BE49-F238E27FC236}">
                <a16:creationId xmlns:a16="http://schemas.microsoft.com/office/drawing/2014/main" xmlns="" id="{D36FC068-61F9-4B30-978F-F24E46A14094}"/>
              </a:ext>
            </a:extLst>
          </p:cNvPr>
          <p:cNvSpPr>
            <a:spLocks noEditPoints="1"/>
          </p:cNvSpPr>
          <p:nvPr/>
        </p:nvSpPr>
        <p:spPr bwMode="auto">
          <a:xfrm>
            <a:off x="6302375" y="4176569"/>
            <a:ext cx="546966" cy="357909"/>
          </a:xfrm>
          <a:custGeom>
            <a:avLst/>
            <a:gdLst>
              <a:gd name="T0" fmla="*/ 80 w 160"/>
              <a:gd name="T1" fmla="*/ 104 h 104"/>
              <a:gd name="T2" fmla="*/ 80 w 160"/>
              <a:gd name="T3" fmla="*/ 5 h 104"/>
              <a:gd name="T4" fmla="*/ 80 w 160"/>
              <a:gd name="T5" fmla="*/ 5 h 104"/>
              <a:gd name="T6" fmla="*/ 99 w 160"/>
              <a:gd name="T7" fmla="*/ 79 h 104"/>
              <a:gd name="T8" fmla="*/ 93 w 160"/>
              <a:gd name="T9" fmla="*/ 80 h 104"/>
              <a:gd name="T10" fmla="*/ 110 w 160"/>
              <a:gd name="T11" fmla="*/ 77 h 104"/>
              <a:gd name="T12" fmla="*/ 104 w 160"/>
              <a:gd name="T13" fmla="*/ 97 h 104"/>
              <a:gd name="T14" fmla="*/ 121 w 160"/>
              <a:gd name="T15" fmla="*/ 74 h 104"/>
              <a:gd name="T16" fmla="*/ 117 w 160"/>
              <a:gd name="T17" fmla="*/ 76 h 104"/>
              <a:gd name="T18" fmla="*/ 133 w 160"/>
              <a:gd name="T19" fmla="*/ 70 h 104"/>
              <a:gd name="T20" fmla="*/ 139 w 160"/>
              <a:gd name="T21" fmla="*/ 67 h 104"/>
              <a:gd name="T22" fmla="*/ 143 w 160"/>
              <a:gd name="T23" fmla="*/ 65 h 104"/>
              <a:gd name="T24" fmla="*/ 139 w 160"/>
              <a:gd name="T25" fmla="*/ 67 h 104"/>
              <a:gd name="T26" fmla="*/ 21 w 160"/>
              <a:gd name="T27" fmla="*/ 67 h 104"/>
              <a:gd name="T28" fmla="*/ 16 w 160"/>
              <a:gd name="T29" fmla="*/ 82 h 104"/>
              <a:gd name="T30" fmla="*/ 30 w 160"/>
              <a:gd name="T31" fmla="*/ 71 h 104"/>
              <a:gd name="T32" fmla="*/ 27 w 160"/>
              <a:gd name="T33" fmla="*/ 70 h 104"/>
              <a:gd name="T34" fmla="*/ 43 w 160"/>
              <a:gd name="T35" fmla="*/ 76 h 104"/>
              <a:gd name="T36" fmla="*/ 48 w 160"/>
              <a:gd name="T37" fmla="*/ 77 h 104"/>
              <a:gd name="T38" fmla="*/ 56 w 160"/>
              <a:gd name="T39" fmla="*/ 78 h 104"/>
              <a:gd name="T40" fmla="*/ 48 w 160"/>
              <a:gd name="T41" fmla="*/ 77 h 104"/>
              <a:gd name="T42" fmla="*/ 67 w 160"/>
              <a:gd name="T43" fmla="*/ 80 h 104"/>
              <a:gd name="T44" fmla="*/ 61 w 160"/>
              <a:gd name="T45" fmla="*/ 79 h 104"/>
              <a:gd name="T46" fmla="*/ 8 w 160"/>
              <a:gd name="T47" fmla="*/ 57 h 104"/>
              <a:gd name="T48" fmla="*/ 11 w 160"/>
              <a:gd name="T49" fmla="*/ 77 h 104"/>
              <a:gd name="T50" fmla="*/ 80 w 160"/>
              <a:gd name="T51" fmla="*/ 80 h 104"/>
              <a:gd name="T52" fmla="*/ 75 w 160"/>
              <a:gd name="T53" fmla="*/ 99 h 104"/>
              <a:gd name="T54" fmla="*/ 149 w 160"/>
              <a:gd name="T55" fmla="*/ 60 h 104"/>
              <a:gd name="T56" fmla="*/ 154 w 160"/>
              <a:gd name="T57" fmla="*/ 55 h 104"/>
              <a:gd name="T58" fmla="*/ 51 w 160"/>
              <a:gd name="T59" fmla="*/ 66 h 104"/>
              <a:gd name="T60" fmla="*/ 63 w 160"/>
              <a:gd name="T61" fmla="*/ 68 h 104"/>
              <a:gd name="T62" fmla="*/ 80 w 160"/>
              <a:gd name="T63" fmla="*/ 69 h 104"/>
              <a:gd name="T64" fmla="*/ 96 w 160"/>
              <a:gd name="T65" fmla="*/ 68 h 104"/>
              <a:gd name="T66" fmla="*/ 109 w 160"/>
              <a:gd name="T67" fmla="*/ 67 h 104"/>
              <a:gd name="T68" fmla="*/ 80 w 160"/>
              <a:gd name="T69" fmla="*/ 11 h 104"/>
              <a:gd name="T70" fmla="*/ 60 w 160"/>
              <a:gd name="T71" fmla="*/ 41 h 104"/>
              <a:gd name="T72" fmla="*/ 57 w 160"/>
              <a:gd name="T73" fmla="*/ 37 h 104"/>
              <a:gd name="T74" fmla="*/ 64 w 160"/>
              <a:gd name="T75" fmla="*/ 30 h 104"/>
              <a:gd name="T76" fmla="*/ 79 w 160"/>
              <a:gd name="T77" fmla="*/ 27 h 104"/>
              <a:gd name="T78" fmla="*/ 101 w 160"/>
              <a:gd name="T79" fmla="*/ 35 h 104"/>
              <a:gd name="T80" fmla="*/ 100 w 160"/>
              <a:gd name="T81" fmla="*/ 40 h 104"/>
              <a:gd name="T82" fmla="*/ 89 w 160"/>
              <a:gd name="T83" fmla="*/ 57 h 104"/>
              <a:gd name="T84" fmla="*/ 91 w 160"/>
              <a:gd name="T85" fmla="*/ 64 h 104"/>
              <a:gd name="T86" fmla="*/ 64 w 160"/>
              <a:gd name="T87" fmla="*/ 63 h 104"/>
              <a:gd name="T88" fmla="*/ 71 w 160"/>
              <a:gd name="T89" fmla="*/ 51 h 104"/>
              <a:gd name="T90" fmla="*/ 108 w 160"/>
              <a:gd name="T91" fmla="*/ 61 h 104"/>
              <a:gd name="T92" fmla="*/ 105 w 160"/>
              <a:gd name="T93" fmla="*/ 44 h 104"/>
              <a:gd name="T94" fmla="*/ 103 w 160"/>
              <a:gd name="T95" fmla="*/ 30 h 104"/>
              <a:gd name="T96" fmla="*/ 67 w 160"/>
              <a:gd name="T97" fmla="*/ 19 h 104"/>
              <a:gd name="T98" fmla="*/ 62 w 160"/>
              <a:gd name="T99" fmla="*/ 24 h 104"/>
              <a:gd name="T100" fmla="*/ 52 w 160"/>
              <a:gd name="T101" fmla="*/ 35 h 104"/>
              <a:gd name="T102" fmla="*/ 65 w 160"/>
              <a:gd name="T103" fmla="*/ 55 h 104"/>
              <a:gd name="T104" fmla="*/ 16 w 160"/>
              <a:gd name="T105" fmla="*/ 40 h 1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60" h="104">
                <a:moveTo>
                  <a:pt x="80" y="0"/>
                </a:moveTo>
                <a:cubicBezTo>
                  <a:pt x="35" y="0"/>
                  <a:pt x="0" y="18"/>
                  <a:pt x="0" y="40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86"/>
                  <a:pt x="35" y="104"/>
                  <a:pt x="80" y="104"/>
                </a:cubicBezTo>
                <a:cubicBezTo>
                  <a:pt x="125" y="104"/>
                  <a:pt x="160" y="86"/>
                  <a:pt x="160" y="64"/>
                </a:cubicBezTo>
                <a:cubicBezTo>
                  <a:pt x="160" y="40"/>
                  <a:pt x="160" y="40"/>
                  <a:pt x="160" y="40"/>
                </a:cubicBezTo>
                <a:cubicBezTo>
                  <a:pt x="160" y="18"/>
                  <a:pt x="125" y="0"/>
                  <a:pt x="80" y="0"/>
                </a:cubicBezTo>
                <a:close/>
                <a:moveTo>
                  <a:pt x="80" y="5"/>
                </a:moveTo>
                <a:cubicBezTo>
                  <a:pt x="120" y="5"/>
                  <a:pt x="155" y="21"/>
                  <a:pt x="155" y="40"/>
                </a:cubicBezTo>
                <a:cubicBezTo>
                  <a:pt x="155" y="59"/>
                  <a:pt x="120" y="75"/>
                  <a:pt x="80" y="75"/>
                </a:cubicBezTo>
                <a:cubicBezTo>
                  <a:pt x="40" y="75"/>
                  <a:pt x="5" y="59"/>
                  <a:pt x="5" y="40"/>
                </a:cubicBezTo>
                <a:cubicBezTo>
                  <a:pt x="5" y="21"/>
                  <a:pt x="40" y="5"/>
                  <a:pt x="80" y="5"/>
                </a:cubicBezTo>
                <a:close/>
                <a:moveTo>
                  <a:pt x="93" y="80"/>
                </a:moveTo>
                <a:cubicBezTo>
                  <a:pt x="93" y="80"/>
                  <a:pt x="93" y="80"/>
                  <a:pt x="93" y="79"/>
                </a:cubicBezTo>
                <a:cubicBezTo>
                  <a:pt x="95" y="79"/>
                  <a:pt x="96" y="79"/>
                  <a:pt x="98" y="79"/>
                </a:cubicBezTo>
                <a:cubicBezTo>
                  <a:pt x="98" y="79"/>
                  <a:pt x="98" y="79"/>
                  <a:pt x="99" y="79"/>
                </a:cubicBezTo>
                <a:cubicBezTo>
                  <a:pt x="99" y="98"/>
                  <a:pt x="99" y="98"/>
                  <a:pt x="99" y="98"/>
                </a:cubicBezTo>
                <a:cubicBezTo>
                  <a:pt x="96" y="98"/>
                  <a:pt x="93" y="98"/>
                  <a:pt x="91" y="98"/>
                </a:cubicBezTo>
                <a:cubicBezTo>
                  <a:pt x="91" y="80"/>
                  <a:pt x="91" y="80"/>
                  <a:pt x="91" y="80"/>
                </a:cubicBezTo>
                <a:cubicBezTo>
                  <a:pt x="91" y="80"/>
                  <a:pt x="92" y="80"/>
                  <a:pt x="93" y="80"/>
                </a:cubicBezTo>
                <a:close/>
                <a:moveTo>
                  <a:pt x="104" y="78"/>
                </a:moveTo>
                <a:cubicBezTo>
                  <a:pt x="104" y="78"/>
                  <a:pt x="104" y="78"/>
                  <a:pt x="104" y="78"/>
                </a:cubicBezTo>
                <a:cubicBezTo>
                  <a:pt x="105" y="78"/>
                  <a:pt x="105" y="78"/>
                  <a:pt x="105" y="78"/>
                </a:cubicBezTo>
                <a:cubicBezTo>
                  <a:pt x="107" y="78"/>
                  <a:pt x="108" y="78"/>
                  <a:pt x="110" y="77"/>
                </a:cubicBezTo>
                <a:cubicBezTo>
                  <a:pt x="110" y="77"/>
                  <a:pt x="110" y="77"/>
                  <a:pt x="111" y="77"/>
                </a:cubicBezTo>
                <a:cubicBezTo>
                  <a:pt x="111" y="77"/>
                  <a:pt x="112" y="77"/>
                  <a:pt x="112" y="77"/>
                </a:cubicBezTo>
                <a:cubicBezTo>
                  <a:pt x="112" y="95"/>
                  <a:pt x="112" y="95"/>
                  <a:pt x="112" y="95"/>
                </a:cubicBezTo>
                <a:cubicBezTo>
                  <a:pt x="109" y="96"/>
                  <a:pt x="107" y="96"/>
                  <a:pt x="104" y="97"/>
                </a:cubicBezTo>
                <a:lnTo>
                  <a:pt x="104" y="78"/>
                </a:lnTo>
                <a:close/>
                <a:moveTo>
                  <a:pt x="117" y="76"/>
                </a:moveTo>
                <a:cubicBezTo>
                  <a:pt x="118" y="75"/>
                  <a:pt x="119" y="75"/>
                  <a:pt x="120" y="75"/>
                </a:cubicBezTo>
                <a:cubicBezTo>
                  <a:pt x="121" y="75"/>
                  <a:pt x="121" y="75"/>
                  <a:pt x="121" y="74"/>
                </a:cubicBezTo>
                <a:cubicBezTo>
                  <a:pt x="122" y="74"/>
                  <a:pt x="122" y="74"/>
                  <a:pt x="123" y="74"/>
                </a:cubicBezTo>
                <a:cubicBezTo>
                  <a:pt x="123" y="92"/>
                  <a:pt x="123" y="92"/>
                  <a:pt x="123" y="92"/>
                </a:cubicBezTo>
                <a:cubicBezTo>
                  <a:pt x="121" y="93"/>
                  <a:pt x="119" y="93"/>
                  <a:pt x="117" y="94"/>
                </a:cubicBezTo>
                <a:lnTo>
                  <a:pt x="117" y="76"/>
                </a:lnTo>
                <a:close/>
                <a:moveTo>
                  <a:pt x="128" y="72"/>
                </a:moveTo>
                <a:cubicBezTo>
                  <a:pt x="129" y="72"/>
                  <a:pt x="130" y="72"/>
                  <a:pt x="130" y="71"/>
                </a:cubicBezTo>
                <a:cubicBezTo>
                  <a:pt x="130" y="71"/>
                  <a:pt x="131" y="71"/>
                  <a:pt x="131" y="71"/>
                </a:cubicBezTo>
                <a:cubicBezTo>
                  <a:pt x="132" y="71"/>
                  <a:pt x="133" y="70"/>
                  <a:pt x="133" y="70"/>
                </a:cubicBezTo>
                <a:cubicBezTo>
                  <a:pt x="133" y="88"/>
                  <a:pt x="133" y="88"/>
                  <a:pt x="133" y="88"/>
                </a:cubicBezTo>
                <a:cubicBezTo>
                  <a:pt x="132" y="89"/>
                  <a:pt x="130" y="90"/>
                  <a:pt x="128" y="90"/>
                </a:cubicBezTo>
                <a:lnTo>
                  <a:pt x="128" y="72"/>
                </a:lnTo>
                <a:close/>
                <a:moveTo>
                  <a:pt x="139" y="67"/>
                </a:moveTo>
                <a:cubicBezTo>
                  <a:pt x="139" y="67"/>
                  <a:pt x="139" y="67"/>
                  <a:pt x="139" y="67"/>
                </a:cubicBezTo>
                <a:cubicBezTo>
                  <a:pt x="139" y="67"/>
                  <a:pt x="139" y="67"/>
                  <a:pt x="139" y="67"/>
                </a:cubicBezTo>
                <a:cubicBezTo>
                  <a:pt x="140" y="66"/>
                  <a:pt x="142" y="66"/>
                  <a:pt x="143" y="65"/>
                </a:cubicBezTo>
                <a:cubicBezTo>
                  <a:pt x="143" y="65"/>
                  <a:pt x="143" y="65"/>
                  <a:pt x="143" y="65"/>
                </a:cubicBezTo>
                <a:cubicBezTo>
                  <a:pt x="144" y="65"/>
                  <a:pt x="144" y="64"/>
                  <a:pt x="144" y="64"/>
                </a:cubicBezTo>
                <a:cubicBezTo>
                  <a:pt x="144" y="82"/>
                  <a:pt x="144" y="82"/>
                  <a:pt x="144" y="82"/>
                </a:cubicBezTo>
                <a:cubicBezTo>
                  <a:pt x="142" y="83"/>
                  <a:pt x="141" y="84"/>
                  <a:pt x="139" y="85"/>
                </a:cubicBezTo>
                <a:lnTo>
                  <a:pt x="139" y="67"/>
                </a:lnTo>
                <a:close/>
                <a:moveTo>
                  <a:pt x="16" y="64"/>
                </a:moveTo>
                <a:cubicBezTo>
                  <a:pt x="16" y="64"/>
                  <a:pt x="16" y="65"/>
                  <a:pt x="17" y="65"/>
                </a:cubicBezTo>
                <a:cubicBezTo>
                  <a:pt x="17" y="65"/>
                  <a:pt x="17" y="65"/>
                  <a:pt x="17" y="65"/>
                </a:cubicBezTo>
                <a:cubicBezTo>
                  <a:pt x="18" y="66"/>
                  <a:pt x="20" y="66"/>
                  <a:pt x="21" y="67"/>
                </a:cubicBezTo>
                <a:cubicBezTo>
                  <a:pt x="21" y="67"/>
                  <a:pt x="21" y="67"/>
                  <a:pt x="21" y="67"/>
                </a:cubicBezTo>
                <a:cubicBezTo>
                  <a:pt x="21" y="67"/>
                  <a:pt x="21" y="67"/>
                  <a:pt x="21" y="67"/>
                </a:cubicBezTo>
                <a:cubicBezTo>
                  <a:pt x="21" y="85"/>
                  <a:pt x="21" y="85"/>
                  <a:pt x="21" y="85"/>
                </a:cubicBezTo>
                <a:cubicBezTo>
                  <a:pt x="19" y="84"/>
                  <a:pt x="18" y="83"/>
                  <a:pt x="16" y="82"/>
                </a:cubicBezTo>
                <a:lnTo>
                  <a:pt x="16" y="64"/>
                </a:lnTo>
                <a:close/>
                <a:moveTo>
                  <a:pt x="27" y="70"/>
                </a:moveTo>
                <a:cubicBezTo>
                  <a:pt x="27" y="70"/>
                  <a:pt x="28" y="71"/>
                  <a:pt x="29" y="71"/>
                </a:cubicBezTo>
                <a:cubicBezTo>
                  <a:pt x="29" y="71"/>
                  <a:pt x="30" y="71"/>
                  <a:pt x="30" y="71"/>
                </a:cubicBezTo>
                <a:cubicBezTo>
                  <a:pt x="30" y="72"/>
                  <a:pt x="31" y="72"/>
                  <a:pt x="32" y="72"/>
                </a:cubicBezTo>
                <a:cubicBezTo>
                  <a:pt x="32" y="90"/>
                  <a:pt x="32" y="90"/>
                  <a:pt x="32" y="90"/>
                </a:cubicBezTo>
                <a:cubicBezTo>
                  <a:pt x="30" y="90"/>
                  <a:pt x="28" y="89"/>
                  <a:pt x="27" y="88"/>
                </a:cubicBezTo>
                <a:lnTo>
                  <a:pt x="27" y="70"/>
                </a:lnTo>
                <a:close/>
                <a:moveTo>
                  <a:pt x="37" y="74"/>
                </a:moveTo>
                <a:cubicBezTo>
                  <a:pt x="38" y="74"/>
                  <a:pt x="38" y="74"/>
                  <a:pt x="39" y="74"/>
                </a:cubicBezTo>
                <a:cubicBezTo>
                  <a:pt x="39" y="75"/>
                  <a:pt x="39" y="75"/>
                  <a:pt x="40" y="75"/>
                </a:cubicBezTo>
                <a:cubicBezTo>
                  <a:pt x="41" y="75"/>
                  <a:pt x="42" y="75"/>
                  <a:pt x="43" y="76"/>
                </a:cubicBezTo>
                <a:cubicBezTo>
                  <a:pt x="43" y="94"/>
                  <a:pt x="43" y="94"/>
                  <a:pt x="43" y="94"/>
                </a:cubicBezTo>
                <a:cubicBezTo>
                  <a:pt x="41" y="93"/>
                  <a:pt x="39" y="93"/>
                  <a:pt x="37" y="92"/>
                </a:cubicBezTo>
                <a:lnTo>
                  <a:pt x="37" y="74"/>
                </a:lnTo>
                <a:close/>
                <a:moveTo>
                  <a:pt x="48" y="77"/>
                </a:moveTo>
                <a:cubicBezTo>
                  <a:pt x="48" y="77"/>
                  <a:pt x="49" y="77"/>
                  <a:pt x="49" y="77"/>
                </a:cubicBezTo>
                <a:cubicBezTo>
                  <a:pt x="50" y="77"/>
                  <a:pt x="50" y="77"/>
                  <a:pt x="50" y="77"/>
                </a:cubicBezTo>
                <a:cubicBezTo>
                  <a:pt x="52" y="78"/>
                  <a:pt x="53" y="78"/>
                  <a:pt x="55" y="78"/>
                </a:cubicBezTo>
                <a:cubicBezTo>
                  <a:pt x="55" y="78"/>
                  <a:pt x="55" y="78"/>
                  <a:pt x="56" y="78"/>
                </a:cubicBezTo>
                <a:cubicBezTo>
                  <a:pt x="56" y="78"/>
                  <a:pt x="56" y="78"/>
                  <a:pt x="56" y="78"/>
                </a:cubicBezTo>
                <a:cubicBezTo>
                  <a:pt x="56" y="97"/>
                  <a:pt x="56" y="97"/>
                  <a:pt x="56" y="97"/>
                </a:cubicBezTo>
                <a:cubicBezTo>
                  <a:pt x="53" y="96"/>
                  <a:pt x="51" y="96"/>
                  <a:pt x="48" y="95"/>
                </a:cubicBezTo>
                <a:lnTo>
                  <a:pt x="48" y="77"/>
                </a:lnTo>
                <a:close/>
                <a:moveTo>
                  <a:pt x="61" y="79"/>
                </a:moveTo>
                <a:cubicBezTo>
                  <a:pt x="62" y="79"/>
                  <a:pt x="62" y="79"/>
                  <a:pt x="62" y="79"/>
                </a:cubicBezTo>
                <a:cubicBezTo>
                  <a:pt x="64" y="79"/>
                  <a:pt x="65" y="79"/>
                  <a:pt x="67" y="79"/>
                </a:cubicBezTo>
                <a:cubicBezTo>
                  <a:pt x="67" y="80"/>
                  <a:pt x="67" y="80"/>
                  <a:pt x="67" y="80"/>
                </a:cubicBezTo>
                <a:cubicBezTo>
                  <a:pt x="68" y="80"/>
                  <a:pt x="69" y="80"/>
                  <a:pt x="69" y="80"/>
                </a:cubicBezTo>
                <a:cubicBezTo>
                  <a:pt x="69" y="98"/>
                  <a:pt x="69" y="98"/>
                  <a:pt x="69" y="98"/>
                </a:cubicBezTo>
                <a:cubicBezTo>
                  <a:pt x="67" y="98"/>
                  <a:pt x="64" y="98"/>
                  <a:pt x="61" y="98"/>
                </a:cubicBezTo>
                <a:lnTo>
                  <a:pt x="61" y="79"/>
                </a:lnTo>
                <a:close/>
                <a:moveTo>
                  <a:pt x="5" y="64"/>
                </a:moveTo>
                <a:cubicBezTo>
                  <a:pt x="5" y="55"/>
                  <a:pt x="5" y="55"/>
                  <a:pt x="5" y="55"/>
                </a:cubicBezTo>
                <a:cubicBezTo>
                  <a:pt x="5" y="55"/>
                  <a:pt x="6" y="55"/>
                  <a:pt x="6" y="55"/>
                </a:cubicBezTo>
                <a:cubicBezTo>
                  <a:pt x="6" y="56"/>
                  <a:pt x="7" y="57"/>
                  <a:pt x="8" y="57"/>
                </a:cubicBezTo>
                <a:cubicBezTo>
                  <a:pt x="8" y="57"/>
                  <a:pt x="8" y="57"/>
                  <a:pt x="8" y="57"/>
                </a:cubicBezTo>
                <a:cubicBezTo>
                  <a:pt x="8" y="58"/>
                  <a:pt x="9" y="59"/>
                  <a:pt x="10" y="60"/>
                </a:cubicBezTo>
                <a:cubicBezTo>
                  <a:pt x="10" y="60"/>
                  <a:pt x="10" y="60"/>
                  <a:pt x="11" y="60"/>
                </a:cubicBezTo>
                <a:cubicBezTo>
                  <a:pt x="11" y="77"/>
                  <a:pt x="11" y="77"/>
                  <a:pt x="11" y="77"/>
                </a:cubicBezTo>
                <a:cubicBezTo>
                  <a:pt x="7" y="73"/>
                  <a:pt x="5" y="68"/>
                  <a:pt x="5" y="64"/>
                </a:cubicBezTo>
                <a:close/>
                <a:moveTo>
                  <a:pt x="75" y="99"/>
                </a:moveTo>
                <a:cubicBezTo>
                  <a:pt x="75" y="80"/>
                  <a:pt x="75" y="80"/>
                  <a:pt x="75" y="80"/>
                </a:cubicBezTo>
                <a:cubicBezTo>
                  <a:pt x="76" y="80"/>
                  <a:pt x="78" y="80"/>
                  <a:pt x="80" y="80"/>
                </a:cubicBezTo>
                <a:cubicBezTo>
                  <a:pt x="82" y="80"/>
                  <a:pt x="84" y="80"/>
                  <a:pt x="85" y="80"/>
                </a:cubicBezTo>
                <a:cubicBezTo>
                  <a:pt x="85" y="99"/>
                  <a:pt x="85" y="99"/>
                  <a:pt x="85" y="99"/>
                </a:cubicBezTo>
                <a:cubicBezTo>
                  <a:pt x="84" y="99"/>
                  <a:pt x="82" y="99"/>
                  <a:pt x="80" y="99"/>
                </a:cubicBezTo>
                <a:cubicBezTo>
                  <a:pt x="78" y="99"/>
                  <a:pt x="76" y="99"/>
                  <a:pt x="75" y="99"/>
                </a:cubicBezTo>
                <a:close/>
                <a:moveTo>
                  <a:pt x="155" y="55"/>
                </a:moveTo>
                <a:cubicBezTo>
                  <a:pt x="155" y="64"/>
                  <a:pt x="155" y="64"/>
                  <a:pt x="155" y="64"/>
                </a:cubicBezTo>
                <a:cubicBezTo>
                  <a:pt x="155" y="68"/>
                  <a:pt x="153" y="73"/>
                  <a:pt x="149" y="77"/>
                </a:cubicBezTo>
                <a:cubicBezTo>
                  <a:pt x="149" y="60"/>
                  <a:pt x="149" y="60"/>
                  <a:pt x="149" y="60"/>
                </a:cubicBezTo>
                <a:cubicBezTo>
                  <a:pt x="150" y="60"/>
                  <a:pt x="150" y="60"/>
                  <a:pt x="150" y="60"/>
                </a:cubicBezTo>
                <a:cubicBezTo>
                  <a:pt x="151" y="59"/>
                  <a:pt x="152" y="58"/>
                  <a:pt x="152" y="57"/>
                </a:cubicBezTo>
                <a:cubicBezTo>
                  <a:pt x="152" y="57"/>
                  <a:pt x="152" y="57"/>
                  <a:pt x="152" y="57"/>
                </a:cubicBezTo>
                <a:cubicBezTo>
                  <a:pt x="153" y="57"/>
                  <a:pt x="154" y="56"/>
                  <a:pt x="154" y="55"/>
                </a:cubicBezTo>
                <a:cubicBezTo>
                  <a:pt x="154" y="55"/>
                  <a:pt x="155" y="55"/>
                  <a:pt x="155" y="55"/>
                </a:cubicBezTo>
                <a:close/>
                <a:moveTo>
                  <a:pt x="43" y="64"/>
                </a:moveTo>
                <a:cubicBezTo>
                  <a:pt x="42" y="65"/>
                  <a:pt x="42" y="65"/>
                  <a:pt x="42" y="65"/>
                </a:cubicBezTo>
                <a:cubicBezTo>
                  <a:pt x="51" y="66"/>
                  <a:pt x="51" y="66"/>
                  <a:pt x="51" y="66"/>
                </a:cubicBezTo>
                <a:cubicBezTo>
                  <a:pt x="52" y="67"/>
                  <a:pt x="54" y="67"/>
                  <a:pt x="55" y="67"/>
                </a:cubicBezTo>
                <a:cubicBezTo>
                  <a:pt x="55" y="67"/>
                  <a:pt x="56" y="67"/>
                  <a:pt x="56" y="67"/>
                </a:cubicBezTo>
                <a:cubicBezTo>
                  <a:pt x="57" y="68"/>
                  <a:pt x="59" y="68"/>
                  <a:pt x="60" y="68"/>
                </a:cubicBezTo>
                <a:cubicBezTo>
                  <a:pt x="61" y="68"/>
                  <a:pt x="62" y="68"/>
                  <a:pt x="63" y="68"/>
                </a:cubicBezTo>
                <a:cubicBezTo>
                  <a:pt x="64" y="69"/>
                  <a:pt x="65" y="69"/>
                  <a:pt x="66" y="69"/>
                </a:cubicBezTo>
                <a:cubicBezTo>
                  <a:pt x="68" y="69"/>
                  <a:pt x="70" y="69"/>
                  <a:pt x="72" y="69"/>
                </a:cubicBezTo>
                <a:cubicBezTo>
                  <a:pt x="72" y="69"/>
                  <a:pt x="72" y="69"/>
                  <a:pt x="73" y="69"/>
                </a:cubicBezTo>
                <a:cubicBezTo>
                  <a:pt x="75" y="69"/>
                  <a:pt x="78" y="69"/>
                  <a:pt x="80" y="69"/>
                </a:cubicBezTo>
                <a:cubicBezTo>
                  <a:pt x="82" y="69"/>
                  <a:pt x="85" y="69"/>
                  <a:pt x="87" y="69"/>
                </a:cubicBezTo>
                <a:cubicBezTo>
                  <a:pt x="87" y="69"/>
                  <a:pt x="88" y="69"/>
                  <a:pt x="88" y="69"/>
                </a:cubicBezTo>
                <a:cubicBezTo>
                  <a:pt x="90" y="69"/>
                  <a:pt x="92" y="69"/>
                  <a:pt x="93" y="69"/>
                </a:cubicBezTo>
                <a:cubicBezTo>
                  <a:pt x="94" y="69"/>
                  <a:pt x="95" y="69"/>
                  <a:pt x="96" y="68"/>
                </a:cubicBezTo>
                <a:cubicBezTo>
                  <a:pt x="97" y="68"/>
                  <a:pt x="98" y="68"/>
                  <a:pt x="99" y="68"/>
                </a:cubicBezTo>
                <a:cubicBezTo>
                  <a:pt x="101" y="68"/>
                  <a:pt x="103" y="68"/>
                  <a:pt x="104" y="67"/>
                </a:cubicBezTo>
                <a:cubicBezTo>
                  <a:pt x="104" y="67"/>
                  <a:pt x="105" y="67"/>
                  <a:pt x="105" y="67"/>
                </a:cubicBezTo>
                <a:cubicBezTo>
                  <a:pt x="106" y="67"/>
                  <a:pt x="107" y="67"/>
                  <a:pt x="109" y="67"/>
                </a:cubicBezTo>
                <a:cubicBezTo>
                  <a:pt x="118" y="65"/>
                  <a:pt x="118" y="65"/>
                  <a:pt x="118" y="65"/>
                </a:cubicBezTo>
                <a:cubicBezTo>
                  <a:pt x="117" y="64"/>
                  <a:pt x="117" y="64"/>
                  <a:pt x="117" y="64"/>
                </a:cubicBezTo>
                <a:cubicBezTo>
                  <a:pt x="137" y="59"/>
                  <a:pt x="149" y="49"/>
                  <a:pt x="149" y="40"/>
                </a:cubicBezTo>
                <a:cubicBezTo>
                  <a:pt x="149" y="26"/>
                  <a:pt x="120" y="11"/>
                  <a:pt x="80" y="11"/>
                </a:cubicBezTo>
                <a:cubicBezTo>
                  <a:pt x="40" y="11"/>
                  <a:pt x="11" y="26"/>
                  <a:pt x="11" y="40"/>
                </a:cubicBezTo>
                <a:cubicBezTo>
                  <a:pt x="11" y="49"/>
                  <a:pt x="23" y="59"/>
                  <a:pt x="43" y="64"/>
                </a:cubicBezTo>
                <a:close/>
                <a:moveTo>
                  <a:pt x="69" y="51"/>
                </a:moveTo>
                <a:cubicBezTo>
                  <a:pt x="64" y="49"/>
                  <a:pt x="61" y="46"/>
                  <a:pt x="60" y="41"/>
                </a:cubicBezTo>
                <a:cubicBezTo>
                  <a:pt x="60" y="40"/>
                  <a:pt x="60" y="40"/>
                  <a:pt x="60" y="40"/>
                </a:cubicBezTo>
                <a:cubicBezTo>
                  <a:pt x="58" y="39"/>
                  <a:pt x="58" y="39"/>
                  <a:pt x="58" y="39"/>
                </a:cubicBezTo>
                <a:cubicBezTo>
                  <a:pt x="57" y="39"/>
                  <a:pt x="56" y="39"/>
                  <a:pt x="56" y="39"/>
                </a:cubicBezTo>
                <a:cubicBezTo>
                  <a:pt x="57" y="37"/>
                  <a:pt x="57" y="37"/>
                  <a:pt x="57" y="37"/>
                </a:cubicBezTo>
                <a:cubicBezTo>
                  <a:pt x="57" y="36"/>
                  <a:pt x="58" y="36"/>
                  <a:pt x="59" y="35"/>
                </a:cubicBezTo>
                <a:cubicBezTo>
                  <a:pt x="60" y="35"/>
                  <a:pt x="60" y="35"/>
                  <a:pt x="60" y="35"/>
                </a:cubicBezTo>
                <a:cubicBezTo>
                  <a:pt x="61" y="34"/>
                  <a:pt x="61" y="34"/>
                  <a:pt x="61" y="34"/>
                </a:cubicBezTo>
                <a:cubicBezTo>
                  <a:pt x="62" y="32"/>
                  <a:pt x="63" y="31"/>
                  <a:pt x="64" y="30"/>
                </a:cubicBezTo>
                <a:cubicBezTo>
                  <a:pt x="64" y="29"/>
                  <a:pt x="65" y="29"/>
                  <a:pt x="65" y="28"/>
                </a:cubicBezTo>
                <a:cubicBezTo>
                  <a:pt x="66" y="27"/>
                  <a:pt x="67" y="27"/>
                  <a:pt x="67" y="25"/>
                </a:cubicBezTo>
                <a:cubicBezTo>
                  <a:pt x="67" y="25"/>
                  <a:pt x="67" y="25"/>
                  <a:pt x="67" y="25"/>
                </a:cubicBezTo>
                <a:cubicBezTo>
                  <a:pt x="71" y="27"/>
                  <a:pt x="75" y="27"/>
                  <a:pt x="79" y="27"/>
                </a:cubicBezTo>
                <a:cubicBezTo>
                  <a:pt x="79" y="27"/>
                  <a:pt x="80" y="27"/>
                  <a:pt x="80" y="27"/>
                </a:cubicBezTo>
                <a:cubicBezTo>
                  <a:pt x="91" y="27"/>
                  <a:pt x="97" y="29"/>
                  <a:pt x="99" y="34"/>
                </a:cubicBezTo>
                <a:cubicBezTo>
                  <a:pt x="100" y="35"/>
                  <a:pt x="100" y="35"/>
                  <a:pt x="100" y="35"/>
                </a:cubicBezTo>
                <a:cubicBezTo>
                  <a:pt x="101" y="35"/>
                  <a:pt x="101" y="35"/>
                  <a:pt x="101" y="35"/>
                </a:cubicBezTo>
                <a:cubicBezTo>
                  <a:pt x="102" y="36"/>
                  <a:pt x="103" y="36"/>
                  <a:pt x="103" y="37"/>
                </a:cubicBezTo>
                <a:cubicBezTo>
                  <a:pt x="104" y="38"/>
                  <a:pt x="104" y="38"/>
                  <a:pt x="104" y="38"/>
                </a:cubicBezTo>
                <a:cubicBezTo>
                  <a:pt x="104" y="39"/>
                  <a:pt x="103" y="39"/>
                  <a:pt x="102" y="39"/>
                </a:cubicBezTo>
                <a:cubicBezTo>
                  <a:pt x="100" y="40"/>
                  <a:pt x="100" y="40"/>
                  <a:pt x="100" y="40"/>
                </a:cubicBezTo>
                <a:cubicBezTo>
                  <a:pt x="100" y="41"/>
                  <a:pt x="100" y="41"/>
                  <a:pt x="100" y="41"/>
                </a:cubicBezTo>
                <a:cubicBezTo>
                  <a:pt x="99" y="46"/>
                  <a:pt x="96" y="49"/>
                  <a:pt x="91" y="51"/>
                </a:cubicBezTo>
                <a:cubicBezTo>
                  <a:pt x="89" y="51"/>
                  <a:pt x="89" y="51"/>
                  <a:pt x="89" y="51"/>
                </a:cubicBezTo>
                <a:cubicBezTo>
                  <a:pt x="89" y="57"/>
                  <a:pt x="89" y="57"/>
                  <a:pt x="89" y="57"/>
                </a:cubicBezTo>
                <a:cubicBezTo>
                  <a:pt x="90" y="59"/>
                  <a:pt x="91" y="60"/>
                  <a:pt x="93" y="61"/>
                </a:cubicBezTo>
                <a:cubicBezTo>
                  <a:pt x="98" y="63"/>
                  <a:pt x="98" y="63"/>
                  <a:pt x="98" y="63"/>
                </a:cubicBezTo>
                <a:cubicBezTo>
                  <a:pt x="97" y="63"/>
                  <a:pt x="97" y="63"/>
                  <a:pt x="96" y="63"/>
                </a:cubicBezTo>
                <a:cubicBezTo>
                  <a:pt x="94" y="63"/>
                  <a:pt x="92" y="63"/>
                  <a:pt x="91" y="64"/>
                </a:cubicBezTo>
                <a:cubicBezTo>
                  <a:pt x="90" y="64"/>
                  <a:pt x="89" y="64"/>
                  <a:pt x="88" y="64"/>
                </a:cubicBezTo>
                <a:cubicBezTo>
                  <a:pt x="83" y="64"/>
                  <a:pt x="77" y="64"/>
                  <a:pt x="72" y="64"/>
                </a:cubicBezTo>
                <a:cubicBezTo>
                  <a:pt x="71" y="64"/>
                  <a:pt x="70" y="64"/>
                  <a:pt x="69" y="64"/>
                </a:cubicBezTo>
                <a:cubicBezTo>
                  <a:pt x="67" y="63"/>
                  <a:pt x="66" y="63"/>
                  <a:pt x="64" y="63"/>
                </a:cubicBezTo>
                <a:cubicBezTo>
                  <a:pt x="63" y="63"/>
                  <a:pt x="63" y="63"/>
                  <a:pt x="62" y="63"/>
                </a:cubicBezTo>
                <a:cubicBezTo>
                  <a:pt x="67" y="61"/>
                  <a:pt x="67" y="61"/>
                  <a:pt x="67" y="61"/>
                </a:cubicBezTo>
                <a:cubicBezTo>
                  <a:pt x="69" y="60"/>
                  <a:pt x="70" y="59"/>
                  <a:pt x="71" y="57"/>
                </a:cubicBezTo>
                <a:cubicBezTo>
                  <a:pt x="71" y="51"/>
                  <a:pt x="71" y="51"/>
                  <a:pt x="71" y="51"/>
                </a:cubicBezTo>
                <a:lnTo>
                  <a:pt x="69" y="51"/>
                </a:lnTo>
                <a:close/>
                <a:moveTo>
                  <a:pt x="80" y="16"/>
                </a:moveTo>
                <a:cubicBezTo>
                  <a:pt x="120" y="16"/>
                  <a:pt x="144" y="32"/>
                  <a:pt x="144" y="40"/>
                </a:cubicBezTo>
                <a:cubicBezTo>
                  <a:pt x="144" y="46"/>
                  <a:pt x="131" y="56"/>
                  <a:pt x="108" y="61"/>
                </a:cubicBezTo>
                <a:cubicBezTo>
                  <a:pt x="95" y="56"/>
                  <a:pt x="95" y="56"/>
                  <a:pt x="95" y="56"/>
                </a:cubicBezTo>
                <a:cubicBezTo>
                  <a:pt x="95" y="56"/>
                  <a:pt x="95" y="56"/>
                  <a:pt x="95" y="56"/>
                </a:cubicBezTo>
                <a:cubicBezTo>
                  <a:pt x="95" y="55"/>
                  <a:pt x="95" y="55"/>
                  <a:pt x="95" y="55"/>
                </a:cubicBezTo>
                <a:cubicBezTo>
                  <a:pt x="101" y="52"/>
                  <a:pt x="104" y="48"/>
                  <a:pt x="105" y="44"/>
                </a:cubicBezTo>
                <a:cubicBezTo>
                  <a:pt x="107" y="43"/>
                  <a:pt x="108" y="42"/>
                  <a:pt x="108" y="41"/>
                </a:cubicBezTo>
                <a:cubicBezTo>
                  <a:pt x="109" y="40"/>
                  <a:pt x="109" y="38"/>
                  <a:pt x="109" y="37"/>
                </a:cubicBezTo>
                <a:cubicBezTo>
                  <a:pt x="108" y="35"/>
                  <a:pt x="108" y="35"/>
                  <a:pt x="108" y="35"/>
                </a:cubicBezTo>
                <a:cubicBezTo>
                  <a:pt x="108" y="33"/>
                  <a:pt x="106" y="31"/>
                  <a:pt x="103" y="30"/>
                </a:cubicBezTo>
                <a:cubicBezTo>
                  <a:pt x="99" y="22"/>
                  <a:pt x="88" y="21"/>
                  <a:pt x="80" y="21"/>
                </a:cubicBezTo>
                <a:cubicBezTo>
                  <a:pt x="79" y="21"/>
                  <a:pt x="79" y="21"/>
                  <a:pt x="78" y="21"/>
                </a:cubicBezTo>
                <a:cubicBezTo>
                  <a:pt x="75" y="22"/>
                  <a:pt x="71" y="21"/>
                  <a:pt x="69" y="20"/>
                </a:cubicBezTo>
                <a:cubicBezTo>
                  <a:pt x="68" y="20"/>
                  <a:pt x="67" y="19"/>
                  <a:pt x="67" y="19"/>
                </a:cubicBezTo>
                <a:cubicBezTo>
                  <a:pt x="66" y="18"/>
                  <a:pt x="64" y="19"/>
                  <a:pt x="63" y="19"/>
                </a:cubicBezTo>
                <a:cubicBezTo>
                  <a:pt x="62" y="20"/>
                  <a:pt x="61" y="21"/>
                  <a:pt x="61" y="22"/>
                </a:cubicBezTo>
                <a:cubicBezTo>
                  <a:pt x="61" y="22"/>
                  <a:pt x="62" y="23"/>
                  <a:pt x="62" y="24"/>
                </a:cubicBezTo>
                <a:cubicBezTo>
                  <a:pt x="62" y="24"/>
                  <a:pt x="62" y="24"/>
                  <a:pt x="62" y="24"/>
                </a:cubicBezTo>
                <a:cubicBezTo>
                  <a:pt x="62" y="24"/>
                  <a:pt x="61" y="24"/>
                  <a:pt x="61" y="24"/>
                </a:cubicBezTo>
                <a:cubicBezTo>
                  <a:pt x="61" y="25"/>
                  <a:pt x="60" y="25"/>
                  <a:pt x="60" y="26"/>
                </a:cubicBezTo>
                <a:cubicBezTo>
                  <a:pt x="59" y="27"/>
                  <a:pt x="57" y="29"/>
                  <a:pt x="57" y="30"/>
                </a:cubicBezTo>
                <a:cubicBezTo>
                  <a:pt x="54" y="31"/>
                  <a:pt x="52" y="33"/>
                  <a:pt x="52" y="35"/>
                </a:cubicBezTo>
                <a:cubicBezTo>
                  <a:pt x="51" y="37"/>
                  <a:pt x="51" y="37"/>
                  <a:pt x="51" y="37"/>
                </a:cubicBezTo>
                <a:cubicBezTo>
                  <a:pt x="51" y="38"/>
                  <a:pt x="51" y="40"/>
                  <a:pt x="52" y="41"/>
                </a:cubicBezTo>
                <a:cubicBezTo>
                  <a:pt x="52" y="42"/>
                  <a:pt x="53" y="43"/>
                  <a:pt x="55" y="44"/>
                </a:cubicBezTo>
                <a:cubicBezTo>
                  <a:pt x="56" y="48"/>
                  <a:pt x="59" y="52"/>
                  <a:pt x="65" y="55"/>
                </a:cubicBezTo>
                <a:cubicBezTo>
                  <a:pt x="65" y="56"/>
                  <a:pt x="65" y="56"/>
                  <a:pt x="65" y="56"/>
                </a:cubicBezTo>
                <a:cubicBezTo>
                  <a:pt x="65" y="56"/>
                  <a:pt x="65" y="56"/>
                  <a:pt x="65" y="56"/>
                </a:cubicBezTo>
                <a:cubicBezTo>
                  <a:pt x="52" y="61"/>
                  <a:pt x="52" y="61"/>
                  <a:pt x="52" y="61"/>
                </a:cubicBezTo>
                <a:cubicBezTo>
                  <a:pt x="29" y="56"/>
                  <a:pt x="16" y="46"/>
                  <a:pt x="16" y="40"/>
                </a:cubicBezTo>
                <a:cubicBezTo>
                  <a:pt x="16" y="32"/>
                  <a:pt x="40" y="16"/>
                  <a:pt x="80" y="1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14" name="Freeform 1910">
            <a:extLst>
              <a:ext uri="{FF2B5EF4-FFF2-40B4-BE49-F238E27FC236}">
                <a16:creationId xmlns:a16="http://schemas.microsoft.com/office/drawing/2014/main" xmlns="" id="{66CD9A60-C4B8-4415-B31E-D363071B632C}"/>
              </a:ext>
            </a:extLst>
          </p:cNvPr>
          <p:cNvSpPr>
            <a:spLocks noEditPoints="1"/>
          </p:cNvSpPr>
          <p:nvPr/>
        </p:nvSpPr>
        <p:spPr bwMode="auto">
          <a:xfrm>
            <a:off x="6302375" y="4727864"/>
            <a:ext cx="546966" cy="495011"/>
          </a:xfrm>
          <a:custGeom>
            <a:avLst/>
            <a:gdLst>
              <a:gd name="T0" fmla="*/ 0 w 160"/>
              <a:gd name="T1" fmla="*/ 16 h 144"/>
              <a:gd name="T2" fmla="*/ 16 w 160"/>
              <a:gd name="T3" fmla="*/ 48 h 144"/>
              <a:gd name="T4" fmla="*/ 0 w 160"/>
              <a:gd name="T5" fmla="*/ 77 h 144"/>
              <a:gd name="T6" fmla="*/ 8 w 160"/>
              <a:gd name="T7" fmla="*/ 107 h 144"/>
              <a:gd name="T8" fmla="*/ 51 w 160"/>
              <a:gd name="T9" fmla="*/ 142 h 144"/>
              <a:gd name="T10" fmla="*/ 96 w 160"/>
              <a:gd name="T11" fmla="*/ 143 h 144"/>
              <a:gd name="T12" fmla="*/ 143 w 160"/>
              <a:gd name="T13" fmla="*/ 98 h 144"/>
              <a:gd name="T14" fmla="*/ 131 w 160"/>
              <a:gd name="T15" fmla="*/ 101 h 144"/>
              <a:gd name="T16" fmla="*/ 75 w 160"/>
              <a:gd name="T17" fmla="*/ 109 h 144"/>
              <a:gd name="T18" fmla="*/ 79 w 160"/>
              <a:gd name="T19" fmla="*/ 109 h 144"/>
              <a:gd name="T20" fmla="*/ 67 w 160"/>
              <a:gd name="T21" fmla="*/ 96 h 144"/>
              <a:gd name="T22" fmla="*/ 19 w 160"/>
              <a:gd name="T23" fmla="*/ 90 h 144"/>
              <a:gd name="T24" fmla="*/ 77 w 160"/>
              <a:gd name="T25" fmla="*/ 139 h 144"/>
              <a:gd name="T26" fmla="*/ 93 w 160"/>
              <a:gd name="T27" fmla="*/ 138 h 144"/>
              <a:gd name="T28" fmla="*/ 99 w 160"/>
              <a:gd name="T29" fmla="*/ 138 h 144"/>
              <a:gd name="T30" fmla="*/ 112 w 160"/>
              <a:gd name="T31" fmla="*/ 124 h 144"/>
              <a:gd name="T32" fmla="*/ 35 w 160"/>
              <a:gd name="T33" fmla="*/ 134 h 144"/>
              <a:gd name="T34" fmla="*/ 40 w 160"/>
              <a:gd name="T35" fmla="*/ 135 h 144"/>
              <a:gd name="T36" fmla="*/ 47 w 160"/>
              <a:gd name="T37" fmla="*/ 108 h 144"/>
              <a:gd name="T38" fmla="*/ 40 w 160"/>
              <a:gd name="T39" fmla="*/ 94 h 144"/>
              <a:gd name="T40" fmla="*/ 91 w 160"/>
              <a:gd name="T41" fmla="*/ 95 h 144"/>
              <a:gd name="T42" fmla="*/ 112 w 160"/>
              <a:gd name="T43" fmla="*/ 93 h 144"/>
              <a:gd name="T44" fmla="*/ 117 w 160"/>
              <a:gd name="T45" fmla="*/ 92 h 144"/>
              <a:gd name="T46" fmla="*/ 85 w 160"/>
              <a:gd name="T47" fmla="*/ 67 h 144"/>
              <a:gd name="T48" fmla="*/ 27 w 160"/>
              <a:gd name="T49" fmla="*/ 44 h 144"/>
              <a:gd name="T50" fmla="*/ 59 w 160"/>
              <a:gd name="T51" fmla="*/ 48 h 144"/>
              <a:gd name="T52" fmla="*/ 84 w 160"/>
              <a:gd name="T53" fmla="*/ 48 h 144"/>
              <a:gd name="T54" fmla="*/ 77 w 160"/>
              <a:gd name="T55" fmla="*/ 35 h 144"/>
              <a:gd name="T56" fmla="*/ 139 w 160"/>
              <a:gd name="T57" fmla="*/ 35 h 144"/>
              <a:gd name="T58" fmla="*/ 117 w 160"/>
              <a:gd name="T59" fmla="*/ 44 h 144"/>
              <a:gd name="T60" fmla="*/ 91 w 160"/>
              <a:gd name="T61" fmla="*/ 47 h 144"/>
              <a:gd name="T62" fmla="*/ 45 w 160"/>
              <a:gd name="T63" fmla="*/ 47 h 144"/>
              <a:gd name="T64" fmla="*/ 32 w 160"/>
              <a:gd name="T65" fmla="*/ 32 h 144"/>
              <a:gd name="T66" fmla="*/ 61 w 160"/>
              <a:gd name="T67" fmla="*/ 65 h 144"/>
              <a:gd name="T68" fmla="*/ 56 w 160"/>
              <a:gd name="T69" fmla="*/ 65 h 144"/>
              <a:gd name="T70" fmla="*/ 35 w 160"/>
              <a:gd name="T71" fmla="*/ 61 h 144"/>
              <a:gd name="T72" fmla="*/ 21 w 160"/>
              <a:gd name="T73" fmla="*/ 56 h 144"/>
              <a:gd name="T74" fmla="*/ 93 w 160"/>
              <a:gd name="T75" fmla="*/ 67 h 144"/>
              <a:gd name="T76" fmla="*/ 128 w 160"/>
              <a:gd name="T77" fmla="*/ 64 h 144"/>
              <a:gd name="T78" fmla="*/ 115 w 160"/>
              <a:gd name="T79" fmla="*/ 79 h 144"/>
              <a:gd name="T80" fmla="*/ 133 w 160"/>
              <a:gd name="T81" fmla="*/ 63 h 144"/>
              <a:gd name="T82" fmla="*/ 100 w 160"/>
              <a:gd name="T83" fmla="*/ 61 h 144"/>
              <a:gd name="T84" fmla="*/ 33 w 160"/>
              <a:gd name="T85" fmla="*/ 55 h 144"/>
              <a:gd name="T86" fmla="*/ 43 w 160"/>
              <a:gd name="T87" fmla="*/ 52 h 144"/>
              <a:gd name="T88" fmla="*/ 76 w 160"/>
              <a:gd name="T89" fmla="*/ 53 h 144"/>
              <a:gd name="T90" fmla="*/ 135 w 160"/>
              <a:gd name="T91" fmla="*/ 44 h 144"/>
              <a:gd name="T92" fmla="*/ 139 w 160"/>
              <a:gd name="T93" fmla="*/ 16 h 144"/>
              <a:gd name="T94" fmla="*/ 65 w 160"/>
              <a:gd name="T95" fmla="*/ 29 h 144"/>
              <a:gd name="T96" fmla="*/ 5 w 160"/>
              <a:gd name="T97" fmla="*/ 35 h 144"/>
              <a:gd name="T98" fmla="*/ 39 w 160"/>
              <a:gd name="T99" fmla="*/ 80 h 144"/>
              <a:gd name="T100" fmla="*/ 88 w 160"/>
              <a:gd name="T101" fmla="*/ 85 h 144"/>
              <a:gd name="T102" fmla="*/ 127 w 160"/>
              <a:gd name="T103" fmla="*/ 84 h 144"/>
              <a:gd name="T104" fmla="*/ 60 w 160"/>
              <a:gd name="T105" fmla="*/ 90 h 144"/>
              <a:gd name="T106" fmla="*/ 13 w 160"/>
              <a:gd name="T107" fmla="*/ 89 h 144"/>
              <a:gd name="T108" fmla="*/ 21 w 160"/>
              <a:gd name="T109" fmla="*/ 118 h 144"/>
              <a:gd name="T110" fmla="*/ 139 w 160"/>
              <a:gd name="T111" fmla="*/ 131 h 144"/>
              <a:gd name="T112" fmla="*/ 80 w 160"/>
              <a:gd name="T113" fmla="*/ 120 h 144"/>
              <a:gd name="T114" fmla="*/ 16 w 160"/>
              <a:gd name="T115" fmla="*/ 108 h 144"/>
              <a:gd name="T116" fmla="*/ 56 w 160"/>
              <a:gd name="T117" fmla="*/ 114 h 144"/>
              <a:gd name="T118" fmla="*/ 101 w 160"/>
              <a:gd name="T119" fmla="*/ 113 h 144"/>
              <a:gd name="T120" fmla="*/ 138 w 160"/>
              <a:gd name="T121" fmla="*/ 104 h 144"/>
              <a:gd name="T122" fmla="*/ 155 w 160"/>
              <a:gd name="T123" fmla="*/ 67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60" h="144">
                <a:moveTo>
                  <a:pt x="160" y="48"/>
                </a:moveTo>
                <a:cubicBezTo>
                  <a:pt x="160" y="43"/>
                  <a:pt x="154" y="40"/>
                  <a:pt x="143" y="37"/>
                </a:cubicBezTo>
                <a:cubicBezTo>
                  <a:pt x="144" y="36"/>
                  <a:pt x="144" y="36"/>
                  <a:pt x="144" y="35"/>
                </a:cubicBezTo>
                <a:cubicBezTo>
                  <a:pt x="144" y="16"/>
                  <a:pt x="144" y="16"/>
                  <a:pt x="144" y="16"/>
                </a:cubicBezTo>
                <a:cubicBezTo>
                  <a:pt x="144" y="16"/>
                  <a:pt x="144" y="16"/>
                  <a:pt x="144" y="16"/>
                </a:cubicBezTo>
                <a:cubicBezTo>
                  <a:pt x="143" y="0"/>
                  <a:pt x="79" y="0"/>
                  <a:pt x="72" y="0"/>
                </a:cubicBezTo>
                <a:cubicBezTo>
                  <a:pt x="65" y="0"/>
                  <a:pt x="1" y="0"/>
                  <a:pt x="0" y="16"/>
                </a:cubicBezTo>
                <a:cubicBezTo>
                  <a:pt x="0" y="16"/>
                  <a:pt x="0" y="16"/>
                  <a:pt x="0" y="16"/>
                </a:cubicBezTo>
                <a:cubicBezTo>
                  <a:pt x="0" y="16"/>
                  <a:pt x="0" y="16"/>
                  <a:pt x="0" y="16"/>
                </a:cubicBezTo>
                <a:cubicBezTo>
                  <a:pt x="0" y="16"/>
                  <a:pt x="0" y="16"/>
                  <a:pt x="0" y="16"/>
                </a:cubicBezTo>
                <a:cubicBezTo>
                  <a:pt x="0" y="16"/>
                  <a:pt x="0" y="16"/>
                  <a:pt x="0" y="16"/>
                </a:cubicBezTo>
                <a:cubicBezTo>
                  <a:pt x="0" y="35"/>
                  <a:pt x="0" y="35"/>
                  <a:pt x="0" y="35"/>
                </a:cubicBezTo>
                <a:cubicBezTo>
                  <a:pt x="0" y="40"/>
                  <a:pt x="7" y="44"/>
                  <a:pt x="16" y="47"/>
                </a:cubicBezTo>
                <a:cubicBezTo>
                  <a:pt x="16" y="47"/>
                  <a:pt x="16" y="48"/>
                  <a:pt x="16" y="48"/>
                </a:cubicBezTo>
                <a:cubicBezTo>
                  <a:pt x="16" y="48"/>
                  <a:pt x="16" y="48"/>
                  <a:pt x="16" y="48"/>
                </a:cubicBezTo>
                <a:cubicBezTo>
                  <a:pt x="16" y="48"/>
                  <a:pt x="16" y="48"/>
                  <a:pt x="16" y="48"/>
                </a:cubicBezTo>
                <a:cubicBezTo>
                  <a:pt x="16" y="48"/>
                  <a:pt x="16" y="48"/>
                  <a:pt x="16" y="48"/>
                </a:cubicBezTo>
                <a:cubicBezTo>
                  <a:pt x="16" y="48"/>
                  <a:pt x="16" y="48"/>
                  <a:pt x="16" y="48"/>
                </a:cubicBezTo>
                <a:cubicBezTo>
                  <a:pt x="16" y="67"/>
                  <a:pt x="16" y="67"/>
                  <a:pt x="16" y="67"/>
                </a:cubicBezTo>
                <a:cubicBezTo>
                  <a:pt x="6" y="69"/>
                  <a:pt x="0" y="73"/>
                  <a:pt x="0" y="77"/>
                </a:cubicBezTo>
                <a:cubicBezTo>
                  <a:pt x="0" y="77"/>
                  <a:pt x="0" y="77"/>
                  <a:pt x="0" y="77"/>
                </a:cubicBezTo>
                <a:cubicBezTo>
                  <a:pt x="0" y="78"/>
                  <a:pt x="0" y="78"/>
                  <a:pt x="0" y="78"/>
                </a:cubicBezTo>
                <a:cubicBezTo>
                  <a:pt x="0" y="78"/>
                  <a:pt x="0" y="78"/>
                  <a:pt x="0" y="78"/>
                </a:cubicBezTo>
                <a:cubicBezTo>
                  <a:pt x="0" y="78"/>
                  <a:pt x="0" y="78"/>
                  <a:pt x="0" y="78"/>
                </a:cubicBezTo>
                <a:cubicBezTo>
                  <a:pt x="0" y="96"/>
                  <a:pt x="0" y="96"/>
                  <a:pt x="0" y="96"/>
                </a:cubicBezTo>
                <a:cubicBezTo>
                  <a:pt x="0" y="100"/>
                  <a:pt x="3" y="103"/>
                  <a:pt x="8" y="105"/>
                </a:cubicBezTo>
                <a:cubicBezTo>
                  <a:pt x="8" y="106"/>
                  <a:pt x="8" y="106"/>
                  <a:pt x="8" y="107"/>
                </a:cubicBezTo>
                <a:cubicBezTo>
                  <a:pt x="8" y="107"/>
                  <a:pt x="8" y="107"/>
                  <a:pt x="8" y="107"/>
                </a:cubicBezTo>
                <a:cubicBezTo>
                  <a:pt x="8" y="107"/>
                  <a:pt x="8" y="107"/>
                  <a:pt x="8" y="107"/>
                </a:cubicBezTo>
                <a:cubicBezTo>
                  <a:pt x="8" y="107"/>
                  <a:pt x="8" y="107"/>
                  <a:pt x="8" y="107"/>
                </a:cubicBezTo>
                <a:cubicBezTo>
                  <a:pt x="8" y="107"/>
                  <a:pt x="8" y="107"/>
                  <a:pt x="8" y="107"/>
                </a:cubicBezTo>
                <a:cubicBezTo>
                  <a:pt x="8" y="125"/>
                  <a:pt x="8" y="125"/>
                  <a:pt x="8" y="125"/>
                </a:cubicBezTo>
                <a:cubicBezTo>
                  <a:pt x="8" y="134"/>
                  <a:pt x="28" y="140"/>
                  <a:pt x="50" y="142"/>
                </a:cubicBezTo>
                <a:cubicBezTo>
                  <a:pt x="50" y="142"/>
                  <a:pt x="50" y="142"/>
                  <a:pt x="51" y="142"/>
                </a:cubicBezTo>
                <a:cubicBezTo>
                  <a:pt x="51" y="142"/>
                  <a:pt x="51" y="142"/>
                  <a:pt x="51" y="142"/>
                </a:cubicBezTo>
                <a:cubicBezTo>
                  <a:pt x="55" y="143"/>
                  <a:pt x="59" y="143"/>
                  <a:pt x="64" y="143"/>
                </a:cubicBezTo>
                <a:cubicBezTo>
                  <a:pt x="64" y="143"/>
                  <a:pt x="64" y="144"/>
                  <a:pt x="64" y="144"/>
                </a:cubicBezTo>
                <a:cubicBezTo>
                  <a:pt x="64" y="144"/>
                  <a:pt x="64" y="144"/>
                  <a:pt x="64" y="144"/>
                </a:cubicBezTo>
                <a:cubicBezTo>
                  <a:pt x="70" y="144"/>
                  <a:pt x="75" y="144"/>
                  <a:pt x="80" y="144"/>
                </a:cubicBezTo>
                <a:cubicBezTo>
                  <a:pt x="85" y="144"/>
                  <a:pt x="90" y="144"/>
                  <a:pt x="96" y="144"/>
                </a:cubicBezTo>
                <a:cubicBezTo>
                  <a:pt x="96" y="144"/>
                  <a:pt x="96" y="144"/>
                  <a:pt x="96" y="144"/>
                </a:cubicBezTo>
                <a:cubicBezTo>
                  <a:pt x="96" y="144"/>
                  <a:pt x="96" y="143"/>
                  <a:pt x="96" y="143"/>
                </a:cubicBezTo>
                <a:cubicBezTo>
                  <a:pt x="101" y="143"/>
                  <a:pt x="105" y="143"/>
                  <a:pt x="109" y="142"/>
                </a:cubicBezTo>
                <a:cubicBezTo>
                  <a:pt x="109" y="142"/>
                  <a:pt x="109" y="142"/>
                  <a:pt x="109" y="142"/>
                </a:cubicBezTo>
                <a:cubicBezTo>
                  <a:pt x="110" y="142"/>
                  <a:pt x="110" y="142"/>
                  <a:pt x="110" y="142"/>
                </a:cubicBezTo>
                <a:cubicBezTo>
                  <a:pt x="132" y="140"/>
                  <a:pt x="152" y="134"/>
                  <a:pt x="152" y="125"/>
                </a:cubicBezTo>
                <a:cubicBezTo>
                  <a:pt x="152" y="107"/>
                  <a:pt x="152" y="107"/>
                  <a:pt x="152" y="107"/>
                </a:cubicBezTo>
                <a:cubicBezTo>
                  <a:pt x="152" y="107"/>
                  <a:pt x="152" y="107"/>
                  <a:pt x="152" y="107"/>
                </a:cubicBezTo>
                <a:cubicBezTo>
                  <a:pt x="152" y="103"/>
                  <a:pt x="149" y="101"/>
                  <a:pt x="143" y="98"/>
                </a:cubicBezTo>
                <a:cubicBezTo>
                  <a:pt x="144" y="98"/>
                  <a:pt x="144" y="97"/>
                  <a:pt x="144" y="96"/>
                </a:cubicBezTo>
                <a:cubicBezTo>
                  <a:pt x="144" y="79"/>
                  <a:pt x="144" y="79"/>
                  <a:pt x="144" y="79"/>
                </a:cubicBezTo>
                <a:cubicBezTo>
                  <a:pt x="154" y="76"/>
                  <a:pt x="160" y="72"/>
                  <a:pt x="160" y="67"/>
                </a:cubicBezTo>
                <a:cubicBezTo>
                  <a:pt x="160" y="48"/>
                  <a:pt x="160" y="48"/>
                  <a:pt x="160" y="48"/>
                </a:cubicBezTo>
                <a:close/>
                <a:moveTo>
                  <a:pt x="138" y="97"/>
                </a:moveTo>
                <a:cubicBezTo>
                  <a:pt x="137" y="98"/>
                  <a:pt x="137" y="98"/>
                  <a:pt x="137" y="98"/>
                </a:cubicBezTo>
                <a:cubicBezTo>
                  <a:pt x="136" y="99"/>
                  <a:pt x="134" y="100"/>
                  <a:pt x="131" y="101"/>
                </a:cubicBezTo>
                <a:cubicBezTo>
                  <a:pt x="131" y="89"/>
                  <a:pt x="131" y="89"/>
                  <a:pt x="131" y="89"/>
                </a:cubicBezTo>
                <a:cubicBezTo>
                  <a:pt x="134" y="88"/>
                  <a:pt x="137" y="86"/>
                  <a:pt x="139" y="85"/>
                </a:cubicBezTo>
                <a:cubicBezTo>
                  <a:pt x="139" y="96"/>
                  <a:pt x="139" y="96"/>
                  <a:pt x="139" y="96"/>
                </a:cubicBezTo>
                <a:cubicBezTo>
                  <a:pt x="139" y="96"/>
                  <a:pt x="139" y="97"/>
                  <a:pt x="138" y="97"/>
                </a:cubicBezTo>
                <a:close/>
                <a:moveTo>
                  <a:pt x="79" y="109"/>
                </a:moveTo>
                <a:cubicBezTo>
                  <a:pt x="78" y="109"/>
                  <a:pt x="78" y="109"/>
                  <a:pt x="78" y="109"/>
                </a:cubicBezTo>
                <a:cubicBezTo>
                  <a:pt x="77" y="109"/>
                  <a:pt x="76" y="109"/>
                  <a:pt x="75" y="109"/>
                </a:cubicBezTo>
                <a:cubicBezTo>
                  <a:pt x="75" y="96"/>
                  <a:pt x="75" y="96"/>
                  <a:pt x="75" y="96"/>
                </a:cubicBezTo>
                <a:cubicBezTo>
                  <a:pt x="75" y="96"/>
                  <a:pt x="76" y="96"/>
                  <a:pt x="77" y="96"/>
                </a:cubicBezTo>
                <a:cubicBezTo>
                  <a:pt x="77" y="96"/>
                  <a:pt x="77" y="96"/>
                  <a:pt x="77" y="96"/>
                </a:cubicBezTo>
                <a:cubicBezTo>
                  <a:pt x="80" y="96"/>
                  <a:pt x="83" y="96"/>
                  <a:pt x="85" y="96"/>
                </a:cubicBezTo>
                <a:cubicBezTo>
                  <a:pt x="85" y="109"/>
                  <a:pt x="85" y="109"/>
                  <a:pt x="85" y="109"/>
                </a:cubicBezTo>
                <a:cubicBezTo>
                  <a:pt x="85" y="109"/>
                  <a:pt x="84" y="109"/>
                  <a:pt x="84" y="109"/>
                </a:cubicBezTo>
                <a:cubicBezTo>
                  <a:pt x="82" y="109"/>
                  <a:pt x="80" y="109"/>
                  <a:pt x="79" y="109"/>
                </a:cubicBezTo>
                <a:close/>
                <a:moveTo>
                  <a:pt x="67" y="109"/>
                </a:moveTo>
                <a:cubicBezTo>
                  <a:pt x="66" y="109"/>
                  <a:pt x="65" y="109"/>
                  <a:pt x="63" y="109"/>
                </a:cubicBezTo>
                <a:cubicBezTo>
                  <a:pt x="63" y="109"/>
                  <a:pt x="63" y="109"/>
                  <a:pt x="63" y="109"/>
                </a:cubicBezTo>
                <a:cubicBezTo>
                  <a:pt x="62" y="109"/>
                  <a:pt x="60" y="109"/>
                  <a:pt x="59" y="109"/>
                </a:cubicBezTo>
                <a:cubicBezTo>
                  <a:pt x="59" y="96"/>
                  <a:pt x="59" y="96"/>
                  <a:pt x="59" y="96"/>
                </a:cubicBezTo>
                <a:cubicBezTo>
                  <a:pt x="61" y="96"/>
                  <a:pt x="64" y="96"/>
                  <a:pt x="67" y="96"/>
                </a:cubicBezTo>
                <a:cubicBezTo>
                  <a:pt x="67" y="96"/>
                  <a:pt x="67" y="96"/>
                  <a:pt x="67" y="96"/>
                </a:cubicBezTo>
                <a:cubicBezTo>
                  <a:pt x="68" y="96"/>
                  <a:pt x="69" y="96"/>
                  <a:pt x="69" y="96"/>
                </a:cubicBezTo>
                <a:cubicBezTo>
                  <a:pt x="69" y="109"/>
                  <a:pt x="69" y="109"/>
                  <a:pt x="69" y="109"/>
                </a:cubicBezTo>
                <a:cubicBezTo>
                  <a:pt x="69" y="109"/>
                  <a:pt x="68" y="109"/>
                  <a:pt x="68" y="109"/>
                </a:cubicBezTo>
                <a:cubicBezTo>
                  <a:pt x="68" y="109"/>
                  <a:pt x="67" y="109"/>
                  <a:pt x="67" y="109"/>
                </a:cubicBezTo>
                <a:close/>
                <a:moveTo>
                  <a:pt x="19" y="103"/>
                </a:moveTo>
                <a:cubicBezTo>
                  <a:pt x="19" y="103"/>
                  <a:pt x="19" y="103"/>
                  <a:pt x="19" y="103"/>
                </a:cubicBezTo>
                <a:cubicBezTo>
                  <a:pt x="19" y="90"/>
                  <a:pt x="19" y="90"/>
                  <a:pt x="19" y="90"/>
                </a:cubicBezTo>
                <a:cubicBezTo>
                  <a:pt x="21" y="91"/>
                  <a:pt x="24" y="92"/>
                  <a:pt x="27" y="92"/>
                </a:cubicBezTo>
                <a:cubicBezTo>
                  <a:pt x="27" y="105"/>
                  <a:pt x="27" y="105"/>
                  <a:pt x="27" y="105"/>
                </a:cubicBezTo>
                <a:cubicBezTo>
                  <a:pt x="24" y="105"/>
                  <a:pt x="22" y="104"/>
                  <a:pt x="20" y="103"/>
                </a:cubicBezTo>
                <a:cubicBezTo>
                  <a:pt x="20" y="103"/>
                  <a:pt x="19" y="103"/>
                  <a:pt x="19" y="103"/>
                </a:cubicBezTo>
                <a:close/>
                <a:moveTo>
                  <a:pt x="75" y="125"/>
                </a:moveTo>
                <a:cubicBezTo>
                  <a:pt x="76" y="125"/>
                  <a:pt x="77" y="125"/>
                  <a:pt x="77" y="125"/>
                </a:cubicBezTo>
                <a:cubicBezTo>
                  <a:pt x="77" y="139"/>
                  <a:pt x="77" y="139"/>
                  <a:pt x="77" y="139"/>
                </a:cubicBezTo>
                <a:cubicBezTo>
                  <a:pt x="74" y="139"/>
                  <a:pt x="70" y="139"/>
                  <a:pt x="67" y="138"/>
                </a:cubicBezTo>
                <a:cubicBezTo>
                  <a:pt x="67" y="125"/>
                  <a:pt x="67" y="125"/>
                  <a:pt x="67" y="125"/>
                </a:cubicBezTo>
                <a:cubicBezTo>
                  <a:pt x="69" y="125"/>
                  <a:pt x="72" y="125"/>
                  <a:pt x="75" y="125"/>
                </a:cubicBezTo>
                <a:cubicBezTo>
                  <a:pt x="75" y="125"/>
                  <a:pt x="75" y="125"/>
                  <a:pt x="75" y="125"/>
                </a:cubicBezTo>
                <a:close/>
                <a:moveTo>
                  <a:pt x="85" y="125"/>
                </a:moveTo>
                <a:cubicBezTo>
                  <a:pt x="88" y="125"/>
                  <a:pt x="91" y="125"/>
                  <a:pt x="93" y="125"/>
                </a:cubicBezTo>
                <a:cubicBezTo>
                  <a:pt x="93" y="138"/>
                  <a:pt x="93" y="138"/>
                  <a:pt x="93" y="138"/>
                </a:cubicBezTo>
                <a:cubicBezTo>
                  <a:pt x="90" y="139"/>
                  <a:pt x="86" y="139"/>
                  <a:pt x="83" y="139"/>
                </a:cubicBezTo>
                <a:cubicBezTo>
                  <a:pt x="83" y="125"/>
                  <a:pt x="83" y="125"/>
                  <a:pt x="83" y="125"/>
                </a:cubicBezTo>
                <a:cubicBezTo>
                  <a:pt x="83" y="125"/>
                  <a:pt x="84" y="125"/>
                  <a:pt x="85" y="125"/>
                </a:cubicBezTo>
                <a:cubicBezTo>
                  <a:pt x="85" y="125"/>
                  <a:pt x="85" y="125"/>
                  <a:pt x="85" y="125"/>
                </a:cubicBezTo>
                <a:close/>
                <a:moveTo>
                  <a:pt x="107" y="124"/>
                </a:moveTo>
                <a:cubicBezTo>
                  <a:pt x="107" y="137"/>
                  <a:pt x="107" y="137"/>
                  <a:pt x="107" y="137"/>
                </a:cubicBezTo>
                <a:cubicBezTo>
                  <a:pt x="104" y="138"/>
                  <a:pt x="101" y="138"/>
                  <a:pt x="99" y="138"/>
                </a:cubicBezTo>
                <a:cubicBezTo>
                  <a:pt x="99" y="125"/>
                  <a:pt x="99" y="125"/>
                  <a:pt x="99" y="125"/>
                </a:cubicBezTo>
                <a:cubicBezTo>
                  <a:pt x="101" y="125"/>
                  <a:pt x="104" y="124"/>
                  <a:pt x="107" y="124"/>
                </a:cubicBezTo>
                <a:close/>
                <a:moveTo>
                  <a:pt x="112" y="124"/>
                </a:moveTo>
                <a:cubicBezTo>
                  <a:pt x="115" y="123"/>
                  <a:pt x="117" y="123"/>
                  <a:pt x="120" y="122"/>
                </a:cubicBezTo>
                <a:cubicBezTo>
                  <a:pt x="120" y="135"/>
                  <a:pt x="120" y="135"/>
                  <a:pt x="120" y="135"/>
                </a:cubicBezTo>
                <a:cubicBezTo>
                  <a:pt x="117" y="136"/>
                  <a:pt x="115" y="136"/>
                  <a:pt x="112" y="137"/>
                </a:cubicBezTo>
                <a:lnTo>
                  <a:pt x="112" y="124"/>
                </a:lnTo>
                <a:close/>
                <a:moveTo>
                  <a:pt x="125" y="121"/>
                </a:moveTo>
                <a:cubicBezTo>
                  <a:pt x="128" y="121"/>
                  <a:pt x="131" y="120"/>
                  <a:pt x="133" y="120"/>
                </a:cubicBezTo>
                <a:cubicBezTo>
                  <a:pt x="133" y="132"/>
                  <a:pt x="133" y="132"/>
                  <a:pt x="133" y="132"/>
                </a:cubicBezTo>
                <a:cubicBezTo>
                  <a:pt x="131" y="133"/>
                  <a:pt x="128" y="134"/>
                  <a:pt x="125" y="134"/>
                </a:cubicBezTo>
                <a:lnTo>
                  <a:pt x="125" y="121"/>
                </a:lnTo>
                <a:close/>
                <a:moveTo>
                  <a:pt x="35" y="121"/>
                </a:moveTo>
                <a:cubicBezTo>
                  <a:pt x="35" y="134"/>
                  <a:pt x="35" y="134"/>
                  <a:pt x="35" y="134"/>
                </a:cubicBezTo>
                <a:cubicBezTo>
                  <a:pt x="32" y="134"/>
                  <a:pt x="29" y="133"/>
                  <a:pt x="27" y="132"/>
                </a:cubicBezTo>
                <a:cubicBezTo>
                  <a:pt x="27" y="120"/>
                  <a:pt x="27" y="120"/>
                  <a:pt x="27" y="120"/>
                </a:cubicBezTo>
                <a:cubicBezTo>
                  <a:pt x="29" y="120"/>
                  <a:pt x="32" y="121"/>
                  <a:pt x="35" y="121"/>
                </a:cubicBezTo>
                <a:close/>
                <a:moveTo>
                  <a:pt x="40" y="122"/>
                </a:moveTo>
                <a:cubicBezTo>
                  <a:pt x="43" y="123"/>
                  <a:pt x="45" y="123"/>
                  <a:pt x="48" y="124"/>
                </a:cubicBezTo>
                <a:cubicBezTo>
                  <a:pt x="48" y="137"/>
                  <a:pt x="48" y="137"/>
                  <a:pt x="48" y="137"/>
                </a:cubicBezTo>
                <a:cubicBezTo>
                  <a:pt x="45" y="136"/>
                  <a:pt x="43" y="136"/>
                  <a:pt x="40" y="135"/>
                </a:cubicBezTo>
                <a:lnTo>
                  <a:pt x="40" y="122"/>
                </a:lnTo>
                <a:close/>
                <a:moveTo>
                  <a:pt x="53" y="124"/>
                </a:moveTo>
                <a:cubicBezTo>
                  <a:pt x="56" y="124"/>
                  <a:pt x="59" y="125"/>
                  <a:pt x="61" y="125"/>
                </a:cubicBezTo>
                <a:cubicBezTo>
                  <a:pt x="61" y="138"/>
                  <a:pt x="61" y="138"/>
                  <a:pt x="61" y="138"/>
                </a:cubicBezTo>
                <a:cubicBezTo>
                  <a:pt x="59" y="138"/>
                  <a:pt x="56" y="138"/>
                  <a:pt x="53" y="137"/>
                </a:cubicBezTo>
                <a:lnTo>
                  <a:pt x="53" y="124"/>
                </a:lnTo>
                <a:close/>
                <a:moveTo>
                  <a:pt x="47" y="108"/>
                </a:moveTo>
                <a:cubicBezTo>
                  <a:pt x="46" y="108"/>
                  <a:pt x="46" y="108"/>
                  <a:pt x="46" y="108"/>
                </a:cubicBezTo>
                <a:cubicBezTo>
                  <a:pt x="46" y="108"/>
                  <a:pt x="46" y="108"/>
                  <a:pt x="45" y="108"/>
                </a:cubicBezTo>
                <a:cubicBezTo>
                  <a:pt x="45" y="95"/>
                  <a:pt x="45" y="95"/>
                  <a:pt x="45" y="95"/>
                </a:cubicBezTo>
                <a:cubicBezTo>
                  <a:pt x="48" y="95"/>
                  <a:pt x="51" y="95"/>
                  <a:pt x="53" y="95"/>
                </a:cubicBezTo>
                <a:cubicBezTo>
                  <a:pt x="53" y="109"/>
                  <a:pt x="53" y="109"/>
                  <a:pt x="53" y="109"/>
                </a:cubicBezTo>
                <a:cubicBezTo>
                  <a:pt x="51" y="109"/>
                  <a:pt x="49" y="108"/>
                  <a:pt x="47" y="108"/>
                </a:cubicBezTo>
                <a:close/>
                <a:moveTo>
                  <a:pt x="40" y="94"/>
                </a:moveTo>
                <a:cubicBezTo>
                  <a:pt x="40" y="107"/>
                  <a:pt x="40" y="107"/>
                  <a:pt x="40" y="107"/>
                </a:cubicBezTo>
                <a:cubicBezTo>
                  <a:pt x="37" y="107"/>
                  <a:pt x="35" y="107"/>
                  <a:pt x="32" y="106"/>
                </a:cubicBezTo>
                <a:cubicBezTo>
                  <a:pt x="32" y="93"/>
                  <a:pt x="32" y="93"/>
                  <a:pt x="32" y="93"/>
                </a:cubicBezTo>
                <a:cubicBezTo>
                  <a:pt x="35" y="93"/>
                  <a:pt x="37" y="94"/>
                  <a:pt x="40" y="94"/>
                </a:cubicBezTo>
                <a:close/>
                <a:moveTo>
                  <a:pt x="92" y="109"/>
                </a:moveTo>
                <a:cubicBezTo>
                  <a:pt x="92" y="109"/>
                  <a:pt x="91" y="109"/>
                  <a:pt x="91" y="109"/>
                </a:cubicBezTo>
                <a:cubicBezTo>
                  <a:pt x="91" y="95"/>
                  <a:pt x="91" y="95"/>
                  <a:pt x="91" y="95"/>
                </a:cubicBezTo>
                <a:cubicBezTo>
                  <a:pt x="93" y="95"/>
                  <a:pt x="96" y="95"/>
                  <a:pt x="99" y="95"/>
                </a:cubicBezTo>
                <a:cubicBezTo>
                  <a:pt x="99" y="108"/>
                  <a:pt x="99" y="108"/>
                  <a:pt x="99" y="108"/>
                </a:cubicBezTo>
                <a:cubicBezTo>
                  <a:pt x="97" y="108"/>
                  <a:pt x="95" y="108"/>
                  <a:pt x="94" y="108"/>
                </a:cubicBezTo>
                <a:cubicBezTo>
                  <a:pt x="93" y="108"/>
                  <a:pt x="93" y="109"/>
                  <a:pt x="92" y="109"/>
                </a:cubicBezTo>
                <a:close/>
                <a:moveTo>
                  <a:pt x="104" y="107"/>
                </a:moveTo>
                <a:cubicBezTo>
                  <a:pt x="104" y="94"/>
                  <a:pt x="104" y="94"/>
                  <a:pt x="104" y="94"/>
                </a:cubicBezTo>
                <a:cubicBezTo>
                  <a:pt x="107" y="94"/>
                  <a:pt x="109" y="93"/>
                  <a:pt x="112" y="93"/>
                </a:cubicBezTo>
                <a:cubicBezTo>
                  <a:pt x="112" y="106"/>
                  <a:pt x="112" y="106"/>
                  <a:pt x="112" y="106"/>
                </a:cubicBezTo>
                <a:cubicBezTo>
                  <a:pt x="109" y="107"/>
                  <a:pt x="107" y="107"/>
                  <a:pt x="104" y="107"/>
                </a:cubicBezTo>
                <a:close/>
                <a:moveTo>
                  <a:pt x="117" y="92"/>
                </a:moveTo>
                <a:cubicBezTo>
                  <a:pt x="120" y="92"/>
                  <a:pt x="123" y="91"/>
                  <a:pt x="125" y="90"/>
                </a:cubicBezTo>
                <a:cubicBezTo>
                  <a:pt x="125" y="103"/>
                  <a:pt x="125" y="103"/>
                  <a:pt x="125" y="103"/>
                </a:cubicBezTo>
                <a:cubicBezTo>
                  <a:pt x="123" y="104"/>
                  <a:pt x="120" y="104"/>
                  <a:pt x="117" y="105"/>
                </a:cubicBezTo>
                <a:lnTo>
                  <a:pt x="117" y="92"/>
                </a:lnTo>
                <a:close/>
                <a:moveTo>
                  <a:pt x="81" y="80"/>
                </a:moveTo>
                <a:cubicBezTo>
                  <a:pt x="79" y="80"/>
                  <a:pt x="77" y="80"/>
                  <a:pt x="75" y="80"/>
                </a:cubicBezTo>
                <a:cubicBezTo>
                  <a:pt x="75" y="80"/>
                  <a:pt x="75" y="80"/>
                  <a:pt x="75" y="80"/>
                </a:cubicBezTo>
                <a:cubicBezTo>
                  <a:pt x="75" y="66"/>
                  <a:pt x="75" y="66"/>
                  <a:pt x="75" y="66"/>
                </a:cubicBezTo>
                <a:cubicBezTo>
                  <a:pt x="77" y="66"/>
                  <a:pt x="80" y="67"/>
                  <a:pt x="83" y="67"/>
                </a:cubicBezTo>
                <a:cubicBezTo>
                  <a:pt x="83" y="67"/>
                  <a:pt x="83" y="67"/>
                  <a:pt x="83" y="67"/>
                </a:cubicBezTo>
                <a:cubicBezTo>
                  <a:pt x="84" y="67"/>
                  <a:pt x="85" y="67"/>
                  <a:pt x="85" y="67"/>
                </a:cubicBezTo>
                <a:cubicBezTo>
                  <a:pt x="85" y="80"/>
                  <a:pt x="85" y="80"/>
                  <a:pt x="85" y="80"/>
                </a:cubicBezTo>
                <a:cubicBezTo>
                  <a:pt x="84" y="80"/>
                  <a:pt x="83" y="80"/>
                  <a:pt x="81" y="80"/>
                </a:cubicBezTo>
                <a:cubicBezTo>
                  <a:pt x="81" y="80"/>
                  <a:pt x="81" y="80"/>
                  <a:pt x="81" y="80"/>
                </a:cubicBezTo>
                <a:close/>
                <a:moveTo>
                  <a:pt x="19" y="42"/>
                </a:moveTo>
                <a:cubicBezTo>
                  <a:pt x="19" y="29"/>
                  <a:pt x="19" y="29"/>
                  <a:pt x="19" y="29"/>
                </a:cubicBezTo>
                <a:cubicBezTo>
                  <a:pt x="21" y="30"/>
                  <a:pt x="24" y="30"/>
                  <a:pt x="27" y="31"/>
                </a:cubicBezTo>
                <a:cubicBezTo>
                  <a:pt x="27" y="44"/>
                  <a:pt x="27" y="44"/>
                  <a:pt x="27" y="44"/>
                </a:cubicBezTo>
                <a:cubicBezTo>
                  <a:pt x="26" y="44"/>
                  <a:pt x="26" y="44"/>
                  <a:pt x="26" y="44"/>
                </a:cubicBezTo>
                <a:cubicBezTo>
                  <a:pt x="24" y="43"/>
                  <a:pt x="23" y="43"/>
                  <a:pt x="22" y="43"/>
                </a:cubicBezTo>
                <a:cubicBezTo>
                  <a:pt x="21" y="42"/>
                  <a:pt x="20" y="42"/>
                  <a:pt x="19" y="42"/>
                </a:cubicBezTo>
                <a:close/>
                <a:moveTo>
                  <a:pt x="67" y="35"/>
                </a:moveTo>
                <a:cubicBezTo>
                  <a:pt x="68" y="35"/>
                  <a:pt x="69" y="35"/>
                  <a:pt x="69" y="35"/>
                </a:cubicBezTo>
                <a:cubicBezTo>
                  <a:pt x="69" y="48"/>
                  <a:pt x="69" y="48"/>
                  <a:pt x="69" y="48"/>
                </a:cubicBezTo>
                <a:cubicBezTo>
                  <a:pt x="66" y="48"/>
                  <a:pt x="62" y="48"/>
                  <a:pt x="59" y="48"/>
                </a:cubicBezTo>
                <a:cubicBezTo>
                  <a:pt x="59" y="34"/>
                  <a:pt x="59" y="34"/>
                  <a:pt x="59" y="34"/>
                </a:cubicBezTo>
                <a:cubicBezTo>
                  <a:pt x="61" y="34"/>
                  <a:pt x="64" y="35"/>
                  <a:pt x="67" y="35"/>
                </a:cubicBezTo>
                <a:cubicBezTo>
                  <a:pt x="67" y="35"/>
                  <a:pt x="67" y="35"/>
                  <a:pt x="67" y="35"/>
                </a:cubicBezTo>
                <a:close/>
                <a:moveTo>
                  <a:pt x="77" y="35"/>
                </a:moveTo>
                <a:cubicBezTo>
                  <a:pt x="80" y="35"/>
                  <a:pt x="83" y="34"/>
                  <a:pt x="85" y="34"/>
                </a:cubicBezTo>
                <a:cubicBezTo>
                  <a:pt x="85" y="48"/>
                  <a:pt x="85" y="48"/>
                  <a:pt x="85" y="48"/>
                </a:cubicBezTo>
                <a:cubicBezTo>
                  <a:pt x="85" y="48"/>
                  <a:pt x="84" y="48"/>
                  <a:pt x="84" y="48"/>
                </a:cubicBezTo>
                <a:cubicBezTo>
                  <a:pt x="84" y="48"/>
                  <a:pt x="84" y="48"/>
                  <a:pt x="84" y="48"/>
                </a:cubicBezTo>
                <a:cubicBezTo>
                  <a:pt x="82" y="48"/>
                  <a:pt x="80" y="48"/>
                  <a:pt x="78" y="48"/>
                </a:cubicBezTo>
                <a:cubicBezTo>
                  <a:pt x="78" y="48"/>
                  <a:pt x="78" y="48"/>
                  <a:pt x="78" y="48"/>
                </a:cubicBezTo>
                <a:cubicBezTo>
                  <a:pt x="77" y="48"/>
                  <a:pt x="76" y="48"/>
                  <a:pt x="75" y="48"/>
                </a:cubicBezTo>
                <a:cubicBezTo>
                  <a:pt x="75" y="35"/>
                  <a:pt x="75" y="35"/>
                  <a:pt x="75" y="35"/>
                </a:cubicBezTo>
                <a:cubicBezTo>
                  <a:pt x="75" y="35"/>
                  <a:pt x="76" y="35"/>
                  <a:pt x="77" y="35"/>
                </a:cubicBezTo>
                <a:cubicBezTo>
                  <a:pt x="77" y="35"/>
                  <a:pt x="77" y="35"/>
                  <a:pt x="77" y="35"/>
                </a:cubicBezTo>
                <a:close/>
                <a:moveTo>
                  <a:pt x="138" y="36"/>
                </a:moveTo>
                <a:cubicBezTo>
                  <a:pt x="138" y="36"/>
                  <a:pt x="138" y="36"/>
                  <a:pt x="138" y="36"/>
                </a:cubicBezTo>
                <a:cubicBezTo>
                  <a:pt x="137" y="37"/>
                  <a:pt x="137" y="37"/>
                  <a:pt x="137" y="37"/>
                </a:cubicBezTo>
                <a:cubicBezTo>
                  <a:pt x="136" y="38"/>
                  <a:pt x="133" y="39"/>
                  <a:pt x="131" y="40"/>
                </a:cubicBezTo>
                <a:cubicBezTo>
                  <a:pt x="131" y="27"/>
                  <a:pt x="131" y="27"/>
                  <a:pt x="131" y="27"/>
                </a:cubicBezTo>
                <a:cubicBezTo>
                  <a:pt x="134" y="26"/>
                  <a:pt x="137" y="25"/>
                  <a:pt x="139" y="24"/>
                </a:cubicBezTo>
                <a:cubicBezTo>
                  <a:pt x="139" y="35"/>
                  <a:pt x="139" y="35"/>
                  <a:pt x="139" y="35"/>
                </a:cubicBezTo>
                <a:cubicBezTo>
                  <a:pt x="139" y="35"/>
                  <a:pt x="138" y="35"/>
                  <a:pt x="138" y="36"/>
                </a:cubicBezTo>
                <a:close/>
                <a:moveTo>
                  <a:pt x="104" y="46"/>
                </a:moveTo>
                <a:cubicBezTo>
                  <a:pt x="104" y="33"/>
                  <a:pt x="104" y="33"/>
                  <a:pt x="104" y="33"/>
                </a:cubicBezTo>
                <a:cubicBezTo>
                  <a:pt x="107" y="33"/>
                  <a:pt x="109" y="32"/>
                  <a:pt x="112" y="32"/>
                </a:cubicBezTo>
                <a:cubicBezTo>
                  <a:pt x="112" y="45"/>
                  <a:pt x="112" y="45"/>
                  <a:pt x="112" y="45"/>
                </a:cubicBezTo>
                <a:cubicBezTo>
                  <a:pt x="109" y="45"/>
                  <a:pt x="107" y="46"/>
                  <a:pt x="104" y="46"/>
                </a:cubicBezTo>
                <a:close/>
                <a:moveTo>
                  <a:pt x="117" y="44"/>
                </a:moveTo>
                <a:cubicBezTo>
                  <a:pt x="117" y="31"/>
                  <a:pt x="117" y="31"/>
                  <a:pt x="117" y="31"/>
                </a:cubicBezTo>
                <a:cubicBezTo>
                  <a:pt x="120" y="30"/>
                  <a:pt x="123" y="30"/>
                  <a:pt x="125" y="29"/>
                </a:cubicBezTo>
                <a:cubicBezTo>
                  <a:pt x="125" y="42"/>
                  <a:pt x="125" y="42"/>
                  <a:pt x="125" y="42"/>
                </a:cubicBezTo>
                <a:cubicBezTo>
                  <a:pt x="123" y="42"/>
                  <a:pt x="120" y="43"/>
                  <a:pt x="117" y="44"/>
                </a:cubicBezTo>
                <a:close/>
                <a:moveTo>
                  <a:pt x="99" y="33"/>
                </a:moveTo>
                <a:cubicBezTo>
                  <a:pt x="99" y="47"/>
                  <a:pt x="99" y="47"/>
                  <a:pt x="99" y="47"/>
                </a:cubicBezTo>
                <a:cubicBezTo>
                  <a:pt x="96" y="47"/>
                  <a:pt x="93" y="47"/>
                  <a:pt x="91" y="47"/>
                </a:cubicBezTo>
                <a:cubicBezTo>
                  <a:pt x="91" y="34"/>
                  <a:pt x="91" y="34"/>
                  <a:pt x="91" y="34"/>
                </a:cubicBezTo>
                <a:cubicBezTo>
                  <a:pt x="93" y="34"/>
                  <a:pt x="96" y="34"/>
                  <a:pt x="99" y="33"/>
                </a:cubicBezTo>
                <a:close/>
                <a:moveTo>
                  <a:pt x="45" y="47"/>
                </a:moveTo>
                <a:cubicBezTo>
                  <a:pt x="45" y="33"/>
                  <a:pt x="45" y="33"/>
                  <a:pt x="45" y="33"/>
                </a:cubicBezTo>
                <a:cubicBezTo>
                  <a:pt x="48" y="34"/>
                  <a:pt x="51" y="34"/>
                  <a:pt x="53" y="34"/>
                </a:cubicBezTo>
                <a:cubicBezTo>
                  <a:pt x="53" y="47"/>
                  <a:pt x="53" y="47"/>
                  <a:pt x="53" y="47"/>
                </a:cubicBezTo>
                <a:cubicBezTo>
                  <a:pt x="51" y="47"/>
                  <a:pt x="48" y="47"/>
                  <a:pt x="45" y="47"/>
                </a:cubicBezTo>
                <a:close/>
                <a:moveTo>
                  <a:pt x="40" y="33"/>
                </a:moveTo>
                <a:cubicBezTo>
                  <a:pt x="40" y="46"/>
                  <a:pt x="40" y="46"/>
                  <a:pt x="40" y="46"/>
                </a:cubicBezTo>
                <a:cubicBezTo>
                  <a:pt x="39" y="46"/>
                  <a:pt x="39" y="46"/>
                  <a:pt x="38" y="46"/>
                </a:cubicBezTo>
                <a:cubicBezTo>
                  <a:pt x="38" y="46"/>
                  <a:pt x="38" y="46"/>
                  <a:pt x="37" y="46"/>
                </a:cubicBezTo>
                <a:cubicBezTo>
                  <a:pt x="36" y="45"/>
                  <a:pt x="34" y="45"/>
                  <a:pt x="33" y="45"/>
                </a:cubicBezTo>
                <a:cubicBezTo>
                  <a:pt x="33" y="45"/>
                  <a:pt x="32" y="45"/>
                  <a:pt x="32" y="45"/>
                </a:cubicBezTo>
                <a:cubicBezTo>
                  <a:pt x="32" y="32"/>
                  <a:pt x="32" y="32"/>
                  <a:pt x="32" y="32"/>
                </a:cubicBezTo>
                <a:cubicBezTo>
                  <a:pt x="35" y="32"/>
                  <a:pt x="37" y="33"/>
                  <a:pt x="40" y="33"/>
                </a:cubicBezTo>
                <a:close/>
                <a:moveTo>
                  <a:pt x="69" y="79"/>
                </a:moveTo>
                <a:cubicBezTo>
                  <a:pt x="68" y="79"/>
                  <a:pt x="68" y="79"/>
                  <a:pt x="68" y="79"/>
                </a:cubicBezTo>
                <a:cubicBezTo>
                  <a:pt x="66" y="79"/>
                  <a:pt x="64" y="79"/>
                  <a:pt x="63" y="79"/>
                </a:cubicBezTo>
                <a:cubicBezTo>
                  <a:pt x="62" y="79"/>
                  <a:pt x="62" y="79"/>
                  <a:pt x="62" y="79"/>
                </a:cubicBezTo>
                <a:cubicBezTo>
                  <a:pt x="61" y="79"/>
                  <a:pt x="61" y="79"/>
                  <a:pt x="61" y="79"/>
                </a:cubicBezTo>
                <a:cubicBezTo>
                  <a:pt x="61" y="65"/>
                  <a:pt x="61" y="65"/>
                  <a:pt x="61" y="65"/>
                </a:cubicBezTo>
                <a:cubicBezTo>
                  <a:pt x="64" y="66"/>
                  <a:pt x="67" y="66"/>
                  <a:pt x="69" y="66"/>
                </a:cubicBezTo>
                <a:cubicBezTo>
                  <a:pt x="69" y="79"/>
                  <a:pt x="69" y="79"/>
                  <a:pt x="69" y="79"/>
                </a:cubicBezTo>
                <a:cubicBezTo>
                  <a:pt x="69" y="79"/>
                  <a:pt x="69" y="79"/>
                  <a:pt x="69" y="79"/>
                </a:cubicBezTo>
                <a:close/>
                <a:moveTo>
                  <a:pt x="51" y="77"/>
                </a:moveTo>
                <a:cubicBezTo>
                  <a:pt x="50" y="77"/>
                  <a:pt x="49" y="77"/>
                  <a:pt x="48" y="77"/>
                </a:cubicBezTo>
                <a:cubicBezTo>
                  <a:pt x="48" y="64"/>
                  <a:pt x="48" y="64"/>
                  <a:pt x="48" y="64"/>
                </a:cubicBezTo>
                <a:cubicBezTo>
                  <a:pt x="51" y="64"/>
                  <a:pt x="53" y="65"/>
                  <a:pt x="56" y="65"/>
                </a:cubicBezTo>
                <a:cubicBezTo>
                  <a:pt x="56" y="78"/>
                  <a:pt x="56" y="78"/>
                  <a:pt x="56" y="78"/>
                </a:cubicBezTo>
                <a:cubicBezTo>
                  <a:pt x="54" y="78"/>
                  <a:pt x="53" y="78"/>
                  <a:pt x="51" y="77"/>
                </a:cubicBezTo>
                <a:cubicBezTo>
                  <a:pt x="51" y="77"/>
                  <a:pt x="51" y="77"/>
                  <a:pt x="51" y="77"/>
                </a:cubicBezTo>
                <a:close/>
                <a:moveTo>
                  <a:pt x="43" y="63"/>
                </a:moveTo>
                <a:cubicBezTo>
                  <a:pt x="43" y="76"/>
                  <a:pt x="43" y="76"/>
                  <a:pt x="43" y="76"/>
                </a:cubicBezTo>
                <a:cubicBezTo>
                  <a:pt x="40" y="75"/>
                  <a:pt x="37" y="74"/>
                  <a:pt x="35" y="74"/>
                </a:cubicBezTo>
                <a:cubicBezTo>
                  <a:pt x="35" y="61"/>
                  <a:pt x="35" y="61"/>
                  <a:pt x="35" y="61"/>
                </a:cubicBezTo>
                <a:cubicBezTo>
                  <a:pt x="37" y="62"/>
                  <a:pt x="40" y="62"/>
                  <a:pt x="43" y="63"/>
                </a:cubicBezTo>
                <a:close/>
                <a:moveTo>
                  <a:pt x="29" y="59"/>
                </a:moveTo>
                <a:cubicBezTo>
                  <a:pt x="29" y="72"/>
                  <a:pt x="29" y="72"/>
                  <a:pt x="29" y="72"/>
                </a:cubicBezTo>
                <a:cubicBezTo>
                  <a:pt x="25" y="70"/>
                  <a:pt x="22" y="69"/>
                  <a:pt x="22" y="67"/>
                </a:cubicBezTo>
                <a:cubicBezTo>
                  <a:pt x="21" y="67"/>
                  <a:pt x="21" y="67"/>
                  <a:pt x="21" y="67"/>
                </a:cubicBezTo>
                <a:cubicBezTo>
                  <a:pt x="21" y="67"/>
                  <a:pt x="21" y="67"/>
                  <a:pt x="21" y="67"/>
                </a:cubicBezTo>
                <a:cubicBezTo>
                  <a:pt x="21" y="56"/>
                  <a:pt x="21" y="56"/>
                  <a:pt x="21" y="56"/>
                </a:cubicBezTo>
                <a:cubicBezTo>
                  <a:pt x="23" y="57"/>
                  <a:pt x="26" y="58"/>
                  <a:pt x="29" y="59"/>
                </a:cubicBezTo>
                <a:close/>
                <a:moveTo>
                  <a:pt x="93" y="67"/>
                </a:moveTo>
                <a:cubicBezTo>
                  <a:pt x="96" y="67"/>
                  <a:pt x="99" y="66"/>
                  <a:pt x="101" y="66"/>
                </a:cubicBezTo>
                <a:cubicBezTo>
                  <a:pt x="101" y="80"/>
                  <a:pt x="101" y="80"/>
                  <a:pt x="101" y="80"/>
                </a:cubicBezTo>
                <a:cubicBezTo>
                  <a:pt x="98" y="80"/>
                  <a:pt x="94" y="80"/>
                  <a:pt x="91" y="80"/>
                </a:cubicBezTo>
                <a:cubicBezTo>
                  <a:pt x="91" y="67"/>
                  <a:pt x="91" y="67"/>
                  <a:pt x="91" y="67"/>
                </a:cubicBezTo>
                <a:cubicBezTo>
                  <a:pt x="91" y="67"/>
                  <a:pt x="92" y="67"/>
                  <a:pt x="93" y="67"/>
                </a:cubicBezTo>
                <a:cubicBezTo>
                  <a:pt x="93" y="67"/>
                  <a:pt x="93" y="67"/>
                  <a:pt x="93" y="67"/>
                </a:cubicBezTo>
                <a:close/>
                <a:moveTo>
                  <a:pt x="128" y="77"/>
                </a:moveTo>
                <a:cubicBezTo>
                  <a:pt x="127" y="77"/>
                  <a:pt x="125" y="77"/>
                  <a:pt x="124" y="77"/>
                </a:cubicBezTo>
                <a:cubicBezTo>
                  <a:pt x="123" y="78"/>
                  <a:pt x="123" y="78"/>
                  <a:pt x="122" y="78"/>
                </a:cubicBezTo>
                <a:cubicBezTo>
                  <a:pt x="121" y="78"/>
                  <a:pt x="121" y="78"/>
                  <a:pt x="120" y="78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3" y="65"/>
                  <a:pt x="125" y="64"/>
                  <a:pt x="128" y="64"/>
                </a:cubicBezTo>
                <a:cubicBezTo>
                  <a:pt x="128" y="77"/>
                  <a:pt x="128" y="77"/>
                  <a:pt x="128" y="77"/>
                </a:cubicBezTo>
                <a:cubicBezTo>
                  <a:pt x="128" y="77"/>
                  <a:pt x="128" y="77"/>
                  <a:pt x="128" y="77"/>
                </a:cubicBezTo>
                <a:close/>
                <a:moveTo>
                  <a:pt x="110" y="79"/>
                </a:moveTo>
                <a:cubicBezTo>
                  <a:pt x="109" y="79"/>
                  <a:pt x="108" y="79"/>
                  <a:pt x="107" y="79"/>
                </a:cubicBezTo>
                <a:cubicBezTo>
                  <a:pt x="107" y="66"/>
                  <a:pt x="107" y="66"/>
                  <a:pt x="107" y="66"/>
                </a:cubicBezTo>
                <a:cubicBezTo>
                  <a:pt x="109" y="66"/>
                  <a:pt x="112" y="66"/>
                  <a:pt x="115" y="65"/>
                </a:cubicBezTo>
                <a:cubicBezTo>
                  <a:pt x="115" y="79"/>
                  <a:pt x="115" y="79"/>
                  <a:pt x="115" y="79"/>
                </a:cubicBezTo>
                <a:cubicBezTo>
                  <a:pt x="113" y="79"/>
                  <a:pt x="112" y="79"/>
                  <a:pt x="110" y="79"/>
                </a:cubicBezTo>
                <a:cubicBezTo>
                  <a:pt x="110" y="79"/>
                  <a:pt x="110" y="79"/>
                  <a:pt x="110" y="79"/>
                </a:cubicBezTo>
                <a:close/>
                <a:moveTo>
                  <a:pt x="140" y="74"/>
                </a:moveTo>
                <a:cubicBezTo>
                  <a:pt x="139" y="74"/>
                  <a:pt x="137" y="75"/>
                  <a:pt x="136" y="75"/>
                </a:cubicBezTo>
                <a:cubicBezTo>
                  <a:pt x="135" y="75"/>
                  <a:pt x="135" y="75"/>
                  <a:pt x="134" y="76"/>
                </a:cubicBezTo>
                <a:cubicBezTo>
                  <a:pt x="134" y="76"/>
                  <a:pt x="134" y="76"/>
                  <a:pt x="133" y="76"/>
                </a:cubicBezTo>
                <a:cubicBezTo>
                  <a:pt x="133" y="63"/>
                  <a:pt x="133" y="63"/>
                  <a:pt x="133" y="63"/>
                </a:cubicBezTo>
                <a:cubicBezTo>
                  <a:pt x="136" y="62"/>
                  <a:pt x="139" y="62"/>
                  <a:pt x="141" y="61"/>
                </a:cubicBezTo>
                <a:cubicBezTo>
                  <a:pt x="141" y="74"/>
                  <a:pt x="141" y="74"/>
                  <a:pt x="141" y="74"/>
                </a:cubicBezTo>
                <a:cubicBezTo>
                  <a:pt x="141" y="74"/>
                  <a:pt x="141" y="74"/>
                  <a:pt x="140" y="74"/>
                </a:cubicBezTo>
                <a:close/>
                <a:moveTo>
                  <a:pt x="155" y="48"/>
                </a:moveTo>
                <a:cubicBezTo>
                  <a:pt x="154" y="50"/>
                  <a:pt x="150" y="52"/>
                  <a:pt x="143" y="55"/>
                </a:cubicBezTo>
                <a:cubicBezTo>
                  <a:pt x="143" y="55"/>
                  <a:pt x="143" y="55"/>
                  <a:pt x="143" y="55"/>
                </a:cubicBezTo>
                <a:cubicBezTo>
                  <a:pt x="134" y="58"/>
                  <a:pt x="119" y="60"/>
                  <a:pt x="100" y="61"/>
                </a:cubicBezTo>
                <a:cubicBezTo>
                  <a:pt x="99" y="61"/>
                  <a:pt x="98" y="61"/>
                  <a:pt x="97" y="61"/>
                </a:cubicBezTo>
                <a:cubicBezTo>
                  <a:pt x="96" y="61"/>
                  <a:pt x="96" y="61"/>
                  <a:pt x="95" y="61"/>
                </a:cubicBezTo>
                <a:cubicBezTo>
                  <a:pt x="93" y="61"/>
                  <a:pt x="90" y="61"/>
                  <a:pt x="88" y="61"/>
                </a:cubicBezTo>
                <a:cubicBezTo>
                  <a:pt x="86" y="61"/>
                  <a:pt x="83" y="61"/>
                  <a:pt x="81" y="61"/>
                </a:cubicBezTo>
                <a:cubicBezTo>
                  <a:pt x="80" y="61"/>
                  <a:pt x="80" y="61"/>
                  <a:pt x="79" y="61"/>
                </a:cubicBezTo>
                <a:cubicBezTo>
                  <a:pt x="78" y="61"/>
                  <a:pt x="77" y="61"/>
                  <a:pt x="76" y="61"/>
                </a:cubicBezTo>
                <a:cubicBezTo>
                  <a:pt x="57" y="60"/>
                  <a:pt x="42" y="58"/>
                  <a:pt x="33" y="55"/>
                </a:cubicBezTo>
                <a:cubicBezTo>
                  <a:pt x="33" y="55"/>
                  <a:pt x="33" y="55"/>
                  <a:pt x="33" y="55"/>
                </a:cubicBezTo>
                <a:cubicBezTo>
                  <a:pt x="26" y="52"/>
                  <a:pt x="22" y="50"/>
                  <a:pt x="21" y="48"/>
                </a:cubicBezTo>
                <a:cubicBezTo>
                  <a:pt x="21" y="48"/>
                  <a:pt x="21" y="48"/>
                  <a:pt x="21" y="48"/>
                </a:cubicBezTo>
                <a:cubicBezTo>
                  <a:pt x="22" y="48"/>
                  <a:pt x="22" y="48"/>
                  <a:pt x="22" y="48"/>
                </a:cubicBezTo>
                <a:cubicBezTo>
                  <a:pt x="23" y="48"/>
                  <a:pt x="24" y="49"/>
                  <a:pt x="25" y="49"/>
                </a:cubicBezTo>
                <a:cubicBezTo>
                  <a:pt x="30" y="50"/>
                  <a:pt x="36" y="51"/>
                  <a:pt x="43" y="52"/>
                </a:cubicBezTo>
                <a:cubicBezTo>
                  <a:pt x="43" y="52"/>
                  <a:pt x="43" y="52"/>
                  <a:pt x="43" y="52"/>
                </a:cubicBezTo>
                <a:cubicBezTo>
                  <a:pt x="43" y="52"/>
                  <a:pt x="43" y="52"/>
                  <a:pt x="43" y="52"/>
                </a:cubicBezTo>
                <a:cubicBezTo>
                  <a:pt x="47" y="52"/>
                  <a:pt x="51" y="53"/>
                  <a:pt x="56" y="53"/>
                </a:cubicBezTo>
                <a:cubicBezTo>
                  <a:pt x="56" y="53"/>
                  <a:pt x="56" y="53"/>
                  <a:pt x="56" y="53"/>
                </a:cubicBezTo>
                <a:cubicBezTo>
                  <a:pt x="56" y="53"/>
                  <a:pt x="56" y="53"/>
                  <a:pt x="56" y="53"/>
                </a:cubicBezTo>
                <a:cubicBezTo>
                  <a:pt x="59" y="53"/>
                  <a:pt x="63" y="53"/>
                  <a:pt x="66" y="53"/>
                </a:cubicBezTo>
                <a:cubicBezTo>
                  <a:pt x="68" y="53"/>
                  <a:pt x="70" y="53"/>
                  <a:pt x="72" y="53"/>
                </a:cubicBezTo>
                <a:cubicBezTo>
                  <a:pt x="73" y="53"/>
                  <a:pt x="75" y="53"/>
                  <a:pt x="76" y="53"/>
                </a:cubicBezTo>
                <a:cubicBezTo>
                  <a:pt x="96" y="53"/>
                  <a:pt x="114" y="51"/>
                  <a:pt x="126" y="47"/>
                </a:cubicBezTo>
                <a:cubicBezTo>
                  <a:pt x="127" y="47"/>
                  <a:pt x="127" y="47"/>
                  <a:pt x="128" y="47"/>
                </a:cubicBezTo>
                <a:cubicBezTo>
                  <a:pt x="128" y="47"/>
                  <a:pt x="128" y="46"/>
                  <a:pt x="129" y="46"/>
                </a:cubicBezTo>
                <a:cubicBezTo>
                  <a:pt x="130" y="46"/>
                  <a:pt x="131" y="46"/>
                  <a:pt x="132" y="45"/>
                </a:cubicBezTo>
                <a:cubicBezTo>
                  <a:pt x="132" y="45"/>
                  <a:pt x="132" y="45"/>
                  <a:pt x="132" y="45"/>
                </a:cubicBezTo>
                <a:cubicBezTo>
                  <a:pt x="133" y="45"/>
                  <a:pt x="134" y="45"/>
                  <a:pt x="134" y="44"/>
                </a:cubicBezTo>
                <a:cubicBezTo>
                  <a:pt x="134" y="44"/>
                  <a:pt x="135" y="44"/>
                  <a:pt x="135" y="44"/>
                </a:cubicBezTo>
                <a:cubicBezTo>
                  <a:pt x="136" y="44"/>
                  <a:pt x="136" y="43"/>
                  <a:pt x="137" y="43"/>
                </a:cubicBezTo>
                <a:cubicBezTo>
                  <a:pt x="137" y="43"/>
                  <a:pt x="138" y="43"/>
                  <a:pt x="138" y="43"/>
                </a:cubicBezTo>
                <a:cubicBezTo>
                  <a:pt x="138" y="42"/>
                  <a:pt x="138" y="42"/>
                  <a:pt x="139" y="42"/>
                </a:cubicBezTo>
                <a:cubicBezTo>
                  <a:pt x="139" y="42"/>
                  <a:pt x="139" y="42"/>
                  <a:pt x="139" y="42"/>
                </a:cubicBezTo>
                <a:cubicBezTo>
                  <a:pt x="151" y="44"/>
                  <a:pt x="154" y="47"/>
                  <a:pt x="155" y="48"/>
                </a:cubicBezTo>
                <a:close/>
                <a:moveTo>
                  <a:pt x="72" y="5"/>
                </a:moveTo>
                <a:cubicBezTo>
                  <a:pt x="116" y="5"/>
                  <a:pt x="138" y="12"/>
                  <a:pt x="139" y="16"/>
                </a:cubicBezTo>
                <a:cubicBezTo>
                  <a:pt x="138" y="18"/>
                  <a:pt x="134" y="20"/>
                  <a:pt x="127" y="23"/>
                </a:cubicBezTo>
                <a:cubicBezTo>
                  <a:pt x="127" y="23"/>
                  <a:pt x="127" y="23"/>
                  <a:pt x="127" y="23"/>
                </a:cubicBezTo>
                <a:cubicBezTo>
                  <a:pt x="118" y="26"/>
                  <a:pt x="103" y="28"/>
                  <a:pt x="84" y="29"/>
                </a:cubicBezTo>
                <a:cubicBezTo>
                  <a:pt x="83" y="29"/>
                  <a:pt x="82" y="29"/>
                  <a:pt x="81" y="29"/>
                </a:cubicBezTo>
                <a:cubicBezTo>
                  <a:pt x="80" y="29"/>
                  <a:pt x="80" y="29"/>
                  <a:pt x="79" y="29"/>
                </a:cubicBezTo>
                <a:cubicBezTo>
                  <a:pt x="77" y="29"/>
                  <a:pt x="74" y="29"/>
                  <a:pt x="72" y="29"/>
                </a:cubicBezTo>
                <a:cubicBezTo>
                  <a:pt x="70" y="29"/>
                  <a:pt x="67" y="29"/>
                  <a:pt x="65" y="29"/>
                </a:cubicBezTo>
                <a:cubicBezTo>
                  <a:pt x="64" y="29"/>
                  <a:pt x="64" y="29"/>
                  <a:pt x="63" y="29"/>
                </a:cubicBezTo>
                <a:cubicBezTo>
                  <a:pt x="62" y="29"/>
                  <a:pt x="61" y="29"/>
                  <a:pt x="60" y="29"/>
                </a:cubicBezTo>
                <a:cubicBezTo>
                  <a:pt x="41" y="28"/>
                  <a:pt x="26" y="26"/>
                  <a:pt x="17" y="23"/>
                </a:cubicBezTo>
                <a:cubicBezTo>
                  <a:pt x="17" y="23"/>
                  <a:pt x="17" y="23"/>
                  <a:pt x="17" y="23"/>
                </a:cubicBezTo>
                <a:cubicBezTo>
                  <a:pt x="10" y="20"/>
                  <a:pt x="6" y="18"/>
                  <a:pt x="5" y="16"/>
                </a:cubicBezTo>
                <a:cubicBezTo>
                  <a:pt x="6" y="12"/>
                  <a:pt x="28" y="5"/>
                  <a:pt x="72" y="5"/>
                </a:cubicBezTo>
                <a:close/>
                <a:moveTo>
                  <a:pt x="5" y="35"/>
                </a:moveTo>
                <a:cubicBezTo>
                  <a:pt x="5" y="24"/>
                  <a:pt x="5" y="24"/>
                  <a:pt x="5" y="24"/>
                </a:cubicBezTo>
                <a:cubicBezTo>
                  <a:pt x="7" y="25"/>
                  <a:pt x="10" y="26"/>
                  <a:pt x="13" y="27"/>
                </a:cubicBezTo>
                <a:cubicBezTo>
                  <a:pt x="13" y="40"/>
                  <a:pt x="13" y="40"/>
                  <a:pt x="13" y="40"/>
                </a:cubicBezTo>
                <a:cubicBezTo>
                  <a:pt x="8" y="38"/>
                  <a:pt x="5" y="36"/>
                  <a:pt x="5" y="35"/>
                </a:cubicBezTo>
                <a:close/>
                <a:moveTo>
                  <a:pt x="18" y="72"/>
                </a:moveTo>
                <a:cubicBezTo>
                  <a:pt x="18" y="72"/>
                  <a:pt x="18" y="72"/>
                  <a:pt x="18" y="72"/>
                </a:cubicBezTo>
                <a:cubicBezTo>
                  <a:pt x="22" y="75"/>
                  <a:pt x="30" y="78"/>
                  <a:pt x="39" y="80"/>
                </a:cubicBezTo>
                <a:cubicBezTo>
                  <a:pt x="39" y="80"/>
                  <a:pt x="39" y="81"/>
                  <a:pt x="40" y="81"/>
                </a:cubicBezTo>
                <a:cubicBezTo>
                  <a:pt x="40" y="81"/>
                  <a:pt x="41" y="81"/>
                  <a:pt x="42" y="81"/>
                </a:cubicBezTo>
                <a:cubicBezTo>
                  <a:pt x="50" y="83"/>
                  <a:pt x="61" y="84"/>
                  <a:pt x="72" y="85"/>
                </a:cubicBezTo>
                <a:cubicBezTo>
                  <a:pt x="72" y="85"/>
                  <a:pt x="72" y="85"/>
                  <a:pt x="72" y="85"/>
                </a:cubicBezTo>
                <a:cubicBezTo>
                  <a:pt x="72" y="85"/>
                  <a:pt x="72" y="85"/>
                  <a:pt x="72" y="85"/>
                </a:cubicBezTo>
                <a:cubicBezTo>
                  <a:pt x="76" y="85"/>
                  <a:pt x="79" y="85"/>
                  <a:pt x="83" y="85"/>
                </a:cubicBezTo>
                <a:cubicBezTo>
                  <a:pt x="85" y="85"/>
                  <a:pt x="86" y="85"/>
                  <a:pt x="88" y="85"/>
                </a:cubicBezTo>
                <a:cubicBezTo>
                  <a:pt x="90" y="85"/>
                  <a:pt x="92" y="85"/>
                  <a:pt x="94" y="85"/>
                </a:cubicBezTo>
                <a:cubicBezTo>
                  <a:pt x="97" y="85"/>
                  <a:pt x="101" y="85"/>
                  <a:pt x="104" y="85"/>
                </a:cubicBezTo>
                <a:cubicBezTo>
                  <a:pt x="104" y="85"/>
                  <a:pt x="104" y="85"/>
                  <a:pt x="104" y="85"/>
                </a:cubicBezTo>
                <a:cubicBezTo>
                  <a:pt x="104" y="85"/>
                  <a:pt x="104" y="85"/>
                  <a:pt x="104" y="85"/>
                </a:cubicBezTo>
                <a:cubicBezTo>
                  <a:pt x="115" y="84"/>
                  <a:pt x="126" y="83"/>
                  <a:pt x="135" y="81"/>
                </a:cubicBezTo>
                <a:cubicBezTo>
                  <a:pt x="133" y="82"/>
                  <a:pt x="130" y="83"/>
                  <a:pt x="127" y="84"/>
                </a:cubicBezTo>
                <a:cubicBezTo>
                  <a:pt x="127" y="84"/>
                  <a:pt x="127" y="84"/>
                  <a:pt x="127" y="84"/>
                </a:cubicBezTo>
                <a:cubicBezTo>
                  <a:pt x="117" y="87"/>
                  <a:pt x="101" y="90"/>
                  <a:pt x="81" y="91"/>
                </a:cubicBezTo>
                <a:cubicBezTo>
                  <a:pt x="80" y="91"/>
                  <a:pt x="80" y="91"/>
                  <a:pt x="79" y="91"/>
                </a:cubicBezTo>
                <a:cubicBezTo>
                  <a:pt x="78" y="91"/>
                  <a:pt x="78" y="91"/>
                  <a:pt x="77" y="91"/>
                </a:cubicBezTo>
                <a:cubicBezTo>
                  <a:pt x="75" y="91"/>
                  <a:pt x="74" y="91"/>
                  <a:pt x="72" y="91"/>
                </a:cubicBezTo>
                <a:cubicBezTo>
                  <a:pt x="70" y="91"/>
                  <a:pt x="67" y="91"/>
                  <a:pt x="65" y="91"/>
                </a:cubicBezTo>
                <a:cubicBezTo>
                  <a:pt x="64" y="91"/>
                  <a:pt x="64" y="91"/>
                  <a:pt x="63" y="91"/>
                </a:cubicBezTo>
                <a:cubicBezTo>
                  <a:pt x="62" y="90"/>
                  <a:pt x="61" y="90"/>
                  <a:pt x="60" y="90"/>
                </a:cubicBezTo>
                <a:cubicBezTo>
                  <a:pt x="41" y="90"/>
                  <a:pt x="26" y="87"/>
                  <a:pt x="17" y="84"/>
                </a:cubicBezTo>
                <a:cubicBezTo>
                  <a:pt x="17" y="84"/>
                  <a:pt x="17" y="84"/>
                  <a:pt x="17" y="84"/>
                </a:cubicBezTo>
                <a:cubicBezTo>
                  <a:pt x="10" y="82"/>
                  <a:pt x="6" y="79"/>
                  <a:pt x="5" y="78"/>
                </a:cubicBezTo>
                <a:cubicBezTo>
                  <a:pt x="6" y="76"/>
                  <a:pt x="8" y="74"/>
                  <a:pt x="18" y="72"/>
                </a:cubicBezTo>
                <a:close/>
                <a:moveTo>
                  <a:pt x="5" y="96"/>
                </a:moveTo>
                <a:cubicBezTo>
                  <a:pt x="5" y="85"/>
                  <a:pt x="5" y="85"/>
                  <a:pt x="5" y="85"/>
                </a:cubicBezTo>
                <a:cubicBezTo>
                  <a:pt x="7" y="86"/>
                  <a:pt x="10" y="88"/>
                  <a:pt x="13" y="89"/>
                </a:cubicBezTo>
                <a:cubicBezTo>
                  <a:pt x="13" y="101"/>
                  <a:pt x="13" y="101"/>
                  <a:pt x="13" y="101"/>
                </a:cubicBezTo>
                <a:cubicBezTo>
                  <a:pt x="12" y="101"/>
                  <a:pt x="12" y="101"/>
                  <a:pt x="12" y="101"/>
                </a:cubicBezTo>
                <a:cubicBezTo>
                  <a:pt x="12" y="101"/>
                  <a:pt x="12" y="101"/>
                  <a:pt x="12" y="101"/>
                </a:cubicBezTo>
                <a:cubicBezTo>
                  <a:pt x="8" y="99"/>
                  <a:pt x="5" y="97"/>
                  <a:pt x="5" y="96"/>
                </a:cubicBezTo>
                <a:close/>
                <a:moveTo>
                  <a:pt x="13" y="125"/>
                </a:moveTo>
                <a:cubicBezTo>
                  <a:pt x="13" y="114"/>
                  <a:pt x="13" y="114"/>
                  <a:pt x="13" y="114"/>
                </a:cubicBezTo>
                <a:cubicBezTo>
                  <a:pt x="15" y="116"/>
                  <a:pt x="18" y="117"/>
                  <a:pt x="21" y="118"/>
                </a:cubicBezTo>
                <a:cubicBezTo>
                  <a:pt x="21" y="131"/>
                  <a:pt x="21" y="131"/>
                  <a:pt x="21" y="131"/>
                </a:cubicBezTo>
                <a:cubicBezTo>
                  <a:pt x="16" y="129"/>
                  <a:pt x="13" y="127"/>
                  <a:pt x="13" y="125"/>
                </a:cubicBezTo>
                <a:close/>
                <a:moveTo>
                  <a:pt x="139" y="131"/>
                </a:moveTo>
                <a:cubicBezTo>
                  <a:pt x="139" y="118"/>
                  <a:pt x="139" y="118"/>
                  <a:pt x="139" y="118"/>
                </a:cubicBezTo>
                <a:cubicBezTo>
                  <a:pt x="142" y="117"/>
                  <a:pt x="145" y="116"/>
                  <a:pt x="147" y="114"/>
                </a:cubicBezTo>
                <a:cubicBezTo>
                  <a:pt x="147" y="125"/>
                  <a:pt x="147" y="125"/>
                  <a:pt x="147" y="125"/>
                </a:cubicBezTo>
                <a:cubicBezTo>
                  <a:pt x="147" y="127"/>
                  <a:pt x="144" y="129"/>
                  <a:pt x="139" y="131"/>
                </a:cubicBezTo>
                <a:close/>
                <a:moveTo>
                  <a:pt x="147" y="107"/>
                </a:moveTo>
                <a:cubicBezTo>
                  <a:pt x="146" y="109"/>
                  <a:pt x="142" y="111"/>
                  <a:pt x="135" y="113"/>
                </a:cubicBezTo>
                <a:cubicBezTo>
                  <a:pt x="135" y="113"/>
                  <a:pt x="135" y="113"/>
                  <a:pt x="135" y="113"/>
                </a:cubicBezTo>
                <a:cubicBezTo>
                  <a:pt x="126" y="116"/>
                  <a:pt x="111" y="119"/>
                  <a:pt x="92" y="120"/>
                </a:cubicBezTo>
                <a:cubicBezTo>
                  <a:pt x="91" y="120"/>
                  <a:pt x="90" y="120"/>
                  <a:pt x="89" y="120"/>
                </a:cubicBezTo>
                <a:cubicBezTo>
                  <a:pt x="88" y="120"/>
                  <a:pt x="88" y="120"/>
                  <a:pt x="87" y="120"/>
                </a:cubicBezTo>
                <a:cubicBezTo>
                  <a:pt x="85" y="120"/>
                  <a:pt x="82" y="120"/>
                  <a:pt x="80" y="120"/>
                </a:cubicBezTo>
                <a:cubicBezTo>
                  <a:pt x="78" y="120"/>
                  <a:pt x="75" y="120"/>
                  <a:pt x="73" y="120"/>
                </a:cubicBezTo>
                <a:cubicBezTo>
                  <a:pt x="72" y="120"/>
                  <a:pt x="72" y="120"/>
                  <a:pt x="71" y="120"/>
                </a:cubicBezTo>
                <a:cubicBezTo>
                  <a:pt x="70" y="120"/>
                  <a:pt x="69" y="120"/>
                  <a:pt x="68" y="120"/>
                </a:cubicBezTo>
                <a:cubicBezTo>
                  <a:pt x="49" y="119"/>
                  <a:pt x="34" y="116"/>
                  <a:pt x="25" y="113"/>
                </a:cubicBezTo>
                <a:cubicBezTo>
                  <a:pt x="25" y="113"/>
                  <a:pt x="25" y="113"/>
                  <a:pt x="25" y="113"/>
                </a:cubicBezTo>
                <a:cubicBezTo>
                  <a:pt x="18" y="111"/>
                  <a:pt x="14" y="109"/>
                  <a:pt x="13" y="107"/>
                </a:cubicBezTo>
                <a:cubicBezTo>
                  <a:pt x="14" y="107"/>
                  <a:pt x="15" y="108"/>
                  <a:pt x="16" y="108"/>
                </a:cubicBezTo>
                <a:cubicBezTo>
                  <a:pt x="16" y="108"/>
                  <a:pt x="16" y="108"/>
                  <a:pt x="16" y="108"/>
                </a:cubicBezTo>
                <a:cubicBezTo>
                  <a:pt x="17" y="108"/>
                  <a:pt x="18" y="108"/>
                  <a:pt x="18" y="109"/>
                </a:cubicBezTo>
                <a:cubicBezTo>
                  <a:pt x="19" y="109"/>
                  <a:pt x="19" y="109"/>
                  <a:pt x="19" y="109"/>
                </a:cubicBezTo>
                <a:cubicBezTo>
                  <a:pt x="20" y="109"/>
                  <a:pt x="20" y="109"/>
                  <a:pt x="20" y="109"/>
                </a:cubicBezTo>
                <a:cubicBezTo>
                  <a:pt x="30" y="112"/>
                  <a:pt x="43" y="113"/>
                  <a:pt x="56" y="114"/>
                </a:cubicBezTo>
                <a:cubicBezTo>
                  <a:pt x="56" y="114"/>
                  <a:pt x="56" y="114"/>
                  <a:pt x="56" y="114"/>
                </a:cubicBezTo>
                <a:cubicBezTo>
                  <a:pt x="56" y="114"/>
                  <a:pt x="56" y="114"/>
                  <a:pt x="56" y="114"/>
                </a:cubicBezTo>
                <a:cubicBezTo>
                  <a:pt x="60" y="114"/>
                  <a:pt x="64" y="115"/>
                  <a:pt x="69" y="115"/>
                </a:cubicBezTo>
                <a:cubicBezTo>
                  <a:pt x="70" y="115"/>
                  <a:pt x="71" y="115"/>
                  <a:pt x="72" y="115"/>
                </a:cubicBezTo>
                <a:cubicBezTo>
                  <a:pt x="73" y="115"/>
                  <a:pt x="75" y="115"/>
                  <a:pt x="76" y="115"/>
                </a:cubicBezTo>
                <a:cubicBezTo>
                  <a:pt x="80" y="115"/>
                  <a:pt x="84" y="114"/>
                  <a:pt x="88" y="114"/>
                </a:cubicBezTo>
                <a:cubicBezTo>
                  <a:pt x="88" y="114"/>
                  <a:pt x="88" y="114"/>
                  <a:pt x="88" y="114"/>
                </a:cubicBezTo>
                <a:cubicBezTo>
                  <a:pt x="88" y="114"/>
                  <a:pt x="88" y="114"/>
                  <a:pt x="88" y="114"/>
                </a:cubicBezTo>
                <a:cubicBezTo>
                  <a:pt x="93" y="114"/>
                  <a:pt x="97" y="114"/>
                  <a:pt x="101" y="113"/>
                </a:cubicBezTo>
                <a:cubicBezTo>
                  <a:pt x="101" y="113"/>
                  <a:pt x="101" y="113"/>
                  <a:pt x="101" y="113"/>
                </a:cubicBezTo>
                <a:cubicBezTo>
                  <a:pt x="101" y="113"/>
                  <a:pt x="101" y="113"/>
                  <a:pt x="102" y="113"/>
                </a:cubicBezTo>
                <a:cubicBezTo>
                  <a:pt x="106" y="112"/>
                  <a:pt x="111" y="112"/>
                  <a:pt x="115" y="111"/>
                </a:cubicBezTo>
                <a:cubicBezTo>
                  <a:pt x="116" y="111"/>
                  <a:pt x="117" y="111"/>
                  <a:pt x="117" y="111"/>
                </a:cubicBezTo>
                <a:cubicBezTo>
                  <a:pt x="118" y="110"/>
                  <a:pt x="118" y="110"/>
                  <a:pt x="118" y="110"/>
                </a:cubicBezTo>
                <a:cubicBezTo>
                  <a:pt x="126" y="109"/>
                  <a:pt x="133" y="107"/>
                  <a:pt x="137" y="104"/>
                </a:cubicBezTo>
                <a:cubicBezTo>
                  <a:pt x="138" y="104"/>
                  <a:pt x="138" y="104"/>
                  <a:pt x="138" y="104"/>
                </a:cubicBezTo>
                <a:cubicBezTo>
                  <a:pt x="138" y="104"/>
                  <a:pt x="139" y="103"/>
                  <a:pt x="139" y="103"/>
                </a:cubicBezTo>
                <a:cubicBezTo>
                  <a:pt x="139" y="103"/>
                  <a:pt x="140" y="103"/>
                  <a:pt x="140" y="103"/>
                </a:cubicBezTo>
                <a:cubicBezTo>
                  <a:pt x="145" y="105"/>
                  <a:pt x="146" y="106"/>
                  <a:pt x="147" y="107"/>
                </a:cubicBezTo>
                <a:close/>
                <a:moveTo>
                  <a:pt x="147" y="72"/>
                </a:moveTo>
                <a:cubicBezTo>
                  <a:pt x="147" y="59"/>
                  <a:pt x="147" y="59"/>
                  <a:pt x="147" y="59"/>
                </a:cubicBezTo>
                <a:cubicBezTo>
                  <a:pt x="150" y="58"/>
                  <a:pt x="153" y="57"/>
                  <a:pt x="155" y="56"/>
                </a:cubicBezTo>
                <a:cubicBezTo>
                  <a:pt x="155" y="67"/>
                  <a:pt x="155" y="67"/>
                  <a:pt x="155" y="67"/>
                </a:cubicBezTo>
                <a:cubicBezTo>
                  <a:pt x="155" y="68"/>
                  <a:pt x="152" y="70"/>
                  <a:pt x="147" y="7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15" name="Freeform 1911">
            <a:extLst>
              <a:ext uri="{FF2B5EF4-FFF2-40B4-BE49-F238E27FC236}">
                <a16:creationId xmlns:a16="http://schemas.microsoft.com/office/drawing/2014/main" xmlns="" id="{B13E5E6A-E64F-435F-8B55-8AF7DE69AC41}"/>
              </a:ext>
            </a:extLst>
          </p:cNvPr>
          <p:cNvSpPr>
            <a:spLocks noEditPoints="1"/>
          </p:cNvSpPr>
          <p:nvPr/>
        </p:nvSpPr>
        <p:spPr bwMode="auto">
          <a:xfrm>
            <a:off x="6302375" y="5319569"/>
            <a:ext cx="546966" cy="549852"/>
          </a:xfrm>
          <a:custGeom>
            <a:avLst/>
            <a:gdLst>
              <a:gd name="T0" fmla="*/ 147 w 160"/>
              <a:gd name="T1" fmla="*/ 35 h 160"/>
              <a:gd name="T2" fmla="*/ 66 w 160"/>
              <a:gd name="T3" fmla="*/ 34 h 160"/>
              <a:gd name="T4" fmla="*/ 100 w 160"/>
              <a:gd name="T5" fmla="*/ 32 h 160"/>
              <a:gd name="T6" fmla="*/ 91 w 160"/>
              <a:gd name="T7" fmla="*/ 46 h 160"/>
              <a:gd name="T8" fmla="*/ 78 w 160"/>
              <a:gd name="T9" fmla="*/ 46 h 160"/>
              <a:gd name="T10" fmla="*/ 109 w 160"/>
              <a:gd name="T11" fmla="*/ 34 h 160"/>
              <a:gd name="T12" fmla="*/ 69 w 160"/>
              <a:gd name="T13" fmla="*/ 22 h 160"/>
              <a:gd name="T14" fmla="*/ 64 w 160"/>
              <a:gd name="T15" fmla="*/ 40 h 160"/>
              <a:gd name="T16" fmla="*/ 157 w 160"/>
              <a:gd name="T17" fmla="*/ 35 h 160"/>
              <a:gd name="T18" fmla="*/ 160 w 160"/>
              <a:gd name="T19" fmla="*/ 124 h 160"/>
              <a:gd name="T20" fmla="*/ 75 w 160"/>
              <a:gd name="T21" fmla="*/ 133 h 160"/>
              <a:gd name="T22" fmla="*/ 143 w 160"/>
              <a:gd name="T23" fmla="*/ 89 h 160"/>
              <a:gd name="T24" fmla="*/ 104 w 160"/>
              <a:gd name="T25" fmla="*/ 138 h 160"/>
              <a:gd name="T26" fmla="*/ 119 w 160"/>
              <a:gd name="T27" fmla="*/ 135 h 160"/>
              <a:gd name="T28" fmla="*/ 132 w 160"/>
              <a:gd name="T29" fmla="*/ 131 h 160"/>
              <a:gd name="T30" fmla="*/ 144 w 160"/>
              <a:gd name="T31" fmla="*/ 125 h 160"/>
              <a:gd name="T32" fmla="*/ 32 w 160"/>
              <a:gd name="T33" fmla="*/ 125 h 160"/>
              <a:gd name="T34" fmla="*/ 16 w 160"/>
              <a:gd name="T35" fmla="*/ 85 h 160"/>
              <a:gd name="T36" fmla="*/ 28 w 160"/>
              <a:gd name="T37" fmla="*/ 91 h 160"/>
              <a:gd name="T38" fmla="*/ 40 w 160"/>
              <a:gd name="T39" fmla="*/ 95 h 160"/>
              <a:gd name="T40" fmla="*/ 51 w 160"/>
              <a:gd name="T41" fmla="*/ 113 h 160"/>
              <a:gd name="T42" fmla="*/ 67 w 160"/>
              <a:gd name="T43" fmla="*/ 115 h 160"/>
              <a:gd name="T44" fmla="*/ 24 w 160"/>
              <a:gd name="T45" fmla="*/ 54 h 160"/>
              <a:gd name="T46" fmla="*/ 35 w 160"/>
              <a:gd name="T47" fmla="*/ 61 h 160"/>
              <a:gd name="T48" fmla="*/ 45 w 160"/>
              <a:gd name="T49" fmla="*/ 66 h 160"/>
              <a:gd name="T50" fmla="*/ 59 w 160"/>
              <a:gd name="T51" fmla="*/ 85 h 160"/>
              <a:gd name="T52" fmla="*/ 75 w 160"/>
              <a:gd name="T53" fmla="*/ 88 h 160"/>
              <a:gd name="T54" fmla="*/ 80 w 160"/>
              <a:gd name="T55" fmla="*/ 72 h 160"/>
              <a:gd name="T56" fmla="*/ 102 w 160"/>
              <a:gd name="T57" fmla="*/ 87 h 160"/>
              <a:gd name="T58" fmla="*/ 119 w 160"/>
              <a:gd name="T59" fmla="*/ 84 h 160"/>
              <a:gd name="T60" fmla="*/ 130 w 160"/>
              <a:gd name="T61" fmla="*/ 64 h 160"/>
              <a:gd name="T62" fmla="*/ 141 w 160"/>
              <a:gd name="T63" fmla="*/ 58 h 160"/>
              <a:gd name="T64" fmla="*/ 66 w 160"/>
              <a:gd name="T65" fmla="*/ 120 h 160"/>
              <a:gd name="T66" fmla="*/ 83 w 160"/>
              <a:gd name="T67" fmla="*/ 120 h 160"/>
              <a:gd name="T68" fmla="*/ 98 w 160"/>
              <a:gd name="T69" fmla="*/ 118 h 160"/>
              <a:gd name="T70" fmla="*/ 112 w 160"/>
              <a:gd name="T71" fmla="*/ 114 h 160"/>
              <a:gd name="T72" fmla="*/ 124 w 160"/>
              <a:gd name="T73" fmla="*/ 109 h 160"/>
              <a:gd name="T74" fmla="*/ 133 w 160"/>
              <a:gd name="T75" fmla="*/ 103 h 160"/>
              <a:gd name="T76" fmla="*/ 140 w 160"/>
              <a:gd name="T77" fmla="*/ 96 h 160"/>
              <a:gd name="T78" fmla="*/ 115 w 160"/>
              <a:gd name="T79" fmla="*/ 91 h 160"/>
              <a:gd name="T80" fmla="*/ 99 w 160"/>
              <a:gd name="T81" fmla="*/ 96 h 160"/>
              <a:gd name="T82" fmla="*/ 92 w 160"/>
              <a:gd name="T83" fmla="*/ 97 h 160"/>
              <a:gd name="T84" fmla="*/ 83 w 160"/>
              <a:gd name="T85" fmla="*/ 98 h 160"/>
              <a:gd name="T86" fmla="*/ 139 w 160"/>
              <a:gd name="T87" fmla="*/ 82 h 160"/>
              <a:gd name="T88" fmla="*/ 61 w 160"/>
              <a:gd name="T89" fmla="*/ 152 h 160"/>
              <a:gd name="T90" fmla="*/ 77 w 160"/>
              <a:gd name="T91" fmla="*/ 154 h 160"/>
              <a:gd name="T92" fmla="*/ 149 w 160"/>
              <a:gd name="T93" fmla="*/ 52 h 160"/>
              <a:gd name="T94" fmla="*/ 13 w 160"/>
              <a:gd name="T95" fmla="*/ 47 h 160"/>
              <a:gd name="T96" fmla="*/ 15 w 160"/>
              <a:gd name="T97" fmla="*/ 65 h 160"/>
              <a:gd name="T98" fmla="*/ 20 w 160"/>
              <a:gd name="T99" fmla="*/ 73 h 160"/>
              <a:gd name="T100" fmla="*/ 28 w 160"/>
              <a:gd name="T101" fmla="*/ 79 h 160"/>
              <a:gd name="T102" fmla="*/ 39 w 160"/>
              <a:gd name="T103" fmla="*/ 85 h 160"/>
              <a:gd name="T104" fmla="*/ 52 w 160"/>
              <a:gd name="T105" fmla="*/ 89 h 160"/>
              <a:gd name="T106" fmla="*/ 66 w 160"/>
              <a:gd name="T107" fmla="*/ 92 h 160"/>
              <a:gd name="T108" fmla="*/ 72 w 160"/>
              <a:gd name="T109" fmla="*/ 93 h 160"/>
              <a:gd name="T110" fmla="*/ 10 w 160"/>
              <a:gd name="T111" fmla="*/ 80 h 160"/>
              <a:gd name="T112" fmla="*/ 83 w 160"/>
              <a:gd name="T113" fmla="*/ 155 h 160"/>
              <a:gd name="T114" fmla="*/ 155 w 160"/>
              <a:gd name="T115" fmla="*/ 115 h 160"/>
              <a:gd name="T116" fmla="*/ 155 w 160"/>
              <a:gd name="T117" fmla="*/ 115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160" h="160">
                <a:moveTo>
                  <a:pt x="52" y="57"/>
                </a:moveTo>
                <a:cubicBezTo>
                  <a:pt x="52" y="57"/>
                  <a:pt x="52" y="57"/>
                  <a:pt x="52" y="57"/>
                </a:cubicBezTo>
                <a:cubicBezTo>
                  <a:pt x="61" y="59"/>
                  <a:pt x="61" y="59"/>
                  <a:pt x="61" y="59"/>
                </a:cubicBezTo>
                <a:cubicBezTo>
                  <a:pt x="68" y="61"/>
                  <a:pt x="76" y="61"/>
                  <a:pt x="85" y="61"/>
                </a:cubicBezTo>
                <a:cubicBezTo>
                  <a:pt x="89" y="61"/>
                  <a:pt x="93" y="61"/>
                  <a:pt x="97" y="61"/>
                </a:cubicBezTo>
                <a:cubicBezTo>
                  <a:pt x="104" y="60"/>
                  <a:pt x="111" y="59"/>
                  <a:pt x="117" y="57"/>
                </a:cubicBezTo>
                <a:cubicBezTo>
                  <a:pt x="117" y="57"/>
                  <a:pt x="117" y="57"/>
                  <a:pt x="117" y="57"/>
                </a:cubicBezTo>
                <a:cubicBezTo>
                  <a:pt x="117" y="57"/>
                  <a:pt x="117" y="57"/>
                  <a:pt x="117" y="57"/>
                </a:cubicBezTo>
                <a:cubicBezTo>
                  <a:pt x="135" y="52"/>
                  <a:pt x="147" y="43"/>
                  <a:pt x="147" y="35"/>
                </a:cubicBezTo>
                <a:cubicBezTo>
                  <a:pt x="147" y="23"/>
                  <a:pt x="124" y="11"/>
                  <a:pt x="85" y="11"/>
                </a:cubicBezTo>
                <a:cubicBezTo>
                  <a:pt x="47" y="11"/>
                  <a:pt x="24" y="23"/>
                  <a:pt x="24" y="35"/>
                </a:cubicBezTo>
                <a:cubicBezTo>
                  <a:pt x="24" y="43"/>
                  <a:pt x="35" y="52"/>
                  <a:pt x="52" y="57"/>
                </a:cubicBezTo>
                <a:close/>
                <a:moveTo>
                  <a:pt x="76" y="45"/>
                </a:moveTo>
                <a:cubicBezTo>
                  <a:pt x="72" y="44"/>
                  <a:pt x="69" y="41"/>
                  <a:pt x="69" y="38"/>
                </a:cubicBezTo>
                <a:cubicBezTo>
                  <a:pt x="68" y="36"/>
                  <a:pt x="68" y="36"/>
                  <a:pt x="68" y="36"/>
                </a:cubicBezTo>
                <a:cubicBezTo>
                  <a:pt x="66" y="36"/>
                  <a:pt x="66" y="36"/>
                  <a:pt x="66" y="36"/>
                </a:cubicBezTo>
                <a:cubicBezTo>
                  <a:pt x="66" y="36"/>
                  <a:pt x="66" y="35"/>
                  <a:pt x="66" y="35"/>
                </a:cubicBezTo>
                <a:cubicBezTo>
                  <a:pt x="66" y="34"/>
                  <a:pt x="66" y="34"/>
                  <a:pt x="66" y="34"/>
                </a:cubicBezTo>
                <a:cubicBezTo>
                  <a:pt x="66" y="34"/>
                  <a:pt x="67" y="33"/>
                  <a:pt x="68" y="33"/>
                </a:cubicBezTo>
                <a:cubicBezTo>
                  <a:pt x="69" y="33"/>
                  <a:pt x="69" y="33"/>
                  <a:pt x="69" y="33"/>
                </a:cubicBezTo>
                <a:cubicBezTo>
                  <a:pt x="69" y="32"/>
                  <a:pt x="69" y="32"/>
                  <a:pt x="69" y="32"/>
                </a:cubicBezTo>
                <a:cubicBezTo>
                  <a:pt x="70" y="30"/>
                  <a:pt x="71" y="29"/>
                  <a:pt x="72" y="29"/>
                </a:cubicBezTo>
                <a:cubicBezTo>
                  <a:pt x="72" y="28"/>
                  <a:pt x="72" y="28"/>
                  <a:pt x="73" y="28"/>
                </a:cubicBezTo>
                <a:cubicBezTo>
                  <a:pt x="73" y="27"/>
                  <a:pt x="74" y="26"/>
                  <a:pt x="74" y="25"/>
                </a:cubicBezTo>
                <a:cubicBezTo>
                  <a:pt x="78" y="26"/>
                  <a:pt x="81" y="26"/>
                  <a:pt x="84" y="26"/>
                </a:cubicBezTo>
                <a:cubicBezTo>
                  <a:pt x="84" y="26"/>
                  <a:pt x="84" y="26"/>
                  <a:pt x="85" y="26"/>
                </a:cubicBezTo>
                <a:cubicBezTo>
                  <a:pt x="96" y="26"/>
                  <a:pt x="99" y="29"/>
                  <a:pt x="100" y="32"/>
                </a:cubicBezTo>
                <a:cubicBezTo>
                  <a:pt x="100" y="33"/>
                  <a:pt x="100" y="33"/>
                  <a:pt x="100" y="33"/>
                </a:cubicBezTo>
                <a:cubicBezTo>
                  <a:pt x="102" y="33"/>
                  <a:pt x="102" y="33"/>
                  <a:pt x="102" y="33"/>
                </a:cubicBezTo>
                <a:cubicBezTo>
                  <a:pt x="103" y="33"/>
                  <a:pt x="103" y="34"/>
                  <a:pt x="103" y="34"/>
                </a:cubicBezTo>
                <a:cubicBezTo>
                  <a:pt x="104" y="35"/>
                  <a:pt x="104" y="35"/>
                  <a:pt x="104" y="35"/>
                </a:cubicBezTo>
                <a:cubicBezTo>
                  <a:pt x="104" y="35"/>
                  <a:pt x="103" y="36"/>
                  <a:pt x="103" y="36"/>
                </a:cubicBezTo>
                <a:cubicBezTo>
                  <a:pt x="101" y="36"/>
                  <a:pt x="101" y="36"/>
                  <a:pt x="101" y="36"/>
                </a:cubicBezTo>
                <a:cubicBezTo>
                  <a:pt x="101" y="38"/>
                  <a:pt x="101" y="38"/>
                  <a:pt x="101" y="38"/>
                </a:cubicBezTo>
                <a:cubicBezTo>
                  <a:pt x="100" y="41"/>
                  <a:pt x="98" y="44"/>
                  <a:pt x="93" y="45"/>
                </a:cubicBezTo>
                <a:cubicBezTo>
                  <a:pt x="91" y="46"/>
                  <a:pt x="91" y="46"/>
                  <a:pt x="91" y="46"/>
                </a:cubicBezTo>
                <a:cubicBezTo>
                  <a:pt x="92" y="51"/>
                  <a:pt x="92" y="51"/>
                  <a:pt x="92" y="51"/>
                </a:cubicBezTo>
                <a:cubicBezTo>
                  <a:pt x="92" y="52"/>
                  <a:pt x="93" y="54"/>
                  <a:pt x="95" y="55"/>
                </a:cubicBezTo>
                <a:cubicBezTo>
                  <a:pt x="97" y="55"/>
                  <a:pt x="97" y="55"/>
                  <a:pt x="97" y="55"/>
                </a:cubicBezTo>
                <a:cubicBezTo>
                  <a:pt x="97" y="55"/>
                  <a:pt x="96" y="55"/>
                  <a:pt x="95" y="56"/>
                </a:cubicBezTo>
                <a:cubicBezTo>
                  <a:pt x="92" y="56"/>
                  <a:pt x="89" y="56"/>
                  <a:pt x="85" y="56"/>
                </a:cubicBezTo>
                <a:cubicBezTo>
                  <a:pt x="81" y="56"/>
                  <a:pt x="76" y="56"/>
                  <a:pt x="72" y="55"/>
                </a:cubicBezTo>
                <a:cubicBezTo>
                  <a:pt x="74" y="55"/>
                  <a:pt x="74" y="55"/>
                  <a:pt x="74" y="55"/>
                </a:cubicBezTo>
                <a:cubicBezTo>
                  <a:pt x="76" y="54"/>
                  <a:pt x="77" y="52"/>
                  <a:pt x="77" y="51"/>
                </a:cubicBezTo>
                <a:cubicBezTo>
                  <a:pt x="78" y="46"/>
                  <a:pt x="78" y="46"/>
                  <a:pt x="78" y="46"/>
                </a:cubicBezTo>
                <a:lnTo>
                  <a:pt x="76" y="45"/>
                </a:lnTo>
                <a:close/>
                <a:moveTo>
                  <a:pt x="85" y="16"/>
                </a:moveTo>
                <a:cubicBezTo>
                  <a:pt x="123" y="16"/>
                  <a:pt x="141" y="28"/>
                  <a:pt x="141" y="35"/>
                </a:cubicBezTo>
                <a:cubicBezTo>
                  <a:pt x="141" y="40"/>
                  <a:pt x="130" y="50"/>
                  <a:pt x="108" y="54"/>
                </a:cubicBezTo>
                <a:cubicBezTo>
                  <a:pt x="97" y="50"/>
                  <a:pt x="97" y="50"/>
                  <a:pt x="97" y="50"/>
                </a:cubicBezTo>
                <a:cubicBezTo>
                  <a:pt x="97" y="49"/>
                  <a:pt x="97" y="49"/>
                  <a:pt x="97" y="49"/>
                </a:cubicBezTo>
                <a:cubicBezTo>
                  <a:pt x="103" y="47"/>
                  <a:pt x="105" y="43"/>
                  <a:pt x="106" y="40"/>
                </a:cubicBezTo>
                <a:cubicBezTo>
                  <a:pt x="107" y="40"/>
                  <a:pt x="108" y="39"/>
                  <a:pt x="109" y="38"/>
                </a:cubicBezTo>
                <a:cubicBezTo>
                  <a:pt x="109" y="37"/>
                  <a:pt x="109" y="35"/>
                  <a:pt x="109" y="34"/>
                </a:cubicBezTo>
                <a:cubicBezTo>
                  <a:pt x="108" y="33"/>
                  <a:pt x="108" y="33"/>
                  <a:pt x="108" y="33"/>
                </a:cubicBezTo>
                <a:cubicBezTo>
                  <a:pt x="108" y="31"/>
                  <a:pt x="106" y="29"/>
                  <a:pt x="104" y="28"/>
                </a:cubicBezTo>
                <a:cubicBezTo>
                  <a:pt x="100" y="22"/>
                  <a:pt x="91" y="21"/>
                  <a:pt x="85" y="21"/>
                </a:cubicBezTo>
                <a:cubicBezTo>
                  <a:pt x="84" y="21"/>
                  <a:pt x="84" y="21"/>
                  <a:pt x="83" y="21"/>
                </a:cubicBezTo>
                <a:cubicBezTo>
                  <a:pt x="80" y="21"/>
                  <a:pt x="78" y="21"/>
                  <a:pt x="76" y="20"/>
                </a:cubicBezTo>
                <a:cubicBezTo>
                  <a:pt x="75" y="20"/>
                  <a:pt x="74" y="19"/>
                  <a:pt x="74" y="19"/>
                </a:cubicBezTo>
                <a:cubicBezTo>
                  <a:pt x="73" y="18"/>
                  <a:pt x="72" y="19"/>
                  <a:pt x="71" y="19"/>
                </a:cubicBezTo>
                <a:cubicBezTo>
                  <a:pt x="69" y="20"/>
                  <a:pt x="69" y="20"/>
                  <a:pt x="69" y="20"/>
                </a:cubicBezTo>
                <a:cubicBezTo>
                  <a:pt x="69" y="22"/>
                  <a:pt x="69" y="22"/>
                  <a:pt x="69" y="22"/>
                </a:cubicBezTo>
                <a:cubicBezTo>
                  <a:pt x="69" y="22"/>
                  <a:pt x="69" y="23"/>
                  <a:pt x="69" y="23"/>
                </a:cubicBezTo>
                <a:cubicBezTo>
                  <a:pt x="69" y="23"/>
                  <a:pt x="69" y="23"/>
                  <a:pt x="69" y="24"/>
                </a:cubicBezTo>
                <a:cubicBezTo>
                  <a:pt x="69" y="24"/>
                  <a:pt x="69" y="24"/>
                  <a:pt x="69" y="24"/>
                </a:cubicBezTo>
                <a:cubicBezTo>
                  <a:pt x="69" y="24"/>
                  <a:pt x="68" y="24"/>
                  <a:pt x="68" y="25"/>
                </a:cubicBezTo>
                <a:cubicBezTo>
                  <a:pt x="67" y="26"/>
                  <a:pt x="66" y="27"/>
                  <a:pt x="65" y="28"/>
                </a:cubicBezTo>
                <a:cubicBezTo>
                  <a:pt x="63" y="29"/>
                  <a:pt x="61" y="31"/>
                  <a:pt x="61" y="33"/>
                </a:cubicBezTo>
                <a:cubicBezTo>
                  <a:pt x="60" y="34"/>
                  <a:pt x="60" y="34"/>
                  <a:pt x="60" y="34"/>
                </a:cubicBezTo>
                <a:cubicBezTo>
                  <a:pt x="60" y="35"/>
                  <a:pt x="60" y="37"/>
                  <a:pt x="61" y="38"/>
                </a:cubicBezTo>
                <a:cubicBezTo>
                  <a:pt x="61" y="39"/>
                  <a:pt x="62" y="40"/>
                  <a:pt x="64" y="40"/>
                </a:cubicBezTo>
                <a:cubicBezTo>
                  <a:pt x="65" y="43"/>
                  <a:pt x="67" y="47"/>
                  <a:pt x="72" y="49"/>
                </a:cubicBezTo>
                <a:cubicBezTo>
                  <a:pt x="72" y="50"/>
                  <a:pt x="72" y="50"/>
                  <a:pt x="72" y="50"/>
                </a:cubicBezTo>
                <a:cubicBezTo>
                  <a:pt x="61" y="54"/>
                  <a:pt x="61" y="54"/>
                  <a:pt x="61" y="54"/>
                </a:cubicBezTo>
                <a:cubicBezTo>
                  <a:pt x="40" y="49"/>
                  <a:pt x="29" y="40"/>
                  <a:pt x="29" y="35"/>
                </a:cubicBezTo>
                <a:cubicBezTo>
                  <a:pt x="29" y="28"/>
                  <a:pt x="48" y="16"/>
                  <a:pt x="85" y="16"/>
                </a:cubicBezTo>
                <a:close/>
                <a:moveTo>
                  <a:pt x="144" y="79"/>
                </a:moveTo>
                <a:cubicBezTo>
                  <a:pt x="144" y="78"/>
                  <a:pt x="144" y="78"/>
                  <a:pt x="144" y="78"/>
                </a:cubicBezTo>
                <a:cubicBezTo>
                  <a:pt x="152" y="72"/>
                  <a:pt x="157" y="65"/>
                  <a:pt x="157" y="57"/>
                </a:cubicBezTo>
                <a:cubicBezTo>
                  <a:pt x="157" y="35"/>
                  <a:pt x="157" y="35"/>
                  <a:pt x="157" y="35"/>
                </a:cubicBezTo>
                <a:cubicBezTo>
                  <a:pt x="157" y="15"/>
                  <a:pt x="126" y="0"/>
                  <a:pt x="85" y="0"/>
                </a:cubicBezTo>
                <a:cubicBezTo>
                  <a:pt x="44" y="0"/>
                  <a:pt x="13" y="15"/>
                  <a:pt x="13" y="35"/>
                </a:cubicBezTo>
                <a:cubicBezTo>
                  <a:pt x="13" y="41"/>
                  <a:pt x="13" y="41"/>
                  <a:pt x="13" y="41"/>
                </a:cubicBezTo>
                <a:cubicBezTo>
                  <a:pt x="5" y="47"/>
                  <a:pt x="0" y="54"/>
                  <a:pt x="0" y="61"/>
                </a:cubicBezTo>
                <a:cubicBezTo>
                  <a:pt x="0" y="84"/>
                  <a:pt x="0" y="84"/>
                  <a:pt x="0" y="84"/>
                </a:cubicBezTo>
                <a:cubicBezTo>
                  <a:pt x="0" y="93"/>
                  <a:pt x="6" y="101"/>
                  <a:pt x="16" y="107"/>
                </a:cubicBezTo>
                <a:cubicBezTo>
                  <a:pt x="16" y="124"/>
                  <a:pt x="16" y="124"/>
                  <a:pt x="16" y="124"/>
                </a:cubicBezTo>
                <a:cubicBezTo>
                  <a:pt x="16" y="144"/>
                  <a:pt x="48" y="160"/>
                  <a:pt x="88" y="160"/>
                </a:cubicBezTo>
                <a:cubicBezTo>
                  <a:pt x="128" y="160"/>
                  <a:pt x="160" y="144"/>
                  <a:pt x="160" y="124"/>
                </a:cubicBezTo>
                <a:cubicBezTo>
                  <a:pt x="160" y="101"/>
                  <a:pt x="160" y="101"/>
                  <a:pt x="160" y="101"/>
                </a:cubicBezTo>
                <a:cubicBezTo>
                  <a:pt x="160" y="93"/>
                  <a:pt x="154" y="85"/>
                  <a:pt x="144" y="79"/>
                </a:cubicBezTo>
                <a:close/>
                <a:moveTo>
                  <a:pt x="155" y="101"/>
                </a:moveTo>
                <a:cubicBezTo>
                  <a:pt x="155" y="118"/>
                  <a:pt x="124" y="133"/>
                  <a:pt x="88" y="133"/>
                </a:cubicBezTo>
                <a:cubicBezTo>
                  <a:pt x="86" y="133"/>
                  <a:pt x="85" y="133"/>
                  <a:pt x="83" y="133"/>
                </a:cubicBezTo>
                <a:cubicBezTo>
                  <a:pt x="83" y="133"/>
                  <a:pt x="83" y="133"/>
                  <a:pt x="82" y="133"/>
                </a:cubicBezTo>
                <a:cubicBezTo>
                  <a:pt x="81" y="133"/>
                  <a:pt x="79" y="133"/>
                  <a:pt x="78" y="133"/>
                </a:cubicBezTo>
                <a:cubicBezTo>
                  <a:pt x="77" y="133"/>
                  <a:pt x="76" y="133"/>
                  <a:pt x="76" y="133"/>
                </a:cubicBezTo>
                <a:cubicBezTo>
                  <a:pt x="75" y="133"/>
                  <a:pt x="75" y="133"/>
                  <a:pt x="75" y="133"/>
                </a:cubicBezTo>
                <a:cubicBezTo>
                  <a:pt x="53" y="130"/>
                  <a:pt x="34" y="122"/>
                  <a:pt x="26" y="112"/>
                </a:cubicBezTo>
                <a:cubicBezTo>
                  <a:pt x="26" y="112"/>
                  <a:pt x="26" y="112"/>
                  <a:pt x="25" y="112"/>
                </a:cubicBezTo>
                <a:cubicBezTo>
                  <a:pt x="25" y="112"/>
                  <a:pt x="25" y="112"/>
                  <a:pt x="25" y="111"/>
                </a:cubicBezTo>
                <a:cubicBezTo>
                  <a:pt x="29" y="113"/>
                  <a:pt x="33" y="114"/>
                  <a:pt x="37" y="116"/>
                </a:cubicBezTo>
                <a:cubicBezTo>
                  <a:pt x="49" y="123"/>
                  <a:pt x="68" y="128"/>
                  <a:pt x="88" y="128"/>
                </a:cubicBezTo>
                <a:cubicBezTo>
                  <a:pt x="124" y="128"/>
                  <a:pt x="149" y="114"/>
                  <a:pt x="149" y="101"/>
                </a:cubicBezTo>
                <a:cubicBezTo>
                  <a:pt x="149" y="98"/>
                  <a:pt x="147" y="94"/>
                  <a:pt x="143" y="91"/>
                </a:cubicBezTo>
                <a:cubicBezTo>
                  <a:pt x="143" y="90"/>
                  <a:pt x="143" y="90"/>
                  <a:pt x="143" y="90"/>
                </a:cubicBezTo>
                <a:cubicBezTo>
                  <a:pt x="143" y="90"/>
                  <a:pt x="143" y="89"/>
                  <a:pt x="143" y="89"/>
                </a:cubicBezTo>
                <a:cubicBezTo>
                  <a:pt x="143" y="89"/>
                  <a:pt x="143" y="89"/>
                  <a:pt x="143" y="88"/>
                </a:cubicBezTo>
                <a:cubicBezTo>
                  <a:pt x="144" y="88"/>
                  <a:pt x="144" y="88"/>
                  <a:pt x="144" y="87"/>
                </a:cubicBezTo>
                <a:cubicBezTo>
                  <a:pt x="144" y="87"/>
                  <a:pt x="144" y="87"/>
                  <a:pt x="144" y="86"/>
                </a:cubicBezTo>
                <a:cubicBezTo>
                  <a:pt x="144" y="86"/>
                  <a:pt x="144" y="86"/>
                  <a:pt x="144" y="86"/>
                </a:cubicBezTo>
                <a:cubicBezTo>
                  <a:pt x="144" y="85"/>
                  <a:pt x="144" y="85"/>
                  <a:pt x="144" y="85"/>
                </a:cubicBezTo>
                <a:cubicBezTo>
                  <a:pt x="149" y="89"/>
                  <a:pt x="155" y="94"/>
                  <a:pt x="155" y="101"/>
                </a:cubicBezTo>
                <a:close/>
                <a:moveTo>
                  <a:pt x="99" y="138"/>
                </a:moveTo>
                <a:cubicBezTo>
                  <a:pt x="99" y="138"/>
                  <a:pt x="99" y="138"/>
                  <a:pt x="99" y="138"/>
                </a:cubicBezTo>
                <a:cubicBezTo>
                  <a:pt x="101" y="138"/>
                  <a:pt x="102" y="138"/>
                  <a:pt x="104" y="138"/>
                </a:cubicBezTo>
                <a:cubicBezTo>
                  <a:pt x="104" y="138"/>
                  <a:pt x="105" y="138"/>
                  <a:pt x="105" y="138"/>
                </a:cubicBezTo>
                <a:cubicBezTo>
                  <a:pt x="106" y="137"/>
                  <a:pt x="108" y="137"/>
                  <a:pt x="109" y="137"/>
                </a:cubicBezTo>
                <a:cubicBezTo>
                  <a:pt x="109" y="153"/>
                  <a:pt x="109" y="153"/>
                  <a:pt x="109" y="153"/>
                </a:cubicBezTo>
                <a:cubicBezTo>
                  <a:pt x="106" y="154"/>
                  <a:pt x="102" y="154"/>
                  <a:pt x="99" y="154"/>
                </a:cubicBezTo>
                <a:cubicBezTo>
                  <a:pt x="99" y="138"/>
                  <a:pt x="99" y="138"/>
                  <a:pt x="99" y="138"/>
                </a:cubicBezTo>
                <a:cubicBezTo>
                  <a:pt x="99" y="138"/>
                  <a:pt x="99" y="138"/>
                  <a:pt x="99" y="138"/>
                </a:cubicBezTo>
                <a:close/>
                <a:moveTo>
                  <a:pt x="115" y="136"/>
                </a:moveTo>
                <a:cubicBezTo>
                  <a:pt x="115" y="136"/>
                  <a:pt x="115" y="136"/>
                  <a:pt x="115" y="136"/>
                </a:cubicBezTo>
                <a:cubicBezTo>
                  <a:pt x="117" y="136"/>
                  <a:pt x="118" y="135"/>
                  <a:pt x="119" y="135"/>
                </a:cubicBezTo>
                <a:cubicBezTo>
                  <a:pt x="120" y="135"/>
                  <a:pt x="120" y="135"/>
                  <a:pt x="120" y="135"/>
                </a:cubicBezTo>
                <a:cubicBezTo>
                  <a:pt x="121" y="135"/>
                  <a:pt x="122" y="134"/>
                  <a:pt x="123" y="134"/>
                </a:cubicBezTo>
                <a:cubicBezTo>
                  <a:pt x="123" y="150"/>
                  <a:pt x="123" y="150"/>
                  <a:pt x="123" y="150"/>
                </a:cubicBezTo>
                <a:cubicBezTo>
                  <a:pt x="120" y="151"/>
                  <a:pt x="117" y="151"/>
                  <a:pt x="115" y="152"/>
                </a:cubicBezTo>
                <a:cubicBezTo>
                  <a:pt x="115" y="136"/>
                  <a:pt x="115" y="136"/>
                  <a:pt x="115" y="136"/>
                </a:cubicBezTo>
                <a:close/>
                <a:moveTo>
                  <a:pt x="128" y="132"/>
                </a:moveTo>
                <a:cubicBezTo>
                  <a:pt x="128" y="132"/>
                  <a:pt x="128" y="132"/>
                  <a:pt x="128" y="132"/>
                </a:cubicBezTo>
                <a:cubicBezTo>
                  <a:pt x="129" y="132"/>
                  <a:pt x="129" y="132"/>
                  <a:pt x="129" y="132"/>
                </a:cubicBezTo>
                <a:cubicBezTo>
                  <a:pt x="130" y="132"/>
                  <a:pt x="131" y="131"/>
                  <a:pt x="132" y="131"/>
                </a:cubicBezTo>
                <a:cubicBezTo>
                  <a:pt x="133" y="131"/>
                  <a:pt x="133" y="131"/>
                  <a:pt x="133" y="130"/>
                </a:cubicBezTo>
                <a:cubicBezTo>
                  <a:pt x="133" y="130"/>
                  <a:pt x="133" y="130"/>
                  <a:pt x="133" y="130"/>
                </a:cubicBezTo>
                <a:cubicBezTo>
                  <a:pt x="133" y="146"/>
                  <a:pt x="133" y="146"/>
                  <a:pt x="133" y="146"/>
                </a:cubicBezTo>
                <a:cubicBezTo>
                  <a:pt x="132" y="147"/>
                  <a:pt x="130" y="148"/>
                  <a:pt x="128" y="148"/>
                </a:cubicBezTo>
                <a:cubicBezTo>
                  <a:pt x="128" y="132"/>
                  <a:pt x="128" y="132"/>
                  <a:pt x="128" y="132"/>
                </a:cubicBezTo>
                <a:close/>
                <a:moveTo>
                  <a:pt x="139" y="128"/>
                </a:moveTo>
                <a:cubicBezTo>
                  <a:pt x="139" y="128"/>
                  <a:pt x="140" y="127"/>
                  <a:pt x="140" y="127"/>
                </a:cubicBezTo>
                <a:cubicBezTo>
                  <a:pt x="140" y="127"/>
                  <a:pt x="141" y="127"/>
                  <a:pt x="141" y="127"/>
                </a:cubicBezTo>
                <a:cubicBezTo>
                  <a:pt x="142" y="126"/>
                  <a:pt x="143" y="126"/>
                  <a:pt x="144" y="125"/>
                </a:cubicBezTo>
                <a:cubicBezTo>
                  <a:pt x="144" y="125"/>
                  <a:pt x="144" y="125"/>
                  <a:pt x="144" y="125"/>
                </a:cubicBezTo>
                <a:cubicBezTo>
                  <a:pt x="144" y="140"/>
                  <a:pt x="144" y="140"/>
                  <a:pt x="144" y="140"/>
                </a:cubicBezTo>
                <a:cubicBezTo>
                  <a:pt x="142" y="141"/>
                  <a:pt x="141" y="143"/>
                  <a:pt x="139" y="144"/>
                </a:cubicBezTo>
                <a:cubicBezTo>
                  <a:pt x="139" y="128"/>
                  <a:pt x="139" y="128"/>
                  <a:pt x="139" y="128"/>
                </a:cubicBezTo>
                <a:close/>
                <a:moveTo>
                  <a:pt x="32" y="125"/>
                </a:moveTo>
                <a:cubicBezTo>
                  <a:pt x="34" y="126"/>
                  <a:pt x="35" y="127"/>
                  <a:pt x="37" y="128"/>
                </a:cubicBezTo>
                <a:cubicBezTo>
                  <a:pt x="37" y="144"/>
                  <a:pt x="37" y="144"/>
                  <a:pt x="37" y="144"/>
                </a:cubicBezTo>
                <a:cubicBezTo>
                  <a:pt x="35" y="143"/>
                  <a:pt x="34" y="141"/>
                  <a:pt x="32" y="140"/>
                </a:cubicBezTo>
                <a:lnTo>
                  <a:pt x="32" y="125"/>
                </a:lnTo>
                <a:close/>
                <a:moveTo>
                  <a:pt x="16" y="85"/>
                </a:moveTo>
                <a:cubicBezTo>
                  <a:pt x="16" y="85"/>
                  <a:pt x="16" y="85"/>
                  <a:pt x="16" y="85"/>
                </a:cubicBezTo>
                <a:cubicBezTo>
                  <a:pt x="17" y="86"/>
                  <a:pt x="18" y="86"/>
                  <a:pt x="19" y="87"/>
                </a:cubicBezTo>
                <a:cubicBezTo>
                  <a:pt x="19" y="87"/>
                  <a:pt x="20" y="87"/>
                  <a:pt x="20" y="87"/>
                </a:cubicBezTo>
                <a:cubicBezTo>
                  <a:pt x="20" y="87"/>
                  <a:pt x="21" y="88"/>
                  <a:pt x="21" y="88"/>
                </a:cubicBezTo>
                <a:cubicBezTo>
                  <a:pt x="21" y="101"/>
                  <a:pt x="21" y="101"/>
                  <a:pt x="21" y="101"/>
                </a:cubicBezTo>
                <a:cubicBezTo>
                  <a:pt x="18" y="101"/>
                  <a:pt x="18" y="101"/>
                  <a:pt x="18" y="101"/>
                </a:cubicBezTo>
                <a:cubicBezTo>
                  <a:pt x="17" y="101"/>
                  <a:pt x="16" y="101"/>
                  <a:pt x="16" y="100"/>
                </a:cubicBezTo>
                <a:lnTo>
                  <a:pt x="16" y="85"/>
                </a:lnTo>
                <a:close/>
                <a:moveTo>
                  <a:pt x="28" y="91"/>
                </a:moveTo>
                <a:cubicBezTo>
                  <a:pt x="29" y="91"/>
                  <a:pt x="30" y="92"/>
                  <a:pt x="31" y="92"/>
                </a:cubicBezTo>
                <a:cubicBezTo>
                  <a:pt x="31" y="92"/>
                  <a:pt x="31" y="92"/>
                  <a:pt x="32" y="92"/>
                </a:cubicBezTo>
                <a:cubicBezTo>
                  <a:pt x="32" y="92"/>
                  <a:pt x="32" y="92"/>
                  <a:pt x="32" y="92"/>
                </a:cubicBezTo>
                <a:cubicBezTo>
                  <a:pt x="32" y="108"/>
                  <a:pt x="32" y="108"/>
                  <a:pt x="32" y="108"/>
                </a:cubicBezTo>
                <a:cubicBezTo>
                  <a:pt x="30" y="108"/>
                  <a:pt x="28" y="107"/>
                  <a:pt x="27" y="106"/>
                </a:cubicBezTo>
                <a:cubicBezTo>
                  <a:pt x="27" y="90"/>
                  <a:pt x="27" y="90"/>
                  <a:pt x="27" y="90"/>
                </a:cubicBezTo>
                <a:cubicBezTo>
                  <a:pt x="27" y="90"/>
                  <a:pt x="27" y="90"/>
                  <a:pt x="27" y="90"/>
                </a:cubicBezTo>
                <a:cubicBezTo>
                  <a:pt x="27" y="91"/>
                  <a:pt x="27" y="91"/>
                  <a:pt x="28" y="91"/>
                </a:cubicBezTo>
                <a:close/>
                <a:moveTo>
                  <a:pt x="41" y="95"/>
                </a:moveTo>
                <a:cubicBezTo>
                  <a:pt x="42" y="95"/>
                  <a:pt x="43" y="96"/>
                  <a:pt x="45" y="96"/>
                </a:cubicBezTo>
                <a:cubicBezTo>
                  <a:pt x="45" y="96"/>
                  <a:pt x="45" y="96"/>
                  <a:pt x="45" y="96"/>
                </a:cubicBezTo>
                <a:cubicBezTo>
                  <a:pt x="45" y="112"/>
                  <a:pt x="45" y="112"/>
                  <a:pt x="45" y="112"/>
                </a:cubicBezTo>
                <a:cubicBezTo>
                  <a:pt x="45" y="112"/>
                  <a:pt x="45" y="112"/>
                  <a:pt x="45" y="112"/>
                </a:cubicBezTo>
                <a:cubicBezTo>
                  <a:pt x="43" y="112"/>
                  <a:pt x="42" y="111"/>
                  <a:pt x="41" y="111"/>
                </a:cubicBezTo>
                <a:cubicBezTo>
                  <a:pt x="40" y="111"/>
                  <a:pt x="38" y="110"/>
                  <a:pt x="37" y="110"/>
                </a:cubicBezTo>
                <a:cubicBezTo>
                  <a:pt x="37" y="94"/>
                  <a:pt x="37" y="94"/>
                  <a:pt x="37" y="94"/>
                </a:cubicBezTo>
                <a:cubicBezTo>
                  <a:pt x="38" y="94"/>
                  <a:pt x="39" y="95"/>
                  <a:pt x="40" y="95"/>
                </a:cubicBezTo>
                <a:cubicBezTo>
                  <a:pt x="40" y="95"/>
                  <a:pt x="40" y="95"/>
                  <a:pt x="41" y="95"/>
                </a:cubicBezTo>
                <a:close/>
                <a:moveTo>
                  <a:pt x="56" y="98"/>
                </a:moveTo>
                <a:cubicBezTo>
                  <a:pt x="58" y="98"/>
                  <a:pt x="59" y="98"/>
                  <a:pt x="61" y="98"/>
                </a:cubicBezTo>
                <a:cubicBezTo>
                  <a:pt x="61" y="98"/>
                  <a:pt x="61" y="98"/>
                  <a:pt x="61" y="98"/>
                </a:cubicBezTo>
                <a:cubicBezTo>
                  <a:pt x="61" y="98"/>
                  <a:pt x="61" y="98"/>
                  <a:pt x="61" y="98"/>
                </a:cubicBezTo>
                <a:cubicBezTo>
                  <a:pt x="61" y="114"/>
                  <a:pt x="61" y="114"/>
                  <a:pt x="61" y="114"/>
                </a:cubicBezTo>
                <a:cubicBezTo>
                  <a:pt x="59" y="114"/>
                  <a:pt x="58" y="114"/>
                  <a:pt x="56" y="114"/>
                </a:cubicBezTo>
                <a:cubicBezTo>
                  <a:pt x="55" y="114"/>
                  <a:pt x="54" y="113"/>
                  <a:pt x="53" y="113"/>
                </a:cubicBezTo>
                <a:cubicBezTo>
                  <a:pt x="52" y="113"/>
                  <a:pt x="52" y="113"/>
                  <a:pt x="51" y="113"/>
                </a:cubicBezTo>
                <a:cubicBezTo>
                  <a:pt x="51" y="97"/>
                  <a:pt x="51" y="97"/>
                  <a:pt x="51" y="97"/>
                </a:cubicBezTo>
                <a:cubicBezTo>
                  <a:pt x="52" y="97"/>
                  <a:pt x="54" y="97"/>
                  <a:pt x="55" y="98"/>
                </a:cubicBezTo>
                <a:cubicBezTo>
                  <a:pt x="55" y="98"/>
                  <a:pt x="56" y="98"/>
                  <a:pt x="56" y="98"/>
                </a:cubicBezTo>
                <a:close/>
                <a:moveTo>
                  <a:pt x="72" y="99"/>
                </a:moveTo>
                <a:cubicBezTo>
                  <a:pt x="74" y="99"/>
                  <a:pt x="76" y="99"/>
                  <a:pt x="77" y="99"/>
                </a:cubicBezTo>
                <a:cubicBezTo>
                  <a:pt x="77" y="115"/>
                  <a:pt x="77" y="115"/>
                  <a:pt x="77" y="115"/>
                </a:cubicBezTo>
                <a:cubicBezTo>
                  <a:pt x="77" y="115"/>
                  <a:pt x="77" y="115"/>
                  <a:pt x="77" y="115"/>
                </a:cubicBezTo>
                <a:cubicBezTo>
                  <a:pt x="75" y="115"/>
                  <a:pt x="74" y="115"/>
                  <a:pt x="72" y="115"/>
                </a:cubicBezTo>
                <a:cubicBezTo>
                  <a:pt x="70" y="115"/>
                  <a:pt x="68" y="115"/>
                  <a:pt x="67" y="115"/>
                </a:cubicBezTo>
                <a:cubicBezTo>
                  <a:pt x="67" y="99"/>
                  <a:pt x="67" y="99"/>
                  <a:pt x="67" y="99"/>
                </a:cubicBezTo>
                <a:cubicBezTo>
                  <a:pt x="67" y="99"/>
                  <a:pt x="67" y="99"/>
                  <a:pt x="67" y="99"/>
                </a:cubicBezTo>
                <a:cubicBezTo>
                  <a:pt x="69" y="99"/>
                  <a:pt x="70" y="99"/>
                  <a:pt x="72" y="99"/>
                </a:cubicBezTo>
                <a:close/>
                <a:moveTo>
                  <a:pt x="19" y="49"/>
                </a:moveTo>
                <a:cubicBezTo>
                  <a:pt x="19" y="49"/>
                  <a:pt x="19" y="49"/>
                  <a:pt x="19" y="49"/>
                </a:cubicBezTo>
                <a:cubicBezTo>
                  <a:pt x="19" y="50"/>
                  <a:pt x="20" y="50"/>
                  <a:pt x="21" y="51"/>
                </a:cubicBezTo>
                <a:cubicBezTo>
                  <a:pt x="21" y="51"/>
                  <a:pt x="21" y="51"/>
                  <a:pt x="21" y="52"/>
                </a:cubicBezTo>
                <a:cubicBezTo>
                  <a:pt x="22" y="52"/>
                  <a:pt x="22" y="53"/>
                  <a:pt x="23" y="53"/>
                </a:cubicBezTo>
                <a:cubicBezTo>
                  <a:pt x="23" y="54"/>
                  <a:pt x="23" y="54"/>
                  <a:pt x="24" y="54"/>
                </a:cubicBezTo>
                <a:cubicBezTo>
                  <a:pt x="24" y="54"/>
                  <a:pt x="24" y="54"/>
                  <a:pt x="24" y="54"/>
                </a:cubicBezTo>
                <a:cubicBezTo>
                  <a:pt x="24" y="69"/>
                  <a:pt x="24" y="69"/>
                  <a:pt x="24" y="69"/>
                </a:cubicBezTo>
                <a:cubicBezTo>
                  <a:pt x="21" y="65"/>
                  <a:pt x="19" y="61"/>
                  <a:pt x="19" y="57"/>
                </a:cubicBezTo>
                <a:lnTo>
                  <a:pt x="19" y="49"/>
                </a:lnTo>
                <a:close/>
                <a:moveTo>
                  <a:pt x="29" y="58"/>
                </a:moveTo>
                <a:cubicBezTo>
                  <a:pt x="29" y="58"/>
                  <a:pt x="29" y="58"/>
                  <a:pt x="30" y="58"/>
                </a:cubicBezTo>
                <a:cubicBezTo>
                  <a:pt x="31" y="59"/>
                  <a:pt x="32" y="59"/>
                  <a:pt x="33" y="60"/>
                </a:cubicBezTo>
                <a:cubicBezTo>
                  <a:pt x="33" y="60"/>
                  <a:pt x="33" y="60"/>
                  <a:pt x="33" y="60"/>
                </a:cubicBezTo>
                <a:cubicBezTo>
                  <a:pt x="34" y="61"/>
                  <a:pt x="34" y="61"/>
                  <a:pt x="35" y="61"/>
                </a:cubicBezTo>
                <a:cubicBezTo>
                  <a:pt x="35" y="77"/>
                  <a:pt x="35" y="77"/>
                  <a:pt x="35" y="77"/>
                </a:cubicBezTo>
                <a:cubicBezTo>
                  <a:pt x="33" y="76"/>
                  <a:pt x="31" y="75"/>
                  <a:pt x="29" y="74"/>
                </a:cubicBezTo>
                <a:cubicBezTo>
                  <a:pt x="29" y="58"/>
                  <a:pt x="29" y="58"/>
                  <a:pt x="29" y="58"/>
                </a:cubicBezTo>
                <a:close/>
                <a:moveTo>
                  <a:pt x="40" y="64"/>
                </a:moveTo>
                <a:cubicBezTo>
                  <a:pt x="40" y="64"/>
                  <a:pt x="40" y="64"/>
                  <a:pt x="40" y="64"/>
                </a:cubicBezTo>
                <a:cubicBezTo>
                  <a:pt x="40" y="64"/>
                  <a:pt x="41" y="64"/>
                  <a:pt x="41" y="64"/>
                </a:cubicBezTo>
                <a:cubicBezTo>
                  <a:pt x="42" y="65"/>
                  <a:pt x="43" y="65"/>
                  <a:pt x="44" y="65"/>
                </a:cubicBezTo>
                <a:cubicBezTo>
                  <a:pt x="45" y="65"/>
                  <a:pt x="45" y="65"/>
                  <a:pt x="45" y="66"/>
                </a:cubicBezTo>
                <a:cubicBezTo>
                  <a:pt x="45" y="66"/>
                  <a:pt x="45" y="66"/>
                  <a:pt x="45" y="66"/>
                </a:cubicBezTo>
                <a:cubicBezTo>
                  <a:pt x="45" y="82"/>
                  <a:pt x="45" y="82"/>
                  <a:pt x="45" y="82"/>
                </a:cubicBezTo>
                <a:cubicBezTo>
                  <a:pt x="43" y="81"/>
                  <a:pt x="42" y="80"/>
                  <a:pt x="40" y="80"/>
                </a:cubicBezTo>
                <a:cubicBezTo>
                  <a:pt x="40" y="64"/>
                  <a:pt x="40" y="64"/>
                  <a:pt x="40" y="64"/>
                </a:cubicBezTo>
                <a:close/>
                <a:moveTo>
                  <a:pt x="51" y="67"/>
                </a:moveTo>
                <a:cubicBezTo>
                  <a:pt x="52" y="68"/>
                  <a:pt x="53" y="68"/>
                  <a:pt x="53" y="68"/>
                </a:cubicBezTo>
                <a:cubicBezTo>
                  <a:pt x="54" y="68"/>
                  <a:pt x="54" y="68"/>
                  <a:pt x="54" y="68"/>
                </a:cubicBezTo>
                <a:cubicBezTo>
                  <a:pt x="55" y="69"/>
                  <a:pt x="57" y="69"/>
                  <a:pt x="58" y="69"/>
                </a:cubicBezTo>
                <a:cubicBezTo>
                  <a:pt x="58" y="69"/>
                  <a:pt x="59" y="69"/>
                  <a:pt x="59" y="69"/>
                </a:cubicBezTo>
                <a:cubicBezTo>
                  <a:pt x="59" y="85"/>
                  <a:pt x="59" y="85"/>
                  <a:pt x="59" y="85"/>
                </a:cubicBezTo>
                <a:cubicBezTo>
                  <a:pt x="56" y="85"/>
                  <a:pt x="53" y="84"/>
                  <a:pt x="51" y="83"/>
                </a:cubicBezTo>
                <a:cubicBezTo>
                  <a:pt x="51" y="67"/>
                  <a:pt x="51" y="67"/>
                  <a:pt x="51" y="67"/>
                </a:cubicBezTo>
                <a:close/>
                <a:moveTo>
                  <a:pt x="64" y="70"/>
                </a:moveTo>
                <a:cubicBezTo>
                  <a:pt x="65" y="71"/>
                  <a:pt x="67" y="71"/>
                  <a:pt x="68" y="71"/>
                </a:cubicBezTo>
                <a:cubicBezTo>
                  <a:pt x="69" y="71"/>
                  <a:pt x="69" y="71"/>
                  <a:pt x="70" y="71"/>
                </a:cubicBezTo>
                <a:cubicBezTo>
                  <a:pt x="71" y="71"/>
                  <a:pt x="73" y="71"/>
                  <a:pt x="74" y="72"/>
                </a:cubicBezTo>
                <a:cubicBezTo>
                  <a:pt x="74" y="72"/>
                  <a:pt x="74" y="72"/>
                  <a:pt x="74" y="72"/>
                </a:cubicBezTo>
                <a:cubicBezTo>
                  <a:pt x="74" y="72"/>
                  <a:pt x="75" y="72"/>
                  <a:pt x="75" y="72"/>
                </a:cubicBezTo>
                <a:cubicBezTo>
                  <a:pt x="75" y="88"/>
                  <a:pt x="75" y="88"/>
                  <a:pt x="75" y="88"/>
                </a:cubicBezTo>
                <a:cubicBezTo>
                  <a:pt x="71" y="87"/>
                  <a:pt x="67" y="87"/>
                  <a:pt x="64" y="86"/>
                </a:cubicBezTo>
                <a:lnTo>
                  <a:pt x="64" y="70"/>
                </a:lnTo>
                <a:close/>
                <a:moveTo>
                  <a:pt x="85" y="72"/>
                </a:moveTo>
                <a:cubicBezTo>
                  <a:pt x="87" y="72"/>
                  <a:pt x="89" y="72"/>
                  <a:pt x="90" y="72"/>
                </a:cubicBezTo>
                <a:cubicBezTo>
                  <a:pt x="90" y="72"/>
                  <a:pt x="91" y="72"/>
                  <a:pt x="91" y="72"/>
                </a:cubicBezTo>
                <a:cubicBezTo>
                  <a:pt x="91" y="88"/>
                  <a:pt x="91" y="88"/>
                  <a:pt x="91" y="88"/>
                </a:cubicBezTo>
                <a:cubicBezTo>
                  <a:pt x="89" y="88"/>
                  <a:pt x="87" y="88"/>
                  <a:pt x="85" y="88"/>
                </a:cubicBezTo>
                <a:cubicBezTo>
                  <a:pt x="84" y="88"/>
                  <a:pt x="82" y="88"/>
                  <a:pt x="80" y="88"/>
                </a:cubicBezTo>
                <a:cubicBezTo>
                  <a:pt x="80" y="72"/>
                  <a:pt x="80" y="72"/>
                  <a:pt x="80" y="72"/>
                </a:cubicBezTo>
                <a:cubicBezTo>
                  <a:pt x="80" y="72"/>
                  <a:pt x="80" y="72"/>
                  <a:pt x="80" y="72"/>
                </a:cubicBezTo>
                <a:cubicBezTo>
                  <a:pt x="82" y="72"/>
                  <a:pt x="84" y="72"/>
                  <a:pt x="85" y="72"/>
                </a:cubicBezTo>
                <a:close/>
                <a:moveTo>
                  <a:pt x="97" y="72"/>
                </a:moveTo>
                <a:cubicBezTo>
                  <a:pt x="98" y="71"/>
                  <a:pt x="100" y="71"/>
                  <a:pt x="101" y="71"/>
                </a:cubicBezTo>
                <a:cubicBezTo>
                  <a:pt x="102" y="71"/>
                  <a:pt x="102" y="71"/>
                  <a:pt x="102" y="71"/>
                </a:cubicBezTo>
                <a:cubicBezTo>
                  <a:pt x="104" y="71"/>
                  <a:pt x="105" y="71"/>
                  <a:pt x="107" y="70"/>
                </a:cubicBezTo>
                <a:cubicBezTo>
                  <a:pt x="107" y="86"/>
                  <a:pt x="107" y="86"/>
                  <a:pt x="107" y="86"/>
                </a:cubicBezTo>
                <a:cubicBezTo>
                  <a:pt x="106" y="86"/>
                  <a:pt x="105" y="87"/>
                  <a:pt x="104" y="87"/>
                </a:cubicBezTo>
                <a:cubicBezTo>
                  <a:pt x="103" y="87"/>
                  <a:pt x="103" y="87"/>
                  <a:pt x="102" y="87"/>
                </a:cubicBezTo>
                <a:cubicBezTo>
                  <a:pt x="100" y="87"/>
                  <a:pt x="98" y="87"/>
                  <a:pt x="96" y="88"/>
                </a:cubicBezTo>
                <a:cubicBezTo>
                  <a:pt x="96" y="72"/>
                  <a:pt x="96" y="72"/>
                  <a:pt x="96" y="72"/>
                </a:cubicBezTo>
                <a:cubicBezTo>
                  <a:pt x="96" y="72"/>
                  <a:pt x="96" y="72"/>
                  <a:pt x="96" y="72"/>
                </a:cubicBezTo>
                <a:cubicBezTo>
                  <a:pt x="96" y="72"/>
                  <a:pt x="97" y="72"/>
                  <a:pt x="97" y="72"/>
                </a:cubicBezTo>
                <a:close/>
                <a:moveTo>
                  <a:pt x="117" y="68"/>
                </a:moveTo>
                <a:cubicBezTo>
                  <a:pt x="117" y="68"/>
                  <a:pt x="117" y="68"/>
                  <a:pt x="117" y="68"/>
                </a:cubicBezTo>
                <a:cubicBezTo>
                  <a:pt x="118" y="68"/>
                  <a:pt x="119" y="68"/>
                  <a:pt x="120" y="67"/>
                </a:cubicBezTo>
                <a:cubicBezTo>
                  <a:pt x="120" y="83"/>
                  <a:pt x="120" y="83"/>
                  <a:pt x="120" y="83"/>
                </a:cubicBezTo>
                <a:cubicBezTo>
                  <a:pt x="120" y="83"/>
                  <a:pt x="119" y="84"/>
                  <a:pt x="119" y="84"/>
                </a:cubicBezTo>
                <a:cubicBezTo>
                  <a:pt x="119" y="84"/>
                  <a:pt x="119" y="84"/>
                  <a:pt x="119" y="84"/>
                </a:cubicBezTo>
                <a:cubicBezTo>
                  <a:pt x="118" y="84"/>
                  <a:pt x="118" y="84"/>
                  <a:pt x="117" y="84"/>
                </a:cubicBezTo>
                <a:cubicBezTo>
                  <a:pt x="116" y="85"/>
                  <a:pt x="114" y="85"/>
                  <a:pt x="113" y="85"/>
                </a:cubicBezTo>
                <a:cubicBezTo>
                  <a:pt x="112" y="85"/>
                  <a:pt x="112" y="85"/>
                  <a:pt x="112" y="85"/>
                </a:cubicBezTo>
                <a:cubicBezTo>
                  <a:pt x="112" y="69"/>
                  <a:pt x="112" y="69"/>
                  <a:pt x="112" y="69"/>
                </a:cubicBezTo>
                <a:cubicBezTo>
                  <a:pt x="112" y="69"/>
                  <a:pt x="112" y="69"/>
                  <a:pt x="112" y="69"/>
                </a:cubicBezTo>
                <a:cubicBezTo>
                  <a:pt x="114" y="69"/>
                  <a:pt x="115" y="69"/>
                  <a:pt x="117" y="68"/>
                </a:cubicBezTo>
                <a:close/>
                <a:moveTo>
                  <a:pt x="126" y="65"/>
                </a:moveTo>
                <a:cubicBezTo>
                  <a:pt x="127" y="65"/>
                  <a:pt x="129" y="65"/>
                  <a:pt x="130" y="64"/>
                </a:cubicBezTo>
                <a:cubicBezTo>
                  <a:pt x="130" y="64"/>
                  <a:pt x="130" y="64"/>
                  <a:pt x="130" y="64"/>
                </a:cubicBezTo>
                <a:cubicBezTo>
                  <a:pt x="131" y="64"/>
                  <a:pt x="131" y="64"/>
                  <a:pt x="131" y="64"/>
                </a:cubicBezTo>
                <a:cubicBezTo>
                  <a:pt x="131" y="80"/>
                  <a:pt x="131" y="80"/>
                  <a:pt x="131" y="80"/>
                </a:cubicBezTo>
                <a:cubicBezTo>
                  <a:pt x="129" y="80"/>
                  <a:pt x="127" y="81"/>
                  <a:pt x="125" y="82"/>
                </a:cubicBezTo>
                <a:cubicBezTo>
                  <a:pt x="125" y="66"/>
                  <a:pt x="125" y="66"/>
                  <a:pt x="125" y="66"/>
                </a:cubicBezTo>
                <a:cubicBezTo>
                  <a:pt x="125" y="66"/>
                  <a:pt x="126" y="66"/>
                  <a:pt x="126" y="66"/>
                </a:cubicBezTo>
                <a:cubicBezTo>
                  <a:pt x="126" y="65"/>
                  <a:pt x="126" y="65"/>
                  <a:pt x="126" y="65"/>
                </a:cubicBezTo>
                <a:close/>
                <a:moveTo>
                  <a:pt x="138" y="60"/>
                </a:moveTo>
                <a:cubicBezTo>
                  <a:pt x="139" y="59"/>
                  <a:pt x="140" y="59"/>
                  <a:pt x="141" y="58"/>
                </a:cubicBezTo>
                <a:cubicBezTo>
                  <a:pt x="141" y="58"/>
                  <a:pt x="141" y="58"/>
                  <a:pt x="141" y="58"/>
                </a:cubicBezTo>
                <a:cubicBezTo>
                  <a:pt x="141" y="74"/>
                  <a:pt x="141" y="74"/>
                  <a:pt x="141" y="74"/>
                </a:cubicBezTo>
                <a:cubicBezTo>
                  <a:pt x="140" y="75"/>
                  <a:pt x="138" y="76"/>
                  <a:pt x="136" y="77"/>
                </a:cubicBezTo>
                <a:cubicBezTo>
                  <a:pt x="136" y="61"/>
                  <a:pt x="136" y="61"/>
                  <a:pt x="136" y="61"/>
                </a:cubicBezTo>
                <a:cubicBezTo>
                  <a:pt x="136" y="61"/>
                  <a:pt x="137" y="61"/>
                  <a:pt x="137" y="60"/>
                </a:cubicBezTo>
                <a:cubicBezTo>
                  <a:pt x="138" y="60"/>
                  <a:pt x="138" y="60"/>
                  <a:pt x="138" y="60"/>
                </a:cubicBezTo>
                <a:close/>
                <a:moveTo>
                  <a:pt x="65" y="120"/>
                </a:moveTo>
                <a:cubicBezTo>
                  <a:pt x="66" y="120"/>
                  <a:pt x="66" y="120"/>
                  <a:pt x="66" y="120"/>
                </a:cubicBezTo>
                <a:cubicBezTo>
                  <a:pt x="66" y="120"/>
                  <a:pt x="66" y="120"/>
                  <a:pt x="66" y="120"/>
                </a:cubicBezTo>
                <a:cubicBezTo>
                  <a:pt x="66" y="120"/>
                  <a:pt x="66" y="120"/>
                  <a:pt x="67" y="120"/>
                </a:cubicBezTo>
                <a:cubicBezTo>
                  <a:pt x="68" y="120"/>
                  <a:pt x="70" y="120"/>
                  <a:pt x="72" y="120"/>
                </a:cubicBezTo>
                <a:cubicBezTo>
                  <a:pt x="73" y="120"/>
                  <a:pt x="74" y="120"/>
                  <a:pt x="76" y="120"/>
                </a:cubicBezTo>
                <a:cubicBezTo>
                  <a:pt x="76" y="120"/>
                  <a:pt x="77" y="120"/>
                  <a:pt x="77" y="120"/>
                </a:cubicBezTo>
                <a:cubicBezTo>
                  <a:pt x="77" y="120"/>
                  <a:pt x="77" y="120"/>
                  <a:pt x="77" y="120"/>
                </a:cubicBezTo>
                <a:cubicBezTo>
                  <a:pt x="78" y="120"/>
                  <a:pt x="78" y="120"/>
                  <a:pt x="78" y="120"/>
                </a:cubicBezTo>
                <a:cubicBezTo>
                  <a:pt x="79" y="120"/>
                  <a:pt x="79" y="120"/>
                  <a:pt x="79" y="120"/>
                </a:cubicBezTo>
                <a:cubicBezTo>
                  <a:pt x="80" y="120"/>
                  <a:pt x="80" y="120"/>
                  <a:pt x="81" y="120"/>
                </a:cubicBezTo>
                <a:cubicBezTo>
                  <a:pt x="82" y="120"/>
                  <a:pt x="82" y="120"/>
                  <a:pt x="83" y="120"/>
                </a:cubicBezTo>
                <a:cubicBezTo>
                  <a:pt x="84" y="120"/>
                  <a:pt x="84" y="120"/>
                  <a:pt x="85" y="119"/>
                </a:cubicBezTo>
                <a:cubicBezTo>
                  <a:pt x="85" y="119"/>
                  <a:pt x="86" y="119"/>
                  <a:pt x="87" y="119"/>
                </a:cubicBezTo>
                <a:cubicBezTo>
                  <a:pt x="87" y="119"/>
                  <a:pt x="88" y="119"/>
                  <a:pt x="88" y="119"/>
                </a:cubicBezTo>
                <a:cubicBezTo>
                  <a:pt x="89" y="119"/>
                  <a:pt x="89" y="119"/>
                  <a:pt x="90" y="119"/>
                </a:cubicBezTo>
                <a:cubicBezTo>
                  <a:pt x="91" y="119"/>
                  <a:pt x="91" y="119"/>
                  <a:pt x="92" y="119"/>
                </a:cubicBezTo>
                <a:cubicBezTo>
                  <a:pt x="92" y="119"/>
                  <a:pt x="93" y="119"/>
                  <a:pt x="93" y="118"/>
                </a:cubicBezTo>
                <a:cubicBezTo>
                  <a:pt x="94" y="118"/>
                  <a:pt x="94" y="118"/>
                  <a:pt x="95" y="118"/>
                </a:cubicBezTo>
                <a:cubicBezTo>
                  <a:pt x="96" y="118"/>
                  <a:pt x="96" y="118"/>
                  <a:pt x="97" y="118"/>
                </a:cubicBezTo>
                <a:cubicBezTo>
                  <a:pt x="97" y="118"/>
                  <a:pt x="98" y="118"/>
                  <a:pt x="98" y="118"/>
                </a:cubicBezTo>
                <a:cubicBezTo>
                  <a:pt x="99" y="117"/>
                  <a:pt x="99" y="117"/>
                  <a:pt x="100" y="117"/>
                </a:cubicBezTo>
                <a:cubicBezTo>
                  <a:pt x="100" y="117"/>
                  <a:pt x="101" y="117"/>
                  <a:pt x="101" y="117"/>
                </a:cubicBezTo>
                <a:cubicBezTo>
                  <a:pt x="102" y="117"/>
                  <a:pt x="103" y="117"/>
                  <a:pt x="103" y="117"/>
                </a:cubicBezTo>
                <a:cubicBezTo>
                  <a:pt x="104" y="116"/>
                  <a:pt x="104" y="116"/>
                  <a:pt x="105" y="116"/>
                </a:cubicBezTo>
                <a:cubicBezTo>
                  <a:pt x="105" y="116"/>
                  <a:pt x="106" y="116"/>
                  <a:pt x="106" y="116"/>
                </a:cubicBezTo>
                <a:cubicBezTo>
                  <a:pt x="107" y="116"/>
                  <a:pt x="107" y="116"/>
                  <a:pt x="108" y="115"/>
                </a:cubicBezTo>
                <a:cubicBezTo>
                  <a:pt x="108" y="115"/>
                  <a:pt x="109" y="115"/>
                  <a:pt x="109" y="115"/>
                </a:cubicBezTo>
                <a:cubicBezTo>
                  <a:pt x="110" y="115"/>
                  <a:pt x="110" y="115"/>
                  <a:pt x="111" y="115"/>
                </a:cubicBezTo>
                <a:cubicBezTo>
                  <a:pt x="111" y="114"/>
                  <a:pt x="112" y="114"/>
                  <a:pt x="112" y="114"/>
                </a:cubicBezTo>
                <a:cubicBezTo>
                  <a:pt x="113" y="114"/>
                  <a:pt x="113" y="114"/>
                  <a:pt x="113" y="114"/>
                </a:cubicBezTo>
                <a:cubicBezTo>
                  <a:pt x="114" y="113"/>
                  <a:pt x="114" y="113"/>
                  <a:pt x="115" y="113"/>
                </a:cubicBezTo>
                <a:cubicBezTo>
                  <a:pt x="115" y="113"/>
                  <a:pt x="116" y="113"/>
                  <a:pt x="116" y="113"/>
                </a:cubicBezTo>
                <a:cubicBezTo>
                  <a:pt x="117" y="112"/>
                  <a:pt x="117" y="112"/>
                  <a:pt x="118" y="112"/>
                </a:cubicBezTo>
                <a:cubicBezTo>
                  <a:pt x="118" y="112"/>
                  <a:pt x="118" y="112"/>
                  <a:pt x="119" y="111"/>
                </a:cubicBezTo>
                <a:cubicBezTo>
                  <a:pt x="119" y="111"/>
                  <a:pt x="120" y="111"/>
                  <a:pt x="120" y="111"/>
                </a:cubicBezTo>
                <a:cubicBezTo>
                  <a:pt x="121" y="111"/>
                  <a:pt x="121" y="111"/>
                  <a:pt x="121" y="110"/>
                </a:cubicBezTo>
                <a:cubicBezTo>
                  <a:pt x="122" y="110"/>
                  <a:pt x="122" y="110"/>
                  <a:pt x="123" y="110"/>
                </a:cubicBezTo>
                <a:cubicBezTo>
                  <a:pt x="123" y="110"/>
                  <a:pt x="123" y="109"/>
                  <a:pt x="124" y="109"/>
                </a:cubicBezTo>
                <a:cubicBezTo>
                  <a:pt x="124" y="109"/>
                  <a:pt x="125" y="109"/>
                  <a:pt x="125" y="109"/>
                </a:cubicBezTo>
                <a:cubicBezTo>
                  <a:pt x="125" y="108"/>
                  <a:pt x="126" y="108"/>
                  <a:pt x="126" y="108"/>
                </a:cubicBezTo>
                <a:cubicBezTo>
                  <a:pt x="127" y="108"/>
                  <a:pt x="127" y="107"/>
                  <a:pt x="127" y="107"/>
                </a:cubicBezTo>
                <a:cubicBezTo>
                  <a:pt x="128" y="107"/>
                  <a:pt x="128" y="107"/>
                  <a:pt x="128" y="107"/>
                </a:cubicBezTo>
                <a:cubicBezTo>
                  <a:pt x="129" y="106"/>
                  <a:pt x="129" y="106"/>
                  <a:pt x="129" y="106"/>
                </a:cubicBezTo>
                <a:cubicBezTo>
                  <a:pt x="130" y="106"/>
                  <a:pt x="130" y="105"/>
                  <a:pt x="130" y="105"/>
                </a:cubicBezTo>
                <a:cubicBezTo>
                  <a:pt x="131" y="105"/>
                  <a:pt x="131" y="105"/>
                  <a:pt x="131" y="105"/>
                </a:cubicBezTo>
                <a:cubicBezTo>
                  <a:pt x="132" y="104"/>
                  <a:pt x="132" y="104"/>
                  <a:pt x="132" y="104"/>
                </a:cubicBezTo>
                <a:cubicBezTo>
                  <a:pt x="133" y="104"/>
                  <a:pt x="133" y="103"/>
                  <a:pt x="133" y="103"/>
                </a:cubicBezTo>
                <a:cubicBezTo>
                  <a:pt x="134" y="103"/>
                  <a:pt x="134" y="103"/>
                  <a:pt x="134" y="102"/>
                </a:cubicBezTo>
                <a:cubicBezTo>
                  <a:pt x="134" y="102"/>
                  <a:pt x="135" y="102"/>
                  <a:pt x="135" y="102"/>
                </a:cubicBezTo>
                <a:cubicBezTo>
                  <a:pt x="135" y="101"/>
                  <a:pt x="136" y="101"/>
                  <a:pt x="136" y="101"/>
                </a:cubicBezTo>
                <a:cubicBezTo>
                  <a:pt x="136" y="101"/>
                  <a:pt x="136" y="100"/>
                  <a:pt x="137" y="100"/>
                </a:cubicBezTo>
                <a:cubicBezTo>
                  <a:pt x="137" y="100"/>
                  <a:pt x="137" y="100"/>
                  <a:pt x="137" y="99"/>
                </a:cubicBezTo>
                <a:cubicBezTo>
                  <a:pt x="138" y="99"/>
                  <a:pt x="138" y="99"/>
                  <a:pt x="138" y="98"/>
                </a:cubicBezTo>
                <a:cubicBezTo>
                  <a:pt x="138" y="98"/>
                  <a:pt x="138" y="98"/>
                  <a:pt x="139" y="98"/>
                </a:cubicBezTo>
                <a:cubicBezTo>
                  <a:pt x="139" y="97"/>
                  <a:pt x="139" y="97"/>
                  <a:pt x="139" y="97"/>
                </a:cubicBezTo>
                <a:cubicBezTo>
                  <a:pt x="140" y="97"/>
                  <a:pt x="140" y="96"/>
                  <a:pt x="140" y="96"/>
                </a:cubicBezTo>
                <a:cubicBezTo>
                  <a:pt x="140" y="96"/>
                  <a:pt x="140" y="96"/>
                  <a:pt x="140" y="95"/>
                </a:cubicBezTo>
                <a:cubicBezTo>
                  <a:pt x="143" y="98"/>
                  <a:pt x="144" y="100"/>
                  <a:pt x="144" y="101"/>
                </a:cubicBezTo>
                <a:cubicBezTo>
                  <a:pt x="144" y="109"/>
                  <a:pt x="124" y="123"/>
                  <a:pt x="88" y="123"/>
                </a:cubicBezTo>
                <a:cubicBezTo>
                  <a:pt x="77" y="123"/>
                  <a:pt x="68" y="121"/>
                  <a:pt x="61" y="120"/>
                </a:cubicBezTo>
                <a:cubicBezTo>
                  <a:pt x="62" y="120"/>
                  <a:pt x="64" y="120"/>
                  <a:pt x="65" y="120"/>
                </a:cubicBezTo>
                <a:close/>
                <a:moveTo>
                  <a:pt x="112" y="108"/>
                </a:moveTo>
                <a:cubicBezTo>
                  <a:pt x="112" y="92"/>
                  <a:pt x="112" y="92"/>
                  <a:pt x="112" y="92"/>
                </a:cubicBezTo>
                <a:cubicBezTo>
                  <a:pt x="112" y="92"/>
                  <a:pt x="112" y="92"/>
                  <a:pt x="113" y="92"/>
                </a:cubicBezTo>
                <a:cubicBezTo>
                  <a:pt x="113" y="92"/>
                  <a:pt x="114" y="91"/>
                  <a:pt x="115" y="91"/>
                </a:cubicBezTo>
                <a:cubicBezTo>
                  <a:pt x="116" y="91"/>
                  <a:pt x="117" y="90"/>
                  <a:pt x="117" y="90"/>
                </a:cubicBezTo>
                <a:cubicBezTo>
                  <a:pt x="117" y="106"/>
                  <a:pt x="117" y="106"/>
                  <a:pt x="117" y="106"/>
                </a:cubicBezTo>
                <a:cubicBezTo>
                  <a:pt x="116" y="107"/>
                  <a:pt x="114" y="108"/>
                  <a:pt x="112" y="108"/>
                </a:cubicBezTo>
                <a:close/>
                <a:moveTo>
                  <a:pt x="101" y="95"/>
                </a:moveTo>
                <a:cubicBezTo>
                  <a:pt x="102" y="95"/>
                  <a:pt x="103" y="95"/>
                  <a:pt x="104" y="95"/>
                </a:cubicBezTo>
                <a:cubicBezTo>
                  <a:pt x="105" y="94"/>
                  <a:pt x="106" y="94"/>
                  <a:pt x="107" y="94"/>
                </a:cubicBezTo>
                <a:cubicBezTo>
                  <a:pt x="107" y="110"/>
                  <a:pt x="107" y="110"/>
                  <a:pt x="107" y="110"/>
                </a:cubicBezTo>
                <a:cubicBezTo>
                  <a:pt x="104" y="111"/>
                  <a:pt x="101" y="111"/>
                  <a:pt x="99" y="112"/>
                </a:cubicBezTo>
                <a:cubicBezTo>
                  <a:pt x="99" y="96"/>
                  <a:pt x="99" y="96"/>
                  <a:pt x="99" y="96"/>
                </a:cubicBezTo>
                <a:cubicBezTo>
                  <a:pt x="99" y="96"/>
                  <a:pt x="100" y="96"/>
                  <a:pt x="101" y="95"/>
                </a:cubicBezTo>
                <a:close/>
                <a:moveTo>
                  <a:pt x="123" y="104"/>
                </a:moveTo>
                <a:cubicBezTo>
                  <a:pt x="123" y="88"/>
                  <a:pt x="123" y="88"/>
                  <a:pt x="123" y="88"/>
                </a:cubicBezTo>
                <a:cubicBezTo>
                  <a:pt x="125" y="88"/>
                  <a:pt x="126" y="87"/>
                  <a:pt x="128" y="86"/>
                </a:cubicBezTo>
                <a:cubicBezTo>
                  <a:pt x="128" y="100"/>
                  <a:pt x="128" y="100"/>
                  <a:pt x="128" y="100"/>
                </a:cubicBezTo>
                <a:cubicBezTo>
                  <a:pt x="126" y="101"/>
                  <a:pt x="125" y="103"/>
                  <a:pt x="123" y="104"/>
                </a:cubicBezTo>
                <a:close/>
                <a:moveTo>
                  <a:pt x="85" y="98"/>
                </a:moveTo>
                <a:cubicBezTo>
                  <a:pt x="86" y="98"/>
                  <a:pt x="87" y="98"/>
                  <a:pt x="88" y="98"/>
                </a:cubicBezTo>
                <a:cubicBezTo>
                  <a:pt x="89" y="98"/>
                  <a:pt x="90" y="97"/>
                  <a:pt x="92" y="97"/>
                </a:cubicBezTo>
                <a:cubicBezTo>
                  <a:pt x="92" y="97"/>
                  <a:pt x="93" y="97"/>
                  <a:pt x="93" y="97"/>
                </a:cubicBezTo>
                <a:cubicBezTo>
                  <a:pt x="93" y="113"/>
                  <a:pt x="93" y="113"/>
                  <a:pt x="93" y="113"/>
                </a:cubicBezTo>
                <a:cubicBezTo>
                  <a:pt x="93" y="113"/>
                  <a:pt x="93" y="113"/>
                  <a:pt x="93" y="113"/>
                </a:cubicBezTo>
                <a:cubicBezTo>
                  <a:pt x="92" y="113"/>
                  <a:pt x="91" y="113"/>
                  <a:pt x="90" y="113"/>
                </a:cubicBezTo>
                <a:cubicBezTo>
                  <a:pt x="90" y="114"/>
                  <a:pt x="89" y="114"/>
                  <a:pt x="88" y="114"/>
                </a:cubicBezTo>
                <a:cubicBezTo>
                  <a:pt x="87" y="114"/>
                  <a:pt x="86" y="114"/>
                  <a:pt x="84" y="114"/>
                </a:cubicBezTo>
                <a:cubicBezTo>
                  <a:pt x="84" y="114"/>
                  <a:pt x="83" y="114"/>
                  <a:pt x="83" y="114"/>
                </a:cubicBezTo>
                <a:cubicBezTo>
                  <a:pt x="83" y="114"/>
                  <a:pt x="83" y="114"/>
                  <a:pt x="83" y="114"/>
                </a:cubicBezTo>
                <a:cubicBezTo>
                  <a:pt x="83" y="98"/>
                  <a:pt x="83" y="98"/>
                  <a:pt x="83" y="98"/>
                </a:cubicBezTo>
                <a:cubicBezTo>
                  <a:pt x="84" y="98"/>
                  <a:pt x="84" y="98"/>
                  <a:pt x="85" y="98"/>
                </a:cubicBezTo>
                <a:close/>
                <a:moveTo>
                  <a:pt x="139" y="84"/>
                </a:moveTo>
                <a:cubicBezTo>
                  <a:pt x="139" y="86"/>
                  <a:pt x="138" y="88"/>
                  <a:pt x="137" y="90"/>
                </a:cubicBezTo>
                <a:cubicBezTo>
                  <a:pt x="137" y="90"/>
                  <a:pt x="137" y="90"/>
                  <a:pt x="137" y="90"/>
                </a:cubicBezTo>
                <a:cubicBezTo>
                  <a:pt x="136" y="92"/>
                  <a:pt x="135" y="94"/>
                  <a:pt x="134" y="95"/>
                </a:cubicBezTo>
                <a:cubicBezTo>
                  <a:pt x="134" y="95"/>
                  <a:pt x="134" y="95"/>
                  <a:pt x="133" y="96"/>
                </a:cubicBezTo>
                <a:cubicBezTo>
                  <a:pt x="133" y="96"/>
                  <a:pt x="133" y="96"/>
                  <a:pt x="133" y="96"/>
                </a:cubicBezTo>
                <a:cubicBezTo>
                  <a:pt x="133" y="84"/>
                  <a:pt x="133" y="84"/>
                  <a:pt x="133" y="84"/>
                </a:cubicBezTo>
                <a:cubicBezTo>
                  <a:pt x="135" y="84"/>
                  <a:pt x="137" y="83"/>
                  <a:pt x="139" y="82"/>
                </a:cubicBezTo>
                <a:lnTo>
                  <a:pt x="139" y="84"/>
                </a:lnTo>
                <a:close/>
                <a:moveTo>
                  <a:pt x="43" y="130"/>
                </a:moveTo>
                <a:cubicBezTo>
                  <a:pt x="44" y="131"/>
                  <a:pt x="46" y="132"/>
                  <a:pt x="48" y="132"/>
                </a:cubicBezTo>
                <a:cubicBezTo>
                  <a:pt x="48" y="148"/>
                  <a:pt x="48" y="148"/>
                  <a:pt x="48" y="148"/>
                </a:cubicBezTo>
                <a:cubicBezTo>
                  <a:pt x="46" y="148"/>
                  <a:pt x="44" y="147"/>
                  <a:pt x="43" y="146"/>
                </a:cubicBezTo>
                <a:lnTo>
                  <a:pt x="43" y="130"/>
                </a:lnTo>
                <a:close/>
                <a:moveTo>
                  <a:pt x="53" y="134"/>
                </a:moveTo>
                <a:cubicBezTo>
                  <a:pt x="56" y="135"/>
                  <a:pt x="59" y="135"/>
                  <a:pt x="61" y="136"/>
                </a:cubicBezTo>
                <a:cubicBezTo>
                  <a:pt x="61" y="152"/>
                  <a:pt x="61" y="152"/>
                  <a:pt x="61" y="152"/>
                </a:cubicBezTo>
                <a:cubicBezTo>
                  <a:pt x="59" y="151"/>
                  <a:pt x="56" y="151"/>
                  <a:pt x="53" y="150"/>
                </a:cubicBezTo>
                <a:lnTo>
                  <a:pt x="53" y="134"/>
                </a:lnTo>
                <a:close/>
                <a:moveTo>
                  <a:pt x="67" y="137"/>
                </a:moveTo>
                <a:cubicBezTo>
                  <a:pt x="67" y="137"/>
                  <a:pt x="68" y="137"/>
                  <a:pt x="68" y="137"/>
                </a:cubicBezTo>
                <a:cubicBezTo>
                  <a:pt x="69" y="137"/>
                  <a:pt x="69" y="137"/>
                  <a:pt x="70" y="137"/>
                </a:cubicBezTo>
                <a:cubicBezTo>
                  <a:pt x="71" y="138"/>
                  <a:pt x="72" y="138"/>
                  <a:pt x="73" y="138"/>
                </a:cubicBezTo>
                <a:cubicBezTo>
                  <a:pt x="74" y="138"/>
                  <a:pt x="75" y="138"/>
                  <a:pt x="76" y="138"/>
                </a:cubicBezTo>
                <a:cubicBezTo>
                  <a:pt x="76" y="138"/>
                  <a:pt x="77" y="138"/>
                  <a:pt x="77" y="138"/>
                </a:cubicBezTo>
                <a:cubicBezTo>
                  <a:pt x="77" y="154"/>
                  <a:pt x="77" y="154"/>
                  <a:pt x="77" y="154"/>
                </a:cubicBezTo>
                <a:cubicBezTo>
                  <a:pt x="74" y="154"/>
                  <a:pt x="70" y="154"/>
                  <a:pt x="67" y="153"/>
                </a:cubicBezTo>
                <a:lnTo>
                  <a:pt x="67" y="137"/>
                </a:lnTo>
                <a:close/>
                <a:moveTo>
                  <a:pt x="152" y="49"/>
                </a:moveTo>
                <a:cubicBezTo>
                  <a:pt x="152" y="57"/>
                  <a:pt x="152" y="57"/>
                  <a:pt x="152" y="57"/>
                </a:cubicBezTo>
                <a:cubicBezTo>
                  <a:pt x="152" y="61"/>
                  <a:pt x="150" y="65"/>
                  <a:pt x="147" y="69"/>
                </a:cubicBezTo>
                <a:cubicBezTo>
                  <a:pt x="147" y="54"/>
                  <a:pt x="147" y="54"/>
                  <a:pt x="147" y="54"/>
                </a:cubicBezTo>
                <a:cubicBezTo>
                  <a:pt x="147" y="54"/>
                  <a:pt x="147" y="54"/>
                  <a:pt x="147" y="54"/>
                </a:cubicBezTo>
                <a:cubicBezTo>
                  <a:pt x="147" y="54"/>
                  <a:pt x="147" y="54"/>
                  <a:pt x="148" y="53"/>
                </a:cubicBezTo>
                <a:cubicBezTo>
                  <a:pt x="148" y="53"/>
                  <a:pt x="149" y="52"/>
                  <a:pt x="149" y="52"/>
                </a:cubicBezTo>
                <a:cubicBezTo>
                  <a:pt x="150" y="51"/>
                  <a:pt x="150" y="51"/>
                  <a:pt x="150" y="51"/>
                </a:cubicBezTo>
                <a:cubicBezTo>
                  <a:pt x="151" y="50"/>
                  <a:pt x="151" y="50"/>
                  <a:pt x="152" y="49"/>
                </a:cubicBezTo>
                <a:cubicBezTo>
                  <a:pt x="152" y="49"/>
                  <a:pt x="152" y="49"/>
                  <a:pt x="152" y="49"/>
                </a:cubicBezTo>
                <a:close/>
                <a:moveTo>
                  <a:pt x="85" y="5"/>
                </a:moveTo>
                <a:cubicBezTo>
                  <a:pt x="123" y="5"/>
                  <a:pt x="152" y="18"/>
                  <a:pt x="152" y="35"/>
                </a:cubicBezTo>
                <a:cubicBezTo>
                  <a:pt x="152" y="52"/>
                  <a:pt x="121" y="67"/>
                  <a:pt x="85" y="67"/>
                </a:cubicBezTo>
                <a:cubicBezTo>
                  <a:pt x="50" y="67"/>
                  <a:pt x="19" y="52"/>
                  <a:pt x="19" y="35"/>
                </a:cubicBezTo>
                <a:cubicBezTo>
                  <a:pt x="19" y="18"/>
                  <a:pt x="48" y="5"/>
                  <a:pt x="85" y="5"/>
                </a:cubicBezTo>
                <a:close/>
                <a:moveTo>
                  <a:pt x="13" y="47"/>
                </a:moveTo>
                <a:cubicBezTo>
                  <a:pt x="13" y="57"/>
                  <a:pt x="13" y="57"/>
                  <a:pt x="13" y="57"/>
                </a:cubicBezTo>
                <a:cubicBezTo>
                  <a:pt x="13" y="58"/>
                  <a:pt x="13" y="58"/>
                  <a:pt x="13" y="59"/>
                </a:cubicBezTo>
                <a:cubicBezTo>
                  <a:pt x="13" y="59"/>
                  <a:pt x="13" y="59"/>
                  <a:pt x="14" y="60"/>
                </a:cubicBezTo>
                <a:cubicBezTo>
                  <a:pt x="14" y="60"/>
                  <a:pt x="14" y="60"/>
                  <a:pt x="14" y="61"/>
                </a:cubicBezTo>
                <a:cubicBezTo>
                  <a:pt x="14" y="61"/>
                  <a:pt x="14" y="61"/>
                  <a:pt x="14" y="62"/>
                </a:cubicBezTo>
                <a:cubicBezTo>
                  <a:pt x="14" y="62"/>
                  <a:pt x="14" y="62"/>
                  <a:pt x="14" y="63"/>
                </a:cubicBezTo>
                <a:cubicBezTo>
                  <a:pt x="14" y="63"/>
                  <a:pt x="14" y="63"/>
                  <a:pt x="14" y="63"/>
                </a:cubicBezTo>
                <a:cubicBezTo>
                  <a:pt x="14" y="64"/>
                  <a:pt x="15" y="64"/>
                  <a:pt x="15" y="64"/>
                </a:cubicBezTo>
                <a:cubicBezTo>
                  <a:pt x="15" y="65"/>
                  <a:pt x="15" y="65"/>
                  <a:pt x="15" y="65"/>
                </a:cubicBezTo>
                <a:cubicBezTo>
                  <a:pt x="15" y="65"/>
                  <a:pt x="15" y="66"/>
                  <a:pt x="15" y="66"/>
                </a:cubicBezTo>
                <a:cubicBezTo>
                  <a:pt x="16" y="66"/>
                  <a:pt x="16" y="67"/>
                  <a:pt x="16" y="67"/>
                </a:cubicBezTo>
                <a:cubicBezTo>
                  <a:pt x="16" y="67"/>
                  <a:pt x="16" y="67"/>
                  <a:pt x="16" y="68"/>
                </a:cubicBezTo>
                <a:cubicBezTo>
                  <a:pt x="17" y="68"/>
                  <a:pt x="17" y="68"/>
                  <a:pt x="17" y="69"/>
                </a:cubicBezTo>
                <a:cubicBezTo>
                  <a:pt x="17" y="69"/>
                  <a:pt x="17" y="69"/>
                  <a:pt x="17" y="69"/>
                </a:cubicBezTo>
                <a:cubicBezTo>
                  <a:pt x="18" y="70"/>
                  <a:pt x="18" y="70"/>
                  <a:pt x="18" y="70"/>
                </a:cubicBezTo>
                <a:cubicBezTo>
                  <a:pt x="18" y="70"/>
                  <a:pt x="18" y="71"/>
                  <a:pt x="19" y="71"/>
                </a:cubicBezTo>
                <a:cubicBezTo>
                  <a:pt x="19" y="71"/>
                  <a:pt x="19" y="72"/>
                  <a:pt x="19" y="72"/>
                </a:cubicBezTo>
                <a:cubicBezTo>
                  <a:pt x="19" y="72"/>
                  <a:pt x="20" y="72"/>
                  <a:pt x="20" y="73"/>
                </a:cubicBezTo>
                <a:cubicBezTo>
                  <a:pt x="20" y="73"/>
                  <a:pt x="20" y="73"/>
                  <a:pt x="21" y="73"/>
                </a:cubicBezTo>
                <a:cubicBezTo>
                  <a:pt x="21" y="74"/>
                  <a:pt x="21" y="74"/>
                  <a:pt x="21" y="74"/>
                </a:cubicBezTo>
                <a:cubicBezTo>
                  <a:pt x="22" y="74"/>
                  <a:pt x="22" y="75"/>
                  <a:pt x="22" y="75"/>
                </a:cubicBezTo>
                <a:cubicBezTo>
                  <a:pt x="22" y="75"/>
                  <a:pt x="23" y="75"/>
                  <a:pt x="23" y="76"/>
                </a:cubicBezTo>
                <a:cubicBezTo>
                  <a:pt x="23" y="76"/>
                  <a:pt x="24" y="76"/>
                  <a:pt x="24" y="76"/>
                </a:cubicBezTo>
                <a:cubicBezTo>
                  <a:pt x="24" y="77"/>
                  <a:pt x="25" y="77"/>
                  <a:pt x="25" y="77"/>
                </a:cubicBezTo>
                <a:cubicBezTo>
                  <a:pt x="25" y="77"/>
                  <a:pt x="25" y="78"/>
                  <a:pt x="26" y="78"/>
                </a:cubicBezTo>
                <a:cubicBezTo>
                  <a:pt x="26" y="78"/>
                  <a:pt x="26" y="78"/>
                  <a:pt x="27" y="78"/>
                </a:cubicBezTo>
                <a:cubicBezTo>
                  <a:pt x="27" y="79"/>
                  <a:pt x="27" y="79"/>
                  <a:pt x="28" y="79"/>
                </a:cubicBezTo>
                <a:cubicBezTo>
                  <a:pt x="28" y="79"/>
                  <a:pt x="28" y="80"/>
                  <a:pt x="29" y="80"/>
                </a:cubicBezTo>
                <a:cubicBezTo>
                  <a:pt x="29" y="80"/>
                  <a:pt x="29" y="80"/>
                  <a:pt x="30" y="80"/>
                </a:cubicBezTo>
                <a:cubicBezTo>
                  <a:pt x="30" y="81"/>
                  <a:pt x="31" y="81"/>
                  <a:pt x="31" y="81"/>
                </a:cubicBezTo>
                <a:cubicBezTo>
                  <a:pt x="31" y="81"/>
                  <a:pt x="32" y="82"/>
                  <a:pt x="32" y="82"/>
                </a:cubicBezTo>
                <a:cubicBezTo>
                  <a:pt x="32" y="82"/>
                  <a:pt x="33" y="82"/>
                  <a:pt x="34" y="83"/>
                </a:cubicBezTo>
                <a:cubicBezTo>
                  <a:pt x="34" y="83"/>
                  <a:pt x="34" y="83"/>
                  <a:pt x="34" y="83"/>
                </a:cubicBezTo>
                <a:cubicBezTo>
                  <a:pt x="35" y="83"/>
                  <a:pt x="36" y="84"/>
                  <a:pt x="37" y="84"/>
                </a:cubicBezTo>
                <a:cubicBezTo>
                  <a:pt x="37" y="84"/>
                  <a:pt x="37" y="84"/>
                  <a:pt x="37" y="84"/>
                </a:cubicBezTo>
                <a:cubicBezTo>
                  <a:pt x="38" y="85"/>
                  <a:pt x="39" y="85"/>
                  <a:pt x="39" y="85"/>
                </a:cubicBezTo>
                <a:cubicBezTo>
                  <a:pt x="40" y="85"/>
                  <a:pt x="40" y="85"/>
                  <a:pt x="40" y="86"/>
                </a:cubicBezTo>
                <a:cubicBezTo>
                  <a:pt x="41" y="86"/>
                  <a:pt x="41" y="86"/>
                  <a:pt x="42" y="86"/>
                </a:cubicBezTo>
                <a:cubicBezTo>
                  <a:pt x="42" y="86"/>
                  <a:pt x="43" y="86"/>
                  <a:pt x="43" y="87"/>
                </a:cubicBezTo>
                <a:cubicBezTo>
                  <a:pt x="43" y="87"/>
                  <a:pt x="44" y="87"/>
                  <a:pt x="45" y="87"/>
                </a:cubicBezTo>
                <a:cubicBezTo>
                  <a:pt x="45" y="87"/>
                  <a:pt x="45" y="87"/>
                  <a:pt x="46" y="88"/>
                </a:cubicBezTo>
                <a:cubicBezTo>
                  <a:pt x="46" y="88"/>
                  <a:pt x="47" y="88"/>
                  <a:pt x="47" y="88"/>
                </a:cubicBezTo>
                <a:cubicBezTo>
                  <a:pt x="48" y="88"/>
                  <a:pt x="48" y="88"/>
                  <a:pt x="49" y="88"/>
                </a:cubicBezTo>
                <a:cubicBezTo>
                  <a:pt x="49" y="89"/>
                  <a:pt x="50" y="89"/>
                  <a:pt x="50" y="89"/>
                </a:cubicBezTo>
                <a:cubicBezTo>
                  <a:pt x="51" y="89"/>
                  <a:pt x="51" y="89"/>
                  <a:pt x="52" y="89"/>
                </a:cubicBezTo>
                <a:cubicBezTo>
                  <a:pt x="52" y="89"/>
                  <a:pt x="53" y="90"/>
                  <a:pt x="53" y="90"/>
                </a:cubicBezTo>
                <a:cubicBezTo>
                  <a:pt x="54" y="90"/>
                  <a:pt x="54" y="90"/>
                  <a:pt x="55" y="90"/>
                </a:cubicBezTo>
                <a:cubicBezTo>
                  <a:pt x="55" y="90"/>
                  <a:pt x="56" y="90"/>
                  <a:pt x="56" y="90"/>
                </a:cubicBezTo>
                <a:cubicBezTo>
                  <a:pt x="57" y="90"/>
                  <a:pt x="57" y="91"/>
                  <a:pt x="58" y="91"/>
                </a:cubicBezTo>
                <a:cubicBezTo>
                  <a:pt x="58" y="91"/>
                  <a:pt x="59" y="91"/>
                  <a:pt x="60" y="91"/>
                </a:cubicBezTo>
                <a:cubicBezTo>
                  <a:pt x="60" y="91"/>
                  <a:pt x="61" y="91"/>
                  <a:pt x="61" y="91"/>
                </a:cubicBezTo>
                <a:cubicBezTo>
                  <a:pt x="62" y="91"/>
                  <a:pt x="62" y="91"/>
                  <a:pt x="63" y="92"/>
                </a:cubicBezTo>
                <a:cubicBezTo>
                  <a:pt x="63" y="92"/>
                  <a:pt x="64" y="92"/>
                  <a:pt x="64" y="92"/>
                </a:cubicBezTo>
                <a:cubicBezTo>
                  <a:pt x="65" y="92"/>
                  <a:pt x="66" y="92"/>
                  <a:pt x="66" y="92"/>
                </a:cubicBezTo>
                <a:cubicBezTo>
                  <a:pt x="67" y="92"/>
                  <a:pt x="67" y="92"/>
                  <a:pt x="68" y="92"/>
                </a:cubicBezTo>
                <a:cubicBezTo>
                  <a:pt x="68" y="92"/>
                  <a:pt x="69" y="92"/>
                  <a:pt x="70" y="92"/>
                </a:cubicBezTo>
                <a:cubicBezTo>
                  <a:pt x="70" y="93"/>
                  <a:pt x="71" y="93"/>
                  <a:pt x="71" y="93"/>
                </a:cubicBezTo>
                <a:cubicBezTo>
                  <a:pt x="72" y="93"/>
                  <a:pt x="72" y="93"/>
                  <a:pt x="73" y="93"/>
                </a:cubicBezTo>
                <a:cubicBezTo>
                  <a:pt x="74" y="93"/>
                  <a:pt x="74" y="93"/>
                  <a:pt x="75" y="93"/>
                </a:cubicBezTo>
                <a:cubicBezTo>
                  <a:pt x="75" y="93"/>
                  <a:pt x="76" y="93"/>
                  <a:pt x="77" y="93"/>
                </a:cubicBezTo>
                <a:cubicBezTo>
                  <a:pt x="77" y="93"/>
                  <a:pt x="78" y="93"/>
                  <a:pt x="78" y="93"/>
                </a:cubicBezTo>
                <a:cubicBezTo>
                  <a:pt x="78" y="93"/>
                  <a:pt x="78" y="93"/>
                  <a:pt x="78" y="93"/>
                </a:cubicBezTo>
                <a:cubicBezTo>
                  <a:pt x="76" y="93"/>
                  <a:pt x="74" y="93"/>
                  <a:pt x="72" y="93"/>
                </a:cubicBezTo>
                <a:cubicBezTo>
                  <a:pt x="36" y="93"/>
                  <a:pt x="5" y="78"/>
                  <a:pt x="5" y="61"/>
                </a:cubicBezTo>
                <a:cubicBezTo>
                  <a:pt x="5" y="55"/>
                  <a:pt x="9" y="51"/>
                  <a:pt x="13" y="47"/>
                </a:cubicBezTo>
                <a:close/>
                <a:moveTo>
                  <a:pt x="5" y="84"/>
                </a:moveTo>
                <a:cubicBezTo>
                  <a:pt x="5" y="75"/>
                  <a:pt x="5" y="75"/>
                  <a:pt x="5" y="75"/>
                </a:cubicBezTo>
                <a:cubicBezTo>
                  <a:pt x="5" y="75"/>
                  <a:pt x="5" y="76"/>
                  <a:pt x="5" y="76"/>
                </a:cubicBezTo>
                <a:cubicBezTo>
                  <a:pt x="6" y="76"/>
                  <a:pt x="7" y="77"/>
                  <a:pt x="7" y="78"/>
                </a:cubicBezTo>
                <a:cubicBezTo>
                  <a:pt x="8" y="78"/>
                  <a:pt x="8" y="78"/>
                  <a:pt x="8" y="78"/>
                </a:cubicBezTo>
                <a:cubicBezTo>
                  <a:pt x="8" y="79"/>
                  <a:pt x="9" y="79"/>
                  <a:pt x="10" y="80"/>
                </a:cubicBezTo>
                <a:cubicBezTo>
                  <a:pt x="10" y="80"/>
                  <a:pt x="10" y="80"/>
                  <a:pt x="10" y="80"/>
                </a:cubicBezTo>
                <a:cubicBezTo>
                  <a:pt x="10" y="81"/>
                  <a:pt x="11" y="81"/>
                  <a:pt x="11" y="81"/>
                </a:cubicBezTo>
                <a:cubicBezTo>
                  <a:pt x="11" y="96"/>
                  <a:pt x="11" y="96"/>
                  <a:pt x="11" y="96"/>
                </a:cubicBezTo>
                <a:cubicBezTo>
                  <a:pt x="7" y="92"/>
                  <a:pt x="5" y="88"/>
                  <a:pt x="5" y="84"/>
                </a:cubicBezTo>
                <a:close/>
                <a:moveTo>
                  <a:pt x="21" y="124"/>
                </a:moveTo>
                <a:cubicBezTo>
                  <a:pt x="21" y="115"/>
                  <a:pt x="21" y="115"/>
                  <a:pt x="21" y="115"/>
                </a:cubicBezTo>
                <a:cubicBezTo>
                  <a:pt x="23" y="117"/>
                  <a:pt x="25" y="119"/>
                  <a:pt x="27" y="121"/>
                </a:cubicBezTo>
                <a:cubicBezTo>
                  <a:pt x="27" y="136"/>
                  <a:pt x="27" y="136"/>
                  <a:pt x="27" y="136"/>
                </a:cubicBezTo>
                <a:cubicBezTo>
                  <a:pt x="23" y="132"/>
                  <a:pt x="21" y="128"/>
                  <a:pt x="21" y="124"/>
                </a:cubicBezTo>
                <a:close/>
                <a:moveTo>
                  <a:pt x="83" y="155"/>
                </a:moveTo>
                <a:cubicBezTo>
                  <a:pt x="83" y="139"/>
                  <a:pt x="83" y="139"/>
                  <a:pt x="83" y="139"/>
                </a:cubicBezTo>
                <a:cubicBezTo>
                  <a:pt x="83" y="139"/>
                  <a:pt x="83" y="139"/>
                  <a:pt x="83" y="139"/>
                </a:cubicBezTo>
                <a:cubicBezTo>
                  <a:pt x="85" y="139"/>
                  <a:pt x="86" y="139"/>
                  <a:pt x="88" y="139"/>
                </a:cubicBezTo>
                <a:cubicBezTo>
                  <a:pt x="90" y="139"/>
                  <a:pt x="91" y="139"/>
                  <a:pt x="93" y="139"/>
                </a:cubicBezTo>
                <a:cubicBezTo>
                  <a:pt x="93" y="139"/>
                  <a:pt x="93" y="139"/>
                  <a:pt x="93" y="139"/>
                </a:cubicBezTo>
                <a:cubicBezTo>
                  <a:pt x="93" y="155"/>
                  <a:pt x="93" y="155"/>
                  <a:pt x="93" y="155"/>
                </a:cubicBezTo>
                <a:cubicBezTo>
                  <a:pt x="92" y="155"/>
                  <a:pt x="90" y="155"/>
                  <a:pt x="88" y="155"/>
                </a:cubicBezTo>
                <a:cubicBezTo>
                  <a:pt x="86" y="155"/>
                  <a:pt x="84" y="155"/>
                  <a:pt x="83" y="155"/>
                </a:cubicBezTo>
                <a:close/>
                <a:moveTo>
                  <a:pt x="155" y="115"/>
                </a:moveTo>
                <a:cubicBezTo>
                  <a:pt x="155" y="124"/>
                  <a:pt x="155" y="124"/>
                  <a:pt x="155" y="124"/>
                </a:cubicBezTo>
                <a:cubicBezTo>
                  <a:pt x="155" y="128"/>
                  <a:pt x="153" y="132"/>
                  <a:pt x="149" y="136"/>
                </a:cubicBezTo>
                <a:cubicBezTo>
                  <a:pt x="149" y="121"/>
                  <a:pt x="149" y="121"/>
                  <a:pt x="149" y="121"/>
                </a:cubicBezTo>
                <a:cubicBezTo>
                  <a:pt x="149" y="121"/>
                  <a:pt x="150" y="121"/>
                  <a:pt x="150" y="120"/>
                </a:cubicBezTo>
                <a:cubicBezTo>
                  <a:pt x="150" y="120"/>
                  <a:pt x="150" y="120"/>
                  <a:pt x="150" y="120"/>
                </a:cubicBezTo>
                <a:cubicBezTo>
                  <a:pt x="151" y="119"/>
                  <a:pt x="152" y="119"/>
                  <a:pt x="152" y="118"/>
                </a:cubicBezTo>
                <a:cubicBezTo>
                  <a:pt x="152" y="118"/>
                  <a:pt x="152" y="118"/>
                  <a:pt x="153" y="118"/>
                </a:cubicBezTo>
                <a:cubicBezTo>
                  <a:pt x="153" y="117"/>
                  <a:pt x="154" y="116"/>
                  <a:pt x="155" y="116"/>
                </a:cubicBezTo>
                <a:cubicBezTo>
                  <a:pt x="155" y="116"/>
                  <a:pt x="155" y="115"/>
                  <a:pt x="155" y="11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16" name="Freeform 1912">
            <a:extLst>
              <a:ext uri="{FF2B5EF4-FFF2-40B4-BE49-F238E27FC236}">
                <a16:creationId xmlns:a16="http://schemas.microsoft.com/office/drawing/2014/main" xmlns="" id="{8E12DF6B-52D6-437B-BCF7-0B964265F715}"/>
              </a:ext>
            </a:extLst>
          </p:cNvPr>
          <p:cNvSpPr>
            <a:spLocks noEditPoints="1"/>
          </p:cNvSpPr>
          <p:nvPr/>
        </p:nvSpPr>
        <p:spPr bwMode="auto">
          <a:xfrm>
            <a:off x="6302375" y="5938694"/>
            <a:ext cx="546966" cy="549852"/>
          </a:xfrm>
          <a:custGeom>
            <a:avLst/>
            <a:gdLst>
              <a:gd name="T0" fmla="*/ 0 w 160"/>
              <a:gd name="T1" fmla="*/ 128 h 160"/>
              <a:gd name="T2" fmla="*/ 133 w 160"/>
              <a:gd name="T3" fmla="*/ 160 h 160"/>
              <a:gd name="T4" fmla="*/ 160 w 160"/>
              <a:gd name="T5" fmla="*/ 0 h 160"/>
              <a:gd name="T6" fmla="*/ 72 w 160"/>
              <a:gd name="T7" fmla="*/ 61 h 160"/>
              <a:gd name="T8" fmla="*/ 59 w 160"/>
              <a:gd name="T9" fmla="*/ 60 h 160"/>
              <a:gd name="T10" fmla="*/ 102 w 160"/>
              <a:gd name="T11" fmla="*/ 32 h 160"/>
              <a:gd name="T12" fmla="*/ 46 w 160"/>
              <a:gd name="T13" fmla="*/ 128 h 160"/>
              <a:gd name="T14" fmla="*/ 46 w 160"/>
              <a:gd name="T15" fmla="*/ 53 h 160"/>
              <a:gd name="T16" fmla="*/ 120 w 160"/>
              <a:gd name="T17" fmla="*/ 106 h 160"/>
              <a:gd name="T18" fmla="*/ 119 w 160"/>
              <a:gd name="T19" fmla="*/ 127 h 160"/>
              <a:gd name="T20" fmla="*/ 116 w 160"/>
              <a:gd name="T21" fmla="*/ 63 h 160"/>
              <a:gd name="T22" fmla="*/ 71 w 160"/>
              <a:gd name="T23" fmla="*/ 99 h 160"/>
              <a:gd name="T24" fmla="*/ 128 w 160"/>
              <a:gd name="T25" fmla="*/ 51 h 160"/>
              <a:gd name="T26" fmla="*/ 111 w 160"/>
              <a:gd name="T27" fmla="*/ 128 h 160"/>
              <a:gd name="T28" fmla="*/ 101 w 160"/>
              <a:gd name="T29" fmla="*/ 120 h 160"/>
              <a:gd name="T30" fmla="*/ 51 w 160"/>
              <a:gd name="T31" fmla="*/ 128 h 160"/>
              <a:gd name="T32" fmla="*/ 128 w 160"/>
              <a:gd name="T33" fmla="*/ 32 h 160"/>
              <a:gd name="T34" fmla="*/ 73 w 160"/>
              <a:gd name="T35" fmla="*/ 112 h 160"/>
              <a:gd name="T36" fmla="*/ 42 w 160"/>
              <a:gd name="T37" fmla="*/ 57 h 160"/>
              <a:gd name="T38" fmla="*/ 46 w 160"/>
              <a:gd name="T39" fmla="*/ 32 h 160"/>
              <a:gd name="T40" fmla="*/ 27 w 160"/>
              <a:gd name="T41" fmla="*/ 32 h 160"/>
              <a:gd name="T42" fmla="*/ 21 w 160"/>
              <a:gd name="T43" fmla="*/ 123 h 160"/>
              <a:gd name="T44" fmla="*/ 16 w 160"/>
              <a:gd name="T45" fmla="*/ 109 h 160"/>
              <a:gd name="T46" fmla="*/ 5 w 160"/>
              <a:gd name="T47" fmla="*/ 128 h 160"/>
              <a:gd name="T48" fmla="*/ 32 w 160"/>
              <a:gd name="T49" fmla="*/ 133 h 160"/>
              <a:gd name="T50" fmla="*/ 112 w 160"/>
              <a:gd name="T51" fmla="*/ 141 h 160"/>
              <a:gd name="T52" fmla="*/ 120 w 160"/>
              <a:gd name="T53" fmla="*/ 147 h 160"/>
              <a:gd name="T54" fmla="*/ 128 w 160"/>
              <a:gd name="T55" fmla="*/ 155 h 160"/>
              <a:gd name="T56" fmla="*/ 133 w 160"/>
              <a:gd name="T57" fmla="*/ 128 h 160"/>
              <a:gd name="T58" fmla="*/ 141 w 160"/>
              <a:gd name="T59" fmla="*/ 48 h 160"/>
              <a:gd name="T60" fmla="*/ 147 w 160"/>
              <a:gd name="T61" fmla="*/ 40 h 160"/>
              <a:gd name="T62" fmla="*/ 155 w 160"/>
              <a:gd name="T63" fmla="*/ 32 h 160"/>
              <a:gd name="T64" fmla="*/ 32 w 160"/>
              <a:gd name="T65" fmla="*/ 24 h 160"/>
              <a:gd name="T66" fmla="*/ 32 w 160"/>
              <a:gd name="T67" fmla="*/ 19 h 160"/>
              <a:gd name="T68" fmla="*/ 40 w 160"/>
              <a:gd name="T69" fmla="*/ 11 h 160"/>
              <a:gd name="T70" fmla="*/ 155 w 160"/>
              <a:gd name="T71" fmla="*/ 27 h 160"/>
              <a:gd name="T72" fmla="*/ 147 w 160"/>
              <a:gd name="T73" fmla="*/ 13 h 160"/>
              <a:gd name="T74" fmla="*/ 139 w 160"/>
              <a:gd name="T75" fmla="*/ 11 h 160"/>
              <a:gd name="T76" fmla="*/ 147 w 160"/>
              <a:gd name="T77" fmla="*/ 19 h 160"/>
              <a:gd name="T78" fmla="*/ 147 w 160"/>
              <a:gd name="T79" fmla="*/ 19 h 160"/>
              <a:gd name="T80" fmla="*/ 133 w 160"/>
              <a:gd name="T81" fmla="*/ 21 h 160"/>
              <a:gd name="T82" fmla="*/ 149 w 160"/>
              <a:gd name="T83" fmla="*/ 149 h 160"/>
              <a:gd name="T84" fmla="*/ 152 w 160"/>
              <a:gd name="T85" fmla="*/ 136 h 160"/>
              <a:gd name="T86" fmla="*/ 139 w 160"/>
              <a:gd name="T87" fmla="*/ 144 h 160"/>
              <a:gd name="T88" fmla="*/ 139 w 160"/>
              <a:gd name="T89" fmla="*/ 144 h 160"/>
              <a:gd name="T90" fmla="*/ 136 w 160"/>
              <a:gd name="T91" fmla="*/ 136 h 160"/>
              <a:gd name="T92" fmla="*/ 13 w 160"/>
              <a:gd name="T93" fmla="*/ 152 h 160"/>
              <a:gd name="T94" fmla="*/ 27 w 160"/>
              <a:gd name="T95" fmla="*/ 149 h 160"/>
              <a:gd name="T96" fmla="*/ 13 w 160"/>
              <a:gd name="T97" fmla="*/ 136 h 160"/>
              <a:gd name="T98" fmla="*/ 13 w 160"/>
              <a:gd name="T99" fmla="*/ 136 h 160"/>
              <a:gd name="T100" fmla="*/ 21 w 160"/>
              <a:gd name="T101" fmla="*/ 139 h 160"/>
              <a:gd name="T102" fmla="*/ 11 w 160"/>
              <a:gd name="T103" fmla="*/ 16 h 160"/>
              <a:gd name="T104" fmla="*/ 13 w 160"/>
              <a:gd name="T105" fmla="*/ 24 h 160"/>
              <a:gd name="T106" fmla="*/ 21 w 160"/>
              <a:gd name="T107" fmla="*/ 11 h 160"/>
              <a:gd name="T108" fmla="*/ 21 w 160"/>
              <a:gd name="T109" fmla="*/ 11 h 160"/>
              <a:gd name="T110" fmla="*/ 19 w 160"/>
              <a:gd name="T111" fmla="*/ 24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60" h="160">
                <a:moveTo>
                  <a:pt x="32" y="0"/>
                </a:moveTo>
                <a:cubicBezTo>
                  <a:pt x="27" y="0"/>
                  <a:pt x="27" y="0"/>
                  <a:pt x="27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28"/>
                  <a:pt x="0" y="128"/>
                  <a:pt x="0" y="128"/>
                </a:cubicBezTo>
                <a:cubicBezTo>
                  <a:pt x="0" y="133"/>
                  <a:pt x="0" y="133"/>
                  <a:pt x="0" y="133"/>
                </a:cubicBezTo>
                <a:cubicBezTo>
                  <a:pt x="0" y="160"/>
                  <a:pt x="0" y="160"/>
                  <a:pt x="0" y="160"/>
                </a:cubicBezTo>
                <a:cubicBezTo>
                  <a:pt x="128" y="160"/>
                  <a:pt x="128" y="160"/>
                  <a:pt x="128" y="160"/>
                </a:cubicBezTo>
                <a:cubicBezTo>
                  <a:pt x="133" y="160"/>
                  <a:pt x="133" y="160"/>
                  <a:pt x="133" y="160"/>
                </a:cubicBezTo>
                <a:cubicBezTo>
                  <a:pt x="160" y="160"/>
                  <a:pt x="160" y="160"/>
                  <a:pt x="160" y="160"/>
                </a:cubicBezTo>
                <a:cubicBezTo>
                  <a:pt x="160" y="32"/>
                  <a:pt x="160" y="32"/>
                  <a:pt x="160" y="32"/>
                </a:cubicBezTo>
                <a:cubicBezTo>
                  <a:pt x="160" y="27"/>
                  <a:pt x="160" y="27"/>
                  <a:pt x="160" y="27"/>
                </a:cubicBezTo>
                <a:cubicBezTo>
                  <a:pt x="160" y="0"/>
                  <a:pt x="160" y="0"/>
                  <a:pt x="160" y="0"/>
                </a:cubicBezTo>
                <a:lnTo>
                  <a:pt x="32" y="0"/>
                </a:lnTo>
                <a:close/>
                <a:moveTo>
                  <a:pt x="97" y="32"/>
                </a:moveTo>
                <a:cubicBezTo>
                  <a:pt x="97" y="37"/>
                  <a:pt x="96" y="46"/>
                  <a:pt x="91" y="53"/>
                </a:cubicBezTo>
                <a:cubicBezTo>
                  <a:pt x="86" y="59"/>
                  <a:pt x="80" y="62"/>
                  <a:pt x="72" y="61"/>
                </a:cubicBezTo>
                <a:cubicBezTo>
                  <a:pt x="68" y="61"/>
                  <a:pt x="65" y="60"/>
                  <a:pt x="63" y="57"/>
                </a:cubicBezTo>
                <a:cubicBezTo>
                  <a:pt x="59" y="51"/>
                  <a:pt x="63" y="38"/>
                  <a:pt x="66" y="32"/>
                </a:cubicBezTo>
                <a:lnTo>
                  <a:pt x="97" y="32"/>
                </a:lnTo>
                <a:close/>
                <a:moveTo>
                  <a:pt x="59" y="60"/>
                </a:moveTo>
                <a:cubicBezTo>
                  <a:pt x="61" y="64"/>
                  <a:pt x="66" y="66"/>
                  <a:pt x="72" y="67"/>
                </a:cubicBezTo>
                <a:cubicBezTo>
                  <a:pt x="72" y="67"/>
                  <a:pt x="73" y="67"/>
                  <a:pt x="73" y="67"/>
                </a:cubicBezTo>
                <a:cubicBezTo>
                  <a:pt x="84" y="67"/>
                  <a:pt x="91" y="61"/>
                  <a:pt x="95" y="56"/>
                </a:cubicBezTo>
                <a:cubicBezTo>
                  <a:pt x="100" y="49"/>
                  <a:pt x="103" y="39"/>
                  <a:pt x="102" y="32"/>
                </a:cubicBezTo>
                <a:cubicBezTo>
                  <a:pt x="119" y="32"/>
                  <a:pt x="119" y="32"/>
                  <a:pt x="119" y="32"/>
                </a:cubicBezTo>
                <a:cubicBezTo>
                  <a:pt x="113" y="39"/>
                  <a:pt x="108" y="47"/>
                  <a:pt x="103" y="54"/>
                </a:cubicBezTo>
                <a:cubicBezTo>
                  <a:pt x="94" y="67"/>
                  <a:pt x="87" y="77"/>
                  <a:pt x="75" y="77"/>
                </a:cubicBezTo>
                <a:cubicBezTo>
                  <a:pt x="53" y="77"/>
                  <a:pt x="47" y="117"/>
                  <a:pt x="46" y="128"/>
                </a:cubicBezTo>
                <a:cubicBezTo>
                  <a:pt x="32" y="128"/>
                  <a:pt x="32" y="128"/>
                  <a:pt x="32" y="128"/>
                </a:cubicBezTo>
                <a:cubicBezTo>
                  <a:pt x="32" y="108"/>
                  <a:pt x="32" y="108"/>
                  <a:pt x="32" y="108"/>
                </a:cubicBezTo>
                <a:cubicBezTo>
                  <a:pt x="37" y="104"/>
                  <a:pt x="57" y="87"/>
                  <a:pt x="53" y="66"/>
                </a:cubicBezTo>
                <a:cubicBezTo>
                  <a:pt x="52" y="57"/>
                  <a:pt x="48" y="54"/>
                  <a:pt x="46" y="53"/>
                </a:cubicBezTo>
                <a:cubicBezTo>
                  <a:pt x="44" y="51"/>
                  <a:pt x="43" y="50"/>
                  <a:pt x="52" y="32"/>
                </a:cubicBezTo>
                <a:cubicBezTo>
                  <a:pt x="60" y="32"/>
                  <a:pt x="60" y="32"/>
                  <a:pt x="60" y="32"/>
                </a:cubicBezTo>
                <a:cubicBezTo>
                  <a:pt x="58" y="38"/>
                  <a:pt x="54" y="52"/>
                  <a:pt x="59" y="60"/>
                </a:cubicBezTo>
                <a:close/>
                <a:moveTo>
                  <a:pt x="120" y="106"/>
                </a:moveTo>
                <a:cubicBezTo>
                  <a:pt x="117" y="97"/>
                  <a:pt x="123" y="90"/>
                  <a:pt x="128" y="86"/>
                </a:cubicBezTo>
                <a:cubicBezTo>
                  <a:pt x="128" y="128"/>
                  <a:pt x="128" y="128"/>
                  <a:pt x="128" y="128"/>
                </a:cubicBezTo>
                <a:cubicBezTo>
                  <a:pt x="119" y="128"/>
                  <a:pt x="119" y="128"/>
                  <a:pt x="119" y="128"/>
                </a:cubicBezTo>
                <a:cubicBezTo>
                  <a:pt x="119" y="128"/>
                  <a:pt x="119" y="127"/>
                  <a:pt x="119" y="127"/>
                </a:cubicBezTo>
                <a:cubicBezTo>
                  <a:pt x="121" y="123"/>
                  <a:pt x="123" y="116"/>
                  <a:pt x="120" y="106"/>
                </a:cubicBezTo>
                <a:close/>
                <a:moveTo>
                  <a:pt x="128" y="32"/>
                </a:moveTo>
                <a:cubicBezTo>
                  <a:pt x="128" y="46"/>
                  <a:pt x="128" y="46"/>
                  <a:pt x="128" y="46"/>
                </a:cubicBezTo>
                <a:cubicBezTo>
                  <a:pt x="123" y="46"/>
                  <a:pt x="118" y="50"/>
                  <a:pt x="116" y="63"/>
                </a:cubicBezTo>
                <a:cubicBezTo>
                  <a:pt x="113" y="78"/>
                  <a:pt x="102" y="90"/>
                  <a:pt x="87" y="93"/>
                </a:cubicBezTo>
                <a:cubicBezTo>
                  <a:pt x="78" y="95"/>
                  <a:pt x="73" y="93"/>
                  <a:pt x="73" y="93"/>
                </a:cubicBezTo>
                <a:cubicBezTo>
                  <a:pt x="71" y="93"/>
                  <a:pt x="70" y="94"/>
                  <a:pt x="69" y="95"/>
                </a:cubicBezTo>
                <a:cubicBezTo>
                  <a:pt x="69" y="97"/>
                  <a:pt x="70" y="98"/>
                  <a:pt x="71" y="99"/>
                </a:cubicBezTo>
                <a:cubicBezTo>
                  <a:pt x="71" y="99"/>
                  <a:pt x="74" y="100"/>
                  <a:pt x="79" y="100"/>
                </a:cubicBezTo>
                <a:cubicBezTo>
                  <a:pt x="82" y="100"/>
                  <a:pt x="85" y="99"/>
                  <a:pt x="88" y="99"/>
                </a:cubicBezTo>
                <a:cubicBezTo>
                  <a:pt x="105" y="95"/>
                  <a:pt x="118" y="81"/>
                  <a:pt x="121" y="64"/>
                </a:cubicBezTo>
                <a:cubicBezTo>
                  <a:pt x="122" y="57"/>
                  <a:pt x="125" y="52"/>
                  <a:pt x="128" y="51"/>
                </a:cubicBezTo>
                <a:cubicBezTo>
                  <a:pt x="128" y="79"/>
                  <a:pt x="128" y="79"/>
                  <a:pt x="128" y="79"/>
                </a:cubicBezTo>
                <a:cubicBezTo>
                  <a:pt x="124" y="82"/>
                  <a:pt x="110" y="93"/>
                  <a:pt x="115" y="108"/>
                </a:cubicBezTo>
                <a:cubicBezTo>
                  <a:pt x="118" y="116"/>
                  <a:pt x="116" y="122"/>
                  <a:pt x="115" y="124"/>
                </a:cubicBezTo>
                <a:cubicBezTo>
                  <a:pt x="113" y="127"/>
                  <a:pt x="112" y="128"/>
                  <a:pt x="111" y="128"/>
                </a:cubicBezTo>
                <a:cubicBezTo>
                  <a:pt x="107" y="128"/>
                  <a:pt x="107" y="128"/>
                  <a:pt x="107" y="128"/>
                </a:cubicBezTo>
                <a:cubicBezTo>
                  <a:pt x="104" y="128"/>
                  <a:pt x="102" y="127"/>
                  <a:pt x="102" y="126"/>
                </a:cubicBezTo>
                <a:cubicBezTo>
                  <a:pt x="100" y="125"/>
                  <a:pt x="101" y="122"/>
                  <a:pt x="101" y="121"/>
                </a:cubicBezTo>
                <a:cubicBezTo>
                  <a:pt x="101" y="120"/>
                  <a:pt x="101" y="120"/>
                  <a:pt x="101" y="120"/>
                </a:cubicBezTo>
                <a:cubicBezTo>
                  <a:pt x="101" y="116"/>
                  <a:pt x="100" y="112"/>
                  <a:pt x="97" y="110"/>
                </a:cubicBezTo>
                <a:cubicBezTo>
                  <a:pt x="89" y="103"/>
                  <a:pt x="74" y="106"/>
                  <a:pt x="72" y="107"/>
                </a:cubicBezTo>
                <a:cubicBezTo>
                  <a:pt x="62" y="108"/>
                  <a:pt x="60" y="122"/>
                  <a:pt x="59" y="128"/>
                </a:cubicBezTo>
                <a:cubicBezTo>
                  <a:pt x="51" y="128"/>
                  <a:pt x="51" y="128"/>
                  <a:pt x="51" y="128"/>
                </a:cubicBezTo>
                <a:cubicBezTo>
                  <a:pt x="53" y="113"/>
                  <a:pt x="59" y="83"/>
                  <a:pt x="75" y="83"/>
                </a:cubicBezTo>
                <a:cubicBezTo>
                  <a:pt x="90" y="83"/>
                  <a:pt x="98" y="71"/>
                  <a:pt x="107" y="57"/>
                </a:cubicBezTo>
                <a:cubicBezTo>
                  <a:pt x="113" y="49"/>
                  <a:pt x="118" y="40"/>
                  <a:pt x="126" y="32"/>
                </a:cubicBezTo>
                <a:lnTo>
                  <a:pt x="128" y="32"/>
                </a:lnTo>
                <a:close/>
                <a:moveTo>
                  <a:pt x="96" y="128"/>
                </a:moveTo>
                <a:cubicBezTo>
                  <a:pt x="64" y="128"/>
                  <a:pt x="64" y="128"/>
                  <a:pt x="64" y="128"/>
                </a:cubicBezTo>
                <a:cubicBezTo>
                  <a:pt x="65" y="122"/>
                  <a:pt x="68" y="112"/>
                  <a:pt x="72" y="112"/>
                </a:cubicBezTo>
                <a:cubicBezTo>
                  <a:pt x="73" y="112"/>
                  <a:pt x="73" y="112"/>
                  <a:pt x="73" y="112"/>
                </a:cubicBezTo>
                <a:cubicBezTo>
                  <a:pt x="76" y="111"/>
                  <a:pt x="88" y="109"/>
                  <a:pt x="94" y="114"/>
                </a:cubicBezTo>
                <a:cubicBezTo>
                  <a:pt x="95" y="115"/>
                  <a:pt x="96" y="117"/>
                  <a:pt x="96" y="120"/>
                </a:cubicBezTo>
                <a:cubicBezTo>
                  <a:pt x="96" y="121"/>
                  <a:pt x="95" y="125"/>
                  <a:pt x="96" y="128"/>
                </a:cubicBezTo>
                <a:close/>
                <a:moveTo>
                  <a:pt x="42" y="57"/>
                </a:moveTo>
                <a:cubicBezTo>
                  <a:pt x="44" y="58"/>
                  <a:pt x="47" y="60"/>
                  <a:pt x="48" y="67"/>
                </a:cubicBezTo>
                <a:cubicBezTo>
                  <a:pt x="51" y="81"/>
                  <a:pt x="39" y="95"/>
                  <a:pt x="32" y="101"/>
                </a:cubicBezTo>
                <a:cubicBezTo>
                  <a:pt x="32" y="32"/>
                  <a:pt x="32" y="32"/>
                  <a:pt x="32" y="32"/>
                </a:cubicBezTo>
                <a:cubicBezTo>
                  <a:pt x="46" y="32"/>
                  <a:pt x="46" y="32"/>
                  <a:pt x="46" y="32"/>
                </a:cubicBezTo>
                <a:cubicBezTo>
                  <a:pt x="37" y="49"/>
                  <a:pt x="37" y="53"/>
                  <a:pt x="42" y="57"/>
                </a:cubicBezTo>
                <a:close/>
                <a:moveTo>
                  <a:pt x="5" y="5"/>
                </a:moveTo>
                <a:cubicBezTo>
                  <a:pt x="27" y="5"/>
                  <a:pt x="27" y="5"/>
                  <a:pt x="27" y="5"/>
                </a:cubicBezTo>
                <a:cubicBezTo>
                  <a:pt x="27" y="32"/>
                  <a:pt x="27" y="32"/>
                  <a:pt x="27" y="32"/>
                </a:cubicBezTo>
                <a:cubicBezTo>
                  <a:pt x="27" y="128"/>
                  <a:pt x="27" y="128"/>
                  <a:pt x="27" y="128"/>
                </a:cubicBezTo>
                <a:cubicBezTo>
                  <a:pt x="24" y="128"/>
                  <a:pt x="24" y="128"/>
                  <a:pt x="24" y="128"/>
                </a:cubicBezTo>
                <a:cubicBezTo>
                  <a:pt x="24" y="125"/>
                  <a:pt x="24" y="125"/>
                  <a:pt x="24" y="125"/>
                </a:cubicBezTo>
                <a:cubicBezTo>
                  <a:pt x="24" y="124"/>
                  <a:pt x="23" y="123"/>
                  <a:pt x="21" y="123"/>
                </a:cubicBezTo>
                <a:cubicBezTo>
                  <a:pt x="20" y="123"/>
                  <a:pt x="19" y="124"/>
                  <a:pt x="19" y="125"/>
                </a:cubicBezTo>
                <a:cubicBezTo>
                  <a:pt x="19" y="128"/>
                  <a:pt x="19" y="128"/>
                  <a:pt x="19" y="128"/>
                </a:cubicBezTo>
                <a:cubicBezTo>
                  <a:pt x="16" y="128"/>
                  <a:pt x="16" y="128"/>
                  <a:pt x="16" y="128"/>
                </a:cubicBezTo>
                <a:cubicBezTo>
                  <a:pt x="16" y="109"/>
                  <a:pt x="16" y="109"/>
                  <a:pt x="16" y="109"/>
                </a:cubicBezTo>
                <a:cubicBezTo>
                  <a:pt x="16" y="108"/>
                  <a:pt x="15" y="107"/>
                  <a:pt x="13" y="107"/>
                </a:cubicBezTo>
                <a:cubicBezTo>
                  <a:pt x="12" y="107"/>
                  <a:pt x="11" y="108"/>
                  <a:pt x="11" y="109"/>
                </a:cubicBezTo>
                <a:cubicBezTo>
                  <a:pt x="11" y="128"/>
                  <a:pt x="11" y="128"/>
                  <a:pt x="11" y="128"/>
                </a:cubicBezTo>
                <a:cubicBezTo>
                  <a:pt x="5" y="128"/>
                  <a:pt x="5" y="128"/>
                  <a:pt x="5" y="128"/>
                </a:cubicBezTo>
                <a:lnTo>
                  <a:pt x="5" y="5"/>
                </a:lnTo>
                <a:close/>
                <a:moveTo>
                  <a:pt x="5" y="155"/>
                </a:moveTo>
                <a:cubicBezTo>
                  <a:pt x="5" y="133"/>
                  <a:pt x="5" y="133"/>
                  <a:pt x="5" y="133"/>
                </a:cubicBezTo>
                <a:cubicBezTo>
                  <a:pt x="32" y="133"/>
                  <a:pt x="32" y="133"/>
                  <a:pt x="32" y="133"/>
                </a:cubicBezTo>
                <a:cubicBezTo>
                  <a:pt x="128" y="133"/>
                  <a:pt x="128" y="133"/>
                  <a:pt x="128" y="133"/>
                </a:cubicBezTo>
                <a:cubicBezTo>
                  <a:pt x="128" y="139"/>
                  <a:pt x="128" y="139"/>
                  <a:pt x="128" y="139"/>
                </a:cubicBezTo>
                <a:cubicBezTo>
                  <a:pt x="115" y="139"/>
                  <a:pt x="115" y="139"/>
                  <a:pt x="115" y="139"/>
                </a:cubicBezTo>
                <a:cubicBezTo>
                  <a:pt x="113" y="139"/>
                  <a:pt x="112" y="140"/>
                  <a:pt x="112" y="141"/>
                </a:cubicBezTo>
                <a:cubicBezTo>
                  <a:pt x="112" y="143"/>
                  <a:pt x="113" y="144"/>
                  <a:pt x="115" y="144"/>
                </a:cubicBezTo>
                <a:cubicBezTo>
                  <a:pt x="128" y="144"/>
                  <a:pt x="128" y="144"/>
                  <a:pt x="128" y="144"/>
                </a:cubicBezTo>
                <a:cubicBezTo>
                  <a:pt x="128" y="147"/>
                  <a:pt x="128" y="147"/>
                  <a:pt x="128" y="147"/>
                </a:cubicBezTo>
                <a:cubicBezTo>
                  <a:pt x="120" y="147"/>
                  <a:pt x="120" y="147"/>
                  <a:pt x="120" y="147"/>
                </a:cubicBezTo>
                <a:cubicBezTo>
                  <a:pt x="119" y="147"/>
                  <a:pt x="117" y="148"/>
                  <a:pt x="117" y="149"/>
                </a:cubicBezTo>
                <a:cubicBezTo>
                  <a:pt x="117" y="151"/>
                  <a:pt x="119" y="152"/>
                  <a:pt x="120" y="152"/>
                </a:cubicBezTo>
                <a:cubicBezTo>
                  <a:pt x="128" y="152"/>
                  <a:pt x="128" y="152"/>
                  <a:pt x="128" y="152"/>
                </a:cubicBezTo>
                <a:cubicBezTo>
                  <a:pt x="128" y="155"/>
                  <a:pt x="128" y="155"/>
                  <a:pt x="128" y="155"/>
                </a:cubicBezTo>
                <a:lnTo>
                  <a:pt x="5" y="155"/>
                </a:lnTo>
                <a:close/>
                <a:moveTo>
                  <a:pt x="155" y="155"/>
                </a:moveTo>
                <a:cubicBezTo>
                  <a:pt x="133" y="155"/>
                  <a:pt x="133" y="155"/>
                  <a:pt x="133" y="155"/>
                </a:cubicBezTo>
                <a:cubicBezTo>
                  <a:pt x="133" y="128"/>
                  <a:pt x="133" y="128"/>
                  <a:pt x="133" y="128"/>
                </a:cubicBezTo>
                <a:cubicBezTo>
                  <a:pt x="133" y="32"/>
                  <a:pt x="133" y="32"/>
                  <a:pt x="133" y="32"/>
                </a:cubicBezTo>
                <a:cubicBezTo>
                  <a:pt x="139" y="32"/>
                  <a:pt x="139" y="32"/>
                  <a:pt x="139" y="32"/>
                </a:cubicBezTo>
                <a:cubicBezTo>
                  <a:pt x="139" y="45"/>
                  <a:pt x="139" y="45"/>
                  <a:pt x="139" y="45"/>
                </a:cubicBezTo>
                <a:cubicBezTo>
                  <a:pt x="139" y="47"/>
                  <a:pt x="140" y="48"/>
                  <a:pt x="141" y="48"/>
                </a:cubicBezTo>
                <a:cubicBezTo>
                  <a:pt x="143" y="48"/>
                  <a:pt x="144" y="47"/>
                  <a:pt x="144" y="45"/>
                </a:cubicBezTo>
                <a:cubicBezTo>
                  <a:pt x="144" y="32"/>
                  <a:pt x="144" y="32"/>
                  <a:pt x="144" y="32"/>
                </a:cubicBezTo>
                <a:cubicBezTo>
                  <a:pt x="147" y="32"/>
                  <a:pt x="147" y="32"/>
                  <a:pt x="147" y="32"/>
                </a:cubicBezTo>
                <a:cubicBezTo>
                  <a:pt x="147" y="40"/>
                  <a:pt x="147" y="40"/>
                  <a:pt x="147" y="40"/>
                </a:cubicBezTo>
                <a:cubicBezTo>
                  <a:pt x="147" y="41"/>
                  <a:pt x="148" y="43"/>
                  <a:pt x="149" y="43"/>
                </a:cubicBezTo>
                <a:cubicBezTo>
                  <a:pt x="151" y="43"/>
                  <a:pt x="152" y="41"/>
                  <a:pt x="152" y="40"/>
                </a:cubicBezTo>
                <a:cubicBezTo>
                  <a:pt x="152" y="32"/>
                  <a:pt x="152" y="32"/>
                  <a:pt x="152" y="32"/>
                </a:cubicBezTo>
                <a:cubicBezTo>
                  <a:pt x="155" y="32"/>
                  <a:pt x="155" y="32"/>
                  <a:pt x="155" y="32"/>
                </a:cubicBezTo>
                <a:lnTo>
                  <a:pt x="155" y="155"/>
                </a:lnTo>
                <a:close/>
                <a:moveTo>
                  <a:pt x="128" y="27"/>
                </a:moveTo>
                <a:cubicBezTo>
                  <a:pt x="32" y="27"/>
                  <a:pt x="32" y="27"/>
                  <a:pt x="32" y="27"/>
                </a:cubicBezTo>
                <a:cubicBezTo>
                  <a:pt x="32" y="24"/>
                  <a:pt x="32" y="24"/>
                  <a:pt x="32" y="24"/>
                </a:cubicBezTo>
                <a:cubicBezTo>
                  <a:pt x="37" y="24"/>
                  <a:pt x="37" y="24"/>
                  <a:pt x="37" y="24"/>
                </a:cubicBezTo>
                <a:cubicBezTo>
                  <a:pt x="39" y="24"/>
                  <a:pt x="40" y="23"/>
                  <a:pt x="40" y="21"/>
                </a:cubicBezTo>
                <a:cubicBezTo>
                  <a:pt x="40" y="20"/>
                  <a:pt x="39" y="19"/>
                  <a:pt x="37" y="19"/>
                </a:cubicBezTo>
                <a:cubicBezTo>
                  <a:pt x="32" y="19"/>
                  <a:pt x="32" y="19"/>
                  <a:pt x="32" y="19"/>
                </a:cubicBezTo>
                <a:cubicBezTo>
                  <a:pt x="32" y="16"/>
                  <a:pt x="32" y="16"/>
                  <a:pt x="32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1" y="16"/>
                  <a:pt x="43" y="15"/>
                  <a:pt x="43" y="13"/>
                </a:cubicBezTo>
                <a:cubicBezTo>
                  <a:pt x="43" y="12"/>
                  <a:pt x="41" y="11"/>
                  <a:pt x="40" y="11"/>
                </a:cubicBezTo>
                <a:cubicBezTo>
                  <a:pt x="32" y="11"/>
                  <a:pt x="32" y="11"/>
                  <a:pt x="32" y="11"/>
                </a:cubicBezTo>
                <a:cubicBezTo>
                  <a:pt x="32" y="5"/>
                  <a:pt x="32" y="5"/>
                  <a:pt x="32" y="5"/>
                </a:cubicBezTo>
                <a:cubicBezTo>
                  <a:pt x="155" y="5"/>
                  <a:pt x="155" y="5"/>
                  <a:pt x="155" y="5"/>
                </a:cubicBezTo>
                <a:cubicBezTo>
                  <a:pt x="155" y="27"/>
                  <a:pt x="155" y="27"/>
                  <a:pt x="155" y="27"/>
                </a:cubicBezTo>
                <a:lnTo>
                  <a:pt x="128" y="27"/>
                </a:lnTo>
                <a:close/>
                <a:moveTo>
                  <a:pt x="147" y="8"/>
                </a:moveTo>
                <a:cubicBezTo>
                  <a:pt x="148" y="8"/>
                  <a:pt x="149" y="9"/>
                  <a:pt x="149" y="11"/>
                </a:cubicBezTo>
                <a:cubicBezTo>
                  <a:pt x="149" y="12"/>
                  <a:pt x="148" y="13"/>
                  <a:pt x="147" y="13"/>
                </a:cubicBezTo>
                <a:cubicBezTo>
                  <a:pt x="145" y="13"/>
                  <a:pt x="144" y="12"/>
                  <a:pt x="144" y="11"/>
                </a:cubicBezTo>
                <a:cubicBezTo>
                  <a:pt x="144" y="9"/>
                  <a:pt x="145" y="8"/>
                  <a:pt x="147" y="8"/>
                </a:cubicBezTo>
                <a:close/>
                <a:moveTo>
                  <a:pt x="136" y="8"/>
                </a:moveTo>
                <a:cubicBezTo>
                  <a:pt x="137" y="8"/>
                  <a:pt x="139" y="9"/>
                  <a:pt x="139" y="11"/>
                </a:cubicBezTo>
                <a:cubicBezTo>
                  <a:pt x="139" y="12"/>
                  <a:pt x="137" y="13"/>
                  <a:pt x="136" y="13"/>
                </a:cubicBezTo>
                <a:cubicBezTo>
                  <a:pt x="135" y="13"/>
                  <a:pt x="133" y="12"/>
                  <a:pt x="133" y="11"/>
                </a:cubicBezTo>
                <a:cubicBezTo>
                  <a:pt x="133" y="9"/>
                  <a:pt x="135" y="8"/>
                  <a:pt x="136" y="8"/>
                </a:cubicBezTo>
                <a:close/>
                <a:moveTo>
                  <a:pt x="147" y="19"/>
                </a:moveTo>
                <a:cubicBezTo>
                  <a:pt x="148" y="19"/>
                  <a:pt x="149" y="20"/>
                  <a:pt x="149" y="21"/>
                </a:cubicBezTo>
                <a:cubicBezTo>
                  <a:pt x="149" y="23"/>
                  <a:pt x="148" y="24"/>
                  <a:pt x="147" y="24"/>
                </a:cubicBezTo>
                <a:cubicBezTo>
                  <a:pt x="145" y="24"/>
                  <a:pt x="144" y="23"/>
                  <a:pt x="144" y="21"/>
                </a:cubicBezTo>
                <a:cubicBezTo>
                  <a:pt x="144" y="20"/>
                  <a:pt x="145" y="19"/>
                  <a:pt x="147" y="19"/>
                </a:cubicBezTo>
                <a:close/>
                <a:moveTo>
                  <a:pt x="136" y="19"/>
                </a:moveTo>
                <a:cubicBezTo>
                  <a:pt x="137" y="19"/>
                  <a:pt x="139" y="20"/>
                  <a:pt x="139" y="21"/>
                </a:cubicBezTo>
                <a:cubicBezTo>
                  <a:pt x="139" y="23"/>
                  <a:pt x="137" y="24"/>
                  <a:pt x="136" y="24"/>
                </a:cubicBezTo>
                <a:cubicBezTo>
                  <a:pt x="135" y="24"/>
                  <a:pt x="133" y="23"/>
                  <a:pt x="133" y="21"/>
                </a:cubicBezTo>
                <a:cubicBezTo>
                  <a:pt x="133" y="20"/>
                  <a:pt x="135" y="19"/>
                  <a:pt x="136" y="19"/>
                </a:cubicBezTo>
                <a:close/>
                <a:moveTo>
                  <a:pt x="149" y="144"/>
                </a:moveTo>
                <a:cubicBezTo>
                  <a:pt x="151" y="144"/>
                  <a:pt x="152" y="145"/>
                  <a:pt x="152" y="147"/>
                </a:cubicBezTo>
                <a:cubicBezTo>
                  <a:pt x="152" y="148"/>
                  <a:pt x="151" y="149"/>
                  <a:pt x="149" y="149"/>
                </a:cubicBezTo>
                <a:cubicBezTo>
                  <a:pt x="148" y="149"/>
                  <a:pt x="147" y="148"/>
                  <a:pt x="147" y="147"/>
                </a:cubicBezTo>
                <a:cubicBezTo>
                  <a:pt x="147" y="145"/>
                  <a:pt x="148" y="144"/>
                  <a:pt x="149" y="144"/>
                </a:cubicBezTo>
                <a:close/>
                <a:moveTo>
                  <a:pt x="149" y="133"/>
                </a:moveTo>
                <a:cubicBezTo>
                  <a:pt x="151" y="133"/>
                  <a:pt x="152" y="135"/>
                  <a:pt x="152" y="136"/>
                </a:cubicBezTo>
                <a:cubicBezTo>
                  <a:pt x="152" y="137"/>
                  <a:pt x="151" y="139"/>
                  <a:pt x="149" y="139"/>
                </a:cubicBezTo>
                <a:cubicBezTo>
                  <a:pt x="148" y="139"/>
                  <a:pt x="147" y="137"/>
                  <a:pt x="147" y="136"/>
                </a:cubicBezTo>
                <a:cubicBezTo>
                  <a:pt x="147" y="135"/>
                  <a:pt x="148" y="133"/>
                  <a:pt x="149" y="133"/>
                </a:cubicBezTo>
                <a:close/>
                <a:moveTo>
                  <a:pt x="139" y="144"/>
                </a:moveTo>
                <a:cubicBezTo>
                  <a:pt x="140" y="144"/>
                  <a:pt x="141" y="145"/>
                  <a:pt x="141" y="147"/>
                </a:cubicBezTo>
                <a:cubicBezTo>
                  <a:pt x="141" y="148"/>
                  <a:pt x="140" y="149"/>
                  <a:pt x="139" y="149"/>
                </a:cubicBezTo>
                <a:cubicBezTo>
                  <a:pt x="137" y="149"/>
                  <a:pt x="136" y="148"/>
                  <a:pt x="136" y="147"/>
                </a:cubicBezTo>
                <a:cubicBezTo>
                  <a:pt x="136" y="145"/>
                  <a:pt x="137" y="144"/>
                  <a:pt x="139" y="144"/>
                </a:cubicBezTo>
                <a:close/>
                <a:moveTo>
                  <a:pt x="139" y="133"/>
                </a:moveTo>
                <a:cubicBezTo>
                  <a:pt x="140" y="133"/>
                  <a:pt x="141" y="135"/>
                  <a:pt x="141" y="136"/>
                </a:cubicBezTo>
                <a:cubicBezTo>
                  <a:pt x="141" y="137"/>
                  <a:pt x="140" y="139"/>
                  <a:pt x="139" y="139"/>
                </a:cubicBezTo>
                <a:cubicBezTo>
                  <a:pt x="137" y="139"/>
                  <a:pt x="136" y="137"/>
                  <a:pt x="136" y="136"/>
                </a:cubicBezTo>
                <a:cubicBezTo>
                  <a:pt x="136" y="135"/>
                  <a:pt x="137" y="133"/>
                  <a:pt x="139" y="133"/>
                </a:cubicBezTo>
                <a:close/>
                <a:moveTo>
                  <a:pt x="13" y="147"/>
                </a:moveTo>
                <a:cubicBezTo>
                  <a:pt x="15" y="147"/>
                  <a:pt x="16" y="148"/>
                  <a:pt x="16" y="149"/>
                </a:cubicBezTo>
                <a:cubicBezTo>
                  <a:pt x="16" y="151"/>
                  <a:pt x="15" y="152"/>
                  <a:pt x="13" y="152"/>
                </a:cubicBezTo>
                <a:cubicBezTo>
                  <a:pt x="12" y="152"/>
                  <a:pt x="11" y="151"/>
                  <a:pt x="11" y="149"/>
                </a:cubicBezTo>
                <a:cubicBezTo>
                  <a:pt x="11" y="148"/>
                  <a:pt x="12" y="147"/>
                  <a:pt x="13" y="147"/>
                </a:cubicBezTo>
                <a:close/>
                <a:moveTo>
                  <a:pt x="24" y="147"/>
                </a:moveTo>
                <a:cubicBezTo>
                  <a:pt x="25" y="147"/>
                  <a:pt x="27" y="148"/>
                  <a:pt x="27" y="149"/>
                </a:cubicBezTo>
                <a:cubicBezTo>
                  <a:pt x="27" y="151"/>
                  <a:pt x="25" y="152"/>
                  <a:pt x="24" y="152"/>
                </a:cubicBezTo>
                <a:cubicBezTo>
                  <a:pt x="23" y="152"/>
                  <a:pt x="21" y="151"/>
                  <a:pt x="21" y="149"/>
                </a:cubicBezTo>
                <a:cubicBezTo>
                  <a:pt x="21" y="148"/>
                  <a:pt x="23" y="147"/>
                  <a:pt x="24" y="147"/>
                </a:cubicBezTo>
                <a:close/>
                <a:moveTo>
                  <a:pt x="13" y="136"/>
                </a:moveTo>
                <a:cubicBezTo>
                  <a:pt x="15" y="136"/>
                  <a:pt x="16" y="137"/>
                  <a:pt x="16" y="139"/>
                </a:cubicBezTo>
                <a:cubicBezTo>
                  <a:pt x="16" y="140"/>
                  <a:pt x="15" y="141"/>
                  <a:pt x="13" y="141"/>
                </a:cubicBezTo>
                <a:cubicBezTo>
                  <a:pt x="12" y="141"/>
                  <a:pt x="11" y="140"/>
                  <a:pt x="11" y="139"/>
                </a:cubicBezTo>
                <a:cubicBezTo>
                  <a:pt x="11" y="137"/>
                  <a:pt x="12" y="136"/>
                  <a:pt x="13" y="136"/>
                </a:cubicBezTo>
                <a:close/>
                <a:moveTo>
                  <a:pt x="24" y="136"/>
                </a:moveTo>
                <a:cubicBezTo>
                  <a:pt x="25" y="136"/>
                  <a:pt x="27" y="137"/>
                  <a:pt x="27" y="139"/>
                </a:cubicBezTo>
                <a:cubicBezTo>
                  <a:pt x="27" y="140"/>
                  <a:pt x="25" y="141"/>
                  <a:pt x="24" y="141"/>
                </a:cubicBezTo>
                <a:cubicBezTo>
                  <a:pt x="23" y="141"/>
                  <a:pt x="21" y="140"/>
                  <a:pt x="21" y="139"/>
                </a:cubicBezTo>
                <a:cubicBezTo>
                  <a:pt x="21" y="137"/>
                  <a:pt x="23" y="136"/>
                  <a:pt x="24" y="136"/>
                </a:cubicBezTo>
                <a:close/>
                <a:moveTo>
                  <a:pt x="11" y="11"/>
                </a:moveTo>
                <a:cubicBezTo>
                  <a:pt x="12" y="11"/>
                  <a:pt x="13" y="12"/>
                  <a:pt x="13" y="13"/>
                </a:cubicBezTo>
                <a:cubicBezTo>
                  <a:pt x="13" y="15"/>
                  <a:pt x="12" y="16"/>
                  <a:pt x="11" y="16"/>
                </a:cubicBezTo>
                <a:cubicBezTo>
                  <a:pt x="9" y="16"/>
                  <a:pt x="8" y="15"/>
                  <a:pt x="8" y="13"/>
                </a:cubicBezTo>
                <a:cubicBezTo>
                  <a:pt x="8" y="12"/>
                  <a:pt x="9" y="11"/>
                  <a:pt x="11" y="11"/>
                </a:cubicBezTo>
                <a:close/>
                <a:moveTo>
                  <a:pt x="11" y="21"/>
                </a:moveTo>
                <a:cubicBezTo>
                  <a:pt x="12" y="21"/>
                  <a:pt x="13" y="23"/>
                  <a:pt x="13" y="24"/>
                </a:cubicBezTo>
                <a:cubicBezTo>
                  <a:pt x="13" y="25"/>
                  <a:pt x="12" y="27"/>
                  <a:pt x="11" y="27"/>
                </a:cubicBezTo>
                <a:cubicBezTo>
                  <a:pt x="9" y="27"/>
                  <a:pt x="8" y="25"/>
                  <a:pt x="8" y="24"/>
                </a:cubicBezTo>
                <a:cubicBezTo>
                  <a:pt x="8" y="23"/>
                  <a:pt x="9" y="21"/>
                  <a:pt x="11" y="21"/>
                </a:cubicBezTo>
                <a:close/>
                <a:moveTo>
                  <a:pt x="21" y="11"/>
                </a:moveTo>
                <a:cubicBezTo>
                  <a:pt x="23" y="11"/>
                  <a:pt x="24" y="12"/>
                  <a:pt x="24" y="13"/>
                </a:cubicBezTo>
                <a:cubicBezTo>
                  <a:pt x="24" y="15"/>
                  <a:pt x="23" y="16"/>
                  <a:pt x="21" y="16"/>
                </a:cubicBezTo>
                <a:cubicBezTo>
                  <a:pt x="20" y="16"/>
                  <a:pt x="19" y="15"/>
                  <a:pt x="19" y="13"/>
                </a:cubicBezTo>
                <a:cubicBezTo>
                  <a:pt x="19" y="12"/>
                  <a:pt x="20" y="11"/>
                  <a:pt x="21" y="11"/>
                </a:cubicBezTo>
                <a:close/>
                <a:moveTo>
                  <a:pt x="21" y="21"/>
                </a:moveTo>
                <a:cubicBezTo>
                  <a:pt x="23" y="21"/>
                  <a:pt x="24" y="23"/>
                  <a:pt x="24" y="24"/>
                </a:cubicBezTo>
                <a:cubicBezTo>
                  <a:pt x="24" y="25"/>
                  <a:pt x="23" y="27"/>
                  <a:pt x="21" y="27"/>
                </a:cubicBezTo>
                <a:cubicBezTo>
                  <a:pt x="20" y="27"/>
                  <a:pt x="19" y="25"/>
                  <a:pt x="19" y="24"/>
                </a:cubicBezTo>
                <a:cubicBezTo>
                  <a:pt x="19" y="23"/>
                  <a:pt x="20" y="21"/>
                  <a:pt x="21" y="2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17" name="Freeform 1913">
            <a:extLst>
              <a:ext uri="{FF2B5EF4-FFF2-40B4-BE49-F238E27FC236}">
                <a16:creationId xmlns:a16="http://schemas.microsoft.com/office/drawing/2014/main" xmlns="" id="{BB845AC7-C55D-47B2-8C16-C13D9457B7E7}"/>
              </a:ext>
            </a:extLst>
          </p:cNvPr>
          <p:cNvSpPr>
            <a:spLocks noEditPoints="1"/>
          </p:cNvSpPr>
          <p:nvPr/>
        </p:nvSpPr>
        <p:spPr bwMode="auto">
          <a:xfrm>
            <a:off x="7257761" y="366569"/>
            <a:ext cx="546966" cy="549852"/>
          </a:xfrm>
          <a:custGeom>
            <a:avLst/>
            <a:gdLst>
              <a:gd name="T0" fmla="*/ 0 w 160"/>
              <a:gd name="T1" fmla="*/ 128 h 160"/>
              <a:gd name="T2" fmla="*/ 133 w 160"/>
              <a:gd name="T3" fmla="*/ 160 h 160"/>
              <a:gd name="T4" fmla="*/ 160 w 160"/>
              <a:gd name="T5" fmla="*/ 0 h 160"/>
              <a:gd name="T6" fmla="*/ 128 w 160"/>
              <a:gd name="T7" fmla="*/ 128 h 160"/>
              <a:gd name="T8" fmla="*/ 96 w 160"/>
              <a:gd name="T9" fmla="*/ 128 h 160"/>
              <a:gd name="T10" fmla="*/ 91 w 160"/>
              <a:gd name="T11" fmla="*/ 128 h 160"/>
              <a:gd name="T12" fmla="*/ 91 w 160"/>
              <a:gd name="T13" fmla="*/ 128 h 160"/>
              <a:gd name="T14" fmla="*/ 64 w 160"/>
              <a:gd name="T15" fmla="*/ 32 h 160"/>
              <a:gd name="T16" fmla="*/ 32 w 160"/>
              <a:gd name="T17" fmla="*/ 32 h 160"/>
              <a:gd name="T18" fmla="*/ 27 w 160"/>
              <a:gd name="T19" fmla="*/ 5 h 160"/>
              <a:gd name="T20" fmla="*/ 24 w 160"/>
              <a:gd name="T21" fmla="*/ 125 h 160"/>
              <a:gd name="T22" fmla="*/ 16 w 160"/>
              <a:gd name="T23" fmla="*/ 128 h 160"/>
              <a:gd name="T24" fmla="*/ 11 w 160"/>
              <a:gd name="T25" fmla="*/ 128 h 160"/>
              <a:gd name="T26" fmla="*/ 5 w 160"/>
              <a:gd name="T27" fmla="*/ 133 h 160"/>
              <a:gd name="T28" fmla="*/ 69 w 160"/>
              <a:gd name="T29" fmla="*/ 133 h 160"/>
              <a:gd name="T30" fmla="*/ 128 w 160"/>
              <a:gd name="T31" fmla="*/ 133 h 160"/>
              <a:gd name="T32" fmla="*/ 115 w 160"/>
              <a:gd name="T33" fmla="*/ 144 h 160"/>
              <a:gd name="T34" fmla="*/ 117 w 160"/>
              <a:gd name="T35" fmla="*/ 149 h 160"/>
              <a:gd name="T36" fmla="*/ 5 w 160"/>
              <a:gd name="T37" fmla="*/ 155 h 160"/>
              <a:gd name="T38" fmla="*/ 133 w 160"/>
              <a:gd name="T39" fmla="*/ 32 h 160"/>
              <a:gd name="T40" fmla="*/ 144 w 160"/>
              <a:gd name="T41" fmla="*/ 45 h 160"/>
              <a:gd name="T42" fmla="*/ 149 w 160"/>
              <a:gd name="T43" fmla="*/ 43 h 160"/>
              <a:gd name="T44" fmla="*/ 155 w 160"/>
              <a:gd name="T45" fmla="*/ 155 h 160"/>
              <a:gd name="T46" fmla="*/ 91 w 160"/>
              <a:gd name="T47" fmla="*/ 27 h 160"/>
              <a:gd name="T48" fmla="*/ 32 w 160"/>
              <a:gd name="T49" fmla="*/ 27 h 160"/>
              <a:gd name="T50" fmla="*/ 37 w 160"/>
              <a:gd name="T51" fmla="*/ 19 h 160"/>
              <a:gd name="T52" fmla="*/ 43 w 160"/>
              <a:gd name="T53" fmla="*/ 13 h 160"/>
              <a:gd name="T54" fmla="*/ 155 w 160"/>
              <a:gd name="T55" fmla="*/ 5 h 160"/>
              <a:gd name="T56" fmla="*/ 149 w 160"/>
              <a:gd name="T57" fmla="*/ 11 h 160"/>
              <a:gd name="T58" fmla="*/ 136 w 160"/>
              <a:gd name="T59" fmla="*/ 8 h 160"/>
              <a:gd name="T60" fmla="*/ 136 w 160"/>
              <a:gd name="T61" fmla="*/ 8 h 160"/>
              <a:gd name="T62" fmla="*/ 144 w 160"/>
              <a:gd name="T63" fmla="*/ 21 h 160"/>
              <a:gd name="T64" fmla="*/ 136 w 160"/>
              <a:gd name="T65" fmla="*/ 24 h 160"/>
              <a:gd name="T66" fmla="*/ 152 w 160"/>
              <a:gd name="T67" fmla="*/ 147 h 160"/>
              <a:gd name="T68" fmla="*/ 149 w 160"/>
              <a:gd name="T69" fmla="*/ 133 h 160"/>
              <a:gd name="T70" fmla="*/ 149 w 160"/>
              <a:gd name="T71" fmla="*/ 133 h 160"/>
              <a:gd name="T72" fmla="*/ 136 w 160"/>
              <a:gd name="T73" fmla="*/ 147 h 160"/>
              <a:gd name="T74" fmla="*/ 139 w 160"/>
              <a:gd name="T75" fmla="*/ 139 h 160"/>
              <a:gd name="T76" fmla="*/ 16 w 160"/>
              <a:gd name="T77" fmla="*/ 149 h 160"/>
              <a:gd name="T78" fmla="*/ 24 w 160"/>
              <a:gd name="T79" fmla="*/ 147 h 160"/>
              <a:gd name="T80" fmla="*/ 24 w 160"/>
              <a:gd name="T81" fmla="*/ 147 h 160"/>
              <a:gd name="T82" fmla="*/ 11 w 160"/>
              <a:gd name="T83" fmla="*/ 139 h 160"/>
              <a:gd name="T84" fmla="*/ 24 w 160"/>
              <a:gd name="T85" fmla="*/ 141 h 160"/>
              <a:gd name="T86" fmla="*/ 13 w 160"/>
              <a:gd name="T87" fmla="*/ 13 h 160"/>
              <a:gd name="T88" fmla="*/ 11 w 160"/>
              <a:gd name="T89" fmla="*/ 21 h 160"/>
              <a:gd name="T90" fmla="*/ 11 w 160"/>
              <a:gd name="T91" fmla="*/ 21 h 160"/>
              <a:gd name="T92" fmla="*/ 19 w 160"/>
              <a:gd name="T93" fmla="*/ 13 h 160"/>
              <a:gd name="T94" fmla="*/ 21 w 160"/>
              <a:gd name="T95" fmla="*/ 27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60" h="160">
                <a:moveTo>
                  <a:pt x="32" y="0"/>
                </a:moveTo>
                <a:cubicBezTo>
                  <a:pt x="27" y="0"/>
                  <a:pt x="27" y="0"/>
                  <a:pt x="27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28"/>
                  <a:pt x="0" y="128"/>
                  <a:pt x="0" y="128"/>
                </a:cubicBezTo>
                <a:cubicBezTo>
                  <a:pt x="0" y="133"/>
                  <a:pt x="0" y="133"/>
                  <a:pt x="0" y="133"/>
                </a:cubicBezTo>
                <a:cubicBezTo>
                  <a:pt x="0" y="160"/>
                  <a:pt x="0" y="160"/>
                  <a:pt x="0" y="160"/>
                </a:cubicBezTo>
                <a:cubicBezTo>
                  <a:pt x="128" y="160"/>
                  <a:pt x="128" y="160"/>
                  <a:pt x="128" y="160"/>
                </a:cubicBezTo>
                <a:cubicBezTo>
                  <a:pt x="133" y="160"/>
                  <a:pt x="133" y="160"/>
                  <a:pt x="133" y="160"/>
                </a:cubicBezTo>
                <a:cubicBezTo>
                  <a:pt x="160" y="160"/>
                  <a:pt x="160" y="160"/>
                  <a:pt x="160" y="160"/>
                </a:cubicBezTo>
                <a:cubicBezTo>
                  <a:pt x="160" y="32"/>
                  <a:pt x="160" y="32"/>
                  <a:pt x="160" y="32"/>
                </a:cubicBezTo>
                <a:cubicBezTo>
                  <a:pt x="160" y="27"/>
                  <a:pt x="160" y="27"/>
                  <a:pt x="160" y="27"/>
                </a:cubicBezTo>
                <a:cubicBezTo>
                  <a:pt x="160" y="0"/>
                  <a:pt x="160" y="0"/>
                  <a:pt x="160" y="0"/>
                </a:cubicBezTo>
                <a:lnTo>
                  <a:pt x="32" y="0"/>
                </a:lnTo>
                <a:close/>
                <a:moveTo>
                  <a:pt x="123" y="32"/>
                </a:moveTo>
                <a:cubicBezTo>
                  <a:pt x="128" y="32"/>
                  <a:pt x="128" y="32"/>
                  <a:pt x="128" y="32"/>
                </a:cubicBezTo>
                <a:cubicBezTo>
                  <a:pt x="128" y="128"/>
                  <a:pt x="128" y="128"/>
                  <a:pt x="128" y="128"/>
                </a:cubicBezTo>
                <a:cubicBezTo>
                  <a:pt x="123" y="128"/>
                  <a:pt x="123" y="128"/>
                  <a:pt x="123" y="128"/>
                </a:cubicBezTo>
                <a:lnTo>
                  <a:pt x="123" y="32"/>
                </a:lnTo>
                <a:close/>
                <a:moveTo>
                  <a:pt x="117" y="128"/>
                </a:moveTo>
                <a:cubicBezTo>
                  <a:pt x="96" y="128"/>
                  <a:pt x="96" y="128"/>
                  <a:pt x="96" y="128"/>
                </a:cubicBezTo>
                <a:cubicBezTo>
                  <a:pt x="96" y="32"/>
                  <a:pt x="96" y="32"/>
                  <a:pt x="96" y="32"/>
                </a:cubicBezTo>
                <a:cubicBezTo>
                  <a:pt x="117" y="32"/>
                  <a:pt x="117" y="32"/>
                  <a:pt x="117" y="32"/>
                </a:cubicBezTo>
                <a:lnTo>
                  <a:pt x="117" y="128"/>
                </a:lnTo>
                <a:close/>
                <a:moveTo>
                  <a:pt x="91" y="128"/>
                </a:moveTo>
                <a:cubicBezTo>
                  <a:pt x="69" y="128"/>
                  <a:pt x="69" y="128"/>
                  <a:pt x="69" y="128"/>
                </a:cubicBezTo>
                <a:cubicBezTo>
                  <a:pt x="69" y="32"/>
                  <a:pt x="69" y="32"/>
                  <a:pt x="69" y="32"/>
                </a:cubicBezTo>
                <a:cubicBezTo>
                  <a:pt x="91" y="32"/>
                  <a:pt x="91" y="32"/>
                  <a:pt x="91" y="32"/>
                </a:cubicBezTo>
                <a:lnTo>
                  <a:pt x="91" y="128"/>
                </a:lnTo>
                <a:close/>
                <a:moveTo>
                  <a:pt x="64" y="128"/>
                </a:moveTo>
                <a:cubicBezTo>
                  <a:pt x="43" y="128"/>
                  <a:pt x="43" y="128"/>
                  <a:pt x="43" y="128"/>
                </a:cubicBezTo>
                <a:cubicBezTo>
                  <a:pt x="43" y="32"/>
                  <a:pt x="43" y="32"/>
                  <a:pt x="43" y="32"/>
                </a:cubicBezTo>
                <a:cubicBezTo>
                  <a:pt x="64" y="32"/>
                  <a:pt x="64" y="32"/>
                  <a:pt x="64" y="32"/>
                </a:cubicBezTo>
                <a:lnTo>
                  <a:pt x="64" y="128"/>
                </a:lnTo>
                <a:close/>
                <a:moveTo>
                  <a:pt x="37" y="128"/>
                </a:moveTo>
                <a:cubicBezTo>
                  <a:pt x="32" y="128"/>
                  <a:pt x="32" y="128"/>
                  <a:pt x="32" y="128"/>
                </a:cubicBezTo>
                <a:cubicBezTo>
                  <a:pt x="32" y="32"/>
                  <a:pt x="32" y="32"/>
                  <a:pt x="32" y="32"/>
                </a:cubicBezTo>
                <a:cubicBezTo>
                  <a:pt x="37" y="32"/>
                  <a:pt x="37" y="32"/>
                  <a:pt x="37" y="32"/>
                </a:cubicBezTo>
                <a:lnTo>
                  <a:pt x="37" y="128"/>
                </a:lnTo>
                <a:close/>
                <a:moveTo>
                  <a:pt x="5" y="5"/>
                </a:moveTo>
                <a:cubicBezTo>
                  <a:pt x="27" y="5"/>
                  <a:pt x="27" y="5"/>
                  <a:pt x="27" y="5"/>
                </a:cubicBezTo>
                <a:cubicBezTo>
                  <a:pt x="27" y="32"/>
                  <a:pt x="27" y="32"/>
                  <a:pt x="27" y="32"/>
                </a:cubicBezTo>
                <a:cubicBezTo>
                  <a:pt x="27" y="128"/>
                  <a:pt x="27" y="128"/>
                  <a:pt x="27" y="128"/>
                </a:cubicBezTo>
                <a:cubicBezTo>
                  <a:pt x="24" y="128"/>
                  <a:pt x="24" y="128"/>
                  <a:pt x="24" y="128"/>
                </a:cubicBezTo>
                <a:cubicBezTo>
                  <a:pt x="24" y="125"/>
                  <a:pt x="24" y="125"/>
                  <a:pt x="24" y="125"/>
                </a:cubicBezTo>
                <a:cubicBezTo>
                  <a:pt x="24" y="124"/>
                  <a:pt x="23" y="123"/>
                  <a:pt x="21" y="123"/>
                </a:cubicBezTo>
                <a:cubicBezTo>
                  <a:pt x="20" y="123"/>
                  <a:pt x="19" y="124"/>
                  <a:pt x="19" y="125"/>
                </a:cubicBezTo>
                <a:cubicBezTo>
                  <a:pt x="19" y="128"/>
                  <a:pt x="19" y="128"/>
                  <a:pt x="19" y="128"/>
                </a:cubicBezTo>
                <a:cubicBezTo>
                  <a:pt x="16" y="128"/>
                  <a:pt x="16" y="128"/>
                  <a:pt x="16" y="128"/>
                </a:cubicBezTo>
                <a:cubicBezTo>
                  <a:pt x="16" y="109"/>
                  <a:pt x="16" y="109"/>
                  <a:pt x="16" y="109"/>
                </a:cubicBezTo>
                <a:cubicBezTo>
                  <a:pt x="16" y="108"/>
                  <a:pt x="15" y="107"/>
                  <a:pt x="13" y="107"/>
                </a:cubicBezTo>
                <a:cubicBezTo>
                  <a:pt x="12" y="107"/>
                  <a:pt x="11" y="108"/>
                  <a:pt x="11" y="109"/>
                </a:cubicBezTo>
                <a:cubicBezTo>
                  <a:pt x="11" y="128"/>
                  <a:pt x="11" y="128"/>
                  <a:pt x="11" y="128"/>
                </a:cubicBezTo>
                <a:cubicBezTo>
                  <a:pt x="5" y="128"/>
                  <a:pt x="5" y="128"/>
                  <a:pt x="5" y="128"/>
                </a:cubicBezTo>
                <a:lnTo>
                  <a:pt x="5" y="5"/>
                </a:lnTo>
                <a:close/>
                <a:moveTo>
                  <a:pt x="5" y="155"/>
                </a:moveTo>
                <a:cubicBezTo>
                  <a:pt x="5" y="133"/>
                  <a:pt x="5" y="133"/>
                  <a:pt x="5" y="133"/>
                </a:cubicBezTo>
                <a:cubicBezTo>
                  <a:pt x="32" y="133"/>
                  <a:pt x="32" y="133"/>
                  <a:pt x="32" y="133"/>
                </a:cubicBezTo>
                <a:cubicBezTo>
                  <a:pt x="37" y="133"/>
                  <a:pt x="37" y="133"/>
                  <a:pt x="37" y="133"/>
                </a:cubicBezTo>
                <a:cubicBezTo>
                  <a:pt x="64" y="133"/>
                  <a:pt x="64" y="133"/>
                  <a:pt x="64" y="133"/>
                </a:cubicBezTo>
                <a:cubicBezTo>
                  <a:pt x="69" y="133"/>
                  <a:pt x="69" y="133"/>
                  <a:pt x="69" y="133"/>
                </a:cubicBezTo>
                <a:cubicBezTo>
                  <a:pt x="91" y="133"/>
                  <a:pt x="91" y="133"/>
                  <a:pt x="91" y="133"/>
                </a:cubicBezTo>
                <a:cubicBezTo>
                  <a:pt x="96" y="133"/>
                  <a:pt x="96" y="133"/>
                  <a:pt x="96" y="133"/>
                </a:cubicBezTo>
                <a:cubicBezTo>
                  <a:pt x="123" y="133"/>
                  <a:pt x="123" y="133"/>
                  <a:pt x="123" y="133"/>
                </a:cubicBezTo>
                <a:cubicBezTo>
                  <a:pt x="128" y="133"/>
                  <a:pt x="128" y="133"/>
                  <a:pt x="128" y="133"/>
                </a:cubicBezTo>
                <a:cubicBezTo>
                  <a:pt x="128" y="139"/>
                  <a:pt x="128" y="139"/>
                  <a:pt x="128" y="139"/>
                </a:cubicBezTo>
                <a:cubicBezTo>
                  <a:pt x="115" y="139"/>
                  <a:pt x="115" y="139"/>
                  <a:pt x="115" y="139"/>
                </a:cubicBezTo>
                <a:cubicBezTo>
                  <a:pt x="113" y="139"/>
                  <a:pt x="112" y="140"/>
                  <a:pt x="112" y="141"/>
                </a:cubicBezTo>
                <a:cubicBezTo>
                  <a:pt x="112" y="143"/>
                  <a:pt x="113" y="144"/>
                  <a:pt x="115" y="144"/>
                </a:cubicBezTo>
                <a:cubicBezTo>
                  <a:pt x="128" y="144"/>
                  <a:pt x="128" y="144"/>
                  <a:pt x="128" y="144"/>
                </a:cubicBezTo>
                <a:cubicBezTo>
                  <a:pt x="128" y="147"/>
                  <a:pt x="128" y="147"/>
                  <a:pt x="128" y="147"/>
                </a:cubicBezTo>
                <a:cubicBezTo>
                  <a:pt x="120" y="147"/>
                  <a:pt x="120" y="147"/>
                  <a:pt x="120" y="147"/>
                </a:cubicBezTo>
                <a:cubicBezTo>
                  <a:pt x="119" y="147"/>
                  <a:pt x="117" y="148"/>
                  <a:pt x="117" y="149"/>
                </a:cubicBezTo>
                <a:cubicBezTo>
                  <a:pt x="117" y="151"/>
                  <a:pt x="119" y="152"/>
                  <a:pt x="120" y="152"/>
                </a:cubicBezTo>
                <a:cubicBezTo>
                  <a:pt x="128" y="152"/>
                  <a:pt x="128" y="152"/>
                  <a:pt x="128" y="152"/>
                </a:cubicBezTo>
                <a:cubicBezTo>
                  <a:pt x="128" y="155"/>
                  <a:pt x="128" y="155"/>
                  <a:pt x="128" y="155"/>
                </a:cubicBezTo>
                <a:lnTo>
                  <a:pt x="5" y="155"/>
                </a:lnTo>
                <a:close/>
                <a:moveTo>
                  <a:pt x="155" y="155"/>
                </a:moveTo>
                <a:cubicBezTo>
                  <a:pt x="133" y="155"/>
                  <a:pt x="133" y="155"/>
                  <a:pt x="133" y="155"/>
                </a:cubicBezTo>
                <a:cubicBezTo>
                  <a:pt x="133" y="128"/>
                  <a:pt x="133" y="128"/>
                  <a:pt x="133" y="128"/>
                </a:cubicBezTo>
                <a:cubicBezTo>
                  <a:pt x="133" y="32"/>
                  <a:pt x="133" y="32"/>
                  <a:pt x="133" y="32"/>
                </a:cubicBezTo>
                <a:cubicBezTo>
                  <a:pt x="139" y="32"/>
                  <a:pt x="139" y="32"/>
                  <a:pt x="139" y="32"/>
                </a:cubicBezTo>
                <a:cubicBezTo>
                  <a:pt x="139" y="45"/>
                  <a:pt x="139" y="45"/>
                  <a:pt x="139" y="45"/>
                </a:cubicBezTo>
                <a:cubicBezTo>
                  <a:pt x="139" y="47"/>
                  <a:pt x="140" y="48"/>
                  <a:pt x="141" y="48"/>
                </a:cubicBezTo>
                <a:cubicBezTo>
                  <a:pt x="143" y="48"/>
                  <a:pt x="144" y="47"/>
                  <a:pt x="144" y="45"/>
                </a:cubicBezTo>
                <a:cubicBezTo>
                  <a:pt x="144" y="32"/>
                  <a:pt x="144" y="32"/>
                  <a:pt x="144" y="32"/>
                </a:cubicBezTo>
                <a:cubicBezTo>
                  <a:pt x="147" y="32"/>
                  <a:pt x="147" y="32"/>
                  <a:pt x="147" y="32"/>
                </a:cubicBezTo>
                <a:cubicBezTo>
                  <a:pt x="147" y="40"/>
                  <a:pt x="147" y="40"/>
                  <a:pt x="147" y="40"/>
                </a:cubicBezTo>
                <a:cubicBezTo>
                  <a:pt x="147" y="41"/>
                  <a:pt x="148" y="43"/>
                  <a:pt x="149" y="43"/>
                </a:cubicBezTo>
                <a:cubicBezTo>
                  <a:pt x="151" y="43"/>
                  <a:pt x="152" y="41"/>
                  <a:pt x="152" y="40"/>
                </a:cubicBezTo>
                <a:cubicBezTo>
                  <a:pt x="152" y="32"/>
                  <a:pt x="152" y="32"/>
                  <a:pt x="152" y="32"/>
                </a:cubicBezTo>
                <a:cubicBezTo>
                  <a:pt x="155" y="32"/>
                  <a:pt x="155" y="32"/>
                  <a:pt x="155" y="32"/>
                </a:cubicBezTo>
                <a:lnTo>
                  <a:pt x="155" y="155"/>
                </a:lnTo>
                <a:close/>
                <a:moveTo>
                  <a:pt x="128" y="27"/>
                </a:moveTo>
                <a:cubicBezTo>
                  <a:pt x="123" y="27"/>
                  <a:pt x="123" y="27"/>
                  <a:pt x="123" y="27"/>
                </a:cubicBezTo>
                <a:cubicBezTo>
                  <a:pt x="96" y="27"/>
                  <a:pt x="96" y="27"/>
                  <a:pt x="96" y="27"/>
                </a:cubicBezTo>
                <a:cubicBezTo>
                  <a:pt x="91" y="27"/>
                  <a:pt x="91" y="27"/>
                  <a:pt x="91" y="27"/>
                </a:cubicBezTo>
                <a:cubicBezTo>
                  <a:pt x="69" y="27"/>
                  <a:pt x="69" y="27"/>
                  <a:pt x="69" y="27"/>
                </a:cubicBezTo>
                <a:cubicBezTo>
                  <a:pt x="64" y="27"/>
                  <a:pt x="64" y="27"/>
                  <a:pt x="64" y="27"/>
                </a:cubicBezTo>
                <a:cubicBezTo>
                  <a:pt x="37" y="27"/>
                  <a:pt x="37" y="27"/>
                  <a:pt x="37" y="27"/>
                </a:cubicBezTo>
                <a:cubicBezTo>
                  <a:pt x="32" y="27"/>
                  <a:pt x="32" y="27"/>
                  <a:pt x="32" y="27"/>
                </a:cubicBezTo>
                <a:cubicBezTo>
                  <a:pt x="32" y="24"/>
                  <a:pt x="32" y="24"/>
                  <a:pt x="32" y="24"/>
                </a:cubicBezTo>
                <a:cubicBezTo>
                  <a:pt x="37" y="24"/>
                  <a:pt x="37" y="24"/>
                  <a:pt x="37" y="24"/>
                </a:cubicBezTo>
                <a:cubicBezTo>
                  <a:pt x="39" y="24"/>
                  <a:pt x="40" y="23"/>
                  <a:pt x="40" y="21"/>
                </a:cubicBezTo>
                <a:cubicBezTo>
                  <a:pt x="40" y="20"/>
                  <a:pt x="39" y="19"/>
                  <a:pt x="37" y="19"/>
                </a:cubicBezTo>
                <a:cubicBezTo>
                  <a:pt x="32" y="19"/>
                  <a:pt x="32" y="19"/>
                  <a:pt x="32" y="19"/>
                </a:cubicBezTo>
                <a:cubicBezTo>
                  <a:pt x="32" y="16"/>
                  <a:pt x="32" y="16"/>
                  <a:pt x="32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1" y="16"/>
                  <a:pt x="43" y="15"/>
                  <a:pt x="43" y="13"/>
                </a:cubicBezTo>
                <a:cubicBezTo>
                  <a:pt x="43" y="12"/>
                  <a:pt x="41" y="11"/>
                  <a:pt x="40" y="11"/>
                </a:cubicBezTo>
                <a:cubicBezTo>
                  <a:pt x="32" y="11"/>
                  <a:pt x="32" y="11"/>
                  <a:pt x="32" y="11"/>
                </a:cubicBezTo>
                <a:cubicBezTo>
                  <a:pt x="32" y="5"/>
                  <a:pt x="32" y="5"/>
                  <a:pt x="32" y="5"/>
                </a:cubicBezTo>
                <a:cubicBezTo>
                  <a:pt x="155" y="5"/>
                  <a:pt x="155" y="5"/>
                  <a:pt x="155" y="5"/>
                </a:cubicBezTo>
                <a:cubicBezTo>
                  <a:pt x="155" y="27"/>
                  <a:pt x="155" y="27"/>
                  <a:pt x="155" y="27"/>
                </a:cubicBezTo>
                <a:lnTo>
                  <a:pt x="128" y="27"/>
                </a:lnTo>
                <a:close/>
                <a:moveTo>
                  <a:pt x="147" y="8"/>
                </a:moveTo>
                <a:cubicBezTo>
                  <a:pt x="148" y="8"/>
                  <a:pt x="149" y="9"/>
                  <a:pt x="149" y="11"/>
                </a:cubicBezTo>
                <a:cubicBezTo>
                  <a:pt x="149" y="12"/>
                  <a:pt x="148" y="13"/>
                  <a:pt x="147" y="13"/>
                </a:cubicBezTo>
                <a:cubicBezTo>
                  <a:pt x="145" y="13"/>
                  <a:pt x="144" y="12"/>
                  <a:pt x="144" y="11"/>
                </a:cubicBezTo>
                <a:cubicBezTo>
                  <a:pt x="144" y="9"/>
                  <a:pt x="145" y="8"/>
                  <a:pt x="147" y="8"/>
                </a:cubicBezTo>
                <a:close/>
                <a:moveTo>
                  <a:pt x="136" y="8"/>
                </a:moveTo>
                <a:cubicBezTo>
                  <a:pt x="137" y="8"/>
                  <a:pt x="139" y="9"/>
                  <a:pt x="139" y="11"/>
                </a:cubicBezTo>
                <a:cubicBezTo>
                  <a:pt x="139" y="12"/>
                  <a:pt x="137" y="13"/>
                  <a:pt x="136" y="13"/>
                </a:cubicBezTo>
                <a:cubicBezTo>
                  <a:pt x="135" y="13"/>
                  <a:pt x="133" y="12"/>
                  <a:pt x="133" y="11"/>
                </a:cubicBezTo>
                <a:cubicBezTo>
                  <a:pt x="133" y="9"/>
                  <a:pt x="135" y="8"/>
                  <a:pt x="136" y="8"/>
                </a:cubicBezTo>
                <a:close/>
                <a:moveTo>
                  <a:pt x="147" y="19"/>
                </a:moveTo>
                <a:cubicBezTo>
                  <a:pt x="148" y="19"/>
                  <a:pt x="149" y="20"/>
                  <a:pt x="149" y="21"/>
                </a:cubicBezTo>
                <a:cubicBezTo>
                  <a:pt x="149" y="23"/>
                  <a:pt x="148" y="24"/>
                  <a:pt x="147" y="24"/>
                </a:cubicBezTo>
                <a:cubicBezTo>
                  <a:pt x="145" y="24"/>
                  <a:pt x="144" y="23"/>
                  <a:pt x="144" y="21"/>
                </a:cubicBezTo>
                <a:cubicBezTo>
                  <a:pt x="144" y="20"/>
                  <a:pt x="145" y="19"/>
                  <a:pt x="147" y="19"/>
                </a:cubicBezTo>
                <a:close/>
                <a:moveTo>
                  <a:pt x="136" y="19"/>
                </a:moveTo>
                <a:cubicBezTo>
                  <a:pt x="137" y="19"/>
                  <a:pt x="139" y="20"/>
                  <a:pt x="139" y="21"/>
                </a:cubicBezTo>
                <a:cubicBezTo>
                  <a:pt x="139" y="23"/>
                  <a:pt x="137" y="24"/>
                  <a:pt x="136" y="24"/>
                </a:cubicBezTo>
                <a:cubicBezTo>
                  <a:pt x="135" y="24"/>
                  <a:pt x="133" y="23"/>
                  <a:pt x="133" y="21"/>
                </a:cubicBezTo>
                <a:cubicBezTo>
                  <a:pt x="133" y="20"/>
                  <a:pt x="135" y="19"/>
                  <a:pt x="136" y="19"/>
                </a:cubicBezTo>
                <a:close/>
                <a:moveTo>
                  <a:pt x="149" y="144"/>
                </a:moveTo>
                <a:cubicBezTo>
                  <a:pt x="151" y="144"/>
                  <a:pt x="152" y="145"/>
                  <a:pt x="152" y="147"/>
                </a:cubicBezTo>
                <a:cubicBezTo>
                  <a:pt x="152" y="148"/>
                  <a:pt x="151" y="149"/>
                  <a:pt x="149" y="149"/>
                </a:cubicBezTo>
                <a:cubicBezTo>
                  <a:pt x="148" y="149"/>
                  <a:pt x="147" y="148"/>
                  <a:pt x="147" y="147"/>
                </a:cubicBezTo>
                <a:cubicBezTo>
                  <a:pt x="147" y="145"/>
                  <a:pt x="148" y="144"/>
                  <a:pt x="149" y="144"/>
                </a:cubicBezTo>
                <a:close/>
                <a:moveTo>
                  <a:pt x="149" y="133"/>
                </a:moveTo>
                <a:cubicBezTo>
                  <a:pt x="151" y="133"/>
                  <a:pt x="152" y="135"/>
                  <a:pt x="152" y="136"/>
                </a:cubicBezTo>
                <a:cubicBezTo>
                  <a:pt x="152" y="137"/>
                  <a:pt x="151" y="139"/>
                  <a:pt x="149" y="139"/>
                </a:cubicBezTo>
                <a:cubicBezTo>
                  <a:pt x="148" y="139"/>
                  <a:pt x="147" y="137"/>
                  <a:pt x="147" y="136"/>
                </a:cubicBezTo>
                <a:cubicBezTo>
                  <a:pt x="147" y="135"/>
                  <a:pt x="148" y="133"/>
                  <a:pt x="149" y="133"/>
                </a:cubicBezTo>
                <a:close/>
                <a:moveTo>
                  <a:pt x="139" y="144"/>
                </a:moveTo>
                <a:cubicBezTo>
                  <a:pt x="140" y="144"/>
                  <a:pt x="141" y="145"/>
                  <a:pt x="141" y="147"/>
                </a:cubicBezTo>
                <a:cubicBezTo>
                  <a:pt x="141" y="148"/>
                  <a:pt x="140" y="149"/>
                  <a:pt x="139" y="149"/>
                </a:cubicBezTo>
                <a:cubicBezTo>
                  <a:pt x="137" y="149"/>
                  <a:pt x="136" y="148"/>
                  <a:pt x="136" y="147"/>
                </a:cubicBezTo>
                <a:cubicBezTo>
                  <a:pt x="136" y="145"/>
                  <a:pt x="137" y="144"/>
                  <a:pt x="139" y="144"/>
                </a:cubicBezTo>
                <a:close/>
                <a:moveTo>
                  <a:pt x="139" y="133"/>
                </a:moveTo>
                <a:cubicBezTo>
                  <a:pt x="140" y="133"/>
                  <a:pt x="141" y="135"/>
                  <a:pt x="141" y="136"/>
                </a:cubicBezTo>
                <a:cubicBezTo>
                  <a:pt x="141" y="137"/>
                  <a:pt x="140" y="139"/>
                  <a:pt x="139" y="139"/>
                </a:cubicBezTo>
                <a:cubicBezTo>
                  <a:pt x="137" y="139"/>
                  <a:pt x="136" y="137"/>
                  <a:pt x="136" y="136"/>
                </a:cubicBezTo>
                <a:cubicBezTo>
                  <a:pt x="136" y="135"/>
                  <a:pt x="137" y="133"/>
                  <a:pt x="139" y="133"/>
                </a:cubicBezTo>
                <a:close/>
                <a:moveTo>
                  <a:pt x="13" y="147"/>
                </a:moveTo>
                <a:cubicBezTo>
                  <a:pt x="15" y="147"/>
                  <a:pt x="16" y="148"/>
                  <a:pt x="16" y="149"/>
                </a:cubicBezTo>
                <a:cubicBezTo>
                  <a:pt x="16" y="151"/>
                  <a:pt x="15" y="152"/>
                  <a:pt x="13" y="152"/>
                </a:cubicBezTo>
                <a:cubicBezTo>
                  <a:pt x="12" y="152"/>
                  <a:pt x="11" y="151"/>
                  <a:pt x="11" y="149"/>
                </a:cubicBezTo>
                <a:cubicBezTo>
                  <a:pt x="11" y="148"/>
                  <a:pt x="12" y="147"/>
                  <a:pt x="13" y="147"/>
                </a:cubicBezTo>
                <a:close/>
                <a:moveTo>
                  <a:pt x="24" y="147"/>
                </a:moveTo>
                <a:cubicBezTo>
                  <a:pt x="25" y="147"/>
                  <a:pt x="27" y="148"/>
                  <a:pt x="27" y="149"/>
                </a:cubicBezTo>
                <a:cubicBezTo>
                  <a:pt x="27" y="151"/>
                  <a:pt x="25" y="152"/>
                  <a:pt x="24" y="152"/>
                </a:cubicBezTo>
                <a:cubicBezTo>
                  <a:pt x="23" y="152"/>
                  <a:pt x="21" y="151"/>
                  <a:pt x="21" y="149"/>
                </a:cubicBezTo>
                <a:cubicBezTo>
                  <a:pt x="21" y="148"/>
                  <a:pt x="23" y="147"/>
                  <a:pt x="24" y="147"/>
                </a:cubicBezTo>
                <a:close/>
                <a:moveTo>
                  <a:pt x="13" y="136"/>
                </a:moveTo>
                <a:cubicBezTo>
                  <a:pt x="15" y="136"/>
                  <a:pt x="16" y="137"/>
                  <a:pt x="16" y="139"/>
                </a:cubicBezTo>
                <a:cubicBezTo>
                  <a:pt x="16" y="140"/>
                  <a:pt x="15" y="141"/>
                  <a:pt x="13" y="141"/>
                </a:cubicBezTo>
                <a:cubicBezTo>
                  <a:pt x="12" y="141"/>
                  <a:pt x="11" y="140"/>
                  <a:pt x="11" y="139"/>
                </a:cubicBezTo>
                <a:cubicBezTo>
                  <a:pt x="11" y="137"/>
                  <a:pt x="12" y="136"/>
                  <a:pt x="13" y="136"/>
                </a:cubicBezTo>
                <a:close/>
                <a:moveTo>
                  <a:pt x="24" y="136"/>
                </a:moveTo>
                <a:cubicBezTo>
                  <a:pt x="25" y="136"/>
                  <a:pt x="27" y="137"/>
                  <a:pt x="27" y="139"/>
                </a:cubicBezTo>
                <a:cubicBezTo>
                  <a:pt x="27" y="140"/>
                  <a:pt x="25" y="141"/>
                  <a:pt x="24" y="141"/>
                </a:cubicBezTo>
                <a:cubicBezTo>
                  <a:pt x="23" y="141"/>
                  <a:pt x="21" y="140"/>
                  <a:pt x="21" y="139"/>
                </a:cubicBezTo>
                <a:cubicBezTo>
                  <a:pt x="21" y="137"/>
                  <a:pt x="23" y="136"/>
                  <a:pt x="24" y="136"/>
                </a:cubicBezTo>
                <a:close/>
                <a:moveTo>
                  <a:pt x="11" y="11"/>
                </a:moveTo>
                <a:cubicBezTo>
                  <a:pt x="12" y="11"/>
                  <a:pt x="13" y="12"/>
                  <a:pt x="13" y="13"/>
                </a:cubicBezTo>
                <a:cubicBezTo>
                  <a:pt x="13" y="15"/>
                  <a:pt x="12" y="16"/>
                  <a:pt x="11" y="16"/>
                </a:cubicBezTo>
                <a:cubicBezTo>
                  <a:pt x="9" y="16"/>
                  <a:pt x="8" y="15"/>
                  <a:pt x="8" y="13"/>
                </a:cubicBezTo>
                <a:cubicBezTo>
                  <a:pt x="8" y="12"/>
                  <a:pt x="9" y="11"/>
                  <a:pt x="11" y="11"/>
                </a:cubicBezTo>
                <a:close/>
                <a:moveTo>
                  <a:pt x="11" y="21"/>
                </a:moveTo>
                <a:cubicBezTo>
                  <a:pt x="12" y="21"/>
                  <a:pt x="13" y="23"/>
                  <a:pt x="13" y="24"/>
                </a:cubicBezTo>
                <a:cubicBezTo>
                  <a:pt x="13" y="25"/>
                  <a:pt x="12" y="27"/>
                  <a:pt x="11" y="27"/>
                </a:cubicBezTo>
                <a:cubicBezTo>
                  <a:pt x="9" y="27"/>
                  <a:pt x="8" y="25"/>
                  <a:pt x="8" y="24"/>
                </a:cubicBezTo>
                <a:cubicBezTo>
                  <a:pt x="8" y="23"/>
                  <a:pt x="9" y="21"/>
                  <a:pt x="11" y="21"/>
                </a:cubicBezTo>
                <a:close/>
                <a:moveTo>
                  <a:pt x="21" y="11"/>
                </a:moveTo>
                <a:cubicBezTo>
                  <a:pt x="23" y="11"/>
                  <a:pt x="24" y="12"/>
                  <a:pt x="24" y="13"/>
                </a:cubicBezTo>
                <a:cubicBezTo>
                  <a:pt x="24" y="15"/>
                  <a:pt x="23" y="16"/>
                  <a:pt x="21" y="16"/>
                </a:cubicBezTo>
                <a:cubicBezTo>
                  <a:pt x="20" y="16"/>
                  <a:pt x="19" y="15"/>
                  <a:pt x="19" y="13"/>
                </a:cubicBezTo>
                <a:cubicBezTo>
                  <a:pt x="19" y="12"/>
                  <a:pt x="20" y="11"/>
                  <a:pt x="21" y="11"/>
                </a:cubicBezTo>
                <a:close/>
                <a:moveTo>
                  <a:pt x="21" y="21"/>
                </a:moveTo>
                <a:cubicBezTo>
                  <a:pt x="23" y="21"/>
                  <a:pt x="24" y="23"/>
                  <a:pt x="24" y="24"/>
                </a:cubicBezTo>
                <a:cubicBezTo>
                  <a:pt x="24" y="25"/>
                  <a:pt x="23" y="27"/>
                  <a:pt x="21" y="27"/>
                </a:cubicBezTo>
                <a:cubicBezTo>
                  <a:pt x="20" y="27"/>
                  <a:pt x="19" y="25"/>
                  <a:pt x="19" y="24"/>
                </a:cubicBezTo>
                <a:cubicBezTo>
                  <a:pt x="19" y="23"/>
                  <a:pt x="20" y="21"/>
                  <a:pt x="21" y="2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18" name="Freeform 1914">
            <a:extLst>
              <a:ext uri="{FF2B5EF4-FFF2-40B4-BE49-F238E27FC236}">
                <a16:creationId xmlns:a16="http://schemas.microsoft.com/office/drawing/2014/main" xmlns="" id="{98D1CE49-F563-4FC8-BC2B-45685CCF7CB8}"/>
              </a:ext>
            </a:extLst>
          </p:cNvPr>
          <p:cNvSpPr>
            <a:spLocks noEditPoints="1"/>
          </p:cNvSpPr>
          <p:nvPr/>
        </p:nvSpPr>
        <p:spPr bwMode="auto">
          <a:xfrm>
            <a:off x="7257761" y="985694"/>
            <a:ext cx="546966" cy="549852"/>
          </a:xfrm>
          <a:custGeom>
            <a:avLst/>
            <a:gdLst>
              <a:gd name="T0" fmla="*/ 8 w 160"/>
              <a:gd name="T1" fmla="*/ 136 h 160"/>
              <a:gd name="T2" fmla="*/ 24 w 160"/>
              <a:gd name="T3" fmla="*/ 125 h 160"/>
              <a:gd name="T4" fmla="*/ 11 w 160"/>
              <a:gd name="T5" fmla="*/ 27 h 160"/>
              <a:gd name="T6" fmla="*/ 19 w 160"/>
              <a:gd name="T7" fmla="*/ 35 h 160"/>
              <a:gd name="T8" fmla="*/ 19 w 160"/>
              <a:gd name="T9" fmla="*/ 35 h 160"/>
              <a:gd name="T10" fmla="*/ 149 w 160"/>
              <a:gd name="T11" fmla="*/ 133 h 160"/>
              <a:gd name="T12" fmla="*/ 141 w 160"/>
              <a:gd name="T13" fmla="*/ 125 h 160"/>
              <a:gd name="T14" fmla="*/ 149 w 160"/>
              <a:gd name="T15" fmla="*/ 27 h 160"/>
              <a:gd name="T16" fmla="*/ 136 w 160"/>
              <a:gd name="T17" fmla="*/ 35 h 160"/>
              <a:gd name="T18" fmla="*/ 136 w 160"/>
              <a:gd name="T19" fmla="*/ 35 h 160"/>
              <a:gd name="T20" fmla="*/ 160 w 160"/>
              <a:gd name="T21" fmla="*/ 158 h 160"/>
              <a:gd name="T22" fmla="*/ 159 w 160"/>
              <a:gd name="T23" fmla="*/ 159 h 160"/>
              <a:gd name="T24" fmla="*/ 158 w 160"/>
              <a:gd name="T25" fmla="*/ 160 h 160"/>
              <a:gd name="T26" fmla="*/ 2 w 160"/>
              <a:gd name="T27" fmla="*/ 160 h 160"/>
              <a:gd name="T28" fmla="*/ 1 w 160"/>
              <a:gd name="T29" fmla="*/ 159 h 160"/>
              <a:gd name="T30" fmla="*/ 0 w 160"/>
              <a:gd name="T31" fmla="*/ 158 h 160"/>
              <a:gd name="T32" fmla="*/ 0 w 160"/>
              <a:gd name="T33" fmla="*/ 3 h 160"/>
              <a:gd name="T34" fmla="*/ 0 w 160"/>
              <a:gd name="T35" fmla="*/ 1 h 160"/>
              <a:gd name="T36" fmla="*/ 1 w 160"/>
              <a:gd name="T37" fmla="*/ 0 h 160"/>
              <a:gd name="T38" fmla="*/ 3 w 160"/>
              <a:gd name="T39" fmla="*/ 0 h 160"/>
              <a:gd name="T40" fmla="*/ 158 w 160"/>
              <a:gd name="T41" fmla="*/ 0 h 160"/>
              <a:gd name="T42" fmla="*/ 159 w 160"/>
              <a:gd name="T43" fmla="*/ 1 h 160"/>
              <a:gd name="T44" fmla="*/ 160 w 160"/>
              <a:gd name="T45" fmla="*/ 2 h 160"/>
              <a:gd name="T46" fmla="*/ 160 w 160"/>
              <a:gd name="T47" fmla="*/ 3 h 160"/>
              <a:gd name="T48" fmla="*/ 133 w 160"/>
              <a:gd name="T49" fmla="*/ 130 h 160"/>
              <a:gd name="T50" fmla="*/ 128 w 160"/>
              <a:gd name="T51" fmla="*/ 32 h 160"/>
              <a:gd name="T52" fmla="*/ 5 w 160"/>
              <a:gd name="T53" fmla="*/ 151 h 160"/>
              <a:gd name="T54" fmla="*/ 5 w 160"/>
              <a:gd name="T55" fmla="*/ 151 h 160"/>
              <a:gd name="T56" fmla="*/ 32 w 160"/>
              <a:gd name="T57" fmla="*/ 32 h 160"/>
              <a:gd name="T58" fmla="*/ 64 w 160"/>
              <a:gd name="T59" fmla="*/ 32 h 160"/>
              <a:gd name="T60" fmla="*/ 91 w 160"/>
              <a:gd name="T61" fmla="*/ 128 h 160"/>
              <a:gd name="T62" fmla="*/ 96 w 160"/>
              <a:gd name="T63" fmla="*/ 128 h 160"/>
              <a:gd name="T64" fmla="*/ 96 w 160"/>
              <a:gd name="T65" fmla="*/ 128 h 160"/>
              <a:gd name="T66" fmla="*/ 64 w 160"/>
              <a:gd name="T67" fmla="*/ 27 h 160"/>
              <a:gd name="T68" fmla="*/ 123 w 160"/>
              <a:gd name="T69" fmla="*/ 27 h 160"/>
              <a:gd name="T70" fmla="*/ 151 w 160"/>
              <a:gd name="T71" fmla="*/ 155 h 160"/>
              <a:gd name="T72" fmla="*/ 91 w 160"/>
              <a:gd name="T73" fmla="*/ 133 h 160"/>
              <a:gd name="T74" fmla="*/ 30 w 160"/>
              <a:gd name="T75" fmla="*/ 133 h 160"/>
              <a:gd name="T76" fmla="*/ 136 w 160"/>
              <a:gd name="T77" fmla="*/ 152 h 160"/>
              <a:gd name="T78" fmla="*/ 123 w 160"/>
              <a:gd name="T79" fmla="*/ 139 h 160"/>
              <a:gd name="T80" fmla="*/ 123 w 160"/>
              <a:gd name="T81" fmla="*/ 139 h 160"/>
              <a:gd name="T82" fmla="*/ 24 w 160"/>
              <a:gd name="T83" fmla="*/ 147 h 160"/>
              <a:gd name="T84" fmla="*/ 37 w 160"/>
              <a:gd name="T85" fmla="*/ 139 h 160"/>
              <a:gd name="T86" fmla="*/ 136 w 160"/>
              <a:gd name="T87" fmla="*/ 13 h 160"/>
              <a:gd name="T88" fmla="*/ 123 w 160"/>
              <a:gd name="T89" fmla="*/ 21 h 160"/>
              <a:gd name="T90" fmla="*/ 123 w 160"/>
              <a:gd name="T91" fmla="*/ 21 h 160"/>
              <a:gd name="T92" fmla="*/ 24 w 160"/>
              <a:gd name="T93" fmla="*/ 8 h 160"/>
              <a:gd name="T94" fmla="*/ 37 w 160"/>
              <a:gd name="T95" fmla="*/ 21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60" h="160">
                <a:moveTo>
                  <a:pt x="11" y="133"/>
                </a:moveTo>
                <a:cubicBezTo>
                  <a:pt x="12" y="133"/>
                  <a:pt x="13" y="135"/>
                  <a:pt x="13" y="136"/>
                </a:cubicBezTo>
                <a:cubicBezTo>
                  <a:pt x="13" y="137"/>
                  <a:pt x="12" y="139"/>
                  <a:pt x="11" y="139"/>
                </a:cubicBezTo>
                <a:cubicBezTo>
                  <a:pt x="9" y="139"/>
                  <a:pt x="8" y="137"/>
                  <a:pt x="8" y="136"/>
                </a:cubicBezTo>
                <a:cubicBezTo>
                  <a:pt x="8" y="135"/>
                  <a:pt x="9" y="133"/>
                  <a:pt x="11" y="133"/>
                </a:cubicBezTo>
                <a:close/>
                <a:moveTo>
                  <a:pt x="19" y="125"/>
                </a:moveTo>
                <a:cubicBezTo>
                  <a:pt x="19" y="127"/>
                  <a:pt x="20" y="128"/>
                  <a:pt x="21" y="128"/>
                </a:cubicBezTo>
                <a:cubicBezTo>
                  <a:pt x="23" y="128"/>
                  <a:pt x="24" y="127"/>
                  <a:pt x="24" y="125"/>
                </a:cubicBezTo>
                <a:cubicBezTo>
                  <a:pt x="24" y="124"/>
                  <a:pt x="23" y="123"/>
                  <a:pt x="21" y="123"/>
                </a:cubicBezTo>
                <a:cubicBezTo>
                  <a:pt x="20" y="123"/>
                  <a:pt x="19" y="124"/>
                  <a:pt x="19" y="125"/>
                </a:cubicBezTo>
                <a:close/>
                <a:moveTo>
                  <a:pt x="8" y="24"/>
                </a:moveTo>
                <a:cubicBezTo>
                  <a:pt x="8" y="25"/>
                  <a:pt x="9" y="27"/>
                  <a:pt x="11" y="27"/>
                </a:cubicBezTo>
                <a:cubicBezTo>
                  <a:pt x="12" y="27"/>
                  <a:pt x="13" y="25"/>
                  <a:pt x="13" y="24"/>
                </a:cubicBezTo>
                <a:cubicBezTo>
                  <a:pt x="13" y="23"/>
                  <a:pt x="12" y="21"/>
                  <a:pt x="11" y="21"/>
                </a:cubicBezTo>
                <a:cubicBezTo>
                  <a:pt x="9" y="21"/>
                  <a:pt x="8" y="23"/>
                  <a:pt x="8" y="24"/>
                </a:cubicBezTo>
                <a:close/>
                <a:moveTo>
                  <a:pt x="19" y="35"/>
                </a:moveTo>
                <a:cubicBezTo>
                  <a:pt x="19" y="36"/>
                  <a:pt x="20" y="37"/>
                  <a:pt x="21" y="37"/>
                </a:cubicBezTo>
                <a:cubicBezTo>
                  <a:pt x="23" y="37"/>
                  <a:pt x="24" y="36"/>
                  <a:pt x="24" y="35"/>
                </a:cubicBezTo>
                <a:cubicBezTo>
                  <a:pt x="24" y="33"/>
                  <a:pt x="23" y="32"/>
                  <a:pt x="21" y="32"/>
                </a:cubicBezTo>
                <a:cubicBezTo>
                  <a:pt x="20" y="32"/>
                  <a:pt x="19" y="33"/>
                  <a:pt x="19" y="35"/>
                </a:cubicBezTo>
                <a:close/>
                <a:moveTo>
                  <a:pt x="147" y="136"/>
                </a:moveTo>
                <a:cubicBezTo>
                  <a:pt x="147" y="137"/>
                  <a:pt x="148" y="139"/>
                  <a:pt x="149" y="139"/>
                </a:cubicBezTo>
                <a:cubicBezTo>
                  <a:pt x="151" y="139"/>
                  <a:pt x="152" y="137"/>
                  <a:pt x="152" y="136"/>
                </a:cubicBezTo>
                <a:cubicBezTo>
                  <a:pt x="152" y="135"/>
                  <a:pt x="151" y="133"/>
                  <a:pt x="149" y="133"/>
                </a:cubicBezTo>
                <a:cubicBezTo>
                  <a:pt x="148" y="133"/>
                  <a:pt x="147" y="135"/>
                  <a:pt x="147" y="136"/>
                </a:cubicBezTo>
                <a:close/>
                <a:moveTo>
                  <a:pt x="136" y="125"/>
                </a:moveTo>
                <a:cubicBezTo>
                  <a:pt x="136" y="127"/>
                  <a:pt x="137" y="128"/>
                  <a:pt x="139" y="128"/>
                </a:cubicBezTo>
                <a:cubicBezTo>
                  <a:pt x="140" y="128"/>
                  <a:pt x="141" y="127"/>
                  <a:pt x="141" y="125"/>
                </a:cubicBezTo>
                <a:cubicBezTo>
                  <a:pt x="141" y="124"/>
                  <a:pt x="140" y="123"/>
                  <a:pt x="139" y="123"/>
                </a:cubicBezTo>
                <a:cubicBezTo>
                  <a:pt x="137" y="123"/>
                  <a:pt x="136" y="124"/>
                  <a:pt x="136" y="125"/>
                </a:cubicBezTo>
                <a:close/>
                <a:moveTo>
                  <a:pt x="147" y="24"/>
                </a:moveTo>
                <a:cubicBezTo>
                  <a:pt x="147" y="25"/>
                  <a:pt x="148" y="27"/>
                  <a:pt x="149" y="27"/>
                </a:cubicBezTo>
                <a:cubicBezTo>
                  <a:pt x="151" y="27"/>
                  <a:pt x="152" y="25"/>
                  <a:pt x="152" y="24"/>
                </a:cubicBezTo>
                <a:cubicBezTo>
                  <a:pt x="152" y="23"/>
                  <a:pt x="151" y="21"/>
                  <a:pt x="149" y="21"/>
                </a:cubicBezTo>
                <a:cubicBezTo>
                  <a:pt x="148" y="21"/>
                  <a:pt x="147" y="23"/>
                  <a:pt x="147" y="24"/>
                </a:cubicBezTo>
                <a:close/>
                <a:moveTo>
                  <a:pt x="136" y="35"/>
                </a:moveTo>
                <a:cubicBezTo>
                  <a:pt x="136" y="36"/>
                  <a:pt x="137" y="37"/>
                  <a:pt x="139" y="37"/>
                </a:cubicBezTo>
                <a:cubicBezTo>
                  <a:pt x="140" y="37"/>
                  <a:pt x="141" y="36"/>
                  <a:pt x="141" y="35"/>
                </a:cubicBezTo>
                <a:cubicBezTo>
                  <a:pt x="141" y="33"/>
                  <a:pt x="140" y="32"/>
                  <a:pt x="139" y="32"/>
                </a:cubicBezTo>
                <a:cubicBezTo>
                  <a:pt x="137" y="32"/>
                  <a:pt x="136" y="33"/>
                  <a:pt x="136" y="35"/>
                </a:cubicBezTo>
                <a:close/>
                <a:moveTo>
                  <a:pt x="160" y="157"/>
                </a:moveTo>
                <a:cubicBezTo>
                  <a:pt x="160" y="157"/>
                  <a:pt x="160" y="157"/>
                  <a:pt x="160" y="157"/>
                </a:cubicBezTo>
                <a:cubicBezTo>
                  <a:pt x="160" y="158"/>
                  <a:pt x="160" y="158"/>
                  <a:pt x="160" y="158"/>
                </a:cubicBezTo>
                <a:cubicBezTo>
                  <a:pt x="160" y="158"/>
                  <a:pt x="160" y="158"/>
                  <a:pt x="160" y="158"/>
                </a:cubicBezTo>
                <a:cubicBezTo>
                  <a:pt x="160" y="158"/>
                  <a:pt x="160" y="158"/>
                  <a:pt x="160" y="158"/>
                </a:cubicBezTo>
                <a:cubicBezTo>
                  <a:pt x="160" y="158"/>
                  <a:pt x="160" y="159"/>
                  <a:pt x="160" y="159"/>
                </a:cubicBezTo>
                <a:cubicBezTo>
                  <a:pt x="160" y="159"/>
                  <a:pt x="160" y="159"/>
                  <a:pt x="159" y="159"/>
                </a:cubicBezTo>
                <a:cubicBezTo>
                  <a:pt x="159" y="159"/>
                  <a:pt x="159" y="159"/>
                  <a:pt x="159" y="159"/>
                </a:cubicBezTo>
                <a:cubicBezTo>
                  <a:pt x="159" y="159"/>
                  <a:pt x="159" y="159"/>
                  <a:pt x="159" y="159"/>
                </a:cubicBezTo>
                <a:cubicBezTo>
                  <a:pt x="159" y="160"/>
                  <a:pt x="159" y="160"/>
                  <a:pt x="159" y="160"/>
                </a:cubicBezTo>
                <a:cubicBezTo>
                  <a:pt x="158" y="160"/>
                  <a:pt x="158" y="160"/>
                  <a:pt x="158" y="160"/>
                </a:cubicBezTo>
                <a:cubicBezTo>
                  <a:pt x="158" y="160"/>
                  <a:pt x="158" y="160"/>
                  <a:pt x="158" y="160"/>
                </a:cubicBezTo>
                <a:cubicBezTo>
                  <a:pt x="158" y="160"/>
                  <a:pt x="158" y="160"/>
                  <a:pt x="157" y="160"/>
                </a:cubicBezTo>
                <a:cubicBezTo>
                  <a:pt x="3" y="160"/>
                  <a:pt x="3" y="160"/>
                  <a:pt x="3" y="160"/>
                </a:cubicBezTo>
                <a:cubicBezTo>
                  <a:pt x="2" y="160"/>
                  <a:pt x="2" y="160"/>
                  <a:pt x="2" y="160"/>
                </a:cubicBezTo>
                <a:cubicBezTo>
                  <a:pt x="2" y="160"/>
                  <a:pt x="2" y="160"/>
                  <a:pt x="2" y="160"/>
                </a:cubicBezTo>
                <a:cubicBezTo>
                  <a:pt x="2" y="160"/>
                  <a:pt x="2" y="160"/>
                  <a:pt x="1" y="160"/>
                </a:cubicBezTo>
                <a:cubicBezTo>
                  <a:pt x="1" y="160"/>
                  <a:pt x="1" y="160"/>
                  <a:pt x="1" y="159"/>
                </a:cubicBezTo>
                <a:cubicBezTo>
                  <a:pt x="1" y="159"/>
                  <a:pt x="1" y="159"/>
                  <a:pt x="1" y="159"/>
                </a:cubicBezTo>
                <a:cubicBezTo>
                  <a:pt x="1" y="159"/>
                  <a:pt x="1" y="159"/>
                  <a:pt x="1" y="159"/>
                </a:cubicBezTo>
                <a:cubicBezTo>
                  <a:pt x="0" y="159"/>
                  <a:pt x="0" y="159"/>
                  <a:pt x="0" y="159"/>
                </a:cubicBezTo>
                <a:cubicBezTo>
                  <a:pt x="0" y="158"/>
                  <a:pt x="0" y="158"/>
                  <a:pt x="0" y="158"/>
                </a:cubicBezTo>
                <a:cubicBezTo>
                  <a:pt x="0" y="158"/>
                  <a:pt x="0" y="158"/>
                  <a:pt x="0" y="158"/>
                </a:cubicBezTo>
                <a:cubicBezTo>
                  <a:pt x="0" y="158"/>
                  <a:pt x="0" y="158"/>
                  <a:pt x="0" y="158"/>
                </a:cubicBezTo>
                <a:cubicBezTo>
                  <a:pt x="0" y="158"/>
                  <a:pt x="0" y="158"/>
                  <a:pt x="0" y="157"/>
                </a:cubicBezTo>
                <a:cubicBezTo>
                  <a:pt x="0" y="157"/>
                  <a:pt x="0" y="157"/>
                  <a:pt x="0" y="157"/>
                </a:cubicBezTo>
                <a:cubicBezTo>
                  <a:pt x="0" y="3"/>
                  <a:pt x="0" y="3"/>
                  <a:pt x="0" y="3"/>
                </a:cubicBezTo>
                <a:cubicBezTo>
                  <a:pt x="0" y="3"/>
                  <a:pt x="0" y="3"/>
                  <a:pt x="0" y="3"/>
                </a:cubicBezTo>
                <a:cubicBezTo>
                  <a:pt x="0" y="2"/>
                  <a:pt x="0" y="2"/>
                  <a:pt x="0" y="2"/>
                </a:cubicBezTo>
                <a:cubicBezTo>
                  <a:pt x="0" y="2"/>
                  <a:pt x="0" y="2"/>
                  <a:pt x="0" y="2"/>
                </a:cubicBezTo>
                <a:cubicBezTo>
                  <a:pt x="0" y="2"/>
                  <a:pt x="0" y="2"/>
                  <a:pt x="0" y="2"/>
                </a:cubicBezTo>
                <a:cubicBezTo>
                  <a:pt x="0" y="2"/>
                  <a:pt x="0" y="2"/>
                  <a:pt x="0" y="1"/>
                </a:cubicBezTo>
                <a:cubicBezTo>
                  <a:pt x="0" y="1"/>
                  <a:pt x="0" y="1"/>
                  <a:pt x="1" y="1"/>
                </a:cubicBez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ubicBezTo>
                  <a:pt x="1" y="0"/>
                  <a:pt x="1" y="0"/>
                  <a:pt x="1" y="0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2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157" y="0"/>
                  <a:pt x="157" y="0"/>
                  <a:pt x="157" y="0"/>
                </a:cubicBezTo>
                <a:cubicBezTo>
                  <a:pt x="157" y="0"/>
                  <a:pt x="157" y="0"/>
                  <a:pt x="157" y="0"/>
                </a:cubicBezTo>
                <a:cubicBezTo>
                  <a:pt x="158" y="0"/>
                  <a:pt x="158" y="0"/>
                  <a:pt x="158" y="0"/>
                </a:cubicBezTo>
                <a:cubicBezTo>
                  <a:pt x="158" y="0"/>
                  <a:pt x="158" y="0"/>
                  <a:pt x="158" y="0"/>
                </a:cubicBezTo>
                <a:cubicBezTo>
                  <a:pt x="158" y="0"/>
                  <a:pt x="158" y="0"/>
                  <a:pt x="158" y="0"/>
                </a:cubicBezTo>
                <a:cubicBezTo>
                  <a:pt x="158" y="0"/>
                  <a:pt x="159" y="0"/>
                  <a:pt x="159" y="0"/>
                </a:cubicBezTo>
                <a:cubicBezTo>
                  <a:pt x="159" y="0"/>
                  <a:pt x="159" y="0"/>
                  <a:pt x="159" y="1"/>
                </a:cubicBezTo>
                <a:cubicBezTo>
                  <a:pt x="159" y="1"/>
                  <a:pt x="159" y="1"/>
                  <a:pt x="159" y="1"/>
                </a:cubicBezTo>
                <a:cubicBezTo>
                  <a:pt x="159" y="1"/>
                  <a:pt x="159" y="1"/>
                  <a:pt x="159" y="1"/>
                </a:cubicBezTo>
                <a:cubicBezTo>
                  <a:pt x="160" y="1"/>
                  <a:pt x="160" y="1"/>
                  <a:pt x="160" y="1"/>
                </a:cubicBezTo>
                <a:cubicBezTo>
                  <a:pt x="160" y="2"/>
                  <a:pt x="160" y="2"/>
                  <a:pt x="160" y="2"/>
                </a:cubicBezTo>
                <a:cubicBezTo>
                  <a:pt x="160" y="2"/>
                  <a:pt x="160" y="2"/>
                  <a:pt x="160" y="2"/>
                </a:cubicBezTo>
                <a:cubicBezTo>
                  <a:pt x="160" y="2"/>
                  <a:pt x="160" y="2"/>
                  <a:pt x="160" y="2"/>
                </a:cubicBezTo>
                <a:cubicBezTo>
                  <a:pt x="160" y="2"/>
                  <a:pt x="160" y="2"/>
                  <a:pt x="160" y="3"/>
                </a:cubicBezTo>
                <a:cubicBezTo>
                  <a:pt x="160" y="3"/>
                  <a:pt x="160" y="3"/>
                  <a:pt x="160" y="3"/>
                </a:cubicBezTo>
                <a:lnTo>
                  <a:pt x="160" y="157"/>
                </a:lnTo>
                <a:close/>
                <a:moveTo>
                  <a:pt x="155" y="9"/>
                </a:moveTo>
                <a:cubicBezTo>
                  <a:pt x="133" y="30"/>
                  <a:pt x="133" y="30"/>
                  <a:pt x="133" y="30"/>
                </a:cubicBezTo>
                <a:cubicBezTo>
                  <a:pt x="133" y="130"/>
                  <a:pt x="133" y="130"/>
                  <a:pt x="133" y="130"/>
                </a:cubicBezTo>
                <a:cubicBezTo>
                  <a:pt x="155" y="151"/>
                  <a:pt x="155" y="151"/>
                  <a:pt x="155" y="151"/>
                </a:cubicBezTo>
                <a:lnTo>
                  <a:pt x="155" y="9"/>
                </a:lnTo>
                <a:close/>
                <a:moveTo>
                  <a:pt x="128" y="128"/>
                </a:moveTo>
                <a:cubicBezTo>
                  <a:pt x="128" y="32"/>
                  <a:pt x="128" y="32"/>
                  <a:pt x="128" y="32"/>
                </a:cubicBezTo>
                <a:cubicBezTo>
                  <a:pt x="123" y="32"/>
                  <a:pt x="123" y="32"/>
                  <a:pt x="123" y="32"/>
                </a:cubicBezTo>
                <a:cubicBezTo>
                  <a:pt x="123" y="128"/>
                  <a:pt x="123" y="128"/>
                  <a:pt x="123" y="128"/>
                </a:cubicBezTo>
                <a:lnTo>
                  <a:pt x="128" y="128"/>
                </a:lnTo>
                <a:close/>
                <a:moveTo>
                  <a:pt x="5" y="151"/>
                </a:moveTo>
                <a:cubicBezTo>
                  <a:pt x="27" y="130"/>
                  <a:pt x="27" y="130"/>
                  <a:pt x="27" y="130"/>
                </a:cubicBezTo>
                <a:cubicBezTo>
                  <a:pt x="27" y="30"/>
                  <a:pt x="27" y="30"/>
                  <a:pt x="27" y="30"/>
                </a:cubicBezTo>
                <a:cubicBezTo>
                  <a:pt x="5" y="9"/>
                  <a:pt x="5" y="9"/>
                  <a:pt x="5" y="9"/>
                </a:cubicBezTo>
                <a:lnTo>
                  <a:pt x="5" y="151"/>
                </a:lnTo>
                <a:close/>
                <a:moveTo>
                  <a:pt x="32" y="128"/>
                </a:moveTo>
                <a:cubicBezTo>
                  <a:pt x="37" y="128"/>
                  <a:pt x="37" y="128"/>
                  <a:pt x="37" y="128"/>
                </a:cubicBezTo>
                <a:cubicBezTo>
                  <a:pt x="37" y="32"/>
                  <a:pt x="37" y="32"/>
                  <a:pt x="37" y="32"/>
                </a:cubicBezTo>
                <a:cubicBezTo>
                  <a:pt x="32" y="32"/>
                  <a:pt x="32" y="32"/>
                  <a:pt x="32" y="32"/>
                </a:cubicBezTo>
                <a:lnTo>
                  <a:pt x="32" y="128"/>
                </a:lnTo>
                <a:close/>
                <a:moveTo>
                  <a:pt x="43" y="128"/>
                </a:moveTo>
                <a:cubicBezTo>
                  <a:pt x="64" y="128"/>
                  <a:pt x="64" y="128"/>
                  <a:pt x="64" y="128"/>
                </a:cubicBezTo>
                <a:cubicBezTo>
                  <a:pt x="64" y="32"/>
                  <a:pt x="64" y="32"/>
                  <a:pt x="64" y="32"/>
                </a:cubicBezTo>
                <a:cubicBezTo>
                  <a:pt x="43" y="32"/>
                  <a:pt x="43" y="32"/>
                  <a:pt x="43" y="32"/>
                </a:cubicBezTo>
                <a:lnTo>
                  <a:pt x="43" y="128"/>
                </a:lnTo>
                <a:close/>
                <a:moveTo>
                  <a:pt x="69" y="128"/>
                </a:moveTo>
                <a:cubicBezTo>
                  <a:pt x="91" y="128"/>
                  <a:pt x="91" y="128"/>
                  <a:pt x="91" y="128"/>
                </a:cubicBezTo>
                <a:cubicBezTo>
                  <a:pt x="91" y="32"/>
                  <a:pt x="91" y="32"/>
                  <a:pt x="91" y="32"/>
                </a:cubicBezTo>
                <a:cubicBezTo>
                  <a:pt x="69" y="32"/>
                  <a:pt x="69" y="32"/>
                  <a:pt x="69" y="32"/>
                </a:cubicBezTo>
                <a:lnTo>
                  <a:pt x="69" y="128"/>
                </a:lnTo>
                <a:close/>
                <a:moveTo>
                  <a:pt x="96" y="128"/>
                </a:moveTo>
                <a:cubicBezTo>
                  <a:pt x="117" y="128"/>
                  <a:pt x="117" y="128"/>
                  <a:pt x="117" y="128"/>
                </a:cubicBezTo>
                <a:cubicBezTo>
                  <a:pt x="117" y="32"/>
                  <a:pt x="117" y="32"/>
                  <a:pt x="117" y="32"/>
                </a:cubicBezTo>
                <a:cubicBezTo>
                  <a:pt x="96" y="32"/>
                  <a:pt x="96" y="32"/>
                  <a:pt x="96" y="32"/>
                </a:cubicBezTo>
                <a:lnTo>
                  <a:pt x="96" y="128"/>
                </a:lnTo>
                <a:close/>
                <a:moveTo>
                  <a:pt x="9" y="5"/>
                </a:moveTo>
                <a:cubicBezTo>
                  <a:pt x="30" y="27"/>
                  <a:pt x="30" y="27"/>
                  <a:pt x="30" y="27"/>
                </a:cubicBezTo>
                <a:cubicBezTo>
                  <a:pt x="37" y="27"/>
                  <a:pt x="37" y="27"/>
                  <a:pt x="37" y="27"/>
                </a:cubicBezTo>
                <a:cubicBezTo>
                  <a:pt x="64" y="27"/>
                  <a:pt x="64" y="27"/>
                  <a:pt x="64" y="27"/>
                </a:cubicBezTo>
                <a:cubicBezTo>
                  <a:pt x="69" y="27"/>
                  <a:pt x="69" y="27"/>
                  <a:pt x="69" y="27"/>
                </a:cubicBezTo>
                <a:cubicBezTo>
                  <a:pt x="91" y="27"/>
                  <a:pt x="91" y="27"/>
                  <a:pt x="91" y="27"/>
                </a:cubicBezTo>
                <a:cubicBezTo>
                  <a:pt x="96" y="27"/>
                  <a:pt x="96" y="27"/>
                  <a:pt x="96" y="27"/>
                </a:cubicBezTo>
                <a:cubicBezTo>
                  <a:pt x="123" y="27"/>
                  <a:pt x="123" y="27"/>
                  <a:pt x="123" y="27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51" y="5"/>
                  <a:pt x="151" y="5"/>
                  <a:pt x="151" y="5"/>
                </a:cubicBezTo>
                <a:lnTo>
                  <a:pt x="9" y="5"/>
                </a:lnTo>
                <a:close/>
                <a:moveTo>
                  <a:pt x="151" y="155"/>
                </a:moveTo>
                <a:cubicBezTo>
                  <a:pt x="130" y="133"/>
                  <a:pt x="130" y="133"/>
                  <a:pt x="130" y="133"/>
                </a:cubicBezTo>
                <a:cubicBezTo>
                  <a:pt x="123" y="133"/>
                  <a:pt x="123" y="133"/>
                  <a:pt x="123" y="133"/>
                </a:cubicBezTo>
                <a:cubicBezTo>
                  <a:pt x="96" y="133"/>
                  <a:pt x="96" y="133"/>
                  <a:pt x="96" y="133"/>
                </a:cubicBezTo>
                <a:cubicBezTo>
                  <a:pt x="91" y="133"/>
                  <a:pt x="91" y="133"/>
                  <a:pt x="91" y="133"/>
                </a:cubicBezTo>
                <a:cubicBezTo>
                  <a:pt x="69" y="133"/>
                  <a:pt x="69" y="133"/>
                  <a:pt x="69" y="133"/>
                </a:cubicBezTo>
                <a:cubicBezTo>
                  <a:pt x="64" y="133"/>
                  <a:pt x="64" y="133"/>
                  <a:pt x="64" y="133"/>
                </a:cubicBezTo>
                <a:cubicBezTo>
                  <a:pt x="37" y="133"/>
                  <a:pt x="37" y="133"/>
                  <a:pt x="37" y="133"/>
                </a:cubicBezTo>
                <a:cubicBezTo>
                  <a:pt x="30" y="133"/>
                  <a:pt x="30" y="133"/>
                  <a:pt x="30" y="133"/>
                </a:cubicBezTo>
                <a:cubicBezTo>
                  <a:pt x="9" y="155"/>
                  <a:pt x="9" y="155"/>
                  <a:pt x="9" y="155"/>
                </a:cubicBezTo>
                <a:lnTo>
                  <a:pt x="151" y="155"/>
                </a:lnTo>
                <a:close/>
                <a:moveTo>
                  <a:pt x="133" y="149"/>
                </a:moveTo>
                <a:cubicBezTo>
                  <a:pt x="133" y="151"/>
                  <a:pt x="135" y="152"/>
                  <a:pt x="136" y="152"/>
                </a:cubicBezTo>
                <a:cubicBezTo>
                  <a:pt x="137" y="152"/>
                  <a:pt x="139" y="151"/>
                  <a:pt x="139" y="149"/>
                </a:cubicBezTo>
                <a:cubicBezTo>
                  <a:pt x="139" y="148"/>
                  <a:pt x="137" y="147"/>
                  <a:pt x="136" y="147"/>
                </a:cubicBezTo>
                <a:cubicBezTo>
                  <a:pt x="135" y="147"/>
                  <a:pt x="133" y="148"/>
                  <a:pt x="133" y="149"/>
                </a:cubicBezTo>
                <a:close/>
                <a:moveTo>
                  <a:pt x="123" y="139"/>
                </a:moveTo>
                <a:cubicBezTo>
                  <a:pt x="123" y="140"/>
                  <a:pt x="124" y="141"/>
                  <a:pt x="125" y="141"/>
                </a:cubicBezTo>
                <a:cubicBezTo>
                  <a:pt x="127" y="141"/>
                  <a:pt x="128" y="140"/>
                  <a:pt x="128" y="139"/>
                </a:cubicBezTo>
                <a:cubicBezTo>
                  <a:pt x="128" y="137"/>
                  <a:pt x="127" y="136"/>
                  <a:pt x="125" y="136"/>
                </a:cubicBezTo>
                <a:cubicBezTo>
                  <a:pt x="124" y="136"/>
                  <a:pt x="123" y="137"/>
                  <a:pt x="123" y="139"/>
                </a:cubicBezTo>
                <a:close/>
                <a:moveTo>
                  <a:pt x="21" y="149"/>
                </a:moveTo>
                <a:cubicBezTo>
                  <a:pt x="21" y="151"/>
                  <a:pt x="23" y="152"/>
                  <a:pt x="24" y="152"/>
                </a:cubicBezTo>
                <a:cubicBezTo>
                  <a:pt x="25" y="152"/>
                  <a:pt x="27" y="151"/>
                  <a:pt x="27" y="149"/>
                </a:cubicBezTo>
                <a:cubicBezTo>
                  <a:pt x="27" y="148"/>
                  <a:pt x="25" y="147"/>
                  <a:pt x="24" y="147"/>
                </a:cubicBezTo>
                <a:cubicBezTo>
                  <a:pt x="23" y="147"/>
                  <a:pt x="21" y="148"/>
                  <a:pt x="21" y="149"/>
                </a:cubicBezTo>
                <a:close/>
                <a:moveTo>
                  <a:pt x="32" y="139"/>
                </a:moveTo>
                <a:cubicBezTo>
                  <a:pt x="32" y="140"/>
                  <a:pt x="33" y="141"/>
                  <a:pt x="35" y="141"/>
                </a:cubicBezTo>
                <a:cubicBezTo>
                  <a:pt x="36" y="141"/>
                  <a:pt x="37" y="140"/>
                  <a:pt x="37" y="139"/>
                </a:cubicBezTo>
                <a:cubicBezTo>
                  <a:pt x="37" y="137"/>
                  <a:pt x="36" y="136"/>
                  <a:pt x="35" y="136"/>
                </a:cubicBezTo>
                <a:cubicBezTo>
                  <a:pt x="33" y="136"/>
                  <a:pt x="32" y="137"/>
                  <a:pt x="32" y="139"/>
                </a:cubicBezTo>
                <a:close/>
                <a:moveTo>
                  <a:pt x="133" y="11"/>
                </a:moveTo>
                <a:cubicBezTo>
                  <a:pt x="133" y="12"/>
                  <a:pt x="135" y="13"/>
                  <a:pt x="136" y="13"/>
                </a:cubicBezTo>
                <a:cubicBezTo>
                  <a:pt x="137" y="13"/>
                  <a:pt x="139" y="12"/>
                  <a:pt x="139" y="11"/>
                </a:cubicBezTo>
                <a:cubicBezTo>
                  <a:pt x="139" y="9"/>
                  <a:pt x="137" y="8"/>
                  <a:pt x="136" y="8"/>
                </a:cubicBezTo>
                <a:cubicBezTo>
                  <a:pt x="135" y="8"/>
                  <a:pt x="133" y="9"/>
                  <a:pt x="133" y="11"/>
                </a:cubicBezTo>
                <a:close/>
                <a:moveTo>
                  <a:pt x="123" y="21"/>
                </a:moveTo>
                <a:cubicBezTo>
                  <a:pt x="123" y="23"/>
                  <a:pt x="124" y="24"/>
                  <a:pt x="125" y="24"/>
                </a:cubicBezTo>
                <a:cubicBezTo>
                  <a:pt x="127" y="24"/>
                  <a:pt x="128" y="23"/>
                  <a:pt x="128" y="21"/>
                </a:cubicBezTo>
                <a:cubicBezTo>
                  <a:pt x="128" y="20"/>
                  <a:pt x="127" y="19"/>
                  <a:pt x="125" y="19"/>
                </a:cubicBezTo>
                <a:cubicBezTo>
                  <a:pt x="124" y="19"/>
                  <a:pt x="123" y="20"/>
                  <a:pt x="123" y="21"/>
                </a:cubicBezTo>
                <a:close/>
                <a:moveTo>
                  <a:pt x="21" y="11"/>
                </a:moveTo>
                <a:cubicBezTo>
                  <a:pt x="21" y="12"/>
                  <a:pt x="23" y="13"/>
                  <a:pt x="24" y="13"/>
                </a:cubicBezTo>
                <a:cubicBezTo>
                  <a:pt x="25" y="13"/>
                  <a:pt x="27" y="12"/>
                  <a:pt x="27" y="11"/>
                </a:cubicBezTo>
                <a:cubicBezTo>
                  <a:pt x="27" y="9"/>
                  <a:pt x="25" y="8"/>
                  <a:pt x="24" y="8"/>
                </a:cubicBezTo>
                <a:cubicBezTo>
                  <a:pt x="23" y="8"/>
                  <a:pt x="21" y="9"/>
                  <a:pt x="21" y="11"/>
                </a:cubicBezTo>
                <a:close/>
                <a:moveTo>
                  <a:pt x="32" y="21"/>
                </a:moveTo>
                <a:cubicBezTo>
                  <a:pt x="32" y="23"/>
                  <a:pt x="33" y="24"/>
                  <a:pt x="35" y="24"/>
                </a:cubicBezTo>
                <a:cubicBezTo>
                  <a:pt x="36" y="24"/>
                  <a:pt x="37" y="23"/>
                  <a:pt x="37" y="21"/>
                </a:cubicBezTo>
                <a:cubicBezTo>
                  <a:pt x="37" y="20"/>
                  <a:pt x="36" y="19"/>
                  <a:pt x="35" y="19"/>
                </a:cubicBezTo>
                <a:cubicBezTo>
                  <a:pt x="33" y="19"/>
                  <a:pt x="32" y="20"/>
                  <a:pt x="32" y="2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19" name="Freeform 1915">
            <a:extLst>
              <a:ext uri="{FF2B5EF4-FFF2-40B4-BE49-F238E27FC236}">
                <a16:creationId xmlns:a16="http://schemas.microsoft.com/office/drawing/2014/main" xmlns="" id="{6CBD754A-D099-4707-BA59-22B4B3B62983}"/>
              </a:ext>
            </a:extLst>
          </p:cNvPr>
          <p:cNvSpPr>
            <a:spLocks noEditPoints="1"/>
          </p:cNvSpPr>
          <p:nvPr/>
        </p:nvSpPr>
        <p:spPr bwMode="auto">
          <a:xfrm>
            <a:off x="7257761" y="1604819"/>
            <a:ext cx="546966" cy="549852"/>
          </a:xfrm>
          <a:custGeom>
            <a:avLst/>
            <a:gdLst>
              <a:gd name="T0" fmla="*/ 8 w 160"/>
              <a:gd name="T1" fmla="*/ 136 h 160"/>
              <a:gd name="T2" fmla="*/ 24 w 160"/>
              <a:gd name="T3" fmla="*/ 125 h 160"/>
              <a:gd name="T4" fmla="*/ 11 w 160"/>
              <a:gd name="T5" fmla="*/ 27 h 160"/>
              <a:gd name="T6" fmla="*/ 19 w 160"/>
              <a:gd name="T7" fmla="*/ 35 h 160"/>
              <a:gd name="T8" fmla="*/ 19 w 160"/>
              <a:gd name="T9" fmla="*/ 35 h 160"/>
              <a:gd name="T10" fmla="*/ 149 w 160"/>
              <a:gd name="T11" fmla="*/ 133 h 160"/>
              <a:gd name="T12" fmla="*/ 141 w 160"/>
              <a:gd name="T13" fmla="*/ 125 h 160"/>
              <a:gd name="T14" fmla="*/ 149 w 160"/>
              <a:gd name="T15" fmla="*/ 27 h 160"/>
              <a:gd name="T16" fmla="*/ 136 w 160"/>
              <a:gd name="T17" fmla="*/ 35 h 160"/>
              <a:gd name="T18" fmla="*/ 136 w 160"/>
              <a:gd name="T19" fmla="*/ 35 h 160"/>
              <a:gd name="T20" fmla="*/ 160 w 160"/>
              <a:gd name="T21" fmla="*/ 158 h 160"/>
              <a:gd name="T22" fmla="*/ 159 w 160"/>
              <a:gd name="T23" fmla="*/ 159 h 160"/>
              <a:gd name="T24" fmla="*/ 158 w 160"/>
              <a:gd name="T25" fmla="*/ 160 h 160"/>
              <a:gd name="T26" fmla="*/ 2 w 160"/>
              <a:gd name="T27" fmla="*/ 160 h 160"/>
              <a:gd name="T28" fmla="*/ 1 w 160"/>
              <a:gd name="T29" fmla="*/ 159 h 160"/>
              <a:gd name="T30" fmla="*/ 0 w 160"/>
              <a:gd name="T31" fmla="*/ 158 h 160"/>
              <a:gd name="T32" fmla="*/ 0 w 160"/>
              <a:gd name="T33" fmla="*/ 3 h 160"/>
              <a:gd name="T34" fmla="*/ 0 w 160"/>
              <a:gd name="T35" fmla="*/ 1 h 160"/>
              <a:gd name="T36" fmla="*/ 1 w 160"/>
              <a:gd name="T37" fmla="*/ 0 h 160"/>
              <a:gd name="T38" fmla="*/ 3 w 160"/>
              <a:gd name="T39" fmla="*/ 0 h 160"/>
              <a:gd name="T40" fmla="*/ 158 w 160"/>
              <a:gd name="T41" fmla="*/ 0 h 160"/>
              <a:gd name="T42" fmla="*/ 159 w 160"/>
              <a:gd name="T43" fmla="*/ 1 h 160"/>
              <a:gd name="T44" fmla="*/ 160 w 160"/>
              <a:gd name="T45" fmla="*/ 2 h 160"/>
              <a:gd name="T46" fmla="*/ 160 w 160"/>
              <a:gd name="T47" fmla="*/ 3 h 160"/>
              <a:gd name="T48" fmla="*/ 133 w 160"/>
              <a:gd name="T49" fmla="*/ 130 h 160"/>
              <a:gd name="T50" fmla="*/ 128 w 160"/>
              <a:gd name="T51" fmla="*/ 86 h 160"/>
              <a:gd name="T52" fmla="*/ 128 w 160"/>
              <a:gd name="T53" fmla="*/ 128 h 160"/>
              <a:gd name="T54" fmla="*/ 115 w 160"/>
              <a:gd name="T55" fmla="*/ 108 h 160"/>
              <a:gd name="T56" fmla="*/ 88 w 160"/>
              <a:gd name="T57" fmla="*/ 99 h 160"/>
              <a:gd name="T58" fmla="*/ 73 w 160"/>
              <a:gd name="T59" fmla="*/ 93 h 160"/>
              <a:gd name="T60" fmla="*/ 128 w 160"/>
              <a:gd name="T61" fmla="*/ 32 h 160"/>
              <a:gd name="T62" fmla="*/ 51 w 160"/>
              <a:gd name="T63" fmla="*/ 128 h 160"/>
              <a:gd name="T64" fmla="*/ 101 w 160"/>
              <a:gd name="T65" fmla="*/ 120 h 160"/>
              <a:gd name="T66" fmla="*/ 96 w 160"/>
              <a:gd name="T67" fmla="*/ 120 h 160"/>
              <a:gd name="T68" fmla="*/ 64 w 160"/>
              <a:gd name="T69" fmla="*/ 128 h 160"/>
              <a:gd name="T70" fmla="*/ 75 w 160"/>
              <a:gd name="T71" fmla="*/ 77 h 160"/>
              <a:gd name="T72" fmla="*/ 95 w 160"/>
              <a:gd name="T73" fmla="*/ 56 h 160"/>
              <a:gd name="T74" fmla="*/ 60 w 160"/>
              <a:gd name="T75" fmla="*/ 32 h 160"/>
              <a:gd name="T76" fmla="*/ 32 w 160"/>
              <a:gd name="T77" fmla="*/ 108 h 160"/>
              <a:gd name="T78" fmla="*/ 27 w 160"/>
              <a:gd name="T79" fmla="*/ 130 h 160"/>
              <a:gd name="T80" fmla="*/ 32 w 160"/>
              <a:gd name="T81" fmla="*/ 32 h 160"/>
              <a:gd name="T82" fmla="*/ 46 w 160"/>
              <a:gd name="T83" fmla="*/ 32 h 160"/>
              <a:gd name="T84" fmla="*/ 72 w 160"/>
              <a:gd name="T85" fmla="*/ 61 h 160"/>
              <a:gd name="T86" fmla="*/ 9 w 160"/>
              <a:gd name="T87" fmla="*/ 5 h 160"/>
              <a:gd name="T88" fmla="*/ 9 w 160"/>
              <a:gd name="T89" fmla="*/ 5 h 160"/>
              <a:gd name="T90" fmla="*/ 9 w 160"/>
              <a:gd name="T91" fmla="*/ 155 h 160"/>
              <a:gd name="T92" fmla="*/ 139 w 160"/>
              <a:gd name="T93" fmla="*/ 149 h 160"/>
              <a:gd name="T94" fmla="*/ 125 w 160"/>
              <a:gd name="T95" fmla="*/ 141 h 160"/>
              <a:gd name="T96" fmla="*/ 21 w 160"/>
              <a:gd name="T97" fmla="*/ 149 h 160"/>
              <a:gd name="T98" fmla="*/ 21 w 160"/>
              <a:gd name="T99" fmla="*/ 149 h 160"/>
              <a:gd name="T100" fmla="*/ 35 w 160"/>
              <a:gd name="T101" fmla="*/ 136 h 160"/>
              <a:gd name="T102" fmla="*/ 139 w 160"/>
              <a:gd name="T103" fmla="*/ 11 h 160"/>
              <a:gd name="T104" fmla="*/ 125 w 160"/>
              <a:gd name="T105" fmla="*/ 24 h 160"/>
              <a:gd name="T106" fmla="*/ 21 w 160"/>
              <a:gd name="T107" fmla="*/ 11 h 160"/>
              <a:gd name="T108" fmla="*/ 21 w 160"/>
              <a:gd name="T109" fmla="*/ 11 h 160"/>
              <a:gd name="T110" fmla="*/ 35 w 160"/>
              <a:gd name="T111" fmla="*/ 19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60" h="160">
                <a:moveTo>
                  <a:pt x="11" y="133"/>
                </a:moveTo>
                <a:cubicBezTo>
                  <a:pt x="12" y="133"/>
                  <a:pt x="13" y="135"/>
                  <a:pt x="13" y="136"/>
                </a:cubicBezTo>
                <a:cubicBezTo>
                  <a:pt x="13" y="137"/>
                  <a:pt x="12" y="139"/>
                  <a:pt x="11" y="139"/>
                </a:cubicBezTo>
                <a:cubicBezTo>
                  <a:pt x="9" y="139"/>
                  <a:pt x="8" y="137"/>
                  <a:pt x="8" y="136"/>
                </a:cubicBezTo>
                <a:cubicBezTo>
                  <a:pt x="8" y="135"/>
                  <a:pt x="9" y="133"/>
                  <a:pt x="11" y="133"/>
                </a:cubicBezTo>
                <a:close/>
                <a:moveTo>
                  <a:pt x="19" y="125"/>
                </a:moveTo>
                <a:cubicBezTo>
                  <a:pt x="19" y="127"/>
                  <a:pt x="20" y="128"/>
                  <a:pt x="21" y="128"/>
                </a:cubicBezTo>
                <a:cubicBezTo>
                  <a:pt x="23" y="128"/>
                  <a:pt x="24" y="127"/>
                  <a:pt x="24" y="125"/>
                </a:cubicBezTo>
                <a:cubicBezTo>
                  <a:pt x="24" y="124"/>
                  <a:pt x="23" y="123"/>
                  <a:pt x="21" y="123"/>
                </a:cubicBezTo>
                <a:cubicBezTo>
                  <a:pt x="20" y="123"/>
                  <a:pt x="19" y="124"/>
                  <a:pt x="19" y="125"/>
                </a:cubicBezTo>
                <a:close/>
                <a:moveTo>
                  <a:pt x="8" y="24"/>
                </a:moveTo>
                <a:cubicBezTo>
                  <a:pt x="8" y="25"/>
                  <a:pt x="9" y="27"/>
                  <a:pt x="11" y="27"/>
                </a:cubicBezTo>
                <a:cubicBezTo>
                  <a:pt x="12" y="27"/>
                  <a:pt x="13" y="25"/>
                  <a:pt x="13" y="24"/>
                </a:cubicBezTo>
                <a:cubicBezTo>
                  <a:pt x="13" y="23"/>
                  <a:pt x="12" y="21"/>
                  <a:pt x="11" y="21"/>
                </a:cubicBezTo>
                <a:cubicBezTo>
                  <a:pt x="9" y="21"/>
                  <a:pt x="8" y="23"/>
                  <a:pt x="8" y="24"/>
                </a:cubicBezTo>
                <a:close/>
                <a:moveTo>
                  <a:pt x="19" y="35"/>
                </a:moveTo>
                <a:cubicBezTo>
                  <a:pt x="19" y="36"/>
                  <a:pt x="20" y="37"/>
                  <a:pt x="21" y="37"/>
                </a:cubicBezTo>
                <a:cubicBezTo>
                  <a:pt x="23" y="37"/>
                  <a:pt x="24" y="36"/>
                  <a:pt x="24" y="35"/>
                </a:cubicBezTo>
                <a:cubicBezTo>
                  <a:pt x="24" y="33"/>
                  <a:pt x="23" y="32"/>
                  <a:pt x="21" y="32"/>
                </a:cubicBezTo>
                <a:cubicBezTo>
                  <a:pt x="20" y="32"/>
                  <a:pt x="19" y="33"/>
                  <a:pt x="19" y="35"/>
                </a:cubicBezTo>
                <a:close/>
                <a:moveTo>
                  <a:pt x="147" y="136"/>
                </a:moveTo>
                <a:cubicBezTo>
                  <a:pt x="147" y="137"/>
                  <a:pt x="148" y="139"/>
                  <a:pt x="149" y="139"/>
                </a:cubicBezTo>
                <a:cubicBezTo>
                  <a:pt x="151" y="139"/>
                  <a:pt x="152" y="137"/>
                  <a:pt x="152" y="136"/>
                </a:cubicBezTo>
                <a:cubicBezTo>
                  <a:pt x="152" y="135"/>
                  <a:pt x="151" y="133"/>
                  <a:pt x="149" y="133"/>
                </a:cubicBezTo>
                <a:cubicBezTo>
                  <a:pt x="148" y="133"/>
                  <a:pt x="147" y="135"/>
                  <a:pt x="147" y="136"/>
                </a:cubicBezTo>
                <a:close/>
                <a:moveTo>
                  <a:pt x="136" y="125"/>
                </a:moveTo>
                <a:cubicBezTo>
                  <a:pt x="136" y="127"/>
                  <a:pt x="137" y="128"/>
                  <a:pt x="139" y="128"/>
                </a:cubicBezTo>
                <a:cubicBezTo>
                  <a:pt x="140" y="128"/>
                  <a:pt x="141" y="127"/>
                  <a:pt x="141" y="125"/>
                </a:cubicBezTo>
                <a:cubicBezTo>
                  <a:pt x="141" y="124"/>
                  <a:pt x="140" y="123"/>
                  <a:pt x="139" y="123"/>
                </a:cubicBezTo>
                <a:cubicBezTo>
                  <a:pt x="137" y="123"/>
                  <a:pt x="136" y="124"/>
                  <a:pt x="136" y="125"/>
                </a:cubicBezTo>
                <a:close/>
                <a:moveTo>
                  <a:pt x="147" y="24"/>
                </a:moveTo>
                <a:cubicBezTo>
                  <a:pt x="147" y="25"/>
                  <a:pt x="148" y="27"/>
                  <a:pt x="149" y="27"/>
                </a:cubicBezTo>
                <a:cubicBezTo>
                  <a:pt x="151" y="27"/>
                  <a:pt x="152" y="25"/>
                  <a:pt x="152" y="24"/>
                </a:cubicBezTo>
                <a:cubicBezTo>
                  <a:pt x="152" y="23"/>
                  <a:pt x="151" y="21"/>
                  <a:pt x="149" y="21"/>
                </a:cubicBezTo>
                <a:cubicBezTo>
                  <a:pt x="148" y="21"/>
                  <a:pt x="147" y="23"/>
                  <a:pt x="147" y="24"/>
                </a:cubicBezTo>
                <a:close/>
                <a:moveTo>
                  <a:pt x="136" y="35"/>
                </a:moveTo>
                <a:cubicBezTo>
                  <a:pt x="136" y="36"/>
                  <a:pt x="137" y="37"/>
                  <a:pt x="139" y="37"/>
                </a:cubicBezTo>
                <a:cubicBezTo>
                  <a:pt x="140" y="37"/>
                  <a:pt x="141" y="36"/>
                  <a:pt x="141" y="35"/>
                </a:cubicBezTo>
                <a:cubicBezTo>
                  <a:pt x="141" y="33"/>
                  <a:pt x="140" y="32"/>
                  <a:pt x="139" y="32"/>
                </a:cubicBezTo>
                <a:cubicBezTo>
                  <a:pt x="137" y="32"/>
                  <a:pt x="136" y="33"/>
                  <a:pt x="136" y="35"/>
                </a:cubicBezTo>
                <a:close/>
                <a:moveTo>
                  <a:pt x="160" y="157"/>
                </a:moveTo>
                <a:cubicBezTo>
                  <a:pt x="160" y="157"/>
                  <a:pt x="160" y="157"/>
                  <a:pt x="160" y="157"/>
                </a:cubicBezTo>
                <a:cubicBezTo>
                  <a:pt x="160" y="158"/>
                  <a:pt x="160" y="158"/>
                  <a:pt x="160" y="158"/>
                </a:cubicBezTo>
                <a:cubicBezTo>
                  <a:pt x="160" y="158"/>
                  <a:pt x="160" y="158"/>
                  <a:pt x="160" y="158"/>
                </a:cubicBezTo>
                <a:cubicBezTo>
                  <a:pt x="160" y="158"/>
                  <a:pt x="160" y="158"/>
                  <a:pt x="160" y="158"/>
                </a:cubicBezTo>
                <a:cubicBezTo>
                  <a:pt x="160" y="158"/>
                  <a:pt x="160" y="159"/>
                  <a:pt x="160" y="159"/>
                </a:cubicBezTo>
                <a:cubicBezTo>
                  <a:pt x="160" y="159"/>
                  <a:pt x="160" y="159"/>
                  <a:pt x="159" y="159"/>
                </a:cubicBezTo>
                <a:cubicBezTo>
                  <a:pt x="159" y="159"/>
                  <a:pt x="159" y="159"/>
                  <a:pt x="159" y="159"/>
                </a:cubicBezTo>
                <a:cubicBezTo>
                  <a:pt x="159" y="159"/>
                  <a:pt x="159" y="159"/>
                  <a:pt x="159" y="159"/>
                </a:cubicBezTo>
                <a:cubicBezTo>
                  <a:pt x="159" y="160"/>
                  <a:pt x="159" y="160"/>
                  <a:pt x="159" y="160"/>
                </a:cubicBezTo>
                <a:cubicBezTo>
                  <a:pt x="158" y="160"/>
                  <a:pt x="158" y="160"/>
                  <a:pt x="158" y="160"/>
                </a:cubicBezTo>
                <a:cubicBezTo>
                  <a:pt x="158" y="160"/>
                  <a:pt x="158" y="160"/>
                  <a:pt x="158" y="160"/>
                </a:cubicBezTo>
                <a:cubicBezTo>
                  <a:pt x="158" y="160"/>
                  <a:pt x="158" y="160"/>
                  <a:pt x="157" y="160"/>
                </a:cubicBezTo>
                <a:cubicBezTo>
                  <a:pt x="3" y="160"/>
                  <a:pt x="3" y="160"/>
                  <a:pt x="3" y="160"/>
                </a:cubicBezTo>
                <a:cubicBezTo>
                  <a:pt x="2" y="160"/>
                  <a:pt x="2" y="160"/>
                  <a:pt x="2" y="160"/>
                </a:cubicBezTo>
                <a:cubicBezTo>
                  <a:pt x="2" y="160"/>
                  <a:pt x="2" y="160"/>
                  <a:pt x="2" y="160"/>
                </a:cubicBezTo>
                <a:cubicBezTo>
                  <a:pt x="2" y="160"/>
                  <a:pt x="2" y="160"/>
                  <a:pt x="1" y="160"/>
                </a:cubicBezTo>
                <a:cubicBezTo>
                  <a:pt x="1" y="160"/>
                  <a:pt x="1" y="160"/>
                  <a:pt x="1" y="159"/>
                </a:cubicBezTo>
                <a:cubicBezTo>
                  <a:pt x="1" y="159"/>
                  <a:pt x="1" y="159"/>
                  <a:pt x="1" y="159"/>
                </a:cubicBezTo>
                <a:cubicBezTo>
                  <a:pt x="1" y="159"/>
                  <a:pt x="1" y="159"/>
                  <a:pt x="1" y="159"/>
                </a:cubicBezTo>
                <a:cubicBezTo>
                  <a:pt x="0" y="159"/>
                  <a:pt x="0" y="159"/>
                  <a:pt x="0" y="159"/>
                </a:cubicBezTo>
                <a:cubicBezTo>
                  <a:pt x="0" y="158"/>
                  <a:pt x="0" y="158"/>
                  <a:pt x="0" y="158"/>
                </a:cubicBezTo>
                <a:cubicBezTo>
                  <a:pt x="0" y="158"/>
                  <a:pt x="0" y="158"/>
                  <a:pt x="0" y="158"/>
                </a:cubicBezTo>
                <a:cubicBezTo>
                  <a:pt x="0" y="158"/>
                  <a:pt x="0" y="158"/>
                  <a:pt x="0" y="158"/>
                </a:cubicBezTo>
                <a:cubicBezTo>
                  <a:pt x="0" y="158"/>
                  <a:pt x="0" y="158"/>
                  <a:pt x="0" y="157"/>
                </a:cubicBezTo>
                <a:cubicBezTo>
                  <a:pt x="0" y="157"/>
                  <a:pt x="0" y="157"/>
                  <a:pt x="0" y="157"/>
                </a:cubicBezTo>
                <a:cubicBezTo>
                  <a:pt x="0" y="3"/>
                  <a:pt x="0" y="3"/>
                  <a:pt x="0" y="3"/>
                </a:cubicBezTo>
                <a:cubicBezTo>
                  <a:pt x="0" y="3"/>
                  <a:pt x="0" y="3"/>
                  <a:pt x="0" y="3"/>
                </a:cubicBezTo>
                <a:cubicBezTo>
                  <a:pt x="0" y="2"/>
                  <a:pt x="0" y="2"/>
                  <a:pt x="0" y="2"/>
                </a:cubicBezTo>
                <a:cubicBezTo>
                  <a:pt x="0" y="2"/>
                  <a:pt x="0" y="2"/>
                  <a:pt x="0" y="2"/>
                </a:cubicBezTo>
                <a:cubicBezTo>
                  <a:pt x="0" y="2"/>
                  <a:pt x="0" y="2"/>
                  <a:pt x="0" y="2"/>
                </a:cubicBezTo>
                <a:cubicBezTo>
                  <a:pt x="0" y="2"/>
                  <a:pt x="0" y="2"/>
                  <a:pt x="0" y="1"/>
                </a:cubicBezTo>
                <a:cubicBezTo>
                  <a:pt x="0" y="1"/>
                  <a:pt x="0" y="1"/>
                  <a:pt x="1" y="1"/>
                </a:cubicBez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ubicBezTo>
                  <a:pt x="1" y="0"/>
                  <a:pt x="1" y="0"/>
                  <a:pt x="1" y="0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2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157" y="0"/>
                  <a:pt x="157" y="0"/>
                  <a:pt x="157" y="0"/>
                </a:cubicBezTo>
                <a:cubicBezTo>
                  <a:pt x="157" y="0"/>
                  <a:pt x="157" y="0"/>
                  <a:pt x="157" y="0"/>
                </a:cubicBezTo>
                <a:cubicBezTo>
                  <a:pt x="158" y="0"/>
                  <a:pt x="158" y="0"/>
                  <a:pt x="158" y="0"/>
                </a:cubicBezTo>
                <a:cubicBezTo>
                  <a:pt x="158" y="0"/>
                  <a:pt x="158" y="0"/>
                  <a:pt x="158" y="0"/>
                </a:cubicBezTo>
                <a:cubicBezTo>
                  <a:pt x="158" y="0"/>
                  <a:pt x="158" y="0"/>
                  <a:pt x="158" y="0"/>
                </a:cubicBezTo>
                <a:cubicBezTo>
                  <a:pt x="158" y="0"/>
                  <a:pt x="159" y="0"/>
                  <a:pt x="159" y="0"/>
                </a:cubicBezTo>
                <a:cubicBezTo>
                  <a:pt x="159" y="0"/>
                  <a:pt x="159" y="0"/>
                  <a:pt x="159" y="1"/>
                </a:cubicBezTo>
                <a:cubicBezTo>
                  <a:pt x="159" y="1"/>
                  <a:pt x="159" y="1"/>
                  <a:pt x="159" y="1"/>
                </a:cubicBezTo>
                <a:cubicBezTo>
                  <a:pt x="159" y="1"/>
                  <a:pt x="159" y="1"/>
                  <a:pt x="159" y="1"/>
                </a:cubicBezTo>
                <a:cubicBezTo>
                  <a:pt x="160" y="1"/>
                  <a:pt x="160" y="1"/>
                  <a:pt x="160" y="1"/>
                </a:cubicBezTo>
                <a:cubicBezTo>
                  <a:pt x="160" y="2"/>
                  <a:pt x="160" y="2"/>
                  <a:pt x="160" y="2"/>
                </a:cubicBezTo>
                <a:cubicBezTo>
                  <a:pt x="160" y="2"/>
                  <a:pt x="160" y="2"/>
                  <a:pt x="160" y="2"/>
                </a:cubicBezTo>
                <a:cubicBezTo>
                  <a:pt x="160" y="2"/>
                  <a:pt x="160" y="2"/>
                  <a:pt x="160" y="2"/>
                </a:cubicBezTo>
                <a:cubicBezTo>
                  <a:pt x="160" y="2"/>
                  <a:pt x="160" y="2"/>
                  <a:pt x="160" y="3"/>
                </a:cubicBezTo>
                <a:cubicBezTo>
                  <a:pt x="160" y="3"/>
                  <a:pt x="160" y="3"/>
                  <a:pt x="160" y="3"/>
                </a:cubicBezTo>
                <a:lnTo>
                  <a:pt x="160" y="157"/>
                </a:lnTo>
                <a:close/>
                <a:moveTo>
                  <a:pt x="155" y="9"/>
                </a:moveTo>
                <a:cubicBezTo>
                  <a:pt x="133" y="30"/>
                  <a:pt x="133" y="30"/>
                  <a:pt x="133" y="30"/>
                </a:cubicBezTo>
                <a:cubicBezTo>
                  <a:pt x="133" y="130"/>
                  <a:pt x="133" y="130"/>
                  <a:pt x="133" y="130"/>
                </a:cubicBezTo>
                <a:cubicBezTo>
                  <a:pt x="155" y="151"/>
                  <a:pt x="155" y="151"/>
                  <a:pt x="155" y="151"/>
                </a:cubicBezTo>
                <a:lnTo>
                  <a:pt x="155" y="9"/>
                </a:lnTo>
                <a:close/>
                <a:moveTo>
                  <a:pt x="128" y="128"/>
                </a:moveTo>
                <a:cubicBezTo>
                  <a:pt x="128" y="86"/>
                  <a:pt x="128" y="86"/>
                  <a:pt x="128" y="86"/>
                </a:cubicBezTo>
                <a:cubicBezTo>
                  <a:pt x="123" y="90"/>
                  <a:pt x="117" y="97"/>
                  <a:pt x="120" y="106"/>
                </a:cubicBezTo>
                <a:cubicBezTo>
                  <a:pt x="123" y="116"/>
                  <a:pt x="121" y="123"/>
                  <a:pt x="119" y="127"/>
                </a:cubicBezTo>
                <a:cubicBezTo>
                  <a:pt x="119" y="127"/>
                  <a:pt x="119" y="128"/>
                  <a:pt x="119" y="128"/>
                </a:cubicBezTo>
                <a:lnTo>
                  <a:pt x="128" y="128"/>
                </a:lnTo>
                <a:close/>
                <a:moveTo>
                  <a:pt x="107" y="128"/>
                </a:moveTo>
                <a:cubicBezTo>
                  <a:pt x="111" y="128"/>
                  <a:pt x="111" y="128"/>
                  <a:pt x="111" y="128"/>
                </a:cubicBezTo>
                <a:cubicBezTo>
                  <a:pt x="112" y="128"/>
                  <a:pt x="113" y="127"/>
                  <a:pt x="115" y="124"/>
                </a:cubicBezTo>
                <a:cubicBezTo>
                  <a:pt x="116" y="122"/>
                  <a:pt x="118" y="116"/>
                  <a:pt x="115" y="108"/>
                </a:cubicBezTo>
                <a:cubicBezTo>
                  <a:pt x="110" y="93"/>
                  <a:pt x="124" y="82"/>
                  <a:pt x="128" y="79"/>
                </a:cubicBezTo>
                <a:cubicBezTo>
                  <a:pt x="128" y="51"/>
                  <a:pt x="128" y="51"/>
                  <a:pt x="128" y="51"/>
                </a:cubicBezTo>
                <a:cubicBezTo>
                  <a:pt x="125" y="52"/>
                  <a:pt x="122" y="57"/>
                  <a:pt x="121" y="64"/>
                </a:cubicBezTo>
                <a:cubicBezTo>
                  <a:pt x="118" y="81"/>
                  <a:pt x="105" y="95"/>
                  <a:pt x="88" y="99"/>
                </a:cubicBezTo>
                <a:cubicBezTo>
                  <a:pt x="85" y="99"/>
                  <a:pt x="82" y="100"/>
                  <a:pt x="79" y="100"/>
                </a:cubicBezTo>
                <a:cubicBezTo>
                  <a:pt x="74" y="100"/>
                  <a:pt x="71" y="99"/>
                  <a:pt x="71" y="99"/>
                </a:cubicBezTo>
                <a:cubicBezTo>
                  <a:pt x="70" y="98"/>
                  <a:pt x="69" y="97"/>
                  <a:pt x="69" y="95"/>
                </a:cubicBezTo>
                <a:cubicBezTo>
                  <a:pt x="70" y="94"/>
                  <a:pt x="71" y="93"/>
                  <a:pt x="73" y="93"/>
                </a:cubicBezTo>
                <a:cubicBezTo>
                  <a:pt x="73" y="93"/>
                  <a:pt x="79" y="95"/>
                  <a:pt x="87" y="93"/>
                </a:cubicBezTo>
                <a:cubicBezTo>
                  <a:pt x="102" y="90"/>
                  <a:pt x="113" y="78"/>
                  <a:pt x="116" y="63"/>
                </a:cubicBezTo>
                <a:cubicBezTo>
                  <a:pt x="118" y="50"/>
                  <a:pt x="123" y="46"/>
                  <a:pt x="128" y="46"/>
                </a:cubicBezTo>
                <a:cubicBezTo>
                  <a:pt x="128" y="32"/>
                  <a:pt x="128" y="32"/>
                  <a:pt x="128" y="32"/>
                </a:cubicBezTo>
                <a:cubicBezTo>
                  <a:pt x="126" y="32"/>
                  <a:pt x="126" y="32"/>
                  <a:pt x="126" y="32"/>
                </a:cubicBezTo>
                <a:cubicBezTo>
                  <a:pt x="118" y="40"/>
                  <a:pt x="113" y="49"/>
                  <a:pt x="107" y="57"/>
                </a:cubicBezTo>
                <a:cubicBezTo>
                  <a:pt x="98" y="71"/>
                  <a:pt x="90" y="83"/>
                  <a:pt x="75" y="83"/>
                </a:cubicBezTo>
                <a:cubicBezTo>
                  <a:pt x="59" y="83"/>
                  <a:pt x="53" y="113"/>
                  <a:pt x="51" y="128"/>
                </a:cubicBezTo>
                <a:cubicBezTo>
                  <a:pt x="59" y="128"/>
                  <a:pt x="59" y="128"/>
                  <a:pt x="59" y="128"/>
                </a:cubicBezTo>
                <a:cubicBezTo>
                  <a:pt x="60" y="122"/>
                  <a:pt x="62" y="108"/>
                  <a:pt x="72" y="107"/>
                </a:cubicBezTo>
                <a:cubicBezTo>
                  <a:pt x="74" y="106"/>
                  <a:pt x="89" y="103"/>
                  <a:pt x="97" y="110"/>
                </a:cubicBezTo>
                <a:cubicBezTo>
                  <a:pt x="100" y="112"/>
                  <a:pt x="101" y="116"/>
                  <a:pt x="101" y="120"/>
                </a:cubicBezTo>
                <a:cubicBezTo>
                  <a:pt x="101" y="121"/>
                  <a:pt x="101" y="121"/>
                  <a:pt x="101" y="121"/>
                </a:cubicBezTo>
                <a:cubicBezTo>
                  <a:pt x="101" y="122"/>
                  <a:pt x="100" y="125"/>
                  <a:pt x="102" y="126"/>
                </a:cubicBezTo>
                <a:cubicBezTo>
                  <a:pt x="102" y="127"/>
                  <a:pt x="104" y="128"/>
                  <a:pt x="107" y="128"/>
                </a:cubicBezTo>
                <a:close/>
                <a:moveTo>
                  <a:pt x="96" y="120"/>
                </a:moveTo>
                <a:cubicBezTo>
                  <a:pt x="96" y="117"/>
                  <a:pt x="95" y="115"/>
                  <a:pt x="94" y="114"/>
                </a:cubicBezTo>
                <a:cubicBezTo>
                  <a:pt x="88" y="109"/>
                  <a:pt x="76" y="111"/>
                  <a:pt x="73" y="112"/>
                </a:cubicBezTo>
                <a:cubicBezTo>
                  <a:pt x="72" y="112"/>
                  <a:pt x="72" y="112"/>
                  <a:pt x="72" y="112"/>
                </a:cubicBezTo>
                <a:cubicBezTo>
                  <a:pt x="68" y="112"/>
                  <a:pt x="65" y="122"/>
                  <a:pt x="64" y="128"/>
                </a:cubicBezTo>
                <a:cubicBezTo>
                  <a:pt x="96" y="128"/>
                  <a:pt x="96" y="128"/>
                  <a:pt x="96" y="128"/>
                </a:cubicBezTo>
                <a:cubicBezTo>
                  <a:pt x="95" y="125"/>
                  <a:pt x="96" y="121"/>
                  <a:pt x="96" y="120"/>
                </a:cubicBezTo>
                <a:close/>
                <a:moveTo>
                  <a:pt x="46" y="128"/>
                </a:moveTo>
                <a:cubicBezTo>
                  <a:pt x="47" y="117"/>
                  <a:pt x="53" y="77"/>
                  <a:pt x="75" y="77"/>
                </a:cubicBezTo>
                <a:cubicBezTo>
                  <a:pt x="87" y="77"/>
                  <a:pt x="94" y="67"/>
                  <a:pt x="103" y="54"/>
                </a:cubicBezTo>
                <a:cubicBezTo>
                  <a:pt x="108" y="47"/>
                  <a:pt x="113" y="39"/>
                  <a:pt x="119" y="32"/>
                </a:cubicBezTo>
                <a:cubicBezTo>
                  <a:pt x="102" y="32"/>
                  <a:pt x="102" y="32"/>
                  <a:pt x="102" y="32"/>
                </a:cubicBezTo>
                <a:cubicBezTo>
                  <a:pt x="103" y="39"/>
                  <a:pt x="100" y="49"/>
                  <a:pt x="95" y="56"/>
                </a:cubicBezTo>
                <a:cubicBezTo>
                  <a:pt x="91" y="61"/>
                  <a:pt x="84" y="67"/>
                  <a:pt x="73" y="67"/>
                </a:cubicBezTo>
                <a:cubicBezTo>
                  <a:pt x="73" y="67"/>
                  <a:pt x="72" y="67"/>
                  <a:pt x="72" y="67"/>
                </a:cubicBezTo>
                <a:cubicBezTo>
                  <a:pt x="66" y="66"/>
                  <a:pt x="61" y="64"/>
                  <a:pt x="59" y="60"/>
                </a:cubicBezTo>
                <a:cubicBezTo>
                  <a:pt x="54" y="52"/>
                  <a:pt x="58" y="38"/>
                  <a:pt x="60" y="32"/>
                </a:cubicBezTo>
                <a:cubicBezTo>
                  <a:pt x="52" y="32"/>
                  <a:pt x="52" y="32"/>
                  <a:pt x="52" y="32"/>
                </a:cubicBezTo>
                <a:cubicBezTo>
                  <a:pt x="43" y="50"/>
                  <a:pt x="44" y="51"/>
                  <a:pt x="46" y="53"/>
                </a:cubicBezTo>
                <a:cubicBezTo>
                  <a:pt x="48" y="54"/>
                  <a:pt x="52" y="57"/>
                  <a:pt x="53" y="66"/>
                </a:cubicBezTo>
                <a:cubicBezTo>
                  <a:pt x="57" y="87"/>
                  <a:pt x="37" y="104"/>
                  <a:pt x="32" y="108"/>
                </a:cubicBezTo>
                <a:cubicBezTo>
                  <a:pt x="32" y="128"/>
                  <a:pt x="32" y="128"/>
                  <a:pt x="32" y="128"/>
                </a:cubicBezTo>
                <a:lnTo>
                  <a:pt x="46" y="128"/>
                </a:lnTo>
                <a:close/>
                <a:moveTo>
                  <a:pt x="5" y="151"/>
                </a:moveTo>
                <a:cubicBezTo>
                  <a:pt x="27" y="130"/>
                  <a:pt x="27" y="130"/>
                  <a:pt x="27" y="130"/>
                </a:cubicBezTo>
                <a:cubicBezTo>
                  <a:pt x="27" y="30"/>
                  <a:pt x="27" y="30"/>
                  <a:pt x="27" y="30"/>
                </a:cubicBezTo>
                <a:cubicBezTo>
                  <a:pt x="5" y="9"/>
                  <a:pt x="5" y="9"/>
                  <a:pt x="5" y="9"/>
                </a:cubicBezTo>
                <a:lnTo>
                  <a:pt x="5" y="151"/>
                </a:lnTo>
                <a:close/>
                <a:moveTo>
                  <a:pt x="32" y="32"/>
                </a:moveTo>
                <a:cubicBezTo>
                  <a:pt x="32" y="101"/>
                  <a:pt x="32" y="101"/>
                  <a:pt x="32" y="101"/>
                </a:cubicBezTo>
                <a:cubicBezTo>
                  <a:pt x="39" y="95"/>
                  <a:pt x="51" y="81"/>
                  <a:pt x="48" y="67"/>
                </a:cubicBezTo>
                <a:cubicBezTo>
                  <a:pt x="47" y="60"/>
                  <a:pt x="44" y="58"/>
                  <a:pt x="42" y="57"/>
                </a:cubicBezTo>
                <a:cubicBezTo>
                  <a:pt x="37" y="53"/>
                  <a:pt x="37" y="49"/>
                  <a:pt x="46" y="32"/>
                </a:cubicBezTo>
                <a:lnTo>
                  <a:pt x="32" y="32"/>
                </a:lnTo>
                <a:close/>
                <a:moveTo>
                  <a:pt x="66" y="32"/>
                </a:moveTo>
                <a:cubicBezTo>
                  <a:pt x="63" y="38"/>
                  <a:pt x="59" y="51"/>
                  <a:pt x="63" y="57"/>
                </a:cubicBezTo>
                <a:cubicBezTo>
                  <a:pt x="65" y="60"/>
                  <a:pt x="68" y="61"/>
                  <a:pt x="72" y="61"/>
                </a:cubicBezTo>
                <a:cubicBezTo>
                  <a:pt x="80" y="62"/>
                  <a:pt x="86" y="59"/>
                  <a:pt x="91" y="53"/>
                </a:cubicBezTo>
                <a:cubicBezTo>
                  <a:pt x="96" y="46"/>
                  <a:pt x="97" y="37"/>
                  <a:pt x="97" y="32"/>
                </a:cubicBezTo>
                <a:lnTo>
                  <a:pt x="66" y="32"/>
                </a:lnTo>
                <a:close/>
                <a:moveTo>
                  <a:pt x="9" y="5"/>
                </a:moveTo>
                <a:cubicBezTo>
                  <a:pt x="30" y="27"/>
                  <a:pt x="30" y="27"/>
                  <a:pt x="30" y="27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51" y="5"/>
                  <a:pt x="151" y="5"/>
                  <a:pt x="151" y="5"/>
                </a:cubicBezTo>
                <a:lnTo>
                  <a:pt x="9" y="5"/>
                </a:lnTo>
                <a:close/>
                <a:moveTo>
                  <a:pt x="151" y="155"/>
                </a:moveTo>
                <a:cubicBezTo>
                  <a:pt x="130" y="133"/>
                  <a:pt x="130" y="133"/>
                  <a:pt x="130" y="133"/>
                </a:cubicBezTo>
                <a:cubicBezTo>
                  <a:pt x="30" y="133"/>
                  <a:pt x="30" y="133"/>
                  <a:pt x="30" y="133"/>
                </a:cubicBezTo>
                <a:cubicBezTo>
                  <a:pt x="9" y="155"/>
                  <a:pt x="9" y="155"/>
                  <a:pt x="9" y="155"/>
                </a:cubicBezTo>
                <a:lnTo>
                  <a:pt x="151" y="155"/>
                </a:lnTo>
                <a:close/>
                <a:moveTo>
                  <a:pt x="133" y="149"/>
                </a:moveTo>
                <a:cubicBezTo>
                  <a:pt x="133" y="151"/>
                  <a:pt x="135" y="152"/>
                  <a:pt x="136" y="152"/>
                </a:cubicBezTo>
                <a:cubicBezTo>
                  <a:pt x="137" y="152"/>
                  <a:pt x="139" y="151"/>
                  <a:pt x="139" y="149"/>
                </a:cubicBezTo>
                <a:cubicBezTo>
                  <a:pt x="139" y="148"/>
                  <a:pt x="137" y="147"/>
                  <a:pt x="136" y="147"/>
                </a:cubicBezTo>
                <a:cubicBezTo>
                  <a:pt x="135" y="147"/>
                  <a:pt x="133" y="148"/>
                  <a:pt x="133" y="149"/>
                </a:cubicBezTo>
                <a:close/>
                <a:moveTo>
                  <a:pt x="123" y="139"/>
                </a:moveTo>
                <a:cubicBezTo>
                  <a:pt x="123" y="140"/>
                  <a:pt x="124" y="141"/>
                  <a:pt x="125" y="141"/>
                </a:cubicBezTo>
                <a:cubicBezTo>
                  <a:pt x="127" y="141"/>
                  <a:pt x="128" y="140"/>
                  <a:pt x="128" y="139"/>
                </a:cubicBezTo>
                <a:cubicBezTo>
                  <a:pt x="128" y="137"/>
                  <a:pt x="127" y="136"/>
                  <a:pt x="125" y="136"/>
                </a:cubicBezTo>
                <a:cubicBezTo>
                  <a:pt x="124" y="136"/>
                  <a:pt x="123" y="137"/>
                  <a:pt x="123" y="139"/>
                </a:cubicBezTo>
                <a:close/>
                <a:moveTo>
                  <a:pt x="21" y="149"/>
                </a:moveTo>
                <a:cubicBezTo>
                  <a:pt x="21" y="151"/>
                  <a:pt x="23" y="152"/>
                  <a:pt x="24" y="152"/>
                </a:cubicBezTo>
                <a:cubicBezTo>
                  <a:pt x="25" y="152"/>
                  <a:pt x="27" y="151"/>
                  <a:pt x="27" y="149"/>
                </a:cubicBezTo>
                <a:cubicBezTo>
                  <a:pt x="27" y="148"/>
                  <a:pt x="25" y="147"/>
                  <a:pt x="24" y="147"/>
                </a:cubicBezTo>
                <a:cubicBezTo>
                  <a:pt x="23" y="147"/>
                  <a:pt x="21" y="148"/>
                  <a:pt x="21" y="149"/>
                </a:cubicBezTo>
                <a:close/>
                <a:moveTo>
                  <a:pt x="32" y="139"/>
                </a:moveTo>
                <a:cubicBezTo>
                  <a:pt x="32" y="140"/>
                  <a:pt x="33" y="141"/>
                  <a:pt x="35" y="141"/>
                </a:cubicBezTo>
                <a:cubicBezTo>
                  <a:pt x="36" y="141"/>
                  <a:pt x="37" y="140"/>
                  <a:pt x="37" y="139"/>
                </a:cubicBezTo>
                <a:cubicBezTo>
                  <a:pt x="37" y="137"/>
                  <a:pt x="36" y="136"/>
                  <a:pt x="35" y="136"/>
                </a:cubicBezTo>
                <a:cubicBezTo>
                  <a:pt x="33" y="136"/>
                  <a:pt x="32" y="137"/>
                  <a:pt x="32" y="139"/>
                </a:cubicBezTo>
                <a:close/>
                <a:moveTo>
                  <a:pt x="133" y="11"/>
                </a:moveTo>
                <a:cubicBezTo>
                  <a:pt x="133" y="12"/>
                  <a:pt x="135" y="13"/>
                  <a:pt x="136" y="13"/>
                </a:cubicBezTo>
                <a:cubicBezTo>
                  <a:pt x="137" y="13"/>
                  <a:pt x="139" y="12"/>
                  <a:pt x="139" y="11"/>
                </a:cubicBezTo>
                <a:cubicBezTo>
                  <a:pt x="139" y="9"/>
                  <a:pt x="137" y="8"/>
                  <a:pt x="136" y="8"/>
                </a:cubicBezTo>
                <a:cubicBezTo>
                  <a:pt x="135" y="8"/>
                  <a:pt x="133" y="9"/>
                  <a:pt x="133" y="11"/>
                </a:cubicBezTo>
                <a:close/>
                <a:moveTo>
                  <a:pt x="123" y="21"/>
                </a:moveTo>
                <a:cubicBezTo>
                  <a:pt x="123" y="23"/>
                  <a:pt x="124" y="24"/>
                  <a:pt x="125" y="24"/>
                </a:cubicBezTo>
                <a:cubicBezTo>
                  <a:pt x="127" y="24"/>
                  <a:pt x="128" y="23"/>
                  <a:pt x="128" y="21"/>
                </a:cubicBezTo>
                <a:cubicBezTo>
                  <a:pt x="128" y="20"/>
                  <a:pt x="127" y="19"/>
                  <a:pt x="125" y="19"/>
                </a:cubicBezTo>
                <a:cubicBezTo>
                  <a:pt x="124" y="19"/>
                  <a:pt x="123" y="20"/>
                  <a:pt x="123" y="21"/>
                </a:cubicBezTo>
                <a:close/>
                <a:moveTo>
                  <a:pt x="21" y="11"/>
                </a:moveTo>
                <a:cubicBezTo>
                  <a:pt x="21" y="12"/>
                  <a:pt x="23" y="13"/>
                  <a:pt x="24" y="13"/>
                </a:cubicBezTo>
                <a:cubicBezTo>
                  <a:pt x="25" y="13"/>
                  <a:pt x="27" y="12"/>
                  <a:pt x="27" y="11"/>
                </a:cubicBezTo>
                <a:cubicBezTo>
                  <a:pt x="27" y="9"/>
                  <a:pt x="25" y="8"/>
                  <a:pt x="24" y="8"/>
                </a:cubicBezTo>
                <a:cubicBezTo>
                  <a:pt x="23" y="8"/>
                  <a:pt x="21" y="9"/>
                  <a:pt x="21" y="11"/>
                </a:cubicBezTo>
                <a:close/>
                <a:moveTo>
                  <a:pt x="32" y="21"/>
                </a:moveTo>
                <a:cubicBezTo>
                  <a:pt x="32" y="23"/>
                  <a:pt x="33" y="24"/>
                  <a:pt x="35" y="24"/>
                </a:cubicBezTo>
                <a:cubicBezTo>
                  <a:pt x="36" y="24"/>
                  <a:pt x="37" y="23"/>
                  <a:pt x="37" y="21"/>
                </a:cubicBezTo>
                <a:cubicBezTo>
                  <a:pt x="37" y="20"/>
                  <a:pt x="36" y="19"/>
                  <a:pt x="35" y="19"/>
                </a:cubicBezTo>
                <a:cubicBezTo>
                  <a:pt x="33" y="19"/>
                  <a:pt x="32" y="20"/>
                  <a:pt x="32" y="2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20" name="Freeform 1916">
            <a:extLst>
              <a:ext uri="{FF2B5EF4-FFF2-40B4-BE49-F238E27FC236}">
                <a16:creationId xmlns:a16="http://schemas.microsoft.com/office/drawing/2014/main" xmlns="" id="{45B0AF88-636F-415F-8170-1DFB14EED1F4}"/>
              </a:ext>
            </a:extLst>
          </p:cNvPr>
          <p:cNvSpPr>
            <a:spLocks noEditPoints="1"/>
          </p:cNvSpPr>
          <p:nvPr/>
        </p:nvSpPr>
        <p:spPr bwMode="auto">
          <a:xfrm>
            <a:off x="7257761" y="2223944"/>
            <a:ext cx="546966" cy="549852"/>
          </a:xfrm>
          <a:custGeom>
            <a:avLst/>
            <a:gdLst>
              <a:gd name="T0" fmla="*/ 8 w 160"/>
              <a:gd name="T1" fmla="*/ 136 h 160"/>
              <a:gd name="T2" fmla="*/ 24 w 160"/>
              <a:gd name="T3" fmla="*/ 125 h 160"/>
              <a:gd name="T4" fmla="*/ 11 w 160"/>
              <a:gd name="T5" fmla="*/ 27 h 160"/>
              <a:gd name="T6" fmla="*/ 19 w 160"/>
              <a:gd name="T7" fmla="*/ 35 h 160"/>
              <a:gd name="T8" fmla="*/ 19 w 160"/>
              <a:gd name="T9" fmla="*/ 35 h 160"/>
              <a:gd name="T10" fmla="*/ 149 w 160"/>
              <a:gd name="T11" fmla="*/ 133 h 160"/>
              <a:gd name="T12" fmla="*/ 141 w 160"/>
              <a:gd name="T13" fmla="*/ 125 h 160"/>
              <a:gd name="T14" fmla="*/ 149 w 160"/>
              <a:gd name="T15" fmla="*/ 27 h 160"/>
              <a:gd name="T16" fmla="*/ 136 w 160"/>
              <a:gd name="T17" fmla="*/ 35 h 160"/>
              <a:gd name="T18" fmla="*/ 136 w 160"/>
              <a:gd name="T19" fmla="*/ 35 h 160"/>
              <a:gd name="T20" fmla="*/ 160 w 160"/>
              <a:gd name="T21" fmla="*/ 158 h 160"/>
              <a:gd name="T22" fmla="*/ 159 w 160"/>
              <a:gd name="T23" fmla="*/ 159 h 160"/>
              <a:gd name="T24" fmla="*/ 158 w 160"/>
              <a:gd name="T25" fmla="*/ 160 h 160"/>
              <a:gd name="T26" fmla="*/ 2 w 160"/>
              <a:gd name="T27" fmla="*/ 160 h 160"/>
              <a:gd name="T28" fmla="*/ 1 w 160"/>
              <a:gd name="T29" fmla="*/ 159 h 160"/>
              <a:gd name="T30" fmla="*/ 0 w 160"/>
              <a:gd name="T31" fmla="*/ 158 h 160"/>
              <a:gd name="T32" fmla="*/ 0 w 160"/>
              <a:gd name="T33" fmla="*/ 3 h 160"/>
              <a:gd name="T34" fmla="*/ 0 w 160"/>
              <a:gd name="T35" fmla="*/ 1 h 160"/>
              <a:gd name="T36" fmla="*/ 1 w 160"/>
              <a:gd name="T37" fmla="*/ 0 h 160"/>
              <a:gd name="T38" fmla="*/ 3 w 160"/>
              <a:gd name="T39" fmla="*/ 0 h 160"/>
              <a:gd name="T40" fmla="*/ 158 w 160"/>
              <a:gd name="T41" fmla="*/ 0 h 160"/>
              <a:gd name="T42" fmla="*/ 159 w 160"/>
              <a:gd name="T43" fmla="*/ 1 h 160"/>
              <a:gd name="T44" fmla="*/ 160 w 160"/>
              <a:gd name="T45" fmla="*/ 2 h 160"/>
              <a:gd name="T46" fmla="*/ 160 w 160"/>
              <a:gd name="T47" fmla="*/ 3 h 160"/>
              <a:gd name="T48" fmla="*/ 133 w 160"/>
              <a:gd name="T49" fmla="*/ 46 h 160"/>
              <a:gd name="T50" fmla="*/ 155 w 160"/>
              <a:gd name="T51" fmla="*/ 151 h 160"/>
              <a:gd name="T52" fmla="*/ 112 w 160"/>
              <a:gd name="T53" fmla="*/ 128 h 160"/>
              <a:gd name="T54" fmla="*/ 27 w 160"/>
              <a:gd name="T55" fmla="*/ 115 h 160"/>
              <a:gd name="T56" fmla="*/ 5 w 160"/>
              <a:gd name="T57" fmla="*/ 9 h 160"/>
              <a:gd name="T58" fmla="*/ 49 w 160"/>
              <a:gd name="T59" fmla="*/ 32 h 160"/>
              <a:gd name="T60" fmla="*/ 110 w 160"/>
              <a:gd name="T61" fmla="*/ 32 h 160"/>
              <a:gd name="T62" fmla="*/ 57 w 160"/>
              <a:gd name="T63" fmla="*/ 32 h 160"/>
              <a:gd name="T64" fmla="*/ 32 w 160"/>
              <a:gd name="T65" fmla="*/ 128 h 160"/>
              <a:gd name="T66" fmla="*/ 117 w 160"/>
              <a:gd name="T67" fmla="*/ 32 h 160"/>
              <a:gd name="T68" fmla="*/ 74 w 160"/>
              <a:gd name="T69" fmla="*/ 128 h 160"/>
              <a:gd name="T70" fmla="*/ 81 w 160"/>
              <a:gd name="T71" fmla="*/ 128 h 160"/>
              <a:gd name="T72" fmla="*/ 81 w 160"/>
              <a:gd name="T73" fmla="*/ 128 h 160"/>
              <a:gd name="T74" fmla="*/ 92 w 160"/>
              <a:gd name="T75" fmla="*/ 27 h 160"/>
              <a:gd name="T76" fmla="*/ 9 w 160"/>
              <a:gd name="T77" fmla="*/ 5 h 160"/>
              <a:gd name="T78" fmla="*/ 69 w 160"/>
              <a:gd name="T79" fmla="*/ 133 h 160"/>
              <a:gd name="T80" fmla="*/ 151 w 160"/>
              <a:gd name="T81" fmla="*/ 155 h 160"/>
              <a:gd name="T82" fmla="*/ 136 w 160"/>
              <a:gd name="T83" fmla="*/ 147 h 160"/>
              <a:gd name="T84" fmla="*/ 128 w 160"/>
              <a:gd name="T85" fmla="*/ 139 h 160"/>
              <a:gd name="T86" fmla="*/ 24 w 160"/>
              <a:gd name="T87" fmla="*/ 152 h 160"/>
              <a:gd name="T88" fmla="*/ 32 w 160"/>
              <a:gd name="T89" fmla="*/ 139 h 160"/>
              <a:gd name="T90" fmla="*/ 32 w 160"/>
              <a:gd name="T91" fmla="*/ 139 h 160"/>
              <a:gd name="T92" fmla="*/ 136 w 160"/>
              <a:gd name="T93" fmla="*/ 8 h 160"/>
              <a:gd name="T94" fmla="*/ 128 w 160"/>
              <a:gd name="T95" fmla="*/ 21 h 160"/>
              <a:gd name="T96" fmla="*/ 24 w 160"/>
              <a:gd name="T97" fmla="*/ 13 h 160"/>
              <a:gd name="T98" fmla="*/ 32 w 160"/>
              <a:gd name="T99" fmla="*/ 21 h 160"/>
              <a:gd name="T100" fmla="*/ 32 w 160"/>
              <a:gd name="T101" fmla="*/ 21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60" h="160">
                <a:moveTo>
                  <a:pt x="11" y="133"/>
                </a:moveTo>
                <a:cubicBezTo>
                  <a:pt x="12" y="133"/>
                  <a:pt x="13" y="135"/>
                  <a:pt x="13" y="136"/>
                </a:cubicBezTo>
                <a:cubicBezTo>
                  <a:pt x="13" y="137"/>
                  <a:pt x="12" y="139"/>
                  <a:pt x="11" y="139"/>
                </a:cubicBezTo>
                <a:cubicBezTo>
                  <a:pt x="9" y="139"/>
                  <a:pt x="8" y="137"/>
                  <a:pt x="8" y="136"/>
                </a:cubicBezTo>
                <a:cubicBezTo>
                  <a:pt x="8" y="135"/>
                  <a:pt x="9" y="133"/>
                  <a:pt x="11" y="133"/>
                </a:cubicBezTo>
                <a:close/>
                <a:moveTo>
                  <a:pt x="19" y="125"/>
                </a:moveTo>
                <a:cubicBezTo>
                  <a:pt x="19" y="127"/>
                  <a:pt x="20" y="128"/>
                  <a:pt x="21" y="128"/>
                </a:cubicBezTo>
                <a:cubicBezTo>
                  <a:pt x="23" y="128"/>
                  <a:pt x="24" y="127"/>
                  <a:pt x="24" y="125"/>
                </a:cubicBezTo>
                <a:cubicBezTo>
                  <a:pt x="24" y="124"/>
                  <a:pt x="23" y="123"/>
                  <a:pt x="21" y="123"/>
                </a:cubicBezTo>
                <a:cubicBezTo>
                  <a:pt x="20" y="123"/>
                  <a:pt x="19" y="124"/>
                  <a:pt x="19" y="125"/>
                </a:cubicBezTo>
                <a:close/>
                <a:moveTo>
                  <a:pt x="8" y="24"/>
                </a:moveTo>
                <a:cubicBezTo>
                  <a:pt x="8" y="25"/>
                  <a:pt x="9" y="27"/>
                  <a:pt x="11" y="27"/>
                </a:cubicBezTo>
                <a:cubicBezTo>
                  <a:pt x="12" y="27"/>
                  <a:pt x="13" y="25"/>
                  <a:pt x="13" y="24"/>
                </a:cubicBezTo>
                <a:cubicBezTo>
                  <a:pt x="13" y="23"/>
                  <a:pt x="12" y="21"/>
                  <a:pt x="11" y="21"/>
                </a:cubicBezTo>
                <a:cubicBezTo>
                  <a:pt x="9" y="21"/>
                  <a:pt x="8" y="23"/>
                  <a:pt x="8" y="24"/>
                </a:cubicBezTo>
                <a:close/>
                <a:moveTo>
                  <a:pt x="19" y="35"/>
                </a:moveTo>
                <a:cubicBezTo>
                  <a:pt x="19" y="36"/>
                  <a:pt x="20" y="37"/>
                  <a:pt x="21" y="37"/>
                </a:cubicBezTo>
                <a:cubicBezTo>
                  <a:pt x="23" y="37"/>
                  <a:pt x="24" y="36"/>
                  <a:pt x="24" y="35"/>
                </a:cubicBezTo>
                <a:cubicBezTo>
                  <a:pt x="24" y="33"/>
                  <a:pt x="23" y="32"/>
                  <a:pt x="21" y="32"/>
                </a:cubicBezTo>
                <a:cubicBezTo>
                  <a:pt x="20" y="32"/>
                  <a:pt x="19" y="33"/>
                  <a:pt x="19" y="35"/>
                </a:cubicBezTo>
                <a:close/>
                <a:moveTo>
                  <a:pt x="147" y="136"/>
                </a:moveTo>
                <a:cubicBezTo>
                  <a:pt x="147" y="137"/>
                  <a:pt x="148" y="139"/>
                  <a:pt x="149" y="139"/>
                </a:cubicBezTo>
                <a:cubicBezTo>
                  <a:pt x="151" y="139"/>
                  <a:pt x="152" y="137"/>
                  <a:pt x="152" y="136"/>
                </a:cubicBezTo>
                <a:cubicBezTo>
                  <a:pt x="152" y="135"/>
                  <a:pt x="151" y="133"/>
                  <a:pt x="149" y="133"/>
                </a:cubicBezTo>
                <a:cubicBezTo>
                  <a:pt x="148" y="133"/>
                  <a:pt x="147" y="135"/>
                  <a:pt x="147" y="136"/>
                </a:cubicBezTo>
                <a:close/>
                <a:moveTo>
                  <a:pt x="136" y="125"/>
                </a:moveTo>
                <a:cubicBezTo>
                  <a:pt x="136" y="127"/>
                  <a:pt x="137" y="128"/>
                  <a:pt x="139" y="128"/>
                </a:cubicBezTo>
                <a:cubicBezTo>
                  <a:pt x="140" y="128"/>
                  <a:pt x="141" y="127"/>
                  <a:pt x="141" y="125"/>
                </a:cubicBezTo>
                <a:cubicBezTo>
                  <a:pt x="141" y="124"/>
                  <a:pt x="140" y="123"/>
                  <a:pt x="139" y="123"/>
                </a:cubicBezTo>
                <a:cubicBezTo>
                  <a:pt x="137" y="123"/>
                  <a:pt x="136" y="124"/>
                  <a:pt x="136" y="125"/>
                </a:cubicBezTo>
                <a:close/>
                <a:moveTo>
                  <a:pt x="147" y="24"/>
                </a:moveTo>
                <a:cubicBezTo>
                  <a:pt x="147" y="25"/>
                  <a:pt x="148" y="27"/>
                  <a:pt x="149" y="27"/>
                </a:cubicBezTo>
                <a:cubicBezTo>
                  <a:pt x="151" y="27"/>
                  <a:pt x="152" y="25"/>
                  <a:pt x="152" y="24"/>
                </a:cubicBezTo>
                <a:cubicBezTo>
                  <a:pt x="152" y="23"/>
                  <a:pt x="151" y="21"/>
                  <a:pt x="149" y="21"/>
                </a:cubicBezTo>
                <a:cubicBezTo>
                  <a:pt x="148" y="21"/>
                  <a:pt x="147" y="23"/>
                  <a:pt x="147" y="24"/>
                </a:cubicBezTo>
                <a:close/>
                <a:moveTo>
                  <a:pt x="136" y="35"/>
                </a:moveTo>
                <a:cubicBezTo>
                  <a:pt x="136" y="36"/>
                  <a:pt x="137" y="37"/>
                  <a:pt x="139" y="37"/>
                </a:cubicBezTo>
                <a:cubicBezTo>
                  <a:pt x="140" y="37"/>
                  <a:pt x="141" y="36"/>
                  <a:pt x="141" y="35"/>
                </a:cubicBezTo>
                <a:cubicBezTo>
                  <a:pt x="141" y="33"/>
                  <a:pt x="140" y="32"/>
                  <a:pt x="139" y="32"/>
                </a:cubicBezTo>
                <a:cubicBezTo>
                  <a:pt x="137" y="32"/>
                  <a:pt x="136" y="33"/>
                  <a:pt x="136" y="35"/>
                </a:cubicBezTo>
                <a:close/>
                <a:moveTo>
                  <a:pt x="160" y="157"/>
                </a:moveTo>
                <a:cubicBezTo>
                  <a:pt x="160" y="157"/>
                  <a:pt x="160" y="157"/>
                  <a:pt x="160" y="157"/>
                </a:cubicBezTo>
                <a:cubicBezTo>
                  <a:pt x="160" y="158"/>
                  <a:pt x="160" y="158"/>
                  <a:pt x="160" y="158"/>
                </a:cubicBezTo>
                <a:cubicBezTo>
                  <a:pt x="160" y="158"/>
                  <a:pt x="160" y="158"/>
                  <a:pt x="160" y="158"/>
                </a:cubicBezTo>
                <a:cubicBezTo>
                  <a:pt x="160" y="158"/>
                  <a:pt x="160" y="158"/>
                  <a:pt x="160" y="158"/>
                </a:cubicBezTo>
                <a:cubicBezTo>
                  <a:pt x="160" y="158"/>
                  <a:pt x="160" y="159"/>
                  <a:pt x="160" y="159"/>
                </a:cubicBezTo>
                <a:cubicBezTo>
                  <a:pt x="160" y="159"/>
                  <a:pt x="160" y="159"/>
                  <a:pt x="159" y="159"/>
                </a:cubicBezTo>
                <a:cubicBezTo>
                  <a:pt x="159" y="159"/>
                  <a:pt x="159" y="159"/>
                  <a:pt x="159" y="159"/>
                </a:cubicBezTo>
                <a:cubicBezTo>
                  <a:pt x="159" y="159"/>
                  <a:pt x="159" y="159"/>
                  <a:pt x="159" y="159"/>
                </a:cubicBezTo>
                <a:cubicBezTo>
                  <a:pt x="159" y="160"/>
                  <a:pt x="159" y="160"/>
                  <a:pt x="159" y="160"/>
                </a:cubicBezTo>
                <a:cubicBezTo>
                  <a:pt x="158" y="160"/>
                  <a:pt x="158" y="160"/>
                  <a:pt x="158" y="160"/>
                </a:cubicBezTo>
                <a:cubicBezTo>
                  <a:pt x="158" y="160"/>
                  <a:pt x="158" y="160"/>
                  <a:pt x="158" y="160"/>
                </a:cubicBezTo>
                <a:cubicBezTo>
                  <a:pt x="158" y="160"/>
                  <a:pt x="158" y="160"/>
                  <a:pt x="157" y="160"/>
                </a:cubicBezTo>
                <a:cubicBezTo>
                  <a:pt x="3" y="160"/>
                  <a:pt x="3" y="160"/>
                  <a:pt x="3" y="160"/>
                </a:cubicBezTo>
                <a:cubicBezTo>
                  <a:pt x="2" y="160"/>
                  <a:pt x="2" y="160"/>
                  <a:pt x="2" y="160"/>
                </a:cubicBezTo>
                <a:cubicBezTo>
                  <a:pt x="2" y="160"/>
                  <a:pt x="2" y="160"/>
                  <a:pt x="2" y="160"/>
                </a:cubicBezTo>
                <a:cubicBezTo>
                  <a:pt x="2" y="160"/>
                  <a:pt x="2" y="160"/>
                  <a:pt x="1" y="160"/>
                </a:cubicBezTo>
                <a:cubicBezTo>
                  <a:pt x="1" y="160"/>
                  <a:pt x="1" y="160"/>
                  <a:pt x="1" y="159"/>
                </a:cubicBezTo>
                <a:cubicBezTo>
                  <a:pt x="1" y="159"/>
                  <a:pt x="1" y="159"/>
                  <a:pt x="1" y="159"/>
                </a:cubicBezTo>
                <a:cubicBezTo>
                  <a:pt x="1" y="159"/>
                  <a:pt x="1" y="159"/>
                  <a:pt x="1" y="159"/>
                </a:cubicBezTo>
                <a:cubicBezTo>
                  <a:pt x="0" y="159"/>
                  <a:pt x="0" y="159"/>
                  <a:pt x="0" y="159"/>
                </a:cubicBezTo>
                <a:cubicBezTo>
                  <a:pt x="0" y="158"/>
                  <a:pt x="0" y="158"/>
                  <a:pt x="0" y="158"/>
                </a:cubicBezTo>
                <a:cubicBezTo>
                  <a:pt x="0" y="158"/>
                  <a:pt x="0" y="158"/>
                  <a:pt x="0" y="158"/>
                </a:cubicBezTo>
                <a:cubicBezTo>
                  <a:pt x="0" y="158"/>
                  <a:pt x="0" y="158"/>
                  <a:pt x="0" y="158"/>
                </a:cubicBezTo>
                <a:cubicBezTo>
                  <a:pt x="0" y="158"/>
                  <a:pt x="0" y="158"/>
                  <a:pt x="0" y="157"/>
                </a:cubicBezTo>
                <a:cubicBezTo>
                  <a:pt x="0" y="157"/>
                  <a:pt x="0" y="157"/>
                  <a:pt x="0" y="157"/>
                </a:cubicBezTo>
                <a:cubicBezTo>
                  <a:pt x="0" y="3"/>
                  <a:pt x="0" y="3"/>
                  <a:pt x="0" y="3"/>
                </a:cubicBezTo>
                <a:cubicBezTo>
                  <a:pt x="0" y="3"/>
                  <a:pt x="0" y="3"/>
                  <a:pt x="0" y="3"/>
                </a:cubicBezTo>
                <a:cubicBezTo>
                  <a:pt x="0" y="2"/>
                  <a:pt x="0" y="2"/>
                  <a:pt x="0" y="2"/>
                </a:cubicBezTo>
                <a:cubicBezTo>
                  <a:pt x="0" y="2"/>
                  <a:pt x="0" y="2"/>
                  <a:pt x="0" y="2"/>
                </a:cubicBezTo>
                <a:cubicBezTo>
                  <a:pt x="0" y="2"/>
                  <a:pt x="0" y="2"/>
                  <a:pt x="0" y="2"/>
                </a:cubicBezTo>
                <a:cubicBezTo>
                  <a:pt x="0" y="2"/>
                  <a:pt x="0" y="2"/>
                  <a:pt x="0" y="1"/>
                </a:cubicBezTo>
                <a:cubicBezTo>
                  <a:pt x="0" y="1"/>
                  <a:pt x="0" y="1"/>
                  <a:pt x="1" y="1"/>
                </a:cubicBez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ubicBezTo>
                  <a:pt x="1" y="0"/>
                  <a:pt x="1" y="0"/>
                  <a:pt x="1" y="0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2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157" y="0"/>
                  <a:pt x="157" y="0"/>
                  <a:pt x="157" y="0"/>
                </a:cubicBezTo>
                <a:cubicBezTo>
                  <a:pt x="157" y="0"/>
                  <a:pt x="157" y="0"/>
                  <a:pt x="157" y="0"/>
                </a:cubicBezTo>
                <a:cubicBezTo>
                  <a:pt x="158" y="0"/>
                  <a:pt x="158" y="0"/>
                  <a:pt x="158" y="0"/>
                </a:cubicBezTo>
                <a:cubicBezTo>
                  <a:pt x="158" y="0"/>
                  <a:pt x="158" y="0"/>
                  <a:pt x="158" y="0"/>
                </a:cubicBezTo>
                <a:cubicBezTo>
                  <a:pt x="158" y="0"/>
                  <a:pt x="158" y="0"/>
                  <a:pt x="158" y="0"/>
                </a:cubicBezTo>
                <a:cubicBezTo>
                  <a:pt x="158" y="0"/>
                  <a:pt x="159" y="0"/>
                  <a:pt x="159" y="0"/>
                </a:cubicBezTo>
                <a:cubicBezTo>
                  <a:pt x="159" y="0"/>
                  <a:pt x="159" y="0"/>
                  <a:pt x="159" y="1"/>
                </a:cubicBezTo>
                <a:cubicBezTo>
                  <a:pt x="159" y="1"/>
                  <a:pt x="159" y="1"/>
                  <a:pt x="159" y="1"/>
                </a:cubicBezTo>
                <a:cubicBezTo>
                  <a:pt x="159" y="1"/>
                  <a:pt x="159" y="1"/>
                  <a:pt x="159" y="1"/>
                </a:cubicBezTo>
                <a:cubicBezTo>
                  <a:pt x="160" y="1"/>
                  <a:pt x="160" y="1"/>
                  <a:pt x="160" y="1"/>
                </a:cubicBezTo>
                <a:cubicBezTo>
                  <a:pt x="160" y="2"/>
                  <a:pt x="160" y="2"/>
                  <a:pt x="160" y="2"/>
                </a:cubicBezTo>
                <a:cubicBezTo>
                  <a:pt x="160" y="2"/>
                  <a:pt x="160" y="2"/>
                  <a:pt x="160" y="2"/>
                </a:cubicBezTo>
                <a:cubicBezTo>
                  <a:pt x="160" y="2"/>
                  <a:pt x="160" y="2"/>
                  <a:pt x="160" y="2"/>
                </a:cubicBezTo>
                <a:cubicBezTo>
                  <a:pt x="160" y="2"/>
                  <a:pt x="160" y="2"/>
                  <a:pt x="160" y="3"/>
                </a:cubicBezTo>
                <a:cubicBezTo>
                  <a:pt x="160" y="3"/>
                  <a:pt x="160" y="3"/>
                  <a:pt x="160" y="3"/>
                </a:cubicBezTo>
                <a:lnTo>
                  <a:pt x="160" y="157"/>
                </a:lnTo>
                <a:close/>
                <a:moveTo>
                  <a:pt x="155" y="9"/>
                </a:moveTo>
                <a:cubicBezTo>
                  <a:pt x="133" y="30"/>
                  <a:pt x="133" y="30"/>
                  <a:pt x="133" y="30"/>
                </a:cubicBezTo>
                <a:cubicBezTo>
                  <a:pt x="133" y="46"/>
                  <a:pt x="133" y="46"/>
                  <a:pt x="133" y="46"/>
                </a:cubicBezTo>
                <a:cubicBezTo>
                  <a:pt x="133" y="69"/>
                  <a:pt x="133" y="69"/>
                  <a:pt x="133" y="69"/>
                </a:cubicBezTo>
                <a:cubicBezTo>
                  <a:pt x="133" y="106"/>
                  <a:pt x="133" y="106"/>
                  <a:pt x="133" y="106"/>
                </a:cubicBezTo>
                <a:cubicBezTo>
                  <a:pt x="133" y="130"/>
                  <a:pt x="133" y="130"/>
                  <a:pt x="133" y="130"/>
                </a:cubicBezTo>
                <a:cubicBezTo>
                  <a:pt x="155" y="151"/>
                  <a:pt x="155" y="151"/>
                  <a:pt x="155" y="151"/>
                </a:cubicBezTo>
                <a:lnTo>
                  <a:pt x="155" y="9"/>
                </a:lnTo>
                <a:close/>
                <a:moveTo>
                  <a:pt x="128" y="128"/>
                </a:moveTo>
                <a:cubicBezTo>
                  <a:pt x="128" y="112"/>
                  <a:pt x="128" y="112"/>
                  <a:pt x="128" y="112"/>
                </a:cubicBezTo>
                <a:cubicBezTo>
                  <a:pt x="112" y="128"/>
                  <a:pt x="112" y="128"/>
                  <a:pt x="112" y="128"/>
                </a:cubicBezTo>
                <a:lnTo>
                  <a:pt x="128" y="128"/>
                </a:lnTo>
                <a:close/>
                <a:moveTo>
                  <a:pt x="5" y="151"/>
                </a:moveTo>
                <a:cubicBezTo>
                  <a:pt x="27" y="130"/>
                  <a:pt x="27" y="130"/>
                  <a:pt x="27" y="130"/>
                </a:cubicBezTo>
                <a:cubicBezTo>
                  <a:pt x="27" y="115"/>
                  <a:pt x="27" y="115"/>
                  <a:pt x="27" y="115"/>
                </a:cubicBezTo>
                <a:cubicBezTo>
                  <a:pt x="27" y="92"/>
                  <a:pt x="27" y="92"/>
                  <a:pt x="27" y="92"/>
                </a:cubicBezTo>
                <a:cubicBezTo>
                  <a:pt x="27" y="55"/>
                  <a:pt x="27" y="55"/>
                  <a:pt x="27" y="55"/>
                </a:cubicBezTo>
                <a:cubicBezTo>
                  <a:pt x="27" y="30"/>
                  <a:pt x="27" y="30"/>
                  <a:pt x="27" y="30"/>
                </a:cubicBezTo>
                <a:cubicBezTo>
                  <a:pt x="5" y="9"/>
                  <a:pt x="5" y="9"/>
                  <a:pt x="5" y="9"/>
                </a:cubicBezTo>
                <a:lnTo>
                  <a:pt x="5" y="151"/>
                </a:lnTo>
                <a:close/>
                <a:moveTo>
                  <a:pt x="32" y="32"/>
                </a:moveTo>
                <a:cubicBezTo>
                  <a:pt x="32" y="49"/>
                  <a:pt x="32" y="49"/>
                  <a:pt x="32" y="49"/>
                </a:cubicBezTo>
                <a:cubicBezTo>
                  <a:pt x="49" y="32"/>
                  <a:pt x="49" y="32"/>
                  <a:pt x="49" y="32"/>
                </a:cubicBezTo>
                <a:lnTo>
                  <a:pt x="32" y="32"/>
                </a:lnTo>
                <a:close/>
                <a:moveTo>
                  <a:pt x="32" y="87"/>
                </a:moveTo>
                <a:cubicBezTo>
                  <a:pt x="32" y="110"/>
                  <a:pt x="32" y="110"/>
                  <a:pt x="32" y="110"/>
                </a:cubicBezTo>
                <a:cubicBezTo>
                  <a:pt x="110" y="32"/>
                  <a:pt x="110" y="32"/>
                  <a:pt x="110" y="32"/>
                </a:cubicBezTo>
                <a:cubicBezTo>
                  <a:pt x="87" y="32"/>
                  <a:pt x="87" y="32"/>
                  <a:pt x="87" y="32"/>
                </a:cubicBezTo>
                <a:lnTo>
                  <a:pt x="32" y="87"/>
                </a:lnTo>
                <a:close/>
                <a:moveTo>
                  <a:pt x="79" y="32"/>
                </a:moveTo>
                <a:cubicBezTo>
                  <a:pt x="57" y="32"/>
                  <a:pt x="57" y="32"/>
                  <a:pt x="57" y="32"/>
                </a:cubicBezTo>
                <a:cubicBezTo>
                  <a:pt x="32" y="57"/>
                  <a:pt x="32" y="57"/>
                  <a:pt x="32" y="57"/>
                </a:cubicBezTo>
                <a:cubicBezTo>
                  <a:pt x="32" y="79"/>
                  <a:pt x="32" y="79"/>
                  <a:pt x="32" y="79"/>
                </a:cubicBezTo>
                <a:lnTo>
                  <a:pt x="79" y="32"/>
                </a:lnTo>
                <a:close/>
                <a:moveTo>
                  <a:pt x="32" y="128"/>
                </a:moveTo>
                <a:cubicBezTo>
                  <a:pt x="44" y="128"/>
                  <a:pt x="44" y="128"/>
                  <a:pt x="44" y="128"/>
                </a:cubicBezTo>
                <a:cubicBezTo>
                  <a:pt x="128" y="44"/>
                  <a:pt x="128" y="44"/>
                  <a:pt x="128" y="44"/>
                </a:cubicBezTo>
                <a:cubicBezTo>
                  <a:pt x="128" y="32"/>
                  <a:pt x="128" y="32"/>
                  <a:pt x="128" y="32"/>
                </a:cubicBezTo>
                <a:cubicBezTo>
                  <a:pt x="117" y="32"/>
                  <a:pt x="117" y="32"/>
                  <a:pt x="117" y="32"/>
                </a:cubicBezTo>
                <a:cubicBezTo>
                  <a:pt x="32" y="117"/>
                  <a:pt x="32" y="117"/>
                  <a:pt x="32" y="117"/>
                </a:cubicBezTo>
                <a:lnTo>
                  <a:pt x="32" y="128"/>
                </a:lnTo>
                <a:close/>
                <a:moveTo>
                  <a:pt x="51" y="128"/>
                </a:moveTo>
                <a:cubicBezTo>
                  <a:pt x="74" y="128"/>
                  <a:pt x="74" y="128"/>
                  <a:pt x="74" y="128"/>
                </a:cubicBezTo>
                <a:cubicBezTo>
                  <a:pt x="128" y="74"/>
                  <a:pt x="128" y="74"/>
                  <a:pt x="128" y="74"/>
                </a:cubicBezTo>
                <a:cubicBezTo>
                  <a:pt x="128" y="51"/>
                  <a:pt x="128" y="51"/>
                  <a:pt x="128" y="51"/>
                </a:cubicBezTo>
                <a:lnTo>
                  <a:pt x="51" y="128"/>
                </a:lnTo>
                <a:close/>
                <a:moveTo>
                  <a:pt x="81" y="128"/>
                </a:moveTo>
                <a:cubicBezTo>
                  <a:pt x="104" y="128"/>
                  <a:pt x="104" y="128"/>
                  <a:pt x="104" y="128"/>
                </a:cubicBezTo>
                <a:cubicBezTo>
                  <a:pt x="128" y="104"/>
                  <a:pt x="128" y="104"/>
                  <a:pt x="128" y="104"/>
                </a:cubicBezTo>
                <a:cubicBezTo>
                  <a:pt x="128" y="81"/>
                  <a:pt x="128" y="81"/>
                  <a:pt x="128" y="81"/>
                </a:cubicBezTo>
                <a:lnTo>
                  <a:pt x="81" y="128"/>
                </a:lnTo>
                <a:close/>
                <a:moveTo>
                  <a:pt x="9" y="5"/>
                </a:moveTo>
                <a:cubicBezTo>
                  <a:pt x="30" y="27"/>
                  <a:pt x="30" y="27"/>
                  <a:pt x="30" y="27"/>
                </a:cubicBezTo>
                <a:cubicBezTo>
                  <a:pt x="55" y="27"/>
                  <a:pt x="55" y="27"/>
                  <a:pt x="55" y="27"/>
                </a:cubicBezTo>
                <a:cubicBezTo>
                  <a:pt x="92" y="27"/>
                  <a:pt x="92" y="27"/>
                  <a:pt x="92" y="27"/>
                </a:cubicBezTo>
                <a:cubicBezTo>
                  <a:pt x="115" y="27"/>
                  <a:pt x="115" y="27"/>
                  <a:pt x="115" y="27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51" y="5"/>
                  <a:pt x="151" y="5"/>
                  <a:pt x="151" y="5"/>
                </a:cubicBezTo>
                <a:lnTo>
                  <a:pt x="9" y="5"/>
                </a:lnTo>
                <a:close/>
                <a:moveTo>
                  <a:pt x="151" y="155"/>
                </a:moveTo>
                <a:cubicBezTo>
                  <a:pt x="130" y="133"/>
                  <a:pt x="130" y="133"/>
                  <a:pt x="130" y="133"/>
                </a:cubicBezTo>
                <a:cubicBezTo>
                  <a:pt x="106" y="133"/>
                  <a:pt x="106" y="133"/>
                  <a:pt x="106" y="133"/>
                </a:cubicBezTo>
                <a:cubicBezTo>
                  <a:pt x="69" y="133"/>
                  <a:pt x="69" y="133"/>
                  <a:pt x="69" y="133"/>
                </a:cubicBezTo>
                <a:cubicBezTo>
                  <a:pt x="46" y="133"/>
                  <a:pt x="46" y="133"/>
                  <a:pt x="46" y="133"/>
                </a:cubicBezTo>
                <a:cubicBezTo>
                  <a:pt x="30" y="133"/>
                  <a:pt x="30" y="133"/>
                  <a:pt x="30" y="133"/>
                </a:cubicBezTo>
                <a:cubicBezTo>
                  <a:pt x="9" y="155"/>
                  <a:pt x="9" y="155"/>
                  <a:pt x="9" y="155"/>
                </a:cubicBezTo>
                <a:lnTo>
                  <a:pt x="151" y="155"/>
                </a:lnTo>
                <a:close/>
                <a:moveTo>
                  <a:pt x="133" y="149"/>
                </a:moveTo>
                <a:cubicBezTo>
                  <a:pt x="133" y="151"/>
                  <a:pt x="135" y="152"/>
                  <a:pt x="136" y="152"/>
                </a:cubicBezTo>
                <a:cubicBezTo>
                  <a:pt x="137" y="152"/>
                  <a:pt x="139" y="151"/>
                  <a:pt x="139" y="149"/>
                </a:cubicBezTo>
                <a:cubicBezTo>
                  <a:pt x="139" y="148"/>
                  <a:pt x="137" y="147"/>
                  <a:pt x="136" y="147"/>
                </a:cubicBezTo>
                <a:cubicBezTo>
                  <a:pt x="135" y="147"/>
                  <a:pt x="133" y="148"/>
                  <a:pt x="133" y="149"/>
                </a:cubicBezTo>
                <a:close/>
                <a:moveTo>
                  <a:pt x="123" y="139"/>
                </a:moveTo>
                <a:cubicBezTo>
                  <a:pt x="123" y="140"/>
                  <a:pt x="124" y="141"/>
                  <a:pt x="125" y="141"/>
                </a:cubicBezTo>
                <a:cubicBezTo>
                  <a:pt x="127" y="141"/>
                  <a:pt x="128" y="140"/>
                  <a:pt x="128" y="139"/>
                </a:cubicBezTo>
                <a:cubicBezTo>
                  <a:pt x="128" y="137"/>
                  <a:pt x="127" y="136"/>
                  <a:pt x="125" y="136"/>
                </a:cubicBezTo>
                <a:cubicBezTo>
                  <a:pt x="124" y="136"/>
                  <a:pt x="123" y="137"/>
                  <a:pt x="123" y="139"/>
                </a:cubicBezTo>
                <a:close/>
                <a:moveTo>
                  <a:pt x="21" y="149"/>
                </a:moveTo>
                <a:cubicBezTo>
                  <a:pt x="21" y="151"/>
                  <a:pt x="23" y="152"/>
                  <a:pt x="24" y="152"/>
                </a:cubicBezTo>
                <a:cubicBezTo>
                  <a:pt x="25" y="152"/>
                  <a:pt x="27" y="151"/>
                  <a:pt x="27" y="149"/>
                </a:cubicBezTo>
                <a:cubicBezTo>
                  <a:pt x="27" y="148"/>
                  <a:pt x="25" y="147"/>
                  <a:pt x="24" y="147"/>
                </a:cubicBezTo>
                <a:cubicBezTo>
                  <a:pt x="23" y="147"/>
                  <a:pt x="21" y="148"/>
                  <a:pt x="21" y="149"/>
                </a:cubicBezTo>
                <a:close/>
                <a:moveTo>
                  <a:pt x="32" y="139"/>
                </a:moveTo>
                <a:cubicBezTo>
                  <a:pt x="32" y="140"/>
                  <a:pt x="33" y="141"/>
                  <a:pt x="35" y="141"/>
                </a:cubicBezTo>
                <a:cubicBezTo>
                  <a:pt x="36" y="141"/>
                  <a:pt x="37" y="140"/>
                  <a:pt x="37" y="139"/>
                </a:cubicBezTo>
                <a:cubicBezTo>
                  <a:pt x="37" y="137"/>
                  <a:pt x="36" y="136"/>
                  <a:pt x="35" y="136"/>
                </a:cubicBezTo>
                <a:cubicBezTo>
                  <a:pt x="33" y="136"/>
                  <a:pt x="32" y="137"/>
                  <a:pt x="32" y="139"/>
                </a:cubicBezTo>
                <a:close/>
                <a:moveTo>
                  <a:pt x="133" y="11"/>
                </a:moveTo>
                <a:cubicBezTo>
                  <a:pt x="133" y="12"/>
                  <a:pt x="135" y="13"/>
                  <a:pt x="136" y="13"/>
                </a:cubicBezTo>
                <a:cubicBezTo>
                  <a:pt x="137" y="13"/>
                  <a:pt x="139" y="12"/>
                  <a:pt x="139" y="11"/>
                </a:cubicBezTo>
                <a:cubicBezTo>
                  <a:pt x="139" y="9"/>
                  <a:pt x="137" y="8"/>
                  <a:pt x="136" y="8"/>
                </a:cubicBezTo>
                <a:cubicBezTo>
                  <a:pt x="135" y="8"/>
                  <a:pt x="133" y="9"/>
                  <a:pt x="133" y="11"/>
                </a:cubicBezTo>
                <a:close/>
                <a:moveTo>
                  <a:pt x="123" y="21"/>
                </a:moveTo>
                <a:cubicBezTo>
                  <a:pt x="123" y="23"/>
                  <a:pt x="124" y="24"/>
                  <a:pt x="125" y="24"/>
                </a:cubicBezTo>
                <a:cubicBezTo>
                  <a:pt x="127" y="24"/>
                  <a:pt x="128" y="23"/>
                  <a:pt x="128" y="21"/>
                </a:cubicBezTo>
                <a:cubicBezTo>
                  <a:pt x="128" y="20"/>
                  <a:pt x="127" y="19"/>
                  <a:pt x="125" y="19"/>
                </a:cubicBezTo>
                <a:cubicBezTo>
                  <a:pt x="124" y="19"/>
                  <a:pt x="123" y="20"/>
                  <a:pt x="123" y="21"/>
                </a:cubicBezTo>
                <a:close/>
                <a:moveTo>
                  <a:pt x="21" y="11"/>
                </a:moveTo>
                <a:cubicBezTo>
                  <a:pt x="21" y="12"/>
                  <a:pt x="23" y="13"/>
                  <a:pt x="24" y="13"/>
                </a:cubicBezTo>
                <a:cubicBezTo>
                  <a:pt x="25" y="13"/>
                  <a:pt x="27" y="12"/>
                  <a:pt x="27" y="11"/>
                </a:cubicBezTo>
                <a:cubicBezTo>
                  <a:pt x="27" y="9"/>
                  <a:pt x="25" y="8"/>
                  <a:pt x="24" y="8"/>
                </a:cubicBezTo>
                <a:cubicBezTo>
                  <a:pt x="23" y="8"/>
                  <a:pt x="21" y="9"/>
                  <a:pt x="21" y="11"/>
                </a:cubicBezTo>
                <a:close/>
                <a:moveTo>
                  <a:pt x="32" y="21"/>
                </a:moveTo>
                <a:cubicBezTo>
                  <a:pt x="32" y="23"/>
                  <a:pt x="33" y="24"/>
                  <a:pt x="35" y="24"/>
                </a:cubicBezTo>
                <a:cubicBezTo>
                  <a:pt x="36" y="24"/>
                  <a:pt x="37" y="23"/>
                  <a:pt x="37" y="21"/>
                </a:cubicBezTo>
                <a:cubicBezTo>
                  <a:pt x="37" y="20"/>
                  <a:pt x="36" y="19"/>
                  <a:pt x="35" y="19"/>
                </a:cubicBezTo>
                <a:cubicBezTo>
                  <a:pt x="33" y="19"/>
                  <a:pt x="32" y="20"/>
                  <a:pt x="32" y="2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21" name="Freeform 1917">
            <a:extLst>
              <a:ext uri="{FF2B5EF4-FFF2-40B4-BE49-F238E27FC236}">
                <a16:creationId xmlns:a16="http://schemas.microsoft.com/office/drawing/2014/main" xmlns="" id="{41C983AF-72B4-4A67-8C9F-B1EAFB5C9803}"/>
              </a:ext>
            </a:extLst>
          </p:cNvPr>
          <p:cNvSpPr>
            <a:spLocks noEditPoints="1"/>
          </p:cNvSpPr>
          <p:nvPr/>
        </p:nvSpPr>
        <p:spPr bwMode="auto">
          <a:xfrm>
            <a:off x="7257761" y="2843069"/>
            <a:ext cx="546966" cy="549852"/>
          </a:xfrm>
          <a:custGeom>
            <a:avLst/>
            <a:gdLst>
              <a:gd name="T0" fmla="*/ 0 w 160"/>
              <a:gd name="T1" fmla="*/ 0 h 160"/>
              <a:gd name="T2" fmla="*/ 0 w 160"/>
              <a:gd name="T3" fmla="*/ 160 h 160"/>
              <a:gd name="T4" fmla="*/ 160 w 160"/>
              <a:gd name="T5" fmla="*/ 160 h 160"/>
              <a:gd name="T6" fmla="*/ 160 w 160"/>
              <a:gd name="T7" fmla="*/ 0 h 160"/>
              <a:gd name="T8" fmla="*/ 104 w 160"/>
              <a:gd name="T9" fmla="*/ 128 h 160"/>
              <a:gd name="T10" fmla="*/ 128 w 160"/>
              <a:gd name="T11" fmla="*/ 104 h 160"/>
              <a:gd name="T12" fmla="*/ 112 w 160"/>
              <a:gd name="T13" fmla="*/ 128 h 160"/>
              <a:gd name="T14" fmla="*/ 51 w 160"/>
              <a:gd name="T15" fmla="*/ 128 h 160"/>
              <a:gd name="T16" fmla="*/ 74 w 160"/>
              <a:gd name="T17" fmla="*/ 128 h 160"/>
              <a:gd name="T18" fmla="*/ 32 w 160"/>
              <a:gd name="T19" fmla="*/ 128 h 160"/>
              <a:gd name="T20" fmla="*/ 128 w 160"/>
              <a:gd name="T21" fmla="*/ 32 h 160"/>
              <a:gd name="T22" fmla="*/ 32 w 160"/>
              <a:gd name="T23" fmla="*/ 87 h 160"/>
              <a:gd name="T24" fmla="*/ 32 w 160"/>
              <a:gd name="T25" fmla="*/ 110 h 160"/>
              <a:gd name="T26" fmla="*/ 57 w 160"/>
              <a:gd name="T27" fmla="*/ 32 h 160"/>
              <a:gd name="T28" fmla="*/ 32 w 160"/>
              <a:gd name="T29" fmla="*/ 49 h 160"/>
              <a:gd name="T30" fmla="*/ 32 w 160"/>
              <a:gd name="T31" fmla="*/ 49 h 160"/>
              <a:gd name="T32" fmla="*/ 27 w 160"/>
              <a:gd name="T33" fmla="*/ 32 h 160"/>
              <a:gd name="T34" fmla="*/ 27 w 160"/>
              <a:gd name="T35" fmla="*/ 115 h 160"/>
              <a:gd name="T36" fmla="*/ 5 w 160"/>
              <a:gd name="T37" fmla="*/ 5 h 160"/>
              <a:gd name="T38" fmla="*/ 5 w 160"/>
              <a:gd name="T39" fmla="*/ 133 h 160"/>
              <a:gd name="T40" fmla="*/ 46 w 160"/>
              <a:gd name="T41" fmla="*/ 133 h 160"/>
              <a:gd name="T42" fmla="*/ 128 w 160"/>
              <a:gd name="T43" fmla="*/ 133 h 160"/>
              <a:gd name="T44" fmla="*/ 133 w 160"/>
              <a:gd name="T45" fmla="*/ 155 h 160"/>
              <a:gd name="T46" fmla="*/ 133 w 160"/>
              <a:gd name="T47" fmla="*/ 69 h 160"/>
              <a:gd name="T48" fmla="*/ 155 w 160"/>
              <a:gd name="T49" fmla="*/ 32 h 160"/>
              <a:gd name="T50" fmla="*/ 128 w 160"/>
              <a:gd name="T51" fmla="*/ 27 h 160"/>
              <a:gd name="T52" fmla="*/ 55 w 160"/>
              <a:gd name="T53" fmla="*/ 27 h 160"/>
              <a:gd name="T54" fmla="*/ 155 w 160"/>
              <a:gd name="T55" fmla="*/ 5 h 160"/>
              <a:gd name="T56" fmla="*/ 147 w 160"/>
              <a:gd name="T57" fmla="*/ 8 h 160"/>
              <a:gd name="T58" fmla="*/ 144 w 160"/>
              <a:gd name="T59" fmla="*/ 11 h 160"/>
              <a:gd name="T60" fmla="*/ 139 w 160"/>
              <a:gd name="T61" fmla="*/ 11 h 160"/>
              <a:gd name="T62" fmla="*/ 136 w 160"/>
              <a:gd name="T63" fmla="*/ 8 h 160"/>
              <a:gd name="T64" fmla="*/ 147 w 160"/>
              <a:gd name="T65" fmla="*/ 24 h 160"/>
              <a:gd name="T66" fmla="*/ 136 w 160"/>
              <a:gd name="T67" fmla="*/ 19 h 160"/>
              <a:gd name="T68" fmla="*/ 133 w 160"/>
              <a:gd name="T69" fmla="*/ 21 h 160"/>
              <a:gd name="T70" fmla="*/ 152 w 160"/>
              <a:gd name="T71" fmla="*/ 147 h 160"/>
              <a:gd name="T72" fmla="*/ 149 w 160"/>
              <a:gd name="T73" fmla="*/ 144 h 160"/>
              <a:gd name="T74" fmla="*/ 149 w 160"/>
              <a:gd name="T75" fmla="*/ 139 h 160"/>
              <a:gd name="T76" fmla="*/ 139 w 160"/>
              <a:gd name="T77" fmla="*/ 144 h 160"/>
              <a:gd name="T78" fmla="*/ 136 w 160"/>
              <a:gd name="T79" fmla="*/ 147 h 160"/>
              <a:gd name="T80" fmla="*/ 141 w 160"/>
              <a:gd name="T81" fmla="*/ 136 h 160"/>
              <a:gd name="T82" fmla="*/ 139 w 160"/>
              <a:gd name="T83" fmla="*/ 133 h 160"/>
              <a:gd name="T84" fmla="*/ 13 w 160"/>
              <a:gd name="T85" fmla="*/ 152 h 160"/>
              <a:gd name="T86" fmla="*/ 24 w 160"/>
              <a:gd name="T87" fmla="*/ 147 h 160"/>
              <a:gd name="T88" fmla="*/ 21 w 160"/>
              <a:gd name="T89" fmla="*/ 149 h 160"/>
              <a:gd name="T90" fmla="*/ 16 w 160"/>
              <a:gd name="T91" fmla="*/ 139 h 160"/>
              <a:gd name="T92" fmla="*/ 13 w 160"/>
              <a:gd name="T93" fmla="*/ 136 h 160"/>
              <a:gd name="T94" fmla="*/ 24 w 160"/>
              <a:gd name="T95" fmla="*/ 141 h 160"/>
              <a:gd name="T96" fmla="*/ 11 w 160"/>
              <a:gd name="T97" fmla="*/ 11 h 160"/>
              <a:gd name="T98" fmla="*/ 8 w 160"/>
              <a:gd name="T99" fmla="*/ 13 h 160"/>
              <a:gd name="T100" fmla="*/ 13 w 160"/>
              <a:gd name="T101" fmla="*/ 24 h 160"/>
              <a:gd name="T102" fmla="*/ 11 w 160"/>
              <a:gd name="T103" fmla="*/ 21 h 160"/>
              <a:gd name="T104" fmla="*/ 21 w 160"/>
              <a:gd name="T105" fmla="*/ 16 h 160"/>
              <a:gd name="T106" fmla="*/ 21 w 160"/>
              <a:gd name="T107" fmla="*/ 21 h 160"/>
              <a:gd name="T108" fmla="*/ 19 w 160"/>
              <a:gd name="T109" fmla="*/ 24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160" h="160">
                <a:moveTo>
                  <a:pt x="32" y="0"/>
                </a:moveTo>
                <a:cubicBezTo>
                  <a:pt x="27" y="0"/>
                  <a:pt x="27" y="0"/>
                  <a:pt x="27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28"/>
                  <a:pt x="0" y="128"/>
                  <a:pt x="0" y="128"/>
                </a:cubicBezTo>
                <a:cubicBezTo>
                  <a:pt x="0" y="133"/>
                  <a:pt x="0" y="133"/>
                  <a:pt x="0" y="133"/>
                </a:cubicBezTo>
                <a:cubicBezTo>
                  <a:pt x="0" y="160"/>
                  <a:pt x="0" y="160"/>
                  <a:pt x="0" y="160"/>
                </a:cubicBezTo>
                <a:cubicBezTo>
                  <a:pt x="128" y="160"/>
                  <a:pt x="128" y="160"/>
                  <a:pt x="128" y="160"/>
                </a:cubicBezTo>
                <a:cubicBezTo>
                  <a:pt x="133" y="160"/>
                  <a:pt x="133" y="160"/>
                  <a:pt x="133" y="160"/>
                </a:cubicBezTo>
                <a:cubicBezTo>
                  <a:pt x="160" y="160"/>
                  <a:pt x="160" y="160"/>
                  <a:pt x="160" y="160"/>
                </a:cubicBezTo>
                <a:cubicBezTo>
                  <a:pt x="160" y="32"/>
                  <a:pt x="160" y="32"/>
                  <a:pt x="160" y="32"/>
                </a:cubicBezTo>
                <a:cubicBezTo>
                  <a:pt x="160" y="27"/>
                  <a:pt x="160" y="27"/>
                  <a:pt x="160" y="27"/>
                </a:cubicBezTo>
                <a:cubicBezTo>
                  <a:pt x="160" y="0"/>
                  <a:pt x="160" y="0"/>
                  <a:pt x="160" y="0"/>
                </a:cubicBezTo>
                <a:lnTo>
                  <a:pt x="32" y="0"/>
                </a:lnTo>
                <a:close/>
                <a:moveTo>
                  <a:pt x="128" y="104"/>
                </a:moveTo>
                <a:cubicBezTo>
                  <a:pt x="104" y="128"/>
                  <a:pt x="104" y="128"/>
                  <a:pt x="104" y="128"/>
                </a:cubicBezTo>
                <a:cubicBezTo>
                  <a:pt x="81" y="128"/>
                  <a:pt x="81" y="128"/>
                  <a:pt x="81" y="128"/>
                </a:cubicBezTo>
                <a:cubicBezTo>
                  <a:pt x="128" y="81"/>
                  <a:pt x="128" y="81"/>
                  <a:pt x="128" y="81"/>
                </a:cubicBezTo>
                <a:lnTo>
                  <a:pt x="128" y="104"/>
                </a:lnTo>
                <a:close/>
                <a:moveTo>
                  <a:pt x="128" y="112"/>
                </a:moveTo>
                <a:cubicBezTo>
                  <a:pt x="128" y="128"/>
                  <a:pt x="128" y="128"/>
                  <a:pt x="128" y="128"/>
                </a:cubicBezTo>
                <a:cubicBezTo>
                  <a:pt x="112" y="128"/>
                  <a:pt x="112" y="128"/>
                  <a:pt x="112" y="128"/>
                </a:cubicBezTo>
                <a:lnTo>
                  <a:pt x="128" y="112"/>
                </a:lnTo>
                <a:close/>
                <a:moveTo>
                  <a:pt x="74" y="128"/>
                </a:moveTo>
                <a:cubicBezTo>
                  <a:pt x="51" y="128"/>
                  <a:pt x="51" y="128"/>
                  <a:pt x="51" y="128"/>
                </a:cubicBezTo>
                <a:cubicBezTo>
                  <a:pt x="128" y="51"/>
                  <a:pt x="128" y="51"/>
                  <a:pt x="128" y="51"/>
                </a:cubicBezTo>
                <a:cubicBezTo>
                  <a:pt x="128" y="74"/>
                  <a:pt x="128" y="74"/>
                  <a:pt x="128" y="74"/>
                </a:cubicBezTo>
                <a:lnTo>
                  <a:pt x="74" y="128"/>
                </a:lnTo>
                <a:close/>
                <a:moveTo>
                  <a:pt x="128" y="44"/>
                </a:moveTo>
                <a:cubicBezTo>
                  <a:pt x="44" y="128"/>
                  <a:pt x="44" y="128"/>
                  <a:pt x="44" y="128"/>
                </a:cubicBezTo>
                <a:cubicBezTo>
                  <a:pt x="32" y="128"/>
                  <a:pt x="32" y="128"/>
                  <a:pt x="32" y="128"/>
                </a:cubicBezTo>
                <a:cubicBezTo>
                  <a:pt x="32" y="117"/>
                  <a:pt x="32" y="117"/>
                  <a:pt x="32" y="117"/>
                </a:cubicBezTo>
                <a:cubicBezTo>
                  <a:pt x="117" y="32"/>
                  <a:pt x="117" y="32"/>
                  <a:pt x="117" y="32"/>
                </a:cubicBezTo>
                <a:cubicBezTo>
                  <a:pt x="128" y="32"/>
                  <a:pt x="128" y="32"/>
                  <a:pt x="128" y="32"/>
                </a:cubicBezTo>
                <a:lnTo>
                  <a:pt x="128" y="44"/>
                </a:lnTo>
                <a:close/>
                <a:moveTo>
                  <a:pt x="32" y="110"/>
                </a:moveTo>
                <a:cubicBezTo>
                  <a:pt x="32" y="87"/>
                  <a:pt x="32" y="87"/>
                  <a:pt x="32" y="87"/>
                </a:cubicBezTo>
                <a:cubicBezTo>
                  <a:pt x="87" y="32"/>
                  <a:pt x="87" y="32"/>
                  <a:pt x="87" y="32"/>
                </a:cubicBezTo>
                <a:cubicBezTo>
                  <a:pt x="110" y="32"/>
                  <a:pt x="110" y="32"/>
                  <a:pt x="110" y="32"/>
                </a:cubicBezTo>
                <a:lnTo>
                  <a:pt x="32" y="110"/>
                </a:lnTo>
                <a:close/>
                <a:moveTo>
                  <a:pt x="32" y="79"/>
                </a:moveTo>
                <a:cubicBezTo>
                  <a:pt x="32" y="57"/>
                  <a:pt x="32" y="57"/>
                  <a:pt x="32" y="57"/>
                </a:cubicBezTo>
                <a:cubicBezTo>
                  <a:pt x="57" y="32"/>
                  <a:pt x="57" y="32"/>
                  <a:pt x="57" y="32"/>
                </a:cubicBezTo>
                <a:cubicBezTo>
                  <a:pt x="79" y="32"/>
                  <a:pt x="79" y="32"/>
                  <a:pt x="79" y="32"/>
                </a:cubicBezTo>
                <a:lnTo>
                  <a:pt x="32" y="79"/>
                </a:lnTo>
                <a:close/>
                <a:moveTo>
                  <a:pt x="32" y="49"/>
                </a:moveTo>
                <a:cubicBezTo>
                  <a:pt x="32" y="32"/>
                  <a:pt x="32" y="32"/>
                  <a:pt x="32" y="32"/>
                </a:cubicBezTo>
                <a:cubicBezTo>
                  <a:pt x="49" y="32"/>
                  <a:pt x="49" y="32"/>
                  <a:pt x="49" y="32"/>
                </a:cubicBezTo>
                <a:lnTo>
                  <a:pt x="32" y="49"/>
                </a:lnTo>
                <a:close/>
                <a:moveTo>
                  <a:pt x="5" y="5"/>
                </a:moveTo>
                <a:cubicBezTo>
                  <a:pt x="27" y="5"/>
                  <a:pt x="27" y="5"/>
                  <a:pt x="27" y="5"/>
                </a:cubicBezTo>
                <a:cubicBezTo>
                  <a:pt x="27" y="32"/>
                  <a:pt x="27" y="32"/>
                  <a:pt x="27" y="32"/>
                </a:cubicBezTo>
                <a:cubicBezTo>
                  <a:pt x="27" y="55"/>
                  <a:pt x="27" y="55"/>
                  <a:pt x="27" y="55"/>
                </a:cubicBezTo>
                <a:cubicBezTo>
                  <a:pt x="27" y="92"/>
                  <a:pt x="27" y="92"/>
                  <a:pt x="27" y="92"/>
                </a:cubicBezTo>
                <a:cubicBezTo>
                  <a:pt x="27" y="115"/>
                  <a:pt x="27" y="115"/>
                  <a:pt x="27" y="115"/>
                </a:cubicBezTo>
                <a:cubicBezTo>
                  <a:pt x="27" y="128"/>
                  <a:pt x="27" y="128"/>
                  <a:pt x="27" y="128"/>
                </a:cubicBezTo>
                <a:cubicBezTo>
                  <a:pt x="5" y="128"/>
                  <a:pt x="5" y="128"/>
                  <a:pt x="5" y="128"/>
                </a:cubicBezTo>
                <a:lnTo>
                  <a:pt x="5" y="5"/>
                </a:lnTo>
                <a:close/>
                <a:moveTo>
                  <a:pt x="128" y="155"/>
                </a:moveTo>
                <a:cubicBezTo>
                  <a:pt x="5" y="155"/>
                  <a:pt x="5" y="155"/>
                  <a:pt x="5" y="155"/>
                </a:cubicBezTo>
                <a:cubicBezTo>
                  <a:pt x="5" y="133"/>
                  <a:pt x="5" y="133"/>
                  <a:pt x="5" y="133"/>
                </a:cubicBezTo>
                <a:cubicBezTo>
                  <a:pt x="27" y="133"/>
                  <a:pt x="27" y="133"/>
                  <a:pt x="27" y="133"/>
                </a:cubicBezTo>
                <a:cubicBezTo>
                  <a:pt x="32" y="133"/>
                  <a:pt x="32" y="133"/>
                  <a:pt x="32" y="133"/>
                </a:cubicBezTo>
                <a:cubicBezTo>
                  <a:pt x="46" y="133"/>
                  <a:pt x="46" y="133"/>
                  <a:pt x="46" y="133"/>
                </a:cubicBezTo>
                <a:cubicBezTo>
                  <a:pt x="69" y="133"/>
                  <a:pt x="69" y="133"/>
                  <a:pt x="69" y="133"/>
                </a:cubicBezTo>
                <a:cubicBezTo>
                  <a:pt x="106" y="133"/>
                  <a:pt x="106" y="133"/>
                  <a:pt x="106" y="133"/>
                </a:cubicBezTo>
                <a:cubicBezTo>
                  <a:pt x="128" y="133"/>
                  <a:pt x="128" y="133"/>
                  <a:pt x="128" y="133"/>
                </a:cubicBezTo>
                <a:lnTo>
                  <a:pt x="128" y="155"/>
                </a:lnTo>
                <a:close/>
                <a:moveTo>
                  <a:pt x="155" y="155"/>
                </a:moveTo>
                <a:cubicBezTo>
                  <a:pt x="133" y="155"/>
                  <a:pt x="133" y="155"/>
                  <a:pt x="133" y="155"/>
                </a:cubicBezTo>
                <a:cubicBezTo>
                  <a:pt x="133" y="128"/>
                  <a:pt x="133" y="128"/>
                  <a:pt x="133" y="128"/>
                </a:cubicBezTo>
                <a:cubicBezTo>
                  <a:pt x="133" y="106"/>
                  <a:pt x="133" y="106"/>
                  <a:pt x="133" y="106"/>
                </a:cubicBezTo>
                <a:cubicBezTo>
                  <a:pt x="133" y="69"/>
                  <a:pt x="133" y="69"/>
                  <a:pt x="133" y="69"/>
                </a:cubicBezTo>
                <a:cubicBezTo>
                  <a:pt x="133" y="46"/>
                  <a:pt x="133" y="46"/>
                  <a:pt x="133" y="46"/>
                </a:cubicBezTo>
                <a:cubicBezTo>
                  <a:pt x="133" y="32"/>
                  <a:pt x="133" y="32"/>
                  <a:pt x="133" y="32"/>
                </a:cubicBezTo>
                <a:cubicBezTo>
                  <a:pt x="155" y="32"/>
                  <a:pt x="155" y="32"/>
                  <a:pt x="155" y="32"/>
                </a:cubicBezTo>
                <a:lnTo>
                  <a:pt x="155" y="155"/>
                </a:lnTo>
                <a:close/>
                <a:moveTo>
                  <a:pt x="133" y="27"/>
                </a:moveTo>
                <a:cubicBezTo>
                  <a:pt x="128" y="27"/>
                  <a:pt x="128" y="27"/>
                  <a:pt x="128" y="27"/>
                </a:cubicBezTo>
                <a:cubicBezTo>
                  <a:pt x="115" y="27"/>
                  <a:pt x="115" y="27"/>
                  <a:pt x="115" y="27"/>
                </a:cubicBezTo>
                <a:cubicBezTo>
                  <a:pt x="92" y="27"/>
                  <a:pt x="92" y="27"/>
                  <a:pt x="92" y="27"/>
                </a:cubicBezTo>
                <a:cubicBezTo>
                  <a:pt x="55" y="27"/>
                  <a:pt x="55" y="27"/>
                  <a:pt x="55" y="27"/>
                </a:cubicBezTo>
                <a:cubicBezTo>
                  <a:pt x="32" y="27"/>
                  <a:pt x="32" y="27"/>
                  <a:pt x="32" y="27"/>
                </a:cubicBezTo>
                <a:cubicBezTo>
                  <a:pt x="32" y="5"/>
                  <a:pt x="32" y="5"/>
                  <a:pt x="32" y="5"/>
                </a:cubicBezTo>
                <a:cubicBezTo>
                  <a:pt x="155" y="5"/>
                  <a:pt x="155" y="5"/>
                  <a:pt x="155" y="5"/>
                </a:cubicBezTo>
                <a:cubicBezTo>
                  <a:pt x="155" y="27"/>
                  <a:pt x="155" y="27"/>
                  <a:pt x="155" y="27"/>
                </a:cubicBezTo>
                <a:lnTo>
                  <a:pt x="133" y="27"/>
                </a:lnTo>
                <a:close/>
                <a:moveTo>
                  <a:pt x="147" y="8"/>
                </a:moveTo>
                <a:cubicBezTo>
                  <a:pt x="148" y="8"/>
                  <a:pt x="149" y="9"/>
                  <a:pt x="149" y="11"/>
                </a:cubicBezTo>
                <a:cubicBezTo>
                  <a:pt x="149" y="12"/>
                  <a:pt x="148" y="13"/>
                  <a:pt x="147" y="13"/>
                </a:cubicBezTo>
                <a:cubicBezTo>
                  <a:pt x="145" y="13"/>
                  <a:pt x="144" y="12"/>
                  <a:pt x="144" y="11"/>
                </a:cubicBezTo>
                <a:cubicBezTo>
                  <a:pt x="144" y="9"/>
                  <a:pt x="145" y="8"/>
                  <a:pt x="147" y="8"/>
                </a:cubicBezTo>
                <a:close/>
                <a:moveTo>
                  <a:pt x="136" y="8"/>
                </a:moveTo>
                <a:cubicBezTo>
                  <a:pt x="137" y="8"/>
                  <a:pt x="139" y="9"/>
                  <a:pt x="139" y="11"/>
                </a:cubicBezTo>
                <a:cubicBezTo>
                  <a:pt x="139" y="12"/>
                  <a:pt x="137" y="13"/>
                  <a:pt x="136" y="13"/>
                </a:cubicBezTo>
                <a:cubicBezTo>
                  <a:pt x="135" y="13"/>
                  <a:pt x="133" y="12"/>
                  <a:pt x="133" y="11"/>
                </a:cubicBezTo>
                <a:cubicBezTo>
                  <a:pt x="133" y="9"/>
                  <a:pt x="135" y="8"/>
                  <a:pt x="136" y="8"/>
                </a:cubicBezTo>
                <a:close/>
                <a:moveTo>
                  <a:pt x="147" y="19"/>
                </a:moveTo>
                <a:cubicBezTo>
                  <a:pt x="148" y="19"/>
                  <a:pt x="149" y="20"/>
                  <a:pt x="149" y="21"/>
                </a:cubicBezTo>
                <a:cubicBezTo>
                  <a:pt x="149" y="23"/>
                  <a:pt x="148" y="24"/>
                  <a:pt x="147" y="24"/>
                </a:cubicBezTo>
                <a:cubicBezTo>
                  <a:pt x="145" y="24"/>
                  <a:pt x="144" y="23"/>
                  <a:pt x="144" y="21"/>
                </a:cubicBezTo>
                <a:cubicBezTo>
                  <a:pt x="144" y="20"/>
                  <a:pt x="145" y="19"/>
                  <a:pt x="147" y="19"/>
                </a:cubicBezTo>
                <a:close/>
                <a:moveTo>
                  <a:pt x="136" y="19"/>
                </a:moveTo>
                <a:cubicBezTo>
                  <a:pt x="137" y="19"/>
                  <a:pt x="139" y="20"/>
                  <a:pt x="139" y="21"/>
                </a:cubicBezTo>
                <a:cubicBezTo>
                  <a:pt x="139" y="23"/>
                  <a:pt x="137" y="24"/>
                  <a:pt x="136" y="24"/>
                </a:cubicBezTo>
                <a:cubicBezTo>
                  <a:pt x="135" y="24"/>
                  <a:pt x="133" y="23"/>
                  <a:pt x="133" y="21"/>
                </a:cubicBezTo>
                <a:cubicBezTo>
                  <a:pt x="133" y="20"/>
                  <a:pt x="135" y="19"/>
                  <a:pt x="136" y="19"/>
                </a:cubicBezTo>
                <a:close/>
                <a:moveTo>
                  <a:pt x="149" y="144"/>
                </a:moveTo>
                <a:cubicBezTo>
                  <a:pt x="151" y="144"/>
                  <a:pt x="152" y="145"/>
                  <a:pt x="152" y="147"/>
                </a:cubicBezTo>
                <a:cubicBezTo>
                  <a:pt x="152" y="148"/>
                  <a:pt x="151" y="149"/>
                  <a:pt x="149" y="149"/>
                </a:cubicBezTo>
                <a:cubicBezTo>
                  <a:pt x="148" y="149"/>
                  <a:pt x="147" y="148"/>
                  <a:pt x="147" y="147"/>
                </a:cubicBezTo>
                <a:cubicBezTo>
                  <a:pt x="147" y="145"/>
                  <a:pt x="148" y="144"/>
                  <a:pt x="149" y="144"/>
                </a:cubicBezTo>
                <a:close/>
                <a:moveTo>
                  <a:pt x="149" y="133"/>
                </a:moveTo>
                <a:cubicBezTo>
                  <a:pt x="151" y="133"/>
                  <a:pt x="152" y="135"/>
                  <a:pt x="152" y="136"/>
                </a:cubicBezTo>
                <a:cubicBezTo>
                  <a:pt x="152" y="137"/>
                  <a:pt x="151" y="139"/>
                  <a:pt x="149" y="139"/>
                </a:cubicBezTo>
                <a:cubicBezTo>
                  <a:pt x="148" y="139"/>
                  <a:pt x="147" y="137"/>
                  <a:pt x="147" y="136"/>
                </a:cubicBezTo>
                <a:cubicBezTo>
                  <a:pt x="147" y="135"/>
                  <a:pt x="148" y="133"/>
                  <a:pt x="149" y="133"/>
                </a:cubicBezTo>
                <a:close/>
                <a:moveTo>
                  <a:pt x="139" y="144"/>
                </a:moveTo>
                <a:cubicBezTo>
                  <a:pt x="140" y="144"/>
                  <a:pt x="141" y="145"/>
                  <a:pt x="141" y="147"/>
                </a:cubicBezTo>
                <a:cubicBezTo>
                  <a:pt x="141" y="148"/>
                  <a:pt x="140" y="149"/>
                  <a:pt x="139" y="149"/>
                </a:cubicBezTo>
                <a:cubicBezTo>
                  <a:pt x="137" y="149"/>
                  <a:pt x="136" y="148"/>
                  <a:pt x="136" y="147"/>
                </a:cubicBezTo>
                <a:cubicBezTo>
                  <a:pt x="136" y="145"/>
                  <a:pt x="137" y="144"/>
                  <a:pt x="139" y="144"/>
                </a:cubicBezTo>
                <a:close/>
                <a:moveTo>
                  <a:pt x="139" y="133"/>
                </a:moveTo>
                <a:cubicBezTo>
                  <a:pt x="140" y="133"/>
                  <a:pt x="141" y="135"/>
                  <a:pt x="141" y="136"/>
                </a:cubicBezTo>
                <a:cubicBezTo>
                  <a:pt x="141" y="137"/>
                  <a:pt x="140" y="139"/>
                  <a:pt x="139" y="139"/>
                </a:cubicBezTo>
                <a:cubicBezTo>
                  <a:pt x="137" y="139"/>
                  <a:pt x="136" y="137"/>
                  <a:pt x="136" y="136"/>
                </a:cubicBezTo>
                <a:cubicBezTo>
                  <a:pt x="136" y="135"/>
                  <a:pt x="137" y="133"/>
                  <a:pt x="139" y="133"/>
                </a:cubicBezTo>
                <a:close/>
                <a:moveTo>
                  <a:pt x="13" y="147"/>
                </a:moveTo>
                <a:cubicBezTo>
                  <a:pt x="15" y="147"/>
                  <a:pt x="16" y="148"/>
                  <a:pt x="16" y="149"/>
                </a:cubicBezTo>
                <a:cubicBezTo>
                  <a:pt x="16" y="151"/>
                  <a:pt x="15" y="152"/>
                  <a:pt x="13" y="152"/>
                </a:cubicBezTo>
                <a:cubicBezTo>
                  <a:pt x="12" y="152"/>
                  <a:pt x="11" y="151"/>
                  <a:pt x="11" y="149"/>
                </a:cubicBezTo>
                <a:cubicBezTo>
                  <a:pt x="11" y="148"/>
                  <a:pt x="12" y="147"/>
                  <a:pt x="13" y="147"/>
                </a:cubicBezTo>
                <a:close/>
                <a:moveTo>
                  <a:pt x="24" y="147"/>
                </a:moveTo>
                <a:cubicBezTo>
                  <a:pt x="25" y="147"/>
                  <a:pt x="27" y="148"/>
                  <a:pt x="27" y="149"/>
                </a:cubicBezTo>
                <a:cubicBezTo>
                  <a:pt x="27" y="151"/>
                  <a:pt x="25" y="152"/>
                  <a:pt x="24" y="152"/>
                </a:cubicBezTo>
                <a:cubicBezTo>
                  <a:pt x="23" y="152"/>
                  <a:pt x="21" y="151"/>
                  <a:pt x="21" y="149"/>
                </a:cubicBezTo>
                <a:cubicBezTo>
                  <a:pt x="21" y="148"/>
                  <a:pt x="23" y="147"/>
                  <a:pt x="24" y="147"/>
                </a:cubicBezTo>
                <a:close/>
                <a:moveTo>
                  <a:pt x="13" y="136"/>
                </a:moveTo>
                <a:cubicBezTo>
                  <a:pt x="15" y="136"/>
                  <a:pt x="16" y="137"/>
                  <a:pt x="16" y="139"/>
                </a:cubicBezTo>
                <a:cubicBezTo>
                  <a:pt x="16" y="140"/>
                  <a:pt x="15" y="141"/>
                  <a:pt x="13" y="141"/>
                </a:cubicBezTo>
                <a:cubicBezTo>
                  <a:pt x="12" y="141"/>
                  <a:pt x="11" y="140"/>
                  <a:pt x="11" y="139"/>
                </a:cubicBezTo>
                <a:cubicBezTo>
                  <a:pt x="11" y="137"/>
                  <a:pt x="12" y="136"/>
                  <a:pt x="13" y="136"/>
                </a:cubicBezTo>
                <a:close/>
                <a:moveTo>
                  <a:pt x="24" y="136"/>
                </a:moveTo>
                <a:cubicBezTo>
                  <a:pt x="25" y="136"/>
                  <a:pt x="27" y="137"/>
                  <a:pt x="27" y="139"/>
                </a:cubicBezTo>
                <a:cubicBezTo>
                  <a:pt x="27" y="140"/>
                  <a:pt x="25" y="141"/>
                  <a:pt x="24" y="141"/>
                </a:cubicBezTo>
                <a:cubicBezTo>
                  <a:pt x="23" y="141"/>
                  <a:pt x="21" y="140"/>
                  <a:pt x="21" y="139"/>
                </a:cubicBezTo>
                <a:cubicBezTo>
                  <a:pt x="21" y="137"/>
                  <a:pt x="23" y="136"/>
                  <a:pt x="24" y="136"/>
                </a:cubicBezTo>
                <a:close/>
                <a:moveTo>
                  <a:pt x="11" y="11"/>
                </a:moveTo>
                <a:cubicBezTo>
                  <a:pt x="12" y="11"/>
                  <a:pt x="13" y="12"/>
                  <a:pt x="13" y="13"/>
                </a:cubicBezTo>
                <a:cubicBezTo>
                  <a:pt x="13" y="15"/>
                  <a:pt x="12" y="16"/>
                  <a:pt x="11" y="16"/>
                </a:cubicBezTo>
                <a:cubicBezTo>
                  <a:pt x="9" y="16"/>
                  <a:pt x="8" y="15"/>
                  <a:pt x="8" y="13"/>
                </a:cubicBezTo>
                <a:cubicBezTo>
                  <a:pt x="8" y="12"/>
                  <a:pt x="9" y="11"/>
                  <a:pt x="11" y="11"/>
                </a:cubicBezTo>
                <a:close/>
                <a:moveTo>
                  <a:pt x="11" y="21"/>
                </a:moveTo>
                <a:cubicBezTo>
                  <a:pt x="12" y="21"/>
                  <a:pt x="13" y="23"/>
                  <a:pt x="13" y="24"/>
                </a:cubicBezTo>
                <a:cubicBezTo>
                  <a:pt x="13" y="25"/>
                  <a:pt x="12" y="27"/>
                  <a:pt x="11" y="27"/>
                </a:cubicBezTo>
                <a:cubicBezTo>
                  <a:pt x="9" y="27"/>
                  <a:pt x="8" y="25"/>
                  <a:pt x="8" y="24"/>
                </a:cubicBezTo>
                <a:cubicBezTo>
                  <a:pt x="8" y="23"/>
                  <a:pt x="9" y="21"/>
                  <a:pt x="11" y="21"/>
                </a:cubicBezTo>
                <a:close/>
                <a:moveTo>
                  <a:pt x="21" y="11"/>
                </a:moveTo>
                <a:cubicBezTo>
                  <a:pt x="23" y="11"/>
                  <a:pt x="24" y="12"/>
                  <a:pt x="24" y="13"/>
                </a:cubicBezTo>
                <a:cubicBezTo>
                  <a:pt x="24" y="15"/>
                  <a:pt x="23" y="16"/>
                  <a:pt x="21" y="16"/>
                </a:cubicBezTo>
                <a:cubicBezTo>
                  <a:pt x="20" y="16"/>
                  <a:pt x="19" y="15"/>
                  <a:pt x="19" y="13"/>
                </a:cubicBezTo>
                <a:cubicBezTo>
                  <a:pt x="19" y="12"/>
                  <a:pt x="20" y="11"/>
                  <a:pt x="21" y="11"/>
                </a:cubicBezTo>
                <a:close/>
                <a:moveTo>
                  <a:pt x="21" y="21"/>
                </a:moveTo>
                <a:cubicBezTo>
                  <a:pt x="23" y="21"/>
                  <a:pt x="24" y="23"/>
                  <a:pt x="24" y="24"/>
                </a:cubicBezTo>
                <a:cubicBezTo>
                  <a:pt x="24" y="25"/>
                  <a:pt x="23" y="27"/>
                  <a:pt x="21" y="27"/>
                </a:cubicBezTo>
                <a:cubicBezTo>
                  <a:pt x="20" y="27"/>
                  <a:pt x="19" y="25"/>
                  <a:pt x="19" y="24"/>
                </a:cubicBezTo>
                <a:cubicBezTo>
                  <a:pt x="19" y="23"/>
                  <a:pt x="20" y="21"/>
                  <a:pt x="21" y="2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22" name="Freeform 1918">
            <a:extLst>
              <a:ext uri="{FF2B5EF4-FFF2-40B4-BE49-F238E27FC236}">
                <a16:creationId xmlns:a16="http://schemas.microsoft.com/office/drawing/2014/main" xmlns="" id="{8F14E18F-9097-49CA-B12E-73401FB9C082}"/>
              </a:ext>
            </a:extLst>
          </p:cNvPr>
          <p:cNvSpPr>
            <a:spLocks noEditPoints="1"/>
          </p:cNvSpPr>
          <p:nvPr/>
        </p:nvSpPr>
        <p:spPr bwMode="auto">
          <a:xfrm>
            <a:off x="7257761" y="3530023"/>
            <a:ext cx="546966" cy="402648"/>
          </a:xfrm>
          <a:custGeom>
            <a:avLst/>
            <a:gdLst>
              <a:gd name="T0" fmla="*/ 0 w 160"/>
              <a:gd name="T1" fmla="*/ 13 h 117"/>
              <a:gd name="T2" fmla="*/ 149 w 160"/>
              <a:gd name="T3" fmla="*/ 117 h 117"/>
              <a:gd name="T4" fmla="*/ 160 w 160"/>
              <a:gd name="T5" fmla="*/ 11 h 117"/>
              <a:gd name="T6" fmla="*/ 21 w 160"/>
              <a:gd name="T7" fmla="*/ 19 h 117"/>
              <a:gd name="T8" fmla="*/ 40 w 160"/>
              <a:gd name="T9" fmla="*/ 21 h 117"/>
              <a:gd name="T10" fmla="*/ 59 w 160"/>
              <a:gd name="T11" fmla="*/ 19 h 117"/>
              <a:gd name="T12" fmla="*/ 85 w 160"/>
              <a:gd name="T13" fmla="*/ 19 h 117"/>
              <a:gd name="T14" fmla="*/ 104 w 160"/>
              <a:gd name="T15" fmla="*/ 21 h 117"/>
              <a:gd name="T16" fmla="*/ 123 w 160"/>
              <a:gd name="T17" fmla="*/ 19 h 117"/>
              <a:gd name="T18" fmla="*/ 149 w 160"/>
              <a:gd name="T19" fmla="*/ 19 h 117"/>
              <a:gd name="T20" fmla="*/ 152 w 160"/>
              <a:gd name="T21" fmla="*/ 32 h 117"/>
              <a:gd name="T22" fmla="*/ 133 w 160"/>
              <a:gd name="T23" fmla="*/ 35 h 117"/>
              <a:gd name="T24" fmla="*/ 107 w 160"/>
              <a:gd name="T25" fmla="*/ 35 h 117"/>
              <a:gd name="T26" fmla="*/ 88 w 160"/>
              <a:gd name="T27" fmla="*/ 32 h 117"/>
              <a:gd name="T28" fmla="*/ 69 w 160"/>
              <a:gd name="T29" fmla="*/ 35 h 117"/>
              <a:gd name="T30" fmla="*/ 43 w 160"/>
              <a:gd name="T31" fmla="*/ 35 h 117"/>
              <a:gd name="T32" fmla="*/ 24 w 160"/>
              <a:gd name="T33" fmla="*/ 32 h 117"/>
              <a:gd name="T34" fmla="*/ 5 w 160"/>
              <a:gd name="T35" fmla="*/ 35 h 117"/>
              <a:gd name="T36" fmla="*/ 149 w 160"/>
              <a:gd name="T37" fmla="*/ 112 h 117"/>
              <a:gd name="T38" fmla="*/ 155 w 160"/>
              <a:gd name="T39" fmla="*/ 40 h 117"/>
              <a:gd name="T40" fmla="*/ 11 w 160"/>
              <a:gd name="T41" fmla="*/ 5 h 117"/>
              <a:gd name="T42" fmla="*/ 5 w 160"/>
              <a:gd name="T43" fmla="*/ 13 h 117"/>
              <a:gd name="T44" fmla="*/ 45 w 160"/>
              <a:gd name="T45" fmla="*/ 53 h 117"/>
              <a:gd name="T46" fmla="*/ 51 w 160"/>
              <a:gd name="T47" fmla="*/ 53 h 117"/>
              <a:gd name="T48" fmla="*/ 77 w 160"/>
              <a:gd name="T49" fmla="*/ 56 h 117"/>
              <a:gd name="T50" fmla="*/ 19 w 160"/>
              <a:gd name="T51" fmla="*/ 64 h 117"/>
              <a:gd name="T52" fmla="*/ 19 w 160"/>
              <a:gd name="T53" fmla="*/ 69 h 117"/>
              <a:gd name="T54" fmla="*/ 32 w 160"/>
              <a:gd name="T55" fmla="*/ 69 h 117"/>
              <a:gd name="T56" fmla="*/ 40 w 160"/>
              <a:gd name="T57" fmla="*/ 67 h 117"/>
              <a:gd name="T58" fmla="*/ 53 w 160"/>
              <a:gd name="T59" fmla="*/ 67 h 117"/>
              <a:gd name="T60" fmla="*/ 69 w 160"/>
              <a:gd name="T61" fmla="*/ 67 h 117"/>
              <a:gd name="T62" fmla="*/ 61 w 160"/>
              <a:gd name="T63" fmla="*/ 64 h 117"/>
              <a:gd name="T64" fmla="*/ 80 w 160"/>
              <a:gd name="T65" fmla="*/ 67 h 117"/>
              <a:gd name="T66" fmla="*/ 75 w 160"/>
              <a:gd name="T67" fmla="*/ 67 h 117"/>
              <a:gd name="T68" fmla="*/ 67 w 160"/>
              <a:gd name="T69" fmla="*/ 27 h 117"/>
              <a:gd name="T70" fmla="*/ 80 w 160"/>
              <a:gd name="T71" fmla="*/ 24 h 117"/>
              <a:gd name="T72" fmla="*/ 80 w 160"/>
              <a:gd name="T73" fmla="*/ 24 h 117"/>
              <a:gd name="T74" fmla="*/ 45 w 160"/>
              <a:gd name="T75" fmla="*/ 27 h 117"/>
              <a:gd name="T76" fmla="*/ 16 w 160"/>
              <a:gd name="T77" fmla="*/ 29 h 117"/>
              <a:gd name="T78" fmla="*/ 35 w 160"/>
              <a:gd name="T79" fmla="*/ 27 h 117"/>
              <a:gd name="T80" fmla="*/ 144 w 160"/>
              <a:gd name="T81" fmla="*/ 24 h 117"/>
              <a:gd name="T82" fmla="*/ 144 w 160"/>
              <a:gd name="T83" fmla="*/ 24 h 117"/>
              <a:gd name="T84" fmla="*/ 125 w 160"/>
              <a:gd name="T85" fmla="*/ 27 h 117"/>
              <a:gd name="T86" fmla="*/ 96 w 160"/>
              <a:gd name="T87" fmla="*/ 29 h 117"/>
              <a:gd name="T88" fmla="*/ 115 w 160"/>
              <a:gd name="T89" fmla="*/ 27 h 117"/>
              <a:gd name="T90" fmla="*/ 109 w 160"/>
              <a:gd name="T91" fmla="*/ 104 h 117"/>
              <a:gd name="T92" fmla="*/ 128 w 160"/>
              <a:gd name="T93" fmla="*/ 67 h 117"/>
              <a:gd name="T94" fmla="*/ 109 w 160"/>
              <a:gd name="T95" fmla="*/ 104 h 117"/>
              <a:gd name="T96" fmla="*/ 119 w 160"/>
              <a:gd name="T97" fmla="*/ 95 h 117"/>
              <a:gd name="T98" fmla="*/ 123 w 160"/>
              <a:gd name="T99" fmla="*/ 98 h 117"/>
              <a:gd name="T100" fmla="*/ 141 w 160"/>
              <a:gd name="T101" fmla="*/ 85 h 117"/>
              <a:gd name="T102" fmla="*/ 114 w 160"/>
              <a:gd name="T103" fmla="*/ 98 h 1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160" h="117">
                <a:moveTo>
                  <a:pt x="149" y="0"/>
                </a:moveTo>
                <a:cubicBezTo>
                  <a:pt x="11" y="0"/>
                  <a:pt x="11" y="0"/>
                  <a:pt x="11" y="0"/>
                </a:cubicBezTo>
                <a:cubicBezTo>
                  <a:pt x="5" y="0"/>
                  <a:pt x="0" y="5"/>
                  <a:pt x="0" y="11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40"/>
                  <a:pt x="0" y="40"/>
                  <a:pt x="0" y="40"/>
                </a:cubicBezTo>
                <a:cubicBezTo>
                  <a:pt x="0" y="106"/>
                  <a:pt x="0" y="106"/>
                  <a:pt x="0" y="106"/>
                </a:cubicBezTo>
                <a:cubicBezTo>
                  <a:pt x="0" y="112"/>
                  <a:pt x="5" y="117"/>
                  <a:pt x="11" y="117"/>
                </a:cubicBezTo>
                <a:cubicBezTo>
                  <a:pt x="149" y="117"/>
                  <a:pt x="149" y="117"/>
                  <a:pt x="149" y="117"/>
                </a:cubicBezTo>
                <a:cubicBezTo>
                  <a:pt x="155" y="117"/>
                  <a:pt x="160" y="112"/>
                  <a:pt x="160" y="106"/>
                </a:cubicBezTo>
                <a:cubicBezTo>
                  <a:pt x="160" y="40"/>
                  <a:pt x="160" y="40"/>
                  <a:pt x="160" y="40"/>
                </a:cubicBezTo>
                <a:cubicBezTo>
                  <a:pt x="160" y="13"/>
                  <a:pt x="160" y="13"/>
                  <a:pt x="160" y="13"/>
                </a:cubicBezTo>
                <a:cubicBezTo>
                  <a:pt x="160" y="11"/>
                  <a:pt x="160" y="11"/>
                  <a:pt x="160" y="11"/>
                </a:cubicBezTo>
                <a:cubicBezTo>
                  <a:pt x="160" y="5"/>
                  <a:pt x="155" y="0"/>
                  <a:pt x="149" y="0"/>
                </a:cubicBezTo>
                <a:close/>
                <a:moveTo>
                  <a:pt x="8" y="21"/>
                </a:moveTo>
                <a:cubicBezTo>
                  <a:pt x="9" y="21"/>
                  <a:pt x="11" y="20"/>
                  <a:pt x="11" y="19"/>
                </a:cubicBezTo>
                <a:cubicBezTo>
                  <a:pt x="21" y="19"/>
                  <a:pt x="21" y="19"/>
                  <a:pt x="21" y="19"/>
                </a:cubicBezTo>
                <a:cubicBezTo>
                  <a:pt x="21" y="20"/>
                  <a:pt x="23" y="21"/>
                  <a:pt x="24" y="21"/>
                </a:cubicBezTo>
                <a:cubicBezTo>
                  <a:pt x="25" y="21"/>
                  <a:pt x="27" y="20"/>
                  <a:pt x="27" y="19"/>
                </a:cubicBezTo>
                <a:cubicBezTo>
                  <a:pt x="37" y="19"/>
                  <a:pt x="37" y="19"/>
                  <a:pt x="37" y="19"/>
                </a:cubicBezTo>
                <a:cubicBezTo>
                  <a:pt x="37" y="20"/>
                  <a:pt x="39" y="21"/>
                  <a:pt x="40" y="21"/>
                </a:cubicBezTo>
                <a:cubicBezTo>
                  <a:pt x="41" y="21"/>
                  <a:pt x="43" y="20"/>
                  <a:pt x="43" y="19"/>
                </a:cubicBezTo>
                <a:cubicBezTo>
                  <a:pt x="53" y="19"/>
                  <a:pt x="53" y="19"/>
                  <a:pt x="53" y="19"/>
                </a:cubicBezTo>
                <a:cubicBezTo>
                  <a:pt x="53" y="20"/>
                  <a:pt x="55" y="21"/>
                  <a:pt x="56" y="21"/>
                </a:cubicBezTo>
                <a:cubicBezTo>
                  <a:pt x="57" y="21"/>
                  <a:pt x="59" y="20"/>
                  <a:pt x="59" y="19"/>
                </a:cubicBezTo>
                <a:cubicBezTo>
                  <a:pt x="69" y="19"/>
                  <a:pt x="69" y="19"/>
                  <a:pt x="69" y="19"/>
                </a:cubicBezTo>
                <a:cubicBezTo>
                  <a:pt x="69" y="20"/>
                  <a:pt x="71" y="21"/>
                  <a:pt x="72" y="21"/>
                </a:cubicBezTo>
                <a:cubicBezTo>
                  <a:pt x="73" y="21"/>
                  <a:pt x="75" y="20"/>
                  <a:pt x="75" y="19"/>
                </a:cubicBezTo>
                <a:cubicBezTo>
                  <a:pt x="85" y="19"/>
                  <a:pt x="85" y="19"/>
                  <a:pt x="85" y="19"/>
                </a:cubicBezTo>
                <a:cubicBezTo>
                  <a:pt x="85" y="20"/>
                  <a:pt x="87" y="21"/>
                  <a:pt x="88" y="21"/>
                </a:cubicBezTo>
                <a:cubicBezTo>
                  <a:pt x="89" y="21"/>
                  <a:pt x="91" y="20"/>
                  <a:pt x="91" y="19"/>
                </a:cubicBezTo>
                <a:cubicBezTo>
                  <a:pt x="101" y="19"/>
                  <a:pt x="101" y="19"/>
                  <a:pt x="101" y="19"/>
                </a:cubicBezTo>
                <a:cubicBezTo>
                  <a:pt x="101" y="20"/>
                  <a:pt x="103" y="21"/>
                  <a:pt x="104" y="21"/>
                </a:cubicBezTo>
                <a:cubicBezTo>
                  <a:pt x="105" y="21"/>
                  <a:pt x="107" y="20"/>
                  <a:pt x="107" y="19"/>
                </a:cubicBezTo>
                <a:cubicBezTo>
                  <a:pt x="117" y="19"/>
                  <a:pt x="117" y="19"/>
                  <a:pt x="117" y="19"/>
                </a:cubicBezTo>
                <a:cubicBezTo>
                  <a:pt x="117" y="20"/>
                  <a:pt x="119" y="21"/>
                  <a:pt x="120" y="21"/>
                </a:cubicBezTo>
                <a:cubicBezTo>
                  <a:pt x="121" y="21"/>
                  <a:pt x="123" y="20"/>
                  <a:pt x="123" y="19"/>
                </a:cubicBezTo>
                <a:cubicBezTo>
                  <a:pt x="133" y="19"/>
                  <a:pt x="133" y="19"/>
                  <a:pt x="133" y="19"/>
                </a:cubicBezTo>
                <a:cubicBezTo>
                  <a:pt x="133" y="20"/>
                  <a:pt x="135" y="21"/>
                  <a:pt x="136" y="21"/>
                </a:cubicBezTo>
                <a:cubicBezTo>
                  <a:pt x="137" y="21"/>
                  <a:pt x="139" y="20"/>
                  <a:pt x="139" y="19"/>
                </a:cubicBezTo>
                <a:cubicBezTo>
                  <a:pt x="149" y="19"/>
                  <a:pt x="149" y="19"/>
                  <a:pt x="149" y="19"/>
                </a:cubicBezTo>
                <a:cubicBezTo>
                  <a:pt x="149" y="20"/>
                  <a:pt x="151" y="21"/>
                  <a:pt x="152" y="21"/>
                </a:cubicBezTo>
                <a:cubicBezTo>
                  <a:pt x="153" y="21"/>
                  <a:pt x="155" y="20"/>
                  <a:pt x="155" y="19"/>
                </a:cubicBezTo>
                <a:cubicBezTo>
                  <a:pt x="155" y="35"/>
                  <a:pt x="155" y="35"/>
                  <a:pt x="155" y="35"/>
                </a:cubicBezTo>
                <a:cubicBezTo>
                  <a:pt x="155" y="33"/>
                  <a:pt x="153" y="32"/>
                  <a:pt x="152" y="32"/>
                </a:cubicBezTo>
                <a:cubicBezTo>
                  <a:pt x="151" y="32"/>
                  <a:pt x="149" y="33"/>
                  <a:pt x="149" y="35"/>
                </a:cubicBezTo>
                <a:cubicBezTo>
                  <a:pt x="139" y="35"/>
                  <a:pt x="139" y="35"/>
                  <a:pt x="139" y="35"/>
                </a:cubicBezTo>
                <a:cubicBezTo>
                  <a:pt x="139" y="33"/>
                  <a:pt x="137" y="32"/>
                  <a:pt x="136" y="32"/>
                </a:cubicBezTo>
                <a:cubicBezTo>
                  <a:pt x="135" y="32"/>
                  <a:pt x="133" y="33"/>
                  <a:pt x="133" y="35"/>
                </a:cubicBezTo>
                <a:cubicBezTo>
                  <a:pt x="123" y="35"/>
                  <a:pt x="123" y="35"/>
                  <a:pt x="123" y="35"/>
                </a:cubicBezTo>
                <a:cubicBezTo>
                  <a:pt x="123" y="33"/>
                  <a:pt x="121" y="32"/>
                  <a:pt x="120" y="32"/>
                </a:cubicBezTo>
                <a:cubicBezTo>
                  <a:pt x="119" y="32"/>
                  <a:pt x="117" y="33"/>
                  <a:pt x="117" y="35"/>
                </a:cubicBezTo>
                <a:cubicBezTo>
                  <a:pt x="107" y="35"/>
                  <a:pt x="107" y="35"/>
                  <a:pt x="107" y="35"/>
                </a:cubicBezTo>
                <a:cubicBezTo>
                  <a:pt x="107" y="33"/>
                  <a:pt x="105" y="32"/>
                  <a:pt x="104" y="32"/>
                </a:cubicBezTo>
                <a:cubicBezTo>
                  <a:pt x="103" y="32"/>
                  <a:pt x="101" y="33"/>
                  <a:pt x="101" y="35"/>
                </a:cubicBezTo>
                <a:cubicBezTo>
                  <a:pt x="91" y="35"/>
                  <a:pt x="91" y="35"/>
                  <a:pt x="91" y="35"/>
                </a:cubicBezTo>
                <a:cubicBezTo>
                  <a:pt x="91" y="33"/>
                  <a:pt x="89" y="32"/>
                  <a:pt x="88" y="32"/>
                </a:cubicBezTo>
                <a:cubicBezTo>
                  <a:pt x="87" y="32"/>
                  <a:pt x="85" y="33"/>
                  <a:pt x="85" y="35"/>
                </a:cubicBezTo>
                <a:cubicBezTo>
                  <a:pt x="75" y="35"/>
                  <a:pt x="75" y="35"/>
                  <a:pt x="75" y="35"/>
                </a:cubicBezTo>
                <a:cubicBezTo>
                  <a:pt x="75" y="33"/>
                  <a:pt x="73" y="32"/>
                  <a:pt x="72" y="32"/>
                </a:cubicBezTo>
                <a:cubicBezTo>
                  <a:pt x="71" y="32"/>
                  <a:pt x="69" y="33"/>
                  <a:pt x="69" y="35"/>
                </a:cubicBezTo>
                <a:cubicBezTo>
                  <a:pt x="59" y="35"/>
                  <a:pt x="59" y="35"/>
                  <a:pt x="59" y="35"/>
                </a:cubicBezTo>
                <a:cubicBezTo>
                  <a:pt x="59" y="33"/>
                  <a:pt x="57" y="32"/>
                  <a:pt x="56" y="32"/>
                </a:cubicBezTo>
                <a:cubicBezTo>
                  <a:pt x="55" y="32"/>
                  <a:pt x="53" y="33"/>
                  <a:pt x="53" y="35"/>
                </a:cubicBezTo>
                <a:cubicBezTo>
                  <a:pt x="43" y="35"/>
                  <a:pt x="43" y="35"/>
                  <a:pt x="43" y="35"/>
                </a:cubicBezTo>
                <a:cubicBezTo>
                  <a:pt x="43" y="33"/>
                  <a:pt x="41" y="32"/>
                  <a:pt x="40" y="32"/>
                </a:cubicBezTo>
                <a:cubicBezTo>
                  <a:pt x="39" y="32"/>
                  <a:pt x="37" y="33"/>
                  <a:pt x="37" y="35"/>
                </a:cubicBezTo>
                <a:cubicBezTo>
                  <a:pt x="27" y="35"/>
                  <a:pt x="27" y="35"/>
                  <a:pt x="27" y="35"/>
                </a:cubicBezTo>
                <a:cubicBezTo>
                  <a:pt x="27" y="33"/>
                  <a:pt x="25" y="32"/>
                  <a:pt x="24" y="32"/>
                </a:cubicBezTo>
                <a:cubicBezTo>
                  <a:pt x="23" y="32"/>
                  <a:pt x="21" y="33"/>
                  <a:pt x="21" y="35"/>
                </a:cubicBezTo>
                <a:cubicBezTo>
                  <a:pt x="11" y="35"/>
                  <a:pt x="11" y="35"/>
                  <a:pt x="11" y="35"/>
                </a:cubicBezTo>
                <a:cubicBezTo>
                  <a:pt x="11" y="33"/>
                  <a:pt x="9" y="32"/>
                  <a:pt x="8" y="32"/>
                </a:cubicBezTo>
                <a:cubicBezTo>
                  <a:pt x="7" y="32"/>
                  <a:pt x="5" y="33"/>
                  <a:pt x="5" y="35"/>
                </a:cubicBezTo>
                <a:cubicBezTo>
                  <a:pt x="5" y="19"/>
                  <a:pt x="5" y="19"/>
                  <a:pt x="5" y="19"/>
                </a:cubicBezTo>
                <a:cubicBezTo>
                  <a:pt x="5" y="20"/>
                  <a:pt x="7" y="21"/>
                  <a:pt x="8" y="21"/>
                </a:cubicBezTo>
                <a:close/>
                <a:moveTo>
                  <a:pt x="155" y="106"/>
                </a:moveTo>
                <a:cubicBezTo>
                  <a:pt x="155" y="109"/>
                  <a:pt x="152" y="112"/>
                  <a:pt x="149" y="112"/>
                </a:cubicBezTo>
                <a:cubicBezTo>
                  <a:pt x="11" y="112"/>
                  <a:pt x="11" y="112"/>
                  <a:pt x="11" y="112"/>
                </a:cubicBezTo>
                <a:cubicBezTo>
                  <a:pt x="8" y="112"/>
                  <a:pt x="5" y="109"/>
                  <a:pt x="5" y="106"/>
                </a:cubicBezTo>
                <a:cubicBezTo>
                  <a:pt x="5" y="40"/>
                  <a:pt x="5" y="40"/>
                  <a:pt x="5" y="40"/>
                </a:cubicBezTo>
                <a:cubicBezTo>
                  <a:pt x="155" y="40"/>
                  <a:pt x="155" y="40"/>
                  <a:pt x="155" y="40"/>
                </a:cubicBezTo>
                <a:lnTo>
                  <a:pt x="155" y="106"/>
                </a:lnTo>
                <a:close/>
                <a:moveTo>
                  <a:pt x="5" y="13"/>
                </a:moveTo>
                <a:cubicBezTo>
                  <a:pt x="5" y="11"/>
                  <a:pt x="5" y="11"/>
                  <a:pt x="5" y="11"/>
                </a:cubicBezTo>
                <a:cubicBezTo>
                  <a:pt x="5" y="8"/>
                  <a:pt x="8" y="5"/>
                  <a:pt x="11" y="5"/>
                </a:cubicBezTo>
                <a:cubicBezTo>
                  <a:pt x="149" y="5"/>
                  <a:pt x="149" y="5"/>
                  <a:pt x="149" y="5"/>
                </a:cubicBezTo>
                <a:cubicBezTo>
                  <a:pt x="152" y="5"/>
                  <a:pt x="155" y="8"/>
                  <a:pt x="155" y="11"/>
                </a:cubicBezTo>
                <a:cubicBezTo>
                  <a:pt x="155" y="13"/>
                  <a:pt x="155" y="13"/>
                  <a:pt x="155" y="13"/>
                </a:cubicBezTo>
                <a:lnTo>
                  <a:pt x="5" y="13"/>
                </a:lnTo>
                <a:close/>
                <a:moveTo>
                  <a:pt x="16" y="53"/>
                </a:moveTo>
                <a:cubicBezTo>
                  <a:pt x="16" y="52"/>
                  <a:pt x="17" y="51"/>
                  <a:pt x="19" y="51"/>
                </a:cubicBezTo>
                <a:cubicBezTo>
                  <a:pt x="43" y="51"/>
                  <a:pt x="43" y="51"/>
                  <a:pt x="43" y="51"/>
                </a:cubicBezTo>
                <a:cubicBezTo>
                  <a:pt x="44" y="51"/>
                  <a:pt x="45" y="52"/>
                  <a:pt x="45" y="53"/>
                </a:cubicBezTo>
                <a:cubicBezTo>
                  <a:pt x="45" y="55"/>
                  <a:pt x="44" y="56"/>
                  <a:pt x="43" y="56"/>
                </a:cubicBezTo>
                <a:cubicBezTo>
                  <a:pt x="19" y="56"/>
                  <a:pt x="19" y="56"/>
                  <a:pt x="19" y="56"/>
                </a:cubicBezTo>
                <a:cubicBezTo>
                  <a:pt x="17" y="56"/>
                  <a:pt x="16" y="55"/>
                  <a:pt x="16" y="53"/>
                </a:cubicBezTo>
                <a:close/>
                <a:moveTo>
                  <a:pt x="51" y="53"/>
                </a:moveTo>
                <a:cubicBezTo>
                  <a:pt x="51" y="52"/>
                  <a:pt x="52" y="51"/>
                  <a:pt x="53" y="51"/>
                </a:cubicBezTo>
                <a:cubicBezTo>
                  <a:pt x="77" y="51"/>
                  <a:pt x="77" y="51"/>
                  <a:pt x="77" y="51"/>
                </a:cubicBezTo>
                <a:cubicBezTo>
                  <a:pt x="79" y="51"/>
                  <a:pt x="80" y="52"/>
                  <a:pt x="80" y="53"/>
                </a:cubicBezTo>
                <a:cubicBezTo>
                  <a:pt x="80" y="55"/>
                  <a:pt x="79" y="56"/>
                  <a:pt x="77" y="56"/>
                </a:cubicBezTo>
                <a:cubicBezTo>
                  <a:pt x="53" y="56"/>
                  <a:pt x="53" y="56"/>
                  <a:pt x="53" y="56"/>
                </a:cubicBezTo>
                <a:cubicBezTo>
                  <a:pt x="52" y="56"/>
                  <a:pt x="51" y="55"/>
                  <a:pt x="51" y="53"/>
                </a:cubicBezTo>
                <a:close/>
                <a:moveTo>
                  <a:pt x="16" y="67"/>
                </a:moveTo>
                <a:cubicBezTo>
                  <a:pt x="16" y="65"/>
                  <a:pt x="17" y="64"/>
                  <a:pt x="19" y="64"/>
                </a:cubicBezTo>
                <a:cubicBezTo>
                  <a:pt x="21" y="64"/>
                  <a:pt x="21" y="64"/>
                  <a:pt x="21" y="64"/>
                </a:cubicBezTo>
                <a:cubicBezTo>
                  <a:pt x="23" y="64"/>
                  <a:pt x="24" y="65"/>
                  <a:pt x="24" y="67"/>
                </a:cubicBezTo>
                <a:cubicBezTo>
                  <a:pt x="24" y="68"/>
                  <a:pt x="23" y="69"/>
                  <a:pt x="21" y="69"/>
                </a:cubicBezTo>
                <a:cubicBezTo>
                  <a:pt x="19" y="69"/>
                  <a:pt x="19" y="69"/>
                  <a:pt x="19" y="69"/>
                </a:cubicBezTo>
                <a:cubicBezTo>
                  <a:pt x="17" y="69"/>
                  <a:pt x="16" y="68"/>
                  <a:pt x="16" y="67"/>
                </a:cubicBezTo>
                <a:close/>
                <a:moveTo>
                  <a:pt x="40" y="67"/>
                </a:moveTo>
                <a:cubicBezTo>
                  <a:pt x="40" y="68"/>
                  <a:pt x="39" y="69"/>
                  <a:pt x="37" y="69"/>
                </a:cubicBezTo>
                <a:cubicBezTo>
                  <a:pt x="32" y="69"/>
                  <a:pt x="32" y="69"/>
                  <a:pt x="32" y="69"/>
                </a:cubicBezTo>
                <a:cubicBezTo>
                  <a:pt x="31" y="69"/>
                  <a:pt x="29" y="68"/>
                  <a:pt x="29" y="67"/>
                </a:cubicBezTo>
                <a:cubicBezTo>
                  <a:pt x="29" y="65"/>
                  <a:pt x="31" y="64"/>
                  <a:pt x="32" y="64"/>
                </a:cubicBezTo>
                <a:cubicBezTo>
                  <a:pt x="37" y="64"/>
                  <a:pt x="37" y="64"/>
                  <a:pt x="37" y="64"/>
                </a:cubicBezTo>
                <a:cubicBezTo>
                  <a:pt x="39" y="64"/>
                  <a:pt x="40" y="65"/>
                  <a:pt x="40" y="67"/>
                </a:cubicBezTo>
                <a:close/>
                <a:moveTo>
                  <a:pt x="45" y="67"/>
                </a:moveTo>
                <a:cubicBezTo>
                  <a:pt x="45" y="65"/>
                  <a:pt x="47" y="64"/>
                  <a:pt x="48" y="64"/>
                </a:cubicBezTo>
                <a:cubicBezTo>
                  <a:pt x="51" y="64"/>
                  <a:pt x="51" y="64"/>
                  <a:pt x="51" y="64"/>
                </a:cubicBezTo>
                <a:cubicBezTo>
                  <a:pt x="52" y="64"/>
                  <a:pt x="53" y="65"/>
                  <a:pt x="53" y="67"/>
                </a:cubicBezTo>
                <a:cubicBezTo>
                  <a:pt x="53" y="68"/>
                  <a:pt x="52" y="69"/>
                  <a:pt x="51" y="69"/>
                </a:cubicBezTo>
                <a:cubicBezTo>
                  <a:pt x="48" y="69"/>
                  <a:pt x="48" y="69"/>
                  <a:pt x="48" y="69"/>
                </a:cubicBezTo>
                <a:cubicBezTo>
                  <a:pt x="47" y="69"/>
                  <a:pt x="45" y="68"/>
                  <a:pt x="45" y="67"/>
                </a:cubicBezTo>
                <a:close/>
                <a:moveTo>
                  <a:pt x="69" y="67"/>
                </a:moveTo>
                <a:cubicBezTo>
                  <a:pt x="69" y="68"/>
                  <a:pt x="68" y="69"/>
                  <a:pt x="67" y="69"/>
                </a:cubicBezTo>
                <a:cubicBezTo>
                  <a:pt x="61" y="69"/>
                  <a:pt x="61" y="69"/>
                  <a:pt x="61" y="69"/>
                </a:cubicBezTo>
                <a:cubicBezTo>
                  <a:pt x="60" y="69"/>
                  <a:pt x="59" y="68"/>
                  <a:pt x="59" y="67"/>
                </a:cubicBezTo>
                <a:cubicBezTo>
                  <a:pt x="59" y="65"/>
                  <a:pt x="60" y="64"/>
                  <a:pt x="61" y="64"/>
                </a:cubicBezTo>
                <a:cubicBezTo>
                  <a:pt x="67" y="64"/>
                  <a:pt x="67" y="64"/>
                  <a:pt x="67" y="64"/>
                </a:cubicBezTo>
                <a:cubicBezTo>
                  <a:pt x="68" y="64"/>
                  <a:pt x="69" y="65"/>
                  <a:pt x="69" y="67"/>
                </a:cubicBezTo>
                <a:close/>
                <a:moveTo>
                  <a:pt x="79" y="65"/>
                </a:moveTo>
                <a:cubicBezTo>
                  <a:pt x="80" y="65"/>
                  <a:pt x="80" y="66"/>
                  <a:pt x="80" y="67"/>
                </a:cubicBezTo>
                <a:cubicBezTo>
                  <a:pt x="80" y="67"/>
                  <a:pt x="80" y="68"/>
                  <a:pt x="79" y="69"/>
                </a:cubicBezTo>
                <a:cubicBezTo>
                  <a:pt x="79" y="69"/>
                  <a:pt x="78" y="69"/>
                  <a:pt x="77" y="69"/>
                </a:cubicBezTo>
                <a:cubicBezTo>
                  <a:pt x="77" y="69"/>
                  <a:pt x="76" y="69"/>
                  <a:pt x="75" y="69"/>
                </a:cubicBezTo>
                <a:cubicBezTo>
                  <a:pt x="75" y="68"/>
                  <a:pt x="75" y="67"/>
                  <a:pt x="75" y="67"/>
                </a:cubicBezTo>
                <a:cubicBezTo>
                  <a:pt x="75" y="66"/>
                  <a:pt x="75" y="65"/>
                  <a:pt x="75" y="65"/>
                </a:cubicBezTo>
                <a:cubicBezTo>
                  <a:pt x="76" y="64"/>
                  <a:pt x="78" y="64"/>
                  <a:pt x="79" y="65"/>
                </a:cubicBezTo>
                <a:close/>
                <a:moveTo>
                  <a:pt x="64" y="24"/>
                </a:moveTo>
                <a:cubicBezTo>
                  <a:pt x="65" y="24"/>
                  <a:pt x="67" y="25"/>
                  <a:pt x="67" y="27"/>
                </a:cubicBezTo>
                <a:cubicBezTo>
                  <a:pt x="67" y="28"/>
                  <a:pt x="65" y="29"/>
                  <a:pt x="64" y="29"/>
                </a:cubicBezTo>
                <a:cubicBezTo>
                  <a:pt x="63" y="29"/>
                  <a:pt x="61" y="28"/>
                  <a:pt x="61" y="27"/>
                </a:cubicBezTo>
                <a:cubicBezTo>
                  <a:pt x="61" y="25"/>
                  <a:pt x="63" y="24"/>
                  <a:pt x="64" y="24"/>
                </a:cubicBezTo>
                <a:close/>
                <a:moveTo>
                  <a:pt x="80" y="24"/>
                </a:moveTo>
                <a:cubicBezTo>
                  <a:pt x="81" y="24"/>
                  <a:pt x="83" y="25"/>
                  <a:pt x="83" y="27"/>
                </a:cubicBezTo>
                <a:cubicBezTo>
                  <a:pt x="83" y="28"/>
                  <a:pt x="81" y="29"/>
                  <a:pt x="80" y="29"/>
                </a:cubicBezTo>
                <a:cubicBezTo>
                  <a:pt x="79" y="29"/>
                  <a:pt x="77" y="28"/>
                  <a:pt x="77" y="27"/>
                </a:cubicBezTo>
                <a:cubicBezTo>
                  <a:pt x="77" y="25"/>
                  <a:pt x="79" y="24"/>
                  <a:pt x="80" y="24"/>
                </a:cubicBezTo>
                <a:close/>
                <a:moveTo>
                  <a:pt x="48" y="24"/>
                </a:moveTo>
                <a:cubicBezTo>
                  <a:pt x="49" y="24"/>
                  <a:pt x="51" y="25"/>
                  <a:pt x="51" y="27"/>
                </a:cubicBezTo>
                <a:cubicBezTo>
                  <a:pt x="51" y="28"/>
                  <a:pt x="49" y="29"/>
                  <a:pt x="48" y="29"/>
                </a:cubicBezTo>
                <a:cubicBezTo>
                  <a:pt x="47" y="29"/>
                  <a:pt x="45" y="28"/>
                  <a:pt x="45" y="27"/>
                </a:cubicBezTo>
                <a:cubicBezTo>
                  <a:pt x="45" y="25"/>
                  <a:pt x="47" y="24"/>
                  <a:pt x="48" y="24"/>
                </a:cubicBezTo>
                <a:close/>
                <a:moveTo>
                  <a:pt x="16" y="24"/>
                </a:moveTo>
                <a:cubicBezTo>
                  <a:pt x="17" y="24"/>
                  <a:pt x="19" y="25"/>
                  <a:pt x="19" y="27"/>
                </a:cubicBezTo>
                <a:cubicBezTo>
                  <a:pt x="19" y="28"/>
                  <a:pt x="17" y="29"/>
                  <a:pt x="16" y="29"/>
                </a:cubicBezTo>
                <a:cubicBezTo>
                  <a:pt x="15" y="29"/>
                  <a:pt x="13" y="28"/>
                  <a:pt x="13" y="27"/>
                </a:cubicBezTo>
                <a:cubicBezTo>
                  <a:pt x="13" y="25"/>
                  <a:pt x="15" y="24"/>
                  <a:pt x="16" y="24"/>
                </a:cubicBezTo>
                <a:close/>
                <a:moveTo>
                  <a:pt x="32" y="24"/>
                </a:moveTo>
                <a:cubicBezTo>
                  <a:pt x="33" y="24"/>
                  <a:pt x="35" y="25"/>
                  <a:pt x="35" y="27"/>
                </a:cubicBezTo>
                <a:cubicBezTo>
                  <a:pt x="35" y="28"/>
                  <a:pt x="33" y="29"/>
                  <a:pt x="32" y="29"/>
                </a:cubicBezTo>
                <a:cubicBezTo>
                  <a:pt x="31" y="29"/>
                  <a:pt x="29" y="28"/>
                  <a:pt x="29" y="27"/>
                </a:cubicBezTo>
                <a:cubicBezTo>
                  <a:pt x="29" y="25"/>
                  <a:pt x="31" y="24"/>
                  <a:pt x="32" y="24"/>
                </a:cubicBezTo>
                <a:close/>
                <a:moveTo>
                  <a:pt x="144" y="24"/>
                </a:moveTo>
                <a:cubicBezTo>
                  <a:pt x="145" y="24"/>
                  <a:pt x="147" y="25"/>
                  <a:pt x="147" y="27"/>
                </a:cubicBezTo>
                <a:cubicBezTo>
                  <a:pt x="147" y="28"/>
                  <a:pt x="145" y="29"/>
                  <a:pt x="144" y="29"/>
                </a:cubicBezTo>
                <a:cubicBezTo>
                  <a:pt x="143" y="29"/>
                  <a:pt x="141" y="28"/>
                  <a:pt x="141" y="27"/>
                </a:cubicBezTo>
                <a:cubicBezTo>
                  <a:pt x="141" y="25"/>
                  <a:pt x="143" y="24"/>
                  <a:pt x="144" y="24"/>
                </a:cubicBezTo>
                <a:close/>
                <a:moveTo>
                  <a:pt x="128" y="24"/>
                </a:moveTo>
                <a:cubicBezTo>
                  <a:pt x="129" y="24"/>
                  <a:pt x="131" y="25"/>
                  <a:pt x="131" y="27"/>
                </a:cubicBezTo>
                <a:cubicBezTo>
                  <a:pt x="131" y="28"/>
                  <a:pt x="129" y="29"/>
                  <a:pt x="128" y="29"/>
                </a:cubicBezTo>
                <a:cubicBezTo>
                  <a:pt x="127" y="29"/>
                  <a:pt x="125" y="28"/>
                  <a:pt x="125" y="27"/>
                </a:cubicBezTo>
                <a:cubicBezTo>
                  <a:pt x="125" y="25"/>
                  <a:pt x="127" y="24"/>
                  <a:pt x="128" y="24"/>
                </a:cubicBezTo>
                <a:close/>
                <a:moveTo>
                  <a:pt x="96" y="24"/>
                </a:moveTo>
                <a:cubicBezTo>
                  <a:pt x="97" y="24"/>
                  <a:pt x="99" y="25"/>
                  <a:pt x="99" y="27"/>
                </a:cubicBezTo>
                <a:cubicBezTo>
                  <a:pt x="99" y="28"/>
                  <a:pt x="97" y="29"/>
                  <a:pt x="96" y="29"/>
                </a:cubicBezTo>
                <a:cubicBezTo>
                  <a:pt x="95" y="29"/>
                  <a:pt x="93" y="28"/>
                  <a:pt x="93" y="27"/>
                </a:cubicBezTo>
                <a:cubicBezTo>
                  <a:pt x="93" y="25"/>
                  <a:pt x="95" y="24"/>
                  <a:pt x="96" y="24"/>
                </a:cubicBezTo>
                <a:close/>
                <a:moveTo>
                  <a:pt x="112" y="24"/>
                </a:moveTo>
                <a:cubicBezTo>
                  <a:pt x="113" y="24"/>
                  <a:pt x="115" y="25"/>
                  <a:pt x="115" y="27"/>
                </a:cubicBezTo>
                <a:cubicBezTo>
                  <a:pt x="115" y="28"/>
                  <a:pt x="113" y="29"/>
                  <a:pt x="112" y="29"/>
                </a:cubicBezTo>
                <a:cubicBezTo>
                  <a:pt x="111" y="29"/>
                  <a:pt x="109" y="28"/>
                  <a:pt x="109" y="27"/>
                </a:cubicBezTo>
                <a:cubicBezTo>
                  <a:pt x="109" y="25"/>
                  <a:pt x="111" y="24"/>
                  <a:pt x="112" y="24"/>
                </a:cubicBezTo>
                <a:close/>
                <a:moveTo>
                  <a:pt x="109" y="104"/>
                </a:moveTo>
                <a:cubicBezTo>
                  <a:pt x="113" y="104"/>
                  <a:pt x="116" y="103"/>
                  <a:pt x="119" y="101"/>
                </a:cubicBezTo>
                <a:cubicBezTo>
                  <a:pt x="121" y="103"/>
                  <a:pt x="125" y="104"/>
                  <a:pt x="128" y="104"/>
                </a:cubicBezTo>
                <a:cubicBezTo>
                  <a:pt x="138" y="104"/>
                  <a:pt x="147" y="96"/>
                  <a:pt x="147" y="85"/>
                </a:cubicBezTo>
                <a:cubicBezTo>
                  <a:pt x="147" y="75"/>
                  <a:pt x="138" y="67"/>
                  <a:pt x="128" y="67"/>
                </a:cubicBezTo>
                <a:cubicBezTo>
                  <a:pt x="125" y="67"/>
                  <a:pt x="121" y="68"/>
                  <a:pt x="119" y="69"/>
                </a:cubicBezTo>
                <a:cubicBezTo>
                  <a:pt x="116" y="68"/>
                  <a:pt x="113" y="67"/>
                  <a:pt x="109" y="67"/>
                </a:cubicBezTo>
                <a:cubicBezTo>
                  <a:pt x="99" y="67"/>
                  <a:pt x="91" y="75"/>
                  <a:pt x="91" y="85"/>
                </a:cubicBezTo>
                <a:cubicBezTo>
                  <a:pt x="91" y="96"/>
                  <a:pt x="99" y="104"/>
                  <a:pt x="109" y="104"/>
                </a:cubicBezTo>
                <a:close/>
                <a:moveTo>
                  <a:pt x="115" y="85"/>
                </a:moveTo>
                <a:cubicBezTo>
                  <a:pt x="115" y="82"/>
                  <a:pt x="116" y="78"/>
                  <a:pt x="119" y="76"/>
                </a:cubicBezTo>
                <a:cubicBezTo>
                  <a:pt x="121" y="78"/>
                  <a:pt x="123" y="82"/>
                  <a:pt x="123" y="85"/>
                </a:cubicBezTo>
                <a:cubicBezTo>
                  <a:pt x="123" y="89"/>
                  <a:pt x="121" y="92"/>
                  <a:pt x="119" y="95"/>
                </a:cubicBezTo>
                <a:cubicBezTo>
                  <a:pt x="116" y="92"/>
                  <a:pt x="115" y="89"/>
                  <a:pt x="115" y="85"/>
                </a:cubicBezTo>
                <a:close/>
                <a:moveTo>
                  <a:pt x="141" y="85"/>
                </a:moveTo>
                <a:cubicBezTo>
                  <a:pt x="141" y="93"/>
                  <a:pt x="135" y="99"/>
                  <a:pt x="128" y="99"/>
                </a:cubicBezTo>
                <a:cubicBezTo>
                  <a:pt x="126" y="99"/>
                  <a:pt x="125" y="98"/>
                  <a:pt x="123" y="98"/>
                </a:cubicBezTo>
                <a:cubicBezTo>
                  <a:pt x="126" y="94"/>
                  <a:pt x="128" y="90"/>
                  <a:pt x="128" y="85"/>
                </a:cubicBezTo>
                <a:cubicBezTo>
                  <a:pt x="128" y="81"/>
                  <a:pt x="126" y="76"/>
                  <a:pt x="123" y="73"/>
                </a:cubicBezTo>
                <a:cubicBezTo>
                  <a:pt x="125" y="72"/>
                  <a:pt x="126" y="72"/>
                  <a:pt x="128" y="72"/>
                </a:cubicBezTo>
                <a:cubicBezTo>
                  <a:pt x="135" y="72"/>
                  <a:pt x="141" y="78"/>
                  <a:pt x="141" y="85"/>
                </a:cubicBezTo>
                <a:close/>
                <a:moveTo>
                  <a:pt x="109" y="72"/>
                </a:moveTo>
                <a:cubicBezTo>
                  <a:pt x="111" y="72"/>
                  <a:pt x="113" y="72"/>
                  <a:pt x="114" y="73"/>
                </a:cubicBezTo>
                <a:cubicBezTo>
                  <a:pt x="111" y="76"/>
                  <a:pt x="109" y="81"/>
                  <a:pt x="109" y="85"/>
                </a:cubicBezTo>
                <a:cubicBezTo>
                  <a:pt x="109" y="90"/>
                  <a:pt x="111" y="94"/>
                  <a:pt x="114" y="98"/>
                </a:cubicBezTo>
                <a:cubicBezTo>
                  <a:pt x="113" y="98"/>
                  <a:pt x="111" y="99"/>
                  <a:pt x="109" y="99"/>
                </a:cubicBezTo>
                <a:cubicBezTo>
                  <a:pt x="102" y="99"/>
                  <a:pt x="96" y="93"/>
                  <a:pt x="96" y="85"/>
                </a:cubicBezTo>
                <a:cubicBezTo>
                  <a:pt x="96" y="78"/>
                  <a:pt x="102" y="72"/>
                  <a:pt x="109" y="7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23" name="Freeform 1919">
            <a:extLst>
              <a:ext uri="{FF2B5EF4-FFF2-40B4-BE49-F238E27FC236}">
                <a16:creationId xmlns:a16="http://schemas.microsoft.com/office/drawing/2014/main" xmlns="" id="{55CD218D-A7DA-4A6E-BA82-4F1ADA48EE04}"/>
              </a:ext>
            </a:extLst>
          </p:cNvPr>
          <p:cNvSpPr>
            <a:spLocks noEditPoints="1"/>
          </p:cNvSpPr>
          <p:nvPr/>
        </p:nvSpPr>
        <p:spPr bwMode="auto">
          <a:xfrm>
            <a:off x="7257761" y="4149148"/>
            <a:ext cx="546966" cy="402648"/>
          </a:xfrm>
          <a:custGeom>
            <a:avLst/>
            <a:gdLst>
              <a:gd name="T0" fmla="*/ 0 w 160"/>
              <a:gd name="T1" fmla="*/ 13 h 117"/>
              <a:gd name="T2" fmla="*/ 149 w 160"/>
              <a:gd name="T3" fmla="*/ 117 h 117"/>
              <a:gd name="T4" fmla="*/ 160 w 160"/>
              <a:gd name="T5" fmla="*/ 11 h 117"/>
              <a:gd name="T6" fmla="*/ 21 w 160"/>
              <a:gd name="T7" fmla="*/ 19 h 117"/>
              <a:gd name="T8" fmla="*/ 40 w 160"/>
              <a:gd name="T9" fmla="*/ 21 h 117"/>
              <a:gd name="T10" fmla="*/ 59 w 160"/>
              <a:gd name="T11" fmla="*/ 19 h 117"/>
              <a:gd name="T12" fmla="*/ 85 w 160"/>
              <a:gd name="T13" fmla="*/ 19 h 117"/>
              <a:gd name="T14" fmla="*/ 104 w 160"/>
              <a:gd name="T15" fmla="*/ 21 h 117"/>
              <a:gd name="T16" fmla="*/ 123 w 160"/>
              <a:gd name="T17" fmla="*/ 19 h 117"/>
              <a:gd name="T18" fmla="*/ 149 w 160"/>
              <a:gd name="T19" fmla="*/ 19 h 117"/>
              <a:gd name="T20" fmla="*/ 152 w 160"/>
              <a:gd name="T21" fmla="*/ 32 h 117"/>
              <a:gd name="T22" fmla="*/ 133 w 160"/>
              <a:gd name="T23" fmla="*/ 35 h 117"/>
              <a:gd name="T24" fmla="*/ 107 w 160"/>
              <a:gd name="T25" fmla="*/ 35 h 117"/>
              <a:gd name="T26" fmla="*/ 88 w 160"/>
              <a:gd name="T27" fmla="*/ 32 h 117"/>
              <a:gd name="T28" fmla="*/ 69 w 160"/>
              <a:gd name="T29" fmla="*/ 35 h 117"/>
              <a:gd name="T30" fmla="*/ 43 w 160"/>
              <a:gd name="T31" fmla="*/ 35 h 117"/>
              <a:gd name="T32" fmla="*/ 24 w 160"/>
              <a:gd name="T33" fmla="*/ 32 h 117"/>
              <a:gd name="T34" fmla="*/ 5 w 160"/>
              <a:gd name="T35" fmla="*/ 35 h 117"/>
              <a:gd name="T36" fmla="*/ 149 w 160"/>
              <a:gd name="T37" fmla="*/ 112 h 117"/>
              <a:gd name="T38" fmla="*/ 155 w 160"/>
              <a:gd name="T39" fmla="*/ 40 h 117"/>
              <a:gd name="T40" fmla="*/ 11 w 160"/>
              <a:gd name="T41" fmla="*/ 5 h 117"/>
              <a:gd name="T42" fmla="*/ 5 w 160"/>
              <a:gd name="T43" fmla="*/ 13 h 117"/>
              <a:gd name="T44" fmla="*/ 45 w 160"/>
              <a:gd name="T45" fmla="*/ 53 h 117"/>
              <a:gd name="T46" fmla="*/ 51 w 160"/>
              <a:gd name="T47" fmla="*/ 53 h 117"/>
              <a:gd name="T48" fmla="*/ 77 w 160"/>
              <a:gd name="T49" fmla="*/ 56 h 117"/>
              <a:gd name="T50" fmla="*/ 19 w 160"/>
              <a:gd name="T51" fmla="*/ 64 h 117"/>
              <a:gd name="T52" fmla="*/ 19 w 160"/>
              <a:gd name="T53" fmla="*/ 69 h 117"/>
              <a:gd name="T54" fmla="*/ 32 w 160"/>
              <a:gd name="T55" fmla="*/ 69 h 117"/>
              <a:gd name="T56" fmla="*/ 40 w 160"/>
              <a:gd name="T57" fmla="*/ 67 h 117"/>
              <a:gd name="T58" fmla="*/ 53 w 160"/>
              <a:gd name="T59" fmla="*/ 67 h 117"/>
              <a:gd name="T60" fmla="*/ 69 w 160"/>
              <a:gd name="T61" fmla="*/ 67 h 117"/>
              <a:gd name="T62" fmla="*/ 61 w 160"/>
              <a:gd name="T63" fmla="*/ 64 h 117"/>
              <a:gd name="T64" fmla="*/ 80 w 160"/>
              <a:gd name="T65" fmla="*/ 67 h 117"/>
              <a:gd name="T66" fmla="*/ 75 w 160"/>
              <a:gd name="T67" fmla="*/ 67 h 117"/>
              <a:gd name="T68" fmla="*/ 67 w 160"/>
              <a:gd name="T69" fmla="*/ 27 h 117"/>
              <a:gd name="T70" fmla="*/ 80 w 160"/>
              <a:gd name="T71" fmla="*/ 24 h 117"/>
              <a:gd name="T72" fmla="*/ 80 w 160"/>
              <a:gd name="T73" fmla="*/ 24 h 117"/>
              <a:gd name="T74" fmla="*/ 45 w 160"/>
              <a:gd name="T75" fmla="*/ 27 h 117"/>
              <a:gd name="T76" fmla="*/ 16 w 160"/>
              <a:gd name="T77" fmla="*/ 29 h 117"/>
              <a:gd name="T78" fmla="*/ 35 w 160"/>
              <a:gd name="T79" fmla="*/ 27 h 117"/>
              <a:gd name="T80" fmla="*/ 144 w 160"/>
              <a:gd name="T81" fmla="*/ 24 h 117"/>
              <a:gd name="T82" fmla="*/ 144 w 160"/>
              <a:gd name="T83" fmla="*/ 24 h 117"/>
              <a:gd name="T84" fmla="*/ 125 w 160"/>
              <a:gd name="T85" fmla="*/ 27 h 117"/>
              <a:gd name="T86" fmla="*/ 96 w 160"/>
              <a:gd name="T87" fmla="*/ 29 h 117"/>
              <a:gd name="T88" fmla="*/ 115 w 160"/>
              <a:gd name="T89" fmla="*/ 27 h 117"/>
              <a:gd name="T90" fmla="*/ 144 w 160"/>
              <a:gd name="T91" fmla="*/ 69 h 117"/>
              <a:gd name="T92" fmla="*/ 144 w 160"/>
              <a:gd name="T93" fmla="*/ 69 h 117"/>
              <a:gd name="T94" fmla="*/ 139 w 160"/>
              <a:gd name="T95" fmla="*/ 75 h 1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60" h="117">
                <a:moveTo>
                  <a:pt x="149" y="0"/>
                </a:moveTo>
                <a:cubicBezTo>
                  <a:pt x="11" y="0"/>
                  <a:pt x="11" y="0"/>
                  <a:pt x="11" y="0"/>
                </a:cubicBezTo>
                <a:cubicBezTo>
                  <a:pt x="5" y="0"/>
                  <a:pt x="0" y="5"/>
                  <a:pt x="0" y="11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40"/>
                  <a:pt x="0" y="40"/>
                  <a:pt x="0" y="40"/>
                </a:cubicBezTo>
                <a:cubicBezTo>
                  <a:pt x="0" y="106"/>
                  <a:pt x="0" y="106"/>
                  <a:pt x="0" y="106"/>
                </a:cubicBezTo>
                <a:cubicBezTo>
                  <a:pt x="0" y="112"/>
                  <a:pt x="5" y="117"/>
                  <a:pt x="11" y="117"/>
                </a:cubicBezTo>
                <a:cubicBezTo>
                  <a:pt x="149" y="117"/>
                  <a:pt x="149" y="117"/>
                  <a:pt x="149" y="117"/>
                </a:cubicBezTo>
                <a:cubicBezTo>
                  <a:pt x="155" y="117"/>
                  <a:pt x="160" y="112"/>
                  <a:pt x="160" y="106"/>
                </a:cubicBezTo>
                <a:cubicBezTo>
                  <a:pt x="160" y="40"/>
                  <a:pt x="160" y="40"/>
                  <a:pt x="160" y="40"/>
                </a:cubicBezTo>
                <a:cubicBezTo>
                  <a:pt x="160" y="13"/>
                  <a:pt x="160" y="13"/>
                  <a:pt x="160" y="13"/>
                </a:cubicBezTo>
                <a:cubicBezTo>
                  <a:pt x="160" y="11"/>
                  <a:pt x="160" y="11"/>
                  <a:pt x="160" y="11"/>
                </a:cubicBezTo>
                <a:cubicBezTo>
                  <a:pt x="160" y="5"/>
                  <a:pt x="155" y="0"/>
                  <a:pt x="149" y="0"/>
                </a:cubicBezTo>
                <a:close/>
                <a:moveTo>
                  <a:pt x="8" y="21"/>
                </a:moveTo>
                <a:cubicBezTo>
                  <a:pt x="9" y="21"/>
                  <a:pt x="11" y="20"/>
                  <a:pt x="11" y="19"/>
                </a:cubicBezTo>
                <a:cubicBezTo>
                  <a:pt x="21" y="19"/>
                  <a:pt x="21" y="19"/>
                  <a:pt x="21" y="19"/>
                </a:cubicBezTo>
                <a:cubicBezTo>
                  <a:pt x="21" y="20"/>
                  <a:pt x="23" y="21"/>
                  <a:pt x="24" y="21"/>
                </a:cubicBezTo>
                <a:cubicBezTo>
                  <a:pt x="25" y="21"/>
                  <a:pt x="27" y="20"/>
                  <a:pt x="27" y="19"/>
                </a:cubicBezTo>
                <a:cubicBezTo>
                  <a:pt x="37" y="19"/>
                  <a:pt x="37" y="19"/>
                  <a:pt x="37" y="19"/>
                </a:cubicBezTo>
                <a:cubicBezTo>
                  <a:pt x="37" y="20"/>
                  <a:pt x="39" y="21"/>
                  <a:pt x="40" y="21"/>
                </a:cubicBezTo>
                <a:cubicBezTo>
                  <a:pt x="41" y="21"/>
                  <a:pt x="43" y="20"/>
                  <a:pt x="43" y="19"/>
                </a:cubicBezTo>
                <a:cubicBezTo>
                  <a:pt x="53" y="19"/>
                  <a:pt x="53" y="19"/>
                  <a:pt x="53" y="19"/>
                </a:cubicBezTo>
                <a:cubicBezTo>
                  <a:pt x="53" y="20"/>
                  <a:pt x="55" y="21"/>
                  <a:pt x="56" y="21"/>
                </a:cubicBezTo>
                <a:cubicBezTo>
                  <a:pt x="57" y="21"/>
                  <a:pt x="59" y="20"/>
                  <a:pt x="59" y="19"/>
                </a:cubicBezTo>
                <a:cubicBezTo>
                  <a:pt x="69" y="19"/>
                  <a:pt x="69" y="19"/>
                  <a:pt x="69" y="19"/>
                </a:cubicBezTo>
                <a:cubicBezTo>
                  <a:pt x="69" y="20"/>
                  <a:pt x="71" y="21"/>
                  <a:pt x="72" y="21"/>
                </a:cubicBezTo>
                <a:cubicBezTo>
                  <a:pt x="73" y="21"/>
                  <a:pt x="75" y="20"/>
                  <a:pt x="75" y="19"/>
                </a:cubicBezTo>
                <a:cubicBezTo>
                  <a:pt x="85" y="19"/>
                  <a:pt x="85" y="19"/>
                  <a:pt x="85" y="19"/>
                </a:cubicBezTo>
                <a:cubicBezTo>
                  <a:pt x="85" y="20"/>
                  <a:pt x="87" y="21"/>
                  <a:pt x="88" y="21"/>
                </a:cubicBezTo>
                <a:cubicBezTo>
                  <a:pt x="89" y="21"/>
                  <a:pt x="91" y="20"/>
                  <a:pt x="91" y="19"/>
                </a:cubicBezTo>
                <a:cubicBezTo>
                  <a:pt x="101" y="19"/>
                  <a:pt x="101" y="19"/>
                  <a:pt x="101" y="19"/>
                </a:cubicBezTo>
                <a:cubicBezTo>
                  <a:pt x="101" y="20"/>
                  <a:pt x="103" y="21"/>
                  <a:pt x="104" y="21"/>
                </a:cubicBezTo>
                <a:cubicBezTo>
                  <a:pt x="105" y="21"/>
                  <a:pt x="107" y="20"/>
                  <a:pt x="107" y="19"/>
                </a:cubicBezTo>
                <a:cubicBezTo>
                  <a:pt x="117" y="19"/>
                  <a:pt x="117" y="19"/>
                  <a:pt x="117" y="19"/>
                </a:cubicBezTo>
                <a:cubicBezTo>
                  <a:pt x="117" y="20"/>
                  <a:pt x="119" y="21"/>
                  <a:pt x="120" y="21"/>
                </a:cubicBezTo>
                <a:cubicBezTo>
                  <a:pt x="121" y="21"/>
                  <a:pt x="123" y="20"/>
                  <a:pt x="123" y="19"/>
                </a:cubicBezTo>
                <a:cubicBezTo>
                  <a:pt x="133" y="19"/>
                  <a:pt x="133" y="19"/>
                  <a:pt x="133" y="19"/>
                </a:cubicBezTo>
                <a:cubicBezTo>
                  <a:pt x="133" y="20"/>
                  <a:pt x="135" y="21"/>
                  <a:pt x="136" y="21"/>
                </a:cubicBezTo>
                <a:cubicBezTo>
                  <a:pt x="137" y="21"/>
                  <a:pt x="139" y="20"/>
                  <a:pt x="139" y="19"/>
                </a:cubicBezTo>
                <a:cubicBezTo>
                  <a:pt x="149" y="19"/>
                  <a:pt x="149" y="19"/>
                  <a:pt x="149" y="19"/>
                </a:cubicBezTo>
                <a:cubicBezTo>
                  <a:pt x="149" y="20"/>
                  <a:pt x="151" y="21"/>
                  <a:pt x="152" y="21"/>
                </a:cubicBezTo>
                <a:cubicBezTo>
                  <a:pt x="153" y="21"/>
                  <a:pt x="155" y="20"/>
                  <a:pt x="155" y="19"/>
                </a:cubicBezTo>
                <a:cubicBezTo>
                  <a:pt x="155" y="35"/>
                  <a:pt x="155" y="35"/>
                  <a:pt x="155" y="35"/>
                </a:cubicBezTo>
                <a:cubicBezTo>
                  <a:pt x="155" y="33"/>
                  <a:pt x="153" y="32"/>
                  <a:pt x="152" y="32"/>
                </a:cubicBezTo>
                <a:cubicBezTo>
                  <a:pt x="151" y="32"/>
                  <a:pt x="149" y="33"/>
                  <a:pt x="149" y="35"/>
                </a:cubicBezTo>
                <a:cubicBezTo>
                  <a:pt x="139" y="35"/>
                  <a:pt x="139" y="35"/>
                  <a:pt x="139" y="35"/>
                </a:cubicBezTo>
                <a:cubicBezTo>
                  <a:pt x="139" y="33"/>
                  <a:pt x="137" y="32"/>
                  <a:pt x="136" y="32"/>
                </a:cubicBezTo>
                <a:cubicBezTo>
                  <a:pt x="135" y="32"/>
                  <a:pt x="133" y="33"/>
                  <a:pt x="133" y="35"/>
                </a:cubicBezTo>
                <a:cubicBezTo>
                  <a:pt x="123" y="35"/>
                  <a:pt x="123" y="35"/>
                  <a:pt x="123" y="35"/>
                </a:cubicBezTo>
                <a:cubicBezTo>
                  <a:pt x="123" y="33"/>
                  <a:pt x="121" y="32"/>
                  <a:pt x="120" y="32"/>
                </a:cubicBezTo>
                <a:cubicBezTo>
                  <a:pt x="119" y="32"/>
                  <a:pt x="117" y="33"/>
                  <a:pt x="117" y="35"/>
                </a:cubicBezTo>
                <a:cubicBezTo>
                  <a:pt x="107" y="35"/>
                  <a:pt x="107" y="35"/>
                  <a:pt x="107" y="35"/>
                </a:cubicBezTo>
                <a:cubicBezTo>
                  <a:pt x="107" y="33"/>
                  <a:pt x="105" y="32"/>
                  <a:pt x="104" y="32"/>
                </a:cubicBezTo>
                <a:cubicBezTo>
                  <a:pt x="103" y="32"/>
                  <a:pt x="101" y="33"/>
                  <a:pt x="101" y="35"/>
                </a:cubicBezTo>
                <a:cubicBezTo>
                  <a:pt x="91" y="35"/>
                  <a:pt x="91" y="35"/>
                  <a:pt x="91" y="35"/>
                </a:cubicBezTo>
                <a:cubicBezTo>
                  <a:pt x="91" y="33"/>
                  <a:pt x="89" y="32"/>
                  <a:pt x="88" y="32"/>
                </a:cubicBezTo>
                <a:cubicBezTo>
                  <a:pt x="87" y="32"/>
                  <a:pt x="85" y="33"/>
                  <a:pt x="85" y="35"/>
                </a:cubicBezTo>
                <a:cubicBezTo>
                  <a:pt x="75" y="35"/>
                  <a:pt x="75" y="35"/>
                  <a:pt x="75" y="35"/>
                </a:cubicBezTo>
                <a:cubicBezTo>
                  <a:pt x="75" y="33"/>
                  <a:pt x="73" y="32"/>
                  <a:pt x="72" y="32"/>
                </a:cubicBezTo>
                <a:cubicBezTo>
                  <a:pt x="71" y="32"/>
                  <a:pt x="69" y="33"/>
                  <a:pt x="69" y="35"/>
                </a:cubicBezTo>
                <a:cubicBezTo>
                  <a:pt x="59" y="35"/>
                  <a:pt x="59" y="35"/>
                  <a:pt x="59" y="35"/>
                </a:cubicBezTo>
                <a:cubicBezTo>
                  <a:pt x="59" y="33"/>
                  <a:pt x="57" y="32"/>
                  <a:pt x="56" y="32"/>
                </a:cubicBezTo>
                <a:cubicBezTo>
                  <a:pt x="55" y="32"/>
                  <a:pt x="53" y="33"/>
                  <a:pt x="53" y="35"/>
                </a:cubicBezTo>
                <a:cubicBezTo>
                  <a:pt x="43" y="35"/>
                  <a:pt x="43" y="35"/>
                  <a:pt x="43" y="35"/>
                </a:cubicBezTo>
                <a:cubicBezTo>
                  <a:pt x="43" y="33"/>
                  <a:pt x="41" y="32"/>
                  <a:pt x="40" y="32"/>
                </a:cubicBezTo>
                <a:cubicBezTo>
                  <a:pt x="39" y="32"/>
                  <a:pt x="37" y="33"/>
                  <a:pt x="37" y="35"/>
                </a:cubicBezTo>
                <a:cubicBezTo>
                  <a:pt x="27" y="35"/>
                  <a:pt x="27" y="35"/>
                  <a:pt x="27" y="35"/>
                </a:cubicBezTo>
                <a:cubicBezTo>
                  <a:pt x="27" y="33"/>
                  <a:pt x="25" y="32"/>
                  <a:pt x="24" y="32"/>
                </a:cubicBezTo>
                <a:cubicBezTo>
                  <a:pt x="23" y="32"/>
                  <a:pt x="21" y="33"/>
                  <a:pt x="21" y="35"/>
                </a:cubicBezTo>
                <a:cubicBezTo>
                  <a:pt x="11" y="35"/>
                  <a:pt x="11" y="35"/>
                  <a:pt x="11" y="35"/>
                </a:cubicBezTo>
                <a:cubicBezTo>
                  <a:pt x="11" y="33"/>
                  <a:pt x="9" y="32"/>
                  <a:pt x="8" y="32"/>
                </a:cubicBezTo>
                <a:cubicBezTo>
                  <a:pt x="7" y="32"/>
                  <a:pt x="5" y="33"/>
                  <a:pt x="5" y="35"/>
                </a:cubicBezTo>
                <a:cubicBezTo>
                  <a:pt x="5" y="19"/>
                  <a:pt x="5" y="19"/>
                  <a:pt x="5" y="19"/>
                </a:cubicBezTo>
                <a:cubicBezTo>
                  <a:pt x="5" y="20"/>
                  <a:pt x="7" y="21"/>
                  <a:pt x="8" y="21"/>
                </a:cubicBezTo>
                <a:close/>
                <a:moveTo>
                  <a:pt x="155" y="106"/>
                </a:moveTo>
                <a:cubicBezTo>
                  <a:pt x="155" y="109"/>
                  <a:pt x="152" y="112"/>
                  <a:pt x="149" y="112"/>
                </a:cubicBezTo>
                <a:cubicBezTo>
                  <a:pt x="11" y="112"/>
                  <a:pt x="11" y="112"/>
                  <a:pt x="11" y="112"/>
                </a:cubicBezTo>
                <a:cubicBezTo>
                  <a:pt x="8" y="112"/>
                  <a:pt x="5" y="109"/>
                  <a:pt x="5" y="106"/>
                </a:cubicBezTo>
                <a:cubicBezTo>
                  <a:pt x="5" y="40"/>
                  <a:pt x="5" y="40"/>
                  <a:pt x="5" y="40"/>
                </a:cubicBezTo>
                <a:cubicBezTo>
                  <a:pt x="155" y="40"/>
                  <a:pt x="155" y="40"/>
                  <a:pt x="155" y="40"/>
                </a:cubicBezTo>
                <a:lnTo>
                  <a:pt x="155" y="106"/>
                </a:lnTo>
                <a:close/>
                <a:moveTo>
                  <a:pt x="5" y="13"/>
                </a:moveTo>
                <a:cubicBezTo>
                  <a:pt x="5" y="11"/>
                  <a:pt x="5" y="11"/>
                  <a:pt x="5" y="11"/>
                </a:cubicBezTo>
                <a:cubicBezTo>
                  <a:pt x="5" y="8"/>
                  <a:pt x="8" y="5"/>
                  <a:pt x="11" y="5"/>
                </a:cubicBezTo>
                <a:cubicBezTo>
                  <a:pt x="149" y="5"/>
                  <a:pt x="149" y="5"/>
                  <a:pt x="149" y="5"/>
                </a:cubicBezTo>
                <a:cubicBezTo>
                  <a:pt x="152" y="5"/>
                  <a:pt x="155" y="8"/>
                  <a:pt x="155" y="11"/>
                </a:cubicBezTo>
                <a:cubicBezTo>
                  <a:pt x="155" y="13"/>
                  <a:pt x="155" y="13"/>
                  <a:pt x="155" y="13"/>
                </a:cubicBezTo>
                <a:lnTo>
                  <a:pt x="5" y="13"/>
                </a:lnTo>
                <a:close/>
                <a:moveTo>
                  <a:pt x="16" y="53"/>
                </a:moveTo>
                <a:cubicBezTo>
                  <a:pt x="16" y="52"/>
                  <a:pt x="17" y="51"/>
                  <a:pt x="19" y="51"/>
                </a:cubicBezTo>
                <a:cubicBezTo>
                  <a:pt x="43" y="51"/>
                  <a:pt x="43" y="51"/>
                  <a:pt x="43" y="51"/>
                </a:cubicBezTo>
                <a:cubicBezTo>
                  <a:pt x="44" y="51"/>
                  <a:pt x="45" y="52"/>
                  <a:pt x="45" y="53"/>
                </a:cubicBezTo>
                <a:cubicBezTo>
                  <a:pt x="45" y="55"/>
                  <a:pt x="44" y="56"/>
                  <a:pt x="43" y="56"/>
                </a:cubicBezTo>
                <a:cubicBezTo>
                  <a:pt x="19" y="56"/>
                  <a:pt x="19" y="56"/>
                  <a:pt x="19" y="56"/>
                </a:cubicBezTo>
                <a:cubicBezTo>
                  <a:pt x="17" y="56"/>
                  <a:pt x="16" y="55"/>
                  <a:pt x="16" y="53"/>
                </a:cubicBezTo>
                <a:close/>
                <a:moveTo>
                  <a:pt x="51" y="53"/>
                </a:moveTo>
                <a:cubicBezTo>
                  <a:pt x="51" y="52"/>
                  <a:pt x="52" y="51"/>
                  <a:pt x="53" y="51"/>
                </a:cubicBezTo>
                <a:cubicBezTo>
                  <a:pt x="77" y="51"/>
                  <a:pt x="77" y="51"/>
                  <a:pt x="77" y="51"/>
                </a:cubicBezTo>
                <a:cubicBezTo>
                  <a:pt x="79" y="51"/>
                  <a:pt x="80" y="52"/>
                  <a:pt x="80" y="53"/>
                </a:cubicBezTo>
                <a:cubicBezTo>
                  <a:pt x="80" y="55"/>
                  <a:pt x="79" y="56"/>
                  <a:pt x="77" y="56"/>
                </a:cubicBezTo>
                <a:cubicBezTo>
                  <a:pt x="53" y="56"/>
                  <a:pt x="53" y="56"/>
                  <a:pt x="53" y="56"/>
                </a:cubicBezTo>
                <a:cubicBezTo>
                  <a:pt x="52" y="56"/>
                  <a:pt x="51" y="55"/>
                  <a:pt x="51" y="53"/>
                </a:cubicBezTo>
                <a:close/>
                <a:moveTo>
                  <a:pt x="16" y="67"/>
                </a:moveTo>
                <a:cubicBezTo>
                  <a:pt x="16" y="65"/>
                  <a:pt x="17" y="64"/>
                  <a:pt x="19" y="64"/>
                </a:cubicBezTo>
                <a:cubicBezTo>
                  <a:pt x="21" y="64"/>
                  <a:pt x="21" y="64"/>
                  <a:pt x="21" y="64"/>
                </a:cubicBezTo>
                <a:cubicBezTo>
                  <a:pt x="23" y="64"/>
                  <a:pt x="24" y="65"/>
                  <a:pt x="24" y="67"/>
                </a:cubicBezTo>
                <a:cubicBezTo>
                  <a:pt x="24" y="68"/>
                  <a:pt x="23" y="69"/>
                  <a:pt x="21" y="69"/>
                </a:cubicBezTo>
                <a:cubicBezTo>
                  <a:pt x="19" y="69"/>
                  <a:pt x="19" y="69"/>
                  <a:pt x="19" y="69"/>
                </a:cubicBezTo>
                <a:cubicBezTo>
                  <a:pt x="17" y="69"/>
                  <a:pt x="16" y="68"/>
                  <a:pt x="16" y="67"/>
                </a:cubicBezTo>
                <a:close/>
                <a:moveTo>
                  <a:pt x="40" y="67"/>
                </a:moveTo>
                <a:cubicBezTo>
                  <a:pt x="40" y="68"/>
                  <a:pt x="39" y="69"/>
                  <a:pt x="37" y="69"/>
                </a:cubicBezTo>
                <a:cubicBezTo>
                  <a:pt x="32" y="69"/>
                  <a:pt x="32" y="69"/>
                  <a:pt x="32" y="69"/>
                </a:cubicBezTo>
                <a:cubicBezTo>
                  <a:pt x="31" y="69"/>
                  <a:pt x="29" y="68"/>
                  <a:pt x="29" y="67"/>
                </a:cubicBezTo>
                <a:cubicBezTo>
                  <a:pt x="29" y="65"/>
                  <a:pt x="31" y="64"/>
                  <a:pt x="32" y="64"/>
                </a:cubicBezTo>
                <a:cubicBezTo>
                  <a:pt x="37" y="64"/>
                  <a:pt x="37" y="64"/>
                  <a:pt x="37" y="64"/>
                </a:cubicBezTo>
                <a:cubicBezTo>
                  <a:pt x="39" y="64"/>
                  <a:pt x="40" y="65"/>
                  <a:pt x="40" y="67"/>
                </a:cubicBezTo>
                <a:close/>
                <a:moveTo>
                  <a:pt x="45" y="67"/>
                </a:moveTo>
                <a:cubicBezTo>
                  <a:pt x="45" y="65"/>
                  <a:pt x="47" y="64"/>
                  <a:pt x="48" y="64"/>
                </a:cubicBezTo>
                <a:cubicBezTo>
                  <a:pt x="51" y="64"/>
                  <a:pt x="51" y="64"/>
                  <a:pt x="51" y="64"/>
                </a:cubicBezTo>
                <a:cubicBezTo>
                  <a:pt x="52" y="64"/>
                  <a:pt x="53" y="65"/>
                  <a:pt x="53" y="67"/>
                </a:cubicBezTo>
                <a:cubicBezTo>
                  <a:pt x="53" y="68"/>
                  <a:pt x="52" y="69"/>
                  <a:pt x="51" y="69"/>
                </a:cubicBezTo>
                <a:cubicBezTo>
                  <a:pt x="48" y="69"/>
                  <a:pt x="48" y="69"/>
                  <a:pt x="48" y="69"/>
                </a:cubicBezTo>
                <a:cubicBezTo>
                  <a:pt x="47" y="69"/>
                  <a:pt x="45" y="68"/>
                  <a:pt x="45" y="67"/>
                </a:cubicBezTo>
                <a:close/>
                <a:moveTo>
                  <a:pt x="69" y="67"/>
                </a:moveTo>
                <a:cubicBezTo>
                  <a:pt x="69" y="68"/>
                  <a:pt x="68" y="69"/>
                  <a:pt x="67" y="69"/>
                </a:cubicBezTo>
                <a:cubicBezTo>
                  <a:pt x="61" y="69"/>
                  <a:pt x="61" y="69"/>
                  <a:pt x="61" y="69"/>
                </a:cubicBezTo>
                <a:cubicBezTo>
                  <a:pt x="60" y="69"/>
                  <a:pt x="59" y="68"/>
                  <a:pt x="59" y="67"/>
                </a:cubicBezTo>
                <a:cubicBezTo>
                  <a:pt x="59" y="65"/>
                  <a:pt x="60" y="64"/>
                  <a:pt x="61" y="64"/>
                </a:cubicBezTo>
                <a:cubicBezTo>
                  <a:pt x="67" y="64"/>
                  <a:pt x="67" y="64"/>
                  <a:pt x="67" y="64"/>
                </a:cubicBezTo>
                <a:cubicBezTo>
                  <a:pt x="68" y="64"/>
                  <a:pt x="69" y="65"/>
                  <a:pt x="69" y="67"/>
                </a:cubicBezTo>
                <a:close/>
                <a:moveTo>
                  <a:pt x="79" y="65"/>
                </a:moveTo>
                <a:cubicBezTo>
                  <a:pt x="80" y="65"/>
                  <a:pt x="80" y="66"/>
                  <a:pt x="80" y="67"/>
                </a:cubicBezTo>
                <a:cubicBezTo>
                  <a:pt x="80" y="67"/>
                  <a:pt x="80" y="68"/>
                  <a:pt x="79" y="69"/>
                </a:cubicBezTo>
                <a:cubicBezTo>
                  <a:pt x="79" y="69"/>
                  <a:pt x="78" y="69"/>
                  <a:pt x="77" y="69"/>
                </a:cubicBezTo>
                <a:cubicBezTo>
                  <a:pt x="77" y="69"/>
                  <a:pt x="76" y="69"/>
                  <a:pt x="75" y="69"/>
                </a:cubicBezTo>
                <a:cubicBezTo>
                  <a:pt x="75" y="68"/>
                  <a:pt x="75" y="67"/>
                  <a:pt x="75" y="67"/>
                </a:cubicBezTo>
                <a:cubicBezTo>
                  <a:pt x="75" y="66"/>
                  <a:pt x="75" y="65"/>
                  <a:pt x="75" y="65"/>
                </a:cubicBezTo>
                <a:cubicBezTo>
                  <a:pt x="76" y="64"/>
                  <a:pt x="78" y="64"/>
                  <a:pt x="79" y="65"/>
                </a:cubicBezTo>
                <a:close/>
                <a:moveTo>
                  <a:pt x="64" y="24"/>
                </a:moveTo>
                <a:cubicBezTo>
                  <a:pt x="65" y="24"/>
                  <a:pt x="67" y="25"/>
                  <a:pt x="67" y="27"/>
                </a:cubicBezTo>
                <a:cubicBezTo>
                  <a:pt x="67" y="28"/>
                  <a:pt x="65" y="29"/>
                  <a:pt x="64" y="29"/>
                </a:cubicBezTo>
                <a:cubicBezTo>
                  <a:pt x="63" y="29"/>
                  <a:pt x="61" y="28"/>
                  <a:pt x="61" y="27"/>
                </a:cubicBezTo>
                <a:cubicBezTo>
                  <a:pt x="61" y="25"/>
                  <a:pt x="63" y="24"/>
                  <a:pt x="64" y="24"/>
                </a:cubicBezTo>
                <a:close/>
                <a:moveTo>
                  <a:pt x="80" y="24"/>
                </a:moveTo>
                <a:cubicBezTo>
                  <a:pt x="81" y="24"/>
                  <a:pt x="83" y="25"/>
                  <a:pt x="83" y="27"/>
                </a:cubicBezTo>
                <a:cubicBezTo>
                  <a:pt x="83" y="28"/>
                  <a:pt x="81" y="29"/>
                  <a:pt x="80" y="29"/>
                </a:cubicBezTo>
                <a:cubicBezTo>
                  <a:pt x="79" y="29"/>
                  <a:pt x="77" y="28"/>
                  <a:pt x="77" y="27"/>
                </a:cubicBezTo>
                <a:cubicBezTo>
                  <a:pt x="77" y="25"/>
                  <a:pt x="79" y="24"/>
                  <a:pt x="80" y="24"/>
                </a:cubicBezTo>
                <a:close/>
                <a:moveTo>
                  <a:pt x="48" y="24"/>
                </a:moveTo>
                <a:cubicBezTo>
                  <a:pt x="49" y="24"/>
                  <a:pt x="51" y="25"/>
                  <a:pt x="51" y="27"/>
                </a:cubicBezTo>
                <a:cubicBezTo>
                  <a:pt x="51" y="28"/>
                  <a:pt x="49" y="29"/>
                  <a:pt x="48" y="29"/>
                </a:cubicBezTo>
                <a:cubicBezTo>
                  <a:pt x="47" y="29"/>
                  <a:pt x="45" y="28"/>
                  <a:pt x="45" y="27"/>
                </a:cubicBezTo>
                <a:cubicBezTo>
                  <a:pt x="45" y="25"/>
                  <a:pt x="47" y="24"/>
                  <a:pt x="48" y="24"/>
                </a:cubicBezTo>
                <a:close/>
                <a:moveTo>
                  <a:pt x="16" y="24"/>
                </a:moveTo>
                <a:cubicBezTo>
                  <a:pt x="17" y="24"/>
                  <a:pt x="19" y="25"/>
                  <a:pt x="19" y="27"/>
                </a:cubicBezTo>
                <a:cubicBezTo>
                  <a:pt x="19" y="28"/>
                  <a:pt x="17" y="29"/>
                  <a:pt x="16" y="29"/>
                </a:cubicBezTo>
                <a:cubicBezTo>
                  <a:pt x="15" y="29"/>
                  <a:pt x="13" y="28"/>
                  <a:pt x="13" y="27"/>
                </a:cubicBezTo>
                <a:cubicBezTo>
                  <a:pt x="13" y="25"/>
                  <a:pt x="15" y="24"/>
                  <a:pt x="16" y="24"/>
                </a:cubicBezTo>
                <a:close/>
                <a:moveTo>
                  <a:pt x="32" y="24"/>
                </a:moveTo>
                <a:cubicBezTo>
                  <a:pt x="33" y="24"/>
                  <a:pt x="35" y="25"/>
                  <a:pt x="35" y="27"/>
                </a:cubicBezTo>
                <a:cubicBezTo>
                  <a:pt x="35" y="28"/>
                  <a:pt x="33" y="29"/>
                  <a:pt x="32" y="29"/>
                </a:cubicBezTo>
                <a:cubicBezTo>
                  <a:pt x="31" y="29"/>
                  <a:pt x="29" y="28"/>
                  <a:pt x="29" y="27"/>
                </a:cubicBezTo>
                <a:cubicBezTo>
                  <a:pt x="29" y="25"/>
                  <a:pt x="31" y="24"/>
                  <a:pt x="32" y="24"/>
                </a:cubicBezTo>
                <a:close/>
                <a:moveTo>
                  <a:pt x="144" y="24"/>
                </a:moveTo>
                <a:cubicBezTo>
                  <a:pt x="145" y="24"/>
                  <a:pt x="147" y="25"/>
                  <a:pt x="147" y="27"/>
                </a:cubicBezTo>
                <a:cubicBezTo>
                  <a:pt x="147" y="28"/>
                  <a:pt x="145" y="29"/>
                  <a:pt x="144" y="29"/>
                </a:cubicBezTo>
                <a:cubicBezTo>
                  <a:pt x="143" y="29"/>
                  <a:pt x="141" y="28"/>
                  <a:pt x="141" y="27"/>
                </a:cubicBezTo>
                <a:cubicBezTo>
                  <a:pt x="141" y="25"/>
                  <a:pt x="143" y="24"/>
                  <a:pt x="144" y="24"/>
                </a:cubicBezTo>
                <a:close/>
                <a:moveTo>
                  <a:pt x="128" y="24"/>
                </a:moveTo>
                <a:cubicBezTo>
                  <a:pt x="129" y="24"/>
                  <a:pt x="131" y="25"/>
                  <a:pt x="131" y="27"/>
                </a:cubicBezTo>
                <a:cubicBezTo>
                  <a:pt x="131" y="28"/>
                  <a:pt x="129" y="29"/>
                  <a:pt x="128" y="29"/>
                </a:cubicBezTo>
                <a:cubicBezTo>
                  <a:pt x="127" y="29"/>
                  <a:pt x="125" y="28"/>
                  <a:pt x="125" y="27"/>
                </a:cubicBezTo>
                <a:cubicBezTo>
                  <a:pt x="125" y="25"/>
                  <a:pt x="127" y="24"/>
                  <a:pt x="128" y="24"/>
                </a:cubicBezTo>
                <a:close/>
                <a:moveTo>
                  <a:pt x="96" y="24"/>
                </a:moveTo>
                <a:cubicBezTo>
                  <a:pt x="97" y="24"/>
                  <a:pt x="99" y="25"/>
                  <a:pt x="99" y="27"/>
                </a:cubicBezTo>
                <a:cubicBezTo>
                  <a:pt x="99" y="28"/>
                  <a:pt x="97" y="29"/>
                  <a:pt x="96" y="29"/>
                </a:cubicBezTo>
                <a:cubicBezTo>
                  <a:pt x="95" y="29"/>
                  <a:pt x="93" y="28"/>
                  <a:pt x="93" y="27"/>
                </a:cubicBezTo>
                <a:cubicBezTo>
                  <a:pt x="93" y="25"/>
                  <a:pt x="95" y="24"/>
                  <a:pt x="96" y="24"/>
                </a:cubicBezTo>
                <a:close/>
                <a:moveTo>
                  <a:pt x="112" y="24"/>
                </a:moveTo>
                <a:cubicBezTo>
                  <a:pt x="113" y="24"/>
                  <a:pt x="115" y="25"/>
                  <a:pt x="115" y="27"/>
                </a:cubicBezTo>
                <a:cubicBezTo>
                  <a:pt x="115" y="28"/>
                  <a:pt x="113" y="29"/>
                  <a:pt x="112" y="29"/>
                </a:cubicBezTo>
                <a:cubicBezTo>
                  <a:pt x="111" y="29"/>
                  <a:pt x="109" y="28"/>
                  <a:pt x="109" y="27"/>
                </a:cubicBezTo>
                <a:cubicBezTo>
                  <a:pt x="109" y="25"/>
                  <a:pt x="111" y="24"/>
                  <a:pt x="112" y="24"/>
                </a:cubicBezTo>
                <a:close/>
                <a:moveTo>
                  <a:pt x="144" y="69"/>
                </a:moveTo>
                <a:cubicBezTo>
                  <a:pt x="96" y="69"/>
                  <a:pt x="96" y="69"/>
                  <a:pt x="96" y="69"/>
                </a:cubicBezTo>
                <a:cubicBezTo>
                  <a:pt x="96" y="101"/>
                  <a:pt x="96" y="101"/>
                  <a:pt x="96" y="101"/>
                </a:cubicBezTo>
                <a:cubicBezTo>
                  <a:pt x="144" y="101"/>
                  <a:pt x="144" y="101"/>
                  <a:pt x="144" y="101"/>
                </a:cubicBezTo>
                <a:lnTo>
                  <a:pt x="144" y="69"/>
                </a:lnTo>
                <a:close/>
                <a:moveTo>
                  <a:pt x="139" y="96"/>
                </a:moveTo>
                <a:cubicBezTo>
                  <a:pt x="101" y="96"/>
                  <a:pt x="101" y="96"/>
                  <a:pt x="101" y="96"/>
                </a:cubicBezTo>
                <a:cubicBezTo>
                  <a:pt x="101" y="75"/>
                  <a:pt x="101" y="75"/>
                  <a:pt x="101" y="75"/>
                </a:cubicBezTo>
                <a:cubicBezTo>
                  <a:pt x="139" y="75"/>
                  <a:pt x="139" y="75"/>
                  <a:pt x="139" y="75"/>
                </a:cubicBezTo>
                <a:lnTo>
                  <a:pt x="139" y="9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24" name="Freeform 1920">
            <a:extLst>
              <a:ext uri="{FF2B5EF4-FFF2-40B4-BE49-F238E27FC236}">
                <a16:creationId xmlns:a16="http://schemas.microsoft.com/office/drawing/2014/main" xmlns="" id="{EC4E3F7A-0BA2-4121-8641-C82302D90CD3}"/>
              </a:ext>
            </a:extLst>
          </p:cNvPr>
          <p:cNvSpPr>
            <a:spLocks noEditPoints="1"/>
          </p:cNvSpPr>
          <p:nvPr/>
        </p:nvSpPr>
        <p:spPr bwMode="auto">
          <a:xfrm>
            <a:off x="7257761" y="4768273"/>
            <a:ext cx="546966" cy="402648"/>
          </a:xfrm>
          <a:custGeom>
            <a:avLst/>
            <a:gdLst>
              <a:gd name="T0" fmla="*/ 11 w 160"/>
              <a:gd name="T1" fmla="*/ 0 h 117"/>
              <a:gd name="T2" fmla="*/ 0 w 160"/>
              <a:gd name="T3" fmla="*/ 106 h 117"/>
              <a:gd name="T4" fmla="*/ 149 w 160"/>
              <a:gd name="T5" fmla="*/ 117 h 117"/>
              <a:gd name="T6" fmla="*/ 160 w 160"/>
              <a:gd name="T7" fmla="*/ 11 h 117"/>
              <a:gd name="T8" fmla="*/ 155 w 160"/>
              <a:gd name="T9" fmla="*/ 106 h 117"/>
              <a:gd name="T10" fmla="*/ 11 w 160"/>
              <a:gd name="T11" fmla="*/ 112 h 117"/>
              <a:gd name="T12" fmla="*/ 5 w 160"/>
              <a:gd name="T13" fmla="*/ 11 h 117"/>
              <a:gd name="T14" fmla="*/ 149 w 160"/>
              <a:gd name="T15" fmla="*/ 5 h 117"/>
              <a:gd name="T16" fmla="*/ 155 w 160"/>
              <a:gd name="T17" fmla="*/ 106 h 117"/>
              <a:gd name="T18" fmla="*/ 16 w 160"/>
              <a:gd name="T19" fmla="*/ 21 h 117"/>
              <a:gd name="T20" fmla="*/ 43 w 160"/>
              <a:gd name="T21" fmla="*/ 24 h 117"/>
              <a:gd name="T22" fmla="*/ 16 w 160"/>
              <a:gd name="T23" fmla="*/ 27 h 117"/>
              <a:gd name="T24" fmla="*/ 77 w 160"/>
              <a:gd name="T25" fmla="*/ 24 h 117"/>
              <a:gd name="T26" fmla="*/ 51 w 160"/>
              <a:gd name="T27" fmla="*/ 27 h 117"/>
              <a:gd name="T28" fmla="*/ 51 w 160"/>
              <a:gd name="T29" fmla="*/ 21 h 117"/>
              <a:gd name="T30" fmla="*/ 77 w 160"/>
              <a:gd name="T31" fmla="*/ 24 h 117"/>
              <a:gd name="T32" fmla="*/ 16 w 160"/>
              <a:gd name="T33" fmla="*/ 35 h 117"/>
              <a:gd name="T34" fmla="*/ 21 w 160"/>
              <a:gd name="T35" fmla="*/ 37 h 117"/>
              <a:gd name="T36" fmla="*/ 16 w 160"/>
              <a:gd name="T37" fmla="*/ 40 h 117"/>
              <a:gd name="T38" fmla="*/ 35 w 160"/>
              <a:gd name="T39" fmla="*/ 35 h 117"/>
              <a:gd name="T40" fmla="*/ 35 w 160"/>
              <a:gd name="T41" fmla="*/ 40 h 117"/>
              <a:gd name="T42" fmla="*/ 27 w 160"/>
              <a:gd name="T43" fmla="*/ 37 h 117"/>
              <a:gd name="T44" fmla="*/ 35 w 160"/>
              <a:gd name="T45" fmla="*/ 35 h 117"/>
              <a:gd name="T46" fmla="*/ 45 w 160"/>
              <a:gd name="T47" fmla="*/ 40 h 117"/>
              <a:gd name="T48" fmla="*/ 45 w 160"/>
              <a:gd name="T49" fmla="*/ 35 h 117"/>
              <a:gd name="T50" fmla="*/ 51 w 160"/>
              <a:gd name="T51" fmla="*/ 37 h 117"/>
              <a:gd name="T52" fmla="*/ 59 w 160"/>
              <a:gd name="T53" fmla="*/ 40 h 117"/>
              <a:gd name="T54" fmla="*/ 59 w 160"/>
              <a:gd name="T55" fmla="*/ 35 h 117"/>
              <a:gd name="T56" fmla="*/ 67 w 160"/>
              <a:gd name="T57" fmla="*/ 37 h 117"/>
              <a:gd name="T58" fmla="*/ 59 w 160"/>
              <a:gd name="T59" fmla="*/ 40 h 117"/>
              <a:gd name="T60" fmla="*/ 77 w 160"/>
              <a:gd name="T61" fmla="*/ 37 h 117"/>
              <a:gd name="T62" fmla="*/ 75 w 160"/>
              <a:gd name="T63" fmla="*/ 40 h 117"/>
              <a:gd name="T64" fmla="*/ 72 w 160"/>
              <a:gd name="T65" fmla="*/ 37 h 117"/>
              <a:gd name="T66" fmla="*/ 77 w 160"/>
              <a:gd name="T67" fmla="*/ 35 h 117"/>
              <a:gd name="T68" fmla="*/ 147 w 160"/>
              <a:gd name="T69" fmla="*/ 51 h 117"/>
              <a:gd name="T70" fmla="*/ 99 w 160"/>
              <a:gd name="T71" fmla="*/ 19 h 117"/>
              <a:gd name="T72" fmla="*/ 104 w 160"/>
              <a:gd name="T73" fmla="*/ 24 h 117"/>
              <a:gd name="T74" fmla="*/ 141 w 160"/>
              <a:gd name="T75" fmla="*/ 45 h 117"/>
              <a:gd name="T76" fmla="*/ 104 w 160"/>
              <a:gd name="T77" fmla="*/ 24 h 117"/>
              <a:gd name="T78" fmla="*/ 43 w 160"/>
              <a:gd name="T79" fmla="*/ 99 h 117"/>
              <a:gd name="T80" fmla="*/ 13 w 160"/>
              <a:gd name="T81" fmla="*/ 77 h 117"/>
              <a:gd name="T82" fmla="*/ 19 w 160"/>
              <a:gd name="T83" fmla="*/ 83 h 117"/>
              <a:gd name="T84" fmla="*/ 37 w 160"/>
              <a:gd name="T85" fmla="*/ 93 h 117"/>
              <a:gd name="T86" fmla="*/ 19 w 160"/>
              <a:gd name="T87" fmla="*/ 83 h 117"/>
              <a:gd name="T88" fmla="*/ 77 w 160"/>
              <a:gd name="T89" fmla="*/ 99 h 117"/>
              <a:gd name="T90" fmla="*/ 48 w 160"/>
              <a:gd name="T91" fmla="*/ 77 h 117"/>
              <a:gd name="T92" fmla="*/ 53 w 160"/>
              <a:gd name="T93" fmla="*/ 83 h 117"/>
              <a:gd name="T94" fmla="*/ 72 w 160"/>
              <a:gd name="T95" fmla="*/ 93 h 117"/>
              <a:gd name="T96" fmla="*/ 53 w 160"/>
              <a:gd name="T97" fmla="*/ 83 h 117"/>
              <a:gd name="T98" fmla="*/ 112 w 160"/>
              <a:gd name="T99" fmla="*/ 99 h 117"/>
              <a:gd name="T100" fmla="*/ 83 w 160"/>
              <a:gd name="T101" fmla="*/ 77 h 117"/>
              <a:gd name="T102" fmla="*/ 88 w 160"/>
              <a:gd name="T103" fmla="*/ 83 h 117"/>
              <a:gd name="T104" fmla="*/ 107 w 160"/>
              <a:gd name="T105" fmla="*/ 93 h 117"/>
              <a:gd name="T106" fmla="*/ 88 w 160"/>
              <a:gd name="T107" fmla="*/ 83 h 117"/>
              <a:gd name="T108" fmla="*/ 147 w 160"/>
              <a:gd name="T109" fmla="*/ 99 h 117"/>
              <a:gd name="T110" fmla="*/ 117 w 160"/>
              <a:gd name="T111" fmla="*/ 77 h 117"/>
              <a:gd name="T112" fmla="*/ 123 w 160"/>
              <a:gd name="T113" fmla="*/ 83 h 117"/>
              <a:gd name="T114" fmla="*/ 141 w 160"/>
              <a:gd name="T115" fmla="*/ 93 h 117"/>
              <a:gd name="T116" fmla="*/ 123 w 160"/>
              <a:gd name="T117" fmla="*/ 83 h 1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160" h="117">
                <a:moveTo>
                  <a:pt x="149" y="0"/>
                </a:moveTo>
                <a:cubicBezTo>
                  <a:pt x="11" y="0"/>
                  <a:pt x="11" y="0"/>
                  <a:pt x="11" y="0"/>
                </a:cubicBezTo>
                <a:cubicBezTo>
                  <a:pt x="5" y="0"/>
                  <a:pt x="0" y="5"/>
                  <a:pt x="0" y="11"/>
                </a:cubicBezTo>
                <a:cubicBezTo>
                  <a:pt x="0" y="106"/>
                  <a:pt x="0" y="106"/>
                  <a:pt x="0" y="106"/>
                </a:cubicBezTo>
                <a:cubicBezTo>
                  <a:pt x="0" y="112"/>
                  <a:pt x="5" y="117"/>
                  <a:pt x="11" y="117"/>
                </a:cubicBezTo>
                <a:cubicBezTo>
                  <a:pt x="149" y="117"/>
                  <a:pt x="149" y="117"/>
                  <a:pt x="149" y="117"/>
                </a:cubicBezTo>
                <a:cubicBezTo>
                  <a:pt x="155" y="117"/>
                  <a:pt x="160" y="112"/>
                  <a:pt x="160" y="106"/>
                </a:cubicBezTo>
                <a:cubicBezTo>
                  <a:pt x="160" y="11"/>
                  <a:pt x="160" y="11"/>
                  <a:pt x="160" y="11"/>
                </a:cubicBezTo>
                <a:cubicBezTo>
                  <a:pt x="160" y="5"/>
                  <a:pt x="155" y="0"/>
                  <a:pt x="149" y="0"/>
                </a:cubicBezTo>
                <a:close/>
                <a:moveTo>
                  <a:pt x="155" y="106"/>
                </a:moveTo>
                <a:cubicBezTo>
                  <a:pt x="155" y="109"/>
                  <a:pt x="152" y="112"/>
                  <a:pt x="149" y="112"/>
                </a:cubicBezTo>
                <a:cubicBezTo>
                  <a:pt x="11" y="112"/>
                  <a:pt x="11" y="112"/>
                  <a:pt x="11" y="112"/>
                </a:cubicBezTo>
                <a:cubicBezTo>
                  <a:pt x="8" y="112"/>
                  <a:pt x="5" y="109"/>
                  <a:pt x="5" y="106"/>
                </a:cubicBezTo>
                <a:cubicBezTo>
                  <a:pt x="5" y="11"/>
                  <a:pt x="5" y="11"/>
                  <a:pt x="5" y="11"/>
                </a:cubicBezTo>
                <a:cubicBezTo>
                  <a:pt x="5" y="8"/>
                  <a:pt x="8" y="5"/>
                  <a:pt x="11" y="5"/>
                </a:cubicBezTo>
                <a:cubicBezTo>
                  <a:pt x="149" y="5"/>
                  <a:pt x="149" y="5"/>
                  <a:pt x="149" y="5"/>
                </a:cubicBezTo>
                <a:cubicBezTo>
                  <a:pt x="152" y="5"/>
                  <a:pt x="155" y="8"/>
                  <a:pt x="155" y="11"/>
                </a:cubicBezTo>
                <a:lnTo>
                  <a:pt x="155" y="106"/>
                </a:lnTo>
                <a:close/>
                <a:moveTo>
                  <a:pt x="13" y="24"/>
                </a:moveTo>
                <a:cubicBezTo>
                  <a:pt x="13" y="23"/>
                  <a:pt x="15" y="21"/>
                  <a:pt x="16" y="21"/>
                </a:cubicBezTo>
                <a:cubicBezTo>
                  <a:pt x="40" y="21"/>
                  <a:pt x="40" y="21"/>
                  <a:pt x="40" y="21"/>
                </a:cubicBezTo>
                <a:cubicBezTo>
                  <a:pt x="41" y="21"/>
                  <a:pt x="43" y="23"/>
                  <a:pt x="43" y="24"/>
                </a:cubicBezTo>
                <a:cubicBezTo>
                  <a:pt x="43" y="25"/>
                  <a:pt x="41" y="27"/>
                  <a:pt x="40" y="27"/>
                </a:cubicBezTo>
                <a:cubicBezTo>
                  <a:pt x="16" y="27"/>
                  <a:pt x="16" y="27"/>
                  <a:pt x="16" y="27"/>
                </a:cubicBezTo>
                <a:cubicBezTo>
                  <a:pt x="15" y="27"/>
                  <a:pt x="13" y="25"/>
                  <a:pt x="13" y="24"/>
                </a:cubicBezTo>
                <a:close/>
                <a:moveTo>
                  <a:pt x="77" y="24"/>
                </a:moveTo>
                <a:cubicBezTo>
                  <a:pt x="77" y="25"/>
                  <a:pt x="76" y="27"/>
                  <a:pt x="75" y="27"/>
                </a:cubicBezTo>
                <a:cubicBezTo>
                  <a:pt x="51" y="27"/>
                  <a:pt x="51" y="27"/>
                  <a:pt x="51" y="27"/>
                </a:cubicBezTo>
                <a:cubicBezTo>
                  <a:pt x="49" y="27"/>
                  <a:pt x="48" y="25"/>
                  <a:pt x="48" y="24"/>
                </a:cubicBezTo>
                <a:cubicBezTo>
                  <a:pt x="48" y="23"/>
                  <a:pt x="49" y="21"/>
                  <a:pt x="51" y="21"/>
                </a:cubicBezTo>
                <a:cubicBezTo>
                  <a:pt x="75" y="21"/>
                  <a:pt x="75" y="21"/>
                  <a:pt x="75" y="21"/>
                </a:cubicBezTo>
                <a:cubicBezTo>
                  <a:pt x="76" y="21"/>
                  <a:pt x="77" y="23"/>
                  <a:pt x="77" y="24"/>
                </a:cubicBezTo>
                <a:close/>
                <a:moveTo>
                  <a:pt x="13" y="37"/>
                </a:moveTo>
                <a:cubicBezTo>
                  <a:pt x="13" y="36"/>
                  <a:pt x="15" y="35"/>
                  <a:pt x="16" y="35"/>
                </a:cubicBezTo>
                <a:cubicBezTo>
                  <a:pt x="19" y="35"/>
                  <a:pt x="19" y="35"/>
                  <a:pt x="19" y="35"/>
                </a:cubicBezTo>
                <a:cubicBezTo>
                  <a:pt x="20" y="35"/>
                  <a:pt x="21" y="36"/>
                  <a:pt x="21" y="37"/>
                </a:cubicBezTo>
                <a:cubicBezTo>
                  <a:pt x="21" y="39"/>
                  <a:pt x="20" y="40"/>
                  <a:pt x="19" y="40"/>
                </a:cubicBezTo>
                <a:cubicBezTo>
                  <a:pt x="16" y="40"/>
                  <a:pt x="16" y="40"/>
                  <a:pt x="16" y="40"/>
                </a:cubicBezTo>
                <a:cubicBezTo>
                  <a:pt x="15" y="40"/>
                  <a:pt x="13" y="39"/>
                  <a:pt x="13" y="37"/>
                </a:cubicBezTo>
                <a:close/>
                <a:moveTo>
                  <a:pt x="35" y="35"/>
                </a:moveTo>
                <a:cubicBezTo>
                  <a:pt x="36" y="35"/>
                  <a:pt x="37" y="36"/>
                  <a:pt x="37" y="37"/>
                </a:cubicBezTo>
                <a:cubicBezTo>
                  <a:pt x="37" y="39"/>
                  <a:pt x="36" y="40"/>
                  <a:pt x="35" y="40"/>
                </a:cubicBezTo>
                <a:cubicBezTo>
                  <a:pt x="29" y="40"/>
                  <a:pt x="29" y="40"/>
                  <a:pt x="29" y="40"/>
                </a:cubicBezTo>
                <a:cubicBezTo>
                  <a:pt x="28" y="40"/>
                  <a:pt x="27" y="39"/>
                  <a:pt x="27" y="37"/>
                </a:cubicBezTo>
                <a:cubicBezTo>
                  <a:pt x="27" y="36"/>
                  <a:pt x="28" y="35"/>
                  <a:pt x="29" y="35"/>
                </a:cubicBezTo>
                <a:lnTo>
                  <a:pt x="35" y="35"/>
                </a:lnTo>
                <a:close/>
                <a:moveTo>
                  <a:pt x="48" y="40"/>
                </a:moveTo>
                <a:cubicBezTo>
                  <a:pt x="45" y="40"/>
                  <a:pt x="45" y="40"/>
                  <a:pt x="45" y="40"/>
                </a:cubicBezTo>
                <a:cubicBezTo>
                  <a:pt x="44" y="40"/>
                  <a:pt x="43" y="39"/>
                  <a:pt x="43" y="37"/>
                </a:cubicBezTo>
                <a:cubicBezTo>
                  <a:pt x="43" y="36"/>
                  <a:pt x="44" y="35"/>
                  <a:pt x="45" y="35"/>
                </a:cubicBezTo>
                <a:cubicBezTo>
                  <a:pt x="48" y="35"/>
                  <a:pt x="48" y="35"/>
                  <a:pt x="48" y="35"/>
                </a:cubicBezTo>
                <a:cubicBezTo>
                  <a:pt x="49" y="35"/>
                  <a:pt x="51" y="36"/>
                  <a:pt x="51" y="37"/>
                </a:cubicBezTo>
                <a:cubicBezTo>
                  <a:pt x="51" y="39"/>
                  <a:pt x="49" y="40"/>
                  <a:pt x="48" y="40"/>
                </a:cubicBezTo>
                <a:close/>
                <a:moveTo>
                  <a:pt x="59" y="40"/>
                </a:moveTo>
                <a:cubicBezTo>
                  <a:pt x="57" y="40"/>
                  <a:pt x="56" y="39"/>
                  <a:pt x="56" y="37"/>
                </a:cubicBezTo>
                <a:cubicBezTo>
                  <a:pt x="56" y="36"/>
                  <a:pt x="57" y="35"/>
                  <a:pt x="59" y="35"/>
                </a:cubicBezTo>
                <a:cubicBezTo>
                  <a:pt x="64" y="35"/>
                  <a:pt x="64" y="35"/>
                  <a:pt x="64" y="35"/>
                </a:cubicBezTo>
                <a:cubicBezTo>
                  <a:pt x="65" y="35"/>
                  <a:pt x="67" y="36"/>
                  <a:pt x="67" y="37"/>
                </a:cubicBezTo>
                <a:cubicBezTo>
                  <a:pt x="67" y="39"/>
                  <a:pt x="65" y="40"/>
                  <a:pt x="64" y="40"/>
                </a:cubicBezTo>
                <a:lnTo>
                  <a:pt x="59" y="40"/>
                </a:lnTo>
                <a:close/>
                <a:moveTo>
                  <a:pt x="77" y="35"/>
                </a:moveTo>
                <a:cubicBezTo>
                  <a:pt x="77" y="36"/>
                  <a:pt x="77" y="37"/>
                  <a:pt x="77" y="37"/>
                </a:cubicBezTo>
                <a:cubicBezTo>
                  <a:pt x="77" y="38"/>
                  <a:pt x="77" y="39"/>
                  <a:pt x="77" y="39"/>
                </a:cubicBezTo>
                <a:cubicBezTo>
                  <a:pt x="76" y="40"/>
                  <a:pt x="75" y="40"/>
                  <a:pt x="75" y="40"/>
                </a:cubicBezTo>
                <a:cubicBezTo>
                  <a:pt x="74" y="40"/>
                  <a:pt x="73" y="40"/>
                  <a:pt x="73" y="39"/>
                </a:cubicBezTo>
                <a:cubicBezTo>
                  <a:pt x="72" y="39"/>
                  <a:pt x="72" y="38"/>
                  <a:pt x="72" y="37"/>
                </a:cubicBezTo>
                <a:cubicBezTo>
                  <a:pt x="72" y="37"/>
                  <a:pt x="72" y="36"/>
                  <a:pt x="73" y="35"/>
                </a:cubicBezTo>
                <a:cubicBezTo>
                  <a:pt x="74" y="34"/>
                  <a:pt x="76" y="34"/>
                  <a:pt x="77" y="35"/>
                </a:cubicBezTo>
                <a:close/>
                <a:moveTo>
                  <a:pt x="99" y="51"/>
                </a:moveTo>
                <a:cubicBezTo>
                  <a:pt x="147" y="51"/>
                  <a:pt x="147" y="51"/>
                  <a:pt x="147" y="51"/>
                </a:cubicBezTo>
                <a:cubicBezTo>
                  <a:pt x="147" y="19"/>
                  <a:pt x="147" y="19"/>
                  <a:pt x="147" y="19"/>
                </a:cubicBezTo>
                <a:cubicBezTo>
                  <a:pt x="99" y="19"/>
                  <a:pt x="99" y="19"/>
                  <a:pt x="99" y="19"/>
                </a:cubicBezTo>
                <a:lnTo>
                  <a:pt x="99" y="51"/>
                </a:lnTo>
                <a:close/>
                <a:moveTo>
                  <a:pt x="104" y="24"/>
                </a:moveTo>
                <a:cubicBezTo>
                  <a:pt x="141" y="24"/>
                  <a:pt x="141" y="24"/>
                  <a:pt x="141" y="24"/>
                </a:cubicBezTo>
                <a:cubicBezTo>
                  <a:pt x="141" y="45"/>
                  <a:pt x="141" y="45"/>
                  <a:pt x="141" y="45"/>
                </a:cubicBezTo>
                <a:cubicBezTo>
                  <a:pt x="104" y="45"/>
                  <a:pt x="104" y="45"/>
                  <a:pt x="104" y="45"/>
                </a:cubicBezTo>
                <a:lnTo>
                  <a:pt x="104" y="24"/>
                </a:lnTo>
                <a:close/>
                <a:moveTo>
                  <a:pt x="13" y="99"/>
                </a:moveTo>
                <a:cubicBezTo>
                  <a:pt x="43" y="99"/>
                  <a:pt x="43" y="99"/>
                  <a:pt x="43" y="99"/>
                </a:cubicBezTo>
                <a:cubicBezTo>
                  <a:pt x="43" y="77"/>
                  <a:pt x="43" y="77"/>
                  <a:pt x="43" y="77"/>
                </a:cubicBezTo>
                <a:cubicBezTo>
                  <a:pt x="13" y="77"/>
                  <a:pt x="13" y="77"/>
                  <a:pt x="13" y="77"/>
                </a:cubicBezTo>
                <a:lnTo>
                  <a:pt x="13" y="99"/>
                </a:lnTo>
                <a:close/>
                <a:moveTo>
                  <a:pt x="19" y="83"/>
                </a:moveTo>
                <a:cubicBezTo>
                  <a:pt x="37" y="83"/>
                  <a:pt x="37" y="83"/>
                  <a:pt x="37" y="83"/>
                </a:cubicBezTo>
                <a:cubicBezTo>
                  <a:pt x="37" y="93"/>
                  <a:pt x="37" y="93"/>
                  <a:pt x="37" y="93"/>
                </a:cubicBezTo>
                <a:cubicBezTo>
                  <a:pt x="19" y="93"/>
                  <a:pt x="19" y="93"/>
                  <a:pt x="19" y="93"/>
                </a:cubicBezTo>
                <a:lnTo>
                  <a:pt x="19" y="83"/>
                </a:lnTo>
                <a:close/>
                <a:moveTo>
                  <a:pt x="48" y="99"/>
                </a:moveTo>
                <a:cubicBezTo>
                  <a:pt x="77" y="99"/>
                  <a:pt x="77" y="99"/>
                  <a:pt x="77" y="99"/>
                </a:cubicBezTo>
                <a:cubicBezTo>
                  <a:pt x="77" y="77"/>
                  <a:pt x="77" y="77"/>
                  <a:pt x="77" y="77"/>
                </a:cubicBezTo>
                <a:cubicBezTo>
                  <a:pt x="48" y="77"/>
                  <a:pt x="48" y="77"/>
                  <a:pt x="48" y="77"/>
                </a:cubicBezTo>
                <a:lnTo>
                  <a:pt x="48" y="99"/>
                </a:lnTo>
                <a:close/>
                <a:moveTo>
                  <a:pt x="53" y="83"/>
                </a:moveTo>
                <a:cubicBezTo>
                  <a:pt x="72" y="83"/>
                  <a:pt x="72" y="83"/>
                  <a:pt x="72" y="83"/>
                </a:cubicBezTo>
                <a:cubicBezTo>
                  <a:pt x="72" y="93"/>
                  <a:pt x="72" y="93"/>
                  <a:pt x="72" y="93"/>
                </a:cubicBezTo>
                <a:cubicBezTo>
                  <a:pt x="53" y="93"/>
                  <a:pt x="53" y="93"/>
                  <a:pt x="53" y="93"/>
                </a:cubicBezTo>
                <a:lnTo>
                  <a:pt x="53" y="83"/>
                </a:lnTo>
                <a:close/>
                <a:moveTo>
                  <a:pt x="83" y="99"/>
                </a:moveTo>
                <a:cubicBezTo>
                  <a:pt x="112" y="99"/>
                  <a:pt x="112" y="99"/>
                  <a:pt x="112" y="99"/>
                </a:cubicBezTo>
                <a:cubicBezTo>
                  <a:pt x="112" y="77"/>
                  <a:pt x="112" y="77"/>
                  <a:pt x="112" y="77"/>
                </a:cubicBezTo>
                <a:cubicBezTo>
                  <a:pt x="83" y="77"/>
                  <a:pt x="83" y="77"/>
                  <a:pt x="83" y="77"/>
                </a:cubicBezTo>
                <a:lnTo>
                  <a:pt x="83" y="99"/>
                </a:lnTo>
                <a:close/>
                <a:moveTo>
                  <a:pt x="88" y="83"/>
                </a:moveTo>
                <a:cubicBezTo>
                  <a:pt x="107" y="83"/>
                  <a:pt x="107" y="83"/>
                  <a:pt x="107" y="83"/>
                </a:cubicBezTo>
                <a:cubicBezTo>
                  <a:pt x="107" y="93"/>
                  <a:pt x="107" y="93"/>
                  <a:pt x="107" y="93"/>
                </a:cubicBezTo>
                <a:cubicBezTo>
                  <a:pt x="88" y="93"/>
                  <a:pt x="88" y="93"/>
                  <a:pt x="88" y="93"/>
                </a:cubicBezTo>
                <a:lnTo>
                  <a:pt x="88" y="83"/>
                </a:lnTo>
                <a:close/>
                <a:moveTo>
                  <a:pt x="117" y="99"/>
                </a:moveTo>
                <a:cubicBezTo>
                  <a:pt x="147" y="99"/>
                  <a:pt x="147" y="99"/>
                  <a:pt x="147" y="99"/>
                </a:cubicBezTo>
                <a:cubicBezTo>
                  <a:pt x="147" y="77"/>
                  <a:pt x="147" y="77"/>
                  <a:pt x="147" y="77"/>
                </a:cubicBezTo>
                <a:cubicBezTo>
                  <a:pt x="117" y="77"/>
                  <a:pt x="117" y="77"/>
                  <a:pt x="117" y="77"/>
                </a:cubicBezTo>
                <a:lnTo>
                  <a:pt x="117" y="99"/>
                </a:lnTo>
                <a:close/>
                <a:moveTo>
                  <a:pt x="123" y="83"/>
                </a:moveTo>
                <a:cubicBezTo>
                  <a:pt x="141" y="83"/>
                  <a:pt x="141" y="83"/>
                  <a:pt x="141" y="83"/>
                </a:cubicBezTo>
                <a:cubicBezTo>
                  <a:pt x="141" y="93"/>
                  <a:pt x="141" y="93"/>
                  <a:pt x="141" y="93"/>
                </a:cubicBezTo>
                <a:cubicBezTo>
                  <a:pt x="123" y="93"/>
                  <a:pt x="123" y="93"/>
                  <a:pt x="123" y="93"/>
                </a:cubicBezTo>
                <a:lnTo>
                  <a:pt x="123" y="8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25" name="Freeform 1921">
            <a:extLst>
              <a:ext uri="{FF2B5EF4-FFF2-40B4-BE49-F238E27FC236}">
                <a16:creationId xmlns:a16="http://schemas.microsoft.com/office/drawing/2014/main" xmlns="" id="{3DC50C81-5767-4164-AF08-029B443DCC0F}"/>
              </a:ext>
            </a:extLst>
          </p:cNvPr>
          <p:cNvSpPr>
            <a:spLocks noEditPoints="1"/>
          </p:cNvSpPr>
          <p:nvPr/>
        </p:nvSpPr>
        <p:spPr bwMode="auto">
          <a:xfrm>
            <a:off x="7257761" y="5387398"/>
            <a:ext cx="546966" cy="402648"/>
          </a:xfrm>
          <a:custGeom>
            <a:avLst/>
            <a:gdLst>
              <a:gd name="T0" fmla="*/ 109 w 160"/>
              <a:gd name="T1" fmla="*/ 16 h 117"/>
              <a:gd name="T2" fmla="*/ 119 w 160"/>
              <a:gd name="T3" fmla="*/ 51 h 117"/>
              <a:gd name="T4" fmla="*/ 128 w 160"/>
              <a:gd name="T5" fmla="*/ 16 h 117"/>
              <a:gd name="T6" fmla="*/ 115 w 160"/>
              <a:gd name="T7" fmla="*/ 35 h 117"/>
              <a:gd name="T8" fmla="*/ 96 w 160"/>
              <a:gd name="T9" fmla="*/ 35 h 117"/>
              <a:gd name="T10" fmla="*/ 109 w 160"/>
              <a:gd name="T11" fmla="*/ 35 h 117"/>
              <a:gd name="T12" fmla="*/ 96 w 160"/>
              <a:gd name="T13" fmla="*/ 35 h 117"/>
              <a:gd name="T14" fmla="*/ 128 w 160"/>
              <a:gd name="T15" fmla="*/ 35 h 117"/>
              <a:gd name="T16" fmla="*/ 141 w 160"/>
              <a:gd name="T17" fmla="*/ 35 h 117"/>
              <a:gd name="T18" fmla="*/ 11 w 160"/>
              <a:gd name="T19" fmla="*/ 0 h 117"/>
              <a:gd name="T20" fmla="*/ 11 w 160"/>
              <a:gd name="T21" fmla="*/ 117 h 117"/>
              <a:gd name="T22" fmla="*/ 160 w 160"/>
              <a:gd name="T23" fmla="*/ 11 h 117"/>
              <a:gd name="T24" fmla="*/ 149 w 160"/>
              <a:gd name="T25" fmla="*/ 112 h 117"/>
              <a:gd name="T26" fmla="*/ 5 w 160"/>
              <a:gd name="T27" fmla="*/ 11 h 117"/>
              <a:gd name="T28" fmla="*/ 155 w 160"/>
              <a:gd name="T29" fmla="*/ 11 h 117"/>
              <a:gd name="T30" fmla="*/ 16 w 160"/>
              <a:gd name="T31" fmla="*/ 21 h 117"/>
              <a:gd name="T32" fmla="*/ 40 w 160"/>
              <a:gd name="T33" fmla="*/ 27 h 117"/>
              <a:gd name="T34" fmla="*/ 77 w 160"/>
              <a:gd name="T35" fmla="*/ 24 h 117"/>
              <a:gd name="T36" fmla="*/ 48 w 160"/>
              <a:gd name="T37" fmla="*/ 24 h 117"/>
              <a:gd name="T38" fmla="*/ 77 w 160"/>
              <a:gd name="T39" fmla="*/ 24 h 117"/>
              <a:gd name="T40" fmla="*/ 19 w 160"/>
              <a:gd name="T41" fmla="*/ 35 h 117"/>
              <a:gd name="T42" fmla="*/ 16 w 160"/>
              <a:gd name="T43" fmla="*/ 40 h 117"/>
              <a:gd name="T44" fmla="*/ 37 w 160"/>
              <a:gd name="T45" fmla="*/ 37 h 117"/>
              <a:gd name="T46" fmla="*/ 27 w 160"/>
              <a:gd name="T47" fmla="*/ 37 h 117"/>
              <a:gd name="T48" fmla="*/ 48 w 160"/>
              <a:gd name="T49" fmla="*/ 40 h 117"/>
              <a:gd name="T50" fmla="*/ 45 w 160"/>
              <a:gd name="T51" fmla="*/ 35 h 117"/>
              <a:gd name="T52" fmla="*/ 48 w 160"/>
              <a:gd name="T53" fmla="*/ 40 h 117"/>
              <a:gd name="T54" fmla="*/ 59 w 160"/>
              <a:gd name="T55" fmla="*/ 35 h 117"/>
              <a:gd name="T56" fmla="*/ 64 w 160"/>
              <a:gd name="T57" fmla="*/ 40 h 117"/>
              <a:gd name="T58" fmla="*/ 77 w 160"/>
              <a:gd name="T59" fmla="*/ 37 h 117"/>
              <a:gd name="T60" fmla="*/ 73 w 160"/>
              <a:gd name="T61" fmla="*/ 39 h 117"/>
              <a:gd name="T62" fmla="*/ 77 w 160"/>
              <a:gd name="T63" fmla="*/ 35 h 117"/>
              <a:gd name="T64" fmla="*/ 43 w 160"/>
              <a:gd name="T65" fmla="*/ 77 h 117"/>
              <a:gd name="T66" fmla="*/ 19 w 160"/>
              <a:gd name="T67" fmla="*/ 83 h 117"/>
              <a:gd name="T68" fmla="*/ 19 w 160"/>
              <a:gd name="T69" fmla="*/ 93 h 117"/>
              <a:gd name="T70" fmla="*/ 77 w 160"/>
              <a:gd name="T71" fmla="*/ 99 h 117"/>
              <a:gd name="T72" fmla="*/ 48 w 160"/>
              <a:gd name="T73" fmla="*/ 99 h 117"/>
              <a:gd name="T74" fmla="*/ 72 w 160"/>
              <a:gd name="T75" fmla="*/ 93 h 117"/>
              <a:gd name="T76" fmla="*/ 83 w 160"/>
              <a:gd name="T77" fmla="*/ 99 h 117"/>
              <a:gd name="T78" fmla="*/ 83 w 160"/>
              <a:gd name="T79" fmla="*/ 77 h 117"/>
              <a:gd name="T80" fmla="*/ 107 w 160"/>
              <a:gd name="T81" fmla="*/ 83 h 117"/>
              <a:gd name="T82" fmla="*/ 88 w 160"/>
              <a:gd name="T83" fmla="*/ 83 h 117"/>
              <a:gd name="T84" fmla="*/ 147 w 160"/>
              <a:gd name="T85" fmla="*/ 77 h 117"/>
              <a:gd name="T86" fmla="*/ 123 w 160"/>
              <a:gd name="T87" fmla="*/ 83 h 117"/>
              <a:gd name="T88" fmla="*/ 123 w 160"/>
              <a:gd name="T89" fmla="*/ 93 h 1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160" h="117">
                <a:moveTo>
                  <a:pt x="128" y="16"/>
                </a:moveTo>
                <a:cubicBezTo>
                  <a:pt x="125" y="16"/>
                  <a:pt x="121" y="17"/>
                  <a:pt x="119" y="19"/>
                </a:cubicBezTo>
                <a:cubicBezTo>
                  <a:pt x="116" y="17"/>
                  <a:pt x="113" y="16"/>
                  <a:pt x="109" y="16"/>
                </a:cubicBezTo>
                <a:cubicBezTo>
                  <a:pt x="99" y="16"/>
                  <a:pt x="91" y="24"/>
                  <a:pt x="91" y="35"/>
                </a:cubicBezTo>
                <a:cubicBezTo>
                  <a:pt x="91" y="45"/>
                  <a:pt x="99" y="53"/>
                  <a:pt x="109" y="53"/>
                </a:cubicBezTo>
                <a:cubicBezTo>
                  <a:pt x="113" y="53"/>
                  <a:pt x="116" y="52"/>
                  <a:pt x="119" y="51"/>
                </a:cubicBezTo>
                <a:cubicBezTo>
                  <a:pt x="121" y="52"/>
                  <a:pt x="125" y="53"/>
                  <a:pt x="128" y="53"/>
                </a:cubicBezTo>
                <a:cubicBezTo>
                  <a:pt x="138" y="53"/>
                  <a:pt x="147" y="45"/>
                  <a:pt x="147" y="35"/>
                </a:cubicBezTo>
                <a:cubicBezTo>
                  <a:pt x="147" y="24"/>
                  <a:pt x="138" y="16"/>
                  <a:pt x="128" y="16"/>
                </a:cubicBezTo>
                <a:close/>
                <a:moveTo>
                  <a:pt x="123" y="35"/>
                </a:moveTo>
                <a:cubicBezTo>
                  <a:pt x="123" y="38"/>
                  <a:pt x="121" y="42"/>
                  <a:pt x="119" y="44"/>
                </a:cubicBezTo>
                <a:cubicBezTo>
                  <a:pt x="116" y="42"/>
                  <a:pt x="115" y="38"/>
                  <a:pt x="115" y="35"/>
                </a:cubicBezTo>
                <a:cubicBezTo>
                  <a:pt x="115" y="31"/>
                  <a:pt x="116" y="28"/>
                  <a:pt x="119" y="25"/>
                </a:cubicBezTo>
                <a:cubicBezTo>
                  <a:pt x="121" y="28"/>
                  <a:pt x="123" y="31"/>
                  <a:pt x="123" y="35"/>
                </a:cubicBezTo>
                <a:close/>
                <a:moveTo>
                  <a:pt x="96" y="35"/>
                </a:moveTo>
                <a:cubicBezTo>
                  <a:pt x="96" y="27"/>
                  <a:pt x="102" y="21"/>
                  <a:pt x="109" y="21"/>
                </a:cubicBezTo>
                <a:cubicBezTo>
                  <a:pt x="111" y="21"/>
                  <a:pt x="113" y="22"/>
                  <a:pt x="114" y="22"/>
                </a:cubicBezTo>
                <a:cubicBezTo>
                  <a:pt x="111" y="26"/>
                  <a:pt x="109" y="30"/>
                  <a:pt x="109" y="35"/>
                </a:cubicBezTo>
                <a:cubicBezTo>
                  <a:pt x="109" y="39"/>
                  <a:pt x="111" y="44"/>
                  <a:pt x="114" y="47"/>
                </a:cubicBezTo>
                <a:cubicBezTo>
                  <a:pt x="113" y="48"/>
                  <a:pt x="111" y="48"/>
                  <a:pt x="109" y="48"/>
                </a:cubicBezTo>
                <a:cubicBezTo>
                  <a:pt x="102" y="48"/>
                  <a:pt x="96" y="42"/>
                  <a:pt x="96" y="35"/>
                </a:cubicBezTo>
                <a:close/>
                <a:moveTo>
                  <a:pt x="128" y="48"/>
                </a:moveTo>
                <a:cubicBezTo>
                  <a:pt x="126" y="48"/>
                  <a:pt x="125" y="48"/>
                  <a:pt x="123" y="47"/>
                </a:cubicBezTo>
                <a:cubicBezTo>
                  <a:pt x="126" y="44"/>
                  <a:pt x="128" y="39"/>
                  <a:pt x="128" y="35"/>
                </a:cubicBezTo>
                <a:cubicBezTo>
                  <a:pt x="128" y="30"/>
                  <a:pt x="126" y="26"/>
                  <a:pt x="123" y="22"/>
                </a:cubicBezTo>
                <a:cubicBezTo>
                  <a:pt x="125" y="22"/>
                  <a:pt x="126" y="21"/>
                  <a:pt x="128" y="21"/>
                </a:cubicBezTo>
                <a:cubicBezTo>
                  <a:pt x="135" y="21"/>
                  <a:pt x="141" y="27"/>
                  <a:pt x="141" y="35"/>
                </a:cubicBezTo>
                <a:cubicBezTo>
                  <a:pt x="141" y="42"/>
                  <a:pt x="135" y="48"/>
                  <a:pt x="128" y="48"/>
                </a:cubicBezTo>
                <a:close/>
                <a:moveTo>
                  <a:pt x="149" y="0"/>
                </a:moveTo>
                <a:cubicBezTo>
                  <a:pt x="11" y="0"/>
                  <a:pt x="11" y="0"/>
                  <a:pt x="11" y="0"/>
                </a:cubicBezTo>
                <a:cubicBezTo>
                  <a:pt x="5" y="0"/>
                  <a:pt x="0" y="5"/>
                  <a:pt x="0" y="11"/>
                </a:cubicBezTo>
                <a:cubicBezTo>
                  <a:pt x="0" y="106"/>
                  <a:pt x="0" y="106"/>
                  <a:pt x="0" y="106"/>
                </a:cubicBezTo>
                <a:cubicBezTo>
                  <a:pt x="0" y="112"/>
                  <a:pt x="5" y="117"/>
                  <a:pt x="11" y="117"/>
                </a:cubicBezTo>
                <a:cubicBezTo>
                  <a:pt x="149" y="117"/>
                  <a:pt x="149" y="117"/>
                  <a:pt x="149" y="117"/>
                </a:cubicBezTo>
                <a:cubicBezTo>
                  <a:pt x="155" y="117"/>
                  <a:pt x="160" y="112"/>
                  <a:pt x="160" y="106"/>
                </a:cubicBezTo>
                <a:cubicBezTo>
                  <a:pt x="160" y="11"/>
                  <a:pt x="160" y="11"/>
                  <a:pt x="160" y="11"/>
                </a:cubicBezTo>
                <a:cubicBezTo>
                  <a:pt x="160" y="5"/>
                  <a:pt x="155" y="0"/>
                  <a:pt x="149" y="0"/>
                </a:cubicBezTo>
                <a:close/>
                <a:moveTo>
                  <a:pt x="155" y="106"/>
                </a:moveTo>
                <a:cubicBezTo>
                  <a:pt x="155" y="109"/>
                  <a:pt x="152" y="112"/>
                  <a:pt x="149" y="112"/>
                </a:cubicBezTo>
                <a:cubicBezTo>
                  <a:pt x="11" y="112"/>
                  <a:pt x="11" y="112"/>
                  <a:pt x="11" y="112"/>
                </a:cubicBezTo>
                <a:cubicBezTo>
                  <a:pt x="8" y="112"/>
                  <a:pt x="5" y="109"/>
                  <a:pt x="5" y="106"/>
                </a:cubicBezTo>
                <a:cubicBezTo>
                  <a:pt x="5" y="11"/>
                  <a:pt x="5" y="11"/>
                  <a:pt x="5" y="11"/>
                </a:cubicBezTo>
                <a:cubicBezTo>
                  <a:pt x="5" y="8"/>
                  <a:pt x="8" y="5"/>
                  <a:pt x="11" y="5"/>
                </a:cubicBezTo>
                <a:cubicBezTo>
                  <a:pt x="149" y="5"/>
                  <a:pt x="149" y="5"/>
                  <a:pt x="149" y="5"/>
                </a:cubicBezTo>
                <a:cubicBezTo>
                  <a:pt x="152" y="5"/>
                  <a:pt x="155" y="8"/>
                  <a:pt x="155" y="11"/>
                </a:cubicBezTo>
                <a:lnTo>
                  <a:pt x="155" y="106"/>
                </a:lnTo>
                <a:close/>
                <a:moveTo>
                  <a:pt x="13" y="24"/>
                </a:moveTo>
                <a:cubicBezTo>
                  <a:pt x="13" y="23"/>
                  <a:pt x="15" y="21"/>
                  <a:pt x="16" y="21"/>
                </a:cubicBezTo>
                <a:cubicBezTo>
                  <a:pt x="40" y="21"/>
                  <a:pt x="40" y="21"/>
                  <a:pt x="40" y="21"/>
                </a:cubicBezTo>
                <a:cubicBezTo>
                  <a:pt x="41" y="21"/>
                  <a:pt x="43" y="23"/>
                  <a:pt x="43" y="24"/>
                </a:cubicBezTo>
                <a:cubicBezTo>
                  <a:pt x="43" y="25"/>
                  <a:pt x="41" y="27"/>
                  <a:pt x="40" y="27"/>
                </a:cubicBezTo>
                <a:cubicBezTo>
                  <a:pt x="16" y="27"/>
                  <a:pt x="16" y="27"/>
                  <a:pt x="16" y="27"/>
                </a:cubicBezTo>
                <a:cubicBezTo>
                  <a:pt x="15" y="27"/>
                  <a:pt x="13" y="25"/>
                  <a:pt x="13" y="24"/>
                </a:cubicBezTo>
                <a:close/>
                <a:moveTo>
                  <a:pt x="77" y="24"/>
                </a:moveTo>
                <a:cubicBezTo>
                  <a:pt x="77" y="25"/>
                  <a:pt x="76" y="27"/>
                  <a:pt x="75" y="27"/>
                </a:cubicBezTo>
                <a:cubicBezTo>
                  <a:pt x="51" y="27"/>
                  <a:pt x="51" y="27"/>
                  <a:pt x="51" y="27"/>
                </a:cubicBezTo>
                <a:cubicBezTo>
                  <a:pt x="49" y="27"/>
                  <a:pt x="48" y="25"/>
                  <a:pt x="48" y="24"/>
                </a:cubicBezTo>
                <a:cubicBezTo>
                  <a:pt x="48" y="23"/>
                  <a:pt x="49" y="21"/>
                  <a:pt x="51" y="21"/>
                </a:cubicBezTo>
                <a:cubicBezTo>
                  <a:pt x="75" y="21"/>
                  <a:pt x="75" y="21"/>
                  <a:pt x="75" y="21"/>
                </a:cubicBezTo>
                <a:cubicBezTo>
                  <a:pt x="76" y="21"/>
                  <a:pt x="77" y="23"/>
                  <a:pt x="77" y="24"/>
                </a:cubicBezTo>
                <a:close/>
                <a:moveTo>
                  <a:pt x="13" y="37"/>
                </a:moveTo>
                <a:cubicBezTo>
                  <a:pt x="13" y="36"/>
                  <a:pt x="15" y="35"/>
                  <a:pt x="16" y="35"/>
                </a:cubicBezTo>
                <a:cubicBezTo>
                  <a:pt x="19" y="35"/>
                  <a:pt x="19" y="35"/>
                  <a:pt x="19" y="35"/>
                </a:cubicBezTo>
                <a:cubicBezTo>
                  <a:pt x="20" y="35"/>
                  <a:pt x="21" y="36"/>
                  <a:pt x="21" y="37"/>
                </a:cubicBezTo>
                <a:cubicBezTo>
                  <a:pt x="21" y="39"/>
                  <a:pt x="20" y="40"/>
                  <a:pt x="19" y="40"/>
                </a:cubicBezTo>
                <a:cubicBezTo>
                  <a:pt x="16" y="40"/>
                  <a:pt x="16" y="40"/>
                  <a:pt x="16" y="40"/>
                </a:cubicBezTo>
                <a:cubicBezTo>
                  <a:pt x="15" y="40"/>
                  <a:pt x="13" y="39"/>
                  <a:pt x="13" y="37"/>
                </a:cubicBezTo>
                <a:close/>
                <a:moveTo>
                  <a:pt x="35" y="35"/>
                </a:moveTo>
                <a:cubicBezTo>
                  <a:pt x="36" y="35"/>
                  <a:pt x="37" y="36"/>
                  <a:pt x="37" y="37"/>
                </a:cubicBezTo>
                <a:cubicBezTo>
                  <a:pt x="37" y="39"/>
                  <a:pt x="36" y="40"/>
                  <a:pt x="35" y="40"/>
                </a:cubicBezTo>
                <a:cubicBezTo>
                  <a:pt x="29" y="40"/>
                  <a:pt x="29" y="40"/>
                  <a:pt x="29" y="40"/>
                </a:cubicBezTo>
                <a:cubicBezTo>
                  <a:pt x="28" y="40"/>
                  <a:pt x="27" y="39"/>
                  <a:pt x="27" y="37"/>
                </a:cubicBezTo>
                <a:cubicBezTo>
                  <a:pt x="27" y="36"/>
                  <a:pt x="28" y="35"/>
                  <a:pt x="29" y="35"/>
                </a:cubicBezTo>
                <a:lnTo>
                  <a:pt x="35" y="35"/>
                </a:lnTo>
                <a:close/>
                <a:moveTo>
                  <a:pt x="48" y="40"/>
                </a:moveTo>
                <a:cubicBezTo>
                  <a:pt x="45" y="40"/>
                  <a:pt x="45" y="40"/>
                  <a:pt x="45" y="40"/>
                </a:cubicBezTo>
                <a:cubicBezTo>
                  <a:pt x="44" y="40"/>
                  <a:pt x="43" y="39"/>
                  <a:pt x="43" y="37"/>
                </a:cubicBezTo>
                <a:cubicBezTo>
                  <a:pt x="43" y="36"/>
                  <a:pt x="44" y="35"/>
                  <a:pt x="45" y="35"/>
                </a:cubicBezTo>
                <a:cubicBezTo>
                  <a:pt x="48" y="35"/>
                  <a:pt x="48" y="35"/>
                  <a:pt x="48" y="35"/>
                </a:cubicBezTo>
                <a:cubicBezTo>
                  <a:pt x="49" y="35"/>
                  <a:pt x="51" y="36"/>
                  <a:pt x="51" y="37"/>
                </a:cubicBezTo>
                <a:cubicBezTo>
                  <a:pt x="51" y="39"/>
                  <a:pt x="49" y="40"/>
                  <a:pt x="48" y="40"/>
                </a:cubicBezTo>
                <a:close/>
                <a:moveTo>
                  <a:pt x="59" y="40"/>
                </a:moveTo>
                <a:cubicBezTo>
                  <a:pt x="57" y="40"/>
                  <a:pt x="56" y="39"/>
                  <a:pt x="56" y="37"/>
                </a:cubicBezTo>
                <a:cubicBezTo>
                  <a:pt x="56" y="36"/>
                  <a:pt x="57" y="35"/>
                  <a:pt x="59" y="35"/>
                </a:cubicBezTo>
                <a:cubicBezTo>
                  <a:pt x="64" y="35"/>
                  <a:pt x="64" y="35"/>
                  <a:pt x="64" y="35"/>
                </a:cubicBezTo>
                <a:cubicBezTo>
                  <a:pt x="65" y="35"/>
                  <a:pt x="67" y="36"/>
                  <a:pt x="67" y="37"/>
                </a:cubicBezTo>
                <a:cubicBezTo>
                  <a:pt x="67" y="39"/>
                  <a:pt x="65" y="40"/>
                  <a:pt x="64" y="40"/>
                </a:cubicBezTo>
                <a:lnTo>
                  <a:pt x="59" y="40"/>
                </a:lnTo>
                <a:close/>
                <a:moveTo>
                  <a:pt x="77" y="35"/>
                </a:moveTo>
                <a:cubicBezTo>
                  <a:pt x="77" y="36"/>
                  <a:pt x="77" y="37"/>
                  <a:pt x="77" y="37"/>
                </a:cubicBezTo>
                <a:cubicBezTo>
                  <a:pt x="77" y="38"/>
                  <a:pt x="77" y="39"/>
                  <a:pt x="77" y="39"/>
                </a:cubicBezTo>
                <a:cubicBezTo>
                  <a:pt x="76" y="40"/>
                  <a:pt x="75" y="40"/>
                  <a:pt x="75" y="40"/>
                </a:cubicBezTo>
                <a:cubicBezTo>
                  <a:pt x="74" y="40"/>
                  <a:pt x="73" y="40"/>
                  <a:pt x="73" y="39"/>
                </a:cubicBezTo>
                <a:cubicBezTo>
                  <a:pt x="72" y="39"/>
                  <a:pt x="72" y="38"/>
                  <a:pt x="72" y="37"/>
                </a:cubicBezTo>
                <a:cubicBezTo>
                  <a:pt x="72" y="37"/>
                  <a:pt x="72" y="36"/>
                  <a:pt x="73" y="35"/>
                </a:cubicBezTo>
                <a:cubicBezTo>
                  <a:pt x="74" y="34"/>
                  <a:pt x="76" y="34"/>
                  <a:pt x="77" y="35"/>
                </a:cubicBezTo>
                <a:close/>
                <a:moveTo>
                  <a:pt x="13" y="99"/>
                </a:moveTo>
                <a:cubicBezTo>
                  <a:pt x="43" y="99"/>
                  <a:pt x="43" y="99"/>
                  <a:pt x="43" y="99"/>
                </a:cubicBezTo>
                <a:cubicBezTo>
                  <a:pt x="43" y="77"/>
                  <a:pt x="43" y="77"/>
                  <a:pt x="43" y="77"/>
                </a:cubicBezTo>
                <a:cubicBezTo>
                  <a:pt x="13" y="77"/>
                  <a:pt x="13" y="77"/>
                  <a:pt x="13" y="77"/>
                </a:cubicBezTo>
                <a:lnTo>
                  <a:pt x="13" y="99"/>
                </a:lnTo>
                <a:close/>
                <a:moveTo>
                  <a:pt x="19" y="83"/>
                </a:moveTo>
                <a:cubicBezTo>
                  <a:pt x="37" y="83"/>
                  <a:pt x="37" y="83"/>
                  <a:pt x="37" y="83"/>
                </a:cubicBezTo>
                <a:cubicBezTo>
                  <a:pt x="37" y="93"/>
                  <a:pt x="37" y="93"/>
                  <a:pt x="37" y="93"/>
                </a:cubicBezTo>
                <a:cubicBezTo>
                  <a:pt x="19" y="93"/>
                  <a:pt x="19" y="93"/>
                  <a:pt x="19" y="93"/>
                </a:cubicBezTo>
                <a:lnTo>
                  <a:pt x="19" y="83"/>
                </a:lnTo>
                <a:close/>
                <a:moveTo>
                  <a:pt x="48" y="99"/>
                </a:moveTo>
                <a:cubicBezTo>
                  <a:pt x="77" y="99"/>
                  <a:pt x="77" y="99"/>
                  <a:pt x="77" y="99"/>
                </a:cubicBezTo>
                <a:cubicBezTo>
                  <a:pt x="77" y="77"/>
                  <a:pt x="77" y="77"/>
                  <a:pt x="77" y="77"/>
                </a:cubicBezTo>
                <a:cubicBezTo>
                  <a:pt x="48" y="77"/>
                  <a:pt x="48" y="77"/>
                  <a:pt x="48" y="77"/>
                </a:cubicBezTo>
                <a:lnTo>
                  <a:pt x="48" y="99"/>
                </a:lnTo>
                <a:close/>
                <a:moveTo>
                  <a:pt x="53" y="83"/>
                </a:moveTo>
                <a:cubicBezTo>
                  <a:pt x="72" y="83"/>
                  <a:pt x="72" y="83"/>
                  <a:pt x="72" y="83"/>
                </a:cubicBezTo>
                <a:cubicBezTo>
                  <a:pt x="72" y="93"/>
                  <a:pt x="72" y="93"/>
                  <a:pt x="72" y="93"/>
                </a:cubicBezTo>
                <a:cubicBezTo>
                  <a:pt x="53" y="93"/>
                  <a:pt x="53" y="93"/>
                  <a:pt x="53" y="93"/>
                </a:cubicBezTo>
                <a:lnTo>
                  <a:pt x="53" y="83"/>
                </a:lnTo>
                <a:close/>
                <a:moveTo>
                  <a:pt x="83" y="99"/>
                </a:moveTo>
                <a:cubicBezTo>
                  <a:pt x="112" y="99"/>
                  <a:pt x="112" y="99"/>
                  <a:pt x="112" y="99"/>
                </a:cubicBezTo>
                <a:cubicBezTo>
                  <a:pt x="112" y="77"/>
                  <a:pt x="112" y="77"/>
                  <a:pt x="112" y="77"/>
                </a:cubicBezTo>
                <a:cubicBezTo>
                  <a:pt x="83" y="77"/>
                  <a:pt x="83" y="77"/>
                  <a:pt x="83" y="77"/>
                </a:cubicBezTo>
                <a:lnTo>
                  <a:pt x="83" y="99"/>
                </a:lnTo>
                <a:close/>
                <a:moveTo>
                  <a:pt x="88" y="83"/>
                </a:moveTo>
                <a:cubicBezTo>
                  <a:pt x="107" y="83"/>
                  <a:pt x="107" y="83"/>
                  <a:pt x="107" y="83"/>
                </a:cubicBezTo>
                <a:cubicBezTo>
                  <a:pt x="107" y="93"/>
                  <a:pt x="107" y="93"/>
                  <a:pt x="107" y="93"/>
                </a:cubicBezTo>
                <a:cubicBezTo>
                  <a:pt x="88" y="93"/>
                  <a:pt x="88" y="93"/>
                  <a:pt x="88" y="93"/>
                </a:cubicBezTo>
                <a:lnTo>
                  <a:pt x="88" y="83"/>
                </a:lnTo>
                <a:close/>
                <a:moveTo>
                  <a:pt x="117" y="99"/>
                </a:moveTo>
                <a:cubicBezTo>
                  <a:pt x="147" y="99"/>
                  <a:pt x="147" y="99"/>
                  <a:pt x="147" y="99"/>
                </a:cubicBezTo>
                <a:cubicBezTo>
                  <a:pt x="147" y="77"/>
                  <a:pt x="147" y="77"/>
                  <a:pt x="147" y="77"/>
                </a:cubicBezTo>
                <a:cubicBezTo>
                  <a:pt x="117" y="77"/>
                  <a:pt x="117" y="77"/>
                  <a:pt x="117" y="77"/>
                </a:cubicBezTo>
                <a:lnTo>
                  <a:pt x="117" y="99"/>
                </a:lnTo>
                <a:close/>
                <a:moveTo>
                  <a:pt x="123" y="83"/>
                </a:moveTo>
                <a:cubicBezTo>
                  <a:pt x="141" y="83"/>
                  <a:pt x="141" y="83"/>
                  <a:pt x="141" y="83"/>
                </a:cubicBezTo>
                <a:cubicBezTo>
                  <a:pt x="141" y="93"/>
                  <a:pt x="141" y="93"/>
                  <a:pt x="141" y="93"/>
                </a:cubicBezTo>
                <a:cubicBezTo>
                  <a:pt x="123" y="93"/>
                  <a:pt x="123" y="93"/>
                  <a:pt x="123" y="93"/>
                </a:cubicBezTo>
                <a:lnTo>
                  <a:pt x="123" y="8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26" name="Freeform 1922">
            <a:extLst>
              <a:ext uri="{FF2B5EF4-FFF2-40B4-BE49-F238E27FC236}">
                <a16:creationId xmlns:a16="http://schemas.microsoft.com/office/drawing/2014/main" xmlns="" id="{56C47FEE-51AD-4278-9B7D-0A19706B2D9F}"/>
              </a:ext>
            </a:extLst>
          </p:cNvPr>
          <p:cNvSpPr>
            <a:spLocks noEditPoints="1"/>
          </p:cNvSpPr>
          <p:nvPr/>
        </p:nvSpPr>
        <p:spPr bwMode="auto">
          <a:xfrm>
            <a:off x="7257761" y="6006523"/>
            <a:ext cx="546966" cy="402648"/>
          </a:xfrm>
          <a:custGeom>
            <a:avLst/>
            <a:gdLst>
              <a:gd name="T0" fmla="*/ 0 w 160"/>
              <a:gd name="T1" fmla="*/ 11 h 117"/>
              <a:gd name="T2" fmla="*/ 149 w 160"/>
              <a:gd name="T3" fmla="*/ 117 h 117"/>
              <a:gd name="T4" fmla="*/ 149 w 160"/>
              <a:gd name="T5" fmla="*/ 0 h 117"/>
              <a:gd name="T6" fmla="*/ 11 w 160"/>
              <a:gd name="T7" fmla="*/ 112 h 117"/>
              <a:gd name="T8" fmla="*/ 11 w 160"/>
              <a:gd name="T9" fmla="*/ 5 h 117"/>
              <a:gd name="T10" fmla="*/ 155 w 160"/>
              <a:gd name="T11" fmla="*/ 106 h 117"/>
              <a:gd name="T12" fmla="*/ 19 w 160"/>
              <a:gd name="T13" fmla="*/ 83 h 117"/>
              <a:gd name="T14" fmla="*/ 43 w 160"/>
              <a:gd name="T15" fmla="*/ 77 h 117"/>
              <a:gd name="T16" fmla="*/ 77 w 160"/>
              <a:gd name="T17" fmla="*/ 83 h 117"/>
              <a:gd name="T18" fmla="*/ 53 w 160"/>
              <a:gd name="T19" fmla="*/ 77 h 117"/>
              <a:gd name="T20" fmla="*/ 24 w 160"/>
              <a:gd name="T21" fmla="*/ 93 h 117"/>
              <a:gd name="T22" fmla="*/ 16 w 160"/>
              <a:gd name="T23" fmla="*/ 93 h 117"/>
              <a:gd name="T24" fmla="*/ 24 w 160"/>
              <a:gd name="T25" fmla="*/ 93 h 117"/>
              <a:gd name="T26" fmla="*/ 32 w 160"/>
              <a:gd name="T27" fmla="*/ 96 h 117"/>
              <a:gd name="T28" fmla="*/ 37 w 160"/>
              <a:gd name="T29" fmla="*/ 91 h 117"/>
              <a:gd name="T30" fmla="*/ 51 w 160"/>
              <a:gd name="T31" fmla="*/ 96 h 117"/>
              <a:gd name="T32" fmla="*/ 48 w 160"/>
              <a:gd name="T33" fmla="*/ 91 h 117"/>
              <a:gd name="T34" fmla="*/ 69 w 160"/>
              <a:gd name="T35" fmla="*/ 93 h 117"/>
              <a:gd name="T36" fmla="*/ 59 w 160"/>
              <a:gd name="T37" fmla="*/ 93 h 117"/>
              <a:gd name="T38" fmla="*/ 69 w 160"/>
              <a:gd name="T39" fmla="*/ 93 h 117"/>
              <a:gd name="T40" fmla="*/ 79 w 160"/>
              <a:gd name="T41" fmla="*/ 95 h 117"/>
              <a:gd name="T42" fmla="*/ 75 w 160"/>
              <a:gd name="T43" fmla="*/ 93 h 117"/>
              <a:gd name="T44" fmla="*/ 128 w 160"/>
              <a:gd name="T45" fmla="*/ 67 h 117"/>
              <a:gd name="T46" fmla="*/ 91 w 160"/>
              <a:gd name="T47" fmla="*/ 85 h 117"/>
              <a:gd name="T48" fmla="*/ 128 w 160"/>
              <a:gd name="T49" fmla="*/ 104 h 117"/>
              <a:gd name="T50" fmla="*/ 123 w 160"/>
              <a:gd name="T51" fmla="*/ 85 h 117"/>
              <a:gd name="T52" fmla="*/ 119 w 160"/>
              <a:gd name="T53" fmla="*/ 76 h 117"/>
              <a:gd name="T54" fmla="*/ 109 w 160"/>
              <a:gd name="T55" fmla="*/ 72 h 117"/>
              <a:gd name="T56" fmla="*/ 114 w 160"/>
              <a:gd name="T57" fmla="*/ 98 h 117"/>
              <a:gd name="T58" fmla="*/ 128 w 160"/>
              <a:gd name="T59" fmla="*/ 99 h 117"/>
              <a:gd name="T60" fmla="*/ 123 w 160"/>
              <a:gd name="T61" fmla="*/ 73 h 117"/>
              <a:gd name="T62" fmla="*/ 128 w 160"/>
              <a:gd name="T63" fmla="*/ 99 h 117"/>
              <a:gd name="T64" fmla="*/ 42 w 160"/>
              <a:gd name="T65" fmla="*/ 59 h 117"/>
              <a:gd name="T66" fmla="*/ 64 w 160"/>
              <a:gd name="T67" fmla="*/ 31 h 117"/>
              <a:gd name="T68" fmla="*/ 38 w 160"/>
              <a:gd name="T69" fmla="*/ 21 h 117"/>
              <a:gd name="T70" fmla="*/ 16 w 160"/>
              <a:gd name="T71" fmla="*/ 53 h 117"/>
              <a:gd name="T72" fmla="*/ 21 w 160"/>
              <a:gd name="T73" fmla="*/ 43 h 117"/>
              <a:gd name="T74" fmla="*/ 32 w 160"/>
              <a:gd name="T75" fmla="*/ 43 h 117"/>
              <a:gd name="T76" fmla="*/ 32 w 160"/>
              <a:gd name="T77" fmla="*/ 48 h 117"/>
              <a:gd name="T78" fmla="*/ 22 w 160"/>
              <a:gd name="T79" fmla="*/ 53 h 117"/>
              <a:gd name="T80" fmla="*/ 48 w 160"/>
              <a:gd name="T81" fmla="*/ 43 h 117"/>
              <a:gd name="T82" fmla="*/ 58 w 160"/>
              <a:gd name="T83" fmla="*/ 37 h 117"/>
              <a:gd name="T84" fmla="*/ 58 w 160"/>
              <a:gd name="T85" fmla="*/ 53 h 117"/>
              <a:gd name="T86" fmla="*/ 48 w 160"/>
              <a:gd name="T87" fmla="*/ 48 h 117"/>
              <a:gd name="T88" fmla="*/ 58 w 160"/>
              <a:gd name="T89" fmla="*/ 53 h 117"/>
              <a:gd name="T90" fmla="*/ 59 w 160"/>
              <a:gd name="T91" fmla="*/ 31 h 117"/>
              <a:gd name="T92" fmla="*/ 43 w 160"/>
              <a:gd name="T93" fmla="*/ 38 h 117"/>
              <a:gd name="T94" fmla="*/ 38 w 160"/>
              <a:gd name="T95" fmla="*/ 53 h 117"/>
              <a:gd name="T96" fmla="*/ 38 w 160"/>
              <a:gd name="T97" fmla="*/ 27 h 117"/>
              <a:gd name="T98" fmla="*/ 32 w 160"/>
              <a:gd name="T99" fmla="*/ 27 h 117"/>
              <a:gd name="T100" fmla="*/ 21 w 160"/>
              <a:gd name="T101" fmla="*/ 32 h 1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60" h="117">
                <a:moveTo>
                  <a:pt x="149" y="0"/>
                </a:moveTo>
                <a:cubicBezTo>
                  <a:pt x="11" y="0"/>
                  <a:pt x="11" y="0"/>
                  <a:pt x="11" y="0"/>
                </a:cubicBezTo>
                <a:cubicBezTo>
                  <a:pt x="5" y="0"/>
                  <a:pt x="0" y="5"/>
                  <a:pt x="0" y="11"/>
                </a:cubicBezTo>
                <a:cubicBezTo>
                  <a:pt x="0" y="106"/>
                  <a:pt x="0" y="106"/>
                  <a:pt x="0" y="106"/>
                </a:cubicBezTo>
                <a:cubicBezTo>
                  <a:pt x="0" y="112"/>
                  <a:pt x="5" y="117"/>
                  <a:pt x="11" y="117"/>
                </a:cubicBezTo>
                <a:cubicBezTo>
                  <a:pt x="149" y="117"/>
                  <a:pt x="149" y="117"/>
                  <a:pt x="149" y="117"/>
                </a:cubicBezTo>
                <a:cubicBezTo>
                  <a:pt x="155" y="117"/>
                  <a:pt x="160" y="112"/>
                  <a:pt x="160" y="106"/>
                </a:cubicBezTo>
                <a:cubicBezTo>
                  <a:pt x="160" y="11"/>
                  <a:pt x="160" y="11"/>
                  <a:pt x="160" y="11"/>
                </a:cubicBezTo>
                <a:cubicBezTo>
                  <a:pt x="160" y="5"/>
                  <a:pt x="155" y="0"/>
                  <a:pt x="149" y="0"/>
                </a:cubicBezTo>
                <a:close/>
                <a:moveTo>
                  <a:pt x="155" y="106"/>
                </a:moveTo>
                <a:cubicBezTo>
                  <a:pt x="155" y="109"/>
                  <a:pt x="152" y="112"/>
                  <a:pt x="149" y="112"/>
                </a:cubicBezTo>
                <a:cubicBezTo>
                  <a:pt x="11" y="112"/>
                  <a:pt x="11" y="112"/>
                  <a:pt x="11" y="112"/>
                </a:cubicBezTo>
                <a:cubicBezTo>
                  <a:pt x="8" y="112"/>
                  <a:pt x="5" y="109"/>
                  <a:pt x="5" y="106"/>
                </a:cubicBezTo>
                <a:cubicBezTo>
                  <a:pt x="5" y="11"/>
                  <a:pt x="5" y="11"/>
                  <a:pt x="5" y="11"/>
                </a:cubicBezTo>
                <a:cubicBezTo>
                  <a:pt x="5" y="8"/>
                  <a:pt x="8" y="5"/>
                  <a:pt x="11" y="5"/>
                </a:cubicBezTo>
                <a:cubicBezTo>
                  <a:pt x="149" y="5"/>
                  <a:pt x="149" y="5"/>
                  <a:pt x="149" y="5"/>
                </a:cubicBezTo>
                <a:cubicBezTo>
                  <a:pt x="152" y="5"/>
                  <a:pt x="155" y="8"/>
                  <a:pt x="155" y="11"/>
                </a:cubicBezTo>
                <a:lnTo>
                  <a:pt x="155" y="106"/>
                </a:lnTo>
                <a:close/>
                <a:moveTo>
                  <a:pt x="45" y="80"/>
                </a:moveTo>
                <a:cubicBezTo>
                  <a:pt x="45" y="81"/>
                  <a:pt x="44" y="83"/>
                  <a:pt x="43" y="83"/>
                </a:cubicBezTo>
                <a:cubicBezTo>
                  <a:pt x="19" y="83"/>
                  <a:pt x="19" y="83"/>
                  <a:pt x="19" y="83"/>
                </a:cubicBezTo>
                <a:cubicBezTo>
                  <a:pt x="17" y="83"/>
                  <a:pt x="16" y="81"/>
                  <a:pt x="16" y="80"/>
                </a:cubicBezTo>
                <a:cubicBezTo>
                  <a:pt x="16" y="79"/>
                  <a:pt x="17" y="77"/>
                  <a:pt x="19" y="77"/>
                </a:cubicBezTo>
                <a:cubicBezTo>
                  <a:pt x="43" y="77"/>
                  <a:pt x="43" y="77"/>
                  <a:pt x="43" y="77"/>
                </a:cubicBezTo>
                <a:cubicBezTo>
                  <a:pt x="44" y="77"/>
                  <a:pt x="45" y="79"/>
                  <a:pt x="45" y="80"/>
                </a:cubicBezTo>
                <a:close/>
                <a:moveTo>
                  <a:pt x="80" y="80"/>
                </a:moveTo>
                <a:cubicBezTo>
                  <a:pt x="80" y="81"/>
                  <a:pt x="79" y="83"/>
                  <a:pt x="77" y="83"/>
                </a:cubicBezTo>
                <a:cubicBezTo>
                  <a:pt x="53" y="83"/>
                  <a:pt x="53" y="83"/>
                  <a:pt x="53" y="83"/>
                </a:cubicBezTo>
                <a:cubicBezTo>
                  <a:pt x="52" y="83"/>
                  <a:pt x="51" y="81"/>
                  <a:pt x="51" y="80"/>
                </a:cubicBezTo>
                <a:cubicBezTo>
                  <a:pt x="51" y="79"/>
                  <a:pt x="52" y="77"/>
                  <a:pt x="53" y="77"/>
                </a:cubicBezTo>
                <a:cubicBezTo>
                  <a:pt x="77" y="77"/>
                  <a:pt x="77" y="77"/>
                  <a:pt x="77" y="77"/>
                </a:cubicBezTo>
                <a:cubicBezTo>
                  <a:pt x="79" y="77"/>
                  <a:pt x="80" y="79"/>
                  <a:pt x="80" y="80"/>
                </a:cubicBezTo>
                <a:close/>
                <a:moveTo>
                  <a:pt x="24" y="93"/>
                </a:moveTo>
                <a:cubicBezTo>
                  <a:pt x="24" y="95"/>
                  <a:pt x="23" y="96"/>
                  <a:pt x="21" y="96"/>
                </a:cubicBezTo>
                <a:cubicBezTo>
                  <a:pt x="19" y="96"/>
                  <a:pt x="19" y="96"/>
                  <a:pt x="19" y="96"/>
                </a:cubicBezTo>
                <a:cubicBezTo>
                  <a:pt x="17" y="96"/>
                  <a:pt x="16" y="95"/>
                  <a:pt x="16" y="93"/>
                </a:cubicBezTo>
                <a:cubicBezTo>
                  <a:pt x="16" y="92"/>
                  <a:pt x="17" y="91"/>
                  <a:pt x="19" y="91"/>
                </a:cubicBezTo>
                <a:cubicBezTo>
                  <a:pt x="21" y="91"/>
                  <a:pt x="21" y="91"/>
                  <a:pt x="21" y="91"/>
                </a:cubicBezTo>
                <a:cubicBezTo>
                  <a:pt x="23" y="91"/>
                  <a:pt x="24" y="92"/>
                  <a:pt x="24" y="93"/>
                </a:cubicBezTo>
                <a:close/>
                <a:moveTo>
                  <a:pt x="40" y="93"/>
                </a:moveTo>
                <a:cubicBezTo>
                  <a:pt x="40" y="95"/>
                  <a:pt x="39" y="96"/>
                  <a:pt x="37" y="96"/>
                </a:cubicBezTo>
                <a:cubicBezTo>
                  <a:pt x="32" y="96"/>
                  <a:pt x="32" y="96"/>
                  <a:pt x="32" y="96"/>
                </a:cubicBezTo>
                <a:cubicBezTo>
                  <a:pt x="31" y="96"/>
                  <a:pt x="29" y="95"/>
                  <a:pt x="29" y="93"/>
                </a:cubicBezTo>
                <a:cubicBezTo>
                  <a:pt x="29" y="92"/>
                  <a:pt x="31" y="91"/>
                  <a:pt x="32" y="91"/>
                </a:cubicBezTo>
                <a:cubicBezTo>
                  <a:pt x="37" y="91"/>
                  <a:pt x="37" y="91"/>
                  <a:pt x="37" y="91"/>
                </a:cubicBezTo>
                <a:cubicBezTo>
                  <a:pt x="39" y="91"/>
                  <a:pt x="40" y="92"/>
                  <a:pt x="40" y="93"/>
                </a:cubicBezTo>
                <a:close/>
                <a:moveTo>
                  <a:pt x="53" y="93"/>
                </a:moveTo>
                <a:cubicBezTo>
                  <a:pt x="53" y="95"/>
                  <a:pt x="52" y="96"/>
                  <a:pt x="51" y="96"/>
                </a:cubicBezTo>
                <a:cubicBezTo>
                  <a:pt x="48" y="96"/>
                  <a:pt x="48" y="96"/>
                  <a:pt x="48" y="96"/>
                </a:cubicBezTo>
                <a:cubicBezTo>
                  <a:pt x="47" y="96"/>
                  <a:pt x="45" y="95"/>
                  <a:pt x="45" y="93"/>
                </a:cubicBezTo>
                <a:cubicBezTo>
                  <a:pt x="45" y="92"/>
                  <a:pt x="47" y="91"/>
                  <a:pt x="48" y="91"/>
                </a:cubicBezTo>
                <a:cubicBezTo>
                  <a:pt x="51" y="91"/>
                  <a:pt x="51" y="91"/>
                  <a:pt x="51" y="91"/>
                </a:cubicBezTo>
                <a:cubicBezTo>
                  <a:pt x="52" y="91"/>
                  <a:pt x="53" y="92"/>
                  <a:pt x="53" y="93"/>
                </a:cubicBezTo>
                <a:close/>
                <a:moveTo>
                  <a:pt x="69" y="93"/>
                </a:moveTo>
                <a:cubicBezTo>
                  <a:pt x="69" y="95"/>
                  <a:pt x="68" y="96"/>
                  <a:pt x="67" y="96"/>
                </a:cubicBezTo>
                <a:cubicBezTo>
                  <a:pt x="61" y="96"/>
                  <a:pt x="61" y="96"/>
                  <a:pt x="61" y="96"/>
                </a:cubicBezTo>
                <a:cubicBezTo>
                  <a:pt x="60" y="96"/>
                  <a:pt x="59" y="95"/>
                  <a:pt x="59" y="93"/>
                </a:cubicBezTo>
                <a:cubicBezTo>
                  <a:pt x="59" y="92"/>
                  <a:pt x="60" y="91"/>
                  <a:pt x="61" y="91"/>
                </a:cubicBezTo>
                <a:cubicBezTo>
                  <a:pt x="67" y="91"/>
                  <a:pt x="67" y="91"/>
                  <a:pt x="67" y="91"/>
                </a:cubicBezTo>
                <a:cubicBezTo>
                  <a:pt x="68" y="91"/>
                  <a:pt x="69" y="92"/>
                  <a:pt x="69" y="93"/>
                </a:cubicBezTo>
                <a:close/>
                <a:moveTo>
                  <a:pt x="79" y="91"/>
                </a:moveTo>
                <a:cubicBezTo>
                  <a:pt x="80" y="92"/>
                  <a:pt x="80" y="93"/>
                  <a:pt x="80" y="93"/>
                </a:cubicBezTo>
                <a:cubicBezTo>
                  <a:pt x="80" y="94"/>
                  <a:pt x="80" y="95"/>
                  <a:pt x="79" y="95"/>
                </a:cubicBezTo>
                <a:cubicBezTo>
                  <a:pt x="79" y="96"/>
                  <a:pt x="78" y="96"/>
                  <a:pt x="77" y="96"/>
                </a:cubicBezTo>
                <a:cubicBezTo>
                  <a:pt x="77" y="96"/>
                  <a:pt x="76" y="96"/>
                  <a:pt x="75" y="95"/>
                </a:cubicBezTo>
                <a:cubicBezTo>
                  <a:pt x="75" y="95"/>
                  <a:pt x="75" y="94"/>
                  <a:pt x="75" y="93"/>
                </a:cubicBezTo>
                <a:cubicBezTo>
                  <a:pt x="75" y="93"/>
                  <a:pt x="75" y="92"/>
                  <a:pt x="75" y="91"/>
                </a:cubicBezTo>
                <a:cubicBezTo>
                  <a:pt x="76" y="90"/>
                  <a:pt x="78" y="90"/>
                  <a:pt x="79" y="91"/>
                </a:cubicBezTo>
                <a:close/>
                <a:moveTo>
                  <a:pt x="128" y="67"/>
                </a:moveTo>
                <a:cubicBezTo>
                  <a:pt x="125" y="67"/>
                  <a:pt x="121" y="68"/>
                  <a:pt x="119" y="69"/>
                </a:cubicBezTo>
                <a:cubicBezTo>
                  <a:pt x="116" y="68"/>
                  <a:pt x="113" y="67"/>
                  <a:pt x="109" y="67"/>
                </a:cubicBezTo>
                <a:cubicBezTo>
                  <a:pt x="99" y="67"/>
                  <a:pt x="91" y="75"/>
                  <a:pt x="91" y="85"/>
                </a:cubicBezTo>
                <a:cubicBezTo>
                  <a:pt x="91" y="96"/>
                  <a:pt x="99" y="104"/>
                  <a:pt x="109" y="104"/>
                </a:cubicBezTo>
                <a:cubicBezTo>
                  <a:pt x="113" y="104"/>
                  <a:pt x="116" y="103"/>
                  <a:pt x="119" y="101"/>
                </a:cubicBezTo>
                <a:cubicBezTo>
                  <a:pt x="121" y="103"/>
                  <a:pt x="125" y="104"/>
                  <a:pt x="128" y="104"/>
                </a:cubicBezTo>
                <a:cubicBezTo>
                  <a:pt x="138" y="104"/>
                  <a:pt x="147" y="96"/>
                  <a:pt x="147" y="85"/>
                </a:cubicBezTo>
                <a:cubicBezTo>
                  <a:pt x="147" y="75"/>
                  <a:pt x="138" y="67"/>
                  <a:pt x="128" y="67"/>
                </a:cubicBezTo>
                <a:close/>
                <a:moveTo>
                  <a:pt x="123" y="85"/>
                </a:moveTo>
                <a:cubicBezTo>
                  <a:pt x="123" y="89"/>
                  <a:pt x="121" y="92"/>
                  <a:pt x="119" y="95"/>
                </a:cubicBezTo>
                <a:cubicBezTo>
                  <a:pt x="116" y="92"/>
                  <a:pt x="115" y="89"/>
                  <a:pt x="115" y="85"/>
                </a:cubicBezTo>
                <a:cubicBezTo>
                  <a:pt x="115" y="82"/>
                  <a:pt x="116" y="78"/>
                  <a:pt x="119" y="76"/>
                </a:cubicBezTo>
                <a:cubicBezTo>
                  <a:pt x="121" y="78"/>
                  <a:pt x="123" y="82"/>
                  <a:pt x="123" y="85"/>
                </a:cubicBezTo>
                <a:close/>
                <a:moveTo>
                  <a:pt x="96" y="85"/>
                </a:moveTo>
                <a:cubicBezTo>
                  <a:pt x="96" y="78"/>
                  <a:pt x="102" y="72"/>
                  <a:pt x="109" y="72"/>
                </a:cubicBezTo>
                <a:cubicBezTo>
                  <a:pt x="111" y="72"/>
                  <a:pt x="113" y="72"/>
                  <a:pt x="114" y="73"/>
                </a:cubicBezTo>
                <a:cubicBezTo>
                  <a:pt x="111" y="76"/>
                  <a:pt x="109" y="81"/>
                  <a:pt x="109" y="85"/>
                </a:cubicBezTo>
                <a:cubicBezTo>
                  <a:pt x="109" y="90"/>
                  <a:pt x="111" y="94"/>
                  <a:pt x="114" y="98"/>
                </a:cubicBezTo>
                <a:cubicBezTo>
                  <a:pt x="113" y="98"/>
                  <a:pt x="111" y="99"/>
                  <a:pt x="109" y="99"/>
                </a:cubicBezTo>
                <a:cubicBezTo>
                  <a:pt x="102" y="99"/>
                  <a:pt x="96" y="93"/>
                  <a:pt x="96" y="85"/>
                </a:cubicBezTo>
                <a:close/>
                <a:moveTo>
                  <a:pt x="128" y="99"/>
                </a:moveTo>
                <a:cubicBezTo>
                  <a:pt x="126" y="99"/>
                  <a:pt x="125" y="98"/>
                  <a:pt x="123" y="98"/>
                </a:cubicBezTo>
                <a:cubicBezTo>
                  <a:pt x="126" y="94"/>
                  <a:pt x="128" y="90"/>
                  <a:pt x="128" y="85"/>
                </a:cubicBezTo>
                <a:cubicBezTo>
                  <a:pt x="128" y="81"/>
                  <a:pt x="126" y="76"/>
                  <a:pt x="123" y="73"/>
                </a:cubicBezTo>
                <a:cubicBezTo>
                  <a:pt x="125" y="72"/>
                  <a:pt x="126" y="72"/>
                  <a:pt x="128" y="72"/>
                </a:cubicBezTo>
                <a:cubicBezTo>
                  <a:pt x="135" y="72"/>
                  <a:pt x="141" y="78"/>
                  <a:pt x="141" y="85"/>
                </a:cubicBezTo>
                <a:cubicBezTo>
                  <a:pt x="141" y="93"/>
                  <a:pt x="135" y="99"/>
                  <a:pt x="128" y="99"/>
                </a:cubicBezTo>
                <a:close/>
                <a:moveTo>
                  <a:pt x="22" y="59"/>
                </a:moveTo>
                <a:cubicBezTo>
                  <a:pt x="38" y="59"/>
                  <a:pt x="38" y="59"/>
                  <a:pt x="38" y="59"/>
                </a:cubicBezTo>
                <a:cubicBezTo>
                  <a:pt x="42" y="59"/>
                  <a:pt x="42" y="59"/>
                  <a:pt x="42" y="59"/>
                </a:cubicBezTo>
                <a:cubicBezTo>
                  <a:pt x="58" y="59"/>
                  <a:pt x="58" y="59"/>
                  <a:pt x="58" y="59"/>
                </a:cubicBezTo>
                <a:cubicBezTo>
                  <a:pt x="61" y="59"/>
                  <a:pt x="64" y="56"/>
                  <a:pt x="64" y="53"/>
                </a:cubicBezTo>
                <a:cubicBezTo>
                  <a:pt x="64" y="31"/>
                  <a:pt x="64" y="31"/>
                  <a:pt x="64" y="31"/>
                </a:cubicBezTo>
                <a:cubicBezTo>
                  <a:pt x="64" y="27"/>
                  <a:pt x="64" y="27"/>
                  <a:pt x="64" y="27"/>
                </a:cubicBezTo>
                <a:cubicBezTo>
                  <a:pt x="64" y="24"/>
                  <a:pt x="61" y="21"/>
                  <a:pt x="58" y="21"/>
                </a:cubicBezTo>
                <a:cubicBezTo>
                  <a:pt x="38" y="21"/>
                  <a:pt x="38" y="21"/>
                  <a:pt x="38" y="21"/>
                </a:cubicBezTo>
                <a:cubicBezTo>
                  <a:pt x="22" y="21"/>
                  <a:pt x="22" y="21"/>
                  <a:pt x="22" y="21"/>
                </a:cubicBezTo>
                <a:cubicBezTo>
                  <a:pt x="19" y="21"/>
                  <a:pt x="16" y="24"/>
                  <a:pt x="16" y="27"/>
                </a:cubicBezTo>
                <a:cubicBezTo>
                  <a:pt x="16" y="53"/>
                  <a:pt x="16" y="53"/>
                  <a:pt x="16" y="53"/>
                </a:cubicBezTo>
                <a:cubicBezTo>
                  <a:pt x="16" y="56"/>
                  <a:pt x="19" y="59"/>
                  <a:pt x="22" y="59"/>
                </a:cubicBezTo>
                <a:close/>
                <a:moveTo>
                  <a:pt x="32" y="43"/>
                </a:moveTo>
                <a:cubicBezTo>
                  <a:pt x="21" y="43"/>
                  <a:pt x="21" y="43"/>
                  <a:pt x="21" y="43"/>
                </a:cubicBezTo>
                <a:cubicBezTo>
                  <a:pt x="21" y="37"/>
                  <a:pt x="21" y="37"/>
                  <a:pt x="21" y="37"/>
                </a:cubicBezTo>
                <a:cubicBezTo>
                  <a:pt x="32" y="37"/>
                  <a:pt x="32" y="37"/>
                  <a:pt x="32" y="37"/>
                </a:cubicBezTo>
                <a:lnTo>
                  <a:pt x="32" y="43"/>
                </a:lnTo>
                <a:close/>
                <a:moveTo>
                  <a:pt x="21" y="53"/>
                </a:moveTo>
                <a:cubicBezTo>
                  <a:pt x="21" y="48"/>
                  <a:pt x="21" y="48"/>
                  <a:pt x="21" y="48"/>
                </a:cubicBezTo>
                <a:cubicBezTo>
                  <a:pt x="32" y="48"/>
                  <a:pt x="32" y="48"/>
                  <a:pt x="32" y="48"/>
                </a:cubicBezTo>
                <a:cubicBezTo>
                  <a:pt x="32" y="53"/>
                  <a:pt x="32" y="53"/>
                  <a:pt x="32" y="53"/>
                </a:cubicBezTo>
                <a:cubicBezTo>
                  <a:pt x="32" y="53"/>
                  <a:pt x="32" y="53"/>
                  <a:pt x="32" y="53"/>
                </a:cubicBezTo>
                <a:cubicBezTo>
                  <a:pt x="22" y="53"/>
                  <a:pt x="22" y="53"/>
                  <a:pt x="22" y="53"/>
                </a:cubicBezTo>
                <a:cubicBezTo>
                  <a:pt x="22" y="53"/>
                  <a:pt x="21" y="53"/>
                  <a:pt x="21" y="53"/>
                </a:cubicBezTo>
                <a:close/>
                <a:moveTo>
                  <a:pt x="59" y="43"/>
                </a:moveTo>
                <a:cubicBezTo>
                  <a:pt x="48" y="43"/>
                  <a:pt x="48" y="43"/>
                  <a:pt x="48" y="43"/>
                </a:cubicBezTo>
                <a:cubicBezTo>
                  <a:pt x="48" y="38"/>
                  <a:pt x="48" y="38"/>
                  <a:pt x="48" y="38"/>
                </a:cubicBezTo>
                <a:cubicBezTo>
                  <a:pt x="48" y="38"/>
                  <a:pt x="48" y="37"/>
                  <a:pt x="49" y="37"/>
                </a:cubicBezTo>
                <a:cubicBezTo>
                  <a:pt x="58" y="37"/>
                  <a:pt x="58" y="37"/>
                  <a:pt x="58" y="37"/>
                </a:cubicBezTo>
                <a:cubicBezTo>
                  <a:pt x="58" y="37"/>
                  <a:pt x="58" y="37"/>
                  <a:pt x="59" y="37"/>
                </a:cubicBezTo>
                <a:lnTo>
                  <a:pt x="59" y="43"/>
                </a:lnTo>
                <a:close/>
                <a:moveTo>
                  <a:pt x="58" y="53"/>
                </a:moveTo>
                <a:cubicBezTo>
                  <a:pt x="48" y="53"/>
                  <a:pt x="48" y="53"/>
                  <a:pt x="48" y="53"/>
                </a:cubicBezTo>
                <a:cubicBezTo>
                  <a:pt x="48" y="53"/>
                  <a:pt x="48" y="53"/>
                  <a:pt x="48" y="53"/>
                </a:cubicBezTo>
                <a:cubicBezTo>
                  <a:pt x="48" y="48"/>
                  <a:pt x="48" y="48"/>
                  <a:pt x="48" y="48"/>
                </a:cubicBezTo>
                <a:cubicBezTo>
                  <a:pt x="59" y="48"/>
                  <a:pt x="59" y="48"/>
                  <a:pt x="59" y="48"/>
                </a:cubicBezTo>
                <a:cubicBezTo>
                  <a:pt x="59" y="53"/>
                  <a:pt x="59" y="53"/>
                  <a:pt x="59" y="53"/>
                </a:cubicBezTo>
                <a:cubicBezTo>
                  <a:pt x="59" y="53"/>
                  <a:pt x="58" y="53"/>
                  <a:pt x="58" y="53"/>
                </a:cubicBezTo>
                <a:close/>
                <a:moveTo>
                  <a:pt x="58" y="27"/>
                </a:moveTo>
                <a:cubicBezTo>
                  <a:pt x="58" y="27"/>
                  <a:pt x="59" y="27"/>
                  <a:pt x="59" y="27"/>
                </a:cubicBezTo>
                <a:cubicBezTo>
                  <a:pt x="59" y="31"/>
                  <a:pt x="59" y="31"/>
                  <a:pt x="59" y="31"/>
                </a:cubicBezTo>
                <a:cubicBezTo>
                  <a:pt x="59" y="32"/>
                  <a:pt x="58" y="32"/>
                  <a:pt x="58" y="32"/>
                </a:cubicBezTo>
                <a:cubicBezTo>
                  <a:pt x="49" y="32"/>
                  <a:pt x="49" y="32"/>
                  <a:pt x="49" y="32"/>
                </a:cubicBezTo>
                <a:cubicBezTo>
                  <a:pt x="45" y="32"/>
                  <a:pt x="43" y="35"/>
                  <a:pt x="43" y="38"/>
                </a:cubicBezTo>
                <a:cubicBezTo>
                  <a:pt x="43" y="53"/>
                  <a:pt x="43" y="53"/>
                  <a:pt x="43" y="53"/>
                </a:cubicBezTo>
                <a:cubicBezTo>
                  <a:pt x="43" y="53"/>
                  <a:pt x="42" y="53"/>
                  <a:pt x="42" y="53"/>
                </a:cubicBezTo>
                <a:cubicBezTo>
                  <a:pt x="38" y="53"/>
                  <a:pt x="38" y="53"/>
                  <a:pt x="38" y="53"/>
                </a:cubicBezTo>
                <a:cubicBezTo>
                  <a:pt x="38" y="53"/>
                  <a:pt x="37" y="53"/>
                  <a:pt x="37" y="53"/>
                </a:cubicBezTo>
                <a:cubicBezTo>
                  <a:pt x="37" y="27"/>
                  <a:pt x="37" y="27"/>
                  <a:pt x="37" y="27"/>
                </a:cubicBezTo>
                <a:cubicBezTo>
                  <a:pt x="37" y="27"/>
                  <a:pt x="38" y="27"/>
                  <a:pt x="38" y="27"/>
                </a:cubicBezTo>
                <a:lnTo>
                  <a:pt x="58" y="27"/>
                </a:lnTo>
                <a:close/>
                <a:moveTo>
                  <a:pt x="22" y="27"/>
                </a:moveTo>
                <a:cubicBezTo>
                  <a:pt x="32" y="27"/>
                  <a:pt x="32" y="27"/>
                  <a:pt x="32" y="27"/>
                </a:cubicBezTo>
                <a:cubicBezTo>
                  <a:pt x="32" y="27"/>
                  <a:pt x="32" y="27"/>
                  <a:pt x="32" y="27"/>
                </a:cubicBezTo>
                <a:cubicBezTo>
                  <a:pt x="32" y="32"/>
                  <a:pt x="32" y="32"/>
                  <a:pt x="32" y="32"/>
                </a:cubicBezTo>
                <a:cubicBezTo>
                  <a:pt x="21" y="32"/>
                  <a:pt x="21" y="32"/>
                  <a:pt x="21" y="32"/>
                </a:cubicBezTo>
                <a:cubicBezTo>
                  <a:pt x="21" y="27"/>
                  <a:pt x="21" y="27"/>
                  <a:pt x="21" y="27"/>
                </a:cubicBezTo>
                <a:cubicBezTo>
                  <a:pt x="21" y="27"/>
                  <a:pt x="22" y="27"/>
                  <a:pt x="22" y="2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27" name="Freeform 1923">
            <a:extLst>
              <a:ext uri="{FF2B5EF4-FFF2-40B4-BE49-F238E27FC236}">
                <a16:creationId xmlns:a16="http://schemas.microsoft.com/office/drawing/2014/main" xmlns="" id="{9ED6EAA1-77B0-4D95-B108-1C4C6E9631C5}"/>
              </a:ext>
            </a:extLst>
          </p:cNvPr>
          <p:cNvSpPr>
            <a:spLocks noEditPoints="1"/>
          </p:cNvSpPr>
          <p:nvPr/>
        </p:nvSpPr>
        <p:spPr bwMode="auto">
          <a:xfrm>
            <a:off x="8214591" y="434398"/>
            <a:ext cx="545523" cy="402648"/>
          </a:xfrm>
          <a:custGeom>
            <a:avLst/>
            <a:gdLst>
              <a:gd name="T0" fmla="*/ 0 w 160"/>
              <a:gd name="T1" fmla="*/ 11 h 117"/>
              <a:gd name="T2" fmla="*/ 149 w 160"/>
              <a:gd name="T3" fmla="*/ 117 h 117"/>
              <a:gd name="T4" fmla="*/ 149 w 160"/>
              <a:gd name="T5" fmla="*/ 0 h 117"/>
              <a:gd name="T6" fmla="*/ 11 w 160"/>
              <a:gd name="T7" fmla="*/ 112 h 117"/>
              <a:gd name="T8" fmla="*/ 11 w 160"/>
              <a:gd name="T9" fmla="*/ 5 h 117"/>
              <a:gd name="T10" fmla="*/ 155 w 160"/>
              <a:gd name="T11" fmla="*/ 106 h 117"/>
              <a:gd name="T12" fmla="*/ 43 w 160"/>
              <a:gd name="T13" fmla="*/ 77 h 117"/>
              <a:gd name="T14" fmla="*/ 19 w 160"/>
              <a:gd name="T15" fmla="*/ 83 h 117"/>
              <a:gd name="T16" fmla="*/ 19 w 160"/>
              <a:gd name="T17" fmla="*/ 93 h 117"/>
              <a:gd name="T18" fmla="*/ 77 w 160"/>
              <a:gd name="T19" fmla="*/ 99 h 117"/>
              <a:gd name="T20" fmla="*/ 48 w 160"/>
              <a:gd name="T21" fmla="*/ 99 h 117"/>
              <a:gd name="T22" fmla="*/ 72 w 160"/>
              <a:gd name="T23" fmla="*/ 93 h 117"/>
              <a:gd name="T24" fmla="*/ 83 w 160"/>
              <a:gd name="T25" fmla="*/ 99 h 117"/>
              <a:gd name="T26" fmla="*/ 83 w 160"/>
              <a:gd name="T27" fmla="*/ 77 h 117"/>
              <a:gd name="T28" fmla="*/ 107 w 160"/>
              <a:gd name="T29" fmla="*/ 83 h 117"/>
              <a:gd name="T30" fmla="*/ 88 w 160"/>
              <a:gd name="T31" fmla="*/ 83 h 117"/>
              <a:gd name="T32" fmla="*/ 147 w 160"/>
              <a:gd name="T33" fmla="*/ 77 h 117"/>
              <a:gd name="T34" fmla="*/ 123 w 160"/>
              <a:gd name="T35" fmla="*/ 83 h 117"/>
              <a:gd name="T36" fmla="*/ 123 w 160"/>
              <a:gd name="T37" fmla="*/ 93 h 117"/>
              <a:gd name="T38" fmla="*/ 35 w 160"/>
              <a:gd name="T39" fmla="*/ 53 h 117"/>
              <a:gd name="T40" fmla="*/ 61 w 160"/>
              <a:gd name="T41" fmla="*/ 47 h 117"/>
              <a:gd name="T42" fmla="*/ 55 w 160"/>
              <a:gd name="T43" fmla="*/ 16 h 117"/>
              <a:gd name="T44" fmla="*/ 13 w 160"/>
              <a:gd name="T45" fmla="*/ 22 h 117"/>
              <a:gd name="T46" fmla="*/ 29 w 160"/>
              <a:gd name="T47" fmla="*/ 37 h 117"/>
              <a:gd name="T48" fmla="*/ 29 w 160"/>
              <a:gd name="T49" fmla="*/ 32 h 117"/>
              <a:gd name="T50" fmla="*/ 19 w 160"/>
              <a:gd name="T51" fmla="*/ 43 h 117"/>
              <a:gd name="T52" fmla="*/ 29 w 160"/>
              <a:gd name="T53" fmla="*/ 48 h 117"/>
              <a:gd name="T54" fmla="*/ 56 w 160"/>
              <a:gd name="T55" fmla="*/ 37 h 117"/>
              <a:gd name="T56" fmla="*/ 46 w 160"/>
              <a:gd name="T57" fmla="*/ 32 h 117"/>
              <a:gd name="T58" fmla="*/ 56 w 160"/>
              <a:gd name="T59" fmla="*/ 37 h 117"/>
              <a:gd name="T60" fmla="*/ 45 w 160"/>
              <a:gd name="T61" fmla="*/ 47 h 117"/>
              <a:gd name="T62" fmla="*/ 56 w 160"/>
              <a:gd name="T63" fmla="*/ 47 h 117"/>
              <a:gd name="T64" fmla="*/ 56 w 160"/>
              <a:gd name="T65" fmla="*/ 22 h 117"/>
              <a:gd name="T66" fmla="*/ 46 w 160"/>
              <a:gd name="T67" fmla="*/ 27 h 117"/>
              <a:gd name="T68" fmla="*/ 39 w 160"/>
              <a:gd name="T69" fmla="*/ 48 h 117"/>
              <a:gd name="T70" fmla="*/ 35 w 160"/>
              <a:gd name="T71" fmla="*/ 22 h 117"/>
              <a:gd name="T72" fmla="*/ 19 w 160"/>
              <a:gd name="T73" fmla="*/ 21 h 117"/>
              <a:gd name="T74" fmla="*/ 29 w 160"/>
              <a:gd name="T75" fmla="*/ 27 h 117"/>
              <a:gd name="T76" fmla="*/ 19 w 160"/>
              <a:gd name="T77" fmla="*/ 21 h 117"/>
              <a:gd name="T78" fmla="*/ 109 w 160"/>
              <a:gd name="T79" fmla="*/ 16 h 117"/>
              <a:gd name="T80" fmla="*/ 85 w 160"/>
              <a:gd name="T81" fmla="*/ 21 h 117"/>
              <a:gd name="T82" fmla="*/ 144 w 160"/>
              <a:gd name="T83" fmla="*/ 21 h 117"/>
              <a:gd name="T84" fmla="*/ 120 w 160"/>
              <a:gd name="T85" fmla="*/ 16 h 117"/>
              <a:gd name="T86" fmla="*/ 83 w 160"/>
              <a:gd name="T87" fmla="*/ 32 h 117"/>
              <a:gd name="T88" fmla="*/ 91 w 160"/>
              <a:gd name="T89" fmla="*/ 32 h 117"/>
              <a:gd name="T90" fmla="*/ 83 w 160"/>
              <a:gd name="T91" fmla="*/ 32 h 117"/>
              <a:gd name="T92" fmla="*/ 104 w 160"/>
              <a:gd name="T93" fmla="*/ 35 h 117"/>
              <a:gd name="T94" fmla="*/ 99 w 160"/>
              <a:gd name="T95" fmla="*/ 29 h 117"/>
              <a:gd name="T96" fmla="*/ 115 w 160"/>
              <a:gd name="T97" fmla="*/ 35 h 117"/>
              <a:gd name="T98" fmla="*/ 117 w 160"/>
              <a:gd name="T99" fmla="*/ 29 h 117"/>
              <a:gd name="T100" fmla="*/ 128 w 160"/>
              <a:gd name="T101" fmla="*/ 35 h 117"/>
              <a:gd name="T102" fmla="*/ 133 w 160"/>
              <a:gd name="T103" fmla="*/ 29 h 117"/>
              <a:gd name="T104" fmla="*/ 128 w 160"/>
              <a:gd name="T105" fmla="*/ 35 h 117"/>
              <a:gd name="T106" fmla="*/ 146 w 160"/>
              <a:gd name="T107" fmla="*/ 34 h 117"/>
              <a:gd name="T108" fmla="*/ 141 w 160"/>
              <a:gd name="T109" fmla="*/ 32 h 1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160" h="117">
                <a:moveTo>
                  <a:pt x="149" y="0"/>
                </a:moveTo>
                <a:cubicBezTo>
                  <a:pt x="11" y="0"/>
                  <a:pt x="11" y="0"/>
                  <a:pt x="11" y="0"/>
                </a:cubicBezTo>
                <a:cubicBezTo>
                  <a:pt x="5" y="0"/>
                  <a:pt x="0" y="5"/>
                  <a:pt x="0" y="11"/>
                </a:cubicBezTo>
                <a:cubicBezTo>
                  <a:pt x="0" y="106"/>
                  <a:pt x="0" y="106"/>
                  <a:pt x="0" y="106"/>
                </a:cubicBezTo>
                <a:cubicBezTo>
                  <a:pt x="0" y="112"/>
                  <a:pt x="5" y="117"/>
                  <a:pt x="11" y="117"/>
                </a:cubicBezTo>
                <a:cubicBezTo>
                  <a:pt x="149" y="117"/>
                  <a:pt x="149" y="117"/>
                  <a:pt x="149" y="117"/>
                </a:cubicBezTo>
                <a:cubicBezTo>
                  <a:pt x="155" y="117"/>
                  <a:pt x="160" y="112"/>
                  <a:pt x="160" y="106"/>
                </a:cubicBezTo>
                <a:cubicBezTo>
                  <a:pt x="160" y="11"/>
                  <a:pt x="160" y="11"/>
                  <a:pt x="160" y="11"/>
                </a:cubicBezTo>
                <a:cubicBezTo>
                  <a:pt x="160" y="5"/>
                  <a:pt x="155" y="0"/>
                  <a:pt x="149" y="0"/>
                </a:cubicBezTo>
                <a:close/>
                <a:moveTo>
                  <a:pt x="155" y="106"/>
                </a:moveTo>
                <a:cubicBezTo>
                  <a:pt x="155" y="109"/>
                  <a:pt x="152" y="112"/>
                  <a:pt x="149" y="112"/>
                </a:cubicBezTo>
                <a:cubicBezTo>
                  <a:pt x="11" y="112"/>
                  <a:pt x="11" y="112"/>
                  <a:pt x="11" y="112"/>
                </a:cubicBezTo>
                <a:cubicBezTo>
                  <a:pt x="8" y="112"/>
                  <a:pt x="5" y="109"/>
                  <a:pt x="5" y="106"/>
                </a:cubicBezTo>
                <a:cubicBezTo>
                  <a:pt x="5" y="11"/>
                  <a:pt x="5" y="11"/>
                  <a:pt x="5" y="11"/>
                </a:cubicBezTo>
                <a:cubicBezTo>
                  <a:pt x="5" y="8"/>
                  <a:pt x="8" y="5"/>
                  <a:pt x="11" y="5"/>
                </a:cubicBezTo>
                <a:cubicBezTo>
                  <a:pt x="149" y="5"/>
                  <a:pt x="149" y="5"/>
                  <a:pt x="149" y="5"/>
                </a:cubicBezTo>
                <a:cubicBezTo>
                  <a:pt x="152" y="5"/>
                  <a:pt x="155" y="8"/>
                  <a:pt x="155" y="11"/>
                </a:cubicBezTo>
                <a:lnTo>
                  <a:pt x="155" y="106"/>
                </a:lnTo>
                <a:close/>
                <a:moveTo>
                  <a:pt x="13" y="99"/>
                </a:moveTo>
                <a:cubicBezTo>
                  <a:pt x="43" y="99"/>
                  <a:pt x="43" y="99"/>
                  <a:pt x="43" y="99"/>
                </a:cubicBezTo>
                <a:cubicBezTo>
                  <a:pt x="43" y="77"/>
                  <a:pt x="43" y="77"/>
                  <a:pt x="43" y="77"/>
                </a:cubicBezTo>
                <a:cubicBezTo>
                  <a:pt x="13" y="77"/>
                  <a:pt x="13" y="77"/>
                  <a:pt x="13" y="77"/>
                </a:cubicBezTo>
                <a:lnTo>
                  <a:pt x="13" y="99"/>
                </a:lnTo>
                <a:close/>
                <a:moveTo>
                  <a:pt x="19" y="83"/>
                </a:moveTo>
                <a:cubicBezTo>
                  <a:pt x="37" y="83"/>
                  <a:pt x="37" y="83"/>
                  <a:pt x="37" y="83"/>
                </a:cubicBezTo>
                <a:cubicBezTo>
                  <a:pt x="37" y="93"/>
                  <a:pt x="37" y="93"/>
                  <a:pt x="37" y="93"/>
                </a:cubicBezTo>
                <a:cubicBezTo>
                  <a:pt x="19" y="93"/>
                  <a:pt x="19" y="93"/>
                  <a:pt x="19" y="93"/>
                </a:cubicBezTo>
                <a:lnTo>
                  <a:pt x="19" y="83"/>
                </a:lnTo>
                <a:close/>
                <a:moveTo>
                  <a:pt x="48" y="99"/>
                </a:moveTo>
                <a:cubicBezTo>
                  <a:pt x="77" y="99"/>
                  <a:pt x="77" y="99"/>
                  <a:pt x="77" y="99"/>
                </a:cubicBezTo>
                <a:cubicBezTo>
                  <a:pt x="77" y="77"/>
                  <a:pt x="77" y="77"/>
                  <a:pt x="77" y="77"/>
                </a:cubicBezTo>
                <a:cubicBezTo>
                  <a:pt x="48" y="77"/>
                  <a:pt x="48" y="77"/>
                  <a:pt x="48" y="77"/>
                </a:cubicBezTo>
                <a:lnTo>
                  <a:pt x="48" y="99"/>
                </a:lnTo>
                <a:close/>
                <a:moveTo>
                  <a:pt x="53" y="83"/>
                </a:moveTo>
                <a:cubicBezTo>
                  <a:pt x="72" y="83"/>
                  <a:pt x="72" y="83"/>
                  <a:pt x="72" y="83"/>
                </a:cubicBezTo>
                <a:cubicBezTo>
                  <a:pt x="72" y="93"/>
                  <a:pt x="72" y="93"/>
                  <a:pt x="72" y="93"/>
                </a:cubicBezTo>
                <a:cubicBezTo>
                  <a:pt x="53" y="93"/>
                  <a:pt x="53" y="93"/>
                  <a:pt x="53" y="93"/>
                </a:cubicBezTo>
                <a:lnTo>
                  <a:pt x="53" y="83"/>
                </a:lnTo>
                <a:close/>
                <a:moveTo>
                  <a:pt x="83" y="99"/>
                </a:moveTo>
                <a:cubicBezTo>
                  <a:pt x="112" y="99"/>
                  <a:pt x="112" y="99"/>
                  <a:pt x="112" y="99"/>
                </a:cubicBezTo>
                <a:cubicBezTo>
                  <a:pt x="112" y="77"/>
                  <a:pt x="112" y="77"/>
                  <a:pt x="112" y="77"/>
                </a:cubicBezTo>
                <a:cubicBezTo>
                  <a:pt x="83" y="77"/>
                  <a:pt x="83" y="77"/>
                  <a:pt x="83" y="77"/>
                </a:cubicBezTo>
                <a:lnTo>
                  <a:pt x="83" y="99"/>
                </a:lnTo>
                <a:close/>
                <a:moveTo>
                  <a:pt x="88" y="83"/>
                </a:moveTo>
                <a:cubicBezTo>
                  <a:pt x="107" y="83"/>
                  <a:pt x="107" y="83"/>
                  <a:pt x="107" y="83"/>
                </a:cubicBezTo>
                <a:cubicBezTo>
                  <a:pt x="107" y="93"/>
                  <a:pt x="107" y="93"/>
                  <a:pt x="107" y="93"/>
                </a:cubicBezTo>
                <a:cubicBezTo>
                  <a:pt x="88" y="93"/>
                  <a:pt x="88" y="93"/>
                  <a:pt x="88" y="93"/>
                </a:cubicBezTo>
                <a:lnTo>
                  <a:pt x="88" y="83"/>
                </a:lnTo>
                <a:close/>
                <a:moveTo>
                  <a:pt x="117" y="99"/>
                </a:moveTo>
                <a:cubicBezTo>
                  <a:pt x="147" y="99"/>
                  <a:pt x="147" y="99"/>
                  <a:pt x="147" y="99"/>
                </a:cubicBezTo>
                <a:cubicBezTo>
                  <a:pt x="147" y="77"/>
                  <a:pt x="147" y="77"/>
                  <a:pt x="147" y="77"/>
                </a:cubicBezTo>
                <a:cubicBezTo>
                  <a:pt x="117" y="77"/>
                  <a:pt x="117" y="77"/>
                  <a:pt x="117" y="77"/>
                </a:cubicBezTo>
                <a:lnTo>
                  <a:pt x="117" y="99"/>
                </a:lnTo>
                <a:close/>
                <a:moveTo>
                  <a:pt x="123" y="83"/>
                </a:moveTo>
                <a:cubicBezTo>
                  <a:pt x="141" y="83"/>
                  <a:pt x="141" y="83"/>
                  <a:pt x="141" y="83"/>
                </a:cubicBezTo>
                <a:cubicBezTo>
                  <a:pt x="141" y="93"/>
                  <a:pt x="141" y="93"/>
                  <a:pt x="141" y="93"/>
                </a:cubicBezTo>
                <a:cubicBezTo>
                  <a:pt x="123" y="93"/>
                  <a:pt x="123" y="93"/>
                  <a:pt x="123" y="93"/>
                </a:cubicBezTo>
                <a:lnTo>
                  <a:pt x="123" y="83"/>
                </a:lnTo>
                <a:close/>
                <a:moveTo>
                  <a:pt x="19" y="53"/>
                </a:moveTo>
                <a:cubicBezTo>
                  <a:pt x="35" y="53"/>
                  <a:pt x="35" y="53"/>
                  <a:pt x="35" y="53"/>
                </a:cubicBezTo>
                <a:cubicBezTo>
                  <a:pt x="39" y="53"/>
                  <a:pt x="39" y="53"/>
                  <a:pt x="39" y="53"/>
                </a:cubicBezTo>
                <a:cubicBezTo>
                  <a:pt x="55" y="53"/>
                  <a:pt x="55" y="53"/>
                  <a:pt x="55" y="53"/>
                </a:cubicBezTo>
                <a:cubicBezTo>
                  <a:pt x="59" y="53"/>
                  <a:pt x="61" y="51"/>
                  <a:pt x="61" y="47"/>
                </a:cubicBezTo>
                <a:cubicBezTo>
                  <a:pt x="61" y="26"/>
                  <a:pt x="61" y="26"/>
                  <a:pt x="61" y="26"/>
                </a:cubicBezTo>
                <a:cubicBezTo>
                  <a:pt x="61" y="22"/>
                  <a:pt x="61" y="22"/>
                  <a:pt x="61" y="22"/>
                </a:cubicBezTo>
                <a:cubicBezTo>
                  <a:pt x="61" y="19"/>
                  <a:pt x="59" y="16"/>
                  <a:pt x="55" y="16"/>
                </a:cubicBezTo>
                <a:cubicBezTo>
                  <a:pt x="35" y="16"/>
                  <a:pt x="35" y="16"/>
                  <a:pt x="35" y="16"/>
                </a:cubicBezTo>
                <a:cubicBezTo>
                  <a:pt x="19" y="16"/>
                  <a:pt x="19" y="16"/>
                  <a:pt x="19" y="16"/>
                </a:cubicBezTo>
                <a:cubicBezTo>
                  <a:pt x="16" y="16"/>
                  <a:pt x="13" y="19"/>
                  <a:pt x="13" y="22"/>
                </a:cubicBezTo>
                <a:cubicBezTo>
                  <a:pt x="13" y="47"/>
                  <a:pt x="13" y="47"/>
                  <a:pt x="13" y="47"/>
                </a:cubicBezTo>
                <a:cubicBezTo>
                  <a:pt x="13" y="51"/>
                  <a:pt x="16" y="53"/>
                  <a:pt x="19" y="53"/>
                </a:cubicBezTo>
                <a:close/>
                <a:moveTo>
                  <a:pt x="29" y="37"/>
                </a:moveTo>
                <a:cubicBezTo>
                  <a:pt x="19" y="37"/>
                  <a:pt x="19" y="37"/>
                  <a:pt x="19" y="37"/>
                </a:cubicBezTo>
                <a:cubicBezTo>
                  <a:pt x="19" y="32"/>
                  <a:pt x="19" y="32"/>
                  <a:pt x="19" y="32"/>
                </a:cubicBezTo>
                <a:cubicBezTo>
                  <a:pt x="29" y="32"/>
                  <a:pt x="29" y="32"/>
                  <a:pt x="29" y="32"/>
                </a:cubicBezTo>
                <a:lnTo>
                  <a:pt x="29" y="37"/>
                </a:lnTo>
                <a:close/>
                <a:moveTo>
                  <a:pt x="19" y="47"/>
                </a:moveTo>
                <a:cubicBezTo>
                  <a:pt x="19" y="43"/>
                  <a:pt x="19" y="43"/>
                  <a:pt x="19" y="43"/>
                </a:cubicBezTo>
                <a:cubicBezTo>
                  <a:pt x="29" y="43"/>
                  <a:pt x="29" y="43"/>
                  <a:pt x="29" y="43"/>
                </a:cubicBezTo>
                <a:cubicBezTo>
                  <a:pt x="29" y="47"/>
                  <a:pt x="29" y="47"/>
                  <a:pt x="29" y="47"/>
                </a:cubicBezTo>
                <a:cubicBezTo>
                  <a:pt x="29" y="48"/>
                  <a:pt x="29" y="48"/>
                  <a:pt x="29" y="48"/>
                </a:cubicBezTo>
                <a:cubicBezTo>
                  <a:pt x="19" y="48"/>
                  <a:pt x="19" y="48"/>
                  <a:pt x="19" y="48"/>
                </a:cubicBezTo>
                <a:cubicBezTo>
                  <a:pt x="19" y="48"/>
                  <a:pt x="19" y="48"/>
                  <a:pt x="19" y="47"/>
                </a:cubicBezTo>
                <a:close/>
                <a:moveTo>
                  <a:pt x="56" y="37"/>
                </a:moveTo>
                <a:cubicBezTo>
                  <a:pt x="45" y="37"/>
                  <a:pt x="45" y="37"/>
                  <a:pt x="45" y="37"/>
                </a:cubicBezTo>
                <a:cubicBezTo>
                  <a:pt x="45" y="33"/>
                  <a:pt x="45" y="33"/>
                  <a:pt x="45" y="33"/>
                </a:cubicBezTo>
                <a:cubicBezTo>
                  <a:pt x="45" y="32"/>
                  <a:pt x="46" y="32"/>
                  <a:pt x="46" y="32"/>
                </a:cubicBezTo>
                <a:cubicBezTo>
                  <a:pt x="55" y="32"/>
                  <a:pt x="55" y="32"/>
                  <a:pt x="55" y="32"/>
                </a:cubicBezTo>
                <a:cubicBezTo>
                  <a:pt x="56" y="32"/>
                  <a:pt x="56" y="32"/>
                  <a:pt x="56" y="32"/>
                </a:cubicBezTo>
                <a:lnTo>
                  <a:pt x="56" y="37"/>
                </a:lnTo>
                <a:close/>
                <a:moveTo>
                  <a:pt x="55" y="48"/>
                </a:moveTo>
                <a:cubicBezTo>
                  <a:pt x="45" y="48"/>
                  <a:pt x="45" y="48"/>
                  <a:pt x="45" y="48"/>
                </a:cubicBezTo>
                <a:cubicBezTo>
                  <a:pt x="45" y="48"/>
                  <a:pt x="45" y="48"/>
                  <a:pt x="45" y="47"/>
                </a:cubicBezTo>
                <a:cubicBezTo>
                  <a:pt x="45" y="43"/>
                  <a:pt x="45" y="43"/>
                  <a:pt x="45" y="43"/>
                </a:cubicBezTo>
                <a:cubicBezTo>
                  <a:pt x="56" y="43"/>
                  <a:pt x="56" y="43"/>
                  <a:pt x="56" y="43"/>
                </a:cubicBezTo>
                <a:cubicBezTo>
                  <a:pt x="56" y="47"/>
                  <a:pt x="56" y="47"/>
                  <a:pt x="56" y="47"/>
                </a:cubicBezTo>
                <a:cubicBezTo>
                  <a:pt x="56" y="48"/>
                  <a:pt x="56" y="48"/>
                  <a:pt x="55" y="48"/>
                </a:cubicBezTo>
                <a:close/>
                <a:moveTo>
                  <a:pt x="55" y="21"/>
                </a:moveTo>
                <a:cubicBezTo>
                  <a:pt x="56" y="21"/>
                  <a:pt x="56" y="22"/>
                  <a:pt x="56" y="22"/>
                </a:cubicBezTo>
                <a:cubicBezTo>
                  <a:pt x="56" y="26"/>
                  <a:pt x="56" y="26"/>
                  <a:pt x="56" y="26"/>
                </a:cubicBezTo>
                <a:cubicBezTo>
                  <a:pt x="56" y="26"/>
                  <a:pt x="56" y="27"/>
                  <a:pt x="55" y="27"/>
                </a:cubicBezTo>
                <a:cubicBezTo>
                  <a:pt x="46" y="27"/>
                  <a:pt x="46" y="27"/>
                  <a:pt x="46" y="27"/>
                </a:cubicBezTo>
                <a:cubicBezTo>
                  <a:pt x="43" y="27"/>
                  <a:pt x="40" y="29"/>
                  <a:pt x="40" y="33"/>
                </a:cubicBezTo>
                <a:cubicBezTo>
                  <a:pt x="40" y="47"/>
                  <a:pt x="40" y="47"/>
                  <a:pt x="40" y="47"/>
                </a:cubicBezTo>
                <a:cubicBezTo>
                  <a:pt x="40" y="48"/>
                  <a:pt x="40" y="48"/>
                  <a:pt x="39" y="48"/>
                </a:cubicBezTo>
                <a:cubicBezTo>
                  <a:pt x="35" y="48"/>
                  <a:pt x="35" y="48"/>
                  <a:pt x="35" y="48"/>
                </a:cubicBezTo>
                <a:cubicBezTo>
                  <a:pt x="35" y="48"/>
                  <a:pt x="35" y="48"/>
                  <a:pt x="35" y="47"/>
                </a:cubicBezTo>
                <a:cubicBezTo>
                  <a:pt x="35" y="22"/>
                  <a:pt x="35" y="22"/>
                  <a:pt x="35" y="22"/>
                </a:cubicBezTo>
                <a:cubicBezTo>
                  <a:pt x="35" y="22"/>
                  <a:pt x="35" y="21"/>
                  <a:pt x="35" y="21"/>
                </a:cubicBezTo>
                <a:lnTo>
                  <a:pt x="55" y="21"/>
                </a:lnTo>
                <a:close/>
                <a:moveTo>
                  <a:pt x="19" y="21"/>
                </a:moveTo>
                <a:cubicBezTo>
                  <a:pt x="29" y="21"/>
                  <a:pt x="29" y="21"/>
                  <a:pt x="29" y="21"/>
                </a:cubicBezTo>
                <a:cubicBezTo>
                  <a:pt x="29" y="22"/>
                  <a:pt x="29" y="22"/>
                  <a:pt x="29" y="22"/>
                </a:cubicBezTo>
                <a:cubicBezTo>
                  <a:pt x="29" y="27"/>
                  <a:pt x="29" y="27"/>
                  <a:pt x="29" y="27"/>
                </a:cubicBezTo>
                <a:cubicBezTo>
                  <a:pt x="19" y="27"/>
                  <a:pt x="19" y="27"/>
                  <a:pt x="19" y="27"/>
                </a:cubicBezTo>
                <a:cubicBezTo>
                  <a:pt x="19" y="22"/>
                  <a:pt x="19" y="22"/>
                  <a:pt x="19" y="22"/>
                </a:cubicBezTo>
                <a:cubicBezTo>
                  <a:pt x="19" y="22"/>
                  <a:pt x="19" y="21"/>
                  <a:pt x="19" y="21"/>
                </a:cubicBezTo>
                <a:close/>
                <a:moveTo>
                  <a:pt x="83" y="19"/>
                </a:moveTo>
                <a:cubicBezTo>
                  <a:pt x="83" y="17"/>
                  <a:pt x="84" y="16"/>
                  <a:pt x="85" y="16"/>
                </a:cubicBezTo>
                <a:cubicBezTo>
                  <a:pt x="109" y="16"/>
                  <a:pt x="109" y="16"/>
                  <a:pt x="109" y="16"/>
                </a:cubicBezTo>
                <a:cubicBezTo>
                  <a:pt x="111" y="16"/>
                  <a:pt x="112" y="17"/>
                  <a:pt x="112" y="19"/>
                </a:cubicBezTo>
                <a:cubicBezTo>
                  <a:pt x="112" y="20"/>
                  <a:pt x="111" y="21"/>
                  <a:pt x="109" y="21"/>
                </a:cubicBezTo>
                <a:cubicBezTo>
                  <a:pt x="85" y="21"/>
                  <a:pt x="85" y="21"/>
                  <a:pt x="85" y="21"/>
                </a:cubicBezTo>
                <a:cubicBezTo>
                  <a:pt x="84" y="21"/>
                  <a:pt x="83" y="20"/>
                  <a:pt x="83" y="19"/>
                </a:cubicBezTo>
                <a:close/>
                <a:moveTo>
                  <a:pt x="147" y="19"/>
                </a:moveTo>
                <a:cubicBezTo>
                  <a:pt x="147" y="20"/>
                  <a:pt x="145" y="21"/>
                  <a:pt x="144" y="21"/>
                </a:cubicBezTo>
                <a:cubicBezTo>
                  <a:pt x="120" y="21"/>
                  <a:pt x="120" y="21"/>
                  <a:pt x="120" y="21"/>
                </a:cubicBezTo>
                <a:cubicBezTo>
                  <a:pt x="119" y="21"/>
                  <a:pt x="117" y="20"/>
                  <a:pt x="117" y="19"/>
                </a:cubicBezTo>
                <a:cubicBezTo>
                  <a:pt x="117" y="17"/>
                  <a:pt x="119" y="16"/>
                  <a:pt x="120" y="16"/>
                </a:cubicBezTo>
                <a:cubicBezTo>
                  <a:pt x="144" y="16"/>
                  <a:pt x="144" y="16"/>
                  <a:pt x="144" y="16"/>
                </a:cubicBezTo>
                <a:cubicBezTo>
                  <a:pt x="145" y="16"/>
                  <a:pt x="147" y="17"/>
                  <a:pt x="147" y="19"/>
                </a:cubicBezTo>
                <a:close/>
                <a:moveTo>
                  <a:pt x="83" y="32"/>
                </a:moveTo>
                <a:cubicBezTo>
                  <a:pt x="83" y="31"/>
                  <a:pt x="84" y="29"/>
                  <a:pt x="85" y="29"/>
                </a:cubicBezTo>
                <a:cubicBezTo>
                  <a:pt x="88" y="29"/>
                  <a:pt x="88" y="29"/>
                  <a:pt x="88" y="29"/>
                </a:cubicBezTo>
                <a:cubicBezTo>
                  <a:pt x="89" y="29"/>
                  <a:pt x="91" y="31"/>
                  <a:pt x="91" y="32"/>
                </a:cubicBezTo>
                <a:cubicBezTo>
                  <a:pt x="91" y="33"/>
                  <a:pt x="89" y="35"/>
                  <a:pt x="88" y="35"/>
                </a:cubicBezTo>
                <a:cubicBezTo>
                  <a:pt x="85" y="35"/>
                  <a:pt x="85" y="35"/>
                  <a:pt x="85" y="35"/>
                </a:cubicBezTo>
                <a:cubicBezTo>
                  <a:pt x="84" y="35"/>
                  <a:pt x="83" y="33"/>
                  <a:pt x="83" y="32"/>
                </a:cubicBezTo>
                <a:close/>
                <a:moveTo>
                  <a:pt x="104" y="29"/>
                </a:moveTo>
                <a:cubicBezTo>
                  <a:pt x="105" y="29"/>
                  <a:pt x="107" y="31"/>
                  <a:pt x="107" y="32"/>
                </a:cubicBezTo>
                <a:cubicBezTo>
                  <a:pt x="107" y="33"/>
                  <a:pt x="105" y="35"/>
                  <a:pt x="104" y="35"/>
                </a:cubicBezTo>
                <a:cubicBezTo>
                  <a:pt x="99" y="35"/>
                  <a:pt x="99" y="35"/>
                  <a:pt x="99" y="35"/>
                </a:cubicBezTo>
                <a:cubicBezTo>
                  <a:pt x="97" y="35"/>
                  <a:pt x="96" y="33"/>
                  <a:pt x="96" y="32"/>
                </a:cubicBezTo>
                <a:cubicBezTo>
                  <a:pt x="96" y="31"/>
                  <a:pt x="97" y="29"/>
                  <a:pt x="99" y="29"/>
                </a:cubicBezTo>
                <a:lnTo>
                  <a:pt x="104" y="29"/>
                </a:lnTo>
                <a:close/>
                <a:moveTo>
                  <a:pt x="117" y="35"/>
                </a:moveTo>
                <a:cubicBezTo>
                  <a:pt x="115" y="35"/>
                  <a:pt x="115" y="35"/>
                  <a:pt x="115" y="35"/>
                </a:cubicBezTo>
                <a:cubicBezTo>
                  <a:pt x="113" y="35"/>
                  <a:pt x="112" y="33"/>
                  <a:pt x="112" y="32"/>
                </a:cubicBezTo>
                <a:cubicBezTo>
                  <a:pt x="112" y="31"/>
                  <a:pt x="113" y="29"/>
                  <a:pt x="115" y="29"/>
                </a:cubicBezTo>
                <a:cubicBezTo>
                  <a:pt x="117" y="29"/>
                  <a:pt x="117" y="29"/>
                  <a:pt x="117" y="29"/>
                </a:cubicBezTo>
                <a:cubicBezTo>
                  <a:pt x="119" y="29"/>
                  <a:pt x="120" y="31"/>
                  <a:pt x="120" y="32"/>
                </a:cubicBezTo>
                <a:cubicBezTo>
                  <a:pt x="120" y="33"/>
                  <a:pt x="119" y="35"/>
                  <a:pt x="117" y="35"/>
                </a:cubicBezTo>
                <a:close/>
                <a:moveTo>
                  <a:pt x="128" y="35"/>
                </a:moveTo>
                <a:cubicBezTo>
                  <a:pt x="127" y="35"/>
                  <a:pt x="125" y="33"/>
                  <a:pt x="125" y="32"/>
                </a:cubicBezTo>
                <a:cubicBezTo>
                  <a:pt x="125" y="31"/>
                  <a:pt x="127" y="29"/>
                  <a:pt x="128" y="29"/>
                </a:cubicBezTo>
                <a:cubicBezTo>
                  <a:pt x="133" y="29"/>
                  <a:pt x="133" y="29"/>
                  <a:pt x="133" y="29"/>
                </a:cubicBezTo>
                <a:cubicBezTo>
                  <a:pt x="135" y="29"/>
                  <a:pt x="136" y="31"/>
                  <a:pt x="136" y="32"/>
                </a:cubicBezTo>
                <a:cubicBezTo>
                  <a:pt x="136" y="33"/>
                  <a:pt x="135" y="35"/>
                  <a:pt x="133" y="35"/>
                </a:cubicBezTo>
                <a:lnTo>
                  <a:pt x="128" y="35"/>
                </a:lnTo>
                <a:close/>
                <a:moveTo>
                  <a:pt x="146" y="30"/>
                </a:moveTo>
                <a:cubicBezTo>
                  <a:pt x="146" y="31"/>
                  <a:pt x="147" y="31"/>
                  <a:pt x="147" y="32"/>
                </a:cubicBezTo>
                <a:cubicBezTo>
                  <a:pt x="147" y="33"/>
                  <a:pt x="146" y="33"/>
                  <a:pt x="146" y="34"/>
                </a:cubicBezTo>
                <a:cubicBezTo>
                  <a:pt x="145" y="34"/>
                  <a:pt x="145" y="35"/>
                  <a:pt x="144" y="35"/>
                </a:cubicBezTo>
                <a:cubicBezTo>
                  <a:pt x="143" y="35"/>
                  <a:pt x="143" y="34"/>
                  <a:pt x="142" y="34"/>
                </a:cubicBezTo>
                <a:cubicBezTo>
                  <a:pt x="142" y="33"/>
                  <a:pt x="141" y="33"/>
                  <a:pt x="141" y="32"/>
                </a:cubicBezTo>
                <a:cubicBezTo>
                  <a:pt x="141" y="31"/>
                  <a:pt x="142" y="31"/>
                  <a:pt x="142" y="30"/>
                </a:cubicBezTo>
                <a:cubicBezTo>
                  <a:pt x="143" y="29"/>
                  <a:pt x="145" y="29"/>
                  <a:pt x="146" y="3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28" name="Freeform 1924">
            <a:extLst>
              <a:ext uri="{FF2B5EF4-FFF2-40B4-BE49-F238E27FC236}">
                <a16:creationId xmlns:a16="http://schemas.microsoft.com/office/drawing/2014/main" xmlns="" id="{CFDAC3D5-E7E7-46FD-B7B2-82291F7BCFD7}"/>
              </a:ext>
            </a:extLst>
          </p:cNvPr>
          <p:cNvSpPr>
            <a:spLocks noEditPoints="1"/>
          </p:cNvSpPr>
          <p:nvPr/>
        </p:nvSpPr>
        <p:spPr bwMode="auto">
          <a:xfrm>
            <a:off x="8214591" y="1053523"/>
            <a:ext cx="545523" cy="402648"/>
          </a:xfrm>
          <a:custGeom>
            <a:avLst/>
            <a:gdLst>
              <a:gd name="T0" fmla="*/ 0 w 160"/>
              <a:gd name="T1" fmla="*/ 13 h 117"/>
              <a:gd name="T2" fmla="*/ 149 w 160"/>
              <a:gd name="T3" fmla="*/ 117 h 117"/>
              <a:gd name="T4" fmla="*/ 160 w 160"/>
              <a:gd name="T5" fmla="*/ 11 h 117"/>
              <a:gd name="T6" fmla="*/ 21 w 160"/>
              <a:gd name="T7" fmla="*/ 19 h 117"/>
              <a:gd name="T8" fmla="*/ 40 w 160"/>
              <a:gd name="T9" fmla="*/ 21 h 117"/>
              <a:gd name="T10" fmla="*/ 59 w 160"/>
              <a:gd name="T11" fmla="*/ 19 h 117"/>
              <a:gd name="T12" fmla="*/ 85 w 160"/>
              <a:gd name="T13" fmla="*/ 19 h 117"/>
              <a:gd name="T14" fmla="*/ 104 w 160"/>
              <a:gd name="T15" fmla="*/ 21 h 117"/>
              <a:gd name="T16" fmla="*/ 123 w 160"/>
              <a:gd name="T17" fmla="*/ 19 h 117"/>
              <a:gd name="T18" fmla="*/ 149 w 160"/>
              <a:gd name="T19" fmla="*/ 19 h 117"/>
              <a:gd name="T20" fmla="*/ 152 w 160"/>
              <a:gd name="T21" fmla="*/ 32 h 117"/>
              <a:gd name="T22" fmla="*/ 133 w 160"/>
              <a:gd name="T23" fmla="*/ 35 h 117"/>
              <a:gd name="T24" fmla="*/ 107 w 160"/>
              <a:gd name="T25" fmla="*/ 35 h 117"/>
              <a:gd name="T26" fmla="*/ 88 w 160"/>
              <a:gd name="T27" fmla="*/ 32 h 117"/>
              <a:gd name="T28" fmla="*/ 69 w 160"/>
              <a:gd name="T29" fmla="*/ 35 h 117"/>
              <a:gd name="T30" fmla="*/ 43 w 160"/>
              <a:gd name="T31" fmla="*/ 35 h 117"/>
              <a:gd name="T32" fmla="*/ 24 w 160"/>
              <a:gd name="T33" fmla="*/ 32 h 117"/>
              <a:gd name="T34" fmla="*/ 5 w 160"/>
              <a:gd name="T35" fmla="*/ 35 h 117"/>
              <a:gd name="T36" fmla="*/ 149 w 160"/>
              <a:gd name="T37" fmla="*/ 112 h 117"/>
              <a:gd name="T38" fmla="*/ 155 w 160"/>
              <a:gd name="T39" fmla="*/ 40 h 117"/>
              <a:gd name="T40" fmla="*/ 11 w 160"/>
              <a:gd name="T41" fmla="*/ 5 h 117"/>
              <a:gd name="T42" fmla="*/ 5 w 160"/>
              <a:gd name="T43" fmla="*/ 13 h 117"/>
              <a:gd name="T44" fmla="*/ 45 w 160"/>
              <a:gd name="T45" fmla="*/ 53 h 117"/>
              <a:gd name="T46" fmla="*/ 51 w 160"/>
              <a:gd name="T47" fmla="*/ 53 h 117"/>
              <a:gd name="T48" fmla="*/ 75 w 160"/>
              <a:gd name="T49" fmla="*/ 56 h 117"/>
              <a:gd name="T50" fmla="*/ 21 w 160"/>
              <a:gd name="T51" fmla="*/ 64 h 117"/>
              <a:gd name="T52" fmla="*/ 21 w 160"/>
              <a:gd name="T53" fmla="*/ 69 h 117"/>
              <a:gd name="T54" fmla="*/ 35 w 160"/>
              <a:gd name="T55" fmla="*/ 69 h 117"/>
              <a:gd name="T56" fmla="*/ 43 w 160"/>
              <a:gd name="T57" fmla="*/ 67 h 117"/>
              <a:gd name="T58" fmla="*/ 56 w 160"/>
              <a:gd name="T59" fmla="*/ 67 h 117"/>
              <a:gd name="T60" fmla="*/ 72 w 160"/>
              <a:gd name="T61" fmla="*/ 67 h 117"/>
              <a:gd name="T62" fmla="*/ 64 w 160"/>
              <a:gd name="T63" fmla="*/ 64 h 117"/>
              <a:gd name="T64" fmla="*/ 78 w 160"/>
              <a:gd name="T65" fmla="*/ 65 h 117"/>
              <a:gd name="T66" fmla="*/ 80 w 160"/>
              <a:gd name="T67" fmla="*/ 69 h 117"/>
              <a:gd name="T68" fmla="*/ 131 w 160"/>
              <a:gd name="T69" fmla="*/ 67 h 117"/>
              <a:gd name="T70" fmla="*/ 125 w 160"/>
              <a:gd name="T71" fmla="*/ 64 h 117"/>
              <a:gd name="T72" fmla="*/ 141 w 160"/>
              <a:gd name="T73" fmla="*/ 69 h 117"/>
              <a:gd name="T74" fmla="*/ 137 w 160"/>
              <a:gd name="T75" fmla="*/ 65 h 117"/>
              <a:gd name="T76" fmla="*/ 107 w 160"/>
              <a:gd name="T77" fmla="*/ 51 h 117"/>
              <a:gd name="T78" fmla="*/ 83 w 160"/>
              <a:gd name="T79" fmla="*/ 53 h 117"/>
              <a:gd name="T80" fmla="*/ 141 w 160"/>
              <a:gd name="T81" fmla="*/ 53 h 117"/>
              <a:gd name="T82" fmla="*/ 88 w 160"/>
              <a:gd name="T83" fmla="*/ 67 h 117"/>
              <a:gd name="T84" fmla="*/ 104 w 160"/>
              <a:gd name="T85" fmla="*/ 69 h 117"/>
              <a:gd name="T86" fmla="*/ 112 w 160"/>
              <a:gd name="T87" fmla="*/ 67 h 117"/>
              <a:gd name="T88" fmla="*/ 117 w 160"/>
              <a:gd name="T89" fmla="*/ 69 h 117"/>
              <a:gd name="T90" fmla="*/ 97 w 160"/>
              <a:gd name="T91" fmla="*/ 99 h 117"/>
              <a:gd name="T92" fmla="*/ 92 w 160"/>
              <a:gd name="T93" fmla="*/ 93 h 117"/>
              <a:gd name="T94" fmla="*/ 120 w 160"/>
              <a:gd name="T95" fmla="*/ 86 h 117"/>
              <a:gd name="T96" fmla="*/ 136 w 160"/>
              <a:gd name="T97" fmla="*/ 92 h 117"/>
              <a:gd name="T98" fmla="*/ 107 w 160"/>
              <a:gd name="T99" fmla="*/ 87 h 117"/>
              <a:gd name="T100" fmla="*/ 109 w 160"/>
              <a:gd name="T101" fmla="*/ 27 h 117"/>
              <a:gd name="T102" fmla="*/ 128 w 160"/>
              <a:gd name="T103" fmla="*/ 29 h 117"/>
              <a:gd name="T104" fmla="*/ 67 w 160"/>
              <a:gd name="T105" fmla="*/ 27 h 117"/>
              <a:gd name="T106" fmla="*/ 80 w 160"/>
              <a:gd name="T107" fmla="*/ 24 h 117"/>
              <a:gd name="T108" fmla="*/ 80 w 160"/>
              <a:gd name="T109" fmla="*/ 24 h 117"/>
              <a:gd name="T110" fmla="*/ 93 w 160"/>
              <a:gd name="T111" fmla="*/ 27 h 117"/>
              <a:gd name="T112" fmla="*/ 144 w 160"/>
              <a:gd name="T113" fmla="*/ 29 h 117"/>
              <a:gd name="T114" fmla="*/ 51 w 160"/>
              <a:gd name="T115" fmla="*/ 27 h 117"/>
              <a:gd name="T116" fmla="*/ 16 w 160"/>
              <a:gd name="T117" fmla="*/ 24 h 117"/>
              <a:gd name="T118" fmla="*/ 16 w 160"/>
              <a:gd name="T119" fmla="*/ 24 h 117"/>
              <a:gd name="T120" fmla="*/ 29 w 160"/>
              <a:gd name="T121" fmla="*/ 27 h 1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60" h="117">
                <a:moveTo>
                  <a:pt x="149" y="0"/>
                </a:moveTo>
                <a:cubicBezTo>
                  <a:pt x="11" y="0"/>
                  <a:pt x="11" y="0"/>
                  <a:pt x="11" y="0"/>
                </a:cubicBezTo>
                <a:cubicBezTo>
                  <a:pt x="5" y="0"/>
                  <a:pt x="0" y="5"/>
                  <a:pt x="0" y="11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40"/>
                  <a:pt x="0" y="40"/>
                  <a:pt x="0" y="40"/>
                </a:cubicBezTo>
                <a:cubicBezTo>
                  <a:pt x="0" y="106"/>
                  <a:pt x="0" y="106"/>
                  <a:pt x="0" y="106"/>
                </a:cubicBezTo>
                <a:cubicBezTo>
                  <a:pt x="0" y="112"/>
                  <a:pt x="5" y="117"/>
                  <a:pt x="11" y="117"/>
                </a:cubicBezTo>
                <a:cubicBezTo>
                  <a:pt x="149" y="117"/>
                  <a:pt x="149" y="117"/>
                  <a:pt x="149" y="117"/>
                </a:cubicBezTo>
                <a:cubicBezTo>
                  <a:pt x="155" y="117"/>
                  <a:pt x="160" y="112"/>
                  <a:pt x="160" y="106"/>
                </a:cubicBezTo>
                <a:cubicBezTo>
                  <a:pt x="160" y="40"/>
                  <a:pt x="160" y="40"/>
                  <a:pt x="160" y="40"/>
                </a:cubicBezTo>
                <a:cubicBezTo>
                  <a:pt x="160" y="13"/>
                  <a:pt x="160" y="13"/>
                  <a:pt x="160" y="13"/>
                </a:cubicBezTo>
                <a:cubicBezTo>
                  <a:pt x="160" y="11"/>
                  <a:pt x="160" y="11"/>
                  <a:pt x="160" y="11"/>
                </a:cubicBezTo>
                <a:cubicBezTo>
                  <a:pt x="160" y="5"/>
                  <a:pt x="155" y="0"/>
                  <a:pt x="149" y="0"/>
                </a:cubicBezTo>
                <a:close/>
                <a:moveTo>
                  <a:pt x="8" y="21"/>
                </a:moveTo>
                <a:cubicBezTo>
                  <a:pt x="9" y="21"/>
                  <a:pt x="11" y="20"/>
                  <a:pt x="11" y="19"/>
                </a:cubicBezTo>
                <a:cubicBezTo>
                  <a:pt x="21" y="19"/>
                  <a:pt x="21" y="19"/>
                  <a:pt x="21" y="19"/>
                </a:cubicBezTo>
                <a:cubicBezTo>
                  <a:pt x="21" y="20"/>
                  <a:pt x="23" y="21"/>
                  <a:pt x="24" y="21"/>
                </a:cubicBezTo>
                <a:cubicBezTo>
                  <a:pt x="25" y="21"/>
                  <a:pt x="27" y="20"/>
                  <a:pt x="27" y="19"/>
                </a:cubicBezTo>
                <a:cubicBezTo>
                  <a:pt x="37" y="19"/>
                  <a:pt x="37" y="19"/>
                  <a:pt x="37" y="19"/>
                </a:cubicBezTo>
                <a:cubicBezTo>
                  <a:pt x="37" y="20"/>
                  <a:pt x="39" y="21"/>
                  <a:pt x="40" y="21"/>
                </a:cubicBezTo>
                <a:cubicBezTo>
                  <a:pt x="41" y="21"/>
                  <a:pt x="43" y="20"/>
                  <a:pt x="43" y="19"/>
                </a:cubicBezTo>
                <a:cubicBezTo>
                  <a:pt x="53" y="19"/>
                  <a:pt x="53" y="19"/>
                  <a:pt x="53" y="19"/>
                </a:cubicBezTo>
                <a:cubicBezTo>
                  <a:pt x="53" y="20"/>
                  <a:pt x="55" y="21"/>
                  <a:pt x="56" y="21"/>
                </a:cubicBezTo>
                <a:cubicBezTo>
                  <a:pt x="57" y="21"/>
                  <a:pt x="59" y="20"/>
                  <a:pt x="59" y="19"/>
                </a:cubicBezTo>
                <a:cubicBezTo>
                  <a:pt x="69" y="19"/>
                  <a:pt x="69" y="19"/>
                  <a:pt x="69" y="19"/>
                </a:cubicBezTo>
                <a:cubicBezTo>
                  <a:pt x="69" y="20"/>
                  <a:pt x="71" y="21"/>
                  <a:pt x="72" y="21"/>
                </a:cubicBezTo>
                <a:cubicBezTo>
                  <a:pt x="73" y="21"/>
                  <a:pt x="75" y="20"/>
                  <a:pt x="75" y="19"/>
                </a:cubicBezTo>
                <a:cubicBezTo>
                  <a:pt x="85" y="19"/>
                  <a:pt x="85" y="19"/>
                  <a:pt x="85" y="19"/>
                </a:cubicBezTo>
                <a:cubicBezTo>
                  <a:pt x="85" y="20"/>
                  <a:pt x="87" y="21"/>
                  <a:pt x="88" y="21"/>
                </a:cubicBezTo>
                <a:cubicBezTo>
                  <a:pt x="89" y="21"/>
                  <a:pt x="91" y="20"/>
                  <a:pt x="91" y="19"/>
                </a:cubicBezTo>
                <a:cubicBezTo>
                  <a:pt x="101" y="19"/>
                  <a:pt x="101" y="19"/>
                  <a:pt x="101" y="19"/>
                </a:cubicBezTo>
                <a:cubicBezTo>
                  <a:pt x="101" y="20"/>
                  <a:pt x="103" y="21"/>
                  <a:pt x="104" y="21"/>
                </a:cubicBezTo>
                <a:cubicBezTo>
                  <a:pt x="105" y="21"/>
                  <a:pt x="107" y="20"/>
                  <a:pt x="107" y="19"/>
                </a:cubicBezTo>
                <a:cubicBezTo>
                  <a:pt x="117" y="19"/>
                  <a:pt x="117" y="19"/>
                  <a:pt x="117" y="19"/>
                </a:cubicBezTo>
                <a:cubicBezTo>
                  <a:pt x="117" y="20"/>
                  <a:pt x="119" y="21"/>
                  <a:pt x="120" y="21"/>
                </a:cubicBezTo>
                <a:cubicBezTo>
                  <a:pt x="121" y="21"/>
                  <a:pt x="123" y="20"/>
                  <a:pt x="123" y="19"/>
                </a:cubicBezTo>
                <a:cubicBezTo>
                  <a:pt x="133" y="19"/>
                  <a:pt x="133" y="19"/>
                  <a:pt x="133" y="19"/>
                </a:cubicBezTo>
                <a:cubicBezTo>
                  <a:pt x="133" y="20"/>
                  <a:pt x="135" y="21"/>
                  <a:pt x="136" y="21"/>
                </a:cubicBezTo>
                <a:cubicBezTo>
                  <a:pt x="137" y="21"/>
                  <a:pt x="139" y="20"/>
                  <a:pt x="139" y="19"/>
                </a:cubicBezTo>
                <a:cubicBezTo>
                  <a:pt x="149" y="19"/>
                  <a:pt x="149" y="19"/>
                  <a:pt x="149" y="19"/>
                </a:cubicBezTo>
                <a:cubicBezTo>
                  <a:pt x="149" y="20"/>
                  <a:pt x="151" y="21"/>
                  <a:pt x="152" y="21"/>
                </a:cubicBezTo>
                <a:cubicBezTo>
                  <a:pt x="153" y="21"/>
                  <a:pt x="155" y="20"/>
                  <a:pt x="155" y="19"/>
                </a:cubicBezTo>
                <a:cubicBezTo>
                  <a:pt x="155" y="35"/>
                  <a:pt x="155" y="35"/>
                  <a:pt x="155" y="35"/>
                </a:cubicBezTo>
                <a:cubicBezTo>
                  <a:pt x="155" y="33"/>
                  <a:pt x="153" y="32"/>
                  <a:pt x="152" y="32"/>
                </a:cubicBezTo>
                <a:cubicBezTo>
                  <a:pt x="151" y="32"/>
                  <a:pt x="149" y="33"/>
                  <a:pt x="149" y="35"/>
                </a:cubicBezTo>
                <a:cubicBezTo>
                  <a:pt x="139" y="35"/>
                  <a:pt x="139" y="35"/>
                  <a:pt x="139" y="35"/>
                </a:cubicBezTo>
                <a:cubicBezTo>
                  <a:pt x="139" y="33"/>
                  <a:pt x="137" y="32"/>
                  <a:pt x="136" y="32"/>
                </a:cubicBezTo>
                <a:cubicBezTo>
                  <a:pt x="135" y="32"/>
                  <a:pt x="133" y="33"/>
                  <a:pt x="133" y="35"/>
                </a:cubicBezTo>
                <a:cubicBezTo>
                  <a:pt x="123" y="35"/>
                  <a:pt x="123" y="35"/>
                  <a:pt x="123" y="35"/>
                </a:cubicBezTo>
                <a:cubicBezTo>
                  <a:pt x="123" y="33"/>
                  <a:pt x="121" y="32"/>
                  <a:pt x="120" y="32"/>
                </a:cubicBezTo>
                <a:cubicBezTo>
                  <a:pt x="119" y="32"/>
                  <a:pt x="117" y="33"/>
                  <a:pt x="117" y="35"/>
                </a:cubicBezTo>
                <a:cubicBezTo>
                  <a:pt x="107" y="35"/>
                  <a:pt x="107" y="35"/>
                  <a:pt x="107" y="35"/>
                </a:cubicBezTo>
                <a:cubicBezTo>
                  <a:pt x="107" y="33"/>
                  <a:pt x="105" y="32"/>
                  <a:pt x="104" y="32"/>
                </a:cubicBezTo>
                <a:cubicBezTo>
                  <a:pt x="103" y="32"/>
                  <a:pt x="101" y="33"/>
                  <a:pt x="101" y="35"/>
                </a:cubicBezTo>
                <a:cubicBezTo>
                  <a:pt x="91" y="35"/>
                  <a:pt x="91" y="35"/>
                  <a:pt x="91" y="35"/>
                </a:cubicBezTo>
                <a:cubicBezTo>
                  <a:pt x="91" y="33"/>
                  <a:pt x="89" y="32"/>
                  <a:pt x="88" y="32"/>
                </a:cubicBezTo>
                <a:cubicBezTo>
                  <a:pt x="87" y="32"/>
                  <a:pt x="85" y="33"/>
                  <a:pt x="85" y="35"/>
                </a:cubicBezTo>
                <a:cubicBezTo>
                  <a:pt x="75" y="35"/>
                  <a:pt x="75" y="35"/>
                  <a:pt x="75" y="35"/>
                </a:cubicBezTo>
                <a:cubicBezTo>
                  <a:pt x="75" y="33"/>
                  <a:pt x="73" y="32"/>
                  <a:pt x="72" y="32"/>
                </a:cubicBezTo>
                <a:cubicBezTo>
                  <a:pt x="71" y="32"/>
                  <a:pt x="69" y="33"/>
                  <a:pt x="69" y="35"/>
                </a:cubicBezTo>
                <a:cubicBezTo>
                  <a:pt x="59" y="35"/>
                  <a:pt x="59" y="35"/>
                  <a:pt x="59" y="35"/>
                </a:cubicBezTo>
                <a:cubicBezTo>
                  <a:pt x="59" y="33"/>
                  <a:pt x="57" y="32"/>
                  <a:pt x="56" y="32"/>
                </a:cubicBezTo>
                <a:cubicBezTo>
                  <a:pt x="55" y="32"/>
                  <a:pt x="53" y="33"/>
                  <a:pt x="53" y="35"/>
                </a:cubicBezTo>
                <a:cubicBezTo>
                  <a:pt x="43" y="35"/>
                  <a:pt x="43" y="35"/>
                  <a:pt x="43" y="35"/>
                </a:cubicBezTo>
                <a:cubicBezTo>
                  <a:pt x="43" y="33"/>
                  <a:pt x="41" y="32"/>
                  <a:pt x="40" y="32"/>
                </a:cubicBezTo>
                <a:cubicBezTo>
                  <a:pt x="39" y="32"/>
                  <a:pt x="37" y="33"/>
                  <a:pt x="37" y="35"/>
                </a:cubicBezTo>
                <a:cubicBezTo>
                  <a:pt x="27" y="35"/>
                  <a:pt x="27" y="35"/>
                  <a:pt x="27" y="35"/>
                </a:cubicBezTo>
                <a:cubicBezTo>
                  <a:pt x="27" y="33"/>
                  <a:pt x="25" y="32"/>
                  <a:pt x="24" y="32"/>
                </a:cubicBezTo>
                <a:cubicBezTo>
                  <a:pt x="23" y="32"/>
                  <a:pt x="21" y="33"/>
                  <a:pt x="21" y="35"/>
                </a:cubicBezTo>
                <a:cubicBezTo>
                  <a:pt x="11" y="35"/>
                  <a:pt x="11" y="35"/>
                  <a:pt x="11" y="35"/>
                </a:cubicBezTo>
                <a:cubicBezTo>
                  <a:pt x="11" y="33"/>
                  <a:pt x="9" y="32"/>
                  <a:pt x="8" y="32"/>
                </a:cubicBezTo>
                <a:cubicBezTo>
                  <a:pt x="7" y="32"/>
                  <a:pt x="5" y="33"/>
                  <a:pt x="5" y="35"/>
                </a:cubicBezTo>
                <a:cubicBezTo>
                  <a:pt x="5" y="19"/>
                  <a:pt x="5" y="19"/>
                  <a:pt x="5" y="19"/>
                </a:cubicBezTo>
                <a:cubicBezTo>
                  <a:pt x="5" y="20"/>
                  <a:pt x="7" y="21"/>
                  <a:pt x="8" y="21"/>
                </a:cubicBezTo>
                <a:close/>
                <a:moveTo>
                  <a:pt x="155" y="106"/>
                </a:moveTo>
                <a:cubicBezTo>
                  <a:pt x="155" y="109"/>
                  <a:pt x="152" y="112"/>
                  <a:pt x="149" y="112"/>
                </a:cubicBezTo>
                <a:cubicBezTo>
                  <a:pt x="11" y="112"/>
                  <a:pt x="11" y="112"/>
                  <a:pt x="11" y="112"/>
                </a:cubicBezTo>
                <a:cubicBezTo>
                  <a:pt x="8" y="112"/>
                  <a:pt x="5" y="109"/>
                  <a:pt x="5" y="106"/>
                </a:cubicBezTo>
                <a:cubicBezTo>
                  <a:pt x="5" y="40"/>
                  <a:pt x="5" y="40"/>
                  <a:pt x="5" y="40"/>
                </a:cubicBezTo>
                <a:cubicBezTo>
                  <a:pt x="155" y="40"/>
                  <a:pt x="155" y="40"/>
                  <a:pt x="155" y="40"/>
                </a:cubicBezTo>
                <a:lnTo>
                  <a:pt x="155" y="106"/>
                </a:lnTo>
                <a:close/>
                <a:moveTo>
                  <a:pt x="5" y="13"/>
                </a:moveTo>
                <a:cubicBezTo>
                  <a:pt x="5" y="11"/>
                  <a:pt x="5" y="11"/>
                  <a:pt x="5" y="11"/>
                </a:cubicBezTo>
                <a:cubicBezTo>
                  <a:pt x="5" y="8"/>
                  <a:pt x="8" y="5"/>
                  <a:pt x="11" y="5"/>
                </a:cubicBezTo>
                <a:cubicBezTo>
                  <a:pt x="149" y="5"/>
                  <a:pt x="149" y="5"/>
                  <a:pt x="149" y="5"/>
                </a:cubicBezTo>
                <a:cubicBezTo>
                  <a:pt x="152" y="5"/>
                  <a:pt x="155" y="8"/>
                  <a:pt x="155" y="11"/>
                </a:cubicBezTo>
                <a:cubicBezTo>
                  <a:pt x="155" y="13"/>
                  <a:pt x="155" y="13"/>
                  <a:pt x="155" y="13"/>
                </a:cubicBezTo>
                <a:lnTo>
                  <a:pt x="5" y="13"/>
                </a:lnTo>
                <a:close/>
                <a:moveTo>
                  <a:pt x="19" y="53"/>
                </a:moveTo>
                <a:cubicBezTo>
                  <a:pt x="19" y="52"/>
                  <a:pt x="20" y="51"/>
                  <a:pt x="21" y="51"/>
                </a:cubicBezTo>
                <a:cubicBezTo>
                  <a:pt x="43" y="51"/>
                  <a:pt x="43" y="51"/>
                  <a:pt x="43" y="51"/>
                </a:cubicBezTo>
                <a:cubicBezTo>
                  <a:pt x="44" y="51"/>
                  <a:pt x="45" y="52"/>
                  <a:pt x="45" y="53"/>
                </a:cubicBezTo>
                <a:cubicBezTo>
                  <a:pt x="45" y="55"/>
                  <a:pt x="44" y="56"/>
                  <a:pt x="43" y="56"/>
                </a:cubicBezTo>
                <a:cubicBezTo>
                  <a:pt x="21" y="56"/>
                  <a:pt x="21" y="56"/>
                  <a:pt x="21" y="56"/>
                </a:cubicBezTo>
                <a:cubicBezTo>
                  <a:pt x="20" y="56"/>
                  <a:pt x="19" y="55"/>
                  <a:pt x="19" y="53"/>
                </a:cubicBezTo>
                <a:close/>
                <a:moveTo>
                  <a:pt x="51" y="53"/>
                </a:moveTo>
                <a:cubicBezTo>
                  <a:pt x="51" y="52"/>
                  <a:pt x="52" y="51"/>
                  <a:pt x="53" y="51"/>
                </a:cubicBezTo>
                <a:cubicBezTo>
                  <a:pt x="75" y="51"/>
                  <a:pt x="75" y="51"/>
                  <a:pt x="75" y="51"/>
                </a:cubicBezTo>
                <a:cubicBezTo>
                  <a:pt x="76" y="51"/>
                  <a:pt x="77" y="52"/>
                  <a:pt x="77" y="53"/>
                </a:cubicBezTo>
                <a:cubicBezTo>
                  <a:pt x="77" y="55"/>
                  <a:pt x="76" y="56"/>
                  <a:pt x="75" y="56"/>
                </a:cubicBezTo>
                <a:cubicBezTo>
                  <a:pt x="53" y="56"/>
                  <a:pt x="53" y="56"/>
                  <a:pt x="53" y="56"/>
                </a:cubicBezTo>
                <a:cubicBezTo>
                  <a:pt x="52" y="56"/>
                  <a:pt x="51" y="55"/>
                  <a:pt x="51" y="53"/>
                </a:cubicBezTo>
                <a:close/>
                <a:moveTo>
                  <a:pt x="19" y="67"/>
                </a:moveTo>
                <a:cubicBezTo>
                  <a:pt x="19" y="65"/>
                  <a:pt x="20" y="64"/>
                  <a:pt x="21" y="64"/>
                </a:cubicBezTo>
                <a:cubicBezTo>
                  <a:pt x="24" y="64"/>
                  <a:pt x="24" y="64"/>
                  <a:pt x="24" y="64"/>
                </a:cubicBezTo>
                <a:cubicBezTo>
                  <a:pt x="25" y="64"/>
                  <a:pt x="27" y="65"/>
                  <a:pt x="27" y="67"/>
                </a:cubicBezTo>
                <a:cubicBezTo>
                  <a:pt x="27" y="68"/>
                  <a:pt x="25" y="69"/>
                  <a:pt x="24" y="69"/>
                </a:cubicBezTo>
                <a:cubicBezTo>
                  <a:pt x="21" y="69"/>
                  <a:pt x="21" y="69"/>
                  <a:pt x="21" y="69"/>
                </a:cubicBezTo>
                <a:cubicBezTo>
                  <a:pt x="20" y="69"/>
                  <a:pt x="19" y="68"/>
                  <a:pt x="19" y="67"/>
                </a:cubicBezTo>
                <a:close/>
                <a:moveTo>
                  <a:pt x="43" y="67"/>
                </a:moveTo>
                <a:cubicBezTo>
                  <a:pt x="43" y="68"/>
                  <a:pt x="41" y="69"/>
                  <a:pt x="40" y="69"/>
                </a:cubicBezTo>
                <a:cubicBezTo>
                  <a:pt x="35" y="69"/>
                  <a:pt x="35" y="69"/>
                  <a:pt x="35" y="69"/>
                </a:cubicBezTo>
                <a:cubicBezTo>
                  <a:pt x="33" y="69"/>
                  <a:pt x="32" y="68"/>
                  <a:pt x="32" y="67"/>
                </a:cubicBezTo>
                <a:cubicBezTo>
                  <a:pt x="32" y="65"/>
                  <a:pt x="33" y="64"/>
                  <a:pt x="35" y="64"/>
                </a:cubicBezTo>
                <a:cubicBezTo>
                  <a:pt x="40" y="64"/>
                  <a:pt x="40" y="64"/>
                  <a:pt x="40" y="64"/>
                </a:cubicBezTo>
                <a:cubicBezTo>
                  <a:pt x="41" y="64"/>
                  <a:pt x="43" y="65"/>
                  <a:pt x="43" y="67"/>
                </a:cubicBezTo>
                <a:close/>
                <a:moveTo>
                  <a:pt x="48" y="67"/>
                </a:moveTo>
                <a:cubicBezTo>
                  <a:pt x="48" y="65"/>
                  <a:pt x="49" y="64"/>
                  <a:pt x="51" y="64"/>
                </a:cubicBezTo>
                <a:cubicBezTo>
                  <a:pt x="53" y="64"/>
                  <a:pt x="53" y="64"/>
                  <a:pt x="53" y="64"/>
                </a:cubicBezTo>
                <a:cubicBezTo>
                  <a:pt x="55" y="64"/>
                  <a:pt x="56" y="65"/>
                  <a:pt x="56" y="67"/>
                </a:cubicBezTo>
                <a:cubicBezTo>
                  <a:pt x="56" y="68"/>
                  <a:pt x="55" y="69"/>
                  <a:pt x="53" y="69"/>
                </a:cubicBezTo>
                <a:cubicBezTo>
                  <a:pt x="51" y="69"/>
                  <a:pt x="51" y="69"/>
                  <a:pt x="51" y="69"/>
                </a:cubicBezTo>
                <a:cubicBezTo>
                  <a:pt x="49" y="69"/>
                  <a:pt x="48" y="68"/>
                  <a:pt x="48" y="67"/>
                </a:cubicBezTo>
                <a:close/>
                <a:moveTo>
                  <a:pt x="72" y="67"/>
                </a:moveTo>
                <a:cubicBezTo>
                  <a:pt x="72" y="68"/>
                  <a:pt x="71" y="69"/>
                  <a:pt x="69" y="69"/>
                </a:cubicBezTo>
                <a:cubicBezTo>
                  <a:pt x="64" y="69"/>
                  <a:pt x="64" y="69"/>
                  <a:pt x="64" y="69"/>
                </a:cubicBezTo>
                <a:cubicBezTo>
                  <a:pt x="63" y="69"/>
                  <a:pt x="61" y="68"/>
                  <a:pt x="61" y="67"/>
                </a:cubicBezTo>
                <a:cubicBezTo>
                  <a:pt x="61" y="65"/>
                  <a:pt x="63" y="64"/>
                  <a:pt x="64" y="64"/>
                </a:cubicBezTo>
                <a:cubicBezTo>
                  <a:pt x="69" y="64"/>
                  <a:pt x="69" y="64"/>
                  <a:pt x="69" y="64"/>
                </a:cubicBezTo>
                <a:cubicBezTo>
                  <a:pt x="71" y="64"/>
                  <a:pt x="72" y="65"/>
                  <a:pt x="72" y="67"/>
                </a:cubicBezTo>
                <a:close/>
                <a:moveTo>
                  <a:pt x="77" y="67"/>
                </a:moveTo>
                <a:cubicBezTo>
                  <a:pt x="77" y="66"/>
                  <a:pt x="78" y="65"/>
                  <a:pt x="78" y="65"/>
                </a:cubicBezTo>
                <a:cubicBezTo>
                  <a:pt x="79" y="64"/>
                  <a:pt x="81" y="64"/>
                  <a:pt x="82" y="65"/>
                </a:cubicBezTo>
                <a:cubicBezTo>
                  <a:pt x="82" y="65"/>
                  <a:pt x="83" y="66"/>
                  <a:pt x="83" y="67"/>
                </a:cubicBezTo>
                <a:cubicBezTo>
                  <a:pt x="83" y="67"/>
                  <a:pt x="82" y="68"/>
                  <a:pt x="82" y="69"/>
                </a:cubicBezTo>
                <a:cubicBezTo>
                  <a:pt x="81" y="69"/>
                  <a:pt x="81" y="69"/>
                  <a:pt x="80" y="69"/>
                </a:cubicBezTo>
                <a:cubicBezTo>
                  <a:pt x="79" y="69"/>
                  <a:pt x="79" y="69"/>
                  <a:pt x="78" y="69"/>
                </a:cubicBezTo>
                <a:cubicBezTo>
                  <a:pt x="78" y="68"/>
                  <a:pt x="77" y="67"/>
                  <a:pt x="77" y="67"/>
                </a:cubicBezTo>
                <a:close/>
                <a:moveTo>
                  <a:pt x="128" y="64"/>
                </a:moveTo>
                <a:cubicBezTo>
                  <a:pt x="129" y="64"/>
                  <a:pt x="131" y="65"/>
                  <a:pt x="131" y="67"/>
                </a:cubicBezTo>
                <a:cubicBezTo>
                  <a:pt x="131" y="68"/>
                  <a:pt x="129" y="69"/>
                  <a:pt x="128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4" y="69"/>
                  <a:pt x="123" y="68"/>
                  <a:pt x="123" y="67"/>
                </a:cubicBezTo>
                <a:cubicBezTo>
                  <a:pt x="123" y="65"/>
                  <a:pt x="124" y="64"/>
                  <a:pt x="125" y="64"/>
                </a:cubicBezTo>
                <a:lnTo>
                  <a:pt x="128" y="64"/>
                </a:lnTo>
                <a:close/>
                <a:moveTo>
                  <a:pt x="141" y="65"/>
                </a:moveTo>
                <a:cubicBezTo>
                  <a:pt x="141" y="65"/>
                  <a:pt x="141" y="66"/>
                  <a:pt x="141" y="67"/>
                </a:cubicBezTo>
                <a:cubicBezTo>
                  <a:pt x="141" y="67"/>
                  <a:pt x="141" y="68"/>
                  <a:pt x="141" y="69"/>
                </a:cubicBezTo>
                <a:cubicBezTo>
                  <a:pt x="140" y="69"/>
                  <a:pt x="139" y="69"/>
                  <a:pt x="139" y="69"/>
                </a:cubicBezTo>
                <a:cubicBezTo>
                  <a:pt x="138" y="69"/>
                  <a:pt x="137" y="69"/>
                  <a:pt x="137" y="69"/>
                </a:cubicBezTo>
                <a:cubicBezTo>
                  <a:pt x="136" y="68"/>
                  <a:pt x="136" y="67"/>
                  <a:pt x="136" y="67"/>
                </a:cubicBezTo>
                <a:cubicBezTo>
                  <a:pt x="136" y="66"/>
                  <a:pt x="136" y="65"/>
                  <a:pt x="137" y="65"/>
                </a:cubicBezTo>
                <a:cubicBezTo>
                  <a:pt x="138" y="64"/>
                  <a:pt x="140" y="64"/>
                  <a:pt x="141" y="65"/>
                </a:cubicBezTo>
                <a:close/>
                <a:moveTo>
                  <a:pt x="83" y="53"/>
                </a:moveTo>
                <a:cubicBezTo>
                  <a:pt x="83" y="52"/>
                  <a:pt x="84" y="51"/>
                  <a:pt x="85" y="51"/>
                </a:cubicBezTo>
                <a:cubicBezTo>
                  <a:pt x="107" y="51"/>
                  <a:pt x="107" y="51"/>
                  <a:pt x="107" y="51"/>
                </a:cubicBezTo>
                <a:cubicBezTo>
                  <a:pt x="108" y="51"/>
                  <a:pt x="109" y="52"/>
                  <a:pt x="109" y="53"/>
                </a:cubicBezTo>
                <a:cubicBezTo>
                  <a:pt x="109" y="55"/>
                  <a:pt x="108" y="56"/>
                  <a:pt x="107" y="56"/>
                </a:cubicBezTo>
                <a:cubicBezTo>
                  <a:pt x="85" y="56"/>
                  <a:pt x="85" y="56"/>
                  <a:pt x="85" y="56"/>
                </a:cubicBezTo>
                <a:cubicBezTo>
                  <a:pt x="84" y="56"/>
                  <a:pt x="83" y="55"/>
                  <a:pt x="83" y="53"/>
                </a:cubicBezTo>
                <a:close/>
                <a:moveTo>
                  <a:pt x="115" y="53"/>
                </a:moveTo>
                <a:cubicBezTo>
                  <a:pt x="115" y="52"/>
                  <a:pt x="116" y="51"/>
                  <a:pt x="117" y="51"/>
                </a:cubicBezTo>
                <a:cubicBezTo>
                  <a:pt x="139" y="51"/>
                  <a:pt x="139" y="51"/>
                  <a:pt x="139" y="51"/>
                </a:cubicBezTo>
                <a:cubicBezTo>
                  <a:pt x="140" y="51"/>
                  <a:pt x="141" y="52"/>
                  <a:pt x="141" y="53"/>
                </a:cubicBezTo>
                <a:cubicBezTo>
                  <a:pt x="141" y="55"/>
                  <a:pt x="140" y="56"/>
                  <a:pt x="139" y="56"/>
                </a:cubicBezTo>
                <a:cubicBezTo>
                  <a:pt x="117" y="56"/>
                  <a:pt x="117" y="56"/>
                  <a:pt x="117" y="56"/>
                </a:cubicBezTo>
                <a:cubicBezTo>
                  <a:pt x="116" y="56"/>
                  <a:pt x="115" y="55"/>
                  <a:pt x="115" y="53"/>
                </a:cubicBezTo>
                <a:close/>
                <a:moveTo>
                  <a:pt x="88" y="67"/>
                </a:moveTo>
                <a:cubicBezTo>
                  <a:pt x="88" y="65"/>
                  <a:pt x="89" y="64"/>
                  <a:pt x="91" y="64"/>
                </a:cubicBezTo>
                <a:cubicBezTo>
                  <a:pt x="104" y="64"/>
                  <a:pt x="104" y="64"/>
                  <a:pt x="104" y="64"/>
                </a:cubicBezTo>
                <a:cubicBezTo>
                  <a:pt x="105" y="64"/>
                  <a:pt x="107" y="65"/>
                  <a:pt x="107" y="67"/>
                </a:cubicBezTo>
                <a:cubicBezTo>
                  <a:pt x="107" y="68"/>
                  <a:pt x="105" y="69"/>
                  <a:pt x="104" y="69"/>
                </a:cubicBezTo>
                <a:cubicBezTo>
                  <a:pt x="91" y="69"/>
                  <a:pt x="91" y="69"/>
                  <a:pt x="91" y="69"/>
                </a:cubicBezTo>
                <a:cubicBezTo>
                  <a:pt x="89" y="69"/>
                  <a:pt x="88" y="68"/>
                  <a:pt x="88" y="67"/>
                </a:cubicBezTo>
                <a:close/>
                <a:moveTo>
                  <a:pt x="113" y="69"/>
                </a:moveTo>
                <a:cubicBezTo>
                  <a:pt x="112" y="68"/>
                  <a:pt x="112" y="67"/>
                  <a:pt x="112" y="67"/>
                </a:cubicBezTo>
                <a:cubicBezTo>
                  <a:pt x="112" y="66"/>
                  <a:pt x="112" y="65"/>
                  <a:pt x="113" y="65"/>
                </a:cubicBezTo>
                <a:cubicBezTo>
                  <a:pt x="114" y="64"/>
                  <a:pt x="116" y="64"/>
                  <a:pt x="117" y="65"/>
                </a:cubicBezTo>
                <a:cubicBezTo>
                  <a:pt x="117" y="65"/>
                  <a:pt x="117" y="66"/>
                  <a:pt x="117" y="67"/>
                </a:cubicBezTo>
                <a:cubicBezTo>
                  <a:pt x="117" y="67"/>
                  <a:pt x="117" y="68"/>
                  <a:pt x="117" y="69"/>
                </a:cubicBezTo>
                <a:cubicBezTo>
                  <a:pt x="116" y="69"/>
                  <a:pt x="115" y="69"/>
                  <a:pt x="115" y="69"/>
                </a:cubicBezTo>
                <a:cubicBezTo>
                  <a:pt x="114" y="69"/>
                  <a:pt x="113" y="69"/>
                  <a:pt x="113" y="69"/>
                </a:cubicBezTo>
                <a:close/>
                <a:moveTo>
                  <a:pt x="103" y="83"/>
                </a:moveTo>
                <a:cubicBezTo>
                  <a:pt x="97" y="86"/>
                  <a:pt x="97" y="93"/>
                  <a:pt x="97" y="99"/>
                </a:cubicBezTo>
                <a:cubicBezTo>
                  <a:pt x="97" y="101"/>
                  <a:pt x="94" y="102"/>
                  <a:pt x="92" y="101"/>
                </a:cubicBezTo>
                <a:cubicBezTo>
                  <a:pt x="90" y="98"/>
                  <a:pt x="87" y="96"/>
                  <a:pt x="85" y="94"/>
                </a:cubicBezTo>
                <a:cubicBezTo>
                  <a:pt x="82" y="92"/>
                  <a:pt x="86" y="88"/>
                  <a:pt x="89" y="91"/>
                </a:cubicBezTo>
                <a:cubicBezTo>
                  <a:pt x="90" y="91"/>
                  <a:pt x="91" y="92"/>
                  <a:pt x="92" y="93"/>
                </a:cubicBezTo>
                <a:cubicBezTo>
                  <a:pt x="93" y="87"/>
                  <a:pt x="95" y="81"/>
                  <a:pt x="101" y="78"/>
                </a:cubicBezTo>
                <a:cubicBezTo>
                  <a:pt x="104" y="77"/>
                  <a:pt x="106" y="81"/>
                  <a:pt x="103" y="83"/>
                </a:cubicBezTo>
                <a:close/>
                <a:moveTo>
                  <a:pt x="107" y="87"/>
                </a:moveTo>
                <a:cubicBezTo>
                  <a:pt x="111" y="91"/>
                  <a:pt x="116" y="88"/>
                  <a:pt x="120" y="86"/>
                </a:cubicBezTo>
                <a:cubicBezTo>
                  <a:pt x="121" y="85"/>
                  <a:pt x="123" y="85"/>
                  <a:pt x="123" y="87"/>
                </a:cubicBezTo>
                <a:cubicBezTo>
                  <a:pt x="126" y="92"/>
                  <a:pt x="132" y="86"/>
                  <a:pt x="136" y="86"/>
                </a:cubicBezTo>
                <a:cubicBezTo>
                  <a:pt x="138" y="86"/>
                  <a:pt x="140" y="87"/>
                  <a:pt x="141" y="89"/>
                </a:cubicBezTo>
                <a:cubicBezTo>
                  <a:pt x="143" y="92"/>
                  <a:pt x="138" y="95"/>
                  <a:pt x="136" y="92"/>
                </a:cubicBezTo>
                <a:cubicBezTo>
                  <a:pt x="136" y="91"/>
                  <a:pt x="127" y="95"/>
                  <a:pt x="125" y="94"/>
                </a:cubicBezTo>
                <a:cubicBezTo>
                  <a:pt x="123" y="94"/>
                  <a:pt x="122" y="93"/>
                  <a:pt x="120" y="92"/>
                </a:cubicBezTo>
                <a:cubicBezTo>
                  <a:pt x="115" y="95"/>
                  <a:pt x="108" y="96"/>
                  <a:pt x="103" y="91"/>
                </a:cubicBezTo>
                <a:cubicBezTo>
                  <a:pt x="101" y="88"/>
                  <a:pt x="105" y="85"/>
                  <a:pt x="107" y="87"/>
                </a:cubicBezTo>
                <a:close/>
                <a:moveTo>
                  <a:pt x="112" y="24"/>
                </a:moveTo>
                <a:cubicBezTo>
                  <a:pt x="113" y="24"/>
                  <a:pt x="115" y="25"/>
                  <a:pt x="115" y="27"/>
                </a:cubicBezTo>
                <a:cubicBezTo>
                  <a:pt x="115" y="28"/>
                  <a:pt x="113" y="29"/>
                  <a:pt x="112" y="29"/>
                </a:cubicBezTo>
                <a:cubicBezTo>
                  <a:pt x="111" y="29"/>
                  <a:pt x="109" y="28"/>
                  <a:pt x="109" y="27"/>
                </a:cubicBezTo>
                <a:cubicBezTo>
                  <a:pt x="109" y="25"/>
                  <a:pt x="111" y="24"/>
                  <a:pt x="112" y="24"/>
                </a:cubicBezTo>
                <a:close/>
                <a:moveTo>
                  <a:pt x="128" y="24"/>
                </a:moveTo>
                <a:cubicBezTo>
                  <a:pt x="129" y="24"/>
                  <a:pt x="131" y="25"/>
                  <a:pt x="131" y="27"/>
                </a:cubicBezTo>
                <a:cubicBezTo>
                  <a:pt x="131" y="28"/>
                  <a:pt x="129" y="29"/>
                  <a:pt x="128" y="29"/>
                </a:cubicBezTo>
                <a:cubicBezTo>
                  <a:pt x="127" y="29"/>
                  <a:pt x="125" y="28"/>
                  <a:pt x="125" y="27"/>
                </a:cubicBezTo>
                <a:cubicBezTo>
                  <a:pt x="125" y="25"/>
                  <a:pt x="127" y="24"/>
                  <a:pt x="128" y="24"/>
                </a:cubicBezTo>
                <a:close/>
                <a:moveTo>
                  <a:pt x="64" y="24"/>
                </a:moveTo>
                <a:cubicBezTo>
                  <a:pt x="65" y="24"/>
                  <a:pt x="67" y="25"/>
                  <a:pt x="67" y="27"/>
                </a:cubicBezTo>
                <a:cubicBezTo>
                  <a:pt x="67" y="28"/>
                  <a:pt x="65" y="29"/>
                  <a:pt x="64" y="29"/>
                </a:cubicBezTo>
                <a:cubicBezTo>
                  <a:pt x="63" y="29"/>
                  <a:pt x="61" y="28"/>
                  <a:pt x="61" y="27"/>
                </a:cubicBezTo>
                <a:cubicBezTo>
                  <a:pt x="61" y="25"/>
                  <a:pt x="63" y="24"/>
                  <a:pt x="64" y="24"/>
                </a:cubicBezTo>
                <a:close/>
                <a:moveTo>
                  <a:pt x="80" y="24"/>
                </a:moveTo>
                <a:cubicBezTo>
                  <a:pt x="81" y="24"/>
                  <a:pt x="83" y="25"/>
                  <a:pt x="83" y="27"/>
                </a:cubicBezTo>
                <a:cubicBezTo>
                  <a:pt x="83" y="28"/>
                  <a:pt x="81" y="29"/>
                  <a:pt x="80" y="29"/>
                </a:cubicBezTo>
                <a:cubicBezTo>
                  <a:pt x="79" y="29"/>
                  <a:pt x="77" y="28"/>
                  <a:pt x="77" y="27"/>
                </a:cubicBezTo>
                <a:cubicBezTo>
                  <a:pt x="77" y="25"/>
                  <a:pt x="79" y="24"/>
                  <a:pt x="80" y="24"/>
                </a:cubicBezTo>
                <a:close/>
                <a:moveTo>
                  <a:pt x="96" y="24"/>
                </a:moveTo>
                <a:cubicBezTo>
                  <a:pt x="97" y="24"/>
                  <a:pt x="99" y="25"/>
                  <a:pt x="99" y="27"/>
                </a:cubicBezTo>
                <a:cubicBezTo>
                  <a:pt x="99" y="28"/>
                  <a:pt x="97" y="29"/>
                  <a:pt x="96" y="29"/>
                </a:cubicBezTo>
                <a:cubicBezTo>
                  <a:pt x="95" y="29"/>
                  <a:pt x="93" y="28"/>
                  <a:pt x="93" y="27"/>
                </a:cubicBezTo>
                <a:cubicBezTo>
                  <a:pt x="93" y="25"/>
                  <a:pt x="95" y="24"/>
                  <a:pt x="96" y="24"/>
                </a:cubicBezTo>
                <a:close/>
                <a:moveTo>
                  <a:pt x="144" y="24"/>
                </a:moveTo>
                <a:cubicBezTo>
                  <a:pt x="145" y="24"/>
                  <a:pt x="147" y="25"/>
                  <a:pt x="147" y="27"/>
                </a:cubicBezTo>
                <a:cubicBezTo>
                  <a:pt x="147" y="28"/>
                  <a:pt x="145" y="29"/>
                  <a:pt x="144" y="29"/>
                </a:cubicBezTo>
                <a:cubicBezTo>
                  <a:pt x="143" y="29"/>
                  <a:pt x="141" y="28"/>
                  <a:pt x="141" y="27"/>
                </a:cubicBezTo>
                <a:cubicBezTo>
                  <a:pt x="141" y="25"/>
                  <a:pt x="143" y="24"/>
                  <a:pt x="144" y="24"/>
                </a:cubicBezTo>
                <a:close/>
                <a:moveTo>
                  <a:pt x="48" y="24"/>
                </a:moveTo>
                <a:cubicBezTo>
                  <a:pt x="49" y="24"/>
                  <a:pt x="51" y="25"/>
                  <a:pt x="51" y="27"/>
                </a:cubicBezTo>
                <a:cubicBezTo>
                  <a:pt x="51" y="28"/>
                  <a:pt x="49" y="29"/>
                  <a:pt x="48" y="29"/>
                </a:cubicBezTo>
                <a:cubicBezTo>
                  <a:pt x="47" y="29"/>
                  <a:pt x="45" y="28"/>
                  <a:pt x="45" y="27"/>
                </a:cubicBezTo>
                <a:cubicBezTo>
                  <a:pt x="45" y="25"/>
                  <a:pt x="47" y="24"/>
                  <a:pt x="48" y="24"/>
                </a:cubicBezTo>
                <a:close/>
                <a:moveTo>
                  <a:pt x="16" y="24"/>
                </a:moveTo>
                <a:cubicBezTo>
                  <a:pt x="17" y="24"/>
                  <a:pt x="19" y="25"/>
                  <a:pt x="19" y="27"/>
                </a:cubicBezTo>
                <a:cubicBezTo>
                  <a:pt x="19" y="28"/>
                  <a:pt x="17" y="29"/>
                  <a:pt x="16" y="29"/>
                </a:cubicBezTo>
                <a:cubicBezTo>
                  <a:pt x="15" y="29"/>
                  <a:pt x="13" y="28"/>
                  <a:pt x="13" y="27"/>
                </a:cubicBezTo>
                <a:cubicBezTo>
                  <a:pt x="13" y="25"/>
                  <a:pt x="15" y="24"/>
                  <a:pt x="16" y="24"/>
                </a:cubicBezTo>
                <a:close/>
                <a:moveTo>
                  <a:pt x="32" y="24"/>
                </a:moveTo>
                <a:cubicBezTo>
                  <a:pt x="33" y="24"/>
                  <a:pt x="35" y="25"/>
                  <a:pt x="35" y="27"/>
                </a:cubicBezTo>
                <a:cubicBezTo>
                  <a:pt x="35" y="28"/>
                  <a:pt x="33" y="29"/>
                  <a:pt x="32" y="29"/>
                </a:cubicBezTo>
                <a:cubicBezTo>
                  <a:pt x="31" y="29"/>
                  <a:pt x="29" y="28"/>
                  <a:pt x="29" y="27"/>
                </a:cubicBezTo>
                <a:cubicBezTo>
                  <a:pt x="29" y="25"/>
                  <a:pt x="31" y="24"/>
                  <a:pt x="32" y="2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29" name="Freeform 1925">
            <a:extLst>
              <a:ext uri="{FF2B5EF4-FFF2-40B4-BE49-F238E27FC236}">
                <a16:creationId xmlns:a16="http://schemas.microsoft.com/office/drawing/2014/main" xmlns="" id="{F90E2E94-59AC-466C-A17D-9642BA298A9C}"/>
              </a:ext>
            </a:extLst>
          </p:cNvPr>
          <p:cNvSpPr>
            <a:spLocks noEditPoints="1"/>
          </p:cNvSpPr>
          <p:nvPr/>
        </p:nvSpPr>
        <p:spPr bwMode="auto">
          <a:xfrm>
            <a:off x="8214591" y="1632239"/>
            <a:ext cx="545523" cy="495011"/>
          </a:xfrm>
          <a:custGeom>
            <a:avLst/>
            <a:gdLst>
              <a:gd name="T0" fmla="*/ 141 w 160"/>
              <a:gd name="T1" fmla="*/ 115 h 144"/>
              <a:gd name="T2" fmla="*/ 141 w 160"/>
              <a:gd name="T3" fmla="*/ 99 h 144"/>
              <a:gd name="T4" fmla="*/ 125 w 160"/>
              <a:gd name="T5" fmla="*/ 35 h 144"/>
              <a:gd name="T6" fmla="*/ 56 w 160"/>
              <a:gd name="T7" fmla="*/ 35 h 144"/>
              <a:gd name="T8" fmla="*/ 56 w 160"/>
              <a:gd name="T9" fmla="*/ 56 h 144"/>
              <a:gd name="T10" fmla="*/ 29 w 160"/>
              <a:gd name="T11" fmla="*/ 115 h 144"/>
              <a:gd name="T12" fmla="*/ 27 w 160"/>
              <a:gd name="T13" fmla="*/ 8 h 144"/>
              <a:gd name="T14" fmla="*/ 11 w 160"/>
              <a:gd name="T15" fmla="*/ 0 h 144"/>
              <a:gd name="T16" fmla="*/ 11 w 160"/>
              <a:gd name="T17" fmla="*/ 21 h 144"/>
              <a:gd name="T18" fmla="*/ 24 w 160"/>
              <a:gd name="T19" fmla="*/ 13 h 144"/>
              <a:gd name="T20" fmla="*/ 27 w 160"/>
              <a:gd name="T21" fmla="*/ 120 h 144"/>
              <a:gd name="T22" fmla="*/ 40 w 160"/>
              <a:gd name="T23" fmla="*/ 131 h 144"/>
              <a:gd name="T24" fmla="*/ 67 w 160"/>
              <a:gd name="T25" fmla="*/ 131 h 144"/>
              <a:gd name="T26" fmla="*/ 72 w 160"/>
              <a:gd name="T27" fmla="*/ 120 h 144"/>
              <a:gd name="T28" fmla="*/ 125 w 160"/>
              <a:gd name="T29" fmla="*/ 120 h 144"/>
              <a:gd name="T30" fmla="*/ 133 w 160"/>
              <a:gd name="T31" fmla="*/ 144 h 144"/>
              <a:gd name="T32" fmla="*/ 141 w 160"/>
              <a:gd name="T33" fmla="*/ 120 h 144"/>
              <a:gd name="T34" fmla="*/ 157 w 160"/>
              <a:gd name="T35" fmla="*/ 120 h 144"/>
              <a:gd name="T36" fmla="*/ 157 w 160"/>
              <a:gd name="T37" fmla="*/ 115 h 144"/>
              <a:gd name="T38" fmla="*/ 125 w 160"/>
              <a:gd name="T39" fmla="*/ 131 h 144"/>
              <a:gd name="T40" fmla="*/ 141 w 160"/>
              <a:gd name="T41" fmla="*/ 131 h 144"/>
              <a:gd name="T42" fmla="*/ 125 w 160"/>
              <a:gd name="T43" fmla="*/ 40 h 144"/>
              <a:gd name="T44" fmla="*/ 136 w 160"/>
              <a:gd name="T45" fmla="*/ 99 h 144"/>
              <a:gd name="T46" fmla="*/ 133 w 160"/>
              <a:gd name="T47" fmla="*/ 96 h 144"/>
              <a:gd name="T48" fmla="*/ 128 w 160"/>
              <a:gd name="T49" fmla="*/ 96 h 144"/>
              <a:gd name="T50" fmla="*/ 125 w 160"/>
              <a:gd name="T51" fmla="*/ 99 h 144"/>
              <a:gd name="T52" fmla="*/ 125 w 160"/>
              <a:gd name="T53" fmla="*/ 40 h 144"/>
              <a:gd name="T54" fmla="*/ 77 w 160"/>
              <a:gd name="T55" fmla="*/ 99 h 144"/>
              <a:gd name="T56" fmla="*/ 88 w 160"/>
              <a:gd name="T57" fmla="*/ 56 h 144"/>
              <a:gd name="T58" fmla="*/ 93 w 160"/>
              <a:gd name="T59" fmla="*/ 56 h 144"/>
              <a:gd name="T60" fmla="*/ 104 w 160"/>
              <a:gd name="T61" fmla="*/ 99 h 144"/>
              <a:gd name="T62" fmla="*/ 93 w 160"/>
              <a:gd name="T63" fmla="*/ 56 h 144"/>
              <a:gd name="T64" fmla="*/ 120 w 160"/>
              <a:gd name="T65" fmla="*/ 56 h 144"/>
              <a:gd name="T66" fmla="*/ 109 w 160"/>
              <a:gd name="T67" fmla="*/ 99 h 144"/>
              <a:gd name="T68" fmla="*/ 61 w 160"/>
              <a:gd name="T69" fmla="*/ 40 h 144"/>
              <a:gd name="T70" fmla="*/ 120 w 160"/>
              <a:gd name="T71" fmla="*/ 43 h 144"/>
              <a:gd name="T72" fmla="*/ 115 w 160"/>
              <a:gd name="T73" fmla="*/ 45 h 144"/>
              <a:gd name="T74" fmla="*/ 120 w 160"/>
              <a:gd name="T75" fmla="*/ 48 h 144"/>
              <a:gd name="T76" fmla="*/ 109 w 160"/>
              <a:gd name="T77" fmla="*/ 51 h 144"/>
              <a:gd name="T78" fmla="*/ 77 w 160"/>
              <a:gd name="T79" fmla="*/ 51 h 144"/>
              <a:gd name="T80" fmla="*/ 61 w 160"/>
              <a:gd name="T81" fmla="*/ 40 h 144"/>
              <a:gd name="T82" fmla="*/ 5 w 160"/>
              <a:gd name="T83" fmla="*/ 11 h 144"/>
              <a:gd name="T84" fmla="*/ 15 w 160"/>
              <a:gd name="T85" fmla="*/ 8 h 144"/>
              <a:gd name="T86" fmla="*/ 11 w 160"/>
              <a:gd name="T87" fmla="*/ 11 h 144"/>
              <a:gd name="T88" fmla="*/ 15 w 160"/>
              <a:gd name="T89" fmla="*/ 13 h 144"/>
              <a:gd name="T90" fmla="*/ 53 w 160"/>
              <a:gd name="T91" fmla="*/ 139 h 144"/>
              <a:gd name="T92" fmla="*/ 53 w 160"/>
              <a:gd name="T93" fmla="*/ 123 h 144"/>
              <a:gd name="T94" fmla="*/ 53 w 160"/>
              <a:gd name="T95" fmla="*/ 139 h 144"/>
              <a:gd name="T96" fmla="*/ 61 w 160"/>
              <a:gd name="T97" fmla="*/ 56 h 144"/>
              <a:gd name="T98" fmla="*/ 64 w 160"/>
              <a:gd name="T99" fmla="*/ 59 h 144"/>
              <a:gd name="T100" fmla="*/ 69 w 160"/>
              <a:gd name="T101" fmla="*/ 59 h 144"/>
              <a:gd name="T102" fmla="*/ 72 w 160"/>
              <a:gd name="T103" fmla="*/ 56 h 144"/>
              <a:gd name="T104" fmla="*/ 72 w 160"/>
              <a:gd name="T105" fmla="*/ 115 h 144"/>
              <a:gd name="T106" fmla="*/ 77 w 160"/>
              <a:gd name="T107" fmla="*/ 112 h 144"/>
              <a:gd name="T108" fmla="*/ 83 w 160"/>
              <a:gd name="T109" fmla="*/ 109 h 144"/>
              <a:gd name="T110" fmla="*/ 77 w 160"/>
              <a:gd name="T111" fmla="*/ 107 h 144"/>
              <a:gd name="T112" fmla="*/ 88 w 160"/>
              <a:gd name="T113" fmla="*/ 104 h 144"/>
              <a:gd name="T114" fmla="*/ 120 w 160"/>
              <a:gd name="T115" fmla="*/ 104 h 144"/>
              <a:gd name="T116" fmla="*/ 136 w 160"/>
              <a:gd name="T117" fmla="*/ 115 h 144"/>
              <a:gd name="T118" fmla="*/ 77 w 160"/>
              <a:gd name="T119" fmla="*/ 112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60" h="144">
                <a:moveTo>
                  <a:pt x="157" y="115"/>
                </a:moveTo>
                <a:cubicBezTo>
                  <a:pt x="141" y="115"/>
                  <a:pt x="141" y="115"/>
                  <a:pt x="141" y="115"/>
                </a:cubicBezTo>
                <a:cubicBezTo>
                  <a:pt x="141" y="104"/>
                  <a:pt x="141" y="104"/>
                  <a:pt x="141" y="104"/>
                </a:cubicBezTo>
                <a:cubicBezTo>
                  <a:pt x="141" y="99"/>
                  <a:pt x="141" y="99"/>
                  <a:pt x="141" y="99"/>
                </a:cubicBezTo>
                <a:cubicBezTo>
                  <a:pt x="141" y="35"/>
                  <a:pt x="141" y="35"/>
                  <a:pt x="141" y="35"/>
                </a:cubicBezTo>
                <a:cubicBezTo>
                  <a:pt x="125" y="35"/>
                  <a:pt x="125" y="35"/>
                  <a:pt x="125" y="35"/>
                </a:cubicBezTo>
                <a:cubicBezTo>
                  <a:pt x="120" y="35"/>
                  <a:pt x="120" y="35"/>
                  <a:pt x="120" y="35"/>
                </a:cubicBezTo>
                <a:cubicBezTo>
                  <a:pt x="56" y="35"/>
                  <a:pt x="56" y="35"/>
                  <a:pt x="56" y="35"/>
                </a:cubicBezTo>
                <a:cubicBezTo>
                  <a:pt x="56" y="51"/>
                  <a:pt x="56" y="51"/>
                  <a:pt x="56" y="51"/>
                </a:cubicBezTo>
                <a:cubicBezTo>
                  <a:pt x="56" y="56"/>
                  <a:pt x="56" y="56"/>
                  <a:pt x="56" y="56"/>
                </a:cubicBezTo>
                <a:cubicBezTo>
                  <a:pt x="56" y="115"/>
                  <a:pt x="56" y="115"/>
                  <a:pt x="56" y="115"/>
                </a:cubicBezTo>
                <a:cubicBezTo>
                  <a:pt x="29" y="115"/>
                  <a:pt x="29" y="115"/>
                  <a:pt x="29" y="115"/>
                </a:cubicBezTo>
                <a:cubicBezTo>
                  <a:pt x="29" y="11"/>
                  <a:pt x="29" y="11"/>
                  <a:pt x="29" y="11"/>
                </a:cubicBezTo>
                <a:cubicBezTo>
                  <a:pt x="29" y="9"/>
                  <a:pt x="28" y="8"/>
                  <a:pt x="27" y="8"/>
                </a:cubicBezTo>
                <a:cubicBezTo>
                  <a:pt x="21" y="8"/>
                  <a:pt x="21" y="8"/>
                  <a:pt x="21" y="8"/>
                </a:cubicBezTo>
                <a:cubicBezTo>
                  <a:pt x="20" y="3"/>
                  <a:pt x="16" y="0"/>
                  <a:pt x="11" y="0"/>
                </a:cubicBezTo>
                <a:cubicBezTo>
                  <a:pt x="5" y="0"/>
                  <a:pt x="0" y="5"/>
                  <a:pt x="0" y="11"/>
                </a:cubicBezTo>
                <a:cubicBezTo>
                  <a:pt x="0" y="17"/>
                  <a:pt x="5" y="21"/>
                  <a:pt x="11" y="21"/>
                </a:cubicBezTo>
                <a:cubicBezTo>
                  <a:pt x="16" y="21"/>
                  <a:pt x="20" y="18"/>
                  <a:pt x="21" y="13"/>
                </a:cubicBezTo>
                <a:cubicBezTo>
                  <a:pt x="24" y="13"/>
                  <a:pt x="24" y="13"/>
                  <a:pt x="24" y="13"/>
                </a:cubicBezTo>
                <a:cubicBezTo>
                  <a:pt x="24" y="117"/>
                  <a:pt x="24" y="117"/>
                  <a:pt x="24" y="117"/>
                </a:cubicBezTo>
                <a:cubicBezTo>
                  <a:pt x="24" y="119"/>
                  <a:pt x="25" y="120"/>
                  <a:pt x="27" y="120"/>
                </a:cubicBezTo>
                <a:cubicBezTo>
                  <a:pt x="45" y="120"/>
                  <a:pt x="45" y="120"/>
                  <a:pt x="45" y="120"/>
                </a:cubicBezTo>
                <a:cubicBezTo>
                  <a:pt x="42" y="122"/>
                  <a:pt x="40" y="126"/>
                  <a:pt x="40" y="131"/>
                </a:cubicBezTo>
                <a:cubicBezTo>
                  <a:pt x="40" y="138"/>
                  <a:pt x="46" y="144"/>
                  <a:pt x="53" y="144"/>
                </a:cubicBezTo>
                <a:cubicBezTo>
                  <a:pt x="61" y="144"/>
                  <a:pt x="67" y="138"/>
                  <a:pt x="67" y="131"/>
                </a:cubicBezTo>
                <a:cubicBezTo>
                  <a:pt x="67" y="126"/>
                  <a:pt x="65" y="122"/>
                  <a:pt x="61" y="120"/>
                </a:cubicBezTo>
                <a:cubicBezTo>
                  <a:pt x="72" y="120"/>
                  <a:pt x="72" y="120"/>
                  <a:pt x="72" y="120"/>
                </a:cubicBezTo>
                <a:cubicBezTo>
                  <a:pt x="77" y="120"/>
                  <a:pt x="77" y="120"/>
                  <a:pt x="77" y="120"/>
                </a:cubicBezTo>
                <a:cubicBezTo>
                  <a:pt x="125" y="120"/>
                  <a:pt x="125" y="120"/>
                  <a:pt x="125" y="120"/>
                </a:cubicBezTo>
                <a:cubicBezTo>
                  <a:pt x="122" y="122"/>
                  <a:pt x="120" y="126"/>
                  <a:pt x="120" y="131"/>
                </a:cubicBezTo>
                <a:cubicBezTo>
                  <a:pt x="120" y="138"/>
                  <a:pt x="126" y="144"/>
                  <a:pt x="133" y="144"/>
                </a:cubicBezTo>
                <a:cubicBezTo>
                  <a:pt x="141" y="144"/>
                  <a:pt x="147" y="138"/>
                  <a:pt x="147" y="131"/>
                </a:cubicBezTo>
                <a:cubicBezTo>
                  <a:pt x="147" y="126"/>
                  <a:pt x="145" y="122"/>
                  <a:pt x="141" y="120"/>
                </a:cubicBezTo>
                <a:cubicBezTo>
                  <a:pt x="141" y="120"/>
                  <a:pt x="141" y="120"/>
                  <a:pt x="141" y="120"/>
                </a:cubicBezTo>
                <a:cubicBezTo>
                  <a:pt x="157" y="120"/>
                  <a:pt x="157" y="120"/>
                  <a:pt x="157" y="120"/>
                </a:cubicBezTo>
                <a:cubicBezTo>
                  <a:pt x="159" y="120"/>
                  <a:pt x="160" y="119"/>
                  <a:pt x="160" y="117"/>
                </a:cubicBezTo>
                <a:cubicBezTo>
                  <a:pt x="160" y="116"/>
                  <a:pt x="159" y="115"/>
                  <a:pt x="157" y="115"/>
                </a:cubicBezTo>
                <a:close/>
                <a:moveTo>
                  <a:pt x="133" y="139"/>
                </a:moveTo>
                <a:cubicBezTo>
                  <a:pt x="129" y="139"/>
                  <a:pt x="125" y="135"/>
                  <a:pt x="125" y="131"/>
                </a:cubicBezTo>
                <a:cubicBezTo>
                  <a:pt x="125" y="126"/>
                  <a:pt x="129" y="123"/>
                  <a:pt x="133" y="123"/>
                </a:cubicBezTo>
                <a:cubicBezTo>
                  <a:pt x="138" y="123"/>
                  <a:pt x="141" y="126"/>
                  <a:pt x="141" y="131"/>
                </a:cubicBezTo>
                <a:cubicBezTo>
                  <a:pt x="141" y="135"/>
                  <a:pt x="138" y="139"/>
                  <a:pt x="133" y="139"/>
                </a:cubicBezTo>
                <a:close/>
                <a:moveTo>
                  <a:pt x="125" y="40"/>
                </a:moveTo>
                <a:cubicBezTo>
                  <a:pt x="136" y="40"/>
                  <a:pt x="136" y="40"/>
                  <a:pt x="136" y="40"/>
                </a:cubicBezTo>
                <a:cubicBezTo>
                  <a:pt x="136" y="99"/>
                  <a:pt x="136" y="99"/>
                  <a:pt x="136" y="99"/>
                </a:cubicBezTo>
                <a:cubicBezTo>
                  <a:pt x="133" y="99"/>
                  <a:pt x="133" y="99"/>
                  <a:pt x="133" y="99"/>
                </a:cubicBezTo>
                <a:cubicBezTo>
                  <a:pt x="133" y="96"/>
                  <a:pt x="133" y="96"/>
                  <a:pt x="133" y="96"/>
                </a:cubicBezTo>
                <a:cubicBezTo>
                  <a:pt x="133" y="95"/>
                  <a:pt x="132" y="93"/>
                  <a:pt x="131" y="93"/>
                </a:cubicBezTo>
                <a:cubicBezTo>
                  <a:pt x="129" y="93"/>
                  <a:pt x="128" y="95"/>
                  <a:pt x="128" y="96"/>
                </a:cubicBezTo>
                <a:cubicBezTo>
                  <a:pt x="128" y="99"/>
                  <a:pt x="128" y="99"/>
                  <a:pt x="128" y="99"/>
                </a:cubicBezTo>
                <a:cubicBezTo>
                  <a:pt x="125" y="99"/>
                  <a:pt x="125" y="99"/>
                  <a:pt x="125" y="99"/>
                </a:cubicBezTo>
                <a:cubicBezTo>
                  <a:pt x="125" y="56"/>
                  <a:pt x="125" y="56"/>
                  <a:pt x="125" y="56"/>
                </a:cubicBezTo>
                <a:lnTo>
                  <a:pt x="125" y="40"/>
                </a:lnTo>
                <a:close/>
                <a:moveTo>
                  <a:pt x="88" y="99"/>
                </a:moveTo>
                <a:cubicBezTo>
                  <a:pt x="77" y="99"/>
                  <a:pt x="77" y="99"/>
                  <a:pt x="77" y="99"/>
                </a:cubicBezTo>
                <a:cubicBezTo>
                  <a:pt x="77" y="56"/>
                  <a:pt x="77" y="56"/>
                  <a:pt x="77" y="56"/>
                </a:cubicBezTo>
                <a:cubicBezTo>
                  <a:pt x="88" y="56"/>
                  <a:pt x="88" y="56"/>
                  <a:pt x="88" y="56"/>
                </a:cubicBezTo>
                <a:lnTo>
                  <a:pt x="88" y="99"/>
                </a:lnTo>
                <a:close/>
                <a:moveTo>
                  <a:pt x="93" y="56"/>
                </a:moveTo>
                <a:cubicBezTo>
                  <a:pt x="104" y="56"/>
                  <a:pt x="104" y="56"/>
                  <a:pt x="104" y="56"/>
                </a:cubicBezTo>
                <a:cubicBezTo>
                  <a:pt x="104" y="99"/>
                  <a:pt x="104" y="99"/>
                  <a:pt x="104" y="99"/>
                </a:cubicBezTo>
                <a:cubicBezTo>
                  <a:pt x="93" y="99"/>
                  <a:pt x="93" y="99"/>
                  <a:pt x="93" y="99"/>
                </a:cubicBezTo>
                <a:lnTo>
                  <a:pt x="93" y="56"/>
                </a:lnTo>
                <a:close/>
                <a:moveTo>
                  <a:pt x="109" y="56"/>
                </a:moveTo>
                <a:cubicBezTo>
                  <a:pt x="120" y="56"/>
                  <a:pt x="120" y="56"/>
                  <a:pt x="120" y="56"/>
                </a:cubicBezTo>
                <a:cubicBezTo>
                  <a:pt x="120" y="99"/>
                  <a:pt x="120" y="99"/>
                  <a:pt x="120" y="99"/>
                </a:cubicBezTo>
                <a:cubicBezTo>
                  <a:pt x="109" y="99"/>
                  <a:pt x="109" y="99"/>
                  <a:pt x="109" y="99"/>
                </a:cubicBezTo>
                <a:lnTo>
                  <a:pt x="109" y="56"/>
                </a:lnTo>
                <a:close/>
                <a:moveTo>
                  <a:pt x="61" y="40"/>
                </a:moveTo>
                <a:cubicBezTo>
                  <a:pt x="120" y="40"/>
                  <a:pt x="120" y="40"/>
                  <a:pt x="120" y="40"/>
                </a:cubicBezTo>
                <a:cubicBezTo>
                  <a:pt x="120" y="43"/>
                  <a:pt x="120" y="43"/>
                  <a:pt x="120" y="43"/>
                </a:cubicBezTo>
                <a:cubicBezTo>
                  <a:pt x="117" y="43"/>
                  <a:pt x="117" y="43"/>
                  <a:pt x="117" y="43"/>
                </a:cubicBezTo>
                <a:cubicBezTo>
                  <a:pt x="116" y="43"/>
                  <a:pt x="115" y="44"/>
                  <a:pt x="115" y="45"/>
                </a:cubicBezTo>
                <a:cubicBezTo>
                  <a:pt x="115" y="47"/>
                  <a:pt x="116" y="48"/>
                  <a:pt x="117" y="48"/>
                </a:cubicBezTo>
                <a:cubicBezTo>
                  <a:pt x="120" y="48"/>
                  <a:pt x="120" y="48"/>
                  <a:pt x="120" y="48"/>
                </a:cubicBezTo>
                <a:cubicBezTo>
                  <a:pt x="120" y="51"/>
                  <a:pt x="120" y="51"/>
                  <a:pt x="120" y="51"/>
                </a:cubicBezTo>
                <a:cubicBezTo>
                  <a:pt x="109" y="51"/>
                  <a:pt x="109" y="51"/>
                  <a:pt x="109" y="51"/>
                </a:cubicBezTo>
                <a:cubicBezTo>
                  <a:pt x="88" y="51"/>
                  <a:pt x="88" y="51"/>
                  <a:pt x="88" y="51"/>
                </a:cubicBezTo>
                <a:cubicBezTo>
                  <a:pt x="77" y="51"/>
                  <a:pt x="77" y="51"/>
                  <a:pt x="77" y="51"/>
                </a:cubicBezTo>
                <a:cubicBezTo>
                  <a:pt x="61" y="51"/>
                  <a:pt x="61" y="51"/>
                  <a:pt x="61" y="51"/>
                </a:cubicBezTo>
                <a:lnTo>
                  <a:pt x="61" y="40"/>
                </a:lnTo>
                <a:close/>
                <a:moveTo>
                  <a:pt x="11" y="16"/>
                </a:moveTo>
                <a:cubicBezTo>
                  <a:pt x="8" y="16"/>
                  <a:pt x="5" y="14"/>
                  <a:pt x="5" y="11"/>
                </a:cubicBezTo>
                <a:cubicBezTo>
                  <a:pt x="5" y="8"/>
                  <a:pt x="8" y="5"/>
                  <a:pt x="11" y="5"/>
                </a:cubicBezTo>
                <a:cubicBezTo>
                  <a:pt x="13" y="5"/>
                  <a:pt x="14" y="6"/>
                  <a:pt x="15" y="8"/>
                </a:cubicBezTo>
                <a:cubicBezTo>
                  <a:pt x="13" y="8"/>
                  <a:pt x="13" y="8"/>
                  <a:pt x="13" y="8"/>
                </a:cubicBezTo>
                <a:cubicBezTo>
                  <a:pt x="12" y="8"/>
                  <a:pt x="11" y="9"/>
                  <a:pt x="11" y="11"/>
                </a:cubicBezTo>
                <a:cubicBezTo>
                  <a:pt x="11" y="12"/>
                  <a:pt x="12" y="13"/>
                  <a:pt x="13" y="13"/>
                </a:cubicBezTo>
                <a:cubicBezTo>
                  <a:pt x="15" y="13"/>
                  <a:pt x="15" y="13"/>
                  <a:pt x="15" y="13"/>
                </a:cubicBezTo>
                <a:cubicBezTo>
                  <a:pt x="14" y="15"/>
                  <a:pt x="13" y="16"/>
                  <a:pt x="11" y="16"/>
                </a:cubicBezTo>
                <a:close/>
                <a:moveTo>
                  <a:pt x="53" y="139"/>
                </a:moveTo>
                <a:cubicBezTo>
                  <a:pt x="49" y="139"/>
                  <a:pt x="45" y="135"/>
                  <a:pt x="45" y="131"/>
                </a:cubicBezTo>
                <a:cubicBezTo>
                  <a:pt x="45" y="126"/>
                  <a:pt x="49" y="123"/>
                  <a:pt x="53" y="123"/>
                </a:cubicBezTo>
                <a:cubicBezTo>
                  <a:pt x="58" y="123"/>
                  <a:pt x="61" y="126"/>
                  <a:pt x="61" y="131"/>
                </a:cubicBezTo>
                <a:cubicBezTo>
                  <a:pt x="61" y="135"/>
                  <a:pt x="58" y="139"/>
                  <a:pt x="53" y="139"/>
                </a:cubicBezTo>
                <a:close/>
                <a:moveTo>
                  <a:pt x="61" y="115"/>
                </a:moveTo>
                <a:cubicBezTo>
                  <a:pt x="61" y="56"/>
                  <a:pt x="61" y="56"/>
                  <a:pt x="61" y="56"/>
                </a:cubicBezTo>
                <a:cubicBezTo>
                  <a:pt x="64" y="56"/>
                  <a:pt x="64" y="56"/>
                  <a:pt x="64" y="56"/>
                </a:cubicBezTo>
                <a:cubicBezTo>
                  <a:pt x="64" y="59"/>
                  <a:pt x="64" y="59"/>
                  <a:pt x="64" y="59"/>
                </a:cubicBezTo>
                <a:cubicBezTo>
                  <a:pt x="64" y="60"/>
                  <a:pt x="65" y="61"/>
                  <a:pt x="67" y="61"/>
                </a:cubicBezTo>
                <a:cubicBezTo>
                  <a:pt x="68" y="61"/>
                  <a:pt x="69" y="60"/>
                  <a:pt x="69" y="59"/>
                </a:cubicBezTo>
                <a:cubicBezTo>
                  <a:pt x="69" y="56"/>
                  <a:pt x="69" y="56"/>
                  <a:pt x="69" y="56"/>
                </a:cubicBezTo>
                <a:cubicBezTo>
                  <a:pt x="72" y="56"/>
                  <a:pt x="72" y="56"/>
                  <a:pt x="72" y="56"/>
                </a:cubicBezTo>
                <a:cubicBezTo>
                  <a:pt x="72" y="99"/>
                  <a:pt x="72" y="99"/>
                  <a:pt x="72" y="99"/>
                </a:cubicBezTo>
                <a:cubicBezTo>
                  <a:pt x="72" y="115"/>
                  <a:pt x="72" y="115"/>
                  <a:pt x="72" y="115"/>
                </a:cubicBezTo>
                <a:lnTo>
                  <a:pt x="61" y="115"/>
                </a:lnTo>
                <a:close/>
                <a:moveTo>
                  <a:pt x="77" y="112"/>
                </a:moveTo>
                <a:cubicBezTo>
                  <a:pt x="80" y="112"/>
                  <a:pt x="80" y="112"/>
                  <a:pt x="80" y="112"/>
                </a:cubicBezTo>
                <a:cubicBezTo>
                  <a:pt x="81" y="112"/>
                  <a:pt x="83" y="111"/>
                  <a:pt x="83" y="109"/>
                </a:cubicBezTo>
                <a:cubicBezTo>
                  <a:pt x="83" y="108"/>
                  <a:pt x="81" y="107"/>
                  <a:pt x="80" y="107"/>
                </a:cubicBezTo>
                <a:cubicBezTo>
                  <a:pt x="77" y="107"/>
                  <a:pt x="77" y="107"/>
                  <a:pt x="77" y="107"/>
                </a:cubicBezTo>
                <a:cubicBezTo>
                  <a:pt x="77" y="104"/>
                  <a:pt x="77" y="104"/>
                  <a:pt x="77" y="104"/>
                </a:cubicBezTo>
                <a:cubicBezTo>
                  <a:pt x="88" y="104"/>
                  <a:pt x="88" y="104"/>
                  <a:pt x="88" y="104"/>
                </a:cubicBezTo>
                <a:cubicBezTo>
                  <a:pt x="109" y="104"/>
                  <a:pt x="109" y="104"/>
                  <a:pt x="109" y="104"/>
                </a:cubicBezTo>
                <a:cubicBezTo>
                  <a:pt x="120" y="104"/>
                  <a:pt x="120" y="104"/>
                  <a:pt x="120" y="104"/>
                </a:cubicBezTo>
                <a:cubicBezTo>
                  <a:pt x="136" y="104"/>
                  <a:pt x="136" y="104"/>
                  <a:pt x="136" y="104"/>
                </a:cubicBezTo>
                <a:cubicBezTo>
                  <a:pt x="136" y="115"/>
                  <a:pt x="136" y="115"/>
                  <a:pt x="136" y="115"/>
                </a:cubicBezTo>
                <a:cubicBezTo>
                  <a:pt x="77" y="115"/>
                  <a:pt x="77" y="115"/>
                  <a:pt x="77" y="115"/>
                </a:cubicBezTo>
                <a:lnTo>
                  <a:pt x="77" y="11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30" name="Freeform 1926">
            <a:extLst>
              <a:ext uri="{FF2B5EF4-FFF2-40B4-BE49-F238E27FC236}">
                <a16:creationId xmlns:a16="http://schemas.microsoft.com/office/drawing/2014/main" xmlns="" id="{931B97BF-4E79-4DB0-A4EE-FC25904BF467}"/>
              </a:ext>
            </a:extLst>
          </p:cNvPr>
          <p:cNvSpPr>
            <a:spLocks noEditPoints="1"/>
          </p:cNvSpPr>
          <p:nvPr/>
        </p:nvSpPr>
        <p:spPr bwMode="auto">
          <a:xfrm>
            <a:off x="8214591" y="2251364"/>
            <a:ext cx="545523" cy="495011"/>
          </a:xfrm>
          <a:custGeom>
            <a:avLst/>
            <a:gdLst>
              <a:gd name="T0" fmla="*/ 155 w 160"/>
              <a:gd name="T1" fmla="*/ 115 h 144"/>
              <a:gd name="T2" fmla="*/ 128 w 160"/>
              <a:gd name="T3" fmla="*/ 59 h 144"/>
              <a:gd name="T4" fmla="*/ 111 w 160"/>
              <a:gd name="T5" fmla="*/ 3 h 144"/>
              <a:gd name="T6" fmla="*/ 85 w 160"/>
              <a:gd name="T7" fmla="*/ 3 h 144"/>
              <a:gd name="T8" fmla="*/ 53 w 160"/>
              <a:gd name="T9" fmla="*/ 3 h 144"/>
              <a:gd name="T10" fmla="*/ 40 w 160"/>
              <a:gd name="T11" fmla="*/ 115 h 144"/>
              <a:gd name="T12" fmla="*/ 29 w 160"/>
              <a:gd name="T13" fmla="*/ 11 h 144"/>
              <a:gd name="T14" fmla="*/ 21 w 160"/>
              <a:gd name="T15" fmla="*/ 8 h 144"/>
              <a:gd name="T16" fmla="*/ 0 w 160"/>
              <a:gd name="T17" fmla="*/ 11 h 144"/>
              <a:gd name="T18" fmla="*/ 21 w 160"/>
              <a:gd name="T19" fmla="*/ 13 h 144"/>
              <a:gd name="T20" fmla="*/ 24 w 160"/>
              <a:gd name="T21" fmla="*/ 117 h 144"/>
              <a:gd name="T22" fmla="*/ 40 w 160"/>
              <a:gd name="T23" fmla="*/ 120 h 144"/>
              <a:gd name="T24" fmla="*/ 40 w 160"/>
              <a:gd name="T25" fmla="*/ 131 h 144"/>
              <a:gd name="T26" fmla="*/ 67 w 160"/>
              <a:gd name="T27" fmla="*/ 131 h 144"/>
              <a:gd name="T28" fmla="*/ 80 w 160"/>
              <a:gd name="T29" fmla="*/ 120 h 144"/>
              <a:gd name="T30" fmla="*/ 125 w 160"/>
              <a:gd name="T31" fmla="*/ 120 h 144"/>
              <a:gd name="T32" fmla="*/ 133 w 160"/>
              <a:gd name="T33" fmla="*/ 144 h 144"/>
              <a:gd name="T34" fmla="*/ 141 w 160"/>
              <a:gd name="T35" fmla="*/ 120 h 144"/>
              <a:gd name="T36" fmla="*/ 157 w 160"/>
              <a:gd name="T37" fmla="*/ 120 h 144"/>
              <a:gd name="T38" fmla="*/ 157 w 160"/>
              <a:gd name="T39" fmla="*/ 115 h 144"/>
              <a:gd name="T40" fmla="*/ 5 w 160"/>
              <a:gd name="T41" fmla="*/ 11 h 144"/>
              <a:gd name="T42" fmla="*/ 15 w 160"/>
              <a:gd name="T43" fmla="*/ 8 h 144"/>
              <a:gd name="T44" fmla="*/ 11 w 160"/>
              <a:gd name="T45" fmla="*/ 11 h 144"/>
              <a:gd name="T46" fmla="*/ 15 w 160"/>
              <a:gd name="T47" fmla="*/ 13 h 144"/>
              <a:gd name="T48" fmla="*/ 53 w 160"/>
              <a:gd name="T49" fmla="*/ 139 h 144"/>
              <a:gd name="T50" fmla="*/ 53 w 160"/>
              <a:gd name="T51" fmla="*/ 123 h 144"/>
              <a:gd name="T52" fmla="*/ 53 w 160"/>
              <a:gd name="T53" fmla="*/ 139 h 144"/>
              <a:gd name="T54" fmla="*/ 125 w 160"/>
              <a:gd name="T55" fmla="*/ 131 h 144"/>
              <a:gd name="T56" fmla="*/ 141 w 160"/>
              <a:gd name="T57" fmla="*/ 131 h 144"/>
              <a:gd name="T58" fmla="*/ 112 w 160"/>
              <a:gd name="T59" fmla="*/ 64 h 144"/>
              <a:gd name="T60" fmla="*/ 120 w 160"/>
              <a:gd name="T61" fmla="*/ 75 h 144"/>
              <a:gd name="T62" fmla="*/ 112 w 160"/>
              <a:gd name="T63" fmla="*/ 64 h 144"/>
              <a:gd name="T64" fmla="*/ 136 w 160"/>
              <a:gd name="T65" fmla="*/ 33 h 144"/>
              <a:gd name="T66" fmla="*/ 85 w 160"/>
              <a:gd name="T67" fmla="*/ 33 h 144"/>
              <a:gd name="T68" fmla="*/ 93 w 160"/>
              <a:gd name="T69" fmla="*/ 59 h 144"/>
              <a:gd name="T70" fmla="*/ 85 w 160"/>
              <a:gd name="T71" fmla="*/ 51 h 144"/>
              <a:gd name="T72" fmla="*/ 67 w 160"/>
              <a:gd name="T73" fmla="*/ 8 h 144"/>
              <a:gd name="T74" fmla="*/ 59 w 160"/>
              <a:gd name="T75" fmla="*/ 19 h 144"/>
              <a:gd name="T76" fmla="*/ 67 w 160"/>
              <a:gd name="T77" fmla="*/ 8 h 144"/>
              <a:gd name="T78" fmla="*/ 45 w 160"/>
              <a:gd name="T79" fmla="*/ 8 h 144"/>
              <a:gd name="T80" fmla="*/ 53 w 160"/>
              <a:gd name="T81" fmla="*/ 24 h 144"/>
              <a:gd name="T82" fmla="*/ 72 w 160"/>
              <a:gd name="T83" fmla="*/ 8 h 144"/>
              <a:gd name="T84" fmla="*/ 80 w 160"/>
              <a:gd name="T85" fmla="*/ 59 h 144"/>
              <a:gd name="T86" fmla="*/ 45 w 160"/>
              <a:gd name="T87" fmla="*/ 115 h 144"/>
              <a:gd name="T88" fmla="*/ 85 w 160"/>
              <a:gd name="T89" fmla="*/ 64 h 144"/>
              <a:gd name="T90" fmla="*/ 107 w 160"/>
              <a:gd name="T91" fmla="*/ 80 h 144"/>
              <a:gd name="T92" fmla="*/ 125 w 160"/>
              <a:gd name="T93" fmla="*/ 64 h 144"/>
              <a:gd name="T94" fmla="*/ 149 w 160"/>
              <a:gd name="T95" fmla="*/ 115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60" h="144">
                <a:moveTo>
                  <a:pt x="157" y="115"/>
                </a:moveTo>
                <a:cubicBezTo>
                  <a:pt x="155" y="115"/>
                  <a:pt x="155" y="115"/>
                  <a:pt x="155" y="115"/>
                </a:cubicBezTo>
                <a:cubicBezTo>
                  <a:pt x="155" y="59"/>
                  <a:pt x="155" y="59"/>
                  <a:pt x="155" y="59"/>
                </a:cubicBezTo>
                <a:cubicBezTo>
                  <a:pt x="128" y="59"/>
                  <a:pt x="128" y="59"/>
                  <a:pt x="128" y="59"/>
                </a:cubicBezTo>
                <a:cubicBezTo>
                  <a:pt x="136" y="53"/>
                  <a:pt x="141" y="44"/>
                  <a:pt x="141" y="33"/>
                </a:cubicBezTo>
                <a:cubicBezTo>
                  <a:pt x="141" y="16"/>
                  <a:pt x="128" y="3"/>
                  <a:pt x="111" y="3"/>
                </a:cubicBezTo>
                <a:cubicBezTo>
                  <a:pt x="100" y="3"/>
                  <a:pt x="91" y="8"/>
                  <a:pt x="85" y="16"/>
                </a:cubicBezTo>
                <a:cubicBezTo>
                  <a:pt x="85" y="3"/>
                  <a:pt x="85" y="3"/>
                  <a:pt x="85" y="3"/>
                </a:cubicBezTo>
                <a:cubicBezTo>
                  <a:pt x="72" y="3"/>
                  <a:pt x="72" y="3"/>
                  <a:pt x="72" y="3"/>
                </a:cubicBezTo>
                <a:cubicBezTo>
                  <a:pt x="53" y="3"/>
                  <a:pt x="53" y="3"/>
                  <a:pt x="53" y="3"/>
                </a:cubicBezTo>
                <a:cubicBezTo>
                  <a:pt x="40" y="3"/>
                  <a:pt x="40" y="3"/>
                  <a:pt x="40" y="3"/>
                </a:cubicBezTo>
                <a:cubicBezTo>
                  <a:pt x="40" y="115"/>
                  <a:pt x="40" y="115"/>
                  <a:pt x="40" y="115"/>
                </a:cubicBezTo>
                <a:cubicBezTo>
                  <a:pt x="29" y="115"/>
                  <a:pt x="29" y="115"/>
                  <a:pt x="29" y="115"/>
                </a:cubicBezTo>
                <a:cubicBezTo>
                  <a:pt x="29" y="11"/>
                  <a:pt x="29" y="11"/>
                  <a:pt x="29" y="11"/>
                </a:cubicBezTo>
                <a:cubicBezTo>
                  <a:pt x="29" y="9"/>
                  <a:pt x="28" y="8"/>
                  <a:pt x="27" y="8"/>
                </a:cubicBezTo>
                <a:cubicBezTo>
                  <a:pt x="21" y="8"/>
                  <a:pt x="21" y="8"/>
                  <a:pt x="21" y="8"/>
                </a:cubicBezTo>
                <a:cubicBezTo>
                  <a:pt x="20" y="3"/>
                  <a:pt x="16" y="0"/>
                  <a:pt x="11" y="0"/>
                </a:cubicBezTo>
                <a:cubicBezTo>
                  <a:pt x="5" y="0"/>
                  <a:pt x="0" y="5"/>
                  <a:pt x="0" y="11"/>
                </a:cubicBezTo>
                <a:cubicBezTo>
                  <a:pt x="0" y="17"/>
                  <a:pt x="5" y="21"/>
                  <a:pt x="11" y="21"/>
                </a:cubicBezTo>
                <a:cubicBezTo>
                  <a:pt x="16" y="21"/>
                  <a:pt x="20" y="18"/>
                  <a:pt x="21" y="13"/>
                </a:cubicBezTo>
                <a:cubicBezTo>
                  <a:pt x="24" y="13"/>
                  <a:pt x="24" y="13"/>
                  <a:pt x="24" y="13"/>
                </a:cubicBezTo>
                <a:cubicBezTo>
                  <a:pt x="24" y="117"/>
                  <a:pt x="24" y="117"/>
                  <a:pt x="24" y="117"/>
                </a:cubicBezTo>
                <a:cubicBezTo>
                  <a:pt x="24" y="119"/>
                  <a:pt x="25" y="120"/>
                  <a:pt x="27" y="120"/>
                </a:cubicBezTo>
                <a:cubicBezTo>
                  <a:pt x="40" y="120"/>
                  <a:pt x="40" y="120"/>
                  <a:pt x="40" y="120"/>
                </a:cubicBezTo>
                <a:cubicBezTo>
                  <a:pt x="45" y="120"/>
                  <a:pt x="45" y="120"/>
                  <a:pt x="45" y="120"/>
                </a:cubicBezTo>
                <a:cubicBezTo>
                  <a:pt x="42" y="122"/>
                  <a:pt x="40" y="126"/>
                  <a:pt x="40" y="131"/>
                </a:cubicBezTo>
                <a:cubicBezTo>
                  <a:pt x="40" y="138"/>
                  <a:pt x="46" y="144"/>
                  <a:pt x="53" y="144"/>
                </a:cubicBezTo>
                <a:cubicBezTo>
                  <a:pt x="61" y="144"/>
                  <a:pt x="67" y="138"/>
                  <a:pt x="67" y="131"/>
                </a:cubicBezTo>
                <a:cubicBezTo>
                  <a:pt x="67" y="126"/>
                  <a:pt x="65" y="122"/>
                  <a:pt x="61" y="120"/>
                </a:cubicBezTo>
                <a:cubicBezTo>
                  <a:pt x="80" y="120"/>
                  <a:pt x="80" y="120"/>
                  <a:pt x="80" y="120"/>
                </a:cubicBezTo>
                <a:cubicBezTo>
                  <a:pt x="85" y="120"/>
                  <a:pt x="85" y="120"/>
                  <a:pt x="85" y="120"/>
                </a:cubicBezTo>
                <a:cubicBezTo>
                  <a:pt x="125" y="120"/>
                  <a:pt x="125" y="120"/>
                  <a:pt x="125" y="120"/>
                </a:cubicBezTo>
                <a:cubicBezTo>
                  <a:pt x="122" y="122"/>
                  <a:pt x="120" y="126"/>
                  <a:pt x="120" y="131"/>
                </a:cubicBezTo>
                <a:cubicBezTo>
                  <a:pt x="120" y="138"/>
                  <a:pt x="126" y="144"/>
                  <a:pt x="133" y="144"/>
                </a:cubicBezTo>
                <a:cubicBezTo>
                  <a:pt x="141" y="144"/>
                  <a:pt x="147" y="138"/>
                  <a:pt x="147" y="131"/>
                </a:cubicBezTo>
                <a:cubicBezTo>
                  <a:pt x="147" y="126"/>
                  <a:pt x="145" y="122"/>
                  <a:pt x="141" y="120"/>
                </a:cubicBezTo>
                <a:cubicBezTo>
                  <a:pt x="155" y="120"/>
                  <a:pt x="155" y="120"/>
                  <a:pt x="155" y="120"/>
                </a:cubicBezTo>
                <a:cubicBezTo>
                  <a:pt x="157" y="120"/>
                  <a:pt x="157" y="120"/>
                  <a:pt x="157" y="120"/>
                </a:cubicBezTo>
                <a:cubicBezTo>
                  <a:pt x="159" y="120"/>
                  <a:pt x="160" y="119"/>
                  <a:pt x="160" y="117"/>
                </a:cubicBezTo>
                <a:cubicBezTo>
                  <a:pt x="160" y="116"/>
                  <a:pt x="159" y="115"/>
                  <a:pt x="157" y="115"/>
                </a:cubicBezTo>
                <a:close/>
                <a:moveTo>
                  <a:pt x="11" y="16"/>
                </a:moveTo>
                <a:cubicBezTo>
                  <a:pt x="8" y="16"/>
                  <a:pt x="5" y="14"/>
                  <a:pt x="5" y="11"/>
                </a:cubicBezTo>
                <a:cubicBezTo>
                  <a:pt x="5" y="8"/>
                  <a:pt x="8" y="5"/>
                  <a:pt x="11" y="5"/>
                </a:cubicBezTo>
                <a:cubicBezTo>
                  <a:pt x="13" y="5"/>
                  <a:pt x="14" y="6"/>
                  <a:pt x="15" y="8"/>
                </a:cubicBezTo>
                <a:cubicBezTo>
                  <a:pt x="13" y="8"/>
                  <a:pt x="13" y="8"/>
                  <a:pt x="13" y="8"/>
                </a:cubicBezTo>
                <a:cubicBezTo>
                  <a:pt x="12" y="8"/>
                  <a:pt x="11" y="9"/>
                  <a:pt x="11" y="11"/>
                </a:cubicBezTo>
                <a:cubicBezTo>
                  <a:pt x="11" y="12"/>
                  <a:pt x="12" y="13"/>
                  <a:pt x="13" y="13"/>
                </a:cubicBezTo>
                <a:cubicBezTo>
                  <a:pt x="15" y="13"/>
                  <a:pt x="15" y="13"/>
                  <a:pt x="15" y="13"/>
                </a:cubicBezTo>
                <a:cubicBezTo>
                  <a:pt x="14" y="15"/>
                  <a:pt x="13" y="16"/>
                  <a:pt x="11" y="16"/>
                </a:cubicBezTo>
                <a:close/>
                <a:moveTo>
                  <a:pt x="53" y="139"/>
                </a:moveTo>
                <a:cubicBezTo>
                  <a:pt x="49" y="139"/>
                  <a:pt x="45" y="135"/>
                  <a:pt x="45" y="131"/>
                </a:cubicBezTo>
                <a:cubicBezTo>
                  <a:pt x="45" y="126"/>
                  <a:pt x="49" y="123"/>
                  <a:pt x="53" y="123"/>
                </a:cubicBezTo>
                <a:cubicBezTo>
                  <a:pt x="58" y="123"/>
                  <a:pt x="61" y="126"/>
                  <a:pt x="61" y="131"/>
                </a:cubicBezTo>
                <a:cubicBezTo>
                  <a:pt x="61" y="135"/>
                  <a:pt x="58" y="139"/>
                  <a:pt x="53" y="139"/>
                </a:cubicBezTo>
                <a:close/>
                <a:moveTo>
                  <a:pt x="133" y="139"/>
                </a:moveTo>
                <a:cubicBezTo>
                  <a:pt x="129" y="139"/>
                  <a:pt x="125" y="135"/>
                  <a:pt x="125" y="131"/>
                </a:cubicBezTo>
                <a:cubicBezTo>
                  <a:pt x="125" y="126"/>
                  <a:pt x="129" y="123"/>
                  <a:pt x="133" y="123"/>
                </a:cubicBezTo>
                <a:cubicBezTo>
                  <a:pt x="138" y="123"/>
                  <a:pt x="141" y="126"/>
                  <a:pt x="141" y="131"/>
                </a:cubicBezTo>
                <a:cubicBezTo>
                  <a:pt x="141" y="135"/>
                  <a:pt x="138" y="139"/>
                  <a:pt x="133" y="139"/>
                </a:cubicBezTo>
                <a:close/>
                <a:moveTo>
                  <a:pt x="112" y="64"/>
                </a:moveTo>
                <a:cubicBezTo>
                  <a:pt x="120" y="64"/>
                  <a:pt x="120" y="64"/>
                  <a:pt x="120" y="64"/>
                </a:cubicBezTo>
                <a:cubicBezTo>
                  <a:pt x="120" y="75"/>
                  <a:pt x="120" y="75"/>
                  <a:pt x="120" y="75"/>
                </a:cubicBezTo>
                <a:cubicBezTo>
                  <a:pt x="112" y="75"/>
                  <a:pt x="112" y="75"/>
                  <a:pt x="112" y="75"/>
                </a:cubicBezTo>
                <a:lnTo>
                  <a:pt x="112" y="64"/>
                </a:lnTo>
                <a:close/>
                <a:moveTo>
                  <a:pt x="111" y="8"/>
                </a:moveTo>
                <a:cubicBezTo>
                  <a:pt x="125" y="8"/>
                  <a:pt x="136" y="19"/>
                  <a:pt x="136" y="33"/>
                </a:cubicBezTo>
                <a:cubicBezTo>
                  <a:pt x="136" y="47"/>
                  <a:pt x="125" y="59"/>
                  <a:pt x="111" y="59"/>
                </a:cubicBezTo>
                <a:cubicBezTo>
                  <a:pt x="97" y="59"/>
                  <a:pt x="85" y="47"/>
                  <a:pt x="85" y="33"/>
                </a:cubicBezTo>
                <a:cubicBezTo>
                  <a:pt x="85" y="19"/>
                  <a:pt x="97" y="8"/>
                  <a:pt x="111" y="8"/>
                </a:cubicBezTo>
                <a:close/>
                <a:moveTo>
                  <a:pt x="93" y="59"/>
                </a:moveTo>
                <a:cubicBezTo>
                  <a:pt x="85" y="59"/>
                  <a:pt x="85" y="59"/>
                  <a:pt x="85" y="59"/>
                </a:cubicBezTo>
                <a:cubicBezTo>
                  <a:pt x="85" y="51"/>
                  <a:pt x="85" y="51"/>
                  <a:pt x="85" y="51"/>
                </a:cubicBezTo>
                <a:cubicBezTo>
                  <a:pt x="88" y="54"/>
                  <a:pt x="90" y="57"/>
                  <a:pt x="93" y="59"/>
                </a:cubicBezTo>
                <a:close/>
                <a:moveTo>
                  <a:pt x="67" y="8"/>
                </a:moveTo>
                <a:cubicBezTo>
                  <a:pt x="67" y="19"/>
                  <a:pt x="67" y="19"/>
                  <a:pt x="67" y="19"/>
                </a:cubicBezTo>
                <a:cubicBezTo>
                  <a:pt x="59" y="19"/>
                  <a:pt x="59" y="19"/>
                  <a:pt x="59" y="19"/>
                </a:cubicBezTo>
                <a:cubicBezTo>
                  <a:pt x="59" y="8"/>
                  <a:pt x="59" y="8"/>
                  <a:pt x="59" y="8"/>
                </a:cubicBezTo>
                <a:lnTo>
                  <a:pt x="67" y="8"/>
                </a:lnTo>
                <a:close/>
                <a:moveTo>
                  <a:pt x="45" y="115"/>
                </a:moveTo>
                <a:cubicBezTo>
                  <a:pt x="45" y="8"/>
                  <a:pt x="45" y="8"/>
                  <a:pt x="45" y="8"/>
                </a:cubicBezTo>
                <a:cubicBezTo>
                  <a:pt x="53" y="8"/>
                  <a:pt x="53" y="8"/>
                  <a:pt x="53" y="8"/>
                </a:cubicBezTo>
                <a:cubicBezTo>
                  <a:pt x="53" y="24"/>
                  <a:pt x="53" y="24"/>
                  <a:pt x="53" y="24"/>
                </a:cubicBezTo>
                <a:cubicBezTo>
                  <a:pt x="72" y="24"/>
                  <a:pt x="72" y="24"/>
                  <a:pt x="72" y="24"/>
                </a:cubicBezTo>
                <a:cubicBezTo>
                  <a:pt x="72" y="8"/>
                  <a:pt x="72" y="8"/>
                  <a:pt x="72" y="8"/>
                </a:cubicBezTo>
                <a:cubicBezTo>
                  <a:pt x="80" y="8"/>
                  <a:pt x="80" y="8"/>
                  <a:pt x="80" y="8"/>
                </a:cubicBezTo>
                <a:cubicBezTo>
                  <a:pt x="80" y="59"/>
                  <a:pt x="80" y="59"/>
                  <a:pt x="80" y="59"/>
                </a:cubicBezTo>
                <a:cubicBezTo>
                  <a:pt x="80" y="115"/>
                  <a:pt x="80" y="115"/>
                  <a:pt x="80" y="115"/>
                </a:cubicBezTo>
                <a:lnTo>
                  <a:pt x="45" y="115"/>
                </a:lnTo>
                <a:close/>
                <a:moveTo>
                  <a:pt x="85" y="115"/>
                </a:moveTo>
                <a:cubicBezTo>
                  <a:pt x="85" y="64"/>
                  <a:pt x="85" y="64"/>
                  <a:pt x="85" y="64"/>
                </a:cubicBezTo>
                <a:cubicBezTo>
                  <a:pt x="107" y="64"/>
                  <a:pt x="107" y="64"/>
                  <a:pt x="107" y="64"/>
                </a:cubicBezTo>
                <a:cubicBezTo>
                  <a:pt x="107" y="80"/>
                  <a:pt x="107" y="80"/>
                  <a:pt x="107" y="80"/>
                </a:cubicBezTo>
                <a:cubicBezTo>
                  <a:pt x="125" y="80"/>
                  <a:pt x="125" y="80"/>
                  <a:pt x="125" y="80"/>
                </a:cubicBezTo>
                <a:cubicBezTo>
                  <a:pt x="125" y="64"/>
                  <a:pt x="125" y="64"/>
                  <a:pt x="125" y="64"/>
                </a:cubicBezTo>
                <a:cubicBezTo>
                  <a:pt x="149" y="64"/>
                  <a:pt x="149" y="64"/>
                  <a:pt x="149" y="64"/>
                </a:cubicBezTo>
                <a:cubicBezTo>
                  <a:pt x="149" y="115"/>
                  <a:pt x="149" y="115"/>
                  <a:pt x="149" y="115"/>
                </a:cubicBezTo>
                <a:lnTo>
                  <a:pt x="85" y="11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31" name="Freeform 1927">
            <a:extLst>
              <a:ext uri="{FF2B5EF4-FFF2-40B4-BE49-F238E27FC236}">
                <a16:creationId xmlns:a16="http://schemas.microsoft.com/office/drawing/2014/main" xmlns="" id="{3D2B4060-2518-44C9-9F09-9C65A417EC6F}"/>
              </a:ext>
            </a:extLst>
          </p:cNvPr>
          <p:cNvSpPr>
            <a:spLocks noEditPoints="1"/>
          </p:cNvSpPr>
          <p:nvPr/>
        </p:nvSpPr>
        <p:spPr bwMode="auto">
          <a:xfrm>
            <a:off x="8214591" y="2870489"/>
            <a:ext cx="545523" cy="495011"/>
          </a:xfrm>
          <a:custGeom>
            <a:avLst/>
            <a:gdLst>
              <a:gd name="T0" fmla="*/ 141 w 160"/>
              <a:gd name="T1" fmla="*/ 102 h 144"/>
              <a:gd name="T2" fmla="*/ 141 w 160"/>
              <a:gd name="T3" fmla="*/ 69 h 144"/>
              <a:gd name="T4" fmla="*/ 83 w 160"/>
              <a:gd name="T5" fmla="*/ 69 h 144"/>
              <a:gd name="T6" fmla="*/ 83 w 160"/>
              <a:gd name="T7" fmla="*/ 42 h 144"/>
              <a:gd name="T8" fmla="*/ 101 w 160"/>
              <a:gd name="T9" fmla="*/ 21 h 144"/>
              <a:gd name="T10" fmla="*/ 80 w 160"/>
              <a:gd name="T11" fmla="*/ 0 h 144"/>
              <a:gd name="T12" fmla="*/ 59 w 160"/>
              <a:gd name="T13" fmla="*/ 21 h 144"/>
              <a:gd name="T14" fmla="*/ 77 w 160"/>
              <a:gd name="T15" fmla="*/ 42 h 144"/>
              <a:gd name="T16" fmla="*/ 77 w 160"/>
              <a:gd name="T17" fmla="*/ 69 h 144"/>
              <a:gd name="T18" fmla="*/ 19 w 160"/>
              <a:gd name="T19" fmla="*/ 69 h 144"/>
              <a:gd name="T20" fmla="*/ 19 w 160"/>
              <a:gd name="T21" fmla="*/ 102 h 144"/>
              <a:gd name="T22" fmla="*/ 0 w 160"/>
              <a:gd name="T23" fmla="*/ 123 h 144"/>
              <a:gd name="T24" fmla="*/ 21 w 160"/>
              <a:gd name="T25" fmla="*/ 144 h 144"/>
              <a:gd name="T26" fmla="*/ 43 w 160"/>
              <a:gd name="T27" fmla="*/ 123 h 144"/>
              <a:gd name="T28" fmla="*/ 24 w 160"/>
              <a:gd name="T29" fmla="*/ 102 h 144"/>
              <a:gd name="T30" fmla="*/ 24 w 160"/>
              <a:gd name="T31" fmla="*/ 75 h 144"/>
              <a:gd name="T32" fmla="*/ 77 w 160"/>
              <a:gd name="T33" fmla="*/ 75 h 144"/>
              <a:gd name="T34" fmla="*/ 77 w 160"/>
              <a:gd name="T35" fmla="*/ 102 h 144"/>
              <a:gd name="T36" fmla="*/ 59 w 160"/>
              <a:gd name="T37" fmla="*/ 123 h 144"/>
              <a:gd name="T38" fmla="*/ 80 w 160"/>
              <a:gd name="T39" fmla="*/ 144 h 144"/>
              <a:gd name="T40" fmla="*/ 101 w 160"/>
              <a:gd name="T41" fmla="*/ 123 h 144"/>
              <a:gd name="T42" fmla="*/ 83 w 160"/>
              <a:gd name="T43" fmla="*/ 102 h 144"/>
              <a:gd name="T44" fmla="*/ 83 w 160"/>
              <a:gd name="T45" fmla="*/ 75 h 144"/>
              <a:gd name="T46" fmla="*/ 136 w 160"/>
              <a:gd name="T47" fmla="*/ 75 h 144"/>
              <a:gd name="T48" fmla="*/ 136 w 160"/>
              <a:gd name="T49" fmla="*/ 102 h 144"/>
              <a:gd name="T50" fmla="*/ 117 w 160"/>
              <a:gd name="T51" fmla="*/ 123 h 144"/>
              <a:gd name="T52" fmla="*/ 139 w 160"/>
              <a:gd name="T53" fmla="*/ 144 h 144"/>
              <a:gd name="T54" fmla="*/ 160 w 160"/>
              <a:gd name="T55" fmla="*/ 123 h 144"/>
              <a:gd name="T56" fmla="*/ 141 w 160"/>
              <a:gd name="T57" fmla="*/ 102 h 144"/>
              <a:gd name="T58" fmla="*/ 64 w 160"/>
              <a:gd name="T59" fmla="*/ 21 h 144"/>
              <a:gd name="T60" fmla="*/ 80 w 160"/>
              <a:gd name="T61" fmla="*/ 5 h 144"/>
              <a:gd name="T62" fmla="*/ 96 w 160"/>
              <a:gd name="T63" fmla="*/ 21 h 144"/>
              <a:gd name="T64" fmla="*/ 80 w 160"/>
              <a:gd name="T65" fmla="*/ 37 h 144"/>
              <a:gd name="T66" fmla="*/ 64 w 160"/>
              <a:gd name="T67" fmla="*/ 21 h 144"/>
              <a:gd name="T68" fmla="*/ 37 w 160"/>
              <a:gd name="T69" fmla="*/ 123 h 144"/>
              <a:gd name="T70" fmla="*/ 21 w 160"/>
              <a:gd name="T71" fmla="*/ 139 h 144"/>
              <a:gd name="T72" fmla="*/ 5 w 160"/>
              <a:gd name="T73" fmla="*/ 123 h 144"/>
              <a:gd name="T74" fmla="*/ 21 w 160"/>
              <a:gd name="T75" fmla="*/ 107 h 144"/>
              <a:gd name="T76" fmla="*/ 37 w 160"/>
              <a:gd name="T77" fmla="*/ 123 h 144"/>
              <a:gd name="T78" fmla="*/ 96 w 160"/>
              <a:gd name="T79" fmla="*/ 123 h 144"/>
              <a:gd name="T80" fmla="*/ 80 w 160"/>
              <a:gd name="T81" fmla="*/ 139 h 144"/>
              <a:gd name="T82" fmla="*/ 64 w 160"/>
              <a:gd name="T83" fmla="*/ 123 h 144"/>
              <a:gd name="T84" fmla="*/ 80 w 160"/>
              <a:gd name="T85" fmla="*/ 107 h 144"/>
              <a:gd name="T86" fmla="*/ 96 w 160"/>
              <a:gd name="T87" fmla="*/ 123 h 144"/>
              <a:gd name="T88" fmla="*/ 139 w 160"/>
              <a:gd name="T89" fmla="*/ 139 h 144"/>
              <a:gd name="T90" fmla="*/ 123 w 160"/>
              <a:gd name="T91" fmla="*/ 123 h 144"/>
              <a:gd name="T92" fmla="*/ 139 w 160"/>
              <a:gd name="T93" fmla="*/ 107 h 144"/>
              <a:gd name="T94" fmla="*/ 155 w 160"/>
              <a:gd name="T95" fmla="*/ 123 h 144"/>
              <a:gd name="T96" fmla="*/ 139 w 160"/>
              <a:gd name="T97" fmla="*/ 139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160" h="144">
                <a:moveTo>
                  <a:pt x="141" y="102"/>
                </a:moveTo>
                <a:cubicBezTo>
                  <a:pt x="141" y="69"/>
                  <a:pt x="141" y="69"/>
                  <a:pt x="141" y="69"/>
                </a:cubicBezTo>
                <a:cubicBezTo>
                  <a:pt x="83" y="69"/>
                  <a:pt x="83" y="69"/>
                  <a:pt x="83" y="69"/>
                </a:cubicBezTo>
                <a:cubicBezTo>
                  <a:pt x="83" y="42"/>
                  <a:pt x="83" y="42"/>
                  <a:pt x="83" y="42"/>
                </a:cubicBezTo>
                <a:cubicBezTo>
                  <a:pt x="93" y="41"/>
                  <a:pt x="101" y="32"/>
                  <a:pt x="101" y="21"/>
                </a:cubicBezTo>
                <a:cubicBezTo>
                  <a:pt x="101" y="10"/>
                  <a:pt x="92" y="0"/>
                  <a:pt x="80" y="0"/>
                </a:cubicBezTo>
                <a:cubicBezTo>
                  <a:pt x="68" y="0"/>
                  <a:pt x="59" y="10"/>
                  <a:pt x="59" y="21"/>
                </a:cubicBezTo>
                <a:cubicBezTo>
                  <a:pt x="59" y="32"/>
                  <a:pt x="67" y="41"/>
                  <a:pt x="77" y="42"/>
                </a:cubicBezTo>
                <a:cubicBezTo>
                  <a:pt x="77" y="69"/>
                  <a:pt x="77" y="69"/>
                  <a:pt x="77" y="69"/>
                </a:cubicBezTo>
                <a:cubicBezTo>
                  <a:pt x="19" y="69"/>
                  <a:pt x="19" y="69"/>
                  <a:pt x="19" y="69"/>
                </a:cubicBezTo>
                <a:cubicBezTo>
                  <a:pt x="19" y="102"/>
                  <a:pt x="19" y="102"/>
                  <a:pt x="19" y="102"/>
                </a:cubicBezTo>
                <a:cubicBezTo>
                  <a:pt x="8" y="103"/>
                  <a:pt x="0" y="112"/>
                  <a:pt x="0" y="123"/>
                </a:cubicBezTo>
                <a:cubicBezTo>
                  <a:pt x="0" y="134"/>
                  <a:pt x="10" y="144"/>
                  <a:pt x="21" y="144"/>
                </a:cubicBezTo>
                <a:cubicBezTo>
                  <a:pt x="33" y="144"/>
                  <a:pt x="43" y="134"/>
                  <a:pt x="43" y="123"/>
                </a:cubicBezTo>
                <a:cubicBezTo>
                  <a:pt x="43" y="112"/>
                  <a:pt x="35" y="103"/>
                  <a:pt x="24" y="102"/>
                </a:cubicBezTo>
                <a:cubicBezTo>
                  <a:pt x="24" y="75"/>
                  <a:pt x="24" y="75"/>
                  <a:pt x="24" y="75"/>
                </a:cubicBezTo>
                <a:cubicBezTo>
                  <a:pt x="77" y="75"/>
                  <a:pt x="77" y="75"/>
                  <a:pt x="77" y="75"/>
                </a:cubicBezTo>
                <a:cubicBezTo>
                  <a:pt x="77" y="102"/>
                  <a:pt x="77" y="102"/>
                  <a:pt x="77" y="102"/>
                </a:cubicBezTo>
                <a:cubicBezTo>
                  <a:pt x="67" y="103"/>
                  <a:pt x="59" y="112"/>
                  <a:pt x="59" y="123"/>
                </a:cubicBezTo>
                <a:cubicBezTo>
                  <a:pt x="59" y="134"/>
                  <a:pt x="68" y="144"/>
                  <a:pt x="80" y="144"/>
                </a:cubicBezTo>
                <a:cubicBezTo>
                  <a:pt x="92" y="144"/>
                  <a:pt x="101" y="134"/>
                  <a:pt x="101" y="123"/>
                </a:cubicBezTo>
                <a:cubicBezTo>
                  <a:pt x="101" y="112"/>
                  <a:pt x="93" y="103"/>
                  <a:pt x="83" y="102"/>
                </a:cubicBezTo>
                <a:cubicBezTo>
                  <a:pt x="83" y="75"/>
                  <a:pt x="83" y="75"/>
                  <a:pt x="83" y="75"/>
                </a:cubicBezTo>
                <a:cubicBezTo>
                  <a:pt x="136" y="75"/>
                  <a:pt x="136" y="75"/>
                  <a:pt x="136" y="75"/>
                </a:cubicBezTo>
                <a:cubicBezTo>
                  <a:pt x="136" y="102"/>
                  <a:pt x="136" y="102"/>
                  <a:pt x="136" y="102"/>
                </a:cubicBezTo>
                <a:cubicBezTo>
                  <a:pt x="125" y="103"/>
                  <a:pt x="117" y="112"/>
                  <a:pt x="117" y="123"/>
                </a:cubicBezTo>
                <a:cubicBezTo>
                  <a:pt x="117" y="134"/>
                  <a:pt x="127" y="144"/>
                  <a:pt x="139" y="144"/>
                </a:cubicBezTo>
                <a:cubicBezTo>
                  <a:pt x="150" y="144"/>
                  <a:pt x="160" y="134"/>
                  <a:pt x="160" y="123"/>
                </a:cubicBezTo>
                <a:cubicBezTo>
                  <a:pt x="160" y="112"/>
                  <a:pt x="152" y="103"/>
                  <a:pt x="141" y="102"/>
                </a:cubicBezTo>
                <a:close/>
                <a:moveTo>
                  <a:pt x="64" y="21"/>
                </a:moveTo>
                <a:cubicBezTo>
                  <a:pt x="64" y="13"/>
                  <a:pt x="71" y="5"/>
                  <a:pt x="80" y="5"/>
                </a:cubicBezTo>
                <a:cubicBezTo>
                  <a:pt x="89" y="5"/>
                  <a:pt x="96" y="13"/>
                  <a:pt x="96" y="21"/>
                </a:cubicBezTo>
                <a:cubicBezTo>
                  <a:pt x="96" y="30"/>
                  <a:pt x="89" y="37"/>
                  <a:pt x="80" y="37"/>
                </a:cubicBezTo>
                <a:cubicBezTo>
                  <a:pt x="71" y="37"/>
                  <a:pt x="64" y="30"/>
                  <a:pt x="64" y="21"/>
                </a:cubicBezTo>
                <a:close/>
                <a:moveTo>
                  <a:pt x="37" y="123"/>
                </a:moveTo>
                <a:cubicBezTo>
                  <a:pt x="37" y="131"/>
                  <a:pt x="30" y="139"/>
                  <a:pt x="21" y="139"/>
                </a:cubicBezTo>
                <a:cubicBezTo>
                  <a:pt x="13" y="139"/>
                  <a:pt x="5" y="131"/>
                  <a:pt x="5" y="123"/>
                </a:cubicBezTo>
                <a:cubicBezTo>
                  <a:pt x="5" y="114"/>
                  <a:pt x="13" y="107"/>
                  <a:pt x="21" y="107"/>
                </a:cubicBezTo>
                <a:cubicBezTo>
                  <a:pt x="30" y="107"/>
                  <a:pt x="37" y="114"/>
                  <a:pt x="37" y="123"/>
                </a:cubicBezTo>
                <a:close/>
                <a:moveTo>
                  <a:pt x="96" y="123"/>
                </a:moveTo>
                <a:cubicBezTo>
                  <a:pt x="96" y="131"/>
                  <a:pt x="89" y="139"/>
                  <a:pt x="80" y="139"/>
                </a:cubicBezTo>
                <a:cubicBezTo>
                  <a:pt x="71" y="139"/>
                  <a:pt x="64" y="131"/>
                  <a:pt x="64" y="123"/>
                </a:cubicBezTo>
                <a:cubicBezTo>
                  <a:pt x="64" y="114"/>
                  <a:pt x="71" y="107"/>
                  <a:pt x="80" y="107"/>
                </a:cubicBezTo>
                <a:cubicBezTo>
                  <a:pt x="89" y="107"/>
                  <a:pt x="96" y="114"/>
                  <a:pt x="96" y="123"/>
                </a:cubicBezTo>
                <a:close/>
                <a:moveTo>
                  <a:pt x="139" y="139"/>
                </a:moveTo>
                <a:cubicBezTo>
                  <a:pt x="130" y="139"/>
                  <a:pt x="123" y="131"/>
                  <a:pt x="123" y="123"/>
                </a:cubicBezTo>
                <a:cubicBezTo>
                  <a:pt x="123" y="114"/>
                  <a:pt x="130" y="107"/>
                  <a:pt x="139" y="107"/>
                </a:cubicBezTo>
                <a:cubicBezTo>
                  <a:pt x="147" y="107"/>
                  <a:pt x="155" y="114"/>
                  <a:pt x="155" y="123"/>
                </a:cubicBezTo>
                <a:cubicBezTo>
                  <a:pt x="155" y="131"/>
                  <a:pt x="147" y="139"/>
                  <a:pt x="139" y="13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32" name="Freeform 1928">
            <a:extLst>
              <a:ext uri="{FF2B5EF4-FFF2-40B4-BE49-F238E27FC236}">
                <a16:creationId xmlns:a16="http://schemas.microsoft.com/office/drawing/2014/main" xmlns="" id="{6F91896B-0F1D-445F-8567-36FCE213E1D3}"/>
              </a:ext>
            </a:extLst>
          </p:cNvPr>
          <p:cNvSpPr>
            <a:spLocks noEditPoints="1"/>
          </p:cNvSpPr>
          <p:nvPr/>
        </p:nvSpPr>
        <p:spPr bwMode="auto">
          <a:xfrm>
            <a:off x="8214591" y="3489614"/>
            <a:ext cx="545523" cy="495011"/>
          </a:xfrm>
          <a:custGeom>
            <a:avLst/>
            <a:gdLst>
              <a:gd name="T0" fmla="*/ 141 w 160"/>
              <a:gd name="T1" fmla="*/ 101 h 144"/>
              <a:gd name="T2" fmla="*/ 141 w 160"/>
              <a:gd name="T3" fmla="*/ 69 h 144"/>
              <a:gd name="T4" fmla="*/ 83 w 160"/>
              <a:gd name="T5" fmla="*/ 69 h 144"/>
              <a:gd name="T6" fmla="*/ 83 w 160"/>
              <a:gd name="T7" fmla="*/ 42 h 144"/>
              <a:gd name="T8" fmla="*/ 101 w 160"/>
              <a:gd name="T9" fmla="*/ 21 h 144"/>
              <a:gd name="T10" fmla="*/ 80 w 160"/>
              <a:gd name="T11" fmla="*/ 0 h 144"/>
              <a:gd name="T12" fmla="*/ 59 w 160"/>
              <a:gd name="T13" fmla="*/ 21 h 144"/>
              <a:gd name="T14" fmla="*/ 77 w 160"/>
              <a:gd name="T15" fmla="*/ 42 h 144"/>
              <a:gd name="T16" fmla="*/ 77 w 160"/>
              <a:gd name="T17" fmla="*/ 69 h 144"/>
              <a:gd name="T18" fmla="*/ 19 w 160"/>
              <a:gd name="T19" fmla="*/ 69 h 144"/>
              <a:gd name="T20" fmla="*/ 19 w 160"/>
              <a:gd name="T21" fmla="*/ 101 h 144"/>
              <a:gd name="T22" fmla="*/ 0 w 160"/>
              <a:gd name="T23" fmla="*/ 101 h 144"/>
              <a:gd name="T24" fmla="*/ 0 w 160"/>
              <a:gd name="T25" fmla="*/ 144 h 144"/>
              <a:gd name="T26" fmla="*/ 43 w 160"/>
              <a:gd name="T27" fmla="*/ 144 h 144"/>
              <a:gd name="T28" fmla="*/ 43 w 160"/>
              <a:gd name="T29" fmla="*/ 101 h 144"/>
              <a:gd name="T30" fmla="*/ 24 w 160"/>
              <a:gd name="T31" fmla="*/ 101 h 144"/>
              <a:gd name="T32" fmla="*/ 24 w 160"/>
              <a:gd name="T33" fmla="*/ 75 h 144"/>
              <a:gd name="T34" fmla="*/ 77 w 160"/>
              <a:gd name="T35" fmla="*/ 75 h 144"/>
              <a:gd name="T36" fmla="*/ 77 w 160"/>
              <a:gd name="T37" fmla="*/ 101 h 144"/>
              <a:gd name="T38" fmla="*/ 59 w 160"/>
              <a:gd name="T39" fmla="*/ 101 h 144"/>
              <a:gd name="T40" fmla="*/ 59 w 160"/>
              <a:gd name="T41" fmla="*/ 144 h 144"/>
              <a:gd name="T42" fmla="*/ 101 w 160"/>
              <a:gd name="T43" fmla="*/ 144 h 144"/>
              <a:gd name="T44" fmla="*/ 101 w 160"/>
              <a:gd name="T45" fmla="*/ 101 h 144"/>
              <a:gd name="T46" fmla="*/ 83 w 160"/>
              <a:gd name="T47" fmla="*/ 101 h 144"/>
              <a:gd name="T48" fmla="*/ 83 w 160"/>
              <a:gd name="T49" fmla="*/ 75 h 144"/>
              <a:gd name="T50" fmla="*/ 136 w 160"/>
              <a:gd name="T51" fmla="*/ 75 h 144"/>
              <a:gd name="T52" fmla="*/ 136 w 160"/>
              <a:gd name="T53" fmla="*/ 101 h 144"/>
              <a:gd name="T54" fmla="*/ 117 w 160"/>
              <a:gd name="T55" fmla="*/ 101 h 144"/>
              <a:gd name="T56" fmla="*/ 117 w 160"/>
              <a:gd name="T57" fmla="*/ 144 h 144"/>
              <a:gd name="T58" fmla="*/ 160 w 160"/>
              <a:gd name="T59" fmla="*/ 144 h 144"/>
              <a:gd name="T60" fmla="*/ 160 w 160"/>
              <a:gd name="T61" fmla="*/ 101 h 144"/>
              <a:gd name="T62" fmla="*/ 141 w 160"/>
              <a:gd name="T63" fmla="*/ 101 h 144"/>
              <a:gd name="T64" fmla="*/ 64 w 160"/>
              <a:gd name="T65" fmla="*/ 21 h 144"/>
              <a:gd name="T66" fmla="*/ 80 w 160"/>
              <a:gd name="T67" fmla="*/ 5 h 144"/>
              <a:gd name="T68" fmla="*/ 96 w 160"/>
              <a:gd name="T69" fmla="*/ 21 h 144"/>
              <a:gd name="T70" fmla="*/ 80 w 160"/>
              <a:gd name="T71" fmla="*/ 37 h 144"/>
              <a:gd name="T72" fmla="*/ 64 w 160"/>
              <a:gd name="T73" fmla="*/ 21 h 144"/>
              <a:gd name="T74" fmla="*/ 37 w 160"/>
              <a:gd name="T75" fmla="*/ 139 h 144"/>
              <a:gd name="T76" fmla="*/ 5 w 160"/>
              <a:gd name="T77" fmla="*/ 139 h 144"/>
              <a:gd name="T78" fmla="*/ 5 w 160"/>
              <a:gd name="T79" fmla="*/ 107 h 144"/>
              <a:gd name="T80" fmla="*/ 37 w 160"/>
              <a:gd name="T81" fmla="*/ 107 h 144"/>
              <a:gd name="T82" fmla="*/ 37 w 160"/>
              <a:gd name="T83" fmla="*/ 139 h 144"/>
              <a:gd name="T84" fmla="*/ 96 w 160"/>
              <a:gd name="T85" fmla="*/ 139 h 144"/>
              <a:gd name="T86" fmla="*/ 64 w 160"/>
              <a:gd name="T87" fmla="*/ 139 h 144"/>
              <a:gd name="T88" fmla="*/ 64 w 160"/>
              <a:gd name="T89" fmla="*/ 107 h 144"/>
              <a:gd name="T90" fmla="*/ 96 w 160"/>
              <a:gd name="T91" fmla="*/ 107 h 144"/>
              <a:gd name="T92" fmla="*/ 96 w 160"/>
              <a:gd name="T93" fmla="*/ 139 h 144"/>
              <a:gd name="T94" fmla="*/ 155 w 160"/>
              <a:gd name="T95" fmla="*/ 139 h 144"/>
              <a:gd name="T96" fmla="*/ 123 w 160"/>
              <a:gd name="T97" fmla="*/ 139 h 144"/>
              <a:gd name="T98" fmla="*/ 123 w 160"/>
              <a:gd name="T99" fmla="*/ 107 h 144"/>
              <a:gd name="T100" fmla="*/ 155 w 160"/>
              <a:gd name="T101" fmla="*/ 107 h 144"/>
              <a:gd name="T102" fmla="*/ 155 w 160"/>
              <a:gd name="T103" fmla="*/ 139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160" h="144">
                <a:moveTo>
                  <a:pt x="141" y="101"/>
                </a:moveTo>
                <a:cubicBezTo>
                  <a:pt x="141" y="69"/>
                  <a:pt x="141" y="69"/>
                  <a:pt x="141" y="69"/>
                </a:cubicBezTo>
                <a:cubicBezTo>
                  <a:pt x="83" y="69"/>
                  <a:pt x="83" y="69"/>
                  <a:pt x="83" y="69"/>
                </a:cubicBezTo>
                <a:cubicBezTo>
                  <a:pt x="83" y="42"/>
                  <a:pt x="83" y="42"/>
                  <a:pt x="83" y="42"/>
                </a:cubicBezTo>
                <a:cubicBezTo>
                  <a:pt x="93" y="41"/>
                  <a:pt x="101" y="32"/>
                  <a:pt x="101" y="21"/>
                </a:cubicBezTo>
                <a:cubicBezTo>
                  <a:pt x="101" y="10"/>
                  <a:pt x="92" y="0"/>
                  <a:pt x="80" y="0"/>
                </a:cubicBezTo>
                <a:cubicBezTo>
                  <a:pt x="68" y="0"/>
                  <a:pt x="59" y="10"/>
                  <a:pt x="59" y="21"/>
                </a:cubicBezTo>
                <a:cubicBezTo>
                  <a:pt x="59" y="32"/>
                  <a:pt x="67" y="41"/>
                  <a:pt x="77" y="42"/>
                </a:cubicBezTo>
                <a:cubicBezTo>
                  <a:pt x="77" y="69"/>
                  <a:pt x="77" y="69"/>
                  <a:pt x="77" y="69"/>
                </a:cubicBezTo>
                <a:cubicBezTo>
                  <a:pt x="19" y="69"/>
                  <a:pt x="19" y="69"/>
                  <a:pt x="19" y="69"/>
                </a:cubicBezTo>
                <a:cubicBezTo>
                  <a:pt x="19" y="101"/>
                  <a:pt x="19" y="101"/>
                  <a:pt x="19" y="101"/>
                </a:cubicBezTo>
                <a:cubicBezTo>
                  <a:pt x="0" y="101"/>
                  <a:pt x="0" y="101"/>
                  <a:pt x="0" y="101"/>
                </a:cubicBezTo>
                <a:cubicBezTo>
                  <a:pt x="0" y="144"/>
                  <a:pt x="0" y="144"/>
                  <a:pt x="0" y="144"/>
                </a:cubicBezTo>
                <a:cubicBezTo>
                  <a:pt x="43" y="144"/>
                  <a:pt x="43" y="144"/>
                  <a:pt x="43" y="144"/>
                </a:cubicBezTo>
                <a:cubicBezTo>
                  <a:pt x="43" y="101"/>
                  <a:pt x="43" y="101"/>
                  <a:pt x="43" y="101"/>
                </a:cubicBezTo>
                <a:cubicBezTo>
                  <a:pt x="24" y="101"/>
                  <a:pt x="24" y="101"/>
                  <a:pt x="24" y="101"/>
                </a:cubicBezTo>
                <a:cubicBezTo>
                  <a:pt x="24" y="75"/>
                  <a:pt x="24" y="75"/>
                  <a:pt x="24" y="75"/>
                </a:cubicBezTo>
                <a:cubicBezTo>
                  <a:pt x="77" y="75"/>
                  <a:pt x="77" y="75"/>
                  <a:pt x="77" y="75"/>
                </a:cubicBezTo>
                <a:cubicBezTo>
                  <a:pt x="77" y="101"/>
                  <a:pt x="77" y="101"/>
                  <a:pt x="77" y="101"/>
                </a:cubicBezTo>
                <a:cubicBezTo>
                  <a:pt x="59" y="101"/>
                  <a:pt x="59" y="101"/>
                  <a:pt x="59" y="101"/>
                </a:cubicBezTo>
                <a:cubicBezTo>
                  <a:pt x="59" y="144"/>
                  <a:pt x="59" y="144"/>
                  <a:pt x="59" y="144"/>
                </a:cubicBezTo>
                <a:cubicBezTo>
                  <a:pt x="101" y="144"/>
                  <a:pt x="101" y="144"/>
                  <a:pt x="101" y="144"/>
                </a:cubicBezTo>
                <a:cubicBezTo>
                  <a:pt x="101" y="101"/>
                  <a:pt x="101" y="101"/>
                  <a:pt x="101" y="101"/>
                </a:cubicBezTo>
                <a:cubicBezTo>
                  <a:pt x="83" y="101"/>
                  <a:pt x="83" y="101"/>
                  <a:pt x="83" y="101"/>
                </a:cubicBezTo>
                <a:cubicBezTo>
                  <a:pt x="83" y="75"/>
                  <a:pt x="83" y="75"/>
                  <a:pt x="83" y="75"/>
                </a:cubicBezTo>
                <a:cubicBezTo>
                  <a:pt x="136" y="75"/>
                  <a:pt x="136" y="75"/>
                  <a:pt x="136" y="75"/>
                </a:cubicBezTo>
                <a:cubicBezTo>
                  <a:pt x="136" y="101"/>
                  <a:pt x="136" y="101"/>
                  <a:pt x="136" y="101"/>
                </a:cubicBezTo>
                <a:cubicBezTo>
                  <a:pt x="117" y="101"/>
                  <a:pt x="117" y="101"/>
                  <a:pt x="117" y="101"/>
                </a:cubicBezTo>
                <a:cubicBezTo>
                  <a:pt x="117" y="144"/>
                  <a:pt x="117" y="144"/>
                  <a:pt x="117" y="144"/>
                </a:cubicBezTo>
                <a:cubicBezTo>
                  <a:pt x="160" y="144"/>
                  <a:pt x="160" y="144"/>
                  <a:pt x="160" y="144"/>
                </a:cubicBezTo>
                <a:cubicBezTo>
                  <a:pt x="160" y="101"/>
                  <a:pt x="160" y="101"/>
                  <a:pt x="160" y="101"/>
                </a:cubicBezTo>
                <a:lnTo>
                  <a:pt x="141" y="101"/>
                </a:lnTo>
                <a:close/>
                <a:moveTo>
                  <a:pt x="64" y="21"/>
                </a:moveTo>
                <a:cubicBezTo>
                  <a:pt x="64" y="13"/>
                  <a:pt x="71" y="5"/>
                  <a:pt x="80" y="5"/>
                </a:cubicBezTo>
                <a:cubicBezTo>
                  <a:pt x="89" y="5"/>
                  <a:pt x="96" y="13"/>
                  <a:pt x="96" y="21"/>
                </a:cubicBezTo>
                <a:cubicBezTo>
                  <a:pt x="96" y="30"/>
                  <a:pt x="89" y="37"/>
                  <a:pt x="80" y="37"/>
                </a:cubicBezTo>
                <a:cubicBezTo>
                  <a:pt x="71" y="37"/>
                  <a:pt x="64" y="30"/>
                  <a:pt x="64" y="21"/>
                </a:cubicBezTo>
                <a:close/>
                <a:moveTo>
                  <a:pt x="37" y="139"/>
                </a:moveTo>
                <a:cubicBezTo>
                  <a:pt x="5" y="139"/>
                  <a:pt x="5" y="139"/>
                  <a:pt x="5" y="139"/>
                </a:cubicBezTo>
                <a:cubicBezTo>
                  <a:pt x="5" y="107"/>
                  <a:pt x="5" y="107"/>
                  <a:pt x="5" y="107"/>
                </a:cubicBezTo>
                <a:cubicBezTo>
                  <a:pt x="37" y="107"/>
                  <a:pt x="37" y="107"/>
                  <a:pt x="37" y="107"/>
                </a:cubicBezTo>
                <a:lnTo>
                  <a:pt x="37" y="139"/>
                </a:lnTo>
                <a:close/>
                <a:moveTo>
                  <a:pt x="96" y="139"/>
                </a:moveTo>
                <a:cubicBezTo>
                  <a:pt x="64" y="139"/>
                  <a:pt x="64" y="139"/>
                  <a:pt x="64" y="139"/>
                </a:cubicBezTo>
                <a:cubicBezTo>
                  <a:pt x="64" y="107"/>
                  <a:pt x="64" y="107"/>
                  <a:pt x="64" y="107"/>
                </a:cubicBezTo>
                <a:cubicBezTo>
                  <a:pt x="96" y="107"/>
                  <a:pt x="96" y="107"/>
                  <a:pt x="96" y="107"/>
                </a:cubicBezTo>
                <a:lnTo>
                  <a:pt x="96" y="139"/>
                </a:lnTo>
                <a:close/>
                <a:moveTo>
                  <a:pt x="155" y="139"/>
                </a:moveTo>
                <a:cubicBezTo>
                  <a:pt x="123" y="139"/>
                  <a:pt x="123" y="139"/>
                  <a:pt x="123" y="139"/>
                </a:cubicBezTo>
                <a:cubicBezTo>
                  <a:pt x="123" y="107"/>
                  <a:pt x="123" y="107"/>
                  <a:pt x="123" y="107"/>
                </a:cubicBezTo>
                <a:cubicBezTo>
                  <a:pt x="155" y="107"/>
                  <a:pt x="155" y="107"/>
                  <a:pt x="155" y="107"/>
                </a:cubicBezTo>
                <a:lnTo>
                  <a:pt x="155" y="13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33" name="Freeform 1929">
            <a:extLst>
              <a:ext uri="{FF2B5EF4-FFF2-40B4-BE49-F238E27FC236}">
                <a16:creationId xmlns:a16="http://schemas.microsoft.com/office/drawing/2014/main" xmlns="" id="{08AD6B77-D4DC-4681-ABD8-0C4ADFA83C3C}"/>
              </a:ext>
            </a:extLst>
          </p:cNvPr>
          <p:cNvSpPr>
            <a:spLocks noEditPoints="1"/>
          </p:cNvSpPr>
          <p:nvPr/>
        </p:nvSpPr>
        <p:spPr bwMode="auto">
          <a:xfrm>
            <a:off x="8214591" y="4108739"/>
            <a:ext cx="545523" cy="495011"/>
          </a:xfrm>
          <a:custGeom>
            <a:avLst/>
            <a:gdLst>
              <a:gd name="T0" fmla="*/ 141 w 160"/>
              <a:gd name="T1" fmla="*/ 102 h 144"/>
              <a:gd name="T2" fmla="*/ 141 w 160"/>
              <a:gd name="T3" fmla="*/ 69 h 144"/>
              <a:gd name="T4" fmla="*/ 83 w 160"/>
              <a:gd name="T5" fmla="*/ 69 h 144"/>
              <a:gd name="T6" fmla="*/ 83 w 160"/>
              <a:gd name="T7" fmla="*/ 43 h 144"/>
              <a:gd name="T8" fmla="*/ 101 w 160"/>
              <a:gd name="T9" fmla="*/ 43 h 144"/>
              <a:gd name="T10" fmla="*/ 101 w 160"/>
              <a:gd name="T11" fmla="*/ 0 h 144"/>
              <a:gd name="T12" fmla="*/ 59 w 160"/>
              <a:gd name="T13" fmla="*/ 0 h 144"/>
              <a:gd name="T14" fmla="*/ 59 w 160"/>
              <a:gd name="T15" fmla="*/ 43 h 144"/>
              <a:gd name="T16" fmla="*/ 77 w 160"/>
              <a:gd name="T17" fmla="*/ 43 h 144"/>
              <a:gd name="T18" fmla="*/ 77 w 160"/>
              <a:gd name="T19" fmla="*/ 69 h 144"/>
              <a:gd name="T20" fmla="*/ 19 w 160"/>
              <a:gd name="T21" fmla="*/ 69 h 144"/>
              <a:gd name="T22" fmla="*/ 19 w 160"/>
              <a:gd name="T23" fmla="*/ 102 h 144"/>
              <a:gd name="T24" fmla="*/ 0 w 160"/>
              <a:gd name="T25" fmla="*/ 123 h 144"/>
              <a:gd name="T26" fmla="*/ 21 w 160"/>
              <a:gd name="T27" fmla="*/ 144 h 144"/>
              <a:gd name="T28" fmla="*/ 43 w 160"/>
              <a:gd name="T29" fmla="*/ 123 h 144"/>
              <a:gd name="T30" fmla="*/ 24 w 160"/>
              <a:gd name="T31" fmla="*/ 102 h 144"/>
              <a:gd name="T32" fmla="*/ 24 w 160"/>
              <a:gd name="T33" fmla="*/ 75 h 144"/>
              <a:gd name="T34" fmla="*/ 77 w 160"/>
              <a:gd name="T35" fmla="*/ 75 h 144"/>
              <a:gd name="T36" fmla="*/ 77 w 160"/>
              <a:gd name="T37" fmla="*/ 102 h 144"/>
              <a:gd name="T38" fmla="*/ 59 w 160"/>
              <a:gd name="T39" fmla="*/ 123 h 144"/>
              <a:gd name="T40" fmla="*/ 80 w 160"/>
              <a:gd name="T41" fmla="*/ 144 h 144"/>
              <a:gd name="T42" fmla="*/ 101 w 160"/>
              <a:gd name="T43" fmla="*/ 123 h 144"/>
              <a:gd name="T44" fmla="*/ 83 w 160"/>
              <a:gd name="T45" fmla="*/ 102 h 144"/>
              <a:gd name="T46" fmla="*/ 83 w 160"/>
              <a:gd name="T47" fmla="*/ 75 h 144"/>
              <a:gd name="T48" fmla="*/ 136 w 160"/>
              <a:gd name="T49" fmla="*/ 75 h 144"/>
              <a:gd name="T50" fmla="*/ 136 w 160"/>
              <a:gd name="T51" fmla="*/ 102 h 144"/>
              <a:gd name="T52" fmla="*/ 117 w 160"/>
              <a:gd name="T53" fmla="*/ 123 h 144"/>
              <a:gd name="T54" fmla="*/ 139 w 160"/>
              <a:gd name="T55" fmla="*/ 144 h 144"/>
              <a:gd name="T56" fmla="*/ 160 w 160"/>
              <a:gd name="T57" fmla="*/ 123 h 144"/>
              <a:gd name="T58" fmla="*/ 141 w 160"/>
              <a:gd name="T59" fmla="*/ 102 h 144"/>
              <a:gd name="T60" fmla="*/ 64 w 160"/>
              <a:gd name="T61" fmla="*/ 5 h 144"/>
              <a:gd name="T62" fmla="*/ 96 w 160"/>
              <a:gd name="T63" fmla="*/ 5 h 144"/>
              <a:gd name="T64" fmla="*/ 96 w 160"/>
              <a:gd name="T65" fmla="*/ 37 h 144"/>
              <a:gd name="T66" fmla="*/ 64 w 160"/>
              <a:gd name="T67" fmla="*/ 37 h 144"/>
              <a:gd name="T68" fmla="*/ 64 w 160"/>
              <a:gd name="T69" fmla="*/ 5 h 144"/>
              <a:gd name="T70" fmla="*/ 37 w 160"/>
              <a:gd name="T71" fmla="*/ 123 h 144"/>
              <a:gd name="T72" fmla="*/ 21 w 160"/>
              <a:gd name="T73" fmla="*/ 139 h 144"/>
              <a:gd name="T74" fmla="*/ 5 w 160"/>
              <a:gd name="T75" fmla="*/ 123 h 144"/>
              <a:gd name="T76" fmla="*/ 21 w 160"/>
              <a:gd name="T77" fmla="*/ 107 h 144"/>
              <a:gd name="T78" fmla="*/ 37 w 160"/>
              <a:gd name="T79" fmla="*/ 123 h 144"/>
              <a:gd name="T80" fmla="*/ 96 w 160"/>
              <a:gd name="T81" fmla="*/ 123 h 144"/>
              <a:gd name="T82" fmla="*/ 80 w 160"/>
              <a:gd name="T83" fmla="*/ 139 h 144"/>
              <a:gd name="T84" fmla="*/ 64 w 160"/>
              <a:gd name="T85" fmla="*/ 123 h 144"/>
              <a:gd name="T86" fmla="*/ 80 w 160"/>
              <a:gd name="T87" fmla="*/ 107 h 144"/>
              <a:gd name="T88" fmla="*/ 96 w 160"/>
              <a:gd name="T89" fmla="*/ 123 h 144"/>
              <a:gd name="T90" fmla="*/ 139 w 160"/>
              <a:gd name="T91" fmla="*/ 139 h 144"/>
              <a:gd name="T92" fmla="*/ 123 w 160"/>
              <a:gd name="T93" fmla="*/ 123 h 144"/>
              <a:gd name="T94" fmla="*/ 139 w 160"/>
              <a:gd name="T95" fmla="*/ 107 h 144"/>
              <a:gd name="T96" fmla="*/ 155 w 160"/>
              <a:gd name="T97" fmla="*/ 123 h 144"/>
              <a:gd name="T98" fmla="*/ 139 w 160"/>
              <a:gd name="T99" fmla="*/ 139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60" h="144">
                <a:moveTo>
                  <a:pt x="141" y="102"/>
                </a:moveTo>
                <a:cubicBezTo>
                  <a:pt x="141" y="69"/>
                  <a:pt x="141" y="69"/>
                  <a:pt x="141" y="69"/>
                </a:cubicBezTo>
                <a:cubicBezTo>
                  <a:pt x="83" y="69"/>
                  <a:pt x="83" y="69"/>
                  <a:pt x="83" y="69"/>
                </a:cubicBezTo>
                <a:cubicBezTo>
                  <a:pt x="83" y="43"/>
                  <a:pt x="83" y="43"/>
                  <a:pt x="83" y="43"/>
                </a:cubicBezTo>
                <a:cubicBezTo>
                  <a:pt x="101" y="43"/>
                  <a:pt x="101" y="43"/>
                  <a:pt x="101" y="43"/>
                </a:cubicBezTo>
                <a:cubicBezTo>
                  <a:pt x="101" y="0"/>
                  <a:pt x="101" y="0"/>
                  <a:pt x="101" y="0"/>
                </a:cubicBezTo>
                <a:cubicBezTo>
                  <a:pt x="59" y="0"/>
                  <a:pt x="59" y="0"/>
                  <a:pt x="59" y="0"/>
                </a:cubicBezTo>
                <a:cubicBezTo>
                  <a:pt x="59" y="43"/>
                  <a:pt x="59" y="43"/>
                  <a:pt x="59" y="43"/>
                </a:cubicBezTo>
                <a:cubicBezTo>
                  <a:pt x="77" y="43"/>
                  <a:pt x="77" y="43"/>
                  <a:pt x="77" y="43"/>
                </a:cubicBezTo>
                <a:cubicBezTo>
                  <a:pt x="77" y="69"/>
                  <a:pt x="77" y="69"/>
                  <a:pt x="77" y="69"/>
                </a:cubicBezTo>
                <a:cubicBezTo>
                  <a:pt x="19" y="69"/>
                  <a:pt x="19" y="69"/>
                  <a:pt x="19" y="69"/>
                </a:cubicBezTo>
                <a:cubicBezTo>
                  <a:pt x="19" y="102"/>
                  <a:pt x="19" y="102"/>
                  <a:pt x="19" y="102"/>
                </a:cubicBezTo>
                <a:cubicBezTo>
                  <a:pt x="8" y="103"/>
                  <a:pt x="0" y="112"/>
                  <a:pt x="0" y="123"/>
                </a:cubicBezTo>
                <a:cubicBezTo>
                  <a:pt x="0" y="134"/>
                  <a:pt x="10" y="144"/>
                  <a:pt x="21" y="144"/>
                </a:cubicBezTo>
                <a:cubicBezTo>
                  <a:pt x="33" y="144"/>
                  <a:pt x="43" y="134"/>
                  <a:pt x="43" y="123"/>
                </a:cubicBezTo>
                <a:cubicBezTo>
                  <a:pt x="43" y="112"/>
                  <a:pt x="35" y="103"/>
                  <a:pt x="24" y="102"/>
                </a:cubicBezTo>
                <a:cubicBezTo>
                  <a:pt x="24" y="75"/>
                  <a:pt x="24" y="75"/>
                  <a:pt x="24" y="75"/>
                </a:cubicBezTo>
                <a:cubicBezTo>
                  <a:pt x="77" y="75"/>
                  <a:pt x="77" y="75"/>
                  <a:pt x="77" y="75"/>
                </a:cubicBezTo>
                <a:cubicBezTo>
                  <a:pt x="77" y="102"/>
                  <a:pt x="77" y="102"/>
                  <a:pt x="77" y="102"/>
                </a:cubicBezTo>
                <a:cubicBezTo>
                  <a:pt x="67" y="103"/>
                  <a:pt x="59" y="112"/>
                  <a:pt x="59" y="123"/>
                </a:cubicBezTo>
                <a:cubicBezTo>
                  <a:pt x="59" y="134"/>
                  <a:pt x="68" y="144"/>
                  <a:pt x="80" y="144"/>
                </a:cubicBezTo>
                <a:cubicBezTo>
                  <a:pt x="92" y="144"/>
                  <a:pt x="101" y="134"/>
                  <a:pt x="101" y="123"/>
                </a:cubicBezTo>
                <a:cubicBezTo>
                  <a:pt x="101" y="112"/>
                  <a:pt x="93" y="103"/>
                  <a:pt x="83" y="102"/>
                </a:cubicBezTo>
                <a:cubicBezTo>
                  <a:pt x="83" y="75"/>
                  <a:pt x="83" y="75"/>
                  <a:pt x="83" y="75"/>
                </a:cubicBezTo>
                <a:cubicBezTo>
                  <a:pt x="136" y="75"/>
                  <a:pt x="136" y="75"/>
                  <a:pt x="136" y="75"/>
                </a:cubicBezTo>
                <a:cubicBezTo>
                  <a:pt x="136" y="102"/>
                  <a:pt x="136" y="102"/>
                  <a:pt x="136" y="102"/>
                </a:cubicBezTo>
                <a:cubicBezTo>
                  <a:pt x="125" y="103"/>
                  <a:pt x="117" y="112"/>
                  <a:pt x="117" y="123"/>
                </a:cubicBezTo>
                <a:cubicBezTo>
                  <a:pt x="117" y="134"/>
                  <a:pt x="127" y="144"/>
                  <a:pt x="139" y="144"/>
                </a:cubicBezTo>
                <a:cubicBezTo>
                  <a:pt x="150" y="144"/>
                  <a:pt x="160" y="134"/>
                  <a:pt x="160" y="123"/>
                </a:cubicBezTo>
                <a:cubicBezTo>
                  <a:pt x="160" y="112"/>
                  <a:pt x="152" y="103"/>
                  <a:pt x="141" y="102"/>
                </a:cubicBezTo>
                <a:close/>
                <a:moveTo>
                  <a:pt x="64" y="5"/>
                </a:moveTo>
                <a:cubicBezTo>
                  <a:pt x="96" y="5"/>
                  <a:pt x="96" y="5"/>
                  <a:pt x="96" y="5"/>
                </a:cubicBezTo>
                <a:cubicBezTo>
                  <a:pt x="96" y="37"/>
                  <a:pt x="96" y="37"/>
                  <a:pt x="96" y="37"/>
                </a:cubicBezTo>
                <a:cubicBezTo>
                  <a:pt x="64" y="37"/>
                  <a:pt x="64" y="37"/>
                  <a:pt x="64" y="37"/>
                </a:cubicBezTo>
                <a:lnTo>
                  <a:pt x="64" y="5"/>
                </a:lnTo>
                <a:close/>
                <a:moveTo>
                  <a:pt x="37" y="123"/>
                </a:moveTo>
                <a:cubicBezTo>
                  <a:pt x="37" y="131"/>
                  <a:pt x="30" y="139"/>
                  <a:pt x="21" y="139"/>
                </a:cubicBezTo>
                <a:cubicBezTo>
                  <a:pt x="13" y="139"/>
                  <a:pt x="5" y="131"/>
                  <a:pt x="5" y="123"/>
                </a:cubicBezTo>
                <a:cubicBezTo>
                  <a:pt x="5" y="114"/>
                  <a:pt x="13" y="107"/>
                  <a:pt x="21" y="107"/>
                </a:cubicBezTo>
                <a:cubicBezTo>
                  <a:pt x="30" y="107"/>
                  <a:pt x="37" y="114"/>
                  <a:pt x="37" y="123"/>
                </a:cubicBezTo>
                <a:close/>
                <a:moveTo>
                  <a:pt x="96" y="123"/>
                </a:moveTo>
                <a:cubicBezTo>
                  <a:pt x="96" y="131"/>
                  <a:pt x="89" y="139"/>
                  <a:pt x="80" y="139"/>
                </a:cubicBezTo>
                <a:cubicBezTo>
                  <a:pt x="71" y="139"/>
                  <a:pt x="64" y="131"/>
                  <a:pt x="64" y="123"/>
                </a:cubicBezTo>
                <a:cubicBezTo>
                  <a:pt x="64" y="114"/>
                  <a:pt x="71" y="107"/>
                  <a:pt x="80" y="107"/>
                </a:cubicBezTo>
                <a:cubicBezTo>
                  <a:pt x="89" y="107"/>
                  <a:pt x="96" y="114"/>
                  <a:pt x="96" y="123"/>
                </a:cubicBezTo>
                <a:close/>
                <a:moveTo>
                  <a:pt x="139" y="139"/>
                </a:moveTo>
                <a:cubicBezTo>
                  <a:pt x="130" y="139"/>
                  <a:pt x="123" y="131"/>
                  <a:pt x="123" y="123"/>
                </a:cubicBezTo>
                <a:cubicBezTo>
                  <a:pt x="123" y="114"/>
                  <a:pt x="130" y="107"/>
                  <a:pt x="139" y="107"/>
                </a:cubicBezTo>
                <a:cubicBezTo>
                  <a:pt x="147" y="107"/>
                  <a:pt x="155" y="114"/>
                  <a:pt x="155" y="123"/>
                </a:cubicBezTo>
                <a:cubicBezTo>
                  <a:pt x="155" y="131"/>
                  <a:pt x="147" y="139"/>
                  <a:pt x="139" y="13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34" name="Freeform 1930">
            <a:extLst>
              <a:ext uri="{FF2B5EF4-FFF2-40B4-BE49-F238E27FC236}">
                <a16:creationId xmlns:a16="http://schemas.microsoft.com/office/drawing/2014/main" xmlns="" id="{55230126-2DA6-4211-97C0-575D4A734483}"/>
              </a:ext>
            </a:extLst>
          </p:cNvPr>
          <p:cNvSpPr>
            <a:spLocks noEditPoints="1"/>
          </p:cNvSpPr>
          <p:nvPr/>
        </p:nvSpPr>
        <p:spPr bwMode="auto">
          <a:xfrm>
            <a:off x="8214591" y="4727864"/>
            <a:ext cx="545523" cy="495011"/>
          </a:xfrm>
          <a:custGeom>
            <a:avLst/>
            <a:gdLst>
              <a:gd name="T0" fmla="*/ 333 w 378"/>
              <a:gd name="T1" fmla="*/ 240 h 343"/>
              <a:gd name="T2" fmla="*/ 333 w 378"/>
              <a:gd name="T3" fmla="*/ 164 h 343"/>
              <a:gd name="T4" fmla="*/ 196 w 378"/>
              <a:gd name="T5" fmla="*/ 164 h 343"/>
              <a:gd name="T6" fmla="*/ 196 w 378"/>
              <a:gd name="T7" fmla="*/ 102 h 343"/>
              <a:gd name="T8" fmla="*/ 238 w 378"/>
              <a:gd name="T9" fmla="*/ 102 h 343"/>
              <a:gd name="T10" fmla="*/ 238 w 378"/>
              <a:gd name="T11" fmla="*/ 0 h 343"/>
              <a:gd name="T12" fmla="*/ 139 w 378"/>
              <a:gd name="T13" fmla="*/ 0 h 343"/>
              <a:gd name="T14" fmla="*/ 139 w 378"/>
              <a:gd name="T15" fmla="*/ 102 h 343"/>
              <a:gd name="T16" fmla="*/ 182 w 378"/>
              <a:gd name="T17" fmla="*/ 102 h 343"/>
              <a:gd name="T18" fmla="*/ 182 w 378"/>
              <a:gd name="T19" fmla="*/ 164 h 343"/>
              <a:gd name="T20" fmla="*/ 45 w 378"/>
              <a:gd name="T21" fmla="*/ 164 h 343"/>
              <a:gd name="T22" fmla="*/ 45 w 378"/>
              <a:gd name="T23" fmla="*/ 240 h 343"/>
              <a:gd name="T24" fmla="*/ 0 w 378"/>
              <a:gd name="T25" fmla="*/ 240 h 343"/>
              <a:gd name="T26" fmla="*/ 0 w 378"/>
              <a:gd name="T27" fmla="*/ 343 h 343"/>
              <a:gd name="T28" fmla="*/ 101 w 378"/>
              <a:gd name="T29" fmla="*/ 343 h 343"/>
              <a:gd name="T30" fmla="*/ 101 w 378"/>
              <a:gd name="T31" fmla="*/ 240 h 343"/>
              <a:gd name="T32" fmla="*/ 56 w 378"/>
              <a:gd name="T33" fmla="*/ 240 h 343"/>
              <a:gd name="T34" fmla="*/ 56 w 378"/>
              <a:gd name="T35" fmla="*/ 178 h 343"/>
              <a:gd name="T36" fmla="*/ 182 w 378"/>
              <a:gd name="T37" fmla="*/ 178 h 343"/>
              <a:gd name="T38" fmla="*/ 182 w 378"/>
              <a:gd name="T39" fmla="*/ 240 h 343"/>
              <a:gd name="T40" fmla="*/ 139 w 378"/>
              <a:gd name="T41" fmla="*/ 240 h 343"/>
              <a:gd name="T42" fmla="*/ 139 w 378"/>
              <a:gd name="T43" fmla="*/ 343 h 343"/>
              <a:gd name="T44" fmla="*/ 238 w 378"/>
              <a:gd name="T45" fmla="*/ 343 h 343"/>
              <a:gd name="T46" fmla="*/ 238 w 378"/>
              <a:gd name="T47" fmla="*/ 240 h 343"/>
              <a:gd name="T48" fmla="*/ 196 w 378"/>
              <a:gd name="T49" fmla="*/ 240 h 343"/>
              <a:gd name="T50" fmla="*/ 196 w 378"/>
              <a:gd name="T51" fmla="*/ 178 h 343"/>
              <a:gd name="T52" fmla="*/ 321 w 378"/>
              <a:gd name="T53" fmla="*/ 178 h 343"/>
              <a:gd name="T54" fmla="*/ 321 w 378"/>
              <a:gd name="T55" fmla="*/ 240 h 343"/>
              <a:gd name="T56" fmla="*/ 276 w 378"/>
              <a:gd name="T57" fmla="*/ 240 h 343"/>
              <a:gd name="T58" fmla="*/ 276 w 378"/>
              <a:gd name="T59" fmla="*/ 343 h 343"/>
              <a:gd name="T60" fmla="*/ 378 w 378"/>
              <a:gd name="T61" fmla="*/ 343 h 343"/>
              <a:gd name="T62" fmla="*/ 378 w 378"/>
              <a:gd name="T63" fmla="*/ 240 h 343"/>
              <a:gd name="T64" fmla="*/ 333 w 378"/>
              <a:gd name="T65" fmla="*/ 240 h 343"/>
              <a:gd name="T66" fmla="*/ 151 w 378"/>
              <a:gd name="T67" fmla="*/ 12 h 343"/>
              <a:gd name="T68" fmla="*/ 227 w 378"/>
              <a:gd name="T69" fmla="*/ 12 h 343"/>
              <a:gd name="T70" fmla="*/ 227 w 378"/>
              <a:gd name="T71" fmla="*/ 88 h 343"/>
              <a:gd name="T72" fmla="*/ 151 w 378"/>
              <a:gd name="T73" fmla="*/ 88 h 343"/>
              <a:gd name="T74" fmla="*/ 151 w 378"/>
              <a:gd name="T75" fmla="*/ 12 h 343"/>
              <a:gd name="T76" fmla="*/ 87 w 378"/>
              <a:gd name="T77" fmla="*/ 331 h 343"/>
              <a:gd name="T78" fmla="*/ 11 w 378"/>
              <a:gd name="T79" fmla="*/ 331 h 343"/>
              <a:gd name="T80" fmla="*/ 11 w 378"/>
              <a:gd name="T81" fmla="*/ 255 h 343"/>
              <a:gd name="T82" fmla="*/ 87 w 378"/>
              <a:gd name="T83" fmla="*/ 255 h 343"/>
              <a:gd name="T84" fmla="*/ 87 w 378"/>
              <a:gd name="T85" fmla="*/ 331 h 343"/>
              <a:gd name="T86" fmla="*/ 227 w 378"/>
              <a:gd name="T87" fmla="*/ 331 h 343"/>
              <a:gd name="T88" fmla="*/ 151 w 378"/>
              <a:gd name="T89" fmla="*/ 331 h 343"/>
              <a:gd name="T90" fmla="*/ 151 w 378"/>
              <a:gd name="T91" fmla="*/ 255 h 343"/>
              <a:gd name="T92" fmla="*/ 227 w 378"/>
              <a:gd name="T93" fmla="*/ 255 h 343"/>
              <a:gd name="T94" fmla="*/ 227 w 378"/>
              <a:gd name="T95" fmla="*/ 331 h 343"/>
              <a:gd name="T96" fmla="*/ 366 w 378"/>
              <a:gd name="T97" fmla="*/ 331 h 343"/>
              <a:gd name="T98" fmla="*/ 290 w 378"/>
              <a:gd name="T99" fmla="*/ 331 h 343"/>
              <a:gd name="T100" fmla="*/ 290 w 378"/>
              <a:gd name="T101" fmla="*/ 255 h 343"/>
              <a:gd name="T102" fmla="*/ 366 w 378"/>
              <a:gd name="T103" fmla="*/ 255 h 343"/>
              <a:gd name="T104" fmla="*/ 366 w 378"/>
              <a:gd name="T105" fmla="*/ 331 h 3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378" h="343">
                <a:moveTo>
                  <a:pt x="333" y="240"/>
                </a:moveTo>
                <a:lnTo>
                  <a:pt x="333" y="164"/>
                </a:lnTo>
                <a:lnTo>
                  <a:pt x="196" y="164"/>
                </a:lnTo>
                <a:lnTo>
                  <a:pt x="196" y="102"/>
                </a:lnTo>
                <a:lnTo>
                  <a:pt x="238" y="102"/>
                </a:lnTo>
                <a:lnTo>
                  <a:pt x="238" y="0"/>
                </a:lnTo>
                <a:lnTo>
                  <a:pt x="139" y="0"/>
                </a:lnTo>
                <a:lnTo>
                  <a:pt x="139" y="102"/>
                </a:lnTo>
                <a:lnTo>
                  <a:pt x="182" y="102"/>
                </a:lnTo>
                <a:lnTo>
                  <a:pt x="182" y="164"/>
                </a:lnTo>
                <a:lnTo>
                  <a:pt x="45" y="164"/>
                </a:lnTo>
                <a:lnTo>
                  <a:pt x="45" y="240"/>
                </a:lnTo>
                <a:lnTo>
                  <a:pt x="0" y="240"/>
                </a:lnTo>
                <a:lnTo>
                  <a:pt x="0" y="343"/>
                </a:lnTo>
                <a:lnTo>
                  <a:pt x="101" y="343"/>
                </a:lnTo>
                <a:lnTo>
                  <a:pt x="101" y="240"/>
                </a:lnTo>
                <a:lnTo>
                  <a:pt x="56" y="240"/>
                </a:lnTo>
                <a:lnTo>
                  <a:pt x="56" y="178"/>
                </a:lnTo>
                <a:lnTo>
                  <a:pt x="182" y="178"/>
                </a:lnTo>
                <a:lnTo>
                  <a:pt x="182" y="240"/>
                </a:lnTo>
                <a:lnTo>
                  <a:pt x="139" y="240"/>
                </a:lnTo>
                <a:lnTo>
                  <a:pt x="139" y="343"/>
                </a:lnTo>
                <a:lnTo>
                  <a:pt x="238" y="343"/>
                </a:lnTo>
                <a:lnTo>
                  <a:pt x="238" y="240"/>
                </a:lnTo>
                <a:lnTo>
                  <a:pt x="196" y="240"/>
                </a:lnTo>
                <a:lnTo>
                  <a:pt x="196" y="178"/>
                </a:lnTo>
                <a:lnTo>
                  <a:pt x="321" y="178"/>
                </a:lnTo>
                <a:lnTo>
                  <a:pt x="321" y="240"/>
                </a:lnTo>
                <a:lnTo>
                  <a:pt x="276" y="240"/>
                </a:lnTo>
                <a:lnTo>
                  <a:pt x="276" y="343"/>
                </a:lnTo>
                <a:lnTo>
                  <a:pt x="378" y="343"/>
                </a:lnTo>
                <a:lnTo>
                  <a:pt x="378" y="240"/>
                </a:lnTo>
                <a:lnTo>
                  <a:pt x="333" y="240"/>
                </a:lnTo>
                <a:close/>
                <a:moveTo>
                  <a:pt x="151" y="12"/>
                </a:moveTo>
                <a:lnTo>
                  <a:pt x="227" y="12"/>
                </a:lnTo>
                <a:lnTo>
                  <a:pt x="227" y="88"/>
                </a:lnTo>
                <a:lnTo>
                  <a:pt x="151" y="88"/>
                </a:lnTo>
                <a:lnTo>
                  <a:pt x="151" y="12"/>
                </a:lnTo>
                <a:close/>
                <a:moveTo>
                  <a:pt x="87" y="331"/>
                </a:moveTo>
                <a:lnTo>
                  <a:pt x="11" y="331"/>
                </a:lnTo>
                <a:lnTo>
                  <a:pt x="11" y="255"/>
                </a:lnTo>
                <a:lnTo>
                  <a:pt x="87" y="255"/>
                </a:lnTo>
                <a:lnTo>
                  <a:pt x="87" y="331"/>
                </a:lnTo>
                <a:close/>
                <a:moveTo>
                  <a:pt x="227" y="331"/>
                </a:moveTo>
                <a:lnTo>
                  <a:pt x="151" y="331"/>
                </a:lnTo>
                <a:lnTo>
                  <a:pt x="151" y="255"/>
                </a:lnTo>
                <a:lnTo>
                  <a:pt x="227" y="255"/>
                </a:lnTo>
                <a:lnTo>
                  <a:pt x="227" y="331"/>
                </a:lnTo>
                <a:close/>
                <a:moveTo>
                  <a:pt x="366" y="331"/>
                </a:moveTo>
                <a:lnTo>
                  <a:pt x="290" y="331"/>
                </a:lnTo>
                <a:lnTo>
                  <a:pt x="290" y="255"/>
                </a:lnTo>
                <a:lnTo>
                  <a:pt x="366" y="255"/>
                </a:lnTo>
                <a:lnTo>
                  <a:pt x="366" y="33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35" name="Freeform 1931">
            <a:extLst>
              <a:ext uri="{FF2B5EF4-FFF2-40B4-BE49-F238E27FC236}">
                <a16:creationId xmlns:a16="http://schemas.microsoft.com/office/drawing/2014/main" xmlns="" id="{14AADB50-0E62-417A-9264-51D0B59F7BA3}"/>
              </a:ext>
            </a:extLst>
          </p:cNvPr>
          <p:cNvSpPr>
            <a:spLocks noEditPoints="1"/>
          </p:cNvSpPr>
          <p:nvPr/>
        </p:nvSpPr>
        <p:spPr bwMode="auto">
          <a:xfrm>
            <a:off x="8214591" y="5319569"/>
            <a:ext cx="545523" cy="549852"/>
          </a:xfrm>
          <a:custGeom>
            <a:avLst/>
            <a:gdLst>
              <a:gd name="T0" fmla="*/ 103 w 160"/>
              <a:gd name="T1" fmla="*/ 0 h 160"/>
              <a:gd name="T2" fmla="*/ 51 w 160"/>
              <a:gd name="T3" fmla="*/ 0 h 160"/>
              <a:gd name="T4" fmla="*/ 0 w 160"/>
              <a:gd name="T5" fmla="*/ 160 h 160"/>
              <a:gd name="T6" fmla="*/ 57 w 160"/>
              <a:gd name="T7" fmla="*/ 160 h 160"/>
              <a:gd name="T8" fmla="*/ 109 w 160"/>
              <a:gd name="T9" fmla="*/ 160 h 160"/>
              <a:gd name="T10" fmla="*/ 160 w 160"/>
              <a:gd name="T11" fmla="*/ 0 h 160"/>
              <a:gd name="T12" fmla="*/ 51 w 160"/>
              <a:gd name="T13" fmla="*/ 154 h 160"/>
              <a:gd name="T14" fmla="*/ 6 w 160"/>
              <a:gd name="T15" fmla="*/ 6 h 160"/>
              <a:gd name="T16" fmla="*/ 51 w 160"/>
              <a:gd name="T17" fmla="*/ 154 h 160"/>
              <a:gd name="T18" fmla="*/ 57 w 160"/>
              <a:gd name="T19" fmla="*/ 154 h 160"/>
              <a:gd name="T20" fmla="*/ 103 w 160"/>
              <a:gd name="T21" fmla="*/ 6 h 160"/>
              <a:gd name="T22" fmla="*/ 154 w 160"/>
              <a:gd name="T23" fmla="*/ 154 h 160"/>
              <a:gd name="T24" fmla="*/ 109 w 160"/>
              <a:gd name="T25" fmla="*/ 6 h 160"/>
              <a:gd name="T26" fmla="*/ 154 w 160"/>
              <a:gd name="T27" fmla="*/ 154 h 160"/>
              <a:gd name="T28" fmla="*/ 11 w 160"/>
              <a:gd name="T29" fmla="*/ 11 h 160"/>
              <a:gd name="T30" fmla="*/ 46 w 160"/>
              <a:gd name="T31" fmla="*/ 74 h 160"/>
              <a:gd name="T32" fmla="*/ 40 w 160"/>
              <a:gd name="T33" fmla="*/ 69 h 160"/>
              <a:gd name="T34" fmla="*/ 17 w 160"/>
              <a:gd name="T35" fmla="*/ 17 h 160"/>
              <a:gd name="T36" fmla="*/ 40 w 160"/>
              <a:gd name="T37" fmla="*/ 69 h 160"/>
              <a:gd name="T38" fmla="*/ 63 w 160"/>
              <a:gd name="T39" fmla="*/ 11 h 160"/>
              <a:gd name="T40" fmla="*/ 97 w 160"/>
              <a:gd name="T41" fmla="*/ 74 h 160"/>
              <a:gd name="T42" fmla="*/ 91 w 160"/>
              <a:gd name="T43" fmla="*/ 69 h 160"/>
              <a:gd name="T44" fmla="*/ 69 w 160"/>
              <a:gd name="T45" fmla="*/ 17 h 160"/>
              <a:gd name="T46" fmla="*/ 91 w 160"/>
              <a:gd name="T47" fmla="*/ 69 h 160"/>
              <a:gd name="T48" fmla="*/ 114 w 160"/>
              <a:gd name="T49" fmla="*/ 11 h 160"/>
              <a:gd name="T50" fmla="*/ 149 w 160"/>
              <a:gd name="T51" fmla="*/ 74 h 160"/>
              <a:gd name="T52" fmla="*/ 143 w 160"/>
              <a:gd name="T53" fmla="*/ 69 h 160"/>
              <a:gd name="T54" fmla="*/ 120 w 160"/>
              <a:gd name="T55" fmla="*/ 17 h 160"/>
              <a:gd name="T56" fmla="*/ 143 w 160"/>
              <a:gd name="T57" fmla="*/ 69 h 160"/>
              <a:gd name="T58" fmla="*/ 46 w 160"/>
              <a:gd name="T59" fmla="*/ 129 h 160"/>
              <a:gd name="T60" fmla="*/ 11 w 160"/>
              <a:gd name="T61" fmla="*/ 129 h 160"/>
              <a:gd name="T62" fmla="*/ 29 w 160"/>
              <a:gd name="T63" fmla="*/ 117 h 160"/>
              <a:gd name="T64" fmla="*/ 29 w 160"/>
              <a:gd name="T65" fmla="*/ 140 h 160"/>
              <a:gd name="T66" fmla="*/ 29 w 160"/>
              <a:gd name="T67" fmla="*/ 117 h 160"/>
              <a:gd name="T68" fmla="*/ 97 w 160"/>
              <a:gd name="T69" fmla="*/ 129 h 160"/>
              <a:gd name="T70" fmla="*/ 63 w 160"/>
              <a:gd name="T71" fmla="*/ 129 h 160"/>
              <a:gd name="T72" fmla="*/ 80 w 160"/>
              <a:gd name="T73" fmla="*/ 117 h 160"/>
              <a:gd name="T74" fmla="*/ 80 w 160"/>
              <a:gd name="T75" fmla="*/ 140 h 160"/>
              <a:gd name="T76" fmla="*/ 80 w 160"/>
              <a:gd name="T77" fmla="*/ 117 h 160"/>
              <a:gd name="T78" fmla="*/ 149 w 160"/>
              <a:gd name="T79" fmla="*/ 129 h 160"/>
              <a:gd name="T80" fmla="*/ 114 w 160"/>
              <a:gd name="T81" fmla="*/ 129 h 160"/>
              <a:gd name="T82" fmla="*/ 131 w 160"/>
              <a:gd name="T83" fmla="*/ 117 h 160"/>
              <a:gd name="T84" fmla="*/ 131 w 160"/>
              <a:gd name="T85" fmla="*/ 140 h 160"/>
              <a:gd name="T86" fmla="*/ 131 w 160"/>
              <a:gd name="T87" fmla="*/ 117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60" h="160">
                <a:moveTo>
                  <a:pt x="109" y="0"/>
                </a:moveTo>
                <a:cubicBezTo>
                  <a:pt x="103" y="0"/>
                  <a:pt x="103" y="0"/>
                  <a:pt x="103" y="0"/>
                </a:cubicBezTo>
                <a:cubicBezTo>
                  <a:pt x="57" y="0"/>
                  <a:pt x="57" y="0"/>
                  <a:pt x="57" y="0"/>
                </a:cubicBezTo>
                <a:cubicBezTo>
                  <a:pt x="51" y="0"/>
                  <a:pt x="51" y="0"/>
                  <a:pt x="51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60"/>
                  <a:pt x="0" y="160"/>
                  <a:pt x="0" y="160"/>
                </a:cubicBezTo>
                <a:cubicBezTo>
                  <a:pt x="51" y="160"/>
                  <a:pt x="51" y="160"/>
                  <a:pt x="51" y="160"/>
                </a:cubicBezTo>
                <a:cubicBezTo>
                  <a:pt x="57" y="160"/>
                  <a:pt x="57" y="160"/>
                  <a:pt x="57" y="160"/>
                </a:cubicBezTo>
                <a:cubicBezTo>
                  <a:pt x="103" y="160"/>
                  <a:pt x="103" y="160"/>
                  <a:pt x="103" y="160"/>
                </a:cubicBezTo>
                <a:cubicBezTo>
                  <a:pt x="109" y="160"/>
                  <a:pt x="109" y="160"/>
                  <a:pt x="109" y="160"/>
                </a:cubicBezTo>
                <a:cubicBezTo>
                  <a:pt x="160" y="160"/>
                  <a:pt x="160" y="160"/>
                  <a:pt x="160" y="160"/>
                </a:cubicBezTo>
                <a:cubicBezTo>
                  <a:pt x="160" y="0"/>
                  <a:pt x="160" y="0"/>
                  <a:pt x="160" y="0"/>
                </a:cubicBezTo>
                <a:lnTo>
                  <a:pt x="109" y="0"/>
                </a:lnTo>
                <a:close/>
                <a:moveTo>
                  <a:pt x="51" y="154"/>
                </a:moveTo>
                <a:cubicBezTo>
                  <a:pt x="6" y="154"/>
                  <a:pt x="6" y="154"/>
                  <a:pt x="6" y="154"/>
                </a:cubicBezTo>
                <a:cubicBezTo>
                  <a:pt x="6" y="6"/>
                  <a:pt x="6" y="6"/>
                  <a:pt x="6" y="6"/>
                </a:cubicBezTo>
                <a:cubicBezTo>
                  <a:pt x="51" y="6"/>
                  <a:pt x="51" y="6"/>
                  <a:pt x="51" y="6"/>
                </a:cubicBezTo>
                <a:lnTo>
                  <a:pt x="51" y="154"/>
                </a:lnTo>
                <a:close/>
                <a:moveTo>
                  <a:pt x="103" y="154"/>
                </a:moveTo>
                <a:cubicBezTo>
                  <a:pt x="57" y="154"/>
                  <a:pt x="57" y="154"/>
                  <a:pt x="57" y="154"/>
                </a:cubicBezTo>
                <a:cubicBezTo>
                  <a:pt x="57" y="6"/>
                  <a:pt x="57" y="6"/>
                  <a:pt x="57" y="6"/>
                </a:cubicBezTo>
                <a:cubicBezTo>
                  <a:pt x="103" y="6"/>
                  <a:pt x="103" y="6"/>
                  <a:pt x="103" y="6"/>
                </a:cubicBezTo>
                <a:lnTo>
                  <a:pt x="103" y="154"/>
                </a:lnTo>
                <a:close/>
                <a:moveTo>
                  <a:pt x="154" y="154"/>
                </a:moveTo>
                <a:cubicBezTo>
                  <a:pt x="109" y="154"/>
                  <a:pt x="109" y="154"/>
                  <a:pt x="109" y="154"/>
                </a:cubicBezTo>
                <a:cubicBezTo>
                  <a:pt x="109" y="6"/>
                  <a:pt x="109" y="6"/>
                  <a:pt x="109" y="6"/>
                </a:cubicBezTo>
                <a:cubicBezTo>
                  <a:pt x="154" y="6"/>
                  <a:pt x="154" y="6"/>
                  <a:pt x="154" y="6"/>
                </a:cubicBezTo>
                <a:lnTo>
                  <a:pt x="154" y="154"/>
                </a:lnTo>
                <a:close/>
                <a:moveTo>
                  <a:pt x="46" y="11"/>
                </a:moveTo>
                <a:cubicBezTo>
                  <a:pt x="11" y="11"/>
                  <a:pt x="11" y="11"/>
                  <a:pt x="11" y="11"/>
                </a:cubicBezTo>
                <a:cubicBezTo>
                  <a:pt x="11" y="74"/>
                  <a:pt x="11" y="74"/>
                  <a:pt x="11" y="74"/>
                </a:cubicBezTo>
                <a:cubicBezTo>
                  <a:pt x="46" y="74"/>
                  <a:pt x="46" y="74"/>
                  <a:pt x="46" y="74"/>
                </a:cubicBezTo>
                <a:lnTo>
                  <a:pt x="46" y="11"/>
                </a:lnTo>
                <a:close/>
                <a:moveTo>
                  <a:pt x="40" y="69"/>
                </a:moveTo>
                <a:cubicBezTo>
                  <a:pt x="17" y="69"/>
                  <a:pt x="17" y="69"/>
                  <a:pt x="17" y="69"/>
                </a:cubicBezTo>
                <a:cubicBezTo>
                  <a:pt x="17" y="17"/>
                  <a:pt x="17" y="17"/>
                  <a:pt x="17" y="17"/>
                </a:cubicBezTo>
                <a:cubicBezTo>
                  <a:pt x="40" y="17"/>
                  <a:pt x="40" y="17"/>
                  <a:pt x="40" y="17"/>
                </a:cubicBezTo>
                <a:lnTo>
                  <a:pt x="40" y="69"/>
                </a:lnTo>
                <a:close/>
                <a:moveTo>
                  <a:pt x="97" y="11"/>
                </a:moveTo>
                <a:cubicBezTo>
                  <a:pt x="63" y="11"/>
                  <a:pt x="63" y="11"/>
                  <a:pt x="63" y="11"/>
                </a:cubicBezTo>
                <a:cubicBezTo>
                  <a:pt x="63" y="74"/>
                  <a:pt x="63" y="74"/>
                  <a:pt x="63" y="74"/>
                </a:cubicBezTo>
                <a:cubicBezTo>
                  <a:pt x="97" y="74"/>
                  <a:pt x="97" y="74"/>
                  <a:pt x="97" y="74"/>
                </a:cubicBezTo>
                <a:lnTo>
                  <a:pt x="97" y="11"/>
                </a:lnTo>
                <a:close/>
                <a:moveTo>
                  <a:pt x="91" y="69"/>
                </a:moveTo>
                <a:cubicBezTo>
                  <a:pt x="69" y="69"/>
                  <a:pt x="69" y="69"/>
                  <a:pt x="69" y="69"/>
                </a:cubicBezTo>
                <a:cubicBezTo>
                  <a:pt x="69" y="17"/>
                  <a:pt x="69" y="17"/>
                  <a:pt x="69" y="17"/>
                </a:cubicBezTo>
                <a:cubicBezTo>
                  <a:pt x="91" y="17"/>
                  <a:pt x="91" y="17"/>
                  <a:pt x="91" y="17"/>
                </a:cubicBezTo>
                <a:lnTo>
                  <a:pt x="91" y="69"/>
                </a:lnTo>
                <a:close/>
                <a:moveTo>
                  <a:pt x="149" y="11"/>
                </a:moveTo>
                <a:cubicBezTo>
                  <a:pt x="114" y="11"/>
                  <a:pt x="114" y="11"/>
                  <a:pt x="114" y="11"/>
                </a:cubicBezTo>
                <a:cubicBezTo>
                  <a:pt x="114" y="74"/>
                  <a:pt x="114" y="74"/>
                  <a:pt x="114" y="74"/>
                </a:cubicBezTo>
                <a:cubicBezTo>
                  <a:pt x="149" y="74"/>
                  <a:pt x="149" y="74"/>
                  <a:pt x="149" y="74"/>
                </a:cubicBezTo>
                <a:lnTo>
                  <a:pt x="149" y="11"/>
                </a:lnTo>
                <a:close/>
                <a:moveTo>
                  <a:pt x="143" y="69"/>
                </a:moveTo>
                <a:cubicBezTo>
                  <a:pt x="120" y="69"/>
                  <a:pt x="120" y="69"/>
                  <a:pt x="120" y="69"/>
                </a:cubicBezTo>
                <a:cubicBezTo>
                  <a:pt x="120" y="17"/>
                  <a:pt x="120" y="17"/>
                  <a:pt x="120" y="17"/>
                </a:cubicBezTo>
                <a:cubicBezTo>
                  <a:pt x="143" y="17"/>
                  <a:pt x="143" y="17"/>
                  <a:pt x="143" y="17"/>
                </a:cubicBezTo>
                <a:lnTo>
                  <a:pt x="143" y="69"/>
                </a:lnTo>
                <a:close/>
                <a:moveTo>
                  <a:pt x="29" y="146"/>
                </a:moveTo>
                <a:cubicBezTo>
                  <a:pt x="38" y="146"/>
                  <a:pt x="46" y="138"/>
                  <a:pt x="46" y="129"/>
                </a:cubicBezTo>
                <a:cubicBezTo>
                  <a:pt x="46" y="119"/>
                  <a:pt x="38" y="111"/>
                  <a:pt x="29" y="111"/>
                </a:cubicBezTo>
                <a:cubicBezTo>
                  <a:pt x="19" y="111"/>
                  <a:pt x="11" y="119"/>
                  <a:pt x="11" y="129"/>
                </a:cubicBezTo>
                <a:cubicBezTo>
                  <a:pt x="11" y="138"/>
                  <a:pt x="19" y="146"/>
                  <a:pt x="29" y="146"/>
                </a:cubicBezTo>
                <a:close/>
                <a:moveTo>
                  <a:pt x="29" y="117"/>
                </a:moveTo>
                <a:cubicBezTo>
                  <a:pt x="35" y="117"/>
                  <a:pt x="40" y="122"/>
                  <a:pt x="40" y="129"/>
                </a:cubicBezTo>
                <a:cubicBezTo>
                  <a:pt x="40" y="135"/>
                  <a:pt x="35" y="140"/>
                  <a:pt x="29" y="140"/>
                </a:cubicBezTo>
                <a:cubicBezTo>
                  <a:pt x="22" y="140"/>
                  <a:pt x="17" y="135"/>
                  <a:pt x="17" y="129"/>
                </a:cubicBezTo>
                <a:cubicBezTo>
                  <a:pt x="17" y="122"/>
                  <a:pt x="22" y="117"/>
                  <a:pt x="29" y="117"/>
                </a:cubicBezTo>
                <a:close/>
                <a:moveTo>
                  <a:pt x="80" y="146"/>
                </a:moveTo>
                <a:cubicBezTo>
                  <a:pt x="89" y="146"/>
                  <a:pt x="97" y="138"/>
                  <a:pt x="97" y="129"/>
                </a:cubicBezTo>
                <a:cubicBezTo>
                  <a:pt x="97" y="119"/>
                  <a:pt x="89" y="111"/>
                  <a:pt x="80" y="111"/>
                </a:cubicBezTo>
                <a:cubicBezTo>
                  <a:pt x="71" y="111"/>
                  <a:pt x="63" y="119"/>
                  <a:pt x="63" y="129"/>
                </a:cubicBezTo>
                <a:cubicBezTo>
                  <a:pt x="63" y="138"/>
                  <a:pt x="71" y="146"/>
                  <a:pt x="80" y="146"/>
                </a:cubicBezTo>
                <a:close/>
                <a:moveTo>
                  <a:pt x="80" y="117"/>
                </a:moveTo>
                <a:cubicBezTo>
                  <a:pt x="86" y="117"/>
                  <a:pt x="91" y="122"/>
                  <a:pt x="91" y="129"/>
                </a:cubicBezTo>
                <a:cubicBezTo>
                  <a:pt x="91" y="135"/>
                  <a:pt x="86" y="140"/>
                  <a:pt x="80" y="140"/>
                </a:cubicBezTo>
                <a:cubicBezTo>
                  <a:pt x="74" y="140"/>
                  <a:pt x="69" y="135"/>
                  <a:pt x="69" y="129"/>
                </a:cubicBezTo>
                <a:cubicBezTo>
                  <a:pt x="69" y="122"/>
                  <a:pt x="74" y="117"/>
                  <a:pt x="80" y="117"/>
                </a:cubicBezTo>
                <a:close/>
                <a:moveTo>
                  <a:pt x="131" y="146"/>
                </a:moveTo>
                <a:cubicBezTo>
                  <a:pt x="141" y="146"/>
                  <a:pt x="149" y="138"/>
                  <a:pt x="149" y="129"/>
                </a:cubicBezTo>
                <a:cubicBezTo>
                  <a:pt x="149" y="119"/>
                  <a:pt x="141" y="111"/>
                  <a:pt x="131" y="111"/>
                </a:cubicBezTo>
                <a:cubicBezTo>
                  <a:pt x="122" y="111"/>
                  <a:pt x="114" y="119"/>
                  <a:pt x="114" y="129"/>
                </a:cubicBezTo>
                <a:cubicBezTo>
                  <a:pt x="114" y="138"/>
                  <a:pt x="122" y="146"/>
                  <a:pt x="131" y="146"/>
                </a:cubicBezTo>
                <a:close/>
                <a:moveTo>
                  <a:pt x="131" y="117"/>
                </a:moveTo>
                <a:cubicBezTo>
                  <a:pt x="138" y="117"/>
                  <a:pt x="143" y="122"/>
                  <a:pt x="143" y="129"/>
                </a:cubicBezTo>
                <a:cubicBezTo>
                  <a:pt x="143" y="135"/>
                  <a:pt x="138" y="140"/>
                  <a:pt x="131" y="140"/>
                </a:cubicBezTo>
                <a:cubicBezTo>
                  <a:pt x="125" y="140"/>
                  <a:pt x="120" y="135"/>
                  <a:pt x="120" y="129"/>
                </a:cubicBezTo>
                <a:cubicBezTo>
                  <a:pt x="120" y="122"/>
                  <a:pt x="125" y="117"/>
                  <a:pt x="131" y="11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36" name="Freeform 1932">
            <a:extLst>
              <a:ext uri="{FF2B5EF4-FFF2-40B4-BE49-F238E27FC236}">
                <a16:creationId xmlns:a16="http://schemas.microsoft.com/office/drawing/2014/main" xmlns="" id="{2987A058-022B-49BE-866A-49CCFDADA778}"/>
              </a:ext>
            </a:extLst>
          </p:cNvPr>
          <p:cNvSpPr>
            <a:spLocks noEditPoints="1"/>
          </p:cNvSpPr>
          <p:nvPr/>
        </p:nvSpPr>
        <p:spPr bwMode="auto">
          <a:xfrm>
            <a:off x="8214591" y="5938694"/>
            <a:ext cx="545523" cy="549852"/>
          </a:xfrm>
          <a:custGeom>
            <a:avLst/>
            <a:gdLst>
              <a:gd name="T0" fmla="*/ 243 w 378"/>
              <a:gd name="T1" fmla="*/ 0 h 381"/>
              <a:gd name="T2" fmla="*/ 120 w 378"/>
              <a:gd name="T3" fmla="*/ 0 h 381"/>
              <a:gd name="T4" fmla="*/ 0 w 378"/>
              <a:gd name="T5" fmla="*/ 381 h 381"/>
              <a:gd name="T6" fmla="*/ 134 w 378"/>
              <a:gd name="T7" fmla="*/ 381 h 381"/>
              <a:gd name="T8" fmla="*/ 257 w 378"/>
              <a:gd name="T9" fmla="*/ 381 h 381"/>
              <a:gd name="T10" fmla="*/ 378 w 378"/>
              <a:gd name="T11" fmla="*/ 0 h 381"/>
              <a:gd name="T12" fmla="*/ 364 w 378"/>
              <a:gd name="T13" fmla="*/ 14 h 381"/>
              <a:gd name="T14" fmla="*/ 257 w 378"/>
              <a:gd name="T15" fmla="*/ 307 h 381"/>
              <a:gd name="T16" fmla="*/ 364 w 378"/>
              <a:gd name="T17" fmla="*/ 14 h 381"/>
              <a:gd name="T18" fmla="*/ 243 w 378"/>
              <a:gd name="T19" fmla="*/ 307 h 381"/>
              <a:gd name="T20" fmla="*/ 134 w 378"/>
              <a:gd name="T21" fmla="*/ 14 h 381"/>
              <a:gd name="T22" fmla="*/ 120 w 378"/>
              <a:gd name="T23" fmla="*/ 14 h 381"/>
              <a:gd name="T24" fmla="*/ 14 w 378"/>
              <a:gd name="T25" fmla="*/ 307 h 381"/>
              <a:gd name="T26" fmla="*/ 120 w 378"/>
              <a:gd name="T27" fmla="*/ 14 h 381"/>
              <a:gd name="T28" fmla="*/ 14 w 378"/>
              <a:gd name="T29" fmla="*/ 319 h 381"/>
              <a:gd name="T30" fmla="*/ 120 w 378"/>
              <a:gd name="T31" fmla="*/ 367 h 381"/>
              <a:gd name="T32" fmla="*/ 134 w 378"/>
              <a:gd name="T33" fmla="*/ 367 h 381"/>
              <a:gd name="T34" fmla="*/ 243 w 378"/>
              <a:gd name="T35" fmla="*/ 319 h 381"/>
              <a:gd name="T36" fmla="*/ 134 w 378"/>
              <a:gd name="T37" fmla="*/ 367 h 381"/>
              <a:gd name="T38" fmla="*/ 257 w 378"/>
              <a:gd name="T39" fmla="*/ 319 h 381"/>
              <a:gd name="T40" fmla="*/ 364 w 378"/>
              <a:gd name="T41" fmla="*/ 367 h 381"/>
              <a:gd name="T42" fmla="*/ 108 w 378"/>
              <a:gd name="T43" fmla="*/ 212 h 381"/>
              <a:gd name="T44" fmla="*/ 26 w 378"/>
              <a:gd name="T45" fmla="*/ 293 h 381"/>
              <a:gd name="T46" fmla="*/ 108 w 378"/>
              <a:gd name="T47" fmla="*/ 212 h 381"/>
              <a:gd name="T48" fmla="*/ 40 w 378"/>
              <a:gd name="T49" fmla="*/ 278 h 381"/>
              <a:gd name="T50" fmla="*/ 94 w 378"/>
              <a:gd name="T51" fmla="*/ 224 h 381"/>
              <a:gd name="T52" fmla="*/ 229 w 378"/>
              <a:gd name="T53" fmla="*/ 212 h 381"/>
              <a:gd name="T54" fmla="*/ 149 w 378"/>
              <a:gd name="T55" fmla="*/ 293 h 381"/>
              <a:gd name="T56" fmla="*/ 229 w 378"/>
              <a:gd name="T57" fmla="*/ 212 h 381"/>
              <a:gd name="T58" fmla="*/ 163 w 378"/>
              <a:gd name="T59" fmla="*/ 278 h 381"/>
              <a:gd name="T60" fmla="*/ 215 w 378"/>
              <a:gd name="T61" fmla="*/ 224 h 381"/>
              <a:gd name="T62" fmla="*/ 352 w 378"/>
              <a:gd name="T63" fmla="*/ 212 h 381"/>
              <a:gd name="T64" fmla="*/ 269 w 378"/>
              <a:gd name="T65" fmla="*/ 293 h 381"/>
              <a:gd name="T66" fmla="*/ 352 w 378"/>
              <a:gd name="T67" fmla="*/ 212 h 381"/>
              <a:gd name="T68" fmla="*/ 283 w 378"/>
              <a:gd name="T69" fmla="*/ 278 h 381"/>
              <a:gd name="T70" fmla="*/ 338 w 378"/>
              <a:gd name="T71" fmla="*/ 224 h 3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378" h="381">
                <a:moveTo>
                  <a:pt x="257" y="0"/>
                </a:moveTo>
                <a:lnTo>
                  <a:pt x="243" y="0"/>
                </a:lnTo>
                <a:lnTo>
                  <a:pt x="134" y="0"/>
                </a:lnTo>
                <a:lnTo>
                  <a:pt x="120" y="0"/>
                </a:lnTo>
                <a:lnTo>
                  <a:pt x="0" y="0"/>
                </a:lnTo>
                <a:lnTo>
                  <a:pt x="0" y="381"/>
                </a:lnTo>
                <a:lnTo>
                  <a:pt x="120" y="381"/>
                </a:lnTo>
                <a:lnTo>
                  <a:pt x="134" y="381"/>
                </a:lnTo>
                <a:lnTo>
                  <a:pt x="243" y="381"/>
                </a:lnTo>
                <a:lnTo>
                  <a:pt x="257" y="381"/>
                </a:lnTo>
                <a:lnTo>
                  <a:pt x="378" y="381"/>
                </a:lnTo>
                <a:lnTo>
                  <a:pt x="378" y="0"/>
                </a:lnTo>
                <a:lnTo>
                  <a:pt x="257" y="0"/>
                </a:lnTo>
                <a:close/>
                <a:moveTo>
                  <a:pt x="364" y="14"/>
                </a:moveTo>
                <a:lnTo>
                  <a:pt x="364" y="307"/>
                </a:lnTo>
                <a:lnTo>
                  <a:pt x="257" y="307"/>
                </a:lnTo>
                <a:lnTo>
                  <a:pt x="257" y="14"/>
                </a:lnTo>
                <a:lnTo>
                  <a:pt x="364" y="14"/>
                </a:lnTo>
                <a:close/>
                <a:moveTo>
                  <a:pt x="243" y="14"/>
                </a:moveTo>
                <a:lnTo>
                  <a:pt x="243" y="307"/>
                </a:lnTo>
                <a:lnTo>
                  <a:pt x="134" y="307"/>
                </a:lnTo>
                <a:lnTo>
                  <a:pt x="134" y="14"/>
                </a:lnTo>
                <a:lnTo>
                  <a:pt x="243" y="14"/>
                </a:lnTo>
                <a:close/>
                <a:moveTo>
                  <a:pt x="120" y="14"/>
                </a:moveTo>
                <a:lnTo>
                  <a:pt x="120" y="307"/>
                </a:lnTo>
                <a:lnTo>
                  <a:pt x="14" y="307"/>
                </a:lnTo>
                <a:lnTo>
                  <a:pt x="14" y="14"/>
                </a:lnTo>
                <a:lnTo>
                  <a:pt x="120" y="14"/>
                </a:lnTo>
                <a:close/>
                <a:moveTo>
                  <a:pt x="14" y="367"/>
                </a:moveTo>
                <a:lnTo>
                  <a:pt x="14" y="319"/>
                </a:lnTo>
                <a:lnTo>
                  <a:pt x="120" y="319"/>
                </a:lnTo>
                <a:lnTo>
                  <a:pt x="120" y="367"/>
                </a:lnTo>
                <a:lnTo>
                  <a:pt x="14" y="367"/>
                </a:lnTo>
                <a:close/>
                <a:moveTo>
                  <a:pt x="134" y="367"/>
                </a:moveTo>
                <a:lnTo>
                  <a:pt x="134" y="319"/>
                </a:lnTo>
                <a:lnTo>
                  <a:pt x="243" y="319"/>
                </a:lnTo>
                <a:lnTo>
                  <a:pt x="243" y="367"/>
                </a:lnTo>
                <a:lnTo>
                  <a:pt x="134" y="367"/>
                </a:lnTo>
                <a:close/>
                <a:moveTo>
                  <a:pt x="257" y="367"/>
                </a:moveTo>
                <a:lnTo>
                  <a:pt x="257" y="319"/>
                </a:lnTo>
                <a:lnTo>
                  <a:pt x="364" y="319"/>
                </a:lnTo>
                <a:lnTo>
                  <a:pt x="364" y="367"/>
                </a:lnTo>
                <a:lnTo>
                  <a:pt x="257" y="367"/>
                </a:lnTo>
                <a:close/>
                <a:moveTo>
                  <a:pt x="108" y="212"/>
                </a:moveTo>
                <a:lnTo>
                  <a:pt x="26" y="212"/>
                </a:lnTo>
                <a:lnTo>
                  <a:pt x="26" y="293"/>
                </a:lnTo>
                <a:lnTo>
                  <a:pt x="108" y="293"/>
                </a:lnTo>
                <a:lnTo>
                  <a:pt x="108" y="212"/>
                </a:lnTo>
                <a:close/>
                <a:moveTo>
                  <a:pt x="94" y="278"/>
                </a:moveTo>
                <a:lnTo>
                  <a:pt x="40" y="278"/>
                </a:lnTo>
                <a:lnTo>
                  <a:pt x="40" y="224"/>
                </a:lnTo>
                <a:lnTo>
                  <a:pt x="94" y="224"/>
                </a:lnTo>
                <a:lnTo>
                  <a:pt x="94" y="278"/>
                </a:lnTo>
                <a:close/>
                <a:moveTo>
                  <a:pt x="229" y="212"/>
                </a:moveTo>
                <a:lnTo>
                  <a:pt x="149" y="212"/>
                </a:lnTo>
                <a:lnTo>
                  <a:pt x="149" y="293"/>
                </a:lnTo>
                <a:lnTo>
                  <a:pt x="229" y="293"/>
                </a:lnTo>
                <a:lnTo>
                  <a:pt x="229" y="212"/>
                </a:lnTo>
                <a:close/>
                <a:moveTo>
                  <a:pt x="215" y="278"/>
                </a:moveTo>
                <a:lnTo>
                  <a:pt x="163" y="278"/>
                </a:lnTo>
                <a:lnTo>
                  <a:pt x="163" y="224"/>
                </a:lnTo>
                <a:lnTo>
                  <a:pt x="215" y="224"/>
                </a:lnTo>
                <a:lnTo>
                  <a:pt x="215" y="278"/>
                </a:lnTo>
                <a:close/>
                <a:moveTo>
                  <a:pt x="352" y="212"/>
                </a:moveTo>
                <a:lnTo>
                  <a:pt x="269" y="212"/>
                </a:lnTo>
                <a:lnTo>
                  <a:pt x="269" y="293"/>
                </a:lnTo>
                <a:lnTo>
                  <a:pt x="352" y="293"/>
                </a:lnTo>
                <a:lnTo>
                  <a:pt x="352" y="212"/>
                </a:lnTo>
                <a:close/>
                <a:moveTo>
                  <a:pt x="338" y="278"/>
                </a:moveTo>
                <a:lnTo>
                  <a:pt x="283" y="278"/>
                </a:lnTo>
                <a:lnTo>
                  <a:pt x="283" y="224"/>
                </a:lnTo>
                <a:lnTo>
                  <a:pt x="338" y="224"/>
                </a:lnTo>
                <a:lnTo>
                  <a:pt x="338" y="27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37" name="Freeform 1933">
            <a:extLst>
              <a:ext uri="{FF2B5EF4-FFF2-40B4-BE49-F238E27FC236}">
                <a16:creationId xmlns:a16="http://schemas.microsoft.com/office/drawing/2014/main" xmlns="" id="{7EE5E68F-DD9E-4D52-AB95-E3C12FD7407A}"/>
              </a:ext>
            </a:extLst>
          </p:cNvPr>
          <p:cNvSpPr>
            <a:spLocks noEditPoints="1"/>
          </p:cNvSpPr>
          <p:nvPr/>
        </p:nvSpPr>
        <p:spPr bwMode="auto">
          <a:xfrm>
            <a:off x="9169977" y="366569"/>
            <a:ext cx="549852" cy="532534"/>
          </a:xfrm>
          <a:custGeom>
            <a:avLst/>
            <a:gdLst>
              <a:gd name="T0" fmla="*/ 137 w 161"/>
              <a:gd name="T1" fmla="*/ 93 h 155"/>
              <a:gd name="T2" fmla="*/ 97 w 161"/>
              <a:gd name="T3" fmla="*/ 109 h 155"/>
              <a:gd name="T4" fmla="*/ 87 w 161"/>
              <a:gd name="T5" fmla="*/ 93 h 155"/>
              <a:gd name="T6" fmla="*/ 72 w 161"/>
              <a:gd name="T7" fmla="*/ 51 h 155"/>
              <a:gd name="T8" fmla="*/ 51 w 161"/>
              <a:gd name="T9" fmla="*/ 86 h 155"/>
              <a:gd name="T10" fmla="*/ 19 w 161"/>
              <a:gd name="T11" fmla="*/ 77 h 155"/>
              <a:gd name="T12" fmla="*/ 0 w 161"/>
              <a:gd name="T13" fmla="*/ 69 h 155"/>
              <a:gd name="T14" fmla="*/ 19 w 161"/>
              <a:gd name="T15" fmla="*/ 155 h 155"/>
              <a:gd name="T16" fmla="*/ 53 w 161"/>
              <a:gd name="T17" fmla="*/ 147 h 155"/>
              <a:gd name="T18" fmla="*/ 104 w 161"/>
              <a:gd name="T19" fmla="*/ 140 h 155"/>
              <a:gd name="T20" fmla="*/ 117 w 161"/>
              <a:gd name="T21" fmla="*/ 135 h 155"/>
              <a:gd name="T22" fmla="*/ 157 w 161"/>
              <a:gd name="T23" fmla="*/ 104 h 155"/>
              <a:gd name="T24" fmla="*/ 62 w 161"/>
              <a:gd name="T25" fmla="*/ 90 h 155"/>
              <a:gd name="T26" fmla="*/ 72 w 161"/>
              <a:gd name="T27" fmla="*/ 56 h 155"/>
              <a:gd name="T28" fmla="*/ 81 w 161"/>
              <a:gd name="T29" fmla="*/ 91 h 155"/>
              <a:gd name="T30" fmla="*/ 79 w 161"/>
              <a:gd name="T31" fmla="*/ 91 h 155"/>
              <a:gd name="T32" fmla="*/ 66 w 161"/>
              <a:gd name="T33" fmla="*/ 91 h 155"/>
              <a:gd name="T34" fmla="*/ 13 w 161"/>
              <a:gd name="T35" fmla="*/ 149 h 155"/>
              <a:gd name="T36" fmla="*/ 5 w 161"/>
              <a:gd name="T37" fmla="*/ 75 h 155"/>
              <a:gd name="T38" fmla="*/ 13 w 161"/>
              <a:gd name="T39" fmla="*/ 77 h 155"/>
              <a:gd name="T40" fmla="*/ 13 w 161"/>
              <a:gd name="T41" fmla="*/ 149 h 155"/>
              <a:gd name="T42" fmla="*/ 113 w 161"/>
              <a:gd name="T43" fmla="*/ 131 h 155"/>
              <a:gd name="T44" fmla="*/ 107 w 161"/>
              <a:gd name="T45" fmla="*/ 135 h 155"/>
              <a:gd name="T46" fmla="*/ 69 w 161"/>
              <a:gd name="T47" fmla="*/ 140 h 155"/>
              <a:gd name="T48" fmla="*/ 19 w 161"/>
              <a:gd name="T49" fmla="*/ 141 h 155"/>
              <a:gd name="T50" fmla="*/ 47 w 161"/>
              <a:gd name="T51" fmla="*/ 90 h 155"/>
              <a:gd name="T52" fmla="*/ 60 w 161"/>
              <a:gd name="T53" fmla="*/ 95 h 155"/>
              <a:gd name="T54" fmla="*/ 60 w 161"/>
              <a:gd name="T55" fmla="*/ 95 h 155"/>
              <a:gd name="T56" fmla="*/ 63 w 161"/>
              <a:gd name="T57" fmla="*/ 96 h 155"/>
              <a:gd name="T58" fmla="*/ 76 w 161"/>
              <a:gd name="T59" fmla="*/ 96 h 155"/>
              <a:gd name="T60" fmla="*/ 81 w 161"/>
              <a:gd name="T61" fmla="*/ 96 h 155"/>
              <a:gd name="T62" fmla="*/ 92 w 161"/>
              <a:gd name="T63" fmla="*/ 107 h 155"/>
              <a:gd name="T64" fmla="*/ 82 w 161"/>
              <a:gd name="T65" fmla="*/ 109 h 155"/>
              <a:gd name="T66" fmla="*/ 43 w 161"/>
              <a:gd name="T67" fmla="*/ 120 h 155"/>
              <a:gd name="T68" fmla="*/ 48 w 161"/>
              <a:gd name="T69" fmla="*/ 120 h 155"/>
              <a:gd name="T70" fmla="*/ 82 w 161"/>
              <a:gd name="T71" fmla="*/ 115 h 155"/>
              <a:gd name="T72" fmla="*/ 87 w 161"/>
              <a:gd name="T73" fmla="*/ 115 h 155"/>
              <a:gd name="T74" fmla="*/ 140 w 161"/>
              <a:gd name="T75" fmla="*/ 98 h 155"/>
              <a:gd name="T76" fmla="*/ 154 w 161"/>
              <a:gd name="T77" fmla="*/ 100 h 155"/>
              <a:gd name="T78" fmla="*/ 72 w 161"/>
              <a:gd name="T79" fmla="*/ 61 h 155"/>
              <a:gd name="T80" fmla="*/ 72 w 161"/>
              <a:gd name="T81" fmla="*/ 88 h 155"/>
              <a:gd name="T82" fmla="*/ 72 w 161"/>
              <a:gd name="T83" fmla="*/ 83 h 155"/>
              <a:gd name="T84" fmla="*/ 72 w 161"/>
              <a:gd name="T85" fmla="*/ 67 h 155"/>
              <a:gd name="T86" fmla="*/ 72 w 161"/>
              <a:gd name="T87" fmla="*/ 83 h 155"/>
              <a:gd name="T88" fmla="*/ 136 w 161"/>
              <a:gd name="T89" fmla="*/ 24 h 155"/>
              <a:gd name="T90" fmla="*/ 88 w 161"/>
              <a:gd name="T91" fmla="*/ 24 h 155"/>
              <a:gd name="T92" fmla="*/ 112 w 161"/>
              <a:gd name="T93" fmla="*/ 5 h 155"/>
              <a:gd name="T94" fmla="*/ 112 w 161"/>
              <a:gd name="T95" fmla="*/ 43 h 155"/>
              <a:gd name="T96" fmla="*/ 112 w 161"/>
              <a:gd name="T97" fmla="*/ 5 h 155"/>
              <a:gd name="T98" fmla="*/ 125 w 161"/>
              <a:gd name="T99" fmla="*/ 24 h 155"/>
              <a:gd name="T100" fmla="*/ 99 w 161"/>
              <a:gd name="T101" fmla="*/ 24 h 155"/>
              <a:gd name="T102" fmla="*/ 112 w 161"/>
              <a:gd name="T103" fmla="*/ 16 h 155"/>
              <a:gd name="T104" fmla="*/ 112 w 161"/>
              <a:gd name="T105" fmla="*/ 32 h 155"/>
              <a:gd name="T106" fmla="*/ 112 w 161"/>
              <a:gd name="T107" fmla="*/ 16 h 1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61" h="155">
                <a:moveTo>
                  <a:pt x="159" y="93"/>
                </a:moveTo>
                <a:cubicBezTo>
                  <a:pt x="154" y="87"/>
                  <a:pt x="149" y="87"/>
                  <a:pt x="137" y="93"/>
                </a:cubicBezTo>
                <a:cubicBezTo>
                  <a:pt x="114" y="107"/>
                  <a:pt x="114" y="107"/>
                  <a:pt x="114" y="107"/>
                </a:cubicBezTo>
                <a:cubicBezTo>
                  <a:pt x="111" y="109"/>
                  <a:pt x="104" y="109"/>
                  <a:pt x="97" y="109"/>
                </a:cubicBezTo>
                <a:cubicBezTo>
                  <a:pt x="98" y="107"/>
                  <a:pt x="98" y="104"/>
                  <a:pt x="95" y="101"/>
                </a:cubicBezTo>
                <a:cubicBezTo>
                  <a:pt x="93" y="97"/>
                  <a:pt x="91" y="95"/>
                  <a:pt x="87" y="93"/>
                </a:cubicBezTo>
                <a:cubicBezTo>
                  <a:pt x="93" y="89"/>
                  <a:pt x="96" y="82"/>
                  <a:pt x="96" y="75"/>
                </a:cubicBezTo>
                <a:cubicBezTo>
                  <a:pt x="96" y="61"/>
                  <a:pt x="85" y="51"/>
                  <a:pt x="72" y="51"/>
                </a:cubicBezTo>
                <a:cubicBezTo>
                  <a:pt x="59" y="51"/>
                  <a:pt x="48" y="61"/>
                  <a:pt x="48" y="75"/>
                </a:cubicBezTo>
                <a:cubicBezTo>
                  <a:pt x="48" y="79"/>
                  <a:pt x="49" y="82"/>
                  <a:pt x="51" y="86"/>
                </a:cubicBezTo>
                <a:cubicBezTo>
                  <a:pt x="51" y="86"/>
                  <a:pt x="51" y="86"/>
                  <a:pt x="51" y="86"/>
                </a:cubicBezTo>
                <a:cubicBezTo>
                  <a:pt x="41" y="78"/>
                  <a:pt x="25" y="77"/>
                  <a:pt x="19" y="77"/>
                </a:cubicBezTo>
                <a:cubicBezTo>
                  <a:pt x="19" y="69"/>
                  <a:pt x="19" y="69"/>
                  <a:pt x="19" y="69"/>
                </a:cubicBezTo>
                <a:cubicBezTo>
                  <a:pt x="0" y="69"/>
                  <a:pt x="0" y="69"/>
                  <a:pt x="0" y="69"/>
                </a:cubicBezTo>
                <a:cubicBezTo>
                  <a:pt x="0" y="155"/>
                  <a:pt x="0" y="155"/>
                  <a:pt x="0" y="155"/>
                </a:cubicBezTo>
                <a:cubicBezTo>
                  <a:pt x="19" y="155"/>
                  <a:pt x="19" y="155"/>
                  <a:pt x="19" y="155"/>
                </a:cubicBezTo>
                <a:cubicBezTo>
                  <a:pt x="19" y="147"/>
                  <a:pt x="19" y="147"/>
                  <a:pt x="19" y="147"/>
                </a:cubicBezTo>
                <a:cubicBezTo>
                  <a:pt x="53" y="147"/>
                  <a:pt x="53" y="147"/>
                  <a:pt x="53" y="147"/>
                </a:cubicBezTo>
                <a:cubicBezTo>
                  <a:pt x="59" y="147"/>
                  <a:pt x="64" y="146"/>
                  <a:pt x="70" y="145"/>
                </a:cubicBezTo>
                <a:cubicBezTo>
                  <a:pt x="104" y="140"/>
                  <a:pt x="104" y="140"/>
                  <a:pt x="104" y="140"/>
                </a:cubicBezTo>
                <a:cubicBezTo>
                  <a:pt x="105" y="140"/>
                  <a:pt x="107" y="140"/>
                  <a:pt x="108" y="140"/>
                </a:cubicBezTo>
                <a:cubicBezTo>
                  <a:pt x="111" y="139"/>
                  <a:pt x="114" y="138"/>
                  <a:pt x="117" y="135"/>
                </a:cubicBezTo>
                <a:cubicBezTo>
                  <a:pt x="157" y="104"/>
                  <a:pt x="157" y="104"/>
                  <a:pt x="157" y="104"/>
                </a:cubicBezTo>
                <a:cubicBezTo>
                  <a:pt x="157" y="104"/>
                  <a:pt x="157" y="104"/>
                  <a:pt x="157" y="104"/>
                </a:cubicBezTo>
                <a:cubicBezTo>
                  <a:pt x="160" y="101"/>
                  <a:pt x="161" y="97"/>
                  <a:pt x="159" y="93"/>
                </a:cubicBezTo>
                <a:close/>
                <a:moveTo>
                  <a:pt x="62" y="90"/>
                </a:moveTo>
                <a:cubicBezTo>
                  <a:pt x="56" y="87"/>
                  <a:pt x="53" y="81"/>
                  <a:pt x="53" y="75"/>
                </a:cubicBezTo>
                <a:cubicBezTo>
                  <a:pt x="53" y="64"/>
                  <a:pt x="62" y="56"/>
                  <a:pt x="72" y="56"/>
                </a:cubicBezTo>
                <a:cubicBezTo>
                  <a:pt x="82" y="56"/>
                  <a:pt x="91" y="64"/>
                  <a:pt x="91" y="75"/>
                </a:cubicBezTo>
                <a:cubicBezTo>
                  <a:pt x="91" y="82"/>
                  <a:pt x="87" y="88"/>
                  <a:pt x="81" y="91"/>
                </a:cubicBezTo>
                <a:cubicBezTo>
                  <a:pt x="81" y="91"/>
                  <a:pt x="80" y="91"/>
                  <a:pt x="80" y="91"/>
                </a:cubicBezTo>
                <a:cubicBezTo>
                  <a:pt x="80" y="91"/>
                  <a:pt x="79" y="91"/>
                  <a:pt x="79" y="91"/>
                </a:cubicBezTo>
                <a:cubicBezTo>
                  <a:pt x="78" y="91"/>
                  <a:pt x="77" y="91"/>
                  <a:pt x="76" y="91"/>
                </a:cubicBezTo>
                <a:cubicBezTo>
                  <a:pt x="66" y="91"/>
                  <a:pt x="66" y="91"/>
                  <a:pt x="66" y="91"/>
                </a:cubicBezTo>
                <a:cubicBezTo>
                  <a:pt x="65" y="91"/>
                  <a:pt x="63" y="90"/>
                  <a:pt x="62" y="90"/>
                </a:cubicBezTo>
                <a:close/>
                <a:moveTo>
                  <a:pt x="13" y="149"/>
                </a:moveTo>
                <a:cubicBezTo>
                  <a:pt x="5" y="149"/>
                  <a:pt x="5" y="149"/>
                  <a:pt x="5" y="149"/>
                </a:cubicBezTo>
                <a:cubicBezTo>
                  <a:pt x="5" y="75"/>
                  <a:pt x="5" y="75"/>
                  <a:pt x="5" y="75"/>
                </a:cubicBezTo>
                <a:cubicBezTo>
                  <a:pt x="13" y="75"/>
                  <a:pt x="13" y="75"/>
                  <a:pt x="13" y="75"/>
                </a:cubicBezTo>
                <a:cubicBezTo>
                  <a:pt x="13" y="77"/>
                  <a:pt x="13" y="77"/>
                  <a:pt x="13" y="77"/>
                </a:cubicBezTo>
                <a:cubicBezTo>
                  <a:pt x="13" y="147"/>
                  <a:pt x="13" y="147"/>
                  <a:pt x="13" y="147"/>
                </a:cubicBezTo>
                <a:lnTo>
                  <a:pt x="13" y="149"/>
                </a:lnTo>
                <a:close/>
                <a:moveTo>
                  <a:pt x="154" y="100"/>
                </a:moveTo>
                <a:cubicBezTo>
                  <a:pt x="113" y="131"/>
                  <a:pt x="113" y="131"/>
                  <a:pt x="113" y="131"/>
                </a:cubicBezTo>
                <a:cubicBezTo>
                  <a:pt x="113" y="131"/>
                  <a:pt x="113" y="131"/>
                  <a:pt x="113" y="131"/>
                </a:cubicBezTo>
                <a:cubicBezTo>
                  <a:pt x="111" y="133"/>
                  <a:pt x="109" y="134"/>
                  <a:pt x="107" y="135"/>
                </a:cubicBezTo>
                <a:cubicBezTo>
                  <a:pt x="106" y="135"/>
                  <a:pt x="105" y="135"/>
                  <a:pt x="104" y="135"/>
                </a:cubicBezTo>
                <a:cubicBezTo>
                  <a:pt x="69" y="140"/>
                  <a:pt x="69" y="140"/>
                  <a:pt x="69" y="140"/>
                </a:cubicBezTo>
                <a:cubicBezTo>
                  <a:pt x="64" y="141"/>
                  <a:pt x="59" y="141"/>
                  <a:pt x="53" y="141"/>
                </a:cubicBezTo>
                <a:cubicBezTo>
                  <a:pt x="19" y="141"/>
                  <a:pt x="19" y="141"/>
                  <a:pt x="19" y="141"/>
                </a:cubicBezTo>
                <a:cubicBezTo>
                  <a:pt x="19" y="83"/>
                  <a:pt x="19" y="83"/>
                  <a:pt x="19" y="83"/>
                </a:cubicBezTo>
                <a:cubicBezTo>
                  <a:pt x="25" y="83"/>
                  <a:pt x="39" y="84"/>
                  <a:pt x="47" y="90"/>
                </a:cubicBezTo>
                <a:cubicBezTo>
                  <a:pt x="51" y="93"/>
                  <a:pt x="55" y="94"/>
                  <a:pt x="60" y="95"/>
                </a:cubicBezTo>
                <a:cubicBezTo>
                  <a:pt x="60" y="95"/>
                  <a:pt x="60" y="95"/>
                  <a:pt x="60" y="95"/>
                </a:cubicBezTo>
                <a:cubicBezTo>
                  <a:pt x="60" y="95"/>
                  <a:pt x="60" y="95"/>
                  <a:pt x="60" y="95"/>
                </a:cubicBezTo>
                <a:cubicBezTo>
                  <a:pt x="60" y="95"/>
                  <a:pt x="60" y="95"/>
                  <a:pt x="60" y="95"/>
                </a:cubicBezTo>
                <a:cubicBezTo>
                  <a:pt x="61" y="96"/>
                  <a:pt x="62" y="96"/>
                  <a:pt x="63" y="96"/>
                </a:cubicBezTo>
                <a:cubicBezTo>
                  <a:pt x="63" y="96"/>
                  <a:pt x="63" y="96"/>
                  <a:pt x="63" y="96"/>
                </a:cubicBezTo>
                <a:cubicBezTo>
                  <a:pt x="64" y="96"/>
                  <a:pt x="65" y="96"/>
                  <a:pt x="66" y="96"/>
                </a:cubicBezTo>
                <a:cubicBezTo>
                  <a:pt x="76" y="96"/>
                  <a:pt x="76" y="96"/>
                  <a:pt x="76" y="96"/>
                </a:cubicBezTo>
                <a:cubicBezTo>
                  <a:pt x="78" y="96"/>
                  <a:pt x="79" y="96"/>
                  <a:pt x="81" y="96"/>
                </a:cubicBezTo>
                <a:cubicBezTo>
                  <a:pt x="81" y="96"/>
                  <a:pt x="81" y="96"/>
                  <a:pt x="81" y="96"/>
                </a:cubicBezTo>
                <a:cubicBezTo>
                  <a:pt x="85" y="98"/>
                  <a:pt x="89" y="100"/>
                  <a:pt x="91" y="104"/>
                </a:cubicBezTo>
                <a:cubicBezTo>
                  <a:pt x="92" y="105"/>
                  <a:pt x="93" y="107"/>
                  <a:pt x="92" y="107"/>
                </a:cubicBezTo>
                <a:cubicBezTo>
                  <a:pt x="92" y="108"/>
                  <a:pt x="88" y="109"/>
                  <a:pt x="85" y="109"/>
                </a:cubicBezTo>
                <a:cubicBezTo>
                  <a:pt x="84" y="109"/>
                  <a:pt x="83" y="109"/>
                  <a:pt x="82" y="109"/>
                </a:cubicBezTo>
                <a:cubicBezTo>
                  <a:pt x="56" y="109"/>
                  <a:pt x="56" y="109"/>
                  <a:pt x="56" y="109"/>
                </a:cubicBezTo>
                <a:cubicBezTo>
                  <a:pt x="48" y="109"/>
                  <a:pt x="43" y="113"/>
                  <a:pt x="43" y="120"/>
                </a:cubicBezTo>
                <a:cubicBezTo>
                  <a:pt x="43" y="121"/>
                  <a:pt x="44" y="123"/>
                  <a:pt x="45" y="123"/>
                </a:cubicBezTo>
                <a:cubicBezTo>
                  <a:pt x="47" y="123"/>
                  <a:pt x="48" y="121"/>
                  <a:pt x="48" y="120"/>
                </a:cubicBezTo>
                <a:cubicBezTo>
                  <a:pt x="48" y="119"/>
                  <a:pt x="48" y="115"/>
                  <a:pt x="56" y="115"/>
                </a:cubicBezTo>
                <a:cubicBezTo>
                  <a:pt x="82" y="115"/>
                  <a:pt x="82" y="115"/>
                  <a:pt x="82" y="115"/>
                </a:cubicBezTo>
                <a:cubicBezTo>
                  <a:pt x="82" y="115"/>
                  <a:pt x="84" y="115"/>
                  <a:pt x="85" y="115"/>
                </a:cubicBezTo>
                <a:cubicBezTo>
                  <a:pt x="86" y="115"/>
                  <a:pt x="86" y="115"/>
                  <a:pt x="87" y="115"/>
                </a:cubicBezTo>
                <a:cubicBezTo>
                  <a:pt x="99" y="115"/>
                  <a:pt x="111" y="115"/>
                  <a:pt x="117" y="112"/>
                </a:cubicBezTo>
                <a:cubicBezTo>
                  <a:pt x="140" y="98"/>
                  <a:pt x="140" y="98"/>
                  <a:pt x="140" y="98"/>
                </a:cubicBezTo>
                <a:cubicBezTo>
                  <a:pt x="151" y="92"/>
                  <a:pt x="152" y="93"/>
                  <a:pt x="154" y="96"/>
                </a:cubicBezTo>
                <a:cubicBezTo>
                  <a:pt x="155" y="97"/>
                  <a:pt x="155" y="99"/>
                  <a:pt x="154" y="100"/>
                </a:cubicBezTo>
                <a:close/>
                <a:moveTo>
                  <a:pt x="85" y="75"/>
                </a:moveTo>
                <a:cubicBezTo>
                  <a:pt x="85" y="67"/>
                  <a:pt x="79" y="61"/>
                  <a:pt x="72" y="61"/>
                </a:cubicBezTo>
                <a:cubicBezTo>
                  <a:pt x="65" y="61"/>
                  <a:pt x="59" y="67"/>
                  <a:pt x="59" y="75"/>
                </a:cubicBezTo>
                <a:cubicBezTo>
                  <a:pt x="59" y="82"/>
                  <a:pt x="65" y="88"/>
                  <a:pt x="72" y="88"/>
                </a:cubicBezTo>
                <a:cubicBezTo>
                  <a:pt x="79" y="88"/>
                  <a:pt x="85" y="82"/>
                  <a:pt x="85" y="75"/>
                </a:cubicBezTo>
                <a:close/>
                <a:moveTo>
                  <a:pt x="72" y="83"/>
                </a:moveTo>
                <a:cubicBezTo>
                  <a:pt x="68" y="83"/>
                  <a:pt x="64" y="79"/>
                  <a:pt x="64" y="75"/>
                </a:cubicBezTo>
                <a:cubicBezTo>
                  <a:pt x="64" y="70"/>
                  <a:pt x="68" y="67"/>
                  <a:pt x="72" y="67"/>
                </a:cubicBezTo>
                <a:cubicBezTo>
                  <a:pt x="76" y="67"/>
                  <a:pt x="80" y="70"/>
                  <a:pt x="80" y="75"/>
                </a:cubicBezTo>
                <a:cubicBezTo>
                  <a:pt x="80" y="79"/>
                  <a:pt x="76" y="83"/>
                  <a:pt x="72" y="83"/>
                </a:cubicBezTo>
                <a:close/>
                <a:moveTo>
                  <a:pt x="112" y="48"/>
                </a:moveTo>
                <a:cubicBezTo>
                  <a:pt x="125" y="48"/>
                  <a:pt x="136" y="37"/>
                  <a:pt x="136" y="24"/>
                </a:cubicBezTo>
                <a:cubicBezTo>
                  <a:pt x="136" y="11"/>
                  <a:pt x="125" y="0"/>
                  <a:pt x="112" y="0"/>
                </a:cubicBezTo>
                <a:cubicBezTo>
                  <a:pt x="99" y="0"/>
                  <a:pt x="88" y="11"/>
                  <a:pt x="88" y="24"/>
                </a:cubicBezTo>
                <a:cubicBezTo>
                  <a:pt x="88" y="37"/>
                  <a:pt x="99" y="48"/>
                  <a:pt x="112" y="48"/>
                </a:cubicBezTo>
                <a:close/>
                <a:moveTo>
                  <a:pt x="112" y="5"/>
                </a:moveTo>
                <a:cubicBezTo>
                  <a:pt x="122" y="5"/>
                  <a:pt x="131" y="14"/>
                  <a:pt x="131" y="24"/>
                </a:cubicBezTo>
                <a:cubicBezTo>
                  <a:pt x="131" y="34"/>
                  <a:pt x="122" y="43"/>
                  <a:pt x="112" y="43"/>
                </a:cubicBezTo>
                <a:cubicBezTo>
                  <a:pt x="102" y="43"/>
                  <a:pt x="93" y="34"/>
                  <a:pt x="93" y="24"/>
                </a:cubicBezTo>
                <a:cubicBezTo>
                  <a:pt x="93" y="14"/>
                  <a:pt x="102" y="5"/>
                  <a:pt x="112" y="5"/>
                </a:cubicBezTo>
                <a:close/>
                <a:moveTo>
                  <a:pt x="112" y="37"/>
                </a:moveTo>
                <a:cubicBezTo>
                  <a:pt x="119" y="37"/>
                  <a:pt x="125" y="31"/>
                  <a:pt x="125" y="24"/>
                </a:cubicBezTo>
                <a:cubicBezTo>
                  <a:pt x="125" y="17"/>
                  <a:pt x="119" y="11"/>
                  <a:pt x="112" y="11"/>
                </a:cubicBezTo>
                <a:cubicBezTo>
                  <a:pt x="105" y="11"/>
                  <a:pt x="99" y="17"/>
                  <a:pt x="99" y="24"/>
                </a:cubicBezTo>
                <a:cubicBezTo>
                  <a:pt x="99" y="31"/>
                  <a:pt x="105" y="37"/>
                  <a:pt x="112" y="37"/>
                </a:cubicBezTo>
                <a:close/>
                <a:moveTo>
                  <a:pt x="112" y="16"/>
                </a:moveTo>
                <a:cubicBezTo>
                  <a:pt x="116" y="16"/>
                  <a:pt x="120" y="20"/>
                  <a:pt x="120" y="24"/>
                </a:cubicBezTo>
                <a:cubicBezTo>
                  <a:pt x="120" y="28"/>
                  <a:pt x="116" y="32"/>
                  <a:pt x="112" y="32"/>
                </a:cubicBezTo>
                <a:cubicBezTo>
                  <a:pt x="108" y="32"/>
                  <a:pt x="104" y="28"/>
                  <a:pt x="104" y="24"/>
                </a:cubicBezTo>
                <a:cubicBezTo>
                  <a:pt x="104" y="20"/>
                  <a:pt x="108" y="16"/>
                  <a:pt x="112" y="1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38" name="Freeform 1934">
            <a:extLst>
              <a:ext uri="{FF2B5EF4-FFF2-40B4-BE49-F238E27FC236}">
                <a16:creationId xmlns:a16="http://schemas.microsoft.com/office/drawing/2014/main" xmlns="" id="{07222561-6EA2-4D0F-8F36-2A5B837A3726}"/>
              </a:ext>
            </a:extLst>
          </p:cNvPr>
          <p:cNvSpPr>
            <a:spLocks noEditPoints="1"/>
          </p:cNvSpPr>
          <p:nvPr/>
        </p:nvSpPr>
        <p:spPr bwMode="auto">
          <a:xfrm>
            <a:off x="9169977" y="985694"/>
            <a:ext cx="545523" cy="549852"/>
          </a:xfrm>
          <a:custGeom>
            <a:avLst/>
            <a:gdLst>
              <a:gd name="T0" fmla="*/ 147 w 160"/>
              <a:gd name="T1" fmla="*/ 77 h 160"/>
              <a:gd name="T2" fmla="*/ 141 w 160"/>
              <a:gd name="T3" fmla="*/ 88 h 160"/>
              <a:gd name="T4" fmla="*/ 112 w 160"/>
              <a:gd name="T5" fmla="*/ 85 h 160"/>
              <a:gd name="T6" fmla="*/ 117 w 160"/>
              <a:gd name="T7" fmla="*/ 75 h 160"/>
              <a:gd name="T8" fmla="*/ 67 w 160"/>
              <a:gd name="T9" fmla="*/ 109 h 160"/>
              <a:gd name="T10" fmla="*/ 147 w 160"/>
              <a:gd name="T11" fmla="*/ 93 h 160"/>
              <a:gd name="T12" fmla="*/ 149 w 160"/>
              <a:gd name="T13" fmla="*/ 112 h 160"/>
              <a:gd name="T14" fmla="*/ 128 w 160"/>
              <a:gd name="T15" fmla="*/ 101 h 160"/>
              <a:gd name="T16" fmla="*/ 133 w 160"/>
              <a:gd name="T17" fmla="*/ 91 h 160"/>
              <a:gd name="T18" fmla="*/ 131 w 160"/>
              <a:gd name="T19" fmla="*/ 109 h 160"/>
              <a:gd name="T20" fmla="*/ 107 w 160"/>
              <a:gd name="T21" fmla="*/ 101 h 160"/>
              <a:gd name="T22" fmla="*/ 61 w 160"/>
              <a:gd name="T23" fmla="*/ 120 h 160"/>
              <a:gd name="T24" fmla="*/ 80 w 160"/>
              <a:gd name="T25" fmla="*/ 117 h 160"/>
              <a:gd name="T26" fmla="*/ 29 w 160"/>
              <a:gd name="T27" fmla="*/ 115 h 160"/>
              <a:gd name="T28" fmla="*/ 139 w 160"/>
              <a:gd name="T29" fmla="*/ 117 h 160"/>
              <a:gd name="T30" fmla="*/ 91 w 160"/>
              <a:gd name="T31" fmla="*/ 117 h 160"/>
              <a:gd name="T32" fmla="*/ 109 w 160"/>
              <a:gd name="T33" fmla="*/ 120 h 160"/>
              <a:gd name="T34" fmla="*/ 104 w 160"/>
              <a:gd name="T35" fmla="*/ 93 h 160"/>
              <a:gd name="T36" fmla="*/ 117 w 160"/>
              <a:gd name="T37" fmla="*/ 91 h 160"/>
              <a:gd name="T38" fmla="*/ 99 w 160"/>
              <a:gd name="T39" fmla="*/ 109 h 160"/>
              <a:gd name="T40" fmla="*/ 59 w 160"/>
              <a:gd name="T41" fmla="*/ 133 h 160"/>
              <a:gd name="T42" fmla="*/ 69 w 160"/>
              <a:gd name="T43" fmla="*/ 128 h 160"/>
              <a:gd name="T44" fmla="*/ 72 w 160"/>
              <a:gd name="T45" fmla="*/ 141 h 160"/>
              <a:gd name="T46" fmla="*/ 77 w 160"/>
              <a:gd name="T47" fmla="*/ 131 h 160"/>
              <a:gd name="T48" fmla="*/ 43 w 160"/>
              <a:gd name="T49" fmla="*/ 133 h 160"/>
              <a:gd name="T50" fmla="*/ 11 w 160"/>
              <a:gd name="T51" fmla="*/ 133 h 160"/>
              <a:gd name="T52" fmla="*/ 29 w 160"/>
              <a:gd name="T53" fmla="*/ 136 h 160"/>
              <a:gd name="T54" fmla="*/ 24 w 160"/>
              <a:gd name="T55" fmla="*/ 125 h 160"/>
              <a:gd name="T56" fmla="*/ 37 w 160"/>
              <a:gd name="T57" fmla="*/ 123 h 160"/>
              <a:gd name="T58" fmla="*/ 19 w 160"/>
              <a:gd name="T59" fmla="*/ 141 h 160"/>
              <a:gd name="T60" fmla="*/ 139 w 160"/>
              <a:gd name="T61" fmla="*/ 133 h 160"/>
              <a:gd name="T62" fmla="*/ 149 w 160"/>
              <a:gd name="T63" fmla="*/ 128 h 160"/>
              <a:gd name="T64" fmla="*/ 152 w 160"/>
              <a:gd name="T65" fmla="*/ 141 h 160"/>
              <a:gd name="T66" fmla="*/ 125 w 160"/>
              <a:gd name="T67" fmla="*/ 131 h 160"/>
              <a:gd name="T68" fmla="*/ 131 w 160"/>
              <a:gd name="T69" fmla="*/ 125 h 160"/>
              <a:gd name="T70" fmla="*/ 83 w 160"/>
              <a:gd name="T71" fmla="*/ 125 h 160"/>
              <a:gd name="T72" fmla="*/ 85 w 160"/>
              <a:gd name="T73" fmla="*/ 144 h 160"/>
              <a:gd name="T74" fmla="*/ 96 w 160"/>
              <a:gd name="T75" fmla="*/ 133 h 160"/>
              <a:gd name="T76" fmla="*/ 109 w 160"/>
              <a:gd name="T77" fmla="*/ 131 h 160"/>
              <a:gd name="T78" fmla="*/ 99 w 160"/>
              <a:gd name="T79" fmla="*/ 125 h 160"/>
              <a:gd name="T80" fmla="*/ 99 w 160"/>
              <a:gd name="T81" fmla="*/ 141 h 160"/>
              <a:gd name="T82" fmla="*/ 117 w 160"/>
              <a:gd name="T83" fmla="*/ 144 h 160"/>
              <a:gd name="T84" fmla="*/ 27 w 160"/>
              <a:gd name="T85" fmla="*/ 75 h 160"/>
              <a:gd name="T86" fmla="*/ 24 w 160"/>
              <a:gd name="T87" fmla="*/ 67 h 160"/>
              <a:gd name="T88" fmla="*/ 19 w 160"/>
              <a:gd name="T89" fmla="*/ 56 h 160"/>
              <a:gd name="T90" fmla="*/ 19 w 160"/>
              <a:gd name="T91" fmla="*/ 56 h 160"/>
              <a:gd name="T92" fmla="*/ 16 w 160"/>
              <a:gd name="T93" fmla="*/ 43 h 160"/>
              <a:gd name="T94" fmla="*/ 19 w 160"/>
              <a:gd name="T95" fmla="*/ 29 h 160"/>
              <a:gd name="T96" fmla="*/ 24 w 160"/>
              <a:gd name="T97" fmla="*/ 19 h 160"/>
              <a:gd name="T98" fmla="*/ 27 w 160"/>
              <a:gd name="T99" fmla="*/ 11 h 160"/>
              <a:gd name="T100" fmla="*/ 160 w 160"/>
              <a:gd name="T101" fmla="*/ 155 h 160"/>
              <a:gd name="T102" fmla="*/ 5 w 160"/>
              <a:gd name="T103" fmla="*/ 155 h 160"/>
              <a:gd name="T104" fmla="*/ 5 w 160"/>
              <a:gd name="T105" fmla="*/ 3 h 160"/>
              <a:gd name="T106" fmla="*/ 66 w 160"/>
              <a:gd name="T107" fmla="*/ 80 h 160"/>
              <a:gd name="T108" fmla="*/ 155 w 160"/>
              <a:gd name="T109" fmla="*/ 46 h 160"/>
              <a:gd name="T110" fmla="*/ 128 w 160"/>
              <a:gd name="T111" fmla="*/ 87 h 160"/>
              <a:gd name="T112" fmla="*/ 88 w 160"/>
              <a:gd name="T113" fmla="*/ 109 h 160"/>
              <a:gd name="T114" fmla="*/ 53 w 160"/>
              <a:gd name="T115" fmla="*/ 123 h 160"/>
              <a:gd name="T116" fmla="*/ 11 w 160"/>
              <a:gd name="T117" fmla="*/ 129 h 160"/>
              <a:gd name="T118" fmla="*/ 29 w 160"/>
              <a:gd name="T119" fmla="*/ 147 h 160"/>
              <a:gd name="T120" fmla="*/ 61 w 160"/>
              <a:gd name="T121" fmla="*/ 147 h 160"/>
              <a:gd name="T122" fmla="*/ 93 w 160"/>
              <a:gd name="T123" fmla="*/ 147 h 160"/>
              <a:gd name="T124" fmla="*/ 125 w 160"/>
              <a:gd name="T125" fmla="*/ 147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60" h="160">
                <a:moveTo>
                  <a:pt x="149" y="59"/>
                </a:moveTo>
                <a:cubicBezTo>
                  <a:pt x="151" y="59"/>
                  <a:pt x="152" y="60"/>
                  <a:pt x="152" y="61"/>
                </a:cubicBezTo>
                <a:cubicBezTo>
                  <a:pt x="152" y="63"/>
                  <a:pt x="151" y="64"/>
                  <a:pt x="149" y="64"/>
                </a:cubicBezTo>
                <a:cubicBezTo>
                  <a:pt x="148" y="64"/>
                  <a:pt x="147" y="63"/>
                  <a:pt x="147" y="61"/>
                </a:cubicBezTo>
                <a:cubicBezTo>
                  <a:pt x="147" y="60"/>
                  <a:pt x="148" y="59"/>
                  <a:pt x="149" y="59"/>
                </a:cubicBezTo>
                <a:close/>
                <a:moveTo>
                  <a:pt x="147" y="77"/>
                </a:moveTo>
                <a:cubicBezTo>
                  <a:pt x="147" y="79"/>
                  <a:pt x="148" y="80"/>
                  <a:pt x="149" y="80"/>
                </a:cubicBezTo>
                <a:cubicBezTo>
                  <a:pt x="151" y="80"/>
                  <a:pt x="152" y="79"/>
                  <a:pt x="152" y="77"/>
                </a:cubicBezTo>
                <a:cubicBezTo>
                  <a:pt x="152" y="76"/>
                  <a:pt x="151" y="75"/>
                  <a:pt x="149" y="75"/>
                </a:cubicBezTo>
                <a:cubicBezTo>
                  <a:pt x="148" y="75"/>
                  <a:pt x="147" y="76"/>
                  <a:pt x="147" y="77"/>
                </a:cubicBezTo>
                <a:close/>
                <a:moveTo>
                  <a:pt x="139" y="85"/>
                </a:moveTo>
                <a:cubicBezTo>
                  <a:pt x="139" y="87"/>
                  <a:pt x="140" y="88"/>
                  <a:pt x="141" y="88"/>
                </a:cubicBezTo>
                <a:cubicBezTo>
                  <a:pt x="143" y="88"/>
                  <a:pt x="144" y="87"/>
                  <a:pt x="144" y="85"/>
                </a:cubicBezTo>
                <a:cubicBezTo>
                  <a:pt x="144" y="84"/>
                  <a:pt x="143" y="83"/>
                  <a:pt x="141" y="83"/>
                </a:cubicBezTo>
                <a:cubicBezTo>
                  <a:pt x="140" y="83"/>
                  <a:pt x="139" y="84"/>
                  <a:pt x="139" y="85"/>
                </a:cubicBezTo>
                <a:close/>
                <a:moveTo>
                  <a:pt x="107" y="85"/>
                </a:moveTo>
                <a:cubicBezTo>
                  <a:pt x="107" y="87"/>
                  <a:pt x="108" y="88"/>
                  <a:pt x="109" y="88"/>
                </a:cubicBezTo>
                <a:cubicBezTo>
                  <a:pt x="111" y="88"/>
                  <a:pt x="112" y="87"/>
                  <a:pt x="112" y="85"/>
                </a:cubicBezTo>
                <a:cubicBezTo>
                  <a:pt x="112" y="84"/>
                  <a:pt x="111" y="83"/>
                  <a:pt x="109" y="83"/>
                </a:cubicBezTo>
                <a:cubicBezTo>
                  <a:pt x="108" y="83"/>
                  <a:pt x="107" y="84"/>
                  <a:pt x="107" y="85"/>
                </a:cubicBezTo>
                <a:close/>
                <a:moveTo>
                  <a:pt x="115" y="77"/>
                </a:moveTo>
                <a:cubicBezTo>
                  <a:pt x="115" y="79"/>
                  <a:pt x="116" y="80"/>
                  <a:pt x="117" y="80"/>
                </a:cubicBezTo>
                <a:cubicBezTo>
                  <a:pt x="119" y="80"/>
                  <a:pt x="120" y="79"/>
                  <a:pt x="120" y="77"/>
                </a:cubicBezTo>
                <a:cubicBezTo>
                  <a:pt x="120" y="76"/>
                  <a:pt x="119" y="75"/>
                  <a:pt x="117" y="75"/>
                </a:cubicBezTo>
                <a:cubicBezTo>
                  <a:pt x="116" y="75"/>
                  <a:pt x="115" y="76"/>
                  <a:pt x="115" y="77"/>
                </a:cubicBezTo>
                <a:close/>
                <a:moveTo>
                  <a:pt x="67" y="109"/>
                </a:moveTo>
                <a:cubicBezTo>
                  <a:pt x="67" y="111"/>
                  <a:pt x="68" y="112"/>
                  <a:pt x="69" y="112"/>
                </a:cubicBezTo>
                <a:cubicBezTo>
                  <a:pt x="71" y="112"/>
                  <a:pt x="72" y="111"/>
                  <a:pt x="72" y="109"/>
                </a:cubicBezTo>
                <a:cubicBezTo>
                  <a:pt x="72" y="108"/>
                  <a:pt x="71" y="107"/>
                  <a:pt x="69" y="107"/>
                </a:cubicBezTo>
                <a:cubicBezTo>
                  <a:pt x="68" y="107"/>
                  <a:pt x="67" y="108"/>
                  <a:pt x="67" y="109"/>
                </a:cubicBezTo>
                <a:close/>
                <a:moveTo>
                  <a:pt x="139" y="101"/>
                </a:moveTo>
                <a:cubicBezTo>
                  <a:pt x="139" y="103"/>
                  <a:pt x="140" y="104"/>
                  <a:pt x="141" y="104"/>
                </a:cubicBezTo>
                <a:cubicBezTo>
                  <a:pt x="143" y="104"/>
                  <a:pt x="144" y="103"/>
                  <a:pt x="144" y="101"/>
                </a:cubicBezTo>
                <a:cubicBezTo>
                  <a:pt x="144" y="100"/>
                  <a:pt x="143" y="99"/>
                  <a:pt x="141" y="99"/>
                </a:cubicBezTo>
                <a:cubicBezTo>
                  <a:pt x="140" y="99"/>
                  <a:pt x="139" y="100"/>
                  <a:pt x="139" y="101"/>
                </a:cubicBezTo>
                <a:close/>
                <a:moveTo>
                  <a:pt x="147" y="93"/>
                </a:moveTo>
                <a:cubicBezTo>
                  <a:pt x="147" y="95"/>
                  <a:pt x="148" y="96"/>
                  <a:pt x="149" y="96"/>
                </a:cubicBezTo>
                <a:cubicBezTo>
                  <a:pt x="151" y="96"/>
                  <a:pt x="152" y="95"/>
                  <a:pt x="152" y="93"/>
                </a:cubicBezTo>
                <a:cubicBezTo>
                  <a:pt x="152" y="92"/>
                  <a:pt x="151" y="91"/>
                  <a:pt x="149" y="91"/>
                </a:cubicBezTo>
                <a:cubicBezTo>
                  <a:pt x="148" y="91"/>
                  <a:pt x="147" y="92"/>
                  <a:pt x="147" y="93"/>
                </a:cubicBezTo>
                <a:close/>
                <a:moveTo>
                  <a:pt x="147" y="109"/>
                </a:moveTo>
                <a:cubicBezTo>
                  <a:pt x="147" y="111"/>
                  <a:pt x="148" y="112"/>
                  <a:pt x="149" y="112"/>
                </a:cubicBezTo>
                <a:cubicBezTo>
                  <a:pt x="151" y="112"/>
                  <a:pt x="152" y="111"/>
                  <a:pt x="152" y="109"/>
                </a:cubicBezTo>
                <a:cubicBezTo>
                  <a:pt x="152" y="108"/>
                  <a:pt x="151" y="107"/>
                  <a:pt x="149" y="107"/>
                </a:cubicBezTo>
                <a:cubicBezTo>
                  <a:pt x="148" y="107"/>
                  <a:pt x="147" y="108"/>
                  <a:pt x="147" y="109"/>
                </a:cubicBezTo>
                <a:close/>
                <a:moveTo>
                  <a:pt x="123" y="101"/>
                </a:moveTo>
                <a:cubicBezTo>
                  <a:pt x="123" y="103"/>
                  <a:pt x="124" y="104"/>
                  <a:pt x="125" y="104"/>
                </a:cubicBezTo>
                <a:cubicBezTo>
                  <a:pt x="127" y="104"/>
                  <a:pt x="128" y="103"/>
                  <a:pt x="128" y="101"/>
                </a:cubicBezTo>
                <a:cubicBezTo>
                  <a:pt x="128" y="100"/>
                  <a:pt x="127" y="99"/>
                  <a:pt x="125" y="99"/>
                </a:cubicBezTo>
                <a:cubicBezTo>
                  <a:pt x="124" y="99"/>
                  <a:pt x="123" y="100"/>
                  <a:pt x="123" y="101"/>
                </a:cubicBezTo>
                <a:close/>
                <a:moveTo>
                  <a:pt x="131" y="93"/>
                </a:moveTo>
                <a:cubicBezTo>
                  <a:pt x="131" y="95"/>
                  <a:pt x="132" y="96"/>
                  <a:pt x="133" y="96"/>
                </a:cubicBezTo>
                <a:cubicBezTo>
                  <a:pt x="135" y="96"/>
                  <a:pt x="136" y="95"/>
                  <a:pt x="136" y="93"/>
                </a:cubicBezTo>
                <a:cubicBezTo>
                  <a:pt x="136" y="92"/>
                  <a:pt x="135" y="91"/>
                  <a:pt x="133" y="91"/>
                </a:cubicBezTo>
                <a:cubicBezTo>
                  <a:pt x="132" y="91"/>
                  <a:pt x="131" y="92"/>
                  <a:pt x="131" y="93"/>
                </a:cubicBezTo>
                <a:close/>
                <a:moveTo>
                  <a:pt x="131" y="109"/>
                </a:moveTo>
                <a:cubicBezTo>
                  <a:pt x="131" y="111"/>
                  <a:pt x="132" y="112"/>
                  <a:pt x="133" y="112"/>
                </a:cubicBezTo>
                <a:cubicBezTo>
                  <a:pt x="135" y="112"/>
                  <a:pt x="136" y="111"/>
                  <a:pt x="136" y="109"/>
                </a:cubicBezTo>
                <a:cubicBezTo>
                  <a:pt x="136" y="108"/>
                  <a:pt x="135" y="107"/>
                  <a:pt x="133" y="107"/>
                </a:cubicBezTo>
                <a:cubicBezTo>
                  <a:pt x="132" y="107"/>
                  <a:pt x="131" y="108"/>
                  <a:pt x="131" y="109"/>
                </a:cubicBezTo>
                <a:close/>
                <a:moveTo>
                  <a:pt x="91" y="101"/>
                </a:moveTo>
                <a:cubicBezTo>
                  <a:pt x="91" y="103"/>
                  <a:pt x="92" y="104"/>
                  <a:pt x="93" y="104"/>
                </a:cubicBezTo>
                <a:cubicBezTo>
                  <a:pt x="95" y="104"/>
                  <a:pt x="96" y="103"/>
                  <a:pt x="96" y="101"/>
                </a:cubicBezTo>
                <a:cubicBezTo>
                  <a:pt x="96" y="100"/>
                  <a:pt x="95" y="99"/>
                  <a:pt x="93" y="99"/>
                </a:cubicBezTo>
                <a:cubicBezTo>
                  <a:pt x="92" y="99"/>
                  <a:pt x="91" y="100"/>
                  <a:pt x="91" y="101"/>
                </a:cubicBezTo>
                <a:close/>
                <a:moveTo>
                  <a:pt x="107" y="101"/>
                </a:moveTo>
                <a:cubicBezTo>
                  <a:pt x="107" y="103"/>
                  <a:pt x="108" y="104"/>
                  <a:pt x="109" y="104"/>
                </a:cubicBezTo>
                <a:cubicBezTo>
                  <a:pt x="111" y="104"/>
                  <a:pt x="112" y="103"/>
                  <a:pt x="112" y="101"/>
                </a:cubicBezTo>
                <a:cubicBezTo>
                  <a:pt x="112" y="100"/>
                  <a:pt x="111" y="99"/>
                  <a:pt x="109" y="99"/>
                </a:cubicBezTo>
                <a:cubicBezTo>
                  <a:pt x="108" y="99"/>
                  <a:pt x="107" y="100"/>
                  <a:pt x="107" y="101"/>
                </a:cubicBezTo>
                <a:close/>
                <a:moveTo>
                  <a:pt x="59" y="117"/>
                </a:moveTo>
                <a:cubicBezTo>
                  <a:pt x="59" y="119"/>
                  <a:pt x="60" y="120"/>
                  <a:pt x="61" y="120"/>
                </a:cubicBezTo>
                <a:cubicBezTo>
                  <a:pt x="63" y="120"/>
                  <a:pt x="64" y="119"/>
                  <a:pt x="64" y="117"/>
                </a:cubicBezTo>
                <a:cubicBezTo>
                  <a:pt x="64" y="116"/>
                  <a:pt x="63" y="115"/>
                  <a:pt x="61" y="115"/>
                </a:cubicBezTo>
                <a:cubicBezTo>
                  <a:pt x="60" y="115"/>
                  <a:pt x="59" y="116"/>
                  <a:pt x="59" y="117"/>
                </a:cubicBezTo>
                <a:close/>
                <a:moveTo>
                  <a:pt x="75" y="117"/>
                </a:moveTo>
                <a:cubicBezTo>
                  <a:pt x="75" y="119"/>
                  <a:pt x="76" y="120"/>
                  <a:pt x="77" y="120"/>
                </a:cubicBezTo>
                <a:cubicBezTo>
                  <a:pt x="79" y="120"/>
                  <a:pt x="80" y="119"/>
                  <a:pt x="80" y="117"/>
                </a:cubicBezTo>
                <a:cubicBezTo>
                  <a:pt x="80" y="116"/>
                  <a:pt x="79" y="115"/>
                  <a:pt x="77" y="115"/>
                </a:cubicBezTo>
                <a:cubicBezTo>
                  <a:pt x="76" y="115"/>
                  <a:pt x="75" y="116"/>
                  <a:pt x="75" y="117"/>
                </a:cubicBezTo>
                <a:close/>
                <a:moveTo>
                  <a:pt x="27" y="117"/>
                </a:moveTo>
                <a:cubicBezTo>
                  <a:pt x="27" y="119"/>
                  <a:pt x="28" y="120"/>
                  <a:pt x="29" y="120"/>
                </a:cubicBezTo>
                <a:cubicBezTo>
                  <a:pt x="31" y="120"/>
                  <a:pt x="32" y="119"/>
                  <a:pt x="32" y="117"/>
                </a:cubicBezTo>
                <a:cubicBezTo>
                  <a:pt x="32" y="116"/>
                  <a:pt x="31" y="115"/>
                  <a:pt x="29" y="115"/>
                </a:cubicBezTo>
                <a:cubicBezTo>
                  <a:pt x="28" y="115"/>
                  <a:pt x="27" y="116"/>
                  <a:pt x="27" y="117"/>
                </a:cubicBezTo>
                <a:close/>
                <a:moveTo>
                  <a:pt x="139" y="117"/>
                </a:moveTo>
                <a:cubicBezTo>
                  <a:pt x="139" y="119"/>
                  <a:pt x="140" y="120"/>
                  <a:pt x="141" y="120"/>
                </a:cubicBezTo>
                <a:cubicBezTo>
                  <a:pt x="143" y="120"/>
                  <a:pt x="144" y="119"/>
                  <a:pt x="144" y="117"/>
                </a:cubicBezTo>
                <a:cubicBezTo>
                  <a:pt x="144" y="116"/>
                  <a:pt x="143" y="115"/>
                  <a:pt x="141" y="115"/>
                </a:cubicBezTo>
                <a:cubicBezTo>
                  <a:pt x="140" y="115"/>
                  <a:pt x="139" y="116"/>
                  <a:pt x="139" y="117"/>
                </a:cubicBezTo>
                <a:close/>
                <a:moveTo>
                  <a:pt x="123" y="117"/>
                </a:moveTo>
                <a:cubicBezTo>
                  <a:pt x="123" y="119"/>
                  <a:pt x="124" y="120"/>
                  <a:pt x="125" y="120"/>
                </a:cubicBezTo>
                <a:cubicBezTo>
                  <a:pt x="127" y="120"/>
                  <a:pt x="128" y="119"/>
                  <a:pt x="128" y="117"/>
                </a:cubicBezTo>
                <a:cubicBezTo>
                  <a:pt x="128" y="116"/>
                  <a:pt x="127" y="115"/>
                  <a:pt x="125" y="115"/>
                </a:cubicBezTo>
                <a:cubicBezTo>
                  <a:pt x="124" y="115"/>
                  <a:pt x="123" y="116"/>
                  <a:pt x="123" y="117"/>
                </a:cubicBezTo>
                <a:close/>
                <a:moveTo>
                  <a:pt x="91" y="117"/>
                </a:moveTo>
                <a:cubicBezTo>
                  <a:pt x="91" y="119"/>
                  <a:pt x="92" y="120"/>
                  <a:pt x="93" y="120"/>
                </a:cubicBezTo>
                <a:cubicBezTo>
                  <a:pt x="95" y="120"/>
                  <a:pt x="96" y="119"/>
                  <a:pt x="96" y="117"/>
                </a:cubicBezTo>
                <a:cubicBezTo>
                  <a:pt x="96" y="116"/>
                  <a:pt x="95" y="115"/>
                  <a:pt x="93" y="115"/>
                </a:cubicBezTo>
                <a:cubicBezTo>
                  <a:pt x="92" y="115"/>
                  <a:pt x="91" y="116"/>
                  <a:pt x="91" y="117"/>
                </a:cubicBezTo>
                <a:close/>
                <a:moveTo>
                  <a:pt x="107" y="117"/>
                </a:moveTo>
                <a:cubicBezTo>
                  <a:pt x="107" y="119"/>
                  <a:pt x="108" y="120"/>
                  <a:pt x="109" y="120"/>
                </a:cubicBezTo>
                <a:cubicBezTo>
                  <a:pt x="111" y="120"/>
                  <a:pt x="112" y="119"/>
                  <a:pt x="112" y="117"/>
                </a:cubicBezTo>
                <a:cubicBezTo>
                  <a:pt x="112" y="116"/>
                  <a:pt x="111" y="115"/>
                  <a:pt x="109" y="115"/>
                </a:cubicBezTo>
                <a:cubicBezTo>
                  <a:pt x="108" y="115"/>
                  <a:pt x="107" y="116"/>
                  <a:pt x="107" y="117"/>
                </a:cubicBezTo>
                <a:close/>
                <a:moveTo>
                  <a:pt x="99" y="93"/>
                </a:moveTo>
                <a:cubicBezTo>
                  <a:pt x="99" y="95"/>
                  <a:pt x="100" y="96"/>
                  <a:pt x="101" y="96"/>
                </a:cubicBezTo>
                <a:cubicBezTo>
                  <a:pt x="103" y="96"/>
                  <a:pt x="104" y="95"/>
                  <a:pt x="104" y="93"/>
                </a:cubicBezTo>
                <a:cubicBezTo>
                  <a:pt x="104" y="92"/>
                  <a:pt x="103" y="91"/>
                  <a:pt x="101" y="91"/>
                </a:cubicBezTo>
                <a:cubicBezTo>
                  <a:pt x="100" y="91"/>
                  <a:pt x="99" y="92"/>
                  <a:pt x="99" y="93"/>
                </a:cubicBezTo>
                <a:close/>
                <a:moveTo>
                  <a:pt x="115" y="93"/>
                </a:moveTo>
                <a:cubicBezTo>
                  <a:pt x="115" y="95"/>
                  <a:pt x="116" y="96"/>
                  <a:pt x="117" y="96"/>
                </a:cubicBezTo>
                <a:cubicBezTo>
                  <a:pt x="119" y="96"/>
                  <a:pt x="120" y="95"/>
                  <a:pt x="120" y="93"/>
                </a:cubicBezTo>
                <a:cubicBezTo>
                  <a:pt x="120" y="92"/>
                  <a:pt x="119" y="91"/>
                  <a:pt x="117" y="91"/>
                </a:cubicBezTo>
                <a:cubicBezTo>
                  <a:pt x="116" y="91"/>
                  <a:pt x="115" y="92"/>
                  <a:pt x="115" y="93"/>
                </a:cubicBezTo>
                <a:close/>
                <a:moveTo>
                  <a:pt x="99" y="109"/>
                </a:moveTo>
                <a:cubicBezTo>
                  <a:pt x="99" y="111"/>
                  <a:pt x="100" y="112"/>
                  <a:pt x="101" y="112"/>
                </a:cubicBezTo>
                <a:cubicBezTo>
                  <a:pt x="103" y="112"/>
                  <a:pt x="104" y="111"/>
                  <a:pt x="104" y="109"/>
                </a:cubicBezTo>
                <a:cubicBezTo>
                  <a:pt x="104" y="108"/>
                  <a:pt x="103" y="107"/>
                  <a:pt x="101" y="107"/>
                </a:cubicBezTo>
                <a:cubicBezTo>
                  <a:pt x="100" y="107"/>
                  <a:pt x="99" y="108"/>
                  <a:pt x="99" y="109"/>
                </a:cubicBezTo>
                <a:close/>
                <a:moveTo>
                  <a:pt x="115" y="109"/>
                </a:moveTo>
                <a:cubicBezTo>
                  <a:pt x="115" y="111"/>
                  <a:pt x="116" y="112"/>
                  <a:pt x="117" y="112"/>
                </a:cubicBezTo>
                <a:cubicBezTo>
                  <a:pt x="119" y="112"/>
                  <a:pt x="120" y="111"/>
                  <a:pt x="120" y="109"/>
                </a:cubicBezTo>
                <a:cubicBezTo>
                  <a:pt x="120" y="108"/>
                  <a:pt x="119" y="107"/>
                  <a:pt x="117" y="107"/>
                </a:cubicBezTo>
                <a:cubicBezTo>
                  <a:pt x="116" y="107"/>
                  <a:pt x="115" y="108"/>
                  <a:pt x="115" y="109"/>
                </a:cubicBezTo>
                <a:close/>
                <a:moveTo>
                  <a:pt x="59" y="133"/>
                </a:moveTo>
                <a:cubicBezTo>
                  <a:pt x="59" y="135"/>
                  <a:pt x="60" y="136"/>
                  <a:pt x="61" y="136"/>
                </a:cubicBezTo>
                <a:cubicBezTo>
                  <a:pt x="63" y="136"/>
                  <a:pt x="64" y="135"/>
                  <a:pt x="64" y="133"/>
                </a:cubicBezTo>
                <a:cubicBezTo>
                  <a:pt x="64" y="132"/>
                  <a:pt x="63" y="131"/>
                  <a:pt x="61" y="131"/>
                </a:cubicBezTo>
                <a:cubicBezTo>
                  <a:pt x="60" y="131"/>
                  <a:pt x="59" y="132"/>
                  <a:pt x="59" y="133"/>
                </a:cubicBezTo>
                <a:close/>
                <a:moveTo>
                  <a:pt x="67" y="125"/>
                </a:moveTo>
                <a:cubicBezTo>
                  <a:pt x="67" y="127"/>
                  <a:pt x="68" y="128"/>
                  <a:pt x="69" y="128"/>
                </a:cubicBezTo>
                <a:cubicBezTo>
                  <a:pt x="71" y="128"/>
                  <a:pt x="72" y="127"/>
                  <a:pt x="72" y="125"/>
                </a:cubicBezTo>
                <a:cubicBezTo>
                  <a:pt x="72" y="124"/>
                  <a:pt x="71" y="123"/>
                  <a:pt x="69" y="123"/>
                </a:cubicBezTo>
                <a:cubicBezTo>
                  <a:pt x="68" y="123"/>
                  <a:pt x="67" y="124"/>
                  <a:pt x="67" y="125"/>
                </a:cubicBezTo>
                <a:close/>
                <a:moveTo>
                  <a:pt x="67" y="141"/>
                </a:moveTo>
                <a:cubicBezTo>
                  <a:pt x="67" y="143"/>
                  <a:pt x="68" y="144"/>
                  <a:pt x="69" y="144"/>
                </a:cubicBezTo>
                <a:cubicBezTo>
                  <a:pt x="71" y="144"/>
                  <a:pt x="72" y="143"/>
                  <a:pt x="72" y="141"/>
                </a:cubicBezTo>
                <a:cubicBezTo>
                  <a:pt x="72" y="140"/>
                  <a:pt x="71" y="139"/>
                  <a:pt x="69" y="139"/>
                </a:cubicBezTo>
                <a:cubicBezTo>
                  <a:pt x="68" y="139"/>
                  <a:pt x="67" y="140"/>
                  <a:pt x="67" y="141"/>
                </a:cubicBezTo>
                <a:close/>
                <a:moveTo>
                  <a:pt x="75" y="133"/>
                </a:moveTo>
                <a:cubicBezTo>
                  <a:pt x="75" y="135"/>
                  <a:pt x="76" y="136"/>
                  <a:pt x="77" y="136"/>
                </a:cubicBezTo>
                <a:cubicBezTo>
                  <a:pt x="79" y="136"/>
                  <a:pt x="80" y="135"/>
                  <a:pt x="80" y="133"/>
                </a:cubicBezTo>
                <a:cubicBezTo>
                  <a:pt x="80" y="132"/>
                  <a:pt x="79" y="131"/>
                  <a:pt x="77" y="131"/>
                </a:cubicBezTo>
                <a:cubicBezTo>
                  <a:pt x="76" y="131"/>
                  <a:pt x="75" y="132"/>
                  <a:pt x="75" y="133"/>
                </a:cubicBezTo>
                <a:close/>
                <a:moveTo>
                  <a:pt x="43" y="133"/>
                </a:moveTo>
                <a:cubicBezTo>
                  <a:pt x="43" y="135"/>
                  <a:pt x="44" y="136"/>
                  <a:pt x="45" y="136"/>
                </a:cubicBezTo>
                <a:cubicBezTo>
                  <a:pt x="47" y="136"/>
                  <a:pt x="48" y="135"/>
                  <a:pt x="48" y="133"/>
                </a:cubicBezTo>
                <a:cubicBezTo>
                  <a:pt x="48" y="132"/>
                  <a:pt x="47" y="131"/>
                  <a:pt x="45" y="131"/>
                </a:cubicBezTo>
                <a:cubicBezTo>
                  <a:pt x="44" y="131"/>
                  <a:pt x="43" y="132"/>
                  <a:pt x="43" y="133"/>
                </a:cubicBezTo>
                <a:close/>
                <a:moveTo>
                  <a:pt x="51" y="141"/>
                </a:moveTo>
                <a:cubicBezTo>
                  <a:pt x="51" y="143"/>
                  <a:pt x="52" y="144"/>
                  <a:pt x="53" y="144"/>
                </a:cubicBezTo>
                <a:cubicBezTo>
                  <a:pt x="55" y="144"/>
                  <a:pt x="56" y="143"/>
                  <a:pt x="56" y="141"/>
                </a:cubicBezTo>
                <a:cubicBezTo>
                  <a:pt x="56" y="140"/>
                  <a:pt x="55" y="139"/>
                  <a:pt x="53" y="139"/>
                </a:cubicBezTo>
                <a:cubicBezTo>
                  <a:pt x="52" y="139"/>
                  <a:pt x="51" y="140"/>
                  <a:pt x="51" y="141"/>
                </a:cubicBezTo>
                <a:close/>
                <a:moveTo>
                  <a:pt x="11" y="133"/>
                </a:moveTo>
                <a:cubicBezTo>
                  <a:pt x="11" y="135"/>
                  <a:pt x="12" y="136"/>
                  <a:pt x="13" y="136"/>
                </a:cubicBezTo>
                <a:cubicBezTo>
                  <a:pt x="15" y="136"/>
                  <a:pt x="16" y="135"/>
                  <a:pt x="16" y="133"/>
                </a:cubicBezTo>
                <a:cubicBezTo>
                  <a:pt x="16" y="132"/>
                  <a:pt x="15" y="131"/>
                  <a:pt x="13" y="131"/>
                </a:cubicBezTo>
                <a:cubicBezTo>
                  <a:pt x="12" y="131"/>
                  <a:pt x="11" y="132"/>
                  <a:pt x="11" y="133"/>
                </a:cubicBezTo>
                <a:close/>
                <a:moveTo>
                  <a:pt x="27" y="133"/>
                </a:moveTo>
                <a:cubicBezTo>
                  <a:pt x="27" y="135"/>
                  <a:pt x="28" y="136"/>
                  <a:pt x="29" y="136"/>
                </a:cubicBezTo>
                <a:cubicBezTo>
                  <a:pt x="31" y="136"/>
                  <a:pt x="32" y="135"/>
                  <a:pt x="32" y="133"/>
                </a:cubicBezTo>
                <a:cubicBezTo>
                  <a:pt x="32" y="132"/>
                  <a:pt x="31" y="131"/>
                  <a:pt x="29" y="131"/>
                </a:cubicBezTo>
                <a:cubicBezTo>
                  <a:pt x="28" y="131"/>
                  <a:pt x="27" y="132"/>
                  <a:pt x="27" y="133"/>
                </a:cubicBezTo>
                <a:close/>
                <a:moveTo>
                  <a:pt x="19" y="125"/>
                </a:moveTo>
                <a:cubicBezTo>
                  <a:pt x="19" y="127"/>
                  <a:pt x="20" y="128"/>
                  <a:pt x="21" y="128"/>
                </a:cubicBezTo>
                <a:cubicBezTo>
                  <a:pt x="23" y="128"/>
                  <a:pt x="24" y="127"/>
                  <a:pt x="24" y="125"/>
                </a:cubicBezTo>
                <a:cubicBezTo>
                  <a:pt x="24" y="124"/>
                  <a:pt x="23" y="123"/>
                  <a:pt x="21" y="123"/>
                </a:cubicBezTo>
                <a:cubicBezTo>
                  <a:pt x="20" y="123"/>
                  <a:pt x="19" y="124"/>
                  <a:pt x="19" y="125"/>
                </a:cubicBezTo>
                <a:close/>
                <a:moveTo>
                  <a:pt x="35" y="125"/>
                </a:moveTo>
                <a:cubicBezTo>
                  <a:pt x="35" y="127"/>
                  <a:pt x="36" y="128"/>
                  <a:pt x="37" y="128"/>
                </a:cubicBezTo>
                <a:cubicBezTo>
                  <a:pt x="39" y="128"/>
                  <a:pt x="40" y="127"/>
                  <a:pt x="40" y="125"/>
                </a:cubicBezTo>
                <a:cubicBezTo>
                  <a:pt x="40" y="124"/>
                  <a:pt x="39" y="123"/>
                  <a:pt x="37" y="123"/>
                </a:cubicBezTo>
                <a:cubicBezTo>
                  <a:pt x="36" y="123"/>
                  <a:pt x="35" y="124"/>
                  <a:pt x="35" y="125"/>
                </a:cubicBezTo>
                <a:close/>
                <a:moveTo>
                  <a:pt x="19" y="141"/>
                </a:moveTo>
                <a:cubicBezTo>
                  <a:pt x="19" y="143"/>
                  <a:pt x="20" y="144"/>
                  <a:pt x="21" y="144"/>
                </a:cubicBezTo>
                <a:cubicBezTo>
                  <a:pt x="23" y="144"/>
                  <a:pt x="24" y="143"/>
                  <a:pt x="24" y="141"/>
                </a:cubicBezTo>
                <a:cubicBezTo>
                  <a:pt x="24" y="140"/>
                  <a:pt x="23" y="139"/>
                  <a:pt x="21" y="139"/>
                </a:cubicBezTo>
                <a:cubicBezTo>
                  <a:pt x="20" y="139"/>
                  <a:pt x="19" y="140"/>
                  <a:pt x="19" y="141"/>
                </a:cubicBezTo>
                <a:close/>
                <a:moveTo>
                  <a:pt x="35" y="141"/>
                </a:moveTo>
                <a:cubicBezTo>
                  <a:pt x="35" y="143"/>
                  <a:pt x="36" y="144"/>
                  <a:pt x="37" y="144"/>
                </a:cubicBezTo>
                <a:cubicBezTo>
                  <a:pt x="39" y="144"/>
                  <a:pt x="40" y="143"/>
                  <a:pt x="40" y="141"/>
                </a:cubicBezTo>
                <a:cubicBezTo>
                  <a:pt x="40" y="140"/>
                  <a:pt x="39" y="139"/>
                  <a:pt x="37" y="139"/>
                </a:cubicBezTo>
                <a:cubicBezTo>
                  <a:pt x="36" y="139"/>
                  <a:pt x="35" y="140"/>
                  <a:pt x="35" y="141"/>
                </a:cubicBezTo>
                <a:close/>
                <a:moveTo>
                  <a:pt x="139" y="133"/>
                </a:moveTo>
                <a:cubicBezTo>
                  <a:pt x="139" y="135"/>
                  <a:pt x="140" y="136"/>
                  <a:pt x="141" y="136"/>
                </a:cubicBezTo>
                <a:cubicBezTo>
                  <a:pt x="143" y="136"/>
                  <a:pt x="144" y="135"/>
                  <a:pt x="144" y="133"/>
                </a:cubicBezTo>
                <a:cubicBezTo>
                  <a:pt x="144" y="132"/>
                  <a:pt x="143" y="131"/>
                  <a:pt x="141" y="131"/>
                </a:cubicBezTo>
                <a:cubicBezTo>
                  <a:pt x="140" y="131"/>
                  <a:pt x="139" y="132"/>
                  <a:pt x="139" y="133"/>
                </a:cubicBezTo>
                <a:close/>
                <a:moveTo>
                  <a:pt x="147" y="125"/>
                </a:moveTo>
                <a:cubicBezTo>
                  <a:pt x="147" y="127"/>
                  <a:pt x="148" y="128"/>
                  <a:pt x="149" y="128"/>
                </a:cubicBezTo>
                <a:cubicBezTo>
                  <a:pt x="151" y="128"/>
                  <a:pt x="152" y="127"/>
                  <a:pt x="152" y="125"/>
                </a:cubicBezTo>
                <a:cubicBezTo>
                  <a:pt x="152" y="124"/>
                  <a:pt x="151" y="123"/>
                  <a:pt x="149" y="123"/>
                </a:cubicBezTo>
                <a:cubicBezTo>
                  <a:pt x="148" y="123"/>
                  <a:pt x="147" y="124"/>
                  <a:pt x="147" y="125"/>
                </a:cubicBezTo>
                <a:close/>
                <a:moveTo>
                  <a:pt x="147" y="141"/>
                </a:moveTo>
                <a:cubicBezTo>
                  <a:pt x="147" y="143"/>
                  <a:pt x="148" y="144"/>
                  <a:pt x="149" y="144"/>
                </a:cubicBezTo>
                <a:cubicBezTo>
                  <a:pt x="151" y="144"/>
                  <a:pt x="152" y="143"/>
                  <a:pt x="152" y="141"/>
                </a:cubicBezTo>
                <a:cubicBezTo>
                  <a:pt x="152" y="140"/>
                  <a:pt x="151" y="139"/>
                  <a:pt x="149" y="139"/>
                </a:cubicBezTo>
                <a:cubicBezTo>
                  <a:pt x="148" y="139"/>
                  <a:pt x="147" y="140"/>
                  <a:pt x="147" y="141"/>
                </a:cubicBezTo>
                <a:close/>
                <a:moveTo>
                  <a:pt x="123" y="133"/>
                </a:moveTo>
                <a:cubicBezTo>
                  <a:pt x="123" y="135"/>
                  <a:pt x="124" y="136"/>
                  <a:pt x="125" y="136"/>
                </a:cubicBezTo>
                <a:cubicBezTo>
                  <a:pt x="127" y="136"/>
                  <a:pt x="128" y="135"/>
                  <a:pt x="128" y="133"/>
                </a:cubicBezTo>
                <a:cubicBezTo>
                  <a:pt x="128" y="132"/>
                  <a:pt x="127" y="131"/>
                  <a:pt x="125" y="131"/>
                </a:cubicBezTo>
                <a:cubicBezTo>
                  <a:pt x="124" y="131"/>
                  <a:pt x="123" y="132"/>
                  <a:pt x="123" y="133"/>
                </a:cubicBezTo>
                <a:close/>
                <a:moveTo>
                  <a:pt x="131" y="125"/>
                </a:moveTo>
                <a:cubicBezTo>
                  <a:pt x="131" y="127"/>
                  <a:pt x="132" y="128"/>
                  <a:pt x="133" y="128"/>
                </a:cubicBezTo>
                <a:cubicBezTo>
                  <a:pt x="135" y="128"/>
                  <a:pt x="136" y="127"/>
                  <a:pt x="136" y="125"/>
                </a:cubicBezTo>
                <a:cubicBezTo>
                  <a:pt x="136" y="124"/>
                  <a:pt x="135" y="123"/>
                  <a:pt x="133" y="123"/>
                </a:cubicBezTo>
                <a:cubicBezTo>
                  <a:pt x="132" y="123"/>
                  <a:pt x="131" y="124"/>
                  <a:pt x="131" y="125"/>
                </a:cubicBezTo>
                <a:close/>
                <a:moveTo>
                  <a:pt x="131" y="141"/>
                </a:moveTo>
                <a:cubicBezTo>
                  <a:pt x="131" y="143"/>
                  <a:pt x="132" y="144"/>
                  <a:pt x="133" y="144"/>
                </a:cubicBezTo>
                <a:cubicBezTo>
                  <a:pt x="135" y="144"/>
                  <a:pt x="136" y="143"/>
                  <a:pt x="136" y="141"/>
                </a:cubicBezTo>
                <a:cubicBezTo>
                  <a:pt x="136" y="140"/>
                  <a:pt x="135" y="139"/>
                  <a:pt x="133" y="139"/>
                </a:cubicBezTo>
                <a:cubicBezTo>
                  <a:pt x="132" y="139"/>
                  <a:pt x="131" y="140"/>
                  <a:pt x="131" y="141"/>
                </a:cubicBezTo>
                <a:close/>
                <a:moveTo>
                  <a:pt x="83" y="125"/>
                </a:moveTo>
                <a:cubicBezTo>
                  <a:pt x="83" y="127"/>
                  <a:pt x="84" y="128"/>
                  <a:pt x="85" y="128"/>
                </a:cubicBezTo>
                <a:cubicBezTo>
                  <a:pt x="87" y="128"/>
                  <a:pt x="88" y="127"/>
                  <a:pt x="88" y="125"/>
                </a:cubicBezTo>
                <a:cubicBezTo>
                  <a:pt x="88" y="124"/>
                  <a:pt x="87" y="123"/>
                  <a:pt x="85" y="123"/>
                </a:cubicBezTo>
                <a:cubicBezTo>
                  <a:pt x="84" y="123"/>
                  <a:pt x="83" y="124"/>
                  <a:pt x="83" y="125"/>
                </a:cubicBezTo>
                <a:close/>
                <a:moveTo>
                  <a:pt x="83" y="141"/>
                </a:moveTo>
                <a:cubicBezTo>
                  <a:pt x="83" y="143"/>
                  <a:pt x="84" y="144"/>
                  <a:pt x="85" y="144"/>
                </a:cubicBezTo>
                <a:cubicBezTo>
                  <a:pt x="87" y="144"/>
                  <a:pt x="88" y="143"/>
                  <a:pt x="88" y="141"/>
                </a:cubicBezTo>
                <a:cubicBezTo>
                  <a:pt x="88" y="140"/>
                  <a:pt x="87" y="139"/>
                  <a:pt x="85" y="139"/>
                </a:cubicBezTo>
                <a:cubicBezTo>
                  <a:pt x="84" y="139"/>
                  <a:pt x="83" y="140"/>
                  <a:pt x="83" y="141"/>
                </a:cubicBezTo>
                <a:close/>
                <a:moveTo>
                  <a:pt x="91" y="133"/>
                </a:moveTo>
                <a:cubicBezTo>
                  <a:pt x="91" y="135"/>
                  <a:pt x="92" y="136"/>
                  <a:pt x="93" y="136"/>
                </a:cubicBezTo>
                <a:cubicBezTo>
                  <a:pt x="95" y="136"/>
                  <a:pt x="96" y="135"/>
                  <a:pt x="96" y="133"/>
                </a:cubicBezTo>
                <a:cubicBezTo>
                  <a:pt x="96" y="132"/>
                  <a:pt x="95" y="131"/>
                  <a:pt x="93" y="131"/>
                </a:cubicBezTo>
                <a:cubicBezTo>
                  <a:pt x="92" y="131"/>
                  <a:pt x="91" y="132"/>
                  <a:pt x="91" y="133"/>
                </a:cubicBezTo>
                <a:close/>
                <a:moveTo>
                  <a:pt x="107" y="133"/>
                </a:moveTo>
                <a:cubicBezTo>
                  <a:pt x="107" y="135"/>
                  <a:pt x="108" y="136"/>
                  <a:pt x="109" y="136"/>
                </a:cubicBezTo>
                <a:cubicBezTo>
                  <a:pt x="111" y="136"/>
                  <a:pt x="112" y="135"/>
                  <a:pt x="112" y="133"/>
                </a:cubicBezTo>
                <a:cubicBezTo>
                  <a:pt x="112" y="132"/>
                  <a:pt x="111" y="131"/>
                  <a:pt x="109" y="131"/>
                </a:cubicBezTo>
                <a:cubicBezTo>
                  <a:pt x="108" y="131"/>
                  <a:pt x="107" y="132"/>
                  <a:pt x="107" y="133"/>
                </a:cubicBezTo>
                <a:close/>
                <a:moveTo>
                  <a:pt x="99" y="125"/>
                </a:moveTo>
                <a:cubicBezTo>
                  <a:pt x="99" y="127"/>
                  <a:pt x="100" y="128"/>
                  <a:pt x="101" y="128"/>
                </a:cubicBezTo>
                <a:cubicBezTo>
                  <a:pt x="103" y="128"/>
                  <a:pt x="104" y="127"/>
                  <a:pt x="104" y="125"/>
                </a:cubicBezTo>
                <a:cubicBezTo>
                  <a:pt x="104" y="124"/>
                  <a:pt x="103" y="123"/>
                  <a:pt x="101" y="123"/>
                </a:cubicBezTo>
                <a:cubicBezTo>
                  <a:pt x="100" y="123"/>
                  <a:pt x="99" y="124"/>
                  <a:pt x="99" y="125"/>
                </a:cubicBezTo>
                <a:close/>
                <a:moveTo>
                  <a:pt x="115" y="125"/>
                </a:moveTo>
                <a:cubicBezTo>
                  <a:pt x="115" y="127"/>
                  <a:pt x="116" y="128"/>
                  <a:pt x="117" y="128"/>
                </a:cubicBezTo>
                <a:cubicBezTo>
                  <a:pt x="119" y="128"/>
                  <a:pt x="120" y="127"/>
                  <a:pt x="120" y="125"/>
                </a:cubicBezTo>
                <a:cubicBezTo>
                  <a:pt x="120" y="124"/>
                  <a:pt x="119" y="123"/>
                  <a:pt x="117" y="123"/>
                </a:cubicBezTo>
                <a:cubicBezTo>
                  <a:pt x="116" y="123"/>
                  <a:pt x="115" y="124"/>
                  <a:pt x="115" y="125"/>
                </a:cubicBezTo>
                <a:close/>
                <a:moveTo>
                  <a:pt x="99" y="141"/>
                </a:moveTo>
                <a:cubicBezTo>
                  <a:pt x="99" y="143"/>
                  <a:pt x="100" y="144"/>
                  <a:pt x="101" y="144"/>
                </a:cubicBezTo>
                <a:cubicBezTo>
                  <a:pt x="103" y="144"/>
                  <a:pt x="104" y="143"/>
                  <a:pt x="104" y="141"/>
                </a:cubicBezTo>
                <a:cubicBezTo>
                  <a:pt x="104" y="140"/>
                  <a:pt x="103" y="139"/>
                  <a:pt x="101" y="139"/>
                </a:cubicBezTo>
                <a:cubicBezTo>
                  <a:pt x="100" y="139"/>
                  <a:pt x="99" y="140"/>
                  <a:pt x="99" y="141"/>
                </a:cubicBezTo>
                <a:close/>
                <a:moveTo>
                  <a:pt x="115" y="141"/>
                </a:moveTo>
                <a:cubicBezTo>
                  <a:pt x="115" y="143"/>
                  <a:pt x="116" y="144"/>
                  <a:pt x="117" y="144"/>
                </a:cubicBezTo>
                <a:cubicBezTo>
                  <a:pt x="119" y="144"/>
                  <a:pt x="120" y="143"/>
                  <a:pt x="120" y="141"/>
                </a:cubicBezTo>
                <a:cubicBezTo>
                  <a:pt x="120" y="140"/>
                  <a:pt x="119" y="139"/>
                  <a:pt x="117" y="139"/>
                </a:cubicBezTo>
                <a:cubicBezTo>
                  <a:pt x="116" y="139"/>
                  <a:pt x="115" y="140"/>
                  <a:pt x="115" y="141"/>
                </a:cubicBezTo>
                <a:close/>
                <a:moveTo>
                  <a:pt x="19" y="77"/>
                </a:moveTo>
                <a:cubicBezTo>
                  <a:pt x="24" y="77"/>
                  <a:pt x="24" y="77"/>
                  <a:pt x="24" y="77"/>
                </a:cubicBezTo>
                <a:cubicBezTo>
                  <a:pt x="25" y="77"/>
                  <a:pt x="27" y="76"/>
                  <a:pt x="27" y="75"/>
                </a:cubicBezTo>
                <a:cubicBezTo>
                  <a:pt x="27" y="73"/>
                  <a:pt x="25" y="72"/>
                  <a:pt x="24" y="72"/>
                </a:cubicBezTo>
                <a:cubicBezTo>
                  <a:pt x="19" y="72"/>
                  <a:pt x="19" y="72"/>
                  <a:pt x="19" y="72"/>
                </a:cubicBezTo>
                <a:cubicBezTo>
                  <a:pt x="17" y="72"/>
                  <a:pt x="16" y="73"/>
                  <a:pt x="16" y="75"/>
                </a:cubicBezTo>
                <a:cubicBezTo>
                  <a:pt x="16" y="76"/>
                  <a:pt x="17" y="77"/>
                  <a:pt x="19" y="77"/>
                </a:cubicBezTo>
                <a:close/>
                <a:moveTo>
                  <a:pt x="19" y="67"/>
                </a:moveTo>
                <a:cubicBezTo>
                  <a:pt x="24" y="67"/>
                  <a:pt x="24" y="67"/>
                  <a:pt x="24" y="67"/>
                </a:cubicBezTo>
                <a:cubicBezTo>
                  <a:pt x="25" y="67"/>
                  <a:pt x="27" y="65"/>
                  <a:pt x="27" y="64"/>
                </a:cubicBezTo>
                <a:cubicBezTo>
                  <a:pt x="27" y="63"/>
                  <a:pt x="25" y="61"/>
                  <a:pt x="24" y="61"/>
                </a:cubicBezTo>
                <a:cubicBezTo>
                  <a:pt x="19" y="61"/>
                  <a:pt x="19" y="61"/>
                  <a:pt x="19" y="61"/>
                </a:cubicBezTo>
                <a:cubicBezTo>
                  <a:pt x="17" y="61"/>
                  <a:pt x="16" y="63"/>
                  <a:pt x="16" y="64"/>
                </a:cubicBezTo>
                <a:cubicBezTo>
                  <a:pt x="16" y="65"/>
                  <a:pt x="17" y="67"/>
                  <a:pt x="19" y="67"/>
                </a:cubicBezTo>
                <a:close/>
                <a:moveTo>
                  <a:pt x="19" y="56"/>
                </a:moveTo>
                <a:cubicBezTo>
                  <a:pt x="24" y="56"/>
                  <a:pt x="24" y="56"/>
                  <a:pt x="24" y="56"/>
                </a:cubicBezTo>
                <a:cubicBezTo>
                  <a:pt x="25" y="56"/>
                  <a:pt x="27" y="55"/>
                  <a:pt x="27" y="53"/>
                </a:cubicBezTo>
                <a:cubicBezTo>
                  <a:pt x="27" y="52"/>
                  <a:pt x="25" y="51"/>
                  <a:pt x="24" y="51"/>
                </a:cubicBezTo>
                <a:cubicBezTo>
                  <a:pt x="19" y="51"/>
                  <a:pt x="19" y="51"/>
                  <a:pt x="19" y="51"/>
                </a:cubicBezTo>
                <a:cubicBezTo>
                  <a:pt x="17" y="51"/>
                  <a:pt x="16" y="52"/>
                  <a:pt x="16" y="53"/>
                </a:cubicBezTo>
                <a:cubicBezTo>
                  <a:pt x="16" y="55"/>
                  <a:pt x="17" y="56"/>
                  <a:pt x="19" y="56"/>
                </a:cubicBezTo>
                <a:close/>
                <a:moveTo>
                  <a:pt x="19" y="45"/>
                </a:moveTo>
                <a:cubicBezTo>
                  <a:pt x="24" y="45"/>
                  <a:pt x="24" y="45"/>
                  <a:pt x="24" y="45"/>
                </a:cubicBezTo>
                <a:cubicBezTo>
                  <a:pt x="25" y="45"/>
                  <a:pt x="27" y="44"/>
                  <a:pt x="27" y="43"/>
                </a:cubicBezTo>
                <a:cubicBezTo>
                  <a:pt x="27" y="41"/>
                  <a:pt x="25" y="40"/>
                  <a:pt x="24" y="40"/>
                </a:cubicBezTo>
                <a:cubicBezTo>
                  <a:pt x="19" y="40"/>
                  <a:pt x="19" y="40"/>
                  <a:pt x="19" y="40"/>
                </a:cubicBezTo>
                <a:cubicBezTo>
                  <a:pt x="17" y="40"/>
                  <a:pt x="16" y="41"/>
                  <a:pt x="16" y="43"/>
                </a:cubicBezTo>
                <a:cubicBezTo>
                  <a:pt x="16" y="44"/>
                  <a:pt x="17" y="45"/>
                  <a:pt x="19" y="45"/>
                </a:cubicBezTo>
                <a:close/>
                <a:moveTo>
                  <a:pt x="19" y="35"/>
                </a:moveTo>
                <a:cubicBezTo>
                  <a:pt x="24" y="35"/>
                  <a:pt x="24" y="35"/>
                  <a:pt x="24" y="35"/>
                </a:cubicBezTo>
                <a:cubicBezTo>
                  <a:pt x="25" y="35"/>
                  <a:pt x="27" y="33"/>
                  <a:pt x="27" y="32"/>
                </a:cubicBezTo>
                <a:cubicBezTo>
                  <a:pt x="27" y="31"/>
                  <a:pt x="25" y="29"/>
                  <a:pt x="24" y="29"/>
                </a:cubicBezTo>
                <a:cubicBezTo>
                  <a:pt x="19" y="29"/>
                  <a:pt x="19" y="29"/>
                  <a:pt x="19" y="29"/>
                </a:cubicBezTo>
                <a:cubicBezTo>
                  <a:pt x="17" y="29"/>
                  <a:pt x="16" y="31"/>
                  <a:pt x="16" y="32"/>
                </a:cubicBezTo>
                <a:cubicBezTo>
                  <a:pt x="16" y="33"/>
                  <a:pt x="17" y="35"/>
                  <a:pt x="19" y="35"/>
                </a:cubicBezTo>
                <a:close/>
                <a:moveTo>
                  <a:pt x="19" y="24"/>
                </a:moveTo>
                <a:cubicBezTo>
                  <a:pt x="24" y="24"/>
                  <a:pt x="24" y="24"/>
                  <a:pt x="24" y="24"/>
                </a:cubicBezTo>
                <a:cubicBezTo>
                  <a:pt x="25" y="24"/>
                  <a:pt x="27" y="23"/>
                  <a:pt x="27" y="21"/>
                </a:cubicBezTo>
                <a:cubicBezTo>
                  <a:pt x="27" y="20"/>
                  <a:pt x="25" y="19"/>
                  <a:pt x="24" y="19"/>
                </a:cubicBezTo>
                <a:cubicBezTo>
                  <a:pt x="19" y="19"/>
                  <a:pt x="19" y="19"/>
                  <a:pt x="19" y="19"/>
                </a:cubicBezTo>
                <a:cubicBezTo>
                  <a:pt x="17" y="19"/>
                  <a:pt x="16" y="20"/>
                  <a:pt x="16" y="21"/>
                </a:cubicBezTo>
                <a:cubicBezTo>
                  <a:pt x="16" y="23"/>
                  <a:pt x="17" y="24"/>
                  <a:pt x="19" y="24"/>
                </a:cubicBezTo>
                <a:close/>
                <a:moveTo>
                  <a:pt x="19" y="13"/>
                </a:moveTo>
                <a:cubicBezTo>
                  <a:pt x="24" y="13"/>
                  <a:pt x="24" y="13"/>
                  <a:pt x="24" y="13"/>
                </a:cubicBezTo>
                <a:cubicBezTo>
                  <a:pt x="25" y="13"/>
                  <a:pt x="27" y="12"/>
                  <a:pt x="27" y="11"/>
                </a:cubicBezTo>
                <a:cubicBezTo>
                  <a:pt x="27" y="9"/>
                  <a:pt x="25" y="8"/>
                  <a:pt x="24" y="8"/>
                </a:cubicBezTo>
                <a:cubicBezTo>
                  <a:pt x="19" y="8"/>
                  <a:pt x="19" y="8"/>
                  <a:pt x="19" y="8"/>
                </a:cubicBezTo>
                <a:cubicBezTo>
                  <a:pt x="17" y="8"/>
                  <a:pt x="16" y="9"/>
                  <a:pt x="16" y="11"/>
                </a:cubicBezTo>
                <a:cubicBezTo>
                  <a:pt x="16" y="12"/>
                  <a:pt x="17" y="13"/>
                  <a:pt x="19" y="13"/>
                </a:cubicBezTo>
                <a:close/>
                <a:moveTo>
                  <a:pt x="160" y="28"/>
                </a:moveTo>
                <a:cubicBezTo>
                  <a:pt x="160" y="155"/>
                  <a:pt x="160" y="155"/>
                  <a:pt x="160" y="155"/>
                </a:cubicBezTo>
                <a:cubicBezTo>
                  <a:pt x="157" y="155"/>
                  <a:pt x="157" y="155"/>
                  <a:pt x="157" y="155"/>
                </a:cubicBezTo>
                <a:cubicBezTo>
                  <a:pt x="11" y="155"/>
                  <a:pt x="11" y="155"/>
                  <a:pt x="11" y="155"/>
                </a:cubicBezTo>
                <a:cubicBezTo>
                  <a:pt x="11" y="157"/>
                  <a:pt x="11" y="157"/>
                  <a:pt x="11" y="157"/>
                </a:cubicBezTo>
                <a:cubicBezTo>
                  <a:pt x="11" y="159"/>
                  <a:pt x="9" y="160"/>
                  <a:pt x="8" y="160"/>
                </a:cubicBezTo>
                <a:cubicBezTo>
                  <a:pt x="7" y="160"/>
                  <a:pt x="5" y="159"/>
                  <a:pt x="5" y="157"/>
                </a:cubicBezTo>
                <a:cubicBezTo>
                  <a:pt x="5" y="155"/>
                  <a:pt x="5" y="155"/>
                  <a:pt x="5" y="155"/>
                </a:cubicBezTo>
                <a:cubicBezTo>
                  <a:pt x="3" y="155"/>
                  <a:pt x="3" y="155"/>
                  <a:pt x="3" y="155"/>
                </a:cubicBezTo>
                <a:cubicBezTo>
                  <a:pt x="1" y="155"/>
                  <a:pt x="0" y="153"/>
                  <a:pt x="0" y="152"/>
                </a:cubicBezTo>
                <a:cubicBezTo>
                  <a:pt x="0" y="151"/>
                  <a:pt x="1" y="149"/>
                  <a:pt x="3" y="149"/>
                </a:cubicBezTo>
                <a:cubicBezTo>
                  <a:pt x="5" y="149"/>
                  <a:pt x="5" y="149"/>
                  <a:pt x="5" y="149"/>
                </a:cubicBezTo>
                <a:cubicBezTo>
                  <a:pt x="5" y="127"/>
                  <a:pt x="5" y="127"/>
                  <a:pt x="5" y="127"/>
                </a:cubicBezTo>
                <a:cubicBezTo>
                  <a:pt x="5" y="3"/>
                  <a:pt x="5" y="3"/>
                  <a:pt x="5" y="3"/>
                </a:cubicBezTo>
                <a:cubicBezTo>
                  <a:pt x="5" y="1"/>
                  <a:pt x="7" y="0"/>
                  <a:pt x="8" y="0"/>
                </a:cubicBezTo>
                <a:cubicBezTo>
                  <a:pt x="9" y="0"/>
                  <a:pt x="11" y="1"/>
                  <a:pt x="11" y="3"/>
                </a:cubicBezTo>
                <a:cubicBezTo>
                  <a:pt x="11" y="122"/>
                  <a:pt x="11" y="122"/>
                  <a:pt x="11" y="122"/>
                </a:cubicBezTo>
                <a:cubicBezTo>
                  <a:pt x="32" y="100"/>
                  <a:pt x="32" y="100"/>
                  <a:pt x="32" y="100"/>
                </a:cubicBezTo>
                <a:cubicBezTo>
                  <a:pt x="47" y="120"/>
                  <a:pt x="47" y="120"/>
                  <a:pt x="47" y="120"/>
                </a:cubicBezTo>
                <a:cubicBezTo>
                  <a:pt x="66" y="80"/>
                  <a:pt x="66" y="80"/>
                  <a:pt x="66" y="80"/>
                </a:cubicBezTo>
                <a:cubicBezTo>
                  <a:pt x="83" y="102"/>
                  <a:pt x="83" y="102"/>
                  <a:pt x="83" y="102"/>
                </a:cubicBezTo>
                <a:cubicBezTo>
                  <a:pt x="112" y="57"/>
                  <a:pt x="112" y="57"/>
                  <a:pt x="112" y="57"/>
                </a:cubicBezTo>
                <a:cubicBezTo>
                  <a:pt x="128" y="78"/>
                  <a:pt x="128" y="78"/>
                  <a:pt x="128" y="78"/>
                </a:cubicBezTo>
                <a:lnTo>
                  <a:pt x="160" y="28"/>
                </a:lnTo>
                <a:close/>
                <a:moveTo>
                  <a:pt x="155" y="149"/>
                </a:moveTo>
                <a:cubicBezTo>
                  <a:pt x="155" y="46"/>
                  <a:pt x="155" y="46"/>
                  <a:pt x="155" y="46"/>
                </a:cubicBezTo>
                <a:cubicBezTo>
                  <a:pt x="142" y="67"/>
                  <a:pt x="142" y="67"/>
                  <a:pt x="142" y="67"/>
                </a:cubicBezTo>
                <a:cubicBezTo>
                  <a:pt x="143" y="67"/>
                  <a:pt x="144" y="68"/>
                  <a:pt x="144" y="69"/>
                </a:cubicBezTo>
                <a:cubicBezTo>
                  <a:pt x="144" y="71"/>
                  <a:pt x="143" y="72"/>
                  <a:pt x="141" y="72"/>
                </a:cubicBezTo>
                <a:cubicBezTo>
                  <a:pt x="140" y="72"/>
                  <a:pt x="139" y="71"/>
                  <a:pt x="139" y="71"/>
                </a:cubicBezTo>
                <a:cubicBezTo>
                  <a:pt x="128" y="87"/>
                  <a:pt x="128" y="87"/>
                  <a:pt x="128" y="87"/>
                </a:cubicBezTo>
                <a:cubicBezTo>
                  <a:pt x="128" y="87"/>
                  <a:pt x="128" y="87"/>
                  <a:pt x="128" y="87"/>
                </a:cubicBezTo>
                <a:cubicBezTo>
                  <a:pt x="127" y="87"/>
                  <a:pt x="126" y="88"/>
                  <a:pt x="125" y="88"/>
                </a:cubicBezTo>
                <a:cubicBezTo>
                  <a:pt x="124" y="88"/>
                  <a:pt x="123" y="87"/>
                  <a:pt x="123" y="85"/>
                </a:cubicBezTo>
                <a:cubicBezTo>
                  <a:pt x="123" y="84"/>
                  <a:pt x="124" y="83"/>
                  <a:pt x="125" y="83"/>
                </a:cubicBezTo>
                <a:cubicBezTo>
                  <a:pt x="112" y="66"/>
                  <a:pt x="112" y="66"/>
                  <a:pt x="112" y="66"/>
                </a:cubicBezTo>
                <a:cubicBezTo>
                  <a:pt x="86" y="107"/>
                  <a:pt x="86" y="107"/>
                  <a:pt x="86" y="107"/>
                </a:cubicBezTo>
                <a:cubicBezTo>
                  <a:pt x="87" y="107"/>
                  <a:pt x="88" y="108"/>
                  <a:pt x="88" y="109"/>
                </a:cubicBezTo>
                <a:cubicBezTo>
                  <a:pt x="88" y="111"/>
                  <a:pt x="87" y="112"/>
                  <a:pt x="85" y="112"/>
                </a:cubicBezTo>
                <a:cubicBezTo>
                  <a:pt x="84" y="112"/>
                  <a:pt x="84" y="112"/>
                  <a:pt x="83" y="111"/>
                </a:cubicBezTo>
                <a:cubicBezTo>
                  <a:pt x="83" y="111"/>
                  <a:pt x="83" y="111"/>
                  <a:pt x="83" y="111"/>
                </a:cubicBezTo>
                <a:cubicBezTo>
                  <a:pt x="67" y="90"/>
                  <a:pt x="67" y="90"/>
                  <a:pt x="67" y="90"/>
                </a:cubicBezTo>
                <a:cubicBezTo>
                  <a:pt x="52" y="123"/>
                  <a:pt x="52" y="123"/>
                  <a:pt x="52" y="123"/>
                </a:cubicBezTo>
                <a:cubicBezTo>
                  <a:pt x="52" y="123"/>
                  <a:pt x="53" y="123"/>
                  <a:pt x="53" y="123"/>
                </a:cubicBezTo>
                <a:cubicBezTo>
                  <a:pt x="55" y="123"/>
                  <a:pt x="56" y="124"/>
                  <a:pt x="56" y="125"/>
                </a:cubicBezTo>
                <a:cubicBezTo>
                  <a:pt x="56" y="127"/>
                  <a:pt x="55" y="128"/>
                  <a:pt x="53" y="128"/>
                </a:cubicBezTo>
                <a:cubicBezTo>
                  <a:pt x="52" y="128"/>
                  <a:pt x="51" y="127"/>
                  <a:pt x="51" y="126"/>
                </a:cubicBezTo>
                <a:cubicBezTo>
                  <a:pt x="49" y="130"/>
                  <a:pt x="49" y="130"/>
                  <a:pt x="49" y="130"/>
                </a:cubicBezTo>
                <a:cubicBezTo>
                  <a:pt x="32" y="108"/>
                  <a:pt x="32" y="108"/>
                  <a:pt x="32" y="108"/>
                </a:cubicBezTo>
                <a:cubicBezTo>
                  <a:pt x="11" y="129"/>
                  <a:pt x="11" y="129"/>
                  <a:pt x="11" y="129"/>
                </a:cubicBezTo>
                <a:cubicBezTo>
                  <a:pt x="11" y="133"/>
                  <a:pt x="11" y="133"/>
                  <a:pt x="11" y="133"/>
                </a:cubicBezTo>
                <a:cubicBezTo>
                  <a:pt x="11" y="149"/>
                  <a:pt x="11" y="149"/>
                  <a:pt x="11" y="149"/>
                </a:cubicBezTo>
                <a:cubicBezTo>
                  <a:pt x="11" y="148"/>
                  <a:pt x="12" y="147"/>
                  <a:pt x="13" y="147"/>
                </a:cubicBezTo>
                <a:cubicBezTo>
                  <a:pt x="15" y="147"/>
                  <a:pt x="16" y="148"/>
                  <a:pt x="16" y="149"/>
                </a:cubicBezTo>
                <a:cubicBezTo>
                  <a:pt x="27" y="149"/>
                  <a:pt x="27" y="149"/>
                  <a:pt x="27" y="149"/>
                </a:cubicBezTo>
                <a:cubicBezTo>
                  <a:pt x="27" y="148"/>
                  <a:pt x="28" y="147"/>
                  <a:pt x="29" y="147"/>
                </a:cubicBezTo>
                <a:cubicBezTo>
                  <a:pt x="31" y="147"/>
                  <a:pt x="32" y="148"/>
                  <a:pt x="32" y="149"/>
                </a:cubicBezTo>
                <a:cubicBezTo>
                  <a:pt x="43" y="149"/>
                  <a:pt x="43" y="149"/>
                  <a:pt x="43" y="149"/>
                </a:cubicBezTo>
                <a:cubicBezTo>
                  <a:pt x="43" y="148"/>
                  <a:pt x="44" y="147"/>
                  <a:pt x="45" y="147"/>
                </a:cubicBezTo>
                <a:cubicBezTo>
                  <a:pt x="47" y="147"/>
                  <a:pt x="48" y="148"/>
                  <a:pt x="48" y="149"/>
                </a:cubicBezTo>
                <a:cubicBezTo>
                  <a:pt x="59" y="149"/>
                  <a:pt x="59" y="149"/>
                  <a:pt x="59" y="149"/>
                </a:cubicBezTo>
                <a:cubicBezTo>
                  <a:pt x="59" y="148"/>
                  <a:pt x="60" y="147"/>
                  <a:pt x="61" y="147"/>
                </a:cubicBezTo>
                <a:cubicBezTo>
                  <a:pt x="63" y="147"/>
                  <a:pt x="64" y="148"/>
                  <a:pt x="64" y="149"/>
                </a:cubicBezTo>
                <a:cubicBezTo>
                  <a:pt x="75" y="149"/>
                  <a:pt x="75" y="149"/>
                  <a:pt x="75" y="149"/>
                </a:cubicBezTo>
                <a:cubicBezTo>
                  <a:pt x="75" y="148"/>
                  <a:pt x="76" y="147"/>
                  <a:pt x="77" y="147"/>
                </a:cubicBezTo>
                <a:cubicBezTo>
                  <a:pt x="79" y="147"/>
                  <a:pt x="80" y="148"/>
                  <a:pt x="80" y="149"/>
                </a:cubicBezTo>
                <a:cubicBezTo>
                  <a:pt x="91" y="149"/>
                  <a:pt x="91" y="149"/>
                  <a:pt x="91" y="149"/>
                </a:cubicBezTo>
                <a:cubicBezTo>
                  <a:pt x="91" y="148"/>
                  <a:pt x="92" y="147"/>
                  <a:pt x="93" y="147"/>
                </a:cubicBezTo>
                <a:cubicBezTo>
                  <a:pt x="95" y="147"/>
                  <a:pt x="96" y="148"/>
                  <a:pt x="96" y="149"/>
                </a:cubicBezTo>
                <a:cubicBezTo>
                  <a:pt x="107" y="149"/>
                  <a:pt x="107" y="149"/>
                  <a:pt x="107" y="149"/>
                </a:cubicBezTo>
                <a:cubicBezTo>
                  <a:pt x="107" y="148"/>
                  <a:pt x="108" y="147"/>
                  <a:pt x="109" y="147"/>
                </a:cubicBezTo>
                <a:cubicBezTo>
                  <a:pt x="111" y="147"/>
                  <a:pt x="112" y="148"/>
                  <a:pt x="112" y="149"/>
                </a:cubicBezTo>
                <a:cubicBezTo>
                  <a:pt x="123" y="149"/>
                  <a:pt x="123" y="149"/>
                  <a:pt x="123" y="149"/>
                </a:cubicBezTo>
                <a:cubicBezTo>
                  <a:pt x="123" y="148"/>
                  <a:pt x="124" y="147"/>
                  <a:pt x="125" y="147"/>
                </a:cubicBezTo>
                <a:cubicBezTo>
                  <a:pt x="127" y="147"/>
                  <a:pt x="128" y="148"/>
                  <a:pt x="128" y="149"/>
                </a:cubicBezTo>
                <a:cubicBezTo>
                  <a:pt x="139" y="149"/>
                  <a:pt x="139" y="149"/>
                  <a:pt x="139" y="149"/>
                </a:cubicBezTo>
                <a:cubicBezTo>
                  <a:pt x="139" y="148"/>
                  <a:pt x="140" y="147"/>
                  <a:pt x="141" y="147"/>
                </a:cubicBezTo>
                <a:cubicBezTo>
                  <a:pt x="143" y="147"/>
                  <a:pt x="144" y="148"/>
                  <a:pt x="144" y="149"/>
                </a:cubicBezTo>
                <a:lnTo>
                  <a:pt x="155" y="14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39" name="Freeform 1935">
            <a:extLst>
              <a:ext uri="{FF2B5EF4-FFF2-40B4-BE49-F238E27FC236}">
                <a16:creationId xmlns:a16="http://schemas.microsoft.com/office/drawing/2014/main" xmlns="" id="{CB330B66-B50F-4ED3-BF12-A80E13A233EE}"/>
              </a:ext>
            </a:extLst>
          </p:cNvPr>
          <p:cNvSpPr>
            <a:spLocks noEditPoints="1"/>
          </p:cNvSpPr>
          <p:nvPr/>
        </p:nvSpPr>
        <p:spPr bwMode="auto">
          <a:xfrm>
            <a:off x="9169977" y="1604819"/>
            <a:ext cx="545523" cy="549852"/>
          </a:xfrm>
          <a:custGeom>
            <a:avLst/>
            <a:gdLst>
              <a:gd name="T0" fmla="*/ 152 w 160"/>
              <a:gd name="T1" fmla="*/ 88 h 160"/>
              <a:gd name="T2" fmla="*/ 117 w 160"/>
              <a:gd name="T3" fmla="*/ 149 h 160"/>
              <a:gd name="T4" fmla="*/ 85 w 160"/>
              <a:gd name="T5" fmla="*/ 149 h 160"/>
              <a:gd name="T6" fmla="*/ 51 w 160"/>
              <a:gd name="T7" fmla="*/ 29 h 160"/>
              <a:gd name="T8" fmla="*/ 48 w 160"/>
              <a:gd name="T9" fmla="*/ 51 h 160"/>
              <a:gd name="T10" fmla="*/ 11 w 160"/>
              <a:gd name="T11" fmla="*/ 149 h 160"/>
              <a:gd name="T12" fmla="*/ 5 w 160"/>
              <a:gd name="T13" fmla="*/ 3 h 160"/>
              <a:gd name="T14" fmla="*/ 0 w 160"/>
              <a:gd name="T15" fmla="*/ 152 h 160"/>
              <a:gd name="T16" fmla="*/ 5 w 160"/>
              <a:gd name="T17" fmla="*/ 157 h 160"/>
              <a:gd name="T18" fmla="*/ 11 w 160"/>
              <a:gd name="T19" fmla="*/ 155 h 160"/>
              <a:gd name="T20" fmla="*/ 51 w 160"/>
              <a:gd name="T21" fmla="*/ 155 h 160"/>
              <a:gd name="T22" fmla="*/ 117 w 160"/>
              <a:gd name="T23" fmla="*/ 155 h 160"/>
              <a:gd name="T24" fmla="*/ 157 w 160"/>
              <a:gd name="T25" fmla="*/ 155 h 160"/>
              <a:gd name="T26" fmla="*/ 21 w 160"/>
              <a:gd name="T27" fmla="*/ 149 h 160"/>
              <a:gd name="T28" fmla="*/ 43 w 160"/>
              <a:gd name="T29" fmla="*/ 149 h 160"/>
              <a:gd name="T30" fmla="*/ 67 w 160"/>
              <a:gd name="T31" fmla="*/ 147 h 160"/>
              <a:gd name="T32" fmla="*/ 56 w 160"/>
              <a:gd name="T33" fmla="*/ 141 h 160"/>
              <a:gd name="T34" fmla="*/ 56 w 160"/>
              <a:gd name="T35" fmla="*/ 93 h 160"/>
              <a:gd name="T36" fmla="*/ 56 w 160"/>
              <a:gd name="T37" fmla="*/ 45 h 160"/>
              <a:gd name="T38" fmla="*/ 77 w 160"/>
              <a:gd name="T39" fmla="*/ 35 h 160"/>
              <a:gd name="T40" fmla="*/ 77 w 160"/>
              <a:gd name="T41" fmla="*/ 77 h 160"/>
              <a:gd name="T42" fmla="*/ 77 w 160"/>
              <a:gd name="T43" fmla="*/ 125 h 160"/>
              <a:gd name="T44" fmla="*/ 69 w 160"/>
              <a:gd name="T45" fmla="*/ 149 h 160"/>
              <a:gd name="T46" fmla="*/ 112 w 160"/>
              <a:gd name="T47" fmla="*/ 117 h 160"/>
              <a:gd name="T48" fmla="*/ 125 w 160"/>
              <a:gd name="T49" fmla="*/ 149 h 160"/>
              <a:gd name="T50" fmla="*/ 147 w 160"/>
              <a:gd name="T51" fmla="*/ 149 h 160"/>
              <a:gd name="T52" fmla="*/ 69 w 160"/>
              <a:gd name="T53" fmla="*/ 37 h 160"/>
              <a:gd name="T54" fmla="*/ 67 w 160"/>
              <a:gd name="T55" fmla="*/ 35 h 160"/>
              <a:gd name="T56" fmla="*/ 67 w 160"/>
              <a:gd name="T57" fmla="*/ 56 h 160"/>
              <a:gd name="T58" fmla="*/ 59 w 160"/>
              <a:gd name="T59" fmla="*/ 43 h 160"/>
              <a:gd name="T60" fmla="*/ 56 w 160"/>
              <a:gd name="T61" fmla="*/ 45 h 160"/>
              <a:gd name="T62" fmla="*/ 61 w 160"/>
              <a:gd name="T63" fmla="*/ 61 h 160"/>
              <a:gd name="T64" fmla="*/ 59 w 160"/>
              <a:gd name="T65" fmla="*/ 59 h 160"/>
              <a:gd name="T66" fmla="*/ 75 w 160"/>
              <a:gd name="T67" fmla="*/ 48 h 160"/>
              <a:gd name="T68" fmla="*/ 75 w 160"/>
              <a:gd name="T69" fmla="*/ 59 h 160"/>
              <a:gd name="T70" fmla="*/ 72 w 160"/>
              <a:gd name="T71" fmla="*/ 61 h 160"/>
              <a:gd name="T72" fmla="*/ 69 w 160"/>
              <a:gd name="T73" fmla="*/ 69 h 160"/>
              <a:gd name="T74" fmla="*/ 67 w 160"/>
              <a:gd name="T75" fmla="*/ 67 h 160"/>
              <a:gd name="T76" fmla="*/ 67 w 160"/>
              <a:gd name="T77" fmla="*/ 88 h 160"/>
              <a:gd name="T78" fmla="*/ 59 w 160"/>
              <a:gd name="T79" fmla="*/ 75 h 160"/>
              <a:gd name="T80" fmla="*/ 56 w 160"/>
              <a:gd name="T81" fmla="*/ 77 h 160"/>
              <a:gd name="T82" fmla="*/ 61 w 160"/>
              <a:gd name="T83" fmla="*/ 93 h 160"/>
              <a:gd name="T84" fmla="*/ 59 w 160"/>
              <a:gd name="T85" fmla="*/ 91 h 160"/>
              <a:gd name="T86" fmla="*/ 75 w 160"/>
              <a:gd name="T87" fmla="*/ 80 h 160"/>
              <a:gd name="T88" fmla="*/ 75 w 160"/>
              <a:gd name="T89" fmla="*/ 91 h 160"/>
              <a:gd name="T90" fmla="*/ 72 w 160"/>
              <a:gd name="T91" fmla="*/ 93 h 160"/>
              <a:gd name="T92" fmla="*/ 69 w 160"/>
              <a:gd name="T93" fmla="*/ 101 h 160"/>
              <a:gd name="T94" fmla="*/ 67 w 160"/>
              <a:gd name="T95" fmla="*/ 99 h 160"/>
              <a:gd name="T96" fmla="*/ 67 w 160"/>
              <a:gd name="T97" fmla="*/ 120 h 160"/>
              <a:gd name="T98" fmla="*/ 59 w 160"/>
              <a:gd name="T99" fmla="*/ 107 h 160"/>
              <a:gd name="T100" fmla="*/ 56 w 160"/>
              <a:gd name="T101" fmla="*/ 109 h 160"/>
              <a:gd name="T102" fmla="*/ 61 w 160"/>
              <a:gd name="T103" fmla="*/ 125 h 160"/>
              <a:gd name="T104" fmla="*/ 59 w 160"/>
              <a:gd name="T105" fmla="*/ 123 h 160"/>
              <a:gd name="T106" fmla="*/ 75 w 160"/>
              <a:gd name="T107" fmla="*/ 112 h 160"/>
              <a:gd name="T108" fmla="*/ 75 w 160"/>
              <a:gd name="T109" fmla="*/ 123 h 160"/>
              <a:gd name="T110" fmla="*/ 72 w 160"/>
              <a:gd name="T111" fmla="*/ 125 h 160"/>
              <a:gd name="T112" fmla="*/ 69 w 160"/>
              <a:gd name="T113" fmla="*/ 133 h 160"/>
              <a:gd name="T114" fmla="*/ 67 w 160"/>
              <a:gd name="T115" fmla="*/ 131 h 160"/>
              <a:gd name="T116" fmla="*/ 59 w 160"/>
              <a:gd name="T117" fmla="*/ 144 h 160"/>
              <a:gd name="T118" fmla="*/ 75 w 160"/>
              <a:gd name="T119" fmla="*/ 139 h 160"/>
              <a:gd name="T120" fmla="*/ 72 w 160"/>
              <a:gd name="T121" fmla="*/ 141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60" h="160">
                <a:moveTo>
                  <a:pt x="157" y="149"/>
                </a:moveTo>
                <a:cubicBezTo>
                  <a:pt x="152" y="149"/>
                  <a:pt x="152" y="149"/>
                  <a:pt x="152" y="149"/>
                </a:cubicBezTo>
                <a:cubicBezTo>
                  <a:pt x="152" y="88"/>
                  <a:pt x="152" y="88"/>
                  <a:pt x="152" y="88"/>
                </a:cubicBezTo>
                <a:cubicBezTo>
                  <a:pt x="120" y="88"/>
                  <a:pt x="120" y="88"/>
                  <a:pt x="120" y="88"/>
                </a:cubicBezTo>
                <a:cubicBezTo>
                  <a:pt x="120" y="149"/>
                  <a:pt x="120" y="149"/>
                  <a:pt x="120" y="149"/>
                </a:cubicBezTo>
                <a:cubicBezTo>
                  <a:pt x="117" y="149"/>
                  <a:pt x="117" y="149"/>
                  <a:pt x="117" y="149"/>
                </a:cubicBezTo>
                <a:cubicBezTo>
                  <a:pt x="117" y="112"/>
                  <a:pt x="117" y="112"/>
                  <a:pt x="117" y="112"/>
                </a:cubicBezTo>
                <a:cubicBezTo>
                  <a:pt x="85" y="112"/>
                  <a:pt x="85" y="112"/>
                  <a:pt x="85" y="112"/>
                </a:cubicBezTo>
                <a:cubicBezTo>
                  <a:pt x="85" y="149"/>
                  <a:pt x="85" y="149"/>
                  <a:pt x="85" y="149"/>
                </a:cubicBezTo>
                <a:cubicBezTo>
                  <a:pt x="83" y="149"/>
                  <a:pt x="83" y="149"/>
                  <a:pt x="83" y="149"/>
                </a:cubicBezTo>
                <a:cubicBezTo>
                  <a:pt x="83" y="29"/>
                  <a:pt x="83" y="29"/>
                  <a:pt x="83" y="29"/>
                </a:cubicBezTo>
                <a:cubicBezTo>
                  <a:pt x="51" y="29"/>
                  <a:pt x="51" y="29"/>
                  <a:pt x="51" y="29"/>
                </a:cubicBezTo>
                <a:cubicBezTo>
                  <a:pt x="51" y="149"/>
                  <a:pt x="51" y="149"/>
                  <a:pt x="51" y="149"/>
                </a:cubicBezTo>
                <a:cubicBezTo>
                  <a:pt x="48" y="149"/>
                  <a:pt x="48" y="149"/>
                  <a:pt x="48" y="149"/>
                </a:cubicBezTo>
                <a:cubicBezTo>
                  <a:pt x="48" y="51"/>
                  <a:pt x="48" y="51"/>
                  <a:pt x="48" y="51"/>
                </a:cubicBezTo>
                <a:cubicBezTo>
                  <a:pt x="16" y="51"/>
                  <a:pt x="16" y="51"/>
                  <a:pt x="16" y="51"/>
                </a:cubicBezTo>
                <a:cubicBezTo>
                  <a:pt x="16" y="149"/>
                  <a:pt x="16" y="149"/>
                  <a:pt x="16" y="149"/>
                </a:cubicBezTo>
                <a:cubicBezTo>
                  <a:pt x="11" y="149"/>
                  <a:pt x="11" y="149"/>
                  <a:pt x="11" y="149"/>
                </a:cubicBezTo>
                <a:cubicBezTo>
                  <a:pt x="11" y="3"/>
                  <a:pt x="11" y="3"/>
                  <a:pt x="11" y="3"/>
                </a:cubicBezTo>
                <a:cubicBezTo>
                  <a:pt x="11" y="1"/>
                  <a:pt x="9" y="0"/>
                  <a:pt x="8" y="0"/>
                </a:cubicBezTo>
                <a:cubicBezTo>
                  <a:pt x="7" y="0"/>
                  <a:pt x="5" y="1"/>
                  <a:pt x="5" y="3"/>
                </a:cubicBezTo>
                <a:cubicBezTo>
                  <a:pt x="5" y="149"/>
                  <a:pt x="5" y="149"/>
                  <a:pt x="5" y="149"/>
                </a:cubicBezTo>
                <a:cubicBezTo>
                  <a:pt x="3" y="149"/>
                  <a:pt x="3" y="149"/>
                  <a:pt x="3" y="149"/>
                </a:cubicBezTo>
                <a:cubicBezTo>
                  <a:pt x="1" y="149"/>
                  <a:pt x="0" y="151"/>
                  <a:pt x="0" y="152"/>
                </a:cubicBezTo>
                <a:cubicBezTo>
                  <a:pt x="0" y="153"/>
                  <a:pt x="1" y="155"/>
                  <a:pt x="3" y="155"/>
                </a:cubicBezTo>
                <a:cubicBezTo>
                  <a:pt x="5" y="155"/>
                  <a:pt x="5" y="155"/>
                  <a:pt x="5" y="155"/>
                </a:cubicBezTo>
                <a:cubicBezTo>
                  <a:pt x="5" y="157"/>
                  <a:pt x="5" y="157"/>
                  <a:pt x="5" y="157"/>
                </a:cubicBezTo>
                <a:cubicBezTo>
                  <a:pt x="5" y="159"/>
                  <a:pt x="7" y="160"/>
                  <a:pt x="8" y="160"/>
                </a:cubicBezTo>
                <a:cubicBezTo>
                  <a:pt x="9" y="160"/>
                  <a:pt x="11" y="159"/>
                  <a:pt x="11" y="157"/>
                </a:cubicBezTo>
                <a:cubicBezTo>
                  <a:pt x="11" y="155"/>
                  <a:pt x="11" y="155"/>
                  <a:pt x="11" y="155"/>
                </a:cubicBezTo>
                <a:cubicBezTo>
                  <a:pt x="16" y="155"/>
                  <a:pt x="16" y="155"/>
                  <a:pt x="16" y="155"/>
                </a:cubicBezTo>
                <a:cubicBezTo>
                  <a:pt x="48" y="155"/>
                  <a:pt x="48" y="155"/>
                  <a:pt x="48" y="155"/>
                </a:cubicBezTo>
                <a:cubicBezTo>
                  <a:pt x="51" y="155"/>
                  <a:pt x="51" y="155"/>
                  <a:pt x="51" y="155"/>
                </a:cubicBezTo>
                <a:cubicBezTo>
                  <a:pt x="83" y="155"/>
                  <a:pt x="83" y="155"/>
                  <a:pt x="83" y="155"/>
                </a:cubicBezTo>
                <a:cubicBezTo>
                  <a:pt x="85" y="155"/>
                  <a:pt x="85" y="155"/>
                  <a:pt x="85" y="155"/>
                </a:cubicBezTo>
                <a:cubicBezTo>
                  <a:pt x="117" y="155"/>
                  <a:pt x="117" y="155"/>
                  <a:pt x="117" y="155"/>
                </a:cubicBezTo>
                <a:cubicBezTo>
                  <a:pt x="120" y="155"/>
                  <a:pt x="120" y="155"/>
                  <a:pt x="120" y="155"/>
                </a:cubicBezTo>
                <a:cubicBezTo>
                  <a:pt x="152" y="155"/>
                  <a:pt x="152" y="155"/>
                  <a:pt x="152" y="155"/>
                </a:cubicBezTo>
                <a:cubicBezTo>
                  <a:pt x="157" y="155"/>
                  <a:pt x="157" y="155"/>
                  <a:pt x="157" y="155"/>
                </a:cubicBezTo>
                <a:cubicBezTo>
                  <a:pt x="159" y="155"/>
                  <a:pt x="160" y="153"/>
                  <a:pt x="160" y="152"/>
                </a:cubicBezTo>
                <a:cubicBezTo>
                  <a:pt x="160" y="151"/>
                  <a:pt x="159" y="149"/>
                  <a:pt x="157" y="149"/>
                </a:cubicBezTo>
                <a:close/>
                <a:moveTo>
                  <a:pt x="21" y="149"/>
                </a:moveTo>
                <a:cubicBezTo>
                  <a:pt x="21" y="56"/>
                  <a:pt x="21" y="56"/>
                  <a:pt x="21" y="56"/>
                </a:cubicBezTo>
                <a:cubicBezTo>
                  <a:pt x="43" y="56"/>
                  <a:pt x="43" y="56"/>
                  <a:pt x="43" y="56"/>
                </a:cubicBezTo>
                <a:cubicBezTo>
                  <a:pt x="43" y="149"/>
                  <a:pt x="43" y="149"/>
                  <a:pt x="43" y="149"/>
                </a:cubicBezTo>
                <a:lnTo>
                  <a:pt x="21" y="149"/>
                </a:lnTo>
                <a:close/>
                <a:moveTo>
                  <a:pt x="69" y="149"/>
                </a:moveTo>
                <a:cubicBezTo>
                  <a:pt x="69" y="148"/>
                  <a:pt x="68" y="147"/>
                  <a:pt x="67" y="147"/>
                </a:cubicBezTo>
                <a:cubicBezTo>
                  <a:pt x="65" y="147"/>
                  <a:pt x="64" y="148"/>
                  <a:pt x="64" y="149"/>
                </a:cubicBezTo>
                <a:cubicBezTo>
                  <a:pt x="56" y="149"/>
                  <a:pt x="56" y="149"/>
                  <a:pt x="56" y="149"/>
                </a:cubicBezTo>
                <a:cubicBezTo>
                  <a:pt x="56" y="141"/>
                  <a:pt x="56" y="141"/>
                  <a:pt x="56" y="141"/>
                </a:cubicBezTo>
                <a:cubicBezTo>
                  <a:pt x="56" y="125"/>
                  <a:pt x="56" y="125"/>
                  <a:pt x="56" y="125"/>
                </a:cubicBezTo>
                <a:cubicBezTo>
                  <a:pt x="56" y="109"/>
                  <a:pt x="56" y="109"/>
                  <a:pt x="56" y="109"/>
                </a:cubicBezTo>
                <a:cubicBezTo>
                  <a:pt x="56" y="93"/>
                  <a:pt x="56" y="93"/>
                  <a:pt x="56" y="93"/>
                </a:cubicBezTo>
                <a:cubicBezTo>
                  <a:pt x="56" y="77"/>
                  <a:pt x="56" y="77"/>
                  <a:pt x="56" y="77"/>
                </a:cubicBezTo>
                <a:cubicBezTo>
                  <a:pt x="56" y="61"/>
                  <a:pt x="56" y="61"/>
                  <a:pt x="56" y="61"/>
                </a:cubicBezTo>
                <a:cubicBezTo>
                  <a:pt x="56" y="45"/>
                  <a:pt x="56" y="45"/>
                  <a:pt x="56" y="45"/>
                </a:cubicBezTo>
                <a:cubicBezTo>
                  <a:pt x="56" y="35"/>
                  <a:pt x="56" y="35"/>
                  <a:pt x="56" y="35"/>
                </a:cubicBezTo>
                <a:cubicBezTo>
                  <a:pt x="67" y="35"/>
                  <a:pt x="67" y="35"/>
                  <a:pt x="67" y="35"/>
                </a:cubicBezTo>
                <a:cubicBezTo>
                  <a:pt x="77" y="35"/>
                  <a:pt x="77" y="35"/>
                  <a:pt x="77" y="35"/>
                </a:cubicBezTo>
                <a:cubicBezTo>
                  <a:pt x="77" y="45"/>
                  <a:pt x="77" y="45"/>
                  <a:pt x="77" y="45"/>
                </a:cubicBezTo>
                <a:cubicBezTo>
                  <a:pt x="77" y="61"/>
                  <a:pt x="77" y="61"/>
                  <a:pt x="77" y="61"/>
                </a:cubicBezTo>
                <a:cubicBezTo>
                  <a:pt x="77" y="77"/>
                  <a:pt x="77" y="77"/>
                  <a:pt x="77" y="77"/>
                </a:cubicBezTo>
                <a:cubicBezTo>
                  <a:pt x="77" y="93"/>
                  <a:pt x="77" y="93"/>
                  <a:pt x="77" y="93"/>
                </a:cubicBezTo>
                <a:cubicBezTo>
                  <a:pt x="77" y="109"/>
                  <a:pt x="77" y="109"/>
                  <a:pt x="77" y="109"/>
                </a:cubicBezTo>
                <a:cubicBezTo>
                  <a:pt x="77" y="125"/>
                  <a:pt x="77" y="125"/>
                  <a:pt x="77" y="125"/>
                </a:cubicBezTo>
                <a:cubicBezTo>
                  <a:pt x="77" y="141"/>
                  <a:pt x="77" y="141"/>
                  <a:pt x="77" y="141"/>
                </a:cubicBezTo>
                <a:cubicBezTo>
                  <a:pt x="77" y="149"/>
                  <a:pt x="77" y="149"/>
                  <a:pt x="77" y="149"/>
                </a:cubicBezTo>
                <a:lnTo>
                  <a:pt x="69" y="149"/>
                </a:lnTo>
                <a:close/>
                <a:moveTo>
                  <a:pt x="91" y="149"/>
                </a:moveTo>
                <a:cubicBezTo>
                  <a:pt x="91" y="117"/>
                  <a:pt x="91" y="117"/>
                  <a:pt x="91" y="117"/>
                </a:cubicBezTo>
                <a:cubicBezTo>
                  <a:pt x="112" y="117"/>
                  <a:pt x="112" y="117"/>
                  <a:pt x="112" y="117"/>
                </a:cubicBezTo>
                <a:cubicBezTo>
                  <a:pt x="112" y="149"/>
                  <a:pt x="112" y="149"/>
                  <a:pt x="112" y="149"/>
                </a:cubicBezTo>
                <a:lnTo>
                  <a:pt x="91" y="149"/>
                </a:lnTo>
                <a:close/>
                <a:moveTo>
                  <a:pt x="125" y="149"/>
                </a:moveTo>
                <a:cubicBezTo>
                  <a:pt x="125" y="93"/>
                  <a:pt x="125" y="93"/>
                  <a:pt x="125" y="93"/>
                </a:cubicBezTo>
                <a:cubicBezTo>
                  <a:pt x="147" y="93"/>
                  <a:pt x="147" y="93"/>
                  <a:pt x="147" y="93"/>
                </a:cubicBezTo>
                <a:cubicBezTo>
                  <a:pt x="147" y="149"/>
                  <a:pt x="147" y="149"/>
                  <a:pt x="147" y="149"/>
                </a:cubicBezTo>
                <a:lnTo>
                  <a:pt x="125" y="149"/>
                </a:lnTo>
                <a:close/>
                <a:moveTo>
                  <a:pt x="67" y="35"/>
                </a:moveTo>
                <a:cubicBezTo>
                  <a:pt x="68" y="35"/>
                  <a:pt x="69" y="36"/>
                  <a:pt x="69" y="37"/>
                </a:cubicBezTo>
                <a:cubicBezTo>
                  <a:pt x="69" y="39"/>
                  <a:pt x="68" y="40"/>
                  <a:pt x="67" y="40"/>
                </a:cubicBezTo>
                <a:cubicBezTo>
                  <a:pt x="65" y="40"/>
                  <a:pt x="64" y="39"/>
                  <a:pt x="64" y="37"/>
                </a:cubicBezTo>
                <a:cubicBezTo>
                  <a:pt x="64" y="36"/>
                  <a:pt x="65" y="35"/>
                  <a:pt x="67" y="35"/>
                </a:cubicBezTo>
                <a:close/>
                <a:moveTo>
                  <a:pt x="67" y="51"/>
                </a:moveTo>
                <a:cubicBezTo>
                  <a:pt x="68" y="51"/>
                  <a:pt x="69" y="52"/>
                  <a:pt x="69" y="53"/>
                </a:cubicBezTo>
                <a:cubicBezTo>
                  <a:pt x="69" y="55"/>
                  <a:pt x="68" y="56"/>
                  <a:pt x="67" y="56"/>
                </a:cubicBezTo>
                <a:cubicBezTo>
                  <a:pt x="65" y="56"/>
                  <a:pt x="64" y="55"/>
                  <a:pt x="64" y="53"/>
                </a:cubicBezTo>
                <a:cubicBezTo>
                  <a:pt x="64" y="52"/>
                  <a:pt x="65" y="51"/>
                  <a:pt x="67" y="51"/>
                </a:cubicBezTo>
                <a:close/>
                <a:moveTo>
                  <a:pt x="59" y="43"/>
                </a:moveTo>
                <a:cubicBezTo>
                  <a:pt x="60" y="43"/>
                  <a:pt x="61" y="44"/>
                  <a:pt x="61" y="45"/>
                </a:cubicBezTo>
                <a:cubicBezTo>
                  <a:pt x="61" y="47"/>
                  <a:pt x="60" y="48"/>
                  <a:pt x="59" y="48"/>
                </a:cubicBezTo>
                <a:cubicBezTo>
                  <a:pt x="57" y="48"/>
                  <a:pt x="56" y="47"/>
                  <a:pt x="56" y="45"/>
                </a:cubicBezTo>
                <a:cubicBezTo>
                  <a:pt x="56" y="44"/>
                  <a:pt x="57" y="43"/>
                  <a:pt x="59" y="43"/>
                </a:cubicBezTo>
                <a:close/>
                <a:moveTo>
                  <a:pt x="59" y="59"/>
                </a:moveTo>
                <a:cubicBezTo>
                  <a:pt x="60" y="59"/>
                  <a:pt x="61" y="60"/>
                  <a:pt x="61" y="61"/>
                </a:cubicBezTo>
                <a:cubicBezTo>
                  <a:pt x="61" y="63"/>
                  <a:pt x="60" y="64"/>
                  <a:pt x="59" y="64"/>
                </a:cubicBezTo>
                <a:cubicBezTo>
                  <a:pt x="57" y="64"/>
                  <a:pt x="56" y="63"/>
                  <a:pt x="56" y="61"/>
                </a:cubicBezTo>
                <a:cubicBezTo>
                  <a:pt x="56" y="60"/>
                  <a:pt x="57" y="59"/>
                  <a:pt x="59" y="59"/>
                </a:cubicBezTo>
                <a:close/>
                <a:moveTo>
                  <a:pt x="75" y="43"/>
                </a:moveTo>
                <a:cubicBezTo>
                  <a:pt x="76" y="43"/>
                  <a:pt x="77" y="44"/>
                  <a:pt x="77" y="45"/>
                </a:cubicBezTo>
                <a:cubicBezTo>
                  <a:pt x="77" y="47"/>
                  <a:pt x="76" y="48"/>
                  <a:pt x="75" y="48"/>
                </a:cubicBezTo>
                <a:cubicBezTo>
                  <a:pt x="73" y="48"/>
                  <a:pt x="72" y="47"/>
                  <a:pt x="72" y="45"/>
                </a:cubicBezTo>
                <a:cubicBezTo>
                  <a:pt x="72" y="44"/>
                  <a:pt x="73" y="43"/>
                  <a:pt x="75" y="43"/>
                </a:cubicBezTo>
                <a:close/>
                <a:moveTo>
                  <a:pt x="75" y="59"/>
                </a:moveTo>
                <a:cubicBezTo>
                  <a:pt x="76" y="59"/>
                  <a:pt x="77" y="60"/>
                  <a:pt x="77" y="61"/>
                </a:cubicBezTo>
                <a:cubicBezTo>
                  <a:pt x="77" y="63"/>
                  <a:pt x="76" y="64"/>
                  <a:pt x="75" y="64"/>
                </a:cubicBezTo>
                <a:cubicBezTo>
                  <a:pt x="73" y="64"/>
                  <a:pt x="72" y="63"/>
                  <a:pt x="72" y="61"/>
                </a:cubicBezTo>
                <a:cubicBezTo>
                  <a:pt x="72" y="60"/>
                  <a:pt x="73" y="59"/>
                  <a:pt x="75" y="59"/>
                </a:cubicBezTo>
                <a:close/>
                <a:moveTo>
                  <a:pt x="67" y="67"/>
                </a:moveTo>
                <a:cubicBezTo>
                  <a:pt x="68" y="67"/>
                  <a:pt x="69" y="68"/>
                  <a:pt x="69" y="69"/>
                </a:cubicBezTo>
                <a:cubicBezTo>
                  <a:pt x="69" y="71"/>
                  <a:pt x="68" y="72"/>
                  <a:pt x="67" y="72"/>
                </a:cubicBezTo>
                <a:cubicBezTo>
                  <a:pt x="65" y="72"/>
                  <a:pt x="64" y="71"/>
                  <a:pt x="64" y="69"/>
                </a:cubicBezTo>
                <a:cubicBezTo>
                  <a:pt x="64" y="68"/>
                  <a:pt x="65" y="67"/>
                  <a:pt x="67" y="67"/>
                </a:cubicBezTo>
                <a:close/>
                <a:moveTo>
                  <a:pt x="67" y="83"/>
                </a:moveTo>
                <a:cubicBezTo>
                  <a:pt x="68" y="83"/>
                  <a:pt x="69" y="84"/>
                  <a:pt x="69" y="85"/>
                </a:cubicBezTo>
                <a:cubicBezTo>
                  <a:pt x="69" y="87"/>
                  <a:pt x="68" y="88"/>
                  <a:pt x="67" y="88"/>
                </a:cubicBezTo>
                <a:cubicBezTo>
                  <a:pt x="65" y="88"/>
                  <a:pt x="64" y="87"/>
                  <a:pt x="64" y="85"/>
                </a:cubicBezTo>
                <a:cubicBezTo>
                  <a:pt x="64" y="84"/>
                  <a:pt x="65" y="83"/>
                  <a:pt x="67" y="83"/>
                </a:cubicBezTo>
                <a:close/>
                <a:moveTo>
                  <a:pt x="59" y="75"/>
                </a:moveTo>
                <a:cubicBezTo>
                  <a:pt x="60" y="75"/>
                  <a:pt x="61" y="76"/>
                  <a:pt x="61" y="77"/>
                </a:cubicBezTo>
                <a:cubicBezTo>
                  <a:pt x="61" y="79"/>
                  <a:pt x="60" y="80"/>
                  <a:pt x="59" y="80"/>
                </a:cubicBezTo>
                <a:cubicBezTo>
                  <a:pt x="57" y="80"/>
                  <a:pt x="56" y="79"/>
                  <a:pt x="56" y="77"/>
                </a:cubicBezTo>
                <a:cubicBezTo>
                  <a:pt x="56" y="76"/>
                  <a:pt x="57" y="75"/>
                  <a:pt x="59" y="75"/>
                </a:cubicBezTo>
                <a:close/>
                <a:moveTo>
                  <a:pt x="59" y="91"/>
                </a:moveTo>
                <a:cubicBezTo>
                  <a:pt x="60" y="91"/>
                  <a:pt x="61" y="92"/>
                  <a:pt x="61" y="93"/>
                </a:cubicBezTo>
                <a:cubicBezTo>
                  <a:pt x="61" y="95"/>
                  <a:pt x="60" y="96"/>
                  <a:pt x="59" y="96"/>
                </a:cubicBezTo>
                <a:cubicBezTo>
                  <a:pt x="57" y="96"/>
                  <a:pt x="56" y="95"/>
                  <a:pt x="56" y="93"/>
                </a:cubicBezTo>
                <a:cubicBezTo>
                  <a:pt x="56" y="92"/>
                  <a:pt x="57" y="91"/>
                  <a:pt x="59" y="91"/>
                </a:cubicBezTo>
                <a:close/>
                <a:moveTo>
                  <a:pt x="75" y="75"/>
                </a:moveTo>
                <a:cubicBezTo>
                  <a:pt x="76" y="75"/>
                  <a:pt x="77" y="76"/>
                  <a:pt x="77" y="77"/>
                </a:cubicBezTo>
                <a:cubicBezTo>
                  <a:pt x="77" y="79"/>
                  <a:pt x="76" y="80"/>
                  <a:pt x="75" y="80"/>
                </a:cubicBezTo>
                <a:cubicBezTo>
                  <a:pt x="73" y="80"/>
                  <a:pt x="72" y="79"/>
                  <a:pt x="72" y="77"/>
                </a:cubicBezTo>
                <a:cubicBezTo>
                  <a:pt x="72" y="76"/>
                  <a:pt x="73" y="75"/>
                  <a:pt x="75" y="75"/>
                </a:cubicBezTo>
                <a:close/>
                <a:moveTo>
                  <a:pt x="75" y="91"/>
                </a:moveTo>
                <a:cubicBezTo>
                  <a:pt x="76" y="91"/>
                  <a:pt x="77" y="92"/>
                  <a:pt x="77" y="93"/>
                </a:cubicBezTo>
                <a:cubicBezTo>
                  <a:pt x="77" y="95"/>
                  <a:pt x="76" y="96"/>
                  <a:pt x="75" y="96"/>
                </a:cubicBezTo>
                <a:cubicBezTo>
                  <a:pt x="73" y="96"/>
                  <a:pt x="72" y="95"/>
                  <a:pt x="72" y="93"/>
                </a:cubicBezTo>
                <a:cubicBezTo>
                  <a:pt x="72" y="92"/>
                  <a:pt x="73" y="91"/>
                  <a:pt x="75" y="91"/>
                </a:cubicBezTo>
                <a:close/>
                <a:moveTo>
                  <a:pt x="67" y="99"/>
                </a:moveTo>
                <a:cubicBezTo>
                  <a:pt x="68" y="99"/>
                  <a:pt x="69" y="100"/>
                  <a:pt x="69" y="101"/>
                </a:cubicBezTo>
                <a:cubicBezTo>
                  <a:pt x="69" y="103"/>
                  <a:pt x="68" y="104"/>
                  <a:pt x="67" y="104"/>
                </a:cubicBezTo>
                <a:cubicBezTo>
                  <a:pt x="65" y="104"/>
                  <a:pt x="64" y="103"/>
                  <a:pt x="64" y="101"/>
                </a:cubicBezTo>
                <a:cubicBezTo>
                  <a:pt x="64" y="100"/>
                  <a:pt x="65" y="99"/>
                  <a:pt x="67" y="99"/>
                </a:cubicBezTo>
                <a:close/>
                <a:moveTo>
                  <a:pt x="67" y="115"/>
                </a:moveTo>
                <a:cubicBezTo>
                  <a:pt x="68" y="115"/>
                  <a:pt x="69" y="116"/>
                  <a:pt x="69" y="117"/>
                </a:cubicBezTo>
                <a:cubicBezTo>
                  <a:pt x="69" y="119"/>
                  <a:pt x="68" y="120"/>
                  <a:pt x="67" y="120"/>
                </a:cubicBezTo>
                <a:cubicBezTo>
                  <a:pt x="65" y="120"/>
                  <a:pt x="64" y="119"/>
                  <a:pt x="64" y="117"/>
                </a:cubicBezTo>
                <a:cubicBezTo>
                  <a:pt x="64" y="116"/>
                  <a:pt x="65" y="115"/>
                  <a:pt x="67" y="115"/>
                </a:cubicBezTo>
                <a:close/>
                <a:moveTo>
                  <a:pt x="59" y="107"/>
                </a:moveTo>
                <a:cubicBezTo>
                  <a:pt x="60" y="107"/>
                  <a:pt x="61" y="108"/>
                  <a:pt x="61" y="109"/>
                </a:cubicBezTo>
                <a:cubicBezTo>
                  <a:pt x="61" y="111"/>
                  <a:pt x="60" y="112"/>
                  <a:pt x="59" y="112"/>
                </a:cubicBezTo>
                <a:cubicBezTo>
                  <a:pt x="57" y="112"/>
                  <a:pt x="56" y="111"/>
                  <a:pt x="56" y="109"/>
                </a:cubicBezTo>
                <a:cubicBezTo>
                  <a:pt x="56" y="108"/>
                  <a:pt x="57" y="107"/>
                  <a:pt x="59" y="107"/>
                </a:cubicBezTo>
                <a:close/>
                <a:moveTo>
                  <a:pt x="59" y="123"/>
                </a:moveTo>
                <a:cubicBezTo>
                  <a:pt x="60" y="123"/>
                  <a:pt x="61" y="124"/>
                  <a:pt x="61" y="125"/>
                </a:cubicBezTo>
                <a:cubicBezTo>
                  <a:pt x="61" y="127"/>
                  <a:pt x="60" y="128"/>
                  <a:pt x="59" y="128"/>
                </a:cubicBezTo>
                <a:cubicBezTo>
                  <a:pt x="57" y="128"/>
                  <a:pt x="56" y="127"/>
                  <a:pt x="56" y="125"/>
                </a:cubicBezTo>
                <a:cubicBezTo>
                  <a:pt x="56" y="124"/>
                  <a:pt x="57" y="123"/>
                  <a:pt x="59" y="123"/>
                </a:cubicBezTo>
                <a:close/>
                <a:moveTo>
                  <a:pt x="75" y="107"/>
                </a:moveTo>
                <a:cubicBezTo>
                  <a:pt x="76" y="107"/>
                  <a:pt x="77" y="108"/>
                  <a:pt x="77" y="109"/>
                </a:cubicBezTo>
                <a:cubicBezTo>
                  <a:pt x="77" y="111"/>
                  <a:pt x="76" y="112"/>
                  <a:pt x="75" y="112"/>
                </a:cubicBezTo>
                <a:cubicBezTo>
                  <a:pt x="73" y="112"/>
                  <a:pt x="72" y="111"/>
                  <a:pt x="72" y="109"/>
                </a:cubicBezTo>
                <a:cubicBezTo>
                  <a:pt x="72" y="108"/>
                  <a:pt x="73" y="107"/>
                  <a:pt x="75" y="107"/>
                </a:cubicBezTo>
                <a:close/>
                <a:moveTo>
                  <a:pt x="75" y="123"/>
                </a:moveTo>
                <a:cubicBezTo>
                  <a:pt x="76" y="123"/>
                  <a:pt x="77" y="124"/>
                  <a:pt x="77" y="125"/>
                </a:cubicBezTo>
                <a:cubicBezTo>
                  <a:pt x="77" y="127"/>
                  <a:pt x="76" y="128"/>
                  <a:pt x="75" y="128"/>
                </a:cubicBezTo>
                <a:cubicBezTo>
                  <a:pt x="73" y="128"/>
                  <a:pt x="72" y="127"/>
                  <a:pt x="72" y="125"/>
                </a:cubicBezTo>
                <a:cubicBezTo>
                  <a:pt x="72" y="124"/>
                  <a:pt x="73" y="123"/>
                  <a:pt x="75" y="123"/>
                </a:cubicBezTo>
                <a:close/>
                <a:moveTo>
                  <a:pt x="67" y="131"/>
                </a:moveTo>
                <a:cubicBezTo>
                  <a:pt x="68" y="131"/>
                  <a:pt x="69" y="132"/>
                  <a:pt x="69" y="133"/>
                </a:cubicBezTo>
                <a:cubicBezTo>
                  <a:pt x="69" y="135"/>
                  <a:pt x="68" y="136"/>
                  <a:pt x="67" y="136"/>
                </a:cubicBezTo>
                <a:cubicBezTo>
                  <a:pt x="65" y="136"/>
                  <a:pt x="64" y="135"/>
                  <a:pt x="64" y="133"/>
                </a:cubicBezTo>
                <a:cubicBezTo>
                  <a:pt x="64" y="132"/>
                  <a:pt x="65" y="131"/>
                  <a:pt x="67" y="131"/>
                </a:cubicBezTo>
                <a:close/>
                <a:moveTo>
                  <a:pt x="59" y="139"/>
                </a:moveTo>
                <a:cubicBezTo>
                  <a:pt x="60" y="139"/>
                  <a:pt x="61" y="140"/>
                  <a:pt x="61" y="141"/>
                </a:cubicBezTo>
                <a:cubicBezTo>
                  <a:pt x="61" y="143"/>
                  <a:pt x="60" y="144"/>
                  <a:pt x="59" y="144"/>
                </a:cubicBezTo>
                <a:cubicBezTo>
                  <a:pt x="57" y="144"/>
                  <a:pt x="56" y="143"/>
                  <a:pt x="56" y="141"/>
                </a:cubicBezTo>
                <a:cubicBezTo>
                  <a:pt x="56" y="140"/>
                  <a:pt x="57" y="139"/>
                  <a:pt x="59" y="139"/>
                </a:cubicBezTo>
                <a:close/>
                <a:moveTo>
                  <a:pt x="75" y="139"/>
                </a:moveTo>
                <a:cubicBezTo>
                  <a:pt x="76" y="139"/>
                  <a:pt x="77" y="140"/>
                  <a:pt x="77" y="141"/>
                </a:cubicBezTo>
                <a:cubicBezTo>
                  <a:pt x="77" y="143"/>
                  <a:pt x="76" y="144"/>
                  <a:pt x="75" y="144"/>
                </a:cubicBezTo>
                <a:cubicBezTo>
                  <a:pt x="73" y="144"/>
                  <a:pt x="72" y="143"/>
                  <a:pt x="72" y="141"/>
                </a:cubicBezTo>
                <a:cubicBezTo>
                  <a:pt x="72" y="140"/>
                  <a:pt x="73" y="139"/>
                  <a:pt x="75" y="13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40" name="Freeform 1936">
            <a:extLst>
              <a:ext uri="{FF2B5EF4-FFF2-40B4-BE49-F238E27FC236}">
                <a16:creationId xmlns:a16="http://schemas.microsoft.com/office/drawing/2014/main" xmlns="" id="{20F9EF5D-FEFD-4885-B0D2-C3953AC19DAF}"/>
              </a:ext>
            </a:extLst>
          </p:cNvPr>
          <p:cNvSpPr>
            <a:spLocks noEditPoints="1"/>
          </p:cNvSpPr>
          <p:nvPr/>
        </p:nvSpPr>
        <p:spPr bwMode="auto">
          <a:xfrm>
            <a:off x="9169977" y="2236932"/>
            <a:ext cx="545523" cy="505114"/>
          </a:xfrm>
          <a:custGeom>
            <a:avLst/>
            <a:gdLst>
              <a:gd name="T0" fmla="*/ 157 w 160"/>
              <a:gd name="T1" fmla="*/ 37 h 147"/>
              <a:gd name="T2" fmla="*/ 125 w 160"/>
              <a:gd name="T3" fmla="*/ 141 h 147"/>
              <a:gd name="T4" fmla="*/ 117 w 160"/>
              <a:gd name="T5" fmla="*/ 59 h 147"/>
              <a:gd name="T6" fmla="*/ 85 w 160"/>
              <a:gd name="T7" fmla="*/ 141 h 147"/>
              <a:gd name="T8" fmla="*/ 77 w 160"/>
              <a:gd name="T9" fmla="*/ 80 h 147"/>
              <a:gd name="T10" fmla="*/ 45 w 160"/>
              <a:gd name="T11" fmla="*/ 141 h 147"/>
              <a:gd name="T12" fmla="*/ 37 w 160"/>
              <a:gd name="T13" fmla="*/ 104 h 147"/>
              <a:gd name="T14" fmla="*/ 5 w 160"/>
              <a:gd name="T15" fmla="*/ 141 h 147"/>
              <a:gd name="T16" fmla="*/ 0 w 160"/>
              <a:gd name="T17" fmla="*/ 144 h 147"/>
              <a:gd name="T18" fmla="*/ 5 w 160"/>
              <a:gd name="T19" fmla="*/ 147 h 147"/>
              <a:gd name="T20" fmla="*/ 45 w 160"/>
              <a:gd name="T21" fmla="*/ 147 h 147"/>
              <a:gd name="T22" fmla="*/ 85 w 160"/>
              <a:gd name="T23" fmla="*/ 147 h 147"/>
              <a:gd name="T24" fmla="*/ 125 w 160"/>
              <a:gd name="T25" fmla="*/ 147 h 147"/>
              <a:gd name="T26" fmla="*/ 160 w 160"/>
              <a:gd name="T27" fmla="*/ 144 h 147"/>
              <a:gd name="T28" fmla="*/ 11 w 160"/>
              <a:gd name="T29" fmla="*/ 141 h 147"/>
              <a:gd name="T30" fmla="*/ 32 w 160"/>
              <a:gd name="T31" fmla="*/ 109 h 147"/>
              <a:gd name="T32" fmla="*/ 11 w 160"/>
              <a:gd name="T33" fmla="*/ 141 h 147"/>
              <a:gd name="T34" fmla="*/ 51 w 160"/>
              <a:gd name="T35" fmla="*/ 85 h 147"/>
              <a:gd name="T36" fmla="*/ 72 w 160"/>
              <a:gd name="T37" fmla="*/ 141 h 147"/>
              <a:gd name="T38" fmla="*/ 91 w 160"/>
              <a:gd name="T39" fmla="*/ 141 h 147"/>
              <a:gd name="T40" fmla="*/ 112 w 160"/>
              <a:gd name="T41" fmla="*/ 64 h 147"/>
              <a:gd name="T42" fmla="*/ 91 w 160"/>
              <a:gd name="T43" fmla="*/ 141 h 147"/>
              <a:gd name="T44" fmla="*/ 131 w 160"/>
              <a:gd name="T45" fmla="*/ 43 h 147"/>
              <a:gd name="T46" fmla="*/ 152 w 160"/>
              <a:gd name="T47" fmla="*/ 141 h 147"/>
              <a:gd name="T48" fmla="*/ 19 w 160"/>
              <a:gd name="T49" fmla="*/ 66 h 147"/>
              <a:gd name="T50" fmla="*/ 117 w 160"/>
              <a:gd name="T51" fmla="*/ 7 h 147"/>
              <a:gd name="T52" fmla="*/ 100 w 160"/>
              <a:gd name="T53" fmla="*/ 2 h 147"/>
              <a:gd name="T54" fmla="*/ 126 w 160"/>
              <a:gd name="T55" fmla="*/ 2 h 147"/>
              <a:gd name="T56" fmla="*/ 126 w 160"/>
              <a:gd name="T57" fmla="*/ 2 h 147"/>
              <a:gd name="T58" fmla="*/ 127 w 160"/>
              <a:gd name="T59" fmla="*/ 3 h 147"/>
              <a:gd name="T60" fmla="*/ 127 w 160"/>
              <a:gd name="T61" fmla="*/ 3 h 147"/>
              <a:gd name="T62" fmla="*/ 128 w 160"/>
              <a:gd name="T63" fmla="*/ 3 h 147"/>
              <a:gd name="T64" fmla="*/ 128 w 160"/>
              <a:gd name="T65" fmla="*/ 4 h 147"/>
              <a:gd name="T66" fmla="*/ 128 w 160"/>
              <a:gd name="T67" fmla="*/ 4 h 147"/>
              <a:gd name="T68" fmla="*/ 128 w 160"/>
              <a:gd name="T69" fmla="*/ 5 h 147"/>
              <a:gd name="T70" fmla="*/ 128 w 160"/>
              <a:gd name="T71" fmla="*/ 5 h 147"/>
              <a:gd name="T72" fmla="*/ 128 w 160"/>
              <a:gd name="T73" fmla="*/ 6 h 147"/>
              <a:gd name="T74" fmla="*/ 116 w 160"/>
              <a:gd name="T75" fmla="*/ 28 h 147"/>
              <a:gd name="T76" fmla="*/ 113 w 160"/>
              <a:gd name="T77" fmla="*/ 25 h 147"/>
              <a:gd name="T78" fmla="*/ 23 w 160"/>
              <a:gd name="T79" fmla="*/ 67 h 147"/>
              <a:gd name="T80" fmla="*/ 19 w 160"/>
              <a:gd name="T81" fmla="*/ 66 h 1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160" h="147">
                <a:moveTo>
                  <a:pt x="157" y="141"/>
                </a:moveTo>
                <a:cubicBezTo>
                  <a:pt x="157" y="37"/>
                  <a:pt x="157" y="37"/>
                  <a:pt x="157" y="37"/>
                </a:cubicBezTo>
                <a:cubicBezTo>
                  <a:pt x="125" y="37"/>
                  <a:pt x="125" y="37"/>
                  <a:pt x="125" y="37"/>
                </a:cubicBezTo>
                <a:cubicBezTo>
                  <a:pt x="125" y="141"/>
                  <a:pt x="125" y="141"/>
                  <a:pt x="125" y="141"/>
                </a:cubicBezTo>
                <a:cubicBezTo>
                  <a:pt x="117" y="141"/>
                  <a:pt x="117" y="141"/>
                  <a:pt x="117" y="141"/>
                </a:cubicBezTo>
                <a:cubicBezTo>
                  <a:pt x="117" y="59"/>
                  <a:pt x="117" y="59"/>
                  <a:pt x="117" y="59"/>
                </a:cubicBezTo>
                <a:cubicBezTo>
                  <a:pt x="85" y="59"/>
                  <a:pt x="85" y="59"/>
                  <a:pt x="85" y="59"/>
                </a:cubicBezTo>
                <a:cubicBezTo>
                  <a:pt x="85" y="141"/>
                  <a:pt x="85" y="141"/>
                  <a:pt x="85" y="141"/>
                </a:cubicBezTo>
                <a:cubicBezTo>
                  <a:pt x="77" y="141"/>
                  <a:pt x="77" y="141"/>
                  <a:pt x="77" y="141"/>
                </a:cubicBezTo>
                <a:cubicBezTo>
                  <a:pt x="77" y="80"/>
                  <a:pt x="77" y="80"/>
                  <a:pt x="77" y="80"/>
                </a:cubicBezTo>
                <a:cubicBezTo>
                  <a:pt x="45" y="80"/>
                  <a:pt x="45" y="80"/>
                  <a:pt x="45" y="80"/>
                </a:cubicBezTo>
                <a:cubicBezTo>
                  <a:pt x="45" y="141"/>
                  <a:pt x="45" y="141"/>
                  <a:pt x="45" y="141"/>
                </a:cubicBezTo>
                <a:cubicBezTo>
                  <a:pt x="37" y="141"/>
                  <a:pt x="37" y="141"/>
                  <a:pt x="37" y="141"/>
                </a:cubicBezTo>
                <a:cubicBezTo>
                  <a:pt x="37" y="104"/>
                  <a:pt x="37" y="104"/>
                  <a:pt x="37" y="104"/>
                </a:cubicBezTo>
                <a:cubicBezTo>
                  <a:pt x="5" y="104"/>
                  <a:pt x="5" y="104"/>
                  <a:pt x="5" y="104"/>
                </a:cubicBezTo>
                <a:cubicBezTo>
                  <a:pt x="5" y="141"/>
                  <a:pt x="5" y="141"/>
                  <a:pt x="5" y="141"/>
                </a:cubicBezTo>
                <a:cubicBezTo>
                  <a:pt x="3" y="141"/>
                  <a:pt x="3" y="141"/>
                  <a:pt x="3" y="141"/>
                </a:cubicBezTo>
                <a:cubicBezTo>
                  <a:pt x="1" y="141"/>
                  <a:pt x="0" y="143"/>
                  <a:pt x="0" y="144"/>
                </a:cubicBezTo>
                <a:cubicBezTo>
                  <a:pt x="0" y="145"/>
                  <a:pt x="1" y="147"/>
                  <a:pt x="3" y="147"/>
                </a:cubicBezTo>
                <a:cubicBezTo>
                  <a:pt x="5" y="147"/>
                  <a:pt x="5" y="147"/>
                  <a:pt x="5" y="147"/>
                </a:cubicBezTo>
                <a:cubicBezTo>
                  <a:pt x="37" y="147"/>
                  <a:pt x="37" y="147"/>
                  <a:pt x="37" y="147"/>
                </a:cubicBezTo>
                <a:cubicBezTo>
                  <a:pt x="45" y="147"/>
                  <a:pt x="45" y="147"/>
                  <a:pt x="45" y="147"/>
                </a:cubicBezTo>
                <a:cubicBezTo>
                  <a:pt x="77" y="147"/>
                  <a:pt x="77" y="147"/>
                  <a:pt x="77" y="147"/>
                </a:cubicBezTo>
                <a:cubicBezTo>
                  <a:pt x="85" y="147"/>
                  <a:pt x="85" y="147"/>
                  <a:pt x="85" y="147"/>
                </a:cubicBezTo>
                <a:cubicBezTo>
                  <a:pt x="117" y="147"/>
                  <a:pt x="117" y="147"/>
                  <a:pt x="117" y="147"/>
                </a:cubicBezTo>
                <a:cubicBezTo>
                  <a:pt x="125" y="147"/>
                  <a:pt x="125" y="147"/>
                  <a:pt x="125" y="147"/>
                </a:cubicBezTo>
                <a:cubicBezTo>
                  <a:pt x="157" y="147"/>
                  <a:pt x="157" y="147"/>
                  <a:pt x="157" y="147"/>
                </a:cubicBezTo>
                <a:cubicBezTo>
                  <a:pt x="159" y="147"/>
                  <a:pt x="160" y="145"/>
                  <a:pt x="160" y="144"/>
                </a:cubicBezTo>
                <a:cubicBezTo>
                  <a:pt x="160" y="143"/>
                  <a:pt x="159" y="141"/>
                  <a:pt x="157" y="141"/>
                </a:cubicBezTo>
                <a:close/>
                <a:moveTo>
                  <a:pt x="11" y="141"/>
                </a:moveTo>
                <a:cubicBezTo>
                  <a:pt x="11" y="109"/>
                  <a:pt x="11" y="109"/>
                  <a:pt x="11" y="109"/>
                </a:cubicBezTo>
                <a:cubicBezTo>
                  <a:pt x="32" y="109"/>
                  <a:pt x="32" y="109"/>
                  <a:pt x="32" y="109"/>
                </a:cubicBezTo>
                <a:cubicBezTo>
                  <a:pt x="32" y="141"/>
                  <a:pt x="32" y="141"/>
                  <a:pt x="32" y="141"/>
                </a:cubicBezTo>
                <a:lnTo>
                  <a:pt x="11" y="141"/>
                </a:lnTo>
                <a:close/>
                <a:moveTo>
                  <a:pt x="51" y="141"/>
                </a:moveTo>
                <a:cubicBezTo>
                  <a:pt x="51" y="85"/>
                  <a:pt x="51" y="85"/>
                  <a:pt x="51" y="85"/>
                </a:cubicBezTo>
                <a:cubicBezTo>
                  <a:pt x="72" y="85"/>
                  <a:pt x="72" y="85"/>
                  <a:pt x="72" y="85"/>
                </a:cubicBezTo>
                <a:cubicBezTo>
                  <a:pt x="72" y="141"/>
                  <a:pt x="72" y="141"/>
                  <a:pt x="72" y="141"/>
                </a:cubicBezTo>
                <a:lnTo>
                  <a:pt x="51" y="141"/>
                </a:lnTo>
                <a:close/>
                <a:moveTo>
                  <a:pt x="91" y="141"/>
                </a:moveTo>
                <a:cubicBezTo>
                  <a:pt x="91" y="64"/>
                  <a:pt x="91" y="64"/>
                  <a:pt x="91" y="64"/>
                </a:cubicBezTo>
                <a:cubicBezTo>
                  <a:pt x="112" y="64"/>
                  <a:pt x="112" y="64"/>
                  <a:pt x="112" y="64"/>
                </a:cubicBezTo>
                <a:cubicBezTo>
                  <a:pt x="112" y="141"/>
                  <a:pt x="112" y="141"/>
                  <a:pt x="112" y="141"/>
                </a:cubicBezTo>
                <a:lnTo>
                  <a:pt x="91" y="141"/>
                </a:lnTo>
                <a:close/>
                <a:moveTo>
                  <a:pt x="131" y="141"/>
                </a:moveTo>
                <a:cubicBezTo>
                  <a:pt x="131" y="43"/>
                  <a:pt x="131" y="43"/>
                  <a:pt x="131" y="43"/>
                </a:cubicBezTo>
                <a:cubicBezTo>
                  <a:pt x="152" y="43"/>
                  <a:pt x="152" y="43"/>
                  <a:pt x="152" y="43"/>
                </a:cubicBezTo>
                <a:cubicBezTo>
                  <a:pt x="152" y="141"/>
                  <a:pt x="152" y="141"/>
                  <a:pt x="152" y="141"/>
                </a:cubicBezTo>
                <a:lnTo>
                  <a:pt x="131" y="141"/>
                </a:lnTo>
                <a:close/>
                <a:moveTo>
                  <a:pt x="19" y="66"/>
                </a:moveTo>
                <a:cubicBezTo>
                  <a:pt x="18" y="65"/>
                  <a:pt x="19" y="63"/>
                  <a:pt x="20" y="63"/>
                </a:cubicBezTo>
                <a:cubicBezTo>
                  <a:pt x="117" y="7"/>
                  <a:pt x="117" y="7"/>
                  <a:pt x="117" y="7"/>
                </a:cubicBezTo>
                <a:cubicBezTo>
                  <a:pt x="102" y="5"/>
                  <a:pt x="102" y="5"/>
                  <a:pt x="102" y="5"/>
                </a:cubicBezTo>
                <a:cubicBezTo>
                  <a:pt x="101" y="5"/>
                  <a:pt x="100" y="4"/>
                  <a:pt x="100" y="2"/>
                </a:cubicBezTo>
                <a:cubicBezTo>
                  <a:pt x="100" y="1"/>
                  <a:pt x="101" y="0"/>
                  <a:pt x="103" y="0"/>
                </a:cubicBezTo>
                <a:cubicBezTo>
                  <a:pt x="126" y="2"/>
                  <a:pt x="126" y="2"/>
                  <a:pt x="126" y="2"/>
                </a:cubicBezTo>
                <a:cubicBezTo>
                  <a:pt x="126" y="2"/>
                  <a:pt x="126" y="2"/>
                  <a:pt x="126" y="2"/>
                </a:cubicBezTo>
                <a:cubicBezTo>
                  <a:pt x="126" y="2"/>
                  <a:pt x="126" y="2"/>
                  <a:pt x="126" y="2"/>
                </a:cubicBezTo>
                <a:cubicBezTo>
                  <a:pt x="126" y="2"/>
                  <a:pt x="126" y="2"/>
                  <a:pt x="126" y="2"/>
                </a:cubicBezTo>
                <a:cubicBezTo>
                  <a:pt x="126" y="2"/>
                  <a:pt x="126" y="2"/>
                  <a:pt x="127" y="3"/>
                </a:cubicBezTo>
                <a:cubicBezTo>
                  <a:pt x="127" y="3"/>
                  <a:pt x="127" y="3"/>
                  <a:pt x="127" y="3"/>
                </a:cubicBezTo>
                <a:cubicBezTo>
                  <a:pt x="127" y="3"/>
                  <a:pt x="127" y="3"/>
                  <a:pt x="127" y="3"/>
                </a:cubicBezTo>
                <a:cubicBezTo>
                  <a:pt x="127" y="3"/>
                  <a:pt x="127" y="3"/>
                  <a:pt x="127" y="3"/>
                </a:cubicBezTo>
                <a:cubicBezTo>
                  <a:pt x="127" y="3"/>
                  <a:pt x="127" y="3"/>
                  <a:pt x="128" y="3"/>
                </a:cubicBezTo>
                <a:cubicBezTo>
                  <a:pt x="128" y="3"/>
                  <a:pt x="128" y="3"/>
                  <a:pt x="128" y="4"/>
                </a:cubicBezTo>
                <a:cubicBezTo>
                  <a:pt x="128" y="4"/>
                  <a:pt x="128" y="4"/>
                  <a:pt x="128" y="4"/>
                </a:cubicBezTo>
                <a:cubicBezTo>
                  <a:pt x="128" y="4"/>
                  <a:pt x="128" y="4"/>
                  <a:pt x="128" y="4"/>
                </a:cubicBezTo>
                <a:cubicBezTo>
                  <a:pt x="128" y="4"/>
                  <a:pt x="128" y="4"/>
                  <a:pt x="128" y="4"/>
                </a:cubicBezTo>
                <a:cubicBezTo>
                  <a:pt x="128" y="4"/>
                  <a:pt x="128" y="5"/>
                  <a:pt x="128" y="5"/>
                </a:cubicBezTo>
                <a:cubicBezTo>
                  <a:pt x="128" y="5"/>
                  <a:pt x="128" y="5"/>
                  <a:pt x="128" y="5"/>
                </a:cubicBezTo>
                <a:cubicBezTo>
                  <a:pt x="128" y="5"/>
                  <a:pt x="128" y="5"/>
                  <a:pt x="128" y="5"/>
                </a:cubicBezTo>
                <a:cubicBezTo>
                  <a:pt x="128" y="5"/>
                  <a:pt x="128" y="5"/>
                  <a:pt x="128" y="5"/>
                </a:cubicBezTo>
                <a:cubicBezTo>
                  <a:pt x="128" y="6"/>
                  <a:pt x="128" y="6"/>
                  <a:pt x="128" y="6"/>
                </a:cubicBezTo>
                <a:cubicBezTo>
                  <a:pt x="128" y="6"/>
                  <a:pt x="128" y="6"/>
                  <a:pt x="128" y="6"/>
                </a:cubicBezTo>
                <a:cubicBezTo>
                  <a:pt x="118" y="27"/>
                  <a:pt x="118" y="27"/>
                  <a:pt x="118" y="27"/>
                </a:cubicBezTo>
                <a:cubicBezTo>
                  <a:pt x="118" y="28"/>
                  <a:pt x="117" y="28"/>
                  <a:pt x="116" y="28"/>
                </a:cubicBezTo>
                <a:cubicBezTo>
                  <a:pt x="115" y="28"/>
                  <a:pt x="115" y="28"/>
                  <a:pt x="115" y="28"/>
                </a:cubicBezTo>
                <a:cubicBezTo>
                  <a:pt x="113" y="28"/>
                  <a:pt x="113" y="26"/>
                  <a:pt x="113" y="25"/>
                </a:cubicBezTo>
                <a:cubicBezTo>
                  <a:pt x="119" y="11"/>
                  <a:pt x="119" y="11"/>
                  <a:pt x="119" y="11"/>
                </a:cubicBezTo>
                <a:cubicBezTo>
                  <a:pt x="23" y="67"/>
                  <a:pt x="23" y="67"/>
                  <a:pt x="23" y="67"/>
                </a:cubicBezTo>
                <a:cubicBezTo>
                  <a:pt x="22" y="67"/>
                  <a:pt x="22" y="68"/>
                  <a:pt x="21" y="68"/>
                </a:cubicBezTo>
                <a:cubicBezTo>
                  <a:pt x="20" y="68"/>
                  <a:pt x="20" y="67"/>
                  <a:pt x="19" y="6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41" name="Freeform 1937">
            <a:extLst>
              <a:ext uri="{FF2B5EF4-FFF2-40B4-BE49-F238E27FC236}">
                <a16:creationId xmlns:a16="http://schemas.microsoft.com/office/drawing/2014/main" xmlns="" id="{766A7A1B-EC49-4A55-8C74-DF60C893B7C6}"/>
              </a:ext>
            </a:extLst>
          </p:cNvPr>
          <p:cNvSpPr>
            <a:spLocks noEditPoints="1"/>
          </p:cNvSpPr>
          <p:nvPr/>
        </p:nvSpPr>
        <p:spPr bwMode="auto">
          <a:xfrm>
            <a:off x="9169977" y="2870489"/>
            <a:ext cx="545523" cy="490682"/>
          </a:xfrm>
          <a:custGeom>
            <a:avLst/>
            <a:gdLst>
              <a:gd name="T0" fmla="*/ 155 w 160"/>
              <a:gd name="T1" fmla="*/ 138 h 143"/>
              <a:gd name="T2" fmla="*/ 123 w 160"/>
              <a:gd name="T3" fmla="*/ 101 h 143"/>
              <a:gd name="T4" fmla="*/ 115 w 160"/>
              <a:gd name="T5" fmla="*/ 138 h 143"/>
              <a:gd name="T6" fmla="*/ 83 w 160"/>
              <a:gd name="T7" fmla="*/ 77 h 143"/>
              <a:gd name="T8" fmla="*/ 75 w 160"/>
              <a:gd name="T9" fmla="*/ 138 h 143"/>
              <a:gd name="T10" fmla="*/ 43 w 160"/>
              <a:gd name="T11" fmla="*/ 55 h 143"/>
              <a:gd name="T12" fmla="*/ 35 w 160"/>
              <a:gd name="T13" fmla="*/ 138 h 143"/>
              <a:gd name="T14" fmla="*/ 3 w 160"/>
              <a:gd name="T15" fmla="*/ 34 h 143"/>
              <a:gd name="T16" fmla="*/ 0 w 160"/>
              <a:gd name="T17" fmla="*/ 141 h 143"/>
              <a:gd name="T18" fmla="*/ 35 w 160"/>
              <a:gd name="T19" fmla="*/ 143 h 143"/>
              <a:gd name="T20" fmla="*/ 75 w 160"/>
              <a:gd name="T21" fmla="*/ 143 h 143"/>
              <a:gd name="T22" fmla="*/ 115 w 160"/>
              <a:gd name="T23" fmla="*/ 143 h 143"/>
              <a:gd name="T24" fmla="*/ 155 w 160"/>
              <a:gd name="T25" fmla="*/ 143 h 143"/>
              <a:gd name="T26" fmla="*/ 160 w 160"/>
              <a:gd name="T27" fmla="*/ 141 h 143"/>
              <a:gd name="T28" fmla="*/ 8 w 160"/>
              <a:gd name="T29" fmla="*/ 138 h 143"/>
              <a:gd name="T30" fmla="*/ 29 w 160"/>
              <a:gd name="T31" fmla="*/ 39 h 143"/>
              <a:gd name="T32" fmla="*/ 8 w 160"/>
              <a:gd name="T33" fmla="*/ 138 h 143"/>
              <a:gd name="T34" fmla="*/ 48 w 160"/>
              <a:gd name="T35" fmla="*/ 61 h 143"/>
              <a:gd name="T36" fmla="*/ 69 w 160"/>
              <a:gd name="T37" fmla="*/ 138 h 143"/>
              <a:gd name="T38" fmla="*/ 88 w 160"/>
              <a:gd name="T39" fmla="*/ 138 h 143"/>
              <a:gd name="T40" fmla="*/ 109 w 160"/>
              <a:gd name="T41" fmla="*/ 82 h 143"/>
              <a:gd name="T42" fmla="*/ 88 w 160"/>
              <a:gd name="T43" fmla="*/ 138 h 143"/>
              <a:gd name="T44" fmla="*/ 128 w 160"/>
              <a:gd name="T45" fmla="*/ 106 h 143"/>
              <a:gd name="T46" fmla="*/ 149 w 160"/>
              <a:gd name="T47" fmla="*/ 138 h 143"/>
              <a:gd name="T48" fmla="*/ 30 w 160"/>
              <a:gd name="T49" fmla="*/ 1 h 143"/>
              <a:gd name="T50" fmla="*/ 131 w 160"/>
              <a:gd name="T51" fmla="*/ 56 h 143"/>
              <a:gd name="T52" fmla="*/ 126 w 160"/>
              <a:gd name="T53" fmla="*/ 39 h 143"/>
              <a:gd name="T54" fmla="*/ 139 w 160"/>
              <a:gd name="T55" fmla="*/ 62 h 143"/>
              <a:gd name="T56" fmla="*/ 139 w 160"/>
              <a:gd name="T57" fmla="*/ 62 h 143"/>
              <a:gd name="T58" fmla="*/ 139 w 160"/>
              <a:gd name="T59" fmla="*/ 62 h 143"/>
              <a:gd name="T60" fmla="*/ 139 w 160"/>
              <a:gd name="T61" fmla="*/ 63 h 143"/>
              <a:gd name="T62" fmla="*/ 139 w 160"/>
              <a:gd name="T63" fmla="*/ 64 h 143"/>
              <a:gd name="T64" fmla="*/ 139 w 160"/>
              <a:gd name="T65" fmla="*/ 64 h 143"/>
              <a:gd name="T66" fmla="*/ 139 w 160"/>
              <a:gd name="T67" fmla="*/ 65 h 143"/>
              <a:gd name="T68" fmla="*/ 138 w 160"/>
              <a:gd name="T69" fmla="*/ 65 h 143"/>
              <a:gd name="T70" fmla="*/ 138 w 160"/>
              <a:gd name="T71" fmla="*/ 65 h 143"/>
              <a:gd name="T72" fmla="*/ 137 w 160"/>
              <a:gd name="T73" fmla="*/ 65 h 143"/>
              <a:gd name="T74" fmla="*/ 114 w 160"/>
              <a:gd name="T75" fmla="*/ 68 h 143"/>
              <a:gd name="T76" fmla="*/ 111 w 160"/>
              <a:gd name="T77" fmla="*/ 65 h 143"/>
              <a:gd name="T78" fmla="*/ 128 w 160"/>
              <a:gd name="T79" fmla="*/ 61 h 143"/>
              <a:gd name="T80" fmla="*/ 30 w 160"/>
              <a:gd name="T81" fmla="*/ 1 h 1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160" h="143">
                <a:moveTo>
                  <a:pt x="157" y="138"/>
                </a:moveTo>
                <a:cubicBezTo>
                  <a:pt x="155" y="138"/>
                  <a:pt x="155" y="138"/>
                  <a:pt x="155" y="138"/>
                </a:cubicBezTo>
                <a:cubicBezTo>
                  <a:pt x="155" y="101"/>
                  <a:pt x="155" y="101"/>
                  <a:pt x="155" y="101"/>
                </a:cubicBezTo>
                <a:cubicBezTo>
                  <a:pt x="123" y="101"/>
                  <a:pt x="123" y="101"/>
                  <a:pt x="123" y="101"/>
                </a:cubicBezTo>
                <a:cubicBezTo>
                  <a:pt x="123" y="138"/>
                  <a:pt x="123" y="138"/>
                  <a:pt x="123" y="138"/>
                </a:cubicBezTo>
                <a:cubicBezTo>
                  <a:pt x="115" y="138"/>
                  <a:pt x="115" y="138"/>
                  <a:pt x="115" y="138"/>
                </a:cubicBezTo>
                <a:cubicBezTo>
                  <a:pt x="115" y="77"/>
                  <a:pt x="115" y="77"/>
                  <a:pt x="115" y="77"/>
                </a:cubicBezTo>
                <a:cubicBezTo>
                  <a:pt x="83" y="77"/>
                  <a:pt x="83" y="77"/>
                  <a:pt x="83" y="77"/>
                </a:cubicBezTo>
                <a:cubicBezTo>
                  <a:pt x="83" y="138"/>
                  <a:pt x="83" y="138"/>
                  <a:pt x="83" y="138"/>
                </a:cubicBezTo>
                <a:cubicBezTo>
                  <a:pt x="75" y="138"/>
                  <a:pt x="75" y="138"/>
                  <a:pt x="75" y="138"/>
                </a:cubicBezTo>
                <a:cubicBezTo>
                  <a:pt x="75" y="55"/>
                  <a:pt x="75" y="55"/>
                  <a:pt x="75" y="55"/>
                </a:cubicBezTo>
                <a:cubicBezTo>
                  <a:pt x="43" y="55"/>
                  <a:pt x="43" y="55"/>
                  <a:pt x="43" y="55"/>
                </a:cubicBezTo>
                <a:cubicBezTo>
                  <a:pt x="43" y="138"/>
                  <a:pt x="43" y="138"/>
                  <a:pt x="43" y="138"/>
                </a:cubicBezTo>
                <a:cubicBezTo>
                  <a:pt x="35" y="138"/>
                  <a:pt x="35" y="138"/>
                  <a:pt x="35" y="138"/>
                </a:cubicBezTo>
                <a:cubicBezTo>
                  <a:pt x="35" y="34"/>
                  <a:pt x="35" y="34"/>
                  <a:pt x="35" y="34"/>
                </a:cubicBezTo>
                <a:cubicBezTo>
                  <a:pt x="3" y="34"/>
                  <a:pt x="3" y="34"/>
                  <a:pt x="3" y="34"/>
                </a:cubicBezTo>
                <a:cubicBezTo>
                  <a:pt x="3" y="138"/>
                  <a:pt x="3" y="138"/>
                  <a:pt x="3" y="138"/>
                </a:cubicBezTo>
                <a:cubicBezTo>
                  <a:pt x="1" y="138"/>
                  <a:pt x="0" y="139"/>
                  <a:pt x="0" y="141"/>
                </a:cubicBezTo>
                <a:cubicBezTo>
                  <a:pt x="0" y="142"/>
                  <a:pt x="1" y="143"/>
                  <a:pt x="3" y="143"/>
                </a:cubicBezTo>
                <a:cubicBezTo>
                  <a:pt x="35" y="143"/>
                  <a:pt x="35" y="143"/>
                  <a:pt x="35" y="143"/>
                </a:cubicBezTo>
                <a:cubicBezTo>
                  <a:pt x="43" y="143"/>
                  <a:pt x="43" y="143"/>
                  <a:pt x="43" y="143"/>
                </a:cubicBezTo>
                <a:cubicBezTo>
                  <a:pt x="75" y="143"/>
                  <a:pt x="75" y="143"/>
                  <a:pt x="75" y="143"/>
                </a:cubicBezTo>
                <a:cubicBezTo>
                  <a:pt x="83" y="143"/>
                  <a:pt x="83" y="143"/>
                  <a:pt x="83" y="143"/>
                </a:cubicBezTo>
                <a:cubicBezTo>
                  <a:pt x="115" y="143"/>
                  <a:pt x="115" y="143"/>
                  <a:pt x="115" y="143"/>
                </a:cubicBezTo>
                <a:cubicBezTo>
                  <a:pt x="123" y="143"/>
                  <a:pt x="123" y="143"/>
                  <a:pt x="123" y="143"/>
                </a:cubicBezTo>
                <a:cubicBezTo>
                  <a:pt x="155" y="143"/>
                  <a:pt x="155" y="143"/>
                  <a:pt x="155" y="143"/>
                </a:cubicBezTo>
                <a:cubicBezTo>
                  <a:pt x="157" y="143"/>
                  <a:pt x="157" y="143"/>
                  <a:pt x="157" y="143"/>
                </a:cubicBezTo>
                <a:cubicBezTo>
                  <a:pt x="159" y="143"/>
                  <a:pt x="160" y="142"/>
                  <a:pt x="160" y="141"/>
                </a:cubicBezTo>
                <a:cubicBezTo>
                  <a:pt x="160" y="139"/>
                  <a:pt x="159" y="138"/>
                  <a:pt x="157" y="138"/>
                </a:cubicBezTo>
                <a:close/>
                <a:moveTo>
                  <a:pt x="8" y="138"/>
                </a:moveTo>
                <a:cubicBezTo>
                  <a:pt x="8" y="39"/>
                  <a:pt x="8" y="39"/>
                  <a:pt x="8" y="39"/>
                </a:cubicBezTo>
                <a:cubicBezTo>
                  <a:pt x="29" y="39"/>
                  <a:pt x="29" y="39"/>
                  <a:pt x="29" y="39"/>
                </a:cubicBezTo>
                <a:cubicBezTo>
                  <a:pt x="29" y="138"/>
                  <a:pt x="29" y="138"/>
                  <a:pt x="29" y="138"/>
                </a:cubicBezTo>
                <a:lnTo>
                  <a:pt x="8" y="138"/>
                </a:lnTo>
                <a:close/>
                <a:moveTo>
                  <a:pt x="48" y="138"/>
                </a:moveTo>
                <a:cubicBezTo>
                  <a:pt x="48" y="61"/>
                  <a:pt x="48" y="61"/>
                  <a:pt x="48" y="61"/>
                </a:cubicBezTo>
                <a:cubicBezTo>
                  <a:pt x="69" y="61"/>
                  <a:pt x="69" y="61"/>
                  <a:pt x="69" y="61"/>
                </a:cubicBezTo>
                <a:cubicBezTo>
                  <a:pt x="69" y="138"/>
                  <a:pt x="69" y="138"/>
                  <a:pt x="69" y="138"/>
                </a:cubicBezTo>
                <a:lnTo>
                  <a:pt x="48" y="138"/>
                </a:lnTo>
                <a:close/>
                <a:moveTo>
                  <a:pt x="88" y="138"/>
                </a:moveTo>
                <a:cubicBezTo>
                  <a:pt x="88" y="82"/>
                  <a:pt x="88" y="82"/>
                  <a:pt x="88" y="82"/>
                </a:cubicBezTo>
                <a:cubicBezTo>
                  <a:pt x="109" y="82"/>
                  <a:pt x="109" y="82"/>
                  <a:pt x="109" y="82"/>
                </a:cubicBezTo>
                <a:cubicBezTo>
                  <a:pt x="109" y="138"/>
                  <a:pt x="109" y="138"/>
                  <a:pt x="109" y="138"/>
                </a:cubicBezTo>
                <a:lnTo>
                  <a:pt x="88" y="138"/>
                </a:lnTo>
                <a:close/>
                <a:moveTo>
                  <a:pt x="128" y="138"/>
                </a:moveTo>
                <a:cubicBezTo>
                  <a:pt x="128" y="106"/>
                  <a:pt x="128" y="106"/>
                  <a:pt x="128" y="106"/>
                </a:cubicBezTo>
                <a:cubicBezTo>
                  <a:pt x="149" y="106"/>
                  <a:pt x="149" y="106"/>
                  <a:pt x="149" y="106"/>
                </a:cubicBezTo>
                <a:cubicBezTo>
                  <a:pt x="149" y="138"/>
                  <a:pt x="149" y="138"/>
                  <a:pt x="149" y="138"/>
                </a:cubicBezTo>
                <a:lnTo>
                  <a:pt x="128" y="138"/>
                </a:lnTo>
                <a:close/>
                <a:moveTo>
                  <a:pt x="30" y="1"/>
                </a:moveTo>
                <a:cubicBezTo>
                  <a:pt x="31" y="0"/>
                  <a:pt x="33" y="0"/>
                  <a:pt x="34" y="0"/>
                </a:cubicBezTo>
                <a:cubicBezTo>
                  <a:pt x="131" y="56"/>
                  <a:pt x="131" y="56"/>
                  <a:pt x="131" y="56"/>
                </a:cubicBezTo>
                <a:cubicBezTo>
                  <a:pt x="125" y="43"/>
                  <a:pt x="125" y="43"/>
                  <a:pt x="125" y="43"/>
                </a:cubicBezTo>
                <a:cubicBezTo>
                  <a:pt x="124" y="42"/>
                  <a:pt x="125" y="40"/>
                  <a:pt x="126" y="39"/>
                </a:cubicBezTo>
                <a:cubicBezTo>
                  <a:pt x="127" y="39"/>
                  <a:pt x="129" y="39"/>
                  <a:pt x="130" y="41"/>
                </a:cubicBezTo>
                <a:cubicBezTo>
                  <a:pt x="139" y="62"/>
                  <a:pt x="139" y="62"/>
                  <a:pt x="139" y="62"/>
                </a:cubicBezTo>
                <a:cubicBezTo>
                  <a:pt x="139" y="62"/>
                  <a:pt x="139" y="62"/>
                  <a:pt x="139" y="62"/>
                </a:cubicBezTo>
                <a:cubicBezTo>
                  <a:pt x="139" y="62"/>
                  <a:pt x="139" y="62"/>
                  <a:pt x="139" y="62"/>
                </a:cubicBezTo>
                <a:cubicBezTo>
                  <a:pt x="139" y="62"/>
                  <a:pt x="139" y="62"/>
                  <a:pt x="139" y="62"/>
                </a:cubicBezTo>
                <a:cubicBezTo>
                  <a:pt x="139" y="62"/>
                  <a:pt x="139" y="62"/>
                  <a:pt x="139" y="62"/>
                </a:cubicBezTo>
                <a:cubicBezTo>
                  <a:pt x="139" y="63"/>
                  <a:pt x="139" y="63"/>
                  <a:pt x="139" y="63"/>
                </a:cubicBezTo>
                <a:cubicBezTo>
                  <a:pt x="139" y="63"/>
                  <a:pt x="139" y="63"/>
                  <a:pt x="139" y="63"/>
                </a:cubicBezTo>
                <a:cubicBezTo>
                  <a:pt x="139" y="63"/>
                  <a:pt x="139" y="63"/>
                  <a:pt x="139" y="64"/>
                </a:cubicBezTo>
                <a:cubicBezTo>
                  <a:pt x="139" y="64"/>
                  <a:pt x="139" y="64"/>
                  <a:pt x="139" y="64"/>
                </a:cubicBezTo>
                <a:cubicBezTo>
                  <a:pt x="139" y="64"/>
                  <a:pt x="139" y="64"/>
                  <a:pt x="139" y="64"/>
                </a:cubicBezTo>
                <a:cubicBezTo>
                  <a:pt x="139" y="64"/>
                  <a:pt x="139" y="64"/>
                  <a:pt x="139" y="64"/>
                </a:cubicBezTo>
                <a:cubicBezTo>
                  <a:pt x="139" y="64"/>
                  <a:pt x="139" y="64"/>
                  <a:pt x="139" y="64"/>
                </a:cubicBezTo>
                <a:cubicBezTo>
                  <a:pt x="139" y="64"/>
                  <a:pt x="139" y="64"/>
                  <a:pt x="139" y="65"/>
                </a:cubicBezTo>
                <a:cubicBezTo>
                  <a:pt x="138" y="65"/>
                  <a:pt x="138" y="65"/>
                  <a:pt x="138" y="65"/>
                </a:cubicBezTo>
                <a:cubicBezTo>
                  <a:pt x="138" y="65"/>
                  <a:pt x="138" y="65"/>
                  <a:pt x="138" y="65"/>
                </a:cubicBezTo>
                <a:cubicBezTo>
                  <a:pt x="138" y="65"/>
                  <a:pt x="138" y="65"/>
                  <a:pt x="138" y="65"/>
                </a:cubicBezTo>
                <a:cubicBezTo>
                  <a:pt x="138" y="65"/>
                  <a:pt x="138" y="65"/>
                  <a:pt x="138" y="65"/>
                </a:cubicBezTo>
                <a:cubicBezTo>
                  <a:pt x="138" y="65"/>
                  <a:pt x="138" y="65"/>
                  <a:pt x="138" y="65"/>
                </a:cubicBezTo>
                <a:cubicBezTo>
                  <a:pt x="137" y="65"/>
                  <a:pt x="137" y="65"/>
                  <a:pt x="137" y="65"/>
                </a:cubicBezTo>
                <a:cubicBezTo>
                  <a:pt x="137" y="65"/>
                  <a:pt x="137" y="65"/>
                  <a:pt x="137" y="65"/>
                </a:cubicBezTo>
                <a:cubicBezTo>
                  <a:pt x="114" y="68"/>
                  <a:pt x="114" y="68"/>
                  <a:pt x="114" y="68"/>
                </a:cubicBezTo>
                <a:cubicBezTo>
                  <a:pt x="114" y="68"/>
                  <a:pt x="114" y="68"/>
                  <a:pt x="114" y="68"/>
                </a:cubicBezTo>
                <a:cubicBezTo>
                  <a:pt x="112" y="68"/>
                  <a:pt x="111" y="67"/>
                  <a:pt x="111" y="65"/>
                </a:cubicBezTo>
                <a:cubicBezTo>
                  <a:pt x="111" y="64"/>
                  <a:pt x="112" y="62"/>
                  <a:pt x="114" y="62"/>
                </a:cubicBezTo>
                <a:cubicBezTo>
                  <a:pt x="128" y="61"/>
                  <a:pt x="128" y="61"/>
                  <a:pt x="128" y="61"/>
                </a:cubicBezTo>
                <a:cubicBezTo>
                  <a:pt x="31" y="5"/>
                  <a:pt x="31" y="5"/>
                  <a:pt x="31" y="5"/>
                </a:cubicBezTo>
                <a:cubicBezTo>
                  <a:pt x="30" y="4"/>
                  <a:pt x="30" y="3"/>
                  <a:pt x="30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42" name="Freeform 1938">
            <a:extLst>
              <a:ext uri="{FF2B5EF4-FFF2-40B4-BE49-F238E27FC236}">
                <a16:creationId xmlns:a16="http://schemas.microsoft.com/office/drawing/2014/main" xmlns="" id="{CB396133-919E-423D-A70E-F1A2288E44AA}"/>
              </a:ext>
            </a:extLst>
          </p:cNvPr>
          <p:cNvSpPr>
            <a:spLocks noEditPoints="1"/>
          </p:cNvSpPr>
          <p:nvPr/>
        </p:nvSpPr>
        <p:spPr bwMode="auto">
          <a:xfrm>
            <a:off x="9169977" y="3517035"/>
            <a:ext cx="545523" cy="430068"/>
          </a:xfrm>
          <a:custGeom>
            <a:avLst/>
            <a:gdLst>
              <a:gd name="T0" fmla="*/ 99 w 160"/>
              <a:gd name="T1" fmla="*/ 11 h 125"/>
              <a:gd name="T2" fmla="*/ 96 w 160"/>
              <a:gd name="T3" fmla="*/ 24 h 125"/>
              <a:gd name="T4" fmla="*/ 99 w 160"/>
              <a:gd name="T5" fmla="*/ 21 h 125"/>
              <a:gd name="T6" fmla="*/ 107 w 160"/>
              <a:gd name="T7" fmla="*/ 19 h 125"/>
              <a:gd name="T8" fmla="*/ 104 w 160"/>
              <a:gd name="T9" fmla="*/ 16 h 125"/>
              <a:gd name="T10" fmla="*/ 109 w 160"/>
              <a:gd name="T11" fmla="*/ 32 h 125"/>
              <a:gd name="T12" fmla="*/ 88 w 160"/>
              <a:gd name="T13" fmla="*/ 16 h 125"/>
              <a:gd name="T14" fmla="*/ 91 w 160"/>
              <a:gd name="T15" fmla="*/ 13 h 125"/>
              <a:gd name="T16" fmla="*/ 91 w 160"/>
              <a:gd name="T17" fmla="*/ 35 h 125"/>
              <a:gd name="T18" fmla="*/ 88 w 160"/>
              <a:gd name="T19" fmla="*/ 32 h 125"/>
              <a:gd name="T20" fmla="*/ 101 w 160"/>
              <a:gd name="T21" fmla="*/ 40 h 125"/>
              <a:gd name="T22" fmla="*/ 96 w 160"/>
              <a:gd name="T23" fmla="*/ 56 h 125"/>
              <a:gd name="T24" fmla="*/ 99 w 160"/>
              <a:gd name="T25" fmla="*/ 53 h 125"/>
              <a:gd name="T26" fmla="*/ 107 w 160"/>
              <a:gd name="T27" fmla="*/ 51 h 125"/>
              <a:gd name="T28" fmla="*/ 104 w 160"/>
              <a:gd name="T29" fmla="*/ 48 h 125"/>
              <a:gd name="T30" fmla="*/ 109 w 160"/>
              <a:gd name="T31" fmla="*/ 64 h 125"/>
              <a:gd name="T32" fmla="*/ 88 w 160"/>
              <a:gd name="T33" fmla="*/ 48 h 125"/>
              <a:gd name="T34" fmla="*/ 91 w 160"/>
              <a:gd name="T35" fmla="*/ 45 h 125"/>
              <a:gd name="T36" fmla="*/ 91 w 160"/>
              <a:gd name="T37" fmla="*/ 67 h 125"/>
              <a:gd name="T38" fmla="*/ 88 w 160"/>
              <a:gd name="T39" fmla="*/ 64 h 125"/>
              <a:gd name="T40" fmla="*/ 101 w 160"/>
              <a:gd name="T41" fmla="*/ 72 h 125"/>
              <a:gd name="T42" fmla="*/ 96 w 160"/>
              <a:gd name="T43" fmla="*/ 88 h 125"/>
              <a:gd name="T44" fmla="*/ 99 w 160"/>
              <a:gd name="T45" fmla="*/ 85 h 125"/>
              <a:gd name="T46" fmla="*/ 107 w 160"/>
              <a:gd name="T47" fmla="*/ 83 h 125"/>
              <a:gd name="T48" fmla="*/ 104 w 160"/>
              <a:gd name="T49" fmla="*/ 80 h 125"/>
              <a:gd name="T50" fmla="*/ 109 w 160"/>
              <a:gd name="T51" fmla="*/ 96 h 125"/>
              <a:gd name="T52" fmla="*/ 88 w 160"/>
              <a:gd name="T53" fmla="*/ 80 h 125"/>
              <a:gd name="T54" fmla="*/ 91 w 160"/>
              <a:gd name="T55" fmla="*/ 77 h 125"/>
              <a:gd name="T56" fmla="*/ 91 w 160"/>
              <a:gd name="T57" fmla="*/ 99 h 125"/>
              <a:gd name="T58" fmla="*/ 88 w 160"/>
              <a:gd name="T59" fmla="*/ 96 h 125"/>
              <a:gd name="T60" fmla="*/ 101 w 160"/>
              <a:gd name="T61" fmla="*/ 104 h 125"/>
              <a:gd name="T62" fmla="*/ 104 w 160"/>
              <a:gd name="T63" fmla="*/ 112 h 125"/>
              <a:gd name="T64" fmla="*/ 107 w 160"/>
              <a:gd name="T65" fmla="*/ 109 h 125"/>
              <a:gd name="T66" fmla="*/ 91 w 160"/>
              <a:gd name="T67" fmla="*/ 115 h 125"/>
              <a:gd name="T68" fmla="*/ 88 w 160"/>
              <a:gd name="T69" fmla="*/ 112 h 125"/>
              <a:gd name="T70" fmla="*/ 155 w 160"/>
              <a:gd name="T71" fmla="*/ 125 h 125"/>
              <a:gd name="T72" fmla="*/ 83 w 160"/>
              <a:gd name="T73" fmla="*/ 125 h 125"/>
              <a:gd name="T74" fmla="*/ 35 w 160"/>
              <a:gd name="T75" fmla="*/ 125 h 125"/>
              <a:gd name="T76" fmla="*/ 3 w 160"/>
              <a:gd name="T77" fmla="*/ 120 h 125"/>
              <a:gd name="T78" fmla="*/ 35 w 160"/>
              <a:gd name="T79" fmla="*/ 120 h 125"/>
              <a:gd name="T80" fmla="*/ 75 w 160"/>
              <a:gd name="T81" fmla="*/ 83 h 125"/>
              <a:gd name="T82" fmla="*/ 83 w 160"/>
              <a:gd name="T83" fmla="*/ 0 h 125"/>
              <a:gd name="T84" fmla="*/ 123 w 160"/>
              <a:gd name="T85" fmla="*/ 120 h 125"/>
              <a:gd name="T86" fmla="*/ 155 w 160"/>
              <a:gd name="T87" fmla="*/ 120 h 125"/>
              <a:gd name="T88" fmla="*/ 29 w 160"/>
              <a:gd name="T89" fmla="*/ 120 h 125"/>
              <a:gd name="T90" fmla="*/ 8 w 160"/>
              <a:gd name="T91" fmla="*/ 120 h 125"/>
              <a:gd name="T92" fmla="*/ 69 w 160"/>
              <a:gd name="T93" fmla="*/ 88 h 125"/>
              <a:gd name="T94" fmla="*/ 69 w 160"/>
              <a:gd name="T95" fmla="*/ 120 h 125"/>
              <a:gd name="T96" fmla="*/ 109 w 160"/>
              <a:gd name="T97" fmla="*/ 96 h 125"/>
              <a:gd name="T98" fmla="*/ 109 w 160"/>
              <a:gd name="T99" fmla="*/ 48 h 125"/>
              <a:gd name="T100" fmla="*/ 109 w 160"/>
              <a:gd name="T101" fmla="*/ 5 h 125"/>
              <a:gd name="T102" fmla="*/ 88 w 160"/>
              <a:gd name="T103" fmla="*/ 16 h 125"/>
              <a:gd name="T104" fmla="*/ 88 w 160"/>
              <a:gd name="T105" fmla="*/ 64 h 125"/>
              <a:gd name="T106" fmla="*/ 88 w 160"/>
              <a:gd name="T107" fmla="*/ 112 h 125"/>
              <a:gd name="T108" fmla="*/ 99 w 160"/>
              <a:gd name="T109" fmla="*/ 117 h 125"/>
              <a:gd name="T110" fmla="*/ 149 w 160"/>
              <a:gd name="T111" fmla="*/ 120 h 125"/>
              <a:gd name="T112" fmla="*/ 128 w 160"/>
              <a:gd name="T113" fmla="*/ 120 h 1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60" h="125">
                <a:moveTo>
                  <a:pt x="99" y="5"/>
                </a:moveTo>
                <a:cubicBezTo>
                  <a:pt x="100" y="5"/>
                  <a:pt x="101" y="7"/>
                  <a:pt x="101" y="8"/>
                </a:cubicBezTo>
                <a:cubicBezTo>
                  <a:pt x="101" y="9"/>
                  <a:pt x="100" y="11"/>
                  <a:pt x="99" y="11"/>
                </a:cubicBezTo>
                <a:cubicBezTo>
                  <a:pt x="97" y="11"/>
                  <a:pt x="96" y="9"/>
                  <a:pt x="96" y="8"/>
                </a:cubicBezTo>
                <a:cubicBezTo>
                  <a:pt x="96" y="7"/>
                  <a:pt x="97" y="5"/>
                  <a:pt x="99" y="5"/>
                </a:cubicBezTo>
                <a:close/>
                <a:moveTo>
                  <a:pt x="96" y="24"/>
                </a:moveTo>
                <a:cubicBezTo>
                  <a:pt x="96" y="25"/>
                  <a:pt x="97" y="27"/>
                  <a:pt x="99" y="27"/>
                </a:cubicBezTo>
                <a:cubicBezTo>
                  <a:pt x="100" y="27"/>
                  <a:pt x="101" y="25"/>
                  <a:pt x="101" y="24"/>
                </a:cubicBezTo>
                <a:cubicBezTo>
                  <a:pt x="101" y="23"/>
                  <a:pt x="100" y="21"/>
                  <a:pt x="99" y="21"/>
                </a:cubicBezTo>
                <a:cubicBezTo>
                  <a:pt x="97" y="21"/>
                  <a:pt x="96" y="23"/>
                  <a:pt x="96" y="24"/>
                </a:cubicBezTo>
                <a:close/>
                <a:moveTo>
                  <a:pt x="104" y="16"/>
                </a:moveTo>
                <a:cubicBezTo>
                  <a:pt x="104" y="17"/>
                  <a:pt x="105" y="19"/>
                  <a:pt x="107" y="19"/>
                </a:cubicBezTo>
                <a:cubicBezTo>
                  <a:pt x="108" y="19"/>
                  <a:pt x="109" y="17"/>
                  <a:pt x="109" y="16"/>
                </a:cubicBezTo>
                <a:cubicBezTo>
                  <a:pt x="109" y="15"/>
                  <a:pt x="108" y="13"/>
                  <a:pt x="107" y="13"/>
                </a:cubicBezTo>
                <a:cubicBezTo>
                  <a:pt x="105" y="13"/>
                  <a:pt x="104" y="15"/>
                  <a:pt x="104" y="16"/>
                </a:cubicBezTo>
                <a:close/>
                <a:moveTo>
                  <a:pt x="104" y="32"/>
                </a:moveTo>
                <a:cubicBezTo>
                  <a:pt x="104" y="33"/>
                  <a:pt x="105" y="35"/>
                  <a:pt x="107" y="35"/>
                </a:cubicBezTo>
                <a:cubicBezTo>
                  <a:pt x="108" y="35"/>
                  <a:pt x="109" y="33"/>
                  <a:pt x="109" y="32"/>
                </a:cubicBezTo>
                <a:cubicBezTo>
                  <a:pt x="109" y="31"/>
                  <a:pt x="108" y="29"/>
                  <a:pt x="107" y="29"/>
                </a:cubicBezTo>
                <a:cubicBezTo>
                  <a:pt x="105" y="29"/>
                  <a:pt x="104" y="31"/>
                  <a:pt x="104" y="32"/>
                </a:cubicBezTo>
                <a:close/>
                <a:moveTo>
                  <a:pt x="88" y="16"/>
                </a:moveTo>
                <a:cubicBezTo>
                  <a:pt x="88" y="17"/>
                  <a:pt x="89" y="19"/>
                  <a:pt x="91" y="19"/>
                </a:cubicBezTo>
                <a:cubicBezTo>
                  <a:pt x="92" y="19"/>
                  <a:pt x="93" y="17"/>
                  <a:pt x="93" y="16"/>
                </a:cubicBezTo>
                <a:cubicBezTo>
                  <a:pt x="93" y="15"/>
                  <a:pt x="92" y="13"/>
                  <a:pt x="91" y="13"/>
                </a:cubicBezTo>
                <a:cubicBezTo>
                  <a:pt x="89" y="13"/>
                  <a:pt x="88" y="15"/>
                  <a:pt x="88" y="16"/>
                </a:cubicBezTo>
                <a:close/>
                <a:moveTo>
                  <a:pt x="88" y="32"/>
                </a:moveTo>
                <a:cubicBezTo>
                  <a:pt x="88" y="33"/>
                  <a:pt x="89" y="35"/>
                  <a:pt x="91" y="35"/>
                </a:cubicBezTo>
                <a:cubicBezTo>
                  <a:pt x="92" y="35"/>
                  <a:pt x="93" y="33"/>
                  <a:pt x="93" y="32"/>
                </a:cubicBezTo>
                <a:cubicBezTo>
                  <a:pt x="93" y="31"/>
                  <a:pt x="92" y="29"/>
                  <a:pt x="91" y="29"/>
                </a:cubicBezTo>
                <a:cubicBezTo>
                  <a:pt x="89" y="29"/>
                  <a:pt x="88" y="31"/>
                  <a:pt x="88" y="32"/>
                </a:cubicBezTo>
                <a:close/>
                <a:moveTo>
                  <a:pt x="96" y="40"/>
                </a:moveTo>
                <a:cubicBezTo>
                  <a:pt x="96" y="41"/>
                  <a:pt x="97" y="43"/>
                  <a:pt x="99" y="43"/>
                </a:cubicBezTo>
                <a:cubicBezTo>
                  <a:pt x="100" y="43"/>
                  <a:pt x="101" y="41"/>
                  <a:pt x="101" y="40"/>
                </a:cubicBezTo>
                <a:cubicBezTo>
                  <a:pt x="101" y="39"/>
                  <a:pt x="100" y="37"/>
                  <a:pt x="99" y="37"/>
                </a:cubicBezTo>
                <a:cubicBezTo>
                  <a:pt x="97" y="37"/>
                  <a:pt x="96" y="39"/>
                  <a:pt x="96" y="40"/>
                </a:cubicBezTo>
                <a:close/>
                <a:moveTo>
                  <a:pt x="96" y="56"/>
                </a:moveTo>
                <a:cubicBezTo>
                  <a:pt x="96" y="57"/>
                  <a:pt x="97" y="59"/>
                  <a:pt x="99" y="59"/>
                </a:cubicBezTo>
                <a:cubicBezTo>
                  <a:pt x="100" y="59"/>
                  <a:pt x="101" y="57"/>
                  <a:pt x="101" y="56"/>
                </a:cubicBezTo>
                <a:cubicBezTo>
                  <a:pt x="101" y="55"/>
                  <a:pt x="100" y="53"/>
                  <a:pt x="99" y="53"/>
                </a:cubicBezTo>
                <a:cubicBezTo>
                  <a:pt x="97" y="53"/>
                  <a:pt x="96" y="55"/>
                  <a:pt x="96" y="56"/>
                </a:cubicBezTo>
                <a:close/>
                <a:moveTo>
                  <a:pt x="104" y="48"/>
                </a:moveTo>
                <a:cubicBezTo>
                  <a:pt x="104" y="49"/>
                  <a:pt x="105" y="51"/>
                  <a:pt x="107" y="51"/>
                </a:cubicBezTo>
                <a:cubicBezTo>
                  <a:pt x="108" y="51"/>
                  <a:pt x="109" y="49"/>
                  <a:pt x="109" y="48"/>
                </a:cubicBezTo>
                <a:cubicBezTo>
                  <a:pt x="109" y="47"/>
                  <a:pt x="108" y="45"/>
                  <a:pt x="107" y="45"/>
                </a:cubicBezTo>
                <a:cubicBezTo>
                  <a:pt x="105" y="45"/>
                  <a:pt x="104" y="47"/>
                  <a:pt x="104" y="48"/>
                </a:cubicBezTo>
                <a:close/>
                <a:moveTo>
                  <a:pt x="104" y="64"/>
                </a:moveTo>
                <a:cubicBezTo>
                  <a:pt x="104" y="65"/>
                  <a:pt x="105" y="67"/>
                  <a:pt x="107" y="67"/>
                </a:cubicBezTo>
                <a:cubicBezTo>
                  <a:pt x="108" y="67"/>
                  <a:pt x="109" y="65"/>
                  <a:pt x="109" y="64"/>
                </a:cubicBezTo>
                <a:cubicBezTo>
                  <a:pt x="109" y="63"/>
                  <a:pt x="108" y="61"/>
                  <a:pt x="107" y="61"/>
                </a:cubicBezTo>
                <a:cubicBezTo>
                  <a:pt x="105" y="61"/>
                  <a:pt x="104" y="63"/>
                  <a:pt x="104" y="64"/>
                </a:cubicBezTo>
                <a:close/>
                <a:moveTo>
                  <a:pt x="88" y="48"/>
                </a:moveTo>
                <a:cubicBezTo>
                  <a:pt x="88" y="49"/>
                  <a:pt x="89" y="51"/>
                  <a:pt x="91" y="51"/>
                </a:cubicBezTo>
                <a:cubicBezTo>
                  <a:pt x="92" y="51"/>
                  <a:pt x="93" y="49"/>
                  <a:pt x="93" y="48"/>
                </a:cubicBezTo>
                <a:cubicBezTo>
                  <a:pt x="93" y="47"/>
                  <a:pt x="92" y="45"/>
                  <a:pt x="91" y="45"/>
                </a:cubicBezTo>
                <a:cubicBezTo>
                  <a:pt x="89" y="45"/>
                  <a:pt x="88" y="47"/>
                  <a:pt x="88" y="48"/>
                </a:cubicBezTo>
                <a:close/>
                <a:moveTo>
                  <a:pt x="88" y="64"/>
                </a:moveTo>
                <a:cubicBezTo>
                  <a:pt x="88" y="65"/>
                  <a:pt x="89" y="67"/>
                  <a:pt x="91" y="67"/>
                </a:cubicBezTo>
                <a:cubicBezTo>
                  <a:pt x="92" y="67"/>
                  <a:pt x="93" y="65"/>
                  <a:pt x="93" y="64"/>
                </a:cubicBezTo>
                <a:cubicBezTo>
                  <a:pt x="93" y="63"/>
                  <a:pt x="92" y="61"/>
                  <a:pt x="91" y="61"/>
                </a:cubicBezTo>
                <a:cubicBezTo>
                  <a:pt x="89" y="61"/>
                  <a:pt x="88" y="63"/>
                  <a:pt x="88" y="64"/>
                </a:cubicBezTo>
                <a:close/>
                <a:moveTo>
                  <a:pt x="96" y="72"/>
                </a:moveTo>
                <a:cubicBezTo>
                  <a:pt x="96" y="73"/>
                  <a:pt x="97" y="75"/>
                  <a:pt x="99" y="75"/>
                </a:cubicBezTo>
                <a:cubicBezTo>
                  <a:pt x="100" y="75"/>
                  <a:pt x="101" y="73"/>
                  <a:pt x="101" y="72"/>
                </a:cubicBezTo>
                <a:cubicBezTo>
                  <a:pt x="101" y="71"/>
                  <a:pt x="100" y="69"/>
                  <a:pt x="99" y="69"/>
                </a:cubicBezTo>
                <a:cubicBezTo>
                  <a:pt x="97" y="69"/>
                  <a:pt x="96" y="71"/>
                  <a:pt x="96" y="72"/>
                </a:cubicBezTo>
                <a:close/>
                <a:moveTo>
                  <a:pt x="96" y="88"/>
                </a:moveTo>
                <a:cubicBezTo>
                  <a:pt x="96" y="89"/>
                  <a:pt x="97" y="91"/>
                  <a:pt x="99" y="91"/>
                </a:cubicBezTo>
                <a:cubicBezTo>
                  <a:pt x="100" y="91"/>
                  <a:pt x="101" y="89"/>
                  <a:pt x="101" y="88"/>
                </a:cubicBezTo>
                <a:cubicBezTo>
                  <a:pt x="101" y="87"/>
                  <a:pt x="100" y="85"/>
                  <a:pt x="99" y="85"/>
                </a:cubicBezTo>
                <a:cubicBezTo>
                  <a:pt x="97" y="85"/>
                  <a:pt x="96" y="87"/>
                  <a:pt x="96" y="88"/>
                </a:cubicBezTo>
                <a:close/>
                <a:moveTo>
                  <a:pt x="104" y="80"/>
                </a:moveTo>
                <a:cubicBezTo>
                  <a:pt x="104" y="81"/>
                  <a:pt x="105" y="83"/>
                  <a:pt x="107" y="83"/>
                </a:cubicBezTo>
                <a:cubicBezTo>
                  <a:pt x="108" y="83"/>
                  <a:pt x="109" y="81"/>
                  <a:pt x="109" y="80"/>
                </a:cubicBezTo>
                <a:cubicBezTo>
                  <a:pt x="109" y="79"/>
                  <a:pt x="108" y="77"/>
                  <a:pt x="107" y="77"/>
                </a:cubicBezTo>
                <a:cubicBezTo>
                  <a:pt x="105" y="77"/>
                  <a:pt x="104" y="79"/>
                  <a:pt x="104" y="80"/>
                </a:cubicBezTo>
                <a:close/>
                <a:moveTo>
                  <a:pt x="104" y="96"/>
                </a:moveTo>
                <a:cubicBezTo>
                  <a:pt x="104" y="97"/>
                  <a:pt x="105" y="99"/>
                  <a:pt x="107" y="99"/>
                </a:cubicBezTo>
                <a:cubicBezTo>
                  <a:pt x="108" y="99"/>
                  <a:pt x="109" y="97"/>
                  <a:pt x="109" y="96"/>
                </a:cubicBezTo>
                <a:cubicBezTo>
                  <a:pt x="109" y="95"/>
                  <a:pt x="108" y="93"/>
                  <a:pt x="107" y="93"/>
                </a:cubicBezTo>
                <a:cubicBezTo>
                  <a:pt x="105" y="93"/>
                  <a:pt x="104" y="95"/>
                  <a:pt x="104" y="96"/>
                </a:cubicBezTo>
                <a:close/>
                <a:moveTo>
                  <a:pt x="88" y="80"/>
                </a:moveTo>
                <a:cubicBezTo>
                  <a:pt x="88" y="81"/>
                  <a:pt x="89" y="83"/>
                  <a:pt x="91" y="83"/>
                </a:cubicBezTo>
                <a:cubicBezTo>
                  <a:pt x="92" y="83"/>
                  <a:pt x="93" y="81"/>
                  <a:pt x="93" y="80"/>
                </a:cubicBezTo>
                <a:cubicBezTo>
                  <a:pt x="93" y="79"/>
                  <a:pt x="92" y="77"/>
                  <a:pt x="91" y="77"/>
                </a:cubicBezTo>
                <a:cubicBezTo>
                  <a:pt x="89" y="77"/>
                  <a:pt x="88" y="79"/>
                  <a:pt x="88" y="80"/>
                </a:cubicBezTo>
                <a:close/>
                <a:moveTo>
                  <a:pt x="88" y="96"/>
                </a:moveTo>
                <a:cubicBezTo>
                  <a:pt x="88" y="97"/>
                  <a:pt x="89" y="99"/>
                  <a:pt x="91" y="99"/>
                </a:cubicBezTo>
                <a:cubicBezTo>
                  <a:pt x="92" y="99"/>
                  <a:pt x="93" y="97"/>
                  <a:pt x="93" y="96"/>
                </a:cubicBezTo>
                <a:cubicBezTo>
                  <a:pt x="93" y="95"/>
                  <a:pt x="92" y="93"/>
                  <a:pt x="91" y="93"/>
                </a:cubicBezTo>
                <a:cubicBezTo>
                  <a:pt x="89" y="93"/>
                  <a:pt x="88" y="95"/>
                  <a:pt x="88" y="96"/>
                </a:cubicBezTo>
                <a:close/>
                <a:moveTo>
                  <a:pt x="96" y="104"/>
                </a:moveTo>
                <a:cubicBezTo>
                  <a:pt x="96" y="105"/>
                  <a:pt x="97" y="107"/>
                  <a:pt x="99" y="107"/>
                </a:cubicBezTo>
                <a:cubicBezTo>
                  <a:pt x="100" y="107"/>
                  <a:pt x="101" y="105"/>
                  <a:pt x="101" y="104"/>
                </a:cubicBezTo>
                <a:cubicBezTo>
                  <a:pt x="101" y="103"/>
                  <a:pt x="100" y="101"/>
                  <a:pt x="99" y="101"/>
                </a:cubicBezTo>
                <a:cubicBezTo>
                  <a:pt x="97" y="101"/>
                  <a:pt x="96" y="103"/>
                  <a:pt x="96" y="104"/>
                </a:cubicBezTo>
                <a:close/>
                <a:moveTo>
                  <a:pt x="104" y="112"/>
                </a:moveTo>
                <a:cubicBezTo>
                  <a:pt x="104" y="113"/>
                  <a:pt x="105" y="115"/>
                  <a:pt x="107" y="115"/>
                </a:cubicBezTo>
                <a:cubicBezTo>
                  <a:pt x="108" y="115"/>
                  <a:pt x="109" y="113"/>
                  <a:pt x="109" y="112"/>
                </a:cubicBezTo>
                <a:cubicBezTo>
                  <a:pt x="109" y="111"/>
                  <a:pt x="108" y="109"/>
                  <a:pt x="107" y="109"/>
                </a:cubicBezTo>
                <a:cubicBezTo>
                  <a:pt x="105" y="109"/>
                  <a:pt x="104" y="111"/>
                  <a:pt x="104" y="112"/>
                </a:cubicBezTo>
                <a:close/>
                <a:moveTo>
                  <a:pt x="88" y="112"/>
                </a:moveTo>
                <a:cubicBezTo>
                  <a:pt x="88" y="113"/>
                  <a:pt x="89" y="115"/>
                  <a:pt x="91" y="115"/>
                </a:cubicBezTo>
                <a:cubicBezTo>
                  <a:pt x="92" y="115"/>
                  <a:pt x="93" y="113"/>
                  <a:pt x="93" y="112"/>
                </a:cubicBezTo>
                <a:cubicBezTo>
                  <a:pt x="93" y="111"/>
                  <a:pt x="92" y="109"/>
                  <a:pt x="91" y="109"/>
                </a:cubicBezTo>
                <a:cubicBezTo>
                  <a:pt x="89" y="109"/>
                  <a:pt x="88" y="111"/>
                  <a:pt x="88" y="112"/>
                </a:cubicBezTo>
                <a:close/>
                <a:moveTo>
                  <a:pt x="160" y="123"/>
                </a:moveTo>
                <a:cubicBezTo>
                  <a:pt x="160" y="124"/>
                  <a:pt x="159" y="125"/>
                  <a:pt x="157" y="125"/>
                </a:cubicBezTo>
                <a:cubicBezTo>
                  <a:pt x="155" y="125"/>
                  <a:pt x="155" y="125"/>
                  <a:pt x="155" y="125"/>
                </a:cubicBezTo>
                <a:cubicBezTo>
                  <a:pt x="123" y="125"/>
                  <a:pt x="123" y="125"/>
                  <a:pt x="123" y="125"/>
                </a:cubicBezTo>
                <a:cubicBezTo>
                  <a:pt x="115" y="125"/>
                  <a:pt x="115" y="125"/>
                  <a:pt x="115" y="125"/>
                </a:cubicBezTo>
                <a:cubicBezTo>
                  <a:pt x="83" y="125"/>
                  <a:pt x="83" y="125"/>
                  <a:pt x="83" y="125"/>
                </a:cubicBezTo>
                <a:cubicBezTo>
                  <a:pt x="75" y="125"/>
                  <a:pt x="75" y="125"/>
                  <a:pt x="75" y="125"/>
                </a:cubicBezTo>
                <a:cubicBezTo>
                  <a:pt x="43" y="125"/>
                  <a:pt x="43" y="125"/>
                  <a:pt x="43" y="125"/>
                </a:cubicBezTo>
                <a:cubicBezTo>
                  <a:pt x="35" y="125"/>
                  <a:pt x="35" y="125"/>
                  <a:pt x="35" y="125"/>
                </a:cubicBezTo>
                <a:cubicBezTo>
                  <a:pt x="3" y="125"/>
                  <a:pt x="3" y="125"/>
                  <a:pt x="3" y="125"/>
                </a:cubicBezTo>
                <a:cubicBezTo>
                  <a:pt x="1" y="125"/>
                  <a:pt x="0" y="124"/>
                  <a:pt x="0" y="123"/>
                </a:cubicBezTo>
                <a:cubicBezTo>
                  <a:pt x="0" y="121"/>
                  <a:pt x="1" y="120"/>
                  <a:pt x="3" y="120"/>
                </a:cubicBezTo>
                <a:cubicBezTo>
                  <a:pt x="3" y="59"/>
                  <a:pt x="3" y="59"/>
                  <a:pt x="3" y="59"/>
                </a:cubicBezTo>
                <a:cubicBezTo>
                  <a:pt x="35" y="59"/>
                  <a:pt x="35" y="59"/>
                  <a:pt x="35" y="59"/>
                </a:cubicBezTo>
                <a:cubicBezTo>
                  <a:pt x="35" y="120"/>
                  <a:pt x="35" y="120"/>
                  <a:pt x="35" y="120"/>
                </a:cubicBezTo>
                <a:cubicBezTo>
                  <a:pt x="43" y="120"/>
                  <a:pt x="43" y="120"/>
                  <a:pt x="43" y="120"/>
                </a:cubicBezTo>
                <a:cubicBezTo>
                  <a:pt x="43" y="83"/>
                  <a:pt x="43" y="83"/>
                  <a:pt x="43" y="83"/>
                </a:cubicBezTo>
                <a:cubicBezTo>
                  <a:pt x="75" y="83"/>
                  <a:pt x="75" y="83"/>
                  <a:pt x="75" y="83"/>
                </a:cubicBezTo>
                <a:cubicBezTo>
                  <a:pt x="75" y="120"/>
                  <a:pt x="75" y="120"/>
                  <a:pt x="75" y="120"/>
                </a:cubicBezTo>
                <a:cubicBezTo>
                  <a:pt x="83" y="120"/>
                  <a:pt x="83" y="120"/>
                  <a:pt x="83" y="120"/>
                </a:cubicBezTo>
                <a:cubicBezTo>
                  <a:pt x="83" y="0"/>
                  <a:pt x="83" y="0"/>
                  <a:pt x="83" y="0"/>
                </a:cubicBezTo>
                <a:cubicBezTo>
                  <a:pt x="115" y="0"/>
                  <a:pt x="115" y="0"/>
                  <a:pt x="115" y="0"/>
                </a:cubicBezTo>
                <a:cubicBezTo>
                  <a:pt x="115" y="120"/>
                  <a:pt x="115" y="120"/>
                  <a:pt x="115" y="120"/>
                </a:cubicBezTo>
                <a:cubicBezTo>
                  <a:pt x="123" y="120"/>
                  <a:pt x="123" y="120"/>
                  <a:pt x="123" y="120"/>
                </a:cubicBezTo>
                <a:cubicBezTo>
                  <a:pt x="123" y="21"/>
                  <a:pt x="123" y="21"/>
                  <a:pt x="123" y="21"/>
                </a:cubicBezTo>
                <a:cubicBezTo>
                  <a:pt x="155" y="21"/>
                  <a:pt x="155" y="21"/>
                  <a:pt x="155" y="21"/>
                </a:cubicBezTo>
                <a:cubicBezTo>
                  <a:pt x="155" y="120"/>
                  <a:pt x="155" y="120"/>
                  <a:pt x="155" y="120"/>
                </a:cubicBezTo>
                <a:cubicBezTo>
                  <a:pt x="157" y="120"/>
                  <a:pt x="157" y="120"/>
                  <a:pt x="157" y="120"/>
                </a:cubicBezTo>
                <a:cubicBezTo>
                  <a:pt x="159" y="120"/>
                  <a:pt x="160" y="121"/>
                  <a:pt x="160" y="123"/>
                </a:cubicBezTo>
                <a:close/>
                <a:moveTo>
                  <a:pt x="29" y="120"/>
                </a:moveTo>
                <a:cubicBezTo>
                  <a:pt x="29" y="64"/>
                  <a:pt x="29" y="64"/>
                  <a:pt x="29" y="64"/>
                </a:cubicBezTo>
                <a:cubicBezTo>
                  <a:pt x="8" y="64"/>
                  <a:pt x="8" y="64"/>
                  <a:pt x="8" y="64"/>
                </a:cubicBezTo>
                <a:cubicBezTo>
                  <a:pt x="8" y="120"/>
                  <a:pt x="8" y="120"/>
                  <a:pt x="8" y="120"/>
                </a:cubicBezTo>
                <a:lnTo>
                  <a:pt x="29" y="120"/>
                </a:lnTo>
                <a:close/>
                <a:moveTo>
                  <a:pt x="69" y="120"/>
                </a:moveTo>
                <a:cubicBezTo>
                  <a:pt x="69" y="88"/>
                  <a:pt x="69" y="88"/>
                  <a:pt x="69" y="88"/>
                </a:cubicBezTo>
                <a:cubicBezTo>
                  <a:pt x="48" y="88"/>
                  <a:pt x="48" y="88"/>
                  <a:pt x="48" y="88"/>
                </a:cubicBezTo>
                <a:cubicBezTo>
                  <a:pt x="48" y="120"/>
                  <a:pt x="48" y="120"/>
                  <a:pt x="48" y="120"/>
                </a:cubicBezTo>
                <a:lnTo>
                  <a:pt x="69" y="120"/>
                </a:lnTo>
                <a:close/>
                <a:moveTo>
                  <a:pt x="109" y="120"/>
                </a:moveTo>
                <a:cubicBezTo>
                  <a:pt x="109" y="112"/>
                  <a:pt x="109" y="112"/>
                  <a:pt x="109" y="112"/>
                </a:cubicBezTo>
                <a:cubicBezTo>
                  <a:pt x="109" y="96"/>
                  <a:pt x="109" y="96"/>
                  <a:pt x="109" y="96"/>
                </a:cubicBezTo>
                <a:cubicBezTo>
                  <a:pt x="109" y="80"/>
                  <a:pt x="109" y="80"/>
                  <a:pt x="109" y="80"/>
                </a:cubicBezTo>
                <a:cubicBezTo>
                  <a:pt x="109" y="64"/>
                  <a:pt x="109" y="64"/>
                  <a:pt x="109" y="64"/>
                </a:cubicBezTo>
                <a:cubicBezTo>
                  <a:pt x="109" y="48"/>
                  <a:pt x="109" y="48"/>
                  <a:pt x="109" y="48"/>
                </a:cubicBezTo>
                <a:cubicBezTo>
                  <a:pt x="109" y="32"/>
                  <a:pt x="109" y="32"/>
                  <a:pt x="109" y="32"/>
                </a:cubicBezTo>
                <a:cubicBezTo>
                  <a:pt x="109" y="16"/>
                  <a:pt x="109" y="16"/>
                  <a:pt x="109" y="16"/>
                </a:cubicBezTo>
                <a:cubicBezTo>
                  <a:pt x="109" y="5"/>
                  <a:pt x="109" y="5"/>
                  <a:pt x="109" y="5"/>
                </a:cubicBezTo>
                <a:cubicBezTo>
                  <a:pt x="99" y="5"/>
                  <a:pt x="99" y="5"/>
                  <a:pt x="99" y="5"/>
                </a:cubicBezTo>
                <a:cubicBezTo>
                  <a:pt x="88" y="5"/>
                  <a:pt x="88" y="5"/>
                  <a:pt x="88" y="5"/>
                </a:cubicBezTo>
                <a:cubicBezTo>
                  <a:pt x="88" y="16"/>
                  <a:pt x="88" y="16"/>
                  <a:pt x="88" y="16"/>
                </a:cubicBezTo>
                <a:cubicBezTo>
                  <a:pt x="88" y="32"/>
                  <a:pt x="88" y="32"/>
                  <a:pt x="88" y="32"/>
                </a:cubicBezTo>
                <a:cubicBezTo>
                  <a:pt x="88" y="48"/>
                  <a:pt x="88" y="48"/>
                  <a:pt x="88" y="48"/>
                </a:cubicBezTo>
                <a:cubicBezTo>
                  <a:pt x="88" y="64"/>
                  <a:pt x="88" y="64"/>
                  <a:pt x="88" y="64"/>
                </a:cubicBezTo>
                <a:cubicBezTo>
                  <a:pt x="88" y="80"/>
                  <a:pt x="88" y="80"/>
                  <a:pt x="88" y="80"/>
                </a:cubicBezTo>
                <a:cubicBezTo>
                  <a:pt x="88" y="96"/>
                  <a:pt x="88" y="96"/>
                  <a:pt x="88" y="96"/>
                </a:cubicBezTo>
                <a:cubicBezTo>
                  <a:pt x="88" y="112"/>
                  <a:pt x="88" y="112"/>
                  <a:pt x="88" y="112"/>
                </a:cubicBezTo>
                <a:cubicBezTo>
                  <a:pt x="88" y="120"/>
                  <a:pt x="88" y="120"/>
                  <a:pt x="88" y="120"/>
                </a:cubicBezTo>
                <a:cubicBezTo>
                  <a:pt x="96" y="120"/>
                  <a:pt x="96" y="120"/>
                  <a:pt x="96" y="120"/>
                </a:cubicBezTo>
                <a:cubicBezTo>
                  <a:pt x="96" y="119"/>
                  <a:pt x="97" y="117"/>
                  <a:pt x="99" y="117"/>
                </a:cubicBezTo>
                <a:cubicBezTo>
                  <a:pt x="100" y="117"/>
                  <a:pt x="101" y="119"/>
                  <a:pt x="101" y="120"/>
                </a:cubicBezTo>
                <a:lnTo>
                  <a:pt x="109" y="120"/>
                </a:lnTo>
                <a:close/>
                <a:moveTo>
                  <a:pt x="149" y="120"/>
                </a:moveTo>
                <a:cubicBezTo>
                  <a:pt x="149" y="27"/>
                  <a:pt x="149" y="27"/>
                  <a:pt x="149" y="27"/>
                </a:cubicBezTo>
                <a:cubicBezTo>
                  <a:pt x="128" y="27"/>
                  <a:pt x="128" y="27"/>
                  <a:pt x="128" y="27"/>
                </a:cubicBezTo>
                <a:cubicBezTo>
                  <a:pt x="128" y="120"/>
                  <a:pt x="128" y="120"/>
                  <a:pt x="128" y="120"/>
                </a:cubicBezTo>
                <a:lnTo>
                  <a:pt x="149" y="12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43" name="Freeform 1939">
            <a:extLst>
              <a:ext uri="{FF2B5EF4-FFF2-40B4-BE49-F238E27FC236}">
                <a16:creationId xmlns:a16="http://schemas.microsoft.com/office/drawing/2014/main" xmlns="" id="{68960AD0-6648-43E8-9639-F72F0398F700}"/>
              </a:ext>
            </a:extLst>
          </p:cNvPr>
          <p:cNvSpPr>
            <a:spLocks noEditPoints="1"/>
          </p:cNvSpPr>
          <p:nvPr/>
        </p:nvSpPr>
        <p:spPr bwMode="auto">
          <a:xfrm>
            <a:off x="9169977" y="4081319"/>
            <a:ext cx="545523" cy="549852"/>
          </a:xfrm>
          <a:custGeom>
            <a:avLst/>
            <a:gdLst>
              <a:gd name="T0" fmla="*/ 136 w 160"/>
              <a:gd name="T1" fmla="*/ 117 h 160"/>
              <a:gd name="T2" fmla="*/ 131 w 160"/>
              <a:gd name="T3" fmla="*/ 61 h 160"/>
              <a:gd name="T4" fmla="*/ 104 w 160"/>
              <a:gd name="T5" fmla="*/ 155 h 160"/>
              <a:gd name="T6" fmla="*/ 83 w 160"/>
              <a:gd name="T7" fmla="*/ 155 h 160"/>
              <a:gd name="T8" fmla="*/ 56 w 160"/>
              <a:gd name="T9" fmla="*/ 51 h 160"/>
              <a:gd name="T10" fmla="*/ 51 w 160"/>
              <a:gd name="T11" fmla="*/ 107 h 160"/>
              <a:gd name="T12" fmla="*/ 24 w 160"/>
              <a:gd name="T13" fmla="*/ 155 h 160"/>
              <a:gd name="T14" fmla="*/ 3 w 160"/>
              <a:gd name="T15" fmla="*/ 155 h 160"/>
              <a:gd name="T16" fmla="*/ 24 w 160"/>
              <a:gd name="T17" fmla="*/ 160 h 160"/>
              <a:gd name="T18" fmla="*/ 56 w 160"/>
              <a:gd name="T19" fmla="*/ 160 h 160"/>
              <a:gd name="T20" fmla="*/ 104 w 160"/>
              <a:gd name="T21" fmla="*/ 160 h 160"/>
              <a:gd name="T22" fmla="*/ 136 w 160"/>
              <a:gd name="T23" fmla="*/ 160 h 160"/>
              <a:gd name="T24" fmla="*/ 157 w 160"/>
              <a:gd name="T25" fmla="*/ 155 h 160"/>
              <a:gd name="T26" fmla="*/ 8 w 160"/>
              <a:gd name="T27" fmla="*/ 117 h 160"/>
              <a:gd name="T28" fmla="*/ 8 w 160"/>
              <a:gd name="T29" fmla="*/ 155 h 160"/>
              <a:gd name="T30" fmla="*/ 19 w 160"/>
              <a:gd name="T31" fmla="*/ 155 h 160"/>
              <a:gd name="T32" fmla="*/ 45 w 160"/>
              <a:gd name="T33" fmla="*/ 131 h 160"/>
              <a:gd name="T34" fmla="*/ 45 w 160"/>
              <a:gd name="T35" fmla="*/ 112 h 160"/>
              <a:gd name="T36" fmla="*/ 45 w 160"/>
              <a:gd name="T37" fmla="*/ 136 h 160"/>
              <a:gd name="T38" fmla="*/ 72 w 160"/>
              <a:gd name="T39" fmla="*/ 56 h 160"/>
              <a:gd name="T40" fmla="*/ 61 w 160"/>
              <a:gd name="T41" fmla="*/ 56 h 160"/>
              <a:gd name="T42" fmla="*/ 61 w 160"/>
              <a:gd name="T43" fmla="*/ 80 h 160"/>
              <a:gd name="T44" fmla="*/ 61 w 160"/>
              <a:gd name="T45" fmla="*/ 155 h 160"/>
              <a:gd name="T46" fmla="*/ 88 w 160"/>
              <a:gd name="T47" fmla="*/ 96 h 160"/>
              <a:gd name="T48" fmla="*/ 88 w 160"/>
              <a:gd name="T49" fmla="*/ 155 h 160"/>
              <a:gd name="T50" fmla="*/ 99 w 160"/>
              <a:gd name="T51" fmla="*/ 155 h 160"/>
              <a:gd name="T52" fmla="*/ 125 w 160"/>
              <a:gd name="T53" fmla="*/ 107 h 160"/>
              <a:gd name="T54" fmla="*/ 125 w 160"/>
              <a:gd name="T55" fmla="*/ 67 h 160"/>
              <a:gd name="T56" fmla="*/ 125 w 160"/>
              <a:gd name="T57" fmla="*/ 112 h 160"/>
              <a:gd name="T58" fmla="*/ 152 w 160"/>
              <a:gd name="T59" fmla="*/ 123 h 160"/>
              <a:gd name="T60" fmla="*/ 141 w 160"/>
              <a:gd name="T61" fmla="*/ 123 h 160"/>
              <a:gd name="T62" fmla="*/ 141 w 160"/>
              <a:gd name="T63" fmla="*/ 141 h 160"/>
              <a:gd name="T64" fmla="*/ 141 w 160"/>
              <a:gd name="T65" fmla="*/ 155 h 160"/>
              <a:gd name="T66" fmla="*/ 157 w 160"/>
              <a:gd name="T67" fmla="*/ 0 h 160"/>
              <a:gd name="T68" fmla="*/ 3 w 160"/>
              <a:gd name="T69" fmla="*/ 5 h 160"/>
              <a:gd name="T70" fmla="*/ 117 w 160"/>
              <a:gd name="T71" fmla="*/ 29 h 160"/>
              <a:gd name="T72" fmla="*/ 139 w 160"/>
              <a:gd name="T73" fmla="*/ 35 h 160"/>
              <a:gd name="T74" fmla="*/ 154 w 160"/>
              <a:gd name="T75" fmla="*/ 30 h 160"/>
              <a:gd name="T76" fmla="*/ 152 w 160"/>
              <a:gd name="T77" fmla="*/ 35 h 160"/>
              <a:gd name="T78" fmla="*/ 150 w 160"/>
              <a:gd name="T79" fmla="*/ 30 h 160"/>
              <a:gd name="T80" fmla="*/ 152 w 160"/>
              <a:gd name="T81" fmla="*/ 21 h 160"/>
              <a:gd name="T82" fmla="*/ 144 w 160"/>
              <a:gd name="T83" fmla="*/ 16 h 160"/>
              <a:gd name="T84" fmla="*/ 115 w 160"/>
              <a:gd name="T85" fmla="*/ 19 h 160"/>
              <a:gd name="T86" fmla="*/ 125 w 160"/>
              <a:gd name="T87" fmla="*/ 19 h 160"/>
              <a:gd name="T88" fmla="*/ 115 w 160"/>
              <a:gd name="T89" fmla="*/ 19 h 160"/>
              <a:gd name="T90" fmla="*/ 131 w 160"/>
              <a:gd name="T91" fmla="*/ 19 h 160"/>
              <a:gd name="T92" fmla="*/ 136 w 160"/>
              <a:gd name="T93" fmla="*/ 19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60" h="160">
                <a:moveTo>
                  <a:pt x="157" y="155"/>
                </a:moveTo>
                <a:cubicBezTo>
                  <a:pt x="157" y="117"/>
                  <a:pt x="157" y="117"/>
                  <a:pt x="157" y="117"/>
                </a:cubicBezTo>
                <a:cubicBezTo>
                  <a:pt x="136" y="117"/>
                  <a:pt x="136" y="117"/>
                  <a:pt x="136" y="117"/>
                </a:cubicBezTo>
                <a:cubicBezTo>
                  <a:pt x="136" y="155"/>
                  <a:pt x="136" y="155"/>
                  <a:pt x="136" y="155"/>
                </a:cubicBezTo>
                <a:cubicBezTo>
                  <a:pt x="131" y="155"/>
                  <a:pt x="131" y="155"/>
                  <a:pt x="131" y="155"/>
                </a:cubicBezTo>
                <a:cubicBezTo>
                  <a:pt x="131" y="61"/>
                  <a:pt x="131" y="61"/>
                  <a:pt x="131" y="61"/>
                </a:cubicBezTo>
                <a:cubicBezTo>
                  <a:pt x="109" y="61"/>
                  <a:pt x="109" y="61"/>
                  <a:pt x="109" y="61"/>
                </a:cubicBezTo>
                <a:cubicBezTo>
                  <a:pt x="109" y="155"/>
                  <a:pt x="109" y="155"/>
                  <a:pt x="109" y="155"/>
                </a:cubicBezTo>
                <a:cubicBezTo>
                  <a:pt x="104" y="155"/>
                  <a:pt x="104" y="155"/>
                  <a:pt x="104" y="155"/>
                </a:cubicBezTo>
                <a:cubicBezTo>
                  <a:pt x="104" y="72"/>
                  <a:pt x="104" y="72"/>
                  <a:pt x="104" y="72"/>
                </a:cubicBezTo>
                <a:cubicBezTo>
                  <a:pt x="83" y="72"/>
                  <a:pt x="83" y="72"/>
                  <a:pt x="83" y="72"/>
                </a:cubicBezTo>
                <a:cubicBezTo>
                  <a:pt x="83" y="155"/>
                  <a:pt x="83" y="155"/>
                  <a:pt x="83" y="155"/>
                </a:cubicBezTo>
                <a:cubicBezTo>
                  <a:pt x="77" y="155"/>
                  <a:pt x="77" y="155"/>
                  <a:pt x="77" y="155"/>
                </a:cubicBezTo>
                <a:cubicBezTo>
                  <a:pt x="77" y="51"/>
                  <a:pt x="77" y="51"/>
                  <a:pt x="77" y="51"/>
                </a:cubicBezTo>
                <a:cubicBezTo>
                  <a:pt x="56" y="51"/>
                  <a:pt x="56" y="51"/>
                  <a:pt x="56" y="51"/>
                </a:cubicBezTo>
                <a:cubicBezTo>
                  <a:pt x="56" y="155"/>
                  <a:pt x="56" y="155"/>
                  <a:pt x="56" y="155"/>
                </a:cubicBezTo>
                <a:cubicBezTo>
                  <a:pt x="51" y="155"/>
                  <a:pt x="51" y="155"/>
                  <a:pt x="51" y="155"/>
                </a:cubicBezTo>
                <a:cubicBezTo>
                  <a:pt x="51" y="107"/>
                  <a:pt x="51" y="107"/>
                  <a:pt x="51" y="107"/>
                </a:cubicBezTo>
                <a:cubicBezTo>
                  <a:pt x="29" y="107"/>
                  <a:pt x="29" y="107"/>
                  <a:pt x="29" y="107"/>
                </a:cubicBezTo>
                <a:cubicBezTo>
                  <a:pt x="29" y="155"/>
                  <a:pt x="29" y="155"/>
                  <a:pt x="29" y="155"/>
                </a:cubicBezTo>
                <a:cubicBezTo>
                  <a:pt x="24" y="155"/>
                  <a:pt x="24" y="155"/>
                  <a:pt x="24" y="155"/>
                </a:cubicBezTo>
                <a:cubicBezTo>
                  <a:pt x="24" y="93"/>
                  <a:pt x="24" y="93"/>
                  <a:pt x="24" y="93"/>
                </a:cubicBezTo>
                <a:cubicBezTo>
                  <a:pt x="3" y="93"/>
                  <a:pt x="3" y="93"/>
                  <a:pt x="3" y="93"/>
                </a:cubicBezTo>
                <a:cubicBezTo>
                  <a:pt x="3" y="155"/>
                  <a:pt x="3" y="155"/>
                  <a:pt x="3" y="155"/>
                </a:cubicBezTo>
                <a:cubicBezTo>
                  <a:pt x="1" y="155"/>
                  <a:pt x="0" y="156"/>
                  <a:pt x="0" y="157"/>
                </a:cubicBezTo>
                <a:cubicBezTo>
                  <a:pt x="0" y="159"/>
                  <a:pt x="1" y="160"/>
                  <a:pt x="3" y="160"/>
                </a:cubicBezTo>
                <a:cubicBezTo>
                  <a:pt x="24" y="160"/>
                  <a:pt x="24" y="160"/>
                  <a:pt x="24" y="160"/>
                </a:cubicBezTo>
                <a:cubicBezTo>
                  <a:pt x="29" y="160"/>
                  <a:pt x="29" y="160"/>
                  <a:pt x="29" y="160"/>
                </a:cubicBezTo>
                <a:cubicBezTo>
                  <a:pt x="51" y="160"/>
                  <a:pt x="51" y="160"/>
                  <a:pt x="51" y="160"/>
                </a:cubicBezTo>
                <a:cubicBezTo>
                  <a:pt x="56" y="160"/>
                  <a:pt x="56" y="160"/>
                  <a:pt x="56" y="160"/>
                </a:cubicBezTo>
                <a:cubicBezTo>
                  <a:pt x="77" y="160"/>
                  <a:pt x="77" y="160"/>
                  <a:pt x="77" y="160"/>
                </a:cubicBezTo>
                <a:cubicBezTo>
                  <a:pt x="83" y="160"/>
                  <a:pt x="83" y="160"/>
                  <a:pt x="83" y="160"/>
                </a:cubicBezTo>
                <a:cubicBezTo>
                  <a:pt x="104" y="160"/>
                  <a:pt x="104" y="160"/>
                  <a:pt x="104" y="160"/>
                </a:cubicBezTo>
                <a:cubicBezTo>
                  <a:pt x="109" y="160"/>
                  <a:pt x="109" y="160"/>
                  <a:pt x="109" y="160"/>
                </a:cubicBezTo>
                <a:cubicBezTo>
                  <a:pt x="131" y="160"/>
                  <a:pt x="131" y="160"/>
                  <a:pt x="131" y="160"/>
                </a:cubicBezTo>
                <a:cubicBezTo>
                  <a:pt x="136" y="160"/>
                  <a:pt x="136" y="160"/>
                  <a:pt x="136" y="160"/>
                </a:cubicBezTo>
                <a:cubicBezTo>
                  <a:pt x="157" y="160"/>
                  <a:pt x="157" y="160"/>
                  <a:pt x="157" y="160"/>
                </a:cubicBezTo>
                <a:cubicBezTo>
                  <a:pt x="159" y="160"/>
                  <a:pt x="160" y="159"/>
                  <a:pt x="160" y="157"/>
                </a:cubicBezTo>
                <a:cubicBezTo>
                  <a:pt x="160" y="156"/>
                  <a:pt x="159" y="155"/>
                  <a:pt x="157" y="155"/>
                </a:cubicBezTo>
                <a:close/>
                <a:moveTo>
                  <a:pt x="19" y="99"/>
                </a:moveTo>
                <a:cubicBezTo>
                  <a:pt x="19" y="117"/>
                  <a:pt x="19" y="117"/>
                  <a:pt x="19" y="117"/>
                </a:cubicBezTo>
                <a:cubicBezTo>
                  <a:pt x="8" y="117"/>
                  <a:pt x="8" y="117"/>
                  <a:pt x="8" y="117"/>
                </a:cubicBezTo>
                <a:cubicBezTo>
                  <a:pt x="8" y="99"/>
                  <a:pt x="8" y="99"/>
                  <a:pt x="8" y="99"/>
                </a:cubicBezTo>
                <a:lnTo>
                  <a:pt x="19" y="99"/>
                </a:lnTo>
                <a:close/>
                <a:moveTo>
                  <a:pt x="8" y="155"/>
                </a:moveTo>
                <a:cubicBezTo>
                  <a:pt x="8" y="123"/>
                  <a:pt x="8" y="123"/>
                  <a:pt x="8" y="123"/>
                </a:cubicBezTo>
                <a:cubicBezTo>
                  <a:pt x="19" y="123"/>
                  <a:pt x="19" y="123"/>
                  <a:pt x="19" y="123"/>
                </a:cubicBezTo>
                <a:cubicBezTo>
                  <a:pt x="19" y="155"/>
                  <a:pt x="19" y="155"/>
                  <a:pt x="19" y="155"/>
                </a:cubicBezTo>
                <a:lnTo>
                  <a:pt x="8" y="155"/>
                </a:lnTo>
                <a:close/>
                <a:moveTo>
                  <a:pt x="45" y="112"/>
                </a:moveTo>
                <a:cubicBezTo>
                  <a:pt x="45" y="131"/>
                  <a:pt x="45" y="131"/>
                  <a:pt x="45" y="131"/>
                </a:cubicBezTo>
                <a:cubicBezTo>
                  <a:pt x="35" y="131"/>
                  <a:pt x="35" y="131"/>
                  <a:pt x="35" y="131"/>
                </a:cubicBezTo>
                <a:cubicBezTo>
                  <a:pt x="35" y="112"/>
                  <a:pt x="35" y="112"/>
                  <a:pt x="35" y="112"/>
                </a:cubicBezTo>
                <a:lnTo>
                  <a:pt x="45" y="112"/>
                </a:lnTo>
                <a:close/>
                <a:moveTo>
                  <a:pt x="35" y="155"/>
                </a:moveTo>
                <a:cubicBezTo>
                  <a:pt x="35" y="136"/>
                  <a:pt x="35" y="136"/>
                  <a:pt x="35" y="136"/>
                </a:cubicBezTo>
                <a:cubicBezTo>
                  <a:pt x="45" y="136"/>
                  <a:pt x="45" y="136"/>
                  <a:pt x="45" y="136"/>
                </a:cubicBezTo>
                <a:cubicBezTo>
                  <a:pt x="45" y="155"/>
                  <a:pt x="45" y="155"/>
                  <a:pt x="45" y="155"/>
                </a:cubicBezTo>
                <a:lnTo>
                  <a:pt x="35" y="155"/>
                </a:lnTo>
                <a:close/>
                <a:moveTo>
                  <a:pt x="72" y="56"/>
                </a:moveTo>
                <a:cubicBezTo>
                  <a:pt x="72" y="75"/>
                  <a:pt x="72" y="75"/>
                  <a:pt x="72" y="75"/>
                </a:cubicBezTo>
                <a:cubicBezTo>
                  <a:pt x="61" y="75"/>
                  <a:pt x="61" y="75"/>
                  <a:pt x="61" y="75"/>
                </a:cubicBezTo>
                <a:cubicBezTo>
                  <a:pt x="61" y="56"/>
                  <a:pt x="61" y="56"/>
                  <a:pt x="61" y="56"/>
                </a:cubicBezTo>
                <a:lnTo>
                  <a:pt x="72" y="56"/>
                </a:lnTo>
                <a:close/>
                <a:moveTo>
                  <a:pt x="61" y="155"/>
                </a:moveTo>
                <a:cubicBezTo>
                  <a:pt x="61" y="80"/>
                  <a:pt x="61" y="80"/>
                  <a:pt x="61" y="80"/>
                </a:cubicBezTo>
                <a:cubicBezTo>
                  <a:pt x="72" y="80"/>
                  <a:pt x="72" y="80"/>
                  <a:pt x="72" y="80"/>
                </a:cubicBezTo>
                <a:cubicBezTo>
                  <a:pt x="72" y="155"/>
                  <a:pt x="72" y="155"/>
                  <a:pt x="72" y="155"/>
                </a:cubicBezTo>
                <a:lnTo>
                  <a:pt x="61" y="155"/>
                </a:lnTo>
                <a:close/>
                <a:moveTo>
                  <a:pt x="99" y="77"/>
                </a:moveTo>
                <a:cubicBezTo>
                  <a:pt x="99" y="96"/>
                  <a:pt x="99" y="96"/>
                  <a:pt x="99" y="96"/>
                </a:cubicBezTo>
                <a:cubicBezTo>
                  <a:pt x="88" y="96"/>
                  <a:pt x="88" y="96"/>
                  <a:pt x="88" y="96"/>
                </a:cubicBezTo>
                <a:cubicBezTo>
                  <a:pt x="88" y="77"/>
                  <a:pt x="88" y="77"/>
                  <a:pt x="88" y="77"/>
                </a:cubicBezTo>
                <a:lnTo>
                  <a:pt x="99" y="77"/>
                </a:lnTo>
                <a:close/>
                <a:moveTo>
                  <a:pt x="88" y="155"/>
                </a:moveTo>
                <a:cubicBezTo>
                  <a:pt x="88" y="101"/>
                  <a:pt x="88" y="101"/>
                  <a:pt x="88" y="101"/>
                </a:cubicBezTo>
                <a:cubicBezTo>
                  <a:pt x="99" y="101"/>
                  <a:pt x="99" y="101"/>
                  <a:pt x="99" y="101"/>
                </a:cubicBezTo>
                <a:cubicBezTo>
                  <a:pt x="99" y="155"/>
                  <a:pt x="99" y="155"/>
                  <a:pt x="99" y="155"/>
                </a:cubicBezTo>
                <a:lnTo>
                  <a:pt x="88" y="155"/>
                </a:lnTo>
                <a:close/>
                <a:moveTo>
                  <a:pt x="125" y="67"/>
                </a:moveTo>
                <a:cubicBezTo>
                  <a:pt x="125" y="107"/>
                  <a:pt x="125" y="107"/>
                  <a:pt x="125" y="107"/>
                </a:cubicBezTo>
                <a:cubicBezTo>
                  <a:pt x="115" y="107"/>
                  <a:pt x="115" y="107"/>
                  <a:pt x="115" y="107"/>
                </a:cubicBezTo>
                <a:cubicBezTo>
                  <a:pt x="115" y="67"/>
                  <a:pt x="115" y="67"/>
                  <a:pt x="115" y="67"/>
                </a:cubicBezTo>
                <a:lnTo>
                  <a:pt x="125" y="67"/>
                </a:lnTo>
                <a:close/>
                <a:moveTo>
                  <a:pt x="115" y="155"/>
                </a:moveTo>
                <a:cubicBezTo>
                  <a:pt x="115" y="112"/>
                  <a:pt x="115" y="112"/>
                  <a:pt x="115" y="112"/>
                </a:cubicBezTo>
                <a:cubicBezTo>
                  <a:pt x="125" y="112"/>
                  <a:pt x="125" y="112"/>
                  <a:pt x="125" y="112"/>
                </a:cubicBezTo>
                <a:cubicBezTo>
                  <a:pt x="125" y="155"/>
                  <a:pt x="125" y="155"/>
                  <a:pt x="125" y="155"/>
                </a:cubicBezTo>
                <a:lnTo>
                  <a:pt x="115" y="155"/>
                </a:lnTo>
                <a:close/>
                <a:moveTo>
                  <a:pt x="152" y="123"/>
                </a:moveTo>
                <a:cubicBezTo>
                  <a:pt x="152" y="136"/>
                  <a:pt x="152" y="136"/>
                  <a:pt x="152" y="136"/>
                </a:cubicBezTo>
                <a:cubicBezTo>
                  <a:pt x="141" y="136"/>
                  <a:pt x="141" y="136"/>
                  <a:pt x="141" y="136"/>
                </a:cubicBezTo>
                <a:cubicBezTo>
                  <a:pt x="141" y="123"/>
                  <a:pt x="141" y="123"/>
                  <a:pt x="141" y="123"/>
                </a:cubicBezTo>
                <a:lnTo>
                  <a:pt x="152" y="123"/>
                </a:lnTo>
                <a:close/>
                <a:moveTo>
                  <a:pt x="141" y="155"/>
                </a:moveTo>
                <a:cubicBezTo>
                  <a:pt x="141" y="141"/>
                  <a:pt x="141" y="141"/>
                  <a:pt x="141" y="141"/>
                </a:cubicBezTo>
                <a:cubicBezTo>
                  <a:pt x="152" y="141"/>
                  <a:pt x="152" y="141"/>
                  <a:pt x="152" y="141"/>
                </a:cubicBezTo>
                <a:cubicBezTo>
                  <a:pt x="152" y="155"/>
                  <a:pt x="152" y="155"/>
                  <a:pt x="152" y="155"/>
                </a:cubicBezTo>
                <a:lnTo>
                  <a:pt x="141" y="155"/>
                </a:lnTo>
                <a:close/>
                <a:moveTo>
                  <a:pt x="0" y="3"/>
                </a:moveTo>
                <a:cubicBezTo>
                  <a:pt x="0" y="1"/>
                  <a:pt x="1" y="0"/>
                  <a:pt x="3" y="0"/>
                </a:cubicBezTo>
                <a:cubicBezTo>
                  <a:pt x="157" y="0"/>
                  <a:pt x="157" y="0"/>
                  <a:pt x="157" y="0"/>
                </a:cubicBezTo>
                <a:cubicBezTo>
                  <a:pt x="159" y="0"/>
                  <a:pt x="160" y="1"/>
                  <a:pt x="160" y="3"/>
                </a:cubicBezTo>
                <a:cubicBezTo>
                  <a:pt x="160" y="4"/>
                  <a:pt x="159" y="5"/>
                  <a:pt x="157" y="5"/>
                </a:cubicBezTo>
                <a:cubicBezTo>
                  <a:pt x="3" y="5"/>
                  <a:pt x="3" y="5"/>
                  <a:pt x="3" y="5"/>
                </a:cubicBezTo>
                <a:cubicBezTo>
                  <a:pt x="1" y="5"/>
                  <a:pt x="0" y="4"/>
                  <a:pt x="0" y="3"/>
                </a:cubicBezTo>
                <a:close/>
                <a:moveTo>
                  <a:pt x="115" y="32"/>
                </a:moveTo>
                <a:cubicBezTo>
                  <a:pt x="115" y="31"/>
                  <a:pt x="116" y="29"/>
                  <a:pt x="117" y="29"/>
                </a:cubicBezTo>
                <a:cubicBezTo>
                  <a:pt x="139" y="29"/>
                  <a:pt x="139" y="29"/>
                  <a:pt x="139" y="29"/>
                </a:cubicBezTo>
                <a:cubicBezTo>
                  <a:pt x="140" y="29"/>
                  <a:pt x="141" y="31"/>
                  <a:pt x="141" y="32"/>
                </a:cubicBezTo>
                <a:cubicBezTo>
                  <a:pt x="141" y="33"/>
                  <a:pt x="140" y="35"/>
                  <a:pt x="139" y="35"/>
                </a:cubicBezTo>
                <a:cubicBezTo>
                  <a:pt x="117" y="35"/>
                  <a:pt x="117" y="35"/>
                  <a:pt x="117" y="35"/>
                </a:cubicBezTo>
                <a:cubicBezTo>
                  <a:pt x="116" y="35"/>
                  <a:pt x="115" y="33"/>
                  <a:pt x="115" y="32"/>
                </a:cubicBezTo>
                <a:close/>
                <a:moveTo>
                  <a:pt x="154" y="30"/>
                </a:moveTo>
                <a:cubicBezTo>
                  <a:pt x="154" y="31"/>
                  <a:pt x="155" y="31"/>
                  <a:pt x="155" y="32"/>
                </a:cubicBezTo>
                <a:cubicBezTo>
                  <a:pt x="155" y="33"/>
                  <a:pt x="154" y="33"/>
                  <a:pt x="154" y="34"/>
                </a:cubicBezTo>
                <a:cubicBezTo>
                  <a:pt x="153" y="34"/>
                  <a:pt x="153" y="35"/>
                  <a:pt x="152" y="35"/>
                </a:cubicBezTo>
                <a:cubicBezTo>
                  <a:pt x="151" y="35"/>
                  <a:pt x="151" y="34"/>
                  <a:pt x="150" y="34"/>
                </a:cubicBezTo>
                <a:cubicBezTo>
                  <a:pt x="150" y="33"/>
                  <a:pt x="149" y="33"/>
                  <a:pt x="149" y="32"/>
                </a:cubicBezTo>
                <a:cubicBezTo>
                  <a:pt x="149" y="31"/>
                  <a:pt x="150" y="31"/>
                  <a:pt x="150" y="30"/>
                </a:cubicBezTo>
                <a:cubicBezTo>
                  <a:pt x="151" y="29"/>
                  <a:pt x="153" y="29"/>
                  <a:pt x="154" y="30"/>
                </a:cubicBezTo>
                <a:close/>
                <a:moveTo>
                  <a:pt x="155" y="19"/>
                </a:moveTo>
                <a:cubicBezTo>
                  <a:pt x="155" y="20"/>
                  <a:pt x="153" y="21"/>
                  <a:pt x="152" y="21"/>
                </a:cubicBezTo>
                <a:cubicBezTo>
                  <a:pt x="144" y="21"/>
                  <a:pt x="144" y="21"/>
                  <a:pt x="144" y="21"/>
                </a:cubicBezTo>
                <a:cubicBezTo>
                  <a:pt x="143" y="21"/>
                  <a:pt x="141" y="20"/>
                  <a:pt x="141" y="19"/>
                </a:cubicBezTo>
                <a:cubicBezTo>
                  <a:pt x="141" y="17"/>
                  <a:pt x="143" y="16"/>
                  <a:pt x="144" y="16"/>
                </a:cubicBezTo>
                <a:cubicBezTo>
                  <a:pt x="152" y="16"/>
                  <a:pt x="152" y="16"/>
                  <a:pt x="152" y="16"/>
                </a:cubicBezTo>
                <a:cubicBezTo>
                  <a:pt x="153" y="16"/>
                  <a:pt x="155" y="17"/>
                  <a:pt x="155" y="19"/>
                </a:cubicBezTo>
                <a:close/>
                <a:moveTo>
                  <a:pt x="115" y="19"/>
                </a:moveTo>
                <a:cubicBezTo>
                  <a:pt x="115" y="17"/>
                  <a:pt x="116" y="16"/>
                  <a:pt x="117" y="16"/>
                </a:cubicBezTo>
                <a:cubicBezTo>
                  <a:pt x="123" y="16"/>
                  <a:pt x="123" y="16"/>
                  <a:pt x="123" y="16"/>
                </a:cubicBezTo>
                <a:cubicBezTo>
                  <a:pt x="124" y="16"/>
                  <a:pt x="125" y="17"/>
                  <a:pt x="125" y="19"/>
                </a:cubicBezTo>
                <a:cubicBezTo>
                  <a:pt x="125" y="20"/>
                  <a:pt x="124" y="21"/>
                  <a:pt x="123" y="21"/>
                </a:cubicBezTo>
                <a:cubicBezTo>
                  <a:pt x="117" y="21"/>
                  <a:pt x="117" y="21"/>
                  <a:pt x="117" y="21"/>
                </a:cubicBezTo>
                <a:cubicBezTo>
                  <a:pt x="116" y="21"/>
                  <a:pt x="115" y="20"/>
                  <a:pt x="115" y="19"/>
                </a:cubicBezTo>
                <a:close/>
                <a:moveTo>
                  <a:pt x="133" y="21"/>
                </a:moveTo>
                <a:cubicBezTo>
                  <a:pt x="133" y="21"/>
                  <a:pt x="132" y="21"/>
                  <a:pt x="131" y="21"/>
                </a:cubicBezTo>
                <a:cubicBezTo>
                  <a:pt x="131" y="20"/>
                  <a:pt x="131" y="19"/>
                  <a:pt x="131" y="19"/>
                </a:cubicBezTo>
                <a:cubicBezTo>
                  <a:pt x="131" y="18"/>
                  <a:pt x="131" y="17"/>
                  <a:pt x="131" y="17"/>
                </a:cubicBezTo>
                <a:cubicBezTo>
                  <a:pt x="132" y="16"/>
                  <a:pt x="134" y="16"/>
                  <a:pt x="135" y="17"/>
                </a:cubicBezTo>
                <a:cubicBezTo>
                  <a:pt x="136" y="17"/>
                  <a:pt x="136" y="18"/>
                  <a:pt x="136" y="19"/>
                </a:cubicBezTo>
                <a:cubicBezTo>
                  <a:pt x="136" y="19"/>
                  <a:pt x="136" y="20"/>
                  <a:pt x="135" y="21"/>
                </a:cubicBezTo>
                <a:cubicBezTo>
                  <a:pt x="135" y="21"/>
                  <a:pt x="134" y="21"/>
                  <a:pt x="133" y="2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44" name="Freeform 1940">
            <a:extLst>
              <a:ext uri="{FF2B5EF4-FFF2-40B4-BE49-F238E27FC236}">
                <a16:creationId xmlns:a16="http://schemas.microsoft.com/office/drawing/2014/main" xmlns="" id="{85385569-332C-4F0E-ACEE-0C5317898315}"/>
              </a:ext>
            </a:extLst>
          </p:cNvPr>
          <p:cNvSpPr>
            <a:spLocks noEditPoints="1"/>
          </p:cNvSpPr>
          <p:nvPr/>
        </p:nvSpPr>
        <p:spPr bwMode="auto">
          <a:xfrm>
            <a:off x="9169977" y="4700444"/>
            <a:ext cx="545523" cy="549852"/>
          </a:xfrm>
          <a:custGeom>
            <a:avLst/>
            <a:gdLst>
              <a:gd name="T0" fmla="*/ 157 w 160"/>
              <a:gd name="T1" fmla="*/ 0 h 160"/>
              <a:gd name="T2" fmla="*/ 3 w 160"/>
              <a:gd name="T3" fmla="*/ 5 h 160"/>
              <a:gd name="T4" fmla="*/ 157 w 160"/>
              <a:gd name="T5" fmla="*/ 160 h 160"/>
              <a:gd name="T6" fmla="*/ 123 w 160"/>
              <a:gd name="T7" fmla="*/ 160 h 160"/>
              <a:gd name="T8" fmla="*/ 67 w 160"/>
              <a:gd name="T9" fmla="*/ 160 h 160"/>
              <a:gd name="T10" fmla="*/ 35 w 160"/>
              <a:gd name="T11" fmla="*/ 160 h 160"/>
              <a:gd name="T12" fmla="*/ 0 w 160"/>
              <a:gd name="T13" fmla="*/ 157 h 160"/>
              <a:gd name="T14" fmla="*/ 8 w 160"/>
              <a:gd name="T15" fmla="*/ 120 h 160"/>
              <a:gd name="T16" fmla="*/ 35 w 160"/>
              <a:gd name="T17" fmla="*/ 101 h 160"/>
              <a:gd name="T18" fmla="*/ 35 w 160"/>
              <a:gd name="T19" fmla="*/ 155 h 160"/>
              <a:gd name="T20" fmla="*/ 37 w 160"/>
              <a:gd name="T21" fmla="*/ 115 h 160"/>
              <a:gd name="T22" fmla="*/ 64 w 160"/>
              <a:gd name="T23" fmla="*/ 115 h 160"/>
              <a:gd name="T24" fmla="*/ 67 w 160"/>
              <a:gd name="T25" fmla="*/ 155 h 160"/>
              <a:gd name="T26" fmla="*/ 67 w 160"/>
              <a:gd name="T27" fmla="*/ 59 h 160"/>
              <a:gd name="T28" fmla="*/ 93 w 160"/>
              <a:gd name="T29" fmla="*/ 120 h 160"/>
              <a:gd name="T30" fmla="*/ 96 w 160"/>
              <a:gd name="T31" fmla="*/ 120 h 160"/>
              <a:gd name="T32" fmla="*/ 123 w 160"/>
              <a:gd name="T33" fmla="*/ 88 h 160"/>
              <a:gd name="T34" fmla="*/ 123 w 160"/>
              <a:gd name="T35" fmla="*/ 155 h 160"/>
              <a:gd name="T36" fmla="*/ 125 w 160"/>
              <a:gd name="T37" fmla="*/ 115 h 160"/>
              <a:gd name="T38" fmla="*/ 152 w 160"/>
              <a:gd name="T39" fmla="*/ 115 h 160"/>
              <a:gd name="T40" fmla="*/ 157 w 160"/>
              <a:gd name="T41" fmla="*/ 155 h 160"/>
              <a:gd name="T42" fmla="*/ 29 w 160"/>
              <a:gd name="T43" fmla="*/ 115 h 160"/>
              <a:gd name="T44" fmla="*/ 13 w 160"/>
              <a:gd name="T45" fmla="*/ 115 h 160"/>
              <a:gd name="T46" fmla="*/ 13 w 160"/>
              <a:gd name="T47" fmla="*/ 120 h 160"/>
              <a:gd name="T48" fmla="*/ 43 w 160"/>
              <a:gd name="T49" fmla="*/ 115 h 160"/>
              <a:gd name="T50" fmla="*/ 43 w 160"/>
              <a:gd name="T51" fmla="*/ 80 h 160"/>
              <a:gd name="T52" fmla="*/ 59 w 160"/>
              <a:gd name="T53" fmla="*/ 120 h 160"/>
              <a:gd name="T54" fmla="*/ 59 w 160"/>
              <a:gd name="T55" fmla="*/ 155 h 160"/>
              <a:gd name="T56" fmla="*/ 88 w 160"/>
              <a:gd name="T57" fmla="*/ 64 h 160"/>
              <a:gd name="T58" fmla="*/ 88 w 160"/>
              <a:gd name="T59" fmla="*/ 155 h 160"/>
              <a:gd name="T60" fmla="*/ 72 w 160"/>
              <a:gd name="T61" fmla="*/ 155 h 160"/>
              <a:gd name="T62" fmla="*/ 117 w 160"/>
              <a:gd name="T63" fmla="*/ 115 h 160"/>
              <a:gd name="T64" fmla="*/ 101 w 160"/>
              <a:gd name="T65" fmla="*/ 115 h 160"/>
              <a:gd name="T66" fmla="*/ 101 w 160"/>
              <a:gd name="T67" fmla="*/ 120 h 160"/>
              <a:gd name="T68" fmla="*/ 131 w 160"/>
              <a:gd name="T69" fmla="*/ 115 h 160"/>
              <a:gd name="T70" fmla="*/ 131 w 160"/>
              <a:gd name="T71" fmla="*/ 37 h 160"/>
              <a:gd name="T72" fmla="*/ 147 w 160"/>
              <a:gd name="T73" fmla="*/ 120 h 160"/>
              <a:gd name="T74" fmla="*/ 147 w 160"/>
              <a:gd name="T75" fmla="*/ 155 h 160"/>
              <a:gd name="T76" fmla="*/ 45 w 160"/>
              <a:gd name="T77" fmla="*/ 32 h 160"/>
              <a:gd name="T78" fmla="*/ 19 w 160"/>
              <a:gd name="T79" fmla="*/ 32 h 160"/>
              <a:gd name="T80" fmla="*/ 5 w 160"/>
              <a:gd name="T81" fmla="*/ 32 h 160"/>
              <a:gd name="T82" fmla="*/ 10 w 160"/>
              <a:gd name="T83" fmla="*/ 34 h 160"/>
              <a:gd name="T84" fmla="*/ 6 w 160"/>
              <a:gd name="T85" fmla="*/ 30 h 160"/>
              <a:gd name="T86" fmla="*/ 8 w 160"/>
              <a:gd name="T87" fmla="*/ 16 h 160"/>
              <a:gd name="T88" fmla="*/ 16 w 160"/>
              <a:gd name="T89" fmla="*/ 21 h 160"/>
              <a:gd name="T90" fmla="*/ 37 w 160"/>
              <a:gd name="T91" fmla="*/ 16 h 160"/>
              <a:gd name="T92" fmla="*/ 43 w 160"/>
              <a:gd name="T93" fmla="*/ 21 h 160"/>
              <a:gd name="T94" fmla="*/ 29 w 160"/>
              <a:gd name="T95" fmla="*/ 21 h 160"/>
              <a:gd name="T96" fmla="*/ 25 w 160"/>
              <a:gd name="T97" fmla="*/ 17 h 160"/>
              <a:gd name="T98" fmla="*/ 27 w 160"/>
              <a:gd name="T99" fmla="*/ 21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60" h="160">
                <a:moveTo>
                  <a:pt x="0" y="3"/>
                </a:moveTo>
                <a:cubicBezTo>
                  <a:pt x="0" y="1"/>
                  <a:pt x="1" y="0"/>
                  <a:pt x="3" y="0"/>
                </a:cubicBezTo>
                <a:cubicBezTo>
                  <a:pt x="157" y="0"/>
                  <a:pt x="157" y="0"/>
                  <a:pt x="157" y="0"/>
                </a:cubicBezTo>
                <a:cubicBezTo>
                  <a:pt x="159" y="0"/>
                  <a:pt x="160" y="1"/>
                  <a:pt x="160" y="3"/>
                </a:cubicBezTo>
                <a:cubicBezTo>
                  <a:pt x="160" y="4"/>
                  <a:pt x="159" y="5"/>
                  <a:pt x="157" y="5"/>
                </a:cubicBezTo>
                <a:cubicBezTo>
                  <a:pt x="3" y="5"/>
                  <a:pt x="3" y="5"/>
                  <a:pt x="3" y="5"/>
                </a:cubicBezTo>
                <a:cubicBezTo>
                  <a:pt x="1" y="5"/>
                  <a:pt x="0" y="4"/>
                  <a:pt x="0" y="3"/>
                </a:cubicBezTo>
                <a:close/>
                <a:moveTo>
                  <a:pt x="160" y="157"/>
                </a:moveTo>
                <a:cubicBezTo>
                  <a:pt x="160" y="159"/>
                  <a:pt x="159" y="160"/>
                  <a:pt x="157" y="160"/>
                </a:cubicBezTo>
                <a:cubicBezTo>
                  <a:pt x="152" y="160"/>
                  <a:pt x="152" y="160"/>
                  <a:pt x="152" y="160"/>
                </a:cubicBezTo>
                <a:cubicBezTo>
                  <a:pt x="125" y="160"/>
                  <a:pt x="125" y="160"/>
                  <a:pt x="125" y="160"/>
                </a:cubicBezTo>
                <a:cubicBezTo>
                  <a:pt x="123" y="160"/>
                  <a:pt x="123" y="160"/>
                  <a:pt x="123" y="160"/>
                </a:cubicBezTo>
                <a:cubicBezTo>
                  <a:pt x="96" y="160"/>
                  <a:pt x="96" y="160"/>
                  <a:pt x="96" y="160"/>
                </a:cubicBezTo>
                <a:cubicBezTo>
                  <a:pt x="93" y="160"/>
                  <a:pt x="93" y="160"/>
                  <a:pt x="93" y="160"/>
                </a:cubicBezTo>
                <a:cubicBezTo>
                  <a:pt x="67" y="160"/>
                  <a:pt x="67" y="160"/>
                  <a:pt x="67" y="160"/>
                </a:cubicBezTo>
                <a:cubicBezTo>
                  <a:pt x="64" y="160"/>
                  <a:pt x="64" y="160"/>
                  <a:pt x="64" y="160"/>
                </a:cubicBezTo>
                <a:cubicBezTo>
                  <a:pt x="37" y="160"/>
                  <a:pt x="37" y="160"/>
                  <a:pt x="37" y="160"/>
                </a:cubicBezTo>
                <a:cubicBezTo>
                  <a:pt x="35" y="160"/>
                  <a:pt x="35" y="160"/>
                  <a:pt x="35" y="160"/>
                </a:cubicBezTo>
                <a:cubicBezTo>
                  <a:pt x="8" y="160"/>
                  <a:pt x="8" y="160"/>
                  <a:pt x="8" y="160"/>
                </a:cubicBezTo>
                <a:cubicBezTo>
                  <a:pt x="3" y="160"/>
                  <a:pt x="3" y="160"/>
                  <a:pt x="3" y="160"/>
                </a:cubicBezTo>
                <a:cubicBezTo>
                  <a:pt x="1" y="160"/>
                  <a:pt x="0" y="159"/>
                  <a:pt x="0" y="157"/>
                </a:cubicBezTo>
                <a:cubicBezTo>
                  <a:pt x="0" y="156"/>
                  <a:pt x="1" y="155"/>
                  <a:pt x="3" y="155"/>
                </a:cubicBezTo>
                <a:cubicBezTo>
                  <a:pt x="8" y="155"/>
                  <a:pt x="8" y="155"/>
                  <a:pt x="8" y="155"/>
                </a:cubicBezTo>
                <a:cubicBezTo>
                  <a:pt x="8" y="120"/>
                  <a:pt x="8" y="120"/>
                  <a:pt x="8" y="120"/>
                </a:cubicBezTo>
                <a:cubicBezTo>
                  <a:pt x="8" y="115"/>
                  <a:pt x="8" y="115"/>
                  <a:pt x="8" y="115"/>
                </a:cubicBezTo>
                <a:cubicBezTo>
                  <a:pt x="8" y="101"/>
                  <a:pt x="8" y="101"/>
                  <a:pt x="8" y="101"/>
                </a:cubicBezTo>
                <a:cubicBezTo>
                  <a:pt x="35" y="101"/>
                  <a:pt x="35" y="101"/>
                  <a:pt x="35" y="101"/>
                </a:cubicBezTo>
                <a:cubicBezTo>
                  <a:pt x="35" y="115"/>
                  <a:pt x="35" y="115"/>
                  <a:pt x="35" y="115"/>
                </a:cubicBezTo>
                <a:cubicBezTo>
                  <a:pt x="35" y="120"/>
                  <a:pt x="35" y="120"/>
                  <a:pt x="35" y="120"/>
                </a:cubicBezTo>
                <a:cubicBezTo>
                  <a:pt x="35" y="155"/>
                  <a:pt x="35" y="155"/>
                  <a:pt x="35" y="155"/>
                </a:cubicBezTo>
                <a:cubicBezTo>
                  <a:pt x="37" y="155"/>
                  <a:pt x="37" y="155"/>
                  <a:pt x="37" y="155"/>
                </a:cubicBezTo>
                <a:cubicBezTo>
                  <a:pt x="37" y="120"/>
                  <a:pt x="37" y="120"/>
                  <a:pt x="37" y="120"/>
                </a:cubicBezTo>
                <a:cubicBezTo>
                  <a:pt x="37" y="115"/>
                  <a:pt x="37" y="115"/>
                  <a:pt x="37" y="115"/>
                </a:cubicBezTo>
                <a:cubicBezTo>
                  <a:pt x="37" y="75"/>
                  <a:pt x="37" y="75"/>
                  <a:pt x="37" y="75"/>
                </a:cubicBezTo>
                <a:cubicBezTo>
                  <a:pt x="64" y="75"/>
                  <a:pt x="64" y="75"/>
                  <a:pt x="64" y="75"/>
                </a:cubicBezTo>
                <a:cubicBezTo>
                  <a:pt x="64" y="115"/>
                  <a:pt x="64" y="115"/>
                  <a:pt x="64" y="115"/>
                </a:cubicBezTo>
                <a:cubicBezTo>
                  <a:pt x="64" y="120"/>
                  <a:pt x="64" y="120"/>
                  <a:pt x="64" y="120"/>
                </a:cubicBezTo>
                <a:cubicBezTo>
                  <a:pt x="64" y="155"/>
                  <a:pt x="64" y="155"/>
                  <a:pt x="64" y="155"/>
                </a:cubicBezTo>
                <a:cubicBezTo>
                  <a:pt x="67" y="155"/>
                  <a:pt x="67" y="155"/>
                  <a:pt x="67" y="155"/>
                </a:cubicBezTo>
                <a:cubicBezTo>
                  <a:pt x="67" y="120"/>
                  <a:pt x="67" y="120"/>
                  <a:pt x="67" y="120"/>
                </a:cubicBezTo>
                <a:cubicBezTo>
                  <a:pt x="67" y="115"/>
                  <a:pt x="67" y="115"/>
                  <a:pt x="67" y="115"/>
                </a:cubicBezTo>
                <a:cubicBezTo>
                  <a:pt x="67" y="59"/>
                  <a:pt x="67" y="59"/>
                  <a:pt x="67" y="59"/>
                </a:cubicBezTo>
                <a:cubicBezTo>
                  <a:pt x="93" y="59"/>
                  <a:pt x="93" y="59"/>
                  <a:pt x="93" y="59"/>
                </a:cubicBezTo>
                <a:cubicBezTo>
                  <a:pt x="93" y="115"/>
                  <a:pt x="93" y="115"/>
                  <a:pt x="93" y="115"/>
                </a:cubicBezTo>
                <a:cubicBezTo>
                  <a:pt x="93" y="120"/>
                  <a:pt x="93" y="120"/>
                  <a:pt x="93" y="120"/>
                </a:cubicBezTo>
                <a:cubicBezTo>
                  <a:pt x="93" y="155"/>
                  <a:pt x="93" y="155"/>
                  <a:pt x="93" y="155"/>
                </a:cubicBezTo>
                <a:cubicBezTo>
                  <a:pt x="96" y="155"/>
                  <a:pt x="96" y="155"/>
                  <a:pt x="96" y="155"/>
                </a:cubicBezTo>
                <a:cubicBezTo>
                  <a:pt x="96" y="120"/>
                  <a:pt x="96" y="120"/>
                  <a:pt x="96" y="120"/>
                </a:cubicBezTo>
                <a:cubicBezTo>
                  <a:pt x="96" y="115"/>
                  <a:pt x="96" y="115"/>
                  <a:pt x="96" y="115"/>
                </a:cubicBezTo>
                <a:cubicBezTo>
                  <a:pt x="96" y="88"/>
                  <a:pt x="96" y="88"/>
                  <a:pt x="96" y="88"/>
                </a:cubicBezTo>
                <a:cubicBezTo>
                  <a:pt x="123" y="88"/>
                  <a:pt x="123" y="88"/>
                  <a:pt x="123" y="88"/>
                </a:cubicBezTo>
                <a:cubicBezTo>
                  <a:pt x="123" y="115"/>
                  <a:pt x="123" y="115"/>
                  <a:pt x="123" y="115"/>
                </a:cubicBezTo>
                <a:cubicBezTo>
                  <a:pt x="123" y="120"/>
                  <a:pt x="123" y="120"/>
                  <a:pt x="123" y="120"/>
                </a:cubicBezTo>
                <a:cubicBezTo>
                  <a:pt x="123" y="155"/>
                  <a:pt x="123" y="155"/>
                  <a:pt x="123" y="155"/>
                </a:cubicBezTo>
                <a:cubicBezTo>
                  <a:pt x="125" y="155"/>
                  <a:pt x="125" y="155"/>
                  <a:pt x="125" y="155"/>
                </a:cubicBezTo>
                <a:cubicBezTo>
                  <a:pt x="125" y="120"/>
                  <a:pt x="125" y="120"/>
                  <a:pt x="125" y="120"/>
                </a:cubicBezTo>
                <a:cubicBezTo>
                  <a:pt x="125" y="115"/>
                  <a:pt x="125" y="115"/>
                  <a:pt x="125" y="115"/>
                </a:cubicBezTo>
                <a:cubicBezTo>
                  <a:pt x="125" y="32"/>
                  <a:pt x="125" y="32"/>
                  <a:pt x="125" y="32"/>
                </a:cubicBezTo>
                <a:cubicBezTo>
                  <a:pt x="152" y="32"/>
                  <a:pt x="152" y="32"/>
                  <a:pt x="152" y="32"/>
                </a:cubicBezTo>
                <a:cubicBezTo>
                  <a:pt x="152" y="115"/>
                  <a:pt x="152" y="115"/>
                  <a:pt x="152" y="115"/>
                </a:cubicBezTo>
                <a:cubicBezTo>
                  <a:pt x="152" y="120"/>
                  <a:pt x="152" y="120"/>
                  <a:pt x="152" y="120"/>
                </a:cubicBezTo>
                <a:cubicBezTo>
                  <a:pt x="152" y="155"/>
                  <a:pt x="152" y="155"/>
                  <a:pt x="152" y="155"/>
                </a:cubicBezTo>
                <a:cubicBezTo>
                  <a:pt x="157" y="155"/>
                  <a:pt x="157" y="155"/>
                  <a:pt x="157" y="155"/>
                </a:cubicBezTo>
                <a:cubicBezTo>
                  <a:pt x="159" y="155"/>
                  <a:pt x="160" y="156"/>
                  <a:pt x="160" y="157"/>
                </a:cubicBezTo>
                <a:close/>
                <a:moveTo>
                  <a:pt x="13" y="115"/>
                </a:moveTo>
                <a:cubicBezTo>
                  <a:pt x="29" y="115"/>
                  <a:pt x="29" y="115"/>
                  <a:pt x="29" y="115"/>
                </a:cubicBezTo>
                <a:cubicBezTo>
                  <a:pt x="29" y="107"/>
                  <a:pt x="29" y="107"/>
                  <a:pt x="29" y="107"/>
                </a:cubicBezTo>
                <a:cubicBezTo>
                  <a:pt x="13" y="107"/>
                  <a:pt x="13" y="107"/>
                  <a:pt x="13" y="107"/>
                </a:cubicBezTo>
                <a:lnTo>
                  <a:pt x="13" y="115"/>
                </a:lnTo>
                <a:close/>
                <a:moveTo>
                  <a:pt x="29" y="155"/>
                </a:moveTo>
                <a:cubicBezTo>
                  <a:pt x="29" y="120"/>
                  <a:pt x="29" y="120"/>
                  <a:pt x="29" y="120"/>
                </a:cubicBezTo>
                <a:cubicBezTo>
                  <a:pt x="13" y="120"/>
                  <a:pt x="13" y="120"/>
                  <a:pt x="13" y="120"/>
                </a:cubicBezTo>
                <a:cubicBezTo>
                  <a:pt x="13" y="155"/>
                  <a:pt x="13" y="155"/>
                  <a:pt x="13" y="155"/>
                </a:cubicBezTo>
                <a:lnTo>
                  <a:pt x="29" y="155"/>
                </a:lnTo>
                <a:close/>
                <a:moveTo>
                  <a:pt x="43" y="115"/>
                </a:moveTo>
                <a:cubicBezTo>
                  <a:pt x="59" y="115"/>
                  <a:pt x="59" y="115"/>
                  <a:pt x="59" y="115"/>
                </a:cubicBezTo>
                <a:cubicBezTo>
                  <a:pt x="59" y="80"/>
                  <a:pt x="59" y="80"/>
                  <a:pt x="59" y="80"/>
                </a:cubicBezTo>
                <a:cubicBezTo>
                  <a:pt x="43" y="80"/>
                  <a:pt x="43" y="80"/>
                  <a:pt x="43" y="80"/>
                </a:cubicBezTo>
                <a:lnTo>
                  <a:pt x="43" y="115"/>
                </a:lnTo>
                <a:close/>
                <a:moveTo>
                  <a:pt x="59" y="155"/>
                </a:moveTo>
                <a:cubicBezTo>
                  <a:pt x="59" y="120"/>
                  <a:pt x="59" y="120"/>
                  <a:pt x="59" y="120"/>
                </a:cubicBezTo>
                <a:cubicBezTo>
                  <a:pt x="43" y="120"/>
                  <a:pt x="43" y="120"/>
                  <a:pt x="43" y="120"/>
                </a:cubicBezTo>
                <a:cubicBezTo>
                  <a:pt x="43" y="155"/>
                  <a:pt x="43" y="155"/>
                  <a:pt x="43" y="155"/>
                </a:cubicBezTo>
                <a:lnTo>
                  <a:pt x="59" y="155"/>
                </a:lnTo>
                <a:close/>
                <a:moveTo>
                  <a:pt x="72" y="115"/>
                </a:moveTo>
                <a:cubicBezTo>
                  <a:pt x="88" y="115"/>
                  <a:pt x="88" y="115"/>
                  <a:pt x="88" y="115"/>
                </a:cubicBezTo>
                <a:cubicBezTo>
                  <a:pt x="88" y="64"/>
                  <a:pt x="88" y="64"/>
                  <a:pt x="88" y="64"/>
                </a:cubicBezTo>
                <a:cubicBezTo>
                  <a:pt x="72" y="64"/>
                  <a:pt x="72" y="64"/>
                  <a:pt x="72" y="64"/>
                </a:cubicBezTo>
                <a:lnTo>
                  <a:pt x="72" y="115"/>
                </a:lnTo>
                <a:close/>
                <a:moveTo>
                  <a:pt x="88" y="155"/>
                </a:moveTo>
                <a:cubicBezTo>
                  <a:pt x="88" y="120"/>
                  <a:pt x="88" y="120"/>
                  <a:pt x="88" y="120"/>
                </a:cubicBezTo>
                <a:cubicBezTo>
                  <a:pt x="72" y="120"/>
                  <a:pt x="72" y="120"/>
                  <a:pt x="72" y="120"/>
                </a:cubicBezTo>
                <a:cubicBezTo>
                  <a:pt x="72" y="155"/>
                  <a:pt x="72" y="155"/>
                  <a:pt x="72" y="155"/>
                </a:cubicBezTo>
                <a:lnTo>
                  <a:pt x="88" y="155"/>
                </a:lnTo>
                <a:close/>
                <a:moveTo>
                  <a:pt x="101" y="115"/>
                </a:moveTo>
                <a:cubicBezTo>
                  <a:pt x="117" y="115"/>
                  <a:pt x="117" y="115"/>
                  <a:pt x="117" y="115"/>
                </a:cubicBezTo>
                <a:cubicBezTo>
                  <a:pt x="117" y="93"/>
                  <a:pt x="117" y="93"/>
                  <a:pt x="117" y="93"/>
                </a:cubicBezTo>
                <a:cubicBezTo>
                  <a:pt x="101" y="93"/>
                  <a:pt x="101" y="93"/>
                  <a:pt x="101" y="93"/>
                </a:cubicBezTo>
                <a:lnTo>
                  <a:pt x="101" y="115"/>
                </a:lnTo>
                <a:close/>
                <a:moveTo>
                  <a:pt x="117" y="155"/>
                </a:moveTo>
                <a:cubicBezTo>
                  <a:pt x="117" y="120"/>
                  <a:pt x="117" y="120"/>
                  <a:pt x="117" y="120"/>
                </a:cubicBezTo>
                <a:cubicBezTo>
                  <a:pt x="101" y="120"/>
                  <a:pt x="101" y="120"/>
                  <a:pt x="101" y="120"/>
                </a:cubicBezTo>
                <a:cubicBezTo>
                  <a:pt x="101" y="155"/>
                  <a:pt x="101" y="155"/>
                  <a:pt x="101" y="155"/>
                </a:cubicBezTo>
                <a:lnTo>
                  <a:pt x="117" y="155"/>
                </a:lnTo>
                <a:close/>
                <a:moveTo>
                  <a:pt x="131" y="115"/>
                </a:moveTo>
                <a:cubicBezTo>
                  <a:pt x="147" y="115"/>
                  <a:pt x="147" y="115"/>
                  <a:pt x="147" y="115"/>
                </a:cubicBezTo>
                <a:cubicBezTo>
                  <a:pt x="147" y="37"/>
                  <a:pt x="147" y="37"/>
                  <a:pt x="147" y="37"/>
                </a:cubicBezTo>
                <a:cubicBezTo>
                  <a:pt x="131" y="37"/>
                  <a:pt x="131" y="37"/>
                  <a:pt x="131" y="37"/>
                </a:cubicBezTo>
                <a:lnTo>
                  <a:pt x="131" y="115"/>
                </a:lnTo>
                <a:close/>
                <a:moveTo>
                  <a:pt x="147" y="155"/>
                </a:moveTo>
                <a:cubicBezTo>
                  <a:pt x="147" y="120"/>
                  <a:pt x="147" y="120"/>
                  <a:pt x="147" y="120"/>
                </a:cubicBezTo>
                <a:cubicBezTo>
                  <a:pt x="131" y="120"/>
                  <a:pt x="131" y="120"/>
                  <a:pt x="131" y="120"/>
                </a:cubicBezTo>
                <a:cubicBezTo>
                  <a:pt x="131" y="155"/>
                  <a:pt x="131" y="155"/>
                  <a:pt x="131" y="155"/>
                </a:cubicBezTo>
                <a:lnTo>
                  <a:pt x="147" y="155"/>
                </a:lnTo>
                <a:close/>
                <a:moveTo>
                  <a:pt x="21" y="35"/>
                </a:moveTo>
                <a:cubicBezTo>
                  <a:pt x="43" y="35"/>
                  <a:pt x="43" y="35"/>
                  <a:pt x="43" y="35"/>
                </a:cubicBezTo>
                <a:cubicBezTo>
                  <a:pt x="44" y="35"/>
                  <a:pt x="45" y="33"/>
                  <a:pt x="45" y="32"/>
                </a:cubicBezTo>
                <a:cubicBezTo>
                  <a:pt x="45" y="31"/>
                  <a:pt x="44" y="29"/>
                  <a:pt x="43" y="29"/>
                </a:cubicBezTo>
                <a:cubicBezTo>
                  <a:pt x="21" y="29"/>
                  <a:pt x="21" y="29"/>
                  <a:pt x="21" y="29"/>
                </a:cubicBezTo>
                <a:cubicBezTo>
                  <a:pt x="20" y="29"/>
                  <a:pt x="19" y="31"/>
                  <a:pt x="19" y="32"/>
                </a:cubicBezTo>
                <a:cubicBezTo>
                  <a:pt x="19" y="33"/>
                  <a:pt x="20" y="35"/>
                  <a:pt x="21" y="35"/>
                </a:cubicBezTo>
                <a:close/>
                <a:moveTo>
                  <a:pt x="6" y="30"/>
                </a:moveTo>
                <a:cubicBezTo>
                  <a:pt x="6" y="31"/>
                  <a:pt x="5" y="31"/>
                  <a:pt x="5" y="32"/>
                </a:cubicBezTo>
                <a:cubicBezTo>
                  <a:pt x="5" y="33"/>
                  <a:pt x="6" y="33"/>
                  <a:pt x="6" y="34"/>
                </a:cubicBezTo>
                <a:cubicBezTo>
                  <a:pt x="7" y="34"/>
                  <a:pt x="7" y="35"/>
                  <a:pt x="8" y="35"/>
                </a:cubicBezTo>
                <a:cubicBezTo>
                  <a:pt x="9" y="35"/>
                  <a:pt x="9" y="34"/>
                  <a:pt x="10" y="34"/>
                </a:cubicBezTo>
                <a:cubicBezTo>
                  <a:pt x="10" y="33"/>
                  <a:pt x="11" y="33"/>
                  <a:pt x="11" y="32"/>
                </a:cubicBezTo>
                <a:cubicBezTo>
                  <a:pt x="11" y="31"/>
                  <a:pt x="10" y="31"/>
                  <a:pt x="10" y="30"/>
                </a:cubicBezTo>
                <a:cubicBezTo>
                  <a:pt x="9" y="29"/>
                  <a:pt x="7" y="29"/>
                  <a:pt x="6" y="30"/>
                </a:cubicBezTo>
                <a:close/>
                <a:moveTo>
                  <a:pt x="19" y="19"/>
                </a:moveTo>
                <a:cubicBezTo>
                  <a:pt x="19" y="17"/>
                  <a:pt x="17" y="16"/>
                  <a:pt x="16" y="16"/>
                </a:cubicBezTo>
                <a:cubicBezTo>
                  <a:pt x="8" y="16"/>
                  <a:pt x="8" y="16"/>
                  <a:pt x="8" y="16"/>
                </a:cubicBezTo>
                <a:cubicBezTo>
                  <a:pt x="7" y="16"/>
                  <a:pt x="5" y="17"/>
                  <a:pt x="5" y="19"/>
                </a:cubicBezTo>
                <a:cubicBezTo>
                  <a:pt x="5" y="20"/>
                  <a:pt x="7" y="21"/>
                  <a:pt x="8" y="21"/>
                </a:cubicBezTo>
                <a:cubicBezTo>
                  <a:pt x="16" y="21"/>
                  <a:pt x="16" y="21"/>
                  <a:pt x="16" y="21"/>
                </a:cubicBezTo>
                <a:cubicBezTo>
                  <a:pt x="17" y="21"/>
                  <a:pt x="19" y="20"/>
                  <a:pt x="19" y="19"/>
                </a:cubicBezTo>
                <a:close/>
                <a:moveTo>
                  <a:pt x="43" y="16"/>
                </a:moveTo>
                <a:cubicBezTo>
                  <a:pt x="37" y="16"/>
                  <a:pt x="37" y="16"/>
                  <a:pt x="37" y="16"/>
                </a:cubicBezTo>
                <a:cubicBezTo>
                  <a:pt x="36" y="16"/>
                  <a:pt x="35" y="17"/>
                  <a:pt x="35" y="19"/>
                </a:cubicBezTo>
                <a:cubicBezTo>
                  <a:pt x="35" y="20"/>
                  <a:pt x="36" y="21"/>
                  <a:pt x="37" y="21"/>
                </a:cubicBezTo>
                <a:cubicBezTo>
                  <a:pt x="43" y="21"/>
                  <a:pt x="43" y="21"/>
                  <a:pt x="43" y="21"/>
                </a:cubicBezTo>
                <a:cubicBezTo>
                  <a:pt x="44" y="21"/>
                  <a:pt x="45" y="20"/>
                  <a:pt x="45" y="19"/>
                </a:cubicBezTo>
                <a:cubicBezTo>
                  <a:pt x="45" y="17"/>
                  <a:pt x="44" y="16"/>
                  <a:pt x="43" y="16"/>
                </a:cubicBezTo>
                <a:close/>
                <a:moveTo>
                  <a:pt x="29" y="21"/>
                </a:moveTo>
                <a:cubicBezTo>
                  <a:pt x="29" y="20"/>
                  <a:pt x="29" y="19"/>
                  <a:pt x="29" y="19"/>
                </a:cubicBezTo>
                <a:cubicBezTo>
                  <a:pt x="29" y="18"/>
                  <a:pt x="29" y="17"/>
                  <a:pt x="29" y="17"/>
                </a:cubicBezTo>
                <a:cubicBezTo>
                  <a:pt x="28" y="16"/>
                  <a:pt x="26" y="16"/>
                  <a:pt x="25" y="17"/>
                </a:cubicBezTo>
                <a:cubicBezTo>
                  <a:pt x="24" y="17"/>
                  <a:pt x="24" y="18"/>
                  <a:pt x="24" y="19"/>
                </a:cubicBezTo>
                <a:cubicBezTo>
                  <a:pt x="24" y="19"/>
                  <a:pt x="24" y="20"/>
                  <a:pt x="25" y="21"/>
                </a:cubicBezTo>
                <a:cubicBezTo>
                  <a:pt x="25" y="21"/>
                  <a:pt x="26" y="21"/>
                  <a:pt x="27" y="21"/>
                </a:cubicBezTo>
                <a:cubicBezTo>
                  <a:pt x="27" y="21"/>
                  <a:pt x="28" y="21"/>
                  <a:pt x="29" y="2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45" name="Freeform 1941">
            <a:extLst>
              <a:ext uri="{FF2B5EF4-FFF2-40B4-BE49-F238E27FC236}">
                <a16:creationId xmlns:a16="http://schemas.microsoft.com/office/drawing/2014/main" xmlns="" id="{1245A120-4E89-42FE-998E-3D14A2B70D95}"/>
              </a:ext>
            </a:extLst>
          </p:cNvPr>
          <p:cNvSpPr>
            <a:spLocks noEditPoints="1"/>
          </p:cNvSpPr>
          <p:nvPr/>
        </p:nvSpPr>
        <p:spPr bwMode="auto">
          <a:xfrm>
            <a:off x="9169977" y="5319569"/>
            <a:ext cx="545523" cy="549852"/>
          </a:xfrm>
          <a:custGeom>
            <a:avLst/>
            <a:gdLst>
              <a:gd name="T0" fmla="*/ 136 w 160"/>
              <a:gd name="T1" fmla="*/ 0 h 160"/>
              <a:gd name="T2" fmla="*/ 24 w 160"/>
              <a:gd name="T3" fmla="*/ 0 h 160"/>
              <a:gd name="T4" fmla="*/ 0 w 160"/>
              <a:gd name="T5" fmla="*/ 24 h 160"/>
              <a:gd name="T6" fmla="*/ 0 w 160"/>
              <a:gd name="T7" fmla="*/ 136 h 160"/>
              <a:gd name="T8" fmla="*/ 24 w 160"/>
              <a:gd name="T9" fmla="*/ 160 h 160"/>
              <a:gd name="T10" fmla="*/ 136 w 160"/>
              <a:gd name="T11" fmla="*/ 160 h 160"/>
              <a:gd name="T12" fmla="*/ 160 w 160"/>
              <a:gd name="T13" fmla="*/ 136 h 160"/>
              <a:gd name="T14" fmla="*/ 160 w 160"/>
              <a:gd name="T15" fmla="*/ 24 h 160"/>
              <a:gd name="T16" fmla="*/ 136 w 160"/>
              <a:gd name="T17" fmla="*/ 0 h 160"/>
              <a:gd name="T18" fmla="*/ 154 w 160"/>
              <a:gd name="T19" fmla="*/ 136 h 160"/>
              <a:gd name="T20" fmla="*/ 136 w 160"/>
              <a:gd name="T21" fmla="*/ 154 h 160"/>
              <a:gd name="T22" fmla="*/ 24 w 160"/>
              <a:gd name="T23" fmla="*/ 154 h 160"/>
              <a:gd name="T24" fmla="*/ 6 w 160"/>
              <a:gd name="T25" fmla="*/ 136 h 160"/>
              <a:gd name="T26" fmla="*/ 6 w 160"/>
              <a:gd name="T27" fmla="*/ 87 h 160"/>
              <a:gd name="T28" fmla="*/ 24 w 160"/>
              <a:gd name="T29" fmla="*/ 69 h 160"/>
              <a:gd name="T30" fmla="*/ 31 w 160"/>
              <a:gd name="T31" fmla="*/ 71 h 160"/>
              <a:gd name="T32" fmla="*/ 39 w 160"/>
              <a:gd name="T33" fmla="*/ 69 h 160"/>
              <a:gd name="T34" fmla="*/ 68 w 160"/>
              <a:gd name="T35" fmla="*/ 98 h 160"/>
              <a:gd name="T36" fmla="*/ 66 w 160"/>
              <a:gd name="T37" fmla="*/ 106 h 160"/>
              <a:gd name="T38" fmla="*/ 80 w 160"/>
              <a:gd name="T39" fmla="*/ 120 h 160"/>
              <a:gd name="T40" fmla="*/ 94 w 160"/>
              <a:gd name="T41" fmla="*/ 106 h 160"/>
              <a:gd name="T42" fmla="*/ 92 w 160"/>
              <a:gd name="T43" fmla="*/ 98 h 160"/>
              <a:gd name="T44" fmla="*/ 131 w 160"/>
              <a:gd name="T45" fmla="*/ 58 h 160"/>
              <a:gd name="T46" fmla="*/ 131 w 160"/>
              <a:gd name="T47" fmla="*/ 77 h 160"/>
              <a:gd name="T48" fmla="*/ 134 w 160"/>
              <a:gd name="T49" fmla="*/ 80 h 160"/>
              <a:gd name="T50" fmla="*/ 137 w 160"/>
              <a:gd name="T51" fmla="*/ 77 h 160"/>
              <a:gd name="T52" fmla="*/ 137 w 160"/>
              <a:gd name="T53" fmla="*/ 49 h 160"/>
              <a:gd name="T54" fmla="*/ 109 w 160"/>
              <a:gd name="T55" fmla="*/ 49 h 160"/>
              <a:gd name="T56" fmla="*/ 106 w 160"/>
              <a:gd name="T57" fmla="*/ 51 h 160"/>
              <a:gd name="T58" fmla="*/ 109 w 160"/>
              <a:gd name="T59" fmla="*/ 54 h 160"/>
              <a:gd name="T60" fmla="*/ 127 w 160"/>
              <a:gd name="T61" fmla="*/ 54 h 160"/>
              <a:gd name="T62" fmla="*/ 88 w 160"/>
              <a:gd name="T63" fmla="*/ 94 h 160"/>
              <a:gd name="T64" fmla="*/ 80 w 160"/>
              <a:gd name="T65" fmla="*/ 91 h 160"/>
              <a:gd name="T66" fmla="*/ 72 w 160"/>
              <a:gd name="T67" fmla="*/ 94 h 160"/>
              <a:gd name="T68" fmla="*/ 43 w 160"/>
              <a:gd name="T69" fmla="*/ 65 h 160"/>
              <a:gd name="T70" fmla="*/ 46 w 160"/>
              <a:gd name="T71" fmla="*/ 57 h 160"/>
              <a:gd name="T72" fmla="*/ 31 w 160"/>
              <a:gd name="T73" fmla="*/ 43 h 160"/>
              <a:gd name="T74" fmla="*/ 17 w 160"/>
              <a:gd name="T75" fmla="*/ 57 h 160"/>
              <a:gd name="T76" fmla="*/ 20 w 160"/>
              <a:gd name="T77" fmla="*/ 65 h 160"/>
              <a:gd name="T78" fmla="*/ 6 w 160"/>
              <a:gd name="T79" fmla="*/ 79 h 160"/>
              <a:gd name="T80" fmla="*/ 6 w 160"/>
              <a:gd name="T81" fmla="*/ 24 h 160"/>
              <a:gd name="T82" fmla="*/ 24 w 160"/>
              <a:gd name="T83" fmla="*/ 6 h 160"/>
              <a:gd name="T84" fmla="*/ 136 w 160"/>
              <a:gd name="T85" fmla="*/ 6 h 160"/>
              <a:gd name="T86" fmla="*/ 154 w 160"/>
              <a:gd name="T87" fmla="*/ 24 h 160"/>
              <a:gd name="T88" fmla="*/ 154 w 160"/>
              <a:gd name="T89" fmla="*/ 136 h 160"/>
              <a:gd name="T90" fmla="*/ 31 w 160"/>
              <a:gd name="T91" fmla="*/ 66 h 160"/>
              <a:gd name="T92" fmla="*/ 23 w 160"/>
              <a:gd name="T93" fmla="*/ 57 h 160"/>
              <a:gd name="T94" fmla="*/ 31 w 160"/>
              <a:gd name="T95" fmla="*/ 49 h 160"/>
              <a:gd name="T96" fmla="*/ 40 w 160"/>
              <a:gd name="T97" fmla="*/ 57 h 160"/>
              <a:gd name="T98" fmla="*/ 31 w 160"/>
              <a:gd name="T99" fmla="*/ 66 h 160"/>
              <a:gd name="T100" fmla="*/ 89 w 160"/>
              <a:gd name="T101" fmla="*/ 106 h 160"/>
              <a:gd name="T102" fmla="*/ 80 w 160"/>
              <a:gd name="T103" fmla="*/ 114 h 160"/>
              <a:gd name="T104" fmla="*/ 71 w 160"/>
              <a:gd name="T105" fmla="*/ 106 h 160"/>
              <a:gd name="T106" fmla="*/ 80 w 160"/>
              <a:gd name="T107" fmla="*/ 97 h 160"/>
              <a:gd name="T108" fmla="*/ 89 w 160"/>
              <a:gd name="T109" fmla="*/ 106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160" h="160">
                <a:moveTo>
                  <a:pt x="136" y="0"/>
                </a:moveTo>
                <a:cubicBezTo>
                  <a:pt x="24" y="0"/>
                  <a:pt x="24" y="0"/>
                  <a:pt x="24" y="0"/>
                </a:cubicBezTo>
                <a:cubicBezTo>
                  <a:pt x="11" y="0"/>
                  <a:pt x="0" y="11"/>
                  <a:pt x="0" y="24"/>
                </a:cubicBezTo>
                <a:cubicBezTo>
                  <a:pt x="0" y="136"/>
                  <a:pt x="0" y="136"/>
                  <a:pt x="0" y="136"/>
                </a:cubicBezTo>
                <a:cubicBezTo>
                  <a:pt x="0" y="149"/>
                  <a:pt x="11" y="160"/>
                  <a:pt x="24" y="160"/>
                </a:cubicBezTo>
                <a:cubicBezTo>
                  <a:pt x="136" y="160"/>
                  <a:pt x="136" y="160"/>
                  <a:pt x="136" y="160"/>
                </a:cubicBezTo>
                <a:cubicBezTo>
                  <a:pt x="149" y="160"/>
                  <a:pt x="160" y="149"/>
                  <a:pt x="160" y="136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0" y="11"/>
                  <a:pt x="149" y="0"/>
                  <a:pt x="136" y="0"/>
                </a:cubicBezTo>
                <a:close/>
                <a:moveTo>
                  <a:pt x="154" y="136"/>
                </a:moveTo>
                <a:cubicBezTo>
                  <a:pt x="154" y="146"/>
                  <a:pt x="146" y="154"/>
                  <a:pt x="136" y="154"/>
                </a:cubicBezTo>
                <a:cubicBezTo>
                  <a:pt x="24" y="154"/>
                  <a:pt x="24" y="154"/>
                  <a:pt x="24" y="154"/>
                </a:cubicBezTo>
                <a:cubicBezTo>
                  <a:pt x="14" y="154"/>
                  <a:pt x="6" y="146"/>
                  <a:pt x="6" y="136"/>
                </a:cubicBezTo>
                <a:cubicBezTo>
                  <a:pt x="6" y="87"/>
                  <a:pt x="6" y="87"/>
                  <a:pt x="6" y="87"/>
                </a:cubicBezTo>
                <a:cubicBezTo>
                  <a:pt x="24" y="69"/>
                  <a:pt x="24" y="69"/>
                  <a:pt x="24" y="69"/>
                </a:cubicBezTo>
                <a:cubicBezTo>
                  <a:pt x="26" y="71"/>
                  <a:pt x="29" y="71"/>
                  <a:pt x="31" y="71"/>
                </a:cubicBezTo>
                <a:cubicBezTo>
                  <a:pt x="34" y="71"/>
                  <a:pt x="37" y="71"/>
                  <a:pt x="39" y="69"/>
                </a:cubicBezTo>
                <a:cubicBezTo>
                  <a:pt x="68" y="98"/>
                  <a:pt x="68" y="98"/>
                  <a:pt x="68" y="98"/>
                </a:cubicBezTo>
                <a:cubicBezTo>
                  <a:pt x="67" y="100"/>
                  <a:pt x="66" y="103"/>
                  <a:pt x="66" y="106"/>
                </a:cubicBezTo>
                <a:cubicBezTo>
                  <a:pt x="66" y="114"/>
                  <a:pt x="72" y="120"/>
                  <a:pt x="80" y="120"/>
                </a:cubicBezTo>
                <a:cubicBezTo>
                  <a:pt x="88" y="120"/>
                  <a:pt x="94" y="114"/>
                  <a:pt x="94" y="106"/>
                </a:cubicBezTo>
                <a:cubicBezTo>
                  <a:pt x="94" y="103"/>
                  <a:pt x="93" y="100"/>
                  <a:pt x="92" y="98"/>
                </a:cubicBezTo>
                <a:cubicBezTo>
                  <a:pt x="131" y="58"/>
                  <a:pt x="131" y="58"/>
                  <a:pt x="131" y="58"/>
                </a:cubicBezTo>
                <a:cubicBezTo>
                  <a:pt x="131" y="77"/>
                  <a:pt x="131" y="77"/>
                  <a:pt x="131" y="77"/>
                </a:cubicBezTo>
                <a:cubicBezTo>
                  <a:pt x="131" y="79"/>
                  <a:pt x="133" y="80"/>
                  <a:pt x="134" y="80"/>
                </a:cubicBezTo>
                <a:cubicBezTo>
                  <a:pt x="136" y="80"/>
                  <a:pt x="137" y="79"/>
                  <a:pt x="137" y="77"/>
                </a:cubicBezTo>
                <a:cubicBezTo>
                  <a:pt x="137" y="49"/>
                  <a:pt x="137" y="49"/>
                  <a:pt x="137" y="49"/>
                </a:cubicBezTo>
                <a:cubicBezTo>
                  <a:pt x="109" y="49"/>
                  <a:pt x="109" y="49"/>
                  <a:pt x="109" y="49"/>
                </a:cubicBezTo>
                <a:cubicBezTo>
                  <a:pt x="107" y="49"/>
                  <a:pt x="106" y="50"/>
                  <a:pt x="106" y="51"/>
                </a:cubicBezTo>
                <a:cubicBezTo>
                  <a:pt x="106" y="53"/>
                  <a:pt x="107" y="54"/>
                  <a:pt x="109" y="54"/>
                </a:cubicBezTo>
                <a:cubicBezTo>
                  <a:pt x="127" y="54"/>
                  <a:pt x="127" y="54"/>
                  <a:pt x="127" y="54"/>
                </a:cubicBezTo>
                <a:cubicBezTo>
                  <a:pt x="88" y="94"/>
                  <a:pt x="88" y="94"/>
                  <a:pt x="88" y="94"/>
                </a:cubicBezTo>
                <a:cubicBezTo>
                  <a:pt x="86" y="92"/>
                  <a:pt x="83" y="91"/>
                  <a:pt x="80" y="91"/>
                </a:cubicBezTo>
                <a:cubicBezTo>
                  <a:pt x="77" y="91"/>
                  <a:pt x="74" y="92"/>
                  <a:pt x="72" y="94"/>
                </a:cubicBezTo>
                <a:cubicBezTo>
                  <a:pt x="43" y="65"/>
                  <a:pt x="43" y="65"/>
                  <a:pt x="43" y="65"/>
                </a:cubicBezTo>
                <a:cubicBezTo>
                  <a:pt x="45" y="63"/>
                  <a:pt x="46" y="60"/>
                  <a:pt x="46" y="57"/>
                </a:cubicBezTo>
                <a:cubicBezTo>
                  <a:pt x="46" y="49"/>
                  <a:pt x="39" y="43"/>
                  <a:pt x="31" y="43"/>
                </a:cubicBezTo>
                <a:cubicBezTo>
                  <a:pt x="24" y="43"/>
                  <a:pt x="17" y="49"/>
                  <a:pt x="17" y="57"/>
                </a:cubicBezTo>
                <a:cubicBezTo>
                  <a:pt x="17" y="60"/>
                  <a:pt x="18" y="63"/>
                  <a:pt x="20" y="65"/>
                </a:cubicBezTo>
                <a:cubicBezTo>
                  <a:pt x="6" y="79"/>
                  <a:pt x="6" y="79"/>
                  <a:pt x="6" y="79"/>
                </a:cubicBezTo>
                <a:cubicBezTo>
                  <a:pt x="6" y="24"/>
                  <a:pt x="6" y="24"/>
                  <a:pt x="6" y="24"/>
                </a:cubicBezTo>
                <a:cubicBezTo>
                  <a:pt x="6" y="14"/>
                  <a:pt x="14" y="6"/>
                  <a:pt x="24" y="6"/>
                </a:cubicBezTo>
                <a:cubicBezTo>
                  <a:pt x="136" y="6"/>
                  <a:pt x="136" y="6"/>
                  <a:pt x="136" y="6"/>
                </a:cubicBezTo>
                <a:cubicBezTo>
                  <a:pt x="146" y="6"/>
                  <a:pt x="154" y="14"/>
                  <a:pt x="154" y="24"/>
                </a:cubicBezTo>
                <a:lnTo>
                  <a:pt x="154" y="136"/>
                </a:lnTo>
                <a:close/>
                <a:moveTo>
                  <a:pt x="31" y="66"/>
                </a:moveTo>
                <a:cubicBezTo>
                  <a:pt x="27" y="66"/>
                  <a:pt x="23" y="62"/>
                  <a:pt x="23" y="57"/>
                </a:cubicBezTo>
                <a:cubicBezTo>
                  <a:pt x="23" y="52"/>
                  <a:pt x="27" y="49"/>
                  <a:pt x="31" y="49"/>
                </a:cubicBezTo>
                <a:cubicBezTo>
                  <a:pt x="36" y="49"/>
                  <a:pt x="40" y="52"/>
                  <a:pt x="40" y="57"/>
                </a:cubicBezTo>
                <a:cubicBezTo>
                  <a:pt x="40" y="62"/>
                  <a:pt x="36" y="66"/>
                  <a:pt x="31" y="66"/>
                </a:cubicBezTo>
                <a:close/>
                <a:moveTo>
                  <a:pt x="89" y="106"/>
                </a:moveTo>
                <a:cubicBezTo>
                  <a:pt x="89" y="110"/>
                  <a:pt x="85" y="114"/>
                  <a:pt x="80" y="114"/>
                </a:cubicBezTo>
                <a:cubicBezTo>
                  <a:pt x="75" y="114"/>
                  <a:pt x="71" y="110"/>
                  <a:pt x="71" y="106"/>
                </a:cubicBezTo>
                <a:cubicBezTo>
                  <a:pt x="71" y="101"/>
                  <a:pt x="75" y="97"/>
                  <a:pt x="80" y="97"/>
                </a:cubicBezTo>
                <a:cubicBezTo>
                  <a:pt x="85" y="97"/>
                  <a:pt x="89" y="101"/>
                  <a:pt x="89" y="10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46" name="Freeform 1942">
            <a:extLst>
              <a:ext uri="{FF2B5EF4-FFF2-40B4-BE49-F238E27FC236}">
                <a16:creationId xmlns:a16="http://schemas.microsoft.com/office/drawing/2014/main" xmlns="" id="{86983CF6-BAA1-4D26-8DA5-BDBCA8782B6D}"/>
              </a:ext>
            </a:extLst>
          </p:cNvPr>
          <p:cNvSpPr>
            <a:spLocks noEditPoints="1"/>
          </p:cNvSpPr>
          <p:nvPr/>
        </p:nvSpPr>
        <p:spPr bwMode="auto">
          <a:xfrm>
            <a:off x="9169977" y="5938694"/>
            <a:ext cx="545523" cy="549852"/>
          </a:xfrm>
          <a:custGeom>
            <a:avLst/>
            <a:gdLst>
              <a:gd name="T0" fmla="*/ 157 w 160"/>
              <a:gd name="T1" fmla="*/ 155 h 160"/>
              <a:gd name="T2" fmla="*/ 11 w 160"/>
              <a:gd name="T3" fmla="*/ 157 h 160"/>
              <a:gd name="T4" fmla="*/ 5 w 160"/>
              <a:gd name="T5" fmla="*/ 157 h 160"/>
              <a:gd name="T6" fmla="*/ 3 w 160"/>
              <a:gd name="T7" fmla="*/ 155 h 160"/>
              <a:gd name="T8" fmla="*/ 3 w 160"/>
              <a:gd name="T9" fmla="*/ 149 h 160"/>
              <a:gd name="T10" fmla="*/ 5 w 160"/>
              <a:gd name="T11" fmla="*/ 3 h 160"/>
              <a:gd name="T12" fmla="*/ 11 w 160"/>
              <a:gd name="T13" fmla="*/ 3 h 160"/>
              <a:gd name="T14" fmla="*/ 157 w 160"/>
              <a:gd name="T15" fmla="*/ 149 h 160"/>
              <a:gd name="T16" fmla="*/ 19 w 160"/>
              <a:gd name="T17" fmla="*/ 77 h 160"/>
              <a:gd name="T18" fmla="*/ 27 w 160"/>
              <a:gd name="T19" fmla="*/ 75 h 160"/>
              <a:gd name="T20" fmla="*/ 19 w 160"/>
              <a:gd name="T21" fmla="*/ 72 h 160"/>
              <a:gd name="T22" fmla="*/ 19 w 160"/>
              <a:gd name="T23" fmla="*/ 77 h 160"/>
              <a:gd name="T24" fmla="*/ 24 w 160"/>
              <a:gd name="T25" fmla="*/ 67 h 160"/>
              <a:gd name="T26" fmla="*/ 24 w 160"/>
              <a:gd name="T27" fmla="*/ 61 h 160"/>
              <a:gd name="T28" fmla="*/ 16 w 160"/>
              <a:gd name="T29" fmla="*/ 64 h 160"/>
              <a:gd name="T30" fmla="*/ 19 w 160"/>
              <a:gd name="T31" fmla="*/ 56 h 160"/>
              <a:gd name="T32" fmla="*/ 27 w 160"/>
              <a:gd name="T33" fmla="*/ 53 h 160"/>
              <a:gd name="T34" fmla="*/ 19 w 160"/>
              <a:gd name="T35" fmla="*/ 51 h 160"/>
              <a:gd name="T36" fmla="*/ 19 w 160"/>
              <a:gd name="T37" fmla="*/ 56 h 160"/>
              <a:gd name="T38" fmla="*/ 24 w 160"/>
              <a:gd name="T39" fmla="*/ 45 h 160"/>
              <a:gd name="T40" fmla="*/ 24 w 160"/>
              <a:gd name="T41" fmla="*/ 40 h 160"/>
              <a:gd name="T42" fmla="*/ 16 w 160"/>
              <a:gd name="T43" fmla="*/ 43 h 160"/>
              <a:gd name="T44" fmla="*/ 19 w 160"/>
              <a:gd name="T45" fmla="*/ 35 h 160"/>
              <a:gd name="T46" fmla="*/ 27 w 160"/>
              <a:gd name="T47" fmla="*/ 32 h 160"/>
              <a:gd name="T48" fmla="*/ 19 w 160"/>
              <a:gd name="T49" fmla="*/ 29 h 160"/>
              <a:gd name="T50" fmla="*/ 19 w 160"/>
              <a:gd name="T51" fmla="*/ 35 h 160"/>
              <a:gd name="T52" fmla="*/ 24 w 160"/>
              <a:gd name="T53" fmla="*/ 24 h 160"/>
              <a:gd name="T54" fmla="*/ 24 w 160"/>
              <a:gd name="T55" fmla="*/ 19 h 160"/>
              <a:gd name="T56" fmla="*/ 16 w 160"/>
              <a:gd name="T57" fmla="*/ 21 h 160"/>
              <a:gd name="T58" fmla="*/ 19 w 160"/>
              <a:gd name="T59" fmla="*/ 13 h 160"/>
              <a:gd name="T60" fmla="*/ 27 w 160"/>
              <a:gd name="T61" fmla="*/ 11 h 160"/>
              <a:gd name="T62" fmla="*/ 19 w 160"/>
              <a:gd name="T63" fmla="*/ 8 h 160"/>
              <a:gd name="T64" fmla="*/ 19 w 160"/>
              <a:gd name="T65" fmla="*/ 13 h 160"/>
              <a:gd name="T66" fmla="*/ 29 w 160"/>
              <a:gd name="T67" fmla="*/ 99 h 160"/>
              <a:gd name="T68" fmla="*/ 47 w 160"/>
              <a:gd name="T69" fmla="*/ 90 h 160"/>
              <a:gd name="T70" fmla="*/ 61 w 160"/>
              <a:gd name="T71" fmla="*/ 67 h 160"/>
              <a:gd name="T72" fmla="*/ 75 w 160"/>
              <a:gd name="T73" fmla="*/ 90 h 160"/>
              <a:gd name="T74" fmla="*/ 96 w 160"/>
              <a:gd name="T75" fmla="*/ 101 h 160"/>
              <a:gd name="T76" fmla="*/ 130 w 160"/>
              <a:gd name="T77" fmla="*/ 82 h 160"/>
              <a:gd name="T78" fmla="*/ 144 w 160"/>
              <a:gd name="T79" fmla="*/ 59 h 160"/>
              <a:gd name="T80" fmla="*/ 144 w 160"/>
              <a:gd name="T81" fmla="*/ 91 h 160"/>
              <a:gd name="T82" fmla="*/ 110 w 160"/>
              <a:gd name="T83" fmla="*/ 110 h 160"/>
              <a:gd name="T84" fmla="*/ 96 w 160"/>
              <a:gd name="T85" fmla="*/ 133 h 160"/>
              <a:gd name="T86" fmla="*/ 84 w 160"/>
              <a:gd name="T87" fmla="*/ 107 h 160"/>
              <a:gd name="T88" fmla="*/ 61 w 160"/>
              <a:gd name="T89" fmla="*/ 99 h 160"/>
              <a:gd name="T90" fmla="*/ 41 w 160"/>
              <a:gd name="T91" fmla="*/ 104 h 160"/>
              <a:gd name="T92" fmla="*/ 29 w 160"/>
              <a:gd name="T93" fmla="*/ 131 h 160"/>
              <a:gd name="T94" fmla="*/ 133 w 160"/>
              <a:gd name="T95" fmla="*/ 75 h 160"/>
              <a:gd name="T96" fmla="*/ 155 w 160"/>
              <a:gd name="T97" fmla="*/ 75 h 160"/>
              <a:gd name="T98" fmla="*/ 133 w 160"/>
              <a:gd name="T99" fmla="*/ 75 h 160"/>
              <a:gd name="T100" fmla="*/ 85 w 160"/>
              <a:gd name="T101" fmla="*/ 117 h 160"/>
              <a:gd name="T102" fmla="*/ 107 w 160"/>
              <a:gd name="T103" fmla="*/ 117 h 160"/>
              <a:gd name="T104" fmla="*/ 51 w 160"/>
              <a:gd name="T105" fmla="*/ 83 h 160"/>
              <a:gd name="T106" fmla="*/ 72 w 160"/>
              <a:gd name="T107" fmla="*/ 83 h 160"/>
              <a:gd name="T108" fmla="*/ 51 w 160"/>
              <a:gd name="T109" fmla="*/ 83 h 160"/>
              <a:gd name="T110" fmla="*/ 29 w 160"/>
              <a:gd name="T111" fmla="*/ 125 h 160"/>
              <a:gd name="T112" fmla="*/ 29 w 160"/>
              <a:gd name="T113" fmla="*/ 104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60" h="160">
                <a:moveTo>
                  <a:pt x="160" y="152"/>
                </a:moveTo>
                <a:cubicBezTo>
                  <a:pt x="160" y="153"/>
                  <a:pt x="159" y="155"/>
                  <a:pt x="157" y="155"/>
                </a:cubicBezTo>
                <a:cubicBezTo>
                  <a:pt x="11" y="155"/>
                  <a:pt x="11" y="155"/>
                  <a:pt x="11" y="155"/>
                </a:cubicBezTo>
                <a:cubicBezTo>
                  <a:pt x="11" y="157"/>
                  <a:pt x="11" y="157"/>
                  <a:pt x="11" y="157"/>
                </a:cubicBezTo>
                <a:cubicBezTo>
                  <a:pt x="11" y="159"/>
                  <a:pt x="9" y="160"/>
                  <a:pt x="8" y="160"/>
                </a:cubicBezTo>
                <a:cubicBezTo>
                  <a:pt x="7" y="160"/>
                  <a:pt x="5" y="159"/>
                  <a:pt x="5" y="157"/>
                </a:cubicBezTo>
                <a:cubicBezTo>
                  <a:pt x="5" y="155"/>
                  <a:pt x="5" y="155"/>
                  <a:pt x="5" y="155"/>
                </a:cubicBezTo>
                <a:cubicBezTo>
                  <a:pt x="3" y="155"/>
                  <a:pt x="3" y="155"/>
                  <a:pt x="3" y="155"/>
                </a:cubicBezTo>
                <a:cubicBezTo>
                  <a:pt x="1" y="155"/>
                  <a:pt x="0" y="153"/>
                  <a:pt x="0" y="152"/>
                </a:cubicBezTo>
                <a:cubicBezTo>
                  <a:pt x="0" y="151"/>
                  <a:pt x="1" y="149"/>
                  <a:pt x="3" y="149"/>
                </a:cubicBezTo>
                <a:cubicBezTo>
                  <a:pt x="5" y="149"/>
                  <a:pt x="5" y="149"/>
                  <a:pt x="5" y="149"/>
                </a:cubicBezTo>
                <a:cubicBezTo>
                  <a:pt x="5" y="3"/>
                  <a:pt x="5" y="3"/>
                  <a:pt x="5" y="3"/>
                </a:cubicBezTo>
                <a:cubicBezTo>
                  <a:pt x="5" y="1"/>
                  <a:pt x="7" y="0"/>
                  <a:pt x="8" y="0"/>
                </a:cubicBezTo>
                <a:cubicBezTo>
                  <a:pt x="9" y="0"/>
                  <a:pt x="11" y="1"/>
                  <a:pt x="11" y="3"/>
                </a:cubicBezTo>
                <a:cubicBezTo>
                  <a:pt x="11" y="149"/>
                  <a:pt x="11" y="149"/>
                  <a:pt x="11" y="149"/>
                </a:cubicBezTo>
                <a:cubicBezTo>
                  <a:pt x="157" y="149"/>
                  <a:pt x="157" y="149"/>
                  <a:pt x="157" y="149"/>
                </a:cubicBezTo>
                <a:cubicBezTo>
                  <a:pt x="159" y="149"/>
                  <a:pt x="160" y="151"/>
                  <a:pt x="160" y="152"/>
                </a:cubicBezTo>
                <a:close/>
                <a:moveTo>
                  <a:pt x="19" y="77"/>
                </a:moveTo>
                <a:cubicBezTo>
                  <a:pt x="24" y="77"/>
                  <a:pt x="24" y="77"/>
                  <a:pt x="24" y="77"/>
                </a:cubicBezTo>
                <a:cubicBezTo>
                  <a:pt x="25" y="77"/>
                  <a:pt x="27" y="76"/>
                  <a:pt x="27" y="75"/>
                </a:cubicBezTo>
                <a:cubicBezTo>
                  <a:pt x="27" y="73"/>
                  <a:pt x="25" y="72"/>
                  <a:pt x="24" y="72"/>
                </a:cubicBezTo>
                <a:cubicBezTo>
                  <a:pt x="19" y="72"/>
                  <a:pt x="19" y="72"/>
                  <a:pt x="19" y="72"/>
                </a:cubicBezTo>
                <a:cubicBezTo>
                  <a:pt x="17" y="72"/>
                  <a:pt x="16" y="73"/>
                  <a:pt x="16" y="75"/>
                </a:cubicBezTo>
                <a:cubicBezTo>
                  <a:pt x="16" y="76"/>
                  <a:pt x="17" y="77"/>
                  <a:pt x="19" y="77"/>
                </a:cubicBezTo>
                <a:close/>
                <a:moveTo>
                  <a:pt x="19" y="67"/>
                </a:moveTo>
                <a:cubicBezTo>
                  <a:pt x="24" y="67"/>
                  <a:pt x="24" y="67"/>
                  <a:pt x="24" y="67"/>
                </a:cubicBezTo>
                <a:cubicBezTo>
                  <a:pt x="25" y="67"/>
                  <a:pt x="27" y="65"/>
                  <a:pt x="27" y="64"/>
                </a:cubicBezTo>
                <a:cubicBezTo>
                  <a:pt x="27" y="63"/>
                  <a:pt x="25" y="61"/>
                  <a:pt x="24" y="61"/>
                </a:cubicBezTo>
                <a:cubicBezTo>
                  <a:pt x="19" y="61"/>
                  <a:pt x="19" y="61"/>
                  <a:pt x="19" y="61"/>
                </a:cubicBezTo>
                <a:cubicBezTo>
                  <a:pt x="17" y="61"/>
                  <a:pt x="16" y="63"/>
                  <a:pt x="16" y="64"/>
                </a:cubicBezTo>
                <a:cubicBezTo>
                  <a:pt x="16" y="65"/>
                  <a:pt x="17" y="67"/>
                  <a:pt x="19" y="67"/>
                </a:cubicBezTo>
                <a:close/>
                <a:moveTo>
                  <a:pt x="19" y="56"/>
                </a:moveTo>
                <a:cubicBezTo>
                  <a:pt x="24" y="56"/>
                  <a:pt x="24" y="56"/>
                  <a:pt x="24" y="56"/>
                </a:cubicBezTo>
                <a:cubicBezTo>
                  <a:pt x="25" y="56"/>
                  <a:pt x="27" y="55"/>
                  <a:pt x="27" y="53"/>
                </a:cubicBezTo>
                <a:cubicBezTo>
                  <a:pt x="27" y="52"/>
                  <a:pt x="25" y="51"/>
                  <a:pt x="24" y="51"/>
                </a:cubicBezTo>
                <a:cubicBezTo>
                  <a:pt x="19" y="51"/>
                  <a:pt x="19" y="51"/>
                  <a:pt x="19" y="51"/>
                </a:cubicBezTo>
                <a:cubicBezTo>
                  <a:pt x="17" y="51"/>
                  <a:pt x="16" y="52"/>
                  <a:pt x="16" y="53"/>
                </a:cubicBezTo>
                <a:cubicBezTo>
                  <a:pt x="16" y="55"/>
                  <a:pt x="17" y="56"/>
                  <a:pt x="19" y="56"/>
                </a:cubicBezTo>
                <a:close/>
                <a:moveTo>
                  <a:pt x="19" y="45"/>
                </a:moveTo>
                <a:cubicBezTo>
                  <a:pt x="24" y="45"/>
                  <a:pt x="24" y="45"/>
                  <a:pt x="24" y="45"/>
                </a:cubicBezTo>
                <a:cubicBezTo>
                  <a:pt x="25" y="45"/>
                  <a:pt x="27" y="44"/>
                  <a:pt x="27" y="43"/>
                </a:cubicBezTo>
                <a:cubicBezTo>
                  <a:pt x="27" y="41"/>
                  <a:pt x="25" y="40"/>
                  <a:pt x="24" y="40"/>
                </a:cubicBezTo>
                <a:cubicBezTo>
                  <a:pt x="19" y="40"/>
                  <a:pt x="19" y="40"/>
                  <a:pt x="19" y="40"/>
                </a:cubicBezTo>
                <a:cubicBezTo>
                  <a:pt x="17" y="40"/>
                  <a:pt x="16" y="41"/>
                  <a:pt x="16" y="43"/>
                </a:cubicBezTo>
                <a:cubicBezTo>
                  <a:pt x="16" y="44"/>
                  <a:pt x="17" y="45"/>
                  <a:pt x="19" y="45"/>
                </a:cubicBezTo>
                <a:close/>
                <a:moveTo>
                  <a:pt x="19" y="35"/>
                </a:moveTo>
                <a:cubicBezTo>
                  <a:pt x="24" y="35"/>
                  <a:pt x="24" y="35"/>
                  <a:pt x="24" y="35"/>
                </a:cubicBezTo>
                <a:cubicBezTo>
                  <a:pt x="25" y="35"/>
                  <a:pt x="27" y="33"/>
                  <a:pt x="27" y="32"/>
                </a:cubicBezTo>
                <a:cubicBezTo>
                  <a:pt x="27" y="31"/>
                  <a:pt x="25" y="29"/>
                  <a:pt x="24" y="29"/>
                </a:cubicBezTo>
                <a:cubicBezTo>
                  <a:pt x="19" y="29"/>
                  <a:pt x="19" y="29"/>
                  <a:pt x="19" y="29"/>
                </a:cubicBezTo>
                <a:cubicBezTo>
                  <a:pt x="17" y="29"/>
                  <a:pt x="16" y="31"/>
                  <a:pt x="16" y="32"/>
                </a:cubicBezTo>
                <a:cubicBezTo>
                  <a:pt x="16" y="33"/>
                  <a:pt x="17" y="35"/>
                  <a:pt x="19" y="35"/>
                </a:cubicBezTo>
                <a:close/>
                <a:moveTo>
                  <a:pt x="19" y="24"/>
                </a:moveTo>
                <a:cubicBezTo>
                  <a:pt x="24" y="24"/>
                  <a:pt x="24" y="24"/>
                  <a:pt x="24" y="24"/>
                </a:cubicBezTo>
                <a:cubicBezTo>
                  <a:pt x="25" y="24"/>
                  <a:pt x="27" y="23"/>
                  <a:pt x="27" y="21"/>
                </a:cubicBezTo>
                <a:cubicBezTo>
                  <a:pt x="27" y="20"/>
                  <a:pt x="25" y="19"/>
                  <a:pt x="24" y="19"/>
                </a:cubicBezTo>
                <a:cubicBezTo>
                  <a:pt x="19" y="19"/>
                  <a:pt x="19" y="19"/>
                  <a:pt x="19" y="19"/>
                </a:cubicBezTo>
                <a:cubicBezTo>
                  <a:pt x="17" y="19"/>
                  <a:pt x="16" y="20"/>
                  <a:pt x="16" y="21"/>
                </a:cubicBezTo>
                <a:cubicBezTo>
                  <a:pt x="16" y="23"/>
                  <a:pt x="17" y="24"/>
                  <a:pt x="19" y="24"/>
                </a:cubicBezTo>
                <a:close/>
                <a:moveTo>
                  <a:pt x="19" y="13"/>
                </a:moveTo>
                <a:cubicBezTo>
                  <a:pt x="24" y="13"/>
                  <a:pt x="24" y="13"/>
                  <a:pt x="24" y="13"/>
                </a:cubicBezTo>
                <a:cubicBezTo>
                  <a:pt x="25" y="13"/>
                  <a:pt x="27" y="12"/>
                  <a:pt x="27" y="11"/>
                </a:cubicBezTo>
                <a:cubicBezTo>
                  <a:pt x="27" y="9"/>
                  <a:pt x="25" y="8"/>
                  <a:pt x="24" y="8"/>
                </a:cubicBezTo>
                <a:cubicBezTo>
                  <a:pt x="19" y="8"/>
                  <a:pt x="19" y="8"/>
                  <a:pt x="19" y="8"/>
                </a:cubicBezTo>
                <a:cubicBezTo>
                  <a:pt x="17" y="8"/>
                  <a:pt x="16" y="9"/>
                  <a:pt x="16" y="11"/>
                </a:cubicBezTo>
                <a:cubicBezTo>
                  <a:pt x="16" y="12"/>
                  <a:pt x="17" y="13"/>
                  <a:pt x="19" y="13"/>
                </a:cubicBezTo>
                <a:close/>
                <a:moveTo>
                  <a:pt x="13" y="115"/>
                </a:moveTo>
                <a:cubicBezTo>
                  <a:pt x="13" y="106"/>
                  <a:pt x="21" y="99"/>
                  <a:pt x="29" y="99"/>
                </a:cubicBezTo>
                <a:cubicBezTo>
                  <a:pt x="32" y="99"/>
                  <a:pt x="35" y="99"/>
                  <a:pt x="37" y="101"/>
                </a:cubicBezTo>
                <a:cubicBezTo>
                  <a:pt x="47" y="90"/>
                  <a:pt x="47" y="90"/>
                  <a:pt x="47" y="90"/>
                </a:cubicBezTo>
                <a:cubicBezTo>
                  <a:pt x="46" y="88"/>
                  <a:pt x="45" y="85"/>
                  <a:pt x="45" y="83"/>
                </a:cubicBezTo>
                <a:cubicBezTo>
                  <a:pt x="45" y="74"/>
                  <a:pt x="53" y="67"/>
                  <a:pt x="61" y="67"/>
                </a:cubicBezTo>
                <a:cubicBezTo>
                  <a:pt x="70" y="67"/>
                  <a:pt x="77" y="74"/>
                  <a:pt x="77" y="83"/>
                </a:cubicBezTo>
                <a:cubicBezTo>
                  <a:pt x="77" y="85"/>
                  <a:pt x="77" y="88"/>
                  <a:pt x="75" y="90"/>
                </a:cubicBezTo>
                <a:cubicBezTo>
                  <a:pt x="88" y="103"/>
                  <a:pt x="88" y="103"/>
                  <a:pt x="88" y="103"/>
                </a:cubicBezTo>
                <a:cubicBezTo>
                  <a:pt x="91" y="102"/>
                  <a:pt x="93" y="101"/>
                  <a:pt x="96" y="101"/>
                </a:cubicBezTo>
                <a:cubicBezTo>
                  <a:pt x="100" y="101"/>
                  <a:pt x="104" y="103"/>
                  <a:pt x="107" y="106"/>
                </a:cubicBezTo>
                <a:cubicBezTo>
                  <a:pt x="130" y="82"/>
                  <a:pt x="130" y="82"/>
                  <a:pt x="130" y="82"/>
                </a:cubicBezTo>
                <a:cubicBezTo>
                  <a:pt x="129" y="80"/>
                  <a:pt x="128" y="77"/>
                  <a:pt x="128" y="75"/>
                </a:cubicBezTo>
                <a:cubicBezTo>
                  <a:pt x="128" y="66"/>
                  <a:pt x="135" y="59"/>
                  <a:pt x="144" y="59"/>
                </a:cubicBezTo>
                <a:cubicBezTo>
                  <a:pt x="153" y="59"/>
                  <a:pt x="160" y="66"/>
                  <a:pt x="160" y="75"/>
                </a:cubicBezTo>
                <a:cubicBezTo>
                  <a:pt x="160" y="83"/>
                  <a:pt x="153" y="91"/>
                  <a:pt x="144" y="91"/>
                </a:cubicBezTo>
                <a:cubicBezTo>
                  <a:pt x="140" y="91"/>
                  <a:pt x="136" y="89"/>
                  <a:pt x="133" y="87"/>
                </a:cubicBezTo>
                <a:cubicBezTo>
                  <a:pt x="110" y="110"/>
                  <a:pt x="110" y="110"/>
                  <a:pt x="110" y="110"/>
                </a:cubicBezTo>
                <a:cubicBezTo>
                  <a:pt x="111" y="112"/>
                  <a:pt x="112" y="115"/>
                  <a:pt x="112" y="117"/>
                </a:cubicBezTo>
                <a:cubicBezTo>
                  <a:pt x="112" y="126"/>
                  <a:pt x="105" y="133"/>
                  <a:pt x="96" y="133"/>
                </a:cubicBezTo>
                <a:cubicBezTo>
                  <a:pt x="87" y="133"/>
                  <a:pt x="80" y="126"/>
                  <a:pt x="80" y="117"/>
                </a:cubicBezTo>
                <a:cubicBezTo>
                  <a:pt x="80" y="113"/>
                  <a:pt x="82" y="109"/>
                  <a:pt x="84" y="107"/>
                </a:cubicBezTo>
                <a:cubicBezTo>
                  <a:pt x="72" y="95"/>
                  <a:pt x="72" y="95"/>
                  <a:pt x="72" y="95"/>
                </a:cubicBezTo>
                <a:cubicBezTo>
                  <a:pt x="69" y="97"/>
                  <a:pt x="65" y="99"/>
                  <a:pt x="61" y="99"/>
                </a:cubicBezTo>
                <a:cubicBezTo>
                  <a:pt x="57" y="99"/>
                  <a:pt x="53" y="97"/>
                  <a:pt x="51" y="95"/>
                </a:cubicBezTo>
                <a:cubicBezTo>
                  <a:pt x="41" y="104"/>
                  <a:pt x="41" y="104"/>
                  <a:pt x="41" y="104"/>
                </a:cubicBezTo>
                <a:cubicBezTo>
                  <a:pt x="44" y="107"/>
                  <a:pt x="45" y="111"/>
                  <a:pt x="45" y="115"/>
                </a:cubicBezTo>
                <a:cubicBezTo>
                  <a:pt x="45" y="123"/>
                  <a:pt x="38" y="131"/>
                  <a:pt x="29" y="131"/>
                </a:cubicBezTo>
                <a:cubicBezTo>
                  <a:pt x="21" y="131"/>
                  <a:pt x="13" y="123"/>
                  <a:pt x="13" y="115"/>
                </a:cubicBezTo>
                <a:close/>
                <a:moveTo>
                  <a:pt x="133" y="75"/>
                </a:moveTo>
                <a:cubicBezTo>
                  <a:pt x="133" y="81"/>
                  <a:pt x="138" y="85"/>
                  <a:pt x="144" y="85"/>
                </a:cubicBezTo>
                <a:cubicBezTo>
                  <a:pt x="150" y="85"/>
                  <a:pt x="155" y="81"/>
                  <a:pt x="155" y="75"/>
                </a:cubicBezTo>
                <a:cubicBezTo>
                  <a:pt x="155" y="69"/>
                  <a:pt x="150" y="64"/>
                  <a:pt x="144" y="64"/>
                </a:cubicBezTo>
                <a:cubicBezTo>
                  <a:pt x="138" y="64"/>
                  <a:pt x="133" y="69"/>
                  <a:pt x="133" y="75"/>
                </a:cubicBezTo>
                <a:close/>
                <a:moveTo>
                  <a:pt x="96" y="107"/>
                </a:moveTo>
                <a:cubicBezTo>
                  <a:pt x="90" y="107"/>
                  <a:pt x="85" y="111"/>
                  <a:pt x="85" y="117"/>
                </a:cubicBezTo>
                <a:cubicBezTo>
                  <a:pt x="85" y="123"/>
                  <a:pt x="90" y="128"/>
                  <a:pt x="96" y="128"/>
                </a:cubicBezTo>
                <a:cubicBezTo>
                  <a:pt x="102" y="128"/>
                  <a:pt x="107" y="123"/>
                  <a:pt x="107" y="117"/>
                </a:cubicBezTo>
                <a:cubicBezTo>
                  <a:pt x="107" y="111"/>
                  <a:pt x="102" y="107"/>
                  <a:pt x="96" y="107"/>
                </a:cubicBezTo>
                <a:close/>
                <a:moveTo>
                  <a:pt x="51" y="83"/>
                </a:moveTo>
                <a:cubicBezTo>
                  <a:pt x="51" y="89"/>
                  <a:pt x="55" y="93"/>
                  <a:pt x="61" y="93"/>
                </a:cubicBezTo>
                <a:cubicBezTo>
                  <a:pt x="67" y="93"/>
                  <a:pt x="72" y="89"/>
                  <a:pt x="72" y="83"/>
                </a:cubicBezTo>
                <a:cubicBezTo>
                  <a:pt x="72" y="77"/>
                  <a:pt x="67" y="72"/>
                  <a:pt x="61" y="72"/>
                </a:cubicBezTo>
                <a:cubicBezTo>
                  <a:pt x="55" y="72"/>
                  <a:pt x="51" y="77"/>
                  <a:pt x="51" y="83"/>
                </a:cubicBezTo>
                <a:close/>
                <a:moveTo>
                  <a:pt x="19" y="115"/>
                </a:moveTo>
                <a:cubicBezTo>
                  <a:pt x="19" y="121"/>
                  <a:pt x="23" y="125"/>
                  <a:pt x="29" y="125"/>
                </a:cubicBezTo>
                <a:cubicBezTo>
                  <a:pt x="35" y="125"/>
                  <a:pt x="40" y="121"/>
                  <a:pt x="40" y="115"/>
                </a:cubicBezTo>
                <a:cubicBezTo>
                  <a:pt x="40" y="109"/>
                  <a:pt x="35" y="104"/>
                  <a:pt x="29" y="104"/>
                </a:cubicBezTo>
                <a:cubicBezTo>
                  <a:pt x="23" y="104"/>
                  <a:pt x="19" y="109"/>
                  <a:pt x="19" y="11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47" name="Freeform 1943">
            <a:extLst>
              <a:ext uri="{FF2B5EF4-FFF2-40B4-BE49-F238E27FC236}">
                <a16:creationId xmlns:a16="http://schemas.microsoft.com/office/drawing/2014/main" xmlns="" id="{6003C23D-D6B1-4D80-B02F-C2505D6434BD}"/>
              </a:ext>
            </a:extLst>
          </p:cNvPr>
          <p:cNvSpPr>
            <a:spLocks noEditPoints="1"/>
          </p:cNvSpPr>
          <p:nvPr/>
        </p:nvSpPr>
        <p:spPr bwMode="auto">
          <a:xfrm>
            <a:off x="10125364" y="366569"/>
            <a:ext cx="545523" cy="549852"/>
          </a:xfrm>
          <a:custGeom>
            <a:avLst/>
            <a:gdLst>
              <a:gd name="T0" fmla="*/ 13 w 160"/>
              <a:gd name="T1" fmla="*/ 8 h 160"/>
              <a:gd name="T2" fmla="*/ 0 w 160"/>
              <a:gd name="T3" fmla="*/ 47 h 160"/>
              <a:gd name="T4" fmla="*/ 0 w 160"/>
              <a:gd name="T5" fmla="*/ 147 h 160"/>
              <a:gd name="T6" fmla="*/ 144 w 160"/>
              <a:gd name="T7" fmla="*/ 152 h 160"/>
              <a:gd name="T8" fmla="*/ 160 w 160"/>
              <a:gd name="T9" fmla="*/ 120 h 160"/>
              <a:gd name="T10" fmla="*/ 160 w 160"/>
              <a:gd name="T11" fmla="*/ 45 h 160"/>
              <a:gd name="T12" fmla="*/ 144 w 160"/>
              <a:gd name="T13" fmla="*/ 61 h 160"/>
              <a:gd name="T14" fmla="*/ 123 w 160"/>
              <a:gd name="T15" fmla="*/ 93 h 160"/>
              <a:gd name="T16" fmla="*/ 95 w 160"/>
              <a:gd name="T17" fmla="*/ 115 h 160"/>
              <a:gd name="T18" fmla="*/ 64 w 160"/>
              <a:gd name="T19" fmla="*/ 101 h 160"/>
              <a:gd name="T20" fmla="*/ 25 w 160"/>
              <a:gd name="T21" fmla="*/ 78 h 160"/>
              <a:gd name="T22" fmla="*/ 24 w 160"/>
              <a:gd name="T23" fmla="*/ 104 h 160"/>
              <a:gd name="T24" fmla="*/ 16 w 160"/>
              <a:gd name="T25" fmla="*/ 61 h 160"/>
              <a:gd name="T26" fmla="*/ 56 w 160"/>
              <a:gd name="T27" fmla="*/ 55 h 160"/>
              <a:gd name="T28" fmla="*/ 116 w 160"/>
              <a:gd name="T29" fmla="*/ 61 h 160"/>
              <a:gd name="T30" fmla="*/ 24 w 160"/>
              <a:gd name="T31" fmla="*/ 120 h 160"/>
              <a:gd name="T32" fmla="*/ 35 w 160"/>
              <a:gd name="T33" fmla="*/ 120 h 160"/>
              <a:gd name="T34" fmla="*/ 44 w 160"/>
              <a:gd name="T35" fmla="*/ 107 h 160"/>
              <a:gd name="T36" fmla="*/ 43 w 160"/>
              <a:gd name="T37" fmla="*/ 115 h 160"/>
              <a:gd name="T38" fmla="*/ 28 w 160"/>
              <a:gd name="T39" fmla="*/ 83 h 160"/>
              <a:gd name="T40" fmla="*/ 48 w 160"/>
              <a:gd name="T41" fmla="*/ 83 h 160"/>
              <a:gd name="T42" fmla="*/ 40 w 160"/>
              <a:gd name="T43" fmla="*/ 147 h 160"/>
              <a:gd name="T44" fmla="*/ 56 w 160"/>
              <a:gd name="T45" fmla="*/ 147 h 160"/>
              <a:gd name="T46" fmla="*/ 67 w 160"/>
              <a:gd name="T47" fmla="*/ 147 h 160"/>
              <a:gd name="T48" fmla="*/ 77 w 160"/>
              <a:gd name="T49" fmla="*/ 147 h 160"/>
              <a:gd name="T50" fmla="*/ 88 w 160"/>
              <a:gd name="T51" fmla="*/ 147 h 160"/>
              <a:gd name="T52" fmla="*/ 99 w 160"/>
              <a:gd name="T53" fmla="*/ 147 h 160"/>
              <a:gd name="T54" fmla="*/ 120 w 160"/>
              <a:gd name="T55" fmla="*/ 104 h 160"/>
              <a:gd name="T56" fmla="*/ 112 w 160"/>
              <a:gd name="T57" fmla="*/ 88 h 160"/>
              <a:gd name="T58" fmla="*/ 99 w 160"/>
              <a:gd name="T59" fmla="*/ 109 h 160"/>
              <a:gd name="T60" fmla="*/ 109 w 160"/>
              <a:gd name="T61" fmla="*/ 147 h 160"/>
              <a:gd name="T62" fmla="*/ 120 w 160"/>
              <a:gd name="T63" fmla="*/ 147 h 160"/>
              <a:gd name="T64" fmla="*/ 131 w 160"/>
              <a:gd name="T65" fmla="*/ 147 h 160"/>
              <a:gd name="T66" fmla="*/ 141 w 160"/>
              <a:gd name="T67" fmla="*/ 147 h 160"/>
              <a:gd name="T68" fmla="*/ 56 w 160"/>
              <a:gd name="T69" fmla="*/ 18 h 160"/>
              <a:gd name="T70" fmla="*/ 32 w 160"/>
              <a:gd name="T71" fmla="*/ 33 h 160"/>
              <a:gd name="T72" fmla="*/ 83 w 160"/>
              <a:gd name="T73" fmla="*/ 40 h 160"/>
              <a:gd name="T74" fmla="*/ 128 w 160"/>
              <a:gd name="T75" fmla="*/ 47 h 160"/>
              <a:gd name="T76" fmla="*/ 128 w 160"/>
              <a:gd name="T77" fmla="*/ 45 h 160"/>
              <a:gd name="T78" fmla="*/ 83 w 160"/>
              <a:gd name="T79" fmla="*/ 45 h 160"/>
              <a:gd name="T80" fmla="*/ 59 w 160"/>
              <a:gd name="T81" fmla="*/ 47 h 160"/>
              <a:gd name="T82" fmla="*/ 59 w 160"/>
              <a:gd name="T83" fmla="*/ 40 h 160"/>
              <a:gd name="T84" fmla="*/ 77 w 160"/>
              <a:gd name="T85" fmla="*/ 40 h 160"/>
              <a:gd name="T86" fmla="*/ 41 w 160"/>
              <a:gd name="T87" fmla="*/ 56 h 160"/>
              <a:gd name="T88" fmla="*/ 107 w 160"/>
              <a:gd name="T89" fmla="*/ 32 h 160"/>
              <a:gd name="T90" fmla="*/ 128 w 160"/>
              <a:gd name="T91" fmla="*/ 33 h 160"/>
              <a:gd name="T92" fmla="*/ 21 w 160"/>
              <a:gd name="T93" fmla="*/ 5 h 160"/>
              <a:gd name="T94" fmla="*/ 5 w 160"/>
              <a:gd name="T95" fmla="*/ 40 h 160"/>
              <a:gd name="T96" fmla="*/ 15 w 160"/>
              <a:gd name="T97" fmla="*/ 56 h 160"/>
              <a:gd name="T98" fmla="*/ 6 w 160"/>
              <a:gd name="T99" fmla="*/ 51 h 160"/>
              <a:gd name="T100" fmla="*/ 27 w 160"/>
              <a:gd name="T101" fmla="*/ 45 h 160"/>
              <a:gd name="T102" fmla="*/ 5 w 160"/>
              <a:gd name="T103" fmla="*/ 58 h 160"/>
              <a:gd name="T104" fmla="*/ 5 w 160"/>
              <a:gd name="T105" fmla="*/ 120 h 160"/>
              <a:gd name="T106" fmla="*/ 11 w 160"/>
              <a:gd name="T107" fmla="*/ 155 h 160"/>
              <a:gd name="T108" fmla="*/ 155 w 160"/>
              <a:gd name="T109" fmla="*/ 155 h 160"/>
              <a:gd name="T110" fmla="*/ 155 w 160"/>
              <a:gd name="T111" fmla="*/ 147 h 160"/>
              <a:gd name="T112" fmla="*/ 149 w 160"/>
              <a:gd name="T113" fmla="*/ 115 h 160"/>
              <a:gd name="T114" fmla="*/ 154 w 160"/>
              <a:gd name="T115" fmla="*/ 51 h 160"/>
              <a:gd name="T116" fmla="*/ 143 w 160"/>
              <a:gd name="T117" fmla="*/ 56 h 160"/>
              <a:gd name="T118" fmla="*/ 133 w 160"/>
              <a:gd name="T119" fmla="*/ 40 h 160"/>
              <a:gd name="T120" fmla="*/ 141 w 160"/>
              <a:gd name="T121" fmla="*/ 8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60" h="160">
                <a:moveTo>
                  <a:pt x="147" y="18"/>
                </a:moveTo>
                <a:cubicBezTo>
                  <a:pt x="147" y="8"/>
                  <a:pt x="147" y="8"/>
                  <a:pt x="147" y="8"/>
                </a:cubicBezTo>
                <a:cubicBezTo>
                  <a:pt x="147" y="3"/>
                  <a:pt x="143" y="0"/>
                  <a:pt x="139" y="0"/>
                </a:cubicBezTo>
                <a:cubicBezTo>
                  <a:pt x="21" y="0"/>
                  <a:pt x="21" y="0"/>
                  <a:pt x="21" y="0"/>
                </a:cubicBezTo>
                <a:cubicBezTo>
                  <a:pt x="17" y="0"/>
                  <a:pt x="13" y="3"/>
                  <a:pt x="13" y="8"/>
                </a:cubicBezTo>
                <a:cubicBezTo>
                  <a:pt x="13" y="18"/>
                  <a:pt x="13" y="18"/>
                  <a:pt x="13" y="18"/>
                </a:cubicBezTo>
                <a:cubicBezTo>
                  <a:pt x="0" y="31"/>
                  <a:pt x="0" y="31"/>
                  <a:pt x="0" y="31"/>
                </a:cubicBezTo>
                <a:cubicBezTo>
                  <a:pt x="0" y="40"/>
                  <a:pt x="0" y="40"/>
                  <a:pt x="0" y="40"/>
                </a:cubicBezTo>
                <a:cubicBezTo>
                  <a:pt x="0" y="45"/>
                  <a:pt x="0" y="45"/>
                  <a:pt x="0" y="45"/>
                </a:cubicBezTo>
                <a:cubicBezTo>
                  <a:pt x="0" y="47"/>
                  <a:pt x="0" y="47"/>
                  <a:pt x="0" y="47"/>
                </a:cubicBezTo>
                <a:cubicBezTo>
                  <a:pt x="0" y="47"/>
                  <a:pt x="0" y="48"/>
                  <a:pt x="0" y="48"/>
                </a:cubicBezTo>
                <a:cubicBezTo>
                  <a:pt x="0" y="48"/>
                  <a:pt x="0" y="48"/>
                  <a:pt x="0" y="48"/>
                </a:cubicBezTo>
                <a:cubicBezTo>
                  <a:pt x="0" y="115"/>
                  <a:pt x="0" y="115"/>
                  <a:pt x="0" y="115"/>
                </a:cubicBezTo>
                <a:cubicBezTo>
                  <a:pt x="0" y="120"/>
                  <a:pt x="0" y="120"/>
                  <a:pt x="0" y="120"/>
                </a:cubicBezTo>
                <a:cubicBezTo>
                  <a:pt x="0" y="147"/>
                  <a:pt x="0" y="147"/>
                  <a:pt x="0" y="147"/>
                </a:cubicBezTo>
                <a:cubicBezTo>
                  <a:pt x="0" y="152"/>
                  <a:pt x="0" y="152"/>
                  <a:pt x="0" y="152"/>
                </a:cubicBezTo>
                <a:cubicBezTo>
                  <a:pt x="0" y="160"/>
                  <a:pt x="0" y="160"/>
                  <a:pt x="0" y="160"/>
                </a:cubicBezTo>
                <a:cubicBezTo>
                  <a:pt x="16" y="160"/>
                  <a:pt x="16" y="160"/>
                  <a:pt x="16" y="160"/>
                </a:cubicBezTo>
                <a:cubicBezTo>
                  <a:pt x="16" y="152"/>
                  <a:pt x="16" y="152"/>
                  <a:pt x="16" y="152"/>
                </a:cubicBezTo>
                <a:cubicBezTo>
                  <a:pt x="144" y="152"/>
                  <a:pt x="144" y="152"/>
                  <a:pt x="144" y="152"/>
                </a:cubicBezTo>
                <a:cubicBezTo>
                  <a:pt x="144" y="160"/>
                  <a:pt x="144" y="160"/>
                  <a:pt x="144" y="160"/>
                </a:cubicBezTo>
                <a:cubicBezTo>
                  <a:pt x="160" y="160"/>
                  <a:pt x="160" y="160"/>
                  <a:pt x="160" y="160"/>
                </a:cubicBezTo>
                <a:cubicBezTo>
                  <a:pt x="160" y="152"/>
                  <a:pt x="160" y="152"/>
                  <a:pt x="160" y="152"/>
                </a:cubicBezTo>
                <a:cubicBezTo>
                  <a:pt x="160" y="147"/>
                  <a:pt x="160" y="147"/>
                  <a:pt x="160" y="147"/>
                </a:cubicBezTo>
                <a:cubicBezTo>
                  <a:pt x="160" y="120"/>
                  <a:pt x="160" y="120"/>
                  <a:pt x="160" y="120"/>
                </a:cubicBezTo>
                <a:cubicBezTo>
                  <a:pt x="160" y="115"/>
                  <a:pt x="160" y="115"/>
                  <a:pt x="160" y="115"/>
                </a:cubicBezTo>
                <a:cubicBezTo>
                  <a:pt x="160" y="48"/>
                  <a:pt x="160" y="48"/>
                  <a:pt x="160" y="48"/>
                </a:cubicBezTo>
                <a:cubicBezTo>
                  <a:pt x="160" y="48"/>
                  <a:pt x="160" y="48"/>
                  <a:pt x="160" y="48"/>
                </a:cubicBezTo>
                <a:cubicBezTo>
                  <a:pt x="160" y="48"/>
                  <a:pt x="160" y="47"/>
                  <a:pt x="160" y="47"/>
                </a:cubicBezTo>
                <a:cubicBezTo>
                  <a:pt x="160" y="45"/>
                  <a:pt x="160" y="45"/>
                  <a:pt x="160" y="45"/>
                </a:cubicBezTo>
                <a:cubicBezTo>
                  <a:pt x="160" y="40"/>
                  <a:pt x="160" y="40"/>
                  <a:pt x="160" y="40"/>
                </a:cubicBezTo>
                <a:cubicBezTo>
                  <a:pt x="160" y="31"/>
                  <a:pt x="160" y="31"/>
                  <a:pt x="160" y="31"/>
                </a:cubicBezTo>
                <a:lnTo>
                  <a:pt x="147" y="18"/>
                </a:lnTo>
                <a:close/>
                <a:moveTo>
                  <a:pt x="143" y="61"/>
                </a:moveTo>
                <a:cubicBezTo>
                  <a:pt x="144" y="61"/>
                  <a:pt x="144" y="61"/>
                  <a:pt x="144" y="61"/>
                </a:cubicBezTo>
                <a:cubicBezTo>
                  <a:pt x="144" y="115"/>
                  <a:pt x="144" y="115"/>
                  <a:pt x="144" y="115"/>
                </a:cubicBezTo>
                <a:cubicBezTo>
                  <a:pt x="129" y="115"/>
                  <a:pt x="129" y="115"/>
                  <a:pt x="129" y="115"/>
                </a:cubicBezTo>
                <a:cubicBezTo>
                  <a:pt x="130" y="113"/>
                  <a:pt x="131" y="111"/>
                  <a:pt x="131" y="109"/>
                </a:cubicBezTo>
                <a:cubicBezTo>
                  <a:pt x="131" y="104"/>
                  <a:pt x="126" y="99"/>
                  <a:pt x="121" y="99"/>
                </a:cubicBezTo>
                <a:cubicBezTo>
                  <a:pt x="122" y="97"/>
                  <a:pt x="123" y="95"/>
                  <a:pt x="123" y="93"/>
                </a:cubicBezTo>
                <a:cubicBezTo>
                  <a:pt x="123" y="87"/>
                  <a:pt x="118" y="83"/>
                  <a:pt x="112" y="83"/>
                </a:cubicBezTo>
                <a:cubicBezTo>
                  <a:pt x="106" y="83"/>
                  <a:pt x="101" y="87"/>
                  <a:pt x="101" y="93"/>
                </a:cubicBezTo>
                <a:cubicBezTo>
                  <a:pt x="101" y="95"/>
                  <a:pt x="102" y="97"/>
                  <a:pt x="103" y="99"/>
                </a:cubicBezTo>
                <a:cubicBezTo>
                  <a:pt x="98" y="99"/>
                  <a:pt x="93" y="104"/>
                  <a:pt x="93" y="109"/>
                </a:cubicBezTo>
                <a:cubicBezTo>
                  <a:pt x="93" y="111"/>
                  <a:pt x="94" y="113"/>
                  <a:pt x="95" y="115"/>
                </a:cubicBezTo>
                <a:cubicBezTo>
                  <a:pt x="53" y="115"/>
                  <a:pt x="53" y="115"/>
                  <a:pt x="53" y="115"/>
                </a:cubicBezTo>
                <a:cubicBezTo>
                  <a:pt x="53" y="107"/>
                  <a:pt x="53" y="107"/>
                  <a:pt x="53" y="107"/>
                </a:cubicBezTo>
                <a:cubicBezTo>
                  <a:pt x="64" y="107"/>
                  <a:pt x="64" y="107"/>
                  <a:pt x="64" y="107"/>
                </a:cubicBezTo>
                <a:cubicBezTo>
                  <a:pt x="65" y="107"/>
                  <a:pt x="67" y="105"/>
                  <a:pt x="67" y="104"/>
                </a:cubicBezTo>
                <a:cubicBezTo>
                  <a:pt x="67" y="103"/>
                  <a:pt x="65" y="101"/>
                  <a:pt x="64" y="101"/>
                </a:cubicBezTo>
                <a:cubicBezTo>
                  <a:pt x="53" y="101"/>
                  <a:pt x="53" y="101"/>
                  <a:pt x="53" y="101"/>
                </a:cubicBezTo>
                <a:cubicBezTo>
                  <a:pt x="52" y="101"/>
                  <a:pt x="52" y="101"/>
                  <a:pt x="52" y="101"/>
                </a:cubicBezTo>
                <a:cubicBezTo>
                  <a:pt x="70" y="83"/>
                  <a:pt x="70" y="83"/>
                  <a:pt x="70" y="83"/>
                </a:cubicBezTo>
                <a:cubicBezTo>
                  <a:pt x="66" y="78"/>
                  <a:pt x="66" y="78"/>
                  <a:pt x="66" y="78"/>
                </a:cubicBezTo>
                <a:cubicBezTo>
                  <a:pt x="54" y="67"/>
                  <a:pt x="36" y="67"/>
                  <a:pt x="25" y="78"/>
                </a:cubicBezTo>
                <a:cubicBezTo>
                  <a:pt x="20" y="83"/>
                  <a:pt x="20" y="83"/>
                  <a:pt x="20" y="83"/>
                </a:cubicBezTo>
                <a:cubicBezTo>
                  <a:pt x="39" y="101"/>
                  <a:pt x="39" y="101"/>
                  <a:pt x="39" y="101"/>
                </a:cubicBezTo>
                <a:cubicBezTo>
                  <a:pt x="37" y="101"/>
                  <a:pt x="37" y="101"/>
                  <a:pt x="37" y="101"/>
                </a:cubicBezTo>
                <a:cubicBezTo>
                  <a:pt x="27" y="101"/>
                  <a:pt x="27" y="101"/>
                  <a:pt x="27" y="101"/>
                </a:cubicBezTo>
                <a:cubicBezTo>
                  <a:pt x="25" y="101"/>
                  <a:pt x="24" y="103"/>
                  <a:pt x="24" y="104"/>
                </a:cubicBezTo>
                <a:cubicBezTo>
                  <a:pt x="24" y="105"/>
                  <a:pt x="25" y="107"/>
                  <a:pt x="27" y="107"/>
                </a:cubicBezTo>
                <a:cubicBezTo>
                  <a:pt x="37" y="107"/>
                  <a:pt x="37" y="107"/>
                  <a:pt x="37" y="107"/>
                </a:cubicBezTo>
                <a:cubicBezTo>
                  <a:pt x="37" y="115"/>
                  <a:pt x="37" y="115"/>
                  <a:pt x="37" y="115"/>
                </a:cubicBezTo>
                <a:cubicBezTo>
                  <a:pt x="16" y="115"/>
                  <a:pt x="16" y="115"/>
                  <a:pt x="16" y="115"/>
                </a:cubicBezTo>
                <a:cubicBezTo>
                  <a:pt x="16" y="61"/>
                  <a:pt x="16" y="61"/>
                  <a:pt x="16" y="61"/>
                </a:cubicBezTo>
                <a:cubicBezTo>
                  <a:pt x="17" y="61"/>
                  <a:pt x="17" y="61"/>
                  <a:pt x="17" y="61"/>
                </a:cubicBezTo>
                <a:cubicBezTo>
                  <a:pt x="22" y="61"/>
                  <a:pt x="27" y="59"/>
                  <a:pt x="29" y="55"/>
                </a:cubicBezTo>
                <a:cubicBezTo>
                  <a:pt x="32" y="59"/>
                  <a:pt x="36" y="61"/>
                  <a:pt x="41" y="61"/>
                </a:cubicBezTo>
                <a:cubicBezTo>
                  <a:pt x="44" y="61"/>
                  <a:pt x="44" y="61"/>
                  <a:pt x="44" y="61"/>
                </a:cubicBezTo>
                <a:cubicBezTo>
                  <a:pt x="49" y="61"/>
                  <a:pt x="53" y="59"/>
                  <a:pt x="56" y="55"/>
                </a:cubicBezTo>
                <a:cubicBezTo>
                  <a:pt x="59" y="59"/>
                  <a:pt x="63" y="61"/>
                  <a:pt x="68" y="61"/>
                </a:cubicBezTo>
                <a:cubicBezTo>
                  <a:pt x="73" y="61"/>
                  <a:pt x="77" y="59"/>
                  <a:pt x="80" y="55"/>
                </a:cubicBezTo>
                <a:cubicBezTo>
                  <a:pt x="83" y="59"/>
                  <a:pt x="87" y="61"/>
                  <a:pt x="92" y="61"/>
                </a:cubicBezTo>
                <a:cubicBezTo>
                  <a:pt x="97" y="61"/>
                  <a:pt x="101" y="59"/>
                  <a:pt x="104" y="55"/>
                </a:cubicBezTo>
                <a:cubicBezTo>
                  <a:pt x="107" y="59"/>
                  <a:pt x="111" y="61"/>
                  <a:pt x="116" y="61"/>
                </a:cubicBezTo>
                <a:cubicBezTo>
                  <a:pt x="119" y="61"/>
                  <a:pt x="119" y="61"/>
                  <a:pt x="119" y="61"/>
                </a:cubicBezTo>
                <a:cubicBezTo>
                  <a:pt x="124" y="61"/>
                  <a:pt x="128" y="59"/>
                  <a:pt x="131" y="55"/>
                </a:cubicBezTo>
                <a:cubicBezTo>
                  <a:pt x="133" y="59"/>
                  <a:pt x="138" y="61"/>
                  <a:pt x="143" y="61"/>
                </a:cubicBezTo>
                <a:close/>
                <a:moveTo>
                  <a:pt x="19" y="120"/>
                </a:moveTo>
                <a:cubicBezTo>
                  <a:pt x="24" y="120"/>
                  <a:pt x="24" y="120"/>
                  <a:pt x="24" y="120"/>
                </a:cubicBezTo>
                <a:cubicBezTo>
                  <a:pt x="24" y="147"/>
                  <a:pt x="24" y="147"/>
                  <a:pt x="24" y="147"/>
                </a:cubicBezTo>
                <a:cubicBezTo>
                  <a:pt x="19" y="147"/>
                  <a:pt x="19" y="147"/>
                  <a:pt x="19" y="147"/>
                </a:cubicBezTo>
                <a:lnTo>
                  <a:pt x="19" y="120"/>
                </a:lnTo>
                <a:close/>
                <a:moveTo>
                  <a:pt x="29" y="120"/>
                </a:moveTo>
                <a:cubicBezTo>
                  <a:pt x="35" y="120"/>
                  <a:pt x="35" y="120"/>
                  <a:pt x="35" y="120"/>
                </a:cubicBezTo>
                <a:cubicBezTo>
                  <a:pt x="35" y="147"/>
                  <a:pt x="35" y="147"/>
                  <a:pt x="35" y="147"/>
                </a:cubicBezTo>
                <a:cubicBezTo>
                  <a:pt x="29" y="147"/>
                  <a:pt x="29" y="147"/>
                  <a:pt x="29" y="147"/>
                </a:cubicBezTo>
                <a:lnTo>
                  <a:pt x="29" y="120"/>
                </a:lnTo>
                <a:close/>
                <a:moveTo>
                  <a:pt x="43" y="107"/>
                </a:moveTo>
                <a:cubicBezTo>
                  <a:pt x="44" y="107"/>
                  <a:pt x="44" y="107"/>
                  <a:pt x="44" y="107"/>
                </a:cubicBezTo>
                <a:cubicBezTo>
                  <a:pt x="45" y="108"/>
                  <a:pt x="45" y="108"/>
                  <a:pt x="45" y="108"/>
                </a:cubicBezTo>
                <a:cubicBezTo>
                  <a:pt x="46" y="107"/>
                  <a:pt x="46" y="107"/>
                  <a:pt x="46" y="107"/>
                </a:cubicBezTo>
                <a:cubicBezTo>
                  <a:pt x="48" y="107"/>
                  <a:pt x="48" y="107"/>
                  <a:pt x="48" y="107"/>
                </a:cubicBezTo>
                <a:cubicBezTo>
                  <a:pt x="48" y="115"/>
                  <a:pt x="48" y="115"/>
                  <a:pt x="48" y="115"/>
                </a:cubicBezTo>
                <a:cubicBezTo>
                  <a:pt x="43" y="115"/>
                  <a:pt x="43" y="115"/>
                  <a:pt x="43" y="115"/>
                </a:cubicBezTo>
                <a:lnTo>
                  <a:pt x="43" y="107"/>
                </a:lnTo>
                <a:close/>
                <a:moveTo>
                  <a:pt x="45" y="80"/>
                </a:moveTo>
                <a:cubicBezTo>
                  <a:pt x="44" y="80"/>
                  <a:pt x="43" y="81"/>
                  <a:pt x="43" y="83"/>
                </a:cubicBezTo>
                <a:cubicBezTo>
                  <a:pt x="43" y="98"/>
                  <a:pt x="43" y="98"/>
                  <a:pt x="43" y="98"/>
                </a:cubicBezTo>
                <a:cubicBezTo>
                  <a:pt x="28" y="83"/>
                  <a:pt x="28" y="83"/>
                  <a:pt x="28" y="83"/>
                </a:cubicBezTo>
                <a:cubicBezTo>
                  <a:pt x="29" y="82"/>
                  <a:pt x="29" y="82"/>
                  <a:pt x="29" y="82"/>
                </a:cubicBezTo>
                <a:cubicBezTo>
                  <a:pt x="38" y="72"/>
                  <a:pt x="53" y="72"/>
                  <a:pt x="62" y="82"/>
                </a:cubicBezTo>
                <a:cubicBezTo>
                  <a:pt x="63" y="83"/>
                  <a:pt x="63" y="83"/>
                  <a:pt x="63" y="83"/>
                </a:cubicBezTo>
                <a:cubicBezTo>
                  <a:pt x="48" y="98"/>
                  <a:pt x="48" y="98"/>
                  <a:pt x="48" y="98"/>
                </a:cubicBezTo>
                <a:cubicBezTo>
                  <a:pt x="48" y="83"/>
                  <a:pt x="48" y="83"/>
                  <a:pt x="48" y="83"/>
                </a:cubicBezTo>
                <a:cubicBezTo>
                  <a:pt x="48" y="81"/>
                  <a:pt x="47" y="80"/>
                  <a:pt x="45" y="80"/>
                </a:cubicBezTo>
                <a:close/>
                <a:moveTo>
                  <a:pt x="40" y="120"/>
                </a:moveTo>
                <a:cubicBezTo>
                  <a:pt x="45" y="120"/>
                  <a:pt x="45" y="120"/>
                  <a:pt x="45" y="120"/>
                </a:cubicBezTo>
                <a:cubicBezTo>
                  <a:pt x="45" y="147"/>
                  <a:pt x="45" y="147"/>
                  <a:pt x="45" y="147"/>
                </a:cubicBezTo>
                <a:cubicBezTo>
                  <a:pt x="40" y="147"/>
                  <a:pt x="40" y="147"/>
                  <a:pt x="40" y="147"/>
                </a:cubicBezTo>
                <a:lnTo>
                  <a:pt x="40" y="120"/>
                </a:lnTo>
                <a:close/>
                <a:moveTo>
                  <a:pt x="51" y="120"/>
                </a:moveTo>
                <a:cubicBezTo>
                  <a:pt x="53" y="120"/>
                  <a:pt x="53" y="120"/>
                  <a:pt x="53" y="120"/>
                </a:cubicBezTo>
                <a:cubicBezTo>
                  <a:pt x="56" y="120"/>
                  <a:pt x="56" y="120"/>
                  <a:pt x="56" y="120"/>
                </a:cubicBezTo>
                <a:cubicBezTo>
                  <a:pt x="56" y="147"/>
                  <a:pt x="56" y="147"/>
                  <a:pt x="56" y="147"/>
                </a:cubicBezTo>
                <a:cubicBezTo>
                  <a:pt x="51" y="147"/>
                  <a:pt x="51" y="147"/>
                  <a:pt x="51" y="147"/>
                </a:cubicBezTo>
                <a:lnTo>
                  <a:pt x="51" y="120"/>
                </a:lnTo>
                <a:close/>
                <a:moveTo>
                  <a:pt x="61" y="120"/>
                </a:moveTo>
                <a:cubicBezTo>
                  <a:pt x="67" y="120"/>
                  <a:pt x="67" y="120"/>
                  <a:pt x="67" y="120"/>
                </a:cubicBezTo>
                <a:cubicBezTo>
                  <a:pt x="67" y="147"/>
                  <a:pt x="67" y="147"/>
                  <a:pt x="67" y="147"/>
                </a:cubicBezTo>
                <a:cubicBezTo>
                  <a:pt x="61" y="147"/>
                  <a:pt x="61" y="147"/>
                  <a:pt x="61" y="147"/>
                </a:cubicBezTo>
                <a:lnTo>
                  <a:pt x="61" y="120"/>
                </a:lnTo>
                <a:close/>
                <a:moveTo>
                  <a:pt x="72" y="120"/>
                </a:moveTo>
                <a:cubicBezTo>
                  <a:pt x="77" y="120"/>
                  <a:pt x="77" y="120"/>
                  <a:pt x="77" y="120"/>
                </a:cubicBezTo>
                <a:cubicBezTo>
                  <a:pt x="77" y="147"/>
                  <a:pt x="77" y="147"/>
                  <a:pt x="77" y="147"/>
                </a:cubicBezTo>
                <a:cubicBezTo>
                  <a:pt x="72" y="147"/>
                  <a:pt x="72" y="147"/>
                  <a:pt x="72" y="147"/>
                </a:cubicBezTo>
                <a:lnTo>
                  <a:pt x="72" y="120"/>
                </a:lnTo>
                <a:close/>
                <a:moveTo>
                  <a:pt x="83" y="120"/>
                </a:moveTo>
                <a:cubicBezTo>
                  <a:pt x="88" y="120"/>
                  <a:pt x="88" y="120"/>
                  <a:pt x="88" y="120"/>
                </a:cubicBezTo>
                <a:cubicBezTo>
                  <a:pt x="88" y="147"/>
                  <a:pt x="88" y="147"/>
                  <a:pt x="88" y="147"/>
                </a:cubicBezTo>
                <a:cubicBezTo>
                  <a:pt x="83" y="147"/>
                  <a:pt x="83" y="147"/>
                  <a:pt x="83" y="147"/>
                </a:cubicBezTo>
                <a:lnTo>
                  <a:pt x="83" y="120"/>
                </a:lnTo>
                <a:close/>
                <a:moveTo>
                  <a:pt x="93" y="120"/>
                </a:moveTo>
                <a:cubicBezTo>
                  <a:pt x="99" y="120"/>
                  <a:pt x="99" y="120"/>
                  <a:pt x="99" y="120"/>
                </a:cubicBezTo>
                <a:cubicBezTo>
                  <a:pt x="99" y="147"/>
                  <a:pt x="99" y="147"/>
                  <a:pt x="99" y="147"/>
                </a:cubicBezTo>
                <a:cubicBezTo>
                  <a:pt x="93" y="147"/>
                  <a:pt x="93" y="147"/>
                  <a:pt x="93" y="147"/>
                </a:cubicBezTo>
                <a:lnTo>
                  <a:pt x="93" y="120"/>
                </a:lnTo>
                <a:close/>
                <a:moveTo>
                  <a:pt x="120" y="115"/>
                </a:moveTo>
                <a:cubicBezTo>
                  <a:pt x="117" y="115"/>
                  <a:pt x="115" y="112"/>
                  <a:pt x="115" y="109"/>
                </a:cubicBezTo>
                <a:cubicBezTo>
                  <a:pt x="115" y="106"/>
                  <a:pt x="117" y="104"/>
                  <a:pt x="120" y="104"/>
                </a:cubicBezTo>
                <a:cubicBezTo>
                  <a:pt x="123" y="104"/>
                  <a:pt x="125" y="106"/>
                  <a:pt x="125" y="109"/>
                </a:cubicBezTo>
                <a:cubicBezTo>
                  <a:pt x="125" y="112"/>
                  <a:pt x="123" y="115"/>
                  <a:pt x="120" y="115"/>
                </a:cubicBezTo>
                <a:close/>
                <a:moveTo>
                  <a:pt x="112" y="99"/>
                </a:moveTo>
                <a:cubicBezTo>
                  <a:pt x="109" y="99"/>
                  <a:pt x="107" y="96"/>
                  <a:pt x="107" y="93"/>
                </a:cubicBezTo>
                <a:cubicBezTo>
                  <a:pt x="107" y="90"/>
                  <a:pt x="109" y="88"/>
                  <a:pt x="112" y="88"/>
                </a:cubicBezTo>
                <a:cubicBezTo>
                  <a:pt x="115" y="88"/>
                  <a:pt x="117" y="90"/>
                  <a:pt x="117" y="93"/>
                </a:cubicBezTo>
                <a:cubicBezTo>
                  <a:pt x="117" y="96"/>
                  <a:pt x="115" y="99"/>
                  <a:pt x="112" y="99"/>
                </a:cubicBezTo>
                <a:close/>
                <a:moveTo>
                  <a:pt x="109" y="109"/>
                </a:moveTo>
                <a:cubicBezTo>
                  <a:pt x="109" y="112"/>
                  <a:pt x="107" y="115"/>
                  <a:pt x="104" y="115"/>
                </a:cubicBezTo>
                <a:cubicBezTo>
                  <a:pt x="101" y="115"/>
                  <a:pt x="99" y="112"/>
                  <a:pt x="99" y="109"/>
                </a:cubicBezTo>
                <a:cubicBezTo>
                  <a:pt x="99" y="106"/>
                  <a:pt x="101" y="104"/>
                  <a:pt x="104" y="104"/>
                </a:cubicBezTo>
                <a:cubicBezTo>
                  <a:pt x="107" y="104"/>
                  <a:pt x="109" y="106"/>
                  <a:pt x="109" y="109"/>
                </a:cubicBezTo>
                <a:close/>
                <a:moveTo>
                  <a:pt x="104" y="120"/>
                </a:moveTo>
                <a:cubicBezTo>
                  <a:pt x="109" y="120"/>
                  <a:pt x="109" y="120"/>
                  <a:pt x="109" y="120"/>
                </a:cubicBezTo>
                <a:cubicBezTo>
                  <a:pt x="109" y="147"/>
                  <a:pt x="109" y="147"/>
                  <a:pt x="109" y="147"/>
                </a:cubicBezTo>
                <a:cubicBezTo>
                  <a:pt x="104" y="147"/>
                  <a:pt x="104" y="147"/>
                  <a:pt x="104" y="147"/>
                </a:cubicBezTo>
                <a:lnTo>
                  <a:pt x="104" y="120"/>
                </a:lnTo>
                <a:close/>
                <a:moveTo>
                  <a:pt x="115" y="120"/>
                </a:moveTo>
                <a:cubicBezTo>
                  <a:pt x="120" y="120"/>
                  <a:pt x="120" y="120"/>
                  <a:pt x="120" y="120"/>
                </a:cubicBezTo>
                <a:cubicBezTo>
                  <a:pt x="120" y="147"/>
                  <a:pt x="120" y="147"/>
                  <a:pt x="120" y="147"/>
                </a:cubicBezTo>
                <a:cubicBezTo>
                  <a:pt x="115" y="147"/>
                  <a:pt x="115" y="147"/>
                  <a:pt x="115" y="147"/>
                </a:cubicBezTo>
                <a:lnTo>
                  <a:pt x="115" y="120"/>
                </a:lnTo>
                <a:close/>
                <a:moveTo>
                  <a:pt x="125" y="120"/>
                </a:moveTo>
                <a:cubicBezTo>
                  <a:pt x="131" y="120"/>
                  <a:pt x="131" y="120"/>
                  <a:pt x="131" y="120"/>
                </a:cubicBezTo>
                <a:cubicBezTo>
                  <a:pt x="131" y="147"/>
                  <a:pt x="131" y="147"/>
                  <a:pt x="131" y="147"/>
                </a:cubicBezTo>
                <a:cubicBezTo>
                  <a:pt x="125" y="147"/>
                  <a:pt x="125" y="147"/>
                  <a:pt x="125" y="147"/>
                </a:cubicBezTo>
                <a:lnTo>
                  <a:pt x="125" y="120"/>
                </a:lnTo>
                <a:close/>
                <a:moveTo>
                  <a:pt x="136" y="120"/>
                </a:moveTo>
                <a:cubicBezTo>
                  <a:pt x="141" y="120"/>
                  <a:pt x="141" y="120"/>
                  <a:pt x="141" y="120"/>
                </a:cubicBezTo>
                <a:cubicBezTo>
                  <a:pt x="141" y="147"/>
                  <a:pt x="141" y="147"/>
                  <a:pt x="141" y="147"/>
                </a:cubicBezTo>
                <a:cubicBezTo>
                  <a:pt x="136" y="147"/>
                  <a:pt x="136" y="147"/>
                  <a:pt x="136" y="147"/>
                </a:cubicBezTo>
                <a:lnTo>
                  <a:pt x="136" y="120"/>
                </a:lnTo>
                <a:close/>
                <a:moveTo>
                  <a:pt x="40" y="5"/>
                </a:moveTo>
                <a:cubicBezTo>
                  <a:pt x="56" y="5"/>
                  <a:pt x="56" y="5"/>
                  <a:pt x="56" y="5"/>
                </a:cubicBezTo>
                <a:cubicBezTo>
                  <a:pt x="56" y="18"/>
                  <a:pt x="56" y="18"/>
                  <a:pt x="56" y="18"/>
                </a:cubicBezTo>
                <a:cubicBezTo>
                  <a:pt x="53" y="31"/>
                  <a:pt x="53" y="31"/>
                  <a:pt x="53" y="31"/>
                </a:cubicBezTo>
                <a:cubicBezTo>
                  <a:pt x="53" y="40"/>
                  <a:pt x="53" y="40"/>
                  <a:pt x="53" y="40"/>
                </a:cubicBezTo>
                <a:cubicBezTo>
                  <a:pt x="53" y="40"/>
                  <a:pt x="53" y="40"/>
                  <a:pt x="53" y="40"/>
                </a:cubicBezTo>
                <a:cubicBezTo>
                  <a:pt x="32" y="40"/>
                  <a:pt x="32" y="40"/>
                  <a:pt x="32" y="40"/>
                </a:cubicBezTo>
                <a:cubicBezTo>
                  <a:pt x="32" y="33"/>
                  <a:pt x="32" y="33"/>
                  <a:pt x="32" y="33"/>
                </a:cubicBezTo>
                <a:cubicBezTo>
                  <a:pt x="40" y="19"/>
                  <a:pt x="40" y="19"/>
                  <a:pt x="40" y="19"/>
                </a:cubicBezTo>
                <a:lnTo>
                  <a:pt x="40" y="5"/>
                </a:lnTo>
                <a:close/>
                <a:moveTo>
                  <a:pt x="101" y="32"/>
                </a:moveTo>
                <a:cubicBezTo>
                  <a:pt x="101" y="40"/>
                  <a:pt x="101" y="40"/>
                  <a:pt x="101" y="40"/>
                </a:cubicBezTo>
                <a:cubicBezTo>
                  <a:pt x="83" y="40"/>
                  <a:pt x="83" y="40"/>
                  <a:pt x="83" y="40"/>
                </a:cubicBezTo>
                <a:cubicBezTo>
                  <a:pt x="83" y="5"/>
                  <a:pt x="83" y="5"/>
                  <a:pt x="83" y="5"/>
                </a:cubicBezTo>
                <a:cubicBezTo>
                  <a:pt x="99" y="5"/>
                  <a:pt x="99" y="5"/>
                  <a:pt x="99" y="5"/>
                </a:cubicBezTo>
                <a:cubicBezTo>
                  <a:pt x="99" y="19"/>
                  <a:pt x="99" y="19"/>
                  <a:pt x="99" y="19"/>
                </a:cubicBezTo>
                <a:lnTo>
                  <a:pt x="101" y="32"/>
                </a:lnTo>
                <a:close/>
                <a:moveTo>
                  <a:pt x="128" y="47"/>
                </a:moveTo>
                <a:cubicBezTo>
                  <a:pt x="128" y="52"/>
                  <a:pt x="124" y="56"/>
                  <a:pt x="119" y="56"/>
                </a:cubicBezTo>
                <a:cubicBezTo>
                  <a:pt x="116" y="56"/>
                  <a:pt x="116" y="56"/>
                  <a:pt x="116" y="56"/>
                </a:cubicBezTo>
                <a:cubicBezTo>
                  <a:pt x="111" y="56"/>
                  <a:pt x="107" y="52"/>
                  <a:pt x="107" y="47"/>
                </a:cubicBezTo>
                <a:cubicBezTo>
                  <a:pt x="107" y="45"/>
                  <a:pt x="107" y="45"/>
                  <a:pt x="107" y="45"/>
                </a:cubicBezTo>
                <a:cubicBezTo>
                  <a:pt x="128" y="45"/>
                  <a:pt x="128" y="45"/>
                  <a:pt x="128" y="45"/>
                </a:cubicBezTo>
                <a:lnTo>
                  <a:pt x="128" y="47"/>
                </a:lnTo>
                <a:close/>
                <a:moveTo>
                  <a:pt x="101" y="47"/>
                </a:moveTo>
                <a:cubicBezTo>
                  <a:pt x="101" y="52"/>
                  <a:pt x="97" y="56"/>
                  <a:pt x="92" y="56"/>
                </a:cubicBezTo>
                <a:cubicBezTo>
                  <a:pt x="87" y="56"/>
                  <a:pt x="83" y="52"/>
                  <a:pt x="83" y="47"/>
                </a:cubicBezTo>
                <a:cubicBezTo>
                  <a:pt x="83" y="45"/>
                  <a:pt x="83" y="45"/>
                  <a:pt x="83" y="45"/>
                </a:cubicBezTo>
                <a:cubicBezTo>
                  <a:pt x="101" y="45"/>
                  <a:pt x="101" y="45"/>
                  <a:pt x="101" y="45"/>
                </a:cubicBezTo>
                <a:lnTo>
                  <a:pt x="101" y="47"/>
                </a:lnTo>
                <a:close/>
                <a:moveTo>
                  <a:pt x="77" y="47"/>
                </a:moveTo>
                <a:cubicBezTo>
                  <a:pt x="77" y="52"/>
                  <a:pt x="73" y="56"/>
                  <a:pt x="68" y="56"/>
                </a:cubicBezTo>
                <a:cubicBezTo>
                  <a:pt x="63" y="56"/>
                  <a:pt x="59" y="52"/>
                  <a:pt x="59" y="47"/>
                </a:cubicBezTo>
                <a:cubicBezTo>
                  <a:pt x="59" y="45"/>
                  <a:pt x="59" y="45"/>
                  <a:pt x="59" y="45"/>
                </a:cubicBezTo>
                <a:cubicBezTo>
                  <a:pt x="77" y="45"/>
                  <a:pt x="77" y="45"/>
                  <a:pt x="77" y="45"/>
                </a:cubicBezTo>
                <a:lnTo>
                  <a:pt x="77" y="47"/>
                </a:lnTo>
                <a:close/>
                <a:moveTo>
                  <a:pt x="77" y="40"/>
                </a:moveTo>
                <a:cubicBezTo>
                  <a:pt x="59" y="40"/>
                  <a:pt x="59" y="40"/>
                  <a:pt x="59" y="40"/>
                </a:cubicBezTo>
                <a:cubicBezTo>
                  <a:pt x="59" y="32"/>
                  <a:pt x="59" y="32"/>
                  <a:pt x="59" y="32"/>
                </a:cubicBezTo>
                <a:cubicBezTo>
                  <a:pt x="61" y="19"/>
                  <a:pt x="61" y="19"/>
                  <a:pt x="61" y="19"/>
                </a:cubicBezTo>
                <a:cubicBezTo>
                  <a:pt x="61" y="5"/>
                  <a:pt x="61" y="5"/>
                  <a:pt x="61" y="5"/>
                </a:cubicBezTo>
                <a:cubicBezTo>
                  <a:pt x="77" y="5"/>
                  <a:pt x="77" y="5"/>
                  <a:pt x="77" y="5"/>
                </a:cubicBezTo>
                <a:lnTo>
                  <a:pt x="77" y="40"/>
                </a:lnTo>
                <a:close/>
                <a:moveTo>
                  <a:pt x="32" y="45"/>
                </a:moveTo>
                <a:cubicBezTo>
                  <a:pt x="53" y="45"/>
                  <a:pt x="53" y="45"/>
                  <a:pt x="53" y="45"/>
                </a:cubicBezTo>
                <a:cubicBezTo>
                  <a:pt x="53" y="47"/>
                  <a:pt x="53" y="47"/>
                  <a:pt x="53" y="47"/>
                </a:cubicBezTo>
                <a:cubicBezTo>
                  <a:pt x="53" y="52"/>
                  <a:pt x="49" y="56"/>
                  <a:pt x="44" y="56"/>
                </a:cubicBezTo>
                <a:cubicBezTo>
                  <a:pt x="41" y="56"/>
                  <a:pt x="41" y="56"/>
                  <a:pt x="41" y="56"/>
                </a:cubicBezTo>
                <a:cubicBezTo>
                  <a:pt x="36" y="56"/>
                  <a:pt x="32" y="52"/>
                  <a:pt x="32" y="47"/>
                </a:cubicBezTo>
                <a:lnTo>
                  <a:pt x="32" y="45"/>
                </a:lnTo>
                <a:close/>
                <a:moveTo>
                  <a:pt x="128" y="40"/>
                </a:moveTo>
                <a:cubicBezTo>
                  <a:pt x="107" y="40"/>
                  <a:pt x="107" y="40"/>
                  <a:pt x="107" y="40"/>
                </a:cubicBezTo>
                <a:cubicBezTo>
                  <a:pt x="107" y="32"/>
                  <a:pt x="107" y="32"/>
                  <a:pt x="107" y="32"/>
                </a:cubicBezTo>
                <a:cubicBezTo>
                  <a:pt x="104" y="18"/>
                  <a:pt x="104" y="18"/>
                  <a:pt x="104" y="18"/>
                </a:cubicBezTo>
                <a:cubicBezTo>
                  <a:pt x="104" y="5"/>
                  <a:pt x="104" y="5"/>
                  <a:pt x="104" y="5"/>
                </a:cubicBezTo>
                <a:cubicBezTo>
                  <a:pt x="120" y="5"/>
                  <a:pt x="120" y="5"/>
                  <a:pt x="120" y="5"/>
                </a:cubicBezTo>
                <a:cubicBezTo>
                  <a:pt x="120" y="19"/>
                  <a:pt x="120" y="19"/>
                  <a:pt x="120" y="19"/>
                </a:cubicBezTo>
                <a:cubicBezTo>
                  <a:pt x="128" y="33"/>
                  <a:pt x="128" y="33"/>
                  <a:pt x="128" y="33"/>
                </a:cubicBezTo>
                <a:lnTo>
                  <a:pt x="128" y="40"/>
                </a:lnTo>
                <a:close/>
                <a:moveTo>
                  <a:pt x="5" y="33"/>
                </a:moveTo>
                <a:cubicBezTo>
                  <a:pt x="19" y="20"/>
                  <a:pt x="19" y="20"/>
                  <a:pt x="19" y="20"/>
                </a:cubicBezTo>
                <a:cubicBezTo>
                  <a:pt x="19" y="8"/>
                  <a:pt x="19" y="8"/>
                  <a:pt x="19" y="8"/>
                </a:cubicBezTo>
                <a:cubicBezTo>
                  <a:pt x="19" y="6"/>
                  <a:pt x="20" y="5"/>
                  <a:pt x="21" y="5"/>
                </a:cubicBezTo>
                <a:cubicBezTo>
                  <a:pt x="35" y="5"/>
                  <a:pt x="35" y="5"/>
                  <a:pt x="35" y="5"/>
                </a:cubicBezTo>
                <a:cubicBezTo>
                  <a:pt x="35" y="18"/>
                  <a:pt x="35" y="18"/>
                  <a:pt x="35" y="18"/>
                </a:cubicBezTo>
                <a:cubicBezTo>
                  <a:pt x="27" y="31"/>
                  <a:pt x="27" y="31"/>
                  <a:pt x="27" y="31"/>
                </a:cubicBezTo>
                <a:cubicBezTo>
                  <a:pt x="27" y="40"/>
                  <a:pt x="27" y="40"/>
                  <a:pt x="27" y="40"/>
                </a:cubicBezTo>
                <a:cubicBezTo>
                  <a:pt x="5" y="40"/>
                  <a:pt x="5" y="40"/>
                  <a:pt x="5" y="40"/>
                </a:cubicBezTo>
                <a:lnTo>
                  <a:pt x="5" y="33"/>
                </a:lnTo>
                <a:close/>
                <a:moveTo>
                  <a:pt x="27" y="45"/>
                </a:moveTo>
                <a:cubicBezTo>
                  <a:pt x="27" y="47"/>
                  <a:pt x="27" y="47"/>
                  <a:pt x="27" y="47"/>
                </a:cubicBezTo>
                <a:cubicBezTo>
                  <a:pt x="27" y="52"/>
                  <a:pt x="22" y="56"/>
                  <a:pt x="17" y="56"/>
                </a:cubicBezTo>
                <a:cubicBezTo>
                  <a:pt x="15" y="56"/>
                  <a:pt x="15" y="56"/>
                  <a:pt x="15" y="56"/>
                </a:cubicBezTo>
                <a:cubicBezTo>
                  <a:pt x="14" y="56"/>
                  <a:pt x="14" y="56"/>
                  <a:pt x="14" y="56"/>
                </a:cubicBezTo>
                <a:cubicBezTo>
                  <a:pt x="12" y="56"/>
                  <a:pt x="10" y="55"/>
                  <a:pt x="9" y="54"/>
                </a:cubicBezTo>
                <a:cubicBezTo>
                  <a:pt x="9" y="54"/>
                  <a:pt x="9" y="54"/>
                  <a:pt x="9" y="54"/>
                </a:cubicBezTo>
                <a:cubicBezTo>
                  <a:pt x="8" y="53"/>
                  <a:pt x="7" y="52"/>
                  <a:pt x="6" y="51"/>
                </a:cubicBezTo>
                <a:cubicBezTo>
                  <a:pt x="6" y="51"/>
                  <a:pt x="6" y="51"/>
                  <a:pt x="6" y="51"/>
                </a:cubicBezTo>
                <a:cubicBezTo>
                  <a:pt x="6" y="51"/>
                  <a:pt x="6" y="50"/>
                  <a:pt x="6" y="50"/>
                </a:cubicBezTo>
                <a:cubicBezTo>
                  <a:pt x="6" y="50"/>
                  <a:pt x="6" y="50"/>
                  <a:pt x="6" y="50"/>
                </a:cubicBezTo>
                <a:cubicBezTo>
                  <a:pt x="6" y="49"/>
                  <a:pt x="5" y="48"/>
                  <a:pt x="5" y="47"/>
                </a:cubicBezTo>
                <a:cubicBezTo>
                  <a:pt x="5" y="45"/>
                  <a:pt x="5" y="45"/>
                  <a:pt x="5" y="45"/>
                </a:cubicBezTo>
                <a:lnTo>
                  <a:pt x="27" y="45"/>
                </a:lnTo>
                <a:close/>
                <a:moveTo>
                  <a:pt x="5" y="58"/>
                </a:moveTo>
                <a:cubicBezTo>
                  <a:pt x="7" y="59"/>
                  <a:pt x="9" y="60"/>
                  <a:pt x="11" y="61"/>
                </a:cubicBezTo>
                <a:cubicBezTo>
                  <a:pt x="11" y="115"/>
                  <a:pt x="11" y="115"/>
                  <a:pt x="11" y="115"/>
                </a:cubicBezTo>
                <a:cubicBezTo>
                  <a:pt x="5" y="115"/>
                  <a:pt x="5" y="115"/>
                  <a:pt x="5" y="115"/>
                </a:cubicBezTo>
                <a:lnTo>
                  <a:pt x="5" y="58"/>
                </a:lnTo>
                <a:close/>
                <a:moveTo>
                  <a:pt x="5" y="120"/>
                </a:moveTo>
                <a:cubicBezTo>
                  <a:pt x="13" y="120"/>
                  <a:pt x="13" y="120"/>
                  <a:pt x="13" y="120"/>
                </a:cubicBezTo>
                <a:cubicBezTo>
                  <a:pt x="13" y="147"/>
                  <a:pt x="13" y="147"/>
                  <a:pt x="13" y="147"/>
                </a:cubicBezTo>
                <a:cubicBezTo>
                  <a:pt x="5" y="147"/>
                  <a:pt x="5" y="147"/>
                  <a:pt x="5" y="147"/>
                </a:cubicBezTo>
                <a:lnTo>
                  <a:pt x="5" y="120"/>
                </a:lnTo>
                <a:close/>
                <a:moveTo>
                  <a:pt x="11" y="155"/>
                </a:moveTo>
                <a:cubicBezTo>
                  <a:pt x="5" y="155"/>
                  <a:pt x="5" y="155"/>
                  <a:pt x="5" y="155"/>
                </a:cubicBezTo>
                <a:cubicBezTo>
                  <a:pt x="5" y="152"/>
                  <a:pt x="5" y="152"/>
                  <a:pt x="5" y="152"/>
                </a:cubicBezTo>
                <a:cubicBezTo>
                  <a:pt x="11" y="152"/>
                  <a:pt x="11" y="152"/>
                  <a:pt x="11" y="152"/>
                </a:cubicBezTo>
                <a:lnTo>
                  <a:pt x="11" y="155"/>
                </a:lnTo>
                <a:close/>
                <a:moveTo>
                  <a:pt x="155" y="155"/>
                </a:moveTo>
                <a:cubicBezTo>
                  <a:pt x="149" y="155"/>
                  <a:pt x="149" y="155"/>
                  <a:pt x="149" y="155"/>
                </a:cubicBezTo>
                <a:cubicBezTo>
                  <a:pt x="149" y="152"/>
                  <a:pt x="149" y="152"/>
                  <a:pt x="149" y="152"/>
                </a:cubicBezTo>
                <a:cubicBezTo>
                  <a:pt x="155" y="152"/>
                  <a:pt x="155" y="152"/>
                  <a:pt x="155" y="152"/>
                </a:cubicBezTo>
                <a:lnTo>
                  <a:pt x="155" y="155"/>
                </a:lnTo>
                <a:close/>
                <a:moveTo>
                  <a:pt x="155" y="147"/>
                </a:moveTo>
                <a:cubicBezTo>
                  <a:pt x="147" y="147"/>
                  <a:pt x="147" y="147"/>
                  <a:pt x="147" y="147"/>
                </a:cubicBezTo>
                <a:cubicBezTo>
                  <a:pt x="147" y="120"/>
                  <a:pt x="147" y="120"/>
                  <a:pt x="147" y="120"/>
                </a:cubicBezTo>
                <a:cubicBezTo>
                  <a:pt x="155" y="120"/>
                  <a:pt x="155" y="120"/>
                  <a:pt x="155" y="120"/>
                </a:cubicBezTo>
                <a:lnTo>
                  <a:pt x="155" y="147"/>
                </a:lnTo>
                <a:close/>
                <a:moveTo>
                  <a:pt x="149" y="115"/>
                </a:moveTo>
                <a:cubicBezTo>
                  <a:pt x="149" y="61"/>
                  <a:pt x="149" y="61"/>
                  <a:pt x="149" y="61"/>
                </a:cubicBezTo>
                <a:cubicBezTo>
                  <a:pt x="151" y="60"/>
                  <a:pt x="153" y="59"/>
                  <a:pt x="155" y="58"/>
                </a:cubicBezTo>
                <a:cubicBezTo>
                  <a:pt x="155" y="115"/>
                  <a:pt x="155" y="115"/>
                  <a:pt x="155" y="115"/>
                </a:cubicBezTo>
                <a:lnTo>
                  <a:pt x="149" y="115"/>
                </a:lnTo>
                <a:close/>
                <a:moveTo>
                  <a:pt x="155" y="47"/>
                </a:moveTo>
                <a:cubicBezTo>
                  <a:pt x="155" y="48"/>
                  <a:pt x="154" y="49"/>
                  <a:pt x="154" y="50"/>
                </a:cubicBezTo>
                <a:cubicBezTo>
                  <a:pt x="154" y="50"/>
                  <a:pt x="154" y="50"/>
                  <a:pt x="154" y="50"/>
                </a:cubicBezTo>
                <a:cubicBezTo>
                  <a:pt x="154" y="50"/>
                  <a:pt x="154" y="51"/>
                  <a:pt x="154" y="51"/>
                </a:cubicBezTo>
                <a:cubicBezTo>
                  <a:pt x="154" y="51"/>
                  <a:pt x="154" y="51"/>
                  <a:pt x="154" y="51"/>
                </a:cubicBezTo>
                <a:cubicBezTo>
                  <a:pt x="153" y="52"/>
                  <a:pt x="152" y="53"/>
                  <a:pt x="151" y="54"/>
                </a:cubicBezTo>
                <a:cubicBezTo>
                  <a:pt x="151" y="54"/>
                  <a:pt x="151" y="54"/>
                  <a:pt x="151" y="54"/>
                </a:cubicBezTo>
                <a:cubicBezTo>
                  <a:pt x="150" y="55"/>
                  <a:pt x="148" y="56"/>
                  <a:pt x="146" y="56"/>
                </a:cubicBezTo>
                <a:cubicBezTo>
                  <a:pt x="145" y="56"/>
                  <a:pt x="145" y="56"/>
                  <a:pt x="145" y="56"/>
                </a:cubicBezTo>
                <a:cubicBezTo>
                  <a:pt x="143" y="56"/>
                  <a:pt x="143" y="56"/>
                  <a:pt x="143" y="56"/>
                </a:cubicBezTo>
                <a:cubicBezTo>
                  <a:pt x="138" y="56"/>
                  <a:pt x="133" y="52"/>
                  <a:pt x="133" y="47"/>
                </a:cubicBezTo>
                <a:cubicBezTo>
                  <a:pt x="133" y="45"/>
                  <a:pt x="133" y="45"/>
                  <a:pt x="133" y="45"/>
                </a:cubicBezTo>
                <a:cubicBezTo>
                  <a:pt x="155" y="45"/>
                  <a:pt x="155" y="45"/>
                  <a:pt x="155" y="45"/>
                </a:cubicBezTo>
                <a:lnTo>
                  <a:pt x="155" y="47"/>
                </a:lnTo>
                <a:close/>
                <a:moveTo>
                  <a:pt x="133" y="40"/>
                </a:moveTo>
                <a:cubicBezTo>
                  <a:pt x="133" y="31"/>
                  <a:pt x="133" y="31"/>
                  <a:pt x="133" y="31"/>
                </a:cubicBezTo>
                <a:cubicBezTo>
                  <a:pt x="125" y="18"/>
                  <a:pt x="125" y="18"/>
                  <a:pt x="125" y="18"/>
                </a:cubicBezTo>
                <a:cubicBezTo>
                  <a:pt x="125" y="5"/>
                  <a:pt x="125" y="5"/>
                  <a:pt x="125" y="5"/>
                </a:cubicBezTo>
                <a:cubicBezTo>
                  <a:pt x="139" y="5"/>
                  <a:pt x="139" y="5"/>
                  <a:pt x="139" y="5"/>
                </a:cubicBezTo>
                <a:cubicBezTo>
                  <a:pt x="140" y="5"/>
                  <a:pt x="141" y="6"/>
                  <a:pt x="141" y="8"/>
                </a:cubicBezTo>
                <a:cubicBezTo>
                  <a:pt x="141" y="20"/>
                  <a:pt x="141" y="20"/>
                  <a:pt x="141" y="20"/>
                </a:cubicBezTo>
                <a:cubicBezTo>
                  <a:pt x="155" y="33"/>
                  <a:pt x="155" y="33"/>
                  <a:pt x="155" y="33"/>
                </a:cubicBezTo>
                <a:cubicBezTo>
                  <a:pt x="155" y="40"/>
                  <a:pt x="155" y="40"/>
                  <a:pt x="155" y="40"/>
                </a:cubicBezTo>
                <a:lnTo>
                  <a:pt x="133" y="4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48" name="Freeform 1944">
            <a:extLst>
              <a:ext uri="{FF2B5EF4-FFF2-40B4-BE49-F238E27FC236}">
                <a16:creationId xmlns:a16="http://schemas.microsoft.com/office/drawing/2014/main" xmlns="" id="{A0B6C2FD-1407-4A54-A63E-683BA1122F87}"/>
              </a:ext>
            </a:extLst>
          </p:cNvPr>
          <p:cNvSpPr>
            <a:spLocks noEditPoints="1"/>
          </p:cNvSpPr>
          <p:nvPr/>
        </p:nvSpPr>
        <p:spPr bwMode="auto">
          <a:xfrm>
            <a:off x="10125364" y="985694"/>
            <a:ext cx="545523" cy="549852"/>
          </a:xfrm>
          <a:custGeom>
            <a:avLst/>
            <a:gdLst>
              <a:gd name="T0" fmla="*/ 160 w 160"/>
              <a:gd name="T1" fmla="*/ 30 h 160"/>
              <a:gd name="T2" fmla="*/ 83 w 160"/>
              <a:gd name="T3" fmla="*/ 0 h 160"/>
              <a:gd name="T4" fmla="*/ 40 w 160"/>
              <a:gd name="T5" fmla="*/ 0 h 160"/>
              <a:gd name="T6" fmla="*/ 5 w 160"/>
              <a:gd name="T7" fmla="*/ 112 h 160"/>
              <a:gd name="T8" fmla="*/ 103 w 160"/>
              <a:gd name="T9" fmla="*/ 160 h 160"/>
              <a:gd name="T10" fmla="*/ 131 w 160"/>
              <a:gd name="T11" fmla="*/ 139 h 160"/>
              <a:gd name="T12" fmla="*/ 109 w 160"/>
              <a:gd name="T13" fmla="*/ 139 h 160"/>
              <a:gd name="T14" fmla="*/ 133 w 160"/>
              <a:gd name="T15" fmla="*/ 115 h 160"/>
              <a:gd name="T16" fmla="*/ 152 w 160"/>
              <a:gd name="T17" fmla="*/ 128 h 160"/>
              <a:gd name="T18" fmla="*/ 144 w 160"/>
              <a:gd name="T19" fmla="*/ 136 h 160"/>
              <a:gd name="T20" fmla="*/ 67 w 160"/>
              <a:gd name="T21" fmla="*/ 139 h 160"/>
              <a:gd name="T22" fmla="*/ 58 w 160"/>
              <a:gd name="T23" fmla="*/ 129 h 160"/>
              <a:gd name="T24" fmla="*/ 88 w 160"/>
              <a:gd name="T25" fmla="*/ 117 h 160"/>
              <a:gd name="T26" fmla="*/ 103 w 160"/>
              <a:gd name="T27" fmla="*/ 139 h 160"/>
              <a:gd name="T28" fmla="*/ 32 w 160"/>
              <a:gd name="T29" fmla="*/ 136 h 160"/>
              <a:gd name="T30" fmla="*/ 7 w 160"/>
              <a:gd name="T31" fmla="*/ 133 h 160"/>
              <a:gd name="T32" fmla="*/ 11 w 160"/>
              <a:gd name="T33" fmla="*/ 115 h 160"/>
              <a:gd name="T34" fmla="*/ 43 w 160"/>
              <a:gd name="T35" fmla="*/ 115 h 160"/>
              <a:gd name="T36" fmla="*/ 5 w 160"/>
              <a:gd name="T37" fmla="*/ 35 h 160"/>
              <a:gd name="T38" fmla="*/ 20 w 160"/>
              <a:gd name="T39" fmla="*/ 53 h 160"/>
              <a:gd name="T40" fmla="*/ 10 w 160"/>
              <a:gd name="T41" fmla="*/ 49 h 160"/>
              <a:gd name="T42" fmla="*/ 144 w 160"/>
              <a:gd name="T43" fmla="*/ 109 h 160"/>
              <a:gd name="T44" fmla="*/ 133 w 160"/>
              <a:gd name="T45" fmla="*/ 104 h 160"/>
              <a:gd name="T46" fmla="*/ 96 w 160"/>
              <a:gd name="T47" fmla="*/ 104 h 160"/>
              <a:gd name="T48" fmla="*/ 67 w 160"/>
              <a:gd name="T49" fmla="*/ 106 h 160"/>
              <a:gd name="T50" fmla="*/ 68 w 160"/>
              <a:gd name="T51" fmla="*/ 78 h 160"/>
              <a:gd name="T52" fmla="*/ 29 w 160"/>
              <a:gd name="T53" fmla="*/ 101 h 160"/>
              <a:gd name="T54" fmla="*/ 21 w 160"/>
              <a:gd name="T55" fmla="*/ 59 h 160"/>
              <a:gd name="T56" fmla="*/ 117 w 160"/>
              <a:gd name="T57" fmla="*/ 48 h 160"/>
              <a:gd name="T58" fmla="*/ 112 w 160"/>
              <a:gd name="T59" fmla="*/ 104 h 160"/>
              <a:gd name="T60" fmla="*/ 120 w 160"/>
              <a:gd name="T61" fmla="*/ 88 h 160"/>
              <a:gd name="T62" fmla="*/ 117 w 160"/>
              <a:gd name="T63" fmla="*/ 104 h 160"/>
              <a:gd name="T64" fmla="*/ 51 w 160"/>
              <a:gd name="T65" fmla="*/ 109 h 160"/>
              <a:gd name="T66" fmla="*/ 30 w 160"/>
              <a:gd name="T67" fmla="*/ 83 h 160"/>
              <a:gd name="T68" fmla="*/ 51 w 160"/>
              <a:gd name="T69" fmla="*/ 83 h 160"/>
              <a:gd name="T70" fmla="*/ 115 w 160"/>
              <a:gd name="T71" fmla="*/ 35 h 160"/>
              <a:gd name="T72" fmla="*/ 77 w 160"/>
              <a:gd name="T73" fmla="*/ 29 h 160"/>
              <a:gd name="T74" fmla="*/ 61 w 160"/>
              <a:gd name="T75" fmla="*/ 53 h 160"/>
              <a:gd name="T76" fmla="*/ 16 w 160"/>
              <a:gd name="T77" fmla="*/ 58 h 160"/>
              <a:gd name="T78" fmla="*/ 150 w 160"/>
              <a:gd name="T79" fmla="*/ 49 h 160"/>
              <a:gd name="T80" fmla="*/ 140 w 160"/>
              <a:gd name="T81" fmla="*/ 53 h 160"/>
              <a:gd name="T82" fmla="*/ 155 w 160"/>
              <a:gd name="T83" fmla="*/ 35 h 160"/>
              <a:gd name="T84" fmla="*/ 102 w 160"/>
              <a:gd name="T85" fmla="*/ 5 h 160"/>
              <a:gd name="T86" fmla="*/ 40 w 160"/>
              <a:gd name="T87" fmla="*/ 29 h 160"/>
              <a:gd name="T88" fmla="*/ 55 w 160"/>
              <a:gd name="T89" fmla="*/ 155 h 160"/>
              <a:gd name="T90" fmla="*/ 61 w 160"/>
              <a:gd name="T91" fmla="*/ 155 h 160"/>
              <a:gd name="T92" fmla="*/ 64 w 160"/>
              <a:gd name="T93" fmla="*/ 120 h 160"/>
              <a:gd name="T94" fmla="*/ 83 w 160"/>
              <a:gd name="T95" fmla="*/ 123 h 160"/>
              <a:gd name="T96" fmla="*/ 48 w 160"/>
              <a:gd name="T97" fmla="*/ 125 h 160"/>
              <a:gd name="T98" fmla="*/ 13 w 160"/>
              <a:gd name="T99" fmla="*/ 123 h 160"/>
              <a:gd name="T100" fmla="*/ 32 w 160"/>
              <a:gd name="T101" fmla="*/ 120 h 160"/>
              <a:gd name="T102" fmla="*/ 128 w 160"/>
              <a:gd name="T103" fmla="*/ 120 h 160"/>
              <a:gd name="T104" fmla="*/ 99 w 160"/>
              <a:gd name="T105" fmla="*/ 123 h 160"/>
              <a:gd name="T106" fmla="*/ 112 w 160"/>
              <a:gd name="T107" fmla="*/ 125 h 160"/>
              <a:gd name="T108" fmla="*/ 69 w 160"/>
              <a:gd name="T109" fmla="*/ 131 h 160"/>
              <a:gd name="T110" fmla="*/ 24 w 160"/>
              <a:gd name="T111" fmla="*/ 128 h 160"/>
              <a:gd name="T112" fmla="*/ 136 w 160"/>
              <a:gd name="T113" fmla="*/ 128 h 160"/>
              <a:gd name="T114" fmla="*/ 91 w 160"/>
              <a:gd name="T115" fmla="*/ 131 h 160"/>
              <a:gd name="T116" fmla="*/ 120 w 160"/>
              <a:gd name="T117" fmla="*/ 133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160" h="160">
                <a:moveTo>
                  <a:pt x="155" y="112"/>
                </a:moveTo>
                <a:cubicBezTo>
                  <a:pt x="155" y="51"/>
                  <a:pt x="155" y="51"/>
                  <a:pt x="155" y="51"/>
                </a:cubicBezTo>
                <a:cubicBezTo>
                  <a:pt x="158" y="48"/>
                  <a:pt x="160" y="43"/>
                  <a:pt x="160" y="37"/>
                </a:cubicBezTo>
                <a:cubicBezTo>
                  <a:pt x="160" y="32"/>
                  <a:pt x="160" y="32"/>
                  <a:pt x="160" y="32"/>
                </a:cubicBezTo>
                <a:cubicBezTo>
                  <a:pt x="160" y="32"/>
                  <a:pt x="160" y="32"/>
                  <a:pt x="160" y="31"/>
                </a:cubicBezTo>
                <a:cubicBezTo>
                  <a:pt x="160" y="31"/>
                  <a:pt x="160" y="31"/>
                  <a:pt x="160" y="30"/>
                </a:cubicBezTo>
                <a:cubicBezTo>
                  <a:pt x="159" y="30"/>
                  <a:pt x="159" y="30"/>
                  <a:pt x="159" y="30"/>
                </a:cubicBezTo>
                <a:cubicBezTo>
                  <a:pt x="159" y="30"/>
                  <a:pt x="159" y="30"/>
                  <a:pt x="159" y="30"/>
                </a:cubicBezTo>
                <a:cubicBezTo>
                  <a:pt x="160" y="30"/>
                  <a:pt x="160" y="30"/>
                  <a:pt x="160" y="30"/>
                </a:cubicBezTo>
                <a:cubicBezTo>
                  <a:pt x="155" y="14"/>
                  <a:pt x="142" y="3"/>
                  <a:pt x="125" y="0"/>
                </a:cubicBezTo>
                <a:cubicBezTo>
                  <a:pt x="125" y="0"/>
                  <a:pt x="125" y="0"/>
                  <a:pt x="125" y="0"/>
                </a:cubicBezTo>
                <a:cubicBezTo>
                  <a:pt x="83" y="0"/>
                  <a:pt x="83" y="0"/>
                  <a:pt x="83" y="0"/>
                </a:cubicBezTo>
                <a:cubicBezTo>
                  <a:pt x="83" y="0"/>
                  <a:pt x="83" y="0"/>
                  <a:pt x="83" y="0"/>
                </a:cubicBezTo>
                <a:cubicBezTo>
                  <a:pt x="82" y="0"/>
                  <a:pt x="82" y="0"/>
                  <a:pt x="82" y="0"/>
                </a:cubicBezTo>
                <a:cubicBezTo>
                  <a:pt x="78" y="0"/>
                  <a:pt x="78" y="0"/>
                  <a:pt x="78" y="0"/>
                </a:cubicBezTo>
                <a:cubicBezTo>
                  <a:pt x="77" y="0"/>
                  <a:pt x="77" y="0"/>
                  <a:pt x="77" y="0"/>
                </a:cubicBezTo>
                <a:cubicBezTo>
                  <a:pt x="77" y="0"/>
                  <a:pt x="77" y="0"/>
                  <a:pt x="77" y="0"/>
                </a:cubicBezTo>
                <a:cubicBezTo>
                  <a:pt x="40" y="0"/>
                  <a:pt x="40" y="0"/>
                  <a:pt x="40" y="0"/>
                </a:cubicBezTo>
                <a:cubicBezTo>
                  <a:pt x="22" y="0"/>
                  <a:pt x="5" y="12"/>
                  <a:pt x="0" y="30"/>
                </a:cubicBezTo>
                <a:cubicBezTo>
                  <a:pt x="0" y="31"/>
                  <a:pt x="0" y="31"/>
                  <a:pt x="0" y="31"/>
                </a:cubicBezTo>
                <a:cubicBezTo>
                  <a:pt x="0" y="32"/>
                  <a:pt x="0" y="32"/>
                  <a:pt x="0" y="32"/>
                </a:cubicBezTo>
                <a:cubicBezTo>
                  <a:pt x="0" y="37"/>
                  <a:pt x="0" y="37"/>
                  <a:pt x="0" y="37"/>
                </a:cubicBezTo>
                <a:cubicBezTo>
                  <a:pt x="0" y="43"/>
                  <a:pt x="2" y="48"/>
                  <a:pt x="5" y="51"/>
                </a:cubicBezTo>
                <a:cubicBezTo>
                  <a:pt x="5" y="112"/>
                  <a:pt x="5" y="112"/>
                  <a:pt x="5" y="112"/>
                </a:cubicBezTo>
                <a:cubicBezTo>
                  <a:pt x="0" y="141"/>
                  <a:pt x="0" y="141"/>
                  <a:pt x="0" y="141"/>
                </a:cubicBezTo>
                <a:cubicBezTo>
                  <a:pt x="6" y="160"/>
                  <a:pt x="6" y="160"/>
                  <a:pt x="6" y="160"/>
                </a:cubicBezTo>
                <a:cubicBezTo>
                  <a:pt x="57" y="160"/>
                  <a:pt x="57" y="160"/>
                  <a:pt x="57" y="160"/>
                </a:cubicBezTo>
                <a:cubicBezTo>
                  <a:pt x="62" y="160"/>
                  <a:pt x="62" y="160"/>
                  <a:pt x="62" y="160"/>
                </a:cubicBezTo>
                <a:cubicBezTo>
                  <a:pt x="98" y="160"/>
                  <a:pt x="98" y="160"/>
                  <a:pt x="98" y="160"/>
                </a:cubicBezTo>
                <a:cubicBezTo>
                  <a:pt x="103" y="160"/>
                  <a:pt x="103" y="160"/>
                  <a:pt x="103" y="160"/>
                </a:cubicBezTo>
                <a:cubicBezTo>
                  <a:pt x="154" y="160"/>
                  <a:pt x="154" y="160"/>
                  <a:pt x="154" y="160"/>
                </a:cubicBezTo>
                <a:cubicBezTo>
                  <a:pt x="160" y="141"/>
                  <a:pt x="160" y="141"/>
                  <a:pt x="160" y="141"/>
                </a:cubicBezTo>
                <a:lnTo>
                  <a:pt x="155" y="112"/>
                </a:lnTo>
                <a:close/>
                <a:moveTo>
                  <a:pt x="144" y="136"/>
                </a:moveTo>
                <a:cubicBezTo>
                  <a:pt x="142" y="136"/>
                  <a:pt x="141" y="137"/>
                  <a:pt x="141" y="139"/>
                </a:cubicBezTo>
                <a:cubicBezTo>
                  <a:pt x="131" y="139"/>
                  <a:pt x="131" y="139"/>
                  <a:pt x="131" y="139"/>
                </a:cubicBezTo>
                <a:cubicBezTo>
                  <a:pt x="131" y="137"/>
                  <a:pt x="129" y="136"/>
                  <a:pt x="128" y="136"/>
                </a:cubicBezTo>
                <a:cubicBezTo>
                  <a:pt x="126" y="136"/>
                  <a:pt x="125" y="137"/>
                  <a:pt x="125" y="139"/>
                </a:cubicBezTo>
                <a:cubicBezTo>
                  <a:pt x="115" y="139"/>
                  <a:pt x="115" y="139"/>
                  <a:pt x="115" y="139"/>
                </a:cubicBezTo>
                <a:cubicBezTo>
                  <a:pt x="115" y="137"/>
                  <a:pt x="113" y="136"/>
                  <a:pt x="112" y="136"/>
                </a:cubicBezTo>
                <a:cubicBezTo>
                  <a:pt x="110" y="136"/>
                  <a:pt x="109" y="137"/>
                  <a:pt x="109" y="139"/>
                </a:cubicBezTo>
                <a:cubicBezTo>
                  <a:pt x="109" y="139"/>
                  <a:pt x="109" y="139"/>
                  <a:pt x="109" y="139"/>
                </a:cubicBezTo>
                <a:cubicBezTo>
                  <a:pt x="105" y="117"/>
                  <a:pt x="105" y="117"/>
                  <a:pt x="105" y="117"/>
                </a:cubicBezTo>
                <a:cubicBezTo>
                  <a:pt x="106" y="117"/>
                  <a:pt x="107" y="116"/>
                  <a:pt x="107" y="115"/>
                </a:cubicBezTo>
                <a:cubicBezTo>
                  <a:pt x="117" y="115"/>
                  <a:pt x="117" y="115"/>
                  <a:pt x="117" y="115"/>
                </a:cubicBezTo>
                <a:cubicBezTo>
                  <a:pt x="117" y="116"/>
                  <a:pt x="118" y="117"/>
                  <a:pt x="120" y="117"/>
                </a:cubicBezTo>
                <a:cubicBezTo>
                  <a:pt x="121" y="117"/>
                  <a:pt x="123" y="116"/>
                  <a:pt x="123" y="115"/>
                </a:cubicBezTo>
                <a:cubicBezTo>
                  <a:pt x="133" y="115"/>
                  <a:pt x="133" y="115"/>
                  <a:pt x="133" y="115"/>
                </a:cubicBezTo>
                <a:cubicBezTo>
                  <a:pt x="133" y="116"/>
                  <a:pt x="134" y="117"/>
                  <a:pt x="136" y="117"/>
                </a:cubicBezTo>
                <a:cubicBezTo>
                  <a:pt x="137" y="117"/>
                  <a:pt x="139" y="116"/>
                  <a:pt x="139" y="115"/>
                </a:cubicBezTo>
                <a:cubicBezTo>
                  <a:pt x="149" y="115"/>
                  <a:pt x="149" y="115"/>
                  <a:pt x="149" y="115"/>
                </a:cubicBezTo>
                <a:cubicBezTo>
                  <a:pt x="149" y="115"/>
                  <a:pt x="150" y="116"/>
                  <a:pt x="150" y="116"/>
                </a:cubicBezTo>
                <a:cubicBezTo>
                  <a:pt x="152" y="128"/>
                  <a:pt x="152" y="128"/>
                  <a:pt x="152" y="128"/>
                </a:cubicBezTo>
                <a:cubicBezTo>
                  <a:pt x="152" y="128"/>
                  <a:pt x="152" y="128"/>
                  <a:pt x="152" y="128"/>
                </a:cubicBezTo>
                <a:cubicBezTo>
                  <a:pt x="150" y="128"/>
                  <a:pt x="149" y="129"/>
                  <a:pt x="149" y="131"/>
                </a:cubicBezTo>
                <a:cubicBezTo>
                  <a:pt x="149" y="132"/>
                  <a:pt x="150" y="133"/>
                  <a:pt x="152" y="133"/>
                </a:cubicBezTo>
                <a:cubicBezTo>
                  <a:pt x="152" y="133"/>
                  <a:pt x="153" y="133"/>
                  <a:pt x="153" y="133"/>
                </a:cubicBezTo>
                <a:cubicBezTo>
                  <a:pt x="154" y="139"/>
                  <a:pt x="154" y="139"/>
                  <a:pt x="154" y="139"/>
                </a:cubicBezTo>
                <a:cubicBezTo>
                  <a:pt x="147" y="139"/>
                  <a:pt x="147" y="139"/>
                  <a:pt x="147" y="139"/>
                </a:cubicBezTo>
                <a:cubicBezTo>
                  <a:pt x="147" y="137"/>
                  <a:pt x="145" y="136"/>
                  <a:pt x="144" y="136"/>
                </a:cubicBezTo>
                <a:close/>
                <a:moveTo>
                  <a:pt x="96" y="136"/>
                </a:moveTo>
                <a:cubicBezTo>
                  <a:pt x="95" y="136"/>
                  <a:pt x="93" y="137"/>
                  <a:pt x="93" y="139"/>
                </a:cubicBezTo>
                <a:cubicBezTo>
                  <a:pt x="83" y="139"/>
                  <a:pt x="83" y="139"/>
                  <a:pt x="83" y="139"/>
                </a:cubicBezTo>
                <a:cubicBezTo>
                  <a:pt x="83" y="137"/>
                  <a:pt x="81" y="136"/>
                  <a:pt x="80" y="136"/>
                </a:cubicBezTo>
                <a:cubicBezTo>
                  <a:pt x="79" y="136"/>
                  <a:pt x="77" y="137"/>
                  <a:pt x="77" y="139"/>
                </a:cubicBezTo>
                <a:cubicBezTo>
                  <a:pt x="67" y="139"/>
                  <a:pt x="67" y="139"/>
                  <a:pt x="67" y="139"/>
                </a:cubicBezTo>
                <a:cubicBezTo>
                  <a:pt x="67" y="137"/>
                  <a:pt x="65" y="136"/>
                  <a:pt x="64" y="136"/>
                </a:cubicBezTo>
                <a:cubicBezTo>
                  <a:pt x="63" y="136"/>
                  <a:pt x="61" y="137"/>
                  <a:pt x="61" y="139"/>
                </a:cubicBezTo>
                <a:cubicBezTo>
                  <a:pt x="57" y="139"/>
                  <a:pt x="57" y="139"/>
                  <a:pt x="57" y="139"/>
                </a:cubicBezTo>
                <a:cubicBezTo>
                  <a:pt x="58" y="133"/>
                  <a:pt x="58" y="133"/>
                  <a:pt x="58" y="133"/>
                </a:cubicBezTo>
                <a:cubicBezTo>
                  <a:pt x="58" y="132"/>
                  <a:pt x="59" y="131"/>
                  <a:pt x="59" y="131"/>
                </a:cubicBezTo>
                <a:cubicBezTo>
                  <a:pt x="59" y="130"/>
                  <a:pt x="59" y="130"/>
                  <a:pt x="58" y="129"/>
                </a:cubicBezTo>
                <a:cubicBezTo>
                  <a:pt x="61" y="115"/>
                  <a:pt x="61" y="115"/>
                  <a:pt x="61" y="115"/>
                </a:cubicBezTo>
                <a:cubicBezTo>
                  <a:pt x="69" y="115"/>
                  <a:pt x="69" y="115"/>
                  <a:pt x="69" y="115"/>
                </a:cubicBezTo>
                <a:cubicBezTo>
                  <a:pt x="69" y="116"/>
                  <a:pt x="71" y="117"/>
                  <a:pt x="72" y="117"/>
                </a:cubicBezTo>
                <a:cubicBezTo>
                  <a:pt x="73" y="117"/>
                  <a:pt x="75" y="116"/>
                  <a:pt x="75" y="115"/>
                </a:cubicBezTo>
                <a:cubicBezTo>
                  <a:pt x="85" y="115"/>
                  <a:pt x="85" y="115"/>
                  <a:pt x="85" y="115"/>
                </a:cubicBezTo>
                <a:cubicBezTo>
                  <a:pt x="85" y="116"/>
                  <a:pt x="87" y="117"/>
                  <a:pt x="88" y="117"/>
                </a:cubicBezTo>
                <a:cubicBezTo>
                  <a:pt x="89" y="117"/>
                  <a:pt x="91" y="116"/>
                  <a:pt x="91" y="115"/>
                </a:cubicBezTo>
                <a:cubicBezTo>
                  <a:pt x="99" y="115"/>
                  <a:pt x="99" y="115"/>
                  <a:pt x="99" y="115"/>
                </a:cubicBezTo>
                <a:cubicBezTo>
                  <a:pt x="102" y="129"/>
                  <a:pt x="102" y="129"/>
                  <a:pt x="102" y="129"/>
                </a:cubicBezTo>
                <a:cubicBezTo>
                  <a:pt x="101" y="130"/>
                  <a:pt x="101" y="130"/>
                  <a:pt x="101" y="131"/>
                </a:cubicBezTo>
                <a:cubicBezTo>
                  <a:pt x="101" y="131"/>
                  <a:pt x="102" y="132"/>
                  <a:pt x="102" y="133"/>
                </a:cubicBezTo>
                <a:cubicBezTo>
                  <a:pt x="103" y="139"/>
                  <a:pt x="103" y="139"/>
                  <a:pt x="103" y="139"/>
                </a:cubicBezTo>
                <a:cubicBezTo>
                  <a:pt x="99" y="139"/>
                  <a:pt x="99" y="139"/>
                  <a:pt x="99" y="139"/>
                </a:cubicBezTo>
                <a:cubicBezTo>
                  <a:pt x="99" y="137"/>
                  <a:pt x="97" y="136"/>
                  <a:pt x="96" y="136"/>
                </a:cubicBezTo>
                <a:close/>
                <a:moveTo>
                  <a:pt x="48" y="136"/>
                </a:moveTo>
                <a:cubicBezTo>
                  <a:pt x="47" y="136"/>
                  <a:pt x="45" y="137"/>
                  <a:pt x="45" y="139"/>
                </a:cubicBezTo>
                <a:cubicBezTo>
                  <a:pt x="35" y="139"/>
                  <a:pt x="35" y="139"/>
                  <a:pt x="35" y="139"/>
                </a:cubicBezTo>
                <a:cubicBezTo>
                  <a:pt x="35" y="137"/>
                  <a:pt x="34" y="136"/>
                  <a:pt x="32" y="136"/>
                </a:cubicBezTo>
                <a:cubicBezTo>
                  <a:pt x="31" y="136"/>
                  <a:pt x="29" y="137"/>
                  <a:pt x="29" y="139"/>
                </a:cubicBezTo>
                <a:cubicBezTo>
                  <a:pt x="19" y="139"/>
                  <a:pt x="19" y="139"/>
                  <a:pt x="19" y="139"/>
                </a:cubicBezTo>
                <a:cubicBezTo>
                  <a:pt x="19" y="137"/>
                  <a:pt x="18" y="136"/>
                  <a:pt x="16" y="136"/>
                </a:cubicBezTo>
                <a:cubicBezTo>
                  <a:pt x="15" y="136"/>
                  <a:pt x="13" y="137"/>
                  <a:pt x="13" y="139"/>
                </a:cubicBezTo>
                <a:cubicBezTo>
                  <a:pt x="6" y="139"/>
                  <a:pt x="6" y="139"/>
                  <a:pt x="6" y="139"/>
                </a:cubicBezTo>
                <a:cubicBezTo>
                  <a:pt x="7" y="133"/>
                  <a:pt x="7" y="133"/>
                  <a:pt x="7" y="133"/>
                </a:cubicBezTo>
                <a:cubicBezTo>
                  <a:pt x="7" y="133"/>
                  <a:pt x="8" y="133"/>
                  <a:pt x="8" y="133"/>
                </a:cubicBezTo>
                <a:cubicBezTo>
                  <a:pt x="10" y="133"/>
                  <a:pt x="11" y="132"/>
                  <a:pt x="11" y="131"/>
                </a:cubicBezTo>
                <a:cubicBezTo>
                  <a:pt x="11" y="129"/>
                  <a:pt x="10" y="128"/>
                  <a:pt x="8" y="128"/>
                </a:cubicBezTo>
                <a:cubicBezTo>
                  <a:pt x="8" y="128"/>
                  <a:pt x="8" y="128"/>
                  <a:pt x="8" y="128"/>
                </a:cubicBezTo>
                <a:cubicBezTo>
                  <a:pt x="10" y="116"/>
                  <a:pt x="10" y="116"/>
                  <a:pt x="10" y="116"/>
                </a:cubicBezTo>
                <a:cubicBezTo>
                  <a:pt x="10" y="116"/>
                  <a:pt x="11" y="115"/>
                  <a:pt x="11" y="115"/>
                </a:cubicBezTo>
                <a:cubicBezTo>
                  <a:pt x="21" y="115"/>
                  <a:pt x="21" y="115"/>
                  <a:pt x="21" y="115"/>
                </a:cubicBezTo>
                <a:cubicBezTo>
                  <a:pt x="21" y="116"/>
                  <a:pt x="23" y="117"/>
                  <a:pt x="24" y="117"/>
                </a:cubicBezTo>
                <a:cubicBezTo>
                  <a:pt x="26" y="117"/>
                  <a:pt x="27" y="116"/>
                  <a:pt x="27" y="115"/>
                </a:cubicBezTo>
                <a:cubicBezTo>
                  <a:pt x="37" y="115"/>
                  <a:pt x="37" y="115"/>
                  <a:pt x="37" y="115"/>
                </a:cubicBezTo>
                <a:cubicBezTo>
                  <a:pt x="37" y="116"/>
                  <a:pt x="39" y="117"/>
                  <a:pt x="40" y="117"/>
                </a:cubicBezTo>
                <a:cubicBezTo>
                  <a:pt x="42" y="117"/>
                  <a:pt x="43" y="116"/>
                  <a:pt x="43" y="115"/>
                </a:cubicBezTo>
                <a:cubicBezTo>
                  <a:pt x="53" y="115"/>
                  <a:pt x="53" y="115"/>
                  <a:pt x="53" y="115"/>
                </a:cubicBezTo>
                <a:cubicBezTo>
                  <a:pt x="53" y="116"/>
                  <a:pt x="54" y="117"/>
                  <a:pt x="55" y="117"/>
                </a:cubicBezTo>
                <a:cubicBezTo>
                  <a:pt x="51" y="139"/>
                  <a:pt x="51" y="139"/>
                  <a:pt x="51" y="139"/>
                </a:cubicBezTo>
                <a:cubicBezTo>
                  <a:pt x="51" y="139"/>
                  <a:pt x="51" y="139"/>
                  <a:pt x="51" y="139"/>
                </a:cubicBezTo>
                <a:cubicBezTo>
                  <a:pt x="51" y="137"/>
                  <a:pt x="50" y="136"/>
                  <a:pt x="48" y="136"/>
                </a:cubicBezTo>
                <a:close/>
                <a:moveTo>
                  <a:pt x="5" y="35"/>
                </a:moveTo>
                <a:cubicBezTo>
                  <a:pt x="40" y="35"/>
                  <a:pt x="40" y="35"/>
                  <a:pt x="40" y="35"/>
                </a:cubicBezTo>
                <a:cubicBezTo>
                  <a:pt x="40" y="35"/>
                  <a:pt x="40" y="35"/>
                  <a:pt x="40" y="35"/>
                </a:cubicBezTo>
                <a:cubicBezTo>
                  <a:pt x="40" y="37"/>
                  <a:pt x="40" y="37"/>
                  <a:pt x="40" y="37"/>
                </a:cubicBezTo>
                <a:cubicBezTo>
                  <a:pt x="40" y="46"/>
                  <a:pt x="33" y="53"/>
                  <a:pt x="24" y="53"/>
                </a:cubicBezTo>
                <a:cubicBezTo>
                  <a:pt x="21" y="53"/>
                  <a:pt x="21" y="53"/>
                  <a:pt x="21" y="53"/>
                </a:cubicBezTo>
                <a:cubicBezTo>
                  <a:pt x="21" y="53"/>
                  <a:pt x="20" y="53"/>
                  <a:pt x="20" y="53"/>
                </a:cubicBezTo>
                <a:cubicBezTo>
                  <a:pt x="19" y="53"/>
                  <a:pt x="19" y="53"/>
                  <a:pt x="19" y="53"/>
                </a:cubicBezTo>
                <a:cubicBezTo>
                  <a:pt x="17" y="53"/>
                  <a:pt x="16" y="52"/>
                  <a:pt x="14" y="52"/>
                </a:cubicBezTo>
                <a:cubicBezTo>
                  <a:pt x="14" y="52"/>
                  <a:pt x="14" y="52"/>
                  <a:pt x="14" y="51"/>
                </a:cubicBezTo>
                <a:cubicBezTo>
                  <a:pt x="13" y="51"/>
                  <a:pt x="13" y="51"/>
                  <a:pt x="12" y="50"/>
                </a:cubicBezTo>
                <a:cubicBezTo>
                  <a:pt x="12" y="50"/>
                  <a:pt x="12" y="50"/>
                  <a:pt x="12" y="50"/>
                </a:cubicBezTo>
                <a:cubicBezTo>
                  <a:pt x="11" y="50"/>
                  <a:pt x="11" y="49"/>
                  <a:pt x="10" y="49"/>
                </a:cubicBezTo>
                <a:cubicBezTo>
                  <a:pt x="7" y="46"/>
                  <a:pt x="5" y="42"/>
                  <a:pt x="5" y="37"/>
                </a:cubicBezTo>
                <a:lnTo>
                  <a:pt x="5" y="35"/>
                </a:lnTo>
                <a:close/>
                <a:moveTo>
                  <a:pt x="149" y="56"/>
                </a:moveTo>
                <a:cubicBezTo>
                  <a:pt x="149" y="56"/>
                  <a:pt x="149" y="56"/>
                  <a:pt x="149" y="56"/>
                </a:cubicBezTo>
                <a:cubicBezTo>
                  <a:pt x="149" y="109"/>
                  <a:pt x="149" y="109"/>
                  <a:pt x="149" y="109"/>
                </a:cubicBezTo>
                <a:cubicBezTo>
                  <a:pt x="144" y="109"/>
                  <a:pt x="144" y="109"/>
                  <a:pt x="144" y="109"/>
                </a:cubicBezTo>
                <a:cubicBezTo>
                  <a:pt x="144" y="58"/>
                  <a:pt x="144" y="58"/>
                  <a:pt x="144" y="58"/>
                </a:cubicBezTo>
                <a:cubicBezTo>
                  <a:pt x="144" y="58"/>
                  <a:pt x="144" y="58"/>
                  <a:pt x="144" y="58"/>
                </a:cubicBezTo>
                <a:cubicBezTo>
                  <a:pt x="146" y="57"/>
                  <a:pt x="148" y="57"/>
                  <a:pt x="149" y="56"/>
                </a:cubicBezTo>
                <a:close/>
                <a:moveTo>
                  <a:pt x="139" y="109"/>
                </a:moveTo>
                <a:cubicBezTo>
                  <a:pt x="132" y="109"/>
                  <a:pt x="132" y="109"/>
                  <a:pt x="132" y="109"/>
                </a:cubicBezTo>
                <a:cubicBezTo>
                  <a:pt x="133" y="108"/>
                  <a:pt x="133" y="106"/>
                  <a:pt x="133" y="104"/>
                </a:cubicBezTo>
                <a:cubicBezTo>
                  <a:pt x="133" y="98"/>
                  <a:pt x="129" y="94"/>
                  <a:pt x="124" y="93"/>
                </a:cubicBezTo>
                <a:cubicBezTo>
                  <a:pt x="125" y="92"/>
                  <a:pt x="125" y="90"/>
                  <a:pt x="125" y="88"/>
                </a:cubicBezTo>
                <a:cubicBezTo>
                  <a:pt x="125" y="82"/>
                  <a:pt x="121" y="77"/>
                  <a:pt x="115" y="77"/>
                </a:cubicBezTo>
                <a:cubicBezTo>
                  <a:pt x="109" y="77"/>
                  <a:pt x="104" y="82"/>
                  <a:pt x="104" y="88"/>
                </a:cubicBezTo>
                <a:cubicBezTo>
                  <a:pt x="104" y="90"/>
                  <a:pt x="105" y="92"/>
                  <a:pt x="106" y="93"/>
                </a:cubicBezTo>
                <a:cubicBezTo>
                  <a:pt x="100" y="94"/>
                  <a:pt x="96" y="98"/>
                  <a:pt x="96" y="104"/>
                </a:cubicBezTo>
                <a:cubicBezTo>
                  <a:pt x="96" y="106"/>
                  <a:pt x="97" y="108"/>
                  <a:pt x="97" y="109"/>
                </a:cubicBezTo>
                <a:cubicBezTo>
                  <a:pt x="62" y="109"/>
                  <a:pt x="62" y="109"/>
                  <a:pt x="62" y="109"/>
                </a:cubicBezTo>
                <a:cubicBezTo>
                  <a:pt x="56" y="109"/>
                  <a:pt x="56" y="109"/>
                  <a:pt x="56" y="109"/>
                </a:cubicBezTo>
                <a:cubicBezTo>
                  <a:pt x="56" y="109"/>
                  <a:pt x="56" y="109"/>
                  <a:pt x="56" y="109"/>
                </a:cubicBezTo>
                <a:cubicBezTo>
                  <a:pt x="56" y="106"/>
                  <a:pt x="56" y="106"/>
                  <a:pt x="56" y="106"/>
                </a:cubicBezTo>
                <a:cubicBezTo>
                  <a:pt x="67" y="106"/>
                  <a:pt x="67" y="106"/>
                  <a:pt x="67" y="106"/>
                </a:cubicBezTo>
                <a:cubicBezTo>
                  <a:pt x="68" y="106"/>
                  <a:pt x="69" y="105"/>
                  <a:pt x="69" y="104"/>
                </a:cubicBezTo>
                <a:cubicBezTo>
                  <a:pt x="69" y="102"/>
                  <a:pt x="68" y="101"/>
                  <a:pt x="67" y="101"/>
                </a:cubicBezTo>
                <a:cubicBezTo>
                  <a:pt x="56" y="101"/>
                  <a:pt x="56" y="101"/>
                  <a:pt x="56" y="101"/>
                </a:cubicBezTo>
                <a:cubicBezTo>
                  <a:pt x="54" y="101"/>
                  <a:pt x="54" y="101"/>
                  <a:pt x="54" y="101"/>
                </a:cubicBezTo>
                <a:cubicBezTo>
                  <a:pt x="73" y="83"/>
                  <a:pt x="73" y="83"/>
                  <a:pt x="73" y="83"/>
                </a:cubicBezTo>
                <a:cubicBezTo>
                  <a:pt x="68" y="78"/>
                  <a:pt x="68" y="78"/>
                  <a:pt x="68" y="78"/>
                </a:cubicBezTo>
                <a:cubicBezTo>
                  <a:pt x="63" y="72"/>
                  <a:pt x="56" y="69"/>
                  <a:pt x="48" y="69"/>
                </a:cubicBezTo>
                <a:cubicBezTo>
                  <a:pt x="40" y="69"/>
                  <a:pt x="33" y="72"/>
                  <a:pt x="28" y="78"/>
                </a:cubicBezTo>
                <a:cubicBezTo>
                  <a:pt x="23" y="83"/>
                  <a:pt x="23" y="83"/>
                  <a:pt x="23" y="83"/>
                </a:cubicBezTo>
                <a:cubicBezTo>
                  <a:pt x="42" y="101"/>
                  <a:pt x="42" y="101"/>
                  <a:pt x="42" y="101"/>
                </a:cubicBezTo>
                <a:cubicBezTo>
                  <a:pt x="40" y="101"/>
                  <a:pt x="40" y="101"/>
                  <a:pt x="40" y="101"/>
                </a:cubicBezTo>
                <a:cubicBezTo>
                  <a:pt x="29" y="101"/>
                  <a:pt x="29" y="101"/>
                  <a:pt x="29" y="101"/>
                </a:cubicBezTo>
                <a:cubicBezTo>
                  <a:pt x="28" y="101"/>
                  <a:pt x="27" y="102"/>
                  <a:pt x="27" y="104"/>
                </a:cubicBezTo>
                <a:cubicBezTo>
                  <a:pt x="27" y="105"/>
                  <a:pt x="28" y="106"/>
                  <a:pt x="29" y="106"/>
                </a:cubicBezTo>
                <a:cubicBezTo>
                  <a:pt x="40" y="106"/>
                  <a:pt x="40" y="106"/>
                  <a:pt x="40" y="106"/>
                </a:cubicBezTo>
                <a:cubicBezTo>
                  <a:pt x="40" y="109"/>
                  <a:pt x="40" y="109"/>
                  <a:pt x="40" y="109"/>
                </a:cubicBezTo>
                <a:cubicBezTo>
                  <a:pt x="21" y="109"/>
                  <a:pt x="21" y="109"/>
                  <a:pt x="21" y="109"/>
                </a:cubicBezTo>
                <a:cubicBezTo>
                  <a:pt x="21" y="59"/>
                  <a:pt x="21" y="59"/>
                  <a:pt x="21" y="59"/>
                </a:cubicBezTo>
                <a:cubicBezTo>
                  <a:pt x="24" y="59"/>
                  <a:pt x="24" y="59"/>
                  <a:pt x="24" y="59"/>
                </a:cubicBezTo>
                <a:cubicBezTo>
                  <a:pt x="32" y="59"/>
                  <a:pt x="39" y="54"/>
                  <a:pt x="43" y="48"/>
                </a:cubicBezTo>
                <a:cubicBezTo>
                  <a:pt x="46" y="54"/>
                  <a:pt x="53" y="59"/>
                  <a:pt x="61" y="59"/>
                </a:cubicBezTo>
                <a:cubicBezTo>
                  <a:pt x="69" y="59"/>
                  <a:pt x="76" y="54"/>
                  <a:pt x="80" y="48"/>
                </a:cubicBezTo>
                <a:cubicBezTo>
                  <a:pt x="84" y="54"/>
                  <a:pt x="91" y="59"/>
                  <a:pt x="99" y="59"/>
                </a:cubicBezTo>
                <a:cubicBezTo>
                  <a:pt x="107" y="59"/>
                  <a:pt x="114" y="54"/>
                  <a:pt x="117" y="48"/>
                </a:cubicBezTo>
                <a:cubicBezTo>
                  <a:pt x="121" y="54"/>
                  <a:pt x="128" y="59"/>
                  <a:pt x="136" y="59"/>
                </a:cubicBezTo>
                <a:cubicBezTo>
                  <a:pt x="139" y="59"/>
                  <a:pt x="139" y="59"/>
                  <a:pt x="139" y="59"/>
                </a:cubicBezTo>
                <a:lnTo>
                  <a:pt x="139" y="109"/>
                </a:lnTo>
                <a:close/>
                <a:moveTo>
                  <a:pt x="101" y="104"/>
                </a:moveTo>
                <a:cubicBezTo>
                  <a:pt x="101" y="101"/>
                  <a:pt x="104" y="99"/>
                  <a:pt x="107" y="99"/>
                </a:cubicBezTo>
                <a:cubicBezTo>
                  <a:pt x="110" y="99"/>
                  <a:pt x="112" y="101"/>
                  <a:pt x="112" y="104"/>
                </a:cubicBezTo>
                <a:cubicBezTo>
                  <a:pt x="112" y="107"/>
                  <a:pt x="110" y="109"/>
                  <a:pt x="107" y="109"/>
                </a:cubicBezTo>
                <a:cubicBezTo>
                  <a:pt x="104" y="109"/>
                  <a:pt x="101" y="107"/>
                  <a:pt x="101" y="104"/>
                </a:cubicBezTo>
                <a:close/>
                <a:moveTo>
                  <a:pt x="115" y="93"/>
                </a:moveTo>
                <a:cubicBezTo>
                  <a:pt x="112" y="93"/>
                  <a:pt x="109" y="91"/>
                  <a:pt x="109" y="88"/>
                </a:cubicBezTo>
                <a:cubicBezTo>
                  <a:pt x="109" y="85"/>
                  <a:pt x="112" y="83"/>
                  <a:pt x="115" y="83"/>
                </a:cubicBezTo>
                <a:cubicBezTo>
                  <a:pt x="118" y="83"/>
                  <a:pt x="120" y="85"/>
                  <a:pt x="120" y="88"/>
                </a:cubicBezTo>
                <a:cubicBezTo>
                  <a:pt x="120" y="91"/>
                  <a:pt x="118" y="93"/>
                  <a:pt x="115" y="93"/>
                </a:cubicBezTo>
                <a:close/>
                <a:moveTo>
                  <a:pt x="117" y="104"/>
                </a:moveTo>
                <a:cubicBezTo>
                  <a:pt x="117" y="101"/>
                  <a:pt x="120" y="99"/>
                  <a:pt x="123" y="99"/>
                </a:cubicBezTo>
                <a:cubicBezTo>
                  <a:pt x="126" y="99"/>
                  <a:pt x="128" y="101"/>
                  <a:pt x="128" y="104"/>
                </a:cubicBezTo>
                <a:cubicBezTo>
                  <a:pt x="128" y="107"/>
                  <a:pt x="126" y="109"/>
                  <a:pt x="123" y="109"/>
                </a:cubicBezTo>
                <a:cubicBezTo>
                  <a:pt x="120" y="109"/>
                  <a:pt x="117" y="107"/>
                  <a:pt x="117" y="104"/>
                </a:cubicBezTo>
                <a:close/>
                <a:moveTo>
                  <a:pt x="45" y="106"/>
                </a:moveTo>
                <a:cubicBezTo>
                  <a:pt x="47" y="106"/>
                  <a:pt x="47" y="106"/>
                  <a:pt x="47" y="106"/>
                </a:cubicBezTo>
                <a:cubicBezTo>
                  <a:pt x="48" y="108"/>
                  <a:pt x="48" y="108"/>
                  <a:pt x="48" y="108"/>
                </a:cubicBezTo>
                <a:cubicBezTo>
                  <a:pt x="49" y="106"/>
                  <a:pt x="49" y="106"/>
                  <a:pt x="49" y="106"/>
                </a:cubicBezTo>
                <a:cubicBezTo>
                  <a:pt x="51" y="106"/>
                  <a:pt x="51" y="106"/>
                  <a:pt x="51" y="106"/>
                </a:cubicBezTo>
                <a:cubicBezTo>
                  <a:pt x="51" y="109"/>
                  <a:pt x="51" y="109"/>
                  <a:pt x="51" y="109"/>
                </a:cubicBezTo>
                <a:cubicBezTo>
                  <a:pt x="45" y="109"/>
                  <a:pt x="45" y="109"/>
                  <a:pt x="45" y="109"/>
                </a:cubicBezTo>
                <a:lnTo>
                  <a:pt x="45" y="106"/>
                </a:lnTo>
                <a:close/>
                <a:moveTo>
                  <a:pt x="48" y="80"/>
                </a:moveTo>
                <a:cubicBezTo>
                  <a:pt x="47" y="80"/>
                  <a:pt x="45" y="81"/>
                  <a:pt x="45" y="83"/>
                </a:cubicBezTo>
                <a:cubicBezTo>
                  <a:pt x="45" y="97"/>
                  <a:pt x="45" y="97"/>
                  <a:pt x="45" y="97"/>
                </a:cubicBezTo>
                <a:cubicBezTo>
                  <a:pt x="30" y="83"/>
                  <a:pt x="30" y="83"/>
                  <a:pt x="30" y="83"/>
                </a:cubicBezTo>
                <a:cubicBezTo>
                  <a:pt x="32" y="81"/>
                  <a:pt x="32" y="81"/>
                  <a:pt x="32" y="81"/>
                </a:cubicBezTo>
                <a:cubicBezTo>
                  <a:pt x="36" y="77"/>
                  <a:pt x="42" y="75"/>
                  <a:pt x="48" y="75"/>
                </a:cubicBezTo>
                <a:cubicBezTo>
                  <a:pt x="54" y="75"/>
                  <a:pt x="60" y="77"/>
                  <a:pt x="64" y="81"/>
                </a:cubicBezTo>
                <a:cubicBezTo>
                  <a:pt x="66" y="83"/>
                  <a:pt x="66" y="83"/>
                  <a:pt x="66" y="83"/>
                </a:cubicBezTo>
                <a:cubicBezTo>
                  <a:pt x="51" y="97"/>
                  <a:pt x="51" y="97"/>
                  <a:pt x="51" y="97"/>
                </a:cubicBezTo>
                <a:cubicBezTo>
                  <a:pt x="51" y="83"/>
                  <a:pt x="51" y="83"/>
                  <a:pt x="51" y="83"/>
                </a:cubicBezTo>
                <a:cubicBezTo>
                  <a:pt x="51" y="81"/>
                  <a:pt x="50" y="80"/>
                  <a:pt x="48" y="80"/>
                </a:cubicBezTo>
                <a:close/>
                <a:moveTo>
                  <a:pt x="115" y="37"/>
                </a:moveTo>
                <a:cubicBezTo>
                  <a:pt x="115" y="46"/>
                  <a:pt x="107" y="53"/>
                  <a:pt x="99" y="53"/>
                </a:cubicBezTo>
                <a:cubicBezTo>
                  <a:pt x="90" y="53"/>
                  <a:pt x="83" y="46"/>
                  <a:pt x="83" y="37"/>
                </a:cubicBezTo>
                <a:cubicBezTo>
                  <a:pt x="83" y="35"/>
                  <a:pt x="83" y="35"/>
                  <a:pt x="83" y="35"/>
                </a:cubicBezTo>
                <a:cubicBezTo>
                  <a:pt x="115" y="35"/>
                  <a:pt x="115" y="35"/>
                  <a:pt x="115" y="35"/>
                </a:cubicBezTo>
                <a:lnTo>
                  <a:pt x="115" y="37"/>
                </a:lnTo>
                <a:close/>
                <a:moveTo>
                  <a:pt x="83" y="29"/>
                </a:moveTo>
                <a:cubicBezTo>
                  <a:pt x="83" y="5"/>
                  <a:pt x="83" y="5"/>
                  <a:pt x="83" y="5"/>
                </a:cubicBezTo>
                <a:cubicBezTo>
                  <a:pt x="97" y="6"/>
                  <a:pt x="110" y="15"/>
                  <a:pt x="114" y="29"/>
                </a:cubicBezTo>
                <a:lnTo>
                  <a:pt x="83" y="29"/>
                </a:lnTo>
                <a:close/>
                <a:moveTo>
                  <a:pt x="77" y="29"/>
                </a:moveTo>
                <a:cubicBezTo>
                  <a:pt x="46" y="29"/>
                  <a:pt x="46" y="29"/>
                  <a:pt x="46" y="29"/>
                </a:cubicBezTo>
                <a:cubicBezTo>
                  <a:pt x="50" y="15"/>
                  <a:pt x="63" y="6"/>
                  <a:pt x="77" y="5"/>
                </a:cubicBezTo>
                <a:lnTo>
                  <a:pt x="77" y="29"/>
                </a:lnTo>
                <a:close/>
                <a:moveTo>
                  <a:pt x="77" y="35"/>
                </a:moveTo>
                <a:cubicBezTo>
                  <a:pt x="77" y="37"/>
                  <a:pt x="77" y="37"/>
                  <a:pt x="77" y="37"/>
                </a:cubicBezTo>
                <a:cubicBezTo>
                  <a:pt x="77" y="46"/>
                  <a:pt x="70" y="53"/>
                  <a:pt x="61" y="53"/>
                </a:cubicBezTo>
                <a:cubicBezTo>
                  <a:pt x="53" y="53"/>
                  <a:pt x="45" y="46"/>
                  <a:pt x="45" y="37"/>
                </a:cubicBezTo>
                <a:cubicBezTo>
                  <a:pt x="45" y="35"/>
                  <a:pt x="45" y="35"/>
                  <a:pt x="45" y="35"/>
                </a:cubicBezTo>
                <a:lnTo>
                  <a:pt x="77" y="35"/>
                </a:lnTo>
                <a:close/>
                <a:moveTo>
                  <a:pt x="11" y="56"/>
                </a:moveTo>
                <a:cubicBezTo>
                  <a:pt x="11" y="56"/>
                  <a:pt x="11" y="56"/>
                  <a:pt x="11" y="56"/>
                </a:cubicBezTo>
                <a:cubicBezTo>
                  <a:pt x="12" y="57"/>
                  <a:pt x="14" y="57"/>
                  <a:pt x="16" y="58"/>
                </a:cubicBezTo>
                <a:cubicBezTo>
                  <a:pt x="16" y="58"/>
                  <a:pt x="16" y="58"/>
                  <a:pt x="16" y="58"/>
                </a:cubicBezTo>
                <a:cubicBezTo>
                  <a:pt x="16" y="109"/>
                  <a:pt x="16" y="109"/>
                  <a:pt x="16" y="109"/>
                </a:cubicBezTo>
                <a:cubicBezTo>
                  <a:pt x="11" y="109"/>
                  <a:pt x="11" y="109"/>
                  <a:pt x="11" y="109"/>
                </a:cubicBezTo>
                <a:cubicBezTo>
                  <a:pt x="11" y="56"/>
                  <a:pt x="11" y="56"/>
                  <a:pt x="11" y="56"/>
                </a:cubicBezTo>
                <a:close/>
                <a:moveTo>
                  <a:pt x="155" y="37"/>
                </a:moveTo>
                <a:cubicBezTo>
                  <a:pt x="155" y="42"/>
                  <a:pt x="153" y="46"/>
                  <a:pt x="150" y="49"/>
                </a:cubicBezTo>
                <a:cubicBezTo>
                  <a:pt x="149" y="49"/>
                  <a:pt x="149" y="50"/>
                  <a:pt x="148" y="50"/>
                </a:cubicBezTo>
                <a:cubicBezTo>
                  <a:pt x="148" y="50"/>
                  <a:pt x="148" y="50"/>
                  <a:pt x="148" y="50"/>
                </a:cubicBezTo>
                <a:cubicBezTo>
                  <a:pt x="147" y="51"/>
                  <a:pt x="147" y="51"/>
                  <a:pt x="146" y="51"/>
                </a:cubicBezTo>
                <a:cubicBezTo>
                  <a:pt x="146" y="52"/>
                  <a:pt x="146" y="52"/>
                  <a:pt x="146" y="52"/>
                </a:cubicBezTo>
                <a:cubicBezTo>
                  <a:pt x="144" y="52"/>
                  <a:pt x="143" y="53"/>
                  <a:pt x="141" y="53"/>
                </a:cubicBezTo>
                <a:cubicBezTo>
                  <a:pt x="140" y="53"/>
                  <a:pt x="140" y="53"/>
                  <a:pt x="140" y="53"/>
                </a:cubicBezTo>
                <a:cubicBezTo>
                  <a:pt x="140" y="53"/>
                  <a:pt x="139" y="53"/>
                  <a:pt x="139" y="53"/>
                </a:cubicBezTo>
                <a:cubicBezTo>
                  <a:pt x="136" y="53"/>
                  <a:pt x="136" y="53"/>
                  <a:pt x="136" y="53"/>
                </a:cubicBezTo>
                <a:cubicBezTo>
                  <a:pt x="127" y="53"/>
                  <a:pt x="120" y="46"/>
                  <a:pt x="120" y="37"/>
                </a:cubicBezTo>
                <a:cubicBezTo>
                  <a:pt x="120" y="35"/>
                  <a:pt x="120" y="35"/>
                  <a:pt x="120" y="35"/>
                </a:cubicBezTo>
                <a:cubicBezTo>
                  <a:pt x="120" y="35"/>
                  <a:pt x="120" y="35"/>
                  <a:pt x="120" y="35"/>
                </a:cubicBezTo>
                <a:cubicBezTo>
                  <a:pt x="155" y="35"/>
                  <a:pt x="155" y="35"/>
                  <a:pt x="155" y="35"/>
                </a:cubicBezTo>
                <a:lnTo>
                  <a:pt x="155" y="37"/>
                </a:lnTo>
                <a:close/>
                <a:moveTo>
                  <a:pt x="122" y="5"/>
                </a:moveTo>
                <a:cubicBezTo>
                  <a:pt x="137" y="6"/>
                  <a:pt x="149" y="16"/>
                  <a:pt x="154" y="29"/>
                </a:cubicBezTo>
                <a:cubicBezTo>
                  <a:pt x="120" y="29"/>
                  <a:pt x="120" y="29"/>
                  <a:pt x="120" y="29"/>
                </a:cubicBezTo>
                <a:cubicBezTo>
                  <a:pt x="119" y="29"/>
                  <a:pt x="119" y="29"/>
                  <a:pt x="119" y="29"/>
                </a:cubicBezTo>
                <a:cubicBezTo>
                  <a:pt x="117" y="19"/>
                  <a:pt x="110" y="10"/>
                  <a:pt x="102" y="5"/>
                </a:cubicBezTo>
                <a:cubicBezTo>
                  <a:pt x="120" y="5"/>
                  <a:pt x="120" y="5"/>
                  <a:pt x="120" y="5"/>
                </a:cubicBezTo>
                <a:lnTo>
                  <a:pt x="122" y="5"/>
                </a:lnTo>
                <a:close/>
                <a:moveTo>
                  <a:pt x="40" y="5"/>
                </a:moveTo>
                <a:cubicBezTo>
                  <a:pt x="58" y="5"/>
                  <a:pt x="58" y="5"/>
                  <a:pt x="58" y="5"/>
                </a:cubicBezTo>
                <a:cubicBezTo>
                  <a:pt x="50" y="10"/>
                  <a:pt x="43" y="19"/>
                  <a:pt x="41" y="29"/>
                </a:cubicBezTo>
                <a:cubicBezTo>
                  <a:pt x="40" y="29"/>
                  <a:pt x="40" y="29"/>
                  <a:pt x="40" y="29"/>
                </a:cubicBezTo>
                <a:cubicBezTo>
                  <a:pt x="6" y="29"/>
                  <a:pt x="6" y="29"/>
                  <a:pt x="6" y="29"/>
                </a:cubicBezTo>
                <a:cubicBezTo>
                  <a:pt x="11" y="15"/>
                  <a:pt x="25" y="5"/>
                  <a:pt x="40" y="5"/>
                </a:cubicBezTo>
                <a:close/>
                <a:moveTo>
                  <a:pt x="10" y="155"/>
                </a:moveTo>
                <a:cubicBezTo>
                  <a:pt x="6" y="144"/>
                  <a:pt x="6" y="144"/>
                  <a:pt x="6" y="144"/>
                </a:cubicBezTo>
                <a:cubicBezTo>
                  <a:pt x="51" y="144"/>
                  <a:pt x="51" y="144"/>
                  <a:pt x="51" y="144"/>
                </a:cubicBezTo>
                <a:cubicBezTo>
                  <a:pt x="55" y="155"/>
                  <a:pt x="55" y="155"/>
                  <a:pt x="55" y="155"/>
                </a:cubicBezTo>
                <a:lnTo>
                  <a:pt x="10" y="155"/>
                </a:lnTo>
                <a:close/>
                <a:moveTo>
                  <a:pt x="61" y="155"/>
                </a:moveTo>
                <a:cubicBezTo>
                  <a:pt x="57" y="144"/>
                  <a:pt x="57" y="144"/>
                  <a:pt x="57" y="144"/>
                </a:cubicBezTo>
                <a:cubicBezTo>
                  <a:pt x="103" y="144"/>
                  <a:pt x="103" y="144"/>
                  <a:pt x="103" y="144"/>
                </a:cubicBezTo>
                <a:cubicBezTo>
                  <a:pt x="99" y="155"/>
                  <a:pt x="99" y="155"/>
                  <a:pt x="99" y="155"/>
                </a:cubicBezTo>
                <a:lnTo>
                  <a:pt x="61" y="155"/>
                </a:lnTo>
                <a:close/>
                <a:moveTo>
                  <a:pt x="105" y="155"/>
                </a:moveTo>
                <a:cubicBezTo>
                  <a:pt x="109" y="144"/>
                  <a:pt x="109" y="144"/>
                  <a:pt x="109" y="144"/>
                </a:cubicBezTo>
                <a:cubicBezTo>
                  <a:pt x="154" y="144"/>
                  <a:pt x="154" y="144"/>
                  <a:pt x="154" y="144"/>
                </a:cubicBezTo>
                <a:cubicBezTo>
                  <a:pt x="150" y="155"/>
                  <a:pt x="150" y="155"/>
                  <a:pt x="150" y="155"/>
                </a:cubicBezTo>
                <a:lnTo>
                  <a:pt x="105" y="155"/>
                </a:lnTo>
                <a:close/>
                <a:moveTo>
                  <a:pt x="64" y="120"/>
                </a:moveTo>
                <a:cubicBezTo>
                  <a:pt x="65" y="120"/>
                  <a:pt x="67" y="121"/>
                  <a:pt x="67" y="123"/>
                </a:cubicBezTo>
                <a:cubicBezTo>
                  <a:pt x="67" y="124"/>
                  <a:pt x="65" y="125"/>
                  <a:pt x="64" y="125"/>
                </a:cubicBezTo>
                <a:cubicBezTo>
                  <a:pt x="63" y="125"/>
                  <a:pt x="61" y="124"/>
                  <a:pt x="61" y="123"/>
                </a:cubicBezTo>
                <a:cubicBezTo>
                  <a:pt x="61" y="121"/>
                  <a:pt x="63" y="120"/>
                  <a:pt x="64" y="120"/>
                </a:cubicBezTo>
                <a:close/>
                <a:moveTo>
                  <a:pt x="80" y="120"/>
                </a:moveTo>
                <a:cubicBezTo>
                  <a:pt x="81" y="120"/>
                  <a:pt x="83" y="121"/>
                  <a:pt x="83" y="123"/>
                </a:cubicBezTo>
                <a:cubicBezTo>
                  <a:pt x="83" y="124"/>
                  <a:pt x="81" y="125"/>
                  <a:pt x="80" y="125"/>
                </a:cubicBezTo>
                <a:cubicBezTo>
                  <a:pt x="79" y="125"/>
                  <a:pt x="77" y="124"/>
                  <a:pt x="77" y="123"/>
                </a:cubicBezTo>
                <a:cubicBezTo>
                  <a:pt x="77" y="121"/>
                  <a:pt x="79" y="120"/>
                  <a:pt x="80" y="120"/>
                </a:cubicBezTo>
                <a:close/>
                <a:moveTo>
                  <a:pt x="48" y="120"/>
                </a:moveTo>
                <a:cubicBezTo>
                  <a:pt x="50" y="120"/>
                  <a:pt x="51" y="121"/>
                  <a:pt x="51" y="123"/>
                </a:cubicBezTo>
                <a:cubicBezTo>
                  <a:pt x="51" y="124"/>
                  <a:pt x="50" y="125"/>
                  <a:pt x="48" y="125"/>
                </a:cubicBezTo>
                <a:cubicBezTo>
                  <a:pt x="47" y="125"/>
                  <a:pt x="45" y="124"/>
                  <a:pt x="45" y="123"/>
                </a:cubicBezTo>
                <a:cubicBezTo>
                  <a:pt x="45" y="121"/>
                  <a:pt x="47" y="120"/>
                  <a:pt x="48" y="120"/>
                </a:cubicBezTo>
                <a:close/>
                <a:moveTo>
                  <a:pt x="16" y="120"/>
                </a:moveTo>
                <a:cubicBezTo>
                  <a:pt x="18" y="120"/>
                  <a:pt x="19" y="121"/>
                  <a:pt x="19" y="123"/>
                </a:cubicBezTo>
                <a:cubicBezTo>
                  <a:pt x="19" y="124"/>
                  <a:pt x="18" y="125"/>
                  <a:pt x="16" y="125"/>
                </a:cubicBezTo>
                <a:cubicBezTo>
                  <a:pt x="15" y="125"/>
                  <a:pt x="13" y="124"/>
                  <a:pt x="13" y="123"/>
                </a:cubicBezTo>
                <a:cubicBezTo>
                  <a:pt x="13" y="121"/>
                  <a:pt x="15" y="120"/>
                  <a:pt x="16" y="120"/>
                </a:cubicBezTo>
                <a:close/>
                <a:moveTo>
                  <a:pt x="32" y="120"/>
                </a:moveTo>
                <a:cubicBezTo>
                  <a:pt x="34" y="120"/>
                  <a:pt x="35" y="121"/>
                  <a:pt x="35" y="123"/>
                </a:cubicBezTo>
                <a:cubicBezTo>
                  <a:pt x="35" y="124"/>
                  <a:pt x="34" y="125"/>
                  <a:pt x="32" y="125"/>
                </a:cubicBezTo>
                <a:cubicBezTo>
                  <a:pt x="31" y="125"/>
                  <a:pt x="29" y="124"/>
                  <a:pt x="29" y="123"/>
                </a:cubicBezTo>
                <a:cubicBezTo>
                  <a:pt x="29" y="121"/>
                  <a:pt x="31" y="120"/>
                  <a:pt x="32" y="120"/>
                </a:cubicBezTo>
                <a:close/>
                <a:moveTo>
                  <a:pt x="144" y="120"/>
                </a:moveTo>
                <a:cubicBezTo>
                  <a:pt x="145" y="120"/>
                  <a:pt x="147" y="121"/>
                  <a:pt x="147" y="123"/>
                </a:cubicBezTo>
                <a:cubicBezTo>
                  <a:pt x="147" y="124"/>
                  <a:pt x="145" y="125"/>
                  <a:pt x="144" y="125"/>
                </a:cubicBezTo>
                <a:cubicBezTo>
                  <a:pt x="142" y="125"/>
                  <a:pt x="141" y="124"/>
                  <a:pt x="141" y="123"/>
                </a:cubicBezTo>
                <a:cubicBezTo>
                  <a:pt x="141" y="121"/>
                  <a:pt x="142" y="120"/>
                  <a:pt x="144" y="120"/>
                </a:cubicBezTo>
                <a:close/>
                <a:moveTo>
                  <a:pt x="128" y="120"/>
                </a:moveTo>
                <a:cubicBezTo>
                  <a:pt x="129" y="120"/>
                  <a:pt x="131" y="121"/>
                  <a:pt x="131" y="123"/>
                </a:cubicBezTo>
                <a:cubicBezTo>
                  <a:pt x="131" y="124"/>
                  <a:pt x="129" y="125"/>
                  <a:pt x="128" y="125"/>
                </a:cubicBezTo>
                <a:cubicBezTo>
                  <a:pt x="126" y="125"/>
                  <a:pt x="125" y="124"/>
                  <a:pt x="125" y="123"/>
                </a:cubicBezTo>
                <a:cubicBezTo>
                  <a:pt x="125" y="121"/>
                  <a:pt x="126" y="120"/>
                  <a:pt x="128" y="120"/>
                </a:cubicBezTo>
                <a:close/>
                <a:moveTo>
                  <a:pt x="96" y="120"/>
                </a:moveTo>
                <a:cubicBezTo>
                  <a:pt x="97" y="120"/>
                  <a:pt x="99" y="121"/>
                  <a:pt x="99" y="123"/>
                </a:cubicBezTo>
                <a:cubicBezTo>
                  <a:pt x="99" y="124"/>
                  <a:pt x="97" y="125"/>
                  <a:pt x="96" y="125"/>
                </a:cubicBezTo>
                <a:cubicBezTo>
                  <a:pt x="95" y="125"/>
                  <a:pt x="93" y="124"/>
                  <a:pt x="93" y="123"/>
                </a:cubicBezTo>
                <a:cubicBezTo>
                  <a:pt x="93" y="121"/>
                  <a:pt x="95" y="120"/>
                  <a:pt x="96" y="120"/>
                </a:cubicBezTo>
                <a:close/>
                <a:moveTo>
                  <a:pt x="112" y="120"/>
                </a:moveTo>
                <a:cubicBezTo>
                  <a:pt x="113" y="120"/>
                  <a:pt x="115" y="121"/>
                  <a:pt x="115" y="123"/>
                </a:cubicBezTo>
                <a:cubicBezTo>
                  <a:pt x="115" y="124"/>
                  <a:pt x="113" y="125"/>
                  <a:pt x="112" y="125"/>
                </a:cubicBezTo>
                <a:cubicBezTo>
                  <a:pt x="110" y="125"/>
                  <a:pt x="109" y="124"/>
                  <a:pt x="109" y="123"/>
                </a:cubicBezTo>
                <a:cubicBezTo>
                  <a:pt x="109" y="121"/>
                  <a:pt x="110" y="120"/>
                  <a:pt x="112" y="120"/>
                </a:cubicBezTo>
                <a:close/>
                <a:moveTo>
                  <a:pt x="72" y="128"/>
                </a:moveTo>
                <a:cubicBezTo>
                  <a:pt x="73" y="128"/>
                  <a:pt x="75" y="129"/>
                  <a:pt x="75" y="131"/>
                </a:cubicBezTo>
                <a:cubicBezTo>
                  <a:pt x="75" y="132"/>
                  <a:pt x="73" y="133"/>
                  <a:pt x="72" y="133"/>
                </a:cubicBezTo>
                <a:cubicBezTo>
                  <a:pt x="71" y="133"/>
                  <a:pt x="69" y="132"/>
                  <a:pt x="69" y="131"/>
                </a:cubicBezTo>
                <a:cubicBezTo>
                  <a:pt x="69" y="129"/>
                  <a:pt x="71" y="128"/>
                  <a:pt x="72" y="128"/>
                </a:cubicBezTo>
                <a:close/>
                <a:moveTo>
                  <a:pt x="24" y="128"/>
                </a:moveTo>
                <a:cubicBezTo>
                  <a:pt x="26" y="128"/>
                  <a:pt x="27" y="129"/>
                  <a:pt x="27" y="131"/>
                </a:cubicBezTo>
                <a:cubicBezTo>
                  <a:pt x="27" y="132"/>
                  <a:pt x="26" y="133"/>
                  <a:pt x="24" y="133"/>
                </a:cubicBezTo>
                <a:cubicBezTo>
                  <a:pt x="23" y="133"/>
                  <a:pt x="21" y="132"/>
                  <a:pt x="21" y="131"/>
                </a:cubicBezTo>
                <a:cubicBezTo>
                  <a:pt x="21" y="129"/>
                  <a:pt x="23" y="128"/>
                  <a:pt x="24" y="128"/>
                </a:cubicBezTo>
                <a:close/>
                <a:moveTo>
                  <a:pt x="40" y="128"/>
                </a:moveTo>
                <a:cubicBezTo>
                  <a:pt x="42" y="128"/>
                  <a:pt x="43" y="129"/>
                  <a:pt x="43" y="131"/>
                </a:cubicBezTo>
                <a:cubicBezTo>
                  <a:pt x="43" y="132"/>
                  <a:pt x="42" y="133"/>
                  <a:pt x="40" y="133"/>
                </a:cubicBezTo>
                <a:cubicBezTo>
                  <a:pt x="39" y="133"/>
                  <a:pt x="37" y="132"/>
                  <a:pt x="37" y="131"/>
                </a:cubicBezTo>
                <a:cubicBezTo>
                  <a:pt x="37" y="129"/>
                  <a:pt x="39" y="128"/>
                  <a:pt x="40" y="128"/>
                </a:cubicBezTo>
                <a:close/>
                <a:moveTo>
                  <a:pt x="136" y="128"/>
                </a:moveTo>
                <a:cubicBezTo>
                  <a:pt x="137" y="128"/>
                  <a:pt x="139" y="129"/>
                  <a:pt x="139" y="131"/>
                </a:cubicBezTo>
                <a:cubicBezTo>
                  <a:pt x="139" y="132"/>
                  <a:pt x="137" y="133"/>
                  <a:pt x="136" y="133"/>
                </a:cubicBezTo>
                <a:cubicBezTo>
                  <a:pt x="134" y="133"/>
                  <a:pt x="133" y="132"/>
                  <a:pt x="133" y="131"/>
                </a:cubicBezTo>
                <a:cubicBezTo>
                  <a:pt x="133" y="129"/>
                  <a:pt x="134" y="128"/>
                  <a:pt x="136" y="128"/>
                </a:cubicBezTo>
                <a:close/>
                <a:moveTo>
                  <a:pt x="88" y="128"/>
                </a:moveTo>
                <a:cubicBezTo>
                  <a:pt x="89" y="128"/>
                  <a:pt x="91" y="129"/>
                  <a:pt x="91" y="131"/>
                </a:cubicBezTo>
                <a:cubicBezTo>
                  <a:pt x="91" y="132"/>
                  <a:pt x="89" y="133"/>
                  <a:pt x="88" y="133"/>
                </a:cubicBezTo>
                <a:cubicBezTo>
                  <a:pt x="87" y="133"/>
                  <a:pt x="85" y="132"/>
                  <a:pt x="85" y="131"/>
                </a:cubicBezTo>
                <a:cubicBezTo>
                  <a:pt x="85" y="129"/>
                  <a:pt x="87" y="128"/>
                  <a:pt x="88" y="128"/>
                </a:cubicBezTo>
                <a:close/>
                <a:moveTo>
                  <a:pt x="120" y="128"/>
                </a:moveTo>
                <a:cubicBezTo>
                  <a:pt x="121" y="128"/>
                  <a:pt x="123" y="129"/>
                  <a:pt x="123" y="131"/>
                </a:cubicBezTo>
                <a:cubicBezTo>
                  <a:pt x="123" y="132"/>
                  <a:pt x="121" y="133"/>
                  <a:pt x="120" y="133"/>
                </a:cubicBezTo>
                <a:cubicBezTo>
                  <a:pt x="118" y="133"/>
                  <a:pt x="117" y="132"/>
                  <a:pt x="117" y="131"/>
                </a:cubicBezTo>
                <a:cubicBezTo>
                  <a:pt x="117" y="129"/>
                  <a:pt x="118" y="128"/>
                  <a:pt x="120" y="12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49" name="Freeform 1945">
            <a:extLst>
              <a:ext uri="{FF2B5EF4-FFF2-40B4-BE49-F238E27FC236}">
                <a16:creationId xmlns:a16="http://schemas.microsoft.com/office/drawing/2014/main" xmlns="" id="{CEF40237-76BF-4B92-9A86-EC6CA3D0D098}"/>
              </a:ext>
            </a:extLst>
          </p:cNvPr>
          <p:cNvSpPr>
            <a:spLocks noEditPoints="1"/>
          </p:cNvSpPr>
          <p:nvPr/>
        </p:nvSpPr>
        <p:spPr bwMode="auto">
          <a:xfrm>
            <a:off x="10125364" y="1604819"/>
            <a:ext cx="545523" cy="549852"/>
          </a:xfrm>
          <a:custGeom>
            <a:avLst/>
            <a:gdLst>
              <a:gd name="T0" fmla="*/ 36 w 160"/>
              <a:gd name="T1" fmla="*/ 80 h 160"/>
              <a:gd name="T2" fmla="*/ 64 w 160"/>
              <a:gd name="T3" fmla="*/ 135 h 160"/>
              <a:gd name="T4" fmla="*/ 65 w 160"/>
              <a:gd name="T5" fmla="*/ 30 h 160"/>
              <a:gd name="T6" fmla="*/ 47 w 160"/>
              <a:gd name="T7" fmla="*/ 44 h 160"/>
              <a:gd name="T8" fmla="*/ 35 w 160"/>
              <a:gd name="T9" fmla="*/ 58 h 160"/>
              <a:gd name="T10" fmla="*/ 35 w 160"/>
              <a:gd name="T11" fmla="*/ 93 h 160"/>
              <a:gd name="T12" fmla="*/ 46 w 160"/>
              <a:gd name="T13" fmla="*/ 114 h 160"/>
              <a:gd name="T14" fmla="*/ 46 w 160"/>
              <a:gd name="T15" fmla="*/ 114 h 160"/>
              <a:gd name="T16" fmla="*/ 87 w 160"/>
              <a:gd name="T17" fmla="*/ 137 h 160"/>
              <a:gd name="T18" fmla="*/ 119 w 160"/>
              <a:gd name="T19" fmla="*/ 39 h 160"/>
              <a:gd name="T20" fmla="*/ 103 w 160"/>
              <a:gd name="T21" fmla="*/ 130 h 160"/>
              <a:gd name="T22" fmla="*/ 111 w 160"/>
              <a:gd name="T23" fmla="*/ 32 h 160"/>
              <a:gd name="T24" fmla="*/ 81 w 160"/>
              <a:gd name="T25" fmla="*/ 23 h 160"/>
              <a:gd name="T26" fmla="*/ 84 w 160"/>
              <a:gd name="T27" fmla="*/ 23 h 160"/>
              <a:gd name="T28" fmla="*/ 115 w 160"/>
              <a:gd name="T29" fmla="*/ 125 h 160"/>
              <a:gd name="T30" fmla="*/ 137 w 160"/>
              <a:gd name="T31" fmla="*/ 80 h 160"/>
              <a:gd name="T32" fmla="*/ 135 w 160"/>
              <a:gd name="T33" fmla="*/ 63 h 160"/>
              <a:gd name="T34" fmla="*/ 131 w 160"/>
              <a:gd name="T35" fmla="*/ 107 h 160"/>
              <a:gd name="T36" fmla="*/ 160 w 160"/>
              <a:gd name="T37" fmla="*/ 145 h 160"/>
              <a:gd name="T38" fmla="*/ 29 w 160"/>
              <a:gd name="T39" fmla="*/ 143 h 160"/>
              <a:gd name="T40" fmla="*/ 3 w 160"/>
              <a:gd name="T41" fmla="*/ 58 h 160"/>
              <a:gd name="T42" fmla="*/ 32 w 160"/>
              <a:gd name="T43" fmla="*/ 14 h 160"/>
              <a:gd name="T44" fmla="*/ 160 w 160"/>
              <a:gd name="T45" fmla="*/ 15 h 160"/>
              <a:gd name="T46" fmla="*/ 73 w 160"/>
              <a:gd name="T47" fmla="*/ 9 h 160"/>
              <a:gd name="T48" fmla="*/ 62 w 160"/>
              <a:gd name="T49" fmla="*/ 12 h 160"/>
              <a:gd name="T50" fmla="*/ 25 w 160"/>
              <a:gd name="T51" fmla="*/ 55 h 160"/>
              <a:gd name="T52" fmla="*/ 23 w 160"/>
              <a:gd name="T53" fmla="*/ 66 h 160"/>
              <a:gd name="T54" fmla="*/ 21 w 160"/>
              <a:gd name="T55" fmla="*/ 80 h 160"/>
              <a:gd name="T56" fmla="*/ 23 w 160"/>
              <a:gd name="T57" fmla="*/ 94 h 160"/>
              <a:gd name="T58" fmla="*/ 25 w 160"/>
              <a:gd name="T59" fmla="*/ 105 h 160"/>
              <a:gd name="T60" fmla="*/ 62 w 160"/>
              <a:gd name="T61" fmla="*/ 148 h 160"/>
              <a:gd name="T62" fmla="*/ 73 w 160"/>
              <a:gd name="T63" fmla="*/ 151 h 160"/>
              <a:gd name="T64" fmla="*/ 113 w 160"/>
              <a:gd name="T65" fmla="*/ 144 h 160"/>
              <a:gd name="T66" fmla="*/ 127 w 160"/>
              <a:gd name="T67" fmla="*/ 132 h 160"/>
              <a:gd name="T68" fmla="*/ 136 w 160"/>
              <a:gd name="T69" fmla="*/ 120 h 160"/>
              <a:gd name="T70" fmla="*/ 133 w 160"/>
              <a:gd name="T71" fmla="*/ 34 h 160"/>
              <a:gd name="T72" fmla="*/ 118 w 160"/>
              <a:gd name="T73" fmla="*/ 20 h 160"/>
              <a:gd name="T74" fmla="*/ 131 w 160"/>
              <a:gd name="T75" fmla="*/ 24 h 160"/>
              <a:gd name="T76" fmla="*/ 138 w 160"/>
              <a:gd name="T77" fmla="*/ 33 h 160"/>
              <a:gd name="T78" fmla="*/ 128 w 160"/>
              <a:gd name="T79" fmla="*/ 21 h 160"/>
              <a:gd name="T80" fmla="*/ 138 w 160"/>
              <a:gd name="T81" fmla="*/ 128 h 160"/>
              <a:gd name="T82" fmla="*/ 131 w 160"/>
              <a:gd name="T83" fmla="*/ 136 h 160"/>
              <a:gd name="T84" fmla="*/ 27 w 160"/>
              <a:gd name="T85" fmla="*/ 122 h 160"/>
              <a:gd name="T86" fmla="*/ 19 w 160"/>
              <a:gd name="T87" fmla="*/ 56 h 160"/>
              <a:gd name="T88" fmla="*/ 24 w 160"/>
              <a:gd name="T89" fmla="*/ 43 h 160"/>
              <a:gd name="T90" fmla="*/ 21 w 160"/>
              <a:gd name="T91" fmla="*/ 32 h 160"/>
              <a:gd name="T92" fmla="*/ 6 w 160"/>
              <a:gd name="T93" fmla="*/ 75 h 160"/>
              <a:gd name="T94" fmla="*/ 17 w 160"/>
              <a:gd name="T95" fmla="*/ 91 h 160"/>
              <a:gd name="T96" fmla="*/ 17 w 160"/>
              <a:gd name="T97" fmla="*/ 68 h 160"/>
              <a:gd name="T98" fmla="*/ 11 w 160"/>
              <a:gd name="T99" fmla="*/ 109 h 160"/>
              <a:gd name="T100" fmla="*/ 57 w 160"/>
              <a:gd name="T101" fmla="*/ 9 h 160"/>
              <a:gd name="T102" fmla="*/ 26 w 160"/>
              <a:gd name="T103" fmla="*/ 27 h 160"/>
              <a:gd name="T104" fmla="*/ 35 w 160"/>
              <a:gd name="T105" fmla="*/ 19 h 160"/>
              <a:gd name="T106" fmla="*/ 34 w 160"/>
              <a:gd name="T107" fmla="*/ 132 h 160"/>
              <a:gd name="T108" fmla="*/ 49 w 160"/>
              <a:gd name="T109" fmla="*/ 146 h 160"/>
              <a:gd name="T110" fmla="*/ 145 w 160"/>
              <a:gd name="T111" fmla="*/ 5 h 160"/>
              <a:gd name="T112" fmla="*/ 129 w 160"/>
              <a:gd name="T113" fmla="*/ 11 h 160"/>
              <a:gd name="T114" fmla="*/ 144 w 160"/>
              <a:gd name="T115" fmla="*/ 143 h 160"/>
              <a:gd name="T116" fmla="*/ 113 w 160"/>
              <a:gd name="T117" fmla="*/ 150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160" h="160">
                <a:moveTo>
                  <a:pt x="34" y="83"/>
                </a:moveTo>
                <a:cubicBezTo>
                  <a:pt x="32" y="83"/>
                  <a:pt x="31" y="82"/>
                  <a:pt x="31" y="80"/>
                </a:cubicBezTo>
                <a:cubicBezTo>
                  <a:pt x="31" y="80"/>
                  <a:pt x="31" y="80"/>
                  <a:pt x="31" y="80"/>
                </a:cubicBezTo>
                <a:cubicBezTo>
                  <a:pt x="31" y="78"/>
                  <a:pt x="31" y="76"/>
                  <a:pt x="31" y="75"/>
                </a:cubicBezTo>
                <a:cubicBezTo>
                  <a:pt x="31" y="73"/>
                  <a:pt x="33" y="72"/>
                  <a:pt x="34" y="72"/>
                </a:cubicBezTo>
                <a:cubicBezTo>
                  <a:pt x="36" y="72"/>
                  <a:pt x="37" y="74"/>
                  <a:pt x="37" y="75"/>
                </a:cubicBezTo>
                <a:cubicBezTo>
                  <a:pt x="37" y="77"/>
                  <a:pt x="36" y="78"/>
                  <a:pt x="36" y="80"/>
                </a:cubicBezTo>
                <a:cubicBezTo>
                  <a:pt x="36" y="81"/>
                  <a:pt x="35" y="83"/>
                  <a:pt x="34" y="83"/>
                </a:cubicBezTo>
                <a:close/>
                <a:moveTo>
                  <a:pt x="65" y="130"/>
                </a:moveTo>
                <a:cubicBezTo>
                  <a:pt x="63" y="129"/>
                  <a:pt x="62" y="129"/>
                  <a:pt x="61" y="128"/>
                </a:cubicBezTo>
                <a:cubicBezTo>
                  <a:pt x="59" y="127"/>
                  <a:pt x="58" y="127"/>
                  <a:pt x="57" y="128"/>
                </a:cubicBezTo>
                <a:cubicBezTo>
                  <a:pt x="56" y="130"/>
                  <a:pt x="56" y="131"/>
                  <a:pt x="58" y="132"/>
                </a:cubicBezTo>
                <a:cubicBezTo>
                  <a:pt x="59" y="133"/>
                  <a:pt x="61" y="134"/>
                  <a:pt x="62" y="135"/>
                </a:cubicBezTo>
                <a:cubicBezTo>
                  <a:pt x="63" y="135"/>
                  <a:pt x="63" y="135"/>
                  <a:pt x="64" y="135"/>
                </a:cubicBezTo>
                <a:cubicBezTo>
                  <a:pt x="65" y="135"/>
                  <a:pt x="66" y="135"/>
                  <a:pt x="66" y="134"/>
                </a:cubicBezTo>
                <a:cubicBezTo>
                  <a:pt x="67" y="132"/>
                  <a:pt x="66" y="131"/>
                  <a:pt x="65" y="130"/>
                </a:cubicBezTo>
                <a:close/>
                <a:moveTo>
                  <a:pt x="67" y="23"/>
                </a:moveTo>
                <a:cubicBezTo>
                  <a:pt x="66" y="24"/>
                  <a:pt x="64" y="24"/>
                  <a:pt x="62" y="25"/>
                </a:cubicBezTo>
                <a:cubicBezTo>
                  <a:pt x="61" y="26"/>
                  <a:pt x="60" y="27"/>
                  <a:pt x="61" y="29"/>
                </a:cubicBezTo>
                <a:cubicBezTo>
                  <a:pt x="62" y="30"/>
                  <a:pt x="63" y="30"/>
                  <a:pt x="64" y="30"/>
                </a:cubicBezTo>
                <a:cubicBezTo>
                  <a:pt x="64" y="30"/>
                  <a:pt x="64" y="30"/>
                  <a:pt x="65" y="30"/>
                </a:cubicBezTo>
                <a:cubicBezTo>
                  <a:pt x="66" y="29"/>
                  <a:pt x="68" y="29"/>
                  <a:pt x="69" y="28"/>
                </a:cubicBezTo>
                <a:cubicBezTo>
                  <a:pt x="71" y="27"/>
                  <a:pt x="71" y="26"/>
                  <a:pt x="71" y="25"/>
                </a:cubicBezTo>
                <a:cubicBezTo>
                  <a:pt x="70" y="23"/>
                  <a:pt x="69" y="22"/>
                  <a:pt x="67" y="23"/>
                </a:cubicBezTo>
                <a:close/>
                <a:moveTo>
                  <a:pt x="49" y="35"/>
                </a:moveTo>
                <a:cubicBezTo>
                  <a:pt x="48" y="36"/>
                  <a:pt x="46" y="38"/>
                  <a:pt x="45" y="39"/>
                </a:cubicBezTo>
                <a:cubicBezTo>
                  <a:pt x="44" y="40"/>
                  <a:pt x="44" y="42"/>
                  <a:pt x="46" y="43"/>
                </a:cubicBezTo>
                <a:cubicBezTo>
                  <a:pt x="46" y="43"/>
                  <a:pt x="47" y="44"/>
                  <a:pt x="47" y="44"/>
                </a:cubicBezTo>
                <a:cubicBezTo>
                  <a:pt x="48" y="44"/>
                  <a:pt x="49" y="43"/>
                  <a:pt x="49" y="43"/>
                </a:cubicBezTo>
                <a:cubicBezTo>
                  <a:pt x="50" y="41"/>
                  <a:pt x="52" y="40"/>
                  <a:pt x="53" y="39"/>
                </a:cubicBezTo>
                <a:cubicBezTo>
                  <a:pt x="54" y="38"/>
                  <a:pt x="54" y="36"/>
                  <a:pt x="53" y="35"/>
                </a:cubicBezTo>
                <a:cubicBezTo>
                  <a:pt x="52" y="34"/>
                  <a:pt x="50" y="34"/>
                  <a:pt x="49" y="35"/>
                </a:cubicBezTo>
                <a:close/>
                <a:moveTo>
                  <a:pt x="40" y="52"/>
                </a:moveTo>
                <a:cubicBezTo>
                  <a:pt x="39" y="51"/>
                  <a:pt x="37" y="52"/>
                  <a:pt x="37" y="53"/>
                </a:cubicBezTo>
                <a:cubicBezTo>
                  <a:pt x="36" y="55"/>
                  <a:pt x="35" y="57"/>
                  <a:pt x="35" y="58"/>
                </a:cubicBezTo>
                <a:cubicBezTo>
                  <a:pt x="34" y="60"/>
                  <a:pt x="35" y="61"/>
                  <a:pt x="36" y="62"/>
                </a:cubicBezTo>
                <a:cubicBezTo>
                  <a:pt x="37" y="62"/>
                  <a:pt x="37" y="62"/>
                  <a:pt x="37" y="62"/>
                </a:cubicBezTo>
                <a:cubicBezTo>
                  <a:pt x="38" y="62"/>
                  <a:pt x="39" y="61"/>
                  <a:pt x="40" y="60"/>
                </a:cubicBezTo>
                <a:cubicBezTo>
                  <a:pt x="40" y="59"/>
                  <a:pt x="41" y="57"/>
                  <a:pt x="42" y="55"/>
                </a:cubicBezTo>
                <a:cubicBezTo>
                  <a:pt x="42" y="54"/>
                  <a:pt x="41" y="52"/>
                  <a:pt x="40" y="52"/>
                </a:cubicBezTo>
                <a:close/>
                <a:moveTo>
                  <a:pt x="38" y="95"/>
                </a:moveTo>
                <a:cubicBezTo>
                  <a:pt x="38" y="94"/>
                  <a:pt x="36" y="93"/>
                  <a:pt x="35" y="93"/>
                </a:cubicBezTo>
                <a:cubicBezTo>
                  <a:pt x="34" y="94"/>
                  <a:pt x="33" y="95"/>
                  <a:pt x="33" y="96"/>
                </a:cubicBezTo>
                <a:cubicBezTo>
                  <a:pt x="34" y="98"/>
                  <a:pt x="34" y="100"/>
                  <a:pt x="35" y="102"/>
                </a:cubicBezTo>
                <a:cubicBezTo>
                  <a:pt x="35" y="103"/>
                  <a:pt x="36" y="103"/>
                  <a:pt x="37" y="103"/>
                </a:cubicBezTo>
                <a:cubicBezTo>
                  <a:pt x="37" y="103"/>
                  <a:pt x="38" y="103"/>
                  <a:pt x="38" y="103"/>
                </a:cubicBezTo>
                <a:cubicBezTo>
                  <a:pt x="39" y="103"/>
                  <a:pt x="40" y="101"/>
                  <a:pt x="40" y="100"/>
                </a:cubicBezTo>
                <a:cubicBezTo>
                  <a:pt x="39" y="98"/>
                  <a:pt x="39" y="97"/>
                  <a:pt x="38" y="95"/>
                </a:cubicBezTo>
                <a:close/>
                <a:moveTo>
                  <a:pt x="46" y="114"/>
                </a:moveTo>
                <a:cubicBezTo>
                  <a:pt x="46" y="112"/>
                  <a:pt x="44" y="112"/>
                  <a:pt x="43" y="113"/>
                </a:cubicBezTo>
                <a:cubicBezTo>
                  <a:pt x="41" y="114"/>
                  <a:pt x="41" y="115"/>
                  <a:pt x="42" y="117"/>
                </a:cubicBezTo>
                <a:cubicBezTo>
                  <a:pt x="43" y="118"/>
                  <a:pt x="44" y="120"/>
                  <a:pt x="45" y="121"/>
                </a:cubicBezTo>
                <a:cubicBezTo>
                  <a:pt x="46" y="122"/>
                  <a:pt x="47" y="122"/>
                  <a:pt x="47" y="122"/>
                </a:cubicBezTo>
                <a:cubicBezTo>
                  <a:pt x="48" y="122"/>
                  <a:pt x="49" y="122"/>
                  <a:pt x="49" y="121"/>
                </a:cubicBezTo>
                <a:cubicBezTo>
                  <a:pt x="50" y="120"/>
                  <a:pt x="50" y="119"/>
                  <a:pt x="49" y="118"/>
                </a:cubicBezTo>
                <a:cubicBezTo>
                  <a:pt x="48" y="116"/>
                  <a:pt x="47" y="115"/>
                  <a:pt x="46" y="114"/>
                </a:cubicBezTo>
                <a:close/>
                <a:moveTo>
                  <a:pt x="84" y="135"/>
                </a:moveTo>
                <a:cubicBezTo>
                  <a:pt x="82" y="135"/>
                  <a:pt x="81" y="135"/>
                  <a:pt x="79" y="134"/>
                </a:cubicBezTo>
                <a:cubicBezTo>
                  <a:pt x="78" y="134"/>
                  <a:pt x="76" y="135"/>
                  <a:pt x="76" y="137"/>
                </a:cubicBezTo>
                <a:cubicBezTo>
                  <a:pt x="76" y="138"/>
                  <a:pt x="77" y="140"/>
                  <a:pt x="78" y="140"/>
                </a:cubicBezTo>
                <a:cubicBezTo>
                  <a:pt x="80" y="140"/>
                  <a:pt x="82" y="140"/>
                  <a:pt x="84" y="140"/>
                </a:cubicBezTo>
                <a:cubicBezTo>
                  <a:pt x="84" y="140"/>
                  <a:pt x="84" y="140"/>
                  <a:pt x="84" y="140"/>
                </a:cubicBezTo>
                <a:cubicBezTo>
                  <a:pt x="86" y="140"/>
                  <a:pt x="87" y="139"/>
                  <a:pt x="87" y="137"/>
                </a:cubicBezTo>
                <a:cubicBezTo>
                  <a:pt x="87" y="136"/>
                  <a:pt x="85" y="135"/>
                  <a:pt x="84" y="135"/>
                </a:cubicBezTo>
                <a:close/>
                <a:moveTo>
                  <a:pt x="122" y="46"/>
                </a:moveTo>
                <a:cubicBezTo>
                  <a:pt x="122" y="47"/>
                  <a:pt x="123" y="48"/>
                  <a:pt x="124" y="48"/>
                </a:cubicBezTo>
                <a:cubicBezTo>
                  <a:pt x="124" y="48"/>
                  <a:pt x="125" y="47"/>
                  <a:pt x="125" y="47"/>
                </a:cubicBezTo>
                <a:cubicBezTo>
                  <a:pt x="126" y="46"/>
                  <a:pt x="127" y="45"/>
                  <a:pt x="126" y="43"/>
                </a:cubicBezTo>
                <a:cubicBezTo>
                  <a:pt x="125" y="42"/>
                  <a:pt x="124" y="40"/>
                  <a:pt x="123" y="39"/>
                </a:cubicBezTo>
                <a:cubicBezTo>
                  <a:pt x="122" y="38"/>
                  <a:pt x="120" y="38"/>
                  <a:pt x="119" y="39"/>
                </a:cubicBezTo>
                <a:cubicBezTo>
                  <a:pt x="118" y="40"/>
                  <a:pt x="118" y="41"/>
                  <a:pt x="119" y="42"/>
                </a:cubicBezTo>
                <a:cubicBezTo>
                  <a:pt x="120" y="44"/>
                  <a:pt x="121" y="45"/>
                  <a:pt x="122" y="46"/>
                </a:cubicBezTo>
                <a:close/>
                <a:moveTo>
                  <a:pt x="100" y="137"/>
                </a:moveTo>
                <a:cubicBezTo>
                  <a:pt x="100" y="137"/>
                  <a:pt x="100" y="137"/>
                  <a:pt x="101" y="137"/>
                </a:cubicBezTo>
                <a:cubicBezTo>
                  <a:pt x="102" y="136"/>
                  <a:pt x="104" y="136"/>
                  <a:pt x="106" y="135"/>
                </a:cubicBezTo>
                <a:cubicBezTo>
                  <a:pt x="107" y="134"/>
                  <a:pt x="108" y="132"/>
                  <a:pt x="107" y="131"/>
                </a:cubicBezTo>
                <a:cubicBezTo>
                  <a:pt x="106" y="130"/>
                  <a:pt x="105" y="129"/>
                  <a:pt x="103" y="130"/>
                </a:cubicBezTo>
                <a:cubicBezTo>
                  <a:pt x="102" y="131"/>
                  <a:pt x="100" y="131"/>
                  <a:pt x="99" y="132"/>
                </a:cubicBezTo>
                <a:cubicBezTo>
                  <a:pt x="97" y="133"/>
                  <a:pt x="97" y="134"/>
                  <a:pt x="97" y="135"/>
                </a:cubicBezTo>
                <a:cubicBezTo>
                  <a:pt x="98" y="137"/>
                  <a:pt x="99" y="137"/>
                  <a:pt x="100" y="137"/>
                </a:cubicBezTo>
                <a:close/>
                <a:moveTo>
                  <a:pt x="103" y="30"/>
                </a:moveTo>
                <a:cubicBezTo>
                  <a:pt x="105" y="31"/>
                  <a:pt x="106" y="31"/>
                  <a:pt x="107" y="32"/>
                </a:cubicBezTo>
                <a:cubicBezTo>
                  <a:pt x="108" y="33"/>
                  <a:pt x="108" y="33"/>
                  <a:pt x="109" y="33"/>
                </a:cubicBezTo>
                <a:cubicBezTo>
                  <a:pt x="110" y="33"/>
                  <a:pt x="111" y="32"/>
                  <a:pt x="111" y="32"/>
                </a:cubicBezTo>
                <a:cubicBezTo>
                  <a:pt x="112" y="30"/>
                  <a:pt x="112" y="29"/>
                  <a:pt x="110" y="28"/>
                </a:cubicBezTo>
                <a:cubicBezTo>
                  <a:pt x="109" y="27"/>
                  <a:pt x="107" y="26"/>
                  <a:pt x="105" y="25"/>
                </a:cubicBezTo>
                <a:cubicBezTo>
                  <a:pt x="104" y="24"/>
                  <a:pt x="103" y="25"/>
                  <a:pt x="102" y="26"/>
                </a:cubicBezTo>
                <a:cubicBezTo>
                  <a:pt x="101" y="28"/>
                  <a:pt x="102" y="29"/>
                  <a:pt x="103" y="30"/>
                </a:cubicBezTo>
                <a:close/>
                <a:moveTo>
                  <a:pt x="84" y="23"/>
                </a:moveTo>
                <a:cubicBezTo>
                  <a:pt x="84" y="20"/>
                  <a:pt x="84" y="20"/>
                  <a:pt x="84" y="20"/>
                </a:cubicBezTo>
                <a:cubicBezTo>
                  <a:pt x="82" y="20"/>
                  <a:pt x="81" y="21"/>
                  <a:pt x="81" y="23"/>
                </a:cubicBezTo>
                <a:cubicBezTo>
                  <a:pt x="81" y="24"/>
                  <a:pt x="83" y="25"/>
                  <a:pt x="84" y="25"/>
                </a:cubicBezTo>
                <a:cubicBezTo>
                  <a:pt x="86" y="25"/>
                  <a:pt x="87" y="25"/>
                  <a:pt x="89" y="26"/>
                </a:cubicBezTo>
                <a:cubicBezTo>
                  <a:pt x="89" y="26"/>
                  <a:pt x="89" y="26"/>
                  <a:pt x="89" y="26"/>
                </a:cubicBezTo>
                <a:cubicBezTo>
                  <a:pt x="90" y="26"/>
                  <a:pt x="92" y="25"/>
                  <a:pt x="92" y="23"/>
                </a:cubicBezTo>
                <a:cubicBezTo>
                  <a:pt x="92" y="22"/>
                  <a:pt x="91" y="20"/>
                  <a:pt x="89" y="20"/>
                </a:cubicBezTo>
                <a:cubicBezTo>
                  <a:pt x="88" y="20"/>
                  <a:pt x="86" y="20"/>
                  <a:pt x="84" y="20"/>
                </a:cubicBezTo>
                <a:lnTo>
                  <a:pt x="84" y="23"/>
                </a:lnTo>
                <a:close/>
                <a:moveTo>
                  <a:pt x="117" y="126"/>
                </a:moveTo>
                <a:cubicBezTo>
                  <a:pt x="118" y="126"/>
                  <a:pt x="119" y="125"/>
                  <a:pt x="119" y="125"/>
                </a:cubicBezTo>
                <a:cubicBezTo>
                  <a:pt x="120" y="124"/>
                  <a:pt x="122" y="122"/>
                  <a:pt x="123" y="121"/>
                </a:cubicBezTo>
                <a:cubicBezTo>
                  <a:pt x="124" y="120"/>
                  <a:pt x="124" y="118"/>
                  <a:pt x="122" y="117"/>
                </a:cubicBezTo>
                <a:cubicBezTo>
                  <a:pt x="121" y="116"/>
                  <a:pt x="120" y="116"/>
                  <a:pt x="119" y="117"/>
                </a:cubicBezTo>
                <a:cubicBezTo>
                  <a:pt x="118" y="119"/>
                  <a:pt x="117" y="120"/>
                  <a:pt x="115" y="121"/>
                </a:cubicBezTo>
                <a:cubicBezTo>
                  <a:pt x="114" y="122"/>
                  <a:pt x="114" y="124"/>
                  <a:pt x="115" y="125"/>
                </a:cubicBezTo>
                <a:cubicBezTo>
                  <a:pt x="116" y="125"/>
                  <a:pt x="117" y="126"/>
                  <a:pt x="117" y="126"/>
                </a:cubicBezTo>
                <a:close/>
                <a:moveTo>
                  <a:pt x="132" y="80"/>
                </a:moveTo>
                <a:cubicBezTo>
                  <a:pt x="132" y="82"/>
                  <a:pt x="131" y="83"/>
                  <a:pt x="131" y="85"/>
                </a:cubicBezTo>
                <a:cubicBezTo>
                  <a:pt x="131" y="86"/>
                  <a:pt x="132" y="88"/>
                  <a:pt x="134" y="88"/>
                </a:cubicBezTo>
                <a:cubicBezTo>
                  <a:pt x="134" y="88"/>
                  <a:pt x="134" y="88"/>
                  <a:pt x="134" y="88"/>
                </a:cubicBezTo>
                <a:cubicBezTo>
                  <a:pt x="135" y="88"/>
                  <a:pt x="137" y="87"/>
                  <a:pt x="137" y="85"/>
                </a:cubicBezTo>
                <a:cubicBezTo>
                  <a:pt x="137" y="84"/>
                  <a:pt x="137" y="82"/>
                  <a:pt x="137" y="80"/>
                </a:cubicBezTo>
                <a:cubicBezTo>
                  <a:pt x="137" y="80"/>
                  <a:pt x="137" y="80"/>
                  <a:pt x="137" y="80"/>
                </a:cubicBezTo>
                <a:cubicBezTo>
                  <a:pt x="137" y="78"/>
                  <a:pt x="136" y="77"/>
                  <a:pt x="134" y="77"/>
                </a:cubicBezTo>
                <a:cubicBezTo>
                  <a:pt x="133" y="77"/>
                  <a:pt x="132" y="79"/>
                  <a:pt x="132" y="80"/>
                </a:cubicBezTo>
                <a:close/>
                <a:moveTo>
                  <a:pt x="130" y="65"/>
                </a:moveTo>
                <a:cubicBezTo>
                  <a:pt x="130" y="66"/>
                  <a:pt x="131" y="67"/>
                  <a:pt x="132" y="67"/>
                </a:cubicBezTo>
                <a:cubicBezTo>
                  <a:pt x="132" y="67"/>
                  <a:pt x="133" y="67"/>
                  <a:pt x="133" y="67"/>
                </a:cubicBezTo>
                <a:cubicBezTo>
                  <a:pt x="134" y="66"/>
                  <a:pt x="135" y="65"/>
                  <a:pt x="135" y="63"/>
                </a:cubicBezTo>
                <a:cubicBezTo>
                  <a:pt x="134" y="62"/>
                  <a:pt x="134" y="60"/>
                  <a:pt x="133" y="58"/>
                </a:cubicBezTo>
                <a:cubicBezTo>
                  <a:pt x="133" y="57"/>
                  <a:pt x="131" y="56"/>
                  <a:pt x="130" y="57"/>
                </a:cubicBezTo>
                <a:cubicBezTo>
                  <a:pt x="129" y="57"/>
                  <a:pt x="128" y="59"/>
                  <a:pt x="128" y="60"/>
                </a:cubicBezTo>
                <a:cubicBezTo>
                  <a:pt x="129" y="62"/>
                  <a:pt x="129" y="63"/>
                  <a:pt x="130" y="65"/>
                </a:cubicBezTo>
                <a:close/>
                <a:moveTo>
                  <a:pt x="128" y="108"/>
                </a:moveTo>
                <a:cubicBezTo>
                  <a:pt x="128" y="108"/>
                  <a:pt x="129" y="108"/>
                  <a:pt x="129" y="108"/>
                </a:cubicBezTo>
                <a:cubicBezTo>
                  <a:pt x="130" y="108"/>
                  <a:pt x="131" y="108"/>
                  <a:pt x="131" y="107"/>
                </a:cubicBezTo>
                <a:cubicBezTo>
                  <a:pt x="132" y="105"/>
                  <a:pt x="133" y="103"/>
                  <a:pt x="133" y="101"/>
                </a:cubicBezTo>
                <a:cubicBezTo>
                  <a:pt x="134" y="100"/>
                  <a:pt x="133" y="99"/>
                  <a:pt x="132" y="98"/>
                </a:cubicBezTo>
                <a:cubicBezTo>
                  <a:pt x="130" y="98"/>
                  <a:pt x="129" y="98"/>
                  <a:pt x="128" y="100"/>
                </a:cubicBezTo>
                <a:cubicBezTo>
                  <a:pt x="128" y="101"/>
                  <a:pt x="127" y="103"/>
                  <a:pt x="127" y="104"/>
                </a:cubicBezTo>
                <a:cubicBezTo>
                  <a:pt x="126" y="106"/>
                  <a:pt x="127" y="107"/>
                  <a:pt x="128" y="108"/>
                </a:cubicBezTo>
                <a:close/>
                <a:moveTo>
                  <a:pt x="160" y="15"/>
                </a:moveTo>
                <a:cubicBezTo>
                  <a:pt x="160" y="145"/>
                  <a:pt x="160" y="145"/>
                  <a:pt x="160" y="145"/>
                </a:cubicBezTo>
                <a:cubicBezTo>
                  <a:pt x="160" y="153"/>
                  <a:pt x="153" y="160"/>
                  <a:pt x="145" y="160"/>
                </a:cubicBezTo>
                <a:cubicBezTo>
                  <a:pt x="122" y="160"/>
                  <a:pt x="122" y="160"/>
                  <a:pt x="122" y="160"/>
                </a:cubicBezTo>
                <a:cubicBezTo>
                  <a:pt x="116" y="160"/>
                  <a:pt x="111" y="157"/>
                  <a:pt x="109" y="152"/>
                </a:cubicBezTo>
                <a:cubicBezTo>
                  <a:pt x="101" y="155"/>
                  <a:pt x="93" y="157"/>
                  <a:pt x="84" y="157"/>
                </a:cubicBezTo>
                <a:cubicBezTo>
                  <a:pt x="81" y="157"/>
                  <a:pt x="79" y="157"/>
                  <a:pt x="76" y="157"/>
                </a:cubicBezTo>
                <a:cubicBezTo>
                  <a:pt x="73" y="157"/>
                  <a:pt x="71" y="157"/>
                  <a:pt x="68" y="157"/>
                </a:cubicBezTo>
                <a:cubicBezTo>
                  <a:pt x="54" y="157"/>
                  <a:pt x="40" y="152"/>
                  <a:pt x="29" y="143"/>
                </a:cubicBezTo>
                <a:cubicBezTo>
                  <a:pt x="29" y="143"/>
                  <a:pt x="29" y="143"/>
                  <a:pt x="29" y="143"/>
                </a:cubicBezTo>
                <a:cubicBezTo>
                  <a:pt x="24" y="139"/>
                  <a:pt x="20" y="135"/>
                  <a:pt x="16" y="130"/>
                </a:cubicBezTo>
                <a:cubicBezTo>
                  <a:pt x="16" y="130"/>
                  <a:pt x="16" y="130"/>
                  <a:pt x="16" y="130"/>
                </a:cubicBezTo>
                <a:cubicBezTo>
                  <a:pt x="12" y="125"/>
                  <a:pt x="9" y="119"/>
                  <a:pt x="7" y="113"/>
                </a:cubicBezTo>
                <a:cubicBezTo>
                  <a:pt x="7" y="113"/>
                  <a:pt x="6" y="113"/>
                  <a:pt x="6" y="113"/>
                </a:cubicBezTo>
                <a:cubicBezTo>
                  <a:pt x="2" y="103"/>
                  <a:pt x="0" y="92"/>
                  <a:pt x="0" y="80"/>
                </a:cubicBezTo>
                <a:cubicBezTo>
                  <a:pt x="0" y="72"/>
                  <a:pt x="1" y="65"/>
                  <a:pt x="3" y="58"/>
                </a:cubicBezTo>
                <a:cubicBezTo>
                  <a:pt x="3" y="58"/>
                  <a:pt x="3" y="58"/>
                  <a:pt x="3" y="58"/>
                </a:cubicBezTo>
                <a:cubicBezTo>
                  <a:pt x="4" y="53"/>
                  <a:pt x="6" y="49"/>
                  <a:pt x="8" y="44"/>
                </a:cubicBezTo>
                <a:cubicBezTo>
                  <a:pt x="8" y="44"/>
                  <a:pt x="8" y="44"/>
                  <a:pt x="8" y="44"/>
                </a:cubicBezTo>
                <a:cubicBezTo>
                  <a:pt x="11" y="38"/>
                  <a:pt x="14" y="33"/>
                  <a:pt x="18" y="28"/>
                </a:cubicBezTo>
                <a:cubicBezTo>
                  <a:pt x="18" y="28"/>
                  <a:pt x="18" y="27"/>
                  <a:pt x="18" y="27"/>
                </a:cubicBezTo>
                <a:cubicBezTo>
                  <a:pt x="22" y="22"/>
                  <a:pt x="27" y="18"/>
                  <a:pt x="32" y="14"/>
                </a:cubicBezTo>
                <a:cubicBezTo>
                  <a:pt x="32" y="14"/>
                  <a:pt x="32" y="14"/>
                  <a:pt x="32" y="14"/>
                </a:cubicBezTo>
                <a:cubicBezTo>
                  <a:pt x="43" y="7"/>
                  <a:pt x="55" y="3"/>
                  <a:pt x="68" y="3"/>
                </a:cubicBezTo>
                <a:cubicBezTo>
                  <a:pt x="71" y="3"/>
                  <a:pt x="73" y="3"/>
                  <a:pt x="76" y="3"/>
                </a:cubicBezTo>
                <a:cubicBezTo>
                  <a:pt x="79" y="3"/>
                  <a:pt x="81" y="3"/>
                  <a:pt x="84" y="3"/>
                </a:cubicBezTo>
                <a:cubicBezTo>
                  <a:pt x="93" y="3"/>
                  <a:pt x="101" y="5"/>
                  <a:pt x="109" y="8"/>
                </a:cubicBezTo>
                <a:cubicBezTo>
                  <a:pt x="111" y="3"/>
                  <a:pt x="116" y="0"/>
                  <a:pt x="122" y="0"/>
                </a:cubicBezTo>
                <a:cubicBezTo>
                  <a:pt x="145" y="0"/>
                  <a:pt x="145" y="0"/>
                  <a:pt x="145" y="0"/>
                </a:cubicBezTo>
                <a:cubicBezTo>
                  <a:pt x="153" y="0"/>
                  <a:pt x="160" y="7"/>
                  <a:pt x="160" y="15"/>
                </a:cubicBezTo>
                <a:close/>
                <a:moveTo>
                  <a:pt x="110" y="15"/>
                </a:moveTo>
                <a:cubicBezTo>
                  <a:pt x="102" y="10"/>
                  <a:pt x="93" y="8"/>
                  <a:pt x="84" y="8"/>
                </a:cubicBezTo>
                <a:cubicBezTo>
                  <a:pt x="82" y="8"/>
                  <a:pt x="80" y="8"/>
                  <a:pt x="78" y="8"/>
                </a:cubicBezTo>
                <a:cubicBezTo>
                  <a:pt x="77" y="9"/>
                  <a:pt x="77" y="9"/>
                  <a:pt x="77" y="9"/>
                </a:cubicBezTo>
                <a:cubicBezTo>
                  <a:pt x="77" y="9"/>
                  <a:pt x="76" y="9"/>
                  <a:pt x="76" y="9"/>
                </a:cubicBezTo>
                <a:cubicBezTo>
                  <a:pt x="75" y="9"/>
                  <a:pt x="74" y="9"/>
                  <a:pt x="74" y="9"/>
                </a:cubicBezTo>
                <a:cubicBezTo>
                  <a:pt x="73" y="9"/>
                  <a:pt x="73" y="9"/>
                  <a:pt x="73" y="9"/>
                </a:cubicBezTo>
                <a:cubicBezTo>
                  <a:pt x="72" y="9"/>
                  <a:pt x="72" y="9"/>
                  <a:pt x="71" y="10"/>
                </a:cubicBezTo>
                <a:cubicBezTo>
                  <a:pt x="71" y="10"/>
                  <a:pt x="70" y="10"/>
                  <a:pt x="70" y="10"/>
                </a:cubicBezTo>
                <a:cubicBezTo>
                  <a:pt x="69" y="10"/>
                  <a:pt x="69" y="10"/>
                  <a:pt x="68" y="10"/>
                </a:cubicBezTo>
                <a:cubicBezTo>
                  <a:pt x="68" y="10"/>
                  <a:pt x="67" y="11"/>
                  <a:pt x="67" y="11"/>
                </a:cubicBezTo>
                <a:cubicBezTo>
                  <a:pt x="67" y="11"/>
                  <a:pt x="66" y="11"/>
                  <a:pt x="65" y="11"/>
                </a:cubicBezTo>
                <a:cubicBezTo>
                  <a:pt x="65" y="12"/>
                  <a:pt x="64" y="12"/>
                  <a:pt x="64" y="12"/>
                </a:cubicBezTo>
                <a:cubicBezTo>
                  <a:pt x="63" y="12"/>
                  <a:pt x="63" y="12"/>
                  <a:pt x="62" y="12"/>
                </a:cubicBezTo>
                <a:cubicBezTo>
                  <a:pt x="48" y="18"/>
                  <a:pt x="36" y="30"/>
                  <a:pt x="29" y="46"/>
                </a:cubicBezTo>
                <a:cubicBezTo>
                  <a:pt x="29" y="46"/>
                  <a:pt x="29" y="46"/>
                  <a:pt x="29" y="46"/>
                </a:cubicBezTo>
                <a:cubicBezTo>
                  <a:pt x="28" y="47"/>
                  <a:pt x="28" y="48"/>
                  <a:pt x="28" y="49"/>
                </a:cubicBezTo>
                <a:cubicBezTo>
                  <a:pt x="27" y="49"/>
                  <a:pt x="27" y="49"/>
                  <a:pt x="27" y="50"/>
                </a:cubicBezTo>
                <a:cubicBezTo>
                  <a:pt x="27" y="50"/>
                  <a:pt x="27" y="51"/>
                  <a:pt x="26" y="52"/>
                </a:cubicBezTo>
                <a:cubicBezTo>
                  <a:pt x="26" y="52"/>
                  <a:pt x="26" y="52"/>
                  <a:pt x="26" y="53"/>
                </a:cubicBezTo>
                <a:cubicBezTo>
                  <a:pt x="26" y="54"/>
                  <a:pt x="26" y="54"/>
                  <a:pt x="25" y="55"/>
                </a:cubicBezTo>
                <a:cubicBezTo>
                  <a:pt x="25" y="55"/>
                  <a:pt x="25" y="56"/>
                  <a:pt x="25" y="56"/>
                </a:cubicBezTo>
                <a:cubicBezTo>
                  <a:pt x="25" y="57"/>
                  <a:pt x="25" y="57"/>
                  <a:pt x="24" y="58"/>
                </a:cubicBezTo>
                <a:cubicBezTo>
                  <a:pt x="24" y="58"/>
                  <a:pt x="24" y="59"/>
                  <a:pt x="24" y="59"/>
                </a:cubicBezTo>
                <a:cubicBezTo>
                  <a:pt x="24" y="60"/>
                  <a:pt x="24" y="61"/>
                  <a:pt x="24" y="61"/>
                </a:cubicBezTo>
                <a:cubicBezTo>
                  <a:pt x="23" y="62"/>
                  <a:pt x="23" y="62"/>
                  <a:pt x="23" y="63"/>
                </a:cubicBezTo>
                <a:cubicBezTo>
                  <a:pt x="23" y="63"/>
                  <a:pt x="23" y="64"/>
                  <a:pt x="23" y="64"/>
                </a:cubicBezTo>
                <a:cubicBezTo>
                  <a:pt x="23" y="65"/>
                  <a:pt x="23" y="66"/>
                  <a:pt x="23" y="66"/>
                </a:cubicBezTo>
                <a:cubicBezTo>
                  <a:pt x="22" y="67"/>
                  <a:pt x="22" y="67"/>
                  <a:pt x="22" y="68"/>
                </a:cubicBezTo>
                <a:cubicBezTo>
                  <a:pt x="22" y="68"/>
                  <a:pt x="22" y="69"/>
                  <a:pt x="22" y="70"/>
                </a:cubicBezTo>
                <a:cubicBezTo>
                  <a:pt x="22" y="70"/>
                  <a:pt x="22" y="71"/>
                  <a:pt x="22" y="71"/>
                </a:cubicBezTo>
                <a:cubicBezTo>
                  <a:pt x="22" y="72"/>
                  <a:pt x="22" y="72"/>
                  <a:pt x="22" y="73"/>
                </a:cubicBezTo>
                <a:cubicBezTo>
                  <a:pt x="22" y="74"/>
                  <a:pt x="22" y="74"/>
                  <a:pt x="21" y="75"/>
                </a:cubicBezTo>
                <a:cubicBezTo>
                  <a:pt x="21" y="76"/>
                  <a:pt x="21" y="76"/>
                  <a:pt x="21" y="76"/>
                </a:cubicBezTo>
                <a:cubicBezTo>
                  <a:pt x="21" y="78"/>
                  <a:pt x="21" y="79"/>
                  <a:pt x="21" y="80"/>
                </a:cubicBezTo>
                <a:cubicBezTo>
                  <a:pt x="21" y="81"/>
                  <a:pt x="21" y="82"/>
                  <a:pt x="21" y="84"/>
                </a:cubicBezTo>
                <a:cubicBezTo>
                  <a:pt x="21" y="84"/>
                  <a:pt x="21" y="84"/>
                  <a:pt x="21" y="85"/>
                </a:cubicBezTo>
                <a:cubicBezTo>
                  <a:pt x="22" y="86"/>
                  <a:pt x="22" y="86"/>
                  <a:pt x="22" y="87"/>
                </a:cubicBezTo>
                <a:cubicBezTo>
                  <a:pt x="22" y="88"/>
                  <a:pt x="22" y="88"/>
                  <a:pt x="22" y="89"/>
                </a:cubicBezTo>
                <a:cubicBezTo>
                  <a:pt x="22" y="89"/>
                  <a:pt x="22" y="90"/>
                  <a:pt x="22" y="90"/>
                </a:cubicBezTo>
                <a:cubicBezTo>
                  <a:pt x="22" y="91"/>
                  <a:pt x="22" y="92"/>
                  <a:pt x="22" y="92"/>
                </a:cubicBezTo>
                <a:cubicBezTo>
                  <a:pt x="22" y="93"/>
                  <a:pt x="22" y="93"/>
                  <a:pt x="23" y="94"/>
                </a:cubicBezTo>
                <a:cubicBezTo>
                  <a:pt x="23" y="94"/>
                  <a:pt x="23" y="95"/>
                  <a:pt x="23" y="96"/>
                </a:cubicBezTo>
                <a:cubicBezTo>
                  <a:pt x="23" y="96"/>
                  <a:pt x="23" y="97"/>
                  <a:pt x="23" y="97"/>
                </a:cubicBezTo>
                <a:cubicBezTo>
                  <a:pt x="23" y="98"/>
                  <a:pt x="23" y="98"/>
                  <a:pt x="24" y="99"/>
                </a:cubicBezTo>
                <a:cubicBezTo>
                  <a:pt x="24" y="99"/>
                  <a:pt x="24" y="100"/>
                  <a:pt x="24" y="101"/>
                </a:cubicBezTo>
                <a:cubicBezTo>
                  <a:pt x="24" y="101"/>
                  <a:pt x="24" y="102"/>
                  <a:pt x="24" y="102"/>
                </a:cubicBezTo>
                <a:cubicBezTo>
                  <a:pt x="25" y="103"/>
                  <a:pt x="25" y="103"/>
                  <a:pt x="25" y="104"/>
                </a:cubicBezTo>
                <a:cubicBezTo>
                  <a:pt x="25" y="104"/>
                  <a:pt x="25" y="105"/>
                  <a:pt x="25" y="105"/>
                </a:cubicBezTo>
                <a:cubicBezTo>
                  <a:pt x="26" y="106"/>
                  <a:pt x="26" y="106"/>
                  <a:pt x="26" y="107"/>
                </a:cubicBezTo>
                <a:cubicBezTo>
                  <a:pt x="26" y="108"/>
                  <a:pt x="26" y="108"/>
                  <a:pt x="26" y="108"/>
                </a:cubicBezTo>
                <a:cubicBezTo>
                  <a:pt x="27" y="109"/>
                  <a:pt x="27" y="110"/>
                  <a:pt x="27" y="110"/>
                </a:cubicBezTo>
                <a:cubicBezTo>
                  <a:pt x="27" y="111"/>
                  <a:pt x="27" y="111"/>
                  <a:pt x="28" y="111"/>
                </a:cubicBezTo>
                <a:cubicBezTo>
                  <a:pt x="28" y="112"/>
                  <a:pt x="28" y="113"/>
                  <a:pt x="29" y="114"/>
                </a:cubicBezTo>
                <a:cubicBezTo>
                  <a:pt x="29" y="114"/>
                  <a:pt x="29" y="114"/>
                  <a:pt x="29" y="114"/>
                </a:cubicBezTo>
                <a:cubicBezTo>
                  <a:pt x="36" y="130"/>
                  <a:pt x="48" y="142"/>
                  <a:pt x="62" y="148"/>
                </a:cubicBezTo>
                <a:cubicBezTo>
                  <a:pt x="63" y="148"/>
                  <a:pt x="63" y="148"/>
                  <a:pt x="64" y="148"/>
                </a:cubicBezTo>
                <a:cubicBezTo>
                  <a:pt x="64" y="148"/>
                  <a:pt x="65" y="148"/>
                  <a:pt x="65" y="149"/>
                </a:cubicBezTo>
                <a:cubicBezTo>
                  <a:pt x="66" y="149"/>
                  <a:pt x="67" y="149"/>
                  <a:pt x="67" y="149"/>
                </a:cubicBezTo>
                <a:cubicBezTo>
                  <a:pt x="67" y="149"/>
                  <a:pt x="68" y="150"/>
                  <a:pt x="68" y="150"/>
                </a:cubicBezTo>
                <a:cubicBezTo>
                  <a:pt x="69" y="150"/>
                  <a:pt x="69" y="150"/>
                  <a:pt x="70" y="150"/>
                </a:cubicBezTo>
                <a:cubicBezTo>
                  <a:pt x="70" y="150"/>
                  <a:pt x="71" y="150"/>
                  <a:pt x="71" y="150"/>
                </a:cubicBezTo>
                <a:cubicBezTo>
                  <a:pt x="72" y="151"/>
                  <a:pt x="72" y="151"/>
                  <a:pt x="73" y="151"/>
                </a:cubicBezTo>
                <a:cubicBezTo>
                  <a:pt x="73" y="151"/>
                  <a:pt x="73" y="151"/>
                  <a:pt x="74" y="151"/>
                </a:cubicBezTo>
                <a:cubicBezTo>
                  <a:pt x="74" y="151"/>
                  <a:pt x="75" y="151"/>
                  <a:pt x="76" y="151"/>
                </a:cubicBezTo>
                <a:cubicBezTo>
                  <a:pt x="76" y="151"/>
                  <a:pt x="77" y="151"/>
                  <a:pt x="77" y="151"/>
                </a:cubicBezTo>
                <a:cubicBezTo>
                  <a:pt x="78" y="152"/>
                  <a:pt x="78" y="152"/>
                  <a:pt x="78" y="152"/>
                </a:cubicBezTo>
                <a:cubicBezTo>
                  <a:pt x="80" y="152"/>
                  <a:pt x="82" y="152"/>
                  <a:pt x="84" y="152"/>
                </a:cubicBezTo>
                <a:cubicBezTo>
                  <a:pt x="93" y="152"/>
                  <a:pt x="102" y="150"/>
                  <a:pt x="110" y="145"/>
                </a:cubicBezTo>
                <a:cubicBezTo>
                  <a:pt x="111" y="145"/>
                  <a:pt x="112" y="144"/>
                  <a:pt x="113" y="144"/>
                </a:cubicBezTo>
                <a:cubicBezTo>
                  <a:pt x="113" y="144"/>
                  <a:pt x="114" y="143"/>
                  <a:pt x="114" y="143"/>
                </a:cubicBezTo>
                <a:cubicBezTo>
                  <a:pt x="115" y="142"/>
                  <a:pt x="116" y="142"/>
                  <a:pt x="117" y="141"/>
                </a:cubicBezTo>
                <a:cubicBezTo>
                  <a:pt x="117" y="141"/>
                  <a:pt x="118" y="141"/>
                  <a:pt x="118" y="140"/>
                </a:cubicBezTo>
                <a:cubicBezTo>
                  <a:pt x="119" y="139"/>
                  <a:pt x="121" y="138"/>
                  <a:pt x="122" y="138"/>
                </a:cubicBezTo>
                <a:cubicBezTo>
                  <a:pt x="122" y="137"/>
                  <a:pt x="122" y="137"/>
                  <a:pt x="122" y="137"/>
                </a:cubicBezTo>
                <a:cubicBezTo>
                  <a:pt x="123" y="136"/>
                  <a:pt x="124" y="136"/>
                  <a:pt x="124" y="135"/>
                </a:cubicBezTo>
                <a:cubicBezTo>
                  <a:pt x="125" y="134"/>
                  <a:pt x="126" y="133"/>
                  <a:pt x="127" y="132"/>
                </a:cubicBezTo>
                <a:cubicBezTo>
                  <a:pt x="128" y="132"/>
                  <a:pt x="128" y="131"/>
                  <a:pt x="129" y="130"/>
                </a:cubicBezTo>
                <a:cubicBezTo>
                  <a:pt x="130" y="129"/>
                  <a:pt x="130" y="128"/>
                  <a:pt x="131" y="127"/>
                </a:cubicBezTo>
                <a:cubicBezTo>
                  <a:pt x="132" y="127"/>
                  <a:pt x="132" y="126"/>
                  <a:pt x="133" y="126"/>
                </a:cubicBezTo>
                <a:cubicBezTo>
                  <a:pt x="133" y="126"/>
                  <a:pt x="133" y="125"/>
                  <a:pt x="133" y="125"/>
                </a:cubicBezTo>
                <a:cubicBezTo>
                  <a:pt x="133" y="124"/>
                  <a:pt x="134" y="123"/>
                  <a:pt x="135" y="122"/>
                </a:cubicBezTo>
                <a:cubicBezTo>
                  <a:pt x="135" y="122"/>
                  <a:pt x="135" y="121"/>
                  <a:pt x="135" y="121"/>
                </a:cubicBezTo>
                <a:cubicBezTo>
                  <a:pt x="136" y="121"/>
                  <a:pt x="136" y="120"/>
                  <a:pt x="136" y="120"/>
                </a:cubicBezTo>
                <a:cubicBezTo>
                  <a:pt x="137" y="118"/>
                  <a:pt x="138" y="117"/>
                  <a:pt x="139" y="115"/>
                </a:cubicBezTo>
                <a:cubicBezTo>
                  <a:pt x="139" y="45"/>
                  <a:pt x="139" y="45"/>
                  <a:pt x="139" y="45"/>
                </a:cubicBezTo>
                <a:cubicBezTo>
                  <a:pt x="138" y="43"/>
                  <a:pt x="137" y="41"/>
                  <a:pt x="136" y="40"/>
                </a:cubicBezTo>
                <a:cubicBezTo>
                  <a:pt x="136" y="40"/>
                  <a:pt x="136" y="39"/>
                  <a:pt x="135" y="39"/>
                </a:cubicBezTo>
                <a:cubicBezTo>
                  <a:pt x="135" y="39"/>
                  <a:pt x="135" y="38"/>
                  <a:pt x="135" y="38"/>
                </a:cubicBezTo>
                <a:cubicBezTo>
                  <a:pt x="134" y="37"/>
                  <a:pt x="133" y="36"/>
                  <a:pt x="133" y="35"/>
                </a:cubicBezTo>
                <a:cubicBezTo>
                  <a:pt x="133" y="35"/>
                  <a:pt x="133" y="34"/>
                  <a:pt x="133" y="34"/>
                </a:cubicBezTo>
                <a:cubicBezTo>
                  <a:pt x="132" y="34"/>
                  <a:pt x="132" y="33"/>
                  <a:pt x="131" y="33"/>
                </a:cubicBezTo>
                <a:cubicBezTo>
                  <a:pt x="130" y="32"/>
                  <a:pt x="130" y="31"/>
                  <a:pt x="129" y="30"/>
                </a:cubicBezTo>
                <a:cubicBezTo>
                  <a:pt x="128" y="29"/>
                  <a:pt x="128" y="28"/>
                  <a:pt x="127" y="28"/>
                </a:cubicBezTo>
                <a:cubicBezTo>
                  <a:pt x="126" y="27"/>
                  <a:pt x="125" y="26"/>
                  <a:pt x="124" y="25"/>
                </a:cubicBezTo>
                <a:cubicBezTo>
                  <a:pt x="124" y="24"/>
                  <a:pt x="123" y="24"/>
                  <a:pt x="122" y="23"/>
                </a:cubicBezTo>
                <a:cubicBezTo>
                  <a:pt x="122" y="23"/>
                  <a:pt x="122" y="23"/>
                  <a:pt x="122" y="22"/>
                </a:cubicBezTo>
                <a:cubicBezTo>
                  <a:pt x="121" y="22"/>
                  <a:pt x="119" y="21"/>
                  <a:pt x="118" y="20"/>
                </a:cubicBezTo>
                <a:cubicBezTo>
                  <a:pt x="118" y="19"/>
                  <a:pt x="117" y="19"/>
                  <a:pt x="117" y="19"/>
                </a:cubicBezTo>
                <a:cubicBezTo>
                  <a:pt x="116" y="18"/>
                  <a:pt x="115" y="18"/>
                  <a:pt x="114" y="17"/>
                </a:cubicBezTo>
                <a:cubicBezTo>
                  <a:pt x="114" y="17"/>
                  <a:pt x="113" y="16"/>
                  <a:pt x="113" y="16"/>
                </a:cubicBezTo>
                <a:cubicBezTo>
                  <a:pt x="112" y="16"/>
                  <a:pt x="111" y="15"/>
                  <a:pt x="110" y="15"/>
                </a:cubicBezTo>
                <a:close/>
                <a:moveTo>
                  <a:pt x="128" y="21"/>
                </a:moveTo>
                <a:cubicBezTo>
                  <a:pt x="129" y="22"/>
                  <a:pt x="130" y="23"/>
                  <a:pt x="131" y="24"/>
                </a:cubicBezTo>
                <a:cubicBezTo>
                  <a:pt x="131" y="24"/>
                  <a:pt x="131" y="24"/>
                  <a:pt x="131" y="24"/>
                </a:cubicBezTo>
                <a:cubicBezTo>
                  <a:pt x="131" y="24"/>
                  <a:pt x="131" y="24"/>
                  <a:pt x="132" y="25"/>
                </a:cubicBezTo>
                <a:cubicBezTo>
                  <a:pt x="132" y="25"/>
                  <a:pt x="133" y="26"/>
                  <a:pt x="133" y="27"/>
                </a:cubicBezTo>
                <a:cubicBezTo>
                  <a:pt x="134" y="27"/>
                  <a:pt x="134" y="28"/>
                  <a:pt x="134" y="28"/>
                </a:cubicBezTo>
                <a:cubicBezTo>
                  <a:pt x="134" y="28"/>
                  <a:pt x="135" y="28"/>
                  <a:pt x="135" y="29"/>
                </a:cubicBezTo>
                <a:cubicBezTo>
                  <a:pt x="135" y="29"/>
                  <a:pt x="136" y="30"/>
                  <a:pt x="136" y="30"/>
                </a:cubicBezTo>
                <a:cubicBezTo>
                  <a:pt x="137" y="31"/>
                  <a:pt x="137" y="32"/>
                  <a:pt x="138" y="32"/>
                </a:cubicBezTo>
                <a:cubicBezTo>
                  <a:pt x="138" y="33"/>
                  <a:pt x="138" y="33"/>
                  <a:pt x="138" y="33"/>
                </a:cubicBezTo>
                <a:cubicBezTo>
                  <a:pt x="138" y="33"/>
                  <a:pt x="138" y="34"/>
                  <a:pt x="139" y="34"/>
                </a:cubicBezTo>
                <a:cubicBezTo>
                  <a:pt x="139" y="17"/>
                  <a:pt x="139" y="17"/>
                  <a:pt x="139" y="17"/>
                </a:cubicBezTo>
                <a:cubicBezTo>
                  <a:pt x="139" y="16"/>
                  <a:pt x="138" y="16"/>
                  <a:pt x="138" y="16"/>
                </a:cubicBezTo>
                <a:cubicBezTo>
                  <a:pt x="129" y="16"/>
                  <a:pt x="129" y="16"/>
                  <a:pt x="129" y="16"/>
                </a:cubicBezTo>
                <a:cubicBezTo>
                  <a:pt x="128" y="16"/>
                  <a:pt x="128" y="16"/>
                  <a:pt x="128" y="17"/>
                </a:cubicBezTo>
                <a:cubicBezTo>
                  <a:pt x="128" y="21"/>
                  <a:pt x="128" y="21"/>
                  <a:pt x="128" y="21"/>
                </a:cubicBezTo>
                <a:cubicBezTo>
                  <a:pt x="128" y="21"/>
                  <a:pt x="128" y="21"/>
                  <a:pt x="128" y="21"/>
                </a:cubicBezTo>
                <a:close/>
                <a:moveTo>
                  <a:pt x="128" y="143"/>
                </a:moveTo>
                <a:cubicBezTo>
                  <a:pt x="128" y="144"/>
                  <a:pt x="128" y="144"/>
                  <a:pt x="129" y="144"/>
                </a:cubicBezTo>
                <a:cubicBezTo>
                  <a:pt x="138" y="144"/>
                  <a:pt x="138" y="144"/>
                  <a:pt x="138" y="144"/>
                </a:cubicBezTo>
                <a:cubicBezTo>
                  <a:pt x="138" y="144"/>
                  <a:pt x="139" y="144"/>
                  <a:pt x="139" y="143"/>
                </a:cubicBezTo>
                <a:cubicBezTo>
                  <a:pt x="139" y="126"/>
                  <a:pt x="139" y="126"/>
                  <a:pt x="139" y="126"/>
                </a:cubicBezTo>
                <a:cubicBezTo>
                  <a:pt x="138" y="126"/>
                  <a:pt x="138" y="127"/>
                  <a:pt x="138" y="127"/>
                </a:cubicBezTo>
                <a:cubicBezTo>
                  <a:pt x="138" y="127"/>
                  <a:pt x="138" y="127"/>
                  <a:pt x="138" y="128"/>
                </a:cubicBezTo>
                <a:cubicBezTo>
                  <a:pt x="137" y="128"/>
                  <a:pt x="137" y="129"/>
                  <a:pt x="136" y="130"/>
                </a:cubicBezTo>
                <a:cubicBezTo>
                  <a:pt x="136" y="130"/>
                  <a:pt x="135" y="131"/>
                  <a:pt x="135" y="131"/>
                </a:cubicBezTo>
                <a:cubicBezTo>
                  <a:pt x="135" y="132"/>
                  <a:pt x="134" y="132"/>
                  <a:pt x="134" y="132"/>
                </a:cubicBezTo>
                <a:cubicBezTo>
                  <a:pt x="134" y="132"/>
                  <a:pt x="134" y="133"/>
                  <a:pt x="133" y="133"/>
                </a:cubicBezTo>
                <a:cubicBezTo>
                  <a:pt x="133" y="134"/>
                  <a:pt x="132" y="135"/>
                  <a:pt x="132" y="135"/>
                </a:cubicBezTo>
                <a:cubicBezTo>
                  <a:pt x="131" y="136"/>
                  <a:pt x="131" y="136"/>
                  <a:pt x="131" y="136"/>
                </a:cubicBezTo>
                <a:cubicBezTo>
                  <a:pt x="131" y="136"/>
                  <a:pt x="131" y="136"/>
                  <a:pt x="131" y="136"/>
                </a:cubicBezTo>
                <a:cubicBezTo>
                  <a:pt x="130" y="137"/>
                  <a:pt x="129" y="138"/>
                  <a:pt x="128" y="139"/>
                </a:cubicBezTo>
                <a:cubicBezTo>
                  <a:pt x="128" y="139"/>
                  <a:pt x="128" y="139"/>
                  <a:pt x="128" y="139"/>
                </a:cubicBezTo>
                <a:lnTo>
                  <a:pt x="128" y="143"/>
                </a:lnTo>
                <a:close/>
                <a:moveTo>
                  <a:pt x="19" y="125"/>
                </a:moveTo>
                <a:cubicBezTo>
                  <a:pt x="29" y="125"/>
                  <a:pt x="29" y="125"/>
                  <a:pt x="29" y="125"/>
                </a:cubicBezTo>
                <a:cubicBezTo>
                  <a:pt x="28" y="125"/>
                  <a:pt x="28" y="124"/>
                  <a:pt x="27" y="123"/>
                </a:cubicBezTo>
                <a:cubicBezTo>
                  <a:pt x="27" y="123"/>
                  <a:pt x="27" y="122"/>
                  <a:pt x="27" y="122"/>
                </a:cubicBezTo>
                <a:cubicBezTo>
                  <a:pt x="26" y="121"/>
                  <a:pt x="26" y="120"/>
                  <a:pt x="25" y="119"/>
                </a:cubicBezTo>
                <a:cubicBezTo>
                  <a:pt x="25" y="118"/>
                  <a:pt x="25" y="118"/>
                  <a:pt x="25" y="117"/>
                </a:cubicBezTo>
                <a:cubicBezTo>
                  <a:pt x="24" y="117"/>
                  <a:pt x="24" y="116"/>
                  <a:pt x="23" y="115"/>
                </a:cubicBezTo>
                <a:cubicBezTo>
                  <a:pt x="13" y="115"/>
                  <a:pt x="13" y="115"/>
                  <a:pt x="13" y="115"/>
                </a:cubicBezTo>
                <a:cubicBezTo>
                  <a:pt x="15" y="118"/>
                  <a:pt x="17" y="122"/>
                  <a:pt x="19" y="125"/>
                </a:cubicBezTo>
                <a:close/>
                <a:moveTo>
                  <a:pt x="9" y="56"/>
                </a:moveTo>
                <a:cubicBezTo>
                  <a:pt x="19" y="56"/>
                  <a:pt x="19" y="56"/>
                  <a:pt x="19" y="56"/>
                </a:cubicBezTo>
                <a:cubicBezTo>
                  <a:pt x="20" y="55"/>
                  <a:pt x="20" y="54"/>
                  <a:pt x="20" y="53"/>
                </a:cubicBezTo>
                <a:cubicBezTo>
                  <a:pt x="21" y="52"/>
                  <a:pt x="21" y="52"/>
                  <a:pt x="21" y="52"/>
                </a:cubicBezTo>
                <a:cubicBezTo>
                  <a:pt x="21" y="50"/>
                  <a:pt x="22" y="49"/>
                  <a:pt x="22" y="48"/>
                </a:cubicBezTo>
                <a:cubicBezTo>
                  <a:pt x="12" y="48"/>
                  <a:pt x="12" y="48"/>
                  <a:pt x="12" y="48"/>
                </a:cubicBezTo>
                <a:cubicBezTo>
                  <a:pt x="11" y="51"/>
                  <a:pt x="10" y="53"/>
                  <a:pt x="9" y="56"/>
                </a:cubicBezTo>
                <a:close/>
                <a:moveTo>
                  <a:pt x="14" y="43"/>
                </a:moveTo>
                <a:cubicBezTo>
                  <a:pt x="24" y="43"/>
                  <a:pt x="24" y="43"/>
                  <a:pt x="24" y="43"/>
                </a:cubicBezTo>
                <a:cubicBezTo>
                  <a:pt x="24" y="43"/>
                  <a:pt x="25" y="43"/>
                  <a:pt x="25" y="43"/>
                </a:cubicBezTo>
                <a:cubicBezTo>
                  <a:pt x="25" y="42"/>
                  <a:pt x="25" y="42"/>
                  <a:pt x="25" y="41"/>
                </a:cubicBezTo>
                <a:cubicBezTo>
                  <a:pt x="26" y="40"/>
                  <a:pt x="26" y="39"/>
                  <a:pt x="27" y="38"/>
                </a:cubicBezTo>
                <a:cubicBezTo>
                  <a:pt x="27" y="38"/>
                  <a:pt x="27" y="37"/>
                  <a:pt x="27" y="37"/>
                </a:cubicBezTo>
                <a:cubicBezTo>
                  <a:pt x="28" y="36"/>
                  <a:pt x="29" y="35"/>
                  <a:pt x="30" y="33"/>
                </a:cubicBezTo>
                <a:cubicBezTo>
                  <a:pt x="30" y="33"/>
                  <a:pt x="30" y="32"/>
                  <a:pt x="31" y="32"/>
                </a:cubicBezTo>
                <a:cubicBezTo>
                  <a:pt x="21" y="32"/>
                  <a:pt x="21" y="32"/>
                  <a:pt x="21" y="32"/>
                </a:cubicBezTo>
                <a:cubicBezTo>
                  <a:pt x="19" y="35"/>
                  <a:pt x="16" y="39"/>
                  <a:pt x="14" y="43"/>
                </a:cubicBezTo>
                <a:close/>
                <a:moveTo>
                  <a:pt x="5" y="83"/>
                </a:moveTo>
                <a:cubicBezTo>
                  <a:pt x="16" y="83"/>
                  <a:pt x="16" y="83"/>
                  <a:pt x="16" y="83"/>
                </a:cubicBezTo>
                <a:cubicBezTo>
                  <a:pt x="16" y="82"/>
                  <a:pt x="16" y="81"/>
                  <a:pt x="16" y="80"/>
                </a:cubicBezTo>
                <a:cubicBezTo>
                  <a:pt x="16" y="78"/>
                  <a:pt x="16" y="77"/>
                  <a:pt x="16" y="75"/>
                </a:cubicBezTo>
                <a:cubicBezTo>
                  <a:pt x="16" y="75"/>
                  <a:pt x="16" y="75"/>
                  <a:pt x="16" y="75"/>
                </a:cubicBezTo>
                <a:cubicBezTo>
                  <a:pt x="6" y="75"/>
                  <a:pt x="6" y="75"/>
                  <a:pt x="6" y="75"/>
                </a:cubicBezTo>
                <a:cubicBezTo>
                  <a:pt x="5" y="76"/>
                  <a:pt x="5" y="78"/>
                  <a:pt x="5" y="80"/>
                </a:cubicBezTo>
                <a:cubicBezTo>
                  <a:pt x="5" y="81"/>
                  <a:pt x="5" y="82"/>
                  <a:pt x="5" y="83"/>
                </a:cubicBezTo>
                <a:close/>
                <a:moveTo>
                  <a:pt x="6" y="88"/>
                </a:moveTo>
                <a:cubicBezTo>
                  <a:pt x="6" y="91"/>
                  <a:pt x="6" y="93"/>
                  <a:pt x="7" y="96"/>
                </a:cubicBezTo>
                <a:cubicBezTo>
                  <a:pt x="17" y="96"/>
                  <a:pt x="17" y="96"/>
                  <a:pt x="17" y="96"/>
                </a:cubicBezTo>
                <a:cubicBezTo>
                  <a:pt x="17" y="95"/>
                  <a:pt x="17" y="93"/>
                  <a:pt x="17" y="92"/>
                </a:cubicBezTo>
                <a:cubicBezTo>
                  <a:pt x="17" y="92"/>
                  <a:pt x="17" y="91"/>
                  <a:pt x="17" y="91"/>
                </a:cubicBezTo>
                <a:cubicBezTo>
                  <a:pt x="17" y="90"/>
                  <a:pt x="16" y="89"/>
                  <a:pt x="16" y="88"/>
                </a:cubicBezTo>
                <a:lnTo>
                  <a:pt x="6" y="88"/>
                </a:lnTo>
                <a:close/>
                <a:moveTo>
                  <a:pt x="7" y="61"/>
                </a:moveTo>
                <a:cubicBezTo>
                  <a:pt x="7" y="64"/>
                  <a:pt x="6" y="67"/>
                  <a:pt x="6" y="69"/>
                </a:cubicBezTo>
                <a:cubicBezTo>
                  <a:pt x="17" y="69"/>
                  <a:pt x="17" y="69"/>
                  <a:pt x="17" y="69"/>
                </a:cubicBezTo>
                <a:cubicBezTo>
                  <a:pt x="17" y="69"/>
                  <a:pt x="17" y="69"/>
                  <a:pt x="17" y="69"/>
                </a:cubicBezTo>
                <a:cubicBezTo>
                  <a:pt x="17" y="69"/>
                  <a:pt x="17" y="68"/>
                  <a:pt x="17" y="68"/>
                </a:cubicBezTo>
                <a:cubicBezTo>
                  <a:pt x="17" y="67"/>
                  <a:pt x="17" y="65"/>
                  <a:pt x="18" y="63"/>
                </a:cubicBezTo>
                <a:cubicBezTo>
                  <a:pt x="18" y="63"/>
                  <a:pt x="18" y="63"/>
                  <a:pt x="18" y="62"/>
                </a:cubicBezTo>
                <a:cubicBezTo>
                  <a:pt x="18" y="62"/>
                  <a:pt x="18" y="62"/>
                  <a:pt x="18" y="61"/>
                </a:cubicBezTo>
                <a:lnTo>
                  <a:pt x="7" y="61"/>
                </a:lnTo>
                <a:close/>
                <a:moveTo>
                  <a:pt x="19" y="101"/>
                </a:moveTo>
                <a:cubicBezTo>
                  <a:pt x="8" y="101"/>
                  <a:pt x="8" y="101"/>
                  <a:pt x="8" y="101"/>
                </a:cubicBezTo>
                <a:cubicBezTo>
                  <a:pt x="9" y="104"/>
                  <a:pt x="10" y="107"/>
                  <a:pt x="11" y="109"/>
                </a:cubicBezTo>
                <a:cubicBezTo>
                  <a:pt x="21" y="109"/>
                  <a:pt x="21" y="109"/>
                  <a:pt x="21" y="109"/>
                </a:cubicBezTo>
                <a:cubicBezTo>
                  <a:pt x="21" y="109"/>
                  <a:pt x="21" y="109"/>
                  <a:pt x="21" y="108"/>
                </a:cubicBezTo>
                <a:cubicBezTo>
                  <a:pt x="21" y="108"/>
                  <a:pt x="21" y="108"/>
                  <a:pt x="20" y="107"/>
                </a:cubicBezTo>
                <a:cubicBezTo>
                  <a:pt x="20" y="106"/>
                  <a:pt x="19" y="104"/>
                  <a:pt x="19" y="103"/>
                </a:cubicBezTo>
                <a:cubicBezTo>
                  <a:pt x="19" y="103"/>
                  <a:pt x="19" y="102"/>
                  <a:pt x="19" y="102"/>
                </a:cubicBezTo>
                <a:cubicBezTo>
                  <a:pt x="19" y="102"/>
                  <a:pt x="19" y="102"/>
                  <a:pt x="19" y="101"/>
                </a:cubicBezTo>
                <a:close/>
                <a:moveTo>
                  <a:pt x="57" y="9"/>
                </a:moveTo>
                <a:cubicBezTo>
                  <a:pt x="52" y="10"/>
                  <a:pt x="48" y="12"/>
                  <a:pt x="44" y="13"/>
                </a:cubicBezTo>
                <a:cubicBezTo>
                  <a:pt x="50" y="13"/>
                  <a:pt x="50" y="13"/>
                  <a:pt x="50" y="13"/>
                </a:cubicBezTo>
                <a:cubicBezTo>
                  <a:pt x="50" y="13"/>
                  <a:pt x="51" y="12"/>
                  <a:pt x="52" y="12"/>
                </a:cubicBezTo>
                <a:cubicBezTo>
                  <a:pt x="52" y="12"/>
                  <a:pt x="53" y="11"/>
                  <a:pt x="53" y="11"/>
                </a:cubicBezTo>
                <a:cubicBezTo>
                  <a:pt x="54" y="11"/>
                  <a:pt x="55" y="10"/>
                  <a:pt x="56" y="10"/>
                </a:cubicBezTo>
                <a:cubicBezTo>
                  <a:pt x="56" y="10"/>
                  <a:pt x="56" y="9"/>
                  <a:pt x="57" y="9"/>
                </a:cubicBezTo>
                <a:close/>
                <a:moveTo>
                  <a:pt x="26" y="27"/>
                </a:moveTo>
                <a:cubicBezTo>
                  <a:pt x="35" y="27"/>
                  <a:pt x="35" y="27"/>
                  <a:pt x="35" y="27"/>
                </a:cubicBezTo>
                <a:cubicBezTo>
                  <a:pt x="35" y="26"/>
                  <a:pt x="36" y="26"/>
                  <a:pt x="36" y="25"/>
                </a:cubicBezTo>
                <a:cubicBezTo>
                  <a:pt x="37" y="25"/>
                  <a:pt x="37" y="24"/>
                  <a:pt x="38" y="24"/>
                </a:cubicBezTo>
                <a:cubicBezTo>
                  <a:pt x="38" y="23"/>
                  <a:pt x="39" y="23"/>
                  <a:pt x="39" y="22"/>
                </a:cubicBezTo>
                <a:cubicBezTo>
                  <a:pt x="40" y="21"/>
                  <a:pt x="40" y="21"/>
                  <a:pt x="41" y="20"/>
                </a:cubicBezTo>
                <a:cubicBezTo>
                  <a:pt x="41" y="20"/>
                  <a:pt x="42" y="19"/>
                  <a:pt x="43" y="19"/>
                </a:cubicBezTo>
                <a:cubicBezTo>
                  <a:pt x="35" y="19"/>
                  <a:pt x="35" y="19"/>
                  <a:pt x="35" y="19"/>
                </a:cubicBezTo>
                <a:cubicBezTo>
                  <a:pt x="32" y="21"/>
                  <a:pt x="29" y="24"/>
                  <a:pt x="26" y="27"/>
                </a:cubicBezTo>
                <a:close/>
                <a:moveTo>
                  <a:pt x="32" y="139"/>
                </a:moveTo>
                <a:cubicBezTo>
                  <a:pt x="40" y="139"/>
                  <a:pt x="40" y="139"/>
                  <a:pt x="40" y="139"/>
                </a:cubicBezTo>
                <a:cubicBezTo>
                  <a:pt x="40" y="138"/>
                  <a:pt x="39" y="138"/>
                  <a:pt x="39" y="138"/>
                </a:cubicBezTo>
                <a:cubicBezTo>
                  <a:pt x="39" y="137"/>
                  <a:pt x="38" y="137"/>
                  <a:pt x="38" y="136"/>
                </a:cubicBezTo>
                <a:cubicBezTo>
                  <a:pt x="37" y="136"/>
                  <a:pt x="37" y="135"/>
                  <a:pt x="36" y="135"/>
                </a:cubicBezTo>
                <a:cubicBezTo>
                  <a:pt x="35" y="134"/>
                  <a:pt x="34" y="133"/>
                  <a:pt x="34" y="132"/>
                </a:cubicBezTo>
                <a:cubicBezTo>
                  <a:pt x="33" y="131"/>
                  <a:pt x="33" y="131"/>
                  <a:pt x="33" y="131"/>
                </a:cubicBezTo>
                <a:cubicBezTo>
                  <a:pt x="24" y="131"/>
                  <a:pt x="24" y="131"/>
                  <a:pt x="24" y="131"/>
                </a:cubicBezTo>
                <a:cubicBezTo>
                  <a:pt x="26" y="134"/>
                  <a:pt x="29" y="136"/>
                  <a:pt x="32" y="139"/>
                </a:cubicBezTo>
                <a:close/>
                <a:moveTo>
                  <a:pt x="56" y="150"/>
                </a:moveTo>
                <a:cubicBezTo>
                  <a:pt x="55" y="150"/>
                  <a:pt x="54" y="149"/>
                  <a:pt x="53" y="149"/>
                </a:cubicBezTo>
                <a:cubicBezTo>
                  <a:pt x="53" y="149"/>
                  <a:pt x="52" y="148"/>
                  <a:pt x="52" y="148"/>
                </a:cubicBezTo>
                <a:cubicBezTo>
                  <a:pt x="51" y="147"/>
                  <a:pt x="50" y="147"/>
                  <a:pt x="49" y="146"/>
                </a:cubicBezTo>
                <a:cubicBezTo>
                  <a:pt x="48" y="146"/>
                  <a:pt x="47" y="145"/>
                  <a:pt x="47" y="145"/>
                </a:cubicBezTo>
                <a:cubicBezTo>
                  <a:pt x="47" y="145"/>
                  <a:pt x="46" y="144"/>
                  <a:pt x="46" y="144"/>
                </a:cubicBezTo>
                <a:cubicBezTo>
                  <a:pt x="39" y="144"/>
                  <a:pt x="39" y="144"/>
                  <a:pt x="39" y="144"/>
                </a:cubicBezTo>
                <a:cubicBezTo>
                  <a:pt x="45" y="147"/>
                  <a:pt x="51" y="150"/>
                  <a:pt x="57" y="151"/>
                </a:cubicBezTo>
                <a:cubicBezTo>
                  <a:pt x="56" y="151"/>
                  <a:pt x="56" y="150"/>
                  <a:pt x="56" y="150"/>
                </a:cubicBezTo>
                <a:close/>
                <a:moveTo>
                  <a:pt x="155" y="15"/>
                </a:moveTo>
                <a:cubicBezTo>
                  <a:pt x="155" y="10"/>
                  <a:pt x="150" y="5"/>
                  <a:pt x="145" y="5"/>
                </a:cubicBezTo>
                <a:cubicBezTo>
                  <a:pt x="122" y="5"/>
                  <a:pt x="122" y="5"/>
                  <a:pt x="122" y="5"/>
                </a:cubicBezTo>
                <a:cubicBezTo>
                  <a:pt x="118" y="5"/>
                  <a:pt x="115" y="7"/>
                  <a:pt x="113" y="10"/>
                </a:cubicBezTo>
                <a:cubicBezTo>
                  <a:pt x="114" y="10"/>
                  <a:pt x="114" y="11"/>
                  <a:pt x="114" y="11"/>
                </a:cubicBezTo>
                <a:cubicBezTo>
                  <a:pt x="115" y="11"/>
                  <a:pt x="116" y="12"/>
                  <a:pt x="117" y="12"/>
                </a:cubicBezTo>
                <a:cubicBezTo>
                  <a:pt x="117" y="13"/>
                  <a:pt x="118" y="13"/>
                  <a:pt x="118" y="13"/>
                </a:cubicBezTo>
                <a:cubicBezTo>
                  <a:pt x="120" y="14"/>
                  <a:pt x="121" y="15"/>
                  <a:pt x="123" y="16"/>
                </a:cubicBezTo>
                <a:cubicBezTo>
                  <a:pt x="123" y="13"/>
                  <a:pt x="126" y="11"/>
                  <a:pt x="129" y="11"/>
                </a:cubicBezTo>
                <a:cubicBezTo>
                  <a:pt x="138" y="11"/>
                  <a:pt x="138" y="11"/>
                  <a:pt x="138" y="11"/>
                </a:cubicBezTo>
                <a:cubicBezTo>
                  <a:pt x="141" y="11"/>
                  <a:pt x="144" y="14"/>
                  <a:pt x="144" y="17"/>
                </a:cubicBezTo>
                <a:cubicBezTo>
                  <a:pt x="144" y="44"/>
                  <a:pt x="144" y="44"/>
                  <a:pt x="144" y="44"/>
                </a:cubicBezTo>
                <a:cubicBezTo>
                  <a:pt x="144" y="56"/>
                  <a:pt x="144" y="56"/>
                  <a:pt x="144" y="56"/>
                </a:cubicBezTo>
                <a:cubicBezTo>
                  <a:pt x="144" y="104"/>
                  <a:pt x="144" y="104"/>
                  <a:pt x="144" y="104"/>
                </a:cubicBezTo>
                <a:cubicBezTo>
                  <a:pt x="144" y="116"/>
                  <a:pt x="144" y="116"/>
                  <a:pt x="144" y="116"/>
                </a:cubicBezTo>
                <a:cubicBezTo>
                  <a:pt x="144" y="143"/>
                  <a:pt x="144" y="143"/>
                  <a:pt x="144" y="143"/>
                </a:cubicBezTo>
                <a:cubicBezTo>
                  <a:pt x="144" y="146"/>
                  <a:pt x="141" y="149"/>
                  <a:pt x="138" y="149"/>
                </a:cubicBezTo>
                <a:cubicBezTo>
                  <a:pt x="129" y="149"/>
                  <a:pt x="129" y="149"/>
                  <a:pt x="129" y="149"/>
                </a:cubicBezTo>
                <a:cubicBezTo>
                  <a:pt x="126" y="149"/>
                  <a:pt x="123" y="147"/>
                  <a:pt x="123" y="144"/>
                </a:cubicBezTo>
                <a:cubicBezTo>
                  <a:pt x="121" y="145"/>
                  <a:pt x="120" y="146"/>
                  <a:pt x="118" y="147"/>
                </a:cubicBezTo>
                <a:cubicBezTo>
                  <a:pt x="118" y="147"/>
                  <a:pt x="117" y="147"/>
                  <a:pt x="117" y="148"/>
                </a:cubicBezTo>
                <a:cubicBezTo>
                  <a:pt x="116" y="148"/>
                  <a:pt x="115" y="149"/>
                  <a:pt x="114" y="149"/>
                </a:cubicBezTo>
                <a:cubicBezTo>
                  <a:pt x="114" y="149"/>
                  <a:pt x="114" y="150"/>
                  <a:pt x="113" y="150"/>
                </a:cubicBezTo>
                <a:cubicBezTo>
                  <a:pt x="115" y="153"/>
                  <a:pt x="118" y="155"/>
                  <a:pt x="122" y="155"/>
                </a:cubicBezTo>
                <a:cubicBezTo>
                  <a:pt x="145" y="155"/>
                  <a:pt x="145" y="155"/>
                  <a:pt x="145" y="155"/>
                </a:cubicBezTo>
                <a:cubicBezTo>
                  <a:pt x="150" y="155"/>
                  <a:pt x="155" y="150"/>
                  <a:pt x="155" y="145"/>
                </a:cubicBezTo>
                <a:lnTo>
                  <a:pt x="155" y="1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50" name="Freeform 1946">
            <a:extLst>
              <a:ext uri="{FF2B5EF4-FFF2-40B4-BE49-F238E27FC236}">
                <a16:creationId xmlns:a16="http://schemas.microsoft.com/office/drawing/2014/main" xmlns="" id="{FD233353-F638-47B1-B1FC-E127F6D4ECFA}"/>
              </a:ext>
            </a:extLst>
          </p:cNvPr>
          <p:cNvSpPr>
            <a:spLocks noEditPoints="1"/>
          </p:cNvSpPr>
          <p:nvPr/>
        </p:nvSpPr>
        <p:spPr bwMode="auto">
          <a:xfrm>
            <a:off x="10125364" y="2236932"/>
            <a:ext cx="545523" cy="509443"/>
          </a:xfrm>
          <a:custGeom>
            <a:avLst/>
            <a:gdLst>
              <a:gd name="T0" fmla="*/ 144 w 160"/>
              <a:gd name="T1" fmla="*/ 53 h 148"/>
              <a:gd name="T2" fmla="*/ 144 w 160"/>
              <a:gd name="T3" fmla="*/ 38 h 148"/>
              <a:gd name="T4" fmla="*/ 144 w 160"/>
              <a:gd name="T5" fmla="*/ 16 h 148"/>
              <a:gd name="T6" fmla="*/ 141 w 160"/>
              <a:gd name="T7" fmla="*/ 13 h 148"/>
              <a:gd name="T8" fmla="*/ 54 w 160"/>
              <a:gd name="T9" fmla="*/ 11 h 148"/>
              <a:gd name="T10" fmla="*/ 73 w 160"/>
              <a:gd name="T11" fmla="*/ 16 h 148"/>
              <a:gd name="T12" fmla="*/ 68 w 160"/>
              <a:gd name="T13" fmla="*/ 16 h 148"/>
              <a:gd name="T14" fmla="*/ 87 w 160"/>
              <a:gd name="T15" fmla="*/ 11 h 148"/>
              <a:gd name="T16" fmla="*/ 133 w 160"/>
              <a:gd name="T17" fmla="*/ 13 h 148"/>
              <a:gd name="T18" fmla="*/ 106 w 160"/>
              <a:gd name="T19" fmla="*/ 16 h 148"/>
              <a:gd name="T20" fmla="*/ 103 w 160"/>
              <a:gd name="T21" fmla="*/ 13 h 148"/>
              <a:gd name="T22" fmla="*/ 35 w 160"/>
              <a:gd name="T23" fmla="*/ 11 h 148"/>
              <a:gd name="T24" fmla="*/ 16 w 160"/>
              <a:gd name="T25" fmla="*/ 16 h 148"/>
              <a:gd name="T26" fmla="*/ 13 w 160"/>
              <a:gd name="T27" fmla="*/ 19 h 148"/>
              <a:gd name="T28" fmla="*/ 11 w 160"/>
              <a:gd name="T29" fmla="*/ 30 h 148"/>
              <a:gd name="T30" fmla="*/ 16 w 160"/>
              <a:gd name="T31" fmla="*/ 87 h 148"/>
              <a:gd name="T32" fmla="*/ 13 w 160"/>
              <a:gd name="T33" fmla="*/ 57 h 148"/>
              <a:gd name="T34" fmla="*/ 11 w 160"/>
              <a:gd name="T35" fmla="*/ 54 h 148"/>
              <a:gd name="T36" fmla="*/ 13 w 160"/>
              <a:gd name="T37" fmla="*/ 66 h 148"/>
              <a:gd name="T38" fmla="*/ 16 w 160"/>
              <a:gd name="T39" fmla="*/ 107 h 148"/>
              <a:gd name="T40" fmla="*/ 19 w 160"/>
              <a:gd name="T41" fmla="*/ 109 h 148"/>
              <a:gd name="T42" fmla="*/ 72 w 160"/>
              <a:gd name="T43" fmla="*/ 112 h 148"/>
              <a:gd name="T44" fmla="*/ 37 w 160"/>
              <a:gd name="T45" fmla="*/ 109 h 148"/>
              <a:gd name="T46" fmla="*/ 53 w 160"/>
              <a:gd name="T47" fmla="*/ 107 h 148"/>
              <a:gd name="T48" fmla="*/ 56 w 160"/>
              <a:gd name="T49" fmla="*/ 109 h 148"/>
              <a:gd name="T50" fmla="*/ 85 w 160"/>
              <a:gd name="T51" fmla="*/ 112 h 148"/>
              <a:gd name="T52" fmla="*/ 139 w 160"/>
              <a:gd name="T53" fmla="*/ 123 h 148"/>
              <a:gd name="T54" fmla="*/ 0 w 160"/>
              <a:gd name="T55" fmla="*/ 123 h 148"/>
              <a:gd name="T56" fmla="*/ 133 w 160"/>
              <a:gd name="T57" fmla="*/ 106 h 148"/>
              <a:gd name="T58" fmla="*/ 107 w 160"/>
              <a:gd name="T59" fmla="*/ 123 h 148"/>
              <a:gd name="T60" fmla="*/ 141 w 160"/>
              <a:gd name="T61" fmla="*/ 83 h 148"/>
              <a:gd name="T62" fmla="*/ 107 w 160"/>
              <a:gd name="T63" fmla="*/ 100 h 148"/>
              <a:gd name="T64" fmla="*/ 112 w 160"/>
              <a:gd name="T65" fmla="*/ 103 h 148"/>
              <a:gd name="T66" fmla="*/ 117 w 160"/>
              <a:gd name="T67" fmla="*/ 104 h 148"/>
              <a:gd name="T68" fmla="*/ 124 w 160"/>
              <a:gd name="T69" fmla="*/ 104 h 148"/>
              <a:gd name="T70" fmla="*/ 129 w 160"/>
              <a:gd name="T71" fmla="*/ 102 h 148"/>
              <a:gd name="T72" fmla="*/ 133 w 160"/>
              <a:gd name="T73" fmla="*/ 100 h 148"/>
              <a:gd name="T74" fmla="*/ 5 w 160"/>
              <a:gd name="T75" fmla="*/ 117 h 148"/>
              <a:gd name="T76" fmla="*/ 147 w 160"/>
              <a:gd name="T77" fmla="*/ 83 h 148"/>
              <a:gd name="T78" fmla="*/ 40 w 160"/>
              <a:gd name="T79" fmla="*/ 30 h 148"/>
              <a:gd name="T80" fmla="*/ 56 w 160"/>
              <a:gd name="T81" fmla="*/ 43 h 148"/>
              <a:gd name="T82" fmla="*/ 51 w 160"/>
              <a:gd name="T83" fmla="*/ 54 h 148"/>
              <a:gd name="T84" fmla="*/ 43 w 160"/>
              <a:gd name="T85" fmla="*/ 77 h 148"/>
              <a:gd name="T86" fmla="*/ 35 w 160"/>
              <a:gd name="T87" fmla="*/ 59 h 148"/>
              <a:gd name="T88" fmla="*/ 32 w 160"/>
              <a:gd name="T89" fmla="*/ 34 h 148"/>
              <a:gd name="T90" fmla="*/ 50 w 160"/>
              <a:gd name="T91" fmla="*/ 61 h 148"/>
              <a:gd name="T92" fmla="*/ 37 w 160"/>
              <a:gd name="T93" fmla="*/ 38 h 148"/>
              <a:gd name="T94" fmla="*/ 128 w 160"/>
              <a:gd name="T95" fmla="*/ 40 h 148"/>
              <a:gd name="T96" fmla="*/ 67 w 160"/>
              <a:gd name="T97" fmla="*/ 40 h 148"/>
              <a:gd name="T98" fmla="*/ 67 w 160"/>
              <a:gd name="T99" fmla="*/ 51 h 148"/>
              <a:gd name="T100" fmla="*/ 91 w 160"/>
              <a:gd name="T101" fmla="*/ 69 h 148"/>
              <a:gd name="T102" fmla="*/ 29 w 160"/>
              <a:gd name="T103" fmla="*/ 91 h 148"/>
              <a:gd name="T104" fmla="*/ 27 w 160"/>
              <a:gd name="T105" fmla="*/ 88 h 1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60" h="148">
                <a:moveTo>
                  <a:pt x="149" y="53"/>
                </a:moveTo>
                <a:cubicBezTo>
                  <a:pt x="149" y="56"/>
                  <a:pt x="149" y="56"/>
                  <a:pt x="149" y="56"/>
                </a:cubicBezTo>
                <a:cubicBezTo>
                  <a:pt x="149" y="57"/>
                  <a:pt x="148" y="59"/>
                  <a:pt x="147" y="59"/>
                </a:cubicBezTo>
                <a:cubicBezTo>
                  <a:pt x="145" y="59"/>
                  <a:pt x="144" y="57"/>
                  <a:pt x="144" y="56"/>
                </a:cubicBezTo>
                <a:cubicBezTo>
                  <a:pt x="144" y="53"/>
                  <a:pt x="144" y="53"/>
                  <a:pt x="144" y="53"/>
                </a:cubicBezTo>
                <a:cubicBezTo>
                  <a:pt x="144" y="52"/>
                  <a:pt x="145" y="51"/>
                  <a:pt x="147" y="51"/>
                </a:cubicBezTo>
                <a:cubicBezTo>
                  <a:pt x="148" y="51"/>
                  <a:pt x="149" y="52"/>
                  <a:pt x="149" y="53"/>
                </a:cubicBezTo>
                <a:close/>
                <a:moveTo>
                  <a:pt x="147" y="29"/>
                </a:moveTo>
                <a:cubicBezTo>
                  <a:pt x="145" y="29"/>
                  <a:pt x="144" y="30"/>
                  <a:pt x="144" y="32"/>
                </a:cubicBezTo>
                <a:cubicBezTo>
                  <a:pt x="144" y="38"/>
                  <a:pt x="144" y="38"/>
                  <a:pt x="144" y="38"/>
                </a:cubicBezTo>
                <a:cubicBezTo>
                  <a:pt x="144" y="39"/>
                  <a:pt x="145" y="40"/>
                  <a:pt x="147" y="40"/>
                </a:cubicBezTo>
                <a:cubicBezTo>
                  <a:pt x="148" y="40"/>
                  <a:pt x="149" y="39"/>
                  <a:pt x="149" y="38"/>
                </a:cubicBezTo>
                <a:cubicBezTo>
                  <a:pt x="149" y="32"/>
                  <a:pt x="149" y="32"/>
                  <a:pt x="149" y="32"/>
                </a:cubicBezTo>
                <a:cubicBezTo>
                  <a:pt x="149" y="30"/>
                  <a:pt x="148" y="29"/>
                  <a:pt x="147" y="29"/>
                </a:cubicBezTo>
                <a:close/>
                <a:moveTo>
                  <a:pt x="144" y="16"/>
                </a:moveTo>
                <a:cubicBezTo>
                  <a:pt x="144" y="17"/>
                  <a:pt x="145" y="19"/>
                  <a:pt x="147" y="19"/>
                </a:cubicBezTo>
                <a:cubicBezTo>
                  <a:pt x="148" y="19"/>
                  <a:pt x="149" y="17"/>
                  <a:pt x="149" y="16"/>
                </a:cubicBezTo>
                <a:cubicBezTo>
                  <a:pt x="149" y="11"/>
                  <a:pt x="149" y="11"/>
                  <a:pt x="149" y="11"/>
                </a:cubicBezTo>
                <a:cubicBezTo>
                  <a:pt x="144" y="11"/>
                  <a:pt x="144" y="11"/>
                  <a:pt x="144" y="11"/>
                </a:cubicBezTo>
                <a:cubicBezTo>
                  <a:pt x="143" y="11"/>
                  <a:pt x="141" y="12"/>
                  <a:pt x="141" y="13"/>
                </a:cubicBezTo>
                <a:cubicBezTo>
                  <a:pt x="141" y="15"/>
                  <a:pt x="143" y="16"/>
                  <a:pt x="144" y="16"/>
                </a:cubicBezTo>
                <a:close/>
                <a:moveTo>
                  <a:pt x="49" y="16"/>
                </a:moveTo>
                <a:cubicBezTo>
                  <a:pt x="54" y="16"/>
                  <a:pt x="54" y="16"/>
                  <a:pt x="54" y="16"/>
                </a:cubicBezTo>
                <a:cubicBezTo>
                  <a:pt x="56" y="16"/>
                  <a:pt x="57" y="15"/>
                  <a:pt x="57" y="13"/>
                </a:cubicBezTo>
                <a:cubicBezTo>
                  <a:pt x="57" y="12"/>
                  <a:pt x="56" y="11"/>
                  <a:pt x="54" y="11"/>
                </a:cubicBezTo>
                <a:cubicBezTo>
                  <a:pt x="49" y="11"/>
                  <a:pt x="49" y="11"/>
                  <a:pt x="49" y="11"/>
                </a:cubicBezTo>
                <a:cubicBezTo>
                  <a:pt x="47" y="11"/>
                  <a:pt x="46" y="12"/>
                  <a:pt x="46" y="13"/>
                </a:cubicBezTo>
                <a:cubicBezTo>
                  <a:pt x="46" y="15"/>
                  <a:pt x="47" y="16"/>
                  <a:pt x="49" y="16"/>
                </a:cubicBezTo>
                <a:close/>
                <a:moveTo>
                  <a:pt x="68" y="16"/>
                </a:moveTo>
                <a:cubicBezTo>
                  <a:pt x="73" y="16"/>
                  <a:pt x="73" y="16"/>
                  <a:pt x="73" y="16"/>
                </a:cubicBezTo>
                <a:cubicBezTo>
                  <a:pt x="75" y="16"/>
                  <a:pt x="76" y="15"/>
                  <a:pt x="76" y="13"/>
                </a:cubicBezTo>
                <a:cubicBezTo>
                  <a:pt x="76" y="12"/>
                  <a:pt x="75" y="11"/>
                  <a:pt x="73" y="11"/>
                </a:cubicBezTo>
                <a:cubicBezTo>
                  <a:pt x="68" y="11"/>
                  <a:pt x="68" y="11"/>
                  <a:pt x="68" y="11"/>
                </a:cubicBezTo>
                <a:cubicBezTo>
                  <a:pt x="66" y="11"/>
                  <a:pt x="65" y="12"/>
                  <a:pt x="65" y="13"/>
                </a:cubicBezTo>
                <a:cubicBezTo>
                  <a:pt x="65" y="15"/>
                  <a:pt x="66" y="16"/>
                  <a:pt x="68" y="16"/>
                </a:cubicBezTo>
                <a:close/>
                <a:moveTo>
                  <a:pt x="87" y="16"/>
                </a:moveTo>
                <a:cubicBezTo>
                  <a:pt x="92" y="16"/>
                  <a:pt x="92" y="16"/>
                  <a:pt x="92" y="16"/>
                </a:cubicBezTo>
                <a:cubicBezTo>
                  <a:pt x="94" y="16"/>
                  <a:pt x="95" y="15"/>
                  <a:pt x="95" y="13"/>
                </a:cubicBezTo>
                <a:cubicBezTo>
                  <a:pt x="95" y="12"/>
                  <a:pt x="94" y="11"/>
                  <a:pt x="92" y="11"/>
                </a:cubicBezTo>
                <a:cubicBezTo>
                  <a:pt x="87" y="11"/>
                  <a:pt x="87" y="11"/>
                  <a:pt x="87" y="11"/>
                </a:cubicBezTo>
                <a:cubicBezTo>
                  <a:pt x="85" y="11"/>
                  <a:pt x="84" y="12"/>
                  <a:pt x="84" y="13"/>
                </a:cubicBezTo>
                <a:cubicBezTo>
                  <a:pt x="84" y="15"/>
                  <a:pt x="85" y="16"/>
                  <a:pt x="87" y="16"/>
                </a:cubicBezTo>
                <a:close/>
                <a:moveTo>
                  <a:pt x="125" y="16"/>
                </a:moveTo>
                <a:cubicBezTo>
                  <a:pt x="130" y="16"/>
                  <a:pt x="130" y="16"/>
                  <a:pt x="130" y="16"/>
                </a:cubicBezTo>
                <a:cubicBezTo>
                  <a:pt x="132" y="16"/>
                  <a:pt x="133" y="15"/>
                  <a:pt x="133" y="13"/>
                </a:cubicBezTo>
                <a:cubicBezTo>
                  <a:pt x="133" y="12"/>
                  <a:pt x="132" y="11"/>
                  <a:pt x="130" y="11"/>
                </a:cubicBezTo>
                <a:cubicBezTo>
                  <a:pt x="125" y="11"/>
                  <a:pt x="125" y="11"/>
                  <a:pt x="125" y="11"/>
                </a:cubicBezTo>
                <a:cubicBezTo>
                  <a:pt x="123" y="11"/>
                  <a:pt x="122" y="12"/>
                  <a:pt x="122" y="13"/>
                </a:cubicBezTo>
                <a:cubicBezTo>
                  <a:pt x="122" y="15"/>
                  <a:pt x="123" y="16"/>
                  <a:pt x="125" y="16"/>
                </a:cubicBezTo>
                <a:close/>
                <a:moveTo>
                  <a:pt x="106" y="16"/>
                </a:moveTo>
                <a:cubicBezTo>
                  <a:pt x="111" y="16"/>
                  <a:pt x="111" y="16"/>
                  <a:pt x="111" y="16"/>
                </a:cubicBezTo>
                <a:cubicBezTo>
                  <a:pt x="113" y="16"/>
                  <a:pt x="114" y="15"/>
                  <a:pt x="114" y="13"/>
                </a:cubicBezTo>
                <a:cubicBezTo>
                  <a:pt x="114" y="12"/>
                  <a:pt x="113" y="11"/>
                  <a:pt x="111" y="11"/>
                </a:cubicBezTo>
                <a:cubicBezTo>
                  <a:pt x="106" y="11"/>
                  <a:pt x="106" y="11"/>
                  <a:pt x="106" y="11"/>
                </a:cubicBezTo>
                <a:cubicBezTo>
                  <a:pt x="104" y="11"/>
                  <a:pt x="103" y="12"/>
                  <a:pt x="103" y="13"/>
                </a:cubicBezTo>
                <a:cubicBezTo>
                  <a:pt x="103" y="15"/>
                  <a:pt x="104" y="16"/>
                  <a:pt x="106" y="16"/>
                </a:cubicBezTo>
                <a:close/>
                <a:moveTo>
                  <a:pt x="30" y="16"/>
                </a:moveTo>
                <a:cubicBezTo>
                  <a:pt x="35" y="16"/>
                  <a:pt x="35" y="16"/>
                  <a:pt x="35" y="16"/>
                </a:cubicBezTo>
                <a:cubicBezTo>
                  <a:pt x="37" y="16"/>
                  <a:pt x="38" y="15"/>
                  <a:pt x="38" y="13"/>
                </a:cubicBezTo>
                <a:cubicBezTo>
                  <a:pt x="38" y="12"/>
                  <a:pt x="37" y="11"/>
                  <a:pt x="35" y="11"/>
                </a:cubicBezTo>
                <a:cubicBezTo>
                  <a:pt x="30" y="11"/>
                  <a:pt x="30" y="11"/>
                  <a:pt x="30" y="11"/>
                </a:cubicBezTo>
                <a:cubicBezTo>
                  <a:pt x="28" y="11"/>
                  <a:pt x="27" y="12"/>
                  <a:pt x="27" y="13"/>
                </a:cubicBezTo>
                <a:cubicBezTo>
                  <a:pt x="27" y="15"/>
                  <a:pt x="28" y="16"/>
                  <a:pt x="30" y="16"/>
                </a:cubicBezTo>
                <a:close/>
                <a:moveTo>
                  <a:pt x="13" y="19"/>
                </a:moveTo>
                <a:cubicBezTo>
                  <a:pt x="15" y="19"/>
                  <a:pt x="16" y="17"/>
                  <a:pt x="16" y="16"/>
                </a:cubicBezTo>
                <a:cubicBezTo>
                  <a:pt x="17" y="16"/>
                  <a:pt x="19" y="15"/>
                  <a:pt x="19" y="13"/>
                </a:cubicBezTo>
                <a:cubicBezTo>
                  <a:pt x="19" y="12"/>
                  <a:pt x="17" y="11"/>
                  <a:pt x="16" y="11"/>
                </a:cubicBezTo>
                <a:cubicBezTo>
                  <a:pt x="11" y="11"/>
                  <a:pt x="11" y="11"/>
                  <a:pt x="11" y="11"/>
                </a:cubicBezTo>
                <a:cubicBezTo>
                  <a:pt x="11" y="16"/>
                  <a:pt x="11" y="16"/>
                  <a:pt x="11" y="16"/>
                </a:cubicBezTo>
                <a:cubicBezTo>
                  <a:pt x="11" y="17"/>
                  <a:pt x="12" y="19"/>
                  <a:pt x="13" y="19"/>
                </a:cubicBezTo>
                <a:close/>
                <a:moveTo>
                  <a:pt x="13" y="38"/>
                </a:moveTo>
                <a:cubicBezTo>
                  <a:pt x="15" y="38"/>
                  <a:pt x="16" y="37"/>
                  <a:pt x="16" y="35"/>
                </a:cubicBezTo>
                <a:cubicBezTo>
                  <a:pt x="16" y="30"/>
                  <a:pt x="16" y="30"/>
                  <a:pt x="16" y="30"/>
                </a:cubicBezTo>
                <a:cubicBezTo>
                  <a:pt x="16" y="28"/>
                  <a:pt x="15" y="27"/>
                  <a:pt x="13" y="27"/>
                </a:cubicBezTo>
                <a:cubicBezTo>
                  <a:pt x="12" y="27"/>
                  <a:pt x="11" y="28"/>
                  <a:pt x="11" y="30"/>
                </a:cubicBezTo>
                <a:cubicBezTo>
                  <a:pt x="11" y="35"/>
                  <a:pt x="11" y="35"/>
                  <a:pt x="11" y="35"/>
                </a:cubicBezTo>
                <a:cubicBezTo>
                  <a:pt x="11" y="37"/>
                  <a:pt x="12" y="38"/>
                  <a:pt x="13" y="38"/>
                </a:cubicBezTo>
                <a:close/>
                <a:moveTo>
                  <a:pt x="13" y="96"/>
                </a:moveTo>
                <a:cubicBezTo>
                  <a:pt x="15" y="96"/>
                  <a:pt x="16" y="94"/>
                  <a:pt x="16" y="93"/>
                </a:cubicBezTo>
                <a:cubicBezTo>
                  <a:pt x="16" y="87"/>
                  <a:pt x="16" y="87"/>
                  <a:pt x="16" y="87"/>
                </a:cubicBezTo>
                <a:cubicBezTo>
                  <a:pt x="16" y="86"/>
                  <a:pt x="15" y="85"/>
                  <a:pt x="13" y="85"/>
                </a:cubicBezTo>
                <a:cubicBezTo>
                  <a:pt x="12" y="85"/>
                  <a:pt x="11" y="86"/>
                  <a:pt x="11" y="87"/>
                </a:cubicBezTo>
                <a:cubicBezTo>
                  <a:pt x="11" y="93"/>
                  <a:pt x="11" y="93"/>
                  <a:pt x="11" y="93"/>
                </a:cubicBezTo>
                <a:cubicBezTo>
                  <a:pt x="11" y="94"/>
                  <a:pt x="12" y="96"/>
                  <a:pt x="13" y="96"/>
                </a:cubicBezTo>
                <a:close/>
                <a:moveTo>
                  <a:pt x="13" y="57"/>
                </a:moveTo>
                <a:cubicBezTo>
                  <a:pt x="15" y="57"/>
                  <a:pt x="16" y="56"/>
                  <a:pt x="16" y="54"/>
                </a:cubicBezTo>
                <a:cubicBezTo>
                  <a:pt x="16" y="49"/>
                  <a:pt x="16" y="49"/>
                  <a:pt x="16" y="49"/>
                </a:cubicBezTo>
                <a:cubicBezTo>
                  <a:pt x="16" y="47"/>
                  <a:pt x="15" y="46"/>
                  <a:pt x="13" y="46"/>
                </a:cubicBezTo>
                <a:cubicBezTo>
                  <a:pt x="12" y="46"/>
                  <a:pt x="11" y="47"/>
                  <a:pt x="11" y="49"/>
                </a:cubicBezTo>
                <a:cubicBezTo>
                  <a:pt x="11" y="54"/>
                  <a:pt x="11" y="54"/>
                  <a:pt x="11" y="54"/>
                </a:cubicBezTo>
                <a:cubicBezTo>
                  <a:pt x="11" y="56"/>
                  <a:pt x="12" y="57"/>
                  <a:pt x="13" y="57"/>
                </a:cubicBezTo>
                <a:close/>
                <a:moveTo>
                  <a:pt x="13" y="76"/>
                </a:moveTo>
                <a:cubicBezTo>
                  <a:pt x="15" y="76"/>
                  <a:pt x="16" y="75"/>
                  <a:pt x="16" y="74"/>
                </a:cubicBezTo>
                <a:cubicBezTo>
                  <a:pt x="16" y="68"/>
                  <a:pt x="16" y="68"/>
                  <a:pt x="16" y="68"/>
                </a:cubicBezTo>
                <a:cubicBezTo>
                  <a:pt x="16" y="67"/>
                  <a:pt x="15" y="66"/>
                  <a:pt x="13" y="66"/>
                </a:cubicBezTo>
                <a:cubicBezTo>
                  <a:pt x="12" y="66"/>
                  <a:pt x="11" y="67"/>
                  <a:pt x="11" y="68"/>
                </a:cubicBezTo>
                <a:cubicBezTo>
                  <a:pt x="11" y="74"/>
                  <a:pt x="11" y="74"/>
                  <a:pt x="11" y="74"/>
                </a:cubicBezTo>
                <a:cubicBezTo>
                  <a:pt x="11" y="75"/>
                  <a:pt x="12" y="76"/>
                  <a:pt x="13" y="76"/>
                </a:cubicBezTo>
                <a:close/>
                <a:moveTo>
                  <a:pt x="19" y="109"/>
                </a:moveTo>
                <a:cubicBezTo>
                  <a:pt x="19" y="108"/>
                  <a:pt x="17" y="107"/>
                  <a:pt x="16" y="107"/>
                </a:cubicBezTo>
                <a:cubicBezTo>
                  <a:pt x="16" y="105"/>
                  <a:pt x="15" y="104"/>
                  <a:pt x="13" y="104"/>
                </a:cubicBezTo>
                <a:cubicBezTo>
                  <a:pt x="12" y="104"/>
                  <a:pt x="11" y="105"/>
                  <a:pt x="11" y="107"/>
                </a:cubicBezTo>
                <a:cubicBezTo>
                  <a:pt x="11" y="112"/>
                  <a:pt x="11" y="112"/>
                  <a:pt x="11" y="112"/>
                </a:cubicBezTo>
                <a:cubicBezTo>
                  <a:pt x="16" y="112"/>
                  <a:pt x="16" y="112"/>
                  <a:pt x="16" y="112"/>
                </a:cubicBezTo>
                <a:cubicBezTo>
                  <a:pt x="17" y="112"/>
                  <a:pt x="19" y="111"/>
                  <a:pt x="19" y="109"/>
                </a:cubicBezTo>
                <a:close/>
                <a:moveTo>
                  <a:pt x="72" y="107"/>
                </a:moveTo>
                <a:cubicBezTo>
                  <a:pt x="67" y="107"/>
                  <a:pt x="67" y="107"/>
                  <a:pt x="67" y="107"/>
                </a:cubicBezTo>
                <a:cubicBezTo>
                  <a:pt x="65" y="107"/>
                  <a:pt x="64" y="108"/>
                  <a:pt x="64" y="109"/>
                </a:cubicBezTo>
                <a:cubicBezTo>
                  <a:pt x="64" y="111"/>
                  <a:pt x="65" y="112"/>
                  <a:pt x="67" y="112"/>
                </a:cubicBezTo>
                <a:cubicBezTo>
                  <a:pt x="72" y="112"/>
                  <a:pt x="72" y="112"/>
                  <a:pt x="72" y="112"/>
                </a:cubicBezTo>
                <a:cubicBezTo>
                  <a:pt x="73" y="112"/>
                  <a:pt x="75" y="111"/>
                  <a:pt x="75" y="109"/>
                </a:cubicBezTo>
                <a:cubicBezTo>
                  <a:pt x="75" y="108"/>
                  <a:pt x="73" y="107"/>
                  <a:pt x="72" y="107"/>
                </a:cubicBezTo>
                <a:close/>
                <a:moveTo>
                  <a:pt x="29" y="112"/>
                </a:moveTo>
                <a:cubicBezTo>
                  <a:pt x="35" y="112"/>
                  <a:pt x="35" y="112"/>
                  <a:pt x="35" y="112"/>
                </a:cubicBezTo>
                <a:cubicBezTo>
                  <a:pt x="36" y="112"/>
                  <a:pt x="37" y="111"/>
                  <a:pt x="37" y="109"/>
                </a:cubicBezTo>
                <a:cubicBezTo>
                  <a:pt x="37" y="108"/>
                  <a:pt x="36" y="107"/>
                  <a:pt x="35" y="107"/>
                </a:cubicBezTo>
                <a:cubicBezTo>
                  <a:pt x="29" y="107"/>
                  <a:pt x="29" y="107"/>
                  <a:pt x="29" y="107"/>
                </a:cubicBezTo>
                <a:cubicBezTo>
                  <a:pt x="28" y="107"/>
                  <a:pt x="27" y="108"/>
                  <a:pt x="27" y="109"/>
                </a:cubicBezTo>
                <a:cubicBezTo>
                  <a:pt x="27" y="111"/>
                  <a:pt x="28" y="112"/>
                  <a:pt x="29" y="112"/>
                </a:cubicBezTo>
                <a:close/>
                <a:moveTo>
                  <a:pt x="53" y="107"/>
                </a:moveTo>
                <a:cubicBezTo>
                  <a:pt x="48" y="107"/>
                  <a:pt x="48" y="107"/>
                  <a:pt x="48" y="107"/>
                </a:cubicBezTo>
                <a:cubicBezTo>
                  <a:pt x="47" y="107"/>
                  <a:pt x="45" y="108"/>
                  <a:pt x="45" y="109"/>
                </a:cubicBezTo>
                <a:cubicBezTo>
                  <a:pt x="45" y="111"/>
                  <a:pt x="47" y="112"/>
                  <a:pt x="48" y="112"/>
                </a:cubicBezTo>
                <a:cubicBezTo>
                  <a:pt x="53" y="112"/>
                  <a:pt x="53" y="112"/>
                  <a:pt x="53" y="112"/>
                </a:cubicBezTo>
                <a:cubicBezTo>
                  <a:pt x="55" y="112"/>
                  <a:pt x="56" y="111"/>
                  <a:pt x="56" y="109"/>
                </a:cubicBezTo>
                <a:cubicBezTo>
                  <a:pt x="56" y="108"/>
                  <a:pt x="55" y="107"/>
                  <a:pt x="53" y="107"/>
                </a:cubicBezTo>
                <a:close/>
                <a:moveTo>
                  <a:pt x="88" y="107"/>
                </a:moveTo>
                <a:cubicBezTo>
                  <a:pt x="85" y="107"/>
                  <a:pt x="85" y="107"/>
                  <a:pt x="85" y="107"/>
                </a:cubicBezTo>
                <a:cubicBezTo>
                  <a:pt x="84" y="107"/>
                  <a:pt x="83" y="108"/>
                  <a:pt x="83" y="109"/>
                </a:cubicBezTo>
                <a:cubicBezTo>
                  <a:pt x="83" y="111"/>
                  <a:pt x="84" y="112"/>
                  <a:pt x="85" y="112"/>
                </a:cubicBezTo>
                <a:cubicBezTo>
                  <a:pt x="88" y="112"/>
                  <a:pt x="88" y="112"/>
                  <a:pt x="88" y="112"/>
                </a:cubicBezTo>
                <a:cubicBezTo>
                  <a:pt x="89" y="112"/>
                  <a:pt x="91" y="111"/>
                  <a:pt x="91" y="109"/>
                </a:cubicBezTo>
                <a:cubicBezTo>
                  <a:pt x="91" y="108"/>
                  <a:pt x="89" y="107"/>
                  <a:pt x="88" y="107"/>
                </a:cubicBezTo>
                <a:close/>
                <a:moveTo>
                  <a:pt x="160" y="123"/>
                </a:moveTo>
                <a:cubicBezTo>
                  <a:pt x="139" y="123"/>
                  <a:pt x="139" y="123"/>
                  <a:pt x="139" y="123"/>
                </a:cubicBezTo>
                <a:cubicBezTo>
                  <a:pt x="139" y="148"/>
                  <a:pt x="139" y="148"/>
                  <a:pt x="139" y="148"/>
                </a:cubicBezTo>
                <a:cubicBezTo>
                  <a:pt x="120" y="129"/>
                  <a:pt x="120" y="129"/>
                  <a:pt x="120" y="129"/>
                </a:cubicBezTo>
                <a:cubicBezTo>
                  <a:pt x="101" y="148"/>
                  <a:pt x="101" y="148"/>
                  <a:pt x="101" y="148"/>
                </a:cubicBezTo>
                <a:cubicBezTo>
                  <a:pt x="101" y="123"/>
                  <a:pt x="101" y="123"/>
                  <a:pt x="101" y="123"/>
                </a:cubicBezTo>
                <a:cubicBezTo>
                  <a:pt x="0" y="123"/>
                  <a:pt x="0" y="123"/>
                  <a:pt x="0" y="123"/>
                </a:cubicBezTo>
                <a:cubicBezTo>
                  <a:pt x="0" y="0"/>
                  <a:pt x="0" y="0"/>
                  <a:pt x="0" y="0"/>
                </a:cubicBezTo>
                <a:cubicBezTo>
                  <a:pt x="160" y="0"/>
                  <a:pt x="160" y="0"/>
                  <a:pt x="160" y="0"/>
                </a:cubicBezTo>
                <a:lnTo>
                  <a:pt x="160" y="123"/>
                </a:lnTo>
                <a:close/>
                <a:moveTo>
                  <a:pt x="133" y="123"/>
                </a:moveTo>
                <a:cubicBezTo>
                  <a:pt x="133" y="106"/>
                  <a:pt x="133" y="106"/>
                  <a:pt x="133" y="106"/>
                </a:cubicBezTo>
                <a:cubicBezTo>
                  <a:pt x="133" y="106"/>
                  <a:pt x="133" y="106"/>
                  <a:pt x="133" y="106"/>
                </a:cubicBezTo>
                <a:cubicBezTo>
                  <a:pt x="129" y="108"/>
                  <a:pt x="125" y="109"/>
                  <a:pt x="120" y="109"/>
                </a:cubicBezTo>
                <a:cubicBezTo>
                  <a:pt x="115" y="109"/>
                  <a:pt x="111" y="108"/>
                  <a:pt x="107" y="106"/>
                </a:cubicBezTo>
                <a:cubicBezTo>
                  <a:pt x="107" y="106"/>
                  <a:pt x="107" y="106"/>
                  <a:pt x="107" y="106"/>
                </a:cubicBezTo>
                <a:cubicBezTo>
                  <a:pt x="107" y="123"/>
                  <a:pt x="107" y="123"/>
                  <a:pt x="107" y="123"/>
                </a:cubicBezTo>
                <a:cubicBezTo>
                  <a:pt x="107" y="135"/>
                  <a:pt x="107" y="135"/>
                  <a:pt x="107" y="135"/>
                </a:cubicBezTo>
                <a:cubicBezTo>
                  <a:pt x="120" y="122"/>
                  <a:pt x="120" y="122"/>
                  <a:pt x="120" y="122"/>
                </a:cubicBezTo>
                <a:cubicBezTo>
                  <a:pt x="133" y="135"/>
                  <a:pt x="133" y="135"/>
                  <a:pt x="133" y="135"/>
                </a:cubicBezTo>
                <a:lnTo>
                  <a:pt x="133" y="123"/>
                </a:lnTo>
                <a:close/>
                <a:moveTo>
                  <a:pt x="141" y="83"/>
                </a:moveTo>
                <a:cubicBezTo>
                  <a:pt x="141" y="71"/>
                  <a:pt x="132" y="61"/>
                  <a:pt x="120" y="61"/>
                </a:cubicBezTo>
                <a:cubicBezTo>
                  <a:pt x="108" y="61"/>
                  <a:pt x="99" y="71"/>
                  <a:pt x="99" y="83"/>
                </a:cubicBezTo>
                <a:cubicBezTo>
                  <a:pt x="99" y="89"/>
                  <a:pt x="101" y="95"/>
                  <a:pt x="106" y="99"/>
                </a:cubicBezTo>
                <a:cubicBezTo>
                  <a:pt x="106" y="99"/>
                  <a:pt x="107" y="99"/>
                  <a:pt x="107" y="100"/>
                </a:cubicBezTo>
                <a:cubicBezTo>
                  <a:pt x="107" y="100"/>
                  <a:pt x="107" y="100"/>
                  <a:pt x="107" y="100"/>
                </a:cubicBezTo>
                <a:cubicBezTo>
                  <a:pt x="108" y="100"/>
                  <a:pt x="108" y="100"/>
                  <a:pt x="109" y="101"/>
                </a:cubicBezTo>
                <a:cubicBezTo>
                  <a:pt x="109" y="101"/>
                  <a:pt x="109" y="101"/>
                  <a:pt x="109" y="101"/>
                </a:cubicBezTo>
                <a:cubicBezTo>
                  <a:pt x="110" y="101"/>
                  <a:pt x="110" y="101"/>
                  <a:pt x="110" y="102"/>
                </a:cubicBezTo>
                <a:cubicBezTo>
                  <a:pt x="111" y="102"/>
                  <a:pt x="111" y="102"/>
                  <a:pt x="111" y="102"/>
                </a:cubicBezTo>
                <a:cubicBezTo>
                  <a:pt x="111" y="102"/>
                  <a:pt x="112" y="102"/>
                  <a:pt x="112" y="103"/>
                </a:cubicBezTo>
                <a:cubicBezTo>
                  <a:pt x="112" y="103"/>
                  <a:pt x="113" y="103"/>
                  <a:pt x="113" y="103"/>
                </a:cubicBezTo>
                <a:cubicBezTo>
                  <a:pt x="113" y="103"/>
                  <a:pt x="114" y="103"/>
                  <a:pt x="114" y="103"/>
                </a:cubicBezTo>
                <a:cubicBezTo>
                  <a:pt x="114" y="103"/>
                  <a:pt x="115" y="103"/>
                  <a:pt x="115" y="103"/>
                </a:cubicBezTo>
                <a:cubicBezTo>
                  <a:pt x="115" y="103"/>
                  <a:pt x="116" y="104"/>
                  <a:pt x="116" y="104"/>
                </a:cubicBezTo>
                <a:cubicBezTo>
                  <a:pt x="116" y="104"/>
                  <a:pt x="117" y="104"/>
                  <a:pt x="117" y="104"/>
                </a:cubicBezTo>
                <a:cubicBezTo>
                  <a:pt x="117" y="104"/>
                  <a:pt x="118" y="104"/>
                  <a:pt x="118" y="104"/>
                </a:cubicBezTo>
                <a:cubicBezTo>
                  <a:pt x="119" y="104"/>
                  <a:pt x="119" y="104"/>
                  <a:pt x="120" y="104"/>
                </a:cubicBezTo>
                <a:cubicBezTo>
                  <a:pt x="121" y="104"/>
                  <a:pt x="121" y="104"/>
                  <a:pt x="122" y="104"/>
                </a:cubicBezTo>
                <a:cubicBezTo>
                  <a:pt x="122" y="104"/>
                  <a:pt x="123" y="104"/>
                  <a:pt x="123" y="104"/>
                </a:cubicBezTo>
                <a:cubicBezTo>
                  <a:pt x="123" y="104"/>
                  <a:pt x="124" y="104"/>
                  <a:pt x="124" y="104"/>
                </a:cubicBezTo>
                <a:cubicBezTo>
                  <a:pt x="124" y="104"/>
                  <a:pt x="125" y="103"/>
                  <a:pt x="125" y="103"/>
                </a:cubicBezTo>
                <a:cubicBezTo>
                  <a:pt x="125" y="103"/>
                  <a:pt x="126" y="103"/>
                  <a:pt x="126" y="103"/>
                </a:cubicBezTo>
                <a:cubicBezTo>
                  <a:pt x="126" y="103"/>
                  <a:pt x="127" y="103"/>
                  <a:pt x="127" y="103"/>
                </a:cubicBezTo>
                <a:cubicBezTo>
                  <a:pt x="127" y="103"/>
                  <a:pt x="128" y="103"/>
                  <a:pt x="128" y="103"/>
                </a:cubicBezTo>
                <a:cubicBezTo>
                  <a:pt x="128" y="102"/>
                  <a:pt x="129" y="102"/>
                  <a:pt x="129" y="102"/>
                </a:cubicBezTo>
                <a:cubicBezTo>
                  <a:pt x="129" y="102"/>
                  <a:pt x="129" y="102"/>
                  <a:pt x="130" y="102"/>
                </a:cubicBezTo>
                <a:cubicBezTo>
                  <a:pt x="130" y="101"/>
                  <a:pt x="130" y="101"/>
                  <a:pt x="131" y="101"/>
                </a:cubicBezTo>
                <a:cubicBezTo>
                  <a:pt x="131" y="101"/>
                  <a:pt x="131" y="101"/>
                  <a:pt x="131" y="101"/>
                </a:cubicBezTo>
                <a:cubicBezTo>
                  <a:pt x="132" y="100"/>
                  <a:pt x="132" y="100"/>
                  <a:pt x="133" y="100"/>
                </a:cubicBezTo>
                <a:cubicBezTo>
                  <a:pt x="133" y="100"/>
                  <a:pt x="133" y="100"/>
                  <a:pt x="133" y="100"/>
                </a:cubicBezTo>
                <a:cubicBezTo>
                  <a:pt x="133" y="99"/>
                  <a:pt x="134" y="99"/>
                  <a:pt x="134" y="99"/>
                </a:cubicBezTo>
                <a:cubicBezTo>
                  <a:pt x="139" y="95"/>
                  <a:pt x="141" y="89"/>
                  <a:pt x="141" y="83"/>
                </a:cubicBezTo>
                <a:close/>
                <a:moveTo>
                  <a:pt x="155" y="5"/>
                </a:moveTo>
                <a:cubicBezTo>
                  <a:pt x="5" y="5"/>
                  <a:pt x="5" y="5"/>
                  <a:pt x="5" y="5"/>
                </a:cubicBezTo>
                <a:cubicBezTo>
                  <a:pt x="5" y="117"/>
                  <a:pt x="5" y="117"/>
                  <a:pt x="5" y="117"/>
                </a:cubicBezTo>
                <a:cubicBezTo>
                  <a:pt x="101" y="117"/>
                  <a:pt x="101" y="117"/>
                  <a:pt x="101" y="117"/>
                </a:cubicBezTo>
                <a:cubicBezTo>
                  <a:pt x="101" y="102"/>
                  <a:pt x="101" y="102"/>
                  <a:pt x="101" y="102"/>
                </a:cubicBezTo>
                <a:cubicBezTo>
                  <a:pt x="96" y="97"/>
                  <a:pt x="93" y="90"/>
                  <a:pt x="93" y="83"/>
                </a:cubicBezTo>
                <a:cubicBezTo>
                  <a:pt x="93" y="68"/>
                  <a:pt x="105" y="56"/>
                  <a:pt x="120" y="56"/>
                </a:cubicBezTo>
                <a:cubicBezTo>
                  <a:pt x="135" y="56"/>
                  <a:pt x="147" y="68"/>
                  <a:pt x="147" y="83"/>
                </a:cubicBezTo>
                <a:cubicBezTo>
                  <a:pt x="147" y="90"/>
                  <a:pt x="144" y="97"/>
                  <a:pt x="139" y="102"/>
                </a:cubicBezTo>
                <a:cubicBezTo>
                  <a:pt x="139" y="117"/>
                  <a:pt x="139" y="117"/>
                  <a:pt x="139" y="117"/>
                </a:cubicBezTo>
                <a:cubicBezTo>
                  <a:pt x="155" y="117"/>
                  <a:pt x="155" y="117"/>
                  <a:pt x="155" y="117"/>
                </a:cubicBezTo>
                <a:lnTo>
                  <a:pt x="155" y="5"/>
                </a:lnTo>
                <a:close/>
                <a:moveTo>
                  <a:pt x="40" y="30"/>
                </a:moveTo>
                <a:cubicBezTo>
                  <a:pt x="40" y="27"/>
                  <a:pt x="40" y="27"/>
                  <a:pt x="40" y="27"/>
                </a:cubicBezTo>
                <a:cubicBezTo>
                  <a:pt x="40" y="25"/>
                  <a:pt x="41" y="24"/>
                  <a:pt x="43" y="24"/>
                </a:cubicBezTo>
                <a:cubicBezTo>
                  <a:pt x="44" y="24"/>
                  <a:pt x="45" y="25"/>
                  <a:pt x="45" y="27"/>
                </a:cubicBezTo>
                <a:cubicBezTo>
                  <a:pt x="45" y="30"/>
                  <a:pt x="45" y="30"/>
                  <a:pt x="45" y="30"/>
                </a:cubicBezTo>
                <a:cubicBezTo>
                  <a:pt x="51" y="31"/>
                  <a:pt x="56" y="36"/>
                  <a:pt x="56" y="43"/>
                </a:cubicBezTo>
                <a:cubicBezTo>
                  <a:pt x="56" y="44"/>
                  <a:pt x="55" y="45"/>
                  <a:pt x="53" y="45"/>
                </a:cubicBezTo>
                <a:cubicBezTo>
                  <a:pt x="52" y="45"/>
                  <a:pt x="51" y="44"/>
                  <a:pt x="51" y="43"/>
                </a:cubicBezTo>
                <a:cubicBezTo>
                  <a:pt x="51" y="39"/>
                  <a:pt x="48" y="36"/>
                  <a:pt x="45" y="35"/>
                </a:cubicBezTo>
                <a:cubicBezTo>
                  <a:pt x="45" y="50"/>
                  <a:pt x="45" y="50"/>
                  <a:pt x="45" y="50"/>
                </a:cubicBezTo>
                <a:cubicBezTo>
                  <a:pt x="51" y="54"/>
                  <a:pt x="51" y="54"/>
                  <a:pt x="51" y="54"/>
                </a:cubicBezTo>
                <a:cubicBezTo>
                  <a:pt x="53" y="56"/>
                  <a:pt x="55" y="58"/>
                  <a:pt x="55" y="61"/>
                </a:cubicBezTo>
                <a:cubicBezTo>
                  <a:pt x="55" y="63"/>
                  <a:pt x="54" y="66"/>
                  <a:pt x="53" y="68"/>
                </a:cubicBezTo>
                <a:cubicBezTo>
                  <a:pt x="51" y="70"/>
                  <a:pt x="48" y="72"/>
                  <a:pt x="45" y="72"/>
                </a:cubicBezTo>
                <a:cubicBezTo>
                  <a:pt x="45" y="75"/>
                  <a:pt x="45" y="75"/>
                  <a:pt x="45" y="75"/>
                </a:cubicBezTo>
                <a:cubicBezTo>
                  <a:pt x="45" y="76"/>
                  <a:pt x="44" y="77"/>
                  <a:pt x="43" y="77"/>
                </a:cubicBezTo>
                <a:cubicBezTo>
                  <a:pt x="41" y="77"/>
                  <a:pt x="40" y="76"/>
                  <a:pt x="40" y="75"/>
                </a:cubicBezTo>
                <a:cubicBezTo>
                  <a:pt x="40" y="72"/>
                  <a:pt x="40" y="72"/>
                  <a:pt x="40" y="72"/>
                </a:cubicBezTo>
                <a:cubicBezTo>
                  <a:pt x="34" y="71"/>
                  <a:pt x="29" y="66"/>
                  <a:pt x="29" y="59"/>
                </a:cubicBezTo>
                <a:cubicBezTo>
                  <a:pt x="29" y="58"/>
                  <a:pt x="31" y="57"/>
                  <a:pt x="32" y="57"/>
                </a:cubicBezTo>
                <a:cubicBezTo>
                  <a:pt x="33" y="57"/>
                  <a:pt x="35" y="58"/>
                  <a:pt x="35" y="59"/>
                </a:cubicBezTo>
                <a:cubicBezTo>
                  <a:pt x="35" y="63"/>
                  <a:pt x="37" y="66"/>
                  <a:pt x="40" y="67"/>
                </a:cubicBezTo>
                <a:cubicBezTo>
                  <a:pt x="40" y="52"/>
                  <a:pt x="40" y="52"/>
                  <a:pt x="40" y="52"/>
                </a:cubicBezTo>
                <a:cubicBezTo>
                  <a:pt x="34" y="48"/>
                  <a:pt x="34" y="48"/>
                  <a:pt x="34" y="48"/>
                </a:cubicBezTo>
                <a:cubicBezTo>
                  <a:pt x="32" y="46"/>
                  <a:pt x="31" y="44"/>
                  <a:pt x="30" y="41"/>
                </a:cubicBezTo>
                <a:cubicBezTo>
                  <a:pt x="30" y="38"/>
                  <a:pt x="31" y="36"/>
                  <a:pt x="32" y="34"/>
                </a:cubicBezTo>
                <a:cubicBezTo>
                  <a:pt x="34" y="32"/>
                  <a:pt x="37" y="30"/>
                  <a:pt x="40" y="30"/>
                </a:cubicBezTo>
                <a:close/>
                <a:moveTo>
                  <a:pt x="45" y="56"/>
                </a:moveTo>
                <a:cubicBezTo>
                  <a:pt x="45" y="67"/>
                  <a:pt x="45" y="67"/>
                  <a:pt x="45" y="67"/>
                </a:cubicBezTo>
                <a:cubicBezTo>
                  <a:pt x="47" y="66"/>
                  <a:pt x="48" y="66"/>
                  <a:pt x="49" y="64"/>
                </a:cubicBezTo>
                <a:cubicBezTo>
                  <a:pt x="49" y="64"/>
                  <a:pt x="50" y="63"/>
                  <a:pt x="50" y="61"/>
                </a:cubicBezTo>
                <a:cubicBezTo>
                  <a:pt x="50" y="60"/>
                  <a:pt x="49" y="59"/>
                  <a:pt x="48" y="58"/>
                </a:cubicBezTo>
                <a:lnTo>
                  <a:pt x="45" y="56"/>
                </a:lnTo>
                <a:close/>
                <a:moveTo>
                  <a:pt x="40" y="46"/>
                </a:moveTo>
                <a:cubicBezTo>
                  <a:pt x="40" y="35"/>
                  <a:pt x="40" y="35"/>
                  <a:pt x="40" y="35"/>
                </a:cubicBezTo>
                <a:cubicBezTo>
                  <a:pt x="39" y="36"/>
                  <a:pt x="37" y="36"/>
                  <a:pt x="37" y="38"/>
                </a:cubicBezTo>
                <a:cubicBezTo>
                  <a:pt x="36" y="38"/>
                  <a:pt x="36" y="39"/>
                  <a:pt x="36" y="40"/>
                </a:cubicBezTo>
                <a:cubicBezTo>
                  <a:pt x="36" y="42"/>
                  <a:pt x="36" y="43"/>
                  <a:pt x="37" y="43"/>
                </a:cubicBezTo>
                <a:lnTo>
                  <a:pt x="40" y="46"/>
                </a:lnTo>
                <a:close/>
                <a:moveTo>
                  <a:pt x="67" y="40"/>
                </a:moveTo>
                <a:cubicBezTo>
                  <a:pt x="128" y="40"/>
                  <a:pt x="128" y="40"/>
                  <a:pt x="128" y="40"/>
                </a:cubicBezTo>
                <a:cubicBezTo>
                  <a:pt x="129" y="40"/>
                  <a:pt x="131" y="39"/>
                  <a:pt x="131" y="37"/>
                </a:cubicBezTo>
                <a:cubicBezTo>
                  <a:pt x="131" y="36"/>
                  <a:pt x="129" y="35"/>
                  <a:pt x="128" y="35"/>
                </a:cubicBezTo>
                <a:cubicBezTo>
                  <a:pt x="67" y="35"/>
                  <a:pt x="67" y="35"/>
                  <a:pt x="67" y="35"/>
                </a:cubicBezTo>
                <a:cubicBezTo>
                  <a:pt x="65" y="35"/>
                  <a:pt x="64" y="36"/>
                  <a:pt x="64" y="37"/>
                </a:cubicBezTo>
                <a:cubicBezTo>
                  <a:pt x="64" y="39"/>
                  <a:pt x="65" y="40"/>
                  <a:pt x="67" y="40"/>
                </a:cubicBezTo>
                <a:close/>
                <a:moveTo>
                  <a:pt x="67" y="56"/>
                </a:moveTo>
                <a:cubicBezTo>
                  <a:pt x="96" y="56"/>
                  <a:pt x="96" y="56"/>
                  <a:pt x="96" y="56"/>
                </a:cubicBezTo>
                <a:cubicBezTo>
                  <a:pt x="97" y="56"/>
                  <a:pt x="99" y="55"/>
                  <a:pt x="99" y="53"/>
                </a:cubicBezTo>
                <a:cubicBezTo>
                  <a:pt x="99" y="52"/>
                  <a:pt x="97" y="51"/>
                  <a:pt x="96" y="51"/>
                </a:cubicBezTo>
                <a:cubicBezTo>
                  <a:pt x="67" y="51"/>
                  <a:pt x="67" y="51"/>
                  <a:pt x="67" y="51"/>
                </a:cubicBezTo>
                <a:cubicBezTo>
                  <a:pt x="65" y="51"/>
                  <a:pt x="64" y="52"/>
                  <a:pt x="64" y="53"/>
                </a:cubicBezTo>
                <a:cubicBezTo>
                  <a:pt x="64" y="55"/>
                  <a:pt x="65" y="56"/>
                  <a:pt x="67" y="56"/>
                </a:cubicBezTo>
                <a:close/>
                <a:moveTo>
                  <a:pt x="67" y="72"/>
                </a:moveTo>
                <a:cubicBezTo>
                  <a:pt x="88" y="72"/>
                  <a:pt x="88" y="72"/>
                  <a:pt x="88" y="72"/>
                </a:cubicBezTo>
                <a:cubicBezTo>
                  <a:pt x="89" y="72"/>
                  <a:pt x="91" y="71"/>
                  <a:pt x="91" y="69"/>
                </a:cubicBezTo>
                <a:cubicBezTo>
                  <a:pt x="91" y="68"/>
                  <a:pt x="89" y="67"/>
                  <a:pt x="88" y="67"/>
                </a:cubicBezTo>
                <a:cubicBezTo>
                  <a:pt x="67" y="67"/>
                  <a:pt x="67" y="67"/>
                  <a:pt x="67" y="67"/>
                </a:cubicBezTo>
                <a:cubicBezTo>
                  <a:pt x="65" y="67"/>
                  <a:pt x="64" y="68"/>
                  <a:pt x="64" y="69"/>
                </a:cubicBezTo>
                <a:cubicBezTo>
                  <a:pt x="64" y="71"/>
                  <a:pt x="65" y="72"/>
                  <a:pt x="67" y="72"/>
                </a:cubicBezTo>
                <a:close/>
                <a:moveTo>
                  <a:pt x="29" y="91"/>
                </a:moveTo>
                <a:cubicBezTo>
                  <a:pt x="85" y="91"/>
                  <a:pt x="85" y="91"/>
                  <a:pt x="85" y="91"/>
                </a:cubicBezTo>
                <a:cubicBezTo>
                  <a:pt x="87" y="91"/>
                  <a:pt x="88" y="89"/>
                  <a:pt x="88" y="88"/>
                </a:cubicBezTo>
                <a:cubicBezTo>
                  <a:pt x="88" y="87"/>
                  <a:pt x="87" y="85"/>
                  <a:pt x="85" y="85"/>
                </a:cubicBezTo>
                <a:cubicBezTo>
                  <a:pt x="29" y="85"/>
                  <a:pt x="29" y="85"/>
                  <a:pt x="29" y="85"/>
                </a:cubicBezTo>
                <a:cubicBezTo>
                  <a:pt x="28" y="85"/>
                  <a:pt x="27" y="87"/>
                  <a:pt x="27" y="88"/>
                </a:cubicBezTo>
                <a:cubicBezTo>
                  <a:pt x="27" y="89"/>
                  <a:pt x="28" y="91"/>
                  <a:pt x="29" y="9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51" name="Freeform 1947">
            <a:extLst>
              <a:ext uri="{FF2B5EF4-FFF2-40B4-BE49-F238E27FC236}">
                <a16:creationId xmlns:a16="http://schemas.microsoft.com/office/drawing/2014/main" xmlns="" id="{EEDFEDF1-0917-4C38-A6FA-E9633838CB94}"/>
              </a:ext>
            </a:extLst>
          </p:cNvPr>
          <p:cNvSpPr>
            <a:spLocks noEditPoints="1"/>
          </p:cNvSpPr>
          <p:nvPr/>
        </p:nvSpPr>
        <p:spPr bwMode="auto">
          <a:xfrm>
            <a:off x="10125364" y="2856057"/>
            <a:ext cx="549852" cy="512330"/>
          </a:xfrm>
          <a:custGeom>
            <a:avLst/>
            <a:gdLst>
              <a:gd name="T0" fmla="*/ 147 w 161"/>
              <a:gd name="T1" fmla="*/ 3 h 149"/>
              <a:gd name="T2" fmla="*/ 146 w 161"/>
              <a:gd name="T3" fmla="*/ 2 h 149"/>
              <a:gd name="T4" fmla="*/ 146 w 161"/>
              <a:gd name="T5" fmla="*/ 1 h 149"/>
              <a:gd name="T6" fmla="*/ 144 w 161"/>
              <a:gd name="T7" fmla="*/ 0 h 149"/>
              <a:gd name="T8" fmla="*/ 144 w 161"/>
              <a:gd name="T9" fmla="*/ 0 h 149"/>
              <a:gd name="T10" fmla="*/ 94 w 161"/>
              <a:gd name="T11" fmla="*/ 22 h 149"/>
              <a:gd name="T12" fmla="*/ 92 w 161"/>
              <a:gd name="T13" fmla="*/ 19 h 149"/>
              <a:gd name="T14" fmla="*/ 90 w 161"/>
              <a:gd name="T15" fmla="*/ 17 h 149"/>
              <a:gd name="T16" fmla="*/ 86 w 161"/>
              <a:gd name="T17" fmla="*/ 14 h 149"/>
              <a:gd name="T18" fmla="*/ 83 w 161"/>
              <a:gd name="T19" fmla="*/ 14 h 149"/>
              <a:gd name="T20" fmla="*/ 77 w 161"/>
              <a:gd name="T21" fmla="*/ 5 h 149"/>
              <a:gd name="T22" fmla="*/ 65 w 161"/>
              <a:gd name="T23" fmla="*/ 34 h 149"/>
              <a:gd name="T24" fmla="*/ 14 w 161"/>
              <a:gd name="T25" fmla="*/ 54 h 149"/>
              <a:gd name="T26" fmla="*/ 14 w 161"/>
              <a:gd name="T27" fmla="*/ 55 h 149"/>
              <a:gd name="T28" fmla="*/ 13 w 161"/>
              <a:gd name="T29" fmla="*/ 56 h 149"/>
              <a:gd name="T30" fmla="*/ 0 w 161"/>
              <a:gd name="T31" fmla="*/ 93 h 149"/>
              <a:gd name="T32" fmla="*/ 2 w 161"/>
              <a:gd name="T33" fmla="*/ 102 h 149"/>
              <a:gd name="T34" fmla="*/ 32 w 161"/>
              <a:gd name="T35" fmla="*/ 93 h 149"/>
              <a:gd name="T36" fmla="*/ 30 w 161"/>
              <a:gd name="T37" fmla="*/ 86 h 149"/>
              <a:gd name="T38" fmla="*/ 67 w 161"/>
              <a:gd name="T39" fmla="*/ 39 h 149"/>
              <a:gd name="T40" fmla="*/ 73 w 161"/>
              <a:gd name="T41" fmla="*/ 43 h 149"/>
              <a:gd name="T42" fmla="*/ 75 w 161"/>
              <a:gd name="T43" fmla="*/ 44 h 149"/>
              <a:gd name="T44" fmla="*/ 77 w 161"/>
              <a:gd name="T45" fmla="*/ 45 h 149"/>
              <a:gd name="T46" fmla="*/ 61 w 161"/>
              <a:gd name="T47" fmla="*/ 123 h 149"/>
              <a:gd name="T48" fmla="*/ 123 w 161"/>
              <a:gd name="T49" fmla="*/ 149 h 149"/>
              <a:gd name="T50" fmla="*/ 99 w 161"/>
              <a:gd name="T51" fmla="*/ 109 h 149"/>
              <a:gd name="T52" fmla="*/ 83 w 161"/>
              <a:gd name="T53" fmla="*/ 45 h 149"/>
              <a:gd name="T54" fmla="*/ 88 w 161"/>
              <a:gd name="T55" fmla="*/ 43 h 149"/>
              <a:gd name="T56" fmla="*/ 90 w 161"/>
              <a:gd name="T57" fmla="*/ 42 h 149"/>
              <a:gd name="T58" fmla="*/ 94 w 161"/>
              <a:gd name="T59" fmla="*/ 38 h 149"/>
              <a:gd name="T60" fmla="*/ 95 w 161"/>
              <a:gd name="T61" fmla="*/ 35 h 149"/>
              <a:gd name="T62" fmla="*/ 96 w 161"/>
              <a:gd name="T63" fmla="*/ 29 h 149"/>
              <a:gd name="T64" fmla="*/ 141 w 161"/>
              <a:gd name="T65" fmla="*/ 13 h 149"/>
              <a:gd name="T66" fmla="*/ 144 w 161"/>
              <a:gd name="T67" fmla="*/ 56 h 149"/>
              <a:gd name="T68" fmla="*/ 16 w 161"/>
              <a:gd name="T69" fmla="*/ 105 h 149"/>
              <a:gd name="T70" fmla="*/ 26 w 161"/>
              <a:gd name="T71" fmla="*/ 96 h 149"/>
              <a:gd name="T72" fmla="*/ 26 w 161"/>
              <a:gd name="T73" fmla="*/ 91 h 149"/>
              <a:gd name="T74" fmla="*/ 16 w 161"/>
              <a:gd name="T75" fmla="*/ 73 h 149"/>
              <a:gd name="T76" fmla="*/ 117 w 161"/>
              <a:gd name="T77" fmla="*/ 144 h 149"/>
              <a:gd name="T78" fmla="*/ 99 w 161"/>
              <a:gd name="T79" fmla="*/ 128 h 149"/>
              <a:gd name="T80" fmla="*/ 67 w 161"/>
              <a:gd name="T81" fmla="*/ 123 h 149"/>
              <a:gd name="T82" fmla="*/ 93 w 161"/>
              <a:gd name="T83" fmla="*/ 123 h 149"/>
              <a:gd name="T84" fmla="*/ 90 w 161"/>
              <a:gd name="T85" fmla="*/ 26 h 149"/>
              <a:gd name="T86" fmla="*/ 80 w 161"/>
              <a:gd name="T87" fmla="*/ 40 h 149"/>
              <a:gd name="T88" fmla="*/ 76 w 161"/>
              <a:gd name="T89" fmla="*/ 39 h 149"/>
              <a:gd name="T90" fmla="*/ 74 w 161"/>
              <a:gd name="T91" fmla="*/ 38 h 149"/>
              <a:gd name="T92" fmla="*/ 72 w 161"/>
              <a:gd name="T93" fmla="*/ 36 h 149"/>
              <a:gd name="T94" fmla="*/ 69 w 161"/>
              <a:gd name="T95" fmla="*/ 29 h 149"/>
              <a:gd name="T96" fmla="*/ 153 w 161"/>
              <a:gd name="T97" fmla="*/ 35 h 149"/>
              <a:gd name="T98" fmla="*/ 135 w 161"/>
              <a:gd name="T99" fmla="*/ 35 h 149"/>
              <a:gd name="T100" fmla="*/ 135 w 161"/>
              <a:gd name="T101" fmla="*/ 45 h 149"/>
              <a:gd name="T102" fmla="*/ 153 w 161"/>
              <a:gd name="T103" fmla="*/ 45 h 1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161" h="149">
                <a:moveTo>
                  <a:pt x="158" y="32"/>
                </a:moveTo>
                <a:cubicBezTo>
                  <a:pt x="147" y="13"/>
                  <a:pt x="147" y="13"/>
                  <a:pt x="147" y="13"/>
                </a:cubicBezTo>
                <a:cubicBezTo>
                  <a:pt x="147" y="3"/>
                  <a:pt x="147" y="3"/>
                  <a:pt x="147" y="3"/>
                </a:cubicBezTo>
                <a:cubicBezTo>
                  <a:pt x="147" y="3"/>
                  <a:pt x="147" y="3"/>
                  <a:pt x="147" y="3"/>
                </a:cubicBezTo>
                <a:cubicBezTo>
                  <a:pt x="147" y="2"/>
                  <a:pt x="147" y="2"/>
                  <a:pt x="147" y="2"/>
                </a:cubicBezTo>
                <a:cubicBezTo>
                  <a:pt x="147" y="2"/>
                  <a:pt x="147" y="2"/>
                  <a:pt x="146" y="2"/>
                </a:cubicBezTo>
                <a:cubicBezTo>
                  <a:pt x="146" y="2"/>
                  <a:pt x="146" y="2"/>
                  <a:pt x="146" y="2"/>
                </a:cubicBezTo>
                <a:cubicBezTo>
                  <a:pt x="146" y="1"/>
                  <a:pt x="146" y="1"/>
                  <a:pt x="146" y="1"/>
                </a:cubicBezTo>
                <a:cubicBezTo>
                  <a:pt x="146" y="1"/>
                  <a:pt x="146" y="1"/>
                  <a:pt x="146" y="1"/>
                </a:cubicBezTo>
                <a:cubicBezTo>
                  <a:pt x="146" y="1"/>
                  <a:pt x="146" y="1"/>
                  <a:pt x="145" y="0"/>
                </a:cubicBezTo>
                <a:cubicBezTo>
                  <a:pt x="145" y="0"/>
                  <a:pt x="145" y="0"/>
                  <a:pt x="145" y="0"/>
                </a:cubicBezTo>
                <a:cubicBezTo>
                  <a:pt x="145" y="0"/>
                  <a:pt x="145" y="0"/>
                  <a:pt x="144" y="0"/>
                </a:cubicBezTo>
                <a:cubicBezTo>
                  <a:pt x="144" y="0"/>
                  <a:pt x="144" y="0"/>
                  <a:pt x="144" y="0"/>
                </a:cubicBezTo>
                <a:cubicBezTo>
                  <a:pt x="144" y="0"/>
                  <a:pt x="144" y="0"/>
                  <a:pt x="144" y="0"/>
                </a:cubicBezTo>
                <a:cubicBezTo>
                  <a:pt x="144" y="0"/>
                  <a:pt x="144" y="0"/>
                  <a:pt x="144" y="0"/>
                </a:cubicBezTo>
                <a:cubicBezTo>
                  <a:pt x="143" y="0"/>
                  <a:pt x="143" y="0"/>
                  <a:pt x="143" y="0"/>
                </a:cubicBezTo>
                <a:cubicBezTo>
                  <a:pt x="143" y="0"/>
                  <a:pt x="143" y="0"/>
                  <a:pt x="143" y="0"/>
                </a:cubicBezTo>
                <a:cubicBezTo>
                  <a:pt x="94" y="22"/>
                  <a:pt x="94" y="22"/>
                  <a:pt x="94" y="22"/>
                </a:cubicBezTo>
                <a:cubicBezTo>
                  <a:pt x="94" y="22"/>
                  <a:pt x="94" y="22"/>
                  <a:pt x="94" y="21"/>
                </a:cubicBezTo>
                <a:cubicBezTo>
                  <a:pt x="94" y="21"/>
                  <a:pt x="94" y="21"/>
                  <a:pt x="94" y="21"/>
                </a:cubicBezTo>
                <a:cubicBezTo>
                  <a:pt x="93" y="20"/>
                  <a:pt x="93" y="20"/>
                  <a:pt x="92" y="19"/>
                </a:cubicBezTo>
                <a:cubicBezTo>
                  <a:pt x="92" y="19"/>
                  <a:pt x="92" y="19"/>
                  <a:pt x="92" y="19"/>
                </a:cubicBezTo>
                <a:cubicBezTo>
                  <a:pt x="91" y="18"/>
                  <a:pt x="91" y="18"/>
                  <a:pt x="90" y="17"/>
                </a:cubicBezTo>
                <a:cubicBezTo>
                  <a:pt x="90" y="17"/>
                  <a:pt x="90" y="17"/>
                  <a:pt x="90" y="17"/>
                </a:cubicBezTo>
                <a:cubicBezTo>
                  <a:pt x="90" y="16"/>
                  <a:pt x="89" y="16"/>
                  <a:pt x="88" y="16"/>
                </a:cubicBezTo>
                <a:cubicBezTo>
                  <a:pt x="88" y="16"/>
                  <a:pt x="88" y="15"/>
                  <a:pt x="88" y="15"/>
                </a:cubicBezTo>
                <a:cubicBezTo>
                  <a:pt x="87" y="15"/>
                  <a:pt x="86" y="15"/>
                  <a:pt x="86" y="14"/>
                </a:cubicBezTo>
                <a:cubicBezTo>
                  <a:pt x="85" y="14"/>
                  <a:pt x="85" y="14"/>
                  <a:pt x="85" y="14"/>
                </a:cubicBezTo>
                <a:cubicBezTo>
                  <a:pt x="84" y="14"/>
                  <a:pt x="84" y="14"/>
                  <a:pt x="83" y="14"/>
                </a:cubicBezTo>
                <a:cubicBezTo>
                  <a:pt x="83" y="14"/>
                  <a:pt x="83" y="14"/>
                  <a:pt x="83" y="14"/>
                </a:cubicBezTo>
                <a:cubicBezTo>
                  <a:pt x="83" y="5"/>
                  <a:pt x="83" y="5"/>
                  <a:pt x="83" y="5"/>
                </a:cubicBezTo>
                <a:cubicBezTo>
                  <a:pt x="83" y="4"/>
                  <a:pt x="81" y="3"/>
                  <a:pt x="80" y="3"/>
                </a:cubicBezTo>
                <a:cubicBezTo>
                  <a:pt x="79" y="3"/>
                  <a:pt x="77" y="4"/>
                  <a:pt x="77" y="5"/>
                </a:cubicBezTo>
                <a:cubicBezTo>
                  <a:pt x="77" y="14"/>
                  <a:pt x="77" y="14"/>
                  <a:pt x="77" y="14"/>
                </a:cubicBezTo>
                <a:cubicBezTo>
                  <a:pt x="70" y="15"/>
                  <a:pt x="64" y="21"/>
                  <a:pt x="64" y="29"/>
                </a:cubicBezTo>
                <a:cubicBezTo>
                  <a:pt x="64" y="31"/>
                  <a:pt x="64" y="32"/>
                  <a:pt x="65" y="34"/>
                </a:cubicBezTo>
                <a:cubicBezTo>
                  <a:pt x="15" y="54"/>
                  <a:pt x="15" y="54"/>
                  <a:pt x="15" y="54"/>
                </a:cubicBezTo>
                <a:cubicBezTo>
                  <a:pt x="15" y="54"/>
                  <a:pt x="15" y="54"/>
                  <a:pt x="15" y="54"/>
                </a:cubicBezTo>
                <a:cubicBezTo>
                  <a:pt x="15" y="54"/>
                  <a:pt x="15" y="54"/>
                  <a:pt x="14" y="54"/>
                </a:cubicBezTo>
                <a:cubicBezTo>
                  <a:pt x="14" y="54"/>
                  <a:pt x="14" y="54"/>
                  <a:pt x="14" y="54"/>
                </a:cubicBezTo>
                <a:cubicBezTo>
                  <a:pt x="14" y="54"/>
                  <a:pt x="14" y="54"/>
                  <a:pt x="14" y="55"/>
                </a:cubicBezTo>
                <a:cubicBezTo>
                  <a:pt x="14" y="55"/>
                  <a:pt x="14" y="55"/>
                  <a:pt x="14" y="55"/>
                </a:cubicBezTo>
                <a:cubicBezTo>
                  <a:pt x="14" y="55"/>
                  <a:pt x="14" y="55"/>
                  <a:pt x="13" y="55"/>
                </a:cubicBezTo>
                <a:cubicBezTo>
                  <a:pt x="13" y="55"/>
                  <a:pt x="13" y="56"/>
                  <a:pt x="13" y="56"/>
                </a:cubicBezTo>
                <a:cubicBezTo>
                  <a:pt x="13" y="56"/>
                  <a:pt x="13" y="56"/>
                  <a:pt x="13" y="56"/>
                </a:cubicBezTo>
                <a:cubicBezTo>
                  <a:pt x="13" y="67"/>
                  <a:pt x="13" y="67"/>
                  <a:pt x="13" y="67"/>
                </a:cubicBezTo>
                <a:cubicBezTo>
                  <a:pt x="2" y="86"/>
                  <a:pt x="2" y="86"/>
                  <a:pt x="2" y="86"/>
                </a:cubicBezTo>
                <a:cubicBezTo>
                  <a:pt x="1" y="88"/>
                  <a:pt x="0" y="91"/>
                  <a:pt x="0" y="93"/>
                </a:cubicBezTo>
                <a:cubicBezTo>
                  <a:pt x="0" y="93"/>
                  <a:pt x="0" y="93"/>
                  <a:pt x="0" y="93"/>
                </a:cubicBezTo>
                <a:cubicBezTo>
                  <a:pt x="0" y="93"/>
                  <a:pt x="0" y="93"/>
                  <a:pt x="0" y="93"/>
                </a:cubicBezTo>
                <a:cubicBezTo>
                  <a:pt x="0" y="96"/>
                  <a:pt x="1" y="99"/>
                  <a:pt x="2" y="102"/>
                </a:cubicBezTo>
                <a:cubicBezTo>
                  <a:pt x="5" y="107"/>
                  <a:pt x="10" y="110"/>
                  <a:pt x="16" y="110"/>
                </a:cubicBezTo>
                <a:cubicBezTo>
                  <a:pt x="22" y="110"/>
                  <a:pt x="27" y="107"/>
                  <a:pt x="30" y="102"/>
                </a:cubicBezTo>
                <a:cubicBezTo>
                  <a:pt x="31" y="99"/>
                  <a:pt x="32" y="96"/>
                  <a:pt x="32" y="93"/>
                </a:cubicBezTo>
                <a:cubicBezTo>
                  <a:pt x="32" y="93"/>
                  <a:pt x="32" y="93"/>
                  <a:pt x="32" y="93"/>
                </a:cubicBezTo>
                <a:cubicBezTo>
                  <a:pt x="32" y="93"/>
                  <a:pt x="32" y="93"/>
                  <a:pt x="32" y="93"/>
                </a:cubicBezTo>
                <a:cubicBezTo>
                  <a:pt x="32" y="91"/>
                  <a:pt x="31" y="88"/>
                  <a:pt x="30" y="86"/>
                </a:cubicBezTo>
                <a:cubicBezTo>
                  <a:pt x="19" y="67"/>
                  <a:pt x="19" y="67"/>
                  <a:pt x="19" y="67"/>
                </a:cubicBezTo>
                <a:cubicBezTo>
                  <a:pt x="19" y="58"/>
                  <a:pt x="19" y="58"/>
                  <a:pt x="19" y="58"/>
                </a:cubicBezTo>
                <a:cubicBezTo>
                  <a:pt x="67" y="39"/>
                  <a:pt x="67" y="39"/>
                  <a:pt x="67" y="39"/>
                </a:cubicBezTo>
                <a:cubicBezTo>
                  <a:pt x="68" y="40"/>
                  <a:pt x="69" y="41"/>
                  <a:pt x="69" y="41"/>
                </a:cubicBezTo>
                <a:cubicBezTo>
                  <a:pt x="69" y="41"/>
                  <a:pt x="69" y="41"/>
                  <a:pt x="69" y="41"/>
                </a:cubicBezTo>
                <a:cubicBezTo>
                  <a:pt x="70" y="42"/>
                  <a:pt x="71" y="43"/>
                  <a:pt x="73" y="43"/>
                </a:cubicBezTo>
                <a:cubicBezTo>
                  <a:pt x="73" y="44"/>
                  <a:pt x="73" y="44"/>
                  <a:pt x="73" y="44"/>
                </a:cubicBezTo>
                <a:cubicBezTo>
                  <a:pt x="73" y="44"/>
                  <a:pt x="74" y="44"/>
                  <a:pt x="74" y="44"/>
                </a:cubicBezTo>
                <a:cubicBezTo>
                  <a:pt x="74" y="44"/>
                  <a:pt x="75" y="44"/>
                  <a:pt x="75" y="44"/>
                </a:cubicBezTo>
                <a:cubicBezTo>
                  <a:pt x="75" y="45"/>
                  <a:pt x="75" y="45"/>
                  <a:pt x="76" y="45"/>
                </a:cubicBezTo>
                <a:cubicBezTo>
                  <a:pt x="76" y="45"/>
                  <a:pt x="76" y="45"/>
                  <a:pt x="76" y="45"/>
                </a:cubicBezTo>
                <a:cubicBezTo>
                  <a:pt x="77" y="45"/>
                  <a:pt x="77" y="45"/>
                  <a:pt x="77" y="45"/>
                </a:cubicBezTo>
                <a:cubicBezTo>
                  <a:pt x="77" y="109"/>
                  <a:pt x="77" y="109"/>
                  <a:pt x="77" y="109"/>
                </a:cubicBezTo>
                <a:cubicBezTo>
                  <a:pt x="61" y="109"/>
                  <a:pt x="61" y="109"/>
                  <a:pt x="61" y="109"/>
                </a:cubicBezTo>
                <a:cubicBezTo>
                  <a:pt x="61" y="123"/>
                  <a:pt x="61" y="123"/>
                  <a:pt x="61" y="123"/>
                </a:cubicBezTo>
                <a:cubicBezTo>
                  <a:pt x="48" y="123"/>
                  <a:pt x="37" y="133"/>
                  <a:pt x="37" y="147"/>
                </a:cubicBezTo>
                <a:cubicBezTo>
                  <a:pt x="37" y="149"/>
                  <a:pt x="37" y="149"/>
                  <a:pt x="37" y="149"/>
                </a:cubicBezTo>
                <a:cubicBezTo>
                  <a:pt x="123" y="149"/>
                  <a:pt x="123" y="149"/>
                  <a:pt x="123" y="149"/>
                </a:cubicBezTo>
                <a:cubicBezTo>
                  <a:pt x="123" y="147"/>
                  <a:pt x="123" y="147"/>
                  <a:pt x="123" y="147"/>
                </a:cubicBezTo>
                <a:cubicBezTo>
                  <a:pt x="123" y="133"/>
                  <a:pt x="112" y="123"/>
                  <a:pt x="99" y="123"/>
                </a:cubicBezTo>
                <a:cubicBezTo>
                  <a:pt x="99" y="109"/>
                  <a:pt x="99" y="109"/>
                  <a:pt x="99" y="109"/>
                </a:cubicBezTo>
                <a:cubicBezTo>
                  <a:pt x="83" y="109"/>
                  <a:pt x="83" y="109"/>
                  <a:pt x="83" y="109"/>
                </a:cubicBezTo>
                <a:cubicBezTo>
                  <a:pt x="83" y="45"/>
                  <a:pt x="83" y="45"/>
                  <a:pt x="83" y="45"/>
                </a:cubicBezTo>
                <a:cubicBezTo>
                  <a:pt x="83" y="45"/>
                  <a:pt x="83" y="45"/>
                  <a:pt x="83" y="45"/>
                </a:cubicBezTo>
                <a:cubicBezTo>
                  <a:pt x="84" y="45"/>
                  <a:pt x="84" y="45"/>
                  <a:pt x="85" y="44"/>
                </a:cubicBezTo>
                <a:cubicBezTo>
                  <a:pt x="85" y="44"/>
                  <a:pt x="85" y="44"/>
                  <a:pt x="86" y="44"/>
                </a:cubicBezTo>
                <a:cubicBezTo>
                  <a:pt x="86" y="44"/>
                  <a:pt x="87" y="44"/>
                  <a:pt x="88" y="43"/>
                </a:cubicBezTo>
                <a:cubicBezTo>
                  <a:pt x="88" y="43"/>
                  <a:pt x="88" y="43"/>
                  <a:pt x="88" y="43"/>
                </a:cubicBezTo>
                <a:cubicBezTo>
                  <a:pt x="89" y="43"/>
                  <a:pt x="90" y="42"/>
                  <a:pt x="90" y="42"/>
                </a:cubicBezTo>
                <a:cubicBezTo>
                  <a:pt x="90" y="42"/>
                  <a:pt x="90" y="42"/>
                  <a:pt x="90" y="42"/>
                </a:cubicBezTo>
                <a:cubicBezTo>
                  <a:pt x="91" y="41"/>
                  <a:pt x="91" y="40"/>
                  <a:pt x="92" y="40"/>
                </a:cubicBezTo>
                <a:cubicBezTo>
                  <a:pt x="92" y="40"/>
                  <a:pt x="92" y="40"/>
                  <a:pt x="92" y="40"/>
                </a:cubicBezTo>
                <a:cubicBezTo>
                  <a:pt x="93" y="39"/>
                  <a:pt x="93" y="38"/>
                  <a:pt x="94" y="38"/>
                </a:cubicBezTo>
                <a:cubicBezTo>
                  <a:pt x="94" y="38"/>
                  <a:pt x="94" y="37"/>
                  <a:pt x="94" y="37"/>
                </a:cubicBezTo>
                <a:cubicBezTo>
                  <a:pt x="94" y="37"/>
                  <a:pt x="95" y="36"/>
                  <a:pt x="95" y="35"/>
                </a:cubicBezTo>
                <a:cubicBezTo>
                  <a:pt x="95" y="35"/>
                  <a:pt x="95" y="35"/>
                  <a:pt x="95" y="35"/>
                </a:cubicBezTo>
                <a:cubicBezTo>
                  <a:pt x="95" y="34"/>
                  <a:pt x="96" y="33"/>
                  <a:pt x="96" y="32"/>
                </a:cubicBezTo>
                <a:cubicBezTo>
                  <a:pt x="96" y="32"/>
                  <a:pt x="96" y="32"/>
                  <a:pt x="96" y="32"/>
                </a:cubicBezTo>
                <a:cubicBezTo>
                  <a:pt x="96" y="31"/>
                  <a:pt x="96" y="30"/>
                  <a:pt x="96" y="29"/>
                </a:cubicBezTo>
                <a:cubicBezTo>
                  <a:pt x="96" y="28"/>
                  <a:pt x="96" y="28"/>
                  <a:pt x="96" y="27"/>
                </a:cubicBezTo>
                <a:cubicBezTo>
                  <a:pt x="141" y="7"/>
                  <a:pt x="141" y="7"/>
                  <a:pt x="141" y="7"/>
                </a:cubicBezTo>
                <a:cubicBezTo>
                  <a:pt x="141" y="13"/>
                  <a:pt x="141" y="13"/>
                  <a:pt x="141" y="13"/>
                </a:cubicBezTo>
                <a:cubicBezTo>
                  <a:pt x="130" y="32"/>
                  <a:pt x="130" y="32"/>
                  <a:pt x="130" y="32"/>
                </a:cubicBezTo>
                <a:cubicBezTo>
                  <a:pt x="127" y="37"/>
                  <a:pt x="127" y="43"/>
                  <a:pt x="130" y="48"/>
                </a:cubicBezTo>
                <a:cubicBezTo>
                  <a:pt x="133" y="53"/>
                  <a:pt x="138" y="56"/>
                  <a:pt x="144" y="56"/>
                </a:cubicBezTo>
                <a:cubicBezTo>
                  <a:pt x="150" y="56"/>
                  <a:pt x="155" y="53"/>
                  <a:pt x="158" y="48"/>
                </a:cubicBezTo>
                <a:cubicBezTo>
                  <a:pt x="161" y="43"/>
                  <a:pt x="161" y="37"/>
                  <a:pt x="158" y="32"/>
                </a:cubicBezTo>
                <a:close/>
                <a:moveTo>
                  <a:pt x="16" y="105"/>
                </a:moveTo>
                <a:cubicBezTo>
                  <a:pt x="12" y="105"/>
                  <a:pt x="9" y="103"/>
                  <a:pt x="7" y="99"/>
                </a:cubicBezTo>
                <a:cubicBezTo>
                  <a:pt x="6" y="98"/>
                  <a:pt x="6" y="97"/>
                  <a:pt x="6" y="96"/>
                </a:cubicBezTo>
                <a:cubicBezTo>
                  <a:pt x="26" y="96"/>
                  <a:pt x="26" y="96"/>
                  <a:pt x="26" y="96"/>
                </a:cubicBezTo>
                <a:cubicBezTo>
                  <a:pt x="26" y="97"/>
                  <a:pt x="26" y="98"/>
                  <a:pt x="25" y="99"/>
                </a:cubicBezTo>
                <a:cubicBezTo>
                  <a:pt x="23" y="103"/>
                  <a:pt x="20" y="105"/>
                  <a:pt x="16" y="105"/>
                </a:cubicBezTo>
                <a:close/>
                <a:moveTo>
                  <a:pt x="26" y="91"/>
                </a:moveTo>
                <a:cubicBezTo>
                  <a:pt x="6" y="91"/>
                  <a:pt x="6" y="91"/>
                  <a:pt x="6" y="91"/>
                </a:cubicBezTo>
                <a:cubicBezTo>
                  <a:pt x="6" y="90"/>
                  <a:pt x="6" y="89"/>
                  <a:pt x="7" y="89"/>
                </a:cubicBezTo>
                <a:cubicBezTo>
                  <a:pt x="16" y="73"/>
                  <a:pt x="16" y="73"/>
                  <a:pt x="16" y="73"/>
                </a:cubicBezTo>
                <a:cubicBezTo>
                  <a:pt x="25" y="89"/>
                  <a:pt x="25" y="89"/>
                  <a:pt x="25" y="89"/>
                </a:cubicBezTo>
                <a:cubicBezTo>
                  <a:pt x="26" y="89"/>
                  <a:pt x="26" y="90"/>
                  <a:pt x="26" y="91"/>
                </a:cubicBezTo>
                <a:close/>
                <a:moveTo>
                  <a:pt x="117" y="144"/>
                </a:moveTo>
                <a:cubicBezTo>
                  <a:pt x="43" y="144"/>
                  <a:pt x="43" y="144"/>
                  <a:pt x="43" y="144"/>
                </a:cubicBezTo>
                <a:cubicBezTo>
                  <a:pt x="44" y="135"/>
                  <a:pt x="52" y="128"/>
                  <a:pt x="61" y="128"/>
                </a:cubicBezTo>
                <a:cubicBezTo>
                  <a:pt x="99" y="128"/>
                  <a:pt x="99" y="128"/>
                  <a:pt x="99" y="128"/>
                </a:cubicBezTo>
                <a:cubicBezTo>
                  <a:pt x="108" y="128"/>
                  <a:pt x="116" y="135"/>
                  <a:pt x="117" y="144"/>
                </a:cubicBezTo>
                <a:close/>
                <a:moveTo>
                  <a:pt x="93" y="123"/>
                </a:moveTo>
                <a:cubicBezTo>
                  <a:pt x="67" y="123"/>
                  <a:pt x="67" y="123"/>
                  <a:pt x="67" y="123"/>
                </a:cubicBezTo>
                <a:cubicBezTo>
                  <a:pt x="67" y="115"/>
                  <a:pt x="67" y="115"/>
                  <a:pt x="67" y="115"/>
                </a:cubicBezTo>
                <a:cubicBezTo>
                  <a:pt x="93" y="115"/>
                  <a:pt x="93" y="115"/>
                  <a:pt x="93" y="115"/>
                </a:cubicBezTo>
                <a:lnTo>
                  <a:pt x="93" y="123"/>
                </a:lnTo>
                <a:close/>
                <a:moveTo>
                  <a:pt x="80" y="19"/>
                </a:moveTo>
                <a:cubicBezTo>
                  <a:pt x="84" y="19"/>
                  <a:pt x="88" y="21"/>
                  <a:pt x="90" y="25"/>
                </a:cubicBezTo>
                <a:cubicBezTo>
                  <a:pt x="90" y="26"/>
                  <a:pt x="90" y="26"/>
                  <a:pt x="90" y="26"/>
                </a:cubicBezTo>
                <a:cubicBezTo>
                  <a:pt x="90" y="27"/>
                  <a:pt x="90" y="27"/>
                  <a:pt x="91" y="28"/>
                </a:cubicBezTo>
                <a:cubicBezTo>
                  <a:pt x="91" y="28"/>
                  <a:pt x="91" y="29"/>
                  <a:pt x="91" y="29"/>
                </a:cubicBezTo>
                <a:cubicBezTo>
                  <a:pt x="91" y="35"/>
                  <a:pt x="86" y="40"/>
                  <a:pt x="80" y="40"/>
                </a:cubicBezTo>
                <a:cubicBezTo>
                  <a:pt x="79" y="40"/>
                  <a:pt x="79" y="40"/>
                  <a:pt x="78" y="40"/>
                </a:cubicBezTo>
                <a:cubicBezTo>
                  <a:pt x="78" y="40"/>
                  <a:pt x="78" y="40"/>
                  <a:pt x="78" y="40"/>
                </a:cubicBezTo>
                <a:cubicBezTo>
                  <a:pt x="77" y="40"/>
                  <a:pt x="77" y="39"/>
                  <a:pt x="76" y="39"/>
                </a:cubicBezTo>
                <a:cubicBezTo>
                  <a:pt x="76" y="39"/>
                  <a:pt x="76" y="39"/>
                  <a:pt x="76" y="39"/>
                </a:cubicBezTo>
                <a:cubicBezTo>
                  <a:pt x="75" y="39"/>
                  <a:pt x="75" y="39"/>
                  <a:pt x="74" y="38"/>
                </a:cubicBezTo>
                <a:cubicBezTo>
                  <a:pt x="74" y="38"/>
                  <a:pt x="74" y="38"/>
                  <a:pt x="74" y="38"/>
                </a:cubicBezTo>
                <a:cubicBezTo>
                  <a:pt x="73" y="38"/>
                  <a:pt x="73" y="37"/>
                  <a:pt x="73" y="37"/>
                </a:cubicBezTo>
                <a:cubicBezTo>
                  <a:pt x="73" y="37"/>
                  <a:pt x="72" y="37"/>
                  <a:pt x="72" y="37"/>
                </a:cubicBezTo>
                <a:cubicBezTo>
                  <a:pt x="72" y="36"/>
                  <a:pt x="72" y="36"/>
                  <a:pt x="72" y="36"/>
                </a:cubicBezTo>
                <a:cubicBezTo>
                  <a:pt x="71" y="36"/>
                  <a:pt x="71" y="35"/>
                  <a:pt x="70" y="34"/>
                </a:cubicBezTo>
                <a:cubicBezTo>
                  <a:pt x="70" y="33"/>
                  <a:pt x="70" y="33"/>
                  <a:pt x="70" y="33"/>
                </a:cubicBezTo>
                <a:cubicBezTo>
                  <a:pt x="70" y="32"/>
                  <a:pt x="69" y="31"/>
                  <a:pt x="69" y="29"/>
                </a:cubicBezTo>
                <a:cubicBezTo>
                  <a:pt x="69" y="23"/>
                  <a:pt x="74" y="19"/>
                  <a:pt x="80" y="19"/>
                </a:cubicBezTo>
                <a:close/>
                <a:moveTo>
                  <a:pt x="144" y="19"/>
                </a:moveTo>
                <a:cubicBezTo>
                  <a:pt x="153" y="35"/>
                  <a:pt x="153" y="35"/>
                  <a:pt x="153" y="35"/>
                </a:cubicBezTo>
                <a:cubicBezTo>
                  <a:pt x="154" y="36"/>
                  <a:pt x="154" y="36"/>
                  <a:pt x="154" y="37"/>
                </a:cubicBezTo>
                <a:cubicBezTo>
                  <a:pt x="134" y="37"/>
                  <a:pt x="134" y="37"/>
                  <a:pt x="134" y="37"/>
                </a:cubicBezTo>
                <a:cubicBezTo>
                  <a:pt x="134" y="36"/>
                  <a:pt x="134" y="36"/>
                  <a:pt x="135" y="35"/>
                </a:cubicBezTo>
                <a:lnTo>
                  <a:pt x="144" y="19"/>
                </a:lnTo>
                <a:close/>
                <a:moveTo>
                  <a:pt x="144" y="51"/>
                </a:moveTo>
                <a:cubicBezTo>
                  <a:pt x="140" y="51"/>
                  <a:pt x="137" y="49"/>
                  <a:pt x="135" y="45"/>
                </a:cubicBezTo>
                <a:cubicBezTo>
                  <a:pt x="134" y="44"/>
                  <a:pt x="134" y="44"/>
                  <a:pt x="134" y="43"/>
                </a:cubicBezTo>
                <a:cubicBezTo>
                  <a:pt x="154" y="43"/>
                  <a:pt x="154" y="43"/>
                  <a:pt x="154" y="43"/>
                </a:cubicBezTo>
                <a:cubicBezTo>
                  <a:pt x="154" y="44"/>
                  <a:pt x="154" y="44"/>
                  <a:pt x="153" y="45"/>
                </a:cubicBezTo>
                <a:cubicBezTo>
                  <a:pt x="151" y="49"/>
                  <a:pt x="148" y="51"/>
                  <a:pt x="144" y="5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52" name="Freeform 1948">
            <a:extLst>
              <a:ext uri="{FF2B5EF4-FFF2-40B4-BE49-F238E27FC236}">
                <a16:creationId xmlns:a16="http://schemas.microsoft.com/office/drawing/2014/main" xmlns="" id="{58B4A514-1B28-470E-BE8C-592C41B28630}"/>
              </a:ext>
            </a:extLst>
          </p:cNvPr>
          <p:cNvSpPr>
            <a:spLocks noEditPoints="1"/>
          </p:cNvSpPr>
          <p:nvPr/>
        </p:nvSpPr>
        <p:spPr bwMode="auto">
          <a:xfrm>
            <a:off x="10125364" y="3457864"/>
            <a:ext cx="545523" cy="546966"/>
          </a:xfrm>
          <a:custGeom>
            <a:avLst/>
            <a:gdLst>
              <a:gd name="T0" fmla="*/ 103 w 160"/>
              <a:gd name="T1" fmla="*/ 80 h 159"/>
              <a:gd name="T2" fmla="*/ 111 w 160"/>
              <a:gd name="T3" fmla="*/ 88 h 159"/>
              <a:gd name="T4" fmla="*/ 122 w 160"/>
              <a:gd name="T5" fmla="*/ 90 h 159"/>
              <a:gd name="T6" fmla="*/ 143 w 160"/>
              <a:gd name="T7" fmla="*/ 55 h 159"/>
              <a:gd name="T8" fmla="*/ 135 w 160"/>
              <a:gd name="T9" fmla="*/ 47 h 159"/>
              <a:gd name="T10" fmla="*/ 101 w 160"/>
              <a:gd name="T11" fmla="*/ 21 h 159"/>
              <a:gd name="T12" fmla="*/ 98 w 160"/>
              <a:gd name="T13" fmla="*/ 10 h 159"/>
              <a:gd name="T14" fmla="*/ 90 w 160"/>
              <a:gd name="T15" fmla="*/ 3 h 159"/>
              <a:gd name="T16" fmla="*/ 57 w 160"/>
              <a:gd name="T17" fmla="*/ 31 h 159"/>
              <a:gd name="T18" fmla="*/ 64 w 160"/>
              <a:gd name="T19" fmla="*/ 39 h 159"/>
              <a:gd name="T20" fmla="*/ 73 w 160"/>
              <a:gd name="T21" fmla="*/ 47 h 159"/>
              <a:gd name="T22" fmla="*/ 81 w 160"/>
              <a:gd name="T23" fmla="*/ 50 h 159"/>
              <a:gd name="T24" fmla="*/ 60 w 160"/>
              <a:gd name="T25" fmla="*/ 70 h 159"/>
              <a:gd name="T26" fmla="*/ 50 w 160"/>
              <a:gd name="T27" fmla="*/ 83 h 159"/>
              <a:gd name="T28" fmla="*/ 13 w 160"/>
              <a:gd name="T29" fmla="*/ 112 h 159"/>
              <a:gd name="T30" fmla="*/ 0 w 160"/>
              <a:gd name="T31" fmla="*/ 129 h 159"/>
              <a:gd name="T32" fmla="*/ 20 w 160"/>
              <a:gd name="T33" fmla="*/ 149 h 159"/>
              <a:gd name="T34" fmla="*/ 36 w 160"/>
              <a:gd name="T35" fmla="*/ 135 h 159"/>
              <a:gd name="T36" fmla="*/ 65 w 160"/>
              <a:gd name="T37" fmla="*/ 98 h 159"/>
              <a:gd name="T38" fmla="*/ 81 w 160"/>
              <a:gd name="T39" fmla="*/ 95 h 159"/>
              <a:gd name="T40" fmla="*/ 96 w 160"/>
              <a:gd name="T41" fmla="*/ 68 h 159"/>
              <a:gd name="T42" fmla="*/ 142 w 160"/>
              <a:gd name="T43" fmla="*/ 63 h 159"/>
              <a:gd name="T44" fmla="*/ 118 w 160"/>
              <a:gd name="T45" fmla="*/ 87 h 159"/>
              <a:gd name="T46" fmla="*/ 138 w 160"/>
              <a:gd name="T47" fmla="*/ 59 h 159"/>
              <a:gd name="T48" fmla="*/ 142 w 160"/>
              <a:gd name="T49" fmla="*/ 62 h 159"/>
              <a:gd name="T50" fmla="*/ 62 w 160"/>
              <a:gd name="T51" fmla="*/ 30 h 159"/>
              <a:gd name="T52" fmla="*/ 87 w 160"/>
              <a:gd name="T53" fmla="*/ 6 h 159"/>
              <a:gd name="T54" fmla="*/ 66 w 160"/>
              <a:gd name="T55" fmla="*/ 34 h 159"/>
              <a:gd name="T56" fmla="*/ 62 w 160"/>
              <a:gd name="T57" fmla="*/ 31 h 159"/>
              <a:gd name="T58" fmla="*/ 75 w 160"/>
              <a:gd name="T59" fmla="*/ 93 h 159"/>
              <a:gd name="T60" fmla="*/ 71 w 160"/>
              <a:gd name="T61" fmla="*/ 97 h 159"/>
              <a:gd name="T62" fmla="*/ 33 w 160"/>
              <a:gd name="T63" fmla="*/ 126 h 159"/>
              <a:gd name="T64" fmla="*/ 27 w 160"/>
              <a:gd name="T65" fmla="*/ 140 h 159"/>
              <a:gd name="T66" fmla="*/ 9 w 160"/>
              <a:gd name="T67" fmla="*/ 137 h 159"/>
              <a:gd name="T68" fmla="*/ 9 w 160"/>
              <a:gd name="T69" fmla="*/ 120 h 159"/>
              <a:gd name="T70" fmla="*/ 30 w 160"/>
              <a:gd name="T71" fmla="*/ 111 h 159"/>
              <a:gd name="T72" fmla="*/ 52 w 160"/>
              <a:gd name="T73" fmla="*/ 74 h 159"/>
              <a:gd name="T74" fmla="*/ 62 w 160"/>
              <a:gd name="T75" fmla="*/ 80 h 159"/>
              <a:gd name="T76" fmla="*/ 80 w 160"/>
              <a:gd name="T77" fmla="*/ 42 h 159"/>
              <a:gd name="T78" fmla="*/ 73 w 160"/>
              <a:gd name="T79" fmla="*/ 42 h 159"/>
              <a:gd name="T80" fmla="*/ 70 w 160"/>
              <a:gd name="T81" fmla="*/ 38 h 159"/>
              <a:gd name="T82" fmla="*/ 97 w 160"/>
              <a:gd name="T83" fmla="*/ 17 h 159"/>
              <a:gd name="T84" fmla="*/ 124 w 160"/>
              <a:gd name="T85" fmla="*/ 51 h 159"/>
              <a:gd name="T86" fmla="*/ 131 w 160"/>
              <a:gd name="T87" fmla="*/ 51 h 159"/>
              <a:gd name="T88" fmla="*/ 135 w 160"/>
              <a:gd name="T89" fmla="*/ 55 h 159"/>
              <a:gd name="T90" fmla="*/ 110 w 160"/>
              <a:gd name="T91" fmla="*/ 79 h 159"/>
              <a:gd name="T92" fmla="*/ 107 w 160"/>
              <a:gd name="T93" fmla="*/ 68 h 159"/>
              <a:gd name="T94" fmla="*/ 141 w 160"/>
              <a:gd name="T95" fmla="*/ 138 h 159"/>
              <a:gd name="T96" fmla="*/ 99 w 160"/>
              <a:gd name="T97" fmla="*/ 159 h 159"/>
              <a:gd name="T98" fmla="*/ 141 w 160"/>
              <a:gd name="T99" fmla="*/ 138 h 159"/>
              <a:gd name="T100" fmla="*/ 141 w 160"/>
              <a:gd name="T101" fmla="*/ 143 h 159"/>
              <a:gd name="T102" fmla="*/ 147 w 160"/>
              <a:gd name="T103" fmla="*/ 130 h 159"/>
              <a:gd name="T104" fmla="*/ 112 w 160"/>
              <a:gd name="T105" fmla="*/ 135 h 159"/>
              <a:gd name="T106" fmla="*/ 147 w 160"/>
              <a:gd name="T107" fmla="*/ 130 h 1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60" h="159">
                <a:moveTo>
                  <a:pt x="103" y="72"/>
                </a:moveTo>
                <a:cubicBezTo>
                  <a:pt x="102" y="73"/>
                  <a:pt x="102" y="74"/>
                  <a:pt x="102" y="76"/>
                </a:cubicBezTo>
                <a:cubicBezTo>
                  <a:pt x="101" y="77"/>
                  <a:pt x="102" y="79"/>
                  <a:pt x="103" y="80"/>
                </a:cubicBezTo>
                <a:cubicBezTo>
                  <a:pt x="106" y="83"/>
                  <a:pt x="106" y="83"/>
                  <a:pt x="106" y="83"/>
                </a:cubicBezTo>
                <a:cubicBezTo>
                  <a:pt x="107" y="84"/>
                  <a:pt x="108" y="84"/>
                  <a:pt x="109" y="85"/>
                </a:cubicBezTo>
                <a:cubicBezTo>
                  <a:pt x="110" y="86"/>
                  <a:pt x="110" y="87"/>
                  <a:pt x="111" y="88"/>
                </a:cubicBezTo>
                <a:cubicBezTo>
                  <a:pt x="114" y="90"/>
                  <a:pt x="114" y="90"/>
                  <a:pt x="114" y="90"/>
                </a:cubicBezTo>
                <a:cubicBezTo>
                  <a:pt x="115" y="92"/>
                  <a:pt x="117" y="92"/>
                  <a:pt x="118" y="92"/>
                </a:cubicBezTo>
                <a:cubicBezTo>
                  <a:pt x="120" y="92"/>
                  <a:pt x="121" y="92"/>
                  <a:pt x="122" y="90"/>
                </a:cubicBezTo>
                <a:cubicBezTo>
                  <a:pt x="146" y="67"/>
                  <a:pt x="146" y="67"/>
                  <a:pt x="146" y="67"/>
                </a:cubicBezTo>
                <a:cubicBezTo>
                  <a:pt x="148" y="64"/>
                  <a:pt x="148" y="61"/>
                  <a:pt x="146" y="58"/>
                </a:cubicBezTo>
                <a:cubicBezTo>
                  <a:pt x="143" y="55"/>
                  <a:pt x="143" y="55"/>
                  <a:pt x="143" y="55"/>
                </a:cubicBezTo>
                <a:cubicBezTo>
                  <a:pt x="142" y="55"/>
                  <a:pt x="141" y="54"/>
                  <a:pt x="140" y="54"/>
                </a:cubicBezTo>
                <a:cubicBezTo>
                  <a:pt x="140" y="53"/>
                  <a:pt x="139" y="52"/>
                  <a:pt x="138" y="51"/>
                </a:cubicBezTo>
                <a:cubicBezTo>
                  <a:pt x="135" y="47"/>
                  <a:pt x="135" y="47"/>
                  <a:pt x="135" y="47"/>
                </a:cubicBezTo>
                <a:cubicBezTo>
                  <a:pt x="134" y="46"/>
                  <a:pt x="133" y="46"/>
                  <a:pt x="131" y="46"/>
                </a:cubicBezTo>
                <a:cubicBezTo>
                  <a:pt x="130" y="46"/>
                  <a:pt x="129" y="46"/>
                  <a:pt x="128" y="47"/>
                </a:cubicBezTo>
                <a:cubicBezTo>
                  <a:pt x="101" y="21"/>
                  <a:pt x="101" y="21"/>
                  <a:pt x="101" y="21"/>
                </a:cubicBezTo>
                <a:cubicBezTo>
                  <a:pt x="102" y="20"/>
                  <a:pt x="103" y="19"/>
                  <a:pt x="103" y="17"/>
                </a:cubicBezTo>
                <a:cubicBezTo>
                  <a:pt x="103" y="16"/>
                  <a:pt x="102" y="15"/>
                  <a:pt x="101" y="14"/>
                </a:cubicBezTo>
                <a:cubicBezTo>
                  <a:pt x="98" y="10"/>
                  <a:pt x="98" y="10"/>
                  <a:pt x="98" y="10"/>
                </a:cubicBezTo>
                <a:cubicBezTo>
                  <a:pt x="97" y="9"/>
                  <a:pt x="96" y="9"/>
                  <a:pt x="95" y="9"/>
                </a:cubicBezTo>
                <a:cubicBezTo>
                  <a:pt x="95" y="8"/>
                  <a:pt x="94" y="6"/>
                  <a:pt x="93" y="6"/>
                </a:cubicBezTo>
                <a:cubicBezTo>
                  <a:pt x="90" y="3"/>
                  <a:pt x="90" y="3"/>
                  <a:pt x="90" y="3"/>
                </a:cubicBezTo>
                <a:cubicBezTo>
                  <a:pt x="88" y="0"/>
                  <a:pt x="84" y="0"/>
                  <a:pt x="82" y="3"/>
                </a:cubicBezTo>
                <a:cubicBezTo>
                  <a:pt x="58" y="26"/>
                  <a:pt x="58" y="26"/>
                  <a:pt x="58" y="26"/>
                </a:cubicBezTo>
                <a:cubicBezTo>
                  <a:pt x="57" y="27"/>
                  <a:pt x="57" y="29"/>
                  <a:pt x="57" y="31"/>
                </a:cubicBezTo>
                <a:cubicBezTo>
                  <a:pt x="57" y="32"/>
                  <a:pt x="57" y="34"/>
                  <a:pt x="58" y="35"/>
                </a:cubicBezTo>
                <a:cubicBezTo>
                  <a:pt x="61" y="38"/>
                  <a:pt x="61" y="38"/>
                  <a:pt x="61" y="38"/>
                </a:cubicBezTo>
                <a:cubicBezTo>
                  <a:pt x="62" y="38"/>
                  <a:pt x="63" y="39"/>
                  <a:pt x="64" y="39"/>
                </a:cubicBezTo>
                <a:cubicBezTo>
                  <a:pt x="64" y="40"/>
                  <a:pt x="65" y="41"/>
                  <a:pt x="66" y="42"/>
                </a:cubicBezTo>
                <a:cubicBezTo>
                  <a:pt x="69" y="46"/>
                  <a:pt x="69" y="46"/>
                  <a:pt x="69" y="46"/>
                </a:cubicBezTo>
                <a:cubicBezTo>
                  <a:pt x="70" y="47"/>
                  <a:pt x="72" y="47"/>
                  <a:pt x="73" y="47"/>
                </a:cubicBezTo>
                <a:cubicBezTo>
                  <a:pt x="73" y="47"/>
                  <a:pt x="73" y="47"/>
                  <a:pt x="73" y="47"/>
                </a:cubicBezTo>
                <a:cubicBezTo>
                  <a:pt x="74" y="47"/>
                  <a:pt x="76" y="47"/>
                  <a:pt x="77" y="46"/>
                </a:cubicBezTo>
                <a:cubicBezTo>
                  <a:pt x="81" y="50"/>
                  <a:pt x="81" y="50"/>
                  <a:pt x="81" y="50"/>
                </a:cubicBezTo>
                <a:cubicBezTo>
                  <a:pt x="82" y="51"/>
                  <a:pt x="82" y="52"/>
                  <a:pt x="81" y="53"/>
                </a:cubicBezTo>
                <a:cubicBezTo>
                  <a:pt x="62" y="72"/>
                  <a:pt x="62" y="72"/>
                  <a:pt x="62" y="72"/>
                </a:cubicBezTo>
                <a:cubicBezTo>
                  <a:pt x="60" y="70"/>
                  <a:pt x="60" y="70"/>
                  <a:pt x="60" y="70"/>
                </a:cubicBezTo>
                <a:cubicBezTo>
                  <a:pt x="57" y="67"/>
                  <a:pt x="51" y="67"/>
                  <a:pt x="48" y="70"/>
                </a:cubicBezTo>
                <a:cubicBezTo>
                  <a:pt x="45" y="73"/>
                  <a:pt x="45" y="78"/>
                  <a:pt x="48" y="81"/>
                </a:cubicBezTo>
                <a:cubicBezTo>
                  <a:pt x="50" y="83"/>
                  <a:pt x="50" y="83"/>
                  <a:pt x="50" y="83"/>
                </a:cubicBezTo>
                <a:cubicBezTo>
                  <a:pt x="26" y="108"/>
                  <a:pt x="26" y="108"/>
                  <a:pt x="26" y="108"/>
                </a:cubicBezTo>
                <a:cubicBezTo>
                  <a:pt x="25" y="109"/>
                  <a:pt x="23" y="110"/>
                  <a:pt x="21" y="110"/>
                </a:cubicBezTo>
                <a:cubicBezTo>
                  <a:pt x="13" y="112"/>
                  <a:pt x="13" y="112"/>
                  <a:pt x="13" y="112"/>
                </a:cubicBezTo>
                <a:cubicBezTo>
                  <a:pt x="10" y="113"/>
                  <a:pt x="8" y="115"/>
                  <a:pt x="6" y="117"/>
                </a:cubicBezTo>
                <a:cubicBezTo>
                  <a:pt x="5" y="117"/>
                  <a:pt x="5" y="117"/>
                  <a:pt x="5" y="117"/>
                </a:cubicBezTo>
                <a:cubicBezTo>
                  <a:pt x="2" y="121"/>
                  <a:pt x="0" y="125"/>
                  <a:pt x="0" y="129"/>
                </a:cubicBezTo>
                <a:cubicBezTo>
                  <a:pt x="0" y="133"/>
                  <a:pt x="2" y="137"/>
                  <a:pt x="5" y="141"/>
                </a:cubicBezTo>
                <a:cubicBezTo>
                  <a:pt x="8" y="144"/>
                  <a:pt x="8" y="144"/>
                  <a:pt x="8" y="144"/>
                </a:cubicBezTo>
                <a:cubicBezTo>
                  <a:pt x="11" y="147"/>
                  <a:pt x="15" y="149"/>
                  <a:pt x="20" y="149"/>
                </a:cubicBezTo>
                <a:cubicBezTo>
                  <a:pt x="24" y="149"/>
                  <a:pt x="28" y="147"/>
                  <a:pt x="31" y="144"/>
                </a:cubicBezTo>
                <a:cubicBezTo>
                  <a:pt x="32" y="143"/>
                  <a:pt x="32" y="143"/>
                  <a:pt x="32" y="143"/>
                </a:cubicBezTo>
                <a:cubicBezTo>
                  <a:pt x="34" y="141"/>
                  <a:pt x="36" y="138"/>
                  <a:pt x="36" y="135"/>
                </a:cubicBezTo>
                <a:cubicBezTo>
                  <a:pt x="38" y="128"/>
                  <a:pt x="38" y="128"/>
                  <a:pt x="38" y="128"/>
                </a:cubicBezTo>
                <a:cubicBezTo>
                  <a:pt x="39" y="126"/>
                  <a:pt x="40" y="124"/>
                  <a:pt x="41" y="123"/>
                </a:cubicBezTo>
                <a:cubicBezTo>
                  <a:pt x="65" y="98"/>
                  <a:pt x="65" y="98"/>
                  <a:pt x="65" y="98"/>
                </a:cubicBezTo>
                <a:cubicBezTo>
                  <a:pt x="67" y="100"/>
                  <a:pt x="67" y="100"/>
                  <a:pt x="67" y="100"/>
                </a:cubicBezTo>
                <a:cubicBezTo>
                  <a:pt x="70" y="103"/>
                  <a:pt x="76" y="103"/>
                  <a:pt x="79" y="100"/>
                </a:cubicBezTo>
                <a:cubicBezTo>
                  <a:pt x="80" y="99"/>
                  <a:pt x="81" y="97"/>
                  <a:pt x="81" y="95"/>
                </a:cubicBezTo>
                <a:cubicBezTo>
                  <a:pt x="81" y="93"/>
                  <a:pt x="80" y="90"/>
                  <a:pt x="79" y="89"/>
                </a:cubicBezTo>
                <a:cubicBezTo>
                  <a:pt x="77" y="87"/>
                  <a:pt x="77" y="87"/>
                  <a:pt x="77" y="87"/>
                </a:cubicBezTo>
                <a:cubicBezTo>
                  <a:pt x="96" y="68"/>
                  <a:pt x="96" y="68"/>
                  <a:pt x="96" y="68"/>
                </a:cubicBezTo>
                <a:cubicBezTo>
                  <a:pt x="97" y="67"/>
                  <a:pt x="98" y="67"/>
                  <a:pt x="99" y="68"/>
                </a:cubicBezTo>
                <a:lnTo>
                  <a:pt x="103" y="72"/>
                </a:lnTo>
                <a:close/>
                <a:moveTo>
                  <a:pt x="142" y="63"/>
                </a:moveTo>
                <a:cubicBezTo>
                  <a:pt x="142" y="63"/>
                  <a:pt x="142" y="63"/>
                  <a:pt x="142" y="63"/>
                </a:cubicBezTo>
                <a:cubicBezTo>
                  <a:pt x="119" y="87"/>
                  <a:pt x="119" y="87"/>
                  <a:pt x="119" y="87"/>
                </a:cubicBezTo>
                <a:cubicBezTo>
                  <a:pt x="118" y="87"/>
                  <a:pt x="118" y="87"/>
                  <a:pt x="118" y="87"/>
                </a:cubicBezTo>
                <a:cubicBezTo>
                  <a:pt x="115" y="84"/>
                  <a:pt x="115" y="84"/>
                  <a:pt x="115" y="84"/>
                </a:cubicBezTo>
                <a:cubicBezTo>
                  <a:pt x="115" y="84"/>
                  <a:pt x="115" y="83"/>
                  <a:pt x="115" y="83"/>
                </a:cubicBezTo>
                <a:cubicBezTo>
                  <a:pt x="138" y="59"/>
                  <a:pt x="138" y="59"/>
                  <a:pt x="138" y="59"/>
                </a:cubicBezTo>
                <a:cubicBezTo>
                  <a:pt x="139" y="59"/>
                  <a:pt x="139" y="59"/>
                  <a:pt x="139" y="59"/>
                </a:cubicBezTo>
                <a:cubicBezTo>
                  <a:pt x="139" y="59"/>
                  <a:pt x="139" y="59"/>
                  <a:pt x="139" y="59"/>
                </a:cubicBezTo>
                <a:cubicBezTo>
                  <a:pt x="142" y="62"/>
                  <a:pt x="142" y="62"/>
                  <a:pt x="142" y="62"/>
                </a:cubicBezTo>
                <a:cubicBezTo>
                  <a:pt x="142" y="62"/>
                  <a:pt x="142" y="62"/>
                  <a:pt x="142" y="63"/>
                </a:cubicBezTo>
                <a:close/>
                <a:moveTo>
                  <a:pt x="62" y="31"/>
                </a:moveTo>
                <a:cubicBezTo>
                  <a:pt x="62" y="30"/>
                  <a:pt x="62" y="30"/>
                  <a:pt x="62" y="30"/>
                </a:cubicBezTo>
                <a:cubicBezTo>
                  <a:pt x="86" y="6"/>
                  <a:pt x="86" y="6"/>
                  <a:pt x="86" y="6"/>
                </a:cubicBezTo>
                <a:cubicBezTo>
                  <a:pt x="86" y="6"/>
                  <a:pt x="86" y="6"/>
                  <a:pt x="86" y="6"/>
                </a:cubicBezTo>
                <a:cubicBezTo>
                  <a:pt x="86" y="6"/>
                  <a:pt x="86" y="6"/>
                  <a:pt x="87" y="6"/>
                </a:cubicBezTo>
                <a:cubicBezTo>
                  <a:pt x="89" y="9"/>
                  <a:pt x="89" y="9"/>
                  <a:pt x="89" y="9"/>
                </a:cubicBezTo>
                <a:cubicBezTo>
                  <a:pt x="90" y="10"/>
                  <a:pt x="90" y="10"/>
                  <a:pt x="89" y="10"/>
                </a:cubicBezTo>
                <a:cubicBezTo>
                  <a:pt x="66" y="34"/>
                  <a:pt x="66" y="34"/>
                  <a:pt x="66" y="34"/>
                </a:cubicBezTo>
                <a:cubicBezTo>
                  <a:pt x="66" y="34"/>
                  <a:pt x="65" y="34"/>
                  <a:pt x="65" y="34"/>
                </a:cubicBezTo>
                <a:cubicBezTo>
                  <a:pt x="62" y="31"/>
                  <a:pt x="62" y="31"/>
                  <a:pt x="62" y="31"/>
                </a:cubicBezTo>
                <a:cubicBezTo>
                  <a:pt x="62" y="31"/>
                  <a:pt x="62" y="31"/>
                  <a:pt x="62" y="31"/>
                </a:cubicBezTo>
                <a:close/>
                <a:moveTo>
                  <a:pt x="92" y="64"/>
                </a:moveTo>
                <a:cubicBezTo>
                  <a:pt x="69" y="87"/>
                  <a:pt x="69" y="87"/>
                  <a:pt x="69" y="87"/>
                </a:cubicBezTo>
                <a:cubicBezTo>
                  <a:pt x="75" y="93"/>
                  <a:pt x="75" y="93"/>
                  <a:pt x="75" y="93"/>
                </a:cubicBezTo>
                <a:cubicBezTo>
                  <a:pt x="75" y="93"/>
                  <a:pt x="76" y="94"/>
                  <a:pt x="76" y="95"/>
                </a:cubicBezTo>
                <a:cubicBezTo>
                  <a:pt x="76" y="95"/>
                  <a:pt x="75" y="96"/>
                  <a:pt x="75" y="97"/>
                </a:cubicBezTo>
                <a:cubicBezTo>
                  <a:pt x="74" y="98"/>
                  <a:pt x="72" y="98"/>
                  <a:pt x="71" y="97"/>
                </a:cubicBezTo>
                <a:cubicBezTo>
                  <a:pt x="65" y="91"/>
                  <a:pt x="65" y="91"/>
                  <a:pt x="65" y="91"/>
                </a:cubicBezTo>
                <a:cubicBezTo>
                  <a:pt x="37" y="119"/>
                  <a:pt x="37" y="119"/>
                  <a:pt x="37" y="119"/>
                </a:cubicBezTo>
                <a:cubicBezTo>
                  <a:pt x="35" y="121"/>
                  <a:pt x="34" y="124"/>
                  <a:pt x="33" y="126"/>
                </a:cubicBezTo>
                <a:cubicBezTo>
                  <a:pt x="31" y="134"/>
                  <a:pt x="31" y="134"/>
                  <a:pt x="31" y="134"/>
                </a:cubicBezTo>
                <a:cubicBezTo>
                  <a:pt x="31" y="136"/>
                  <a:pt x="30" y="138"/>
                  <a:pt x="28" y="139"/>
                </a:cubicBezTo>
                <a:cubicBezTo>
                  <a:pt x="27" y="140"/>
                  <a:pt x="27" y="140"/>
                  <a:pt x="27" y="140"/>
                </a:cubicBezTo>
                <a:cubicBezTo>
                  <a:pt x="25" y="142"/>
                  <a:pt x="23" y="143"/>
                  <a:pt x="20" y="143"/>
                </a:cubicBezTo>
                <a:cubicBezTo>
                  <a:pt x="17" y="143"/>
                  <a:pt x="14" y="142"/>
                  <a:pt x="12" y="140"/>
                </a:cubicBezTo>
                <a:cubicBezTo>
                  <a:pt x="9" y="137"/>
                  <a:pt x="9" y="137"/>
                  <a:pt x="9" y="137"/>
                </a:cubicBezTo>
                <a:cubicBezTo>
                  <a:pt x="6" y="135"/>
                  <a:pt x="5" y="132"/>
                  <a:pt x="5" y="129"/>
                </a:cubicBezTo>
                <a:cubicBezTo>
                  <a:pt x="5" y="126"/>
                  <a:pt x="6" y="123"/>
                  <a:pt x="9" y="121"/>
                </a:cubicBezTo>
                <a:cubicBezTo>
                  <a:pt x="9" y="120"/>
                  <a:pt x="9" y="120"/>
                  <a:pt x="9" y="120"/>
                </a:cubicBezTo>
                <a:cubicBezTo>
                  <a:pt x="11" y="119"/>
                  <a:pt x="13" y="118"/>
                  <a:pt x="15" y="118"/>
                </a:cubicBezTo>
                <a:cubicBezTo>
                  <a:pt x="22" y="116"/>
                  <a:pt x="22" y="116"/>
                  <a:pt x="22" y="116"/>
                </a:cubicBezTo>
                <a:cubicBezTo>
                  <a:pt x="25" y="115"/>
                  <a:pt x="28" y="113"/>
                  <a:pt x="30" y="111"/>
                </a:cubicBezTo>
                <a:cubicBezTo>
                  <a:pt x="58" y="83"/>
                  <a:pt x="58" y="83"/>
                  <a:pt x="58" y="83"/>
                </a:cubicBezTo>
                <a:cubicBezTo>
                  <a:pt x="52" y="78"/>
                  <a:pt x="52" y="78"/>
                  <a:pt x="52" y="78"/>
                </a:cubicBezTo>
                <a:cubicBezTo>
                  <a:pt x="51" y="77"/>
                  <a:pt x="51" y="75"/>
                  <a:pt x="52" y="74"/>
                </a:cubicBezTo>
                <a:cubicBezTo>
                  <a:pt x="53" y="73"/>
                  <a:pt x="53" y="73"/>
                  <a:pt x="54" y="73"/>
                </a:cubicBezTo>
                <a:cubicBezTo>
                  <a:pt x="55" y="73"/>
                  <a:pt x="55" y="73"/>
                  <a:pt x="56" y="74"/>
                </a:cubicBezTo>
                <a:cubicBezTo>
                  <a:pt x="62" y="80"/>
                  <a:pt x="62" y="80"/>
                  <a:pt x="62" y="80"/>
                </a:cubicBezTo>
                <a:cubicBezTo>
                  <a:pt x="85" y="56"/>
                  <a:pt x="85" y="56"/>
                  <a:pt x="85" y="56"/>
                </a:cubicBezTo>
                <a:cubicBezTo>
                  <a:pt x="88" y="54"/>
                  <a:pt x="88" y="49"/>
                  <a:pt x="85" y="46"/>
                </a:cubicBezTo>
                <a:cubicBezTo>
                  <a:pt x="80" y="42"/>
                  <a:pt x="80" y="42"/>
                  <a:pt x="80" y="42"/>
                </a:cubicBezTo>
                <a:cubicBezTo>
                  <a:pt x="79" y="41"/>
                  <a:pt x="78" y="40"/>
                  <a:pt x="77" y="40"/>
                </a:cubicBezTo>
                <a:cubicBezTo>
                  <a:pt x="77" y="40"/>
                  <a:pt x="77" y="40"/>
                  <a:pt x="77" y="40"/>
                </a:cubicBezTo>
                <a:cubicBezTo>
                  <a:pt x="75" y="40"/>
                  <a:pt x="74" y="41"/>
                  <a:pt x="73" y="42"/>
                </a:cubicBezTo>
                <a:cubicBezTo>
                  <a:pt x="70" y="39"/>
                  <a:pt x="70" y="39"/>
                  <a:pt x="70" y="39"/>
                </a:cubicBezTo>
                <a:cubicBezTo>
                  <a:pt x="69" y="38"/>
                  <a:pt x="69" y="38"/>
                  <a:pt x="69" y="38"/>
                </a:cubicBezTo>
                <a:cubicBezTo>
                  <a:pt x="69" y="38"/>
                  <a:pt x="69" y="38"/>
                  <a:pt x="70" y="38"/>
                </a:cubicBezTo>
                <a:cubicBezTo>
                  <a:pt x="93" y="14"/>
                  <a:pt x="93" y="14"/>
                  <a:pt x="93" y="14"/>
                </a:cubicBezTo>
                <a:cubicBezTo>
                  <a:pt x="93" y="14"/>
                  <a:pt x="94" y="14"/>
                  <a:pt x="94" y="14"/>
                </a:cubicBezTo>
                <a:cubicBezTo>
                  <a:pt x="97" y="17"/>
                  <a:pt x="97" y="17"/>
                  <a:pt x="97" y="17"/>
                </a:cubicBezTo>
                <a:cubicBezTo>
                  <a:pt x="96" y="18"/>
                  <a:pt x="96" y="20"/>
                  <a:pt x="96" y="21"/>
                </a:cubicBezTo>
                <a:cubicBezTo>
                  <a:pt x="96" y="22"/>
                  <a:pt x="96" y="24"/>
                  <a:pt x="97" y="25"/>
                </a:cubicBezTo>
                <a:cubicBezTo>
                  <a:pt x="124" y="51"/>
                  <a:pt x="124" y="51"/>
                  <a:pt x="124" y="51"/>
                </a:cubicBezTo>
                <a:cubicBezTo>
                  <a:pt x="125" y="52"/>
                  <a:pt x="126" y="53"/>
                  <a:pt x="128" y="53"/>
                </a:cubicBezTo>
                <a:cubicBezTo>
                  <a:pt x="128" y="53"/>
                  <a:pt x="128" y="53"/>
                  <a:pt x="128" y="53"/>
                </a:cubicBezTo>
                <a:cubicBezTo>
                  <a:pt x="129" y="53"/>
                  <a:pt x="130" y="52"/>
                  <a:pt x="131" y="51"/>
                </a:cubicBezTo>
                <a:cubicBezTo>
                  <a:pt x="135" y="55"/>
                  <a:pt x="135" y="55"/>
                  <a:pt x="135" y="55"/>
                </a:cubicBezTo>
                <a:cubicBezTo>
                  <a:pt x="135" y="55"/>
                  <a:pt x="135" y="55"/>
                  <a:pt x="135" y="55"/>
                </a:cubicBezTo>
                <a:cubicBezTo>
                  <a:pt x="135" y="55"/>
                  <a:pt x="135" y="55"/>
                  <a:pt x="135" y="55"/>
                </a:cubicBezTo>
                <a:cubicBezTo>
                  <a:pt x="111" y="79"/>
                  <a:pt x="111" y="79"/>
                  <a:pt x="111" y="79"/>
                </a:cubicBezTo>
                <a:cubicBezTo>
                  <a:pt x="111" y="79"/>
                  <a:pt x="111" y="79"/>
                  <a:pt x="111" y="79"/>
                </a:cubicBezTo>
                <a:cubicBezTo>
                  <a:pt x="111" y="79"/>
                  <a:pt x="110" y="79"/>
                  <a:pt x="110" y="79"/>
                </a:cubicBezTo>
                <a:cubicBezTo>
                  <a:pt x="107" y="76"/>
                  <a:pt x="107" y="76"/>
                  <a:pt x="107" y="76"/>
                </a:cubicBezTo>
                <a:cubicBezTo>
                  <a:pt x="108" y="75"/>
                  <a:pt x="108" y="73"/>
                  <a:pt x="108" y="72"/>
                </a:cubicBezTo>
                <a:cubicBezTo>
                  <a:pt x="108" y="71"/>
                  <a:pt x="108" y="69"/>
                  <a:pt x="107" y="68"/>
                </a:cubicBezTo>
                <a:cubicBezTo>
                  <a:pt x="103" y="64"/>
                  <a:pt x="103" y="64"/>
                  <a:pt x="103" y="64"/>
                </a:cubicBezTo>
                <a:cubicBezTo>
                  <a:pt x="100" y="61"/>
                  <a:pt x="95" y="61"/>
                  <a:pt x="92" y="64"/>
                </a:cubicBezTo>
                <a:close/>
                <a:moveTo>
                  <a:pt x="141" y="138"/>
                </a:moveTo>
                <a:cubicBezTo>
                  <a:pt x="117" y="138"/>
                  <a:pt x="117" y="138"/>
                  <a:pt x="117" y="138"/>
                </a:cubicBezTo>
                <a:cubicBezTo>
                  <a:pt x="107" y="138"/>
                  <a:pt x="99" y="146"/>
                  <a:pt x="99" y="157"/>
                </a:cubicBezTo>
                <a:cubicBezTo>
                  <a:pt x="99" y="159"/>
                  <a:pt x="99" y="159"/>
                  <a:pt x="99" y="159"/>
                </a:cubicBezTo>
                <a:cubicBezTo>
                  <a:pt x="160" y="159"/>
                  <a:pt x="160" y="159"/>
                  <a:pt x="160" y="159"/>
                </a:cubicBezTo>
                <a:cubicBezTo>
                  <a:pt x="160" y="157"/>
                  <a:pt x="160" y="157"/>
                  <a:pt x="160" y="157"/>
                </a:cubicBezTo>
                <a:cubicBezTo>
                  <a:pt x="160" y="146"/>
                  <a:pt x="152" y="138"/>
                  <a:pt x="141" y="138"/>
                </a:cubicBezTo>
                <a:close/>
                <a:moveTo>
                  <a:pt x="104" y="154"/>
                </a:moveTo>
                <a:cubicBezTo>
                  <a:pt x="106" y="148"/>
                  <a:pt x="111" y="143"/>
                  <a:pt x="117" y="143"/>
                </a:cubicBezTo>
                <a:cubicBezTo>
                  <a:pt x="141" y="143"/>
                  <a:pt x="141" y="143"/>
                  <a:pt x="141" y="143"/>
                </a:cubicBezTo>
                <a:cubicBezTo>
                  <a:pt x="148" y="143"/>
                  <a:pt x="153" y="148"/>
                  <a:pt x="154" y="154"/>
                </a:cubicBezTo>
                <a:lnTo>
                  <a:pt x="104" y="154"/>
                </a:lnTo>
                <a:close/>
                <a:moveTo>
                  <a:pt x="147" y="130"/>
                </a:moveTo>
                <a:cubicBezTo>
                  <a:pt x="148" y="130"/>
                  <a:pt x="149" y="131"/>
                  <a:pt x="149" y="133"/>
                </a:cubicBezTo>
                <a:cubicBezTo>
                  <a:pt x="149" y="134"/>
                  <a:pt x="148" y="135"/>
                  <a:pt x="147" y="135"/>
                </a:cubicBezTo>
                <a:cubicBezTo>
                  <a:pt x="112" y="135"/>
                  <a:pt x="112" y="135"/>
                  <a:pt x="112" y="135"/>
                </a:cubicBezTo>
                <a:cubicBezTo>
                  <a:pt x="111" y="135"/>
                  <a:pt x="109" y="134"/>
                  <a:pt x="109" y="133"/>
                </a:cubicBezTo>
                <a:cubicBezTo>
                  <a:pt x="109" y="131"/>
                  <a:pt x="111" y="130"/>
                  <a:pt x="112" y="130"/>
                </a:cubicBezTo>
                <a:lnTo>
                  <a:pt x="147" y="13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53" name="Freeform 1949">
            <a:extLst>
              <a:ext uri="{FF2B5EF4-FFF2-40B4-BE49-F238E27FC236}">
                <a16:creationId xmlns:a16="http://schemas.microsoft.com/office/drawing/2014/main" xmlns="" id="{0836544F-170C-4673-B927-EA7C294DECD7}"/>
              </a:ext>
            </a:extLst>
          </p:cNvPr>
          <p:cNvSpPr>
            <a:spLocks noEditPoints="1"/>
          </p:cNvSpPr>
          <p:nvPr/>
        </p:nvSpPr>
        <p:spPr bwMode="auto">
          <a:xfrm>
            <a:off x="10125364" y="4094307"/>
            <a:ext cx="545523" cy="505114"/>
          </a:xfrm>
          <a:custGeom>
            <a:avLst/>
            <a:gdLst>
              <a:gd name="T0" fmla="*/ 127 w 160"/>
              <a:gd name="T1" fmla="*/ 2 h 147"/>
              <a:gd name="T2" fmla="*/ 107 w 160"/>
              <a:gd name="T3" fmla="*/ 5 h 147"/>
              <a:gd name="T4" fmla="*/ 54 w 160"/>
              <a:gd name="T5" fmla="*/ 38 h 147"/>
              <a:gd name="T6" fmla="*/ 9 w 160"/>
              <a:gd name="T7" fmla="*/ 48 h 147"/>
              <a:gd name="T8" fmla="*/ 9 w 160"/>
              <a:gd name="T9" fmla="*/ 80 h 147"/>
              <a:gd name="T10" fmla="*/ 21 w 160"/>
              <a:gd name="T11" fmla="*/ 89 h 147"/>
              <a:gd name="T12" fmla="*/ 45 w 160"/>
              <a:gd name="T13" fmla="*/ 135 h 147"/>
              <a:gd name="T14" fmla="*/ 61 w 160"/>
              <a:gd name="T15" fmla="*/ 99 h 147"/>
              <a:gd name="T16" fmla="*/ 113 w 160"/>
              <a:gd name="T17" fmla="*/ 126 h 147"/>
              <a:gd name="T18" fmla="*/ 120 w 160"/>
              <a:gd name="T19" fmla="*/ 127 h 147"/>
              <a:gd name="T20" fmla="*/ 133 w 160"/>
              <a:gd name="T21" fmla="*/ 80 h 147"/>
              <a:gd name="T22" fmla="*/ 133 w 160"/>
              <a:gd name="T23" fmla="*/ 48 h 147"/>
              <a:gd name="T24" fmla="*/ 27 w 160"/>
              <a:gd name="T25" fmla="*/ 135 h 147"/>
              <a:gd name="T26" fmla="*/ 35 w 160"/>
              <a:gd name="T27" fmla="*/ 131 h 147"/>
              <a:gd name="T28" fmla="*/ 27 w 160"/>
              <a:gd name="T29" fmla="*/ 123 h 147"/>
              <a:gd name="T30" fmla="*/ 32 w 160"/>
              <a:gd name="T31" fmla="*/ 117 h 147"/>
              <a:gd name="T32" fmla="*/ 32 w 160"/>
              <a:gd name="T33" fmla="*/ 112 h 147"/>
              <a:gd name="T34" fmla="*/ 27 w 160"/>
              <a:gd name="T35" fmla="*/ 107 h 147"/>
              <a:gd name="T36" fmla="*/ 35 w 160"/>
              <a:gd name="T37" fmla="*/ 99 h 147"/>
              <a:gd name="T38" fmla="*/ 27 w 160"/>
              <a:gd name="T39" fmla="*/ 89 h 147"/>
              <a:gd name="T40" fmla="*/ 116 w 160"/>
              <a:gd name="T41" fmla="*/ 121 h 147"/>
              <a:gd name="T42" fmla="*/ 116 w 160"/>
              <a:gd name="T43" fmla="*/ 6 h 147"/>
              <a:gd name="T44" fmla="*/ 120 w 160"/>
              <a:gd name="T45" fmla="*/ 5 h 147"/>
              <a:gd name="T46" fmla="*/ 128 w 160"/>
              <a:gd name="T47" fmla="*/ 48 h 147"/>
              <a:gd name="T48" fmla="*/ 124 w 160"/>
              <a:gd name="T49" fmla="*/ 120 h 147"/>
              <a:gd name="T50" fmla="*/ 11 w 160"/>
              <a:gd name="T51" fmla="*/ 75 h 147"/>
              <a:gd name="T52" fmla="*/ 5 w 160"/>
              <a:gd name="T53" fmla="*/ 57 h 147"/>
              <a:gd name="T54" fmla="*/ 11 w 160"/>
              <a:gd name="T55" fmla="*/ 75 h 147"/>
              <a:gd name="T56" fmla="*/ 20 w 160"/>
              <a:gd name="T57" fmla="*/ 45 h 147"/>
              <a:gd name="T58" fmla="*/ 21 w 160"/>
              <a:gd name="T59" fmla="*/ 84 h 147"/>
              <a:gd name="T60" fmla="*/ 59 w 160"/>
              <a:gd name="T61" fmla="*/ 87 h 147"/>
              <a:gd name="T62" fmla="*/ 107 w 160"/>
              <a:gd name="T63" fmla="*/ 11 h 147"/>
              <a:gd name="T64" fmla="*/ 141 w 160"/>
              <a:gd name="T65" fmla="*/ 67 h 147"/>
              <a:gd name="T66" fmla="*/ 141 w 160"/>
              <a:gd name="T67" fmla="*/ 61 h 147"/>
              <a:gd name="T68" fmla="*/ 154 w 160"/>
              <a:gd name="T69" fmla="*/ 82 h 147"/>
              <a:gd name="T70" fmla="*/ 150 w 160"/>
              <a:gd name="T71" fmla="*/ 79 h 147"/>
              <a:gd name="T72" fmla="*/ 150 w 160"/>
              <a:gd name="T73" fmla="*/ 46 h 147"/>
              <a:gd name="T74" fmla="*/ 84 w 160"/>
              <a:gd name="T75" fmla="*/ 37 h 147"/>
              <a:gd name="T76" fmla="*/ 69 w 160"/>
              <a:gd name="T77" fmla="*/ 53 h 147"/>
              <a:gd name="T78" fmla="*/ 64 w 160"/>
              <a:gd name="T79" fmla="*/ 48 h 147"/>
              <a:gd name="T80" fmla="*/ 85 w 160"/>
              <a:gd name="T81" fmla="*/ 34 h 147"/>
              <a:gd name="T82" fmla="*/ 69 w 160"/>
              <a:gd name="T83" fmla="*/ 67 h 147"/>
              <a:gd name="T84" fmla="*/ 64 w 160"/>
              <a:gd name="T85" fmla="*/ 61 h 1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160" h="147">
                <a:moveTo>
                  <a:pt x="133" y="48"/>
                </a:moveTo>
                <a:cubicBezTo>
                  <a:pt x="133" y="14"/>
                  <a:pt x="133" y="14"/>
                  <a:pt x="133" y="14"/>
                </a:cubicBezTo>
                <a:cubicBezTo>
                  <a:pt x="133" y="9"/>
                  <a:pt x="131" y="4"/>
                  <a:pt x="127" y="2"/>
                </a:cubicBezTo>
                <a:cubicBezTo>
                  <a:pt x="125" y="1"/>
                  <a:pt x="122" y="0"/>
                  <a:pt x="120" y="0"/>
                </a:cubicBezTo>
                <a:cubicBezTo>
                  <a:pt x="118" y="0"/>
                  <a:pt x="115" y="0"/>
                  <a:pt x="113" y="2"/>
                </a:cubicBezTo>
                <a:cubicBezTo>
                  <a:pt x="107" y="5"/>
                  <a:pt x="107" y="5"/>
                  <a:pt x="107" y="5"/>
                </a:cubicBezTo>
                <a:cubicBezTo>
                  <a:pt x="107" y="5"/>
                  <a:pt x="107" y="5"/>
                  <a:pt x="107" y="5"/>
                </a:cubicBezTo>
                <a:cubicBezTo>
                  <a:pt x="61" y="30"/>
                  <a:pt x="61" y="30"/>
                  <a:pt x="61" y="30"/>
                </a:cubicBezTo>
                <a:cubicBezTo>
                  <a:pt x="57" y="31"/>
                  <a:pt x="55" y="34"/>
                  <a:pt x="54" y="38"/>
                </a:cubicBezTo>
                <a:cubicBezTo>
                  <a:pt x="19" y="40"/>
                  <a:pt x="19" y="40"/>
                  <a:pt x="19" y="40"/>
                </a:cubicBezTo>
                <a:cubicBezTo>
                  <a:pt x="15" y="40"/>
                  <a:pt x="11" y="44"/>
                  <a:pt x="11" y="48"/>
                </a:cubicBezTo>
                <a:cubicBezTo>
                  <a:pt x="9" y="48"/>
                  <a:pt x="9" y="48"/>
                  <a:pt x="9" y="48"/>
                </a:cubicBezTo>
                <a:cubicBezTo>
                  <a:pt x="4" y="48"/>
                  <a:pt x="0" y="52"/>
                  <a:pt x="0" y="57"/>
                </a:cubicBezTo>
                <a:cubicBezTo>
                  <a:pt x="0" y="72"/>
                  <a:pt x="0" y="72"/>
                  <a:pt x="0" y="72"/>
                </a:cubicBezTo>
                <a:cubicBezTo>
                  <a:pt x="0" y="76"/>
                  <a:pt x="4" y="80"/>
                  <a:pt x="9" y="80"/>
                </a:cubicBezTo>
                <a:cubicBezTo>
                  <a:pt x="11" y="80"/>
                  <a:pt x="11" y="80"/>
                  <a:pt x="11" y="80"/>
                </a:cubicBezTo>
                <a:cubicBezTo>
                  <a:pt x="12" y="85"/>
                  <a:pt x="15" y="89"/>
                  <a:pt x="20" y="89"/>
                </a:cubicBezTo>
                <a:cubicBezTo>
                  <a:pt x="21" y="89"/>
                  <a:pt x="21" y="89"/>
                  <a:pt x="21" y="89"/>
                </a:cubicBezTo>
                <a:cubicBezTo>
                  <a:pt x="21" y="135"/>
                  <a:pt x="21" y="135"/>
                  <a:pt x="21" y="135"/>
                </a:cubicBezTo>
                <a:cubicBezTo>
                  <a:pt x="21" y="142"/>
                  <a:pt x="27" y="147"/>
                  <a:pt x="33" y="147"/>
                </a:cubicBezTo>
                <a:cubicBezTo>
                  <a:pt x="40" y="147"/>
                  <a:pt x="45" y="142"/>
                  <a:pt x="45" y="135"/>
                </a:cubicBezTo>
                <a:cubicBezTo>
                  <a:pt x="45" y="91"/>
                  <a:pt x="45" y="91"/>
                  <a:pt x="45" y="91"/>
                </a:cubicBezTo>
                <a:cubicBezTo>
                  <a:pt x="54" y="91"/>
                  <a:pt x="54" y="91"/>
                  <a:pt x="54" y="91"/>
                </a:cubicBezTo>
                <a:cubicBezTo>
                  <a:pt x="55" y="95"/>
                  <a:pt x="58" y="98"/>
                  <a:pt x="61" y="99"/>
                </a:cubicBezTo>
                <a:cubicBezTo>
                  <a:pt x="107" y="122"/>
                  <a:pt x="107" y="122"/>
                  <a:pt x="107" y="122"/>
                </a:cubicBezTo>
                <a:cubicBezTo>
                  <a:pt x="107" y="122"/>
                  <a:pt x="107" y="122"/>
                  <a:pt x="107" y="122"/>
                </a:cubicBezTo>
                <a:cubicBezTo>
                  <a:pt x="113" y="126"/>
                  <a:pt x="113" y="126"/>
                  <a:pt x="113" y="126"/>
                </a:cubicBezTo>
                <a:cubicBezTo>
                  <a:pt x="115" y="126"/>
                  <a:pt x="117" y="127"/>
                  <a:pt x="120" y="127"/>
                </a:cubicBezTo>
                <a:cubicBezTo>
                  <a:pt x="120" y="127"/>
                  <a:pt x="120" y="127"/>
                  <a:pt x="120" y="127"/>
                </a:cubicBezTo>
                <a:cubicBezTo>
                  <a:pt x="120" y="127"/>
                  <a:pt x="120" y="127"/>
                  <a:pt x="120" y="127"/>
                </a:cubicBezTo>
                <a:cubicBezTo>
                  <a:pt x="122" y="127"/>
                  <a:pt x="125" y="126"/>
                  <a:pt x="127" y="125"/>
                </a:cubicBezTo>
                <a:cubicBezTo>
                  <a:pt x="131" y="122"/>
                  <a:pt x="133" y="118"/>
                  <a:pt x="133" y="113"/>
                </a:cubicBezTo>
                <a:cubicBezTo>
                  <a:pt x="133" y="80"/>
                  <a:pt x="133" y="80"/>
                  <a:pt x="133" y="80"/>
                </a:cubicBezTo>
                <a:cubicBezTo>
                  <a:pt x="141" y="80"/>
                  <a:pt x="147" y="74"/>
                  <a:pt x="147" y="67"/>
                </a:cubicBezTo>
                <a:cubicBezTo>
                  <a:pt x="147" y="61"/>
                  <a:pt x="147" y="61"/>
                  <a:pt x="147" y="61"/>
                </a:cubicBezTo>
                <a:cubicBezTo>
                  <a:pt x="147" y="54"/>
                  <a:pt x="141" y="48"/>
                  <a:pt x="133" y="48"/>
                </a:cubicBezTo>
                <a:close/>
                <a:moveTo>
                  <a:pt x="40" y="135"/>
                </a:moveTo>
                <a:cubicBezTo>
                  <a:pt x="40" y="139"/>
                  <a:pt x="37" y="142"/>
                  <a:pt x="33" y="142"/>
                </a:cubicBezTo>
                <a:cubicBezTo>
                  <a:pt x="30" y="142"/>
                  <a:pt x="27" y="139"/>
                  <a:pt x="27" y="135"/>
                </a:cubicBezTo>
                <a:cubicBezTo>
                  <a:pt x="27" y="133"/>
                  <a:pt x="27" y="133"/>
                  <a:pt x="27" y="133"/>
                </a:cubicBezTo>
                <a:cubicBezTo>
                  <a:pt x="32" y="133"/>
                  <a:pt x="32" y="133"/>
                  <a:pt x="32" y="133"/>
                </a:cubicBezTo>
                <a:cubicBezTo>
                  <a:pt x="34" y="133"/>
                  <a:pt x="35" y="132"/>
                  <a:pt x="35" y="131"/>
                </a:cubicBezTo>
                <a:cubicBezTo>
                  <a:pt x="35" y="129"/>
                  <a:pt x="34" y="128"/>
                  <a:pt x="32" y="128"/>
                </a:cubicBezTo>
                <a:cubicBezTo>
                  <a:pt x="27" y="128"/>
                  <a:pt x="27" y="128"/>
                  <a:pt x="27" y="128"/>
                </a:cubicBezTo>
                <a:cubicBezTo>
                  <a:pt x="27" y="123"/>
                  <a:pt x="27" y="123"/>
                  <a:pt x="27" y="123"/>
                </a:cubicBezTo>
                <a:cubicBezTo>
                  <a:pt x="32" y="123"/>
                  <a:pt x="32" y="123"/>
                  <a:pt x="32" y="123"/>
                </a:cubicBezTo>
                <a:cubicBezTo>
                  <a:pt x="34" y="123"/>
                  <a:pt x="35" y="122"/>
                  <a:pt x="35" y="120"/>
                </a:cubicBezTo>
                <a:cubicBezTo>
                  <a:pt x="35" y="119"/>
                  <a:pt x="34" y="117"/>
                  <a:pt x="32" y="117"/>
                </a:cubicBezTo>
                <a:cubicBezTo>
                  <a:pt x="27" y="117"/>
                  <a:pt x="27" y="117"/>
                  <a:pt x="27" y="117"/>
                </a:cubicBezTo>
                <a:cubicBezTo>
                  <a:pt x="27" y="112"/>
                  <a:pt x="27" y="112"/>
                  <a:pt x="27" y="112"/>
                </a:cubicBezTo>
                <a:cubicBezTo>
                  <a:pt x="32" y="112"/>
                  <a:pt x="32" y="112"/>
                  <a:pt x="32" y="112"/>
                </a:cubicBezTo>
                <a:cubicBezTo>
                  <a:pt x="34" y="112"/>
                  <a:pt x="35" y="111"/>
                  <a:pt x="35" y="109"/>
                </a:cubicBezTo>
                <a:cubicBezTo>
                  <a:pt x="35" y="108"/>
                  <a:pt x="34" y="107"/>
                  <a:pt x="32" y="107"/>
                </a:cubicBezTo>
                <a:cubicBezTo>
                  <a:pt x="27" y="107"/>
                  <a:pt x="27" y="107"/>
                  <a:pt x="27" y="107"/>
                </a:cubicBezTo>
                <a:cubicBezTo>
                  <a:pt x="27" y="101"/>
                  <a:pt x="27" y="101"/>
                  <a:pt x="27" y="101"/>
                </a:cubicBezTo>
                <a:cubicBezTo>
                  <a:pt x="32" y="101"/>
                  <a:pt x="32" y="101"/>
                  <a:pt x="32" y="101"/>
                </a:cubicBezTo>
                <a:cubicBezTo>
                  <a:pt x="34" y="101"/>
                  <a:pt x="35" y="100"/>
                  <a:pt x="35" y="99"/>
                </a:cubicBezTo>
                <a:cubicBezTo>
                  <a:pt x="35" y="97"/>
                  <a:pt x="34" y="96"/>
                  <a:pt x="32" y="96"/>
                </a:cubicBezTo>
                <a:cubicBezTo>
                  <a:pt x="27" y="96"/>
                  <a:pt x="27" y="96"/>
                  <a:pt x="27" y="96"/>
                </a:cubicBezTo>
                <a:cubicBezTo>
                  <a:pt x="27" y="89"/>
                  <a:pt x="27" y="89"/>
                  <a:pt x="27" y="89"/>
                </a:cubicBezTo>
                <a:cubicBezTo>
                  <a:pt x="40" y="90"/>
                  <a:pt x="40" y="90"/>
                  <a:pt x="40" y="90"/>
                </a:cubicBezTo>
                <a:lnTo>
                  <a:pt x="40" y="135"/>
                </a:lnTo>
                <a:close/>
                <a:moveTo>
                  <a:pt x="116" y="121"/>
                </a:moveTo>
                <a:cubicBezTo>
                  <a:pt x="112" y="119"/>
                  <a:pt x="112" y="119"/>
                  <a:pt x="112" y="119"/>
                </a:cubicBezTo>
                <a:cubicBezTo>
                  <a:pt x="112" y="8"/>
                  <a:pt x="112" y="8"/>
                  <a:pt x="112" y="8"/>
                </a:cubicBezTo>
                <a:cubicBezTo>
                  <a:pt x="116" y="6"/>
                  <a:pt x="116" y="6"/>
                  <a:pt x="116" y="6"/>
                </a:cubicBezTo>
                <a:cubicBezTo>
                  <a:pt x="117" y="6"/>
                  <a:pt x="118" y="5"/>
                  <a:pt x="119" y="5"/>
                </a:cubicBezTo>
                <a:cubicBezTo>
                  <a:pt x="119" y="5"/>
                  <a:pt x="120" y="5"/>
                  <a:pt x="120" y="5"/>
                </a:cubicBezTo>
                <a:cubicBezTo>
                  <a:pt x="120" y="5"/>
                  <a:pt x="120" y="5"/>
                  <a:pt x="120" y="5"/>
                </a:cubicBezTo>
                <a:cubicBezTo>
                  <a:pt x="121" y="5"/>
                  <a:pt x="123" y="6"/>
                  <a:pt x="124" y="7"/>
                </a:cubicBezTo>
                <a:cubicBezTo>
                  <a:pt x="126" y="8"/>
                  <a:pt x="128" y="11"/>
                  <a:pt x="128" y="14"/>
                </a:cubicBezTo>
                <a:cubicBezTo>
                  <a:pt x="128" y="48"/>
                  <a:pt x="128" y="48"/>
                  <a:pt x="128" y="48"/>
                </a:cubicBezTo>
                <a:cubicBezTo>
                  <a:pt x="128" y="80"/>
                  <a:pt x="128" y="80"/>
                  <a:pt x="128" y="80"/>
                </a:cubicBezTo>
                <a:cubicBezTo>
                  <a:pt x="128" y="113"/>
                  <a:pt x="128" y="113"/>
                  <a:pt x="128" y="113"/>
                </a:cubicBezTo>
                <a:cubicBezTo>
                  <a:pt x="128" y="116"/>
                  <a:pt x="126" y="119"/>
                  <a:pt x="124" y="120"/>
                </a:cubicBezTo>
                <a:cubicBezTo>
                  <a:pt x="123" y="121"/>
                  <a:pt x="121" y="122"/>
                  <a:pt x="120" y="122"/>
                </a:cubicBezTo>
                <a:cubicBezTo>
                  <a:pt x="119" y="122"/>
                  <a:pt x="117" y="121"/>
                  <a:pt x="116" y="121"/>
                </a:cubicBezTo>
                <a:close/>
                <a:moveTo>
                  <a:pt x="11" y="75"/>
                </a:moveTo>
                <a:cubicBezTo>
                  <a:pt x="9" y="75"/>
                  <a:pt x="9" y="75"/>
                  <a:pt x="9" y="75"/>
                </a:cubicBezTo>
                <a:cubicBezTo>
                  <a:pt x="7" y="75"/>
                  <a:pt x="5" y="73"/>
                  <a:pt x="5" y="72"/>
                </a:cubicBezTo>
                <a:cubicBezTo>
                  <a:pt x="5" y="57"/>
                  <a:pt x="5" y="57"/>
                  <a:pt x="5" y="57"/>
                </a:cubicBezTo>
                <a:cubicBezTo>
                  <a:pt x="5" y="55"/>
                  <a:pt x="7" y="53"/>
                  <a:pt x="9" y="53"/>
                </a:cubicBezTo>
                <a:cubicBezTo>
                  <a:pt x="11" y="53"/>
                  <a:pt x="11" y="53"/>
                  <a:pt x="11" y="53"/>
                </a:cubicBezTo>
                <a:lnTo>
                  <a:pt x="11" y="75"/>
                </a:lnTo>
                <a:close/>
                <a:moveTo>
                  <a:pt x="16" y="79"/>
                </a:moveTo>
                <a:cubicBezTo>
                  <a:pt x="16" y="49"/>
                  <a:pt x="16" y="49"/>
                  <a:pt x="16" y="49"/>
                </a:cubicBezTo>
                <a:cubicBezTo>
                  <a:pt x="16" y="47"/>
                  <a:pt x="18" y="46"/>
                  <a:pt x="20" y="45"/>
                </a:cubicBezTo>
                <a:cubicBezTo>
                  <a:pt x="53" y="43"/>
                  <a:pt x="53" y="43"/>
                  <a:pt x="53" y="43"/>
                </a:cubicBezTo>
                <a:cubicBezTo>
                  <a:pt x="53" y="86"/>
                  <a:pt x="53" y="86"/>
                  <a:pt x="53" y="86"/>
                </a:cubicBezTo>
                <a:cubicBezTo>
                  <a:pt x="21" y="84"/>
                  <a:pt x="21" y="84"/>
                  <a:pt x="21" y="84"/>
                </a:cubicBezTo>
                <a:cubicBezTo>
                  <a:pt x="18" y="84"/>
                  <a:pt x="16" y="81"/>
                  <a:pt x="16" y="79"/>
                </a:cubicBezTo>
                <a:close/>
                <a:moveTo>
                  <a:pt x="63" y="95"/>
                </a:moveTo>
                <a:cubicBezTo>
                  <a:pt x="61" y="93"/>
                  <a:pt x="59" y="90"/>
                  <a:pt x="59" y="87"/>
                </a:cubicBezTo>
                <a:cubicBezTo>
                  <a:pt x="59" y="42"/>
                  <a:pt x="59" y="42"/>
                  <a:pt x="59" y="42"/>
                </a:cubicBezTo>
                <a:cubicBezTo>
                  <a:pt x="59" y="39"/>
                  <a:pt x="61" y="36"/>
                  <a:pt x="63" y="34"/>
                </a:cubicBezTo>
                <a:cubicBezTo>
                  <a:pt x="107" y="11"/>
                  <a:pt x="107" y="11"/>
                  <a:pt x="107" y="11"/>
                </a:cubicBezTo>
                <a:cubicBezTo>
                  <a:pt x="107" y="116"/>
                  <a:pt x="107" y="116"/>
                  <a:pt x="107" y="116"/>
                </a:cubicBezTo>
                <a:lnTo>
                  <a:pt x="63" y="95"/>
                </a:lnTo>
                <a:close/>
                <a:moveTo>
                  <a:pt x="141" y="67"/>
                </a:moveTo>
                <a:cubicBezTo>
                  <a:pt x="141" y="71"/>
                  <a:pt x="138" y="75"/>
                  <a:pt x="133" y="75"/>
                </a:cubicBezTo>
                <a:cubicBezTo>
                  <a:pt x="133" y="53"/>
                  <a:pt x="133" y="53"/>
                  <a:pt x="133" y="53"/>
                </a:cubicBezTo>
                <a:cubicBezTo>
                  <a:pt x="138" y="54"/>
                  <a:pt x="141" y="57"/>
                  <a:pt x="141" y="61"/>
                </a:cubicBezTo>
                <a:lnTo>
                  <a:pt x="141" y="67"/>
                </a:lnTo>
                <a:close/>
                <a:moveTo>
                  <a:pt x="160" y="64"/>
                </a:moveTo>
                <a:cubicBezTo>
                  <a:pt x="160" y="72"/>
                  <a:pt x="156" y="79"/>
                  <a:pt x="154" y="82"/>
                </a:cubicBezTo>
                <a:cubicBezTo>
                  <a:pt x="154" y="82"/>
                  <a:pt x="153" y="83"/>
                  <a:pt x="152" y="83"/>
                </a:cubicBezTo>
                <a:cubicBezTo>
                  <a:pt x="151" y="83"/>
                  <a:pt x="151" y="83"/>
                  <a:pt x="150" y="82"/>
                </a:cubicBezTo>
                <a:cubicBezTo>
                  <a:pt x="149" y="81"/>
                  <a:pt x="149" y="80"/>
                  <a:pt x="150" y="79"/>
                </a:cubicBezTo>
                <a:cubicBezTo>
                  <a:pt x="151" y="76"/>
                  <a:pt x="155" y="71"/>
                  <a:pt x="155" y="64"/>
                </a:cubicBezTo>
                <a:cubicBezTo>
                  <a:pt x="155" y="59"/>
                  <a:pt x="153" y="54"/>
                  <a:pt x="150" y="50"/>
                </a:cubicBezTo>
                <a:cubicBezTo>
                  <a:pt x="149" y="48"/>
                  <a:pt x="149" y="47"/>
                  <a:pt x="150" y="46"/>
                </a:cubicBezTo>
                <a:cubicBezTo>
                  <a:pt x="152" y="45"/>
                  <a:pt x="153" y="45"/>
                  <a:pt x="154" y="47"/>
                </a:cubicBezTo>
                <a:cubicBezTo>
                  <a:pt x="158" y="52"/>
                  <a:pt x="160" y="58"/>
                  <a:pt x="160" y="64"/>
                </a:cubicBezTo>
                <a:close/>
                <a:moveTo>
                  <a:pt x="84" y="37"/>
                </a:moveTo>
                <a:cubicBezTo>
                  <a:pt x="72" y="43"/>
                  <a:pt x="72" y="43"/>
                  <a:pt x="72" y="43"/>
                </a:cubicBezTo>
                <a:cubicBezTo>
                  <a:pt x="70" y="44"/>
                  <a:pt x="69" y="46"/>
                  <a:pt x="69" y="48"/>
                </a:cubicBezTo>
                <a:cubicBezTo>
                  <a:pt x="69" y="53"/>
                  <a:pt x="69" y="53"/>
                  <a:pt x="69" y="53"/>
                </a:cubicBezTo>
                <a:cubicBezTo>
                  <a:pt x="69" y="55"/>
                  <a:pt x="68" y="56"/>
                  <a:pt x="67" y="56"/>
                </a:cubicBezTo>
                <a:cubicBezTo>
                  <a:pt x="65" y="56"/>
                  <a:pt x="64" y="55"/>
                  <a:pt x="64" y="53"/>
                </a:cubicBezTo>
                <a:cubicBezTo>
                  <a:pt x="64" y="48"/>
                  <a:pt x="64" y="48"/>
                  <a:pt x="64" y="48"/>
                </a:cubicBezTo>
                <a:cubicBezTo>
                  <a:pt x="64" y="44"/>
                  <a:pt x="66" y="40"/>
                  <a:pt x="70" y="38"/>
                </a:cubicBezTo>
                <a:cubicBezTo>
                  <a:pt x="81" y="32"/>
                  <a:pt x="81" y="32"/>
                  <a:pt x="81" y="32"/>
                </a:cubicBezTo>
                <a:cubicBezTo>
                  <a:pt x="83" y="32"/>
                  <a:pt x="84" y="32"/>
                  <a:pt x="85" y="34"/>
                </a:cubicBezTo>
                <a:cubicBezTo>
                  <a:pt x="86" y="35"/>
                  <a:pt x="85" y="37"/>
                  <a:pt x="84" y="37"/>
                </a:cubicBezTo>
                <a:close/>
                <a:moveTo>
                  <a:pt x="69" y="61"/>
                </a:moveTo>
                <a:cubicBezTo>
                  <a:pt x="69" y="67"/>
                  <a:pt x="69" y="67"/>
                  <a:pt x="69" y="67"/>
                </a:cubicBezTo>
                <a:cubicBezTo>
                  <a:pt x="69" y="68"/>
                  <a:pt x="68" y="69"/>
                  <a:pt x="67" y="69"/>
                </a:cubicBezTo>
                <a:cubicBezTo>
                  <a:pt x="65" y="69"/>
                  <a:pt x="64" y="68"/>
                  <a:pt x="64" y="67"/>
                </a:cubicBezTo>
                <a:cubicBezTo>
                  <a:pt x="64" y="61"/>
                  <a:pt x="64" y="61"/>
                  <a:pt x="64" y="61"/>
                </a:cubicBezTo>
                <a:cubicBezTo>
                  <a:pt x="64" y="60"/>
                  <a:pt x="65" y="59"/>
                  <a:pt x="67" y="59"/>
                </a:cubicBezTo>
                <a:cubicBezTo>
                  <a:pt x="68" y="59"/>
                  <a:pt x="69" y="60"/>
                  <a:pt x="69" y="6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54" name="Freeform 1950">
            <a:extLst>
              <a:ext uri="{FF2B5EF4-FFF2-40B4-BE49-F238E27FC236}">
                <a16:creationId xmlns:a16="http://schemas.microsoft.com/office/drawing/2014/main" xmlns="" id="{EEF20B5E-745C-4468-91B5-E437C6F65D06}"/>
              </a:ext>
            </a:extLst>
          </p:cNvPr>
          <p:cNvSpPr>
            <a:spLocks noEditPoints="1"/>
          </p:cNvSpPr>
          <p:nvPr/>
        </p:nvSpPr>
        <p:spPr bwMode="auto">
          <a:xfrm>
            <a:off x="10165773" y="4700444"/>
            <a:ext cx="454602" cy="549852"/>
          </a:xfrm>
          <a:custGeom>
            <a:avLst/>
            <a:gdLst>
              <a:gd name="T0" fmla="*/ 90 w 133"/>
              <a:gd name="T1" fmla="*/ 143 h 160"/>
              <a:gd name="T2" fmla="*/ 80 w 133"/>
              <a:gd name="T3" fmla="*/ 139 h 160"/>
              <a:gd name="T4" fmla="*/ 25 w 133"/>
              <a:gd name="T5" fmla="*/ 44 h 160"/>
              <a:gd name="T6" fmla="*/ 55 w 133"/>
              <a:gd name="T7" fmla="*/ 25 h 160"/>
              <a:gd name="T8" fmla="*/ 63 w 133"/>
              <a:gd name="T9" fmla="*/ 36 h 160"/>
              <a:gd name="T10" fmla="*/ 30 w 133"/>
              <a:gd name="T11" fmla="*/ 57 h 160"/>
              <a:gd name="T12" fmla="*/ 32 w 133"/>
              <a:gd name="T13" fmla="*/ 66 h 160"/>
              <a:gd name="T14" fmla="*/ 97 w 133"/>
              <a:gd name="T15" fmla="*/ 66 h 160"/>
              <a:gd name="T16" fmla="*/ 108 w 133"/>
              <a:gd name="T17" fmla="*/ 89 h 160"/>
              <a:gd name="T18" fmla="*/ 78 w 133"/>
              <a:gd name="T19" fmla="*/ 108 h 160"/>
              <a:gd name="T20" fmla="*/ 70 w 133"/>
              <a:gd name="T21" fmla="*/ 97 h 160"/>
              <a:gd name="T22" fmla="*/ 103 w 133"/>
              <a:gd name="T23" fmla="*/ 76 h 160"/>
              <a:gd name="T24" fmla="*/ 114 w 133"/>
              <a:gd name="T25" fmla="*/ 86 h 160"/>
              <a:gd name="T26" fmla="*/ 86 w 133"/>
              <a:gd name="T27" fmla="*/ 114 h 160"/>
              <a:gd name="T28" fmla="*/ 47 w 133"/>
              <a:gd name="T29" fmla="*/ 21 h 160"/>
              <a:gd name="T30" fmla="*/ 47 w 133"/>
              <a:gd name="T31" fmla="*/ 21 h 160"/>
              <a:gd name="T32" fmla="*/ 16 w 133"/>
              <a:gd name="T33" fmla="*/ 49 h 160"/>
              <a:gd name="T34" fmla="*/ 133 w 133"/>
              <a:gd name="T35" fmla="*/ 83 h 160"/>
              <a:gd name="T36" fmla="*/ 111 w 133"/>
              <a:gd name="T37" fmla="*/ 50 h 160"/>
              <a:gd name="T38" fmla="*/ 98 w 133"/>
              <a:gd name="T39" fmla="*/ 35 h 160"/>
              <a:gd name="T40" fmla="*/ 73 w 133"/>
              <a:gd name="T41" fmla="*/ 10 h 160"/>
              <a:gd name="T42" fmla="*/ 25 w 133"/>
              <a:gd name="T43" fmla="*/ 74 h 160"/>
              <a:gd name="T44" fmla="*/ 58 w 133"/>
              <a:gd name="T45" fmla="*/ 120 h 160"/>
              <a:gd name="T46" fmla="*/ 100 w 133"/>
              <a:gd name="T47" fmla="*/ 160 h 160"/>
              <a:gd name="T48" fmla="*/ 117 w 133"/>
              <a:gd name="T49" fmla="*/ 117 h 160"/>
              <a:gd name="T50" fmla="*/ 30 w 133"/>
              <a:gd name="T51" fmla="*/ 76 h 160"/>
              <a:gd name="T52" fmla="*/ 62 w 133"/>
              <a:gd name="T53" fmla="*/ 74 h 160"/>
              <a:gd name="T54" fmla="*/ 61 w 133"/>
              <a:gd name="T55" fmla="*/ 88 h 160"/>
              <a:gd name="T56" fmla="*/ 28 w 133"/>
              <a:gd name="T57" fmla="*/ 81 h 160"/>
              <a:gd name="T58" fmla="*/ 82 w 133"/>
              <a:gd name="T59" fmla="*/ 82 h 160"/>
              <a:gd name="T60" fmla="*/ 73 w 133"/>
              <a:gd name="T61" fmla="*/ 84 h 160"/>
              <a:gd name="T62" fmla="*/ 45 w 133"/>
              <a:gd name="T63" fmla="*/ 69 h 160"/>
              <a:gd name="T64" fmla="*/ 107 w 133"/>
              <a:gd name="T65" fmla="*/ 58 h 160"/>
              <a:gd name="T66" fmla="*/ 103 w 133"/>
              <a:gd name="T67" fmla="*/ 54 h 160"/>
              <a:gd name="T68" fmla="*/ 92 w 133"/>
              <a:gd name="T69" fmla="*/ 35 h 160"/>
              <a:gd name="T70" fmla="*/ 92 w 133"/>
              <a:gd name="T71" fmla="*/ 35 h 160"/>
              <a:gd name="T72" fmla="*/ 68 w 133"/>
              <a:gd name="T73" fmla="*/ 17 h 160"/>
              <a:gd name="T74" fmla="*/ 61 w 133"/>
              <a:gd name="T75" fmla="*/ 19 h 160"/>
              <a:gd name="T76" fmla="*/ 89 w 133"/>
              <a:gd name="T77" fmla="*/ 47 h 160"/>
              <a:gd name="T78" fmla="*/ 116 w 133"/>
              <a:gd name="T79" fmla="*/ 74 h 160"/>
              <a:gd name="T80" fmla="*/ 51 w 133"/>
              <a:gd name="T81" fmla="*/ 93 h 160"/>
              <a:gd name="T82" fmla="*/ 85 w 133"/>
              <a:gd name="T83" fmla="*/ 85 h 160"/>
              <a:gd name="T84" fmla="*/ 40 w 133"/>
              <a:gd name="T85" fmla="*/ 69 h 160"/>
              <a:gd name="T86" fmla="*/ 31 w 133"/>
              <a:gd name="T87" fmla="*/ 70 h 160"/>
              <a:gd name="T88" fmla="*/ 50 w 133"/>
              <a:gd name="T89" fmla="*/ 8 h 160"/>
              <a:gd name="T90" fmla="*/ 44 w 133"/>
              <a:gd name="T91" fmla="*/ 93 h 160"/>
              <a:gd name="T92" fmla="*/ 62 w 133"/>
              <a:gd name="T93" fmla="*/ 117 h 160"/>
              <a:gd name="T94" fmla="*/ 80 w 133"/>
              <a:gd name="T95" fmla="*/ 130 h 160"/>
              <a:gd name="T96" fmla="*/ 95 w 133"/>
              <a:gd name="T97" fmla="*/ 145 h 160"/>
              <a:gd name="T98" fmla="*/ 100 w 133"/>
              <a:gd name="T99" fmla="*/ 155 h 160"/>
              <a:gd name="T100" fmla="*/ 117 w 133"/>
              <a:gd name="T101" fmla="*/ 155 h 160"/>
              <a:gd name="T102" fmla="*/ 119 w 133"/>
              <a:gd name="T103" fmla="*/ 100 h 160"/>
              <a:gd name="T104" fmla="*/ 91 w 133"/>
              <a:gd name="T105" fmla="*/ 125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33" h="160">
                <a:moveTo>
                  <a:pt x="80" y="133"/>
                </a:moveTo>
                <a:cubicBezTo>
                  <a:pt x="75" y="133"/>
                  <a:pt x="71" y="137"/>
                  <a:pt x="71" y="143"/>
                </a:cubicBezTo>
                <a:cubicBezTo>
                  <a:pt x="71" y="148"/>
                  <a:pt x="75" y="152"/>
                  <a:pt x="80" y="152"/>
                </a:cubicBezTo>
                <a:cubicBezTo>
                  <a:pt x="86" y="152"/>
                  <a:pt x="90" y="148"/>
                  <a:pt x="90" y="143"/>
                </a:cubicBezTo>
                <a:cubicBezTo>
                  <a:pt x="90" y="137"/>
                  <a:pt x="86" y="133"/>
                  <a:pt x="80" y="133"/>
                </a:cubicBezTo>
                <a:close/>
                <a:moveTo>
                  <a:pt x="80" y="147"/>
                </a:moveTo>
                <a:cubicBezTo>
                  <a:pt x="78" y="147"/>
                  <a:pt x="76" y="145"/>
                  <a:pt x="76" y="143"/>
                </a:cubicBezTo>
                <a:cubicBezTo>
                  <a:pt x="76" y="140"/>
                  <a:pt x="78" y="139"/>
                  <a:pt x="80" y="139"/>
                </a:cubicBezTo>
                <a:cubicBezTo>
                  <a:pt x="83" y="139"/>
                  <a:pt x="84" y="140"/>
                  <a:pt x="84" y="143"/>
                </a:cubicBezTo>
                <a:cubicBezTo>
                  <a:pt x="84" y="145"/>
                  <a:pt x="83" y="147"/>
                  <a:pt x="80" y="147"/>
                </a:cubicBezTo>
                <a:close/>
                <a:moveTo>
                  <a:pt x="25" y="55"/>
                </a:moveTo>
                <a:cubicBezTo>
                  <a:pt x="28" y="52"/>
                  <a:pt x="28" y="47"/>
                  <a:pt x="25" y="44"/>
                </a:cubicBezTo>
                <a:cubicBezTo>
                  <a:pt x="23" y="42"/>
                  <a:pt x="23" y="42"/>
                  <a:pt x="23" y="42"/>
                </a:cubicBezTo>
                <a:cubicBezTo>
                  <a:pt x="42" y="23"/>
                  <a:pt x="42" y="23"/>
                  <a:pt x="42" y="23"/>
                </a:cubicBezTo>
                <a:cubicBezTo>
                  <a:pt x="44" y="25"/>
                  <a:pt x="44" y="25"/>
                  <a:pt x="44" y="25"/>
                </a:cubicBezTo>
                <a:cubicBezTo>
                  <a:pt x="47" y="28"/>
                  <a:pt x="52" y="28"/>
                  <a:pt x="55" y="25"/>
                </a:cubicBezTo>
                <a:cubicBezTo>
                  <a:pt x="57" y="23"/>
                  <a:pt x="57" y="23"/>
                  <a:pt x="57" y="23"/>
                </a:cubicBezTo>
                <a:cubicBezTo>
                  <a:pt x="66" y="32"/>
                  <a:pt x="66" y="32"/>
                  <a:pt x="66" y="32"/>
                </a:cubicBezTo>
                <a:cubicBezTo>
                  <a:pt x="67" y="33"/>
                  <a:pt x="67" y="35"/>
                  <a:pt x="66" y="36"/>
                </a:cubicBezTo>
                <a:cubicBezTo>
                  <a:pt x="65" y="37"/>
                  <a:pt x="64" y="37"/>
                  <a:pt x="63" y="36"/>
                </a:cubicBezTo>
                <a:cubicBezTo>
                  <a:pt x="57" y="30"/>
                  <a:pt x="57" y="30"/>
                  <a:pt x="57" y="30"/>
                </a:cubicBezTo>
                <a:cubicBezTo>
                  <a:pt x="52" y="33"/>
                  <a:pt x="46" y="33"/>
                  <a:pt x="42" y="30"/>
                </a:cubicBezTo>
                <a:cubicBezTo>
                  <a:pt x="30" y="42"/>
                  <a:pt x="30" y="42"/>
                  <a:pt x="30" y="42"/>
                </a:cubicBezTo>
                <a:cubicBezTo>
                  <a:pt x="33" y="46"/>
                  <a:pt x="33" y="52"/>
                  <a:pt x="30" y="57"/>
                </a:cubicBezTo>
                <a:cubicBezTo>
                  <a:pt x="36" y="63"/>
                  <a:pt x="36" y="63"/>
                  <a:pt x="36" y="63"/>
                </a:cubicBezTo>
                <a:cubicBezTo>
                  <a:pt x="37" y="64"/>
                  <a:pt x="37" y="65"/>
                  <a:pt x="36" y="66"/>
                </a:cubicBezTo>
                <a:cubicBezTo>
                  <a:pt x="36" y="67"/>
                  <a:pt x="35" y="67"/>
                  <a:pt x="34" y="67"/>
                </a:cubicBezTo>
                <a:cubicBezTo>
                  <a:pt x="33" y="67"/>
                  <a:pt x="33" y="67"/>
                  <a:pt x="32" y="66"/>
                </a:cubicBezTo>
                <a:cubicBezTo>
                  <a:pt x="23" y="57"/>
                  <a:pt x="23" y="57"/>
                  <a:pt x="23" y="57"/>
                </a:cubicBezTo>
                <a:lnTo>
                  <a:pt x="25" y="55"/>
                </a:lnTo>
                <a:close/>
                <a:moveTo>
                  <a:pt x="97" y="70"/>
                </a:moveTo>
                <a:cubicBezTo>
                  <a:pt x="96" y="69"/>
                  <a:pt x="96" y="67"/>
                  <a:pt x="97" y="66"/>
                </a:cubicBezTo>
                <a:cubicBezTo>
                  <a:pt x="98" y="65"/>
                  <a:pt x="99" y="65"/>
                  <a:pt x="101" y="66"/>
                </a:cubicBezTo>
                <a:cubicBezTo>
                  <a:pt x="110" y="76"/>
                  <a:pt x="110" y="76"/>
                  <a:pt x="110" y="76"/>
                </a:cubicBezTo>
                <a:cubicBezTo>
                  <a:pt x="108" y="78"/>
                  <a:pt x="108" y="78"/>
                  <a:pt x="108" y="78"/>
                </a:cubicBezTo>
                <a:cubicBezTo>
                  <a:pt x="105" y="81"/>
                  <a:pt x="105" y="86"/>
                  <a:pt x="108" y="89"/>
                </a:cubicBezTo>
                <a:cubicBezTo>
                  <a:pt x="110" y="91"/>
                  <a:pt x="110" y="91"/>
                  <a:pt x="110" y="91"/>
                </a:cubicBezTo>
                <a:cubicBezTo>
                  <a:pt x="91" y="110"/>
                  <a:pt x="91" y="110"/>
                  <a:pt x="91" y="110"/>
                </a:cubicBezTo>
                <a:cubicBezTo>
                  <a:pt x="89" y="108"/>
                  <a:pt x="89" y="108"/>
                  <a:pt x="89" y="108"/>
                </a:cubicBezTo>
                <a:cubicBezTo>
                  <a:pt x="86" y="105"/>
                  <a:pt x="81" y="105"/>
                  <a:pt x="78" y="108"/>
                </a:cubicBezTo>
                <a:cubicBezTo>
                  <a:pt x="76" y="110"/>
                  <a:pt x="76" y="110"/>
                  <a:pt x="76" y="110"/>
                </a:cubicBezTo>
                <a:cubicBezTo>
                  <a:pt x="66" y="101"/>
                  <a:pt x="66" y="101"/>
                  <a:pt x="66" y="101"/>
                </a:cubicBezTo>
                <a:cubicBezTo>
                  <a:pt x="65" y="99"/>
                  <a:pt x="65" y="98"/>
                  <a:pt x="66" y="97"/>
                </a:cubicBezTo>
                <a:cubicBezTo>
                  <a:pt x="67" y="96"/>
                  <a:pt x="69" y="96"/>
                  <a:pt x="70" y="97"/>
                </a:cubicBezTo>
                <a:cubicBezTo>
                  <a:pt x="76" y="103"/>
                  <a:pt x="76" y="103"/>
                  <a:pt x="76" y="103"/>
                </a:cubicBezTo>
                <a:cubicBezTo>
                  <a:pt x="80" y="100"/>
                  <a:pt x="87" y="100"/>
                  <a:pt x="91" y="103"/>
                </a:cubicBezTo>
                <a:cubicBezTo>
                  <a:pt x="103" y="91"/>
                  <a:pt x="103" y="91"/>
                  <a:pt x="103" y="91"/>
                </a:cubicBezTo>
                <a:cubicBezTo>
                  <a:pt x="100" y="86"/>
                  <a:pt x="100" y="81"/>
                  <a:pt x="103" y="76"/>
                </a:cubicBezTo>
                <a:lnTo>
                  <a:pt x="97" y="70"/>
                </a:lnTo>
                <a:close/>
                <a:moveTo>
                  <a:pt x="114" y="81"/>
                </a:moveTo>
                <a:cubicBezTo>
                  <a:pt x="115" y="81"/>
                  <a:pt x="117" y="82"/>
                  <a:pt x="117" y="83"/>
                </a:cubicBezTo>
                <a:cubicBezTo>
                  <a:pt x="117" y="85"/>
                  <a:pt x="115" y="86"/>
                  <a:pt x="114" y="86"/>
                </a:cubicBezTo>
                <a:cubicBezTo>
                  <a:pt x="112" y="86"/>
                  <a:pt x="111" y="85"/>
                  <a:pt x="111" y="83"/>
                </a:cubicBezTo>
                <a:cubicBezTo>
                  <a:pt x="111" y="82"/>
                  <a:pt x="112" y="81"/>
                  <a:pt x="114" y="81"/>
                </a:cubicBezTo>
                <a:close/>
                <a:moveTo>
                  <a:pt x="83" y="111"/>
                </a:moveTo>
                <a:cubicBezTo>
                  <a:pt x="85" y="111"/>
                  <a:pt x="86" y="112"/>
                  <a:pt x="86" y="114"/>
                </a:cubicBezTo>
                <a:cubicBezTo>
                  <a:pt x="86" y="115"/>
                  <a:pt x="85" y="116"/>
                  <a:pt x="83" y="116"/>
                </a:cubicBezTo>
                <a:cubicBezTo>
                  <a:pt x="82" y="116"/>
                  <a:pt x="81" y="115"/>
                  <a:pt x="81" y="114"/>
                </a:cubicBezTo>
                <a:cubicBezTo>
                  <a:pt x="81" y="112"/>
                  <a:pt x="82" y="111"/>
                  <a:pt x="83" y="111"/>
                </a:cubicBezTo>
                <a:close/>
                <a:moveTo>
                  <a:pt x="47" y="21"/>
                </a:moveTo>
                <a:cubicBezTo>
                  <a:pt x="46" y="20"/>
                  <a:pt x="47" y="18"/>
                  <a:pt x="48" y="17"/>
                </a:cubicBezTo>
                <a:cubicBezTo>
                  <a:pt x="49" y="16"/>
                  <a:pt x="51" y="16"/>
                  <a:pt x="52" y="17"/>
                </a:cubicBezTo>
                <a:cubicBezTo>
                  <a:pt x="53" y="18"/>
                  <a:pt x="52" y="20"/>
                  <a:pt x="51" y="21"/>
                </a:cubicBezTo>
                <a:cubicBezTo>
                  <a:pt x="50" y="22"/>
                  <a:pt x="48" y="22"/>
                  <a:pt x="47" y="21"/>
                </a:cubicBezTo>
                <a:close/>
                <a:moveTo>
                  <a:pt x="19" y="47"/>
                </a:moveTo>
                <a:cubicBezTo>
                  <a:pt x="20" y="47"/>
                  <a:pt x="22" y="48"/>
                  <a:pt x="22" y="49"/>
                </a:cubicBezTo>
                <a:cubicBezTo>
                  <a:pt x="22" y="51"/>
                  <a:pt x="20" y="52"/>
                  <a:pt x="19" y="52"/>
                </a:cubicBezTo>
                <a:cubicBezTo>
                  <a:pt x="18" y="52"/>
                  <a:pt x="16" y="51"/>
                  <a:pt x="16" y="49"/>
                </a:cubicBezTo>
                <a:cubicBezTo>
                  <a:pt x="16" y="48"/>
                  <a:pt x="18" y="47"/>
                  <a:pt x="19" y="47"/>
                </a:cubicBezTo>
                <a:close/>
                <a:moveTo>
                  <a:pt x="125" y="100"/>
                </a:moveTo>
                <a:cubicBezTo>
                  <a:pt x="125" y="97"/>
                  <a:pt x="124" y="95"/>
                  <a:pt x="124" y="93"/>
                </a:cubicBezTo>
                <a:cubicBezTo>
                  <a:pt x="133" y="83"/>
                  <a:pt x="133" y="83"/>
                  <a:pt x="133" y="83"/>
                </a:cubicBezTo>
                <a:cubicBezTo>
                  <a:pt x="121" y="71"/>
                  <a:pt x="121" y="71"/>
                  <a:pt x="121" y="71"/>
                </a:cubicBezTo>
                <a:cubicBezTo>
                  <a:pt x="123" y="69"/>
                  <a:pt x="125" y="66"/>
                  <a:pt x="125" y="62"/>
                </a:cubicBezTo>
                <a:cubicBezTo>
                  <a:pt x="125" y="55"/>
                  <a:pt x="119" y="50"/>
                  <a:pt x="113" y="50"/>
                </a:cubicBezTo>
                <a:cubicBezTo>
                  <a:pt x="112" y="50"/>
                  <a:pt x="112" y="50"/>
                  <a:pt x="111" y="50"/>
                </a:cubicBezTo>
                <a:cubicBezTo>
                  <a:pt x="111" y="50"/>
                  <a:pt x="111" y="49"/>
                  <a:pt x="111" y="49"/>
                </a:cubicBezTo>
                <a:cubicBezTo>
                  <a:pt x="111" y="42"/>
                  <a:pt x="106" y="37"/>
                  <a:pt x="99" y="37"/>
                </a:cubicBezTo>
                <a:cubicBezTo>
                  <a:pt x="99" y="37"/>
                  <a:pt x="98" y="37"/>
                  <a:pt x="98" y="37"/>
                </a:cubicBezTo>
                <a:cubicBezTo>
                  <a:pt x="98" y="36"/>
                  <a:pt x="98" y="36"/>
                  <a:pt x="98" y="35"/>
                </a:cubicBezTo>
                <a:cubicBezTo>
                  <a:pt x="98" y="29"/>
                  <a:pt x="92" y="23"/>
                  <a:pt x="86" y="23"/>
                </a:cubicBezTo>
                <a:cubicBezTo>
                  <a:pt x="85" y="23"/>
                  <a:pt x="85" y="23"/>
                  <a:pt x="84" y="23"/>
                </a:cubicBezTo>
                <a:cubicBezTo>
                  <a:pt x="84" y="23"/>
                  <a:pt x="84" y="22"/>
                  <a:pt x="84" y="22"/>
                </a:cubicBezTo>
                <a:cubicBezTo>
                  <a:pt x="84" y="15"/>
                  <a:pt x="80" y="10"/>
                  <a:pt x="73" y="10"/>
                </a:cubicBezTo>
                <a:cubicBezTo>
                  <a:pt x="70" y="10"/>
                  <a:pt x="66" y="11"/>
                  <a:pt x="64" y="14"/>
                </a:cubicBezTo>
                <a:cubicBezTo>
                  <a:pt x="50" y="0"/>
                  <a:pt x="50" y="0"/>
                  <a:pt x="50" y="0"/>
                </a:cubicBezTo>
                <a:cubicBezTo>
                  <a:pt x="0" y="49"/>
                  <a:pt x="0" y="49"/>
                  <a:pt x="0" y="49"/>
                </a:cubicBezTo>
                <a:cubicBezTo>
                  <a:pt x="25" y="74"/>
                  <a:pt x="25" y="74"/>
                  <a:pt x="25" y="74"/>
                </a:cubicBezTo>
                <a:cubicBezTo>
                  <a:pt x="23" y="76"/>
                  <a:pt x="23" y="78"/>
                  <a:pt x="23" y="81"/>
                </a:cubicBezTo>
                <a:cubicBezTo>
                  <a:pt x="23" y="85"/>
                  <a:pt x="25" y="89"/>
                  <a:pt x="28" y="91"/>
                </a:cubicBezTo>
                <a:cubicBezTo>
                  <a:pt x="28" y="91"/>
                  <a:pt x="28" y="91"/>
                  <a:pt x="29" y="92"/>
                </a:cubicBezTo>
                <a:cubicBezTo>
                  <a:pt x="58" y="120"/>
                  <a:pt x="58" y="120"/>
                  <a:pt x="58" y="120"/>
                </a:cubicBezTo>
                <a:cubicBezTo>
                  <a:pt x="58" y="125"/>
                  <a:pt x="58" y="125"/>
                  <a:pt x="58" y="125"/>
                </a:cubicBezTo>
                <a:cubicBezTo>
                  <a:pt x="52" y="125"/>
                  <a:pt x="52" y="125"/>
                  <a:pt x="52" y="125"/>
                </a:cubicBezTo>
                <a:cubicBezTo>
                  <a:pt x="52" y="160"/>
                  <a:pt x="52" y="160"/>
                  <a:pt x="52" y="160"/>
                </a:cubicBezTo>
                <a:cubicBezTo>
                  <a:pt x="100" y="160"/>
                  <a:pt x="100" y="160"/>
                  <a:pt x="100" y="160"/>
                </a:cubicBezTo>
                <a:cubicBezTo>
                  <a:pt x="122" y="160"/>
                  <a:pt x="122" y="160"/>
                  <a:pt x="122" y="160"/>
                </a:cubicBezTo>
                <a:cubicBezTo>
                  <a:pt x="122" y="125"/>
                  <a:pt x="122" y="125"/>
                  <a:pt x="122" y="125"/>
                </a:cubicBezTo>
                <a:cubicBezTo>
                  <a:pt x="117" y="125"/>
                  <a:pt x="117" y="125"/>
                  <a:pt x="117" y="125"/>
                </a:cubicBezTo>
                <a:cubicBezTo>
                  <a:pt x="117" y="117"/>
                  <a:pt x="117" y="117"/>
                  <a:pt x="117" y="117"/>
                </a:cubicBezTo>
                <a:cubicBezTo>
                  <a:pt x="122" y="113"/>
                  <a:pt x="125" y="106"/>
                  <a:pt x="125" y="100"/>
                </a:cubicBezTo>
                <a:close/>
                <a:moveTo>
                  <a:pt x="28" y="81"/>
                </a:moveTo>
                <a:cubicBezTo>
                  <a:pt x="28" y="79"/>
                  <a:pt x="29" y="78"/>
                  <a:pt x="30" y="76"/>
                </a:cubicBezTo>
                <a:cubicBezTo>
                  <a:pt x="30" y="76"/>
                  <a:pt x="30" y="76"/>
                  <a:pt x="30" y="76"/>
                </a:cubicBezTo>
                <a:cubicBezTo>
                  <a:pt x="31" y="75"/>
                  <a:pt x="32" y="75"/>
                  <a:pt x="34" y="74"/>
                </a:cubicBezTo>
                <a:cubicBezTo>
                  <a:pt x="34" y="74"/>
                  <a:pt x="34" y="74"/>
                  <a:pt x="35" y="74"/>
                </a:cubicBezTo>
                <a:cubicBezTo>
                  <a:pt x="41" y="74"/>
                  <a:pt x="41" y="74"/>
                  <a:pt x="41" y="74"/>
                </a:cubicBezTo>
                <a:cubicBezTo>
                  <a:pt x="62" y="74"/>
                  <a:pt x="62" y="74"/>
                  <a:pt x="62" y="74"/>
                </a:cubicBezTo>
                <a:cubicBezTo>
                  <a:pt x="65" y="74"/>
                  <a:pt x="68" y="77"/>
                  <a:pt x="68" y="81"/>
                </a:cubicBezTo>
                <a:cubicBezTo>
                  <a:pt x="68" y="81"/>
                  <a:pt x="68" y="82"/>
                  <a:pt x="68" y="82"/>
                </a:cubicBezTo>
                <a:cubicBezTo>
                  <a:pt x="68" y="85"/>
                  <a:pt x="65" y="87"/>
                  <a:pt x="62" y="88"/>
                </a:cubicBezTo>
                <a:cubicBezTo>
                  <a:pt x="61" y="88"/>
                  <a:pt x="61" y="88"/>
                  <a:pt x="61" y="88"/>
                </a:cubicBezTo>
                <a:cubicBezTo>
                  <a:pt x="46" y="88"/>
                  <a:pt x="46" y="88"/>
                  <a:pt x="46" y="88"/>
                </a:cubicBezTo>
                <a:cubicBezTo>
                  <a:pt x="38" y="88"/>
                  <a:pt x="38" y="88"/>
                  <a:pt x="38" y="88"/>
                </a:cubicBezTo>
                <a:cubicBezTo>
                  <a:pt x="35" y="88"/>
                  <a:pt x="35" y="88"/>
                  <a:pt x="35" y="88"/>
                </a:cubicBezTo>
                <a:cubicBezTo>
                  <a:pt x="31" y="88"/>
                  <a:pt x="28" y="85"/>
                  <a:pt x="28" y="81"/>
                </a:cubicBezTo>
                <a:close/>
                <a:moveTo>
                  <a:pt x="51" y="51"/>
                </a:moveTo>
                <a:cubicBezTo>
                  <a:pt x="60" y="43"/>
                  <a:pt x="73" y="43"/>
                  <a:pt x="82" y="51"/>
                </a:cubicBezTo>
                <a:cubicBezTo>
                  <a:pt x="86" y="55"/>
                  <a:pt x="88" y="61"/>
                  <a:pt x="88" y="66"/>
                </a:cubicBezTo>
                <a:cubicBezTo>
                  <a:pt x="88" y="72"/>
                  <a:pt x="86" y="77"/>
                  <a:pt x="82" y="82"/>
                </a:cubicBezTo>
                <a:cubicBezTo>
                  <a:pt x="79" y="84"/>
                  <a:pt x="76" y="86"/>
                  <a:pt x="72" y="87"/>
                </a:cubicBezTo>
                <a:cubicBezTo>
                  <a:pt x="72" y="87"/>
                  <a:pt x="72" y="86"/>
                  <a:pt x="73" y="86"/>
                </a:cubicBezTo>
                <a:cubicBezTo>
                  <a:pt x="73" y="86"/>
                  <a:pt x="73" y="86"/>
                  <a:pt x="73" y="85"/>
                </a:cubicBezTo>
                <a:cubicBezTo>
                  <a:pt x="73" y="85"/>
                  <a:pt x="73" y="84"/>
                  <a:pt x="73" y="84"/>
                </a:cubicBezTo>
                <a:cubicBezTo>
                  <a:pt x="73" y="83"/>
                  <a:pt x="73" y="83"/>
                  <a:pt x="73" y="83"/>
                </a:cubicBezTo>
                <a:cubicBezTo>
                  <a:pt x="74" y="82"/>
                  <a:pt x="74" y="82"/>
                  <a:pt x="74" y="81"/>
                </a:cubicBezTo>
                <a:cubicBezTo>
                  <a:pt x="74" y="74"/>
                  <a:pt x="68" y="69"/>
                  <a:pt x="62" y="69"/>
                </a:cubicBezTo>
                <a:cubicBezTo>
                  <a:pt x="45" y="69"/>
                  <a:pt x="45" y="69"/>
                  <a:pt x="45" y="69"/>
                </a:cubicBezTo>
                <a:cubicBezTo>
                  <a:pt x="44" y="62"/>
                  <a:pt x="47" y="56"/>
                  <a:pt x="51" y="51"/>
                </a:cubicBezTo>
                <a:close/>
                <a:moveTo>
                  <a:pt x="119" y="62"/>
                </a:moveTo>
                <a:cubicBezTo>
                  <a:pt x="119" y="64"/>
                  <a:pt x="118" y="66"/>
                  <a:pt x="117" y="67"/>
                </a:cubicBezTo>
                <a:cubicBezTo>
                  <a:pt x="107" y="58"/>
                  <a:pt x="107" y="58"/>
                  <a:pt x="107" y="58"/>
                </a:cubicBezTo>
                <a:cubicBezTo>
                  <a:pt x="109" y="56"/>
                  <a:pt x="111" y="55"/>
                  <a:pt x="113" y="55"/>
                </a:cubicBezTo>
                <a:cubicBezTo>
                  <a:pt x="116" y="55"/>
                  <a:pt x="119" y="58"/>
                  <a:pt x="119" y="62"/>
                </a:cubicBezTo>
                <a:close/>
                <a:moveTo>
                  <a:pt x="106" y="49"/>
                </a:moveTo>
                <a:cubicBezTo>
                  <a:pt x="106" y="51"/>
                  <a:pt x="105" y="53"/>
                  <a:pt x="103" y="54"/>
                </a:cubicBezTo>
                <a:cubicBezTo>
                  <a:pt x="94" y="44"/>
                  <a:pt x="94" y="44"/>
                  <a:pt x="94" y="44"/>
                </a:cubicBezTo>
                <a:cubicBezTo>
                  <a:pt x="95" y="43"/>
                  <a:pt x="97" y="42"/>
                  <a:pt x="99" y="42"/>
                </a:cubicBezTo>
                <a:cubicBezTo>
                  <a:pt x="103" y="42"/>
                  <a:pt x="106" y="45"/>
                  <a:pt x="106" y="49"/>
                </a:cubicBezTo>
                <a:close/>
                <a:moveTo>
                  <a:pt x="92" y="35"/>
                </a:moveTo>
                <a:cubicBezTo>
                  <a:pt x="92" y="37"/>
                  <a:pt x="92" y="39"/>
                  <a:pt x="90" y="40"/>
                </a:cubicBezTo>
                <a:cubicBezTo>
                  <a:pt x="81" y="31"/>
                  <a:pt x="81" y="31"/>
                  <a:pt x="81" y="31"/>
                </a:cubicBezTo>
                <a:cubicBezTo>
                  <a:pt x="82" y="29"/>
                  <a:pt x="84" y="29"/>
                  <a:pt x="86" y="29"/>
                </a:cubicBezTo>
                <a:cubicBezTo>
                  <a:pt x="89" y="29"/>
                  <a:pt x="92" y="32"/>
                  <a:pt x="92" y="35"/>
                </a:cubicBezTo>
                <a:close/>
                <a:moveTo>
                  <a:pt x="73" y="15"/>
                </a:moveTo>
                <a:cubicBezTo>
                  <a:pt x="77" y="15"/>
                  <a:pt x="79" y="19"/>
                  <a:pt x="79" y="22"/>
                </a:cubicBezTo>
                <a:cubicBezTo>
                  <a:pt x="79" y="24"/>
                  <a:pt x="78" y="26"/>
                  <a:pt x="77" y="27"/>
                </a:cubicBezTo>
                <a:cubicBezTo>
                  <a:pt x="68" y="17"/>
                  <a:pt x="68" y="17"/>
                  <a:pt x="68" y="17"/>
                </a:cubicBezTo>
                <a:cubicBezTo>
                  <a:pt x="69" y="16"/>
                  <a:pt x="71" y="15"/>
                  <a:pt x="73" y="15"/>
                </a:cubicBezTo>
                <a:close/>
                <a:moveTo>
                  <a:pt x="50" y="8"/>
                </a:moveTo>
                <a:cubicBezTo>
                  <a:pt x="61" y="18"/>
                  <a:pt x="61" y="18"/>
                  <a:pt x="61" y="18"/>
                </a:cubicBezTo>
                <a:cubicBezTo>
                  <a:pt x="61" y="19"/>
                  <a:pt x="61" y="19"/>
                  <a:pt x="61" y="19"/>
                </a:cubicBezTo>
                <a:cubicBezTo>
                  <a:pt x="74" y="32"/>
                  <a:pt x="74" y="32"/>
                  <a:pt x="74" y="32"/>
                </a:cubicBezTo>
                <a:cubicBezTo>
                  <a:pt x="75" y="34"/>
                  <a:pt x="75" y="34"/>
                  <a:pt x="75" y="34"/>
                </a:cubicBezTo>
                <a:cubicBezTo>
                  <a:pt x="87" y="46"/>
                  <a:pt x="87" y="46"/>
                  <a:pt x="87" y="46"/>
                </a:cubicBezTo>
                <a:cubicBezTo>
                  <a:pt x="89" y="47"/>
                  <a:pt x="89" y="47"/>
                  <a:pt x="89" y="47"/>
                </a:cubicBezTo>
                <a:cubicBezTo>
                  <a:pt x="101" y="59"/>
                  <a:pt x="101" y="59"/>
                  <a:pt x="101" y="59"/>
                </a:cubicBezTo>
                <a:cubicBezTo>
                  <a:pt x="102" y="60"/>
                  <a:pt x="102" y="60"/>
                  <a:pt x="102" y="60"/>
                </a:cubicBezTo>
                <a:cubicBezTo>
                  <a:pt x="116" y="74"/>
                  <a:pt x="116" y="74"/>
                  <a:pt x="116" y="74"/>
                </a:cubicBezTo>
                <a:cubicBezTo>
                  <a:pt x="116" y="74"/>
                  <a:pt x="116" y="74"/>
                  <a:pt x="116" y="74"/>
                </a:cubicBezTo>
                <a:cubicBezTo>
                  <a:pt x="125" y="83"/>
                  <a:pt x="125" y="83"/>
                  <a:pt x="125" y="83"/>
                </a:cubicBezTo>
                <a:cubicBezTo>
                  <a:pt x="84" y="125"/>
                  <a:pt x="84" y="125"/>
                  <a:pt x="84" y="125"/>
                </a:cubicBezTo>
                <a:cubicBezTo>
                  <a:pt x="83" y="125"/>
                  <a:pt x="83" y="125"/>
                  <a:pt x="83" y="125"/>
                </a:cubicBezTo>
                <a:cubicBezTo>
                  <a:pt x="51" y="93"/>
                  <a:pt x="51" y="93"/>
                  <a:pt x="51" y="93"/>
                </a:cubicBezTo>
                <a:cubicBezTo>
                  <a:pt x="62" y="93"/>
                  <a:pt x="62" y="93"/>
                  <a:pt x="62" y="93"/>
                </a:cubicBezTo>
                <a:cubicBezTo>
                  <a:pt x="62" y="93"/>
                  <a:pt x="62" y="93"/>
                  <a:pt x="62" y="93"/>
                </a:cubicBezTo>
                <a:cubicBezTo>
                  <a:pt x="64" y="93"/>
                  <a:pt x="65" y="93"/>
                  <a:pt x="66" y="93"/>
                </a:cubicBezTo>
                <a:cubicBezTo>
                  <a:pt x="73" y="93"/>
                  <a:pt x="80" y="90"/>
                  <a:pt x="85" y="85"/>
                </a:cubicBezTo>
                <a:cubicBezTo>
                  <a:pt x="90" y="80"/>
                  <a:pt x="93" y="74"/>
                  <a:pt x="93" y="66"/>
                </a:cubicBezTo>
                <a:cubicBezTo>
                  <a:pt x="93" y="59"/>
                  <a:pt x="90" y="52"/>
                  <a:pt x="85" y="47"/>
                </a:cubicBezTo>
                <a:cubicBezTo>
                  <a:pt x="75" y="37"/>
                  <a:pt x="58" y="37"/>
                  <a:pt x="47" y="47"/>
                </a:cubicBezTo>
                <a:cubicBezTo>
                  <a:pt x="42" y="53"/>
                  <a:pt x="39" y="61"/>
                  <a:pt x="40" y="69"/>
                </a:cubicBezTo>
                <a:cubicBezTo>
                  <a:pt x="35" y="69"/>
                  <a:pt x="35" y="69"/>
                  <a:pt x="35" y="69"/>
                </a:cubicBezTo>
                <a:cubicBezTo>
                  <a:pt x="34" y="69"/>
                  <a:pt x="33" y="69"/>
                  <a:pt x="33" y="69"/>
                </a:cubicBezTo>
                <a:cubicBezTo>
                  <a:pt x="32" y="69"/>
                  <a:pt x="32" y="69"/>
                  <a:pt x="32" y="69"/>
                </a:cubicBezTo>
                <a:cubicBezTo>
                  <a:pt x="32" y="69"/>
                  <a:pt x="31" y="69"/>
                  <a:pt x="31" y="70"/>
                </a:cubicBezTo>
                <a:cubicBezTo>
                  <a:pt x="30" y="70"/>
                  <a:pt x="30" y="70"/>
                  <a:pt x="29" y="70"/>
                </a:cubicBezTo>
                <a:cubicBezTo>
                  <a:pt x="29" y="70"/>
                  <a:pt x="29" y="70"/>
                  <a:pt x="29" y="70"/>
                </a:cubicBezTo>
                <a:cubicBezTo>
                  <a:pt x="8" y="49"/>
                  <a:pt x="8" y="49"/>
                  <a:pt x="8" y="49"/>
                </a:cubicBezTo>
                <a:lnTo>
                  <a:pt x="50" y="8"/>
                </a:lnTo>
                <a:close/>
                <a:moveTo>
                  <a:pt x="62" y="117"/>
                </a:moveTo>
                <a:cubicBezTo>
                  <a:pt x="62" y="117"/>
                  <a:pt x="62" y="117"/>
                  <a:pt x="61" y="117"/>
                </a:cubicBezTo>
                <a:cubicBezTo>
                  <a:pt x="38" y="93"/>
                  <a:pt x="38" y="93"/>
                  <a:pt x="38" y="93"/>
                </a:cubicBezTo>
                <a:cubicBezTo>
                  <a:pt x="44" y="93"/>
                  <a:pt x="44" y="93"/>
                  <a:pt x="44" y="93"/>
                </a:cubicBezTo>
                <a:cubicBezTo>
                  <a:pt x="76" y="125"/>
                  <a:pt x="76" y="125"/>
                  <a:pt x="76" y="125"/>
                </a:cubicBezTo>
                <a:cubicBezTo>
                  <a:pt x="63" y="125"/>
                  <a:pt x="63" y="125"/>
                  <a:pt x="63" y="125"/>
                </a:cubicBezTo>
                <a:cubicBezTo>
                  <a:pt x="63" y="118"/>
                  <a:pt x="63" y="118"/>
                  <a:pt x="63" y="118"/>
                </a:cubicBezTo>
                <a:lnTo>
                  <a:pt x="62" y="117"/>
                </a:lnTo>
                <a:close/>
                <a:moveTo>
                  <a:pt x="58" y="155"/>
                </a:moveTo>
                <a:cubicBezTo>
                  <a:pt x="58" y="130"/>
                  <a:pt x="58" y="130"/>
                  <a:pt x="58" y="130"/>
                </a:cubicBezTo>
                <a:cubicBezTo>
                  <a:pt x="78" y="130"/>
                  <a:pt x="78" y="130"/>
                  <a:pt x="78" y="130"/>
                </a:cubicBezTo>
                <a:cubicBezTo>
                  <a:pt x="80" y="130"/>
                  <a:pt x="80" y="130"/>
                  <a:pt x="80" y="130"/>
                </a:cubicBezTo>
                <a:cubicBezTo>
                  <a:pt x="81" y="130"/>
                  <a:pt x="81" y="131"/>
                  <a:pt x="81" y="131"/>
                </a:cubicBezTo>
                <a:cubicBezTo>
                  <a:pt x="83" y="133"/>
                  <a:pt x="83" y="133"/>
                  <a:pt x="83" y="133"/>
                </a:cubicBezTo>
                <a:cubicBezTo>
                  <a:pt x="85" y="131"/>
                  <a:pt x="85" y="131"/>
                  <a:pt x="85" y="131"/>
                </a:cubicBezTo>
                <a:cubicBezTo>
                  <a:pt x="91" y="133"/>
                  <a:pt x="95" y="139"/>
                  <a:pt x="95" y="145"/>
                </a:cubicBezTo>
                <a:cubicBezTo>
                  <a:pt x="95" y="155"/>
                  <a:pt x="95" y="155"/>
                  <a:pt x="95" y="155"/>
                </a:cubicBezTo>
                <a:lnTo>
                  <a:pt x="58" y="155"/>
                </a:lnTo>
                <a:close/>
                <a:moveTo>
                  <a:pt x="117" y="155"/>
                </a:moveTo>
                <a:cubicBezTo>
                  <a:pt x="100" y="155"/>
                  <a:pt x="100" y="155"/>
                  <a:pt x="100" y="155"/>
                </a:cubicBezTo>
                <a:cubicBezTo>
                  <a:pt x="100" y="145"/>
                  <a:pt x="100" y="145"/>
                  <a:pt x="100" y="145"/>
                </a:cubicBezTo>
                <a:cubicBezTo>
                  <a:pt x="100" y="140"/>
                  <a:pt x="98" y="134"/>
                  <a:pt x="94" y="130"/>
                </a:cubicBezTo>
                <a:cubicBezTo>
                  <a:pt x="117" y="130"/>
                  <a:pt x="117" y="130"/>
                  <a:pt x="117" y="130"/>
                </a:cubicBezTo>
                <a:lnTo>
                  <a:pt x="117" y="155"/>
                </a:lnTo>
                <a:close/>
                <a:moveTo>
                  <a:pt x="91" y="125"/>
                </a:moveTo>
                <a:cubicBezTo>
                  <a:pt x="101" y="115"/>
                  <a:pt x="101" y="115"/>
                  <a:pt x="101" y="115"/>
                </a:cubicBezTo>
                <a:cubicBezTo>
                  <a:pt x="119" y="97"/>
                  <a:pt x="119" y="97"/>
                  <a:pt x="119" y="97"/>
                </a:cubicBezTo>
                <a:cubicBezTo>
                  <a:pt x="119" y="98"/>
                  <a:pt x="119" y="99"/>
                  <a:pt x="119" y="100"/>
                </a:cubicBezTo>
                <a:cubicBezTo>
                  <a:pt x="119" y="105"/>
                  <a:pt x="117" y="110"/>
                  <a:pt x="112" y="114"/>
                </a:cubicBezTo>
                <a:cubicBezTo>
                  <a:pt x="111" y="114"/>
                  <a:pt x="111" y="114"/>
                  <a:pt x="111" y="114"/>
                </a:cubicBezTo>
                <a:cubicBezTo>
                  <a:pt x="111" y="125"/>
                  <a:pt x="111" y="125"/>
                  <a:pt x="111" y="125"/>
                </a:cubicBezTo>
                <a:lnTo>
                  <a:pt x="91" y="12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55" name="Freeform 1951">
            <a:extLst>
              <a:ext uri="{FF2B5EF4-FFF2-40B4-BE49-F238E27FC236}">
                <a16:creationId xmlns:a16="http://schemas.microsoft.com/office/drawing/2014/main" xmlns="" id="{488D7BAC-F759-4695-B47F-1ABF7151E470}"/>
              </a:ext>
            </a:extLst>
          </p:cNvPr>
          <p:cNvSpPr>
            <a:spLocks noEditPoints="1"/>
          </p:cNvSpPr>
          <p:nvPr/>
        </p:nvSpPr>
        <p:spPr bwMode="auto">
          <a:xfrm>
            <a:off x="10125364" y="5359978"/>
            <a:ext cx="545523" cy="464705"/>
          </a:xfrm>
          <a:custGeom>
            <a:avLst/>
            <a:gdLst>
              <a:gd name="T0" fmla="*/ 0 w 160"/>
              <a:gd name="T1" fmla="*/ 102 h 135"/>
              <a:gd name="T2" fmla="*/ 0 w 160"/>
              <a:gd name="T3" fmla="*/ 121 h 135"/>
              <a:gd name="T4" fmla="*/ 160 w 160"/>
              <a:gd name="T5" fmla="*/ 121 h 135"/>
              <a:gd name="T6" fmla="*/ 160 w 160"/>
              <a:gd name="T7" fmla="*/ 102 h 135"/>
              <a:gd name="T8" fmla="*/ 0 w 160"/>
              <a:gd name="T9" fmla="*/ 0 h 135"/>
              <a:gd name="T10" fmla="*/ 154 w 160"/>
              <a:gd name="T11" fmla="*/ 130 h 135"/>
              <a:gd name="T12" fmla="*/ 154 w 160"/>
              <a:gd name="T13" fmla="*/ 121 h 135"/>
              <a:gd name="T14" fmla="*/ 154 w 160"/>
              <a:gd name="T15" fmla="*/ 113 h 135"/>
              <a:gd name="T16" fmla="*/ 154 w 160"/>
              <a:gd name="T17" fmla="*/ 105 h 135"/>
              <a:gd name="T18" fmla="*/ 154 w 160"/>
              <a:gd name="T19" fmla="*/ 97 h 135"/>
              <a:gd name="T20" fmla="*/ 6 w 160"/>
              <a:gd name="T21" fmla="*/ 88 h 135"/>
              <a:gd name="T22" fmla="*/ 18 w 160"/>
              <a:gd name="T23" fmla="*/ 28 h 135"/>
              <a:gd name="T24" fmla="*/ 18 w 160"/>
              <a:gd name="T25" fmla="*/ 14 h 135"/>
              <a:gd name="T26" fmla="*/ 142 w 160"/>
              <a:gd name="T27" fmla="*/ 8 h 135"/>
              <a:gd name="T28" fmla="*/ 142 w 160"/>
              <a:gd name="T29" fmla="*/ 22 h 135"/>
              <a:gd name="T30" fmla="*/ 18 w 160"/>
              <a:gd name="T31" fmla="*/ 66 h 135"/>
              <a:gd name="T32" fmla="*/ 18 w 160"/>
              <a:gd name="T33" fmla="*/ 80 h 135"/>
              <a:gd name="T34" fmla="*/ 142 w 160"/>
              <a:gd name="T35" fmla="*/ 66 h 135"/>
              <a:gd name="T36" fmla="*/ 142 w 160"/>
              <a:gd name="T37" fmla="*/ 80 h 135"/>
              <a:gd name="T38" fmla="*/ 94 w 160"/>
              <a:gd name="T39" fmla="*/ 83 h 135"/>
              <a:gd name="T40" fmla="*/ 130 w 160"/>
              <a:gd name="T41" fmla="*/ 80 h 135"/>
              <a:gd name="T42" fmla="*/ 146 w 160"/>
              <a:gd name="T43" fmla="*/ 64 h 135"/>
              <a:gd name="T44" fmla="*/ 130 w 160"/>
              <a:gd name="T45" fmla="*/ 17 h 135"/>
              <a:gd name="T46" fmla="*/ 30 w 160"/>
              <a:gd name="T47" fmla="*/ 14 h 135"/>
              <a:gd name="T48" fmla="*/ 14 w 160"/>
              <a:gd name="T49" fmla="*/ 30 h 135"/>
              <a:gd name="T50" fmla="*/ 30 w 160"/>
              <a:gd name="T51" fmla="*/ 77 h 135"/>
              <a:gd name="T52" fmla="*/ 65 w 160"/>
              <a:gd name="T53" fmla="*/ 82 h 135"/>
              <a:gd name="T54" fmla="*/ 73 w 160"/>
              <a:gd name="T55" fmla="*/ 85 h 135"/>
              <a:gd name="T56" fmla="*/ 85 w 160"/>
              <a:gd name="T57" fmla="*/ 85 h 135"/>
              <a:gd name="T58" fmla="*/ 83 w 160"/>
              <a:gd name="T59" fmla="*/ 80 h 135"/>
              <a:gd name="T60" fmla="*/ 73 w 160"/>
              <a:gd name="T61" fmla="*/ 79 h 135"/>
              <a:gd name="T62" fmla="*/ 65 w 160"/>
              <a:gd name="T63" fmla="*/ 76 h 135"/>
              <a:gd name="T64" fmla="*/ 74 w 160"/>
              <a:gd name="T65" fmla="*/ 59 h 135"/>
              <a:gd name="T66" fmla="*/ 75 w 160"/>
              <a:gd name="T67" fmla="*/ 39 h 135"/>
              <a:gd name="T68" fmla="*/ 93 w 160"/>
              <a:gd name="T69" fmla="*/ 49 h 135"/>
              <a:gd name="T70" fmla="*/ 86 w 160"/>
              <a:gd name="T71" fmla="*/ 58 h 135"/>
              <a:gd name="T72" fmla="*/ 93 w 160"/>
              <a:gd name="T73" fmla="*/ 77 h 135"/>
              <a:gd name="T74" fmla="*/ 107 w 160"/>
              <a:gd name="T75" fmla="*/ 19 h 135"/>
              <a:gd name="T76" fmla="*/ 107 w 160"/>
              <a:gd name="T77" fmla="*/ 74 h 135"/>
              <a:gd name="T78" fmla="*/ 118 w 160"/>
              <a:gd name="T79" fmla="*/ 51 h 135"/>
              <a:gd name="T80" fmla="*/ 110 w 160"/>
              <a:gd name="T81" fmla="*/ 23 h 135"/>
              <a:gd name="T82" fmla="*/ 98 w 160"/>
              <a:gd name="T83" fmla="*/ 19 h 135"/>
              <a:gd name="T84" fmla="*/ 108 w 160"/>
              <a:gd name="T85" fmla="*/ 30 h 135"/>
              <a:gd name="T86" fmla="*/ 112 w 160"/>
              <a:gd name="T87" fmla="*/ 39 h 135"/>
              <a:gd name="T88" fmla="*/ 113 w 160"/>
              <a:gd name="T89" fmla="*/ 52 h 135"/>
              <a:gd name="T90" fmla="*/ 109 w 160"/>
              <a:gd name="T91" fmla="*/ 63 h 135"/>
              <a:gd name="T92" fmla="*/ 104 w 160"/>
              <a:gd name="T93" fmla="*/ 70 h 135"/>
              <a:gd name="T94" fmla="*/ 93 w 160"/>
              <a:gd name="T95" fmla="*/ 56 h 135"/>
              <a:gd name="T96" fmla="*/ 64 w 160"/>
              <a:gd name="T97" fmla="*/ 28 h 135"/>
              <a:gd name="T98" fmla="*/ 69 w 160"/>
              <a:gd name="T99" fmla="*/ 59 h 135"/>
              <a:gd name="T100" fmla="*/ 55 w 160"/>
              <a:gd name="T101" fmla="*/ 69 h 135"/>
              <a:gd name="T102" fmla="*/ 49 w 160"/>
              <a:gd name="T103" fmla="*/ 59 h 135"/>
              <a:gd name="T104" fmla="*/ 47 w 160"/>
              <a:gd name="T105" fmla="*/ 51 h 135"/>
              <a:gd name="T106" fmla="*/ 48 w 160"/>
              <a:gd name="T107" fmla="*/ 38 h 135"/>
              <a:gd name="T108" fmla="*/ 53 w 160"/>
              <a:gd name="T109" fmla="*/ 28 h 135"/>
              <a:gd name="T110" fmla="*/ 80 w 160"/>
              <a:gd name="T111" fmla="*/ 14 h 135"/>
              <a:gd name="T112" fmla="*/ 36 w 160"/>
              <a:gd name="T113" fmla="*/ 19 h 135"/>
              <a:gd name="T114" fmla="*/ 50 w 160"/>
              <a:gd name="T115" fmla="*/ 23 h 135"/>
              <a:gd name="T116" fmla="*/ 42 w 160"/>
              <a:gd name="T117" fmla="*/ 51 h 135"/>
              <a:gd name="T118" fmla="*/ 53 w 160"/>
              <a:gd name="T119" fmla="*/ 74 h 1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60" h="135">
                <a:moveTo>
                  <a:pt x="0" y="0"/>
                </a:moveTo>
                <a:cubicBezTo>
                  <a:pt x="0" y="88"/>
                  <a:pt x="0" y="88"/>
                  <a:pt x="0" y="88"/>
                </a:cubicBezTo>
                <a:cubicBezTo>
                  <a:pt x="0" y="94"/>
                  <a:pt x="0" y="94"/>
                  <a:pt x="0" y="94"/>
                </a:cubicBezTo>
                <a:cubicBezTo>
                  <a:pt x="0" y="97"/>
                  <a:pt x="0" y="97"/>
                  <a:pt x="0" y="97"/>
                </a:cubicBezTo>
                <a:cubicBezTo>
                  <a:pt x="0" y="102"/>
                  <a:pt x="0" y="102"/>
                  <a:pt x="0" y="102"/>
                </a:cubicBezTo>
                <a:cubicBezTo>
                  <a:pt x="0" y="105"/>
                  <a:pt x="0" y="105"/>
                  <a:pt x="0" y="105"/>
                </a:cubicBezTo>
                <a:cubicBezTo>
                  <a:pt x="0" y="110"/>
                  <a:pt x="0" y="110"/>
                  <a:pt x="0" y="110"/>
                </a:cubicBezTo>
                <a:cubicBezTo>
                  <a:pt x="0" y="113"/>
                  <a:pt x="0" y="113"/>
                  <a:pt x="0" y="113"/>
                </a:cubicBezTo>
                <a:cubicBezTo>
                  <a:pt x="0" y="119"/>
                  <a:pt x="0" y="119"/>
                  <a:pt x="0" y="119"/>
                </a:cubicBezTo>
                <a:cubicBezTo>
                  <a:pt x="0" y="121"/>
                  <a:pt x="0" y="121"/>
                  <a:pt x="0" y="121"/>
                </a:cubicBezTo>
                <a:cubicBezTo>
                  <a:pt x="0" y="127"/>
                  <a:pt x="0" y="127"/>
                  <a:pt x="0" y="127"/>
                </a:cubicBezTo>
                <a:cubicBezTo>
                  <a:pt x="0" y="135"/>
                  <a:pt x="0" y="135"/>
                  <a:pt x="0" y="135"/>
                </a:cubicBezTo>
                <a:cubicBezTo>
                  <a:pt x="160" y="135"/>
                  <a:pt x="160" y="135"/>
                  <a:pt x="160" y="135"/>
                </a:cubicBezTo>
                <a:cubicBezTo>
                  <a:pt x="160" y="127"/>
                  <a:pt x="160" y="127"/>
                  <a:pt x="160" y="127"/>
                </a:cubicBezTo>
                <a:cubicBezTo>
                  <a:pt x="160" y="121"/>
                  <a:pt x="160" y="121"/>
                  <a:pt x="160" y="121"/>
                </a:cubicBezTo>
                <a:cubicBezTo>
                  <a:pt x="160" y="119"/>
                  <a:pt x="160" y="119"/>
                  <a:pt x="160" y="119"/>
                </a:cubicBezTo>
                <a:cubicBezTo>
                  <a:pt x="160" y="113"/>
                  <a:pt x="160" y="113"/>
                  <a:pt x="160" y="113"/>
                </a:cubicBezTo>
                <a:cubicBezTo>
                  <a:pt x="160" y="110"/>
                  <a:pt x="160" y="110"/>
                  <a:pt x="160" y="110"/>
                </a:cubicBezTo>
                <a:cubicBezTo>
                  <a:pt x="160" y="105"/>
                  <a:pt x="160" y="105"/>
                  <a:pt x="160" y="105"/>
                </a:cubicBezTo>
                <a:cubicBezTo>
                  <a:pt x="160" y="102"/>
                  <a:pt x="160" y="102"/>
                  <a:pt x="160" y="102"/>
                </a:cubicBezTo>
                <a:cubicBezTo>
                  <a:pt x="160" y="97"/>
                  <a:pt x="160" y="97"/>
                  <a:pt x="160" y="97"/>
                </a:cubicBezTo>
                <a:cubicBezTo>
                  <a:pt x="160" y="94"/>
                  <a:pt x="160" y="94"/>
                  <a:pt x="160" y="94"/>
                </a:cubicBezTo>
                <a:cubicBezTo>
                  <a:pt x="160" y="88"/>
                  <a:pt x="160" y="88"/>
                  <a:pt x="160" y="88"/>
                </a:cubicBezTo>
                <a:cubicBezTo>
                  <a:pt x="160" y="0"/>
                  <a:pt x="160" y="0"/>
                  <a:pt x="160" y="0"/>
                </a:cubicBezTo>
                <a:lnTo>
                  <a:pt x="0" y="0"/>
                </a:lnTo>
                <a:close/>
                <a:moveTo>
                  <a:pt x="154" y="130"/>
                </a:moveTo>
                <a:cubicBezTo>
                  <a:pt x="6" y="130"/>
                  <a:pt x="6" y="130"/>
                  <a:pt x="6" y="130"/>
                </a:cubicBezTo>
                <a:cubicBezTo>
                  <a:pt x="6" y="127"/>
                  <a:pt x="6" y="127"/>
                  <a:pt x="6" y="127"/>
                </a:cubicBezTo>
                <a:cubicBezTo>
                  <a:pt x="154" y="127"/>
                  <a:pt x="154" y="127"/>
                  <a:pt x="154" y="127"/>
                </a:cubicBezTo>
                <a:lnTo>
                  <a:pt x="154" y="130"/>
                </a:lnTo>
                <a:close/>
                <a:moveTo>
                  <a:pt x="154" y="121"/>
                </a:moveTo>
                <a:cubicBezTo>
                  <a:pt x="6" y="121"/>
                  <a:pt x="6" y="121"/>
                  <a:pt x="6" y="121"/>
                </a:cubicBezTo>
                <a:cubicBezTo>
                  <a:pt x="6" y="119"/>
                  <a:pt x="6" y="119"/>
                  <a:pt x="6" y="119"/>
                </a:cubicBezTo>
                <a:cubicBezTo>
                  <a:pt x="154" y="119"/>
                  <a:pt x="154" y="119"/>
                  <a:pt x="154" y="119"/>
                </a:cubicBezTo>
                <a:lnTo>
                  <a:pt x="154" y="121"/>
                </a:lnTo>
                <a:close/>
                <a:moveTo>
                  <a:pt x="154" y="113"/>
                </a:moveTo>
                <a:cubicBezTo>
                  <a:pt x="6" y="113"/>
                  <a:pt x="6" y="113"/>
                  <a:pt x="6" y="113"/>
                </a:cubicBezTo>
                <a:cubicBezTo>
                  <a:pt x="6" y="110"/>
                  <a:pt x="6" y="110"/>
                  <a:pt x="6" y="110"/>
                </a:cubicBezTo>
                <a:cubicBezTo>
                  <a:pt x="154" y="110"/>
                  <a:pt x="154" y="110"/>
                  <a:pt x="154" y="110"/>
                </a:cubicBezTo>
                <a:lnTo>
                  <a:pt x="154" y="113"/>
                </a:lnTo>
                <a:close/>
                <a:moveTo>
                  <a:pt x="154" y="105"/>
                </a:moveTo>
                <a:cubicBezTo>
                  <a:pt x="6" y="105"/>
                  <a:pt x="6" y="105"/>
                  <a:pt x="6" y="105"/>
                </a:cubicBezTo>
                <a:cubicBezTo>
                  <a:pt x="6" y="102"/>
                  <a:pt x="6" y="102"/>
                  <a:pt x="6" y="102"/>
                </a:cubicBezTo>
                <a:cubicBezTo>
                  <a:pt x="154" y="102"/>
                  <a:pt x="154" y="102"/>
                  <a:pt x="154" y="102"/>
                </a:cubicBezTo>
                <a:lnTo>
                  <a:pt x="154" y="105"/>
                </a:lnTo>
                <a:close/>
                <a:moveTo>
                  <a:pt x="154" y="97"/>
                </a:moveTo>
                <a:cubicBezTo>
                  <a:pt x="6" y="97"/>
                  <a:pt x="6" y="97"/>
                  <a:pt x="6" y="97"/>
                </a:cubicBezTo>
                <a:cubicBezTo>
                  <a:pt x="6" y="94"/>
                  <a:pt x="6" y="94"/>
                  <a:pt x="6" y="94"/>
                </a:cubicBezTo>
                <a:cubicBezTo>
                  <a:pt x="154" y="94"/>
                  <a:pt x="154" y="94"/>
                  <a:pt x="154" y="94"/>
                </a:cubicBezTo>
                <a:lnTo>
                  <a:pt x="154" y="97"/>
                </a:lnTo>
                <a:close/>
                <a:moveTo>
                  <a:pt x="6" y="88"/>
                </a:moveTo>
                <a:cubicBezTo>
                  <a:pt x="6" y="6"/>
                  <a:pt x="6" y="6"/>
                  <a:pt x="6" y="6"/>
                </a:cubicBezTo>
                <a:cubicBezTo>
                  <a:pt x="154" y="6"/>
                  <a:pt x="154" y="6"/>
                  <a:pt x="154" y="6"/>
                </a:cubicBezTo>
                <a:cubicBezTo>
                  <a:pt x="154" y="88"/>
                  <a:pt x="154" y="88"/>
                  <a:pt x="154" y="88"/>
                </a:cubicBezTo>
                <a:lnTo>
                  <a:pt x="6" y="88"/>
                </a:lnTo>
                <a:close/>
                <a:moveTo>
                  <a:pt x="18" y="28"/>
                </a:moveTo>
                <a:cubicBezTo>
                  <a:pt x="23" y="28"/>
                  <a:pt x="28" y="23"/>
                  <a:pt x="28" y="18"/>
                </a:cubicBezTo>
                <a:cubicBezTo>
                  <a:pt x="28" y="13"/>
                  <a:pt x="23" y="8"/>
                  <a:pt x="18" y="8"/>
                </a:cubicBezTo>
                <a:cubicBezTo>
                  <a:pt x="13" y="8"/>
                  <a:pt x="8" y="13"/>
                  <a:pt x="8" y="18"/>
                </a:cubicBezTo>
                <a:cubicBezTo>
                  <a:pt x="8" y="23"/>
                  <a:pt x="13" y="28"/>
                  <a:pt x="18" y="28"/>
                </a:cubicBezTo>
                <a:close/>
                <a:moveTo>
                  <a:pt x="18" y="14"/>
                </a:moveTo>
                <a:cubicBezTo>
                  <a:pt x="20" y="14"/>
                  <a:pt x="22" y="16"/>
                  <a:pt x="22" y="18"/>
                </a:cubicBezTo>
                <a:cubicBezTo>
                  <a:pt x="22" y="20"/>
                  <a:pt x="20" y="22"/>
                  <a:pt x="18" y="22"/>
                </a:cubicBezTo>
                <a:cubicBezTo>
                  <a:pt x="16" y="22"/>
                  <a:pt x="14" y="20"/>
                  <a:pt x="14" y="18"/>
                </a:cubicBezTo>
                <a:cubicBezTo>
                  <a:pt x="14" y="16"/>
                  <a:pt x="16" y="14"/>
                  <a:pt x="18" y="14"/>
                </a:cubicBezTo>
                <a:close/>
                <a:moveTo>
                  <a:pt x="142" y="8"/>
                </a:moveTo>
                <a:cubicBezTo>
                  <a:pt x="137" y="8"/>
                  <a:pt x="132" y="13"/>
                  <a:pt x="132" y="18"/>
                </a:cubicBezTo>
                <a:cubicBezTo>
                  <a:pt x="132" y="23"/>
                  <a:pt x="137" y="28"/>
                  <a:pt x="142" y="28"/>
                </a:cubicBezTo>
                <a:cubicBezTo>
                  <a:pt x="147" y="28"/>
                  <a:pt x="152" y="23"/>
                  <a:pt x="152" y="18"/>
                </a:cubicBezTo>
                <a:cubicBezTo>
                  <a:pt x="152" y="13"/>
                  <a:pt x="147" y="8"/>
                  <a:pt x="142" y="8"/>
                </a:cubicBezTo>
                <a:close/>
                <a:moveTo>
                  <a:pt x="142" y="22"/>
                </a:moveTo>
                <a:cubicBezTo>
                  <a:pt x="140" y="22"/>
                  <a:pt x="138" y="20"/>
                  <a:pt x="138" y="18"/>
                </a:cubicBezTo>
                <a:cubicBezTo>
                  <a:pt x="138" y="16"/>
                  <a:pt x="140" y="14"/>
                  <a:pt x="142" y="14"/>
                </a:cubicBezTo>
                <a:cubicBezTo>
                  <a:pt x="144" y="14"/>
                  <a:pt x="146" y="16"/>
                  <a:pt x="146" y="18"/>
                </a:cubicBezTo>
                <a:cubicBezTo>
                  <a:pt x="146" y="20"/>
                  <a:pt x="144" y="22"/>
                  <a:pt x="142" y="22"/>
                </a:cubicBezTo>
                <a:close/>
                <a:moveTo>
                  <a:pt x="18" y="66"/>
                </a:moveTo>
                <a:cubicBezTo>
                  <a:pt x="13" y="66"/>
                  <a:pt x="8" y="71"/>
                  <a:pt x="8" y="76"/>
                </a:cubicBezTo>
                <a:cubicBezTo>
                  <a:pt x="8" y="81"/>
                  <a:pt x="13" y="86"/>
                  <a:pt x="18" y="86"/>
                </a:cubicBezTo>
                <a:cubicBezTo>
                  <a:pt x="23" y="86"/>
                  <a:pt x="28" y="81"/>
                  <a:pt x="28" y="76"/>
                </a:cubicBezTo>
                <a:cubicBezTo>
                  <a:pt x="28" y="71"/>
                  <a:pt x="23" y="66"/>
                  <a:pt x="18" y="66"/>
                </a:cubicBezTo>
                <a:close/>
                <a:moveTo>
                  <a:pt x="18" y="80"/>
                </a:moveTo>
                <a:cubicBezTo>
                  <a:pt x="16" y="80"/>
                  <a:pt x="14" y="78"/>
                  <a:pt x="14" y="76"/>
                </a:cubicBezTo>
                <a:cubicBezTo>
                  <a:pt x="14" y="74"/>
                  <a:pt x="16" y="72"/>
                  <a:pt x="18" y="72"/>
                </a:cubicBezTo>
                <a:cubicBezTo>
                  <a:pt x="20" y="72"/>
                  <a:pt x="22" y="74"/>
                  <a:pt x="22" y="76"/>
                </a:cubicBezTo>
                <a:cubicBezTo>
                  <a:pt x="22" y="78"/>
                  <a:pt x="20" y="80"/>
                  <a:pt x="18" y="80"/>
                </a:cubicBezTo>
                <a:close/>
                <a:moveTo>
                  <a:pt x="142" y="66"/>
                </a:moveTo>
                <a:cubicBezTo>
                  <a:pt x="137" y="66"/>
                  <a:pt x="132" y="71"/>
                  <a:pt x="132" y="76"/>
                </a:cubicBezTo>
                <a:cubicBezTo>
                  <a:pt x="132" y="81"/>
                  <a:pt x="137" y="86"/>
                  <a:pt x="142" y="86"/>
                </a:cubicBezTo>
                <a:cubicBezTo>
                  <a:pt x="147" y="86"/>
                  <a:pt x="152" y="81"/>
                  <a:pt x="152" y="76"/>
                </a:cubicBezTo>
                <a:cubicBezTo>
                  <a:pt x="152" y="71"/>
                  <a:pt x="147" y="66"/>
                  <a:pt x="142" y="66"/>
                </a:cubicBezTo>
                <a:close/>
                <a:moveTo>
                  <a:pt x="142" y="80"/>
                </a:moveTo>
                <a:cubicBezTo>
                  <a:pt x="140" y="80"/>
                  <a:pt x="138" y="78"/>
                  <a:pt x="138" y="76"/>
                </a:cubicBezTo>
                <a:cubicBezTo>
                  <a:pt x="138" y="74"/>
                  <a:pt x="140" y="72"/>
                  <a:pt x="142" y="72"/>
                </a:cubicBezTo>
                <a:cubicBezTo>
                  <a:pt x="144" y="72"/>
                  <a:pt x="146" y="74"/>
                  <a:pt x="146" y="76"/>
                </a:cubicBezTo>
                <a:cubicBezTo>
                  <a:pt x="146" y="78"/>
                  <a:pt x="144" y="80"/>
                  <a:pt x="142" y="80"/>
                </a:cubicBezTo>
                <a:close/>
                <a:moveTo>
                  <a:pt x="87" y="85"/>
                </a:moveTo>
                <a:cubicBezTo>
                  <a:pt x="88" y="85"/>
                  <a:pt x="88" y="85"/>
                  <a:pt x="88" y="85"/>
                </a:cubicBezTo>
                <a:cubicBezTo>
                  <a:pt x="89" y="84"/>
                  <a:pt x="90" y="84"/>
                  <a:pt x="91" y="84"/>
                </a:cubicBezTo>
                <a:cubicBezTo>
                  <a:pt x="91" y="84"/>
                  <a:pt x="92" y="84"/>
                  <a:pt x="92" y="84"/>
                </a:cubicBezTo>
                <a:cubicBezTo>
                  <a:pt x="93" y="83"/>
                  <a:pt x="94" y="83"/>
                  <a:pt x="94" y="83"/>
                </a:cubicBezTo>
                <a:cubicBezTo>
                  <a:pt x="95" y="83"/>
                  <a:pt x="95" y="83"/>
                  <a:pt x="95" y="82"/>
                </a:cubicBezTo>
                <a:cubicBezTo>
                  <a:pt x="96" y="82"/>
                  <a:pt x="97" y="82"/>
                  <a:pt x="98" y="81"/>
                </a:cubicBezTo>
                <a:cubicBezTo>
                  <a:pt x="98" y="81"/>
                  <a:pt x="99" y="81"/>
                  <a:pt x="100" y="80"/>
                </a:cubicBezTo>
                <a:cubicBezTo>
                  <a:pt x="100" y="80"/>
                  <a:pt x="100" y="80"/>
                  <a:pt x="100" y="80"/>
                </a:cubicBezTo>
                <a:cubicBezTo>
                  <a:pt x="130" y="80"/>
                  <a:pt x="130" y="80"/>
                  <a:pt x="130" y="80"/>
                </a:cubicBezTo>
                <a:cubicBezTo>
                  <a:pt x="130" y="77"/>
                  <a:pt x="130" y="77"/>
                  <a:pt x="130" y="77"/>
                </a:cubicBezTo>
                <a:cubicBezTo>
                  <a:pt x="130" y="77"/>
                  <a:pt x="130" y="76"/>
                  <a:pt x="130" y="76"/>
                </a:cubicBezTo>
                <a:cubicBezTo>
                  <a:pt x="130" y="69"/>
                  <a:pt x="135" y="63"/>
                  <a:pt x="142" y="63"/>
                </a:cubicBezTo>
                <a:cubicBezTo>
                  <a:pt x="142" y="63"/>
                  <a:pt x="143" y="63"/>
                  <a:pt x="143" y="64"/>
                </a:cubicBezTo>
                <a:cubicBezTo>
                  <a:pt x="146" y="64"/>
                  <a:pt x="146" y="64"/>
                  <a:pt x="146" y="64"/>
                </a:cubicBezTo>
                <a:cubicBezTo>
                  <a:pt x="146" y="30"/>
                  <a:pt x="146" y="30"/>
                  <a:pt x="146" y="30"/>
                </a:cubicBezTo>
                <a:cubicBezTo>
                  <a:pt x="143" y="30"/>
                  <a:pt x="143" y="30"/>
                  <a:pt x="143" y="30"/>
                </a:cubicBezTo>
                <a:cubicBezTo>
                  <a:pt x="143" y="30"/>
                  <a:pt x="142" y="30"/>
                  <a:pt x="142" y="30"/>
                </a:cubicBezTo>
                <a:cubicBezTo>
                  <a:pt x="135" y="30"/>
                  <a:pt x="130" y="25"/>
                  <a:pt x="130" y="18"/>
                </a:cubicBezTo>
                <a:cubicBezTo>
                  <a:pt x="130" y="18"/>
                  <a:pt x="130" y="17"/>
                  <a:pt x="130" y="17"/>
                </a:cubicBezTo>
                <a:cubicBezTo>
                  <a:pt x="130" y="14"/>
                  <a:pt x="130" y="14"/>
                  <a:pt x="130" y="14"/>
                </a:cubicBezTo>
                <a:cubicBezTo>
                  <a:pt x="100" y="14"/>
                  <a:pt x="100" y="14"/>
                  <a:pt x="100" y="14"/>
                </a:cubicBezTo>
                <a:cubicBezTo>
                  <a:pt x="94" y="10"/>
                  <a:pt x="87" y="8"/>
                  <a:pt x="80" y="8"/>
                </a:cubicBezTo>
                <a:cubicBezTo>
                  <a:pt x="73" y="8"/>
                  <a:pt x="66" y="10"/>
                  <a:pt x="60" y="14"/>
                </a:cubicBezTo>
                <a:cubicBezTo>
                  <a:pt x="30" y="14"/>
                  <a:pt x="30" y="14"/>
                  <a:pt x="30" y="14"/>
                </a:cubicBezTo>
                <a:cubicBezTo>
                  <a:pt x="30" y="17"/>
                  <a:pt x="30" y="17"/>
                  <a:pt x="30" y="17"/>
                </a:cubicBezTo>
                <a:cubicBezTo>
                  <a:pt x="30" y="17"/>
                  <a:pt x="30" y="18"/>
                  <a:pt x="30" y="18"/>
                </a:cubicBezTo>
                <a:cubicBezTo>
                  <a:pt x="30" y="25"/>
                  <a:pt x="25" y="30"/>
                  <a:pt x="18" y="30"/>
                </a:cubicBezTo>
                <a:cubicBezTo>
                  <a:pt x="18" y="30"/>
                  <a:pt x="17" y="30"/>
                  <a:pt x="17" y="30"/>
                </a:cubicBezTo>
                <a:cubicBezTo>
                  <a:pt x="14" y="30"/>
                  <a:pt x="14" y="30"/>
                  <a:pt x="14" y="30"/>
                </a:cubicBezTo>
                <a:cubicBezTo>
                  <a:pt x="14" y="64"/>
                  <a:pt x="14" y="64"/>
                  <a:pt x="14" y="64"/>
                </a:cubicBezTo>
                <a:cubicBezTo>
                  <a:pt x="17" y="64"/>
                  <a:pt x="17" y="64"/>
                  <a:pt x="17" y="64"/>
                </a:cubicBezTo>
                <a:cubicBezTo>
                  <a:pt x="17" y="63"/>
                  <a:pt x="18" y="63"/>
                  <a:pt x="18" y="63"/>
                </a:cubicBezTo>
                <a:cubicBezTo>
                  <a:pt x="25" y="63"/>
                  <a:pt x="30" y="69"/>
                  <a:pt x="30" y="76"/>
                </a:cubicBezTo>
                <a:cubicBezTo>
                  <a:pt x="30" y="76"/>
                  <a:pt x="30" y="77"/>
                  <a:pt x="30" y="77"/>
                </a:cubicBezTo>
                <a:cubicBezTo>
                  <a:pt x="30" y="80"/>
                  <a:pt x="30" y="80"/>
                  <a:pt x="30" y="80"/>
                </a:cubicBezTo>
                <a:cubicBezTo>
                  <a:pt x="60" y="80"/>
                  <a:pt x="60" y="80"/>
                  <a:pt x="60" y="80"/>
                </a:cubicBezTo>
                <a:cubicBezTo>
                  <a:pt x="60" y="80"/>
                  <a:pt x="60" y="80"/>
                  <a:pt x="61" y="80"/>
                </a:cubicBezTo>
                <a:cubicBezTo>
                  <a:pt x="61" y="81"/>
                  <a:pt x="62" y="81"/>
                  <a:pt x="62" y="81"/>
                </a:cubicBezTo>
                <a:cubicBezTo>
                  <a:pt x="63" y="82"/>
                  <a:pt x="64" y="82"/>
                  <a:pt x="65" y="82"/>
                </a:cubicBezTo>
                <a:cubicBezTo>
                  <a:pt x="65" y="83"/>
                  <a:pt x="65" y="83"/>
                  <a:pt x="66" y="83"/>
                </a:cubicBezTo>
                <a:cubicBezTo>
                  <a:pt x="67" y="83"/>
                  <a:pt x="67" y="83"/>
                  <a:pt x="68" y="84"/>
                </a:cubicBezTo>
                <a:cubicBezTo>
                  <a:pt x="68" y="84"/>
                  <a:pt x="69" y="84"/>
                  <a:pt x="69" y="84"/>
                </a:cubicBezTo>
                <a:cubicBezTo>
                  <a:pt x="70" y="84"/>
                  <a:pt x="71" y="84"/>
                  <a:pt x="72" y="85"/>
                </a:cubicBezTo>
                <a:cubicBezTo>
                  <a:pt x="72" y="85"/>
                  <a:pt x="72" y="85"/>
                  <a:pt x="73" y="85"/>
                </a:cubicBezTo>
                <a:cubicBezTo>
                  <a:pt x="74" y="85"/>
                  <a:pt x="74" y="85"/>
                  <a:pt x="75" y="85"/>
                </a:cubicBezTo>
                <a:cubicBezTo>
                  <a:pt x="76" y="85"/>
                  <a:pt x="76" y="85"/>
                  <a:pt x="76" y="85"/>
                </a:cubicBezTo>
                <a:cubicBezTo>
                  <a:pt x="78" y="85"/>
                  <a:pt x="79" y="86"/>
                  <a:pt x="80" y="86"/>
                </a:cubicBezTo>
                <a:cubicBezTo>
                  <a:pt x="81" y="86"/>
                  <a:pt x="82" y="85"/>
                  <a:pt x="84" y="85"/>
                </a:cubicBezTo>
                <a:cubicBezTo>
                  <a:pt x="84" y="85"/>
                  <a:pt x="84" y="85"/>
                  <a:pt x="85" y="85"/>
                </a:cubicBezTo>
                <a:cubicBezTo>
                  <a:pt x="86" y="85"/>
                  <a:pt x="86" y="85"/>
                  <a:pt x="87" y="85"/>
                </a:cubicBezTo>
                <a:close/>
                <a:moveTo>
                  <a:pt x="87" y="79"/>
                </a:moveTo>
                <a:cubicBezTo>
                  <a:pt x="87" y="79"/>
                  <a:pt x="87" y="79"/>
                  <a:pt x="86" y="79"/>
                </a:cubicBezTo>
                <a:cubicBezTo>
                  <a:pt x="86" y="80"/>
                  <a:pt x="85" y="80"/>
                  <a:pt x="84" y="80"/>
                </a:cubicBezTo>
                <a:cubicBezTo>
                  <a:pt x="84" y="80"/>
                  <a:pt x="83" y="80"/>
                  <a:pt x="83" y="80"/>
                </a:cubicBezTo>
                <a:cubicBezTo>
                  <a:pt x="82" y="80"/>
                  <a:pt x="81" y="80"/>
                  <a:pt x="80" y="80"/>
                </a:cubicBezTo>
                <a:cubicBezTo>
                  <a:pt x="79" y="80"/>
                  <a:pt x="78" y="80"/>
                  <a:pt x="77" y="80"/>
                </a:cubicBezTo>
                <a:cubicBezTo>
                  <a:pt x="77" y="80"/>
                  <a:pt x="76" y="80"/>
                  <a:pt x="76" y="80"/>
                </a:cubicBezTo>
                <a:cubicBezTo>
                  <a:pt x="75" y="80"/>
                  <a:pt x="74" y="80"/>
                  <a:pt x="74" y="79"/>
                </a:cubicBezTo>
                <a:cubicBezTo>
                  <a:pt x="73" y="79"/>
                  <a:pt x="73" y="79"/>
                  <a:pt x="73" y="79"/>
                </a:cubicBezTo>
                <a:cubicBezTo>
                  <a:pt x="72" y="79"/>
                  <a:pt x="71" y="79"/>
                  <a:pt x="70" y="79"/>
                </a:cubicBezTo>
                <a:cubicBezTo>
                  <a:pt x="70" y="78"/>
                  <a:pt x="70" y="78"/>
                  <a:pt x="70" y="78"/>
                </a:cubicBezTo>
                <a:cubicBezTo>
                  <a:pt x="69" y="78"/>
                  <a:pt x="68" y="78"/>
                  <a:pt x="68" y="78"/>
                </a:cubicBezTo>
                <a:cubicBezTo>
                  <a:pt x="67" y="77"/>
                  <a:pt x="67" y="77"/>
                  <a:pt x="67" y="77"/>
                </a:cubicBezTo>
                <a:cubicBezTo>
                  <a:pt x="66" y="77"/>
                  <a:pt x="65" y="77"/>
                  <a:pt x="65" y="76"/>
                </a:cubicBezTo>
                <a:cubicBezTo>
                  <a:pt x="64" y="76"/>
                  <a:pt x="64" y="76"/>
                  <a:pt x="64" y="76"/>
                </a:cubicBezTo>
                <a:cubicBezTo>
                  <a:pt x="63" y="75"/>
                  <a:pt x="63" y="75"/>
                  <a:pt x="62" y="75"/>
                </a:cubicBezTo>
                <a:cubicBezTo>
                  <a:pt x="62" y="75"/>
                  <a:pt x="62" y="75"/>
                  <a:pt x="62" y="75"/>
                </a:cubicBezTo>
                <a:cubicBezTo>
                  <a:pt x="71" y="67"/>
                  <a:pt x="71" y="67"/>
                  <a:pt x="71" y="67"/>
                </a:cubicBezTo>
                <a:cubicBezTo>
                  <a:pt x="73" y="65"/>
                  <a:pt x="75" y="62"/>
                  <a:pt x="74" y="59"/>
                </a:cubicBezTo>
                <a:cubicBezTo>
                  <a:pt x="74" y="58"/>
                  <a:pt x="74" y="57"/>
                  <a:pt x="74" y="57"/>
                </a:cubicBezTo>
                <a:cubicBezTo>
                  <a:pt x="74" y="55"/>
                  <a:pt x="73" y="55"/>
                  <a:pt x="72" y="54"/>
                </a:cubicBezTo>
                <a:cubicBezTo>
                  <a:pt x="70" y="52"/>
                  <a:pt x="69" y="51"/>
                  <a:pt x="69" y="50"/>
                </a:cubicBezTo>
                <a:cubicBezTo>
                  <a:pt x="69" y="47"/>
                  <a:pt x="70" y="44"/>
                  <a:pt x="72" y="42"/>
                </a:cubicBezTo>
                <a:cubicBezTo>
                  <a:pt x="75" y="39"/>
                  <a:pt x="75" y="39"/>
                  <a:pt x="75" y="39"/>
                </a:cubicBezTo>
                <a:cubicBezTo>
                  <a:pt x="71" y="38"/>
                  <a:pt x="71" y="38"/>
                  <a:pt x="71" y="38"/>
                </a:cubicBezTo>
                <a:cubicBezTo>
                  <a:pt x="70" y="37"/>
                  <a:pt x="69" y="34"/>
                  <a:pt x="69" y="32"/>
                </a:cubicBezTo>
                <a:cubicBezTo>
                  <a:pt x="72" y="31"/>
                  <a:pt x="81" y="28"/>
                  <a:pt x="89" y="35"/>
                </a:cubicBezTo>
                <a:cubicBezTo>
                  <a:pt x="91" y="37"/>
                  <a:pt x="96" y="43"/>
                  <a:pt x="95" y="46"/>
                </a:cubicBezTo>
                <a:cubicBezTo>
                  <a:pt x="95" y="47"/>
                  <a:pt x="95" y="48"/>
                  <a:pt x="93" y="49"/>
                </a:cubicBezTo>
                <a:cubicBezTo>
                  <a:pt x="91" y="49"/>
                  <a:pt x="91" y="49"/>
                  <a:pt x="91" y="49"/>
                </a:cubicBezTo>
                <a:cubicBezTo>
                  <a:pt x="91" y="50"/>
                  <a:pt x="91" y="50"/>
                  <a:pt x="91" y="50"/>
                </a:cubicBezTo>
                <a:cubicBezTo>
                  <a:pt x="91" y="51"/>
                  <a:pt x="90" y="52"/>
                  <a:pt x="89" y="53"/>
                </a:cubicBezTo>
                <a:cubicBezTo>
                  <a:pt x="87" y="55"/>
                  <a:pt x="86" y="55"/>
                  <a:pt x="86" y="56"/>
                </a:cubicBezTo>
                <a:cubicBezTo>
                  <a:pt x="86" y="57"/>
                  <a:pt x="86" y="57"/>
                  <a:pt x="86" y="58"/>
                </a:cubicBezTo>
                <a:cubicBezTo>
                  <a:pt x="85" y="61"/>
                  <a:pt x="86" y="65"/>
                  <a:pt x="89" y="67"/>
                </a:cubicBezTo>
                <a:cubicBezTo>
                  <a:pt x="98" y="75"/>
                  <a:pt x="98" y="75"/>
                  <a:pt x="98" y="75"/>
                </a:cubicBezTo>
                <a:cubicBezTo>
                  <a:pt x="97" y="75"/>
                  <a:pt x="97" y="75"/>
                  <a:pt x="97" y="76"/>
                </a:cubicBezTo>
                <a:cubicBezTo>
                  <a:pt x="96" y="76"/>
                  <a:pt x="96" y="76"/>
                  <a:pt x="95" y="76"/>
                </a:cubicBezTo>
                <a:cubicBezTo>
                  <a:pt x="95" y="77"/>
                  <a:pt x="94" y="77"/>
                  <a:pt x="93" y="77"/>
                </a:cubicBezTo>
                <a:cubicBezTo>
                  <a:pt x="93" y="77"/>
                  <a:pt x="93" y="77"/>
                  <a:pt x="92" y="78"/>
                </a:cubicBezTo>
                <a:cubicBezTo>
                  <a:pt x="92" y="78"/>
                  <a:pt x="91" y="78"/>
                  <a:pt x="90" y="78"/>
                </a:cubicBezTo>
                <a:cubicBezTo>
                  <a:pt x="90" y="78"/>
                  <a:pt x="90" y="79"/>
                  <a:pt x="90" y="79"/>
                </a:cubicBezTo>
                <a:cubicBezTo>
                  <a:pt x="89" y="79"/>
                  <a:pt x="88" y="79"/>
                  <a:pt x="87" y="79"/>
                </a:cubicBezTo>
                <a:close/>
                <a:moveTo>
                  <a:pt x="107" y="19"/>
                </a:moveTo>
                <a:cubicBezTo>
                  <a:pt x="124" y="19"/>
                  <a:pt x="124" y="19"/>
                  <a:pt x="124" y="19"/>
                </a:cubicBezTo>
                <a:cubicBezTo>
                  <a:pt x="125" y="28"/>
                  <a:pt x="132" y="35"/>
                  <a:pt x="141" y="36"/>
                </a:cubicBezTo>
                <a:cubicBezTo>
                  <a:pt x="141" y="58"/>
                  <a:pt x="141" y="58"/>
                  <a:pt x="141" y="58"/>
                </a:cubicBezTo>
                <a:cubicBezTo>
                  <a:pt x="132" y="59"/>
                  <a:pt x="125" y="66"/>
                  <a:pt x="124" y="74"/>
                </a:cubicBezTo>
                <a:cubicBezTo>
                  <a:pt x="107" y="74"/>
                  <a:pt x="107" y="74"/>
                  <a:pt x="107" y="74"/>
                </a:cubicBezTo>
                <a:cubicBezTo>
                  <a:pt x="107" y="74"/>
                  <a:pt x="107" y="74"/>
                  <a:pt x="107" y="74"/>
                </a:cubicBezTo>
                <a:cubicBezTo>
                  <a:pt x="108" y="74"/>
                  <a:pt x="108" y="73"/>
                  <a:pt x="108" y="73"/>
                </a:cubicBezTo>
                <a:cubicBezTo>
                  <a:pt x="109" y="72"/>
                  <a:pt x="109" y="72"/>
                  <a:pt x="110" y="71"/>
                </a:cubicBezTo>
                <a:cubicBezTo>
                  <a:pt x="110" y="71"/>
                  <a:pt x="110" y="71"/>
                  <a:pt x="110" y="71"/>
                </a:cubicBezTo>
                <a:cubicBezTo>
                  <a:pt x="115" y="65"/>
                  <a:pt x="118" y="58"/>
                  <a:pt x="118" y="51"/>
                </a:cubicBezTo>
                <a:cubicBezTo>
                  <a:pt x="118" y="51"/>
                  <a:pt x="118" y="51"/>
                  <a:pt x="118" y="51"/>
                </a:cubicBezTo>
                <a:cubicBezTo>
                  <a:pt x="119" y="50"/>
                  <a:pt x="119" y="48"/>
                  <a:pt x="119" y="47"/>
                </a:cubicBezTo>
                <a:cubicBezTo>
                  <a:pt x="119" y="46"/>
                  <a:pt x="119" y="44"/>
                  <a:pt x="118" y="43"/>
                </a:cubicBezTo>
                <a:cubicBezTo>
                  <a:pt x="118" y="43"/>
                  <a:pt x="118" y="43"/>
                  <a:pt x="118" y="43"/>
                </a:cubicBezTo>
                <a:cubicBezTo>
                  <a:pt x="118" y="35"/>
                  <a:pt x="115" y="29"/>
                  <a:pt x="110" y="23"/>
                </a:cubicBezTo>
                <a:cubicBezTo>
                  <a:pt x="110" y="23"/>
                  <a:pt x="110" y="23"/>
                  <a:pt x="110" y="22"/>
                </a:cubicBezTo>
                <a:cubicBezTo>
                  <a:pt x="109" y="22"/>
                  <a:pt x="109" y="21"/>
                  <a:pt x="108" y="21"/>
                </a:cubicBezTo>
                <a:cubicBezTo>
                  <a:pt x="108" y="20"/>
                  <a:pt x="108" y="20"/>
                  <a:pt x="107" y="19"/>
                </a:cubicBezTo>
                <a:cubicBezTo>
                  <a:pt x="107" y="19"/>
                  <a:pt x="107" y="19"/>
                  <a:pt x="107" y="19"/>
                </a:cubicBezTo>
                <a:close/>
                <a:moveTo>
                  <a:pt x="98" y="19"/>
                </a:moveTo>
                <a:cubicBezTo>
                  <a:pt x="100" y="20"/>
                  <a:pt x="102" y="22"/>
                  <a:pt x="104" y="24"/>
                </a:cubicBezTo>
                <a:cubicBezTo>
                  <a:pt x="104" y="24"/>
                  <a:pt x="104" y="25"/>
                  <a:pt x="105" y="25"/>
                </a:cubicBezTo>
                <a:cubicBezTo>
                  <a:pt x="105" y="25"/>
                  <a:pt x="106" y="26"/>
                  <a:pt x="106" y="27"/>
                </a:cubicBezTo>
                <a:cubicBezTo>
                  <a:pt x="107" y="27"/>
                  <a:pt x="107" y="28"/>
                  <a:pt x="107" y="28"/>
                </a:cubicBezTo>
                <a:cubicBezTo>
                  <a:pt x="108" y="29"/>
                  <a:pt x="108" y="29"/>
                  <a:pt x="108" y="30"/>
                </a:cubicBezTo>
                <a:cubicBezTo>
                  <a:pt x="109" y="30"/>
                  <a:pt x="109" y="31"/>
                  <a:pt x="109" y="31"/>
                </a:cubicBezTo>
                <a:cubicBezTo>
                  <a:pt x="110" y="32"/>
                  <a:pt x="110" y="33"/>
                  <a:pt x="111" y="34"/>
                </a:cubicBezTo>
                <a:cubicBezTo>
                  <a:pt x="111" y="35"/>
                  <a:pt x="111" y="35"/>
                  <a:pt x="111" y="36"/>
                </a:cubicBezTo>
                <a:cubicBezTo>
                  <a:pt x="111" y="36"/>
                  <a:pt x="112" y="37"/>
                  <a:pt x="112" y="38"/>
                </a:cubicBezTo>
                <a:cubicBezTo>
                  <a:pt x="112" y="38"/>
                  <a:pt x="112" y="39"/>
                  <a:pt x="112" y="39"/>
                </a:cubicBezTo>
                <a:cubicBezTo>
                  <a:pt x="112" y="40"/>
                  <a:pt x="113" y="41"/>
                  <a:pt x="113" y="42"/>
                </a:cubicBezTo>
                <a:cubicBezTo>
                  <a:pt x="113" y="42"/>
                  <a:pt x="113" y="43"/>
                  <a:pt x="113" y="43"/>
                </a:cubicBezTo>
                <a:cubicBezTo>
                  <a:pt x="113" y="44"/>
                  <a:pt x="113" y="46"/>
                  <a:pt x="113" y="47"/>
                </a:cubicBezTo>
                <a:cubicBezTo>
                  <a:pt x="113" y="48"/>
                  <a:pt x="113" y="49"/>
                  <a:pt x="113" y="51"/>
                </a:cubicBezTo>
                <a:cubicBezTo>
                  <a:pt x="113" y="51"/>
                  <a:pt x="113" y="52"/>
                  <a:pt x="113" y="52"/>
                </a:cubicBezTo>
                <a:cubicBezTo>
                  <a:pt x="113" y="53"/>
                  <a:pt x="112" y="54"/>
                  <a:pt x="112" y="55"/>
                </a:cubicBezTo>
                <a:cubicBezTo>
                  <a:pt x="112" y="55"/>
                  <a:pt x="112" y="55"/>
                  <a:pt x="112" y="56"/>
                </a:cubicBezTo>
                <a:cubicBezTo>
                  <a:pt x="112" y="57"/>
                  <a:pt x="111" y="57"/>
                  <a:pt x="111" y="58"/>
                </a:cubicBezTo>
                <a:cubicBezTo>
                  <a:pt x="111" y="59"/>
                  <a:pt x="111" y="59"/>
                  <a:pt x="111" y="60"/>
                </a:cubicBezTo>
                <a:cubicBezTo>
                  <a:pt x="110" y="61"/>
                  <a:pt x="110" y="62"/>
                  <a:pt x="109" y="63"/>
                </a:cubicBezTo>
                <a:cubicBezTo>
                  <a:pt x="109" y="63"/>
                  <a:pt x="109" y="63"/>
                  <a:pt x="108" y="64"/>
                </a:cubicBezTo>
                <a:cubicBezTo>
                  <a:pt x="108" y="64"/>
                  <a:pt x="108" y="65"/>
                  <a:pt x="107" y="66"/>
                </a:cubicBezTo>
                <a:cubicBezTo>
                  <a:pt x="107" y="66"/>
                  <a:pt x="107" y="67"/>
                  <a:pt x="106" y="67"/>
                </a:cubicBezTo>
                <a:cubicBezTo>
                  <a:pt x="106" y="68"/>
                  <a:pt x="105" y="68"/>
                  <a:pt x="105" y="69"/>
                </a:cubicBezTo>
                <a:cubicBezTo>
                  <a:pt x="104" y="69"/>
                  <a:pt x="104" y="70"/>
                  <a:pt x="104" y="70"/>
                </a:cubicBezTo>
                <a:cubicBezTo>
                  <a:pt x="103" y="70"/>
                  <a:pt x="103" y="71"/>
                  <a:pt x="102" y="71"/>
                </a:cubicBezTo>
                <a:cubicBezTo>
                  <a:pt x="93" y="63"/>
                  <a:pt x="93" y="63"/>
                  <a:pt x="93" y="63"/>
                </a:cubicBezTo>
                <a:cubicBezTo>
                  <a:pt x="92" y="62"/>
                  <a:pt x="91" y="60"/>
                  <a:pt x="91" y="59"/>
                </a:cubicBezTo>
                <a:cubicBezTo>
                  <a:pt x="91" y="59"/>
                  <a:pt x="91" y="59"/>
                  <a:pt x="91" y="58"/>
                </a:cubicBezTo>
                <a:cubicBezTo>
                  <a:pt x="92" y="58"/>
                  <a:pt x="92" y="57"/>
                  <a:pt x="93" y="56"/>
                </a:cubicBezTo>
                <a:cubicBezTo>
                  <a:pt x="94" y="55"/>
                  <a:pt x="95" y="54"/>
                  <a:pt x="96" y="53"/>
                </a:cubicBezTo>
                <a:cubicBezTo>
                  <a:pt x="99" y="51"/>
                  <a:pt x="100" y="49"/>
                  <a:pt x="101" y="47"/>
                </a:cubicBezTo>
                <a:cubicBezTo>
                  <a:pt x="102" y="40"/>
                  <a:pt x="94" y="32"/>
                  <a:pt x="93" y="31"/>
                </a:cubicBezTo>
                <a:cubicBezTo>
                  <a:pt x="80" y="20"/>
                  <a:pt x="66" y="28"/>
                  <a:pt x="65" y="28"/>
                </a:cubicBezTo>
                <a:cubicBezTo>
                  <a:pt x="64" y="28"/>
                  <a:pt x="64" y="28"/>
                  <a:pt x="64" y="28"/>
                </a:cubicBezTo>
                <a:cubicBezTo>
                  <a:pt x="64" y="30"/>
                  <a:pt x="64" y="30"/>
                  <a:pt x="64" y="30"/>
                </a:cubicBezTo>
                <a:cubicBezTo>
                  <a:pt x="63" y="32"/>
                  <a:pt x="64" y="37"/>
                  <a:pt x="66" y="41"/>
                </a:cubicBezTo>
                <a:cubicBezTo>
                  <a:pt x="64" y="43"/>
                  <a:pt x="63" y="46"/>
                  <a:pt x="63" y="50"/>
                </a:cubicBezTo>
                <a:cubicBezTo>
                  <a:pt x="63" y="54"/>
                  <a:pt x="67" y="57"/>
                  <a:pt x="68" y="58"/>
                </a:cubicBezTo>
                <a:cubicBezTo>
                  <a:pt x="68" y="58"/>
                  <a:pt x="69" y="58"/>
                  <a:pt x="69" y="59"/>
                </a:cubicBezTo>
                <a:cubicBezTo>
                  <a:pt x="69" y="59"/>
                  <a:pt x="69" y="59"/>
                  <a:pt x="69" y="59"/>
                </a:cubicBezTo>
                <a:cubicBezTo>
                  <a:pt x="69" y="61"/>
                  <a:pt x="68" y="62"/>
                  <a:pt x="67" y="63"/>
                </a:cubicBezTo>
                <a:cubicBezTo>
                  <a:pt x="58" y="71"/>
                  <a:pt x="58" y="71"/>
                  <a:pt x="58" y="71"/>
                </a:cubicBezTo>
                <a:cubicBezTo>
                  <a:pt x="57" y="71"/>
                  <a:pt x="57" y="70"/>
                  <a:pt x="56" y="70"/>
                </a:cubicBezTo>
                <a:cubicBezTo>
                  <a:pt x="56" y="70"/>
                  <a:pt x="56" y="69"/>
                  <a:pt x="55" y="69"/>
                </a:cubicBezTo>
                <a:cubicBezTo>
                  <a:pt x="55" y="68"/>
                  <a:pt x="54" y="68"/>
                  <a:pt x="54" y="67"/>
                </a:cubicBezTo>
                <a:cubicBezTo>
                  <a:pt x="53" y="67"/>
                  <a:pt x="53" y="66"/>
                  <a:pt x="53" y="66"/>
                </a:cubicBezTo>
                <a:cubicBezTo>
                  <a:pt x="52" y="65"/>
                  <a:pt x="52" y="64"/>
                  <a:pt x="52" y="64"/>
                </a:cubicBezTo>
                <a:cubicBezTo>
                  <a:pt x="51" y="63"/>
                  <a:pt x="51" y="63"/>
                  <a:pt x="51" y="63"/>
                </a:cubicBezTo>
                <a:cubicBezTo>
                  <a:pt x="50" y="62"/>
                  <a:pt x="50" y="61"/>
                  <a:pt x="49" y="59"/>
                </a:cubicBezTo>
                <a:cubicBezTo>
                  <a:pt x="49" y="59"/>
                  <a:pt x="49" y="59"/>
                  <a:pt x="49" y="58"/>
                </a:cubicBezTo>
                <a:cubicBezTo>
                  <a:pt x="49" y="57"/>
                  <a:pt x="48" y="57"/>
                  <a:pt x="48" y="56"/>
                </a:cubicBezTo>
                <a:cubicBezTo>
                  <a:pt x="48" y="55"/>
                  <a:pt x="48" y="55"/>
                  <a:pt x="48" y="55"/>
                </a:cubicBezTo>
                <a:cubicBezTo>
                  <a:pt x="48" y="54"/>
                  <a:pt x="47" y="53"/>
                  <a:pt x="47" y="52"/>
                </a:cubicBezTo>
                <a:cubicBezTo>
                  <a:pt x="47" y="52"/>
                  <a:pt x="47" y="51"/>
                  <a:pt x="47" y="51"/>
                </a:cubicBezTo>
                <a:cubicBezTo>
                  <a:pt x="47" y="49"/>
                  <a:pt x="47" y="48"/>
                  <a:pt x="47" y="47"/>
                </a:cubicBezTo>
                <a:cubicBezTo>
                  <a:pt x="47" y="46"/>
                  <a:pt x="47" y="44"/>
                  <a:pt x="47" y="43"/>
                </a:cubicBezTo>
                <a:cubicBezTo>
                  <a:pt x="47" y="43"/>
                  <a:pt x="47" y="42"/>
                  <a:pt x="47" y="42"/>
                </a:cubicBezTo>
                <a:cubicBezTo>
                  <a:pt x="47" y="41"/>
                  <a:pt x="48" y="40"/>
                  <a:pt x="48" y="39"/>
                </a:cubicBezTo>
                <a:cubicBezTo>
                  <a:pt x="48" y="39"/>
                  <a:pt x="48" y="38"/>
                  <a:pt x="48" y="38"/>
                </a:cubicBezTo>
                <a:cubicBezTo>
                  <a:pt x="48" y="37"/>
                  <a:pt x="49" y="36"/>
                  <a:pt x="49" y="36"/>
                </a:cubicBezTo>
                <a:cubicBezTo>
                  <a:pt x="49" y="35"/>
                  <a:pt x="49" y="35"/>
                  <a:pt x="49" y="34"/>
                </a:cubicBezTo>
                <a:cubicBezTo>
                  <a:pt x="50" y="33"/>
                  <a:pt x="50" y="32"/>
                  <a:pt x="51" y="31"/>
                </a:cubicBezTo>
                <a:cubicBezTo>
                  <a:pt x="51" y="31"/>
                  <a:pt x="51" y="30"/>
                  <a:pt x="52" y="30"/>
                </a:cubicBezTo>
                <a:cubicBezTo>
                  <a:pt x="52" y="29"/>
                  <a:pt x="52" y="29"/>
                  <a:pt x="53" y="28"/>
                </a:cubicBezTo>
                <a:cubicBezTo>
                  <a:pt x="53" y="28"/>
                  <a:pt x="53" y="27"/>
                  <a:pt x="54" y="27"/>
                </a:cubicBezTo>
                <a:cubicBezTo>
                  <a:pt x="54" y="26"/>
                  <a:pt x="55" y="25"/>
                  <a:pt x="55" y="25"/>
                </a:cubicBezTo>
                <a:cubicBezTo>
                  <a:pt x="56" y="25"/>
                  <a:pt x="56" y="24"/>
                  <a:pt x="56" y="24"/>
                </a:cubicBezTo>
                <a:cubicBezTo>
                  <a:pt x="58" y="22"/>
                  <a:pt x="60" y="20"/>
                  <a:pt x="62" y="19"/>
                </a:cubicBezTo>
                <a:cubicBezTo>
                  <a:pt x="67" y="16"/>
                  <a:pt x="73" y="14"/>
                  <a:pt x="80" y="14"/>
                </a:cubicBezTo>
                <a:cubicBezTo>
                  <a:pt x="87" y="14"/>
                  <a:pt x="93" y="16"/>
                  <a:pt x="98" y="19"/>
                </a:cubicBezTo>
                <a:close/>
                <a:moveTo>
                  <a:pt x="36" y="74"/>
                </a:moveTo>
                <a:cubicBezTo>
                  <a:pt x="35" y="66"/>
                  <a:pt x="28" y="59"/>
                  <a:pt x="19" y="58"/>
                </a:cubicBezTo>
                <a:cubicBezTo>
                  <a:pt x="19" y="36"/>
                  <a:pt x="19" y="36"/>
                  <a:pt x="19" y="36"/>
                </a:cubicBezTo>
                <a:cubicBezTo>
                  <a:pt x="28" y="35"/>
                  <a:pt x="35" y="28"/>
                  <a:pt x="36" y="19"/>
                </a:cubicBezTo>
                <a:cubicBezTo>
                  <a:pt x="53" y="19"/>
                  <a:pt x="53" y="19"/>
                  <a:pt x="53" y="19"/>
                </a:cubicBezTo>
                <a:cubicBezTo>
                  <a:pt x="53" y="19"/>
                  <a:pt x="53" y="19"/>
                  <a:pt x="53" y="19"/>
                </a:cubicBezTo>
                <a:cubicBezTo>
                  <a:pt x="52" y="20"/>
                  <a:pt x="52" y="20"/>
                  <a:pt x="52" y="21"/>
                </a:cubicBezTo>
                <a:cubicBezTo>
                  <a:pt x="51" y="21"/>
                  <a:pt x="51" y="22"/>
                  <a:pt x="50" y="22"/>
                </a:cubicBezTo>
                <a:cubicBezTo>
                  <a:pt x="50" y="23"/>
                  <a:pt x="50" y="23"/>
                  <a:pt x="50" y="23"/>
                </a:cubicBezTo>
                <a:cubicBezTo>
                  <a:pt x="45" y="29"/>
                  <a:pt x="42" y="35"/>
                  <a:pt x="42" y="43"/>
                </a:cubicBezTo>
                <a:cubicBezTo>
                  <a:pt x="42" y="43"/>
                  <a:pt x="42" y="43"/>
                  <a:pt x="42" y="43"/>
                </a:cubicBezTo>
                <a:cubicBezTo>
                  <a:pt x="41" y="44"/>
                  <a:pt x="41" y="46"/>
                  <a:pt x="41" y="47"/>
                </a:cubicBezTo>
                <a:cubicBezTo>
                  <a:pt x="41" y="48"/>
                  <a:pt x="41" y="50"/>
                  <a:pt x="42" y="51"/>
                </a:cubicBezTo>
                <a:cubicBezTo>
                  <a:pt x="42" y="51"/>
                  <a:pt x="42" y="51"/>
                  <a:pt x="42" y="51"/>
                </a:cubicBezTo>
                <a:cubicBezTo>
                  <a:pt x="42" y="58"/>
                  <a:pt x="45" y="65"/>
                  <a:pt x="50" y="71"/>
                </a:cubicBezTo>
                <a:cubicBezTo>
                  <a:pt x="50" y="71"/>
                  <a:pt x="50" y="71"/>
                  <a:pt x="50" y="71"/>
                </a:cubicBezTo>
                <a:cubicBezTo>
                  <a:pt x="51" y="72"/>
                  <a:pt x="51" y="72"/>
                  <a:pt x="52" y="73"/>
                </a:cubicBezTo>
                <a:cubicBezTo>
                  <a:pt x="52" y="73"/>
                  <a:pt x="52" y="74"/>
                  <a:pt x="53" y="74"/>
                </a:cubicBezTo>
                <a:cubicBezTo>
                  <a:pt x="53" y="74"/>
                  <a:pt x="53" y="74"/>
                  <a:pt x="53" y="74"/>
                </a:cubicBezTo>
                <a:lnTo>
                  <a:pt x="36" y="7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56" name="Freeform 1952">
            <a:extLst>
              <a:ext uri="{FF2B5EF4-FFF2-40B4-BE49-F238E27FC236}">
                <a16:creationId xmlns:a16="http://schemas.microsoft.com/office/drawing/2014/main" xmlns="" id="{BD3246A5-9E40-4112-9815-789997B1A975}"/>
              </a:ext>
            </a:extLst>
          </p:cNvPr>
          <p:cNvSpPr>
            <a:spLocks noEditPoints="1"/>
          </p:cNvSpPr>
          <p:nvPr/>
        </p:nvSpPr>
        <p:spPr bwMode="auto">
          <a:xfrm>
            <a:off x="10125364" y="6006523"/>
            <a:ext cx="545523" cy="399761"/>
          </a:xfrm>
          <a:custGeom>
            <a:avLst/>
            <a:gdLst>
              <a:gd name="T0" fmla="*/ 4 w 160"/>
              <a:gd name="T1" fmla="*/ 11 h 116"/>
              <a:gd name="T2" fmla="*/ 160 w 160"/>
              <a:gd name="T3" fmla="*/ 24 h 116"/>
              <a:gd name="T4" fmla="*/ 20 w 160"/>
              <a:gd name="T5" fmla="*/ 6 h 116"/>
              <a:gd name="T6" fmla="*/ 12 w 160"/>
              <a:gd name="T7" fmla="*/ 24 h 116"/>
              <a:gd name="T8" fmla="*/ 146 w 160"/>
              <a:gd name="T9" fmla="*/ 28 h 116"/>
              <a:gd name="T10" fmla="*/ 18 w 160"/>
              <a:gd name="T11" fmla="*/ 31 h 116"/>
              <a:gd name="T12" fmla="*/ 18 w 160"/>
              <a:gd name="T13" fmla="*/ 45 h 116"/>
              <a:gd name="T14" fmla="*/ 152 w 160"/>
              <a:gd name="T15" fmla="*/ 40 h 116"/>
              <a:gd name="T16" fmla="*/ 138 w 160"/>
              <a:gd name="T17" fmla="*/ 40 h 116"/>
              <a:gd name="T18" fmla="*/ 18 w 160"/>
              <a:gd name="T19" fmla="*/ 108 h 116"/>
              <a:gd name="T20" fmla="*/ 18 w 160"/>
              <a:gd name="T21" fmla="*/ 94 h 116"/>
              <a:gd name="T22" fmla="*/ 142 w 160"/>
              <a:gd name="T23" fmla="*/ 108 h 116"/>
              <a:gd name="T24" fmla="*/ 142 w 160"/>
              <a:gd name="T25" fmla="*/ 94 h 116"/>
              <a:gd name="T26" fmla="*/ 144 w 160"/>
              <a:gd name="T27" fmla="*/ 86 h 116"/>
              <a:gd name="T28" fmla="*/ 130 w 160"/>
              <a:gd name="T29" fmla="*/ 40 h 116"/>
              <a:gd name="T30" fmla="*/ 60 w 160"/>
              <a:gd name="T31" fmla="*/ 36 h 116"/>
              <a:gd name="T32" fmla="*/ 16 w 160"/>
              <a:gd name="T33" fmla="*/ 53 h 116"/>
              <a:gd name="T34" fmla="*/ 30 w 160"/>
              <a:gd name="T35" fmla="*/ 98 h 116"/>
              <a:gd name="T36" fmla="*/ 62 w 160"/>
              <a:gd name="T37" fmla="*/ 104 h 116"/>
              <a:gd name="T38" fmla="*/ 72 w 160"/>
              <a:gd name="T39" fmla="*/ 107 h 116"/>
              <a:gd name="T40" fmla="*/ 83 w 160"/>
              <a:gd name="T41" fmla="*/ 108 h 116"/>
              <a:gd name="T42" fmla="*/ 92 w 160"/>
              <a:gd name="T43" fmla="*/ 106 h 116"/>
              <a:gd name="T44" fmla="*/ 100 w 160"/>
              <a:gd name="T45" fmla="*/ 104 h 116"/>
              <a:gd name="T46" fmla="*/ 20 w 160"/>
              <a:gd name="T47" fmla="*/ 81 h 116"/>
              <a:gd name="T48" fmla="*/ 52 w 160"/>
              <a:gd name="T49" fmla="*/ 43 h 116"/>
              <a:gd name="T50" fmla="*/ 41 w 160"/>
              <a:gd name="T51" fmla="*/ 69 h 116"/>
              <a:gd name="T52" fmla="*/ 52 w 160"/>
              <a:gd name="T53" fmla="*/ 95 h 116"/>
              <a:gd name="T54" fmla="*/ 91 w 160"/>
              <a:gd name="T55" fmla="*/ 101 h 116"/>
              <a:gd name="T56" fmla="*/ 68 w 160"/>
              <a:gd name="T57" fmla="*/ 100 h 116"/>
              <a:gd name="T58" fmla="*/ 76 w 160"/>
              <a:gd name="T59" fmla="*/ 87 h 116"/>
              <a:gd name="T60" fmla="*/ 64 w 160"/>
              <a:gd name="T61" fmla="*/ 73 h 116"/>
              <a:gd name="T62" fmla="*/ 67 w 160"/>
              <a:gd name="T63" fmla="*/ 61 h 116"/>
              <a:gd name="T64" fmla="*/ 93 w 160"/>
              <a:gd name="T65" fmla="*/ 67 h 116"/>
              <a:gd name="T66" fmla="*/ 95 w 160"/>
              <a:gd name="T67" fmla="*/ 75 h 116"/>
              <a:gd name="T68" fmla="*/ 84 w 160"/>
              <a:gd name="T69" fmla="*/ 91 h 116"/>
              <a:gd name="T70" fmla="*/ 104 w 160"/>
              <a:gd name="T71" fmla="*/ 92 h 116"/>
              <a:gd name="T72" fmla="*/ 96 w 160"/>
              <a:gd name="T73" fmla="*/ 80 h 116"/>
              <a:gd name="T74" fmla="*/ 78 w 160"/>
              <a:gd name="T75" fmla="*/ 51 h 116"/>
              <a:gd name="T76" fmla="*/ 63 w 160"/>
              <a:gd name="T77" fmla="*/ 53 h 116"/>
              <a:gd name="T78" fmla="*/ 56 w 160"/>
              <a:gd name="T79" fmla="*/ 73 h 116"/>
              <a:gd name="T80" fmla="*/ 59 w 160"/>
              <a:gd name="T81" fmla="*/ 96 h 116"/>
              <a:gd name="T82" fmla="*/ 52 w 160"/>
              <a:gd name="T83" fmla="*/ 86 h 116"/>
              <a:gd name="T84" fmla="*/ 48 w 160"/>
              <a:gd name="T85" fmla="*/ 77 h 116"/>
              <a:gd name="T86" fmla="*/ 47 w 160"/>
              <a:gd name="T87" fmla="*/ 64 h 116"/>
              <a:gd name="T88" fmla="*/ 51 w 160"/>
              <a:gd name="T89" fmla="*/ 54 h 116"/>
              <a:gd name="T90" fmla="*/ 56 w 160"/>
              <a:gd name="T91" fmla="*/ 47 h 116"/>
              <a:gd name="T92" fmla="*/ 105 w 160"/>
              <a:gd name="T93" fmla="*/ 47 h 116"/>
              <a:gd name="T94" fmla="*/ 111 w 160"/>
              <a:gd name="T95" fmla="*/ 57 h 116"/>
              <a:gd name="T96" fmla="*/ 113 w 160"/>
              <a:gd name="T97" fmla="*/ 66 h 116"/>
              <a:gd name="T98" fmla="*/ 112 w 160"/>
              <a:gd name="T99" fmla="*/ 78 h 116"/>
              <a:gd name="T100" fmla="*/ 107 w 160"/>
              <a:gd name="T101" fmla="*/ 88 h 116"/>
              <a:gd name="T102" fmla="*/ 107 w 160"/>
              <a:gd name="T103" fmla="*/ 96 h 116"/>
              <a:gd name="T104" fmla="*/ 118 w 160"/>
              <a:gd name="T105" fmla="*/ 73 h 116"/>
              <a:gd name="T106" fmla="*/ 110 w 160"/>
              <a:gd name="T107" fmla="*/ 45 h 116"/>
              <a:gd name="T108" fmla="*/ 140 w 160"/>
              <a:gd name="T109" fmla="*/ 58 h 1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160" h="116">
                <a:moveTo>
                  <a:pt x="155" y="24"/>
                </a:moveTo>
                <a:cubicBezTo>
                  <a:pt x="154" y="23"/>
                  <a:pt x="154" y="23"/>
                  <a:pt x="154" y="23"/>
                </a:cubicBezTo>
                <a:cubicBezTo>
                  <a:pt x="12" y="0"/>
                  <a:pt x="12" y="0"/>
                  <a:pt x="12" y="0"/>
                </a:cubicBezTo>
                <a:cubicBezTo>
                  <a:pt x="12" y="12"/>
                  <a:pt x="12" y="12"/>
                  <a:pt x="12" y="12"/>
                </a:cubicBezTo>
                <a:cubicBezTo>
                  <a:pt x="4" y="11"/>
                  <a:pt x="4" y="11"/>
                  <a:pt x="4" y="11"/>
                </a:cubicBezTo>
                <a:cubicBezTo>
                  <a:pt x="4" y="24"/>
                  <a:pt x="4" y="24"/>
                  <a:pt x="4" y="24"/>
                </a:cubicBezTo>
                <a:cubicBezTo>
                  <a:pt x="0" y="24"/>
                  <a:pt x="0" y="24"/>
                  <a:pt x="0" y="24"/>
                </a:cubicBezTo>
                <a:cubicBezTo>
                  <a:pt x="0" y="116"/>
                  <a:pt x="0" y="116"/>
                  <a:pt x="0" y="116"/>
                </a:cubicBezTo>
                <a:cubicBezTo>
                  <a:pt x="160" y="116"/>
                  <a:pt x="160" y="116"/>
                  <a:pt x="160" y="116"/>
                </a:cubicBezTo>
                <a:cubicBezTo>
                  <a:pt x="160" y="24"/>
                  <a:pt x="160" y="24"/>
                  <a:pt x="160" y="24"/>
                </a:cubicBezTo>
                <a:lnTo>
                  <a:pt x="155" y="24"/>
                </a:lnTo>
                <a:close/>
                <a:moveTo>
                  <a:pt x="20" y="6"/>
                </a:moveTo>
                <a:cubicBezTo>
                  <a:pt x="94" y="18"/>
                  <a:pt x="94" y="18"/>
                  <a:pt x="94" y="18"/>
                </a:cubicBezTo>
                <a:cubicBezTo>
                  <a:pt x="20" y="12"/>
                  <a:pt x="20" y="12"/>
                  <a:pt x="20" y="12"/>
                </a:cubicBezTo>
                <a:lnTo>
                  <a:pt x="20" y="6"/>
                </a:lnTo>
                <a:close/>
                <a:moveTo>
                  <a:pt x="12" y="17"/>
                </a:moveTo>
                <a:cubicBezTo>
                  <a:pt x="14" y="17"/>
                  <a:pt x="14" y="17"/>
                  <a:pt x="14" y="17"/>
                </a:cubicBezTo>
                <a:cubicBezTo>
                  <a:pt x="33" y="20"/>
                  <a:pt x="33" y="20"/>
                  <a:pt x="33" y="20"/>
                </a:cubicBezTo>
                <a:cubicBezTo>
                  <a:pt x="77" y="24"/>
                  <a:pt x="77" y="24"/>
                  <a:pt x="77" y="24"/>
                </a:cubicBezTo>
                <a:cubicBezTo>
                  <a:pt x="12" y="24"/>
                  <a:pt x="12" y="24"/>
                  <a:pt x="12" y="24"/>
                </a:cubicBezTo>
                <a:lnTo>
                  <a:pt x="12" y="17"/>
                </a:lnTo>
                <a:close/>
                <a:moveTo>
                  <a:pt x="156" y="112"/>
                </a:moveTo>
                <a:cubicBezTo>
                  <a:pt x="4" y="112"/>
                  <a:pt x="4" y="112"/>
                  <a:pt x="4" y="112"/>
                </a:cubicBezTo>
                <a:cubicBezTo>
                  <a:pt x="4" y="28"/>
                  <a:pt x="4" y="28"/>
                  <a:pt x="4" y="28"/>
                </a:cubicBezTo>
                <a:cubicBezTo>
                  <a:pt x="146" y="28"/>
                  <a:pt x="146" y="28"/>
                  <a:pt x="146" y="28"/>
                </a:cubicBezTo>
                <a:cubicBezTo>
                  <a:pt x="156" y="28"/>
                  <a:pt x="156" y="28"/>
                  <a:pt x="156" y="28"/>
                </a:cubicBezTo>
                <a:lnTo>
                  <a:pt x="156" y="112"/>
                </a:lnTo>
                <a:close/>
                <a:moveTo>
                  <a:pt x="18" y="50"/>
                </a:moveTo>
                <a:cubicBezTo>
                  <a:pt x="23" y="50"/>
                  <a:pt x="28" y="46"/>
                  <a:pt x="28" y="40"/>
                </a:cubicBezTo>
                <a:cubicBezTo>
                  <a:pt x="28" y="35"/>
                  <a:pt x="23" y="31"/>
                  <a:pt x="18" y="31"/>
                </a:cubicBezTo>
                <a:cubicBezTo>
                  <a:pt x="13" y="31"/>
                  <a:pt x="8" y="35"/>
                  <a:pt x="8" y="40"/>
                </a:cubicBezTo>
                <a:cubicBezTo>
                  <a:pt x="8" y="46"/>
                  <a:pt x="13" y="50"/>
                  <a:pt x="18" y="50"/>
                </a:cubicBezTo>
                <a:close/>
                <a:moveTo>
                  <a:pt x="18" y="36"/>
                </a:moveTo>
                <a:cubicBezTo>
                  <a:pt x="20" y="36"/>
                  <a:pt x="22" y="38"/>
                  <a:pt x="22" y="40"/>
                </a:cubicBezTo>
                <a:cubicBezTo>
                  <a:pt x="22" y="43"/>
                  <a:pt x="20" y="45"/>
                  <a:pt x="18" y="45"/>
                </a:cubicBezTo>
                <a:cubicBezTo>
                  <a:pt x="16" y="45"/>
                  <a:pt x="14" y="43"/>
                  <a:pt x="14" y="40"/>
                </a:cubicBezTo>
                <a:cubicBezTo>
                  <a:pt x="14" y="38"/>
                  <a:pt x="16" y="36"/>
                  <a:pt x="18" y="36"/>
                </a:cubicBezTo>
                <a:close/>
                <a:moveTo>
                  <a:pt x="132" y="40"/>
                </a:moveTo>
                <a:cubicBezTo>
                  <a:pt x="132" y="46"/>
                  <a:pt x="137" y="50"/>
                  <a:pt x="142" y="50"/>
                </a:cubicBezTo>
                <a:cubicBezTo>
                  <a:pt x="147" y="50"/>
                  <a:pt x="152" y="46"/>
                  <a:pt x="152" y="40"/>
                </a:cubicBezTo>
                <a:cubicBezTo>
                  <a:pt x="152" y="35"/>
                  <a:pt x="147" y="31"/>
                  <a:pt x="142" y="31"/>
                </a:cubicBezTo>
                <a:cubicBezTo>
                  <a:pt x="137" y="31"/>
                  <a:pt x="132" y="35"/>
                  <a:pt x="132" y="40"/>
                </a:cubicBezTo>
                <a:close/>
                <a:moveTo>
                  <a:pt x="146" y="40"/>
                </a:moveTo>
                <a:cubicBezTo>
                  <a:pt x="146" y="43"/>
                  <a:pt x="144" y="45"/>
                  <a:pt x="142" y="45"/>
                </a:cubicBezTo>
                <a:cubicBezTo>
                  <a:pt x="140" y="45"/>
                  <a:pt x="138" y="43"/>
                  <a:pt x="138" y="40"/>
                </a:cubicBezTo>
                <a:cubicBezTo>
                  <a:pt x="138" y="38"/>
                  <a:pt x="140" y="36"/>
                  <a:pt x="142" y="36"/>
                </a:cubicBezTo>
                <a:cubicBezTo>
                  <a:pt x="144" y="36"/>
                  <a:pt x="146" y="38"/>
                  <a:pt x="146" y="40"/>
                </a:cubicBezTo>
                <a:close/>
                <a:moveTo>
                  <a:pt x="18" y="89"/>
                </a:moveTo>
                <a:cubicBezTo>
                  <a:pt x="13" y="89"/>
                  <a:pt x="8" y="93"/>
                  <a:pt x="8" y="98"/>
                </a:cubicBezTo>
                <a:cubicBezTo>
                  <a:pt x="8" y="104"/>
                  <a:pt x="13" y="108"/>
                  <a:pt x="18" y="108"/>
                </a:cubicBezTo>
                <a:cubicBezTo>
                  <a:pt x="23" y="108"/>
                  <a:pt x="28" y="104"/>
                  <a:pt x="28" y="98"/>
                </a:cubicBezTo>
                <a:cubicBezTo>
                  <a:pt x="28" y="93"/>
                  <a:pt x="23" y="89"/>
                  <a:pt x="18" y="89"/>
                </a:cubicBezTo>
                <a:close/>
                <a:moveTo>
                  <a:pt x="18" y="103"/>
                </a:moveTo>
                <a:cubicBezTo>
                  <a:pt x="16" y="103"/>
                  <a:pt x="14" y="101"/>
                  <a:pt x="14" y="98"/>
                </a:cubicBezTo>
                <a:cubicBezTo>
                  <a:pt x="14" y="96"/>
                  <a:pt x="16" y="94"/>
                  <a:pt x="18" y="94"/>
                </a:cubicBezTo>
                <a:cubicBezTo>
                  <a:pt x="20" y="94"/>
                  <a:pt x="22" y="96"/>
                  <a:pt x="22" y="98"/>
                </a:cubicBezTo>
                <a:cubicBezTo>
                  <a:pt x="22" y="101"/>
                  <a:pt x="20" y="103"/>
                  <a:pt x="18" y="103"/>
                </a:cubicBezTo>
                <a:close/>
                <a:moveTo>
                  <a:pt x="142" y="89"/>
                </a:moveTo>
                <a:cubicBezTo>
                  <a:pt x="137" y="89"/>
                  <a:pt x="132" y="93"/>
                  <a:pt x="132" y="98"/>
                </a:cubicBezTo>
                <a:cubicBezTo>
                  <a:pt x="132" y="104"/>
                  <a:pt x="137" y="108"/>
                  <a:pt x="142" y="108"/>
                </a:cubicBezTo>
                <a:cubicBezTo>
                  <a:pt x="147" y="108"/>
                  <a:pt x="152" y="104"/>
                  <a:pt x="152" y="98"/>
                </a:cubicBezTo>
                <a:cubicBezTo>
                  <a:pt x="152" y="93"/>
                  <a:pt x="147" y="89"/>
                  <a:pt x="142" y="89"/>
                </a:cubicBezTo>
                <a:close/>
                <a:moveTo>
                  <a:pt x="142" y="103"/>
                </a:moveTo>
                <a:cubicBezTo>
                  <a:pt x="140" y="103"/>
                  <a:pt x="138" y="101"/>
                  <a:pt x="138" y="98"/>
                </a:cubicBezTo>
                <a:cubicBezTo>
                  <a:pt x="138" y="96"/>
                  <a:pt x="140" y="94"/>
                  <a:pt x="142" y="94"/>
                </a:cubicBezTo>
                <a:cubicBezTo>
                  <a:pt x="144" y="94"/>
                  <a:pt x="146" y="96"/>
                  <a:pt x="146" y="98"/>
                </a:cubicBezTo>
                <a:cubicBezTo>
                  <a:pt x="146" y="101"/>
                  <a:pt x="144" y="103"/>
                  <a:pt x="142" y="103"/>
                </a:cubicBezTo>
                <a:close/>
                <a:moveTo>
                  <a:pt x="130" y="98"/>
                </a:moveTo>
                <a:cubicBezTo>
                  <a:pt x="130" y="92"/>
                  <a:pt x="135" y="86"/>
                  <a:pt x="142" y="86"/>
                </a:cubicBezTo>
                <a:cubicBezTo>
                  <a:pt x="142" y="86"/>
                  <a:pt x="144" y="86"/>
                  <a:pt x="144" y="86"/>
                </a:cubicBezTo>
                <a:cubicBezTo>
                  <a:pt x="148" y="86"/>
                  <a:pt x="148" y="86"/>
                  <a:pt x="148" y="86"/>
                </a:cubicBezTo>
                <a:cubicBezTo>
                  <a:pt x="148" y="53"/>
                  <a:pt x="148" y="53"/>
                  <a:pt x="148" y="53"/>
                </a:cubicBezTo>
                <a:cubicBezTo>
                  <a:pt x="144" y="53"/>
                  <a:pt x="144" y="53"/>
                  <a:pt x="144" y="53"/>
                </a:cubicBezTo>
                <a:cubicBezTo>
                  <a:pt x="144" y="53"/>
                  <a:pt x="143" y="53"/>
                  <a:pt x="143" y="53"/>
                </a:cubicBezTo>
                <a:cubicBezTo>
                  <a:pt x="136" y="53"/>
                  <a:pt x="130" y="47"/>
                  <a:pt x="130" y="40"/>
                </a:cubicBezTo>
                <a:cubicBezTo>
                  <a:pt x="130" y="40"/>
                  <a:pt x="130" y="40"/>
                  <a:pt x="130" y="39"/>
                </a:cubicBezTo>
                <a:cubicBezTo>
                  <a:pt x="130" y="36"/>
                  <a:pt x="130" y="36"/>
                  <a:pt x="130" y="36"/>
                </a:cubicBezTo>
                <a:cubicBezTo>
                  <a:pt x="100" y="36"/>
                  <a:pt x="100" y="36"/>
                  <a:pt x="100" y="36"/>
                </a:cubicBezTo>
                <a:cubicBezTo>
                  <a:pt x="94" y="32"/>
                  <a:pt x="87" y="30"/>
                  <a:pt x="80" y="30"/>
                </a:cubicBezTo>
                <a:cubicBezTo>
                  <a:pt x="73" y="30"/>
                  <a:pt x="66" y="32"/>
                  <a:pt x="60" y="36"/>
                </a:cubicBezTo>
                <a:cubicBezTo>
                  <a:pt x="30" y="36"/>
                  <a:pt x="30" y="36"/>
                  <a:pt x="30" y="36"/>
                </a:cubicBezTo>
                <a:cubicBezTo>
                  <a:pt x="30" y="39"/>
                  <a:pt x="30" y="39"/>
                  <a:pt x="30" y="39"/>
                </a:cubicBezTo>
                <a:cubicBezTo>
                  <a:pt x="30" y="40"/>
                  <a:pt x="30" y="40"/>
                  <a:pt x="30" y="40"/>
                </a:cubicBezTo>
                <a:cubicBezTo>
                  <a:pt x="30" y="47"/>
                  <a:pt x="25" y="53"/>
                  <a:pt x="18" y="53"/>
                </a:cubicBezTo>
                <a:cubicBezTo>
                  <a:pt x="18" y="53"/>
                  <a:pt x="16" y="53"/>
                  <a:pt x="16" y="53"/>
                </a:cubicBezTo>
                <a:cubicBezTo>
                  <a:pt x="12" y="53"/>
                  <a:pt x="12" y="53"/>
                  <a:pt x="12" y="53"/>
                </a:cubicBezTo>
                <a:cubicBezTo>
                  <a:pt x="12" y="86"/>
                  <a:pt x="12" y="86"/>
                  <a:pt x="12" y="86"/>
                </a:cubicBezTo>
                <a:cubicBezTo>
                  <a:pt x="16" y="86"/>
                  <a:pt x="16" y="86"/>
                  <a:pt x="16" y="86"/>
                </a:cubicBezTo>
                <a:cubicBezTo>
                  <a:pt x="16" y="86"/>
                  <a:pt x="17" y="86"/>
                  <a:pt x="17" y="86"/>
                </a:cubicBezTo>
                <a:cubicBezTo>
                  <a:pt x="24" y="86"/>
                  <a:pt x="30" y="92"/>
                  <a:pt x="30" y="98"/>
                </a:cubicBezTo>
                <a:cubicBezTo>
                  <a:pt x="30" y="99"/>
                  <a:pt x="30" y="100"/>
                  <a:pt x="30" y="100"/>
                </a:cubicBezTo>
                <a:cubicBezTo>
                  <a:pt x="30" y="104"/>
                  <a:pt x="30" y="104"/>
                  <a:pt x="30" y="104"/>
                </a:cubicBezTo>
                <a:cubicBezTo>
                  <a:pt x="60" y="104"/>
                  <a:pt x="60" y="104"/>
                  <a:pt x="60" y="104"/>
                </a:cubicBezTo>
                <a:cubicBezTo>
                  <a:pt x="61" y="104"/>
                  <a:pt x="61" y="104"/>
                  <a:pt x="61" y="104"/>
                </a:cubicBezTo>
                <a:cubicBezTo>
                  <a:pt x="62" y="104"/>
                  <a:pt x="62" y="104"/>
                  <a:pt x="62" y="104"/>
                </a:cubicBezTo>
                <a:cubicBezTo>
                  <a:pt x="63" y="104"/>
                  <a:pt x="64" y="105"/>
                  <a:pt x="65" y="105"/>
                </a:cubicBezTo>
                <a:cubicBezTo>
                  <a:pt x="65" y="105"/>
                  <a:pt x="65" y="105"/>
                  <a:pt x="65" y="105"/>
                </a:cubicBezTo>
                <a:cubicBezTo>
                  <a:pt x="66" y="106"/>
                  <a:pt x="67" y="106"/>
                  <a:pt x="68" y="106"/>
                </a:cubicBezTo>
                <a:cubicBezTo>
                  <a:pt x="68" y="106"/>
                  <a:pt x="69" y="106"/>
                  <a:pt x="69" y="106"/>
                </a:cubicBezTo>
                <a:cubicBezTo>
                  <a:pt x="70" y="107"/>
                  <a:pt x="71" y="107"/>
                  <a:pt x="72" y="107"/>
                </a:cubicBezTo>
                <a:cubicBezTo>
                  <a:pt x="72" y="107"/>
                  <a:pt x="73" y="107"/>
                  <a:pt x="73" y="107"/>
                </a:cubicBezTo>
                <a:cubicBezTo>
                  <a:pt x="74" y="108"/>
                  <a:pt x="75" y="108"/>
                  <a:pt x="75" y="108"/>
                </a:cubicBezTo>
                <a:cubicBezTo>
                  <a:pt x="76" y="108"/>
                  <a:pt x="76" y="108"/>
                  <a:pt x="76" y="108"/>
                </a:cubicBezTo>
                <a:cubicBezTo>
                  <a:pt x="78" y="108"/>
                  <a:pt x="79" y="108"/>
                  <a:pt x="80" y="108"/>
                </a:cubicBezTo>
                <a:cubicBezTo>
                  <a:pt x="81" y="108"/>
                  <a:pt x="82" y="108"/>
                  <a:pt x="83" y="108"/>
                </a:cubicBezTo>
                <a:cubicBezTo>
                  <a:pt x="84" y="108"/>
                  <a:pt x="84" y="108"/>
                  <a:pt x="85" y="108"/>
                </a:cubicBezTo>
                <a:cubicBezTo>
                  <a:pt x="85" y="108"/>
                  <a:pt x="86" y="108"/>
                  <a:pt x="87" y="107"/>
                </a:cubicBezTo>
                <a:cubicBezTo>
                  <a:pt x="87" y="107"/>
                  <a:pt x="88" y="107"/>
                  <a:pt x="88" y="107"/>
                </a:cubicBezTo>
                <a:cubicBezTo>
                  <a:pt x="89" y="107"/>
                  <a:pt x="90" y="107"/>
                  <a:pt x="91" y="106"/>
                </a:cubicBezTo>
                <a:cubicBezTo>
                  <a:pt x="92" y="106"/>
                  <a:pt x="92" y="106"/>
                  <a:pt x="92" y="106"/>
                </a:cubicBezTo>
                <a:cubicBezTo>
                  <a:pt x="93" y="106"/>
                  <a:pt x="94" y="106"/>
                  <a:pt x="94" y="105"/>
                </a:cubicBezTo>
                <a:cubicBezTo>
                  <a:pt x="95" y="105"/>
                  <a:pt x="95" y="105"/>
                  <a:pt x="96" y="105"/>
                </a:cubicBezTo>
                <a:cubicBezTo>
                  <a:pt x="96" y="104"/>
                  <a:pt x="97" y="104"/>
                  <a:pt x="97" y="104"/>
                </a:cubicBezTo>
                <a:cubicBezTo>
                  <a:pt x="98" y="104"/>
                  <a:pt x="99" y="104"/>
                  <a:pt x="99" y="103"/>
                </a:cubicBezTo>
                <a:cubicBezTo>
                  <a:pt x="100" y="103"/>
                  <a:pt x="100" y="104"/>
                  <a:pt x="100" y="104"/>
                </a:cubicBezTo>
                <a:cubicBezTo>
                  <a:pt x="130" y="104"/>
                  <a:pt x="130" y="104"/>
                  <a:pt x="130" y="104"/>
                </a:cubicBezTo>
                <a:cubicBezTo>
                  <a:pt x="130" y="100"/>
                  <a:pt x="130" y="100"/>
                  <a:pt x="130" y="100"/>
                </a:cubicBezTo>
                <a:cubicBezTo>
                  <a:pt x="130" y="100"/>
                  <a:pt x="130" y="99"/>
                  <a:pt x="130" y="98"/>
                </a:cubicBezTo>
                <a:close/>
                <a:moveTo>
                  <a:pt x="36" y="96"/>
                </a:moveTo>
                <a:cubicBezTo>
                  <a:pt x="35" y="88"/>
                  <a:pt x="28" y="81"/>
                  <a:pt x="20" y="81"/>
                </a:cubicBezTo>
                <a:cubicBezTo>
                  <a:pt x="20" y="58"/>
                  <a:pt x="20" y="58"/>
                  <a:pt x="20" y="58"/>
                </a:cubicBezTo>
                <a:cubicBezTo>
                  <a:pt x="28" y="58"/>
                  <a:pt x="35" y="52"/>
                  <a:pt x="36" y="40"/>
                </a:cubicBezTo>
                <a:cubicBezTo>
                  <a:pt x="53" y="40"/>
                  <a:pt x="53" y="40"/>
                  <a:pt x="53" y="40"/>
                </a:cubicBezTo>
                <a:cubicBezTo>
                  <a:pt x="53" y="40"/>
                  <a:pt x="53" y="41"/>
                  <a:pt x="53" y="41"/>
                </a:cubicBezTo>
                <a:cubicBezTo>
                  <a:pt x="52" y="42"/>
                  <a:pt x="52" y="42"/>
                  <a:pt x="52" y="43"/>
                </a:cubicBezTo>
                <a:cubicBezTo>
                  <a:pt x="51" y="43"/>
                  <a:pt x="51" y="44"/>
                  <a:pt x="50" y="45"/>
                </a:cubicBezTo>
                <a:cubicBezTo>
                  <a:pt x="50" y="45"/>
                  <a:pt x="50" y="45"/>
                  <a:pt x="50" y="45"/>
                </a:cubicBezTo>
                <a:cubicBezTo>
                  <a:pt x="45" y="51"/>
                  <a:pt x="42" y="58"/>
                  <a:pt x="42" y="65"/>
                </a:cubicBezTo>
                <a:cubicBezTo>
                  <a:pt x="42" y="65"/>
                  <a:pt x="42" y="65"/>
                  <a:pt x="42" y="65"/>
                </a:cubicBezTo>
                <a:cubicBezTo>
                  <a:pt x="41" y="67"/>
                  <a:pt x="41" y="68"/>
                  <a:pt x="41" y="69"/>
                </a:cubicBezTo>
                <a:cubicBezTo>
                  <a:pt x="41" y="71"/>
                  <a:pt x="41" y="72"/>
                  <a:pt x="42" y="73"/>
                </a:cubicBezTo>
                <a:cubicBezTo>
                  <a:pt x="42" y="73"/>
                  <a:pt x="42" y="74"/>
                  <a:pt x="42" y="74"/>
                </a:cubicBezTo>
                <a:cubicBezTo>
                  <a:pt x="42" y="81"/>
                  <a:pt x="45" y="88"/>
                  <a:pt x="50" y="93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95"/>
                  <a:pt x="51" y="95"/>
                  <a:pt x="52" y="95"/>
                </a:cubicBezTo>
                <a:cubicBezTo>
                  <a:pt x="52" y="96"/>
                  <a:pt x="52" y="96"/>
                  <a:pt x="53" y="96"/>
                </a:cubicBezTo>
                <a:cubicBezTo>
                  <a:pt x="53" y="96"/>
                  <a:pt x="53" y="96"/>
                  <a:pt x="53" y="96"/>
                </a:cubicBezTo>
                <a:lnTo>
                  <a:pt x="36" y="96"/>
                </a:lnTo>
                <a:close/>
                <a:moveTo>
                  <a:pt x="94" y="99"/>
                </a:moveTo>
                <a:cubicBezTo>
                  <a:pt x="93" y="100"/>
                  <a:pt x="92" y="100"/>
                  <a:pt x="91" y="101"/>
                </a:cubicBezTo>
                <a:cubicBezTo>
                  <a:pt x="91" y="101"/>
                  <a:pt x="91" y="101"/>
                  <a:pt x="91" y="101"/>
                </a:cubicBezTo>
                <a:cubicBezTo>
                  <a:pt x="85" y="103"/>
                  <a:pt x="78" y="103"/>
                  <a:pt x="72" y="102"/>
                </a:cubicBezTo>
                <a:cubicBezTo>
                  <a:pt x="72" y="102"/>
                  <a:pt x="72" y="102"/>
                  <a:pt x="72" y="101"/>
                </a:cubicBezTo>
                <a:cubicBezTo>
                  <a:pt x="71" y="101"/>
                  <a:pt x="70" y="101"/>
                  <a:pt x="69" y="101"/>
                </a:cubicBezTo>
                <a:cubicBezTo>
                  <a:pt x="69" y="101"/>
                  <a:pt x="68" y="100"/>
                  <a:pt x="68" y="100"/>
                </a:cubicBezTo>
                <a:cubicBezTo>
                  <a:pt x="67" y="100"/>
                  <a:pt x="67" y="100"/>
                  <a:pt x="66" y="99"/>
                </a:cubicBezTo>
                <a:cubicBezTo>
                  <a:pt x="66" y="99"/>
                  <a:pt x="66" y="99"/>
                  <a:pt x="65" y="99"/>
                </a:cubicBezTo>
                <a:cubicBezTo>
                  <a:pt x="73" y="95"/>
                  <a:pt x="73" y="95"/>
                  <a:pt x="73" y="95"/>
                </a:cubicBezTo>
                <a:cubicBezTo>
                  <a:pt x="75" y="95"/>
                  <a:pt x="76" y="93"/>
                  <a:pt x="76" y="91"/>
                </a:cubicBezTo>
                <a:cubicBezTo>
                  <a:pt x="76" y="87"/>
                  <a:pt x="76" y="87"/>
                  <a:pt x="76" y="87"/>
                </a:cubicBezTo>
                <a:cubicBezTo>
                  <a:pt x="74" y="86"/>
                  <a:pt x="74" y="86"/>
                  <a:pt x="74" y="86"/>
                </a:cubicBezTo>
                <a:cubicBezTo>
                  <a:pt x="70" y="84"/>
                  <a:pt x="68" y="82"/>
                  <a:pt x="67" y="77"/>
                </a:cubicBezTo>
                <a:cubicBezTo>
                  <a:pt x="66" y="76"/>
                  <a:pt x="66" y="76"/>
                  <a:pt x="66" y="76"/>
                </a:cubicBezTo>
                <a:cubicBezTo>
                  <a:pt x="65" y="75"/>
                  <a:pt x="65" y="75"/>
                  <a:pt x="65" y="75"/>
                </a:cubicBezTo>
                <a:cubicBezTo>
                  <a:pt x="64" y="75"/>
                  <a:pt x="64" y="74"/>
                  <a:pt x="64" y="73"/>
                </a:cubicBezTo>
                <a:cubicBezTo>
                  <a:pt x="64" y="71"/>
                  <a:pt x="64" y="71"/>
                  <a:pt x="64" y="71"/>
                </a:cubicBezTo>
                <a:cubicBezTo>
                  <a:pt x="64" y="70"/>
                  <a:pt x="64" y="69"/>
                  <a:pt x="65" y="69"/>
                </a:cubicBezTo>
                <a:cubicBezTo>
                  <a:pt x="66" y="68"/>
                  <a:pt x="66" y="68"/>
                  <a:pt x="66" y="68"/>
                </a:cubicBezTo>
                <a:cubicBezTo>
                  <a:pt x="66" y="67"/>
                  <a:pt x="66" y="67"/>
                  <a:pt x="66" y="67"/>
                </a:cubicBezTo>
                <a:cubicBezTo>
                  <a:pt x="66" y="65"/>
                  <a:pt x="66" y="63"/>
                  <a:pt x="67" y="61"/>
                </a:cubicBezTo>
                <a:cubicBezTo>
                  <a:pt x="67" y="60"/>
                  <a:pt x="68" y="59"/>
                  <a:pt x="68" y="59"/>
                </a:cubicBezTo>
                <a:cubicBezTo>
                  <a:pt x="69" y="57"/>
                  <a:pt x="69" y="56"/>
                  <a:pt x="69" y="55"/>
                </a:cubicBezTo>
                <a:cubicBezTo>
                  <a:pt x="72" y="56"/>
                  <a:pt x="75" y="57"/>
                  <a:pt x="78" y="57"/>
                </a:cubicBezTo>
                <a:cubicBezTo>
                  <a:pt x="79" y="57"/>
                  <a:pt x="79" y="57"/>
                  <a:pt x="80" y="57"/>
                </a:cubicBezTo>
                <a:cubicBezTo>
                  <a:pt x="88" y="57"/>
                  <a:pt x="93" y="60"/>
                  <a:pt x="93" y="67"/>
                </a:cubicBezTo>
                <a:cubicBezTo>
                  <a:pt x="94" y="68"/>
                  <a:pt x="94" y="68"/>
                  <a:pt x="94" y="68"/>
                </a:cubicBezTo>
                <a:cubicBezTo>
                  <a:pt x="95" y="69"/>
                  <a:pt x="95" y="69"/>
                  <a:pt x="95" y="69"/>
                </a:cubicBezTo>
                <a:cubicBezTo>
                  <a:pt x="95" y="69"/>
                  <a:pt x="96" y="70"/>
                  <a:pt x="96" y="71"/>
                </a:cubicBezTo>
                <a:cubicBezTo>
                  <a:pt x="96" y="73"/>
                  <a:pt x="96" y="73"/>
                  <a:pt x="96" y="73"/>
                </a:cubicBezTo>
                <a:cubicBezTo>
                  <a:pt x="96" y="74"/>
                  <a:pt x="95" y="75"/>
                  <a:pt x="95" y="75"/>
                </a:cubicBezTo>
                <a:cubicBezTo>
                  <a:pt x="93" y="76"/>
                  <a:pt x="93" y="76"/>
                  <a:pt x="93" y="76"/>
                </a:cubicBezTo>
                <a:cubicBezTo>
                  <a:pt x="93" y="77"/>
                  <a:pt x="93" y="77"/>
                  <a:pt x="93" y="77"/>
                </a:cubicBezTo>
                <a:cubicBezTo>
                  <a:pt x="91" y="82"/>
                  <a:pt x="89" y="84"/>
                  <a:pt x="86" y="86"/>
                </a:cubicBezTo>
                <a:cubicBezTo>
                  <a:pt x="84" y="87"/>
                  <a:pt x="84" y="87"/>
                  <a:pt x="84" y="87"/>
                </a:cubicBezTo>
                <a:cubicBezTo>
                  <a:pt x="84" y="91"/>
                  <a:pt x="84" y="91"/>
                  <a:pt x="84" y="91"/>
                </a:cubicBezTo>
                <a:cubicBezTo>
                  <a:pt x="84" y="93"/>
                  <a:pt x="85" y="95"/>
                  <a:pt x="87" y="95"/>
                </a:cubicBezTo>
                <a:cubicBezTo>
                  <a:pt x="94" y="99"/>
                  <a:pt x="94" y="99"/>
                  <a:pt x="94" y="99"/>
                </a:cubicBezTo>
                <a:cubicBezTo>
                  <a:pt x="94" y="99"/>
                  <a:pt x="94" y="99"/>
                  <a:pt x="94" y="99"/>
                </a:cubicBezTo>
                <a:close/>
                <a:moveTo>
                  <a:pt x="105" y="92"/>
                </a:moveTo>
                <a:cubicBezTo>
                  <a:pt x="104" y="92"/>
                  <a:pt x="104" y="92"/>
                  <a:pt x="104" y="92"/>
                </a:cubicBezTo>
                <a:cubicBezTo>
                  <a:pt x="103" y="94"/>
                  <a:pt x="101" y="95"/>
                  <a:pt x="100" y="96"/>
                </a:cubicBezTo>
                <a:cubicBezTo>
                  <a:pt x="99" y="96"/>
                  <a:pt x="98" y="95"/>
                  <a:pt x="97" y="95"/>
                </a:cubicBezTo>
                <a:cubicBezTo>
                  <a:pt x="88" y="91"/>
                  <a:pt x="88" y="91"/>
                  <a:pt x="88" y="91"/>
                </a:cubicBezTo>
                <a:cubicBezTo>
                  <a:pt x="88" y="90"/>
                  <a:pt x="88" y="90"/>
                  <a:pt x="88" y="90"/>
                </a:cubicBezTo>
                <a:cubicBezTo>
                  <a:pt x="92" y="88"/>
                  <a:pt x="95" y="85"/>
                  <a:pt x="96" y="80"/>
                </a:cubicBezTo>
                <a:cubicBezTo>
                  <a:pt x="98" y="78"/>
                  <a:pt x="100" y="76"/>
                  <a:pt x="100" y="73"/>
                </a:cubicBezTo>
                <a:cubicBezTo>
                  <a:pt x="100" y="71"/>
                  <a:pt x="100" y="71"/>
                  <a:pt x="100" y="71"/>
                </a:cubicBezTo>
                <a:cubicBezTo>
                  <a:pt x="100" y="69"/>
                  <a:pt x="100" y="66"/>
                  <a:pt x="98" y="65"/>
                </a:cubicBezTo>
                <a:cubicBezTo>
                  <a:pt x="97" y="58"/>
                  <a:pt x="93" y="51"/>
                  <a:pt x="79" y="51"/>
                </a:cubicBezTo>
                <a:cubicBezTo>
                  <a:pt x="79" y="51"/>
                  <a:pt x="78" y="51"/>
                  <a:pt x="78" y="51"/>
                </a:cubicBezTo>
                <a:cubicBezTo>
                  <a:pt x="76" y="51"/>
                  <a:pt x="73" y="51"/>
                  <a:pt x="70" y="49"/>
                </a:cubicBezTo>
                <a:cubicBezTo>
                  <a:pt x="69" y="49"/>
                  <a:pt x="69" y="48"/>
                  <a:pt x="68" y="48"/>
                </a:cubicBezTo>
                <a:cubicBezTo>
                  <a:pt x="67" y="46"/>
                  <a:pt x="66" y="46"/>
                  <a:pt x="65" y="47"/>
                </a:cubicBezTo>
                <a:cubicBezTo>
                  <a:pt x="63" y="47"/>
                  <a:pt x="62" y="49"/>
                  <a:pt x="63" y="50"/>
                </a:cubicBezTo>
                <a:cubicBezTo>
                  <a:pt x="63" y="51"/>
                  <a:pt x="63" y="52"/>
                  <a:pt x="63" y="53"/>
                </a:cubicBezTo>
                <a:cubicBezTo>
                  <a:pt x="64" y="55"/>
                  <a:pt x="64" y="55"/>
                  <a:pt x="63" y="57"/>
                </a:cubicBezTo>
                <a:cubicBezTo>
                  <a:pt x="63" y="57"/>
                  <a:pt x="62" y="58"/>
                  <a:pt x="62" y="59"/>
                </a:cubicBezTo>
                <a:cubicBezTo>
                  <a:pt x="61" y="61"/>
                  <a:pt x="60" y="63"/>
                  <a:pt x="60" y="65"/>
                </a:cubicBezTo>
                <a:cubicBezTo>
                  <a:pt x="58" y="66"/>
                  <a:pt x="56" y="69"/>
                  <a:pt x="56" y="71"/>
                </a:cubicBezTo>
                <a:cubicBezTo>
                  <a:pt x="56" y="73"/>
                  <a:pt x="56" y="73"/>
                  <a:pt x="56" y="73"/>
                </a:cubicBezTo>
                <a:cubicBezTo>
                  <a:pt x="56" y="76"/>
                  <a:pt x="58" y="78"/>
                  <a:pt x="60" y="80"/>
                </a:cubicBezTo>
                <a:cubicBezTo>
                  <a:pt x="61" y="85"/>
                  <a:pt x="64" y="88"/>
                  <a:pt x="68" y="90"/>
                </a:cubicBezTo>
                <a:cubicBezTo>
                  <a:pt x="68" y="91"/>
                  <a:pt x="68" y="91"/>
                  <a:pt x="68" y="91"/>
                </a:cubicBezTo>
                <a:cubicBezTo>
                  <a:pt x="60" y="95"/>
                  <a:pt x="60" y="95"/>
                  <a:pt x="60" y="95"/>
                </a:cubicBezTo>
                <a:cubicBezTo>
                  <a:pt x="60" y="95"/>
                  <a:pt x="60" y="95"/>
                  <a:pt x="59" y="96"/>
                </a:cubicBezTo>
                <a:cubicBezTo>
                  <a:pt x="58" y="95"/>
                  <a:pt x="57" y="94"/>
                  <a:pt x="56" y="92"/>
                </a:cubicBezTo>
                <a:cubicBezTo>
                  <a:pt x="56" y="92"/>
                  <a:pt x="56" y="92"/>
                  <a:pt x="55" y="92"/>
                </a:cubicBezTo>
                <a:cubicBezTo>
                  <a:pt x="55" y="91"/>
                  <a:pt x="54" y="90"/>
                  <a:pt x="54" y="90"/>
                </a:cubicBezTo>
                <a:cubicBezTo>
                  <a:pt x="53" y="89"/>
                  <a:pt x="53" y="89"/>
                  <a:pt x="53" y="88"/>
                </a:cubicBezTo>
                <a:cubicBezTo>
                  <a:pt x="52" y="88"/>
                  <a:pt x="52" y="87"/>
                  <a:pt x="52" y="86"/>
                </a:cubicBezTo>
                <a:cubicBezTo>
                  <a:pt x="51" y="86"/>
                  <a:pt x="51" y="86"/>
                  <a:pt x="51" y="85"/>
                </a:cubicBezTo>
                <a:cubicBezTo>
                  <a:pt x="50" y="84"/>
                  <a:pt x="50" y="83"/>
                  <a:pt x="49" y="82"/>
                </a:cubicBezTo>
                <a:cubicBezTo>
                  <a:pt x="49" y="82"/>
                  <a:pt x="49" y="81"/>
                  <a:pt x="49" y="81"/>
                </a:cubicBezTo>
                <a:cubicBezTo>
                  <a:pt x="49" y="80"/>
                  <a:pt x="48" y="79"/>
                  <a:pt x="48" y="78"/>
                </a:cubicBezTo>
                <a:cubicBezTo>
                  <a:pt x="48" y="78"/>
                  <a:pt x="48" y="78"/>
                  <a:pt x="48" y="77"/>
                </a:cubicBezTo>
                <a:cubicBezTo>
                  <a:pt x="48" y="76"/>
                  <a:pt x="47" y="75"/>
                  <a:pt x="47" y="75"/>
                </a:cubicBezTo>
                <a:cubicBezTo>
                  <a:pt x="47" y="74"/>
                  <a:pt x="47" y="74"/>
                  <a:pt x="47" y="73"/>
                </a:cubicBezTo>
                <a:cubicBezTo>
                  <a:pt x="47" y="72"/>
                  <a:pt x="47" y="71"/>
                  <a:pt x="47" y="69"/>
                </a:cubicBezTo>
                <a:cubicBezTo>
                  <a:pt x="47" y="68"/>
                  <a:pt x="47" y="67"/>
                  <a:pt x="47" y="66"/>
                </a:cubicBezTo>
                <a:cubicBezTo>
                  <a:pt x="47" y="65"/>
                  <a:pt x="47" y="65"/>
                  <a:pt x="47" y="64"/>
                </a:cubicBezTo>
                <a:cubicBezTo>
                  <a:pt x="47" y="64"/>
                  <a:pt x="48" y="63"/>
                  <a:pt x="48" y="62"/>
                </a:cubicBezTo>
                <a:cubicBezTo>
                  <a:pt x="48" y="61"/>
                  <a:pt x="48" y="61"/>
                  <a:pt x="48" y="60"/>
                </a:cubicBezTo>
                <a:cubicBezTo>
                  <a:pt x="48" y="60"/>
                  <a:pt x="49" y="59"/>
                  <a:pt x="49" y="58"/>
                </a:cubicBezTo>
                <a:cubicBezTo>
                  <a:pt x="49" y="58"/>
                  <a:pt x="49" y="57"/>
                  <a:pt x="49" y="57"/>
                </a:cubicBezTo>
                <a:cubicBezTo>
                  <a:pt x="50" y="56"/>
                  <a:pt x="50" y="55"/>
                  <a:pt x="51" y="54"/>
                </a:cubicBezTo>
                <a:cubicBezTo>
                  <a:pt x="51" y="53"/>
                  <a:pt x="51" y="53"/>
                  <a:pt x="52" y="53"/>
                </a:cubicBezTo>
                <a:cubicBezTo>
                  <a:pt x="52" y="52"/>
                  <a:pt x="52" y="51"/>
                  <a:pt x="53" y="50"/>
                </a:cubicBezTo>
                <a:cubicBezTo>
                  <a:pt x="53" y="50"/>
                  <a:pt x="53" y="50"/>
                  <a:pt x="54" y="49"/>
                </a:cubicBezTo>
                <a:cubicBezTo>
                  <a:pt x="54" y="49"/>
                  <a:pt x="55" y="48"/>
                  <a:pt x="55" y="47"/>
                </a:cubicBezTo>
                <a:cubicBezTo>
                  <a:pt x="56" y="47"/>
                  <a:pt x="56" y="47"/>
                  <a:pt x="56" y="47"/>
                </a:cubicBezTo>
                <a:cubicBezTo>
                  <a:pt x="58" y="45"/>
                  <a:pt x="60" y="43"/>
                  <a:pt x="62" y="42"/>
                </a:cubicBezTo>
                <a:cubicBezTo>
                  <a:pt x="67" y="38"/>
                  <a:pt x="73" y="36"/>
                  <a:pt x="80" y="36"/>
                </a:cubicBezTo>
                <a:cubicBezTo>
                  <a:pt x="87" y="36"/>
                  <a:pt x="93" y="38"/>
                  <a:pt x="98" y="42"/>
                </a:cubicBezTo>
                <a:cubicBezTo>
                  <a:pt x="100" y="43"/>
                  <a:pt x="102" y="45"/>
                  <a:pt x="104" y="47"/>
                </a:cubicBezTo>
                <a:cubicBezTo>
                  <a:pt x="104" y="47"/>
                  <a:pt x="104" y="47"/>
                  <a:pt x="105" y="47"/>
                </a:cubicBezTo>
                <a:cubicBezTo>
                  <a:pt x="105" y="48"/>
                  <a:pt x="106" y="49"/>
                  <a:pt x="106" y="49"/>
                </a:cubicBezTo>
                <a:cubicBezTo>
                  <a:pt x="107" y="50"/>
                  <a:pt x="107" y="50"/>
                  <a:pt x="107" y="50"/>
                </a:cubicBezTo>
                <a:cubicBezTo>
                  <a:pt x="108" y="51"/>
                  <a:pt x="108" y="52"/>
                  <a:pt x="108" y="53"/>
                </a:cubicBezTo>
                <a:cubicBezTo>
                  <a:pt x="109" y="53"/>
                  <a:pt x="109" y="53"/>
                  <a:pt x="109" y="54"/>
                </a:cubicBezTo>
                <a:cubicBezTo>
                  <a:pt x="110" y="55"/>
                  <a:pt x="110" y="56"/>
                  <a:pt x="111" y="57"/>
                </a:cubicBezTo>
                <a:cubicBezTo>
                  <a:pt x="111" y="57"/>
                  <a:pt x="111" y="58"/>
                  <a:pt x="111" y="58"/>
                </a:cubicBezTo>
                <a:cubicBezTo>
                  <a:pt x="111" y="59"/>
                  <a:pt x="112" y="60"/>
                  <a:pt x="112" y="60"/>
                </a:cubicBezTo>
                <a:cubicBezTo>
                  <a:pt x="112" y="61"/>
                  <a:pt x="112" y="61"/>
                  <a:pt x="112" y="62"/>
                </a:cubicBezTo>
                <a:cubicBezTo>
                  <a:pt x="112" y="63"/>
                  <a:pt x="113" y="64"/>
                  <a:pt x="113" y="64"/>
                </a:cubicBezTo>
                <a:cubicBezTo>
                  <a:pt x="113" y="65"/>
                  <a:pt x="113" y="65"/>
                  <a:pt x="113" y="66"/>
                </a:cubicBezTo>
                <a:cubicBezTo>
                  <a:pt x="113" y="67"/>
                  <a:pt x="113" y="68"/>
                  <a:pt x="113" y="69"/>
                </a:cubicBezTo>
                <a:cubicBezTo>
                  <a:pt x="113" y="71"/>
                  <a:pt x="113" y="72"/>
                  <a:pt x="113" y="73"/>
                </a:cubicBezTo>
                <a:cubicBezTo>
                  <a:pt x="113" y="74"/>
                  <a:pt x="113" y="74"/>
                  <a:pt x="113" y="75"/>
                </a:cubicBezTo>
                <a:cubicBezTo>
                  <a:pt x="113" y="75"/>
                  <a:pt x="112" y="76"/>
                  <a:pt x="112" y="77"/>
                </a:cubicBezTo>
                <a:cubicBezTo>
                  <a:pt x="112" y="78"/>
                  <a:pt x="112" y="78"/>
                  <a:pt x="112" y="78"/>
                </a:cubicBezTo>
                <a:cubicBezTo>
                  <a:pt x="112" y="79"/>
                  <a:pt x="111" y="80"/>
                  <a:pt x="111" y="81"/>
                </a:cubicBezTo>
                <a:cubicBezTo>
                  <a:pt x="111" y="81"/>
                  <a:pt x="111" y="82"/>
                  <a:pt x="111" y="82"/>
                </a:cubicBezTo>
                <a:cubicBezTo>
                  <a:pt x="110" y="83"/>
                  <a:pt x="110" y="84"/>
                  <a:pt x="109" y="85"/>
                </a:cubicBezTo>
                <a:cubicBezTo>
                  <a:pt x="109" y="86"/>
                  <a:pt x="109" y="86"/>
                  <a:pt x="108" y="86"/>
                </a:cubicBezTo>
                <a:cubicBezTo>
                  <a:pt x="108" y="87"/>
                  <a:pt x="108" y="88"/>
                  <a:pt x="107" y="88"/>
                </a:cubicBezTo>
                <a:cubicBezTo>
                  <a:pt x="107" y="89"/>
                  <a:pt x="107" y="89"/>
                  <a:pt x="106" y="90"/>
                </a:cubicBezTo>
                <a:cubicBezTo>
                  <a:pt x="106" y="90"/>
                  <a:pt x="105" y="91"/>
                  <a:pt x="105" y="92"/>
                </a:cubicBezTo>
                <a:close/>
                <a:moveTo>
                  <a:pt x="124" y="96"/>
                </a:moveTo>
                <a:cubicBezTo>
                  <a:pt x="107" y="96"/>
                  <a:pt x="107" y="96"/>
                  <a:pt x="107" y="96"/>
                </a:cubicBezTo>
                <a:cubicBezTo>
                  <a:pt x="107" y="96"/>
                  <a:pt x="107" y="96"/>
                  <a:pt x="107" y="96"/>
                </a:cubicBezTo>
                <a:cubicBezTo>
                  <a:pt x="108" y="96"/>
                  <a:pt x="108" y="96"/>
                  <a:pt x="108" y="95"/>
                </a:cubicBezTo>
                <a:cubicBezTo>
                  <a:pt x="109" y="95"/>
                  <a:pt x="109" y="94"/>
                  <a:pt x="110" y="94"/>
                </a:cubicBezTo>
                <a:cubicBezTo>
                  <a:pt x="110" y="94"/>
                  <a:pt x="110" y="94"/>
                  <a:pt x="110" y="93"/>
                </a:cubicBezTo>
                <a:cubicBezTo>
                  <a:pt x="115" y="88"/>
                  <a:pt x="118" y="81"/>
                  <a:pt x="118" y="74"/>
                </a:cubicBezTo>
                <a:cubicBezTo>
                  <a:pt x="118" y="74"/>
                  <a:pt x="118" y="73"/>
                  <a:pt x="118" y="73"/>
                </a:cubicBezTo>
                <a:cubicBezTo>
                  <a:pt x="119" y="72"/>
                  <a:pt x="119" y="71"/>
                  <a:pt x="119" y="69"/>
                </a:cubicBezTo>
                <a:cubicBezTo>
                  <a:pt x="119" y="68"/>
                  <a:pt x="119" y="67"/>
                  <a:pt x="118" y="65"/>
                </a:cubicBezTo>
                <a:cubicBezTo>
                  <a:pt x="118" y="65"/>
                  <a:pt x="118" y="65"/>
                  <a:pt x="118" y="65"/>
                </a:cubicBezTo>
                <a:cubicBezTo>
                  <a:pt x="118" y="58"/>
                  <a:pt x="115" y="51"/>
                  <a:pt x="110" y="45"/>
                </a:cubicBezTo>
                <a:cubicBezTo>
                  <a:pt x="110" y="45"/>
                  <a:pt x="110" y="45"/>
                  <a:pt x="110" y="45"/>
                </a:cubicBezTo>
                <a:cubicBezTo>
                  <a:pt x="109" y="44"/>
                  <a:pt x="109" y="44"/>
                  <a:pt x="108" y="43"/>
                </a:cubicBezTo>
                <a:cubicBezTo>
                  <a:pt x="108" y="43"/>
                  <a:pt x="108" y="42"/>
                  <a:pt x="107" y="41"/>
                </a:cubicBezTo>
                <a:cubicBezTo>
                  <a:pt x="107" y="41"/>
                  <a:pt x="107" y="40"/>
                  <a:pt x="107" y="40"/>
                </a:cubicBezTo>
                <a:cubicBezTo>
                  <a:pt x="124" y="40"/>
                  <a:pt x="124" y="40"/>
                  <a:pt x="124" y="40"/>
                </a:cubicBezTo>
                <a:cubicBezTo>
                  <a:pt x="125" y="52"/>
                  <a:pt x="132" y="58"/>
                  <a:pt x="140" y="58"/>
                </a:cubicBezTo>
                <a:cubicBezTo>
                  <a:pt x="140" y="81"/>
                  <a:pt x="140" y="81"/>
                  <a:pt x="140" y="81"/>
                </a:cubicBezTo>
                <a:cubicBezTo>
                  <a:pt x="132" y="81"/>
                  <a:pt x="125" y="88"/>
                  <a:pt x="124" y="9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09671624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0" name="Freeform 1087">
            <a:extLst>
              <a:ext uri="{FF2B5EF4-FFF2-40B4-BE49-F238E27FC236}">
                <a16:creationId xmlns:a16="http://schemas.microsoft.com/office/drawing/2014/main" xmlns="" id="{0332A7E0-22E1-4FC1-BB95-84451E5EB51F}"/>
              </a:ext>
            </a:extLst>
          </p:cNvPr>
          <p:cNvSpPr>
            <a:spLocks noEditPoints="1"/>
          </p:cNvSpPr>
          <p:nvPr/>
        </p:nvSpPr>
        <p:spPr bwMode="auto">
          <a:xfrm>
            <a:off x="2000250" y="1016000"/>
            <a:ext cx="549275" cy="466725"/>
          </a:xfrm>
          <a:custGeom>
            <a:avLst/>
            <a:gdLst>
              <a:gd name="T0" fmla="*/ 0 w 160"/>
              <a:gd name="T1" fmla="*/ 97 h 135"/>
              <a:gd name="T2" fmla="*/ 0 w 160"/>
              <a:gd name="T3" fmla="*/ 121 h 135"/>
              <a:gd name="T4" fmla="*/ 99 w 160"/>
              <a:gd name="T5" fmla="*/ 135 h 135"/>
              <a:gd name="T6" fmla="*/ 160 w 160"/>
              <a:gd name="T7" fmla="*/ 110 h 135"/>
              <a:gd name="T8" fmla="*/ 160 w 160"/>
              <a:gd name="T9" fmla="*/ 0 h 135"/>
              <a:gd name="T10" fmla="*/ 66 w 160"/>
              <a:gd name="T11" fmla="*/ 88 h 135"/>
              <a:gd name="T12" fmla="*/ 103 w 160"/>
              <a:gd name="T13" fmla="*/ 24 h 135"/>
              <a:gd name="T14" fmla="*/ 110 w 160"/>
              <a:gd name="T15" fmla="*/ 33 h 135"/>
              <a:gd name="T16" fmla="*/ 113 w 160"/>
              <a:gd name="T17" fmla="*/ 47 h 135"/>
              <a:gd name="T18" fmla="*/ 110 w 160"/>
              <a:gd name="T19" fmla="*/ 60 h 135"/>
              <a:gd name="T20" fmla="*/ 104 w 160"/>
              <a:gd name="T21" fmla="*/ 70 h 135"/>
              <a:gd name="T22" fmla="*/ 101 w 160"/>
              <a:gd name="T23" fmla="*/ 22 h 135"/>
              <a:gd name="T24" fmla="*/ 107 w 160"/>
              <a:gd name="T25" fmla="*/ 74 h 135"/>
              <a:gd name="T26" fmla="*/ 114 w 160"/>
              <a:gd name="T27" fmla="*/ 66 h 135"/>
              <a:gd name="T28" fmla="*/ 118 w 160"/>
              <a:gd name="T29" fmla="*/ 55 h 135"/>
              <a:gd name="T30" fmla="*/ 118 w 160"/>
              <a:gd name="T31" fmla="*/ 42 h 135"/>
              <a:gd name="T32" fmla="*/ 116 w 160"/>
              <a:gd name="T33" fmla="*/ 32 h 135"/>
              <a:gd name="T34" fmla="*/ 110 w 160"/>
              <a:gd name="T35" fmla="*/ 22 h 135"/>
              <a:gd name="T36" fmla="*/ 54 w 160"/>
              <a:gd name="T37" fmla="*/ 67 h 135"/>
              <a:gd name="T38" fmla="*/ 48 w 160"/>
              <a:gd name="T39" fmla="*/ 57 h 135"/>
              <a:gd name="T40" fmla="*/ 47 w 160"/>
              <a:gd name="T41" fmla="*/ 41 h 135"/>
              <a:gd name="T42" fmla="*/ 52 w 160"/>
              <a:gd name="T43" fmla="*/ 30 h 135"/>
              <a:gd name="T44" fmla="*/ 60 w 160"/>
              <a:gd name="T45" fmla="*/ 21 h 135"/>
              <a:gd name="T46" fmla="*/ 36 w 160"/>
              <a:gd name="T47" fmla="*/ 74 h 135"/>
              <a:gd name="T48" fmla="*/ 50 w 160"/>
              <a:gd name="T49" fmla="*/ 22 h 135"/>
              <a:gd name="T50" fmla="*/ 45 w 160"/>
              <a:gd name="T51" fmla="*/ 32 h 135"/>
              <a:gd name="T52" fmla="*/ 42 w 160"/>
              <a:gd name="T53" fmla="*/ 42 h 135"/>
              <a:gd name="T54" fmla="*/ 42 w 160"/>
              <a:gd name="T55" fmla="*/ 55 h 135"/>
              <a:gd name="T56" fmla="*/ 46 w 160"/>
              <a:gd name="T57" fmla="*/ 66 h 135"/>
              <a:gd name="T58" fmla="*/ 53 w 160"/>
              <a:gd name="T59" fmla="*/ 74 h 135"/>
              <a:gd name="T60" fmla="*/ 31 w 160"/>
              <a:gd name="T61" fmla="*/ 15 h 135"/>
              <a:gd name="T62" fmla="*/ 14 w 160"/>
              <a:gd name="T63" fmla="*/ 33 h 135"/>
              <a:gd name="T64" fmla="*/ 30 w 160"/>
              <a:gd name="T65" fmla="*/ 77 h 135"/>
              <a:gd name="T66" fmla="*/ 6 w 160"/>
              <a:gd name="T67" fmla="*/ 88 h 135"/>
              <a:gd name="T68" fmla="*/ 6 w 160"/>
              <a:gd name="T69" fmla="*/ 94 h 135"/>
              <a:gd name="T70" fmla="*/ 6 w 160"/>
              <a:gd name="T71" fmla="*/ 110 h 135"/>
              <a:gd name="T72" fmla="*/ 61 w 160"/>
              <a:gd name="T73" fmla="*/ 119 h 135"/>
              <a:gd name="T74" fmla="*/ 6 w 160"/>
              <a:gd name="T75" fmla="*/ 127 h 135"/>
              <a:gd name="T76" fmla="*/ 66 w 160"/>
              <a:gd name="T77" fmla="*/ 121 h 135"/>
              <a:gd name="T78" fmla="*/ 66 w 160"/>
              <a:gd name="T79" fmla="*/ 97 h 135"/>
              <a:gd name="T80" fmla="*/ 94 w 160"/>
              <a:gd name="T81" fmla="*/ 110 h 135"/>
              <a:gd name="T82" fmla="*/ 154 w 160"/>
              <a:gd name="T83" fmla="*/ 130 h 135"/>
              <a:gd name="T84" fmla="*/ 99 w 160"/>
              <a:gd name="T85" fmla="*/ 121 h 135"/>
              <a:gd name="T86" fmla="*/ 99 w 160"/>
              <a:gd name="T87" fmla="*/ 110 h 135"/>
              <a:gd name="T88" fmla="*/ 154 w 160"/>
              <a:gd name="T89" fmla="*/ 102 h 135"/>
              <a:gd name="T90" fmla="*/ 154 w 160"/>
              <a:gd name="T91" fmla="*/ 97 h 135"/>
              <a:gd name="T92" fmla="*/ 130 w 160"/>
              <a:gd name="T93" fmla="*/ 77 h 135"/>
              <a:gd name="T94" fmla="*/ 146 w 160"/>
              <a:gd name="T95" fmla="*/ 33 h 135"/>
              <a:gd name="T96" fmla="*/ 129 w 160"/>
              <a:gd name="T97" fmla="*/ 15 h 135"/>
              <a:gd name="T98" fmla="*/ 154 w 160"/>
              <a:gd name="T99" fmla="*/ 88 h 135"/>
              <a:gd name="T100" fmla="*/ 18 w 160"/>
              <a:gd name="T101" fmla="*/ 28 h 135"/>
              <a:gd name="T102" fmla="*/ 142 w 160"/>
              <a:gd name="T103" fmla="*/ 8 h 135"/>
              <a:gd name="T104" fmla="*/ 138 w 160"/>
              <a:gd name="T105" fmla="*/ 18 h 135"/>
              <a:gd name="T106" fmla="*/ 18 w 160"/>
              <a:gd name="T107" fmla="*/ 86 h 135"/>
              <a:gd name="T108" fmla="*/ 22 w 160"/>
              <a:gd name="T109" fmla="*/ 76 h 135"/>
              <a:gd name="T110" fmla="*/ 142 w 160"/>
              <a:gd name="T111" fmla="*/ 66 h 1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60" h="135">
                <a:moveTo>
                  <a:pt x="99" y="0"/>
                </a:moveTo>
                <a:cubicBezTo>
                  <a:pt x="61" y="0"/>
                  <a:pt x="61" y="0"/>
                  <a:pt x="61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94"/>
                  <a:pt x="0" y="94"/>
                  <a:pt x="0" y="94"/>
                </a:cubicBezTo>
                <a:cubicBezTo>
                  <a:pt x="0" y="97"/>
                  <a:pt x="0" y="97"/>
                  <a:pt x="0" y="97"/>
                </a:cubicBezTo>
                <a:cubicBezTo>
                  <a:pt x="0" y="102"/>
                  <a:pt x="0" y="102"/>
                  <a:pt x="0" y="102"/>
                </a:cubicBezTo>
                <a:cubicBezTo>
                  <a:pt x="0" y="105"/>
                  <a:pt x="0" y="105"/>
                  <a:pt x="0" y="105"/>
                </a:cubicBezTo>
                <a:cubicBezTo>
                  <a:pt x="0" y="110"/>
                  <a:pt x="0" y="110"/>
                  <a:pt x="0" y="110"/>
                </a:cubicBezTo>
                <a:cubicBezTo>
                  <a:pt x="0" y="113"/>
                  <a:pt x="0" y="113"/>
                  <a:pt x="0" y="113"/>
                </a:cubicBezTo>
                <a:cubicBezTo>
                  <a:pt x="0" y="119"/>
                  <a:pt x="0" y="119"/>
                  <a:pt x="0" y="119"/>
                </a:cubicBezTo>
                <a:cubicBezTo>
                  <a:pt x="0" y="121"/>
                  <a:pt x="0" y="121"/>
                  <a:pt x="0" y="121"/>
                </a:cubicBezTo>
                <a:cubicBezTo>
                  <a:pt x="0" y="127"/>
                  <a:pt x="0" y="127"/>
                  <a:pt x="0" y="127"/>
                </a:cubicBezTo>
                <a:cubicBezTo>
                  <a:pt x="0" y="135"/>
                  <a:pt x="0" y="135"/>
                  <a:pt x="0" y="135"/>
                </a:cubicBezTo>
                <a:cubicBezTo>
                  <a:pt x="61" y="135"/>
                  <a:pt x="61" y="135"/>
                  <a:pt x="61" y="135"/>
                </a:cubicBezTo>
                <a:cubicBezTo>
                  <a:pt x="66" y="135"/>
                  <a:pt x="66" y="135"/>
                  <a:pt x="66" y="135"/>
                </a:cubicBezTo>
                <a:cubicBezTo>
                  <a:pt x="94" y="135"/>
                  <a:pt x="94" y="135"/>
                  <a:pt x="94" y="135"/>
                </a:cubicBezTo>
                <a:cubicBezTo>
                  <a:pt x="99" y="135"/>
                  <a:pt x="99" y="135"/>
                  <a:pt x="99" y="135"/>
                </a:cubicBezTo>
                <a:cubicBezTo>
                  <a:pt x="160" y="135"/>
                  <a:pt x="160" y="135"/>
                  <a:pt x="160" y="135"/>
                </a:cubicBezTo>
                <a:cubicBezTo>
                  <a:pt x="160" y="127"/>
                  <a:pt x="160" y="127"/>
                  <a:pt x="160" y="127"/>
                </a:cubicBezTo>
                <a:cubicBezTo>
                  <a:pt x="160" y="121"/>
                  <a:pt x="160" y="121"/>
                  <a:pt x="160" y="121"/>
                </a:cubicBezTo>
                <a:cubicBezTo>
                  <a:pt x="160" y="119"/>
                  <a:pt x="160" y="119"/>
                  <a:pt x="160" y="119"/>
                </a:cubicBezTo>
                <a:cubicBezTo>
                  <a:pt x="160" y="113"/>
                  <a:pt x="160" y="113"/>
                  <a:pt x="160" y="113"/>
                </a:cubicBezTo>
                <a:cubicBezTo>
                  <a:pt x="160" y="110"/>
                  <a:pt x="160" y="110"/>
                  <a:pt x="160" y="110"/>
                </a:cubicBezTo>
                <a:cubicBezTo>
                  <a:pt x="160" y="105"/>
                  <a:pt x="160" y="105"/>
                  <a:pt x="160" y="105"/>
                </a:cubicBezTo>
                <a:cubicBezTo>
                  <a:pt x="160" y="102"/>
                  <a:pt x="160" y="102"/>
                  <a:pt x="160" y="102"/>
                </a:cubicBezTo>
                <a:cubicBezTo>
                  <a:pt x="160" y="97"/>
                  <a:pt x="160" y="97"/>
                  <a:pt x="160" y="97"/>
                </a:cubicBezTo>
                <a:cubicBezTo>
                  <a:pt x="160" y="94"/>
                  <a:pt x="160" y="94"/>
                  <a:pt x="160" y="94"/>
                </a:cubicBezTo>
                <a:cubicBezTo>
                  <a:pt x="160" y="88"/>
                  <a:pt x="160" y="88"/>
                  <a:pt x="160" y="88"/>
                </a:cubicBezTo>
                <a:cubicBezTo>
                  <a:pt x="160" y="0"/>
                  <a:pt x="160" y="0"/>
                  <a:pt x="160" y="0"/>
                </a:cubicBezTo>
                <a:lnTo>
                  <a:pt x="99" y="0"/>
                </a:lnTo>
                <a:close/>
                <a:moveTo>
                  <a:pt x="94" y="6"/>
                </a:moveTo>
                <a:cubicBezTo>
                  <a:pt x="94" y="11"/>
                  <a:pt x="94" y="11"/>
                  <a:pt x="94" y="11"/>
                </a:cubicBezTo>
                <a:cubicBezTo>
                  <a:pt x="94" y="83"/>
                  <a:pt x="94" y="83"/>
                  <a:pt x="94" y="83"/>
                </a:cubicBezTo>
                <a:cubicBezTo>
                  <a:pt x="94" y="88"/>
                  <a:pt x="94" y="88"/>
                  <a:pt x="94" y="88"/>
                </a:cubicBezTo>
                <a:cubicBezTo>
                  <a:pt x="66" y="88"/>
                  <a:pt x="66" y="88"/>
                  <a:pt x="66" y="88"/>
                </a:cubicBezTo>
                <a:cubicBezTo>
                  <a:pt x="66" y="83"/>
                  <a:pt x="66" y="83"/>
                  <a:pt x="66" y="83"/>
                </a:cubicBezTo>
                <a:cubicBezTo>
                  <a:pt x="66" y="11"/>
                  <a:pt x="66" y="11"/>
                  <a:pt x="66" y="11"/>
                </a:cubicBezTo>
                <a:cubicBezTo>
                  <a:pt x="66" y="6"/>
                  <a:pt x="66" y="6"/>
                  <a:pt x="66" y="6"/>
                </a:cubicBezTo>
                <a:lnTo>
                  <a:pt x="94" y="6"/>
                </a:lnTo>
                <a:close/>
                <a:moveTo>
                  <a:pt x="101" y="22"/>
                </a:moveTo>
                <a:cubicBezTo>
                  <a:pt x="102" y="22"/>
                  <a:pt x="103" y="23"/>
                  <a:pt x="103" y="24"/>
                </a:cubicBezTo>
                <a:cubicBezTo>
                  <a:pt x="104" y="24"/>
                  <a:pt x="104" y="24"/>
                  <a:pt x="104" y="25"/>
                </a:cubicBezTo>
                <a:cubicBezTo>
                  <a:pt x="105" y="25"/>
                  <a:pt x="106" y="26"/>
                  <a:pt x="106" y="27"/>
                </a:cubicBezTo>
                <a:cubicBezTo>
                  <a:pt x="106" y="27"/>
                  <a:pt x="107" y="27"/>
                  <a:pt x="107" y="28"/>
                </a:cubicBezTo>
                <a:cubicBezTo>
                  <a:pt x="108" y="29"/>
                  <a:pt x="108" y="29"/>
                  <a:pt x="108" y="30"/>
                </a:cubicBezTo>
                <a:cubicBezTo>
                  <a:pt x="109" y="30"/>
                  <a:pt x="109" y="31"/>
                  <a:pt x="109" y="31"/>
                </a:cubicBezTo>
                <a:cubicBezTo>
                  <a:pt x="110" y="32"/>
                  <a:pt x="110" y="33"/>
                  <a:pt x="110" y="33"/>
                </a:cubicBezTo>
                <a:cubicBezTo>
                  <a:pt x="110" y="34"/>
                  <a:pt x="111" y="34"/>
                  <a:pt x="111" y="35"/>
                </a:cubicBezTo>
                <a:cubicBezTo>
                  <a:pt x="111" y="36"/>
                  <a:pt x="111" y="36"/>
                  <a:pt x="112" y="37"/>
                </a:cubicBezTo>
                <a:cubicBezTo>
                  <a:pt x="112" y="38"/>
                  <a:pt x="112" y="38"/>
                  <a:pt x="112" y="39"/>
                </a:cubicBezTo>
                <a:cubicBezTo>
                  <a:pt x="112" y="40"/>
                  <a:pt x="112" y="40"/>
                  <a:pt x="113" y="41"/>
                </a:cubicBezTo>
                <a:cubicBezTo>
                  <a:pt x="113" y="42"/>
                  <a:pt x="113" y="42"/>
                  <a:pt x="113" y="43"/>
                </a:cubicBezTo>
                <a:cubicBezTo>
                  <a:pt x="113" y="44"/>
                  <a:pt x="113" y="46"/>
                  <a:pt x="113" y="47"/>
                </a:cubicBezTo>
                <a:cubicBezTo>
                  <a:pt x="113" y="48"/>
                  <a:pt x="113" y="50"/>
                  <a:pt x="113" y="51"/>
                </a:cubicBezTo>
                <a:cubicBezTo>
                  <a:pt x="113" y="51"/>
                  <a:pt x="113" y="52"/>
                  <a:pt x="113" y="52"/>
                </a:cubicBezTo>
                <a:cubicBezTo>
                  <a:pt x="112" y="53"/>
                  <a:pt x="112" y="54"/>
                  <a:pt x="112" y="55"/>
                </a:cubicBezTo>
                <a:cubicBezTo>
                  <a:pt x="112" y="56"/>
                  <a:pt x="112" y="56"/>
                  <a:pt x="112" y="57"/>
                </a:cubicBezTo>
                <a:cubicBezTo>
                  <a:pt x="111" y="57"/>
                  <a:pt x="111" y="58"/>
                  <a:pt x="111" y="59"/>
                </a:cubicBezTo>
                <a:cubicBezTo>
                  <a:pt x="111" y="59"/>
                  <a:pt x="110" y="60"/>
                  <a:pt x="110" y="60"/>
                </a:cubicBezTo>
                <a:cubicBezTo>
                  <a:pt x="110" y="61"/>
                  <a:pt x="110" y="62"/>
                  <a:pt x="109" y="62"/>
                </a:cubicBezTo>
                <a:cubicBezTo>
                  <a:pt x="109" y="63"/>
                  <a:pt x="109" y="63"/>
                  <a:pt x="108" y="64"/>
                </a:cubicBezTo>
                <a:cubicBezTo>
                  <a:pt x="108" y="65"/>
                  <a:pt x="108" y="65"/>
                  <a:pt x="107" y="66"/>
                </a:cubicBezTo>
                <a:cubicBezTo>
                  <a:pt x="107" y="66"/>
                  <a:pt x="106" y="67"/>
                  <a:pt x="106" y="67"/>
                </a:cubicBezTo>
                <a:cubicBezTo>
                  <a:pt x="106" y="68"/>
                  <a:pt x="105" y="68"/>
                  <a:pt x="104" y="69"/>
                </a:cubicBezTo>
                <a:cubicBezTo>
                  <a:pt x="104" y="69"/>
                  <a:pt x="104" y="70"/>
                  <a:pt x="104" y="70"/>
                </a:cubicBezTo>
                <a:cubicBezTo>
                  <a:pt x="103" y="71"/>
                  <a:pt x="102" y="71"/>
                  <a:pt x="101" y="72"/>
                </a:cubicBezTo>
                <a:cubicBezTo>
                  <a:pt x="101" y="72"/>
                  <a:pt x="101" y="73"/>
                  <a:pt x="100" y="73"/>
                </a:cubicBezTo>
                <a:cubicBezTo>
                  <a:pt x="100" y="73"/>
                  <a:pt x="100" y="73"/>
                  <a:pt x="99" y="74"/>
                </a:cubicBezTo>
                <a:cubicBezTo>
                  <a:pt x="99" y="20"/>
                  <a:pt x="99" y="20"/>
                  <a:pt x="99" y="20"/>
                </a:cubicBezTo>
                <a:cubicBezTo>
                  <a:pt x="100" y="20"/>
                  <a:pt x="100" y="21"/>
                  <a:pt x="100" y="21"/>
                </a:cubicBezTo>
                <a:cubicBezTo>
                  <a:pt x="101" y="21"/>
                  <a:pt x="101" y="21"/>
                  <a:pt x="101" y="22"/>
                </a:cubicBezTo>
                <a:close/>
                <a:moveTo>
                  <a:pt x="107" y="19"/>
                </a:moveTo>
                <a:cubicBezTo>
                  <a:pt x="124" y="19"/>
                  <a:pt x="124" y="19"/>
                  <a:pt x="124" y="19"/>
                </a:cubicBezTo>
                <a:cubicBezTo>
                  <a:pt x="125" y="28"/>
                  <a:pt x="132" y="35"/>
                  <a:pt x="141" y="36"/>
                </a:cubicBezTo>
                <a:cubicBezTo>
                  <a:pt x="141" y="58"/>
                  <a:pt x="141" y="58"/>
                  <a:pt x="141" y="58"/>
                </a:cubicBezTo>
                <a:cubicBezTo>
                  <a:pt x="132" y="59"/>
                  <a:pt x="125" y="66"/>
                  <a:pt x="124" y="74"/>
                </a:cubicBezTo>
                <a:cubicBezTo>
                  <a:pt x="107" y="74"/>
                  <a:pt x="107" y="74"/>
                  <a:pt x="107" y="74"/>
                </a:cubicBezTo>
                <a:cubicBezTo>
                  <a:pt x="107" y="74"/>
                  <a:pt x="107" y="74"/>
                  <a:pt x="107" y="74"/>
                </a:cubicBezTo>
                <a:cubicBezTo>
                  <a:pt x="108" y="74"/>
                  <a:pt x="109" y="73"/>
                  <a:pt x="110" y="72"/>
                </a:cubicBezTo>
                <a:cubicBezTo>
                  <a:pt x="110" y="72"/>
                  <a:pt x="110" y="72"/>
                  <a:pt x="110" y="72"/>
                </a:cubicBezTo>
                <a:cubicBezTo>
                  <a:pt x="110" y="71"/>
                  <a:pt x="111" y="70"/>
                  <a:pt x="112" y="69"/>
                </a:cubicBezTo>
                <a:cubicBezTo>
                  <a:pt x="112" y="69"/>
                  <a:pt x="112" y="68"/>
                  <a:pt x="112" y="68"/>
                </a:cubicBezTo>
                <a:cubicBezTo>
                  <a:pt x="113" y="68"/>
                  <a:pt x="113" y="67"/>
                  <a:pt x="114" y="66"/>
                </a:cubicBezTo>
                <a:cubicBezTo>
                  <a:pt x="114" y="66"/>
                  <a:pt x="114" y="65"/>
                  <a:pt x="114" y="65"/>
                </a:cubicBezTo>
                <a:cubicBezTo>
                  <a:pt x="115" y="64"/>
                  <a:pt x="115" y="63"/>
                  <a:pt x="116" y="62"/>
                </a:cubicBezTo>
                <a:cubicBezTo>
                  <a:pt x="116" y="62"/>
                  <a:pt x="116" y="62"/>
                  <a:pt x="116" y="61"/>
                </a:cubicBezTo>
                <a:cubicBezTo>
                  <a:pt x="116" y="61"/>
                  <a:pt x="116" y="60"/>
                  <a:pt x="117" y="59"/>
                </a:cubicBezTo>
                <a:cubicBezTo>
                  <a:pt x="117" y="59"/>
                  <a:pt x="117" y="58"/>
                  <a:pt x="117" y="58"/>
                </a:cubicBezTo>
                <a:cubicBezTo>
                  <a:pt x="117" y="57"/>
                  <a:pt x="118" y="56"/>
                  <a:pt x="118" y="55"/>
                </a:cubicBezTo>
                <a:cubicBezTo>
                  <a:pt x="118" y="55"/>
                  <a:pt x="118" y="54"/>
                  <a:pt x="118" y="54"/>
                </a:cubicBezTo>
                <a:cubicBezTo>
                  <a:pt x="118" y="53"/>
                  <a:pt x="118" y="52"/>
                  <a:pt x="118" y="51"/>
                </a:cubicBezTo>
                <a:cubicBezTo>
                  <a:pt x="118" y="51"/>
                  <a:pt x="118" y="51"/>
                  <a:pt x="118" y="50"/>
                </a:cubicBezTo>
                <a:cubicBezTo>
                  <a:pt x="119" y="49"/>
                  <a:pt x="119" y="48"/>
                  <a:pt x="119" y="47"/>
                </a:cubicBezTo>
                <a:cubicBezTo>
                  <a:pt x="119" y="46"/>
                  <a:pt x="119" y="45"/>
                  <a:pt x="118" y="43"/>
                </a:cubicBezTo>
                <a:cubicBezTo>
                  <a:pt x="118" y="43"/>
                  <a:pt x="118" y="43"/>
                  <a:pt x="118" y="42"/>
                </a:cubicBezTo>
                <a:cubicBezTo>
                  <a:pt x="118" y="41"/>
                  <a:pt x="118" y="41"/>
                  <a:pt x="118" y="40"/>
                </a:cubicBezTo>
                <a:cubicBezTo>
                  <a:pt x="118" y="39"/>
                  <a:pt x="118" y="39"/>
                  <a:pt x="118" y="39"/>
                </a:cubicBezTo>
                <a:cubicBezTo>
                  <a:pt x="118" y="38"/>
                  <a:pt x="117" y="37"/>
                  <a:pt x="117" y="36"/>
                </a:cubicBezTo>
                <a:cubicBezTo>
                  <a:pt x="117" y="36"/>
                  <a:pt x="117" y="35"/>
                  <a:pt x="117" y="35"/>
                </a:cubicBezTo>
                <a:cubicBezTo>
                  <a:pt x="116" y="34"/>
                  <a:pt x="116" y="33"/>
                  <a:pt x="116" y="32"/>
                </a:cubicBezTo>
                <a:cubicBezTo>
                  <a:pt x="116" y="32"/>
                  <a:pt x="116" y="32"/>
                  <a:pt x="116" y="32"/>
                </a:cubicBezTo>
                <a:cubicBezTo>
                  <a:pt x="115" y="31"/>
                  <a:pt x="115" y="30"/>
                  <a:pt x="114" y="29"/>
                </a:cubicBezTo>
                <a:cubicBezTo>
                  <a:pt x="114" y="28"/>
                  <a:pt x="114" y="28"/>
                  <a:pt x="114" y="28"/>
                </a:cubicBezTo>
                <a:cubicBezTo>
                  <a:pt x="113" y="27"/>
                  <a:pt x="113" y="26"/>
                  <a:pt x="112" y="25"/>
                </a:cubicBezTo>
                <a:cubicBezTo>
                  <a:pt x="112" y="25"/>
                  <a:pt x="112" y="25"/>
                  <a:pt x="112" y="25"/>
                </a:cubicBezTo>
                <a:cubicBezTo>
                  <a:pt x="111" y="24"/>
                  <a:pt x="110" y="23"/>
                  <a:pt x="110" y="22"/>
                </a:cubicBezTo>
                <a:cubicBezTo>
                  <a:pt x="110" y="22"/>
                  <a:pt x="110" y="22"/>
                  <a:pt x="110" y="22"/>
                </a:cubicBezTo>
                <a:cubicBezTo>
                  <a:pt x="109" y="21"/>
                  <a:pt x="108" y="20"/>
                  <a:pt x="107" y="19"/>
                </a:cubicBezTo>
                <a:cubicBezTo>
                  <a:pt x="107" y="19"/>
                  <a:pt x="107" y="19"/>
                  <a:pt x="107" y="19"/>
                </a:cubicBezTo>
                <a:close/>
                <a:moveTo>
                  <a:pt x="59" y="72"/>
                </a:moveTo>
                <a:cubicBezTo>
                  <a:pt x="58" y="71"/>
                  <a:pt x="57" y="71"/>
                  <a:pt x="57" y="70"/>
                </a:cubicBezTo>
                <a:cubicBezTo>
                  <a:pt x="56" y="70"/>
                  <a:pt x="56" y="69"/>
                  <a:pt x="56" y="69"/>
                </a:cubicBezTo>
                <a:cubicBezTo>
                  <a:pt x="55" y="68"/>
                  <a:pt x="54" y="68"/>
                  <a:pt x="54" y="67"/>
                </a:cubicBezTo>
                <a:cubicBezTo>
                  <a:pt x="54" y="67"/>
                  <a:pt x="53" y="66"/>
                  <a:pt x="53" y="66"/>
                </a:cubicBezTo>
                <a:cubicBezTo>
                  <a:pt x="53" y="65"/>
                  <a:pt x="52" y="65"/>
                  <a:pt x="52" y="64"/>
                </a:cubicBezTo>
                <a:cubicBezTo>
                  <a:pt x="51" y="63"/>
                  <a:pt x="51" y="63"/>
                  <a:pt x="51" y="62"/>
                </a:cubicBezTo>
                <a:cubicBezTo>
                  <a:pt x="50" y="62"/>
                  <a:pt x="50" y="61"/>
                  <a:pt x="50" y="60"/>
                </a:cubicBezTo>
                <a:cubicBezTo>
                  <a:pt x="50" y="60"/>
                  <a:pt x="49" y="59"/>
                  <a:pt x="49" y="59"/>
                </a:cubicBezTo>
                <a:cubicBezTo>
                  <a:pt x="49" y="58"/>
                  <a:pt x="49" y="57"/>
                  <a:pt x="48" y="57"/>
                </a:cubicBezTo>
                <a:cubicBezTo>
                  <a:pt x="48" y="56"/>
                  <a:pt x="48" y="56"/>
                  <a:pt x="48" y="55"/>
                </a:cubicBezTo>
                <a:cubicBezTo>
                  <a:pt x="48" y="54"/>
                  <a:pt x="48" y="53"/>
                  <a:pt x="47" y="52"/>
                </a:cubicBezTo>
                <a:cubicBezTo>
                  <a:pt x="47" y="52"/>
                  <a:pt x="47" y="51"/>
                  <a:pt x="47" y="51"/>
                </a:cubicBezTo>
                <a:cubicBezTo>
                  <a:pt x="47" y="50"/>
                  <a:pt x="47" y="48"/>
                  <a:pt x="47" y="47"/>
                </a:cubicBezTo>
                <a:cubicBezTo>
                  <a:pt x="47" y="46"/>
                  <a:pt x="47" y="44"/>
                  <a:pt x="47" y="43"/>
                </a:cubicBezTo>
                <a:cubicBezTo>
                  <a:pt x="47" y="42"/>
                  <a:pt x="47" y="42"/>
                  <a:pt x="47" y="41"/>
                </a:cubicBezTo>
                <a:cubicBezTo>
                  <a:pt x="48" y="40"/>
                  <a:pt x="48" y="40"/>
                  <a:pt x="48" y="39"/>
                </a:cubicBezTo>
                <a:cubicBezTo>
                  <a:pt x="48" y="38"/>
                  <a:pt x="48" y="38"/>
                  <a:pt x="48" y="37"/>
                </a:cubicBezTo>
                <a:cubicBezTo>
                  <a:pt x="49" y="36"/>
                  <a:pt x="49" y="36"/>
                  <a:pt x="49" y="35"/>
                </a:cubicBezTo>
                <a:cubicBezTo>
                  <a:pt x="49" y="34"/>
                  <a:pt x="50" y="34"/>
                  <a:pt x="50" y="33"/>
                </a:cubicBezTo>
                <a:cubicBezTo>
                  <a:pt x="50" y="33"/>
                  <a:pt x="50" y="32"/>
                  <a:pt x="51" y="31"/>
                </a:cubicBezTo>
                <a:cubicBezTo>
                  <a:pt x="51" y="31"/>
                  <a:pt x="51" y="30"/>
                  <a:pt x="52" y="30"/>
                </a:cubicBezTo>
                <a:cubicBezTo>
                  <a:pt x="52" y="29"/>
                  <a:pt x="52" y="29"/>
                  <a:pt x="53" y="28"/>
                </a:cubicBezTo>
                <a:cubicBezTo>
                  <a:pt x="53" y="27"/>
                  <a:pt x="54" y="27"/>
                  <a:pt x="54" y="27"/>
                </a:cubicBezTo>
                <a:cubicBezTo>
                  <a:pt x="54" y="26"/>
                  <a:pt x="55" y="25"/>
                  <a:pt x="56" y="25"/>
                </a:cubicBezTo>
                <a:cubicBezTo>
                  <a:pt x="56" y="24"/>
                  <a:pt x="56" y="24"/>
                  <a:pt x="57" y="24"/>
                </a:cubicBezTo>
                <a:cubicBezTo>
                  <a:pt x="57" y="23"/>
                  <a:pt x="58" y="22"/>
                  <a:pt x="59" y="22"/>
                </a:cubicBezTo>
                <a:cubicBezTo>
                  <a:pt x="59" y="21"/>
                  <a:pt x="59" y="21"/>
                  <a:pt x="60" y="21"/>
                </a:cubicBezTo>
                <a:cubicBezTo>
                  <a:pt x="60" y="21"/>
                  <a:pt x="60" y="20"/>
                  <a:pt x="61" y="20"/>
                </a:cubicBezTo>
                <a:cubicBezTo>
                  <a:pt x="61" y="74"/>
                  <a:pt x="61" y="74"/>
                  <a:pt x="61" y="74"/>
                </a:cubicBezTo>
                <a:cubicBezTo>
                  <a:pt x="60" y="73"/>
                  <a:pt x="60" y="73"/>
                  <a:pt x="60" y="73"/>
                </a:cubicBezTo>
                <a:cubicBezTo>
                  <a:pt x="59" y="73"/>
                  <a:pt x="59" y="72"/>
                  <a:pt x="59" y="72"/>
                </a:cubicBezTo>
                <a:close/>
                <a:moveTo>
                  <a:pt x="53" y="74"/>
                </a:moveTo>
                <a:cubicBezTo>
                  <a:pt x="36" y="74"/>
                  <a:pt x="36" y="74"/>
                  <a:pt x="36" y="74"/>
                </a:cubicBezTo>
                <a:cubicBezTo>
                  <a:pt x="35" y="66"/>
                  <a:pt x="28" y="59"/>
                  <a:pt x="19" y="58"/>
                </a:cubicBezTo>
                <a:cubicBezTo>
                  <a:pt x="19" y="36"/>
                  <a:pt x="19" y="36"/>
                  <a:pt x="19" y="36"/>
                </a:cubicBezTo>
                <a:cubicBezTo>
                  <a:pt x="28" y="35"/>
                  <a:pt x="35" y="28"/>
                  <a:pt x="36" y="19"/>
                </a:cubicBezTo>
                <a:cubicBezTo>
                  <a:pt x="53" y="19"/>
                  <a:pt x="53" y="19"/>
                  <a:pt x="53" y="19"/>
                </a:cubicBezTo>
                <a:cubicBezTo>
                  <a:pt x="53" y="19"/>
                  <a:pt x="53" y="19"/>
                  <a:pt x="53" y="19"/>
                </a:cubicBezTo>
                <a:cubicBezTo>
                  <a:pt x="52" y="20"/>
                  <a:pt x="51" y="21"/>
                  <a:pt x="50" y="22"/>
                </a:cubicBezTo>
                <a:cubicBezTo>
                  <a:pt x="50" y="22"/>
                  <a:pt x="50" y="22"/>
                  <a:pt x="50" y="22"/>
                </a:cubicBezTo>
                <a:cubicBezTo>
                  <a:pt x="50" y="23"/>
                  <a:pt x="49" y="24"/>
                  <a:pt x="48" y="25"/>
                </a:cubicBezTo>
                <a:cubicBezTo>
                  <a:pt x="48" y="25"/>
                  <a:pt x="48" y="25"/>
                  <a:pt x="48" y="25"/>
                </a:cubicBezTo>
                <a:cubicBezTo>
                  <a:pt x="47" y="26"/>
                  <a:pt x="47" y="27"/>
                  <a:pt x="46" y="28"/>
                </a:cubicBezTo>
                <a:cubicBezTo>
                  <a:pt x="46" y="28"/>
                  <a:pt x="46" y="28"/>
                  <a:pt x="46" y="29"/>
                </a:cubicBezTo>
                <a:cubicBezTo>
                  <a:pt x="45" y="30"/>
                  <a:pt x="45" y="31"/>
                  <a:pt x="45" y="32"/>
                </a:cubicBezTo>
                <a:cubicBezTo>
                  <a:pt x="44" y="32"/>
                  <a:pt x="44" y="32"/>
                  <a:pt x="44" y="32"/>
                </a:cubicBezTo>
                <a:cubicBezTo>
                  <a:pt x="44" y="33"/>
                  <a:pt x="44" y="34"/>
                  <a:pt x="43" y="35"/>
                </a:cubicBezTo>
                <a:cubicBezTo>
                  <a:pt x="43" y="35"/>
                  <a:pt x="43" y="36"/>
                  <a:pt x="43" y="36"/>
                </a:cubicBezTo>
                <a:cubicBezTo>
                  <a:pt x="43" y="37"/>
                  <a:pt x="42" y="38"/>
                  <a:pt x="42" y="39"/>
                </a:cubicBezTo>
                <a:cubicBezTo>
                  <a:pt x="42" y="39"/>
                  <a:pt x="42" y="39"/>
                  <a:pt x="42" y="40"/>
                </a:cubicBezTo>
                <a:cubicBezTo>
                  <a:pt x="42" y="41"/>
                  <a:pt x="42" y="41"/>
                  <a:pt x="42" y="42"/>
                </a:cubicBezTo>
                <a:cubicBezTo>
                  <a:pt x="42" y="43"/>
                  <a:pt x="42" y="43"/>
                  <a:pt x="42" y="43"/>
                </a:cubicBezTo>
                <a:cubicBezTo>
                  <a:pt x="41" y="45"/>
                  <a:pt x="41" y="46"/>
                  <a:pt x="41" y="47"/>
                </a:cubicBezTo>
                <a:cubicBezTo>
                  <a:pt x="41" y="48"/>
                  <a:pt x="41" y="49"/>
                  <a:pt x="42" y="50"/>
                </a:cubicBezTo>
                <a:cubicBezTo>
                  <a:pt x="42" y="51"/>
                  <a:pt x="42" y="51"/>
                  <a:pt x="42" y="51"/>
                </a:cubicBezTo>
                <a:cubicBezTo>
                  <a:pt x="42" y="52"/>
                  <a:pt x="42" y="53"/>
                  <a:pt x="42" y="54"/>
                </a:cubicBezTo>
                <a:cubicBezTo>
                  <a:pt x="42" y="54"/>
                  <a:pt x="42" y="55"/>
                  <a:pt x="42" y="55"/>
                </a:cubicBezTo>
                <a:cubicBezTo>
                  <a:pt x="42" y="56"/>
                  <a:pt x="43" y="57"/>
                  <a:pt x="43" y="58"/>
                </a:cubicBezTo>
                <a:cubicBezTo>
                  <a:pt x="43" y="58"/>
                  <a:pt x="43" y="59"/>
                  <a:pt x="43" y="59"/>
                </a:cubicBezTo>
                <a:cubicBezTo>
                  <a:pt x="44" y="60"/>
                  <a:pt x="44" y="61"/>
                  <a:pt x="44" y="61"/>
                </a:cubicBezTo>
                <a:cubicBezTo>
                  <a:pt x="44" y="62"/>
                  <a:pt x="44" y="62"/>
                  <a:pt x="45" y="62"/>
                </a:cubicBezTo>
                <a:cubicBezTo>
                  <a:pt x="45" y="63"/>
                  <a:pt x="45" y="64"/>
                  <a:pt x="46" y="65"/>
                </a:cubicBezTo>
                <a:cubicBezTo>
                  <a:pt x="46" y="65"/>
                  <a:pt x="46" y="66"/>
                  <a:pt x="46" y="66"/>
                </a:cubicBezTo>
                <a:cubicBezTo>
                  <a:pt x="47" y="67"/>
                  <a:pt x="47" y="68"/>
                  <a:pt x="48" y="68"/>
                </a:cubicBezTo>
                <a:cubicBezTo>
                  <a:pt x="48" y="68"/>
                  <a:pt x="48" y="69"/>
                  <a:pt x="48" y="69"/>
                </a:cubicBezTo>
                <a:cubicBezTo>
                  <a:pt x="49" y="70"/>
                  <a:pt x="50" y="71"/>
                  <a:pt x="50" y="72"/>
                </a:cubicBezTo>
                <a:cubicBezTo>
                  <a:pt x="50" y="72"/>
                  <a:pt x="50" y="72"/>
                  <a:pt x="50" y="72"/>
                </a:cubicBezTo>
                <a:cubicBezTo>
                  <a:pt x="51" y="73"/>
                  <a:pt x="52" y="74"/>
                  <a:pt x="53" y="74"/>
                </a:cubicBezTo>
                <a:cubicBezTo>
                  <a:pt x="53" y="74"/>
                  <a:pt x="53" y="74"/>
                  <a:pt x="53" y="74"/>
                </a:cubicBezTo>
                <a:close/>
                <a:moveTo>
                  <a:pt x="6" y="6"/>
                </a:moveTo>
                <a:cubicBezTo>
                  <a:pt x="61" y="6"/>
                  <a:pt x="61" y="6"/>
                  <a:pt x="61" y="6"/>
                </a:cubicBezTo>
                <a:cubicBezTo>
                  <a:pt x="61" y="13"/>
                  <a:pt x="61" y="13"/>
                  <a:pt x="61" y="13"/>
                </a:cubicBezTo>
                <a:cubicBezTo>
                  <a:pt x="61" y="14"/>
                  <a:pt x="60" y="14"/>
                  <a:pt x="60" y="14"/>
                </a:cubicBezTo>
                <a:cubicBezTo>
                  <a:pt x="33" y="14"/>
                  <a:pt x="33" y="14"/>
                  <a:pt x="33" y="14"/>
                </a:cubicBezTo>
                <a:cubicBezTo>
                  <a:pt x="32" y="14"/>
                  <a:pt x="32" y="14"/>
                  <a:pt x="31" y="15"/>
                </a:cubicBezTo>
                <a:cubicBezTo>
                  <a:pt x="30" y="15"/>
                  <a:pt x="30" y="16"/>
                  <a:pt x="30" y="17"/>
                </a:cubicBezTo>
                <a:cubicBezTo>
                  <a:pt x="30" y="17"/>
                  <a:pt x="30" y="18"/>
                  <a:pt x="30" y="18"/>
                </a:cubicBezTo>
                <a:cubicBezTo>
                  <a:pt x="30" y="25"/>
                  <a:pt x="25" y="30"/>
                  <a:pt x="18" y="30"/>
                </a:cubicBezTo>
                <a:cubicBezTo>
                  <a:pt x="18" y="30"/>
                  <a:pt x="17" y="30"/>
                  <a:pt x="17" y="30"/>
                </a:cubicBezTo>
                <a:cubicBezTo>
                  <a:pt x="16" y="30"/>
                  <a:pt x="15" y="30"/>
                  <a:pt x="15" y="31"/>
                </a:cubicBezTo>
                <a:cubicBezTo>
                  <a:pt x="14" y="32"/>
                  <a:pt x="14" y="32"/>
                  <a:pt x="14" y="33"/>
                </a:cubicBezTo>
                <a:cubicBezTo>
                  <a:pt x="14" y="61"/>
                  <a:pt x="14" y="61"/>
                  <a:pt x="14" y="61"/>
                </a:cubicBezTo>
                <a:cubicBezTo>
                  <a:pt x="14" y="62"/>
                  <a:pt x="14" y="62"/>
                  <a:pt x="15" y="63"/>
                </a:cubicBezTo>
                <a:cubicBezTo>
                  <a:pt x="15" y="63"/>
                  <a:pt x="16" y="64"/>
                  <a:pt x="17" y="64"/>
                </a:cubicBezTo>
                <a:cubicBezTo>
                  <a:pt x="17" y="63"/>
                  <a:pt x="18" y="63"/>
                  <a:pt x="18" y="63"/>
                </a:cubicBezTo>
                <a:cubicBezTo>
                  <a:pt x="25" y="63"/>
                  <a:pt x="30" y="69"/>
                  <a:pt x="30" y="76"/>
                </a:cubicBezTo>
                <a:cubicBezTo>
                  <a:pt x="30" y="76"/>
                  <a:pt x="30" y="77"/>
                  <a:pt x="30" y="77"/>
                </a:cubicBezTo>
                <a:cubicBezTo>
                  <a:pt x="30" y="78"/>
                  <a:pt x="30" y="79"/>
                  <a:pt x="31" y="79"/>
                </a:cubicBezTo>
                <a:cubicBezTo>
                  <a:pt x="32" y="80"/>
                  <a:pt x="32" y="80"/>
                  <a:pt x="33" y="80"/>
                </a:cubicBezTo>
                <a:cubicBezTo>
                  <a:pt x="60" y="80"/>
                  <a:pt x="60" y="80"/>
                  <a:pt x="60" y="80"/>
                </a:cubicBezTo>
                <a:cubicBezTo>
                  <a:pt x="60" y="80"/>
                  <a:pt x="61" y="80"/>
                  <a:pt x="61" y="80"/>
                </a:cubicBezTo>
                <a:cubicBezTo>
                  <a:pt x="61" y="88"/>
                  <a:pt x="61" y="88"/>
                  <a:pt x="61" y="88"/>
                </a:cubicBezTo>
                <a:cubicBezTo>
                  <a:pt x="6" y="88"/>
                  <a:pt x="6" y="88"/>
                  <a:pt x="6" y="88"/>
                </a:cubicBezTo>
                <a:lnTo>
                  <a:pt x="6" y="6"/>
                </a:lnTo>
                <a:close/>
                <a:moveTo>
                  <a:pt x="6" y="94"/>
                </a:moveTo>
                <a:cubicBezTo>
                  <a:pt x="61" y="94"/>
                  <a:pt x="61" y="94"/>
                  <a:pt x="61" y="94"/>
                </a:cubicBezTo>
                <a:cubicBezTo>
                  <a:pt x="61" y="97"/>
                  <a:pt x="61" y="97"/>
                  <a:pt x="61" y="97"/>
                </a:cubicBezTo>
                <a:cubicBezTo>
                  <a:pt x="6" y="97"/>
                  <a:pt x="6" y="97"/>
                  <a:pt x="6" y="97"/>
                </a:cubicBezTo>
                <a:lnTo>
                  <a:pt x="6" y="94"/>
                </a:lnTo>
                <a:close/>
                <a:moveTo>
                  <a:pt x="6" y="102"/>
                </a:moveTo>
                <a:cubicBezTo>
                  <a:pt x="61" y="102"/>
                  <a:pt x="61" y="102"/>
                  <a:pt x="61" y="102"/>
                </a:cubicBezTo>
                <a:cubicBezTo>
                  <a:pt x="61" y="105"/>
                  <a:pt x="61" y="105"/>
                  <a:pt x="61" y="105"/>
                </a:cubicBezTo>
                <a:cubicBezTo>
                  <a:pt x="6" y="105"/>
                  <a:pt x="6" y="105"/>
                  <a:pt x="6" y="105"/>
                </a:cubicBezTo>
                <a:lnTo>
                  <a:pt x="6" y="102"/>
                </a:lnTo>
                <a:close/>
                <a:moveTo>
                  <a:pt x="6" y="110"/>
                </a:moveTo>
                <a:cubicBezTo>
                  <a:pt x="61" y="110"/>
                  <a:pt x="61" y="110"/>
                  <a:pt x="61" y="110"/>
                </a:cubicBezTo>
                <a:cubicBezTo>
                  <a:pt x="61" y="113"/>
                  <a:pt x="61" y="113"/>
                  <a:pt x="61" y="113"/>
                </a:cubicBezTo>
                <a:cubicBezTo>
                  <a:pt x="6" y="113"/>
                  <a:pt x="6" y="113"/>
                  <a:pt x="6" y="113"/>
                </a:cubicBezTo>
                <a:lnTo>
                  <a:pt x="6" y="110"/>
                </a:lnTo>
                <a:close/>
                <a:moveTo>
                  <a:pt x="6" y="119"/>
                </a:moveTo>
                <a:cubicBezTo>
                  <a:pt x="61" y="119"/>
                  <a:pt x="61" y="119"/>
                  <a:pt x="61" y="119"/>
                </a:cubicBezTo>
                <a:cubicBezTo>
                  <a:pt x="61" y="121"/>
                  <a:pt x="61" y="121"/>
                  <a:pt x="61" y="121"/>
                </a:cubicBezTo>
                <a:cubicBezTo>
                  <a:pt x="6" y="121"/>
                  <a:pt x="6" y="121"/>
                  <a:pt x="6" y="121"/>
                </a:cubicBezTo>
                <a:lnTo>
                  <a:pt x="6" y="119"/>
                </a:lnTo>
                <a:close/>
                <a:moveTo>
                  <a:pt x="61" y="130"/>
                </a:moveTo>
                <a:cubicBezTo>
                  <a:pt x="6" y="130"/>
                  <a:pt x="6" y="130"/>
                  <a:pt x="6" y="130"/>
                </a:cubicBezTo>
                <a:cubicBezTo>
                  <a:pt x="6" y="127"/>
                  <a:pt x="6" y="127"/>
                  <a:pt x="6" y="127"/>
                </a:cubicBezTo>
                <a:cubicBezTo>
                  <a:pt x="61" y="127"/>
                  <a:pt x="61" y="127"/>
                  <a:pt x="61" y="127"/>
                </a:cubicBezTo>
                <a:lnTo>
                  <a:pt x="61" y="130"/>
                </a:lnTo>
                <a:close/>
                <a:moveTo>
                  <a:pt x="94" y="130"/>
                </a:moveTo>
                <a:cubicBezTo>
                  <a:pt x="66" y="130"/>
                  <a:pt x="66" y="130"/>
                  <a:pt x="66" y="130"/>
                </a:cubicBezTo>
                <a:cubicBezTo>
                  <a:pt x="66" y="127"/>
                  <a:pt x="66" y="127"/>
                  <a:pt x="66" y="127"/>
                </a:cubicBezTo>
                <a:cubicBezTo>
                  <a:pt x="66" y="121"/>
                  <a:pt x="66" y="121"/>
                  <a:pt x="66" y="121"/>
                </a:cubicBezTo>
                <a:cubicBezTo>
                  <a:pt x="66" y="119"/>
                  <a:pt x="66" y="119"/>
                  <a:pt x="66" y="119"/>
                </a:cubicBezTo>
                <a:cubicBezTo>
                  <a:pt x="66" y="113"/>
                  <a:pt x="66" y="113"/>
                  <a:pt x="66" y="113"/>
                </a:cubicBezTo>
                <a:cubicBezTo>
                  <a:pt x="66" y="110"/>
                  <a:pt x="66" y="110"/>
                  <a:pt x="66" y="110"/>
                </a:cubicBezTo>
                <a:cubicBezTo>
                  <a:pt x="66" y="105"/>
                  <a:pt x="66" y="105"/>
                  <a:pt x="66" y="105"/>
                </a:cubicBezTo>
                <a:cubicBezTo>
                  <a:pt x="66" y="102"/>
                  <a:pt x="66" y="102"/>
                  <a:pt x="66" y="102"/>
                </a:cubicBezTo>
                <a:cubicBezTo>
                  <a:pt x="66" y="97"/>
                  <a:pt x="66" y="97"/>
                  <a:pt x="66" y="97"/>
                </a:cubicBezTo>
                <a:cubicBezTo>
                  <a:pt x="66" y="94"/>
                  <a:pt x="66" y="94"/>
                  <a:pt x="66" y="94"/>
                </a:cubicBezTo>
                <a:cubicBezTo>
                  <a:pt x="94" y="94"/>
                  <a:pt x="94" y="94"/>
                  <a:pt x="94" y="94"/>
                </a:cubicBezTo>
                <a:cubicBezTo>
                  <a:pt x="94" y="97"/>
                  <a:pt x="94" y="97"/>
                  <a:pt x="94" y="97"/>
                </a:cubicBezTo>
                <a:cubicBezTo>
                  <a:pt x="94" y="102"/>
                  <a:pt x="94" y="102"/>
                  <a:pt x="94" y="102"/>
                </a:cubicBezTo>
                <a:cubicBezTo>
                  <a:pt x="94" y="105"/>
                  <a:pt x="94" y="105"/>
                  <a:pt x="94" y="105"/>
                </a:cubicBezTo>
                <a:cubicBezTo>
                  <a:pt x="94" y="110"/>
                  <a:pt x="94" y="110"/>
                  <a:pt x="94" y="110"/>
                </a:cubicBezTo>
                <a:cubicBezTo>
                  <a:pt x="94" y="113"/>
                  <a:pt x="94" y="113"/>
                  <a:pt x="94" y="113"/>
                </a:cubicBezTo>
                <a:cubicBezTo>
                  <a:pt x="94" y="119"/>
                  <a:pt x="94" y="119"/>
                  <a:pt x="94" y="119"/>
                </a:cubicBezTo>
                <a:cubicBezTo>
                  <a:pt x="94" y="121"/>
                  <a:pt x="94" y="121"/>
                  <a:pt x="94" y="121"/>
                </a:cubicBezTo>
                <a:cubicBezTo>
                  <a:pt x="94" y="127"/>
                  <a:pt x="94" y="127"/>
                  <a:pt x="94" y="127"/>
                </a:cubicBezTo>
                <a:lnTo>
                  <a:pt x="94" y="130"/>
                </a:lnTo>
                <a:close/>
                <a:moveTo>
                  <a:pt x="154" y="130"/>
                </a:moveTo>
                <a:cubicBezTo>
                  <a:pt x="99" y="130"/>
                  <a:pt x="99" y="130"/>
                  <a:pt x="99" y="130"/>
                </a:cubicBezTo>
                <a:cubicBezTo>
                  <a:pt x="99" y="127"/>
                  <a:pt x="99" y="127"/>
                  <a:pt x="99" y="127"/>
                </a:cubicBezTo>
                <a:cubicBezTo>
                  <a:pt x="154" y="127"/>
                  <a:pt x="154" y="127"/>
                  <a:pt x="154" y="127"/>
                </a:cubicBezTo>
                <a:lnTo>
                  <a:pt x="154" y="130"/>
                </a:lnTo>
                <a:close/>
                <a:moveTo>
                  <a:pt x="154" y="121"/>
                </a:moveTo>
                <a:cubicBezTo>
                  <a:pt x="99" y="121"/>
                  <a:pt x="99" y="121"/>
                  <a:pt x="99" y="121"/>
                </a:cubicBezTo>
                <a:cubicBezTo>
                  <a:pt x="99" y="119"/>
                  <a:pt x="99" y="119"/>
                  <a:pt x="99" y="119"/>
                </a:cubicBezTo>
                <a:cubicBezTo>
                  <a:pt x="154" y="119"/>
                  <a:pt x="154" y="119"/>
                  <a:pt x="154" y="119"/>
                </a:cubicBezTo>
                <a:lnTo>
                  <a:pt x="154" y="121"/>
                </a:lnTo>
                <a:close/>
                <a:moveTo>
                  <a:pt x="154" y="113"/>
                </a:moveTo>
                <a:cubicBezTo>
                  <a:pt x="99" y="113"/>
                  <a:pt x="99" y="113"/>
                  <a:pt x="99" y="113"/>
                </a:cubicBezTo>
                <a:cubicBezTo>
                  <a:pt x="99" y="110"/>
                  <a:pt x="99" y="110"/>
                  <a:pt x="99" y="110"/>
                </a:cubicBezTo>
                <a:cubicBezTo>
                  <a:pt x="154" y="110"/>
                  <a:pt x="154" y="110"/>
                  <a:pt x="154" y="110"/>
                </a:cubicBezTo>
                <a:lnTo>
                  <a:pt x="154" y="113"/>
                </a:lnTo>
                <a:close/>
                <a:moveTo>
                  <a:pt x="154" y="105"/>
                </a:moveTo>
                <a:cubicBezTo>
                  <a:pt x="99" y="105"/>
                  <a:pt x="99" y="105"/>
                  <a:pt x="99" y="105"/>
                </a:cubicBezTo>
                <a:cubicBezTo>
                  <a:pt x="99" y="102"/>
                  <a:pt x="99" y="102"/>
                  <a:pt x="99" y="102"/>
                </a:cubicBezTo>
                <a:cubicBezTo>
                  <a:pt x="154" y="102"/>
                  <a:pt x="154" y="102"/>
                  <a:pt x="154" y="102"/>
                </a:cubicBezTo>
                <a:lnTo>
                  <a:pt x="154" y="105"/>
                </a:lnTo>
                <a:close/>
                <a:moveTo>
                  <a:pt x="154" y="97"/>
                </a:moveTo>
                <a:cubicBezTo>
                  <a:pt x="99" y="97"/>
                  <a:pt x="99" y="97"/>
                  <a:pt x="99" y="97"/>
                </a:cubicBezTo>
                <a:cubicBezTo>
                  <a:pt x="99" y="94"/>
                  <a:pt x="99" y="94"/>
                  <a:pt x="99" y="94"/>
                </a:cubicBezTo>
                <a:cubicBezTo>
                  <a:pt x="154" y="94"/>
                  <a:pt x="154" y="94"/>
                  <a:pt x="154" y="94"/>
                </a:cubicBezTo>
                <a:lnTo>
                  <a:pt x="154" y="97"/>
                </a:lnTo>
                <a:close/>
                <a:moveTo>
                  <a:pt x="99" y="88"/>
                </a:moveTo>
                <a:cubicBezTo>
                  <a:pt x="99" y="80"/>
                  <a:pt x="99" y="80"/>
                  <a:pt x="99" y="80"/>
                </a:cubicBezTo>
                <a:cubicBezTo>
                  <a:pt x="99" y="80"/>
                  <a:pt x="100" y="80"/>
                  <a:pt x="100" y="80"/>
                </a:cubicBezTo>
                <a:cubicBezTo>
                  <a:pt x="127" y="80"/>
                  <a:pt x="127" y="80"/>
                  <a:pt x="127" y="80"/>
                </a:cubicBezTo>
                <a:cubicBezTo>
                  <a:pt x="128" y="80"/>
                  <a:pt x="128" y="80"/>
                  <a:pt x="129" y="79"/>
                </a:cubicBezTo>
                <a:cubicBezTo>
                  <a:pt x="130" y="79"/>
                  <a:pt x="130" y="78"/>
                  <a:pt x="130" y="77"/>
                </a:cubicBezTo>
                <a:cubicBezTo>
                  <a:pt x="130" y="77"/>
                  <a:pt x="130" y="76"/>
                  <a:pt x="130" y="76"/>
                </a:cubicBezTo>
                <a:cubicBezTo>
                  <a:pt x="130" y="69"/>
                  <a:pt x="135" y="63"/>
                  <a:pt x="142" y="63"/>
                </a:cubicBezTo>
                <a:cubicBezTo>
                  <a:pt x="142" y="63"/>
                  <a:pt x="143" y="63"/>
                  <a:pt x="143" y="64"/>
                </a:cubicBezTo>
                <a:cubicBezTo>
                  <a:pt x="144" y="64"/>
                  <a:pt x="145" y="63"/>
                  <a:pt x="145" y="63"/>
                </a:cubicBezTo>
                <a:cubicBezTo>
                  <a:pt x="146" y="62"/>
                  <a:pt x="146" y="62"/>
                  <a:pt x="146" y="61"/>
                </a:cubicBezTo>
                <a:cubicBezTo>
                  <a:pt x="146" y="33"/>
                  <a:pt x="146" y="33"/>
                  <a:pt x="146" y="33"/>
                </a:cubicBezTo>
                <a:cubicBezTo>
                  <a:pt x="146" y="32"/>
                  <a:pt x="146" y="32"/>
                  <a:pt x="145" y="31"/>
                </a:cubicBezTo>
                <a:cubicBezTo>
                  <a:pt x="145" y="30"/>
                  <a:pt x="144" y="30"/>
                  <a:pt x="143" y="30"/>
                </a:cubicBezTo>
                <a:cubicBezTo>
                  <a:pt x="143" y="30"/>
                  <a:pt x="142" y="30"/>
                  <a:pt x="142" y="30"/>
                </a:cubicBezTo>
                <a:cubicBezTo>
                  <a:pt x="135" y="30"/>
                  <a:pt x="130" y="25"/>
                  <a:pt x="130" y="18"/>
                </a:cubicBezTo>
                <a:cubicBezTo>
                  <a:pt x="130" y="18"/>
                  <a:pt x="130" y="17"/>
                  <a:pt x="130" y="17"/>
                </a:cubicBezTo>
                <a:cubicBezTo>
                  <a:pt x="130" y="16"/>
                  <a:pt x="130" y="15"/>
                  <a:pt x="129" y="15"/>
                </a:cubicBezTo>
                <a:cubicBezTo>
                  <a:pt x="128" y="14"/>
                  <a:pt x="128" y="14"/>
                  <a:pt x="127" y="14"/>
                </a:cubicBezTo>
                <a:cubicBezTo>
                  <a:pt x="100" y="14"/>
                  <a:pt x="100" y="14"/>
                  <a:pt x="100" y="14"/>
                </a:cubicBezTo>
                <a:cubicBezTo>
                  <a:pt x="100" y="14"/>
                  <a:pt x="99" y="14"/>
                  <a:pt x="99" y="13"/>
                </a:cubicBezTo>
                <a:cubicBezTo>
                  <a:pt x="99" y="6"/>
                  <a:pt x="99" y="6"/>
                  <a:pt x="99" y="6"/>
                </a:cubicBezTo>
                <a:cubicBezTo>
                  <a:pt x="154" y="6"/>
                  <a:pt x="154" y="6"/>
                  <a:pt x="154" y="6"/>
                </a:cubicBezTo>
                <a:cubicBezTo>
                  <a:pt x="154" y="88"/>
                  <a:pt x="154" y="88"/>
                  <a:pt x="154" y="88"/>
                </a:cubicBezTo>
                <a:lnTo>
                  <a:pt x="99" y="88"/>
                </a:lnTo>
                <a:close/>
                <a:moveTo>
                  <a:pt x="18" y="28"/>
                </a:moveTo>
                <a:cubicBezTo>
                  <a:pt x="23" y="28"/>
                  <a:pt x="28" y="23"/>
                  <a:pt x="28" y="18"/>
                </a:cubicBezTo>
                <a:cubicBezTo>
                  <a:pt x="28" y="13"/>
                  <a:pt x="23" y="8"/>
                  <a:pt x="18" y="8"/>
                </a:cubicBezTo>
                <a:cubicBezTo>
                  <a:pt x="13" y="8"/>
                  <a:pt x="8" y="13"/>
                  <a:pt x="8" y="18"/>
                </a:cubicBezTo>
                <a:cubicBezTo>
                  <a:pt x="8" y="23"/>
                  <a:pt x="13" y="28"/>
                  <a:pt x="18" y="28"/>
                </a:cubicBezTo>
                <a:close/>
                <a:moveTo>
                  <a:pt x="18" y="14"/>
                </a:moveTo>
                <a:cubicBezTo>
                  <a:pt x="20" y="14"/>
                  <a:pt x="22" y="16"/>
                  <a:pt x="22" y="18"/>
                </a:cubicBezTo>
                <a:cubicBezTo>
                  <a:pt x="22" y="20"/>
                  <a:pt x="20" y="22"/>
                  <a:pt x="18" y="22"/>
                </a:cubicBezTo>
                <a:cubicBezTo>
                  <a:pt x="16" y="22"/>
                  <a:pt x="14" y="20"/>
                  <a:pt x="14" y="18"/>
                </a:cubicBezTo>
                <a:cubicBezTo>
                  <a:pt x="14" y="16"/>
                  <a:pt x="16" y="14"/>
                  <a:pt x="18" y="14"/>
                </a:cubicBezTo>
                <a:close/>
                <a:moveTo>
                  <a:pt x="142" y="8"/>
                </a:moveTo>
                <a:cubicBezTo>
                  <a:pt x="137" y="8"/>
                  <a:pt x="132" y="13"/>
                  <a:pt x="132" y="18"/>
                </a:cubicBezTo>
                <a:cubicBezTo>
                  <a:pt x="132" y="23"/>
                  <a:pt x="137" y="28"/>
                  <a:pt x="142" y="28"/>
                </a:cubicBezTo>
                <a:cubicBezTo>
                  <a:pt x="147" y="28"/>
                  <a:pt x="152" y="23"/>
                  <a:pt x="152" y="18"/>
                </a:cubicBezTo>
                <a:cubicBezTo>
                  <a:pt x="152" y="13"/>
                  <a:pt x="147" y="8"/>
                  <a:pt x="142" y="8"/>
                </a:cubicBezTo>
                <a:close/>
                <a:moveTo>
                  <a:pt x="142" y="22"/>
                </a:moveTo>
                <a:cubicBezTo>
                  <a:pt x="140" y="22"/>
                  <a:pt x="138" y="20"/>
                  <a:pt x="138" y="18"/>
                </a:cubicBezTo>
                <a:cubicBezTo>
                  <a:pt x="138" y="16"/>
                  <a:pt x="140" y="14"/>
                  <a:pt x="142" y="14"/>
                </a:cubicBezTo>
                <a:cubicBezTo>
                  <a:pt x="144" y="14"/>
                  <a:pt x="146" y="16"/>
                  <a:pt x="146" y="18"/>
                </a:cubicBezTo>
                <a:cubicBezTo>
                  <a:pt x="146" y="20"/>
                  <a:pt x="144" y="22"/>
                  <a:pt x="142" y="22"/>
                </a:cubicBezTo>
                <a:close/>
                <a:moveTo>
                  <a:pt x="18" y="66"/>
                </a:moveTo>
                <a:cubicBezTo>
                  <a:pt x="13" y="66"/>
                  <a:pt x="8" y="71"/>
                  <a:pt x="8" y="76"/>
                </a:cubicBezTo>
                <a:cubicBezTo>
                  <a:pt x="8" y="81"/>
                  <a:pt x="13" y="86"/>
                  <a:pt x="18" y="86"/>
                </a:cubicBezTo>
                <a:cubicBezTo>
                  <a:pt x="23" y="86"/>
                  <a:pt x="28" y="81"/>
                  <a:pt x="28" y="76"/>
                </a:cubicBezTo>
                <a:cubicBezTo>
                  <a:pt x="28" y="71"/>
                  <a:pt x="23" y="66"/>
                  <a:pt x="18" y="66"/>
                </a:cubicBezTo>
                <a:close/>
                <a:moveTo>
                  <a:pt x="18" y="80"/>
                </a:moveTo>
                <a:cubicBezTo>
                  <a:pt x="16" y="80"/>
                  <a:pt x="14" y="78"/>
                  <a:pt x="14" y="76"/>
                </a:cubicBezTo>
                <a:cubicBezTo>
                  <a:pt x="14" y="74"/>
                  <a:pt x="16" y="72"/>
                  <a:pt x="18" y="72"/>
                </a:cubicBezTo>
                <a:cubicBezTo>
                  <a:pt x="20" y="72"/>
                  <a:pt x="22" y="74"/>
                  <a:pt x="22" y="76"/>
                </a:cubicBezTo>
                <a:cubicBezTo>
                  <a:pt x="22" y="78"/>
                  <a:pt x="20" y="80"/>
                  <a:pt x="18" y="80"/>
                </a:cubicBezTo>
                <a:close/>
                <a:moveTo>
                  <a:pt x="142" y="66"/>
                </a:moveTo>
                <a:cubicBezTo>
                  <a:pt x="137" y="66"/>
                  <a:pt x="132" y="71"/>
                  <a:pt x="132" y="76"/>
                </a:cubicBezTo>
                <a:cubicBezTo>
                  <a:pt x="132" y="81"/>
                  <a:pt x="137" y="86"/>
                  <a:pt x="142" y="86"/>
                </a:cubicBezTo>
                <a:cubicBezTo>
                  <a:pt x="147" y="86"/>
                  <a:pt x="152" y="81"/>
                  <a:pt x="152" y="76"/>
                </a:cubicBezTo>
                <a:cubicBezTo>
                  <a:pt x="152" y="71"/>
                  <a:pt x="147" y="66"/>
                  <a:pt x="142" y="66"/>
                </a:cubicBezTo>
                <a:close/>
                <a:moveTo>
                  <a:pt x="142" y="80"/>
                </a:moveTo>
                <a:cubicBezTo>
                  <a:pt x="140" y="80"/>
                  <a:pt x="138" y="78"/>
                  <a:pt x="138" y="76"/>
                </a:cubicBezTo>
                <a:cubicBezTo>
                  <a:pt x="138" y="74"/>
                  <a:pt x="140" y="72"/>
                  <a:pt x="142" y="72"/>
                </a:cubicBezTo>
                <a:cubicBezTo>
                  <a:pt x="144" y="72"/>
                  <a:pt x="146" y="74"/>
                  <a:pt x="146" y="76"/>
                </a:cubicBezTo>
                <a:cubicBezTo>
                  <a:pt x="146" y="78"/>
                  <a:pt x="144" y="80"/>
                  <a:pt x="142" y="8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91" name="Freeform 1088">
            <a:extLst>
              <a:ext uri="{FF2B5EF4-FFF2-40B4-BE49-F238E27FC236}">
                <a16:creationId xmlns:a16="http://schemas.microsoft.com/office/drawing/2014/main" xmlns="" id="{4D41E9E2-A46E-4A30-A2DA-EA87A35171D4}"/>
              </a:ext>
            </a:extLst>
          </p:cNvPr>
          <p:cNvSpPr>
            <a:spLocks noEditPoints="1"/>
          </p:cNvSpPr>
          <p:nvPr/>
        </p:nvSpPr>
        <p:spPr bwMode="auto">
          <a:xfrm>
            <a:off x="2000250" y="1609725"/>
            <a:ext cx="549275" cy="509588"/>
          </a:xfrm>
          <a:custGeom>
            <a:avLst/>
            <a:gdLst>
              <a:gd name="T0" fmla="*/ 93 w 160"/>
              <a:gd name="T1" fmla="*/ 12 h 147"/>
              <a:gd name="T2" fmla="*/ 67 w 160"/>
              <a:gd name="T3" fmla="*/ 12 h 147"/>
              <a:gd name="T4" fmla="*/ 0 w 160"/>
              <a:gd name="T5" fmla="*/ 56 h 147"/>
              <a:gd name="T6" fmla="*/ 160 w 160"/>
              <a:gd name="T7" fmla="*/ 147 h 147"/>
              <a:gd name="T8" fmla="*/ 137 w 160"/>
              <a:gd name="T9" fmla="*/ 56 h 147"/>
              <a:gd name="T10" fmla="*/ 88 w 160"/>
              <a:gd name="T11" fmla="*/ 13 h 147"/>
              <a:gd name="T12" fmla="*/ 72 w 160"/>
              <a:gd name="T13" fmla="*/ 13 h 147"/>
              <a:gd name="T14" fmla="*/ 68 w 160"/>
              <a:gd name="T15" fmla="*/ 19 h 147"/>
              <a:gd name="T16" fmla="*/ 92 w 160"/>
              <a:gd name="T17" fmla="*/ 19 h 147"/>
              <a:gd name="T18" fmla="*/ 30 w 160"/>
              <a:gd name="T19" fmla="*/ 56 h 147"/>
              <a:gd name="T20" fmla="*/ 155 w 160"/>
              <a:gd name="T21" fmla="*/ 141 h 147"/>
              <a:gd name="T22" fmla="*/ 5 w 160"/>
              <a:gd name="T23" fmla="*/ 61 h 147"/>
              <a:gd name="T24" fmla="*/ 155 w 160"/>
              <a:gd name="T25" fmla="*/ 141 h 147"/>
              <a:gd name="T26" fmla="*/ 19 w 160"/>
              <a:gd name="T27" fmla="*/ 85 h 147"/>
              <a:gd name="T28" fmla="*/ 32 w 160"/>
              <a:gd name="T29" fmla="*/ 131 h 147"/>
              <a:gd name="T30" fmla="*/ 45 w 160"/>
              <a:gd name="T31" fmla="*/ 85 h 147"/>
              <a:gd name="T32" fmla="*/ 40 w 160"/>
              <a:gd name="T33" fmla="*/ 117 h 147"/>
              <a:gd name="T34" fmla="*/ 24 w 160"/>
              <a:gd name="T35" fmla="*/ 117 h 147"/>
              <a:gd name="T36" fmla="*/ 32 w 160"/>
              <a:gd name="T37" fmla="*/ 77 h 147"/>
              <a:gd name="T38" fmla="*/ 40 w 160"/>
              <a:gd name="T39" fmla="*/ 117 h 147"/>
              <a:gd name="T40" fmla="*/ 51 w 160"/>
              <a:gd name="T41" fmla="*/ 85 h 147"/>
              <a:gd name="T42" fmla="*/ 51 w 160"/>
              <a:gd name="T43" fmla="*/ 128 h 147"/>
              <a:gd name="T44" fmla="*/ 56 w 160"/>
              <a:gd name="T45" fmla="*/ 128 h 147"/>
              <a:gd name="T46" fmla="*/ 64 w 160"/>
              <a:gd name="T47" fmla="*/ 112 h 147"/>
              <a:gd name="T48" fmla="*/ 77 w 160"/>
              <a:gd name="T49" fmla="*/ 85 h 147"/>
              <a:gd name="T50" fmla="*/ 72 w 160"/>
              <a:gd name="T51" fmla="*/ 99 h 147"/>
              <a:gd name="T52" fmla="*/ 56 w 160"/>
              <a:gd name="T53" fmla="*/ 99 h 147"/>
              <a:gd name="T54" fmla="*/ 64 w 160"/>
              <a:gd name="T55" fmla="*/ 77 h 147"/>
              <a:gd name="T56" fmla="*/ 72 w 160"/>
              <a:gd name="T57" fmla="*/ 99 h 147"/>
              <a:gd name="T58" fmla="*/ 120 w 160"/>
              <a:gd name="T59" fmla="*/ 74 h 147"/>
              <a:gd name="T60" fmla="*/ 119 w 160"/>
              <a:gd name="T61" fmla="*/ 73 h 147"/>
              <a:gd name="T62" fmla="*/ 119 w 160"/>
              <a:gd name="T63" fmla="*/ 73 h 147"/>
              <a:gd name="T64" fmla="*/ 118 w 160"/>
              <a:gd name="T65" fmla="*/ 72 h 147"/>
              <a:gd name="T66" fmla="*/ 117 w 160"/>
              <a:gd name="T67" fmla="*/ 72 h 147"/>
              <a:gd name="T68" fmla="*/ 116 w 160"/>
              <a:gd name="T69" fmla="*/ 72 h 147"/>
              <a:gd name="T70" fmla="*/ 116 w 160"/>
              <a:gd name="T71" fmla="*/ 73 h 147"/>
              <a:gd name="T72" fmla="*/ 115 w 160"/>
              <a:gd name="T73" fmla="*/ 73 h 147"/>
              <a:gd name="T74" fmla="*/ 115 w 160"/>
              <a:gd name="T75" fmla="*/ 74 h 147"/>
              <a:gd name="T76" fmla="*/ 115 w 160"/>
              <a:gd name="T77" fmla="*/ 75 h 147"/>
              <a:gd name="T78" fmla="*/ 117 w 160"/>
              <a:gd name="T79" fmla="*/ 131 h 147"/>
              <a:gd name="T80" fmla="*/ 120 w 160"/>
              <a:gd name="T81" fmla="*/ 89 h 147"/>
              <a:gd name="T82" fmla="*/ 136 w 160"/>
              <a:gd name="T83" fmla="*/ 129 h 147"/>
              <a:gd name="T84" fmla="*/ 137 w 160"/>
              <a:gd name="T85" fmla="*/ 130 h 147"/>
              <a:gd name="T86" fmla="*/ 137 w 160"/>
              <a:gd name="T87" fmla="*/ 130 h 147"/>
              <a:gd name="T88" fmla="*/ 139 w 160"/>
              <a:gd name="T89" fmla="*/ 131 h 147"/>
              <a:gd name="T90" fmla="*/ 139 w 160"/>
              <a:gd name="T91" fmla="*/ 131 h 147"/>
              <a:gd name="T92" fmla="*/ 140 w 160"/>
              <a:gd name="T93" fmla="*/ 130 h 147"/>
              <a:gd name="T94" fmla="*/ 140 w 160"/>
              <a:gd name="T95" fmla="*/ 130 h 147"/>
              <a:gd name="T96" fmla="*/ 141 w 160"/>
              <a:gd name="T97" fmla="*/ 130 h 147"/>
              <a:gd name="T98" fmla="*/ 141 w 160"/>
              <a:gd name="T99" fmla="*/ 129 h 147"/>
              <a:gd name="T100" fmla="*/ 141 w 160"/>
              <a:gd name="T101" fmla="*/ 128 h 147"/>
              <a:gd name="T102" fmla="*/ 139 w 160"/>
              <a:gd name="T103" fmla="*/ 72 h 147"/>
              <a:gd name="T104" fmla="*/ 136 w 160"/>
              <a:gd name="T105" fmla="*/ 114 h 147"/>
              <a:gd name="T106" fmla="*/ 109 w 160"/>
              <a:gd name="T107" fmla="*/ 75 h 147"/>
              <a:gd name="T108" fmla="*/ 85 w 160"/>
              <a:gd name="T109" fmla="*/ 72 h 147"/>
              <a:gd name="T110" fmla="*/ 83 w 160"/>
              <a:gd name="T111" fmla="*/ 128 h 147"/>
              <a:gd name="T112" fmla="*/ 107 w 160"/>
              <a:gd name="T113" fmla="*/ 131 h 147"/>
              <a:gd name="T114" fmla="*/ 107 w 160"/>
              <a:gd name="T115" fmla="*/ 125 h 147"/>
              <a:gd name="T116" fmla="*/ 88 w 160"/>
              <a:gd name="T117" fmla="*/ 104 h 147"/>
              <a:gd name="T118" fmla="*/ 109 w 160"/>
              <a:gd name="T119" fmla="*/ 101 h 147"/>
              <a:gd name="T120" fmla="*/ 88 w 160"/>
              <a:gd name="T121" fmla="*/ 99 h 147"/>
              <a:gd name="T122" fmla="*/ 107 w 160"/>
              <a:gd name="T123" fmla="*/ 77 h 1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60" h="147">
                <a:moveTo>
                  <a:pt x="137" y="56"/>
                </a:moveTo>
                <a:cubicBezTo>
                  <a:pt x="93" y="12"/>
                  <a:pt x="93" y="12"/>
                  <a:pt x="93" y="12"/>
                </a:cubicBezTo>
                <a:cubicBezTo>
                  <a:pt x="93" y="5"/>
                  <a:pt x="87" y="0"/>
                  <a:pt x="80" y="0"/>
                </a:cubicBezTo>
                <a:cubicBezTo>
                  <a:pt x="73" y="0"/>
                  <a:pt x="67" y="5"/>
                  <a:pt x="67" y="12"/>
                </a:cubicBezTo>
                <a:cubicBezTo>
                  <a:pt x="23" y="56"/>
                  <a:pt x="23" y="56"/>
                  <a:pt x="23" y="56"/>
                </a:cubicBezTo>
                <a:cubicBezTo>
                  <a:pt x="0" y="56"/>
                  <a:pt x="0" y="56"/>
                  <a:pt x="0" y="56"/>
                </a:cubicBezTo>
                <a:cubicBezTo>
                  <a:pt x="0" y="147"/>
                  <a:pt x="0" y="147"/>
                  <a:pt x="0" y="147"/>
                </a:cubicBezTo>
                <a:cubicBezTo>
                  <a:pt x="160" y="147"/>
                  <a:pt x="160" y="147"/>
                  <a:pt x="160" y="147"/>
                </a:cubicBezTo>
                <a:cubicBezTo>
                  <a:pt x="160" y="56"/>
                  <a:pt x="160" y="56"/>
                  <a:pt x="160" y="56"/>
                </a:cubicBezTo>
                <a:lnTo>
                  <a:pt x="137" y="56"/>
                </a:lnTo>
                <a:close/>
                <a:moveTo>
                  <a:pt x="80" y="5"/>
                </a:moveTo>
                <a:cubicBezTo>
                  <a:pt x="84" y="5"/>
                  <a:pt x="88" y="9"/>
                  <a:pt x="88" y="13"/>
                </a:cubicBezTo>
                <a:cubicBezTo>
                  <a:pt x="88" y="18"/>
                  <a:pt x="84" y="21"/>
                  <a:pt x="80" y="21"/>
                </a:cubicBezTo>
                <a:cubicBezTo>
                  <a:pt x="76" y="21"/>
                  <a:pt x="72" y="18"/>
                  <a:pt x="72" y="13"/>
                </a:cubicBezTo>
                <a:cubicBezTo>
                  <a:pt x="72" y="9"/>
                  <a:pt x="76" y="5"/>
                  <a:pt x="80" y="5"/>
                </a:cubicBezTo>
                <a:close/>
                <a:moveTo>
                  <a:pt x="68" y="19"/>
                </a:moveTo>
                <a:cubicBezTo>
                  <a:pt x="70" y="23"/>
                  <a:pt x="75" y="27"/>
                  <a:pt x="80" y="27"/>
                </a:cubicBezTo>
                <a:cubicBezTo>
                  <a:pt x="85" y="27"/>
                  <a:pt x="90" y="23"/>
                  <a:pt x="92" y="19"/>
                </a:cubicBezTo>
                <a:cubicBezTo>
                  <a:pt x="130" y="56"/>
                  <a:pt x="130" y="56"/>
                  <a:pt x="130" y="56"/>
                </a:cubicBezTo>
                <a:cubicBezTo>
                  <a:pt x="30" y="56"/>
                  <a:pt x="30" y="56"/>
                  <a:pt x="30" y="56"/>
                </a:cubicBezTo>
                <a:lnTo>
                  <a:pt x="68" y="19"/>
                </a:lnTo>
                <a:close/>
                <a:moveTo>
                  <a:pt x="155" y="141"/>
                </a:moveTo>
                <a:cubicBezTo>
                  <a:pt x="5" y="141"/>
                  <a:pt x="5" y="141"/>
                  <a:pt x="5" y="141"/>
                </a:cubicBezTo>
                <a:cubicBezTo>
                  <a:pt x="5" y="61"/>
                  <a:pt x="5" y="61"/>
                  <a:pt x="5" y="61"/>
                </a:cubicBezTo>
                <a:cubicBezTo>
                  <a:pt x="155" y="61"/>
                  <a:pt x="155" y="61"/>
                  <a:pt x="155" y="61"/>
                </a:cubicBezTo>
                <a:lnTo>
                  <a:pt x="155" y="141"/>
                </a:lnTo>
                <a:close/>
                <a:moveTo>
                  <a:pt x="32" y="72"/>
                </a:moveTo>
                <a:cubicBezTo>
                  <a:pt x="25" y="72"/>
                  <a:pt x="19" y="78"/>
                  <a:pt x="19" y="85"/>
                </a:cubicBezTo>
                <a:cubicBezTo>
                  <a:pt x="19" y="117"/>
                  <a:pt x="19" y="117"/>
                  <a:pt x="19" y="117"/>
                </a:cubicBezTo>
                <a:cubicBezTo>
                  <a:pt x="19" y="125"/>
                  <a:pt x="25" y="131"/>
                  <a:pt x="32" y="131"/>
                </a:cubicBezTo>
                <a:cubicBezTo>
                  <a:pt x="39" y="131"/>
                  <a:pt x="45" y="125"/>
                  <a:pt x="45" y="117"/>
                </a:cubicBezTo>
                <a:cubicBezTo>
                  <a:pt x="45" y="85"/>
                  <a:pt x="45" y="85"/>
                  <a:pt x="45" y="85"/>
                </a:cubicBezTo>
                <a:cubicBezTo>
                  <a:pt x="45" y="78"/>
                  <a:pt x="39" y="72"/>
                  <a:pt x="32" y="72"/>
                </a:cubicBezTo>
                <a:close/>
                <a:moveTo>
                  <a:pt x="40" y="117"/>
                </a:moveTo>
                <a:cubicBezTo>
                  <a:pt x="40" y="122"/>
                  <a:pt x="36" y="125"/>
                  <a:pt x="32" y="125"/>
                </a:cubicBezTo>
                <a:cubicBezTo>
                  <a:pt x="28" y="125"/>
                  <a:pt x="24" y="122"/>
                  <a:pt x="24" y="117"/>
                </a:cubicBezTo>
                <a:cubicBezTo>
                  <a:pt x="24" y="85"/>
                  <a:pt x="24" y="85"/>
                  <a:pt x="24" y="85"/>
                </a:cubicBezTo>
                <a:cubicBezTo>
                  <a:pt x="24" y="81"/>
                  <a:pt x="28" y="77"/>
                  <a:pt x="32" y="77"/>
                </a:cubicBezTo>
                <a:cubicBezTo>
                  <a:pt x="36" y="77"/>
                  <a:pt x="40" y="81"/>
                  <a:pt x="40" y="85"/>
                </a:cubicBezTo>
                <a:lnTo>
                  <a:pt x="40" y="117"/>
                </a:lnTo>
                <a:close/>
                <a:moveTo>
                  <a:pt x="64" y="72"/>
                </a:moveTo>
                <a:cubicBezTo>
                  <a:pt x="57" y="72"/>
                  <a:pt x="51" y="78"/>
                  <a:pt x="51" y="85"/>
                </a:cubicBezTo>
                <a:cubicBezTo>
                  <a:pt x="51" y="99"/>
                  <a:pt x="51" y="99"/>
                  <a:pt x="51" y="99"/>
                </a:cubicBezTo>
                <a:cubicBezTo>
                  <a:pt x="51" y="128"/>
                  <a:pt x="51" y="128"/>
                  <a:pt x="51" y="128"/>
                </a:cubicBezTo>
                <a:cubicBezTo>
                  <a:pt x="51" y="129"/>
                  <a:pt x="52" y="131"/>
                  <a:pt x="53" y="131"/>
                </a:cubicBezTo>
                <a:cubicBezTo>
                  <a:pt x="55" y="131"/>
                  <a:pt x="56" y="129"/>
                  <a:pt x="56" y="128"/>
                </a:cubicBezTo>
                <a:cubicBezTo>
                  <a:pt x="56" y="109"/>
                  <a:pt x="56" y="109"/>
                  <a:pt x="56" y="109"/>
                </a:cubicBezTo>
                <a:cubicBezTo>
                  <a:pt x="58" y="111"/>
                  <a:pt x="61" y="112"/>
                  <a:pt x="64" y="112"/>
                </a:cubicBezTo>
                <a:cubicBezTo>
                  <a:pt x="71" y="112"/>
                  <a:pt x="77" y="106"/>
                  <a:pt x="77" y="99"/>
                </a:cubicBezTo>
                <a:cubicBezTo>
                  <a:pt x="77" y="85"/>
                  <a:pt x="77" y="85"/>
                  <a:pt x="77" y="85"/>
                </a:cubicBezTo>
                <a:cubicBezTo>
                  <a:pt x="77" y="78"/>
                  <a:pt x="71" y="72"/>
                  <a:pt x="64" y="72"/>
                </a:cubicBezTo>
                <a:close/>
                <a:moveTo>
                  <a:pt x="72" y="99"/>
                </a:moveTo>
                <a:cubicBezTo>
                  <a:pt x="72" y="103"/>
                  <a:pt x="68" y="107"/>
                  <a:pt x="64" y="107"/>
                </a:cubicBezTo>
                <a:cubicBezTo>
                  <a:pt x="60" y="107"/>
                  <a:pt x="56" y="103"/>
                  <a:pt x="56" y="99"/>
                </a:cubicBezTo>
                <a:cubicBezTo>
                  <a:pt x="56" y="85"/>
                  <a:pt x="56" y="85"/>
                  <a:pt x="56" y="85"/>
                </a:cubicBezTo>
                <a:cubicBezTo>
                  <a:pt x="56" y="81"/>
                  <a:pt x="60" y="77"/>
                  <a:pt x="64" y="77"/>
                </a:cubicBezTo>
                <a:cubicBezTo>
                  <a:pt x="68" y="77"/>
                  <a:pt x="72" y="81"/>
                  <a:pt x="72" y="85"/>
                </a:cubicBezTo>
                <a:lnTo>
                  <a:pt x="72" y="99"/>
                </a:lnTo>
                <a:close/>
                <a:moveTo>
                  <a:pt x="136" y="114"/>
                </a:moveTo>
                <a:cubicBezTo>
                  <a:pt x="120" y="74"/>
                  <a:pt x="120" y="74"/>
                  <a:pt x="120" y="74"/>
                </a:cubicBezTo>
                <a:cubicBezTo>
                  <a:pt x="120" y="74"/>
                  <a:pt x="120" y="74"/>
                  <a:pt x="120" y="74"/>
                </a:cubicBezTo>
                <a:cubicBezTo>
                  <a:pt x="120" y="73"/>
                  <a:pt x="120" y="73"/>
                  <a:pt x="119" y="73"/>
                </a:cubicBezTo>
                <a:cubicBezTo>
                  <a:pt x="119" y="73"/>
                  <a:pt x="119" y="73"/>
                  <a:pt x="119" y="73"/>
                </a:cubicBezTo>
                <a:cubicBezTo>
                  <a:pt x="119" y="73"/>
                  <a:pt x="119" y="73"/>
                  <a:pt x="119" y="73"/>
                </a:cubicBezTo>
                <a:cubicBezTo>
                  <a:pt x="119" y="72"/>
                  <a:pt x="119" y="72"/>
                  <a:pt x="118" y="72"/>
                </a:cubicBezTo>
                <a:cubicBezTo>
                  <a:pt x="118" y="72"/>
                  <a:pt x="118" y="72"/>
                  <a:pt x="118" y="72"/>
                </a:cubicBezTo>
                <a:cubicBezTo>
                  <a:pt x="118" y="72"/>
                  <a:pt x="118" y="72"/>
                  <a:pt x="117" y="72"/>
                </a:cubicBezTo>
                <a:cubicBezTo>
                  <a:pt x="117" y="72"/>
                  <a:pt x="117" y="72"/>
                  <a:pt x="117" y="72"/>
                </a:cubicBezTo>
                <a:cubicBezTo>
                  <a:pt x="117" y="72"/>
                  <a:pt x="117" y="72"/>
                  <a:pt x="117" y="72"/>
                </a:cubicBezTo>
                <a:cubicBezTo>
                  <a:pt x="117" y="72"/>
                  <a:pt x="117" y="72"/>
                  <a:pt x="116" y="72"/>
                </a:cubicBezTo>
                <a:cubicBezTo>
                  <a:pt x="116" y="72"/>
                  <a:pt x="116" y="72"/>
                  <a:pt x="116" y="72"/>
                </a:cubicBezTo>
                <a:cubicBezTo>
                  <a:pt x="116" y="72"/>
                  <a:pt x="116" y="72"/>
                  <a:pt x="116" y="73"/>
                </a:cubicBezTo>
                <a:cubicBezTo>
                  <a:pt x="116" y="73"/>
                  <a:pt x="116" y="73"/>
                  <a:pt x="115" y="73"/>
                </a:cubicBezTo>
                <a:cubicBezTo>
                  <a:pt x="115" y="73"/>
                  <a:pt x="115" y="73"/>
                  <a:pt x="115" y="73"/>
                </a:cubicBezTo>
                <a:cubicBezTo>
                  <a:pt x="115" y="73"/>
                  <a:pt x="115" y="73"/>
                  <a:pt x="115" y="74"/>
                </a:cubicBezTo>
                <a:cubicBezTo>
                  <a:pt x="115" y="74"/>
                  <a:pt x="115" y="74"/>
                  <a:pt x="115" y="74"/>
                </a:cubicBezTo>
                <a:cubicBezTo>
                  <a:pt x="115" y="74"/>
                  <a:pt x="115" y="74"/>
                  <a:pt x="115" y="75"/>
                </a:cubicBezTo>
                <a:cubicBezTo>
                  <a:pt x="115" y="75"/>
                  <a:pt x="115" y="75"/>
                  <a:pt x="115" y="75"/>
                </a:cubicBezTo>
                <a:cubicBezTo>
                  <a:pt x="115" y="128"/>
                  <a:pt x="115" y="128"/>
                  <a:pt x="115" y="128"/>
                </a:cubicBezTo>
                <a:cubicBezTo>
                  <a:pt x="115" y="129"/>
                  <a:pt x="116" y="131"/>
                  <a:pt x="117" y="131"/>
                </a:cubicBezTo>
                <a:cubicBezTo>
                  <a:pt x="119" y="131"/>
                  <a:pt x="120" y="129"/>
                  <a:pt x="120" y="128"/>
                </a:cubicBezTo>
                <a:cubicBezTo>
                  <a:pt x="120" y="89"/>
                  <a:pt x="120" y="89"/>
                  <a:pt x="120" y="89"/>
                </a:cubicBezTo>
                <a:cubicBezTo>
                  <a:pt x="136" y="129"/>
                  <a:pt x="136" y="129"/>
                  <a:pt x="136" y="129"/>
                </a:cubicBezTo>
                <a:cubicBezTo>
                  <a:pt x="136" y="129"/>
                  <a:pt x="136" y="129"/>
                  <a:pt x="136" y="129"/>
                </a:cubicBezTo>
                <a:cubicBezTo>
                  <a:pt x="136" y="129"/>
                  <a:pt x="136" y="129"/>
                  <a:pt x="136" y="129"/>
                </a:cubicBezTo>
                <a:cubicBezTo>
                  <a:pt x="136" y="129"/>
                  <a:pt x="137" y="130"/>
                  <a:pt x="137" y="130"/>
                </a:cubicBezTo>
                <a:cubicBezTo>
                  <a:pt x="137" y="130"/>
                  <a:pt x="137" y="130"/>
                  <a:pt x="137" y="130"/>
                </a:cubicBezTo>
                <a:cubicBezTo>
                  <a:pt x="137" y="130"/>
                  <a:pt x="137" y="130"/>
                  <a:pt x="137" y="130"/>
                </a:cubicBezTo>
                <a:cubicBezTo>
                  <a:pt x="138" y="130"/>
                  <a:pt x="138" y="130"/>
                  <a:pt x="138" y="130"/>
                </a:cubicBezTo>
                <a:cubicBezTo>
                  <a:pt x="138" y="131"/>
                  <a:pt x="138" y="131"/>
                  <a:pt x="139" y="131"/>
                </a:cubicBezTo>
                <a:cubicBezTo>
                  <a:pt x="139" y="131"/>
                  <a:pt x="139" y="131"/>
                  <a:pt x="139" y="131"/>
                </a:cubicBezTo>
                <a:cubicBezTo>
                  <a:pt x="139" y="131"/>
                  <a:pt x="139" y="131"/>
                  <a:pt x="139" y="131"/>
                </a:cubicBezTo>
                <a:cubicBezTo>
                  <a:pt x="139" y="131"/>
                  <a:pt x="139" y="131"/>
                  <a:pt x="139" y="131"/>
                </a:cubicBezTo>
                <a:cubicBezTo>
                  <a:pt x="139" y="131"/>
                  <a:pt x="139" y="131"/>
                  <a:pt x="140" y="130"/>
                </a:cubicBezTo>
                <a:cubicBezTo>
                  <a:pt x="140" y="130"/>
                  <a:pt x="140" y="130"/>
                  <a:pt x="140" y="130"/>
                </a:cubicBezTo>
                <a:cubicBezTo>
                  <a:pt x="140" y="130"/>
                  <a:pt x="140" y="130"/>
                  <a:pt x="140" y="130"/>
                </a:cubicBezTo>
                <a:cubicBezTo>
                  <a:pt x="140" y="130"/>
                  <a:pt x="140" y="130"/>
                  <a:pt x="141" y="130"/>
                </a:cubicBezTo>
                <a:cubicBezTo>
                  <a:pt x="141" y="130"/>
                  <a:pt x="141" y="130"/>
                  <a:pt x="141" y="130"/>
                </a:cubicBezTo>
                <a:cubicBezTo>
                  <a:pt x="141" y="129"/>
                  <a:pt x="141" y="129"/>
                  <a:pt x="141" y="129"/>
                </a:cubicBezTo>
                <a:cubicBezTo>
                  <a:pt x="141" y="129"/>
                  <a:pt x="141" y="129"/>
                  <a:pt x="141" y="129"/>
                </a:cubicBezTo>
                <a:cubicBezTo>
                  <a:pt x="141" y="129"/>
                  <a:pt x="141" y="128"/>
                  <a:pt x="141" y="128"/>
                </a:cubicBezTo>
                <a:cubicBezTo>
                  <a:pt x="141" y="128"/>
                  <a:pt x="141" y="128"/>
                  <a:pt x="141" y="128"/>
                </a:cubicBezTo>
                <a:cubicBezTo>
                  <a:pt x="141" y="75"/>
                  <a:pt x="141" y="75"/>
                  <a:pt x="141" y="75"/>
                </a:cubicBezTo>
                <a:cubicBezTo>
                  <a:pt x="141" y="73"/>
                  <a:pt x="140" y="72"/>
                  <a:pt x="139" y="72"/>
                </a:cubicBezTo>
                <a:cubicBezTo>
                  <a:pt x="137" y="72"/>
                  <a:pt x="136" y="73"/>
                  <a:pt x="136" y="75"/>
                </a:cubicBezTo>
                <a:cubicBezTo>
                  <a:pt x="136" y="114"/>
                  <a:pt x="136" y="114"/>
                  <a:pt x="136" y="114"/>
                </a:cubicBezTo>
                <a:close/>
                <a:moveTo>
                  <a:pt x="107" y="77"/>
                </a:moveTo>
                <a:cubicBezTo>
                  <a:pt x="108" y="77"/>
                  <a:pt x="109" y="76"/>
                  <a:pt x="109" y="75"/>
                </a:cubicBezTo>
                <a:cubicBezTo>
                  <a:pt x="109" y="73"/>
                  <a:pt x="108" y="72"/>
                  <a:pt x="107" y="72"/>
                </a:cubicBezTo>
                <a:cubicBezTo>
                  <a:pt x="85" y="72"/>
                  <a:pt x="85" y="72"/>
                  <a:pt x="85" y="72"/>
                </a:cubicBezTo>
                <a:cubicBezTo>
                  <a:pt x="84" y="72"/>
                  <a:pt x="83" y="73"/>
                  <a:pt x="83" y="75"/>
                </a:cubicBezTo>
                <a:cubicBezTo>
                  <a:pt x="83" y="128"/>
                  <a:pt x="83" y="128"/>
                  <a:pt x="83" y="128"/>
                </a:cubicBezTo>
                <a:cubicBezTo>
                  <a:pt x="83" y="129"/>
                  <a:pt x="84" y="131"/>
                  <a:pt x="85" y="131"/>
                </a:cubicBezTo>
                <a:cubicBezTo>
                  <a:pt x="107" y="131"/>
                  <a:pt x="107" y="131"/>
                  <a:pt x="107" y="131"/>
                </a:cubicBezTo>
                <a:cubicBezTo>
                  <a:pt x="108" y="131"/>
                  <a:pt x="109" y="129"/>
                  <a:pt x="109" y="128"/>
                </a:cubicBezTo>
                <a:cubicBezTo>
                  <a:pt x="109" y="127"/>
                  <a:pt x="108" y="125"/>
                  <a:pt x="107" y="125"/>
                </a:cubicBezTo>
                <a:cubicBezTo>
                  <a:pt x="88" y="125"/>
                  <a:pt x="88" y="125"/>
                  <a:pt x="88" y="125"/>
                </a:cubicBezTo>
                <a:cubicBezTo>
                  <a:pt x="88" y="104"/>
                  <a:pt x="88" y="104"/>
                  <a:pt x="88" y="104"/>
                </a:cubicBezTo>
                <a:cubicBezTo>
                  <a:pt x="107" y="104"/>
                  <a:pt x="107" y="104"/>
                  <a:pt x="107" y="104"/>
                </a:cubicBezTo>
                <a:cubicBezTo>
                  <a:pt x="108" y="104"/>
                  <a:pt x="109" y="103"/>
                  <a:pt x="109" y="101"/>
                </a:cubicBezTo>
                <a:cubicBezTo>
                  <a:pt x="109" y="100"/>
                  <a:pt x="108" y="99"/>
                  <a:pt x="107" y="99"/>
                </a:cubicBezTo>
                <a:cubicBezTo>
                  <a:pt x="88" y="99"/>
                  <a:pt x="88" y="99"/>
                  <a:pt x="88" y="99"/>
                </a:cubicBezTo>
                <a:cubicBezTo>
                  <a:pt x="88" y="77"/>
                  <a:pt x="88" y="77"/>
                  <a:pt x="88" y="77"/>
                </a:cubicBezTo>
                <a:lnTo>
                  <a:pt x="107" y="7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92" name="Freeform 1089">
            <a:extLst>
              <a:ext uri="{FF2B5EF4-FFF2-40B4-BE49-F238E27FC236}">
                <a16:creationId xmlns:a16="http://schemas.microsoft.com/office/drawing/2014/main" xmlns="" id="{293C0D7A-6E1D-4F03-84D9-0FC982622838}"/>
              </a:ext>
            </a:extLst>
          </p:cNvPr>
          <p:cNvSpPr>
            <a:spLocks noEditPoints="1"/>
          </p:cNvSpPr>
          <p:nvPr/>
        </p:nvSpPr>
        <p:spPr bwMode="auto">
          <a:xfrm>
            <a:off x="2000250" y="2219325"/>
            <a:ext cx="549275" cy="552450"/>
          </a:xfrm>
          <a:custGeom>
            <a:avLst/>
            <a:gdLst>
              <a:gd name="T0" fmla="*/ 144 w 160"/>
              <a:gd name="T1" fmla="*/ 42 h 160"/>
              <a:gd name="T2" fmla="*/ 149 w 160"/>
              <a:gd name="T3" fmla="*/ 10 h 160"/>
              <a:gd name="T4" fmla="*/ 112 w 160"/>
              <a:gd name="T5" fmla="*/ 15 h 160"/>
              <a:gd name="T6" fmla="*/ 113 w 160"/>
              <a:gd name="T7" fmla="*/ 48 h 160"/>
              <a:gd name="T8" fmla="*/ 104 w 160"/>
              <a:gd name="T9" fmla="*/ 59 h 160"/>
              <a:gd name="T10" fmla="*/ 95 w 160"/>
              <a:gd name="T11" fmla="*/ 19 h 160"/>
              <a:gd name="T12" fmla="*/ 71 w 160"/>
              <a:gd name="T13" fmla="*/ 0 h 160"/>
              <a:gd name="T14" fmla="*/ 67 w 160"/>
              <a:gd name="T15" fmla="*/ 19 h 160"/>
              <a:gd name="T16" fmla="*/ 56 w 160"/>
              <a:gd name="T17" fmla="*/ 61 h 160"/>
              <a:gd name="T18" fmla="*/ 43 w 160"/>
              <a:gd name="T19" fmla="*/ 42 h 160"/>
              <a:gd name="T20" fmla="*/ 48 w 160"/>
              <a:gd name="T21" fmla="*/ 10 h 160"/>
              <a:gd name="T22" fmla="*/ 11 w 160"/>
              <a:gd name="T23" fmla="*/ 15 h 160"/>
              <a:gd name="T24" fmla="*/ 12 w 160"/>
              <a:gd name="T25" fmla="*/ 48 h 160"/>
              <a:gd name="T26" fmla="*/ 0 w 160"/>
              <a:gd name="T27" fmla="*/ 160 h 160"/>
              <a:gd name="T28" fmla="*/ 160 w 160"/>
              <a:gd name="T29" fmla="*/ 61 h 160"/>
              <a:gd name="T30" fmla="*/ 120 w 160"/>
              <a:gd name="T31" fmla="*/ 8 h 160"/>
              <a:gd name="T32" fmla="*/ 128 w 160"/>
              <a:gd name="T33" fmla="*/ 5 h 160"/>
              <a:gd name="T34" fmla="*/ 133 w 160"/>
              <a:gd name="T35" fmla="*/ 5 h 160"/>
              <a:gd name="T36" fmla="*/ 141 w 160"/>
              <a:gd name="T37" fmla="*/ 8 h 160"/>
              <a:gd name="T38" fmla="*/ 117 w 160"/>
              <a:gd name="T39" fmla="*/ 13 h 160"/>
              <a:gd name="T40" fmla="*/ 123 w 160"/>
              <a:gd name="T41" fmla="*/ 42 h 160"/>
              <a:gd name="T42" fmla="*/ 145 w 160"/>
              <a:gd name="T43" fmla="*/ 53 h 160"/>
              <a:gd name="T44" fmla="*/ 112 w 160"/>
              <a:gd name="T45" fmla="*/ 59 h 160"/>
              <a:gd name="T46" fmla="*/ 72 w 160"/>
              <a:gd name="T47" fmla="*/ 11 h 160"/>
              <a:gd name="T48" fmla="*/ 77 w 160"/>
              <a:gd name="T49" fmla="*/ 8 h 160"/>
              <a:gd name="T50" fmla="*/ 85 w 160"/>
              <a:gd name="T51" fmla="*/ 5 h 160"/>
              <a:gd name="T52" fmla="*/ 91 w 160"/>
              <a:gd name="T53" fmla="*/ 6 h 160"/>
              <a:gd name="T54" fmla="*/ 67 w 160"/>
              <a:gd name="T55" fmla="*/ 10 h 160"/>
              <a:gd name="T56" fmla="*/ 72 w 160"/>
              <a:gd name="T57" fmla="*/ 19 h 160"/>
              <a:gd name="T58" fmla="*/ 99 w 160"/>
              <a:gd name="T59" fmla="*/ 59 h 160"/>
              <a:gd name="T60" fmla="*/ 16 w 160"/>
              <a:gd name="T61" fmla="*/ 10 h 160"/>
              <a:gd name="T62" fmla="*/ 24 w 160"/>
              <a:gd name="T63" fmla="*/ 8 h 160"/>
              <a:gd name="T64" fmla="*/ 29 w 160"/>
              <a:gd name="T65" fmla="*/ 11 h 160"/>
              <a:gd name="T66" fmla="*/ 35 w 160"/>
              <a:gd name="T67" fmla="*/ 8 h 160"/>
              <a:gd name="T68" fmla="*/ 43 w 160"/>
              <a:gd name="T69" fmla="*/ 10 h 160"/>
              <a:gd name="T70" fmla="*/ 11 w 160"/>
              <a:gd name="T71" fmla="*/ 59 h 160"/>
              <a:gd name="T72" fmla="*/ 37 w 160"/>
              <a:gd name="T73" fmla="*/ 19 h 160"/>
              <a:gd name="T74" fmla="*/ 48 w 160"/>
              <a:gd name="T75" fmla="*/ 61 h 160"/>
              <a:gd name="T76" fmla="*/ 137 w 160"/>
              <a:gd name="T77" fmla="*/ 115 h 160"/>
              <a:gd name="T78" fmla="*/ 134 w 160"/>
              <a:gd name="T79" fmla="*/ 139 h 160"/>
              <a:gd name="T80" fmla="*/ 130 w 160"/>
              <a:gd name="T81" fmla="*/ 115 h 160"/>
              <a:gd name="T82" fmla="*/ 155 w 160"/>
              <a:gd name="T83" fmla="*/ 144 h 160"/>
              <a:gd name="T84" fmla="*/ 29 w 160"/>
              <a:gd name="T85" fmla="*/ 152 h 160"/>
              <a:gd name="T86" fmla="*/ 5 w 160"/>
              <a:gd name="T87" fmla="*/ 144 h 160"/>
              <a:gd name="T88" fmla="*/ 5 w 160"/>
              <a:gd name="T89" fmla="*/ 139 h 160"/>
              <a:gd name="T90" fmla="*/ 19 w 160"/>
              <a:gd name="T91" fmla="*/ 131 h 160"/>
              <a:gd name="T92" fmla="*/ 16 w 160"/>
              <a:gd name="T93" fmla="*/ 125 h 160"/>
              <a:gd name="T94" fmla="*/ 53 w 160"/>
              <a:gd name="T95" fmla="*/ 67 h 160"/>
              <a:gd name="T96" fmla="*/ 155 w 160"/>
              <a:gd name="T97" fmla="*/ 67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160" h="160">
                <a:moveTo>
                  <a:pt x="155" y="61"/>
                </a:moveTo>
                <a:cubicBezTo>
                  <a:pt x="155" y="59"/>
                  <a:pt x="155" y="59"/>
                  <a:pt x="155" y="59"/>
                </a:cubicBezTo>
                <a:cubicBezTo>
                  <a:pt x="155" y="55"/>
                  <a:pt x="152" y="50"/>
                  <a:pt x="148" y="48"/>
                </a:cubicBezTo>
                <a:cubicBezTo>
                  <a:pt x="145" y="47"/>
                  <a:pt x="144" y="45"/>
                  <a:pt x="144" y="42"/>
                </a:cubicBezTo>
                <a:cubicBezTo>
                  <a:pt x="144" y="19"/>
                  <a:pt x="144" y="19"/>
                  <a:pt x="144" y="19"/>
                </a:cubicBezTo>
                <a:cubicBezTo>
                  <a:pt x="146" y="19"/>
                  <a:pt x="146" y="19"/>
                  <a:pt x="146" y="19"/>
                </a:cubicBezTo>
                <a:cubicBezTo>
                  <a:pt x="148" y="19"/>
                  <a:pt x="149" y="17"/>
                  <a:pt x="149" y="15"/>
                </a:cubicBezTo>
                <a:cubicBezTo>
                  <a:pt x="149" y="10"/>
                  <a:pt x="149" y="10"/>
                  <a:pt x="149" y="10"/>
                </a:cubicBezTo>
                <a:cubicBezTo>
                  <a:pt x="149" y="5"/>
                  <a:pt x="145" y="0"/>
                  <a:pt x="139" y="0"/>
                </a:cubicBezTo>
                <a:cubicBezTo>
                  <a:pt x="122" y="0"/>
                  <a:pt x="122" y="0"/>
                  <a:pt x="122" y="0"/>
                </a:cubicBezTo>
                <a:cubicBezTo>
                  <a:pt x="117" y="0"/>
                  <a:pt x="112" y="5"/>
                  <a:pt x="112" y="10"/>
                </a:cubicBezTo>
                <a:cubicBezTo>
                  <a:pt x="112" y="15"/>
                  <a:pt x="112" y="15"/>
                  <a:pt x="112" y="15"/>
                </a:cubicBezTo>
                <a:cubicBezTo>
                  <a:pt x="112" y="17"/>
                  <a:pt x="114" y="19"/>
                  <a:pt x="116" y="19"/>
                </a:cubicBezTo>
                <a:cubicBezTo>
                  <a:pt x="117" y="19"/>
                  <a:pt x="117" y="19"/>
                  <a:pt x="117" y="19"/>
                </a:cubicBezTo>
                <a:cubicBezTo>
                  <a:pt x="117" y="42"/>
                  <a:pt x="117" y="42"/>
                  <a:pt x="117" y="42"/>
                </a:cubicBezTo>
                <a:cubicBezTo>
                  <a:pt x="117" y="45"/>
                  <a:pt x="116" y="47"/>
                  <a:pt x="113" y="48"/>
                </a:cubicBezTo>
                <a:cubicBezTo>
                  <a:pt x="109" y="50"/>
                  <a:pt x="107" y="55"/>
                  <a:pt x="107" y="59"/>
                </a:cubicBezTo>
                <a:cubicBezTo>
                  <a:pt x="107" y="61"/>
                  <a:pt x="107" y="61"/>
                  <a:pt x="107" y="61"/>
                </a:cubicBezTo>
                <a:cubicBezTo>
                  <a:pt x="104" y="61"/>
                  <a:pt x="104" y="61"/>
                  <a:pt x="104" y="61"/>
                </a:cubicBezTo>
                <a:cubicBezTo>
                  <a:pt x="104" y="59"/>
                  <a:pt x="104" y="59"/>
                  <a:pt x="104" y="59"/>
                </a:cubicBezTo>
                <a:cubicBezTo>
                  <a:pt x="104" y="55"/>
                  <a:pt x="101" y="50"/>
                  <a:pt x="97" y="48"/>
                </a:cubicBezTo>
                <a:cubicBezTo>
                  <a:pt x="95" y="47"/>
                  <a:pt x="93" y="45"/>
                  <a:pt x="93" y="42"/>
                </a:cubicBezTo>
                <a:cubicBezTo>
                  <a:pt x="93" y="19"/>
                  <a:pt x="93" y="19"/>
                  <a:pt x="93" y="19"/>
                </a:cubicBezTo>
                <a:cubicBezTo>
                  <a:pt x="95" y="19"/>
                  <a:pt x="95" y="19"/>
                  <a:pt x="95" y="19"/>
                </a:cubicBezTo>
                <a:cubicBezTo>
                  <a:pt x="97" y="19"/>
                  <a:pt x="99" y="17"/>
                  <a:pt x="99" y="15"/>
                </a:cubicBezTo>
                <a:cubicBezTo>
                  <a:pt x="99" y="10"/>
                  <a:pt x="99" y="10"/>
                  <a:pt x="99" y="10"/>
                </a:cubicBezTo>
                <a:cubicBezTo>
                  <a:pt x="99" y="5"/>
                  <a:pt x="94" y="0"/>
                  <a:pt x="89" y="0"/>
                </a:cubicBezTo>
                <a:cubicBezTo>
                  <a:pt x="71" y="0"/>
                  <a:pt x="71" y="0"/>
                  <a:pt x="71" y="0"/>
                </a:cubicBezTo>
                <a:cubicBezTo>
                  <a:pt x="66" y="0"/>
                  <a:pt x="61" y="5"/>
                  <a:pt x="61" y="10"/>
                </a:cubicBezTo>
                <a:cubicBezTo>
                  <a:pt x="61" y="15"/>
                  <a:pt x="61" y="15"/>
                  <a:pt x="61" y="15"/>
                </a:cubicBezTo>
                <a:cubicBezTo>
                  <a:pt x="61" y="17"/>
                  <a:pt x="63" y="19"/>
                  <a:pt x="65" y="19"/>
                </a:cubicBezTo>
                <a:cubicBezTo>
                  <a:pt x="67" y="19"/>
                  <a:pt x="67" y="19"/>
                  <a:pt x="67" y="19"/>
                </a:cubicBezTo>
                <a:cubicBezTo>
                  <a:pt x="67" y="42"/>
                  <a:pt x="67" y="42"/>
                  <a:pt x="67" y="42"/>
                </a:cubicBezTo>
                <a:cubicBezTo>
                  <a:pt x="67" y="45"/>
                  <a:pt x="65" y="47"/>
                  <a:pt x="63" y="48"/>
                </a:cubicBezTo>
                <a:cubicBezTo>
                  <a:pt x="59" y="50"/>
                  <a:pt x="56" y="55"/>
                  <a:pt x="56" y="59"/>
                </a:cubicBezTo>
                <a:cubicBezTo>
                  <a:pt x="56" y="61"/>
                  <a:pt x="56" y="61"/>
                  <a:pt x="56" y="61"/>
                </a:cubicBezTo>
                <a:cubicBezTo>
                  <a:pt x="53" y="61"/>
                  <a:pt x="53" y="61"/>
                  <a:pt x="53" y="61"/>
                </a:cubicBezTo>
                <a:cubicBezTo>
                  <a:pt x="53" y="59"/>
                  <a:pt x="53" y="59"/>
                  <a:pt x="53" y="59"/>
                </a:cubicBezTo>
                <a:cubicBezTo>
                  <a:pt x="53" y="55"/>
                  <a:pt x="51" y="50"/>
                  <a:pt x="47" y="48"/>
                </a:cubicBezTo>
                <a:cubicBezTo>
                  <a:pt x="44" y="47"/>
                  <a:pt x="43" y="45"/>
                  <a:pt x="43" y="42"/>
                </a:cubicBezTo>
                <a:cubicBezTo>
                  <a:pt x="43" y="19"/>
                  <a:pt x="43" y="19"/>
                  <a:pt x="43" y="19"/>
                </a:cubicBezTo>
                <a:cubicBezTo>
                  <a:pt x="45" y="19"/>
                  <a:pt x="45" y="19"/>
                  <a:pt x="45" y="19"/>
                </a:cubicBezTo>
                <a:cubicBezTo>
                  <a:pt x="46" y="19"/>
                  <a:pt x="48" y="17"/>
                  <a:pt x="48" y="15"/>
                </a:cubicBezTo>
                <a:cubicBezTo>
                  <a:pt x="48" y="10"/>
                  <a:pt x="48" y="10"/>
                  <a:pt x="48" y="10"/>
                </a:cubicBezTo>
                <a:cubicBezTo>
                  <a:pt x="48" y="5"/>
                  <a:pt x="43" y="0"/>
                  <a:pt x="38" y="0"/>
                </a:cubicBezTo>
                <a:cubicBezTo>
                  <a:pt x="21" y="0"/>
                  <a:pt x="21" y="0"/>
                  <a:pt x="21" y="0"/>
                </a:cubicBezTo>
                <a:cubicBezTo>
                  <a:pt x="15" y="0"/>
                  <a:pt x="11" y="5"/>
                  <a:pt x="11" y="10"/>
                </a:cubicBezTo>
                <a:cubicBezTo>
                  <a:pt x="11" y="15"/>
                  <a:pt x="11" y="15"/>
                  <a:pt x="11" y="15"/>
                </a:cubicBezTo>
                <a:cubicBezTo>
                  <a:pt x="11" y="17"/>
                  <a:pt x="12" y="19"/>
                  <a:pt x="14" y="19"/>
                </a:cubicBezTo>
                <a:cubicBezTo>
                  <a:pt x="16" y="19"/>
                  <a:pt x="16" y="19"/>
                  <a:pt x="16" y="19"/>
                </a:cubicBezTo>
                <a:cubicBezTo>
                  <a:pt x="16" y="42"/>
                  <a:pt x="16" y="42"/>
                  <a:pt x="16" y="42"/>
                </a:cubicBezTo>
                <a:cubicBezTo>
                  <a:pt x="16" y="45"/>
                  <a:pt x="15" y="47"/>
                  <a:pt x="12" y="48"/>
                </a:cubicBezTo>
                <a:cubicBezTo>
                  <a:pt x="8" y="50"/>
                  <a:pt x="5" y="55"/>
                  <a:pt x="5" y="59"/>
                </a:cubicBezTo>
                <a:cubicBezTo>
                  <a:pt x="5" y="61"/>
                  <a:pt x="5" y="61"/>
                  <a:pt x="5" y="61"/>
                </a:cubicBezTo>
                <a:cubicBezTo>
                  <a:pt x="0" y="61"/>
                  <a:pt x="0" y="61"/>
                  <a:pt x="0" y="61"/>
                </a:cubicBezTo>
                <a:cubicBezTo>
                  <a:pt x="0" y="160"/>
                  <a:pt x="0" y="160"/>
                  <a:pt x="0" y="160"/>
                </a:cubicBezTo>
                <a:cubicBezTo>
                  <a:pt x="160" y="160"/>
                  <a:pt x="160" y="160"/>
                  <a:pt x="160" y="160"/>
                </a:cubicBezTo>
                <a:cubicBezTo>
                  <a:pt x="160" y="144"/>
                  <a:pt x="160" y="144"/>
                  <a:pt x="160" y="144"/>
                </a:cubicBezTo>
                <a:cubicBezTo>
                  <a:pt x="160" y="107"/>
                  <a:pt x="160" y="107"/>
                  <a:pt x="160" y="107"/>
                </a:cubicBezTo>
                <a:cubicBezTo>
                  <a:pt x="160" y="61"/>
                  <a:pt x="160" y="61"/>
                  <a:pt x="160" y="61"/>
                </a:cubicBezTo>
                <a:lnTo>
                  <a:pt x="155" y="61"/>
                </a:lnTo>
                <a:close/>
                <a:moveTo>
                  <a:pt x="117" y="10"/>
                </a:moveTo>
                <a:cubicBezTo>
                  <a:pt x="117" y="8"/>
                  <a:pt x="118" y="7"/>
                  <a:pt x="120" y="6"/>
                </a:cubicBezTo>
                <a:cubicBezTo>
                  <a:pt x="120" y="8"/>
                  <a:pt x="120" y="8"/>
                  <a:pt x="120" y="8"/>
                </a:cubicBezTo>
                <a:cubicBezTo>
                  <a:pt x="120" y="9"/>
                  <a:pt x="121" y="11"/>
                  <a:pt x="123" y="11"/>
                </a:cubicBezTo>
                <a:cubicBezTo>
                  <a:pt x="124" y="11"/>
                  <a:pt x="125" y="9"/>
                  <a:pt x="125" y="8"/>
                </a:cubicBezTo>
                <a:cubicBezTo>
                  <a:pt x="125" y="5"/>
                  <a:pt x="125" y="5"/>
                  <a:pt x="125" y="5"/>
                </a:cubicBezTo>
                <a:cubicBezTo>
                  <a:pt x="128" y="5"/>
                  <a:pt x="128" y="5"/>
                  <a:pt x="128" y="5"/>
                </a:cubicBezTo>
                <a:cubicBezTo>
                  <a:pt x="128" y="8"/>
                  <a:pt x="128" y="8"/>
                  <a:pt x="128" y="8"/>
                </a:cubicBezTo>
                <a:cubicBezTo>
                  <a:pt x="128" y="9"/>
                  <a:pt x="129" y="11"/>
                  <a:pt x="131" y="11"/>
                </a:cubicBezTo>
                <a:cubicBezTo>
                  <a:pt x="132" y="11"/>
                  <a:pt x="133" y="9"/>
                  <a:pt x="133" y="8"/>
                </a:cubicBezTo>
                <a:cubicBezTo>
                  <a:pt x="133" y="5"/>
                  <a:pt x="133" y="5"/>
                  <a:pt x="133" y="5"/>
                </a:cubicBezTo>
                <a:cubicBezTo>
                  <a:pt x="136" y="5"/>
                  <a:pt x="136" y="5"/>
                  <a:pt x="136" y="5"/>
                </a:cubicBezTo>
                <a:cubicBezTo>
                  <a:pt x="136" y="8"/>
                  <a:pt x="136" y="8"/>
                  <a:pt x="136" y="8"/>
                </a:cubicBezTo>
                <a:cubicBezTo>
                  <a:pt x="136" y="9"/>
                  <a:pt x="137" y="11"/>
                  <a:pt x="139" y="11"/>
                </a:cubicBezTo>
                <a:cubicBezTo>
                  <a:pt x="140" y="11"/>
                  <a:pt x="141" y="9"/>
                  <a:pt x="141" y="8"/>
                </a:cubicBezTo>
                <a:cubicBezTo>
                  <a:pt x="141" y="6"/>
                  <a:pt x="141" y="6"/>
                  <a:pt x="141" y="6"/>
                </a:cubicBezTo>
                <a:cubicBezTo>
                  <a:pt x="143" y="7"/>
                  <a:pt x="144" y="8"/>
                  <a:pt x="144" y="10"/>
                </a:cubicBezTo>
                <a:cubicBezTo>
                  <a:pt x="144" y="13"/>
                  <a:pt x="144" y="13"/>
                  <a:pt x="144" y="13"/>
                </a:cubicBezTo>
                <a:cubicBezTo>
                  <a:pt x="117" y="13"/>
                  <a:pt x="117" y="13"/>
                  <a:pt x="117" y="13"/>
                </a:cubicBezTo>
                <a:lnTo>
                  <a:pt x="117" y="10"/>
                </a:lnTo>
                <a:close/>
                <a:moveTo>
                  <a:pt x="112" y="59"/>
                </a:moveTo>
                <a:cubicBezTo>
                  <a:pt x="112" y="57"/>
                  <a:pt x="113" y="54"/>
                  <a:pt x="116" y="53"/>
                </a:cubicBezTo>
                <a:cubicBezTo>
                  <a:pt x="120" y="51"/>
                  <a:pt x="123" y="47"/>
                  <a:pt x="123" y="42"/>
                </a:cubicBezTo>
                <a:cubicBezTo>
                  <a:pt x="123" y="19"/>
                  <a:pt x="123" y="19"/>
                  <a:pt x="123" y="19"/>
                </a:cubicBezTo>
                <a:cubicBezTo>
                  <a:pt x="139" y="19"/>
                  <a:pt x="139" y="19"/>
                  <a:pt x="139" y="19"/>
                </a:cubicBezTo>
                <a:cubicBezTo>
                  <a:pt x="139" y="42"/>
                  <a:pt x="139" y="42"/>
                  <a:pt x="139" y="42"/>
                </a:cubicBezTo>
                <a:cubicBezTo>
                  <a:pt x="139" y="47"/>
                  <a:pt x="141" y="51"/>
                  <a:pt x="145" y="53"/>
                </a:cubicBezTo>
                <a:cubicBezTo>
                  <a:pt x="148" y="54"/>
                  <a:pt x="149" y="57"/>
                  <a:pt x="149" y="59"/>
                </a:cubicBezTo>
                <a:cubicBezTo>
                  <a:pt x="149" y="61"/>
                  <a:pt x="149" y="61"/>
                  <a:pt x="149" y="61"/>
                </a:cubicBezTo>
                <a:cubicBezTo>
                  <a:pt x="112" y="61"/>
                  <a:pt x="112" y="61"/>
                  <a:pt x="112" y="61"/>
                </a:cubicBezTo>
                <a:lnTo>
                  <a:pt x="112" y="59"/>
                </a:lnTo>
                <a:close/>
                <a:moveTo>
                  <a:pt x="67" y="10"/>
                </a:moveTo>
                <a:cubicBezTo>
                  <a:pt x="67" y="8"/>
                  <a:pt x="68" y="7"/>
                  <a:pt x="69" y="6"/>
                </a:cubicBezTo>
                <a:cubicBezTo>
                  <a:pt x="69" y="8"/>
                  <a:pt x="69" y="8"/>
                  <a:pt x="69" y="8"/>
                </a:cubicBezTo>
                <a:cubicBezTo>
                  <a:pt x="69" y="9"/>
                  <a:pt x="71" y="11"/>
                  <a:pt x="72" y="11"/>
                </a:cubicBezTo>
                <a:cubicBezTo>
                  <a:pt x="73" y="11"/>
                  <a:pt x="75" y="9"/>
                  <a:pt x="75" y="8"/>
                </a:cubicBezTo>
                <a:cubicBezTo>
                  <a:pt x="75" y="5"/>
                  <a:pt x="75" y="5"/>
                  <a:pt x="75" y="5"/>
                </a:cubicBezTo>
                <a:cubicBezTo>
                  <a:pt x="77" y="5"/>
                  <a:pt x="77" y="5"/>
                  <a:pt x="77" y="5"/>
                </a:cubicBezTo>
                <a:cubicBezTo>
                  <a:pt x="77" y="8"/>
                  <a:pt x="77" y="8"/>
                  <a:pt x="77" y="8"/>
                </a:cubicBezTo>
                <a:cubicBezTo>
                  <a:pt x="77" y="9"/>
                  <a:pt x="79" y="11"/>
                  <a:pt x="80" y="11"/>
                </a:cubicBezTo>
                <a:cubicBezTo>
                  <a:pt x="81" y="11"/>
                  <a:pt x="83" y="9"/>
                  <a:pt x="83" y="8"/>
                </a:cubicBezTo>
                <a:cubicBezTo>
                  <a:pt x="83" y="5"/>
                  <a:pt x="83" y="5"/>
                  <a:pt x="83" y="5"/>
                </a:cubicBezTo>
                <a:cubicBezTo>
                  <a:pt x="85" y="5"/>
                  <a:pt x="85" y="5"/>
                  <a:pt x="85" y="5"/>
                </a:cubicBezTo>
                <a:cubicBezTo>
                  <a:pt x="85" y="8"/>
                  <a:pt x="85" y="8"/>
                  <a:pt x="85" y="8"/>
                </a:cubicBezTo>
                <a:cubicBezTo>
                  <a:pt x="85" y="9"/>
                  <a:pt x="87" y="11"/>
                  <a:pt x="88" y="11"/>
                </a:cubicBezTo>
                <a:cubicBezTo>
                  <a:pt x="89" y="11"/>
                  <a:pt x="91" y="9"/>
                  <a:pt x="91" y="8"/>
                </a:cubicBezTo>
                <a:cubicBezTo>
                  <a:pt x="91" y="6"/>
                  <a:pt x="91" y="6"/>
                  <a:pt x="91" y="6"/>
                </a:cubicBezTo>
                <a:cubicBezTo>
                  <a:pt x="92" y="7"/>
                  <a:pt x="93" y="8"/>
                  <a:pt x="93" y="10"/>
                </a:cubicBezTo>
                <a:cubicBezTo>
                  <a:pt x="93" y="13"/>
                  <a:pt x="93" y="13"/>
                  <a:pt x="93" y="13"/>
                </a:cubicBezTo>
                <a:cubicBezTo>
                  <a:pt x="67" y="13"/>
                  <a:pt x="67" y="13"/>
                  <a:pt x="67" y="13"/>
                </a:cubicBezTo>
                <a:lnTo>
                  <a:pt x="67" y="10"/>
                </a:lnTo>
                <a:close/>
                <a:moveTo>
                  <a:pt x="61" y="59"/>
                </a:moveTo>
                <a:cubicBezTo>
                  <a:pt x="61" y="57"/>
                  <a:pt x="63" y="54"/>
                  <a:pt x="65" y="53"/>
                </a:cubicBezTo>
                <a:cubicBezTo>
                  <a:pt x="69" y="51"/>
                  <a:pt x="72" y="47"/>
                  <a:pt x="72" y="42"/>
                </a:cubicBezTo>
                <a:cubicBezTo>
                  <a:pt x="72" y="19"/>
                  <a:pt x="72" y="19"/>
                  <a:pt x="72" y="19"/>
                </a:cubicBezTo>
                <a:cubicBezTo>
                  <a:pt x="88" y="19"/>
                  <a:pt x="88" y="19"/>
                  <a:pt x="88" y="19"/>
                </a:cubicBezTo>
                <a:cubicBezTo>
                  <a:pt x="88" y="42"/>
                  <a:pt x="88" y="42"/>
                  <a:pt x="88" y="42"/>
                </a:cubicBezTo>
                <a:cubicBezTo>
                  <a:pt x="88" y="47"/>
                  <a:pt x="91" y="51"/>
                  <a:pt x="95" y="53"/>
                </a:cubicBezTo>
                <a:cubicBezTo>
                  <a:pt x="97" y="54"/>
                  <a:pt x="99" y="57"/>
                  <a:pt x="99" y="59"/>
                </a:cubicBezTo>
                <a:cubicBezTo>
                  <a:pt x="99" y="61"/>
                  <a:pt x="99" y="61"/>
                  <a:pt x="99" y="61"/>
                </a:cubicBezTo>
                <a:cubicBezTo>
                  <a:pt x="61" y="61"/>
                  <a:pt x="61" y="61"/>
                  <a:pt x="61" y="61"/>
                </a:cubicBezTo>
                <a:lnTo>
                  <a:pt x="61" y="59"/>
                </a:lnTo>
                <a:close/>
                <a:moveTo>
                  <a:pt x="16" y="10"/>
                </a:moveTo>
                <a:cubicBezTo>
                  <a:pt x="16" y="8"/>
                  <a:pt x="17" y="7"/>
                  <a:pt x="19" y="6"/>
                </a:cubicBezTo>
                <a:cubicBezTo>
                  <a:pt x="19" y="8"/>
                  <a:pt x="19" y="8"/>
                  <a:pt x="19" y="8"/>
                </a:cubicBezTo>
                <a:cubicBezTo>
                  <a:pt x="19" y="9"/>
                  <a:pt x="20" y="11"/>
                  <a:pt x="21" y="11"/>
                </a:cubicBezTo>
                <a:cubicBezTo>
                  <a:pt x="23" y="11"/>
                  <a:pt x="24" y="9"/>
                  <a:pt x="24" y="8"/>
                </a:cubicBezTo>
                <a:cubicBezTo>
                  <a:pt x="24" y="5"/>
                  <a:pt x="24" y="5"/>
                  <a:pt x="24" y="5"/>
                </a:cubicBezTo>
                <a:cubicBezTo>
                  <a:pt x="27" y="5"/>
                  <a:pt x="27" y="5"/>
                  <a:pt x="27" y="5"/>
                </a:cubicBezTo>
                <a:cubicBezTo>
                  <a:pt x="27" y="8"/>
                  <a:pt x="27" y="8"/>
                  <a:pt x="27" y="8"/>
                </a:cubicBezTo>
                <a:cubicBezTo>
                  <a:pt x="27" y="9"/>
                  <a:pt x="28" y="11"/>
                  <a:pt x="29" y="11"/>
                </a:cubicBezTo>
                <a:cubicBezTo>
                  <a:pt x="31" y="11"/>
                  <a:pt x="32" y="9"/>
                  <a:pt x="32" y="8"/>
                </a:cubicBezTo>
                <a:cubicBezTo>
                  <a:pt x="32" y="5"/>
                  <a:pt x="32" y="5"/>
                  <a:pt x="32" y="5"/>
                </a:cubicBezTo>
                <a:cubicBezTo>
                  <a:pt x="35" y="5"/>
                  <a:pt x="35" y="5"/>
                  <a:pt x="35" y="5"/>
                </a:cubicBezTo>
                <a:cubicBezTo>
                  <a:pt x="35" y="8"/>
                  <a:pt x="35" y="8"/>
                  <a:pt x="35" y="8"/>
                </a:cubicBezTo>
                <a:cubicBezTo>
                  <a:pt x="35" y="9"/>
                  <a:pt x="36" y="11"/>
                  <a:pt x="37" y="11"/>
                </a:cubicBezTo>
                <a:cubicBezTo>
                  <a:pt x="39" y="11"/>
                  <a:pt x="40" y="9"/>
                  <a:pt x="40" y="8"/>
                </a:cubicBezTo>
                <a:cubicBezTo>
                  <a:pt x="40" y="6"/>
                  <a:pt x="40" y="6"/>
                  <a:pt x="40" y="6"/>
                </a:cubicBezTo>
                <a:cubicBezTo>
                  <a:pt x="42" y="7"/>
                  <a:pt x="43" y="8"/>
                  <a:pt x="43" y="10"/>
                </a:cubicBezTo>
                <a:cubicBezTo>
                  <a:pt x="43" y="13"/>
                  <a:pt x="43" y="13"/>
                  <a:pt x="43" y="13"/>
                </a:cubicBezTo>
                <a:cubicBezTo>
                  <a:pt x="16" y="13"/>
                  <a:pt x="16" y="13"/>
                  <a:pt x="16" y="13"/>
                </a:cubicBezTo>
                <a:lnTo>
                  <a:pt x="16" y="10"/>
                </a:lnTo>
                <a:close/>
                <a:moveTo>
                  <a:pt x="11" y="59"/>
                </a:moveTo>
                <a:cubicBezTo>
                  <a:pt x="11" y="57"/>
                  <a:pt x="12" y="54"/>
                  <a:pt x="15" y="53"/>
                </a:cubicBezTo>
                <a:cubicBezTo>
                  <a:pt x="19" y="51"/>
                  <a:pt x="21" y="47"/>
                  <a:pt x="21" y="42"/>
                </a:cubicBezTo>
                <a:cubicBezTo>
                  <a:pt x="21" y="19"/>
                  <a:pt x="21" y="19"/>
                  <a:pt x="21" y="19"/>
                </a:cubicBezTo>
                <a:cubicBezTo>
                  <a:pt x="37" y="19"/>
                  <a:pt x="37" y="19"/>
                  <a:pt x="37" y="19"/>
                </a:cubicBezTo>
                <a:cubicBezTo>
                  <a:pt x="37" y="42"/>
                  <a:pt x="37" y="42"/>
                  <a:pt x="37" y="42"/>
                </a:cubicBezTo>
                <a:cubicBezTo>
                  <a:pt x="37" y="47"/>
                  <a:pt x="40" y="51"/>
                  <a:pt x="44" y="53"/>
                </a:cubicBezTo>
                <a:cubicBezTo>
                  <a:pt x="47" y="54"/>
                  <a:pt x="48" y="57"/>
                  <a:pt x="48" y="59"/>
                </a:cubicBezTo>
                <a:cubicBezTo>
                  <a:pt x="48" y="61"/>
                  <a:pt x="48" y="61"/>
                  <a:pt x="48" y="61"/>
                </a:cubicBezTo>
                <a:cubicBezTo>
                  <a:pt x="11" y="61"/>
                  <a:pt x="11" y="61"/>
                  <a:pt x="11" y="61"/>
                </a:cubicBezTo>
                <a:lnTo>
                  <a:pt x="11" y="59"/>
                </a:lnTo>
                <a:close/>
                <a:moveTo>
                  <a:pt x="126" y="125"/>
                </a:moveTo>
                <a:cubicBezTo>
                  <a:pt x="137" y="115"/>
                  <a:pt x="137" y="115"/>
                  <a:pt x="137" y="115"/>
                </a:cubicBezTo>
                <a:cubicBezTo>
                  <a:pt x="134" y="112"/>
                  <a:pt x="134" y="112"/>
                  <a:pt x="134" y="112"/>
                </a:cubicBezTo>
                <a:cubicBezTo>
                  <a:pt x="155" y="112"/>
                  <a:pt x="155" y="112"/>
                  <a:pt x="155" y="112"/>
                </a:cubicBezTo>
                <a:cubicBezTo>
                  <a:pt x="155" y="139"/>
                  <a:pt x="155" y="139"/>
                  <a:pt x="155" y="139"/>
                </a:cubicBezTo>
                <a:cubicBezTo>
                  <a:pt x="134" y="139"/>
                  <a:pt x="134" y="139"/>
                  <a:pt x="134" y="139"/>
                </a:cubicBezTo>
                <a:cubicBezTo>
                  <a:pt x="137" y="136"/>
                  <a:pt x="137" y="136"/>
                  <a:pt x="137" y="136"/>
                </a:cubicBezTo>
                <a:lnTo>
                  <a:pt x="126" y="125"/>
                </a:lnTo>
                <a:close/>
                <a:moveTo>
                  <a:pt x="122" y="107"/>
                </a:moveTo>
                <a:cubicBezTo>
                  <a:pt x="130" y="115"/>
                  <a:pt x="130" y="115"/>
                  <a:pt x="130" y="115"/>
                </a:cubicBezTo>
                <a:cubicBezTo>
                  <a:pt x="119" y="125"/>
                  <a:pt x="119" y="125"/>
                  <a:pt x="119" y="125"/>
                </a:cubicBezTo>
                <a:cubicBezTo>
                  <a:pt x="130" y="136"/>
                  <a:pt x="130" y="136"/>
                  <a:pt x="130" y="136"/>
                </a:cubicBezTo>
                <a:cubicBezTo>
                  <a:pt x="122" y="144"/>
                  <a:pt x="122" y="144"/>
                  <a:pt x="122" y="144"/>
                </a:cubicBezTo>
                <a:cubicBezTo>
                  <a:pt x="155" y="144"/>
                  <a:pt x="155" y="144"/>
                  <a:pt x="155" y="144"/>
                </a:cubicBezTo>
                <a:cubicBezTo>
                  <a:pt x="155" y="155"/>
                  <a:pt x="155" y="155"/>
                  <a:pt x="155" y="155"/>
                </a:cubicBezTo>
                <a:cubicBezTo>
                  <a:pt x="5" y="155"/>
                  <a:pt x="5" y="155"/>
                  <a:pt x="5" y="155"/>
                </a:cubicBezTo>
                <a:cubicBezTo>
                  <a:pt x="5" y="152"/>
                  <a:pt x="5" y="152"/>
                  <a:pt x="5" y="152"/>
                </a:cubicBezTo>
                <a:cubicBezTo>
                  <a:pt x="29" y="152"/>
                  <a:pt x="29" y="152"/>
                  <a:pt x="29" y="152"/>
                </a:cubicBezTo>
                <a:cubicBezTo>
                  <a:pt x="31" y="152"/>
                  <a:pt x="32" y="151"/>
                  <a:pt x="32" y="149"/>
                </a:cubicBezTo>
                <a:cubicBezTo>
                  <a:pt x="32" y="148"/>
                  <a:pt x="31" y="147"/>
                  <a:pt x="29" y="147"/>
                </a:cubicBezTo>
                <a:cubicBezTo>
                  <a:pt x="5" y="147"/>
                  <a:pt x="5" y="147"/>
                  <a:pt x="5" y="147"/>
                </a:cubicBezTo>
                <a:cubicBezTo>
                  <a:pt x="5" y="144"/>
                  <a:pt x="5" y="144"/>
                  <a:pt x="5" y="144"/>
                </a:cubicBezTo>
                <a:cubicBezTo>
                  <a:pt x="24" y="144"/>
                  <a:pt x="24" y="144"/>
                  <a:pt x="24" y="144"/>
                </a:cubicBezTo>
                <a:cubicBezTo>
                  <a:pt x="25" y="144"/>
                  <a:pt x="27" y="143"/>
                  <a:pt x="27" y="141"/>
                </a:cubicBezTo>
                <a:cubicBezTo>
                  <a:pt x="27" y="140"/>
                  <a:pt x="25" y="139"/>
                  <a:pt x="24" y="139"/>
                </a:cubicBezTo>
                <a:cubicBezTo>
                  <a:pt x="5" y="139"/>
                  <a:pt x="5" y="139"/>
                  <a:pt x="5" y="139"/>
                </a:cubicBezTo>
                <a:cubicBezTo>
                  <a:pt x="5" y="136"/>
                  <a:pt x="5" y="136"/>
                  <a:pt x="5" y="136"/>
                </a:cubicBezTo>
                <a:cubicBezTo>
                  <a:pt x="19" y="136"/>
                  <a:pt x="19" y="136"/>
                  <a:pt x="19" y="136"/>
                </a:cubicBezTo>
                <a:cubicBezTo>
                  <a:pt x="20" y="136"/>
                  <a:pt x="21" y="135"/>
                  <a:pt x="21" y="133"/>
                </a:cubicBezTo>
                <a:cubicBezTo>
                  <a:pt x="21" y="132"/>
                  <a:pt x="20" y="131"/>
                  <a:pt x="19" y="131"/>
                </a:cubicBezTo>
                <a:cubicBezTo>
                  <a:pt x="5" y="131"/>
                  <a:pt x="5" y="131"/>
                  <a:pt x="5" y="131"/>
                </a:cubicBezTo>
                <a:cubicBezTo>
                  <a:pt x="5" y="128"/>
                  <a:pt x="5" y="128"/>
                  <a:pt x="5" y="128"/>
                </a:cubicBezTo>
                <a:cubicBezTo>
                  <a:pt x="13" y="128"/>
                  <a:pt x="13" y="128"/>
                  <a:pt x="13" y="128"/>
                </a:cubicBezTo>
                <a:cubicBezTo>
                  <a:pt x="15" y="128"/>
                  <a:pt x="16" y="127"/>
                  <a:pt x="16" y="125"/>
                </a:cubicBezTo>
                <a:cubicBezTo>
                  <a:pt x="16" y="124"/>
                  <a:pt x="15" y="123"/>
                  <a:pt x="13" y="123"/>
                </a:cubicBezTo>
                <a:cubicBezTo>
                  <a:pt x="5" y="123"/>
                  <a:pt x="5" y="123"/>
                  <a:pt x="5" y="123"/>
                </a:cubicBezTo>
                <a:cubicBezTo>
                  <a:pt x="5" y="67"/>
                  <a:pt x="5" y="67"/>
                  <a:pt x="5" y="67"/>
                </a:cubicBezTo>
                <a:cubicBezTo>
                  <a:pt x="53" y="67"/>
                  <a:pt x="53" y="67"/>
                  <a:pt x="53" y="67"/>
                </a:cubicBezTo>
                <a:cubicBezTo>
                  <a:pt x="56" y="67"/>
                  <a:pt x="56" y="67"/>
                  <a:pt x="56" y="67"/>
                </a:cubicBezTo>
                <a:cubicBezTo>
                  <a:pt x="104" y="67"/>
                  <a:pt x="104" y="67"/>
                  <a:pt x="104" y="67"/>
                </a:cubicBezTo>
                <a:cubicBezTo>
                  <a:pt x="107" y="67"/>
                  <a:pt x="107" y="67"/>
                  <a:pt x="107" y="67"/>
                </a:cubicBezTo>
                <a:cubicBezTo>
                  <a:pt x="155" y="67"/>
                  <a:pt x="155" y="67"/>
                  <a:pt x="155" y="67"/>
                </a:cubicBezTo>
                <a:cubicBezTo>
                  <a:pt x="155" y="107"/>
                  <a:pt x="155" y="107"/>
                  <a:pt x="155" y="107"/>
                </a:cubicBezTo>
                <a:lnTo>
                  <a:pt x="122" y="10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93" name="Freeform 1090">
            <a:extLst>
              <a:ext uri="{FF2B5EF4-FFF2-40B4-BE49-F238E27FC236}">
                <a16:creationId xmlns:a16="http://schemas.microsoft.com/office/drawing/2014/main" xmlns="" id="{771243FB-F1F4-4169-91A4-04B0369E3B26}"/>
              </a:ext>
            </a:extLst>
          </p:cNvPr>
          <p:cNvSpPr>
            <a:spLocks noEditPoints="1"/>
          </p:cNvSpPr>
          <p:nvPr/>
        </p:nvSpPr>
        <p:spPr bwMode="auto">
          <a:xfrm>
            <a:off x="2000250" y="2841625"/>
            <a:ext cx="549275" cy="552450"/>
          </a:xfrm>
          <a:custGeom>
            <a:avLst/>
            <a:gdLst>
              <a:gd name="T0" fmla="*/ 83 w 160"/>
              <a:gd name="T1" fmla="*/ 77 h 160"/>
              <a:gd name="T2" fmla="*/ 88 w 160"/>
              <a:gd name="T3" fmla="*/ 6 h 160"/>
              <a:gd name="T4" fmla="*/ 111 w 160"/>
              <a:gd name="T5" fmla="*/ 12 h 160"/>
              <a:gd name="T6" fmla="*/ 141 w 160"/>
              <a:gd name="T7" fmla="*/ 45 h 160"/>
              <a:gd name="T8" fmla="*/ 147 w 160"/>
              <a:gd name="T9" fmla="*/ 51 h 160"/>
              <a:gd name="T10" fmla="*/ 88 w 160"/>
              <a:gd name="T11" fmla="*/ 72 h 160"/>
              <a:gd name="T12" fmla="*/ 160 w 160"/>
              <a:gd name="T13" fmla="*/ 85 h 160"/>
              <a:gd name="T14" fmla="*/ 96 w 160"/>
              <a:gd name="T15" fmla="*/ 88 h 160"/>
              <a:gd name="T16" fmla="*/ 96 w 160"/>
              <a:gd name="T17" fmla="*/ 11 h 160"/>
              <a:gd name="T18" fmla="*/ 93 w 160"/>
              <a:gd name="T19" fmla="*/ 24 h 160"/>
              <a:gd name="T20" fmla="*/ 93 w 160"/>
              <a:gd name="T21" fmla="*/ 24 h 160"/>
              <a:gd name="T22" fmla="*/ 99 w 160"/>
              <a:gd name="T23" fmla="*/ 19 h 160"/>
              <a:gd name="T24" fmla="*/ 117 w 160"/>
              <a:gd name="T25" fmla="*/ 21 h 160"/>
              <a:gd name="T26" fmla="*/ 112 w 160"/>
              <a:gd name="T27" fmla="*/ 27 h 160"/>
              <a:gd name="T28" fmla="*/ 125 w 160"/>
              <a:gd name="T29" fmla="*/ 24 h 160"/>
              <a:gd name="T30" fmla="*/ 125 w 160"/>
              <a:gd name="T31" fmla="*/ 24 h 160"/>
              <a:gd name="T32" fmla="*/ 131 w 160"/>
              <a:gd name="T33" fmla="*/ 35 h 160"/>
              <a:gd name="T34" fmla="*/ 101 w 160"/>
              <a:gd name="T35" fmla="*/ 37 h 160"/>
              <a:gd name="T36" fmla="*/ 120 w 160"/>
              <a:gd name="T37" fmla="*/ 35 h 160"/>
              <a:gd name="T38" fmla="*/ 133 w 160"/>
              <a:gd name="T39" fmla="*/ 48 h 160"/>
              <a:gd name="T40" fmla="*/ 133 w 160"/>
              <a:gd name="T41" fmla="*/ 48 h 160"/>
              <a:gd name="T42" fmla="*/ 139 w 160"/>
              <a:gd name="T43" fmla="*/ 59 h 160"/>
              <a:gd name="T44" fmla="*/ 93 w 160"/>
              <a:gd name="T45" fmla="*/ 45 h 160"/>
              <a:gd name="T46" fmla="*/ 96 w 160"/>
              <a:gd name="T47" fmla="*/ 59 h 160"/>
              <a:gd name="T48" fmla="*/ 101 w 160"/>
              <a:gd name="T49" fmla="*/ 48 h 160"/>
              <a:gd name="T50" fmla="*/ 101 w 160"/>
              <a:gd name="T51" fmla="*/ 48 h 160"/>
              <a:gd name="T52" fmla="*/ 115 w 160"/>
              <a:gd name="T53" fmla="*/ 51 h 160"/>
              <a:gd name="T54" fmla="*/ 109 w 160"/>
              <a:gd name="T55" fmla="*/ 45 h 160"/>
              <a:gd name="T56" fmla="*/ 128 w 160"/>
              <a:gd name="T57" fmla="*/ 43 h 160"/>
              <a:gd name="T58" fmla="*/ 109 w 160"/>
              <a:gd name="T59" fmla="*/ 56 h 160"/>
              <a:gd name="T60" fmla="*/ 109 w 160"/>
              <a:gd name="T61" fmla="*/ 56 h 160"/>
              <a:gd name="T62" fmla="*/ 123 w 160"/>
              <a:gd name="T63" fmla="*/ 59 h 160"/>
              <a:gd name="T64" fmla="*/ 149 w 160"/>
              <a:gd name="T65" fmla="*/ 69 h 160"/>
              <a:gd name="T66" fmla="*/ 136 w 160"/>
              <a:gd name="T67" fmla="*/ 67 h 160"/>
              <a:gd name="T68" fmla="*/ 101 w 160"/>
              <a:gd name="T69" fmla="*/ 64 h 160"/>
              <a:gd name="T70" fmla="*/ 101 w 160"/>
              <a:gd name="T71" fmla="*/ 64 h 160"/>
              <a:gd name="T72" fmla="*/ 115 w 160"/>
              <a:gd name="T73" fmla="*/ 67 h 160"/>
              <a:gd name="T74" fmla="*/ 0 w 160"/>
              <a:gd name="T75" fmla="*/ 80 h 160"/>
              <a:gd name="T76" fmla="*/ 77 w 160"/>
              <a:gd name="T77" fmla="*/ 0 h 160"/>
              <a:gd name="T78" fmla="*/ 72 w 160"/>
              <a:gd name="T79" fmla="*/ 6 h 160"/>
              <a:gd name="T80" fmla="*/ 80 w 160"/>
              <a:gd name="T81" fmla="*/ 160 h 160"/>
              <a:gd name="T82" fmla="*/ 25 w 160"/>
              <a:gd name="T83" fmla="*/ 138 h 160"/>
              <a:gd name="T84" fmla="*/ 33 w 160"/>
              <a:gd name="T85" fmla="*/ 138 h 160"/>
              <a:gd name="T86" fmla="*/ 93 w 160"/>
              <a:gd name="T87" fmla="*/ 107 h 160"/>
              <a:gd name="T88" fmla="*/ 104 w 160"/>
              <a:gd name="T89" fmla="*/ 118 h 160"/>
              <a:gd name="T90" fmla="*/ 46 w 160"/>
              <a:gd name="T91" fmla="*/ 146 h 160"/>
              <a:gd name="T92" fmla="*/ 46 w 160"/>
              <a:gd name="T93" fmla="*/ 146 h 160"/>
              <a:gd name="T94" fmla="*/ 83 w 160"/>
              <a:gd name="T95" fmla="*/ 154 h 160"/>
              <a:gd name="T96" fmla="*/ 119 w 160"/>
              <a:gd name="T97" fmla="*/ 133 h 160"/>
              <a:gd name="T98" fmla="*/ 113 w 160"/>
              <a:gd name="T99" fmla="*/ 146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60" h="160">
                <a:moveTo>
                  <a:pt x="160" y="74"/>
                </a:moveTo>
                <a:cubicBezTo>
                  <a:pt x="157" y="35"/>
                  <a:pt x="125" y="3"/>
                  <a:pt x="85" y="0"/>
                </a:cubicBezTo>
                <a:cubicBezTo>
                  <a:pt x="83" y="0"/>
                  <a:pt x="83" y="0"/>
                  <a:pt x="83" y="0"/>
                </a:cubicBezTo>
                <a:cubicBezTo>
                  <a:pt x="83" y="77"/>
                  <a:pt x="83" y="77"/>
                  <a:pt x="83" y="77"/>
                </a:cubicBezTo>
                <a:cubicBezTo>
                  <a:pt x="160" y="77"/>
                  <a:pt x="160" y="77"/>
                  <a:pt x="160" y="77"/>
                </a:cubicBezTo>
                <a:lnTo>
                  <a:pt x="160" y="74"/>
                </a:lnTo>
                <a:close/>
                <a:moveTo>
                  <a:pt x="88" y="72"/>
                </a:moveTo>
                <a:cubicBezTo>
                  <a:pt x="88" y="6"/>
                  <a:pt x="88" y="6"/>
                  <a:pt x="88" y="6"/>
                </a:cubicBezTo>
                <a:cubicBezTo>
                  <a:pt x="94" y="6"/>
                  <a:pt x="101" y="8"/>
                  <a:pt x="107" y="10"/>
                </a:cubicBezTo>
                <a:cubicBezTo>
                  <a:pt x="107" y="10"/>
                  <a:pt x="107" y="11"/>
                  <a:pt x="107" y="11"/>
                </a:cubicBezTo>
                <a:cubicBezTo>
                  <a:pt x="107" y="12"/>
                  <a:pt x="108" y="13"/>
                  <a:pt x="109" y="13"/>
                </a:cubicBezTo>
                <a:cubicBezTo>
                  <a:pt x="110" y="13"/>
                  <a:pt x="111" y="13"/>
                  <a:pt x="111" y="12"/>
                </a:cubicBezTo>
                <a:cubicBezTo>
                  <a:pt x="125" y="19"/>
                  <a:pt x="136" y="28"/>
                  <a:pt x="143" y="41"/>
                </a:cubicBezTo>
                <a:cubicBezTo>
                  <a:pt x="143" y="40"/>
                  <a:pt x="142" y="40"/>
                  <a:pt x="141" y="40"/>
                </a:cubicBezTo>
                <a:cubicBezTo>
                  <a:pt x="140" y="40"/>
                  <a:pt x="139" y="41"/>
                  <a:pt x="139" y="43"/>
                </a:cubicBezTo>
                <a:cubicBezTo>
                  <a:pt x="139" y="44"/>
                  <a:pt x="140" y="45"/>
                  <a:pt x="141" y="45"/>
                </a:cubicBezTo>
                <a:cubicBezTo>
                  <a:pt x="143" y="45"/>
                  <a:pt x="144" y="44"/>
                  <a:pt x="144" y="43"/>
                </a:cubicBezTo>
                <a:cubicBezTo>
                  <a:pt x="144" y="42"/>
                  <a:pt x="144" y="42"/>
                  <a:pt x="144" y="42"/>
                </a:cubicBezTo>
                <a:cubicBezTo>
                  <a:pt x="145" y="44"/>
                  <a:pt x="146" y="46"/>
                  <a:pt x="148" y="49"/>
                </a:cubicBezTo>
                <a:cubicBezTo>
                  <a:pt x="147" y="49"/>
                  <a:pt x="147" y="50"/>
                  <a:pt x="147" y="51"/>
                </a:cubicBezTo>
                <a:cubicBezTo>
                  <a:pt x="147" y="52"/>
                  <a:pt x="148" y="53"/>
                  <a:pt x="149" y="53"/>
                </a:cubicBezTo>
                <a:cubicBezTo>
                  <a:pt x="149" y="53"/>
                  <a:pt x="149" y="53"/>
                  <a:pt x="150" y="53"/>
                </a:cubicBezTo>
                <a:cubicBezTo>
                  <a:pt x="152" y="59"/>
                  <a:pt x="153" y="65"/>
                  <a:pt x="154" y="72"/>
                </a:cubicBezTo>
                <a:lnTo>
                  <a:pt x="88" y="72"/>
                </a:lnTo>
                <a:close/>
                <a:moveTo>
                  <a:pt x="83" y="83"/>
                </a:moveTo>
                <a:cubicBezTo>
                  <a:pt x="137" y="136"/>
                  <a:pt x="137" y="136"/>
                  <a:pt x="137" y="136"/>
                </a:cubicBezTo>
                <a:cubicBezTo>
                  <a:pt x="139" y="134"/>
                  <a:pt x="139" y="134"/>
                  <a:pt x="139" y="134"/>
                </a:cubicBezTo>
                <a:cubicBezTo>
                  <a:pt x="151" y="121"/>
                  <a:pt x="159" y="103"/>
                  <a:pt x="160" y="85"/>
                </a:cubicBezTo>
                <a:cubicBezTo>
                  <a:pt x="160" y="83"/>
                  <a:pt x="160" y="83"/>
                  <a:pt x="160" y="83"/>
                </a:cubicBezTo>
                <a:lnTo>
                  <a:pt x="83" y="83"/>
                </a:lnTo>
                <a:close/>
                <a:moveTo>
                  <a:pt x="137" y="128"/>
                </a:moveTo>
                <a:cubicBezTo>
                  <a:pt x="96" y="88"/>
                  <a:pt x="96" y="88"/>
                  <a:pt x="96" y="88"/>
                </a:cubicBezTo>
                <a:cubicBezTo>
                  <a:pt x="154" y="88"/>
                  <a:pt x="154" y="88"/>
                  <a:pt x="154" y="88"/>
                </a:cubicBezTo>
                <a:cubicBezTo>
                  <a:pt x="153" y="103"/>
                  <a:pt x="147" y="117"/>
                  <a:pt x="137" y="128"/>
                </a:cubicBezTo>
                <a:close/>
                <a:moveTo>
                  <a:pt x="93" y="8"/>
                </a:moveTo>
                <a:cubicBezTo>
                  <a:pt x="95" y="8"/>
                  <a:pt x="96" y="9"/>
                  <a:pt x="96" y="11"/>
                </a:cubicBezTo>
                <a:cubicBezTo>
                  <a:pt x="96" y="12"/>
                  <a:pt x="95" y="13"/>
                  <a:pt x="93" y="13"/>
                </a:cubicBezTo>
                <a:cubicBezTo>
                  <a:pt x="92" y="13"/>
                  <a:pt x="91" y="12"/>
                  <a:pt x="91" y="11"/>
                </a:cubicBezTo>
                <a:cubicBezTo>
                  <a:pt x="91" y="9"/>
                  <a:pt x="92" y="8"/>
                  <a:pt x="93" y="8"/>
                </a:cubicBezTo>
                <a:close/>
                <a:moveTo>
                  <a:pt x="93" y="24"/>
                </a:moveTo>
                <a:cubicBezTo>
                  <a:pt x="95" y="24"/>
                  <a:pt x="96" y="25"/>
                  <a:pt x="96" y="27"/>
                </a:cubicBezTo>
                <a:cubicBezTo>
                  <a:pt x="96" y="28"/>
                  <a:pt x="95" y="29"/>
                  <a:pt x="93" y="29"/>
                </a:cubicBezTo>
                <a:cubicBezTo>
                  <a:pt x="92" y="29"/>
                  <a:pt x="91" y="28"/>
                  <a:pt x="91" y="27"/>
                </a:cubicBezTo>
                <a:cubicBezTo>
                  <a:pt x="91" y="25"/>
                  <a:pt x="92" y="24"/>
                  <a:pt x="93" y="24"/>
                </a:cubicBezTo>
                <a:close/>
                <a:moveTo>
                  <a:pt x="101" y="16"/>
                </a:moveTo>
                <a:cubicBezTo>
                  <a:pt x="103" y="16"/>
                  <a:pt x="104" y="17"/>
                  <a:pt x="104" y="19"/>
                </a:cubicBezTo>
                <a:cubicBezTo>
                  <a:pt x="104" y="20"/>
                  <a:pt x="103" y="21"/>
                  <a:pt x="101" y="21"/>
                </a:cubicBezTo>
                <a:cubicBezTo>
                  <a:pt x="100" y="21"/>
                  <a:pt x="99" y="20"/>
                  <a:pt x="99" y="19"/>
                </a:cubicBezTo>
                <a:cubicBezTo>
                  <a:pt x="99" y="17"/>
                  <a:pt x="100" y="16"/>
                  <a:pt x="101" y="16"/>
                </a:cubicBezTo>
                <a:close/>
                <a:moveTo>
                  <a:pt x="117" y="16"/>
                </a:moveTo>
                <a:cubicBezTo>
                  <a:pt x="119" y="16"/>
                  <a:pt x="120" y="17"/>
                  <a:pt x="120" y="19"/>
                </a:cubicBezTo>
                <a:cubicBezTo>
                  <a:pt x="120" y="20"/>
                  <a:pt x="119" y="21"/>
                  <a:pt x="117" y="21"/>
                </a:cubicBezTo>
                <a:cubicBezTo>
                  <a:pt x="116" y="21"/>
                  <a:pt x="115" y="20"/>
                  <a:pt x="115" y="19"/>
                </a:cubicBezTo>
                <a:cubicBezTo>
                  <a:pt x="115" y="17"/>
                  <a:pt x="116" y="16"/>
                  <a:pt x="117" y="16"/>
                </a:cubicBezTo>
                <a:close/>
                <a:moveTo>
                  <a:pt x="109" y="24"/>
                </a:moveTo>
                <a:cubicBezTo>
                  <a:pt x="111" y="24"/>
                  <a:pt x="112" y="25"/>
                  <a:pt x="112" y="27"/>
                </a:cubicBezTo>
                <a:cubicBezTo>
                  <a:pt x="112" y="28"/>
                  <a:pt x="111" y="29"/>
                  <a:pt x="109" y="29"/>
                </a:cubicBezTo>
                <a:cubicBezTo>
                  <a:pt x="108" y="29"/>
                  <a:pt x="107" y="28"/>
                  <a:pt x="107" y="27"/>
                </a:cubicBezTo>
                <a:cubicBezTo>
                  <a:pt x="107" y="25"/>
                  <a:pt x="108" y="24"/>
                  <a:pt x="109" y="24"/>
                </a:cubicBezTo>
                <a:close/>
                <a:moveTo>
                  <a:pt x="125" y="24"/>
                </a:moveTo>
                <a:cubicBezTo>
                  <a:pt x="127" y="24"/>
                  <a:pt x="128" y="25"/>
                  <a:pt x="128" y="27"/>
                </a:cubicBezTo>
                <a:cubicBezTo>
                  <a:pt x="128" y="28"/>
                  <a:pt x="127" y="29"/>
                  <a:pt x="125" y="29"/>
                </a:cubicBezTo>
                <a:cubicBezTo>
                  <a:pt x="124" y="29"/>
                  <a:pt x="123" y="28"/>
                  <a:pt x="123" y="27"/>
                </a:cubicBezTo>
                <a:cubicBezTo>
                  <a:pt x="123" y="25"/>
                  <a:pt x="124" y="24"/>
                  <a:pt x="125" y="24"/>
                </a:cubicBezTo>
                <a:close/>
                <a:moveTo>
                  <a:pt x="133" y="32"/>
                </a:moveTo>
                <a:cubicBezTo>
                  <a:pt x="135" y="32"/>
                  <a:pt x="136" y="33"/>
                  <a:pt x="136" y="35"/>
                </a:cubicBezTo>
                <a:cubicBezTo>
                  <a:pt x="136" y="36"/>
                  <a:pt x="135" y="37"/>
                  <a:pt x="133" y="37"/>
                </a:cubicBezTo>
                <a:cubicBezTo>
                  <a:pt x="132" y="37"/>
                  <a:pt x="131" y="36"/>
                  <a:pt x="131" y="35"/>
                </a:cubicBezTo>
                <a:cubicBezTo>
                  <a:pt x="131" y="33"/>
                  <a:pt x="132" y="32"/>
                  <a:pt x="133" y="32"/>
                </a:cubicBezTo>
                <a:close/>
                <a:moveTo>
                  <a:pt x="101" y="32"/>
                </a:moveTo>
                <a:cubicBezTo>
                  <a:pt x="103" y="32"/>
                  <a:pt x="104" y="33"/>
                  <a:pt x="104" y="35"/>
                </a:cubicBezTo>
                <a:cubicBezTo>
                  <a:pt x="104" y="36"/>
                  <a:pt x="103" y="37"/>
                  <a:pt x="101" y="37"/>
                </a:cubicBezTo>
                <a:cubicBezTo>
                  <a:pt x="100" y="37"/>
                  <a:pt x="99" y="36"/>
                  <a:pt x="99" y="35"/>
                </a:cubicBezTo>
                <a:cubicBezTo>
                  <a:pt x="99" y="33"/>
                  <a:pt x="100" y="32"/>
                  <a:pt x="101" y="32"/>
                </a:cubicBezTo>
                <a:close/>
                <a:moveTo>
                  <a:pt x="117" y="32"/>
                </a:moveTo>
                <a:cubicBezTo>
                  <a:pt x="119" y="32"/>
                  <a:pt x="120" y="33"/>
                  <a:pt x="120" y="35"/>
                </a:cubicBezTo>
                <a:cubicBezTo>
                  <a:pt x="120" y="36"/>
                  <a:pt x="119" y="37"/>
                  <a:pt x="117" y="37"/>
                </a:cubicBezTo>
                <a:cubicBezTo>
                  <a:pt x="116" y="37"/>
                  <a:pt x="115" y="36"/>
                  <a:pt x="115" y="35"/>
                </a:cubicBezTo>
                <a:cubicBezTo>
                  <a:pt x="115" y="33"/>
                  <a:pt x="116" y="32"/>
                  <a:pt x="117" y="32"/>
                </a:cubicBezTo>
                <a:close/>
                <a:moveTo>
                  <a:pt x="133" y="48"/>
                </a:moveTo>
                <a:cubicBezTo>
                  <a:pt x="135" y="48"/>
                  <a:pt x="136" y="49"/>
                  <a:pt x="136" y="51"/>
                </a:cubicBezTo>
                <a:cubicBezTo>
                  <a:pt x="136" y="52"/>
                  <a:pt x="135" y="53"/>
                  <a:pt x="133" y="53"/>
                </a:cubicBezTo>
                <a:cubicBezTo>
                  <a:pt x="132" y="53"/>
                  <a:pt x="131" y="52"/>
                  <a:pt x="131" y="51"/>
                </a:cubicBezTo>
                <a:cubicBezTo>
                  <a:pt x="131" y="49"/>
                  <a:pt x="132" y="48"/>
                  <a:pt x="133" y="48"/>
                </a:cubicBezTo>
                <a:close/>
                <a:moveTo>
                  <a:pt x="141" y="56"/>
                </a:moveTo>
                <a:cubicBezTo>
                  <a:pt x="143" y="56"/>
                  <a:pt x="144" y="57"/>
                  <a:pt x="144" y="59"/>
                </a:cubicBezTo>
                <a:cubicBezTo>
                  <a:pt x="144" y="60"/>
                  <a:pt x="143" y="61"/>
                  <a:pt x="141" y="61"/>
                </a:cubicBezTo>
                <a:cubicBezTo>
                  <a:pt x="140" y="61"/>
                  <a:pt x="139" y="60"/>
                  <a:pt x="139" y="59"/>
                </a:cubicBezTo>
                <a:cubicBezTo>
                  <a:pt x="139" y="57"/>
                  <a:pt x="140" y="56"/>
                  <a:pt x="141" y="56"/>
                </a:cubicBezTo>
                <a:close/>
                <a:moveTo>
                  <a:pt x="93" y="40"/>
                </a:moveTo>
                <a:cubicBezTo>
                  <a:pt x="95" y="40"/>
                  <a:pt x="96" y="41"/>
                  <a:pt x="96" y="43"/>
                </a:cubicBezTo>
                <a:cubicBezTo>
                  <a:pt x="96" y="44"/>
                  <a:pt x="95" y="45"/>
                  <a:pt x="93" y="45"/>
                </a:cubicBezTo>
                <a:cubicBezTo>
                  <a:pt x="92" y="45"/>
                  <a:pt x="91" y="44"/>
                  <a:pt x="91" y="43"/>
                </a:cubicBezTo>
                <a:cubicBezTo>
                  <a:pt x="91" y="41"/>
                  <a:pt x="92" y="40"/>
                  <a:pt x="93" y="40"/>
                </a:cubicBezTo>
                <a:close/>
                <a:moveTo>
                  <a:pt x="93" y="56"/>
                </a:moveTo>
                <a:cubicBezTo>
                  <a:pt x="95" y="56"/>
                  <a:pt x="96" y="57"/>
                  <a:pt x="96" y="59"/>
                </a:cubicBezTo>
                <a:cubicBezTo>
                  <a:pt x="96" y="60"/>
                  <a:pt x="95" y="61"/>
                  <a:pt x="93" y="61"/>
                </a:cubicBezTo>
                <a:cubicBezTo>
                  <a:pt x="92" y="61"/>
                  <a:pt x="91" y="60"/>
                  <a:pt x="91" y="59"/>
                </a:cubicBezTo>
                <a:cubicBezTo>
                  <a:pt x="91" y="57"/>
                  <a:pt x="92" y="56"/>
                  <a:pt x="93" y="56"/>
                </a:cubicBezTo>
                <a:close/>
                <a:moveTo>
                  <a:pt x="101" y="48"/>
                </a:moveTo>
                <a:cubicBezTo>
                  <a:pt x="103" y="48"/>
                  <a:pt x="104" y="49"/>
                  <a:pt x="104" y="51"/>
                </a:cubicBezTo>
                <a:cubicBezTo>
                  <a:pt x="104" y="52"/>
                  <a:pt x="103" y="53"/>
                  <a:pt x="101" y="53"/>
                </a:cubicBezTo>
                <a:cubicBezTo>
                  <a:pt x="100" y="53"/>
                  <a:pt x="99" y="52"/>
                  <a:pt x="99" y="51"/>
                </a:cubicBezTo>
                <a:cubicBezTo>
                  <a:pt x="99" y="49"/>
                  <a:pt x="100" y="48"/>
                  <a:pt x="101" y="48"/>
                </a:cubicBezTo>
                <a:close/>
                <a:moveTo>
                  <a:pt x="117" y="48"/>
                </a:moveTo>
                <a:cubicBezTo>
                  <a:pt x="119" y="48"/>
                  <a:pt x="120" y="49"/>
                  <a:pt x="120" y="51"/>
                </a:cubicBezTo>
                <a:cubicBezTo>
                  <a:pt x="120" y="52"/>
                  <a:pt x="119" y="53"/>
                  <a:pt x="117" y="53"/>
                </a:cubicBezTo>
                <a:cubicBezTo>
                  <a:pt x="116" y="53"/>
                  <a:pt x="115" y="52"/>
                  <a:pt x="115" y="51"/>
                </a:cubicBezTo>
                <a:cubicBezTo>
                  <a:pt x="115" y="49"/>
                  <a:pt x="116" y="48"/>
                  <a:pt x="117" y="48"/>
                </a:cubicBezTo>
                <a:close/>
                <a:moveTo>
                  <a:pt x="109" y="40"/>
                </a:moveTo>
                <a:cubicBezTo>
                  <a:pt x="111" y="40"/>
                  <a:pt x="112" y="41"/>
                  <a:pt x="112" y="43"/>
                </a:cubicBezTo>
                <a:cubicBezTo>
                  <a:pt x="112" y="44"/>
                  <a:pt x="111" y="45"/>
                  <a:pt x="109" y="45"/>
                </a:cubicBezTo>
                <a:cubicBezTo>
                  <a:pt x="108" y="45"/>
                  <a:pt x="107" y="44"/>
                  <a:pt x="107" y="43"/>
                </a:cubicBezTo>
                <a:cubicBezTo>
                  <a:pt x="107" y="41"/>
                  <a:pt x="108" y="40"/>
                  <a:pt x="109" y="40"/>
                </a:cubicBezTo>
                <a:close/>
                <a:moveTo>
                  <a:pt x="125" y="40"/>
                </a:moveTo>
                <a:cubicBezTo>
                  <a:pt x="127" y="40"/>
                  <a:pt x="128" y="41"/>
                  <a:pt x="128" y="43"/>
                </a:cubicBezTo>
                <a:cubicBezTo>
                  <a:pt x="128" y="44"/>
                  <a:pt x="127" y="45"/>
                  <a:pt x="125" y="45"/>
                </a:cubicBezTo>
                <a:cubicBezTo>
                  <a:pt x="124" y="45"/>
                  <a:pt x="123" y="44"/>
                  <a:pt x="123" y="43"/>
                </a:cubicBezTo>
                <a:cubicBezTo>
                  <a:pt x="123" y="41"/>
                  <a:pt x="124" y="40"/>
                  <a:pt x="125" y="40"/>
                </a:cubicBezTo>
                <a:close/>
                <a:moveTo>
                  <a:pt x="109" y="56"/>
                </a:moveTo>
                <a:cubicBezTo>
                  <a:pt x="111" y="56"/>
                  <a:pt x="112" y="57"/>
                  <a:pt x="112" y="59"/>
                </a:cubicBezTo>
                <a:cubicBezTo>
                  <a:pt x="112" y="60"/>
                  <a:pt x="111" y="61"/>
                  <a:pt x="109" y="61"/>
                </a:cubicBezTo>
                <a:cubicBezTo>
                  <a:pt x="108" y="61"/>
                  <a:pt x="107" y="60"/>
                  <a:pt x="107" y="59"/>
                </a:cubicBezTo>
                <a:cubicBezTo>
                  <a:pt x="107" y="57"/>
                  <a:pt x="108" y="56"/>
                  <a:pt x="109" y="56"/>
                </a:cubicBezTo>
                <a:close/>
                <a:moveTo>
                  <a:pt x="125" y="56"/>
                </a:moveTo>
                <a:cubicBezTo>
                  <a:pt x="127" y="56"/>
                  <a:pt x="128" y="57"/>
                  <a:pt x="128" y="59"/>
                </a:cubicBezTo>
                <a:cubicBezTo>
                  <a:pt x="128" y="60"/>
                  <a:pt x="127" y="61"/>
                  <a:pt x="125" y="61"/>
                </a:cubicBezTo>
                <a:cubicBezTo>
                  <a:pt x="124" y="61"/>
                  <a:pt x="123" y="60"/>
                  <a:pt x="123" y="59"/>
                </a:cubicBezTo>
                <a:cubicBezTo>
                  <a:pt x="123" y="57"/>
                  <a:pt x="124" y="56"/>
                  <a:pt x="125" y="56"/>
                </a:cubicBezTo>
                <a:close/>
                <a:moveTo>
                  <a:pt x="149" y="64"/>
                </a:moveTo>
                <a:cubicBezTo>
                  <a:pt x="151" y="64"/>
                  <a:pt x="152" y="65"/>
                  <a:pt x="152" y="67"/>
                </a:cubicBezTo>
                <a:cubicBezTo>
                  <a:pt x="152" y="68"/>
                  <a:pt x="151" y="69"/>
                  <a:pt x="149" y="69"/>
                </a:cubicBezTo>
                <a:cubicBezTo>
                  <a:pt x="148" y="69"/>
                  <a:pt x="147" y="68"/>
                  <a:pt x="147" y="67"/>
                </a:cubicBezTo>
                <a:cubicBezTo>
                  <a:pt x="147" y="65"/>
                  <a:pt x="148" y="64"/>
                  <a:pt x="149" y="64"/>
                </a:cubicBezTo>
                <a:close/>
                <a:moveTo>
                  <a:pt x="133" y="64"/>
                </a:moveTo>
                <a:cubicBezTo>
                  <a:pt x="135" y="64"/>
                  <a:pt x="136" y="65"/>
                  <a:pt x="136" y="67"/>
                </a:cubicBezTo>
                <a:cubicBezTo>
                  <a:pt x="136" y="68"/>
                  <a:pt x="135" y="69"/>
                  <a:pt x="133" y="69"/>
                </a:cubicBezTo>
                <a:cubicBezTo>
                  <a:pt x="132" y="69"/>
                  <a:pt x="131" y="68"/>
                  <a:pt x="131" y="67"/>
                </a:cubicBezTo>
                <a:cubicBezTo>
                  <a:pt x="131" y="65"/>
                  <a:pt x="132" y="64"/>
                  <a:pt x="133" y="64"/>
                </a:cubicBezTo>
                <a:close/>
                <a:moveTo>
                  <a:pt x="101" y="64"/>
                </a:moveTo>
                <a:cubicBezTo>
                  <a:pt x="103" y="64"/>
                  <a:pt x="104" y="65"/>
                  <a:pt x="104" y="67"/>
                </a:cubicBezTo>
                <a:cubicBezTo>
                  <a:pt x="104" y="68"/>
                  <a:pt x="103" y="69"/>
                  <a:pt x="101" y="69"/>
                </a:cubicBezTo>
                <a:cubicBezTo>
                  <a:pt x="100" y="69"/>
                  <a:pt x="99" y="68"/>
                  <a:pt x="99" y="67"/>
                </a:cubicBezTo>
                <a:cubicBezTo>
                  <a:pt x="99" y="65"/>
                  <a:pt x="100" y="64"/>
                  <a:pt x="101" y="64"/>
                </a:cubicBezTo>
                <a:close/>
                <a:moveTo>
                  <a:pt x="117" y="64"/>
                </a:moveTo>
                <a:cubicBezTo>
                  <a:pt x="119" y="64"/>
                  <a:pt x="120" y="65"/>
                  <a:pt x="120" y="67"/>
                </a:cubicBezTo>
                <a:cubicBezTo>
                  <a:pt x="120" y="68"/>
                  <a:pt x="119" y="69"/>
                  <a:pt x="117" y="69"/>
                </a:cubicBezTo>
                <a:cubicBezTo>
                  <a:pt x="116" y="69"/>
                  <a:pt x="115" y="68"/>
                  <a:pt x="115" y="67"/>
                </a:cubicBezTo>
                <a:cubicBezTo>
                  <a:pt x="115" y="65"/>
                  <a:pt x="116" y="64"/>
                  <a:pt x="117" y="64"/>
                </a:cubicBezTo>
                <a:close/>
                <a:moveTo>
                  <a:pt x="77" y="0"/>
                </a:moveTo>
                <a:cubicBezTo>
                  <a:pt x="74" y="0"/>
                  <a:pt x="74" y="0"/>
                  <a:pt x="74" y="0"/>
                </a:cubicBezTo>
                <a:cubicBezTo>
                  <a:pt x="33" y="3"/>
                  <a:pt x="0" y="38"/>
                  <a:pt x="0" y="80"/>
                </a:cubicBezTo>
                <a:cubicBezTo>
                  <a:pt x="0" y="99"/>
                  <a:pt x="7" y="118"/>
                  <a:pt x="20" y="132"/>
                </a:cubicBezTo>
                <a:cubicBezTo>
                  <a:pt x="22" y="135"/>
                  <a:pt x="22" y="135"/>
                  <a:pt x="22" y="135"/>
                </a:cubicBezTo>
                <a:cubicBezTo>
                  <a:pt x="77" y="79"/>
                  <a:pt x="77" y="79"/>
                  <a:pt x="77" y="79"/>
                </a:cubicBezTo>
                <a:lnTo>
                  <a:pt x="77" y="0"/>
                </a:lnTo>
                <a:close/>
                <a:moveTo>
                  <a:pt x="72" y="77"/>
                </a:moveTo>
                <a:cubicBezTo>
                  <a:pt x="22" y="127"/>
                  <a:pt x="22" y="127"/>
                  <a:pt x="22" y="127"/>
                </a:cubicBezTo>
                <a:cubicBezTo>
                  <a:pt x="11" y="113"/>
                  <a:pt x="5" y="97"/>
                  <a:pt x="5" y="80"/>
                </a:cubicBezTo>
                <a:cubicBezTo>
                  <a:pt x="5" y="42"/>
                  <a:pt x="34" y="10"/>
                  <a:pt x="72" y="6"/>
                </a:cubicBezTo>
                <a:lnTo>
                  <a:pt x="72" y="77"/>
                </a:lnTo>
                <a:close/>
                <a:moveTo>
                  <a:pt x="25" y="138"/>
                </a:moveTo>
                <a:cubicBezTo>
                  <a:pt x="27" y="140"/>
                  <a:pt x="27" y="140"/>
                  <a:pt x="27" y="140"/>
                </a:cubicBezTo>
                <a:cubicBezTo>
                  <a:pt x="42" y="153"/>
                  <a:pt x="61" y="160"/>
                  <a:pt x="80" y="160"/>
                </a:cubicBezTo>
                <a:cubicBezTo>
                  <a:pt x="98" y="160"/>
                  <a:pt x="116" y="153"/>
                  <a:pt x="131" y="142"/>
                </a:cubicBezTo>
                <a:cubicBezTo>
                  <a:pt x="133" y="140"/>
                  <a:pt x="133" y="140"/>
                  <a:pt x="133" y="140"/>
                </a:cubicBezTo>
                <a:cubicBezTo>
                  <a:pt x="78" y="85"/>
                  <a:pt x="78" y="85"/>
                  <a:pt x="78" y="85"/>
                </a:cubicBezTo>
                <a:lnTo>
                  <a:pt x="25" y="138"/>
                </a:lnTo>
                <a:close/>
                <a:moveTo>
                  <a:pt x="78" y="93"/>
                </a:moveTo>
                <a:cubicBezTo>
                  <a:pt x="81" y="96"/>
                  <a:pt x="81" y="96"/>
                  <a:pt x="81" y="96"/>
                </a:cubicBezTo>
                <a:cubicBezTo>
                  <a:pt x="37" y="140"/>
                  <a:pt x="37" y="140"/>
                  <a:pt x="37" y="140"/>
                </a:cubicBezTo>
                <a:cubicBezTo>
                  <a:pt x="35" y="140"/>
                  <a:pt x="34" y="139"/>
                  <a:pt x="33" y="138"/>
                </a:cubicBezTo>
                <a:lnTo>
                  <a:pt x="78" y="93"/>
                </a:lnTo>
                <a:close/>
                <a:moveTo>
                  <a:pt x="56" y="151"/>
                </a:moveTo>
                <a:cubicBezTo>
                  <a:pt x="55" y="150"/>
                  <a:pt x="53" y="149"/>
                  <a:pt x="51" y="149"/>
                </a:cubicBezTo>
                <a:cubicBezTo>
                  <a:pt x="93" y="107"/>
                  <a:pt x="93" y="107"/>
                  <a:pt x="93" y="107"/>
                </a:cubicBezTo>
                <a:cubicBezTo>
                  <a:pt x="96" y="111"/>
                  <a:pt x="96" y="111"/>
                  <a:pt x="96" y="111"/>
                </a:cubicBezTo>
                <a:lnTo>
                  <a:pt x="56" y="151"/>
                </a:lnTo>
                <a:close/>
                <a:moveTo>
                  <a:pt x="100" y="115"/>
                </a:moveTo>
                <a:cubicBezTo>
                  <a:pt x="104" y="118"/>
                  <a:pt x="104" y="118"/>
                  <a:pt x="104" y="118"/>
                </a:cubicBezTo>
                <a:cubicBezTo>
                  <a:pt x="69" y="154"/>
                  <a:pt x="69" y="154"/>
                  <a:pt x="69" y="154"/>
                </a:cubicBezTo>
                <a:cubicBezTo>
                  <a:pt x="66" y="153"/>
                  <a:pt x="64" y="153"/>
                  <a:pt x="62" y="152"/>
                </a:cubicBezTo>
                <a:lnTo>
                  <a:pt x="100" y="115"/>
                </a:lnTo>
                <a:close/>
                <a:moveTo>
                  <a:pt x="46" y="146"/>
                </a:moveTo>
                <a:cubicBezTo>
                  <a:pt x="44" y="145"/>
                  <a:pt x="43" y="144"/>
                  <a:pt x="41" y="143"/>
                </a:cubicBezTo>
                <a:cubicBezTo>
                  <a:pt x="85" y="99"/>
                  <a:pt x="85" y="99"/>
                  <a:pt x="85" y="99"/>
                </a:cubicBezTo>
                <a:cubicBezTo>
                  <a:pt x="89" y="103"/>
                  <a:pt x="89" y="103"/>
                  <a:pt x="89" y="103"/>
                </a:cubicBezTo>
                <a:lnTo>
                  <a:pt x="46" y="146"/>
                </a:lnTo>
                <a:close/>
                <a:moveTo>
                  <a:pt x="75" y="154"/>
                </a:moveTo>
                <a:cubicBezTo>
                  <a:pt x="108" y="122"/>
                  <a:pt x="108" y="122"/>
                  <a:pt x="108" y="122"/>
                </a:cubicBezTo>
                <a:cubicBezTo>
                  <a:pt x="111" y="126"/>
                  <a:pt x="111" y="126"/>
                  <a:pt x="111" y="126"/>
                </a:cubicBezTo>
                <a:cubicBezTo>
                  <a:pt x="83" y="154"/>
                  <a:pt x="83" y="154"/>
                  <a:pt x="83" y="154"/>
                </a:cubicBezTo>
                <a:cubicBezTo>
                  <a:pt x="82" y="154"/>
                  <a:pt x="81" y="154"/>
                  <a:pt x="80" y="154"/>
                </a:cubicBezTo>
                <a:cubicBezTo>
                  <a:pt x="78" y="154"/>
                  <a:pt x="77" y="154"/>
                  <a:pt x="75" y="154"/>
                </a:cubicBezTo>
                <a:close/>
                <a:moveTo>
                  <a:pt x="115" y="130"/>
                </a:moveTo>
                <a:cubicBezTo>
                  <a:pt x="119" y="133"/>
                  <a:pt x="119" y="133"/>
                  <a:pt x="119" y="133"/>
                </a:cubicBezTo>
                <a:cubicBezTo>
                  <a:pt x="101" y="151"/>
                  <a:pt x="101" y="151"/>
                  <a:pt x="101" y="151"/>
                </a:cubicBezTo>
                <a:cubicBezTo>
                  <a:pt x="98" y="152"/>
                  <a:pt x="94" y="153"/>
                  <a:pt x="91" y="154"/>
                </a:cubicBezTo>
                <a:lnTo>
                  <a:pt x="115" y="130"/>
                </a:lnTo>
                <a:close/>
                <a:moveTo>
                  <a:pt x="113" y="146"/>
                </a:moveTo>
                <a:cubicBezTo>
                  <a:pt x="123" y="137"/>
                  <a:pt x="123" y="137"/>
                  <a:pt x="123" y="137"/>
                </a:cubicBezTo>
                <a:cubicBezTo>
                  <a:pt x="125" y="139"/>
                  <a:pt x="125" y="139"/>
                  <a:pt x="125" y="139"/>
                </a:cubicBezTo>
                <a:cubicBezTo>
                  <a:pt x="121" y="142"/>
                  <a:pt x="117" y="144"/>
                  <a:pt x="113" y="14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94" name="Freeform 1091">
            <a:extLst>
              <a:ext uri="{FF2B5EF4-FFF2-40B4-BE49-F238E27FC236}">
                <a16:creationId xmlns:a16="http://schemas.microsoft.com/office/drawing/2014/main" xmlns="" id="{66298BC1-F82B-459B-B3B6-54FC2EFCAAE1}"/>
              </a:ext>
            </a:extLst>
          </p:cNvPr>
          <p:cNvSpPr>
            <a:spLocks noEditPoints="1"/>
          </p:cNvSpPr>
          <p:nvPr/>
        </p:nvSpPr>
        <p:spPr bwMode="auto">
          <a:xfrm>
            <a:off x="2000250" y="3463925"/>
            <a:ext cx="549275" cy="552450"/>
          </a:xfrm>
          <a:custGeom>
            <a:avLst/>
            <a:gdLst>
              <a:gd name="T0" fmla="*/ 69 w 160"/>
              <a:gd name="T1" fmla="*/ 21 h 160"/>
              <a:gd name="T2" fmla="*/ 40 w 160"/>
              <a:gd name="T3" fmla="*/ 24 h 160"/>
              <a:gd name="T4" fmla="*/ 51 w 160"/>
              <a:gd name="T5" fmla="*/ 29 h 160"/>
              <a:gd name="T6" fmla="*/ 64 w 160"/>
              <a:gd name="T7" fmla="*/ 43 h 160"/>
              <a:gd name="T8" fmla="*/ 72 w 160"/>
              <a:gd name="T9" fmla="*/ 35 h 160"/>
              <a:gd name="T10" fmla="*/ 45 w 160"/>
              <a:gd name="T11" fmla="*/ 45 h 160"/>
              <a:gd name="T12" fmla="*/ 56 w 160"/>
              <a:gd name="T13" fmla="*/ 56 h 160"/>
              <a:gd name="T14" fmla="*/ 27 w 160"/>
              <a:gd name="T15" fmla="*/ 37 h 160"/>
              <a:gd name="T16" fmla="*/ 24 w 160"/>
              <a:gd name="T17" fmla="*/ 51 h 160"/>
              <a:gd name="T18" fmla="*/ 40 w 160"/>
              <a:gd name="T19" fmla="*/ 51 h 160"/>
              <a:gd name="T20" fmla="*/ 45 w 160"/>
              <a:gd name="T21" fmla="*/ 61 h 160"/>
              <a:gd name="T22" fmla="*/ 32 w 160"/>
              <a:gd name="T23" fmla="*/ 64 h 160"/>
              <a:gd name="T24" fmla="*/ 75 w 160"/>
              <a:gd name="T25" fmla="*/ 69 h 160"/>
              <a:gd name="T26" fmla="*/ 48 w 160"/>
              <a:gd name="T27" fmla="*/ 75 h 160"/>
              <a:gd name="T28" fmla="*/ 56 w 160"/>
              <a:gd name="T29" fmla="*/ 67 h 160"/>
              <a:gd name="T30" fmla="*/ 13 w 160"/>
              <a:gd name="T31" fmla="*/ 77 h 160"/>
              <a:gd name="T32" fmla="*/ 24 w 160"/>
              <a:gd name="T33" fmla="*/ 72 h 160"/>
              <a:gd name="T34" fmla="*/ 27 w 160"/>
              <a:gd name="T35" fmla="*/ 85 h 160"/>
              <a:gd name="T36" fmla="*/ 136 w 160"/>
              <a:gd name="T37" fmla="*/ 83 h 160"/>
              <a:gd name="T38" fmla="*/ 88 w 160"/>
              <a:gd name="T39" fmla="*/ 83 h 160"/>
              <a:gd name="T40" fmla="*/ 77 w 160"/>
              <a:gd name="T41" fmla="*/ 93 h 160"/>
              <a:gd name="T42" fmla="*/ 16 w 160"/>
              <a:gd name="T43" fmla="*/ 96 h 160"/>
              <a:gd name="T44" fmla="*/ 147 w 160"/>
              <a:gd name="T45" fmla="*/ 93 h 160"/>
              <a:gd name="T46" fmla="*/ 96 w 160"/>
              <a:gd name="T47" fmla="*/ 91 h 160"/>
              <a:gd name="T48" fmla="*/ 112 w 160"/>
              <a:gd name="T49" fmla="*/ 91 h 160"/>
              <a:gd name="T50" fmla="*/ 117 w 160"/>
              <a:gd name="T51" fmla="*/ 85 h 160"/>
              <a:gd name="T52" fmla="*/ 72 w 160"/>
              <a:gd name="T53" fmla="*/ 104 h 160"/>
              <a:gd name="T54" fmla="*/ 83 w 160"/>
              <a:gd name="T55" fmla="*/ 109 h 160"/>
              <a:gd name="T56" fmla="*/ 56 w 160"/>
              <a:gd name="T57" fmla="*/ 99 h 160"/>
              <a:gd name="T58" fmla="*/ 56 w 160"/>
              <a:gd name="T59" fmla="*/ 115 h 160"/>
              <a:gd name="T60" fmla="*/ 29 w 160"/>
              <a:gd name="T61" fmla="*/ 109 h 160"/>
              <a:gd name="T62" fmla="*/ 40 w 160"/>
              <a:gd name="T63" fmla="*/ 104 h 160"/>
              <a:gd name="T64" fmla="*/ 43 w 160"/>
              <a:gd name="T65" fmla="*/ 117 h 160"/>
              <a:gd name="T66" fmla="*/ 128 w 160"/>
              <a:gd name="T67" fmla="*/ 107 h 160"/>
              <a:gd name="T68" fmla="*/ 136 w 160"/>
              <a:gd name="T69" fmla="*/ 99 h 160"/>
              <a:gd name="T70" fmla="*/ 85 w 160"/>
              <a:gd name="T71" fmla="*/ 101 h 160"/>
              <a:gd name="T72" fmla="*/ 96 w 160"/>
              <a:gd name="T73" fmla="*/ 112 h 160"/>
              <a:gd name="T74" fmla="*/ 67 w 160"/>
              <a:gd name="T75" fmla="*/ 125 h 160"/>
              <a:gd name="T76" fmla="*/ 48 w 160"/>
              <a:gd name="T77" fmla="*/ 123 h 160"/>
              <a:gd name="T78" fmla="*/ 32 w 160"/>
              <a:gd name="T79" fmla="*/ 123 h 160"/>
              <a:gd name="T80" fmla="*/ 93 w 160"/>
              <a:gd name="T81" fmla="*/ 125 h 160"/>
              <a:gd name="T82" fmla="*/ 104 w 160"/>
              <a:gd name="T83" fmla="*/ 104 h 160"/>
              <a:gd name="T84" fmla="*/ 107 w 160"/>
              <a:gd name="T85" fmla="*/ 117 h 160"/>
              <a:gd name="T86" fmla="*/ 64 w 160"/>
              <a:gd name="T87" fmla="*/ 139 h 160"/>
              <a:gd name="T88" fmla="*/ 72 w 160"/>
              <a:gd name="T89" fmla="*/ 131 h 160"/>
              <a:gd name="T90" fmla="*/ 77 w 160"/>
              <a:gd name="T91" fmla="*/ 141 h 160"/>
              <a:gd name="T92" fmla="*/ 56 w 160"/>
              <a:gd name="T93" fmla="*/ 136 h 160"/>
              <a:gd name="T94" fmla="*/ 160 w 160"/>
              <a:gd name="T95" fmla="*/ 80 h 160"/>
              <a:gd name="T96" fmla="*/ 83 w 160"/>
              <a:gd name="T97" fmla="*/ 77 h 160"/>
              <a:gd name="T98" fmla="*/ 58 w 160"/>
              <a:gd name="T99" fmla="*/ 151 h 160"/>
              <a:gd name="T100" fmla="*/ 6 w 160"/>
              <a:gd name="T101" fmla="*/ 87 h 160"/>
              <a:gd name="T102" fmla="*/ 8 w 160"/>
              <a:gd name="T103" fmla="*/ 67 h 160"/>
              <a:gd name="T104" fmla="*/ 15 w 160"/>
              <a:gd name="T105" fmla="*/ 43 h 160"/>
              <a:gd name="T106" fmla="*/ 77 w 160"/>
              <a:gd name="T107" fmla="*/ 83 h 160"/>
              <a:gd name="T108" fmla="*/ 155 w 160"/>
              <a:gd name="T109" fmla="*/ 85 h 160"/>
              <a:gd name="T110" fmla="*/ 107 w 160"/>
              <a:gd name="T111" fmla="*/ 150 h 160"/>
              <a:gd name="T112" fmla="*/ 85 w 160"/>
              <a:gd name="T113" fmla="*/ 149 h 160"/>
              <a:gd name="T114" fmla="*/ 112 w 160"/>
              <a:gd name="T115" fmla="*/ 144 h 160"/>
              <a:gd name="T116" fmla="*/ 123 w 160"/>
              <a:gd name="T117" fmla="*/ 133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160" h="160">
                <a:moveTo>
                  <a:pt x="64" y="11"/>
                </a:moveTo>
                <a:cubicBezTo>
                  <a:pt x="65" y="11"/>
                  <a:pt x="67" y="12"/>
                  <a:pt x="67" y="13"/>
                </a:cubicBezTo>
                <a:cubicBezTo>
                  <a:pt x="67" y="15"/>
                  <a:pt x="65" y="16"/>
                  <a:pt x="64" y="16"/>
                </a:cubicBezTo>
                <a:cubicBezTo>
                  <a:pt x="63" y="16"/>
                  <a:pt x="61" y="15"/>
                  <a:pt x="61" y="13"/>
                </a:cubicBezTo>
                <a:cubicBezTo>
                  <a:pt x="61" y="12"/>
                  <a:pt x="63" y="11"/>
                  <a:pt x="64" y="11"/>
                </a:cubicBezTo>
                <a:close/>
                <a:moveTo>
                  <a:pt x="72" y="19"/>
                </a:moveTo>
                <a:cubicBezTo>
                  <a:pt x="73" y="19"/>
                  <a:pt x="75" y="20"/>
                  <a:pt x="75" y="21"/>
                </a:cubicBezTo>
                <a:cubicBezTo>
                  <a:pt x="75" y="23"/>
                  <a:pt x="73" y="24"/>
                  <a:pt x="72" y="24"/>
                </a:cubicBezTo>
                <a:cubicBezTo>
                  <a:pt x="71" y="24"/>
                  <a:pt x="69" y="23"/>
                  <a:pt x="69" y="21"/>
                </a:cubicBezTo>
                <a:cubicBezTo>
                  <a:pt x="69" y="20"/>
                  <a:pt x="71" y="19"/>
                  <a:pt x="72" y="19"/>
                </a:cubicBezTo>
                <a:close/>
                <a:moveTo>
                  <a:pt x="56" y="19"/>
                </a:moveTo>
                <a:cubicBezTo>
                  <a:pt x="57" y="19"/>
                  <a:pt x="59" y="20"/>
                  <a:pt x="59" y="21"/>
                </a:cubicBezTo>
                <a:cubicBezTo>
                  <a:pt x="59" y="23"/>
                  <a:pt x="57" y="24"/>
                  <a:pt x="56" y="24"/>
                </a:cubicBezTo>
                <a:cubicBezTo>
                  <a:pt x="55" y="24"/>
                  <a:pt x="53" y="23"/>
                  <a:pt x="53" y="21"/>
                </a:cubicBezTo>
                <a:cubicBezTo>
                  <a:pt x="53" y="20"/>
                  <a:pt x="55" y="19"/>
                  <a:pt x="56" y="19"/>
                </a:cubicBezTo>
                <a:close/>
                <a:moveTo>
                  <a:pt x="40" y="19"/>
                </a:moveTo>
                <a:cubicBezTo>
                  <a:pt x="41" y="19"/>
                  <a:pt x="43" y="20"/>
                  <a:pt x="43" y="21"/>
                </a:cubicBezTo>
                <a:cubicBezTo>
                  <a:pt x="43" y="23"/>
                  <a:pt x="41" y="24"/>
                  <a:pt x="40" y="24"/>
                </a:cubicBezTo>
                <a:cubicBezTo>
                  <a:pt x="39" y="24"/>
                  <a:pt x="37" y="23"/>
                  <a:pt x="37" y="21"/>
                </a:cubicBezTo>
                <a:cubicBezTo>
                  <a:pt x="37" y="20"/>
                  <a:pt x="39" y="19"/>
                  <a:pt x="40" y="19"/>
                </a:cubicBezTo>
                <a:close/>
                <a:moveTo>
                  <a:pt x="64" y="27"/>
                </a:moveTo>
                <a:cubicBezTo>
                  <a:pt x="65" y="27"/>
                  <a:pt x="67" y="28"/>
                  <a:pt x="67" y="29"/>
                </a:cubicBezTo>
                <a:cubicBezTo>
                  <a:pt x="67" y="31"/>
                  <a:pt x="65" y="32"/>
                  <a:pt x="64" y="32"/>
                </a:cubicBezTo>
                <a:cubicBezTo>
                  <a:pt x="63" y="32"/>
                  <a:pt x="61" y="31"/>
                  <a:pt x="61" y="29"/>
                </a:cubicBezTo>
                <a:cubicBezTo>
                  <a:pt x="61" y="28"/>
                  <a:pt x="63" y="27"/>
                  <a:pt x="64" y="27"/>
                </a:cubicBezTo>
                <a:close/>
                <a:moveTo>
                  <a:pt x="48" y="27"/>
                </a:moveTo>
                <a:cubicBezTo>
                  <a:pt x="49" y="27"/>
                  <a:pt x="51" y="28"/>
                  <a:pt x="51" y="29"/>
                </a:cubicBezTo>
                <a:cubicBezTo>
                  <a:pt x="51" y="31"/>
                  <a:pt x="49" y="32"/>
                  <a:pt x="48" y="32"/>
                </a:cubicBezTo>
                <a:cubicBezTo>
                  <a:pt x="47" y="32"/>
                  <a:pt x="45" y="31"/>
                  <a:pt x="45" y="29"/>
                </a:cubicBezTo>
                <a:cubicBezTo>
                  <a:pt x="45" y="28"/>
                  <a:pt x="47" y="27"/>
                  <a:pt x="48" y="27"/>
                </a:cubicBezTo>
                <a:close/>
                <a:moveTo>
                  <a:pt x="32" y="27"/>
                </a:moveTo>
                <a:cubicBezTo>
                  <a:pt x="33" y="27"/>
                  <a:pt x="35" y="28"/>
                  <a:pt x="35" y="29"/>
                </a:cubicBezTo>
                <a:cubicBezTo>
                  <a:pt x="35" y="31"/>
                  <a:pt x="33" y="32"/>
                  <a:pt x="32" y="32"/>
                </a:cubicBezTo>
                <a:cubicBezTo>
                  <a:pt x="31" y="32"/>
                  <a:pt x="29" y="31"/>
                  <a:pt x="29" y="29"/>
                </a:cubicBezTo>
                <a:cubicBezTo>
                  <a:pt x="29" y="28"/>
                  <a:pt x="31" y="27"/>
                  <a:pt x="32" y="27"/>
                </a:cubicBezTo>
                <a:close/>
                <a:moveTo>
                  <a:pt x="64" y="43"/>
                </a:moveTo>
                <a:cubicBezTo>
                  <a:pt x="65" y="43"/>
                  <a:pt x="67" y="44"/>
                  <a:pt x="67" y="45"/>
                </a:cubicBezTo>
                <a:cubicBezTo>
                  <a:pt x="67" y="47"/>
                  <a:pt x="65" y="48"/>
                  <a:pt x="64" y="48"/>
                </a:cubicBezTo>
                <a:cubicBezTo>
                  <a:pt x="63" y="48"/>
                  <a:pt x="61" y="47"/>
                  <a:pt x="61" y="45"/>
                </a:cubicBezTo>
                <a:cubicBezTo>
                  <a:pt x="61" y="44"/>
                  <a:pt x="63" y="43"/>
                  <a:pt x="64" y="43"/>
                </a:cubicBezTo>
                <a:close/>
                <a:moveTo>
                  <a:pt x="72" y="35"/>
                </a:moveTo>
                <a:cubicBezTo>
                  <a:pt x="73" y="35"/>
                  <a:pt x="75" y="36"/>
                  <a:pt x="75" y="37"/>
                </a:cubicBezTo>
                <a:cubicBezTo>
                  <a:pt x="75" y="39"/>
                  <a:pt x="73" y="40"/>
                  <a:pt x="72" y="40"/>
                </a:cubicBezTo>
                <a:cubicBezTo>
                  <a:pt x="71" y="40"/>
                  <a:pt x="69" y="39"/>
                  <a:pt x="69" y="37"/>
                </a:cubicBezTo>
                <a:cubicBezTo>
                  <a:pt x="69" y="36"/>
                  <a:pt x="71" y="35"/>
                  <a:pt x="72" y="35"/>
                </a:cubicBezTo>
                <a:close/>
                <a:moveTo>
                  <a:pt x="72" y="51"/>
                </a:moveTo>
                <a:cubicBezTo>
                  <a:pt x="73" y="51"/>
                  <a:pt x="75" y="52"/>
                  <a:pt x="75" y="53"/>
                </a:cubicBezTo>
                <a:cubicBezTo>
                  <a:pt x="75" y="55"/>
                  <a:pt x="73" y="56"/>
                  <a:pt x="72" y="56"/>
                </a:cubicBezTo>
                <a:cubicBezTo>
                  <a:pt x="71" y="56"/>
                  <a:pt x="69" y="55"/>
                  <a:pt x="69" y="53"/>
                </a:cubicBezTo>
                <a:cubicBezTo>
                  <a:pt x="69" y="52"/>
                  <a:pt x="71" y="51"/>
                  <a:pt x="72" y="51"/>
                </a:cubicBezTo>
                <a:close/>
                <a:moveTo>
                  <a:pt x="48" y="43"/>
                </a:moveTo>
                <a:cubicBezTo>
                  <a:pt x="49" y="43"/>
                  <a:pt x="51" y="44"/>
                  <a:pt x="51" y="45"/>
                </a:cubicBezTo>
                <a:cubicBezTo>
                  <a:pt x="51" y="47"/>
                  <a:pt x="49" y="48"/>
                  <a:pt x="48" y="48"/>
                </a:cubicBezTo>
                <a:cubicBezTo>
                  <a:pt x="47" y="48"/>
                  <a:pt x="45" y="47"/>
                  <a:pt x="45" y="45"/>
                </a:cubicBezTo>
                <a:cubicBezTo>
                  <a:pt x="45" y="44"/>
                  <a:pt x="47" y="43"/>
                  <a:pt x="48" y="43"/>
                </a:cubicBezTo>
                <a:close/>
                <a:moveTo>
                  <a:pt x="56" y="35"/>
                </a:moveTo>
                <a:cubicBezTo>
                  <a:pt x="57" y="35"/>
                  <a:pt x="59" y="36"/>
                  <a:pt x="59" y="37"/>
                </a:cubicBezTo>
                <a:cubicBezTo>
                  <a:pt x="59" y="39"/>
                  <a:pt x="57" y="40"/>
                  <a:pt x="56" y="40"/>
                </a:cubicBezTo>
                <a:cubicBezTo>
                  <a:pt x="55" y="40"/>
                  <a:pt x="53" y="39"/>
                  <a:pt x="53" y="37"/>
                </a:cubicBezTo>
                <a:cubicBezTo>
                  <a:pt x="53" y="36"/>
                  <a:pt x="55" y="35"/>
                  <a:pt x="56" y="35"/>
                </a:cubicBezTo>
                <a:close/>
                <a:moveTo>
                  <a:pt x="56" y="51"/>
                </a:moveTo>
                <a:cubicBezTo>
                  <a:pt x="57" y="51"/>
                  <a:pt x="59" y="52"/>
                  <a:pt x="59" y="53"/>
                </a:cubicBezTo>
                <a:cubicBezTo>
                  <a:pt x="59" y="55"/>
                  <a:pt x="57" y="56"/>
                  <a:pt x="56" y="56"/>
                </a:cubicBezTo>
                <a:cubicBezTo>
                  <a:pt x="55" y="56"/>
                  <a:pt x="53" y="55"/>
                  <a:pt x="53" y="53"/>
                </a:cubicBezTo>
                <a:cubicBezTo>
                  <a:pt x="53" y="52"/>
                  <a:pt x="55" y="51"/>
                  <a:pt x="56" y="51"/>
                </a:cubicBezTo>
                <a:close/>
                <a:moveTo>
                  <a:pt x="32" y="43"/>
                </a:moveTo>
                <a:cubicBezTo>
                  <a:pt x="33" y="43"/>
                  <a:pt x="35" y="44"/>
                  <a:pt x="35" y="45"/>
                </a:cubicBezTo>
                <a:cubicBezTo>
                  <a:pt x="35" y="47"/>
                  <a:pt x="33" y="48"/>
                  <a:pt x="32" y="48"/>
                </a:cubicBezTo>
                <a:cubicBezTo>
                  <a:pt x="31" y="48"/>
                  <a:pt x="29" y="47"/>
                  <a:pt x="29" y="45"/>
                </a:cubicBezTo>
                <a:cubicBezTo>
                  <a:pt x="29" y="44"/>
                  <a:pt x="31" y="43"/>
                  <a:pt x="32" y="43"/>
                </a:cubicBezTo>
                <a:close/>
                <a:moveTo>
                  <a:pt x="24" y="35"/>
                </a:moveTo>
                <a:cubicBezTo>
                  <a:pt x="25" y="35"/>
                  <a:pt x="27" y="36"/>
                  <a:pt x="27" y="37"/>
                </a:cubicBezTo>
                <a:cubicBezTo>
                  <a:pt x="27" y="39"/>
                  <a:pt x="25" y="40"/>
                  <a:pt x="24" y="40"/>
                </a:cubicBezTo>
                <a:cubicBezTo>
                  <a:pt x="23" y="40"/>
                  <a:pt x="21" y="39"/>
                  <a:pt x="21" y="37"/>
                </a:cubicBezTo>
                <a:cubicBezTo>
                  <a:pt x="21" y="36"/>
                  <a:pt x="23" y="35"/>
                  <a:pt x="24" y="35"/>
                </a:cubicBezTo>
                <a:close/>
                <a:moveTo>
                  <a:pt x="40" y="35"/>
                </a:moveTo>
                <a:cubicBezTo>
                  <a:pt x="41" y="35"/>
                  <a:pt x="43" y="36"/>
                  <a:pt x="43" y="37"/>
                </a:cubicBezTo>
                <a:cubicBezTo>
                  <a:pt x="43" y="39"/>
                  <a:pt x="41" y="40"/>
                  <a:pt x="40" y="40"/>
                </a:cubicBezTo>
                <a:cubicBezTo>
                  <a:pt x="39" y="40"/>
                  <a:pt x="37" y="39"/>
                  <a:pt x="37" y="37"/>
                </a:cubicBezTo>
                <a:cubicBezTo>
                  <a:pt x="37" y="36"/>
                  <a:pt x="39" y="35"/>
                  <a:pt x="40" y="35"/>
                </a:cubicBezTo>
                <a:close/>
                <a:moveTo>
                  <a:pt x="24" y="51"/>
                </a:moveTo>
                <a:cubicBezTo>
                  <a:pt x="25" y="51"/>
                  <a:pt x="27" y="52"/>
                  <a:pt x="27" y="53"/>
                </a:cubicBezTo>
                <a:cubicBezTo>
                  <a:pt x="27" y="55"/>
                  <a:pt x="25" y="56"/>
                  <a:pt x="24" y="56"/>
                </a:cubicBezTo>
                <a:cubicBezTo>
                  <a:pt x="23" y="56"/>
                  <a:pt x="21" y="55"/>
                  <a:pt x="21" y="53"/>
                </a:cubicBezTo>
                <a:cubicBezTo>
                  <a:pt x="21" y="52"/>
                  <a:pt x="23" y="51"/>
                  <a:pt x="24" y="51"/>
                </a:cubicBezTo>
                <a:close/>
                <a:moveTo>
                  <a:pt x="40" y="51"/>
                </a:moveTo>
                <a:cubicBezTo>
                  <a:pt x="41" y="51"/>
                  <a:pt x="43" y="52"/>
                  <a:pt x="43" y="53"/>
                </a:cubicBezTo>
                <a:cubicBezTo>
                  <a:pt x="43" y="55"/>
                  <a:pt x="41" y="56"/>
                  <a:pt x="40" y="56"/>
                </a:cubicBezTo>
                <a:cubicBezTo>
                  <a:pt x="39" y="56"/>
                  <a:pt x="37" y="55"/>
                  <a:pt x="37" y="53"/>
                </a:cubicBezTo>
                <a:cubicBezTo>
                  <a:pt x="37" y="52"/>
                  <a:pt x="39" y="51"/>
                  <a:pt x="40" y="51"/>
                </a:cubicBezTo>
                <a:close/>
                <a:moveTo>
                  <a:pt x="64" y="59"/>
                </a:moveTo>
                <a:cubicBezTo>
                  <a:pt x="65" y="59"/>
                  <a:pt x="67" y="60"/>
                  <a:pt x="67" y="61"/>
                </a:cubicBezTo>
                <a:cubicBezTo>
                  <a:pt x="67" y="63"/>
                  <a:pt x="65" y="64"/>
                  <a:pt x="64" y="64"/>
                </a:cubicBezTo>
                <a:cubicBezTo>
                  <a:pt x="63" y="64"/>
                  <a:pt x="61" y="63"/>
                  <a:pt x="61" y="61"/>
                </a:cubicBezTo>
                <a:cubicBezTo>
                  <a:pt x="61" y="60"/>
                  <a:pt x="63" y="59"/>
                  <a:pt x="64" y="59"/>
                </a:cubicBezTo>
                <a:close/>
                <a:moveTo>
                  <a:pt x="48" y="59"/>
                </a:moveTo>
                <a:cubicBezTo>
                  <a:pt x="49" y="59"/>
                  <a:pt x="51" y="60"/>
                  <a:pt x="51" y="61"/>
                </a:cubicBezTo>
                <a:cubicBezTo>
                  <a:pt x="51" y="63"/>
                  <a:pt x="49" y="64"/>
                  <a:pt x="48" y="64"/>
                </a:cubicBezTo>
                <a:cubicBezTo>
                  <a:pt x="47" y="64"/>
                  <a:pt x="45" y="63"/>
                  <a:pt x="45" y="61"/>
                </a:cubicBezTo>
                <a:cubicBezTo>
                  <a:pt x="45" y="60"/>
                  <a:pt x="47" y="59"/>
                  <a:pt x="48" y="59"/>
                </a:cubicBezTo>
                <a:close/>
                <a:moveTo>
                  <a:pt x="16" y="59"/>
                </a:moveTo>
                <a:cubicBezTo>
                  <a:pt x="17" y="59"/>
                  <a:pt x="19" y="60"/>
                  <a:pt x="19" y="61"/>
                </a:cubicBezTo>
                <a:cubicBezTo>
                  <a:pt x="19" y="63"/>
                  <a:pt x="17" y="64"/>
                  <a:pt x="16" y="64"/>
                </a:cubicBezTo>
                <a:cubicBezTo>
                  <a:pt x="15" y="64"/>
                  <a:pt x="13" y="63"/>
                  <a:pt x="13" y="61"/>
                </a:cubicBezTo>
                <a:cubicBezTo>
                  <a:pt x="13" y="60"/>
                  <a:pt x="15" y="59"/>
                  <a:pt x="16" y="59"/>
                </a:cubicBezTo>
                <a:close/>
                <a:moveTo>
                  <a:pt x="32" y="59"/>
                </a:moveTo>
                <a:cubicBezTo>
                  <a:pt x="33" y="59"/>
                  <a:pt x="35" y="60"/>
                  <a:pt x="35" y="61"/>
                </a:cubicBezTo>
                <a:cubicBezTo>
                  <a:pt x="35" y="63"/>
                  <a:pt x="33" y="64"/>
                  <a:pt x="32" y="64"/>
                </a:cubicBezTo>
                <a:cubicBezTo>
                  <a:pt x="31" y="64"/>
                  <a:pt x="29" y="63"/>
                  <a:pt x="29" y="61"/>
                </a:cubicBezTo>
                <a:cubicBezTo>
                  <a:pt x="29" y="60"/>
                  <a:pt x="31" y="59"/>
                  <a:pt x="32" y="59"/>
                </a:cubicBezTo>
                <a:close/>
                <a:moveTo>
                  <a:pt x="64" y="75"/>
                </a:moveTo>
                <a:cubicBezTo>
                  <a:pt x="65" y="75"/>
                  <a:pt x="67" y="76"/>
                  <a:pt x="67" y="77"/>
                </a:cubicBezTo>
                <a:cubicBezTo>
                  <a:pt x="67" y="79"/>
                  <a:pt x="65" y="80"/>
                  <a:pt x="64" y="80"/>
                </a:cubicBezTo>
                <a:cubicBezTo>
                  <a:pt x="63" y="80"/>
                  <a:pt x="61" y="79"/>
                  <a:pt x="61" y="77"/>
                </a:cubicBezTo>
                <a:cubicBezTo>
                  <a:pt x="61" y="76"/>
                  <a:pt x="63" y="75"/>
                  <a:pt x="64" y="75"/>
                </a:cubicBezTo>
                <a:close/>
                <a:moveTo>
                  <a:pt x="72" y="67"/>
                </a:moveTo>
                <a:cubicBezTo>
                  <a:pt x="73" y="67"/>
                  <a:pt x="75" y="68"/>
                  <a:pt x="75" y="69"/>
                </a:cubicBezTo>
                <a:cubicBezTo>
                  <a:pt x="75" y="71"/>
                  <a:pt x="73" y="72"/>
                  <a:pt x="72" y="72"/>
                </a:cubicBezTo>
                <a:cubicBezTo>
                  <a:pt x="71" y="72"/>
                  <a:pt x="69" y="71"/>
                  <a:pt x="69" y="69"/>
                </a:cubicBezTo>
                <a:cubicBezTo>
                  <a:pt x="69" y="68"/>
                  <a:pt x="71" y="67"/>
                  <a:pt x="72" y="67"/>
                </a:cubicBezTo>
                <a:close/>
                <a:moveTo>
                  <a:pt x="72" y="83"/>
                </a:moveTo>
                <a:cubicBezTo>
                  <a:pt x="73" y="83"/>
                  <a:pt x="75" y="84"/>
                  <a:pt x="75" y="85"/>
                </a:cubicBezTo>
                <a:cubicBezTo>
                  <a:pt x="75" y="87"/>
                  <a:pt x="73" y="88"/>
                  <a:pt x="72" y="88"/>
                </a:cubicBezTo>
                <a:cubicBezTo>
                  <a:pt x="71" y="88"/>
                  <a:pt x="69" y="87"/>
                  <a:pt x="69" y="85"/>
                </a:cubicBezTo>
                <a:cubicBezTo>
                  <a:pt x="69" y="84"/>
                  <a:pt x="71" y="83"/>
                  <a:pt x="72" y="83"/>
                </a:cubicBezTo>
                <a:close/>
                <a:moveTo>
                  <a:pt x="48" y="75"/>
                </a:moveTo>
                <a:cubicBezTo>
                  <a:pt x="49" y="75"/>
                  <a:pt x="51" y="76"/>
                  <a:pt x="51" y="77"/>
                </a:cubicBezTo>
                <a:cubicBezTo>
                  <a:pt x="51" y="79"/>
                  <a:pt x="49" y="80"/>
                  <a:pt x="48" y="80"/>
                </a:cubicBezTo>
                <a:cubicBezTo>
                  <a:pt x="47" y="80"/>
                  <a:pt x="45" y="79"/>
                  <a:pt x="45" y="77"/>
                </a:cubicBezTo>
                <a:cubicBezTo>
                  <a:pt x="45" y="76"/>
                  <a:pt x="47" y="75"/>
                  <a:pt x="48" y="75"/>
                </a:cubicBezTo>
                <a:close/>
                <a:moveTo>
                  <a:pt x="56" y="67"/>
                </a:moveTo>
                <a:cubicBezTo>
                  <a:pt x="57" y="67"/>
                  <a:pt x="59" y="68"/>
                  <a:pt x="59" y="69"/>
                </a:cubicBezTo>
                <a:cubicBezTo>
                  <a:pt x="59" y="71"/>
                  <a:pt x="57" y="72"/>
                  <a:pt x="56" y="72"/>
                </a:cubicBezTo>
                <a:cubicBezTo>
                  <a:pt x="55" y="72"/>
                  <a:pt x="53" y="71"/>
                  <a:pt x="53" y="69"/>
                </a:cubicBezTo>
                <a:cubicBezTo>
                  <a:pt x="53" y="68"/>
                  <a:pt x="55" y="67"/>
                  <a:pt x="56" y="67"/>
                </a:cubicBezTo>
                <a:close/>
                <a:moveTo>
                  <a:pt x="56" y="83"/>
                </a:moveTo>
                <a:cubicBezTo>
                  <a:pt x="57" y="83"/>
                  <a:pt x="59" y="84"/>
                  <a:pt x="59" y="85"/>
                </a:cubicBezTo>
                <a:cubicBezTo>
                  <a:pt x="59" y="87"/>
                  <a:pt x="57" y="88"/>
                  <a:pt x="56" y="88"/>
                </a:cubicBezTo>
                <a:cubicBezTo>
                  <a:pt x="55" y="88"/>
                  <a:pt x="53" y="87"/>
                  <a:pt x="53" y="85"/>
                </a:cubicBezTo>
                <a:cubicBezTo>
                  <a:pt x="53" y="84"/>
                  <a:pt x="55" y="83"/>
                  <a:pt x="56" y="83"/>
                </a:cubicBezTo>
                <a:close/>
                <a:moveTo>
                  <a:pt x="16" y="75"/>
                </a:moveTo>
                <a:cubicBezTo>
                  <a:pt x="17" y="75"/>
                  <a:pt x="19" y="76"/>
                  <a:pt x="19" y="77"/>
                </a:cubicBezTo>
                <a:cubicBezTo>
                  <a:pt x="19" y="79"/>
                  <a:pt x="17" y="80"/>
                  <a:pt x="16" y="80"/>
                </a:cubicBezTo>
                <a:cubicBezTo>
                  <a:pt x="15" y="80"/>
                  <a:pt x="13" y="79"/>
                  <a:pt x="13" y="77"/>
                </a:cubicBezTo>
                <a:cubicBezTo>
                  <a:pt x="13" y="76"/>
                  <a:pt x="15" y="75"/>
                  <a:pt x="16" y="75"/>
                </a:cubicBezTo>
                <a:close/>
                <a:moveTo>
                  <a:pt x="32" y="75"/>
                </a:moveTo>
                <a:cubicBezTo>
                  <a:pt x="33" y="75"/>
                  <a:pt x="35" y="76"/>
                  <a:pt x="35" y="77"/>
                </a:cubicBezTo>
                <a:cubicBezTo>
                  <a:pt x="35" y="79"/>
                  <a:pt x="33" y="80"/>
                  <a:pt x="32" y="80"/>
                </a:cubicBezTo>
                <a:cubicBezTo>
                  <a:pt x="31" y="80"/>
                  <a:pt x="29" y="79"/>
                  <a:pt x="29" y="77"/>
                </a:cubicBezTo>
                <a:cubicBezTo>
                  <a:pt x="29" y="76"/>
                  <a:pt x="31" y="75"/>
                  <a:pt x="32" y="75"/>
                </a:cubicBezTo>
                <a:close/>
                <a:moveTo>
                  <a:pt x="24" y="67"/>
                </a:moveTo>
                <a:cubicBezTo>
                  <a:pt x="25" y="67"/>
                  <a:pt x="27" y="68"/>
                  <a:pt x="27" y="69"/>
                </a:cubicBezTo>
                <a:cubicBezTo>
                  <a:pt x="27" y="71"/>
                  <a:pt x="25" y="72"/>
                  <a:pt x="24" y="72"/>
                </a:cubicBezTo>
                <a:cubicBezTo>
                  <a:pt x="23" y="72"/>
                  <a:pt x="21" y="71"/>
                  <a:pt x="21" y="69"/>
                </a:cubicBezTo>
                <a:cubicBezTo>
                  <a:pt x="21" y="68"/>
                  <a:pt x="23" y="67"/>
                  <a:pt x="24" y="67"/>
                </a:cubicBezTo>
                <a:close/>
                <a:moveTo>
                  <a:pt x="40" y="67"/>
                </a:moveTo>
                <a:cubicBezTo>
                  <a:pt x="41" y="67"/>
                  <a:pt x="43" y="68"/>
                  <a:pt x="43" y="69"/>
                </a:cubicBezTo>
                <a:cubicBezTo>
                  <a:pt x="43" y="71"/>
                  <a:pt x="41" y="72"/>
                  <a:pt x="40" y="72"/>
                </a:cubicBezTo>
                <a:cubicBezTo>
                  <a:pt x="39" y="72"/>
                  <a:pt x="37" y="71"/>
                  <a:pt x="37" y="69"/>
                </a:cubicBezTo>
                <a:cubicBezTo>
                  <a:pt x="37" y="68"/>
                  <a:pt x="39" y="67"/>
                  <a:pt x="40" y="67"/>
                </a:cubicBezTo>
                <a:close/>
                <a:moveTo>
                  <a:pt x="24" y="83"/>
                </a:moveTo>
                <a:cubicBezTo>
                  <a:pt x="25" y="83"/>
                  <a:pt x="27" y="84"/>
                  <a:pt x="27" y="85"/>
                </a:cubicBezTo>
                <a:cubicBezTo>
                  <a:pt x="27" y="87"/>
                  <a:pt x="25" y="88"/>
                  <a:pt x="24" y="88"/>
                </a:cubicBezTo>
                <a:cubicBezTo>
                  <a:pt x="23" y="88"/>
                  <a:pt x="21" y="87"/>
                  <a:pt x="21" y="85"/>
                </a:cubicBezTo>
                <a:cubicBezTo>
                  <a:pt x="21" y="84"/>
                  <a:pt x="23" y="83"/>
                  <a:pt x="24" y="83"/>
                </a:cubicBezTo>
                <a:close/>
                <a:moveTo>
                  <a:pt x="40" y="83"/>
                </a:moveTo>
                <a:cubicBezTo>
                  <a:pt x="41" y="83"/>
                  <a:pt x="43" y="84"/>
                  <a:pt x="43" y="85"/>
                </a:cubicBezTo>
                <a:cubicBezTo>
                  <a:pt x="43" y="87"/>
                  <a:pt x="41" y="88"/>
                  <a:pt x="40" y="88"/>
                </a:cubicBezTo>
                <a:cubicBezTo>
                  <a:pt x="39" y="88"/>
                  <a:pt x="37" y="87"/>
                  <a:pt x="37" y="85"/>
                </a:cubicBezTo>
                <a:cubicBezTo>
                  <a:pt x="37" y="84"/>
                  <a:pt x="39" y="83"/>
                  <a:pt x="40" y="83"/>
                </a:cubicBezTo>
                <a:close/>
                <a:moveTo>
                  <a:pt x="136" y="83"/>
                </a:moveTo>
                <a:cubicBezTo>
                  <a:pt x="137" y="83"/>
                  <a:pt x="139" y="84"/>
                  <a:pt x="139" y="85"/>
                </a:cubicBezTo>
                <a:cubicBezTo>
                  <a:pt x="139" y="87"/>
                  <a:pt x="137" y="88"/>
                  <a:pt x="136" y="88"/>
                </a:cubicBezTo>
                <a:cubicBezTo>
                  <a:pt x="135" y="88"/>
                  <a:pt x="133" y="87"/>
                  <a:pt x="133" y="85"/>
                </a:cubicBezTo>
                <a:cubicBezTo>
                  <a:pt x="133" y="84"/>
                  <a:pt x="135" y="83"/>
                  <a:pt x="136" y="83"/>
                </a:cubicBezTo>
                <a:close/>
                <a:moveTo>
                  <a:pt x="88" y="83"/>
                </a:moveTo>
                <a:cubicBezTo>
                  <a:pt x="89" y="83"/>
                  <a:pt x="91" y="84"/>
                  <a:pt x="91" y="85"/>
                </a:cubicBezTo>
                <a:cubicBezTo>
                  <a:pt x="91" y="87"/>
                  <a:pt x="89" y="88"/>
                  <a:pt x="88" y="88"/>
                </a:cubicBezTo>
                <a:cubicBezTo>
                  <a:pt x="87" y="88"/>
                  <a:pt x="85" y="87"/>
                  <a:pt x="85" y="85"/>
                </a:cubicBezTo>
                <a:cubicBezTo>
                  <a:pt x="85" y="84"/>
                  <a:pt x="87" y="83"/>
                  <a:pt x="88" y="83"/>
                </a:cubicBezTo>
                <a:close/>
                <a:moveTo>
                  <a:pt x="64" y="91"/>
                </a:moveTo>
                <a:cubicBezTo>
                  <a:pt x="65" y="91"/>
                  <a:pt x="67" y="92"/>
                  <a:pt x="67" y="93"/>
                </a:cubicBezTo>
                <a:cubicBezTo>
                  <a:pt x="67" y="95"/>
                  <a:pt x="65" y="96"/>
                  <a:pt x="64" y="96"/>
                </a:cubicBezTo>
                <a:cubicBezTo>
                  <a:pt x="63" y="96"/>
                  <a:pt x="61" y="95"/>
                  <a:pt x="61" y="93"/>
                </a:cubicBezTo>
                <a:cubicBezTo>
                  <a:pt x="61" y="92"/>
                  <a:pt x="63" y="91"/>
                  <a:pt x="64" y="91"/>
                </a:cubicBezTo>
                <a:close/>
                <a:moveTo>
                  <a:pt x="80" y="91"/>
                </a:moveTo>
                <a:cubicBezTo>
                  <a:pt x="81" y="91"/>
                  <a:pt x="83" y="92"/>
                  <a:pt x="83" y="93"/>
                </a:cubicBezTo>
                <a:cubicBezTo>
                  <a:pt x="83" y="95"/>
                  <a:pt x="81" y="96"/>
                  <a:pt x="80" y="96"/>
                </a:cubicBezTo>
                <a:cubicBezTo>
                  <a:pt x="79" y="96"/>
                  <a:pt x="77" y="95"/>
                  <a:pt x="77" y="93"/>
                </a:cubicBezTo>
                <a:cubicBezTo>
                  <a:pt x="77" y="92"/>
                  <a:pt x="79" y="91"/>
                  <a:pt x="80" y="91"/>
                </a:cubicBezTo>
                <a:close/>
                <a:moveTo>
                  <a:pt x="48" y="91"/>
                </a:moveTo>
                <a:cubicBezTo>
                  <a:pt x="49" y="91"/>
                  <a:pt x="51" y="92"/>
                  <a:pt x="51" y="93"/>
                </a:cubicBezTo>
                <a:cubicBezTo>
                  <a:pt x="51" y="95"/>
                  <a:pt x="49" y="96"/>
                  <a:pt x="48" y="96"/>
                </a:cubicBezTo>
                <a:cubicBezTo>
                  <a:pt x="47" y="96"/>
                  <a:pt x="45" y="95"/>
                  <a:pt x="45" y="93"/>
                </a:cubicBezTo>
                <a:cubicBezTo>
                  <a:pt x="45" y="92"/>
                  <a:pt x="47" y="91"/>
                  <a:pt x="48" y="91"/>
                </a:cubicBezTo>
                <a:close/>
                <a:moveTo>
                  <a:pt x="16" y="91"/>
                </a:moveTo>
                <a:cubicBezTo>
                  <a:pt x="17" y="91"/>
                  <a:pt x="19" y="92"/>
                  <a:pt x="19" y="93"/>
                </a:cubicBezTo>
                <a:cubicBezTo>
                  <a:pt x="19" y="95"/>
                  <a:pt x="17" y="96"/>
                  <a:pt x="16" y="96"/>
                </a:cubicBezTo>
                <a:cubicBezTo>
                  <a:pt x="15" y="96"/>
                  <a:pt x="13" y="95"/>
                  <a:pt x="13" y="93"/>
                </a:cubicBezTo>
                <a:cubicBezTo>
                  <a:pt x="13" y="92"/>
                  <a:pt x="15" y="91"/>
                  <a:pt x="16" y="91"/>
                </a:cubicBezTo>
                <a:close/>
                <a:moveTo>
                  <a:pt x="32" y="91"/>
                </a:moveTo>
                <a:cubicBezTo>
                  <a:pt x="33" y="91"/>
                  <a:pt x="35" y="92"/>
                  <a:pt x="35" y="93"/>
                </a:cubicBezTo>
                <a:cubicBezTo>
                  <a:pt x="35" y="95"/>
                  <a:pt x="33" y="96"/>
                  <a:pt x="32" y="96"/>
                </a:cubicBezTo>
                <a:cubicBezTo>
                  <a:pt x="31" y="96"/>
                  <a:pt x="29" y="95"/>
                  <a:pt x="29" y="93"/>
                </a:cubicBezTo>
                <a:cubicBezTo>
                  <a:pt x="29" y="92"/>
                  <a:pt x="31" y="91"/>
                  <a:pt x="32" y="91"/>
                </a:cubicBezTo>
                <a:close/>
                <a:moveTo>
                  <a:pt x="144" y="91"/>
                </a:moveTo>
                <a:cubicBezTo>
                  <a:pt x="145" y="91"/>
                  <a:pt x="147" y="92"/>
                  <a:pt x="147" y="93"/>
                </a:cubicBezTo>
                <a:cubicBezTo>
                  <a:pt x="147" y="95"/>
                  <a:pt x="145" y="96"/>
                  <a:pt x="144" y="96"/>
                </a:cubicBezTo>
                <a:cubicBezTo>
                  <a:pt x="143" y="96"/>
                  <a:pt x="141" y="95"/>
                  <a:pt x="141" y="93"/>
                </a:cubicBezTo>
                <a:cubicBezTo>
                  <a:pt x="141" y="92"/>
                  <a:pt x="143" y="91"/>
                  <a:pt x="144" y="91"/>
                </a:cubicBezTo>
                <a:close/>
                <a:moveTo>
                  <a:pt x="128" y="91"/>
                </a:moveTo>
                <a:cubicBezTo>
                  <a:pt x="129" y="91"/>
                  <a:pt x="131" y="92"/>
                  <a:pt x="131" y="93"/>
                </a:cubicBezTo>
                <a:cubicBezTo>
                  <a:pt x="131" y="95"/>
                  <a:pt x="129" y="96"/>
                  <a:pt x="128" y="96"/>
                </a:cubicBezTo>
                <a:cubicBezTo>
                  <a:pt x="127" y="96"/>
                  <a:pt x="125" y="95"/>
                  <a:pt x="125" y="93"/>
                </a:cubicBezTo>
                <a:cubicBezTo>
                  <a:pt x="125" y="92"/>
                  <a:pt x="127" y="91"/>
                  <a:pt x="128" y="91"/>
                </a:cubicBezTo>
                <a:close/>
                <a:moveTo>
                  <a:pt x="96" y="91"/>
                </a:moveTo>
                <a:cubicBezTo>
                  <a:pt x="97" y="91"/>
                  <a:pt x="99" y="92"/>
                  <a:pt x="99" y="93"/>
                </a:cubicBezTo>
                <a:cubicBezTo>
                  <a:pt x="99" y="95"/>
                  <a:pt x="97" y="96"/>
                  <a:pt x="96" y="96"/>
                </a:cubicBezTo>
                <a:cubicBezTo>
                  <a:pt x="95" y="96"/>
                  <a:pt x="93" y="95"/>
                  <a:pt x="93" y="93"/>
                </a:cubicBezTo>
                <a:cubicBezTo>
                  <a:pt x="93" y="92"/>
                  <a:pt x="95" y="91"/>
                  <a:pt x="96" y="91"/>
                </a:cubicBezTo>
                <a:close/>
                <a:moveTo>
                  <a:pt x="112" y="91"/>
                </a:moveTo>
                <a:cubicBezTo>
                  <a:pt x="113" y="91"/>
                  <a:pt x="115" y="92"/>
                  <a:pt x="115" y="93"/>
                </a:cubicBezTo>
                <a:cubicBezTo>
                  <a:pt x="115" y="95"/>
                  <a:pt x="113" y="96"/>
                  <a:pt x="112" y="96"/>
                </a:cubicBezTo>
                <a:cubicBezTo>
                  <a:pt x="111" y="96"/>
                  <a:pt x="109" y="95"/>
                  <a:pt x="109" y="93"/>
                </a:cubicBezTo>
                <a:cubicBezTo>
                  <a:pt x="109" y="92"/>
                  <a:pt x="111" y="91"/>
                  <a:pt x="112" y="91"/>
                </a:cubicBezTo>
                <a:close/>
                <a:moveTo>
                  <a:pt x="104" y="83"/>
                </a:moveTo>
                <a:cubicBezTo>
                  <a:pt x="105" y="83"/>
                  <a:pt x="107" y="84"/>
                  <a:pt x="107" y="85"/>
                </a:cubicBezTo>
                <a:cubicBezTo>
                  <a:pt x="107" y="87"/>
                  <a:pt x="105" y="88"/>
                  <a:pt x="104" y="88"/>
                </a:cubicBezTo>
                <a:cubicBezTo>
                  <a:pt x="103" y="88"/>
                  <a:pt x="101" y="87"/>
                  <a:pt x="101" y="85"/>
                </a:cubicBezTo>
                <a:cubicBezTo>
                  <a:pt x="101" y="84"/>
                  <a:pt x="103" y="83"/>
                  <a:pt x="104" y="83"/>
                </a:cubicBezTo>
                <a:close/>
                <a:moveTo>
                  <a:pt x="120" y="83"/>
                </a:moveTo>
                <a:cubicBezTo>
                  <a:pt x="121" y="83"/>
                  <a:pt x="123" y="84"/>
                  <a:pt x="123" y="85"/>
                </a:cubicBezTo>
                <a:cubicBezTo>
                  <a:pt x="123" y="87"/>
                  <a:pt x="121" y="88"/>
                  <a:pt x="120" y="88"/>
                </a:cubicBezTo>
                <a:cubicBezTo>
                  <a:pt x="119" y="88"/>
                  <a:pt x="117" y="87"/>
                  <a:pt x="117" y="85"/>
                </a:cubicBezTo>
                <a:cubicBezTo>
                  <a:pt x="117" y="84"/>
                  <a:pt x="119" y="83"/>
                  <a:pt x="120" y="83"/>
                </a:cubicBezTo>
                <a:close/>
                <a:moveTo>
                  <a:pt x="64" y="107"/>
                </a:moveTo>
                <a:cubicBezTo>
                  <a:pt x="65" y="107"/>
                  <a:pt x="67" y="108"/>
                  <a:pt x="67" y="109"/>
                </a:cubicBezTo>
                <a:cubicBezTo>
                  <a:pt x="67" y="111"/>
                  <a:pt x="65" y="112"/>
                  <a:pt x="64" y="112"/>
                </a:cubicBezTo>
                <a:cubicBezTo>
                  <a:pt x="63" y="112"/>
                  <a:pt x="61" y="111"/>
                  <a:pt x="61" y="109"/>
                </a:cubicBezTo>
                <a:cubicBezTo>
                  <a:pt x="61" y="108"/>
                  <a:pt x="63" y="107"/>
                  <a:pt x="64" y="107"/>
                </a:cubicBezTo>
                <a:close/>
                <a:moveTo>
                  <a:pt x="72" y="99"/>
                </a:moveTo>
                <a:cubicBezTo>
                  <a:pt x="73" y="99"/>
                  <a:pt x="75" y="100"/>
                  <a:pt x="75" y="101"/>
                </a:cubicBezTo>
                <a:cubicBezTo>
                  <a:pt x="75" y="103"/>
                  <a:pt x="73" y="104"/>
                  <a:pt x="72" y="104"/>
                </a:cubicBezTo>
                <a:cubicBezTo>
                  <a:pt x="71" y="104"/>
                  <a:pt x="69" y="103"/>
                  <a:pt x="69" y="101"/>
                </a:cubicBezTo>
                <a:cubicBezTo>
                  <a:pt x="69" y="100"/>
                  <a:pt x="71" y="99"/>
                  <a:pt x="72" y="99"/>
                </a:cubicBezTo>
                <a:close/>
                <a:moveTo>
                  <a:pt x="72" y="115"/>
                </a:moveTo>
                <a:cubicBezTo>
                  <a:pt x="73" y="115"/>
                  <a:pt x="75" y="116"/>
                  <a:pt x="75" y="117"/>
                </a:cubicBezTo>
                <a:cubicBezTo>
                  <a:pt x="75" y="119"/>
                  <a:pt x="73" y="120"/>
                  <a:pt x="72" y="120"/>
                </a:cubicBezTo>
                <a:cubicBezTo>
                  <a:pt x="71" y="120"/>
                  <a:pt x="69" y="119"/>
                  <a:pt x="69" y="117"/>
                </a:cubicBezTo>
                <a:cubicBezTo>
                  <a:pt x="69" y="116"/>
                  <a:pt x="71" y="115"/>
                  <a:pt x="72" y="115"/>
                </a:cubicBezTo>
                <a:close/>
                <a:moveTo>
                  <a:pt x="80" y="107"/>
                </a:moveTo>
                <a:cubicBezTo>
                  <a:pt x="81" y="107"/>
                  <a:pt x="83" y="108"/>
                  <a:pt x="83" y="109"/>
                </a:cubicBezTo>
                <a:cubicBezTo>
                  <a:pt x="83" y="111"/>
                  <a:pt x="81" y="112"/>
                  <a:pt x="80" y="112"/>
                </a:cubicBezTo>
                <a:cubicBezTo>
                  <a:pt x="79" y="112"/>
                  <a:pt x="77" y="111"/>
                  <a:pt x="77" y="109"/>
                </a:cubicBezTo>
                <a:cubicBezTo>
                  <a:pt x="77" y="108"/>
                  <a:pt x="79" y="107"/>
                  <a:pt x="80" y="107"/>
                </a:cubicBezTo>
                <a:close/>
                <a:moveTo>
                  <a:pt x="48" y="107"/>
                </a:moveTo>
                <a:cubicBezTo>
                  <a:pt x="49" y="107"/>
                  <a:pt x="51" y="108"/>
                  <a:pt x="51" y="109"/>
                </a:cubicBezTo>
                <a:cubicBezTo>
                  <a:pt x="51" y="111"/>
                  <a:pt x="49" y="112"/>
                  <a:pt x="48" y="112"/>
                </a:cubicBezTo>
                <a:cubicBezTo>
                  <a:pt x="47" y="112"/>
                  <a:pt x="45" y="111"/>
                  <a:pt x="45" y="109"/>
                </a:cubicBezTo>
                <a:cubicBezTo>
                  <a:pt x="45" y="108"/>
                  <a:pt x="47" y="107"/>
                  <a:pt x="48" y="107"/>
                </a:cubicBezTo>
                <a:close/>
                <a:moveTo>
                  <a:pt x="56" y="99"/>
                </a:moveTo>
                <a:cubicBezTo>
                  <a:pt x="57" y="99"/>
                  <a:pt x="59" y="100"/>
                  <a:pt x="59" y="101"/>
                </a:cubicBezTo>
                <a:cubicBezTo>
                  <a:pt x="59" y="103"/>
                  <a:pt x="57" y="104"/>
                  <a:pt x="56" y="104"/>
                </a:cubicBezTo>
                <a:cubicBezTo>
                  <a:pt x="55" y="104"/>
                  <a:pt x="53" y="103"/>
                  <a:pt x="53" y="101"/>
                </a:cubicBezTo>
                <a:cubicBezTo>
                  <a:pt x="53" y="100"/>
                  <a:pt x="55" y="99"/>
                  <a:pt x="56" y="99"/>
                </a:cubicBezTo>
                <a:close/>
                <a:moveTo>
                  <a:pt x="56" y="115"/>
                </a:moveTo>
                <a:cubicBezTo>
                  <a:pt x="57" y="115"/>
                  <a:pt x="59" y="116"/>
                  <a:pt x="59" y="117"/>
                </a:cubicBezTo>
                <a:cubicBezTo>
                  <a:pt x="59" y="119"/>
                  <a:pt x="57" y="120"/>
                  <a:pt x="56" y="120"/>
                </a:cubicBezTo>
                <a:cubicBezTo>
                  <a:pt x="55" y="120"/>
                  <a:pt x="53" y="119"/>
                  <a:pt x="53" y="117"/>
                </a:cubicBezTo>
                <a:cubicBezTo>
                  <a:pt x="53" y="116"/>
                  <a:pt x="55" y="115"/>
                  <a:pt x="56" y="115"/>
                </a:cubicBezTo>
                <a:close/>
                <a:moveTo>
                  <a:pt x="16" y="107"/>
                </a:moveTo>
                <a:cubicBezTo>
                  <a:pt x="17" y="107"/>
                  <a:pt x="19" y="108"/>
                  <a:pt x="19" y="109"/>
                </a:cubicBezTo>
                <a:cubicBezTo>
                  <a:pt x="19" y="111"/>
                  <a:pt x="17" y="112"/>
                  <a:pt x="16" y="112"/>
                </a:cubicBezTo>
                <a:cubicBezTo>
                  <a:pt x="15" y="112"/>
                  <a:pt x="13" y="111"/>
                  <a:pt x="13" y="109"/>
                </a:cubicBezTo>
                <a:cubicBezTo>
                  <a:pt x="13" y="108"/>
                  <a:pt x="15" y="107"/>
                  <a:pt x="16" y="107"/>
                </a:cubicBezTo>
                <a:close/>
                <a:moveTo>
                  <a:pt x="32" y="107"/>
                </a:moveTo>
                <a:cubicBezTo>
                  <a:pt x="33" y="107"/>
                  <a:pt x="35" y="108"/>
                  <a:pt x="35" y="109"/>
                </a:cubicBezTo>
                <a:cubicBezTo>
                  <a:pt x="35" y="111"/>
                  <a:pt x="33" y="112"/>
                  <a:pt x="32" y="112"/>
                </a:cubicBezTo>
                <a:cubicBezTo>
                  <a:pt x="31" y="112"/>
                  <a:pt x="29" y="111"/>
                  <a:pt x="29" y="109"/>
                </a:cubicBezTo>
                <a:cubicBezTo>
                  <a:pt x="29" y="108"/>
                  <a:pt x="31" y="107"/>
                  <a:pt x="32" y="107"/>
                </a:cubicBezTo>
                <a:close/>
                <a:moveTo>
                  <a:pt x="24" y="99"/>
                </a:moveTo>
                <a:cubicBezTo>
                  <a:pt x="25" y="99"/>
                  <a:pt x="27" y="100"/>
                  <a:pt x="27" y="101"/>
                </a:cubicBezTo>
                <a:cubicBezTo>
                  <a:pt x="27" y="103"/>
                  <a:pt x="25" y="104"/>
                  <a:pt x="24" y="104"/>
                </a:cubicBezTo>
                <a:cubicBezTo>
                  <a:pt x="23" y="104"/>
                  <a:pt x="21" y="103"/>
                  <a:pt x="21" y="101"/>
                </a:cubicBezTo>
                <a:cubicBezTo>
                  <a:pt x="21" y="100"/>
                  <a:pt x="23" y="99"/>
                  <a:pt x="24" y="99"/>
                </a:cubicBezTo>
                <a:close/>
                <a:moveTo>
                  <a:pt x="40" y="99"/>
                </a:moveTo>
                <a:cubicBezTo>
                  <a:pt x="41" y="99"/>
                  <a:pt x="43" y="100"/>
                  <a:pt x="43" y="101"/>
                </a:cubicBezTo>
                <a:cubicBezTo>
                  <a:pt x="43" y="103"/>
                  <a:pt x="41" y="104"/>
                  <a:pt x="40" y="104"/>
                </a:cubicBezTo>
                <a:cubicBezTo>
                  <a:pt x="39" y="104"/>
                  <a:pt x="37" y="103"/>
                  <a:pt x="37" y="101"/>
                </a:cubicBezTo>
                <a:cubicBezTo>
                  <a:pt x="37" y="100"/>
                  <a:pt x="39" y="99"/>
                  <a:pt x="40" y="99"/>
                </a:cubicBezTo>
                <a:close/>
                <a:moveTo>
                  <a:pt x="24" y="115"/>
                </a:moveTo>
                <a:cubicBezTo>
                  <a:pt x="25" y="115"/>
                  <a:pt x="27" y="116"/>
                  <a:pt x="27" y="117"/>
                </a:cubicBezTo>
                <a:cubicBezTo>
                  <a:pt x="27" y="119"/>
                  <a:pt x="25" y="120"/>
                  <a:pt x="24" y="120"/>
                </a:cubicBezTo>
                <a:cubicBezTo>
                  <a:pt x="23" y="120"/>
                  <a:pt x="21" y="119"/>
                  <a:pt x="21" y="117"/>
                </a:cubicBezTo>
                <a:cubicBezTo>
                  <a:pt x="21" y="116"/>
                  <a:pt x="23" y="115"/>
                  <a:pt x="24" y="115"/>
                </a:cubicBezTo>
                <a:close/>
                <a:moveTo>
                  <a:pt x="40" y="115"/>
                </a:moveTo>
                <a:cubicBezTo>
                  <a:pt x="41" y="115"/>
                  <a:pt x="43" y="116"/>
                  <a:pt x="43" y="117"/>
                </a:cubicBezTo>
                <a:cubicBezTo>
                  <a:pt x="43" y="119"/>
                  <a:pt x="41" y="120"/>
                  <a:pt x="40" y="120"/>
                </a:cubicBezTo>
                <a:cubicBezTo>
                  <a:pt x="39" y="120"/>
                  <a:pt x="37" y="119"/>
                  <a:pt x="37" y="117"/>
                </a:cubicBezTo>
                <a:cubicBezTo>
                  <a:pt x="37" y="116"/>
                  <a:pt x="39" y="115"/>
                  <a:pt x="40" y="115"/>
                </a:cubicBezTo>
                <a:close/>
                <a:moveTo>
                  <a:pt x="144" y="107"/>
                </a:moveTo>
                <a:cubicBezTo>
                  <a:pt x="145" y="107"/>
                  <a:pt x="147" y="108"/>
                  <a:pt x="147" y="109"/>
                </a:cubicBezTo>
                <a:cubicBezTo>
                  <a:pt x="147" y="111"/>
                  <a:pt x="145" y="112"/>
                  <a:pt x="144" y="112"/>
                </a:cubicBezTo>
                <a:cubicBezTo>
                  <a:pt x="143" y="112"/>
                  <a:pt x="141" y="111"/>
                  <a:pt x="141" y="109"/>
                </a:cubicBezTo>
                <a:cubicBezTo>
                  <a:pt x="141" y="108"/>
                  <a:pt x="143" y="107"/>
                  <a:pt x="144" y="107"/>
                </a:cubicBezTo>
                <a:close/>
                <a:moveTo>
                  <a:pt x="128" y="107"/>
                </a:moveTo>
                <a:cubicBezTo>
                  <a:pt x="129" y="107"/>
                  <a:pt x="131" y="108"/>
                  <a:pt x="131" y="109"/>
                </a:cubicBezTo>
                <a:cubicBezTo>
                  <a:pt x="131" y="111"/>
                  <a:pt x="129" y="112"/>
                  <a:pt x="128" y="112"/>
                </a:cubicBezTo>
                <a:cubicBezTo>
                  <a:pt x="127" y="112"/>
                  <a:pt x="125" y="111"/>
                  <a:pt x="125" y="109"/>
                </a:cubicBezTo>
                <a:cubicBezTo>
                  <a:pt x="125" y="108"/>
                  <a:pt x="127" y="107"/>
                  <a:pt x="128" y="107"/>
                </a:cubicBezTo>
                <a:close/>
                <a:moveTo>
                  <a:pt x="136" y="99"/>
                </a:moveTo>
                <a:cubicBezTo>
                  <a:pt x="137" y="99"/>
                  <a:pt x="139" y="100"/>
                  <a:pt x="139" y="101"/>
                </a:cubicBezTo>
                <a:cubicBezTo>
                  <a:pt x="139" y="103"/>
                  <a:pt x="137" y="104"/>
                  <a:pt x="136" y="104"/>
                </a:cubicBezTo>
                <a:cubicBezTo>
                  <a:pt x="135" y="104"/>
                  <a:pt x="133" y="103"/>
                  <a:pt x="133" y="101"/>
                </a:cubicBezTo>
                <a:cubicBezTo>
                  <a:pt x="133" y="100"/>
                  <a:pt x="135" y="99"/>
                  <a:pt x="136" y="99"/>
                </a:cubicBezTo>
                <a:close/>
                <a:moveTo>
                  <a:pt x="136" y="115"/>
                </a:moveTo>
                <a:cubicBezTo>
                  <a:pt x="137" y="115"/>
                  <a:pt x="139" y="116"/>
                  <a:pt x="139" y="117"/>
                </a:cubicBezTo>
                <a:cubicBezTo>
                  <a:pt x="139" y="119"/>
                  <a:pt x="137" y="120"/>
                  <a:pt x="136" y="120"/>
                </a:cubicBezTo>
                <a:cubicBezTo>
                  <a:pt x="135" y="120"/>
                  <a:pt x="133" y="119"/>
                  <a:pt x="133" y="117"/>
                </a:cubicBezTo>
                <a:cubicBezTo>
                  <a:pt x="133" y="116"/>
                  <a:pt x="135" y="115"/>
                  <a:pt x="136" y="115"/>
                </a:cubicBezTo>
                <a:close/>
                <a:moveTo>
                  <a:pt x="88" y="99"/>
                </a:moveTo>
                <a:cubicBezTo>
                  <a:pt x="89" y="99"/>
                  <a:pt x="91" y="100"/>
                  <a:pt x="91" y="101"/>
                </a:cubicBezTo>
                <a:cubicBezTo>
                  <a:pt x="91" y="103"/>
                  <a:pt x="89" y="104"/>
                  <a:pt x="88" y="104"/>
                </a:cubicBezTo>
                <a:cubicBezTo>
                  <a:pt x="87" y="104"/>
                  <a:pt x="85" y="103"/>
                  <a:pt x="85" y="101"/>
                </a:cubicBezTo>
                <a:cubicBezTo>
                  <a:pt x="85" y="100"/>
                  <a:pt x="87" y="99"/>
                  <a:pt x="88" y="99"/>
                </a:cubicBezTo>
                <a:close/>
                <a:moveTo>
                  <a:pt x="88" y="115"/>
                </a:moveTo>
                <a:cubicBezTo>
                  <a:pt x="89" y="115"/>
                  <a:pt x="91" y="116"/>
                  <a:pt x="91" y="117"/>
                </a:cubicBezTo>
                <a:cubicBezTo>
                  <a:pt x="91" y="119"/>
                  <a:pt x="89" y="120"/>
                  <a:pt x="88" y="120"/>
                </a:cubicBezTo>
                <a:cubicBezTo>
                  <a:pt x="87" y="120"/>
                  <a:pt x="85" y="119"/>
                  <a:pt x="85" y="117"/>
                </a:cubicBezTo>
                <a:cubicBezTo>
                  <a:pt x="85" y="116"/>
                  <a:pt x="87" y="115"/>
                  <a:pt x="88" y="115"/>
                </a:cubicBezTo>
                <a:close/>
                <a:moveTo>
                  <a:pt x="96" y="107"/>
                </a:moveTo>
                <a:cubicBezTo>
                  <a:pt x="97" y="107"/>
                  <a:pt x="99" y="108"/>
                  <a:pt x="99" y="109"/>
                </a:cubicBezTo>
                <a:cubicBezTo>
                  <a:pt x="99" y="111"/>
                  <a:pt x="97" y="112"/>
                  <a:pt x="96" y="112"/>
                </a:cubicBezTo>
                <a:cubicBezTo>
                  <a:pt x="95" y="112"/>
                  <a:pt x="93" y="111"/>
                  <a:pt x="93" y="109"/>
                </a:cubicBezTo>
                <a:cubicBezTo>
                  <a:pt x="93" y="108"/>
                  <a:pt x="95" y="107"/>
                  <a:pt x="96" y="107"/>
                </a:cubicBezTo>
                <a:close/>
                <a:moveTo>
                  <a:pt x="112" y="107"/>
                </a:moveTo>
                <a:cubicBezTo>
                  <a:pt x="113" y="107"/>
                  <a:pt x="115" y="108"/>
                  <a:pt x="115" y="109"/>
                </a:cubicBezTo>
                <a:cubicBezTo>
                  <a:pt x="115" y="111"/>
                  <a:pt x="113" y="112"/>
                  <a:pt x="112" y="112"/>
                </a:cubicBezTo>
                <a:cubicBezTo>
                  <a:pt x="111" y="112"/>
                  <a:pt x="109" y="111"/>
                  <a:pt x="109" y="109"/>
                </a:cubicBezTo>
                <a:cubicBezTo>
                  <a:pt x="109" y="108"/>
                  <a:pt x="111" y="107"/>
                  <a:pt x="112" y="107"/>
                </a:cubicBezTo>
                <a:close/>
                <a:moveTo>
                  <a:pt x="64" y="123"/>
                </a:moveTo>
                <a:cubicBezTo>
                  <a:pt x="65" y="123"/>
                  <a:pt x="67" y="124"/>
                  <a:pt x="67" y="125"/>
                </a:cubicBezTo>
                <a:cubicBezTo>
                  <a:pt x="67" y="127"/>
                  <a:pt x="65" y="128"/>
                  <a:pt x="64" y="128"/>
                </a:cubicBezTo>
                <a:cubicBezTo>
                  <a:pt x="63" y="128"/>
                  <a:pt x="61" y="127"/>
                  <a:pt x="61" y="125"/>
                </a:cubicBezTo>
                <a:cubicBezTo>
                  <a:pt x="61" y="124"/>
                  <a:pt x="63" y="123"/>
                  <a:pt x="64" y="123"/>
                </a:cubicBezTo>
                <a:close/>
                <a:moveTo>
                  <a:pt x="80" y="123"/>
                </a:moveTo>
                <a:cubicBezTo>
                  <a:pt x="81" y="123"/>
                  <a:pt x="83" y="124"/>
                  <a:pt x="83" y="125"/>
                </a:cubicBezTo>
                <a:cubicBezTo>
                  <a:pt x="83" y="127"/>
                  <a:pt x="81" y="128"/>
                  <a:pt x="80" y="128"/>
                </a:cubicBezTo>
                <a:cubicBezTo>
                  <a:pt x="79" y="128"/>
                  <a:pt x="77" y="127"/>
                  <a:pt x="77" y="125"/>
                </a:cubicBezTo>
                <a:cubicBezTo>
                  <a:pt x="77" y="124"/>
                  <a:pt x="79" y="123"/>
                  <a:pt x="80" y="123"/>
                </a:cubicBezTo>
                <a:close/>
                <a:moveTo>
                  <a:pt x="48" y="123"/>
                </a:moveTo>
                <a:cubicBezTo>
                  <a:pt x="49" y="123"/>
                  <a:pt x="51" y="124"/>
                  <a:pt x="51" y="125"/>
                </a:cubicBezTo>
                <a:cubicBezTo>
                  <a:pt x="51" y="127"/>
                  <a:pt x="49" y="128"/>
                  <a:pt x="48" y="128"/>
                </a:cubicBezTo>
                <a:cubicBezTo>
                  <a:pt x="47" y="128"/>
                  <a:pt x="45" y="127"/>
                  <a:pt x="45" y="125"/>
                </a:cubicBezTo>
                <a:cubicBezTo>
                  <a:pt x="45" y="124"/>
                  <a:pt x="47" y="123"/>
                  <a:pt x="48" y="123"/>
                </a:cubicBezTo>
                <a:close/>
                <a:moveTo>
                  <a:pt x="32" y="123"/>
                </a:moveTo>
                <a:cubicBezTo>
                  <a:pt x="33" y="123"/>
                  <a:pt x="35" y="124"/>
                  <a:pt x="35" y="125"/>
                </a:cubicBezTo>
                <a:cubicBezTo>
                  <a:pt x="35" y="127"/>
                  <a:pt x="33" y="128"/>
                  <a:pt x="32" y="128"/>
                </a:cubicBezTo>
                <a:cubicBezTo>
                  <a:pt x="31" y="128"/>
                  <a:pt x="29" y="127"/>
                  <a:pt x="29" y="125"/>
                </a:cubicBezTo>
                <a:cubicBezTo>
                  <a:pt x="29" y="124"/>
                  <a:pt x="31" y="123"/>
                  <a:pt x="32" y="123"/>
                </a:cubicBezTo>
                <a:close/>
                <a:moveTo>
                  <a:pt x="128" y="123"/>
                </a:moveTo>
                <a:cubicBezTo>
                  <a:pt x="129" y="123"/>
                  <a:pt x="131" y="124"/>
                  <a:pt x="131" y="125"/>
                </a:cubicBezTo>
                <a:cubicBezTo>
                  <a:pt x="131" y="127"/>
                  <a:pt x="129" y="128"/>
                  <a:pt x="128" y="128"/>
                </a:cubicBezTo>
                <a:cubicBezTo>
                  <a:pt x="127" y="128"/>
                  <a:pt x="125" y="127"/>
                  <a:pt x="125" y="125"/>
                </a:cubicBezTo>
                <a:cubicBezTo>
                  <a:pt x="125" y="124"/>
                  <a:pt x="127" y="123"/>
                  <a:pt x="128" y="123"/>
                </a:cubicBezTo>
                <a:close/>
                <a:moveTo>
                  <a:pt x="96" y="123"/>
                </a:moveTo>
                <a:cubicBezTo>
                  <a:pt x="97" y="123"/>
                  <a:pt x="99" y="124"/>
                  <a:pt x="99" y="125"/>
                </a:cubicBezTo>
                <a:cubicBezTo>
                  <a:pt x="99" y="127"/>
                  <a:pt x="97" y="128"/>
                  <a:pt x="96" y="128"/>
                </a:cubicBezTo>
                <a:cubicBezTo>
                  <a:pt x="95" y="128"/>
                  <a:pt x="93" y="127"/>
                  <a:pt x="93" y="125"/>
                </a:cubicBezTo>
                <a:cubicBezTo>
                  <a:pt x="93" y="124"/>
                  <a:pt x="95" y="123"/>
                  <a:pt x="96" y="123"/>
                </a:cubicBezTo>
                <a:close/>
                <a:moveTo>
                  <a:pt x="112" y="123"/>
                </a:moveTo>
                <a:cubicBezTo>
                  <a:pt x="113" y="123"/>
                  <a:pt x="115" y="124"/>
                  <a:pt x="115" y="125"/>
                </a:cubicBezTo>
                <a:cubicBezTo>
                  <a:pt x="115" y="127"/>
                  <a:pt x="113" y="128"/>
                  <a:pt x="112" y="128"/>
                </a:cubicBezTo>
                <a:cubicBezTo>
                  <a:pt x="111" y="128"/>
                  <a:pt x="109" y="127"/>
                  <a:pt x="109" y="125"/>
                </a:cubicBezTo>
                <a:cubicBezTo>
                  <a:pt x="109" y="124"/>
                  <a:pt x="111" y="123"/>
                  <a:pt x="112" y="123"/>
                </a:cubicBezTo>
                <a:close/>
                <a:moveTo>
                  <a:pt x="104" y="99"/>
                </a:moveTo>
                <a:cubicBezTo>
                  <a:pt x="105" y="99"/>
                  <a:pt x="107" y="100"/>
                  <a:pt x="107" y="101"/>
                </a:cubicBezTo>
                <a:cubicBezTo>
                  <a:pt x="107" y="103"/>
                  <a:pt x="105" y="104"/>
                  <a:pt x="104" y="104"/>
                </a:cubicBezTo>
                <a:cubicBezTo>
                  <a:pt x="103" y="104"/>
                  <a:pt x="101" y="103"/>
                  <a:pt x="101" y="101"/>
                </a:cubicBezTo>
                <a:cubicBezTo>
                  <a:pt x="101" y="100"/>
                  <a:pt x="103" y="99"/>
                  <a:pt x="104" y="99"/>
                </a:cubicBezTo>
                <a:close/>
                <a:moveTo>
                  <a:pt x="120" y="99"/>
                </a:moveTo>
                <a:cubicBezTo>
                  <a:pt x="121" y="99"/>
                  <a:pt x="123" y="100"/>
                  <a:pt x="123" y="101"/>
                </a:cubicBezTo>
                <a:cubicBezTo>
                  <a:pt x="123" y="103"/>
                  <a:pt x="121" y="104"/>
                  <a:pt x="120" y="104"/>
                </a:cubicBezTo>
                <a:cubicBezTo>
                  <a:pt x="119" y="104"/>
                  <a:pt x="117" y="103"/>
                  <a:pt x="117" y="101"/>
                </a:cubicBezTo>
                <a:cubicBezTo>
                  <a:pt x="117" y="100"/>
                  <a:pt x="119" y="99"/>
                  <a:pt x="120" y="99"/>
                </a:cubicBezTo>
                <a:close/>
                <a:moveTo>
                  <a:pt x="104" y="115"/>
                </a:moveTo>
                <a:cubicBezTo>
                  <a:pt x="105" y="115"/>
                  <a:pt x="107" y="116"/>
                  <a:pt x="107" y="117"/>
                </a:cubicBezTo>
                <a:cubicBezTo>
                  <a:pt x="107" y="119"/>
                  <a:pt x="105" y="120"/>
                  <a:pt x="104" y="120"/>
                </a:cubicBezTo>
                <a:cubicBezTo>
                  <a:pt x="103" y="120"/>
                  <a:pt x="101" y="119"/>
                  <a:pt x="101" y="117"/>
                </a:cubicBezTo>
                <a:cubicBezTo>
                  <a:pt x="101" y="116"/>
                  <a:pt x="103" y="115"/>
                  <a:pt x="104" y="115"/>
                </a:cubicBezTo>
                <a:close/>
                <a:moveTo>
                  <a:pt x="120" y="115"/>
                </a:moveTo>
                <a:cubicBezTo>
                  <a:pt x="121" y="115"/>
                  <a:pt x="123" y="116"/>
                  <a:pt x="123" y="117"/>
                </a:cubicBezTo>
                <a:cubicBezTo>
                  <a:pt x="123" y="119"/>
                  <a:pt x="121" y="120"/>
                  <a:pt x="120" y="120"/>
                </a:cubicBezTo>
                <a:cubicBezTo>
                  <a:pt x="119" y="120"/>
                  <a:pt x="117" y="119"/>
                  <a:pt x="117" y="117"/>
                </a:cubicBezTo>
                <a:cubicBezTo>
                  <a:pt x="117" y="116"/>
                  <a:pt x="119" y="115"/>
                  <a:pt x="120" y="115"/>
                </a:cubicBezTo>
                <a:close/>
                <a:moveTo>
                  <a:pt x="64" y="139"/>
                </a:moveTo>
                <a:cubicBezTo>
                  <a:pt x="65" y="139"/>
                  <a:pt x="67" y="140"/>
                  <a:pt x="67" y="141"/>
                </a:cubicBezTo>
                <a:cubicBezTo>
                  <a:pt x="67" y="143"/>
                  <a:pt x="65" y="144"/>
                  <a:pt x="64" y="144"/>
                </a:cubicBezTo>
                <a:cubicBezTo>
                  <a:pt x="63" y="144"/>
                  <a:pt x="61" y="143"/>
                  <a:pt x="61" y="141"/>
                </a:cubicBezTo>
                <a:cubicBezTo>
                  <a:pt x="61" y="140"/>
                  <a:pt x="63" y="139"/>
                  <a:pt x="64" y="139"/>
                </a:cubicBezTo>
                <a:close/>
                <a:moveTo>
                  <a:pt x="72" y="131"/>
                </a:moveTo>
                <a:cubicBezTo>
                  <a:pt x="73" y="131"/>
                  <a:pt x="75" y="132"/>
                  <a:pt x="75" y="133"/>
                </a:cubicBezTo>
                <a:cubicBezTo>
                  <a:pt x="75" y="135"/>
                  <a:pt x="73" y="136"/>
                  <a:pt x="72" y="136"/>
                </a:cubicBezTo>
                <a:cubicBezTo>
                  <a:pt x="71" y="136"/>
                  <a:pt x="69" y="135"/>
                  <a:pt x="69" y="133"/>
                </a:cubicBezTo>
                <a:cubicBezTo>
                  <a:pt x="69" y="132"/>
                  <a:pt x="71" y="131"/>
                  <a:pt x="72" y="131"/>
                </a:cubicBezTo>
                <a:close/>
                <a:moveTo>
                  <a:pt x="72" y="147"/>
                </a:moveTo>
                <a:cubicBezTo>
                  <a:pt x="73" y="147"/>
                  <a:pt x="75" y="148"/>
                  <a:pt x="75" y="149"/>
                </a:cubicBezTo>
                <a:cubicBezTo>
                  <a:pt x="75" y="151"/>
                  <a:pt x="73" y="152"/>
                  <a:pt x="72" y="152"/>
                </a:cubicBezTo>
                <a:cubicBezTo>
                  <a:pt x="71" y="152"/>
                  <a:pt x="69" y="151"/>
                  <a:pt x="69" y="149"/>
                </a:cubicBezTo>
                <a:cubicBezTo>
                  <a:pt x="69" y="148"/>
                  <a:pt x="71" y="147"/>
                  <a:pt x="72" y="147"/>
                </a:cubicBezTo>
                <a:close/>
                <a:moveTo>
                  <a:pt x="80" y="139"/>
                </a:moveTo>
                <a:cubicBezTo>
                  <a:pt x="81" y="139"/>
                  <a:pt x="83" y="140"/>
                  <a:pt x="83" y="141"/>
                </a:cubicBezTo>
                <a:cubicBezTo>
                  <a:pt x="83" y="143"/>
                  <a:pt x="81" y="144"/>
                  <a:pt x="80" y="144"/>
                </a:cubicBezTo>
                <a:cubicBezTo>
                  <a:pt x="79" y="144"/>
                  <a:pt x="77" y="143"/>
                  <a:pt x="77" y="141"/>
                </a:cubicBezTo>
                <a:cubicBezTo>
                  <a:pt x="77" y="140"/>
                  <a:pt x="79" y="139"/>
                  <a:pt x="80" y="139"/>
                </a:cubicBezTo>
                <a:close/>
                <a:moveTo>
                  <a:pt x="48" y="139"/>
                </a:moveTo>
                <a:cubicBezTo>
                  <a:pt x="49" y="139"/>
                  <a:pt x="51" y="140"/>
                  <a:pt x="51" y="141"/>
                </a:cubicBezTo>
                <a:cubicBezTo>
                  <a:pt x="51" y="143"/>
                  <a:pt x="49" y="144"/>
                  <a:pt x="48" y="144"/>
                </a:cubicBezTo>
                <a:cubicBezTo>
                  <a:pt x="47" y="144"/>
                  <a:pt x="45" y="143"/>
                  <a:pt x="45" y="141"/>
                </a:cubicBezTo>
                <a:cubicBezTo>
                  <a:pt x="45" y="140"/>
                  <a:pt x="47" y="139"/>
                  <a:pt x="48" y="139"/>
                </a:cubicBezTo>
                <a:close/>
                <a:moveTo>
                  <a:pt x="56" y="131"/>
                </a:moveTo>
                <a:cubicBezTo>
                  <a:pt x="57" y="131"/>
                  <a:pt x="59" y="132"/>
                  <a:pt x="59" y="133"/>
                </a:cubicBezTo>
                <a:cubicBezTo>
                  <a:pt x="59" y="135"/>
                  <a:pt x="57" y="136"/>
                  <a:pt x="56" y="136"/>
                </a:cubicBezTo>
                <a:cubicBezTo>
                  <a:pt x="55" y="136"/>
                  <a:pt x="53" y="135"/>
                  <a:pt x="53" y="133"/>
                </a:cubicBezTo>
                <a:cubicBezTo>
                  <a:pt x="53" y="132"/>
                  <a:pt x="55" y="131"/>
                  <a:pt x="56" y="131"/>
                </a:cubicBezTo>
                <a:close/>
                <a:moveTo>
                  <a:pt x="40" y="131"/>
                </a:moveTo>
                <a:cubicBezTo>
                  <a:pt x="41" y="131"/>
                  <a:pt x="43" y="132"/>
                  <a:pt x="43" y="133"/>
                </a:cubicBezTo>
                <a:cubicBezTo>
                  <a:pt x="43" y="135"/>
                  <a:pt x="41" y="136"/>
                  <a:pt x="40" y="136"/>
                </a:cubicBezTo>
                <a:cubicBezTo>
                  <a:pt x="39" y="136"/>
                  <a:pt x="37" y="135"/>
                  <a:pt x="37" y="133"/>
                </a:cubicBezTo>
                <a:cubicBezTo>
                  <a:pt x="37" y="132"/>
                  <a:pt x="39" y="131"/>
                  <a:pt x="40" y="131"/>
                </a:cubicBezTo>
                <a:close/>
                <a:moveTo>
                  <a:pt x="138" y="135"/>
                </a:moveTo>
                <a:cubicBezTo>
                  <a:pt x="152" y="121"/>
                  <a:pt x="160" y="101"/>
                  <a:pt x="160" y="80"/>
                </a:cubicBezTo>
                <a:cubicBezTo>
                  <a:pt x="160" y="36"/>
                  <a:pt x="124" y="0"/>
                  <a:pt x="80" y="0"/>
                </a:cubicBezTo>
                <a:cubicBezTo>
                  <a:pt x="36" y="0"/>
                  <a:pt x="0" y="36"/>
                  <a:pt x="0" y="80"/>
                </a:cubicBezTo>
                <a:cubicBezTo>
                  <a:pt x="0" y="101"/>
                  <a:pt x="8" y="121"/>
                  <a:pt x="22" y="135"/>
                </a:cubicBezTo>
                <a:cubicBezTo>
                  <a:pt x="22" y="135"/>
                  <a:pt x="22" y="135"/>
                  <a:pt x="22" y="135"/>
                </a:cubicBezTo>
                <a:cubicBezTo>
                  <a:pt x="37" y="151"/>
                  <a:pt x="57" y="160"/>
                  <a:pt x="80" y="160"/>
                </a:cubicBezTo>
                <a:cubicBezTo>
                  <a:pt x="103" y="160"/>
                  <a:pt x="123" y="151"/>
                  <a:pt x="138" y="135"/>
                </a:cubicBezTo>
                <a:cubicBezTo>
                  <a:pt x="138" y="135"/>
                  <a:pt x="138" y="135"/>
                  <a:pt x="138" y="135"/>
                </a:cubicBezTo>
                <a:close/>
                <a:moveTo>
                  <a:pt x="155" y="77"/>
                </a:moveTo>
                <a:cubicBezTo>
                  <a:pt x="83" y="77"/>
                  <a:pt x="83" y="77"/>
                  <a:pt x="83" y="77"/>
                </a:cubicBezTo>
                <a:cubicBezTo>
                  <a:pt x="83" y="5"/>
                  <a:pt x="83" y="5"/>
                  <a:pt x="83" y="5"/>
                </a:cubicBezTo>
                <a:cubicBezTo>
                  <a:pt x="122" y="7"/>
                  <a:pt x="153" y="38"/>
                  <a:pt x="155" y="77"/>
                </a:cubicBezTo>
                <a:close/>
                <a:moveTo>
                  <a:pt x="107" y="150"/>
                </a:moveTo>
                <a:cubicBezTo>
                  <a:pt x="107" y="150"/>
                  <a:pt x="107" y="149"/>
                  <a:pt x="107" y="149"/>
                </a:cubicBezTo>
                <a:cubicBezTo>
                  <a:pt x="107" y="148"/>
                  <a:pt x="105" y="147"/>
                  <a:pt x="104" y="147"/>
                </a:cubicBezTo>
                <a:cubicBezTo>
                  <a:pt x="103" y="147"/>
                  <a:pt x="101" y="148"/>
                  <a:pt x="101" y="149"/>
                </a:cubicBezTo>
                <a:cubicBezTo>
                  <a:pt x="101" y="150"/>
                  <a:pt x="102" y="151"/>
                  <a:pt x="102" y="151"/>
                </a:cubicBezTo>
                <a:cubicBezTo>
                  <a:pt x="95" y="153"/>
                  <a:pt x="88" y="155"/>
                  <a:pt x="80" y="155"/>
                </a:cubicBezTo>
                <a:cubicBezTo>
                  <a:pt x="72" y="155"/>
                  <a:pt x="65" y="153"/>
                  <a:pt x="58" y="151"/>
                </a:cubicBezTo>
                <a:cubicBezTo>
                  <a:pt x="58" y="151"/>
                  <a:pt x="59" y="150"/>
                  <a:pt x="59" y="149"/>
                </a:cubicBezTo>
                <a:cubicBezTo>
                  <a:pt x="59" y="148"/>
                  <a:pt x="57" y="147"/>
                  <a:pt x="56" y="147"/>
                </a:cubicBezTo>
                <a:cubicBezTo>
                  <a:pt x="55" y="147"/>
                  <a:pt x="53" y="148"/>
                  <a:pt x="53" y="149"/>
                </a:cubicBezTo>
                <a:cubicBezTo>
                  <a:pt x="53" y="149"/>
                  <a:pt x="53" y="150"/>
                  <a:pt x="53" y="150"/>
                </a:cubicBezTo>
                <a:cubicBezTo>
                  <a:pt x="33" y="142"/>
                  <a:pt x="16" y="125"/>
                  <a:pt x="9" y="104"/>
                </a:cubicBezTo>
                <a:cubicBezTo>
                  <a:pt x="10" y="103"/>
                  <a:pt x="11" y="102"/>
                  <a:pt x="11" y="101"/>
                </a:cubicBezTo>
                <a:cubicBezTo>
                  <a:pt x="11" y="100"/>
                  <a:pt x="9" y="99"/>
                  <a:pt x="8" y="99"/>
                </a:cubicBezTo>
                <a:cubicBezTo>
                  <a:pt x="8" y="99"/>
                  <a:pt x="8" y="99"/>
                  <a:pt x="8" y="99"/>
                </a:cubicBezTo>
                <a:cubicBezTo>
                  <a:pt x="7" y="95"/>
                  <a:pt x="6" y="91"/>
                  <a:pt x="6" y="87"/>
                </a:cubicBezTo>
                <a:cubicBezTo>
                  <a:pt x="6" y="87"/>
                  <a:pt x="7" y="88"/>
                  <a:pt x="8" y="88"/>
                </a:cubicBezTo>
                <a:cubicBezTo>
                  <a:pt x="9" y="88"/>
                  <a:pt x="11" y="87"/>
                  <a:pt x="11" y="85"/>
                </a:cubicBezTo>
                <a:cubicBezTo>
                  <a:pt x="11" y="84"/>
                  <a:pt x="9" y="83"/>
                  <a:pt x="8" y="83"/>
                </a:cubicBezTo>
                <a:cubicBezTo>
                  <a:pt x="7" y="83"/>
                  <a:pt x="6" y="83"/>
                  <a:pt x="5" y="85"/>
                </a:cubicBezTo>
                <a:cubicBezTo>
                  <a:pt x="5" y="83"/>
                  <a:pt x="5" y="82"/>
                  <a:pt x="5" y="80"/>
                </a:cubicBezTo>
                <a:cubicBezTo>
                  <a:pt x="5" y="77"/>
                  <a:pt x="6" y="74"/>
                  <a:pt x="6" y="71"/>
                </a:cubicBezTo>
                <a:cubicBezTo>
                  <a:pt x="6" y="72"/>
                  <a:pt x="7" y="72"/>
                  <a:pt x="8" y="72"/>
                </a:cubicBezTo>
                <a:cubicBezTo>
                  <a:pt x="9" y="72"/>
                  <a:pt x="11" y="71"/>
                  <a:pt x="11" y="69"/>
                </a:cubicBezTo>
                <a:cubicBezTo>
                  <a:pt x="11" y="68"/>
                  <a:pt x="9" y="67"/>
                  <a:pt x="8" y="67"/>
                </a:cubicBezTo>
                <a:cubicBezTo>
                  <a:pt x="7" y="67"/>
                  <a:pt x="7" y="67"/>
                  <a:pt x="6" y="67"/>
                </a:cubicBezTo>
                <a:cubicBezTo>
                  <a:pt x="7" y="63"/>
                  <a:pt x="8" y="59"/>
                  <a:pt x="9" y="55"/>
                </a:cubicBezTo>
                <a:cubicBezTo>
                  <a:pt x="10" y="55"/>
                  <a:pt x="11" y="54"/>
                  <a:pt x="11" y="53"/>
                </a:cubicBezTo>
                <a:cubicBezTo>
                  <a:pt x="11" y="53"/>
                  <a:pt x="11" y="53"/>
                  <a:pt x="11" y="53"/>
                </a:cubicBezTo>
                <a:cubicBezTo>
                  <a:pt x="11" y="50"/>
                  <a:pt x="12" y="48"/>
                  <a:pt x="13" y="46"/>
                </a:cubicBezTo>
                <a:cubicBezTo>
                  <a:pt x="14" y="47"/>
                  <a:pt x="15" y="48"/>
                  <a:pt x="16" y="48"/>
                </a:cubicBezTo>
                <a:cubicBezTo>
                  <a:pt x="17" y="48"/>
                  <a:pt x="19" y="47"/>
                  <a:pt x="19" y="45"/>
                </a:cubicBezTo>
                <a:cubicBezTo>
                  <a:pt x="19" y="44"/>
                  <a:pt x="17" y="43"/>
                  <a:pt x="16" y="43"/>
                </a:cubicBezTo>
                <a:cubicBezTo>
                  <a:pt x="16" y="43"/>
                  <a:pt x="16" y="43"/>
                  <a:pt x="15" y="43"/>
                </a:cubicBezTo>
                <a:cubicBezTo>
                  <a:pt x="22" y="31"/>
                  <a:pt x="33" y="20"/>
                  <a:pt x="45" y="14"/>
                </a:cubicBezTo>
                <a:cubicBezTo>
                  <a:pt x="46" y="15"/>
                  <a:pt x="47" y="16"/>
                  <a:pt x="48" y="16"/>
                </a:cubicBezTo>
                <a:cubicBezTo>
                  <a:pt x="49" y="16"/>
                  <a:pt x="51" y="15"/>
                  <a:pt x="51" y="13"/>
                </a:cubicBezTo>
                <a:cubicBezTo>
                  <a:pt x="51" y="13"/>
                  <a:pt x="50" y="12"/>
                  <a:pt x="50" y="12"/>
                </a:cubicBezTo>
                <a:cubicBezTo>
                  <a:pt x="56" y="9"/>
                  <a:pt x="63" y="7"/>
                  <a:pt x="69" y="6"/>
                </a:cubicBezTo>
                <a:cubicBezTo>
                  <a:pt x="70" y="7"/>
                  <a:pt x="71" y="8"/>
                  <a:pt x="72" y="8"/>
                </a:cubicBezTo>
                <a:cubicBezTo>
                  <a:pt x="73" y="8"/>
                  <a:pt x="75" y="7"/>
                  <a:pt x="75" y="6"/>
                </a:cubicBezTo>
                <a:cubicBezTo>
                  <a:pt x="76" y="5"/>
                  <a:pt x="76" y="5"/>
                  <a:pt x="77" y="5"/>
                </a:cubicBezTo>
                <a:cubicBezTo>
                  <a:pt x="77" y="83"/>
                  <a:pt x="77" y="83"/>
                  <a:pt x="77" y="83"/>
                </a:cubicBezTo>
                <a:cubicBezTo>
                  <a:pt x="80" y="83"/>
                  <a:pt x="80" y="83"/>
                  <a:pt x="80" y="83"/>
                </a:cubicBezTo>
                <a:cubicBezTo>
                  <a:pt x="83" y="83"/>
                  <a:pt x="83" y="83"/>
                  <a:pt x="83" y="83"/>
                </a:cubicBezTo>
                <a:cubicBezTo>
                  <a:pt x="88" y="83"/>
                  <a:pt x="88" y="83"/>
                  <a:pt x="88" y="83"/>
                </a:cubicBezTo>
                <a:cubicBezTo>
                  <a:pt x="104" y="83"/>
                  <a:pt x="104" y="83"/>
                  <a:pt x="104" y="83"/>
                </a:cubicBezTo>
                <a:cubicBezTo>
                  <a:pt x="120" y="83"/>
                  <a:pt x="120" y="83"/>
                  <a:pt x="120" y="83"/>
                </a:cubicBezTo>
                <a:cubicBezTo>
                  <a:pt x="136" y="83"/>
                  <a:pt x="136" y="83"/>
                  <a:pt x="136" y="83"/>
                </a:cubicBezTo>
                <a:cubicBezTo>
                  <a:pt x="152" y="83"/>
                  <a:pt x="152" y="83"/>
                  <a:pt x="152" y="83"/>
                </a:cubicBezTo>
                <a:cubicBezTo>
                  <a:pt x="155" y="83"/>
                  <a:pt x="155" y="83"/>
                  <a:pt x="155" y="83"/>
                </a:cubicBezTo>
                <a:cubicBezTo>
                  <a:pt x="155" y="83"/>
                  <a:pt x="155" y="84"/>
                  <a:pt x="155" y="85"/>
                </a:cubicBezTo>
                <a:cubicBezTo>
                  <a:pt x="154" y="83"/>
                  <a:pt x="153" y="83"/>
                  <a:pt x="152" y="83"/>
                </a:cubicBezTo>
                <a:cubicBezTo>
                  <a:pt x="151" y="83"/>
                  <a:pt x="149" y="84"/>
                  <a:pt x="149" y="85"/>
                </a:cubicBezTo>
                <a:cubicBezTo>
                  <a:pt x="149" y="87"/>
                  <a:pt x="151" y="88"/>
                  <a:pt x="152" y="88"/>
                </a:cubicBezTo>
                <a:cubicBezTo>
                  <a:pt x="153" y="88"/>
                  <a:pt x="154" y="87"/>
                  <a:pt x="154" y="87"/>
                </a:cubicBezTo>
                <a:cubicBezTo>
                  <a:pt x="154" y="91"/>
                  <a:pt x="153" y="95"/>
                  <a:pt x="152" y="99"/>
                </a:cubicBezTo>
                <a:cubicBezTo>
                  <a:pt x="152" y="99"/>
                  <a:pt x="152" y="99"/>
                  <a:pt x="152" y="99"/>
                </a:cubicBezTo>
                <a:cubicBezTo>
                  <a:pt x="151" y="99"/>
                  <a:pt x="149" y="100"/>
                  <a:pt x="149" y="101"/>
                </a:cubicBezTo>
                <a:cubicBezTo>
                  <a:pt x="149" y="102"/>
                  <a:pt x="150" y="103"/>
                  <a:pt x="151" y="104"/>
                </a:cubicBezTo>
                <a:cubicBezTo>
                  <a:pt x="144" y="125"/>
                  <a:pt x="127" y="142"/>
                  <a:pt x="107" y="150"/>
                </a:cubicBezTo>
                <a:close/>
                <a:moveTo>
                  <a:pt x="88" y="131"/>
                </a:moveTo>
                <a:cubicBezTo>
                  <a:pt x="89" y="131"/>
                  <a:pt x="91" y="132"/>
                  <a:pt x="91" y="133"/>
                </a:cubicBezTo>
                <a:cubicBezTo>
                  <a:pt x="91" y="135"/>
                  <a:pt x="89" y="136"/>
                  <a:pt x="88" y="136"/>
                </a:cubicBezTo>
                <a:cubicBezTo>
                  <a:pt x="87" y="136"/>
                  <a:pt x="85" y="135"/>
                  <a:pt x="85" y="133"/>
                </a:cubicBezTo>
                <a:cubicBezTo>
                  <a:pt x="85" y="132"/>
                  <a:pt x="87" y="131"/>
                  <a:pt x="88" y="131"/>
                </a:cubicBezTo>
                <a:close/>
                <a:moveTo>
                  <a:pt x="88" y="147"/>
                </a:moveTo>
                <a:cubicBezTo>
                  <a:pt x="89" y="147"/>
                  <a:pt x="91" y="148"/>
                  <a:pt x="91" y="149"/>
                </a:cubicBezTo>
                <a:cubicBezTo>
                  <a:pt x="91" y="151"/>
                  <a:pt x="89" y="152"/>
                  <a:pt x="88" y="152"/>
                </a:cubicBezTo>
                <a:cubicBezTo>
                  <a:pt x="87" y="152"/>
                  <a:pt x="85" y="151"/>
                  <a:pt x="85" y="149"/>
                </a:cubicBezTo>
                <a:cubicBezTo>
                  <a:pt x="85" y="148"/>
                  <a:pt x="87" y="147"/>
                  <a:pt x="88" y="147"/>
                </a:cubicBezTo>
                <a:close/>
                <a:moveTo>
                  <a:pt x="96" y="139"/>
                </a:moveTo>
                <a:cubicBezTo>
                  <a:pt x="97" y="139"/>
                  <a:pt x="99" y="140"/>
                  <a:pt x="99" y="141"/>
                </a:cubicBezTo>
                <a:cubicBezTo>
                  <a:pt x="99" y="143"/>
                  <a:pt x="97" y="144"/>
                  <a:pt x="96" y="144"/>
                </a:cubicBezTo>
                <a:cubicBezTo>
                  <a:pt x="95" y="144"/>
                  <a:pt x="93" y="143"/>
                  <a:pt x="93" y="141"/>
                </a:cubicBezTo>
                <a:cubicBezTo>
                  <a:pt x="93" y="140"/>
                  <a:pt x="95" y="139"/>
                  <a:pt x="96" y="139"/>
                </a:cubicBezTo>
                <a:close/>
                <a:moveTo>
                  <a:pt x="112" y="139"/>
                </a:moveTo>
                <a:cubicBezTo>
                  <a:pt x="113" y="139"/>
                  <a:pt x="115" y="140"/>
                  <a:pt x="115" y="141"/>
                </a:cubicBezTo>
                <a:cubicBezTo>
                  <a:pt x="115" y="143"/>
                  <a:pt x="113" y="144"/>
                  <a:pt x="112" y="144"/>
                </a:cubicBezTo>
                <a:cubicBezTo>
                  <a:pt x="111" y="144"/>
                  <a:pt x="109" y="143"/>
                  <a:pt x="109" y="141"/>
                </a:cubicBezTo>
                <a:cubicBezTo>
                  <a:pt x="109" y="140"/>
                  <a:pt x="111" y="139"/>
                  <a:pt x="112" y="139"/>
                </a:cubicBezTo>
                <a:close/>
                <a:moveTo>
                  <a:pt x="104" y="131"/>
                </a:moveTo>
                <a:cubicBezTo>
                  <a:pt x="105" y="131"/>
                  <a:pt x="107" y="132"/>
                  <a:pt x="107" y="133"/>
                </a:cubicBezTo>
                <a:cubicBezTo>
                  <a:pt x="107" y="135"/>
                  <a:pt x="105" y="136"/>
                  <a:pt x="104" y="136"/>
                </a:cubicBezTo>
                <a:cubicBezTo>
                  <a:pt x="103" y="136"/>
                  <a:pt x="101" y="135"/>
                  <a:pt x="101" y="133"/>
                </a:cubicBezTo>
                <a:cubicBezTo>
                  <a:pt x="101" y="132"/>
                  <a:pt x="103" y="131"/>
                  <a:pt x="104" y="131"/>
                </a:cubicBezTo>
                <a:close/>
                <a:moveTo>
                  <a:pt x="120" y="131"/>
                </a:moveTo>
                <a:cubicBezTo>
                  <a:pt x="121" y="131"/>
                  <a:pt x="123" y="132"/>
                  <a:pt x="123" y="133"/>
                </a:cubicBezTo>
                <a:cubicBezTo>
                  <a:pt x="123" y="135"/>
                  <a:pt x="121" y="136"/>
                  <a:pt x="120" y="136"/>
                </a:cubicBezTo>
                <a:cubicBezTo>
                  <a:pt x="119" y="136"/>
                  <a:pt x="117" y="135"/>
                  <a:pt x="117" y="133"/>
                </a:cubicBezTo>
                <a:cubicBezTo>
                  <a:pt x="117" y="132"/>
                  <a:pt x="119" y="131"/>
                  <a:pt x="120" y="13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95" name="Freeform 1092">
            <a:extLst>
              <a:ext uri="{FF2B5EF4-FFF2-40B4-BE49-F238E27FC236}">
                <a16:creationId xmlns:a16="http://schemas.microsoft.com/office/drawing/2014/main" xmlns="" id="{E1ACCCEA-2D80-444D-B19E-71AEE096BF9C}"/>
              </a:ext>
            </a:extLst>
          </p:cNvPr>
          <p:cNvSpPr>
            <a:spLocks noEditPoints="1"/>
          </p:cNvSpPr>
          <p:nvPr/>
        </p:nvSpPr>
        <p:spPr bwMode="auto">
          <a:xfrm>
            <a:off x="2000250" y="4086225"/>
            <a:ext cx="552450" cy="552450"/>
          </a:xfrm>
          <a:custGeom>
            <a:avLst/>
            <a:gdLst>
              <a:gd name="T0" fmla="*/ 64 w 161"/>
              <a:gd name="T1" fmla="*/ 13 h 160"/>
              <a:gd name="T2" fmla="*/ 56 w 161"/>
              <a:gd name="T3" fmla="*/ 16 h 160"/>
              <a:gd name="T4" fmla="*/ 53 w 161"/>
              <a:gd name="T5" fmla="*/ 19 h 160"/>
              <a:gd name="T6" fmla="*/ 43 w 161"/>
              <a:gd name="T7" fmla="*/ 35 h 160"/>
              <a:gd name="T8" fmla="*/ 40 w 161"/>
              <a:gd name="T9" fmla="*/ 32 h 160"/>
              <a:gd name="T10" fmla="*/ 32 w 161"/>
              <a:gd name="T11" fmla="*/ 29 h 160"/>
              <a:gd name="T12" fmla="*/ 32 w 161"/>
              <a:gd name="T13" fmla="*/ 40 h 160"/>
              <a:gd name="T14" fmla="*/ 29 w 161"/>
              <a:gd name="T15" fmla="*/ 43 h 160"/>
              <a:gd name="T16" fmla="*/ 59 w 161"/>
              <a:gd name="T17" fmla="*/ 35 h 160"/>
              <a:gd name="T18" fmla="*/ 56 w 161"/>
              <a:gd name="T19" fmla="*/ 32 h 160"/>
              <a:gd name="T20" fmla="*/ 64 w 161"/>
              <a:gd name="T21" fmla="*/ 29 h 160"/>
              <a:gd name="T22" fmla="*/ 48 w 161"/>
              <a:gd name="T23" fmla="*/ 24 h 160"/>
              <a:gd name="T24" fmla="*/ 45 w 161"/>
              <a:gd name="T25" fmla="*/ 27 h 160"/>
              <a:gd name="T26" fmla="*/ 67 w 161"/>
              <a:gd name="T27" fmla="*/ 43 h 160"/>
              <a:gd name="T28" fmla="*/ 64 w 161"/>
              <a:gd name="T29" fmla="*/ 40 h 160"/>
              <a:gd name="T30" fmla="*/ 48 w 161"/>
              <a:gd name="T31" fmla="*/ 45 h 160"/>
              <a:gd name="T32" fmla="*/ 24 w 161"/>
              <a:gd name="T33" fmla="*/ 48 h 160"/>
              <a:gd name="T34" fmla="*/ 21 w 161"/>
              <a:gd name="T35" fmla="*/ 51 h 160"/>
              <a:gd name="T36" fmla="*/ 43 w 161"/>
              <a:gd name="T37" fmla="*/ 51 h 160"/>
              <a:gd name="T38" fmla="*/ 40 w 161"/>
              <a:gd name="T39" fmla="*/ 48 h 160"/>
              <a:gd name="T40" fmla="*/ 56 w 161"/>
              <a:gd name="T41" fmla="*/ 53 h 160"/>
              <a:gd name="T42" fmla="*/ 24 w 161"/>
              <a:gd name="T43" fmla="*/ 64 h 160"/>
              <a:gd name="T44" fmla="*/ 21 w 161"/>
              <a:gd name="T45" fmla="*/ 67 h 160"/>
              <a:gd name="T46" fmla="*/ 19 w 161"/>
              <a:gd name="T47" fmla="*/ 59 h 160"/>
              <a:gd name="T48" fmla="*/ 16 w 161"/>
              <a:gd name="T49" fmla="*/ 56 h 160"/>
              <a:gd name="T50" fmla="*/ 40 w 161"/>
              <a:gd name="T51" fmla="*/ 69 h 160"/>
              <a:gd name="T52" fmla="*/ 32 w 161"/>
              <a:gd name="T53" fmla="*/ 56 h 160"/>
              <a:gd name="T54" fmla="*/ 29 w 161"/>
              <a:gd name="T55" fmla="*/ 59 h 160"/>
              <a:gd name="T56" fmla="*/ 59 w 161"/>
              <a:gd name="T57" fmla="*/ 67 h 160"/>
              <a:gd name="T58" fmla="*/ 56 w 161"/>
              <a:gd name="T59" fmla="*/ 64 h 160"/>
              <a:gd name="T60" fmla="*/ 64 w 161"/>
              <a:gd name="T61" fmla="*/ 61 h 160"/>
              <a:gd name="T62" fmla="*/ 48 w 161"/>
              <a:gd name="T63" fmla="*/ 56 h 160"/>
              <a:gd name="T64" fmla="*/ 45 w 161"/>
              <a:gd name="T65" fmla="*/ 59 h 160"/>
              <a:gd name="T66" fmla="*/ 74 w 161"/>
              <a:gd name="T67" fmla="*/ 0 h 160"/>
              <a:gd name="T68" fmla="*/ 77 w 161"/>
              <a:gd name="T69" fmla="*/ 77 h 160"/>
              <a:gd name="T70" fmla="*/ 6 w 161"/>
              <a:gd name="T71" fmla="*/ 72 h 160"/>
              <a:gd name="T72" fmla="*/ 11 w 161"/>
              <a:gd name="T73" fmla="*/ 67 h 160"/>
              <a:gd name="T74" fmla="*/ 14 w 161"/>
              <a:gd name="T75" fmla="*/ 45 h 160"/>
              <a:gd name="T76" fmla="*/ 17 w 161"/>
              <a:gd name="T77" fmla="*/ 40 h 160"/>
              <a:gd name="T78" fmla="*/ 24 w 161"/>
              <a:gd name="T79" fmla="*/ 37 h 160"/>
              <a:gd name="T80" fmla="*/ 23 w 161"/>
              <a:gd name="T81" fmla="*/ 32 h 160"/>
              <a:gd name="T82" fmla="*/ 43 w 161"/>
              <a:gd name="T83" fmla="*/ 19 h 160"/>
              <a:gd name="T84" fmla="*/ 48 w 161"/>
              <a:gd name="T85" fmla="*/ 13 h 160"/>
              <a:gd name="T86" fmla="*/ 72 w 161"/>
              <a:gd name="T87" fmla="*/ 16 h 160"/>
              <a:gd name="T88" fmla="*/ 72 w 161"/>
              <a:gd name="T89" fmla="*/ 32 h 160"/>
              <a:gd name="T90" fmla="*/ 72 w 161"/>
              <a:gd name="T91" fmla="*/ 48 h 160"/>
              <a:gd name="T92" fmla="*/ 72 w 161"/>
              <a:gd name="T93" fmla="*/ 64 h 160"/>
              <a:gd name="T94" fmla="*/ 72 w 161"/>
              <a:gd name="T95" fmla="*/ 72 h 160"/>
              <a:gd name="T96" fmla="*/ 83 w 161"/>
              <a:gd name="T97" fmla="*/ 0 h 160"/>
              <a:gd name="T98" fmla="*/ 0 w 161"/>
              <a:gd name="T99" fmla="*/ 86 h 160"/>
              <a:gd name="T100" fmla="*/ 23 w 161"/>
              <a:gd name="T101" fmla="*/ 136 h 160"/>
              <a:gd name="T102" fmla="*/ 80 w 161"/>
              <a:gd name="T103" fmla="*/ 160 h 160"/>
              <a:gd name="T104" fmla="*/ 141 w 161"/>
              <a:gd name="T105" fmla="*/ 28 h 160"/>
              <a:gd name="T106" fmla="*/ 35 w 161"/>
              <a:gd name="T107" fmla="*/ 139 h 160"/>
              <a:gd name="T108" fmla="*/ 23 w 161"/>
              <a:gd name="T109" fmla="*/ 129 h 160"/>
              <a:gd name="T110" fmla="*/ 88 w 161"/>
              <a:gd name="T111" fmla="*/ 6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61" h="160">
                <a:moveTo>
                  <a:pt x="64" y="8"/>
                </a:moveTo>
                <a:cubicBezTo>
                  <a:pt x="65" y="8"/>
                  <a:pt x="67" y="9"/>
                  <a:pt x="67" y="11"/>
                </a:cubicBezTo>
                <a:cubicBezTo>
                  <a:pt x="67" y="12"/>
                  <a:pt x="65" y="13"/>
                  <a:pt x="64" y="13"/>
                </a:cubicBezTo>
                <a:cubicBezTo>
                  <a:pt x="63" y="13"/>
                  <a:pt x="61" y="12"/>
                  <a:pt x="61" y="11"/>
                </a:cubicBezTo>
                <a:cubicBezTo>
                  <a:pt x="61" y="9"/>
                  <a:pt x="63" y="8"/>
                  <a:pt x="64" y="8"/>
                </a:cubicBezTo>
                <a:close/>
                <a:moveTo>
                  <a:pt x="56" y="16"/>
                </a:moveTo>
                <a:cubicBezTo>
                  <a:pt x="57" y="16"/>
                  <a:pt x="59" y="17"/>
                  <a:pt x="59" y="19"/>
                </a:cubicBezTo>
                <a:cubicBezTo>
                  <a:pt x="59" y="20"/>
                  <a:pt x="57" y="21"/>
                  <a:pt x="56" y="21"/>
                </a:cubicBezTo>
                <a:cubicBezTo>
                  <a:pt x="55" y="21"/>
                  <a:pt x="53" y="20"/>
                  <a:pt x="53" y="19"/>
                </a:cubicBezTo>
                <a:cubicBezTo>
                  <a:pt x="53" y="17"/>
                  <a:pt x="55" y="16"/>
                  <a:pt x="56" y="16"/>
                </a:cubicBezTo>
                <a:close/>
                <a:moveTo>
                  <a:pt x="40" y="32"/>
                </a:moveTo>
                <a:cubicBezTo>
                  <a:pt x="41" y="32"/>
                  <a:pt x="43" y="33"/>
                  <a:pt x="43" y="35"/>
                </a:cubicBezTo>
                <a:cubicBezTo>
                  <a:pt x="43" y="36"/>
                  <a:pt x="41" y="37"/>
                  <a:pt x="40" y="37"/>
                </a:cubicBezTo>
                <a:cubicBezTo>
                  <a:pt x="39" y="37"/>
                  <a:pt x="37" y="36"/>
                  <a:pt x="37" y="35"/>
                </a:cubicBezTo>
                <a:cubicBezTo>
                  <a:pt x="37" y="33"/>
                  <a:pt x="39" y="32"/>
                  <a:pt x="40" y="32"/>
                </a:cubicBezTo>
                <a:close/>
                <a:moveTo>
                  <a:pt x="32" y="24"/>
                </a:moveTo>
                <a:cubicBezTo>
                  <a:pt x="33" y="24"/>
                  <a:pt x="35" y="25"/>
                  <a:pt x="35" y="27"/>
                </a:cubicBezTo>
                <a:cubicBezTo>
                  <a:pt x="35" y="28"/>
                  <a:pt x="33" y="29"/>
                  <a:pt x="32" y="29"/>
                </a:cubicBezTo>
                <a:cubicBezTo>
                  <a:pt x="31" y="29"/>
                  <a:pt x="29" y="28"/>
                  <a:pt x="29" y="27"/>
                </a:cubicBezTo>
                <a:cubicBezTo>
                  <a:pt x="29" y="25"/>
                  <a:pt x="31" y="24"/>
                  <a:pt x="32" y="24"/>
                </a:cubicBezTo>
                <a:close/>
                <a:moveTo>
                  <a:pt x="32" y="40"/>
                </a:moveTo>
                <a:cubicBezTo>
                  <a:pt x="33" y="40"/>
                  <a:pt x="35" y="41"/>
                  <a:pt x="35" y="43"/>
                </a:cubicBezTo>
                <a:cubicBezTo>
                  <a:pt x="35" y="44"/>
                  <a:pt x="33" y="45"/>
                  <a:pt x="32" y="45"/>
                </a:cubicBezTo>
                <a:cubicBezTo>
                  <a:pt x="31" y="45"/>
                  <a:pt x="29" y="44"/>
                  <a:pt x="29" y="43"/>
                </a:cubicBezTo>
                <a:cubicBezTo>
                  <a:pt x="29" y="41"/>
                  <a:pt x="31" y="40"/>
                  <a:pt x="32" y="40"/>
                </a:cubicBezTo>
                <a:close/>
                <a:moveTo>
                  <a:pt x="56" y="32"/>
                </a:moveTo>
                <a:cubicBezTo>
                  <a:pt x="57" y="32"/>
                  <a:pt x="59" y="33"/>
                  <a:pt x="59" y="35"/>
                </a:cubicBezTo>
                <a:cubicBezTo>
                  <a:pt x="59" y="36"/>
                  <a:pt x="57" y="37"/>
                  <a:pt x="56" y="37"/>
                </a:cubicBezTo>
                <a:cubicBezTo>
                  <a:pt x="55" y="37"/>
                  <a:pt x="53" y="36"/>
                  <a:pt x="53" y="35"/>
                </a:cubicBezTo>
                <a:cubicBezTo>
                  <a:pt x="53" y="33"/>
                  <a:pt x="55" y="32"/>
                  <a:pt x="56" y="32"/>
                </a:cubicBezTo>
                <a:close/>
                <a:moveTo>
                  <a:pt x="64" y="24"/>
                </a:moveTo>
                <a:cubicBezTo>
                  <a:pt x="65" y="24"/>
                  <a:pt x="67" y="25"/>
                  <a:pt x="67" y="27"/>
                </a:cubicBezTo>
                <a:cubicBezTo>
                  <a:pt x="67" y="28"/>
                  <a:pt x="65" y="29"/>
                  <a:pt x="64" y="29"/>
                </a:cubicBezTo>
                <a:cubicBezTo>
                  <a:pt x="63" y="29"/>
                  <a:pt x="61" y="28"/>
                  <a:pt x="61" y="27"/>
                </a:cubicBezTo>
                <a:cubicBezTo>
                  <a:pt x="61" y="25"/>
                  <a:pt x="63" y="24"/>
                  <a:pt x="64" y="24"/>
                </a:cubicBezTo>
                <a:close/>
                <a:moveTo>
                  <a:pt x="48" y="24"/>
                </a:moveTo>
                <a:cubicBezTo>
                  <a:pt x="49" y="24"/>
                  <a:pt x="51" y="25"/>
                  <a:pt x="51" y="27"/>
                </a:cubicBezTo>
                <a:cubicBezTo>
                  <a:pt x="51" y="28"/>
                  <a:pt x="49" y="29"/>
                  <a:pt x="48" y="29"/>
                </a:cubicBezTo>
                <a:cubicBezTo>
                  <a:pt x="47" y="29"/>
                  <a:pt x="45" y="28"/>
                  <a:pt x="45" y="27"/>
                </a:cubicBezTo>
                <a:cubicBezTo>
                  <a:pt x="45" y="25"/>
                  <a:pt x="47" y="24"/>
                  <a:pt x="48" y="24"/>
                </a:cubicBezTo>
                <a:close/>
                <a:moveTo>
                  <a:pt x="64" y="40"/>
                </a:moveTo>
                <a:cubicBezTo>
                  <a:pt x="65" y="40"/>
                  <a:pt x="67" y="41"/>
                  <a:pt x="67" y="43"/>
                </a:cubicBezTo>
                <a:cubicBezTo>
                  <a:pt x="67" y="44"/>
                  <a:pt x="65" y="45"/>
                  <a:pt x="64" y="45"/>
                </a:cubicBezTo>
                <a:cubicBezTo>
                  <a:pt x="63" y="45"/>
                  <a:pt x="61" y="44"/>
                  <a:pt x="61" y="43"/>
                </a:cubicBezTo>
                <a:cubicBezTo>
                  <a:pt x="61" y="41"/>
                  <a:pt x="63" y="40"/>
                  <a:pt x="64" y="40"/>
                </a:cubicBezTo>
                <a:close/>
                <a:moveTo>
                  <a:pt x="48" y="40"/>
                </a:moveTo>
                <a:cubicBezTo>
                  <a:pt x="49" y="40"/>
                  <a:pt x="51" y="41"/>
                  <a:pt x="51" y="43"/>
                </a:cubicBezTo>
                <a:cubicBezTo>
                  <a:pt x="51" y="44"/>
                  <a:pt x="49" y="45"/>
                  <a:pt x="48" y="45"/>
                </a:cubicBezTo>
                <a:cubicBezTo>
                  <a:pt x="47" y="45"/>
                  <a:pt x="45" y="44"/>
                  <a:pt x="45" y="43"/>
                </a:cubicBezTo>
                <a:cubicBezTo>
                  <a:pt x="45" y="41"/>
                  <a:pt x="47" y="40"/>
                  <a:pt x="48" y="40"/>
                </a:cubicBezTo>
                <a:close/>
                <a:moveTo>
                  <a:pt x="24" y="48"/>
                </a:moveTo>
                <a:cubicBezTo>
                  <a:pt x="25" y="48"/>
                  <a:pt x="27" y="49"/>
                  <a:pt x="27" y="51"/>
                </a:cubicBezTo>
                <a:cubicBezTo>
                  <a:pt x="27" y="52"/>
                  <a:pt x="25" y="53"/>
                  <a:pt x="24" y="53"/>
                </a:cubicBezTo>
                <a:cubicBezTo>
                  <a:pt x="23" y="53"/>
                  <a:pt x="21" y="52"/>
                  <a:pt x="21" y="51"/>
                </a:cubicBezTo>
                <a:cubicBezTo>
                  <a:pt x="21" y="49"/>
                  <a:pt x="23" y="48"/>
                  <a:pt x="24" y="48"/>
                </a:cubicBezTo>
                <a:close/>
                <a:moveTo>
                  <a:pt x="40" y="48"/>
                </a:moveTo>
                <a:cubicBezTo>
                  <a:pt x="41" y="48"/>
                  <a:pt x="43" y="49"/>
                  <a:pt x="43" y="51"/>
                </a:cubicBezTo>
                <a:cubicBezTo>
                  <a:pt x="43" y="52"/>
                  <a:pt x="41" y="53"/>
                  <a:pt x="40" y="53"/>
                </a:cubicBezTo>
                <a:cubicBezTo>
                  <a:pt x="39" y="53"/>
                  <a:pt x="37" y="52"/>
                  <a:pt x="37" y="51"/>
                </a:cubicBezTo>
                <a:cubicBezTo>
                  <a:pt x="37" y="49"/>
                  <a:pt x="39" y="48"/>
                  <a:pt x="40" y="48"/>
                </a:cubicBezTo>
                <a:close/>
                <a:moveTo>
                  <a:pt x="56" y="48"/>
                </a:moveTo>
                <a:cubicBezTo>
                  <a:pt x="57" y="48"/>
                  <a:pt x="59" y="49"/>
                  <a:pt x="59" y="51"/>
                </a:cubicBezTo>
                <a:cubicBezTo>
                  <a:pt x="59" y="52"/>
                  <a:pt x="57" y="53"/>
                  <a:pt x="56" y="53"/>
                </a:cubicBezTo>
                <a:cubicBezTo>
                  <a:pt x="55" y="53"/>
                  <a:pt x="53" y="52"/>
                  <a:pt x="53" y="51"/>
                </a:cubicBezTo>
                <a:cubicBezTo>
                  <a:pt x="53" y="49"/>
                  <a:pt x="55" y="48"/>
                  <a:pt x="56" y="48"/>
                </a:cubicBezTo>
                <a:close/>
                <a:moveTo>
                  <a:pt x="24" y="64"/>
                </a:moveTo>
                <a:cubicBezTo>
                  <a:pt x="25" y="64"/>
                  <a:pt x="27" y="65"/>
                  <a:pt x="27" y="67"/>
                </a:cubicBezTo>
                <a:cubicBezTo>
                  <a:pt x="27" y="68"/>
                  <a:pt x="25" y="69"/>
                  <a:pt x="24" y="69"/>
                </a:cubicBezTo>
                <a:cubicBezTo>
                  <a:pt x="23" y="69"/>
                  <a:pt x="21" y="68"/>
                  <a:pt x="21" y="67"/>
                </a:cubicBezTo>
                <a:cubicBezTo>
                  <a:pt x="21" y="65"/>
                  <a:pt x="23" y="64"/>
                  <a:pt x="24" y="64"/>
                </a:cubicBezTo>
                <a:close/>
                <a:moveTo>
                  <a:pt x="16" y="56"/>
                </a:moveTo>
                <a:cubicBezTo>
                  <a:pt x="17" y="56"/>
                  <a:pt x="19" y="57"/>
                  <a:pt x="19" y="59"/>
                </a:cubicBezTo>
                <a:cubicBezTo>
                  <a:pt x="19" y="60"/>
                  <a:pt x="17" y="61"/>
                  <a:pt x="16" y="61"/>
                </a:cubicBezTo>
                <a:cubicBezTo>
                  <a:pt x="15" y="61"/>
                  <a:pt x="13" y="60"/>
                  <a:pt x="13" y="59"/>
                </a:cubicBezTo>
                <a:cubicBezTo>
                  <a:pt x="13" y="57"/>
                  <a:pt x="15" y="56"/>
                  <a:pt x="16" y="56"/>
                </a:cubicBezTo>
                <a:close/>
                <a:moveTo>
                  <a:pt x="40" y="64"/>
                </a:moveTo>
                <a:cubicBezTo>
                  <a:pt x="41" y="64"/>
                  <a:pt x="43" y="65"/>
                  <a:pt x="43" y="67"/>
                </a:cubicBezTo>
                <a:cubicBezTo>
                  <a:pt x="43" y="68"/>
                  <a:pt x="41" y="69"/>
                  <a:pt x="40" y="69"/>
                </a:cubicBezTo>
                <a:cubicBezTo>
                  <a:pt x="39" y="69"/>
                  <a:pt x="37" y="68"/>
                  <a:pt x="37" y="67"/>
                </a:cubicBezTo>
                <a:cubicBezTo>
                  <a:pt x="37" y="65"/>
                  <a:pt x="39" y="64"/>
                  <a:pt x="40" y="64"/>
                </a:cubicBezTo>
                <a:close/>
                <a:moveTo>
                  <a:pt x="32" y="56"/>
                </a:moveTo>
                <a:cubicBezTo>
                  <a:pt x="33" y="56"/>
                  <a:pt x="35" y="57"/>
                  <a:pt x="35" y="59"/>
                </a:cubicBezTo>
                <a:cubicBezTo>
                  <a:pt x="35" y="60"/>
                  <a:pt x="33" y="61"/>
                  <a:pt x="32" y="61"/>
                </a:cubicBezTo>
                <a:cubicBezTo>
                  <a:pt x="31" y="61"/>
                  <a:pt x="29" y="60"/>
                  <a:pt x="29" y="59"/>
                </a:cubicBezTo>
                <a:cubicBezTo>
                  <a:pt x="29" y="57"/>
                  <a:pt x="31" y="56"/>
                  <a:pt x="32" y="56"/>
                </a:cubicBezTo>
                <a:close/>
                <a:moveTo>
                  <a:pt x="56" y="64"/>
                </a:moveTo>
                <a:cubicBezTo>
                  <a:pt x="57" y="64"/>
                  <a:pt x="59" y="65"/>
                  <a:pt x="59" y="67"/>
                </a:cubicBezTo>
                <a:cubicBezTo>
                  <a:pt x="59" y="68"/>
                  <a:pt x="57" y="69"/>
                  <a:pt x="56" y="69"/>
                </a:cubicBezTo>
                <a:cubicBezTo>
                  <a:pt x="55" y="69"/>
                  <a:pt x="53" y="68"/>
                  <a:pt x="53" y="67"/>
                </a:cubicBezTo>
                <a:cubicBezTo>
                  <a:pt x="53" y="65"/>
                  <a:pt x="55" y="64"/>
                  <a:pt x="56" y="64"/>
                </a:cubicBezTo>
                <a:close/>
                <a:moveTo>
                  <a:pt x="64" y="56"/>
                </a:moveTo>
                <a:cubicBezTo>
                  <a:pt x="65" y="56"/>
                  <a:pt x="67" y="57"/>
                  <a:pt x="67" y="59"/>
                </a:cubicBezTo>
                <a:cubicBezTo>
                  <a:pt x="67" y="60"/>
                  <a:pt x="65" y="61"/>
                  <a:pt x="64" y="61"/>
                </a:cubicBezTo>
                <a:cubicBezTo>
                  <a:pt x="63" y="61"/>
                  <a:pt x="61" y="60"/>
                  <a:pt x="61" y="59"/>
                </a:cubicBezTo>
                <a:cubicBezTo>
                  <a:pt x="61" y="57"/>
                  <a:pt x="63" y="56"/>
                  <a:pt x="64" y="56"/>
                </a:cubicBezTo>
                <a:close/>
                <a:moveTo>
                  <a:pt x="48" y="56"/>
                </a:moveTo>
                <a:cubicBezTo>
                  <a:pt x="49" y="56"/>
                  <a:pt x="51" y="57"/>
                  <a:pt x="51" y="59"/>
                </a:cubicBezTo>
                <a:cubicBezTo>
                  <a:pt x="51" y="60"/>
                  <a:pt x="49" y="61"/>
                  <a:pt x="48" y="61"/>
                </a:cubicBezTo>
                <a:cubicBezTo>
                  <a:pt x="47" y="61"/>
                  <a:pt x="45" y="60"/>
                  <a:pt x="45" y="59"/>
                </a:cubicBezTo>
                <a:cubicBezTo>
                  <a:pt x="45" y="57"/>
                  <a:pt x="47" y="56"/>
                  <a:pt x="48" y="56"/>
                </a:cubicBezTo>
                <a:close/>
                <a:moveTo>
                  <a:pt x="77" y="0"/>
                </a:moveTo>
                <a:cubicBezTo>
                  <a:pt x="74" y="0"/>
                  <a:pt x="74" y="0"/>
                  <a:pt x="74" y="0"/>
                </a:cubicBezTo>
                <a:cubicBezTo>
                  <a:pt x="35" y="3"/>
                  <a:pt x="3" y="35"/>
                  <a:pt x="0" y="74"/>
                </a:cubicBezTo>
                <a:cubicBezTo>
                  <a:pt x="0" y="77"/>
                  <a:pt x="0" y="77"/>
                  <a:pt x="0" y="77"/>
                </a:cubicBezTo>
                <a:cubicBezTo>
                  <a:pt x="77" y="77"/>
                  <a:pt x="77" y="77"/>
                  <a:pt x="77" y="77"/>
                </a:cubicBezTo>
                <a:lnTo>
                  <a:pt x="77" y="0"/>
                </a:lnTo>
                <a:close/>
                <a:moveTo>
                  <a:pt x="72" y="72"/>
                </a:moveTo>
                <a:cubicBezTo>
                  <a:pt x="6" y="72"/>
                  <a:pt x="6" y="72"/>
                  <a:pt x="6" y="72"/>
                </a:cubicBezTo>
                <a:cubicBezTo>
                  <a:pt x="6" y="71"/>
                  <a:pt x="6" y="70"/>
                  <a:pt x="6" y="69"/>
                </a:cubicBezTo>
                <a:cubicBezTo>
                  <a:pt x="7" y="69"/>
                  <a:pt x="7" y="69"/>
                  <a:pt x="8" y="69"/>
                </a:cubicBezTo>
                <a:cubicBezTo>
                  <a:pt x="9" y="69"/>
                  <a:pt x="11" y="68"/>
                  <a:pt x="11" y="67"/>
                </a:cubicBezTo>
                <a:cubicBezTo>
                  <a:pt x="11" y="65"/>
                  <a:pt x="9" y="64"/>
                  <a:pt x="8" y="64"/>
                </a:cubicBezTo>
                <a:cubicBezTo>
                  <a:pt x="8" y="64"/>
                  <a:pt x="7" y="64"/>
                  <a:pt x="7" y="64"/>
                </a:cubicBezTo>
                <a:cubicBezTo>
                  <a:pt x="9" y="57"/>
                  <a:pt x="11" y="51"/>
                  <a:pt x="14" y="45"/>
                </a:cubicBezTo>
                <a:cubicBezTo>
                  <a:pt x="15" y="45"/>
                  <a:pt x="15" y="45"/>
                  <a:pt x="16" y="45"/>
                </a:cubicBezTo>
                <a:cubicBezTo>
                  <a:pt x="17" y="45"/>
                  <a:pt x="19" y="44"/>
                  <a:pt x="19" y="43"/>
                </a:cubicBezTo>
                <a:cubicBezTo>
                  <a:pt x="19" y="42"/>
                  <a:pt x="18" y="41"/>
                  <a:pt x="17" y="40"/>
                </a:cubicBezTo>
                <a:cubicBezTo>
                  <a:pt x="18" y="38"/>
                  <a:pt x="20" y="36"/>
                  <a:pt x="21" y="34"/>
                </a:cubicBezTo>
                <a:cubicBezTo>
                  <a:pt x="21" y="34"/>
                  <a:pt x="21" y="34"/>
                  <a:pt x="21" y="35"/>
                </a:cubicBezTo>
                <a:cubicBezTo>
                  <a:pt x="21" y="36"/>
                  <a:pt x="23" y="37"/>
                  <a:pt x="24" y="37"/>
                </a:cubicBezTo>
                <a:cubicBezTo>
                  <a:pt x="25" y="37"/>
                  <a:pt x="27" y="36"/>
                  <a:pt x="27" y="35"/>
                </a:cubicBezTo>
                <a:cubicBezTo>
                  <a:pt x="27" y="33"/>
                  <a:pt x="25" y="32"/>
                  <a:pt x="24" y="32"/>
                </a:cubicBezTo>
                <a:cubicBezTo>
                  <a:pt x="23" y="32"/>
                  <a:pt x="23" y="32"/>
                  <a:pt x="23" y="32"/>
                </a:cubicBezTo>
                <a:cubicBezTo>
                  <a:pt x="27" y="27"/>
                  <a:pt x="32" y="23"/>
                  <a:pt x="37" y="19"/>
                </a:cubicBezTo>
                <a:cubicBezTo>
                  <a:pt x="37" y="20"/>
                  <a:pt x="39" y="21"/>
                  <a:pt x="40" y="21"/>
                </a:cubicBezTo>
                <a:cubicBezTo>
                  <a:pt x="41" y="21"/>
                  <a:pt x="43" y="20"/>
                  <a:pt x="43" y="19"/>
                </a:cubicBezTo>
                <a:cubicBezTo>
                  <a:pt x="43" y="18"/>
                  <a:pt x="42" y="17"/>
                  <a:pt x="41" y="16"/>
                </a:cubicBezTo>
                <a:cubicBezTo>
                  <a:pt x="43" y="15"/>
                  <a:pt x="45" y="14"/>
                  <a:pt x="47" y="13"/>
                </a:cubicBezTo>
                <a:cubicBezTo>
                  <a:pt x="47" y="13"/>
                  <a:pt x="48" y="13"/>
                  <a:pt x="48" y="13"/>
                </a:cubicBezTo>
                <a:cubicBezTo>
                  <a:pt x="49" y="13"/>
                  <a:pt x="50" y="13"/>
                  <a:pt x="50" y="12"/>
                </a:cubicBezTo>
                <a:cubicBezTo>
                  <a:pt x="57" y="9"/>
                  <a:pt x="64" y="7"/>
                  <a:pt x="72" y="6"/>
                </a:cubicBezTo>
                <a:cubicBezTo>
                  <a:pt x="72" y="16"/>
                  <a:pt x="72" y="16"/>
                  <a:pt x="72" y="16"/>
                </a:cubicBezTo>
                <a:cubicBezTo>
                  <a:pt x="71" y="16"/>
                  <a:pt x="69" y="17"/>
                  <a:pt x="69" y="19"/>
                </a:cubicBezTo>
                <a:cubicBezTo>
                  <a:pt x="69" y="20"/>
                  <a:pt x="71" y="21"/>
                  <a:pt x="72" y="21"/>
                </a:cubicBezTo>
                <a:cubicBezTo>
                  <a:pt x="72" y="32"/>
                  <a:pt x="72" y="32"/>
                  <a:pt x="72" y="32"/>
                </a:cubicBezTo>
                <a:cubicBezTo>
                  <a:pt x="71" y="32"/>
                  <a:pt x="69" y="33"/>
                  <a:pt x="69" y="35"/>
                </a:cubicBezTo>
                <a:cubicBezTo>
                  <a:pt x="69" y="36"/>
                  <a:pt x="71" y="37"/>
                  <a:pt x="72" y="37"/>
                </a:cubicBezTo>
                <a:cubicBezTo>
                  <a:pt x="72" y="48"/>
                  <a:pt x="72" y="48"/>
                  <a:pt x="72" y="48"/>
                </a:cubicBezTo>
                <a:cubicBezTo>
                  <a:pt x="71" y="48"/>
                  <a:pt x="69" y="49"/>
                  <a:pt x="69" y="51"/>
                </a:cubicBezTo>
                <a:cubicBezTo>
                  <a:pt x="69" y="52"/>
                  <a:pt x="71" y="53"/>
                  <a:pt x="72" y="53"/>
                </a:cubicBezTo>
                <a:cubicBezTo>
                  <a:pt x="72" y="64"/>
                  <a:pt x="72" y="64"/>
                  <a:pt x="72" y="64"/>
                </a:cubicBezTo>
                <a:cubicBezTo>
                  <a:pt x="71" y="64"/>
                  <a:pt x="69" y="65"/>
                  <a:pt x="69" y="67"/>
                </a:cubicBezTo>
                <a:cubicBezTo>
                  <a:pt x="69" y="68"/>
                  <a:pt x="71" y="69"/>
                  <a:pt x="72" y="69"/>
                </a:cubicBezTo>
                <a:cubicBezTo>
                  <a:pt x="72" y="72"/>
                  <a:pt x="72" y="72"/>
                  <a:pt x="72" y="72"/>
                </a:cubicBezTo>
                <a:close/>
                <a:moveTo>
                  <a:pt x="141" y="28"/>
                </a:moveTo>
                <a:cubicBezTo>
                  <a:pt x="127" y="11"/>
                  <a:pt x="107" y="2"/>
                  <a:pt x="86" y="0"/>
                </a:cubicBezTo>
                <a:cubicBezTo>
                  <a:pt x="83" y="0"/>
                  <a:pt x="83" y="0"/>
                  <a:pt x="83" y="0"/>
                </a:cubicBezTo>
                <a:cubicBezTo>
                  <a:pt x="83" y="83"/>
                  <a:pt x="83" y="83"/>
                  <a:pt x="83" y="83"/>
                </a:cubicBezTo>
                <a:cubicBezTo>
                  <a:pt x="0" y="83"/>
                  <a:pt x="0" y="83"/>
                  <a:pt x="0" y="83"/>
                </a:cubicBezTo>
                <a:cubicBezTo>
                  <a:pt x="0" y="86"/>
                  <a:pt x="0" y="86"/>
                  <a:pt x="0" y="86"/>
                </a:cubicBezTo>
                <a:cubicBezTo>
                  <a:pt x="1" y="103"/>
                  <a:pt x="8" y="119"/>
                  <a:pt x="19" y="132"/>
                </a:cubicBezTo>
                <a:cubicBezTo>
                  <a:pt x="19" y="132"/>
                  <a:pt x="19" y="132"/>
                  <a:pt x="19" y="132"/>
                </a:cubicBezTo>
                <a:cubicBezTo>
                  <a:pt x="20" y="133"/>
                  <a:pt x="22" y="135"/>
                  <a:pt x="23" y="136"/>
                </a:cubicBezTo>
                <a:cubicBezTo>
                  <a:pt x="27" y="140"/>
                  <a:pt x="27" y="140"/>
                  <a:pt x="27" y="140"/>
                </a:cubicBezTo>
                <a:cubicBezTo>
                  <a:pt x="29" y="141"/>
                  <a:pt x="30" y="142"/>
                  <a:pt x="31" y="143"/>
                </a:cubicBezTo>
                <a:cubicBezTo>
                  <a:pt x="45" y="154"/>
                  <a:pt x="62" y="160"/>
                  <a:pt x="80" y="160"/>
                </a:cubicBezTo>
                <a:cubicBezTo>
                  <a:pt x="82" y="160"/>
                  <a:pt x="84" y="160"/>
                  <a:pt x="86" y="160"/>
                </a:cubicBezTo>
                <a:cubicBezTo>
                  <a:pt x="125" y="157"/>
                  <a:pt x="157" y="125"/>
                  <a:pt x="160" y="87"/>
                </a:cubicBezTo>
                <a:cubicBezTo>
                  <a:pt x="161" y="65"/>
                  <a:pt x="155" y="44"/>
                  <a:pt x="141" y="28"/>
                </a:cubicBezTo>
                <a:close/>
                <a:moveTo>
                  <a:pt x="154" y="86"/>
                </a:moveTo>
                <a:cubicBezTo>
                  <a:pt x="151" y="122"/>
                  <a:pt x="122" y="152"/>
                  <a:pt x="86" y="154"/>
                </a:cubicBezTo>
                <a:cubicBezTo>
                  <a:pt x="67" y="156"/>
                  <a:pt x="49" y="150"/>
                  <a:pt x="35" y="139"/>
                </a:cubicBezTo>
                <a:cubicBezTo>
                  <a:pt x="33" y="138"/>
                  <a:pt x="32" y="137"/>
                  <a:pt x="31" y="136"/>
                </a:cubicBezTo>
                <a:cubicBezTo>
                  <a:pt x="27" y="132"/>
                  <a:pt x="27" y="132"/>
                  <a:pt x="27" y="132"/>
                </a:cubicBezTo>
                <a:cubicBezTo>
                  <a:pt x="25" y="131"/>
                  <a:pt x="24" y="130"/>
                  <a:pt x="23" y="129"/>
                </a:cubicBezTo>
                <a:cubicBezTo>
                  <a:pt x="13" y="117"/>
                  <a:pt x="7" y="103"/>
                  <a:pt x="6" y="88"/>
                </a:cubicBezTo>
                <a:cubicBezTo>
                  <a:pt x="88" y="88"/>
                  <a:pt x="88" y="88"/>
                  <a:pt x="88" y="88"/>
                </a:cubicBezTo>
                <a:cubicBezTo>
                  <a:pt x="88" y="6"/>
                  <a:pt x="88" y="6"/>
                  <a:pt x="88" y="6"/>
                </a:cubicBezTo>
                <a:cubicBezTo>
                  <a:pt x="107" y="8"/>
                  <a:pt x="124" y="17"/>
                  <a:pt x="137" y="31"/>
                </a:cubicBezTo>
                <a:cubicBezTo>
                  <a:pt x="150" y="47"/>
                  <a:pt x="156" y="66"/>
                  <a:pt x="154" y="8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96" name="Freeform 1093">
            <a:extLst>
              <a:ext uri="{FF2B5EF4-FFF2-40B4-BE49-F238E27FC236}">
                <a16:creationId xmlns:a16="http://schemas.microsoft.com/office/drawing/2014/main" xmlns="" id="{ED9CB135-D6FF-4C97-8A2A-671F9DCCAFB9}"/>
              </a:ext>
            </a:extLst>
          </p:cNvPr>
          <p:cNvSpPr>
            <a:spLocks noEditPoints="1"/>
          </p:cNvSpPr>
          <p:nvPr/>
        </p:nvSpPr>
        <p:spPr bwMode="auto">
          <a:xfrm>
            <a:off x="1962150" y="4673600"/>
            <a:ext cx="593725" cy="587375"/>
          </a:xfrm>
          <a:custGeom>
            <a:avLst/>
            <a:gdLst>
              <a:gd name="T0" fmla="*/ 164 w 173"/>
              <a:gd name="T1" fmla="*/ 123 h 170"/>
              <a:gd name="T2" fmla="*/ 112 w 173"/>
              <a:gd name="T3" fmla="*/ 162 h 170"/>
              <a:gd name="T4" fmla="*/ 24 w 173"/>
              <a:gd name="T5" fmla="*/ 121 h 170"/>
              <a:gd name="T6" fmla="*/ 21 w 173"/>
              <a:gd name="T7" fmla="*/ 81 h 170"/>
              <a:gd name="T8" fmla="*/ 26 w 173"/>
              <a:gd name="T9" fmla="*/ 54 h 170"/>
              <a:gd name="T10" fmla="*/ 80 w 173"/>
              <a:gd name="T11" fmla="*/ 17 h 170"/>
              <a:gd name="T12" fmla="*/ 114 w 173"/>
              <a:gd name="T13" fmla="*/ 20 h 170"/>
              <a:gd name="T14" fmla="*/ 165 w 173"/>
              <a:gd name="T15" fmla="*/ 83 h 170"/>
              <a:gd name="T16" fmla="*/ 141 w 173"/>
              <a:gd name="T17" fmla="*/ 105 h 170"/>
              <a:gd name="T18" fmla="*/ 170 w 173"/>
              <a:gd name="T19" fmla="*/ 133 h 170"/>
              <a:gd name="T20" fmla="*/ 135 w 173"/>
              <a:gd name="T21" fmla="*/ 163 h 170"/>
              <a:gd name="T22" fmla="*/ 90 w 173"/>
              <a:gd name="T23" fmla="*/ 22 h 170"/>
              <a:gd name="T24" fmla="*/ 53 w 173"/>
              <a:gd name="T25" fmla="*/ 33 h 170"/>
              <a:gd name="T26" fmla="*/ 106 w 173"/>
              <a:gd name="T27" fmla="*/ 28 h 170"/>
              <a:gd name="T28" fmla="*/ 72 w 173"/>
              <a:gd name="T29" fmla="*/ 41 h 170"/>
              <a:gd name="T30" fmla="*/ 58 w 173"/>
              <a:gd name="T31" fmla="*/ 38 h 170"/>
              <a:gd name="T32" fmla="*/ 106 w 173"/>
              <a:gd name="T33" fmla="*/ 38 h 170"/>
              <a:gd name="T34" fmla="*/ 117 w 173"/>
              <a:gd name="T35" fmla="*/ 33 h 170"/>
              <a:gd name="T36" fmla="*/ 74 w 173"/>
              <a:gd name="T37" fmla="*/ 60 h 170"/>
              <a:gd name="T38" fmla="*/ 80 w 173"/>
              <a:gd name="T39" fmla="*/ 65 h 170"/>
              <a:gd name="T40" fmla="*/ 58 w 173"/>
              <a:gd name="T41" fmla="*/ 54 h 170"/>
              <a:gd name="T42" fmla="*/ 42 w 173"/>
              <a:gd name="T43" fmla="*/ 54 h 170"/>
              <a:gd name="T44" fmla="*/ 53 w 173"/>
              <a:gd name="T45" fmla="*/ 49 h 170"/>
              <a:gd name="T46" fmla="*/ 50 w 173"/>
              <a:gd name="T47" fmla="*/ 68 h 170"/>
              <a:gd name="T48" fmla="*/ 136 w 173"/>
              <a:gd name="T49" fmla="*/ 57 h 170"/>
              <a:gd name="T50" fmla="*/ 146 w 173"/>
              <a:gd name="T51" fmla="*/ 62 h 170"/>
              <a:gd name="T52" fmla="*/ 106 w 173"/>
              <a:gd name="T53" fmla="*/ 54 h 170"/>
              <a:gd name="T54" fmla="*/ 77 w 173"/>
              <a:gd name="T55" fmla="*/ 73 h 170"/>
              <a:gd name="T56" fmla="*/ 58 w 173"/>
              <a:gd name="T57" fmla="*/ 76 h 170"/>
              <a:gd name="T58" fmla="*/ 40 w 173"/>
              <a:gd name="T59" fmla="*/ 73 h 170"/>
              <a:gd name="T60" fmla="*/ 138 w 173"/>
              <a:gd name="T61" fmla="*/ 70 h 170"/>
              <a:gd name="T62" fmla="*/ 114 w 173"/>
              <a:gd name="T63" fmla="*/ 46 h 170"/>
              <a:gd name="T64" fmla="*/ 117 w 173"/>
              <a:gd name="T65" fmla="*/ 65 h 170"/>
              <a:gd name="T66" fmla="*/ 74 w 173"/>
              <a:gd name="T67" fmla="*/ 92 h 170"/>
              <a:gd name="T68" fmla="*/ 80 w 173"/>
              <a:gd name="T69" fmla="*/ 97 h 170"/>
              <a:gd name="T70" fmla="*/ 66 w 173"/>
              <a:gd name="T71" fmla="*/ 78 h 170"/>
              <a:gd name="T72" fmla="*/ 42 w 173"/>
              <a:gd name="T73" fmla="*/ 86 h 170"/>
              <a:gd name="T74" fmla="*/ 53 w 173"/>
              <a:gd name="T75" fmla="*/ 81 h 170"/>
              <a:gd name="T76" fmla="*/ 50 w 173"/>
              <a:gd name="T77" fmla="*/ 100 h 170"/>
              <a:gd name="T78" fmla="*/ 136 w 173"/>
              <a:gd name="T79" fmla="*/ 89 h 170"/>
              <a:gd name="T80" fmla="*/ 146 w 173"/>
              <a:gd name="T81" fmla="*/ 94 h 170"/>
              <a:gd name="T82" fmla="*/ 122 w 173"/>
              <a:gd name="T83" fmla="*/ 86 h 170"/>
              <a:gd name="T84" fmla="*/ 93 w 173"/>
              <a:gd name="T85" fmla="*/ 105 h 170"/>
              <a:gd name="T86" fmla="*/ 26 w 173"/>
              <a:gd name="T87" fmla="*/ 108 h 170"/>
              <a:gd name="T88" fmla="*/ 152 w 173"/>
              <a:gd name="T89" fmla="*/ 105 h 170"/>
              <a:gd name="T90" fmla="*/ 130 w 173"/>
              <a:gd name="T91" fmla="*/ 78 h 170"/>
              <a:gd name="T92" fmla="*/ 82 w 173"/>
              <a:gd name="T93" fmla="*/ 111 h 170"/>
              <a:gd name="T94" fmla="*/ 93 w 173"/>
              <a:gd name="T95" fmla="*/ 121 h 170"/>
              <a:gd name="T96" fmla="*/ 66 w 173"/>
              <a:gd name="T97" fmla="*/ 116 h 170"/>
              <a:gd name="T98" fmla="*/ 40 w 173"/>
              <a:gd name="T99" fmla="*/ 121 h 170"/>
              <a:gd name="T100" fmla="*/ 50 w 173"/>
              <a:gd name="T101" fmla="*/ 111 h 170"/>
              <a:gd name="T102" fmla="*/ 98 w 173"/>
              <a:gd name="T103" fmla="*/ 127 h 170"/>
              <a:gd name="T104" fmla="*/ 93 w 173"/>
              <a:gd name="T105" fmla="*/ 137 h 170"/>
              <a:gd name="T106" fmla="*/ 42 w 173"/>
              <a:gd name="T107" fmla="*/ 140 h 170"/>
              <a:gd name="T108" fmla="*/ 80 w 173"/>
              <a:gd name="T109" fmla="*/ 145 h 170"/>
              <a:gd name="T110" fmla="*/ 90 w 173"/>
              <a:gd name="T111" fmla="*/ 151 h 170"/>
              <a:gd name="T112" fmla="*/ 50 w 173"/>
              <a:gd name="T113" fmla="*/ 143 h 170"/>
              <a:gd name="T114" fmla="*/ 101 w 173"/>
              <a:gd name="T115" fmla="*/ 161 h 1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73" h="170">
                <a:moveTo>
                  <a:pt x="164" y="123"/>
                </a:moveTo>
                <a:cubicBezTo>
                  <a:pt x="165" y="121"/>
                  <a:pt x="165" y="121"/>
                  <a:pt x="165" y="121"/>
                </a:cubicBezTo>
                <a:cubicBezTo>
                  <a:pt x="173" y="100"/>
                  <a:pt x="172" y="76"/>
                  <a:pt x="163" y="56"/>
                </a:cubicBezTo>
                <a:cubicBezTo>
                  <a:pt x="155" y="37"/>
                  <a:pt x="140" y="23"/>
                  <a:pt x="122" y="16"/>
                </a:cubicBezTo>
                <a:cubicBezTo>
                  <a:pt x="79" y="0"/>
                  <a:pt x="33" y="18"/>
                  <a:pt x="17" y="58"/>
                </a:cubicBezTo>
                <a:cubicBezTo>
                  <a:pt x="0" y="99"/>
                  <a:pt x="20" y="146"/>
                  <a:pt x="59" y="164"/>
                </a:cubicBezTo>
                <a:cubicBezTo>
                  <a:pt x="69" y="168"/>
                  <a:pt x="80" y="170"/>
                  <a:pt x="91" y="170"/>
                </a:cubicBezTo>
                <a:cubicBezTo>
                  <a:pt x="101" y="170"/>
                  <a:pt x="111" y="168"/>
                  <a:pt x="120" y="164"/>
                </a:cubicBezTo>
                <a:cubicBezTo>
                  <a:pt x="123" y="163"/>
                  <a:pt x="123" y="163"/>
                  <a:pt x="123" y="163"/>
                </a:cubicBezTo>
                <a:cubicBezTo>
                  <a:pt x="95" y="94"/>
                  <a:pt x="95" y="94"/>
                  <a:pt x="95" y="94"/>
                </a:cubicBezTo>
                <a:lnTo>
                  <a:pt x="164" y="123"/>
                </a:lnTo>
                <a:close/>
                <a:moveTo>
                  <a:pt x="96" y="112"/>
                </a:moveTo>
                <a:cubicBezTo>
                  <a:pt x="96" y="112"/>
                  <a:pt x="96" y="113"/>
                  <a:pt x="96" y="113"/>
                </a:cubicBezTo>
                <a:cubicBezTo>
                  <a:pt x="96" y="115"/>
                  <a:pt x="97" y="116"/>
                  <a:pt x="98" y="116"/>
                </a:cubicBezTo>
                <a:cubicBezTo>
                  <a:pt x="106" y="135"/>
                  <a:pt x="106" y="135"/>
                  <a:pt x="106" y="135"/>
                </a:cubicBezTo>
                <a:cubicBezTo>
                  <a:pt x="104" y="135"/>
                  <a:pt x="104" y="136"/>
                  <a:pt x="104" y="137"/>
                </a:cubicBezTo>
                <a:cubicBezTo>
                  <a:pt x="104" y="139"/>
                  <a:pt x="105" y="140"/>
                  <a:pt x="106" y="140"/>
                </a:cubicBezTo>
                <a:cubicBezTo>
                  <a:pt x="107" y="140"/>
                  <a:pt x="107" y="140"/>
                  <a:pt x="108" y="140"/>
                </a:cubicBezTo>
                <a:cubicBezTo>
                  <a:pt x="115" y="159"/>
                  <a:pt x="115" y="159"/>
                  <a:pt x="115" y="159"/>
                </a:cubicBezTo>
                <a:cubicBezTo>
                  <a:pt x="115" y="159"/>
                  <a:pt x="115" y="159"/>
                  <a:pt x="114" y="159"/>
                </a:cubicBezTo>
                <a:cubicBezTo>
                  <a:pt x="113" y="159"/>
                  <a:pt x="112" y="160"/>
                  <a:pt x="112" y="161"/>
                </a:cubicBezTo>
                <a:cubicBezTo>
                  <a:pt x="112" y="161"/>
                  <a:pt x="112" y="161"/>
                  <a:pt x="112" y="162"/>
                </a:cubicBezTo>
                <a:cubicBezTo>
                  <a:pt x="98" y="166"/>
                  <a:pt x="83" y="166"/>
                  <a:pt x="69" y="161"/>
                </a:cubicBezTo>
                <a:cubicBezTo>
                  <a:pt x="69" y="161"/>
                  <a:pt x="69" y="161"/>
                  <a:pt x="69" y="161"/>
                </a:cubicBezTo>
                <a:cubicBezTo>
                  <a:pt x="69" y="160"/>
                  <a:pt x="68" y="159"/>
                  <a:pt x="66" y="159"/>
                </a:cubicBezTo>
                <a:cubicBezTo>
                  <a:pt x="65" y="159"/>
                  <a:pt x="65" y="159"/>
                  <a:pt x="64" y="160"/>
                </a:cubicBezTo>
                <a:cubicBezTo>
                  <a:pt x="63" y="159"/>
                  <a:pt x="62" y="159"/>
                  <a:pt x="62" y="159"/>
                </a:cubicBezTo>
                <a:cubicBezTo>
                  <a:pt x="45" y="151"/>
                  <a:pt x="32" y="139"/>
                  <a:pt x="24" y="123"/>
                </a:cubicBezTo>
                <a:cubicBezTo>
                  <a:pt x="25" y="124"/>
                  <a:pt x="25" y="124"/>
                  <a:pt x="26" y="124"/>
                </a:cubicBezTo>
                <a:cubicBezTo>
                  <a:pt x="28" y="124"/>
                  <a:pt x="29" y="123"/>
                  <a:pt x="29" y="121"/>
                </a:cubicBezTo>
                <a:cubicBezTo>
                  <a:pt x="29" y="120"/>
                  <a:pt x="28" y="119"/>
                  <a:pt x="26" y="119"/>
                </a:cubicBezTo>
                <a:cubicBezTo>
                  <a:pt x="25" y="119"/>
                  <a:pt x="23" y="120"/>
                  <a:pt x="23" y="121"/>
                </a:cubicBezTo>
                <a:cubicBezTo>
                  <a:pt x="23" y="121"/>
                  <a:pt x="24" y="121"/>
                  <a:pt x="24" y="121"/>
                </a:cubicBezTo>
                <a:cubicBezTo>
                  <a:pt x="22" y="119"/>
                  <a:pt x="21" y="117"/>
                  <a:pt x="21" y="114"/>
                </a:cubicBezTo>
                <a:cubicBezTo>
                  <a:pt x="21" y="114"/>
                  <a:pt x="21" y="114"/>
                  <a:pt x="21" y="113"/>
                </a:cubicBezTo>
                <a:cubicBezTo>
                  <a:pt x="21" y="112"/>
                  <a:pt x="20" y="111"/>
                  <a:pt x="20" y="111"/>
                </a:cubicBezTo>
                <a:cubicBezTo>
                  <a:pt x="18" y="107"/>
                  <a:pt x="18" y="103"/>
                  <a:pt x="17" y="100"/>
                </a:cubicBezTo>
                <a:cubicBezTo>
                  <a:pt x="17" y="100"/>
                  <a:pt x="18" y="100"/>
                  <a:pt x="18" y="100"/>
                </a:cubicBezTo>
                <a:cubicBezTo>
                  <a:pt x="20" y="100"/>
                  <a:pt x="21" y="99"/>
                  <a:pt x="21" y="97"/>
                </a:cubicBezTo>
                <a:cubicBezTo>
                  <a:pt x="21" y="96"/>
                  <a:pt x="20" y="94"/>
                  <a:pt x="18" y="94"/>
                </a:cubicBezTo>
                <a:cubicBezTo>
                  <a:pt x="18" y="94"/>
                  <a:pt x="17" y="95"/>
                  <a:pt x="17" y="95"/>
                </a:cubicBezTo>
                <a:cubicBezTo>
                  <a:pt x="16" y="91"/>
                  <a:pt x="16" y="87"/>
                  <a:pt x="17" y="83"/>
                </a:cubicBezTo>
                <a:cubicBezTo>
                  <a:pt x="17" y="84"/>
                  <a:pt x="18" y="84"/>
                  <a:pt x="18" y="84"/>
                </a:cubicBezTo>
                <a:cubicBezTo>
                  <a:pt x="20" y="84"/>
                  <a:pt x="21" y="83"/>
                  <a:pt x="21" y="81"/>
                </a:cubicBezTo>
                <a:cubicBezTo>
                  <a:pt x="21" y="80"/>
                  <a:pt x="20" y="78"/>
                  <a:pt x="18" y="78"/>
                </a:cubicBezTo>
                <a:cubicBezTo>
                  <a:pt x="18" y="78"/>
                  <a:pt x="17" y="79"/>
                  <a:pt x="17" y="79"/>
                </a:cubicBezTo>
                <a:cubicBezTo>
                  <a:pt x="18" y="75"/>
                  <a:pt x="18" y="71"/>
                  <a:pt x="19" y="67"/>
                </a:cubicBezTo>
                <a:cubicBezTo>
                  <a:pt x="20" y="67"/>
                  <a:pt x="21" y="66"/>
                  <a:pt x="21" y="65"/>
                </a:cubicBezTo>
                <a:cubicBezTo>
                  <a:pt x="21" y="65"/>
                  <a:pt x="21" y="64"/>
                  <a:pt x="21" y="64"/>
                </a:cubicBezTo>
                <a:cubicBezTo>
                  <a:pt x="21" y="63"/>
                  <a:pt x="21" y="62"/>
                  <a:pt x="22" y="60"/>
                </a:cubicBezTo>
                <a:cubicBezTo>
                  <a:pt x="22" y="59"/>
                  <a:pt x="23" y="58"/>
                  <a:pt x="24" y="57"/>
                </a:cubicBezTo>
                <a:cubicBezTo>
                  <a:pt x="24" y="57"/>
                  <a:pt x="23" y="57"/>
                  <a:pt x="23" y="57"/>
                </a:cubicBezTo>
                <a:cubicBezTo>
                  <a:pt x="23" y="59"/>
                  <a:pt x="25" y="60"/>
                  <a:pt x="26" y="60"/>
                </a:cubicBezTo>
                <a:cubicBezTo>
                  <a:pt x="28" y="60"/>
                  <a:pt x="29" y="59"/>
                  <a:pt x="29" y="57"/>
                </a:cubicBezTo>
                <a:cubicBezTo>
                  <a:pt x="29" y="56"/>
                  <a:pt x="28" y="54"/>
                  <a:pt x="26" y="54"/>
                </a:cubicBezTo>
                <a:cubicBezTo>
                  <a:pt x="25" y="54"/>
                  <a:pt x="25" y="55"/>
                  <a:pt x="24" y="55"/>
                </a:cubicBezTo>
                <a:cubicBezTo>
                  <a:pt x="31" y="41"/>
                  <a:pt x="43" y="30"/>
                  <a:pt x="56" y="23"/>
                </a:cubicBezTo>
                <a:cubicBezTo>
                  <a:pt x="56" y="24"/>
                  <a:pt x="56" y="24"/>
                  <a:pt x="56" y="25"/>
                </a:cubicBezTo>
                <a:cubicBezTo>
                  <a:pt x="56" y="26"/>
                  <a:pt x="57" y="28"/>
                  <a:pt x="58" y="28"/>
                </a:cubicBezTo>
                <a:cubicBezTo>
                  <a:pt x="60" y="28"/>
                  <a:pt x="61" y="26"/>
                  <a:pt x="61" y="25"/>
                </a:cubicBezTo>
                <a:cubicBezTo>
                  <a:pt x="61" y="24"/>
                  <a:pt x="60" y="22"/>
                  <a:pt x="58" y="22"/>
                </a:cubicBezTo>
                <a:cubicBezTo>
                  <a:pt x="61" y="21"/>
                  <a:pt x="63" y="20"/>
                  <a:pt x="65" y="20"/>
                </a:cubicBezTo>
                <a:cubicBezTo>
                  <a:pt x="66" y="20"/>
                  <a:pt x="66" y="20"/>
                  <a:pt x="66" y="20"/>
                </a:cubicBezTo>
                <a:cubicBezTo>
                  <a:pt x="67" y="20"/>
                  <a:pt x="68" y="19"/>
                  <a:pt x="68" y="19"/>
                </a:cubicBezTo>
                <a:cubicBezTo>
                  <a:pt x="72" y="17"/>
                  <a:pt x="76" y="17"/>
                  <a:pt x="80" y="16"/>
                </a:cubicBezTo>
                <a:cubicBezTo>
                  <a:pt x="80" y="16"/>
                  <a:pt x="80" y="17"/>
                  <a:pt x="80" y="17"/>
                </a:cubicBezTo>
                <a:cubicBezTo>
                  <a:pt x="80" y="18"/>
                  <a:pt x="81" y="20"/>
                  <a:pt x="82" y="20"/>
                </a:cubicBezTo>
                <a:cubicBezTo>
                  <a:pt x="84" y="20"/>
                  <a:pt x="85" y="18"/>
                  <a:pt x="85" y="17"/>
                </a:cubicBezTo>
                <a:cubicBezTo>
                  <a:pt x="85" y="16"/>
                  <a:pt x="85" y="16"/>
                  <a:pt x="84" y="16"/>
                </a:cubicBezTo>
                <a:cubicBezTo>
                  <a:pt x="86" y="15"/>
                  <a:pt x="88" y="15"/>
                  <a:pt x="90" y="15"/>
                </a:cubicBezTo>
                <a:cubicBezTo>
                  <a:pt x="92" y="15"/>
                  <a:pt x="94" y="15"/>
                  <a:pt x="96" y="16"/>
                </a:cubicBezTo>
                <a:cubicBezTo>
                  <a:pt x="96" y="16"/>
                  <a:pt x="96" y="16"/>
                  <a:pt x="96" y="17"/>
                </a:cubicBezTo>
                <a:cubicBezTo>
                  <a:pt x="96" y="18"/>
                  <a:pt x="97" y="20"/>
                  <a:pt x="98" y="20"/>
                </a:cubicBezTo>
                <a:cubicBezTo>
                  <a:pt x="100" y="20"/>
                  <a:pt x="101" y="18"/>
                  <a:pt x="101" y="17"/>
                </a:cubicBezTo>
                <a:cubicBezTo>
                  <a:pt x="101" y="17"/>
                  <a:pt x="101" y="16"/>
                  <a:pt x="101" y="16"/>
                </a:cubicBezTo>
                <a:cubicBezTo>
                  <a:pt x="105" y="17"/>
                  <a:pt x="108" y="17"/>
                  <a:pt x="112" y="18"/>
                </a:cubicBezTo>
                <a:cubicBezTo>
                  <a:pt x="113" y="19"/>
                  <a:pt x="113" y="20"/>
                  <a:pt x="114" y="20"/>
                </a:cubicBezTo>
                <a:cubicBezTo>
                  <a:pt x="115" y="20"/>
                  <a:pt x="115" y="20"/>
                  <a:pt x="116" y="19"/>
                </a:cubicBezTo>
                <a:cubicBezTo>
                  <a:pt x="117" y="20"/>
                  <a:pt x="119" y="20"/>
                  <a:pt x="120" y="21"/>
                </a:cubicBezTo>
                <a:cubicBezTo>
                  <a:pt x="137" y="27"/>
                  <a:pt x="151" y="41"/>
                  <a:pt x="158" y="58"/>
                </a:cubicBezTo>
                <a:cubicBezTo>
                  <a:pt x="159" y="60"/>
                  <a:pt x="160" y="62"/>
                  <a:pt x="160" y="63"/>
                </a:cubicBezTo>
                <a:cubicBezTo>
                  <a:pt x="160" y="64"/>
                  <a:pt x="160" y="64"/>
                  <a:pt x="160" y="65"/>
                </a:cubicBezTo>
                <a:cubicBezTo>
                  <a:pt x="160" y="66"/>
                  <a:pt x="161" y="67"/>
                  <a:pt x="162" y="68"/>
                </a:cubicBezTo>
                <a:cubicBezTo>
                  <a:pt x="163" y="71"/>
                  <a:pt x="164" y="75"/>
                  <a:pt x="164" y="79"/>
                </a:cubicBezTo>
                <a:cubicBezTo>
                  <a:pt x="164" y="79"/>
                  <a:pt x="163" y="78"/>
                  <a:pt x="162" y="78"/>
                </a:cubicBezTo>
                <a:cubicBezTo>
                  <a:pt x="161" y="78"/>
                  <a:pt x="160" y="80"/>
                  <a:pt x="160" y="81"/>
                </a:cubicBezTo>
                <a:cubicBezTo>
                  <a:pt x="160" y="83"/>
                  <a:pt x="161" y="84"/>
                  <a:pt x="162" y="84"/>
                </a:cubicBezTo>
                <a:cubicBezTo>
                  <a:pt x="163" y="84"/>
                  <a:pt x="164" y="83"/>
                  <a:pt x="165" y="83"/>
                </a:cubicBezTo>
                <a:cubicBezTo>
                  <a:pt x="165" y="87"/>
                  <a:pt x="165" y="91"/>
                  <a:pt x="165" y="96"/>
                </a:cubicBezTo>
                <a:cubicBezTo>
                  <a:pt x="164" y="95"/>
                  <a:pt x="163" y="94"/>
                  <a:pt x="162" y="94"/>
                </a:cubicBezTo>
                <a:cubicBezTo>
                  <a:pt x="161" y="94"/>
                  <a:pt x="160" y="96"/>
                  <a:pt x="160" y="97"/>
                </a:cubicBezTo>
                <a:cubicBezTo>
                  <a:pt x="160" y="99"/>
                  <a:pt x="161" y="100"/>
                  <a:pt x="162" y="100"/>
                </a:cubicBezTo>
                <a:cubicBezTo>
                  <a:pt x="163" y="100"/>
                  <a:pt x="164" y="99"/>
                  <a:pt x="165" y="99"/>
                </a:cubicBezTo>
                <a:cubicBezTo>
                  <a:pt x="164" y="103"/>
                  <a:pt x="163" y="107"/>
                  <a:pt x="162" y="111"/>
                </a:cubicBezTo>
                <a:cubicBezTo>
                  <a:pt x="161" y="111"/>
                  <a:pt x="160" y="112"/>
                  <a:pt x="160" y="113"/>
                </a:cubicBezTo>
                <a:cubicBezTo>
                  <a:pt x="160" y="114"/>
                  <a:pt x="160" y="115"/>
                  <a:pt x="161" y="115"/>
                </a:cubicBezTo>
                <a:cubicBezTo>
                  <a:pt x="161" y="116"/>
                  <a:pt x="161" y="116"/>
                  <a:pt x="161" y="116"/>
                </a:cubicBezTo>
                <a:cubicBezTo>
                  <a:pt x="140" y="107"/>
                  <a:pt x="140" y="107"/>
                  <a:pt x="140" y="107"/>
                </a:cubicBezTo>
                <a:cubicBezTo>
                  <a:pt x="141" y="107"/>
                  <a:pt x="141" y="106"/>
                  <a:pt x="141" y="105"/>
                </a:cubicBezTo>
                <a:cubicBezTo>
                  <a:pt x="141" y="104"/>
                  <a:pt x="140" y="103"/>
                  <a:pt x="138" y="103"/>
                </a:cubicBezTo>
                <a:cubicBezTo>
                  <a:pt x="137" y="103"/>
                  <a:pt x="136" y="104"/>
                  <a:pt x="136" y="105"/>
                </a:cubicBezTo>
                <a:cubicBezTo>
                  <a:pt x="136" y="105"/>
                  <a:pt x="136" y="106"/>
                  <a:pt x="136" y="106"/>
                </a:cubicBezTo>
                <a:cubicBezTo>
                  <a:pt x="117" y="98"/>
                  <a:pt x="117" y="98"/>
                  <a:pt x="117" y="98"/>
                </a:cubicBezTo>
                <a:cubicBezTo>
                  <a:pt x="117" y="98"/>
                  <a:pt x="117" y="97"/>
                  <a:pt x="117" y="97"/>
                </a:cubicBezTo>
                <a:cubicBezTo>
                  <a:pt x="117" y="96"/>
                  <a:pt x="116" y="94"/>
                  <a:pt x="114" y="94"/>
                </a:cubicBezTo>
                <a:cubicBezTo>
                  <a:pt x="113" y="94"/>
                  <a:pt x="113" y="95"/>
                  <a:pt x="112" y="96"/>
                </a:cubicBezTo>
                <a:cubicBezTo>
                  <a:pt x="85" y="84"/>
                  <a:pt x="85" y="84"/>
                  <a:pt x="85" y="84"/>
                </a:cubicBezTo>
                <a:lnTo>
                  <a:pt x="96" y="112"/>
                </a:lnTo>
                <a:close/>
                <a:moveTo>
                  <a:pt x="170" y="134"/>
                </a:moveTo>
                <a:cubicBezTo>
                  <a:pt x="170" y="133"/>
                  <a:pt x="170" y="133"/>
                  <a:pt x="170" y="133"/>
                </a:cubicBezTo>
                <a:cubicBezTo>
                  <a:pt x="106" y="106"/>
                  <a:pt x="106" y="106"/>
                  <a:pt x="106" y="106"/>
                </a:cubicBezTo>
                <a:cubicBezTo>
                  <a:pt x="131" y="168"/>
                  <a:pt x="131" y="168"/>
                  <a:pt x="131" y="168"/>
                </a:cubicBezTo>
                <a:cubicBezTo>
                  <a:pt x="132" y="169"/>
                  <a:pt x="132" y="169"/>
                  <a:pt x="132" y="169"/>
                </a:cubicBezTo>
                <a:cubicBezTo>
                  <a:pt x="134" y="170"/>
                  <a:pt x="134" y="170"/>
                  <a:pt x="134" y="170"/>
                </a:cubicBezTo>
                <a:cubicBezTo>
                  <a:pt x="135" y="169"/>
                  <a:pt x="135" y="169"/>
                  <a:pt x="135" y="169"/>
                </a:cubicBezTo>
                <a:cubicBezTo>
                  <a:pt x="150" y="163"/>
                  <a:pt x="163" y="151"/>
                  <a:pt x="170" y="136"/>
                </a:cubicBezTo>
                <a:cubicBezTo>
                  <a:pt x="170" y="136"/>
                  <a:pt x="170" y="135"/>
                  <a:pt x="170" y="134"/>
                </a:cubicBezTo>
                <a:close/>
                <a:moveTo>
                  <a:pt x="135" y="163"/>
                </a:moveTo>
                <a:cubicBezTo>
                  <a:pt x="116" y="116"/>
                  <a:pt x="116" y="116"/>
                  <a:pt x="116" y="116"/>
                </a:cubicBezTo>
                <a:cubicBezTo>
                  <a:pt x="164" y="136"/>
                  <a:pt x="164" y="136"/>
                  <a:pt x="164" y="136"/>
                </a:cubicBezTo>
                <a:cubicBezTo>
                  <a:pt x="158" y="148"/>
                  <a:pt x="147" y="157"/>
                  <a:pt x="135" y="163"/>
                </a:cubicBezTo>
                <a:close/>
                <a:moveTo>
                  <a:pt x="74" y="22"/>
                </a:moveTo>
                <a:cubicBezTo>
                  <a:pt x="76" y="22"/>
                  <a:pt x="77" y="24"/>
                  <a:pt x="77" y="25"/>
                </a:cubicBezTo>
                <a:cubicBezTo>
                  <a:pt x="77" y="26"/>
                  <a:pt x="76" y="28"/>
                  <a:pt x="74" y="28"/>
                </a:cubicBezTo>
                <a:cubicBezTo>
                  <a:pt x="73" y="28"/>
                  <a:pt x="72" y="26"/>
                  <a:pt x="72" y="25"/>
                </a:cubicBezTo>
                <a:cubicBezTo>
                  <a:pt x="72" y="24"/>
                  <a:pt x="73" y="22"/>
                  <a:pt x="74" y="22"/>
                </a:cubicBezTo>
                <a:close/>
                <a:moveTo>
                  <a:pt x="82" y="30"/>
                </a:moveTo>
                <a:cubicBezTo>
                  <a:pt x="84" y="30"/>
                  <a:pt x="85" y="32"/>
                  <a:pt x="85" y="33"/>
                </a:cubicBezTo>
                <a:cubicBezTo>
                  <a:pt x="85" y="35"/>
                  <a:pt x="84" y="36"/>
                  <a:pt x="82" y="36"/>
                </a:cubicBezTo>
                <a:cubicBezTo>
                  <a:pt x="81" y="36"/>
                  <a:pt x="80" y="35"/>
                  <a:pt x="80" y="33"/>
                </a:cubicBezTo>
                <a:cubicBezTo>
                  <a:pt x="80" y="32"/>
                  <a:pt x="81" y="30"/>
                  <a:pt x="82" y="30"/>
                </a:cubicBezTo>
                <a:close/>
                <a:moveTo>
                  <a:pt x="90" y="22"/>
                </a:moveTo>
                <a:cubicBezTo>
                  <a:pt x="92" y="22"/>
                  <a:pt x="93" y="24"/>
                  <a:pt x="93" y="25"/>
                </a:cubicBezTo>
                <a:cubicBezTo>
                  <a:pt x="93" y="26"/>
                  <a:pt x="92" y="28"/>
                  <a:pt x="90" y="28"/>
                </a:cubicBezTo>
                <a:cubicBezTo>
                  <a:pt x="89" y="28"/>
                  <a:pt x="88" y="26"/>
                  <a:pt x="88" y="25"/>
                </a:cubicBezTo>
                <a:cubicBezTo>
                  <a:pt x="88" y="24"/>
                  <a:pt x="89" y="22"/>
                  <a:pt x="90" y="22"/>
                </a:cubicBezTo>
                <a:close/>
                <a:moveTo>
                  <a:pt x="66" y="30"/>
                </a:moveTo>
                <a:cubicBezTo>
                  <a:pt x="68" y="30"/>
                  <a:pt x="69" y="32"/>
                  <a:pt x="69" y="33"/>
                </a:cubicBezTo>
                <a:cubicBezTo>
                  <a:pt x="69" y="35"/>
                  <a:pt x="68" y="36"/>
                  <a:pt x="66" y="36"/>
                </a:cubicBezTo>
                <a:cubicBezTo>
                  <a:pt x="65" y="36"/>
                  <a:pt x="64" y="35"/>
                  <a:pt x="64" y="33"/>
                </a:cubicBezTo>
                <a:cubicBezTo>
                  <a:pt x="64" y="32"/>
                  <a:pt x="65" y="30"/>
                  <a:pt x="66" y="30"/>
                </a:cubicBezTo>
                <a:close/>
                <a:moveTo>
                  <a:pt x="50" y="30"/>
                </a:moveTo>
                <a:cubicBezTo>
                  <a:pt x="52" y="30"/>
                  <a:pt x="53" y="32"/>
                  <a:pt x="53" y="33"/>
                </a:cubicBezTo>
                <a:cubicBezTo>
                  <a:pt x="53" y="35"/>
                  <a:pt x="52" y="36"/>
                  <a:pt x="50" y="36"/>
                </a:cubicBezTo>
                <a:cubicBezTo>
                  <a:pt x="49" y="36"/>
                  <a:pt x="48" y="35"/>
                  <a:pt x="48" y="33"/>
                </a:cubicBezTo>
                <a:cubicBezTo>
                  <a:pt x="48" y="32"/>
                  <a:pt x="49" y="30"/>
                  <a:pt x="50" y="30"/>
                </a:cubicBezTo>
                <a:close/>
                <a:moveTo>
                  <a:pt x="98" y="30"/>
                </a:moveTo>
                <a:cubicBezTo>
                  <a:pt x="100" y="30"/>
                  <a:pt x="101" y="32"/>
                  <a:pt x="101" y="33"/>
                </a:cubicBezTo>
                <a:cubicBezTo>
                  <a:pt x="101" y="35"/>
                  <a:pt x="100" y="36"/>
                  <a:pt x="98" y="36"/>
                </a:cubicBezTo>
                <a:cubicBezTo>
                  <a:pt x="97" y="36"/>
                  <a:pt x="96" y="35"/>
                  <a:pt x="96" y="33"/>
                </a:cubicBezTo>
                <a:cubicBezTo>
                  <a:pt x="96" y="32"/>
                  <a:pt x="97" y="30"/>
                  <a:pt x="98" y="30"/>
                </a:cubicBezTo>
                <a:close/>
                <a:moveTo>
                  <a:pt x="106" y="22"/>
                </a:moveTo>
                <a:cubicBezTo>
                  <a:pt x="108" y="22"/>
                  <a:pt x="109" y="24"/>
                  <a:pt x="109" y="25"/>
                </a:cubicBezTo>
                <a:cubicBezTo>
                  <a:pt x="109" y="26"/>
                  <a:pt x="108" y="28"/>
                  <a:pt x="106" y="28"/>
                </a:cubicBezTo>
                <a:cubicBezTo>
                  <a:pt x="105" y="28"/>
                  <a:pt x="104" y="26"/>
                  <a:pt x="104" y="25"/>
                </a:cubicBezTo>
                <a:cubicBezTo>
                  <a:pt x="104" y="24"/>
                  <a:pt x="105" y="22"/>
                  <a:pt x="106" y="22"/>
                </a:cubicBezTo>
                <a:close/>
                <a:moveTo>
                  <a:pt x="122" y="22"/>
                </a:moveTo>
                <a:cubicBezTo>
                  <a:pt x="124" y="22"/>
                  <a:pt x="125" y="24"/>
                  <a:pt x="125" y="25"/>
                </a:cubicBezTo>
                <a:cubicBezTo>
                  <a:pt x="125" y="26"/>
                  <a:pt x="124" y="28"/>
                  <a:pt x="122" y="28"/>
                </a:cubicBezTo>
                <a:cubicBezTo>
                  <a:pt x="121" y="28"/>
                  <a:pt x="120" y="26"/>
                  <a:pt x="120" y="25"/>
                </a:cubicBezTo>
                <a:cubicBezTo>
                  <a:pt x="120" y="24"/>
                  <a:pt x="121" y="22"/>
                  <a:pt x="122" y="22"/>
                </a:cubicBezTo>
                <a:close/>
                <a:moveTo>
                  <a:pt x="74" y="38"/>
                </a:moveTo>
                <a:cubicBezTo>
                  <a:pt x="76" y="38"/>
                  <a:pt x="77" y="40"/>
                  <a:pt x="77" y="41"/>
                </a:cubicBezTo>
                <a:cubicBezTo>
                  <a:pt x="77" y="43"/>
                  <a:pt x="76" y="44"/>
                  <a:pt x="74" y="44"/>
                </a:cubicBezTo>
                <a:cubicBezTo>
                  <a:pt x="73" y="44"/>
                  <a:pt x="72" y="43"/>
                  <a:pt x="72" y="41"/>
                </a:cubicBezTo>
                <a:cubicBezTo>
                  <a:pt x="72" y="40"/>
                  <a:pt x="73" y="38"/>
                  <a:pt x="74" y="38"/>
                </a:cubicBezTo>
                <a:close/>
                <a:moveTo>
                  <a:pt x="90" y="38"/>
                </a:moveTo>
                <a:cubicBezTo>
                  <a:pt x="92" y="38"/>
                  <a:pt x="93" y="40"/>
                  <a:pt x="93" y="41"/>
                </a:cubicBezTo>
                <a:cubicBezTo>
                  <a:pt x="93" y="43"/>
                  <a:pt x="92" y="44"/>
                  <a:pt x="90" y="44"/>
                </a:cubicBezTo>
                <a:cubicBezTo>
                  <a:pt x="89" y="44"/>
                  <a:pt x="88" y="43"/>
                  <a:pt x="88" y="41"/>
                </a:cubicBezTo>
                <a:cubicBezTo>
                  <a:pt x="88" y="40"/>
                  <a:pt x="89" y="38"/>
                  <a:pt x="90" y="38"/>
                </a:cubicBezTo>
                <a:close/>
                <a:moveTo>
                  <a:pt x="58" y="38"/>
                </a:moveTo>
                <a:cubicBezTo>
                  <a:pt x="60" y="38"/>
                  <a:pt x="61" y="40"/>
                  <a:pt x="61" y="41"/>
                </a:cubicBezTo>
                <a:cubicBezTo>
                  <a:pt x="61" y="43"/>
                  <a:pt x="60" y="44"/>
                  <a:pt x="58" y="44"/>
                </a:cubicBezTo>
                <a:cubicBezTo>
                  <a:pt x="57" y="44"/>
                  <a:pt x="56" y="43"/>
                  <a:pt x="56" y="41"/>
                </a:cubicBezTo>
                <a:cubicBezTo>
                  <a:pt x="56" y="40"/>
                  <a:pt x="57" y="38"/>
                  <a:pt x="58" y="38"/>
                </a:cubicBezTo>
                <a:close/>
                <a:moveTo>
                  <a:pt x="42" y="38"/>
                </a:moveTo>
                <a:cubicBezTo>
                  <a:pt x="44" y="38"/>
                  <a:pt x="45" y="40"/>
                  <a:pt x="45" y="41"/>
                </a:cubicBezTo>
                <a:cubicBezTo>
                  <a:pt x="45" y="43"/>
                  <a:pt x="44" y="44"/>
                  <a:pt x="42" y="44"/>
                </a:cubicBezTo>
                <a:cubicBezTo>
                  <a:pt x="41" y="44"/>
                  <a:pt x="40" y="43"/>
                  <a:pt x="40" y="41"/>
                </a:cubicBezTo>
                <a:cubicBezTo>
                  <a:pt x="40" y="40"/>
                  <a:pt x="41" y="38"/>
                  <a:pt x="42" y="38"/>
                </a:cubicBezTo>
                <a:close/>
                <a:moveTo>
                  <a:pt x="138" y="38"/>
                </a:moveTo>
                <a:cubicBezTo>
                  <a:pt x="140" y="38"/>
                  <a:pt x="141" y="40"/>
                  <a:pt x="141" y="41"/>
                </a:cubicBezTo>
                <a:cubicBezTo>
                  <a:pt x="141" y="43"/>
                  <a:pt x="140" y="44"/>
                  <a:pt x="138" y="44"/>
                </a:cubicBezTo>
                <a:cubicBezTo>
                  <a:pt x="137" y="44"/>
                  <a:pt x="136" y="43"/>
                  <a:pt x="136" y="41"/>
                </a:cubicBezTo>
                <a:cubicBezTo>
                  <a:pt x="136" y="40"/>
                  <a:pt x="137" y="38"/>
                  <a:pt x="138" y="38"/>
                </a:cubicBezTo>
                <a:close/>
                <a:moveTo>
                  <a:pt x="106" y="38"/>
                </a:moveTo>
                <a:cubicBezTo>
                  <a:pt x="108" y="38"/>
                  <a:pt x="109" y="40"/>
                  <a:pt x="109" y="41"/>
                </a:cubicBezTo>
                <a:cubicBezTo>
                  <a:pt x="109" y="43"/>
                  <a:pt x="108" y="44"/>
                  <a:pt x="106" y="44"/>
                </a:cubicBezTo>
                <a:cubicBezTo>
                  <a:pt x="105" y="44"/>
                  <a:pt x="104" y="43"/>
                  <a:pt x="104" y="41"/>
                </a:cubicBezTo>
                <a:cubicBezTo>
                  <a:pt x="104" y="40"/>
                  <a:pt x="105" y="38"/>
                  <a:pt x="106" y="38"/>
                </a:cubicBezTo>
                <a:close/>
                <a:moveTo>
                  <a:pt x="122" y="38"/>
                </a:moveTo>
                <a:cubicBezTo>
                  <a:pt x="124" y="38"/>
                  <a:pt x="125" y="40"/>
                  <a:pt x="125" y="41"/>
                </a:cubicBezTo>
                <a:cubicBezTo>
                  <a:pt x="125" y="43"/>
                  <a:pt x="124" y="44"/>
                  <a:pt x="122" y="44"/>
                </a:cubicBezTo>
                <a:cubicBezTo>
                  <a:pt x="121" y="44"/>
                  <a:pt x="120" y="43"/>
                  <a:pt x="120" y="41"/>
                </a:cubicBezTo>
                <a:cubicBezTo>
                  <a:pt x="120" y="40"/>
                  <a:pt x="121" y="38"/>
                  <a:pt x="122" y="38"/>
                </a:cubicBezTo>
                <a:close/>
                <a:moveTo>
                  <a:pt x="114" y="30"/>
                </a:moveTo>
                <a:cubicBezTo>
                  <a:pt x="116" y="30"/>
                  <a:pt x="117" y="32"/>
                  <a:pt x="117" y="33"/>
                </a:cubicBezTo>
                <a:cubicBezTo>
                  <a:pt x="117" y="35"/>
                  <a:pt x="116" y="36"/>
                  <a:pt x="114" y="36"/>
                </a:cubicBezTo>
                <a:cubicBezTo>
                  <a:pt x="113" y="36"/>
                  <a:pt x="112" y="35"/>
                  <a:pt x="112" y="33"/>
                </a:cubicBezTo>
                <a:cubicBezTo>
                  <a:pt x="112" y="32"/>
                  <a:pt x="113" y="30"/>
                  <a:pt x="114" y="30"/>
                </a:cubicBezTo>
                <a:close/>
                <a:moveTo>
                  <a:pt x="130" y="30"/>
                </a:moveTo>
                <a:cubicBezTo>
                  <a:pt x="132" y="30"/>
                  <a:pt x="133" y="32"/>
                  <a:pt x="133" y="33"/>
                </a:cubicBezTo>
                <a:cubicBezTo>
                  <a:pt x="133" y="35"/>
                  <a:pt x="132" y="36"/>
                  <a:pt x="130" y="36"/>
                </a:cubicBezTo>
                <a:cubicBezTo>
                  <a:pt x="129" y="36"/>
                  <a:pt x="128" y="35"/>
                  <a:pt x="128" y="33"/>
                </a:cubicBezTo>
                <a:cubicBezTo>
                  <a:pt x="128" y="32"/>
                  <a:pt x="129" y="30"/>
                  <a:pt x="130" y="30"/>
                </a:cubicBezTo>
                <a:close/>
                <a:moveTo>
                  <a:pt x="74" y="54"/>
                </a:moveTo>
                <a:cubicBezTo>
                  <a:pt x="76" y="54"/>
                  <a:pt x="77" y="56"/>
                  <a:pt x="77" y="57"/>
                </a:cubicBezTo>
                <a:cubicBezTo>
                  <a:pt x="77" y="59"/>
                  <a:pt x="76" y="60"/>
                  <a:pt x="74" y="60"/>
                </a:cubicBezTo>
                <a:cubicBezTo>
                  <a:pt x="73" y="60"/>
                  <a:pt x="72" y="59"/>
                  <a:pt x="72" y="57"/>
                </a:cubicBezTo>
                <a:cubicBezTo>
                  <a:pt x="72" y="56"/>
                  <a:pt x="73" y="54"/>
                  <a:pt x="74" y="54"/>
                </a:cubicBezTo>
                <a:close/>
                <a:moveTo>
                  <a:pt x="82" y="46"/>
                </a:moveTo>
                <a:cubicBezTo>
                  <a:pt x="84" y="46"/>
                  <a:pt x="85" y="48"/>
                  <a:pt x="85" y="49"/>
                </a:cubicBezTo>
                <a:cubicBezTo>
                  <a:pt x="85" y="51"/>
                  <a:pt x="84" y="52"/>
                  <a:pt x="82" y="52"/>
                </a:cubicBezTo>
                <a:cubicBezTo>
                  <a:pt x="81" y="52"/>
                  <a:pt x="80" y="51"/>
                  <a:pt x="80" y="49"/>
                </a:cubicBezTo>
                <a:cubicBezTo>
                  <a:pt x="80" y="48"/>
                  <a:pt x="81" y="46"/>
                  <a:pt x="82" y="46"/>
                </a:cubicBezTo>
                <a:close/>
                <a:moveTo>
                  <a:pt x="82" y="62"/>
                </a:moveTo>
                <a:cubicBezTo>
                  <a:pt x="84" y="62"/>
                  <a:pt x="85" y="64"/>
                  <a:pt x="85" y="65"/>
                </a:cubicBezTo>
                <a:cubicBezTo>
                  <a:pt x="85" y="67"/>
                  <a:pt x="84" y="68"/>
                  <a:pt x="82" y="68"/>
                </a:cubicBezTo>
                <a:cubicBezTo>
                  <a:pt x="81" y="68"/>
                  <a:pt x="80" y="67"/>
                  <a:pt x="80" y="65"/>
                </a:cubicBezTo>
                <a:cubicBezTo>
                  <a:pt x="80" y="64"/>
                  <a:pt x="81" y="62"/>
                  <a:pt x="82" y="62"/>
                </a:cubicBezTo>
                <a:close/>
                <a:moveTo>
                  <a:pt x="90" y="54"/>
                </a:moveTo>
                <a:cubicBezTo>
                  <a:pt x="92" y="54"/>
                  <a:pt x="93" y="56"/>
                  <a:pt x="93" y="57"/>
                </a:cubicBezTo>
                <a:cubicBezTo>
                  <a:pt x="93" y="59"/>
                  <a:pt x="92" y="60"/>
                  <a:pt x="90" y="60"/>
                </a:cubicBezTo>
                <a:cubicBezTo>
                  <a:pt x="89" y="60"/>
                  <a:pt x="88" y="59"/>
                  <a:pt x="88" y="57"/>
                </a:cubicBezTo>
                <a:cubicBezTo>
                  <a:pt x="88" y="56"/>
                  <a:pt x="89" y="54"/>
                  <a:pt x="90" y="54"/>
                </a:cubicBezTo>
                <a:close/>
                <a:moveTo>
                  <a:pt x="58" y="54"/>
                </a:moveTo>
                <a:cubicBezTo>
                  <a:pt x="60" y="54"/>
                  <a:pt x="61" y="56"/>
                  <a:pt x="61" y="57"/>
                </a:cubicBezTo>
                <a:cubicBezTo>
                  <a:pt x="61" y="59"/>
                  <a:pt x="60" y="60"/>
                  <a:pt x="58" y="60"/>
                </a:cubicBezTo>
                <a:cubicBezTo>
                  <a:pt x="57" y="60"/>
                  <a:pt x="56" y="59"/>
                  <a:pt x="56" y="57"/>
                </a:cubicBezTo>
                <a:cubicBezTo>
                  <a:pt x="56" y="56"/>
                  <a:pt x="57" y="54"/>
                  <a:pt x="58" y="54"/>
                </a:cubicBezTo>
                <a:close/>
                <a:moveTo>
                  <a:pt x="66" y="46"/>
                </a:moveTo>
                <a:cubicBezTo>
                  <a:pt x="68" y="46"/>
                  <a:pt x="69" y="48"/>
                  <a:pt x="69" y="49"/>
                </a:cubicBezTo>
                <a:cubicBezTo>
                  <a:pt x="69" y="51"/>
                  <a:pt x="68" y="52"/>
                  <a:pt x="66" y="52"/>
                </a:cubicBezTo>
                <a:cubicBezTo>
                  <a:pt x="65" y="52"/>
                  <a:pt x="64" y="51"/>
                  <a:pt x="64" y="49"/>
                </a:cubicBezTo>
                <a:cubicBezTo>
                  <a:pt x="64" y="48"/>
                  <a:pt x="65" y="46"/>
                  <a:pt x="66" y="46"/>
                </a:cubicBezTo>
                <a:close/>
                <a:moveTo>
                  <a:pt x="66" y="62"/>
                </a:moveTo>
                <a:cubicBezTo>
                  <a:pt x="68" y="62"/>
                  <a:pt x="69" y="64"/>
                  <a:pt x="69" y="65"/>
                </a:cubicBezTo>
                <a:cubicBezTo>
                  <a:pt x="69" y="67"/>
                  <a:pt x="68" y="68"/>
                  <a:pt x="66" y="68"/>
                </a:cubicBezTo>
                <a:cubicBezTo>
                  <a:pt x="65" y="68"/>
                  <a:pt x="64" y="67"/>
                  <a:pt x="64" y="65"/>
                </a:cubicBezTo>
                <a:cubicBezTo>
                  <a:pt x="64" y="64"/>
                  <a:pt x="65" y="62"/>
                  <a:pt x="66" y="62"/>
                </a:cubicBezTo>
                <a:close/>
                <a:moveTo>
                  <a:pt x="42" y="54"/>
                </a:moveTo>
                <a:cubicBezTo>
                  <a:pt x="44" y="54"/>
                  <a:pt x="45" y="56"/>
                  <a:pt x="45" y="57"/>
                </a:cubicBezTo>
                <a:cubicBezTo>
                  <a:pt x="45" y="59"/>
                  <a:pt x="44" y="60"/>
                  <a:pt x="42" y="60"/>
                </a:cubicBezTo>
                <a:cubicBezTo>
                  <a:pt x="41" y="60"/>
                  <a:pt x="40" y="59"/>
                  <a:pt x="40" y="57"/>
                </a:cubicBezTo>
                <a:cubicBezTo>
                  <a:pt x="40" y="56"/>
                  <a:pt x="41" y="54"/>
                  <a:pt x="42" y="54"/>
                </a:cubicBezTo>
                <a:close/>
                <a:moveTo>
                  <a:pt x="34" y="46"/>
                </a:moveTo>
                <a:cubicBezTo>
                  <a:pt x="36" y="46"/>
                  <a:pt x="37" y="48"/>
                  <a:pt x="37" y="49"/>
                </a:cubicBezTo>
                <a:cubicBezTo>
                  <a:pt x="37" y="51"/>
                  <a:pt x="36" y="52"/>
                  <a:pt x="34" y="52"/>
                </a:cubicBezTo>
                <a:cubicBezTo>
                  <a:pt x="33" y="52"/>
                  <a:pt x="31" y="51"/>
                  <a:pt x="31" y="49"/>
                </a:cubicBezTo>
                <a:cubicBezTo>
                  <a:pt x="31" y="48"/>
                  <a:pt x="33" y="46"/>
                  <a:pt x="34" y="46"/>
                </a:cubicBezTo>
                <a:close/>
                <a:moveTo>
                  <a:pt x="50" y="46"/>
                </a:moveTo>
                <a:cubicBezTo>
                  <a:pt x="52" y="46"/>
                  <a:pt x="53" y="48"/>
                  <a:pt x="53" y="49"/>
                </a:cubicBezTo>
                <a:cubicBezTo>
                  <a:pt x="53" y="51"/>
                  <a:pt x="52" y="52"/>
                  <a:pt x="50" y="52"/>
                </a:cubicBezTo>
                <a:cubicBezTo>
                  <a:pt x="49" y="52"/>
                  <a:pt x="48" y="51"/>
                  <a:pt x="48" y="49"/>
                </a:cubicBezTo>
                <a:cubicBezTo>
                  <a:pt x="48" y="48"/>
                  <a:pt x="49" y="46"/>
                  <a:pt x="50" y="46"/>
                </a:cubicBezTo>
                <a:close/>
                <a:moveTo>
                  <a:pt x="34" y="62"/>
                </a:moveTo>
                <a:cubicBezTo>
                  <a:pt x="36" y="62"/>
                  <a:pt x="37" y="64"/>
                  <a:pt x="37" y="65"/>
                </a:cubicBezTo>
                <a:cubicBezTo>
                  <a:pt x="37" y="67"/>
                  <a:pt x="36" y="68"/>
                  <a:pt x="34" y="68"/>
                </a:cubicBezTo>
                <a:cubicBezTo>
                  <a:pt x="33" y="68"/>
                  <a:pt x="31" y="67"/>
                  <a:pt x="31" y="65"/>
                </a:cubicBezTo>
                <a:cubicBezTo>
                  <a:pt x="31" y="64"/>
                  <a:pt x="33" y="62"/>
                  <a:pt x="34" y="62"/>
                </a:cubicBezTo>
                <a:close/>
                <a:moveTo>
                  <a:pt x="50" y="62"/>
                </a:moveTo>
                <a:cubicBezTo>
                  <a:pt x="52" y="62"/>
                  <a:pt x="53" y="64"/>
                  <a:pt x="53" y="65"/>
                </a:cubicBezTo>
                <a:cubicBezTo>
                  <a:pt x="53" y="67"/>
                  <a:pt x="52" y="68"/>
                  <a:pt x="50" y="68"/>
                </a:cubicBezTo>
                <a:cubicBezTo>
                  <a:pt x="49" y="68"/>
                  <a:pt x="48" y="67"/>
                  <a:pt x="48" y="65"/>
                </a:cubicBezTo>
                <a:cubicBezTo>
                  <a:pt x="48" y="64"/>
                  <a:pt x="49" y="62"/>
                  <a:pt x="50" y="62"/>
                </a:cubicBezTo>
                <a:close/>
                <a:moveTo>
                  <a:pt x="154" y="54"/>
                </a:moveTo>
                <a:cubicBezTo>
                  <a:pt x="156" y="54"/>
                  <a:pt x="157" y="56"/>
                  <a:pt x="157" y="57"/>
                </a:cubicBezTo>
                <a:cubicBezTo>
                  <a:pt x="157" y="59"/>
                  <a:pt x="156" y="60"/>
                  <a:pt x="154" y="60"/>
                </a:cubicBezTo>
                <a:cubicBezTo>
                  <a:pt x="153" y="60"/>
                  <a:pt x="152" y="59"/>
                  <a:pt x="152" y="57"/>
                </a:cubicBezTo>
                <a:cubicBezTo>
                  <a:pt x="152" y="56"/>
                  <a:pt x="153" y="54"/>
                  <a:pt x="154" y="54"/>
                </a:cubicBezTo>
                <a:close/>
                <a:moveTo>
                  <a:pt x="138" y="54"/>
                </a:moveTo>
                <a:cubicBezTo>
                  <a:pt x="140" y="54"/>
                  <a:pt x="141" y="56"/>
                  <a:pt x="141" y="57"/>
                </a:cubicBezTo>
                <a:cubicBezTo>
                  <a:pt x="141" y="59"/>
                  <a:pt x="140" y="60"/>
                  <a:pt x="138" y="60"/>
                </a:cubicBezTo>
                <a:cubicBezTo>
                  <a:pt x="137" y="60"/>
                  <a:pt x="136" y="59"/>
                  <a:pt x="136" y="57"/>
                </a:cubicBezTo>
                <a:cubicBezTo>
                  <a:pt x="136" y="56"/>
                  <a:pt x="137" y="54"/>
                  <a:pt x="138" y="54"/>
                </a:cubicBezTo>
                <a:close/>
                <a:moveTo>
                  <a:pt x="146" y="46"/>
                </a:moveTo>
                <a:cubicBezTo>
                  <a:pt x="148" y="46"/>
                  <a:pt x="149" y="48"/>
                  <a:pt x="149" y="49"/>
                </a:cubicBezTo>
                <a:cubicBezTo>
                  <a:pt x="149" y="51"/>
                  <a:pt x="148" y="52"/>
                  <a:pt x="146" y="52"/>
                </a:cubicBezTo>
                <a:cubicBezTo>
                  <a:pt x="145" y="52"/>
                  <a:pt x="144" y="51"/>
                  <a:pt x="144" y="49"/>
                </a:cubicBezTo>
                <a:cubicBezTo>
                  <a:pt x="144" y="48"/>
                  <a:pt x="145" y="46"/>
                  <a:pt x="146" y="46"/>
                </a:cubicBezTo>
                <a:close/>
                <a:moveTo>
                  <a:pt x="146" y="62"/>
                </a:moveTo>
                <a:cubicBezTo>
                  <a:pt x="148" y="62"/>
                  <a:pt x="149" y="64"/>
                  <a:pt x="149" y="65"/>
                </a:cubicBezTo>
                <a:cubicBezTo>
                  <a:pt x="149" y="67"/>
                  <a:pt x="148" y="68"/>
                  <a:pt x="146" y="68"/>
                </a:cubicBezTo>
                <a:cubicBezTo>
                  <a:pt x="145" y="68"/>
                  <a:pt x="144" y="67"/>
                  <a:pt x="144" y="65"/>
                </a:cubicBezTo>
                <a:cubicBezTo>
                  <a:pt x="144" y="64"/>
                  <a:pt x="145" y="62"/>
                  <a:pt x="146" y="62"/>
                </a:cubicBezTo>
                <a:close/>
                <a:moveTo>
                  <a:pt x="98" y="46"/>
                </a:moveTo>
                <a:cubicBezTo>
                  <a:pt x="100" y="46"/>
                  <a:pt x="101" y="48"/>
                  <a:pt x="101" y="49"/>
                </a:cubicBezTo>
                <a:cubicBezTo>
                  <a:pt x="101" y="51"/>
                  <a:pt x="100" y="52"/>
                  <a:pt x="98" y="52"/>
                </a:cubicBezTo>
                <a:cubicBezTo>
                  <a:pt x="97" y="52"/>
                  <a:pt x="96" y="51"/>
                  <a:pt x="96" y="49"/>
                </a:cubicBezTo>
                <a:cubicBezTo>
                  <a:pt x="96" y="48"/>
                  <a:pt x="97" y="46"/>
                  <a:pt x="98" y="46"/>
                </a:cubicBezTo>
                <a:close/>
                <a:moveTo>
                  <a:pt x="98" y="62"/>
                </a:moveTo>
                <a:cubicBezTo>
                  <a:pt x="100" y="62"/>
                  <a:pt x="101" y="64"/>
                  <a:pt x="101" y="65"/>
                </a:cubicBezTo>
                <a:cubicBezTo>
                  <a:pt x="101" y="67"/>
                  <a:pt x="100" y="68"/>
                  <a:pt x="98" y="68"/>
                </a:cubicBezTo>
                <a:cubicBezTo>
                  <a:pt x="97" y="68"/>
                  <a:pt x="96" y="67"/>
                  <a:pt x="96" y="65"/>
                </a:cubicBezTo>
                <a:cubicBezTo>
                  <a:pt x="96" y="64"/>
                  <a:pt x="97" y="62"/>
                  <a:pt x="98" y="62"/>
                </a:cubicBezTo>
                <a:close/>
                <a:moveTo>
                  <a:pt x="106" y="54"/>
                </a:moveTo>
                <a:cubicBezTo>
                  <a:pt x="108" y="54"/>
                  <a:pt x="109" y="56"/>
                  <a:pt x="109" y="57"/>
                </a:cubicBezTo>
                <a:cubicBezTo>
                  <a:pt x="109" y="59"/>
                  <a:pt x="108" y="60"/>
                  <a:pt x="106" y="60"/>
                </a:cubicBezTo>
                <a:cubicBezTo>
                  <a:pt x="105" y="60"/>
                  <a:pt x="104" y="59"/>
                  <a:pt x="104" y="57"/>
                </a:cubicBezTo>
                <a:cubicBezTo>
                  <a:pt x="104" y="56"/>
                  <a:pt x="105" y="54"/>
                  <a:pt x="106" y="54"/>
                </a:cubicBezTo>
                <a:close/>
                <a:moveTo>
                  <a:pt x="122" y="54"/>
                </a:moveTo>
                <a:cubicBezTo>
                  <a:pt x="124" y="54"/>
                  <a:pt x="125" y="56"/>
                  <a:pt x="125" y="57"/>
                </a:cubicBezTo>
                <a:cubicBezTo>
                  <a:pt x="125" y="59"/>
                  <a:pt x="124" y="60"/>
                  <a:pt x="122" y="60"/>
                </a:cubicBezTo>
                <a:cubicBezTo>
                  <a:pt x="121" y="60"/>
                  <a:pt x="120" y="59"/>
                  <a:pt x="120" y="57"/>
                </a:cubicBezTo>
                <a:cubicBezTo>
                  <a:pt x="120" y="56"/>
                  <a:pt x="121" y="54"/>
                  <a:pt x="122" y="54"/>
                </a:cubicBezTo>
                <a:close/>
                <a:moveTo>
                  <a:pt x="74" y="70"/>
                </a:moveTo>
                <a:cubicBezTo>
                  <a:pt x="76" y="70"/>
                  <a:pt x="77" y="72"/>
                  <a:pt x="77" y="73"/>
                </a:cubicBezTo>
                <a:cubicBezTo>
                  <a:pt x="77" y="75"/>
                  <a:pt x="76" y="76"/>
                  <a:pt x="74" y="76"/>
                </a:cubicBezTo>
                <a:cubicBezTo>
                  <a:pt x="73" y="76"/>
                  <a:pt x="72" y="75"/>
                  <a:pt x="72" y="73"/>
                </a:cubicBezTo>
                <a:cubicBezTo>
                  <a:pt x="72" y="72"/>
                  <a:pt x="73" y="70"/>
                  <a:pt x="74" y="70"/>
                </a:cubicBezTo>
                <a:close/>
                <a:moveTo>
                  <a:pt x="90" y="70"/>
                </a:moveTo>
                <a:cubicBezTo>
                  <a:pt x="92" y="70"/>
                  <a:pt x="93" y="72"/>
                  <a:pt x="93" y="73"/>
                </a:cubicBezTo>
                <a:cubicBezTo>
                  <a:pt x="93" y="75"/>
                  <a:pt x="92" y="76"/>
                  <a:pt x="90" y="76"/>
                </a:cubicBezTo>
                <a:cubicBezTo>
                  <a:pt x="89" y="76"/>
                  <a:pt x="88" y="75"/>
                  <a:pt x="88" y="73"/>
                </a:cubicBezTo>
                <a:cubicBezTo>
                  <a:pt x="88" y="72"/>
                  <a:pt x="89" y="70"/>
                  <a:pt x="90" y="70"/>
                </a:cubicBezTo>
                <a:close/>
                <a:moveTo>
                  <a:pt x="58" y="70"/>
                </a:moveTo>
                <a:cubicBezTo>
                  <a:pt x="60" y="70"/>
                  <a:pt x="61" y="72"/>
                  <a:pt x="61" y="73"/>
                </a:cubicBezTo>
                <a:cubicBezTo>
                  <a:pt x="61" y="75"/>
                  <a:pt x="60" y="76"/>
                  <a:pt x="58" y="76"/>
                </a:cubicBezTo>
                <a:cubicBezTo>
                  <a:pt x="57" y="76"/>
                  <a:pt x="56" y="75"/>
                  <a:pt x="56" y="73"/>
                </a:cubicBezTo>
                <a:cubicBezTo>
                  <a:pt x="56" y="72"/>
                  <a:pt x="57" y="70"/>
                  <a:pt x="58" y="70"/>
                </a:cubicBezTo>
                <a:close/>
                <a:moveTo>
                  <a:pt x="26" y="70"/>
                </a:moveTo>
                <a:cubicBezTo>
                  <a:pt x="28" y="70"/>
                  <a:pt x="29" y="72"/>
                  <a:pt x="29" y="73"/>
                </a:cubicBezTo>
                <a:cubicBezTo>
                  <a:pt x="29" y="75"/>
                  <a:pt x="28" y="76"/>
                  <a:pt x="26" y="76"/>
                </a:cubicBezTo>
                <a:cubicBezTo>
                  <a:pt x="25" y="76"/>
                  <a:pt x="23" y="75"/>
                  <a:pt x="23" y="73"/>
                </a:cubicBezTo>
                <a:cubicBezTo>
                  <a:pt x="23" y="72"/>
                  <a:pt x="25" y="70"/>
                  <a:pt x="26" y="70"/>
                </a:cubicBezTo>
                <a:close/>
                <a:moveTo>
                  <a:pt x="42" y="70"/>
                </a:moveTo>
                <a:cubicBezTo>
                  <a:pt x="44" y="70"/>
                  <a:pt x="45" y="72"/>
                  <a:pt x="45" y="73"/>
                </a:cubicBezTo>
                <a:cubicBezTo>
                  <a:pt x="45" y="75"/>
                  <a:pt x="44" y="76"/>
                  <a:pt x="42" y="76"/>
                </a:cubicBezTo>
                <a:cubicBezTo>
                  <a:pt x="41" y="76"/>
                  <a:pt x="40" y="75"/>
                  <a:pt x="40" y="73"/>
                </a:cubicBezTo>
                <a:cubicBezTo>
                  <a:pt x="40" y="72"/>
                  <a:pt x="41" y="70"/>
                  <a:pt x="42" y="70"/>
                </a:cubicBezTo>
                <a:close/>
                <a:moveTo>
                  <a:pt x="154" y="70"/>
                </a:moveTo>
                <a:cubicBezTo>
                  <a:pt x="156" y="70"/>
                  <a:pt x="157" y="72"/>
                  <a:pt x="157" y="73"/>
                </a:cubicBezTo>
                <a:cubicBezTo>
                  <a:pt x="157" y="75"/>
                  <a:pt x="156" y="76"/>
                  <a:pt x="154" y="76"/>
                </a:cubicBezTo>
                <a:cubicBezTo>
                  <a:pt x="153" y="76"/>
                  <a:pt x="152" y="75"/>
                  <a:pt x="152" y="73"/>
                </a:cubicBezTo>
                <a:cubicBezTo>
                  <a:pt x="152" y="72"/>
                  <a:pt x="153" y="70"/>
                  <a:pt x="154" y="70"/>
                </a:cubicBezTo>
                <a:close/>
                <a:moveTo>
                  <a:pt x="138" y="70"/>
                </a:moveTo>
                <a:cubicBezTo>
                  <a:pt x="140" y="70"/>
                  <a:pt x="141" y="72"/>
                  <a:pt x="141" y="73"/>
                </a:cubicBezTo>
                <a:cubicBezTo>
                  <a:pt x="141" y="75"/>
                  <a:pt x="140" y="76"/>
                  <a:pt x="138" y="76"/>
                </a:cubicBezTo>
                <a:cubicBezTo>
                  <a:pt x="137" y="76"/>
                  <a:pt x="136" y="75"/>
                  <a:pt x="136" y="73"/>
                </a:cubicBezTo>
                <a:cubicBezTo>
                  <a:pt x="136" y="72"/>
                  <a:pt x="137" y="70"/>
                  <a:pt x="138" y="70"/>
                </a:cubicBezTo>
                <a:close/>
                <a:moveTo>
                  <a:pt x="106" y="70"/>
                </a:moveTo>
                <a:cubicBezTo>
                  <a:pt x="108" y="70"/>
                  <a:pt x="109" y="72"/>
                  <a:pt x="109" y="73"/>
                </a:cubicBezTo>
                <a:cubicBezTo>
                  <a:pt x="109" y="75"/>
                  <a:pt x="108" y="76"/>
                  <a:pt x="106" y="76"/>
                </a:cubicBezTo>
                <a:cubicBezTo>
                  <a:pt x="105" y="76"/>
                  <a:pt x="104" y="75"/>
                  <a:pt x="104" y="73"/>
                </a:cubicBezTo>
                <a:cubicBezTo>
                  <a:pt x="104" y="72"/>
                  <a:pt x="105" y="70"/>
                  <a:pt x="106" y="70"/>
                </a:cubicBezTo>
                <a:close/>
                <a:moveTo>
                  <a:pt x="122" y="70"/>
                </a:moveTo>
                <a:cubicBezTo>
                  <a:pt x="124" y="70"/>
                  <a:pt x="125" y="72"/>
                  <a:pt x="125" y="73"/>
                </a:cubicBezTo>
                <a:cubicBezTo>
                  <a:pt x="125" y="75"/>
                  <a:pt x="124" y="76"/>
                  <a:pt x="122" y="76"/>
                </a:cubicBezTo>
                <a:cubicBezTo>
                  <a:pt x="121" y="76"/>
                  <a:pt x="120" y="75"/>
                  <a:pt x="120" y="73"/>
                </a:cubicBezTo>
                <a:cubicBezTo>
                  <a:pt x="120" y="72"/>
                  <a:pt x="121" y="70"/>
                  <a:pt x="122" y="70"/>
                </a:cubicBezTo>
                <a:close/>
                <a:moveTo>
                  <a:pt x="114" y="46"/>
                </a:moveTo>
                <a:cubicBezTo>
                  <a:pt x="116" y="46"/>
                  <a:pt x="117" y="48"/>
                  <a:pt x="117" y="49"/>
                </a:cubicBezTo>
                <a:cubicBezTo>
                  <a:pt x="117" y="51"/>
                  <a:pt x="116" y="52"/>
                  <a:pt x="114" y="52"/>
                </a:cubicBezTo>
                <a:cubicBezTo>
                  <a:pt x="113" y="52"/>
                  <a:pt x="112" y="51"/>
                  <a:pt x="112" y="49"/>
                </a:cubicBezTo>
                <a:cubicBezTo>
                  <a:pt x="112" y="48"/>
                  <a:pt x="113" y="46"/>
                  <a:pt x="114" y="46"/>
                </a:cubicBezTo>
                <a:close/>
                <a:moveTo>
                  <a:pt x="130" y="46"/>
                </a:moveTo>
                <a:cubicBezTo>
                  <a:pt x="132" y="46"/>
                  <a:pt x="133" y="48"/>
                  <a:pt x="133" y="49"/>
                </a:cubicBezTo>
                <a:cubicBezTo>
                  <a:pt x="133" y="51"/>
                  <a:pt x="132" y="52"/>
                  <a:pt x="130" y="52"/>
                </a:cubicBezTo>
                <a:cubicBezTo>
                  <a:pt x="129" y="52"/>
                  <a:pt x="128" y="51"/>
                  <a:pt x="128" y="49"/>
                </a:cubicBezTo>
                <a:cubicBezTo>
                  <a:pt x="128" y="48"/>
                  <a:pt x="129" y="46"/>
                  <a:pt x="130" y="46"/>
                </a:cubicBezTo>
                <a:close/>
                <a:moveTo>
                  <a:pt x="114" y="62"/>
                </a:moveTo>
                <a:cubicBezTo>
                  <a:pt x="116" y="62"/>
                  <a:pt x="117" y="64"/>
                  <a:pt x="117" y="65"/>
                </a:cubicBezTo>
                <a:cubicBezTo>
                  <a:pt x="117" y="67"/>
                  <a:pt x="116" y="68"/>
                  <a:pt x="114" y="68"/>
                </a:cubicBezTo>
                <a:cubicBezTo>
                  <a:pt x="113" y="68"/>
                  <a:pt x="112" y="67"/>
                  <a:pt x="112" y="65"/>
                </a:cubicBezTo>
                <a:cubicBezTo>
                  <a:pt x="112" y="64"/>
                  <a:pt x="113" y="62"/>
                  <a:pt x="114" y="62"/>
                </a:cubicBezTo>
                <a:close/>
                <a:moveTo>
                  <a:pt x="130" y="62"/>
                </a:moveTo>
                <a:cubicBezTo>
                  <a:pt x="132" y="62"/>
                  <a:pt x="133" y="64"/>
                  <a:pt x="133" y="65"/>
                </a:cubicBezTo>
                <a:cubicBezTo>
                  <a:pt x="133" y="67"/>
                  <a:pt x="132" y="68"/>
                  <a:pt x="130" y="68"/>
                </a:cubicBezTo>
                <a:cubicBezTo>
                  <a:pt x="129" y="68"/>
                  <a:pt x="128" y="67"/>
                  <a:pt x="128" y="65"/>
                </a:cubicBezTo>
                <a:cubicBezTo>
                  <a:pt x="128" y="64"/>
                  <a:pt x="129" y="62"/>
                  <a:pt x="130" y="62"/>
                </a:cubicBezTo>
                <a:close/>
                <a:moveTo>
                  <a:pt x="74" y="86"/>
                </a:moveTo>
                <a:cubicBezTo>
                  <a:pt x="76" y="86"/>
                  <a:pt x="77" y="88"/>
                  <a:pt x="77" y="89"/>
                </a:cubicBezTo>
                <a:cubicBezTo>
                  <a:pt x="77" y="91"/>
                  <a:pt x="76" y="92"/>
                  <a:pt x="74" y="92"/>
                </a:cubicBezTo>
                <a:cubicBezTo>
                  <a:pt x="73" y="92"/>
                  <a:pt x="72" y="91"/>
                  <a:pt x="72" y="89"/>
                </a:cubicBezTo>
                <a:cubicBezTo>
                  <a:pt x="72" y="88"/>
                  <a:pt x="73" y="86"/>
                  <a:pt x="74" y="86"/>
                </a:cubicBezTo>
                <a:close/>
                <a:moveTo>
                  <a:pt x="82" y="78"/>
                </a:moveTo>
                <a:cubicBezTo>
                  <a:pt x="84" y="78"/>
                  <a:pt x="85" y="80"/>
                  <a:pt x="85" y="81"/>
                </a:cubicBezTo>
                <a:cubicBezTo>
                  <a:pt x="85" y="83"/>
                  <a:pt x="84" y="84"/>
                  <a:pt x="82" y="84"/>
                </a:cubicBezTo>
                <a:cubicBezTo>
                  <a:pt x="81" y="84"/>
                  <a:pt x="80" y="83"/>
                  <a:pt x="80" y="81"/>
                </a:cubicBezTo>
                <a:cubicBezTo>
                  <a:pt x="80" y="80"/>
                  <a:pt x="81" y="78"/>
                  <a:pt x="82" y="78"/>
                </a:cubicBezTo>
                <a:close/>
                <a:moveTo>
                  <a:pt x="82" y="94"/>
                </a:moveTo>
                <a:cubicBezTo>
                  <a:pt x="84" y="94"/>
                  <a:pt x="85" y="96"/>
                  <a:pt x="85" y="97"/>
                </a:cubicBezTo>
                <a:cubicBezTo>
                  <a:pt x="85" y="99"/>
                  <a:pt x="84" y="100"/>
                  <a:pt x="82" y="100"/>
                </a:cubicBezTo>
                <a:cubicBezTo>
                  <a:pt x="81" y="100"/>
                  <a:pt x="80" y="99"/>
                  <a:pt x="80" y="97"/>
                </a:cubicBezTo>
                <a:cubicBezTo>
                  <a:pt x="80" y="96"/>
                  <a:pt x="81" y="94"/>
                  <a:pt x="82" y="94"/>
                </a:cubicBezTo>
                <a:close/>
                <a:moveTo>
                  <a:pt x="58" y="86"/>
                </a:moveTo>
                <a:cubicBezTo>
                  <a:pt x="60" y="86"/>
                  <a:pt x="61" y="88"/>
                  <a:pt x="61" y="89"/>
                </a:cubicBezTo>
                <a:cubicBezTo>
                  <a:pt x="61" y="91"/>
                  <a:pt x="60" y="92"/>
                  <a:pt x="58" y="92"/>
                </a:cubicBezTo>
                <a:cubicBezTo>
                  <a:pt x="57" y="92"/>
                  <a:pt x="56" y="91"/>
                  <a:pt x="56" y="89"/>
                </a:cubicBezTo>
                <a:cubicBezTo>
                  <a:pt x="56" y="88"/>
                  <a:pt x="57" y="86"/>
                  <a:pt x="58" y="86"/>
                </a:cubicBezTo>
                <a:close/>
                <a:moveTo>
                  <a:pt x="66" y="78"/>
                </a:moveTo>
                <a:cubicBezTo>
                  <a:pt x="68" y="78"/>
                  <a:pt x="69" y="80"/>
                  <a:pt x="69" y="81"/>
                </a:cubicBezTo>
                <a:cubicBezTo>
                  <a:pt x="69" y="83"/>
                  <a:pt x="68" y="84"/>
                  <a:pt x="66" y="84"/>
                </a:cubicBezTo>
                <a:cubicBezTo>
                  <a:pt x="65" y="84"/>
                  <a:pt x="64" y="83"/>
                  <a:pt x="64" y="81"/>
                </a:cubicBezTo>
                <a:cubicBezTo>
                  <a:pt x="64" y="80"/>
                  <a:pt x="65" y="78"/>
                  <a:pt x="66" y="78"/>
                </a:cubicBezTo>
                <a:close/>
                <a:moveTo>
                  <a:pt x="66" y="94"/>
                </a:moveTo>
                <a:cubicBezTo>
                  <a:pt x="68" y="94"/>
                  <a:pt x="69" y="96"/>
                  <a:pt x="69" y="97"/>
                </a:cubicBezTo>
                <a:cubicBezTo>
                  <a:pt x="69" y="99"/>
                  <a:pt x="68" y="100"/>
                  <a:pt x="66" y="100"/>
                </a:cubicBezTo>
                <a:cubicBezTo>
                  <a:pt x="65" y="100"/>
                  <a:pt x="64" y="99"/>
                  <a:pt x="64" y="97"/>
                </a:cubicBezTo>
                <a:cubicBezTo>
                  <a:pt x="64" y="96"/>
                  <a:pt x="65" y="94"/>
                  <a:pt x="66" y="94"/>
                </a:cubicBezTo>
                <a:close/>
                <a:moveTo>
                  <a:pt x="26" y="86"/>
                </a:moveTo>
                <a:cubicBezTo>
                  <a:pt x="28" y="86"/>
                  <a:pt x="29" y="88"/>
                  <a:pt x="29" y="89"/>
                </a:cubicBezTo>
                <a:cubicBezTo>
                  <a:pt x="29" y="91"/>
                  <a:pt x="28" y="92"/>
                  <a:pt x="26" y="92"/>
                </a:cubicBezTo>
                <a:cubicBezTo>
                  <a:pt x="25" y="92"/>
                  <a:pt x="23" y="91"/>
                  <a:pt x="23" y="89"/>
                </a:cubicBezTo>
                <a:cubicBezTo>
                  <a:pt x="23" y="88"/>
                  <a:pt x="25" y="86"/>
                  <a:pt x="26" y="86"/>
                </a:cubicBezTo>
                <a:close/>
                <a:moveTo>
                  <a:pt x="42" y="86"/>
                </a:moveTo>
                <a:cubicBezTo>
                  <a:pt x="44" y="86"/>
                  <a:pt x="45" y="88"/>
                  <a:pt x="45" y="89"/>
                </a:cubicBezTo>
                <a:cubicBezTo>
                  <a:pt x="45" y="91"/>
                  <a:pt x="44" y="92"/>
                  <a:pt x="42" y="92"/>
                </a:cubicBezTo>
                <a:cubicBezTo>
                  <a:pt x="41" y="92"/>
                  <a:pt x="40" y="91"/>
                  <a:pt x="40" y="89"/>
                </a:cubicBezTo>
                <a:cubicBezTo>
                  <a:pt x="40" y="88"/>
                  <a:pt x="41" y="86"/>
                  <a:pt x="42" y="86"/>
                </a:cubicBezTo>
                <a:close/>
                <a:moveTo>
                  <a:pt x="34" y="78"/>
                </a:moveTo>
                <a:cubicBezTo>
                  <a:pt x="36" y="78"/>
                  <a:pt x="37" y="80"/>
                  <a:pt x="37" y="81"/>
                </a:cubicBezTo>
                <a:cubicBezTo>
                  <a:pt x="37" y="83"/>
                  <a:pt x="36" y="84"/>
                  <a:pt x="34" y="84"/>
                </a:cubicBezTo>
                <a:cubicBezTo>
                  <a:pt x="33" y="84"/>
                  <a:pt x="31" y="83"/>
                  <a:pt x="31" y="81"/>
                </a:cubicBezTo>
                <a:cubicBezTo>
                  <a:pt x="31" y="80"/>
                  <a:pt x="33" y="78"/>
                  <a:pt x="34" y="78"/>
                </a:cubicBezTo>
                <a:close/>
                <a:moveTo>
                  <a:pt x="50" y="78"/>
                </a:moveTo>
                <a:cubicBezTo>
                  <a:pt x="52" y="78"/>
                  <a:pt x="53" y="80"/>
                  <a:pt x="53" y="81"/>
                </a:cubicBezTo>
                <a:cubicBezTo>
                  <a:pt x="53" y="83"/>
                  <a:pt x="52" y="84"/>
                  <a:pt x="50" y="84"/>
                </a:cubicBezTo>
                <a:cubicBezTo>
                  <a:pt x="49" y="84"/>
                  <a:pt x="48" y="83"/>
                  <a:pt x="48" y="81"/>
                </a:cubicBezTo>
                <a:cubicBezTo>
                  <a:pt x="48" y="80"/>
                  <a:pt x="49" y="78"/>
                  <a:pt x="50" y="78"/>
                </a:cubicBezTo>
                <a:close/>
                <a:moveTo>
                  <a:pt x="34" y="94"/>
                </a:moveTo>
                <a:cubicBezTo>
                  <a:pt x="36" y="94"/>
                  <a:pt x="37" y="96"/>
                  <a:pt x="37" y="97"/>
                </a:cubicBezTo>
                <a:cubicBezTo>
                  <a:pt x="37" y="99"/>
                  <a:pt x="36" y="100"/>
                  <a:pt x="34" y="100"/>
                </a:cubicBezTo>
                <a:cubicBezTo>
                  <a:pt x="33" y="100"/>
                  <a:pt x="31" y="99"/>
                  <a:pt x="31" y="97"/>
                </a:cubicBezTo>
                <a:cubicBezTo>
                  <a:pt x="31" y="96"/>
                  <a:pt x="33" y="94"/>
                  <a:pt x="34" y="94"/>
                </a:cubicBezTo>
                <a:close/>
                <a:moveTo>
                  <a:pt x="50" y="94"/>
                </a:moveTo>
                <a:cubicBezTo>
                  <a:pt x="52" y="94"/>
                  <a:pt x="53" y="96"/>
                  <a:pt x="53" y="97"/>
                </a:cubicBezTo>
                <a:cubicBezTo>
                  <a:pt x="53" y="99"/>
                  <a:pt x="52" y="100"/>
                  <a:pt x="50" y="100"/>
                </a:cubicBezTo>
                <a:cubicBezTo>
                  <a:pt x="49" y="100"/>
                  <a:pt x="48" y="99"/>
                  <a:pt x="48" y="97"/>
                </a:cubicBezTo>
                <a:cubicBezTo>
                  <a:pt x="48" y="96"/>
                  <a:pt x="49" y="94"/>
                  <a:pt x="50" y="94"/>
                </a:cubicBezTo>
                <a:close/>
                <a:moveTo>
                  <a:pt x="154" y="86"/>
                </a:moveTo>
                <a:cubicBezTo>
                  <a:pt x="156" y="86"/>
                  <a:pt x="157" y="88"/>
                  <a:pt x="157" y="89"/>
                </a:cubicBezTo>
                <a:cubicBezTo>
                  <a:pt x="157" y="91"/>
                  <a:pt x="156" y="92"/>
                  <a:pt x="154" y="92"/>
                </a:cubicBezTo>
                <a:cubicBezTo>
                  <a:pt x="153" y="92"/>
                  <a:pt x="152" y="91"/>
                  <a:pt x="152" y="89"/>
                </a:cubicBezTo>
                <a:cubicBezTo>
                  <a:pt x="152" y="88"/>
                  <a:pt x="153" y="86"/>
                  <a:pt x="154" y="86"/>
                </a:cubicBezTo>
                <a:close/>
                <a:moveTo>
                  <a:pt x="138" y="86"/>
                </a:moveTo>
                <a:cubicBezTo>
                  <a:pt x="140" y="86"/>
                  <a:pt x="141" y="88"/>
                  <a:pt x="141" y="89"/>
                </a:cubicBezTo>
                <a:cubicBezTo>
                  <a:pt x="141" y="91"/>
                  <a:pt x="140" y="92"/>
                  <a:pt x="138" y="92"/>
                </a:cubicBezTo>
                <a:cubicBezTo>
                  <a:pt x="137" y="92"/>
                  <a:pt x="136" y="91"/>
                  <a:pt x="136" y="89"/>
                </a:cubicBezTo>
                <a:cubicBezTo>
                  <a:pt x="136" y="88"/>
                  <a:pt x="137" y="86"/>
                  <a:pt x="138" y="86"/>
                </a:cubicBezTo>
                <a:close/>
                <a:moveTo>
                  <a:pt x="146" y="78"/>
                </a:moveTo>
                <a:cubicBezTo>
                  <a:pt x="148" y="78"/>
                  <a:pt x="149" y="80"/>
                  <a:pt x="149" y="81"/>
                </a:cubicBezTo>
                <a:cubicBezTo>
                  <a:pt x="149" y="83"/>
                  <a:pt x="148" y="84"/>
                  <a:pt x="146" y="84"/>
                </a:cubicBezTo>
                <a:cubicBezTo>
                  <a:pt x="145" y="84"/>
                  <a:pt x="144" y="83"/>
                  <a:pt x="144" y="81"/>
                </a:cubicBezTo>
                <a:cubicBezTo>
                  <a:pt x="144" y="80"/>
                  <a:pt x="145" y="78"/>
                  <a:pt x="146" y="78"/>
                </a:cubicBezTo>
                <a:close/>
                <a:moveTo>
                  <a:pt x="146" y="94"/>
                </a:moveTo>
                <a:cubicBezTo>
                  <a:pt x="148" y="94"/>
                  <a:pt x="149" y="96"/>
                  <a:pt x="149" y="97"/>
                </a:cubicBezTo>
                <a:cubicBezTo>
                  <a:pt x="149" y="99"/>
                  <a:pt x="148" y="100"/>
                  <a:pt x="146" y="100"/>
                </a:cubicBezTo>
                <a:cubicBezTo>
                  <a:pt x="145" y="100"/>
                  <a:pt x="144" y="99"/>
                  <a:pt x="144" y="97"/>
                </a:cubicBezTo>
                <a:cubicBezTo>
                  <a:pt x="144" y="96"/>
                  <a:pt x="145" y="94"/>
                  <a:pt x="146" y="94"/>
                </a:cubicBezTo>
                <a:close/>
                <a:moveTo>
                  <a:pt x="98" y="78"/>
                </a:moveTo>
                <a:cubicBezTo>
                  <a:pt x="100" y="78"/>
                  <a:pt x="101" y="80"/>
                  <a:pt x="101" y="81"/>
                </a:cubicBezTo>
                <a:cubicBezTo>
                  <a:pt x="101" y="83"/>
                  <a:pt x="100" y="84"/>
                  <a:pt x="98" y="84"/>
                </a:cubicBezTo>
                <a:cubicBezTo>
                  <a:pt x="97" y="84"/>
                  <a:pt x="96" y="83"/>
                  <a:pt x="96" y="81"/>
                </a:cubicBezTo>
                <a:cubicBezTo>
                  <a:pt x="96" y="80"/>
                  <a:pt x="97" y="78"/>
                  <a:pt x="98" y="78"/>
                </a:cubicBezTo>
                <a:close/>
                <a:moveTo>
                  <a:pt x="106" y="86"/>
                </a:moveTo>
                <a:cubicBezTo>
                  <a:pt x="108" y="86"/>
                  <a:pt x="109" y="88"/>
                  <a:pt x="109" y="89"/>
                </a:cubicBezTo>
                <a:cubicBezTo>
                  <a:pt x="109" y="91"/>
                  <a:pt x="108" y="92"/>
                  <a:pt x="106" y="92"/>
                </a:cubicBezTo>
                <a:cubicBezTo>
                  <a:pt x="105" y="92"/>
                  <a:pt x="104" y="91"/>
                  <a:pt x="104" y="89"/>
                </a:cubicBezTo>
                <a:cubicBezTo>
                  <a:pt x="104" y="88"/>
                  <a:pt x="105" y="86"/>
                  <a:pt x="106" y="86"/>
                </a:cubicBezTo>
                <a:close/>
                <a:moveTo>
                  <a:pt x="122" y="86"/>
                </a:moveTo>
                <a:cubicBezTo>
                  <a:pt x="124" y="86"/>
                  <a:pt x="125" y="88"/>
                  <a:pt x="125" y="89"/>
                </a:cubicBezTo>
                <a:cubicBezTo>
                  <a:pt x="125" y="91"/>
                  <a:pt x="124" y="92"/>
                  <a:pt x="122" y="92"/>
                </a:cubicBezTo>
                <a:cubicBezTo>
                  <a:pt x="121" y="92"/>
                  <a:pt x="120" y="91"/>
                  <a:pt x="120" y="89"/>
                </a:cubicBezTo>
                <a:cubicBezTo>
                  <a:pt x="120" y="88"/>
                  <a:pt x="121" y="86"/>
                  <a:pt x="122" y="86"/>
                </a:cubicBezTo>
                <a:close/>
                <a:moveTo>
                  <a:pt x="74" y="103"/>
                </a:moveTo>
                <a:cubicBezTo>
                  <a:pt x="76" y="103"/>
                  <a:pt x="77" y="104"/>
                  <a:pt x="77" y="105"/>
                </a:cubicBezTo>
                <a:cubicBezTo>
                  <a:pt x="77" y="107"/>
                  <a:pt x="76" y="108"/>
                  <a:pt x="74" y="108"/>
                </a:cubicBezTo>
                <a:cubicBezTo>
                  <a:pt x="73" y="108"/>
                  <a:pt x="72" y="107"/>
                  <a:pt x="72" y="105"/>
                </a:cubicBezTo>
                <a:cubicBezTo>
                  <a:pt x="72" y="104"/>
                  <a:pt x="73" y="103"/>
                  <a:pt x="74" y="103"/>
                </a:cubicBezTo>
                <a:close/>
                <a:moveTo>
                  <a:pt x="90" y="103"/>
                </a:moveTo>
                <a:cubicBezTo>
                  <a:pt x="92" y="103"/>
                  <a:pt x="93" y="104"/>
                  <a:pt x="93" y="105"/>
                </a:cubicBezTo>
                <a:cubicBezTo>
                  <a:pt x="93" y="107"/>
                  <a:pt x="92" y="108"/>
                  <a:pt x="90" y="108"/>
                </a:cubicBezTo>
                <a:cubicBezTo>
                  <a:pt x="89" y="108"/>
                  <a:pt x="88" y="107"/>
                  <a:pt x="88" y="105"/>
                </a:cubicBezTo>
                <a:cubicBezTo>
                  <a:pt x="88" y="104"/>
                  <a:pt x="89" y="103"/>
                  <a:pt x="90" y="103"/>
                </a:cubicBezTo>
                <a:close/>
                <a:moveTo>
                  <a:pt x="58" y="103"/>
                </a:moveTo>
                <a:cubicBezTo>
                  <a:pt x="60" y="103"/>
                  <a:pt x="61" y="104"/>
                  <a:pt x="61" y="105"/>
                </a:cubicBezTo>
                <a:cubicBezTo>
                  <a:pt x="61" y="107"/>
                  <a:pt x="60" y="108"/>
                  <a:pt x="58" y="108"/>
                </a:cubicBezTo>
                <a:cubicBezTo>
                  <a:pt x="57" y="108"/>
                  <a:pt x="56" y="107"/>
                  <a:pt x="56" y="105"/>
                </a:cubicBezTo>
                <a:cubicBezTo>
                  <a:pt x="56" y="104"/>
                  <a:pt x="57" y="103"/>
                  <a:pt x="58" y="103"/>
                </a:cubicBezTo>
                <a:close/>
                <a:moveTo>
                  <a:pt x="26" y="103"/>
                </a:moveTo>
                <a:cubicBezTo>
                  <a:pt x="28" y="103"/>
                  <a:pt x="29" y="104"/>
                  <a:pt x="29" y="105"/>
                </a:cubicBezTo>
                <a:cubicBezTo>
                  <a:pt x="29" y="107"/>
                  <a:pt x="28" y="108"/>
                  <a:pt x="26" y="108"/>
                </a:cubicBezTo>
                <a:cubicBezTo>
                  <a:pt x="25" y="108"/>
                  <a:pt x="23" y="107"/>
                  <a:pt x="23" y="105"/>
                </a:cubicBezTo>
                <a:cubicBezTo>
                  <a:pt x="23" y="104"/>
                  <a:pt x="25" y="103"/>
                  <a:pt x="26" y="103"/>
                </a:cubicBezTo>
                <a:close/>
                <a:moveTo>
                  <a:pt x="42" y="103"/>
                </a:moveTo>
                <a:cubicBezTo>
                  <a:pt x="44" y="103"/>
                  <a:pt x="45" y="104"/>
                  <a:pt x="45" y="105"/>
                </a:cubicBezTo>
                <a:cubicBezTo>
                  <a:pt x="45" y="107"/>
                  <a:pt x="44" y="108"/>
                  <a:pt x="42" y="108"/>
                </a:cubicBezTo>
                <a:cubicBezTo>
                  <a:pt x="41" y="108"/>
                  <a:pt x="40" y="107"/>
                  <a:pt x="40" y="105"/>
                </a:cubicBezTo>
                <a:cubicBezTo>
                  <a:pt x="40" y="104"/>
                  <a:pt x="41" y="103"/>
                  <a:pt x="42" y="103"/>
                </a:cubicBezTo>
                <a:close/>
                <a:moveTo>
                  <a:pt x="154" y="103"/>
                </a:moveTo>
                <a:cubicBezTo>
                  <a:pt x="156" y="103"/>
                  <a:pt x="157" y="104"/>
                  <a:pt x="157" y="105"/>
                </a:cubicBezTo>
                <a:cubicBezTo>
                  <a:pt x="157" y="107"/>
                  <a:pt x="156" y="108"/>
                  <a:pt x="154" y="108"/>
                </a:cubicBezTo>
                <a:cubicBezTo>
                  <a:pt x="153" y="108"/>
                  <a:pt x="152" y="107"/>
                  <a:pt x="152" y="105"/>
                </a:cubicBezTo>
                <a:cubicBezTo>
                  <a:pt x="152" y="104"/>
                  <a:pt x="153" y="103"/>
                  <a:pt x="154" y="103"/>
                </a:cubicBezTo>
                <a:close/>
                <a:moveTo>
                  <a:pt x="114" y="78"/>
                </a:moveTo>
                <a:cubicBezTo>
                  <a:pt x="116" y="78"/>
                  <a:pt x="117" y="80"/>
                  <a:pt x="117" y="81"/>
                </a:cubicBezTo>
                <a:cubicBezTo>
                  <a:pt x="117" y="83"/>
                  <a:pt x="116" y="84"/>
                  <a:pt x="114" y="84"/>
                </a:cubicBezTo>
                <a:cubicBezTo>
                  <a:pt x="113" y="84"/>
                  <a:pt x="112" y="83"/>
                  <a:pt x="112" y="81"/>
                </a:cubicBezTo>
                <a:cubicBezTo>
                  <a:pt x="112" y="80"/>
                  <a:pt x="113" y="78"/>
                  <a:pt x="114" y="78"/>
                </a:cubicBezTo>
                <a:close/>
                <a:moveTo>
                  <a:pt x="130" y="78"/>
                </a:moveTo>
                <a:cubicBezTo>
                  <a:pt x="132" y="78"/>
                  <a:pt x="133" y="80"/>
                  <a:pt x="133" y="81"/>
                </a:cubicBezTo>
                <a:cubicBezTo>
                  <a:pt x="133" y="83"/>
                  <a:pt x="132" y="84"/>
                  <a:pt x="130" y="84"/>
                </a:cubicBezTo>
                <a:cubicBezTo>
                  <a:pt x="129" y="84"/>
                  <a:pt x="128" y="83"/>
                  <a:pt x="128" y="81"/>
                </a:cubicBezTo>
                <a:cubicBezTo>
                  <a:pt x="128" y="80"/>
                  <a:pt x="129" y="78"/>
                  <a:pt x="130" y="78"/>
                </a:cubicBezTo>
                <a:close/>
                <a:moveTo>
                  <a:pt x="130" y="94"/>
                </a:moveTo>
                <a:cubicBezTo>
                  <a:pt x="132" y="94"/>
                  <a:pt x="133" y="96"/>
                  <a:pt x="133" y="97"/>
                </a:cubicBezTo>
                <a:cubicBezTo>
                  <a:pt x="133" y="99"/>
                  <a:pt x="132" y="100"/>
                  <a:pt x="130" y="100"/>
                </a:cubicBezTo>
                <a:cubicBezTo>
                  <a:pt x="129" y="100"/>
                  <a:pt x="128" y="99"/>
                  <a:pt x="128" y="97"/>
                </a:cubicBezTo>
                <a:cubicBezTo>
                  <a:pt x="128" y="96"/>
                  <a:pt x="129" y="94"/>
                  <a:pt x="130" y="94"/>
                </a:cubicBezTo>
                <a:close/>
                <a:moveTo>
                  <a:pt x="74" y="119"/>
                </a:moveTo>
                <a:cubicBezTo>
                  <a:pt x="76" y="119"/>
                  <a:pt x="77" y="120"/>
                  <a:pt x="77" y="121"/>
                </a:cubicBezTo>
                <a:cubicBezTo>
                  <a:pt x="77" y="123"/>
                  <a:pt x="76" y="124"/>
                  <a:pt x="74" y="124"/>
                </a:cubicBezTo>
                <a:cubicBezTo>
                  <a:pt x="73" y="124"/>
                  <a:pt x="72" y="123"/>
                  <a:pt x="72" y="121"/>
                </a:cubicBezTo>
                <a:cubicBezTo>
                  <a:pt x="72" y="120"/>
                  <a:pt x="73" y="119"/>
                  <a:pt x="74" y="119"/>
                </a:cubicBezTo>
                <a:close/>
                <a:moveTo>
                  <a:pt x="82" y="111"/>
                </a:moveTo>
                <a:cubicBezTo>
                  <a:pt x="84" y="111"/>
                  <a:pt x="85" y="112"/>
                  <a:pt x="85" y="113"/>
                </a:cubicBezTo>
                <a:cubicBezTo>
                  <a:pt x="85" y="115"/>
                  <a:pt x="84" y="116"/>
                  <a:pt x="82" y="116"/>
                </a:cubicBezTo>
                <a:cubicBezTo>
                  <a:pt x="81" y="116"/>
                  <a:pt x="80" y="115"/>
                  <a:pt x="80" y="113"/>
                </a:cubicBezTo>
                <a:cubicBezTo>
                  <a:pt x="80" y="112"/>
                  <a:pt x="81" y="111"/>
                  <a:pt x="82" y="111"/>
                </a:cubicBezTo>
                <a:close/>
                <a:moveTo>
                  <a:pt x="82" y="127"/>
                </a:moveTo>
                <a:cubicBezTo>
                  <a:pt x="84" y="127"/>
                  <a:pt x="85" y="128"/>
                  <a:pt x="85" y="129"/>
                </a:cubicBezTo>
                <a:cubicBezTo>
                  <a:pt x="85" y="131"/>
                  <a:pt x="84" y="132"/>
                  <a:pt x="82" y="132"/>
                </a:cubicBezTo>
                <a:cubicBezTo>
                  <a:pt x="81" y="132"/>
                  <a:pt x="80" y="131"/>
                  <a:pt x="80" y="129"/>
                </a:cubicBezTo>
                <a:cubicBezTo>
                  <a:pt x="80" y="128"/>
                  <a:pt x="81" y="127"/>
                  <a:pt x="82" y="127"/>
                </a:cubicBezTo>
                <a:close/>
                <a:moveTo>
                  <a:pt x="90" y="119"/>
                </a:moveTo>
                <a:cubicBezTo>
                  <a:pt x="92" y="119"/>
                  <a:pt x="93" y="120"/>
                  <a:pt x="93" y="121"/>
                </a:cubicBezTo>
                <a:cubicBezTo>
                  <a:pt x="93" y="123"/>
                  <a:pt x="92" y="124"/>
                  <a:pt x="90" y="124"/>
                </a:cubicBezTo>
                <a:cubicBezTo>
                  <a:pt x="89" y="124"/>
                  <a:pt x="88" y="123"/>
                  <a:pt x="88" y="121"/>
                </a:cubicBezTo>
                <a:cubicBezTo>
                  <a:pt x="88" y="120"/>
                  <a:pt x="89" y="119"/>
                  <a:pt x="90" y="119"/>
                </a:cubicBezTo>
                <a:close/>
                <a:moveTo>
                  <a:pt x="58" y="119"/>
                </a:moveTo>
                <a:cubicBezTo>
                  <a:pt x="60" y="119"/>
                  <a:pt x="61" y="120"/>
                  <a:pt x="61" y="121"/>
                </a:cubicBezTo>
                <a:cubicBezTo>
                  <a:pt x="61" y="123"/>
                  <a:pt x="60" y="124"/>
                  <a:pt x="58" y="124"/>
                </a:cubicBezTo>
                <a:cubicBezTo>
                  <a:pt x="57" y="124"/>
                  <a:pt x="56" y="123"/>
                  <a:pt x="56" y="121"/>
                </a:cubicBezTo>
                <a:cubicBezTo>
                  <a:pt x="56" y="120"/>
                  <a:pt x="57" y="119"/>
                  <a:pt x="58" y="119"/>
                </a:cubicBezTo>
                <a:close/>
                <a:moveTo>
                  <a:pt x="66" y="111"/>
                </a:moveTo>
                <a:cubicBezTo>
                  <a:pt x="68" y="111"/>
                  <a:pt x="69" y="112"/>
                  <a:pt x="69" y="113"/>
                </a:cubicBezTo>
                <a:cubicBezTo>
                  <a:pt x="69" y="115"/>
                  <a:pt x="68" y="116"/>
                  <a:pt x="66" y="116"/>
                </a:cubicBezTo>
                <a:cubicBezTo>
                  <a:pt x="65" y="116"/>
                  <a:pt x="64" y="115"/>
                  <a:pt x="64" y="113"/>
                </a:cubicBezTo>
                <a:cubicBezTo>
                  <a:pt x="64" y="112"/>
                  <a:pt x="65" y="111"/>
                  <a:pt x="66" y="111"/>
                </a:cubicBezTo>
                <a:close/>
                <a:moveTo>
                  <a:pt x="66" y="127"/>
                </a:moveTo>
                <a:cubicBezTo>
                  <a:pt x="68" y="127"/>
                  <a:pt x="69" y="128"/>
                  <a:pt x="69" y="129"/>
                </a:cubicBezTo>
                <a:cubicBezTo>
                  <a:pt x="69" y="131"/>
                  <a:pt x="68" y="132"/>
                  <a:pt x="66" y="132"/>
                </a:cubicBezTo>
                <a:cubicBezTo>
                  <a:pt x="65" y="132"/>
                  <a:pt x="64" y="131"/>
                  <a:pt x="64" y="129"/>
                </a:cubicBezTo>
                <a:cubicBezTo>
                  <a:pt x="64" y="128"/>
                  <a:pt x="65" y="127"/>
                  <a:pt x="66" y="127"/>
                </a:cubicBezTo>
                <a:close/>
                <a:moveTo>
                  <a:pt x="42" y="119"/>
                </a:moveTo>
                <a:cubicBezTo>
                  <a:pt x="44" y="119"/>
                  <a:pt x="45" y="120"/>
                  <a:pt x="45" y="121"/>
                </a:cubicBezTo>
                <a:cubicBezTo>
                  <a:pt x="45" y="123"/>
                  <a:pt x="44" y="124"/>
                  <a:pt x="42" y="124"/>
                </a:cubicBezTo>
                <a:cubicBezTo>
                  <a:pt x="41" y="124"/>
                  <a:pt x="40" y="123"/>
                  <a:pt x="40" y="121"/>
                </a:cubicBezTo>
                <a:cubicBezTo>
                  <a:pt x="40" y="120"/>
                  <a:pt x="41" y="119"/>
                  <a:pt x="42" y="119"/>
                </a:cubicBezTo>
                <a:close/>
                <a:moveTo>
                  <a:pt x="34" y="111"/>
                </a:moveTo>
                <a:cubicBezTo>
                  <a:pt x="36" y="111"/>
                  <a:pt x="37" y="112"/>
                  <a:pt x="37" y="113"/>
                </a:cubicBezTo>
                <a:cubicBezTo>
                  <a:pt x="37" y="115"/>
                  <a:pt x="36" y="116"/>
                  <a:pt x="34" y="116"/>
                </a:cubicBezTo>
                <a:cubicBezTo>
                  <a:pt x="33" y="116"/>
                  <a:pt x="31" y="115"/>
                  <a:pt x="31" y="113"/>
                </a:cubicBezTo>
                <a:cubicBezTo>
                  <a:pt x="31" y="112"/>
                  <a:pt x="33" y="111"/>
                  <a:pt x="34" y="111"/>
                </a:cubicBezTo>
                <a:close/>
                <a:moveTo>
                  <a:pt x="50" y="111"/>
                </a:moveTo>
                <a:cubicBezTo>
                  <a:pt x="52" y="111"/>
                  <a:pt x="53" y="112"/>
                  <a:pt x="53" y="113"/>
                </a:cubicBezTo>
                <a:cubicBezTo>
                  <a:pt x="53" y="115"/>
                  <a:pt x="52" y="116"/>
                  <a:pt x="50" y="116"/>
                </a:cubicBezTo>
                <a:cubicBezTo>
                  <a:pt x="49" y="116"/>
                  <a:pt x="48" y="115"/>
                  <a:pt x="48" y="113"/>
                </a:cubicBezTo>
                <a:cubicBezTo>
                  <a:pt x="48" y="112"/>
                  <a:pt x="49" y="111"/>
                  <a:pt x="50" y="111"/>
                </a:cubicBezTo>
                <a:close/>
                <a:moveTo>
                  <a:pt x="34" y="127"/>
                </a:moveTo>
                <a:cubicBezTo>
                  <a:pt x="36" y="127"/>
                  <a:pt x="37" y="128"/>
                  <a:pt x="37" y="129"/>
                </a:cubicBezTo>
                <a:cubicBezTo>
                  <a:pt x="37" y="131"/>
                  <a:pt x="36" y="132"/>
                  <a:pt x="34" y="132"/>
                </a:cubicBezTo>
                <a:cubicBezTo>
                  <a:pt x="33" y="132"/>
                  <a:pt x="31" y="131"/>
                  <a:pt x="31" y="129"/>
                </a:cubicBezTo>
                <a:cubicBezTo>
                  <a:pt x="31" y="128"/>
                  <a:pt x="33" y="127"/>
                  <a:pt x="34" y="127"/>
                </a:cubicBezTo>
                <a:close/>
                <a:moveTo>
                  <a:pt x="50" y="127"/>
                </a:moveTo>
                <a:cubicBezTo>
                  <a:pt x="52" y="127"/>
                  <a:pt x="53" y="128"/>
                  <a:pt x="53" y="129"/>
                </a:cubicBezTo>
                <a:cubicBezTo>
                  <a:pt x="53" y="131"/>
                  <a:pt x="52" y="132"/>
                  <a:pt x="50" y="132"/>
                </a:cubicBezTo>
                <a:cubicBezTo>
                  <a:pt x="49" y="132"/>
                  <a:pt x="48" y="131"/>
                  <a:pt x="48" y="129"/>
                </a:cubicBezTo>
                <a:cubicBezTo>
                  <a:pt x="48" y="128"/>
                  <a:pt x="49" y="127"/>
                  <a:pt x="50" y="127"/>
                </a:cubicBezTo>
                <a:close/>
                <a:moveTo>
                  <a:pt x="98" y="127"/>
                </a:moveTo>
                <a:cubicBezTo>
                  <a:pt x="100" y="127"/>
                  <a:pt x="101" y="128"/>
                  <a:pt x="101" y="129"/>
                </a:cubicBezTo>
                <a:cubicBezTo>
                  <a:pt x="101" y="131"/>
                  <a:pt x="100" y="132"/>
                  <a:pt x="98" y="132"/>
                </a:cubicBezTo>
                <a:cubicBezTo>
                  <a:pt x="97" y="132"/>
                  <a:pt x="96" y="131"/>
                  <a:pt x="96" y="129"/>
                </a:cubicBezTo>
                <a:cubicBezTo>
                  <a:pt x="96" y="128"/>
                  <a:pt x="97" y="127"/>
                  <a:pt x="98" y="127"/>
                </a:cubicBezTo>
                <a:close/>
                <a:moveTo>
                  <a:pt x="74" y="135"/>
                </a:moveTo>
                <a:cubicBezTo>
                  <a:pt x="76" y="135"/>
                  <a:pt x="77" y="136"/>
                  <a:pt x="77" y="137"/>
                </a:cubicBezTo>
                <a:cubicBezTo>
                  <a:pt x="77" y="139"/>
                  <a:pt x="76" y="140"/>
                  <a:pt x="74" y="140"/>
                </a:cubicBezTo>
                <a:cubicBezTo>
                  <a:pt x="73" y="140"/>
                  <a:pt x="72" y="139"/>
                  <a:pt x="72" y="137"/>
                </a:cubicBezTo>
                <a:cubicBezTo>
                  <a:pt x="72" y="136"/>
                  <a:pt x="73" y="135"/>
                  <a:pt x="74" y="135"/>
                </a:cubicBezTo>
                <a:close/>
                <a:moveTo>
                  <a:pt x="90" y="135"/>
                </a:moveTo>
                <a:cubicBezTo>
                  <a:pt x="92" y="135"/>
                  <a:pt x="93" y="136"/>
                  <a:pt x="93" y="137"/>
                </a:cubicBezTo>
                <a:cubicBezTo>
                  <a:pt x="93" y="139"/>
                  <a:pt x="92" y="140"/>
                  <a:pt x="90" y="140"/>
                </a:cubicBezTo>
                <a:cubicBezTo>
                  <a:pt x="89" y="140"/>
                  <a:pt x="88" y="139"/>
                  <a:pt x="88" y="137"/>
                </a:cubicBezTo>
                <a:cubicBezTo>
                  <a:pt x="88" y="136"/>
                  <a:pt x="89" y="135"/>
                  <a:pt x="90" y="135"/>
                </a:cubicBezTo>
                <a:close/>
                <a:moveTo>
                  <a:pt x="58" y="135"/>
                </a:moveTo>
                <a:cubicBezTo>
                  <a:pt x="60" y="135"/>
                  <a:pt x="61" y="136"/>
                  <a:pt x="61" y="137"/>
                </a:cubicBezTo>
                <a:cubicBezTo>
                  <a:pt x="61" y="139"/>
                  <a:pt x="60" y="140"/>
                  <a:pt x="58" y="140"/>
                </a:cubicBezTo>
                <a:cubicBezTo>
                  <a:pt x="57" y="140"/>
                  <a:pt x="56" y="139"/>
                  <a:pt x="56" y="137"/>
                </a:cubicBezTo>
                <a:cubicBezTo>
                  <a:pt x="56" y="136"/>
                  <a:pt x="57" y="135"/>
                  <a:pt x="58" y="135"/>
                </a:cubicBezTo>
                <a:close/>
                <a:moveTo>
                  <a:pt x="42" y="135"/>
                </a:moveTo>
                <a:cubicBezTo>
                  <a:pt x="44" y="135"/>
                  <a:pt x="45" y="136"/>
                  <a:pt x="45" y="137"/>
                </a:cubicBezTo>
                <a:cubicBezTo>
                  <a:pt x="45" y="139"/>
                  <a:pt x="44" y="140"/>
                  <a:pt x="42" y="140"/>
                </a:cubicBezTo>
                <a:cubicBezTo>
                  <a:pt x="41" y="140"/>
                  <a:pt x="40" y="139"/>
                  <a:pt x="40" y="137"/>
                </a:cubicBezTo>
                <a:cubicBezTo>
                  <a:pt x="40" y="136"/>
                  <a:pt x="41" y="135"/>
                  <a:pt x="42" y="135"/>
                </a:cubicBezTo>
                <a:close/>
                <a:moveTo>
                  <a:pt x="74" y="151"/>
                </a:moveTo>
                <a:cubicBezTo>
                  <a:pt x="76" y="151"/>
                  <a:pt x="77" y="152"/>
                  <a:pt x="77" y="153"/>
                </a:cubicBezTo>
                <a:cubicBezTo>
                  <a:pt x="77" y="155"/>
                  <a:pt x="76" y="156"/>
                  <a:pt x="74" y="156"/>
                </a:cubicBezTo>
                <a:cubicBezTo>
                  <a:pt x="73" y="156"/>
                  <a:pt x="72" y="155"/>
                  <a:pt x="72" y="153"/>
                </a:cubicBezTo>
                <a:cubicBezTo>
                  <a:pt x="72" y="152"/>
                  <a:pt x="73" y="151"/>
                  <a:pt x="74" y="151"/>
                </a:cubicBezTo>
                <a:close/>
                <a:moveTo>
                  <a:pt x="82" y="143"/>
                </a:moveTo>
                <a:cubicBezTo>
                  <a:pt x="84" y="143"/>
                  <a:pt x="85" y="144"/>
                  <a:pt x="85" y="145"/>
                </a:cubicBezTo>
                <a:cubicBezTo>
                  <a:pt x="85" y="147"/>
                  <a:pt x="84" y="148"/>
                  <a:pt x="82" y="148"/>
                </a:cubicBezTo>
                <a:cubicBezTo>
                  <a:pt x="81" y="148"/>
                  <a:pt x="80" y="147"/>
                  <a:pt x="80" y="145"/>
                </a:cubicBezTo>
                <a:cubicBezTo>
                  <a:pt x="80" y="144"/>
                  <a:pt x="81" y="143"/>
                  <a:pt x="82" y="143"/>
                </a:cubicBezTo>
                <a:close/>
                <a:moveTo>
                  <a:pt x="82" y="159"/>
                </a:moveTo>
                <a:cubicBezTo>
                  <a:pt x="84" y="159"/>
                  <a:pt x="85" y="160"/>
                  <a:pt x="85" y="161"/>
                </a:cubicBezTo>
                <a:cubicBezTo>
                  <a:pt x="85" y="163"/>
                  <a:pt x="84" y="164"/>
                  <a:pt x="82" y="164"/>
                </a:cubicBezTo>
                <a:cubicBezTo>
                  <a:pt x="81" y="164"/>
                  <a:pt x="80" y="163"/>
                  <a:pt x="80" y="161"/>
                </a:cubicBezTo>
                <a:cubicBezTo>
                  <a:pt x="80" y="160"/>
                  <a:pt x="81" y="159"/>
                  <a:pt x="82" y="159"/>
                </a:cubicBezTo>
                <a:close/>
                <a:moveTo>
                  <a:pt x="90" y="151"/>
                </a:moveTo>
                <a:cubicBezTo>
                  <a:pt x="92" y="151"/>
                  <a:pt x="93" y="152"/>
                  <a:pt x="93" y="153"/>
                </a:cubicBezTo>
                <a:cubicBezTo>
                  <a:pt x="93" y="155"/>
                  <a:pt x="92" y="156"/>
                  <a:pt x="90" y="156"/>
                </a:cubicBezTo>
                <a:cubicBezTo>
                  <a:pt x="89" y="156"/>
                  <a:pt x="88" y="155"/>
                  <a:pt x="88" y="153"/>
                </a:cubicBezTo>
                <a:cubicBezTo>
                  <a:pt x="88" y="152"/>
                  <a:pt x="89" y="151"/>
                  <a:pt x="90" y="151"/>
                </a:cubicBezTo>
                <a:close/>
                <a:moveTo>
                  <a:pt x="58" y="151"/>
                </a:moveTo>
                <a:cubicBezTo>
                  <a:pt x="60" y="151"/>
                  <a:pt x="61" y="152"/>
                  <a:pt x="61" y="153"/>
                </a:cubicBezTo>
                <a:cubicBezTo>
                  <a:pt x="61" y="155"/>
                  <a:pt x="60" y="156"/>
                  <a:pt x="58" y="156"/>
                </a:cubicBezTo>
                <a:cubicBezTo>
                  <a:pt x="57" y="156"/>
                  <a:pt x="56" y="155"/>
                  <a:pt x="56" y="153"/>
                </a:cubicBezTo>
                <a:cubicBezTo>
                  <a:pt x="56" y="152"/>
                  <a:pt x="57" y="151"/>
                  <a:pt x="58" y="151"/>
                </a:cubicBezTo>
                <a:close/>
                <a:moveTo>
                  <a:pt x="66" y="143"/>
                </a:moveTo>
                <a:cubicBezTo>
                  <a:pt x="68" y="143"/>
                  <a:pt x="69" y="144"/>
                  <a:pt x="69" y="145"/>
                </a:cubicBezTo>
                <a:cubicBezTo>
                  <a:pt x="69" y="147"/>
                  <a:pt x="68" y="148"/>
                  <a:pt x="66" y="148"/>
                </a:cubicBezTo>
                <a:cubicBezTo>
                  <a:pt x="65" y="148"/>
                  <a:pt x="64" y="147"/>
                  <a:pt x="64" y="145"/>
                </a:cubicBezTo>
                <a:cubicBezTo>
                  <a:pt x="64" y="144"/>
                  <a:pt x="65" y="143"/>
                  <a:pt x="66" y="143"/>
                </a:cubicBezTo>
                <a:close/>
                <a:moveTo>
                  <a:pt x="50" y="143"/>
                </a:moveTo>
                <a:cubicBezTo>
                  <a:pt x="52" y="143"/>
                  <a:pt x="53" y="144"/>
                  <a:pt x="53" y="145"/>
                </a:cubicBezTo>
                <a:cubicBezTo>
                  <a:pt x="53" y="147"/>
                  <a:pt x="52" y="148"/>
                  <a:pt x="50" y="148"/>
                </a:cubicBezTo>
                <a:cubicBezTo>
                  <a:pt x="49" y="148"/>
                  <a:pt x="48" y="147"/>
                  <a:pt x="48" y="145"/>
                </a:cubicBezTo>
                <a:cubicBezTo>
                  <a:pt x="48" y="144"/>
                  <a:pt x="49" y="143"/>
                  <a:pt x="50" y="143"/>
                </a:cubicBezTo>
                <a:close/>
                <a:moveTo>
                  <a:pt x="98" y="143"/>
                </a:moveTo>
                <a:cubicBezTo>
                  <a:pt x="100" y="143"/>
                  <a:pt x="101" y="144"/>
                  <a:pt x="101" y="145"/>
                </a:cubicBezTo>
                <a:cubicBezTo>
                  <a:pt x="101" y="147"/>
                  <a:pt x="100" y="148"/>
                  <a:pt x="98" y="148"/>
                </a:cubicBezTo>
                <a:cubicBezTo>
                  <a:pt x="97" y="148"/>
                  <a:pt x="96" y="147"/>
                  <a:pt x="96" y="145"/>
                </a:cubicBezTo>
                <a:cubicBezTo>
                  <a:pt x="96" y="144"/>
                  <a:pt x="97" y="143"/>
                  <a:pt x="98" y="143"/>
                </a:cubicBezTo>
                <a:close/>
                <a:moveTo>
                  <a:pt x="98" y="159"/>
                </a:moveTo>
                <a:cubicBezTo>
                  <a:pt x="100" y="159"/>
                  <a:pt x="101" y="160"/>
                  <a:pt x="101" y="161"/>
                </a:cubicBezTo>
                <a:cubicBezTo>
                  <a:pt x="101" y="163"/>
                  <a:pt x="100" y="164"/>
                  <a:pt x="98" y="164"/>
                </a:cubicBezTo>
                <a:cubicBezTo>
                  <a:pt x="97" y="164"/>
                  <a:pt x="96" y="163"/>
                  <a:pt x="96" y="161"/>
                </a:cubicBezTo>
                <a:cubicBezTo>
                  <a:pt x="96" y="160"/>
                  <a:pt x="97" y="159"/>
                  <a:pt x="98" y="159"/>
                </a:cubicBezTo>
                <a:close/>
                <a:moveTo>
                  <a:pt x="106" y="151"/>
                </a:moveTo>
                <a:cubicBezTo>
                  <a:pt x="108" y="151"/>
                  <a:pt x="109" y="152"/>
                  <a:pt x="109" y="153"/>
                </a:cubicBezTo>
                <a:cubicBezTo>
                  <a:pt x="109" y="155"/>
                  <a:pt x="108" y="156"/>
                  <a:pt x="106" y="156"/>
                </a:cubicBezTo>
                <a:cubicBezTo>
                  <a:pt x="105" y="156"/>
                  <a:pt x="104" y="155"/>
                  <a:pt x="104" y="153"/>
                </a:cubicBezTo>
                <a:cubicBezTo>
                  <a:pt x="104" y="152"/>
                  <a:pt x="105" y="151"/>
                  <a:pt x="106" y="15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97" name="Freeform 1094">
            <a:extLst>
              <a:ext uri="{FF2B5EF4-FFF2-40B4-BE49-F238E27FC236}">
                <a16:creationId xmlns:a16="http://schemas.microsoft.com/office/drawing/2014/main" xmlns="" id="{6CB8B3A8-EE79-4678-8FFA-4D38D830E870}"/>
              </a:ext>
            </a:extLst>
          </p:cNvPr>
          <p:cNvSpPr>
            <a:spLocks noEditPoints="1"/>
          </p:cNvSpPr>
          <p:nvPr/>
        </p:nvSpPr>
        <p:spPr bwMode="auto">
          <a:xfrm>
            <a:off x="2000250" y="5330825"/>
            <a:ext cx="549275" cy="552450"/>
          </a:xfrm>
          <a:custGeom>
            <a:avLst/>
            <a:gdLst>
              <a:gd name="T0" fmla="*/ 113 w 160"/>
              <a:gd name="T1" fmla="*/ 58 h 160"/>
              <a:gd name="T2" fmla="*/ 140 w 160"/>
              <a:gd name="T3" fmla="*/ 133 h 160"/>
              <a:gd name="T4" fmla="*/ 140 w 160"/>
              <a:gd name="T5" fmla="*/ 125 h 160"/>
              <a:gd name="T6" fmla="*/ 140 w 160"/>
              <a:gd name="T7" fmla="*/ 35 h 160"/>
              <a:gd name="T8" fmla="*/ 80 w 160"/>
              <a:gd name="T9" fmla="*/ 120 h 160"/>
              <a:gd name="T10" fmla="*/ 0 w 160"/>
              <a:gd name="T11" fmla="*/ 88 h 160"/>
              <a:gd name="T12" fmla="*/ 104 w 160"/>
              <a:gd name="T13" fmla="*/ 112 h 160"/>
              <a:gd name="T14" fmla="*/ 36 w 160"/>
              <a:gd name="T15" fmla="*/ 91 h 160"/>
              <a:gd name="T16" fmla="*/ 80 w 160"/>
              <a:gd name="T17" fmla="*/ 155 h 160"/>
              <a:gd name="T18" fmla="*/ 104 w 160"/>
              <a:gd name="T19" fmla="*/ 48 h 160"/>
              <a:gd name="T20" fmla="*/ 0 w 160"/>
              <a:gd name="T21" fmla="*/ 72 h 160"/>
              <a:gd name="T22" fmla="*/ 24 w 160"/>
              <a:gd name="T23" fmla="*/ 69 h 160"/>
              <a:gd name="T24" fmla="*/ 6 w 160"/>
              <a:gd name="T25" fmla="*/ 67 h 160"/>
              <a:gd name="T26" fmla="*/ 15 w 160"/>
              <a:gd name="T27" fmla="*/ 43 h 160"/>
              <a:gd name="T28" fmla="*/ 24 w 160"/>
              <a:gd name="T29" fmla="*/ 37 h 160"/>
              <a:gd name="T30" fmla="*/ 35 w 160"/>
              <a:gd name="T31" fmla="*/ 21 h 160"/>
              <a:gd name="T32" fmla="*/ 37 w 160"/>
              <a:gd name="T33" fmla="*/ 19 h 160"/>
              <a:gd name="T34" fmla="*/ 48 w 160"/>
              <a:gd name="T35" fmla="*/ 13 h 160"/>
              <a:gd name="T36" fmla="*/ 80 w 160"/>
              <a:gd name="T37" fmla="*/ 5 h 160"/>
              <a:gd name="T38" fmla="*/ 108 w 160"/>
              <a:gd name="T39" fmla="*/ 11 h 160"/>
              <a:gd name="T40" fmla="*/ 112 w 160"/>
              <a:gd name="T41" fmla="*/ 13 h 160"/>
              <a:gd name="T42" fmla="*/ 101 w 160"/>
              <a:gd name="T43" fmla="*/ 40 h 160"/>
              <a:gd name="T44" fmla="*/ 99 w 160"/>
              <a:gd name="T45" fmla="*/ 39 h 160"/>
              <a:gd name="T46" fmla="*/ 80 w 160"/>
              <a:gd name="T47" fmla="*/ 35 h 160"/>
              <a:gd name="T48" fmla="*/ 37 w 160"/>
              <a:gd name="T49" fmla="*/ 67 h 160"/>
              <a:gd name="T50" fmla="*/ 64 w 160"/>
              <a:gd name="T51" fmla="*/ 13 h 160"/>
              <a:gd name="T52" fmla="*/ 77 w 160"/>
              <a:gd name="T53" fmla="*/ 11 h 160"/>
              <a:gd name="T54" fmla="*/ 77 w 160"/>
              <a:gd name="T55" fmla="*/ 11 h 160"/>
              <a:gd name="T56" fmla="*/ 91 w 160"/>
              <a:gd name="T57" fmla="*/ 13 h 160"/>
              <a:gd name="T58" fmla="*/ 61 w 160"/>
              <a:gd name="T59" fmla="*/ 32 h 160"/>
              <a:gd name="T60" fmla="*/ 72 w 160"/>
              <a:gd name="T61" fmla="*/ 21 h 160"/>
              <a:gd name="T62" fmla="*/ 77 w 160"/>
              <a:gd name="T63" fmla="*/ 27 h 160"/>
              <a:gd name="T64" fmla="*/ 77 w 160"/>
              <a:gd name="T65" fmla="*/ 27 h 160"/>
              <a:gd name="T66" fmla="*/ 43 w 160"/>
              <a:gd name="T67" fmla="*/ 29 h 160"/>
              <a:gd name="T68" fmla="*/ 53 w 160"/>
              <a:gd name="T69" fmla="*/ 24 h 160"/>
              <a:gd name="T70" fmla="*/ 56 w 160"/>
              <a:gd name="T71" fmla="*/ 37 h 160"/>
              <a:gd name="T72" fmla="*/ 29 w 160"/>
              <a:gd name="T73" fmla="*/ 27 h 160"/>
              <a:gd name="T74" fmla="*/ 29 w 160"/>
              <a:gd name="T75" fmla="*/ 27 h 160"/>
              <a:gd name="T76" fmla="*/ 35 w 160"/>
              <a:gd name="T77" fmla="*/ 37 h 160"/>
              <a:gd name="T78" fmla="*/ 85 w 160"/>
              <a:gd name="T79" fmla="*/ 24 h 160"/>
              <a:gd name="T80" fmla="*/ 96 w 160"/>
              <a:gd name="T81" fmla="*/ 29 h 160"/>
              <a:gd name="T82" fmla="*/ 109 w 160"/>
              <a:gd name="T83" fmla="*/ 27 h 160"/>
              <a:gd name="T84" fmla="*/ 109 w 160"/>
              <a:gd name="T85" fmla="*/ 27 h 160"/>
              <a:gd name="T86" fmla="*/ 43 w 160"/>
              <a:gd name="T87" fmla="*/ 45 h 160"/>
              <a:gd name="T88" fmla="*/ 29 w 160"/>
              <a:gd name="T89" fmla="*/ 48 h 160"/>
              <a:gd name="T90" fmla="*/ 104 w 160"/>
              <a:gd name="T91" fmla="*/ 21 h 160"/>
              <a:gd name="T92" fmla="*/ 117 w 160"/>
              <a:gd name="T93" fmla="*/ 19 h 160"/>
              <a:gd name="T94" fmla="*/ 117 w 160"/>
              <a:gd name="T95" fmla="*/ 19 h 160"/>
              <a:gd name="T96" fmla="*/ 11 w 160"/>
              <a:gd name="T97" fmla="*/ 61 h 160"/>
              <a:gd name="T98" fmla="*/ 29 w 160"/>
              <a:gd name="T99" fmla="*/ 64 h 160"/>
              <a:gd name="T100" fmla="*/ 24 w 160"/>
              <a:gd name="T101" fmla="*/ 53 h 160"/>
              <a:gd name="T102" fmla="*/ 37 w 160"/>
              <a:gd name="T103" fmla="*/ 51 h 160"/>
              <a:gd name="T104" fmla="*/ 37 w 160"/>
              <a:gd name="T105" fmla="*/ 51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60" h="160">
                <a:moveTo>
                  <a:pt x="142" y="30"/>
                </a:moveTo>
                <a:cubicBezTo>
                  <a:pt x="140" y="27"/>
                  <a:pt x="140" y="27"/>
                  <a:pt x="140" y="27"/>
                </a:cubicBezTo>
                <a:cubicBezTo>
                  <a:pt x="112" y="56"/>
                  <a:pt x="112" y="56"/>
                  <a:pt x="112" y="56"/>
                </a:cubicBezTo>
                <a:cubicBezTo>
                  <a:pt x="113" y="58"/>
                  <a:pt x="113" y="58"/>
                  <a:pt x="113" y="58"/>
                </a:cubicBezTo>
                <a:cubicBezTo>
                  <a:pt x="117" y="64"/>
                  <a:pt x="120" y="72"/>
                  <a:pt x="120" y="80"/>
                </a:cubicBezTo>
                <a:cubicBezTo>
                  <a:pt x="120" y="88"/>
                  <a:pt x="117" y="96"/>
                  <a:pt x="113" y="102"/>
                </a:cubicBezTo>
                <a:cubicBezTo>
                  <a:pt x="112" y="104"/>
                  <a:pt x="112" y="104"/>
                  <a:pt x="112" y="104"/>
                </a:cubicBezTo>
                <a:cubicBezTo>
                  <a:pt x="140" y="133"/>
                  <a:pt x="140" y="133"/>
                  <a:pt x="140" y="133"/>
                </a:cubicBezTo>
                <a:cubicBezTo>
                  <a:pt x="142" y="130"/>
                  <a:pt x="142" y="130"/>
                  <a:pt x="142" y="130"/>
                </a:cubicBezTo>
                <a:cubicBezTo>
                  <a:pt x="154" y="116"/>
                  <a:pt x="160" y="98"/>
                  <a:pt x="160" y="80"/>
                </a:cubicBezTo>
                <a:cubicBezTo>
                  <a:pt x="160" y="62"/>
                  <a:pt x="154" y="44"/>
                  <a:pt x="142" y="30"/>
                </a:cubicBezTo>
                <a:close/>
                <a:moveTo>
                  <a:pt x="140" y="125"/>
                </a:moveTo>
                <a:cubicBezTo>
                  <a:pt x="119" y="104"/>
                  <a:pt x="119" y="104"/>
                  <a:pt x="119" y="104"/>
                </a:cubicBezTo>
                <a:cubicBezTo>
                  <a:pt x="123" y="97"/>
                  <a:pt x="125" y="88"/>
                  <a:pt x="125" y="80"/>
                </a:cubicBezTo>
                <a:cubicBezTo>
                  <a:pt x="125" y="72"/>
                  <a:pt x="123" y="63"/>
                  <a:pt x="119" y="56"/>
                </a:cubicBezTo>
                <a:cubicBezTo>
                  <a:pt x="140" y="35"/>
                  <a:pt x="140" y="35"/>
                  <a:pt x="140" y="35"/>
                </a:cubicBezTo>
                <a:cubicBezTo>
                  <a:pt x="149" y="48"/>
                  <a:pt x="155" y="64"/>
                  <a:pt x="155" y="80"/>
                </a:cubicBezTo>
                <a:cubicBezTo>
                  <a:pt x="155" y="96"/>
                  <a:pt x="149" y="112"/>
                  <a:pt x="140" y="125"/>
                </a:cubicBezTo>
                <a:close/>
                <a:moveTo>
                  <a:pt x="102" y="113"/>
                </a:moveTo>
                <a:cubicBezTo>
                  <a:pt x="96" y="118"/>
                  <a:pt x="88" y="120"/>
                  <a:pt x="80" y="120"/>
                </a:cubicBezTo>
                <a:cubicBezTo>
                  <a:pt x="61" y="120"/>
                  <a:pt x="44" y="106"/>
                  <a:pt x="41" y="88"/>
                </a:cubicBezTo>
                <a:cubicBezTo>
                  <a:pt x="40" y="85"/>
                  <a:pt x="40" y="85"/>
                  <a:pt x="40" y="85"/>
                </a:cubicBezTo>
                <a:cubicBezTo>
                  <a:pt x="0" y="85"/>
                  <a:pt x="0" y="85"/>
                  <a:pt x="0" y="85"/>
                </a:cubicBezTo>
                <a:cubicBezTo>
                  <a:pt x="0" y="88"/>
                  <a:pt x="0" y="88"/>
                  <a:pt x="0" y="88"/>
                </a:cubicBezTo>
                <a:cubicBezTo>
                  <a:pt x="5" y="129"/>
                  <a:pt x="39" y="160"/>
                  <a:pt x="80" y="160"/>
                </a:cubicBezTo>
                <a:cubicBezTo>
                  <a:pt x="98" y="160"/>
                  <a:pt x="116" y="154"/>
                  <a:pt x="130" y="142"/>
                </a:cubicBezTo>
                <a:cubicBezTo>
                  <a:pt x="133" y="140"/>
                  <a:pt x="133" y="140"/>
                  <a:pt x="133" y="140"/>
                </a:cubicBezTo>
                <a:cubicBezTo>
                  <a:pt x="104" y="112"/>
                  <a:pt x="104" y="112"/>
                  <a:pt x="104" y="112"/>
                </a:cubicBezTo>
                <a:lnTo>
                  <a:pt x="102" y="113"/>
                </a:lnTo>
                <a:close/>
                <a:moveTo>
                  <a:pt x="80" y="155"/>
                </a:moveTo>
                <a:cubicBezTo>
                  <a:pt x="42" y="155"/>
                  <a:pt x="11" y="127"/>
                  <a:pt x="6" y="91"/>
                </a:cubicBezTo>
                <a:cubicBezTo>
                  <a:pt x="36" y="91"/>
                  <a:pt x="36" y="91"/>
                  <a:pt x="36" y="91"/>
                </a:cubicBezTo>
                <a:cubicBezTo>
                  <a:pt x="41" y="111"/>
                  <a:pt x="59" y="125"/>
                  <a:pt x="80" y="125"/>
                </a:cubicBezTo>
                <a:cubicBezTo>
                  <a:pt x="88" y="125"/>
                  <a:pt x="96" y="123"/>
                  <a:pt x="103" y="119"/>
                </a:cubicBezTo>
                <a:cubicBezTo>
                  <a:pt x="125" y="140"/>
                  <a:pt x="125" y="140"/>
                  <a:pt x="125" y="140"/>
                </a:cubicBezTo>
                <a:cubicBezTo>
                  <a:pt x="112" y="149"/>
                  <a:pt x="96" y="155"/>
                  <a:pt x="80" y="155"/>
                </a:cubicBezTo>
                <a:close/>
                <a:moveTo>
                  <a:pt x="41" y="73"/>
                </a:moveTo>
                <a:cubicBezTo>
                  <a:pt x="44" y="54"/>
                  <a:pt x="61" y="40"/>
                  <a:pt x="80" y="40"/>
                </a:cubicBezTo>
                <a:cubicBezTo>
                  <a:pt x="88" y="40"/>
                  <a:pt x="96" y="42"/>
                  <a:pt x="102" y="47"/>
                </a:cubicBezTo>
                <a:cubicBezTo>
                  <a:pt x="104" y="48"/>
                  <a:pt x="104" y="48"/>
                  <a:pt x="104" y="48"/>
                </a:cubicBezTo>
                <a:cubicBezTo>
                  <a:pt x="133" y="20"/>
                  <a:pt x="133" y="20"/>
                  <a:pt x="133" y="20"/>
                </a:cubicBezTo>
                <a:cubicBezTo>
                  <a:pt x="130" y="18"/>
                  <a:pt x="130" y="18"/>
                  <a:pt x="130" y="18"/>
                </a:cubicBezTo>
                <a:cubicBezTo>
                  <a:pt x="116" y="6"/>
                  <a:pt x="98" y="0"/>
                  <a:pt x="80" y="0"/>
                </a:cubicBezTo>
                <a:cubicBezTo>
                  <a:pt x="39" y="0"/>
                  <a:pt x="5" y="31"/>
                  <a:pt x="0" y="72"/>
                </a:cubicBezTo>
                <a:cubicBezTo>
                  <a:pt x="0" y="75"/>
                  <a:pt x="0" y="75"/>
                  <a:pt x="0" y="75"/>
                </a:cubicBezTo>
                <a:cubicBezTo>
                  <a:pt x="40" y="75"/>
                  <a:pt x="40" y="75"/>
                  <a:pt x="40" y="75"/>
                </a:cubicBezTo>
                <a:lnTo>
                  <a:pt x="41" y="73"/>
                </a:lnTo>
                <a:close/>
                <a:moveTo>
                  <a:pt x="24" y="69"/>
                </a:moveTo>
                <a:cubicBezTo>
                  <a:pt x="24" y="68"/>
                  <a:pt x="23" y="67"/>
                  <a:pt x="21" y="67"/>
                </a:cubicBezTo>
                <a:cubicBezTo>
                  <a:pt x="20" y="67"/>
                  <a:pt x="19" y="68"/>
                  <a:pt x="19" y="69"/>
                </a:cubicBezTo>
                <a:cubicBezTo>
                  <a:pt x="8" y="69"/>
                  <a:pt x="8" y="69"/>
                  <a:pt x="8" y="69"/>
                </a:cubicBezTo>
                <a:cubicBezTo>
                  <a:pt x="8" y="68"/>
                  <a:pt x="7" y="67"/>
                  <a:pt x="6" y="67"/>
                </a:cubicBezTo>
                <a:cubicBezTo>
                  <a:pt x="8" y="60"/>
                  <a:pt x="10" y="54"/>
                  <a:pt x="12" y="48"/>
                </a:cubicBezTo>
                <a:cubicBezTo>
                  <a:pt x="13" y="48"/>
                  <a:pt x="13" y="48"/>
                  <a:pt x="13" y="48"/>
                </a:cubicBezTo>
                <a:cubicBezTo>
                  <a:pt x="15" y="48"/>
                  <a:pt x="16" y="47"/>
                  <a:pt x="16" y="45"/>
                </a:cubicBezTo>
                <a:cubicBezTo>
                  <a:pt x="16" y="44"/>
                  <a:pt x="15" y="44"/>
                  <a:pt x="15" y="43"/>
                </a:cubicBezTo>
                <a:cubicBezTo>
                  <a:pt x="16" y="41"/>
                  <a:pt x="17" y="39"/>
                  <a:pt x="19" y="37"/>
                </a:cubicBezTo>
                <a:cubicBezTo>
                  <a:pt x="19" y="37"/>
                  <a:pt x="19" y="37"/>
                  <a:pt x="19" y="37"/>
                </a:cubicBezTo>
                <a:cubicBezTo>
                  <a:pt x="19" y="39"/>
                  <a:pt x="20" y="40"/>
                  <a:pt x="21" y="40"/>
                </a:cubicBezTo>
                <a:cubicBezTo>
                  <a:pt x="23" y="40"/>
                  <a:pt x="24" y="39"/>
                  <a:pt x="24" y="37"/>
                </a:cubicBezTo>
                <a:cubicBezTo>
                  <a:pt x="24" y="36"/>
                  <a:pt x="23" y="35"/>
                  <a:pt x="21" y="35"/>
                </a:cubicBezTo>
                <a:cubicBezTo>
                  <a:pt x="21" y="35"/>
                  <a:pt x="21" y="35"/>
                  <a:pt x="20" y="35"/>
                </a:cubicBezTo>
                <a:cubicBezTo>
                  <a:pt x="24" y="29"/>
                  <a:pt x="29" y="25"/>
                  <a:pt x="35" y="20"/>
                </a:cubicBezTo>
                <a:cubicBezTo>
                  <a:pt x="35" y="21"/>
                  <a:pt x="35" y="21"/>
                  <a:pt x="35" y="21"/>
                </a:cubicBezTo>
                <a:cubicBezTo>
                  <a:pt x="35" y="23"/>
                  <a:pt x="36" y="24"/>
                  <a:pt x="37" y="24"/>
                </a:cubicBezTo>
                <a:cubicBezTo>
                  <a:pt x="39" y="24"/>
                  <a:pt x="40" y="23"/>
                  <a:pt x="40" y="21"/>
                </a:cubicBezTo>
                <a:cubicBezTo>
                  <a:pt x="40" y="20"/>
                  <a:pt x="39" y="19"/>
                  <a:pt x="37" y="19"/>
                </a:cubicBezTo>
                <a:cubicBezTo>
                  <a:pt x="37" y="19"/>
                  <a:pt x="37" y="19"/>
                  <a:pt x="37" y="19"/>
                </a:cubicBezTo>
                <a:cubicBezTo>
                  <a:pt x="39" y="17"/>
                  <a:pt x="41" y="16"/>
                  <a:pt x="43" y="15"/>
                </a:cubicBezTo>
                <a:cubicBezTo>
                  <a:pt x="44" y="16"/>
                  <a:pt x="44" y="16"/>
                  <a:pt x="45" y="16"/>
                </a:cubicBezTo>
                <a:cubicBezTo>
                  <a:pt x="47" y="16"/>
                  <a:pt x="48" y="15"/>
                  <a:pt x="48" y="13"/>
                </a:cubicBezTo>
                <a:cubicBezTo>
                  <a:pt x="48" y="13"/>
                  <a:pt x="48" y="13"/>
                  <a:pt x="48" y="13"/>
                </a:cubicBezTo>
                <a:cubicBezTo>
                  <a:pt x="54" y="10"/>
                  <a:pt x="60" y="8"/>
                  <a:pt x="67" y="6"/>
                </a:cubicBezTo>
                <a:cubicBezTo>
                  <a:pt x="67" y="7"/>
                  <a:pt x="68" y="8"/>
                  <a:pt x="69" y="8"/>
                </a:cubicBezTo>
                <a:cubicBezTo>
                  <a:pt x="71" y="8"/>
                  <a:pt x="72" y="7"/>
                  <a:pt x="72" y="6"/>
                </a:cubicBezTo>
                <a:cubicBezTo>
                  <a:pt x="74" y="5"/>
                  <a:pt x="77" y="5"/>
                  <a:pt x="80" y="5"/>
                </a:cubicBezTo>
                <a:cubicBezTo>
                  <a:pt x="81" y="5"/>
                  <a:pt x="82" y="5"/>
                  <a:pt x="83" y="5"/>
                </a:cubicBezTo>
                <a:cubicBezTo>
                  <a:pt x="83" y="7"/>
                  <a:pt x="84" y="8"/>
                  <a:pt x="85" y="8"/>
                </a:cubicBezTo>
                <a:cubicBezTo>
                  <a:pt x="87" y="8"/>
                  <a:pt x="88" y="7"/>
                  <a:pt x="88" y="6"/>
                </a:cubicBezTo>
                <a:cubicBezTo>
                  <a:pt x="95" y="7"/>
                  <a:pt x="102" y="8"/>
                  <a:pt x="108" y="11"/>
                </a:cubicBezTo>
                <a:cubicBezTo>
                  <a:pt x="107" y="11"/>
                  <a:pt x="107" y="12"/>
                  <a:pt x="107" y="13"/>
                </a:cubicBezTo>
                <a:cubicBezTo>
                  <a:pt x="107" y="15"/>
                  <a:pt x="108" y="16"/>
                  <a:pt x="109" y="16"/>
                </a:cubicBezTo>
                <a:cubicBezTo>
                  <a:pt x="111" y="16"/>
                  <a:pt x="112" y="15"/>
                  <a:pt x="112" y="13"/>
                </a:cubicBezTo>
                <a:cubicBezTo>
                  <a:pt x="112" y="13"/>
                  <a:pt x="112" y="13"/>
                  <a:pt x="112" y="13"/>
                </a:cubicBezTo>
                <a:cubicBezTo>
                  <a:pt x="116" y="15"/>
                  <a:pt x="121" y="17"/>
                  <a:pt x="125" y="20"/>
                </a:cubicBezTo>
                <a:cubicBezTo>
                  <a:pt x="103" y="41"/>
                  <a:pt x="103" y="41"/>
                  <a:pt x="103" y="41"/>
                </a:cubicBezTo>
                <a:cubicBezTo>
                  <a:pt x="103" y="41"/>
                  <a:pt x="102" y="40"/>
                  <a:pt x="101" y="40"/>
                </a:cubicBezTo>
                <a:cubicBezTo>
                  <a:pt x="101" y="40"/>
                  <a:pt x="101" y="40"/>
                  <a:pt x="101" y="40"/>
                </a:cubicBezTo>
                <a:cubicBezTo>
                  <a:pt x="103" y="40"/>
                  <a:pt x="104" y="39"/>
                  <a:pt x="104" y="37"/>
                </a:cubicBezTo>
                <a:cubicBezTo>
                  <a:pt x="104" y="36"/>
                  <a:pt x="103" y="35"/>
                  <a:pt x="101" y="35"/>
                </a:cubicBezTo>
                <a:cubicBezTo>
                  <a:pt x="100" y="35"/>
                  <a:pt x="99" y="36"/>
                  <a:pt x="99" y="37"/>
                </a:cubicBezTo>
                <a:cubicBezTo>
                  <a:pt x="99" y="38"/>
                  <a:pt x="99" y="39"/>
                  <a:pt x="99" y="39"/>
                </a:cubicBezTo>
                <a:cubicBezTo>
                  <a:pt x="95" y="37"/>
                  <a:pt x="91" y="36"/>
                  <a:pt x="87" y="35"/>
                </a:cubicBezTo>
                <a:cubicBezTo>
                  <a:pt x="86" y="35"/>
                  <a:pt x="86" y="35"/>
                  <a:pt x="85" y="35"/>
                </a:cubicBezTo>
                <a:cubicBezTo>
                  <a:pt x="85" y="35"/>
                  <a:pt x="84" y="35"/>
                  <a:pt x="84" y="35"/>
                </a:cubicBezTo>
                <a:cubicBezTo>
                  <a:pt x="83" y="35"/>
                  <a:pt x="81" y="35"/>
                  <a:pt x="80" y="35"/>
                </a:cubicBezTo>
                <a:cubicBezTo>
                  <a:pt x="77" y="35"/>
                  <a:pt x="74" y="35"/>
                  <a:pt x="71" y="36"/>
                </a:cubicBezTo>
                <a:cubicBezTo>
                  <a:pt x="71" y="35"/>
                  <a:pt x="70" y="35"/>
                  <a:pt x="69" y="35"/>
                </a:cubicBezTo>
                <a:cubicBezTo>
                  <a:pt x="68" y="35"/>
                  <a:pt x="67" y="36"/>
                  <a:pt x="67" y="37"/>
                </a:cubicBezTo>
                <a:cubicBezTo>
                  <a:pt x="52" y="41"/>
                  <a:pt x="41" y="52"/>
                  <a:pt x="37" y="67"/>
                </a:cubicBezTo>
                <a:cubicBezTo>
                  <a:pt x="35" y="67"/>
                  <a:pt x="35" y="68"/>
                  <a:pt x="35" y="69"/>
                </a:cubicBezTo>
                <a:lnTo>
                  <a:pt x="24" y="69"/>
                </a:lnTo>
                <a:close/>
                <a:moveTo>
                  <a:pt x="61" y="11"/>
                </a:moveTo>
                <a:cubicBezTo>
                  <a:pt x="63" y="11"/>
                  <a:pt x="64" y="12"/>
                  <a:pt x="64" y="13"/>
                </a:cubicBezTo>
                <a:cubicBezTo>
                  <a:pt x="64" y="15"/>
                  <a:pt x="63" y="16"/>
                  <a:pt x="61" y="16"/>
                </a:cubicBezTo>
                <a:cubicBezTo>
                  <a:pt x="60" y="16"/>
                  <a:pt x="59" y="15"/>
                  <a:pt x="59" y="13"/>
                </a:cubicBezTo>
                <a:cubicBezTo>
                  <a:pt x="59" y="12"/>
                  <a:pt x="60" y="11"/>
                  <a:pt x="61" y="11"/>
                </a:cubicBezTo>
                <a:close/>
                <a:moveTo>
                  <a:pt x="77" y="11"/>
                </a:moveTo>
                <a:cubicBezTo>
                  <a:pt x="79" y="11"/>
                  <a:pt x="80" y="12"/>
                  <a:pt x="80" y="13"/>
                </a:cubicBezTo>
                <a:cubicBezTo>
                  <a:pt x="80" y="15"/>
                  <a:pt x="79" y="16"/>
                  <a:pt x="77" y="16"/>
                </a:cubicBezTo>
                <a:cubicBezTo>
                  <a:pt x="76" y="16"/>
                  <a:pt x="75" y="15"/>
                  <a:pt x="75" y="13"/>
                </a:cubicBezTo>
                <a:cubicBezTo>
                  <a:pt x="75" y="12"/>
                  <a:pt x="76" y="11"/>
                  <a:pt x="77" y="11"/>
                </a:cubicBezTo>
                <a:close/>
                <a:moveTo>
                  <a:pt x="93" y="11"/>
                </a:moveTo>
                <a:cubicBezTo>
                  <a:pt x="95" y="11"/>
                  <a:pt x="96" y="12"/>
                  <a:pt x="96" y="13"/>
                </a:cubicBezTo>
                <a:cubicBezTo>
                  <a:pt x="96" y="15"/>
                  <a:pt x="95" y="16"/>
                  <a:pt x="93" y="16"/>
                </a:cubicBezTo>
                <a:cubicBezTo>
                  <a:pt x="92" y="16"/>
                  <a:pt x="91" y="15"/>
                  <a:pt x="91" y="13"/>
                </a:cubicBezTo>
                <a:cubicBezTo>
                  <a:pt x="91" y="12"/>
                  <a:pt x="92" y="11"/>
                  <a:pt x="93" y="11"/>
                </a:cubicBezTo>
                <a:close/>
                <a:moveTo>
                  <a:pt x="61" y="27"/>
                </a:moveTo>
                <a:cubicBezTo>
                  <a:pt x="63" y="27"/>
                  <a:pt x="64" y="28"/>
                  <a:pt x="64" y="29"/>
                </a:cubicBezTo>
                <a:cubicBezTo>
                  <a:pt x="64" y="31"/>
                  <a:pt x="63" y="32"/>
                  <a:pt x="61" y="32"/>
                </a:cubicBezTo>
                <a:cubicBezTo>
                  <a:pt x="60" y="32"/>
                  <a:pt x="59" y="31"/>
                  <a:pt x="59" y="29"/>
                </a:cubicBezTo>
                <a:cubicBezTo>
                  <a:pt x="59" y="28"/>
                  <a:pt x="60" y="27"/>
                  <a:pt x="61" y="27"/>
                </a:cubicBezTo>
                <a:close/>
                <a:moveTo>
                  <a:pt x="69" y="19"/>
                </a:moveTo>
                <a:cubicBezTo>
                  <a:pt x="71" y="19"/>
                  <a:pt x="72" y="20"/>
                  <a:pt x="72" y="21"/>
                </a:cubicBezTo>
                <a:cubicBezTo>
                  <a:pt x="72" y="23"/>
                  <a:pt x="71" y="24"/>
                  <a:pt x="69" y="24"/>
                </a:cubicBezTo>
                <a:cubicBezTo>
                  <a:pt x="68" y="24"/>
                  <a:pt x="67" y="23"/>
                  <a:pt x="67" y="21"/>
                </a:cubicBezTo>
                <a:cubicBezTo>
                  <a:pt x="67" y="20"/>
                  <a:pt x="68" y="19"/>
                  <a:pt x="69" y="19"/>
                </a:cubicBezTo>
                <a:close/>
                <a:moveTo>
                  <a:pt x="77" y="27"/>
                </a:moveTo>
                <a:cubicBezTo>
                  <a:pt x="79" y="27"/>
                  <a:pt x="80" y="28"/>
                  <a:pt x="80" y="29"/>
                </a:cubicBezTo>
                <a:cubicBezTo>
                  <a:pt x="80" y="31"/>
                  <a:pt x="79" y="32"/>
                  <a:pt x="77" y="32"/>
                </a:cubicBezTo>
                <a:cubicBezTo>
                  <a:pt x="76" y="32"/>
                  <a:pt x="75" y="31"/>
                  <a:pt x="75" y="29"/>
                </a:cubicBezTo>
                <a:cubicBezTo>
                  <a:pt x="75" y="28"/>
                  <a:pt x="76" y="27"/>
                  <a:pt x="77" y="27"/>
                </a:cubicBezTo>
                <a:close/>
                <a:moveTo>
                  <a:pt x="45" y="27"/>
                </a:moveTo>
                <a:cubicBezTo>
                  <a:pt x="47" y="27"/>
                  <a:pt x="48" y="28"/>
                  <a:pt x="48" y="29"/>
                </a:cubicBezTo>
                <a:cubicBezTo>
                  <a:pt x="48" y="31"/>
                  <a:pt x="47" y="32"/>
                  <a:pt x="45" y="32"/>
                </a:cubicBezTo>
                <a:cubicBezTo>
                  <a:pt x="44" y="32"/>
                  <a:pt x="43" y="31"/>
                  <a:pt x="43" y="29"/>
                </a:cubicBezTo>
                <a:cubicBezTo>
                  <a:pt x="43" y="28"/>
                  <a:pt x="44" y="27"/>
                  <a:pt x="45" y="27"/>
                </a:cubicBezTo>
                <a:close/>
                <a:moveTo>
                  <a:pt x="53" y="19"/>
                </a:moveTo>
                <a:cubicBezTo>
                  <a:pt x="55" y="19"/>
                  <a:pt x="56" y="20"/>
                  <a:pt x="56" y="21"/>
                </a:cubicBezTo>
                <a:cubicBezTo>
                  <a:pt x="56" y="23"/>
                  <a:pt x="55" y="24"/>
                  <a:pt x="53" y="24"/>
                </a:cubicBezTo>
                <a:cubicBezTo>
                  <a:pt x="52" y="24"/>
                  <a:pt x="51" y="23"/>
                  <a:pt x="51" y="21"/>
                </a:cubicBezTo>
                <a:cubicBezTo>
                  <a:pt x="51" y="20"/>
                  <a:pt x="52" y="19"/>
                  <a:pt x="53" y="19"/>
                </a:cubicBezTo>
                <a:close/>
                <a:moveTo>
                  <a:pt x="53" y="35"/>
                </a:moveTo>
                <a:cubicBezTo>
                  <a:pt x="55" y="35"/>
                  <a:pt x="56" y="36"/>
                  <a:pt x="56" y="37"/>
                </a:cubicBezTo>
                <a:cubicBezTo>
                  <a:pt x="56" y="39"/>
                  <a:pt x="55" y="40"/>
                  <a:pt x="53" y="40"/>
                </a:cubicBezTo>
                <a:cubicBezTo>
                  <a:pt x="52" y="40"/>
                  <a:pt x="51" y="39"/>
                  <a:pt x="51" y="37"/>
                </a:cubicBezTo>
                <a:cubicBezTo>
                  <a:pt x="51" y="36"/>
                  <a:pt x="52" y="35"/>
                  <a:pt x="53" y="35"/>
                </a:cubicBezTo>
                <a:close/>
                <a:moveTo>
                  <a:pt x="29" y="27"/>
                </a:moveTo>
                <a:cubicBezTo>
                  <a:pt x="31" y="27"/>
                  <a:pt x="32" y="28"/>
                  <a:pt x="32" y="29"/>
                </a:cubicBezTo>
                <a:cubicBezTo>
                  <a:pt x="32" y="31"/>
                  <a:pt x="31" y="32"/>
                  <a:pt x="29" y="32"/>
                </a:cubicBezTo>
                <a:cubicBezTo>
                  <a:pt x="28" y="32"/>
                  <a:pt x="27" y="31"/>
                  <a:pt x="27" y="29"/>
                </a:cubicBezTo>
                <a:cubicBezTo>
                  <a:pt x="27" y="28"/>
                  <a:pt x="28" y="27"/>
                  <a:pt x="29" y="27"/>
                </a:cubicBezTo>
                <a:close/>
                <a:moveTo>
                  <a:pt x="37" y="35"/>
                </a:moveTo>
                <a:cubicBezTo>
                  <a:pt x="39" y="35"/>
                  <a:pt x="40" y="36"/>
                  <a:pt x="40" y="37"/>
                </a:cubicBezTo>
                <a:cubicBezTo>
                  <a:pt x="40" y="39"/>
                  <a:pt x="39" y="40"/>
                  <a:pt x="37" y="40"/>
                </a:cubicBezTo>
                <a:cubicBezTo>
                  <a:pt x="36" y="40"/>
                  <a:pt x="35" y="39"/>
                  <a:pt x="35" y="37"/>
                </a:cubicBezTo>
                <a:cubicBezTo>
                  <a:pt x="35" y="36"/>
                  <a:pt x="36" y="35"/>
                  <a:pt x="37" y="35"/>
                </a:cubicBezTo>
                <a:close/>
                <a:moveTo>
                  <a:pt x="85" y="19"/>
                </a:moveTo>
                <a:cubicBezTo>
                  <a:pt x="87" y="19"/>
                  <a:pt x="88" y="20"/>
                  <a:pt x="88" y="21"/>
                </a:cubicBezTo>
                <a:cubicBezTo>
                  <a:pt x="88" y="23"/>
                  <a:pt x="87" y="24"/>
                  <a:pt x="85" y="24"/>
                </a:cubicBezTo>
                <a:cubicBezTo>
                  <a:pt x="84" y="24"/>
                  <a:pt x="83" y="23"/>
                  <a:pt x="83" y="21"/>
                </a:cubicBezTo>
                <a:cubicBezTo>
                  <a:pt x="83" y="20"/>
                  <a:pt x="84" y="19"/>
                  <a:pt x="85" y="19"/>
                </a:cubicBezTo>
                <a:close/>
                <a:moveTo>
                  <a:pt x="93" y="27"/>
                </a:moveTo>
                <a:cubicBezTo>
                  <a:pt x="95" y="27"/>
                  <a:pt x="96" y="28"/>
                  <a:pt x="96" y="29"/>
                </a:cubicBezTo>
                <a:cubicBezTo>
                  <a:pt x="96" y="31"/>
                  <a:pt x="95" y="32"/>
                  <a:pt x="93" y="32"/>
                </a:cubicBezTo>
                <a:cubicBezTo>
                  <a:pt x="92" y="32"/>
                  <a:pt x="91" y="31"/>
                  <a:pt x="91" y="29"/>
                </a:cubicBezTo>
                <a:cubicBezTo>
                  <a:pt x="91" y="28"/>
                  <a:pt x="92" y="27"/>
                  <a:pt x="93" y="27"/>
                </a:cubicBezTo>
                <a:close/>
                <a:moveTo>
                  <a:pt x="109" y="27"/>
                </a:moveTo>
                <a:cubicBezTo>
                  <a:pt x="111" y="27"/>
                  <a:pt x="112" y="28"/>
                  <a:pt x="112" y="29"/>
                </a:cubicBezTo>
                <a:cubicBezTo>
                  <a:pt x="112" y="31"/>
                  <a:pt x="111" y="32"/>
                  <a:pt x="109" y="32"/>
                </a:cubicBezTo>
                <a:cubicBezTo>
                  <a:pt x="108" y="32"/>
                  <a:pt x="107" y="31"/>
                  <a:pt x="107" y="29"/>
                </a:cubicBezTo>
                <a:cubicBezTo>
                  <a:pt x="107" y="28"/>
                  <a:pt x="108" y="27"/>
                  <a:pt x="109" y="27"/>
                </a:cubicBezTo>
                <a:close/>
                <a:moveTo>
                  <a:pt x="45" y="43"/>
                </a:moveTo>
                <a:cubicBezTo>
                  <a:pt x="47" y="43"/>
                  <a:pt x="48" y="44"/>
                  <a:pt x="48" y="45"/>
                </a:cubicBezTo>
                <a:cubicBezTo>
                  <a:pt x="48" y="47"/>
                  <a:pt x="47" y="48"/>
                  <a:pt x="45" y="48"/>
                </a:cubicBezTo>
                <a:cubicBezTo>
                  <a:pt x="44" y="48"/>
                  <a:pt x="43" y="47"/>
                  <a:pt x="43" y="45"/>
                </a:cubicBezTo>
                <a:cubicBezTo>
                  <a:pt x="43" y="44"/>
                  <a:pt x="44" y="43"/>
                  <a:pt x="45" y="43"/>
                </a:cubicBezTo>
                <a:close/>
                <a:moveTo>
                  <a:pt x="29" y="43"/>
                </a:moveTo>
                <a:cubicBezTo>
                  <a:pt x="31" y="43"/>
                  <a:pt x="32" y="44"/>
                  <a:pt x="32" y="45"/>
                </a:cubicBezTo>
                <a:cubicBezTo>
                  <a:pt x="32" y="47"/>
                  <a:pt x="31" y="48"/>
                  <a:pt x="29" y="48"/>
                </a:cubicBezTo>
                <a:cubicBezTo>
                  <a:pt x="28" y="48"/>
                  <a:pt x="27" y="47"/>
                  <a:pt x="27" y="45"/>
                </a:cubicBezTo>
                <a:cubicBezTo>
                  <a:pt x="27" y="44"/>
                  <a:pt x="28" y="43"/>
                  <a:pt x="29" y="43"/>
                </a:cubicBezTo>
                <a:close/>
                <a:moveTo>
                  <a:pt x="101" y="19"/>
                </a:moveTo>
                <a:cubicBezTo>
                  <a:pt x="103" y="19"/>
                  <a:pt x="104" y="20"/>
                  <a:pt x="104" y="21"/>
                </a:cubicBezTo>
                <a:cubicBezTo>
                  <a:pt x="104" y="23"/>
                  <a:pt x="103" y="24"/>
                  <a:pt x="101" y="24"/>
                </a:cubicBezTo>
                <a:cubicBezTo>
                  <a:pt x="100" y="24"/>
                  <a:pt x="99" y="23"/>
                  <a:pt x="99" y="21"/>
                </a:cubicBezTo>
                <a:cubicBezTo>
                  <a:pt x="99" y="20"/>
                  <a:pt x="100" y="19"/>
                  <a:pt x="101" y="19"/>
                </a:cubicBezTo>
                <a:close/>
                <a:moveTo>
                  <a:pt x="117" y="19"/>
                </a:moveTo>
                <a:cubicBezTo>
                  <a:pt x="119" y="19"/>
                  <a:pt x="120" y="20"/>
                  <a:pt x="120" y="21"/>
                </a:cubicBezTo>
                <a:cubicBezTo>
                  <a:pt x="120" y="23"/>
                  <a:pt x="119" y="24"/>
                  <a:pt x="117" y="24"/>
                </a:cubicBezTo>
                <a:cubicBezTo>
                  <a:pt x="116" y="24"/>
                  <a:pt x="115" y="23"/>
                  <a:pt x="115" y="21"/>
                </a:cubicBezTo>
                <a:cubicBezTo>
                  <a:pt x="115" y="20"/>
                  <a:pt x="116" y="19"/>
                  <a:pt x="117" y="19"/>
                </a:cubicBezTo>
                <a:close/>
                <a:moveTo>
                  <a:pt x="13" y="59"/>
                </a:moveTo>
                <a:cubicBezTo>
                  <a:pt x="15" y="59"/>
                  <a:pt x="16" y="60"/>
                  <a:pt x="16" y="61"/>
                </a:cubicBezTo>
                <a:cubicBezTo>
                  <a:pt x="16" y="63"/>
                  <a:pt x="15" y="64"/>
                  <a:pt x="13" y="64"/>
                </a:cubicBezTo>
                <a:cubicBezTo>
                  <a:pt x="12" y="64"/>
                  <a:pt x="11" y="63"/>
                  <a:pt x="11" y="61"/>
                </a:cubicBezTo>
                <a:cubicBezTo>
                  <a:pt x="11" y="60"/>
                  <a:pt x="12" y="59"/>
                  <a:pt x="13" y="59"/>
                </a:cubicBezTo>
                <a:close/>
                <a:moveTo>
                  <a:pt x="29" y="59"/>
                </a:moveTo>
                <a:cubicBezTo>
                  <a:pt x="31" y="59"/>
                  <a:pt x="32" y="60"/>
                  <a:pt x="32" y="61"/>
                </a:cubicBezTo>
                <a:cubicBezTo>
                  <a:pt x="32" y="63"/>
                  <a:pt x="31" y="64"/>
                  <a:pt x="29" y="64"/>
                </a:cubicBezTo>
                <a:cubicBezTo>
                  <a:pt x="28" y="64"/>
                  <a:pt x="27" y="63"/>
                  <a:pt x="27" y="61"/>
                </a:cubicBezTo>
                <a:cubicBezTo>
                  <a:pt x="27" y="60"/>
                  <a:pt x="28" y="59"/>
                  <a:pt x="29" y="59"/>
                </a:cubicBezTo>
                <a:close/>
                <a:moveTo>
                  <a:pt x="21" y="51"/>
                </a:moveTo>
                <a:cubicBezTo>
                  <a:pt x="23" y="51"/>
                  <a:pt x="24" y="52"/>
                  <a:pt x="24" y="53"/>
                </a:cubicBezTo>
                <a:cubicBezTo>
                  <a:pt x="24" y="55"/>
                  <a:pt x="23" y="56"/>
                  <a:pt x="21" y="56"/>
                </a:cubicBezTo>
                <a:cubicBezTo>
                  <a:pt x="20" y="56"/>
                  <a:pt x="19" y="55"/>
                  <a:pt x="19" y="53"/>
                </a:cubicBezTo>
                <a:cubicBezTo>
                  <a:pt x="19" y="52"/>
                  <a:pt x="20" y="51"/>
                  <a:pt x="21" y="51"/>
                </a:cubicBezTo>
                <a:close/>
                <a:moveTo>
                  <a:pt x="37" y="51"/>
                </a:moveTo>
                <a:cubicBezTo>
                  <a:pt x="39" y="51"/>
                  <a:pt x="40" y="52"/>
                  <a:pt x="40" y="53"/>
                </a:cubicBezTo>
                <a:cubicBezTo>
                  <a:pt x="40" y="55"/>
                  <a:pt x="39" y="56"/>
                  <a:pt x="37" y="56"/>
                </a:cubicBezTo>
                <a:cubicBezTo>
                  <a:pt x="36" y="56"/>
                  <a:pt x="35" y="55"/>
                  <a:pt x="35" y="53"/>
                </a:cubicBezTo>
                <a:cubicBezTo>
                  <a:pt x="35" y="52"/>
                  <a:pt x="36" y="51"/>
                  <a:pt x="37" y="5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98" name="Freeform 1095">
            <a:extLst>
              <a:ext uri="{FF2B5EF4-FFF2-40B4-BE49-F238E27FC236}">
                <a16:creationId xmlns:a16="http://schemas.microsoft.com/office/drawing/2014/main" xmlns="" id="{1C735084-67C6-45B2-84BA-98094C7F038E}"/>
              </a:ext>
            </a:extLst>
          </p:cNvPr>
          <p:cNvSpPr>
            <a:spLocks noEditPoints="1"/>
          </p:cNvSpPr>
          <p:nvPr/>
        </p:nvSpPr>
        <p:spPr bwMode="auto">
          <a:xfrm>
            <a:off x="2960688" y="974725"/>
            <a:ext cx="547688" cy="552450"/>
          </a:xfrm>
          <a:custGeom>
            <a:avLst/>
            <a:gdLst>
              <a:gd name="T0" fmla="*/ 80 w 160"/>
              <a:gd name="T1" fmla="*/ 0 h 160"/>
              <a:gd name="T2" fmla="*/ 23 w 160"/>
              <a:gd name="T3" fmla="*/ 137 h 160"/>
              <a:gd name="T4" fmla="*/ 136 w 160"/>
              <a:gd name="T5" fmla="*/ 137 h 160"/>
              <a:gd name="T6" fmla="*/ 155 w 160"/>
              <a:gd name="T7" fmla="*/ 80 h 160"/>
              <a:gd name="T8" fmla="*/ 125 w 160"/>
              <a:gd name="T9" fmla="*/ 80 h 160"/>
              <a:gd name="T10" fmla="*/ 155 w 160"/>
              <a:gd name="T11" fmla="*/ 80 h 160"/>
              <a:gd name="T12" fmla="*/ 80 w 160"/>
              <a:gd name="T13" fmla="*/ 40 h 160"/>
              <a:gd name="T14" fmla="*/ 77 w 160"/>
              <a:gd name="T15" fmla="*/ 5 h 160"/>
              <a:gd name="T16" fmla="*/ 46 w 160"/>
              <a:gd name="T17" fmla="*/ 110 h 160"/>
              <a:gd name="T18" fmla="*/ 77 w 160"/>
              <a:gd name="T19" fmla="*/ 5 h 160"/>
              <a:gd name="T20" fmla="*/ 63 w 160"/>
              <a:gd name="T21" fmla="*/ 153 h 160"/>
              <a:gd name="T22" fmla="*/ 29 w 160"/>
              <a:gd name="T23" fmla="*/ 135 h 160"/>
              <a:gd name="T24" fmla="*/ 51 w 160"/>
              <a:gd name="T25" fmla="*/ 115 h 160"/>
              <a:gd name="T26" fmla="*/ 60 w 160"/>
              <a:gd name="T27" fmla="*/ 121 h 160"/>
              <a:gd name="T28" fmla="*/ 64 w 160"/>
              <a:gd name="T29" fmla="*/ 123 h 160"/>
              <a:gd name="T30" fmla="*/ 91 w 160"/>
              <a:gd name="T31" fmla="*/ 124 h 160"/>
              <a:gd name="T32" fmla="*/ 96 w 160"/>
              <a:gd name="T33" fmla="*/ 122 h 160"/>
              <a:gd name="T34" fmla="*/ 128 w 160"/>
              <a:gd name="T35" fmla="*/ 137 h 160"/>
              <a:gd name="T36" fmla="*/ 124 w 160"/>
              <a:gd name="T37" fmla="*/ 141 h 160"/>
              <a:gd name="T38" fmla="*/ 115 w 160"/>
              <a:gd name="T39" fmla="*/ 146 h 160"/>
              <a:gd name="T40" fmla="*/ 91 w 160"/>
              <a:gd name="T41" fmla="*/ 154 h 160"/>
              <a:gd name="T42" fmla="*/ 85 w 160"/>
              <a:gd name="T43" fmla="*/ 128 h 160"/>
              <a:gd name="T44" fmla="*/ 83 w 160"/>
              <a:gd name="T45" fmla="*/ 131 h 160"/>
              <a:gd name="T46" fmla="*/ 96 w 160"/>
              <a:gd name="T47" fmla="*/ 139 h 160"/>
              <a:gd name="T48" fmla="*/ 93 w 160"/>
              <a:gd name="T49" fmla="*/ 136 h 160"/>
              <a:gd name="T50" fmla="*/ 101 w 160"/>
              <a:gd name="T51" fmla="*/ 133 h 160"/>
              <a:gd name="T52" fmla="*/ 69 w 160"/>
              <a:gd name="T53" fmla="*/ 128 h 160"/>
              <a:gd name="T54" fmla="*/ 67 w 160"/>
              <a:gd name="T55" fmla="*/ 131 h 160"/>
              <a:gd name="T56" fmla="*/ 80 w 160"/>
              <a:gd name="T57" fmla="*/ 139 h 160"/>
              <a:gd name="T58" fmla="*/ 77 w 160"/>
              <a:gd name="T59" fmla="*/ 136 h 160"/>
              <a:gd name="T60" fmla="*/ 37 w 160"/>
              <a:gd name="T61" fmla="*/ 133 h 160"/>
              <a:gd name="T62" fmla="*/ 53 w 160"/>
              <a:gd name="T63" fmla="*/ 128 h 160"/>
              <a:gd name="T64" fmla="*/ 51 w 160"/>
              <a:gd name="T65" fmla="*/ 131 h 160"/>
              <a:gd name="T66" fmla="*/ 48 w 160"/>
              <a:gd name="T67" fmla="*/ 123 h 160"/>
              <a:gd name="T68" fmla="*/ 45 w 160"/>
              <a:gd name="T69" fmla="*/ 120 h 160"/>
              <a:gd name="T70" fmla="*/ 45 w 160"/>
              <a:gd name="T71" fmla="*/ 141 h 160"/>
              <a:gd name="T72" fmla="*/ 61 w 160"/>
              <a:gd name="T73" fmla="*/ 136 h 160"/>
              <a:gd name="T74" fmla="*/ 59 w 160"/>
              <a:gd name="T75" fmla="*/ 139 h 160"/>
              <a:gd name="T76" fmla="*/ 112 w 160"/>
              <a:gd name="T77" fmla="*/ 123 h 160"/>
              <a:gd name="T78" fmla="*/ 109 w 160"/>
              <a:gd name="T79" fmla="*/ 120 h 160"/>
              <a:gd name="T80" fmla="*/ 109 w 160"/>
              <a:gd name="T81" fmla="*/ 141 h 160"/>
              <a:gd name="T82" fmla="*/ 117 w 160"/>
              <a:gd name="T83" fmla="*/ 128 h 160"/>
              <a:gd name="T84" fmla="*/ 115 w 160"/>
              <a:gd name="T85" fmla="*/ 131 h 160"/>
              <a:gd name="T86" fmla="*/ 88 w 160"/>
              <a:gd name="T87" fmla="*/ 147 h 160"/>
              <a:gd name="T88" fmla="*/ 85 w 160"/>
              <a:gd name="T89" fmla="*/ 144 h 160"/>
              <a:gd name="T90" fmla="*/ 101 w 160"/>
              <a:gd name="T91" fmla="*/ 149 h 160"/>
              <a:gd name="T92" fmla="*/ 69 w 160"/>
              <a:gd name="T93" fmla="*/ 144 h 160"/>
              <a:gd name="T94" fmla="*/ 67 w 160"/>
              <a:gd name="T95" fmla="*/ 147 h 160"/>
              <a:gd name="T96" fmla="*/ 56 w 160"/>
              <a:gd name="T97" fmla="*/ 147 h 160"/>
              <a:gd name="T98" fmla="*/ 53 w 160"/>
              <a:gd name="T99" fmla="*/ 144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60" h="160">
                <a:moveTo>
                  <a:pt x="137" y="136"/>
                </a:moveTo>
                <a:cubicBezTo>
                  <a:pt x="151" y="122"/>
                  <a:pt x="160" y="102"/>
                  <a:pt x="160" y="80"/>
                </a:cubicBezTo>
                <a:cubicBezTo>
                  <a:pt x="160" y="36"/>
                  <a:pt x="124" y="0"/>
                  <a:pt x="80" y="0"/>
                </a:cubicBezTo>
                <a:cubicBezTo>
                  <a:pt x="36" y="0"/>
                  <a:pt x="0" y="36"/>
                  <a:pt x="0" y="80"/>
                </a:cubicBezTo>
                <a:cubicBezTo>
                  <a:pt x="0" y="102"/>
                  <a:pt x="9" y="122"/>
                  <a:pt x="23" y="136"/>
                </a:cubicBezTo>
                <a:cubicBezTo>
                  <a:pt x="23" y="136"/>
                  <a:pt x="23" y="136"/>
                  <a:pt x="23" y="137"/>
                </a:cubicBezTo>
                <a:cubicBezTo>
                  <a:pt x="24" y="137"/>
                  <a:pt x="24" y="137"/>
                  <a:pt x="24" y="137"/>
                </a:cubicBezTo>
                <a:cubicBezTo>
                  <a:pt x="38" y="151"/>
                  <a:pt x="58" y="160"/>
                  <a:pt x="80" y="160"/>
                </a:cubicBezTo>
                <a:cubicBezTo>
                  <a:pt x="102" y="160"/>
                  <a:pt x="122" y="151"/>
                  <a:pt x="136" y="137"/>
                </a:cubicBezTo>
                <a:cubicBezTo>
                  <a:pt x="136" y="137"/>
                  <a:pt x="136" y="137"/>
                  <a:pt x="137" y="137"/>
                </a:cubicBezTo>
                <a:cubicBezTo>
                  <a:pt x="137" y="136"/>
                  <a:pt x="137" y="136"/>
                  <a:pt x="137" y="136"/>
                </a:cubicBezTo>
                <a:close/>
                <a:moveTo>
                  <a:pt x="155" y="80"/>
                </a:moveTo>
                <a:cubicBezTo>
                  <a:pt x="155" y="100"/>
                  <a:pt x="147" y="117"/>
                  <a:pt x="135" y="131"/>
                </a:cubicBezTo>
                <a:cubicBezTo>
                  <a:pt x="114" y="110"/>
                  <a:pt x="114" y="110"/>
                  <a:pt x="114" y="110"/>
                </a:cubicBezTo>
                <a:cubicBezTo>
                  <a:pt x="121" y="102"/>
                  <a:pt x="125" y="92"/>
                  <a:pt x="125" y="80"/>
                </a:cubicBezTo>
                <a:cubicBezTo>
                  <a:pt x="125" y="56"/>
                  <a:pt x="106" y="36"/>
                  <a:pt x="83" y="35"/>
                </a:cubicBezTo>
                <a:cubicBezTo>
                  <a:pt x="83" y="5"/>
                  <a:pt x="83" y="5"/>
                  <a:pt x="83" y="5"/>
                </a:cubicBezTo>
                <a:cubicBezTo>
                  <a:pt x="123" y="7"/>
                  <a:pt x="155" y="40"/>
                  <a:pt x="155" y="80"/>
                </a:cubicBezTo>
                <a:close/>
                <a:moveTo>
                  <a:pt x="80" y="120"/>
                </a:moveTo>
                <a:cubicBezTo>
                  <a:pt x="58" y="120"/>
                  <a:pt x="40" y="102"/>
                  <a:pt x="40" y="80"/>
                </a:cubicBezTo>
                <a:cubicBezTo>
                  <a:pt x="40" y="58"/>
                  <a:pt x="58" y="40"/>
                  <a:pt x="80" y="40"/>
                </a:cubicBezTo>
                <a:cubicBezTo>
                  <a:pt x="102" y="40"/>
                  <a:pt x="120" y="58"/>
                  <a:pt x="120" y="80"/>
                </a:cubicBezTo>
                <a:cubicBezTo>
                  <a:pt x="120" y="102"/>
                  <a:pt x="102" y="120"/>
                  <a:pt x="80" y="120"/>
                </a:cubicBezTo>
                <a:close/>
                <a:moveTo>
                  <a:pt x="77" y="5"/>
                </a:moveTo>
                <a:cubicBezTo>
                  <a:pt x="77" y="35"/>
                  <a:pt x="77" y="35"/>
                  <a:pt x="77" y="35"/>
                </a:cubicBezTo>
                <a:cubicBezTo>
                  <a:pt x="54" y="36"/>
                  <a:pt x="35" y="56"/>
                  <a:pt x="35" y="80"/>
                </a:cubicBezTo>
                <a:cubicBezTo>
                  <a:pt x="35" y="92"/>
                  <a:pt x="39" y="102"/>
                  <a:pt x="46" y="110"/>
                </a:cubicBezTo>
                <a:cubicBezTo>
                  <a:pt x="25" y="131"/>
                  <a:pt x="25" y="131"/>
                  <a:pt x="25" y="131"/>
                </a:cubicBezTo>
                <a:cubicBezTo>
                  <a:pt x="13" y="117"/>
                  <a:pt x="5" y="100"/>
                  <a:pt x="5" y="80"/>
                </a:cubicBezTo>
                <a:cubicBezTo>
                  <a:pt x="5" y="40"/>
                  <a:pt x="37" y="7"/>
                  <a:pt x="77" y="5"/>
                </a:cubicBezTo>
                <a:close/>
                <a:moveTo>
                  <a:pt x="77" y="152"/>
                </a:moveTo>
                <a:cubicBezTo>
                  <a:pt x="76" y="152"/>
                  <a:pt x="75" y="153"/>
                  <a:pt x="75" y="154"/>
                </a:cubicBezTo>
                <a:cubicBezTo>
                  <a:pt x="71" y="154"/>
                  <a:pt x="67" y="154"/>
                  <a:pt x="63" y="153"/>
                </a:cubicBezTo>
                <a:cubicBezTo>
                  <a:pt x="63" y="152"/>
                  <a:pt x="62" y="152"/>
                  <a:pt x="61" y="152"/>
                </a:cubicBezTo>
                <a:cubicBezTo>
                  <a:pt x="61" y="152"/>
                  <a:pt x="61" y="152"/>
                  <a:pt x="61" y="152"/>
                </a:cubicBezTo>
                <a:cubicBezTo>
                  <a:pt x="49" y="149"/>
                  <a:pt x="38" y="143"/>
                  <a:pt x="29" y="135"/>
                </a:cubicBezTo>
                <a:cubicBezTo>
                  <a:pt x="50" y="114"/>
                  <a:pt x="50" y="114"/>
                  <a:pt x="50" y="114"/>
                </a:cubicBezTo>
                <a:cubicBezTo>
                  <a:pt x="50" y="114"/>
                  <a:pt x="50" y="114"/>
                  <a:pt x="51" y="115"/>
                </a:cubicBezTo>
                <a:cubicBezTo>
                  <a:pt x="51" y="115"/>
                  <a:pt x="51" y="115"/>
                  <a:pt x="51" y="115"/>
                </a:cubicBezTo>
                <a:cubicBezTo>
                  <a:pt x="51" y="116"/>
                  <a:pt x="52" y="117"/>
                  <a:pt x="53" y="117"/>
                </a:cubicBezTo>
                <a:cubicBezTo>
                  <a:pt x="54" y="117"/>
                  <a:pt x="54" y="117"/>
                  <a:pt x="54" y="117"/>
                </a:cubicBezTo>
                <a:cubicBezTo>
                  <a:pt x="56" y="118"/>
                  <a:pt x="58" y="120"/>
                  <a:pt x="60" y="121"/>
                </a:cubicBezTo>
                <a:cubicBezTo>
                  <a:pt x="59" y="121"/>
                  <a:pt x="59" y="122"/>
                  <a:pt x="59" y="123"/>
                </a:cubicBezTo>
                <a:cubicBezTo>
                  <a:pt x="59" y="124"/>
                  <a:pt x="60" y="125"/>
                  <a:pt x="61" y="125"/>
                </a:cubicBezTo>
                <a:cubicBezTo>
                  <a:pt x="63" y="125"/>
                  <a:pt x="64" y="124"/>
                  <a:pt x="64" y="123"/>
                </a:cubicBezTo>
                <a:cubicBezTo>
                  <a:pt x="64" y="123"/>
                  <a:pt x="64" y="122"/>
                  <a:pt x="64" y="122"/>
                </a:cubicBezTo>
                <a:cubicBezTo>
                  <a:pt x="69" y="124"/>
                  <a:pt x="74" y="125"/>
                  <a:pt x="80" y="125"/>
                </a:cubicBezTo>
                <a:cubicBezTo>
                  <a:pt x="84" y="125"/>
                  <a:pt x="87" y="125"/>
                  <a:pt x="91" y="124"/>
                </a:cubicBezTo>
                <a:cubicBezTo>
                  <a:pt x="91" y="125"/>
                  <a:pt x="92" y="125"/>
                  <a:pt x="93" y="125"/>
                </a:cubicBezTo>
                <a:cubicBezTo>
                  <a:pt x="95" y="125"/>
                  <a:pt x="96" y="124"/>
                  <a:pt x="96" y="123"/>
                </a:cubicBezTo>
                <a:cubicBezTo>
                  <a:pt x="96" y="123"/>
                  <a:pt x="96" y="122"/>
                  <a:pt x="96" y="122"/>
                </a:cubicBezTo>
                <a:cubicBezTo>
                  <a:pt x="101" y="120"/>
                  <a:pt x="106" y="117"/>
                  <a:pt x="110" y="114"/>
                </a:cubicBezTo>
                <a:cubicBezTo>
                  <a:pt x="131" y="135"/>
                  <a:pt x="131" y="135"/>
                  <a:pt x="131" y="135"/>
                </a:cubicBezTo>
                <a:cubicBezTo>
                  <a:pt x="130" y="136"/>
                  <a:pt x="129" y="137"/>
                  <a:pt x="128" y="137"/>
                </a:cubicBezTo>
                <a:cubicBezTo>
                  <a:pt x="127" y="137"/>
                  <a:pt x="126" y="136"/>
                  <a:pt x="125" y="136"/>
                </a:cubicBezTo>
                <a:cubicBezTo>
                  <a:pt x="124" y="136"/>
                  <a:pt x="123" y="137"/>
                  <a:pt x="123" y="139"/>
                </a:cubicBezTo>
                <a:cubicBezTo>
                  <a:pt x="123" y="139"/>
                  <a:pt x="123" y="140"/>
                  <a:pt x="124" y="141"/>
                </a:cubicBezTo>
                <a:cubicBezTo>
                  <a:pt x="122" y="142"/>
                  <a:pt x="120" y="143"/>
                  <a:pt x="118" y="144"/>
                </a:cubicBezTo>
                <a:cubicBezTo>
                  <a:pt x="118" y="144"/>
                  <a:pt x="118" y="144"/>
                  <a:pt x="117" y="144"/>
                </a:cubicBezTo>
                <a:cubicBezTo>
                  <a:pt x="116" y="144"/>
                  <a:pt x="115" y="145"/>
                  <a:pt x="115" y="146"/>
                </a:cubicBezTo>
                <a:cubicBezTo>
                  <a:pt x="109" y="149"/>
                  <a:pt x="102" y="152"/>
                  <a:pt x="95" y="153"/>
                </a:cubicBezTo>
                <a:cubicBezTo>
                  <a:pt x="95" y="152"/>
                  <a:pt x="94" y="152"/>
                  <a:pt x="93" y="152"/>
                </a:cubicBezTo>
                <a:cubicBezTo>
                  <a:pt x="92" y="152"/>
                  <a:pt x="91" y="153"/>
                  <a:pt x="91" y="154"/>
                </a:cubicBezTo>
                <a:cubicBezTo>
                  <a:pt x="87" y="154"/>
                  <a:pt x="84" y="155"/>
                  <a:pt x="80" y="155"/>
                </a:cubicBezTo>
                <a:cubicBezTo>
                  <a:pt x="80" y="153"/>
                  <a:pt x="79" y="152"/>
                  <a:pt x="77" y="152"/>
                </a:cubicBezTo>
                <a:close/>
                <a:moveTo>
                  <a:pt x="85" y="128"/>
                </a:moveTo>
                <a:cubicBezTo>
                  <a:pt x="87" y="128"/>
                  <a:pt x="88" y="129"/>
                  <a:pt x="88" y="131"/>
                </a:cubicBezTo>
                <a:cubicBezTo>
                  <a:pt x="88" y="132"/>
                  <a:pt x="87" y="133"/>
                  <a:pt x="85" y="133"/>
                </a:cubicBezTo>
                <a:cubicBezTo>
                  <a:pt x="84" y="133"/>
                  <a:pt x="83" y="132"/>
                  <a:pt x="83" y="131"/>
                </a:cubicBezTo>
                <a:cubicBezTo>
                  <a:pt x="83" y="129"/>
                  <a:pt x="84" y="128"/>
                  <a:pt x="85" y="128"/>
                </a:cubicBezTo>
                <a:close/>
                <a:moveTo>
                  <a:pt x="93" y="136"/>
                </a:moveTo>
                <a:cubicBezTo>
                  <a:pt x="95" y="136"/>
                  <a:pt x="96" y="137"/>
                  <a:pt x="96" y="139"/>
                </a:cubicBezTo>
                <a:cubicBezTo>
                  <a:pt x="96" y="140"/>
                  <a:pt x="95" y="141"/>
                  <a:pt x="93" y="141"/>
                </a:cubicBezTo>
                <a:cubicBezTo>
                  <a:pt x="92" y="141"/>
                  <a:pt x="91" y="140"/>
                  <a:pt x="91" y="139"/>
                </a:cubicBezTo>
                <a:cubicBezTo>
                  <a:pt x="91" y="137"/>
                  <a:pt x="92" y="136"/>
                  <a:pt x="93" y="136"/>
                </a:cubicBezTo>
                <a:close/>
                <a:moveTo>
                  <a:pt x="101" y="128"/>
                </a:moveTo>
                <a:cubicBezTo>
                  <a:pt x="103" y="128"/>
                  <a:pt x="104" y="129"/>
                  <a:pt x="104" y="131"/>
                </a:cubicBezTo>
                <a:cubicBezTo>
                  <a:pt x="104" y="132"/>
                  <a:pt x="103" y="133"/>
                  <a:pt x="101" y="133"/>
                </a:cubicBezTo>
                <a:cubicBezTo>
                  <a:pt x="100" y="133"/>
                  <a:pt x="99" y="132"/>
                  <a:pt x="99" y="131"/>
                </a:cubicBezTo>
                <a:cubicBezTo>
                  <a:pt x="99" y="129"/>
                  <a:pt x="100" y="128"/>
                  <a:pt x="101" y="128"/>
                </a:cubicBezTo>
                <a:close/>
                <a:moveTo>
                  <a:pt x="69" y="128"/>
                </a:moveTo>
                <a:cubicBezTo>
                  <a:pt x="71" y="128"/>
                  <a:pt x="72" y="129"/>
                  <a:pt x="72" y="131"/>
                </a:cubicBezTo>
                <a:cubicBezTo>
                  <a:pt x="72" y="132"/>
                  <a:pt x="71" y="133"/>
                  <a:pt x="69" y="133"/>
                </a:cubicBezTo>
                <a:cubicBezTo>
                  <a:pt x="68" y="133"/>
                  <a:pt x="67" y="132"/>
                  <a:pt x="67" y="131"/>
                </a:cubicBezTo>
                <a:cubicBezTo>
                  <a:pt x="67" y="129"/>
                  <a:pt x="68" y="128"/>
                  <a:pt x="69" y="128"/>
                </a:cubicBezTo>
                <a:close/>
                <a:moveTo>
                  <a:pt x="77" y="136"/>
                </a:moveTo>
                <a:cubicBezTo>
                  <a:pt x="79" y="136"/>
                  <a:pt x="80" y="137"/>
                  <a:pt x="80" y="139"/>
                </a:cubicBezTo>
                <a:cubicBezTo>
                  <a:pt x="80" y="140"/>
                  <a:pt x="79" y="141"/>
                  <a:pt x="77" y="141"/>
                </a:cubicBezTo>
                <a:cubicBezTo>
                  <a:pt x="76" y="141"/>
                  <a:pt x="75" y="140"/>
                  <a:pt x="75" y="139"/>
                </a:cubicBezTo>
                <a:cubicBezTo>
                  <a:pt x="75" y="137"/>
                  <a:pt x="76" y="136"/>
                  <a:pt x="77" y="136"/>
                </a:cubicBezTo>
                <a:close/>
                <a:moveTo>
                  <a:pt x="37" y="128"/>
                </a:moveTo>
                <a:cubicBezTo>
                  <a:pt x="39" y="128"/>
                  <a:pt x="40" y="129"/>
                  <a:pt x="40" y="131"/>
                </a:cubicBezTo>
                <a:cubicBezTo>
                  <a:pt x="40" y="132"/>
                  <a:pt x="39" y="133"/>
                  <a:pt x="37" y="133"/>
                </a:cubicBezTo>
                <a:cubicBezTo>
                  <a:pt x="36" y="133"/>
                  <a:pt x="35" y="132"/>
                  <a:pt x="35" y="131"/>
                </a:cubicBezTo>
                <a:cubicBezTo>
                  <a:pt x="35" y="129"/>
                  <a:pt x="36" y="128"/>
                  <a:pt x="37" y="128"/>
                </a:cubicBezTo>
                <a:close/>
                <a:moveTo>
                  <a:pt x="53" y="128"/>
                </a:moveTo>
                <a:cubicBezTo>
                  <a:pt x="55" y="128"/>
                  <a:pt x="56" y="129"/>
                  <a:pt x="56" y="131"/>
                </a:cubicBezTo>
                <a:cubicBezTo>
                  <a:pt x="56" y="132"/>
                  <a:pt x="55" y="133"/>
                  <a:pt x="53" y="133"/>
                </a:cubicBezTo>
                <a:cubicBezTo>
                  <a:pt x="52" y="133"/>
                  <a:pt x="51" y="132"/>
                  <a:pt x="51" y="131"/>
                </a:cubicBezTo>
                <a:cubicBezTo>
                  <a:pt x="51" y="129"/>
                  <a:pt x="52" y="128"/>
                  <a:pt x="53" y="128"/>
                </a:cubicBezTo>
                <a:close/>
                <a:moveTo>
                  <a:pt x="45" y="120"/>
                </a:moveTo>
                <a:cubicBezTo>
                  <a:pt x="47" y="120"/>
                  <a:pt x="48" y="121"/>
                  <a:pt x="48" y="123"/>
                </a:cubicBezTo>
                <a:cubicBezTo>
                  <a:pt x="48" y="124"/>
                  <a:pt x="47" y="125"/>
                  <a:pt x="45" y="125"/>
                </a:cubicBezTo>
                <a:cubicBezTo>
                  <a:pt x="44" y="125"/>
                  <a:pt x="43" y="124"/>
                  <a:pt x="43" y="123"/>
                </a:cubicBezTo>
                <a:cubicBezTo>
                  <a:pt x="43" y="121"/>
                  <a:pt x="44" y="120"/>
                  <a:pt x="45" y="120"/>
                </a:cubicBezTo>
                <a:close/>
                <a:moveTo>
                  <a:pt x="45" y="136"/>
                </a:moveTo>
                <a:cubicBezTo>
                  <a:pt x="47" y="136"/>
                  <a:pt x="48" y="137"/>
                  <a:pt x="48" y="139"/>
                </a:cubicBezTo>
                <a:cubicBezTo>
                  <a:pt x="48" y="140"/>
                  <a:pt x="47" y="141"/>
                  <a:pt x="45" y="141"/>
                </a:cubicBezTo>
                <a:cubicBezTo>
                  <a:pt x="44" y="141"/>
                  <a:pt x="43" y="140"/>
                  <a:pt x="43" y="139"/>
                </a:cubicBezTo>
                <a:cubicBezTo>
                  <a:pt x="43" y="137"/>
                  <a:pt x="44" y="136"/>
                  <a:pt x="45" y="136"/>
                </a:cubicBezTo>
                <a:close/>
                <a:moveTo>
                  <a:pt x="61" y="136"/>
                </a:moveTo>
                <a:cubicBezTo>
                  <a:pt x="63" y="136"/>
                  <a:pt x="64" y="137"/>
                  <a:pt x="64" y="139"/>
                </a:cubicBezTo>
                <a:cubicBezTo>
                  <a:pt x="64" y="140"/>
                  <a:pt x="63" y="141"/>
                  <a:pt x="61" y="141"/>
                </a:cubicBezTo>
                <a:cubicBezTo>
                  <a:pt x="60" y="141"/>
                  <a:pt x="59" y="140"/>
                  <a:pt x="59" y="139"/>
                </a:cubicBezTo>
                <a:cubicBezTo>
                  <a:pt x="59" y="137"/>
                  <a:pt x="60" y="136"/>
                  <a:pt x="61" y="136"/>
                </a:cubicBezTo>
                <a:close/>
                <a:moveTo>
                  <a:pt x="109" y="120"/>
                </a:moveTo>
                <a:cubicBezTo>
                  <a:pt x="111" y="120"/>
                  <a:pt x="112" y="121"/>
                  <a:pt x="112" y="123"/>
                </a:cubicBezTo>
                <a:cubicBezTo>
                  <a:pt x="112" y="124"/>
                  <a:pt x="111" y="125"/>
                  <a:pt x="109" y="125"/>
                </a:cubicBezTo>
                <a:cubicBezTo>
                  <a:pt x="108" y="125"/>
                  <a:pt x="107" y="124"/>
                  <a:pt x="107" y="123"/>
                </a:cubicBezTo>
                <a:cubicBezTo>
                  <a:pt x="107" y="121"/>
                  <a:pt x="108" y="120"/>
                  <a:pt x="109" y="120"/>
                </a:cubicBezTo>
                <a:close/>
                <a:moveTo>
                  <a:pt x="109" y="136"/>
                </a:moveTo>
                <a:cubicBezTo>
                  <a:pt x="111" y="136"/>
                  <a:pt x="112" y="137"/>
                  <a:pt x="112" y="139"/>
                </a:cubicBezTo>
                <a:cubicBezTo>
                  <a:pt x="112" y="140"/>
                  <a:pt x="111" y="141"/>
                  <a:pt x="109" y="141"/>
                </a:cubicBezTo>
                <a:cubicBezTo>
                  <a:pt x="108" y="141"/>
                  <a:pt x="107" y="140"/>
                  <a:pt x="107" y="139"/>
                </a:cubicBezTo>
                <a:cubicBezTo>
                  <a:pt x="107" y="137"/>
                  <a:pt x="108" y="136"/>
                  <a:pt x="109" y="136"/>
                </a:cubicBezTo>
                <a:close/>
                <a:moveTo>
                  <a:pt x="117" y="128"/>
                </a:moveTo>
                <a:cubicBezTo>
                  <a:pt x="119" y="128"/>
                  <a:pt x="120" y="129"/>
                  <a:pt x="120" y="131"/>
                </a:cubicBezTo>
                <a:cubicBezTo>
                  <a:pt x="120" y="132"/>
                  <a:pt x="119" y="133"/>
                  <a:pt x="117" y="133"/>
                </a:cubicBezTo>
                <a:cubicBezTo>
                  <a:pt x="116" y="133"/>
                  <a:pt x="115" y="132"/>
                  <a:pt x="115" y="131"/>
                </a:cubicBezTo>
                <a:cubicBezTo>
                  <a:pt x="115" y="129"/>
                  <a:pt x="116" y="128"/>
                  <a:pt x="117" y="128"/>
                </a:cubicBezTo>
                <a:close/>
                <a:moveTo>
                  <a:pt x="85" y="144"/>
                </a:moveTo>
                <a:cubicBezTo>
                  <a:pt x="87" y="144"/>
                  <a:pt x="88" y="145"/>
                  <a:pt x="88" y="147"/>
                </a:cubicBezTo>
                <a:cubicBezTo>
                  <a:pt x="88" y="148"/>
                  <a:pt x="87" y="149"/>
                  <a:pt x="85" y="149"/>
                </a:cubicBezTo>
                <a:cubicBezTo>
                  <a:pt x="84" y="149"/>
                  <a:pt x="83" y="148"/>
                  <a:pt x="83" y="147"/>
                </a:cubicBezTo>
                <a:cubicBezTo>
                  <a:pt x="83" y="145"/>
                  <a:pt x="84" y="144"/>
                  <a:pt x="85" y="144"/>
                </a:cubicBezTo>
                <a:close/>
                <a:moveTo>
                  <a:pt x="101" y="144"/>
                </a:moveTo>
                <a:cubicBezTo>
                  <a:pt x="103" y="144"/>
                  <a:pt x="104" y="145"/>
                  <a:pt x="104" y="147"/>
                </a:cubicBezTo>
                <a:cubicBezTo>
                  <a:pt x="104" y="148"/>
                  <a:pt x="103" y="149"/>
                  <a:pt x="101" y="149"/>
                </a:cubicBezTo>
                <a:cubicBezTo>
                  <a:pt x="100" y="149"/>
                  <a:pt x="99" y="148"/>
                  <a:pt x="99" y="147"/>
                </a:cubicBezTo>
                <a:cubicBezTo>
                  <a:pt x="99" y="145"/>
                  <a:pt x="100" y="144"/>
                  <a:pt x="101" y="144"/>
                </a:cubicBezTo>
                <a:close/>
                <a:moveTo>
                  <a:pt x="69" y="144"/>
                </a:moveTo>
                <a:cubicBezTo>
                  <a:pt x="71" y="144"/>
                  <a:pt x="72" y="145"/>
                  <a:pt x="72" y="147"/>
                </a:cubicBezTo>
                <a:cubicBezTo>
                  <a:pt x="72" y="148"/>
                  <a:pt x="71" y="149"/>
                  <a:pt x="69" y="149"/>
                </a:cubicBezTo>
                <a:cubicBezTo>
                  <a:pt x="68" y="149"/>
                  <a:pt x="67" y="148"/>
                  <a:pt x="67" y="147"/>
                </a:cubicBezTo>
                <a:cubicBezTo>
                  <a:pt x="67" y="145"/>
                  <a:pt x="68" y="144"/>
                  <a:pt x="69" y="144"/>
                </a:cubicBezTo>
                <a:close/>
                <a:moveTo>
                  <a:pt x="53" y="144"/>
                </a:moveTo>
                <a:cubicBezTo>
                  <a:pt x="55" y="144"/>
                  <a:pt x="56" y="145"/>
                  <a:pt x="56" y="147"/>
                </a:cubicBezTo>
                <a:cubicBezTo>
                  <a:pt x="56" y="148"/>
                  <a:pt x="55" y="149"/>
                  <a:pt x="53" y="149"/>
                </a:cubicBezTo>
                <a:cubicBezTo>
                  <a:pt x="52" y="149"/>
                  <a:pt x="51" y="148"/>
                  <a:pt x="51" y="147"/>
                </a:cubicBezTo>
                <a:cubicBezTo>
                  <a:pt x="51" y="145"/>
                  <a:pt x="52" y="144"/>
                  <a:pt x="53" y="14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99" name="Freeform 1096">
            <a:extLst>
              <a:ext uri="{FF2B5EF4-FFF2-40B4-BE49-F238E27FC236}">
                <a16:creationId xmlns:a16="http://schemas.microsoft.com/office/drawing/2014/main" xmlns="" id="{8D2C06B9-ECD5-4630-90CD-277BDC919903}"/>
              </a:ext>
            </a:extLst>
          </p:cNvPr>
          <p:cNvSpPr>
            <a:spLocks noEditPoints="1"/>
          </p:cNvSpPr>
          <p:nvPr/>
        </p:nvSpPr>
        <p:spPr bwMode="auto">
          <a:xfrm>
            <a:off x="2960688" y="1597025"/>
            <a:ext cx="547688" cy="552450"/>
          </a:xfrm>
          <a:custGeom>
            <a:avLst/>
            <a:gdLst>
              <a:gd name="T0" fmla="*/ 83 w 160"/>
              <a:gd name="T1" fmla="*/ 77 h 160"/>
              <a:gd name="T2" fmla="*/ 88 w 160"/>
              <a:gd name="T3" fmla="*/ 6 h 160"/>
              <a:gd name="T4" fmla="*/ 111 w 160"/>
              <a:gd name="T5" fmla="*/ 12 h 160"/>
              <a:gd name="T6" fmla="*/ 150 w 160"/>
              <a:gd name="T7" fmla="*/ 53 h 160"/>
              <a:gd name="T8" fmla="*/ 139 w 160"/>
              <a:gd name="T9" fmla="*/ 134 h 160"/>
              <a:gd name="T10" fmla="*/ 137 w 160"/>
              <a:gd name="T11" fmla="*/ 136 h 160"/>
              <a:gd name="T12" fmla="*/ 154 w 160"/>
              <a:gd name="T13" fmla="*/ 88 h 160"/>
              <a:gd name="T14" fmla="*/ 149 w 160"/>
              <a:gd name="T15" fmla="*/ 109 h 160"/>
              <a:gd name="T16" fmla="*/ 133 w 160"/>
              <a:gd name="T17" fmla="*/ 120 h 160"/>
              <a:gd name="T18" fmla="*/ 125 w 160"/>
              <a:gd name="T19" fmla="*/ 112 h 160"/>
              <a:gd name="T20" fmla="*/ 117 w 160"/>
              <a:gd name="T21" fmla="*/ 104 h 160"/>
              <a:gd name="T22" fmla="*/ 109 w 160"/>
              <a:gd name="T23" fmla="*/ 96 h 160"/>
              <a:gd name="T24" fmla="*/ 101 w 160"/>
              <a:gd name="T25" fmla="*/ 88 h 160"/>
              <a:gd name="T26" fmla="*/ 117 w 160"/>
              <a:gd name="T27" fmla="*/ 88 h 160"/>
              <a:gd name="T28" fmla="*/ 80 w 160"/>
              <a:gd name="T29" fmla="*/ 160 h 160"/>
              <a:gd name="T30" fmla="*/ 77 w 160"/>
              <a:gd name="T31" fmla="*/ 0 h 160"/>
              <a:gd name="T32" fmla="*/ 72 w 160"/>
              <a:gd name="T33" fmla="*/ 6 h 160"/>
              <a:gd name="T34" fmla="*/ 96 w 160"/>
              <a:gd name="T35" fmla="*/ 11 h 160"/>
              <a:gd name="T36" fmla="*/ 93 w 160"/>
              <a:gd name="T37" fmla="*/ 24 h 160"/>
              <a:gd name="T38" fmla="*/ 93 w 160"/>
              <a:gd name="T39" fmla="*/ 24 h 160"/>
              <a:gd name="T40" fmla="*/ 99 w 160"/>
              <a:gd name="T41" fmla="*/ 19 h 160"/>
              <a:gd name="T42" fmla="*/ 117 w 160"/>
              <a:gd name="T43" fmla="*/ 21 h 160"/>
              <a:gd name="T44" fmla="*/ 112 w 160"/>
              <a:gd name="T45" fmla="*/ 27 h 160"/>
              <a:gd name="T46" fmla="*/ 125 w 160"/>
              <a:gd name="T47" fmla="*/ 24 h 160"/>
              <a:gd name="T48" fmla="*/ 125 w 160"/>
              <a:gd name="T49" fmla="*/ 24 h 160"/>
              <a:gd name="T50" fmla="*/ 131 w 160"/>
              <a:gd name="T51" fmla="*/ 35 h 160"/>
              <a:gd name="T52" fmla="*/ 101 w 160"/>
              <a:gd name="T53" fmla="*/ 37 h 160"/>
              <a:gd name="T54" fmla="*/ 120 w 160"/>
              <a:gd name="T55" fmla="*/ 35 h 160"/>
              <a:gd name="T56" fmla="*/ 133 w 160"/>
              <a:gd name="T57" fmla="*/ 48 h 160"/>
              <a:gd name="T58" fmla="*/ 133 w 160"/>
              <a:gd name="T59" fmla="*/ 48 h 160"/>
              <a:gd name="T60" fmla="*/ 139 w 160"/>
              <a:gd name="T61" fmla="*/ 43 h 160"/>
              <a:gd name="T62" fmla="*/ 141 w 160"/>
              <a:gd name="T63" fmla="*/ 61 h 160"/>
              <a:gd name="T64" fmla="*/ 96 w 160"/>
              <a:gd name="T65" fmla="*/ 43 h 160"/>
              <a:gd name="T66" fmla="*/ 93 w 160"/>
              <a:gd name="T67" fmla="*/ 56 h 160"/>
              <a:gd name="T68" fmla="*/ 93 w 160"/>
              <a:gd name="T69" fmla="*/ 56 h 160"/>
              <a:gd name="T70" fmla="*/ 99 w 160"/>
              <a:gd name="T71" fmla="*/ 51 h 160"/>
              <a:gd name="T72" fmla="*/ 117 w 160"/>
              <a:gd name="T73" fmla="*/ 53 h 160"/>
              <a:gd name="T74" fmla="*/ 112 w 160"/>
              <a:gd name="T75" fmla="*/ 43 h 160"/>
              <a:gd name="T76" fmla="*/ 125 w 160"/>
              <a:gd name="T77" fmla="*/ 40 h 160"/>
              <a:gd name="T78" fmla="*/ 125 w 160"/>
              <a:gd name="T79" fmla="*/ 40 h 160"/>
              <a:gd name="T80" fmla="*/ 107 w 160"/>
              <a:gd name="T81" fmla="*/ 59 h 160"/>
              <a:gd name="T82" fmla="*/ 125 w 160"/>
              <a:gd name="T83" fmla="*/ 61 h 160"/>
              <a:gd name="T84" fmla="*/ 152 w 160"/>
              <a:gd name="T85" fmla="*/ 67 h 160"/>
              <a:gd name="T86" fmla="*/ 133 w 160"/>
              <a:gd name="T87" fmla="*/ 64 h 160"/>
              <a:gd name="T88" fmla="*/ 133 w 160"/>
              <a:gd name="T89" fmla="*/ 64 h 160"/>
              <a:gd name="T90" fmla="*/ 99 w 160"/>
              <a:gd name="T91" fmla="*/ 67 h 160"/>
              <a:gd name="T92" fmla="*/ 117 w 160"/>
              <a:gd name="T93" fmla="*/ 69 h 160"/>
              <a:gd name="T94" fmla="*/ 136 w 160"/>
              <a:gd name="T95" fmla="*/ 107 h 160"/>
              <a:gd name="T96" fmla="*/ 141 w 160"/>
              <a:gd name="T97" fmla="*/ 112 h 160"/>
              <a:gd name="T98" fmla="*/ 141 w 160"/>
              <a:gd name="T99" fmla="*/ 112 h 160"/>
              <a:gd name="T100" fmla="*/ 139 w 160"/>
              <a:gd name="T101" fmla="*/ 99 h 160"/>
              <a:gd name="T102" fmla="*/ 125 w 160"/>
              <a:gd name="T103" fmla="*/ 101 h 160"/>
              <a:gd name="T104" fmla="*/ 120 w 160"/>
              <a:gd name="T105" fmla="*/ 91 h 160"/>
              <a:gd name="T106" fmla="*/ 149 w 160"/>
              <a:gd name="T107" fmla="*/ 88 h 160"/>
              <a:gd name="T108" fmla="*/ 149 w 160"/>
              <a:gd name="T109" fmla="*/ 88 h 160"/>
              <a:gd name="T110" fmla="*/ 131 w 160"/>
              <a:gd name="T111" fmla="*/ 91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60" h="160">
                <a:moveTo>
                  <a:pt x="160" y="74"/>
                </a:moveTo>
                <a:cubicBezTo>
                  <a:pt x="157" y="35"/>
                  <a:pt x="125" y="3"/>
                  <a:pt x="86" y="0"/>
                </a:cubicBezTo>
                <a:cubicBezTo>
                  <a:pt x="83" y="0"/>
                  <a:pt x="83" y="0"/>
                  <a:pt x="83" y="0"/>
                </a:cubicBezTo>
                <a:cubicBezTo>
                  <a:pt x="83" y="77"/>
                  <a:pt x="83" y="77"/>
                  <a:pt x="83" y="77"/>
                </a:cubicBezTo>
                <a:cubicBezTo>
                  <a:pt x="160" y="77"/>
                  <a:pt x="160" y="77"/>
                  <a:pt x="160" y="77"/>
                </a:cubicBezTo>
                <a:lnTo>
                  <a:pt x="160" y="74"/>
                </a:lnTo>
                <a:close/>
                <a:moveTo>
                  <a:pt x="88" y="72"/>
                </a:moveTo>
                <a:cubicBezTo>
                  <a:pt x="88" y="6"/>
                  <a:pt x="88" y="6"/>
                  <a:pt x="88" y="6"/>
                </a:cubicBezTo>
                <a:cubicBezTo>
                  <a:pt x="95" y="6"/>
                  <a:pt x="101" y="8"/>
                  <a:pt x="107" y="10"/>
                </a:cubicBezTo>
                <a:cubicBezTo>
                  <a:pt x="107" y="10"/>
                  <a:pt x="107" y="11"/>
                  <a:pt x="107" y="11"/>
                </a:cubicBezTo>
                <a:cubicBezTo>
                  <a:pt x="107" y="12"/>
                  <a:pt x="108" y="13"/>
                  <a:pt x="109" y="13"/>
                </a:cubicBezTo>
                <a:cubicBezTo>
                  <a:pt x="110" y="13"/>
                  <a:pt x="111" y="13"/>
                  <a:pt x="111" y="12"/>
                </a:cubicBezTo>
                <a:cubicBezTo>
                  <a:pt x="127" y="20"/>
                  <a:pt x="140" y="33"/>
                  <a:pt x="148" y="49"/>
                </a:cubicBezTo>
                <a:cubicBezTo>
                  <a:pt x="147" y="49"/>
                  <a:pt x="147" y="50"/>
                  <a:pt x="147" y="51"/>
                </a:cubicBezTo>
                <a:cubicBezTo>
                  <a:pt x="147" y="52"/>
                  <a:pt x="148" y="53"/>
                  <a:pt x="149" y="53"/>
                </a:cubicBezTo>
                <a:cubicBezTo>
                  <a:pt x="149" y="53"/>
                  <a:pt x="150" y="53"/>
                  <a:pt x="150" y="53"/>
                </a:cubicBezTo>
                <a:cubicBezTo>
                  <a:pt x="152" y="59"/>
                  <a:pt x="154" y="65"/>
                  <a:pt x="154" y="72"/>
                </a:cubicBezTo>
                <a:lnTo>
                  <a:pt x="88" y="72"/>
                </a:lnTo>
                <a:close/>
                <a:moveTo>
                  <a:pt x="137" y="136"/>
                </a:moveTo>
                <a:cubicBezTo>
                  <a:pt x="139" y="134"/>
                  <a:pt x="139" y="134"/>
                  <a:pt x="139" y="134"/>
                </a:cubicBezTo>
                <a:cubicBezTo>
                  <a:pt x="151" y="121"/>
                  <a:pt x="159" y="104"/>
                  <a:pt x="160" y="86"/>
                </a:cubicBezTo>
                <a:cubicBezTo>
                  <a:pt x="160" y="83"/>
                  <a:pt x="160" y="83"/>
                  <a:pt x="160" y="83"/>
                </a:cubicBezTo>
                <a:cubicBezTo>
                  <a:pt x="83" y="83"/>
                  <a:pt x="83" y="83"/>
                  <a:pt x="83" y="83"/>
                </a:cubicBezTo>
                <a:lnTo>
                  <a:pt x="137" y="136"/>
                </a:lnTo>
                <a:close/>
                <a:moveTo>
                  <a:pt x="117" y="88"/>
                </a:moveTo>
                <a:cubicBezTo>
                  <a:pt x="133" y="88"/>
                  <a:pt x="133" y="88"/>
                  <a:pt x="133" y="88"/>
                </a:cubicBezTo>
                <a:cubicBezTo>
                  <a:pt x="149" y="88"/>
                  <a:pt x="149" y="88"/>
                  <a:pt x="149" y="88"/>
                </a:cubicBezTo>
                <a:cubicBezTo>
                  <a:pt x="154" y="88"/>
                  <a:pt x="154" y="88"/>
                  <a:pt x="154" y="88"/>
                </a:cubicBezTo>
                <a:cubicBezTo>
                  <a:pt x="154" y="94"/>
                  <a:pt x="152" y="99"/>
                  <a:pt x="151" y="104"/>
                </a:cubicBezTo>
                <a:cubicBezTo>
                  <a:pt x="150" y="104"/>
                  <a:pt x="150" y="104"/>
                  <a:pt x="149" y="104"/>
                </a:cubicBezTo>
                <a:cubicBezTo>
                  <a:pt x="148" y="104"/>
                  <a:pt x="147" y="105"/>
                  <a:pt x="147" y="107"/>
                </a:cubicBezTo>
                <a:cubicBezTo>
                  <a:pt x="147" y="108"/>
                  <a:pt x="148" y="109"/>
                  <a:pt x="149" y="109"/>
                </a:cubicBezTo>
                <a:cubicBezTo>
                  <a:pt x="146" y="116"/>
                  <a:pt x="142" y="123"/>
                  <a:pt x="137" y="129"/>
                </a:cubicBezTo>
                <a:cubicBezTo>
                  <a:pt x="134" y="125"/>
                  <a:pt x="134" y="125"/>
                  <a:pt x="134" y="125"/>
                </a:cubicBezTo>
                <a:cubicBezTo>
                  <a:pt x="135" y="125"/>
                  <a:pt x="136" y="124"/>
                  <a:pt x="136" y="123"/>
                </a:cubicBezTo>
                <a:cubicBezTo>
                  <a:pt x="136" y="121"/>
                  <a:pt x="135" y="120"/>
                  <a:pt x="133" y="120"/>
                </a:cubicBezTo>
                <a:cubicBezTo>
                  <a:pt x="132" y="120"/>
                  <a:pt x="131" y="121"/>
                  <a:pt x="131" y="123"/>
                </a:cubicBezTo>
                <a:cubicBezTo>
                  <a:pt x="126" y="117"/>
                  <a:pt x="126" y="117"/>
                  <a:pt x="126" y="117"/>
                </a:cubicBezTo>
                <a:cubicBezTo>
                  <a:pt x="127" y="117"/>
                  <a:pt x="128" y="116"/>
                  <a:pt x="128" y="115"/>
                </a:cubicBezTo>
                <a:cubicBezTo>
                  <a:pt x="128" y="113"/>
                  <a:pt x="127" y="112"/>
                  <a:pt x="125" y="112"/>
                </a:cubicBezTo>
                <a:cubicBezTo>
                  <a:pt x="124" y="112"/>
                  <a:pt x="123" y="113"/>
                  <a:pt x="123" y="115"/>
                </a:cubicBezTo>
                <a:cubicBezTo>
                  <a:pt x="118" y="109"/>
                  <a:pt x="118" y="109"/>
                  <a:pt x="118" y="109"/>
                </a:cubicBezTo>
                <a:cubicBezTo>
                  <a:pt x="119" y="109"/>
                  <a:pt x="120" y="108"/>
                  <a:pt x="120" y="107"/>
                </a:cubicBezTo>
                <a:cubicBezTo>
                  <a:pt x="120" y="105"/>
                  <a:pt x="119" y="104"/>
                  <a:pt x="117" y="104"/>
                </a:cubicBezTo>
                <a:cubicBezTo>
                  <a:pt x="116" y="104"/>
                  <a:pt x="115" y="105"/>
                  <a:pt x="115" y="107"/>
                </a:cubicBezTo>
                <a:cubicBezTo>
                  <a:pt x="110" y="101"/>
                  <a:pt x="110" y="101"/>
                  <a:pt x="110" y="101"/>
                </a:cubicBezTo>
                <a:cubicBezTo>
                  <a:pt x="111" y="101"/>
                  <a:pt x="112" y="100"/>
                  <a:pt x="112" y="99"/>
                </a:cubicBezTo>
                <a:cubicBezTo>
                  <a:pt x="112" y="97"/>
                  <a:pt x="111" y="96"/>
                  <a:pt x="109" y="96"/>
                </a:cubicBezTo>
                <a:cubicBezTo>
                  <a:pt x="108" y="96"/>
                  <a:pt x="107" y="97"/>
                  <a:pt x="107" y="99"/>
                </a:cubicBezTo>
                <a:cubicBezTo>
                  <a:pt x="102" y="93"/>
                  <a:pt x="102" y="93"/>
                  <a:pt x="102" y="93"/>
                </a:cubicBezTo>
                <a:cubicBezTo>
                  <a:pt x="103" y="93"/>
                  <a:pt x="104" y="92"/>
                  <a:pt x="104" y="91"/>
                </a:cubicBezTo>
                <a:cubicBezTo>
                  <a:pt x="104" y="89"/>
                  <a:pt x="103" y="88"/>
                  <a:pt x="101" y="88"/>
                </a:cubicBezTo>
                <a:cubicBezTo>
                  <a:pt x="100" y="88"/>
                  <a:pt x="99" y="89"/>
                  <a:pt x="99" y="91"/>
                </a:cubicBezTo>
                <a:cubicBezTo>
                  <a:pt x="96" y="88"/>
                  <a:pt x="96" y="88"/>
                  <a:pt x="96" y="88"/>
                </a:cubicBezTo>
                <a:cubicBezTo>
                  <a:pt x="101" y="88"/>
                  <a:pt x="101" y="88"/>
                  <a:pt x="101" y="88"/>
                </a:cubicBezTo>
                <a:lnTo>
                  <a:pt x="117" y="88"/>
                </a:lnTo>
                <a:close/>
                <a:moveTo>
                  <a:pt x="77" y="0"/>
                </a:moveTo>
                <a:cubicBezTo>
                  <a:pt x="74" y="0"/>
                  <a:pt x="74" y="0"/>
                  <a:pt x="74" y="0"/>
                </a:cubicBezTo>
                <a:cubicBezTo>
                  <a:pt x="33" y="3"/>
                  <a:pt x="0" y="38"/>
                  <a:pt x="0" y="80"/>
                </a:cubicBezTo>
                <a:cubicBezTo>
                  <a:pt x="0" y="124"/>
                  <a:pt x="36" y="160"/>
                  <a:pt x="80" y="160"/>
                </a:cubicBezTo>
                <a:cubicBezTo>
                  <a:pt x="98" y="160"/>
                  <a:pt x="117" y="154"/>
                  <a:pt x="131" y="142"/>
                </a:cubicBezTo>
                <a:cubicBezTo>
                  <a:pt x="133" y="140"/>
                  <a:pt x="133" y="140"/>
                  <a:pt x="133" y="140"/>
                </a:cubicBezTo>
                <a:cubicBezTo>
                  <a:pt x="77" y="84"/>
                  <a:pt x="77" y="84"/>
                  <a:pt x="77" y="84"/>
                </a:cubicBezTo>
                <a:lnTo>
                  <a:pt x="77" y="0"/>
                </a:lnTo>
                <a:close/>
                <a:moveTo>
                  <a:pt x="125" y="140"/>
                </a:moveTo>
                <a:cubicBezTo>
                  <a:pt x="112" y="149"/>
                  <a:pt x="96" y="155"/>
                  <a:pt x="80" y="155"/>
                </a:cubicBezTo>
                <a:cubicBezTo>
                  <a:pt x="39" y="155"/>
                  <a:pt x="5" y="121"/>
                  <a:pt x="5" y="80"/>
                </a:cubicBezTo>
                <a:cubicBezTo>
                  <a:pt x="5" y="42"/>
                  <a:pt x="34" y="10"/>
                  <a:pt x="72" y="6"/>
                </a:cubicBezTo>
                <a:cubicBezTo>
                  <a:pt x="72" y="86"/>
                  <a:pt x="72" y="86"/>
                  <a:pt x="72" y="86"/>
                </a:cubicBezTo>
                <a:lnTo>
                  <a:pt x="125" y="140"/>
                </a:lnTo>
                <a:close/>
                <a:moveTo>
                  <a:pt x="93" y="8"/>
                </a:moveTo>
                <a:cubicBezTo>
                  <a:pt x="95" y="8"/>
                  <a:pt x="96" y="9"/>
                  <a:pt x="96" y="11"/>
                </a:cubicBezTo>
                <a:cubicBezTo>
                  <a:pt x="96" y="12"/>
                  <a:pt x="95" y="13"/>
                  <a:pt x="93" y="13"/>
                </a:cubicBezTo>
                <a:cubicBezTo>
                  <a:pt x="92" y="13"/>
                  <a:pt x="91" y="12"/>
                  <a:pt x="91" y="11"/>
                </a:cubicBezTo>
                <a:cubicBezTo>
                  <a:pt x="91" y="9"/>
                  <a:pt x="92" y="8"/>
                  <a:pt x="93" y="8"/>
                </a:cubicBezTo>
                <a:close/>
                <a:moveTo>
                  <a:pt x="93" y="24"/>
                </a:moveTo>
                <a:cubicBezTo>
                  <a:pt x="95" y="24"/>
                  <a:pt x="96" y="25"/>
                  <a:pt x="96" y="27"/>
                </a:cubicBezTo>
                <a:cubicBezTo>
                  <a:pt x="96" y="28"/>
                  <a:pt x="95" y="29"/>
                  <a:pt x="93" y="29"/>
                </a:cubicBezTo>
                <a:cubicBezTo>
                  <a:pt x="92" y="29"/>
                  <a:pt x="91" y="28"/>
                  <a:pt x="91" y="27"/>
                </a:cubicBezTo>
                <a:cubicBezTo>
                  <a:pt x="91" y="25"/>
                  <a:pt x="92" y="24"/>
                  <a:pt x="93" y="24"/>
                </a:cubicBezTo>
                <a:close/>
                <a:moveTo>
                  <a:pt x="101" y="16"/>
                </a:moveTo>
                <a:cubicBezTo>
                  <a:pt x="103" y="16"/>
                  <a:pt x="104" y="17"/>
                  <a:pt x="104" y="19"/>
                </a:cubicBezTo>
                <a:cubicBezTo>
                  <a:pt x="104" y="20"/>
                  <a:pt x="103" y="21"/>
                  <a:pt x="101" y="21"/>
                </a:cubicBezTo>
                <a:cubicBezTo>
                  <a:pt x="100" y="21"/>
                  <a:pt x="99" y="20"/>
                  <a:pt x="99" y="19"/>
                </a:cubicBezTo>
                <a:cubicBezTo>
                  <a:pt x="99" y="17"/>
                  <a:pt x="100" y="16"/>
                  <a:pt x="101" y="16"/>
                </a:cubicBezTo>
                <a:close/>
                <a:moveTo>
                  <a:pt x="117" y="16"/>
                </a:moveTo>
                <a:cubicBezTo>
                  <a:pt x="119" y="16"/>
                  <a:pt x="120" y="17"/>
                  <a:pt x="120" y="19"/>
                </a:cubicBezTo>
                <a:cubicBezTo>
                  <a:pt x="120" y="20"/>
                  <a:pt x="119" y="21"/>
                  <a:pt x="117" y="21"/>
                </a:cubicBezTo>
                <a:cubicBezTo>
                  <a:pt x="116" y="21"/>
                  <a:pt x="115" y="20"/>
                  <a:pt x="115" y="19"/>
                </a:cubicBezTo>
                <a:cubicBezTo>
                  <a:pt x="115" y="17"/>
                  <a:pt x="116" y="16"/>
                  <a:pt x="117" y="16"/>
                </a:cubicBezTo>
                <a:close/>
                <a:moveTo>
                  <a:pt x="109" y="24"/>
                </a:moveTo>
                <a:cubicBezTo>
                  <a:pt x="111" y="24"/>
                  <a:pt x="112" y="25"/>
                  <a:pt x="112" y="27"/>
                </a:cubicBezTo>
                <a:cubicBezTo>
                  <a:pt x="112" y="28"/>
                  <a:pt x="111" y="29"/>
                  <a:pt x="109" y="29"/>
                </a:cubicBezTo>
                <a:cubicBezTo>
                  <a:pt x="108" y="29"/>
                  <a:pt x="107" y="28"/>
                  <a:pt x="107" y="27"/>
                </a:cubicBezTo>
                <a:cubicBezTo>
                  <a:pt x="107" y="25"/>
                  <a:pt x="108" y="24"/>
                  <a:pt x="109" y="24"/>
                </a:cubicBezTo>
                <a:close/>
                <a:moveTo>
                  <a:pt x="125" y="24"/>
                </a:moveTo>
                <a:cubicBezTo>
                  <a:pt x="127" y="24"/>
                  <a:pt x="128" y="25"/>
                  <a:pt x="128" y="27"/>
                </a:cubicBezTo>
                <a:cubicBezTo>
                  <a:pt x="128" y="28"/>
                  <a:pt x="127" y="29"/>
                  <a:pt x="125" y="29"/>
                </a:cubicBezTo>
                <a:cubicBezTo>
                  <a:pt x="124" y="29"/>
                  <a:pt x="123" y="28"/>
                  <a:pt x="123" y="27"/>
                </a:cubicBezTo>
                <a:cubicBezTo>
                  <a:pt x="123" y="25"/>
                  <a:pt x="124" y="24"/>
                  <a:pt x="125" y="24"/>
                </a:cubicBezTo>
                <a:close/>
                <a:moveTo>
                  <a:pt x="133" y="32"/>
                </a:moveTo>
                <a:cubicBezTo>
                  <a:pt x="135" y="32"/>
                  <a:pt x="136" y="33"/>
                  <a:pt x="136" y="35"/>
                </a:cubicBezTo>
                <a:cubicBezTo>
                  <a:pt x="136" y="36"/>
                  <a:pt x="135" y="37"/>
                  <a:pt x="133" y="37"/>
                </a:cubicBezTo>
                <a:cubicBezTo>
                  <a:pt x="132" y="37"/>
                  <a:pt x="131" y="36"/>
                  <a:pt x="131" y="35"/>
                </a:cubicBezTo>
                <a:cubicBezTo>
                  <a:pt x="131" y="33"/>
                  <a:pt x="132" y="32"/>
                  <a:pt x="133" y="32"/>
                </a:cubicBezTo>
                <a:close/>
                <a:moveTo>
                  <a:pt x="101" y="32"/>
                </a:moveTo>
                <a:cubicBezTo>
                  <a:pt x="103" y="32"/>
                  <a:pt x="104" y="33"/>
                  <a:pt x="104" y="35"/>
                </a:cubicBezTo>
                <a:cubicBezTo>
                  <a:pt x="104" y="36"/>
                  <a:pt x="103" y="37"/>
                  <a:pt x="101" y="37"/>
                </a:cubicBezTo>
                <a:cubicBezTo>
                  <a:pt x="100" y="37"/>
                  <a:pt x="99" y="36"/>
                  <a:pt x="99" y="35"/>
                </a:cubicBezTo>
                <a:cubicBezTo>
                  <a:pt x="99" y="33"/>
                  <a:pt x="100" y="32"/>
                  <a:pt x="101" y="32"/>
                </a:cubicBezTo>
                <a:close/>
                <a:moveTo>
                  <a:pt x="117" y="32"/>
                </a:moveTo>
                <a:cubicBezTo>
                  <a:pt x="119" y="32"/>
                  <a:pt x="120" y="33"/>
                  <a:pt x="120" y="35"/>
                </a:cubicBezTo>
                <a:cubicBezTo>
                  <a:pt x="120" y="36"/>
                  <a:pt x="119" y="37"/>
                  <a:pt x="117" y="37"/>
                </a:cubicBezTo>
                <a:cubicBezTo>
                  <a:pt x="116" y="37"/>
                  <a:pt x="115" y="36"/>
                  <a:pt x="115" y="35"/>
                </a:cubicBezTo>
                <a:cubicBezTo>
                  <a:pt x="115" y="33"/>
                  <a:pt x="116" y="32"/>
                  <a:pt x="117" y="32"/>
                </a:cubicBezTo>
                <a:close/>
                <a:moveTo>
                  <a:pt x="133" y="48"/>
                </a:moveTo>
                <a:cubicBezTo>
                  <a:pt x="135" y="48"/>
                  <a:pt x="136" y="49"/>
                  <a:pt x="136" y="51"/>
                </a:cubicBezTo>
                <a:cubicBezTo>
                  <a:pt x="136" y="52"/>
                  <a:pt x="135" y="53"/>
                  <a:pt x="133" y="53"/>
                </a:cubicBezTo>
                <a:cubicBezTo>
                  <a:pt x="132" y="53"/>
                  <a:pt x="131" y="52"/>
                  <a:pt x="131" y="51"/>
                </a:cubicBezTo>
                <a:cubicBezTo>
                  <a:pt x="131" y="49"/>
                  <a:pt x="132" y="48"/>
                  <a:pt x="133" y="48"/>
                </a:cubicBezTo>
                <a:close/>
                <a:moveTo>
                  <a:pt x="141" y="40"/>
                </a:moveTo>
                <a:cubicBezTo>
                  <a:pt x="143" y="40"/>
                  <a:pt x="144" y="41"/>
                  <a:pt x="144" y="43"/>
                </a:cubicBezTo>
                <a:cubicBezTo>
                  <a:pt x="144" y="44"/>
                  <a:pt x="143" y="45"/>
                  <a:pt x="141" y="45"/>
                </a:cubicBezTo>
                <a:cubicBezTo>
                  <a:pt x="140" y="45"/>
                  <a:pt x="139" y="44"/>
                  <a:pt x="139" y="43"/>
                </a:cubicBezTo>
                <a:cubicBezTo>
                  <a:pt x="139" y="41"/>
                  <a:pt x="140" y="40"/>
                  <a:pt x="141" y="40"/>
                </a:cubicBezTo>
                <a:close/>
                <a:moveTo>
                  <a:pt x="141" y="56"/>
                </a:moveTo>
                <a:cubicBezTo>
                  <a:pt x="143" y="56"/>
                  <a:pt x="144" y="57"/>
                  <a:pt x="144" y="59"/>
                </a:cubicBezTo>
                <a:cubicBezTo>
                  <a:pt x="144" y="60"/>
                  <a:pt x="143" y="61"/>
                  <a:pt x="141" y="61"/>
                </a:cubicBezTo>
                <a:cubicBezTo>
                  <a:pt x="140" y="61"/>
                  <a:pt x="139" y="60"/>
                  <a:pt x="139" y="59"/>
                </a:cubicBezTo>
                <a:cubicBezTo>
                  <a:pt x="139" y="57"/>
                  <a:pt x="140" y="56"/>
                  <a:pt x="141" y="56"/>
                </a:cubicBezTo>
                <a:close/>
                <a:moveTo>
                  <a:pt x="93" y="40"/>
                </a:moveTo>
                <a:cubicBezTo>
                  <a:pt x="95" y="40"/>
                  <a:pt x="96" y="41"/>
                  <a:pt x="96" y="43"/>
                </a:cubicBezTo>
                <a:cubicBezTo>
                  <a:pt x="96" y="44"/>
                  <a:pt x="95" y="45"/>
                  <a:pt x="93" y="45"/>
                </a:cubicBezTo>
                <a:cubicBezTo>
                  <a:pt x="92" y="45"/>
                  <a:pt x="91" y="44"/>
                  <a:pt x="91" y="43"/>
                </a:cubicBezTo>
                <a:cubicBezTo>
                  <a:pt x="91" y="41"/>
                  <a:pt x="92" y="40"/>
                  <a:pt x="93" y="40"/>
                </a:cubicBezTo>
                <a:close/>
                <a:moveTo>
                  <a:pt x="93" y="56"/>
                </a:moveTo>
                <a:cubicBezTo>
                  <a:pt x="95" y="56"/>
                  <a:pt x="96" y="57"/>
                  <a:pt x="96" y="59"/>
                </a:cubicBezTo>
                <a:cubicBezTo>
                  <a:pt x="96" y="60"/>
                  <a:pt x="95" y="61"/>
                  <a:pt x="93" y="61"/>
                </a:cubicBezTo>
                <a:cubicBezTo>
                  <a:pt x="92" y="61"/>
                  <a:pt x="91" y="60"/>
                  <a:pt x="91" y="59"/>
                </a:cubicBezTo>
                <a:cubicBezTo>
                  <a:pt x="91" y="57"/>
                  <a:pt x="92" y="56"/>
                  <a:pt x="93" y="56"/>
                </a:cubicBezTo>
                <a:close/>
                <a:moveTo>
                  <a:pt x="101" y="48"/>
                </a:moveTo>
                <a:cubicBezTo>
                  <a:pt x="103" y="48"/>
                  <a:pt x="104" y="49"/>
                  <a:pt x="104" y="51"/>
                </a:cubicBezTo>
                <a:cubicBezTo>
                  <a:pt x="104" y="52"/>
                  <a:pt x="103" y="53"/>
                  <a:pt x="101" y="53"/>
                </a:cubicBezTo>
                <a:cubicBezTo>
                  <a:pt x="100" y="53"/>
                  <a:pt x="99" y="52"/>
                  <a:pt x="99" y="51"/>
                </a:cubicBezTo>
                <a:cubicBezTo>
                  <a:pt x="99" y="49"/>
                  <a:pt x="100" y="48"/>
                  <a:pt x="101" y="48"/>
                </a:cubicBezTo>
                <a:close/>
                <a:moveTo>
                  <a:pt x="117" y="48"/>
                </a:moveTo>
                <a:cubicBezTo>
                  <a:pt x="119" y="48"/>
                  <a:pt x="120" y="49"/>
                  <a:pt x="120" y="51"/>
                </a:cubicBezTo>
                <a:cubicBezTo>
                  <a:pt x="120" y="52"/>
                  <a:pt x="119" y="53"/>
                  <a:pt x="117" y="53"/>
                </a:cubicBezTo>
                <a:cubicBezTo>
                  <a:pt x="116" y="53"/>
                  <a:pt x="115" y="52"/>
                  <a:pt x="115" y="51"/>
                </a:cubicBezTo>
                <a:cubicBezTo>
                  <a:pt x="115" y="49"/>
                  <a:pt x="116" y="48"/>
                  <a:pt x="117" y="48"/>
                </a:cubicBezTo>
                <a:close/>
                <a:moveTo>
                  <a:pt x="109" y="40"/>
                </a:moveTo>
                <a:cubicBezTo>
                  <a:pt x="111" y="40"/>
                  <a:pt x="112" y="41"/>
                  <a:pt x="112" y="43"/>
                </a:cubicBezTo>
                <a:cubicBezTo>
                  <a:pt x="112" y="44"/>
                  <a:pt x="111" y="45"/>
                  <a:pt x="109" y="45"/>
                </a:cubicBezTo>
                <a:cubicBezTo>
                  <a:pt x="108" y="45"/>
                  <a:pt x="107" y="44"/>
                  <a:pt x="107" y="43"/>
                </a:cubicBezTo>
                <a:cubicBezTo>
                  <a:pt x="107" y="41"/>
                  <a:pt x="108" y="40"/>
                  <a:pt x="109" y="40"/>
                </a:cubicBezTo>
                <a:close/>
                <a:moveTo>
                  <a:pt x="125" y="40"/>
                </a:moveTo>
                <a:cubicBezTo>
                  <a:pt x="127" y="40"/>
                  <a:pt x="128" y="41"/>
                  <a:pt x="128" y="43"/>
                </a:cubicBezTo>
                <a:cubicBezTo>
                  <a:pt x="128" y="44"/>
                  <a:pt x="127" y="45"/>
                  <a:pt x="125" y="45"/>
                </a:cubicBezTo>
                <a:cubicBezTo>
                  <a:pt x="124" y="45"/>
                  <a:pt x="123" y="44"/>
                  <a:pt x="123" y="43"/>
                </a:cubicBezTo>
                <a:cubicBezTo>
                  <a:pt x="123" y="41"/>
                  <a:pt x="124" y="40"/>
                  <a:pt x="125" y="40"/>
                </a:cubicBezTo>
                <a:close/>
                <a:moveTo>
                  <a:pt x="109" y="56"/>
                </a:moveTo>
                <a:cubicBezTo>
                  <a:pt x="111" y="56"/>
                  <a:pt x="112" y="57"/>
                  <a:pt x="112" y="59"/>
                </a:cubicBezTo>
                <a:cubicBezTo>
                  <a:pt x="112" y="60"/>
                  <a:pt x="111" y="61"/>
                  <a:pt x="109" y="61"/>
                </a:cubicBezTo>
                <a:cubicBezTo>
                  <a:pt x="108" y="61"/>
                  <a:pt x="107" y="60"/>
                  <a:pt x="107" y="59"/>
                </a:cubicBezTo>
                <a:cubicBezTo>
                  <a:pt x="107" y="57"/>
                  <a:pt x="108" y="56"/>
                  <a:pt x="109" y="56"/>
                </a:cubicBezTo>
                <a:close/>
                <a:moveTo>
                  <a:pt x="125" y="56"/>
                </a:moveTo>
                <a:cubicBezTo>
                  <a:pt x="127" y="56"/>
                  <a:pt x="128" y="57"/>
                  <a:pt x="128" y="59"/>
                </a:cubicBezTo>
                <a:cubicBezTo>
                  <a:pt x="128" y="60"/>
                  <a:pt x="127" y="61"/>
                  <a:pt x="125" y="61"/>
                </a:cubicBezTo>
                <a:cubicBezTo>
                  <a:pt x="124" y="61"/>
                  <a:pt x="123" y="60"/>
                  <a:pt x="123" y="59"/>
                </a:cubicBezTo>
                <a:cubicBezTo>
                  <a:pt x="123" y="57"/>
                  <a:pt x="124" y="56"/>
                  <a:pt x="125" y="56"/>
                </a:cubicBezTo>
                <a:close/>
                <a:moveTo>
                  <a:pt x="149" y="64"/>
                </a:moveTo>
                <a:cubicBezTo>
                  <a:pt x="151" y="64"/>
                  <a:pt x="152" y="65"/>
                  <a:pt x="152" y="67"/>
                </a:cubicBezTo>
                <a:cubicBezTo>
                  <a:pt x="152" y="68"/>
                  <a:pt x="151" y="69"/>
                  <a:pt x="149" y="69"/>
                </a:cubicBezTo>
                <a:cubicBezTo>
                  <a:pt x="148" y="69"/>
                  <a:pt x="147" y="68"/>
                  <a:pt x="147" y="67"/>
                </a:cubicBezTo>
                <a:cubicBezTo>
                  <a:pt x="147" y="65"/>
                  <a:pt x="148" y="64"/>
                  <a:pt x="149" y="64"/>
                </a:cubicBezTo>
                <a:close/>
                <a:moveTo>
                  <a:pt x="133" y="64"/>
                </a:moveTo>
                <a:cubicBezTo>
                  <a:pt x="135" y="64"/>
                  <a:pt x="136" y="65"/>
                  <a:pt x="136" y="67"/>
                </a:cubicBezTo>
                <a:cubicBezTo>
                  <a:pt x="136" y="68"/>
                  <a:pt x="135" y="69"/>
                  <a:pt x="133" y="69"/>
                </a:cubicBezTo>
                <a:cubicBezTo>
                  <a:pt x="132" y="69"/>
                  <a:pt x="131" y="68"/>
                  <a:pt x="131" y="67"/>
                </a:cubicBezTo>
                <a:cubicBezTo>
                  <a:pt x="131" y="65"/>
                  <a:pt x="132" y="64"/>
                  <a:pt x="133" y="64"/>
                </a:cubicBezTo>
                <a:close/>
                <a:moveTo>
                  <a:pt x="101" y="64"/>
                </a:moveTo>
                <a:cubicBezTo>
                  <a:pt x="103" y="64"/>
                  <a:pt x="104" y="65"/>
                  <a:pt x="104" y="67"/>
                </a:cubicBezTo>
                <a:cubicBezTo>
                  <a:pt x="104" y="68"/>
                  <a:pt x="103" y="69"/>
                  <a:pt x="101" y="69"/>
                </a:cubicBezTo>
                <a:cubicBezTo>
                  <a:pt x="100" y="69"/>
                  <a:pt x="99" y="68"/>
                  <a:pt x="99" y="67"/>
                </a:cubicBezTo>
                <a:cubicBezTo>
                  <a:pt x="99" y="65"/>
                  <a:pt x="100" y="64"/>
                  <a:pt x="101" y="64"/>
                </a:cubicBezTo>
                <a:close/>
                <a:moveTo>
                  <a:pt x="117" y="64"/>
                </a:moveTo>
                <a:cubicBezTo>
                  <a:pt x="119" y="64"/>
                  <a:pt x="120" y="65"/>
                  <a:pt x="120" y="67"/>
                </a:cubicBezTo>
                <a:cubicBezTo>
                  <a:pt x="120" y="68"/>
                  <a:pt x="119" y="69"/>
                  <a:pt x="117" y="69"/>
                </a:cubicBezTo>
                <a:cubicBezTo>
                  <a:pt x="116" y="69"/>
                  <a:pt x="115" y="68"/>
                  <a:pt x="115" y="67"/>
                </a:cubicBezTo>
                <a:cubicBezTo>
                  <a:pt x="115" y="65"/>
                  <a:pt x="116" y="64"/>
                  <a:pt x="117" y="64"/>
                </a:cubicBezTo>
                <a:close/>
                <a:moveTo>
                  <a:pt x="133" y="104"/>
                </a:moveTo>
                <a:cubicBezTo>
                  <a:pt x="135" y="104"/>
                  <a:pt x="136" y="105"/>
                  <a:pt x="136" y="107"/>
                </a:cubicBezTo>
                <a:cubicBezTo>
                  <a:pt x="136" y="108"/>
                  <a:pt x="135" y="109"/>
                  <a:pt x="133" y="109"/>
                </a:cubicBezTo>
                <a:cubicBezTo>
                  <a:pt x="132" y="109"/>
                  <a:pt x="131" y="108"/>
                  <a:pt x="131" y="107"/>
                </a:cubicBezTo>
                <a:cubicBezTo>
                  <a:pt x="131" y="105"/>
                  <a:pt x="132" y="104"/>
                  <a:pt x="133" y="104"/>
                </a:cubicBezTo>
                <a:close/>
                <a:moveTo>
                  <a:pt x="141" y="112"/>
                </a:moveTo>
                <a:cubicBezTo>
                  <a:pt x="143" y="112"/>
                  <a:pt x="144" y="113"/>
                  <a:pt x="144" y="115"/>
                </a:cubicBezTo>
                <a:cubicBezTo>
                  <a:pt x="144" y="116"/>
                  <a:pt x="143" y="117"/>
                  <a:pt x="141" y="117"/>
                </a:cubicBezTo>
                <a:cubicBezTo>
                  <a:pt x="140" y="117"/>
                  <a:pt x="139" y="116"/>
                  <a:pt x="139" y="115"/>
                </a:cubicBezTo>
                <a:cubicBezTo>
                  <a:pt x="139" y="113"/>
                  <a:pt x="140" y="112"/>
                  <a:pt x="141" y="112"/>
                </a:cubicBezTo>
                <a:close/>
                <a:moveTo>
                  <a:pt x="141" y="96"/>
                </a:moveTo>
                <a:cubicBezTo>
                  <a:pt x="143" y="96"/>
                  <a:pt x="144" y="97"/>
                  <a:pt x="144" y="99"/>
                </a:cubicBezTo>
                <a:cubicBezTo>
                  <a:pt x="144" y="100"/>
                  <a:pt x="143" y="101"/>
                  <a:pt x="141" y="101"/>
                </a:cubicBezTo>
                <a:cubicBezTo>
                  <a:pt x="140" y="101"/>
                  <a:pt x="139" y="100"/>
                  <a:pt x="139" y="99"/>
                </a:cubicBezTo>
                <a:cubicBezTo>
                  <a:pt x="139" y="97"/>
                  <a:pt x="140" y="96"/>
                  <a:pt x="141" y="96"/>
                </a:cubicBezTo>
                <a:close/>
                <a:moveTo>
                  <a:pt x="125" y="96"/>
                </a:moveTo>
                <a:cubicBezTo>
                  <a:pt x="127" y="96"/>
                  <a:pt x="128" y="97"/>
                  <a:pt x="128" y="99"/>
                </a:cubicBezTo>
                <a:cubicBezTo>
                  <a:pt x="128" y="100"/>
                  <a:pt x="127" y="101"/>
                  <a:pt x="125" y="101"/>
                </a:cubicBezTo>
                <a:cubicBezTo>
                  <a:pt x="124" y="101"/>
                  <a:pt x="123" y="100"/>
                  <a:pt x="123" y="99"/>
                </a:cubicBezTo>
                <a:cubicBezTo>
                  <a:pt x="123" y="97"/>
                  <a:pt x="124" y="96"/>
                  <a:pt x="125" y="96"/>
                </a:cubicBezTo>
                <a:close/>
                <a:moveTo>
                  <a:pt x="117" y="88"/>
                </a:moveTo>
                <a:cubicBezTo>
                  <a:pt x="119" y="88"/>
                  <a:pt x="120" y="89"/>
                  <a:pt x="120" y="91"/>
                </a:cubicBezTo>
                <a:cubicBezTo>
                  <a:pt x="120" y="92"/>
                  <a:pt x="119" y="93"/>
                  <a:pt x="117" y="93"/>
                </a:cubicBezTo>
                <a:cubicBezTo>
                  <a:pt x="116" y="93"/>
                  <a:pt x="115" y="92"/>
                  <a:pt x="115" y="91"/>
                </a:cubicBezTo>
                <a:cubicBezTo>
                  <a:pt x="115" y="89"/>
                  <a:pt x="116" y="88"/>
                  <a:pt x="117" y="88"/>
                </a:cubicBezTo>
                <a:close/>
                <a:moveTo>
                  <a:pt x="149" y="88"/>
                </a:moveTo>
                <a:cubicBezTo>
                  <a:pt x="151" y="88"/>
                  <a:pt x="152" y="89"/>
                  <a:pt x="152" y="91"/>
                </a:cubicBezTo>
                <a:cubicBezTo>
                  <a:pt x="152" y="92"/>
                  <a:pt x="151" y="93"/>
                  <a:pt x="149" y="93"/>
                </a:cubicBezTo>
                <a:cubicBezTo>
                  <a:pt x="148" y="93"/>
                  <a:pt x="147" y="92"/>
                  <a:pt x="147" y="91"/>
                </a:cubicBezTo>
                <a:cubicBezTo>
                  <a:pt x="147" y="89"/>
                  <a:pt x="148" y="88"/>
                  <a:pt x="149" y="88"/>
                </a:cubicBezTo>
                <a:close/>
                <a:moveTo>
                  <a:pt x="133" y="88"/>
                </a:moveTo>
                <a:cubicBezTo>
                  <a:pt x="135" y="88"/>
                  <a:pt x="136" y="89"/>
                  <a:pt x="136" y="91"/>
                </a:cubicBezTo>
                <a:cubicBezTo>
                  <a:pt x="136" y="92"/>
                  <a:pt x="135" y="93"/>
                  <a:pt x="133" y="93"/>
                </a:cubicBezTo>
                <a:cubicBezTo>
                  <a:pt x="132" y="93"/>
                  <a:pt x="131" y="92"/>
                  <a:pt x="131" y="91"/>
                </a:cubicBezTo>
                <a:cubicBezTo>
                  <a:pt x="131" y="89"/>
                  <a:pt x="132" y="88"/>
                  <a:pt x="133" y="8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00" name="Freeform 1097">
            <a:extLst>
              <a:ext uri="{FF2B5EF4-FFF2-40B4-BE49-F238E27FC236}">
                <a16:creationId xmlns:a16="http://schemas.microsoft.com/office/drawing/2014/main" xmlns="" id="{0D17C2DF-FF6D-4545-8193-61EFD9470E26}"/>
              </a:ext>
            </a:extLst>
          </p:cNvPr>
          <p:cNvSpPr>
            <a:spLocks noEditPoints="1"/>
          </p:cNvSpPr>
          <p:nvPr/>
        </p:nvSpPr>
        <p:spPr bwMode="auto">
          <a:xfrm>
            <a:off x="3001963" y="2219325"/>
            <a:ext cx="473075" cy="552450"/>
          </a:xfrm>
          <a:custGeom>
            <a:avLst/>
            <a:gdLst>
              <a:gd name="T0" fmla="*/ 71 w 138"/>
              <a:gd name="T1" fmla="*/ 130 h 160"/>
              <a:gd name="T2" fmla="*/ 60 w 138"/>
              <a:gd name="T3" fmla="*/ 75 h 160"/>
              <a:gd name="T4" fmla="*/ 85 w 138"/>
              <a:gd name="T5" fmla="*/ 71 h 160"/>
              <a:gd name="T6" fmla="*/ 68 w 138"/>
              <a:gd name="T7" fmla="*/ 110 h 160"/>
              <a:gd name="T8" fmla="*/ 77 w 138"/>
              <a:gd name="T9" fmla="*/ 106 h 160"/>
              <a:gd name="T10" fmla="*/ 127 w 138"/>
              <a:gd name="T11" fmla="*/ 38 h 160"/>
              <a:gd name="T12" fmla="*/ 12 w 138"/>
              <a:gd name="T13" fmla="*/ 38 h 160"/>
              <a:gd name="T14" fmla="*/ 24 w 138"/>
              <a:gd name="T15" fmla="*/ 139 h 160"/>
              <a:gd name="T16" fmla="*/ 69 w 138"/>
              <a:gd name="T17" fmla="*/ 157 h 160"/>
              <a:gd name="T18" fmla="*/ 114 w 138"/>
              <a:gd name="T19" fmla="*/ 139 h 160"/>
              <a:gd name="T20" fmla="*/ 103 w 138"/>
              <a:gd name="T21" fmla="*/ 126 h 160"/>
              <a:gd name="T22" fmla="*/ 93 w 138"/>
              <a:gd name="T23" fmla="*/ 135 h 160"/>
              <a:gd name="T24" fmla="*/ 50 w 138"/>
              <a:gd name="T25" fmla="*/ 137 h 160"/>
              <a:gd name="T26" fmla="*/ 38 w 138"/>
              <a:gd name="T27" fmla="*/ 130 h 160"/>
              <a:gd name="T28" fmla="*/ 30 w 138"/>
              <a:gd name="T29" fmla="*/ 120 h 160"/>
              <a:gd name="T30" fmla="*/ 29 w 138"/>
              <a:gd name="T31" fmla="*/ 68 h 160"/>
              <a:gd name="T32" fmla="*/ 42 w 138"/>
              <a:gd name="T33" fmla="*/ 55 h 160"/>
              <a:gd name="T34" fmla="*/ 100 w 138"/>
              <a:gd name="T35" fmla="*/ 57 h 160"/>
              <a:gd name="T36" fmla="*/ 111 w 138"/>
              <a:gd name="T37" fmla="*/ 72 h 160"/>
              <a:gd name="T38" fmla="*/ 18 w 138"/>
              <a:gd name="T39" fmla="*/ 61 h 160"/>
              <a:gd name="T40" fmla="*/ 36 w 138"/>
              <a:gd name="T41" fmla="*/ 52 h 160"/>
              <a:gd name="T42" fmla="*/ 25 w 138"/>
              <a:gd name="T43" fmla="*/ 64 h 160"/>
              <a:gd name="T44" fmla="*/ 110 w 138"/>
              <a:gd name="T45" fmla="*/ 60 h 160"/>
              <a:gd name="T46" fmla="*/ 103 w 138"/>
              <a:gd name="T47" fmla="*/ 52 h 160"/>
              <a:gd name="T48" fmla="*/ 114 w 138"/>
              <a:gd name="T49" fmla="*/ 66 h 160"/>
              <a:gd name="T50" fmla="*/ 89 w 138"/>
              <a:gd name="T51" fmla="*/ 30 h 160"/>
              <a:gd name="T52" fmla="*/ 77 w 138"/>
              <a:gd name="T53" fmla="*/ 26 h 160"/>
              <a:gd name="T54" fmla="*/ 66 w 138"/>
              <a:gd name="T55" fmla="*/ 26 h 160"/>
              <a:gd name="T56" fmla="*/ 57 w 138"/>
              <a:gd name="T57" fmla="*/ 27 h 160"/>
              <a:gd name="T58" fmla="*/ 49 w 138"/>
              <a:gd name="T59" fmla="*/ 29 h 160"/>
              <a:gd name="T60" fmla="*/ 44 w 138"/>
              <a:gd name="T61" fmla="*/ 22 h 160"/>
              <a:gd name="T62" fmla="*/ 41 w 138"/>
              <a:gd name="T63" fmla="*/ 41 h 160"/>
              <a:gd name="T64" fmla="*/ 55 w 138"/>
              <a:gd name="T65" fmla="*/ 33 h 160"/>
              <a:gd name="T66" fmla="*/ 67 w 138"/>
              <a:gd name="T67" fmla="*/ 31 h 160"/>
              <a:gd name="T68" fmla="*/ 81 w 138"/>
              <a:gd name="T69" fmla="*/ 33 h 160"/>
              <a:gd name="T70" fmla="*/ 97 w 138"/>
              <a:gd name="T71" fmla="*/ 42 h 160"/>
              <a:gd name="T72" fmla="*/ 95 w 138"/>
              <a:gd name="T73" fmla="*/ 22 h 160"/>
              <a:gd name="T74" fmla="*/ 116 w 138"/>
              <a:gd name="T75" fmla="*/ 40 h 160"/>
              <a:gd name="T76" fmla="*/ 108 w 138"/>
              <a:gd name="T77" fmla="*/ 43 h 160"/>
              <a:gd name="T78" fmla="*/ 97 w 138"/>
              <a:gd name="T79" fmla="*/ 49 h 160"/>
              <a:gd name="T80" fmla="*/ 33 w 138"/>
              <a:gd name="T81" fmla="*/ 44 h 160"/>
              <a:gd name="T82" fmla="*/ 26 w 138"/>
              <a:gd name="T83" fmla="*/ 41 h 160"/>
              <a:gd name="T84" fmla="*/ 18 w 138"/>
              <a:gd name="T85" fmla="*/ 39 h 160"/>
              <a:gd name="T86" fmla="*/ 10 w 138"/>
              <a:gd name="T87" fmla="*/ 59 h 160"/>
              <a:gd name="T88" fmla="*/ 19 w 138"/>
              <a:gd name="T89" fmla="*/ 71 h 160"/>
              <a:gd name="T90" fmla="*/ 30 w 138"/>
              <a:gd name="T91" fmla="*/ 152 h 160"/>
              <a:gd name="T92" fmla="*/ 36 w 138"/>
              <a:gd name="T93" fmla="*/ 135 h 160"/>
              <a:gd name="T94" fmla="*/ 30 w 138"/>
              <a:gd name="T95" fmla="*/ 152 h 160"/>
              <a:gd name="T96" fmla="*/ 57 w 138"/>
              <a:gd name="T97" fmla="*/ 151 h 160"/>
              <a:gd name="T98" fmla="*/ 95 w 138"/>
              <a:gd name="T99" fmla="*/ 140 h 160"/>
              <a:gd name="T100" fmla="*/ 108 w 138"/>
              <a:gd name="T101" fmla="*/ 144 h 160"/>
              <a:gd name="T102" fmla="*/ 124 w 138"/>
              <a:gd name="T103" fmla="*/ 64 h 160"/>
              <a:gd name="T104" fmla="*/ 128 w 138"/>
              <a:gd name="T105" fmla="*/ 59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38" h="160">
                <a:moveTo>
                  <a:pt x="71" y="87"/>
                </a:moveTo>
                <a:cubicBezTo>
                  <a:pt x="57" y="87"/>
                  <a:pt x="46" y="98"/>
                  <a:pt x="46" y="111"/>
                </a:cubicBezTo>
                <a:cubicBezTo>
                  <a:pt x="46" y="125"/>
                  <a:pt x="57" y="136"/>
                  <a:pt x="71" y="136"/>
                </a:cubicBezTo>
                <a:cubicBezTo>
                  <a:pt x="84" y="136"/>
                  <a:pt x="95" y="125"/>
                  <a:pt x="95" y="111"/>
                </a:cubicBezTo>
                <a:cubicBezTo>
                  <a:pt x="95" y="98"/>
                  <a:pt x="84" y="87"/>
                  <a:pt x="71" y="87"/>
                </a:cubicBezTo>
                <a:close/>
                <a:moveTo>
                  <a:pt x="71" y="130"/>
                </a:moveTo>
                <a:cubicBezTo>
                  <a:pt x="60" y="130"/>
                  <a:pt x="52" y="122"/>
                  <a:pt x="52" y="111"/>
                </a:cubicBezTo>
                <a:cubicBezTo>
                  <a:pt x="52" y="101"/>
                  <a:pt x="60" y="92"/>
                  <a:pt x="71" y="92"/>
                </a:cubicBezTo>
                <a:cubicBezTo>
                  <a:pt x="81" y="92"/>
                  <a:pt x="89" y="101"/>
                  <a:pt x="89" y="111"/>
                </a:cubicBezTo>
                <a:cubicBezTo>
                  <a:pt x="89" y="122"/>
                  <a:pt x="81" y="130"/>
                  <a:pt x="71" y="130"/>
                </a:cubicBezTo>
                <a:close/>
                <a:moveTo>
                  <a:pt x="56" y="79"/>
                </a:moveTo>
                <a:cubicBezTo>
                  <a:pt x="58" y="79"/>
                  <a:pt x="60" y="77"/>
                  <a:pt x="60" y="75"/>
                </a:cubicBezTo>
                <a:cubicBezTo>
                  <a:pt x="60" y="72"/>
                  <a:pt x="58" y="71"/>
                  <a:pt x="56" y="71"/>
                </a:cubicBezTo>
                <a:cubicBezTo>
                  <a:pt x="53" y="71"/>
                  <a:pt x="52" y="72"/>
                  <a:pt x="52" y="75"/>
                </a:cubicBezTo>
                <a:cubicBezTo>
                  <a:pt x="52" y="77"/>
                  <a:pt x="53" y="79"/>
                  <a:pt x="56" y="79"/>
                </a:cubicBezTo>
                <a:close/>
                <a:moveTo>
                  <a:pt x="85" y="79"/>
                </a:moveTo>
                <a:cubicBezTo>
                  <a:pt x="88" y="79"/>
                  <a:pt x="89" y="77"/>
                  <a:pt x="89" y="75"/>
                </a:cubicBezTo>
                <a:cubicBezTo>
                  <a:pt x="89" y="72"/>
                  <a:pt x="88" y="71"/>
                  <a:pt x="85" y="71"/>
                </a:cubicBezTo>
                <a:cubicBezTo>
                  <a:pt x="83" y="71"/>
                  <a:pt x="81" y="72"/>
                  <a:pt x="81" y="75"/>
                </a:cubicBezTo>
                <a:cubicBezTo>
                  <a:pt x="81" y="77"/>
                  <a:pt x="83" y="79"/>
                  <a:pt x="85" y="79"/>
                </a:cubicBezTo>
                <a:close/>
                <a:moveTo>
                  <a:pt x="64" y="106"/>
                </a:moveTo>
                <a:cubicBezTo>
                  <a:pt x="61" y="106"/>
                  <a:pt x="60" y="108"/>
                  <a:pt x="60" y="110"/>
                </a:cubicBezTo>
                <a:cubicBezTo>
                  <a:pt x="60" y="112"/>
                  <a:pt x="61" y="114"/>
                  <a:pt x="64" y="114"/>
                </a:cubicBezTo>
                <a:cubicBezTo>
                  <a:pt x="66" y="114"/>
                  <a:pt x="68" y="112"/>
                  <a:pt x="68" y="110"/>
                </a:cubicBezTo>
                <a:cubicBezTo>
                  <a:pt x="68" y="108"/>
                  <a:pt x="66" y="106"/>
                  <a:pt x="64" y="106"/>
                </a:cubicBezTo>
                <a:close/>
                <a:moveTo>
                  <a:pt x="77" y="106"/>
                </a:moveTo>
                <a:cubicBezTo>
                  <a:pt x="75" y="106"/>
                  <a:pt x="73" y="108"/>
                  <a:pt x="73" y="110"/>
                </a:cubicBezTo>
                <a:cubicBezTo>
                  <a:pt x="73" y="112"/>
                  <a:pt x="75" y="114"/>
                  <a:pt x="77" y="114"/>
                </a:cubicBezTo>
                <a:cubicBezTo>
                  <a:pt x="80" y="114"/>
                  <a:pt x="81" y="112"/>
                  <a:pt x="81" y="110"/>
                </a:cubicBezTo>
                <a:cubicBezTo>
                  <a:pt x="81" y="108"/>
                  <a:pt x="80" y="106"/>
                  <a:pt x="77" y="106"/>
                </a:cubicBezTo>
                <a:close/>
                <a:moveTo>
                  <a:pt x="138" y="81"/>
                </a:moveTo>
                <a:cubicBezTo>
                  <a:pt x="138" y="69"/>
                  <a:pt x="136" y="58"/>
                  <a:pt x="131" y="47"/>
                </a:cubicBezTo>
                <a:cubicBezTo>
                  <a:pt x="132" y="38"/>
                  <a:pt x="132" y="38"/>
                  <a:pt x="132" y="38"/>
                </a:cubicBezTo>
                <a:cubicBezTo>
                  <a:pt x="127" y="38"/>
                  <a:pt x="127" y="38"/>
                  <a:pt x="127" y="38"/>
                </a:cubicBezTo>
                <a:cubicBezTo>
                  <a:pt x="127" y="38"/>
                  <a:pt x="127" y="38"/>
                  <a:pt x="127" y="38"/>
                </a:cubicBezTo>
                <a:cubicBezTo>
                  <a:pt x="127" y="38"/>
                  <a:pt x="127" y="38"/>
                  <a:pt x="127" y="38"/>
                </a:cubicBezTo>
                <a:cubicBezTo>
                  <a:pt x="126" y="38"/>
                  <a:pt x="126" y="38"/>
                  <a:pt x="126" y="38"/>
                </a:cubicBezTo>
                <a:cubicBezTo>
                  <a:pt x="119" y="27"/>
                  <a:pt x="108" y="19"/>
                  <a:pt x="93" y="16"/>
                </a:cubicBezTo>
                <a:cubicBezTo>
                  <a:pt x="89" y="7"/>
                  <a:pt x="80" y="0"/>
                  <a:pt x="69" y="0"/>
                </a:cubicBezTo>
                <a:cubicBezTo>
                  <a:pt x="58" y="0"/>
                  <a:pt x="49" y="7"/>
                  <a:pt x="45" y="16"/>
                </a:cubicBezTo>
                <a:cubicBezTo>
                  <a:pt x="31" y="19"/>
                  <a:pt x="20" y="27"/>
                  <a:pt x="12" y="38"/>
                </a:cubicBezTo>
                <a:cubicBezTo>
                  <a:pt x="12" y="38"/>
                  <a:pt x="12" y="38"/>
                  <a:pt x="12" y="38"/>
                </a:cubicBezTo>
                <a:cubicBezTo>
                  <a:pt x="12" y="38"/>
                  <a:pt x="12" y="38"/>
                  <a:pt x="12" y="38"/>
                </a:cubicBezTo>
                <a:cubicBezTo>
                  <a:pt x="12" y="38"/>
                  <a:pt x="12" y="38"/>
                  <a:pt x="12" y="38"/>
                </a:cubicBezTo>
                <a:cubicBezTo>
                  <a:pt x="6" y="38"/>
                  <a:pt x="6" y="38"/>
                  <a:pt x="6" y="38"/>
                </a:cubicBezTo>
                <a:cubicBezTo>
                  <a:pt x="7" y="47"/>
                  <a:pt x="7" y="47"/>
                  <a:pt x="7" y="47"/>
                </a:cubicBezTo>
                <a:cubicBezTo>
                  <a:pt x="3" y="58"/>
                  <a:pt x="0" y="69"/>
                  <a:pt x="0" y="81"/>
                </a:cubicBezTo>
                <a:cubicBezTo>
                  <a:pt x="0" y="104"/>
                  <a:pt x="9" y="125"/>
                  <a:pt x="24" y="139"/>
                </a:cubicBezTo>
                <a:cubicBezTo>
                  <a:pt x="24" y="152"/>
                  <a:pt x="24" y="152"/>
                  <a:pt x="24" y="152"/>
                </a:cubicBezTo>
                <a:cubicBezTo>
                  <a:pt x="24" y="156"/>
                  <a:pt x="28" y="160"/>
                  <a:pt x="33" y="160"/>
                </a:cubicBezTo>
                <a:cubicBezTo>
                  <a:pt x="53" y="160"/>
                  <a:pt x="53" y="160"/>
                  <a:pt x="53" y="160"/>
                </a:cubicBezTo>
                <a:cubicBezTo>
                  <a:pt x="55" y="160"/>
                  <a:pt x="57" y="158"/>
                  <a:pt x="57" y="156"/>
                </a:cubicBezTo>
                <a:cubicBezTo>
                  <a:pt x="57" y="156"/>
                  <a:pt x="57" y="156"/>
                  <a:pt x="57" y="156"/>
                </a:cubicBezTo>
                <a:cubicBezTo>
                  <a:pt x="61" y="157"/>
                  <a:pt x="65" y="157"/>
                  <a:pt x="69" y="157"/>
                </a:cubicBezTo>
                <a:cubicBezTo>
                  <a:pt x="73" y="157"/>
                  <a:pt x="77" y="157"/>
                  <a:pt x="81" y="156"/>
                </a:cubicBezTo>
                <a:cubicBezTo>
                  <a:pt x="81" y="156"/>
                  <a:pt x="81" y="156"/>
                  <a:pt x="81" y="156"/>
                </a:cubicBezTo>
                <a:cubicBezTo>
                  <a:pt x="81" y="158"/>
                  <a:pt x="83" y="160"/>
                  <a:pt x="85" y="160"/>
                </a:cubicBezTo>
                <a:cubicBezTo>
                  <a:pt x="105" y="160"/>
                  <a:pt x="105" y="160"/>
                  <a:pt x="105" y="160"/>
                </a:cubicBezTo>
                <a:cubicBezTo>
                  <a:pt x="110" y="160"/>
                  <a:pt x="114" y="156"/>
                  <a:pt x="114" y="151"/>
                </a:cubicBezTo>
                <a:cubicBezTo>
                  <a:pt x="114" y="139"/>
                  <a:pt x="114" y="139"/>
                  <a:pt x="114" y="139"/>
                </a:cubicBezTo>
                <a:cubicBezTo>
                  <a:pt x="129" y="125"/>
                  <a:pt x="138" y="104"/>
                  <a:pt x="138" y="81"/>
                </a:cubicBezTo>
                <a:close/>
                <a:moveTo>
                  <a:pt x="109" y="120"/>
                </a:moveTo>
                <a:cubicBezTo>
                  <a:pt x="108" y="120"/>
                  <a:pt x="108" y="121"/>
                  <a:pt x="107" y="122"/>
                </a:cubicBezTo>
                <a:cubicBezTo>
                  <a:pt x="107" y="122"/>
                  <a:pt x="107" y="123"/>
                  <a:pt x="106" y="123"/>
                </a:cubicBezTo>
                <a:cubicBezTo>
                  <a:pt x="106" y="124"/>
                  <a:pt x="105" y="124"/>
                  <a:pt x="105" y="125"/>
                </a:cubicBezTo>
                <a:cubicBezTo>
                  <a:pt x="104" y="125"/>
                  <a:pt x="104" y="126"/>
                  <a:pt x="103" y="126"/>
                </a:cubicBezTo>
                <a:cubicBezTo>
                  <a:pt x="103" y="127"/>
                  <a:pt x="102" y="127"/>
                  <a:pt x="102" y="128"/>
                </a:cubicBezTo>
                <a:cubicBezTo>
                  <a:pt x="101" y="128"/>
                  <a:pt x="101" y="129"/>
                  <a:pt x="100" y="130"/>
                </a:cubicBezTo>
                <a:cubicBezTo>
                  <a:pt x="100" y="130"/>
                  <a:pt x="99" y="130"/>
                  <a:pt x="99" y="131"/>
                </a:cubicBezTo>
                <a:cubicBezTo>
                  <a:pt x="98" y="131"/>
                  <a:pt x="97" y="132"/>
                  <a:pt x="96" y="132"/>
                </a:cubicBezTo>
                <a:cubicBezTo>
                  <a:pt x="96" y="133"/>
                  <a:pt x="96" y="133"/>
                  <a:pt x="95" y="133"/>
                </a:cubicBezTo>
                <a:cubicBezTo>
                  <a:pt x="94" y="134"/>
                  <a:pt x="93" y="134"/>
                  <a:pt x="93" y="135"/>
                </a:cubicBezTo>
                <a:cubicBezTo>
                  <a:pt x="92" y="135"/>
                  <a:pt x="92" y="135"/>
                  <a:pt x="91" y="135"/>
                </a:cubicBezTo>
                <a:cubicBezTo>
                  <a:pt x="90" y="136"/>
                  <a:pt x="89" y="137"/>
                  <a:pt x="88" y="137"/>
                </a:cubicBezTo>
                <a:cubicBezTo>
                  <a:pt x="88" y="137"/>
                  <a:pt x="88" y="137"/>
                  <a:pt x="88" y="137"/>
                </a:cubicBezTo>
                <a:cubicBezTo>
                  <a:pt x="82" y="140"/>
                  <a:pt x="76" y="141"/>
                  <a:pt x="69" y="141"/>
                </a:cubicBezTo>
                <a:cubicBezTo>
                  <a:pt x="63" y="141"/>
                  <a:pt x="56" y="140"/>
                  <a:pt x="51" y="137"/>
                </a:cubicBezTo>
                <a:cubicBezTo>
                  <a:pt x="51" y="137"/>
                  <a:pt x="50" y="137"/>
                  <a:pt x="50" y="137"/>
                </a:cubicBezTo>
                <a:cubicBezTo>
                  <a:pt x="49" y="137"/>
                  <a:pt x="48" y="136"/>
                  <a:pt x="47" y="135"/>
                </a:cubicBezTo>
                <a:cubicBezTo>
                  <a:pt x="46" y="135"/>
                  <a:pt x="46" y="135"/>
                  <a:pt x="46" y="135"/>
                </a:cubicBezTo>
                <a:cubicBezTo>
                  <a:pt x="45" y="134"/>
                  <a:pt x="44" y="134"/>
                  <a:pt x="43" y="133"/>
                </a:cubicBezTo>
                <a:cubicBezTo>
                  <a:pt x="43" y="133"/>
                  <a:pt x="42" y="133"/>
                  <a:pt x="42" y="132"/>
                </a:cubicBezTo>
                <a:cubicBezTo>
                  <a:pt x="41" y="132"/>
                  <a:pt x="40" y="131"/>
                  <a:pt x="40" y="131"/>
                </a:cubicBezTo>
                <a:cubicBezTo>
                  <a:pt x="39" y="130"/>
                  <a:pt x="39" y="130"/>
                  <a:pt x="38" y="130"/>
                </a:cubicBezTo>
                <a:cubicBezTo>
                  <a:pt x="38" y="129"/>
                  <a:pt x="37" y="128"/>
                  <a:pt x="36" y="128"/>
                </a:cubicBezTo>
                <a:cubicBezTo>
                  <a:pt x="36" y="127"/>
                  <a:pt x="36" y="127"/>
                  <a:pt x="35" y="126"/>
                </a:cubicBezTo>
                <a:cubicBezTo>
                  <a:pt x="35" y="126"/>
                  <a:pt x="34" y="125"/>
                  <a:pt x="34" y="125"/>
                </a:cubicBezTo>
                <a:cubicBezTo>
                  <a:pt x="33" y="124"/>
                  <a:pt x="33" y="124"/>
                  <a:pt x="32" y="123"/>
                </a:cubicBezTo>
                <a:cubicBezTo>
                  <a:pt x="32" y="123"/>
                  <a:pt x="31" y="122"/>
                  <a:pt x="31" y="122"/>
                </a:cubicBezTo>
                <a:cubicBezTo>
                  <a:pt x="30" y="121"/>
                  <a:pt x="30" y="120"/>
                  <a:pt x="30" y="120"/>
                </a:cubicBezTo>
                <a:cubicBezTo>
                  <a:pt x="25" y="112"/>
                  <a:pt x="22" y="103"/>
                  <a:pt x="22" y="94"/>
                </a:cubicBezTo>
                <a:cubicBezTo>
                  <a:pt x="22" y="87"/>
                  <a:pt x="23" y="81"/>
                  <a:pt x="25" y="76"/>
                </a:cubicBezTo>
                <a:cubicBezTo>
                  <a:pt x="26" y="75"/>
                  <a:pt x="26" y="74"/>
                  <a:pt x="26" y="74"/>
                </a:cubicBezTo>
                <a:cubicBezTo>
                  <a:pt x="26" y="73"/>
                  <a:pt x="27" y="72"/>
                  <a:pt x="27" y="72"/>
                </a:cubicBezTo>
                <a:cubicBezTo>
                  <a:pt x="27" y="71"/>
                  <a:pt x="28" y="71"/>
                  <a:pt x="28" y="70"/>
                </a:cubicBezTo>
                <a:cubicBezTo>
                  <a:pt x="28" y="69"/>
                  <a:pt x="29" y="69"/>
                  <a:pt x="29" y="68"/>
                </a:cubicBezTo>
                <a:cubicBezTo>
                  <a:pt x="30" y="67"/>
                  <a:pt x="30" y="67"/>
                  <a:pt x="30" y="67"/>
                </a:cubicBezTo>
                <a:cubicBezTo>
                  <a:pt x="32" y="64"/>
                  <a:pt x="33" y="62"/>
                  <a:pt x="35" y="60"/>
                </a:cubicBezTo>
                <a:cubicBezTo>
                  <a:pt x="36" y="60"/>
                  <a:pt x="36" y="60"/>
                  <a:pt x="36" y="60"/>
                </a:cubicBezTo>
                <a:cubicBezTo>
                  <a:pt x="37" y="59"/>
                  <a:pt x="38" y="58"/>
                  <a:pt x="38" y="57"/>
                </a:cubicBezTo>
                <a:cubicBezTo>
                  <a:pt x="39" y="57"/>
                  <a:pt x="39" y="57"/>
                  <a:pt x="39" y="57"/>
                </a:cubicBezTo>
                <a:cubicBezTo>
                  <a:pt x="40" y="56"/>
                  <a:pt x="41" y="55"/>
                  <a:pt x="42" y="55"/>
                </a:cubicBezTo>
                <a:cubicBezTo>
                  <a:pt x="42" y="54"/>
                  <a:pt x="43" y="54"/>
                  <a:pt x="43" y="54"/>
                </a:cubicBezTo>
                <a:cubicBezTo>
                  <a:pt x="50" y="49"/>
                  <a:pt x="59" y="46"/>
                  <a:pt x="69" y="46"/>
                </a:cubicBezTo>
                <a:cubicBezTo>
                  <a:pt x="79" y="46"/>
                  <a:pt x="88" y="49"/>
                  <a:pt x="95" y="54"/>
                </a:cubicBezTo>
                <a:cubicBezTo>
                  <a:pt x="96" y="54"/>
                  <a:pt x="96" y="55"/>
                  <a:pt x="96" y="55"/>
                </a:cubicBezTo>
                <a:cubicBezTo>
                  <a:pt x="97" y="55"/>
                  <a:pt x="98" y="56"/>
                  <a:pt x="99" y="57"/>
                </a:cubicBezTo>
                <a:cubicBezTo>
                  <a:pt x="99" y="57"/>
                  <a:pt x="100" y="57"/>
                  <a:pt x="100" y="57"/>
                </a:cubicBezTo>
                <a:cubicBezTo>
                  <a:pt x="101" y="58"/>
                  <a:pt x="101" y="59"/>
                  <a:pt x="102" y="60"/>
                </a:cubicBezTo>
                <a:cubicBezTo>
                  <a:pt x="102" y="60"/>
                  <a:pt x="103" y="60"/>
                  <a:pt x="103" y="60"/>
                </a:cubicBezTo>
                <a:cubicBezTo>
                  <a:pt x="105" y="62"/>
                  <a:pt x="107" y="64"/>
                  <a:pt x="108" y="67"/>
                </a:cubicBezTo>
                <a:cubicBezTo>
                  <a:pt x="109" y="67"/>
                  <a:pt x="109" y="67"/>
                  <a:pt x="109" y="68"/>
                </a:cubicBezTo>
                <a:cubicBezTo>
                  <a:pt x="109" y="69"/>
                  <a:pt x="110" y="69"/>
                  <a:pt x="110" y="70"/>
                </a:cubicBezTo>
                <a:cubicBezTo>
                  <a:pt x="111" y="71"/>
                  <a:pt x="111" y="71"/>
                  <a:pt x="111" y="72"/>
                </a:cubicBezTo>
                <a:cubicBezTo>
                  <a:pt x="112" y="72"/>
                  <a:pt x="112" y="73"/>
                  <a:pt x="112" y="74"/>
                </a:cubicBezTo>
                <a:cubicBezTo>
                  <a:pt x="113" y="74"/>
                  <a:pt x="113" y="75"/>
                  <a:pt x="113" y="75"/>
                </a:cubicBezTo>
                <a:cubicBezTo>
                  <a:pt x="115" y="81"/>
                  <a:pt x="117" y="87"/>
                  <a:pt x="117" y="94"/>
                </a:cubicBezTo>
                <a:cubicBezTo>
                  <a:pt x="117" y="103"/>
                  <a:pt x="114" y="112"/>
                  <a:pt x="109" y="120"/>
                </a:cubicBezTo>
                <a:close/>
                <a:moveTo>
                  <a:pt x="23" y="68"/>
                </a:moveTo>
                <a:cubicBezTo>
                  <a:pt x="22" y="65"/>
                  <a:pt x="20" y="63"/>
                  <a:pt x="18" y="61"/>
                </a:cubicBezTo>
                <a:cubicBezTo>
                  <a:pt x="16" y="58"/>
                  <a:pt x="14" y="55"/>
                  <a:pt x="13" y="51"/>
                </a:cubicBezTo>
                <a:cubicBezTo>
                  <a:pt x="12" y="44"/>
                  <a:pt x="12" y="44"/>
                  <a:pt x="12" y="44"/>
                </a:cubicBezTo>
                <a:cubicBezTo>
                  <a:pt x="15" y="44"/>
                  <a:pt x="15" y="44"/>
                  <a:pt x="15" y="44"/>
                </a:cubicBezTo>
                <a:cubicBezTo>
                  <a:pt x="23" y="45"/>
                  <a:pt x="29" y="48"/>
                  <a:pt x="36" y="52"/>
                </a:cubicBezTo>
                <a:cubicBezTo>
                  <a:pt x="36" y="52"/>
                  <a:pt x="36" y="52"/>
                  <a:pt x="36" y="52"/>
                </a:cubicBezTo>
                <a:cubicBezTo>
                  <a:pt x="36" y="52"/>
                  <a:pt x="36" y="52"/>
                  <a:pt x="36" y="52"/>
                </a:cubicBezTo>
                <a:cubicBezTo>
                  <a:pt x="35" y="53"/>
                  <a:pt x="35" y="53"/>
                  <a:pt x="34" y="54"/>
                </a:cubicBezTo>
                <a:cubicBezTo>
                  <a:pt x="33" y="55"/>
                  <a:pt x="33" y="55"/>
                  <a:pt x="32" y="56"/>
                </a:cubicBezTo>
                <a:cubicBezTo>
                  <a:pt x="32" y="56"/>
                  <a:pt x="31" y="57"/>
                  <a:pt x="31" y="57"/>
                </a:cubicBezTo>
                <a:cubicBezTo>
                  <a:pt x="30" y="58"/>
                  <a:pt x="29" y="59"/>
                  <a:pt x="29" y="60"/>
                </a:cubicBezTo>
                <a:cubicBezTo>
                  <a:pt x="28" y="60"/>
                  <a:pt x="28" y="61"/>
                  <a:pt x="27" y="61"/>
                </a:cubicBezTo>
                <a:cubicBezTo>
                  <a:pt x="27" y="62"/>
                  <a:pt x="26" y="63"/>
                  <a:pt x="25" y="64"/>
                </a:cubicBezTo>
                <a:cubicBezTo>
                  <a:pt x="25" y="64"/>
                  <a:pt x="25" y="65"/>
                  <a:pt x="24" y="66"/>
                </a:cubicBezTo>
                <a:cubicBezTo>
                  <a:pt x="24" y="67"/>
                  <a:pt x="23" y="67"/>
                  <a:pt x="23" y="68"/>
                </a:cubicBezTo>
                <a:close/>
                <a:moveTo>
                  <a:pt x="114" y="66"/>
                </a:moveTo>
                <a:cubicBezTo>
                  <a:pt x="114" y="65"/>
                  <a:pt x="113" y="64"/>
                  <a:pt x="113" y="64"/>
                </a:cubicBezTo>
                <a:cubicBezTo>
                  <a:pt x="112" y="63"/>
                  <a:pt x="112" y="62"/>
                  <a:pt x="111" y="61"/>
                </a:cubicBezTo>
                <a:cubicBezTo>
                  <a:pt x="111" y="61"/>
                  <a:pt x="110" y="60"/>
                  <a:pt x="110" y="60"/>
                </a:cubicBezTo>
                <a:cubicBezTo>
                  <a:pt x="109" y="59"/>
                  <a:pt x="108" y="58"/>
                  <a:pt x="108" y="57"/>
                </a:cubicBezTo>
                <a:cubicBezTo>
                  <a:pt x="107" y="57"/>
                  <a:pt x="107" y="56"/>
                  <a:pt x="106" y="56"/>
                </a:cubicBezTo>
                <a:cubicBezTo>
                  <a:pt x="106" y="55"/>
                  <a:pt x="105" y="55"/>
                  <a:pt x="104" y="54"/>
                </a:cubicBezTo>
                <a:cubicBezTo>
                  <a:pt x="104" y="53"/>
                  <a:pt x="103" y="53"/>
                  <a:pt x="102" y="52"/>
                </a:cubicBezTo>
                <a:cubicBezTo>
                  <a:pt x="102" y="52"/>
                  <a:pt x="102" y="52"/>
                  <a:pt x="102" y="52"/>
                </a:cubicBezTo>
                <a:cubicBezTo>
                  <a:pt x="102" y="52"/>
                  <a:pt x="102" y="52"/>
                  <a:pt x="103" y="52"/>
                </a:cubicBezTo>
                <a:cubicBezTo>
                  <a:pt x="109" y="48"/>
                  <a:pt x="115" y="45"/>
                  <a:pt x="123" y="44"/>
                </a:cubicBezTo>
                <a:cubicBezTo>
                  <a:pt x="126" y="44"/>
                  <a:pt x="126" y="44"/>
                  <a:pt x="126" y="44"/>
                </a:cubicBezTo>
                <a:cubicBezTo>
                  <a:pt x="125" y="51"/>
                  <a:pt x="125" y="51"/>
                  <a:pt x="125" y="51"/>
                </a:cubicBezTo>
                <a:cubicBezTo>
                  <a:pt x="124" y="55"/>
                  <a:pt x="122" y="58"/>
                  <a:pt x="120" y="61"/>
                </a:cubicBezTo>
                <a:cubicBezTo>
                  <a:pt x="118" y="63"/>
                  <a:pt x="117" y="65"/>
                  <a:pt x="115" y="68"/>
                </a:cubicBezTo>
                <a:cubicBezTo>
                  <a:pt x="115" y="67"/>
                  <a:pt x="115" y="67"/>
                  <a:pt x="114" y="66"/>
                </a:cubicBezTo>
                <a:close/>
                <a:moveTo>
                  <a:pt x="69" y="5"/>
                </a:moveTo>
                <a:cubicBezTo>
                  <a:pt x="78" y="5"/>
                  <a:pt x="86" y="11"/>
                  <a:pt x="88" y="19"/>
                </a:cubicBezTo>
                <a:cubicBezTo>
                  <a:pt x="89" y="20"/>
                  <a:pt x="89" y="21"/>
                  <a:pt x="89" y="22"/>
                </a:cubicBezTo>
                <a:cubicBezTo>
                  <a:pt x="89" y="22"/>
                  <a:pt x="89" y="23"/>
                  <a:pt x="89" y="23"/>
                </a:cubicBezTo>
                <a:cubicBezTo>
                  <a:pt x="89" y="24"/>
                  <a:pt x="89" y="25"/>
                  <a:pt x="89" y="26"/>
                </a:cubicBezTo>
                <a:cubicBezTo>
                  <a:pt x="89" y="27"/>
                  <a:pt x="89" y="29"/>
                  <a:pt x="89" y="30"/>
                </a:cubicBezTo>
                <a:cubicBezTo>
                  <a:pt x="89" y="30"/>
                  <a:pt x="89" y="30"/>
                  <a:pt x="88" y="30"/>
                </a:cubicBezTo>
                <a:cubicBezTo>
                  <a:pt x="87" y="29"/>
                  <a:pt x="86" y="29"/>
                  <a:pt x="85" y="29"/>
                </a:cubicBezTo>
                <a:cubicBezTo>
                  <a:pt x="85" y="28"/>
                  <a:pt x="84" y="28"/>
                  <a:pt x="84" y="28"/>
                </a:cubicBezTo>
                <a:cubicBezTo>
                  <a:pt x="83" y="28"/>
                  <a:pt x="82" y="28"/>
                  <a:pt x="81" y="27"/>
                </a:cubicBezTo>
                <a:cubicBezTo>
                  <a:pt x="81" y="27"/>
                  <a:pt x="80" y="27"/>
                  <a:pt x="79" y="27"/>
                </a:cubicBezTo>
                <a:cubicBezTo>
                  <a:pt x="78" y="27"/>
                  <a:pt x="78" y="27"/>
                  <a:pt x="77" y="26"/>
                </a:cubicBezTo>
                <a:cubicBezTo>
                  <a:pt x="76" y="26"/>
                  <a:pt x="75" y="26"/>
                  <a:pt x="74" y="26"/>
                </a:cubicBezTo>
                <a:cubicBezTo>
                  <a:pt x="74" y="26"/>
                  <a:pt x="73" y="26"/>
                  <a:pt x="73" y="26"/>
                </a:cubicBezTo>
                <a:cubicBezTo>
                  <a:pt x="72" y="26"/>
                  <a:pt x="72" y="26"/>
                  <a:pt x="72" y="26"/>
                </a:cubicBezTo>
                <a:cubicBezTo>
                  <a:pt x="71" y="26"/>
                  <a:pt x="70" y="26"/>
                  <a:pt x="69" y="26"/>
                </a:cubicBezTo>
                <a:cubicBezTo>
                  <a:pt x="69" y="26"/>
                  <a:pt x="69" y="26"/>
                  <a:pt x="68" y="26"/>
                </a:cubicBezTo>
                <a:cubicBezTo>
                  <a:pt x="67" y="26"/>
                  <a:pt x="66" y="26"/>
                  <a:pt x="66" y="26"/>
                </a:cubicBezTo>
                <a:cubicBezTo>
                  <a:pt x="65" y="26"/>
                  <a:pt x="65" y="26"/>
                  <a:pt x="65" y="26"/>
                </a:cubicBezTo>
                <a:cubicBezTo>
                  <a:pt x="64" y="26"/>
                  <a:pt x="63" y="26"/>
                  <a:pt x="62" y="26"/>
                </a:cubicBezTo>
                <a:cubicBezTo>
                  <a:pt x="62" y="26"/>
                  <a:pt x="62" y="26"/>
                  <a:pt x="61" y="26"/>
                </a:cubicBezTo>
                <a:cubicBezTo>
                  <a:pt x="61" y="26"/>
                  <a:pt x="61" y="26"/>
                  <a:pt x="61" y="26"/>
                </a:cubicBezTo>
                <a:cubicBezTo>
                  <a:pt x="60" y="26"/>
                  <a:pt x="59" y="26"/>
                  <a:pt x="58" y="27"/>
                </a:cubicBezTo>
                <a:cubicBezTo>
                  <a:pt x="58" y="27"/>
                  <a:pt x="57" y="27"/>
                  <a:pt x="57" y="27"/>
                </a:cubicBezTo>
                <a:cubicBezTo>
                  <a:pt x="56" y="27"/>
                  <a:pt x="55" y="27"/>
                  <a:pt x="53" y="28"/>
                </a:cubicBezTo>
                <a:cubicBezTo>
                  <a:pt x="53" y="28"/>
                  <a:pt x="52" y="28"/>
                  <a:pt x="51" y="28"/>
                </a:cubicBezTo>
                <a:cubicBezTo>
                  <a:pt x="51" y="29"/>
                  <a:pt x="51" y="29"/>
                  <a:pt x="51" y="29"/>
                </a:cubicBezTo>
                <a:cubicBezTo>
                  <a:pt x="51" y="29"/>
                  <a:pt x="51" y="29"/>
                  <a:pt x="51" y="29"/>
                </a:cubicBezTo>
                <a:cubicBezTo>
                  <a:pt x="51" y="29"/>
                  <a:pt x="50" y="29"/>
                  <a:pt x="50" y="29"/>
                </a:cubicBezTo>
                <a:cubicBezTo>
                  <a:pt x="50" y="29"/>
                  <a:pt x="49" y="29"/>
                  <a:pt x="49" y="29"/>
                </a:cubicBezTo>
                <a:cubicBezTo>
                  <a:pt x="49" y="28"/>
                  <a:pt x="49" y="27"/>
                  <a:pt x="49" y="26"/>
                </a:cubicBezTo>
                <a:cubicBezTo>
                  <a:pt x="49" y="25"/>
                  <a:pt x="49" y="24"/>
                  <a:pt x="49" y="23"/>
                </a:cubicBezTo>
                <a:cubicBezTo>
                  <a:pt x="49" y="23"/>
                  <a:pt x="49" y="22"/>
                  <a:pt x="49" y="22"/>
                </a:cubicBezTo>
                <a:cubicBezTo>
                  <a:pt x="49" y="21"/>
                  <a:pt x="50" y="20"/>
                  <a:pt x="50" y="19"/>
                </a:cubicBezTo>
                <a:cubicBezTo>
                  <a:pt x="53" y="11"/>
                  <a:pt x="60" y="5"/>
                  <a:pt x="69" y="5"/>
                </a:cubicBezTo>
                <a:close/>
                <a:moveTo>
                  <a:pt x="44" y="22"/>
                </a:moveTo>
                <a:cubicBezTo>
                  <a:pt x="44" y="22"/>
                  <a:pt x="44" y="22"/>
                  <a:pt x="44" y="22"/>
                </a:cubicBezTo>
                <a:cubicBezTo>
                  <a:pt x="43" y="23"/>
                  <a:pt x="43" y="25"/>
                  <a:pt x="43" y="26"/>
                </a:cubicBezTo>
                <a:cubicBezTo>
                  <a:pt x="43" y="28"/>
                  <a:pt x="44" y="30"/>
                  <a:pt x="44" y="32"/>
                </a:cubicBezTo>
                <a:cubicBezTo>
                  <a:pt x="41" y="34"/>
                  <a:pt x="39" y="35"/>
                  <a:pt x="37" y="38"/>
                </a:cubicBezTo>
                <a:cubicBezTo>
                  <a:pt x="36" y="39"/>
                  <a:pt x="36" y="40"/>
                  <a:pt x="37" y="41"/>
                </a:cubicBezTo>
                <a:cubicBezTo>
                  <a:pt x="38" y="42"/>
                  <a:pt x="40" y="42"/>
                  <a:pt x="41" y="41"/>
                </a:cubicBezTo>
                <a:cubicBezTo>
                  <a:pt x="43" y="39"/>
                  <a:pt x="45" y="37"/>
                  <a:pt x="48" y="36"/>
                </a:cubicBezTo>
                <a:cubicBezTo>
                  <a:pt x="49" y="36"/>
                  <a:pt x="49" y="36"/>
                  <a:pt x="49" y="36"/>
                </a:cubicBezTo>
                <a:cubicBezTo>
                  <a:pt x="49" y="35"/>
                  <a:pt x="50" y="35"/>
                  <a:pt x="50" y="35"/>
                </a:cubicBezTo>
                <a:cubicBezTo>
                  <a:pt x="51" y="34"/>
                  <a:pt x="51" y="34"/>
                  <a:pt x="52" y="34"/>
                </a:cubicBezTo>
                <a:cubicBezTo>
                  <a:pt x="52" y="34"/>
                  <a:pt x="53" y="34"/>
                  <a:pt x="53" y="34"/>
                </a:cubicBezTo>
                <a:cubicBezTo>
                  <a:pt x="54" y="33"/>
                  <a:pt x="54" y="33"/>
                  <a:pt x="55" y="33"/>
                </a:cubicBezTo>
                <a:cubicBezTo>
                  <a:pt x="56" y="33"/>
                  <a:pt x="57" y="32"/>
                  <a:pt x="58" y="32"/>
                </a:cubicBezTo>
                <a:cubicBezTo>
                  <a:pt x="59" y="32"/>
                  <a:pt x="59" y="32"/>
                  <a:pt x="59" y="32"/>
                </a:cubicBezTo>
                <a:cubicBezTo>
                  <a:pt x="60" y="32"/>
                  <a:pt x="61" y="32"/>
                  <a:pt x="62" y="31"/>
                </a:cubicBezTo>
                <a:cubicBezTo>
                  <a:pt x="62" y="31"/>
                  <a:pt x="62" y="31"/>
                  <a:pt x="63" y="31"/>
                </a:cubicBezTo>
                <a:cubicBezTo>
                  <a:pt x="64" y="31"/>
                  <a:pt x="65" y="31"/>
                  <a:pt x="66" y="31"/>
                </a:cubicBezTo>
                <a:cubicBezTo>
                  <a:pt x="66" y="31"/>
                  <a:pt x="67" y="31"/>
                  <a:pt x="67" y="31"/>
                </a:cubicBezTo>
                <a:cubicBezTo>
                  <a:pt x="68" y="31"/>
                  <a:pt x="68" y="31"/>
                  <a:pt x="68" y="31"/>
                </a:cubicBezTo>
                <a:cubicBezTo>
                  <a:pt x="69" y="31"/>
                  <a:pt x="71" y="31"/>
                  <a:pt x="72" y="31"/>
                </a:cubicBezTo>
                <a:cubicBezTo>
                  <a:pt x="74" y="31"/>
                  <a:pt x="75" y="32"/>
                  <a:pt x="77" y="32"/>
                </a:cubicBezTo>
                <a:cubicBezTo>
                  <a:pt x="77" y="32"/>
                  <a:pt x="77" y="32"/>
                  <a:pt x="77" y="32"/>
                </a:cubicBezTo>
                <a:cubicBezTo>
                  <a:pt x="78" y="32"/>
                  <a:pt x="80" y="32"/>
                  <a:pt x="81" y="33"/>
                </a:cubicBezTo>
                <a:cubicBezTo>
                  <a:pt x="81" y="33"/>
                  <a:pt x="81" y="33"/>
                  <a:pt x="81" y="33"/>
                </a:cubicBezTo>
                <a:cubicBezTo>
                  <a:pt x="83" y="33"/>
                  <a:pt x="84" y="34"/>
                  <a:pt x="85" y="34"/>
                </a:cubicBezTo>
                <a:cubicBezTo>
                  <a:pt x="85" y="34"/>
                  <a:pt x="85" y="34"/>
                  <a:pt x="85" y="34"/>
                </a:cubicBezTo>
                <a:cubicBezTo>
                  <a:pt x="87" y="35"/>
                  <a:pt x="88" y="36"/>
                  <a:pt x="89" y="36"/>
                </a:cubicBezTo>
                <a:cubicBezTo>
                  <a:pt x="90" y="36"/>
                  <a:pt x="90" y="37"/>
                  <a:pt x="90" y="37"/>
                </a:cubicBezTo>
                <a:cubicBezTo>
                  <a:pt x="91" y="37"/>
                  <a:pt x="91" y="37"/>
                  <a:pt x="91" y="37"/>
                </a:cubicBezTo>
                <a:cubicBezTo>
                  <a:pt x="93" y="38"/>
                  <a:pt x="95" y="40"/>
                  <a:pt x="97" y="42"/>
                </a:cubicBezTo>
                <a:cubicBezTo>
                  <a:pt x="97" y="42"/>
                  <a:pt x="98" y="42"/>
                  <a:pt x="98" y="42"/>
                </a:cubicBezTo>
                <a:cubicBezTo>
                  <a:pt x="99" y="42"/>
                  <a:pt x="100" y="42"/>
                  <a:pt x="100" y="42"/>
                </a:cubicBezTo>
                <a:cubicBezTo>
                  <a:pt x="101" y="41"/>
                  <a:pt x="101" y="39"/>
                  <a:pt x="100" y="38"/>
                </a:cubicBezTo>
                <a:cubicBezTo>
                  <a:pt x="98" y="36"/>
                  <a:pt x="96" y="34"/>
                  <a:pt x="94" y="33"/>
                </a:cubicBezTo>
                <a:cubicBezTo>
                  <a:pt x="95" y="30"/>
                  <a:pt x="95" y="28"/>
                  <a:pt x="95" y="26"/>
                </a:cubicBezTo>
                <a:cubicBezTo>
                  <a:pt x="95" y="25"/>
                  <a:pt x="95" y="23"/>
                  <a:pt x="95" y="22"/>
                </a:cubicBezTo>
                <a:cubicBezTo>
                  <a:pt x="95" y="22"/>
                  <a:pt x="95" y="22"/>
                  <a:pt x="95" y="22"/>
                </a:cubicBezTo>
                <a:cubicBezTo>
                  <a:pt x="106" y="25"/>
                  <a:pt x="114" y="31"/>
                  <a:pt x="120" y="39"/>
                </a:cubicBezTo>
                <a:cubicBezTo>
                  <a:pt x="120" y="39"/>
                  <a:pt x="120" y="39"/>
                  <a:pt x="120" y="39"/>
                </a:cubicBezTo>
                <a:cubicBezTo>
                  <a:pt x="119" y="39"/>
                  <a:pt x="119" y="39"/>
                  <a:pt x="118" y="39"/>
                </a:cubicBezTo>
                <a:cubicBezTo>
                  <a:pt x="118" y="39"/>
                  <a:pt x="117" y="39"/>
                  <a:pt x="117" y="40"/>
                </a:cubicBezTo>
                <a:cubicBezTo>
                  <a:pt x="116" y="40"/>
                  <a:pt x="116" y="40"/>
                  <a:pt x="116" y="40"/>
                </a:cubicBezTo>
                <a:cubicBezTo>
                  <a:pt x="115" y="40"/>
                  <a:pt x="114" y="40"/>
                  <a:pt x="114" y="40"/>
                </a:cubicBezTo>
                <a:cubicBezTo>
                  <a:pt x="114" y="41"/>
                  <a:pt x="113" y="41"/>
                  <a:pt x="113" y="41"/>
                </a:cubicBezTo>
                <a:cubicBezTo>
                  <a:pt x="112" y="41"/>
                  <a:pt x="112" y="41"/>
                  <a:pt x="111" y="41"/>
                </a:cubicBezTo>
                <a:cubicBezTo>
                  <a:pt x="111" y="42"/>
                  <a:pt x="111" y="42"/>
                  <a:pt x="110" y="42"/>
                </a:cubicBezTo>
                <a:cubicBezTo>
                  <a:pt x="110" y="42"/>
                  <a:pt x="109" y="42"/>
                  <a:pt x="109" y="43"/>
                </a:cubicBezTo>
                <a:cubicBezTo>
                  <a:pt x="108" y="43"/>
                  <a:pt x="108" y="43"/>
                  <a:pt x="108" y="43"/>
                </a:cubicBezTo>
                <a:cubicBezTo>
                  <a:pt x="107" y="43"/>
                  <a:pt x="107" y="43"/>
                  <a:pt x="106" y="44"/>
                </a:cubicBezTo>
                <a:cubicBezTo>
                  <a:pt x="106" y="44"/>
                  <a:pt x="105" y="44"/>
                  <a:pt x="105" y="44"/>
                </a:cubicBezTo>
                <a:cubicBezTo>
                  <a:pt x="104" y="44"/>
                  <a:pt x="104" y="45"/>
                  <a:pt x="103" y="45"/>
                </a:cubicBezTo>
                <a:cubicBezTo>
                  <a:pt x="103" y="45"/>
                  <a:pt x="103" y="45"/>
                  <a:pt x="103" y="45"/>
                </a:cubicBezTo>
                <a:cubicBezTo>
                  <a:pt x="102" y="46"/>
                  <a:pt x="101" y="46"/>
                  <a:pt x="100" y="47"/>
                </a:cubicBezTo>
                <a:cubicBezTo>
                  <a:pt x="99" y="47"/>
                  <a:pt x="98" y="48"/>
                  <a:pt x="97" y="49"/>
                </a:cubicBezTo>
                <a:cubicBezTo>
                  <a:pt x="89" y="44"/>
                  <a:pt x="79" y="41"/>
                  <a:pt x="69" y="41"/>
                </a:cubicBezTo>
                <a:cubicBezTo>
                  <a:pt x="59" y="41"/>
                  <a:pt x="50" y="44"/>
                  <a:pt x="41" y="49"/>
                </a:cubicBezTo>
                <a:cubicBezTo>
                  <a:pt x="40" y="48"/>
                  <a:pt x="39" y="47"/>
                  <a:pt x="38" y="47"/>
                </a:cubicBezTo>
                <a:cubicBezTo>
                  <a:pt x="37" y="46"/>
                  <a:pt x="36" y="46"/>
                  <a:pt x="36" y="45"/>
                </a:cubicBezTo>
                <a:cubicBezTo>
                  <a:pt x="35" y="45"/>
                  <a:pt x="35" y="45"/>
                  <a:pt x="35" y="45"/>
                </a:cubicBezTo>
                <a:cubicBezTo>
                  <a:pt x="34" y="45"/>
                  <a:pt x="34" y="44"/>
                  <a:pt x="33" y="44"/>
                </a:cubicBezTo>
                <a:cubicBezTo>
                  <a:pt x="33" y="44"/>
                  <a:pt x="33" y="44"/>
                  <a:pt x="32" y="44"/>
                </a:cubicBezTo>
                <a:cubicBezTo>
                  <a:pt x="32" y="43"/>
                  <a:pt x="31" y="43"/>
                  <a:pt x="31" y="43"/>
                </a:cubicBezTo>
                <a:cubicBezTo>
                  <a:pt x="30" y="43"/>
                  <a:pt x="30" y="43"/>
                  <a:pt x="30" y="42"/>
                </a:cubicBezTo>
                <a:cubicBezTo>
                  <a:pt x="29" y="42"/>
                  <a:pt x="29" y="42"/>
                  <a:pt x="28" y="42"/>
                </a:cubicBezTo>
                <a:cubicBezTo>
                  <a:pt x="28" y="42"/>
                  <a:pt x="27" y="42"/>
                  <a:pt x="27" y="41"/>
                </a:cubicBezTo>
                <a:cubicBezTo>
                  <a:pt x="27" y="41"/>
                  <a:pt x="26" y="41"/>
                  <a:pt x="26" y="41"/>
                </a:cubicBezTo>
                <a:cubicBezTo>
                  <a:pt x="25" y="41"/>
                  <a:pt x="25" y="41"/>
                  <a:pt x="24" y="40"/>
                </a:cubicBezTo>
                <a:cubicBezTo>
                  <a:pt x="24" y="40"/>
                  <a:pt x="23" y="40"/>
                  <a:pt x="23" y="40"/>
                </a:cubicBezTo>
                <a:cubicBezTo>
                  <a:pt x="22" y="40"/>
                  <a:pt x="22" y="40"/>
                  <a:pt x="22" y="40"/>
                </a:cubicBezTo>
                <a:cubicBezTo>
                  <a:pt x="21" y="39"/>
                  <a:pt x="20" y="39"/>
                  <a:pt x="20" y="39"/>
                </a:cubicBezTo>
                <a:cubicBezTo>
                  <a:pt x="19" y="39"/>
                  <a:pt x="19" y="39"/>
                  <a:pt x="19" y="39"/>
                </a:cubicBezTo>
                <a:cubicBezTo>
                  <a:pt x="19" y="39"/>
                  <a:pt x="18" y="39"/>
                  <a:pt x="18" y="39"/>
                </a:cubicBezTo>
                <a:cubicBezTo>
                  <a:pt x="24" y="31"/>
                  <a:pt x="33" y="25"/>
                  <a:pt x="44" y="22"/>
                </a:cubicBezTo>
                <a:close/>
                <a:moveTo>
                  <a:pt x="5" y="81"/>
                </a:moveTo>
                <a:cubicBezTo>
                  <a:pt x="5" y="73"/>
                  <a:pt x="7" y="65"/>
                  <a:pt x="9" y="57"/>
                </a:cubicBezTo>
                <a:cubicBezTo>
                  <a:pt x="9" y="57"/>
                  <a:pt x="9" y="57"/>
                  <a:pt x="10" y="57"/>
                </a:cubicBezTo>
                <a:cubicBezTo>
                  <a:pt x="10" y="58"/>
                  <a:pt x="10" y="58"/>
                  <a:pt x="10" y="59"/>
                </a:cubicBezTo>
                <a:cubicBezTo>
                  <a:pt x="10" y="59"/>
                  <a:pt x="10" y="59"/>
                  <a:pt x="10" y="59"/>
                </a:cubicBezTo>
                <a:cubicBezTo>
                  <a:pt x="11" y="59"/>
                  <a:pt x="11" y="60"/>
                  <a:pt x="11" y="60"/>
                </a:cubicBezTo>
                <a:cubicBezTo>
                  <a:pt x="12" y="61"/>
                  <a:pt x="12" y="61"/>
                  <a:pt x="12" y="61"/>
                </a:cubicBezTo>
                <a:cubicBezTo>
                  <a:pt x="12" y="61"/>
                  <a:pt x="12" y="62"/>
                  <a:pt x="13" y="62"/>
                </a:cubicBezTo>
                <a:cubicBezTo>
                  <a:pt x="13" y="62"/>
                  <a:pt x="13" y="62"/>
                  <a:pt x="13" y="63"/>
                </a:cubicBezTo>
                <a:cubicBezTo>
                  <a:pt x="13" y="63"/>
                  <a:pt x="14" y="64"/>
                  <a:pt x="14" y="64"/>
                </a:cubicBezTo>
                <a:cubicBezTo>
                  <a:pt x="16" y="66"/>
                  <a:pt x="18" y="69"/>
                  <a:pt x="19" y="71"/>
                </a:cubicBezTo>
                <a:cubicBezTo>
                  <a:pt x="20" y="75"/>
                  <a:pt x="20" y="75"/>
                  <a:pt x="20" y="75"/>
                </a:cubicBezTo>
                <a:cubicBezTo>
                  <a:pt x="18" y="81"/>
                  <a:pt x="16" y="87"/>
                  <a:pt x="16" y="94"/>
                </a:cubicBezTo>
                <a:cubicBezTo>
                  <a:pt x="16" y="104"/>
                  <a:pt x="19" y="113"/>
                  <a:pt x="24" y="122"/>
                </a:cubicBezTo>
                <a:cubicBezTo>
                  <a:pt x="24" y="132"/>
                  <a:pt x="24" y="132"/>
                  <a:pt x="24" y="132"/>
                </a:cubicBezTo>
                <a:cubicBezTo>
                  <a:pt x="12" y="118"/>
                  <a:pt x="5" y="100"/>
                  <a:pt x="5" y="81"/>
                </a:cubicBezTo>
                <a:close/>
                <a:moveTo>
                  <a:pt x="30" y="152"/>
                </a:moveTo>
                <a:cubicBezTo>
                  <a:pt x="30" y="144"/>
                  <a:pt x="30" y="144"/>
                  <a:pt x="30" y="144"/>
                </a:cubicBezTo>
                <a:cubicBezTo>
                  <a:pt x="30" y="129"/>
                  <a:pt x="30" y="129"/>
                  <a:pt x="30" y="129"/>
                </a:cubicBezTo>
                <a:cubicBezTo>
                  <a:pt x="30" y="129"/>
                  <a:pt x="31" y="130"/>
                  <a:pt x="31" y="130"/>
                </a:cubicBezTo>
                <a:cubicBezTo>
                  <a:pt x="32" y="131"/>
                  <a:pt x="32" y="131"/>
                  <a:pt x="32" y="131"/>
                </a:cubicBezTo>
                <a:cubicBezTo>
                  <a:pt x="33" y="132"/>
                  <a:pt x="34" y="133"/>
                  <a:pt x="35" y="134"/>
                </a:cubicBezTo>
                <a:cubicBezTo>
                  <a:pt x="35" y="134"/>
                  <a:pt x="36" y="134"/>
                  <a:pt x="36" y="135"/>
                </a:cubicBezTo>
                <a:cubicBezTo>
                  <a:pt x="38" y="137"/>
                  <a:pt x="41" y="138"/>
                  <a:pt x="44" y="140"/>
                </a:cubicBezTo>
                <a:cubicBezTo>
                  <a:pt x="44" y="140"/>
                  <a:pt x="44" y="140"/>
                  <a:pt x="44" y="140"/>
                </a:cubicBezTo>
                <a:cubicBezTo>
                  <a:pt x="47" y="141"/>
                  <a:pt x="49" y="143"/>
                  <a:pt x="52" y="143"/>
                </a:cubicBezTo>
                <a:cubicBezTo>
                  <a:pt x="52" y="155"/>
                  <a:pt x="52" y="155"/>
                  <a:pt x="52" y="155"/>
                </a:cubicBezTo>
                <a:cubicBezTo>
                  <a:pt x="33" y="155"/>
                  <a:pt x="33" y="155"/>
                  <a:pt x="33" y="155"/>
                </a:cubicBezTo>
                <a:cubicBezTo>
                  <a:pt x="31" y="155"/>
                  <a:pt x="30" y="153"/>
                  <a:pt x="30" y="152"/>
                </a:cubicBezTo>
                <a:close/>
                <a:moveTo>
                  <a:pt x="57" y="151"/>
                </a:moveTo>
                <a:cubicBezTo>
                  <a:pt x="57" y="145"/>
                  <a:pt x="57" y="145"/>
                  <a:pt x="57" y="145"/>
                </a:cubicBezTo>
                <a:cubicBezTo>
                  <a:pt x="61" y="146"/>
                  <a:pt x="65" y="146"/>
                  <a:pt x="69" y="146"/>
                </a:cubicBezTo>
                <a:cubicBezTo>
                  <a:pt x="73" y="146"/>
                  <a:pt x="77" y="146"/>
                  <a:pt x="81" y="145"/>
                </a:cubicBezTo>
                <a:cubicBezTo>
                  <a:pt x="81" y="151"/>
                  <a:pt x="81" y="151"/>
                  <a:pt x="81" y="151"/>
                </a:cubicBezTo>
                <a:cubicBezTo>
                  <a:pt x="73" y="152"/>
                  <a:pt x="65" y="152"/>
                  <a:pt x="57" y="151"/>
                </a:cubicBezTo>
                <a:close/>
                <a:moveTo>
                  <a:pt x="108" y="151"/>
                </a:moveTo>
                <a:cubicBezTo>
                  <a:pt x="108" y="153"/>
                  <a:pt x="107" y="155"/>
                  <a:pt x="105" y="155"/>
                </a:cubicBezTo>
                <a:cubicBezTo>
                  <a:pt x="87" y="155"/>
                  <a:pt x="87" y="155"/>
                  <a:pt x="87" y="155"/>
                </a:cubicBezTo>
                <a:cubicBezTo>
                  <a:pt x="87" y="143"/>
                  <a:pt x="87" y="143"/>
                  <a:pt x="87" y="143"/>
                </a:cubicBezTo>
                <a:cubicBezTo>
                  <a:pt x="89" y="143"/>
                  <a:pt x="92" y="141"/>
                  <a:pt x="94" y="140"/>
                </a:cubicBezTo>
                <a:cubicBezTo>
                  <a:pt x="94" y="140"/>
                  <a:pt x="94" y="140"/>
                  <a:pt x="95" y="140"/>
                </a:cubicBezTo>
                <a:cubicBezTo>
                  <a:pt x="97" y="138"/>
                  <a:pt x="100" y="137"/>
                  <a:pt x="102" y="135"/>
                </a:cubicBezTo>
                <a:cubicBezTo>
                  <a:pt x="103" y="134"/>
                  <a:pt x="103" y="134"/>
                  <a:pt x="103" y="134"/>
                </a:cubicBezTo>
                <a:cubicBezTo>
                  <a:pt x="104" y="133"/>
                  <a:pt x="105" y="132"/>
                  <a:pt x="106" y="131"/>
                </a:cubicBezTo>
                <a:cubicBezTo>
                  <a:pt x="107" y="131"/>
                  <a:pt x="107" y="131"/>
                  <a:pt x="107" y="131"/>
                </a:cubicBezTo>
                <a:cubicBezTo>
                  <a:pt x="107" y="130"/>
                  <a:pt x="108" y="129"/>
                  <a:pt x="108" y="129"/>
                </a:cubicBezTo>
                <a:cubicBezTo>
                  <a:pt x="108" y="144"/>
                  <a:pt x="108" y="144"/>
                  <a:pt x="108" y="144"/>
                </a:cubicBezTo>
                <a:cubicBezTo>
                  <a:pt x="108" y="151"/>
                  <a:pt x="108" y="151"/>
                  <a:pt x="108" y="151"/>
                </a:cubicBezTo>
                <a:close/>
                <a:moveTo>
                  <a:pt x="114" y="122"/>
                </a:moveTo>
                <a:cubicBezTo>
                  <a:pt x="119" y="113"/>
                  <a:pt x="122" y="104"/>
                  <a:pt x="122" y="94"/>
                </a:cubicBezTo>
                <a:cubicBezTo>
                  <a:pt x="122" y="87"/>
                  <a:pt x="121" y="81"/>
                  <a:pt x="118" y="75"/>
                </a:cubicBezTo>
                <a:cubicBezTo>
                  <a:pt x="120" y="71"/>
                  <a:pt x="120" y="71"/>
                  <a:pt x="120" y="71"/>
                </a:cubicBezTo>
                <a:cubicBezTo>
                  <a:pt x="121" y="69"/>
                  <a:pt x="122" y="66"/>
                  <a:pt x="124" y="64"/>
                </a:cubicBezTo>
                <a:cubicBezTo>
                  <a:pt x="125" y="64"/>
                  <a:pt x="125" y="63"/>
                  <a:pt x="125" y="63"/>
                </a:cubicBezTo>
                <a:cubicBezTo>
                  <a:pt x="125" y="62"/>
                  <a:pt x="126" y="62"/>
                  <a:pt x="126" y="62"/>
                </a:cubicBezTo>
                <a:cubicBezTo>
                  <a:pt x="126" y="62"/>
                  <a:pt x="126" y="61"/>
                  <a:pt x="127" y="61"/>
                </a:cubicBezTo>
                <a:cubicBezTo>
                  <a:pt x="127" y="61"/>
                  <a:pt x="127" y="61"/>
                  <a:pt x="127" y="60"/>
                </a:cubicBezTo>
                <a:cubicBezTo>
                  <a:pt x="127" y="60"/>
                  <a:pt x="128" y="59"/>
                  <a:pt x="128" y="59"/>
                </a:cubicBezTo>
                <a:cubicBezTo>
                  <a:pt x="128" y="59"/>
                  <a:pt x="128" y="59"/>
                  <a:pt x="128" y="59"/>
                </a:cubicBezTo>
                <a:cubicBezTo>
                  <a:pt x="128" y="58"/>
                  <a:pt x="129" y="58"/>
                  <a:pt x="129" y="57"/>
                </a:cubicBezTo>
                <a:cubicBezTo>
                  <a:pt x="129" y="57"/>
                  <a:pt x="129" y="57"/>
                  <a:pt x="129" y="57"/>
                </a:cubicBezTo>
                <a:cubicBezTo>
                  <a:pt x="132" y="65"/>
                  <a:pt x="133" y="73"/>
                  <a:pt x="133" y="81"/>
                </a:cubicBezTo>
                <a:cubicBezTo>
                  <a:pt x="133" y="100"/>
                  <a:pt x="126" y="118"/>
                  <a:pt x="114" y="132"/>
                </a:cubicBezTo>
                <a:lnTo>
                  <a:pt x="114" y="12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01" name="Freeform 1098">
            <a:extLst>
              <a:ext uri="{FF2B5EF4-FFF2-40B4-BE49-F238E27FC236}">
                <a16:creationId xmlns:a16="http://schemas.microsoft.com/office/drawing/2014/main" xmlns="" id="{86EE3BE9-8060-4E5B-9D73-6C0637F7E30F}"/>
              </a:ext>
            </a:extLst>
          </p:cNvPr>
          <p:cNvSpPr>
            <a:spLocks noEditPoints="1"/>
          </p:cNvSpPr>
          <p:nvPr/>
        </p:nvSpPr>
        <p:spPr bwMode="auto">
          <a:xfrm>
            <a:off x="2960688" y="2841625"/>
            <a:ext cx="547688" cy="552450"/>
          </a:xfrm>
          <a:custGeom>
            <a:avLst/>
            <a:gdLst>
              <a:gd name="T0" fmla="*/ 48 w 160"/>
              <a:gd name="T1" fmla="*/ 78 h 160"/>
              <a:gd name="T2" fmla="*/ 38 w 160"/>
              <a:gd name="T3" fmla="*/ 74 h 160"/>
              <a:gd name="T4" fmla="*/ 156 w 160"/>
              <a:gd name="T5" fmla="*/ 77 h 160"/>
              <a:gd name="T6" fmla="*/ 150 w 160"/>
              <a:gd name="T7" fmla="*/ 73 h 160"/>
              <a:gd name="T8" fmla="*/ 141 w 160"/>
              <a:gd name="T9" fmla="*/ 72 h 160"/>
              <a:gd name="T10" fmla="*/ 50 w 160"/>
              <a:gd name="T11" fmla="*/ 33 h 160"/>
              <a:gd name="T12" fmla="*/ 16 w 160"/>
              <a:gd name="T13" fmla="*/ 40 h 160"/>
              <a:gd name="T14" fmla="*/ 16 w 160"/>
              <a:gd name="T15" fmla="*/ 80 h 160"/>
              <a:gd name="T16" fmla="*/ 13 w 160"/>
              <a:gd name="T17" fmla="*/ 122 h 160"/>
              <a:gd name="T18" fmla="*/ 21 w 160"/>
              <a:gd name="T19" fmla="*/ 155 h 160"/>
              <a:gd name="T20" fmla="*/ 54 w 160"/>
              <a:gd name="T21" fmla="*/ 154 h 160"/>
              <a:gd name="T22" fmla="*/ 112 w 160"/>
              <a:gd name="T23" fmla="*/ 160 h 160"/>
              <a:gd name="T24" fmla="*/ 135 w 160"/>
              <a:gd name="T25" fmla="*/ 136 h 160"/>
              <a:gd name="T26" fmla="*/ 143 w 160"/>
              <a:gd name="T27" fmla="*/ 90 h 160"/>
              <a:gd name="T28" fmla="*/ 136 w 160"/>
              <a:gd name="T29" fmla="*/ 83 h 160"/>
              <a:gd name="T30" fmla="*/ 138 w 160"/>
              <a:gd name="T31" fmla="*/ 79 h 160"/>
              <a:gd name="T32" fmla="*/ 139 w 160"/>
              <a:gd name="T33" fmla="*/ 78 h 160"/>
              <a:gd name="T34" fmla="*/ 149 w 160"/>
              <a:gd name="T35" fmla="*/ 84 h 160"/>
              <a:gd name="T36" fmla="*/ 110 w 160"/>
              <a:gd name="T37" fmla="*/ 43 h 160"/>
              <a:gd name="T38" fmla="*/ 101 w 160"/>
              <a:gd name="T39" fmla="*/ 51 h 160"/>
              <a:gd name="T40" fmla="*/ 90 w 160"/>
              <a:gd name="T41" fmla="*/ 49 h 160"/>
              <a:gd name="T42" fmla="*/ 81 w 160"/>
              <a:gd name="T43" fmla="*/ 49 h 160"/>
              <a:gd name="T44" fmla="*/ 70 w 160"/>
              <a:gd name="T45" fmla="*/ 52 h 160"/>
              <a:gd name="T46" fmla="*/ 63 w 160"/>
              <a:gd name="T47" fmla="*/ 52 h 160"/>
              <a:gd name="T48" fmla="*/ 57 w 160"/>
              <a:gd name="T49" fmla="*/ 42 h 160"/>
              <a:gd name="T50" fmla="*/ 48 w 160"/>
              <a:gd name="T51" fmla="*/ 155 h 160"/>
              <a:gd name="T52" fmla="*/ 27 w 160"/>
              <a:gd name="T53" fmla="*/ 140 h 160"/>
              <a:gd name="T54" fmla="*/ 128 w 160"/>
              <a:gd name="T55" fmla="*/ 155 h 160"/>
              <a:gd name="T56" fmla="*/ 131 w 160"/>
              <a:gd name="T57" fmla="*/ 140 h 160"/>
              <a:gd name="T58" fmla="*/ 128 w 160"/>
              <a:gd name="T59" fmla="*/ 136 h 160"/>
              <a:gd name="T60" fmla="*/ 120 w 160"/>
              <a:gd name="T61" fmla="*/ 142 h 160"/>
              <a:gd name="T62" fmla="*/ 110 w 160"/>
              <a:gd name="T63" fmla="*/ 147 h 160"/>
              <a:gd name="T64" fmla="*/ 82 w 160"/>
              <a:gd name="T65" fmla="*/ 153 h 160"/>
              <a:gd name="T66" fmla="*/ 19 w 160"/>
              <a:gd name="T67" fmla="*/ 117 h 160"/>
              <a:gd name="T68" fmla="*/ 13 w 160"/>
              <a:gd name="T69" fmla="*/ 85 h 160"/>
              <a:gd name="T70" fmla="*/ 32 w 160"/>
              <a:gd name="T71" fmla="*/ 59 h 160"/>
              <a:gd name="T72" fmla="*/ 44 w 160"/>
              <a:gd name="T73" fmla="*/ 48 h 160"/>
              <a:gd name="T74" fmla="*/ 55 w 160"/>
              <a:gd name="T75" fmla="*/ 50 h 160"/>
              <a:gd name="T76" fmla="*/ 60 w 160"/>
              <a:gd name="T77" fmla="*/ 56 h 160"/>
              <a:gd name="T78" fmla="*/ 57 w 160"/>
              <a:gd name="T79" fmla="*/ 65 h 160"/>
              <a:gd name="T80" fmla="*/ 69 w 160"/>
              <a:gd name="T81" fmla="*/ 58 h 160"/>
              <a:gd name="T82" fmla="*/ 76 w 160"/>
              <a:gd name="T83" fmla="*/ 56 h 160"/>
              <a:gd name="T84" fmla="*/ 100 w 160"/>
              <a:gd name="T85" fmla="*/ 57 h 160"/>
              <a:gd name="T86" fmla="*/ 116 w 160"/>
              <a:gd name="T87" fmla="*/ 65 h 160"/>
              <a:gd name="T88" fmla="*/ 111 w 160"/>
              <a:gd name="T89" fmla="*/ 53 h 160"/>
              <a:gd name="T90" fmla="*/ 113 w 160"/>
              <a:gd name="T91" fmla="*/ 49 h 160"/>
              <a:gd name="T92" fmla="*/ 132 w 160"/>
              <a:gd name="T93" fmla="*/ 79 h 160"/>
              <a:gd name="T94" fmla="*/ 130 w 160"/>
              <a:gd name="T95" fmla="*/ 84 h 160"/>
              <a:gd name="T96" fmla="*/ 132 w 160"/>
              <a:gd name="T97" fmla="*/ 89 h 160"/>
              <a:gd name="T98" fmla="*/ 134 w 160"/>
              <a:gd name="T99" fmla="*/ 93 h 160"/>
              <a:gd name="T100" fmla="*/ 138 w 160"/>
              <a:gd name="T101" fmla="*/ 95 h 160"/>
              <a:gd name="T102" fmla="*/ 141 w 160"/>
              <a:gd name="T103" fmla="*/ 104 h 160"/>
              <a:gd name="T104" fmla="*/ 154 w 160"/>
              <a:gd name="T105" fmla="*/ 86 h 160"/>
              <a:gd name="T106" fmla="*/ 72 w 160"/>
              <a:gd name="T107" fmla="*/ 50 h 160"/>
              <a:gd name="T108" fmla="*/ 84 w 160"/>
              <a:gd name="T109" fmla="*/ 15 h 160"/>
              <a:gd name="T110" fmla="*/ 99 w 160"/>
              <a:gd name="T111" fmla="*/ 49 h 160"/>
              <a:gd name="T112" fmla="*/ 70 w 160"/>
              <a:gd name="T113" fmla="*/ 50 h 160"/>
              <a:gd name="T114" fmla="*/ 50 w 160"/>
              <a:gd name="T115" fmla="*/ 141 h 160"/>
              <a:gd name="T116" fmla="*/ 85 w 160"/>
              <a:gd name="T117" fmla="*/ 141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160" h="160">
                <a:moveTo>
                  <a:pt x="38" y="69"/>
                </a:moveTo>
                <a:cubicBezTo>
                  <a:pt x="33" y="69"/>
                  <a:pt x="29" y="73"/>
                  <a:pt x="29" y="78"/>
                </a:cubicBezTo>
                <a:cubicBezTo>
                  <a:pt x="29" y="84"/>
                  <a:pt x="33" y="88"/>
                  <a:pt x="38" y="88"/>
                </a:cubicBezTo>
                <a:cubicBezTo>
                  <a:pt x="44" y="88"/>
                  <a:pt x="48" y="84"/>
                  <a:pt x="48" y="78"/>
                </a:cubicBezTo>
                <a:cubicBezTo>
                  <a:pt x="48" y="73"/>
                  <a:pt x="44" y="69"/>
                  <a:pt x="38" y="69"/>
                </a:cubicBezTo>
                <a:close/>
                <a:moveTo>
                  <a:pt x="38" y="82"/>
                </a:moveTo>
                <a:cubicBezTo>
                  <a:pt x="36" y="82"/>
                  <a:pt x="34" y="81"/>
                  <a:pt x="34" y="78"/>
                </a:cubicBezTo>
                <a:cubicBezTo>
                  <a:pt x="34" y="76"/>
                  <a:pt x="36" y="74"/>
                  <a:pt x="38" y="74"/>
                </a:cubicBezTo>
                <a:cubicBezTo>
                  <a:pt x="41" y="74"/>
                  <a:pt x="42" y="76"/>
                  <a:pt x="42" y="78"/>
                </a:cubicBezTo>
                <a:cubicBezTo>
                  <a:pt x="42" y="81"/>
                  <a:pt x="41" y="82"/>
                  <a:pt x="38" y="82"/>
                </a:cubicBezTo>
                <a:close/>
                <a:moveTo>
                  <a:pt x="160" y="88"/>
                </a:moveTo>
                <a:cubicBezTo>
                  <a:pt x="160" y="84"/>
                  <a:pt x="158" y="80"/>
                  <a:pt x="156" y="77"/>
                </a:cubicBezTo>
                <a:cubicBezTo>
                  <a:pt x="156" y="74"/>
                  <a:pt x="155" y="71"/>
                  <a:pt x="154" y="68"/>
                </a:cubicBezTo>
                <a:cubicBezTo>
                  <a:pt x="154" y="67"/>
                  <a:pt x="152" y="66"/>
                  <a:pt x="151" y="67"/>
                </a:cubicBezTo>
                <a:cubicBezTo>
                  <a:pt x="149" y="67"/>
                  <a:pt x="149" y="69"/>
                  <a:pt x="149" y="70"/>
                </a:cubicBezTo>
                <a:cubicBezTo>
                  <a:pt x="150" y="71"/>
                  <a:pt x="150" y="72"/>
                  <a:pt x="150" y="73"/>
                </a:cubicBezTo>
                <a:cubicBezTo>
                  <a:pt x="148" y="72"/>
                  <a:pt x="146" y="72"/>
                  <a:pt x="144" y="72"/>
                </a:cubicBezTo>
                <a:cubicBezTo>
                  <a:pt x="144" y="72"/>
                  <a:pt x="144" y="72"/>
                  <a:pt x="143" y="72"/>
                </a:cubicBezTo>
                <a:cubicBezTo>
                  <a:pt x="143" y="72"/>
                  <a:pt x="143" y="72"/>
                  <a:pt x="142" y="72"/>
                </a:cubicBezTo>
                <a:cubicBezTo>
                  <a:pt x="142" y="72"/>
                  <a:pt x="141" y="72"/>
                  <a:pt x="141" y="72"/>
                </a:cubicBezTo>
                <a:cubicBezTo>
                  <a:pt x="136" y="60"/>
                  <a:pt x="127" y="50"/>
                  <a:pt x="115" y="44"/>
                </a:cubicBezTo>
                <a:cubicBezTo>
                  <a:pt x="117" y="40"/>
                  <a:pt x="117" y="37"/>
                  <a:pt x="117" y="33"/>
                </a:cubicBezTo>
                <a:cubicBezTo>
                  <a:pt x="117" y="15"/>
                  <a:pt x="102" y="0"/>
                  <a:pt x="84" y="0"/>
                </a:cubicBezTo>
                <a:cubicBezTo>
                  <a:pt x="65" y="0"/>
                  <a:pt x="50" y="15"/>
                  <a:pt x="50" y="33"/>
                </a:cubicBezTo>
                <a:cubicBezTo>
                  <a:pt x="50" y="36"/>
                  <a:pt x="51" y="38"/>
                  <a:pt x="51" y="41"/>
                </a:cubicBezTo>
                <a:cubicBezTo>
                  <a:pt x="49" y="41"/>
                  <a:pt x="47" y="42"/>
                  <a:pt x="45" y="43"/>
                </a:cubicBezTo>
                <a:cubicBezTo>
                  <a:pt x="33" y="38"/>
                  <a:pt x="26" y="37"/>
                  <a:pt x="19" y="37"/>
                </a:cubicBezTo>
                <a:cubicBezTo>
                  <a:pt x="17" y="38"/>
                  <a:pt x="16" y="39"/>
                  <a:pt x="16" y="40"/>
                </a:cubicBezTo>
                <a:cubicBezTo>
                  <a:pt x="16" y="42"/>
                  <a:pt x="16" y="44"/>
                  <a:pt x="18" y="44"/>
                </a:cubicBezTo>
                <a:cubicBezTo>
                  <a:pt x="21" y="46"/>
                  <a:pt x="23" y="50"/>
                  <a:pt x="25" y="55"/>
                </a:cubicBezTo>
                <a:cubicBezTo>
                  <a:pt x="25" y="56"/>
                  <a:pt x="25" y="57"/>
                  <a:pt x="26" y="58"/>
                </a:cubicBezTo>
                <a:cubicBezTo>
                  <a:pt x="19" y="65"/>
                  <a:pt x="18" y="71"/>
                  <a:pt x="16" y="80"/>
                </a:cubicBezTo>
                <a:cubicBezTo>
                  <a:pt x="13" y="80"/>
                  <a:pt x="13" y="80"/>
                  <a:pt x="13" y="80"/>
                </a:cubicBezTo>
                <a:cubicBezTo>
                  <a:pt x="5" y="80"/>
                  <a:pt x="0" y="86"/>
                  <a:pt x="0" y="96"/>
                </a:cubicBezTo>
                <a:cubicBezTo>
                  <a:pt x="0" y="106"/>
                  <a:pt x="0" y="106"/>
                  <a:pt x="0" y="106"/>
                </a:cubicBezTo>
                <a:cubicBezTo>
                  <a:pt x="0" y="116"/>
                  <a:pt x="5" y="122"/>
                  <a:pt x="13" y="122"/>
                </a:cubicBezTo>
                <a:cubicBezTo>
                  <a:pt x="15" y="122"/>
                  <a:pt x="15" y="122"/>
                  <a:pt x="15" y="122"/>
                </a:cubicBezTo>
                <a:cubicBezTo>
                  <a:pt x="17" y="127"/>
                  <a:pt x="20" y="132"/>
                  <a:pt x="23" y="136"/>
                </a:cubicBezTo>
                <a:cubicBezTo>
                  <a:pt x="20" y="145"/>
                  <a:pt x="20" y="145"/>
                  <a:pt x="20" y="145"/>
                </a:cubicBezTo>
                <a:cubicBezTo>
                  <a:pt x="18" y="148"/>
                  <a:pt x="19" y="152"/>
                  <a:pt x="21" y="155"/>
                </a:cubicBezTo>
                <a:cubicBezTo>
                  <a:pt x="23" y="158"/>
                  <a:pt x="26" y="160"/>
                  <a:pt x="30" y="160"/>
                </a:cubicBezTo>
                <a:cubicBezTo>
                  <a:pt x="48" y="160"/>
                  <a:pt x="48" y="160"/>
                  <a:pt x="48" y="160"/>
                </a:cubicBezTo>
                <a:cubicBezTo>
                  <a:pt x="50" y="160"/>
                  <a:pt x="52" y="159"/>
                  <a:pt x="53" y="157"/>
                </a:cubicBezTo>
                <a:cubicBezTo>
                  <a:pt x="54" y="154"/>
                  <a:pt x="54" y="154"/>
                  <a:pt x="54" y="154"/>
                </a:cubicBezTo>
                <a:cubicBezTo>
                  <a:pt x="62" y="157"/>
                  <a:pt x="72" y="158"/>
                  <a:pt x="82" y="158"/>
                </a:cubicBezTo>
                <a:cubicBezTo>
                  <a:pt x="90" y="158"/>
                  <a:pt x="98" y="157"/>
                  <a:pt x="105" y="155"/>
                </a:cubicBezTo>
                <a:cubicBezTo>
                  <a:pt x="105" y="155"/>
                  <a:pt x="105" y="155"/>
                  <a:pt x="105" y="155"/>
                </a:cubicBezTo>
                <a:cubicBezTo>
                  <a:pt x="106" y="158"/>
                  <a:pt x="108" y="160"/>
                  <a:pt x="112" y="160"/>
                </a:cubicBezTo>
                <a:cubicBezTo>
                  <a:pt x="128" y="160"/>
                  <a:pt x="128" y="160"/>
                  <a:pt x="128" y="160"/>
                </a:cubicBezTo>
                <a:cubicBezTo>
                  <a:pt x="131" y="160"/>
                  <a:pt x="135" y="158"/>
                  <a:pt x="137" y="155"/>
                </a:cubicBezTo>
                <a:cubicBezTo>
                  <a:pt x="139" y="152"/>
                  <a:pt x="140" y="148"/>
                  <a:pt x="139" y="145"/>
                </a:cubicBezTo>
                <a:cubicBezTo>
                  <a:pt x="135" y="136"/>
                  <a:pt x="135" y="136"/>
                  <a:pt x="135" y="136"/>
                </a:cubicBezTo>
                <a:cubicBezTo>
                  <a:pt x="143" y="127"/>
                  <a:pt x="146" y="116"/>
                  <a:pt x="146" y="104"/>
                </a:cubicBezTo>
                <a:cubicBezTo>
                  <a:pt x="146" y="104"/>
                  <a:pt x="146" y="104"/>
                  <a:pt x="146" y="104"/>
                </a:cubicBezTo>
                <a:cubicBezTo>
                  <a:pt x="154" y="102"/>
                  <a:pt x="160" y="96"/>
                  <a:pt x="160" y="88"/>
                </a:cubicBezTo>
                <a:close/>
                <a:moveTo>
                  <a:pt x="143" y="90"/>
                </a:moveTo>
                <a:cubicBezTo>
                  <a:pt x="143" y="90"/>
                  <a:pt x="143" y="90"/>
                  <a:pt x="143" y="90"/>
                </a:cubicBezTo>
                <a:cubicBezTo>
                  <a:pt x="143" y="90"/>
                  <a:pt x="143" y="90"/>
                  <a:pt x="142" y="90"/>
                </a:cubicBezTo>
                <a:cubicBezTo>
                  <a:pt x="139" y="90"/>
                  <a:pt x="136" y="87"/>
                  <a:pt x="136" y="84"/>
                </a:cubicBezTo>
                <a:cubicBezTo>
                  <a:pt x="136" y="83"/>
                  <a:pt x="136" y="83"/>
                  <a:pt x="136" y="83"/>
                </a:cubicBezTo>
                <a:cubicBezTo>
                  <a:pt x="136" y="82"/>
                  <a:pt x="136" y="82"/>
                  <a:pt x="136" y="82"/>
                </a:cubicBezTo>
                <a:cubicBezTo>
                  <a:pt x="136" y="82"/>
                  <a:pt x="136" y="82"/>
                  <a:pt x="136" y="81"/>
                </a:cubicBezTo>
                <a:cubicBezTo>
                  <a:pt x="136" y="81"/>
                  <a:pt x="136" y="81"/>
                  <a:pt x="136" y="81"/>
                </a:cubicBezTo>
                <a:cubicBezTo>
                  <a:pt x="137" y="80"/>
                  <a:pt x="137" y="80"/>
                  <a:pt x="138" y="79"/>
                </a:cubicBezTo>
                <a:cubicBezTo>
                  <a:pt x="138" y="79"/>
                  <a:pt x="138" y="79"/>
                  <a:pt x="138" y="79"/>
                </a:cubicBezTo>
                <a:cubicBezTo>
                  <a:pt x="138" y="79"/>
                  <a:pt x="138" y="79"/>
                  <a:pt x="139" y="78"/>
                </a:cubicBezTo>
                <a:cubicBezTo>
                  <a:pt x="139" y="78"/>
                  <a:pt x="139" y="78"/>
                  <a:pt x="139" y="78"/>
                </a:cubicBezTo>
                <a:cubicBezTo>
                  <a:pt x="139" y="78"/>
                  <a:pt x="139" y="78"/>
                  <a:pt x="139" y="78"/>
                </a:cubicBezTo>
                <a:cubicBezTo>
                  <a:pt x="140" y="78"/>
                  <a:pt x="140" y="78"/>
                  <a:pt x="140" y="78"/>
                </a:cubicBezTo>
                <a:cubicBezTo>
                  <a:pt x="140" y="78"/>
                  <a:pt x="140" y="78"/>
                  <a:pt x="140" y="78"/>
                </a:cubicBezTo>
                <a:cubicBezTo>
                  <a:pt x="141" y="77"/>
                  <a:pt x="142" y="77"/>
                  <a:pt x="142" y="77"/>
                </a:cubicBezTo>
                <a:cubicBezTo>
                  <a:pt x="146" y="77"/>
                  <a:pt x="149" y="80"/>
                  <a:pt x="149" y="84"/>
                </a:cubicBezTo>
                <a:cubicBezTo>
                  <a:pt x="149" y="87"/>
                  <a:pt x="147" y="90"/>
                  <a:pt x="143" y="90"/>
                </a:cubicBezTo>
                <a:close/>
                <a:moveTo>
                  <a:pt x="84" y="5"/>
                </a:moveTo>
                <a:cubicBezTo>
                  <a:pt x="99" y="5"/>
                  <a:pt x="112" y="18"/>
                  <a:pt x="112" y="33"/>
                </a:cubicBezTo>
                <a:cubicBezTo>
                  <a:pt x="112" y="37"/>
                  <a:pt x="111" y="40"/>
                  <a:pt x="110" y="43"/>
                </a:cubicBezTo>
                <a:cubicBezTo>
                  <a:pt x="110" y="44"/>
                  <a:pt x="110" y="44"/>
                  <a:pt x="110" y="44"/>
                </a:cubicBezTo>
                <a:cubicBezTo>
                  <a:pt x="108" y="47"/>
                  <a:pt x="106" y="50"/>
                  <a:pt x="104" y="53"/>
                </a:cubicBezTo>
                <a:cubicBezTo>
                  <a:pt x="104" y="52"/>
                  <a:pt x="103" y="52"/>
                  <a:pt x="103" y="52"/>
                </a:cubicBezTo>
                <a:cubicBezTo>
                  <a:pt x="102" y="52"/>
                  <a:pt x="101" y="52"/>
                  <a:pt x="101" y="51"/>
                </a:cubicBezTo>
                <a:cubicBezTo>
                  <a:pt x="100" y="51"/>
                  <a:pt x="99" y="51"/>
                  <a:pt x="99" y="51"/>
                </a:cubicBezTo>
                <a:cubicBezTo>
                  <a:pt x="98" y="50"/>
                  <a:pt x="97" y="50"/>
                  <a:pt x="96" y="50"/>
                </a:cubicBezTo>
                <a:cubicBezTo>
                  <a:pt x="95" y="50"/>
                  <a:pt x="94" y="49"/>
                  <a:pt x="92" y="49"/>
                </a:cubicBezTo>
                <a:cubicBezTo>
                  <a:pt x="91" y="49"/>
                  <a:pt x="91" y="49"/>
                  <a:pt x="90" y="49"/>
                </a:cubicBezTo>
                <a:cubicBezTo>
                  <a:pt x="89" y="49"/>
                  <a:pt x="88" y="49"/>
                  <a:pt x="88" y="49"/>
                </a:cubicBezTo>
                <a:cubicBezTo>
                  <a:pt x="87" y="49"/>
                  <a:pt x="86" y="49"/>
                  <a:pt x="86" y="49"/>
                </a:cubicBezTo>
                <a:cubicBezTo>
                  <a:pt x="85" y="49"/>
                  <a:pt x="84" y="49"/>
                  <a:pt x="83" y="49"/>
                </a:cubicBezTo>
                <a:cubicBezTo>
                  <a:pt x="82" y="49"/>
                  <a:pt x="82" y="49"/>
                  <a:pt x="81" y="49"/>
                </a:cubicBezTo>
                <a:cubicBezTo>
                  <a:pt x="80" y="49"/>
                  <a:pt x="80" y="49"/>
                  <a:pt x="79" y="49"/>
                </a:cubicBezTo>
                <a:cubicBezTo>
                  <a:pt x="78" y="50"/>
                  <a:pt x="77" y="50"/>
                  <a:pt x="76" y="50"/>
                </a:cubicBezTo>
                <a:cubicBezTo>
                  <a:pt x="75" y="50"/>
                  <a:pt x="75" y="50"/>
                  <a:pt x="74" y="50"/>
                </a:cubicBezTo>
                <a:cubicBezTo>
                  <a:pt x="73" y="51"/>
                  <a:pt x="72" y="51"/>
                  <a:pt x="70" y="52"/>
                </a:cubicBezTo>
                <a:cubicBezTo>
                  <a:pt x="70" y="52"/>
                  <a:pt x="69" y="52"/>
                  <a:pt x="69" y="52"/>
                </a:cubicBezTo>
                <a:cubicBezTo>
                  <a:pt x="68" y="53"/>
                  <a:pt x="67" y="53"/>
                  <a:pt x="66" y="54"/>
                </a:cubicBezTo>
                <a:cubicBezTo>
                  <a:pt x="66" y="54"/>
                  <a:pt x="65" y="54"/>
                  <a:pt x="65" y="54"/>
                </a:cubicBezTo>
                <a:cubicBezTo>
                  <a:pt x="64" y="54"/>
                  <a:pt x="64" y="53"/>
                  <a:pt x="63" y="52"/>
                </a:cubicBezTo>
                <a:cubicBezTo>
                  <a:pt x="63" y="52"/>
                  <a:pt x="63" y="52"/>
                  <a:pt x="62" y="51"/>
                </a:cubicBezTo>
                <a:cubicBezTo>
                  <a:pt x="62" y="51"/>
                  <a:pt x="61" y="50"/>
                  <a:pt x="61" y="49"/>
                </a:cubicBezTo>
                <a:cubicBezTo>
                  <a:pt x="60" y="49"/>
                  <a:pt x="60" y="49"/>
                  <a:pt x="60" y="49"/>
                </a:cubicBezTo>
                <a:cubicBezTo>
                  <a:pt x="59" y="47"/>
                  <a:pt x="58" y="44"/>
                  <a:pt x="57" y="42"/>
                </a:cubicBezTo>
                <a:cubicBezTo>
                  <a:pt x="57" y="41"/>
                  <a:pt x="57" y="41"/>
                  <a:pt x="57" y="41"/>
                </a:cubicBezTo>
                <a:cubicBezTo>
                  <a:pt x="56" y="39"/>
                  <a:pt x="56" y="36"/>
                  <a:pt x="56" y="33"/>
                </a:cubicBezTo>
                <a:cubicBezTo>
                  <a:pt x="56" y="18"/>
                  <a:pt x="68" y="5"/>
                  <a:pt x="84" y="5"/>
                </a:cubicBezTo>
                <a:close/>
                <a:moveTo>
                  <a:pt x="48" y="155"/>
                </a:moveTo>
                <a:cubicBezTo>
                  <a:pt x="30" y="155"/>
                  <a:pt x="30" y="155"/>
                  <a:pt x="30" y="155"/>
                </a:cubicBezTo>
                <a:cubicBezTo>
                  <a:pt x="28" y="155"/>
                  <a:pt x="26" y="154"/>
                  <a:pt x="25" y="152"/>
                </a:cubicBezTo>
                <a:cubicBezTo>
                  <a:pt x="24" y="151"/>
                  <a:pt x="24" y="149"/>
                  <a:pt x="25" y="147"/>
                </a:cubicBezTo>
                <a:cubicBezTo>
                  <a:pt x="27" y="140"/>
                  <a:pt x="27" y="140"/>
                  <a:pt x="27" y="140"/>
                </a:cubicBezTo>
                <a:cubicBezTo>
                  <a:pt x="33" y="145"/>
                  <a:pt x="40" y="149"/>
                  <a:pt x="49" y="152"/>
                </a:cubicBezTo>
                <a:lnTo>
                  <a:pt x="48" y="155"/>
                </a:lnTo>
                <a:close/>
                <a:moveTo>
                  <a:pt x="133" y="152"/>
                </a:moveTo>
                <a:cubicBezTo>
                  <a:pt x="132" y="154"/>
                  <a:pt x="130" y="155"/>
                  <a:pt x="128" y="155"/>
                </a:cubicBezTo>
                <a:cubicBezTo>
                  <a:pt x="112" y="155"/>
                  <a:pt x="112" y="155"/>
                  <a:pt x="112" y="155"/>
                </a:cubicBezTo>
                <a:cubicBezTo>
                  <a:pt x="111" y="155"/>
                  <a:pt x="110" y="154"/>
                  <a:pt x="110" y="153"/>
                </a:cubicBezTo>
                <a:cubicBezTo>
                  <a:pt x="110" y="153"/>
                  <a:pt x="110" y="153"/>
                  <a:pt x="110" y="153"/>
                </a:cubicBezTo>
                <a:cubicBezTo>
                  <a:pt x="118" y="150"/>
                  <a:pt x="126" y="146"/>
                  <a:pt x="131" y="140"/>
                </a:cubicBezTo>
                <a:cubicBezTo>
                  <a:pt x="134" y="146"/>
                  <a:pt x="134" y="146"/>
                  <a:pt x="134" y="146"/>
                </a:cubicBezTo>
                <a:cubicBezTo>
                  <a:pt x="134" y="148"/>
                  <a:pt x="134" y="150"/>
                  <a:pt x="133" y="152"/>
                </a:cubicBezTo>
                <a:close/>
                <a:moveTo>
                  <a:pt x="128" y="135"/>
                </a:moveTo>
                <a:cubicBezTo>
                  <a:pt x="128" y="136"/>
                  <a:pt x="128" y="136"/>
                  <a:pt x="128" y="136"/>
                </a:cubicBezTo>
                <a:cubicBezTo>
                  <a:pt x="127" y="137"/>
                  <a:pt x="126" y="138"/>
                  <a:pt x="125" y="139"/>
                </a:cubicBezTo>
                <a:cubicBezTo>
                  <a:pt x="125" y="139"/>
                  <a:pt x="124" y="139"/>
                  <a:pt x="124" y="139"/>
                </a:cubicBezTo>
                <a:cubicBezTo>
                  <a:pt x="123" y="140"/>
                  <a:pt x="122" y="141"/>
                  <a:pt x="121" y="141"/>
                </a:cubicBezTo>
                <a:cubicBezTo>
                  <a:pt x="121" y="142"/>
                  <a:pt x="120" y="142"/>
                  <a:pt x="120" y="142"/>
                </a:cubicBezTo>
                <a:cubicBezTo>
                  <a:pt x="119" y="143"/>
                  <a:pt x="118" y="144"/>
                  <a:pt x="116" y="145"/>
                </a:cubicBezTo>
                <a:cubicBezTo>
                  <a:pt x="116" y="145"/>
                  <a:pt x="115" y="145"/>
                  <a:pt x="115" y="145"/>
                </a:cubicBezTo>
                <a:cubicBezTo>
                  <a:pt x="114" y="146"/>
                  <a:pt x="113" y="146"/>
                  <a:pt x="112" y="147"/>
                </a:cubicBezTo>
                <a:cubicBezTo>
                  <a:pt x="111" y="147"/>
                  <a:pt x="111" y="147"/>
                  <a:pt x="110" y="147"/>
                </a:cubicBezTo>
                <a:cubicBezTo>
                  <a:pt x="109" y="148"/>
                  <a:pt x="108" y="148"/>
                  <a:pt x="107" y="149"/>
                </a:cubicBezTo>
                <a:cubicBezTo>
                  <a:pt x="106" y="149"/>
                  <a:pt x="106" y="149"/>
                  <a:pt x="106" y="149"/>
                </a:cubicBezTo>
                <a:cubicBezTo>
                  <a:pt x="106" y="149"/>
                  <a:pt x="106" y="149"/>
                  <a:pt x="106" y="149"/>
                </a:cubicBezTo>
                <a:cubicBezTo>
                  <a:pt x="98" y="151"/>
                  <a:pt x="90" y="153"/>
                  <a:pt x="82" y="153"/>
                </a:cubicBezTo>
                <a:cubicBezTo>
                  <a:pt x="71" y="153"/>
                  <a:pt x="61" y="151"/>
                  <a:pt x="52" y="148"/>
                </a:cubicBezTo>
                <a:cubicBezTo>
                  <a:pt x="51" y="147"/>
                  <a:pt x="50" y="147"/>
                  <a:pt x="50" y="147"/>
                </a:cubicBezTo>
                <a:cubicBezTo>
                  <a:pt x="35" y="141"/>
                  <a:pt x="23" y="131"/>
                  <a:pt x="19" y="119"/>
                </a:cubicBezTo>
                <a:cubicBezTo>
                  <a:pt x="19" y="117"/>
                  <a:pt x="19" y="117"/>
                  <a:pt x="19" y="117"/>
                </a:cubicBezTo>
                <a:cubicBezTo>
                  <a:pt x="13" y="117"/>
                  <a:pt x="13" y="117"/>
                  <a:pt x="13" y="117"/>
                </a:cubicBezTo>
                <a:cubicBezTo>
                  <a:pt x="7" y="117"/>
                  <a:pt x="5" y="111"/>
                  <a:pt x="5" y="106"/>
                </a:cubicBezTo>
                <a:cubicBezTo>
                  <a:pt x="5" y="96"/>
                  <a:pt x="5" y="96"/>
                  <a:pt x="5" y="96"/>
                </a:cubicBezTo>
                <a:cubicBezTo>
                  <a:pt x="5" y="85"/>
                  <a:pt x="11" y="85"/>
                  <a:pt x="13" y="85"/>
                </a:cubicBezTo>
                <a:cubicBezTo>
                  <a:pt x="21" y="85"/>
                  <a:pt x="21" y="85"/>
                  <a:pt x="21" y="85"/>
                </a:cubicBezTo>
                <a:cubicBezTo>
                  <a:pt x="21" y="83"/>
                  <a:pt x="21" y="83"/>
                  <a:pt x="21" y="83"/>
                </a:cubicBezTo>
                <a:cubicBezTo>
                  <a:pt x="23" y="73"/>
                  <a:pt x="24" y="68"/>
                  <a:pt x="31" y="61"/>
                </a:cubicBezTo>
                <a:cubicBezTo>
                  <a:pt x="32" y="59"/>
                  <a:pt x="32" y="59"/>
                  <a:pt x="32" y="59"/>
                </a:cubicBezTo>
                <a:cubicBezTo>
                  <a:pt x="32" y="58"/>
                  <a:pt x="32" y="58"/>
                  <a:pt x="32" y="58"/>
                </a:cubicBezTo>
                <a:cubicBezTo>
                  <a:pt x="31" y="56"/>
                  <a:pt x="30" y="55"/>
                  <a:pt x="30" y="53"/>
                </a:cubicBezTo>
                <a:cubicBezTo>
                  <a:pt x="28" y="49"/>
                  <a:pt x="27" y="45"/>
                  <a:pt x="24" y="43"/>
                </a:cubicBezTo>
                <a:cubicBezTo>
                  <a:pt x="29" y="43"/>
                  <a:pt x="36" y="45"/>
                  <a:pt x="44" y="48"/>
                </a:cubicBezTo>
                <a:cubicBezTo>
                  <a:pt x="45" y="49"/>
                  <a:pt x="45" y="49"/>
                  <a:pt x="45" y="49"/>
                </a:cubicBezTo>
                <a:cubicBezTo>
                  <a:pt x="46" y="48"/>
                  <a:pt x="46" y="48"/>
                  <a:pt x="46" y="48"/>
                </a:cubicBezTo>
                <a:cubicBezTo>
                  <a:pt x="48" y="48"/>
                  <a:pt x="50" y="47"/>
                  <a:pt x="53" y="46"/>
                </a:cubicBezTo>
                <a:cubicBezTo>
                  <a:pt x="53" y="47"/>
                  <a:pt x="54" y="48"/>
                  <a:pt x="55" y="50"/>
                </a:cubicBezTo>
                <a:cubicBezTo>
                  <a:pt x="55" y="50"/>
                  <a:pt x="55" y="50"/>
                  <a:pt x="55" y="50"/>
                </a:cubicBezTo>
                <a:cubicBezTo>
                  <a:pt x="56" y="51"/>
                  <a:pt x="56" y="52"/>
                  <a:pt x="57" y="53"/>
                </a:cubicBezTo>
                <a:cubicBezTo>
                  <a:pt x="57" y="53"/>
                  <a:pt x="57" y="53"/>
                  <a:pt x="57" y="54"/>
                </a:cubicBezTo>
                <a:cubicBezTo>
                  <a:pt x="58" y="55"/>
                  <a:pt x="59" y="55"/>
                  <a:pt x="60" y="56"/>
                </a:cubicBezTo>
                <a:cubicBezTo>
                  <a:pt x="60" y="56"/>
                  <a:pt x="60" y="57"/>
                  <a:pt x="60" y="57"/>
                </a:cubicBezTo>
                <a:cubicBezTo>
                  <a:pt x="60" y="57"/>
                  <a:pt x="61" y="57"/>
                  <a:pt x="61" y="57"/>
                </a:cubicBezTo>
                <a:cubicBezTo>
                  <a:pt x="59" y="58"/>
                  <a:pt x="58" y="60"/>
                  <a:pt x="57" y="61"/>
                </a:cubicBezTo>
                <a:cubicBezTo>
                  <a:pt x="56" y="62"/>
                  <a:pt x="56" y="64"/>
                  <a:pt x="57" y="65"/>
                </a:cubicBezTo>
                <a:cubicBezTo>
                  <a:pt x="58" y="66"/>
                  <a:pt x="59" y="66"/>
                  <a:pt x="60" y="65"/>
                </a:cubicBezTo>
                <a:cubicBezTo>
                  <a:pt x="62" y="63"/>
                  <a:pt x="64" y="61"/>
                  <a:pt x="66" y="60"/>
                </a:cubicBezTo>
                <a:cubicBezTo>
                  <a:pt x="66" y="60"/>
                  <a:pt x="66" y="60"/>
                  <a:pt x="66" y="60"/>
                </a:cubicBezTo>
                <a:cubicBezTo>
                  <a:pt x="67" y="59"/>
                  <a:pt x="68" y="59"/>
                  <a:pt x="69" y="58"/>
                </a:cubicBezTo>
                <a:cubicBezTo>
                  <a:pt x="69" y="58"/>
                  <a:pt x="70" y="58"/>
                  <a:pt x="70" y="58"/>
                </a:cubicBezTo>
                <a:cubicBezTo>
                  <a:pt x="71" y="58"/>
                  <a:pt x="71" y="57"/>
                  <a:pt x="72" y="57"/>
                </a:cubicBezTo>
                <a:cubicBezTo>
                  <a:pt x="72" y="57"/>
                  <a:pt x="72" y="57"/>
                  <a:pt x="73" y="57"/>
                </a:cubicBezTo>
                <a:cubicBezTo>
                  <a:pt x="74" y="56"/>
                  <a:pt x="75" y="56"/>
                  <a:pt x="76" y="56"/>
                </a:cubicBezTo>
                <a:cubicBezTo>
                  <a:pt x="76" y="56"/>
                  <a:pt x="76" y="55"/>
                  <a:pt x="76" y="55"/>
                </a:cubicBezTo>
                <a:cubicBezTo>
                  <a:pt x="77" y="55"/>
                  <a:pt x="78" y="55"/>
                  <a:pt x="79" y="55"/>
                </a:cubicBezTo>
                <a:cubicBezTo>
                  <a:pt x="79" y="55"/>
                  <a:pt x="79" y="55"/>
                  <a:pt x="79" y="55"/>
                </a:cubicBezTo>
                <a:cubicBezTo>
                  <a:pt x="86" y="53"/>
                  <a:pt x="93" y="54"/>
                  <a:pt x="100" y="57"/>
                </a:cubicBezTo>
                <a:cubicBezTo>
                  <a:pt x="100" y="57"/>
                  <a:pt x="100" y="57"/>
                  <a:pt x="100" y="57"/>
                </a:cubicBezTo>
                <a:cubicBezTo>
                  <a:pt x="105" y="59"/>
                  <a:pt x="109" y="61"/>
                  <a:pt x="112" y="65"/>
                </a:cubicBezTo>
                <a:cubicBezTo>
                  <a:pt x="113" y="65"/>
                  <a:pt x="113" y="66"/>
                  <a:pt x="114" y="66"/>
                </a:cubicBezTo>
                <a:cubicBezTo>
                  <a:pt x="115" y="66"/>
                  <a:pt x="115" y="65"/>
                  <a:pt x="116" y="65"/>
                </a:cubicBezTo>
                <a:cubicBezTo>
                  <a:pt x="117" y="64"/>
                  <a:pt x="117" y="62"/>
                  <a:pt x="116" y="61"/>
                </a:cubicBezTo>
                <a:cubicBezTo>
                  <a:pt x="114" y="59"/>
                  <a:pt x="111" y="57"/>
                  <a:pt x="109" y="55"/>
                </a:cubicBezTo>
                <a:cubicBezTo>
                  <a:pt x="109" y="55"/>
                  <a:pt x="109" y="55"/>
                  <a:pt x="109" y="54"/>
                </a:cubicBezTo>
                <a:cubicBezTo>
                  <a:pt x="110" y="54"/>
                  <a:pt x="110" y="54"/>
                  <a:pt x="111" y="53"/>
                </a:cubicBezTo>
                <a:cubicBezTo>
                  <a:pt x="111" y="53"/>
                  <a:pt x="111" y="52"/>
                  <a:pt x="111" y="52"/>
                </a:cubicBezTo>
                <a:cubicBezTo>
                  <a:pt x="112" y="51"/>
                  <a:pt x="112" y="51"/>
                  <a:pt x="112" y="51"/>
                </a:cubicBezTo>
                <a:cubicBezTo>
                  <a:pt x="113" y="50"/>
                  <a:pt x="113" y="50"/>
                  <a:pt x="113" y="49"/>
                </a:cubicBezTo>
                <a:cubicBezTo>
                  <a:pt x="113" y="49"/>
                  <a:pt x="113" y="49"/>
                  <a:pt x="113" y="49"/>
                </a:cubicBezTo>
                <a:cubicBezTo>
                  <a:pt x="124" y="55"/>
                  <a:pt x="131" y="63"/>
                  <a:pt x="136" y="74"/>
                </a:cubicBezTo>
                <a:cubicBezTo>
                  <a:pt x="135" y="74"/>
                  <a:pt x="135" y="75"/>
                  <a:pt x="134" y="75"/>
                </a:cubicBezTo>
                <a:cubicBezTo>
                  <a:pt x="134" y="75"/>
                  <a:pt x="134" y="75"/>
                  <a:pt x="134" y="75"/>
                </a:cubicBezTo>
                <a:cubicBezTo>
                  <a:pt x="133" y="76"/>
                  <a:pt x="132" y="78"/>
                  <a:pt x="132" y="79"/>
                </a:cubicBezTo>
                <a:cubicBezTo>
                  <a:pt x="131" y="79"/>
                  <a:pt x="131" y="79"/>
                  <a:pt x="131" y="79"/>
                </a:cubicBezTo>
                <a:cubicBezTo>
                  <a:pt x="131" y="80"/>
                  <a:pt x="131" y="80"/>
                  <a:pt x="131" y="81"/>
                </a:cubicBezTo>
                <a:cubicBezTo>
                  <a:pt x="131" y="81"/>
                  <a:pt x="131" y="81"/>
                  <a:pt x="131" y="82"/>
                </a:cubicBezTo>
                <a:cubicBezTo>
                  <a:pt x="131" y="82"/>
                  <a:pt x="130" y="83"/>
                  <a:pt x="130" y="84"/>
                </a:cubicBezTo>
                <a:cubicBezTo>
                  <a:pt x="130" y="85"/>
                  <a:pt x="131" y="85"/>
                  <a:pt x="131" y="86"/>
                </a:cubicBezTo>
                <a:cubicBezTo>
                  <a:pt x="131" y="86"/>
                  <a:pt x="131" y="87"/>
                  <a:pt x="131" y="87"/>
                </a:cubicBezTo>
                <a:cubicBezTo>
                  <a:pt x="131" y="87"/>
                  <a:pt x="131" y="88"/>
                  <a:pt x="131" y="88"/>
                </a:cubicBezTo>
                <a:cubicBezTo>
                  <a:pt x="131" y="89"/>
                  <a:pt x="132" y="89"/>
                  <a:pt x="132" y="89"/>
                </a:cubicBezTo>
                <a:cubicBezTo>
                  <a:pt x="132" y="89"/>
                  <a:pt x="132" y="90"/>
                  <a:pt x="132" y="90"/>
                </a:cubicBezTo>
                <a:cubicBezTo>
                  <a:pt x="133" y="90"/>
                  <a:pt x="133" y="91"/>
                  <a:pt x="133" y="91"/>
                </a:cubicBezTo>
                <a:cubicBezTo>
                  <a:pt x="133" y="91"/>
                  <a:pt x="133" y="92"/>
                  <a:pt x="134" y="92"/>
                </a:cubicBezTo>
                <a:cubicBezTo>
                  <a:pt x="134" y="92"/>
                  <a:pt x="134" y="92"/>
                  <a:pt x="134" y="93"/>
                </a:cubicBezTo>
                <a:cubicBezTo>
                  <a:pt x="135" y="93"/>
                  <a:pt x="135" y="93"/>
                  <a:pt x="135" y="93"/>
                </a:cubicBezTo>
                <a:cubicBezTo>
                  <a:pt x="136" y="94"/>
                  <a:pt x="136" y="94"/>
                  <a:pt x="136" y="94"/>
                </a:cubicBezTo>
                <a:cubicBezTo>
                  <a:pt x="137" y="94"/>
                  <a:pt x="137" y="94"/>
                  <a:pt x="137" y="95"/>
                </a:cubicBezTo>
                <a:cubicBezTo>
                  <a:pt x="138" y="95"/>
                  <a:pt x="138" y="95"/>
                  <a:pt x="138" y="95"/>
                </a:cubicBezTo>
                <a:cubicBezTo>
                  <a:pt x="139" y="95"/>
                  <a:pt x="139" y="95"/>
                  <a:pt x="139" y="95"/>
                </a:cubicBezTo>
                <a:cubicBezTo>
                  <a:pt x="140" y="95"/>
                  <a:pt x="140" y="95"/>
                  <a:pt x="140" y="96"/>
                </a:cubicBezTo>
                <a:cubicBezTo>
                  <a:pt x="141" y="96"/>
                  <a:pt x="141" y="96"/>
                  <a:pt x="141" y="96"/>
                </a:cubicBezTo>
                <a:cubicBezTo>
                  <a:pt x="141" y="98"/>
                  <a:pt x="141" y="101"/>
                  <a:pt x="141" y="104"/>
                </a:cubicBezTo>
                <a:cubicBezTo>
                  <a:pt x="141" y="116"/>
                  <a:pt x="136" y="127"/>
                  <a:pt x="128" y="135"/>
                </a:cubicBezTo>
                <a:close/>
                <a:moveTo>
                  <a:pt x="146" y="98"/>
                </a:moveTo>
                <a:cubicBezTo>
                  <a:pt x="146" y="97"/>
                  <a:pt x="146" y="96"/>
                  <a:pt x="146" y="95"/>
                </a:cubicBezTo>
                <a:cubicBezTo>
                  <a:pt x="150" y="94"/>
                  <a:pt x="154" y="90"/>
                  <a:pt x="154" y="86"/>
                </a:cubicBezTo>
                <a:cubicBezTo>
                  <a:pt x="154" y="86"/>
                  <a:pt x="154" y="87"/>
                  <a:pt x="154" y="88"/>
                </a:cubicBezTo>
                <a:cubicBezTo>
                  <a:pt x="154" y="93"/>
                  <a:pt x="151" y="97"/>
                  <a:pt x="146" y="98"/>
                </a:cubicBezTo>
                <a:close/>
                <a:moveTo>
                  <a:pt x="70" y="50"/>
                </a:moveTo>
                <a:cubicBezTo>
                  <a:pt x="71" y="50"/>
                  <a:pt x="71" y="50"/>
                  <a:pt x="72" y="50"/>
                </a:cubicBezTo>
                <a:cubicBezTo>
                  <a:pt x="73" y="50"/>
                  <a:pt x="73" y="50"/>
                  <a:pt x="74" y="49"/>
                </a:cubicBezTo>
                <a:cubicBezTo>
                  <a:pt x="75" y="48"/>
                  <a:pt x="75" y="47"/>
                  <a:pt x="73" y="46"/>
                </a:cubicBezTo>
                <a:cubicBezTo>
                  <a:pt x="69" y="42"/>
                  <a:pt x="67" y="37"/>
                  <a:pt x="67" y="32"/>
                </a:cubicBezTo>
                <a:cubicBezTo>
                  <a:pt x="67" y="23"/>
                  <a:pt x="74" y="15"/>
                  <a:pt x="84" y="15"/>
                </a:cubicBezTo>
                <a:cubicBezTo>
                  <a:pt x="93" y="15"/>
                  <a:pt x="101" y="23"/>
                  <a:pt x="101" y="32"/>
                </a:cubicBezTo>
                <a:cubicBezTo>
                  <a:pt x="101" y="37"/>
                  <a:pt x="99" y="41"/>
                  <a:pt x="95" y="45"/>
                </a:cubicBezTo>
                <a:cubicBezTo>
                  <a:pt x="94" y="46"/>
                  <a:pt x="94" y="47"/>
                  <a:pt x="95" y="48"/>
                </a:cubicBezTo>
                <a:cubicBezTo>
                  <a:pt x="96" y="50"/>
                  <a:pt x="98" y="50"/>
                  <a:pt x="99" y="49"/>
                </a:cubicBezTo>
                <a:cubicBezTo>
                  <a:pt x="104" y="44"/>
                  <a:pt x="106" y="38"/>
                  <a:pt x="106" y="32"/>
                </a:cubicBezTo>
                <a:cubicBezTo>
                  <a:pt x="106" y="20"/>
                  <a:pt x="96" y="10"/>
                  <a:pt x="84" y="10"/>
                </a:cubicBezTo>
                <a:cubicBezTo>
                  <a:pt x="71" y="10"/>
                  <a:pt x="61" y="20"/>
                  <a:pt x="61" y="32"/>
                </a:cubicBezTo>
                <a:cubicBezTo>
                  <a:pt x="61" y="39"/>
                  <a:pt x="65" y="46"/>
                  <a:pt x="70" y="50"/>
                </a:cubicBezTo>
                <a:close/>
                <a:moveTo>
                  <a:pt x="85" y="141"/>
                </a:moveTo>
                <a:cubicBezTo>
                  <a:pt x="73" y="142"/>
                  <a:pt x="63" y="141"/>
                  <a:pt x="52" y="136"/>
                </a:cubicBezTo>
                <a:cubicBezTo>
                  <a:pt x="51" y="136"/>
                  <a:pt x="49" y="136"/>
                  <a:pt x="49" y="138"/>
                </a:cubicBezTo>
                <a:cubicBezTo>
                  <a:pt x="48" y="139"/>
                  <a:pt x="49" y="140"/>
                  <a:pt x="50" y="141"/>
                </a:cubicBezTo>
                <a:cubicBezTo>
                  <a:pt x="59" y="145"/>
                  <a:pt x="68" y="147"/>
                  <a:pt x="78" y="147"/>
                </a:cubicBezTo>
                <a:cubicBezTo>
                  <a:pt x="81" y="147"/>
                  <a:pt x="83" y="147"/>
                  <a:pt x="85" y="147"/>
                </a:cubicBezTo>
                <a:cubicBezTo>
                  <a:pt x="87" y="147"/>
                  <a:pt x="88" y="145"/>
                  <a:pt x="88" y="144"/>
                </a:cubicBezTo>
                <a:cubicBezTo>
                  <a:pt x="88" y="142"/>
                  <a:pt x="86" y="141"/>
                  <a:pt x="85" y="14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02" name="Freeform 1099">
            <a:extLst>
              <a:ext uri="{FF2B5EF4-FFF2-40B4-BE49-F238E27FC236}">
                <a16:creationId xmlns:a16="http://schemas.microsoft.com/office/drawing/2014/main" xmlns="" id="{DD424967-6520-4D0D-8150-CB98728D94B6}"/>
              </a:ext>
            </a:extLst>
          </p:cNvPr>
          <p:cNvSpPr>
            <a:spLocks noEditPoints="1"/>
          </p:cNvSpPr>
          <p:nvPr/>
        </p:nvSpPr>
        <p:spPr bwMode="auto">
          <a:xfrm>
            <a:off x="2987675" y="3463925"/>
            <a:ext cx="493713" cy="552450"/>
          </a:xfrm>
          <a:custGeom>
            <a:avLst/>
            <a:gdLst>
              <a:gd name="T0" fmla="*/ 107 w 144"/>
              <a:gd name="T1" fmla="*/ 21 h 160"/>
              <a:gd name="T2" fmla="*/ 0 w 144"/>
              <a:gd name="T3" fmla="*/ 15 h 160"/>
              <a:gd name="T4" fmla="*/ 107 w 144"/>
              <a:gd name="T5" fmla="*/ 145 h 160"/>
              <a:gd name="T6" fmla="*/ 135 w 144"/>
              <a:gd name="T7" fmla="*/ 112 h 160"/>
              <a:gd name="T8" fmla="*/ 101 w 144"/>
              <a:gd name="T9" fmla="*/ 145 h 160"/>
              <a:gd name="T10" fmla="*/ 5 w 144"/>
              <a:gd name="T11" fmla="*/ 15 h 160"/>
              <a:gd name="T12" fmla="*/ 101 w 144"/>
              <a:gd name="T13" fmla="*/ 21 h 160"/>
              <a:gd name="T14" fmla="*/ 107 w 144"/>
              <a:gd name="T15" fmla="*/ 27 h 160"/>
              <a:gd name="T16" fmla="*/ 117 w 144"/>
              <a:gd name="T17" fmla="*/ 107 h 160"/>
              <a:gd name="T18" fmla="*/ 117 w 144"/>
              <a:gd name="T19" fmla="*/ 107 h 160"/>
              <a:gd name="T20" fmla="*/ 128 w 144"/>
              <a:gd name="T21" fmla="*/ 27 h 160"/>
              <a:gd name="T22" fmla="*/ 133 w 144"/>
              <a:gd name="T23" fmla="*/ 35 h 160"/>
              <a:gd name="T24" fmla="*/ 133 w 144"/>
              <a:gd name="T25" fmla="*/ 35 h 160"/>
              <a:gd name="T26" fmla="*/ 131 w 144"/>
              <a:gd name="T27" fmla="*/ 51 h 160"/>
              <a:gd name="T28" fmla="*/ 93 w 144"/>
              <a:gd name="T29" fmla="*/ 24 h 160"/>
              <a:gd name="T30" fmla="*/ 88 w 144"/>
              <a:gd name="T31" fmla="*/ 29 h 160"/>
              <a:gd name="T32" fmla="*/ 29 w 144"/>
              <a:gd name="T33" fmla="*/ 19 h 160"/>
              <a:gd name="T34" fmla="*/ 11 w 144"/>
              <a:gd name="T35" fmla="*/ 16 h 160"/>
              <a:gd name="T36" fmla="*/ 37 w 144"/>
              <a:gd name="T37" fmla="*/ 83 h 160"/>
              <a:gd name="T38" fmla="*/ 21 w 144"/>
              <a:gd name="T39" fmla="*/ 69 h 160"/>
              <a:gd name="T40" fmla="*/ 21 w 144"/>
              <a:gd name="T41" fmla="*/ 69 h 160"/>
              <a:gd name="T42" fmla="*/ 43 w 144"/>
              <a:gd name="T43" fmla="*/ 64 h 160"/>
              <a:gd name="T44" fmla="*/ 59 w 144"/>
              <a:gd name="T45" fmla="*/ 77 h 160"/>
              <a:gd name="T46" fmla="*/ 91 w 144"/>
              <a:gd name="T47" fmla="*/ 83 h 160"/>
              <a:gd name="T48" fmla="*/ 75 w 144"/>
              <a:gd name="T49" fmla="*/ 69 h 160"/>
              <a:gd name="T50" fmla="*/ 75 w 144"/>
              <a:gd name="T51" fmla="*/ 69 h 160"/>
              <a:gd name="T52" fmla="*/ 16 w 144"/>
              <a:gd name="T53" fmla="*/ 85 h 160"/>
              <a:gd name="T54" fmla="*/ 32 w 144"/>
              <a:gd name="T55" fmla="*/ 99 h 160"/>
              <a:gd name="T56" fmla="*/ 64 w 144"/>
              <a:gd name="T57" fmla="*/ 104 h 160"/>
              <a:gd name="T58" fmla="*/ 48 w 144"/>
              <a:gd name="T59" fmla="*/ 91 h 160"/>
              <a:gd name="T60" fmla="*/ 48 w 144"/>
              <a:gd name="T61" fmla="*/ 91 h 160"/>
              <a:gd name="T62" fmla="*/ 69 w 144"/>
              <a:gd name="T63" fmla="*/ 85 h 160"/>
              <a:gd name="T64" fmla="*/ 85 w 144"/>
              <a:gd name="T65" fmla="*/ 99 h 160"/>
              <a:gd name="T66" fmla="*/ 37 w 144"/>
              <a:gd name="T67" fmla="*/ 125 h 160"/>
              <a:gd name="T68" fmla="*/ 21 w 144"/>
              <a:gd name="T69" fmla="*/ 112 h 160"/>
              <a:gd name="T70" fmla="*/ 21 w 144"/>
              <a:gd name="T71" fmla="*/ 112 h 160"/>
              <a:gd name="T72" fmla="*/ 43 w 144"/>
              <a:gd name="T73" fmla="*/ 107 h 160"/>
              <a:gd name="T74" fmla="*/ 59 w 144"/>
              <a:gd name="T75" fmla="*/ 120 h 160"/>
              <a:gd name="T76" fmla="*/ 37 w 144"/>
              <a:gd name="T77" fmla="*/ 149 h 160"/>
              <a:gd name="T78" fmla="*/ 21 w 144"/>
              <a:gd name="T79" fmla="*/ 136 h 160"/>
              <a:gd name="T80" fmla="*/ 21 w 144"/>
              <a:gd name="T81" fmla="*/ 136 h 160"/>
              <a:gd name="T82" fmla="*/ 43 w 144"/>
              <a:gd name="T83" fmla="*/ 131 h 160"/>
              <a:gd name="T84" fmla="*/ 59 w 144"/>
              <a:gd name="T85" fmla="*/ 144 h 160"/>
              <a:gd name="T86" fmla="*/ 91 w 144"/>
              <a:gd name="T87" fmla="*/ 149 h 160"/>
              <a:gd name="T88" fmla="*/ 75 w 144"/>
              <a:gd name="T89" fmla="*/ 112 h 160"/>
              <a:gd name="T90" fmla="*/ 75 w 144"/>
              <a:gd name="T91" fmla="*/ 112 h 160"/>
              <a:gd name="T92" fmla="*/ 41 w 144"/>
              <a:gd name="T93" fmla="*/ 35 h 160"/>
              <a:gd name="T94" fmla="*/ 45 w 144"/>
              <a:gd name="T95" fmla="*/ 51 h 160"/>
              <a:gd name="T96" fmla="*/ 46 w 144"/>
              <a:gd name="T97" fmla="*/ 32 h 160"/>
              <a:gd name="T98" fmla="*/ 65 w 144"/>
              <a:gd name="T99" fmla="*/ 35 h 160"/>
              <a:gd name="T100" fmla="*/ 69 w 144"/>
              <a:gd name="T101" fmla="*/ 51 h 160"/>
              <a:gd name="T102" fmla="*/ 70 w 144"/>
              <a:gd name="T103" fmla="*/ 32 h 160"/>
              <a:gd name="T104" fmla="*/ 75 w 144"/>
              <a:gd name="T105" fmla="*/ 35 h 160"/>
              <a:gd name="T106" fmla="*/ 80 w 144"/>
              <a:gd name="T107" fmla="*/ 51 h 160"/>
              <a:gd name="T108" fmla="*/ 81 w 144"/>
              <a:gd name="T109" fmla="*/ 32 h 160"/>
              <a:gd name="T110" fmla="*/ 56 w 144"/>
              <a:gd name="T111" fmla="*/ 51 h 160"/>
              <a:gd name="T112" fmla="*/ 57 w 144"/>
              <a:gd name="T113" fmla="*/ 43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44" h="160">
                <a:moveTo>
                  <a:pt x="135" y="21"/>
                </a:moveTo>
                <a:cubicBezTo>
                  <a:pt x="128" y="21"/>
                  <a:pt x="128" y="21"/>
                  <a:pt x="128" y="21"/>
                </a:cubicBezTo>
                <a:cubicBezTo>
                  <a:pt x="112" y="21"/>
                  <a:pt x="112" y="21"/>
                  <a:pt x="112" y="21"/>
                </a:cubicBezTo>
                <a:cubicBezTo>
                  <a:pt x="107" y="21"/>
                  <a:pt x="107" y="21"/>
                  <a:pt x="107" y="21"/>
                </a:cubicBezTo>
                <a:cubicBezTo>
                  <a:pt x="107" y="15"/>
                  <a:pt x="107" y="15"/>
                  <a:pt x="107" y="15"/>
                </a:cubicBezTo>
                <a:cubicBezTo>
                  <a:pt x="107" y="7"/>
                  <a:pt x="100" y="0"/>
                  <a:pt x="91" y="0"/>
                </a:cubicBezTo>
                <a:cubicBezTo>
                  <a:pt x="15" y="0"/>
                  <a:pt x="15" y="0"/>
                  <a:pt x="15" y="0"/>
                </a:cubicBezTo>
                <a:cubicBezTo>
                  <a:pt x="7" y="0"/>
                  <a:pt x="0" y="7"/>
                  <a:pt x="0" y="15"/>
                </a:cubicBezTo>
                <a:cubicBezTo>
                  <a:pt x="0" y="145"/>
                  <a:pt x="0" y="145"/>
                  <a:pt x="0" y="145"/>
                </a:cubicBezTo>
                <a:cubicBezTo>
                  <a:pt x="0" y="153"/>
                  <a:pt x="7" y="160"/>
                  <a:pt x="15" y="160"/>
                </a:cubicBezTo>
                <a:cubicBezTo>
                  <a:pt x="91" y="160"/>
                  <a:pt x="91" y="160"/>
                  <a:pt x="91" y="160"/>
                </a:cubicBezTo>
                <a:cubicBezTo>
                  <a:pt x="100" y="160"/>
                  <a:pt x="107" y="153"/>
                  <a:pt x="107" y="145"/>
                </a:cubicBezTo>
                <a:cubicBezTo>
                  <a:pt x="107" y="112"/>
                  <a:pt x="107" y="112"/>
                  <a:pt x="107" y="112"/>
                </a:cubicBezTo>
                <a:cubicBezTo>
                  <a:pt x="112" y="112"/>
                  <a:pt x="112" y="112"/>
                  <a:pt x="112" y="112"/>
                </a:cubicBezTo>
                <a:cubicBezTo>
                  <a:pt x="128" y="112"/>
                  <a:pt x="128" y="112"/>
                  <a:pt x="128" y="112"/>
                </a:cubicBezTo>
                <a:cubicBezTo>
                  <a:pt x="135" y="112"/>
                  <a:pt x="135" y="112"/>
                  <a:pt x="135" y="112"/>
                </a:cubicBezTo>
                <a:cubicBezTo>
                  <a:pt x="140" y="112"/>
                  <a:pt x="144" y="108"/>
                  <a:pt x="144" y="103"/>
                </a:cubicBezTo>
                <a:cubicBezTo>
                  <a:pt x="144" y="30"/>
                  <a:pt x="144" y="30"/>
                  <a:pt x="144" y="30"/>
                </a:cubicBezTo>
                <a:cubicBezTo>
                  <a:pt x="144" y="25"/>
                  <a:pt x="140" y="21"/>
                  <a:pt x="135" y="21"/>
                </a:cubicBezTo>
                <a:close/>
                <a:moveTo>
                  <a:pt x="101" y="145"/>
                </a:moveTo>
                <a:cubicBezTo>
                  <a:pt x="101" y="150"/>
                  <a:pt x="97" y="155"/>
                  <a:pt x="91" y="155"/>
                </a:cubicBezTo>
                <a:cubicBezTo>
                  <a:pt x="15" y="155"/>
                  <a:pt x="15" y="155"/>
                  <a:pt x="15" y="155"/>
                </a:cubicBezTo>
                <a:cubicBezTo>
                  <a:pt x="10" y="155"/>
                  <a:pt x="5" y="150"/>
                  <a:pt x="5" y="145"/>
                </a:cubicBezTo>
                <a:cubicBezTo>
                  <a:pt x="5" y="15"/>
                  <a:pt x="5" y="15"/>
                  <a:pt x="5" y="15"/>
                </a:cubicBezTo>
                <a:cubicBezTo>
                  <a:pt x="5" y="10"/>
                  <a:pt x="10" y="5"/>
                  <a:pt x="15" y="5"/>
                </a:cubicBezTo>
                <a:cubicBezTo>
                  <a:pt x="91" y="5"/>
                  <a:pt x="91" y="5"/>
                  <a:pt x="91" y="5"/>
                </a:cubicBezTo>
                <a:cubicBezTo>
                  <a:pt x="97" y="5"/>
                  <a:pt x="101" y="10"/>
                  <a:pt x="101" y="15"/>
                </a:cubicBezTo>
                <a:cubicBezTo>
                  <a:pt x="101" y="21"/>
                  <a:pt x="101" y="21"/>
                  <a:pt x="101" y="21"/>
                </a:cubicBezTo>
                <a:cubicBezTo>
                  <a:pt x="101" y="112"/>
                  <a:pt x="101" y="112"/>
                  <a:pt x="101" y="112"/>
                </a:cubicBezTo>
                <a:lnTo>
                  <a:pt x="101" y="145"/>
                </a:lnTo>
                <a:close/>
                <a:moveTo>
                  <a:pt x="107" y="107"/>
                </a:moveTo>
                <a:cubicBezTo>
                  <a:pt x="107" y="27"/>
                  <a:pt x="107" y="27"/>
                  <a:pt x="107" y="27"/>
                </a:cubicBezTo>
                <a:cubicBezTo>
                  <a:pt x="112" y="27"/>
                  <a:pt x="112" y="27"/>
                  <a:pt x="112" y="27"/>
                </a:cubicBezTo>
                <a:cubicBezTo>
                  <a:pt x="112" y="107"/>
                  <a:pt x="112" y="107"/>
                  <a:pt x="112" y="107"/>
                </a:cubicBezTo>
                <a:lnTo>
                  <a:pt x="107" y="107"/>
                </a:lnTo>
                <a:close/>
                <a:moveTo>
                  <a:pt x="117" y="107"/>
                </a:moveTo>
                <a:cubicBezTo>
                  <a:pt x="117" y="27"/>
                  <a:pt x="117" y="27"/>
                  <a:pt x="117" y="27"/>
                </a:cubicBezTo>
                <a:cubicBezTo>
                  <a:pt x="123" y="27"/>
                  <a:pt x="123" y="27"/>
                  <a:pt x="123" y="27"/>
                </a:cubicBezTo>
                <a:cubicBezTo>
                  <a:pt x="123" y="107"/>
                  <a:pt x="123" y="107"/>
                  <a:pt x="123" y="107"/>
                </a:cubicBezTo>
                <a:lnTo>
                  <a:pt x="117" y="107"/>
                </a:lnTo>
                <a:close/>
                <a:moveTo>
                  <a:pt x="139" y="103"/>
                </a:moveTo>
                <a:cubicBezTo>
                  <a:pt x="139" y="105"/>
                  <a:pt x="137" y="107"/>
                  <a:pt x="135" y="107"/>
                </a:cubicBezTo>
                <a:cubicBezTo>
                  <a:pt x="128" y="107"/>
                  <a:pt x="128" y="107"/>
                  <a:pt x="128" y="107"/>
                </a:cubicBezTo>
                <a:cubicBezTo>
                  <a:pt x="128" y="27"/>
                  <a:pt x="128" y="27"/>
                  <a:pt x="128" y="27"/>
                </a:cubicBezTo>
                <a:cubicBezTo>
                  <a:pt x="135" y="27"/>
                  <a:pt x="135" y="27"/>
                  <a:pt x="135" y="27"/>
                </a:cubicBezTo>
                <a:cubicBezTo>
                  <a:pt x="137" y="27"/>
                  <a:pt x="139" y="28"/>
                  <a:pt x="139" y="30"/>
                </a:cubicBezTo>
                <a:lnTo>
                  <a:pt x="139" y="103"/>
                </a:lnTo>
                <a:close/>
                <a:moveTo>
                  <a:pt x="133" y="35"/>
                </a:moveTo>
                <a:cubicBezTo>
                  <a:pt x="135" y="35"/>
                  <a:pt x="136" y="36"/>
                  <a:pt x="136" y="37"/>
                </a:cubicBezTo>
                <a:cubicBezTo>
                  <a:pt x="136" y="39"/>
                  <a:pt x="135" y="40"/>
                  <a:pt x="133" y="40"/>
                </a:cubicBezTo>
                <a:cubicBezTo>
                  <a:pt x="132" y="40"/>
                  <a:pt x="131" y="39"/>
                  <a:pt x="131" y="37"/>
                </a:cubicBezTo>
                <a:cubicBezTo>
                  <a:pt x="131" y="36"/>
                  <a:pt x="132" y="35"/>
                  <a:pt x="133" y="35"/>
                </a:cubicBezTo>
                <a:close/>
                <a:moveTo>
                  <a:pt x="133" y="48"/>
                </a:moveTo>
                <a:cubicBezTo>
                  <a:pt x="135" y="48"/>
                  <a:pt x="136" y="49"/>
                  <a:pt x="136" y="51"/>
                </a:cubicBezTo>
                <a:cubicBezTo>
                  <a:pt x="136" y="52"/>
                  <a:pt x="135" y="53"/>
                  <a:pt x="133" y="53"/>
                </a:cubicBezTo>
                <a:cubicBezTo>
                  <a:pt x="132" y="53"/>
                  <a:pt x="131" y="52"/>
                  <a:pt x="131" y="51"/>
                </a:cubicBezTo>
                <a:cubicBezTo>
                  <a:pt x="131" y="49"/>
                  <a:pt x="132" y="48"/>
                  <a:pt x="133" y="48"/>
                </a:cubicBezTo>
                <a:close/>
                <a:moveTo>
                  <a:pt x="13" y="59"/>
                </a:moveTo>
                <a:cubicBezTo>
                  <a:pt x="93" y="59"/>
                  <a:pt x="93" y="59"/>
                  <a:pt x="93" y="59"/>
                </a:cubicBezTo>
                <a:cubicBezTo>
                  <a:pt x="93" y="24"/>
                  <a:pt x="93" y="24"/>
                  <a:pt x="93" y="24"/>
                </a:cubicBezTo>
                <a:cubicBezTo>
                  <a:pt x="13" y="24"/>
                  <a:pt x="13" y="24"/>
                  <a:pt x="13" y="24"/>
                </a:cubicBezTo>
                <a:lnTo>
                  <a:pt x="13" y="59"/>
                </a:lnTo>
                <a:close/>
                <a:moveTo>
                  <a:pt x="19" y="29"/>
                </a:moveTo>
                <a:cubicBezTo>
                  <a:pt x="88" y="29"/>
                  <a:pt x="88" y="29"/>
                  <a:pt x="88" y="29"/>
                </a:cubicBezTo>
                <a:cubicBezTo>
                  <a:pt x="88" y="53"/>
                  <a:pt x="88" y="53"/>
                  <a:pt x="88" y="53"/>
                </a:cubicBezTo>
                <a:cubicBezTo>
                  <a:pt x="19" y="53"/>
                  <a:pt x="19" y="53"/>
                  <a:pt x="19" y="53"/>
                </a:cubicBezTo>
                <a:lnTo>
                  <a:pt x="19" y="29"/>
                </a:lnTo>
                <a:close/>
                <a:moveTo>
                  <a:pt x="29" y="19"/>
                </a:moveTo>
                <a:cubicBezTo>
                  <a:pt x="31" y="19"/>
                  <a:pt x="32" y="17"/>
                  <a:pt x="32" y="16"/>
                </a:cubicBezTo>
                <a:cubicBezTo>
                  <a:pt x="32" y="15"/>
                  <a:pt x="31" y="13"/>
                  <a:pt x="29" y="13"/>
                </a:cubicBezTo>
                <a:cubicBezTo>
                  <a:pt x="13" y="13"/>
                  <a:pt x="13" y="13"/>
                  <a:pt x="13" y="13"/>
                </a:cubicBezTo>
                <a:cubicBezTo>
                  <a:pt x="12" y="13"/>
                  <a:pt x="11" y="15"/>
                  <a:pt x="11" y="16"/>
                </a:cubicBezTo>
                <a:cubicBezTo>
                  <a:pt x="11" y="17"/>
                  <a:pt x="12" y="19"/>
                  <a:pt x="13" y="19"/>
                </a:cubicBezTo>
                <a:lnTo>
                  <a:pt x="29" y="19"/>
                </a:lnTo>
                <a:close/>
                <a:moveTo>
                  <a:pt x="16" y="83"/>
                </a:moveTo>
                <a:cubicBezTo>
                  <a:pt x="37" y="83"/>
                  <a:pt x="37" y="83"/>
                  <a:pt x="37" y="83"/>
                </a:cubicBezTo>
                <a:cubicBezTo>
                  <a:pt x="37" y="64"/>
                  <a:pt x="37" y="64"/>
                  <a:pt x="37" y="64"/>
                </a:cubicBezTo>
                <a:cubicBezTo>
                  <a:pt x="16" y="64"/>
                  <a:pt x="16" y="64"/>
                  <a:pt x="16" y="64"/>
                </a:cubicBezTo>
                <a:lnTo>
                  <a:pt x="16" y="83"/>
                </a:lnTo>
                <a:close/>
                <a:moveTo>
                  <a:pt x="21" y="69"/>
                </a:moveTo>
                <a:cubicBezTo>
                  <a:pt x="32" y="69"/>
                  <a:pt x="32" y="69"/>
                  <a:pt x="32" y="69"/>
                </a:cubicBezTo>
                <a:cubicBezTo>
                  <a:pt x="32" y="77"/>
                  <a:pt x="32" y="77"/>
                  <a:pt x="32" y="77"/>
                </a:cubicBezTo>
                <a:cubicBezTo>
                  <a:pt x="21" y="77"/>
                  <a:pt x="21" y="77"/>
                  <a:pt x="21" y="77"/>
                </a:cubicBezTo>
                <a:lnTo>
                  <a:pt x="21" y="69"/>
                </a:lnTo>
                <a:close/>
                <a:moveTo>
                  <a:pt x="43" y="83"/>
                </a:moveTo>
                <a:cubicBezTo>
                  <a:pt x="64" y="83"/>
                  <a:pt x="64" y="83"/>
                  <a:pt x="64" y="83"/>
                </a:cubicBezTo>
                <a:cubicBezTo>
                  <a:pt x="64" y="64"/>
                  <a:pt x="64" y="64"/>
                  <a:pt x="64" y="64"/>
                </a:cubicBezTo>
                <a:cubicBezTo>
                  <a:pt x="43" y="64"/>
                  <a:pt x="43" y="64"/>
                  <a:pt x="43" y="64"/>
                </a:cubicBezTo>
                <a:lnTo>
                  <a:pt x="43" y="83"/>
                </a:lnTo>
                <a:close/>
                <a:moveTo>
                  <a:pt x="48" y="69"/>
                </a:moveTo>
                <a:cubicBezTo>
                  <a:pt x="59" y="69"/>
                  <a:pt x="59" y="69"/>
                  <a:pt x="59" y="69"/>
                </a:cubicBezTo>
                <a:cubicBezTo>
                  <a:pt x="59" y="77"/>
                  <a:pt x="59" y="77"/>
                  <a:pt x="59" y="77"/>
                </a:cubicBezTo>
                <a:cubicBezTo>
                  <a:pt x="48" y="77"/>
                  <a:pt x="48" y="77"/>
                  <a:pt x="48" y="77"/>
                </a:cubicBezTo>
                <a:lnTo>
                  <a:pt x="48" y="69"/>
                </a:lnTo>
                <a:close/>
                <a:moveTo>
                  <a:pt x="69" y="83"/>
                </a:moveTo>
                <a:cubicBezTo>
                  <a:pt x="91" y="83"/>
                  <a:pt x="91" y="83"/>
                  <a:pt x="91" y="83"/>
                </a:cubicBezTo>
                <a:cubicBezTo>
                  <a:pt x="91" y="64"/>
                  <a:pt x="91" y="64"/>
                  <a:pt x="91" y="64"/>
                </a:cubicBezTo>
                <a:cubicBezTo>
                  <a:pt x="69" y="64"/>
                  <a:pt x="69" y="64"/>
                  <a:pt x="69" y="64"/>
                </a:cubicBezTo>
                <a:lnTo>
                  <a:pt x="69" y="83"/>
                </a:lnTo>
                <a:close/>
                <a:moveTo>
                  <a:pt x="75" y="69"/>
                </a:moveTo>
                <a:cubicBezTo>
                  <a:pt x="85" y="69"/>
                  <a:pt x="85" y="69"/>
                  <a:pt x="85" y="69"/>
                </a:cubicBezTo>
                <a:cubicBezTo>
                  <a:pt x="85" y="77"/>
                  <a:pt x="85" y="77"/>
                  <a:pt x="85" y="77"/>
                </a:cubicBezTo>
                <a:cubicBezTo>
                  <a:pt x="75" y="77"/>
                  <a:pt x="75" y="77"/>
                  <a:pt x="75" y="77"/>
                </a:cubicBezTo>
                <a:lnTo>
                  <a:pt x="75" y="69"/>
                </a:lnTo>
                <a:close/>
                <a:moveTo>
                  <a:pt x="16" y="104"/>
                </a:moveTo>
                <a:cubicBezTo>
                  <a:pt x="37" y="104"/>
                  <a:pt x="37" y="104"/>
                  <a:pt x="37" y="104"/>
                </a:cubicBezTo>
                <a:cubicBezTo>
                  <a:pt x="37" y="85"/>
                  <a:pt x="37" y="85"/>
                  <a:pt x="37" y="85"/>
                </a:cubicBezTo>
                <a:cubicBezTo>
                  <a:pt x="16" y="85"/>
                  <a:pt x="16" y="85"/>
                  <a:pt x="16" y="85"/>
                </a:cubicBezTo>
                <a:lnTo>
                  <a:pt x="16" y="104"/>
                </a:lnTo>
                <a:close/>
                <a:moveTo>
                  <a:pt x="21" y="91"/>
                </a:moveTo>
                <a:cubicBezTo>
                  <a:pt x="32" y="91"/>
                  <a:pt x="32" y="91"/>
                  <a:pt x="32" y="91"/>
                </a:cubicBezTo>
                <a:cubicBezTo>
                  <a:pt x="32" y="99"/>
                  <a:pt x="32" y="99"/>
                  <a:pt x="32" y="99"/>
                </a:cubicBezTo>
                <a:cubicBezTo>
                  <a:pt x="21" y="99"/>
                  <a:pt x="21" y="99"/>
                  <a:pt x="21" y="99"/>
                </a:cubicBezTo>
                <a:lnTo>
                  <a:pt x="21" y="91"/>
                </a:lnTo>
                <a:close/>
                <a:moveTo>
                  <a:pt x="43" y="104"/>
                </a:moveTo>
                <a:cubicBezTo>
                  <a:pt x="64" y="104"/>
                  <a:pt x="64" y="104"/>
                  <a:pt x="64" y="104"/>
                </a:cubicBezTo>
                <a:cubicBezTo>
                  <a:pt x="64" y="85"/>
                  <a:pt x="64" y="85"/>
                  <a:pt x="64" y="85"/>
                </a:cubicBezTo>
                <a:cubicBezTo>
                  <a:pt x="43" y="85"/>
                  <a:pt x="43" y="85"/>
                  <a:pt x="43" y="85"/>
                </a:cubicBezTo>
                <a:lnTo>
                  <a:pt x="43" y="104"/>
                </a:lnTo>
                <a:close/>
                <a:moveTo>
                  <a:pt x="48" y="91"/>
                </a:moveTo>
                <a:cubicBezTo>
                  <a:pt x="59" y="91"/>
                  <a:pt x="59" y="91"/>
                  <a:pt x="59" y="91"/>
                </a:cubicBezTo>
                <a:cubicBezTo>
                  <a:pt x="59" y="99"/>
                  <a:pt x="59" y="99"/>
                  <a:pt x="59" y="99"/>
                </a:cubicBezTo>
                <a:cubicBezTo>
                  <a:pt x="48" y="99"/>
                  <a:pt x="48" y="99"/>
                  <a:pt x="48" y="99"/>
                </a:cubicBezTo>
                <a:lnTo>
                  <a:pt x="48" y="91"/>
                </a:lnTo>
                <a:close/>
                <a:moveTo>
                  <a:pt x="69" y="104"/>
                </a:moveTo>
                <a:cubicBezTo>
                  <a:pt x="91" y="104"/>
                  <a:pt x="91" y="104"/>
                  <a:pt x="91" y="104"/>
                </a:cubicBezTo>
                <a:cubicBezTo>
                  <a:pt x="91" y="85"/>
                  <a:pt x="91" y="85"/>
                  <a:pt x="91" y="85"/>
                </a:cubicBezTo>
                <a:cubicBezTo>
                  <a:pt x="69" y="85"/>
                  <a:pt x="69" y="85"/>
                  <a:pt x="69" y="85"/>
                </a:cubicBezTo>
                <a:lnTo>
                  <a:pt x="69" y="104"/>
                </a:lnTo>
                <a:close/>
                <a:moveTo>
                  <a:pt x="75" y="91"/>
                </a:moveTo>
                <a:cubicBezTo>
                  <a:pt x="85" y="91"/>
                  <a:pt x="85" y="91"/>
                  <a:pt x="85" y="91"/>
                </a:cubicBezTo>
                <a:cubicBezTo>
                  <a:pt x="85" y="99"/>
                  <a:pt x="85" y="99"/>
                  <a:pt x="85" y="99"/>
                </a:cubicBezTo>
                <a:cubicBezTo>
                  <a:pt x="75" y="99"/>
                  <a:pt x="75" y="99"/>
                  <a:pt x="75" y="99"/>
                </a:cubicBezTo>
                <a:lnTo>
                  <a:pt x="75" y="91"/>
                </a:lnTo>
                <a:close/>
                <a:moveTo>
                  <a:pt x="16" y="125"/>
                </a:moveTo>
                <a:cubicBezTo>
                  <a:pt x="37" y="125"/>
                  <a:pt x="37" y="125"/>
                  <a:pt x="37" y="125"/>
                </a:cubicBezTo>
                <a:cubicBezTo>
                  <a:pt x="37" y="107"/>
                  <a:pt x="37" y="107"/>
                  <a:pt x="37" y="107"/>
                </a:cubicBezTo>
                <a:cubicBezTo>
                  <a:pt x="16" y="107"/>
                  <a:pt x="16" y="107"/>
                  <a:pt x="16" y="107"/>
                </a:cubicBezTo>
                <a:lnTo>
                  <a:pt x="16" y="125"/>
                </a:lnTo>
                <a:close/>
                <a:moveTo>
                  <a:pt x="21" y="112"/>
                </a:moveTo>
                <a:cubicBezTo>
                  <a:pt x="32" y="112"/>
                  <a:pt x="32" y="112"/>
                  <a:pt x="32" y="112"/>
                </a:cubicBezTo>
                <a:cubicBezTo>
                  <a:pt x="32" y="120"/>
                  <a:pt x="32" y="120"/>
                  <a:pt x="32" y="120"/>
                </a:cubicBezTo>
                <a:cubicBezTo>
                  <a:pt x="21" y="120"/>
                  <a:pt x="21" y="120"/>
                  <a:pt x="21" y="120"/>
                </a:cubicBezTo>
                <a:lnTo>
                  <a:pt x="21" y="112"/>
                </a:lnTo>
                <a:close/>
                <a:moveTo>
                  <a:pt x="43" y="125"/>
                </a:moveTo>
                <a:cubicBezTo>
                  <a:pt x="64" y="125"/>
                  <a:pt x="64" y="125"/>
                  <a:pt x="64" y="125"/>
                </a:cubicBezTo>
                <a:cubicBezTo>
                  <a:pt x="64" y="107"/>
                  <a:pt x="64" y="107"/>
                  <a:pt x="64" y="107"/>
                </a:cubicBezTo>
                <a:cubicBezTo>
                  <a:pt x="43" y="107"/>
                  <a:pt x="43" y="107"/>
                  <a:pt x="43" y="107"/>
                </a:cubicBezTo>
                <a:lnTo>
                  <a:pt x="43" y="125"/>
                </a:lnTo>
                <a:close/>
                <a:moveTo>
                  <a:pt x="48" y="112"/>
                </a:moveTo>
                <a:cubicBezTo>
                  <a:pt x="59" y="112"/>
                  <a:pt x="59" y="112"/>
                  <a:pt x="59" y="112"/>
                </a:cubicBezTo>
                <a:cubicBezTo>
                  <a:pt x="59" y="120"/>
                  <a:pt x="59" y="120"/>
                  <a:pt x="59" y="120"/>
                </a:cubicBezTo>
                <a:cubicBezTo>
                  <a:pt x="48" y="120"/>
                  <a:pt x="48" y="120"/>
                  <a:pt x="48" y="120"/>
                </a:cubicBezTo>
                <a:lnTo>
                  <a:pt x="48" y="112"/>
                </a:lnTo>
                <a:close/>
                <a:moveTo>
                  <a:pt x="16" y="149"/>
                </a:moveTo>
                <a:cubicBezTo>
                  <a:pt x="37" y="149"/>
                  <a:pt x="37" y="149"/>
                  <a:pt x="37" y="149"/>
                </a:cubicBezTo>
                <a:cubicBezTo>
                  <a:pt x="37" y="131"/>
                  <a:pt x="37" y="131"/>
                  <a:pt x="37" y="131"/>
                </a:cubicBezTo>
                <a:cubicBezTo>
                  <a:pt x="16" y="131"/>
                  <a:pt x="16" y="131"/>
                  <a:pt x="16" y="131"/>
                </a:cubicBezTo>
                <a:lnTo>
                  <a:pt x="16" y="149"/>
                </a:lnTo>
                <a:close/>
                <a:moveTo>
                  <a:pt x="21" y="136"/>
                </a:moveTo>
                <a:cubicBezTo>
                  <a:pt x="32" y="136"/>
                  <a:pt x="32" y="136"/>
                  <a:pt x="32" y="136"/>
                </a:cubicBezTo>
                <a:cubicBezTo>
                  <a:pt x="32" y="144"/>
                  <a:pt x="32" y="144"/>
                  <a:pt x="32" y="144"/>
                </a:cubicBezTo>
                <a:cubicBezTo>
                  <a:pt x="21" y="144"/>
                  <a:pt x="21" y="144"/>
                  <a:pt x="21" y="144"/>
                </a:cubicBezTo>
                <a:lnTo>
                  <a:pt x="21" y="136"/>
                </a:lnTo>
                <a:close/>
                <a:moveTo>
                  <a:pt x="43" y="149"/>
                </a:moveTo>
                <a:cubicBezTo>
                  <a:pt x="64" y="149"/>
                  <a:pt x="64" y="149"/>
                  <a:pt x="64" y="149"/>
                </a:cubicBezTo>
                <a:cubicBezTo>
                  <a:pt x="64" y="131"/>
                  <a:pt x="64" y="131"/>
                  <a:pt x="64" y="131"/>
                </a:cubicBezTo>
                <a:cubicBezTo>
                  <a:pt x="43" y="131"/>
                  <a:pt x="43" y="131"/>
                  <a:pt x="43" y="131"/>
                </a:cubicBezTo>
                <a:lnTo>
                  <a:pt x="43" y="149"/>
                </a:lnTo>
                <a:close/>
                <a:moveTo>
                  <a:pt x="48" y="136"/>
                </a:moveTo>
                <a:cubicBezTo>
                  <a:pt x="59" y="136"/>
                  <a:pt x="59" y="136"/>
                  <a:pt x="59" y="136"/>
                </a:cubicBezTo>
                <a:cubicBezTo>
                  <a:pt x="59" y="144"/>
                  <a:pt x="59" y="144"/>
                  <a:pt x="59" y="144"/>
                </a:cubicBezTo>
                <a:cubicBezTo>
                  <a:pt x="48" y="144"/>
                  <a:pt x="48" y="144"/>
                  <a:pt x="48" y="144"/>
                </a:cubicBezTo>
                <a:lnTo>
                  <a:pt x="48" y="136"/>
                </a:lnTo>
                <a:close/>
                <a:moveTo>
                  <a:pt x="69" y="149"/>
                </a:moveTo>
                <a:cubicBezTo>
                  <a:pt x="91" y="149"/>
                  <a:pt x="91" y="149"/>
                  <a:pt x="91" y="149"/>
                </a:cubicBezTo>
                <a:cubicBezTo>
                  <a:pt x="91" y="107"/>
                  <a:pt x="91" y="107"/>
                  <a:pt x="91" y="107"/>
                </a:cubicBezTo>
                <a:cubicBezTo>
                  <a:pt x="69" y="107"/>
                  <a:pt x="69" y="107"/>
                  <a:pt x="69" y="107"/>
                </a:cubicBezTo>
                <a:lnTo>
                  <a:pt x="69" y="149"/>
                </a:lnTo>
                <a:close/>
                <a:moveTo>
                  <a:pt x="75" y="112"/>
                </a:moveTo>
                <a:cubicBezTo>
                  <a:pt x="85" y="112"/>
                  <a:pt x="85" y="112"/>
                  <a:pt x="85" y="112"/>
                </a:cubicBezTo>
                <a:cubicBezTo>
                  <a:pt x="85" y="144"/>
                  <a:pt x="85" y="144"/>
                  <a:pt x="85" y="144"/>
                </a:cubicBezTo>
                <a:cubicBezTo>
                  <a:pt x="75" y="144"/>
                  <a:pt x="75" y="144"/>
                  <a:pt x="75" y="144"/>
                </a:cubicBezTo>
                <a:lnTo>
                  <a:pt x="75" y="112"/>
                </a:lnTo>
                <a:close/>
                <a:moveTo>
                  <a:pt x="46" y="32"/>
                </a:moveTo>
                <a:cubicBezTo>
                  <a:pt x="46" y="32"/>
                  <a:pt x="45" y="32"/>
                  <a:pt x="44" y="32"/>
                </a:cubicBezTo>
                <a:cubicBezTo>
                  <a:pt x="44" y="32"/>
                  <a:pt x="44" y="33"/>
                  <a:pt x="43" y="33"/>
                </a:cubicBezTo>
                <a:cubicBezTo>
                  <a:pt x="41" y="35"/>
                  <a:pt x="41" y="35"/>
                  <a:pt x="41" y="35"/>
                </a:cubicBezTo>
                <a:cubicBezTo>
                  <a:pt x="40" y="36"/>
                  <a:pt x="40" y="38"/>
                  <a:pt x="41" y="39"/>
                </a:cubicBezTo>
                <a:cubicBezTo>
                  <a:pt x="41" y="40"/>
                  <a:pt x="42" y="40"/>
                  <a:pt x="43" y="40"/>
                </a:cubicBezTo>
                <a:cubicBezTo>
                  <a:pt x="43" y="48"/>
                  <a:pt x="43" y="48"/>
                  <a:pt x="43" y="48"/>
                </a:cubicBezTo>
                <a:cubicBezTo>
                  <a:pt x="43" y="49"/>
                  <a:pt x="44" y="51"/>
                  <a:pt x="45" y="51"/>
                </a:cubicBezTo>
                <a:cubicBezTo>
                  <a:pt x="47" y="51"/>
                  <a:pt x="48" y="49"/>
                  <a:pt x="48" y="48"/>
                </a:cubicBezTo>
                <a:cubicBezTo>
                  <a:pt x="48" y="35"/>
                  <a:pt x="48" y="35"/>
                  <a:pt x="48" y="35"/>
                </a:cubicBezTo>
                <a:cubicBezTo>
                  <a:pt x="48" y="34"/>
                  <a:pt x="48" y="34"/>
                  <a:pt x="48" y="34"/>
                </a:cubicBezTo>
                <a:cubicBezTo>
                  <a:pt x="48" y="33"/>
                  <a:pt x="47" y="32"/>
                  <a:pt x="46" y="32"/>
                </a:cubicBezTo>
                <a:close/>
                <a:moveTo>
                  <a:pt x="70" y="32"/>
                </a:moveTo>
                <a:cubicBezTo>
                  <a:pt x="70" y="32"/>
                  <a:pt x="69" y="32"/>
                  <a:pt x="68" y="32"/>
                </a:cubicBezTo>
                <a:cubicBezTo>
                  <a:pt x="68" y="32"/>
                  <a:pt x="68" y="33"/>
                  <a:pt x="67" y="33"/>
                </a:cubicBezTo>
                <a:cubicBezTo>
                  <a:pt x="65" y="35"/>
                  <a:pt x="65" y="35"/>
                  <a:pt x="65" y="35"/>
                </a:cubicBezTo>
                <a:cubicBezTo>
                  <a:pt x="64" y="36"/>
                  <a:pt x="64" y="38"/>
                  <a:pt x="65" y="39"/>
                </a:cubicBezTo>
                <a:cubicBezTo>
                  <a:pt x="65" y="40"/>
                  <a:pt x="66" y="40"/>
                  <a:pt x="67" y="40"/>
                </a:cubicBezTo>
                <a:cubicBezTo>
                  <a:pt x="67" y="48"/>
                  <a:pt x="67" y="48"/>
                  <a:pt x="67" y="48"/>
                </a:cubicBezTo>
                <a:cubicBezTo>
                  <a:pt x="67" y="49"/>
                  <a:pt x="68" y="51"/>
                  <a:pt x="69" y="51"/>
                </a:cubicBezTo>
                <a:cubicBezTo>
                  <a:pt x="71" y="51"/>
                  <a:pt x="72" y="49"/>
                  <a:pt x="72" y="48"/>
                </a:cubicBezTo>
                <a:cubicBezTo>
                  <a:pt x="72" y="35"/>
                  <a:pt x="72" y="35"/>
                  <a:pt x="72" y="35"/>
                </a:cubicBezTo>
                <a:cubicBezTo>
                  <a:pt x="72" y="34"/>
                  <a:pt x="72" y="34"/>
                  <a:pt x="72" y="34"/>
                </a:cubicBezTo>
                <a:cubicBezTo>
                  <a:pt x="72" y="33"/>
                  <a:pt x="71" y="32"/>
                  <a:pt x="70" y="32"/>
                </a:cubicBezTo>
                <a:close/>
                <a:moveTo>
                  <a:pt x="81" y="32"/>
                </a:moveTo>
                <a:cubicBezTo>
                  <a:pt x="80" y="32"/>
                  <a:pt x="80" y="32"/>
                  <a:pt x="79" y="32"/>
                </a:cubicBezTo>
                <a:cubicBezTo>
                  <a:pt x="79" y="32"/>
                  <a:pt x="78" y="33"/>
                  <a:pt x="78" y="33"/>
                </a:cubicBezTo>
                <a:cubicBezTo>
                  <a:pt x="75" y="35"/>
                  <a:pt x="75" y="35"/>
                  <a:pt x="75" y="35"/>
                </a:cubicBezTo>
                <a:cubicBezTo>
                  <a:pt x="74" y="36"/>
                  <a:pt x="74" y="38"/>
                  <a:pt x="75" y="39"/>
                </a:cubicBezTo>
                <a:cubicBezTo>
                  <a:pt x="76" y="40"/>
                  <a:pt x="77" y="40"/>
                  <a:pt x="77" y="40"/>
                </a:cubicBezTo>
                <a:cubicBezTo>
                  <a:pt x="77" y="48"/>
                  <a:pt x="77" y="48"/>
                  <a:pt x="77" y="48"/>
                </a:cubicBezTo>
                <a:cubicBezTo>
                  <a:pt x="77" y="49"/>
                  <a:pt x="79" y="51"/>
                  <a:pt x="80" y="51"/>
                </a:cubicBezTo>
                <a:cubicBezTo>
                  <a:pt x="81" y="51"/>
                  <a:pt x="83" y="49"/>
                  <a:pt x="83" y="48"/>
                </a:cubicBezTo>
                <a:cubicBezTo>
                  <a:pt x="83" y="35"/>
                  <a:pt x="83" y="35"/>
                  <a:pt x="83" y="35"/>
                </a:cubicBezTo>
                <a:cubicBezTo>
                  <a:pt x="83" y="34"/>
                  <a:pt x="83" y="34"/>
                  <a:pt x="82" y="34"/>
                </a:cubicBezTo>
                <a:cubicBezTo>
                  <a:pt x="82" y="33"/>
                  <a:pt x="82" y="32"/>
                  <a:pt x="81" y="32"/>
                </a:cubicBezTo>
                <a:close/>
                <a:moveTo>
                  <a:pt x="57" y="43"/>
                </a:moveTo>
                <a:cubicBezTo>
                  <a:pt x="54" y="46"/>
                  <a:pt x="54" y="46"/>
                  <a:pt x="54" y="46"/>
                </a:cubicBezTo>
                <a:cubicBezTo>
                  <a:pt x="53" y="47"/>
                  <a:pt x="53" y="49"/>
                  <a:pt x="54" y="50"/>
                </a:cubicBezTo>
                <a:cubicBezTo>
                  <a:pt x="55" y="50"/>
                  <a:pt x="55" y="51"/>
                  <a:pt x="56" y="51"/>
                </a:cubicBezTo>
                <a:cubicBezTo>
                  <a:pt x="57" y="51"/>
                  <a:pt x="57" y="50"/>
                  <a:pt x="58" y="50"/>
                </a:cubicBezTo>
                <a:cubicBezTo>
                  <a:pt x="61" y="47"/>
                  <a:pt x="61" y="47"/>
                  <a:pt x="61" y="47"/>
                </a:cubicBezTo>
                <a:cubicBezTo>
                  <a:pt x="62" y="46"/>
                  <a:pt x="62" y="44"/>
                  <a:pt x="61" y="43"/>
                </a:cubicBezTo>
                <a:cubicBezTo>
                  <a:pt x="60" y="42"/>
                  <a:pt x="58" y="42"/>
                  <a:pt x="57" y="4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03" name="Freeform 1100">
            <a:extLst>
              <a:ext uri="{FF2B5EF4-FFF2-40B4-BE49-F238E27FC236}">
                <a16:creationId xmlns:a16="http://schemas.microsoft.com/office/drawing/2014/main" xmlns="" id="{B15E7E2B-0F76-4E2E-90DE-FCAE13FC283A}"/>
              </a:ext>
            </a:extLst>
          </p:cNvPr>
          <p:cNvSpPr>
            <a:spLocks noEditPoints="1"/>
          </p:cNvSpPr>
          <p:nvPr/>
        </p:nvSpPr>
        <p:spPr bwMode="auto">
          <a:xfrm>
            <a:off x="2957513" y="4081463"/>
            <a:ext cx="538163" cy="557213"/>
          </a:xfrm>
          <a:custGeom>
            <a:avLst/>
            <a:gdLst>
              <a:gd name="T0" fmla="*/ 4 w 157"/>
              <a:gd name="T1" fmla="*/ 120 h 161"/>
              <a:gd name="T2" fmla="*/ 33 w 157"/>
              <a:gd name="T3" fmla="*/ 158 h 161"/>
              <a:gd name="T4" fmla="*/ 89 w 157"/>
              <a:gd name="T5" fmla="*/ 145 h 161"/>
              <a:gd name="T6" fmla="*/ 84 w 157"/>
              <a:gd name="T7" fmla="*/ 142 h 161"/>
              <a:gd name="T8" fmla="*/ 33 w 157"/>
              <a:gd name="T9" fmla="*/ 153 h 161"/>
              <a:gd name="T10" fmla="*/ 9 w 157"/>
              <a:gd name="T11" fmla="*/ 123 h 161"/>
              <a:gd name="T12" fmla="*/ 85 w 157"/>
              <a:gd name="T13" fmla="*/ 123 h 161"/>
              <a:gd name="T14" fmla="*/ 31 w 157"/>
              <a:gd name="T15" fmla="*/ 31 h 161"/>
              <a:gd name="T16" fmla="*/ 70 w 157"/>
              <a:gd name="T17" fmla="*/ 17 h 161"/>
              <a:gd name="T18" fmla="*/ 46 w 157"/>
              <a:gd name="T19" fmla="*/ 5 h 161"/>
              <a:gd name="T20" fmla="*/ 15 w 157"/>
              <a:gd name="T21" fmla="*/ 9 h 161"/>
              <a:gd name="T22" fmla="*/ 21 w 157"/>
              <a:gd name="T23" fmla="*/ 10 h 161"/>
              <a:gd name="T24" fmla="*/ 39 w 157"/>
              <a:gd name="T25" fmla="*/ 10 h 161"/>
              <a:gd name="T26" fmla="*/ 66 w 157"/>
              <a:gd name="T27" fmla="*/ 8 h 161"/>
              <a:gd name="T28" fmla="*/ 59 w 157"/>
              <a:gd name="T29" fmla="*/ 24 h 161"/>
              <a:gd name="T30" fmla="*/ 29 w 157"/>
              <a:gd name="T31" fmla="*/ 24 h 161"/>
              <a:gd name="T32" fmla="*/ 67 w 157"/>
              <a:gd name="T33" fmla="*/ 44 h 161"/>
              <a:gd name="T34" fmla="*/ 27 w 157"/>
              <a:gd name="T35" fmla="*/ 34 h 161"/>
              <a:gd name="T36" fmla="*/ 61 w 157"/>
              <a:gd name="T37" fmla="*/ 39 h 161"/>
              <a:gd name="T38" fmla="*/ 24 w 157"/>
              <a:gd name="T39" fmla="*/ 45 h 161"/>
              <a:gd name="T40" fmla="*/ 72 w 157"/>
              <a:gd name="T41" fmla="*/ 51 h 161"/>
              <a:gd name="T42" fmla="*/ 78 w 157"/>
              <a:gd name="T43" fmla="*/ 43 h 161"/>
              <a:gd name="T44" fmla="*/ 19 w 157"/>
              <a:gd name="T45" fmla="*/ 127 h 161"/>
              <a:gd name="T46" fmla="*/ 27 w 157"/>
              <a:gd name="T47" fmla="*/ 144 h 161"/>
              <a:gd name="T48" fmla="*/ 129 w 157"/>
              <a:gd name="T49" fmla="*/ 124 h 161"/>
              <a:gd name="T50" fmla="*/ 129 w 157"/>
              <a:gd name="T51" fmla="*/ 161 h 161"/>
              <a:gd name="T52" fmla="*/ 129 w 157"/>
              <a:gd name="T53" fmla="*/ 124 h 161"/>
              <a:gd name="T54" fmla="*/ 151 w 157"/>
              <a:gd name="T55" fmla="*/ 135 h 161"/>
              <a:gd name="T56" fmla="*/ 149 w 157"/>
              <a:gd name="T57" fmla="*/ 136 h 161"/>
              <a:gd name="T58" fmla="*/ 145 w 157"/>
              <a:gd name="T59" fmla="*/ 137 h 161"/>
              <a:gd name="T60" fmla="*/ 140 w 157"/>
              <a:gd name="T61" fmla="*/ 138 h 161"/>
              <a:gd name="T62" fmla="*/ 134 w 157"/>
              <a:gd name="T63" fmla="*/ 138 h 161"/>
              <a:gd name="T64" fmla="*/ 123 w 157"/>
              <a:gd name="T65" fmla="*/ 138 h 161"/>
              <a:gd name="T66" fmla="*/ 116 w 157"/>
              <a:gd name="T67" fmla="*/ 137 h 161"/>
              <a:gd name="T68" fmla="*/ 112 w 157"/>
              <a:gd name="T69" fmla="*/ 136 h 161"/>
              <a:gd name="T70" fmla="*/ 108 w 157"/>
              <a:gd name="T71" fmla="*/ 135 h 161"/>
              <a:gd name="T72" fmla="*/ 107 w 157"/>
              <a:gd name="T73" fmla="*/ 134 h 161"/>
              <a:gd name="T74" fmla="*/ 151 w 157"/>
              <a:gd name="T75" fmla="*/ 134 h 161"/>
              <a:gd name="T76" fmla="*/ 106 w 157"/>
              <a:gd name="T77" fmla="*/ 140 h 161"/>
              <a:gd name="T78" fmla="*/ 109 w 157"/>
              <a:gd name="T79" fmla="*/ 141 h 161"/>
              <a:gd name="T80" fmla="*/ 114 w 157"/>
              <a:gd name="T81" fmla="*/ 143 h 161"/>
              <a:gd name="T82" fmla="*/ 118 w 157"/>
              <a:gd name="T83" fmla="*/ 143 h 161"/>
              <a:gd name="T84" fmla="*/ 123 w 157"/>
              <a:gd name="T85" fmla="*/ 144 h 161"/>
              <a:gd name="T86" fmla="*/ 127 w 157"/>
              <a:gd name="T87" fmla="*/ 144 h 161"/>
              <a:gd name="T88" fmla="*/ 132 w 157"/>
              <a:gd name="T89" fmla="*/ 144 h 161"/>
              <a:gd name="T90" fmla="*/ 137 w 157"/>
              <a:gd name="T91" fmla="*/ 144 h 161"/>
              <a:gd name="T92" fmla="*/ 141 w 157"/>
              <a:gd name="T93" fmla="*/ 143 h 161"/>
              <a:gd name="T94" fmla="*/ 146 w 157"/>
              <a:gd name="T95" fmla="*/ 142 h 161"/>
              <a:gd name="T96" fmla="*/ 149 w 157"/>
              <a:gd name="T97" fmla="*/ 141 h 161"/>
              <a:gd name="T98" fmla="*/ 152 w 157"/>
              <a:gd name="T99" fmla="*/ 149 h 1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57" h="161">
                <a:moveTo>
                  <a:pt x="66" y="51"/>
                </a:moveTo>
                <a:cubicBezTo>
                  <a:pt x="25" y="51"/>
                  <a:pt x="25" y="51"/>
                  <a:pt x="25" y="51"/>
                </a:cubicBezTo>
                <a:cubicBezTo>
                  <a:pt x="4" y="120"/>
                  <a:pt x="4" y="120"/>
                  <a:pt x="4" y="120"/>
                </a:cubicBezTo>
                <a:cubicBezTo>
                  <a:pt x="0" y="129"/>
                  <a:pt x="0" y="138"/>
                  <a:pt x="4" y="144"/>
                </a:cubicBezTo>
                <a:cubicBezTo>
                  <a:pt x="9" y="152"/>
                  <a:pt x="19" y="157"/>
                  <a:pt x="31" y="158"/>
                </a:cubicBezTo>
                <a:cubicBezTo>
                  <a:pt x="31" y="158"/>
                  <a:pt x="32" y="158"/>
                  <a:pt x="33" y="158"/>
                </a:cubicBezTo>
                <a:cubicBezTo>
                  <a:pt x="60" y="158"/>
                  <a:pt x="60" y="158"/>
                  <a:pt x="60" y="158"/>
                </a:cubicBezTo>
                <a:cubicBezTo>
                  <a:pt x="61" y="158"/>
                  <a:pt x="62" y="158"/>
                  <a:pt x="62" y="158"/>
                </a:cubicBezTo>
                <a:cubicBezTo>
                  <a:pt x="74" y="157"/>
                  <a:pt x="84" y="152"/>
                  <a:pt x="89" y="145"/>
                </a:cubicBezTo>
                <a:cubicBezTo>
                  <a:pt x="93" y="138"/>
                  <a:pt x="93" y="130"/>
                  <a:pt x="90" y="121"/>
                </a:cubicBezTo>
                <a:lnTo>
                  <a:pt x="66" y="51"/>
                </a:lnTo>
                <a:close/>
                <a:moveTo>
                  <a:pt x="84" y="142"/>
                </a:moveTo>
                <a:cubicBezTo>
                  <a:pt x="80" y="148"/>
                  <a:pt x="72" y="152"/>
                  <a:pt x="62" y="152"/>
                </a:cubicBezTo>
                <a:cubicBezTo>
                  <a:pt x="61" y="153"/>
                  <a:pt x="61" y="153"/>
                  <a:pt x="60" y="153"/>
                </a:cubicBezTo>
                <a:cubicBezTo>
                  <a:pt x="33" y="153"/>
                  <a:pt x="33" y="153"/>
                  <a:pt x="33" y="153"/>
                </a:cubicBezTo>
                <a:cubicBezTo>
                  <a:pt x="32" y="153"/>
                  <a:pt x="32" y="153"/>
                  <a:pt x="31" y="152"/>
                </a:cubicBezTo>
                <a:cubicBezTo>
                  <a:pt x="21" y="152"/>
                  <a:pt x="13" y="148"/>
                  <a:pt x="9" y="142"/>
                </a:cubicBezTo>
                <a:cubicBezTo>
                  <a:pt x="6" y="136"/>
                  <a:pt x="6" y="130"/>
                  <a:pt x="9" y="123"/>
                </a:cubicBezTo>
                <a:cubicBezTo>
                  <a:pt x="29" y="56"/>
                  <a:pt x="29" y="56"/>
                  <a:pt x="29" y="56"/>
                </a:cubicBezTo>
                <a:cubicBezTo>
                  <a:pt x="62" y="56"/>
                  <a:pt x="62" y="56"/>
                  <a:pt x="62" y="56"/>
                </a:cubicBezTo>
                <a:cubicBezTo>
                  <a:pt x="85" y="123"/>
                  <a:pt x="85" y="123"/>
                  <a:pt x="85" y="123"/>
                </a:cubicBezTo>
                <a:cubicBezTo>
                  <a:pt x="87" y="130"/>
                  <a:pt x="87" y="136"/>
                  <a:pt x="84" y="142"/>
                </a:cubicBezTo>
                <a:close/>
                <a:moveTo>
                  <a:pt x="24" y="25"/>
                </a:moveTo>
                <a:cubicBezTo>
                  <a:pt x="25" y="29"/>
                  <a:pt x="28" y="31"/>
                  <a:pt x="31" y="31"/>
                </a:cubicBezTo>
                <a:cubicBezTo>
                  <a:pt x="57" y="31"/>
                  <a:pt x="57" y="31"/>
                  <a:pt x="57" y="31"/>
                </a:cubicBezTo>
                <a:cubicBezTo>
                  <a:pt x="61" y="31"/>
                  <a:pt x="64" y="29"/>
                  <a:pt x="65" y="25"/>
                </a:cubicBezTo>
                <a:cubicBezTo>
                  <a:pt x="66" y="23"/>
                  <a:pt x="67" y="19"/>
                  <a:pt x="70" y="17"/>
                </a:cubicBezTo>
                <a:cubicBezTo>
                  <a:pt x="73" y="15"/>
                  <a:pt x="74" y="12"/>
                  <a:pt x="73" y="9"/>
                </a:cubicBezTo>
                <a:cubicBezTo>
                  <a:pt x="73" y="6"/>
                  <a:pt x="71" y="4"/>
                  <a:pt x="68" y="3"/>
                </a:cubicBezTo>
                <a:cubicBezTo>
                  <a:pt x="59" y="0"/>
                  <a:pt x="52" y="1"/>
                  <a:pt x="46" y="5"/>
                </a:cubicBezTo>
                <a:cubicBezTo>
                  <a:pt x="45" y="6"/>
                  <a:pt x="43" y="6"/>
                  <a:pt x="42" y="5"/>
                </a:cubicBezTo>
                <a:cubicBezTo>
                  <a:pt x="37" y="1"/>
                  <a:pt x="29" y="0"/>
                  <a:pt x="21" y="3"/>
                </a:cubicBezTo>
                <a:cubicBezTo>
                  <a:pt x="18" y="4"/>
                  <a:pt x="16" y="6"/>
                  <a:pt x="15" y="9"/>
                </a:cubicBezTo>
                <a:cubicBezTo>
                  <a:pt x="15" y="12"/>
                  <a:pt x="16" y="15"/>
                  <a:pt x="18" y="17"/>
                </a:cubicBezTo>
                <a:cubicBezTo>
                  <a:pt x="21" y="19"/>
                  <a:pt x="23" y="23"/>
                  <a:pt x="24" y="25"/>
                </a:cubicBezTo>
                <a:close/>
                <a:moveTo>
                  <a:pt x="21" y="10"/>
                </a:moveTo>
                <a:cubicBezTo>
                  <a:pt x="21" y="9"/>
                  <a:pt x="21" y="8"/>
                  <a:pt x="22" y="8"/>
                </a:cubicBezTo>
                <a:cubicBezTo>
                  <a:pt x="25" y="7"/>
                  <a:pt x="28" y="7"/>
                  <a:pt x="30" y="7"/>
                </a:cubicBezTo>
                <a:cubicBezTo>
                  <a:pt x="33" y="7"/>
                  <a:pt x="36" y="8"/>
                  <a:pt x="39" y="10"/>
                </a:cubicBezTo>
                <a:cubicBezTo>
                  <a:pt x="39" y="10"/>
                  <a:pt x="39" y="10"/>
                  <a:pt x="39" y="10"/>
                </a:cubicBezTo>
                <a:cubicBezTo>
                  <a:pt x="42" y="12"/>
                  <a:pt x="46" y="12"/>
                  <a:pt x="49" y="10"/>
                </a:cubicBezTo>
                <a:cubicBezTo>
                  <a:pt x="54" y="6"/>
                  <a:pt x="59" y="6"/>
                  <a:pt x="66" y="8"/>
                </a:cubicBezTo>
                <a:cubicBezTo>
                  <a:pt x="67" y="8"/>
                  <a:pt x="67" y="9"/>
                  <a:pt x="68" y="10"/>
                </a:cubicBezTo>
                <a:cubicBezTo>
                  <a:pt x="68" y="11"/>
                  <a:pt x="67" y="12"/>
                  <a:pt x="67" y="12"/>
                </a:cubicBezTo>
                <a:cubicBezTo>
                  <a:pt x="63" y="16"/>
                  <a:pt x="61" y="20"/>
                  <a:pt x="59" y="24"/>
                </a:cubicBezTo>
                <a:cubicBezTo>
                  <a:pt x="59" y="25"/>
                  <a:pt x="58" y="25"/>
                  <a:pt x="57" y="25"/>
                </a:cubicBezTo>
                <a:cubicBezTo>
                  <a:pt x="31" y="25"/>
                  <a:pt x="31" y="25"/>
                  <a:pt x="31" y="25"/>
                </a:cubicBezTo>
                <a:cubicBezTo>
                  <a:pt x="30" y="25"/>
                  <a:pt x="29" y="25"/>
                  <a:pt x="29" y="24"/>
                </a:cubicBezTo>
                <a:cubicBezTo>
                  <a:pt x="28" y="20"/>
                  <a:pt x="26" y="16"/>
                  <a:pt x="22" y="12"/>
                </a:cubicBezTo>
                <a:cubicBezTo>
                  <a:pt x="21" y="12"/>
                  <a:pt x="21" y="11"/>
                  <a:pt x="21" y="10"/>
                </a:cubicBezTo>
                <a:close/>
                <a:moveTo>
                  <a:pt x="67" y="44"/>
                </a:moveTo>
                <a:cubicBezTo>
                  <a:pt x="67" y="37"/>
                  <a:pt x="67" y="37"/>
                  <a:pt x="67" y="37"/>
                </a:cubicBezTo>
                <a:cubicBezTo>
                  <a:pt x="67" y="35"/>
                  <a:pt x="66" y="34"/>
                  <a:pt x="64" y="34"/>
                </a:cubicBezTo>
                <a:cubicBezTo>
                  <a:pt x="27" y="34"/>
                  <a:pt x="27" y="34"/>
                  <a:pt x="27" y="34"/>
                </a:cubicBezTo>
                <a:cubicBezTo>
                  <a:pt x="26" y="34"/>
                  <a:pt x="24" y="35"/>
                  <a:pt x="24" y="37"/>
                </a:cubicBezTo>
                <a:cubicBezTo>
                  <a:pt x="24" y="38"/>
                  <a:pt x="26" y="39"/>
                  <a:pt x="27" y="39"/>
                </a:cubicBezTo>
                <a:cubicBezTo>
                  <a:pt x="61" y="39"/>
                  <a:pt x="61" y="39"/>
                  <a:pt x="61" y="39"/>
                </a:cubicBezTo>
                <a:cubicBezTo>
                  <a:pt x="61" y="42"/>
                  <a:pt x="61" y="42"/>
                  <a:pt x="61" y="42"/>
                </a:cubicBezTo>
                <a:cubicBezTo>
                  <a:pt x="27" y="42"/>
                  <a:pt x="27" y="42"/>
                  <a:pt x="27" y="42"/>
                </a:cubicBezTo>
                <a:cubicBezTo>
                  <a:pt x="26" y="42"/>
                  <a:pt x="24" y="44"/>
                  <a:pt x="24" y="45"/>
                </a:cubicBezTo>
                <a:cubicBezTo>
                  <a:pt x="24" y="47"/>
                  <a:pt x="26" y="48"/>
                  <a:pt x="27" y="48"/>
                </a:cubicBezTo>
                <a:cubicBezTo>
                  <a:pt x="63" y="48"/>
                  <a:pt x="63" y="48"/>
                  <a:pt x="63" y="48"/>
                </a:cubicBezTo>
                <a:cubicBezTo>
                  <a:pt x="66" y="50"/>
                  <a:pt x="69" y="51"/>
                  <a:pt x="72" y="51"/>
                </a:cubicBezTo>
                <a:cubicBezTo>
                  <a:pt x="76" y="51"/>
                  <a:pt x="79" y="50"/>
                  <a:pt x="82" y="47"/>
                </a:cubicBezTo>
                <a:cubicBezTo>
                  <a:pt x="83" y="46"/>
                  <a:pt x="83" y="44"/>
                  <a:pt x="82" y="43"/>
                </a:cubicBezTo>
                <a:cubicBezTo>
                  <a:pt x="81" y="42"/>
                  <a:pt x="79" y="42"/>
                  <a:pt x="78" y="43"/>
                </a:cubicBezTo>
                <a:cubicBezTo>
                  <a:pt x="75" y="46"/>
                  <a:pt x="70" y="46"/>
                  <a:pt x="67" y="44"/>
                </a:cubicBezTo>
                <a:close/>
                <a:moveTo>
                  <a:pt x="27" y="138"/>
                </a:moveTo>
                <a:cubicBezTo>
                  <a:pt x="23" y="138"/>
                  <a:pt x="19" y="133"/>
                  <a:pt x="19" y="127"/>
                </a:cubicBezTo>
                <a:cubicBezTo>
                  <a:pt x="19" y="126"/>
                  <a:pt x="17" y="124"/>
                  <a:pt x="16" y="124"/>
                </a:cubicBezTo>
                <a:cubicBezTo>
                  <a:pt x="14" y="124"/>
                  <a:pt x="13" y="126"/>
                  <a:pt x="13" y="127"/>
                </a:cubicBezTo>
                <a:cubicBezTo>
                  <a:pt x="13" y="136"/>
                  <a:pt x="19" y="144"/>
                  <a:pt x="27" y="144"/>
                </a:cubicBezTo>
                <a:cubicBezTo>
                  <a:pt x="29" y="144"/>
                  <a:pt x="30" y="143"/>
                  <a:pt x="30" y="141"/>
                </a:cubicBezTo>
                <a:cubicBezTo>
                  <a:pt x="30" y="140"/>
                  <a:pt x="29" y="138"/>
                  <a:pt x="27" y="138"/>
                </a:cubicBezTo>
                <a:close/>
                <a:moveTo>
                  <a:pt x="129" y="124"/>
                </a:moveTo>
                <a:cubicBezTo>
                  <a:pt x="118" y="124"/>
                  <a:pt x="101" y="126"/>
                  <a:pt x="101" y="134"/>
                </a:cubicBezTo>
                <a:cubicBezTo>
                  <a:pt x="101" y="150"/>
                  <a:pt x="101" y="150"/>
                  <a:pt x="101" y="150"/>
                </a:cubicBezTo>
                <a:cubicBezTo>
                  <a:pt x="101" y="157"/>
                  <a:pt x="115" y="161"/>
                  <a:pt x="129" y="161"/>
                </a:cubicBezTo>
                <a:cubicBezTo>
                  <a:pt x="143" y="161"/>
                  <a:pt x="157" y="157"/>
                  <a:pt x="157" y="150"/>
                </a:cubicBezTo>
                <a:cubicBezTo>
                  <a:pt x="157" y="134"/>
                  <a:pt x="157" y="134"/>
                  <a:pt x="157" y="134"/>
                </a:cubicBezTo>
                <a:cubicBezTo>
                  <a:pt x="157" y="126"/>
                  <a:pt x="140" y="124"/>
                  <a:pt x="129" y="124"/>
                </a:cubicBezTo>
                <a:close/>
                <a:moveTo>
                  <a:pt x="151" y="134"/>
                </a:moveTo>
                <a:cubicBezTo>
                  <a:pt x="151" y="134"/>
                  <a:pt x="151" y="134"/>
                  <a:pt x="151" y="134"/>
                </a:cubicBezTo>
                <a:cubicBezTo>
                  <a:pt x="151" y="134"/>
                  <a:pt x="151" y="134"/>
                  <a:pt x="151" y="135"/>
                </a:cubicBezTo>
                <a:cubicBezTo>
                  <a:pt x="151" y="135"/>
                  <a:pt x="150" y="135"/>
                  <a:pt x="150" y="135"/>
                </a:cubicBezTo>
                <a:cubicBezTo>
                  <a:pt x="150" y="135"/>
                  <a:pt x="150" y="135"/>
                  <a:pt x="150" y="135"/>
                </a:cubicBezTo>
                <a:cubicBezTo>
                  <a:pt x="149" y="135"/>
                  <a:pt x="149" y="136"/>
                  <a:pt x="149" y="136"/>
                </a:cubicBezTo>
                <a:cubicBezTo>
                  <a:pt x="148" y="136"/>
                  <a:pt x="148" y="136"/>
                  <a:pt x="148" y="136"/>
                </a:cubicBezTo>
                <a:cubicBezTo>
                  <a:pt x="147" y="136"/>
                  <a:pt x="147" y="136"/>
                  <a:pt x="146" y="136"/>
                </a:cubicBezTo>
                <a:cubicBezTo>
                  <a:pt x="146" y="136"/>
                  <a:pt x="145" y="137"/>
                  <a:pt x="145" y="137"/>
                </a:cubicBezTo>
                <a:cubicBezTo>
                  <a:pt x="145" y="137"/>
                  <a:pt x="144" y="137"/>
                  <a:pt x="143" y="137"/>
                </a:cubicBezTo>
                <a:cubicBezTo>
                  <a:pt x="143" y="137"/>
                  <a:pt x="142" y="137"/>
                  <a:pt x="142" y="137"/>
                </a:cubicBezTo>
                <a:cubicBezTo>
                  <a:pt x="141" y="137"/>
                  <a:pt x="141" y="138"/>
                  <a:pt x="140" y="138"/>
                </a:cubicBezTo>
                <a:cubicBezTo>
                  <a:pt x="139" y="138"/>
                  <a:pt x="139" y="138"/>
                  <a:pt x="138" y="138"/>
                </a:cubicBezTo>
                <a:cubicBezTo>
                  <a:pt x="137" y="138"/>
                  <a:pt x="136" y="138"/>
                  <a:pt x="135" y="138"/>
                </a:cubicBezTo>
                <a:cubicBezTo>
                  <a:pt x="135" y="138"/>
                  <a:pt x="134" y="138"/>
                  <a:pt x="134" y="138"/>
                </a:cubicBezTo>
                <a:cubicBezTo>
                  <a:pt x="132" y="138"/>
                  <a:pt x="131" y="138"/>
                  <a:pt x="129" y="138"/>
                </a:cubicBezTo>
                <a:cubicBezTo>
                  <a:pt x="127" y="138"/>
                  <a:pt x="126" y="138"/>
                  <a:pt x="124" y="138"/>
                </a:cubicBezTo>
                <a:cubicBezTo>
                  <a:pt x="124" y="138"/>
                  <a:pt x="123" y="138"/>
                  <a:pt x="123" y="138"/>
                </a:cubicBezTo>
                <a:cubicBezTo>
                  <a:pt x="122" y="138"/>
                  <a:pt x="121" y="138"/>
                  <a:pt x="120" y="138"/>
                </a:cubicBezTo>
                <a:cubicBezTo>
                  <a:pt x="119" y="138"/>
                  <a:pt x="119" y="138"/>
                  <a:pt x="118" y="138"/>
                </a:cubicBezTo>
                <a:cubicBezTo>
                  <a:pt x="117" y="138"/>
                  <a:pt x="117" y="137"/>
                  <a:pt x="116" y="137"/>
                </a:cubicBezTo>
                <a:cubicBezTo>
                  <a:pt x="116" y="137"/>
                  <a:pt x="115" y="137"/>
                  <a:pt x="115" y="137"/>
                </a:cubicBezTo>
                <a:cubicBezTo>
                  <a:pt x="114" y="137"/>
                  <a:pt x="113" y="137"/>
                  <a:pt x="113" y="137"/>
                </a:cubicBezTo>
                <a:cubicBezTo>
                  <a:pt x="112" y="137"/>
                  <a:pt x="112" y="136"/>
                  <a:pt x="112" y="136"/>
                </a:cubicBezTo>
                <a:cubicBezTo>
                  <a:pt x="111" y="136"/>
                  <a:pt x="111" y="136"/>
                  <a:pt x="110" y="136"/>
                </a:cubicBezTo>
                <a:cubicBezTo>
                  <a:pt x="110" y="136"/>
                  <a:pt x="110" y="136"/>
                  <a:pt x="109" y="136"/>
                </a:cubicBezTo>
                <a:cubicBezTo>
                  <a:pt x="109" y="136"/>
                  <a:pt x="109" y="135"/>
                  <a:pt x="108" y="135"/>
                </a:cubicBezTo>
                <a:cubicBezTo>
                  <a:pt x="108" y="135"/>
                  <a:pt x="108" y="135"/>
                  <a:pt x="108" y="135"/>
                </a:cubicBezTo>
                <a:cubicBezTo>
                  <a:pt x="108" y="135"/>
                  <a:pt x="107" y="135"/>
                  <a:pt x="107" y="135"/>
                </a:cubicBezTo>
                <a:cubicBezTo>
                  <a:pt x="107" y="134"/>
                  <a:pt x="107" y="134"/>
                  <a:pt x="107" y="134"/>
                </a:cubicBezTo>
                <a:cubicBezTo>
                  <a:pt x="107" y="134"/>
                  <a:pt x="107" y="134"/>
                  <a:pt x="107" y="134"/>
                </a:cubicBezTo>
                <a:cubicBezTo>
                  <a:pt x="108" y="133"/>
                  <a:pt x="116" y="130"/>
                  <a:pt x="129" y="130"/>
                </a:cubicBezTo>
                <a:cubicBezTo>
                  <a:pt x="142" y="130"/>
                  <a:pt x="150" y="133"/>
                  <a:pt x="151" y="134"/>
                </a:cubicBezTo>
                <a:close/>
                <a:moveTo>
                  <a:pt x="129" y="155"/>
                </a:moveTo>
                <a:cubicBezTo>
                  <a:pt x="116" y="155"/>
                  <a:pt x="107" y="151"/>
                  <a:pt x="106" y="150"/>
                </a:cubicBezTo>
                <a:cubicBezTo>
                  <a:pt x="106" y="140"/>
                  <a:pt x="106" y="140"/>
                  <a:pt x="106" y="140"/>
                </a:cubicBezTo>
                <a:cubicBezTo>
                  <a:pt x="106" y="141"/>
                  <a:pt x="107" y="141"/>
                  <a:pt x="107" y="141"/>
                </a:cubicBezTo>
                <a:cubicBezTo>
                  <a:pt x="107" y="141"/>
                  <a:pt x="108" y="141"/>
                  <a:pt x="109" y="141"/>
                </a:cubicBezTo>
                <a:cubicBezTo>
                  <a:pt x="109" y="141"/>
                  <a:pt x="109" y="141"/>
                  <a:pt x="109" y="141"/>
                </a:cubicBezTo>
                <a:cubicBezTo>
                  <a:pt x="110" y="142"/>
                  <a:pt x="110" y="142"/>
                  <a:pt x="111" y="142"/>
                </a:cubicBezTo>
                <a:cubicBezTo>
                  <a:pt x="112" y="142"/>
                  <a:pt x="112" y="142"/>
                  <a:pt x="112" y="142"/>
                </a:cubicBezTo>
                <a:cubicBezTo>
                  <a:pt x="113" y="142"/>
                  <a:pt x="113" y="143"/>
                  <a:pt x="114" y="143"/>
                </a:cubicBezTo>
                <a:cubicBezTo>
                  <a:pt x="114" y="143"/>
                  <a:pt x="115" y="143"/>
                  <a:pt x="115" y="143"/>
                </a:cubicBezTo>
                <a:cubicBezTo>
                  <a:pt x="116" y="143"/>
                  <a:pt x="116" y="143"/>
                  <a:pt x="117" y="143"/>
                </a:cubicBezTo>
                <a:cubicBezTo>
                  <a:pt x="117" y="143"/>
                  <a:pt x="117" y="143"/>
                  <a:pt x="118" y="143"/>
                </a:cubicBezTo>
                <a:cubicBezTo>
                  <a:pt x="119" y="143"/>
                  <a:pt x="119" y="144"/>
                  <a:pt x="120" y="144"/>
                </a:cubicBezTo>
                <a:cubicBezTo>
                  <a:pt x="121" y="144"/>
                  <a:pt x="121" y="144"/>
                  <a:pt x="121" y="144"/>
                </a:cubicBezTo>
                <a:cubicBezTo>
                  <a:pt x="122" y="144"/>
                  <a:pt x="122" y="144"/>
                  <a:pt x="123" y="144"/>
                </a:cubicBezTo>
                <a:cubicBezTo>
                  <a:pt x="123" y="144"/>
                  <a:pt x="124" y="144"/>
                  <a:pt x="124" y="144"/>
                </a:cubicBezTo>
                <a:cubicBezTo>
                  <a:pt x="125" y="144"/>
                  <a:pt x="125" y="144"/>
                  <a:pt x="126" y="144"/>
                </a:cubicBezTo>
                <a:cubicBezTo>
                  <a:pt x="126" y="144"/>
                  <a:pt x="126" y="144"/>
                  <a:pt x="127" y="144"/>
                </a:cubicBezTo>
                <a:cubicBezTo>
                  <a:pt x="127" y="144"/>
                  <a:pt x="128" y="144"/>
                  <a:pt x="129" y="144"/>
                </a:cubicBezTo>
                <a:cubicBezTo>
                  <a:pt x="130" y="144"/>
                  <a:pt x="131" y="144"/>
                  <a:pt x="131" y="144"/>
                </a:cubicBezTo>
                <a:cubicBezTo>
                  <a:pt x="132" y="144"/>
                  <a:pt x="132" y="144"/>
                  <a:pt x="132" y="144"/>
                </a:cubicBezTo>
                <a:cubicBezTo>
                  <a:pt x="133" y="144"/>
                  <a:pt x="133" y="144"/>
                  <a:pt x="134" y="144"/>
                </a:cubicBezTo>
                <a:cubicBezTo>
                  <a:pt x="134" y="144"/>
                  <a:pt x="135" y="144"/>
                  <a:pt x="135" y="144"/>
                </a:cubicBezTo>
                <a:cubicBezTo>
                  <a:pt x="136" y="144"/>
                  <a:pt x="136" y="144"/>
                  <a:pt x="137" y="144"/>
                </a:cubicBezTo>
                <a:cubicBezTo>
                  <a:pt x="137" y="144"/>
                  <a:pt x="137" y="144"/>
                  <a:pt x="138" y="144"/>
                </a:cubicBezTo>
                <a:cubicBezTo>
                  <a:pt x="139" y="144"/>
                  <a:pt x="139" y="143"/>
                  <a:pt x="140" y="143"/>
                </a:cubicBezTo>
                <a:cubicBezTo>
                  <a:pt x="141" y="143"/>
                  <a:pt x="141" y="143"/>
                  <a:pt x="141" y="143"/>
                </a:cubicBezTo>
                <a:cubicBezTo>
                  <a:pt x="142" y="143"/>
                  <a:pt x="142" y="143"/>
                  <a:pt x="143" y="143"/>
                </a:cubicBezTo>
                <a:cubicBezTo>
                  <a:pt x="143" y="143"/>
                  <a:pt x="144" y="143"/>
                  <a:pt x="144" y="143"/>
                </a:cubicBezTo>
                <a:cubicBezTo>
                  <a:pt x="145" y="143"/>
                  <a:pt x="145" y="142"/>
                  <a:pt x="146" y="142"/>
                </a:cubicBezTo>
                <a:cubicBezTo>
                  <a:pt x="146" y="142"/>
                  <a:pt x="146" y="142"/>
                  <a:pt x="147" y="142"/>
                </a:cubicBezTo>
                <a:cubicBezTo>
                  <a:pt x="148" y="142"/>
                  <a:pt x="148" y="142"/>
                  <a:pt x="149" y="141"/>
                </a:cubicBezTo>
                <a:cubicBezTo>
                  <a:pt x="149" y="141"/>
                  <a:pt x="149" y="141"/>
                  <a:pt x="149" y="141"/>
                </a:cubicBezTo>
                <a:cubicBezTo>
                  <a:pt x="150" y="141"/>
                  <a:pt x="151" y="141"/>
                  <a:pt x="151" y="141"/>
                </a:cubicBezTo>
                <a:cubicBezTo>
                  <a:pt x="151" y="141"/>
                  <a:pt x="152" y="141"/>
                  <a:pt x="152" y="140"/>
                </a:cubicBezTo>
                <a:cubicBezTo>
                  <a:pt x="152" y="149"/>
                  <a:pt x="152" y="149"/>
                  <a:pt x="152" y="149"/>
                </a:cubicBezTo>
                <a:cubicBezTo>
                  <a:pt x="151" y="151"/>
                  <a:pt x="142" y="155"/>
                  <a:pt x="129" y="15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04" name="Freeform 1101">
            <a:extLst>
              <a:ext uri="{FF2B5EF4-FFF2-40B4-BE49-F238E27FC236}">
                <a16:creationId xmlns:a16="http://schemas.microsoft.com/office/drawing/2014/main" xmlns="" id="{7E50DB5E-0618-40B3-BC75-016F936048D6}"/>
              </a:ext>
            </a:extLst>
          </p:cNvPr>
          <p:cNvSpPr>
            <a:spLocks noEditPoints="1"/>
          </p:cNvSpPr>
          <p:nvPr/>
        </p:nvSpPr>
        <p:spPr bwMode="auto">
          <a:xfrm>
            <a:off x="2960688" y="4708525"/>
            <a:ext cx="547688" cy="552450"/>
          </a:xfrm>
          <a:custGeom>
            <a:avLst/>
            <a:gdLst>
              <a:gd name="T0" fmla="*/ 160 w 160"/>
              <a:gd name="T1" fmla="*/ 0 h 160"/>
              <a:gd name="T2" fmla="*/ 0 w 160"/>
              <a:gd name="T3" fmla="*/ 21 h 160"/>
              <a:gd name="T4" fmla="*/ 5 w 160"/>
              <a:gd name="T5" fmla="*/ 128 h 160"/>
              <a:gd name="T6" fmla="*/ 0 w 160"/>
              <a:gd name="T7" fmla="*/ 131 h 160"/>
              <a:gd name="T8" fmla="*/ 5 w 160"/>
              <a:gd name="T9" fmla="*/ 133 h 160"/>
              <a:gd name="T10" fmla="*/ 77 w 160"/>
              <a:gd name="T11" fmla="*/ 139 h 160"/>
              <a:gd name="T12" fmla="*/ 69 w 160"/>
              <a:gd name="T13" fmla="*/ 149 h 160"/>
              <a:gd name="T14" fmla="*/ 91 w 160"/>
              <a:gd name="T15" fmla="*/ 149 h 160"/>
              <a:gd name="T16" fmla="*/ 83 w 160"/>
              <a:gd name="T17" fmla="*/ 139 h 160"/>
              <a:gd name="T18" fmla="*/ 155 w 160"/>
              <a:gd name="T19" fmla="*/ 133 h 160"/>
              <a:gd name="T20" fmla="*/ 160 w 160"/>
              <a:gd name="T21" fmla="*/ 131 h 160"/>
              <a:gd name="T22" fmla="*/ 155 w 160"/>
              <a:gd name="T23" fmla="*/ 128 h 160"/>
              <a:gd name="T24" fmla="*/ 160 w 160"/>
              <a:gd name="T25" fmla="*/ 21 h 160"/>
              <a:gd name="T26" fmla="*/ 80 w 160"/>
              <a:gd name="T27" fmla="*/ 155 h 160"/>
              <a:gd name="T28" fmla="*/ 80 w 160"/>
              <a:gd name="T29" fmla="*/ 144 h 160"/>
              <a:gd name="T30" fmla="*/ 5 w 160"/>
              <a:gd name="T31" fmla="*/ 5 h 160"/>
              <a:gd name="T32" fmla="*/ 155 w 160"/>
              <a:gd name="T33" fmla="*/ 16 h 160"/>
              <a:gd name="T34" fmla="*/ 5 w 160"/>
              <a:gd name="T35" fmla="*/ 5 h 160"/>
              <a:gd name="T36" fmla="*/ 11 w 160"/>
              <a:gd name="T37" fmla="*/ 128 h 160"/>
              <a:gd name="T38" fmla="*/ 149 w 160"/>
              <a:gd name="T39" fmla="*/ 21 h 160"/>
              <a:gd name="T40" fmla="*/ 147 w 160"/>
              <a:gd name="T41" fmla="*/ 72 h 160"/>
              <a:gd name="T42" fmla="*/ 107 w 160"/>
              <a:gd name="T43" fmla="*/ 35 h 160"/>
              <a:gd name="T44" fmla="*/ 147 w 160"/>
              <a:gd name="T45" fmla="*/ 75 h 160"/>
              <a:gd name="T46" fmla="*/ 112 w 160"/>
              <a:gd name="T47" fmla="*/ 69 h 160"/>
              <a:gd name="T48" fmla="*/ 141 w 160"/>
              <a:gd name="T49" fmla="*/ 69 h 160"/>
              <a:gd name="T50" fmla="*/ 16 w 160"/>
              <a:gd name="T51" fmla="*/ 72 h 160"/>
              <a:gd name="T52" fmla="*/ 48 w 160"/>
              <a:gd name="T53" fmla="*/ 95 h 160"/>
              <a:gd name="T54" fmla="*/ 49 w 160"/>
              <a:gd name="T55" fmla="*/ 95 h 160"/>
              <a:gd name="T56" fmla="*/ 50 w 160"/>
              <a:gd name="T57" fmla="*/ 96 h 160"/>
              <a:gd name="T58" fmla="*/ 51 w 160"/>
              <a:gd name="T59" fmla="*/ 96 h 160"/>
              <a:gd name="T60" fmla="*/ 101 w 160"/>
              <a:gd name="T61" fmla="*/ 117 h 160"/>
              <a:gd name="T62" fmla="*/ 139 w 160"/>
              <a:gd name="T63" fmla="*/ 77 h 160"/>
              <a:gd name="T64" fmla="*/ 104 w 160"/>
              <a:gd name="T65" fmla="*/ 43 h 160"/>
              <a:gd name="T66" fmla="*/ 64 w 160"/>
              <a:gd name="T67" fmla="*/ 80 h 160"/>
              <a:gd name="T68" fmla="*/ 52 w 160"/>
              <a:gd name="T69" fmla="*/ 91 h 160"/>
              <a:gd name="T70" fmla="*/ 39 w 160"/>
              <a:gd name="T71" fmla="*/ 68 h 160"/>
              <a:gd name="T72" fmla="*/ 39 w 160"/>
              <a:gd name="T73" fmla="*/ 67 h 160"/>
              <a:gd name="T74" fmla="*/ 38 w 160"/>
              <a:gd name="T75" fmla="*/ 67 h 160"/>
              <a:gd name="T76" fmla="*/ 16 w 160"/>
              <a:gd name="T77" fmla="*/ 67 h 160"/>
              <a:gd name="T78" fmla="*/ 16 w 160"/>
              <a:gd name="T79" fmla="*/ 72 h 160"/>
              <a:gd name="T80" fmla="*/ 99 w 160"/>
              <a:gd name="T81" fmla="*/ 48 h 160"/>
              <a:gd name="T82" fmla="*/ 133 w 160"/>
              <a:gd name="T83" fmla="*/ 83 h 160"/>
              <a:gd name="T84" fmla="*/ 74 w 160"/>
              <a:gd name="T85" fmla="*/ 96 h 160"/>
              <a:gd name="T86" fmla="*/ 85 w 160"/>
              <a:gd name="T87" fmla="*/ 93 h 160"/>
              <a:gd name="T88" fmla="*/ 71 w 160"/>
              <a:gd name="T89" fmla="*/ 91 h 160"/>
              <a:gd name="T90" fmla="*/ 21 w 160"/>
              <a:gd name="T91" fmla="*/ 61 h 160"/>
              <a:gd name="T92" fmla="*/ 24 w 160"/>
              <a:gd name="T93" fmla="*/ 48 h 160"/>
              <a:gd name="T94" fmla="*/ 19 w 160"/>
              <a:gd name="T95" fmla="*/ 48 h 160"/>
              <a:gd name="T96" fmla="*/ 21 w 160"/>
              <a:gd name="T97" fmla="*/ 61 h 160"/>
              <a:gd name="T98" fmla="*/ 32 w 160"/>
              <a:gd name="T99" fmla="*/ 59 h 160"/>
              <a:gd name="T100" fmla="*/ 29 w 160"/>
              <a:gd name="T101" fmla="*/ 45 h 160"/>
              <a:gd name="T102" fmla="*/ 27 w 160"/>
              <a:gd name="T103" fmla="*/ 59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160" h="160">
                <a:moveTo>
                  <a:pt x="160" y="21"/>
                </a:moveTo>
                <a:cubicBezTo>
                  <a:pt x="160" y="0"/>
                  <a:pt x="160" y="0"/>
                  <a:pt x="16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21"/>
                  <a:pt x="0" y="21"/>
                  <a:pt x="0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128"/>
                  <a:pt x="5" y="128"/>
                  <a:pt x="5" y="128"/>
                </a:cubicBezTo>
                <a:cubicBezTo>
                  <a:pt x="3" y="128"/>
                  <a:pt x="3" y="128"/>
                  <a:pt x="3" y="128"/>
                </a:cubicBezTo>
                <a:cubicBezTo>
                  <a:pt x="1" y="128"/>
                  <a:pt x="0" y="129"/>
                  <a:pt x="0" y="131"/>
                </a:cubicBezTo>
                <a:cubicBezTo>
                  <a:pt x="0" y="132"/>
                  <a:pt x="1" y="133"/>
                  <a:pt x="3" y="133"/>
                </a:cubicBezTo>
                <a:cubicBezTo>
                  <a:pt x="5" y="133"/>
                  <a:pt x="5" y="133"/>
                  <a:pt x="5" y="133"/>
                </a:cubicBezTo>
                <a:cubicBezTo>
                  <a:pt x="77" y="133"/>
                  <a:pt x="77" y="133"/>
                  <a:pt x="77" y="133"/>
                </a:cubicBezTo>
                <a:cubicBezTo>
                  <a:pt x="77" y="139"/>
                  <a:pt x="77" y="139"/>
                  <a:pt x="77" y="139"/>
                </a:cubicBezTo>
                <a:cubicBezTo>
                  <a:pt x="77" y="139"/>
                  <a:pt x="77" y="139"/>
                  <a:pt x="77" y="139"/>
                </a:cubicBezTo>
                <a:cubicBezTo>
                  <a:pt x="73" y="140"/>
                  <a:pt x="69" y="144"/>
                  <a:pt x="69" y="149"/>
                </a:cubicBezTo>
                <a:cubicBezTo>
                  <a:pt x="69" y="155"/>
                  <a:pt x="74" y="160"/>
                  <a:pt x="80" y="160"/>
                </a:cubicBezTo>
                <a:cubicBezTo>
                  <a:pt x="86" y="160"/>
                  <a:pt x="91" y="155"/>
                  <a:pt x="91" y="149"/>
                </a:cubicBezTo>
                <a:cubicBezTo>
                  <a:pt x="91" y="144"/>
                  <a:pt x="87" y="140"/>
                  <a:pt x="83" y="139"/>
                </a:cubicBezTo>
                <a:cubicBezTo>
                  <a:pt x="83" y="139"/>
                  <a:pt x="83" y="139"/>
                  <a:pt x="83" y="139"/>
                </a:cubicBezTo>
                <a:cubicBezTo>
                  <a:pt x="83" y="133"/>
                  <a:pt x="83" y="133"/>
                  <a:pt x="83" y="133"/>
                </a:cubicBezTo>
                <a:cubicBezTo>
                  <a:pt x="155" y="133"/>
                  <a:pt x="155" y="133"/>
                  <a:pt x="155" y="133"/>
                </a:cubicBezTo>
                <a:cubicBezTo>
                  <a:pt x="157" y="133"/>
                  <a:pt x="157" y="133"/>
                  <a:pt x="157" y="133"/>
                </a:cubicBezTo>
                <a:cubicBezTo>
                  <a:pt x="159" y="133"/>
                  <a:pt x="160" y="132"/>
                  <a:pt x="160" y="131"/>
                </a:cubicBezTo>
                <a:cubicBezTo>
                  <a:pt x="160" y="129"/>
                  <a:pt x="159" y="128"/>
                  <a:pt x="157" y="128"/>
                </a:cubicBezTo>
                <a:cubicBezTo>
                  <a:pt x="155" y="128"/>
                  <a:pt x="155" y="128"/>
                  <a:pt x="155" y="128"/>
                </a:cubicBezTo>
                <a:cubicBezTo>
                  <a:pt x="155" y="21"/>
                  <a:pt x="155" y="21"/>
                  <a:pt x="155" y="21"/>
                </a:cubicBezTo>
                <a:lnTo>
                  <a:pt x="160" y="21"/>
                </a:lnTo>
                <a:close/>
                <a:moveTo>
                  <a:pt x="85" y="149"/>
                </a:moveTo>
                <a:cubicBezTo>
                  <a:pt x="85" y="152"/>
                  <a:pt x="83" y="155"/>
                  <a:pt x="80" y="155"/>
                </a:cubicBezTo>
                <a:cubicBezTo>
                  <a:pt x="77" y="155"/>
                  <a:pt x="75" y="152"/>
                  <a:pt x="75" y="149"/>
                </a:cubicBezTo>
                <a:cubicBezTo>
                  <a:pt x="75" y="146"/>
                  <a:pt x="77" y="144"/>
                  <a:pt x="80" y="144"/>
                </a:cubicBezTo>
                <a:cubicBezTo>
                  <a:pt x="83" y="144"/>
                  <a:pt x="85" y="146"/>
                  <a:pt x="85" y="149"/>
                </a:cubicBezTo>
                <a:close/>
                <a:moveTo>
                  <a:pt x="5" y="5"/>
                </a:moveTo>
                <a:cubicBezTo>
                  <a:pt x="155" y="5"/>
                  <a:pt x="155" y="5"/>
                  <a:pt x="155" y="5"/>
                </a:cubicBezTo>
                <a:cubicBezTo>
                  <a:pt x="155" y="16"/>
                  <a:pt x="155" y="16"/>
                  <a:pt x="155" y="16"/>
                </a:cubicBezTo>
                <a:cubicBezTo>
                  <a:pt x="5" y="16"/>
                  <a:pt x="5" y="16"/>
                  <a:pt x="5" y="16"/>
                </a:cubicBezTo>
                <a:lnTo>
                  <a:pt x="5" y="5"/>
                </a:lnTo>
                <a:close/>
                <a:moveTo>
                  <a:pt x="149" y="128"/>
                </a:moveTo>
                <a:cubicBezTo>
                  <a:pt x="11" y="128"/>
                  <a:pt x="11" y="128"/>
                  <a:pt x="11" y="128"/>
                </a:cubicBezTo>
                <a:cubicBezTo>
                  <a:pt x="11" y="21"/>
                  <a:pt x="11" y="21"/>
                  <a:pt x="11" y="21"/>
                </a:cubicBezTo>
                <a:cubicBezTo>
                  <a:pt x="149" y="21"/>
                  <a:pt x="149" y="21"/>
                  <a:pt x="149" y="21"/>
                </a:cubicBezTo>
                <a:lnTo>
                  <a:pt x="149" y="128"/>
                </a:lnTo>
                <a:close/>
                <a:moveTo>
                  <a:pt x="147" y="72"/>
                </a:moveTo>
                <a:cubicBezTo>
                  <a:pt x="147" y="51"/>
                  <a:pt x="130" y="35"/>
                  <a:pt x="109" y="35"/>
                </a:cubicBezTo>
                <a:cubicBezTo>
                  <a:pt x="107" y="35"/>
                  <a:pt x="107" y="35"/>
                  <a:pt x="107" y="35"/>
                </a:cubicBezTo>
                <a:cubicBezTo>
                  <a:pt x="107" y="75"/>
                  <a:pt x="107" y="75"/>
                  <a:pt x="107" y="75"/>
                </a:cubicBezTo>
                <a:cubicBezTo>
                  <a:pt x="147" y="75"/>
                  <a:pt x="147" y="75"/>
                  <a:pt x="147" y="75"/>
                </a:cubicBezTo>
                <a:lnTo>
                  <a:pt x="147" y="72"/>
                </a:lnTo>
                <a:close/>
                <a:moveTo>
                  <a:pt x="112" y="69"/>
                </a:moveTo>
                <a:cubicBezTo>
                  <a:pt x="112" y="40"/>
                  <a:pt x="112" y="40"/>
                  <a:pt x="112" y="40"/>
                </a:cubicBezTo>
                <a:cubicBezTo>
                  <a:pt x="128" y="41"/>
                  <a:pt x="140" y="54"/>
                  <a:pt x="141" y="69"/>
                </a:cubicBezTo>
                <a:lnTo>
                  <a:pt x="112" y="69"/>
                </a:lnTo>
                <a:close/>
                <a:moveTo>
                  <a:pt x="16" y="72"/>
                </a:moveTo>
                <a:cubicBezTo>
                  <a:pt x="36" y="72"/>
                  <a:pt x="36" y="72"/>
                  <a:pt x="36" y="72"/>
                </a:cubicBezTo>
                <a:cubicBezTo>
                  <a:pt x="48" y="95"/>
                  <a:pt x="48" y="95"/>
                  <a:pt x="48" y="95"/>
                </a:cubicBezTo>
                <a:cubicBezTo>
                  <a:pt x="48" y="95"/>
                  <a:pt x="49" y="95"/>
                  <a:pt x="49" y="95"/>
                </a:cubicBezTo>
                <a:cubicBezTo>
                  <a:pt x="49" y="95"/>
                  <a:pt x="49" y="95"/>
                  <a:pt x="49" y="95"/>
                </a:cubicBezTo>
                <a:cubicBezTo>
                  <a:pt x="49" y="95"/>
                  <a:pt x="49" y="96"/>
                  <a:pt x="50" y="96"/>
                </a:cubicBezTo>
                <a:cubicBezTo>
                  <a:pt x="50" y="96"/>
                  <a:pt x="50" y="96"/>
                  <a:pt x="50" y="96"/>
                </a:cubicBezTo>
                <a:cubicBezTo>
                  <a:pt x="50" y="96"/>
                  <a:pt x="50" y="96"/>
                  <a:pt x="51" y="96"/>
                </a:cubicBezTo>
                <a:cubicBezTo>
                  <a:pt x="51" y="96"/>
                  <a:pt x="51" y="96"/>
                  <a:pt x="51" y="96"/>
                </a:cubicBezTo>
                <a:cubicBezTo>
                  <a:pt x="68" y="96"/>
                  <a:pt x="68" y="96"/>
                  <a:pt x="68" y="96"/>
                </a:cubicBezTo>
                <a:cubicBezTo>
                  <a:pt x="74" y="109"/>
                  <a:pt x="86" y="117"/>
                  <a:pt x="101" y="117"/>
                </a:cubicBezTo>
                <a:cubicBezTo>
                  <a:pt x="122" y="117"/>
                  <a:pt x="139" y="101"/>
                  <a:pt x="139" y="80"/>
                </a:cubicBezTo>
                <a:cubicBezTo>
                  <a:pt x="139" y="77"/>
                  <a:pt x="139" y="77"/>
                  <a:pt x="139" y="77"/>
                </a:cubicBezTo>
                <a:cubicBezTo>
                  <a:pt x="104" y="77"/>
                  <a:pt x="104" y="77"/>
                  <a:pt x="104" y="77"/>
                </a:cubicBezTo>
                <a:cubicBezTo>
                  <a:pt x="104" y="43"/>
                  <a:pt x="104" y="43"/>
                  <a:pt x="104" y="43"/>
                </a:cubicBezTo>
                <a:cubicBezTo>
                  <a:pt x="101" y="43"/>
                  <a:pt x="101" y="43"/>
                  <a:pt x="101" y="43"/>
                </a:cubicBezTo>
                <a:cubicBezTo>
                  <a:pt x="81" y="43"/>
                  <a:pt x="64" y="60"/>
                  <a:pt x="64" y="80"/>
                </a:cubicBezTo>
                <a:cubicBezTo>
                  <a:pt x="64" y="84"/>
                  <a:pt x="65" y="87"/>
                  <a:pt x="66" y="91"/>
                </a:cubicBezTo>
                <a:cubicBezTo>
                  <a:pt x="52" y="91"/>
                  <a:pt x="52" y="91"/>
                  <a:pt x="52" y="91"/>
                </a:cubicBezTo>
                <a:cubicBezTo>
                  <a:pt x="40" y="68"/>
                  <a:pt x="40" y="68"/>
                  <a:pt x="40" y="68"/>
                </a:cubicBezTo>
                <a:cubicBezTo>
                  <a:pt x="40" y="68"/>
                  <a:pt x="40" y="68"/>
                  <a:pt x="39" y="68"/>
                </a:cubicBezTo>
                <a:cubicBezTo>
                  <a:pt x="39" y="68"/>
                  <a:pt x="39" y="67"/>
                  <a:pt x="39" y="67"/>
                </a:cubicBezTo>
                <a:cubicBezTo>
                  <a:pt x="39" y="67"/>
                  <a:pt x="39" y="67"/>
                  <a:pt x="39" y="67"/>
                </a:cubicBezTo>
                <a:cubicBezTo>
                  <a:pt x="39" y="67"/>
                  <a:pt x="38" y="67"/>
                  <a:pt x="38" y="67"/>
                </a:cubicBezTo>
                <a:cubicBezTo>
                  <a:pt x="38" y="67"/>
                  <a:pt x="38" y="67"/>
                  <a:pt x="38" y="67"/>
                </a:cubicBezTo>
                <a:cubicBezTo>
                  <a:pt x="38" y="67"/>
                  <a:pt x="37" y="67"/>
                  <a:pt x="37" y="67"/>
                </a:cubicBezTo>
                <a:cubicBezTo>
                  <a:pt x="16" y="67"/>
                  <a:pt x="16" y="67"/>
                  <a:pt x="16" y="67"/>
                </a:cubicBezTo>
                <a:cubicBezTo>
                  <a:pt x="15" y="67"/>
                  <a:pt x="13" y="68"/>
                  <a:pt x="13" y="69"/>
                </a:cubicBezTo>
                <a:cubicBezTo>
                  <a:pt x="13" y="71"/>
                  <a:pt x="15" y="72"/>
                  <a:pt x="16" y="72"/>
                </a:cubicBezTo>
                <a:close/>
                <a:moveTo>
                  <a:pt x="69" y="80"/>
                </a:moveTo>
                <a:cubicBezTo>
                  <a:pt x="69" y="63"/>
                  <a:pt x="82" y="50"/>
                  <a:pt x="99" y="48"/>
                </a:cubicBezTo>
                <a:cubicBezTo>
                  <a:pt x="99" y="83"/>
                  <a:pt x="99" y="83"/>
                  <a:pt x="99" y="83"/>
                </a:cubicBezTo>
                <a:cubicBezTo>
                  <a:pt x="133" y="83"/>
                  <a:pt x="133" y="83"/>
                  <a:pt x="133" y="83"/>
                </a:cubicBezTo>
                <a:cubicBezTo>
                  <a:pt x="132" y="99"/>
                  <a:pt x="118" y="112"/>
                  <a:pt x="101" y="112"/>
                </a:cubicBezTo>
                <a:cubicBezTo>
                  <a:pt x="89" y="112"/>
                  <a:pt x="79" y="106"/>
                  <a:pt x="74" y="96"/>
                </a:cubicBezTo>
                <a:cubicBezTo>
                  <a:pt x="83" y="96"/>
                  <a:pt x="83" y="96"/>
                  <a:pt x="83" y="96"/>
                </a:cubicBezTo>
                <a:cubicBezTo>
                  <a:pt x="84" y="96"/>
                  <a:pt x="85" y="95"/>
                  <a:pt x="85" y="93"/>
                </a:cubicBezTo>
                <a:cubicBezTo>
                  <a:pt x="85" y="92"/>
                  <a:pt x="84" y="91"/>
                  <a:pt x="83" y="91"/>
                </a:cubicBezTo>
                <a:cubicBezTo>
                  <a:pt x="71" y="91"/>
                  <a:pt x="71" y="91"/>
                  <a:pt x="71" y="91"/>
                </a:cubicBezTo>
                <a:cubicBezTo>
                  <a:pt x="70" y="87"/>
                  <a:pt x="69" y="84"/>
                  <a:pt x="69" y="80"/>
                </a:cubicBezTo>
                <a:close/>
                <a:moveTo>
                  <a:pt x="21" y="61"/>
                </a:moveTo>
                <a:cubicBezTo>
                  <a:pt x="23" y="61"/>
                  <a:pt x="24" y="60"/>
                  <a:pt x="24" y="59"/>
                </a:cubicBezTo>
                <a:cubicBezTo>
                  <a:pt x="24" y="48"/>
                  <a:pt x="24" y="48"/>
                  <a:pt x="24" y="48"/>
                </a:cubicBezTo>
                <a:cubicBezTo>
                  <a:pt x="24" y="47"/>
                  <a:pt x="23" y="45"/>
                  <a:pt x="21" y="45"/>
                </a:cubicBezTo>
                <a:cubicBezTo>
                  <a:pt x="20" y="45"/>
                  <a:pt x="19" y="47"/>
                  <a:pt x="19" y="48"/>
                </a:cubicBezTo>
                <a:cubicBezTo>
                  <a:pt x="19" y="59"/>
                  <a:pt x="19" y="59"/>
                  <a:pt x="19" y="59"/>
                </a:cubicBezTo>
                <a:cubicBezTo>
                  <a:pt x="19" y="60"/>
                  <a:pt x="20" y="61"/>
                  <a:pt x="21" y="61"/>
                </a:cubicBezTo>
                <a:close/>
                <a:moveTo>
                  <a:pt x="29" y="61"/>
                </a:moveTo>
                <a:cubicBezTo>
                  <a:pt x="31" y="61"/>
                  <a:pt x="32" y="60"/>
                  <a:pt x="32" y="59"/>
                </a:cubicBezTo>
                <a:cubicBezTo>
                  <a:pt x="32" y="48"/>
                  <a:pt x="32" y="48"/>
                  <a:pt x="32" y="48"/>
                </a:cubicBezTo>
                <a:cubicBezTo>
                  <a:pt x="32" y="47"/>
                  <a:pt x="31" y="45"/>
                  <a:pt x="29" y="45"/>
                </a:cubicBezTo>
                <a:cubicBezTo>
                  <a:pt x="28" y="45"/>
                  <a:pt x="27" y="47"/>
                  <a:pt x="27" y="48"/>
                </a:cubicBezTo>
                <a:cubicBezTo>
                  <a:pt x="27" y="59"/>
                  <a:pt x="27" y="59"/>
                  <a:pt x="27" y="59"/>
                </a:cubicBezTo>
                <a:cubicBezTo>
                  <a:pt x="27" y="60"/>
                  <a:pt x="28" y="61"/>
                  <a:pt x="29" y="6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05" name="Freeform 1102">
            <a:extLst>
              <a:ext uri="{FF2B5EF4-FFF2-40B4-BE49-F238E27FC236}">
                <a16:creationId xmlns:a16="http://schemas.microsoft.com/office/drawing/2014/main" xmlns="" id="{A913B295-903C-402D-88CC-A19F1F793DF7}"/>
              </a:ext>
            </a:extLst>
          </p:cNvPr>
          <p:cNvSpPr>
            <a:spLocks noEditPoints="1"/>
          </p:cNvSpPr>
          <p:nvPr/>
        </p:nvSpPr>
        <p:spPr bwMode="auto">
          <a:xfrm>
            <a:off x="2960688" y="5330825"/>
            <a:ext cx="547688" cy="552450"/>
          </a:xfrm>
          <a:custGeom>
            <a:avLst/>
            <a:gdLst>
              <a:gd name="T0" fmla="*/ 56 w 160"/>
              <a:gd name="T1" fmla="*/ 53 h 160"/>
              <a:gd name="T2" fmla="*/ 56 w 160"/>
              <a:gd name="T3" fmla="*/ 59 h 160"/>
              <a:gd name="T4" fmla="*/ 53 w 160"/>
              <a:gd name="T5" fmla="*/ 61 h 160"/>
              <a:gd name="T6" fmla="*/ 59 w 160"/>
              <a:gd name="T7" fmla="*/ 72 h 160"/>
              <a:gd name="T8" fmla="*/ 56 w 160"/>
              <a:gd name="T9" fmla="*/ 69 h 160"/>
              <a:gd name="T10" fmla="*/ 56 w 160"/>
              <a:gd name="T11" fmla="*/ 85 h 160"/>
              <a:gd name="T12" fmla="*/ 56 w 160"/>
              <a:gd name="T13" fmla="*/ 91 h 160"/>
              <a:gd name="T14" fmla="*/ 53 w 160"/>
              <a:gd name="T15" fmla="*/ 93 h 160"/>
              <a:gd name="T16" fmla="*/ 77 w 160"/>
              <a:gd name="T17" fmla="*/ 67 h 160"/>
              <a:gd name="T18" fmla="*/ 45 w 160"/>
              <a:gd name="T19" fmla="*/ 40 h 160"/>
              <a:gd name="T20" fmla="*/ 29 w 160"/>
              <a:gd name="T21" fmla="*/ 99 h 160"/>
              <a:gd name="T22" fmla="*/ 21 w 160"/>
              <a:gd name="T23" fmla="*/ 104 h 160"/>
              <a:gd name="T24" fmla="*/ 51 w 160"/>
              <a:gd name="T25" fmla="*/ 104 h 160"/>
              <a:gd name="T26" fmla="*/ 77 w 160"/>
              <a:gd name="T27" fmla="*/ 104 h 160"/>
              <a:gd name="T28" fmla="*/ 99 w 160"/>
              <a:gd name="T29" fmla="*/ 104 h 160"/>
              <a:gd name="T30" fmla="*/ 131 w 160"/>
              <a:gd name="T31" fmla="*/ 104 h 160"/>
              <a:gd name="T32" fmla="*/ 139 w 160"/>
              <a:gd name="T33" fmla="*/ 99 h 160"/>
              <a:gd name="T34" fmla="*/ 115 w 160"/>
              <a:gd name="T35" fmla="*/ 40 h 160"/>
              <a:gd name="T36" fmla="*/ 93 w 160"/>
              <a:gd name="T37" fmla="*/ 51 h 160"/>
              <a:gd name="T38" fmla="*/ 35 w 160"/>
              <a:gd name="T39" fmla="*/ 61 h 160"/>
              <a:gd name="T40" fmla="*/ 35 w 160"/>
              <a:gd name="T41" fmla="*/ 99 h 160"/>
              <a:gd name="T42" fmla="*/ 51 w 160"/>
              <a:gd name="T43" fmla="*/ 91 h 160"/>
              <a:gd name="T44" fmla="*/ 51 w 160"/>
              <a:gd name="T45" fmla="*/ 80 h 160"/>
              <a:gd name="T46" fmla="*/ 51 w 160"/>
              <a:gd name="T47" fmla="*/ 69 h 160"/>
              <a:gd name="T48" fmla="*/ 51 w 160"/>
              <a:gd name="T49" fmla="*/ 59 h 160"/>
              <a:gd name="T50" fmla="*/ 51 w 160"/>
              <a:gd name="T51" fmla="*/ 48 h 160"/>
              <a:gd name="T52" fmla="*/ 61 w 160"/>
              <a:gd name="T53" fmla="*/ 48 h 160"/>
              <a:gd name="T54" fmla="*/ 61 w 160"/>
              <a:gd name="T55" fmla="*/ 59 h 160"/>
              <a:gd name="T56" fmla="*/ 61 w 160"/>
              <a:gd name="T57" fmla="*/ 69 h 160"/>
              <a:gd name="T58" fmla="*/ 61 w 160"/>
              <a:gd name="T59" fmla="*/ 80 h 160"/>
              <a:gd name="T60" fmla="*/ 61 w 160"/>
              <a:gd name="T61" fmla="*/ 91 h 160"/>
              <a:gd name="T62" fmla="*/ 53 w 160"/>
              <a:gd name="T63" fmla="*/ 99 h 160"/>
              <a:gd name="T64" fmla="*/ 77 w 160"/>
              <a:gd name="T65" fmla="*/ 72 h 160"/>
              <a:gd name="T66" fmla="*/ 83 w 160"/>
              <a:gd name="T67" fmla="*/ 99 h 160"/>
              <a:gd name="T68" fmla="*/ 93 w 160"/>
              <a:gd name="T69" fmla="*/ 56 h 160"/>
              <a:gd name="T70" fmla="*/ 125 w 160"/>
              <a:gd name="T71" fmla="*/ 45 h 160"/>
              <a:gd name="T72" fmla="*/ 115 w 160"/>
              <a:gd name="T73" fmla="*/ 45 h 160"/>
              <a:gd name="T74" fmla="*/ 109 w 160"/>
              <a:gd name="T75" fmla="*/ 37 h 160"/>
              <a:gd name="T76" fmla="*/ 99 w 160"/>
              <a:gd name="T77" fmla="*/ 99 h 160"/>
              <a:gd name="T78" fmla="*/ 160 w 160"/>
              <a:gd name="T79" fmla="*/ 11 h 160"/>
              <a:gd name="T80" fmla="*/ 80 w 160"/>
              <a:gd name="T81" fmla="*/ 0 h 160"/>
              <a:gd name="T82" fmla="*/ 0 w 160"/>
              <a:gd name="T83" fmla="*/ 11 h 160"/>
              <a:gd name="T84" fmla="*/ 41 w 160"/>
              <a:gd name="T85" fmla="*/ 155 h 160"/>
              <a:gd name="T86" fmla="*/ 45 w 160"/>
              <a:gd name="T87" fmla="*/ 159 h 160"/>
              <a:gd name="T88" fmla="*/ 80 w 160"/>
              <a:gd name="T89" fmla="*/ 155 h 160"/>
              <a:gd name="T90" fmla="*/ 115 w 160"/>
              <a:gd name="T91" fmla="*/ 159 h 160"/>
              <a:gd name="T92" fmla="*/ 119 w 160"/>
              <a:gd name="T93" fmla="*/ 155 h 160"/>
              <a:gd name="T94" fmla="*/ 160 w 160"/>
              <a:gd name="T95" fmla="*/ 11 h 160"/>
              <a:gd name="T96" fmla="*/ 5 w 160"/>
              <a:gd name="T97" fmla="*/ 16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160" h="160">
                <a:moveTo>
                  <a:pt x="56" y="48"/>
                </a:moveTo>
                <a:cubicBezTo>
                  <a:pt x="57" y="48"/>
                  <a:pt x="59" y="49"/>
                  <a:pt x="59" y="51"/>
                </a:cubicBezTo>
                <a:cubicBezTo>
                  <a:pt x="59" y="52"/>
                  <a:pt x="57" y="53"/>
                  <a:pt x="56" y="53"/>
                </a:cubicBezTo>
                <a:cubicBezTo>
                  <a:pt x="55" y="53"/>
                  <a:pt x="53" y="52"/>
                  <a:pt x="53" y="51"/>
                </a:cubicBezTo>
                <a:cubicBezTo>
                  <a:pt x="53" y="49"/>
                  <a:pt x="55" y="48"/>
                  <a:pt x="56" y="48"/>
                </a:cubicBezTo>
                <a:close/>
                <a:moveTo>
                  <a:pt x="56" y="59"/>
                </a:moveTo>
                <a:cubicBezTo>
                  <a:pt x="57" y="59"/>
                  <a:pt x="59" y="60"/>
                  <a:pt x="59" y="61"/>
                </a:cubicBezTo>
                <a:cubicBezTo>
                  <a:pt x="59" y="63"/>
                  <a:pt x="57" y="64"/>
                  <a:pt x="56" y="64"/>
                </a:cubicBezTo>
                <a:cubicBezTo>
                  <a:pt x="55" y="64"/>
                  <a:pt x="53" y="63"/>
                  <a:pt x="53" y="61"/>
                </a:cubicBezTo>
                <a:cubicBezTo>
                  <a:pt x="53" y="60"/>
                  <a:pt x="55" y="59"/>
                  <a:pt x="56" y="59"/>
                </a:cubicBezTo>
                <a:close/>
                <a:moveTo>
                  <a:pt x="56" y="69"/>
                </a:moveTo>
                <a:cubicBezTo>
                  <a:pt x="57" y="69"/>
                  <a:pt x="59" y="71"/>
                  <a:pt x="59" y="72"/>
                </a:cubicBezTo>
                <a:cubicBezTo>
                  <a:pt x="59" y="73"/>
                  <a:pt x="57" y="75"/>
                  <a:pt x="56" y="75"/>
                </a:cubicBezTo>
                <a:cubicBezTo>
                  <a:pt x="55" y="75"/>
                  <a:pt x="53" y="73"/>
                  <a:pt x="53" y="72"/>
                </a:cubicBezTo>
                <a:cubicBezTo>
                  <a:pt x="53" y="71"/>
                  <a:pt x="55" y="69"/>
                  <a:pt x="56" y="69"/>
                </a:cubicBezTo>
                <a:close/>
                <a:moveTo>
                  <a:pt x="56" y="80"/>
                </a:moveTo>
                <a:cubicBezTo>
                  <a:pt x="57" y="80"/>
                  <a:pt x="59" y="81"/>
                  <a:pt x="59" y="83"/>
                </a:cubicBezTo>
                <a:cubicBezTo>
                  <a:pt x="59" y="84"/>
                  <a:pt x="57" y="85"/>
                  <a:pt x="56" y="85"/>
                </a:cubicBezTo>
                <a:cubicBezTo>
                  <a:pt x="55" y="85"/>
                  <a:pt x="53" y="84"/>
                  <a:pt x="53" y="83"/>
                </a:cubicBezTo>
                <a:cubicBezTo>
                  <a:pt x="53" y="81"/>
                  <a:pt x="55" y="80"/>
                  <a:pt x="56" y="80"/>
                </a:cubicBezTo>
                <a:close/>
                <a:moveTo>
                  <a:pt x="56" y="91"/>
                </a:moveTo>
                <a:cubicBezTo>
                  <a:pt x="57" y="91"/>
                  <a:pt x="59" y="92"/>
                  <a:pt x="59" y="93"/>
                </a:cubicBezTo>
                <a:cubicBezTo>
                  <a:pt x="59" y="95"/>
                  <a:pt x="57" y="96"/>
                  <a:pt x="56" y="96"/>
                </a:cubicBezTo>
                <a:cubicBezTo>
                  <a:pt x="55" y="96"/>
                  <a:pt x="53" y="95"/>
                  <a:pt x="53" y="93"/>
                </a:cubicBezTo>
                <a:cubicBezTo>
                  <a:pt x="53" y="92"/>
                  <a:pt x="55" y="91"/>
                  <a:pt x="56" y="91"/>
                </a:cubicBezTo>
                <a:close/>
                <a:moveTo>
                  <a:pt x="77" y="51"/>
                </a:moveTo>
                <a:cubicBezTo>
                  <a:pt x="77" y="67"/>
                  <a:pt x="77" y="67"/>
                  <a:pt x="77" y="67"/>
                </a:cubicBezTo>
                <a:cubicBezTo>
                  <a:pt x="67" y="67"/>
                  <a:pt x="67" y="67"/>
                  <a:pt x="67" y="67"/>
                </a:cubicBezTo>
                <a:cubicBezTo>
                  <a:pt x="67" y="40"/>
                  <a:pt x="67" y="40"/>
                  <a:pt x="67" y="40"/>
                </a:cubicBezTo>
                <a:cubicBezTo>
                  <a:pt x="45" y="40"/>
                  <a:pt x="45" y="40"/>
                  <a:pt x="45" y="40"/>
                </a:cubicBezTo>
                <a:cubicBezTo>
                  <a:pt x="45" y="56"/>
                  <a:pt x="45" y="56"/>
                  <a:pt x="45" y="56"/>
                </a:cubicBezTo>
                <a:cubicBezTo>
                  <a:pt x="29" y="56"/>
                  <a:pt x="29" y="56"/>
                  <a:pt x="29" y="56"/>
                </a:cubicBezTo>
                <a:cubicBezTo>
                  <a:pt x="29" y="99"/>
                  <a:pt x="29" y="99"/>
                  <a:pt x="29" y="99"/>
                </a:cubicBezTo>
                <a:cubicBezTo>
                  <a:pt x="21" y="99"/>
                  <a:pt x="21" y="99"/>
                  <a:pt x="21" y="99"/>
                </a:cubicBezTo>
                <a:cubicBezTo>
                  <a:pt x="20" y="99"/>
                  <a:pt x="19" y="100"/>
                  <a:pt x="19" y="101"/>
                </a:cubicBezTo>
                <a:cubicBezTo>
                  <a:pt x="19" y="103"/>
                  <a:pt x="20" y="104"/>
                  <a:pt x="21" y="104"/>
                </a:cubicBezTo>
                <a:cubicBezTo>
                  <a:pt x="29" y="104"/>
                  <a:pt x="29" y="104"/>
                  <a:pt x="29" y="104"/>
                </a:cubicBezTo>
                <a:cubicBezTo>
                  <a:pt x="45" y="104"/>
                  <a:pt x="45" y="104"/>
                  <a:pt x="45" y="104"/>
                </a:cubicBezTo>
                <a:cubicBezTo>
                  <a:pt x="51" y="104"/>
                  <a:pt x="51" y="104"/>
                  <a:pt x="51" y="104"/>
                </a:cubicBezTo>
                <a:cubicBezTo>
                  <a:pt x="61" y="104"/>
                  <a:pt x="61" y="104"/>
                  <a:pt x="61" y="104"/>
                </a:cubicBezTo>
                <a:cubicBezTo>
                  <a:pt x="67" y="104"/>
                  <a:pt x="67" y="104"/>
                  <a:pt x="67" y="104"/>
                </a:cubicBezTo>
                <a:cubicBezTo>
                  <a:pt x="77" y="104"/>
                  <a:pt x="77" y="104"/>
                  <a:pt x="77" y="104"/>
                </a:cubicBezTo>
                <a:cubicBezTo>
                  <a:pt x="83" y="104"/>
                  <a:pt x="83" y="104"/>
                  <a:pt x="83" y="104"/>
                </a:cubicBezTo>
                <a:cubicBezTo>
                  <a:pt x="93" y="104"/>
                  <a:pt x="93" y="104"/>
                  <a:pt x="93" y="104"/>
                </a:cubicBezTo>
                <a:cubicBezTo>
                  <a:pt x="99" y="104"/>
                  <a:pt x="99" y="104"/>
                  <a:pt x="99" y="104"/>
                </a:cubicBezTo>
                <a:cubicBezTo>
                  <a:pt x="109" y="104"/>
                  <a:pt x="109" y="104"/>
                  <a:pt x="109" y="104"/>
                </a:cubicBezTo>
                <a:cubicBezTo>
                  <a:pt x="115" y="104"/>
                  <a:pt x="115" y="104"/>
                  <a:pt x="115" y="104"/>
                </a:cubicBezTo>
                <a:cubicBezTo>
                  <a:pt x="131" y="104"/>
                  <a:pt x="131" y="104"/>
                  <a:pt x="131" y="104"/>
                </a:cubicBezTo>
                <a:cubicBezTo>
                  <a:pt x="139" y="104"/>
                  <a:pt x="139" y="104"/>
                  <a:pt x="139" y="104"/>
                </a:cubicBezTo>
                <a:cubicBezTo>
                  <a:pt x="140" y="104"/>
                  <a:pt x="141" y="103"/>
                  <a:pt x="141" y="101"/>
                </a:cubicBezTo>
                <a:cubicBezTo>
                  <a:pt x="141" y="100"/>
                  <a:pt x="140" y="99"/>
                  <a:pt x="139" y="99"/>
                </a:cubicBezTo>
                <a:cubicBezTo>
                  <a:pt x="131" y="99"/>
                  <a:pt x="131" y="99"/>
                  <a:pt x="131" y="99"/>
                </a:cubicBezTo>
                <a:cubicBezTo>
                  <a:pt x="131" y="40"/>
                  <a:pt x="131" y="40"/>
                  <a:pt x="131" y="40"/>
                </a:cubicBezTo>
                <a:cubicBezTo>
                  <a:pt x="115" y="40"/>
                  <a:pt x="115" y="40"/>
                  <a:pt x="115" y="40"/>
                </a:cubicBezTo>
                <a:cubicBezTo>
                  <a:pt x="115" y="32"/>
                  <a:pt x="115" y="32"/>
                  <a:pt x="115" y="32"/>
                </a:cubicBezTo>
                <a:cubicBezTo>
                  <a:pt x="93" y="32"/>
                  <a:pt x="93" y="32"/>
                  <a:pt x="93" y="32"/>
                </a:cubicBezTo>
                <a:cubicBezTo>
                  <a:pt x="93" y="51"/>
                  <a:pt x="93" y="51"/>
                  <a:pt x="93" y="51"/>
                </a:cubicBezTo>
                <a:lnTo>
                  <a:pt x="77" y="51"/>
                </a:lnTo>
                <a:close/>
                <a:moveTo>
                  <a:pt x="35" y="99"/>
                </a:moveTo>
                <a:cubicBezTo>
                  <a:pt x="35" y="61"/>
                  <a:pt x="35" y="61"/>
                  <a:pt x="35" y="61"/>
                </a:cubicBezTo>
                <a:cubicBezTo>
                  <a:pt x="45" y="61"/>
                  <a:pt x="45" y="61"/>
                  <a:pt x="45" y="61"/>
                </a:cubicBezTo>
                <a:cubicBezTo>
                  <a:pt x="45" y="99"/>
                  <a:pt x="45" y="99"/>
                  <a:pt x="45" y="99"/>
                </a:cubicBezTo>
                <a:lnTo>
                  <a:pt x="35" y="99"/>
                </a:lnTo>
                <a:close/>
                <a:moveTo>
                  <a:pt x="53" y="99"/>
                </a:moveTo>
                <a:cubicBezTo>
                  <a:pt x="53" y="97"/>
                  <a:pt x="52" y="96"/>
                  <a:pt x="51" y="96"/>
                </a:cubicBezTo>
                <a:cubicBezTo>
                  <a:pt x="51" y="91"/>
                  <a:pt x="51" y="91"/>
                  <a:pt x="51" y="91"/>
                </a:cubicBezTo>
                <a:cubicBezTo>
                  <a:pt x="52" y="91"/>
                  <a:pt x="53" y="89"/>
                  <a:pt x="53" y="88"/>
                </a:cubicBezTo>
                <a:cubicBezTo>
                  <a:pt x="53" y="87"/>
                  <a:pt x="52" y="85"/>
                  <a:pt x="51" y="85"/>
                </a:cubicBezTo>
                <a:cubicBezTo>
                  <a:pt x="51" y="80"/>
                  <a:pt x="51" y="80"/>
                  <a:pt x="51" y="80"/>
                </a:cubicBezTo>
                <a:cubicBezTo>
                  <a:pt x="52" y="80"/>
                  <a:pt x="53" y="79"/>
                  <a:pt x="53" y="77"/>
                </a:cubicBezTo>
                <a:cubicBezTo>
                  <a:pt x="53" y="76"/>
                  <a:pt x="52" y="75"/>
                  <a:pt x="51" y="75"/>
                </a:cubicBezTo>
                <a:cubicBezTo>
                  <a:pt x="51" y="69"/>
                  <a:pt x="51" y="69"/>
                  <a:pt x="51" y="69"/>
                </a:cubicBezTo>
                <a:cubicBezTo>
                  <a:pt x="52" y="69"/>
                  <a:pt x="53" y="68"/>
                  <a:pt x="53" y="67"/>
                </a:cubicBezTo>
                <a:cubicBezTo>
                  <a:pt x="53" y="65"/>
                  <a:pt x="52" y="64"/>
                  <a:pt x="51" y="64"/>
                </a:cubicBezTo>
                <a:cubicBezTo>
                  <a:pt x="51" y="59"/>
                  <a:pt x="51" y="59"/>
                  <a:pt x="51" y="59"/>
                </a:cubicBezTo>
                <a:cubicBezTo>
                  <a:pt x="52" y="59"/>
                  <a:pt x="53" y="57"/>
                  <a:pt x="53" y="56"/>
                </a:cubicBezTo>
                <a:cubicBezTo>
                  <a:pt x="53" y="55"/>
                  <a:pt x="52" y="53"/>
                  <a:pt x="51" y="53"/>
                </a:cubicBezTo>
                <a:cubicBezTo>
                  <a:pt x="51" y="48"/>
                  <a:pt x="51" y="48"/>
                  <a:pt x="51" y="48"/>
                </a:cubicBezTo>
                <a:cubicBezTo>
                  <a:pt x="52" y="48"/>
                  <a:pt x="53" y="47"/>
                  <a:pt x="53" y="45"/>
                </a:cubicBezTo>
                <a:cubicBezTo>
                  <a:pt x="59" y="45"/>
                  <a:pt x="59" y="45"/>
                  <a:pt x="59" y="45"/>
                </a:cubicBezTo>
                <a:cubicBezTo>
                  <a:pt x="59" y="47"/>
                  <a:pt x="60" y="48"/>
                  <a:pt x="61" y="48"/>
                </a:cubicBezTo>
                <a:cubicBezTo>
                  <a:pt x="61" y="53"/>
                  <a:pt x="61" y="53"/>
                  <a:pt x="61" y="53"/>
                </a:cubicBezTo>
                <a:cubicBezTo>
                  <a:pt x="60" y="53"/>
                  <a:pt x="59" y="55"/>
                  <a:pt x="59" y="56"/>
                </a:cubicBezTo>
                <a:cubicBezTo>
                  <a:pt x="59" y="57"/>
                  <a:pt x="60" y="59"/>
                  <a:pt x="61" y="59"/>
                </a:cubicBezTo>
                <a:cubicBezTo>
                  <a:pt x="61" y="64"/>
                  <a:pt x="61" y="64"/>
                  <a:pt x="61" y="64"/>
                </a:cubicBezTo>
                <a:cubicBezTo>
                  <a:pt x="60" y="64"/>
                  <a:pt x="59" y="65"/>
                  <a:pt x="59" y="67"/>
                </a:cubicBezTo>
                <a:cubicBezTo>
                  <a:pt x="59" y="68"/>
                  <a:pt x="60" y="69"/>
                  <a:pt x="61" y="69"/>
                </a:cubicBezTo>
                <a:cubicBezTo>
                  <a:pt x="61" y="75"/>
                  <a:pt x="61" y="75"/>
                  <a:pt x="61" y="75"/>
                </a:cubicBezTo>
                <a:cubicBezTo>
                  <a:pt x="60" y="75"/>
                  <a:pt x="59" y="76"/>
                  <a:pt x="59" y="77"/>
                </a:cubicBezTo>
                <a:cubicBezTo>
                  <a:pt x="59" y="79"/>
                  <a:pt x="60" y="80"/>
                  <a:pt x="61" y="80"/>
                </a:cubicBezTo>
                <a:cubicBezTo>
                  <a:pt x="61" y="85"/>
                  <a:pt x="61" y="85"/>
                  <a:pt x="61" y="85"/>
                </a:cubicBezTo>
                <a:cubicBezTo>
                  <a:pt x="60" y="85"/>
                  <a:pt x="59" y="87"/>
                  <a:pt x="59" y="88"/>
                </a:cubicBezTo>
                <a:cubicBezTo>
                  <a:pt x="59" y="89"/>
                  <a:pt x="60" y="91"/>
                  <a:pt x="61" y="91"/>
                </a:cubicBezTo>
                <a:cubicBezTo>
                  <a:pt x="61" y="96"/>
                  <a:pt x="61" y="96"/>
                  <a:pt x="61" y="96"/>
                </a:cubicBezTo>
                <a:cubicBezTo>
                  <a:pt x="60" y="96"/>
                  <a:pt x="59" y="97"/>
                  <a:pt x="59" y="99"/>
                </a:cubicBezTo>
                <a:lnTo>
                  <a:pt x="53" y="99"/>
                </a:lnTo>
                <a:close/>
                <a:moveTo>
                  <a:pt x="67" y="99"/>
                </a:moveTo>
                <a:cubicBezTo>
                  <a:pt x="67" y="72"/>
                  <a:pt x="67" y="72"/>
                  <a:pt x="67" y="72"/>
                </a:cubicBezTo>
                <a:cubicBezTo>
                  <a:pt x="77" y="72"/>
                  <a:pt x="77" y="72"/>
                  <a:pt x="77" y="72"/>
                </a:cubicBezTo>
                <a:cubicBezTo>
                  <a:pt x="77" y="99"/>
                  <a:pt x="77" y="99"/>
                  <a:pt x="77" y="99"/>
                </a:cubicBezTo>
                <a:lnTo>
                  <a:pt x="67" y="99"/>
                </a:lnTo>
                <a:close/>
                <a:moveTo>
                  <a:pt x="83" y="99"/>
                </a:moveTo>
                <a:cubicBezTo>
                  <a:pt x="83" y="67"/>
                  <a:pt x="83" y="67"/>
                  <a:pt x="83" y="67"/>
                </a:cubicBezTo>
                <a:cubicBezTo>
                  <a:pt x="83" y="56"/>
                  <a:pt x="83" y="56"/>
                  <a:pt x="83" y="56"/>
                </a:cubicBezTo>
                <a:cubicBezTo>
                  <a:pt x="93" y="56"/>
                  <a:pt x="93" y="56"/>
                  <a:pt x="93" y="56"/>
                </a:cubicBezTo>
                <a:cubicBezTo>
                  <a:pt x="93" y="99"/>
                  <a:pt x="93" y="99"/>
                  <a:pt x="93" y="99"/>
                </a:cubicBezTo>
                <a:lnTo>
                  <a:pt x="83" y="99"/>
                </a:lnTo>
                <a:close/>
                <a:moveTo>
                  <a:pt x="125" y="45"/>
                </a:moveTo>
                <a:cubicBezTo>
                  <a:pt x="125" y="99"/>
                  <a:pt x="125" y="99"/>
                  <a:pt x="125" y="99"/>
                </a:cubicBezTo>
                <a:cubicBezTo>
                  <a:pt x="115" y="99"/>
                  <a:pt x="115" y="99"/>
                  <a:pt x="115" y="99"/>
                </a:cubicBezTo>
                <a:cubicBezTo>
                  <a:pt x="115" y="45"/>
                  <a:pt x="115" y="45"/>
                  <a:pt x="115" y="45"/>
                </a:cubicBezTo>
                <a:lnTo>
                  <a:pt x="125" y="45"/>
                </a:lnTo>
                <a:close/>
                <a:moveTo>
                  <a:pt x="99" y="37"/>
                </a:moveTo>
                <a:cubicBezTo>
                  <a:pt x="109" y="37"/>
                  <a:pt x="109" y="37"/>
                  <a:pt x="109" y="37"/>
                </a:cubicBezTo>
                <a:cubicBezTo>
                  <a:pt x="109" y="40"/>
                  <a:pt x="109" y="40"/>
                  <a:pt x="109" y="40"/>
                </a:cubicBezTo>
                <a:cubicBezTo>
                  <a:pt x="109" y="99"/>
                  <a:pt x="109" y="99"/>
                  <a:pt x="109" y="99"/>
                </a:cubicBezTo>
                <a:cubicBezTo>
                  <a:pt x="99" y="99"/>
                  <a:pt x="99" y="99"/>
                  <a:pt x="99" y="99"/>
                </a:cubicBezTo>
                <a:cubicBezTo>
                  <a:pt x="99" y="51"/>
                  <a:pt x="99" y="51"/>
                  <a:pt x="99" y="51"/>
                </a:cubicBezTo>
                <a:lnTo>
                  <a:pt x="99" y="37"/>
                </a:lnTo>
                <a:close/>
                <a:moveTo>
                  <a:pt x="160" y="11"/>
                </a:moveTo>
                <a:cubicBezTo>
                  <a:pt x="83" y="11"/>
                  <a:pt x="83" y="11"/>
                  <a:pt x="83" y="11"/>
                </a:cubicBezTo>
                <a:cubicBezTo>
                  <a:pt x="83" y="3"/>
                  <a:pt x="83" y="3"/>
                  <a:pt x="83" y="3"/>
                </a:cubicBezTo>
                <a:cubicBezTo>
                  <a:pt x="83" y="1"/>
                  <a:pt x="81" y="0"/>
                  <a:pt x="80" y="0"/>
                </a:cubicBezTo>
                <a:cubicBezTo>
                  <a:pt x="79" y="0"/>
                  <a:pt x="77" y="1"/>
                  <a:pt x="77" y="3"/>
                </a:cubicBezTo>
                <a:cubicBezTo>
                  <a:pt x="77" y="11"/>
                  <a:pt x="77" y="11"/>
                  <a:pt x="77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23"/>
                  <a:pt x="0" y="123"/>
                  <a:pt x="0" y="123"/>
                </a:cubicBezTo>
                <a:cubicBezTo>
                  <a:pt x="74" y="123"/>
                  <a:pt x="74" y="123"/>
                  <a:pt x="74" y="123"/>
                </a:cubicBezTo>
                <a:cubicBezTo>
                  <a:pt x="41" y="155"/>
                  <a:pt x="41" y="155"/>
                  <a:pt x="41" y="155"/>
                </a:cubicBezTo>
                <a:cubicBezTo>
                  <a:pt x="40" y="156"/>
                  <a:pt x="40" y="158"/>
                  <a:pt x="41" y="159"/>
                </a:cubicBezTo>
                <a:cubicBezTo>
                  <a:pt x="41" y="160"/>
                  <a:pt x="42" y="160"/>
                  <a:pt x="43" y="160"/>
                </a:cubicBezTo>
                <a:cubicBezTo>
                  <a:pt x="43" y="160"/>
                  <a:pt x="44" y="160"/>
                  <a:pt x="45" y="159"/>
                </a:cubicBezTo>
                <a:cubicBezTo>
                  <a:pt x="77" y="126"/>
                  <a:pt x="77" y="126"/>
                  <a:pt x="77" y="126"/>
                </a:cubicBezTo>
                <a:cubicBezTo>
                  <a:pt x="77" y="152"/>
                  <a:pt x="77" y="152"/>
                  <a:pt x="77" y="152"/>
                </a:cubicBezTo>
                <a:cubicBezTo>
                  <a:pt x="77" y="153"/>
                  <a:pt x="79" y="155"/>
                  <a:pt x="80" y="155"/>
                </a:cubicBezTo>
                <a:cubicBezTo>
                  <a:pt x="81" y="155"/>
                  <a:pt x="83" y="153"/>
                  <a:pt x="83" y="152"/>
                </a:cubicBezTo>
                <a:cubicBezTo>
                  <a:pt x="83" y="126"/>
                  <a:pt x="83" y="126"/>
                  <a:pt x="83" y="126"/>
                </a:cubicBezTo>
                <a:cubicBezTo>
                  <a:pt x="115" y="159"/>
                  <a:pt x="115" y="159"/>
                  <a:pt x="115" y="159"/>
                </a:cubicBezTo>
                <a:cubicBezTo>
                  <a:pt x="116" y="160"/>
                  <a:pt x="117" y="160"/>
                  <a:pt x="117" y="160"/>
                </a:cubicBezTo>
                <a:cubicBezTo>
                  <a:pt x="118" y="160"/>
                  <a:pt x="119" y="160"/>
                  <a:pt x="119" y="159"/>
                </a:cubicBezTo>
                <a:cubicBezTo>
                  <a:pt x="120" y="158"/>
                  <a:pt x="120" y="156"/>
                  <a:pt x="119" y="155"/>
                </a:cubicBezTo>
                <a:cubicBezTo>
                  <a:pt x="86" y="123"/>
                  <a:pt x="86" y="123"/>
                  <a:pt x="86" y="123"/>
                </a:cubicBezTo>
                <a:cubicBezTo>
                  <a:pt x="160" y="123"/>
                  <a:pt x="160" y="123"/>
                  <a:pt x="160" y="123"/>
                </a:cubicBezTo>
                <a:lnTo>
                  <a:pt x="160" y="11"/>
                </a:lnTo>
                <a:close/>
                <a:moveTo>
                  <a:pt x="155" y="117"/>
                </a:moveTo>
                <a:cubicBezTo>
                  <a:pt x="5" y="117"/>
                  <a:pt x="5" y="117"/>
                  <a:pt x="5" y="117"/>
                </a:cubicBezTo>
                <a:cubicBezTo>
                  <a:pt x="5" y="16"/>
                  <a:pt x="5" y="16"/>
                  <a:pt x="5" y="16"/>
                </a:cubicBezTo>
                <a:cubicBezTo>
                  <a:pt x="155" y="16"/>
                  <a:pt x="155" y="16"/>
                  <a:pt x="155" y="16"/>
                </a:cubicBezTo>
                <a:lnTo>
                  <a:pt x="155" y="11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06" name="Freeform 1103">
            <a:extLst>
              <a:ext uri="{FF2B5EF4-FFF2-40B4-BE49-F238E27FC236}">
                <a16:creationId xmlns:a16="http://schemas.microsoft.com/office/drawing/2014/main" xmlns="" id="{6211F558-0F3C-4CB4-99E0-5F626E223245}"/>
              </a:ext>
            </a:extLst>
          </p:cNvPr>
          <p:cNvSpPr>
            <a:spLocks noEditPoints="1"/>
          </p:cNvSpPr>
          <p:nvPr/>
        </p:nvSpPr>
        <p:spPr bwMode="auto">
          <a:xfrm>
            <a:off x="3921125" y="974725"/>
            <a:ext cx="547688" cy="552450"/>
          </a:xfrm>
          <a:custGeom>
            <a:avLst/>
            <a:gdLst>
              <a:gd name="T0" fmla="*/ 109 w 160"/>
              <a:gd name="T1" fmla="*/ 24 h 160"/>
              <a:gd name="T2" fmla="*/ 107 w 160"/>
              <a:gd name="T3" fmla="*/ 64 h 160"/>
              <a:gd name="T4" fmla="*/ 147 w 160"/>
              <a:gd name="T5" fmla="*/ 61 h 160"/>
              <a:gd name="T6" fmla="*/ 112 w 160"/>
              <a:gd name="T7" fmla="*/ 29 h 160"/>
              <a:gd name="T8" fmla="*/ 112 w 160"/>
              <a:gd name="T9" fmla="*/ 59 h 160"/>
              <a:gd name="T10" fmla="*/ 66 w 160"/>
              <a:gd name="T11" fmla="*/ 80 h 160"/>
              <a:gd name="T12" fmla="*/ 40 w 160"/>
              <a:gd name="T13" fmla="*/ 57 h 160"/>
              <a:gd name="T14" fmla="*/ 39 w 160"/>
              <a:gd name="T15" fmla="*/ 57 h 160"/>
              <a:gd name="T16" fmla="*/ 38 w 160"/>
              <a:gd name="T17" fmla="*/ 56 h 160"/>
              <a:gd name="T18" fmla="*/ 37 w 160"/>
              <a:gd name="T19" fmla="*/ 56 h 160"/>
              <a:gd name="T20" fmla="*/ 13 w 160"/>
              <a:gd name="T21" fmla="*/ 59 h 160"/>
              <a:gd name="T22" fmla="*/ 36 w 160"/>
              <a:gd name="T23" fmla="*/ 61 h 160"/>
              <a:gd name="T24" fmla="*/ 49 w 160"/>
              <a:gd name="T25" fmla="*/ 85 h 160"/>
              <a:gd name="T26" fmla="*/ 50 w 160"/>
              <a:gd name="T27" fmla="*/ 85 h 160"/>
              <a:gd name="T28" fmla="*/ 51 w 160"/>
              <a:gd name="T29" fmla="*/ 85 h 160"/>
              <a:gd name="T30" fmla="*/ 68 w 160"/>
              <a:gd name="T31" fmla="*/ 85 h 160"/>
              <a:gd name="T32" fmla="*/ 139 w 160"/>
              <a:gd name="T33" fmla="*/ 69 h 160"/>
              <a:gd name="T34" fmla="*/ 104 w 160"/>
              <a:gd name="T35" fmla="*/ 67 h 160"/>
              <a:gd name="T36" fmla="*/ 101 w 160"/>
              <a:gd name="T37" fmla="*/ 32 h 160"/>
              <a:gd name="T38" fmla="*/ 99 w 160"/>
              <a:gd name="T39" fmla="*/ 38 h 160"/>
              <a:gd name="T40" fmla="*/ 133 w 160"/>
              <a:gd name="T41" fmla="*/ 72 h 160"/>
              <a:gd name="T42" fmla="*/ 74 w 160"/>
              <a:gd name="T43" fmla="*/ 85 h 160"/>
              <a:gd name="T44" fmla="*/ 85 w 160"/>
              <a:gd name="T45" fmla="*/ 83 h 160"/>
              <a:gd name="T46" fmla="*/ 71 w 160"/>
              <a:gd name="T47" fmla="*/ 80 h 160"/>
              <a:gd name="T48" fmla="*/ 99 w 160"/>
              <a:gd name="T49" fmla="*/ 38 h 160"/>
              <a:gd name="T50" fmla="*/ 83 w 160"/>
              <a:gd name="T51" fmla="*/ 11 h 160"/>
              <a:gd name="T52" fmla="*/ 80 w 160"/>
              <a:gd name="T53" fmla="*/ 0 h 160"/>
              <a:gd name="T54" fmla="*/ 77 w 160"/>
              <a:gd name="T55" fmla="*/ 11 h 160"/>
              <a:gd name="T56" fmla="*/ 0 w 160"/>
              <a:gd name="T57" fmla="*/ 123 h 160"/>
              <a:gd name="T58" fmla="*/ 41 w 160"/>
              <a:gd name="T59" fmla="*/ 155 h 160"/>
              <a:gd name="T60" fmla="*/ 43 w 160"/>
              <a:gd name="T61" fmla="*/ 160 h 160"/>
              <a:gd name="T62" fmla="*/ 77 w 160"/>
              <a:gd name="T63" fmla="*/ 126 h 160"/>
              <a:gd name="T64" fmla="*/ 80 w 160"/>
              <a:gd name="T65" fmla="*/ 155 h 160"/>
              <a:gd name="T66" fmla="*/ 83 w 160"/>
              <a:gd name="T67" fmla="*/ 126 h 160"/>
              <a:gd name="T68" fmla="*/ 117 w 160"/>
              <a:gd name="T69" fmla="*/ 160 h 160"/>
              <a:gd name="T70" fmla="*/ 119 w 160"/>
              <a:gd name="T71" fmla="*/ 155 h 160"/>
              <a:gd name="T72" fmla="*/ 160 w 160"/>
              <a:gd name="T73" fmla="*/ 123 h 160"/>
              <a:gd name="T74" fmla="*/ 155 w 160"/>
              <a:gd name="T75" fmla="*/ 117 h 160"/>
              <a:gd name="T76" fmla="*/ 5 w 160"/>
              <a:gd name="T77" fmla="*/ 16 h 160"/>
              <a:gd name="T78" fmla="*/ 155 w 160"/>
              <a:gd name="T79" fmla="*/ 117 h 160"/>
              <a:gd name="T80" fmla="*/ 24 w 160"/>
              <a:gd name="T81" fmla="*/ 48 h 160"/>
              <a:gd name="T82" fmla="*/ 21 w 160"/>
              <a:gd name="T83" fmla="*/ 35 h 160"/>
              <a:gd name="T84" fmla="*/ 19 w 160"/>
              <a:gd name="T85" fmla="*/ 48 h 160"/>
              <a:gd name="T86" fmla="*/ 29 w 160"/>
              <a:gd name="T87" fmla="*/ 51 h 160"/>
              <a:gd name="T88" fmla="*/ 32 w 160"/>
              <a:gd name="T89" fmla="*/ 37 h 160"/>
              <a:gd name="T90" fmla="*/ 27 w 160"/>
              <a:gd name="T91" fmla="*/ 37 h 160"/>
              <a:gd name="T92" fmla="*/ 29 w 160"/>
              <a:gd name="T93" fmla="*/ 51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60" h="160">
                <a:moveTo>
                  <a:pt x="147" y="61"/>
                </a:moveTo>
                <a:cubicBezTo>
                  <a:pt x="147" y="41"/>
                  <a:pt x="130" y="24"/>
                  <a:pt x="109" y="24"/>
                </a:cubicBezTo>
                <a:cubicBezTo>
                  <a:pt x="107" y="24"/>
                  <a:pt x="107" y="24"/>
                  <a:pt x="107" y="24"/>
                </a:cubicBezTo>
                <a:cubicBezTo>
                  <a:pt x="107" y="64"/>
                  <a:pt x="107" y="64"/>
                  <a:pt x="107" y="64"/>
                </a:cubicBezTo>
                <a:cubicBezTo>
                  <a:pt x="147" y="64"/>
                  <a:pt x="147" y="64"/>
                  <a:pt x="147" y="64"/>
                </a:cubicBezTo>
                <a:lnTo>
                  <a:pt x="147" y="61"/>
                </a:lnTo>
                <a:close/>
                <a:moveTo>
                  <a:pt x="112" y="59"/>
                </a:moveTo>
                <a:cubicBezTo>
                  <a:pt x="112" y="29"/>
                  <a:pt x="112" y="29"/>
                  <a:pt x="112" y="29"/>
                </a:cubicBezTo>
                <a:cubicBezTo>
                  <a:pt x="128" y="31"/>
                  <a:pt x="140" y="43"/>
                  <a:pt x="141" y="59"/>
                </a:cubicBezTo>
                <a:lnTo>
                  <a:pt x="112" y="59"/>
                </a:lnTo>
                <a:close/>
                <a:moveTo>
                  <a:pt x="64" y="69"/>
                </a:moveTo>
                <a:cubicBezTo>
                  <a:pt x="64" y="73"/>
                  <a:pt x="65" y="77"/>
                  <a:pt x="66" y="80"/>
                </a:cubicBezTo>
                <a:cubicBezTo>
                  <a:pt x="52" y="80"/>
                  <a:pt x="52" y="80"/>
                  <a:pt x="52" y="80"/>
                </a:cubicBezTo>
                <a:cubicBezTo>
                  <a:pt x="40" y="57"/>
                  <a:pt x="40" y="57"/>
                  <a:pt x="40" y="57"/>
                </a:cubicBezTo>
                <a:cubicBezTo>
                  <a:pt x="40" y="57"/>
                  <a:pt x="40" y="57"/>
                  <a:pt x="39" y="57"/>
                </a:cubicBezTo>
                <a:cubicBezTo>
                  <a:pt x="39" y="57"/>
                  <a:pt x="39" y="57"/>
                  <a:pt x="39" y="57"/>
                </a:cubicBezTo>
                <a:cubicBezTo>
                  <a:pt x="39" y="57"/>
                  <a:pt x="39" y="56"/>
                  <a:pt x="39" y="56"/>
                </a:cubicBezTo>
                <a:cubicBezTo>
                  <a:pt x="39" y="56"/>
                  <a:pt x="38" y="56"/>
                  <a:pt x="38" y="56"/>
                </a:cubicBezTo>
                <a:cubicBezTo>
                  <a:pt x="38" y="56"/>
                  <a:pt x="38" y="56"/>
                  <a:pt x="38" y="56"/>
                </a:cubicBezTo>
                <a:cubicBezTo>
                  <a:pt x="38" y="56"/>
                  <a:pt x="37" y="56"/>
                  <a:pt x="37" y="56"/>
                </a:cubicBezTo>
                <a:cubicBezTo>
                  <a:pt x="16" y="56"/>
                  <a:pt x="16" y="56"/>
                  <a:pt x="16" y="56"/>
                </a:cubicBezTo>
                <a:cubicBezTo>
                  <a:pt x="15" y="56"/>
                  <a:pt x="13" y="57"/>
                  <a:pt x="13" y="59"/>
                </a:cubicBezTo>
                <a:cubicBezTo>
                  <a:pt x="13" y="60"/>
                  <a:pt x="15" y="61"/>
                  <a:pt x="16" y="61"/>
                </a:cubicBezTo>
                <a:cubicBezTo>
                  <a:pt x="36" y="61"/>
                  <a:pt x="36" y="61"/>
                  <a:pt x="36" y="61"/>
                </a:cubicBezTo>
                <a:cubicBezTo>
                  <a:pt x="48" y="84"/>
                  <a:pt x="48" y="84"/>
                  <a:pt x="48" y="84"/>
                </a:cubicBezTo>
                <a:cubicBezTo>
                  <a:pt x="48" y="84"/>
                  <a:pt x="49" y="84"/>
                  <a:pt x="49" y="85"/>
                </a:cubicBezTo>
                <a:cubicBezTo>
                  <a:pt x="49" y="85"/>
                  <a:pt x="49" y="85"/>
                  <a:pt x="49" y="85"/>
                </a:cubicBezTo>
                <a:cubicBezTo>
                  <a:pt x="49" y="85"/>
                  <a:pt x="49" y="85"/>
                  <a:pt x="50" y="85"/>
                </a:cubicBezTo>
                <a:cubicBezTo>
                  <a:pt x="50" y="85"/>
                  <a:pt x="50" y="85"/>
                  <a:pt x="50" y="85"/>
                </a:cubicBezTo>
                <a:cubicBezTo>
                  <a:pt x="50" y="85"/>
                  <a:pt x="50" y="85"/>
                  <a:pt x="51" y="85"/>
                </a:cubicBezTo>
                <a:cubicBezTo>
                  <a:pt x="51" y="85"/>
                  <a:pt x="51" y="85"/>
                  <a:pt x="51" y="85"/>
                </a:cubicBezTo>
                <a:cubicBezTo>
                  <a:pt x="68" y="85"/>
                  <a:pt x="68" y="85"/>
                  <a:pt x="68" y="85"/>
                </a:cubicBezTo>
                <a:cubicBezTo>
                  <a:pt x="74" y="98"/>
                  <a:pt x="86" y="107"/>
                  <a:pt x="101" y="107"/>
                </a:cubicBezTo>
                <a:cubicBezTo>
                  <a:pt x="122" y="107"/>
                  <a:pt x="139" y="90"/>
                  <a:pt x="139" y="69"/>
                </a:cubicBezTo>
                <a:cubicBezTo>
                  <a:pt x="139" y="67"/>
                  <a:pt x="139" y="67"/>
                  <a:pt x="139" y="67"/>
                </a:cubicBezTo>
                <a:cubicBezTo>
                  <a:pt x="104" y="67"/>
                  <a:pt x="104" y="67"/>
                  <a:pt x="104" y="67"/>
                </a:cubicBezTo>
                <a:cubicBezTo>
                  <a:pt x="104" y="32"/>
                  <a:pt x="104" y="32"/>
                  <a:pt x="104" y="32"/>
                </a:cubicBezTo>
                <a:cubicBezTo>
                  <a:pt x="101" y="32"/>
                  <a:pt x="101" y="32"/>
                  <a:pt x="101" y="32"/>
                </a:cubicBezTo>
                <a:cubicBezTo>
                  <a:pt x="81" y="32"/>
                  <a:pt x="64" y="49"/>
                  <a:pt x="64" y="69"/>
                </a:cubicBezTo>
                <a:close/>
                <a:moveTo>
                  <a:pt x="99" y="38"/>
                </a:moveTo>
                <a:cubicBezTo>
                  <a:pt x="99" y="72"/>
                  <a:pt x="99" y="72"/>
                  <a:pt x="99" y="72"/>
                </a:cubicBezTo>
                <a:cubicBezTo>
                  <a:pt x="133" y="72"/>
                  <a:pt x="133" y="72"/>
                  <a:pt x="133" y="72"/>
                </a:cubicBezTo>
                <a:cubicBezTo>
                  <a:pt x="132" y="88"/>
                  <a:pt x="118" y="101"/>
                  <a:pt x="101" y="101"/>
                </a:cubicBezTo>
                <a:cubicBezTo>
                  <a:pt x="89" y="101"/>
                  <a:pt x="79" y="95"/>
                  <a:pt x="74" y="85"/>
                </a:cubicBezTo>
                <a:cubicBezTo>
                  <a:pt x="83" y="85"/>
                  <a:pt x="83" y="85"/>
                  <a:pt x="83" y="85"/>
                </a:cubicBezTo>
                <a:cubicBezTo>
                  <a:pt x="84" y="85"/>
                  <a:pt x="85" y="84"/>
                  <a:pt x="85" y="83"/>
                </a:cubicBezTo>
                <a:cubicBezTo>
                  <a:pt x="85" y="81"/>
                  <a:pt x="84" y="80"/>
                  <a:pt x="83" y="80"/>
                </a:cubicBezTo>
                <a:cubicBezTo>
                  <a:pt x="71" y="80"/>
                  <a:pt x="71" y="80"/>
                  <a:pt x="71" y="80"/>
                </a:cubicBezTo>
                <a:cubicBezTo>
                  <a:pt x="70" y="77"/>
                  <a:pt x="69" y="73"/>
                  <a:pt x="69" y="69"/>
                </a:cubicBezTo>
                <a:cubicBezTo>
                  <a:pt x="69" y="53"/>
                  <a:pt x="82" y="39"/>
                  <a:pt x="99" y="38"/>
                </a:cubicBezTo>
                <a:close/>
                <a:moveTo>
                  <a:pt x="160" y="11"/>
                </a:moveTo>
                <a:cubicBezTo>
                  <a:pt x="83" y="11"/>
                  <a:pt x="83" y="11"/>
                  <a:pt x="83" y="11"/>
                </a:cubicBezTo>
                <a:cubicBezTo>
                  <a:pt x="83" y="3"/>
                  <a:pt x="83" y="3"/>
                  <a:pt x="83" y="3"/>
                </a:cubicBezTo>
                <a:cubicBezTo>
                  <a:pt x="83" y="1"/>
                  <a:pt x="81" y="0"/>
                  <a:pt x="80" y="0"/>
                </a:cubicBezTo>
                <a:cubicBezTo>
                  <a:pt x="79" y="0"/>
                  <a:pt x="77" y="1"/>
                  <a:pt x="77" y="3"/>
                </a:cubicBezTo>
                <a:cubicBezTo>
                  <a:pt x="77" y="11"/>
                  <a:pt x="77" y="11"/>
                  <a:pt x="77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23"/>
                  <a:pt x="0" y="123"/>
                  <a:pt x="0" y="123"/>
                </a:cubicBezTo>
                <a:cubicBezTo>
                  <a:pt x="74" y="123"/>
                  <a:pt x="74" y="123"/>
                  <a:pt x="74" y="123"/>
                </a:cubicBezTo>
                <a:cubicBezTo>
                  <a:pt x="41" y="155"/>
                  <a:pt x="41" y="155"/>
                  <a:pt x="41" y="155"/>
                </a:cubicBezTo>
                <a:cubicBezTo>
                  <a:pt x="40" y="156"/>
                  <a:pt x="40" y="158"/>
                  <a:pt x="41" y="159"/>
                </a:cubicBezTo>
                <a:cubicBezTo>
                  <a:pt x="41" y="160"/>
                  <a:pt x="42" y="160"/>
                  <a:pt x="43" y="160"/>
                </a:cubicBezTo>
                <a:cubicBezTo>
                  <a:pt x="43" y="160"/>
                  <a:pt x="44" y="160"/>
                  <a:pt x="45" y="159"/>
                </a:cubicBezTo>
                <a:cubicBezTo>
                  <a:pt x="77" y="126"/>
                  <a:pt x="77" y="126"/>
                  <a:pt x="77" y="126"/>
                </a:cubicBezTo>
                <a:cubicBezTo>
                  <a:pt x="77" y="152"/>
                  <a:pt x="77" y="152"/>
                  <a:pt x="77" y="152"/>
                </a:cubicBezTo>
                <a:cubicBezTo>
                  <a:pt x="77" y="153"/>
                  <a:pt x="79" y="155"/>
                  <a:pt x="80" y="155"/>
                </a:cubicBezTo>
                <a:cubicBezTo>
                  <a:pt x="81" y="155"/>
                  <a:pt x="83" y="153"/>
                  <a:pt x="83" y="152"/>
                </a:cubicBezTo>
                <a:cubicBezTo>
                  <a:pt x="83" y="126"/>
                  <a:pt x="83" y="126"/>
                  <a:pt x="83" y="126"/>
                </a:cubicBezTo>
                <a:cubicBezTo>
                  <a:pt x="115" y="159"/>
                  <a:pt x="115" y="159"/>
                  <a:pt x="115" y="159"/>
                </a:cubicBezTo>
                <a:cubicBezTo>
                  <a:pt x="116" y="160"/>
                  <a:pt x="117" y="160"/>
                  <a:pt x="117" y="160"/>
                </a:cubicBezTo>
                <a:cubicBezTo>
                  <a:pt x="118" y="160"/>
                  <a:pt x="119" y="160"/>
                  <a:pt x="119" y="159"/>
                </a:cubicBezTo>
                <a:cubicBezTo>
                  <a:pt x="120" y="158"/>
                  <a:pt x="120" y="156"/>
                  <a:pt x="119" y="155"/>
                </a:cubicBezTo>
                <a:cubicBezTo>
                  <a:pt x="86" y="123"/>
                  <a:pt x="86" y="123"/>
                  <a:pt x="86" y="123"/>
                </a:cubicBezTo>
                <a:cubicBezTo>
                  <a:pt x="160" y="123"/>
                  <a:pt x="160" y="123"/>
                  <a:pt x="160" y="123"/>
                </a:cubicBezTo>
                <a:lnTo>
                  <a:pt x="160" y="11"/>
                </a:lnTo>
                <a:close/>
                <a:moveTo>
                  <a:pt x="155" y="117"/>
                </a:moveTo>
                <a:cubicBezTo>
                  <a:pt x="5" y="117"/>
                  <a:pt x="5" y="117"/>
                  <a:pt x="5" y="117"/>
                </a:cubicBezTo>
                <a:cubicBezTo>
                  <a:pt x="5" y="16"/>
                  <a:pt x="5" y="16"/>
                  <a:pt x="5" y="16"/>
                </a:cubicBezTo>
                <a:cubicBezTo>
                  <a:pt x="155" y="16"/>
                  <a:pt x="155" y="16"/>
                  <a:pt x="155" y="16"/>
                </a:cubicBezTo>
                <a:lnTo>
                  <a:pt x="155" y="117"/>
                </a:lnTo>
                <a:close/>
                <a:moveTo>
                  <a:pt x="21" y="51"/>
                </a:moveTo>
                <a:cubicBezTo>
                  <a:pt x="23" y="51"/>
                  <a:pt x="24" y="49"/>
                  <a:pt x="24" y="48"/>
                </a:cubicBezTo>
                <a:cubicBezTo>
                  <a:pt x="24" y="37"/>
                  <a:pt x="24" y="37"/>
                  <a:pt x="24" y="37"/>
                </a:cubicBezTo>
                <a:cubicBezTo>
                  <a:pt x="24" y="36"/>
                  <a:pt x="23" y="35"/>
                  <a:pt x="21" y="35"/>
                </a:cubicBezTo>
                <a:cubicBezTo>
                  <a:pt x="20" y="35"/>
                  <a:pt x="19" y="36"/>
                  <a:pt x="19" y="37"/>
                </a:cubicBezTo>
                <a:cubicBezTo>
                  <a:pt x="19" y="48"/>
                  <a:pt x="19" y="48"/>
                  <a:pt x="19" y="48"/>
                </a:cubicBezTo>
                <a:cubicBezTo>
                  <a:pt x="19" y="49"/>
                  <a:pt x="20" y="51"/>
                  <a:pt x="21" y="51"/>
                </a:cubicBezTo>
                <a:close/>
                <a:moveTo>
                  <a:pt x="29" y="51"/>
                </a:moveTo>
                <a:cubicBezTo>
                  <a:pt x="31" y="51"/>
                  <a:pt x="32" y="49"/>
                  <a:pt x="32" y="48"/>
                </a:cubicBezTo>
                <a:cubicBezTo>
                  <a:pt x="32" y="37"/>
                  <a:pt x="32" y="37"/>
                  <a:pt x="32" y="37"/>
                </a:cubicBezTo>
                <a:cubicBezTo>
                  <a:pt x="32" y="36"/>
                  <a:pt x="31" y="35"/>
                  <a:pt x="29" y="35"/>
                </a:cubicBezTo>
                <a:cubicBezTo>
                  <a:pt x="28" y="35"/>
                  <a:pt x="27" y="36"/>
                  <a:pt x="27" y="37"/>
                </a:cubicBezTo>
                <a:cubicBezTo>
                  <a:pt x="27" y="48"/>
                  <a:pt x="27" y="48"/>
                  <a:pt x="27" y="48"/>
                </a:cubicBezTo>
                <a:cubicBezTo>
                  <a:pt x="27" y="49"/>
                  <a:pt x="28" y="51"/>
                  <a:pt x="29" y="5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07" name="Freeform 1104">
            <a:extLst>
              <a:ext uri="{FF2B5EF4-FFF2-40B4-BE49-F238E27FC236}">
                <a16:creationId xmlns:a16="http://schemas.microsoft.com/office/drawing/2014/main" xmlns="" id="{4A0DC4AB-BFB7-4BDE-8AFE-49E96D7D79E5}"/>
              </a:ext>
            </a:extLst>
          </p:cNvPr>
          <p:cNvSpPr>
            <a:spLocks noEditPoints="1"/>
          </p:cNvSpPr>
          <p:nvPr/>
        </p:nvSpPr>
        <p:spPr bwMode="auto">
          <a:xfrm>
            <a:off x="3921125" y="1597025"/>
            <a:ext cx="547688" cy="552450"/>
          </a:xfrm>
          <a:custGeom>
            <a:avLst/>
            <a:gdLst>
              <a:gd name="T0" fmla="*/ 83 w 160"/>
              <a:gd name="T1" fmla="*/ 3 h 160"/>
              <a:gd name="T2" fmla="*/ 77 w 160"/>
              <a:gd name="T3" fmla="*/ 11 h 160"/>
              <a:gd name="T4" fmla="*/ 74 w 160"/>
              <a:gd name="T5" fmla="*/ 123 h 160"/>
              <a:gd name="T6" fmla="*/ 43 w 160"/>
              <a:gd name="T7" fmla="*/ 160 h 160"/>
              <a:gd name="T8" fmla="*/ 77 w 160"/>
              <a:gd name="T9" fmla="*/ 152 h 160"/>
              <a:gd name="T10" fmla="*/ 83 w 160"/>
              <a:gd name="T11" fmla="*/ 126 h 160"/>
              <a:gd name="T12" fmla="*/ 119 w 160"/>
              <a:gd name="T13" fmla="*/ 159 h 160"/>
              <a:gd name="T14" fmla="*/ 160 w 160"/>
              <a:gd name="T15" fmla="*/ 123 h 160"/>
              <a:gd name="T16" fmla="*/ 5 w 160"/>
              <a:gd name="T17" fmla="*/ 117 h 160"/>
              <a:gd name="T18" fmla="*/ 155 w 160"/>
              <a:gd name="T19" fmla="*/ 117 h 160"/>
              <a:gd name="T20" fmla="*/ 91 w 160"/>
              <a:gd name="T21" fmla="*/ 104 h 160"/>
              <a:gd name="T22" fmla="*/ 136 w 160"/>
              <a:gd name="T23" fmla="*/ 104 h 160"/>
              <a:gd name="T24" fmla="*/ 53 w 160"/>
              <a:gd name="T25" fmla="*/ 88 h 160"/>
              <a:gd name="T26" fmla="*/ 27 w 160"/>
              <a:gd name="T27" fmla="*/ 83 h 160"/>
              <a:gd name="T28" fmla="*/ 80 w 160"/>
              <a:gd name="T29" fmla="*/ 88 h 160"/>
              <a:gd name="T30" fmla="*/ 120 w 160"/>
              <a:gd name="T31" fmla="*/ 83 h 160"/>
              <a:gd name="T32" fmla="*/ 80 w 160"/>
              <a:gd name="T33" fmla="*/ 88 h 160"/>
              <a:gd name="T34" fmla="*/ 65 w 160"/>
              <a:gd name="T35" fmla="*/ 87 h 160"/>
              <a:gd name="T36" fmla="*/ 69 w 160"/>
              <a:gd name="T37" fmla="*/ 85 h 160"/>
              <a:gd name="T38" fmla="*/ 80 w 160"/>
              <a:gd name="T39" fmla="*/ 101 h 160"/>
              <a:gd name="T40" fmla="*/ 40 w 160"/>
              <a:gd name="T41" fmla="*/ 107 h 160"/>
              <a:gd name="T42" fmla="*/ 80 w 160"/>
              <a:gd name="T43" fmla="*/ 101 h 160"/>
              <a:gd name="T44" fmla="*/ 25 w 160"/>
              <a:gd name="T45" fmla="*/ 106 h 160"/>
              <a:gd name="T46" fmla="*/ 29 w 160"/>
              <a:gd name="T47" fmla="*/ 104 h 160"/>
              <a:gd name="T48" fmla="*/ 131 w 160"/>
              <a:gd name="T49" fmla="*/ 83 h 160"/>
              <a:gd name="T50" fmla="*/ 133 w 160"/>
              <a:gd name="T51" fmla="*/ 88 h 160"/>
              <a:gd name="T52" fmla="*/ 135 w 160"/>
              <a:gd name="T53" fmla="*/ 83 h 160"/>
              <a:gd name="T54" fmla="*/ 93 w 160"/>
              <a:gd name="T55" fmla="*/ 45 h 160"/>
              <a:gd name="T56" fmla="*/ 133 w 160"/>
              <a:gd name="T57" fmla="*/ 51 h 160"/>
              <a:gd name="T58" fmla="*/ 133 w 160"/>
              <a:gd name="T59" fmla="*/ 64 h 160"/>
              <a:gd name="T60" fmla="*/ 107 w 160"/>
              <a:gd name="T61" fmla="*/ 69 h 160"/>
              <a:gd name="T62" fmla="*/ 133 w 160"/>
              <a:gd name="T63" fmla="*/ 64 h 160"/>
              <a:gd name="T64" fmla="*/ 85 w 160"/>
              <a:gd name="T65" fmla="*/ 69 h 160"/>
              <a:gd name="T66" fmla="*/ 80 w 160"/>
              <a:gd name="T67" fmla="*/ 64 h 160"/>
              <a:gd name="T68" fmla="*/ 80 w 160"/>
              <a:gd name="T69" fmla="*/ 32 h 160"/>
              <a:gd name="T70" fmla="*/ 120 w 160"/>
              <a:gd name="T71" fmla="*/ 27 h 160"/>
              <a:gd name="T72" fmla="*/ 133 w 160"/>
              <a:gd name="T73" fmla="*/ 32 h 160"/>
              <a:gd name="T74" fmla="*/ 135 w 160"/>
              <a:gd name="T75" fmla="*/ 27 h 160"/>
              <a:gd name="T76" fmla="*/ 131 w 160"/>
              <a:gd name="T77" fmla="*/ 31 h 160"/>
              <a:gd name="T78" fmla="*/ 85 w 160"/>
              <a:gd name="T79" fmla="*/ 48 h 160"/>
              <a:gd name="T80" fmla="*/ 80 w 160"/>
              <a:gd name="T81" fmla="*/ 48 h 160"/>
              <a:gd name="T82" fmla="*/ 85 w 160"/>
              <a:gd name="T83" fmla="*/ 50 h 160"/>
              <a:gd name="T84" fmla="*/ 98 w 160"/>
              <a:gd name="T85" fmla="*/ 65 h 160"/>
              <a:gd name="T86" fmla="*/ 94 w 160"/>
              <a:gd name="T87" fmla="*/ 69 h 160"/>
              <a:gd name="T88" fmla="*/ 67 w 160"/>
              <a:gd name="T89" fmla="*/ 27 h 160"/>
              <a:gd name="T90" fmla="*/ 67 w 160"/>
              <a:gd name="T91" fmla="*/ 69 h 160"/>
              <a:gd name="T92" fmla="*/ 29 w 160"/>
              <a:gd name="T93" fmla="*/ 64 h 160"/>
              <a:gd name="T94" fmla="*/ 61 w 160"/>
              <a:gd name="T95" fmla="*/ 64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60" h="160">
                <a:moveTo>
                  <a:pt x="160" y="11"/>
                </a:moveTo>
                <a:cubicBezTo>
                  <a:pt x="83" y="11"/>
                  <a:pt x="83" y="11"/>
                  <a:pt x="83" y="11"/>
                </a:cubicBezTo>
                <a:cubicBezTo>
                  <a:pt x="83" y="3"/>
                  <a:pt x="83" y="3"/>
                  <a:pt x="83" y="3"/>
                </a:cubicBezTo>
                <a:cubicBezTo>
                  <a:pt x="83" y="1"/>
                  <a:pt x="81" y="0"/>
                  <a:pt x="80" y="0"/>
                </a:cubicBezTo>
                <a:cubicBezTo>
                  <a:pt x="79" y="0"/>
                  <a:pt x="77" y="1"/>
                  <a:pt x="77" y="3"/>
                </a:cubicBezTo>
                <a:cubicBezTo>
                  <a:pt x="77" y="11"/>
                  <a:pt x="77" y="11"/>
                  <a:pt x="77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23"/>
                  <a:pt x="0" y="123"/>
                  <a:pt x="0" y="123"/>
                </a:cubicBezTo>
                <a:cubicBezTo>
                  <a:pt x="74" y="123"/>
                  <a:pt x="74" y="123"/>
                  <a:pt x="74" y="123"/>
                </a:cubicBezTo>
                <a:cubicBezTo>
                  <a:pt x="41" y="155"/>
                  <a:pt x="41" y="155"/>
                  <a:pt x="41" y="155"/>
                </a:cubicBezTo>
                <a:cubicBezTo>
                  <a:pt x="40" y="156"/>
                  <a:pt x="40" y="158"/>
                  <a:pt x="41" y="159"/>
                </a:cubicBezTo>
                <a:cubicBezTo>
                  <a:pt x="41" y="160"/>
                  <a:pt x="42" y="160"/>
                  <a:pt x="43" y="160"/>
                </a:cubicBezTo>
                <a:cubicBezTo>
                  <a:pt x="43" y="160"/>
                  <a:pt x="44" y="160"/>
                  <a:pt x="45" y="159"/>
                </a:cubicBezTo>
                <a:cubicBezTo>
                  <a:pt x="77" y="126"/>
                  <a:pt x="77" y="126"/>
                  <a:pt x="77" y="126"/>
                </a:cubicBezTo>
                <a:cubicBezTo>
                  <a:pt x="77" y="152"/>
                  <a:pt x="77" y="152"/>
                  <a:pt x="77" y="152"/>
                </a:cubicBezTo>
                <a:cubicBezTo>
                  <a:pt x="77" y="153"/>
                  <a:pt x="79" y="155"/>
                  <a:pt x="80" y="155"/>
                </a:cubicBezTo>
                <a:cubicBezTo>
                  <a:pt x="81" y="155"/>
                  <a:pt x="83" y="153"/>
                  <a:pt x="83" y="152"/>
                </a:cubicBezTo>
                <a:cubicBezTo>
                  <a:pt x="83" y="126"/>
                  <a:pt x="83" y="126"/>
                  <a:pt x="83" y="126"/>
                </a:cubicBezTo>
                <a:cubicBezTo>
                  <a:pt x="115" y="159"/>
                  <a:pt x="115" y="159"/>
                  <a:pt x="115" y="159"/>
                </a:cubicBezTo>
                <a:cubicBezTo>
                  <a:pt x="116" y="160"/>
                  <a:pt x="117" y="160"/>
                  <a:pt x="117" y="160"/>
                </a:cubicBezTo>
                <a:cubicBezTo>
                  <a:pt x="118" y="160"/>
                  <a:pt x="119" y="160"/>
                  <a:pt x="119" y="159"/>
                </a:cubicBezTo>
                <a:cubicBezTo>
                  <a:pt x="120" y="158"/>
                  <a:pt x="120" y="156"/>
                  <a:pt x="119" y="155"/>
                </a:cubicBezTo>
                <a:cubicBezTo>
                  <a:pt x="86" y="123"/>
                  <a:pt x="86" y="123"/>
                  <a:pt x="86" y="123"/>
                </a:cubicBezTo>
                <a:cubicBezTo>
                  <a:pt x="160" y="123"/>
                  <a:pt x="160" y="123"/>
                  <a:pt x="160" y="123"/>
                </a:cubicBezTo>
                <a:lnTo>
                  <a:pt x="160" y="11"/>
                </a:lnTo>
                <a:close/>
                <a:moveTo>
                  <a:pt x="155" y="117"/>
                </a:moveTo>
                <a:cubicBezTo>
                  <a:pt x="5" y="117"/>
                  <a:pt x="5" y="117"/>
                  <a:pt x="5" y="117"/>
                </a:cubicBezTo>
                <a:cubicBezTo>
                  <a:pt x="5" y="16"/>
                  <a:pt x="5" y="16"/>
                  <a:pt x="5" y="16"/>
                </a:cubicBezTo>
                <a:cubicBezTo>
                  <a:pt x="155" y="16"/>
                  <a:pt x="155" y="16"/>
                  <a:pt x="155" y="16"/>
                </a:cubicBezTo>
                <a:lnTo>
                  <a:pt x="155" y="117"/>
                </a:lnTo>
                <a:close/>
                <a:moveTo>
                  <a:pt x="133" y="101"/>
                </a:moveTo>
                <a:cubicBezTo>
                  <a:pt x="93" y="101"/>
                  <a:pt x="93" y="101"/>
                  <a:pt x="93" y="101"/>
                </a:cubicBezTo>
                <a:cubicBezTo>
                  <a:pt x="92" y="101"/>
                  <a:pt x="91" y="103"/>
                  <a:pt x="91" y="104"/>
                </a:cubicBezTo>
                <a:cubicBezTo>
                  <a:pt x="91" y="105"/>
                  <a:pt x="92" y="107"/>
                  <a:pt x="93" y="107"/>
                </a:cubicBezTo>
                <a:cubicBezTo>
                  <a:pt x="133" y="107"/>
                  <a:pt x="133" y="107"/>
                  <a:pt x="133" y="107"/>
                </a:cubicBezTo>
                <a:cubicBezTo>
                  <a:pt x="135" y="107"/>
                  <a:pt x="136" y="105"/>
                  <a:pt x="136" y="104"/>
                </a:cubicBezTo>
                <a:cubicBezTo>
                  <a:pt x="136" y="103"/>
                  <a:pt x="135" y="101"/>
                  <a:pt x="133" y="101"/>
                </a:cubicBezTo>
                <a:close/>
                <a:moveTo>
                  <a:pt x="27" y="88"/>
                </a:moveTo>
                <a:cubicBezTo>
                  <a:pt x="53" y="88"/>
                  <a:pt x="53" y="88"/>
                  <a:pt x="53" y="88"/>
                </a:cubicBezTo>
                <a:cubicBezTo>
                  <a:pt x="55" y="88"/>
                  <a:pt x="56" y="87"/>
                  <a:pt x="56" y="85"/>
                </a:cubicBezTo>
                <a:cubicBezTo>
                  <a:pt x="56" y="84"/>
                  <a:pt x="55" y="83"/>
                  <a:pt x="53" y="83"/>
                </a:cubicBezTo>
                <a:cubicBezTo>
                  <a:pt x="27" y="83"/>
                  <a:pt x="27" y="83"/>
                  <a:pt x="27" y="83"/>
                </a:cubicBezTo>
                <a:cubicBezTo>
                  <a:pt x="25" y="83"/>
                  <a:pt x="24" y="84"/>
                  <a:pt x="24" y="85"/>
                </a:cubicBezTo>
                <a:cubicBezTo>
                  <a:pt x="24" y="87"/>
                  <a:pt x="25" y="88"/>
                  <a:pt x="27" y="88"/>
                </a:cubicBezTo>
                <a:close/>
                <a:moveTo>
                  <a:pt x="80" y="88"/>
                </a:moveTo>
                <a:cubicBezTo>
                  <a:pt x="120" y="88"/>
                  <a:pt x="120" y="88"/>
                  <a:pt x="120" y="88"/>
                </a:cubicBezTo>
                <a:cubicBezTo>
                  <a:pt x="121" y="88"/>
                  <a:pt x="123" y="87"/>
                  <a:pt x="123" y="85"/>
                </a:cubicBezTo>
                <a:cubicBezTo>
                  <a:pt x="123" y="84"/>
                  <a:pt x="121" y="83"/>
                  <a:pt x="120" y="83"/>
                </a:cubicBezTo>
                <a:cubicBezTo>
                  <a:pt x="80" y="83"/>
                  <a:pt x="80" y="83"/>
                  <a:pt x="80" y="83"/>
                </a:cubicBezTo>
                <a:cubicBezTo>
                  <a:pt x="79" y="83"/>
                  <a:pt x="77" y="84"/>
                  <a:pt x="77" y="85"/>
                </a:cubicBezTo>
                <a:cubicBezTo>
                  <a:pt x="77" y="87"/>
                  <a:pt x="79" y="88"/>
                  <a:pt x="80" y="88"/>
                </a:cubicBezTo>
                <a:close/>
                <a:moveTo>
                  <a:pt x="65" y="83"/>
                </a:moveTo>
                <a:cubicBezTo>
                  <a:pt x="64" y="84"/>
                  <a:pt x="64" y="85"/>
                  <a:pt x="64" y="85"/>
                </a:cubicBezTo>
                <a:cubicBezTo>
                  <a:pt x="64" y="86"/>
                  <a:pt x="64" y="87"/>
                  <a:pt x="65" y="87"/>
                </a:cubicBezTo>
                <a:cubicBezTo>
                  <a:pt x="65" y="88"/>
                  <a:pt x="66" y="88"/>
                  <a:pt x="67" y="88"/>
                </a:cubicBezTo>
                <a:cubicBezTo>
                  <a:pt x="67" y="88"/>
                  <a:pt x="68" y="88"/>
                  <a:pt x="69" y="87"/>
                </a:cubicBezTo>
                <a:cubicBezTo>
                  <a:pt x="69" y="87"/>
                  <a:pt x="69" y="86"/>
                  <a:pt x="69" y="85"/>
                </a:cubicBezTo>
                <a:cubicBezTo>
                  <a:pt x="69" y="85"/>
                  <a:pt x="69" y="84"/>
                  <a:pt x="69" y="83"/>
                </a:cubicBezTo>
                <a:cubicBezTo>
                  <a:pt x="68" y="82"/>
                  <a:pt x="66" y="82"/>
                  <a:pt x="65" y="83"/>
                </a:cubicBezTo>
                <a:close/>
                <a:moveTo>
                  <a:pt x="80" y="101"/>
                </a:moveTo>
                <a:cubicBezTo>
                  <a:pt x="40" y="101"/>
                  <a:pt x="40" y="101"/>
                  <a:pt x="40" y="101"/>
                </a:cubicBezTo>
                <a:cubicBezTo>
                  <a:pt x="39" y="101"/>
                  <a:pt x="37" y="103"/>
                  <a:pt x="37" y="104"/>
                </a:cubicBezTo>
                <a:cubicBezTo>
                  <a:pt x="37" y="105"/>
                  <a:pt x="39" y="107"/>
                  <a:pt x="40" y="107"/>
                </a:cubicBezTo>
                <a:cubicBezTo>
                  <a:pt x="80" y="107"/>
                  <a:pt x="80" y="107"/>
                  <a:pt x="80" y="107"/>
                </a:cubicBezTo>
                <a:cubicBezTo>
                  <a:pt x="81" y="107"/>
                  <a:pt x="83" y="105"/>
                  <a:pt x="83" y="104"/>
                </a:cubicBezTo>
                <a:cubicBezTo>
                  <a:pt x="83" y="103"/>
                  <a:pt x="81" y="101"/>
                  <a:pt x="80" y="101"/>
                </a:cubicBezTo>
                <a:close/>
                <a:moveTo>
                  <a:pt x="25" y="102"/>
                </a:moveTo>
                <a:cubicBezTo>
                  <a:pt x="24" y="103"/>
                  <a:pt x="24" y="103"/>
                  <a:pt x="24" y="104"/>
                </a:cubicBezTo>
                <a:cubicBezTo>
                  <a:pt x="24" y="105"/>
                  <a:pt x="24" y="105"/>
                  <a:pt x="25" y="106"/>
                </a:cubicBezTo>
                <a:cubicBezTo>
                  <a:pt x="25" y="106"/>
                  <a:pt x="26" y="107"/>
                  <a:pt x="27" y="107"/>
                </a:cubicBezTo>
                <a:cubicBezTo>
                  <a:pt x="27" y="107"/>
                  <a:pt x="28" y="106"/>
                  <a:pt x="29" y="106"/>
                </a:cubicBezTo>
                <a:cubicBezTo>
                  <a:pt x="29" y="105"/>
                  <a:pt x="29" y="105"/>
                  <a:pt x="29" y="104"/>
                </a:cubicBezTo>
                <a:cubicBezTo>
                  <a:pt x="29" y="103"/>
                  <a:pt x="29" y="103"/>
                  <a:pt x="29" y="102"/>
                </a:cubicBezTo>
                <a:cubicBezTo>
                  <a:pt x="28" y="101"/>
                  <a:pt x="26" y="101"/>
                  <a:pt x="25" y="102"/>
                </a:cubicBezTo>
                <a:close/>
                <a:moveTo>
                  <a:pt x="131" y="83"/>
                </a:moveTo>
                <a:cubicBezTo>
                  <a:pt x="131" y="84"/>
                  <a:pt x="131" y="85"/>
                  <a:pt x="131" y="85"/>
                </a:cubicBezTo>
                <a:cubicBezTo>
                  <a:pt x="131" y="86"/>
                  <a:pt x="131" y="87"/>
                  <a:pt x="131" y="87"/>
                </a:cubicBezTo>
                <a:cubicBezTo>
                  <a:pt x="132" y="88"/>
                  <a:pt x="133" y="88"/>
                  <a:pt x="133" y="88"/>
                </a:cubicBezTo>
                <a:cubicBezTo>
                  <a:pt x="134" y="88"/>
                  <a:pt x="135" y="88"/>
                  <a:pt x="135" y="87"/>
                </a:cubicBezTo>
                <a:cubicBezTo>
                  <a:pt x="136" y="87"/>
                  <a:pt x="136" y="86"/>
                  <a:pt x="136" y="85"/>
                </a:cubicBezTo>
                <a:cubicBezTo>
                  <a:pt x="136" y="85"/>
                  <a:pt x="136" y="84"/>
                  <a:pt x="135" y="83"/>
                </a:cubicBezTo>
                <a:cubicBezTo>
                  <a:pt x="134" y="82"/>
                  <a:pt x="132" y="82"/>
                  <a:pt x="131" y="83"/>
                </a:cubicBezTo>
                <a:close/>
                <a:moveTo>
                  <a:pt x="133" y="45"/>
                </a:moveTo>
                <a:cubicBezTo>
                  <a:pt x="93" y="45"/>
                  <a:pt x="93" y="45"/>
                  <a:pt x="93" y="45"/>
                </a:cubicBezTo>
                <a:cubicBezTo>
                  <a:pt x="92" y="45"/>
                  <a:pt x="91" y="47"/>
                  <a:pt x="91" y="48"/>
                </a:cubicBezTo>
                <a:cubicBezTo>
                  <a:pt x="91" y="49"/>
                  <a:pt x="92" y="51"/>
                  <a:pt x="93" y="51"/>
                </a:cubicBezTo>
                <a:cubicBezTo>
                  <a:pt x="133" y="51"/>
                  <a:pt x="133" y="51"/>
                  <a:pt x="133" y="51"/>
                </a:cubicBezTo>
                <a:cubicBezTo>
                  <a:pt x="135" y="51"/>
                  <a:pt x="136" y="49"/>
                  <a:pt x="136" y="48"/>
                </a:cubicBezTo>
                <a:cubicBezTo>
                  <a:pt x="136" y="47"/>
                  <a:pt x="135" y="45"/>
                  <a:pt x="133" y="45"/>
                </a:cubicBezTo>
                <a:close/>
                <a:moveTo>
                  <a:pt x="133" y="64"/>
                </a:moveTo>
                <a:cubicBezTo>
                  <a:pt x="107" y="64"/>
                  <a:pt x="107" y="64"/>
                  <a:pt x="107" y="64"/>
                </a:cubicBezTo>
                <a:cubicBezTo>
                  <a:pt x="105" y="64"/>
                  <a:pt x="104" y="65"/>
                  <a:pt x="104" y="67"/>
                </a:cubicBezTo>
                <a:cubicBezTo>
                  <a:pt x="104" y="68"/>
                  <a:pt x="105" y="69"/>
                  <a:pt x="107" y="69"/>
                </a:cubicBezTo>
                <a:cubicBezTo>
                  <a:pt x="133" y="69"/>
                  <a:pt x="133" y="69"/>
                  <a:pt x="133" y="69"/>
                </a:cubicBezTo>
                <a:cubicBezTo>
                  <a:pt x="135" y="69"/>
                  <a:pt x="136" y="68"/>
                  <a:pt x="136" y="67"/>
                </a:cubicBezTo>
                <a:cubicBezTo>
                  <a:pt x="136" y="65"/>
                  <a:pt x="135" y="64"/>
                  <a:pt x="133" y="64"/>
                </a:cubicBezTo>
                <a:close/>
                <a:moveTo>
                  <a:pt x="77" y="67"/>
                </a:moveTo>
                <a:cubicBezTo>
                  <a:pt x="77" y="68"/>
                  <a:pt x="79" y="69"/>
                  <a:pt x="80" y="69"/>
                </a:cubicBezTo>
                <a:cubicBezTo>
                  <a:pt x="85" y="69"/>
                  <a:pt x="85" y="69"/>
                  <a:pt x="85" y="69"/>
                </a:cubicBezTo>
                <a:cubicBezTo>
                  <a:pt x="87" y="69"/>
                  <a:pt x="88" y="68"/>
                  <a:pt x="88" y="67"/>
                </a:cubicBezTo>
                <a:cubicBezTo>
                  <a:pt x="88" y="65"/>
                  <a:pt x="87" y="64"/>
                  <a:pt x="85" y="64"/>
                </a:cubicBezTo>
                <a:cubicBezTo>
                  <a:pt x="80" y="64"/>
                  <a:pt x="80" y="64"/>
                  <a:pt x="80" y="64"/>
                </a:cubicBezTo>
                <a:cubicBezTo>
                  <a:pt x="79" y="64"/>
                  <a:pt x="77" y="65"/>
                  <a:pt x="77" y="67"/>
                </a:cubicBezTo>
                <a:close/>
                <a:moveTo>
                  <a:pt x="77" y="29"/>
                </a:moveTo>
                <a:cubicBezTo>
                  <a:pt x="77" y="31"/>
                  <a:pt x="79" y="32"/>
                  <a:pt x="80" y="32"/>
                </a:cubicBezTo>
                <a:cubicBezTo>
                  <a:pt x="120" y="32"/>
                  <a:pt x="120" y="32"/>
                  <a:pt x="120" y="32"/>
                </a:cubicBezTo>
                <a:cubicBezTo>
                  <a:pt x="121" y="32"/>
                  <a:pt x="123" y="31"/>
                  <a:pt x="123" y="29"/>
                </a:cubicBezTo>
                <a:cubicBezTo>
                  <a:pt x="123" y="28"/>
                  <a:pt x="121" y="27"/>
                  <a:pt x="120" y="27"/>
                </a:cubicBezTo>
                <a:cubicBezTo>
                  <a:pt x="80" y="27"/>
                  <a:pt x="80" y="27"/>
                  <a:pt x="80" y="27"/>
                </a:cubicBezTo>
                <a:cubicBezTo>
                  <a:pt x="79" y="27"/>
                  <a:pt x="77" y="28"/>
                  <a:pt x="77" y="29"/>
                </a:cubicBezTo>
                <a:close/>
                <a:moveTo>
                  <a:pt x="133" y="32"/>
                </a:moveTo>
                <a:cubicBezTo>
                  <a:pt x="134" y="32"/>
                  <a:pt x="135" y="32"/>
                  <a:pt x="135" y="31"/>
                </a:cubicBezTo>
                <a:cubicBezTo>
                  <a:pt x="136" y="31"/>
                  <a:pt x="136" y="30"/>
                  <a:pt x="136" y="29"/>
                </a:cubicBezTo>
                <a:cubicBezTo>
                  <a:pt x="136" y="29"/>
                  <a:pt x="136" y="28"/>
                  <a:pt x="135" y="27"/>
                </a:cubicBezTo>
                <a:cubicBezTo>
                  <a:pt x="134" y="26"/>
                  <a:pt x="132" y="26"/>
                  <a:pt x="131" y="27"/>
                </a:cubicBezTo>
                <a:cubicBezTo>
                  <a:pt x="131" y="28"/>
                  <a:pt x="131" y="29"/>
                  <a:pt x="131" y="29"/>
                </a:cubicBezTo>
                <a:cubicBezTo>
                  <a:pt x="131" y="30"/>
                  <a:pt x="131" y="31"/>
                  <a:pt x="131" y="31"/>
                </a:cubicBezTo>
                <a:cubicBezTo>
                  <a:pt x="132" y="32"/>
                  <a:pt x="133" y="32"/>
                  <a:pt x="133" y="32"/>
                </a:cubicBezTo>
                <a:close/>
                <a:moveTo>
                  <a:pt x="85" y="50"/>
                </a:moveTo>
                <a:cubicBezTo>
                  <a:pt x="85" y="49"/>
                  <a:pt x="85" y="49"/>
                  <a:pt x="85" y="48"/>
                </a:cubicBezTo>
                <a:cubicBezTo>
                  <a:pt x="85" y="47"/>
                  <a:pt x="85" y="47"/>
                  <a:pt x="85" y="46"/>
                </a:cubicBezTo>
                <a:cubicBezTo>
                  <a:pt x="84" y="45"/>
                  <a:pt x="82" y="45"/>
                  <a:pt x="81" y="46"/>
                </a:cubicBezTo>
                <a:cubicBezTo>
                  <a:pt x="80" y="47"/>
                  <a:pt x="80" y="47"/>
                  <a:pt x="80" y="48"/>
                </a:cubicBezTo>
                <a:cubicBezTo>
                  <a:pt x="80" y="49"/>
                  <a:pt x="80" y="49"/>
                  <a:pt x="81" y="50"/>
                </a:cubicBezTo>
                <a:cubicBezTo>
                  <a:pt x="81" y="50"/>
                  <a:pt x="82" y="51"/>
                  <a:pt x="83" y="51"/>
                </a:cubicBezTo>
                <a:cubicBezTo>
                  <a:pt x="83" y="51"/>
                  <a:pt x="84" y="50"/>
                  <a:pt x="85" y="50"/>
                </a:cubicBezTo>
                <a:close/>
                <a:moveTo>
                  <a:pt x="98" y="69"/>
                </a:moveTo>
                <a:cubicBezTo>
                  <a:pt x="98" y="68"/>
                  <a:pt x="99" y="67"/>
                  <a:pt x="99" y="67"/>
                </a:cubicBezTo>
                <a:cubicBezTo>
                  <a:pt x="99" y="66"/>
                  <a:pt x="98" y="65"/>
                  <a:pt x="98" y="65"/>
                </a:cubicBezTo>
                <a:cubicBezTo>
                  <a:pt x="97" y="64"/>
                  <a:pt x="95" y="64"/>
                  <a:pt x="94" y="65"/>
                </a:cubicBezTo>
                <a:cubicBezTo>
                  <a:pt x="94" y="65"/>
                  <a:pt x="93" y="66"/>
                  <a:pt x="93" y="67"/>
                </a:cubicBezTo>
                <a:cubicBezTo>
                  <a:pt x="93" y="67"/>
                  <a:pt x="94" y="68"/>
                  <a:pt x="94" y="69"/>
                </a:cubicBezTo>
                <a:cubicBezTo>
                  <a:pt x="95" y="69"/>
                  <a:pt x="95" y="69"/>
                  <a:pt x="96" y="69"/>
                </a:cubicBezTo>
                <a:cubicBezTo>
                  <a:pt x="97" y="69"/>
                  <a:pt x="97" y="69"/>
                  <a:pt x="98" y="69"/>
                </a:cubicBezTo>
                <a:close/>
                <a:moveTo>
                  <a:pt x="67" y="27"/>
                </a:moveTo>
                <a:cubicBezTo>
                  <a:pt x="24" y="27"/>
                  <a:pt x="24" y="27"/>
                  <a:pt x="24" y="27"/>
                </a:cubicBezTo>
                <a:cubicBezTo>
                  <a:pt x="24" y="69"/>
                  <a:pt x="24" y="69"/>
                  <a:pt x="24" y="69"/>
                </a:cubicBezTo>
                <a:cubicBezTo>
                  <a:pt x="67" y="69"/>
                  <a:pt x="67" y="69"/>
                  <a:pt x="67" y="69"/>
                </a:cubicBezTo>
                <a:lnTo>
                  <a:pt x="67" y="27"/>
                </a:lnTo>
                <a:close/>
                <a:moveTo>
                  <a:pt x="61" y="64"/>
                </a:moveTo>
                <a:cubicBezTo>
                  <a:pt x="29" y="64"/>
                  <a:pt x="29" y="64"/>
                  <a:pt x="29" y="64"/>
                </a:cubicBezTo>
                <a:cubicBezTo>
                  <a:pt x="29" y="32"/>
                  <a:pt x="29" y="32"/>
                  <a:pt x="29" y="32"/>
                </a:cubicBezTo>
                <a:cubicBezTo>
                  <a:pt x="61" y="32"/>
                  <a:pt x="61" y="32"/>
                  <a:pt x="61" y="32"/>
                </a:cubicBezTo>
                <a:lnTo>
                  <a:pt x="61" y="6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08" name="Freeform 1105">
            <a:extLst>
              <a:ext uri="{FF2B5EF4-FFF2-40B4-BE49-F238E27FC236}">
                <a16:creationId xmlns:a16="http://schemas.microsoft.com/office/drawing/2014/main" xmlns="" id="{8F2C1043-64F6-4262-934B-5DED4CA0B955}"/>
              </a:ext>
            </a:extLst>
          </p:cNvPr>
          <p:cNvSpPr>
            <a:spLocks noEditPoints="1"/>
          </p:cNvSpPr>
          <p:nvPr/>
        </p:nvSpPr>
        <p:spPr bwMode="auto">
          <a:xfrm>
            <a:off x="3921125" y="2219325"/>
            <a:ext cx="547688" cy="552450"/>
          </a:xfrm>
          <a:custGeom>
            <a:avLst/>
            <a:gdLst>
              <a:gd name="T0" fmla="*/ 56 w 160"/>
              <a:gd name="T1" fmla="*/ 40 h 160"/>
              <a:gd name="T2" fmla="*/ 56 w 160"/>
              <a:gd name="T3" fmla="*/ 35 h 160"/>
              <a:gd name="T4" fmla="*/ 13 w 160"/>
              <a:gd name="T5" fmla="*/ 37 h 160"/>
              <a:gd name="T6" fmla="*/ 16 w 160"/>
              <a:gd name="T7" fmla="*/ 29 h 160"/>
              <a:gd name="T8" fmla="*/ 43 w 160"/>
              <a:gd name="T9" fmla="*/ 27 h 160"/>
              <a:gd name="T10" fmla="*/ 16 w 160"/>
              <a:gd name="T11" fmla="*/ 24 h 160"/>
              <a:gd name="T12" fmla="*/ 16 w 160"/>
              <a:gd name="T13" fmla="*/ 29 h 160"/>
              <a:gd name="T14" fmla="*/ 56 w 160"/>
              <a:gd name="T15" fmla="*/ 45 h 160"/>
              <a:gd name="T16" fmla="*/ 13 w 160"/>
              <a:gd name="T17" fmla="*/ 48 h 160"/>
              <a:gd name="T18" fmla="*/ 56 w 160"/>
              <a:gd name="T19" fmla="*/ 51 h 160"/>
              <a:gd name="T20" fmla="*/ 160 w 160"/>
              <a:gd name="T21" fmla="*/ 11 h 160"/>
              <a:gd name="T22" fmla="*/ 83 w 160"/>
              <a:gd name="T23" fmla="*/ 3 h 160"/>
              <a:gd name="T24" fmla="*/ 77 w 160"/>
              <a:gd name="T25" fmla="*/ 3 h 160"/>
              <a:gd name="T26" fmla="*/ 0 w 160"/>
              <a:gd name="T27" fmla="*/ 11 h 160"/>
              <a:gd name="T28" fmla="*/ 74 w 160"/>
              <a:gd name="T29" fmla="*/ 123 h 160"/>
              <a:gd name="T30" fmla="*/ 41 w 160"/>
              <a:gd name="T31" fmla="*/ 159 h 160"/>
              <a:gd name="T32" fmla="*/ 45 w 160"/>
              <a:gd name="T33" fmla="*/ 159 h 160"/>
              <a:gd name="T34" fmla="*/ 77 w 160"/>
              <a:gd name="T35" fmla="*/ 152 h 160"/>
              <a:gd name="T36" fmla="*/ 83 w 160"/>
              <a:gd name="T37" fmla="*/ 152 h 160"/>
              <a:gd name="T38" fmla="*/ 115 w 160"/>
              <a:gd name="T39" fmla="*/ 159 h 160"/>
              <a:gd name="T40" fmla="*/ 119 w 160"/>
              <a:gd name="T41" fmla="*/ 159 h 160"/>
              <a:gd name="T42" fmla="*/ 86 w 160"/>
              <a:gd name="T43" fmla="*/ 123 h 160"/>
              <a:gd name="T44" fmla="*/ 160 w 160"/>
              <a:gd name="T45" fmla="*/ 11 h 160"/>
              <a:gd name="T46" fmla="*/ 5 w 160"/>
              <a:gd name="T47" fmla="*/ 117 h 160"/>
              <a:gd name="T48" fmla="*/ 155 w 160"/>
              <a:gd name="T49" fmla="*/ 16 h 160"/>
              <a:gd name="T50" fmla="*/ 75 w 160"/>
              <a:gd name="T51" fmla="*/ 84 h 160"/>
              <a:gd name="T52" fmla="*/ 66 w 160"/>
              <a:gd name="T53" fmla="*/ 83 h 160"/>
              <a:gd name="T54" fmla="*/ 61 w 160"/>
              <a:gd name="T55" fmla="*/ 75 h 160"/>
              <a:gd name="T56" fmla="*/ 40 w 160"/>
              <a:gd name="T57" fmla="*/ 75 h 160"/>
              <a:gd name="T58" fmla="*/ 36 w 160"/>
              <a:gd name="T59" fmla="*/ 83 h 160"/>
              <a:gd name="T60" fmla="*/ 21 w 160"/>
              <a:gd name="T61" fmla="*/ 93 h 160"/>
              <a:gd name="T62" fmla="*/ 43 w 160"/>
              <a:gd name="T63" fmla="*/ 93 h 160"/>
              <a:gd name="T64" fmla="*/ 44 w 160"/>
              <a:gd name="T65" fmla="*/ 83 h 160"/>
              <a:gd name="T66" fmla="*/ 58 w 160"/>
              <a:gd name="T67" fmla="*/ 83 h 160"/>
              <a:gd name="T68" fmla="*/ 59 w 160"/>
              <a:gd name="T69" fmla="*/ 93 h 160"/>
              <a:gd name="T70" fmla="*/ 80 w 160"/>
              <a:gd name="T71" fmla="*/ 93 h 160"/>
              <a:gd name="T72" fmla="*/ 97 w 160"/>
              <a:gd name="T73" fmla="*/ 69 h 160"/>
              <a:gd name="T74" fmla="*/ 111 w 160"/>
              <a:gd name="T75" fmla="*/ 69 h 160"/>
              <a:gd name="T76" fmla="*/ 120 w 160"/>
              <a:gd name="T77" fmla="*/ 88 h 160"/>
              <a:gd name="T78" fmla="*/ 141 w 160"/>
              <a:gd name="T79" fmla="*/ 88 h 160"/>
              <a:gd name="T80" fmla="*/ 127 w 160"/>
              <a:gd name="T81" fmla="*/ 78 h 160"/>
              <a:gd name="T82" fmla="*/ 115 w 160"/>
              <a:gd name="T83" fmla="*/ 61 h 160"/>
              <a:gd name="T84" fmla="*/ 93 w 160"/>
              <a:gd name="T85" fmla="*/ 61 h 160"/>
              <a:gd name="T86" fmla="*/ 75 w 160"/>
              <a:gd name="T87" fmla="*/ 84 h 160"/>
              <a:gd name="T88" fmla="*/ 27 w 160"/>
              <a:gd name="T89" fmla="*/ 93 h 160"/>
              <a:gd name="T90" fmla="*/ 37 w 160"/>
              <a:gd name="T91" fmla="*/ 93 h 160"/>
              <a:gd name="T92" fmla="*/ 51 w 160"/>
              <a:gd name="T93" fmla="*/ 80 h 160"/>
              <a:gd name="T94" fmla="*/ 51 w 160"/>
              <a:gd name="T95" fmla="*/ 69 h 160"/>
              <a:gd name="T96" fmla="*/ 51 w 160"/>
              <a:gd name="T97" fmla="*/ 80 h 160"/>
              <a:gd name="T98" fmla="*/ 64 w 160"/>
              <a:gd name="T99" fmla="*/ 93 h 160"/>
              <a:gd name="T100" fmla="*/ 75 w 160"/>
              <a:gd name="T101" fmla="*/ 93 h 160"/>
              <a:gd name="T102" fmla="*/ 136 w 160"/>
              <a:gd name="T103" fmla="*/ 88 h 160"/>
              <a:gd name="T104" fmla="*/ 125 w 160"/>
              <a:gd name="T105" fmla="*/ 88 h 160"/>
              <a:gd name="T106" fmla="*/ 136 w 160"/>
              <a:gd name="T107" fmla="*/ 88 h 160"/>
              <a:gd name="T108" fmla="*/ 109 w 160"/>
              <a:gd name="T109" fmla="*/ 61 h 160"/>
              <a:gd name="T110" fmla="*/ 99 w 160"/>
              <a:gd name="T111" fmla="*/ 61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60" h="160">
                <a:moveTo>
                  <a:pt x="16" y="40"/>
                </a:moveTo>
                <a:cubicBezTo>
                  <a:pt x="56" y="40"/>
                  <a:pt x="56" y="40"/>
                  <a:pt x="56" y="40"/>
                </a:cubicBezTo>
                <a:cubicBezTo>
                  <a:pt x="57" y="40"/>
                  <a:pt x="59" y="39"/>
                  <a:pt x="59" y="37"/>
                </a:cubicBezTo>
                <a:cubicBezTo>
                  <a:pt x="59" y="36"/>
                  <a:pt x="57" y="35"/>
                  <a:pt x="56" y="35"/>
                </a:cubicBezTo>
                <a:cubicBezTo>
                  <a:pt x="16" y="35"/>
                  <a:pt x="16" y="35"/>
                  <a:pt x="16" y="35"/>
                </a:cubicBezTo>
                <a:cubicBezTo>
                  <a:pt x="15" y="35"/>
                  <a:pt x="13" y="36"/>
                  <a:pt x="13" y="37"/>
                </a:cubicBezTo>
                <a:cubicBezTo>
                  <a:pt x="13" y="39"/>
                  <a:pt x="15" y="40"/>
                  <a:pt x="16" y="40"/>
                </a:cubicBezTo>
                <a:close/>
                <a:moveTo>
                  <a:pt x="16" y="29"/>
                </a:moveTo>
                <a:cubicBezTo>
                  <a:pt x="40" y="29"/>
                  <a:pt x="40" y="29"/>
                  <a:pt x="40" y="29"/>
                </a:cubicBezTo>
                <a:cubicBezTo>
                  <a:pt x="41" y="29"/>
                  <a:pt x="43" y="28"/>
                  <a:pt x="43" y="27"/>
                </a:cubicBezTo>
                <a:cubicBezTo>
                  <a:pt x="43" y="25"/>
                  <a:pt x="41" y="24"/>
                  <a:pt x="40" y="24"/>
                </a:cubicBezTo>
                <a:cubicBezTo>
                  <a:pt x="16" y="24"/>
                  <a:pt x="16" y="24"/>
                  <a:pt x="16" y="24"/>
                </a:cubicBezTo>
                <a:cubicBezTo>
                  <a:pt x="15" y="24"/>
                  <a:pt x="13" y="25"/>
                  <a:pt x="13" y="27"/>
                </a:cubicBezTo>
                <a:cubicBezTo>
                  <a:pt x="13" y="28"/>
                  <a:pt x="15" y="29"/>
                  <a:pt x="16" y="29"/>
                </a:cubicBezTo>
                <a:close/>
                <a:moveTo>
                  <a:pt x="59" y="48"/>
                </a:moveTo>
                <a:cubicBezTo>
                  <a:pt x="59" y="47"/>
                  <a:pt x="57" y="45"/>
                  <a:pt x="56" y="45"/>
                </a:cubicBezTo>
                <a:cubicBezTo>
                  <a:pt x="16" y="45"/>
                  <a:pt x="16" y="45"/>
                  <a:pt x="16" y="45"/>
                </a:cubicBezTo>
                <a:cubicBezTo>
                  <a:pt x="15" y="45"/>
                  <a:pt x="13" y="47"/>
                  <a:pt x="13" y="48"/>
                </a:cubicBezTo>
                <a:cubicBezTo>
                  <a:pt x="13" y="49"/>
                  <a:pt x="15" y="51"/>
                  <a:pt x="16" y="51"/>
                </a:cubicBezTo>
                <a:cubicBezTo>
                  <a:pt x="56" y="51"/>
                  <a:pt x="56" y="51"/>
                  <a:pt x="56" y="51"/>
                </a:cubicBezTo>
                <a:cubicBezTo>
                  <a:pt x="57" y="51"/>
                  <a:pt x="59" y="49"/>
                  <a:pt x="59" y="48"/>
                </a:cubicBezTo>
                <a:close/>
                <a:moveTo>
                  <a:pt x="160" y="11"/>
                </a:moveTo>
                <a:cubicBezTo>
                  <a:pt x="83" y="11"/>
                  <a:pt x="83" y="11"/>
                  <a:pt x="83" y="11"/>
                </a:cubicBezTo>
                <a:cubicBezTo>
                  <a:pt x="83" y="3"/>
                  <a:pt x="83" y="3"/>
                  <a:pt x="83" y="3"/>
                </a:cubicBezTo>
                <a:cubicBezTo>
                  <a:pt x="83" y="1"/>
                  <a:pt x="81" y="0"/>
                  <a:pt x="80" y="0"/>
                </a:cubicBezTo>
                <a:cubicBezTo>
                  <a:pt x="79" y="0"/>
                  <a:pt x="77" y="1"/>
                  <a:pt x="77" y="3"/>
                </a:cubicBezTo>
                <a:cubicBezTo>
                  <a:pt x="77" y="11"/>
                  <a:pt x="77" y="11"/>
                  <a:pt x="77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23"/>
                  <a:pt x="0" y="123"/>
                  <a:pt x="0" y="123"/>
                </a:cubicBezTo>
                <a:cubicBezTo>
                  <a:pt x="74" y="123"/>
                  <a:pt x="74" y="123"/>
                  <a:pt x="74" y="123"/>
                </a:cubicBezTo>
                <a:cubicBezTo>
                  <a:pt x="41" y="155"/>
                  <a:pt x="41" y="155"/>
                  <a:pt x="41" y="155"/>
                </a:cubicBezTo>
                <a:cubicBezTo>
                  <a:pt x="40" y="156"/>
                  <a:pt x="40" y="158"/>
                  <a:pt x="41" y="159"/>
                </a:cubicBezTo>
                <a:cubicBezTo>
                  <a:pt x="41" y="160"/>
                  <a:pt x="42" y="160"/>
                  <a:pt x="43" y="160"/>
                </a:cubicBezTo>
                <a:cubicBezTo>
                  <a:pt x="43" y="160"/>
                  <a:pt x="44" y="160"/>
                  <a:pt x="45" y="159"/>
                </a:cubicBezTo>
                <a:cubicBezTo>
                  <a:pt x="77" y="126"/>
                  <a:pt x="77" y="126"/>
                  <a:pt x="77" y="126"/>
                </a:cubicBezTo>
                <a:cubicBezTo>
                  <a:pt x="77" y="152"/>
                  <a:pt x="77" y="152"/>
                  <a:pt x="77" y="152"/>
                </a:cubicBezTo>
                <a:cubicBezTo>
                  <a:pt x="77" y="153"/>
                  <a:pt x="79" y="155"/>
                  <a:pt x="80" y="155"/>
                </a:cubicBezTo>
                <a:cubicBezTo>
                  <a:pt x="81" y="155"/>
                  <a:pt x="83" y="153"/>
                  <a:pt x="83" y="152"/>
                </a:cubicBezTo>
                <a:cubicBezTo>
                  <a:pt x="83" y="126"/>
                  <a:pt x="83" y="126"/>
                  <a:pt x="83" y="126"/>
                </a:cubicBezTo>
                <a:cubicBezTo>
                  <a:pt x="115" y="159"/>
                  <a:pt x="115" y="159"/>
                  <a:pt x="115" y="159"/>
                </a:cubicBezTo>
                <a:cubicBezTo>
                  <a:pt x="116" y="160"/>
                  <a:pt x="117" y="160"/>
                  <a:pt x="117" y="160"/>
                </a:cubicBezTo>
                <a:cubicBezTo>
                  <a:pt x="118" y="160"/>
                  <a:pt x="119" y="160"/>
                  <a:pt x="119" y="159"/>
                </a:cubicBezTo>
                <a:cubicBezTo>
                  <a:pt x="120" y="158"/>
                  <a:pt x="120" y="156"/>
                  <a:pt x="119" y="155"/>
                </a:cubicBezTo>
                <a:cubicBezTo>
                  <a:pt x="86" y="123"/>
                  <a:pt x="86" y="123"/>
                  <a:pt x="86" y="123"/>
                </a:cubicBezTo>
                <a:cubicBezTo>
                  <a:pt x="160" y="123"/>
                  <a:pt x="160" y="123"/>
                  <a:pt x="160" y="123"/>
                </a:cubicBezTo>
                <a:lnTo>
                  <a:pt x="160" y="11"/>
                </a:lnTo>
                <a:close/>
                <a:moveTo>
                  <a:pt x="155" y="117"/>
                </a:moveTo>
                <a:cubicBezTo>
                  <a:pt x="5" y="117"/>
                  <a:pt x="5" y="117"/>
                  <a:pt x="5" y="117"/>
                </a:cubicBezTo>
                <a:cubicBezTo>
                  <a:pt x="5" y="16"/>
                  <a:pt x="5" y="16"/>
                  <a:pt x="5" y="16"/>
                </a:cubicBezTo>
                <a:cubicBezTo>
                  <a:pt x="155" y="16"/>
                  <a:pt x="155" y="16"/>
                  <a:pt x="155" y="16"/>
                </a:cubicBezTo>
                <a:lnTo>
                  <a:pt x="155" y="117"/>
                </a:lnTo>
                <a:close/>
                <a:moveTo>
                  <a:pt x="75" y="84"/>
                </a:moveTo>
                <a:cubicBezTo>
                  <a:pt x="73" y="83"/>
                  <a:pt x="71" y="83"/>
                  <a:pt x="69" y="83"/>
                </a:cubicBezTo>
                <a:cubicBezTo>
                  <a:pt x="68" y="83"/>
                  <a:pt x="67" y="83"/>
                  <a:pt x="66" y="83"/>
                </a:cubicBezTo>
                <a:cubicBezTo>
                  <a:pt x="61" y="78"/>
                  <a:pt x="61" y="78"/>
                  <a:pt x="61" y="78"/>
                </a:cubicBezTo>
                <a:cubicBezTo>
                  <a:pt x="61" y="77"/>
                  <a:pt x="61" y="76"/>
                  <a:pt x="61" y="75"/>
                </a:cubicBezTo>
                <a:cubicBezTo>
                  <a:pt x="61" y="69"/>
                  <a:pt x="57" y="64"/>
                  <a:pt x="51" y="64"/>
                </a:cubicBezTo>
                <a:cubicBezTo>
                  <a:pt x="45" y="64"/>
                  <a:pt x="40" y="69"/>
                  <a:pt x="40" y="75"/>
                </a:cubicBezTo>
                <a:cubicBezTo>
                  <a:pt x="40" y="76"/>
                  <a:pt x="40" y="77"/>
                  <a:pt x="41" y="78"/>
                </a:cubicBezTo>
                <a:cubicBezTo>
                  <a:pt x="36" y="83"/>
                  <a:pt x="36" y="83"/>
                  <a:pt x="36" y="83"/>
                </a:cubicBezTo>
                <a:cubicBezTo>
                  <a:pt x="34" y="83"/>
                  <a:pt x="33" y="83"/>
                  <a:pt x="32" y="83"/>
                </a:cubicBezTo>
                <a:cubicBezTo>
                  <a:pt x="26" y="83"/>
                  <a:pt x="21" y="87"/>
                  <a:pt x="21" y="93"/>
                </a:cubicBezTo>
                <a:cubicBezTo>
                  <a:pt x="21" y="99"/>
                  <a:pt x="26" y="104"/>
                  <a:pt x="32" y="104"/>
                </a:cubicBezTo>
                <a:cubicBezTo>
                  <a:pt x="38" y="104"/>
                  <a:pt x="43" y="99"/>
                  <a:pt x="43" y="93"/>
                </a:cubicBezTo>
                <a:cubicBezTo>
                  <a:pt x="43" y="91"/>
                  <a:pt x="42" y="88"/>
                  <a:pt x="40" y="86"/>
                </a:cubicBezTo>
                <a:cubicBezTo>
                  <a:pt x="44" y="83"/>
                  <a:pt x="44" y="83"/>
                  <a:pt x="44" y="83"/>
                </a:cubicBezTo>
                <a:cubicBezTo>
                  <a:pt x="46" y="84"/>
                  <a:pt x="48" y="85"/>
                  <a:pt x="51" y="85"/>
                </a:cubicBezTo>
                <a:cubicBezTo>
                  <a:pt x="53" y="85"/>
                  <a:pt x="56" y="84"/>
                  <a:pt x="58" y="83"/>
                </a:cubicBezTo>
                <a:cubicBezTo>
                  <a:pt x="61" y="86"/>
                  <a:pt x="61" y="86"/>
                  <a:pt x="61" y="86"/>
                </a:cubicBezTo>
                <a:cubicBezTo>
                  <a:pt x="60" y="88"/>
                  <a:pt x="59" y="91"/>
                  <a:pt x="59" y="93"/>
                </a:cubicBezTo>
                <a:cubicBezTo>
                  <a:pt x="59" y="99"/>
                  <a:pt x="63" y="104"/>
                  <a:pt x="69" y="104"/>
                </a:cubicBezTo>
                <a:cubicBezTo>
                  <a:pt x="75" y="104"/>
                  <a:pt x="80" y="99"/>
                  <a:pt x="80" y="93"/>
                </a:cubicBezTo>
                <a:cubicBezTo>
                  <a:pt x="80" y="91"/>
                  <a:pt x="79" y="90"/>
                  <a:pt x="78" y="88"/>
                </a:cubicBezTo>
                <a:cubicBezTo>
                  <a:pt x="97" y="69"/>
                  <a:pt x="97" y="69"/>
                  <a:pt x="97" y="69"/>
                </a:cubicBezTo>
                <a:cubicBezTo>
                  <a:pt x="99" y="71"/>
                  <a:pt x="101" y="72"/>
                  <a:pt x="104" y="72"/>
                </a:cubicBezTo>
                <a:cubicBezTo>
                  <a:pt x="107" y="72"/>
                  <a:pt x="109" y="71"/>
                  <a:pt x="111" y="69"/>
                </a:cubicBezTo>
                <a:cubicBezTo>
                  <a:pt x="123" y="81"/>
                  <a:pt x="123" y="81"/>
                  <a:pt x="123" y="81"/>
                </a:cubicBezTo>
                <a:cubicBezTo>
                  <a:pt x="121" y="83"/>
                  <a:pt x="120" y="85"/>
                  <a:pt x="120" y="88"/>
                </a:cubicBezTo>
                <a:cubicBezTo>
                  <a:pt x="120" y="94"/>
                  <a:pt x="125" y="99"/>
                  <a:pt x="131" y="99"/>
                </a:cubicBezTo>
                <a:cubicBezTo>
                  <a:pt x="137" y="99"/>
                  <a:pt x="141" y="94"/>
                  <a:pt x="141" y="88"/>
                </a:cubicBezTo>
                <a:cubicBezTo>
                  <a:pt x="141" y="82"/>
                  <a:pt x="137" y="77"/>
                  <a:pt x="131" y="77"/>
                </a:cubicBezTo>
                <a:cubicBezTo>
                  <a:pt x="129" y="77"/>
                  <a:pt x="128" y="78"/>
                  <a:pt x="127" y="78"/>
                </a:cubicBezTo>
                <a:cubicBezTo>
                  <a:pt x="114" y="65"/>
                  <a:pt x="114" y="65"/>
                  <a:pt x="114" y="65"/>
                </a:cubicBezTo>
                <a:cubicBezTo>
                  <a:pt x="114" y="64"/>
                  <a:pt x="115" y="63"/>
                  <a:pt x="115" y="61"/>
                </a:cubicBezTo>
                <a:cubicBezTo>
                  <a:pt x="115" y="55"/>
                  <a:pt x="110" y="51"/>
                  <a:pt x="104" y="51"/>
                </a:cubicBezTo>
                <a:cubicBezTo>
                  <a:pt x="98" y="51"/>
                  <a:pt x="93" y="55"/>
                  <a:pt x="93" y="61"/>
                </a:cubicBezTo>
                <a:cubicBezTo>
                  <a:pt x="93" y="63"/>
                  <a:pt x="94" y="64"/>
                  <a:pt x="94" y="65"/>
                </a:cubicBezTo>
                <a:lnTo>
                  <a:pt x="75" y="84"/>
                </a:lnTo>
                <a:close/>
                <a:moveTo>
                  <a:pt x="32" y="99"/>
                </a:moveTo>
                <a:cubicBezTo>
                  <a:pt x="29" y="99"/>
                  <a:pt x="27" y="96"/>
                  <a:pt x="27" y="93"/>
                </a:cubicBezTo>
                <a:cubicBezTo>
                  <a:pt x="27" y="90"/>
                  <a:pt x="29" y="88"/>
                  <a:pt x="32" y="88"/>
                </a:cubicBezTo>
                <a:cubicBezTo>
                  <a:pt x="35" y="88"/>
                  <a:pt x="37" y="90"/>
                  <a:pt x="37" y="93"/>
                </a:cubicBezTo>
                <a:cubicBezTo>
                  <a:pt x="37" y="96"/>
                  <a:pt x="35" y="99"/>
                  <a:pt x="32" y="99"/>
                </a:cubicBezTo>
                <a:close/>
                <a:moveTo>
                  <a:pt x="51" y="80"/>
                </a:moveTo>
                <a:cubicBezTo>
                  <a:pt x="48" y="80"/>
                  <a:pt x="45" y="78"/>
                  <a:pt x="45" y="75"/>
                </a:cubicBezTo>
                <a:cubicBezTo>
                  <a:pt x="45" y="72"/>
                  <a:pt x="48" y="69"/>
                  <a:pt x="51" y="69"/>
                </a:cubicBezTo>
                <a:cubicBezTo>
                  <a:pt x="54" y="69"/>
                  <a:pt x="56" y="72"/>
                  <a:pt x="56" y="75"/>
                </a:cubicBezTo>
                <a:cubicBezTo>
                  <a:pt x="56" y="78"/>
                  <a:pt x="54" y="80"/>
                  <a:pt x="51" y="80"/>
                </a:cubicBezTo>
                <a:close/>
                <a:moveTo>
                  <a:pt x="69" y="99"/>
                </a:moveTo>
                <a:cubicBezTo>
                  <a:pt x="66" y="99"/>
                  <a:pt x="64" y="96"/>
                  <a:pt x="64" y="93"/>
                </a:cubicBezTo>
                <a:cubicBezTo>
                  <a:pt x="64" y="90"/>
                  <a:pt x="66" y="88"/>
                  <a:pt x="69" y="88"/>
                </a:cubicBezTo>
                <a:cubicBezTo>
                  <a:pt x="72" y="88"/>
                  <a:pt x="75" y="90"/>
                  <a:pt x="75" y="93"/>
                </a:cubicBezTo>
                <a:cubicBezTo>
                  <a:pt x="75" y="96"/>
                  <a:pt x="72" y="99"/>
                  <a:pt x="69" y="99"/>
                </a:cubicBezTo>
                <a:close/>
                <a:moveTo>
                  <a:pt x="136" y="88"/>
                </a:moveTo>
                <a:cubicBezTo>
                  <a:pt x="136" y="91"/>
                  <a:pt x="134" y="93"/>
                  <a:pt x="131" y="93"/>
                </a:cubicBezTo>
                <a:cubicBezTo>
                  <a:pt x="128" y="93"/>
                  <a:pt x="125" y="91"/>
                  <a:pt x="125" y="88"/>
                </a:cubicBezTo>
                <a:cubicBezTo>
                  <a:pt x="125" y="85"/>
                  <a:pt x="128" y="83"/>
                  <a:pt x="131" y="83"/>
                </a:cubicBezTo>
                <a:cubicBezTo>
                  <a:pt x="134" y="83"/>
                  <a:pt x="136" y="85"/>
                  <a:pt x="136" y="88"/>
                </a:cubicBezTo>
                <a:close/>
                <a:moveTo>
                  <a:pt x="104" y="56"/>
                </a:moveTo>
                <a:cubicBezTo>
                  <a:pt x="107" y="56"/>
                  <a:pt x="109" y="58"/>
                  <a:pt x="109" y="61"/>
                </a:cubicBezTo>
                <a:cubicBezTo>
                  <a:pt x="109" y="64"/>
                  <a:pt x="107" y="67"/>
                  <a:pt x="104" y="67"/>
                </a:cubicBezTo>
                <a:cubicBezTo>
                  <a:pt x="101" y="67"/>
                  <a:pt x="99" y="64"/>
                  <a:pt x="99" y="61"/>
                </a:cubicBezTo>
                <a:cubicBezTo>
                  <a:pt x="99" y="58"/>
                  <a:pt x="101" y="56"/>
                  <a:pt x="104" y="5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09" name="Freeform 1106">
            <a:extLst>
              <a:ext uri="{FF2B5EF4-FFF2-40B4-BE49-F238E27FC236}">
                <a16:creationId xmlns:a16="http://schemas.microsoft.com/office/drawing/2014/main" xmlns="" id="{8AD18720-493E-48B6-BD55-CCD5A0EE25FA}"/>
              </a:ext>
            </a:extLst>
          </p:cNvPr>
          <p:cNvSpPr>
            <a:spLocks noEditPoints="1"/>
          </p:cNvSpPr>
          <p:nvPr/>
        </p:nvSpPr>
        <p:spPr bwMode="auto">
          <a:xfrm>
            <a:off x="3921125" y="2841625"/>
            <a:ext cx="547688" cy="552450"/>
          </a:xfrm>
          <a:custGeom>
            <a:avLst/>
            <a:gdLst>
              <a:gd name="T0" fmla="*/ 61 w 160"/>
              <a:gd name="T1" fmla="*/ 43 h 160"/>
              <a:gd name="T2" fmla="*/ 61 w 160"/>
              <a:gd name="T3" fmla="*/ 37 h 160"/>
              <a:gd name="T4" fmla="*/ 19 w 160"/>
              <a:gd name="T5" fmla="*/ 40 h 160"/>
              <a:gd name="T6" fmla="*/ 21 w 160"/>
              <a:gd name="T7" fmla="*/ 35 h 160"/>
              <a:gd name="T8" fmla="*/ 48 w 160"/>
              <a:gd name="T9" fmla="*/ 32 h 160"/>
              <a:gd name="T10" fmla="*/ 21 w 160"/>
              <a:gd name="T11" fmla="*/ 29 h 160"/>
              <a:gd name="T12" fmla="*/ 21 w 160"/>
              <a:gd name="T13" fmla="*/ 35 h 160"/>
              <a:gd name="T14" fmla="*/ 61 w 160"/>
              <a:gd name="T15" fmla="*/ 45 h 160"/>
              <a:gd name="T16" fmla="*/ 19 w 160"/>
              <a:gd name="T17" fmla="*/ 48 h 160"/>
              <a:gd name="T18" fmla="*/ 61 w 160"/>
              <a:gd name="T19" fmla="*/ 51 h 160"/>
              <a:gd name="T20" fmla="*/ 160 w 160"/>
              <a:gd name="T21" fmla="*/ 11 h 160"/>
              <a:gd name="T22" fmla="*/ 83 w 160"/>
              <a:gd name="T23" fmla="*/ 3 h 160"/>
              <a:gd name="T24" fmla="*/ 77 w 160"/>
              <a:gd name="T25" fmla="*/ 3 h 160"/>
              <a:gd name="T26" fmla="*/ 0 w 160"/>
              <a:gd name="T27" fmla="*/ 11 h 160"/>
              <a:gd name="T28" fmla="*/ 74 w 160"/>
              <a:gd name="T29" fmla="*/ 123 h 160"/>
              <a:gd name="T30" fmla="*/ 41 w 160"/>
              <a:gd name="T31" fmla="*/ 159 h 160"/>
              <a:gd name="T32" fmla="*/ 45 w 160"/>
              <a:gd name="T33" fmla="*/ 159 h 160"/>
              <a:gd name="T34" fmla="*/ 77 w 160"/>
              <a:gd name="T35" fmla="*/ 152 h 160"/>
              <a:gd name="T36" fmla="*/ 83 w 160"/>
              <a:gd name="T37" fmla="*/ 152 h 160"/>
              <a:gd name="T38" fmla="*/ 115 w 160"/>
              <a:gd name="T39" fmla="*/ 159 h 160"/>
              <a:gd name="T40" fmla="*/ 119 w 160"/>
              <a:gd name="T41" fmla="*/ 159 h 160"/>
              <a:gd name="T42" fmla="*/ 86 w 160"/>
              <a:gd name="T43" fmla="*/ 123 h 160"/>
              <a:gd name="T44" fmla="*/ 160 w 160"/>
              <a:gd name="T45" fmla="*/ 11 h 160"/>
              <a:gd name="T46" fmla="*/ 5 w 160"/>
              <a:gd name="T47" fmla="*/ 117 h 160"/>
              <a:gd name="T48" fmla="*/ 155 w 160"/>
              <a:gd name="T49" fmla="*/ 16 h 160"/>
              <a:gd name="T50" fmla="*/ 109 w 160"/>
              <a:gd name="T51" fmla="*/ 53 h 160"/>
              <a:gd name="T52" fmla="*/ 90 w 160"/>
              <a:gd name="T53" fmla="*/ 85 h 160"/>
              <a:gd name="T54" fmla="*/ 64 w 160"/>
              <a:gd name="T55" fmla="*/ 63 h 160"/>
              <a:gd name="T56" fmla="*/ 30 w 160"/>
              <a:gd name="T57" fmla="*/ 101 h 160"/>
              <a:gd name="T58" fmla="*/ 34 w 160"/>
              <a:gd name="T59" fmla="*/ 101 h 160"/>
              <a:gd name="T60" fmla="*/ 88 w 160"/>
              <a:gd name="T61" fmla="*/ 91 h 160"/>
              <a:gd name="T62" fmla="*/ 91 w 160"/>
              <a:gd name="T63" fmla="*/ 91 h 160"/>
              <a:gd name="T64" fmla="*/ 125 w 160"/>
              <a:gd name="T65" fmla="*/ 69 h 160"/>
              <a:gd name="T66" fmla="*/ 131 w 160"/>
              <a:gd name="T67" fmla="*/ 69 h 160"/>
              <a:gd name="T68" fmla="*/ 130 w 160"/>
              <a:gd name="T69" fmla="*/ 50 h 160"/>
              <a:gd name="T70" fmla="*/ 128 w 160"/>
              <a:gd name="T71" fmla="*/ 48 h 160"/>
              <a:gd name="T72" fmla="*/ 107 w 160"/>
              <a:gd name="T73" fmla="*/ 51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60" h="160">
                <a:moveTo>
                  <a:pt x="21" y="43"/>
                </a:moveTo>
                <a:cubicBezTo>
                  <a:pt x="61" y="43"/>
                  <a:pt x="61" y="43"/>
                  <a:pt x="61" y="43"/>
                </a:cubicBezTo>
                <a:cubicBezTo>
                  <a:pt x="63" y="43"/>
                  <a:pt x="64" y="41"/>
                  <a:pt x="64" y="40"/>
                </a:cubicBezTo>
                <a:cubicBezTo>
                  <a:pt x="64" y="39"/>
                  <a:pt x="63" y="37"/>
                  <a:pt x="61" y="37"/>
                </a:cubicBezTo>
                <a:cubicBezTo>
                  <a:pt x="21" y="37"/>
                  <a:pt x="21" y="37"/>
                  <a:pt x="21" y="37"/>
                </a:cubicBezTo>
                <a:cubicBezTo>
                  <a:pt x="20" y="37"/>
                  <a:pt x="19" y="39"/>
                  <a:pt x="19" y="40"/>
                </a:cubicBezTo>
                <a:cubicBezTo>
                  <a:pt x="19" y="41"/>
                  <a:pt x="20" y="43"/>
                  <a:pt x="21" y="43"/>
                </a:cubicBezTo>
                <a:close/>
                <a:moveTo>
                  <a:pt x="21" y="35"/>
                </a:moveTo>
                <a:cubicBezTo>
                  <a:pt x="45" y="35"/>
                  <a:pt x="45" y="35"/>
                  <a:pt x="45" y="35"/>
                </a:cubicBezTo>
                <a:cubicBezTo>
                  <a:pt x="47" y="35"/>
                  <a:pt x="48" y="33"/>
                  <a:pt x="48" y="32"/>
                </a:cubicBezTo>
                <a:cubicBezTo>
                  <a:pt x="48" y="31"/>
                  <a:pt x="47" y="29"/>
                  <a:pt x="45" y="29"/>
                </a:cubicBezTo>
                <a:cubicBezTo>
                  <a:pt x="21" y="29"/>
                  <a:pt x="21" y="29"/>
                  <a:pt x="21" y="29"/>
                </a:cubicBezTo>
                <a:cubicBezTo>
                  <a:pt x="20" y="29"/>
                  <a:pt x="19" y="31"/>
                  <a:pt x="19" y="32"/>
                </a:cubicBezTo>
                <a:cubicBezTo>
                  <a:pt x="19" y="33"/>
                  <a:pt x="20" y="35"/>
                  <a:pt x="21" y="35"/>
                </a:cubicBezTo>
                <a:close/>
                <a:moveTo>
                  <a:pt x="64" y="48"/>
                </a:moveTo>
                <a:cubicBezTo>
                  <a:pt x="64" y="47"/>
                  <a:pt x="63" y="45"/>
                  <a:pt x="61" y="45"/>
                </a:cubicBezTo>
                <a:cubicBezTo>
                  <a:pt x="21" y="45"/>
                  <a:pt x="21" y="45"/>
                  <a:pt x="21" y="45"/>
                </a:cubicBezTo>
                <a:cubicBezTo>
                  <a:pt x="20" y="45"/>
                  <a:pt x="19" y="47"/>
                  <a:pt x="19" y="48"/>
                </a:cubicBezTo>
                <a:cubicBezTo>
                  <a:pt x="19" y="49"/>
                  <a:pt x="20" y="51"/>
                  <a:pt x="21" y="51"/>
                </a:cubicBezTo>
                <a:cubicBezTo>
                  <a:pt x="61" y="51"/>
                  <a:pt x="61" y="51"/>
                  <a:pt x="61" y="51"/>
                </a:cubicBezTo>
                <a:cubicBezTo>
                  <a:pt x="63" y="51"/>
                  <a:pt x="64" y="49"/>
                  <a:pt x="64" y="48"/>
                </a:cubicBezTo>
                <a:close/>
                <a:moveTo>
                  <a:pt x="160" y="11"/>
                </a:moveTo>
                <a:cubicBezTo>
                  <a:pt x="83" y="11"/>
                  <a:pt x="83" y="11"/>
                  <a:pt x="83" y="11"/>
                </a:cubicBezTo>
                <a:cubicBezTo>
                  <a:pt x="83" y="3"/>
                  <a:pt x="83" y="3"/>
                  <a:pt x="83" y="3"/>
                </a:cubicBezTo>
                <a:cubicBezTo>
                  <a:pt x="83" y="1"/>
                  <a:pt x="81" y="0"/>
                  <a:pt x="80" y="0"/>
                </a:cubicBezTo>
                <a:cubicBezTo>
                  <a:pt x="79" y="0"/>
                  <a:pt x="77" y="1"/>
                  <a:pt x="77" y="3"/>
                </a:cubicBezTo>
                <a:cubicBezTo>
                  <a:pt x="77" y="11"/>
                  <a:pt x="77" y="11"/>
                  <a:pt x="77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23"/>
                  <a:pt x="0" y="123"/>
                  <a:pt x="0" y="123"/>
                </a:cubicBezTo>
                <a:cubicBezTo>
                  <a:pt x="74" y="123"/>
                  <a:pt x="74" y="123"/>
                  <a:pt x="74" y="123"/>
                </a:cubicBezTo>
                <a:cubicBezTo>
                  <a:pt x="41" y="155"/>
                  <a:pt x="41" y="155"/>
                  <a:pt x="41" y="155"/>
                </a:cubicBezTo>
                <a:cubicBezTo>
                  <a:pt x="40" y="156"/>
                  <a:pt x="40" y="158"/>
                  <a:pt x="41" y="159"/>
                </a:cubicBezTo>
                <a:cubicBezTo>
                  <a:pt x="41" y="160"/>
                  <a:pt x="42" y="160"/>
                  <a:pt x="43" y="160"/>
                </a:cubicBezTo>
                <a:cubicBezTo>
                  <a:pt x="43" y="160"/>
                  <a:pt x="44" y="160"/>
                  <a:pt x="45" y="159"/>
                </a:cubicBezTo>
                <a:cubicBezTo>
                  <a:pt x="77" y="126"/>
                  <a:pt x="77" y="126"/>
                  <a:pt x="77" y="126"/>
                </a:cubicBezTo>
                <a:cubicBezTo>
                  <a:pt x="77" y="152"/>
                  <a:pt x="77" y="152"/>
                  <a:pt x="77" y="152"/>
                </a:cubicBezTo>
                <a:cubicBezTo>
                  <a:pt x="77" y="153"/>
                  <a:pt x="79" y="155"/>
                  <a:pt x="80" y="155"/>
                </a:cubicBezTo>
                <a:cubicBezTo>
                  <a:pt x="81" y="155"/>
                  <a:pt x="83" y="153"/>
                  <a:pt x="83" y="152"/>
                </a:cubicBezTo>
                <a:cubicBezTo>
                  <a:pt x="83" y="126"/>
                  <a:pt x="83" y="126"/>
                  <a:pt x="83" y="126"/>
                </a:cubicBezTo>
                <a:cubicBezTo>
                  <a:pt x="115" y="159"/>
                  <a:pt x="115" y="159"/>
                  <a:pt x="115" y="159"/>
                </a:cubicBezTo>
                <a:cubicBezTo>
                  <a:pt x="116" y="160"/>
                  <a:pt x="117" y="160"/>
                  <a:pt x="117" y="160"/>
                </a:cubicBezTo>
                <a:cubicBezTo>
                  <a:pt x="118" y="160"/>
                  <a:pt x="119" y="160"/>
                  <a:pt x="119" y="159"/>
                </a:cubicBezTo>
                <a:cubicBezTo>
                  <a:pt x="120" y="158"/>
                  <a:pt x="120" y="156"/>
                  <a:pt x="119" y="155"/>
                </a:cubicBezTo>
                <a:cubicBezTo>
                  <a:pt x="86" y="123"/>
                  <a:pt x="86" y="123"/>
                  <a:pt x="86" y="123"/>
                </a:cubicBezTo>
                <a:cubicBezTo>
                  <a:pt x="160" y="123"/>
                  <a:pt x="160" y="123"/>
                  <a:pt x="160" y="123"/>
                </a:cubicBezTo>
                <a:lnTo>
                  <a:pt x="160" y="11"/>
                </a:lnTo>
                <a:close/>
                <a:moveTo>
                  <a:pt x="155" y="117"/>
                </a:moveTo>
                <a:cubicBezTo>
                  <a:pt x="5" y="117"/>
                  <a:pt x="5" y="117"/>
                  <a:pt x="5" y="117"/>
                </a:cubicBezTo>
                <a:cubicBezTo>
                  <a:pt x="5" y="16"/>
                  <a:pt x="5" y="16"/>
                  <a:pt x="5" y="16"/>
                </a:cubicBezTo>
                <a:cubicBezTo>
                  <a:pt x="155" y="16"/>
                  <a:pt x="155" y="16"/>
                  <a:pt x="155" y="16"/>
                </a:cubicBezTo>
                <a:lnTo>
                  <a:pt x="155" y="117"/>
                </a:lnTo>
                <a:close/>
                <a:moveTo>
                  <a:pt x="109" y="53"/>
                </a:moveTo>
                <a:cubicBezTo>
                  <a:pt x="122" y="53"/>
                  <a:pt x="122" y="53"/>
                  <a:pt x="122" y="53"/>
                </a:cubicBezTo>
                <a:cubicBezTo>
                  <a:pt x="90" y="85"/>
                  <a:pt x="90" y="85"/>
                  <a:pt x="90" y="85"/>
                </a:cubicBezTo>
                <a:cubicBezTo>
                  <a:pt x="67" y="63"/>
                  <a:pt x="67" y="63"/>
                  <a:pt x="67" y="63"/>
                </a:cubicBezTo>
                <a:cubicBezTo>
                  <a:pt x="66" y="62"/>
                  <a:pt x="65" y="62"/>
                  <a:pt x="64" y="63"/>
                </a:cubicBezTo>
                <a:cubicBezTo>
                  <a:pt x="30" y="97"/>
                  <a:pt x="30" y="97"/>
                  <a:pt x="30" y="97"/>
                </a:cubicBezTo>
                <a:cubicBezTo>
                  <a:pt x="29" y="98"/>
                  <a:pt x="29" y="100"/>
                  <a:pt x="30" y="101"/>
                </a:cubicBezTo>
                <a:cubicBezTo>
                  <a:pt x="31" y="101"/>
                  <a:pt x="31" y="101"/>
                  <a:pt x="32" y="101"/>
                </a:cubicBezTo>
                <a:cubicBezTo>
                  <a:pt x="33" y="101"/>
                  <a:pt x="33" y="101"/>
                  <a:pt x="34" y="101"/>
                </a:cubicBezTo>
                <a:cubicBezTo>
                  <a:pt x="66" y="69"/>
                  <a:pt x="66" y="69"/>
                  <a:pt x="66" y="69"/>
                </a:cubicBezTo>
                <a:cubicBezTo>
                  <a:pt x="88" y="91"/>
                  <a:pt x="88" y="91"/>
                  <a:pt x="88" y="91"/>
                </a:cubicBezTo>
                <a:cubicBezTo>
                  <a:pt x="88" y="91"/>
                  <a:pt x="89" y="92"/>
                  <a:pt x="90" y="92"/>
                </a:cubicBezTo>
                <a:cubicBezTo>
                  <a:pt x="90" y="92"/>
                  <a:pt x="91" y="91"/>
                  <a:pt x="91" y="91"/>
                </a:cubicBezTo>
                <a:cubicBezTo>
                  <a:pt x="125" y="57"/>
                  <a:pt x="125" y="57"/>
                  <a:pt x="125" y="57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71"/>
                  <a:pt x="127" y="72"/>
                  <a:pt x="128" y="72"/>
                </a:cubicBezTo>
                <a:cubicBezTo>
                  <a:pt x="129" y="72"/>
                  <a:pt x="131" y="71"/>
                  <a:pt x="131" y="69"/>
                </a:cubicBezTo>
                <a:cubicBezTo>
                  <a:pt x="131" y="51"/>
                  <a:pt x="131" y="51"/>
                  <a:pt x="131" y="51"/>
                </a:cubicBezTo>
                <a:cubicBezTo>
                  <a:pt x="131" y="50"/>
                  <a:pt x="131" y="50"/>
                  <a:pt x="130" y="50"/>
                </a:cubicBezTo>
                <a:cubicBezTo>
                  <a:pt x="130" y="49"/>
                  <a:pt x="130" y="48"/>
                  <a:pt x="129" y="48"/>
                </a:cubicBezTo>
                <a:cubicBezTo>
                  <a:pt x="129" y="48"/>
                  <a:pt x="128" y="48"/>
                  <a:pt x="128" y="48"/>
                </a:cubicBezTo>
                <a:cubicBezTo>
                  <a:pt x="109" y="48"/>
                  <a:pt x="109" y="48"/>
                  <a:pt x="109" y="48"/>
                </a:cubicBezTo>
                <a:cubicBezTo>
                  <a:pt x="108" y="48"/>
                  <a:pt x="107" y="49"/>
                  <a:pt x="107" y="51"/>
                </a:cubicBezTo>
                <a:cubicBezTo>
                  <a:pt x="107" y="52"/>
                  <a:pt x="108" y="53"/>
                  <a:pt x="109" y="5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10" name="Freeform 1107">
            <a:extLst>
              <a:ext uri="{FF2B5EF4-FFF2-40B4-BE49-F238E27FC236}">
                <a16:creationId xmlns:a16="http://schemas.microsoft.com/office/drawing/2014/main" xmlns="" id="{5FB89524-1CB1-4338-A797-FBCCBE0D5E98}"/>
              </a:ext>
            </a:extLst>
          </p:cNvPr>
          <p:cNvSpPr>
            <a:spLocks noEditPoints="1"/>
          </p:cNvSpPr>
          <p:nvPr/>
        </p:nvSpPr>
        <p:spPr bwMode="auto">
          <a:xfrm>
            <a:off x="3921125" y="3463925"/>
            <a:ext cx="547688" cy="552450"/>
          </a:xfrm>
          <a:custGeom>
            <a:avLst/>
            <a:gdLst>
              <a:gd name="T0" fmla="*/ 83 w 160"/>
              <a:gd name="T1" fmla="*/ 3 h 160"/>
              <a:gd name="T2" fmla="*/ 77 w 160"/>
              <a:gd name="T3" fmla="*/ 11 h 160"/>
              <a:gd name="T4" fmla="*/ 74 w 160"/>
              <a:gd name="T5" fmla="*/ 123 h 160"/>
              <a:gd name="T6" fmla="*/ 43 w 160"/>
              <a:gd name="T7" fmla="*/ 160 h 160"/>
              <a:gd name="T8" fmla="*/ 77 w 160"/>
              <a:gd name="T9" fmla="*/ 152 h 160"/>
              <a:gd name="T10" fmla="*/ 83 w 160"/>
              <a:gd name="T11" fmla="*/ 126 h 160"/>
              <a:gd name="T12" fmla="*/ 119 w 160"/>
              <a:gd name="T13" fmla="*/ 159 h 160"/>
              <a:gd name="T14" fmla="*/ 160 w 160"/>
              <a:gd name="T15" fmla="*/ 123 h 160"/>
              <a:gd name="T16" fmla="*/ 5 w 160"/>
              <a:gd name="T17" fmla="*/ 117 h 160"/>
              <a:gd name="T18" fmla="*/ 155 w 160"/>
              <a:gd name="T19" fmla="*/ 117 h 160"/>
              <a:gd name="T20" fmla="*/ 32 w 160"/>
              <a:gd name="T21" fmla="*/ 77 h 160"/>
              <a:gd name="T22" fmla="*/ 42 w 160"/>
              <a:gd name="T23" fmla="*/ 68 h 160"/>
              <a:gd name="T24" fmla="*/ 27 w 160"/>
              <a:gd name="T25" fmla="*/ 43 h 160"/>
              <a:gd name="T26" fmla="*/ 32 w 160"/>
              <a:gd name="T27" fmla="*/ 35 h 160"/>
              <a:gd name="T28" fmla="*/ 45 w 160"/>
              <a:gd name="T29" fmla="*/ 43 h 160"/>
              <a:gd name="T30" fmla="*/ 32 w 160"/>
              <a:gd name="T31" fmla="*/ 25 h 160"/>
              <a:gd name="T32" fmla="*/ 22 w 160"/>
              <a:gd name="T33" fmla="*/ 34 h 160"/>
              <a:gd name="T34" fmla="*/ 37 w 160"/>
              <a:gd name="T35" fmla="*/ 58 h 160"/>
              <a:gd name="T36" fmla="*/ 32 w 160"/>
              <a:gd name="T37" fmla="*/ 67 h 160"/>
              <a:gd name="T38" fmla="*/ 19 w 160"/>
              <a:gd name="T39" fmla="*/ 59 h 160"/>
              <a:gd name="T40" fmla="*/ 141 w 160"/>
              <a:gd name="T41" fmla="*/ 53 h 160"/>
              <a:gd name="T42" fmla="*/ 109 w 160"/>
              <a:gd name="T43" fmla="*/ 67 h 160"/>
              <a:gd name="T44" fmla="*/ 141 w 160"/>
              <a:gd name="T45" fmla="*/ 80 h 160"/>
              <a:gd name="T46" fmla="*/ 131 w 160"/>
              <a:gd name="T47" fmla="*/ 85 h 160"/>
              <a:gd name="T48" fmla="*/ 123 w 160"/>
              <a:gd name="T49" fmla="*/ 99 h 160"/>
              <a:gd name="T50" fmla="*/ 141 w 160"/>
              <a:gd name="T51" fmla="*/ 104 h 160"/>
              <a:gd name="T52" fmla="*/ 147 w 160"/>
              <a:gd name="T53" fmla="*/ 109 h 160"/>
              <a:gd name="T54" fmla="*/ 141 w 160"/>
              <a:gd name="T55" fmla="*/ 27 h 160"/>
              <a:gd name="T56" fmla="*/ 120 w 160"/>
              <a:gd name="T57" fmla="*/ 35 h 160"/>
              <a:gd name="T58" fmla="*/ 141 w 160"/>
              <a:gd name="T59" fmla="*/ 48 h 160"/>
              <a:gd name="T60" fmla="*/ 104 w 160"/>
              <a:gd name="T61" fmla="*/ 53 h 160"/>
              <a:gd name="T62" fmla="*/ 19 w 160"/>
              <a:gd name="T63" fmla="*/ 104 h 160"/>
              <a:gd name="T64" fmla="*/ 45 w 160"/>
              <a:gd name="T65" fmla="*/ 104 h 160"/>
              <a:gd name="T66" fmla="*/ 53 w 160"/>
              <a:gd name="T67" fmla="*/ 104 h 160"/>
              <a:gd name="T68" fmla="*/ 58 w 160"/>
              <a:gd name="T69" fmla="*/ 106 h 160"/>
              <a:gd name="T70" fmla="*/ 54 w 160"/>
              <a:gd name="T71" fmla="*/ 102 h 160"/>
              <a:gd name="T72" fmla="*/ 45 w 160"/>
              <a:gd name="T73" fmla="*/ 91 h 160"/>
              <a:gd name="T74" fmla="*/ 59 w 160"/>
              <a:gd name="T75" fmla="*/ 91 h 160"/>
              <a:gd name="T76" fmla="*/ 27 w 160"/>
              <a:gd name="T77" fmla="*/ 93 h 160"/>
              <a:gd name="T78" fmla="*/ 21 w 160"/>
              <a:gd name="T79" fmla="*/ 88 h 160"/>
              <a:gd name="T80" fmla="*/ 35 w 160"/>
              <a:gd name="T81" fmla="*/ 89 h 160"/>
              <a:gd name="T82" fmla="*/ 37 w 160"/>
              <a:gd name="T83" fmla="*/ 93 h 160"/>
              <a:gd name="T84" fmla="*/ 39 w 160"/>
              <a:gd name="T85" fmla="*/ 89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160" h="160">
                <a:moveTo>
                  <a:pt x="160" y="11"/>
                </a:moveTo>
                <a:cubicBezTo>
                  <a:pt x="83" y="11"/>
                  <a:pt x="83" y="11"/>
                  <a:pt x="83" y="11"/>
                </a:cubicBezTo>
                <a:cubicBezTo>
                  <a:pt x="83" y="3"/>
                  <a:pt x="83" y="3"/>
                  <a:pt x="83" y="3"/>
                </a:cubicBezTo>
                <a:cubicBezTo>
                  <a:pt x="83" y="1"/>
                  <a:pt x="81" y="0"/>
                  <a:pt x="80" y="0"/>
                </a:cubicBezTo>
                <a:cubicBezTo>
                  <a:pt x="79" y="0"/>
                  <a:pt x="77" y="1"/>
                  <a:pt x="77" y="3"/>
                </a:cubicBezTo>
                <a:cubicBezTo>
                  <a:pt x="77" y="11"/>
                  <a:pt x="77" y="11"/>
                  <a:pt x="77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23"/>
                  <a:pt x="0" y="123"/>
                  <a:pt x="0" y="123"/>
                </a:cubicBezTo>
                <a:cubicBezTo>
                  <a:pt x="74" y="123"/>
                  <a:pt x="74" y="123"/>
                  <a:pt x="74" y="123"/>
                </a:cubicBezTo>
                <a:cubicBezTo>
                  <a:pt x="41" y="155"/>
                  <a:pt x="41" y="155"/>
                  <a:pt x="41" y="155"/>
                </a:cubicBezTo>
                <a:cubicBezTo>
                  <a:pt x="40" y="156"/>
                  <a:pt x="40" y="158"/>
                  <a:pt x="41" y="159"/>
                </a:cubicBezTo>
                <a:cubicBezTo>
                  <a:pt x="41" y="160"/>
                  <a:pt x="42" y="160"/>
                  <a:pt x="43" y="160"/>
                </a:cubicBezTo>
                <a:cubicBezTo>
                  <a:pt x="43" y="160"/>
                  <a:pt x="44" y="160"/>
                  <a:pt x="45" y="159"/>
                </a:cubicBezTo>
                <a:cubicBezTo>
                  <a:pt x="77" y="126"/>
                  <a:pt x="77" y="126"/>
                  <a:pt x="77" y="126"/>
                </a:cubicBezTo>
                <a:cubicBezTo>
                  <a:pt x="77" y="152"/>
                  <a:pt x="77" y="152"/>
                  <a:pt x="77" y="152"/>
                </a:cubicBezTo>
                <a:cubicBezTo>
                  <a:pt x="77" y="153"/>
                  <a:pt x="79" y="155"/>
                  <a:pt x="80" y="155"/>
                </a:cubicBezTo>
                <a:cubicBezTo>
                  <a:pt x="81" y="155"/>
                  <a:pt x="83" y="153"/>
                  <a:pt x="83" y="152"/>
                </a:cubicBezTo>
                <a:cubicBezTo>
                  <a:pt x="83" y="126"/>
                  <a:pt x="83" y="126"/>
                  <a:pt x="83" y="126"/>
                </a:cubicBezTo>
                <a:cubicBezTo>
                  <a:pt x="115" y="159"/>
                  <a:pt x="115" y="159"/>
                  <a:pt x="115" y="159"/>
                </a:cubicBezTo>
                <a:cubicBezTo>
                  <a:pt x="116" y="160"/>
                  <a:pt x="117" y="160"/>
                  <a:pt x="117" y="160"/>
                </a:cubicBezTo>
                <a:cubicBezTo>
                  <a:pt x="118" y="160"/>
                  <a:pt x="119" y="160"/>
                  <a:pt x="119" y="159"/>
                </a:cubicBezTo>
                <a:cubicBezTo>
                  <a:pt x="120" y="158"/>
                  <a:pt x="120" y="156"/>
                  <a:pt x="119" y="155"/>
                </a:cubicBezTo>
                <a:cubicBezTo>
                  <a:pt x="86" y="123"/>
                  <a:pt x="86" y="123"/>
                  <a:pt x="86" y="123"/>
                </a:cubicBezTo>
                <a:cubicBezTo>
                  <a:pt x="160" y="123"/>
                  <a:pt x="160" y="123"/>
                  <a:pt x="160" y="123"/>
                </a:cubicBezTo>
                <a:lnTo>
                  <a:pt x="160" y="11"/>
                </a:lnTo>
                <a:close/>
                <a:moveTo>
                  <a:pt x="155" y="117"/>
                </a:moveTo>
                <a:cubicBezTo>
                  <a:pt x="5" y="117"/>
                  <a:pt x="5" y="117"/>
                  <a:pt x="5" y="117"/>
                </a:cubicBezTo>
                <a:cubicBezTo>
                  <a:pt x="5" y="16"/>
                  <a:pt x="5" y="16"/>
                  <a:pt x="5" y="16"/>
                </a:cubicBezTo>
                <a:cubicBezTo>
                  <a:pt x="155" y="16"/>
                  <a:pt x="155" y="16"/>
                  <a:pt x="155" y="16"/>
                </a:cubicBezTo>
                <a:lnTo>
                  <a:pt x="155" y="117"/>
                </a:lnTo>
                <a:close/>
                <a:moveTo>
                  <a:pt x="29" y="72"/>
                </a:moveTo>
                <a:cubicBezTo>
                  <a:pt x="29" y="75"/>
                  <a:pt x="29" y="75"/>
                  <a:pt x="29" y="75"/>
                </a:cubicBezTo>
                <a:cubicBezTo>
                  <a:pt x="29" y="76"/>
                  <a:pt x="31" y="77"/>
                  <a:pt x="32" y="77"/>
                </a:cubicBezTo>
                <a:cubicBezTo>
                  <a:pt x="33" y="77"/>
                  <a:pt x="35" y="76"/>
                  <a:pt x="35" y="75"/>
                </a:cubicBezTo>
                <a:cubicBezTo>
                  <a:pt x="35" y="72"/>
                  <a:pt x="35" y="72"/>
                  <a:pt x="35" y="72"/>
                </a:cubicBezTo>
                <a:cubicBezTo>
                  <a:pt x="38" y="72"/>
                  <a:pt x="40" y="70"/>
                  <a:pt x="42" y="68"/>
                </a:cubicBezTo>
                <a:cubicBezTo>
                  <a:pt x="44" y="66"/>
                  <a:pt x="45" y="63"/>
                  <a:pt x="44" y="61"/>
                </a:cubicBezTo>
                <a:cubicBezTo>
                  <a:pt x="44" y="58"/>
                  <a:pt x="43" y="56"/>
                  <a:pt x="41" y="54"/>
                </a:cubicBezTo>
                <a:cubicBezTo>
                  <a:pt x="27" y="43"/>
                  <a:pt x="27" y="43"/>
                  <a:pt x="27" y="43"/>
                </a:cubicBezTo>
                <a:cubicBezTo>
                  <a:pt x="26" y="43"/>
                  <a:pt x="25" y="42"/>
                  <a:pt x="25" y="40"/>
                </a:cubicBezTo>
                <a:cubicBezTo>
                  <a:pt x="25" y="39"/>
                  <a:pt x="25" y="38"/>
                  <a:pt x="26" y="38"/>
                </a:cubicBezTo>
                <a:cubicBezTo>
                  <a:pt x="27" y="36"/>
                  <a:pt x="30" y="35"/>
                  <a:pt x="32" y="35"/>
                </a:cubicBezTo>
                <a:cubicBezTo>
                  <a:pt x="36" y="35"/>
                  <a:pt x="40" y="38"/>
                  <a:pt x="40" y="43"/>
                </a:cubicBezTo>
                <a:cubicBezTo>
                  <a:pt x="40" y="44"/>
                  <a:pt x="41" y="45"/>
                  <a:pt x="43" y="45"/>
                </a:cubicBezTo>
                <a:cubicBezTo>
                  <a:pt x="44" y="45"/>
                  <a:pt x="45" y="44"/>
                  <a:pt x="45" y="43"/>
                </a:cubicBezTo>
                <a:cubicBezTo>
                  <a:pt x="45" y="36"/>
                  <a:pt x="41" y="31"/>
                  <a:pt x="35" y="30"/>
                </a:cubicBezTo>
                <a:cubicBezTo>
                  <a:pt x="35" y="27"/>
                  <a:pt x="35" y="27"/>
                  <a:pt x="35" y="27"/>
                </a:cubicBezTo>
                <a:cubicBezTo>
                  <a:pt x="35" y="26"/>
                  <a:pt x="33" y="25"/>
                  <a:pt x="32" y="25"/>
                </a:cubicBezTo>
                <a:cubicBezTo>
                  <a:pt x="31" y="25"/>
                  <a:pt x="29" y="26"/>
                  <a:pt x="29" y="27"/>
                </a:cubicBezTo>
                <a:cubicBezTo>
                  <a:pt x="29" y="30"/>
                  <a:pt x="29" y="30"/>
                  <a:pt x="29" y="30"/>
                </a:cubicBezTo>
                <a:cubicBezTo>
                  <a:pt x="26" y="30"/>
                  <a:pt x="24" y="32"/>
                  <a:pt x="22" y="34"/>
                </a:cubicBezTo>
                <a:cubicBezTo>
                  <a:pt x="20" y="36"/>
                  <a:pt x="19" y="38"/>
                  <a:pt x="20" y="41"/>
                </a:cubicBezTo>
                <a:cubicBezTo>
                  <a:pt x="20" y="44"/>
                  <a:pt x="21" y="46"/>
                  <a:pt x="23" y="48"/>
                </a:cubicBezTo>
                <a:cubicBezTo>
                  <a:pt x="37" y="58"/>
                  <a:pt x="37" y="58"/>
                  <a:pt x="37" y="58"/>
                </a:cubicBezTo>
                <a:cubicBezTo>
                  <a:pt x="38" y="59"/>
                  <a:pt x="39" y="60"/>
                  <a:pt x="39" y="61"/>
                </a:cubicBezTo>
                <a:cubicBezTo>
                  <a:pt x="39" y="63"/>
                  <a:pt x="39" y="64"/>
                  <a:pt x="38" y="64"/>
                </a:cubicBezTo>
                <a:cubicBezTo>
                  <a:pt x="37" y="66"/>
                  <a:pt x="34" y="67"/>
                  <a:pt x="32" y="67"/>
                </a:cubicBezTo>
                <a:cubicBezTo>
                  <a:pt x="28" y="67"/>
                  <a:pt x="24" y="64"/>
                  <a:pt x="24" y="59"/>
                </a:cubicBezTo>
                <a:cubicBezTo>
                  <a:pt x="24" y="58"/>
                  <a:pt x="23" y="57"/>
                  <a:pt x="21" y="57"/>
                </a:cubicBezTo>
                <a:cubicBezTo>
                  <a:pt x="20" y="57"/>
                  <a:pt x="19" y="58"/>
                  <a:pt x="19" y="59"/>
                </a:cubicBezTo>
                <a:cubicBezTo>
                  <a:pt x="19" y="66"/>
                  <a:pt x="23" y="71"/>
                  <a:pt x="29" y="72"/>
                </a:cubicBezTo>
                <a:close/>
                <a:moveTo>
                  <a:pt x="104" y="53"/>
                </a:moveTo>
                <a:cubicBezTo>
                  <a:pt x="141" y="53"/>
                  <a:pt x="141" y="53"/>
                  <a:pt x="141" y="53"/>
                </a:cubicBezTo>
                <a:cubicBezTo>
                  <a:pt x="141" y="64"/>
                  <a:pt x="141" y="64"/>
                  <a:pt x="141" y="64"/>
                </a:cubicBezTo>
                <a:cubicBezTo>
                  <a:pt x="112" y="64"/>
                  <a:pt x="112" y="64"/>
                  <a:pt x="112" y="64"/>
                </a:cubicBezTo>
                <a:cubicBezTo>
                  <a:pt x="111" y="64"/>
                  <a:pt x="109" y="65"/>
                  <a:pt x="109" y="67"/>
                </a:cubicBezTo>
                <a:cubicBezTo>
                  <a:pt x="109" y="68"/>
                  <a:pt x="111" y="69"/>
                  <a:pt x="112" y="69"/>
                </a:cubicBezTo>
                <a:cubicBezTo>
                  <a:pt x="141" y="69"/>
                  <a:pt x="141" y="69"/>
                  <a:pt x="141" y="69"/>
                </a:cubicBezTo>
                <a:cubicBezTo>
                  <a:pt x="141" y="80"/>
                  <a:pt x="141" y="80"/>
                  <a:pt x="141" y="80"/>
                </a:cubicBezTo>
                <a:cubicBezTo>
                  <a:pt x="131" y="80"/>
                  <a:pt x="131" y="80"/>
                  <a:pt x="131" y="80"/>
                </a:cubicBezTo>
                <a:cubicBezTo>
                  <a:pt x="129" y="80"/>
                  <a:pt x="128" y="81"/>
                  <a:pt x="128" y="83"/>
                </a:cubicBezTo>
                <a:cubicBezTo>
                  <a:pt x="128" y="84"/>
                  <a:pt x="129" y="85"/>
                  <a:pt x="131" y="85"/>
                </a:cubicBezTo>
                <a:cubicBezTo>
                  <a:pt x="141" y="85"/>
                  <a:pt x="141" y="85"/>
                  <a:pt x="141" y="85"/>
                </a:cubicBezTo>
                <a:cubicBezTo>
                  <a:pt x="141" y="99"/>
                  <a:pt x="141" y="99"/>
                  <a:pt x="141" y="99"/>
                </a:cubicBezTo>
                <a:cubicBezTo>
                  <a:pt x="123" y="99"/>
                  <a:pt x="123" y="99"/>
                  <a:pt x="123" y="99"/>
                </a:cubicBezTo>
                <a:cubicBezTo>
                  <a:pt x="121" y="99"/>
                  <a:pt x="120" y="100"/>
                  <a:pt x="120" y="101"/>
                </a:cubicBezTo>
                <a:cubicBezTo>
                  <a:pt x="120" y="103"/>
                  <a:pt x="121" y="104"/>
                  <a:pt x="123" y="104"/>
                </a:cubicBezTo>
                <a:cubicBezTo>
                  <a:pt x="141" y="104"/>
                  <a:pt x="141" y="104"/>
                  <a:pt x="141" y="104"/>
                </a:cubicBezTo>
                <a:cubicBezTo>
                  <a:pt x="141" y="109"/>
                  <a:pt x="141" y="109"/>
                  <a:pt x="141" y="109"/>
                </a:cubicBezTo>
                <a:cubicBezTo>
                  <a:pt x="141" y="111"/>
                  <a:pt x="143" y="112"/>
                  <a:pt x="144" y="112"/>
                </a:cubicBezTo>
                <a:cubicBezTo>
                  <a:pt x="145" y="112"/>
                  <a:pt x="147" y="111"/>
                  <a:pt x="147" y="109"/>
                </a:cubicBezTo>
                <a:cubicBezTo>
                  <a:pt x="147" y="27"/>
                  <a:pt x="147" y="27"/>
                  <a:pt x="147" y="27"/>
                </a:cubicBezTo>
                <a:cubicBezTo>
                  <a:pt x="147" y="25"/>
                  <a:pt x="145" y="24"/>
                  <a:pt x="144" y="24"/>
                </a:cubicBezTo>
                <a:cubicBezTo>
                  <a:pt x="143" y="24"/>
                  <a:pt x="141" y="25"/>
                  <a:pt x="141" y="27"/>
                </a:cubicBezTo>
                <a:cubicBezTo>
                  <a:pt x="141" y="32"/>
                  <a:pt x="141" y="32"/>
                  <a:pt x="141" y="32"/>
                </a:cubicBezTo>
                <a:cubicBezTo>
                  <a:pt x="123" y="32"/>
                  <a:pt x="123" y="32"/>
                  <a:pt x="123" y="32"/>
                </a:cubicBezTo>
                <a:cubicBezTo>
                  <a:pt x="121" y="32"/>
                  <a:pt x="120" y="33"/>
                  <a:pt x="120" y="35"/>
                </a:cubicBezTo>
                <a:cubicBezTo>
                  <a:pt x="120" y="36"/>
                  <a:pt x="121" y="37"/>
                  <a:pt x="123" y="37"/>
                </a:cubicBezTo>
                <a:cubicBezTo>
                  <a:pt x="141" y="37"/>
                  <a:pt x="141" y="37"/>
                  <a:pt x="141" y="37"/>
                </a:cubicBezTo>
                <a:cubicBezTo>
                  <a:pt x="141" y="48"/>
                  <a:pt x="141" y="48"/>
                  <a:pt x="141" y="48"/>
                </a:cubicBezTo>
                <a:cubicBezTo>
                  <a:pt x="104" y="48"/>
                  <a:pt x="104" y="48"/>
                  <a:pt x="104" y="48"/>
                </a:cubicBezTo>
                <a:cubicBezTo>
                  <a:pt x="103" y="48"/>
                  <a:pt x="101" y="49"/>
                  <a:pt x="101" y="51"/>
                </a:cubicBezTo>
                <a:cubicBezTo>
                  <a:pt x="101" y="52"/>
                  <a:pt x="103" y="53"/>
                  <a:pt x="104" y="53"/>
                </a:cubicBezTo>
                <a:close/>
                <a:moveTo>
                  <a:pt x="43" y="101"/>
                </a:moveTo>
                <a:cubicBezTo>
                  <a:pt x="21" y="101"/>
                  <a:pt x="21" y="101"/>
                  <a:pt x="21" y="101"/>
                </a:cubicBezTo>
                <a:cubicBezTo>
                  <a:pt x="20" y="101"/>
                  <a:pt x="19" y="103"/>
                  <a:pt x="19" y="104"/>
                </a:cubicBezTo>
                <a:cubicBezTo>
                  <a:pt x="19" y="105"/>
                  <a:pt x="20" y="107"/>
                  <a:pt x="21" y="107"/>
                </a:cubicBezTo>
                <a:cubicBezTo>
                  <a:pt x="43" y="107"/>
                  <a:pt x="43" y="107"/>
                  <a:pt x="43" y="107"/>
                </a:cubicBezTo>
                <a:cubicBezTo>
                  <a:pt x="44" y="107"/>
                  <a:pt x="45" y="105"/>
                  <a:pt x="45" y="104"/>
                </a:cubicBezTo>
                <a:cubicBezTo>
                  <a:pt x="45" y="103"/>
                  <a:pt x="44" y="101"/>
                  <a:pt x="43" y="101"/>
                </a:cubicBezTo>
                <a:close/>
                <a:moveTo>
                  <a:pt x="54" y="102"/>
                </a:moveTo>
                <a:cubicBezTo>
                  <a:pt x="54" y="103"/>
                  <a:pt x="53" y="103"/>
                  <a:pt x="53" y="104"/>
                </a:cubicBezTo>
                <a:cubicBezTo>
                  <a:pt x="53" y="105"/>
                  <a:pt x="54" y="105"/>
                  <a:pt x="54" y="106"/>
                </a:cubicBezTo>
                <a:cubicBezTo>
                  <a:pt x="55" y="106"/>
                  <a:pt x="55" y="107"/>
                  <a:pt x="56" y="107"/>
                </a:cubicBezTo>
                <a:cubicBezTo>
                  <a:pt x="57" y="107"/>
                  <a:pt x="57" y="106"/>
                  <a:pt x="58" y="106"/>
                </a:cubicBezTo>
                <a:cubicBezTo>
                  <a:pt x="58" y="105"/>
                  <a:pt x="59" y="105"/>
                  <a:pt x="59" y="104"/>
                </a:cubicBezTo>
                <a:cubicBezTo>
                  <a:pt x="59" y="103"/>
                  <a:pt x="58" y="103"/>
                  <a:pt x="58" y="102"/>
                </a:cubicBezTo>
                <a:cubicBezTo>
                  <a:pt x="57" y="101"/>
                  <a:pt x="55" y="101"/>
                  <a:pt x="54" y="102"/>
                </a:cubicBezTo>
                <a:close/>
                <a:moveTo>
                  <a:pt x="56" y="88"/>
                </a:moveTo>
                <a:cubicBezTo>
                  <a:pt x="48" y="88"/>
                  <a:pt x="48" y="88"/>
                  <a:pt x="48" y="88"/>
                </a:cubicBezTo>
                <a:cubicBezTo>
                  <a:pt x="47" y="88"/>
                  <a:pt x="45" y="89"/>
                  <a:pt x="45" y="91"/>
                </a:cubicBezTo>
                <a:cubicBezTo>
                  <a:pt x="45" y="92"/>
                  <a:pt x="47" y="93"/>
                  <a:pt x="48" y="93"/>
                </a:cubicBezTo>
                <a:cubicBezTo>
                  <a:pt x="56" y="93"/>
                  <a:pt x="56" y="93"/>
                  <a:pt x="56" y="93"/>
                </a:cubicBezTo>
                <a:cubicBezTo>
                  <a:pt x="57" y="93"/>
                  <a:pt x="59" y="92"/>
                  <a:pt x="59" y="91"/>
                </a:cubicBezTo>
                <a:cubicBezTo>
                  <a:pt x="59" y="89"/>
                  <a:pt x="57" y="88"/>
                  <a:pt x="56" y="88"/>
                </a:cubicBezTo>
                <a:close/>
                <a:moveTo>
                  <a:pt x="21" y="93"/>
                </a:moveTo>
                <a:cubicBezTo>
                  <a:pt x="27" y="93"/>
                  <a:pt x="27" y="93"/>
                  <a:pt x="27" y="93"/>
                </a:cubicBezTo>
                <a:cubicBezTo>
                  <a:pt x="28" y="93"/>
                  <a:pt x="29" y="92"/>
                  <a:pt x="29" y="91"/>
                </a:cubicBezTo>
                <a:cubicBezTo>
                  <a:pt x="29" y="89"/>
                  <a:pt x="28" y="88"/>
                  <a:pt x="27" y="88"/>
                </a:cubicBezTo>
                <a:cubicBezTo>
                  <a:pt x="21" y="88"/>
                  <a:pt x="21" y="88"/>
                  <a:pt x="21" y="88"/>
                </a:cubicBezTo>
                <a:cubicBezTo>
                  <a:pt x="20" y="88"/>
                  <a:pt x="19" y="89"/>
                  <a:pt x="19" y="91"/>
                </a:cubicBezTo>
                <a:cubicBezTo>
                  <a:pt x="19" y="92"/>
                  <a:pt x="20" y="93"/>
                  <a:pt x="21" y="93"/>
                </a:cubicBezTo>
                <a:close/>
                <a:moveTo>
                  <a:pt x="35" y="89"/>
                </a:moveTo>
                <a:cubicBezTo>
                  <a:pt x="35" y="89"/>
                  <a:pt x="35" y="90"/>
                  <a:pt x="35" y="91"/>
                </a:cubicBezTo>
                <a:cubicBezTo>
                  <a:pt x="35" y="91"/>
                  <a:pt x="35" y="92"/>
                  <a:pt x="35" y="93"/>
                </a:cubicBezTo>
                <a:cubicBezTo>
                  <a:pt x="36" y="93"/>
                  <a:pt x="37" y="93"/>
                  <a:pt x="37" y="93"/>
                </a:cubicBezTo>
                <a:cubicBezTo>
                  <a:pt x="38" y="93"/>
                  <a:pt x="39" y="93"/>
                  <a:pt x="39" y="93"/>
                </a:cubicBezTo>
                <a:cubicBezTo>
                  <a:pt x="40" y="92"/>
                  <a:pt x="40" y="91"/>
                  <a:pt x="40" y="91"/>
                </a:cubicBezTo>
                <a:cubicBezTo>
                  <a:pt x="40" y="90"/>
                  <a:pt x="40" y="89"/>
                  <a:pt x="39" y="89"/>
                </a:cubicBezTo>
                <a:cubicBezTo>
                  <a:pt x="38" y="88"/>
                  <a:pt x="36" y="88"/>
                  <a:pt x="35" y="8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11" name="Freeform 1108">
            <a:extLst>
              <a:ext uri="{FF2B5EF4-FFF2-40B4-BE49-F238E27FC236}">
                <a16:creationId xmlns:a16="http://schemas.microsoft.com/office/drawing/2014/main" xmlns="" id="{8AC0551F-E026-416A-AB90-2540FD9BBD55}"/>
              </a:ext>
            </a:extLst>
          </p:cNvPr>
          <p:cNvSpPr>
            <a:spLocks noEditPoints="1"/>
          </p:cNvSpPr>
          <p:nvPr/>
        </p:nvSpPr>
        <p:spPr bwMode="auto">
          <a:xfrm>
            <a:off x="3921125" y="4086225"/>
            <a:ext cx="547688" cy="552450"/>
          </a:xfrm>
          <a:custGeom>
            <a:avLst/>
            <a:gdLst>
              <a:gd name="T0" fmla="*/ 160 w 160"/>
              <a:gd name="T1" fmla="*/ 11 h 160"/>
              <a:gd name="T2" fmla="*/ 83 w 160"/>
              <a:gd name="T3" fmla="*/ 11 h 160"/>
              <a:gd name="T4" fmla="*/ 83 w 160"/>
              <a:gd name="T5" fmla="*/ 3 h 160"/>
              <a:gd name="T6" fmla="*/ 80 w 160"/>
              <a:gd name="T7" fmla="*/ 0 h 160"/>
              <a:gd name="T8" fmla="*/ 77 w 160"/>
              <a:gd name="T9" fmla="*/ 3 h 160"/>
              <a:gd name="T10" fmla="*/ 77 w 160"/>
              <a:gd name="T11" fmla="*/ 11 h 160"/>
              <a:gd name="T12" fmla="*/ 0 w 160"/>
              <a:gd name="T13" fmla="*/ 11 h 160"/>
              <a:gd name="T14" fmla="*/ 0 w 160"/>
              <a:gd name="T15" fmla="*/ 123 h 160"/>
              <a:gd name="T16" fmla="*/ 74 w 160"/>
              <a:gd name="T17" fmla="*/ 123 h 160"/>
              <a:gd name="T18" fmla="*/ 41 w 160"/>
              <a:gd name="T19" fmla="*/ 155 h 160"/>
              <a:gd name="T20" fmla="*/ 41 w 160"/>
              <a:gd name="T21" fmla="*/ 159 h 160"/>
              <a:gd name="T22" fmla="*/ 43 w 160"/>
              <a:gd name="T23" fmla="*/ 160 h 160"/>
              <a:gd name="T24" fmla="*/ 45 w 160"/>
              <a:gd name="T25" fmla="*/ 159 h 160"/>
              <a:gd name="T26" fmla="*/ 77 w 160"/>
              <a:gd name="T27" fmla="*/ 126 h 160"/>
              <a:gd name="T28" fmla="*/ 77 w 160"/>
              <a:gd name="T29" fmla="*/ 152 h 160"/>
              <a:gd name="T30" fmla="*/ 80 w 160"/>
              <a:gd name="T31" fmla="*/ 155 h 160"/>
              <a:gd name="T32" fmla="*/ 83 w 160"/>
              <a:gd name="T33" fmla="*/ 152 h 160"/>
              <a:gd name="T34" fmla="*/ 83 w 160"/>
              <a:gd name="T35" fmla="*/ 126 h 160"/>
              <a:gd name="T36" fmla="*/ 115 w 160"/>
              <a:gd name="T37" fmla="*/ 159 h 160"/>
              <a:gd name="T38" fmla="*/ 117 w 160"/>
              <a:gd name="T39" fmla="*/ 160 h 160"/>
              <a:gd name="T40" fmla="*/ 119 w 160"/>
              <a:gd name="T41" fmla="*/ 159 h 160"/>
              <a:gd name="T42" fmla="*/ 119 w 160"/>
              <a:gd name="T43" fmla="*/ 155 h 160"/>
              <a:gd name="T44" fmla="*/ 86 w 160"/>
              <a:gd name="T45" fmla="*/ 123 h 160"/>
              <a:gd name="T46" fmla="*/ 160 w 160"/>
              <a:gd name="T47" fmla="*/ 123 h 160"/>
              <a:gd name="T48" fmla="*/ 160 w 160"/>
              <a:gd name="T49" fmla="*/ 11 h 160"/>
              <a:gd name="T50" fmla="*/ 155 w 160"/>
              <a:gd name="T51" fmla="*/ 117 h 160"/>
              <a:gd name="T52" fmla="*/ 5 w 160"/>
              <a:gd name="T53" fmla="*/ 117 h 160"/>
              <a:gd name="T54" fmla="*/ 5 w 160"/>
              <a:gd name="T55" fmla="*/ 16 h 160"/>
              <a:gd name="T56" fmla="*/ 155 w 160"/>
              <a:gd name="T57" fmla="*/ 16 h 160"/>
              <a:gd name="T58" fmla="*/ 155 w 160"/>
              <a:gd name="T59" fmla="*/ 117 h 160"/>
              <a:gd name="T60" fmla="*/ 37 w 160"/>
              <a:gd name="T61" fmla="*/ 67 h 160"/>
              <a:gd name="T62" fmla="*/ 80 w 160"/>
              <a:gd name="T63" fmla="*/ 109 h 160"/>
              <a:gd name="T64" fmla="*/ 123 w 160"/>
              <a:gd name="T65" fmla="*/ 67 h 160"/>
              <a:gd name="T66" fmla="*/ 80 w 160"/>
              <a:gd name="T67" fmla="*/ 24 h 160"/>
              <a:gd name="T68" fmla="*/ 37 w 160"/>
              <a:gd name="T69" fmla="*/ 67 h 160"/>
              <a:gd name="T70" fmla="*/ 117 w 160"/>
              <a:gd name="T71" fmla="*/ 67 h 160"/>
              <a:gd name="T72" fmla="*/ 80 w 160"/>
              <a:gd name="T73" fmla="*/ 104 h 160"/>
              <a:gd name="T74" fmla="*/ 43 w 160"/>
              <a:gd name="T75" fmla="*/ 67 h 160"/>
              <a:gd name="T76" fmla="*/ 80 w 160"/>
              <a:gd name="T77" fmla="*/ 29 h 160"/>
              <a:gd name="T78" fmla="*/ 117 w 160"/>
              <a:gd name="T79" fmla="*/ 67 h 160"/>
              <a:gd name="T80" fmla="*/ 68 w 160"/>
              <a:gd name="T81" fmla="*/ 46 h 160"/>
              <a:gd name="T82" fmla="*/ 67 w 160"/>
              <a:gd name="T83" fmla="*/ 48 h 160"/>
              <a:gd name="T84" fmla="*/ 67 w 160"/>
              <a:gd name="T85" fmla="*/ 85 h 160"/>
              <a:gd name="T86" fmla="*/ 68 w 160"/>
              <a:gd name="T87" fmla="*/ 88 h 160"/>
              <a:gd name="T88" fmla="*/ 69 w 160"/>
              <a:gd name="T89" fmla="*/ 88 h 160"/>
              <a:gd name="T90" fmla="*/ 71 w 160"/>
              <a:gd name="T91" fmla="*/ 88 h 160"/>
              <a:gd name="T92" fmla="*/ 100 w 160"/>
              <a:gd name="T93" fmla="*/ 69 h 160"/>
              <a:gd name="T94" fmla="*/ 101 w 160"/>
              <a:gd name="T95" fmla="*/ 67 h 160"/>
              <a:gd name="T96" fmla="*/ 100 w 160"/>
              <a:gd name="T97" fmla="*/ 64 h 160"/>
              <a:gd name="T98" fmla="*/ 71 w 160"/>
              <a:gd name="T99" fmla="*/ 46 h 160"/>
              <a:gd name="T100" fmla="*/ 68 w 160"/>
              <a:gd name="T101" fmla="*/ 46 h 160"/>
              <a:gd name="T102" fmla="*/ 72 w 160"/>
              <a:gd name="T103" fmla="*/ 53 h 160"/>
              <a:gd name="T104" fmla="*/ 94 w 160"/>
              <a:gd name="T105" fmla="*/ 67 h 160"/>
              <a:gd name="T106" fmla="*/ 72 w 160"/>
              <a:gd name="T107" fmla="*/ 80 h 160"/>
              <a:gd name="T108" fmla="*/ 72 w 160"/>
              <a:gd name="T109" fmla="*/ 53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160" h="160">
                <a:moveTo>
                  <a:pt x="160" y="11"/>
                </a:moveTo>
                <a:cubicBezTo>
                  <a:pt x="83" y="11"/>
                  <a:pt x="83" y="11"/>
                  <a:pt x="83" y="11"/>
                </a:cubicBezTo>
                <a:cubicBezTo>
                  <a:pt x="83" y="3"/>
                  <a:pt x="83" y="3"/>
                  <a:pt x="83" y="3"/>
                </a:cubicBezTo>
                <a:cubicBezTo>
                  <a:pt x="83" y="1"/>
                  <a:pt x="81" y="0"/>
                  <a:pt x="80" y="0"/>
                </a:cubicBezTo>
                <a:cubicBezTo>
                  <a:pt x="79" y="0"/>
                  <a:pt x="77" y="1"/>
                  <a:pt x="77" y="3"/>
                </a:cubicBezTo>
                <a:cubicBezTo>
                  <a:pt x="77" y="11"/>
                  <a:pt x="77" y="11"/>
                  <a:pt x="77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23"/>
                  <a:pt x="0" y="123"/>
                  <a:pt x="0" y="123"/>
                </a:cubicBezTo>
                <a:cubicBezTo>
                  <a:pt x="74" y="123"/>
                  <a:pt x="74" y="123"/>
                  <a:pt x="74" y="123"/>
                </a:cubicBezTo>
                <a:cubicBezTo>
                  <a:pt x="41" y="155"/>
                  <a:pt x="41" y="155"/>
                  <a:pt x="41" y="155"/>
                </a:cubicBezTo>
                <a:cubicBezTo>
                  <a:pt x="40" y="156"/>
                  <a:pt x="40" y="158"/>
                  <a:pt x="41" y="159"/>
                </a:cubicBezTo>
                <a:cubicBezTo>
                  <a:pt x="41" y="160"/>
                  <a:pt x="42" y="160"/>
                  <a:pt x="43" y="160"/>
                </a:cubicBezTo>
                <a:cubicBezTo>
                  <a:pt x="43" y="160"/>
                  <a:pt x="44" y="160"/>
                  <a:pt x="45" y="159"/>
                </a:cubicBezTo>
                <a:cubicBezTo>
                  <a:pt x="77" y="126"/>
                  <a:pt x="77" y="126"/>
                  <a:pt x="77" y="126"/>
                </a:cubicBezTo>
                <a:cubicBezTo>
                  <a:pt x="77" y="152"/>
                  <a:pt x="77" y="152"/>
                  <a:pt x="77" y="152"/>
                </a:cubicBezTo>
                <a:cubicBezTo>
                  <a:pt x="77" y="153"/>
                  <a:pt x="79" y="155"/>
                  <a:pt x="80" y="155"/>
                </a:cubicBezTo>
                <a:cubicBezTo>
                  <a:pt x="81" y="155"/>
                  <a:pt x="83" y="153"/>
                  <a:pt x="83" y="152"/>
                </a:cubicBezTo>
                <a:cubicBezTo>
                  <a:pt x="83" y="126"/>
                  <a:pt x="83" y="126"/>
                  <a:pt x="83" y="126"/>
                </a:cubicBezTo>
                <a:cubicBezTo>
                  <a:pt x="115" y="159"/>
                  <a:pt x="115" y="159"/>
                  <a:pt x="115" y="159"/>
                </a:cubicBezTo>
                <a:cubicBezTo>
                  <a:pt x="116" y="160"/>
                  <a:pt x="117" y="160"/>
                  <a:pt x="117" y="160"/>
                </a:cubicBezTo>
                <a:cubicBezTo>
                  <a:pt x="118" y="160"/>
                  <a:pt x="119" y="160"/>
                  <a:pt x="119" y="159"/>
                </a:cubicBezTo>
                <a:cubicBezTo>
                  <a:pt x="120" y="158"/>
                  <a:pt x="120" y="156"/>
                  <a:pt x="119" y="155"/>
                </a:cubicBezTo>
                <a:cubicBezTo>
                  <a:pt x="86" y="123"/>
                  <a:pt x="86" y="123"/>
                  <a:pt x="86" y="123"/>
                </a:cubicBezTo>
                <a:cubicBezTo>
                  <a:pt x="160" y="123"/>
                  <a:pt x="160" y="123"/>
                  <a:pt x="160" y="123"/>
                </a:cubicBezTo>
                <a:lnTo>
                  <a:pt x="160" y="11"/>
                </a:lnTo>
                <a:close/>
                <a:moveTo>
                  <a:pt x="155" y="117"/>
                </a:moveTo>
                <a:cubicBezTo>
                  <a:pt x="5" y="117"/>
                  <a:pt x="5" y="117"/>
                  <a:pt x="5" y="117"/>
                </a:cubicBezTo>
                <a:cubicBezTo>
                  <a:pt x="5" y="16"/>
                  <a:pt x="5" y="16"/>
                  <a:pt x="5" y="16"/>
                </a:cubicBezTo>
                <a:cubicBezTo>
                  <a:pt x="155" y="16"/>
                  <a:pt x="155" y="16"/>
                  <a:pt x="155" y="16"/>
                </a:cubicBezTo>
                <a:lnTo>
                  <a:pt x="155" y="117"/>
                </a:lnTo>
                <a:close/>
                <a:moveTo>
                  <a:pt x="37" y="67"/>
                </a:moveTo>
                <a:cubicBezTo>
                  <a:pt x="37" y="90"/>
                  <a:pt x="56" y="109"/>
                  <a:pt x="80" y="109"/>
                </a:cubicBezTo>
                <a:cubicBezTo>
                  <a:pt x="104" y="109"/>
                  <a:pt x="123" y="90"/>
                  <a:pt x="123" y="67"/>
                </a:cubicBezTo>
                <a:cubicBezTo>
                  <a:pt x="123" y="43"/>
                  <a:pt x="104" y="24"/>
                  <a:pt x="80" y="24"/>
                </a:cubicBezTo>
                <a:cubicBezTo>
                  <a:pt x="56" y="24"/>
                  <a:pt x="37" y="43"/>
                  <a:pt x="37" y="67"/>
                </a:cubicBezTo>
                <a:close/>
                <a:moveTo>
                  <a:pt x="117" y="67"/>
                </a:moveTo>
                <a:cubicBezTo>
                  <a:pt x="117" y="87"/>
                  <a:pt x="101" y="104"/>
                  <a:pt x="80" y="104"/>
                </a:cubicBezTo>
                <a:cubicBezTo>
                  <a:pt x="59" y="104"/>
                  <a:pt x="43" y="87"/>
                  <a:pt x="43" y="67"/>
                </a:cubicBezTo>
                <a:cubicBezTo>
                  <a:pt x="43" y="46"/>
                  <a:pt x="59" y="29"/>
                  <a:pt x="80" y="29"/>
                </a:cubicBezTo>
                <a:cubicBezTo>
                  <a:pt x="101" y="29"/>
                  <a:pt x="117" y="46"/>
                  <a:pt x="117" y="67"/>
                </a:cubicBezTo>
                <a:close/>
                <a:moveTo>
                  <a:pt x="68" y="46"/>
                </a:moveTo>
                <a:cubicBezTo>
                  <a:pt x="67" y="46"/>
                  <a:pt x="67" y="47"/>
                  <a:pt x="67" y="48"/>
                </a:cubicBezTo>
                <a:cubicBezTo>
                  <a:pt x="67" y="85"/>
                  <a:pt x="67" y="85"/>
                  <a:pt x="67" y="85"/>
                </a:cubicBezTo>
                <a:cubicBezTo>
                  <a:pt x="67" y="86"/>
                  <a:pt x="67" y="87"/>
                  <a:pt x="68" y="88"/>
                </a:cubicBezTo>
                <a:cubicBezTo>
                  <a:pt x="68" y="88"/>
                  <a:pt x="69" y="88"/>
                  <a:pt x="69" y="88"/>
                </a:cubicBezTo>
                <a:cubicBezTo>
                  <a:pt x="70" y="88"/>
                  <a:pt x="70" y="88"/>
                  <a:pt x="71" y="88"/>
                </a:cubicBezTo>
                <a:cubicBezTo>
                  <a:pt x="100" y="69"/>
                  <a:pt x="100" y="69"/>
                  <a:pt x="100" y="69"/>
                </a:cubicBezTo>
                <a:cubicBezTo>
                  <a:pt x="101" y="68"/>
                  <a:pt x="101" y="68"/>
                  <a:pt x="101" y="67"/>
                </a:cubicBezTo>
                <a:cubicBezTo>
                  <a:pt x="101" y="66"/>
                  <a:pt x="101" y="65"/>
                  <a:pt x="100" y="64"/>
                </a:cubicBezTo>
                <a:cubicBezTo>
                  <a:pt x="71" y="46"/>
                  <a:pt x="71" y="46"/>
                  <a:pt x="71" y="46"/>
                </a:cubicBezTo>
                <a:cubicBezTo>
                  <a:pt x="70" y="45"/>
                  <a:pt x="69" y="45"/>
                  <a:pt x="68" y="46"/>
                </a:cubicBezTo>
                <a:close/>
                <a:moveTo>
                  <a:pt x="72" y="53"/>
                </a:moveTo>
                <a:cubicBezTo>
                  <a:pt x="94" y="67"/>
                  <a:pt x="94" y="67"/>
                  <a:pt x="94" y="67"/>
                </a:cubicBezTo>
                <a:cubicBezTo>
                  <a:pt x="72" y="80"/>
                  <a:pt x="72" y="80"/>
                  <a:pt x="72" y="80"/>
                </a:cubicBezTo>
                <a:lnTo>
                  <a:pt x="72" y="5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12" name="Freeform 1109">
            <a:extLst>
              <a:ext uri="{FF2B5EF4-FFF2-40B4-BE49-F238E27FC236}">
                <a16:creationId xmlns:a16="http://schemas.microsoft.com/office/drawing/2014/main" xmlns="" id="{FC7AEFAF-DA91-4738-BC97-A0903EB9DA2D}"/>
              </a:ext>
            </a:extLst>
          </p:cNvPr>
          <p:cNvSpPr>
            <a:spLocks noEditPoints="1"/>
          </p:cNvSpPr>
          <p:nvPr/>
        </p:nvSpPr>
        <p:spPr bwMode="auto">
          <a:xfrm>
            <a:off x="3921125" y="4708525"/>
            <a:ext cx="547688" cy="552450"/>
          </a:xfrm>
          <a:custGeom>
            <a:avLst/>
            <a:gdLst>
              <a:gd name="T0" fmla="*/ 80 w 160"/>
              <a:gd name="T1" fmla="*/ 0 h 160"/>
              <a:gd name="T2" fmla="*/ 0 w 160"/>
              <a:gd name="T3" fmla="*/ 123 h 160"/>
              <a:gd name="T4" fmla="*/ 43 w 160"/>
              <a:gd name="T5" fmla="*/ 160 h 160"/>
              <a:gd name="T6" fmla="*/ 80 w 160"/>
              <a:gd name="T7" fmla="*/ 155 h 160"/>
              <a:gd name="T8" fmla="*/ 117 w 160"/>
              <a:gd name="T9" fmla="*/ 160 h 160"/>
              <a:gd name="T10" fmla="*/ 160 w 160"/>
              <a:gd name="T11" fmla="*/ 123 h 160"/>
              <a:gd name="T12" fmla="*/ 5 w 160"/>
              <a:gd name="T13" fmla="*/ 16 h 160"/>
              <a:gd name="T14" fmla="*/ 99 w 160"/>
              <a:gd name="T15" fmla="*/ 109 h 160"/>
              <a:gd name="T16" fmla="*/ 93 w 160"/>
              <a:gd name="T17" fmla="*/ 109 h 160"/>
              <a:gd name="T18" fmla="*/ 104 w 160"/>
              <a:gd name="T19" fmla="*/ 109 h 160"/>
              <a:gd name="T20" fmla="*/ 107 w 160"/>
              <a:gd name="T21" fmla="*/ 88 h 160"/>
              <a:gd name="T22" fmla="*/ 117 w 160"/>
              <a:gd name="T23" fmla="*/ 112 h 160"/>
              <a:gd name="T24" fmla="*/ 128 w 160"/>
              <a:gd name="T25" fmla="*/ 75 h 160"/>
              <a:gd name="T26" fmla="*/ 131 w 160"/>
              <a:gd name="T27" fmla="*/ 109 h 160"/>
              <a:gd name="T28" fmla="*/ 136 w 160"/>
              <a:gd name="T29" fmla="*/ 88 h 160"/>
              <a:gd name="T30" fmla="*/ 141 w 160"/>
              <a:gd name="T31" fmla="*/ 88 h 160"/>
              <a:gd name="T32" fmla="*/ 51 w 160"/>
              <a:gd name="T33" fmla="*/ 99 h 160"/>
              <a:gd name="T34" fmla="*/ 21 w 160"/>
              <a:gd name="T35" fmla="*/ 101 h 160"/>
              <a:gd name="T36" fmla="*/ 21 w 160"/>
              <a:gd name="T37" fmla="*/ 112 h 160"/>
              <a:gd name="T38" fmla="*/ 80 w 160"/>
              <a:gd name="T39" fmla="*/ 50 h 160"/>
              <a:gd name="T40" fmla="*/ 79 w 160"/>
              <a:gd name="T41" fmla="*/ 44 h 160"/>
              <a:gd name="T42" fmla="*/ 76 w 160"/>
              <a:gd name="T43" fmla="*/ 38 h 160"/>
              <a:gd name="T44" fmla="*/ 73 w 160"/>
              <a:gd name="T45" fmla="*/ 33 h 160"/>
              <a:gd name="T46" fmla="*/ 69 w 160"/>
              <a:gd name="T47" fmla="*/ 28 h 160"/>
              <a:gd name="T48" fmla="*/ 64 w 160"/>
              <a:gd name="T49" fmla="*/ 25 h 160"/>
              <a:gd name="T50" fmla="*/ 58 w 160"/>
              <a:gd name="T51" fmla="*/ 23 h 160"/>
              <a:gd name="T52" fmla="*/ 52 w 160"/>
              <a:gd name="T53" fmla="*/ 21 h 160"/>
              <a:gd name="T54" fmla="*/ 48 w 160"/>
              <a:gd name="T55" fmla="*/ 21 h 160"/>
              <a:gd name="T56" fmla="*/ 49 w 160"/>
              <a:gd name="T57" fmla="*/ 83 h 160"/>
              <a:gd name="T58" fmla="*/ 80 w 160"/>
              <a:gd name="T59" fmla="*/ 55 h 160"/>
              <a:gd name="T60" fmla="*/ 80 w 160"/>
              <a:gd name="T61" fmla="*/ 52 h 160"/>
              <a:gd name="T62" fmla="*/ 51 w 160"/>
              <a:gd name="T63" fmla="*/ 27 h 160"/>
              <a:gd name="T64" fmla="*/ 57 w 160"/>
              <a:gd name="T65" fmla="*/ 28 h 160"/>
              <a:gd name="T66" fmla="*/ 74 w 160"/>
              <a:gd name="T67" fmla="*/ 47 h 160"/>
              <a:gd name="T68" fmla="*/ 75 w 160"/>
              <a:gd name="T69" fmla="*/ 51 h 160"/>
              <a:gd name="T70" fmla="*/ 45 w 160"/>
              <a:gd name="T71" fmla="*/ 27 h 160"/>
              <a:gd name="T72" fmla="*/ 45 w 160"/>
              <a:gd name="T73" fmla="*/ 56 h 160"/>
              <a:gd name="T74" fmla="*/ 24 w 160"/>
              <a:gd name="T75" fmla="*/ 52 h 160"/>
              <a:gd name="T76" fmla="*/ 68 w 160"/>
              <a:gd name="T77" fmla="*/ 69 h 160"/>
              <a:gd name="T78" fmla="*/ 125 w 160"/>
              <a:gd name="T79" fmla="*/ 35 h 160"/>
              <a:gd name="T80" fmla="*/ 137 w 160"/>
              <a:gd name="T81" fmla="*/ 35 h 160"/>
              <a:gd name="T82" fmla="*/ 141 w 160"/>
              <a:gd name="T83" fmla="*/ 39 h 160"/>
              <a:gd name="T84" fmla="*/ 131 w 160"/>
              <a:gd name="T85" fmla="*/ 27 h 160"/>
              <a:gd name="T86" fmla="*/ 131 w 160"/>
              <a:gd name="T87" fmla="*/ 21 h 160"/>
              <a:gd name="T88" fmla="*/ 109 w 160"/>
              <a:gd name="T89" fmla="*/ 27 h 160"/>
              <a:gd name="T90" fmla="*/ 101 w 160"/>
              <a:gd name="T91" fmla="*/ 24 h 160"/>
              <a:gd name="T92" fmla="*/ 123 w 160"/>
              <a:gd name="T93" fmla="*/ 24 h 160"/>
              <a:gd name="T94" fmla="*/ 118 w 160"/>
              <a:gd name="T95" fmla="*/ 26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60" h="160">
                <a:moveTo>
                  <a:pt x="160" y="11"/>
                </a:moveTo>
                <a:cubicBezTo>
                  <a:pt x="83" y="11"/>
                  <a:pt x="83" y="11"/>
                  <a:pt x="83" y="11"/>
                </a:cubicBezTo>
                <a:cubicBezTo>
                  <a:pt x="83" y="3"/>
                  <a:pt x="83" y="3"/>
                  <a:pt x="83" y="3"/>
                </a:cubicBezTo>
                <a:cubicBezTo>
                  <a:pt x="83" y="1"/>
                  <a:pt x="81" y="0"/>
                  <a:pt x="80" y="0"/>
                </a:cubicBezTo>
                <a:cubicBezTo>
                  <a:pt x="79" y="0"/>
                  <a:pt x="77" y="1"/>
                  <a:pt x="77" y="3"/>
                </a:cubicBezTo>
                <a:cubicBezTo>
                  <a:pt x="77" y="11"/>
                  <a:pt x="77" y="11"/>
                  <a:pt x="77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23"/>
                  <a:pt x="0" y="123"/>
                  <a:pt x="0" y="123"/>
                </a:cubicBezTo>
                <a:cubicBezTo>
                  <a:pt x="74" y="123"/>
                  <a:pt x="74" y="123"/>
                  <a:pt x="74" y="123"/>
                </a:cubicBezTo>
                <a:cubicBezTo>
                  <a:pt x="41" y="155"/>
                  <a:pt x="41" y="155"/>
                  <a:pt x="41" y="155"/>
                </a:cubicBezTo>
                <a:cubicBezTo>
                  <a:pt x="40" y="156"/>
                  <a:pt x="40" y="158"/>
                  <a:pt x="41" y="159"/>
                </a:cubicBezTo>
                <a:cubicBezTo>
                  <a:pt x="41" y="160"/>
                  <a:pt x="42" y="160"/>
                  <a:pt x="43" y="160"/>
                </a:cubicBezTo>
                <a:cubicBezTo>
                  <a:pt x="43" y="160"/>
                  <a:pt x="44" y="160"/>
                  <a:pt x="45" y="159"/>
                </a:cubicBezTo>
                <a:cubicBezTo>
                  <a:pt x="77" y="126"/>
                  <a:pt x="77" y="126"/>
                  <a:pt x="77" y="126"/>
                </a:cubicBezTo>
                <a:cubicBezTo>
                  <a:pt x="77" y="152"/>
                  <a:pt x="77" y="152"/>
                  <a:pt x="77" y="152"/>
                </a:cubicBezTo>
                <a:cubicBezTo>
                  <a:pt x="77" y="153"/>
                  <a:pt x="79" y="155"/>
                  <a:pt x="80" y="155"/>
                </a:cubicBezTo>
                <a:cubicBezTo>
                  <a:pt x="81" y="155"/>
                  <a:pt x="83" y="153"/>
                  <a:pt x="83" y="152"/>
                </a:cubicBezTo>
                <a:cubicBezTo>
                  <a:pt x="83" y="126"/>
                  <a:pt x="83" y="126"/>
                  <a:pt x="83" y="126"/>
                </a:cubicBezTo>
                <a:cubicBezTo>
                  <a:pt x="115" y="159"/>
                  <a:pt x="115" y="159"/>
                  <a:pt x="115" y="159"/>
                </a:cubicBezTo>
                <a:cubicBezTo>
                  <a:pt x="116" y="160"/>
                  <a:pt x="117" y="160"/>
                  <a:pt x="117" y="160"/>
                </a:cubicBezTo>
                <a:cubicBezTo>
                  <a:pt x="118" y="160"/>
                  <a:pt x="119" y="160"/>
                  <a:pt x="119" y="159"/>
                </a:cubicBezTo>
                <a:cubicBezTo>
                  <a:pt x="120" y="158"/>
                  <a:pt x="120" y="156"/>
                  <a:pt x="119" y="155"/>
                </a:cubicBezTo>
                <a:cubicBezTo>
                  <a:pt x="86" y="123"/>
                  <a:pt x="86" y="123"/>
                  <a:pt x="86" y="123"/>
                </a:cubicBezTo>
                <a:cubicBezTo>
                  <a:pt x="160" y="123"/>
                  <a:pt x="160" y="123"/>
                  <a:pt x="160" y="123"/>
                </a:cubicBezTo>
                <a:lnTo>
                  <a:pt x="160" y="11"/>
                </a:lnTo>
                <a:close/>
                <a:moveTo>
                  <a:pt x="155" y="117"/>
                </a:moveTo>
                <a:cubicBezTo>
                  <a:pt x="5" y="117"/>
                  <a:pt x="5" y="117"/>
                  <a:pt x="5" y="117"/>
                </a:cubicBezTo>
                <a:cubicBezTo>
                  <a:pt x="5" y="16"/>
                  <a:pt x="5" y="16"/>
                  <a:pt x="5" y="16"/>
                </a:cubicBezTo>
                <a:cubicBezTo>
                  <a:pt x="155" y="16"/>
                  <a:pt x="155" y="16"/>
                  <a:pt x="155" y="16"/>
                </a:cubicBezTo>
                <a:lnTo>
                  <a:pt x="155" y="117"/>
                </a:lnTo>
                <a:close/>
                <a:moveTo>
                  <a:pt x="96" y="112"/>
                </a:moveTo>
                <a:cubicBezTo>
                  <a:pt x="97" y="112"/>
                  <a:pt x="99" y="111"/>
                  <a:pt x="99" y="109"/>
                </a:cubicBezTo>
                <a:cubicBezTo>
                  <a:pt x="99" y="101"/>
                  <a:pt x="99" y="101"/>
                  <a:pt x="99" y="101"/>
                </a:cubicBezTo>
                <a:cubicBezTo>
                  <a:pt x="99" y="100"/>
                  <a:pt x="97" y="99"/>
                  <a:pt x="96" y="99"/>
                </a:cubicBezTo>
                <a:cubicBezTo>
                  <a:pt x="95" y="99"/>
                  <a:pt x="93" y="100"/>
                  <a:pt x="93" y="101"/>
                </a:cubicBezTo>
                <a:cubicBezTo>
                  <a:pt x="93" y="109"/>
                  <a:pt x="93" y="109"/>
                  <a:pt x="93" y="109"/>
                </a:cubicBezTo>
                <a:cubicBezTo>
                  <a:pt x="93" y="111"/>
                  <a:pt x="95" y="112"/>
                  <a:pt x="96" y="112"/>
                </a:cubicBezTo>
                <a:close/>
                <a:moveTo>
                  <a:pt x="107" y="88"/>
                </a:moveTo>
                <a:cubicBezTo>
                  <a:pt x="105" y="88"/>
                  <a:pt x="104" y="89"/>
                  <a:pt x="104" y="91"/>
                </a:cubicBezTo>
                <a:cubicBezTo>
                  <a:pt x="104" y="109"/>
                  <a:pt x="104" y="109"/>
                  <a:pt x="104" y="109"/>
                </a:cubicBezTo>
                <a:cubicBezTo>
                  <a:pt x="104" y="111"/>
                  <a:pt x="105" y="112"/>
                  <a:pt x="107" y="112"/>
                </a:cubicBezTo>
                <a:cubicBezTo>
                  <a:pt x="108" y="112"/>
                  <a:pt x="109" y="111"/>
                  <a:pt x="109" y="109"/>
                </a:cubicBezTo>
                <a:cubicBezTo>
                  <a:pt x="109" y="91"/>
                  <a:pt x="109" y="91"/>
                  <a:pt x="109" y="91"/>
                </a:cubicBezTo>
                <a:cubicBezTo>
                  <a:pt x="109" y="89"/>
                  <a:pt x="108" y="88"/>
                  <a:pt x="107" y="88"/>
                </a:cubicBezTo>
                <a:close/>
                <a:moveTo>
                  <a:pt x="117" y="93"/>
                </a:moveTo>
                <a:cubicBezTo>
                  <a:pt x="116" y="93"/>
                  <a:pt x="115" y="95"/>
                  <a:pt x="115" y="96"/>
                </a:cubicBezTo>
                <a:cubicBezTo>
                  <a:pt x="115" y="109"/>
                  <a:pt x="115" y="109"/>
                  <a:pt x="115" y="109"/>
                </a:cubicBezTo>
                <a:cubicBezTo>
                  <a:pt x="115" y="111"/>
                  <a:pt x="116" y="112"/>
                  <a:pt x="117" y="112"/>
                </a:cubicBezTo>
                <a:cubicBezTo>
                  <a:pt x="119" y="112"/>
                  <a:pt x="120" y="111"/>
                  <a:pt x="120" y="109"/>
                </a:cubicBezTo>
                <a:cubicBezTo>
                  <a:pt x="120" y="96"/>
                  <a:pt x="120" y="96"/>
                  <a:pt x="120" y="96"/>
                </a:cubicBezTo>
                <a:cubicBezTo>
                  <a:pt x="120" y="95"/>
                  <a:pt x="119" y="93"/>
                  <a:pt x="117" y="93"/>
                </a:cubicBezTo>
                <a:close/>
                <a:moveTo>
                  <a:pt x="128" y="75"/>
                </a:moveTo>
                <a:cubicBezTo>
                  <a:pt x="127" y="75"/>
                  <a:pt x="125" y="76"/>
                  <a:pt x="125" y="77"/>
                </a:cubicBezTo>
                <a:cubicBezTo>
                  <a:pt x="125" y="109"/>
                  <a:pt x="125" y="109"/>
                  <a:pt x="125" y="109"/>
                </a:cubicBezTo>
                <a:cubicBezTo>
                  <a:pt x="125" y="111"/>
                  <a:pt x="127" y="112"/>
                  <a:pt x="128" y="112"/>
                </a:cubicBezTo>
                <a:cubicBezTo>
                  <a:pt x="129" y="112"/>
                  <a:pt x="131" y="111"/>
                  <a:pt x="131" y="109"/>
                </a:cubicBezTo>
                <a:cubicBezTo>
                  <a:pt x="131" y="77"/>
                  <a:pt x="131" y="77"/>
                  <a:pt x="131" y="77"/>
                </a:cubicBezTo>
                <a:cubicBezTo>
                  <a:pt x="131" y="76"/>
                  <a:pt x="129" y="75"/>
                  <a:pt x="128" y="75"/>
                </a:cubicBezTo>
                <a:close/>
                <a:moveTo>
                  <a:pt x="139" y="85"/>
                </a:moveTo>
                <a:cubicBezTo>
                  <a:pt x="137" y="85"/>
                  <a:pt x="136" y="87"/>
                  <a:pt x="136" y="88"/>
                </a:cubicBezTo>
                <a:cubicBezTo>
                  <a:pt x="136" y="109"/>
                  <a:pt x="136" y="109"/>
                  <a:pt x="136" y="109"/>
                </a:cubicBezTo>
                <a:cubicBezTo>
                  <a:pt x="136" y="111"/>
                  <a:pt x="137" y="112"/>
                  <a:pt x="139" y="112"/>
                </a:cubicBezTo>
                <a:cubicBezTo>
                  <a:pt x="140" y="112"/>
                  <a:pt x="141" y="111"/>
                  <a:pt x="141" y="109"/>
                </a:cubicBezTo>
                <a:cubicBezTo>
                  <a:pt x="141" y="88"/>
                  <a:pt x="141" y="88"/>
                  <a:pt x="141" y="88"/>
                </a:cubicBezTo>
                <a:cubicBezTo>
                  <a:pt x="141" y="87"/>
                  <a:pt x="140" y="85"/>
                  <a:pt x="139" y="85"/>
                </a:cubicBezTo>
                <a:close/>
                <a:moveTo>
                  <a:pt x="21" y="101"/>
                </a:moveTo>
                <a:cubicBezTo>
                  <a:pt x="48" y="101"/>
                  <a:pt x="48" y="101"/>
                  <a:pt x="48" y="101"/>
                </a:cubicBezTo>
                <a:cubicBezTo>
                  <a:pt x="49" y="101"/>
                  <a:pt x="51" y="100"/>
                  <a:pt x="51" y="99"/>
                </a:cubicBezTo>
                <a:cubicBezTo>
                  <a:pt x="51" y="97"/>
                  <a:pt x="49" y="96"/>
                  <a:pt x="48" y="96"/>
                </a:cubicBezTo>
                <a:cubicBezTo>
                  <a:pt x="21" y="96"/>
                  <a:pt x="21" y="96"/>
                  <a:pt x="21" y="96"/>
                </a:cubicBezTo>
                <a:cubicBezTo>
                  <a:pt x="20" y="96"/>
                  <a:pt x="19" y="97"/>
                  <a:pt x="19" y="99"/>
                </a:cubicBezTo>
                <a:cubicBezTo>
                  <a:pt x="19" y="100"/>
                  <a:pt x="20" y="101"/>
                  <a:pt x="21" y="101"/>
                </a:cubicBezTo>
                <a:close/>
                <a:moveTo>
                  <a:pt x="61" y="107"/>
                </a:moveTo>
                <a:cubicBezTo>
                  <a:pt x="21" y="107"/>
                  <a:pt x="21" y="107"/>
                  <a:pt x="21" y="107"/>
                </a:cubicBezTo>
                <a:cubicBezTo>
                  <a:pt x="20" y="107"/>
                  <a:pt x="19" y="108"/>
                  <a:pt x="19" y="109"/>
                </a:cubicBezTo>
                <a:cubicBezTo>
                  <a:pt x="19" y="111"/>
                  <a:pt x="20" y="112"/>
                  <a:pt x="21" y="112"/>
                </a:cubicBezTo>
                <a:cubicBezTo>
                  <a:pt x="61" y="112"/>
                  <a:pt x="61" y="112"/>
                  <a:pt x="61" y="112"/>
                </a:cubicBezTo>
                <a:cubicBezTo>
                  <a:pt x="63" y="112"/>
                  <a:pt x="64" y="111"/>
                  <a:pt x="64" y="109"/>
                </a:cubicBezTo>
                <a:cubicBezTo>
                  <a:pt x="64" y="108"/>
                  <a:pt x="63" y="107"/>
                  <a:pt x="61" y="107"/>
                </a:cubicBezTo>
                <a:close/>
                <a:moveTo>
                  <a:pt x="80" y="50"/>
                </a:moveTo>
                <a:cubicBezTo>
                  <a:pt x="80" y="49"/>
                  <a:pt x="80" y="48"/>
                  <a:pt x="80" y="48"/>
                </a:cubicBezTo>
                <a:cubicBezTo>
                  <a:pt x="80" y="47"/>
                  <a:pt x="80" y="47"/>
                  <a:pt x="79" y="47"/>
                </a:cubicBezTo>
                <a:cubicBezTo>
                  <a:pt x="79" y="46"/>
                  <a:pt x="79" y="45"/>
                  <a:pt x="79" y="45"/>
                </a:cubicBezTo>
                <a:cubicBezTo>
                  <a:pt x="79" y="44"/>
                  <a:pt x="79" y="44"/>
                  <a:pt x="79" y="44"/>
                </a:cubicBezTo>
                <a:cubicBezTo>
                  <a:pt x="79" y="43"/>
                  <a:pt x="78" y="42"/>
                  <a:pt x="78" y="42"/>
                </a:cubicBezTo>
                <a:cubicBezTo>
                  <a:pt x="78" y="41"/>
                  <a:pt x="78" y="41"/>
                  <a:pt x="78" y="41"/>
                </a:cubicBezTo>
                <a:cubicBezTo>
                  <a:pt x="78" y="40"/>
                  <a:pt x="77" y="39"/>
                  <a:pt x="77" y="39"/>
                </a:cubicBezTo>
                <a:cubicBezTo>
                  <a:pt x="77" y="38"/>
                  <a:pt x="77" y="38"/>
                  <a:pt x="76" y="38"/>
                </a:cubicBezTo>
                <a:cubicBezTo>
                  <a:pt x="76" y="37"/>
                  <a:pt x="76" y="37"/>
                  <a:pt x="76" y="36"/>
                </a:cubicBezTo>
                <a:cubicBezTo>
                  <a:pt x="75" y="36"/>
                  <a:pt x="75" y="35"/>
                  <a:pt x="75" y="35"/>
                </a:cubicBezTo>
                <a:cubicBezTo>
                  <a:pt x="75" y="35"/>
                  <a:pt x="74" y="34"/>
                  <a:pt x="74" y="34"/>
                </a:cubicBezTo>
                <a:cubicBezTo>
                  <a:pt x="74" y="34"/>
                  <a:pt x="73" y="33"/>
                  <a:pt x="73" y="33"/>
                </a:cubicBezTo>
                <a:cubicBezTo>
                  <a:pt x="73" y="33"/>
                  <a:pt x="73" y="33"/>
                  <a:pt x="73" y="33"/>
                </a:cubicBezTo>
                <a:cubicBezTo>
                  <a:pt x="72" y="32"/>
                  <a:pt x="72" y="31"/>
                  <a:pt x="71" y="30"/>
                </a:cubicBezTo>
                <a:cubicBezTo>
                  <a:pt x="70" y="30"/>
                  <a:pt x="70" y="29"/>
                  <a:pt x="69" y="28"/>
                </a:cubicBezTo>
                <a:cubicBezTo>
                  <a:pt x="69" y="28"/>
                  <a:pt x="69" y="28"/>
                  <a:pt x="69" y="28"/>
                </a:cubicBezTo>
                <a:cubicBezTo>
                  <a:pt x="68" y="28"/>
                  <a:pt x="68" y="28"/>
                  <a:pt x="67" y="27"/>
                </a:cubicBezTo>
                <a:cubicBezTo>
                  <a:pt x="67" y="27"/>
                  <a:pt x="67" y="27"/>
                  <a:pt x="66" y="26"/>
                </a:cubicBezTo>
                <a:cubicBezTo>
                  <a:pt x="66" y="26"/>
                  <a:pt x="66" y="26"/>
                  <a:pt x="65" y="26"/>
                </a:cubicBezTo>
                <a:cubicBezTo>
                  <a:pt x="65" y="25"/>
                  <a:pt x="64" y="25"/>
                  <a:pt x="64" y="25"/>
                </a:cubicBezTo>
                <a:cubicBezTo>
                  <a:pt x="63" y="25"/>
                  <a:pt x="63" y="25"/>
                  <a:pt x="63" y="24"/>
                </a:cubicBezTo>
                <a:cubicBezTo>
                  <a:pt x="62" y="24"/>
                  <a:pt x="61" y="24"/>
                  <a:pt x="61" y="24"/>
                </a:cubicBezTo>
                <a:cubicBezTo>
                  <a:pt x="60" y="23"/>
                  <a:pt x="60" y="23"/>
                  <a:pt x="60" y="23"/>
                </a:cubicBezTo>
                <a:cubicBezTo>
                  <a:pt x="59" y="23"/>
                  <a:pt x="58" y="23"/>
                  <a:pt x="58" y="23"/>
                </a:cubicBezTo>
                <a:cubicBezTo>
                  <a:pt x="57" y="22"/>
                  <a:pt x="57" y="22"/>
                  <a:pt x="57" y="22"/>
                </a:cubicBezTo>
                <a:cubicBezTo>
                  <a:pt x="56" y="22"/>
                  <a:pt x="55" y="22"/>
                  <a:pt x="55" y="22"/>
                </a:cubicBezTo>
                <a:cubicBezTo>
                  <a:pt x="54" y="22"/>
                  <a:pt x="54" y="22"/>
                  <a:pt x="54" y="22"/>
                </a:cubicBezTo>
                <a:cubicBezTo>
                  <a:pt x="53" y="22"/>
                  <a:pt x="52" y="22"/>
                  <a:pt x="52" y="21"/>
                </a:cubicBezTo>
                <a:cubicBezTo>
                  <a:pt x="51" y="21"/>
                  <a:pt x="51" y="21"/>
                  <a:pt x="50" y="21"/>
                </a:cubicBezTo>
                <a:cubicBezTo>
                  <a:pt x="50" y="21"/>
                  <a:pt x="50" y="21"/>
                  <a:pt x="49" y="21"/>
                </a:cubicBezTo>
                <a:cubicBezTo>
                  <a:pt x="49" y="21"/>
                  <a:pt x="49" y="21"/>
                  <a:pt x="49" y="21"/>
                </a:cubicBezTo>
                <a:cubicBezTo>
                  <a:pt x="48" y="21"/>
                  <a:pt x="48" y="21"/>
                  <a:pt x="48" y="21"/>
                </a:cubicBezTo>
                <a:cubicBezTo>
                  <a:pt x="47" y="21"/>
                  <a:pt x="47" y="21"/>
                  <a:pt x="47" y="21"/>
                </a:cubicBezTo>
                <a:cubicBezTo>
                  <a:pt x="47" y="21"/>
                  <a:pt x="47" y="21"/>
                  <a:pt x="47" y="21"/>
                </a:cubicBezTo>
                <a:cubicBezTo>
                  <a:pt x="31" y="23"/>
                  <a:pt x="19" y="36"/>
                  <a:pt x="19" y="52"/>
                </a:cubicBezTo>
                <a:cubicBezTo>
                  <a:pt x="19" y="69"/>
                  <a:pt x="32" y="83"/>
                  <a:pt x="49" y="83"/>
                </a:cubicBezTo>
                <a:cubicBezTo>
                  <a:pt x="57" y="83"/>
                  <a:pt x="64" y="80"/>
                  <a:pt x="69" y="75"/>
                </a:cubicBezTo>
                <a:cubicBezTo>
                  <a:pt x="69" y="75"/>
                  <a:pt x="70" y="75"/>
                  <a:pt x="70" y="75"/>
                </a:cubicBezTo>
                <a:cubicBezTo>
                  <a:pt x="70" y="75"/>
                  <a:pt x="70" y="75"/>
                  <a:pt x="70" y="75"/>
                </a:cubicBezTo>
                <a:cubicBezTo>
                  <a:pt x="75" y="70"/>
                  <a:pt x="79" y="63"/>
                  <a:pt x="80" y="55"/>
                </a:cubicBezTo>
                <a:cubicBezTo>
                  <a:pt x="80" y="55"/>
                  <a:pt x="80" y="55"/>
                  <a:pt x="80" y="55"/>
                </a:cubicBezTo>
                <a:cubicBezTo>
                  <a:pt x="80" y="53"/>
                  <a:pt x="80" y="53"/>
                  <a:pt x="80" y="53"/>
                </a:cubicBezTo>
                <a:cubicBezTo>
                  <a:pt x="80" y="53"/>
                  <a:pt x="80" y="53"/>
                  <a:pt x="80" y="53"/>
                </a:cubicBezTo>
                <a:cubicBezTo>
                  <a:pt x="80" y="52"/>
                  <a:pt x="80" y="52"/>
                  <a:pt x="80" y="52"/>
                </a:cubicBezTo>
                <a:cubicBezTo>
                  <a:pt x="80" y="52"/>
                  <a:pt x="80" y="51"/>
                  <a:pt x="80" y="51"/>
                </a:cubicBezTo>
                <a:cubicBezTo>
                  <a:pt x="80" y="51"/>
                  <a:pt x="80" y="50"/>
                  <a:pt x="80" y="50"/>
                </a:cubicBezTo>
                <a:close/>
                <a:moveTo>
                  <a:pt x="51" y="27"/>
                </a:moveTo>
                <a:cubicBezTo>
                  <a:pt x="51" y="27"/>
                  <a:pt x="51" y="27"/>
                  <a:pt x="51" y="27"/>
                </a:cubicBezTo>
                <a:cubicBezTo>
                  <a:pt x="52" y="27"/>
                  <a:pt x="52" y="27"/>
                  <a:pt x="52" y="27"/>
                </a:cubicBezTo>
                <a:cubicBezTo>
                  <a:pt x="53" y="27"/>
                  <a:pt x="53" y="27"/>
                  <a:pt x="54" y="27"/>
                </a:cubicBezTo>
                <a:cubicBezTo>
                  <a:pt x="54" y="27"/>
                  <a:pt x="54" y="27"/>
                  <a:pt x="55" y="27"/>
                </a:cubicBezTo>
                <a:cubicBezTo>
                  <a:pt x="55" y="27"/>
                  <a:pt x="56" y="28"/>
                  <a:pt x="57" y="28"/>
                </a:cubicBezTo>
                <a:cubicBezTo>
                  <a:pt x="57" y="28"/>
                  <a:pt x="57" y="28"/>
                  <a:pt x="57" y="28"/>
                </a:cubicBezTo>
                <a:cubicBezTo>
                  <a:pt x="65" y="30"/>
                  <a:pt x="71" y="37"/>
                  <a:pt x="74" y="44"/>
                </a:cubicBezTo>
                <a:cubicBezTo>
                  <a:pt x="74" y="44"/>
                  <a:pt x="74" y="45"/>
                  <a:pt x="74" y="45"/>
                </a:cubicBezTo>
                <a:cubicBezTo>
                  <a:pt x="74" y="45"/>
                  <a:pt x="74" y="46"/>
                  <a:pt x="74" y="47"/>
                </a:cubicBezTo>
                <a:cubicBezTo>
                  <a:pt x="74" y="47"/>
                  <a:pt x="74" y="47"/>
                  <a:pt x="74" y="47"/>
                </a:cubicBezTo>
                <a:cubicBezTo>
                  <a:pt x="74" y="48"/>
                  <a:pt x="74" y="48"/>
                  <a:pt x="74" y="49"/>
                </a:cubicBezTo>
                <a:cubicBezTo>
                  <a:pt x="75" y="49"/>
                  <a:pt x="75" y="50"/>
                  <a:pt x="75" y="50"/>
                </a:cubicBezTo>
                <a:cubicBezTo>
                  <a:pt x="75" y="50"/>
                  <a:pt x="75" y="50"/>
                  <a:pt x="75" y="51"/>
                </a:cubicBezTo>
                <a:cubicBezTo>
                  <a:pt x="51" y="51"/>
                  <a:pt x="51" y="51"/>
                  <a:pt x="51" y="51"/>
                </a:cubicBezTo>
                <a:lnTo>
                  <a:pt x="51" y="27"/>
                </a:lnTo>
                <a:close/>
                <a:moveTo>
                  <a:pt x="24" y="52"/>
                </a:moveTo>
                <a:cubicBezTo>
                  <a:pt x="24" y="39"/>
                  <a:pt x="33" y="29"/>
                  <a:pt x="45" y="27"/>
                </a:cubicBezTo>
                <a:cubicBezTo>
                  <a:pt x="45" y="53"/>
                  <a:pt x="45" y="53"/>
                  <a:pt x="45" y="53"/>
                </a:cubicBezTo>
                <a:cubicBezTo>
                  <a:pt x="45" y="53"/>
                  <a:pt x="45" y="53"/>
                  <a:pt x="45" y="53"/>
                </a:cubicBezTo>
                <a:cubicBezTo>
                  <a:pt x="45" y="53"/>
                  <a:pt x="45" y="53"/>
                  <a:pt x="45" y="53"/>
                </a:cubicBezTo>
                <a:cubicBezTo>
                  <a:pt x="45" y="56"/>
                  <a:pt x="45" y="56"/>
                  <a:pt x="45" y="56"/>
                </a:cubicBezTo>
                <a:cubicBezTo>
                  <a:pt x="47" y="56"/>
                  <a:pt x="47" y="56"/>
                  <a:pt x="47" y="56"/>
                </a:cubicBezTo>
                <a:cubicBezTo>
                  <a:pt x="64" y="73"/>
                  <a:pt x="64" y="73"/>
                  <a:pt x="64" y="73"/>
                </a:cubicBezTo>
                <a:cubicBezTo>
                  <a:pt x="60" y="76"/>
                  <a:pt x="55" y="77"/>
                  <a:pt x="49" y="77"/>
                </a:cubicBezTo>
                <a:cubicBezTo>
                  <a:pt x="35" y="77"/>
                  <a:pt x="24" y="66"/>
                  <a:pt x="24" y="52"/>
                </a:cubicBezTo>
                <a:close/>
                <a:moveTo>
                  <a:pt x="68" y="69"/>
                </a:moveTo>
                <a:cubicBezTo>
                  <a:pt x="54" y="56"/>
                  <a:pt x="54" y="56"/>
                  <a:pt x="54" y="56"/>
                </a:cubicBezTo>
                <a:cubicBezTo>
                  <a:pt x="74" y="56"/>
                  <a:pt x="74" y="56"/>
                  <a:pt x="74" y="56"/>
                </a:cubicBezTo>
                <a:cubicBezTo>
                  <a:pt x="74" y="61"/>
                  <a:pt x="71" y="66"/>
                  <a:pt x="68" y="69"/>
                </a:cubicBezTo>
                <a:close/>
                <a:moveTo>
                  <a:pt x="104" y="40"/>
                </a:moveTo>
                <a:cubicBezTo>
                  <a:pt x="125" y="40"/>
                  <a:pt x="125" y="40"/>
                  <a:pt x="125" y="40"/>
                </a:cubicBezTo>
                <a:cubicBezTo>
                  <a:pt x="127" y="40"/>
                  <a:pt x="128" y="39"/>
                  <a:pt x="128" y="37"/>
                </a:cubicBezTo>
                <a:cubicBezTo>
                  <a:pt x="128" y="36"/>
                  <a:pt x="127" y="35"/>
                  <a:pt x="125" y="35"/>
                </a:cubicBezTo>
                <a:cubicBezTo>
                  <a:pt x="104" y="35"/>
                  <a:pt x="104" y="35"/>
                  <a:pt x="104" y="35"/>
                </a:cubicBezTo>
                <a:cubicBezTo>
                  <a:pt x="103" y="35"/>
                  <a:pt x="101" y="36"/>
                  <a:pt x="101" y="37"/>
                </a:cubicBezTo>
                <a:cubicBezTo>
                  <a:pt x="101" y="39"/>
                  <a:pt x="103" y="40"/>
                  <a:pt x="104" y="40"/>
                </a:cubicBezTo>
                <a:close/>
                <a:moveTo>
                  <a:pt x="137" y="35"/>
                </a:moveTo>
                <a:cubicBezTo>
                  <a:pt x="136" y="36"/>
                  <a:pt x="136" y="37"/>
                  <a:pt x="136" y="37"/>
                </a:cubicBezTo>
                <a:cubicBezTo>
                  <a:pt x="136" y="38"/>
                  <a:pt x="136" y="39"/>
                  <a:pt x="137" y="39"/>
                </a:cubicBezTo>
                <a:cubicBezTo>
                  <a:pt x="137" y="40"/>
                  <a:pt x="138" y="40"/>
                  <a:pt x="139" y="40"/>
                </a:cubicBezTo>
                <a:cubicBezTo>
                  <a:pt x="139" y="40"/>
                  <a:pt x="140" y="40"/>
                  <a:pt x="141" y="39"/>
                </a:cubicBezTo>
                <a:cubicBezTo>
                  <a:pt x="141" y="39"/>
                  <a:pt x="141" y="38"/>
                  <a:pt x="141" y="37"/>
                </a:cubicBezTo>
                <a:cubicBezTo>
                  <a:pt x="141" y="37"/>
                  <a:pt x="141" y="36"/>
                  <a:pt x="141" y="35"/>
                </a:cubicBezTo>
                <a:cubicBezTo>
                  <a:pt x="140" y="34"/>
                  <a:pt x="138" y="34"/>
                  <a:pt x="137" y="35"/>
                </a:cubicBezTo>
                <a:close/>
                <a:moveTo>
                  <a:pt x="131" y="27"/>
                </a:moveTo>
                <a:cubicBezTo>
                  <a:pt x="139" y="27"/>
                  <a:pt x="139" y="27"/>
                  <a:pt x="139" y="27"/>
                </a:cubicBezTo>
                <a:cubicBezTo>
                  <a:pt x="140" y="27"/>
                  <a:pt x="141" y="25"/>
                  <a:pt x="141" y="24"/>
                </a:cubicBezTo>
                <a:cubicBezTo>
                  <a:pt x="141" y="23"/>
                  <a:pt x="140" y="21"/>
                  <a:pt x="139" y="21"/>
                </a:cubicBezTo>
                <a:cubicBezTo>
                  <a:pt x="131" y="21"/>
                  <a:pt x="131" y="21"/>
                  <a:pt x="131" y="21"/>
                </a:cubicBezTo>
                <a:cubicBezTo>
                  <a:pt x="129" y="21"/>
                  <a:pt x="128" y="23"/>
                  <a:pt x="128" y="24"/>
                </a:cubicBezTo>
                <a:cubicBezTo>
                  <a:pt x="128" y="25"/>
                  <a:pt x="129" y="27"/>
                  <a:pt x="131" y="27"/>
                </a:cubicBezTo>
                <a:close/>
                <a:moveTo>
                  <a:pt x="104" y="27"/>
                </a:moveTo>
                <a:cubicBezTo>
                  <a:pt x="109" y="27"/>
                  <a:pt x="109" y="27"/>
                  <a:pt x="109" y="27"/>
                </a:cubicBezTo>
                <a:cubicBezTo>
                  <a:pt x="111" y="27"/>
                  <a:pt x="112" y="25"/>
                  <a:pt x="112" y="24"/>
                </a:cubicBezTo>
                <a:cubicBezTo>
                  <a:pt x="112" y="23"/>
                  <a:pt x="111" y="21"/>
                  <a:pt x="109" y="21"/>
                </a:cubicBezTo>
                <a:cubicBezTo>
                  <a:pt x="104" y="21"/>
                  <a:pt x="104" y="21"/>
                  <a:pt x="104" y="21"/>
                </a:cubicBezTo>
                <a:cubicBezTo>
                  <a:pt x="103" y="21"/>
                  <a:pt x="101" y="23"/>
                  <a:pt x="101" y="24"/>
                </a:cubicBezTo>
                <a:cubicBezTo>
                  <a:pt x="101" y="25"/>
                  <a:pt x="103" y="27"/>
                  <a:pt x="104" y="27"/>
                </a:cubicBezTo>
                <a:close/>
                <a:moveTo>
                  <a:pt x="120" y="27"/>
                </a:moveTo>
                <a:cubicBezTo>
                  <a:pt x="121" y="27"/>
                  <a:pt x="121" y="26"/>
                  <a:pt x="122" y="26"/>
                </a:cubicBezTo>
                <a:cubicBezTo>
                  <a:pt x="122" y="25"/>
                  <a:pt x="123" y="25"/>
                  <a:pt x="123" y="24"/>
                </a:cubicBezTo>
                <a:cubicBezTo>
                  <a:pt x="123" y="23"/>
                  <a:pt x="122" y="23"/>
                  <a:pt x="122" y="22"/>
                </a:cubicBezTo>
                <a:cubicBezTo>
                  <a:pt x="121" y="21"/>
                  <a:pt x="119" y="21"/>
                  <a:pt x="118" y="22"/>
                </a:cubicBezTo>
                <a:cubicBezTo>
                  <a:pt x="118" y="23"/>
                  <a:pt x="117" y="23"/>
                  <a:pt x="117" y="24"/>
                </a:cubicBezTo>
                <a:cubicBezTo>
                  <a:pt x="117" y="25"/>
                  <a:pt x="118" y="25"/>
                  <a:pt x="118" y="26"/>
                </a:cubicBezTo>
                <a:cubicBezTo>
                  <a:pt x="119" y="26"/>
                  <a:pt x="119" y="27"/>
                  <a:pt x="120" y="2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13" name="Freeform 1110">
            <a:extLst>
              <a:ext uri="{FF2B5EF4-FFF2-40B4-BE49-F238E27FC236}">
                <a16:creationId xmlns:a16="http://schemas.microsoft.com/office/drawing/2014/main" xmlns="" id="{8E02C4D5-0D84-4334-9D02-220AC3B32C9D}"/>
              </a:ext>
            </a:extLst>
          </p:cNvPr>
          <p:cNvSpPr>
            <a:spLocks noEditPoints="1"/>
          </p:cNvSpPr>
          <p:nvPr/>
        </p:nvSpPr>
        <p:spPr bwMode="auto">
          <a:xfrm>
            <a:off x="3921125" y="5330825"/>
            <a:ext cx="547688" cy="552450"/>
          </a:xfrm>
          <a:custGeom>
            <a:avLst/>
            <a:gdLst>
              <a:gd name="T0" fmla="*/ 80 w 160"/>
              <a:gd name="T1" fmla="*/ 0 h 160"/>
              <a:gd name="T2" fmla="*/ 0 w 160"/>
              <a:gd name="T3" fmla="*/ 11 h 160"/>
              <a:gd name="T4" fmla="*/ 35 w 160"/>
              <a:gd name="T5" fmla="*/ 123 h 160"/>
              <a:gd name="T6" fmla="*/ 67 w 160"/>
              <a:gd name="T7" fmla="*/ 123 h 160"/>
              <a:gd name="T8" fmla="*/ 41 w 160"/>
              <a:gd name="T9" fmla="*/ 159 h 160"/>
              <a:gd name="T10" fmla="*/ 77 w 160"/>
              <a:gd name="T11" fmla="*/ 126 h 160"/>
              <a:gd name="T12" fmla="*/ 83 w 160"/>
              <a:gd name="T13" fmla="*/ 152 h 160"/>
              <a:gd name="T14" fmla="*/ 117 w 160"/>
              <a:gd name="T15" fmla="*/ 160 h 160"/>
              <a:gd name="T16" fmla="*/ 86 w 160"/>
              <a:gd name="T17" fmla="*/ 123 h 160"/>
              <a:gd name="T18" fmla="*/ 123 w 160"/>
              <a:gd name="T19" fmla="*/ 123 h 160"/>
              <a:gd name="T20" fmla="*/ 160 w 160"/>
              <a:gd name="T21" fmla="*/ 123 h 160"/>
              <a:gd name="T22" fmla="*/ 13 w 160"/>
              <a:gd name="T23" fmla="*/ 117 h 160"/>
              <a:gd name="T24" fmla="*/ 29 w 160"/>
              <a:gd name="T25" fmla="*/ 117 h 160"/>
              <a:gd name="T26" fmla="*/ 13 w 160"/>
              <a:gd name="T27" fmla="*/ 104 h 160"/>
              <a:gd name="T28" fmla="*/ 29 w 160"/>
              <a:gd name="T29" fmla="*/ 104 h 160"/>
              <a:gd name="T30" fmla="*/ 59 w 160"/>
              <a:gd name="T31" fmla="*/ 109 h 160"/>
              <a:gd name="T32" fmla="*/ 59 w 160"/>
              <a:gd name="T33" fmla="*/ 104 h 160"/>
              <a:gd name="T34" fmla="*/ 59 w 160"/>
              <a:gd name="T35" fmla="*/ 80 h 160"/>
              <a:gd name="T36" fmla="*/ 72 w 160"/>
              <a:gd name="T37" fmla="*/ 109 h 160"/>
              <a:gd name="T38" fmla="*/ 72 w 160"/>
              <a:gd name="T39" fmla="*/ 117 h 160"/>
              <a:gd name="T40" fmla="*/ 72 w 160"/>
              <a:gd name="T41" fmla="*/ 64 h 160"/>
              <a:gd name="T42" fmla="*/ 101 w 160"/>
              <a:gd name="T43" fmla="*/ 117 h 160"/>
              <a:gd name="T44" fmla="*/ 117 w 160"/>
              <a:gd name="T45" fmla="*/ 117 h 160"/>
              <a:gd name="T46" fmla="*/ 101 w 160"/>
              <a:gd name="T47" fmla="*/ 104 h 160"/>
              <a:gd name="T48" fmla="*/ 117 w 160"/>
              <a:gd name="T49" fmla="*/ 104 h 160"/>
              <a:gd name="T50" fmla="*/ 147 w 160"/>
              <a:gd name="T51" fmla="*/ 109 h 160"/>
              <a:gd name="T52" fmla="*/ 147 w 160"/>
              <a:gd name="T53" fmla="*/ 104 h 160"/>
              <a:gd name="T54" fmla="*/ 147 w 160"/>
              <a:gd name="T55" fmla="*/ 48 h 160"/>
              <a:gd name="T56" fmla="*/ 152 w 160"/>
              <a:gd name="T57" fmla="*/ 117 h 160"/>
              <a:gd name="T58" fmla="*/ 152 w 160"/>
              <a:gd name="T59" fmla="*/ 43 h 160"/>
              <a:gd name="T60" fmla="*/ 125 w 160"/>
              <a:gd name="T61" fmla="*/ 109 h 160"/>
              <a:gd name="T62" fmla="*/ 123 w 160"/>
              <a:gd name="T63" fmla="*/ 109 h 160"/>
              <a:gd name="T64" fmla="*/ 96 w 160"/>
              <a:gd name="T65" fmla="*/ 77 h 160"/>
              <a:gd name="T66" fmla="*/ 96 w 160"/>
              <a:gd name="T67" fmla="*/ 117 h 160"/>
              <a:gd name="T68" fmla="*/ 93 w 160"/>
              <a:gd name="T69" fmla="*/ 104 h 160"/>
              <a:gd name="T70" fmla="*/ 67 w 160"/>
              <a:gd name="T71" fmla="*/ 104 h 160"/>
              <a:gd name="T72" fmla="*/ 64 w 160"/>
              <a:gd name="T73" fmla="*/ 117 h 160"/>
              <a:gd name="T74" fmla="*/ 64 w 160"/>
              <a:gd name="T75" fmla="*/ 75 h 160"/>
              <a:gd name="T76" fmla="*/ 37 w 160"/>
              <a:gd name="T77" fmla="*/ 109 h 160"/>
              <a:gd name="T78" fmla="*/ 35 w 160"/>
              <a:gd name="T79" fmla="*/ 109 h 160"/>
              <a:gd name="T80" fmla="*/ 8 w 160"/>
              <a:gd name="T81" fmla="*/ 91 h 160"/>
              <a:gd name="T82" fmla="*/ 8 w 160"/>
              <a:gd name="T83" fmla="*/ 117 h 160"/>
              <a:gd name="T84" fmla="*/ 155 w 160"/>
              <a:gd name="T85" fmla="*/ 16 h 160"/>
              <a:gd name="T86" fmla="*/ 40 w 160"/>
              <a:gd name="T87" fmla="*/ 37 h 160"/>
              <a:gd name="T88" fmla="*/ 27 w 160"/>
              <a:gd name="T89" fmla="*/ 43 h 160"/>
              <a:gd name="T90" fmla="*/ 19 w 160"/>
              <a:gd name="T91" fmla="*/ 61 h 160"/>
              <a:gd name="T92" fmla="*/ 37 w 160"/>
              <a:gd name="T93" fmla="*/ 46 h 160"/>
              <a:gd name="T94" fmla="*/ 43 w 160"/>
              <a:gd name="T95" fmla="*/ 53 h 160"/>
              <a:gd name="T96" fmla="*/ 41 w 160"/>
              <a:gd name="T97" fmla="*/ 38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160" h="160">
                <a:moveTo>
                  <a:pt x="83" y="11"/>
                </a:moveTo>
                <a:cubicBezTo>
                  <a:pt x="83" y="3"/>
                  <a:pt x="83" y="3"/>
                  <a:pt x="83" y="3"/>
                </a:cubicBezTo>
                <a:cubicBezTo>
                  <a:pt x="83" y="1"/>
                  <a:pt x="81" y="0"/>
                  <a:pt x="80" y="0"/>
                </a:cubicBezTo>
                <a:cubicBezTo>
                  <a:pt x="79" y="0"/>
                  <a:pt x="77" y="1"/>
                  <a:pt x="77" y="3"/>
                </a:cubicBezTo>
                <a:cubicBezTo>
                  <a:pt x="77" y="11"/>
                  <a:pt x="77" y="11"/>
                  <a:pt x="77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23"/>
                  <a:pt x="0" y="123"/>
                  <a:pt x="0" y="123"/>
                </a:cubicBezTo>
                <a:cubicBezTo>
                  <a:pt x="8" y="123"/>
                  <a:pt x="8" y="123"/>
                  <a:pt x="8" y="123"/>
                </a:cubicBezTo>
                <a:cubicBezTo>
                  <a:pt x="35" y="123"/>
                  <a:pt x="35" y="123"/>
                  <a:pt x="35" y="123"/>
                </a:cubicBezTo>
                <a:cubicBezTo>
                  <a:pt x="37" y="123"/>
                  <a:pt x="37" y="123"/>
                  <a:pt x="37" y="123"/>
                </a:cubicBezTo>
                <a:cubicBezTo>
                  <a:pt x="64" y="123"/>
                  <a:pt x="64" y="123"/>
                  <a:pt x="64" y="123"/>
                </a:cubicBezTo>
                <a:cubicBezTo>
                  <a:pt x="67" y="123"/>
                  <a:pt x="67" y="123"/>
                  <a:pt x="67" y="123"/>
                </a:cubicBezTo>
                <a:cubicBezTo>
                  <a:pt x="74" y="123"/>
                  <a:pt x="74" y="123"/>
                  <a:pt x="74" y="123"/>
                </a:cubicBezTo>
                <a:cubicBezTo>
                  <a:pt x="41" y="155"/>
                  <a:pt x="41" y="155"/>
                  <a:pt x="41" y="155"/>
                </a:cubicBezTo>
                <a:cubicBezTo>
                  <a:pt x="40" y="156"/>
                  <a:pt x="40" y="158"/>
                  <a:pt x="41" y="159"/>
                </a:cubicBezTo>
                <a:cubicBezTo>
                  <a:pt x="41" y="160"/>
                  <a:pt x="42" y="160"/>
                  <a:pt x="43" y="160"/>
                </a:cubicBezTo>
                <a:cubicBezTo>
                  <a:pt x="43" y="160"/>
                  <a:pt x="44" y="160"/>
                  <a:pt x="45" y="159"/>
                </a:cubicBezTo>
                <a:cubicBezTo>
                  <a:pt x="77" y="126"/>
                  <a:pt x="77" y="126"/>
                  <a:pt x="77" y="126"/>
                </a:cubicBezTo>
                <a:cubicBezTo>
                  <a:pt x="77" y="152"/>
                  <a:pt x="77" y="152"/>
                  <a:pt x="77" y="152"/>
                </a:cubicBezTo>
                <a:cubicBezTo>
                  <a:pt x="77" y="153"/>
                  <a:pt x="79" y="155"/>
                  <a:pt x="80" y="155"/>
                </a:cubicBezTo>
                <a:cubicBezTo>
                  <a:pt x="81" y="155"/>
                  <a:pt x="83" y="153"/>
                  <a:pt x="83" y="152"/>
                </a:cubicBezTo>
                <a:cubicBezTo>
                  <a:pt x="83" y="126"/>
                  <a:pt x="83" y="126"/>
                  <a:pt x="83" y="126"/>
                </a:cubicBezTo>
                <a:cubicBezTo>
                  <a:pt x="115" y="159"/>
                  <a:pt x="115" y="159"/>
                  <a:pt x="115" y="159"/>
                </a:cubicBezTo>
                <a:cubicBezTo>
                  <a:pt x="116" y="160"/>
                  <a:pt x="117" y="160"/>
                  <a:pt x="117" y="160"/>
                </a:cubicBezTo>
                <a:cubicBezTo>
                  <a:pt x="118" y="160"/>
                  <a:pt x="119" y="160"/>
                  <a:pt x="119" y="159"/>
                </a:cubicBezTo>
                <a:cubicBezTo>
                  <a:pt x="120" y="158"/>
                  <a:pt x="120" y="156"/>
                  <a:pt x="119" y="155"/>
                </a:cubicBezTo>
                <a:cubicBezTo>
                  <a:pt x="86" y="123"/>
                  <a:pt x="86" y="123"/>
                  <a:pt x="86" y="123"/>
                </a:cubicBezTo>
                <a:cubicBezTo>
                  <a:pt x="93" y="123"/>
                  <a:pt x="93" y="123"/>
                  <a:pt x="93" y="123"/>
                </a:cubicBezTo>
                <a:cubicBezTo>
                  <a:pt x="96" y="123"/>
                  <a:pt x="96" y="123"/>
                  <a:pt x="96" y="123"/>
                </a:cubicBezTo>
                <a:cubicBezTo>
                  <a:pt x="123" y="123"/>
                  <a:pt x="123" y="123"/>
                  <a:pt x="123" y="123"/>
                </a:cubicBezTo>
                <a:cubicBezTo>
                  <a:pt x="125" y="123"/>
                  <a:pt x="125" y="123"/>
                  <a:pt x="125" y="123"/>
                </a:cubicBezTo>
                <a:cubicBezTo>
                  <a:pt x="152" y="123"/>
                  <a:pt x="152" y="123"/>
                  <a:pt x="152" y="123"/>
                </a:cubicBezTo>
                <a:cubicBezTo>
                  <a:pt x="160" y="123"/>
                  <a:pt x="160" y="123"/>
                  <a:pt x="160" y="123"/>
                </a:cubicBezTo>
                <a:cubicBezTo>
                  <a:pt x="160" y="11"/>
                  <a:pt x="160" y="11"/>
                  <a:pt x="160" y="11"/>
                </a:cubicBezTo>
                <a:lnTo>
                  <a:pt x="83" y="11"/>
                </a:lnTo>
                <a:close/>
                <a:moveTo>
                  <a:pt x="13" y="117"/>
                </a:moveTo>
                <a:cubicBezTo>
                  <a:pt x="13" y="109"/>
                  <a:pt x="13" y="109"/>
                  <a:pt x="13" y="109"/>
                </a:cubicBezTo>
                <a:cubicBezTo>
                  <a:pt x="29" y="109"/>
                  <a:pt x="29" y="109"/>
                  <a:pt x="29" y="109"/>
                </a:cubicBezTo>
                <a:cubicBezTo>
                  <a:pt x="29" y="117"/>
                  <a:pt x="29" y="117"/>
                  <a:pt x="29" y="117"/>
                </a:cubicBezTo>
                <a:lnTo>
                  <a:pt x="13" y="117"/>
                </a:lnTo>
                <a:close/>
                <a:moveTo>
                  <a:pt x="29" y="104"/>
                </a:moveTo>
                <a:cubicBezTo>
                  <a:pt x="13" y="104"/>
                  <a:pt x="13" y="104"/>
                  <a:pt x="13" y="104"/>
                </a:cubicBezTo>
                <a:cubicBezTo>
                  <a:pt x="13" y="96"/>
                  <a:pt x="13" y="96"/>
                  <a:pt x="13" y="96"/>
                </a:cubicBezTo>
                <a:cubicBezTo>
                  <a:pt x="29" y="96"/>
                  <a:pt x="29" y="96"/>
                  <a:pt x="29" y="96"/>
                </a:cubicBezTo>
                <a:lnTo>
                  <a:pt x="29" y="104"/>
                </a:lnTo>
                <a:close/>
                <a:moveTo>
                  <a:pt x="43" y="117"/>
                </a:moveTo>
                <a:cubicBezTo>
                  <a:pt x="43" y="109"/>
                  <a:pt x="43" y="109"/>
                  <a:pt x="43" y="109"/>
                </a:cubicBezTo>
                <a:cubicBezTo>
                  <a:pt x="59" y="109"/>
                  <a:pt x="59" y="109"/>
                  <a:pt x="59" y="109"/>
                </a:cubicBezTo>
                <a:cubicBezTo>
                  <a:pt x="59" y="117"/>
                  <a:pt x="59" y="117"/>
                  <a:pt x="59" y="117"/>
                </a:cubicBezTo>
                <a:lnTo>
                  <a:pt x="43" y="117"/>
                </a:lnTo>
                <a:close/>
                <a:moveTo>
                  <a:pt x="59" y="104"/>
                </a:moveTo>
                <a:cubicBezTo>
                  <a:pt x="43" y="104"/>
                  <a:pt x="43" y="104"/>
                  <a:pt x="43" y="104"/>
                </a:cubicBezTo>
                <a:cubicBezTo>
                  <a:pt x="43" y="80"/>
                  <a:pt x="43" y="80"/>
                  <a:pt x="43" y="80"/>
                </a:cubicBezTo>
                <a:cubicBezTo>
                  <a:pt x="59" y="80"/>
                  <a:pt x="59" y="80"/>
                  <a:pt x="59" y="80"/>
                </a:cubicBezTo>
                <a:lnTo>
                  <a:pt x="59" y="104"/>
                </a:lnTo>
                <a:close/>
                <a:moveTo>
                  <a:pt x="72" y="117"/>
                </a:moveTo>
                <a:cubicBezTo>
                  <a:pt x="72" y="109"/>
                  <a:pt x="72" y="109"/>
                  <a:pt x="72" y="109"/>
                </a:cubicBezTo>
                <a:cubicBezTo>
                  <a:pt x="88" y="109"/>
                  <a:pt x="88" y="109"/>
                  <a:pt x="88" y="109"/>
                </a:cubicBezTo>
                <a:cubicBezTo>
                  <a:pt x="88" y="117"/>
                  <a:pt x="88" y="117"/>
                  <a:pt x="88" y="117"/>
                </a:cubicBezTo>
                <a:lnTo>
                  <a:pt x="72" y="117"/>
                </a:lnTo>
                <a:close/>
                <a:moveTo>
                  <a:pt x="88" y="104"/>
                </a:moveTo>
                <a:cubicBezTo>
                  <a:pt x="72" y="104"/>
                  <a:pt x="72" y="104"/>
                  <a:pt x="72" y="104"/>
                </a:cubicBezTo>
                <a:cubicBezTo>
                  <a:pt x="72" y="64"/>
                  <a:pt x="72" y="64"/>
                  <a:pt x="72" y="64"/>
                </a:cubicBezTo>
                <a:cubicBezTo>
                  <a:pt x="88" y="64"/>
                  <a:pt x="88" y="64"/>
                  <a:pt x="88" y="64"/>
                </a:cubicBezTo>
                <a:lnTo>
                  <a:pt x="88" y="104"/>
                </a:lnTo>
                <a:close/>
                <a:moveTo>
                  <a:pt x="101" y="117"/>
                </a:moveTo>
                <a:cubicBezTo>
                  <a:pt x="101" y="109"/>
                  <a:pt x="101" y="109"/>
                  <a:pt x="101" y="109"/>
                </a:cubicBezTo>
                <a:cubicBezTo>
                  <a:pt x="117" y="109"/>
                  <a:pt x="117" y="109"/>
                  <a:pt x="117" y="109"/>
                </a:cubicBezTo>
                <a:cubicBezTo>
                  <a:pt x="117" y="117"/>
                  <a:pt x="117" y="117"/>
                  <a:pt x="117" y="117"/>
                </a:cubicBezTo>
                <a:lnTo>
                  <a:pt x="101" y="117"/>
                </a:lnTo>
                <a:close/>
                <a:moveTo>
                  <a:pt x="117" y="104"/>
                </a:moveTo>
                <a:cubicBezTo>
                  <a:pt x="101" y="104"/>
                  <a:pt x="101" y="104"/>
                  <a:pt x="101" y="104"/>
                </a:cubicBezTo>
                <a:cubicBezTo>
                  <a:pt x="101" y="83"/>
                  <a:pt x="101" y="83"/>
                  <a:pt x="101" y="83"/>
                </a:cubicBezTo>
                <a:cubicBezTo>
                  <a:pt x="117" y="83"/>
                  <a:pt x="117" y="83"/>
                  <a:pt x="117" y="83"/>
                </a:cubicBezTo>
                <a:lnTo>
                  <a:pt x="117" y="104"/>
                </a:lnTo>
                <a:close/>
                <a:moveTo>
                  <a:pt x="131" y="117"/>
                </a:moveTo>
                <a:cubicBezTo>
                  <a:pt x="131" y="109"/>
                  <a:pt x="131" y="109"/>
                  <a:pt x="131" y="109"/>
                </a:cubicBezTo>
                <a:cubicBezTo>
                  <a:pt x="147" y="109"/>
                  <a:pt x="147" y="109"/>
                  <a:pt x="147" y="109"/>
                </a:cubicBezTo>
                <a:cubicBezTo>
                  <a:pt x="147" y="117"/>
                  <a:pt x="147" y="117"/>
                  <a:pt x="147" y="117"/>
                </a:cubicBezTo>
                <a:lnTo>
                  <a:pt x="131" y="117"/>
                </a:lnTo>
                <a:close/>
                <a:moveTo>
                  <a:pt x="147" y="104"/>
                </a:moveTo>
                <a:cubicBezTo>
                  <a:pt x="131" y="104"/>
                  <a:pt x="131" y="104"/>
                  <a:pt x="131" y="104"/>
                </a:cubicBezTo>
                <a:cubicBezTo>
                  <a:pt x="131" y="48"/>
                  <a:pt x="131" y="48"/>
                  <a:pt x="131" y="48"/>
                </a:cubicBezTo>
                <a:cubicBezTo>
                  <a:pt x="147" y="48"/>
                  <a:pt x="147" y="48"/>
                  <a:pt x="147" y="48"/>
                </a:cubicBezTo>
                <a:lnTo>
                  <a:pt x="147" y="104"/>
                </a:lnTo>
                <a:close/>
                <a:moveTo>
                  <a:pt x="155" y="117"/>
                </a:moveTo>
                <a:cubicBezTo>
                  <a:pt x="152" y="117"/>
                  <a:pt x="152" y="117"/>
                  <a:pt x="152" y="117"/>
                </a:cubicBezTo>
                <a:cubicBezTo>
                  <a:pt x="152" y="109"/>
                  <a:pt x="152" y="109"/>
                  <a:pt x="152" y="109"/>
                </a:cubicBezTo>
                <a:cubicBezTo>
                  <a:pt x="152" y="104"/>
                  <a:pt x="152" y="104"/>
                  <a:pt x="152" y="104"/>
                </a:cubicBezTo>
                <a:cubicBezTo>
                  <a:pt x="152" y="43"/>
                  <a:pt x="152" y="43"/>
                  <a:pt x="152" y="43"/>
                </a:cubicBezTo>
                <a:cubicBezTo>
                  <a:pt x="125" y="43"/>
                  <a:pt x="125" y="43"/>
                  <a:pt x="125" y="43"/>
                </a:cubicBezTo>
                <a:cubicBezTo>
                  <a:pt x="125" y="104"/>
                  <a:pt x="125" y="104"/>
                  <a:pt x="125" y="104"/>
                </a:cubicBezTo>
                <a:cubicBezTo>
                  <a:pt x="125" y="109"/>
                  <a:pt x="125" y="109"/>
                  <a:pt x="125" y="109"/>
                </a:cubicBezTo>
                <a:cubicBezTo>
                  <a:pt x="125" y="117"/>
                  <a:pt x="125" y="117"/>
                  <a:pt x="125" y="117"/>
                </a:cubicBezTo>
                <a:cubicBezTo>
                  <a:pt x="123" y="117"/>
                  <a:pt x="123" y="117"/>
                  <a:pt x="123" y="117"/>
                </a:cubicBezTo>
                <a:cubicBezTo>
                  <a:pt x="123" y="109"/>
                  <a:pt x="123" y="109"/>
                  <a:pt x="123" y="109"/>
                </a:cubicBezTo>
                <a:cubicBezTo>
                  <a:pt x="123" y="104"/>
                  <a:pt x="123" y="104"/>
                  <a:pt x="123" y="104"/>
                </a:cubicBezTo>
                <a:cubicBezTo>
                  <a:pt x="123" y="77"/>
                  <a:pt x="123" y="77"/>
                  <a:pt x="123" y="77"/>
                </a:cubicBezTo>
                <a:cubicBezTo>
                  <a:pt x="96" y="77"/>
                  <a:pt x="96" y="77"/>
                  <a:pt x="96" y="77"/>
                </a:cubicBezTo>
                <a:cubicBezTo>
                  <a:pt x="96" y="104"/>
                  <a:pt x="96" y="104"/>
                  <a:pt x="96" y="104"/>
                </a:cubicBezTo>
                <a:cubicBezTo>
                  <a:pt x="96" y="109"/>
                  <a:pt x="96" y="109"/>
                  <a:pt x="96" y="109"/>
                </a:cubicBezTo>
                <a:cubicBezTo>
                  <a:pt x="96" y="117"/>
                  <a:pt x="96" y="117"/>
                  <a:pt x="96" y="117"/>
                </a:cubicBezTo>
                <a:cubicBezTo>
                  <a:pt x="93" y="117"/>
                  <a:pt x="93" y="117"/>
                  <a:pt x="93" y="117"/>
                </a:cubicBezTo>
                <a:cubicBezTo>
                  <a:pt x="93" y="109"/>
                  <a:pt x="93" y="109"/>
                  <a:pt x="93" y="109"/>
                </a:cubicBezTo>
                <a:cubicBezTo>
                  <a:pt x="93" y="104"/>
                  <a:pt x="93" y="104"/>
                  <a:pt x="93" y="104"/>
                </a:cubicBezTo>
                <a:cubicBezTo>
                  <a:pt x="93" y="59"/>
                  <a:pt x="93" y="59"/>
                  <a:pt x="93" y="59"/>
                </a:cubicBezTo>
                <a:cubicBezTo>
                  <a:pt x="67" y="59"/>
                  <a:pt x="67" y="59"/>
                  <a:pt x="67" y="59"/>
                </a:cubicBezTo>
                <a:cubicBezTo>
                  <a:pt x="67" y="104"/>
                  <a:pt x="67" y="104"/>
                  <a:pt x="67" y="104"/>
                </a:cubicBezTo>
                <a:cubicBezTo>
                  <a:pt x="67" y="109"/>
                  <a:pt x="67" y="109"/>
                  <a:pt x="67" y="109"/>
                </a:cubicBezTo>
                <a:cubicBezTo>
                  <a:pt x="67" y="117"/>
                  <a:pt x="67" y="117"/>
                  <a:pt x="67" y="117"/>
                </a:cubicBezTo>
                <a:cubicBezTo>
                  <a:pt x="64" y="117"/>
                  <a:pt x="64" y="117"/>
                  <a:pt x="64" y="117"/>
                </a:cubicBezTo>
                <a:cubicBezTo>
                  <a:pt x="64" y="109"/>
                  <a:pt x="64" y="109"/>
                  <a:pt x="64" y="109"/>
                </a:cubicBezTo>
                <a:cubicBezTo>
                  <a:pt x="64" y="104"/>
                  <a:pt x="64" y="104"/>
                  <a:pt x="64" y="104"/>
                </a:cubicBezTo>
                <a:cubicBezTo>
                  <a:pt x="64" y="75"/>
                  <a:pt x="64" y="75"/>
                  <a:pt x="64" y="75"/>
                </a:cubicBezTo>
                <a:cubicBezTo>
                  <a:pt x="37" y="75"/>
                  <a:pt x="37" y="75"/>
                  <a:pt x="37" y="75"/>
                </a:cubicBezTo>
                <a:cubicBezTo>
                  <a:pt x="37" y="104"/>
                  <a:pt x="37" y="104"/>
                  <a:pt x="37" y="104"/>
                </a:cubicBezTo>
                <a:cubicBezTo>
                  <a:pt x="37" y="109"/>
                  <a:pt x="37" y="109"/>
                  <a:pt x="37" y="109"/>
                </a:cubicBezTo>
                <a:cubicBezTo>
                  <a:pt x="37" y="117"/>
                  <a:pt x="37" y="117"/>
                  <a:pt x="37" y="117"/>
                </a:cubicBezTo>
                <a:cubicBezTo>
                  <a:pt x="35" y="117"/>
                  <a:pt x="35" y="117"/>
                  <a:pt x="35" y="117"/>
                </a:cubicBezTo>
                <a:cubicBezTo>
                  <a:pt x="35" y="109"/>
                  <a:pt x="35" y="109"/>
                  <a:pt x="35" y="109"/>
                </a:cubicBezTo>
                <a:cubicBezTo>
                  <a:pt x="35" y="104"/>
                  <a:pt x="35" y="104"/>
                  <a:pt x="35" y="104"/>
                </a:cubicBezTo>
                <a:cubicBezTo>
                  <a:pt x="35" y="91"/>
                  <a:pt x="35" y="91"/>
                  <a:pt x="35" y="91"/>
                </a:cubicBezTo>
                <a:cubicBezTo>
                  <a:pt x="8" y="91"/>
                  <a:pt x="8" y="91"/>
                  <a:pt x="8" y="91"/>
                </a:cubicBezTo>
                <a:cubicBezTo>
                  <a:pt x="8" y="104"/>
                  <a:pt x="8" y="104"/>
                  <a:pt x="8" y="104"/>
                </a:cubicBezTo>
                <a:cubicBezTo>
                  <a:pt x="8" y="109"/>
                  <a:pt x="8" y="109"/>
                  <a:pt x="8" y="109"/>
                </a:cubicBezTo>
                <a:cubicBezTo>
                  <a:pt x="8" y="117"/>
                  <a:pt x="8" y="117"/>
                  <a:pt x="8" y="117"/>
                </a:cubicBezTo>
                <a:cubicBezTo>
                  <a:pt x="5" y="117"/>
                  <a:pt x="5" y="117"/>
                  <a:pt x="5" y="117"/>
                </a:cubicBezTo>
                <a:cubicBezTo>
                  <a:pt x="5" y="16"/>
                  <a:pt x="5" y="16"/>
                  <a:pt x="5" y="16"/>
                </a:cubicBezTo>
                <a:cubicBezTo>
                  <a:pt x="155" y="16"/>
                  <a:pt x="155" y="16"/>
                  <a:pt x="155" y="16"/>
                </a:cubicBezTo>
                <a:lnTo>
                  <a:pt x="155" y="117"/>
                </a:lnTo>
                <a:close/>
                <a:moveTo>
                  <a:pt x="41" y="38"/>
                </a:moveTo>
                <a:cubicBezTo>
                  <a:pt x="41" y="37"/>
                  <a:pt x="40" y="37"/>
                  <a:pt x="40" y="37"/>
                </a:cubicBezTo>
                <a:cubicBezTo>
                  <a:pt x="27" y="37"/>
                  <a:pt x="27" y="37"/>
                  <a:pt x="27" y="37"/>
                </a:cubicBezTo>
                <a:cubicBezTo>
                  <a:pt x="25" y="37"/>
                  <a:pt x="24" y="39"/>
                  <a:pt x="24" y="40"/>
                </a:cubicBezTo>
                <a:cubicBezTo>
                  <a:pt x="24" y="41"/>
                  <a:pt x="25" y="43"/>
                  <a:pt x="27" y="43"/>
                </a:cubicBezTo>
                <a:cubicBezTo>
                  <a:pt x="34" y="43"/>
                  <a:pt x="34" y="43"/>
                  <a:pt x="34" y="43"/>
                </a:cubicBezTo>
                <a:cubicBezTo>
                  <a:pt x="19" y="57"/>
                  <a:pt x="19" y="57"/>
                  <a:pt x="19" y="57"/>
                </a:cubicBezTo>
                <a:cubicBezTo>
                  <a:pt x="18" y="58"/>
                  <a:pt x="18" y="60"/>
                  <a:pt x="19" y="61"/>
                </a:cubicBezTo>
                <a:cubicBezTo>
                  <a:pt x="20" y="61"/>
                  <a:pt x="21" y="61"/>
                  <a:pt x="21" y="61"/>
                </a:cubicBezTo>
                <a:cubicBezTo>
                  <a:pt x="22" y="61"/>
                  <a:pt x="23" y="61"/>
                  <a:pt x="23" y="61"/>
                </a:cubicBezTo>
                <a:cubicBezTo>
                  <a:pt x="37" y="46"/>
                  <a:pt x="37" y="46"/>
                  <a:pt x="37" y="46"/>
                </a:cubicBezTo>
                <a:cubicBezTo>
                  <a:pt x="37" y="53"/>
                  <a:pt x="37" y="53"/>
                  <a:pt x="37" y="53"/>
                </a:cubicBezTo>
                <a:cubicBezTo>
                  <a:pt x="37" y="55"/>
                  <a:pt x="39" y="56"/>
                  <a:pt x="40" y="56"/>
                </a:cubicBezTo>
                <a:cubicBezTo>
                  <a:pt x="41" y="56"/>
                  <a:pt x="43" y="55"/>
                  <a:pt x="43" y="53"/>
                </a:cubicBezTo>
                <a:cubicBezTo>
                  <a:pt x="43" y="40"/>
                  <a:pt x="43" y="40"/>
                  <a:pt x="43" y="40"/>
                </a:cubicBezTo>
                <a:cubicBezTo>
                  <a:pt x="43" y="40"/>
                  <a:pt x="43" y="39"/>
                  <a:pt x="42" y="39"/>
                </a:cubicBezTo>
                <a:cubicBezTo>
                  <a:pt x="42" y="38"/>
                  <a:pt x="42" y="38"/>
                  <a:pt x="41" y="3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14" name="Freeform 1111">
            <a:extLst>
              <a:ext uri="{FF2B5EF4-FFF2-40B4-BE49-F238E27FC236}">
                <a16:creationId xmlns:a16="http://schemas.microsoft.com/office/drawing/2014/main" xmlns="" id="{D4191B2B-A7AA-4C41-A1D3-DC50E939E141}"/>
              </a:ext>
            </a:extLst>
          </p:cNvPr>
          <p:cNvSpPr>
            <a:spLocks noEditPoints="1"/>
          </p:cNvSpPr>
          <p:nvPr/>
        </p:nvSpPr>
        <p:spPr bwMode="auto">
          <a:xfrm>
            <a:off x="4879975" y="974725"/>
            <a:ext cx="549275" cy="552450"/>
          </a:xfrm>
          <a:custGeom>
            <a:avLst/>
            <a:gdLst>
              <a:gd name="T0" fmla="*/ 83 w 160"/>
              <a:gd name="T1" fmla="*/ 11 h 160"/>
              <a:gd name="T2" fmla="*/ 80 w 160"/>
              <a:gd name="T3" fmla="*/ 0 h 160"/>
              <a:gd name="T4" fmla="*/ 77 w 160"/>
              <a:gd name="T5" fmla="*/ 11 h 160"/>
              <a:gd name="T6" fmla="*/ 0 w 160"/>
              <a:gd name="T7" fmla="*/ 123 h 160"/>
              <a:gd name="T8" fmla="*/ 41 w 160"/>
              <a:gd name="T9" fmla="*/ 155 h 160"/>
              <a:gd name="T10" fmla="*/ 43 w 160"/>
              <a:gd name="T11" fmla="*/ 160 h 160"/>
              <a:gd name="T12" fmla="*/ 77 w 160"/>
              <a:gd name="T13" fmla="*/ 126 h 160"/>
              <a:gd name="T14" fmla="*/ 80 w 160"/>
              <a:gd name="T15" fmla="*/ 155 h 160"/>
              <a:gd name="T16" fmla="*/ 83 w 160"/>
              <a:gd name="T17" fmla="*/ 126 h 160"/>
              <a:gd name="T18" fmla="*/ 117 w 160"/>
              <a:gd name="T19" fmla="*/ 160 h 160"/>
              <a:gd name="T20" fmla="*/ 119 w 160"/>
              <a:gd name="T21" fmla="*/ 155 h 160"/>
              <a:gd name="T22" fmla="*/ 160 w 160"/>
              <a:gd name="T23" fmla="*/ 123 h 160"/>
              <a:gd name="T24" fmla="*/ 155 w 160"/>
              <a:gd name="T25" fmla="*/ 117 h 160"/>
              <a:gd name="T26" fmla="*/ 5 w 160"/>
              <a:gd name="T27" fmla="*/ 16 h 160"/>
              <a:gd name="T28" fmla="*/ 155 w 160"/>
              <a:gd name="T29" fmla="*/ 117 h 160"/>
              <a:gd name="T30" fmla="*/ 91 w 160"/>
              <a:gd name="T31" fmla="*/ 29 h 160"/>
              <a:gd name="T32" fmla="*/ 69 w 160"/>
              <a:gd name="T33" fmla="*/ 51 h 160"/>
              <a:gd name="T34" fmla="*/ 77 w 160"/>
              <a:gd name="T35" fmla="*/ 64 h 160"/>
              <a:gd name="T36" fmla="*/ 37 w 160"/>
              <a:gd name="T37" fmla="*/ 75 h 160"/>
              <a:gd name="T38" fmla="*/ 40 w 160"/>
              <a:gd name="T39" fmla="*/ 101 h 160"/>
              <a:gd name="T40" fmla="*/ 43 w 160"/>
              <a:gd name="T41" fmla="*/ 75 h 160"/>
              <a:gd name="T42" fmla="*/ 77 w 160"/>
              <a:gd name="T43" fmla="*/ 69 h 160"/>
              <a:gd name="T44" fmla="*/ 67 w 160"/>
              <a:gd name="T45" fmla="*/ 88 h 160"/>
              <a:gd name="T46" fmla="*/ 93 w 160"/>
              <a:gd name="T47" fmla="*/ 88 h 160"/>
              <a:gd name="T48" fmla="*/ 83 w 160"/>
              <a:gd name="T49" fmla="*/ 69 h 160"/>
              <a:gd name="T50" fmla="*/ 117 w 160"/>
              <a:gd name="T51" fmla="*/ 75 h 160"/>
              <a:gd name="T52" fmla="*/ 120 w 160"/>
              <a:gd name="T53" fmla="*/ 101 h 160"/>
              <a:gd name="T54" fmla="*/ 123 w 160"/>
              <a:gd name="T55" fmla="*/ 75 h 160"/>
              <a:gd name="T56" fmla="*/ 83 w 160"/>
              <a:gd name="T57" fmla="*/ 64 h 160"/>
              <a:gd name="T58" fmla="*/ 91 w 160"/>
              <a:gd name="T59" fmla="*/ 51 h 160"/>
              <a:gd name="T60" fmla="*/ 40 w 160"/>
              <a:gd name="T61" fmla="*/ 96 h 160"/>
              <a:gd name="T62" fmla="*/ 40 w 160"/>
              <a:gd name="T63" fmla="*/ 80 h 160"/>
              <a:gd name="T64" fmla="*/ 88 w 160"/>
              <a:gd name="T65" fmla="*/ 88 h 160"/>
              <a:gd name="T66" fmla="*/ 72 w 160"/>
              <a:gd name="T67" fmla="*/ 88 h 160"/>
              <a:gd name="T68" fmla="*/ 88 w 160"/>
              <a:gd name="T69" fmla="*/ 88 h 160"/>
              <a:gd name="T70" fmla="*/ 120 w 160"/>
              <a:gd name="T71" fmla="*/ 96 h 160"/>
              <a:gd name="T72" fmla="*/ 120 w 160"/>
              <a:gd name="T73" fmla="*/ 80 h 160"/>
              <a:gd name="T74" fmla="*/ 75 w 160"/>
              <a:gd name="T75" fmla="*/ 35 h 160"/>
              <a:gd name="T76" fmla="*/ 85 w 160"/>
              <a:gd name="T77" fmla="*/ 45 h 160"/>
              <a:gd name="T78" fmla="*/ 75 w 160"/>
              <a:gd name="T79" fmla="*/ 35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60" h="160">
                <a:moveTo>
                  <a:pt x="160" y="11"/>
                </a:moveTo>
                <a:cubicBezTo>
                  <a:pt x="83" y="11"/>
                  <a:pt x="83" y="11"/>
                  <a:pt x="83" y="11"/>
                </a:cubicBezTo>
                <a:cubicBezTo>
                  <a:pt x="83" y="3"/>
                  <a:pt x="83" y="3"/>
                  <a:pt x="83" y="3"/>
                </a:cubicBezTo>
                <a:cubicBezTo>
                  <a:pt x="83" y="1"/>
                  <a:pt x="81" y="0"/>
                  <a:pt x="80" y="0"/>
                </a:cubicBezTo>
                <a:cubicBezTo>
                  <a:pt x="79" y="0"/>
                  <a:pt x="77" y="1"/>
                  <a:pt x="77" y="3"/>
                </a:cubicBezTo>
                <a:cubicBezTo>
                  <a:pt x="77" y="11"/>
                  <a:pt x="77" y="11"/>
                  <a:pt x="77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23"/>
                  <a:pt x="0" y="123"/>
                  <a:pt x="0" y="123"/>
                </a:cubicBezTo>
                <a:cubicBezTo>
                  <a:pt x="74" y="123"/>
                  <a:pt x="74" y="123"/>
                  <a:pt x="74" y="123"/>
                </a:cubicBezTo>
                <a:cubicBezTo>
                  <a:pt x="41" y="155"/>
                  <a:pt x="41" y="155"/>
                  <a:pt x="41" y="155"/>
                </a:cubicBezTo>
                <a:cubicBezTo>
                  <a:pt x="40" y="156"/>
                  <a:pt x="40" y="158"/>
                  <a:pt x="41" y="159"/>
                </a:cubicBezTo>
                <a:cubicBezTo>
                  <a:pt x="41" y="160"/>
                  <a:pt x="42" y="160"/>
                  <a:pt x="43" y="160"/>
                </a:cubicBezTo>
                <a:cubicBezTo>
                  <a:pt x="43" y="160"/>
                  <a:pt x="44" y="160"/>
                  <a:pt x="45" y="159"/>
                </a:cubicBezTo>
                <a:cubicBezTo>
                  <a:pt x="77" y="126"/>
                  <a:pt x="77" y="126"/>
                  <a:pt x="77" y="126"/>
                </a:cubicBezTo>
                <a:cubicBezTo>
                  <a:pt x="77" y="152"/>
                  <a:pt x="77" y="152"/>
                  <a:pt x="77" y="152"/>
                </a:cubicBezTo>
                <a:cubicBezTo>
                  <a:pt x="77" y="153"/>
                  <a:pt x="79" y="155"/>
                  <a:pt x="80" y="155"/>
                </a:cubicBezTo>
                <a:cubicBezTo>
                  <a:pt x="81" y="155"/>
                  <a:pt x="83" y="153"/>
                  <a:pt x="83" y="152"/>
                </a:cubicBezTo>
                <a:cubicBezTo>
                  <a:pt x="83" y="126"/>
                  <a:pt x="83" y="126"/>
                  <a:pt x="83" y="126"/>
                </a:cubicBezTo>
                <a:cubicBezTo>
                  <a:pt x="115" y="159"/>
                  <a:pt x="115" y="159"/>
                  <a:pt x="115" y="159"/>
                </a:cubicBezTo>
                <a:cubicBezTo>
                  <a:pt x="116" y="160"/>
                  <a:pt x="117" y="160"/>
                  <a:pt x="117" y="160"/>
                </a:cubicBezTo>
                <a:cubicBezTo>
                  <a:pt x="118" y="160"/>
                  <a:pt x="119" y="160"/>
                  <a:pt x="119" y="159"/>
                </a:cubicBezTo>
                <a:cubicBezTo>
                  <a:pt x="120" y="158"/>
                  <a:pt x="120" y="156"/>
                  <a:pt x="119" y="155"/>
                </a:cubicBezTo>
                <a:cubicBezTo>
                  <a:pt x="86" y="123"/>
                  <a:pt x="86" y="123"/>
                  <a:pt x="86" y="123"/>
                </a:cubicBezTo>
                <a:cubicBezTo>
                  <a:pt x="160" y="123"/>
                  <a:pt x="160" y="123"/>
                  <a:pt x="160" y="123"/>
                </a:cubicBezTo>
                <a:lnTo>
                  <a:pt x="160" y="11"/>
                </a:lnTo>
                <a:close/>
                <a:moveTo>
                  <a:pt x="155" y="117"/>
                </a:moveTo>
                <a:cubicBezTo>
                  <a:pt x="5" y="117"/>
                  <a:pt x="5" y="117"/>
                  <a:pt x="5" y="117"/>
                </a:cubicBezTo>
                <a:cubicBezTo>
                  <a:pt x="5" y="16"/>
                  <a:pt x="5" y="16"/>
                  <a:pt x="5" y="16"/>
                </a:cubicBezTo>
                <a:cubicBezTo>
                  <a:pt x="155" y="16"/>
                  <a:pt x="155" y="16"/>
                  <a:pt x="155" y="16"/>
                </a:cubicBezTo>
                <a:lnTo>
                  <a:pt x="155" y="117"/>
                </a:lnTo>
                <a:close/>
                <a:moveTo>
                  <a:pt x="91" y="51"/>
                </a:moveTo>
                <a:cubicBezTo>
                  <a:pt x="91" y="29"/>
                  <a:pt x="91" y="29"/>
                  <a:pt x="91" y="29"/>
                </a:cubicBezTo>
                <a:cubicBezTo>
                  <a:pt x="69" y="29"/>
                  <a:pt x="69" y="29"/>
                  <a:pt x="69" y="29"/>
                </a:cubicBezTo>
                <a:cubicBezTo>
                  <a:pt x="69" y="51"/>
                  <a:pt x="69" y="51"/>
                  <a:pt x="69" y="51"/>
                </a:cubicBezTo>
                <a:cubicBezTo>
                  <a:pt x="77" y="51"/>
                  <a:pt x="77" y="51"/>
                  <a:pt x="77" y="51"/>
                </a:cubicBezTo>
                <a:cubicBezTo>
                  <a:pt x="77" y="64"/>
                  <a:pt x="77" y="64"/>
                  <a:pt x="77" y="64"/>
                </a:cubicBezTo>
                <a:cubicBezTo>
                  <a:pt x="37" y="64"/>
                  <a:pt x="37" y="64"/>
                  <a:pt x="37" y="64"/>
                </a:cubicBezTo>
                <a:cubicBezTo>
                  <a:pt x="37" y="75"/>
                  <a:pt x="37" y="75"/>
                  <a:pt x="37" y="75"/>
                </a:cubicBezTo>
                <a:cubicBezTo>
                  <a:pt x="31" y="76"/>
                  <a:pt x="27" y="82"/>
                  <a:pt x="27" y="88"/>
                </a:cubicBezTo>
                <a:cubicBezTo>
                  <a:pt x="27" y="95"/>
                  <a:pt x="33" y="101"/>
                  <a:pt x="40" y="101"/>
                </a:cubicBezTo>
                <a:cubicBezTo>
                  <a:pt x="47" y="101"/>
                  <a:pt x="53" y="95"/>
                  <a:pt x="53" y="88"/>
                </a:cubicBezTo>
                <a:cubicBezTo>
                  <a:pt x="53" y="82"/>
                  <a:pt x="49" y="76"/>
                  <a:pt x="43" y="75"/>
                </a:cubicBezTo>
                <a:cubicBezTo>
                  <a:pt x="43" y="69"/>
                  <a:pt x="43" y="69"/>
                  <a:pt x="43" y="69"/>
                </a:cubicBezTo>
                <a:cubicBezTo>
                  <a:pt x="77" y="69"/>
                  <a:pt x="77" y="69"/>
                  <a:pt x="77" y="69"/>
                </a:cubicBezTo>
                <a:cubicBezTo>
                  <a:pt x="77" y="75"/>
                  <a:pt x="77" y="75"/>
                  <a:pt x="77" y="75"/>
                </a:cubicBezTo>
                <a:cubicBezTo>
                  <a:pt x="71" y="76"/>
                  <a:pt x="67" y="82"/>
                  <a:pt x="67" y="88"/>
                </a:cubicBezTo>
                <a:cubicBezTo>
                  <a:pt x="67" y="95"/>
                  <a:pt x="73" y="101"/>
                  <a:pt x="80" y="101"/>
                </a:cubicBezTo>
                <a:cubicBezTo>
                  <a:pt x="87" y="101"/>
                  <a:pt x="93" y="95"/>
                  <a:pt x="93" y="88"/>
                </a:cubicBezTo>
                <a:cubicBezTo>
                  <a:pt x="93" y="82"/>
                  <a:pt x="89" y="76"/>
                  <a:pt x="83" y="75"/>
                </a:cubicBezTo>
                <a:cubicBezTo>
                  <a:pt x="83" y="69"/>
                  <a:pt x="83" y="69"/>
                  <a:pt x="83" y="69"/>
                </a:cubicBezTo>
                <a:cubicBezTo>
                  <a:pt x="117" y="69"/>
                  <a:pt x="117" y="69"/>
                  <a:pt x="117" y="69"/>
                </a:cubicBezTo>
                <a:cubicBezTo>
                  <a:pt x="117" y="75"/>
                  <a:pt x="117" y="75"/>
                  <a:pt x="117" y="75"/>
                </a:cubicBezTo>
                <a:cubicBezTo>
                  <a:pt x="111" y="76"/>
                  <a:pt x="107" y="82"/>
                  <a:pt x="107" y="88"/>
                </a:cubicBezTo>
                <a:cubicBezTo>
                  <a:pt x="107" y="95"/>
                  <a:pt x="113" y="101"/>
                  <a:pt x="120" y="101"/>
                </a:cubicBezTo>
                <a:cubicBezTo>
                  <a:pt x="127" y="101"/>
                  <a:pt x="133" y="95"/>
                  <a:pt x="133" y="88"/>
                </a:cubicBezTo>
                <a:cubicBezTo>
                  <a:pt x="133" y="82"/>
                  <a:pt x="129" y="76"/>
                  <a:pt x="123" y="75"/>
                </a:cubicBezTo>
                <a:cubicBezTo>
                  <a:pt x="123" y="64"/>
                  <a:pt x="123" y="64"/>
                  <a:pt x="123" y="64"/>
                </a:cubicBezTo>
                <a:cubicBezTo>
                  <a:pt x="83" y="64"/>
                  <a:pt x="83" y="64"/>
                  <a:pt x="83" y="64"/>
                </a:cubicBezTo>
                <a:cubicBezTo>
                  <a:pt x="83" y="51"/>
                  <a:pt x="83" y="51"/>
                  <a:pt x="83" y="51"/>
                </a:cubicBezTo>
                <a:lnTo>
                  <a:pt x="91" y="51"/>
                </a:lnTo>
                <a:close/>
                <a:moveTo>
                  <a:pt x="48" y="88"/>
                </a:moveTo>
                <a:cubicBezTo>
                  <a:pt x="48" y="92"/>
                  <a:pt x="44" y="96"/>
                  <a:pt x="40" y="96"/>
                </a:cubicBezTo>
                <a:cubicBezTo>
                  <a:pt x="36" y="96"/>
                  <a:pt x="32" y="92"/>
                  <a:pt x="32" y="88"/>
                </a:cubicBezTo>
                <a:cubicBezTo>
                  <a:pt x="32" y="84"/>
                  <a:pt x="36" y="80"/>
                  <a:pt x="40" y="80"/>
                </a:cubicBezTo>
                <a:cubicBezTo>
                  <a:pt x="44" y="80"/>
                  <a:pt x="48" y="84"/>
                  <a:pt x="48" y="88"/>
                </a:cubicBezTo>
                <a:close/>
                <a:moveTo>
                  <a:pt x="88" y="88"/>
                </a:moveTo>
                <a:cubicBezTo>
                  <a:pt x="88" y="92"/>
                  <a:pt x="84" y="96"/>
                  <a:pt x="80" y="96"/>
                </a:cubicBezTo>
                <a:cubicBezTo>
                  <a:pt x="76" y="96"/>
                  <a:pt x="72" y="92"/>
                  <a:pt x="72" y="88"/>
                </a:cubicBezTo>
                <a:cubicBezTo>
                  <a:pt x="72" y="84"/>
                  <a:pt x="76" y="80"/>
                  <a:pt x="80" y="80"/>
                </a:cubicBezTo>
                <a:cubicBezTo>
                  <a:pt x="84" y="80"/>
                  <a:pt x="88" y="84"/>
                  <a:pt x="88" y="88"/>
                </a:cubicBezTo>
                <a:close/>
                <a:moveTo>
                  <a:pt x="128" y="88"/>
                </a:moveTo>
                <a:cubicBezTo>
                  <a:pt x="128" y="92"/>
                  <a:pt x="124" y="96"/>
                  <a:pt x="120" y="96"/>
                </a:cubicBezTo>
                <a:cubicBezTo>
                  <a:pt x="116" y="96"/>
                  <a:pt x="112" y="92"/>
                  <a:pt x="112" y="88"/>
                </a:cubicBezTo>
                <a:cubicBezTo>
                  <a:pt x="112" y="84"/>
                  <a:pt x="116" y="80"/>
                  <a:pt x="120" y="80"/>
                </a:cubicBezTo>
                <a:cubicBezTo>
                  <a:pt x="124" y="80"/>
                  <a:pt x="128" y="84"/>
                  <a:pt x="128" y="88"/>
                </a:cubicBezTo>
                <a:close/>
                <a:moveTo>
                  <a:pt x="75" y="35"/>
                </a:moveTo>
                <a:cubicBezTo>
                  <a:pt x="85" y="35"/>
                  <a:pt x="85" y="35"/>
                  <a:pt x="85" y="35"/>
                </a:cubicBezTo>
                <a:cubicBezTo>
                  <a:pt x="85" y="45"/>
                  <a:pt x="85" y="45"/>
                  <a:pt x="85" y="45"/>
                </a:cubicBezTo>
                <a:cubicBezTo>
                  <a:pt x="75" y="45"/>
                  <a:pt x="75" y="45"/>
                  <a:pt x="75" y="45"/>
                </a:cubicBezTo>
                <a:lnTo>
                  <a:pt x="75" y="3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15" name="Freeform 1112">
            <a:extLst>
              <a:ext uri="{FF2B5EF4-FFF2-40B4-BE49-F238E27FC236}">
                <a16:creationId xmlns:a16="http://schemas.microsoft.com/office/drawing/2014/main" xmlns="" id="{A5D75E1A-3B80-4854-830D-6D0F29788A5A}"/>
              </a:ext>
            </a:extLst>
          </p:cNvPr>
          <p:cNvSpPr>
            <a:spLocks noEditPoints="1"/>
          </p:cNvSpPr>
          <p:nvPr/>
        </p:nvSpPr>
        <p:spPr bwMode="auto">
          <a:xfrm>
            <a:off x="4879975" y="1597025"/>
            <a:ext cx="549275" cy="552450"/>
          </a:xfrm>
          <a:custGeom>
            <a:avLst/>
            <a:gdLst>
              <a:gd name="T0" fmla="*/ 0 w 160"/>
              <a:gd name="T1" fmla="*/ 0 h 160"/>
              <a:gd name="T2" fmla="*/ 5 w 160"/>
              <a:gd name="T3" fmla="*/ 128 h 160"/>
              <a:gd name="T4" fmla="*/ 3 w 160"/>
              <a:gd name="T5" fmla="*/ 133 h 160"/>
              <a:gd name="T6" fmla="*/ 77 w 160"/>
              <a:gd name="T7" fmla="*/ 139 h 160"/>
              <a:gd name="T8" fmla="*/ 80 w 160"/>
              <a:gd name="T9" fmla="*/ 160 h 160"/>
              <a:gd name="T10" fmla="*/ 83 w 160"/>
              <a:gd name="T11" fmla="*/ 139 h 160"/>
              <a:gd name="T12" fmla="*/ 157 w 160"/>
              <a:gd name="T13" fmla="*/ 133 h 160"/>
              <a:gd name="T14" fmla="*/ 155 w 160"/>
              <a:gd name="T15" fmla="*/ 128 h 160"/>
              <a:gd name="T16" fmla="*/ 85 w 160"/>
              <a:gd name="T17" fmla="*/ 149 h 160"/>
              <a:gd name="T18" fmla="*/ 80 w 160"/>
              <a:gd name="T19" fmla="*/ 144 h 160"/>
              <a:gd name="T20" fmla="*/ 155 w 160"/>
              <a:gd name="T21" fmla="*/ 5 h 160"/>
              <a:gd name="T22" fmla="*/ 5 w 160"/>
              <a:gd name="T23" fmla="*/ 5 h 160"/>
              <a:gd name="T24" fmla="*/ 11 w 160"/>
              <a:gd name="T25" fmla="*/ 21 h 160"/>
              <a:gd name="T26" fmla="*/ 133 w 160"/>
              <a:gd name="T27" fmla="*/ 109 h 160"/>
              <a:gd name="T28" fmla="*/ 93 w 160"/>
              <a:gd name="T29" fmla="*/ 115 h 160"/>
              <a:gd name="T30" fmla="*/ 133 w 160"/>
              <a:gd name="T31" fmla="*/ 109 h 160"/>
              <a:gd name="T32" fmla="*/ 56 w 160"/>
              <a:gd name="T33" fmla="*/ 93 h 160"/>
              <a:gd name="T34" fmla="*/ 24 w 160"/>
              <a:gd name="T35" fmla="*/ 93 h 160"/>
              <a:gd name="T36" fmla="*/ 120 w 160"/>
              <a:gd name="T37" fmla="*/ 96 h 160"/>
              <a:gd name="T38" fmla="*/ 80 w 160"/>
              <a:gd name="T39" fmla="*/ 91 h 160"/>
              <a:gd name="T40" fmla="*/ 65 w 160"/>
              <a:gd name="T41" fmla="*/ 91 h 160"/>
              <a:gd name="T42" fmla="*/ 67 w 160"/>
              <a:gd name="T43" fmla="*/ 96 h 160"/>
              <a:gd name="T44" fmla="*/ 69 w 160"/>
              <a:gd name="T45" fmla="*/ 91 h 160"/>
              <a:gd name="T46" fmla="*/ 40 w 160"/>
              <a:gd name="T47" fmla="*/ 109 h 160"/>
              <a:gd name="T48" fmla="*/ 80 w 160"/>
              <a:gd name="T49" fmla="*/ 115 h 160"/>
              <a:gd name="T50" fmla="*/ 27 w 160"/>
              <a:gd name="T51" fmla="*/ 115 h 160"/>
              <a:gd name="T52" fmla="*/ 29 w 160"/>
              <a:gd name="T53" fmla="*/ 110 h 160"/>
              <a:gd name="T54" fmla="*/ 25 w 160"/>
              <a:gd name="T55" fmla="*/ 114 h 160"/>
              <a:gd name="T56" fmla="*/ 131 w 160"/>
              <a:gd name="T57" fmla="*/ 93 h 160"/>
              <a:gd name="T58" fmla="*/ 135 w 160"/>
              <a:gd name="T59" fmla="*/ 95 h 160"/>
              <a:gd name="T60" fmla="*/ 131 w 160"/>
              <a:gd name="T61" fmla="*/ 91 h 160"/>
              <a:gd name="T62" fmla="*/ 91 w 160"/>
              <a:gd name="T63" fmla="*/ 56 h 160"/>
              <a:gd name="T64" fmla="*/ 136 w 160"/>
              <a:gd name="T65" fmla="*/ 56 h 160"/>
              <a:gd name="T66" fmla="*/ 107 w 160"/>
              <a:gd name="T67" fmla="*/ 72 h 160"/>
              <a:gd name="T68" fmla="*/ 133 w 160"/>
              <a:gd name="T69" fmla="*/ 77 h 160"/>
              <a:gd name="T70" fmla="*/ 80 w 160"/>
              <a:gd name="T71" fmla="*/ 77 h 160"/>
              <a:gd name="T72" fmla="*/ 85 w 160"/>
              <a:gd name="T73" fmla="*/ 72 h 160"/>
              <a:gd name="T74" fmla="*/ 80 w 160"/>
              <a:gd name="T75" fmla="*/ 77 h 160"/>
              <a:gd name="T76" fmla="*/ 123 w 160"/>
              <a:gd name="T77" fmla="*/ 37 h 160"/>
              <a:gd name="T78" fmla="*/ 77 w 160"/>
              <a:gd name="T79" fmla="*/ 37 h 160"/>
              <a:gd name="T80" fmla="*/ 135 w 160"/>
              <a:gd name="T81" fmla="*/ 39 h 160"/>
              <a:gd name="T82" fmla="*/ 131 w 160"/>
              <a:gd name="T83" fmla="*/ 35 h 160"/>
              <a:gd name="T84" fmla="*/ 133 w 160"/>
              <a:gd name="T85" fmla="*/ 40 h 160"/>
              <a:gd name="T86" fmla="*/ 81 w 160"/>
              <a:gd name="T87" fmla="*/ 58 h 160"/>
              <a:gd name="T88" fmla="*/ 85 w 160"/>
              <a:gd name="T89" fmla="*/ 56 h 160"/>
              <a:gd name="T90" fmla="*/ 94 w 160"/>
              <a:gd name="T91" fmla="*/ 73 h 160"/>
              <a:gd name="T92" fmla="*/ 96 w 160"/>
              <a:gd name="T93" fmla="*/ 77 h 160"/>
              <a:gd name="T94" fmla="*/ 98 w 160"/>
              <a:gd name="T95" fmla="*/ 73 h 160"/>
              <a:gd name="T96" fmla="*/ 24 w 160"/>
              <a:gd name="T97" fmla="*/ 35 h 160"/>
              <a:gd name="T98" fmla="*/ 67 w 160"/>
              <a:gd name="T99" fmla="*/ 35 h 160"/>
              <a:gd name="T100" fmla="*/ 29 w 160"/>
              <a:gd name="T101" fmla="*/ 40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60" h="160">
                <a:moveTo>
                  <a:pt x="160" y="21"/>
                </a:moveTo>
                <a:cubicBezTo>
                  <a:pt x="160" y="0"/>
                  <a:pt x="160" y="0"/>
                  <a:pt x="16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21"/>
                  <a:pt x="0" y="21"/>
                  <a:pt x="0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128"/>
                  <a:pt x="5" y="128"/>
                  <a:pt x="5" y="128"/>
                </a:cubicBezTo>
                <a:cubicBezTo>
                  <a:pt x="3" y="128"/>
                  <a:pt x="3" y="128"/>
                  <a:pt x="3" y="128"/>
                </a:cubicBezTo>
                <a:cubicBezTo>
                  <a:pt x="1" y="128"/>
                  <a:pt x="0" y="129"/>
                  <a:pt x="0" y="131"/>
                </a:cubicBezTo>
                <a:cubicBezTo>
                  <a:pt x="0" y="132"/>
                  <a:pt x="1" y="133"/>
                  <a:pt x="3" y="133"/>
                </a:cubicBezTo>
                <a:cubicBezTo>
                  <a:pt x="5" y="133"/>
                  <a:pt x="5" y="133"/>
                  <a:pt x="5" y="133"/>
                </a:cubicBezTo>
                <a:cubicBezTo>
                  <a:pt x="77" y="133"/>
                  <a:pt x="77" y="133"/>
                  <a:pt x="77" y="133"/>
                </a:cubicBezTo>
                <a:cubicBezTo>
                  <a:pt x="77" y="139"/>
                  <a:pt x="77" y="139"/>
                  <a:pt x="77" y="139"/>
                </a:cubicBezTo>
                <a:cubicBezTo>
                  <a:pt x="77" y="139"/>
                  <a:pt x="77" y="139"/>
                  <a:pt x="77" y="139"/>
                </a:cubicBezTo>
                <a:cubicBezTo>
                  <a:pt x="73" y="140"/>
                  <a:pt x="69" y="144"/>
                  <a:pt x="69" y="149"/>
                </a:cubicBezTo>
                <a:cubicBezTo>
                  <a:pt x="69" y="155"/>
                  <a:pt x="74" y="160"/>
                  <a:pt x="80" y="160"/>
                </a:cubicBezTo>
                <a:cubicBezTo>
                  <a:pt x="86" y="160"/>
                  <a:pt x="91" y="155"/>
                  <a:pt x="91" y="149"/>
                </a:cubicBezTo>
                <a:cubicBezTo>
                  <a:pt x="91" y="144"/>
                  <a:pt x="87" y="140"/>
                  <a:pt x="83" y="139"/>
                </a:cubicBezTo>
                <a:cubicBezTo>
                  <a:pt x="83" y="139"/>
                  <a:pt x="83" y="139"/>
                  <a:pt x="83" y="139"/>
                </a:cubicBezTo>
                <a:cubicBezTo>
                  <a:pt x="83" y="133"/>
                  <a:pt x="83" y="133"/>
                  <a:pt x="83" y="133"/>
                </a:cubicBezTo>
                <a:cubicBezTo>
                  <a:pt x="155" y="133"/>
                  <a:pt x="155" y="133"/>
                  <a:pt x="155" y="133"/>
                </a:cubicBezTo>
                <a:cubicBezTo>
                  <a:pt x="157" y="133"/>
                  <a:pt x="157" y="133"/>
                  <a:pt x="157" y="133"/>
                </a:cubicBezTo>
                <a:cubicBezTo>
                  <a:pt x="159" y="133"/>
                  <a:pt x="160" y="132"/>
                  <a:pt x="160" y="131"/>
                </a:cubicBezTo>
                <a:cubicBezTo>
                  <a:pt x="160" y="129"/>
                  <a:pt x="159" y="128"/>
                  <a:pt x="157" y="128"/>
                </a:cubicBezTo>
                <a:cubicBezTo>
                  <a:pt x="155" y="128"/>
                  <a:pt x="155" y="128"/>
                  <a:pt x="155" y="128"/>
                </a:cubicBezTo>
                <a:cubicBezTo>
                  <a:pt x="155" y="21"/>
                  <a:pt x="155" y="21"/>
                  <a:pt x="155" y="21"/>
                </a:cubicBezTo>
                <a:lnTo>
                  <a:pt x="160" y="21"/>
                </a:lnTo>
                <a:close/>
                <a:moveTo>
                  <a:pt x="85" y="149"/>
                </a:moveTo>
                <a:cubicBezTo>
                  <a:pt x="85" y="152"/>
                  <a:pt x="83" y="155"/>
                  <a:pt x="80" y="155"/>
                </a:cubicBezTo>
                <a:cubicBezTo>
                  <a:pt x="77" y="155"/>
                  <a:pt x="75" y="152"/>
                  <a:pt x="75" y="149"/>
                </a:cubicBezTo>
                <a:cubicBezTo>
                  <a:pt x="75" y="146"/>
                  <a:pt x="77" y="144"/>
                  <a:pt x="80" y="144"/>
                </a:cubicBezTo>
                <a:cubicBezTo>
                  <a:pt x="83" y="144"/>
                  <a:pt x="85" y="146"/>
                  <a:pt x="85" y="149"/>
                </a:cubicBezTo>
                <a:close/>
                <a:moveTo>
                  <a:pt x="5" y="5"/>
                </a:moveTo>
                <a:cubicBezTo>
                  <a:pt x="155" y="5"/>
                  <a:pt x="155" y="5"/>
                  <a:pt x="155" y="5"/>
                </a:cubicBezTo>
                <a:cubicBezTo>
                  <a:pt x="155" y="16"/>
                  <a:pt x="155" y="16"/>
                  <a:pt x="155" y="16"/>
                </a:cubicBezTo>
                <a:cubicBezTo>
                  <a:pt x="5" y="16"/>
                  <a:pt x="5" y="16"/>
                  <a:pt x="5" y="16"/>
                </a:cubicBezTo>
                <a:lnTo>
                  <a:pt x="5" y="5"/>
                </a:lnTo>
                <a:close/>
                <a:moveTo>
                  <a:pt x="149" y="128"/>
                </a:moveTo>
                <a:cubicBezTo>
                  <a:pt x="11" y="128"/>
                  <a:pt x="11" y="128"/>
                  <a:pt x="11" y="128"/>
                </a:cubicBezTo>
                <a:cubicBezTo>
                  <a:pt x="11" y="21"/>
                  <a:pt x="11" y="21"/>
                  <a:pt x="11" y="21"/>
                </a:cubicBezTo>
                <a:cubicBezTo>
                  <a:pt x="149" y="21"/>
                  <a:pt x="149" y="21"/>
                  <a:pt x="149" y="21"/>
                </a:cubicBezTo>
                <a:lnTo>
                  <a:pt x="149" y="128"/>
                </a:lnTo>
                <a:close/>
                <a:moveTo>
                  <a:pt x="133" y="109"/>
                </a:moveTo>
                <a:cubicBezTo>
                  <a:pt x="93" y="109"/>
                  <a:pt x="93" y="109"/>
                  <a:pt x="93" y="109"/>
                </a:cubicBezTo>
                <a:cubicBezTo>
                  <a:pt x="92" y="109"/>
                  <a:pt x="91" y="111"/>
                  <a:pt x="91" y="112"/>
                </a:cubicBezTo>
                <a:cubicBezTo>
                  <a:pt x="91" y="113"/>
                  <a:pt x="92" y="115"/>
                  <a:pt x="93" y="115"/>
                </a:cubicBezTo>
                <a:cubicBezTo>
                  <a:pt x="133" y="115"/>
                  <a:pt x="133" y="115"/>
                  <a:pt x="133" y="115"/>
                </a:cubicBezTo>
                <a:cubicBezTo>
                  <a:pt x="135" y="115"/>
                  <a:pt x="136" y="113"/>
                  <a:pt x="136" y="112"/>
                </a:cubicBezTo>
                <a:cubicBezTo>
                  <a:pt x="136" y="111"/>
                  <a:pt x="135" y="109"/>
                  <a:pt x="133" y="109"/>
                </a:cubicBezTo>
                <a:close/>
                <a:moveTo>
                  <a:pt x="27" y="96"/>
                </a:moveTo>
                <a:cubicBezTo>
                  <a:pt x="53" y="96"/>
                  <a:pt x="53" y="96"/>
                  <a:pt x="53" y="96"/>
                </a:cubicBezTo>
                <a:cubicBezTo>
                  <a:pt x="55" y="96"/>
                  <a:pt x="56" y="95"/>
                  <a:pt x="56" y="93"/>
                </a:cubicBezTo>
                <a:cubicBezTo>
                  <a:pt x="56" y="92"/>
                  <a:pt x="55" y="91"/>
                  <a:pt x="53" y="91"/>
                </a:cubicBezTo>
                <a:cubicBezTo>
                  <a:pt x="27" y="91"/>
                  <a:pt x="27" y="91"/>
                  <a:pt x="27" y="91"/>
                </a:cubicBezTo>
                <a:cubicBezTo>
                  <a:pt x="25" y="91"/>
                  <a:pt x="24" y="92"/>
                  <a:pt x="24" y="93"/>
                </a:cubicBezTo>
                <a:cubicBezTo>
                  <a:pt x="24" y="95"/>
                  <a:pt x="25" y="96"/>
                  <a:pt x="27" y="96"/>
                </a:cubicBezTo>
                <a:close/>
                <a:moveTo>
                  <a:pt x="80" y="96"/>
                </a:moveTo>
                <a:cubicBezTo>
                  <a:pt x="120" y="96"/>
                  <a:pt x="120" y="96"/>
                  <a:pt x="120" y="96"/>
                </a:cubicBezTo>
                <a:cubicBezTo>
                  <a:pt x="121" y="96"/>
                  <a:pt x="123" y="95"/>
                  <a:pt x="123" y="93"/>
                </a:cubicBezTo>
                <a:cubicBezTo>
                  <a:pt x="123" y="92"/>
                  <a:pt x="121" y="91"/>
                  <a:pt x="120" y="91"/>
                </a:cubicBezTo>
                <a:cubicBezTo>
                  <a:pt x="80" y="91"/>
                  <a:pt x="80" y="91"/>
                  <a:pt x="80" y="91"/>
                </a:cubicBezTo>
                <a:cubicBezTo>
                  <a:pt x="79" y="91"/>
                  <a:pt x="77" y="92"/>
                  <a:pt x="77" y="93"/>
                </a:cubicBezTo>
                <a:cubicBezTo>
                  <a:pt x="77" y="95"/>
                  <a:pt x="79" y="96"/>
                  <a:pt x="80" y="96"/>
                </a:cubicBezTo>
                <a:close/>
                <a:moveTo>
                  <a:pt x="65" y="91"/>
                </a:moveTo>
                <a:cubicBezTo>
                  <a:pt x="64" y="92"/>
                  <a:pt x="64" y="93"/>
                  <a:pt x="64" y="93"/>
                </a:cubicBezTo>
                <a:cubicBezTo>
                  <a:pt x="64" y="94"/>
                  <a:pt x="64" y="95"/>
                  <a:pt x="65" y="95"/>
                </a:cubicBezTo>
                <a:cubicBezTo>
                  <a:pt x="65" y="96"/>
                  <a:pt x="66" y="96"/>
                  <a:pt x="67" y="96"/>
                </a:cubicBezTo>
                <a:cubicBezTo>
                  <a:pt x="67" y="96"/>
                  <a:pt x="68" y="96"/>
                  <a:pt x="69" y="95"/>
                </a:cubicBezTo>
                <a:cubicBezTo>
                  <a:pt x="69" y="95"/>
                  <a:pt x="69" y="94"/>
                  <a:pt x="69" y="93"/>
                </a:cubicBezTo>
                <a:cubicBezTo>
                  <a:pt x="69" y="93"/>
                  <a:pt x="69" y="92"/>
                  <a:pt x="69" y="91"/>
                </a:cubicBezTo>
                <a:cubicBezTo>
                  <a:pt x="68" y="90"/>
                  <a:pt x="66" y="90"/>
                  <a:pt x="65" y="91"/>
                </a:cubicBezTo>
                <a:close/>
                <a:moveTo>
                  <a:pt x="80" y="109"/>
                </a:moveTo>
                <a:cubicBezTo>
                  <a:pt x="40" y="109"/>
                  <a:pt x="40" y="109"/>
                  <a:pt x="40" y="109"/>
                </a:cubicBezTo>
                <a:cubicBezTo>
                  <a:pt x="39" y="109"/>
                  <a:pt x="37" y="111"/>
                  <a:pt x="37" y="112"/>
                </a:cubicBezTo>
                <a:cubicBezTo>
                  <a:pt x="37" y="113"/>
                  <a:pt x="39" y="115"/>
                  <a:pt x="40" y="115"/>
                </a:cubicBezTo>
                <a:cubicBezTo>
                  <a:pt x="80" y="115"/>
                  <a:pt x="80" y="115"/>
                  <a:pt x="80" y="115"/>
                </a:cubicBezTo>
                <a:cubicBezTo>
                  <a:pt x="81" y="115"/>
                  <a:pt x="83" y="113"/>
                  <a:pt x="83" y="112"/>
                </a:cubicBezTo>
                <a:cubicBezTo>
                  <a:pt x="83" y="111"/>
                  <a:pt x="81" y="109"/>
                  <a:pt x="80" y="109"/>
                </a:cubicBezTo>
                <a:close/>
                <a:moveTo>
                  <a:pt x="27" y="115"/>
                </a:moveTo>
                <a:cubicBezTo>
                  <a:pt x="27" y="115"/>
                  <a:pt x="28" y="114"/>
                  <a:pt x="29" y="114"/>
                </a:cubicBezTo>
                <a:cubicBezTo>
                  <a:pt x="29" y="113"/>
                  <a:pt x="29" y="113"/>
                  <a:pt x="29" y="112"/>
                </a:cubicBezTo>
                <a:cubicBezTo>
                  <a:pt x="29" y="111"/>
                  <a:pt x="29" y="111"/>
                  <a:pt x="29" y="110"/>
                </a:cubicBezTo>
                <a:cubicBezTo>
                  <a:pt x="28" y="109"/>
                  <a:pt x="26" y="109"/>
                  <a:pt x="25" y="110"/>
                </a:cubicBezTo>
                <a:cubicBezTo>
                  <a:pt x="24" y="111"/>
                  <a:pt x="24" y="111"/>
                  <a:pt x="24" y="112"/>
                </a:cubicBezTo>
                <a:cubicBezTo>
                  <a:pt x="24" y="113"/>
                  <a:pt x="24" y="113"/>
                  <a:pt x="25" y="114"/>
                </a:cubicBezTo>
                <a:cubicBezTo>
                  <a:pt x="25" y="114"/>
                  <a:pt x="26" y="115"/>
                  <a:pt x="27" y="115"/>
                </a:cubicBezTo>
                <a:close/>
                <a:moveTo>
                  <a:pt x="131" y="91"/>
                </a:moveTo>
                <a:cubicBezTo>
                  <a:pt x="131" y="92"/>
                  <a:pt x="131" y="93"/>
                  <a:pt x="131" y="93"/>
                </a:cubicBezTo>
                <a:cubicBezTo>
                  <a:pt x="131" y="94"/>
                  <a:pt x="131" y="95"/>
                  <a:pt x="131" y="95"/>
                </a:cubicBezTo>
                <a:cubicBezTo>
                  <a:pt x="132" y="96"/>
                  <a:pt x="133" y="96"/>
                  <a:pt x="133" y="96"/>
                </a:cubicBezTo>
                <a:cubicBezTo>
                  <a:pt x="134" y="96"/>
                  <a:pt x="135" y="96"/>
                  <a:pt x="135" y="95"/>
                </a:cubicBezTo>
                <a:cubicBezTo>
                  <a:pt x="136" y="95"/>
                  <a:pt x="136" y="94"/>
                  <a:pt x="136" y="93"/>
                </a:cubicBezTo>
                <a:cubicBezTo>
                  <a:pt x="136" y="93"/>
                  <a:pt x="136" y="92"/>
                  <a:pt x="135" y="91"/>
                </a:cubicBezTo>
                <a:cubicBezTo>
                  <a:pt x="134" y="90"/>
                  <a:pt x="132" y="90"/>
                  <a:pt x="131" y="91"/>
                </a:cubicBezTo>
                <a:close/>
                <a:moveTo>
                  <a:pt x="133" y="53"/>
                </a:moveTo>
                <a:cubicBezTo>
                  <a:pt x="93" y="53"/>
                  <a:pt x="93" y="53"/>
                  <a:pt x="93" y="53"/>
                </a:cubicBezTo>
                <a:cubicBezTo>
                  <a:pt x="92" y="53"/>
                  <a:pt x="91" y="55"/>
                  <a:pt x="91" y="56"/>
                </a:cubicBezTo>
                <a:cubicBezTo>
                  <a:pt x="91" y="57"/>
                  <a:pt x="92" y="59"/>
                  <a:pt x="93" y="59"/>
                </a:cubicBezTo>
                <a:cubicBezTo>
                  <a:pt x="133" y="59"/>
                  <a:pt x="133" y="59"/>
                  <a:pt x="133" y="59"/>
                </a:cubicBezTo>
                <a:cubicBezTo>
                  <a:pt x="135" y="59"/>
                  <a:pt x="136" y="57"/>
                  <a:pt x="136" y="56"/>
                </a:cubicBezTo>
                <a:cubicBezTo>
                  <a:pt x="136" y="55"/>
                  <a:pt x="135" y="53"/>
                  <a:pt x="133" y="53"/>
                </a:cubicBezTo>
                <a:close/>
                <a:moveTo>
                  <a:pt x="133" y="72"/>
                </a:moveTo>
                <a:cubicBezTo>
                  <a:pt x="107" y="72"/>
                  <a:pt x="107" y="72"/>
                  <a:pt x="107" y="72"/>
                </a:cubicBezTo>
                <a:cubicBezTo>
                  <a:pt x="105" y="72"/>
                  <a:pt x="104" y="73"/>
                  <a:pt x="104" y="75"/>
                </a:cubicBezTo>
                <a:cubicBezTo>
                  <a:pt x="104" y="76"/>
                  <a:pt x="105" y="77"/>
                  <a:pt x="107" y="77"/>
                </a:cubicBezTo>
                <a:cubicBezTo>
                  <a:pt x="133" y="77"/>
                  <a:pt x="133" y="77"/>
                  <a:pt x="133" y="77"/>
                </a:cubicBezTo>
                <a:cubicBezTo>
                  <a:pt x="135" y="77"/>
                  <a:pt x="136" y="76"/>
                  <a:pt x="136" y="75"/>
                </a:cubicBezTo>
                <a:cubicBezTo>
                  <a:pt x="136" y="73"/>
                  <a:pt x="135" y="72"/>
                  <a:pt x="133" y="72"/>
                </a:cubicBezTo>
                <a:close/>
                <a:moveTo>
                  <a:pt x="80" y="77"/>
                </a:moveTo>
                <a:cubicBezTo>
                  <a:pt x="85" y="77"/>
                  <a:pt x="85" y="77"/>
                  <a:pt x="85" y="77"/>
                </a:cubicBezTo>
                <a:cubicBezTo>
                  <a:pt x="87" y="77"/>
                  <a:pt x="88" y="76"/>
                  <a:pt x="88" y="75"/>
                </a:cubicBezTo>
                <a:cubicBezTo>
                  <a:pt x="88" y="73"/>
                  <a:pt x="87" y="72"/>
                  <a:pt x="85" y="72"/>
                </a:cubicBezTo>
                <a:cubicBezTo>
                  <a:pt x="80" y="72"/>
                  <a:pt x="80" y="72"/>
                  <a:pt x="80" y="72"/>
                </a:cubicBezTo>
                <a:cubicBezTo>
                  <a:pt x="79" y="72"/>
                  <a:pt x="77" y="73"/>
                  <a:pt x="77" y="75"/>
                </a:cubicBezTo>
                <a:cubicBezTo>
                  <a:pt x="77" y="76"/>
                  <a:pt x="79" y="77"/>
                  <a:pt x="80" y="77"/>
                </a:cubicBezTo>
                <a:close/>
                <a:moveTo>
                  <a:pt x="80" y="40"/>
                </a:moveTo>
                <a:cubicBezTo>
                  <a:pt x="120" y="40"/>
                  <a:pt x="120" y="40"/>
                  <a:pt x="120" y="40"/>
                </a:cubicBezTo>
                <a:cubicBezTo>
                  <a:pt x="121" y="40"/>
                  <a:pt x="123" y="39"/>
                  <a:pt x="123" y="37"/>
                </a:cubicBezTo>
                <a:cubicBezTo>
                  <a:pt x="123" y="36"/>
                  <a:pt x="121" y="35"/>
                  <a:pt x="120" y="35"/>
                </a:cubicBezTo>
                <a:cubicBezTo>
                  <a:pt x="80" y="35"/>
                  <a:pt x="80" y="35"/>
                  <a:pt x="80" y="35"/>
                </a:cubicBezTo>
                <a:cubicBezTo>
                  <a:pt x="79" y="35"/>
                  <a:pt x="77" y="36"/>
                  <a:pt x="77" y="37"/>
                </a:cubicBezTo>
                <a:cubicBezTo>
                  <a:pt x="77" y="39"/>
                  <a:pt x="79" y="40"/>
                  <a:pt x="80" y="40"/>
                </a:cubicBezTo>
                <a:close/>
                <a:moveTo>
                  <a:pt x="133" y="40"/>
                </a:moveTo>
                <a:cubicBezTo>
                  <a:pt x="134" y="40"/>
                  <a:pt x="135" y="40"/>
                  <a:pt x="135" y="39"/>
                </a:cubicBezTo>
                <a:cubicBezTo>
                  <a:pt x="136" y="39"/>
                  <a:pt x="136" y="38"/>
                  <a:pt x="136" y="37"/>
                </a:cubicBezTo>
                <a:cubicBezTo>
                  <a:pt x="136" y="37"/>
                  <a:pt x="136" y="36"/>
                  <a:pt x="135" y="35"/>
                </a:cubicBezTo>
                <a:cubicBezTo>
                  <a:pt x="134" y="34"/>
                  <a:pt x="132" y="34"/>
                  <a:pt x="131" y="35"/>
                </a:cubicBezTo>
                <a:cubicBezTo>
                  <a:pt x="131" y="36"/>
                  <a:pt x="131" y="37"/>
                  <a:pt x="131" y="37"/>
                </a:cubicBezTo>
                <a:cubicBezTo>
                  <a:pt x="131" y="38"/>
                  <a:pt x="131" y="39"/>
                  <a:pt x="131" y="39"/>
                </a:cubicBezTo>
                <a:cubicBezTo>
                  <a:pt x="132" y="40"/>
                  <a:pt x="133" y="40"/>
                  <a:pt x="133" y="40"/>
                </a:cubicBezTo>
                <a:close/>
                <a:moveTo>
                  <a:pt x="81" y="54"/>
                </a:moveTo>
                <a:cubicBezTo>
                  <a:pt x="80" y="55"/>
                  <a:pt x="80" y="55"/>
                  <a:pt x="80" y="56"/>
                </a:cubicBezTo>
                <a:cubicBezTo>
                  <a:pt x="80" y="57"/>
                  <a:pt x="80" y="57"/>
                  <a:pt x="81" y="58"/>
                </a:cubicBezTo>
                <a:cubicBezTo>
                  <a:pt x="81" y="58"/>
                  <a:pt x="82" y="59"/>
                  <a:pt x="83" y="59"/>
                </a:cubicBezTo>
                <a:cubicBezTo>
                  <a:pt x="83" y="59"/>
                  <a:pt x="84" y="58"/>
                  <a:pt x="85" y="58"/>
                </a:cubicBezTo>
                <a:cubicBezTo>
                  <a:pt x="85" y="57"/>
                  <a:pt x="85" y="57"/>
                  <a:pt x="85" y="56"/>
                </a:cubicBezTo>
                <a:cubicBezTo>
                  <a:pt x="85" y="55"/>
                  <a:pt x="85" y="55"/>
                  <a:pt x="85" y="54"/>
                </a:cubicBezTo>
                <a:cubicBezTo>
                  <a:pt x="84" y="53"/>
                  <a:pt x="82" y="53"/>
                  <a:pt x="81" y="54"/>
                </a:cubicBezTo>
                <a:close/>
                <a:moveTo>
                  <a:pt x="94" y="73"/>
                </a:moveTo>
                <a:cubicBezTo>
                  <a:pt x="94" y="73"/>
                  <a:pt x="93" y="74"/>
                  <a:pt x="93" y="75"/>
                </a:cubicBezTo>
                <a:cubicBezTo>
                  <a:pt x="93" y="75"/>
                  <a:pt x="94" y="76"/>
                  <a:pt x="94" y="77"/>
                </a:cubicBezTo>
                <a:cubicBezTo>
                  <a:pt x="95" y="77"/>
                  <a:pt x="95" y="77"/>
                  <a:pt x="96" y="77"/>
                </a:cubicBezTo>
                <a:cubicBezTo>
                  <a:pt x="97" y="77"/>
                  <a:pt x="97" y="77"/>
                  <a:pt x="98" y="77"/>
                </a:cubicBezTo>
                <a:cubicBezTo>
                  <a:pt x="98" y="76"/>
                  <a:pt x="99" y="75"/>
                  <a:pt x="99" y="75"/>
                </a:cubicBezTo>
                <a:cubicBezTo>
                  <a:pt x="99" y="74"/>
                  <a:pt x="98" y="73"/>
                  <a:pt x="98" y="73"/>
                </a:cubicBezTo>
                <a:cubicBezTo>
                  <a:pt x="97" y="72"/>
                  <a:pt x="95" y="72"/>
                  <a:pt x="94" y="73"/>
                </a:cubicBezTo>
                <a:close/>
                <a:moveTo>
                  <a:pt x="67" y="35"/>
                </a:moveTo>
                <a:cubicBezTo>
                  <a:pt x="24" y="35"/>
                  <a:pt x="24" y="35"/>
                  <a:pt x="24" y="35"/>
                </a:cubicBezTo>
                <a:cubicBezTo>
                  <a:pt x="24" y="77"/>
                  <a:pt x="24" y="77"/>
                  <a:pt x="24" y="77"/>
                </a:cubicBezTo>
                <a:cubicBezTo>
                  <a:pt x="67" y="77"/>
                  <a:pt x="67" y="77"/>
                  <a:pt x="67" y="77"/>
                </a:cubicBezTo>
                <a:lnTo>
                  <a:pt x="67" y="35"/>
                </a:lnTo>
                <a:close/>
                <a:moveTo>
                  <a:pt x="61" y="72"/>
                </a:moveTo>
                <a:cubicBezTo>
                  <a:pt x="29" y="72"/>
                  <a:pt x="29" y="72"/>
                  <a:pt x="29" y="72"/>
                </a:cubicBezTo>
                <a:cubicBezTo>
                  <a:pt x="29" y="40"/>
                  <a:pt x="29" y="40"/>
                  <a:pt x="29" y="40"/>
                </a:cubicBezTo>
                <a:cubicBezTo>
                  <a:pt x="61" y="40"/>
                  <a:pt x="61" y="40"/>
                  <a:pt x="61" y="40"/>
                </a:cubicBezTo>
                <a:lnTo>
                  <a:pt x="61" y="7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16" name="Freeform 1113">
            <a:extLst>
              <a:ext uri="{FF2B5EF4-FFF2-40B4-BE49-F238E27FC236}">
                <a16:creationId xmlns:a16="http://schemas.microsoft.com/office/drawing/2014/main" xmlns="" id="{2CA93A3C-7755-4A0B-A67B-30EF5C834E02}"/>
              </a:ext>
            </a:extLst>
          </p:cNvPr>
          <p:cNvSpPr>
            <a:spLocks noEditPoints="1"/>
          </p:cNvSpPr>
          <p:nvPr/>
        </p:nvSpPr>
        <p:spPr bwMode="auto">
          <a:xfrm>
            <a:off x="4879975" y="2219325"/>
            <a:ext cx="549275" cy="552450"/>
          </a:xfrm>
          <a:custGeom>
            <a:avLst/>
            <a:gdLst>
              <a:gd name="T0" fmla="*/ 160 w 160"/>
              <a:gd name="T1" fmla="*/ 0 h 160"/>
              <a:gd name="T2" fmla="*/ 0 w 160"/>
              <a:gd name="T3" fmla="*/ 21 h 160"/>
              <a:gd name="T4" fmla="*/ 5 w 160"/>
              <a:gd name="T5" fmla="*/ 128 h 160"/>
              <a:gd name="T6" fmla="*/ 0 w 160"/>
              <a:gd name="T7" fmla="*/ 131 h 160"/>
              <a:gd name="T8" fmla="*/ 5 w 160"/>
              <a:gd name="T9" fmla="*/ 133 h 160"/>
              <a:gd name="T10" fmla="*/ 77 w 160"/>
              <a:gd name="T11" fmla="*/ 139 h 160"/>
              <a:gd name="T12" fmla="*/ 69 w 160"/>
              <a:gd name="T13" fmla="*/ 149 h 160"/>
              <a:gd name="T14" fmla="*/ 91 w 160"/>
              <a:gd name="T15" fmla="*/ 149 h 160"/>
              <a:gd name="T16" fmla="*/ 83 w 160"/>
              <a:gd name="T17" fmla="*/ 139 h 160"/>
              <a:gd name="T18" fmla="*/ 155 w 160"/>
              <a:gd name="T19" fmla="*/ 133 h 160"/>
              <a:gd name="T20" fmla="*/ 160 w 160"/>
              <a:gd name="T21" fmla="*/ 131 h 160"/>
              <a:gd name="T22" fmla="*/ 155 w 160"/>
              <a:gd name="T23" fmla="*/ 128 h 160"/>
              <a:gd name="T24" fmla="*/ 160 w 160"/>
              <a:gd name="T25" fmla="*/ 21 h 160"/>
              <a:gd name="T26" fmla="*/ 80 w 160"/>
              <a:gd name="T27" fmla="*/ 155 h 160"/>
              <a:gd name="T28" fmla="*/ 80 w 160"/>
              <a:gd name="T29" fmla="*/ 144 h 160"/>
              <a:gd name="T30" fmla="*/ 5 w 160"/>
              <a:gd name="T31" fmla="*/ 5 h 160"/>
              <a:gd name="T32" fmla="*/ 155 w 160"/>
              <a:gd name="T33" fmla="*/ 16 h 160"/>
              <a:gd name="T34" fmla="*/ 5 w 160"/>
              <a:gd name="T35" fmla="*/ 5 h 160"/>
              <a:gd name="T36" fmla="*/ 11 w 160"/>
              <a:gd name="T37" fmla="*/ 128 h 160"/>
              <a:gd name="T38" fmla="*/ 149 w 160"/>
              <a:gd name="T39" fmla="*/ 21 h 160"/>
              <a:gd name="T40" fmla="*/ 21 w 160"/>
              <a:gd name="T41" fmla="*/ 51 h 160"/>
              <a:gd name="T42" fmla="*/ 53 w 160"/>
              <a:gd name="T43" fmla="*/ 48 h 160"/>
              <a:gd name="T44" fmla="*/ 21 w 160"/>
              <a:gd name="T45" fmla="*/ 45 h 160"/>
              <a:gd name="T46" fmla="*/ 21 w 160"/>
              <a:gd name="T47" fmla="*/ 51 h 160"/>
              <a:gd name="T48" fmla="*/ 35 w 160"/>
              <a:gd name="T49" fmla="*/ 40 h 160"/>
              <a:gd name="T50" fmla="*/ 35 w 160"/>
              <a:gd name="T51" fmla="*/ 35 h 160"/>
              <a:gd name="T52" fmla="*/ 19 w 160"/>
              <a:gd name="T53" fmla="*/ 37 h 160"/>
              <a:gd name="T54" fmla="*/ 21 w 160"/>
              <a:gd name="T55" fmla="*/ 61 h 160"/>
              <a:gd name="T56" fmla="*/ 53 w 160"/>
              <a:gd name="T57" fmla="*/ 59 h 160"/>
              <a:gd name="T58" fmla="*/ 21 w 160"/>
              <a:gd name="T59" fmla="*/ 56 h 160"/>
              <a:gd name="T60" fmla="*/ 21 w 160"/>
              <a:gd name="T61" fmla="*/ 61 h 160"/>
              <a:gd name="T62" fmla="*/ 41 w 160"/>
              <a:gd name="T63" fmla="*/ 89 h 160"/>
              <a:gd name="T64" fmla="*/ 32 w 160"/>
              <a:gd name="T65" fmla="*/ 93 h 160"/>
              <a:gd name="T66" fmla="*/ 32 w 160"/>
              <a:gd name="T67" fmla="*/ 115 h 160"/>
              <a:gd name="T68" fmla="*/ 40 w 160"/>
              <a:gd name="T69" fmla="*/ 97 h 160"/>
              <a:gd name="T70" fmla="*/ 51 w 160"/>
              <a:gd name="T71" fmla="*/ 96 h 160"/>
              <a:gd name="T72" fmla="*/ 61 w 160"/>
              <a:gd name="T73" fmla="*/ 97 h 160"/>
              <a:gd name="T74" fmla="*/ 69 w 160"/>
              <a:gd name="T75" fmla="*/ 115 h 160"/>
              <a:gd name="T76" fmla="*/ 78 w 160"/>
              <a:gd name="T77" fmla="*/ 99 h 160"/>
              <a:gd name="T78" fmla="*/ 104 w 160"/>
              <a:gd name="T79" fmla="*/ 83 h 160"/>
              <a:gd name="T80" fmla="*/ 123 w 160"/>
              <a:gd name="T81" fmla="*/ 92 h 160"/>
              <a:gd name="T82" fmla="*/ 131 w 160"/>
              <a:gd name="T83" fmla="*/ 109 h 160"/>
              <a:gd name="T84" fmla="*/ 131 w 160"/>
              <a:gd name="T85" fmla="*/ 88 h 160"/>
              <a:gd name="T86" fmla="*/ 114 w 160"/>
              <a:gd name="T87" fmla="*/ 76 h 160"/>
              <a:gd name="T88" fmla="*/ 104 w 160"/>
              <a:gd name="T89" fmla="*/ 61 h 160"/>
              <a:gd name="T90" fmla="*/ 94 w 160"/>
              <a:gd name="T91" fmla="*/ 76 h 160"/>
              <a:gd name="T92" fmla="*/ 69 w 160"/>
              <a:gd name="T93" fmla="*/ 93 h 160"/>
              <a:gd name="T94" fmla="*/ 61 w 160"/>
              <a:gd name="T95" fmla="*/ 89 h 160"/>
              <a:gd name="T96" fmla="*/ 51 w 160"/>
              <a:gd name="T97" fmla="*/ 75 h 160"/>
              <a:gd name="T98" fmla="*/ 32 w 160"/>
              <a:gd name="T99" fmla="*/ 109 h 160"/>
              <a:gd name="T100" fmla="*/ 32 w 160"/>
              <a:gd name="T101" fmla="*/ 99 h 160"/>
              <a:gd name="T102" fmla="*/ 32 w 160"/>
              <a:gd name="T103" fmla="*/ 109 h 160"/>
              <a:gd name="T104" fmla="*/ 131 w 160"/>
              <a:gd name="T105" fmla="*/ 104 h 160"/>
              <a:gd name="T106" fmla="*/ 131 w 160"/>
              <a:gd name="T107" fmla="*/ 93 h 160"/>
              <a:gd name="T108" fmla="*/ 104 w 160"/>
              <a:gd name="T109" fmla="*/ 67 h 160"/>
              <a:gd name="T110" fmla="*/ 104 w 160"/>
              <a:gd name="T111" fmla="*/ 77 h 160"/>
              <a:gd name="T112" fmla="*/ 104 w 160"/>
              <a:gd name="T113" fmla="*/ 67 h 160"/>
              <a:gd name="T114" fmla="*/ 69 w 160"/>
              <a:gd name="T115" fmla="*/ 109 h 160"/>
              <a:gd name="T116" fmla="*/ 69 w 160"/>
              <a:gd name="T117" fmla="*/ 99 h 160"/>
              <a:gd name="T118" fmla="*/ 56 w 160"/>
              <a:gd name="T119" fmla="*/ 85 h 160"/>
              <a:gd name="T120" fmla="*/ 45 w 160"/>
              <a:gd name="T121" fmla="*/ 85 h 160"/>
              <a:gd name="T122" fmla="*/ 56 w 160"/>
              <a:gd name="T123" fmla="*/ 85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60" h="160">
                <a:moveTo>
                  <a:pt x="160" y="21"/>
                </a:moveTo>
                <a:cubicBezTo>
                  <a:pt x="160" y="0"/>
                  <a:pt x="160" y="0"/>
                  <a:pt x="16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21"/>
                  <a:pt x="0" y="21"/>
                  <a:pt x="0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128"/>
                  <a:pt x="5" y="128"/>
                  <a:pt x="5" y="128"/>
                </a:cubicBezTo>
                <a:cubicBezTo>
                  <a:pt x="3" y="128"/>
                  <a:pt x="3" y="128"/>
                  <a:pt x="3" y="128"/>
                </a:cubicBezTo>
                <a:cubicBezTo>
                  <a:pt x="1" y="128"/>
                  <a:pt x="0" y="129"/>
                  <a:pt x="0" y="131"/>
                </a:cubicBezTo>
                <a:cubicBezTo>
                  <a:pt x="0" y="132"/>
                  <a:pt x="1" y="133"/>
                  <a:pt x="3" y="133"/>
                </a:cubicBezTo>
                <a:cubicBezTo>
                  <a:pt x="5" y="133"/>
                  <a:pt x="5" y="133"/>
                  <a:pt x="5" y="133"/>
                </a:cubicBezTo>
                <a:cubicBezTo>
                  <a:pt x="77" y="133"/>
                  <a:pt x="77" y="133"/>
                  <a:pt x="77" y="133"/>
                </a:cubicBezTo>
                <a:cubicBezTo>
                  <a:pt x="77" y="139"/>
                  <a:pt x="77" y="139"/>
                  <a:pt x="77" y="139"/>
                </a:cubicBezTo>
                <a:cubicBezTo>
                  <a:pt x="77" y="139"/>
                  <a:pt x="77" y="139"/>
                  <a:pt x="77" y="139"/>
                </a:cubicBezTo>
                <a:cubicBezTo>
                  <a:pt x="73" y="140"/>
                  <a:pt x="69" y="144"/>
                  <a:pt x="69" y="149"/>
                </a:cubicBezTo>
                <a:cubicBezTo>
                  <a:pt x="69" y="155"/>
                  <a:pt x="74" y="160"/>
                  <a:pt x="80" y="160"/>
                </a:cubicBezTo>
                <a:cubicBezTo>
                  <a:pt x="86" y="160"/>
                  <a:pt x="91" y="155"/>
                  <a:pt x="91" y="149"/>
                </a:cubicBezTo>
                <a:cubicBezTo>
                  <a:pt x="91" y="144"/>
                  <a:pt x="87" y="140"/>
                  <a:pt x="83" y="139"/>
                </a:cubicBezTo>
                <a:cubicBezTo>
                  <a:pt x="83" y="139"/>
                  <a:pt x="83" y="139"/>
                  <a:pt x="83" y="139"/>
                </a:cubicBezTo>
                <a:cubicBezTo>
                  <a:pt x="83" y="133"/>
                  <a:pt x="83" y="133"/>
                  <a:pt x="83" y="133"/>
                </a:cubicBezTo>
                <a:cubicBezTo>
                  <a:pt x="155" y="133"/>
                  <a:pt x="155" y="133"/>
                  <a:pt x="155" y="133"/>
                </a:cubicBezTo>
                <a:cubicBezTo>
                  <a:pt x="157" y="133"/>
                  <a:pt x="157" y="133"/>
                  <a:pt x="157" y="133"/>
                </a:cubicBezTo>
                <a:cubicBezTo>
                  <a:pt x="159" y="133"/>
                  <a:pt x="160" y="132"/>
                  <a:pt x="160" y="131"/>
                </a:cubicBezTo>
                <a:cubicBezTo>
                  <a:pt x="160" y="129"/>
                  <a:pt x="159" y="128"/>
                  <a:pt x="157" y="128"/>
                </a:cubicBezTo>
                <a:cubicBezTo>
                  <a:pt x="155" y="128"/>
                  <a:pt x="155" y="128"/>
                  <a:pt x="155" y="128"/>
                </a:cubicBezTo>
                <a:cubicBezTo>
                  <a:pt x="155" y="21"/>
                  <a:pt x="155" y="21"/>
                  <a:pt x="155" y="21"/>
                </a:cubicBezTo>
                <a:lnTo>
                  <a:pt x="160" y="21"/>
                </a:lnTo>
                <a:close/>
                <a:moveTo>
                  <a:pt x="85" y="149"/>
                </a:moveTo>
                <a:cubicBezTo>
                  <a:pt x="85" y="152"/>
                  <a:pt x="83" y="155"/>
                  <a:pt x="80" y="155"/>
                </a:cubicBezTo>
                <a:cubicBezTo>
                  <a:pt x="77" y="155"/>
                  <a:pt x="75" y="152"/>
                  <a:pt x="75" y="149"/>
                </a:cubicBezTo>
                <a:cubicBezTo>
                  <a:pt x="75" y="146"/>
                  <a:pt x="77" y="144"/>
                  <a:pt x="80" y="144"/>
                </a:cubicBezTo>
                <a:cubicBezTo>
                  <a:pt x="83" y="144"/>
                  <a:pt x="85" y="146"/>
                  <a:pt x="85" y="149"/>
                </a:cubicBezTo>
                <a:close/>
                <a:moveTo>
                  <a:pt x="5" y="5"/>
                </a:moveTo>
                <a:cubicBezTo>
                  <a:pt x="155" y="5"/>
                  <a:pt x="155" y="5"/>
                  <a:pt x="155" y="5"/>
                </a:cubicBezTo>
                <a:cubicBezTo>
                  <a:pt x="155" y="16"/>
                  <a:pt x="155" y="16"/>
                  <a:pt x="155" y="16"/>
                </a:cubicBezTo>
                <a:cubicBezTo>
                  <a:pt x="5" y="16"/>
                  <a:pt x="5" y="16"/>
                  <a:pt x="5" y="16"/>
                </a:cubicBezTo>
                <a:lnTo>
                  <a:pt x="5" y="5"/>
                </a:lnTo>
                <a:close/>
                <a:moveTo>
                  <a:pt x="149" y="128"/>
                </a:moveTo>
                <a:cubicBezTo>
                  <a:pt x="11" y="128"/>
                  <a:pt x="11" y="128"/>
                  <a:pt x="11" y="128"/>
                </a:cubicBezTo>
                <a:cubicBezTo>
                  <a:pt x="11" y="21"/>
                  <a:pt x="11" y="21"/>
                  <a:pt x="11" y="21"/>
                </a:cubicBezTo>
                <a:cubicBezTo>
                  <a:pt x="149" y="21"/>
                  <a:pt x="149" y="21"/>
                  <a:pt x="149" y="21"/>
                </a:cubicBezTo>
                <a:lnTo>
                  <a:pt x="149" y="128"/>
                </a:lnTo>
                <a:close/>
                <a:moveTo>
                  <a:pt x="21" y="51"/>
                </a:moveTo>
                <a:cubicBezTo>
                  <a:pt x="51" y="51"/>
                  <a:pt x="51" y="51"/>
                  <a:pt x="51" y="51"/>
                </a:cubicBezTo>
                <a:cubicBezTo>
                  <a:pt x="52" y="51"/>
                  <a:pt x="53" y="49"/>
                  <a:pt x="53" y="48"/>
                </a:cubicBezTo>
                <a:cubicBezTo>
                  <a:pt x="53" y="47"/>
                  <a:pt x="52" y="45"/>
                  <a:pt x="51" y="45"/>
                </a:cubicBezTo>
                <a:cubicBezTo>
                  <a:pt x="21" y="45"/>
                  <a:pt x="21" y="45"/>
                  <a:pt x="21" y="45"/>
                </a:cubicBezTo>
                <a:cubicBezTo>
                  <a:pt x="20" y="45"/>
                  <a:pt x="19" y="47"/>
                  <a:pt x="19" y="48"/>
                </a:cubicBezTo>
                <a:cubicBezTo>
                  <a:pt x="19" y="49"/>
                  <a:pt x="20" y="51"/>
                  <a:pt x="21" y="51"/>
                </a:cubicBezTo>
                <a:close/>
                <a:moveTo>
                  <a:pt x="21" y="40"/>
                </a:moveTo>
                <a:cubicBezTo>
                  <a:pt x="35" y="40"/>
                  <a:pt x="35" y="40"/>
                  <a:pt x="35" y="40"/>
                </a:cubicBezTo>
                <a:cubicBezTo>
                  <a:pt x="36" y="40"/>
                  <a:pt x="37" y="39"/>
                  <a:pt x="37" y="37"/>
                </a:cubicBezTo>
                <a:cubicBezTo>
                  <a:pt x="37" y="36"/>
                  <a:pt x="36" y="35"/>
                  <a:pt x="35" y="35"/>
                </a:cubicBezTo>
                <a:cubicBezTo>
                  <a:pt x="21" y="35"/>
                  <a:pt x="21" y="35"/>
                  <a:pt x="21" y="35"/>
                </a:cubicBezTo>
                <a:cubicBezTo>
                  <a:pt x="20" y="35"/>
                  <a:pt x="19" y="36"/>
                  <a:pt x="19" y="37"/>
                </a:cubicBezTo>
                <a:cubicBezTo>
                  <a:pt x="19" y="39"/>
                  <a:pt x="20" y="40"/>
                  <a:pt x="21" y="40"/>
                </a:cubicBezTo>
                <a:close/>
                <a:moveTo>
                  <a:pt x="21" y="61"/>
                </a:moveTo>
                <a:cubicBezTo>
                  <a:pt x="51" y="61"/>
                  <a:pt x="51" y="61"/>
                  <a:pt x="51" y="61"/>
                </a:cubicBezTo>
                <a:cubicBezTo>
                  <a:pt x="52" y="61"/>
                  <a:pt x="53" y="60"/>
                  <a:pt x="53" y="59"/>
                </a:cubicBezTo>
                <a:cubicBezTo>
                  <a:pt x="53" y="57"/>
                  <a:pt x="52" y="56"/>
                  <a:pt x="51" y="56"/>
                </a:cubicBezTo>
                <a:cubicBezTo>
                  <a:pt x="21" y="56"/>
                  <a:pt x="21" y="56"/>
                  <a:pt x="21" y="56"/>
                </a:cubicBezTo>
                <a:cubicBezTo>
                  <a:pt x="20" y="56"/>
                  <a:pt x="19" y="57"/>
                  <a:pt x="19" y="59"/>
                </a:cubicBezTo>
                <a:cubicBezTo>
                  <a:pt x="19" y="60"/>
                  <a:pt x="20" y="61"/>
                  <a:pt x="21" y="61"/>
                </a:cubicBezTo>
                <a:close/>
                <a:moveTo>
                  <a:pt x="40" y="85"/>
                </a:moveTo>
                <a:cubicBezTo>
                  <a:pt x="40" y="87"/>
                  <a:pt x="40" y="88"/>
                  <a:pt x="41" y="89"/>
                </a:cubicBezTo>
                <a:cubicBezTo>
                  <a:pt x="36" y="94"/>
                  <a:pt x="36" y="94"/>
                  <a:pt x="36" y="94"/>
                </a:cubicBezTo>
                <a:cubicBezTo>
                  <a:pt x="34" y="94"/>
                  <a:pt x="33" y="93"/>
                  <a:pt x="32" y="93"/>
                </a:cubicBezTo>
                <a:cubicBezTo>
                  <a:pt x="26" y="93"/>
                  <a:pt x="21" y="98"/>
                  <a:pt x="21" y="104"/>
                </a:cubicBezTo>
                <a:cubicBezTo>
                  <a:pt x="21" y="110"/>
                  <a:pt x="26" y="115"/>
                  <a:pt x="32" y="115"/>
                </a:cubicBezTo>
                <a:cubicBezTo>
                  <a:pt x="38" y="115"/>
                  <a:pt x="43" y="110"/>
                  <a:pt x="43" y="104"/>
                </a:cubicBezTo>
                <a:cubicBezTo>
                  <a:pt x="43" y="101"/>
                  <a:pt x="42" y="99"/>
                  <a:pt x="40" y="97"/>
                </a:cubicBezTo>
                <a:cubicBezTo>
                  <a:pt x="44" y="93"/>
                  <a:pt x="44" y="93"/>
                  <a:pt x="44" y="93"/>
                </a:cubicBezTo>
                <a:cubicBezTo>
                  <a:pt x="46" y="95"/>
                  <a:pt x="48" y="96"/>
                  <a:pt x="51" y="96"/>
                </a:cubicBezTo>
                <a:cubicBezTo>
                  <a:pt x="53" y="96"/>
                  <a:pt x="56" y="95"/>
                  <a:pt x="58" y="93"/>
                </a:cubicBezTo>
                <a:cubicBezTo>
                  <a:pt x="61" y="97"/>
                  <a:pt x="61" y="97"/>
                  <a:pt x="61" y="97"/>
                </a:cubicBezTo>
                <a:cubicBezTo>
                  <a:pt x="60" y="99"/>
                  <a:pt x="59" y="101"/>
                  <a:pt x="59" y="104"/>
                </a:cubicBezTo>
                <a:cubicBezTo>
                  <a:pt x="59" y="110"/>
                  <a:pt x="63" y="115"/>
                  <a:pt x="69" y="115"/>
                </a:cubicBezTo>
                <a:cubicBezTo>
                  <a:pt x="75" y="115"/>
                  <a:pt x="80" y="110"/>
                  <a:pt x="80" y="104"/>
                </a:cubicBezTo>
                <a:cubicBezTo>
                  <a:pt x="80" y="102"/>
                  <a:pt x="79" y="100"/>
                  <a:pt x="78" y="99"/>
                </a:cubicBezTo>
                <a:cubicBezTo>
                  <a:pt x="97" y="80"/>
                  <a:pt x="97" y="80"/>
                  <a:pt x="97" y="80"/>
                </a:cubicBezTo>
                <a:cubicBezTo>
                  <a:pt x="99" y="82"/>
                  <a:pt x="101" y="83"/>
                  <a:pt x="104" y="83"/>
                </a:cubicBezTo>
                <a:cubicBezTo>
                  <a:pt x="107" y="83"/>
                  <a:pt x="109" y="82"/>
                  <a:pt x="111" y="80"/>
                </a:cubicBezTo>
                <a:cubicBezTo>
                  <a:pt x="123" y="92"/>
                  <a:pt x="123" y="92"/>
                  <a:pt x="123" y="92"/>
                </a:cubicBezTo>
                <a:cubicBezTo>
                  <a:pt x="121" y="94"/>
                  <a:pt x="120" y="96"/>
                  <a:pt x="120" y="99"/>
                </a:cubicBezTo>
                <a:cubicBezTo>
                  <a:pt x="120" y="105"/>
                  <a:pt x="125" y="109"/>
                  <a:pt x="131" y="109"/>
                </a:cubicBezTo>
                <a:cubicBezTo>
                  <a:pt x="137" y="109"/>
                  <a:pt x="141" y="105"/>
                  <a:pt x="141" y="99"/>
                </a:cubicBezTo>
                <a:cubicBezTo>
                  <a:pt x="141" y="93"/>
                  <a:pt x="137" y="88"/>
                  <a:pt x="131" y="88"/>
                </a:cubicBezTo>
                <a:cubicBezTo>
                  <a:pt x="129" y="88"/>
                  <a:pt x="128" y="88"/>
                  <a:pt x="127" y="89"/>
                </a:cubicBezTo>
                <a:cubicBezTo>
                  <a:pt x="114" y="76"/>
                  <a:pt x="114" y="76"/>
                  <a:pt x="114" y="76"/>
                </a:cubicBezTo>
                <a:cubicBezTo>
                  <a:pt x="114" y="74"/>
                  <a:pt x="115" y="73"/>
                  <a:pt x="115" y="72"/>
                </a:cubicBezTo>
                <a:cubicBezTo>
                  <a:pt x="115" y="66"/>
                  <a:pt x="110" y="61"/>
                  <a:pt x="104" y="61"/>
                </a:cubicBezTo>
                <a:cubicBezTo>
                  <a:pt x="98" y="61"/>
                  <a:pt x="93" y="66"/>
                  <a:pt x="93" y="72"/>
                </a:cubicBezTo>
                <a:cubicBezTo>
                  <a:pt x="93" y="73"/>
                  <a:pt x="94" y="74"/>
                  <a:pt x="94" y="76"/>
                </a:cubicBezTo>
                <a:cubicBezTo>
                  <a:pt x="75" y="95"/>
                  <a:pt x="75" y="95"/>
                  <a:pt x="75" y="95"/>
                </a:cubicBezTo>
                <a:cubicBezTo>
                  <a:pt x="73" y="94"/>
                  <a:pt x="71" y="93"/>
                  <a:pt x="69" y="93"/>
                </a:cubicBezTo>
                <a:cubicBezTo>
                  <a:pt x="68" y="93"/>
                  <a:pt x="67" y="94"/>
                  <a:pt x="66" y="94"/>
                </a:cubicBezTo>
                <a:cubicBezTo>
                  <a:pt x="61" y="89"/>
                  <a:pt x="61" y="89"/>
                  <a:pt x="61" y="89"/>
                </a:cubicBezTo>
                <a:cubicBezTo>
                  <a:pt x="61" y="88"/>
                  <a:pt x="61" y="87"/>
                  <a:pt x="61" y="85"/>
                </a:cubicBezTo>
                <a:cubicBezTo>
                  <a:pt x="61" y="79"/>
                  <a:pt x="57" y="75"/>
                  <a:pt x="51" y="75"/>
                </a:cubicBezTo>
                <a:cubicBezTo>
                  <a:pt x="45" y="75"/>
                  <a:pt x="40" y="79"/>
                  <a:pt x="40" y="85"/>
                </a:cubicBezTo>
                <a:close/>
                <a:moveTo>
                  <a:pt x="32" y="109"/>
                </a:moveTo>
                <a:cubicBezTo>
                  <a:pt x="29" y="109"/>
                  <a:pt x="27" y="107"/>
                  <a:pt x="27" y="104"/>
                </a:cubicBezTo>
                <a:cubicBezTo>
                  <a:pt x="27" y="101"/>
                  <a:pt x="29" y="99"/>
                  <a:pt x="32" y="99"/>
                </a:cubicBezTo>
                <a:cubicBezTo>
                  <a:pt x="35" y="99"/>
                  <a:pt x="37" y="101"/>
                  <a:pt x="37" y="104"/>
                </a:cubicBezTo>
                <a:cubicBezTo>
                  <a:pt x="37" y="107"/>
                  <a:pt x="35" y="109"/>
                  <a:pt x="32" y="109"/>
                </a:cubicBezTo>
                <a:close/>
                <a:moveTo>
                  <a:pt x="136" y="99"/>
                </a:moveTo>
                <a:cubicBezTo>
                  <a:pt x="136" y="102"/>
                  <a:pt x="134" y="104"/>
                  <a:pt x="131" y="104"/>
                </a:cubicBezTo>
                <a:cubicBezTo>
                  <a:pt x="128" y="104"/>
                  <a:pt x="125" y="102"/>
                  <a:pt x="125" y="99"/>
                </a:cubicBezTo>
                <a:cubicBezTo>
                  <a:pt x="125" y="96"/>
                  <a:pt x="128" y="93"/>
                  <a:pt x="131" y="93"/>
                </a:cubicBezTo>
                <a:cubicBezTo>
                  <a:pt x="134" y="93"/>
                  <a:pt x="136" y="96"/>
                  <a:pt x="136" y="99"/>
                </a:cubicBezTo>
                <a:close/>
                <a:moveTo>
                  <a:pt x="104" y="67"/>
                </a:moveTo>
                <a:cubicBezTo>
                  <a:pt x="107" y="67"/>
                  <a:pt x="109" y="69"/>
                  <a:pt x="109" y="72"/>
                </a:cubicBezTo>
                <a:cubicBezTo>
                  <a:pt x="109" y="75"/>
                  <a:pt x="107" y="77"/>
                  <a:pt x="104" y="77"/>
                </a:cubicBezTo>
                <a:cubicBezTo>
                  <a:pt x="101" y="77"/>
                  <a:pt x="99" y="75"/>
                  <a:pt x="99" y="72"/>
                </a:cubicBezTo>
                <a:cubicBezTo>
                  <a:pt x="99" y="69"/>
                  <a:pt x="101" y="67"/>
                  <a:pt x="104" y="67"/>
                </a:cubicBezTo>
                <a:close/>
                <a:moveTo>
                  <a:pt x="75" y="104"/>
                </a:moveTo>
                <a:cubicBezTo>
                  <a:pt x="75" y="107"/>
                  <a:pt x="72" y="109"/>
                  <a:pt x="69" y="109"/>
                </a:cubicBezTo>
                <a:cubicBezTo>
                  <a:pt x="66" y="109"/>
                  <a:pt x="64" y="107"/>
                  <a:pt x="64" y="104"/>
                </a:cubicBezTo>
                <a:cubicBezTo>
                  <a:pt x="64" y="101"/>
                  <a:pt x="66" y="99"/>
                  <a:pt x="69" y="99"/>
                </a:cubicBezTo>
                <a:cubicBezTo>
                  <a:pt x="72" y="99"/>
                  <a:pt x="75" y="101"/>
                  <a:pt x="75" y="104"/>
                </a:cubicBezTo>
                <a:close/>
                <a:moveTo>
                  <a:pt x="56" y="85"/>
                </a:moveTo>
                <a:cubicBezTo>
                  <a:pt x="56" y="88"/>
                  <a:pt x="54" y="91"/>
                  <a:pt x="51" y="91"/>
                </a:cubicBezTo>
                <a:cubicBezTo>
                  <a:pt x="48" y="91"/>
                  <a:pt x="45" y="88"/>
                  <a:pt x="45" y="85"/>
                </a:cubicBezTo>
                <a:cubicBezTo>
                  <a:pt x="45" y="82"/>
                  <a:pt x="48" y="80"/>
                  <a:pt x="51" y="80"/>
                </a:cubicBezTo>
                <a:cubicBezTo>
                  <a:pt x="54" y="80"/>
                  <a:pt x="56" y="82"/>
                  <a:pt x="56" y="8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17" name="Freeform 1114">
            <a:extLst>
              <a:ext uri="{FF2B5EF4-FFF2-40B4-BE49-F238E27FC236}">
                <a16:creationId xmlns:a16="http://schemas.microsoft.com/office/drawing/2014/main" xmlns="" id="{E7F45AE2-34B3-4CA6-BE8D-DD63FB8171C1}"/>
              </a:ext>
            </a:extLst>
          </p:cNvPr>
          <p:cNvSpPr>
            <a:spLocks noEditPoints="1"/>
          </p:cNvSpPr>
          <p:nvPr/>
        </p:nvSpPr>
        <p:spPr bwMode="auto">
          <a:xfrm>
            <a:off x="4879975" y="2841625"/>
            <a:ext cx="549275" cy="552450"/>
          </a:xfrm>
          <a:custGeom>
            <a:avLst/>
            <a:gdLst>
              <a:gd name="T0" fmla="*/ 160 w 160"/>
              <a:gd name="T1" fmla="*/ 0 h 160"/>
              <a:gd name="T2" fmla="*/ 0 w 160"/>
              <a:gd name="T3" fmla="*/ 21 h 160"/>
              <a:gd name="T4" fmla="*/ 5 w 160"/>
              <a:gd name="T5" fmla="*/ 128 h 160"/>
              <a:gd name="T6" fmla="*/ 0 w 160"/>
              <a:gd name="T7" fmla="*/ 131 h 160"/>
              <a:gd name="T8" fmla="*/ 5 w 160"/>
              <a:gd name="T9" fmla="*/ 133 h 160"/>
              <a:gd name="T10" fmla="*/ 77 w 160"/>
              <a:gd name="T11" fmla="*/ 139 h 160"/>
              <a:gd name="T12" fmla="*/ 69 w 160"/>
              <a:gd name="T13" fmla="*/ 149 h 160"/>
              <a:gd name="T14" fmla="*/ 91 w 160"/>
              <a:gd name="T15" fmla="*/ 149 h 160"/>
              <a:gd name="T16" fmla="*/ 83 w 160"/>
              <a:gd name="T17" fmla="*/ 139 h 160"/>
              <a:gd name="T18" fmla="*/ 155 w 160"/>
              <a:gd name="T19" fmla="*/ 133 h 160"/>
              <a:gd name="T20" fmla="*/ 160 w 160"/>
              <a:gd name="T21" fmla="*/ 131 h 160"/>
              <a:gd name="T22" fmla="*/ 155 w 160"/>
              <a:gd name="T23" fmla="*/ 128 h 160"/>
              <a:gd name="T24" fmla="*/ 160 w 160"/>
              <a:gd name="T25" fmla="*/ 21 h 160"/>
              <a:gd name="T26" fmla="*/ 80 w 160"/>
              <a:gd name="T27" fmla="*/ 155 h 160"/>
              <a:gd name="T28" fmla="*/ 80 w 160"/>
              <a:gd name="T29" fmla="*/ 144 h 160"/>
              <a:gd name="T30" fmla="*/ 5 w 160"/>
              <a:gd name="T31" fmla="*/ 5 h 160"/>
              <a:gd name="T32" fmla="*/ 155 w 160"/>
              <a:gd name="T33" fmla="*/ 16 h 160"/>
              <a:gd name="T34" fmla="*/ 5 w 160"/>
              <a:gd name="T35" fmla="*/ 5 h 160"/>
              <a:gd name="T36" fmla="*/ 11 w 160"/>
              <a:gd name="T37" fmla="*/ 128 h 160"/>
              <a:gd name="T38" fmla="*/ 149 w 160"/>
              <a:gd name="T39" fmla="*/ 21 h 160"/>
              <a:gd name="T40" fmla="*/ 27 w 160"/>
              <a:gd name="T41" fmla="*/ 53 h 160"/>
              <a:gd name="T42" fmla="*/ 53 w 160"/>
              <a:gd name="T43" fmla="*/ 51 h 160"/>
              <a:gd name="T44" fmla="*/ 27 w 160"/>
              <a:gd name="T45" fmla="*/ 48 h 160"/>
              <a:gd name="T46" fmla="*/ 27 w 160"/>
              <a:gd name="T47" fmla="*/ 53 h 160"/>
              <a:gd name="T48" fmla="*/ 40 w 160"/>
              <a:gd name="T49" fmla="*/ 45 h 160"/>
              <a:gd name="T50" fmla="*/ 40 w 160"/>
              <a:gd name="T51" fmla="*/ 40 h 160"/>
              <a:gd name="T52" fmla="*/ 24 w 160"/>
              <a:gd name="T53" fmla="*/ 43 h 160"/>
              <a:gd name="T54" fmla="*/ 27 w 160"/>
              <a:gd name="T55" fmla="*/ 61 h 160"/>
              <a:gd name="T56" fmla="*/ 53 w 160"/>
              <a:gd name="T57" fmla="*/ 59 h 160"/>
              <a:gd name="T58" fmla="*/ 27 w 160"/>
              <a:gd name="T59" fmla="*/ 56 h 160"/>
              <a:gd name="T60" fmla="*/ 27 w 160"/>
              <a:gd name="T61" fmla="*/ 61 h 160"/>
              <a:gd name="T62" fmla="*/ 32 w 160"/>
              <a:gd name="T63" fmla="*/ 112 h 160"/>
              <a:gd name="T64" fmla="*/ 66 w 160"/>
              <a:gd name="T65" fmla="*/ 80 h 160"/>
              <a:gd name="T66" fmla="*/ 90 w 160"/>
              <a:gd name="T67" fmla="*/ 102 h 160"/>
              <a:gd name="T68" fmla="*/ 125 w 160"/>
              <a:gd name="T69" fmla="*/ 68 h 160"/>
              <a:gd name="T70" fmla="*/ 128 w 160"/>
              <a:gd name="T71" fmla="*/ 83 h 160"/>
              <a:gd name="T72" fmla="*/ 131 w 160"/>
              <a:gd name="T73" fmla="*/ 61 h 160"/>
              <a:gd name="T74" fmla="*/ 129 w 160"/>
              <a:gd name="T75" fmla="*/ 59 h 160"/>
              <a:gd name="T76" fmla="*/ 109 w 160"/>
              <a:gd name="T77" fmla="*/ 59 h 160"/>
              <a:gd name="T78" fmla="*/ 109 w 160"/>
              <a:gd name="T79" fmla="*/ 64 h 160"/>
              <a:gd name="T80" fmla="*/ 90 w 160"/>
              <a:gd name="T81" fmla="*/ 96 h 160"/>
              <a:gd name="T82" fmla="*/ 64 w 160"/>
              <a:gd name="T83" fmla="*/ 74 h 160"/>
              <a:gd name="T84" fmla="*/ 30 w 160"/>
              <a:gd name="T85" fmla="*/ 111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160" h="160">
                <a:moveTo>
                  <a:pt x="160" y="21"/>
                </a:moveTo>
                <a:cubicBezTo>
                  <a:pt x="160" y="0"/>
                  <a:pt x="160" y="0"/>
                  <a:pt x="16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21"/>
                  <a:pt x="0" y="21"/>
                  <a:pt x="0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128"/>
                  <a:pt x="5" y="128"/>
                  <a:pt x="5" y="128"/>
                </a:cubicBezTo>
                <a:cubicBezTo>
                  <a:pt x="3" y="128"/>
                  <a:pt x="3" y="128"/>
                  <a:pt x="3" y="128"/>
                </a:cubicBezTo>
                <a:cubicBezTo>
                  <a:pt x="1" y="128"/>
                  <a:pt x="0" y="129"/>
                  <a:pt x="0" y="131"/>
                </a:cubicBezTo>
                <a:cubicBezTo>
                  <a:pt x="0" y="132"/>
                  <a:pt x="1" y="133"/>
                  <a:pt x="3" y="133"/>
                </a:cubicBezTo>
                <a:cubicBezTo>
                  <a:pt x="5" y="133"/>
                  <a:pt x="5" y="133"/>
                  <a:pt x="5" y="133"/>
                </a:cubicBezTo>
                <a:cubicBezTo>
                  <a:pt x="77" y="133"/>
                  <a:pt x="77" y="133"/>
                  <a:pt x="77" y="133"/>
                </a:cubicBezTo>
                <a:cubicBezTo>
                  <a:pt x="77" y="139"/>
                  <a:pt x="77" y="139"/>
                  <a:pt x="77" y="139"/>
                </a:cubicBezTo>
                <a:cubicBezTo>
                  <a:pt x="77" y="139"/>
                  <a:pt x="77" y="139"/>
                  <a:pt x="77" y="139"/>
                </a:cubicBezTo>
                <a:cubicBezTo>
                  <a:pt x="73" y="140"/>
                  <a:pt x="69" y="144"/>
                  <a:pt x="69" y="149"/>
                </a:cubicBezTo>
                <a:cubicBezTo>
                  <a:pt x="69" y="155"/>
                  <a:pt x="74" y="160"/>
                  <a:pt x="80" y="160"/>
                </a:cubicBezTo>
                <a:cubicBezTo>
                  <a:pt x="86" y="160"/>
                  <a:pt x="91" y="155"/>
                  <a:pt x="91" y="149"/>
                </a:cubicBezTo>
                <a:cubicBezTo>
                  <a:pt x="91" y="144"/>
                  <a:pt x="87" y="140"/>
                  <a:pt x="83" y="139"/>
                </a:cubicBezTo>
                <a:cubicBezTo>
                  <a:pt x="83" y="139"/>
                  <a:pt x="83" y="139"/>
                  <a:pt x="83" y="139"/>
                </a:cubicBezTo>
                <a:cubicBezTo>
                  <a:pt x="83" y="133"/>
                  <a:pt x="83" y="133"/>
                  <a:pt x="83" y="133"/>
                </a:cubicBezTo>
                <a:cubicBezTo>
                  <a:pt x="155" y="133"/>
                  <a:pt x="155" y="133"/>
                  <a:pt x="155" y="133"/>
                </a:cubicBezTo>
                <a:cubicBezTo>
                  <a:pt x="157" y="133"/>
                  <a:pt x="157" y="133"/>
                  <a:pt x="157" y="133"/>
                </a:cubicBezTo>
                <a:cubicBezTo>
                  <a:pt x="159" y="133"/>
                  <a:pt x="160" y="132"/>
                  <a:pt x="160" y="131"/>
                </a:cubicBezTo>
                <a:cubicBezTo>
                  <a:pt x="160" y="129"/>
                  <a:pt x="159" y="128"/>
                  <a:pt x="157" y="128"/>
                </a:cubicBezTo>
                <a:cubicBezTo>
                  <a:pt x="155" y="128"/>
                  <a:pt x="155" y="128"/>
                  <a:pt x="155" y="128"/>
                </a:cubicBezTo>
                <a:cubicBezTo>
                  <a:pt x="155" y="21"/>
                  <a:pt x="155" y="21"/>
                  <a:pt x="155" y="21"/>
                </a:cubicBezTo>
                <a:lnTo>
                  <a:pt x="160" y="21"/>
                </a:lnTo>
                <a:close/>
                <a:moveTo>
                  <a:pt x="85" y="149"/>
                </a:moveTo>
                <a:cubicBezTo>
                  <a:pt x="85" y="152"/>
                  <a:pt x="83" y="155"/>
                  <a:pt x="80" y="155"/>
                </a:cubicBezTo>
                <a:cubicBezTo>
                  <a:pt x="77" y="155"/>
                  <a:pt x="75" y="152"/>
                  <a:pt x="75" y="149"/>
                </a:cubicBezTo>
                <a:cubicBezTo>
                  <a:pt x="75" y="146"/>
                  <a:pt x="77" y="144"/>
                  <a:pt x="80" y="144"/>
                </a:cubicBezTo>
                <a:cubicBezTo>
                  <a:pt x="83" y="144"/>
                  <a:pt x="85" y="146"/>
                  <a:pt x="85" y="149"/>
                </a:cubicBezTo>
                <a:close/>
                <a:moveTo>
                  <a:pt x="5" y="5"/>
                </a:moveTo>
                <a:cubicBezTo>
                  <a:pt x="155" y="5"/>
                  <a:pt x="155" y="5"/>
                  <a:pt x="155" y="5"/>
                </a:cubicBezTo>
                <a:cubicBezTo>
                  <a:pt x="155" y="16"/>
                  <a:pt x="155" y="16"/>
                  <a:pt x="155" y="16"/>
                </a:cubicBezTo>
                <a:cubicBezTo>
                  <a:pt x="5" y="16"/>
                  <a:pt x="5" y="16"/>
                  <a:pt x="5" y="16"/>
                </a:cubicBezTo>
                <a:lnTo>
                  <a:pt x="5" y="5"/>
                </a:lnTo>
                <a:close/>
                <a:moveTo>
                  <a:pt x="149" y="128"/>
                </a:moveTo>
                <a:cubicBezTo>
                  <a:pt x="11" y="128"/>
                  <a:pt x="11" y="128"/>
                  <a:pt x="11" y="128"/>
                </a:cubicBezTo>
                <a:cubicBezTo>
                  <a:pt x="11" y="21"/>
                  <a:pt x="11" y="21"/>
                  <a:pt x="11" y="21"/>
                </a:cubicBezTo>
                <a:cubicBezTo>
                  <a:pt x="149" y="21"/>
                  <a:pt x="149" y="21"/>
                  <a:pt x="149" y="21"/>
                </a:cubicBezTo>
                <a:lnTo>
                  <a:pt x="149" y="128"/>
                </a:lnTo>
                <a:close/>
                <a:moveTo>
                  <a:pt x="27" y="53"/>
                </a:moveTo>
                <a:cubicBezTo>
                  <a:pt x="51" y="53"/>
                  <a:pt x="51" y="53"/>
                  <a:pt x="51" y="53"/>
                </a:cubicBezTo>
                <a:cubicBezTo>
                  <a:pt x="52" y="53"/>
                  <a:pt x="53" y="52"/>
                  <a:pt x="53" y="51"/>
                </a:cubicBezTo>
                <a:cubicBezTo>
                  <a:pt x="53" y="49"/>
                  <a:pt x="52" y="48"/>
                  <a:pt x="51" y="48"/>
                </a:cubicBezTo>
                <a:cubicBezTo>
                  <a:pt x="27" y="48"/>
                  <a:pt x="27" y="48"/>
                  <a:pt x="27" y="48"/>
                </a:cubicBezTo>
                <a:cubicBezTo>
                  <a:pt x="25" y="48"/>
                  <a:pt x="24" y="49"/>
                  <a:pt x="24" y="51"/>
                </a:cubicBezTo>
                <a:cubicBezTo>
                  <a:pt x="24" y="52"/>
                  <a:pt x="25" y="53"/>
                  <a:pt x="27" y="53"/>
                </a:cubicBezTo>
                <a:close/>
                <a:moveTo>
                  <a:pt x="27" y="45"/>
                </a:moveTo>
                <a:cubicBezTo>
                  <a:pt x="40" y="45"/>
                  <a:pt x="40" y="45"/>
                  <a:pt x="40" y="45"/>
                </a:cubicBezTo>
                <a:cubicBezTo>
                  <a:pt x="41" y="45"/>
                  <a:pt x="43" y="44"/>
                  <a:pt x="43" y="43"/>
                </a:cubicBezTo>
                <a:cubicBezTo>
                  <a:pt x="43" y="41"/>
                  <a:pt x="41" y="40"/>
                  <a:pt x="40" y="40"/>
                </a:cubicBezTo>
                <a:cubicBezTo>
                  <a:pt x="27" y="40"/>
                  <a:pt x="27" y="40"/>
                  <a:pt x="27" y="40"/>
                </a:cubicBezTo>
                <a:cubicBezTo>
                  <a:pt x="25" y="40"/>
                  <a:pt x="24" y="41"/>
                  <a:pt x="24" y="43"/>
                </a:cubicBezTo>
                <a:cubicBezTo>
                  <a:pt x="24" y="44"/>
                  <a:pt x="25" y="45"/>
                  <a:pt x="27" y="45"/>
                </a:cubicBezTo>
                <a:close/>
                <a:moveTo>
                  <a:pt x="27" y="61"/>
                </a:moveTo>
                <a:cubicBezTo>
                  <a:pt x="51" y="61"/>
                  <a:pt x="51" y="61"/>
                  <a:pt x="51" y="61"/>
                </a:cubicBezTo>
                <a:cubicBezTo>
                  <a:pt x="52" y="61"/>
                  <a:pt x="53" y="60"/>
                  <a:pt x="53" y="59"/>
                </a:cubicBezTo>
                <a:cubicBezTo>
                  <a:pt x="53" y="57"/>
                  <a:pt x="52" y="56"/>
                  <a:pt x="51" y="56"/>
                </a:cubicBezTo>
                <a:cubicBezTo>
                  <a:pt x="27" y="56"/>
                  <a:pt x="27" y="56"/>
                  <a:pt x="27" y="56"/>
                </a:cubicBezTo>
                <a:cubicBezTo>
                  <a:pt x="25" y="56"/>
                  <a:pt x="24" y="57"/>
                  <a:pt x="24" y="59"/>
                </a:cubicBezTo>
                <a:cubicBezTo>
                  <a:pt x="24" y="60"/>
                  <a:pt x="25" y="61"/>
                  <a:pt x="27" y="61"/>
                </a:cubicBezTo>
                <a:close/>
                <a:moveTo>
                  <a:pt x="30" y="111"/>
                </a:moveTo>
                <a:cubicBezTo>
                  <a:pt x="31" y="112"/>
                  <a:pt x="31" y="112"/>
                  <a:pt x="32" y="112"/>
                </a:cubicBezTo>
                <a:cubicBezTo>
                  <a:pt x="33" y="112"/>
                  <a:pt x="33" y="112"/>
                  <a:pt x="34" y="111"/>
                </a:cubicBezTo>
                <a:cubicBezTo>
                  <a:pt x="66" y="80"/>
                  <a:pt x="66" y="80"/>
                  <a:pt x="66" y="80"/>
                </a:cubicBezTo>
                <a:cubicBezTo>
                  <a:pt x="88" y="102"/>
                  <a:pt x="88" y="102"/>
                  <a:pt x="88" y="102"/>
                </a:cubicBezTo>
                <a:cubicBezTo>
                  <a:pt x="88" y="102"/>
                  <a:pt x="89" y="102"/>
                  <a:pt x="90" y="102"/>
                </a:cubicBezTo>
                <a:cubicBezTo>
                  <a:pt x="90" y="102"/>
                  <a:pt x="91" y="102"/>
                  <a:pt x="91" y="102"/>
                </a:cubicBezTo>
                <a:cubicBezTo>
                  <a:pt x="125" y="68"/>
                  <a:pt x="125" y="68"/>
                  <a:pt x="125" y="68"/>
                </a:cubicBezTo>
                <a:cubicBezTo>
                  <a:pt x="125" y="80"/>
                  <a:pt x="125" y="80"/>
                  <a:pt x="125" y="80"/>
                </a:cubicBezTo>
                <a:cubicBezTo>
                  <a:pt x="125" y="81"/>
                  <a:pt x="127" y="83"/>
                  <a:pt x="128" y="83"/>
                </a:cubicBezTo>
                <a:cubicBezTo>
                  <a:pt x="129" y="83"/>
                  <a:pt x="131" y="81"/>
                  <a:pt x="131" y="80"/>
                </a:cubicBezTo>
                <a:cubicBezTo>
                  <a:pt x="131" y="61"/>
                  <a:pt x="131" y="61"/>
                  <a:pt x="131" y="61"/>
                </a:cubicBezTo>
                <a:cubicBezTo>
                  <a:pt x="131" y="61"/>
                  <a:pt x="131" y="61"/>
                  <a:pt x="130" y="60"/>
                </a:cubicBezTo>
                <a:cubicBezTo>
                  <a:pt x="130" y="60"/>
                  <a:pt x="130" y="59"/>
                  <a:pt x="129" y="59"/>
                </a:cubicBezTo>
                <a:cubicBezTo>
                  <a:pt x="129" y="59"/>
                  <a:pt x="128" y="59"/>
                  <a:pt x="128" y="59"/>
                </a:cubicBezTo>
                <a:cubicBezTo>
                  <a:pt x="109" y="59"/>
                  <a:pt x="109" y="59"/>
                  <a:pt x="109" y="59"/>
                </a:cubicBezTo>
                <a:cubicBezTo>
                  <a:pt x="108" y="59"/>
                  <a:pt x="107" y="60"/>
                  <a:pt x="107" y="61"/>
                </a:cubicBezTo>
                <a:cubicBezTo>
                  <a:pt x="107" y="63"/>
                  <a:pt x="108" y="64"/>
                  <a:pt x="109" y="64"/>
                </a:cubicBezTo>
                <a:cubicBezTo>
                  <a:pt x="122" y="64"/>
                  <a:pt x="122" y="64"/>
                  <a:pt x="122" y="64"/>
                </a:cubicBezTo>
                <a:cubicBezTo>
                  <a:pt x="90" y="96"/>
                  <a:pt x="90" y="96"/>
                  <a:pt x="90" y="96"/>
                </a:cubicBezTo>
                <a:cubicBezTo>
                  <a:pt x="67" y="74"/>
                  <a:pt x="67" y="74"/>
                  <a:pt x="67" y="74"/>
                </a:cubicBezTo>
                <a:cubicBezTo>
                  <a:pt x="66" y="73"/>
                  <a:pt x="65" y="73"/>
                  <a:pt x="64" y="74"/>
                </a:cubicBezTo>
                <a:cubicBezTo>
                  <a:pt x="30" y="107"/>
                  <a:pt x="30" y="107"/>
                  <a:pt x="30" y="107"/>
                </a:cubicBezTo>
                <a:cubicBezTo>
                  <a:pt x="29" y="108"/>
                  <a:pt x="29" y="110"/>
                  <a:pt x="30" y="11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18" name="Freeform 1115">
            <a:extLst>
              <a:ext uri="{FF2B5EF4-FFF2-40B4-BE49-F238E27FC236}">
                <a16:creationId xmlns:a16="http://schemas.microsoft.com/office/drawing/2014/main" xmlns="" id="{B9C4DD7A-21F0-4700-84A9-A44ADEB49890}"/>
              </a:ext>
            </a:extLst>
          </p:cNvPr>
          <p:cNvSpPr>
            <a:spLocks noEditPoints="1"/>
          </p:cNvSpPr>
          <p:nvPr/>
        </p:nvSpPr>
        <p:spPr bwMode="auto">
          <a:xfrm>
            <a:off x="4879975" y="3463925"/>
            <a:ext cx="549275" cy="552450"/>
          </a:xfrm>
          <a:custGeom>
            <a:avLst/>
            <a:gdLst>
              <a:gd name="T0" fmla="*/ 0 w 160"/>
              <a:gd name="T1" fmla="*/ 0 h 160"/>
              <a:gd name="T2" fmla="*/ 5 w 160"/>
              <a:gd name="T3" fmla="*/ 128 h 160"/>
              <a:gd name="T4" fmla="*/ 3 w 160"/>
              <a:gd name="T5" fmla="*/ 133 h 160"/>
              <a:gd name="T6" fmla="*/ 77 w 160"/>
              <a:gd name="T7" fmla="*/ 139 h 160"/>
              <a:gd name="T8" fmla="*/ 80 w 160"/>
              <a:gd name="T9" fmla="*/ 160 h 160"/>
              <a:gd name="T10" fmla="*/ 83 w 160"/>
              <a:gd name="T11" fmla="*/ 139 h 160"/>
              <a:gd name="T12" fmla="*/ 157 w 160"/>
              <a:gd name="T13" fmla="*/ 133 h 160"/>
              <a:gd name="T14" fmla="*/ 155 w 160"/>
              <a:gd name="T15" fmla="*/ 128 h 160"/>
              <a:gd name="T16" fmla="*/ 85 w 160"/>
              <a:gd name="T17" fmla="*/ 149 h 160"/>
              <a:gd name="T18" fmla="*/ 80 w 160"/>
              <a:gd name="T19" fmla="*/ 144 h 160"/>
              <a:gd name="T20" fmla="*/ 155 w 160"/>
              <a:gd name="T21" fmla="*/ 5 h 160"/>
              <a:gd name="T22" fmla="*/ 5 w 160"/>
              <a:gd name="T23" fmla="*/ 5 h 160"/>
              <a:gd name="T24" fmla="*/ 11 w 160"/>
              <a:gd name="T25" fmla="*/ 21 h 160"/>
              <a:gd name="T26" fmla="*/ 35 w 160"/>
              <a:gd name="T27" fmla="*/ 80 h 160"/>
              <a:gd name="T28" fmla="*/ 40 w 160"/>
              <a:gd name="T29" fmla="*/ 83 h 160"/>
              <a:gd name="T30" fmla="*/ 50 w 160"/>
              <a:gd name="T31" fmla="*/ 69 h 160"/>
              <a:gd name="T32" fmla="*/ 30 w 160"/>
              <a:gd name="T33" fmla="*/ 48 h 160"/>
              <a:gd name="T34" fmla="*/ 45 w 160"/>
              <a:gd name="T35" fmla="*/ 51 h 160"/>
              <a:gd name="T36" fmla="*/ 40 w 160"/>
              <a:gd name="T37" fmla="*/ 38 h 160"/>
              <a:gd name="T38" fmla="*/ 35 w 160"/>
              <a:gd name="T39" fmla="*/ 35 h 160"/>
              <a:gd name="T40" fmla="*/ 25 w 160"/>
              <a:gd name="T41" fmla="*/ 49 h 160"/>
              <a:gd name="T42" fmla="*/ 44 w 160"/>
              <a:gd name="T43" fmla="*/ 69 h 160"/>
              <a:gd name="T44" fmla="*/ 29 w 160"/>
              <a:gd name="T45" fmla="*/ 67 h 160"/>
              <a:gd name="T46" fmla="*/ 35 w 160"/>
              <a:gd name="T47" fmla="*/ 80 h 160"/>
              <a:gd name="T48" fmla="*/ 133 w 160"/>
              <a:gd name="T49" fmla="*/ 69 h 160"/>
              <a:gd name="T50" fmla="*/ 104 w 160"/>
              <a:gd name="T51" fmla="*/ 75 h 160"/>
              <a:gd name="T52" fmla="*/ 123 w 160"/>
              <a:gd name="T53" fmla="*/ 85 h 160"/>
              <a:gd name="T54" fmla="*/ 133 w 160"/>
              <a:gd name="T55" fmla="*/ 91 h 160"/>
              <a:gd name="T56" fmla="*/ 112 w 160"/>
              <a:gd name="T57" fmla="*/ 107 h 160"/>
              <a:gd name="T58" fmla="*/ 133 w 160"/>
              <a:gd name="T59" fmla="*/ 115 h 160"/>
              <a:gd name="T60" fmla="*/ 139 w 160"/>
              <a:gd name="T61" fmla="*/ 32 h 160"/>
              <a:gd name="T62" fmla="*/ 133 w 160"/>
              <a:gd name="T63" fmla="*/ 37 h 160"/>
              <a:gd name="T64" fmla="*/ 115 w 160"/>
              <a:gd name="T65" fmla="*/ 43 h 160"/>
              <a:gd name="T66" fmla="*/ 96 w 160"/>
              <a:gd name="T67" fmla="*/ 53 h 160"/>
              <a:gd name="T68" fmla="*/ 27 w 160"/>
              <a:gd name="T69" fmla="*/ 115 h 160"/>
              <a:gd name="T70" fmla="*/ 48 w 160"/>
              <a:gd name="T71" fmla="*/ 109 h 160"/>
              <a:gd name="T72" fmla="*/ 27 w 160"/>
              <a:gd name="T73" fmla="*/ 115 h 160"/>
              <a:gd name="T74" fmla="*/ 59 w 160"/>
              <a:gd name="T75" fmla="*/ 114 h 160"/>
              <a:gd name="T76" fmla="*/ 64 w 160"/>
              <a:gd name="T77" fmla="*/ 112 h 160"/>
              <a:gd name="T78" fmla="*/ 53 w 160"/>
              <a:gd name="T79" fmla="*/ 101 h 160"/>
              <a:gd name="T80" fmla="*/ 61 w 160"/>
              <a:gd name="T81" fmla="*/ 96 h 160"/>
              <a:gd name="T82" fmla="*/ 53 w 160"/>
              <a:gd name="T83" fmla="*/ 101 h 160"/>
              <a:gd name="T84" fmla="*/ 35 w 160"/>
              <a:gd name="T85" fmla="*/ 99 h 160"/>
              <a:gd name="T86" fmla="*/ 24 w 160"/>
              <a:gd name="T87" fmla="*/ 99 h 160"/>
              <a:gd name="T88" fmla="*/ 40 w 160"/>
              <a:gd name="T89" fmla="*/ 99 h 160"/>
              <a:gd name="T90" fmla="*/ 45 w 160"/>
              <a:gd name="T91" fmla="*/ 101 h 160"/>
              <a:gd name="T92" fmla="*/ 41 w 160"/>
              <a:gd name="T93" fmla="*/ 97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60" h="160">
                <a:moveTo>
                  <a:pt x="160" y="21"/>
                </a:moveTo>
                <a:cubicBezTo>
                  <a:pt x="160" y="0"/>
                  <a:pt x="160" y="0"/>
                  <a:pt x="16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21"/>
                  <a:pt x="0" y="21"/>
                  <a:pt x="0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128"/>
                  <a:pt x="5" y="128"/>
                  <a:pt x="5" y="128"/>
                </a:cubicBezTo>
                <a:cubicBezTo>
                  <a:pt x="3" y="128"/>
                  <a:pt x="3" y="128"/>
                  <a:pt x="3" y="128"/>
                </a:cubicBezTo>
                <a:cubicBezTo>
                  <a:pt x="1" y="128"/>
                  <a:pt x="0" y="129"/>
                  <a:pt x="0" y="131"/>
                </a:cubicBezTo>
                <a:cubicBezTo>
                  <a:pt x="0" y="132"/>
                  <a:pt x="1" y="133"/>
                  <a:pt x="3" y="133"/>
                </a:cubicBezTo>
                <a:cubicBezTo>
                  <a:pt x="5" y="133"/>
                  <a:pt x="5" y="133"/>
                  <a:pt x="5" y="133"/>
                </a:cubicBezTo>
                <a:cubicBezTo>
                  <a:pt x="77" y="133"/>
                  <a:pt x="77" y="133"/>
                  <a:pt x="77" y="133"/>
                </a:cubicBezTo>
                <a:cubicBezTo>
                  <a:pt x="77" y="139"/>
                  <a:pt x="77" y="139"/>
                  <a:pt x="77" y="139"/>
                </a:cubicBezTo>
                <a:cubicBezTo>
                  <a:pt x="77" y="139"/>
                  <a:pt x="77" y="139"/>
                  <a:pt x="77" y="139"/>
                </a:cubicBezTo>
                <a:cubicBezTo>
                  <a:pt x="73" y="140"/>
                  <a:pt x="69" y="144"/>
                  <a:pt x="69" y="149"/>
                </a:cubicBezTo>
                <a:cubicBezTo>
                  <a:pt x="69" y="155"/>
                  <a:pt x="74" y="160"/>
                  <a:pt x="80" y="160"/>
                </a:cubicBezTo>
                <a:cubicBezTo>
                  <a:pt x="86" y="160"/>
                  <a:pt x="91" y="155"/>
                  <a:pt x="91" y="149"/>
                </a:cubicBezTo>
                <a:cubicBezTo>
                  <a:pt x="91" y="144"/>
                  <a:pt x="87" y="140"/>
                  <a:pt x="83" y="139"/>
                </a:cubicBezTo>
                <a:cubicBezTo>
                  <a:pt x="83" y="139"/>
                  <a:pt x="83" y="139"/>
                  <a:pt x="83" y="139"/>
                </a:cubicBezTo>
                <a:cubicBezTo>
                  <a:pt x="83" y="133"/>
                  <a:pt x="83" y="133"/>
                  <a:pt x="83" y="133"/>
                </a:cubicBezTo>
                <a:cubicBezTo>
                  <a:pt x="155" y="133"/>
                  <a:pt x="155" y="133"/>
                  <a:pt x="155" y="133"/>
                </a:cubicBezTo>
                <a:cubicBezTo>
                  <a:pt x="157" y="133"/>
                  <a:pt x="157" y="133"/>
                  <a:pt x="157" y="133"/>
                </a:cubicBezTo>
                <a:cubicBezTo>
                  <a:pt x="159" y="133"/>
                  <a:pt x="160" y="132"/>
                  <a:pt x="160" y="131"/>
                </a:cubicBezTo>
                <a:cubicBezTo>
                  <a:pt x="160" y="129"/>
                  <a:pt x="159" y="128"/>
                  <a:pt x="157" y="128"/>
                </a:cubicBezTo>
                <a:cubicBezTo>
                  <a:pt x="155" y="128"/>
                  <a:pt x="155" y="128"/>
                  <a:pt x="155" y="128"/>
                </a:cubicBezTo>
                <a:cubicBezTo>
                  <a:pt x="155" y="21"/>
                  <a:pt x="155" y="21"/>
                  <a:pt x="155" y="21"/>
                </a:cubicBezTo>
                <a:lnTo>
                  <a:pt x="160" y="21"/>
                </a:lnTo>
                <a:close/>
                <a:moveTo>
                  <a:pt x="85" y="149"/>
                </a:moveTo>
                <a:cubicBezTo>
                  <a:pt x="85" y="152"/>
                  <a:pt x="83" y="155"/>
                  <a:pt x="80" y="155"/>
                </a:cubicBezTo>
                <a:cubicBezTo>
                  <a:pt x="77" y="155"/>
                  <a:pt x="75" y="152"/>
                  <a:pt x="75" y="149"/>
                </a:cubicBezTo>
                <a:cubicBezTo>
                  <a:pt x="75" y="146"/>
                  <a:pt x="77" y="144"/>
                  <a:pt x="80" y="144"/>
                </a:cubicBezTo>
                <a:cubicBezTo>
                  <a:pt x="83" y="144"/>
                  <a:pt x="85" y="146"/>
                  <a:pt x="85" y="149"/>
                </a:cubicBezTo>
                <a:close/>
                <a:moveTo>
                  <a:pt x="5" y="5"/>
                </a:moveTo>
                <a:cubicBezTo>
                  <a:pt x="155" y="5"/>
                  <a:pt x="155" y="5"/>
                  <a:pt x="155" y="5"/>
                </a:cubicBezTo>
                <a:cubicBezTo>
                  <a:pt x="155" y="16"/>
                  <a:pt x="155" y="16"/>
                  <a:pt x="155" y="16"/>
                </a:cubicBezTo>
                <a:cubicBezTo>
                  <a:pt x="5" y="16"/>
                  <a:pt x="5" y="16"/>
                  <a:pt x="5" y="16"/>
                </a:cubicBezTo>
                <a:lnTo>
                  <a:pt x="5" y="5"/>
                </a:lnTo>
                <a:close/>
                <a:moveTo>
                  <a:pt x="149" y="128"/>
                </a:moveTo>
                <a:cubicBezTo>
                  <a:pt x="11" y="128"/>
                  <a:pt x="11" y="128"/>
                  <a:pt x="11" y="128"/>
                </a:cubicBezTo>
                <a:cubicBezTo>
                  <a:pt x="11" y="21"/>
                  <a:pt x="11" y="21"/>
                  <a:pt x="11" y="21"/>
                </a:cubicBezTo>
                <a:cubicBezTo>
                  <a:pt x="149" y="21"/>
                  <a:pt x="149" y="21"/>
                  <a:pt x="149" y="21"/>
                </a:cubicBezTo>
                <a:lnTo>
                  <a:pt x="149" y="128"/>
                </a:lnTo>
                <a:close/>
                <a:moveTo>
                  <a:pt x="35" y="80"/>
                </a:moveTo>
                <a:cubicBezTo>
                  <a:pt x="35" y="83"/>
                  <a:pt x="35" y="83"/>
                  <a:pt x="35" y="83"/>
                </a:cubicBezTo>
                <a:cubicBezTo>
                  <a:pt x="35" y="84"/>
                  <a:pt x="36" y="85"/>
                  <a:pt x="37" y="85"/>
                </a:cubicBezTo>
                <a:cubicBezTo>
                  <a:pt x="39" y="85"/>
                  <a:pt x="40" y="84"/>
                  <a:pt x="40" y="83"/>
                </a:cubicBezTo>
                <a:cubicBezTo>
                  <a:pt x="40" y="80"/>
                  <a:pt x="40" y="80"/>
                  <a:pt x="40" y="80"/>
                </a:cubicBezTo>
                <a:cubicBezTo>
                  <a:pt x="43" y="80"/>
                  <a:pt x="46" y="78"/>
                  <a:pt x="48" y="76"/>
                </a:cubicBezTo>
                <a:cubicBezTo>
                  <a:pt x="49" y="74"/>
                  <a:pt x="50" y="71"/>
                  <a:pt x="50" y="69"/>
                </a:cubicBezTo>
                <a:cubicBezTo>
                  <a:pt x="49" y="66"/>
                  <a:pt x="48" y="64"/>
                  <a:pt x="46" y="62"/>
                </a:cubicBezTo>
                <a:cubicBezTo>
                  <a:pt x="32" y="51"/>
                  <a:pt x="32" y="51"/>
                  <a:pt x="32" y="51"/>
                </a:cubicBezTo>
                <a:cubicBezTo>
                  <a:pt x="31" y="51"/>
                  <a:pt x="30" y="50"/>
                  <a:pt x="30" y="48"/>
                </a:cubicBezTo>
                <a:cubicBezTo>
                  <a:pt x="30" y="47"/>
                  <a:pt x="31" y="46"/>
                  <a:pt x="31" y="46"/>
                </a:cubicBezTo>
                <a:cubicBezTo>
                  <a:pt x="33" y="44"/>
                  <a:pt x="35" y="43"/>
                  <a:pt x="37" y="43"/>
                </a:cubicBezTo>
                <a:cubicBezTo>
                  <a:pt x="42" y="43"/>
                  <a:pt x="45" y="46"/>
                  <a:pt x="45" y="51"/>
                </a:cubicBezTo>
                <a:cubicBezTo>
                  <a:pt x="45" y="52"/>
                  <a:pt x="47" y="53"/>
                  <a:pt x="48" y="53"/>
                </a:cubicBezTo>
                <a:cubicBezTo>
                  <a:pt x="49" y="53"/>
                  <a:pt x="51" y="52"/>
                  <a:pt x="51" y="51"/>
                </a:cubicBezTo>
                <a:cubicBezTo>
                  <a:pt x="51" y="44"/>
                  <a:pt x="46" y="39"/>
                  <a:pt x="40" y="38"/>
                </a:cubicBezTo>
                <a:cubicBezTo>
                  <a:pt x="40" y="35"/>
                  <a:pt x="40" y="35"/>
                  <a:pt x="40" y="35"/>
                </a:cubicBezTo>
                <a:cubicBezTo>
                  <a:pt x="40" y="34"/>
                  <a:pt x="39" y="33"/>
                  <a:pt x="37" y="33"/>
                </a:cubicBezTo>
                <a:cubicBezTo>
                  <a:pt x="36" y="33"/>
                  <a:pt x="35" y="34"/>
                  <a:pt x="35" y="35"/>
                </a:cubicBezTo>
                <a:cubicBezTo>
                  <a:pt x="35" y="38"/>
                  <a:pt x="35" y="38"/>
                  <a:pt x="35" y="38"/>
                </a:cubicBezTo>
                <a:cubicBezTo>
                  <a:pt x="32" y="38"/>
                  <a:pt x="29" y="40"/>
                  <a:pt x="27" y="42"/>
                </a:cubicBezTo>
                <a:cubicBezTo>
                  <a:pt x="26" y="44"/>
                  <a:pt x="25" y="46"/>
                  <a:pt x="25" y="49"/>
                </a:cubicBezTo>
                <a:cubicBezTo>
                  <a:pt x="25" y="52"/>
                  <a:pt x="27" y="54"/>
                  <a:pt x="29" y="56"/>
                </a:cubicBezTo>
                <a:cubicBezTo>
                  <a:pt x="43" y="66"/>
                  <a:pt x="43" y="66"/>
                  <a:pt x="43" y="66"/>
                </a:cubicBezTo>
                <a:cubicBezTo>
                  <a:pt x="44" y="67"/>
                  <a:pt x="44" y="68"/>
                  <a:pt x="44" y="69"/>
                </a:cubicBezTo>
                <a:cubicBezTo>
                  <a:pt x="44" y="71"/>
                  <a:pt x="44" y="72"/>
                  <a:pt x="43" y="72"/>
                </a:cubicBezTo>
                <a:cubicBezTo>
                  <a:pt x="42" y="74"/>
                  <a:pt x="40" y="75"/>
                  <a:pt x="37" y="75"/>
                </a:cubicBezTo>
                <a:cubicBezTo>
                  <a:pt x="33" y="75"/>
                  <a:pt x="29" y="72"/>
                  <a:pt x="29" y="67"/>
                </a:cubicBezTo>
                <a:cubicBezTo>
                  <a:pt x="29" y="66"/>
                  <a:pt x="28" y="65"/>
                  <a:pt x="27" y="65"/>
                </a:cubicBezTo>
                <a:cubicBezTo>
                  <a:pt x="25" y="65"/>
                  <a:pt x="24" y="66"/>
                  <a:pt x="24" y="67"/>
                </a:cubicBezTo>
                <a:cubicBezTo>
                  <a:pt x="24" y="74"/>
                  <a:pt x="29" y="79"/>
                  <a:pt x="35" y="80"/>
                </a:cubicBezTo>
                <a:close/>
                <a:moveTo>
                  <a:pt x="96" y="59"/>
                </a:moveTo>
                <a:cubicBezTo>
                  <a:pt x="133" y="59"/>
                  <a:pt x="133" y="59"/>
                  <a:pt x="133" y="59"/>
                </a:cubicBezTo>
                <a:cubicBezTo>
                  <a:pt x="133" y="69"/>
                  <a:pt x="133" y="69"/>
                  <a:pt x="133" y="69"/>
                </a:cubicBezTo>
                <a:cubicBezTo>
                  <a:pt x="104" y="69"/>
                  <a:pt x="104" y="69"/>
                  <a:pt x="104" y="69"/>
                </a:cubicBezTo>
                <a:cubicBezTo>
                  <a:pt x="103" y="69"/>
                  <a:pt x="101" y="71"/>
                  <a:pt x="101" y="72"/>
                </a:cubicBezTo>
                <a:cubicBezTo>
                  <a:pt x="101" y="73"/>
                  <a:pt x="103" y="75"/>
                  <a:pt x="104" y="75"/>
                </a:cubicBezTo>
                <a:cubicBezTo>
                  <a:pt x="133" y="75"/>
                  <a:pt x="133" y="75"/>
                  <a:pt x="133" y="75"/>
                </a:cubicBezTo>
                <a:cubicBezTo>
                  <a:pt x="133" y="85"/>
                  <a:pt x="133" y="85"/>
                  <a:pt x="133" y="85"/>
                </a:cubicBezTo>
                <a:cubicBezTo>
                  <a:pt x="123" y="85"/>
                  <a:pt x="123" y="85"/>
                  <a:pt x="123" y="85"/>
                </a:cubicBezTo>
                <a:cubicBezTo>
                  <a:pt x="121" y="85"/>
                  <a:pt x="120" y="87"/>
                  <a:pt x="120" y="88"/>
                </a:cubicBezTo>
                <a:cubicBezTo>
                  <a:pt x="120" y="89"/>
                  <a:pt x="121" y="91"/>
                  <a:pt x="123" y="91"/>
                </a:cubicBezTo>
                <a:cubicBezTo>
                  <a:pt x="133" y="91"/>
                  <a:pt x="133" y="91"/>
                  <a:pt x="133" y="91"/>
                </a:cubicBezTo>
                <a:cubicBezTo>
                  <a:pt x="133" y="104"/>
                  <a:pt x="133" y="104"/>
                  <a:pt x="133" y="104"/>
                </a:cubicBezTo>
                <a:cubicBezTo>
                  <a:pt x="115" y="104"/>
                  <a:pt x="115" y="104"/>
                  <a:pt x="115" y="104"/>
                </a:cubicBezTo>
                <a:cubicBezTo>
                  <a:pt x="113" y="104"/>
                  <a:pt x="112" y="105"/>
                  <a:pt x="112" y="107"/>
                </a:cubicBezTo>
                <a:cubicBezTo>
                  <a:pt x="112" y="108"/>
                  <a:pt x="113" y="109"/>
                  <a:pt x="115" y="109"/>
                </a:cubicBezTo>
                <a:cubicBezTo>
                  <a:pt x="133" y="109"/>
                  <a:pt x="133" y="109"/>
                  <a:pt x="133" y="109"/>
                </a:cubicBezTo>
                <a:cubicBezTo>
                  <a:pt x="133" y="115"/>
                  <a:pt x="133" y="115"/>
                  <a:pt x="133" y="115"/>
                </a:cubicBezTo>
                <a:cubicBezTo>
                  <a:pt x="133" y="116"/>
                  <a:pt x="135" y="117"/>
                  <a:pt x="136" y="117"/>
                </a:cubicBezTo>
                <a:cubicBezTo>
                  <a:pt x="137" y="117"/>
                  <a:pt x="139" y="116"/>
                  <a:pt x="139" y="115"/>
                </a:cubicBezTo>
                <a:cubicBezTo>
                  <a:pt x="139" y="32"/>
                  <a:pt x="139" y="32"/>
                  <a:pt x="139" y="32"/>
                </a:cubicBezTo>
                <a:cubicBezTo>
                  <a:pt x="139" y="31"/>
                  <a:pt x="137" y="29"/>
                  <a:pt x="136" y="29"/>
                </a:cubicBezTo>
                <a:cubicBezTo>
                  <a:pt x="135" y="29"/>
                  <a:pt x="133" y="31"/>
                  <a:pt x="133" y="32"/>
                </a:cubicBezTo>
                <a:cubicBezTo>
                  <a:pt x="133" y="37"/>
                  <a:pt x="133" y="37"/>
                  <a:pt x="133" y="37"/>
                </a:cubicBezTo>
                <a:cubicBezTo>
                  <a:pt x="115" y="37"/>
                  <a:pt x="115" y="37"/>
                  <a:pt x="115" y="37"/>
                </a:cubicBezTo>
                <a:cubicBezTo>
                  <a:pt x="113" y="37"/>
                  <a:pt x="112" y="39"/>
                  <a:pt x="112" y="40"/>
                </a:cubicBezTo>
                <a:cubicBezTo>
                  <a:pt x="112" y="41"/>
                  <a:pt x="113" y="43"/>
                  <a:pt x="115" y="43"/>
                </a:cubicBezTo>
                <a:cubicBezTo>
                  <a:pt x="133" y="43"/>
                  <a:pt x="133" y="43"/>
                  <a:pt x="133" y="43"/>
                </a:cubicBezTo>
                <a:cubicBezTo>
                  <a:pt x="133" y="53"/>
                  <a:pt x="133" y="53"/>
                  <a:pt x="133" y="53"/>
                </a:cubicBezTo>
                <a:cubicBezTo>
                  <a:pt x="96" y="53"/>
                  <a:pt x="96" y="53"/>
                  <a:pt x="96" y="53"/>
                </a:cubicBezTo>
                <a:cubicBezTo>
                  <a:pt x="95" y="53"/>
                  <a:pt x="93" y="55"/>
                  <a:pt x="93" y="56"/>
                </a:cubicBezTo>
                <a:cubicBezTo>
                  <a:pt x="93" y="57"/>
                  <a:pt x="95" y="59"/>
                  <a:pt x="96" y="59"/>
                </a:cubicBezTo>
                <a:close/>
                <a:moveTo>
                  <a:pt x="27" y="115"/>
                </a:moveTo>
                <a:cubicBezTo>
                  <a:pt x="48" y="115"/>
                  <a:pt x="48" y="115"/>
                  <a:pt x="48" y="115"/>
                </a:cubicBezTo>
                <a:cubicBezTo>
                  <a:pt x="49" y="115"/>
                  <a:pt x="51" y="113"/>
                  <a:pt x="51" y="112"/>
                </a:cubicBezTo>
                <a:cubicBezTo>
                  <a:pt x="51" y="111"/>
                  <a:pt x="49" y="109"/>
                  <a:pt x="48" y="109"/>
                </a:cubicBezTo>
                <a:cubicBezTo>
                  <a:pt x="27" y="109"/>
                  <a:pt x="27" y="109"/>
                  <a:pt x="27" y="109"/>
                </a:cubicBezTo>
                <a:cubicBezTo>
                  <a:pt x="25" y="109"/>
                  <a:pt x="24" y="111"/>
                  <a:pt x="24" y="112"/>
                </a:cubicBezTo>
                <a:cubicBezTo>
                  <a:pt x="24" y="113"/>
                  <a:pt x="25" y="115"/>
                  <a:pt x="27" y="115"/>
                </a:cubicBezTo>
                <a:close/>
                <a:moveTo>
                  <a:pt x="59" y="110"/>
                </a:moveTo>
                <a:cubicBezTo>
                  <a:pt x="59" y="111"/>
                  <a:pt x="59" y="111"/>
                  <a:pt x="59" y="112"/>
                </a:cubicBezTo>
                <a:cubicBezTo>
                  <a:pt x="59" y="113"/>
                  <a:pt x="59" y="113"/>
                  <a:pt x="59" y="114"/>
                </a:cubicBezTo>
                <a:cubicBezTo>
                  <a:pt x="60" y="114"/>
                  <a:pt x="61" y="115"/>
                  <a:pt x="61" y="115"/>
                </a:cubicBezTo>
                <a:cubicBezTo>
                  <a:pt x="62" y="115"/>
                  <a:pt x="63" y="114"/>
                  <a:pt x="63" y="114"/>
                </a:cubicBezTo>
                <a:cubicBezTo>
                  <a:pt x="64" y="113"/>
                  <a:pt x="64" y="113"/>
                  <a:pt x="64" y="112"/>
                </a:cubicBezTo>
                <a:cubicBezTo>
                  <a:pt x="64" y="111"/>
                  <a:pt x="64" y="111"/>
                  <a:pt x="63" y="110"/>
                </a:cubicBezTo>
                <a:cubicBezTo>
                  <a:pt x="62" y="109"/>
                  <a:pt x="60" y="109"/>
                  <a:pt x="59" y="110"/>
                </a:cubicBezTo>
                <a:close/>
                <a:moveTo>
                  <a:pt x="53" y="101"/>
                </a:moveTo>
                <a:cubicBezTo>
                  <a:pt x="61" y="101"/>
                  <a:pt x="61" y="101"/>
                  <a:pt x="61" y="101"/>
                </a:cubicBezTo>
                <a:cubicBezTo>
                  <a:pt x="63" y="101"/>
                  <a:pt x="64" y="100"/>
                  <a:pt x="64" y="99"/>
                </a:cubicBezTo>
                <a:cubicBezTo>
                  <a:pt x="64" y="97"/>
                  <a:pt x="63" y="96"/>
                  <a:pt x="61" y="96"/>
                </a:cubicBezTo>
                <a:cubicBezTo>
                  <a:pt x="53" y="96"/>
                  <a:pt x="53" y="96"/>
                  <a:pt x="53" y="96"/>
                </a:cubicBezTo>
                <a:cubicBezTo>
                  <a:pt x="52" y="96"/>
                  <a:pt x="51" y="97"/>
                  <a:pt x="51" y="99"/>
                </a:cubicBezTo>
                <a:cubicBezTo>
                  <a:pt x="51" y="100"/>
                  <a:pt x="52" y="101"/>
                  <a:pt x="53" y="101"/>
                </a:cubicBezTo>
                <a:close/>
                <a:moveTo>
                  <a:pt x="27" y="101"/>
                </a:moveTo>
                <a:cubicBezTo>
                  <a:pt x="32" y="101"/>
                  <a:pt x="32" y="101"/>
                  <a:pt x="32" y="101"/>
                </a:cubicBezTo>
                <a:cubicBezTo>
                  <a:pt x="33" y="101"/>
                  <a:pt x="35" y="100"/>
                  <a:pt x="35" y="99"/>
                </a:cubicBezTo>
                <a:cubicBezTo>
                  <a:pt x="35" y="97"/>
                  <a:pt x="33" y="96"/>
                  <a:pt x="32" y="96"/>
                </a:cubicBezTo>
                <a:cubicBezTo>
                  <a:pt x="27" y="96"/>
                  <a:pt x="27" y="96"/>
                  <a:pt x="27" y="96"/>
                </a:cubicBezTo>
                <a:cubicBezTo>
                  <a:pt x="25" y="96"/>
                  <a:pt x="24" y="97"/>
                  <a:pt x="24" y="99"/>
                </a:cubicBezTo>
                <a:cubicBezTo>
                  <a:pt x="24" y="100"/>
                  <a:pt x="25" y="101"/>
                  <a:pt x="27" y="101"/>
                </a:cubicBezTo>
                <a:close/>
                <a:moveTo>
                  <a:pt x="41" y="97"/>
                </a:moveTo>
                <a:cubicBezTo>
                  <a:pt x="40" y="97"/>
                  <a:pt x="40" y="98"/>
                  <a:pt x="40" y="99"/>
                </a:cubicBezTo>
                <a:cubicBezTo>
                  <a:pt x="40" y="99"/>
                  <a:pt x="40" y="100"/>
                  <a:pt x="41" y="101"/>
                </a:cubicBezTo>
                <a:cubicBezTo>
                  <a:pt x="41" y="101"/>
                  <a:pt x="42" y="101"/>
                  <a:pt x="43" y="101"/>
                </a:cubicBezTo>
                <a:cubicBezTo>
                  <a:pt x="43" y="101"/>
                  <a:pt x="44" y="101"/>
                  <a:pt x="45" y="101"/>
                </a:cubicBezTo>
                <a:cubicBezTo>
                  <a:pt x="45" y="100"/>
                  <a:pt x="45" y="99"/>
                  <a:pt x="45" y="99"/>
                </a:cubicBezTo>
                <a:cubicBezTo>
                  <a:pt x="45" y="98"/>
                  <a:pt x="45" y="97"/>
                  <a:pt x="45" y="97"/>
                </a:cubicBezTo>
                <a:cubicBezTo>
                  <a:pt x="44" y="96"/>
                  <a:pt x="42" y="96"/>
                  <a:pt x="41" y="9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19" name="Freeform 1116">
            <a:extLst>
              <a:ext uri="{FF2B5EF4-FFF2-40B4-BE49-F238E27FC236}">
                <a16:creationId xmlns:a16="http://schemas.microsoft.com/office/drawing/2014/main" xmlns="" id="{34C3CBC2-95C1-4C58-B6EB-9E7C33B84F7B}"/>
              </a:ext>
            </a:extLst>
          </p:cNvPr>
          <p:cNvSpPr>
            <a:spLocks noEditPoints="1"/>
          </p:cNvSpPr>
          <p:nvPr/>
        </p:nvSpPr>
        <p:spPr bwMode="auto">
          <a:xfrm>
            <a:off x="4879975" y="4086225"/>
            <a:ext cx="549275" cy="552450"/>
          </a:xfrm>
          <a:custGeom>
            <a:avLst/>
            <a:gdLst>
              <a:gd name="T0" fmla="*/ 160 w 160"/>
              <a:gd name="T1" fmla="*/ 0 h 160"/>
              <a:gd name="T2" fmla="*/ 0 w 160"/>
              <a:gd name="T3" fmla="*/ 21 h 160"/>
              <a:gd name="T4" fmla="*/ 5 w 160"/>
              <a:gd name="T5" fmla="*/ 128 h 160"/>
              <a:gd name="T6" fmla="*/ 0 w 160"/>
              <a:gd name="T7" fmla="*/ 131 h 160"/>
              <a:gd name="T8" fmla="*/ 5 w 160"/>
              <a:gd name="T9" fmla="*/ 133 h 160"/>
              <a:gd name="T10" fmla="*/ 77 w 160"/>
              <a:gd name="T11" fmla="*/ 139 h 160"/>
              <a:gd name="T12" fmla="*/ 69 w 160"/>
              <a:gd name="T13" fmla="*/ 149 h 160"/>
              <a:gd name="T14" fmla="*/ 91 w 160"/>
              <a:gd name="T15" fmla="*/ 149 h 160"/>
              <a:gd name="T16" fmla="*/ 83 w 160"/>
              <a:gd name="T17" fmla="*/ 139 h 160"/>
              <a:gd name="T18" fmla="*/ 155 w 160"/>
              <a:gd name="T19" fmla="*/ 133 h 160"/>
              <a:gd name="T20" fmla="*/ 160 w 160"/>
              <a:gd name="T21" fmla="*/ 131 h 160"/>
              <a:gd name="T22" fmla="*/ 155 w 160"/>
              <a:gd name="T23" fmla="*/ 128 h 160"/>
              <a:gd name="T24" fmla="*/ 160 w 160"/>
              <a:gd name="T25" fmla="*/ 21 h 160"/>
              <a:gd name="T26" fmla="*/ 80 w 160"/>
              <a:gd name="T27" fmla="*/ 155 h 160"/>
              <a:gd name="T28" fmla="*/ 80 w 160"/>
              <a:gd name="T29" fmla="*/ 144 h 160"/>
              <a:gd name="T30" fmla="*/ 5 w 160"/>
              <a:gd name="T31" fmla="*/ 5 h 160"/>
              <a:gd name="T32" fmla="*/ 155 w 160"/>
              <a:gd name="T33" fmla="*/ 16 h 160"/>
              <a:gd name="T34" fmla="*/ 5 w 160"/>
              <a:gd name="T35" fmla="*/ 5 h 160"/>
              <a:gd name="T36" fmla="*/ 11 w 160"/>
              <a:gd name="T37" fmla="*/ 128 h 160"/>
              <a:gd name="T38" fmla="*/ 149 w 160"/>
              <a:gd name="T39" fmla="*/ 21 h 160"/>
              <a:gd name="T40" fmla="*/ 80 w 160"/>
              <a:gd name="T41" fmla="*/ 117 h 160"/>
              <a:gd name="T42" fmla="*/ 80 w 160"/>
              <a:gd name="T43" fmla="*/ 32 h 160"/>
              <a:gd name="T44" fmla="*/ 80 w 160"/>
              <a:gd name="T45" fmla="*/ 117 h 160"/>
              <a:gd name="T46" fmla="*/ 117 w 160"/>
              <a:gd name="T47" fmla="*/ 75 h 160"/>
              <a:gd name="T48" fmla="*/ 43 w 160"/>
              <a:gd name="T49" fmla="*/ 75 h 160"/>
              <a:gd name="T50" fmla="*/ 68 w 160"/>
              <a:gd name="T51" fmla="*/ 96 h 160"/>
              <a:gd name="T52" fmla="*/ 71 w 160"/>
              <a:gd name="T53" fmla="*/ 96 h 160"/>
              <a:gd name="T54" fmla="*/ 101 w 160"/>
              <a:gd name="T55" fmla="*/ 75 h 160"/>
              <a:gd name="T56" fmla="*/ 71 w 160"/>
              <a:gd name="T57" fmla="*/ 54 h 160"/>
              <a:gd name="T58" fmla="*/ 67 w 160"/>
              <a:gd name="T59" fmla="*/ 56 h 160"/>
              <a:gd name="T60" fmla="*/ 68 w 160"/>
              <a:gd name="T61" fmla="*/ 96 h 160"/>
              <a:gd name="T62" fmla="*/ 94 w 160"/>
              <a:gd name="T63" fmla="*/ 75 h 160"/>
              <a:gd name="T64" fmla="*/ 72 w 160"/>
              <a:gd name="T65" fmla="*/ 61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60" h="160">
                <a:moveTo>
                  <a:pt x="160" y="21"/>
                </a:moveTo>
                <a:cubicBezTo>
                  <a:pt x="160" y="0"/>
                  <a:pt x="160" y="0"/>
                  <a:pt x="16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21"/>
                  <a:pt x="0" y="21"/>
                  <a:pt x="0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128"/>
                  <a:pt x="5" y="128"/>
                  <a:pt x="5" y="128"/>
                </a:cubicBezTo>
                <a:cubicBezTo>
                  <a:pt x="3" y="128"/>
                  <a:pt x="3" y="128"/>
                  <a:pt x="3" y="128"/>
                </a:cubicBezTo>
                <a:cubicBezTo>
                  <a:pt x="1" y="128"/>
                  <a:pt x="0" y="129"/>
                  <a:pt x="0" y="131"/>
                </a:cubicBezTo>
                <a:cubicBezTo>
                  <a:pt x="0" y="132"/>
                  <a:pt x="1" y="133"/>
                  <a:pt x="3" y="133"/>
                </a:cubicBezTo>
                <a:cubicBezTo>
                  <a:pt x="5" y="133"/>
                  <a:pt x="5" y="133"/>
                  <a:pt x="5" y="133"/>
                </a:cubicBezTo>
                <a:cubicBezTo>
                  <a:pt x="77" y="133"/>
                  <a:pt x="77" y="133"/>
                  <a:pt x="77" y="133"/>
                </a:cubicBezTo>
                <a:cubicBezTo>
                  <a:pt x="77" y="139"/>
                  <a:pt x="77" y="139"/>
                  <a:pt x="77" y="139"/>
                </a:cubicBezTo>
                <a:cubicBezTo>
                  <a:pt x="77" y="139"/>
                  <a:pt x="77" y="139"/>
                  <a:pt x="77" y="139"/>
                </a:cubicBezTo>
                <a:cubicBezTo>
                  <a:pt x="73" y="140"/>
                  <a:pt x="69" y="144"/>
                  <a:pt x="69" y="149"/>
                </a:cubicBezTo>
                <a:cubicBezTo>
                  <a:pt x="69" y="155"/>
                  <a:pt x="74" y="160"/>
                  <a:pt x="80" y="160"/>
                </a:cubicBezTo>
                <a:cubicBezTo>
                  <a:pt x="86" y="160"/>
                  <a:pt x="91" y="155"/>
                  <a:pt x="91" y="149"/>
                </a:cubicBezTo>
                <a:cubicBezTo>
                  <a:pt x="91" y="144"/>
                  <a:pt x="87" y="140"/>
                  <a:pt x="83" y="139"/>
                </a:cubicBezTo>
                <a:cubicBezTo>
                  <a:pt x="83" y="139"/>
                  <a:pt x="83" y="139"/>
                  <a:pt x="83" y="139"/>
                </a:cubicBezTo>
                <a:cubicBezTo>
                  <a:pt x="83" y="133"/>
                  <a:pt x="83" y="133"/>
                  <a:pt x="83" y="133"/>
                </a:cubicBezTo>
                <a:cubicBezTo>
                  <a:pt x="155" y="133"/>
                  <a:pt x="155" y="133"/>
                  <a:pt x="155" y="133"/>
                </a:cubicBezTo>
                <a:cubicBezTo>
                  <a:pt x="157" y="133"/>
                  <a:pt x="157" y="133"/>
                  <a:pt x="157" y="133"/>
                </a:cubicBezTo>
                <a:cubicBezTo>
                  <a:pt x="159" y="133"/>
                  <a:pt x="160" y="132"/>
                  <a:pt x="160" y="131"/>
                </a:cubicBezTo>
                <a:cubicBezTo>
                  <a:pt x="160" y="129"/>
                  <a:pt x="159" y="128"/>
                  <a:pt x="157" y="128"/>
                </a:cubicBezTo>
                <a:cubicBezTo>
                  <a:pt x="155" y="128"/>
                  <a:pt x="155" y="128"/>
                  <a:pt x="155" y="128"/>
                </a:cubicBezTo>
                <a:cubicBezTo>
                  <a:pt x="155" y="21"/>
                  <a:pt x="155" y="21"/>
                  <a:pt x="155" y="21"/>
                </a:cubicBezTo>
                <a:lnTo>
                  <a:pt x="160" y="21"/>
                </a:lnTo>
                <a:close/>
                <a:moveTo>
                  <a:pt x="85" y="149"/>
                </a:moveTo>
                <a:cubicBezTo>
                  <a:pt x="85" y="152"/>
                  <a:pt x="83" y="155"/>
                  <a:pt x="80" y="155"/>
                </a:cubicBezTo>
                <a:cubicBezTo>
                  <a:pt x="77" y="155"/>
                  <a:pt x="75" y="152"/>
                  <a:pt x="75" y="149"/>
                </a:cubicBezTo>
                <a:cubicBezTo>
                  <a:pt x="75" y="146"/>
                  <a:pt x="77" y="144"/>
                  <a:pt x="80" y="144"/>
                </a:cubicBezTo>
                <a:cubicBezTo>
                  <a:pt x="83" y="144"/>
                  <a:pt x="85" y="146"/>
                  <a:pt x="85" y="149"/>
                </a:cubicBezTo>
                <a:close/>
                <a:moveTo>
                  <a:pt x="5" y="5"/>
                </a:moveTo>
                <a:cubicBezTo>
                  <a:pt x="155" y="5"/>
                  <a:pt x="155" y="5"/>
                  <a:pt x="155" y="5"/>
                </a:cubicBezTo>
                <a:cubicBezTo>
                  <a:pt x="155" y="16"/>
                  <a:pt x="155" y="16"/>
                  <a:pt x="155" y="16"/>
                </a:cubicBezTo>
                <a:cubicBezTo>
                  <a:pt x="5" y="16"/>
                  <a:pt x="5" y="16"/>
                  <a:pt x="5" y="16"/>
                </a:cubicBezTo>
                <a:lnTo>
                  <a:pt x="5" y="5"/>
                </a:lnTo>
                <a:close/>
                <a:moveTo>
                  <a:pt x="149" y="128"/>
                </a:moveTo>
                <a:cubicBezTo>
                  <a:pt x="11" y="128"/>
                  <a:pt x="11" y="128"/>
                  <a:pt x="11" y="128"/>
                </a:cubicBezTo>
                <a:cubicBezTo>
                  <a:pt x="11" y="21"/>
                  <a:pt x="11" y="21"/>
                  <a:pt x="11" y="21"/>
                </a:cubicBezTo>
                <a:cubicBezTo>
                  <a:pt x="149" y="21"/>
                  <a:pt x="149" y="21"/>
                  <a:pt x="149" y="21"/>
                </a:cubicBezTo>
                <a:lnTo>
                  <a:pt x="149" y="128"/>
                </a:lnTo>
                <a:close/>
                <a:moveTo>
                  <a:pt x="80" y="117"/>
                </a:moveTo>
                <a:cubicBezTo>
                  <a:pt x="104" y="117"/>
                  <a:pt x="123" y="98"/>
                  <a:pt x="123" y="75"/>
                </a:cubicBezTo>
                <a:cubicBezTo>
                  <a:pt x="123" y="51"/>
                  <a:pt x="104" y="32"/>
                  <a:pt x="80" y="32"/>
                </a:cubicBezTo>
                <a:cubicBezTo>
                  <a:pt x="56" y="32"/>
                  <a:pt x="37" y="51"/>
                  <a:pt x="37" y="75"/>
                </a:cubicBezTo>
                <a:cubicBezTo>
                  <a:pt x="37" y="98"/>
                  <a:pt x="56" y="117"/>
                  <a:pt x="80" y="117"/>
                </a:cubicBezTo>
                <a:close/>
                <a:moveTo>
                  <a:pt x="80" y="37"/>
                </a:moveTo>
                <a:cubicBezTo>
                  <a:pt x="101" y="37"/>
                  <a:pt x="117" y="54"/>
                  <a:pt x="117" y="75"/>
                </a:cubicBezTo>
                <a:cubicBezTo>
                  <a:pt x="117" y="95"/>
                  <a:pt x="101" y="112"/>
                  <a:pt x="80" y="112"/>
                </a:cubicBezTo>
                <a:cubicBezTo>
                  <a:pt x="59" y="112"/>
                  <a:pt x="43" y="95"/>
                  <a:pt x="43" y="75"/>
                </a:cubicBezTo>
                <a:cubicBezTo>
                  <a:pt x="43" y="54"/>
                  <a:pt x="59" y="37"/>
                  <a:pt x="80" y="37"/>
                </a:cubicBezTo>
                <a:close/>
                <a:moveTo>
                  <a:pt x="68" y="96"/>
                </a:moveTo>
                <a:cubicBezTo>
                  <a:pt x="68" y="96"/>
                  <a:pt x="69" y="96"/>
                  <a:pt x="69" y="96"/>
                </a:cubicBezTo>
                <a:cubicBezTo>
                  <a:pt x="70" y="96"/>
                  <a:pt x="70" y="96"/>
                  <a:pt x="71" y="96"/>
                </a:cubicBezTo>
                <a:cubicBezTo>
                  <a:pt x="100" y="77"/>
                  <a:pt x="100" y="77"/>
                  <a:pt x="100" y="77"/>
                </a:cubicBezTo>
                <a:cubicBezTo>
                  <a:pt x="101" y="76"/>
                  <a:pt x="101" y="76"/>
                  <a:pt x="101" y="75"/>
                </a:cubicBezTo>
                <a:cubicBezTo>
                  <a:pt x="101" y="74"/>
                  <a:pt x="101" y="73"/>
                  <a:pt x="100" y="72"/>
                </a:cubicBezTo>
                <a:cubicBezTo>
                  <a:pt x="71" y="54"/>
                  <a:pt x="71" y="54"/>
                  <a:pt x="71" y="54"/>
                </a:cubicBezTo>
                <a:cubicBezTo>
                  <a:pt x="70" y="53"/>
                  <a:pt x="69" y="53"/>
                  <a:pt x="68" y="54"/>
                </a:cubicBezTo>
                <a:cubicBezTo>
                  <a:pt x="67" y="54"/>
                  <a:pt x="67" y="55"/>
                  <a:pt x="67" y="56"/>
                </a:cubicBezTo>
                <a:cubicBezTo>
                  <a:pt x="67" y="93"/>
                  <a:pt x="67" y="93"/>
                  <a:pt x="67" y="93"/>
                </a:cubicBezTo>
                <a:cubicBezTo>
                  <a:pt x="67" y="94"/>
                  <a:pt x="67" y="95"/>
                  <a:pt x="68" y="96"/>
                </a:cubicBezTo>
                <a:close/>
                <a:moveTo>
                  <a:pt x="72" y="61"/>
                </a:moveTo>
                <a:cubicBezTo>
                  <a:pt x="94" y="75"/>
                  <a:pt x="94" y="75"/>
                  <a:pt x="94" y="75"/>
                </a:cubicBezTo>
                <a:cubicBezTo>
                  <a:pt x="72" y="88"/>
                  <a:pt x="72" y="88"/>
                  <a:pt x="72" y="88"/>
                </a:cubicBezTo>
                <a:lnTo>
                  <a:pt x="72" y="6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20" name="Freeform 1117">
            <a:extLst>
              <a:ext uri="{FF2B5EF4-FFF2-40B4-BE49-F238E27FC236}">
                <a16:creationId xmlns:a16="http://schemas.microsoft.com/office/drawing/2014/main" xmlns="" id="{A72E7E0B-8DA4-48D4-AD3B-1ED85C55DA77}"/>
              </a:ext>
            </a:extLst>
          </p:cNvPr>
          <p:cNvSpPr>
            <a:spLocks noEditPoints="1"/>
          </p:cNvSpPr>
          <p:nvPr/>
        </p:nvSpPr>
        <p:spPr bwMode="auto">
          <a:xfrm>
            <a:off x="4879975" y="4708525"/>
            <a:ext cx="549275" cy="552450"/>
          </a:xfrm>
          <a:custGeom>
            <a:avLst/>
            <a:gdLst>
              <a:gd name="T0" fmla="*/ 0 w 160"/>
              <a:gd name="T1" fmla="*/ 21 h 160"/>
              <a:gd name="T2" fmla="*/ 0 w 160"/>
              <a:gd name="T3" fmla="*/ 131 h 160"/>
              <a:gd name="T4" fmla="*/ 77 w 160"/>
              <a:gd name="T5" fmla="*/ 139 h 160"/>
              <a:gd name="T6" fmla="*/ 91 w 160"/>
              <a:gd name="T7" fmla="*/ 149 h 160"/>
              <a:gd name="T8" fmla="*/ 155 w 160"/>
              <a:gd name="T9" fmla="*/ 133 h 160"/>
              <a:gd name="T10" fmla="*/ 155 w 160"/>
              <a:gd name="T11" fmla="*/ 128 h 160"/>
              <a:gd name="T12" fmla="*/ 80 w 160"/>
              <a:gd name="T13" fmla="*/ 155 h 160"/>
              <a:gd name="T14" fmla="*/ 5 w 160"/>
              <a:gd name="T15" fmla="*/ 5 h 160"/>
              <a:gd name="T16" fmla="*/ 5 w 160"/>
              <a:gd name="T17" fmla="*/ 5 h 160"/>
              <a:gd name="T18" fmla="*/ 149 w 160"/>
              <a:gd name="T19" fmla="*/ 21 h 160"/>
              <a:gd name="T20" fmla="*/ 99 w 160"/>
              <a:gd name="T21" fmla="*/ 109 h 160"/>
              <a:gd name="T22" fmla="*/ 96 w 160"/>
              <a:gd name="T23" fmla="*/ 120 h 160"/>
              <a:gd name="T24" fmla="*/ 107 w 160"/>
              <a:gd name="T25" fmla="*/ 120 h 160"/>
              <a:gd name="T26" fmla="*/ 117 w 160"/>
              <a:gd name="T27" fmla="*/ 101 h 160"/>
              <a:gd name="T28" fmla="*/ 120 w 160"/>
              <a:gd name="T29" fmla="*/ 117 h 160"/>
              <a:gd name="T30" fmla="*/ 125 w 160"/>
              <a:gd name="T31" fmla="*/ 85 h 160"/>
              <a:gd name="T32" fmla="*/ 131 w 160"/>
              <a:gd name="T33" fmla="*/ 85 h 160"/>
              <a:gd name="T34" fmla="*/ 136 w 160"/>
              <a:gd name="T35" fmla="*/ 117 h 160"/>
              <a:gd name="T36" fmla="*/ 139 w 160"/>
              <a:gd name="T37" fmla="*/ 93 h 160"/>
              <a:gd name="T38" fmla="*/ 53 w 160"/>
              <a:gd name="T39" fmla="*/ 101 h 160"/>
              <a:gd name="T40" fmla="*/ 67 w 160"/>
              <a:gd name="T41" fmla="*/ 112 h 160"/>
              <a:gd name="T42" fmla="*/ 67 w 160"/>
              <a:gd name="T43" fmla="*/ 117 h 160"/>
              <a:gd name="T44" fmla="*/ 72 w 160"/>
              <a:gd name="T45" fmla="*/ 83 h 160"/>
              <a:gd name="T46" fmla="*/ 83 w 160"/>
              <a:gd name="T47" fmla="*/ 63 h 160"/>
              <a:gd name="T48" fmla="*/ 83 w 160"/>
              <a:gd name="T49" fmla="*/ 59 h 160"/>
              <a:gd name="T50" fmla="*/ 82 w 160"/>
              <a:gd name="T51" fmla="*/ 53 h 160"/>
              <a:gd name="T52" fmla="*/ 80 w 160"/>
              <a:gd name="T53" fmla="*/ 47 h 160"/>
              <a:gd name="T54" fmla="*/ 77 w 160"/>
              <a:gd name="T55" fmla="*/ 42 h 160"/>
              <a:gd name="T56" fmla="*/ 72 w 160"/>
              <a:gd name="T57" fmla="*/ 36 h 160"/>
              <a:gd name="T58" fmla="*/ 68 w 160"/>
              <a:gd name="T59" fmla="*/ 34 h 160"/>
              <a:gd name="T60" fmla="*/ 63 w 160"/>
              <a:gd name="T61" fmla="*/ 31 h 160"/>
              <a:gd name="T62" fmla="*/ 56 w 160"/>
              <a:gd name="T63" fmla="*/ 30 h 160"/>
              <a:gd name="T64" fmla="*/ 51 w 160"/>
              <a:gd name="T65" fmla="*/ 29 h 160"/>
              <a:gd name="T66" fmla="*/ 21 w 160"/>
              <a:gd name="T67" fmla="*/ 60 h 160"/>
              <a:gd name="T68" fmla="*/ 77 w 160"/>
              <a:gd name="T69" fmla="*/ 64 h 160"/>
              <a:gd name="T70" fmla="*/ 57 w 160"/>
              <a:gd name="T71" fmla="*/ 35 h 160"/>
              <a:gd name="T72" fmla="*/ 76 w 160"/>
              <a:gd name="T73" fmla="*/ 52 h 160"/>
              <a:gd name="T74" fmla="*/ 77 w 160"/>
              <a:gd name="T75" fmla="*/ 57 h 160"/>
              <a:gd name="T76" fmla="*/ 53 w 160"/>
              <a:gd name="T77" fmla="*/ 35 h 160"/>
              <a:gd name="T78" fmla="*/ 48 w 160"/>
              <a:gd name="T79" fmla="*/ 61 h 160"/>
              <a:gd name="T80" fmla="*/ 66 w 160"/>
              <a:gd name="T81" fmla="*/ 81 h 160"/>
              <a:gd name="T82" fmla="*/ 104 w 160"/>
              <a:gd name="T83" fmla="*/ 51 h 160"/>
              <a:gd name="T84" fmla="*/ 104 w 160"/>
              <a:gd name="T85" fmla="*/ 45 h 160"/>
              <a:gd name="T86" fmla="*/ 136 w 160"/>
              <a:gd name="T87" fmla="*/ 48 h 160"/>
              <a:gd name="T88" fmla="*/ 141 w 160"/>
              <a:gd name="T89" fmla="*/ 48 h 160"/>
              <a:gd name="T90" fmla="*/ 139 w 160"/>
              <a:gd name="T91" fmla="*/ 37 h 160"/>
              <a:gd name="T92" fmla="*/ 128 w 160"/>
              <a:gd name="T93" fmla="*/ 35 h 160"/>
              <a:gd name="T94" fmla="*/ 112 w 160"/>
              <a:gd name="T95" fmla="*/ 35 h 160"/>
              <a:gd name="T96" fmla="*/ 104 w 160"/>
              <a:gd name="T97" fmla="*/ 37 h 160"/>
              <a:gd name="T98" fmla="*/ 122 w 160"/>
              <a:gd name="T99" fmla="*/ 33 h 160"/>
              <a:gd name="T100" fmla="*/ 120 w 160"/>
              <a:gd name="T101" fmla="*/ 37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60" h="160">
                <a:moveTo>
                  <a:pt x="160" y="21"/>
                </a:moveTo>
                <a:cubicBezTo>
                  <a:pt x="160" y="0"/>
                  <a:pt x="160" y="0"/>
                  <a:pt x="16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21"/>
                  <a:pt x="0" y="21"/>
                  <a:pt x="0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128"/>
                  <a:pt x="5" y="128"/>
                  <a:pt x="5" y="128"/>
                </a:cubicBezTo>
                <a:cubicBezTo>
                  <a:pt x="3" y="128"/>
                  <a:pt x="3" y="128"/>
                  <a:pt x="3" y="128"/>
                </a:cubicBezTo>
                <a:cubicBezTo>
                  <a:pt x="1" y="128"/>
                  <a:pt x="0" y="129"/>
                  <a:pt x="0" y="131"/>
                </a:cubicBezTo>
                <a:cubicBezTo>
                  <a:pt x="0" y="132"/>
                  <a:pt x="1" y="133"/>
                  <a:pt x="3" y="133"/>
                </a:cubicBezTo>
                <a:cubicBezTo>
                  <a:pt x="5" y="133"/>
                  <a:pt x="5" y="133"/>
                  <a:pt x="5" y="133"/>
                </a:cubicBezTo>
                <a:cubicBezTo>
                  <a:pt x="77" y="133"/>
                  <a:pt x="77" y="133"/>
                  <a:pt x="77" y="133"/>
                </a:cubicBezTo>
                <a:cubicBezTo>
                  <a:pt x="77" y="139"/>
                  <a:pt x="77" y="139"/>
                  <a:pt x="77" y="139"/>
                </a:cubicBezTo>
                <a:cubicBezTo>
                  <a:pt x="77" y="139"/>
                  <a:pt x="77" y="139"/>
                  <a:pt x="77" y="139"/>
                </a:cubicBezTo>
                <a:cubicBezTo>
                  <a:pt x="73" y="140"/>
                  <a:pt x="69" y="144"/>
                  <a:pt x="69" y="149"/>
                </a:cubicBezTo>
                <a:cubicBezTo>
                  <a:pt x="69" y="155"/>
                  <a:pt x="74" y="160"/>
                  <a:pt x="80" y="160"/>
                </a:cubicBezTo>
                <a:cubicBezTo>
                  <a:pt x="86" y="160"/>
                  <a:pt x="91" y="155"/>
                  <a:pt x="91" y="149"/>
                </a:cubicBezTo>
                <a:cubicBezTo>
                  <a:pt x="91" y="144"/>
                  <a:pt x="87" y="140"/>
                  <a:pt x="83" y="139"/>
                </a:cubicBezTo>
                <a:cubicBezTo>
                  <a:pt x="83" y="139"/>
                  <a:pt x="83" y="139"/>
                  <a:pt x="83" y="139"/>
                </a:cubicBezTo>
                <a:cubicBezTo>
                  <a:pt x="83" y="133"/>
                  <a:pt x="83" y="133"/>
                  <a:pt x="83" y="133"/>
                </a:cubicBezTo>
                <a:cubicBezTo>
                  <a:pt x="155" y="133"/>
                  <a:pt x="155" y="133"/>
                  <a:pt x="155" y="133"/>
                </a:cubicBezTo>
                <a:cubicBezTo>
                  <a:pt x="157" y="133"/>
                  <a:pt x="157" y="133"/>
                  <a:pt x="157" y="133"/>
                </a:cubicBezTo>
                <a:cubicBezTo>
                  <a:pt x="159" y="133"/>
                  <a:pt x="160" y="132"/>
                  <a:pt x="160" y="131"/>
                </a:cubicBezTo>
                <a:cubicBezTo>
                  <a:pt x="160" y="129"/>
                  <a:pt x="159" y="128"/>
                  <a:pt x="157" y="128"/>
                </a:cubicBezTo>
                <a:cubicBezTo>
                  <a:pt x="155" y="128"/>
                  <a:pt x="155" y="128"/>
                  <a:pt x="155" y="128"/>
                </a:cubicBezTo>
                <a:cubicBezTo>
                  <a:pt x="155" y="21"/>
                  <a:pt x="155" y="21"/>
                  <a:pt x="155" y="21"/>
                </a:cubicBezTo>
                <a:lnTo>
                  <a:pt x="160" y="21"/>
                </a:lnTo>
                <a:close/>
                <a:moveTo>
                  <a:pt x="85" y="149"/>
                </a:moveTo>
                <a:cubicBezTo>
                  <a:pt x="85" y="152"/>
                  <a:pt x="83" y="155"/>
                  <a:pt x="80" y="155"/>
                </a:cubicBezTo>
                <a:cubicBezTo>
                  <a:pt x="77" y="155"/>
                  <a:pt x="75" y="152"/>
                  <a:pt x="75" y="149"/>
                </a:cubicBezTo>
                <a:cubicBezTo>
                  <a:pt x="75" y="146"/>
                  <a:pt x="77" y="144"/>
                  <a:pt x="80" y="144"/>
                </a:cubicBezTo>
                <a:cubicBezTo>
                  <a:pt x="83" y="144"/>
                  <a:pt x="85" y="146"/>
                  <a:pt x="85" y="149"/>
                </a:cubicBezTo>
                <a:close/>
                <a:moveTo>
                  <a:pt x="5" y="5"/>
                </a:moveTo>
                <a:cubicBezTo>
                  <a:pt x="155" y="5"/>
                  <a:pt x="155" y="5"/>
                  <a:pt x="155" y="5"/>
                </a:cubicBezTo>
                <a:cubicBezTo>
                  <a:pt x="155" y="16"/>
                  <a:pt x="155" y="16"/>
                  <a:pt x="155" y="16"/>
                </a:cubicBezTo>
                <a:cubicBezTo>
                  <a:pt x="5" y="16"/>
                  <a:pt x="5" y="16"/>
                  <a:pt x="5" y="16"/>
                </a:cubicBezTo>
                <a:lnTo>
                  <a:pt x="5" y="5"/>
                </a:lnTo>
                <a:close/>
                <a:moveTo>
                  <a:pt x="149" y="128"/>
                </a:moveTo>
                <a:cubicBezTo>
                  <a:pt x="11" y="128"/>
                  <a:pt x="11" y="128"/>
                  <a:pt x="11" y="128"/>
                </a:cubicBezTo>
                <a:cubicBezTo>
                  <a:pt x="11" y="21"/>
                  <a:pt x="11" y="21"/>
                  <a:pt x="11" y="21"/>
                </a:cubicBezTo>
                <a:cubicBezTo>
                  <a:pt x="149" y="21"/>
                  <a:pt x="149" y="21"/>
                  <a:pt x="149" y="21"/>
                </a:cubicBezTo>
                <a:lnTo>
                  <a:pt x="149" y="128"/>
                </a:lnTo>
                <a:close/>
                <a:moveTo>
                  <a:pt x="96" y="120"/>
                </a:moveTo>
                <a:cubicBezTo>
                  <a:pt x="97" y="120"/>
                  <a:pt x="99" y="119"/>
                  <a:pt x="99" y="117"/>
                </a:cubicBezTo>
                <a:cubicBezTo>
                  <a:pt x="99" y="109"/>
                  <a:pt x="99" y="109"/>
                  <a:pt x="99" y="109"/>
                </a:cubicBezTo>
                <a:cubicBezTo>
                  <a:pt x="99" y="108"/>
                  <a:pt x="97" y="107"/>
                  <a:pt x="96" y="107"/>
                </a:cubicBezTo>
                <a:cubicBezTo>
                  <a:pt x="95" y="107"/>
                  <a:pt x="93" y="108"/>
                  <a:pt x="93" y="109"/>
                </a:cubicBezTo>
                <a:cubicBezTo>
                  <a:pt x="93" y="117"/>
                  <a:pt x="93" y="117"/>
                  <a:pt x="93" y="117"/>
                </a:cubicBezTo>
                <a:cubicBezTo>
                  <a:pt x="93" y="119"/>
                  <a:pt x="95" y="120"/>
                  <a:pt x="96" y="120"/>
                </a:cubicBezTo>
                <a:close/>
                <a:moveTo>
                  <a:pt x="107" y="96"/>
                </a:moveTo>
                <a:cubicBezTo>
                  <a:pt x="105" y="96"/>
                  <a:pt x="104" y="97"/>
                  <a:pt x="104" y="99"/>
                </a:cubicBezTo>
                <a:cubicBezTo>
                  <a:pt x="104" y="117"/>
                  <a:pt x="104" y="117"/>
                  <a:pt x="104" y="117"/>
                </a:cubicBezTo>
                <a:cubicBezTo>
                  <a:pt x="104" y="119"/>
                  <a:pt x="105" y="120"/>
                  <a:pt x="107" y="120"/>
                </a:cubicBezTo>
                <a:cubicBezTo>
                  <a:pt x="108" y="120"/>
                  <a:pt x="109" y="119"/>
                  <a:pt x="109" y="117"/>
                </a:cubicBezTo>
                <a:cubicBezTo>
                  <a:pt x="109" y="99"/>
                  <a:pt x="109" y="99"/>
                  <a:pt x="109" y="99"/>
                </a:cubicBezTo>
                <a:cubicBezTo>
                  <a:pt x="109" y="97"/>
                  <a:pt x="108" y="96"/>
                  <a:pt x="107" y="96"/>
                </a:cubicBezTo>
                <a:close/>
                <a:moveTo>
                  <a:pt x="117" y="101"/>
                </a:moveTo>
                <a:cubicBezTo>
                  <a:pt x="116" y="101"/>
                  <a:pt x="115" y="103"/>
                  <a:pt x="115" y="104"/>
                </a:cubicBezTo>
                <a:cubicBezTo>
                  <a:pt x="115" y="117"/>
                  <a:pt x="115" y="117"/>
                  <a:pt x="115" y="117"/>
                </a:cubicBezTo>
                <a:cubicBezTo>
                  <a:pt x="115" y="119"/>
                  <a:pt x="116" y="120"/>
                  <a:pt x="117" y="120"/>
                </a:cubicBezTo>
                <a:cubicBezTo>
                  <a:pt x="119" y="120"/>
                  <a:pt x="120" y="119"/>
                  <a:pt x="120" y="117"/>
                </a:cubicBezTo>
                <a:cubicBezTo>
                  <a:pt x="120" y="104"/>
                  <a:pt x="120" y="104"/>
                  <a:pt x="120" y="104"/>
                </a:cubicBezTo>
                <a:cubicBezTo>
                  <a:pt x="120" y="103"/>
                  <a:pt x="119" y="101"/>
                  <a:pt x="117" y="101"/>
                </a:cubicBezTo>
                <a:close/>
                <a:moveTo>
                  <a:pt x="128" y="83"/>
                </a:moveTo>
                <a:cubicBezTo>
                  <a:pt x="127" y="83"/>
                  <a:pt x="125" y="84"/>
                  <a:pt x="125" y="85"/>
                </a:cubicBezTo>
                <a:cubicBezTo>
                  <a:pt x="125" y="117"/>
                  <a:pt x="125" y="117"/>
                  <a:pt x="125" y="117"/>
                </a:cubicBezTo>
                <a:cubicBezTo>
                  <a:pt x="125" y="119"/>
                  <a:pt x="127" y="120"/>
                  <a:pt x="128" y="120"/>
                </a:cubicBezTo>
                <a:cubicBezTo>
                  <a:pt x="129" y="120"/>
                  <a:pt x="131" y="119"/>
                  <a:pt x="131" y="117"/>
                </a:cubicBezTo>
                <a:cubicBezTo>
                  <a:pt x="131" y="85"/>
                  <a:pt x="131" y="85"/>
                  <a:pt x="131" y="85"/>
                </a:cubicBezTo>
                <a:cubicBezTo>
                  <a:pt x="131" y="84"/>
                  <a:pt x="129" y="83"/>
                  <a:pt x="128" y="83"/>
                </a:cubicBezTo>
                <a:close/>
                <a:moveTo>
                  <a:pt x="139" y="93"/>
                </a:moveTo>
                <a:cubicBezTo>
                  <a:pt x="137" y="93"/>
                  <a:pt x="136" y="95"/>
                  <a:pt x="136" y="96"/>
                </a:cubicBezTo>
                <a:cubicBezTo>
                  <a:pt x="136" y="117"/>
                  <a:pt x="136" y="117"/>
                  <a:pt x="136" y="117"/>
                </a:cubicBezTo>
                <a:cubicBezTo>
                  <a:pt x="136" y="119"/>
                  <a:pt x="137" y="120"/>
                  <a:pt x="139" y="120"/>
                </a:cubicBezTo>
                <a:cubicBezTo>
                  <a:pt x="140" y="120"/>
                  <a:pt x="141" y="119"/>
                  <a:pt x="141" y="117"/>
                </a:cubicBezTo>
                <a:cubicBezTo>
                  <a:pt x="141" y="96"/>
                  <a:pt x="141" y="96"/>
                  <a:pt x="141" y="96"/>
                </a:cubicBezTo>
                <a:cubicBezTo>
                  <a:pt x="141" y="95"/>
                  <a:pt x="140" y="93"/>
                  <a:pt x="139" y="93"/>
                </a:cubicBezTo>
                <a:close/>
                <a:moveTo>
                  <a:pt x="27" y="107"/>
                </a:moveTo>
                <a:cubicBezTo>
                  <a:pt x="53" y="107"/>
                  <a:pt x="53" y="107"/>
                  <a:pt x="53" y="107"/>
                </a:cubicBezTo>
                <a:cubicBezTo>
                  <a:pt x="55" y="107"/>
                  <a:pt x="56" y="105"/>
                  <a:pt x="56" y="104"/>
                </a:cubicBezTo>
                <a:cubicBezTo>
                  <a:pt x="56" y="103"/>
                  <a:pt x="55" y="101"/>
                  <a:pt x="53" y="101"/>
                </a:cubicBezTo>
                <a:cubicBezTo>
                  <a:pt x="27" y="101"/>
                  <a:pt x="27" y="101"/>
                  <a:pt x="27" y="101"/>
                </a:cubicBezTo>
                <a:cubicBezTo>
                  <a:pt x="25" y="101"/>
                  <a:pt x="24" y="103"/>
                  <a:pt x="24" y="104"/>
                </a:cubicBezTo>
                <a:cubicBezTo>
                  <a:pt x="24" y="105"/>
                  <a:pt x="25" y="107"/>
                  <a:pt x="27" y="107"/>
                </a:cubicBezTo>
                <a:close/>
                <a:moveTo>
                  <a:pt x="67" y="112"/>
                </a:moveTo>
                <a:cubicBezTo>
                  <a:pt x="27" y="112"/>
                  <a:pt x="27" y="112"/>
                  <a:pt x="27" y="112"/>
                </a:cubicBezTo>
                <a:cubicBezTo>
                  <a:pt x="25" y="112"/>
                  <a:pt x="24" y="113"/>
                  <a:pt x="24" y="115"/>
                </a:cubicBezTo>
                <a:cubicBezTo>
                  <a:pt x="24" y="116"/>
                  <a:pt x="25" y="117"/>
                  <a:pt x="27" y="117"/>
                </a:cubicBezTo>
                <a:cubicBezTo>
                  <a:pt x="67" y="117"/>
                  <a:pt x="67" y="117"/>
                  <a:pt x="67" y="117"/>
                </a:cubicBezTo>
                <a:cubicBezTo>
                  <a:pt x="68" y="117"/>
                  <a:pt x="69" y="116"/>
                  <a:pt x="69" y="115"/>
                </a:cubicBezTo>
                <a:cubicBezTo>
                  <a:pt x="69" y="113"/>
                  <a:pt x="68" y="112"/>
                  <a:pt x="67" y="112"/>
                </a:cubicBezTo>
                <a:close/>
                <a:moveTo>
                  <a:pt x="52" y="91"/>
                </a:moveTo>
                <a:cubicBezTo>
                  <a:pt x="60" y="91"/>
                  <a:pt x="67" y="88"/>
                  <a:pt x="72" y="83"/>
                </a:cubicBezTo>
                <a:cubicBezTo>
                  <a:pt x="72" y="83"/>
                  <a:pt x="72" y="83"/>
                  <a:pt x="72" y="83"/>
                </a:cubicBezTo>
                <a:cubicBezTo>
                  <a:pt x="72" y="83"/>
                  <a:pt x="72" y="83"/>
                  <a:pt x="72" y="83"/>
                </a:cubicBezTo>
                <a:cubicBezTo>
                  <a:pt x="78" y="78"/>
                  <a:pt x="82" y="71"/>
                  <a:pt x="83" y="63"/>
                </a:cubicBezTo>
                <a:cubicBezTo>
                  <a:pt x="83" y="63"/>
                  <a:pt x="83" y="63"/>
                  <a:pt x="83" y="63"/>
                </a:cubicBezTo>
                <a:cubicBezTo>
                  <a:pt x="83" y="61"/>
                  <a:pt x="83" y="61"/>
                  <a:pt x="83" y="61"/>
                </a:cubicBezTo>
                <a:cubicBezTo>
                  <a:pt x="83" y="61"/>
                  <a:pt x="83" y="61"/>
                  <a:pt x="83" y="61"/>
                </a:cubicBezTo>
                <a:cubicBezTo>
                  <a:pt x="83" y="60"/>
                  <a:pt x="83" y="60"/>
                  <a:pt x="83" y="60"/>
                </a:cubicBezTo>
                <a:cubicBezTo>
                  <a:pt x="83" y="60"/>
                  <a:pt x="83" y="59"/>
                  <a:pt x="83" y="59"/>
                </a:cubicBezTo>
                <a:cubicBezTo>
                  <a:pt x="83" y="59"/>
                  <a:pt x="83" y="58"/>
                  <a:pt x="83" y="58"/>
                </a:cubicBezTo>
                <a:cubicBezTo>
                  <a:pt x="83" y="57"/>
                  <a:pt x="82" y="56"/>
                  <a:pt x="82" y="56"/>
                </a:cubicBezTo>
                <a:cubicBezTo>
                  <a:pt x="82" y="55"/>
                  <a:pt x="82" y="55"/>
                  <a:pt x="82" y="55"/>
                </a:cubicBezTo>
                <a:cubicBezTo>
                  <a:pt x="82" y="54"/>
                  <a:pt x="82" y="53"/>
                  <a:pt x="82" y="53"/>
                </a:cubicBezTo>
                <a:cubicBezTo>
                  <a:pt x="82" y="52"/>
                  <a:pt x="82" y="52"/>
                  <a:pt x="81" y="52"/>
                </a:cubicBezTo>
                <a:cubicBezTo>
                  <a:pt x="81" y="51"/>
                  <a:pt x="81" y="50"/>
                  <a:pt x="81" y="50"/>
                </a:cubicBezTo>
                <a:cubicBezTo>
                  <a:pt x="81" y="49"/>
                  <a:pt x="81" y="49"/>
                  <a:pt x="80" y="49"/>
                </a:cubicBezTo>
                <a:cubicBezTo>
                  <a:pt x="80" y="48"/>
                  <a:pt x="80" y="47"/>
                  <a:pt x="80" y="47"/>
                </a:cubicBezTo>
                <a:cubicBezTo>
                  <a:pt x="79" y="46"/>
                  <a:pt x="79" y="46"/>
                  <a:pt x="79" y="46"/>
                </a:cubicBezTo>
                <a:cubicBezTo>
                  <a:pt x="79" y="45"/>
                  <a:pt x="79" y="45"/>
                  <a:pt x="78" y="44"/>
                </a:cubicBezTo>
                <a:cubicBezTo>
                  <a:pt x="78" y="44"/>
                  <a:pt x="78" y="43"/>
                  <a:pt x="78" y="43"/>
                </a:cubicBezTo>
                <a:cubicBezTo>
                  <a:pt x="77" y="43"/>
                  <a:pt x="77" y="42"/>
                  <a:pt x="77" y="42"/>
                </a:cubicBezTo>
                <a:cubicBezTo>
                  <a:pt x="76" y="42"/>
                  <a:pt x="76" y="41"/>
                  <a:pt x="76" y="41"/>
                </a:cubicBezTo>
                <a:cubicBezTo>
                  <a:pt x="76" y="41"/>
                  <a:pt x="76" y="41"/>
                  <a:pt x="76" y="41"/>
                </a:cubicBezTo>
                <a:cubicBezTo>
                  <a:pt x="75" y="40"/>
                  <a:pt x="74" y="39"/>
                  <a:pt x="74" y="38"/>
                </a:cubicBezTo>
                <a:cubicBezTo>
                  <a:pt x="73" y="38"/>
                  <a:pt x="72" y="37"/>
                  <a:pt x="72" y="36"/>
                </a:cubicBezTo>
                <a:cubicBezTo>
                  <a:pt x="72" y="36"/>
                  <a:pt x="72" y="36"/>
                  <a:pt x="71" y="36"/>
                </a:cubicBezTo>
                <a:cubicBezTo>
                  <a:pt x="71" y="36"/>
                  <a:pt x="71" y="36"/>
                  <a:pt x="70" y="35"/>
                </a:cubicBezTo>
                <a:cubicBezTo>
                  <a:pt x="70" y="35"/>
                  <a:pt x="69" y="35"/>
                  <a:pt x="69" y="34"/>
                </a:cubicBezTo>
                <a:cubicBezTo>
                  <a:pt x="69" y="34"/>
                  <a:pt x="68" y="34"/>
                  <a:pt x="68" y="34"/>
                </a:cubicBezTo>
                <a:cubicBezTo>
                  <a:pt x="67" y="33"/>
                  <a:pt x="67" y="33"/>
                  <a:pt x="66" y="33"/>
                </a:cubicBezTo>
                <a:cubicBezTo>
                  <a:pt x="66" y="33"/>
                  <a:pt x="66" y="33"/>
                  <a:pt x="65" y="32"/>
                </a:cubicBezTo>
                <a:cubicBezTo>
                  <a:pt x="65" y="32"/>
                  <a:pt x="64" y="32"/>
                  <a:pt x="63" y="32"/>
                </a:cubicBezTo>
                <a:cubicBezTo>
                  <a:pt x="63" y="31"/>
                  <a:pt x="63" y="31"/>
                  <a:pt x="63" y="31"/>
                </a:cubicBezTo>
                <a:cubicBezTo>
                  <a:pt x="62" y="31"/>
                  <a:pt x="61" y="31"/>
                  <a:pt x="60" y="31"/>
                </a:cubicBezTo>
                <a:cubicBezTo>
                  <a:pt x="60" y="30"/>
                  <a:pt x="60" y="30"/>
                  <a:pt x="60" y="30"/>
                </a:cubicBezTo>
                <a:cubicBezTo>
                  <a:pt x="59" y="30"/>
                  <a:pt x="58" y="30"/>
                  <a:pt x="57" y="30"/>
                </a:cubicBezTo>
                <a:cubicBezTo>
                  <a:pt x="57" y="30"/>
                  <a:pt x="57" y="30"/>
                  <a:pt x="56" y="30"/>
                </a:cubicBezTo>
                <a:cubicBezTo>
                  <a:pt x="56" y="30"/>
                  <a:pt x="55" y="30"/>
                  <a:pt x="54" y="29"/>
                </a:cubicBezTo>
                <a:cubicBezTo>
                  <a:pt x="54" y="29"/>
                  <a:pt x="53" y="29"/>
                  <a:pt x="53" y="29"/>
                </a:cubicBezTo>
                <a:cubicBezTo>
                  <a:pt x="53" y="29"/>
                  <a:pt x="52" y="29"/>
                  <a:pt x="52" y="29"/>
                </a:cubicBezTo>
                <a:cubicBezTo>
                  <a:pt x="52" y="29"/>
                  <a:pt x="52" y="29"/>
                  <a:pt x="51" y="29"/>
                </a:cubicBezTo>
                <a:cubicBezTo>
                  <a:pt x="51" y="29"/>
                  <a:pt x="51" y="29"/>
                  <a:pt x="51" y="29"/>
                </a:cubicBezTo>
                <a:cubicBezTo>
                  <a:pt x="50" y="29"/>
                  <a:pt x="50" y="29"/>
                  <a:pt x="50" y="29"/>
                </a:cubicBezTo>
                <a:cubicBezTo>
                  <a:pt x="50" y="29"/>
                  <a:pt x="50" y="29"/>
                  <a:pt x="50" y="29"/>
                </a:cubicBezTo>
                <a:cubicBezTo>
                  <a:pt x="34" y="31"/>
                  <a:pt x="21" y="44"/>
                  <a:pt x="21" y="60"/>
                </a:cubicBezTo>
                <a:cubicBezTo>
                  <a:pt x="21" y="77"/>
                  <a:pt x="35" y="91"/>
                  <a:pt x="52" y="91"/>
                </a:cubicBezTo>
                <a:close/>
                <a:moveTo>
                  <a:pt x="70" y="77"/>
                </a:moveTo>
                <a:cubicBezTo>
                  <a:pt x="57" y="64"/>
                  <a:pt x="57" y="64"/>
                  <a:pt x="57" y="64"/>
                </a:cubicBezTo>
                <a:cubicBezTo>
                  <a:pt x="77" y="64"/>
                  <a:pt x="77" y="64"/>
                  <a:pt x="77" y="64"/>
                </a:cubicBezTo>
                <a:cubicBezTo>
                  <a:pt x="76" y="69"/>
                  <a:pt x="74" y="74"/>
                  <a:pt x="70" y="77"/>
                </a:cubicBezTo>
                <a:close/>
                <a:moveTo>
                  <a:pt x="54" y="35"/>
                </a:moveTo>
                <a:cubicBezTo>
                  <a:pt x="54" y="35"/>
                  <a:pt x="55" y="35"/>
                  <a:pt x="55" y="35"/>
                </a:cubicBezTo>
                <a:cubicBezTo>
                  <a:pt x="56" y="35"/>
                  <a:pt x="56" y="35"/>
                  <a:pt x="57" y="35"/>
                </a:cubicBezTo>
                <a:cubicBezTo>
                  <a:pt x="57" y="35"/>
                  <a:pt x="57" y="35"/>
                  <a:pt x="57" y="35"/>
                </a:cubicBezTo>
                <a:cubicBezTo>
                  <a:pt x="58" y="35"/>
                  <a:pt x="59" y="36"/>
                  <a:pt x="59" y="36"/>
                </a:cubicBezTo>
                <a:cubicBezTo>
                  <a:pt x="59" y="36"/>
                  <a:pt x="60" y="36"/>
                  <a:pt x="60" y="36"/>
                </a:cubicBezTo>
                <a:cubicBezTo>
                  <a:pt x="67" y="38"/>
                  <a:pt x="74" y="45"/>
                  <a:pt x="76" y="52"/>
                </a:cubicBezTo>
                <a:cubicBezTo>
                  <a:pt x="76" y="52"/>
                  <a:pt x="76" y="53"/>
                  <a:pt x="76" y="53"/>
                </a:cubicBezTo>
                <a:cubicBezTo>
                  <a:pt x="76" y="53"/>
                  <a:pt x="77" y="54"/>
                  <a:pt x="77" y="55"/>
                </a:cubicBezTo>
                <a:cubicBezTo>
                  <a:pt x="77" y="55"/>
                  <a:pt x="77" y="55"/>
                  <a:pt x="77" y="55"/>
                </a:cubicBezTo>
                <a:cubicBezTo>
                  <a:pt x="77" y="56"/>
                  <a:pt x="77" y="56"/>
                  <a:pt x="77" y="57"/>
                </a:cubicBezTo>
                <a:cubicBezTo>
                  <a:pt x="77" y="57"/>
                  <a:pt x="77" y="58"/>
                  <a:pt x="77" y="58"/>
                </a:cubicBezTo>
                <a:cubicBezTo>
                  <a:pt x="77" y="58"/>
                  <a:pt x="77" y="58"/>
                  <a:pt x="77" y="59"/>
                </a:cubicBezTo>
                <a:cubicBezTo>
                  <a:pt x="53" y="59"/>
                  <a:pt x="53" y="59"/>
                  <a:pt x="53" y="59"/>
                </a:cubicBezTo>
                <a:cubicBezTo>
                  <a:pt x="53" y="35"/>
                  <a:pt x="53" y="35"/>
                  <a:pt x="53" y="35"/>
                </a:cubicBezTo>
                <a:cubicBezTo>
                  <a:pt x="54" y="35"/>
                  <a:pt x="54" y="35"/>
                  <a:pt x="54" y="35"/>
                </a:cubicBezTo>
                <a:close/>
                <a:moveTo>
                  <a:pt x="48" y="35"/>
                </a:moveTo>
                <a:cubicBezTo>
                  <a:pt x="48" y="61"/>
                  <a:pt x="48" y="61"/>
                  <a:pt x="48" y="61"/>
                </a:cubicBezTo>
                <a:cubicBezTo>
                  <a:pt x="48" y="61"/>
                  <a:pt x="48" y="61"/>
                  <a:pt x="48" y="61"/>
                </a:cubicBezTo>
                <a:cubicBezTo>
                  <a:pt x="48" y="61"/>
                  <a:pt x="48" y="61"/>
                  <a:pt x="48" y="61"/>
                </a:cubicBezTo>
                <a:cubicBezTo>
                  <a:pt x="48" y="64"/>
                  <a:pt x="48" y="64"/>
                  <a:pt x="48" y="64"/>
                </a:cubicBezTo>
                <a:cubicBezTo>
                  <a:pt x="50" y="64"/>
                  <a:pt x="50" y="64"/>
                  <a:pt x="50" y="64"/>
                </a:cubicBezTo>
                <a:cubicBezTo>
                  <a:pt x="66" y="81"/>
                  <a:pt x="66" y="81"/>
                  <a:pt x="66" y="81"/>
                </a:cubicBezTo>
                <a:cubicBezTo>
                  <a:pt x="62" y="84"/>
                  <a:pt x="57" y="85"/>
                  <a:pt x="52" y="85"/>
                </a:cubicBezTo>
                <a:cubicBezTo>
                  <a:pt x="38" y="85"/>
                  <a:pt x="27" y="74"/>
                  <a:pt x="27" y="60"/>
                </a:cubicBezTo>
                <a:cubicBezTo>
                  <a:pt x="27" y="47"/>
                  <a:pt x="36" y="37"/>
                  <a:pt x="48" y="35"/>
                </a:cubicBezTo>
                <a:close/>
                <a:moveTo>
                  <a:pt x="104" y="51"/>
                </a:moveTo>
                <a:cubicBezTo>
                  <a:pt x="125" y="51"/>
                  <a:pt x="125" y="51"/>
                  <a:pt x="125" y="51"/>
                </a:cubicBezTo>
                <a:cubicBezTo>
                  <a:pt x="127" y="51"/>
                  <a:pt x="128" y="49"/>
                  <a:pt x="128" y="48"/>
                </a:cubicBezTo>
                <a:cubicBezTo>
                  <a:pt x="128" y="47"/>
                  <a:pt x="127" y="45"/>
                  <a:pt x="125" y="45"/>
                </a:cubicBezTo>
                <a:cubicBezTo>
                  <a:pt x="104" y="45"/>
                  <a:pt x="104" y="45"/>
                  <a:pt x="104" y="45"/>
                </a:cubicBezTo>
                <a:cubicBezTo>
                  <a:pt x="103" y="45"/>
                  <a:pt x="101" y="47"/>
                  <a:pt x="101" y="48"/>
                </a:cubicBezTo>
                <a:cubicBezTo>
                  <a:pt x="101" y="49"/>
                  <a:pt x="103" y="51"/>
                  <a:pt x="104" y="51"/>
                </a:cubicBezTo>
                <a:close/>
                <a:moveTo>
                  <a:pt x="137" y="46"/>
                </a:moveTo>
                <a:cubicBezTo>
                  <a:pt x="136" y="47"/>
                  <a:pt x="136" y="47"/>
                  <a:pt x="136" y="48"/>
                </a:cubicBezTo>
                <a:cubicBezTo>
                  <a:pt x="136" y="49"/>
                  <a:pt x="136" y="49"/>
                  <a:pt x="137" y="50"/>
                </a:cubicBezTo>
                <a:cubicBezTo>
                  <a:pt x="137" y="50"/>
                  <a:pt x="138" y="51"/>
                  <a:pt x="139" y="51"/>
                </a:cubicBezTo>
                <a:cubicBezTo>
                  <a:pt x="139" y="51"/>
                  <a:pt x="140" y="50"/>
                  <a:pt x="141" y="50"/>
                </a:cubicBezTo>
                <a:cubicBezTo>
                  <a:pt x="141" y="49"/>
                  <a:pt x="141" y="49"/>
                  <a:pt x="141" y="48"/>
                </a:cubicBezTo>
                <a:cubicBezTo>
                  <a:pt x="141" y="47"/>
                  <a:pt x="141" y="47"/>
                  <a:pt x="141" y="46"/>
                </a:cubicBezTo>
                <a:cubicBezTo>
                  <a:pt x="140" y="45"/>
                  <a:pt x="138" y="45"/>
                  <a:pt x="137" y="46"/>
                </a:cubicBezTo>
                <a:close/>
                <a:moveTo>
                  <a:pt x="131" y="37"/>
                </a:moveTo>
                <a:cubicBezTo>
                  <a:pt x="139" y="37"/>
                  <a:pt x="139" y="37"/>
                  <a:pt x="139" y="37"/>
                </a:cubicBezTo>
                <a:cubicBezTo>
                  <a:pt x="140" y="37"/>
                  <a:pt x="141" y="36"/>
                  <a:pt x="141" y="35"/>
                </a:cubicBezTo>
                <a:cubicBezTo>
                  <a:pt x="141" y="33"/>
                  <a:pt x="140" y="32"/>
                  <a:pt x="139" y="32"/>
                </a:cubicBezTo>
                <a:cubicBezTo>
                  <a:pt x="131" y="32"/>
                  <a:pt x="131" y="32"/>
                  <a:pt x="131" y="32"/>
                </a:cubicBezTo>
                <a:cubicBezTo>
                  <a:pt x="129" y="32"/>
                  <a:pt x="128" y="33"/>
                  <a:pt x="128" y="35"/>
                </a:cubicBezTo>
                <a:cubicBezTo>
                  <a:pt x="128" y="36"/>
                  <a:pt x="129" y="37"/>
                  <a:pt x="131" y="37"/>
                </a:cubicBezTo>
                <a:close/>
                <a:moveTo>
                  <a:pt x="104" y="37"/>
                </a:moveTo>
                <a:cubicBezTo>
                  <a:pt x="109" y="37"/>
                  <a:pt x="109" y="37"/>
                  <a:pt x="109" y="37"/>
                </a:cubicBezTo>
                <a:cubicBezTo>
                  <a:pt x="111" y="37"/>
                  <a:pt x="112" y="36"/>
                  <a:pt x="112" y="35"/>
                </a:cubicBezTo>
                <a:cubicBezTo>
                  <a:pt x="112" y="33"/>
                  <a:pt x="111" y="32"/>
                  <a:pt x="109" y="32"/>
                </a:cubicBezTo>
                <a:cubicBezTo>
                  <a:pt x="104" y="32"/>
                  <a:pt x="104" y="32"/>
                  <a:pt x="104" y="32"/>
                </a:cubicBezTo>
                <a:cubicBezTo>
                  <a:pt x="103" y="32"/>
                  <a:pt x="101" y="33"/>
                  <a:pt x="101" y="35"/>
                </a:cubicBezTo>
                <a:cubicBezTo>
                  <a:pt x="101" y="36"/>
                  <a:pt x="103" y="37"/>
                  <a:pt x="104" y="37"/>
                </a:cubicBezTo>
                <a:close/>
                <a:moveTo>
                  <a:pt x="120" y="37"/>
                </a:moveTo>
                <a:cubicBezTo>
                  <a:pt x="121" y="37"/>
                  <a:pt x="121" y="37"/>
                  <a:pt x="122" y="37"/>
                </a:cubicBezTo>
                <a:cubicBezTo>
                  <a:pt x="122" y="36"/>
                  <a:pt x="123" y="35"/>
                  <a:pt x="123" y="35"/>
                </a:cubicBezTo>
                <a:cubicBezTo>
                  <a:pt x="123" y="34"/>
                  <a:pt x="122" y="33"/>
                  <a:pt x="122" y="33"/>
                </a:cubicBezTo>
                <a:cubicBezTo>
                  <a:pt x="121" y="32"/>
                  <a:pt x="119" y="32"/>
                  <a:pt x="118" y="33"/>
                </a:cubicBezTo>
                <a:cubicBezTo>
                  <a:pt x="118" y="33"/>
                  <a:pt x="117" y="34"/>
                  <a:pt x="117" y="35"/>
                </a:cubicBezTo>
                <a:cubicBezTo>
                  <a:pt x="117" y="35"/>
                  <a:pt x="118" y="36"/>
                  <a:pt x="118" y="37"/>
                </a:cubicBezTo>
                <a:cubicBezTo>
                  <a:pt x="119" y="37"/>
                  <a:pt x="119" y="37"/>
                  <a:pt x="120" y="3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21" name="Freeform 1118">
            <a:extLst>
              <a:ext uri="{FF2B5EF4-FFF2-40B4-BE49-F238E27FC236}">
                <a16:creationId xmlns:a16="http://schemas.microsoft.com/office/drawing/2014/main" xmlns="" id="{6051E2A1-031F-4355-96A6-1DB1B43F8169}"/>
              </a:ext>
            </a:extLst>
          </p:cNvPr>
          <p:cNvSpPr>
            <a:spLocks noEditPoints="1"/>
          </p:cNvSpPr>
          <p:nvPr/>
        </p:nvSpPr>
        <p:spPr bwMode="auto">
          <a:xfrm>
            <a:off x="4879975" y="5330825"/>
            <a:ext cx="549275" cy="552450"/>
          </a:xfrm>
          <a:custGeom>
            <a:avLst/>
            <a:gdLst>
              <a:gd name="T0" fmla="*/ 0 w 160"/>
              <a:gd name="T1" fmla="*/ 0 h 160"/>
              <a:gd name="T2" fmla="*/ 5 w 160"/>
              <a:gd name="T3" fmla="*/ 128 h 160"/>
              <a:gd name="T4" fmla="*/ 3 w 160"/>
              <a:gd name="T5" fmla="*/ 133 h 160"/>
              <a:gd name="T6" fmla="*/ 77 w 160"/>
              <a:gd name="T7" fmla="*/ 139 h 160"/>
              <a:gd name="T8" fmla="*/ 80 w 160"/>
              <a:gd name="T9" fmla="*/ 160 h 160"/>
              <a:gd name="T10" fmla="*/ 83 w 160"/>
              <a:gd name="T11" fmla="*/ 139 h 160"/>
              <a:gd name="T12" fmla="*/ 157 w 160"/>
              <a:gd name="T13" fmla="*/ 133 h 160"/>
              <a:gd name="T14" fmla="*/ 155 w 160"/>
              <a:gd name="T15" fmla="*/ 128 h 160"/>
              <a:gd name="T16" fmla="*/ 85 w 160"/>
              <a:gd name="T17" fmla="*/ 149 h 160"/>
              <a:gd name="T18" fmla="*/ 80 w 160"/>
              <a:gd name="T19" fmla="*/ 144 h 160"/>
              <a:gd name="T20" fmla="*/ 155 w 160"/>
              <a:gd name="T21" fmla="*/ 5 h 160"/>
              <a:gd name="T22" fmla="*/ 5 w 160"/>
              <a:gd name="T23" fmla="*/ 5 h 160"/>
              <a:gd name="T24" fmla="*/ 11 w 160"/>
              <a:gd name="T25" fmla="*/ 21 h 160"/>
              <a:gd name="T26" fmla="*/ 67 w 160"/>
              <a:gd name="T27" fmla="*/ 107 h 160"/>
              <a:gd name="T28" fmla="*/ 45 w 160"/>
              <a:gd name="T29" fmla="*/ 72 h 160"/>
              <a:gd name="T30" fmla="*/ 45 w 160"/>
              <a:gd name="T31" fmla="*/ 120 h 160"/>
              <a:gd name="T32" fmla="*/ 51 w 160"/>
              <a:gd name="T33" fmla="*/ 77 h 160"/>
              <a:gd name="T34" fmla="*/ 51 w 160"/>
              <a:gd name="T35" fmla="*/ 101 h 160"/>
              <a:gd name="T36" fmla="*/ 51 w 160"/>
              <a:gd name="T37" fmla="*/ 115 h 160"/>
              <a:gd name="T38" fmla="*/ 61 w 160"/>
              <a:gd name="T39" fmla="*/ 115 h 160"/>
              <a:gd name="T40" fmla="*/ 91 w 160"/>
              <a:gd name="T41" fmla="*/ 56 h 160"/>
              <a:gd name="T42" fmla="*/ 69 w 160"/>
              <a:gd name="T43" fmla="*/ 107 h 160"/>
              <a:gd name="T44" fmla="*/ 91 w 160"/>
              <a:gd name="T45" fmla="*/ 107 h 160"/>
              <a:gd name="T46" fmla="*/ 85 w 160"/>
              <a:gd name="T47" fmla="*/ 101 h 160"/>
              <a:gd name="T48" fmla="*/ 85 w 160"/>
              <a:gd name="T49" fmla="*/ 115 h 160"/>
              <a:gd name="T50" fmla="*/ 85 w 160"/>
              <a:gd name="T51" fmla="*/ 107 h 160"/>
              <a:gd name="T52" fmla="*/ 115 w 160"/>
              <a:gd name="T53" fmla="*/ 101 h 160"/>
              <a:gd name="T54" fmla="*/ 93 w 160"/>
              <a:gd name="T55" fmla="*/ 101 h 160"/>
              <a:gd name="T56" fmla="*/ 115 w 160"/>
              <a:gd name="T57" fmla="*/ 120 h 160"/>
              <a:gd name="T58" fmla="*/ 109 w 160"/>
              <a:gd name="T59" fmla="*/ 80 h 160"/>
              <a:gd name="T60" fmla="*/ 99 w 160"/>
              <a:gd name="T61" fmla="*/ 80 h 160"/>
              <a:gd name="T62" fmla="*/ 99 w 160"/>
              <a:gd name="T63" fmla="*/ 107 h 160"/>
              <a:gd name="T64" fmla="*/ 139 w 160"/>
              <a:gd name="T65" fmla="*/ 107 h 160"/>
              <a:gd name="T66" fmla="*/ 117 w 160"/>
              <a:gd name="T67" fmla="*/ 40 h 160"/>
              <a:gd name="T68" fmla="*/ 117 w 160"/>
              <a:gd name="T69" fmla="*/ 120 h 160"/>
              <a:gd name="T70" fmla="*/ 123 w 160"/>
              <a:gd name="T71" fmla="*/ 45 h 160"/>
              <a:gd name="T72" fmla="*/ 123 w 160"/>
              <a:gd name="T73" fmla="*/ 101 h 160"/>
              <a:gd name="T74" fmla="*/ 123 w 160"/>
              <a:gd name="T75" fmla="*/ 115 h 160"/>
              <a:gd name="T76" fmla="*/ 133 w 160"/>
              <a:gd name="T77" fmla="*/ 115 h 160"/>
              <a:gd name="T78" fmla="*/ 21 w 160"/>
              <a:gd name="T79" fmla="*/ 120 h 160"/>
              <a:gd name="T80" fmla="*/ 43 w 160"/>
              <a:gd name="T81" fmla="*/ 101 h 160"/>
              <a:gd name="T82" fmla="*/ 21 w 160"/>
              <a:gd name="T83" fmla="*/ 101 h 160"/>
              <a:gd name="T84" fmla="*/ 27 w 160"/>
              <a:gd name="T85" fmla="*/ 107 h 160"/>
              <a:gd name="T86" fmla="*/ 27 w 160"/>
              <a:gd name="T87" fmla="*/ 93 h 160"/>
              <a:gd name="T88" fmla="*/ 27 w 160"/>
              <a:gd name="T89" fmla="*/ 101 h 160"/>
              <a:gd name="T90" fmla="*/ 23 w 160"/>
              <a:gd name="T91" fmla="*/ 66 h 160"/>
              <a:gd name="T92" fmla="*/ 40 w 160"/>
              <a:gd name="T93" fmla="*/ 61 h 160"/>
              <a:gd name="T94" fmla="*/ 42 w 160"/>
              <a:gd name="T95" fmla="*/ 44 h 160"/>
              <a:gd name="T96" fmla="*/ 27 w 160"/>
              <a:gd name="T97" fmla="*/ 43 h 160"/>
              <a:gd name="T98" fmla="*/ 34 w 160"/>
              <a:gd name="T99" fmla="*/ 48 h 160"/>
              <a:gd name="T100" fmla="*/ 21 w 160"/>
              <a:gd name="T101" fmla="*/ 67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60" h="160">
                <a:moveTo>
                  <a:pt x="160" y="21"/>
                </a:moveTo>
                <a:cubicBezTo>
                  <a:pt x="160" y="0"/>
                  <a:pt x="160" y="0"/>
                  <a:pt x="16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21"/>
                  <a:pt x="0" y="21"/>
                  <a:pt x="0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128"/>
                  <a:pt x="5" y="128"/>
                  <a:pt x="5" y="128"/>
                </a:cubicBezTo>
                <a:cubicBezTo>
                  <a:pt x="3" y="128"/>
                  <a:pt x="3" y="128"/>
                  <a:pt x="3" y="128"/>
                </a:cubicBezTo>
                <a:cubicBezTo>
                  <a:pt x="1" y="128"/>
                  <a:pt x="0" y="129"/>
                  <a:pt x="0" y="131"/>
                </a:cubicBezTo>
                <a:cubicBezTo>
                  <a:pt x="0" y="132"/>
                  <a:pt x="1" y="133"/>
                  <a:pt x="3" y="133"/>
                </a:cubicBezTo>
                <a:cubicBezTo>
                  <a:pt x="5" y="133"/>
                  <a:pt x="5" y="133"/>
                  <a:pt x="5" y="133"/>
                </a:cubicBezTo>
                <a:cubicBezTo>
                  <a:pt x="77" y="133"/>
                  <a:pt x="77" y="133"/>
                  <a:pt x="77" y="133"/>
                </a:cubicBezTo>
                <a:cubicBezTo>
                  <a:pt x="77" y="139"/>
                  <a:pt x="77" y="139"/>
                  <a:pt x="77" y="139"/>
                </a:cubicBezTo>
                <a:cubicBezTo>
                  <a:pt x="77" y="139"/>
                  <a:pt x="77" y="139"/>
                  <a:pt x="77" y="139"/>
                </a:cubicBezTo>
                <a:cubicBezTo>
                  <a:pt x="73" y="140"/>
                  <a:pt x="69" y="144"/>
                  <a:pt x="69" y="149"/>
                </a:cubicBezTo>
                <a:cubicBezTo>
                  <a:pt x="69" y="155"/>
                  <a:pt x="74" y="160"/>
                  <a:pt x="80" y="160"/>
                </a:cubicBezTo>
                <a:cubicBezTo>
                  <a:pt x="86" y="160"/>
                  <a:pt x="91" y="155"/>
                  <a:pt x="91" y="149"/>
                </a:cubicBezTo>
                <a:cubicBezTo>
                  <a:pt x="91" y="144"/>
                  <a:pt x="87" y="140"/>
                  <a:pt x="83" y="139"/>
                </a:cubicBezTo>
                <a:cubicBezTo>
                  <a:pt x="83" y="139"/>
                  <a:pt x="83" y="139"/>
                  <a:pt x="83" y="139"/>
                </a:cubicBezTo>
                <a:cubicBezTo>
                  <a:pt x="83" y="133"/>
                  <a:pt x="83" y="133"/>
                  <a:pt x="83" y="133"/>
                </a:cubicBezTo>
                <a:cubicBezTo>
                  <a:pt x="155" y="133"/>
                  <a:pt x="155" y="133"/>
                  <a:pt x="155" y="133"/>
                </a:cubicBezTo>
                <a:cubicBezTo>
                  <a:pt x="157" y="133"/>
                  <a:pt x="157" y="133"/>
                  <a:pt x="157" y="133"/>
                </a:cubicBezTo>
                <a:cubicBezTo>
                  <a:pt x="159" y="133"/>
                  <a:pt x="160" y="132"/>
                  <a:pt x="160" y="131"/>
                </a:cubicBezTo>
                <a:cubicBezTo>
                  <a:pt x="160" y="129"/>
                  <a:pt x="159" y="128"/>
                  <a:pt x="157" y="128"/>
                </a:cubicBezTo>
                <a:cubicBezTo>
                  <a:pt x="155" y="128"/>
                  <a:pt x="155" y="128"/>
                  <a:pt x="155" y="128"/>
                </a:cubicBezTo>
                <a:cubicBezTo>
                  <a:pt x="155" y="21"/>
                  <a:pt x="155" y="21"/>
                  <a:pt x="155" y="21"/>
                </a:cubicBezTo>
                <a:lnTo>
                  <a:pt x="160" y="21"/>
                </a:lnTo>
                <a:close/>
                <a:moveTo>
                  <a:pt x="85" y="149"/>
                </a:moveTo>
                <a:cubicBezTo>
                  <a:pt x="85" y="152"/>
                  <a:pt x="83" y="155"/>
                  <a:pt x="80" y="155"/>
                </a:cubicBezTo>
                <a:cubicBezTo>
                  <a:pt x="77" y="155"/>
                  <a:pt x="75" y="152"/>
                  <a:pt x="75" y="149"/>
                </a:cubicBezTo>
                <a:cubicBezTo>
                  <a:pt x="75" y="146"/>
                  <a:pt x="77" y="144"/>
                  <a:pt x="80" y="144"/>
                </a:cubicBezTo>
                <a:cubicBezTo>
                  <a:pt x="83" y="144"/>
                  <a:pt x="85" y="146"/>
                  <a:pt x="85" y="149"/>
                </a:cubicBezTo>
                <a:close/>
                <a:moveTo>
                  <a:pt x="5" y="5"/>
                </a:moveTo>
                <a:cubicBezTo>
                  <a:pt x="155" y="5"/>
                  <a:pt x="155" y="5"/>
                  <a:pt x="155" y="5"/>
                </a:cubicBezTo>
                <a:cubicBezTo>
                  <a:pt x="155" y="16"/>
                  <a:pt x="155" y="16"/>
                  <a:pt x="155" y="16"/>
                </a:cubicBezTo>
                <a:cubicBezTo>
                  <a:pt x="5" y="16"/>
                  <a:pt x="5" y="16"/>
                  <a:pt x="5" y="16"/>
                </a:cubicBezTo>
                <a:lnTo>
                  <a:pt x="5" y="5"/>
                </a:lnTo>
                <a:close/>
                <a:moveTo>
                  <a:pt x="149" y="128"/>
                </a:moveTo>
                <a:cubicBezTo>
                  <a:pt x="11" y="128"/>
                  <a:pt x="11" y="128"/>
                  <a:pt x="11" y="128"/>
                </a:cubicBezTo>
                <a:cubicBezTo>
                  <a:pt x="11" y="21"/>
                  <a:pt x="11" y="21"/>
                  <a:pt x="11" y="21"/>
                </a:cubicBezTo>
                <a:cubicBezTo>
                  <a:pt x="149" y="21"/>
                  <a:pt x="149" y="21"/>
                  <a:pt x="149" y="21"/>
                </a:cubicBezTo>
                <a:lnTo>
                  <a:pt x="149" y="128"/>
                </a:lnTo>
                <a:close/>
                <a:moveTo>
                  <a:pt x="67" y="107"/>
                </a:moveTo>
                <a:cubicBezTo>
                  <a:pt x="67" y="101"/>
                  <a:pt x="67" y="101"/>
                  <a:pt x="67" y="101"/>
                </a:cubicBezTo>
                <a:cubicBezTo>
                  <a:pt x="67" y="72"/>
                  <a:pt x="67" y="72"/>
                  <a:pt x="67" y="72"/>
                </a:cubicBezTo>
                <a:cubicBezTo>
                  <a:pt x="45" y="72"/>
                  <a:pt x="45" y="72"/>
                  <a:pt x="45" y="72"/>
                </a:cubicBezTo>
                <a:cubicBezTo>
                  <a:pt x="45" y="101"/>
                  <a:pt x="45" y="101"/>
                  <a:pt x="45" y="101"/>
                </a:cubicBezTo>
                <a:cubicBezTo>
                  <a:pt x="45" y="107"/>
                  <a:pt x="45" y="107"/>
                  <a:pt x="45" y="107"/>
                </a:cubicBezTo>
                <a:cubicBezTo>
                  <a:pt x="45" y="120"/>
                  <a:pt x="45" y="120"/>
                  <a:pt x="45" y="120"/>
                </a:cubicBezTo>
                <a:cubicBezTo>
                  <a:pt x="67" y="120"/>
                  <a:pt x="67" y="120"/>
                  <a:pt x="67" y="120"/>
                </a:cubicBezTo>
                <a:lnTo>
                  <a:pt x="67" y="107"/>
                </a:lnTo>
                <a:close/>
                <a:moveTo>
                  <a:pt x="51" y="77"/>
                </a:moveTo>
                <a:cubicBezTo>
                  <a:pt x="61" y="77"/>
                  <a:pt x="61" y="77"/>
                  <a:pt x="61" y="77"/>
                </a:cubicBezTo>
                <a:cubicBezTo>
                  <a:pt x="61" y="101"/>
                  <a:pt x="61" y="101"/>
                  <a:pt x="61" y="101"/>
                </a:cubicBezTo>
                <a:cubicBezTo>
                  <a:pt x="51" y="101"/>
                  <a:pt x="51" y="101"/>
                  <a:pt x="51" y="101"/>
                </a:cubicBezTo>
                <a:lnTo>
                  <a:pt x="51" y="77"/>
                </a:lnTo>
                <a:close/>
                <a:moveTo>
                  <a:pt x="61" y="115"/>
                </a:moveTo>
                <a:cubicBezTo>
                  <a:pt x="51" y="115"/>
                  <a:pt x="51" y="115"/>
                  <a:pt x="51" y="115"/>
                </a:cubicBezTo>
                <a:cubicBezTo>
                  <a:pt x="51" y="107"/>
                  <a:pt x="51" y="107"/>
                  <a:pt x="51" y="107"/>
                </a:cubicBezTo>
                <a:cubicBezTo>
                  <a:pt x="61" y="107"/>
                  <a:pt x="61" y="107"/>
                  <a:pt x="61" y="107"/>
                </a:cubicBezTo>
                <a:lnTo>
                  <a:pt x="61" y="115"/>
                </a:lnTo>
                <a:close/>
                <a:moveTo>
                  <a:pt x="91" y="107"/>
                </a:moveTo>
                <a:cubicBezTo>
                  <a:pt x="91" y="101"/>
                  <a:pt x="91" y="101"/>
                  <a:pt x="91" y="101"/>
                </a:cubicBezTo>
                <a:cubicBezTo>
                  <a:pt x="91" y="56"/>
                  <a:pt x="91" y="56"/>
                  <a:pt x="91" y="56"/>
                </a:cubicBezTo>
                <a:cubicBezTo>
                  <a:pt x="69" y="56"/>
                  <a:pt x="69" y="56"/>
                  <a:pt x="69" y="56"/>
                </a:cubicBezTo>
                <a:cubicBezTo>
                  <a:pt x="69" y="101"/>
                  <a:pt x="69" y="101"/>
                  <a:pt x="69" y="101"/>
                </a:cubicBezTo>
                <a:cubicBezTo>
                  <a:pt x="69" y="107"/>
                  <a:pt x="69" y="107"/>
                  <a:pt x="69" y="107"/>
                </a:cubicBezTo>
                <a:cubicBezTo>
                  <a:pt x="69" y="120"/>
                  <a:pt x="69" y="120"/>
                  <a:pt x="69" y="120"/>
                </a:cubicBezTo>
                <a:cubicBezTo>
                  <a:pt x="91" y="120"/>
                  <a:pt x="91" y="120"/>
                  <a:pt x="91" y="120"/>
                </a:cubicBezTo>
                <a:lnTo>
                  <a:pt x="91" y="107"/>
                </a:lnTo>
                <a:close/>
                <a:moveTo>
                  <a:pt x="75" y="61"/>
                </a:moveTo>
                <a:cubicBezTo>
                  <a:pt x="85" y="61"/>
                  <a:pt x="85" y="61"/>
                  <a:pt x="85" y="61"/>
                </a:cubicBezTo>
                <a:cubicBezTo>
                  <a:pt x="85" y="101"/>
                  <a:pt x="85" y="101"/>
                  <a:pt x="85" y="101"/>
                </a:cubicBezTo>
                <a:cubicBezTo>
                  <a:pt x="75" y="101"/>
                  <a:pt x="75" y="101"/>
                  <a:pt x="75" y="101"/>
                </a:cubicBezTo>
                <a:lnTo>
                  <a:pt x="75" y="61"/>
                </a:lnTo>
                <a:close/>
                <a:moveTo>
                  <a:pt x="85" y="115"/>
                </a:moveTo>
                <a:cubicBezTo>
                  <a:pt x="75" y="115"/>
                  <a:pt x="75" y="115"/>
                  <a:pt x="75" y="115"/>
                </a:cubicBezTo>
                <a:cubicBezTo>
                  <a:pt x="75" y="107"/>
                  <a:pt x="75" y="107"/>
                  <a:pt x="75" y="107"/>
                </a:cubicBezTo>
                <a:cubicBezTo>
                  <a:pt x="85" y="107"/>
                  <a:pt x="85" y="107"/>
                  <a:pt x="85" y="107"/>
                </a:cubicBezTo>
                <a:lnTo>
                  <a:pt x="85" y="115"/>
                </a:lnTo>
                <a:close/>
                <a:moveTo>
                  <a:pt x="115" y="107"/>
                </a:moveTo>
                <a:cubicBezTo>
                  <a:pt x="115" y="101"/>
                  <a:pt x="115" y="101"/>
                  <a:pt x="115" y="101"/>
                </a:cubicBezTo>
                <a:cubicBezTo>
                  <a:pt x="115" y="75"/>
                  <a:pt x="115" y="75"/>
                  <a:pt x="115" y="75"/>
                </a:cubicBezTo>
                <a:cubicBezTo>
                  <a:pt x="93" y="75"/>
                  <a:pt x="93" y="75"/>
                  <a:pt x="93" y="75"/>
                </a:cubicBezTo>
                <a:cubicBezTo>
                  <a:pt x="93" y="101"/>
                  <a:pt x="93" y="101"/>
                  <a:pt x="93" y="101"/>
                </a:cubicBezTo>
                <a:cubicBezTo>
                  <a:pt x="93" y="107"/>
                  <a:pt x="93" y="107"/>
                  <a:pt x="93" y="107"/>
                </a:cubicBezTo>
                <a:cubicBezTo>
                  <a:pt x="93" y="120"/>
                  <a:pt x="93" y="120"/>
                  <a:pt x="93" y="120"/>
                </a:cubicBezTo>
                <a:cubicBezTo>
                  <a:pt x="115" y="120"/>
                  <a:pt x="115" y="120"/>
                  <a:pt x="115" y="120"/>
                </a:cubicBezTo>
                <a:lnTo>
                  <a:pt x="115" y="107"/>
                </a:lnTo>
                <a:close/>
                <a:moveTo>
                  <a:pt x="99" y="80"/>
                </a:moveTo>
                <a:cubicBezTo>
                  <a:pt x="109" y="80"/>
                  <a:pt x="109" y="80"/>
                  <a:pt x="109" y="80"/>
                </a:cubicBezTo>
                <a:cubicBezTo>
                  <a:pt x="109" y="101"/>
                  <a:pt x="109" y="101"/>
                  <a:pt x="109" y="101"/>
                </a:cubicBezTo>
                <a:cubicBezTo>
                  <a:pt x="99" y="101"/>
                  <a:pt x="99" y="101"/>
                  <a:pt x="99" y="101"/>
                </a:cubicBezTo>
                <a:lnTo>
                  <a:pt x="99" y="80"/>
                </a:lnTo>
                <a:close/>
                <a:moveTo>
                  <a:pt x="109" y="115"/>
                </a:moveTo>
                <a:cubicBezTo>
                  <a:pt x="99" y="115"/>
                  <a:pt x="99" y="115"/>
                  <a:pt x="99" y="115"/>
                </a:cubicBezTo>
                <a:cubicBezTo>
                  <a:pt x="99" y="107"/>
                  <a:pt x="99" y="107"/>
                  <a:pt x="99" y="107"/>
                </a:cubicBezTo>
                <a:cubicBezTo>
                  <a:pt x="109" y="107"/>
                  <a:pt x="109" y="107"/>
                  <a:pt x="109" y="107"/>
                </a:cubicBezTo>
                <a:lnTo>
                  <a:pt x="109" y="115"/>
                </a:lnTo>
                <a:close/>
                <a:moveTo>
                  <a:pt x="139" y="107"/>
                </a:moveTo>
                <a:cubicBezTo>
                  <a:pt x="139" y="101"/>
                  <a:pt x="139" y="101"/>
                  <a:pt x="139" y="101"/>
                </a:cubicBezTo>
                <a:cubicBezTo>
                  <a:pt x="139" y="40"/>
                  <a:pt x="139" y="40"/>
                  <a:pt x="139" y="40"/>
                </a:cubicBezTo>
                <a:cubicBezTo>
                  <a:pt x="117" y="40"/>
                  <a:pt x="117" y="40"/>
                  <a:pt x="117" y="40"/>
                </a:cubicBezTo>
                <a:cubicBezTo>
                  <a:pt x="117" y="101"/>
                  <a:pt x="117" y="101"/>
                  <a:pt x="117" y="101"/>
                </a:cubicBezTo>
                <a:cubicBezTo>
                  <a:pt x="117" y="107"/>
                  <a:pt x="117" y="107"/>
                  <a:pt x="117" y="107"/>
                </a:cubicBezTo>
                <a:cubicBezTo>
                  <a:pt x="117" y="120"/>
                  <a:pt x="117" y="120"/>
                  <a:pt x="117" y="120"/>
                </a:cubicBezTo>
                <a:cubicBezTo>
                  <a:pt x="139" y="120"/>
                  <a:pt x="139" y="120"/>
                  <a:pt x="139" y="120"/>
                </a:cubicBezTo>
                <a:lnTo>
                  <a:pt x="139" y="107"/>
                </a:lnTo>
                <a:close/>
                <a:moveTo>
                  <a:pt x="123" y="45"/>
                </a:moveTo>
                <a:cubicBezTo>
                  <a:pt x="133" y="45"/>
                  <a:pt x="133" y="45"/>
                  <a:pt x="133" y="45"/>
                </a:cubicBezTo>
                <a:cubicBezTo>
                  <a:pt x="133" y="101"/>
                  <a:pt x="133" y="101"/>
                  <a:pt x="133" y="101"/>
                </a:cubicBezTo>
                <a:cubicBezTo>
                  <a:pt x="123" y="101"/>
                  <a:pt x="123" y="101"/>
                  <a:pt x="123" y="101"/>
                </a:cubicBezTo>
                <a:lnTo>
                  <a:pt x="123" y="45"/>
                </a:lnTo>
                <a:close/>
                <a:moveTo>
                  <a:pt x="133" y="115"/>
                </a:moveTo>
                <a:cubicBezTo>
                  <a:pt x="123" y="115"/>
                  <a:pt x="123" y="115"/>
                  <a:pt x="123" y="115"/>
                </a:cubicBezTo>
                <a:cubicBezTo>
                  <a:pt x="123" y="107"/>
                  <a:pt x="123" y="107"/>
                  <a:pt x="123" y="107"/>
                </a:cubicBezTo>
                <a:cubicBezTo>
                  <a:pt x="133" y="107"/>
                  <a:pt x="133" y="107"/>
                  <a:pt x="133" y="107"/>
                </a:cubicBezTo>
                <a:lnTo>
                  <a:pt x="133" y="115"/>
                </a:lnTo>
                <a:close/>
                <a:moveTo>
                  <a:pt x="21" y="101"/>
                </a:moveTo>
                <a:cubicBezTo>
                  <a:pt x="21" y="107"/>
                  <a:pt x="21" y="107"/>
                  <a:pt x="21" y="107"/>
                </a:cubicBezTo>
                <a:cubicBezTo>
                  <a:pt x="21" y="120"/>
                  <a:pt x="21" y="120"/>
                  <a:pt x="21" y="120"/>
                </a:cubicBezTo>
                <a:cubicBezTo>
                  <a:pt x="43" y="120"/>
                  <a:pt x="43" y="120"/>
                  <a:pt x="43" y="120"/>
                </a:cubicBezTo>
                <a:cubicBezTo>
                  <a:pt x="43" y="107"/>
                  <a:pt x="43" y="107"/>
                  <a:pt x="43" y="107"/>
                </a:cubicBezTo>
                <a:cubicBezTo>
                  <a:pt x="43" y="101"/>
                  <a:pt x="43" y="101"/>
                  <a:pt x="43" y="101"/>
                </a:cubicBezTo>
                <a:cubicBezTo>
                  <a:pt x="43" y="88"/>
                  <a:pt x="43" y="88"/>
                  <a:pt x="43" y="88"/>
                </a:cubicBezTo>
                <a:cubicBezTo>
                  <a:pt x="21" y="88"/>
                  <a:pt x="21" y="88"/>
                  <a:pt x="21" y="88"/>
                </a:cubicBezTo>
                <a:lnTo>
                  <a:pt x="21" y="101"/>
                </a:lnTo>
                <a:close/>
                <a:moveTo>
                  <a:pt x="37" y="115"/>
                </a:moveTo>
                <a:cubicBezTo>
                  <a:pt x="27" y="115"/>
                  <a:pt x="27" y="115"/>
                  <a:pt x="27" y="115"/>
                </a:cubicBezTo>
                <a:cubicBezTo>
                  <a:pt x="27" y="107"/>
                  <a:pt x="27" y="107"/>
                  <a:pt x="27" y="107"/>
                </a:cubicBezTo>
                <a:cubicBezTo>
                  <a:pt x="37" y="107"/>
                  <a:pt x="37" y="107"/>
                  <a:pt x="37" y="107"/>
                </a:cubicBezTo>
                <a:lnTo>
                  <a:pt x="37" y="115"/>
                </a:lnTo>
                <a:close/>
                <a:moveTo>
                  <a:pt x="27" y="93"/>
                </a:moveTo>
                <a:cubicBezTo>
                  <a:pt x="37" y="93"/>
                  <a:pt x="37" y="93"/>
                  <a:pt x="37" y="93"/>
                </a:cubicBezTo>
                <a:cubicBezTo>
                  <a:pt x="37" y="101"/>
                  <a:pt x="37" y="101"/>
                  <a:pt x="37" y="101"/>
                </a:cubicBezTo>
                <a:cubicBezTo>
                  <a:pt x="27" y="101"/>
                  <a:pt x="27" y="101"/>
                  <a:pt x="27" y="101"/>
                </a:cubicBezTo>
                <a:lnTo>
                  <a:pt x="27" y="93"/>
                </a:lnTo>
                <a:close/>
                <a:moveTo>
                  <a:pt x="21" y="67"/>
                </a:moveTo>
                <a:cubicBezTo>
                  <a:pt x="22" y="67"/>
                  <a:pt x="23" y="66"/>
                  <a:pt x="23" y="66"/>
                </a:cubicBezTo>
                <a:cubicBezTo>
                  <a:pt x="37" y="52"/>
                  <a:pt x="37" y="52"/>
                  <a:pt x="37" y="52"/>
                </a:cubicBezTo>
                <a:cubicBezTo>
                  <a:pt x="37" y="59"/>
                  <a:pt x="37" y="59"/>
                  <a:pt x="37" y="59"/>
                </a:cubicBezTo>
                <a:cubicBezTo>
                  <a:pt x="37" y="60"/>
                  <a:pt x="39" y="61"/>
                  <a:pt x="40" y="61"/>
                </a:cubicBezTo>
                <a:cubicBezTo>
                  <a:pt x="41" y="61"/>
                  <a:pt x="43" y="60"/>
                  <a:pt x="43" y="59"/>
                </a:cubicBezTo>
                <a:cubicBezTo>
                  <a:pt x="43" y="45"/>
                  <a:pt x="43" y="45"/>
                  <a:pt x="43" y="45"/>
                </a:cubicBezTo>
                <a:cubicBezTo>
                  <a:pt x="43" y="45"/>
                  <a:pt x="43" y="45"/>
                  <a:pt x="42" y="44"/>
                </a:cubicBezTo>
                <a:cubicBezTo>
                  <a:pt x="42" y="44"/>
                  <a:pt x="42" y="43"/>
                  <a:pt x="41" y="43"/>
                </a:cubicBezTo>
                <a:cubicBezTo>
                  <a:pt x="41" y="43"/>
                  <a:pt x="40" y="43"/>
                  <a:pt x="40" y="43"/>
                </a:cubicBezTo>
                <a:cubicBezTo>
                  <a:pt x="27" y="43"/>
                  <a:pt x="27" y="43"/>
                  <a:pt x="27" y="43"/>
                </a:cubicBezTo>
                <a:cubicBezTo>
                  <a:pt x="25" y="43"/>
                  <a:pt x="24" y="44"/>
                  <a:pt x="24" y="45"/>
                </a:cubicBezTo>
                <a:cubicBezTo>
                  <a:pt x="24" y="47"/>
                  <a:pt x="25" y="48"/>
                  <a:pt x="27" y="48"/>
                </a:cubicBezTo>
                <a:cubicBezTo>
                  <a:pt x="34" y="48"/>
                  <a:pt x="34" y="48"/>
                  <a:pt x="34" y="48"/>
                </a:cubicBezTo>
                <a:cubicBezTo>
                  <a:pt x="19" y="62"/>
                  <a:pt x="19" y="62"/>
                  <a:pt x="19" y="62"/>
                </a:cubicBezTo>
                <a:cubicBezTo>
                  <a:pt x="18" y="63"/>
                  <a:pt x="18" y="65"/>
                  <a:pt x="19" y="66"/>
                </a:cubicBezTo>
                <a:cubicBezTo>
                  <a:pt x="20" y="66"/>
                  <a:pt x="21" y="67"/>
                  <a:pt x="21" y="6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22" name="Freeform 1119">
            <a:extLst>
              <a:ext uri="{FF2B5EF4-FFF2-40B4-BE49-F238E27FC236}">
                <a16:creationId xmlns:a16="http://schemas.microsoft.com/office/drawing/2014/main" xmlns="" id="{E623705B-47C0-4AA9-8631-606D8D155BF8}"/>
              </a:ext>
            </a:extLst>
          </p:cNvPr>
          <p:cNvSpPr>
            <a:spLocks noEditPoints="1"/>
          </p:cNvSpPr>
          <p:nvPr/>
        </p:nvSpPr>
        <p:spPr bwMode="auto">
          <a:xfrm>
            <a:off x="5840413" y="974725"/>
            <a:ext cx="549275" cy="552450"/>
          </a:xfrm>
          <a:custGeom>
            <a:avLst/>
            <a:gdLst>
              <a:gd name="T0" fmla="*/ 160 w 160"/>
              <a:gd name="T1" fmla="*/ 0 h 160"/>
              <a:gd name="T2" fmla="*/ 0 w 160"/>
              <a:gd name="T3" fmla="*/ 21 h 160"/>
              <a:gd name="T4" fmla="*/ 5 w 160"/>
              <a:gd name="T5" fmla="*/ 128 h 160"/>
              <a:gd name="T6" fmla="*/ 0 w 160"/>
              <a:gd name="T7" fmla="*/ 131 h 160"/>
              <a:gd name="T8" fmla="*/ 5 w 160"/>
              <a:gd name="T9" fmla="*/ 133 h 160"/>
              <a:gd name="T10" fmla="*/ 77 w 160"/>
              <a:gd name="T11" fmla="*/ 139 h 160"/>
              <a:gd name="T12" fmla="*/ 69 w 160"/>
              <a:gd name="T13" fmla="*/ 149 h 160"/>
              <a:gd name="T14" fmla="*/ 91 w 160"/>
              <a:gd name="T15" fmla="*/ 149 h 160"/>
              <a:gd name="T16" fmla="*/ 83 w 160"/>
              <a:gd name="T17" fmla="*/ 139 h 160"/>
              <a:gd name="T18" fmla="*/ 155 w 160"/>
              <a:gd name="T19" fmla="*/ 133 h 160"/>
              <a:gd name="T20" fmla="*/ 160 w 160"/>
              <a:gd name="T21" fmla="*/ 131 h 160"/>
              <a:gd name="T22" fmla="*/ 155 w 160"/>
              <a:gd name="T23" fmla="*/ 128 h 160"/>
              <a:gd name="T24" fmla="*/ 160 w 160"/>
              <a:gd name="T25" fmla="*/ 21 h 160"/>
              <a:gd name="T26" fmla="*/ 80 w 160"/>
              <a:gd name="T27" fmla="*/ 155 h 160"/>
              <a:gd name="T28" fmla="*/ 80 w 160"/>
              <a:gd name="T29" fmla="*/ 144 h 160"/>
              <a:gd name="T30" fmla="*/ 5 w 160"/>
              <a:gd name="T31" fmla="*/ 5 h 160"/>
              <a:gd name="T32" fmla="*/ 155 w 160"/>
              <a:gd name="T33" fmla="*/ 16 h 160"/>
              <a:gd name="T34" fmla="*/ 5 w 160"/>
              <a:gd name="T35" fmla="*/ 5 h 160"/>
              <a:gd name="T36" fmla="*/ 11 w 160"/>
              <a:gd name="T37" fmla="*/ 128 h 160"/>
              <a:gd name="T38" fmla="*/ 149 w 160"/>
              <a:gd name="T39" fmla="*/ 21 h 160"/>
              <a:gd name="T40" fmla="*/ 40 w 160"/>
              <a:gd name="T41" fmla="*/ 112 h 160"/>
              <a:gd name="T42" fmla="*/ 43 w 160"/>
              <a:gd name="T43" fmla="*/ 86 h 160"/>
              <a:gd name="T44" fmla="*/ 77 w 160"/>
              <a:gd name="T45" fmla="*/ 80 h 160"/>
              <a:gd name="T46" fmla="*/ 67 w 160"/>
              <a:gd name="T47" fmla="*/ 99 h 160"/>
              <a:gd name="T48" fmla="*/ 93 w 160"/>
              <a:gd name="T49" fmla="*/ 99 h 160"/>
              <a:gd name="T50" fmla="*/ 83 w 160"/>
              <a:gd name="T51" fmla="*/ 80 h 160"/>
              <a:gd name="T52" fmla="*/ 117 w 160"/>
              <a:gd name="T53" fmla="*/ 86 h 160"/>
              <a:gd name="T54" fmla="*/ 120 w 160"/>
              <a:gd name="T55" fmla="*/ 112 h 160"/>
              <a:gd name="T56" fmla="*/ 123 w 160"/>
              <a:gd name="T57" fmla="*/ 86 h 160"/>
              <a:gd name="T58" fmla="*/ 83 w 160"/>
              <a:gd name="T59" fmla="*/ 75 h 160"/>
              <a:gd name="T60" fmla="*/ 91 w 160"/>
              <a:gd name="T61" fmla="*/ 61 h 160"/>
              <a:gd name="T62" fmla="*/ 69 w 160"/>
              <a:gd name="T63" fmla="*/ 40 h 160"/>
              <a:gd name="T64" fmla="*/ 77 w 160"/>
              <a:gd name="T65" fmla="*/ 61 h 160"/>
              <a:gd name="T66" fmla="*/ 37 w 160"/>
              <a:gd name="T67" fmla="*/ 75 h 160"/>
              <a:gd name="T68" fmla="*/ 27 w 160"/>
              <a:gd name="T69" fmla="*/ 99 h 160"/>
              <a:gd name="T70" fmla="*/ 88 w 160"/>
              <a:gd name="T71" fmla="*/ 99 h 160"/>
              <a:gd name="T72" fmla="*/ 72 w 160"/>
              <a:gd name="T73" fmla="*/ 99 h 160"/>
              <a:gd name="T74" fmla="*/ 88 w 160"/>
              <a:gd name="T75" fmla="*/ 99 h 160"/>
              <a:gd name="T76" fmla="*/ 120 w 160"/>
              <a:gd name="T77" fmla="*/ 107 h 160"/>
              <a:gd name="T78" fmla="*/ 120 w 160"/>
              <a:gd name="T79" fmla="*/ 91 h 160"/>
              <a:gd name="T80" fmla="*/ 75 w 160"/>
              <a:gd name="T81" fmla="*/ 45 h 160"/>
              <a:gd name="T82" fmla="*/ 85 w 160"/>
              <a:gd name="T83" fmla="*/ 56 h 160"/>
              <a:gd name="T84" fmla="*/ 75 w 160"/>
              <a:gd name="T85" fmla="*/ 45 h 160"/>
              <a:gd name="T86" fmla="*/ 48 w 160"/>
              <a:gd name="T87" fmla="*/ 99 h 160"/>
              <a:gd name="T88" fmla="*/ 32 w 160"/>
              <a:gd name="T89" fmla="*/ 99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160" h="160">
                <a:moveTo>
                  <a:pt x="160" y="21"/>
                </a:moveTo>
                <a:cubicBezTo>
                  <a:pt x="160" y="0"/>
                  <a:pt x="160" y="0"/>
                  <a:pt x="16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21"/>
                  <a:pt x="0" y="21"/>
                  <a:pt x="0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128"/>
                  <a:pt x="5" y="128"/>
                  <a:pt x="5" y="128"/>
                </a:cubicBezTo>
                <a:cubicBezTo>
                  <a:pt x="3" y="128"/>
                  <a:pt x="3" y="128"/>
                  <a:pt x="3" y="128"/>
                </a:cubicBezTo>
                <a:cubicBezTo>
                  <a:pt x="1" y="128"/>
                  <a:pt x="0" y="129"/>
                  <a:pt x="0" y="131"/>
                </a:cubicBezTo>
                <a:cubicBezTo>
                  <a:pt x="0" y="132"/>
                  <a:pt x="1" y="133"/>
                  <a:pt x="3" y="133"/>
                </a:cubicBezTo>
                <a:cubicBezTo>
                  <a:pt x="5" y="133"/>
                  <a:pt x="5" y="133"/>
                  <a:pt x="5" y="133"/>
                </a:cubicBezTo>
                <a:cubicBezTo>
                  <a:pt x="77" y="133"/>
                  <a:pt x="77" y="133"/>
                  <a:pt x="77" y="133"/>
                </a:cubicBezTo>
                <a:cubicBezTo>
                  <a:pt x="77" y="139"/>
                  <a:pt x="77" y="139"/>
                  <a:pt x="77" y="139"/>
                </a:cubicBezTo>
                <a:cubicBezTo>
                  <a:pt x="77" y="139"/>
                  <a:pt x="77" y="139"/>
                  <a:pt x="77" y="139"/>
                </a:cubicBezTo>
                <a:cubicBezTo>
                  <a:pt x="73" y="140"/>
                  <a:pt x="69" y="144"/>
                  <a:pt x="69" y="149"/>
                </a:cubicBezTo>
                <a:cubicBezTo>
                  <a:pt x="69" y="155"/>
                  <a:pt x="74" y="160"/>
                  <a:pt x="80" y="160"/>
                </a:cubicBezTo>
                <a:cubicBezTo>
                  <a:pt x="86" y="160"/>
                  <a:pt x="91" y="155"/>
                  <a:pt x="91" y="149"/>
                </a:cubicBezTo>
                <a:cubicBezTo>
                  <a:pt x="91" y="144"/>
                  <a:pt x="87" y="140"/>
                  <a:pt x="83" y="139"/>
                </a:cubicBezTo>
                <a:cubicBezTo>
                  <a:pt x="83" y="139"/>
                  <a:pt x="83" y="139"/>
                  <a:pt x="83" y="139"/>
                </a:cubicBezTo>
                <a:cubicBezTo>
                  <a:pt x="83" y="133"/>
                  <a:pt x="83" y="133"/>
                  <a:pt x="83" y="133"/>
                </a:cubicBezTo>
                <a:cubicBezTo>
                  <a:pt x="155" y="133"/>
                  <a:pt x="155" y="133"/>
                  <a:pt x="155" y="133"/>
                </a:cubicBezTo>
                <a:cubicBezTo>
                  <a:pt x="157" y="133"/>
                  <a:pt x="157" y="133"/>
                  <a:pt x="157" y="133"/>
                </a:cubicBezTo>
                <a:cubicBezTo>
                  <a:pt x="159" y="133"/>
                  <a:pt x="160" y="132"/>
                  <a:pt x="160" y="131"/>
                </a:cubicBezTo>
                <a:cubicBezTo>
                  <a:pt x="160" y="129"/>
                  <a:pt x="159" y="128"/>
                  <a:pt x="157" y="128"/>
                </a:cubicBezTo>
                <a:cubicBezTo>
                  <a:pt x="155" y="128"/>
                  <a:pt x="155" y="128"/>
                  <a:pt x="155" y="128"/>
                </a:cubicBezTo>
                <a:cubicBezTo>
                  <a:pt x="155" y="21"/>
                  <a:pt x="155" y="21"/>
                  <a:pt x="155" y="21"/>
                </a:cubicBezTo>
                <a:lnTo>
                  <a:pt x="160" y="21"/>
                </a:lnTo>
                <a:close/>
                <a:moveTo>
                  <a:pt x="85" y="149"/>
                </a:moveTo>
                <a:cubicBezTo>
                  <a:pt x="85" y="152"/>
                  <a:pt x="83" y="155"/>
                  <a:pt x="80" y="155"/>
                </a:cubicBezTo>
                <a:cubicBezTo>
                  <a:pt x="77" y="155"/>
                  <a:pt x="75" y="152"/>
                  <a:pt x="75" y="149"/>
                </a:cubicBezTo>
                <a:cubicBezTo>
                  <a:pt x="75" y="146"/>
                  <a:pt x="77" y="144"/>
                  <a:pt x="80" y="144"/>
                </a:cubicBezTo>
                <a:cubicBezTo>
                  <a:pt x="83" y="144"/>
                  <a:pt x="85" y="146"/>
                  <a:pt x="85" y="149"/>
                </a:cubicBezTo>
                <a:close/>
                <a:moveTo>
                  <a:pt x="5" y="5"/>
                </a:moveTo>
                <a:cubicBezTo>
                  <a:pt x="155" y="5"/>
                  <a:pt x="155" y="5"/>
                  <a:pt x="155" y="5"/>
                </a:cubicBezTo>
                <a:cubicBezTo>
                  <a:pt x="155" y="16"/>
                  <a:pt x="155" y="16"/>
                  <a:pt x="155" y="16"/>
                </a:cubicBezTo>
                <a:cubicBezTo>
                  <a:pt x="5" y="16"/>
                  <a:pt x="5" y="16"/>
                  <a:pt x="5" y="16"/>
                </a:cubicBezTo>
                <a:lnTo>
                  <a:pt x="5" y="5"/>
                </a:lnTo>
                <a:close/>
                <a:moveTo>
                  <a:pt x="149" y="128"/>
                </a:moveTo>
                <a:cubicBezTo>
                  <a:pt x="11" y="128"/>
                  <a:pt x="11" y="128"/>
                  <a:pt x="11" y="128"/>
                </a:cubicBezTo>
                <a:cubicBezTo>
                  <a:pt x="11" y="21"/>
                  <a:pt x="11" y="21"/>
                  <a:pt x="11" y="21"/>
                </a:cubicBezTo>
                <a:cubicBezTo>
                  <a:pt x="149" y="21"/>
                  <a:pt x="149" y="21"/>
                  <a:pt x="149" y="21"/>
                </a:cubicBezTo>
                <a:lnTo>
                  <a:pt x="149" y="128"/>
                </a:lnTo>
                <a:close/>
                <a:moveTo>
                  <a:pt x="40" y="112"/>
                </a:moveTo>
                <a:cubicBezTo>
                  <a:pt x="47" y="112"/>
                  <a:pt x="53" y="106"/>
                  <a:pt x="53" y="99"/>
                </a:cubicBezTo>
                <a:cubicBezTo>
                  <a:pt x="53" y="92"/>
                  <a:pt x="49" y="87"/>
                  <a:pt x="43" y="86"/>
                </a:cubicBezTo>
                <a:cubicBezTo>
                  <a:pt x="43" y="80"/>
                  <a:pt x="43" y="80"/>
                  <a:pt x="43" y="80"/>
                </a:cubicBezTo>
                <a:cubicBezTo>
                  <a:pt x="77" y="80"/>
                  <a:pt x="77" y="80"/>
                  <a:pt x="77" y="80"/>
                </a:cubicBezTo>
                <a:cubicBezTo>
                  <a:pt x="77" y="86"/>
                  <a:pt x="77" y="86"/>
                  <a:pt x="77" y="86"/>
                </a:cubicBezTo>
                <a:cubicBezTo>
                  <a:pt x="71" y="87"/>
                  <a:pt x="67" y="92"/>
                  <a:pt x="67" y="99"/>
                </a:cubicBezTo>
                <a:cubicBezTo>
                  <a:pt x="67" y="106"/>
                  <a:pt x="73" y="112"/>
                  <a:pt x="80" y="112"/>
                </a:cubicBezTo>
                <a:cubicBezTo>
                  <a:pt x="87" y="112"/>
                  <a:pt x="93" y="106"/>
                  <a:pt x="93" y="99"/>
                </a:cubicBezTo>
                <a:cubicBezTo>
                  <a:pt x="93" y="92"/>
                  <a:pt x="89" y="87"/>
                  <a:pt x="83" y="86"/>
                </a:cubicBezTo>
                <a:cubicBezTo>
                  <a:pt x="83" y="80"/>
                  <a:pt x="83" y="80"/>
                  <a:pt x="83" y="80"/>
                </a:cubicBezTo>
                <a:cubicBezTo>
                  <a:pt x="117" y="80"/>
                  <a:pt x="117" y="80"/>
                  <a:pt x="117" y="80"/>
                </a:cubicBezTo>
                <a:cubicBezTo>
                  <a:pt x="117" y="86"/>
                  <a:pt x="117" y="86"/>
                  <a:pt x="117" y="86"/>
                </a:cubicBezTo>
                <a:cubicBezTo>
                  <a:pt x="111" y="87"/>
                  <a:pt x="107" y="92"/>
                  <a:pt x="107" y="99"/>
                </a:cubicBezTo>
                <a:cubicBezTo>
                  <a:pt x="107" y="106"/>
                  <a:pt x="113" y="112"/>
                  <a:pt x="120" y="112"/>
                </a:cubicBezTo>
                <a:cubicBezTo>
                  <a:pt x="127" y="112"/>
                  <a:pt x="133" y="106"/>
                  <a:pt x="133" y="99"/>
                </a:cubicBezTo>
                <a:cubicBezTo>
                  <a:pt x="133" y="92"/>
                  <a:pt x="129" y="87"/>
                  <a:pt x="123" y="86"/>
                </a:cubicBezTo>
                <a:cubicBezTo>
                  <a:pt x="123" y="75"/>
                  <a:pt x="123" y="75"/>
                  <a:pt x="123" y="75"/>
                </a:cubicBezTo>
                <a:cubicBezTo>
                  <a:pt x="83" y="75"/>
                  <a:pt x="83" y="75"/>
                  <a:pt x="83" y="75"/>
                </a:cubicBezTo>
                <a:cubicBezTo>
                  <a:pt x="83" y="61"/>
                  <a:pt x="83" y="61"/>
                  <a:pt x="83" y="61"/>
                </a:cubicBezTo>
                <a:cubicBezTo>
                  <a:pt x="91" y="61"/>
                  <a:pt x="91" y="61"/>
                  <a:pt x="91" y="61"/>
                </a:cubicBezTo>
                <a:cubicBezTo>
                  <a:pt x="91" y="40"/>
                  <a:pt x="91" y="40"/>
                  <a:pt x="91" y="40"/>
                </a:cubicBezTo>
                <a:cubicBezTo>
                  <a:pt x="69" y="40"/>
                  <a:pt x="69" y="40"/>
                  <a:pt x="69" y="40"/>
                </a:cubicBezTo>
                <a:cubicBezTo>
                  <a:pt x="69" y="61"/>
                  <a:pt x="69" y="61"/>
                  <a:pt x="69" y="61"/>
                </a:cubicBezTo>
                <a:cubicBezTo>
                  <a:pt x="77" y="61"/>
                  <a:pt x="77" y="61"/>
                  <a:pt x="77" y="61"/>
                </a:cubicBezTo>
                <a:cubicBezTo>
                  <a:pt x="77" y="75"/>
                  <a:pt x="77" y="75"/>
                  <a:pt x="77" y="75"/>
                </a:cubicBezTo>
                <a:cubicBezTo>
                  <a:pt x="37" y="75"/>
                  <a:pt x="37" y="75"/>
                  <a:pt x="37" y="75"/>
                </a:cubicBezTo>
                <a:cubicBezTo>
                  <a:pt x="37" y="86"/>
                  <a:pt x="37" y="86"/>
                  <a:pt x="37" y="86"/>
                </a:cubicBezTo>
                <a:cubicBezTo>
                  <a:pt x="31" y="87"/>
                  <a:pt x="27" y="92"/>
                  <a:pt x="27" y="99"/>
                </a:cubicBezTo>
                <a:cubicBezTo>
                  <a:pt x="27" y="106"/>
                  <a:pt x="33" y="112"/>
                  <a:pt x="40" y="112"/>
                </a:cubicBezTo>
                <a:close/>
                <a:moveTo>
                  <a:pt x="88" y="99"/>
                </a:moveTo>
                <a:cubicBezTo>
                  <a:pt x="88" y="103"/>
                  <a:pt x="84" y="107"/>
                  <a:pt x="80" y="107"/>
                </a:cubicBezTo>
                <a:cubicBezTo>
                  <a:pt x="76" y="107"/>
                  <a:pt x="72" y="103"/>
                  <a:pt x="72" y="99"/>
                </a:cubicBezTo>
                <a:cubicBezTo>
                  <a:pt x="72" y="94"/>
                  <a:pt x="76" y="91"/>
                  <a:pt x="80" y="91"/>
                </a:cubicBezTo>
                <a:cubicBezTo>
                  <a:pt x="84" y="91"/>
                  <a:pt x="88" y="94"/>
                  <a:pt x="88" y="99"/>
                </a:cubicBezTo>
                <a:close/>
                <a:moveTo>
                  <a:pt x="128" y="99"/>
                </a:moveTo>
                <a:cubicBezTo>
                  <a:pt x="128" y="103"/>
                  <a:pt x="124" y="107"/>
                  <a:pt x="120" y="107"/>
                </a:cubicBezTo>
                <a:cubicBezTo>
                  <a:pt x="116" y="107"/>
                  <a:pt x="112" y="103"/>
                  <a:pt x="112" y="99"/>
                </a:cubicBezTo>
                <a:cubicBezTo>
                  <a:pt x="112" y="94"/>
                  <a:pt x="116" y="91"/>
                  <a:pt x="120" y="91"/>
                </a:cubicBezTo>
                <a:cubicBezTo>
                  <a:pt x="124" y="91"/>
                  <a:pt x="128" y="94"/>
                  <a:pt x="128" y="99"/>
                </a:cubicBezTo>
                <a:close/>
                <a:moveTo>
                  <a:pt x="75" y="45"/>
                </a:moveTo>
                <a:cubicBezTo>
                  <a:pt x="85" y="45"/>
                  <a:pt x="85" y="45"/>
                  <a:pt x="85" y="45"/>
                </a:cubicBezTo>
                <a:cubicBezTo>
                  <a:pt x="85" y="56"/>
                  <a:pt x="85" y="56"/>
                  <a:pt x="85" y="56"/>
                </a:cubicBezTo>
                <a:cubicBezTo>
                  <a:pt x="75" y="56"/>
                  <a:pt x="75" y="56"/>
                  <a:pt x="75" y="56"/>
                </a:cubicBezTo>
                <a:lnTo>
                  <a:pt x="75" y="45"/>
                </a:lnTo>
                <a:close/>
                <a:moveTo>
                  <a:pt x="40" y="91"/>
                </a:moveTo>
                <a:cubicBezTo>
                  <a:pt x="44" y="91"/>
                  <a:pt x="48" y="94"/>
                  <a:pt x="48" y="99"/>
                </a:cubicBezTo>
                <a:cubicBezTo>
                  <a:pt x="48" y="103"/>
                  <a:pt x="44" y="107"/>
                  <a:pt x="40" y="107"/>
                </a:cubicBezTo>
                <a:cubicBezTo>
                  <a:pt x="36" y="107"/>
                  <a:pt x="32" y="103"/>
                  <a:pt x="32" y="99"/>
                </a:cubicBezTo>
                <a:cubicBezTo>
                  <a:pt x="32" y="94"/>
                  <a:pt x="36" y="91"/>
                  <a:pt x="40" y="9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23" name="Freeform 1120">
            <a:extLst>
              <a:ext uri="{FF2B5EF4-FFF2-40B4-BE49-F238E27FC236}">
                <a16:creationId xmlns:a16="http://schemas.microsoft.com/office/drawing/2014/main" xmlns="" id="{FE310CA2-90A6-4490-A751-DCA953788C6F}"/>
              </a:ext>
            </a:extLst>
          </p:cNvPr>
          <p:cNvSpPr>
            <a:spLocks noEditPoints="1"/>
          </p:cNvSpPr>
          <p:nvPr/>
        </p:nvSpPr>
        <p:spPr bwMode="auto">
          <a:xfrm>
            <a:off x="5840413" y="1597025"/>
            <a:ext cx="549275" cy="552450"/>
          </a:xfrm>
          <a:custGeom>
            <a:avLst/>
            <a:gdLst>
              <a:gd name="T0" fmla="*/ 0 w 160"/>
              <a:gd name="T1" fmla="*/ 0 h 160"/>
              <a:gd name="T2" fmla="*/ 5 w 160"/>
              <a:gd name="T3" fmla="*/ 128 h 160"/>
              <a:gd name="T4" fmla="*/ 3 w 160"/>
              <a:gd name="T5" fmla="*/ 133 h 160"/>
              <a:gd name="T6" fmla="*/ 77 w 160"/>
              <a:gd name="T7" fmla="*/ 139 h 160"/>
              <a:gd name="T8" fmla="*/ 80 w 160"/>
              <a:gd name="T9" fmla="*/ 160 h 160"/>
              <a:gd name="T10" fmla="*/ 83 w 160"/>
              <a:gd name="T11" fmla="*/ 139 h 160"/>
              <a:gd name="T12" fmla="*/ 157 w 160"/>
              <a:gd name="T13" fmla="*/ 133 h 160"/>
              <a:gd name="T14" fmla="*/ 155 w 160"/>
              <a:gd name="T15" fmla="*/ 128 h 160"/>
              <a:gd name="T16" fmla="*/ 85 w 160"/>
              <a:gd name="T17" fmla="*/ 149 h 160"/>
              <a:gd name="T18" fmla="*/ 80 w 160"/>
              <a:gd name="T19" fmla="*/ 144 h 160"/>
              <a:gd name="T20" fmla="*/ 155 w 160"/>
              <a:gd name="T21" fmla="*/ 5 h 160"/>
              <a:gd name="T22" fmla="*/ 5 w 160"/>
              <a:gd name="T23" fmla="*/ 5 h 160"/>
              <a:gd name="T24" fmla="*/ 11 w 160"/>
              <a:gd name="T25" fmla="*/ 21 h 160"/>
              <a:gd name="T26" fmla="*/ 56 w 160"/>
              <a:gd name="T27" fmla="*/ 56 h 160"/>
              <a:gd name="T28" fmla="*/ 53 w 160"/>
              <a:gd name="T29" fmla="*/ 59 h 160"/>
              <a:gd name="T30" fmla="*/ 59 w 160"/>
              <a:gd name="T31" fmla="*/ 69 h 160"/>
              <a:gd name="T32" fmla="*/ 56 w 160"/>
              <a:gd name="T33" fmla="*/ 67 h 160"/>
              <a:gd name="T34" fmla="*/ 56 w 160"/>
              <a:gd name="T35" fmla="*/ 83 h 160"/>
              <a:gd name="T36" fmla="*/ 56 w 160"/>
              <a:gd name="T37" fmla="*/ 88 h 160"/>
              <a:gd name="T38" fmla="*/ 53 w 160"/>
              <a:gd name="T39" fmla="*/ 91 h 160"/>
              <a:gd name="T40" fmla="*/ 59 w 160"/>
              <a:gd name="T41" fmla="*/ 101 h 160"/>
              <a:gd name="T42" fmla="*/ 56 w 160"/>
              <a:gd name="T43" fmla="*/ 99 h 160"/>
              <a:gd name="T44" fmla="*/ 45 w 160"/>
              <a:gd name="T45" fmla="*/ 112 h 160"/>
              <a:gd name="T46" fmla="*/ 67 w 160"/>
              <a:gd name="T47" fmla="*/ 112 h 160"/>
              <a:gd name="T48" fmla="*/ 93 w 160"/>
              <a:gd name="T49" fmla="*/ 112 h 160"/>
              <a:gd name="T50" fmla="*/ 115 w 160"/>
              <a:gd name="T51" fmla="*/ 112 h 160"/>
              <a:gd name="T52" fmla="*/ 141 w 160"/>
              <a:gd name="T53" fmla="*/ 109 h 160"/>
              <a:gd name="T54" fmla="*/ 131 w 160"/>
              <a:gd name="T55" fmla="*/ 48 h 160"/>
              <a:gd name="T56" fmla="*/ 93 w 160"/>
              <a:gd name="T57" fmla="*/ 40 h 160"/>
              <a:gd name="T58" fmla="*/ 77 w 160"/>
              <a:gd name="T59" fmla="*/ 75 h 160"/>
              <a:gd name="T60" fmla="*/ 45 w 160"/>
              <a:gd name="T61" fmla="*/ 48 h 160"/>
              <a:gd name="T62" fmla="*/ 29 w 160"/>
              <a:gd name="T63" fmla="*/ 107 h 160"/>
              <a:gd name="T64" fmla="*/ 21 w 160"/>
              <a:gd name="T65" fmla="*/ 112 h 160"/>
              <a:gd name="T66" fmla="*/ 115 w 160"/>
              <a:gd name="T67" fmla="*/ 107 h 160"/>
              <a:gd name="T68" fmla="*/ 99 w 160"/>
              <a:gd name="T69" fmla="*/ 45 h 160"/>
              <a:gd name="T70" fmla="*/ 109 w 160"/>
              <a:gd name="T71" fmla="*/ 107 h 160"/>
              <a:gd name="T72" fmla="*/ 99 w 160"/>
              <a:gd name="T73" fmla="*/ 45 h 160"/>
              <a:gd name="T74" fmla="*/ 93 w 160"/>
              <a:gd name="T75" fmla="*/ 107 h 160"/>
              <a:gd name="T76" fmla="*/ 83 w 160"/>
              <a:gd name="T77" fmla="*/ 64 h 160"/>
              <a:gd name="T78" fmla="*/ 67 w 160"/>
              <a:gd name="T79" fmla="*/ 107 h 160"/>
              <a:gd name="T80" fmla="*/ 59 w 160"/>
              <a:gd name="T81" fmla="*/ 53 h 160"/>
              <a:gd name="T82" fmla="*/ 59 w 160"/>
              <a:gd name="T83" fmla="*/ 64 h 160"/>
              <a:gd name="T84" fmla="*/ 59 w 160"/>
              <a:gd name="T85" fmla="*/ 75 h 160"/>
              <a:gd name="T86" fmla="*/ 59 w 160"/>
              <a:gd name="T87" fmla="*/ 85 h 160"/>
              <a:gd name="T88" fmla="*/ 59 w 160"/>
              <a:gd name="T89" fmla="*/ 96 h 160"/>
              <a:gd name="T90" fmla="*/ 59 w 160"/>
              <a:gd name="T91" fmla="*/ 107 h 160"/>
              <a:gd name="T92" fmla="*/ 51 w 160"/>
              <a:gd name="T93" fmla="*/ 99 h 160"/>
              <a:gd name="T94" fmla="*/ 51 w 160"/>
              <a:gd name="T95" fmla="*/ 88 h 160"/>
              <a:gd name="T96" fmla="*/ 51 w 160"/>
              <a:gd name="T97" fmla="*/ 77 h 160"/>
              <a:gd name="T98" fmla="*/ 51 w 160"/>
              <a:gd name="T99" fmla="*/ 67 h 160"/>
              <a:gd name="T100" fmla="*/ 51 w 160"/>
              <a:gd name="T101" fmla="*/ 56 h 160"/>
              <a:gd name="T102" fmla="*/ 35 w 160"/>
              <a:gd name="T103" fmla="*/ 69 h 160"/>
              <a:gd name="T104" fmla="*/ 35 w 160"/>
              <a:gd name="T105" fmla="*/ 107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60" h="160">
                <a:moveTo>
                  <a:pt x="160" y="21"/>
                </a:moveTo>
                <a:cubicBezTo>
                  <a:pt x="160" y="0"/>
                  <a:pt x="160" y="0"/>
                  <a:pt x="16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21"/>
                  <a:pt x="0" y="21"/>
                  <a:pt x="0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128"/>
                  <a:pt x="5" y="128"/>
                  <a:pt x="5" y="128"/>
                </a:cubicBezTo>
                <a:cubicBezTo>
                  <a:pt x="3" y="128"/>
                  <a:pt x="3" y="128"/>
                  <a:pt x="3" y="128"/>
                </a:cubicBezTo>
                <a:cubicBezTo>
                  <a:pt x="1" y="128"/>
                  <a:pt x="0" y="129"/>
                  <a:pt x="0" y="131"/>
                </a:cubicBezTo>
                <a:cubicBezTo>
                  <a:pt x="0" y="132"/>
                  <a:pt x="1" y="133"/>
                  <a:pt x="3" y="133"/>
                </a:cubicBezTo>
                <a:cubicBezTo>
                  <a:pt x="5" y="133"/>
                  <a:pt x="5" y="133"/>
                  <a:pt x="5" y="133"/>
                </a:cubicBezTo>
                <a:cubicBezTo>
                  <a:pt x="77" y="133"/>
                  <a:pt x="77" y="133"/>
                  <a:pt x="77" y="133"/>
                </a:cubicBezTo>
                <a:cubicBezTo>
                  <a:pt x="77" y="139"/>
                  <a:pt x="77" y="139"/>
                  <a:pt x="77" y="139"/>
                </a:cubicBezTo>
                <a:cubicBezTo>
                  <a:pt x="77" y="139"/>
                  <a:pt x="77" y="139"/>
                  <a:pt x="77" y="139"/>
                </a:cubicBezTo>
                <a:cubicBezTo>
                  <a:pt x="73" y="140"/>
                  <a:pt x="69" y="144"/>
                  <a:pt x="69" y="149"/>
                </a:cubicBezTo>
                <a:cubicBezTo>
                  <a:pt x="69" y="155"/>
                  <a:pt x="74" y="160"/>
                  <a:pt x="80" y="160"/>
                </a:cubicBezTo>
                <a:cubicBezTo>
                  <a:pt x="86" y="160"/>
                  <a:pt x="91" y="155"/>
                  <a:pt x="91" y="149"/>
                </a:cubicBezTo>
                <a:cubicBezTo>
                  <a:pt x="91" y="144"/>
                  <a:pt x="87" y="140"/>
                  <a:pt x="83" y="139"/>
                </a:cubicBezTo>
                <a:cubicBezTo>
                  <a:pt x="83" y="139"/>
                  <a:pt x="83" y="139"/>
                  <a:pt x="83" y="139"/>
                </a:cubicBezTo>
                <a:cubicBezTo>
                  <a:pt x="83" y="133"/>
                  <a:pt x="83" y="133"/>
                  <a:pt x="83" y="133"/>
                </a:cubicBezTo>
                <a:cubicBezTo>
                  <a:pt x="155" y="133"/>
                  <a:pt x="155" y="133"/>
                  <a:pt x="155" y="133"/>
                </a:cubicBezTo>
                <a:cubicBezTo>
                  <a:pt x="157" y="133"/>
                  <a:pt x="157" y="133"/>
                  <a:pt x="157" y="133"/>
                </a:cubicBezTo>
                <a:cubicBezTo>
                  <a:pt x="159" y="133"/>
                  <a:pt x="160" y="132"/>
                  <a:pt x="160" y="131"/>
                </a:cubicBezTo>
                <a:cubicBezTo>
                  <a:pt x="160" y="129"/>
                  <a:pt x="159" y="128"/>
                  <a:pt x="157" y="128"/>
                </a:cubicBezTo>
                <a:cubicBezTo>
                  <a:pt x="155" y="128"/>
                  <a:pt x="155" y="128"/>
                  <a:pt x="155" y="128"/>
                </a:cubicBezTo>
                <a:cubicBezTo>
                  <a:pt x="155" y="21"/>
                  <a:pt x="155" y="21"/>
                  <a:pt x="155" y="21"/>
                </a:cubicBezTo>
                <a:lnTo>
                  <a:pt x="160" y="21"/>
                </a:lnTo>
                <a:close/>
                <a:moveTo>
                  <a:pt x="85" y="149"/>
                </a:moveTo>
                <a:cubicBezTo>
                  <a:pt x="85" y="152"/>
                  <a:pt x="83" y="155"/>
                  <a:pt x="80" y="155"/>
                </a:cubicBezTo>
                <a:cubicBezTo>
                  <a:pt x="77" y="155"/>
                  <a:pt x="75" y="152"/>
                  <a:pt x="75" y="149"/>
                </a:cubicBezTo>
                <a:cubicBezTo>
                  <a:pt x="75" y="146"/>
                  <a:pt x="77" y="144"/>
                  <a:pt x="80" y="144"/>
                </a:cubicBezTo>
                <a:cubicBezTo>
                  <a:pt x="83" y="144"/>
                  <a:pt x="85" y="146"/>
                  <a:pt x="85" y="149"/>
                </a:cubicBezTo>
                <a:close/>
                <a:moveTo>
                  <a:pt x="5" y="5"/>
                </a:moveTo>
                <a:cubicBezTo>
                  <a:pt x="155" y="5"/>
                  <a:pt x="155" y="5"/>
                  <a:pt x="155" y="5"/>
                </a:cubicBezTo>
                <a:cubicBezTo>
                  <a:pt x="155" y="16"/>
                  <a:pt x="155" y="16"/>
                  <a:pt x="155" y="16"/>
                </a:cubicBezTo>
                <a:cubicBezTo>
                  <a:pt x="5" y="16"/>
                  <a:pt x="5" y="16"/>
                  <a:pt x="5" y="16"/>
                </a:cubicBezTo>
                <a:lnTo>
                  <a:pt x="5" y="5"/>
                </a:lnTo>
                <a:close/>
                <a:moveTo>
                  <a:pt x="149" y="128"/>
                </a:moveTo>
                <a:cubicBezTo>
                  <a:pt x="11" y="128"/>
                  <a:pt x="11" y="128"/>
                  <a:pt x="11" y="128"/>
                </a:cubicBezTo>
                <a:cubicBezTo>
                  <a:pt x="11" y="21"/>
                  <a:pt x="11" y="21"/>
                  <a:pt x="11" y="21"/>
                </a:cubicBezTo>
                <a:cubicBezTo>
                  <a:pt x="149" y="21"/>
                  <a:pt x="149" y="21"/>
                  <a:pt x="149" y="21"/>
                </a:cubicBezTo>
                <a:lnTo>
                  <a:pt x="149" y="128"/>
                </a:lnTo>
                <a:close/>
                <a:moveTo>
                  <a:pt x="56" y="56"/>
                </a:moveTo>
                <a:cubicBezTo>
                  <a:pt x="57" y="56"/>
                  <a:pt x="59" y="57"/>
                  <a:pt x="59" y="59"/>
                </a:cubicBezTo>
                <a:cubicBezTo>
                  <a:pt x="59" y="60"/>
                  <a:pt x="57" y="61"/>
                  <a:pt x="56" y="61"/>
                </a:cubicBezTo>
                <a:cubicBezTo>
                  <a:pt x="55" y="61"/>
                  <a:pt x="53" y="60"/>
                  <a:pt x="53" y="59"/>
                </a:cubicBezTo>
                <a:cubicBezTo>
                  <a:pt x="53" y="57"/>
                  <a:pt x="55" y="56"/>
                  <a:pt x="56" y="56"/>
                </a:cubicBezTo>
                <a:close/>
                <a:moveTo>
                  <a:pt x="56" y="67"/>
                </a:moveTo>
                <a:cubicBezTo>
                  <a:pt x="57" y="67"/>
                  <a:pt x="59" y="68"/>
                  <a:pt x="59" y="69"/>
                </a:cubicBezTo>
                <a:cubicBezTo>
                  <a:pt x="59" y="71"/>
                  <a:pt x="57" y="72"/>
                  <a:pt x="56" y="72"/>
                </a:cubicBezTo>
                <a:cubicBezTo>
                  <a:pt x="55" y="72"/>
                  <a:pt x="53" y="71"/>
                  <a:pt x="53" y="69"/>
                </a:cubicBezTo>
                <a:cubicBezTo>
                  <a:pt x="53" y="68"/>
                  <a:pt x="55" y="67"/>
                  <a:pt x="56" y="67"/>
                </a:cubicBezTo>
                <a:close/>
                <a:moveTo>
                  <a:pt x="56" y="77"/>
                </a:moveTo>
                <a:cubicBezTo>
                  <a:pt x="57" y="77"/>
                  <a:pt x="59" y="79"/>
                  <a:pt x="59" y="80"/>
                </a:cubicBezTo>
                <a:cubicBezTo>
                  <a:pt x="59" y="81"/>
                  <a:pt x="57" y="83"/>
                  <a:pt x="56" y="83"/>
                </a:cubicBezTo>
                <a:cubicBezTo>
                  <a:pt x="55" y="83"/>
                  <a:pt x="53" y="81"/>
                  <a:pt x="53" y="80"/>
                </a:cubicBezTo>
                <a:cubicBezTo>
                  <a:pt x="53" y="79"/>
                  <a:pt x="55" y="77"/>
                  <a:pt x="56" y="77"/>
                </a:cubicBezTo>
                <a:close/>
                <a:moveTo>
                  <a:pt x="56" y="88"/>
                </a:moveTo>
                <a:cubicBezTo>
                  <a:pt x="57" y="88"/>
                  <a:pt x="59" y="89"/>
                  <a:pt x="59" y="91"/>
                </a:cubicBezTo>
                <a:cubicBezTo>
                  <a:pt x="59" y="92"/>
                  <a:pt x="57" y="93"/>
                  <a:pt x="56" y="93"/>
                </a:cubicBezTo>
                <a:cubicBezTo>
                  <a:pt x="55" y="93"/>
                  <a:pt x="53" y="92"/>
                  <a:pt x="53" y="91"/>
                </a:cubicBezTo>
                <a:cubicBezTo>
                  <a:pt x="53" y="89"/>
                  <a:pt x="55" y="88"/>
                  <a:pt x="56" y="88"/>
                </a:cubicBezTo>
                <a:close/>
                <a:moveTo>
                  <a:pt x="56" y="99"/>
                </a:moveTo>
                <a:cubicBezTo>
                  <a:pt x="57" y="99"/>
                  <a:pt x="59" y="100"/>
                  <a:pt x="59" y="101"/>
                </a:cubicBezTo>
                <a:cubicBezTo>
                  <a:pt x="59" y="103"/>
                  <a:pt x="57" y="104"/>
                  <a:pt x="56" y="104"/>
                </a:cubicBezTo>
                <a:cubicBezTo>
                  <a:pt x="55" y="104"/>
                  <a:pt x="53" y="103"/>
                  <a:pt x="53" y="101"/>
                </a:cubicBezTo>
                <a:cubicBezTo>
                  <a:pt x="53" y="100"/>
                  <a:pt x="55" y="99"/>
                  <a:pt x="56" y="99"/>
                </a:cubicBezTo>
                <a:close/>
                <a:moveTo>
                  <a:pt x="21" y="112"/>
                </a:moveTo>
                <a:cubicBezTo>
                  <a:pt x="29" y="112"/>
                  <a:pt x="29" y="112"/>
                  <a:pt x="29" y="112"/>
                </a:cubicBezTo>
                <a:cubicBezTo>
                  <a:pt x="45" y="112"/>
                  <a:pt x="45" y="112"/>
                  <a:pt x="45" y="112"/>
                </a:cubicBezTo>
                <a:cubicBezTo>
                  <a:pt x="51" y="112"/>
                  <a:pt x="51" y="112"/>
                  <a:pt x="51" y="112"/>
                </a:cubicBezTo>
                <a:cubicBezTo>
                  <a:pt x="61" y="112"/>
                  <a:pt x="61" y="112"/>
                  <a:pt x="61" y="112"/>
                </a:cubicBezTo>
                <a:cubicBezTo>
                  <a:pt x="67" y="112"/>
                  <a:pt x="67" y="112"/>
                  <a:pt x="67" y="112"/>
                </a:cubicBezTo>
                <a:cubicBezTo>
                  <a:pt x="77" y="112"/>
                  <a:pt x="77" y="112"/>
                  <a:pt x="77" y="112"/>
                </a:cubicBezTo>
                <a:cubicBezTo>
                  <a:pt x="83" y="112"/>
                  <a:pt x="83" y="112"/>
                  <a:pt x="83" y="112"/>
                </a:cubicBezTo>
                <a:cubicBezTo>
                  <a:pt x="93" y="112"/>
                  <a:pt x="93" y="112"/>
                  <a:pt x="93" y="112"/>
                </a:cubicBezTo>
                <a:cubicBezTo>
                  <a:pt x="99" y="112"/>
                  <a:pt x="99" y="112"/>
                  <a:pt x="99" y="112"/>
                </a:cubicBezTo>
                <a:cubicBezTo>
                  <a:pt x="109" y="112"/>
                  <a:pt x="109" y="112"/>
                  <a:pt x="109" y="112"/>
                </a:cubicBezTo>
                <a:cubicBezTo>
                  <a:pt x="115" y="112"/>
                  <a:pt x="115" y="112"/>
                  <a:pt x="115" y="112"/>
                </a:cubicBezTo>
                <a:cubicBezTo>
                  <a:pt x="131" y="112"/>
                  <a:pt x="131" y="112"/>
                  <a:pt x="131" y="112"/>
                </a:cubicBezTo>
                <a:cubicBezTo>
                  <a:pt x="139" y="112"/>
                  <a:pt x="139" y="112"/>
                  <a:pt x="139" y="112"/>
                </a:cubicBezTo>
                <a:cubicBezTo>
                  <a:pt x="140" y="112"/>
                  <a:pt x="141" y="111"/>
                  <a:pt x="141" y="109"/>
                </a:cubicBezTo>
                <a:cubicBezTo>
                  <a:pt x="141" y="108"/>
                  <a:pt x="140" y="107"/>
                  <a:pt x="139" y="107"/>
                </a:cubicBezTo>
                <a:cubicBezTo>
                  <a:pt x="131" y="107"/>
                  <a:pt x="131" y="107"/>
                  <a:pt x="131" y="107"/>
                </a:cubicBezTo>
                <a:cubicBezTo>
                  <a:pt x="131" y="48"/>
                  <a:pt x="131" y="48"/>
                  <a:pt x="131" y="48"/>
                </a:cubicBezTo>
                <a:cubicBezTo>
                  <a:pt x="115" y="48"/>
                  <a:pt x="115" y="48"/>
                  <a:pt x="115" y="48"/>
                </a:cubicBezTo>
                <a:cubicBezTo>
                  <a:pt x="115" y="40"/>
                  <a:pt x="115" y="40"/>
                  <a:pt x="115" y="40"/>
                </a:cubicBezTo>
                <a:cubicBezTo>
                  <a:pt x="93" y="40"/>
                  <a:pt x="93" y="40"/>
                  <a:pt x="93" y="40"/>
                </a:cubicBezTo>
                <a:cubicBezTo>
                  <a:pt x="93" y="59"/>
                  <a:pt x="93" y="59"/>
                  <a:pt x="93" y="59"/>
                </a:cubicBezTo>
                <a:cubicBezTo>
                  <a:pt x="77" y="59"/>
                  <a:pt x="77" y="59"/>
                  <a:pt x="77" y="59"/>
                </a:cubicBezTo>
                <a:cubicBezTo>
                  <a:pt x="77" y="75"/>
                  <a:pt x="77" y="75"/>
                  <a:pt x="77" y="75"/>
                </a:cubicBezTo>
                <a:cubicBezTo>
                  <a:pt x="67" y="75"/>
                  <a:pt x="67" y="75"/>
                  <a:pt x="67" y="75"/>
                </a:cubicBezTo>
                <a:cubicBezTo>
                  <a:pt x="67" y="48"/>
                  <a:pt x="67" y="48"/>
                  <a:pt x="67" y="48"/>
                </a:cubicBezTo>
                <a:cubicBezTo>
                  <a:pt x="45" y="48"/>
                  <a:pt x="45" y="48"/>
                  <a:pt x="45" y="48"/>
                </a:cubicBezTo>
                <a:cubicBezTo>
                  <a:pt x="45" y="64"/>
                  <a:pt x="45" y="64"/>
                  <a:pt x="45" y="64"/>
                </a:cubicBezTo>
                <a:cubicBezTo>
                  <a:pt x="29" y="64"/>
                  <a:pt x="29" y="64"/>
                  <a:pt x="29" y="64"/>
                </a:cubicBezTo>
                <a:cubicBezTo>
                  <a:pt x="29" y="107"/>
                  <a:pt x="29" y="107"/>
                  <a:pt x="29" y="107"/>
                </a:cubicBezTo>
                <a:cubicBezTo>
                  <a:pt x="21" y="107"/>
                  <a:pt x="21" y="107"/>
                  <a:pt x="21" y="107"/>
                </a:cubicBezTo>
                <a:cubicBezTo>
                  <a:pt x="20" y="107"/>
                  <a:pt x="19" y="108"/>
                  <a:pt x="19" y="109"/>
                </a:cubicBezTo>
                <a:cubicBezTo>
                  <a:pt x="19" y="111"/>
                  <a:pt x="20" y="112"/>
                  <a:pt x="21" y="112"/>
                </a:cubicBezTo>
                <a:close/>
                <a:moveTo>
                  <a:pt x="125" y="53"/>
                </a:moveTo>
                <a:cubicBezTo>
                  <a:pt x="125" y="107"/>
                  <a:pt x="125" y="107"/>
                  <a:pt x="125" y="107"/>
                </a:cubicBezTo>
                <a:cubicBezTo>
                  <a:pt x="115" y="107"/>
                  <a:pt x="115" y="107"/>
                  <a:pt x="115" y="107"/>
                </a:cubicBezTo>
                <a:cubicBezTo>
                  <a:pt x="115" y="53"/>
                  <a:pt x="115" y="53"/>
                  <a:pt x="115" y="53"/>
                </a:cubicBezTo>
                <a:lnTo>
                  <a:pt x="125" y="53"/>
                </a:lnTo>
                <a:close/>
                <a:moveTo>
                  <a:pt x="99" y="45"/>
                </a:moveTo>
                <a:cubicBezTo>
                  <a:pt x="109" y="45"/>
                  <a:pt x="109" y="45"/>
                  <a:pt x="109" y="45"/>
                </a:cubicBezTo>
                <a:cubicBezTo>
                  <a:pt x="109" y="48"/>
                  <a:pt x="109" y="48"/>
                  <a:pt x="109" y="48"/>
                </a:cubicBezTo>
                <a:cubicBezTo>
                  <a:pt x="109" y="107"/>
                  <a:pt x="109" y="107"/>
                  <a:pt x="109" y="107"/>
                </a:cubicBezTo>
                <a:cubicBezTo>
                  <a:pt x="99" y="107"/>
                  <a:pt x="99" y="107"/>
                  <a:pt x="99" y="107"/>
                </a:cubicBezTo>
                <a:cubicBezTo>
                  <a:pt x="99" y="59"/>
                  <a:pt x="99" y="59"/>
                  <a:pt x="99" y="59"/>
                </a:cubicBezTo>
                <a:lnTo>
                  <a:pt x="99" y="45"/>
                </a:lnTo>
                <a:close/>
                <a:moveTo>
                  <a:pt x="83" y="64"/>
                </a:moveTo>
                <a:cubicBezTo>
                  <a:pt x="93" y="64"/>
                  <a:pt x="93" y="64"/>
                  <a:pt x="93" y="64"/>
                </a:cubicBezTo>
                <a:cubicBezTo>
                  <a:pt x="93" y="107"/>
                  <a:pt x="93" y="107"/>
                  <a:pt x="93" y="107"/>
                </a:cubicBezTo>
                <a:cubicBezTo>
                  <a:pt x="83" y="107"/>
                  <a:pt x="83" y="107"/>
                  <a:pt x="83" y="107"/>
                </a:cubicBezTo>
                <a:cubicBezTo>
                  <a:pt x="83" y="75"/>
                  <a:pt x="83" y="75"/>
                  <a:pt x="83" y="75"/>
                </a:cubicBezTo>
                <a:lnTo>
                  <a:pt x="83" y="64"/>
                </a:lnTo>
                <a:close/>
                <a:moveTo>
                  <a:pt x="77" y="80"/>
                </a:moveTo>
                <a:cubicBezTo>
                  <a:pt x="77" y="107"/>
                  <a:pt x="77" y="107"/>
                  <a:pt x="77" y="107"/>
                </a:cubicBezTo>
                <a:cubicBezTo>
                  <a:pt x="67" y="107"/>
                  <a:pt x="67" y="107"/>
                  <a:pt x="67" y="107"/>
                </a:cubicBezTo>
                <a:cubicBezTo>
                  <a:pt x="67" y="80"/>
                  <a:pt x="67" y="80"/>
                  <a:pt x="67" y="80"/>
                </a:cubicBezTo>
                <a:lnTo>
                  <a:pt x="77" y="80"/>
                </a:lnTo>
                <a:close/>
                <a:moveTo>
                  <a:pt x="59" y="53"/>
                </a:moveTo>
                <a:cubicBezTo>
                  <a:pt x="59" y="55"/>
                  <a:pt x="60" y="56"/>
                  <a:pt x="61" y="56"/>
                </a:cubicBezTo>
                <a:cubicBezTo>
                  <a:pt x="61" y="61"/>
                  <a:pt x="61" y="61"/>
                  <a:pt x="61" y="61"/>
                </a:cubicBezTo>
                <a:cubicBezTo>
                  <a:pt x="60" y="61"/>
                  <a:pt x="59" y="63"/>
                  <a:pt x="59" y="64"/>
                </a:cubicBezTo>
                <a:cubicBezTo>
                  <a:pt x="59" y="65"/>
                  <a:pt x="60" y="67"/>
                  <a:pt x="61" y="67"/>
                </a:cubicBezTo>
                <a:cubicBezTo>
                  <a:pt x="61" y="72"/>
                  <a:pt x="61" y="72"/>
                  <a:pt x="61" y="72"/>
                </a:cubicBezTo>
                <a:cubicBezTo>
                  <a:pt x="60" y="72"/>
                  <a:pt x="59" y="73"/>
                  <a:pt x="59" y="75"/>
                </a:cubicBezTo>
                <a:cubicBezTo>
                  <a:pt x="59" y="76"/>
                  <a:pt x="60" y="77"/>
                  <a:pt x="61" y="77"/>
                </a:cubicBezTo>
                <a:cubicBezTo>
                  <a:pt x="61" y="83"/>
                  <a:pt x="61" y="83"/>
                  <a:pt x="61" y="83"/>
                </a:cubicBezTo>
                <a:cubicBezTo>
                  <a:pt x="60" y="83"/>
                  <a:pt x="59" y="84"/>
                  <a:pt x="59" y="85"/>
                </a:cubicBezTo>
                <a:cubicBezTo>
                  <a:pt x="59" y="87"/>
                  <a:pt x="60" y="88"/>
                  <a:pt x="61" y="88"/>
                </a:cubicBezTo>
                <a:cubicBezTo>
                  <a:pt x="61" y="93"/>
                  <a:pt x="61" y="93"/>
                  <a:pt x="61" y="93"/>
                </a:cubicBezTo>
                <a:cubicBezTo>
                  <a:pt x="60" y="93"/>
                  <a:pt x="59" y="95"/>
                  <a:pt x="59" y="96"/>
                </a:cubicBezTo>
                <a:cubicBezTo>
                  <a:pt x="59" y="97"/>
                  <a:pt x="60" y="99"/>
                  <a:pt x="61" y="99"/>
                </a:cubicBezTo>
                <a:cubicBezTo>
                  <a:pt x="61" y="104"/>
                  <a:pt x="61" y="104"/>
                  <a:pt x="61" y="104"/>
                </a:cubicBezTo>
                <a:cubicBezTo>
                  <a:pt x="60" y="104"/>
                  <a:pt x="59" y="105"/>
                  <a:pt x="59" y="107"/>
                </a:cubicBezTo>
                <a:cubicBezTo>
                  <a:pt x="53" y="107"/>
                  <a:pt x="53" y="107"/>
                  <a:pt x="53" y="107"/>
                </a:cubicBezTo>
                <a:cubicBezTo>
                  <a:pt x="53" y="105"/>
                  <a:pt x="52" y="104"/>
                  <a:pt x="51" y="104"/>
                </a:cubicBezTo>
                <a:cubicBezTo>
                  <a:pt x="51" y="99"/>
                  <a:pt x="51" y="99"/>
                  <a:pt x="51" y="99"/>
                </a:cubicBezTo>
                <a:cubicBezTo>
                  <a:pt x="52" y="99"/>
                  <a:pt x="53" y="97"/>
                  <a:pt x="53" y="96"/>
                </a:cubicBezTo>
                <a:cubicBezTo>
                  <a:pt x="53" y="95"/>
                  <a:pt x="52" y="93"/>
                  <a:pt x="51" y="93"/>
                </a:cubicBezTo>
                <a:cubicBezTo>
                  <a:pt x="51" y="88"/>
                  <a:pt x="51" y="88"/>
                  <a:pt x="51" y="88"/>
                </a:cubicBezTo>
                <a:cubicBezTo>
                  <a:pt x="52" y="88"/>
                  <a:pt x="53" y="87"/>
                  <a:pt x="53" y="85"/>
                </a:cubicBezTo>
                <a:cubicBezTo>
                  <a:pt x="53" y="84"/>
                  <a:pt x="52" y="83"/>
                  <a:pt x="51" y="83"/>
                </a:cubicBezTo>
                <a:cubicBezTo>
                  <a:pt x="51" y="77"/>
                  <a:pt x="51" y="77"/>
                  <a:pt x="51" y="77"/>
                </a:cubicBezTo>
                <a:cubicBezTo>
                  <a:pt x="52" y="77"/>
                  <a:pt x="53" y="76"/>
                  <a:pt x="53" y="75"/>
                </a:cubicBezTo>
                <a:cubicBezTo>
                  <a:pt x="53" y="73"/>
                  <a:pt x="52" y="72"/>
                  <a:pt x="51" y="72"/>
                </a:cubicBezTo>
                <a:cubicBezTo>
                  <a:pt x="51" y="67"/>
                  <a:pt x="51" y="67"/>
                  <a:pt x="51" y="67"/>
                </a:cubicBezTo>
                <a:cubicBezTo>
                  <a:pt x="52" y="67"/>
                  <a:pt x="53" y="65"/>
                  <a:pt x="53" y="64"/>
                </a:cubicBezTo>
                <a:cubicBezTo>
                  <a:pt x="53" y="63"/>
                  <a:pt x="52" y="61"/>
                  <a:pt x="51" y="61"/>
                </a:cubicBezTo>
                <a:cubicBezTo>
                  <a:pt x="51" y="56"/>
                  <a:pt x="51" y="56"/>
                  <a:pt x="51" y="56"/>
                </a:cubicBezTo>
                <a:cubicBezTo>
                  <a:pt x="52" y="56"/>
                  <a:pt x="53" y="55"/>
                  <a:pt x="53" y="53"/>
                </a:cubicBezTo>
                <a:lnTo>
                  <a:pt x="59" y="53"/>
                </a:lnTo>
                <a:close/>
                <a:moveTo>
                  <a:pt x="35" y="69"/>
                </a:moveTo>
                <a:cubicBezTo>
                  <a:pt x="45" y="69"/>
                  <a:pt x="45" y="69"/>
                  <a:pt x="45" y="69"/>
                </a:cubicBezTo>
                <a:cubicBezTo>
                  <a:pt x="45" y="107"/>
                  <a:pt x="45" y="107"/>
                  <a:pt x="45" y="107"/>
                </a:cubicBezTo>
                <a:cubicBezTo>
                  <a:pt x="35" y="107"/>
                  <a:pt x="35" y="107"/>
                  <a:pt x="35" y="107"/>
                </a:cubicBezTo>
                <a:lnTo>
                  <a:pt x="35" y="6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24" name="Freeform 1121">
            <a:extLst>
              <a:ext uri="{FF2B5EF4-FFF2-40B4-BE49-F238E27FC236}">
                <a16:creationId xmlns:a16="http://schemas.microsoft.com/office/drawing/2014/main" xmlns="" id="{3F8B760E-81C0-4515-9201-0647FBE1465F}"/>
              </a:ext>
            </a:extLst>
          </p:cNvPr>
          <p:cNvSpPr>
            <a:spLocks noEditPoints="1"/>
          </p:cNvSpPr>
          <p:nvPr/>
        </p:nvSpPr>
        <p:spPr bwMode="auto">
          <a:xfrm>
            <a:off x="5840413" y="2219325"/>
            <a:ext cx="541338" cy="552450"/>
          </a:xfrm>
          <a:custGeom>
            <a:avLst/>
            <a:gdLst>
              <a:gd name="T0" fmla="*/ 14 w 158"/>
              <a:gd name="T1" fmla="*/ 96 h 160"/>
              <a:gd name="T2" fmla="*/ 18 w 158"/>
              <a:gd name="T3" fmla="*/ 100 h 160"/>
              <a:gd name="T4" fmla="*/ 31 w 158"/>
              <a:gd name="T5" fmla="*/ 94 h 160"/>
              <a:gd name="T6" fmla="*/ 46 w 158"/>
              <a:gd name="T7" fmla="*/ 83 h 160"/>
              <a:gd name="T8" fmla="*/ 31 w 158"/>
              <a:gd name="T9" fmla="*/ 90 h 160"/>
              <a:gd name="T10" fmla="*/ 50 w 158"/>
              <a:gd name="T11" fmla="*/ 87 h 160"/>
              <a:gd name="T12" fmla="*/ 40 w 158"/>
              <a:gd name="T13" fmla="*/ 102 h 160"/>
              <a:gd name="T14" fmla="*/ 54 w 158"/>
              <a:gd name="T15" fmla="*/ 87 h 160"/>
              <a:gd name="T16" fmla="*/ 48 w 158"/>
              <a:gd name="T17" fmla="*/ 107 h 160"/>
              <a:gd name="T18" fmla="*/ 56 w 158"/>
              <a:gd name="T19" fmla="*/ 92 h 160"/>
              <a:gd name="T20" fmla="*/ 54 w 158"/>
              <a:gd name="T21" fmla="*/ 117 h 160"/>
              <a:gd name="T22" fmla="*/ 69 w 158"/>
              <a:gd name="T23" fmla="*/ 105 h 160"/>
              <a:gd name="T24" fmla="*/ 54 w 158"/>
              <a:gd name="T25" fmla="*/ 113 h 160"/>
              <a:gd name="T26" fmla="*/ 61 w 158"/>
              <a:gd name="T27" fmla="*/ 123 h 160"/>
              <a:gd name="T28" fmla="*/ 74 w 158"/>
              <a:gd name="T29" fmla="*/ 107 h 160"/>
              <a:gd name="T30" fmla="*/ 59 w 158"/>
              <a:gd name="T31" fmla="*/ 122 h 160"/>
              <a:gd name="T32" fmla="*/ 69 w 158"/>
              <a:gd name="T33" fmla="*/ 128 h 160"/>
              <a:gd name="T34" fmla="*/ 76 w 158"/>
              <a:gd name="T35" fmla="*/ 113 h 160"/>
              <a:gd name="T36" fmla="*/ 82 w 158"/>
              <a:gd name="T37" fmla="*/ 119 h 160"/>
              <a:gd name="T38" fmla="*/ 61 w 158"/>
              <a:gd name="T39" fmla="*/ 146 h 160"/>
              <a:gd name="T40" fmla="*/ 86 w 158"/>
              <a:gd name="T41" fmla="*/ 119 h 160"/>
              <a:gd name="T42" fmla="*/ 153 w 158"/>
              <a:gd name="T43" fmla="*/ 1 h 160"/>
              <a:gd name="T44" fmla="*/ 3 w 158"/>
              <a:gd name="T45" fmla="*/ 89 h 160"/>
              <a:gd name="T46" fmla="*/ 57 w 158"/>
              <a:gd name="T47" fmla="*/ 157 h 160"/>
              <a:gd name="T48" fmla="*/ 147 w 158"/>
              <a:gd name="T49" fmla="*/ 79 h 160"/>
              <a:gd name="T50" fmla="*/ 157 w 158"/>
              <a:gd name="T51" fmla="*/ 1 h 160"/>
              <a:gd name="T52" fmla="*/ 61 w 158"/>
              <a:gd name="T53" fmla="*/ 153 h 160"/>
              <a:gd name="T54" fmla="*/ 7 w 158"/>
              <a:gd name="T55" fmla="*/ 93 h 160"/>
              <a:gd name="T56" fmla="*/ 125 w 158"/>
              <a:gd name="T57" fmla="*/ 29 h 160"/>
              <a:gd name="T58" fmla="*/ 117 w 158"/>
              <a:gd name="T59" fmla="*/ 53 h 160"/>
              <a:gd name="T60" fmla="*/ 141 w 158"/>
              <a:gd name="T61" fmla="*/ 20 h 160"/>
              <a:gd name="T62" fmla="*/ 117 w 158"/>
              <a:gd name="T63" fmla="*/ 48 h 160"/>
              <a:gd name="T64" fmla="*/ 121 w 158"/>
              <a:gd name="T65" fmla="*/ 33 h 160"/>
              <a:gd name="T66" fmla="*/ 117 w 158"/>
              <a:gd name="T67" fmla="*/ 43 h 160"/>
              <a:gd name="T68" fmla="*/ 125 w 158"/>
              <a:gd name="T69" fmla="*/ 40 h 160"/>
              <a:gd name="T70" fmla="*/ 22 w 158"/>
              <a:gd name="T71" fmla="*/ 103 h 160"/>
              <a:gd name="T72" fmla="*/ 27 w 158"/>
              <a:gd name="T73" fmla="*/ 102 h 160"/>
              <a:gd name="T74" fmla="*/ 35 w 158"/>
              <a:gd name="T75" fmla="*/ 105 h 160"/>
              <a:gd name="T76" fmla="*/ 29 w 158"/>
              <a:gd name="T77" fmla="*/ 111 h 160"/>
              <a:gd name="T78" fmla="*/ 35 w 158"/>
              <a:gd name="T79" fmla="*/ 109 h 160"/>
              <a:gd name="T80" fmla="*/ 35 w 158"/>
              <a:gd name="T81" fmla="*/ 113 h 160"/>
              <a:gd name="T82" fmla="*/ 39 w 158"/>
              <a:gd name="T83" fmla="*/ 117 h 160"/>
              <a:gd name="T84" fmla="*/ 37 w 158"/>
              <a:gd name="T85" fmla="*/ 111 h 160"/>
              <a:gd name="T86" fmla="*/ 44 w 158"/>
              <a:gd name="T87" fmla="*/ 122 h 160"/>
              <a:gd name="T88" fmla="*/ 48 w 158"/>
              <a:gd name="T89" fmla="*/ 126 h 160"/>
              <a:gd name="T90" fmla="*/ 56 w 158"/>
              <a:gd name="T91" fmla="*/ 126 h 160"/>
              <a:gd name="T92" fmla="*/ 50 w 158"/>
              <a:gd name="T93" fmla="*/ 132 h 160"/>
              <a:gd name="T94" fmla="*/ 56 w 158"/>
              <a:gd name="T95" fmla="*/ 130 h 160"/>
              <a:gd name="T96" fmla="*/ 61 w 158"/>
              <a:gd name="T97" fmla="*/ 132 h 160"/>
              <a:gd name="T98" fmla="*/ 56 w 158"/>
              <a:gd name="T99" fmla="*/ 137 h 160"/>
              <a:gd name="T100" fmla="*/ 61 w 158"/>
              <a:gd name="T101" fmla="*/ 136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58" h="160">
                <a:moveTo>
                  <a:pt x="40" y="73"/>
                </a:moveTo>
                <a:cubicBezTo>
                  <a:pt x="39" y="72"/>
                  <a:pt x="38" y="72"/>
                  <a:pt x="37" y="73"/>
                </a:cubicBezTo>
                <a:cubicBezTo>
                  <a:pt x="14" y="96"/>
                  <a:pt x="14" y="96"/>
                  <a:pt x="14" y="96"/>
                </a:cubicBezTo>
                <a:cubicBezTo>
                  <a:pt x="13" y="97"/>
                  <a:pt x="13" y="99"/>
                  <a:pt x="14" y="100"/>
                </a:cubicBezTo>
                <a:cubicBezTo>
                  <a:pt x="15" y="100"/>
                  <a:pt x="15" y="101"/>
                  <a:pt x="16" y="101"/>
                </a:cubicBezTo>
                <a:cubicBezTo>
                  <a:pt x="17" y="101"/>
                  <a:pt x="17" y="100"/>
                  <a:pt x="18" y="100"/>
                </a:cubicBezTo>
                <a:cubicBezTo>
                  <a:pt x="40" y="77"/>
                  <a:pt x="40" y="77"/>
                  <a:pt x="40" y="77"/>
                </a:cubicBezTo>
                <a:cubicBezTo>
                  <a:pt x="41" y="76"/>
                  <a:pt x="41" y="74"/>
                  <a:pt x="40" y="73"/>
                </a:cubicBezTo>
                <a:close/>
                <a:moveTo>
                  <a:pt x="31" y="94"/>
                </a:moveTo>
                <a:cubicBezTo>
                  <a:pt x="32" y="95"/>
                  <a:pt x="32" y="95"/>
                  <a:pt x="33" y="95"/>
                </a:cubicBezTo>
                <a:cubicBezTo>
                  <a:pt x="34" y="95"/>
                  <a:pt x="34" y="95"/>
                  <a:pt x="35" y="94"/>
                </a:cubicBezTo>
                <a:cubicBezTo>
                  <a:pt x="46" y="83"/>
                  <a:pt x="46" y="83"/>
                  <a:pt x="46" y="83"/>
                </a:cubicBezTo>
                <a:cubicBezTo>
                  <a:pt x="47" y="82"/>
                  <a:pt x="47" y="80"/>
                  <a:pt x="46" y="79"/>
                </a:cubicBezTo>
                <a:cubicBezTo>
                  <a:pt x="45" y="78"/>
                  <a:pt x="43" y="78"/>
                  <a:pt x="42" y="79"/>
                </a:cubicBezTo>
                <a:cubicBezTo>
                  <a:pt x="31" y="90"/>
                  <a:pt x="31" y="90"/>
                  <a:pt x="31" y="90"/>
                </a:cubicBezTo>
                <a:cubicBezTo>
                  <a:pt x="30" y="91"/>
                  <a:pt x="30" y="93"/>
                  <a:pt x="31" y="94"/>
                </a:cubicBezTo>
                <a:close/>
                <a:moveTo>
                  <a:pt x="54" y="87"/>
                </a:moveTo>
                <a:cubicBezTo>
                  <a:pt x="53" y="85"/>
                  <a:pt x="51" y="85"/>
                  <a:pt x="50" y="87"/>
                </a:cubicBezTo>
                <a:cubicBezTo>
                  <a:pt x="39" y="98"/>
                  <a:pt x="39" y="98"/>
                  <a:pt x="39" y="98"/>
                </a:cubicBezTo>
                <a:cubicBezTo>
                  <a:pt x="38" y="99"/>
                  <a:pt x="38" y="101"/>
                  <a:pt x="39" y="102"/>
                </a:cubicBezTo>
                <a:cubicBezTo>
                  <a:pt x="39" y="102"/>
                  <a:pt x="40" y="102"/>
                  <a:pt x="40" y="102"/>
                </a:cubicBezTo>
                <a:cubicBezTo>
                  <a:pt x="41" y="102"/>
                  <a:pt x="42" y="102"/>
                  <a:pt x="42" y="102"/>
                </a:cubicBezTo>
                <a:cubicBezTo>
                  <a:pt x="54" y="90"/>
                  <a:pt x="54" y="90"/>
                  <a:pt x="54" y="90"/>
                </a:cubicBezTo>
                <a:cubicBezTo>
                  <a:pt x="55" y="89"/>
                  <a:pt x="55" y="88"/>
                  <a:pt x="54" y="87"/>
                </a:cubicBezTo>
                <a:close/>
                <a:moveTo>
                  <a:pt x="44" y="107"/>
                </a:moveTo>
                <a:cubicBezTo>
                  <a:pt x="45" y="108"/>
                  <a:pt x="45" y="108"/>
                  <a:pt x="46" y="108"/>
                </a:cubicBezTo>
                <a:cubicBezTo>
                  <a:pt x="47" y="108"/>
                  <a:pt x="47" y="108"/>
                  <a:pt x="48" y="107"/>
                </a:cubicBezTo>
                <a:cubicBezTo>
                  <a:pt x="59" y="96"/>
                  <a:pt x="59" y="96"/>
                  <a:pt x="59" y="96"/>
                </a:cubicBezTo>
                <a:cubicBezTo>
                  <a:pt x="60" y="95"/>
                  <a:pt x="60" y="93"/>
                  <a:pt x="59" y="92"/>
                </a:cubicBezTo>
                <a:cubicBezTo>
                  <a:pt x="58" y="91"/>
                  <a:pt x="57" y="91"/>
                  <a:pt x="56" y="92"/>
                </a:cubicBezTo>
                <a:cubicBezTo>
                  <a:pt x="44" y="103"/>
                  <a:pt x="44" y="103"/>
                  <a:pt x="44" y="103"/>
                </a:cubicBezTo>
                <a:cubicBezTo>
                  <a:pt x="43" y="105"/>
                  <a:pt x="43" y="106"/>
                  <a:pt x="44" y="107"/>
                </a:cubicBezTo>
                <a:close/>
                <a:moveTo>
                  <a:pt x="54" y="117"/>
                </a:moveTo>
                <a:cubicBezTo>
                  <a:pt x="54" y="117"/>
                  <a:pt x="55" y="117"/>
                  <a:pt x="56" y="117"/>
                </a:cubicBezTo>
                <a:cubicBezTo>
                  <a:pt x="56" y="117"/>
                  <a:pt x="57" y="117"/>
                  <a:pt x="57" y="117"/>
                </a:cubicBezTo>
                <a:cubicBezTo>
                  <a:pt x="69" y="105"/>
                  <a:pt x="69" y="105"/>
                  <a:pt x="69" y="105"/>
                </a:cubicBezTo>
                <a:cubicBezTo>
                  <a:pt x="70" y="104"/>
                  <a:pt x="70" y="103"/>
                  <a:pt x="69" y="102"/>
                </a:cubicBezTo>
                <a:cubicBezTo>
                  <a:pt x="68" y="101"/>
                  <a:pt x="66" y="101"/>
                  <a:pt x="65" y="102"/>
                </a:cubicBezTo>
                <a:cubicBezTo>
                  <a:pt x="54" y="113"/>
                  <a:pt x="54" y="113"/>
                  <a:pt x="54" y="113"/>
                </a:cubicBezTo>
                <a:cubicBezTo>
                  <a:pt x="53" y="114"/>
                  <a:pt x="53" y="116"/>
                  <a:pt x="54" y="117"/>
                </a:cubicBezTo>
                <a:close/>
                <a:moveTo>
                  <a:pt x="59" y="122"/>
                </a:moveTo>
                <a:cubicBezTo>
                  <a:pt x="60" y="123"/>
                  <a:pt x="61" y="123"/>
                  <a:pt x="61" y="123"/>
                </a:cubicBezTo>
                <a:cubicBezTo>
                  <a:pt x="62" y="123"/>
                  <a:pt x="63" y="123"/>
                  <a:pt x="63" y="122"/>
                </a:cubicBezTo>
                <a:cubicBezTo>
                  <a:pt x="74" y="111"/>
                  <a:pt x="74" y="111"/>
                  <a:pt x="74" y="111"/>
                </a:cubicBezTo>
                <a:cubicBezTo>
                  <a:pt x="75" y="110"/>
                  <a:pt x="75" y="108"/>
                  <a:pt x="74" y="107"/>
                </a:cubicBezTo>
                <a:cubicBezTo>
                  <a:pt x="73" y="106"/>
                  <a:pt x="72" y="106"/>
                  <a:pt x="71" y="107"/>
                </a:cubicBezTo>
                <a:cubicBezTo>
                  <a:pt x="59" y="119"/>
                  <a:pt x="59" y="119"/>
                  <a:pt x="59" y="119"/>
                </a:cubicBezTo>
                <a:cubicBezTo>
                  <a:pt x="58" y="120"/>
                  <a:pt x="58" y="121"/>
                  <a:pt x="59" y="122"/>
                </a:cubicBezTo>
                <a:close/>
                <a:moveTo>
                  <a:pt x="65" y="128"/>
                </a:moveTo>
                <a:cubicBezTo>
                  <a:pt x="65" y="129"/>
                  <a:pt x="66" y="129"/>
                  <a:pt x="67" y="129"/>
                </a:cubicBezTo>
                <a:cubicBezTo>
                  <a:pt x="68" y="129"/>
                  <a:pt x="68" y="129"/>
                  <a:pt x="69" y="128"/>
                </a:cubicBezTo>
                <a:cubicBezTo>
                  <a:pt x="80" y="117"/>
                  <a:pt x="80" y="117"/>
                  <a:pt x="80" y="117"/>
                </a:cubicBezTo>
                <a:cubicBezTo>
                  <a:pt x="81" y="116"/>
                  <a:pt x="81" y="114"/>
                  <a:pt x="80" y="113"/>
                </a:cubicBezTo>
                <a:cubicBezTo>
                  <a:pt x="79" y="112"/>
                  <a:pt x="77" y="112"/>
                  <a:pt x="76" y="113"/>
                </a:cubicBezTo>
                <a:cubicBezTo>
                  <a:pt x="65" y="124"/>
                  <a:pt x="65" y="124"/>
                  <a:pt x="65" y="124"/>
                </a:cubicBezTo>
                <a:cubicBezTo>
                  <a:pt x="64" y="125"/>
                  <a:pt x="64" y="127"/>
                  <a:pt x="65" y="128"/>
                </a:cubicBezTo>
                <a:close/>
                <a:moveTo>
                  <a:pt x="82" y="119"/>
                </a:moveTo>
                <a:cubicBezTo>
                  <a:pt x="59" y="141"/>
                  <a:pt x="59" y="141"/>
                  <a:pt x="59" y="141"/>
                </a:cubicBezTo>
                <a:cubicBezTo>
                  <a:pt x="58" y="142"/>
                  <a:pt x="58" y="144"/>
                  <a:pt x="59" y="145"/>
                </a:cubicBezTo>
                <a:cubicBezTo>
                  <a:pt x="60" y="146"/>
                  <a:pt x="61" y="146"/>
                  <a:pt x="61" y="146"/>
                </a:cubicBezTo>
                <a:cubicBezTo>
                  <a:pt x="62" y="146"/>
                  <a:pt x="63" y="146"/>
                  <a:pt x="63" y="145"/>
                </a:cubicBezTo>
                <a:cubicBezTo>
                  <a:pt x="86" y="122"/>
                  <a:pt x="86" y="122"/>
                  <a:pt x="86" y="122"/>
                </a:cubicBezTo>
                <a:cubicBezTo>
                  <a:pt x="87" y="121"/>
                  <a:pt x="87" y="120"/>
                  <a:pt x="86" y="119"/>
                </a:cubicBezTo>
                <a:cubicBezTo>
                  <a:pt x="85" y="118"/>
                  <a:pt x="83" y="118"/>
                  <a:pt x="82" y="119"/>
                </a:cubicBezTo>
                <a:close/>
                <a:moveTo>
                  <a:pt x="157" y="1"/>
                </a:moveTo>
                <a:cubicBezTo>
                  <a:pt x="156" y="0"/>
                  <a:pt x="154" y="0"/>
                  <a:pt x="153" y="1"/>
                </a:cubicBezTo>
                <a:cubicBezTo>
                  <a:pt x="143" y="11"/>
                  <a:pt x="143" y="11"/>
                  <a:pt x="143" y="11"/>
                </a:cubicBezTo>
                <a:cubicBezTo>
                  <a:pt x="81" y="11"/>
                  <a:pt x="81" y="11"/>
                  <a:pt x="81" y="11"/>
                </a:cubicBezTo>
                <a:cubicBezTo>
                  <a:pt x="3" y="89"/>
                  <a:pt x="3" y="89"/>
                  <a:pt x="3" y="89"/>
                </a:cubicBezTo>
                <a:cubicBezTo>
                  <a:pt x="1" y="91"/>
                  <a:pt x="0" y="94"/>
                  <a:pt x="0" y="96"/>
                </a:cubicBezTo>
                <a:cubicBezTo>
                  <a:pt x="0" y="99"/>
                  <a:pt x="1" y="101"/>
                  <a:pt x="3" y="103"/>
                </a:cubicBezTo>
                <a:cubicBezTo>
                  <a:pt x="57" y="157"/>
                  <a:pt x="57" y="157"/>
                  <a:pt x="57" y="157"/>
                </a:cubicBezTo>
                <a:cubicBezTo>
                  <a:pt x="59" y="159"/>
                  <a:pt x="62" y="160"/>
                  <a:pt x="64" y="160"/>
                </a:cubicBezTo>
                <a:cubicBezTo>
                  <a:pt x="66" y="160"/>
                  <a:pt x="69" y="159"/>
                  <a:pt x="71" y="157"/>
                </a:cubicBezTo>
                <a:cubicBezTo>
                  <a:pt x="147" y="79"/>
                  <a:pt x="147" y="79"/>
                  <a:pt x="147" y="79"/>
                </a:cubicBezTo>
                <a:cubicBezTo>
                  <a:pt x="147" y="14"/>
                  <a:pt x="147" y="14"/>
                  <a:pt x="147" y="14"/>
                </a:cubicBezTo>
                <a:cubicBezTo>
                  <a:pt x="157" y="5"/>
                  <a:pt x="157" y="5"/>
                  <a:pt x="157" y="5"/>
                </a:cubicBezTo>
                <a:cubicBezTo>
                  <a:pt x="158" y="4"/>
                  <a:pt x="158" y="2"/>
                  <a:pt x="157" y="1"/>
                </a:cubicBezTo>
                <a:close/>
                <a:moveTo>
                  <a:pt x="141" y="77"/>
                </a:moveTo>
                <a:cubicBezTo>
                  <a:pt x="67" y="153"/>
                  <a:pt x="67" y="153"/>
                  <a:pt x="67" y="153"/>
                </a:cubicBezTo>
                <a:cubicBezTo>
                  <a:pt x="65" y="155"/>
                  <a:pt x="63" y="155"/>
                  <a:pt x="61" y="153"/>
                </a:cubicBezTo>
                <a:cubicBezTo>
                  <a:pt x="7" y="99"/>
                  <a:pt x="7" y="99"/>
                  <a:pt x="7" y="99"/>
                </a:cubicBezTo>
                <a:cubicBezTo>
                  <a:pt x="6" y="98"/>
                  <a:pt x="5" y="97"/>
                  <a:pt x="5" y="96"/>
                </a:cubicBezTo>
                <a:cubicBezTo>
                  <a:pt x="5" y="95"/>
                  <a:pt x="6" y="94"/>
                  <a:pt x="7" y="93"/>
                </a:cubicBezTo>
                <a:cubicBezTo>
                  <a:pt x="83" y="16"/>
                  <a:pt x="83" y="16"/>
                  <a:pt x="83" y="16"/>
                </a:cubicBezTo>
                <a:cubicBezTo>
                  <a:pt x="138" y="16"/>
                  <a:pt x="138" y="16"/>
                  <a:pt x="138" y="16"/>
                </a:cubicBezTo>
                <a:cubicBezTo>
                  <a:pt x="125" y="29"/>
                  <a:pt x="125" y="29"/>
                  <a:pt x="125" y="29"/>
                </a:cubicBezTo>
                <a:cubicBezTo>
                  <a:pt x="123" y="27"/>
                  <a:pt x="120" y="27"/>
                  <a:pt x="117" y="27"/>
                </a:cubicBezTo>
                <a:cubicBezTo>
                  <a:pt x="110" y="27"/>
                  <a:pt x="104" y="33"/>
                  <a:pt x="104" y="40"/>
                </a:cubicBezTo>
                <a:cubicBezTo>
                  <a:pt x="104" y="47"/>
                  <a:pt x="110" y="53"/>
                  <a:pt x="117" y="53"/>
                </a:cubicBezTo>
                <a:cubicBezTo>
                  <a:pt x="125" y="53"/>
                  <a:pt x="131" y="47"/>
                  <a:pt x="131" y="40"/>
                </a:cubicBezTo>
                <a:cubicBezTo>
                  <a:pt x="131" y="37"/>
                  <a:pt x="130" y="35"/>
                  <a:pt x="128" y="33"/>
                </a:cubicBezTo>
                <a:cubicBezTo>
                  <a:pt x="141" y="20"/>
                  <a:pt x="141" y="20"/>
                  <a:pt x="141" y="20"/>
                </a:cubicBezTo>
                <a:lnTo>
                  <a:pt x="141" y="77"/>
                </a:lnTo>
                <a:close/>
                <a:moveTo>
                  <a:pt x="125" y="40"/>
                </a:moveTo>
                <a:cubicBezTo>
                  <a:pt x="125" y="44"/>
                  <a:pt x="122" y="48"/>
                  <a:pt x="117" y="48"/>
                </a:cubicBezTo>
                <a:cubicBezTo>
                  <a:pt x="113" y="48"/>
                  <a:pt x="109" y="44"/>
                  <a:pt x="109" y="40"/>
                </a:cubicBezTo>
                <a:cubicBezTo>
                  <a:pt x="109" y="36"/>
                  <a:pt x="113" y="32"/>
                  <a:pt x="117" y="32"/>
                </a:cubicBezTo>
                <a:cubicBezTo>
                  <a:pt x="119" y="32"/>
                  <a:pt x="120" y="32"/>
                  <a:pt x="121" y="33"/>
                </a:cubicBezTo>
                <a:cubicBezTo>
                  <a:pt x="115" y="38"/>
                  <a:pt x="115" y="38"/>
                  <a:pt x="115" y="38"/>
                </a:cubicBezTo>
                <a:cubicBezTo>
                  <a:pt x="114" y="39"/>
                  <a:pt x="114" y="41"/>
                  <a:pt x="115" y="42"/>
                </a:cubicBezTo>
                <a:cubicBezTo>
                  <a:pt x="116" y="42"/>
                  <a:pt x="117" y="43"/>
                  <a:pt x="117" y="43"/>
                </a:cubicBezTo>
                <a:cubicBezTo>
                  <a:pt x="118" y="43"/>
                  <a:pt x="119" y="42"/>
                  <a:pt x="119" y="42"/>
                </a:cubicBezTo>
                <a:cubicBezTo>
                  <a:pt x="125" y="37"/>
                  <a:pt x="125" y="37"/>
                  <a:pt x="125" y="37"/>
                </a:cubicBezTo>
                <a:cubicBezTo>
                  <a:pt x="125" y="38"/>
                  <a:pt x="125" y="39"/>
                  <a:pt x="125" y="40"/>
                </a:cubicBezTo>
                <a:close/>
                <a:moveTo>
                  <a:pt x="23" y="98"/>
                </a:moveTo>
                <a:cubicBezTo>
                  <a:pt x="22" y="100"/>
                  <a:pt x="22" y="100"/>
                  <a:pt x="22" y="100"/>
                </a:cubicBezTo>
                <a:cubicBezTo>
                  <a:pt x="21" y="101"/>
                  <a:pt x="21" y="102"/>
                  <a:pt x="22" y="103"/>
                </a:cubicBezTo>
                <a:cubicBezTo>
                  <a:pt x="22" y="104"/>
                  <a:pt x="23" y="104"/>
                  <a:pt x="23" y="104"/>
                </a:cubicBezTo>
                <a:cubicBezTo>
                  <a:pt x="24" y="104"/>
                  <a:pt x="25" y="104"/>
                  <a:pt x="25" y="103"/>
                </a:cubicBezTo>
                <a:cubicBezTo>
                  <a:pt x="27" y="102"/>
                  <a:pt x="27" y="102"/>
                  <a:pt x="27" y="102"/>
                </a:cubicBezTo>
                <a:cubicBezTo>
                  <a:pt x="28" y="101"/>
                  <a:pt x="28" y="99"/>
                  <a:pt x="27" y="98"/>
                </a:cubicBezTo>
                <a:cubicBezTo>
                  <a:pt x="26" y="97"/>
                  <a:pt x="25" y="97"/>
                  <a:pt x="23" y="98"/>
                </a:cubicBezTo>
                <a:close/>
                <a:moveTo>
                  <a:pt x="35" y="105"/>
                </a:moveTo>
                <a:cubicBezTo>
                  <a:pt x="34" y="104"/>
                  <a:pt x="32" y="104"/>
                  <a:pt x="31" y="105"/>
                </a:cubicBezTo>
                <a:cubicBezTo>
                  <a:pt x="29" y="107"/>
                  <a:pt x="29" y="107"/>
                  <a:pt x="29" y="107"/>
                </a:cubicBezTo>
                <a:cubicBezTo>
                  <a:pt x="28" y="108"/>
                  <a:pt x="28" y="110"/>
                  <a:pt x="29" y="111"/>
                </a:cubicBezTo>
                <a:cubicBezTo>
                  <a:pt x="30" y="112"/>
                  <a:pt x="30" y="112"/>
                  <a:pt x="31" y="112"/>
                </a:cubicBezTo>
                <a:cubicBezTo>
                  <a:pt x="32" y="112"/>
                  <a:pt x="32" y="112"/>
                  <a:pt x="33" y="111"/>
                </a:cubicBezTo>
                <a:cubicBezTo>
                  <a:pt x="35" y="109"/>
                  <a:pt x="35" y="109"/>
                  <a:pt x="35" y="109"/>
                </a:cubicBezTo>
                <a:cubicBezTo>
                  <a:pt x="36" y="108"/>
                  <a:pt x="36" y="106"/>
                  <a:pt x="35" y="105"/>
                </a:cubicBezTo>
                <a:close/>
                <a:moveTo>
                  <a:pt x="37" y="111"/>
                </a:moveTo>
                <a:cubicBezTo>
                  <a:pt x="35" y="113"/>
                  <a:pt x="35" y="113"/>
                  <a:pt x="35" y="113"/>
                </a:cubicBezTo>
                <a:cubicBezTo>
                  <a:pt x="34" y="114"/>
                  <a:pt x="34" y="116"/>
                  <a:pt x="35" y="117"/>
                </a:cubicBezTo>
                <a:cubicBezTo>
                  <a:pt x="35" y="117"/>
                  <a:pt x="36" y="117"/>
                  <a:pt x="37" y="117"/>
                </a:cubicBezTo>
                <a:cubicBezTo>
                  <a:pt x="37" y="117"/>
                  <a:pt x="38" y="117"/>
                  <a:pt x="39" y="117"/>
                </a:cubicBezTo>
                <a:cubicBezTo>
                  <a:pt x="40" y="115"/>
                  <a:pt x="40" y="115"/>
                  <a:pt x="40" y="115"/>
                </a:cubicBezTo>
                <a:cubicBezTo>
                  <a:pt x="41" y="114"/>
                  <a:pt x="41" y="112"/>
                  <a:pt x="40" y="111"/>
                </a:cubicBezTo>
                <a:cubicBezTo>
                  <a:pt x="39" y="110"/>
                  <a:pt x="38" y="110"/>
                  <a:pt x="37" y="111"/>
                </a:cubicBezTo>
                <a:close/>
                <a:moveTo>
                  <a:pt x="50" y="120"/>
                </a:moveTo>
                <a:cubicBezTo>
                  <a:pt x="49" y="119"/>
                  <a:pt x="47" y="119"/>
                  <a:pt x="46" y="120"/>
                </a:cubicBezTo>
                <a:cubicBezTo>
                  <a:pt x="44" y="122"/>
                  <a:pt x="44" y="122"/>
                  <a:pt x="44" y="122"/>
                </a:cubicBezTo>
                <a:cubicBezTo>
                  <a:pt x="43" y="123"/>
                  <a:pt x="43" y="125"/>
                  <a:pt x="44" y="126"/>
                </a:cubicBezTo>
                <a:cubicBezTo>
                  <a:pt x="45" y="127"/>
                  <a:pt x="45" y="127"/>
                  <a:pt x="46" y="127"/>
                </a:cubicBezTo>
                <a:cubicBezTo>
                  <a:pt x="47" y="127"/>
                  <a:pt x="47" y="127"/>
                  <a:pt x="48" y="126"/>
                </a:cubicBezTo>
                <a:cubicBezTo>
                  <a:pt x="50" y="124"/>
                  <a:pt x="50" y="124"/>
                  <a:pt x="50" y="124"/>
                </a:cubicBezTo>
                <a:cubicBezTo>
                  <a:pt x="51" y="123"/>
                  <a:pt x="51" y="122"/>
                  <a:pt x="50" y="120"/>
                </a:cubicBezTo>
                <a:close/>
                <a:moveTo>
                  <a:pt x="56" y="126"/>
                </a:moveTo>
                <a:cubicBezTo>
                  <a:pt x="54" y="125"/>
                  <a:pt x="53" y="125"/>
                  <a:pt x="52" y="126"/>
                </a:cubicBezTo>
                <a:cubicBezTo>
                  <a:pt x="50" y="128"/>
                  <a:pt x="50" y="128"/>
                  <a:pt x="50" y="128"/>
                </a:cubicBezTo>
                <a:cubicBezTo>
                  <a:pt x="49" y="129"/>
                  <a:pt x="49" y="131"/>
                  <a:pt x="50" y="132"/>
                </a:cubicBezTo>
                <a:cubicBezTo>
                  <a:pt x="50" y="132"/>
                  <a:pt x="51" y="133"/>
                  <a:pt x="52" y="133"/>
                </a:cubicBezTo>
                <a:cubicBezTo>
                  <a:pt x="52" y="133"/>
                  <a:pt x="53" y="132"/>
                  <a:pt x="54" y="132"/>
                </a:cubicBezTo>
                <a:cubicBezTo>
                  <a:pt x="56" y="130"/>
                  <a:pt x="56" y="130"/>
                  <a:pt x="56" y="130"/>
                </a:cubicBezTo>
                <a:cubicBezTo>
                  <a:pt x="57" y="129"/>
                  <a:pt x="57" y="127"/>
                  <a:pt x="56" y="126"/>
                </a:cubicBezTo>
                <a:close/>
                <a:moveTo>
                  <a:pt x="61" y="136"/>
                </a:moveTo>
                <a:cubicBezTo>
                  <a:pt x="62" y="135"/>
                  <a:pt x="62" y="133"/>
                  <a:pt x="61" y="132"/>
                </a:cubicBezTo>
                <a:cubicBezTo>
                  <a:pt x="60" y="131"/>
                  <a:pt x="58" y="131"/>
                  <a:pt x="57" y="132"/>
                </a:cubicBezTo>
                <a:cubicBezTo>
                  <a:pt x="56" y="134"/>
                  <a:pt x="56" y="134"/>
                  <a:pt x="56" y="134"/>
                </a:cubicBezTo>
                <a:cubicBezTo>
                  <a:pt x="54" y="135"/>
                  <a:pt x="54" y="136"/>
                  <a:pt x="56" y="137"/>
                </a:cubicBezTo>
                <a:cubicBezTo>
                  <a:pt x="56" y="138"/>
                  <a:pt x="57" y="138"/>
                  <a:pt x="57" y="138"/>
                </a:cubicBezTo>
                <a:cubicBezTo>
                  <a:pt x="58" y="138"/>
                  <a:pt x="59" y="138"/>
                  <a:pt x="59" y="137"/>
                </a:cubicBezTo>
                <a:lnTo>
                  <a:pt x="61" y="13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25" name="Freeform 1122">
            <a:extLst>
              <a:ext uri="{FF2B5EF4-FFF2-40B4-BE49-F238E27FC236}">
                <a16:creationId xmlns:a16="http://schemas.microsoft.com/office/drawing/2014/main" xmlns="" id="{153AB1E1-3C41-45BA-8A0C-E9CFEB68BD4D}"/>
              </a:ext>
            </a:extLst>
          </p:cNvPr>
          <p:cNvSpPr>
            <a:spLocks noEditPoints="1"/>
          </p:cNvSpPr>
          <p:nvPr/>
        </p:nvSpPr>
        <p:spPr bwMode="auto">
          <a:xfrm>
            <a:off x="5840413" y="2841625"/>
            <a:ext cx="541338" cy="552450"/>
          </a:xfrm>
          <a:custGeom>
            <a:avLst/>
            <a:gdLst>
              <a:gd name="T0" fmla="*/ 157 w 158"/>
              <a:gd name="T1" fmla="*/ 1 h 160"/>
              <a:gd name="T2" fmla="*/ 153 w 158"/>
              <a:gd name="T3" fmla="*/ 1 h 160"/>
              <a:gd name="T4" fmla="*/ 143 w 158"/>
              <a:gd name="T5" fmla="*/ 11 h 160"/>
              <a:gd name="T6" fmla="*/ 81 w 158"/>
              <a:gd name="T7" fmla="*/ 11 h 160"/>
              <a:gd name="T8" fmla="*/ 3 w 158"/>
              <a:gd name="T9" fmla="*/ 89 h 160"/>
              <a:gd name="T10" fmla="*/ 0 w 158"/>
              <a:gd name="T11" fmla="*/ 96 h 160"/>
              <a:gd name="T12" fmla="*/ 3 w 158"/>
              <a:gd name="T13" fmla="*/ 103 h 160"/>
              <a:gd name="T14" fmla="*/ 57 w 158"/>
              <a:gd name="T15" fmla="*/ 157 h 160"/>
              <a:gd name="T16" fmla="*/ 64 w 158"/>
              <a:gd name="T17" fmla="*/ 160 h 160"/>
              <a:gd name="T18" fmla="*/ 71 w 158"/>
              <a:gd name="T19" fmla="*/ 157 h 160"/>
              <a:gd name="T20" fmla="*/ 147 w 158"/>
              <a:gd name="T21" fmla="*/ 79 h 160"/>
              <a:gd name="T22" fmla="*/ 147 w 158"/>
              <a:gd name="T23" fmla="*/ 14 h 160"/>
              <a:gd name="T24" fmla="*/ 157 w 158"/>
              <a:gd name="T25" fmla="*/ 5 h 160"/>
              <a:gd name="T26" fmla="*/ 157 w 158"/>
              <a:gd name="T27" fmla="*/ 1 h 160"/>
              <a:gd name="T28" fmla="*/ 61 w 158"/>
              <a:gd name="T29" fmla="*/ 153 h 160"/>
              <a:gd name="T30" fmla="*/ 7 w 158"/>
              <a:gd name="T31" fmla="*/ 99 h 160"/>
              <a:gd name="T32" fmla="*/ 5 w 158"/>
              <a:gd name="T33" fmla="*/ 96 h 160"/>
              <a:gd name="T34" fmla="*/ 7 w 158"/>
              <a:gd name="T35" fmla="*/ 93 h 160"/>
              <a:gd name="T36" fmla="*/ 30 w 158"/>
              <a:gd name="T37" fmla="*/ 69 h 160"/>
              <a:gd name="T38" fmla="*/ 90 w 158"/>
              <a:gd name="T39" fmla="*/ 129 h 160"/>
              <a:gd name="T40" fmla="*/ 67 w 158"/>
              <a:gd name="T41" fmla="*/ 153 h 160"/>
              <a:gd name="T42" fmla="*/ 61 w 158"/>
              <a:gd name="T43" fmla="*/ 153 h 160"/>
              <a:gd name="T44" fmla="*/ 141 w 158"/>
              <a:gd name="T45" fmla="*/ 77 h 160"/>
              <a:gd name="T46" fmla="*/ 94 w 158"/>
              <a:gd name="T47" fmla="*/ 126 h 160"/>
              <a:gd name="T48" fmla="*/ 34 w 158"/>
              <a:gd name="T49" fmla="*/ 66 h 160"/>
              <a:gd name="T50" fmla="*/ 83 w 158"/>
              <a:gd name="T51" fmla="*/ 16 h 160"/>
              <a:gd name="T52" fmla="*/ 138 w 158"/>
              <a:gd name="T53" fmla="*/ 16 h 160"/>
              <a:gd name="T54" fmla="*/ 125 w 158"/>
              <a:gd name="T55" fmla="*/ 29 h 160"/>
              <a:gd name="T56" fmla="*/ 117 w 158"/>
              <a:gd name="T57" fmla="*/ 27 h 160"/>
              <a:gd name="T58" fmla="*/ 104 w 158"/>
              <a:gd name="T59" fmla="*/ 40 h 160"/>
              <a:gd name="T60" fmla="*/ 117 w 158"/>
              <a:gd name="T61" fmla="*/ 53 h 160"/>
              <a:gd name="T62" fmla="*/ 131 w 158"/>
              <a:gd name="T63" fmla="*/ 40 h 160"/>
              <a:gd name="T64" fmla="*/ 128 w 158"/>
              <a:gd name="T65" fmla="*/ 33 h 160"/>
              <a:gd name="T66" fmla="*/ 141 w 158"/>
              <a:gd name="T67" fmla="*/ 20 h 160"/>
              <a:gd name="T68" fmla="*/ 141 w 158"/>
              <a:gd name="T69" fmla="*/ 77 h 160"/>
              <a:gd name="T70" fmla="*/ 125 w 158"/>
              <a:gd name="T71" fmla="*/ 40 h 160"/>
              <a:gd name="T72" fmla="*/ 117 w 158"/>
              <a:gd name="T73" fmla="*/ 48 h 160"/>
              <a:gd name="T74" fmla="*/ 109 w 158"/>
              <a:gd name="T75" fmla="*/ 40 h 160"/>
              <a:gd name="T76" fmla="*/ 117 w 158"/>
              <a:gd name="T77" fmla="*/ 32 h 160"/>
              <a:gd name="T78" fmla="*/ 121 w 158"/>
              <a:gd name="T79" fmla="*/ 33 h 160"/>
              <a:gd name="T80" fmla="*/ 115 w 158"/>
              <a:gd name="T81" fmla="*/ 38 h 160"/>
              <a:gd name="T82" fmla="*/ 115 w 158"/>
              <a:gd name="T83" fmla="*/ 42 h 160"/>
              <a:gd name="T84" fmla="*/ 117 w 158"/>
              <a:gd name="T85" fmla="*/ 43 h 160"/>
              <a:gd name="T86" fmla="*/ 119 w 158"/>
              <a:gd name="T87" fmla="*/ 42 h 160"/>
              <a:gd name="T88" fmla="*/ 125 w 158"/>
              <a:gd name="T89" fmla="*/ 37 h 160"/>
              <a:gd name="T90" fmla="*/ 125 w 158"/>
              <a:gd name="T91" fmla="*/ 40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158" h="160">
                <a:moveTo>
                  <a:pt x="157" y="1"/>
                </a:moveTo>
                <a:cubicBezTo>
                  <a:pt x="156" y="0"/>
                  <a:pt x="154" y="0"/>
                  <a:pt x="153" y="1"/>
                </a:cubicBezTo>
                <a:cubicBezTo>
                  <a:pt x="143" y="11"/>
                  <a:pt x="143" y="11"/>
                  <a:pt x="143" y="11"/>
                </a:cubicBezTo>
                <a:cubicBezTo>
                  <a:pt x="81" y="11"/>
                  <a:pt x="81" y="11"/>
                  <a:pt x="81" y="11"/>
                </a:cubicBezTo>
                <a:cubicBezTo>
                  <a:pt x="3" y="89"/>
                  <a:pt x="3" y="89"/>
                  <a:pt x="3" y="89"/>
                </a:cubicBezTo>
                <a:cubicBezTo>
                  <a:pt x="1" y="91"/>
                  <a:pt x="0" y="94"/>
                  <a:pt x="0" y="96"/>
                </a:cubicBezTo>
                <a:cubicBezTo>
                  <a:pt x="0" y="99"/>
                  <a:pt x="1" y="101"/>
                  <a:pt x="3" y="103"/>
                </a:cubicBezTo>
                <a:cubicBezTo>
                  <a:pt x="57" y="157"/>
                  <a:pt x="57" y="157"/>
                  <a:pt x="57" y="157"/>
                </a:cubicBezTo>
                <a:cubicBezTo>
                  <a:pt x="59" y="159"/>
                  <a:pt x="62" y="160"/>
                  <a:pt x="64" y="160"/>
                </a:cubicBezTo>
                <a:cubicBezTo>
                  <a:pt x="66" y="160"/>
                  <a:pt x="69" y="159"/>
                  <a:pt x="71" y="157"/>
                </a:cubicBezTo>
                <a:cubicBezTo>
                  <a:pt x="147" y="79"/>
                  <a:pt x="147" y="79"/>
                  <a:pt x="147" y="79"/>
                </a:cubicBezTo>
                <a:cubicBezTo>
                  <a:pt x="147" y="14"/>
                  <a:pt x="147" y="14"/>
                  <a:pt x="147" y="14"/>
                </a:cubicBezTo>
                <a:cubicBezTo>
                  <a:pt x="157" y="5"/>
                  <a:pt x="157" y="5"/>
                  <a:pt x="157" y="5"/>
                </a:cubicBezTo>
                <a:cubicBezTo>
                  <a:pt x="158" y="4"/>
                  <a:pt x="158" y="2"/>
                  <a:pt x="157" y="1"/>
                </a:cubicBezTo>
                <a:close/>
                <a:moveTo>
                  <a:pt x="61" y="153"/>
                </a:moveTo>
                <a:cubicBezTo>
                  <a:pt x="7" y="99"/>
                  <a:pt x="7" y="99"/>
                  <a:pt x="7" y="99"/>
                </a:cubicBezTo>
                <a:cubicBezTo>
                  <a:pt x="6" y="98"/>
                  <a:pt x="5" y="97"/>
                  <a:pt x="5" y="96"/>
                </a:cubicBezTo>
                <a:cubicBezTo>
                  <a:pt x="5" y="95"/>
                  <a:pt x="6" y="94"/>
                  <a:pt x="7" y="93"/>
                </a:cubicBezTo>
                <a:cubicBezTo>
                  <a:pt x="30" y="69"/>
                  <a:pt x="30" y="69"/>
                  <a:pt x="30" y="69"/>
                </a:cubicBezTo>
                <a:cubicBezTo>
                  <a:pt x="90" y="129"/>
                  <a:pt x="90" y="129"/>
                  <a:pt x="90" y="129"/>
                </a:cubicBezTo>
                <a:cubicBezTo>
                  <a:pt x="67" y="153"/>
                  <a:pt x="67" y="153"/>
                  <a:pt x="67" y="153"/>
                </a:cubicBezTo>
                <a:cubicBezTo>
                  <a:pt x="65" y="155"/>
                  <a:pt x="63" y="155"/>
                  <a:pt x="61" y="153"/>
                </a:cubicBezTo>
                <a:close/>
                <a:moveTo>
                  <a:pt x="141" y="77"/>
                </a:moveTo>
                <a:cubicBezTo>
                  <a:pt x="94" y="126"/>
                  <a:pt x="94" y="126"/>
                  <a:pt x="94" y="126"/>
                </a:cubicBezTo>
                <a:cubicBezTo>
                  <a:pt x="34" y="66"/>
                  <a:pt x="34" y="66"/>
                  <a:pt x="34" y="66"/>
                </a:cubicBezTo>
                <a:cubicBezTo>
                  <a:pt x="83" y="16"/>
                  <a:pt x="83" y="16"/>
                  <a:pt x="83" y="16"/>
                </a:cubicBezTo>
                <a:cubicBezTo>
                  <a:pt x="138" y="16"/>
                  <a:pt x="138" y="16"/>
                  <a:pt x="138" y="16"/>
                </a:cubicBezTo>
                <a:cubicBezTo>
                  <a:pt x="125" y="29"/>
                  <a:pt x="125" y="29"/>
                  <a:pt x="125" y="29"/>
                </a:cubicBezTo>
                <a:cubicBezTo>
                  <a:pt x="123" y="27"/>
                  <a:pt x="120" y="27"/>
                  <a:pt x="117" y="27"/>
                </a:cubicBezTo>
                <a:cubicBezTo>
                  <a:pt x="110" y="27"/>
                  <a:pt x="104" y="33"/>
                  <a:pt x="104" y="40"/>
                </a:cubicBezTo>
                <a:cubicBezTo>
                  <a:pt x="104" y="47"/>
                  <a:pt x="110" y="53"/>
                  <a:pt x="117" y="53"/>
                </a:cubicBezTo>
                <a:cubicBezTo>
                  <a:pt x="125" y="53"/>
                  <a:pt x="131" y="47"/>
                  <a:pt x="131" y="40"/>
                </a:cubicBezTo>
                <a:cubicBezTo>
                  <a:pt x="131" y="37"/>
                  <a:pt x="130" y="35"/>
                  <a:pt x="128" y="33"/>
                </a:cubicBezTo>
                <a:cubicBezTo>
                  <a:pt x="141" y="20"/>
                  <a:pt x="141" y="20"/>
                  <a:pt x="141" y="20"/>
                </a:cubicBezTo>
                <a:lnTo>
                  <a:pt x="141" y="77"/>
                </a:lnTo>
                <a:close/>
                <a:moveTo>
                  <a:pt x="125" y="40"/>
                </a:moveTo>
                <a:cubicBezTo>
                  <a:pt x="125" y="44"/>
                  <a:pt x="122" y="48"/>
                  <a:pt x="117" y="48"/>
                </a:cubicBezTo>
                <a:cubicBezTo>
                  <a:pt x="113" y="48"/>
                  <a:pt x="109" y="44"/>
                  <a:pt x="109" y="40"/>
                </a:cubicBezTo>
                <a:cubicBezTo>
                  <a:pt x="109" y="36"/>
                  <a:pt x="113" y="32"/>
                  <a:pt x="117" y="32"/>
                </a:cubicBezTo>
                <a:cubicBezTo>
                  <a:pt x="119" y="32"/>
                  <a:pt x="120" y="32"/>
                  <a:pt x="121" y="33"/>
                </a:cubicBezTo>
                <a:cubicBezTo>
                  <a:pt x="115" y="38"/>
                  <a:pt x="115" y="38"/>
                  <a:pt x="115" y="38"/>
                </a:cubicBezTo>
                <a:cubicBezTo>
                  <a:pt x="114" y="39"/>
                  <a:pt x="114" y="41"/>
                  <a:pt x="115" y="42"/>
                </a:cubicBezTo>
                <a:cubicBezTo>
                  <a:pt x="116" y="42"/>
                  <a:pt x="117" y="43"/>
                  <a:pt x="117" y="43"/>
                </a:cubicBezTo>
                <a:cubicBezTo>
                  <a:pt x="118" y="43"/>
                  <a:pt x="119" y="42"/>
                  <a:pt x="119" y="42"/>
                </a:cubicBezTo>
                <a:cubicBezTo>
                  <a:pt x="125" y="37"/>
                  <a:pt x="125" y="37"/>
                  <a:pt x="125" y="37"/>
                </a:cubicBezTo>
                <a:cubicBezTo>
                  <a:pt x="125" y="38"/>
                  <a:pt x="125" y="39"/>
                  <a:pt x="125" y="4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26" name="Freeform 1123">
            <a:extLst>
              <a:ext uri="{FF2B5EF4-FFF2-40B4-BE49-F238E27FC236}">
                <a16:creationId xmlns:a16="http://schemas.microsoft.com/office/drawing/2014/main" xmlns="" id="{2327765B-708E-4EA0-9BF3-0398536EFA4F}"/>
              </a:ext>
            </a:extLst>
          </p:cNvPr>
          <p:cNvSpPr>
            <a:spLocks noEditPoints="1"/>
          </p:cNvSpPr>
          <p:nvPr/>
        </p:nvSpPr>
        <p:spPr bwMode="auto">
          <a:xfrm>
            <a:off x="5840413" y="3463925"/>
            <a:ext cx="541338" cy="552450"/>
          </a:xfrm>
          <a:custGeom>
            <a:avLst/>
            <a:gdLst>
              <a:gd name="T0" fmla="*/ 55 w 158"/>
              <a:gd name="T1" fmla="*/ 60 h 160"/>
              <a:gd name="T2" fmla="*/ 43 w 158"/>
              <a:gd name="T3" fmla="*/ 128 h 160"/>
              <a:gd name="T4" fmla="*/ 43 w 158"/>
              <a:gd name="T5" fmla="*/ 124 h 160"/>
              <a:gd name="T6" fmla="*/ 47 w 158"/>
              <a:gd name="T7" fmla="*/ 67 h 160"/>
              <a:gd name="T8" fmla="*/ 51 w 158"/>
              <a:gd name="T9" fmla="*/ 136 h 160"/>
              <a:gd name="T10" fmla="*/ 51 w 158"/>
              <a:gd name="T11" fmla="*/ 132 h 160"/>
              <a:gd name="T12" fmla="*/ 69 w 158"/>
              <a:gd name="T13" fmla="*/ 143 h 160"/>
              <a:gd name="T14" fmla="*/ 58 w 158"/>
              <a:gd name="T15" fmla="*/ 52 h 160"/>
              <a:gd name="T16" fmla="*/ 58 w 158"/>
              <a:gd name="T17" fmla="*/ 49 h 160"/>
              <a:gd name="T18" fmla="*/ 62 w 158"/>
              <a:gd name="T19" fmla="*/ 143 h 160"/>
              <a:gd name="T20" fmla="*/ 36 w 158"/>
              <a:gd name="T21" fmla="*/ 75 h 160"/>
              <a:gd name="T22" fmla="*/ 36 w 158"/>
              <a:gd name="T23" fmla="*/ 71 h 160"/>
              <a:gd name="T24" fmla="*/ 24 w 158"/>
              <a:gd name="T25" fmla="*/ 105 h 160"/>
              <a:gd name="T26" fmla="*/ 21 w 158"/>
              <a:gd name="T27" fmla="*/ 90 h 160"/>
              <a:gd name="T28" fmla="*/ 21 w 158"/>
              <a:gd name="T29" fmla="*/ 86 h 160"/>
              <a:gd name="T30" fmla="*/ 17 w 158"/>
              <a:gd name="T31" fmla="*/ 98 h 160"/>
              <a:gd name="T32" fmla="*/ 66 w 158"/>
              <a:gd name="T33" fmla="*/ 45 h 160"/>
              <a:gd name="T34" fmla="*/ 66 w 158"/>
              <a:gd name="T35" fmla="*/ 41 h 160"/>
              <a:gd name="T36" fmla="*/ 32 w 158"/>
              <a:gd name="T37" fmla="*/ 113 h 160"/>
              <a:gd name="T38" fmla="*/ 36 w 158"/>
              <a:gd name="T39" fmla="*/ 120 h 160"/>
              <a:gd name="T40" fmla="*/ 36 w 158"/>
              <a:gd name="T41" fmla="*/ 117 h 160"/>
              <a:gd name="T42" fmla="*/ 32 w 158"/>
              <a:gd name="T43" fmla="*/ 83 h 160"/>
              <a:gd name="T44" fmla="*/ 81 w 158"/>
              <a:gd name="T45" fmla="*/ 128 h 160"/>
              <a:gd name="T46" fmla="*/ 81 w 158"/>
              <a:gd name="T47" fmla="*/ 124 h 160"/>
              <a:gd name="T48" fmla="*/ 122 w 158"/>
              <a:gd name="T49" fmla="*/ 90 h 160"/>
              <a:gd name="T50" fmla="*/ 103 w 158"/>
              <a:gd name="T51" fmla="*/ 105 h 160"/>
              <a:gd name="T52" fmla="*/ 103 w 158"/>
              <a:gd name="T53" fmla="*/ 101 h 160"/>
              <a:gd name="T54" fmla="*/ 114 w 158"/>
              <a:gd name="T55" fmla="*/ 97 h 160"/>
              <a:gd name="T56" fmla="*/ 125 w 158"/>
              <a:gd name="T57" fmla="*/ 82 h 160"/>
              <a:gd name="T58" fmla="*/ 125 w 158"/>
              <a:gd name="T59" fmla="*/ 78 h 160"/>
              <a:gd name="T60" fmla="*/ 131 w 158"/>
              <a:gd name="T61" fmla="*/ 51 h 160"/>
              <a:gd name="T62" fmla="*/ 75 w 158"/>
              <a:gd name="T63" fmla="*/ 136 h 160"/>
              <a:gd name="T64" fmla="*/ 133 w 158"/>
              <a:gd name="T65" fmla="*/ 69 h 160"/>
              <a:gd name="T66" fmla="*/ 133 w 158"/>
              <a:gd name="T67" fmla="*/ 69 h 160"/>
              <a:gd name="T68" fmla="*/ 131 w 158"/>
              <a:gd name="T69" fmla="*/ 61 h 160"/>
              <a:gd name="T70" fmla="*/ 90 w 158"/>
              <a:gd name="T71" fmla="*/ 121 h 160"/>
              <a:gd name="T72" fmla="*/ 105 w 158"/>
              <a:gd name="T73" fmla="*/ 24 h 160"/>
              <a:gd name="T74" fmla="*/ 105 w 158"/>
              <a:gd name="T75" fmla="*/ 24 h 160"/>
              <a:gd name="T76" fmla="*/ 77 w 158"/>
              <a:gd name="T77" fmla="*/ 37 h 160"/>
              <a:gd name="T78" fmla="*/ 81 w 158"/>
              <a:gd name="T79" fmla="*/ 30 h 160"/>
              <a:gd name="T80" fmla="*/ 81 w 158"/>
              <a:gd name="T81" fmla="*/ 26 h 160"/>
              <a:gd name="T82" fmla="*/ 94 w 158"/>
              <a:gd name="T83" fmla="*/ 24 h 160"/>
              <a:gd name="T84" fmla="*/ 97 w 158"/>
              <a:gd name="T85" fmla="*/ 113 h 160"/>
              <a:gd name="T86" fmla="*/ 157 w 158"/>
              <a:gd name="T87" fmla="*/ 1 h 160"/>
              <a:gd name="T88" fmla="*/ 3 w 158"/>
              <a:gd name="T89" fmla="*/ 89 h 160"/>
              <a:gd name="T90" fmla="*/ 64 w 158"/>
              <a:gd name="T91" fmla="*/ 160 h 160"/>
              <a:gd name="T92" fmla="*/ 157 w 158"/>
              <a:gd name="T93" fmla="*/ 5 h 160"/>
              <a:gd name="T94" fmla="*/ 61 w 158"/>
              <a:gd name="T95" fmla="*/ 153 h 160"/>
              <a:gd name="T96" fmla="*/ 83 w 158"/>
              <a:gd name="T97" fmla="*/ 16 h 160"/>
              <a:gd name="T98" fmla="*/ 104 w 158"/>
              <a:gd name="T99" fmla="*/ 40 h 160"/>
              <a:gd name="T100" fmla="*/ 141 w 158"/>
              <a:gd name="T101" fmla="*/ 20 h 160"/>
              <a:gd name="T102" fmla="*/ 109 w 158"/>
              <a:gd name="T103" fmla="*/ 40 h 160"/>
              <a:gd name="T104" fmla="*/ 115 w 158"/>
              <a:gd name="T105" fmla="*/ 42 h 160"/>
              <a:gd name="T106" fmla="*/ 125 w 158"/>
              <a:gd name="T107" fmla="*/ 40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58" h="160">
                <a:moveTo>
                  <a:pt x="51" y="56"/>
                </a:moveTo>
                <a:cubicBezTo>
                  <a:pt x="50" y="57"/>
                  <a:pt x="50" y="59"/>
                  <a:pt x="51" y="60"/>
                </a:cubicBezTo>
                <a:cubicBezTo>
                  <a:pt x="51" y="60"/>
                  <a:pt x="52" y="61"/>
                  <a:pt x="53" y="61"/>
                </a:cubicBezTo>
                <a:cubicBezTo>
                  <a:pt x="53" y="61"/>
                  <a:pt x="54" y="60"/>
                  <a:pt x="55" y="60"/>
                </a:cubicBezTo>
                <a:cubicBezTo>
                  <a:pt x="56" y="59"/>
                  <a:pt x="56" y="57"/>
                  <a:pt x="55" y="56"/>
                </a:cubicBezTo>
                <a:cubicBezTo>
                  <a:pt x="53" y="55"/>
                  <a:pt x="52" y="55"/>
                  <a:pt x="51" y="56"/>
                </a:cubicBezTo>
                <a:close/>
                <a:moveTo>
                  <a:pt x="43" y="124"/>
                </a:moveTo>
                <a:cubicBezTo>
                  <a:pt x="42" y="125"/>
                  <a:pt x="42" y="127"/>
                  <a:pt x="43" y="128"/>
                </a:cubicBezTo>
                <a:cubicBezTo>
                  <a:pt x="44" y="128"/>
                  <a:pt x="44" y="129"/>
                  <a:pt x="45" y="129"/>
                </a:cubicBezTo>
                <a:cubicBezTo>
                  <a:pt x="46" y="129"/>
                  <a:pt x="46" y="128"/>
                  <a:pt x="47" y="128"/>
                </a:cubicBezTo>
                <a:cubicBezTo>
                  <a:pt x="48" y="127"/>
                  <a:pt x="48" y="125"/>
                  <a:pt x="47" y="124"/>
                </a:cubicBezTo>
                <a:cubicBezTo>
                  <a:pt x="46" y="123"/>
                  <a:pt x="44" y="123"/>
                  <a:pt x="43" y="124"/>
                </a:cubicBezTo>
                <a:close/>
                <a:moveTo>
                  <a:pt x="43" y="64"/>
                </a:moveTo>
                <a:cubicBezTo>
                  <a:pt x="42" y="65"/>
                  <a:pt x="42" y="66"/>
                  <a:pt x="43" y="67"/>
                </a:cubicBezTo>
                <a:cubicBezTo>
                  <a:pt x="44" y="68"/>
                  <a:pt x="44" y="68"/>
                  <a:pt x="45" y="68"/>
                </a:cubicBezTo>
                <a:cubicBezTo>
                  <a:pt x="46" y="68"/>
                  <a:pt x="46" y="68"/>
                  <a:pt x="47" y="67"/>
                </a:cubicBezTo>
                <a:cubicBezTo>
                  <a:pt x="48" y="66"/>
                  <a:pt x="48" y="65"/>
                  <a:pt x="47" y="64"/>
                </a:cubicBezTo>
                <a:cubicBezTo>
                  <a:pt x="46" y="63"/>
                  <a:pt x="44" y="63"/>
                  <a:pt x="43" y="64"/>
                </a:cubicBezTo>
                <a:close/>
                <a:moveTo>
                  <a:pt x="51" y="132"/>
                </a:moveTo>
                <a:cubicBezTo>
                  <a:pt x="50" y="133"/>
                  <a:pt x="50" y="134"/>
                  <a:pt x="51" y="136"/>
                </a:cubicBezTo>
                <a:cubicBezTo>
                  <a:pt x="51" y="136"/>
                  <a:pt x="52" y="136"/>
                  <a:pt x="53" y="136"/>
                </a:cubicBezTo>
                <a:cubicBezTo>
                  <a:pt x="53" y="136"/>
                  <a:pt x="54" y="136"/>
                  <a:pt x="54" y="136"/>
                </a:cubicBezTo>
                <a:cubicBezTo>
                  <a:pt x="55" y="134"/>
                  <a:pt x="55" y="133"/>
                  <a:pt x="54" y="132"/>
                </a:cubicBezTo>
                <a:cubicBezTo>
                  <a:pt x="53" y="131"/>
                  <a:pt x="52" y="131"/>
                  <a:pt x="51" y="132"/>
                </a:cubicBezTo>
                <a:close/>
                <a:moveTo>
                  <a:pt x="66" y="139"/>
                </a:moveTo>
                <a:cubicBezTo>
                  <a:pt x="65" y="140"/>
                  <a:pt x="65" y="142"/>
                  <a:pt x="66" y="143"/>
                </a:cubicBezTo>
                <a:cubicBezTo>
                  <a:pt x="66" y="144"/>
                  <a:pt x="67" y="144"/>
                  <a:pt x="68" y="144"/>
                </a:cubicBezTo>
                <a:cubicBezTo>
                  <a:pt x="68" y="144"/>
                  <a:pt x="69" y="144"/>
                  <a:pt x="69" y="143"/>
                </a:cubicBezTo>
                <a:cubicBezTo>
                  <a:pt x="71" y="142"/>
                  <a:pt x="71" y="140"/>
                  <a:pt x="69" y="139"/>
                </a:cubicBezTo>
                <a:cubicBezTo>
                  <a:pt x="68" y="138"/>
                  <a:pt x="67" y="138"/>
                  <a:pt x="66" y="139"/>
                </a:cubicBezTo>
                <a:close/>
                <a:moveTo>
                  <a:pt x="58" y="49"/>
                </a:moveTo>
                <a:cubicBezTo>
                  <a:pt x="57" y="50"/>
                  <a:pt x="57" y="51"/>
                  <a:pt x="58" y="52"/>
                </a:cubicBezTo>
                <a:cubicBezTo>
                  <a:pt x="59" y="53"/>
                  <a:pt x="59" y="53"/>
                  <a:pt x="60" y="53"/>
                </a:cubicBezTo>
                <a:cubicBezTo>
                  <a:pt x="61" y="53"/>
                  <a:pt x="61" y="53"/>
                  <a:pt x="62" y="52"/>
                </a:cubicBezTo>
                <a:cubicBezTo>
                  <a:pt x="63" y="51"/>
                  <a:pt x="63" y="50"/>
                  <a:pt x="62" y="49"/>
                </a:cubicBezTo>
                <a:cubicBezTo>
                  <a:pt x="61" y="48"/>
                  <a:pt x="59" y="48"/>
                  <a:pt x="58" y="49"/>
                </a:cubicBezTo>
                <a:close/>
                <a:moveTo>
                  <a:pt x="58" y="139"/>
                </a:moveTo>
                <a:cubicBezTo>
                  <a:pt x="57" y="140"/>
                  <a:pt x="57" y="142"/>
                  <a:pt x="58" y="143"/>
                </a:cubicBezTo>
                <a:cubicBezTo>
                  <a:pt x="59" y="144"/>
                  <a:pt x="59" y="144"/>
                  <a:pt x="60" y="144"/>
                </a:cubicBezTo>
                <a:cubicBezTo>
                  <a:pt x="61" y="144"/>
                  <a:pt x="61" y="144"/>
                  <a:pt x="62" y="143"/>
                </a:cubicBezTo>
                <a:cubicBezTo>
                  <a:pt x="63" y="142"/>
                  <a:pt x="63" y="140"/>
                  <a:pt x="62" y="139"/>
                </a:cubicBezTo>
                <a:cubicBezTo>
                  <a:pt x="61" y="138"/>
                  <a:pt x="59" y="138"/>
                  <a:pt x="58" y="139"/>
                </a:cubicBezTo>
                <a:close/>
                <a:moveTo>
                  <a:pt x="36" y="71"/>
                </a:moveTo>
                <a:cubicBezTo>
                  <a:pt x="35" y="72"/>
                  <a:pt x="35" y="74"/>
                  <a:pt x="36" y="75"/>
                </a:cubicBezTo>
                <a:cubicBezTo>
                  <a:pt x="36" y="76"/>
                  <a:pt x="37" y="76"/>
                  <a:pt x="38" y="76"/>
                </a:cubicBezTo>
                <a:cubicBezTo>
                  <a:pt x="38" y="76"/>
                  <a:pt x="39" y="76"/>
                  <a:pt x="39" y="75"/>
                </a:cubicBezTo>
                <a:cubicBezTo>
                  <a:pt x="41" y="74"/>
                  <a:pt x="41" y="72"/>
                  <a:pt x="39" y="71"/>
                </a:cubicBezTo>
                <a:cubicBezTo>
                  <a:pt x="38" y="70"/>
                  <a:pt x="37" y="70"/>
                  <a:pt x="36" y="71"/>
                </a:cubicBezTo>
                <a:close/>
                <a:moveTo>
                  <a:pt x="20" y="102"/>
                </a:moveTo>
                <a:cubicBezTo>
                  <a:pt x="19" y="103"/>
                  <a:pt x="19" y="104"/>
                  <a:pt x="20" y="105"/>
                </a:cubicBezTo>
                <a:cubicBezTo>
                  <a:pt x="21" y="106"/>
                  <a:pt x="22" y="106"/>
                  <a:pt x="22" y="106"/>
                </a:cubicBezTo>
                <a:cubicBezTo>
                  <a:pt x="23" y="106"/>
                  <a:pt x="24" y="106"/>
                  <a:pt x="24" y="105"/>
                </a:cubicBezTo>
                <a:cubicBezTo>
                  <a:pt x="25" y="104"/>
                  <a:pt x="25" y="103"/>
                  <a:pt x="24" y="102"/>
                </a:cubicBezTo>
                <a:cubicBezTo>
                  <a:pt x="23" y="101"/>
                  <a:pt x="22" y="101"/>
                  <a:pt x="20" y="102"/>
                </a:cubicBezTo>
                <a:close/>
                <a:moveTo>
                  <a:pt x="21" y="86"/>
                </a:moveTo>
                <a:cubicBezTo>
                  <a:pt x="20" y="87"/>
                  <a:pt x="20" y="89"/>
                  <a:pt x="21" y="90"/>
                </a:cubicBezTo>
                <a:cubicBezTo>
                  <a:pt x="21" y="91"/>
                  <a:pt x="22" y="91"/>
                  <a:pt x="23" y="91"/>
                </a:cubicBezTo>
                <a:cubicBezTo>
                  <a:pt x="23" y="91"/>
                  <a:pt x="24" y="91"/>
                  <a:pt x="24" y="90"/>
                </a:cubicBezTo>
                <a:cubicBezTo>
                  <a:pt x="25" y="89"/>
                  <a:pt x="25" y="87"/>
                  <a:pt x="24" y="86"/>
                </a:cubicBezTo>
                <a:cubicBezTo>
                  <a:pt x="23" y="85"/>
                  <a:pt x="22" y="85"/>
                  <a:pt x="21" y="86"/>
                </a:cubicBezTo>
                <a:close/>
                <a:moveTo>
                  <a:pt x="13" y="94"/>
                </a:moveTo>
                <a:cubicBezTo>
                  <a:pt x="12" y="95"/>
                  <a:pt x="12" y="97"/>
                  <a:pt x="13" y="98"/>
                </a:cubicBezTo>
                <a:cubicBezTo>
                  <a:pt x="14" y="98"/>
                  <a:pt x="14" y="99"/>
                  <a:pt x="15" y="99"/>
                </a:cubicBezTo>
                <a:cubicBezTo>
                  <a:pt x="16" y="99"/>
                  <a:pt x="16" y="98"/>
                  <a:pt x="17" y="98"/>
                </a:cubicBezTo>
                <a:cubicBezTo>
                  <a:pt x="18" y="97"/>
                  <a:pt x="18" y="95"/>
                  <a:pt x="17" y="94"/>
                </a:cubicBezTo>
                <a:cubicBezTo>
                  <a:pt x="16" y="93"/>
                  <a:pt x="14" y="93"/>
                  <a:pt x="13" y="94"/>
                </a:cubicBezTo>
                <a:close/>
                <a:moveTo>
                  <a:pt x="66" y="41"/>
                </a:moveTo>
                <a:cubicBezTo>
                  <a:pt x="65" y="42"/>
                  <a:pt x="65" y="44"/>
                  <a:pt x="66" y="45"/>
                </a:cubicBezTo>
                <a:cubicBezTo>
                  <a:pt x="66" y="45"/>
                  <a:pt x="67" y="46"/>
                  <a:pt x="68" y="46"/>
                </a:cubicBezTo>
                <a:cubicBezTo>
                  <a:pt x="68" y="46"/>
                  <a:pt x="69" y="45"/>
                  <a:pt x="70" y="45"/>
                </a:cubicBezTo>
                <a:cubicBezTo>
                  <a:pt x="71" y="44"/>
                  <a:pt x="71" y="42"/>
                  <a:pt x="70" y="41"/>
                </a:cubicBezTo>
                <a:cubicBezTo>
                  <a:pt x="68" y="40"/>
                  <a:pt x="67" y="40"/>
                  <a:pt x="66" y="41"/>
                </a:cubicBezTo>
                <a:close/>
                <a:moveTo>
                  <a:pt x="28" y="109"/>
                </a:moveTo>
                <a:cubicBezTo>
                  <a:pt x="27" y="110"/>
                  <a:pt x="27" y="112"/>
                  <a:pt x="28" y="113"/>
                </a:cubicBezTo>
                <a:cubicBezTo>
                  <a:pt x="29" y="113"/>
                  <a:pt x="29" y="114"/>
                  <a:pt x="30" y="114"/>
                </a:cubicBezTo>
                <a:cubicBezTo>
                  <a:pt x="31" y="114"/>
                  <a:pt x="31" y="113"/>
                  <a:pt x="32" y="113"/>
                </a:cubicBezTo>
                <a:cubicBezTo>
                  <a:pt x="33" y="112"/>
                  <a:pt x="33" y="110"/>
                  <a:pt x="32" y="109"/>
                </a:cubicBezTo>
                <a:cubicBezTo>
                  <a:pt x="31" y="108"/>
                  <a:pt x="29" y="108"/>
                  <a:pt x="28" y="109"/>
                </a:cubicBezTo>
                <a:close/>
                <a:moveTo>
                  <a:pt x="36" y="117"/>
                </a:moveTo>
                <a:cubicBezTo>
                  <a:pt x="35" y="118"/>
                  <a:pt x="35" y="119"/>
                  <a:pt x="36" y="120"/>
                </a:cubicBezTo>
                <a:cubicBezTo>
                  <a:pt x="36" y="121"/>
                  <a:pt x="37" y="121"/>
                  <a:pt x="37" y="121"/>
                </a:cubicBezTo>
                <a:cubicBezTo>
                  <a:pt x="38" y="121"/>
                  <a:pt x="39" y="121"/>
                  <a:pt x="39" y="120"/>
                </a:cubicBezTo>
                <a:cubicBezTo>
                  <a:pt x="40" y="119"/>
                  <a:pt x="40" y="118"/>
                  <a:pt x="39" y="117"/>
                </a:cubicBezTo>
                <a:cubicBezTo>
                  <a:pt x="38" y="116"/>
                  <a:pt x="37" y="116"/>
                  <a:pt x="36" y="117"/>
                </a:cubicBezTo>
                <a:close/>
                <a:moveTo>
                  <a:pt x="28" y="79"/>
                </a:moveTo>
                <a:cubicBezTo>
                  <a:pt x="27" y="80"/>
                  <a:pt x="27" y="82"/>
                  <a:pt x="28" y="83"/>
                </a:cubicBezTo>
                <a:cubicBezTo>
                  <a:pt x="29" y="83"/>
                  <a:pt x="29" y="83"/>
                  <a:pt x="30" y="83"/>
                </a:cubicBezTo>
                <a:cubicBezTo>
                  <a:pt x="31" y="83"/>
                  <a:pt x="31" y="83"/>
                  <a:pt x="32" y="83"/>
                </a:cubicBezTo>
                <a:cubicBezTo>
                  <a:pt x="33" y="82"/>
                  <a:pt x="33" y="80"/>
                  <a:pt x="32" y="79"/>
                </a:cubicBezTo>
                <a:cubicBezTo>
                  <a:pt x="31" y="78"/>
                  <a:pt x="29" y="78"/>
                  <a:pt x="28" y="79"/>
                </a:cubicBezTo>
                <a:close/>
                <a:moveTo>
                  <a:pt x="81" y="124"/>
                </a:moveTo>
                <a:cubicBezTo>
                  <a:pt x="80" y="125"/>
                  <a:pt x="80" y="127"/>
                  <a:pt x="81" y="128"/>
                </a:cubicBezTo>
                <a:cubicBezTo>
                  <a:pt x="81" y="128"/>
                  <a:pt x="82" y="129"/>
                  <a:pt x="82" y="129"/>
                </a:cubicBezTo>
                <a:cubicBezTo>
                  <a:pt x="83" y="129"/>
                  <a:pt x="84" y="128"/>
                  <a:pt x="84" y="128"/>
                </a:cubicBezTo>
                <a:cubicBezTo>
                  <a:pt x="85" y="127"/>
                  <a:pt x="85" y="125"/>
                  <a:pt x="84" y="124"/>
                </a:cubicBezTo>
                <a:cubicBezTo>
                  <a:pt x="83" y="123"/>
                  <a:pt x="82" y="123"/>
                  <a:pt x="81" y="124"/>
                </a:cubicBezTo>
                <a:close/>
                <a:moveTo>
                  <a:pt x="118" y="86"/>
                </a:moveTo>
                <a:cubicBezTo>
                  <a:pt x="117" y="87"/>
                  <a:pt x="117" y="89"/>
                  <a:pt x="118" y="90"/>
                </a:cubicBezTo>
                <a:cubicBezTo>
                  <a:pt x="118" y="90"/>
                  <a:pt x="119" y="90"/>
                  <a:pt x="120" y="90"/>
                </a:cubicBezTo>
                <a:cubicBezTo>
                  <a:pt x="120" y="90"/>
                  <a:pt x="121" y="90"/>
                  <a:pt x="122" y="90"/>
                </a:cubicBezTo>
                <a:cubicBezTo>
                  <a:pt x="123" y="89"/>
                  <a:pt x="123" y="87"/>
                  <a:pt x="122" y="86"/>
                </a:cubicBezTo>
                <a:cubicBezTo>
                  <a:pt x="120" y="85"/>
                  <a:pt x="119" y="85"/>
                  <a:pt x="118" y="86"/>
                </a:cubicBezTo>
                <a:close/>
                <a:moveTo>
                  <a:pt x="103" y="101"/>
                </a:moveTo>
                <a:cubicBezTo>
                  <a:pt x="102" y="102"/>
                  <a:pt x="102" y="104"/>
                  <a:pt x="103" y="105"/>
                </a:cubicBezTo>
                <a:cubicBezTo>
                  <a:pt x="103" y="105"/>
                  <a:pt x="104" y="106"/>
                  <a:pt x="105" y="106"/>
                </a:cubicBezTo>
                <a:cubicBezTo>
                  <a:pt x="105" y="106"/>
                  <a:pt x="106" y="105"/>
                  <a:pt x="107" y="105"/>
                </a:cubicBezTo>
                <a:cubicBezTo>
                  <a:pt x="108" y="104"/>
                  <a:pt x="108" y="102"/>
                  <a:pt x="107" y="101"/>
                </a:cubicBezTo>
                <a:cubicBezTo>
                  <a:pt x="106" y="100"/>
                  <a:pt x="104" y="100"/>
                  <a:pt x="103" y="101"/>
                </a:cubicBezTo>
                <a:close/>
                <a:moveTo>
                  <a:pt x="110" y="94"/>
                </a:moveTo>
                <a:cubicBezTo>
                  <a:pt x="109" y="95"/>
                  <a:pt x="109" y="96"/>
                  <a:pt x="110" y="97"/>
                </a:cubicBezTo>
                <a:cubicBezTo>
                  <a:pt x="111" y="98"/>
                  <a:pt x="112" y="98"/>
                  <a:pt x="112" y="98"/>
                </a:cubicBezTo>
                <a:cubicBezTo>
                  <a:pt x="113" y="98"/>
                  <a:pt x="114" y="98"/>
                  <a:pt x="114" y="97"/>
                </a:cubicBezTo>
                <a:cubicBezTo>
                  <a:pt x="115" y="96"/>
                  <a:pt x="115" y="95"/>
                  <a:pt x="114" y="94"/>
                </a:cubicBezTo>
                <a:cubicBezTo>
                  <a:pt x="113" y="92"/>
                  <a:pt x="111" y="93"/>
                  <a:pt x="110" y="94"/>
                </a:cubicBezTo>
                <a:close/>
                <a:moveTo>
                  <a:pt x="125" y="78"/>
                </a:moveTo>
                <a:cubicBezTo>
                  <a:pt x="124" y="79"/>
                  <a:pt x="124" y="81"/>
                  <a:pt x="125" y="82"/>
                </a:cubicBezTo>
                <a:cubicBezTo>
                  <a:pt x="126" y="83"/>
                  <a:pt x="126" y="83"/>
                  <a:pt x="127" y="83"/>
                </a:cubicBezTo>
                <a:cubicBezTo>
                  <a:pt x="128" y="83"/>
                  <a:pt x="129" y="83"/>
                  <a:pt x="129" y="82"/>
                </a:cubicBezTo>
                <a:cubicBezTo>
                  <a:pt x="130" y="81"/>
                  <a:pt x="130" y="79"/>
                  <a:pt x="129" y="78"/>
                </a:cubicBezTo>
                <a:cubicBezTo>
                  <a:pt x="128" y="77"/>
                  <a:pt x="126" y="77"/>
                  <a:pt x="125" y="78"/>
                </a:cubicBezTo>
                <a:close/>
                <a:moveTo>
                  <a:pt x="133" y="48"/>
                </a:moveTo>
                <a:cubicBezTo>
                  <a:pt x="135" y="48"/>
                  <a:pt x="136" y="49"/>
                  <a:pt x="136" y="51"/>
                </a:cubicBezTo>
                <a:cubicBezTo>
                  <a:pt x="136" y="52"/>
                  <a:pt x="135" y="53"/>
                  <a:pt x="133" y="53"/>
                </a:cubicBezTo>
                <a:cubicBezTo>
                  <a:pt x="132" y="53"/>
                  <a:pt x="131" y="52"/>
                  <a:pt x="131" y="51"/>
                </a:cubicBezTo>
                <a:cubicBezTo>
                  <a:pt x="131" y="49"/>
                  <a:pt x="132" y="48"/>
                  <a:pt x="133" y="48"/>
                </a:cubicBezTo>
                <a:close/>
                <a:moveTo>
                  <a:pt x="73" y="132"/>
                </a:moveTo>
                <a:cubicBezTo>
                  <a:pt x="72" y="133"/>
                  <a:pt x="72" y="135"/>
                  <a:pt x="73" y="136"/>
                </a:cubicBezTo>
                <a:cubicBezTo>
                  <a:pt x="74" y="136"/>
                  <a:pt x="74" y="136"/>
                  <a:pt x="75" y="136"/>
                </a:cubicBezTo>
                <a:cubicBezTo>
                  <a:pt x="76" y="136"/>
                  <a:pt x="76" y="136"/>
                  <a:pt x="77" y="136"/>
                </a:cubicBezTo>
                <a:cubicBezTo>
                  <a:pt x="78" y="134"/>
                  <a:pt x="78" y="133"/>
                  <a:pt x="77" y="132"/>
                </a:cubicBezTo>
                <a:cubicBezTo>
                  <a:pt x="76" y="131"/>
                  <a:pt x="74" y="131"/>
                  <a:pt x="73" y="132"/>
                </a:cubicBezTo>
                <a:close/>
                <a:moveTo>
                  <a:pt x="133" y="69"/>
                </a:moveTo>
                <a:cubicBezTo>
                  <a:pt x="135" y="69"/>
                  <a:pt x="136" y="71"/>
                  <a:pt x="136" y="72"/>
                </a:cubicBezTo>
                <a:cubicBezTo>
                  <a:pt x="136" y="73"/>
                  <a:pt x="135" y="75"/>
                  <a:pt x="133" y="75"/>
                </a:cubicBezTo>
                <a:cubicBezTo>
                  <a:pt x="132" y="75"/>
                  <a:pt x="131" y="73"/>
                  <a:pt x="131" y="72"/>
                </a:cubicBezTo>
                <a:cubicBezTo>
                  <a:pt x="131" y="71"/>
                  <a:pt x="132" y="69"/>
                  <a:pt x="133" y="69"/>
                </a:cubicBezTo>
                <a:close/>
                <a:moveTo>
                  <a:pt x="133" y="59"/>
                </a:moveTo>
                <a:cubicBezTo>
                  <a:pt x="135" y="59"/>
                  <a:pt x="136" y="60"/>
                  <a:pt x="136" y="61"/>
                </a:cubicBezTo>
                <a:cubicBezTo>
                  <a:pt x="136" y="63"/>
                  <a:pt x="135" y="64"/>
                  <a:pt x="133" y="64"/>
                </a:cubicBezTo>
                <a:cubicBezTo>
                  <a:pt x="132" y="64"/>
                  <a:pt x="131" y="63"/>
                  <a:pt x="131" y="61"/>
                </a:cubicBezTo>
                <a:cubicBezTo>
                  <a:pt x="131" y="60"/>
                  <a:pt x="132" y="59"/>
                  <a:pt x="133" y="59"/>
                </a:cubicBezTo>
                <a:close/>
                <a:moveTo>
                  <a:pt x="88" y="116"/>
                </a:moveTo>
                <a:cubicBezTo>
                  <a:pt x="87" y="118"/>
                  <a:pt x="87" y="119"/>
                  <a:pt x="88" y="120"/>
                </a:cubicBezTo>
                <a:cubicBezTo>
                  <a:pt x="89" y="121"/>
                  <a:pt x="89" y="121"/>
                  <a:pt x="90" y="121"/>
                </a:cubicBezTo>
                <a:cubicBezTo>
                  <a:pt x="91" y="121"/>
                  <a:pt x="91" y="121"/>
                  <a:pt x="92" y="120"/>
                </a:cubicBezTo>
                <a:cubicBezTo>
                  <a:pt x="93" y="119"/>
                  <a:pt x="93" y="117"/>
                  <a:pt x="92" y="116"/>
                </a:cubicBezTo>
                <a:cubicBezTo>
                  <a:pt x="91" y="115"/>
                  <a:pt x="89" y="115"/>
                  <a:pt x="88" y="116"/>
                </a:cubicBezTo>
                <a:close/>
                <a:moveTo>
                  <a:pt x="105" y="24"/>
                </a:moveTo>
                <a:cubicBezTo>
                  <a:pt x="105" y="23"/>
                  <a:pt x="104" y="21"/>
                  <a:pt x="102" y="21"/>
                </a:cubicBezTo>
                <a:cubicBezTo>
                  <a:pt x="101" y="21"/>
                  <a:pt x="100" y="23"/>
                  <a:pt x="100" y="24"/>
                </a:cubicBezTo>
                <a:cubicBezTo>
                  <a:pt x="100" y="25"/>
                  <a:pt x="101" y="27"/>
                  <a:pt x="102" y="27"/>
                </a:cubicBezTo>
                <a:cubicBezTo>
                  <a:pt x="104" y="27"/>
                  <a:pt x="105" y="25"/>
                  <a:pt x="105" y="24"/>
                </a:cubicBezTo>
                <a:close/>
                <a:moveTo>
                  <a:pt x="73" y="33"/>
                </a:moveTo>
                <a:cubicBezTo>
                  <a:pt x="72" y="34"/>
                  <a:pt x="72" y="36"/>
                  <a:pt x="73" y="37"/>
                </a:cubicBezTo>
                <a:cubicBezTo>
                  <a:pt x="74" y="38"/>
                  <a:pt x="74" y="38"/>
                  <a:pt x="75" y="38"/>
                </a:cubicBezTo>
                <a:cubicBezTo>
                  <a:pt x="76" y="38"/>
                  <a:pt x="77" y="38"/>
                  <a:pt x="77" y="37"/>
                </a:cubicBezTo>
                <a:cubicBezTo>
                  <a:pt x="78" y="36"/>
                  <a:pt x="78" y="34"/>
                  <a:pt x="77" y="33"/>
                </a:cubicBezTo>
                <a:cubicBezTo>
                  <a:pt x="76" y="32"/>
                  <a:pt x="74" y="32"/>
                  <a:pt x="73" y="33"/>
                </a:cubicBezTo>
                <a:close/>
                <a:moveTo>
                  <a:pt x="81" y="26"/>
                </a:moveTo>
                <a:cubicBezTo>
                  <a:pt x="80" y="27"/>
                  <a:pt x="80" y="29"/>
                  <a:pt x="81" y="30"/>
                </a:cubicBezTo>
                <a:cubicBezTo>
                  <a:pt x="81" y="30"/>
                  <a:pt x="82" y="30"/>
                  <a:pt x="83" y="30"/>
                </a:cubicBezTo>
                <a:cubicBezTo>
                  <a:pt x="83" y="30"/>
                  <a:pt x="84" y="30"/>
                  <a:pt x="85" y="30"/>
                </a:cubicBezTo>
                <a:cubicBezTo>
                  <a:pt x="86" y="29"/>
                  <a:pt x="86" y="27"/>
                  <a:pt x="85" y="26"/>
                </a:cubicBezTo>
                <a:cubicBezTo>
                  <a:pt x="84" y="25"/>
                  <a:pt x="82" y="25"/>
                  <a:pt x="81" y="26"/>
                </a:cubicBezTo>
                <a:close/>
                <a:moveTo>
                  <a:pt x="92" y="21"/>
                </a:moveTo>
                <a:cubicBezTo>
                  <a:pt x="90" y="21"/>
                  <a:pt x="89" y="23"/>
                  <a:pt x="89" y="24"/>
                </a:cubicBezTo>
                <a:cubicBezTo>
                  <a:pt x="89" y="25"/>
                  <a:pt x="90" y="27"/>
                  <a:pt x="92" y="27"/>
                </a:cubicBezTo>
                <a:cubicBezTo>
                  <a:pt x="93" y="27"/>
                  <a:pt x="94" y="25"/>
                  <a:pt x="94" y="24"/>
                </a:cubicBezTo>
                <a:cubicBezTo>
                  <a:pt x="94" y="23"/>
                  <a:pt x="93" y="21"/>
                  <a:pt x="92" y="21"/>
                </a:cubicBezTo>
                <a:close/>
                <a:moveTo>
                  <a:pt x="95" y="109"/>
                </a:moveTo>
                <a:cubicBezTo>
                  <a:pt x="94" y="110"/>
                  <a:pt x="94" y="112"/>
                  <a:pt x="96" y="113"/>
                </a:cubicBezTo>
                <a:cubicBezTo>
                  <a:pt x="96" y="113"/>
                  <a:pt x="97" y="113"/>
                  <a:pt x="97" y="113"/>
                </a:cubicBezTo>
                <a:cubicBezTo>
                  <a:pt x="98" y="113"/>
                  <a:pt x="99" y="113"/>
                  <a:pt x="99" y="113"/>
                </a:cubicBezTo>
                <a:cubicBezTo>
                  <a:pt x="100" y="112"/>
                  <a:pt x="100" y="110"/>
                  <a:pt x="99" y="109"/>
                </a:cubicBezTo>
                <a:cubicBezTo>
                  <a:pt x="98" y="108"/>
                  <a:pt x="96" y="108"/>
                  <a:pt x="95" y="109"/>
                </a:cubicBezTo>
                <a:close/>
                <a:moveTo>
                  <a:pt x="157" y="1"/>
                </a:moveTo>
                <a:cubicBezTo>
                  <a:pt x="156" y="0"/>
                  <a:pt x="154" y="0"/>
                  <a:pt x="153" y="1"/>
                </a:cubicBezTo>
                <a:cubicBezTo>
                  <a:pt x="143" y="11"/>
                  <a:pt x="143" y="11"/>
                  <a:pt x="143" y="11"/>
                </a:cubicBezTo>
                <a:cubicBezTo>
                  <a:pt x="81" y="11"/>
                  <a:pt x="81" y="11"/>
                  <a:pt x="81" y="11"/>
                </a:cubicBezTo>
                <a:cubicBezTo>
                  <a:pt x="3" y="89"/>
                  <a:pt x="3" y="89"/>
                  <a:pt x="3" y="89"/>
                </a:cubicBezTo>
                <a:cubicBezTo>
                  <a:pt x="1" y="91"/>
                  <a:pt x="0" y="94"/>
                  <a:pt x="0" y="96"/>
                </a:cubicBezTo>
                <a:cubicBezTo>
                  <a:pt x="0" y="99"/>
                  <a:pt x="1" y="101"/>
                  <a:pt x="3" y="103"/>
                </a:cubicBezTo>
                <a:cubicBezTo>
                  <a:pt x="57" y="157"/>
                  <a:pt x="57" y="157"/>
                  <a:pt x="57" y="157"/>
                </a:cubicBezTo>
                <a:cubicBezTo>
                  <a:pt x="59" y="159"/>
                  <a:pt x="62" y="160"/>
                  <a:pt x="64" y="160"/>
                </a:cubicBezTo>
                <a:cubicBezTo>
                  <a:pt x="66" y="160"/>
                  <a:pt x="69" y="159"/>
                  <a:pt x="71" y="157"/>
                </a:cubicBezTo>
                <a:cubicBezTo>
                  <a:pt x="147" y="79"/>
                  <a:pt x="147" y="79"/>
                  <a:pt x="147" y="79"/>
                </a:cubicBezTo>
                <a:cubicBezTo>
                  <a:pt x="147" y="14"/>
                  <a:pt x="147" y="14"/>
                  <a:pt x="147" y="14"/>
                </a:cubicBezTo>
                <a:cubicBezTo>
                  <a:pt x="157" y="5"/>
                  <a:pt x="157" y="5"/>
                  <a:pt x="157" y="5"/>
                </a:cubicBezTo>
                <a:cubicBezTo>
                  <a:pt x="158" y="4"/>
                  <a:pt x="158" y="2"/>
                  <a:pt x="157" y="1"/>
                </a:cubicBezTo>
                <a:close/>
                <a:moveTo>
                  <a:pt x="141" y="77"/>
                </a:moveTo>
                <a:cubicBezTo>
                  <a:pt x="67" y="153"/>
                  <a:pt x="67" y="153"/>
                  <a:pt x="67" y="153"/>
                </a:cubicBezTo>
                <a:cubicBezTo>
                  <a:pt x="65" y="155"/>
                  <a:pt x="63" y="155"/>
                  <a:pt x="61" y="153"/>
                </a:cubicBezTo>
                <a:cubicBezTo>
                  <a:pt x="7" y="99"/>
                  <a:pt x="7" y="99"/>
                  <a:pt x="7" y="99"/>
                </a:cubicBezTo>
                <a:cubicBezTo>
                  <a:pt x="6" y="98"/>
                  <a:pt x="5" y="97"/>
                  <a:pt x="5" y="96"/>
                </a:cubicBezTo>
                <a:cubicBezTo>
                  <a:pt x="5" y="95"/>
                  <a:pt x="6" y="94"/>
                  <a:pt x="7" y="93"/>
                </a:cubicBezTo>
                <a:cubicBezTo>
                  <a:pt x="83" y="16"/>
                  <a:pt x="83" y="16"/>
                  <a:pt x="83" y="16"/>
                </a:cubicBezTo>
                <a:cubicBezTo>
                  <a:pt x="138" y="16"/>
                  <a:pt x="138" y="16"/>
                  <a:pt x="138" y="16"/>
                </a:cubicBezTo>
                <a:cubicBezTo>
                  <a:pt x="125" y="29"/>
                  <a:pt x="125" y="29"/>
                  <a:pt x="125" y="29"/>
                </a:cubicBezTo>
                <a:cubicBezTo>
                  <a:pt x="123" y="27"/>
                  <a:pt x="120" y="27"/>
                  <a:pt x="117" y="27"/>
                </a:cubicBezTo>
                <a:cubicBezTo>
                  <a:pt x="110" y="27"/>
                  <a:pt x="104" y="33"/>
                  <a:pt x="104" y="40"/>
                </a:cubicBezTo>
                <a:cubicBezTo>
                  <a:pt x="104" y="47"/>
                  <a:pt x="110" y="53"/>
                  <a:pt x="117" y="53"/>
                </a:cubicBezTo>
                <a:cubicBezTo>
                  <a:pt x="125" y="53"/>
                  <a:pt x="131" y="47"/>
                  <a:pt x="131" y="40"/>
                </a:cubicBezTo>
                <a:cubicBezTo>
                  <a:pt x="131" y="37"/>
                  <a:pt x="130" y="35"/>
                  <a:pt x="128" y="33"/>
                </a:cubicBezTo>
                <a:cubicBezTo>
                  <a:pt x="141" y="20"/>
                  <a:pt x="141" y="20"/>
                  <a:pt x="141" y="20"/>
                </a:cubicBezTo>
                <a:lnTo>
                  <a:pt x="141" y="77"/>
                </a:lnTo>
                <a:close/>
                <a:moveTo>
                  <a:pt x="125" y="40"/>
                </a:moveTo>
                <a:cubicBezTo>
                  <a:pt x="125" y="44"/>
                  <a:pt x="122" y="48"/>
                  <a:pt x="117" y="48"/>
                </a:cubicBezTo>
                <a:cubicBezTo>
                  <a:pt x="113" y="48"/>
                  <a:pt x="109" y="44"/>
                  <a:pt x="109" y="40"/>
                </a:cubicBezTo>
                <a:cubicBezTo>
                  <a:pt x="109" y="36"/>
                  <a:pt x="113" y="32"/>
                  <a:pt x="117" y="32"/>
                </a:cubicBezTo>
                <a:cubicBezTo>
                  <a:pt x="119" y="32"/>
                  <a:pt x="120" y="32"/>
                  <a:pt x="121" y="33"/>
                </a:cubicBezTo>
                <a:cubicBezTo>
                  <a:pt x="115" y="38"/>
                  <a:pt x="115" y="38"/>
                  <a:pt x="115" y="38"/>
                </a:cubicBezTo>
                <a:cubicBezTo>
                  <a:pt x="114" y="39"/>
                  <a:pt x="114" y="41"/>
                  <a:pt x="115" y="42"/>
                </a:cubicBezTo>
                <a:cubicBezTo>
                  <a:pt x="116" y="42"/>
                  <a:pt x="117" y="43"/>
                  <a:pt x="117" y="43"/>
                </a:cubicBezTo>
                <a:cubicBezTo>
                  <a:pt x="118" y="43"/>
                  <a:pt x="119" y="42"/>
                  <a:pt x="119" y="42"/>
                </a:cubicBezTo>
                <a:cubicBezTo>
                  <a:pt x="125" y="37"/>
                  <a:pt x="125" y="37"/>
                  <a:pt x="125" y="37"/>
                </a:cubicBezTo>
                <a:cubicBezTo>
                  <a:pt x="125" y="38"/>
                  <a:pt x="125" y="39"/>
                  <a:pt x="125" y="4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27" name="Freeform 1124">
            <a:extLst>
              <a:ext uri="{FF2B5EF4-FFF2-40B4-BE49-F238E27FC236}">
                <a16:creationId xmlns:a16="http://schemas.microsoft.com/office/drawing/2014/main" xmlns="" id="{387E28A7-5B11-46DC-9370-567A97F7F2D8}"/>
              </a:ext>
            </a:extLst>
          </p:cNvPr>
          <p:cNvSpPr>
            <a:spLocks noEditPoints="1"/>
          </p:cNvSpPr>
          <p:nvPr/>
        </p:nvSpPr>
        <p:spPr bwMode="auto">
          <a:xfrm>
            <a:off x="5840413" y="4086225"/>
            <a:ext cx="541338" cy="552450"/>
          </a:xfrm>
          <a:custGeom>
            <a:avLst/>
            <a:gdLst>
              <a:gd name="T0" fmla="*/ 153 w 158"/>
              <a:gd name="T1" fmla="*/ 1 h 160"/>
              <a:gd name="T2" fmla="*/ 81 w 158"/>
              <a:gd name="T3" fmla="*/ 11 h 160"/>
              <a:gd name="T4" fmla="*/ 0 w 158"/>
              <a:gd name="T5" fmla="*/ 96 h 160"/>
              <a:gd name="T6" fmla="*/ 57 w 158"/>
              <a:gd name="T7" fmla="*/ 157 h 160"/>
              <a:gd name="T8" fmla="*/ 71 w 158"/>
              <a:gd name="T9" fmla="*/ 157 h 160"/>
              <a:gd name="T10" fmla="*/ 147 w 158"/>
              <a:gd name="T11" fmla="*/ 14 h 160"/>
              <a:gd name="T12" fmla="*/ 157 w 158"/>
              <a:gd name="T13" fmla="*/ 1 h 160"/>
              <a:gd name="T14" fmla="*/ 67 w 158"/>
              <a:gd name="T15" fmla="*/ 153 h 160"/>
              <a:gd name="T16" fmla="*/ 7 w 158"/>
              <a:gd name="T17" fmla="*/ 99 h 160"/>
              <a:gd name="T18" fmla="*/ 7 w 158"/>
              <a:gd name="T19" fmla="*/ 93 h 160"/>
              <a:gd name="T20" fmla="*/ 138 w 158"/>
              <a:gd name="T21" fmla="*/ 16 h 160"/>
              <a:gd name="T22" fmla="*/ 117 w 158"/>
              <a:gd name="T23" fmla="*/ 27 h 160"/>
              <a:gd name="T24" fmla="*/ 117 w 158"/>
              <a:gd name="T25" fmla="*/ 53 h 160"/>
              <a:gd name="T26" fmla="*/ 128 w 158"/>
              <a:gd name="T27" fmla="*/ 33 h 160"/>
              <a:gd name="T28" fmla="*/ 141 w 158"/>
              <a:gd name="T29" fmla="*/ 77 h 160"/>
              <a:gd name="T30" fmla="*/ 117 w 158"/>
              <a:gd name="T31" fmla="*/ 48 h 160"/>
              <a:gd name="T32" fmla="*/ 117 w 158"/>
              <a:gd name="T33" fmla="*/ 32 h 160"/>
              <a:gd name="T34" fmla="*/ 115 w 158"/>
              <a:gd name="T35" fmla="*/ 38 h 160"/>
              <a:gd name="T36" fmla="*/ 117 w 158"/>
              <a:gd name="T37" fmla="*/ 43 h 160"/>
              <a:gd name="T38" fmla="*/ 125 w 158"/>
              <a:gd name="T39" fmla="*/ 37 h 160"/>
              <a:gd name="T40" fmla="*/ 106 w 158"/>
              <a:gd name="T41" fmla="*/ 56 h 160"/>
              <a:gd name="T42" fmla="*/ 103 w 158"/>
              <a:gd name="T43" fmla="*/ 53 h 160"/>
              <a:gd name="T44" fmla="*/ 84 w 158"/>
              <a:gd name="T45" fmla="*/ 49 h 160"/>
              <a:gd name="T46" fmla="*/ 69 w 158"/>
              <a:gd name="T47" fmla="*/ 68 h 160"/>
              <a:gd name="T48" fmla="*/ 47 w 158"/>
              <a:gd name="T49" fmla="*/ 108 h 160"/>
              <a:gd name="T50" fmla="*/ 49 w 158"/>
              <a:gd name="T51" fmla="*/ 80 h 160"/>
              <a:gd name="T52" fmla="*/ 43 w 158"/>
              <a:gd name="T53" fmla="*/ 112 h 160"/>
              <a:gd name="T54" fmla="*/ 40 w 158"/>
              <a:gd name="T55" fmla="*/ 119 h 160"/>
              <a:gd name="T56" fmla="*/ 44 w 158"/>
              <a:gd name="T57" fmla="*/ 119 h 160"/>
              <a:gd name="T58" fmla="*/ 62 w 158"/>
              <a:gd name="T59" fmla="*/ 121 h 160"/>
              <a:gd name="T60" fmla="*/ 75 w 158"/>
              <a:gd name="T61" fmla="*/ 115 h 160"/>
              <a:gd name="T62" fmla="*/ 77 w 158"/>
              <a:gd name="T63" fmla="*/ 86 h 160"/>
              <a:gd name="T64" fmla="*/ 99 w 158"/>
              <a:gd name="T65" fmla="*/ 87 h 160"/>
              <a:gd name="T66" fmla="*/ 103 w 158"/>
              <a:gd name="T67" fmla="*/ 90 h 160"/>
              <a:gd name="T68" fmla="*/ 106 w 158"/>
              <a:gd name="T69" fmla="*/ 56 h 160"/>
              <a:gd name="T70" fmla="*/ 71 w 158"/>
              <a:gd name="T71" fmla="*/ 112 h 160"/>
              <a:gd name="T72" fmla="*/ 51 w 158"/>
              <a:gd name="T73" fmla="*/ 112 h 160"/>
              <a:gd name="T74" fmla="*/ 74 w 158"/>
              <a:gd name="T75" fmla="*/ 103 h 160"/>
              <a:gd name="T76" fmla="*/ 77 w 158"/>
              <a:gd name="T77" fmla="*/ 59 h 160"/>
              <a:gd name="T78" fmla="*/ 97 w 158"/>
              <a:gd name="T79" fmla="*/ 58 h 160"/>
              <a:gd name="T80" fmla="*/ 74 w 158"/>
              <a:gd name="T81" fmla="*/ 67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158" h="160">
                <a:moveTo>
                  <a:pt x="157" y="1"/>
                </a:moveTo>
                <a:cubicBezTo>
                  <a:pt x="156" y="0"/>
                  <a:pt x="154" y="0"/>
                  <a:pt x="153" y="1"/>
                </a:cubicBezTo>
                <a:cubicBezTo>
                  <a:pt x="143" y="11"/>
                  <a:pt x="143" y="11"/>
                  <a:pt x="143" y="11"/>
                </a:cubicBezTo>
                <a:cubicBezTo>
                  <a:pt x="81" y="11"/>
                  <a:pt x="81" y="11"/>
                  <a:pt x="81" y="11"/>
                </a:cubicBezTo>
                <a:cubicBezTo>
                  <a:pt x="3" y="89"/>
                  <a:pt x="3" y="89"/>
                  <a:pt x="3" y="89"/>
                </a:cubicBezTo>
                <a:cubicBezTo>
                  <a:pt x="1" y="91"/>
                  <a:pt x="0" y="94"/>
                  <a:pt x="0" y="96"/>
                </a:cubicBezTo>
                <a:cubicBezTo>
                  <a:pt x="0" y="99"/>
                  <a:pt x="1" y="101"/>
                  <a:pt x="3" y="103"/>
                </a:cubicBezTo>
                <a:cubicBezTo>
                  <a:pt x="57" y="157"/>
                  <a:pt x="57" y="157"/>
                  <a:pt x="57" y="157"/>
                </a:cubicBezTo>
                <a:cubicBezTo>
                  <a:pt x="59" y="159"/>
                  <a:pt x="62" y="160"/>
                  <a:pt x="64" y="160"/>
                </a:cubicBezTo>
                <a:cubicBezTo>
                  <a:pt x="66" y="160"/>
                  <a:pt x="69" y="159"/>
                  <a:pt x="71" y="157"/>
                </a:cubicBezTo>
                <a:cubicBezTo>
                  <a:pt x="147" y="79"/>
                  <a:pt x="147" y="79"/>
                  <a:pt x="147" y="79"/>
                </a:cubicBezTo>
                <a:cubicBezTo>
                  <a:pt x="147" y="14"/>
                  <a:pt x="147" y="14"/>
                  <a:pt x="147" y="14"/>
                </a:cubicBezTo>
                <a:cubicBezTo>
                  <a:pt x="157" y="5"/>
                  <a:pt x="157" y="5"/>
                  <a:pt x="157" y="5"/>
                </a:cubicBezTo>
                <a:cubicBezTo>
                  <a:pt x="158" y="4"/>
                  <a:pt x="158" y="2"/>
                  <a:pt x="157" y="1"/>
                </a:cubicBezTo>
                <a:close/>
                <a:moveTo>
                  <a:pt x="141" y="77"/>
                </a:moveTo>
                <a:cubicBezTo>
                  <a:pt x="67" y="153"/>
                  <a:pt x="67" y="153"/>
                  <a:pt x="67" y="153"/>
                </a:cubicBezTo>
                <a:cubicBezTo>
                  <a:pt x="65" y="155"/>
                  <a:pt x="63" y="155"/>
                  <a:pt x="61" y="153"/>
                </a:cubicBezTo>
                <a:cubicBezTo>
                  <a:pt x="7" y="99"/>
                  <a:pt x="7" y="99"/>
                  <a:pt x="7" y="99"/>
                </a:cubicBezTo>
                <a:cubicBezTo>
                  <a:pt x="6" y="98"/>
                  <a:pt x="5" y="97"/>
                  <a:pt x="5" y="96"/>
                </a:cubicBezTo>
                <a:cubicBezTo>
                  <a:pt x="5" y="95"/>
                  <a:pt x="6" y="94"/>
                  <a:pt x="7" y="93"/>
                </a:cubicBezTo>
                <a:cubicBezTo>
                  <a:pt x="83" y="16"/>
                  <a:pt x="83" y="16"/>
                  <a:pt x="83" y="16"/>
                </a:cubicBezTo>
                <a:cubicBezTo>
                  <a:pt x="138" y="16"/>
                  <a:pt x="138" y="16"/>
                  <a:pt x="138" y="16"/>
                </a:cubicBezTo>
                <a:cubicBezTo>
                  <a:pt x="125" y="29"/>
                  <a:pt x="125" y="29"/>
                  <a:pt x="125" y="29"/>
                </a:cubicBezTo>
                <a:cubicBezTo>
                  <a:pt x="123" y="27"/>
                  <a:pt x="120" y="27"/>
                  <a:pt x="117" y="27"/>
                </a:cubicBezTo>
                <a:cubicBezTo>
                  <a:pt x="110" y="27"/>
                  <a:pt x="104" y="33"/>
                  <a:pt x="104" y="40"/>
                </a:cubicBezTo>
                <a:cubicBezTo>
                  <a:pt x="104" y="47"/>
                  <a:pt x="110" y="53"/>
                  <a:pt x="117" y="53"/>
                </a:cubicBezTo>
                <a:cubicBezTo>
                  <a:pt x="125" y="53"/>
                  <a:pt x="131" y="47"/>
                  <a:pt x="131" y="40"/>
                </a:cubicBezTo>
                <a:cubicBezTo>
                  <a:pt x="131" y="37"/>
                  <a:pt x="130" y="35"/>
                  <a:pt x="128" y="33"/>
                </a:cubicBezTo>
                <a:cubicBezTo>
                  <a:pt x="141" y="20"/>
                  <a:pt x="141" y="20"/>
                  <a:pt x="141" y="20"/>
                </a:cubicBezTo>
                <a:lnTo>
                  <a:pt x="141" y="77"/>
                </a:lnTo>
                <a:close/>
                <a:moveTo>
                  <a:pt x="125" y="40"/>
                </a:moveTo>
                <a:cubicBezTo>
                  <a:pt x="125" y="44"/>
                  <a:pt x="122" y="48"/>
                  <a:pt x="117" y="48"/>
                </a:cubicBezTo>
                <a:cubicBezTo>
                  <a:pt x="113" y="48"/>
                  <a:pt x="109" y="44"/>
                  <a:pt x="109" y="40"/>
                </a:cubicBezTo>
                <a:cubicBezTo>
                  <a:pt x="109" y="36"/>
                  <a:pt x="113" y="32"/>
                  <a:pt x="117" y="32"/>
                </a:cubicBezTo>
                <a:cubicBezTo>
                  <a:pt x="119" y="32"/>
                  <a:pt x="120" y="32"/>
                  <a:pt x="121" y="33"/>
                </a:cubicBezTo>
                <a:cubicBezTo>
                  <a:pt x="115" y="38"/>
                  <a:pt x="115" y="38"/>
                  <a:pt x="115" y="38"/>
                </a:cubicBezTo>
                <a:cubicBezTo>
                  <a:pt x="114" y="39"/>
                  <a:pt x="114" y="41"/>
                  <a:pt x="115" y="42"/>
                </a:cubicBezTo>
                <a:cubicBezTo>
                  <a:pt x="116" y="42"/>
                  <a:pt x="117" y="43"/>
                  <a:pt x="117" y="43"/>
                </a:cubicBezTo>
                <a:cubicBezTo>
                  <a:pt x="118" y="43"/>
                  <a:pt x="119" y="42"/>
                  <a:pt x="119" y="42"/>
                </a:cubicBezTo>
                <a:cubicBezTo>
                  <a:pt x="125" y="37"/>
                  <a:pt x="125" y="37"/>
                  <a:pt x="125" y="37"/>
                </a:cubicBezTo>
                <a:cubicBezTo>
                  <a:pt x="125" y="38"/>
                  <a:pt x="125" y="39"/>
                  <a:pt x="125" y="40"/>
                </a:cubicBezTo>
                <a:close/>
                <a:moveTo>
                  <a:pt x="106" y="56"/>
                </a:moveTo>
                <a:cubicBezTo>
                  <a:pt x="107" y="55"/>
                  <a:pt x="107" y="54"/>
                  <a:pt x="106" y="53"/>
                </a:cubicBezTo>
                <a:cubicBezTo>
                  <a:pt x="105" y="52"/>
                  <a:pt x="104" y="52"/>
                  <a:pt x="103" y="53"/>
                </a:cubicBezTo>
                <a:cubicBezTo>
                  <a:pt x="101" y="55"/>
                  <a:pt x="101" y="55"/>
                  <a:pt x="101" y="55"/>
                </a:cubicBezTo>
                <a:cubicBezTo>
                  <a:pt x="96" y="51"/>
                  <a:pt x="90" y="49"/>
                  <a:pt x="84" y="49"/>
                </a:cubicBezTo>
                <a:cubicBezTo>
                  <a:pt x="79" y="50"/>
                  <a:pt x="76" y="52"/>
                  <a:pt x="73" y="55"/>
                </a:cubicBezTo>
                <a:cubicBezTo>
                  <a:pt x="70" y="59"/>
                  <a:pt x="69" y="63"/>
                  <a:pt x="69" y="68"/>
                </a:cubicBezTo>
                <a:cubicBezTo>
                  <a:pt x="71" y="84"/>
                  <a:pt x="71" y="84"/>
                  <a:pt x="71" y="84"/>
                </a:cubicBezTo>
                <a:cubicBezTo>
                  <a:pt x="47" y="108"/>
                  <a:pt x="47" y="108"/>
                  <a:pt x="47" y="108"/>
                </a:cubicBezTo>
                <a:cubicBezTo>
                  <a:pt x="42" y="101"/>
                  <a:pt x="42" y="90"/>
                  <a:pt x="49" y="84"/>
                </a:cubicBezTo>
                <a:cubicBezTo>
                  <a:pt x="50" y="83"/>
                  <a:pt x="50" y="81"/>
                  <a:pt x="49" y="80"/>
                </a:cubicBezTo>
                <a:cubicBezTo>
                  <a:pt x="48" y="79"/>
                  <a:pt x="46" y="79"/>
                  <a:pt x="45" y="80"/>
                </a:cubicBezTo>
                <a:cubicBezTo>
                  <a:pt x="37" y="89"/>
                  <a:pt x="36" y="102"/>
                  <a:pt x="43" y="112"/>
                </a:cubicBezTo>
                <a:cubicBezTo>
                  <a:pt x="40" y="115"/>
                  <a:pt x="40" y="115"/>
                  <a:pt x="40" y="115"/>
                </a:cubicBezTo>
                <a:cubicBezTo>
                  <a:pt x="39" y="116"/>
                  <a:pt x="39" y="118"/>
                  <a:pt x="40" y="119"/>
                </a:cubicBezTo>
                <a:cubicBezTo>
                  <a:pt x="41" y="119"/>
                  <a:pt x="42" y="119"/>
                  <a:pt x="42" y="119"/>
                </a:cubicBezTo>
                <a:cubicBezTo>
                  <a:pt x="43" y="119"/>
                  <a:pt x="44" y="119"/>
                  <a:pt x="44" y="119"/>
                </a:cubicBezTo>
                <a:cubicBezTo>
                  <a:pt x="47" y="116"/>
                  <a:pt x="47" y="116"/>
                  <a:pt x="47" y="116"/>
                </a:cubicBezTo>
                <a:cubicBezTo>
                  <a:pt x="52" y="119"/>
                  <a:pt x="57" y="121"/>
                  <a:pt x="62" y="121"/>
                </a:cubicBezTo>
                <a:cubicBezTo>
                  <a:pt x="63" y="121"/>
                  <a:pt x="64" y="121"/>
                  <a:pt x="64" y="121"/>
                </a:cubicBezTo>
                <a:cubicBezTo>
                  <a:pt x="69" y="120"/>
                  <a:pt x="72" y="118"/>
                  <a:pt x="75" y="115"/>
                </a:cubicBezTo>
                <a:cubicBezTo>
                  <a:pt x="78" y="111"/>
                  <a:pt x="79" y="107"/>
                  <a:pt x="79" y="102"/>
                </a:cubicBezTo>
                <a:cubicBezTo>
                  <a:pt x="77" y="86"/>
                  <a:pt x="77" y="86"/>
                  <a:pt x="77" y="86"/>
                </a:cubicBezTo>
                <a:cubicBezTo>
                  <a:pt x="101" y="62"/>
                  <a:pt x="101" y="62"/>
                  <a:pt x="101" y="62"/>
                </a:cubicBezTo>
                <a:cubicBezTo>
                  <a:pt x="106" y="69"/>
                  <a:pt x="106" y="80"/>
                  <a:pt x="99" y="87"/>
                </a:cubicBezTo>
                <a:cubicBezTo>
                  <a:pt x="98" y="88"/>
                  <a:pt x="98" y="89"/>
                  <a:pt x="99" y="90"/>
                </a:cubicBezTo>
                <a:cubicBezTo>
                  <a:pt x="100" y="91"/>
                  <a:pt x="102" y="91"/>
                  <a:pt x="103" y="90"/>
                </a:cubicBezTo>
                <a:cubicBezTo>
                  <a:pt x="111" y="82"/>
                  <a:pt x="112" y="68"/>
                  <a:pt x="104" y="58"/>
                </a:cubicBezTo>
                <a:lnTo>
                  <a:pt x="106" y="56"/>
                </a:lnTo>
                <a:close/>
                <a:moveTo>
                  <a:pt x="74" y="103"/>
                </a:moveTo>
                <a:cubicBezTo>
                  <a:pt x="74" y="106"/>
                  <a:pt x="73" y="109"/>
                  <a:pt x="71" y="112"/>
                </a:cubicBezTo>
                <a:cubicBezTo>
                  <a:pt x="69" y="114"/>
                  <a:pt x="67" y="115"/>
                  <a:pt x="64" y="115"/>
                </a:cubicBezTo>
                <a:cubicBezTo>
                  <a:pt x="59" y="116"/>
                  <a:pt x="55" y="114"/>
                  <a:pt x="51" y="112"/>
                </a:cubicBezTo>
                <a:cubicBezTo>
                  <a:pt x="72" y="91"/>
                  <a:pt x="72" y="91"/>
                  <a:pt x="72" y="91"/>
                </a:cubicBezTo>
                <a:lnTo>
                  <a:pt x="74" y="103"/>
                </a:lnTo>
                <a:close/>
                <a:moveTo>
                  <a:pt x="74" y="67"/>
                </a:moveTo>
                <a:cubicBezTo>
                  <a:pt x="74" y="64"/>
                  <a:pt x="75" y="61"/>
                  <a:pt x="77" y="59"/>
                </a:cubicBezTo>
                <a:cubicBezTo>
                  <a:pt x="79" y="56"/>
                  <a:pt x="81" y="55"/>
                  <a:pt x="84" y="55"/>
                </a:cubicBezTo>
                <a:cubicBezTo>
                  <a:pt x="89" y="54"/>
                  <a:pt x="93" y="56"/>
                  <a:pt x="97" y="58"/>
                </a:cubicBezTo>
                <a:cubicBezTo>
                  <a:pt x="76" y="79"/>
                  <a:pt x="76" y="79"/>
                  <a:pt x="76" y="79"/>
                </a:cubicBezTo>
                <a:lnTo>
                  <a:pt x="74" y="6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28" name="Freeform 1125">
            <a:extLst>
              <a:ext uri="{FF2B5EF4-FFF2-40B4-BE49-F238E27FC236}">
                <a16:creationId xmlns:a16="http://schemas.microsoft.com/office/drawing/2014/main" xmlns="" id="{5C8BE624-820B-4C18-96EF-18AC8BE169C9}"/>
              </a:ext>
            </a:extLst>
          </p:cNvPr>
          <p:cNvSpPr>
            <a:spLocks noEditPoints="1"/>
          </p:cNvSpPr>
          <p:nvPr/>
        </p:nvSpPr>
        <p:spPr bwMode="auto">
          <a:xfrm>
            <a:off x="5840413" y="4708525"/>
            <a:ext cx="541338" cy="552450"/>
          </a:xfrm>
          <a:custGeom>
            <a:avLst/>
            <a:gdLst>
              <a:gd name="T0" fmla="*/ 143 w 158"/>
              <a:gd name="T1" fmla="*/ 11 h 160"/>
              <a:gd name="T2" fmla="*/ 0 w 158"/>
              <a:gd name="T3" fmla="*/ 96 h 160"/>
              <a:gd name="T4" fmla="*/ 64 w 158"/>
              <a:gd name="T5" fmla="*/ 160 h 160"/>
              <a:gd name="T6" fmla="*/ 147 w 158"/>
              <a:gd name="T7" fmla="*/ 14 h 160"/>
              <a:gd name="T8" fmla="*/ 141 w 158"/>
              <a:gd name="T9" fmla="*/ 77 h 160"/>
              <a:gd name="T10" fmla="*/ 7 w 158"/>
              <a:gd name="T11" fmla="*/ 99 h 160"/>
              <a:gd name="T12" fmla="*/ 138 w 158"/>
              <a:gd name="T13" fmla="*/ 16 h 160"/>
              <a:gd name="T14" fmla="*/ 104 w 158"/>
              <a:gd name="T15" fmla="*/ 40 h 160"/>
              <a:gd name="T16" fmla="*/ 128 w 158"/>
              <a:gd name="T17" fmla="*/ 33 h 160"/>
              <a:gd name="T18" fmla="*/ 125 w 158"/>
              <a:gd name="T19" fmla="*/ 40 h 160"/>
              <a:gd name="T20" fmla="*/ 117 w 158"/>
              <a:gd name="T21" fmla="*/ 32 h 160"/>
              <a:gd name="T22" fmla="*/ 115 w 158"/>
              <a:gd name="T23" fmla="*/ 42 h 160"/>
              <a:gd name="T24" fmla="*/ 125 w 158"/>
              <a:gd name="T25" fmla="*/ 37 h 160"/>
              <a:gd name="T26" fmla="*/ 83 w 158"/>
              <a:gd name="T27" fmla="*/ 112 h 160"/>
              <a:gd name="T28" fmla="*/ 87 w 158"/>
              <a:gd name="T29" fmla="*/ 115 h 160"/>
              <a:gd name="T30" fmla="*/ 111 w 158"/>
              <a:gd name="T31" fmla="*/ 83 h 160"/>
              <a:gd name="T32" fmla="*/ 121 w 158"/>
              <a:gd name="T33" fmla="*/ 78 h 160"/>
              <a:gd name="T34" fmla="*/ 125 w 158"/>
              <a:gd name="T35" fmla="*/ 76 h 160"/>
              <a:gd name="T36" fmla="*/ 98 w 158"/>
              <a:gd name="T37" fmla="*/ 51 h 160"/>
              <a:gd name="T38" fmla="*/ 66 w 158"/>
              <a:gd name="T39" fmla="*/ 76 h 160"/>
              <a:gd name="T40" fmla="*/ 70 w 158"/>
              <a:gd name="T41" fmla="*/ 80 h 160"/>
              <a:gd name="T42" fmla="*/ 91 w 158"/>
              <a:gd name="T43" fmla="*/ 84 h 160"/>
              <a:gd name="T44" fmla="*/ 111 w 158"/>
              <a:gd name="T45" fmla="*/ 61 h 160"/>
              <a:gd name="T46" fmla="*/ 89 w 158"/>
              <a:gd name="T47" fmla="*/ 83 h 160"/>
              <a:gd name="T48" fmla="*/ 70 w 158"/>
              <a:gd name="T49" fmla="*/ 102 h 160"/>
              <a:gd name="T50" fmla="*/ 77 w 158"/>
              <a:gd name="T51" fmla="*/ 99 h 160"/>
              <a:gd name="T52" fmla="*/ 45 w 158"/>
              <a:gd name="T53" fmla="*/ 77 h 160"/>
              <a:gd name="T54" fmla="*/ 76 w 158"/>
              <a:gd name="T55" fmla="*/ 44 h 160"/>
              <a:gd name="T56" fmla="*/ 43 w 158"/>
              <a:gd name="T57" fmla="*/ 76 h 160"/>
              <a:gd name="T58" fmla="*/ 85 w 158"/>
              <a:gd name="T59" fmla="*/ 38 h 160"/>
              <a:gd name="T60" fmla="*/ 81 w 158"/>
              <a:gd name="T61" fmla="*/ 34 h 160"/>
              <a:gd name="T62" fmla="*/ 83 w 158"/>
              <a:gd name="T63" fmla="*/ 39 h 160"/>
              <a:gd name="T64" fmla="*/ 59 w 158"/>
              <a:gd name="T65" fmla="*/ 87 h 160"/>
              <a:gd name="T66" fmla="*/ 63 w 158"/>
              <a:gd name="T67" fmla="*/ 85 h 160"/>
              <a:gd name="T68" fmla="*/ 85 w 158"/>
              <a:gd name="T69" fmla="*/ 91 h 160"/>
              <a:gd name="T70" fmla="*/ 81 w 158"/>
              <a:gd name="T71" fmla="*/ 87 h 160"/>
              <a:gd name="T72" fmla="*/ 83 w 158"/>
              <a:gd name="T73" fmla="*/ 92 h 160"/>
              <a:gd name="T74" fmla="*/ 67 w 158"/>
              <a:gd name="T75" fmla="*/ 119 h 160"/>
              <a:gd name="T76" fmla="*/ 48 w 158"/>
              <a:gd name="T77" fmla="*/ 111 h 160"/>
              <a:gd name="T78" fmla="*/ 51 w 158"/>
              <a:gd name="T79" fmla="*/ 102 h 160"/>
              <a:gd name="T80" fmla="*/ 32 w 158"/>
              <a:gd name="T81" fmla="*/ 95 h 160"/>
              <a:gd name="T82" fmla="*/ 30 w 158"/>
              <a:gd name="T83" fmla="*/ 101 h 160"/>
              <a:gd name="T84" fmla="*/ 39 w 158"/>
              <a:gd name="T85" fmla="*/ 118 h 160"/>
              <a:gd name="T86" fmla="*/ 48 w 158"/>
              <a:gd name="T87" fmla="*/ 125 h 160"/>
              <a:gd name="T88" fmla="*/ 53 w 158"/>
              <a:gd name="T89" fmla="*/ 133 h 160"/>
              <a:gd name="T90" fmla="*/ 64 w 158"/>
              <a:gd name="T91" fmla="*/ 133 h 160"/>
              <a:gd name="T92" fmla="*/ 64 w 158"/>
              <a:gd name="T93" fmla="*/ 127 h 160"/>
              <a:gd name="T94" fmla="*/ 34 w 158"/>
              <a:gd name="T95" fmla="*/ 109 h 160"/>
              <a:gd name="T96" fmla="*/ 38 w 158"/>
              <a:gd name="T97" fmla="*/ 112 h 160"/>
              <a:gd name="T98" fmla="*/ 61 w 158"/>
              <a:gd name="T99" fmla="*/ 119 h 160"/>
              <a:gd name="T100" fmla="*/ 57 w 158"/>
              <a:gd name="T101" fmla="*/ 115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58" h="160">
                <a:moveTo>
                  <a:pt x="157" y="1"/>
                </a:moveTo>
                <a:cubicBezTo>
                  <a:pt x="156" y="0"/>
                  <a:pt x="154" y="0"/>
                  <a:pt x="153" y="1"/>
                </a:cubicBezTo>
                <a:cubicBezTo>
                  <a:pt x="143" y="11"/>
                  <a:pt x="143" y="11"/>
                  <a:pt x="143" y="11"/>
                </a:cubicBezTo>
                <a:cubicBezTo>
                  <a:pt x="81" y="11"/>
                  <a:pt x="81" y="11"/>
                  <a:pt x="81" y="11"/>
                </a:cubicBezTo>
                <a:cubicBezTo>
                  <a:pt x="3" y="89"/>
                  <a:pt x="3" y="89"/>
                  <a:pt x="3" y="89"/>
                </a:cubicBezTo>
                <a:cubicBezTo>
                  <a:pt x="1" y="91"/>
                  <a:pt x="0" y="94"/>
                  <a:pt x="0" y="96"/>
                </a:cubicBezTo>
                <a:cubicBezTo>
                  <a:pt x="0" y="99"/>
                  <a:pt x="1" y="101"/>
                  <a:pt x="3" y="103"/>
                </a:cubicBezTo>
                <a:cubicBezTo>
                  <a:pt x="57" y="157"/>
                  <a:pt x="57" y="157"/>
                  <a:pt x="57" y="157"/>
                </a:cubicBezTo>
                <a:cubicBezTo>
                  <a:pt x="59" y="159"/>
                  <a:pt x="62" y="160"/>
                  <a:pt x="64" y="160"/>
                </a:cubicBezTo>
                <a:cubicBezTo>
                  <a:pt x="66" y="160"/>
                  <a:pt x="69" y="159"/>
                  <a:pt x="71" y="157"/>
                </a:cubicBezTo>
                <a:cubicBezTo>
                  <a:pt x="147" y="79"/>
                  <a:pt x="147" y="79"/>
                  <a:pt x="147" y="79"/>
                </a:cubicBezTo>
                <a:cubicBezTo>
                  <a:pt x="147" y="14"/>
                  <a:pt x="147" y="14"/>
                  <a:pt x="147" y="14"/>
                </a:cubicBezTo>
                <a:cubicBezTo>
                  <a:pt x="157" y="5"/>
                  <a:pt x="157" y="5"/>
                  <a:pt x="157" y="5"/>
                </a:cubicBezTo>
                <a:cubicBezTo>
                  <a:pt x="158" y="4"/>
                  <a:pt x="158" y="2"/>
                  <a:pt x="157" y="1"/>
                </a:cubicBezTo>
                <a:close/>
                <a:moveTo>
                  <a:pt x="141" y="77"/>
                </a:moveTo>
                <a:cubicBezTo>
                  <a:pt x="67" y="153"/>
                  <a:pt x="67" y="153"/>
                  <a:pt x="67" y="153"/>
                </a:cubicBezTo>
                <a:cubicBezTo>
                  <a:pt x="65" y="155"/>
                  <a:pt x="63" y="155"/>
                  <a:pt x="61" y="153"/>
                </a:cubicBezTo>
                <a:cubicBezTo>
                  <a:pt x="7" y="99"/>
                  <a:pt x="7" y="99"/>
                  <a:pt x="7" y="99"/>
                </a:cubicBezTo>
                <a:cubicBezTo>
                  <a:pt x="5" y="97"/>
                  <a:pt x="5" y="95"/>
                  <a:pt x="7" y="93"/>
                </a:cubicBezTo>
                <a:cubicBezTo>
                  <a:pt x="83" y="16"/>
                  <a:pt x="83" y="16"/>
                  <a:pt x="83" y="16"/>
                </a:cubicBezTo>
                <a:cubicBezTo>
                  <a:pt x="138" y="16"/>
                  <a:pt x="138" y="16"/>
                  <a:pt x="138" y="16"/>
                </a:cubicBezTo>
                <a:cubicBezTo>
                  <a:pt x="125" y="29"/>
                  <a:pt x="125" y="29"/>
                  <a:pt x="125" y="29"/>
                </a:cubicBezTo>
                <a:cubicBezTo>
                  <a:pt x="123" y="27"/>
                  <a:pt x="120" y="27"/>
                  <a:pt x="117" y="27"/>
                </a:cubicBezTo>
                <a:cubicBezTo>
                  <a:pt x="110" y="27"/>
                  <a:pt x="104" y="33"/>
                  <a:pt x="104" y="40"/>
                </a:cubicBezTo>
                <a:cubicBezTo>
                  <a:pt x="104" y="47"/>
                  <a:pt x="110" y="53"/>
                  <a:pt x="117" y="53"/>
                </a:cubicBezTo>
                <a:cubicBezTo>
                  <a:pt x="125" y="53"/>
                  <a:pt x="131" y="47"/>
                  <a:pt x="131" y="40"/>
                </a:cubicBezTo>
                <a:cubicBezTo>
                  <a:pt x="131" y="37"/>
                  <a:pt x="130" y="35"/>
                  <a:pt x="128" y="33"/>
                </a:cubicBezTo>
                <a:cubicBezTo>
                  <a:pt x="141" y="20"/>
                  <a:pt x="141" y="20"/>
                  <a:pt x="141" y="20"/>
                </a:cubicBezTo>
                <a:lnTo>
                  <a:pt x="141" y="77"/>
                </a:lnTo>
                <a:close/>
                <a:moveTo>
                  <a:pt x="125" y="40"/>
                </a:moveTo>
                <a:cubicBezTo>
                  <a:pt x="125" y="44"/>
                  <a:pt x="122" y="48"/>
                  <a:pt x="117" y="48"/>
                </a:cubicBezTo>
                <a:cubicBezTo>
                  <a:pt x="113" y="48"/>
                  <a:pt x="109" y="44"/>
                  <a:pt x="109" y="40"/>
                </a:cubicBezTo>
                <a:cubicBezTo>
                  <a:pt x="109" y="36"/>
                  <a:pt x="113" y="32"/>
                  <a:pt x="117" y="32"/>
                </a:cubicBezTo>
                <a:cubicBezTo>
                  <a:pt x="119" y="32"/>
                  <a:pt x="120" y="32"/>
                  <a:pt x="121" y="33"/>
                </a:cubicBezTo>
                <a:cubicBezTo>
                  <a:pt x="115" y="38"/>
                  <a:pt x="115" y="38"/>
                  <a:pt x="115" y="38"/>
                </a:cubicBezTo>
                <a:cubicBezTo>
                  <a:pt x="114" y="39"/>
                  <a:pt x="114" y="41"/>
                  <a:pt x="115" y="42"/>
                </a:cubicBezTo>
                <a:cubicBezTo>
                  <a:pt x="116" y="42"/>
                  <a:pt x="117" y="43"/>
                  <a:pt x="117" y="43"/>
                </a:cubicBezTo>
                <a:cubicBezTo>
                  <a:pt x="118" y="43"/>
                  <a:pt x="119" y="42"/>
                  <a:pt x="119" y="42"/>
                </a:cubicBezTo>
                <a:cubicBezTo>
                  <a:pt x="125" y="37"/>
                  <a:pt x="125" y="37"/>
                  <a:pt x="125" y="37"/>
                </a:cubicBezTo>
                <a:cubicBezTo>
                  <a:pt x="125" y="38"/>
                  <a:pt x="125" y="39"/>
                  <a:pt x="125" y="40"/>
                </a:cubicBezTo>
                <a:close/>
                <a:moveTo>
                  <a:pt x="111" y="83"/>
                </a:moveTo>
                <a:cubicBezTo>
                  <a:pt x="83" y="112"/>
                  <a:pt x="83" y="112"/>
                  <a:pt x="83" y="112"/>
                </a:cubicBezTo>
                <a:cubicBezTo>
                  <a:pt x="82" y="113"/>
                  <a:pt x="82" y="114"/>
                  <a:pt x="83" y="115"/>
                </a:cubicBezTo>
                <a:cubicBezTo>
                  <a:pt x="84" y="116"/>
                  <a:pt x="84" y="116"/>
                  <a:pt x="85" y="116"/>
                </a:cubicBezTo>
                <a:cubicBezTo>
                  <a:pt x="86" y="116"/>
                  <a:pt x="86" y="116"/>
                  <a:pt x="87" y="115"/>
                </a:cubicBezTo>
                <a:cubicBezTo>
                  <a:pt x="115" y="87"/>
                  <a:pt x="115" y="87"/>
                  <a:pt x="115" y="87"/>
                </a:cubicBezTo>
                <a:cubicBezTo>
                  <a:pt x="116" y="86"/>
                  <a:pt x="116" y="84"/>
                  <a:pt x="115" y="83"/>
                </a:cubicBezTo>
                <a:cubicBezTo>
                  <a:pt x="114" y="82"/>
                  <a:pt x="112" y="82"/>
                  <a:pt x="111" y="83"/>
                </a:cubicBezTo>
                <a:close/>
                <a:moveTo>
                  <a:pt x="121" y="74"/>
                </a:moveTo>
                <a:cubicBezTo>
                  <a:pt x="120" y="74"/>
                  <a:pt x="120" y="75"/>
                  <a:pt x="120" y="76"/>
                </a:cubicBezTo>
                <a:cubicBezTo>
                  <a:pt x="120" y="77"/>
                  <a:pt x="120" y="77"/>
                  <a:pt x="121" y="78"/>
                </a:cubicBezTo>
                <a:cubicBezTo>
                  <a:pt x="121" y="78"/>
                  <a:pt x="122" y="79"/>
                  <a:pt x="123" y="79"/>
                </a:cubicBezTo>
                <a:cubicBezTo>
                  <a:pt x="123" y="79"/>
                  <a:pt x="124" y="78"/>
                  <a:pt x="125" y="78"/>
                </a:cubicBezTo>
                <a:cubicBezTo>
                  <a:pt x="125" y="77"/>
                  <a:pt x="125" y="77"/>
                  <a:pt x="125" y="76"/>
                </a:cubicBezTo>
                <a:cubicBezTo>
                  <a:pt x="125" y="75"/>
                  <a:pt x="125" y="74"/>
                  <a:pt x="125" y="74"/>
                </a:cubicBezTo>
                <a:cubicBezTo>
                  <a:pt x="124" y="73"/>
                  <a:pt x="122" y="73"/>
                  <a:pt x="121" y="74"/>
                </a:cubicBezTo>
                <a:close/>
                <a:moveTo>
                  <a:pt x="98" y="51"/>
                </a:moveTo>
                <a:cubicBezTo>
                  <a:pt x="99" y="50"/>
                  <a:pt x="99" y="49"/>
                  <a:pt x="98" y="48"/>
                </a:cubicBezTo>
                <a:cubicBezTo>
                  <a:pt x="97" y="47"/>
                  <a:pt x="95" y="47"/>
                  <a:pt x="94" y="48"/>
                </a:cubicBezTo>
                <a:cubicBezTo>
                  <a:pt x="66" y="76"/>
                  <a:pt x="66" y="76"/>
                  <a:pt x="66" y="76"/>
                </a:cubicBezTo>
                <a:cubicBezTo>
                  <a:pt x="65" y="77"/>
                  <a:pt x="65" y="79"/>
                  <a:pt x="66" y="80"/>
                </a:cubicBezTo>
                <a:cubicBezTo>
                  <a:pt x="67" y="80"/>
                  <a:pt x="67" y="80"/>
                  <a:pt x="68" y="80"/>
                </a:cubicBezTo>
                <a:cubicBezTo>
                  <a:pt x="69" y="80"/>
                  <a:pt x="69" y="80"/>
                  <a:pt x="70" y="80"/>
                </a:cubicBezTo>
                <a:lnTo>
                  <a:pt x="98" y="51"/>
                </a:lnTo>
                <a:close/>
                <a:moveTo>
                  <a:pt x="89" y="83"/>
                </a:moveTo>
                <a:cubicBezTo>
                  <a:pt x="89" y="84"/>
                  <a:pt x="90" y="84"/>
                  <a:pt x="91" y="84"/>
                </a:cubicBezTo>
                <a:cubicBezTo>
                  <a:pt x="91" y="84"/>
                  <a:pt x="92" y="84"/>
                  <a:pt x="92" y="83"/>
                </a:cubicBezTo>
                <a:cubicBezTo>
                  <a:pt x="111" y="65"/>
                  <a:pt x="111" y="65"/>
                  <a:pt x="111" y="65"/>
                </a:cubicBezTo>
                <a:cubicBezTo>
                  <a:pt x="112" y="64"/>
                  <a:pt x="112" y="62"/>
                  <a:pt x="111" y="61"/>
                </a:cubicBezTo>
                <a:cubicBezTo>
                  <a:pt x="110" y="60"/>
                  <a:pt x="109" y="60"/>
                  <a:pt x="108" y="61"/>
                </a:cubicBezTo>
                <a:cubicBezTo>
                  <a:pt x="89" y="80"/>
                  <a:pt x="89" y="80"/>
                  <a:pt x="89" y="80"/>
                </a:cubicBezTo>
                <a:cubicBezTo>
                  <a:pt x="88" y="81"/>
                  <a:pt x="88" y="82"/>
                  <a:pt x="89" y="83"/>
                </a:cubicBezTo>
                <a:close/>
                <a:moveTo>
                  <a:pt x="74" y="95"/>
                </a:moveTo>
                <a:cubicBezTo>
                  <a:pt x="70" y="99"/>
                  <a:pt x="70" y="99"/>
                  <a:pt x="70" y="99"/>
                </a:cubicBezTo>
                <a:cubicBezTo>
                  <a:pt x="69" y="100"/>
                  <a:pt x="69" y="101"/>
                  <a:pt x="70" y="102"/>
                </a:cubicBezTo>
                <a:cubicBezTo>
                  <a:pt x="70" y="103"/>
                  <a:pt x="71" y="103"/>
                  <a:pt x="72" y="103"/>
                </a:cubicBezTo>
                <a:cubicBezTo>
                  <a:pt x="72" y="103"/>
                  <a:pt x="73" y="103"/>
                  <a:pt x="74" y="102"/>
                </a:cubicBezTo>
                <a:cubicBezTo>
                  <a:pt x="77" y="99"/>
                  <a:pt x="77" y="99"/>
                  <a:pt x="77" y="99"/>
                </a:cubicBezTo>
                <a:cubicBezTo>
                  <a:pt x="78" y="97"/>
                  <a:pt x="78" y="96"/>
                  <a:pt x="77" y="95"/>
                </a:cubicBezTo>
                <a:cubicBezTo>
                  <a:pt x="76" y="94"/>
                  <a:pt x="75" y="94"/>
                  <a:pt x="74" y="95"/>
                </a:cubicBezTo>
                <a:close/>
                <a:moveTo>
                  <a:pt x="45" y="77"/>
                </a:moveTo>
                <a:cubicBezTo>
                  <a:pt x="46" y="77"/>
                  <a:pt x="47" y="76"/>
                  <a:pt x="47" y="76"/>
                </a:cubicBezTo>
                <a:cubicBezTo>
                  <a:pt x="76" y="48"/>
                  <a:pt x="76" y="48"/>
                  <a:pt x="76" y="48"/>
                </a:cubicBezTo>
                <a:cubicBezTo>
                  <a:pt x="77" y="47"/>
                  <a:pt x="77" y="45"/>
                  <a:pt x="76" y="44"/>
                </a:cubicBezTo>
                <a:cubicBezTo>
                  <a:pt x="74" y="43"/>
                  <a:pt x="73" y="43"/>
                  <a:pt x="72" y="44"/>
                </a:cubicBezTo>
                <a:cubicBezTo>
                  <a:pt x="43" y="72"/>
                  <a:pt x="43" y="72"/>
                  <a:pt x="43" y="72"/>
                </a:cubicBezTo>
                <a:cubicBezTo>
                  <a:pt x="42" y="73"/>
                  <a:pt x="42" y="75"/>
                  <a:pt x="43" y="76"/>
                </a:cubicBezTo>
                <a:cubicBezTo>
                  <a:pt x="44" y="76"/>
                  <a:pt x="45" y="77"/>
                  <a:pt x="45" y="77"/>
                </a:cubicBezTo>
                <a:close/>
                <a:moveTo>
                  <a:pt x="83" y="39"/>
                </a:moveTo>
                <a:cubicBezTo>
                  <a:pt x="84" y="39"/>
                  <a:pt x="84" y="39"/>
                  <a:pt x="85" y="38"/>
                </a:cubicBezTo>
                <a:cubicBezTo>
                  <a:pt x="85" y="38"/>
                  <a:pt x="86" y="37"/>
                  <a:pt x="86" y="36"/>
                </a:cubicBezTo>
                <a:cubicBezTo>
                  <a:pt x="86" y="36"/>
                  <a:pt x="85" y="35"/>
                  <a:pt x="85" y="34"/>
                </a:cubicBezTo>
                <a:cubicBezTo>
                  <a:pt x="84" y="33"/>
                  <a:pt x="82" y="33"/>
                  <a:pt x="81" y="34"/>
                </a:cubicBezTo>
                <a:cubicBezTo>
                  <a:pt x="81" y="35"/>
                  <a:pt x="80" y="36"/>
                  <a:pt x="80" y="36"/>
                </a:cubicBezTo>
                <a:cubicBezTo>
                  <a:pt x="80" y="37"/>
                  <a:pt x="81" y="38"/>
                  <a:pt x="81" y="38"/>
                </a:cubicBezTo>
                <a:cubicBezTo>
                  <a:pt x="82" y="39"/>
                  <a:pt x="82" y="39"/>
                  <a:pt x="83" y="39"/>
                </a:cubicBezTo>
                <a:close/>
                <a:moveTo>
                  <a:pt x="59" y="83"/>
                </a:moveTo>
                <a:cubicBezTo>
                  <a:pt x="58" y="84"/>
                  <a:pt x="58" y="85"/>
                  <a:pt x="58" y="85"/>
                </a:cubicBezTo>
                <a:cubicBezTo>
                  <a:pt x="58" y="86"/>
                  <a:pt x="58" y="87"/>
                  <a:pt x="59" y="87"/>
                </a:cubicBezTo>
                <a:cubicBezTo>
                  <a:pt x="59" y="88"/>
                  <a:pt x="60" y="88"/>
                  <a:pt x="60" y="88"/>
                </a:cubicBezTo>
                <a:cubicBezTo>
                  <a:pt x="61" y="88"/>
                  <a:pt x="62" y="88"/>
                  <a:pt x="62" y="87"/>
                </a:cubicBezTo>
                <a:cubicBezTo>
                  <a:pt x="63" y="87"/>
                  <a:pt x="63" y="86"/>
                  <a:pt x="63" y="85"/>
                </a:cubicBezTo>
                <a:cubicBezTo>
                  <a:pt x="63" y="85"/>
                  <a:pt x="63" y="84"/>
                  <a:pt x="62" y="83"/>
                </a:cubicBezTo>
                <a:cubicBezTo>
                  <a:pt x="61" y="82"/>
                  <a:pt x="60" y="82"/>
                  <a:pt x="59" y="83"/>
                </a:cubicBezTo>
                <a:close/>
                <a:moveTo>
                  <a:pt x="85" y="91"/>
                </a:moveTo>
                <a:cubicBezTo>
                  <a:pt x="85" y="90"/>
                  <a:pt x="86" y="90"/>
                  <a:pt x="86" y="89"/>
                </a:cubicBezTo>
                <a:cubicBezTo>
                  <a:pt x="86" y="88"/>
                  <a:pt x="85" y="88"/>
                  <a:pt x="85" y="87"/>
                </a:cubicBezTo>
                <a:cubicBezTo>
                  <a:pt x="84" y="86"/>
                  <a:pt x="82" y="86"/>
                  <a:pt x="81" y="87"/>
                </a:cubicBezTo>
                <a:cubicBezTo>
                  <a:pt x="81" y="88"/>
                  <a:pt x="80" y="88"/>
                  <a:pt x="80" y="89"/>
                </a:cubicBezTo>
                <a:cubicBezTo>
                  <a:pt x="80" y="90"/>
                  <a:pt x="81" y="90"/>
                  <a:pt x="81" y="91"/>
                </a:cubicBezTo>
                <a:cubicBezTo>
                  <a:pt x="82" y="91"/>
                  <a:pt x="82" y="92"/>
                  <a:pt x="83" y="92"/>
                </a:cubicBezTo>
                <a:cubicBezTo>
                  <a:pt x="84" y="92"/>
                  <a:pt x="84" y="91"/>
                  <a:pt x="85" y="91"/>
                </a:cubicBezTo>
                <a:close/>
                <a:moveTo>
                  <a:pt x="64" y="127"/>
                </a:moveTo>
                <a:cubicBezTo>
                  <a:pt x="66" y="125"/>
                  <a:pt x="67" y="122"/>
                  <a:pt x="67" y="119"/>
                </a:cubicBezTo>
                <a:cubicBezTo>
                  <a:pt x="66" y="116"/>
                  <a:pt x="65" y="114"/>
                  <a:pt x="63" y="112"/>
                </a:cubicBezTo>
                <a:cubicBezTo>
                  <a:pt x="61" y="110"/>
                  <a:pt x="58" y="110"/>
                  <a:pt x="56" y="110"/>
                </a:cubicBezTo>
                <a:cubicBezTo>
                  <a:pt x="48" y="111"/>
                  <a:pt x="48" y="111"/>
                  <a:pt x="48" y="111"/>
                </a:cubicBezTo>
                <a:cubicBezTo>
                  <a:pt x="38" y="101"/>
                  <a:pt x="38" y="101"/>
                  <a:pt x="38" y="101"/>
                </a:cubicBezTo>
                <a:cubicBezTo>
                  <a:pt x="41" y="99"/>
                  <a:pt x="45" y="100"/>
                  <a:pt x="47" y="102"/>
                </a:cubicBezTo>
                <a:cubicBezTo>
                  <a:pt x="48" y="103"/>
                  <a:pt x="50" y="103"/>
                  <a:pt x="51" y="102"/>
                </a:cubicBezTo>
                <a:cubicBezTo>
                  <a:pt x="52" y="101"/>
                  <a:pt x="52" y="100"/>
                  <a:pt x="51" y="99"/>
                </a:cubicBezTo>
                <a:cubicBezTo>
                  <a:pt x="46" y="94"/>
                  <a:pt x="39" y="93"/>
                  <a:pt x="34" y="97"/>
                </a:cubicBezTo>
                <a:cubicBezTo>
                  <a:pt x="32" y="95"/>
                  <a:pt x="32" y="95"/>
                  <a:pt x="32" y="95"/>
                </a:cubicBezTo>
                <a:cubicBezTo>
                  <a:pt x="31" y="94"/>
                  <a:pt x="29" y="94"/>
                  <a:pt x="28" y="95"/>
                </a:cubicBezTo>
                <a:cubicBezTo>
                  <a:pt x="27" y="96"/>
                  <a:pt x="27" y="97"/>
                  <a:pt x="28" y="99"/>
                </a:cubicBezTo>
                <a:cubicBezTo>
                  <a:pt x="30" y="101"/>
                  <a:pt x="30" y="101"/>
                  <a:pt x="30" y="101"/>
                </a:cubicBezTo>
                <a:cubicBezTo>
                  <a:pt x="29" y="103"/>
                  <a:pt x="28" y="106"/>
                  <a:pt x="28" y="109"/>
                </a:cubicBezTo>
                <a:cubicBezTo>
                  <a:pt x="28" y="112"/>
                  <a:pt x="30" y="114"/>
                  <a:pt x="32" y="115"/>
                </a:cubicBezTo>
                <a:cubicBezTo>
                  <a:pt x="34" y="117"/>
                  <a:pt x="36" y="118"/>
                  <a:pt x="39" y="118"/>
                </a:cubicBezTo>
                <a:cubicBezTo>
                  <a:pt x="46" y="117"/>
                  <a:pt x="46" y="117"/>
                  <a:pt x="46" y="117"/>
                </a:cubicBezTo>
                <a:cubicBezTo>
                  <a:pt x="57" y="127"/>
                  <a:pt x="57" y="127"/>
                  <a:pt x="57" y="127"/>
                </a:cubicBezTo>
                <a:cubicBezTo>
                  <a:pt x="54" y="128"/>
                  <a:pt x="50" y="128"/>
                  <a:pt x="48" y="125"/>
                </a:cubicBezTo>
                <a:cubicBezTo>
                  <a:pt x="47" y="124"/>
                  <a:pt x="45" y="124"/>
                  <a:pt x="44" y="125"/>
                </a:cubicBezTo>
                <a:cubicBezTo>
                  <a:pt x="43" y="126"/>
                  <a:pt x="43" y="128"/>
                  <a:pt x="44" y="129"/>
                </a:cubicBezTo>
                <a:cubicBezTo>
                  <a:pt x="46" y="132"/>
                  <a:pt x="50" y="133"/>
                  <a:pt x="53" y="133"/>
                </a:cubicBezTo>
                <a:cubicBezTo>
                  <a:pt x="56" y="133"/>
                  <a:pt x="58" y="132"/>
                  <a:pt x="61" y="131"/>
                </a:cubicBezTo>
                <a:cubicBezTo>
                  <a:pt x="62" y="132"/>
                  <a:pt x="62" y="132"/>
                  <a:pt x="62" y="132"/>
                </a:cubicBezTo>
                <a:cubicBezTo>
                  <a:pt x="63" y="133"/>
                  <a:pt x="64" y="133"/>
                  <a:pt x="64" y="133"/>
                </a:cubicBezTo>
                <a:cubicBezTo>
                  <a:pt x="65" y="133"/>
                  <a:pt x="66" y="133"/>
                  <a:pt x="66" y="132"/>
                </a:cubicBezTo>
                <a:cubicBezTo>
                  <a:pt x="67" y="131"/>
                  <a:pt x="67" y="130"/>
                  <a:pt x="66" y="129"/>
                </a:cubicBezTo>
                <a:lnTo>
                  <a:pt x="64" y="127"/>
                </a:lnTo>
                <a:close/>
                <a:moveTo>
                  <a:pt x="38" y="112"/>
                </a:moveTo>
                <a:cubicBezTo>
                  <a:pt x="37" y="112"/>
                  <a:pt x="36" y="112"/>
                  <a:pt x="35" y="111"/>
                </a:cubicBezTo>
                <a:cubicBezTo>
                  <a:pt x="34" y="111"/>
                  <a:pt x="34" y="110"/>
                  <a:pt x="34" y="109"/>
                </a:cubicBezTo>
                <a:cubicBezTo>
                  <a:pt x="33" y="107"/>
                  <a:pt x="34" y="106"/>
                  <a:pt x="34" y="105"/>
                </a:cubicBezTo>
                <a:cubicBezTo>
                  <a:pt x="42" y="112"/>
                  <a:pt x="42" y="112"/>
                  <a:pt x="42" y="112"/>
                </a:cubicBezTo>
                <a:lnTo>
                  <a:pt x="38" y="112"/>
                </a:lnTo>
                <a:close/>
                <a:moveTo>
                  <a:pt x="57" y="115"/>
                </a:moveTo>
                <a:cubicBezTo>
                  <a:pt x="58" y="115"/>
                  <a:pt x="59" y="116"/>
                  <a:pt x="60" y="116"/>
                </a:cubicBezTo>
                <a:cubicBezTo>
                  <a:pt x="61" y="117"/>
                  <a:pt x="61" y="118"/>
                  <a:pt x="61" y="119"/>
                </a:cubicBezTo>
                <a:cubicBezTo>
                  <a:pt x="61" y="120"/>
                  <a:pt x="61" y="122"/>
                  <a:pt x="60" y="123"/>
                </a:cubicBezTo>
                <a:cubicBezTo>
                  <a:pt x="53" y="116"/>
                  <a:pt x="53" y="116"/>
                  <a:pt x="53" y="116"/>
                </a:cubicBezTo>
                <a:lnTo>
                  <a:pt x="57" y="11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29" name="Freeform 1126">
            <a:extLst>
              <a:ext uri="{FF2B5EF4-FFF2-40B4-BE49-F238E27FC236}">
                <a16:creationId xmlns:a16="http://schemas.microsoft.com/office/drawing/2014/main" xmlns="" id="{3EB39786-9E8C-4E7A-B2FD-A044F33E7308}"/>
              </a:ext>
            </a:extLst>
          </p:cNvPr>
          <p:cNvSpPr>
            <a:spLocks noEditPoints="1"/>
          </p:cNvSpPr>
          <p:nvPr/>
        </p:nvSpPr>
        <p:spPr bwMode="auto">
          <a:xfrm>
            <a:off x="5840413" y="5330825"/>
            <a:ext cx="541338" cy="552450"/>
          </a:xfrm>
          <a:custGeom>
            <a:avLst/>
            <a:gdLst>
              <a:gd name="T0" fmla="*/ 153 w 158"/>
              <a:gd name="T1" fmla="*/ 1 h 160"/>
              <a:gd name="T2" fmla="*/ 81 w 158"/>
              <a:gd name="T3" fmla="*/ 11 h 160"/>
              <a:gd name="T4" fmla="*/ 0 w 158"/>
              <a:gd name="T5" fmla="*/ 96 h 160"/>
              <a:gd name="T6" fmla="*/ 57 w 158"/>
              <a:gd name="T7" fmla="*/ 157 h 160"/>
              <a:gd name="T8" fmla="*/ 71 w 158"/>
              <a:gd name="T9" fmla="*/ 157 h 160"/>
              <a:gd name="T10" fmla="*/ 147 w 158"/>
              <a:gd name="T11" fmla="*/ 14 h 160"/>
              <a:gd name="T12" fmla="*/ 157 w 158"/>
              <a:gd name="T13" fmla="*/ 1 h 160"/>
              <a:gd name="T14" fmla="*/ 67 w 158"/>
              <a:gd name="T15" fmla="*/ 153 h 160"/>
              <a:gd name="T16" fmla="*/ 7 w 158"/>
              <a:gd name="T17" fmla="*/ 99 h 160"/>
              <a:gd name="T18" fmla="*/ 83 w 158"/>
              <a:gd name="T19" fmla="*/ 16 h 160"/>
              <a:gd name="T20" fmla="*/ 125 w 158"/>
              <a:gd name="T21" fmla="*/ 29 h 160"/>
              <a:gd name="T22" fmla="*/ 104 w 158"/>
              <a:gd name="T23" fmla="*/ 40 h 160"/>
              <a:gd name="T24" fmla="*/ 131 w 158"/>
              <a:gd name="T25" fmla="*/ 40 h 160"/>
              <a:gd name="T26" fmla="*/ 141 w 158"/>
              <a:gd name="T27" fmla="*/ 20 h 160"/>
              <a:gd name="T28" fmla="*/ 125 w 158"/>
              <a:gd name="T29" fmla="*/ 40 h 160"/>
              <a:gd name="T30" fmla="*/ 109 w 158"/>
              <a:gd name="T31" fmla="*/ 40 h 160"/>
              <a:gd name="T32" fmla="*/ 121 w 158"/>
              <a:gd name="T33" fmla="*/ 33 h 160"/>
              <a:gd name="T34" fmla="*/ 115 w 158"/>
              <a:gd name="T35" fmla="*/ 42 h 160"/>
              <a:gd name="T36" fmla="*/ 119 w 158"/>
              <a:gd name="T37" fmla="*/ 42 h 160"/>
              <a:gd name="T38" fmla="*/ 125 w 158"/>
              <a:gd name="T39" fmla="*/ 40 h 160"/>
              <a:gd name="T40" fmla="*/ 61 w 158"/>
              <a:gd name="T41" fmla="*/ 134 h 160"/>
              <a:gd name="T42" fmla="*/ 63 w 158"/>
              <a:gd name="T43" fmla="*/ 138 h 160"/>
              <a:gd name="T44" fmla="*/ 93 w 158"/>
              <a:gd name="T45" fmla="*/ 109 h 160"/>
              <a:gd name="T46" fmla="*/ 89 w 158"/>
              <a:gd name="T47" fmla="*/ 105 h 160"/>
              <a:gd name="T48" fmla="*/ 98 w 158"/>
              <a:gd name="T49" fmla="*/ 98 h 160"/>
              <a:gd name="T50" fmla="*/ 101 w 158"/>
              <a:gd name="T51" fmla="*/ 100 h 160"/>
              <a:gd name="T52" fmla="*/ 103 w 158"/>
              <a:gd name="T53" fmla="*/ 98 h 160"/>
              <a:gd name="T54" fmla="*/ 99 w 158"/>
              <a:gd name="T55" fmla="*/ 96 h 160"/>
              <a:gd name="T56" fmla="*/ 76 w 158"/>
              <a:gd name="T57" fmla="*/ 69 h 160"/>
              <a:gd name="T58" fmla="*/ 44 w 158"/>
              <a:gd name="T59" fmla="*/ 98 h 160"/>
              <a:gd name="T60" fmla="*/ 46 w 158"/>
              <a:gd name="T61" fmla="*/ 102 h 160"/>
              <a:gd name="T62" fmla="*/ 76 w 158"/>
              <a:gd name="T63" fmla="*/ 73 h 160"/>
              <a:gd name="T64" fmla="*/ 69 w 158"/>
              <a:gd name="T65" fmla="*/ 106 h 160"/>
              <a:gd name="T66" fmla="*/ 89 w 158"/>
              <a:gd name="T67" fmla="*/ 86 h 160"/>
              <a:gd name="T68" fmla="*/ 86 w 158"/>
              <a:gd name="T69" fmla="*/ 83 h 160"/>
              <a:gd name="T70" fmla="*/ 67 w 158"/>
              <a:gd name="T71" fmla="*/ 105 h 160"/>
              <a:gd name="T72" fmla="*/ 48 w 158"/>
              <a:gd name="T73" fmla="*/ 120 h 160"/>
              <a:gd name="T74" fmla="*/ 50 w 158"/>
              <a:gd name="T75" fmla="*/ 125 h 160"/>
              <a:gd name="T76" fmla="*/ 56 w 158"/>
              <a:gd name="T77" fmla="*/ 120 h 160"/>
              <a:gd name="T78" fmla="*/ 52 w 158"/>
              <a:gd name="T79" fmla="*/ 117 h 160"/>
              <a:gd name="T80" fmla="*/ 50 w 158"/>
              <a:gd name="T81" fmla="*/ 66 h 160"/>
              <a:gd name="T82" fmla="*/ 22 w 158"/>
              <a:gd name="T83" fmla="*/ 98 h 160"/>
              <a:gd name="T84" fmla="*/ 25 w 158"/>
              <a:gd name="T85" fmla="*/ 98 h 160"/>
              <a:gd name="T86" fmla="*/ 54 w 158"/>
              <a:gd name="T87" fmla="*/ 66 h 160"/>
              <a:gd name="T88" fmla="*/ 63 w 158"/>
              <a:gd name="T89" fmla="*/ 60 h 160"/>
              <a:gd name="T90" fmla="*/ 63 w 158"/>
              <a:gd name="T91" fmla="*/ 56 h 160"/>
              <a:gd name="T92" fmla="*/ 59 w 158"/>
              <a:gd name="T93" fmla="*/ 58 h 160"/>
              <a:gd name="T94" fmla="*/ 61 w 158"/>
              <a:gd name="T95" fmla="*/ 61 h 160"/>
              <a:gd name="T96" fmla="*/ 36 w 158"/>
              <a:gd name="T97" fmla="*/ 107 h 160"/>
              <a:gd name="T98" fmla="*/ 39 w 158"/>
              <a:gd name="T99" fmla="*/ 110 h 160"/>
              <a:gd name="T100" fmla="*/ 41 w 158"/>
              <a:gd name="T101" fmla="*/ 107 h 160"/>
              <a:gd name="T102" fmla="*/ 37 w 158"/>
              <a:gd name="T103" fmla="*/ 105 h 160"/>
              <a:gd name="T104" fmla="*/ 64 w 158"/>
              <a:gd name="T105" fmla="*/ 111 h 160"/>
              <a:gd name="T106" fmla="*/ 59 w 158"/>
              <a:gd name="T107" fmla="*/ 109 h 160"/>
              <a:gd name="T108" fmla="*/ 59 w 158"/>
              <a:gd name="T109" fmla="*/ 113 h 160"/>
              <a:gd name="T110" fmla="*/ 63 w 158"/>
              <a:gd name="T111" fmla="*/ 113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58" h="160">
                <a:moveTo>
                  <a:pt x="157" y="1"/>
                </a:moveTo>
                <a:cubicBezTo>
                  <a:pt x="156" y="0"/>
                  <a:pt x="154" y="0"/>
                  <a:pt x="153" y="1"/>
                </a:cubicBezTo>
                <a:cubicBezTo>
                  <a:pt x="143" y="11"/>
                  <a:pt x="143" y="11"/>
                  <a:pt x="143" y="11"/>
                </a:cubicBezTo>
                <a:cubicBezTo>
                  <a:pt x="81" y="11"/>
                  <a:pt x="81" y="11"/>
                  <a:pt x="81" y="11"/>
                </a:cubicBezTo>
                <a:cubicBezTo>
                  <a:pt x="3" y="89"/>
                  <a:pt x="3" y="89"/>
                  <a:pt x="3" y="89"/>
                </a:cubicBezTo>
                <a:cubicBezTo>
                  <a:pt x="1" y="91"/>
                  <a:pt x="0" y="94"/>
                  <a:pt x="0" y="96"/>
                </a:cubicBezTo>
                <a:cubicBezTo>
                  <a:pt x="0" y="99"/>
                  <a:pt x="1" y="101"/>
                  <a:pt x="3" y="103"/>
                </a:cubicBezTo>
                <a:cubicBezTo>
                  <a:pt x="57" y="157"/>
                  <a:pt x="57" y="157"/>
                  <a:pt x="57" y="157"/>
                </a:cubicBezTo>
                <a:cubicBezTo>
                  <a:pt x="59" y="159"/>
                  <a:pt x="62" y="160"/>
                  <a:pt x="64" y="160"/>
                </a:cubicBezTo>
                <a:cubicBezTo>
                  <a:pt x="66" y="160"/>
                  <a:pt x="69" y="159"/>
                  <a:pt x="71" y="157"/>
                </a:cubicBezTo>
                <a:cubicBezTo>
                  <a:pt x="147" y="79"/>
                  <a:pt x="147" y="79"/>
                  <a:pt x="147" y="79"/>
                </a:cubicBezTo>
                <a:cubicBezTo>
                  <a:pt x="147" y="14"/>
                  <a:pt x="147" y="14"/>
                  <a:pt x="147" y="14"/>
                </a:cubicBezTo>
                <a:cubicBezTo>
                  <a:pt x="157" y="5"/>
                  <a:pt x="157" y="5"/>
                  <a:pt x="157" y="5"/>
                </a:cubicBezTo>
                <a:cubicBezTo>
                  <a:pt x="158" y="4"/>
                  <a:pt x="158" y="2"/>
                  <a:pt x="157" y="1"/>
                </a:cubicBezTo>
                <a:close/>
                <a:moveTo>
                  <a:pt x="141" y="77"/>
                </a:moveTo>
                <a:cubicBezTo>
                  <a:pt x="67" y="153"/>
                  <a:pt x="67" y="153"/>
                  <a:pt x="67" y="153"/>
                </a:cubicBezTo>
                <a:cubicBezTo>
                  <a:pt x="65" y="155"/>
                  <a:pt x="63" y="155"/>
                  <a:pt x="61" y="153"/>
                </a:cubicBezTo>
                <a:cubicBezTo>
                  <a:pt x="7" y="99"/>
                  <a:pt x="7" y="99"/>
                  <a:pt x="7" y="99"/>
                </a:cubicBezTo>
                <a:cubicBezTo>
                  <a:pt x="5" y="97"/>
                  <a:pt x="5" y="95"/>
                  <a:pt x="7" y="93"/>
                </a:cubicBezTo>
                <a:cubicBezTo>
                  <a:pt x="83" y="16"/>
                  <a:pt x="83" y="16"/>
                  <a:pt x="83" y="16"/>
                </a:cubicBezTo>
                <a:cubicBezTo>
                  <a:pt x="138" y="16"/>
                  <a:pt x="138" y="16"/>
                  <a:pt x="138" y="16"/>
                </a:cubicBezTo>
                <a:cubicBezTo>
                  <a:pt x="125" y="29"/>
                  <a:pt x="125" y="29"/>
                  <a:pt x="125" y="29"/>
                </a:cubicBezTo>
                <a:cubicBezTo>
                  <a:pt x="123" y="27"/>
                  <a:pt x="120" y="27"/>
                  <a:pt x="117" y="27"/>
                </a:cubicBezTo>
                <a:cubicBezTo>
                  <a:pt x="110" y="27"/>
                  <a:pt x="104" y="33"/>
                  <a:pt x="104" y="40"/>
                </a:cubicBezTo>
                <a:cubicBezTo>
                  <a:pt x="104" y="47"/>
                  <a:pt x="110" y="53"/>
                  <a:pt x="117" y="53"/>
                </a:cubicBezTo>
                <a:cubicBezTo>
                  <a:pt x="125" y="53"/>
                  <a:pt x="131" y="47"/>
                  <a:pt x="131" y="40"/>
                </a:cubicBezTo>
                <a:cubicBezTo>
                  <a:pt x="131" y="37"/>
                  <a:pt x="130" y="35"/>
                  <a:pt x="128" y="33"/>
                </a:cubicBezTo>
                <a:cubicBezTo>
                  <a:pt x="141" y="20"/>
                  <a:pt x="141" y="20"/>
                  <a:pt x="141" y="20"/>
                </a:cubicBezTo>
                <a:lnTo>
                  <a:pt x="141" y="77"/>
                </a:lnTo>
                <a:close/>
                <a:moveTo>
                  <a:pt x="125" y="40"/>
                </a:moveTo>
                <a:cubicBezTo>
                  <a:pt x="125" y="44"/>
                  <a:pt x="122" y="48"/>
                  <a:pt x="117" y="48"/>
                </a:cubicBezTo>
                <a:cubicBezTo>
                  <a:pt x="113" y="48"/>
                  <a:pt x="109" y="44"/>
                  <a:pt x="109" y="40"/>
                </a:cubicBezTo>
                <a:cubicBezTo>
                  <a:pt x="109" y="36"/>
                  <a:pt x="113" y="32"/>
                  <a:pt x="117" y="32"/>
                </a:cubicBezTo>
                <a:cubicBezTo>
                  <a:pt x="119" y="32"/>
                  <a:pt x="120" y="32"/>
                  <a:pt x="121" y="33"/>
                </a:cubicBezTo>
                <a:cubicBezTo>
                  <a:pt x="115" y="38"/>
                  <a:pt x="115" y="38"/>
                  <a:pt x="115" y="38"/>
                </a:cubicBezTo>
                <a:cubicBezTo>
                  <a:pt x="114" y="39"/>
                  <a:pt x="114" y="41"/>
                  <a:pt x="115" y="42"/>
                </a:cubicBezTo>
                <a:cubicBezTo>
                  <a:pt x="116" y="42"/>
                  <a:pt x="117" y="43"/>
                  <a:pt x="117" y="43"/>
                </a:cubicBezTo>
                <a:cubicBezTo>
                  <a:pt x="118" y="43"/>
                  <a:pt x="119" y="42"/>
                  <a:pt x="119" y="42"/>
                </a:cubicBezTo>
                <a:cubicBezTo>
                  <a:pt x="125" y="37"/>
                  <a:pt x="125" y="37"/>
                  <a:pt x="125" y="37"/>
                </a:cubicBezTo>
                <a:cubicBezTo>
                  <a:pt x="125" y="38"/>
                  <a:pt x="125" y="39"/>
                  <a:pt x="125" y="40"/>
                </a:cubicBezTo>
                <a:close/>
                <a:moveTo>
                  <a:pt x="89" y="105"/>
                </a:moveTo>
                <a:cubicBezTo>
                  <a:pt x="61" y="134"/>
                  <a:pt x="61" y="134"/>
                  <a:pt x="61" y="134"/>
                </a:cubicBezTo>
                <a:cubicBezTo>
                  <a:pt x="60" y="135"/>
                  <a:pt x="60" y="136"/>
                  <a:pt x="61" y="137"/>
                </a:cubicBezTo>
                <a:cubicBezTo>
                  <a:pt x="62" y="138"/>
                  <a:pt x="62" y="138"/>
                  <a:pt x="63" y="138"/>
                </a:cubicBezTo>
                <a:cubicBezTo>
                  <a:pt x="64" y="138"/>
                  <a:pt x="64" y="138"/>
                  <a:pt x="65" y="137"/>
                </a:cubicBezTo>
                <a:cubicBezTo>
                  <a:pt x="93" y="109"/>
                  <a:pt x="93" y="109"/>
                  <a:pt x="93" y="109"/>
                </a:cubicBezTo>
                <a:cubicBezTo>
                  <a:pt x="94" y="108"/>
                  <a:pt x="94" y="106"/>
                  <a:pt x="93" y="105"/>
                </a:cubicBezTo>
                <a:cubicBezTo>
                  <a:pt x="92" y="104"/>
                  <a:pt x="91" y="104"/>
                  <a:pt x="89" y="105"/>
                </a:cubicBezTo>
                <a:close/>
                <a:moveTo>
                  <a:pt x="99" y="96"/>
                </a:moveTo>
                <a:cubicBezTo>
                  <a:pt x="98" y="96"/>
                  <a:pt x="98" y="97"/>
                  <a:pt x="98" y="98"/>
                </a:cubicBezTo>
                <a:cubicBezTo>
                  <a:pt x="98" y="98"/>
                  <a:pt x="98" y="99"/>
                  <a:pt x="99" y="100"/>
                </a:cubicBezTo>
                <a:cubicBezTo>
                  <a:pt x="99" y="100"/>
                  <a:pt x="100" y="100"/>
                  <a:pt x="101" y="100"/>
                </a:cubicBezTo>
                <a:cubicBezTo>
                  <a:pt x="102" y="100"/>
                  <a:pt x="102" y="100"/>
                  <a:pt x="103" y="100"/>
                </a:cubicBezTo>
                <a:cubicBezTo>
                  <a:pt x="103" y="99"/>
                  <a:pt x="103" y="98"/>
                  <a:pt x="103" y="98"/>
                </a:cubicBezTo>
                <a:cubicBezTo>
                  <a:pt x="103" y="97"/>
                  <a:pt x="103" y="96"/>
                  <a:pt x="103" y="96"/>
                </a:cubicBezTo>
                <a:cubicBezTo>
                  <a:pt x="102" y="95"/>
                  <a:pt x="100" y="95"/>
                  <a:pt x="99" y="96"/>
                </a:cubicBezTo>
                <a:close/>
                <a:moveTo>
                  <a:pt x="76" y="73"/>
                </a:moveTo>
                <a:cubicBezTo>
                  <a:pt x="77" y="72"/>
                  <a:pt x="77" y="70"/>
                  <a:pt x="76" y="69"/>
                </a:cubicBezTo>
                <a:cubicBezTo>
                  <a:pt x="75" y="68"/>
                  <a:pt x="74" y="68"/>
                  <a:pt x="73" y="69"/>
                </a:cubicBezTo>
                <a:cubicBezTo>
                  <a:pt x="44" y="98"/>
                  <a:pt x="44" y="98"/>
                  <a:pt x="44" y="98"/>
                </a:cubicBezTo>
                <a:cubicBezTo>
                  <a:pt x="43" y="99"/>
                  <a:pt x="43" y="100"/>
                  <a:pt x="44" y="102"/>
                </a:cubicBezTo>
                <a:cubicBezTo>
                  <a:pt x="45" y="102"/>
                  <a:pt x="45" y="102"/>
                  <a:pt x="46" y="102"/>
                </a:cubicBezTo>
                <a:cubicBezTo>
                  <a:pt x="47" y="102"/>
                  <a:pt x="47" y="102"/>
                  <a:pt x="48" y="102"/>
                </a:cubicBezTo>
                <a:lnTo>
                  <a:pt x="76" y="73"/>
                </a:lnTo>
                <a:close/>
                <a:moveTo>
                  <a:pt x="67" y="105"/>
                </a:moveTo>
                <a:cubicBezTo>
                  <a:pt x="67" y="106"/>
                  <a:pt x="68" y="106"/>
                  <a:pt x="69" y="106"/>
                </a:cubicBezTo>
                <a:cubicBezTo>
                  <a:pt x="69" y="106"/>
                  <a:pt x="70" y="106"/>
                  <a:pt x="71" y="105"/>
                </a:cubicBezTo>
                <a:cubicBezTo>
                  <a:pt x="89" y="86"/>
                  <a:pt x="89" y="86"/>
                  <a:pt x="89" y="86"/>
                </a:cubicBezTo>
                <a:cubicBezTo>
                  <a:pt x="91" y="85"/>
                  <a:pt x="91" y="84"/>
                  <a:pt x="89" y="83"/>
                </a:cubicBezTo>
                <a:cubicBezTo>
                  <a:pt x="88" y="82"/>
                  <a:pt x="87" y="82"/>
                  <a:pt x="86" y="83"/>
                </a:cubicBezTo>
                <a:cubicBezTo>
                  <a:pt x="67" y="102"/>
                  <a:pt x="67" y="102"/>
                  <a:pt x="67" y="102"/>
                </a:cubicBezTo>
                <a:cubicBezTo>
                  <a:pt x="66" y="103"/>
                  <a:pt x="66" y="104"/>
                  <a:pt x="67" y="105"/>
                </a:cubicBezTo>
                <a:close/>
                <a:moveTo>
                  <a:pt x="52" y="117"/>
                </a:moveTo>
                <a:cubicBezTo>
                  <a:pt x="48" y="120"/>
                  <a:pt x="48" y="120"/>
                  <a:pt x="48" y="120"/>
                </a:cubicBezTo>
                <a:cubicBezTo>
                  <a:pt x="47" y="121"/>
                  <a:pt x="47" y="123"/>
                  <a:pt x="48" y="124"/>
                </a:cubicBezTo>
                <a:cubicBezTo>
                  <a:pt x="49" y="125"/>
                  <a:pt x="49" y="125"/>
                  <a:pt x="50" y="125"/>
                </a:cubicBezTo>
                <a:cubicBezTo>
                  <a:pt x="51" y="125"/>
                  <a:pt x="51" y="125"/>
                  <a:pt x="52" y="124"/>
                </a:cubicBezTo>
                <a:cubicBezTo>
                  <a:pt x="56" y="120"/>
                  <a:pt x="56" y="120"/>
                  <a:pt x="56" y="120"/>
                </a:cubicBezTo>
                <a:cubicBezTo>
                  <a:pt x="57" y="119"/>
                  <a:pt x="57" y="118"/>
                  <a:pt x="56" y="117"/>
                </a:cubicBezTo>
                <a:cubicBezTo>
                  <a:pt x="54" y="116"/>
                  <a:pt x="53" y="116"/>
                  <a:pt x="52" y="117"/>
                </a:cubicBezTo>
                <a:close/>
                <a:moveTo>
                  <a:pt x="54" y="66"/>
                </a:moveTo>
                <a:cubicBezTo>
                  <a:pt x="53" y="65"/>
                  <a:pt x="51" y="65"/>
                  <a:pt x="50" y="66"/>
                </a:cubicBezTo>
                <a:cubicBezTo>
                  <a:pt x="22" y="94"/>
                  <a:pt x="22" y="94"/>
                  <a:pt x="22" y="94"/>
                </a:cubicBezTo>
                <a:cubicBezTo>
                  <a:pt x="21" y="95"/>
                  <a:pt x="21" y="97"/>
                  <a:pt x="22" y="98"/>
                </a:cubicBezTo>
                <a:cubicBezTo>
                  <a:pt x="22" y="98"/>
                  <a:pt x="23" y="99"/>
                  <a:pt x="23" y="99"/>
                </a:cubicBezTo>
                <a:cubicBezTo>
                  <a:pt x="24" y="99"/>
                  <a:pt x="25" y="98"/>
                  <a:pt x="25" y="98"/>
                </a:cubicBezTo>
                <a:cubicBezTo>
                  <a:pt x="54" y="69"/>
                  <a:pt x="54" y="69"/>
                  <a:pt x="54" y="69"/>
                </a:cubicBezTo>
                <a:cubicBezTo>
                  <a:pt x="55" y="68"/>
                  <a:pt x="55" y="67"/>
                  <a:pt x="54" y="66"/>
                </a:cubicBezTo>
                <a:close/>
                <a:moveTo>
                  <a:pt x="61" y="61"/>
                </a:moveTo>
                <a:cubicBezTo>
                  <a:pt x="62" y="61"/>
                  <a:pt x="63" y="61"/>
                  <a:pt x="63" y="60"/>
                </a:cubicBezTo>
                <a:cubicBezTo>
                  <a:pt x="64" y="60"/>
                  <a:pt x="64" y="59"/>
                  <a:pt x="64" y="58"/>
                </a:cubicBezTo>
                <a:cubicBezTo>
                  <a:pt x="64" y="57"/>
                  <a:pt x="64" y="57"/>
                  <a:pt x="63" y="56"/>
                </a:cubicBezTo>
                <a:cubicBezTo>
                  <a:pt x="62" y="55"/>
                  <a:pt x="60" y="55"/>
                  <a:pt x="59" y="56"/>
                </a:cubicBezTo>
                <a:cubicBezTo>
                  <a:pt x="59" y="57"/>
                  <a:pt x="59" y="57"/>
                  <a:pt x="59" y="58"/>
                </a:cubicBezTo>
                <a:cubicBezTo>
                  <a:pt x="59" y="59"/>
                  <a:pt x="59" y="60"/>
                  <a:pt x="59" y="60"/>
                </a:cubicBezTo>
                <a:cubicBezTo>
                  <a:pt x="60" y="61"/>
                  <a:pt x="60" y="61"/>
                  <a:pt x="61" y="61"/>
                </a:cubicBezTo>
                <a:close/>
                <a:moveTo>
                  <a:pt x="37" y="105"/>
                </a:moveTo>
                <a:cubicBezTo>
                  <a:pt x="36" y="106"/>
                  <a:pt x="36" y="106"/>
                  <a:pt x="36" y="107"/>
                </a:cubicBezTo>
                <a:cubicBezTo>
                  <a:pt x="36" y="108"/>
                  <a:pt x="36" y="109"/>
                  <a:pt x="37" y="109"/>
                </a:cubicBezTo>
                <a:cubicBezTo>
                  <a:pt x="37" y="110"/>
                  <a:pt x="38" y="110"/>
                  <a:pt x="39" y="110"/>
                </a:cubicBezTo>
                <a:cubicBezTo>
                  <a:pt x="39" y="110"/>
                  <a:pt x="40" y="110"/>
                  <a:pt x="40" y="109"/>
                </a:cubicBezTo>
                <a:cubicBezTo>
                  <a:pt x="41" y="109"/>
                  <a:pt x="41" y="108"/>
                  <a:pt x="41" y="107"/>
                </a:cubicBezTo>
                <a:cubicBezTo>
                  <a:pt x="41" y="106"/>
                  <a:pt x="41" y="106"/>
                  <a:pt x="40" y="105"/>
                </a:cubicBezTo>
                <a:cubicBezTo>
                  <a:pt x="39" y="104"/>
                  <a:pt x="38" y="104"/>
                  <a:pt x="37" y="105"/>
                </a:cubicBezTo>
                <a:close/>
                <a:moveTo>
                  <a:pt x="63" y="113"/>
                </a:moveTo>
                <a:cubicBezTo>
                  <a:pt x="64" y="112"/>
                  <a:pt x="64" y="112"/>
                  <a:pt x="64" y="111"/>
                </a:cubicBezTo>
                <a:cubicBezTo>
                  <a:pt x="64" y="110"/>
                  <a:pt x="64" y="110"/>
                  <a:pt x="63" y="109"/>
                </a:cubicBezTo>
                <a:cubicBezTo>
                  <a:pt x="62" y="108"/>
                  <a:pt x="60" y="108"/>
                  <a:pt x="59" y="109"/>
                </a:cubicBezTo>
                <a:cubicBezTo>
                  <a:pt x="59" y="110"/>
                  <a:pt x="59" y="110"/>
                  <a:pt x="59" y="111"/>
                </a:cubicBezTo>
                <a:cubicBezTo>
                  <a:pt x="59" y="112"/>
                  <a:pt x="59" y="112"/>
                  <a:pt x="59" y="113"/>
                </a:cubicBezTo>
                <a:cubicBezTo>
                  <a:pt x="60" y="113"/>
                  <a:pt x="60" y="114"/>
                  <a:pt x="61" y="114"/>
                </a:cubicBezTo>
                <a:cubicBezTo>
                  <a:pt x="62" y="114"/>
                  <a:pt x="63" y="113"/>
                  <a:pt x="63" y="11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30" name="Freeform 1127">
            <a:extLst>
              <a:ext uri="{FF2B5EF4-FFF2-40B4-BE49-F238E27FC236}">
                <a16:creationId xmlns:a16="http://schemas.microsoft.com/office/drawing/2014/main" xmlns="" id="{52248CA6-B720-4360-88F7-EC7A4541D428}"/>
              </a:ext>
            </a:extLst>
          </p:cNvPr>
          <p:cNvSpPr>
            <a:spLocks noEditPoints="1"/>
          </p:cNvSpPr>
          <p:nvPr/>
        </p:nvSpPr>
        <p:spPr bwMode="auto">
          <a:xfrm>
            <a:off x="6800850" y="974725"/>
            <a:ext cx="541338" cy="552450"/>
          </a:xfrm>
          <a:custGeom>
            <a:avLst/>
            <a:gdLst>
              <a:gd name="T0" fmla="*/ 157 w 158"/>
              <a:gd name="T1" fmla="*/ 1 h 160"/>
              <a:gd name="T2" fmla="*/ 153 w 158"/>
              <a:gd name="T3" fmla="*/ 1 h 160"/>
              <a:gd name="T4" fmla="*/ 143 w 158"/>
              <a:gd name="T5" fmla="*/ 11 h 160"/>
              <a:gd name="T6" fmla="*/ 81 w 158"/>
              <a:gd name="T7" fmla="*/ 11 h 160"/>
              <a:gd name="T8" fmla="*/ 3 w 158"/>
              <a:gd name="T9" fmla="*/ 89 h 160"/>
              <a:gd name="T10" fmla="*/ 0 w 158"/>
              <a:gd name="T11" fmla="*/ 96 h 160"/>
              <a:gd name="T12" fmla="*/ 3 w 158"/>
              <a:gd name="T13" fmla="*/ 103 h 160"/>
              <a:gd name="T14" fmla="*/ 57 w 158"/>
              <a:gd name="T15" fmla="*/ 157 h 160"/>
              <a:gd name="T16" fmla="*/ 64 w 158"/>
              <a:gd name="T17" fmla="*/ 160 h 160"/>
              <a:gd name="T18" fmla="*/ 71 w 158"/>
              <a:gd name="T19" fmla="*/ 157 h 160"/>
              <a:gd name="T20" fmla="*/ 147 w 158"/>
              <a:gd name="T21" fmla="*/ 79 h 160"/>
              <a:gd name="T22" fmla="*/ 147 w 158"/>
              <a:gd name="T23" fmla="*/ 14 h 160"/>
              <a:gd name="T24" fmla="*/ 157 w 158"/>
              <a:gd name="T25" fmla="*/ 5 h 160"/>
              <a:gd name="T26" fmla="*/ 157 w 158"/>
              <a:gd name="T27" fmla="*/ 1 h 160"/>
              <a:gd name="T28" fmla="*/ 141 w 158"/>
              <a:gd name="T29" fmla="*/ 77 h 160"/>
              <a:gd name="T30" fmla="*/ 67 w 158"/>
              <a:gd name="T31" fmla="*/ 153 h 160"/>
              <a:gd name="T32" fmla="*/ 61 w 158"/>
              <a:gd name="T33" fmla="*/ 153 h 160"/>
              <a:gd name="T34" fmla="*/ 7 w 158"/>
              <a:gd name="T35" fmla="*/ 99 h 160"/>
              <a:gd name="T36" fmla="*/ 7 w 158"/>
              <a:gd name="T37" fmla="*/ 93 h 160"/>
              <a:gd name="T38" fmla="*/ 83 w 158"/>
              <a:gd name="T39" fmla="*/ 16 h 160"/>
              <a:gd name="T40" fmla="*/ 138 w 158"/>
              <a:gd name="T41" fmla="*/ 16 h 160"/>
              <a:gd name="T42" fmla="*/ 125 w 158"/>
              <a:gd name="T43" fmla="*/ 29 h 160"/>
              <a:gd name="T44" fmla="*/ 117 w 158"/>
              <a:gd name="T45" fmla="*/ 27 h 160"/>
              <a:gd name="T46" fmla="*/ 104 w 158"/>
              <a:gd name="T47" fmla="*/ 40 h 160"/>
              <a:gd name="T48" fmla="*/ 117 w 158"/>
              <a:gd name="T49" fmla="*/ 53 h 160"/>
              <a:gd name="T50" fmla="*/ 131 w 158"/>
              <a:gd name="T51" fmla="*/ 40 h 160"/>
              <a:gd name="T52" fmla="*/ 128 w 158"/>
              <a:gd name="T53" fmla="*/ 33 h 160"/>
              <a:gd name="T54" fmla="*/ 141 w 158"/>
              <a:gd name="T55" fmla="*/ 20 h 160"/>
              <a:gd name="T56" fmla="*/ 141 w 158"/>
              <a:gd name="T57" fmla="*/ 77 h 160"/>
              <a:gd name="T58" fmla="*/ 125 w 158"/>
              <a:gd name="T59" fmla="*/ 40 h 160"/>
              <a:gd name="T60" fmla="*/ 117 w 158"/>
              <a:gd name="T61" fmla="*/ 48 h 160"/>
              <a:gd name="T62" fmla="*/ 109 w 158"/>
              <a:gd name="T63" fmla="*/ 40 h 160"/>
              <a:gd name="T64" fmla="*/ 117 w 158"/>
              <a:gd name="T65" fmla="*/ 32 h 160"/>
              <a:gd name="T66" fmla="*/ 121 w 158"/>
              <a:gd name="T67" fmla="*/ 33 h 160"/>
              <a:gd name="T68" fmla="*/ 115 w 158"/>
              <a:gd name="T69" fmla="*/ 38 h 160"/>
              <a:gd name="T70" fmla="*/ 115 w 158"/>
              <a:gd name="T71" fmla="*/ 42 h 160"/>
              <a:gd name="T72" fmla="*/ 117 w 158"/>
              <a:gd name="T73" fmla="*/ 43 h 160"/>
              <a:gd name="T74" fmla="*/ 119 w 158"/>
              <a:gd name="T75" fmla="*/ 42 h 160"/>
              <a:gd name="T76" fmla="*/ 125 w 158"/>
              <a:gd name="T77" fmla="*/ 37 h 160"/>
              <a:gd name="T78" fmla="*/ 125 w 158"/>
              <a:gd name="T79" fmla="*/ 40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58" h="160">
                <a:moveTo>
                  <a:pt x="157" y="1"/>
                </a:moveTo>
                <a:cubicBezTo>
                  <a:pt x="156" y="0"/>
                  <a:pt x="154" y="0"/>
                  <a:pt x="153" y="1"/>
                </a:cubicBezTo>
                <a:cubicBezTo>
                  <a:pt x="143" y="11"/>
                  <a:pt x="143" y="11"/>
                  <a:pt x="143" y="11"/>
                </a:cubicBezTo>
                <a:cubicBezTo>
                  <a:pt x="81" y="11"/>
                  <a:pt x="81" y="11"/>
                  <a:pt x="81" y="11"/>
                </a:cubicBezTo>
                <a:cubicBezTo>
                  <a:pt x="3" y="89"/>
                  <a:pt x="3" y="89"/>
                  <a:pt x="3" y="89"/>
                </a:cubicBezTo>
                <a:cubicBezTo>
                  <a:pt x="1" y="91"/>
                  <a:pt x="0" y="94"/>
                  <a:pt x="0" y="96"/>
                </a:cubicBezTo>
                <a:cubicBezTo>
                  <a:pt x="0" y="99"/>
                  <a:pt x="1" y="101"/>
                  <a:pt x="3" y="103"/>
                </a:cubicBezTo>
                <a:cubicBezTo>
                  <a:pt x="57" y="157"/>
                  <a:pt x="57" y="157"/>
                  <a:pt x="57" y="157"/>
                </a:cubicBezTo>
                <a:cubicBezTo>
                  <a:pt x="59" y="159"/>
                  <a:pt x="62" y="160"/>
                  <a:pt x="64" y="160"/>
                </a:cubicBezTo>
                <a:cubicBezTo>
                  <a:pt x="66" y="160"/>
                  <a:pt x="69" y="159"/>
                  <a:pt x="71" y="157"/>
                </a:cubicBezTo>
                <a:cubicBezTo>
                  <a:pt x="147" y="79"/>
                  <a:pt x="147" y="79"/>
                  <a:pt x="147" y="79"/>
                </a:cubicBezTo>
                <a:cubicBezTo>
                  <a:pt x="147" y="14"/>
                  <a:pt x="147" y="14"/>
                  <a:pt x="147" y="14"/>
                </a:cubicBezTo>
                <a:cubicBezTo>
                  <a:pt x="157" y="5"/>
                  <a:pt x="157" y="5"/>
                  <a:pt x="157" y="5"/>
                </a:cubicBezTo>
                <a:cubicBezTo>
                  <a:pt x="158" y="4"/>
                  <a:pt x="158" y="2"/>
                  <a:pt x="157" y="1"/>
                </a:cubicBezTo>
                <a:close/>
                <a:moveTo>
                  <a:pt x="141" y="77"/>
                </a:moveTo>
                <a:cubicBezTo>
                  <a:pt x="67" y="153"/>
                  <a:pt x="67" y="153"/>
                  <a:pt x="67" y="153"/>
                </a:cubicBezTo>
                <a:cubicBezTo>
                  <a:pt x="65" y="155"/>
                  <a:pt x="63" y="155"/>
                  <a:pt x="61" y="153"/>
                </a:cubicBezTo>
                <a:cubicBezTo>
                  <a:pt x="7" y="99"/>
                  <a:pt x="7" y="99"/>
                  <a:pt x="7" y="99"/>
                </a:cubicBezTo>
                <a:cubicBezTo>
                  <a:pt x="5" y="97"/>
                  <a:pt x="5" y="95"/>
                  <a:pt x="7" y="93"/>
                </a:cubicBezTo>
                <a:cubicBezTo>
                  <a:pt x="83" y="16"/>
                  <a:pt x="83" y="16"/>
                  <a:pt x="83" y="16"/>
                </a:cubicBezTo>
                <a:cubicBezTo>
                  <a:pt x="138" y="16"/>
                  <a:pt x="138" y="16"/>
                  <a:pt x="138" y="16"/>
                </a:cubicBezTo>
                <a:cubicBezTo>
                  <a:pt x="125" y="29"/>
                  <a:pt x="125" y="29"/>
                  <a:pt x="125" y="29"/>
                </a:cubicBezTo>
                <a:cubicBezTo>
                  <a:pt x="123" y="27"/>
                  <a:pt x="120" y="27"/>
                  <a:pt x="117" y="27"/>
                </a:cubicBezTo>
                <a:cubicBezTo>
                  <a:pt x="110" y="27"/>
                  <a:pt x="104" y="33"/>
                  <a:pt x="104" y="40"/>
                </a:cubicBezTo>
                <a:cubicBezTo>
                  <a:pt x="104" y="47"/>
                  <a:pt x="110" y="53"/>
                  <a:pt x="117" y="53"/>
                </a:cubicBezTo>
                <a:cubicBezTo>
                  <a:pt x="125" y="53"/>
                  <a:pt x="131" y="47"/>
                  <a:pt x="131" y="40"/>
                </a:cubicBezTo>
                <a:cubicBezTo>
                  <a:pt x="131" y="37"/>
                  <a:pt x="130" y="35"/>
                  <a:pt x="128" y="33"/>
                </a:cubicBezTo>
                <a:cubicBezTo>
                  <a:pt x="141" y="20"/>
                  <a:pt x="141" y="20"/>
                  <a:pt x="141" y="20"/>
                </a:cubicBezTo>
                <a:lnTo>
                  <a:pt x="141" y="77"/>
                </a:lnTo>
                <a:close/>
                <a:moveTo>
                  <a:pt x="125" y="40"/>
                </a:moveTo>
                <a:cubicBezTo>
                  <a:pt x="125" y="44"/>
                  <a:pt x="122" y="48"/>
                  <a:pt x="117" y="48"/>
                </a:cubicBezTo>
                <a:cubicBezTo>
                  <a:pt x="113" y="48"/>
                  <a:pt x="109" y="44"/>
                  <a:pt x="109" y="40"/>
                </a:cubicBezTo>
                <a:cubicBezTo>
                  <a:pt x="109" y="36"/>
                  <a:pt x="113" y="32"/>
                  <a:pt x="117" y="32"/>
                </a:cubicBezTo>
                <a:cubicBezTo>
                  <a:pt x="119" y="32"/>
                  <a:pt x="120" y="32"/>
                  <a:pt x="121" y="33"/>
                </a:cubicBezTo>
                <a:cubicBezTo>
                  <a:pt x="115" y="38"/>
                  <a:pt x="115" y="38"/>
                  <a:pt x="115" y="38"/>
                </a:cubicBezTo>
                <a:cubicBezTo>
                  <a:pt x="114" y="39"/>
                  <a:pt x="114" y="41"/>
                  <a:pt x="115" y="42"/>
                </a:cubicBezTo>
                <a:cubicBezTo>
                  <a:pt x="116" y="42"/>
                  <a:pt x="117" y="43"/>
                  <a:pt x="117" y="43"/>
                </a:cubicBezTo>
                <a:cubicBezTo>
                  <a:pt x="118" y="43"/>
                  <a:pt x="119" y="42"/>
                  <a:pt x="119" y="42"/>
                </a:cubicBezTo>
                <a:cubicBezTo>
                  <a:pt x="125" y="37"/>
                  <a:pt x="125" y="37"/>
                  <a:pt x="125" y="37"/>
                </a:cubicBezTo>
                <a:cubicBezTo>
                  <a:pt x="125" y="38"/>
                  <a:pt x="125" y="39"/>
                  <a:pt x="125" y="4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31" name="Freeform 1128">
            <a:extLst>
              <a:ext uri="{FF2B5EF4-FFF2-40B4-BE49-F238E27FC236}">
                <a16:creationId xmlns:a16="http://schemas.microsoft.com/office/drawing/2014/main" xmlns="" id="{14F69D4C-E27D-4713-8DA2-0572A875FAE4}"/>
              </a:ext>
            </a:extLst>
          </p:cNvPr>
          <p:cNvSpPr>
            <a:spLocks noEditPoints="1"/>
          </p:cNvSpPr>
          <p:nvPr/>
        </p:nvSpPr>
        <p:spPr bwMode="auto">
          <a:xfrm>
            <a:off x="6797675" y="1597025"/>
            <a:ext cx="552450" cy="552450"/>
          </a:xfrm>
          <a:custGeom>
            <a:avLst/>
            <a:gdLst>
              <a:gd name="T0" fmla="*/ 156 w 161"/>
              <a:gd name="T1" fmla="*/ 1 h 160"/>
              <a:gd name="T2" fmla="*/ 84 w 161"/>
              <a:gd name="T3" fmla="*/ 11 h 160"/>
              <a:gd name="T4" fmla="*/ 44 w 161"/>
              <a:gd name="T5" fmla="*/ 69 h 160"/>
              <a:gd name="T6" fmla="*/ 57 w 161"/>
              <a:gd name="T7" fmla="*/ 88 h 160"/>
              <a:gd name="T8" fmla="*/ 73 w 161"/>
              <a:gd name="T9" fmla="*/ 107 h 160"/>
              <a:gd name="T10" fmla="*/ 89 w 161"/>
              <a:gd name="T11" fmla="*/ 120 h 160"/>
              <a:gd name="T12" fmla="*/ 150 w 161"/>
              <a:gd name="T13" fmla="*/ 79 h 160"/>
              <a:gd name="T14" fmla="*/ 160 w 161"/>
              <a:gd name="T15" fmla="*/ 5 h 160"/>
              <a:gd name="T16" fmla="*/ 145 w 161"/>
              <a:gd name="T17" fmla="*/ 77 h 160"/>
              <a:gd name="T18" fmla="*/ 94 w 161"/>
              <a:gd name="T19" fmla="*/ 115 h 160"/>
              <a:gd name="T20" fmla="*/ 78 w 161"/>
              <a:gd name="T21" fmla="*/ 101 h 160"/>
              <a:gd name="T22" fmla="*/ 62 w 161"/>
              <a:gd name="T23" fmla="*/ 83 h 160"/>
              <a:gd name="T24" fmla="*/ 49 w 161"/>
              <a:gd name="T25" fmla="*/ 64 h 160"/>
              <a:gd name="T26" fmla="*/ 87 w 161"/>
              <a:gd name="T27" fmla="*/ 16 h 160"/>
              <a:gd name="T28" fmla="*/ 128 w 161"/>
              <a:gd name="T29" fmla="*/ 29 h 160"/>
              <a:gd name="T30" fmla="*/ 108 w 161"/>
              <a:gd name="T31" fmla="*/ 40 h 160"/>
              <a:gd name="T32" fmla="*/ 134 w 161"/>
              <a:gd name="T33" fmla="*/ 40 h 160"/>
              <a:gd name="T34" fmla="*/ 145 w 161"/>
              <a:gd name="T35" fmla="*/ 20 h 160"/>
              <a:gd name="T36" fmla="*/ 129 w 161"/>
              <a:gd name="T37" fmla="*/ 40 h 160"/>
              <a:gd name="T38" fmla="*/ 113 w 161"/>
              <a:gd name="T39" fmla="*/ 40 h 160"/>
              <a:gd name="T40" fmla="*/ 124 w 161"/>
              <a:gd name="T41" fmla="*/ 33 h 160"/>
              <a:gd name="T42" fmla="*/ 119 w 161"/>
              <a:gd name="T43" fmla="*/ 42 h 160"/>
              <a:gd name="T44" fmla="*/ 123 w 161"/>
              <a:gd name="T45" fmla="*/ 42 h 160"/>
              <a:gd name="T46" fmla="*/ 129 w 161"/>
              <a:gd name="T47" fmla="*/ 40 h 160"/>
              <a:gd name="T48" fmla="*/ 60 w 161"/>
              <a:gd name="T49" fmla="*/ 117 h 160"/>
              <a:gd name="T50" fmla="*/ 44 w 161"/>
              <a:gd name="T51" fmla="*/ 99 h 160"/>
              <a:gd name="T52" fmla="*/ 28 w 161"/>
              <a:gd name="T53" fmla="*/ 80 h 160"/>
              <a:gd name="T54" fmla="*/ 4 w 161"/>
              <a:gd name="T55" fmla="*/ 90 h 160"/>
              <a:gd name="T56" fmla="*/ 61 w 161"/>
              <a:gd name="T57" fmla="*/ 157 h 160"/>
              <a:gd name="T58" fmla="*/ 74 w 161"/>
              <a:gd name="T59" fmla="*/ 157 h 160"/>
              <a:gd name="T60" fmla="*/ 76 w 161"/>
              <a:gd name="T61" fmla="*/ 131 h 160"/>
              <a:gd name="T62" fmla="*/ 87 w 161"/>
              <a:gd name="T63" fmla="*/ 136 h 160"/>
              <a:gd name="T64" fmla="*/ 64 w 161"/>
              <a:gd name="T65" fmla="*/ 153 h 160"/>
              <a:gd name="T66" fmla="*/ 8 w 161"/>
              <a:gd name="T67" fmla="*/ 94 h 160"/>
              <a:gd name="T68" fmla="*/ 22 w 161"/>
              <a:gd name="T69" fmla="*/ 85 h 160"/>
              <a:gd name="T70" fmla="*/ 38 w 161"/>
              <a:gd name="T71" fmla="*/ 104 h 160"/>
              <a:gd name="T72" fmla="*/ 54 w 161"/>
              <a:gd name="T73" fmla="*/ 123 h 160"/>
              <a:gd name="T74" fmla="*/ 70 w 161"/>
              <a:gd name="T75" fmla="*/ 136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61" h="160">
                <a:moveTo>
                  <a:pt x="160" y="1"/>
                </a:moveTo>
                <a:cubicBezTo>
                  <a:pt x="159" y="0"/>
                  <a:pt x="157" y="0"/>
                  <a:pt x="156" y="1"/>
                </a:cubicBezTo>
                <a:cubicBezTo>
                  <a:pt x="147" y="11"/>
                  <a:pt x="147" y="11"/>
                  <a:pt x="147" y="11"/>
                </a:cubicBezTo>
                <a:cubicBezTo>
                  <a:pt x="84" y="11"/>
                  <a:pt x="84" y="11"/>
                  <a:pt x="84" y="11"/>
                </a:cubicBezTo>
                <a:cubicBezTo>
                  <a:pt x="44" y="52"/>
                  <a:pt x="44" y="52"/>
                  <a:pt x="44" y="52"/>
                </a:cubicBezTo>
                <a:cubicBezTo>
                  <a:pt x="44" y="69"/>
                  <a:pt x="44" y="69"/>
                  <a:pt x="44" y="69"/>
                </a:cubicBezTo>
                <a:cubicBezTo>
                  <a:pt x="57" y="69"/>
                  <a:pt x="57" y="69"/>
                  <a:pt x="57" y="69"/>
                </a:cubicBezTo>
                <a:cubicBezTo>
                  <a:pt x="57" y="88"/>
                  <a:pt x="57" y="88"/>
                  <a:pt x="57" y="88"/>
                </a:cubicBezTo>
                <a:cubicBezTo>
                  <a:pt x="73" y="88"/>
                  <a:pt x="73" y="88"/>
                  <a:pt x="73" y="88"/>
                </a:cubicBezTo>
                <a:cubicBezTo>
                  <a:pt x="73" y="107"/>
                  <a:pt x="73" y="107"/>
                  <a:pt x="73" y="107"/>
                </a:cubicBezTo>
                <a:cubicBezTo>
                  <a:pt x="89" y="107"/>
                  <a:pt x="89" y="107"/>
                  <a:pt x="89" y="107"/>
                </a:cubicBezTo>
                <a:cubicBezTo>
                  <a:pt x="89" y="120"/>
                  <a:pt x="89" y="120"/>
                  <a:pt x="89" y="120"/>
                </a:cubicBezTo>
                <a:cubicBezTo>
                  <a:pt x="111" y="120"/>
                  <a:pt x="111" y="120"/>
                  <a:pt x="111" y="120"/>
                </a:cubicBezTo>
                <a:cubicBezTo>
                  <a:pt x="150" y="79"/>
                  <a:pt x="150" y="79"/>
                  <a:pt x="150" y="79"/>
                </a:cubicBezTo>
                <a:cubicBezTo>
                  <a:pt x="150" y="14"/>
                  <a:pt x="150" y="14"/>
                  <a:pt x="150" y="14"/>
                </a:cubicBezTo>
                <a:cubicBezTo>
                  <a:pt x="160" y="5"/>
                  <a:pt x="160" y="5"/>
                  <a:pt x="160" y="5"/>
                </a:cubicBezTo>
                <a:cubicBezTo>
                  <a:pt x="161" y="4"/>
                  <a:pt x="161" y="2"/>
                  <a:pt x="160" y="1"/>
                </a:cubicBezTo>
                <a:close/>
                <a:moveTo>
                  <a:pt x="145" y="77"/>
                </a:moveTo>
                <a:cubicBezTo>
                  <a:pt x="109" y="115"/>
                  <a:pt x="109" y="115"/>
                  <a:pt x="109" y="115"/>
                </a:cubicBezTo>
                <a:cubicBezTo>
                  <a:pt x="94" y="115"/>
                  <a:pt x="94" y="115"/>
                  <a:pt x="94" y="115"/>
                </a:cubicBezTo>
                <a:cubicBezTo>
                  <a:pt x="94" y="101"/>
                  <a:pt x="94" y="101"/>
                  <a:pt x="94" y="101"/>
                </a:cubicBezTo>
                <a:cubicBezTo>
                  <a:pt x="78" y="101"/>
                  <a:pt x="78" y="101"/>
                  <a:pt x="78" y="101"/>
                </a:cubicBezTo>
                <a:cubicBezTo>
                  <a:pt x="78" y="83"/>
                  <a:pt x="78" y="83"/>
                  <a:pt x="78" y="83"/>
                </a:cubicBezTo>
                <a:cubicBezTo>
                  <a:pt x="62" y="83"/>
                  <a:pt x="62" y="83"/>
                  <a:pt x="62" y="83"/>
                </a:cubicBezTo>
                <a:cubicBezTo>
                  <a:pt x="62" y="64"/>
                  <a:pt x="62" y="64"/>
                  <a:pt x="62" y="64"/>
                </a:cubicBezTo>
                <a:cubicBezTo>
                  <a:pt x="49" y="64"/>
                  <a:pt x="49" y="64"/>
                  <a:pt x="49" y="64"/>
                </a:cubicBezTo>
                <a:cubicBezTo>
                  <a:pt x="49" y="54"/>
                  <a:pt x="49" y="54"/>
                  <a:pt x="49" y="54"/>
                </a:cubicBezTo>
                <a:cubicBezTo>
                  <a:pt x="87" y="16"/>
                  <a:pt x="87" y="16"/>
                  <a:pt x="87" y="16"/>
                </a:cubicBezTo>
                <a:cubicBezTo>
                  <a:pt x="141" y="16"/>
                  <a:pt x="141" y="16"/>
                  <a:pt x="141" y="16"/>
                </a:cubicBezTo>
                <a:cubicBezTo>
                  <a:pt x="128" y="29"/>
                  <a:pt x="128" y="29"/>
                  <a:pt x="128" y="29"/>
                </a:cubicBezTo>
                <a:cubicBezTo>
                  <a:pt x="126" y="27"/>
                  <a:pt x="124" y="27"/>
                  <a:pt x="121" y="27"/>
                </a:cubicBezTo>
                <a:cubicBezTo>
                  <a:pt x="114" y="27"/>
                  <a:pt x="108" y="33"/>
                  <a:pt x="108" y="40"/>
                </a:cubicBezTo>
                <a:cubicBezTo>
                  <a:pt x="108" y="47"/>
                  <a:pt x="114" y="53"/>
                  <a:pt x="121" y="53"/>
                </a:cubicBezTo>
                <a:cubicBezTo>
                  <a:pt x="128" y="53"/>
                  <a:pt x="134" y="47"/>
                  <a:pt x="134" y="40"/>
                </a:cubicBezTo>
                <a:cubicBezTo>
                  <a:pt x="134" y="37"/>
                  <a:pt x="134" y="35"/>
                  <a:pt x="132" y="33"/>
                </a:cubicBezTo>
                <a:cubicBezTo>
                  <a:pt x="145" y="20"/>
                  <a:pt x="145" y="20"/>
                  <a:pt x="145" y="20"/>
                </a:cubicBezTo>
                <a:lnTo>
                  <a:pt x="145" y="77"/>
                </a:lnTo>
                <a:close/>
                <a:moveTo>
                  <a:pt x="129" y="40"/>
                </a:moveTo>
                <a:cubicBezTo>
                  <a:pt x="129" y="44"/>
                  <a:pt x="125" y="48"/>
                  <a:pt x="121" y="48"/>
                </a:cubicBezTo>
                <a:cubicBezTo>
                  <a:pt x="117" y="48"/>
                  <a:pt x="113" y="44"/>
                  <a:pt x="113" y="40"/>
                </a:cubicBezTo>
                <a:cubicBezTo>
                  <a:pt x="113" y="36"/>
                  <a:pt x="117" y="32"/>
                  <a:pt x="121" y="32"/>
                </a:cubicBezTo>
                <a:cubicBezTo>
                  <a:pt x="122" y="32"/>
                  <a:pt x="123" y="32"/>
                  <a:pt x="124" y="33"/>
                </a:cubicBezTo>
                <a:cubicBezTo>
                  <a:pt x="119" y="38"/>
                  <a:pt x="119" y="38"/>
                  <a:pt x="119" y="38"/>
                </a:cubicBezTo>
                <a:cubicBezTo>
                  <a:pt x="118" y="39"/>
                  <a:pt x="118" y="41"/>
                  <a:pt x="119" y="42"/>
                </a:cubicBezTo>
                <a:cubicBezTo>
                  <a:pt x="120" y="42"/>
                  <a:pt x="120" y="43"/>
                  <a:pt x="121" y="43"/>
                </a:cubicBezTo>
                <a:cubicBezTo>
                  <a:pt x="122" y="43"/>
                  <a:pt x="122" y="42"/>
                  <a:pt x="123" y="42"/>
                </a:cubicBezTo>
                <a:cubicBezTo>
                  <a:pt x="128" y="37"/>
                  <a:pt x="128" y="37"/>
                  <a:pt x="128" y="37"/>
                </a:cubicBezTo>
                <a:cubicBezTo>
                  <a:pt x="129" y="38"/>
                  <a:pt x="129" y="39"/>
                  <a:pt x="129" y="40"/>
                </a:cubicBezTo>
                <a:close/>
                <a:moveTo>
                  <a:pt x="76" y="117"/>
                </a:moveTo>
                <a:cubicBezTo>
                  <a:pt x="60" y="117"/>
                  <a:pt x="60" y="117"/>
                  <a:pt x="60" y="117"/>
                </a:cubicBezTo>
                <a:cubicBezTo>
                  <a:pt x="60" y="99"/>
                  <a:pt x="60" y="99"/>
                  <a:pt x="60" y="99"/>
                </a:cubicBezTo>
                <a:cubicBezTo>
                  <a:pt x="44" y="99"/>
                  <a:pt x="44" y="99"/>
                  <a:pt x="44" y="99"/>
                </a:cubicBezTo>
                <a:cubicBezTo>
                  <a:pt x="44" y="80"/>
                  <a:pt x="44" y="80"/>
                  <a:pt x="44" y="80"/>
                </a:cubicBezTo>
                <a:cubicBezTo>
                  <a:pt x="28" y="80"/>
                  <a:pt x="28" y="80"/>
                  <a:pt x="28" y="80"/>
                </a:cubicBezTo>
                <a:cubicBezTo>
                  <a:pt x="28" y="66"/>
                  <a:pt x="28" y="66"/>
                  <a:pt x="28" y="66"/>
                </a:cubicBezTo>
                <a:cubicBezTo>
                  <a:pt x="4" y="90"/>
                  <a:pt x="4" y="90"/>
                  <a:pt x="4" y="90"/>
                </a:cubicBezTo>
                <a:cubicBezTo>
                  <a:pt x="0" y="93"/>
                  <a:pt x="0" y="99"/>
                  <a:pt x="4" y="103"/>
                </a:cubicBezTo>
                <a:cubicBezTo>
                  <a:pt x="61" y="157"/>
                  <a:pt x="61" y="157"/>
                  <a:pt x="61" y="157"/>
                </a:cubicBezTo>
                <a:cubicBezTo>
                  <a:pt x="62" y="159"/>
                  <a:pt x="65" y="160"/>
                  <a:pt x="67" y="160"/>
                </a:cubicBezTo>
                <a:cubicBezTo>
                  <a:pt x="70" y="160"/>
                  <a:pt x="72" y="159"/>
                  <a:pt x="74" y="157"/>
                </a:cubicBezTo>
                <a:cubicBezTo>
                  <a:pt x="100" y="131"/>
                  <a:pt x="100" y="131"/>
                  <a:pt x="100" y="131"/>
                </a:cubicBezTo>
                <a:cubicBezTo>
                  <a:pt x="76" y="131"/>
                  <a:pt x="76" y="131"/>
                  <a:pt x="76" y="131"/>
                </a:cubicBezTo>
                <a:cubicBezTo>
                  <a:pt x="76" y="117"/>
                  <a:pt x="76" y="117"/>
                  <a:pt x="76" y="117"/>
                </a:cubicBezTo>
                <a:close/>
                <a:moveTo>
                  <a:pt x="87" y="136"/>
                </a:moveTo>
                <a:cubicBezTo>
                  <a:pt x="70" y="153"/>
                  <a:pt x="70" y="153"/>
                  <a:pt x="70" y="153"/>
                </a:cubicBezTo>
                <a:cubicBezTo>
                  <a:pt x="69" y="155"/>
                  <a:pt x="66" y="155"/>
                  <a:pt x="64" y="153"/>
                </a:cubicBezTo>
                <a:cubicBezTo>
                  <a:pt x="8" y="99"/>
                  <a:pt x="8" y="99"/>
                  <a:pt x="8" y="99"/>
                </a:cubicBezTo>
                <a:cubicBezTo>
                  <a:pt x="6" y="98"/>
                  <a:pt x="6" y="95"/>
                  <a:pt x="8" y="94"/>
                </a:cubicBezTo>
                <a:cubicBezTo>
                  <a:pt x="22" y="79"/>
                  <a:pt x="22" y="79"/>
                  <a:pt x="22" y="79"/>
                </a:cubicBezTo>
                <a:cubicBezTo>
                  <a:pt x="22" y="85"/>
                  <a:pt x="22" y="85"/>
                  <a:pt x="22" y="85"/>
                </a:cubicBezTo>
                <a:cubicBezTo>
                  <a:pt x="38" y="85"/>
                  <a:pt x="38" y="85"/>
                  <a:pt x="38" y="85"/>
                </a:cubicBezTo>
                <a:cubicBezTo>
                  <a:pt x="38" y="104"/>
                  <a:pt x="38" y="104"/>
                  <a:pt x="38" y="104"/>
                </a:cubicBezTo>
                <a:cubicBezTo>
                  <a:pt x="54" y="104"/>
                  <a:pt x="54" y="104"/>
                  <a:pt x="54" y="104"/>
                </a:cubicBezTo>
                <a:cubicBezTo>
                  <a:pt x="54" y="123"/>
                  <a:pt x="54" y="123"/>
                  <a:pt x="54" y="123"/>
                </a:cubicBezTo>
                <a:cubicBezTo>
                  <a:pt x="70" y="123"/>
                  <a:pt x="70" y="123"/>
                  <a:pt x="70" y="123"/>
                </a:cubicBezTo>
                <a:cubicBezTo>
                  <a:pt x="70" y="136"/>
                  <a:pt x="70" y="136"/>
                  <a:pt x="70" y="136"/>
                </a:cubicBezTo>
                <a:lnTo>
                  <a:pt x="87" y="13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32" name="Freeform 1129">
            <a:extLst>
              <a:ext uri="{FF2B5EF4-FFF2-40B4-BE49-F238E27FC236}">
                <a16:creationId xmlns:a16="http://schemas.microsoft.com/office/drawing/2014/main" xmlns="" id="{1DBE4DC9-941F-43DF-81EF-09F88553CE3C}"/>
              </a:ext>
            </a:extLst>
          </p:cNvPr>
          <p:cNvSpPr>
            <a:spLocks noEditPoints="1"/>
          </p:cNvSpPr>
          <p:nvPr/>
        </p:nvSpPr>
        <p:spPr bwMode="auto">
          <a:xfrm>
            <a:off x="6896100" y="2219325"/>
            <a:ext cx="347663" cy="552450"/>
          </a:xfrm>
          <a:custGeom>
            <a:avLst/>
            <a:gdLst>
              <a:gd name="T0" fmla="*/ 53 w 101"/>
              <a:gd name="T1" fmla="*/ 11 h 160"/>
              <a:gd name="T2" fmla="*/ 51 w 101"/>
              <a:gd name="T3" fmla="*/ 0 h 160"/>
              <a:gd name="T4" fmla="*/ 48 w 101"/>
              <a:gd name="T5" fmla="*/ 11 h 160"/>
              <a:gd name="T6" fmla="*/ 0 w 101"/>
              <a:gd name="T7" fmla="*/ 17 h 160"/>
              <a:gd name="T8" fmla="*/ 11 w 101"/>
              <a:gd name="T9" fmla="*/ 105 h 160"/>
              <a:gd name="T10" fmla="*/ 37 w 101"/>
              <a:gd name="T11" fmla="*/ 105 h 160"/>
              <a:gd name="T12" fmla="*/ 64 w 101"/>
              <a:gd name="T13" fmla="*/ 105 h 160"/>
              <a:gd name="T14" fmla="*/ 91 w 101"/>
              <a:gd name="T15" fmla="*/ 105 h 160"/>
              <a:gd name="T16" fmla="*/ 101 w 101"/>
              <a:gd name="T17" fmla="*/ 17 h 160"/>
              <a:gd name="T18" fmla="*/ 96 w 101"/>
              <a:gd name="T19" fmla="*/ 92 h 160"/>
              <a:gd name="T20" fmla="*/ 77 w 101"/>
              <a:gd name="T21" fmla="*/ 84 h 160"/>
              <a:gd name="T22" fmla="*/ 51 w 101"/>
              <a:gd name="T23" fmla="*/ 84 h 160"/>
              <a:gd name="T24" fmla="*/ 24 w 101"/>
              <a:gd name="T25" fmla="*/ 84 h 160"/>
              <a:gd name="T26" fmla="*/ 5 w 101"/>
              <a:gd name="T27" fmla="*/ 92 h 160"/>
              <a:gd name="T28" fmla="*/ 7 w 101"/>
              <a:gd name="T29" fmla="*/ 16 h 160"/>
              <a:gd name="T30" fmla="*/ 48 w 101"/>
              <a:gd name="T31" fmla="*/ 22 h 160"/>
              <a:gd name="T32" fmla="*/ 51 w 101"/>
              <a:gd name="T33" fmla="*/ 48 h 160"/>
              <a:gd name="T34" fmla="*/ 53 w 101"/>
              <a:gd name="T35" fmla="*/ 22 h 160"/>
              <a:gd name="T36" fmla="*/ 95 w 101"/>
              <a:gd name="T37" fmla="*/ 16 h 160"/>
              <a:gd name="T38" fmla="*/ 96 w 101"/>
              <a:gd name="T39" fmla="*/ 92 h 160"/>
              <a:gd name="T40" fmla="*/ 53 w 101"/>
              <a:gd name="T41" fmla="*/ 35 h 160"/>
              <a:gd name="T42" fmla="*/ 59 w 101"/>
              <a:gd name="T43" fmla="*/ 35 h 160"/>
              <a:gd name="T44" fmla="*/ 43 w 101"/>
              <a:gd name="T45" fmla="*/ 35 h 160"/>
              <a:gd name="T46" fmla="*/ 48 w 101"/>
              <a:gd name="T47" fmla="*/ 35 h 160"/>
              <a:gd name="T48" fmla="*/ 77 w 101"/>
              <a:gd name="T49" fmla="*/ 111 h 160"/>
              <a:gd name="T50" fmla="*/ 51 w 101"/>
              <a:gd name="T51" fmla="*/ 111 h 160"/>
              <a:gd name="T52" fmla="*/ 24 w 101"/>
              <a:gd name="T53" fmla="*/ 111 h 160"/>
              <a:gd name="T54" fmla="*/ 0 w 101"/>
              <a:gd name="T55" fmla="*/ 114 h 160"/>
              <a:gd name="T56" fmla="*/ 7 w 101"/>
              <a:gd name="T57" fmla="*/ 160 h 160"/>
              <a:gd name="T58" fmla="*/ 101 w 101"/>
              <a:gd name="T59" fmla="*/ 153 h 160"/>
              <a:gd name="T60" fmla="*/ 91 w 101"/>
              <a:gd name="T61" fmla="*/ 124 h 160"/>
              <a:gd name="T62" fmla="*/ 96 w 101"/>
              <a:gd name="T63" fmla="*/ 153 h 160"/>
              <a:gd name="T64" fmla="*/ 7 w 101"/>
              <a:gd name="T65" fmla="*/ 155 h 160"/>
              <a:gd name="T66" fmla="*/ 5 w 101"/>
              <a:gd name="T67" fmla="*/ 126 h 160"/>
              <a:gd name="T68" fmla="*/ 24 w 101"/>
              <a:gd name="T69" fmla="*/ 118 h 160"/>
              <a:gd name="T70" fmla="*/ 51 w 101"/>
              <a:gd name="T71" fmla="*/ 118 h 160"/>
              <a:gd name="T72" fmla="*/ 77 w 101"/>
              <a:gd name="T73" fmla="*/ 118 h 160"/>
              <a:gd name="T74" fmla="*/ 96 w 101"/>
              <a:gd name="T75" fmla="*/ 126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01" h="160">
                <a:moveTo>
                  <a:pt x="95" y="11"/>
                </a:moveTo>
                <a:cubicBezTo>
                  <a:pt x="53" y="11"/>
                  <a:pt x="53" y="11"/>
                  <a:pt x="53" y="11"/>
                </a:cubicBezTo>
                <a:cubicBezTo>
                  <a:pt x="53" y="3"/>
                  <a:pt x="53" y="3"/>
                  <a:pt x="53" y="3"/>
                </a:cubicBezTo>
                <a:cubicBezTo>
                  <a:pt x="53" y="1"/>
                  <a:pt x="52" y="0"/>
                  <a:pt x="51" y="0"/>
                </a:cubicBezTo>
                <a:cubicBezTo>
                  <a:pt x="49" y="0"/>
                  <a:pt x="48" y="1"/>
                  <a:pt x="48" y="3"/>
                </a:cubicBezTo>
                <a:cubicBezTo>
                  <a:pt x="48" y="11"/>
                  <a:pt x="48" y="11"/>
                  <a:pt x="48" y="11"/>
                </a:cubicBezTo>
                <a:cubicBezTo>
                  <a:pt x="7" y="11"/>
                  <a:pt x="7" y="11"/>
                  <a:pt x="7" y="11"/>
                </a:cubicBezTo>
                <a:cubicBezTo>
                  <a:pt x="3" y="11"/>
                  <a:pt x="0" y="14"/>
                  <a:pt x="0" y="17"/>
                </a:cubicBezTo>
                <a:cubicBezTo>
                  <a:pt x="0" y="94"/>
                  <a:pt x="0" y="94"/>
                  <a:pt x="0" y="94"/>
                </a:cubicBezTo>
                <a:cubicBezTo>
                  <a:pt x="11" y="105"/>
                  <a:pt x="11" y="105"/>
                  <a:pt x="11" y="105"/>
                </a:cubicBezTo>
                <a:cubicBezTo>
                  <a:pt x="24" y="92"/>
                  <a:pt x="24" y="92"/>
                  <a:pt x="24" y="92"/>
                </a:cubicBezTo>
                <a:cubicBezTo>
                  <a:pt x="37" y="105"/>
                  <a:pt x="37" y="105"/>
                  <a:pt x="37" y="105"/>
                </a:cubicBezTo>
                <a:cubicBezTo>
                  <a:pt x="51" y="92"/>
                  <a:pt x="51" y="92"/>
                  <a:pt x="51" y="92"/>
                </a:cubicBezTo>
                <a:cubicBezTo>
                  <a:pt x="64" y="105"/>
                  <a:pt x="64" y="105"/>
                  <a:pt x="64" y="105"/>
                </a:cubicBezTo>
                <a:cubicBezTo>
                  <a:pt x="77" y="92"/>
                  <a:pt x="77" y="92"/>
                  <a:pt x="77" y="92"/>
                </a:cubicBezTo>
                <a:cubicBezTo>
                  <a:pt x="91" y="105"/>
                  <a:pt x="91" y="105"/>
                  <a:pt x="91" y="105"/>
                </a:cubicBezTo>
                <a:cubicBezTo>
                  <a:pt x="101" y="94"/>
                  <a:pt x="101" y="94"/>
                  <a:pt x="101" y="94"/>
                </a:cubicBezTo>
                <a:cubicBezTo>
                  <a:pt x="101" y="17"/>
                  <a:pt x="101" y="17"/>
                  <a:pt x="101" y="17"/>
                </a:cubicBezTo>
                <a:cubicBezTo>
                  <a:pt x="101" y="14"/>
                  <a:pt x="98" y="11"/>
                  <a:pt x="95" y="11"/>
                </a:cubicBezTo>
                <a:close/>
                <a:moveTo>
                  <a:pt x="96" y="92"/>
                </a:moveTo>
                <a:cubicBezTo>
                  <a:pt x="91" y="98"/>
                  <a:pt x="91" y="98"/>
                  <a:pt x="91" y="98"/>
                </a:cubicBezTo>
                <a:cubicBezTo>
                  <a:pt x="77" y="84"/>
                  <a:pt x="77" y="84"/>
                  <a:pt x="77" y="84"/>
                </a:cubicBezTo>
                <a:cubicBezTo>
                  <a:pt x="64" y="98"/>
                  <a:pt x="64" y="98"/>
                  <a:pt x="64" y="98"/>
                </a:cubicBezTo>
                <a:cubicBezTo>
                  <a:pt x="51" y="84"/>
                  <a:pt x="51" y="84"/>
                  <a:pt x="51" y="84"/>
                </a:cubicBezTo>
                <a:cubicBezTo>
                  <a:pt x="37" y="98"/>
                  <a:pt x="37" y="98"/>
                  <a:pt x="37" y="98"/>
                </a:cubicBezTo>
                <a:cubicBezTo>
                  <a:pt x="24" y="84"/>
                  <a:pt x="24" y="84"/>
                  <a:pt x="24" y="84"/>
                </a:cubicBezTo>
                <a:cubicBezTo>
                  <a:pt x="11" y="98"/>
                  <a:pt x="11" y="98"/>
                  <a:pt x="11" y="98"/>
                </a:cubicBezTo>
                <a:cubicBezTo>
                  <a:pt x="5" y="92"/>
                  <a:pt x="5" y="92"/>
                  <a:pt x="5" y="92"/>
                </a:cubicBezTo>
                <a:cubicBezTo>
                  <a:pt x="5" y="17"/>
                  <a:pt x="5" y="17"/>
                  <a:pt x="5" y="17"/>
                </a:cubicBezTo>
                <a:cubicBezTo>
                  <a:pt x="5" y="17"/>
                  <a:pt x="6" y="16"/>
                  <a:pt x="7" y="16"/>
                </a:cubicBezTo>
                <a:cubicBezTo>
                  <a:pt x="48" y="16"/>
                  <a:pt x="48" y="16"/>
                  <a:pt x="48" y="16"/>
                </a:cubicBezTo>
                <a:cubicBezTo>
                  <a:pt x="48" y="22"/>
                  <a:pt x="48" y="22"/>
                  <a:pt x="48" y="22"/>
                </a:cubicBezTo>
                <a:cubicBezTo>
                  <a:pt x="42" y="23"/>
                  <a:pt x="37" y="28"/>
                  <a:pt x="37" y="35"/>
                </a:cubicBezTo>
                <a:cubicBezTo>
                  <a:pt x="37" y="42"/>
                  <a:pt x="43" y="48"/>
                  <a:pt x="51" y="48"/>
                </a:cubicBezTo>
                <a:cubicBezTo>
                  <a:pt x="58" y="48"/>
                  <a:pt x="64" y="42"/>
                  <a:pt x="64" y="35"/>
                </a:cubicBezTo>
                <a:cubicBezTo>
                  <a:pt x="64" y="28"/>
                  <a:pt x="59" y="23"/>
                  <a:pt x="53" y="22"/>
                </a:cubicBezTo>
                <a:cubicBezTo>
                  <a:pt x="53" y="16"/>
                  <a:pt x="53" y="16"/>
                  <a:pt x="53" y="16"/>
                </a:cubicBezTo>
                <a:cubicBezTo>
                  <a:pt x="95" y="16"/>
                  <a:pt x="95" y="16"/>
                  <a:pt x="95" y="16"/>
                </a:cubicBezTo>
                <a:cubicBezTo>
                  <a:pt x="95" y="16"/>
                  <a:pt x="96" y="17"/>
                  <a:pt x="96" y="17"/>
                </a:cubicBezTo>
                <a:lnTo>
                  <a:pt x="96" y="92"/>
                </a:lnTo>
                <a:close/>
                <a:moveTo>
                  <a:pt x="51" y="37"/>
                </a:moveTo>
                <a:cubicBezTo>
                  <a:pt x="52" y="37"/>
                  <a:pt x="53" y="36"/>
                  <a:pt x="53" y="35"/>
                </a:cubicBezTo>
                <a:cubicBezTo>
                  <a:pt x="53" y="27"/>
                  <a:pt x="53" y="27"/>
                  <a:pt x="53" y="27"/>
                </a:cubicBezTo>
                <a:cubicBezTo>
                  <a:pt x="56" y="28"/>
                  <a:pt x="59" y="31"/>
                  <a:pt x="59" y="35"/>
                </a:cubicBezTo>
                <a:cubicBezTo>
                  <a:pt x="59" y="39"/>
                  <a:pt x="55" y="43"/>
                  <a:pt x="51" y="43"/>
                </a:cubicBezTo>
                <a:cubicBezTo>
                  <a:pt x="46" y="43"/>
                  <a:pt x="43" y="39"/>
                  <a:pt x="43" y="35"/>
                </a:cubicBezTo>
                <a:cubicBezTo>
                  <a:pt x="43" y="31"/>
                  <a:pt x="45" y="28"/>
                  <a:pt x="48" y="27"/>
                </a:cubicBezTo>
                <a:cubicBezTo>
                  <a:pt x="48" y="35"/>
                  <a:pt x="48" y="35"/>
                  <a:pt x="48" y="35"/>
                </a:cubicBezTo>
                <a:cubicBezTo>
                  <a:pt x="48" y="36"/>
                  <a:pt x="49" y="37"/>
                  <a:pt x="51" y="37"/>
                </a:cubicBezTo>
                <a:close/>
                <a:moveTo>
                  <a:pt x="77" y="111"/>
                </a:moveTo>
                <a:cubicBezTo>
                  <a:pt x="64" y="124"/>
                  <a:pt x="64" y="124"/>
                  <a:pt x="64" y="124"/>
                </a:cubicBezTo>
                <a:cubicBezTo>
                  <a:pt x="51" y="111"/>
                  <a:pt x="51" y="111"/>
                  <a:pt x="51" y="111"/>
                </a:cubicBezTo>
                <a:cubicBezTo>
                  <a:pt x="37" y="124"/>
                  <a:pt x="37" y="124"/>
                  <a:pt x="37" y="124"/>
                </a:cubicBezTo>
                <a:cubicBezTo>
                  <a:pt x="24" y="111"/>
                  <a:pt x="24" y="111"/>
                  <a:pt x="24" y="111"/>
                </a:cubicBezTo>
                <a:cubicBezTo>
                  <a:pt x="11" y="124"/>
                  <a:pt x="11" y="124"/>
                  <a:pt x="11" y="124"/>
                </a:cubicBezTo>
                <a:cubicBezTo>
                  <a:pt x="0" y="114"/>
                  <a:pt x="0" y="114"/>
                  <a:pt x="0" y="114"/>
                </a:cubicBezTo>
                <a:cubicBezTo>
                  <a:pt x="0" y="153"/>
                  <a:pt x="0" y="153"/>
                  <a:pt x="0" y="153"/>
                </a:cubicBezTo>
                <a:cubicBezTo>
                  <a:pt x="0" y="157"/>
                  <a:pt x="3" y="160"/>
                  <a:pt x="7" y="160"/>
                </a:cubicBezTo>
                <a:cubicBezTo>
                  <a:pt x="95" y="160"/>
                  <a:pt x="95" y="160"/>
                  <a:pt x="95" y="160"/>
                </a:cubicBezTo>
                <a:cubicBezTo>
                  <a:pt x="98" y="160"/>
                  <a:pt x="101" y="157"/>
                  <a:pt x="101" y="153"/>
                </a:cubicBezTo>
                <a:cubicBezTo>
                  <a:pt x="101" y="114"/>
                  <a:pt x="101" y="114"/>
                  <a:pt x="101" y="114"/>
                </a:cubicBezTo>
                <a:cubicBezTo>
                  <a:pt x="91" y="124"/>
                  <a:pt x="91" y="124"/>
                  <a:pt x="91" y="124"/>
                </a:cubicBezTo>
                <a:lnTo>
                  <a:pt x="77" y="111"/>
                </a:lnTo>
                <a:close/>
                <a:moveTo>
                  <a:pt x="96" y="153"/>
                </a:moveTo>
                <a:cubicBezTo>
                  <a:pt x="96" y="154"/>
                  <a:pt x="95" y="155"/>
                  <a:pt x="95" y="155"/>
                </a:cubicBezTo>
                <a:cubicBezTo>
                  <a:pt x="7" y="155"/>
                  <a:pt x="7" y="155"/>
                  <a:pt x="7" y="155"/>
                </a:cubicBezTo>
                <a:cubicBezTo>
                  <a:pt x="6" y="155"/>
                  <a:pt x="5" y="154"/>
                  <a:pt x="5" y="153"/>
                </a:cubicBezTo>
                <a:cubicBezTo>
                  <a:pt x="5" y="126"/>
                  <a:pt x="5" y="126"/>
                  <a:pt x="5" y="126"/>
                </a:cubicBezTo>
                <a:cubicBezTo>
                  <a:pt x="11" y="132"/>
                  <a:pt x="11" y="132"/>
                  <a:pt x="11" y="132"/>
                </a:cubicBezTo>
                <a:cubicBezTo>
                  <a:pt x="24" y="118"/>
                  <a:pt x="24" y="118"/>
                  <a:pt x="24" y="118"/>
                </a:cubicBezTo>
                <a:cubicBezTo>
                  <a:pt x="37" y="132"/>
                  <a:pt x="37" y="132"/>
                  <a:pt x="37" y="132"/>
                </a:cubicBezTo>
                <a:cubicBezTo>
                  <a:pt x="51" y="118"/>
                  <a:pt x="51" y="118"/>
                  <a:pt x="51" y="118"/>
                </a:cubicBezTo>
                <a:cubicBezTo>
                  <a:pt x="64" y="132"/>
                  <a:pt x="64" y="132"/>
                  <a:pt x="64" y="132"/>
                </a:cubicBezTo>
                <a:cubicBezTo>
                  <a:pt x="77" y="118"/>
                  <a:pt x="77" y="118"/>
                  <a:pt x="77" y="118"/>
                </a:cubicBezTo>
                <a:cubicBezTo>
                  <a:pt x="91" y="132"/>
                  <a:pt x="91" y="132"/>
                  <a:pt x="91" y="132"/>
                </a:cubicBezTo>
                <a:cubicBezTo>
                  <a:pt x="96" y="126"/>
                  <a:pt x="96" y="126"/>
                  <a:pt x="96" y="126"/>
                </a:cubicBezTo>
                <a:lnTo>
                  <a:pt x="96" y="15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33" name="Freeform 1130">
            <a:extLst>
              <a:ext uri="{FF2B5EF4-FFF2-40B4-BE49-F238E27FC236}">
                <a16:creationId xmlns:a16="http://schemas.microsoft.com/office/drawing/2014/main" xmlns="" id="{F5CA4F44-B954-4854-920F-13E194A2B5F0}"/>
              </a:ext>
            </a:extLst>
          </p:cNvPr>
          <p:cNvSpPr>
            <a:spLocks noEditPoints="1"/>
          </p:cNvSpPr>
          <p:nvPr/>
        </p:nvSpPr>
        <p:spPr bwMode="auto">
          <a:xfrm>
            <a:off x="6896100" y="2841625"/>
            <a:ext cx="347663" cy="552450"/>
          </a:xfrm>
          <a:custGeom>
            <a:avLst/>
            <a:gdLst>
              <a:gd name="T0" fmla="*/ 53 w 101"/>
              <a:gd name="T1" fmla="*/ 11 h 160"/>
              <a:gd name="T2" fmla="*/ 51 w 101"/>
              <a:gd name="T3" fmla="*/ 0 h 160"/>
              <a:gd name="T4" fmla="*/ 48 w 101"/>
              <a:gd name="T5" fmla="*/ 11 h 160"/>
              <a:gd name="T6" fmla="*/ 0 w 101"/>
              <a:gd name="T7" fmla="*/ 17 h 160"/>
              <a:gd name="T8" fmla="*/ 7 w 101"/>
              <a:gd name="T9" fmla="*/ 160 h 160"/>
              <a:gd name="T10" fmla="*/ 101 w 101"/>
              <a:gd name="T11" fmla="*/ 153 h 160"/>
              <a:gd name="T12" fmla="*/ 95 w 101"/>
              <a:gd name="T13" fmla="*/ 11 h 160"/>
              <a:gd name="T14" fmla="*/ 48 w 101"/>
              <a:gd name="T15" fmla="*/ 16 h 160"/>
              <a:gd name="T16" fmla="*/ 37 w 101"/>
              <a:gd name="T17" fmla="*/ 35 h 160"/>
              <a:gd name="T18" fmla="*/ 64 w 101"/>
              <a:gd name="T19" fmla="*/ 35 h 160"/>
              <a:gd name="T20" fmla="*/ 53 w 101"/>
              <a:gd name="T21" fmla="*/ 16 h 160"/>
              <a:gd name="T22" fmla="*/ 96 w 101"/>
              <a:gd name="T23" fmla="*/ 17 h 160"/>
              <a:gd name="T24" fmla="*/ 5 w 101"/>
              <a:gd name="T25" fmla="*/ 133 h 160"/>
              <a:gd name="T26" fmla="*/ 7 w 101"/>
              <a:gd name="T27" fmla="*/ 16 h 160"/>
              <a:gd name="T28" fmla="*/ 53 w 101"/>
              <a:gd name="T29" fmla="*/ 35 h 160"/>
              <a:gd name="T30" fmla="*/ 59 w 101"/>
              <a:gd name="T31" fmla="*/ 35 h 160"/>
              <a:gd name="T32" fmla="*/ 43 w 101"/>
              <a:gd name="T33" fmla="*/ 35 h 160"/>
              <a:gd name="T34" fmla="*/ 48 w 101"/>
              <a:gd name="T35" fmla="*/ 35 h 160"/>
              <a:gd name="T36" fmla="*/ 95 w 101"/>
              <a:gd name="T37" fmla="*/ 155 h 160"/>
              <a:gd name="T38" fmla="*/ 5 w 101"/>
              <a:gd name="T39" fmla="*/ 153 h 160"/>
              <a:gd name="T40" fmla="*/ 96 w 101"/>
              <a:gd name="T41" fmla="*/ 139 h 160"/>
              <a:gd name="T42" fmla="*/ 95 w 101"/>
              <a:gd name="T43" fmla="*/ 155 h 160"/>
              <a:gd name="T44" fmla="*/ 48 w 101"/>
              <a:gd name="T45" fmla="*/ 107 h 160"/>
              <a:gd name="T46" fmla="*/ 53 w 101"/>
              <a:gd name="T47" fmla="*/ 107 h 160"/>
              <a:gd name="T48" fmla="*/ 61 w 101"/>
              <a:gd name="T49" fmla="*/ 100 h 160"/>
              <a:gd name="T50" fmla="*/ 59 w 101"/>
              <a:gd name="T51" fmla="*/ 86 h 160"/>
              <a:gd name="T52" fmla="*/ 53 w 101"/>
              <a:gd name="T53" fmla="*/ 67 h 160"/>
              <a:gd name="T54" fmla="*/ 61 w 101"/>
              <a:gd name="T55" fmla="*/ 77 h 160"/>
              <a:gd name="T56" fmla="*/ 53 w 101"/>
              <a:gd name="T57" fmla="*/ 62 h 160"/>
              <a:gd name="T58" fmla="*/ 51 w 101"/>
              <a:gd name="T59" fmla="*/ 56 h 160"/>
              <a:gd name="T60" fmla="*/ 48 w 101"/>
              <a:gd name="T61" fmla="*/ 62 h 160"/>
              <a:gd name="T62" fmla="*/ 38 w 101"/>
              <a:gd name="T63" fmla="*/ 73 h 160"/>
              <a:gd name="T64" fmla="*/ 48 w 101"/>
              <a:gd name="T65" fmla="*/ 84 h 160"/>
              <a:gd name="T66" fmla="*/ 43 w 101"/>
              <a:gd name="T67" fmla="*/ 91 h 160"/>
              <a:gd name="T68" fmla="*/ 37 w 101"/>
              <a:gd name="T69" fmla="*/ 91 h 160"/>
              <a:gd name="T70" fmla="*/ 45 w 101"/>
              <a:gd name="T71" fmla="*/ 75 h 160"/>
              <a:gd name="T72" fmla="*/ 45 w 101"/>
              <a:gd name="T73" fmla="*/ 70 h 160"/>
              <a:gd name="T74" fmla="*/ 48 w 101"/>
              <a:gd name="T75" fmla="*/ 78 h 160"/>
              <a:gd name="T76" fmla="*/ 56 w 101"/>
              <a:gd name="T77" fmla="*/ 90 h 160"/>
              <a:gd name="T78" fmla="*/ 57 w 101"/>
              <a:gd name="T79" fmla="*/ 96 h 160"/>
              <a:gd name="T80" fmla="*/ 53 w 101"/>
              <a:gd name="T81" fmla="*/ 88 h 160"/>
              <a:gd name="T82" fmla="*/ 29 w 101"/>
              <a:gd name="T83" fmla="*/ 120 h 160"/>
              <a:gd name="T84" fmla="*/ 75 w 101"/>
              <a:gd name="T85" fmla="*/ 117 h 160"/>
              <a:gd name="T86" fmla="*/ 29 w 101"/>
              <a:gd name="T87" fmla="*/ 115 h 160"/>
              <a:gd name="T88" fmla="*/ 29 w 101"/>
              <a:gd name="T89" fmla="*/ 120 h 160"/>
              <a:gd name="T90" fmla="*/ 72 w 101"/>
              <a:gd name="T91" fmla="*/ 128 h 160"/>
              <a:gd name="T92" fmla="*/ 72 w 101"/>
              <a:gd name="T93" fmla="*/ 123 h 160"/>
              <a:gd name="T94" fmla="*/ 27 w 101"/>
              <a:gd name="T95" fmla="*/ 125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01" h="160">
                <a:moveTo>
                  <a:pt x="95" y="11"/>
                </a:moveTo>
                <a:cubicBezTo>
                  <a:pt x="53" y="11"/>
                  <a:pt x="53" y="11"/>
                  <a:pt x="53" y="11"/>
                </a:cubicBezTo>
                <a:cubicBezTo>
                  <a:pt x="53" y="3"/>
                  <a:pt x="53" y="3"/>
                  <a:pt x="53" y="3"/>
                </a:cubicBezTo>
                <a:cubicBezTo>
                  <a:pt x="53" y="1"/>
                  <a:pt x="52" y="0"/>
                  <a:pt x="51" y="0"/>
                </a:cubicBezTo>
                <a:cubicBezTo>
                  <a:pt x="49" y="0"/>
                  <a:pt x="48" y="1"/>
                  <a:pt x="48" y="3"/>
                </a:cubicBezTo>
                <a:cubicBezTo>
                  <a:pt x="48" y="11"/>
                  <a:pt x="48" y="11"/>
                  <a:pt x="48" y="11"/>
                </a:cubicBezTo>
                <a:cubicBezTo>
                  <a:pt x="7" y="11"/>
                  <a:pt x="7" y="11"/>
                  <a:pt x="7" y="11"/>
                </a:cubicBezTo>
                <a:cubicBezTo>
                  <a:pt x="3" y="11"/>
                  <a:pt x="0" y="14"/>
                  <a:pt x="0" y="17"/>
                </a:cubicBezTo>
                <a:cubicBezTo>
                  <a:pt x="0" y="153"/>
                  <a:pt x="0" y="153"/>
                  <a:pt x="0" y="153"/>
                </a:cubicBezTo>
                <a:cubicBezTo>
                  <a:pt x="0" y="157"/>
                  <a:pt x="3" y="160"/>
                  <a:pt x="7" y="160"/>
                </a:cubicBezTo>
                <a:cubicBezTo>
                  <a:pt x="95" y="160"/>
                  <a:pt x="95" y="160"/>
                  <a:pt x="95" y="160"/>
                </a:cubicBezTo>
                <a:cubicBezTo>
                  <a:pt x="98" y="160"/>
                  <a:pt x="101" y="157"/>
                  <a:pt x="101" y="153"/>
                </a:cubicBezTo>
                <a:cubicBezTo>
                  <a:pt x="101" y="17"/>
                  <a:pt x="101" y="17"/>
                  <a:pt x="101" y="17"/>
                </a:cubicBezTo>
                <a:cubicBezTo>
                  <a:pt x="101" y="14"/>
                  <a:pt x="98" y="11"/>
                  <a:pt x="95" y="11"/>
                </a:cubicBezTo>
                <a:close/>
                <a:moveTo>
                  <a:pt x="7" y="16"/>
                </a:moveTo>
                <a:cubicBezTo>
                  <a:pt x="48" y="16"/>
                  <a:pt x="48" y="16"/>
                  <a:pt x="48" y="16"/>
                </a:cubicBezTo>
                <a:cubicBezTo>
                  <a:pt x="48" y="22"/>
                  <a:pt x="48" y="22"/>
                  <a:pt x="48" y="22"/>
                </a:cubicBezTo>
                <a:cubicBezTo>
                  <a:pt x="42" y="23"/>
                  <a:pt x="37" y="28"/>
                  <a:pt x="37" y="35"/>
                </a:cubicBezTo>
                <a:cubicBezTo>
                  <a:pt x="37" y="42"/>
                  <a:pt x="43" y="48"/>
                  <a:pt x="51" y="48"/>
                </a:cubicBezTo>
                <a:cubicBezTo>
                  <a:pt x="58" y="48"/>
                  <a:pt x="64" y="42"/>
                  <a:pt x="64" y="35"/>
                </a:cubicBezTo>
                <a:cubicBezTo>
                  <a:pt x="64" y="28"/>
                  <a:pt x="59" y="23"/>
                  <a:pt x="53" y="22"/>
                </a:cubicBezTo>
                <a:cubicBezTo>
                  <a:pt x="53" y="16"/>
                  <a:pt x="53" y="16"/>
                  <a:pt x="53" y="16"/>
                </a:cubicBezTo>
                <a:cubicBezTo>
                  <a:pt x="95" y="16"/>
                  <a:pt x="95" y="16"/>
                  <a:pt x="95" y="16"/>
                </a:cubicBezTo>
                <a:cubicBezTo>
                  <a:pt x="95" y="16"/>
                  <a:pt x="96" y="17"/>
                  <a:pt x="96" y="17"/>
                </a:cubicBezTo>
                <a:cubicBezTo>
                  <a:pt x="96" y="133"/>
                  <a:pt x="96" y="133"/>
                  <a:pt x="96" y="133"/>
                </a:cubicBezTo>
                <a:cubicBezTo>
                  <a:pt x="5" y="133"/>
                  <a:pt x="5" y="133"/>
                  <a:pt x="5" y="133"/>
                </a:cubicBezTo>
                <a:cubicBezTo>
                  <a:pt x="5" y="17"/>
                  <a:pt x="5" y="17"/>
                  <a:pt x="5" y="17"/>
                </a:cubicBezTo>
                <a:cubicBezTo>
                  <a:pt x="5" y="17"/>
                  <a:pt x="6" y="16"/>
                  <a:pt x="7" y="16"/>
                </a:cubicBezTo>
                <a:close/>
                <a:moveTo>
                  <a:pt x="51" y="37"/>
                </a:moveTo>
                <a:cubicBezTo>
                  <a:pt x="52" y="37"/>
                  <a:pt x="53" y="36"/>
                  <a:pt x="53" y="35"/>
                </a:cubicBezTo>
                <a:cubicBezTo>
                  <a:pt x="53" y="27"/>
                  <a:pt x="53" y="27"/>
                  <a:pt x="53" y="27"/>
                </a:cubicBezTo>
                <a:cubicBezTo>
                  <a:pt x="56" y="28"/>
                  <a:pt x="59" y="31"/>
                  <a:pt x="59" y="35"/>
                </a:cubicBezTo>
                <a:cubicBezTo>
                  <a:pt x="59" y="39"/>
                  <a:pt x="55" y="43"/>
                  <a:pt x="51" y="43"/>
                </a:cubicBezTo>
                <a:cubicBezTo>
                  <a:pt x="46" y="43"/>
                  <a:pt x="43" y="39"/>
                  <a:pt x="43" y="35"/>
                </a:cubicBezTo>
                <a:cubicBezTo>
                  <a:pt x="43" y="31"/>
                  <a:pt x="45" y="28"/>
                  <a:pt x="48" y="27"/>
                </a:cubicBezTo>
                <a:cubicBezTo>
                  <a:pt x="48" y="35"/>
                  <a:pt x="48" y="35"/>
                  <a:pt x="48" y="35"/>
                </a:cubicBezTo>
                <a:cubicBezTo>
                  <a:pt x="48" y="36"/>
                  <a:pt x="49" y="37"/>
                  <a:pt x="51" y="37"/>
                </a:cubicBezTo>
                <a:close/>
                <a:moveTo>
                  <a:pt x="95" y="155"/>
                </a:moveTo>
                <a:cubicBezTo>
                  <a:pt x="7" y="155"/>
                  <a:pt x="7" y="155"/>
                  <a:pt x="7" y="155"/>
                </a:cubicBezTo>
                <a:cubicBezTo>
                  <a:pt x="6" y="155"/>
                  <a:pt x="5" y="154"/>
                  <a:pt x="5" y="153"/>
                </a:cubicBezTo>
                <a:cubicBezTo>
                  <a:pt x="5" y="139"/>
                  <a:pt x="5" y="139"/>
                  <a:pt x="5" y="139"/>
                </a:cubicBezTo>
                <a:cubicBezTo>
                  <a:pt x="96" y="139"/>
                  <a:pt x="96" y="139"/>
                  <a:pt x="96" y="139"/>
                </a:cubicBezTo>
                <a:cubicBezTo>
                  <a:pt x="96" y="153"/>
                  <a:pt x="96" y="153"/>
                  <a:pt x="96" y="153"/>
                </a:cubicBezTo>
                <a:cubicBezTo>
                  <a:pt x="96" y="154"/>
                  <a:pt x="95" y="155"/>
                  <a:pt x="95" y="155"/>
                </a:cubicBezTo>
                <a:close/>
                <a:moveTo>
                  <a:pt x="48" y="104"/>
                </a:moveTo>
                <a:cubicBezTo>
                  <a:pt x="48" y="107"/>
                  <a:pt x="48" y="107"/>
                  <a:pt x="48" y="107"/>
                </a:cubicBezTo>
                <a:cubicBezTo>
                  <a:pt x="48" y="108"/>
                  <a:pt x="49" y="109"/>
                  <a:pt x="51" y="109"/>
                </a:cubicBezTo>
                <a:cubicBezTo>
                  <a:pt x="52" y="109"/>
                  <a:pt x="53" y="108"/>
                  <a:pt x="53" y="107"/>
                </a:cubicBezTo>
                <a:cubicBezTo>
                  <a:pt x="53" y="104"/>
                  <a:pt x="53" y="104"/>
                  <a:pt x="53" y="104"/>
                </a:cubicBezTo>
                <a:cubicBezTo>
                  <a:pt x="56" y="104"/>
                  <a:pt x="59" y="102"/>
                  <a:pt x="61" y="100"/>
                </a:cubicBezTo>
                <a:cubicBezTo>
                  <a:pt x="62" y="98"/>
                  <a:pt x="63" y="95"/>
                  <a:pt x="63" y="93"/>
                </a:cubicBezTo>
                <a:cubicBezTo>
                  <a:pt x="63" y="90"/>
                  <a:pt x="61" y="88"/>
                  <a:pt x="59" y="86"/>
                </a:cubicBezTo>
                <a:cubicBezTo>
                  <a:pt x="53" y="82"/>
                  <a:pt x="53" y="82"/>
                  <a:pt x="53" y="82"/>
                </a:cubicBezTo>
                <a:cubicBezTo>
                  <a:pt x="53" y="67"/>
                  <a:pt x="53" y="67"/>
                  <a:pt x="53" y="67"/>
                </a:cubicBezTo>
                <a:cubicBezTo>
                  <a:pt x="56" y="68"/>
                  <a:pt x="59" y="71"/>
                  <a:pt x="59" y="75"/>
                </a:cubicBezTo>
                <a:cubicBezTo>
                  <a:pt x="59" y="76"/>
                  <a:pt x="60" y="77"/>
                  <a:pt x="61" y="77"/>
                </a:cubicBezTo>
                <a:cubicBezTo>
                  <a:pt x="63" y="77"/>
                  <a:pt x="64" y="76"/>
                  <a:pt x="64" y="75"/>
                </a:cubicBezTo>
                <a:cubicBezTo>
                  <a:pt x="64" y="68"/>
                  <a:pt x="59" y="63"/>
                  <a:pt x="53" y="62"/>
                </a:cubicBezTo>
                <a:cubicBezTo>
                  <a:pt x="53" y="59"/>
                  <a:pt x="53" y="59"/>
                  <a:pt x="53" y="59"/>
                </a:cubicBezTo>
                <a:cubicBezTo>
                  <a:pt x="53" y="57"/>
                  <a:pt x="52" y="56"/>
                  <a:pt x="51" y="56"/>
                </a:cubicBezTo>
                <a:cubicBezTo>
                  <a:pt x="49" y="56"/>
                  <a:pt x="48" y="57"/>
                  <a:pt x="48" y="59"/>
                </a:cubicBezTo>
                <a:cubicBezTo>
                  <a:pt x="48" y="62"/>
                  <a:pt x="48" y="62"/>
                  <a:pt x="48" y="62"/>
                </a:cubicBezTo>
                <a:cubicBezTo>
                  <a:pt x="45" y="62"/>
                  <a:pt x="42" y="64"/>
                  <a:pt x="40" y="66"/>
                </a:cubicBezTo>
                <a:cubicBezTo>
                  <a:pt x="39" y="68"/>
                  <a:pt x="38" y="70"/>
                  <a:pt x="38" y="73"/>
                </a:cubicBezTo>
                <a:cubicBezTo>
                  <a:pt x="39" y="76"/>
                  <a:pt x="40" y="78"/>
                  <a:pt x="42" y="80"/>
                </a:cubicBezTo>
                <a:cubicBezTo>
                  <a:pt x="48" y="84"/>
                  <a:pt x="48" y="84"/>
                  <a:pt x="48" y="84"/>
                </a:cubicBezTo>
                <a:cubicBezTo>
                  <a:pt x="48" y="99"/>
                  <a:pt x="48" y="99"/>
                  <a:pt x="48" y="99"/>
                </a:cubicBezTo>
                <a:cubicBezTo>
                  <a:pt x="45" y="98"/>
                  <a:pt x="43" y="95"/>
                  <a:pt x="43" y="91"/>
                </a:cubicBezTo>
                <a:cubicBezTo>
                  <a:pt x="43" y="90"/>
                  <a:pt x="41" y="89"/>
                  <a:pt x="40" y="89"/>
                </a:cubicBezTo>
                <a:cubicBezTo>
                  <a:pt x="39" y="89"/>
                  <a:pt x="37" y="90"/>
                  <a:pt x="37" y="91"/>
                </a:cubicBezTo>
                <a:cubicBezTo>
                  <a:pt x="37" y="98"/>
                  <a:pt x="42" y="103"/>
                  <a:pt x="48" y="104"/>
                </a:cubicBezTo>
                <a:close/>
                <a:moveTo>
                  <a:pt x="45" y="75"/>
                </a:moveTo>
                <a:cubicBezTo>
                  <a:pt x="44" y="75"/>
                  <a:pt x="44" y="74"/>
                  <a:pt x="44" y="72"/>
                </a:cubicBezTo>
                <a:cubicBezTo>
                  <a:pt x="44" y="71"/>
                  <a:pt x="44" y="70"/>
                  <a:pt x="45" y="70"/>
                </a:cubicBezTo>
                <a:cubicBezTo>
                  <a:pt x="45" y="68"/>
                  <a:pt x="47" y="68"/>
                  <a:pt x="48" y="67"/>
                </a:cubicBezTo>
                <a:cubicBezTo>
                  <a:pt x="48" y="78"/>
                  <a:pt x="48" y="78"/>
                  <a:pt x="48" y="78"/>
                </a:cubicBezTo>
                <a:lnTo>
                  <a:pt x="45" y="75"/>
                </a:lnTo>
                <a:close/>
                <a:moveTo>
                  <a:pt x="56" y="90"/>
                </a:moveTo>
                <a:cubicBezTo>
                  <a:pt x="57" y="91"/>
                  <a:pt x="58" y="92"/>
                  <a:pt x="58" y="93"/>
                </a:cubicBezTo>
                <a:cubicBezTo>
                  <a:pt x="58" y="95"/>
                  <a:pt x="57" y="96"/>
                  <a:pt x="57" y="96"/>
                </a:cubicBezTo>
                <a:cubicBezTo>
                  <a:pt x="56" y="98"/>
                  <a:pt x="55" y="98"/>
                  <a:pt x="53" y="99"/>
                </a:cubicBezTo>
                <a:cubicBezTo>
                  <a:pt x="53" y="88"/>
                  <a:pt x="53" y="88"/>
                  <a:pt x="53" y="88"/>
                </a:cubicBezTo>
                <a:lnTo>
                  <a:pt x="56" y="90"/>
                </a:lnTo>
                <a:close/>
                <a:moveTo>
                  <a:pt x="29" y="120"/>
                </a:moveTo>
                <a:cubicBezTo>
                  <a:pt x="72" y="120"/>
                  <a:pt x="72" y="120"/>
                  <a:pt x="72" y="120"/>
                </a:cubicBezTo>
                <a:cubicBezTo>
                  <a:pt x="73" y="120"/>
                  <a:pt x="75" y="119"/>
                  <a:pt x="75" y="117"/>
                </a:cubicBezTo>
                <a:cubicBezTo>
                  <a:pt x="75" y="116"/>
                  <a:pt x="73" y="115"/>
                  <a:pt x="72" y="115"/>
                </a:cubicBezTo>
                <a:cubicBezTo>
                  <a:pt x="29" y="115"/>
                  <a:pt x="29" y="115"/>
                  <a:pt x="29" y="115"/>
                </a:cubicBezTo>
                <a:cubicBezTo>
                  <a:pt x="28" y="115"/>
                  <a:pt x="27" y="116"/>
                  <a:pt x="27" y="117"/>
                </a:cubicBezTo>
                <a:cubicBezTo>
                  <a:pt x="27" y="119"/>
                  <a:pt x="28" y="120"/>
                  <a:pt x="29" y="120"/>
                </a:cubicBezTo>
                <a:close/>
                <a:moveTo>
                  <a:pt x="29" y="128"/>
                </a:moveTo>
                <a:cubicBezTo>
                  <a:pt x="72" y="128"/>
                  <a:pt x="72" y="128"/>
                  <a:pt x="72" y="128"/>
                </a:cubicBezTo>
                <a:cubicBezTo>
                  <a:pt x="73" y="128"/>
                  <a:pt x="75" y="127"/>
                  <a:pt x="75" y="125"/>
                </a:cubicBezTo>
                <a:cubicBezTo>
                  <a:pt x="75" y="124"/>
                  <a:pt x="73" y="123"/>
                  <a:pt x="72" y="123"/>
                </a:cubicBezTo>
                <a:cubicBezTo>
                  <a:pt x="29" y="123"/>
                  <a:pt x="29" y="123"/>
                  <a:pt x="29" y="123"/>
                </a:cubicBezTo>
                <a:cubicBezTo>
                  <a:pt x="28" y="123"/>
                  <a:pt x="27" y="124"/>
                  <a:pt x="27" y="125"/>
                </a:cubicBezTo>
                <a:cubicBezTo>
                  <a:pt x="27" y="127"/>
                  <a:pt x="28" y="128"/>
                  <a:pt x="29" y="12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34" name="Freeform 1131">
            <a:extLst>
              <a:ext uri="{FF2B5EF4-FFF2-40B4-BE49-F238E27FC236}">
                <a16:creationId xmlns:a16="http://schemas.microsoft.com/office/drawing/2014/main" xmlns="" id="{7B6103B0-CCE6-49B5-A8D4-A13E2D1AF67B}"/>
              </a:ext>
            </a:extLst>
          </p:cNvPr>
          <p:cNvSpPr>
            <a:spLocks noEditPoints="1"/>
          </p:cNvSpPr>
          <p:nvPr/>
        </p:nvSpPr>
        <p:spPr bwMode="auto">
          <a:xfrm>
            <a:off x="6800850" y="3463925"/>
            <a:ext cx="549275" cy="546100"/>
          </a:xfrm>
          <a:custGeom>
            <a:avLst/>
            <a:gdLst>
              <a:gd name="T0" fmla="*/ 0 w 160"/>
              <a:gd name="T1" fmla="*/ 11 h 158"/>
              <a:gd name="T2" fmla="*/ 32 w 160"/>
              <a:gd name="T3" fmla="*/ 158 h 158"/>
              <a:gd name="T4" fmla="*/ 96 w 160"/>
              <a:gd name="T5" fmla="*/ 158 h 158"/>
              <a:gd name="T6" fmla="*/ 152 w 160"/>
              <a:gd name="T7" fmla="*/ 150 h 158"/>
              <a:gd name="T8" fmla="*/ 144 w 160"/>
              <a:gd name="T9" fmla="*/ 135 h 158"/>
              <a:gd name="T10" fmla="*/ 80 w 160"/>
              <a:gd name="T11" fmla="*/ 135 h 158"/>
              <a:gd name="T12" fmla="*/ 16 w 160"/>
              <a:gd name="T13" fmla="*/ 135 h 158"/>
              <a:gd name="T14" fmla="*/ 147 w 160"/>
              <a:gd name="T15" fmla="*/ 13 h 158"/>
              <a:gd name="T16" fmla="*/ 152 w 160"/>
              <a:gd name="T17" fmla="*/ 8 h 158"/>
              <a:gd name="T18" fmla="*/ 11 w 160"/>
              <a:gd name="T19" fmla="*/ 5 h 158"/>
              <a:gd name="T20" fmla="*/ 117 w 160"/>
              <a:gd name="T21" fmla="*/ 107 h 158"/>
              <a:gd name="T22" fmla="*/ 117 w 160"/>
              <a:gd name="T23" fmla="*/ 112 h 158"/>
              <a:gd name="T24" fmla="*/ 128 w 160"/>
              <a:gd name="T25" fmla="*/ 109 h 158"/>
              <a:gd name="T26" fmla="*/ 133 w 160"/>
              <a:gd name="T27" fmla="*/ 109 h 158"/>
              <a:gd name="T28" fmla="*/ 91 w 160"/>
              <a:gd name="T29" fmla="*/ 69 h 158"/>
              <a:gd name="T30" fmla="*/ 133 w 160"/>
              <a:gd name="T31" fmla="*/ 72 h 158"/>
              <a:gd name="T32" fmla="*/ 101 w 160"/>
              <a:gd name="T33" fmla="*/ 91 h 158"/>
              <a:gd name="T34" fmla="*/ 131 w 160"/>
              <a:gd name="T35" fmla="*/ 88 h 158"/>
              <a:gd name="T36" fmla="*/ 85 w 160"/>
              <a:gd name="T37" fmla="*/ 91 h 158"/>
              <a:gd name="T38" fmla="*/ 120 w 160"/>
              <a:gd name="T39" fmla="*/ 53 h 158"/>
              <a:gd name="T40" fmla="*/ 77 w 160"/>
              <a:gd name="T41" fmla="*/ 56 h 158"/>
              <a:gd name="T42" fmla="*/ 128 w 160"/>
              <a:gd name="T43" fmla="*/ 53 h 158"/>
              <a:gd name="T44" fmla="*/ 133 w 160"/>
              <a:gd name="T45" fmla="*/ 53 h 158"/>
              <a:gd name="T46" fmla="*/ 83 w 160"/>
              <a:gd name="T47" fmla="*/ 72 h 158"/>
              <a:gd name="T48" fmla="*/ 78 w 160"/>
              <a:gd name="T49" fmla="*/ 74 h 158"/>
              <a:gd name="T50" fmla="*/ 96 w 160"/>
              <a:gd name="T51" fmla="*/ 91 h 158"/>
              <a:gd name="T52" fmla="*/ 91 w 160"/>
              <a:gd name="T53" fmla="*/ 93 h 158"/>
              <a:gd name="T54" fmla="*/ 45 w 160"/>
              <a:gd name="T55" fmla="*/ 53 h 158"/>
              <a:gd name="T56" fmla="*/ 32 w 160"/>
              <a:gd name="T57" fmla="*/ 61 h 158"/>
              <a:gd name="T58" fmla="*/ 40 w 160"/>
              <a:gd name="T59" fmla="*/ 93 h 158"/>
              <a:gd name="T60" fmla="*/ 40 w 160"/>
              <a:gd name="T61" fmla="*/ 99 h 158"/>
              <a:gd name="T62" fmla="*/ 45 w 160"/>
              <a:gd name="T63" fmla="*/ 99 h 158"/>
              <a:gd name="T64" fmla="*/ 45 w 160"/>
              <a:gd name="T65" fmla="*/ 76 h 158"/>
              <a:gd name="T66" fmla="*/ 56 w 160"/>
              <a:gd name="T67" fmla="*/ 69 h 158"/>
              <a:gd name="T68" fmla="*/ 49 w 160"/>
              <a:gd name="T69" fmla="*/ 91 h 158"/>
              <a:gd name="T70" fmla="*/ 37 w 160"/>
              <a:gd name="T71" fmla="*/ 70 h 158"/>
              <a:gd name="T72" fmla="*/ 40 w 160"/>
              <a:gd name="T73" fmla="*/ 72 h 158"/>
              <a:gd name="T74" fmla="*/ 107 w 160"/>
              <a:gd name="T75" fmla="*/ 32 h 158"/>
              <a:gd name="T76" fmla="*/ 99 w 160"/>
              <a:gd name="T77" fmla="*/ 29 h 158"/>
              <a:gd name="T78" fmla="*/ 117 w 160"/>
              <a:gd name="T79" fmla="*/ 27 h 158"/>
              <a:gd name="T80" fmla="*/ 117 w 160"/>
              <a:gd name="T81" fmla="*/ 27 h 158"/>
              <a:gd name="T82" fmla="*/ 83 w 160"/>
              <a:gd name="T83" fmla="*/ 29 h 158"/>
              <a:gd name="T84" fmla="*/ 128 w 160"/>
              <a:gd name="T85" fmla="*/ 32 h 158"/>
              <a:gd name="T86" fmla="*/ 56 w 160"/>
              <a:gd name="T87" fmla="*/ 29 h 158"/>
              <a:gd name="T88" fmla="*/ 64 w 160"/>
              <a:gd name="T89" fmla="*/ 27 h 158"/>
              <a:gd name="T90" fmla="*/ 64 w 160"/>
              <a:gd name="T91" fmla="*/ 27 h 158"/>
              <a:gd name="T92" fmla="*/ 72 w 160"/>
              <a:gd name="T93" fmla="*/ 29 h 158"/>
              <a:gd name="T94" fmla="*/ 139 w 160"/>
              <a:gd name="T95" fmla="*/ 32 h 158"/>
              <a:gd name="T96" fmla="*/ 45 w 160"/>
              <a:gd name="T97" fmla="*/ 29 h 158"/>
              <a:gd name="T98" fmla="*/ 32 w 160"/>
              <a:gd name="T99" fmla="*/ 27 h 158"/>
              <a:gd name="T100" fmla="*/ 32 w 160"/>
              <a:gd name="T101" fmla="*/ 27 h 158"/>
              <a:gd name="T102" fmla="*/ 19 w 160"/>
              <a:gd name="T103" fmla="*/ 29 h 1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160" h="158">
                <a:moveTo>
                  <a:pt x="160" y="11"/>
                </a:moveTo>
                <a:cubicBezTo>
                  <a:pt x="160" y="5"/>
                  <a:pt x="155" y="0"/>
                  <a:pt x="149" y="0"/>
                </a:cubicBezTo>
                <a:cubicBezTo>
                  <a:pt x="11" y="0"/>
                  <a:pt x="11" y="0"/>
                  <a:pt x="11" y="0"/>
                </a:cubicBezTo>
                <a:cubicBezTo>
                  <a:pt x="5" y="0"/>
                  <a:pt x="0" y="5"/>
                  <a:pt x="0" y="11"/>
                </a:cubicBezTo>
                <a:cubicBezTo>
                  <a:pt x="0" y="16"/>
                  <a:pt x="3" y="20"/>
                  <a:pt x="8" y="21"/>
                </a:cubicBezTo>
                <a:cubicBezTo>
                  <a:pt x="8" y="150"/>
                  <a:pt x="8" y="150"/>
                  <a:pt x="8" y="150"/>
                </a:cubicBezTo>
                <a:cubicBezTo>
                  <a:pt x="16" y="142"/>
                  <a:pt x="16" y="142"/>
                  <a:pt x="16" y="142"/>
                </a:cubicBezTo>
                <a:cubicBezTo>
                  <a:pt x="32" y="158"/>
                  <a:pt x="32" y="158"/>
                  <a:pt x="32" y="158"/>
                </a:cubicBezTo>
                <a:cubicBezTo>
                  <a:pt x="48" y="142"/>
                  <a:pt x="48" y="142"/>
                  <a:pt x="48" y="142"/>
                </a:cubicBezTo>
                <a:cubicBezTo>
                  <a:pt x="64" y="158"/>
                  <a:pt x="64" y="158"/>
                  <a:pt x="64" y="158"/>
                </a:cubicBezTo>
                <a:cubicBezTo>
                  <a:pt x="80" y="142"/>
                  <a:pt x="80" y="142"/>
                  <a:pt x="80" y="142"/>
                </a:cubicBezTo>
                <a:cubicBezTo>
                  <a:pt x="96" y="158"/>
                  <a:pt x="96" y="158"/>
                  <a:pt x="96" y="158"/>
                </a:cubicBezTo>
                <a:cubicBezTo>
                  <a:pt x="112" y="142"/>
                  <a:pt x="112" y="142"/>
                  <a:pt x="112" y="142"/>
                </a:cubicBezTo>
                <a:cubicBezTo>
                  <a:pt x="128" y="158"/>
                  <a:pt x="128" y="158"/>
                  <a:pt x="128" y="158"/>
                </a:cubicBezTo>
                <a:cubicBezTo>
                  <a:pt x="144" y="142"/>
                  <a:pt x="144" y="142"/>
                  <a:pt x="144" y="142"/>
                </a:cubicBezTo>
                <a:cubicBezTo>
                  <a:pt x="152" y="150"/>
                  <a:pt x="152" y="150"/>
                  <a:pt x="152" y="150"/>
                </a:cubicBezTo>
                <a:cubicBezTo>
                  <a:pt x="152" y="21"/>
                  <a:pt x="152" y="21"/>
                  <a:pt x="152" y="21"/>
                </a:cubicBezTo>
                <a:cubicBezTo>
                  <a:pt x="157" y="20"/>
                  <a:pt x="160" y="16"/>
                  <a:pt x="160" y="11"/>
                </a:cubicBezTo>
                <a:close/>
                <a:moveTo>
                  <a:pt x="147" y="138"/>
                </a:moveTo>
                <a:cubicBezTo>
                  <a:pt x="144" y="135"/>
                  <a:pt x="144" y="135"/>
                  <a:pt x="144" y="135"/>
                </a:cubicBezTo>
                <a:cubicBezTo>
                  <a:pt x="128" y="151"/>
                  <a:pt x="128" y="151"/>
                  <a:pt x="128" y="151"/>
                </a:cubicBezTo>
                <a:cubicBezTo>
                  <a:pt x="112" y="135"/>
                  <a:pt x="112" y="135"/>
                  <a:pt x="112" y="135"/>
                </a:cubicBezTo>
                <a:cubicBezTo>
                  <a:pt x="96" y="151"/>
                  <a:pt x="96" y="151"/>
                  <a:pt x="96" y="151"/>
                </a:cubicBezTo>
                <a:cubicBezTo>
                  <a:pt x="80" y="135"/>
                  <a:pt x="80" y="135"/>
                  <a:pt x="80" y="135"/>
                </a:cubicBezTo>
                <a:cubicBezTo>
                  <a:pt x="64" y="151"/>
                  <a:pt x="64" y="151"/>
                  <a:pt x="64" y="151"/>
                </a:cubicBezTo>
                <a:cubicBezTo>
                  <a:pt x="48" y="135"/>
                  <a:pt x="48" y="135"/>
                  <a:pt x="48" y="135"/>
                </a:cubicBezTo>
                <a:cubicBezTo>
                  <a:pt x="32" y="151"/>
                  <a:pt x="32" y="151"/>
                  <a:pt x="32" y="151"/>
                </a:cubicBezTo>
                <a:cubicBezTo>
                  <a:pt x="16" y="135"/>
                  <a:pt x="16" y="135"/>
                  <a:pt x="16" y="135"/>
                </a:cubicBezTo>
                <a:cubicBezTo>
                  <a:pt x="13" y="138"/>
                  <a:pt x="13" y="138"/>
                  <a:pt x="13" y="138"/>
                </a:cubicBezTo>
                <a:cubicBezTo>
                  <a:pt x="13" y="21"/>
                  <a:pt x="13" y="21"/>
                  <a:pt x="13" y="21"/>
                </a:cubicBezTo>
                <a:cubicBezTo>
                  <a:pt x="13" y="13"/>
                  <a:pt x="13" y="13"/>
                  <a:pt x="13" y="13"/>
                </a:cubicBezTo>
                <a:cubicBezTo>
                  <a:pt x="147" y="13"/>
                  <a:pt x="147" y="13"/>
                  <a:pt x="147" y="13"/>
                </a:cubicBezTo>
                <a:cubicBezTo>
                  <a:pt x="147" y="21"/>
                  <a:pt x="147" y="21"/>
                  <a:pt x="147" y="21"/>
                </a:cubicBezTo>
                <a:lnTo>
                  <a:pt x="147" y="138"/>
                </a:lnTo>
                <a:close/>
                <a:moveTo>
                  <a:pt x="152" y="15"/>
                </a:moveTo>
                <a:cubicBezTo>
                  <a:pt x="152" y="8"/>
                  <a:pt x="152" y="8"/>
                  <a:pt x="152" y="8"/>
                </a:cubicBezTo>
                <a:cubicBezTo>
                  <a:pt x="8" y="8"/>
                  <a:pt x="8" y="8"/>
                  <a:pt x="8" y="8"/>
                </a:cubicBezTo>
                <a:cubicBezTo>
                  <a:pt x="8" y="15"/>
                  <a:pt x="8" y="15"/>
                  <a:pt x="8" y="15"/>
                </a:cubicBezTo>
                <a:cubicBezTo>
                  <a:pt x="6" y="14"/>
                  <a:pt x="5" y="13"/>
                  <a:pt x="5" y="11"/>
                </a:cubicBezTo>
                <a:cubicBezTo>
                  <a:pt x="5" y="8"/>
                  <a:pt x="8" y="5"/>
                  <a:pt x="11" y="5"/>
                </a:cubicBezTo>
                <a:cubicBezTo>
                  <a:pt x="149" y="5"/>
                  <a:pt x="149" y="5"/>
                  <a:pt x="149" y="5"/>
                </a:cubicBezTo>
                <a:cubicBezTo>
                  <a:pt x="152" y="5"/>
                  <a:pt x="155" y="8"/>
                  <a:pt x="155" y="11"/>
                </a:cubicBezTo>
                <a:cubicBezTo>
                  <a:pt x="155" y="13"/>
                  <a:pt x="154" y="14"/>
                  <a:pt x="152" y="15"/>
                </a:cubicBezTo>
                <a:close/>
                <a:moveTo>
                  <a:pt x="117" y="107"/>
                </a:moveTo>
                <a:cubicBezTo>
                  <a:pt x="77" y="107"/>
                  <a:pt x="77" y="107"/>
                  <a:pt x="77" y="107"/>
                </a:cubicBezTo>
                <a:cubicBezTo>
                  <a:pt x="76" y="107"/>
                  <a:pt x="75" y="108"/>
                  <a:pt x="75" y="109"/>
                </a:cubicBezTo>
                <a:cubicBezTo>
                  <a:pt x="75" y="111"/>
                  <a:pt x="76" y="112"/>
                  <a:pt x="77" y="112"/>
                </a:cubicBezTo>
                <a:cubicBezTo>
                  <a:pt x="117" y="112"/>
                  <a:pt x="117" y="112"/>
                  <a:pt x="117" y="112"/>
                </a:cubicBezTo>
                <a:cubicBezTo>
                  <a:pt x="119" y="112"/>
                  <a:pt x="120" y="111"/>
                  <a:pt x="120" y="109"/>
                </a:cubicBezTo>
                <a:cubicBezTo>
                  <a:pt x="120" y="108"/>
                  <a:pt x="119" y="107"/>
                  <a:pt x="117" y="107"/>
                </a:cubicBezTo>
                <a:close/>
                <a:moveTo>
                  <a:pt x="129" y="107"/>
                </a:moveTo>
                <a:cubicBezTo>
                  <a:pt x="128" y="108"/>
                  <a:pt x="128" y="109"/>
                  <a:pt x="128" y="109"/>
                </a:cubicBezTo>
                <a:cubicBezTo>
                  <a:pt x="128" y="110"/>
                  <a:pt x="128" y="111"/>
                  <a:pt x="129" y="111"/>
                </a:cubicBezTo>
                <a:cubicBezTo>
                  <a:pt x="129" y="112"/>
                  <a:pt x="130" y="112"/>
                  <a:pt x="131" y="112"/>
                </a:cubicBezTo>
                <a:cubicBezTo>
                  <a:pt x="131" y="112"/>
                  <a:pt x="132" y="112"/>
                  <a:pt x="133" y="111"/>
                </a:cubicBezTo>
                <a:cubicBezTo>
                  <a:pt x="133" y="111"/>
                  <a:pt x="133" y="110"/>
                  <a:pt x="133" y="109"/>
                </a:cubicBezTo>
                <a:cubicBezTo>
                  <a:pt x="133" y="109"/>
                  <a:pt x="133" y="108"/>
                  <a:pt x="133" y="107"/>
                </a:cubicBezTo>
                <a:cubicBezTo>
                  <a:pt x="132" y="106"/>
                  <a:pt x="130" y="106"/>
                  <a:pt x="129" y="107"/>
                </a:cubicBezTo>
                <a:close/>
                <a:moveTo>
                  <a:pt x="131" y="69"/>
                </a:moveTo>
                <a:cubicBezTo>
                  <a:pt x="91" y="69"/>
                  <a:pt x="91" y="69"/>
                  <a:pt x="91" y="69"/>
                </a:cubicBezTo>
                <a:cubicBezTo>
                  <a:pt x="89" y="69"/>
                  <a:pt x="88" y="71"/>
                  <a:pt x="88" y="72"/>
                </a:cubicBezTo>
                <a:cubicBezTo>
                  <a:pt x="88" y="73"/>
                  <a:pt x="89" y="75"/>
                  <a:pt x="91" y="75"/>
                </a:cubicBezTo>
                <a:cubicBezTo>
                  <a:pt x="131" y="75"/>
                  <a:pt x="131" y="75"/>
                  <a:pt x="131" y="75"/>
                </a:cubicBezTo>
                <a:cubicBezTo>
                  <a:pt x="132" y="75"/>
                  <a:pt x="133" y="73"/>
                  <a:pt x="133" y="72"/>
                </a:cubicBezTo>
                <a:cubicBezTo>
                  <a:pt x="133" y="71"/>
                  <a:pt x="132" y="69"/>
                  <a:pt x="131" y="69"/>
                </a:cubicBezTo>
                <a:close/>
                <a:moveTo>
                  <a:pt x="131" y="88"/>
                </a:moveTo>
                <a:cubicBezTo>
                  <a:pt x="104" y="88"/>
                  <a:pt x="104" y="88"/>
                  <a:pt x="104" y="88"/>
                </a:cubicBezTo>
                <a:cubicBezTo>
                  <a:pt x="103" y="88"/>
                  <a:pt x="101" y="89"/>
                  <a:pt x="101" y="91"/>
                </a:cubicBezTo>
                <a:cubicBezTo>
                  <a:pt x="101" y="92"/>
                  <a:pt x="103" y="93"/>
                  <a:pt x="104" y="93"/>
                </a:cubicBezTo>
                <a:cubicBezTo>
                  <a:pt x="131" y="93"/>
                  <a:pt x="131" y="93"/>
                  <a:pt x="131" y="93"/>
                </a:cubicBezTo>
                <a:cubicBezTo>
                  <a:pt x="132" y="93"/>
                  <a:pt x="133" y="92"/>
                  <a:pt x="133" y="91"/>
                </a:cubicBezTo>
                <a:cubicBezTo>
                  <a:pt x="133" y="89"/>
                  <a:pt x="132" y="88"/>
                  <a:pt x="131" y="88"/>
                </a:cubicBezTo>
                <a:close/>
                <a:moveTo>
                  <a:pt x="75" y="91"/>
                </a:moveTo>
                <a:cubicBezTo>
                  <a:pt x="75" y="92"/>
                  <a:pt x="76" y="93"/>
                  <a:pt x="77" y="93"/>
                </a:cubicBezTo>
                <a:cubicBezTo>
                  <a:pt x="83" y="93"/>
                  <a:pt x="83" y="93"/>
                  <a:pt x="83" y="93"/>
                </a:cubicBezTo>
                <a:cubicBezTo>
                  <a:pt x="84" y="93"/>
                  <a:pt x="85" y="92"/>
                  <a:pt x="85" y="91"/>
                </a:cubicBezTo>
                <a:cubicBezTo>
                  <a:pt x="85" y="89"/>
                  <a:pt x="84" y="88"/>
                  <a:pt x="83" y="88"/>
                </a:cubicBezTo>
                <a:cubicBezTo>
                  <a:pt x="77" y="88"/>
                  <a:pt x="77" y="88"/>
                  <a:pt x="77" y="88"/>
                </a:cubicBezTo>
                <a:cubicBezTo>
                  <a:pt x="76" y="88"/>
                  <a:pt x="75" y="89"/>
                  <a:pt x="75" y="91"/>
                </a:cubicBezTo>
                <a:close/>
                <a:moveTo>
                  <a:pt x="120" y="53"/>
                </a:moveTo>
                <a:cubicBezTo>
                  <a:pt x="120" y="52"/>
                  <a:pt x="119" y="51"/>
                  <a:pt x="117" y="51"/>
                </a:cubicBezTo>
                <a:cubicBezTo>
                  <a:pt x="77" y="51"/>
                  <a:pt x="77" y="51"/>
                  <a:pt x="77" y="51"/>
                </a:cubicBezTo>
                <a:cubicBezTo>
                  <a:pt x="76" y="51"/>
                  <a:pt x="75" y="52"/>
                  <a:pt x="75" y="53"/>
                </a:cubicBezTo>
                <a:cubicBezTo>
                  <a:pt x="75" y="55"/>
                  <a:pt x="76" y="56"/>
                  <a:pt x="77" y="56"/>
                </a:cubicBezTo>
                <a:cubicBezTo>
                  <a:pt x="117" y="56"/>
                  <a:pt x="117" y="56"/>
                  <a:pt x="117" y="56"/>
                </a:cubicBezTo>
                <a:cubicBezTo>
                  <a:pt x="119" y="56"/>
                  <a:pt x="120" y="55"/>
                  <a:pt x="120" y="53"/>
                </a:cubicBezTo>
                <a:close/>
                <a:moveTo>
                  <a:pt x="129" y="51"/>
                </a:moveTo>
                <a:cubicBezTo>
                  <a:pt x="128" y="52"/>
                  <a:pt x="128" y="53"/>
                  <a:pt x="128" y="53"/>
                </a:cubicBezTo>
                <a:cubicBezTo>
                  <a:pt x="128" y="54"/>
                  <a:pt x="128" y="55"/>
                  <a:pt x="129" y="55"/>
                </a:cubicBezTo>
                <a:cubicBezTo>
                  <a:pt x="129" y="56"/>
                  <a:pt x="130" y="56"/>
                  <a:pt x="131" y="56"/>
                </a:cubicBezTo>
                <a:cubicBezTo>
                  <a:pt x="131" y="56"/>
                  <a:pt x="132" y="56"/>
                  <a:pt x="133" y="55"/>
                </a:cubicBezTo>
                <a:cubicBezTo>
                  <a:pt x="133" y="55"/>
                  <a:pt x="133" y="54"/>
                  <a:pt x="133" y="53"/>
                </a:cubicBezTo>
                <a:cubicBezTo>
                  <a:pt x="133" y="53"/>
                  <a:pt x="133" y="52"/>
                  <a:pt x="133" y="51"/>
                </a:cubicBezTo>
                <a:cubicBezTo>
                  <a:pt x="132" y="50"/>
                  <a:pt x="130" y="50"/>
                  <a:pt x="129" y="51"/>
                </a:cubicBezTo>
                <a:close/>
                <a:moveTo>
                  <a:pt x="82" y="74"/>
                </a:moveTo>
                <a:cubicBezTo>
                  <a:pt x="82" y="73"/>
                  <a:pt x="83" y="73"/>
                  <a:pt x="83" y="72"/>
                </a:cubicBezTo>
                <a:cubicBezTo>
                  <a:pt x="83" y="71"/>
                  <a:pt x="82" y="71"/>
                  <a:pt x="82" y="70"/>
                </a:cubicBezTo>
                <a:cubicBezTo>
                  <a:pt x="81" y="69"/>
                  <a:pt x="79" y="69"/>
                  <a:pt x="78" y="70"/>
                </a:cubicBezTo>
                <a:cubicBezTo>
                  <a:pt x="78" y="71"/>
                  <a:pt x="77" y="71"/>
                  <a:pt x="77" y="72"/>
                </a:cubicBezTo>
                <a:cubicBezTo>
                  <a:pt x="77" y="73"/>
                  <a:pt x="78" y="73"/>
                  <a:pt x="78" y="74"/>
                </a:cubicBezTo>
                <a:cubicBezTo>
                  <a:pt x="79" y="74"/>
                  <a:pt x="79" y="75"/>
                  <a:pt x="80" y="75"/>
                </a:cubicBezTo>
                <a:cubicBezTo>
                  <a:pt x="81" y="75"/>
                  <a:pt x="81" y="74"/>
                  <a:pt x="82" y="74"/>
                </a:cubicBezTo>
                <a:close/>
                <a:moveTo>
                  <a:pt x="95" y="93"/>
                </a:moveTo>
                <a:cubicBezTo>
                  <a:pt x="96" y="92"/>
                  <a:pt x="96" y="91"/>
                  <a:pt x="96" y="91"/>
                </a:cubicBezTo>
                <a:cubicBezTo>
                  <a:pt x="96" y="90"/>
                  <a:pt x="96" y="89"/>
                  <a:pt x="95" y="89"/>
                </a:cubicBezTo>
                <a:cubicBezTo>
                  <a:pt x="94" y="88"/>
                  <a:pt x="92" y="88"/>
                  <a:pt x="91" y="89"/>
                </a:cubicBezTo>
                <a:cubicBezTo>
                  <a:pt x="91" y="89"/>
                  <a:pt x="91" y="90"/>
                  <a:pt x="91" y="91"/>
                </a:cubicBezTo>
                <a:cubicBezTo>
                  <a:pt x="91" y="91"/>
                  <a:pt x="91" y="92"/>
                  <a:pt x="91" y="93"/>
                </a:cubicBezTo>
                <a:cubicBezTo>
                  <a:pt x="92" y="93"/>
                  <a:pt x="93" y="93"/>
                  <a:pt x="93" y="93"/>
                </a:cubicBezTo>
                <a:cubicBezTo>
                  <a:pt x="94" y="93"/>
                  <a:pt x="95" y="93"/>
                  <a:pt x="95" y="93"/>
                </a:cubicBezTo>
                <a:close/>
                <a:moveTo>
                  <a:pt x="45" y="56"/>
                </a:moveTo>
                <a:cubicBezTo>
                  <a:pt x="45" y="53"/>
                  <a:pt x="45" y="53"/>
                  <a:pt x="45" y="53"/>
                </a:cubicBezTo>
                <a:cubicBezTo>
                  <a:pt x="45" y="52"/>
                  <a:pt x="44" y="51"/>
                  <a:pt x="43" y="51"/>
                </a:cubicBezTo>
                <a:cubicBezTo>
                  <a:pt x="41" y="51"/>
                  <a:pt x="40" y="52"/>
                  <a:pt x="40" y="53"/>
                </a:cubicBezTo>
                <a:cubicBezTo>
                  <a:pt x="40" y="56"/>
                  <a:pt x="40" y="56"/>
                  <a:pt x="40" y="56"/>
                </a:cubicBezTo>
                <a:cubicBezTo>
                  <a:pt x="37" y="57"/>
                  <a:pt x="34" y="58"/>
                  <a:pt x="32" y="61"/>
                </a:cubicBezTo>
                <a:cubicBezTo>
                  <a:pt x="31" y="63"/>
                  <a:pt x="30" y="65"/>
                  <a:pt x="30" y="68"/>
                </a:cubicBezTo>
                <a:cubicBezTo>
                  <a:pt x="31" y="70"/>
                  <a:pt x="32" y="73"/>
                  <a:pt x="34" y="74"/>
                </a:cubicBezTo>
                <a:cubicBezTo>
                  <a:pt x="40" y="79"/>
                  <a:pt x="40" y="79"/>
                  <a:pt x="40" y="79"/>
                </a:cubicBezTo>
                <a:cubicBezTo>
                  <a:pt x="40" y="93"/>
                  <a:pt x="40" y="93"/>
                  <a:pt x="40" y="93"/>
                </a:cubicBezTo>
                <a:cubicBezTo>
                  <a:pt x="37" y="92"/>
                  <a:pt x="35" y="89"/>
                  <a:pt x="35" y="86"/>
                </a:cubicBezTo>
                <a:cubicBezTo>
                  <a:pt x="35" y="84"/>
                  <a:pt x="33" y="83"/>
                  <a:pt x="32" y="83"/>
                </a:cubicBezTo>
                <a:cubicBezTo>
                  <a:pt x="31" y="83"/>
                  <a:pt x="29" y="84"/>
                  <a:pt x="29" y="86"/>
                </a:cubicBezTo>
                <a:cubicBezTo>
                  <a:pt x="29" y="92"/>
                  <a:pt x="34" y="98"/>
                  <a:pt x="40" y="99"/>
                </a:cubicBezTo>
                <a:cubicBezTo>
                  <a:pt x="40" y="101"/>
                  <a:pt x="40" y="101"/>
                  <a:pt x="40" y="101"/>
                </a:cubicBezTo>
                <a:cubicBezTo>
                  <a:pt x="40" y="103"/>
                  <a:pt x="41" y="104"/>
                  <a:pt x="43" y="104"/>
                </a:cubicBezTo>
                <a:cubicBezTo>
                  <a:pt x="44" y="104"/>
                  <a:pt x="45" y="103"/>
                  <a:pt x="45" y="101"/>
                </a:cubicBezTo>
                <a:cubicBezTo>
                  <a:pt x="45" y="99"/>
                  <a:pt x="45" y="99"/>
                  <a:pt x="45" y="99"/>
                </a:cubicBezTo>
                <a:cubicBezTo>
                  <a:pt x="48" y="98"/>
                  <a:pt x="51" y="97"/>
                  <a:pt x="53" y="95"/>
                </a:cubicBezTo>
                <a:cubicBezTo>
                  <a:pt x="54" y="93"/>
                  <a:pt x="55" y="90"/>
                  <a:pt x="55" y="88"/>
                </a:cubicBezTo>
                <a:cubicBezTo>
                  <a:pt x="55" y="85"/>
                  <a:pt x="53" y="83"/>
                  <a:pt x="51" y="81"/>
                </a:cubicBezTo>
                <a:cubicBezTo>
                  <a:pt x="45" y="76"/>
                  <a:pt x="45" y="76"/>
                  <a:pt x="45" y="76"/>
                </a:cubicBezTo>
                <a:cubicBezTo>
                  <a:pt x="45" y="62"/>
                  <a:pt x="45" y="62"/>
                  <a:pt x="45" y="62"/>
                </a:cubicBezTo>
                <a:cubicBezTo>
                  <a:pt x="48" y="63"/>
                  <a:pt x="51" y="66"/>
                  <a:pt x="51" y="69"/>
                </a:cubicBezTo>
                <a:cubicBezTo>
                  <a:pt x="51" y="71"/>
                  <a:pt x="52" y="72"/>
                  <a:pt x="53" y="72"/>
                </a:cubicBezTo>
                <a:cubicBezTo>
                  <a:pt x="55" y="72"/>
                  <a:pt x="56" y="71"/>
                  <a:pt x="56" y="69"/>
                </a:cubicBezTo>
                <a:cubicBezTo>
                  <a:pt x="56" y="63"/>
                  <a:pt x="51" y="58"/>
                  <a:pt x="45" y="56"/>
                </a:cubicBezTo>
                <a:close/>
                <a:moveTo>
                  <a:pt x="48" y="85"/>
                </a:moveTo>
                <a:cubicBezTo>
                  <a:pt x="49" y="86"/>
                  <a:pt x="50" y="87"/>
                  <a:pt x="50" y="88"/>
                </a:cubicBezTo>
                <a:cubicBezTo>
                  <a:pt x="50" y="89"/>
                  <a:pt x="49" y="90"/>
                  <a:pt x="49" y="91"/>
                </a:cubicBezTo>
                <a:cubicBezTo>
                  <a:pt x="48" y="92"/>
                  <a:pt x="47" y="93"/>
                  <a:pt x="45" y="93"/>
                </a:cubicBezTo>
                <a:cubicBezTo>
                  <a:pt x="45" y="83"/>
                  <a:pt x="45" y="83"/>
                  <a:pt x="45" y="83"/>
                </a:cubicBezTo>
                <a:lnTo>
                  <a:pt x="48" y="85"/>
                </a:lnTo>
                <a:close/>
                <a:moveTo>
                  <a:pt x="37" y="70"/>
                </a:moveTo>
                <a:cubicBezTo>
                  <a:pt x="36" y="69"/>
                  <a:pt x="36" y="68"/>
                  <a:pt x="36" y="67"/>
                </a:cubicBezTo>
                <a:cubicBezTo>
                  <a:pt x="36" y="66"/>
                  <a:pt x="36" y="65"/>
                  <a:pt x="37" y="64"/>
                </a:cubicBezTo>
                <a:cubicBezTo>
                  <a:pt x="37" y="63"/>
                  <a:pt x="39" y="62"/>
                  <a:pt x="40" y="62"/>
                </a:cubicBezTo>
                <a:cubicBezTo>
                  <a:pt x="40" y="72"/>
                  <a:pt x="40" y="72"/>
                  <a:pt x="40" y="72"/>
                </a:cubicBezTo>
                <a:lnTo>
                  <a:pt x="37" y="70"/>
                </a:lnTo>
                <a:close/>
                <a:moveTo>
                  <a:pt x="107" y="27"/>
                </a:moveTo>
                <a:cubicBezTo>
                  <a:pt x="108" y="27"/>
                  <a:pt x="109" y="28"/>
                  <a:pt x="109" y="29"/>
                </a:cubicBezTo>
                <a:cubicBezTo>
                  <a:pt x="109" y="31"/>
                  <a:pt x="108" y="32"/>
                  <a:pt x="107" y="32"/>
                </a:cubicBezTo>
                <a:cubicBezTo>
                  <a:pt x="105" y="32"/>
                  <a:pt x="104" y="31"/>
                  <a:pt x="104" y="29"/>
                </a:cubicBezTo>
                <a:cubicBezTo>
                  <a:pt x="104" y="28"/>
                  <a:pt x="105" y="27"/>
                  <a:pt x="107" y="27"/>
                </a:cubicBezTo>
                <a:close/>
                <a:moveTo>
                  <a:pt x="96" y="27"/>
                </a:moveTo>
                <a:cubicBezTo>
                  <a:pt x="97" y="27"/>
                  <a:pt x="99" y="28"/>
                  <a:pt x="99" y="29"/>
                </a:cubicBezTo>
                <a:cubicBezTo>
                  <a:pt x="99" y="31"/>
                  <a:pt x="97" y="32"/>
                  <a:pt x="96" y="32"/>
                </a:cubicBezTo>
                <a:cubicBezTo>
                  <a:pt x="95" y="32"/>
                  <a:pt x="93" y="31"/>
                  <a:pt x="93" y="29"/>
                </a:cubicBezTo>
                <a:cubicBezTo>
                  <a:pt x="93" y="28"/>
                  <a:pt x="95" y="27"/>
                  <a:pt x="96" y="27"/>
                </a:cubicBezTo>
                <a:close/>
                <a:moveTo>
                  <a:pt x="117" y="27"/>
                </a:moveTo>
                <a:cubicBezTo>
                  <a:pt x="119" y="27"/>
                  <a:pt x="120" y="28"/>
                  <a:pt x="120" y="29"/>
                </a:cubicBezTo>
                <a:cubicBezTo>
                  <a:pt x="120" y="31"/>
                  <a:pt x="119" y="32"/>
                  <a:pt x="117" y="32"/>
                </a:cubicBezTo>
                <a:cubicBezTo>
                  <a:pt x="116" y="32"/>
                  <a:pt x="115" y="31"/>
                  <a:pt x="115" y="29"/>
                </a:cubicBezTo>
                <a:cubicBezTo>
                  <a:pt x="115" y="28"/>
                  <a:pt x="116" y="27"/>
                  <a:pt x="117" y="27"/>
                </a:cubicBezTo>
                <a:close/>
                <a:moveTo>
                  <a:pt x="85" y="27"/>
                </a:moveTo>
                <a:cubicBezTo>
                  <a:pt x="87" y="27"/>
                  <a:pt x="88" y="28"/>
                  <a:pt x="88" y="29"/>
                </a:cubicBezTo>
                <a:cubicBezTo>
                  <a:pt x="88" y="31"/>
                  <a:pt x="87" y="32"/>
                  <a:pt x="85" y="32"/>
                </a:cubicBezTo>
                <a:cubicBezTo>
                  <a:pt x="84" y="32"/>
                  <a:pt x="83" y="31"/>
                  <a:pt x="83" y="29"/>
                </a:cubicBezTo>
                <a:cubicBezTo>
                  <a:pt x="83" y="28"/>
                  <a:pt x="84" y="27"/>
                  <a:pt x="85" y="27"/>
                </a:cubicBezTo>
                <a:close/>
                <a:moveTo>
                  <a:pt x="128" y="27"/>
                </a:moveTo>
                <a:cubicBezTo>
                  <a:pt x="129" y="27"/>
                  <a:pt x="131" y="28"/>
                  <a:pt x="131" y="29"/>
                </a:cubicBezTo>
                <a:cubicBezTo>
                  <a:pt x="131" y="31"/>
                  <a:pt x="129" y="32"/>
                  <a:pt x="128" y="32"/>
                </a:cubicBezTo>
                <a:cubicBezTo>
                  <a:pt x="127" y="32"/>
                  <a:pt x="125" y="31"/>
                  <a:pt x="125" y="29"/>
                </a:cubicBezTo>
                <a:cubicBezTo>
                  <a:pt x="125" y="28"/>
                  <a:pt x="127" y="27"/>
                  <a:pt x="128" y="27"/>
                </a:cubicBezTo>
                <a:close/>
                <a:moveTo>
                  <a:pt x="53" y="27"/>
                </a:moveTo>
                <a:cubicBezTo>
                  <a:pt x="55" y="27"/>
                  <a:pt x="56" y="28"/>
                  <a:pt x="56" y="29"/>
                </a:cubicBezTo>
                <a:cubicBezTo>
                  <a:pt x="56" y="31"/>
                  <a:pt x="55" y="32"/>
                  <a:pt x="53" y="32"/>
                </a:cubicBezTo>
                <a:cubicBezTo>
                  <a:pt x="52" y="32"/>
                  <a:pt x="51" y="31"/>
                  <a:pt x="51" y="29"/>
                </a:cubicBezTo>
                <a:cubicBezTo>
                  <a:pt x="51" y="28"/>
                  <a:pt x="52" y="27"/>
                  <a:pt x="53" y="27"/>
                </a:cubicBezTo>
                <a:close/>
                <a:moveTo>
                  <a:pt x="64" y="27"/>
                </a:moveTo>
                <a:cubicBezTo>
                  <a:pt x="65" y="27"/>
                  <a:pt x="67" y="28"/>
                  <a:pt x="67" y="29"/>
                </a:cubicBezTo>
                <a:cubicBezTo>
                  <a:pt x="67" y="31"/>
                  <a:pt x="65" y="32"/>
                  <a:pt x="64" y="32"/>
                </a:cubicBezTo>
                <a:cubicBezTo>
                  <a:pt x="63" y="32"/>
                  <a:pt x="61" y="31"/>
                  <a:pt x="61" y="29"/>
                </a:cubicBezTo>
                <a:cubicBezTo>
                  <a:pt x="61" y="28"/>
                  <a:pt x="63" y="27"/>
                  <a:pt x="64" y="27"/>
                </a:cubicBezTo>
                <a:close/>
                <a:moveTo>
                  <a:pt x="75" y="27"/>
                </a:moveTo>
                <a:cubicBezTo>
                  <a:pt x="76" y="27"/>
                  <a:pt x="77" y="28"/>
                  <a:pt x="77" y="29"/>
                </a:cubicBezTo>
                <a:cubicBezTo>
                  <a:pt x="77" y="31"/>
                  <a:pt x="76" y="32"/>
                  <a:pt x="75" y="32"/>
                </a:cubicBezTo>
                <a:cubicBezTo>
                  <a:pt x="73" y="32"/>
                  <a:pt x="72" y="31"/>
                  <a:pt x="72" y="29"/>
                </a:cubicBezTo>
                <a:cubicBezTo>
                  <a:pt x="72" y="28"/>
                  <a:pt x="73" y="27"/>
                  <a:pt x="75" y="27"/>
                </a:cubicBezTo>
                <a:close/>
                <a:moveTo>
                  <a:pt x="139" y="27"/>
                </a:moveTo>
                <a:cubicBezTo>
                  <a:pt x="140" y="27"/>
                  <a:pt x="141" y="28"/>
                  <a:pt x="141" y="29"/>
                </a:cubicBezTo>
                <a:cubicBezTo>
                  <a:pt x="141" y="31"/>
                  <a:pt x="140" y="32"/>
                  <a:pt x="139" y="32"/>
                </a:cubicBezTo>
                <a:cubicBezTo>
                  <a:pt x="137" y="32"/>
                  <a:pt x="136" y="31"/>
                  <a:pt x="136" y="29"/>
                </a:cubicBezTo>
                <a:cubicBezTo>
                  <a:pt x="136" y="28"/>
                  <a:pt x="137" y="27"/>
                  <a:pt x="139" y="27"/>
                </a:cubicBezTo>
                <a:close/>
                <a:moveTo>
                  <a:pt x="43" y="27"/>
                </a:moveTo>
                <a:cubicBezTo>
                  <a:pt x="44" y="27"/>
                  <a:pt x="45" y="28"/>
                  <a:pt x="45" y="29"/>
                </a:cubicBezTo>
                <a:cubicBezTo>
                  <a:pt x="45" y="31"/>
                  <a:pt x="44" y="32"/>
                  <a:pt x="43" y="32"/>
                </a:cubicBezTo>
                <a:cubicBezTo>
                  <a:pt x="41" y="32"/>
                  <a:pt x="40" y="31"/>
                  <a:pt x="40" y="29"/>
                </a:cubicBezTo>
                <a:cubicBezTo>
                  <a:pt x="40" y="28"/>
                  <a:pt x="41" y="27"/>
                  <a:pt x="43" y="27"/>
                </a:cubicBezTo>
                <a:close/>
                <a:moveTo>
                  <a:pt x="32" y="27"/>
                </a:moveTo>
                <a:cubicBezTo>
                  <a:pt x="33" y="27"/>
                  <a:pt x="35" y="28"/>
                  <a:pt x="35" y="29"/>
                </a:cubicBezTo>
                <a:cubicBezTo>
                  <a:pt x="35" y="31"/>
                  <a:pt x="33" y="32"/>
                  <a:pt x="32" y="32"/>
                </a:cubicBezTo>
                <a:cubicBezTo>
                  <a:pt x="31" y="32"/>
                  <a:pt x="29" y="31"/>
                  <a:pt x="29" y="29"/>
                </a:cubicBezTo>
                <a:cubicBezTo>
                  <a:pt x="29" y="28"/>
                  <a:pt x="31" y="27"/>
                  <a:pt x="32" y="27"/>
                </a:cubicBezTo>
                <a:close/>
                <a:moveTo>
                  <a:pt x="21" y="27"/>
                </a:moveTo>
                <a:cubicBezTo>
                  <a:pt x="23" y="27"/>
                  <a:pt x="24" y="28"/>
                  <a:pt x="24" y="29"/>
                </a:cubicBezTo>
                <a:cubicBezTo>
                  <a:pt x="24" y="31"/>
                  <a:pt x="23" y="32"/>
                  <a:pt x="21" y="32"/>
                </a:cubicBezTo>
                <a:cubicBezTo>
                  <a:pt x="20" y="32"/>
                  <a:pt x="19" y="31"/>
                  <a:pt x="19" y="29"/>
                </a:cubicBezTo>
                <a:cubicBezTo>
                  <a:pt x="19" y="28"/>
                  <a:pt x="20" y="27"/>
                  <a:pt x="21" y="2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35" name="Freeform 1132">
            <a:extLst>
              <a:ext uri="{FF2B5EF4-FFF2-40B4-BE49-F238E27FC236}">
                <a16:creationId xmlns:a16="http://schemas.microsoft.com/office/drawing/2014/main" xmlns="" id="{A7098257-F31E-446E-B8B9-3FE3FCEDA275}"/>
              </a:ext>
            </a:extLst>
          </p:cNvPr>
          <p:cNvSpPr>
            <a:spLocks noEditPoints="1"/>
          </p:cNvSpPr>
          <p:nvPr/>
        </p:nvSpPr>
        <p:spPr bwMode="auto">
          <a:xfrm>
            <a:off x="6800850" y="4127500"/>
            <a:ext cx="549275" cy="455613"/>
          </a:xfrm>
          <a:custGeom>
            <a:avLst/>
            <a:gdLst>
              <a:gd name="T0" fmla="*/ 135 w 160"/>
              <a:gd name="T1" fmla="*/ 32 h 132"/>
              <a:gd name="T2" fmla="*/ 67 w 160"/>
              <a:gd name="T3" fmla="*/ 22 h 132"/>
              <a:gd name="T4" fmla="*/ 0 w 160"/>
              <a:gd name="T5" fmla="*/ 0 h 132"/>
              <a:gd name="T6" fmla="*/ 135 w 160"/>
              <a:gd name="T7" fmla="*/ 132 h 132"/>
              <a:gd name="T8" fmla="*/ 160 w 160"/>
              <a:gd name="T9" fmla="*/ 32 h 132"/>
              <a:gd name="T10" fmla="*/ 135 w 160"/>
              <a:gd name="T11" fmla="*/ 108 h 132"/>
              <a:gd name="T12" fmla="*/ 153 w 160"/>
              <a:gd name="T13" fmla="*/ 38 h 132"/>
              <a:gd name="T14" fmla="*/ 55 w 160"/>
              <a:gd name="T15" fmla="*/ 5 h 132"/>
              <a:gd name="T16" fmla="*/ 130 w 160"/>
              <a:gd name="T17" fmla="*/ 27 h 132"/>
              <a:gd name="T18" fmla="*/ 130 w 160"/>
              <a:gd name="T19" fmla="*/ 127 h 132"/>
              <a:gd name="T20" fmla="*/ 5 w 160"/>
              <a:gd name="T21" fmla="*/ 5 h 132"/>
              <a:gd name="T22" fmla="*/ 81 w 160"/>
              <a:gd name="T23" fmla="*/ 116 h 132"/>
              <a:gd name="T24" fmla="*/ 16 w 160"/>
              <a:gd name="T25" fmla="*/ 76 h 132"/>
              <a:gd name="T26" fmla="*/ 22 w 160"/>
              <a:gd name="T27" fmla="*/ 81 h 132"/>
              <a:gd name="T28" fmla="*/ 76 w 160"/>
              <a:gd name="T29" fmla="*/ 111 h 132"/>
              <a:gd name="T30" fmla="*/ 22 w 160"/>
              <a:gd name="T31" fmla="*/ 81 h 132"/>
              <a:gd name="T32" fmla="*/ 30 w 160"/>
              <a:gd name="T33" fmla="*/ 100 h 132"/>
              <a:gd name="T34" fmla="*/ 30 w 160"/>
              <a:gd name="T35" fmla="*/ 105 h 132"/>
              <a:gd name="T36" fmla="*/ 57 w 160"/>
              <a:gd name="T37" fmla="*/ 103 h 132"/>
              <a:gd name="T38" fmla="*/ 30 w 160"/>
              <a:gd name="T39" fmla="*/ 92 h 132"/>
              <a:gd name="T40" fmla="*/ 43 w 160"/>
              <a:gd name="T41" fmla="*/ 89 h 132"/>
              <a:gd name="T42" fmla="*/ 30 w 160"/>
              <a:gd name="T43" fmla="*/ 86 h 132"/>
              <a:gd name="T44" fmla="*/ 30 w 160"/>
              <a:gd name="T45" fmla="*/ 92 h 132"/>
              <a:gd name="T46" fmla="*/ 62 w 160"/>
              <a:gd name="T47" fmla="*/ 86 h 132"/>
              <a:gd name="T48" fmla="*/ 62 w 160"/>
              <a:gd name="T49" fmla="*/ 92 h 132"/>
              <a:gd name="T50" fmla="*/ 70 w 160"/>
              <a:gd name="T51" fmla="*/ 89 h 132"/>
              <a:gd name="T52" fmla="*/ 63 w 160"/>
              <a:gd name="T53" fmla="*/ 101 h 132"/>
              <a:gd name="T54" fmla="*/ 63 w 160"/>
              <a:gd name="T55" fmla="*/ 104 h 132"/>
              <a:gd name="T56" fmla="*/ 67 w 160"/>
              <a:gd name="T57" fmla="*/ 104 h 132"/>
              <a:gd name="T58" fmla="*/ 67 w 160"/>
              <a:gd name="T59" fmla="*/ 101 h 132"/>
              <a:gd name="T60" fmla="*/ 51 w 160"/>
              <a:gd name="T61" fmla="*/ 92 h 132"/>
              <a:gd name="T62" fmla="*/ 54 w 160"/>
              <a:gd name="T63" fmla="*/ 89 h 132"/>
              <a:gd name="T64" fmla="*/ 49 w 160"/>
              <a:gd name="T65" fmla="*/ 87 h 132"/>
              <a:gd name="T66" fmla="*/ 49 w 160"/>
              <a:gd name="T67" fmla="*/ 91 h 1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60" h="132">
                <a:moveTo>
                  <a:pt x="160" y="32"/>
                </a:moveTo>
                <a:cubicBezTo>
                  <a:pt x="135" y="32"/>
                  <a:pt x="135" y="32"/>
                  <a:pt x="135" y="32"/>
                </a:cubicBezTo>
                <a:cubicBezTo>
                  <a:pt x="135" y="22"/>
                  <a:pt x="135" y="22"/>
                  <a:pt x="135" y="22"/>
                </a:cubicBezTo>
                <a:cubicBezTo>
                  <a:pt x="67" y="22"/>
                  <a:pt x="67" y="22"/>
                  <a:pt x="67" y="22"/>
                </a:cubicBezTo>
                <a:cubicBezTo>
                  <a:pt x="59" y="0"/>
                  <a:pt x="59" y="0"/>
                  <a:pt x="59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32"/>
                  <a:pt x="0" y="132"/>
                  <a:pt x="0" y="132"/>
                </a:cubicBezTo>
                <a:cubicBezTo>
                  <a:pt x="135" y="132"/>
                  <a:pt x="135" y="132"/>
                  <a:pt x="135" y="132"/>
                </a:cubicBezTo>
                <a:cubicBezTo>
                  <a:pt x="135" y="130"/>
                  <a:pt x="135" y="130"/>
                  <a:pt x="135" y="130"/>
                </a:cubicBezTo>
                <a:lnTo>
                  <a:pt x="160" y="32"/>
                </a:lnTo>
                <a:close/>
                <a:moveTo>
                  <a:pt x="153" y="38"/>
                </a:moveTo>
                <a:cubicBezTo>
                  <a:pt x="135" y="108"/>
                  <a:pt x="135" y="108"/>
                  <a:pt x="135" y="108"/>
                </a:cubicBezTo>
                <a:cubicBezTo>
                  <a:pt x="135" y="38"/>
                  <a:pt x="135" y="38"/>
                  <a:pt x="135" y="38"/>
                </a:cubicBezTo>
                <a:lnTo>
                  <a:pt x="153" y="38"/>
                </a:lnTo>
                <a:close/>
                <a:moveTo>
                  <a:pt x="5" y="5"/>
                </a:moveTo>
                <a:cubicBezTo>
                  <a:pt x="55" y="5"/>
                  <a:pt x="55" y="5"/>
                  <a:pt x="55" y="5"/>
                </a:cubicBezTo>
                <a:cubicBezTo>
                  <a:pt x="63" y="27"/>
                  <a:pt x="63" y="27"/>
                  <a:pt x="63" y="27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30" y="32"/>
                  <a:pt x="130" y="32"/>
                  <a:pt x="130" y="32"/>
                </a:cubicBezTo>
                <a:cubicBezTo>
                  <a:pt x="130" y="127"/>
                  <a:pt x="130" y="127"/>
                  <a:pt x="130" y="127"/>
                </a:cubicBezTo>
                <a:cubicBezTo>
                  <a:pt x="5" y="127"/>
                  <a:pt x="5" y="127"/>
                  <a:pt x="5" y="127"/>
                </a:cubicBezTo>
                <a:lnTo>
                  <a:pt x="5" y="5"/>
                </a:lnTo>
                <a:close/>
                <a:moveTo>
                  <a:pt x="16" y="116"/>
                </a:moveTo>
                <a:cubicBezTo>
                  <a:pt x="81" y="116"/>
                  <a:pt x="81" y="116"/>
                  <a:pt x="81" y="116"/>
                </a:cubicBezTo>
                <a:cubicBezTo>
                  <a:pt x="81" y="76"/>
                  <a:pt x="81" y="76"/>
                  <a:pt x="81" y="76"/>
                </a:cubicBezTo>
                <a:cubicBezTo>
                  <a:pt x="16" y="76"/>
                  <a:pt x="16" y="76"/>
                  <a:pt x="16" y="76"/>
                </a:cubicBezTo>
                <a:lnTo>
                  <a:pt x="16" y="116"/>
                </a:lnTo>
                <a:close/>
                <a:moveTo>
                  <a:pt x="22" y="81"/>
                </a:moveTo>
                <a:cubicBezTo>
                  <a:pt x="76" y="81"/>
                  <a:pt x="76" y="81"/>
                  <a:pt x="76" y="81"/>
                </a:cubicBezTo>
                <a:cubicBezTo>
                  <a:pt x="76" y="111"/>
                  <a:pt x="76" y="111"/>
                  <a:pt x="76" y="111"/>
                </a:cubicBezTo>
                <a:cubicBezTo>
                  <a:pt x="22" y="111"/>
                  <a:pt x="22" y="111"/>
                  <a:pt x="22" y="111"/>
                </a:cubicBezTo>
                <a:lnTo>
                  <a:pt x="22" y="81"/>
                </a:lnTo>
                <a:close/>
                <a:moveTo>
                  <a:pt x="54" y="100"/>
                </a:moveTo>
                <a:cubicBezTo>
                  <a:pt x="30" y="100"/>
                  <a:pt x="30" y="100"/>
                  <a:pt x="30" y="100"/>
                </a:cubicBezTo>
                <a:cubicBezTo>
                  <a:pt x="28" y="100"/>
                  <a:pt x="27" y="101"/>
                  <a:pt x="27" y="103"/>
                </a:cubicBezTo>
                <a:cubicBezTo>
                  <a:pt x="27" y="104"/>
                  <a:pt x="28" y="105"/>
                  <a:pt x="30" y="105"/>
                </a:cubicBezTo>
                <a:cubicBezTo>
                  <a:pt x="54" y="105"/>
                  <a:pt x="54" y="105"/>
                  <a:pt x="54" y="105"/>
                </a:cubicBezTo>
                <a:cubicBezTo>
                  <a:pt x="55" y="105"/>
                  <a:pt x="57" y="104"/>
                  <a:pt x="57" y="103"/>
                </a:cubicBezTo>
                <a:cubicBezTo>
                  <a:pt x="57" y="101"/>
                  <a:pt x="55" y="100"/>
                  <a:pt x="54" y="100"/>
                </a:cubicBezTo>
                <a:close/>
                <a:moveTo>
                  <a:pt x="30" y="92"/>
                </a:moveTo>
                <a:cubicBezTo>
                  <a:pt x="40" y="92"/>
                  <a:pt x="40" y="92"/>
                  <a:pt x="40" y="92"/>
                </a:cubicBezTo>
                <a:cubicBezTo>
                  <a:pt x="42" y="92"/>
                  <a:pt x="43" y="91"/>
                  <a:pt x="43" y="89"/>
                </a:cubicBezTo>
                <a:cubicBezTo>
                  <a:pt x="43" y="88"/>
                  <a:pt x="42" y="86"/>
                  <a:pt x="40" y="86"/>
                </a:cubicBezTo>
                <a:cubicBezTo>
                  <a:pt x="30" y="86"/>
                  <a:pt x="30" y="86"/>
                  <a:pt x="30" y="86"/>
                </a:cubicBezTo>
                <a:cubicBezTo>
                  <a:pt x="28" y="86"/>
                  <a:pt x="27" y="88"/>
                  <a:pt x="27" y="89"/>
                </a:cubicBezTo>
                <a:cubicBezTo>
                  <a:pt x="27" y="91"/>
                  <a:pt x="28" y="92"/>
                  <a:pt x="30" y="92"/>
                </a:cubicBezTo>
                <a:close/>
                <a:moveTo>
                  <a:pt x="67" y="86"/>
                </a:moveTo>
                <a:cubicBezTo>
                  <a:pt x="62" y="86"/>
                  <a:pt x="62" y="86"/>
                  <a:pt x="62" y="86"/>
                </a:cubicBezTo>
                <a:cubicBezTo>
                  <a:pt x="61" y="86"/>
                  <a:pt x="59" y="88"/>
                  <a:pt x="59" y="89"/>
                </a:cubicBezTo>
                <a:cubicBezTo>
                  <a:pt x="59" y="91"/>
                  <a:pt x="61" y="92"/>
                  <a:pt x="62" y="92"/>
                </a:cubicBezTo>
                <a:cubicBezTo>
                  <a:pt x="67" y="92"/>
                  <a:pt x="67" y="92"/>
                  <a:pt x="67" y="92"/>
                </a:cubicBezTo>
                <a:cubicBezTo>
                  <a:pt x="69" y="92"/>
                  <a:pt x="70" y="91"/>
                  <a:pt x="70" y="89"/>
                </a:cubicBezTo>
                <a:cubicBezTo>
                  <a:pt x="70" y="88"/>
                  <a:pt x="69" y="86"/>
                  <a:pt x="67" y="86"/>
                </a:cubicBezTo>
                <a:close/>
                <a:moveTo>
                  <a:pt x="63" y="101"/>
                </a:moveTo>
                <a:cubicBezTo>
                  <a:pt x="62" y="101"/>
                  <a:pt x="62" y="102"/>
                  <a:pt x="62" y="103"/>
                </a:cubicBezTo>
                <a:cubicBezTo>
                  <a:pt x="62" y="103"/>
                  <a:pt x="62" y="104"/>
                  <a:pt x="63" y="104"/>
                </a:cubicBezTo>
                <a:cubicBezTo>
                  <a:pt x="63" y="105"/>
                  <a:pt x="64" y="105"/>
                  <a:pt x="65" y="105"/>
                </a:cubicBezTo>
                <a:cubicBezTo>
                  <a:pt x="65" y="105"/>
                  <a:pt x="66" y="105"/>
                  <a:pt x="67" y="104"/>
                </a:cubicBezTo>
                <a:cubicBezTo>
                  <a:pt x="67" y="104"/>
                  <a:pt x="67" y="103"/>
                  <a:pt x="67" y="103"/>
                </a:cubicBezTo>
                <a:cubicBezTo>
                  <a:pt x="67" y="102"/>
                  <a:pt x="67" y="101"/>
                  <a:pt x="67" y="101"/>
                </a:cubicBezTo>
                <a:cubicBezTo>
                  <a:pt x="66" y="100"/>
                  <a:pt x="64" y="100"/>
                  <a:pt x="63" y="101"/>
                </a:cubicBezTo>
                <a:close/>
                <a:moveTo>
                  <a:pt x="51" y="92"/>
                </a:moveTo>
                <a:cubicBezTo>
                  <a:pt x="52" y="92"/>
                  <a:pt x="53" y="91"/>
                  <a:pt x="53" y="91"/>
                </a:cubicBezTo>
                <a:cubicBezTo>
                  <a:pt x="54" y="90"/>
                  <a:pt x="54" y="90"/>
                  <a:pt x="54" y="89"/>
                </a:cubicBezTo>
                <a:cubicBezTo>
                  <a:pt x="54" y="88"/>
                  <a:pt x="54" y="88"/>
                  <a:pt x="53" y="87"/>
                </a:cubicBezTo>
                <a:cubicBezTo>
                  <a:pt x="52" y="86"/>
                  <a:pt x="50" y="86"/>
                  <a:pt x="49" y="87"/>
                </a:cubicBezTo>
                <a:cubicBezTo>
                  <a:pt x="49" y="88"/>
                  <a:pt x="49" y="88"/>
                  <a:pt x="49" y="89"/>
                </a:cubicBezTo>
                <a:cubicBezTo>
                  <a:pt x="49" y="90"/>
                  <a:pt x="49" y="90"/>
                  <a:pt x="49" y="91"/>
                </a:cubicBezTo>
                <a:cubicBezTo>
                  <a:pt x="50" y="91"/>
                  <a:pt x="51" y="92"/>
                  <a:pt x="51" y="9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36" name="Freeform 1133">
            <a:extLst>
              <a:ext uri="{FF2B5EF4-FFF2-40B4-BE49-F238E27FC236}">
                <a16:creationId xmlns:a16="http://schemas.microsoft.com/office/drawing/2014/main" xmlns="" id="{48BCBC5B-0FAF-4A50-92CD-00E076DD48C2}"/>
              </a:ext>
            </a:extLst>
          </p:cNvPr>
          <p:cNvSpPr>
            <a:spLocks noEditPoints="1"/>
          </p:cNvSpPr>
          <p:nvPr/>
        </p:nvSpPr>
        <p:spPr bwMode="auto">
          <a:xfrm>
            <a:off x="6800850" y="4708525"/>
            <a:ext cx="549275" cy="552450"/>
          </a:xfrm>
          <a:custGeom>
            <a:avLst/>
            <a:gdLst>
              <a:gd name="T0" fmla="*/ 80 w 160"/>
              <a:gd name="T1" fmla="*/ 139 h 160"/>
              <a:gd name="T2" fmla="*/ 80 w 160"/>
              <a:gd name="T3" fmla="*/ 27 h 160"/>
              <a:gd name="T4" fmla="*/ 77 w 160"/>
              <a:gd name="T5" fmla="*/ 32 h 160"/>
              <a:gd name="T6" fmla="*/ 77 w 160"/>
              <a:gd name="T7" fmla="*/ 128 h 160"/>
              <a:gd name="T8" fmla="*/ 123 w 160"/>
              <a:gd name="T9" fmla="*/ 83 h 160"/>
              <a:gd name="T10" fmla="*/ 120 w 160"/>
              <a:gd name="T11" fmla="*/ 80 h 160"/>
              <a:gd name="T12" fmla="*/ 32 w 160"/>
              <a:gd name="T13" fmla="*/ 83 h 160"/>
              <a:gd name="T14" fmla="*/ 53 w 160"/>
              <a:gd name="T15" fmla="*/ 109 h 160"/>
              <a:gd name="T16" fmla="*/ 83 w 160"/>
              <a:gd name="T17" fmla="*/ 53 h 160"/>
              <a:gd name="T18" fmla="*/ 71 w 160"/>
              <a:gd name="T19" fmla="*/ 83 h 160"/>
              <a:gd name="T20" fmla="*/ 85 w 160"/>
              <a:gd name="T21" fmla="*/ 77 h 160"/>
              <a:gd name="T22" fmla="*/ 48 w 160"/>
              <a:gd name="T23" fmla="*/ 27 h 160"/>
              <a:gd name="T24" fmla="*/ 155 w 160"/>
              <a:gd name="T25" fmla="*/ 80 h 160"/>
              <a:gd name="T26" fmla="*/ 29 w 160"/>
              <a:gd name="T27" fmla="*/ 3 h 160"/>
              <a:gd name="T28" fmla="*/ 27 w 160"/>
              <a:gd name="T29" fmla="*/ 27 h 160"/>
              <a:gd name="T30" fmla="*/ 12 w 160"/>
              <a:gd name="T31" fmla="*/ 116 h 160"/>
              <a:gd name="T32" fmla="*/ 19 w 160"/>
              <a:gd name="T33" fmla="*/ 130 h 160"/>
              <a:gd name="T34" fmla="*/ 12 w 160"/>
              <a:gd name="T35" fmla="*/ 122 h 160"/>
              <a:gd name="T36" fmla="*/ 22 w 160"/>
              <a:gd name="T37" fmla="*/ 135 h 160"/>
              <a:gd name="T38" fmla="*/ 28 w 160"/>
              <a:gd name="T39" fmla="*/ 137 h 160"/>
              <a:gd name="T40" fmla="*/ 28 w 160"/>
              <a:gd name="T41" fmla="*/ 137 h 160"/>
              <a:gd name="T42" fmla="*/ 5 w 160"/>
              <a:gd name="T43" fmla="*/ 101 h 160"/>
              <a:gd name="T44" fmla="*/ 1 w 160"/>
              <a:gd name="T45" fmla="*/ 91 h 160"/>
              <a:gd name="T46" fmla="*/ 5 w 160"/>
              <a:gd name="T47" fmla="*/ 107 h 160"/>
              <a:gd name="T48" fmla="*/ 3 w 160"/>
              <a:gd name="T49" fmla="*/ 86 h 160"/>
              <a:gd name="T50" fmla="*/ 34 w 160"/>
              <a:gd name="T51" fmla="*/ 142 h 160"/>
              <a:gd name="T52" fmla="*/ 34 w 160"/>
              <a:gd name="T53" fmla="*/ 142 h 160"/>
              <a:gd name="T54" fmla="*/ 134 w 160"/>
              <a:gd name="T55" fmla="*/ 139 h 160"/>
              <a:gd name="T56" fmla="*/ 138 w 160"/>
              <a:gd name="T57" fmla="*/ 134 h 160"/>
              <a:gd name="T58" fmla="*/ 141 w 160"/>
              <a:gd name="T59" fmla="*/ 127 h 160"/>
              <a:gd name="T60" fmla="*/ 125 w 160"/>
              <a:gd name="T61" fmla="*/ 140 h 160"/>
              <a:gd name="T62" fmla="*/ 125 w 160"/>
              <a:gd name="T63" fmla="*/ 140 h 160"/>
              <a:gd name="T64" fmla="*/ 122 w 160"/>
              <a:gd name="T65" fmla="*/ 145 h 160"/>
              <a:gd name="T66" fmla="*/ 146 w 160"/>
              <a:gd name="T67" fmla="*/ 121 h 160"/>
              <a:gd name="T68" fmla="*/ 154 w 160"/>
              <a:gd name="T69" fmla="*/ 88 h 160"/>
              <a:gd name="T70" fmla="*/ 156 w 160"/>
              <a:gd name="T71" fmla="*/ 93 h 160"/>
              <a:gd name="T72" fmla="*/ 156 w 160"/>
              <a:gd name="T73" fmla="*/ 93 h 160"/>
              <a:gd name="T74" fmla="*/ 156 w 160"/>
              <a:gd name="T75" fmla="*/ 104 h 160"/>
              <a:gd name="T76" fmla="*/ 151 w 160"/>
              <a:gd name="T77" fmla="*/ 114 h 160"/>
              <a:gd name="T78" fmla="*/ 112 w 160"/>
              <a:gd name="T79" fmla="*/ 153 h 160"/>
              <a:gd name="T80" fmla="*/ 63 w 160"/>
              <a:gd name="T81" fmla="*/ 156 h 160"/>
              <a:gd name="T82" fmla="*/ 74 w 160"/>
              <a:gd name="T83" fmla="*/ 154 h 160"/>
              <a:gd name="T84" fmla="*/ 76 w 160"/>
              <a:gd name="T85" fmla="*/ 157 h 160"/>
              <a:gd name="T86" fmla="*/ 58 w 160"/>
              <a:gd name="T87" fmla="*/ 157 h 160"/>
              <a:gd name="T88" fmla="*/ 49 w 160"/>
              <a:gd name="T89" fmla="*/ 154 h 160"/>
              <a:gd name="T90" fmla="*/ 87 w 160"/>
              <a:gd name="T91" fmla="*/ 157 h 160"/>
              <a:gd name="T92" fmla="*/ 89 w 160"/>
              <a:gd name="T93" fmla="*/ 154 h 160"/>
              <a:gd name="T94" fmla="*/ 108 w 160"/>
              <a:gd name="T95" fmla="*/ 152 h 160"/>
              <a:gd name="T96" fmla="*/ 98 w 160"/>
              <a:gd name="T97" fmla="*/ 158 h 160"/>
              <a:gd name="T98" fmla="*/ 81 w 160"/>
              <a:gd name="T99" fmla="*/ 160 h 160"/>
              <a:gd name="T100" fmla="*/ 41 w 160"/>
              <a:gd name="T101" fmla="*/ 147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60" h="160">
                <a:moveTo>
                  <a:pt x="80" y="139"/>
                </a:moveTo>
                <a:cubicBezTo>
                  <a:pt x="112" y="139"/>
                  <a:pt x="139" y="112"/>
                  <a:pt x="139" y="80"/>
                </a:cubicBezTo>
                <a:cubicBezTo>
                  <a:pt x="139" y="48"/>
                  <a:pt x="112" y="21"/>
                  <a:pt x="80" y="21"/>
                </a:cubicBezTo>
                <a:cubicBezTo>
                  <a:pt x="48" y="21"/>
                  <a:pt x="21" y="48"/>
                  <a:pt x="21" y="80"/>
                </a:cubicBezTo>
                <a:cubicBezTo>
                  <a:pt x="21" y="112"/>
                  <a:pt x="48" y="139"/>
                  <a:pt x="80" y="139"/>
                </a:cubicBezTo>
                <a:close/>
                <a:moveTo>
                  <a:pt x="80" y="27"/>
                </a:moveTo>
                <a:cubicBezTo>
                  <a:pt x="109" y="27"/>
                  <a:pt x="133" y="51"/>
                  <a:pt x="133" y="80"/>
                </a:cubicBezTo>
                <a:cubicBezTo>
                  <a:pt x="133" y="109"/>
                  <a:pt x="109" y="133"/>
                  <a:pt x="80" y="133"/>
                </a:cubicBezTo>
                <a:cubicBezTo>
                  <a:pt x="51" y="133"/>
                  <a:pt x="27" y="109"/>
                  <a:pt x="27" y="80"/>
                </a:cubicBezTo>
                <a:cubicBezTo>
                  <a:pt x="27" y="51"/>
                  <a:pt x="51" y="27"/>
                  <a:pt x="80" y="27"/>
                </a:cubicBezTo>
                <a:close/>
                <a:moveTo>
                  <a:pt x="80" y="40"/>
                </a:moveTo>
                <a:cubicBezTo>
                  <a:pt x="81" y="40"/>
                  <a:pt x="83" y="39"/>
                  <a:pt x="83" y="37"/>
                </a:cubicBezTo>
                <a:cubicBezTo>
                  <a:pt x="83" y="32"/>
                  <a:pt x="83" y="32"/>
                  <a:pt x="83" y="32"/>
                </a:cubicBezTo>
                <a:cubicBezTo>
                  <a:pt x="83" y="31"/>
                  <a:pt x="81" y="29"/>
                  <a:pt x="80" y="29"/>
                </a:cubicBezTo>
                <a:cubicBezTo>
                  <a:pt x="78" y="29"/>
                  <a:pt x="77" y="31"/>
                  <a:pt x="77" y="32"/>
                </a:cubicBezTo>
                <a:cubicBezTo>
                  <a:pt x="77" y="37"/>
                  <a:pt x="77" y="37"/>
                  <a:pt x="77" y="37"/>
                </a:cubicBezTo>
                <a:cubicBezTo>
                  <a:pt x="77" y="39"/>
                  <a:pt x="78" y="40"/>
                  <a:pt x="80" y="40"/>
                </a:cubicBezTo>
                <a:close/>
                <a:moveTo>
                  <a:pt x="80" y="120"/>
                </a:moveTo>
                <a:cubicBezTo>
                  <a:pt x="78" y="120"/>
                  <a:pt x="77" y="121"/>
                  <a:pt x="77" y="123"/>
                </a:cubicBezTo>
                <a:cubicBezTo>
                  <a:pt x="77" y="128"/>
                  <a:pt x="77" y="128"/>
                  <a:pt x="77" y="128"/>
                </a:cubicBezTo>
                <a:cubicBezTo>
                  <a:pt x="77" y="129"/>
                  <a:pt x="78" y="131"/>
                  <a:pt x="80" y="131"/>
                </a:cubicBezTo>
                <a:cubicBezTo>
                  <a:pt x="81" y="131"/>
                  <a:pt x="83" y="129"/>
                  <a:pt x="83" y="128"/>
                </a:cubicBezTo>
                <a:cubicBezTo>
                  <a:pt x="83" y="123"/>
                  <a:pt x="83" y="123"/>
                  <a:pt x="83" y="123"/>
                </a:cubicBezTo>
                <a:cubicBezTo>
                  <a:pt x="83" y="121"/>
                  <a:pt x="81" y="120"/>
                  <a:pt x="80" y="120"/>
                </a:cubicBezTo>
                <a:close/>
                <a:moveTo>
                  <a:pt x="123" y="83"/>
                </a:moveTo>
                <a:cubicBezTo>
                  <a:pt x="128" y="83"/>
                  <a:pt x="128" y="83"/>
                  <a:pt x="128" y="83"/>
                </a:cubicBezTo>
                <a:cubicBezTo>
                  <a:pt x="129" y="83"/>
                  <a:pt x="131" y="81"/>
                  <a:pt x="131" y="80"/>
                </a:cubicBezTo>
                <a:cubicBezTo>
                  <a:pt x="131" y="79"/>
                  <a:pt x="129" y="77"/>
                  <a:pt x="128" y="77"/>
                </a:cubicBezTo>
                <a:cubicBezTo>
                  <a:pt x="123" y="77"/>
                  <a:pt x="123" y="77"/>
                  <a:pt x="123" y="77"/>
                </a:cubicBezTo>
                <a:cubicBezTo>
                  <a:pt x="121" y="77"/>
                  <a:pt x="120" y="79"/>
                  <a:pt x="120" y="80"/>
                </a:cubicBezTo>
                <a:cubicBezTo>
                  <a:pt x="120" y="81"/>
                  <a:pt x="121" y="83"/>
                  <a:pt x="123" y="83"/>
                </a:cubicBezTo>
                <a:close/>
                <a:moveTo>
                  <a:pt x="37" y="77"/>
                </a:moveTo>
                <a:cubicBezTo>
                  <a:pt x="32" y="77"/>
                  <a:pt x="32" y="77"/>
                  <a:pt x="32" y="77"/>
                </a:cubicBezTo>
                <a:cubicBezTo>
                  <a:pt x="30" y="77"/>
                  <a:pt x="29" y="79"/>
                  <a:pt x="29" y="80"/>
                </a:cubicBezTo>
                <a:cubicBezTo>
                  <a:pt x="29" y="81"/>
                  <a:pt x="30" y="83"/>
                  <a:pt x="32" y="83"/>
                </a:cubicBezTo>
                <a:cubicBezTo>
                  <a:pt x="37" y="83"/>
                  <a:pt x="37" y="83"/>
                  <a:pt x="37" y="83"/>
                </a:cubicBezTo>
                <a:cubicBezTo>
                  <a:pt x="39" y="83"/>
                  <a:pt x="40" y="81"/>
                  <a:pt x="40" y="80"/>
                </a:cubicBezTo>
                <a:cubicBezTo>
                  <a:pt x="40" y="79"/>
                  <a:pt x="39" y="77"/>
                  <a:pt x="37" y="77"/>
                </a:cubicBezTo>
                <a:close/>
                <a:moveTo>
                  <a:pt x="51" y="109"/>
                </a:moveTo>
                <a:cubicBezTo>
                  <a:pt x="51" y="109"/>
                  <a:pt x="52" y="109"/>
                  <a:pt x="53" y="109"/>
                </a:cubicBezTo>
                <a:cubicBezTo>
                  <a:pt x="75" y="87"/>
                  <a:pt x="75" y="87"/>
                  <a:pt x="75" y="87"/>
                </a:cubicBezTo>
                <a:cubicBezTo>
                  <a:pt x="76" y="87"/>
                  <a:pt x="78" y="88"/>
                  <a:pt x="80" y="88"/>
                </a:cubicBezTo>
                <a:cubicBezTo>
                  <a:pt x="86" y="88"/>
                  <a:pt x="91" y="83"/>
                  <a:pt x="91" y="77"/>
                </a:cubicBezTo>
                <a:cubicBezTo>
                  <a:pt x="91" y="72"/>
                  <a:pt x="87" y="68"/>
                  <a:pt x="83" y="67"/>
                </a:cubicBezTo>
                <a:cubicBezTo>
                  <a:pt x="83" y="53"/>
                  <a:pt x="83" y="53"/>
                  <a:pt x="83" y="53"/>
                </a:cubicBezTo>
                <a:cubicBezTo>
                  <a:pt x="83" y="52"/>
                  <a:pt x="81" y="51"/>
                  <a:pt x="80" y="51"/>
                </a:cubicBezTo>
                <a:cubicBezTo>
                  <a:pt x="78" y="51"/>
                  <a:pt x="77" y="52"/>
                  <a:pt x="77" y="53"/>
                </a:cubicBezTo>
                <a:cubicBezTo>
                  <a:pt x="77" y="67"/>
                  <a:pt x="77" y="67"/>
                  <a:pt x="77" y="67"/>
                </a:cubicBezTo>
                <a:cubicBezTo>
                  <a:pt x="73" y="68"/>
                  <a:pt x="69" y="72"/>
                  <a:pt x="69" y="77"/>
                </a:cubicBezTo>
                <a:cubicBezTo>
                  <a:pt x="69" y="79"/>
                  <a:pt x="70" y="81"/>
                  <a:pt x="71" y="83"/>
                </a:cubicBezTo>
                <a:cubicBezTo>
                  <a:pt x="49" y="105"/>
                  <a:pt x="49" y="105"/>
                  <a:pt x="49" y="105"/>
                </a:cubicBezTo>
                <a:cubicBezTo>
                  <a:pt x="48" y="106"/>
                  <a:pt x="48" y="108"/>
                  <a:pt x="49" y="109"/>
                </a:cubicBezTo>
                <a:cubicBezTo>
                  <a:pt x="49" y="109"/>
                  <a:pt x="50" y="109"/>
                  <a:pt x="51" y="109"/>
                </a:cubicBezTo>
                <a:close/>
                <a:moveTo>
                  <a:pt x="80" y="72"/>
                </a:moveTo>
                <a:cubicBezTo>
                  <a:pt x="83" y="72"/>
                  <a:pt x="85" y="74"/>
                  <a:pt x="85" y="77"/>
                </a:cubicBezTo>
                <a:cubicBezTo>
                  <a:pt x="85" y="80"/>
                  <a:pt x="83" y="83"/>
                  <a:pt x="80" y="83"/>
                </a:cubicBezTo>
                <a:cubicBezTo>
                  <a:pt x="77" y="83"/>
                  <a:pt x="75" y="80"/>
                  <a:pt x="75" y="77"/>
                </a:cubicBezTo>
                <a:cubicBezTo>
                  <a:pt x="75" y="74"/>
                  <a:pt x="77" y="72"/>
                  <a:pt x="80" y="72"/>
                </a:cubicBezTo>
                <a:close/>
                <a:moveTo>
                  <a:pt x="27" y="27"/>
                </a:moveTo>
                <a:cubicBezTo>
                  <a:pt x="48" y="27"/>
                  <a:pt x="48" y="27"/>
                  <a:pt x="48" y="27"/>
                </a:cubicBezTo>
                <a:cubicBezTo>
                  <a:pt x="49" y="27"/>
                  <a:pt x="51" y="25"/>
                  <a:pt x="51" y="24"/>
                </a:cubicBezTo>
                <a:cubicBezTo>
                  <a:pt x="51" y="23"/>
                  <a:pt x="49" y="21"/>
                  <a:pt x="48" y="21"/>
                </a:cubicBezTo>
                <a:cubicBezTo>
                  <a:pt x="34" y="21"/>
                  <a:pt x="34" y="21"/>
                  <a:pt x="34" y="21"/>
                </a:cubicBezTo>
                <a:cubicBezTo>
                  <a:pt x="47" y="11"/>
                  <a:pt x="63" y="5"/>
                  <a:pt x="80" y="5"/>
                </a:cubicBezTo>
                <a:cubicBezTo>
                  <a:pt x="121" y="5"/>
                  <a:pt x="155" y="39"/>
                  <a:pt x="155" y="80"/>
                </a:cubicBezTo>
                <a:cubicBezTo>
                  <a:pt x="155" y="81"/>
                  <a:pt x="156" y="83"/>
                  <a:pt x="157" y="83"/>
                </a:cubicBezTo>
                <a:cubicBezTo>
                  <a:pt x="159" y="83"/>
                  <a:pt x="160" y="81"/>
                  <a:pt x="160" y="80"/>
                </a:cubicBezTo>
                <a:cubicBezTo>
                  <a:pt x="160" y="36"/>
                  <a:pt x="124" y="0"/>
                  <a:pt x="80" y="0"/>
                </a:cubicBezTo>
                <a:cubicBezTo>
                  <a:pt x="61" y="0"/>
                  <a:pt x="44" y="6"/>
                  <a:pt x="29" y="18"/>
                </a:cubicBezTo>
                <a:cubicBezTo>
                  <a:pt x="29" y="3"/>
                  <a:pt x="29" y="3"/>
                  <a:pt x="29" y="3"/>
                </a:cubicBezTo>
                <a:cubicBezTo>
                  <a:pt x="29" y="1"/>
                  <a:pt x="28" y="0"/>
                  <a:pt x="27" y="0"/>
                </a:cubicBezTo>
                <a:cubicBezTo>
                  <a:pt x="25" y="0"/>
                  <a:pt x="24" y="1"/>
                  <a:pt x="24" y="3"/>
                </a:cubicBezTo>
                <a:cubicBezTo>
                  <a:pt x="24" y="27"/>
                  <a:pt x="24" y="27"/>
                  <a:pt x="24" y="27"/>
                </a:cubicBezTo>
                <a:cubicBezTo>
                  <a:pt x="26" y="27"/>
                  <a:pt x="26" y="27"/>
                  <a:pt x="26" y="27"/>
                </a:cubicBezTo>
                <a:cubicBezTo>
                  <a:pt x="27" y="27"/>
                  <a:pt x="27" y="27"/>
                  <a:pt x="27" y="27"/>
                </a:cubicBezTo>
                <a:close/>
                <a:moveTo>
                  <a:pt x="13" y="113"/>
                </a:moveTo>
                <a:cubicBezTo>
                  <a:pt x="12" y="111"/>
                  <a:pt x="11" y="111"/>
                  <a:pt x="9" y="111"/>
                </a:cubicBezTo>
                <a:cubicBezTo>
                  <a:pt x="8" y="112"/>
                  <a:pt x="7" y="114"/>
                  <a:pt x="8" y="115"/>
                </a:cubicBezTo>
                <a:cubicBezTo>
                  <a:pt x="8" y="116"/>
                  <a:pt x="9" y="116"/>
                  <a:pt x="10" y="116"/>
                </a:cubicBezTo>
                <a:cubicBezTo>
                  <a:pt x="11" y="116"/>
                  <a:pt x="11" y="116"/>
                  <a:pt x="12" y="116"/>
                </a:cubicBezTo>
                <a:cubicBezTo>
                  <a:pt x="13" y="116"/>
                  <a:pt x="13" y="114"/>
                  <a:pt x="13" y="113"/>
                </a:cubicBezTo>
                <a:close/>
                <a:moveTo>
                  <a:pt x="21" y="126"/>
                </a:moveTo>
                <a:cubicBezTo>
                  <a:pt x="20" y="125"/>
                  <a:pt x="18" y="124"/>
                  <a:pt x="17" y="125"/>
                </a:cubicBezTo>
                <a:cubicBezTo>
                  <a:pt x="16" y="126"/>
                  <a:pt x="16" y="128"/>
                  <a:pt x="17" y="129"/>
                </a:cubicBezTo>
                <a:cubicBezTo>
                  <a:pt x="17" y="130"/>
                  <a:pt x="18" y="130"/>
                  <a:pt x="19" y="130"/>
                </a:cubicBezTo>
                <a:cubicBezTo>
                  <a:pt x="19" y="130"/>
                  <a:pt x="20" y="130"/>
                  <a:pt x="20" y="129"/>
                </a:cubicBezTo>
                <a:cubicBezTo>
                  <a:pt x="22" y="129"/>
                  <a:pt x="22" y="127"/>
                  <a:pt x="21" y="126"/>
                </a:cubicBezTo>
                <a:close/>
                <a:moveTo>
                  <a:pt x="17" y="119"/>
                </a:moveTo>
                <a:cubicBezTo>
                  <a:pt x="16" y="118"/>
                  <a:pt x="14" y="118"/>
                  <a:pt x="13" y="119"/>
                </a:cubicBezTo>
                <a:cubicBezTo>
                  <a:pt x="12" y="119"/>
                  <a:pt x="11" y="121"/>
                  <a:pt x="12" y="122"/>
                </a:cubicBezTo>
                <a:cubicBezTo>
                  <a:pt x="13" y="123"/>
                  <a:pt x="13" y="123"/>
                  <a:pt x="14" y="123"/>
                </a:cubicBezTo>
                <a:cubicBezTo>
                  <a:pt x="15" y="123"/>
                  <a:pt x="15" y="123"/>
                  <a:pt x="16" y="123"/>
                </a:cubicBezTo>
                <a:cubicBezTo>
                  <a:pt x="17" y="122"/>
                  <a:pt x="17" y="121"/>
                  <a:pt x="17" y="119"/>
                </a:cubicBezTo>
                <a:close/>
                <a:moveTo>
                  <a:pt x="22" y="131"/>
                </a:moveTo>
                <a:cubicBezTo>
                  <a:pt x="21" y="133"/>
                  <a:pt x="21" y="134"/>
                  <a:pt x="22" y="135"/>
                </a:cubicBezTo>
                <a:cubicBezTo>
                  <a:pt x="23" y="136"/>
                  <a:pt x="23" y="136"/>
                  <a:pt x="24" y="136"/>
                </a:cubicBezTo>
                <a:cubicBezTo>
                  <a:pt x="25" y="136"/>
                  <a:pt x="25" y="136"/>
                  <a:pt x="26" y="135"/>
                </a:cubicBezTo>
                <a:cubicBezTo>
                  <a:pt x="27" y="134"/>
                  <a:pt x="27" y="133"/>
                  <a:pt x="26" y="132"/>
                </a:cubicBezTo>
                <a:cubicBezTo>
                  <a:pt x="25" y="131"/>
                  <a:pt x="23" y="130"/>
                  <a:pt x="22" y="131"/>
                </a:cubicBezTo>
                <a:close/>
                <a:moveTo>
                  <a:pt x="28" y="137"/>
                </a:moveTo>
                <a:cubicBezTo>
                  <a:pt x="27" y="138"/>
                  <a:pt x="27" y="140"/>
                  <a:pt x="28" y="141"/>
                </a:cubicBezTo>
                <a:cubicBezTo>
                  <a:pt x="29" y="141"/>
                  <a:pt x="29" y="142"/>
                  <a:pt x="30" y="142"/>
                </a:cubicBezTo>
                <a:cubicBezTo>
                  <a:pt x="31" y="142"/>
                  <a:pt x="31" y="141"/>
                  <a:pt x="32" y="141"/>
                </a:cubicBezTo>
                <a:cubicBezTo>
                  <a:pt x="33" y="140"/>
                  <a:pt x="33" y="138"/>
                  <a:pt x="32" y="137"/>
                </a:cubicBezTo>
                <a:cubicBezTo>
                  <a:pt x="30" y="136"/>
                  <a:pt x="29" y="136"/>
                  <a:pt x="28" y="137"/>
                </a:cubicBezTo>
                <a:close/>
                <a:moveTo>
                  <a:pt x="6" y="101"/>
                </a:moveTo>
                <a:cubicBezTo>
                  <a:pt x="7" y="101"/>
                  <a:pt x="8" y="100"/>
                  <a:pt x="8" y="98"/>
                </a:cubicBezTo>
                <a:cubicBezTo>
                  <a:pt x="7" y="97"/>
                  <a:pt x="6" y="96"/>
                  <a:pt x="4" y="96"/>
                </a:cubicBezTo>
                <a:cubicBezTo>
                  <a:pt x="3" y="97"/>
                  <a:pt x="2" y="98"/>
                  <a:pt x="2" y="99"/>
                </a:cubicBezTo>
                <a:cubicBezTo>
                  <a:pt x="3" y="101"/>
                  <a:pt x="4" y="101"/>
                  <a:pt x="5" y="101"/>
                </a:cubicBezTo>
                <a:cubicBezTo>
                  <a:pt x="5" y="101"/>
                  <a:pt x="5" y="101"/>
                  <a:pt x="6" y="101"/>
                </a:cubicBezTo>
                <a:close/>
                <a:moveTo>
                  <a:pt x="4" y="94"/>
                </a:moveTo>
                <a:cubicBezTo>
                  <a:pt x="5" y="93"/>
                  <a:pt x="6" y="92"/>
                  <a:pt x="6" y="91"/>
                </a:cubicBezTo>
                <a:cubicBezTo>
                  <a:pt x="6" y="89"/>
                  <a:pt x="4" y="88"/>
                  <a:pt x="3" y="88"/>
                </a:cubicBezTo>
                <a:cubicBezTo>
                  <a:pt x="2" y="89"/>
                  <a:pt x="1" y="90"/>
                  <a:pt x="1" y="91"/>
                </a:cubicBezTo>
                <a:cubicBezTo>
                  <a:pt x="1" y="93"/>
                  <a:pt x="2" y="94"/>
                  <a:pt x="3" y="94"/>
                </a:cubicBezTo>
                <a:cubicBezTo>
                  <a:pt x="4" y="94"/>
                  <a:pt x="4" y="94"/>
                  <a:pt x="4" y="94"/>
                </a:cubicBezTo>
                <a:close/>
                <a:moveTo>
                  <a:pt x="10" y="106"/>
                </a:moveTo>
                <a:cubicBezTo>
                  <a:pt x="9" y="104"/>
                  <a:pt x="8" y="103"/>
                  <a:pt x="6" y="104"/>
                </a:cubicBezTo>
                <a:cubicBezTo>
                  <a:pt x="5" y="104"/>
                  <a:pt x="4" y="106"/>
                  <a:pt x="5" y="107"/>
                </a:cubicBezTo>
                <a:cubicBezTo>
                  <a:pt x="5" y="108"/>
                  <a:pt x="6" y="109"/>
                  <a:pt x="7" y="109"/>
                </a:cubicBezTo>
                <a:cubicBezTo>
                  <a:pt x="8" y="109"/>
                  <a:pt x="8" y="109"/>
                  <a:pt x="8" y="109"/>
                </a:cubicBezTo>
                <a:cubicBezTo>
                  <a:pt x="10" y="108"/>
                  <a:pt x="10" y="107"/>
                  <a:pt x="10" y="106"/>
                </a:cubicBezTo>
                <a:close/>
                <a:moveTo>
                  <a:pt x="3" y="86"/>
                </a:moveTo>
                <a:cubicBezTo>
                  <a:pt x="3" y="86"/>
                  <a:pt x="3" y="86"/>
                  <a:pt x="3" y="86"/>
                </a:cubicBezTo>
                <a:cubicBezTo>
                  <a:pt x="4" y="86"/>
                  <a:pt x="5" y="84"/>
                  <a:pt x="5" y="83"/>
                </a:cubicBezTo>
                <a:cubicBezTo>
                  <a:pt x="5" y="81"/>
                  <a:pt x="4" y="80"/>
                  <a:pt x="3" y="80"/>
                </a:cubicBezTo>
                <a:cubicBezTo>
                  <a:pt x="1" y="80"/>
                  <a:pt x="0" y="82"/>
                  <a:pt x="0" y="83"/>
                </a:cubicBezTo>
                <a:cubicBezTo>
                  <a:pt x="0" y="85"/>
                  <a:pt x="1" y="86"/>
                  <a:pt x="3" y="86"/>
                </a:cubicBezTo>
                <a:close/>
                <a:moveTo>
                  <a:pt x="34" y="142"/>
                </a:moveTo>
                <a:cubicBezTo>
                  <a:pt x="33" y="143"/>
                  <a:pt x="34" y="145"/>
                  <a:pt x="35" y="146"/>
                </a:cubicBezTo>
                <a:cubicBezTo>
                  <a:pt x="35" y="146"/>
                  <a:pt x="36" y="146"/>
                  <a:pt x="36" y="146"/>
                </a:cubicBezTo>
                <a:cubicBezTo>
                  <a:pt x="37" y="146"/>
                  <a:pt x="38" y="146"/>
                  <a:pt x="38" y="145"/>
                </a:cubicBezTo>
                <a:cubicBezTo>
                  <a:pt x="39" y="144"/>
                  <a:pt x="39" y="142"/>
                  <a:pt x="38" y="142"/>
                </a:cubicBezTo>
                <a:cubicBezTo>
                  <a:pt x="37" y="141"/>
                  <a:pt x="35" y="141"/>
                  <a:pt x="34" y="142"/>
                </a:cubicBezTo>
                <a:close/>
                <a:moveTo>
                  <a:pt x="130" y="135"/>
                </a:moveTo>
                <a:cubicBezTo>
                  <a:pt x="130" y="135"/>
                  <a:pt x="130" y="135"/>
                  <a:pt x="130" y="135"/>
                </a:cubicBezTo>
                <a:cubicBezTo>
                  <a:pt x="129" y="136"/>
                  <a:pt x="129" y="138"/>
                  <a:pt x="130" y="139"/>
                </a:cubicBezTo>
                <a:cubicBezTo>
                  <a:pt x="131" y="139"/>
                  <a:pt x="132" y="140"/>
                  <a:pt x="132" y="140"/>
                </a:cubicBezTo>
                <a:cubicBezTo>
                  <a:pt x="133" y="140"/>
                  <a:pt x="134" y="139"/>
                  <a:pt x="134" y="139"/>
                </a:cubicBezTo>
                <a:cubicBezTo>
                  <a:pt x="135" y="138"/>
                  <a:pt x="135" y="136"/>
                  <a:pt x="134" y="135"/>
                </a:cubicBezTo>
                <a:cubicBezTo>
                  <a:pt x="133" y="134"/>
                  <a:pt x="132" y="134"/>
                  <a:pt x="130" y="135"/>
                </a:cubicBezTo>
                <a:close/>
                <a:moveTo>
                  <a:pt x="136" y="129"/>
                </a:moveTo>
                <a:cubicBezTo>
                  <a:pt x="135" y="131"/>
                  <a:pt x="135" y="132"/>
                  <a:pt x="136" y="133"/>
                </a:cubicBezTo>
                <a:cubicBezTo>
                  <a:pt x="137" y="134"/>
                  <a:pt x="137" y="134"/>
                  <a:pt x="138" y="134"/>
                </a:cubicBezTo>
                <a:cubicBezTo>
                  <a:pt x="139" y="134"/>
                  <a:pt x="139" y="134"/>
                  <a:pt x="140" y="133"/>
                </a:cubicBezTo>
                <a:cubicBezTo>
                  <a:pt x="141" y="132"/>
                  <a:pt x="141" y="130"/>
                  <a:pt x="140" y="129"/>
                </a:cubicBezTo>
                <a:cubicBezTo>
                  <a:pt x="139" y="128"/>
                  <a:pt x="137" y="128"/>
                  <a:pt x="136" y="129"/>
                </a:cubicBezTo>
                <a:close/>
                <a:moveTo>
                  <a:pt x="141" y="123"/>
                </a:moveTo>
                <a:cubicBezTo>
                  <a:pt x="140" y="125"/>
                  <a:pt x="140" y="126"/>
                  <a:pt x="141" y="127"/>
                </a:cubicBezTo>
                <a:cubicBezTo>
                  <a:pt x="142" y="127"/>
                  <a:pt x="142" y="128"/>
                  <a:pt x="143" y="128"/>
                </a:cubicBezTo>
                <a:cubicBezTo>
                  <a:pt x="144" y="128"/>
                  <a:pt x="145" y="127"/>
                  <a:pt x="145" y="127"/>
                </a:cubicBezTo>
                <a:cubicBezTo>
                  <a:pt x="146" y="125"/>
                  <a:pt x="146" y="124"/>
                  <a:pt x="144" y="123"/>
                </a:cubicBezTo>
                <a:cubicBezTo>
                  <a:pt x="143" y="122"/>
                  <a:pt x="142" y="122"/>
                  <a:pt x="141" y="123"/>
                </a:cubicBezTo>
                <a:close/>
                <a:moveTo>
                  <a:pt x="125" y="140"/>
                </a:moveTo>
                <a:cubicBezTo>
                  <a:pt x="123" y="141"/>
                  <a:pt x="123" y="142"/>
                  <a:pt x="124" y="144"/>
                </a:cubicBezTo>
                <a:cubicBezTo>
                  <a:pt x="125" y="144"/>
                  <a:pt x="125" y="145"/>
                  <a:pt x="126" y="145"/>
                </a:cubicBezTo>
                <a:cubicBezTo>
                  <a:pt x="127" y="145"/>
                  <a:pt x="127" y="145"/>
                  <a:pt x="128" y="144"/>
                </a:cubicBezTo>
                <a:cubicBezTo>
                  <a:pt x="129" y="143"/>
                  <a:pt x="129" y="142"/>
                  <a:pt x="128" y="140"/>
                </a:cubicBezTo>
                <a:cubicBezTo>
                  <a:pt x="127" y="139"/>
                  <a:pt x="126" y="139"/>
                  <a:pt x="125" y="140"/>
                </a:cubicBezTo>
                <a:close/>
                <a:moveTo>
                  <a:pt x="118" y="144"/>
                </a:moveTo>
                <a:cubicBezTo>
                  <a:pt x="117" y="145"/>
                  <a:pt x="116" y="147"/>
                  <a:pt x="117" y="148"/>
                </a:cubicBezTo>
                <a:cubicBezTo>
                  <a:pt x="118" y="149"/>
                  <a:pt x="119" y="149"/>
                  <a:pt x="119" y="149"/>
                </a:cubicBezTo>
                <a:cubicBezTo>
                  <a:pt x="120" y="149"/>
                  <a:pt x="120" y="149"/>
                  <a:pt x="121" y="149"/>
                </a:cubicBezTo>
                <a:cubicBezTo>
                  <a:pt x="122" y="148"/>
                  <a:pt x="123" y="146"/>
                  <a:pt x="122" y="145"/>
                </a:cubicBezTo>
                <a:cubicBezTo>
                  <a:pt x="121" y="144"/>
                  <a:pt x="119" y="143"/>
                  <a:pt x="118" y="144"/>
                </a:cubicBezTo>
                <a:close/>
                <a:moveTo>
                  <a:pt x="149" y="116"/>
                </a:moveTo>
                <a:cubicBezTo>
                  <a:pt x="147" y="115"/>
                  <a:pt x="146" y="116"/>
                  <a:pt x="145" y="117"/>
                </a:cubicBezTo>
                <a:cubicBezTo>
                  <a:pt x="145" y="117"/>
                  <a:pt x="145" y="117"/>
                  <a:pt x="145" y="117"/>
                </a:cubicBezTo>
                <a:cubicBezTo>
                  <a:pt x="144" y="118"/>
                  <a:pt x="145" y="120"/>
                  <a:pt x="146" y="121"/>
                </a:cubicBezTo>
                <a:cubicBezTo>
                  <a:pt x="146" y="121"/>
                  <a:pt x="147" y="121"/>
                  <a:pt x="147" y="121"/>
                </a:cubicBezTo>
                <a:cubicBezTo>
                  <a:pt x="148" y="121"/>
                  <a:pt x="149" y="120"/>
                  <a:pt x="149" y="120"/>
                </a:cubicBezTo>
                <a:cubicBezTo>
                  <a:pt x="150" y="118"/>
                  <a:pt x="150" y="117"/>
                  <a:pt x="149" y="116"/>
                </a:cubicBezTo>
                <a:close/>
                <a:moveTo>
                  <a:pt x="157" y="85"/>
                </a:moveTo>
                <a:cubicBezTo>
                  <a:pt x="156" y="85"/>
                  <a:pt x="154" y="86"/>
                  <a:pt x="154" y="88"/>
                </a:cubicBezTo>
                <a:cubicBezTo>
                  <a:pt x="154" y="89"/>
                  <a:pt x="155" y="90"/>
                  <a:pt x="157" y="91"/>
                </a:cubicBezTo>
                <a:cubicBezTo>
                  <a:pt x="157" y="91"/>
                  <a:pt x="157" y="91"/>
                  <a:pt x="157" y="91"/>
                </a:cubicBezTo>
                <a:cubicBezTo>
                  <a:pt x="158" y="91"/>
                  <a:pt x="159" y="90"/>
                  <a:pt x="160" y="88"/>
                </a:cubicBezTo>
                <a:cubicBezTo>
                  <a:pt x="160" y="87"/>
                  <a:pt x="159" y="85"/>
                  <a:pt x="157" y="85"/>
                </a:cubicBezTo>
                <a:close/>
                <a:moveTo>
                  <a:pt x="156" y="93"/>
                </a:moveTo>
                <a:cubicBezTo>
                  <a:pt x="155" y="93"/>
                  <a:pt x="153" y="94"/>
                  <a:pt x="153" y="95"/>
                </a:cubicBezTo>
                <a:cubicBezTo>
                  <a:pt x="153" y="97"/>
                  <a:pt x="154" y="98"/>
                  <a:pt x="155" y="98"/>
                </a:cubicBezTo>
                <a:cubicBezTo>
                  <a:pt x="155" y="99"/>
                  <a:pt x="155" y="99"/>
                  <a:pt x="156" y="99"/>
                </a:cubicBezTo>
                <a:cubicBezTo>
                  <a:pt x="157" y="99"/>
                  <a:pt x="158" y="98"/>
                  <a:pt x="158" y="96"/>
                </a:cubicBezTo>
                <a:cubicBezTo>
                  <a:pt x="159" y="95"/>
                  <a:pt x="158" y="94"/>
                  <a:pt x="156" y="93"/>
                </a:cubicBezTo>
                <a:close/>
                <a:moveTo>
                  <a:pt x="154" y="101"/>
                </a:moveTo>
                <a:cubicBezTo>
                  <a:pt x="153" y="101"/>
                  <a:pt x="152" y="101"/>
                  <a:pt x="151" y="103"/>
                </a:cubicBezTo>
                <a:cubicBezTo>
                  <a:pt x="151" y="104"/>
                  <a:pt x="151" y="106"/>
                  <a:pt x="153" y="106"/>
                </a:cubicBezTo>
                <a:cubicBezTo>
                  <a:pt x="153" y="106"/>
                  <a:pt x="153" y="106"/>
                  <a:pt x="154" y="106"/>
                </a:cubicBezTo>
                <a:cubicBezTo>
                  <a:pt x="155" y="106"/>
                  <a:pt x="156" y="106"/>
                  <a:pt x="156" y="104"/>
                </a:cubicBezTo>
                <a:cubicBezTo>
                  <a:pt x="157" y="103"/>
                  <a:pt x="156" y="102"/>
                  <a:pt x="154" y="101"/>
                </a:cubicBezTo>
                <a:close/>
                <a:moveTo>
                  <a:pt x="152" y="109"/>
                </a:moveTo>
                <a:cubicBezTo>
                  <a:pt x="151" y="108"/>
                  <a:pt x="149" y="109"/>
                  <a:pt x="148" y="110"/>
                </a:cubicBezTo>
                <a:cubicBezTo>
                  <a:pt x="148" y="111"/>
                  <a:pt x="148" y="113"/>
                  <a:pt x="150" y="114"/>
                </a:cubicBezTo>
                <a:cubicBezTo>
                  <a:pt x="150" y="114"/>
                  <a:pt x="150" y="114"/>
                  <a:pt x="151" y="114"/>
                </a:cubicBezTo>
                <a:cubicBezTo>
                  <a:pt x="152" y="114"/>
                  <a:pt x="153" y="113"/>
                  <a:pt x="153" y="112"/>
                </a:cubicBezTo>
                <a:cubicBezTo>
                  <a:pt x="154" y="111"/>
                  <a:pt x="153" y="109"/>
                  <a:pt x="152" y="109"/>
                </a:cubicBezTo>
                <a:close/>
                <a:moveTo>
                  <a:pt x="111" y="148"/>
                </a:moveTo>
                <a:cubicBezTo>
                  <a:pt x="110" y="148"/>
                  <a:pt x="109" y="150"/>
                  <a:pt x="110" y="151"/>
                </a:cubicBezTo>
                <a:cubicBezTo>
                  <a:pt x="110" y="152"/>
                  <a:pt x="111" y="153"/>
                  <a:pt x="112" y="153"/>
                </a:cubicBezTo>
                <a:cubicBezTo>
                  <a:pt x="113" y="153"/>
                  <a:pt x="113" y="153"/>
                  <a:pt x="114" y="153"/>
                </a:cubicBezTo>
                <a:cubicBezTo>
                  <a:pt x="115" y="152"/>
                  <a:pt x="115" y="150"/>
                  <a:pt x="115" y="149"/>
                </a:cubicBezTo>
                <a:cubicBezTo>
                  <a:pt x="114" y="148"/>
                  <a:pt x="113" y="147"/>
                  <a:pt x="111" y="148"/>
                </a:cubicBezTo>
                <a:close/>
                <a:moveTo>
                  <a:pt x="66" y="153"/>
                </a:moveTo>
                <a:cubicBezTo>
                  <a:pt x="65" y="153"/>
                  <a:pt x="63" y="154"/>
                  <a:pt x="63" y="156"/>
                </a:cubicBezTo>
                <a:cubicBezTo>
                  <a:pt x="63" y="157"/>
                  <a:pt x="64" y="158"/>
                  <a:pt x="65" y="159"/>
                </a:cubicBezTo>
                <a:cubicBezTo>
                  <a:pt x="65" y="159"/>
                  <a:pt x="65" y="159"/>
                  <a:pt x="66" y="159"/>
                </a:cubicBezTo>
                <a:cubicBezTo>
                  <a:pt x="67" y="159"/>
                  <a:pt x="68" y="158"/>
                  <a:pt x="68" y="157"/>
                </a:cubicBezTo>
                <a:cubicBezTo>
                  <a:pt x="68" y="155"/>
                  <a:pt x="67" y="154"/>
                  <a:pt x="66" y="153"/>
                </a:cubicBezTo>
                <a:close/>
                <a:moveTo>
                  <a:pt x="74" y="154"/>
                </a:moveTo>
                <a:cubicBezTo>
                  <a:pt x="72" y="154"/>
                  <a:pt x="71" y="155"/>
                  <a:pt x="71" y="157"/>
                </a:cubicBezTo>
                <a:cubicBezTo>
                  <a:pt x="71" y="158"/>
                  <a:pt x="72" y="160"/>
                  <a:pt x="73" y="160"/>
                </a:cubicBezTo>
                <a:cubicBezTo>
                  <a:pt x="73" y="160"/>
                  <a:pt x="73" y="160"/>
                  <a:pt x="73" y="160"/>
                </a:cubicBezTo>
                <a:cubicBezTo>
                  <a:pt x="73" y="160"/>
                  <a:pt x="73" y="160"/>
                  <a:pt x="73" y="160"/>
                </a:cubicBezTo>
                <a:cubicBezTo>
                  <a:pt x="75" y="160"/>
                  <a:pt x="76" y="159"/>
                  <a:pt x="76" y="157"/>
                </a:cubicBezTo>
                <a:cubicBezTo>
                  <a:pt x="76" y="156"/>
                  <a:pt x="75" y="155"/>
                  <a:pt x="74" y="154"/>
                </a:cubicBezTo>
                <a:close/>
                <a:moveTo>
                  <a:pt x="59" y="152"/>
                </a:moveTo>
                <a:cubicBezTo>
                  <a:pt x="57" y="151"/>
                  <a:pt x="56" y="152"/>
                  <a:pt x="55" y="153"/>
                </a:cubicBezTo>
                <a:cubicBezTo>
                  <a:pt x="55" y="155"/>
                  <a:pt x="56" y="156"/>
                  <a:pt x="57" y="157"/>
                </a:cubicBezTo>
                <a:cubicBezTo>
                  <a:pt x="57" y="157"/>
                  <a:pt x="58" y="157"/>
                  <a:pt x="58" y="157"/>
                </a:cubicBezTo>
                <a:cubicBezTo>
                  <a:pt x="59" y="157"/>
                  <a:pt x="60" y="156"/>
                  <a:pt x="60" y="155"/>
                </a:cubicBezTo>
                <a:cubicBezTo>
                  <a:pt x="61" y="153"/>
                  <a:pt x="60" y="152"/>
                  <a:pt x="59" y="152"/>
                </a:cubicBezTo>
                <a:close/>
                <a:moveTo>
                  <a:pt x="51" y="149"/>
                </a:moveTo>
                <a:cubicBezTo>
                  <a:pt x="50" y="148"/>
                  <a:pt x="48" y="149"/>
                  <a:pt x="48" y="150"/>
                </a:cubicBezTo>
                <a:cubicBezTo>
                  <a:pt x="47" y="152"/>
                  <a:pt x="48" y="153"/>
                  <a:pt x="49" y="154"/>
                </a:cubicBezTo>
                <a:cubicBezTo>
                  <a:pt x="50" y="154"/>
                  <a:pt x="50" y="154"/>
                  <a:pt x="50" y="154"/>
                </a:cubicBezTo>
                <a:cubicBezTo>
                  <a:pt x="51" y="154"/>
                  <a:pt x="52" y="153"/>
                  <a:pt x="53" y="152"/>
                </a:cubicBezTo>
                <a:cubicBezTo>
                  <a:pt x="53" y="151"/>
                  <a:pt x="53" y="150"/>
                  <a:pt x="51" y="149"/>
                </a:cubicBezTo>
                <a:close/>
                <a:moveTo>
                  <a:pt x="89" y="154"/>
                </a:moveTo>
                <a:cubicBezTo>
                  <a:pt x="88" y="154"/>
                  <a:pt x="87" y="156"/>
                  <a:pt x="87" y="157"/>
                </a:cubicBezTo>
                <a:cubicBezTo>
                  <a:pt x="87" y="158"/>
                  <a:pt x="88" y="159"/>
                  <a:pt x="89" y="159"/>
                </a:cubicBezTo>
                <a:cubicBezTo>
                  <a:pt x="90" y="159"/>
                  <a:pt x="90" y="159"/>
                  <a:pt x="90" y="159"/>
                </a:cubicBezTo>
                <a:cubicBezTo>
                  <a:pt x="90" y="159"/>
                  <a:pt x="90" y="159"/>
                  <a:pt x="90" y="159"/>
                </a:cubicBezTo>
                <a:cubicBezTo>
                  <a:pt x="91" y="159"/>
                  <a:pt x="92" y="158"/>
                  <a:pt x="92" y="156"/>
                </a:cubicBezTo>
                <a:cubicBezTo>
                  <a:pt x="92" y="155"/>
                  <a:pt x="91" y="154"/>
                  <a:pt x="89" y="154"/>
                </a:cubicBezTo>
                <a:close/>
                <a:moveTo>
                  <a:pt x="104" y="151"/>
                </a:moveTo>
                <a:cubicBezTo>
                  <a:pt x="103" y="151"/>
                  <a:pt x="102" y="153"/>
                  <a:pt x="102" y="154"/>
                </a:cubicBezTo>
                <a:cubicBezTo>
                  <a:pt x="103" y="155"/>
                  <a:pt x="104" y="156"/>
                  <a:pt x="105" y="156"/>
                </a:cubicBezTo>
                <a:cubicBezTo>
                  <a:pt x="105" y="156"/>
                  <a:pt x="106" y="156"/>
                  <a:pt x="106" y="156"/>
                </a:cubicBezTo>
                <a:cubicBezTo>
                  <a:pt x="107" y="155"/>
                  <a:pt x="108" y="154"/>
                  <a:pt x="108" y="152"/>
                </a:cubicBezTo>
                <a:cubicBezTo>
                  <a:pt x="107" y="151"/>
                  <a:pt x="106" y="150"/>
                  <a:pt x="104" y="151"/>
                </a:cubicBezTo>
                <a:close/>
                <a:moveTo>
                  <a:pt x="97" y="153"/>
                </a:moveTo>
                <a:cubicBezTo>
                  <a:pt x="95" y="153"/>
                  <a:pt x="94" y="155"/>
                  <a:pt x="95" y="156"/>
                </a:cubicBezTo>
                <a:cubicBezTo>
                  <a:pt x="95" y="157"/>
                  <a:pt x="96" y="158"/>
                  <a:pt x="97" y="158"/>
                </a:cubicBezTo>
                <a:cubicBezTo>
                  <a:pt x="98" y="158"/>
                  <a:pt x="98" y="158"/>
                  <a:pt x="98" y="158"/>
                </a:cubicBezTo>
                <a:cubicBezTo>
                  <a:pt x="99" y="158"/>
                  <a:pt x="100" y="156"/>
                  <a:pt x="100" y="155"/>
                </a:cubicBezTo>
                <a:cubicBezTo>
                  <a:pt x="100" y="153"/>
                  <a:pt x="98" y="152"/>
                  <a:pt x="97" y="153"/>
                </a:cubicBezTo>
                <a:close/>
                <a:moveTo>
                  <a:pt x="81" y="155"/>
                </a:moveTo>
                <a:cubicBezTo>
                  <a:pt x="80" y="155"/>
                  <a:pt x="79" y="156"/>
                  <a:pt x="79" y="157"/>
                </a:cubicBezTo>
                <a:cubicBezTo>
                  <a:pt x="79" y="159"/>
                  <a:pt x="80" y="160"/>
                  <a:pt x="81" y="160"/>
                </a:cubicBezTo>
                <a:cubicBezTo>
                  <a:pt x="81" y="160"/>
                  <a:pt x="81" y="160"/>
                  <a:pt x="82" y="160"/>
                </a:cubicBezTo>
                <a:cubicBezTo>
                  <a:pt x="83" y="160"/>
                  <a:pt x="84" y="159"/>
                  <a:pt x="84" y="157"/>
                </a:cubicBezTo>
                <a:cubicBezTo>
                  <a:pt x="84" y="156"/>
                  <a:pt x="83" y="155"/>
                  <a:pt x="81" y="155"/>
                </a:cubicBezTo>
                <a:close/>
                <a:moveTo>
                  <a:pt x="44" y="146"/>
                </a:moveTo>
                <a:cubicBezTo>
                  <a:pt x="43" y="145"/>
                  <a:pt x="41" y="145"/>
                  <a:pt x="41" y="147"/>
                </a:cubicBezTo>
                <a:cubicBezTo>
                  <a:pt x="40" y="148"/>
                  <a:pt x="40" y="150"/>
                  <a:pt x="42" y="150"/>
                </a:cubicBezTo>
                <a:cubicBezTo>
                  <a:pt x="42" y="151"/>
                  <a:pt x="43" y="151"/>
                  <a:pt x="43" y="151"/>
                </a:cubicBezTo>
                <a:cubicBezTo>
                  <a:pt x="44" y="151"/>
                  <a:pt x="45" y="150"/>
                  <a:pt x="45" y="149"/>
                </a:cubicBezTo>
                <a:cubicBezTo>
                  <a:pt x="46" y="148"/>
                  <a:pt x="46" y="146"/>
                  <a:pt x="44" y="14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37" name="Freeform 1134">
            <a:extLst>
              <a:ext uri="{FF2B5EF4-FFF2-40B4-BE49-F238E27FC236}">
                <a16:creationId xmlns:a16="http://schemas.microsoft.com/office/drawing/2014/main" xmlns="" id="{8C2D8C55-4937-4A8B-B900-25E3FD864C91}"/>
              </a:ext>
            </a:extLst>
          </p:cNvPr>
          <p:cNvSpPr>
            <a:spLocks noEditPoints="1"/>
          </p:cNvSpPr>
          <p:nvPr/>
        </p:nvSpPr>
        <p:spPr bwMode="auto">
          <a:xfrm>
            <a:off x="6780213" y="5313363"/>
            <a:ext cx="561975" cy="555625"/>
          </a:xfrm>
          <a:custGeom>
            <a:avLst/>
            <a:gdLst>
              <a:gd name="T0" fmla="*/ 90 w 164"/>
              <a:gd name="T1" fmla="*/ 16 h 161"/>
              <a:gd name="T2" fmla="*/ 43 w 164"/>
              <a:gd name="T3" fmla="*/ 2 h 161"/>
              <a:gd name="T4" fmla="*/ 45 w 164"/>
              <a:gd name="T5" fmla="*/ 8 h 161"/>
              <a:gd name="T6" fmla="*/ 88 w 164"/>
              <a:gd name="T7" fmla="*/ 9 h 161"/>
              <a:gd name="T8" fmla="*/ 54 w 164"/>
              <a:gd name="T9" fmla="*/ 26 h 161"/>
              <a:gd name="T10" fmla="*/ 85 w 164"/>
              <a:gd name="T11" fmla="*/ 36 h 161"/>
              <a:gd name="T12" fmla="*/ 84 w 164"/>
              <a:gd name="T13" fmla="*/ 41 h 161"/>
              <a:gd name="T14" fmla="*/ 86 w 164"/>
              <a:gd name="T15" fmla="*/ 49 h 161"/>
              <a:gd name="T16" fmla="*/ 89 w 164"/>
              <a:gd name="T17" fmla="*/ 44 h 161"/>
              <a:gd name="T18" fmla="*/ 30 w 164"/>
              <a:gd name="T19" fmla="*/ 110 h 161"/>
              <a:gd name="T20" fmla="*/ 128 w 164"/>
              <a:gd name="T21" fmla="*/ 87 h 161"/>
              <a:gd name="T22" fmla="*/ 45 w 164"/>
              <a:gd name="T23" fmla="*/ 57 h 161"/>
              <a:gd name="T24" fmla="*/ 86 w 164"/>
              <a:gd name="T25" fmla="*/ 153 h 161"/>
              <a:gd name="T26" fmla="*/ 164 w 164"/>
              <a:gd name="T27" fmla="*/ 128 h 161"/>
              <a:gd name="T28" fmla="*/ 137 w 164"/>
              <a:gd name="T29" fmla="*/ 86 h 161"/>
              <a:gd name="T30" fmla="*/ 156 w 164"/>
              <a:gd name="T31" fmla="*/ 97 h 161"/>
              <a:gd name="T32" fmla="*/ 150 w 164"/>
              <a:gd name="T33" fmla="*/ 98 h 161"/>
              <a:gd name="T34" fmla="*/ 141 w 164"/>
              <a:gd name="T35" fmla="*/ 100 h 161"/>
              <a:gd name="T36" fmla="*/ 127 w 164"/>
              <a:gd name="T37" fmla="*/ 99 h 161"/>
              <a:gd name="T38" fmla="*/ 119 w 164"/>
              <a:gd name="T39" fmla="*/ 97 h 161"/>
              <a:gd name="T40" fmla="*/ 116 w 164"/>
              <a:gd name="T41" fmla="*/ 96 h 161"/>
              <a:gd name="T42" fmla="*/ 118 w 164"/>
              <a:gd name="T43" fmla="*/ 95 h 161"/>
              <a:gd name="T44" fmla="*/ 123 w 164"/>
              <a:gd name="T45" fmla="*/ 93 h 161"/>
              <a:gd name="T46" fmla="*/ 117 w 164"/>
              <a:gd name="T47" fmla="*/ 118 h 161"/>
              <a:gd name="T48" fmla="*/ 123 w 164"/>
              <a:gd name="T49" fmla="*/ 119 h 161"/>
              <a:gd name="T50" fmla="*/ 130 w 164"/>
              <a:gd name="T51" fmla="*/ 121 h 161"/>
              <a:gd name="T52" fmla="*/ 140 w 164"/>
              <a:gd name="T53" fmla="*/ 121 h 161"/>
              <a:gd name="T54" fmla="*/ 146 w 164"/>
              <a:gd name="T55" fmla="*/ 120 h 161"/>
              <a:gd name="T56" fmla="*/ 153 w 164"/>
              <a:gd name="T57" fmla="*/ 119 h 161"/>
              <a:gd name="T58" fmla="*/ 158 w 164"/>
              <a:gd name="T59" fmla="*/ 117 h 161"/>
              <a:gd name="T60" fmla="*/ 121 w 164"/>
              <a:gd name="T61" fmla="*/ 129 h 161"/>
              <a:gd name="T62" fmla="*/ 117 w 164"/>
              <a:gd name="T63" fmla="*/ 124 h 161"/>
              <a:gd name="T64" fmla="*/ 116 w 164"/>
              <a:gd name="T65" fmla="*/ 117 h 161"/>
              <a:gd name="T66" fmla="*/ 16 w 164"/>
              <a:gd name="T67" fmla="*/ 132 h 161"/>
              <a:gd name="T68" fmla="*/ 91 w 164"/>
              <a:gd name="T69" fmla="*/ 61 h 161"/>
              <a:gd name="T70" fmla="*/ 112 w 164"/>
              <a:gd name="T71" fmla="*/ 92 h 161"/>
              <a:gd name="T72" fmla="*/ 110 w 164"/>
              <a:gd name="T73" fmla="*/ 96 h 161"/>
              <a:gd name="T74" fmla="*/ 104 w 164"/>
              <a:gd name="T75" fmla="*/ 118 h 161"/>
              <a:gd name="T76" fmla="*/ 98 w 164"/>
              <a:gd name="T77" fmla="*/ 119 h 161"/>
              <a:gd name="T78" fmla="*/ 92 w 164"/>
              <a:gd name="T79" fmla="*/ 121 h 161"/>
              <a:gd name="T80" fmla="*/ 86 w 164"/>
              <a:gd name="T81" fmla="*/ 126 h 161"/>
              <a:gd name="T82" fmla="*/ 82 w 164"/>
              <a:gd name="T83" fmla="*/ 133 h 161"/>
              <a:gd name="T84" fmla="*/ 81 w 164"/>
              <a:gd name="T85" fmla="*/ 139 h 161"/>
              <a:gd name="T86" fmla="*/ 102 w 164"/>
              <a:gd name="T87" fmla="*/ 156 h 161"/>
              <a:gd name="T88" fmla="*/ 86 w 164"/>
              <a:gd name="T89" fmla="*/ 137 h 161"/>
              <a:gd name="T90" fmla="*/ 94 w 164"/>
              <a:gd name="T91" fmla="*/ 126 h 161"/>
              <a:gd name="T92" fmla="*/ 99 w 164"/>
              <a:gd name="T93" fmla="*/ 124 h 161"/>
              <a:gd name="T94" fmla="*/ 107 w 164"/>
              <a:gd name="T95" fmla="*/ 124 h 161"/>
              <a:gd name="T96" fmla="*/ 111 w 164"/>
              <a:gd name="T97" fmla="*/ 127 h 161"/>
              <a:gd name="T98" fmla="*/ 116 w 164"/>
              <a:gd name="T99" fmla="*/ 133 h 161"/>
              <a:gd name="T100" fmla="*/ 118 w 164"/>
              <a:gd name="T101" fmla="*/ 136 h 161"/>
              <a:gd name="T102" fmla="*/ 118 w 164"/>
              <a:gd name="T103" fmla="*/ 142 h 161"/>
              <a:gd name="T104" fmla="*/ 117 w 164"/>
              <a:gd name="T105" fmla="*/ 146 h 161"/>
              <a:gd name="T106" fmla="*/ 123 w 164"/>
              <a:gd name="T107" fmla="*/ 143 h 161"/>
              <a:gd name="T108" fmla="*/ 123 w 164"/>
              <a:gd name="T109" fmla="*/ 136 h 161"/>
              <a:gd name="T110" fmla="*/ 137 w 164"/>
              <a:gd name="T111" fmla="*/ 116 h 161"/>
              <a:gd name="T112" fmla="*/ 118 w 164"/>
              <a:gd name="T113" fmla="*/ 103 h 161"/>
              <a:gd name="T114" fmla="*/ 125 w 164"/>
              <a:gd name="T115" fmla="*/ 104 h 161"/>
              <a:gd name="T116" fmla="*/ 132 w 164"/>
              <a:gd name="T117" fmla="*/ 105 h 161"/>
              <a:gd name="T118" fmla="*/ 140 w 164"/>
              <a:gd name="T119" fmla="*/ 105 h 161"/>
              <a:gd name="T120" fmla="*/ 148 w 164"/>
              <a:gd name="T121" fmla="*/ 104 h 161"/>
              <a:gd name="T122" fmla="*/ 154 w 164"/>
              <a:gd name="T123" fmla="*/ 103 h 161"/>
              <a:gd name="T124" fmla="*/ 158 w 164"/>
              <a:gd name="T125" fmla="*/ 110 h 1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64" h="161">
                <a:moveTo>
                  <a:pt x="49" y="28"/>
                </a:moveTo>
                <a:cubicBezTo>
                  <a:pt x="50" y="31"/>
                  <a:pt x="53" y="33"/>
                  <a:pt x="56" y="33"/>
                </a:cubicBezTo>
                <a:cubicBezTo>
                  <a:pt x="76" y="33"/>
                  <a:pt x="76" y="33"/>
                  <a:pt x="76" y="33"/>
                </a:cubicBezTo>
                <a:cubicBezTo>
                  <a:pt x="79" y="33"/>
                  <a:pt x="82" y="31"/>
                  <a:pt x="83" y="28"/>
                </a:cubicBezTo>
                <a:cubicBezTo>
                  <a:pt x="84" y="25"/>
                  <a:pt x="88" y="18"/>
                  <a:pt x="90" y="16"/>
                </a:cubicBezTo>
                <a:cubicBezTo>
                  <a:pt x="92" y="14"/>
                  <a:pt x="93" y="11"/>
                  <a:pt x="93" y="8"/>
                </a:cubicBezTo>
                <a:cubicBezTo>
                  <a:pt x="92" y="6"/>
                  <a:pt x="90" y="3"/>
                  <a:pt x="88" y="2"/>
                </a:cubicBezTo>
                <a:cubicBezTo>
                  <a:pt x="80" y="0"/>
                  <a:pt x="73" y="1"/>
                  <a:pt x="67" y="5"/>
                </a:cubicBezTo>
                <a:cubicBezTo>
                  <a:pt x="66" y="6"/>
                  <a:pt x="65" y="6"/>
                  <a:pt x="64" y="5"/>
                </a:cubicBezTo>
                <a:cubicBezTo>
                  <a:pt x="59" y="1"/>
                  <a:pt x="51" y="0"/>
                  <a:pt x="43" y="2"/>
                </a:cubicBezTo>
                <a:cubicBezTo>
                  <a:pt x="41" y="3"/>
                  <a:pt x="39" y="6"/>
                  <a:pt x="38" y="8"/>
                </a:cubicBezTo>
                <a:cubicBezTo>
                  <a:pt x="38" y="11"/>
                  <a:pt x="39" y="14"/>
                  <a:pt x="41" y="16"/>
                </a:cubicBezTo>
                <a:cubicBezTo>
                  <a:pt x="44" y="18"/>
                  <a:pt x="48" y="26"/>
                  <a:pt x="49" y="28"/>
                </a:cubicBezTo>
                <a:close/>
                <a:moveTo>
                  <a:pt x="44" y="9"/>
                </a:moveTo>
                <a:cubicBezTo>
                  <a:pt x="44" y="9"/>
                  <a:pt x="44" y="8"/>
                  <a:pt x="45" y="8"/>
                </a:cubicBezTo>
                <a:cubicBezTo>
                  <a:pt x="48" y="7"/>
                  <a:pt x="50" y="6"/>
                  <a:pt x="52" y="6"/>
                </a:cubicBezTo>
                <a:cubicBezTo>
                  <a:pt x="55" y="6"/>
                  <a:pt x="58" y="7"/>
                  <a:pt x="61" y="9"/>
                </a:cubicBezTo>
                <a:cubicBezTo>
                  <a:pt x="64" y="12"/>
                  <a:pt x="68" y="12"/>
                  <a:pt x="71" y="9"/>
                </a:cubicBezTo>
                <a:cubicBezTo>
                  <a:pt x="75" y="6"/>
                  <a:pt x="80" y="5"/>
                  <a:pt x="86" y="8"/>
                </a:cubicBezTo>
                <a:cubicBezTo>
                  <a:pt x="87" y="8"/>
                  <a:pt x="88" y="9"/>
                  <a:pt x="88" y="9"/>
                </a:cubicBezTo>
                <a:cubicBezTo>
                  <a:pt x="88" y="10"/>
                  <a:pt x="87" y="11"/>
                  <a:pt x="87" y="12"/>
                </a:cubicBezTo>
                <a:cubicBezTo>
                  <a:pt x="83" y="15"/>
                  <a:pt x="79" y="24"/>
                  <a:pt x="78" y="26"/>
                </a:cubicBezTo>
                <a:cubicBezTo>
                  <a:pt x="78" y="27"/>
                  <a:pt x="77" y="28"/>
                  <a:pt x="76" y="28"/>
                </a:cubicBezTo>
                <a:cubicBezTo>
                  <a:pt x="56" y="28"/>
                  <a:pt x="56" y="28"/>
                  <a:pt x="56" y="28"/>
                </a:cubicBezTo>
                <a:cubicBezTo>
                  <a:pt x="55" y="28"/>
                  <a:pt x="54" y="27"/>
                  <a:pt x="54" y="26"/>
                </a:cubicBezTo>
                <a:cubicBezTo>
                  <a:pt x="53" y="23"/>
                  <a:pt x="48" y="15"/>
                  <a:pt x="44" y="12"/>
                </a:cubicBezTo>
                <a:cubicBezTo>
                  <a:pt x="44" y="11"/>
                  <a:pt x="43" y="10"/>
                  <a:pt x="44" y="9"/>
                </a:cubicBezTo>
                <a:close/>
                <a:moveTo>
                  <a:pt x="89" y="38"/>
                </a:moveTo>
                <a:cubicBezTo>
                  <a:pt x="89" y="37"/>
                  <a:pt x="88" y="36"/>
                  <a:pt x="86" y="36"/>
                </a:cubicBezTo>
                <a:cubicBezTo>
                  <a:pt x="86" y="36"/>
                  <a:pt x="85" y="36"/>
                  <a:pt x="85" y="36"/>
                </a:cubicBezTo>
                <a:cubicBezTo>
                  <a:pt x="84" y="36"/>
                  <a:pt x="84" y="36"/>
                  <a:pt x="84" y="36"/>
                </a:cubicBezTo>
                <a:cubicBezTo>
                  <a:pt x="52" y="36"/>
                  <a:pt x="52" y="36"/>
                  <a:pt x="52" y="36"/>
                </a:cubicBezTo>
                <a:cubicBezTo>
                  <a:pt x="50" y="36"/>
                  <a:pt x="49" y="37"/>
                  <a:pt x="49" y="38"/>
                </a:cubicBezTo>
                <a:cubicBezTo>
                  <a:pt x="49" y="40"/>
                  <a:pt x="50" y="41"/>
                  <a:pt x="52" y="41"/>
                </a:cubicBezTo>
                <a:cubicBezTo>
                  <a:pt x="84" y="41"/>
                  <a:pt x="84" y="41"/>
                  <a:pt x="84" y="41"/>
                </a:cubicBezTo>
                <a:cubicBezTo>
                  <a:pt x="84" y="44"/>
                  <a:pt x="84" y="44"/>
                  <a:pt x="84" y="44"/>
                </a:cubicBezTo>
                <a:cubicBezTo>
                  <a:pt x="54" y="44"/>
                  <a:pt x="54" y="44"/>
                  <a:pt x="54" y="44"/>
                </a:cubicBezTo>
                <a:cubicBezTo>
                  <a:pt x="53" y="44"/>
                  <a:pt x="52" y="45"/>
                  <a:pt x="52" y="46"/>
                </a:cubicBezTo>
                <a:cubicBezTo>
                  <a:pt x="52" y="48"/>
                  <a:pt x="53" y="49"/>
                  <a:pt x="54" y="49"/>
                </a:cubicBezTo>
                <a:cubicBezTo>
                  <a:pt x="86" y="49"/>
                  <a:pt x="86" y="49"/>
                  <a:pt x="86" y="49"/>
                </a:cubicBezTo>
                <a:cubicBezTo>
                  <a:pt x="88" y="51"/>
                  <a:pt x="91" y="52"/>
                  <a:pt x="94" y="52"/>
                </a:cubicBezTo>
                <a:cubicBezTo>
                  <a:pt x="98" y="52"/>
                  <a:pt x="101" y="51"/>
                  <a:pt x="104" y="48"/>
                </a:cubicBezTo>
                <a:cubicBezTo>
                  <a:pt x="105" y="47"/>
                  <a:pt x="105" y="45"/>
                  <a:pt x="104" y="44"/>
                </a:cubicBezTo>
                <a:cubicBezTo>
                  <a:pt x="103" y="43"/>
                  <a:pt x="101" y="43"/>
                  <a:pt x="100" y="44"/>
                </a:cubicBezTo>
                <a:cubicBezTo>
                  <a:pt x="97" y="47"/>
                  <a:pt x="92" y="47"/>
                  <a:pt x="89" y="44"/>
                </a:cubicBezTo>
                <a:lnTo>
                  <a:pt x="89" y="38"/>
                </a:lnTo>
                <a:close/>
                <a:moveTo>
                  <a:pt x="62" y="70"/>
                </a:moveTo>
                <a:cubicBezTo>
                  <a:pt x="45" y="70"/>
                  <a:pt x="25" y="92"/>
                  <a:pt x="25" y="110"/>
                </a:cubicBezTo>
                <a:cubicBezTo>
                  <a:pt x="25" y="112"/>
                  <a:pt x="26" y="113"/>
                  <a:pt x="28" y="113"/>
                </a:cubicBezTo>
                <a:cubicBezTo>
                  <a:pt x="29" y="113"/>
                  <a:pt x="30" y="112"/>
                  <a:pt x="30" y="110"/>
                </a:cubicBezTo>
                <a:cubicBezTo>
                  <a:pt x="30" y="95"/>
                  <a:pt x="48" y="76"/>
                  <a:pt x="62" y="76"/>
                </a:cubicBezTo>
                <a:cubicBezTo>
                  <a:pt x="64" y="76"/>
                  <a:pt x="65" y="74"/>
                  <a:pt x="65" y="73"/>
                </a:cubicBezTo>
                <a:cubicBezTo>
                  <a:pt x="65" y="72"/>
                  <a:pt x="64" y="70"/>
                  <a:pt x="62" y="70"/>
                </a:cubicBezTo>
                <a:close/>
                <a:moveTo>
                  <a:pt x="137" y="86"/>
                </a:moveTo>
                <a:cubicBezTo>
                  <a:pt x="134" y="86"/>
                  <a:pt x="131" y="86"/>
                  <a:pt x="128" y="87"/>
                </a:cubicBezTo>
                <a:cubicBezTo>
                  <a:pt x="124" y="80"/>
                  <a:pt x="119" y="75"/>
                  <a:pt x="113" y="70"/>
                </a:cubicBezTo>
                <a:cubicBezTo>
                  <a:pt x="94" y="57"/>
                  <a:pt x="94" y="57"/>
                  <a:pt x="94" y="57"/>
                </a:cubicBezTo>
                <a:cubicBezTo>
                  <a:pt x="91" y="55"/>
                  <a:pt x="86" y="52"/>
                  <a:pt x="80" y="52"/>
                </a:cubicBezTo>
                <a:cubicBezTo>
                  <a:pt x="59" y="52"/>
                  <a:pt x="59" y="52"/>
                  <a:pt x="59" y="52"/>
                </a:cubicBezTo>
                <a:cubicBezTo>
                  <a:pt x="54" y="52"/>
                  <a:pt x="49" y="53"/>
                  <a:pt x="45" y="57"/>
                </a:cubicBezTo>
                <a:cubicBezTo>
                  <a:pt x="26" y="70"/>
                  <a:pt x="26" y="70"/>
                  <a:pt x="26" y="70"/>
                </a:cubicBezTo>
                <a:cubicBezTo>
                  <a:pt x="7" y="86"/>
                  <a:pt x="0" y="113"/>
                  <a:pt x="11" y="135"/>
                </a:cubicBezTo>
                <a:cubicBezTo>
                  <a:pt x="16" y="143"/>
                  <a:pt x="22" y="152"/>
                  <a:pt x="31" y="153"/>
                </a:cubicBezTo>
                <a:cubicBezTo>
                  <a:pt x="32" y="153"/>
                  <a:pt x="33" y="153"/>
                  <a:pt x="34" y="153"/>
                </a:cubicBezTo>
                <a:cubicBezTo>
                  <a:pt x="86" y="153"/>
                  <a:pt x="86" y="153"/>
                  <a:pt x="86" y="153"/>
                </a:cubicBezTo>
                <a:cubicBezTo>
                  <a:pt x="89" y="158"/>
                  <a:pt x="95" y="161"/>
                  <a:pt x="102" y="161"/>
                </a:cubicBezTo>
                <a:cubicBezTo>
                  <a:pt x="110" y="161"/>
                  <a:pt x="117" y="157"/>
                  <a:pt x="120" y="151"/>
                </a:cubicBezTo>
                <a:cubicBezTo>
                  <a:pt x="125" y="152"/>
                  <a:pt x="131" y="153"/>
                  <a:pt x="137" y="153"/>
                </a:cubicBezTo>
                <a:cubicBezTo>
                  <a:pt x="150" y="153"/>
                  <a:pt x="164" y="149"/>
                  <a:pt x="164" y="142"/>
                </a:cubicBezTo>
                <a:cubicBezTo>
                  <a:pt x="164" y="128"/>
                  <a:pt x="164" y="128"/>
                  <a:pt x="164" y="128"/>
                </a:cubicBezTo>
                <a:cubicBezTo>
                  <a:pt x="163" y="128"/>
                  <a:pt x="163" y="128"/>
                  <a:pt x="163" y="128"/>
                </a:cubicBezTo>
                <a:cubicBezTo>
                  <a:pt x="163" y="127"/>
                  <a:pt x="164" y="127"/>
                  <a:pt x="164" y="126"/>
                </a:cubicBezTo>
                <a:cubicBezTo>
                  <a:pt x="164" y="110"/>
                  <a:pt x="164" y="110"/>
                  <a:pt x="164" y="110"/>
                </a:cubicBezTo>
                <a:cubicBezTo>
                  <a:pt x="164" y="96"/>
                  <a:pt x="164" y="96"/>
                  <a:pt x="164" y="96"/>
                </a:cubicBezTo>
                <a:cubicBezTo>
                  <a:pt x="164" y="88"/>
                  <a:pt x="147" y="86"/>
                  <a:pt x="137" y="86"/>
                </a:cubicBezTo>
                <a:close/>
                <a:moveTo>
                  <a:pt x="158" y="96"/>
                </a:moveTo>
                <a:cubicBezTo>
                  <a:pt x="158" y="96"/>
                  <a:pt x="158" y="96"/>
                  <a:pt x="158" y="96"/>
                </a:cubicBezTo>
                <a:cubicBezTo>
                  <a:pt x="158" y="96"/>
                  <a:pt x="158" y="96"/>
                  <a:pt x="157" y="96"/>
                </a:cubicBezTo>
                <a:cubicBezTo>
                  <a:pt x="157" y="96"/>
                  <a:pt x="157" y="96"/>
                  <a:pt x="157" y="96"/>
                </a:cubicBezTo>
                <a:cubicBezTo>
                  <a:pt x="157" y="97"/>
                  <a:pt x="156" y="97"/>
                  <a:pt x="156" y="97"/>
                </a:cubicBezTo>
                <a:cubicBezTo>
                  <a:pt x="156" y="97"/>
                  <a:pt x="156" y="97"/>
                  <a:pt x="155" y="97"/>
                </a:cubicBezTo>
                <a:cubicBezTo>
                  <a:pt x="155" y="97"/>
                  <a:pt x="155" y="97"/>
                  <a:pt x="154" y="97"/>
                </a:cubicBezTo>
                <a:cubicBezTo>
                  <a:pt x="154" y="98"/>
                  <a:pt x="154" y="98"/>
                  <a:pt x="153" y="98"/>
                </a:cubicBezTo>
                <a:cubicBezTo>
                  <a:pt x="153" y="98"/>
                  <a:pt x="152" y="98"/>
                  <a:pt x="152" y="98"/>
                </a:cubicBezTo>
                <a:cubicBezTo>
                  <a:pt x="152" y="98"/>
                  <a:pt x="151" y="98"/>
                  <a:pt x="150" y="98"/>
                </a:cubicBezTo>
                <a:cubicBezTo>
                  <a:pt x="150" y="99"/>
                  <a:pt x="150" y="99"/>
                  <a:pt x="149" y="99"/>
                </a:cubicBezTo>
                <a:cubicBezTo>
                  <a:pt x="148" y="99"/>
                  <a:pt x="148" y="99"/>
                  <a:pt x="147" y="99"/>
                </a:cubicBezTo>
                <a:cubicBezTo>
                  <a:pt x="147" y="99"/>
                  <a:pt x="146" y="99"/>
                  <a:pt x="146" y="99"/>
                </a:cubicBezTo>
                <a:cubicBezTo>
                  <a:pt x="145" y="99"/>
                  <a:pt x="144" y="99"/>
                  <a:pt x="143" y="99"/>
                </a:cubicBezTo>
                <a:cubicBezTo>
                  <a:pt x="142" y="99"/>
                  <a:pt x="142" y="100"/>
                  <a:pt x="141" y="100"/>
                </a:cubicBezTo>
                <a:cubicBezTo>
                  <a:pt x="140" y="100"/>
                  <a:pt x="138" y="100"/>
                  <a:pt x="137" y="100"/>
                </a:cubicBezTo>
                <a:cubicBezTo>
                  <a:pt x="135" y="100"/>
                  <a:pt x="134" y="100"/>
                  <a:pt x="132" y="100"/>
                </a:cubicBezTo>
                <a:cubicBezTo>
                  <a:pt x="132" y="100"/>
                  <a:pt x="131" y="99"/>
                  <a:pt x="131" y="99"/>
                </a:cubicBezTo>
                <a:cubicBezTo>
                  <a:pt x="130" y="99"/>
                  <a:pt x="129" y="99"/>
                  <a:pt x="128" y="99"/>
                </a:cubicBezTo>
                <a:cubicBezTo>
                  <a:pt x="128" y="99"/>
                  <a:pt x="127" y="99"/>
                  <a:pt x="127" y="99"/>
                </a:cubicBezTo>
                <a:cubicBezTo>
                  <a:pt x="126" y="99"/>
                  <a:pt x="125" y="99"/>
                  <a:pt x="125" y="99"/>
                </a:cubicBezTo>
                <a:cubicBezTo>
                  <a:pt x="124" y="99"/>
                  <a:pt x="124" y="99"/>
                  <a:pt x="123" y="98"/>
                </a:cubicBezTo>
                <a:cubicBezTo>
                  <a:pt x="123" y="98"/>
                  <a:pt x="122" y="98"/>
                  <a:pt x="122" y="98"/>
                </a:cubicBezTo>
                <a:cubicBezTo>
                  <a:pt x="121" y="98"/>
                  <a:pt x="121" y="98"/>
                  <a:pt x="121" y="98"/>
                </a:cubicBezTo>
                <a:cubicBezTo>
                  <a:pt x="120" y="98"/>
                  <a:pt x="120" y="98"/>
                  <a:pt x="119" y="97"/>
                </a:cubicBezTo>
                <a:cubicBezTo>
                  <a:pt x="119" y="97"/>
                  <a:pt x="119" y="97"/>
                  <a:pt x="118" y="97"/>
                </a:cubicBezTo>
                <a:cubicBezTo>
                  <a:pt x="118" y="97"/>
                  <a:pt x="118" y="97"/>
                  <a:pt x="117" y="97"/>
                </a:cubicBezTo>
                <a:cubicBezTo>
                  <a:pt x="117" y="97"/>
                  <a:pt x="117" y="97"/>
                  <a:pt x="117" y="96"/>
                </a:cubicBezTo>
                <a:cubicBezTo>
                  <a:pt x="117" y="96"/>
                  <a:pt x="116" y="96"/>
                  <a:pt x="116" y="96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16" y="95"/>
                  <a:pt x="116" y="95"/>
                  <a:pt x="116" y="95"/>
                </a:cubicBezTo>
                <a:cubicBezTo>
                  <a:pt x="116" y="95"/>
                  <a:pt x="117" y="95"/>
                  <a:pt x="117" y="95"/>
                </a:cubicBezTo>
                <a:cubicBezTo>
                  <a:pt x="117" y="95"/>
                  <a:pt x="117" y="95"/>
                  <a:pt x="118" y="95"/>
                </a:cubicBezTo>
                <a:cubicBezTo>
                  <a:pt x="118" y="95"/>
                  <a:pt x="118" y="94"/>
                  <a:pt x="118" y="94"/>
                </a:cubicBezTo>
                <a:cubicBezTo>
                  <a:pt x="119" y="94"/>
                  <a:pt x="119" y="94"/>
                  <a:pt x="119" y="94"/>
                </a:cubicBezTo>
                <a:cubicBezTo>
                  <a:pt x="119" y="94"/>
                  <a:pt x="120" y="94"/>
                  <a:pt x="120" y="94"/>
                </a:cubicBezTo>
                <a:cubicBezTo>
                  <a:pt x="120" y="94"/>
                  <a:pt x="121" y="93"/>
                  <a:pt x="122" y="93"/>
                </a:cubicBezTo>
                <a:cubicBezTo>
                  <a:pt x="122" y="93"/>
                  <a:pt x="123" y="93"/>
                  <a:pt x="123" y="93"/>
                </a:cubicBezTo>
                <a:cubicBezTo>
                  <a:pt x="123" y="93"/>
                  <a:pt x="124" y="93"/>
                  <a:pt x="124" y="93"/>
                </a:cubicBezTo>
                <a:cubicBezTo>
                  <a:pt x="125" y="93"/>
                  <a:pt x="125" y="93"/>
                  <a:pt x="126" y="92"/>
                </a:cubicBezTo>
                <a:cubicBezTo>
                  <a:pt x="129" y="92"/>
                  <a:pt x="133" y="92"/>
                  <a:pt x="137" y="92"/>
                </a:cubicBezTo>
                <a:cubicBezTo>
                  <a:pt x="149" y="92"/>
                  <a:pt x="156" y="94"/>
                  <a:pt x="158" y="96"/>
                </a:cubicBezTo>
                <a:close/>
                <a:moveTo>
                  <a:pt x="117" y="118"/>
                </a:moveTo>
                <a:cubicBezTo>
                  <a:pt x="118" y="118"/>
                  <a:pt x="118" y="118"/>
                  <a:pt x="118" y="118"/>
                </a:cubicBezTo>
                <a:cubicBezTo>
                  <a:pt x="119" y="118"/>
                  <a:pt x="119" y="118"/>
                  <a:pt x="119" y="118"/>
                </a:cubicBezTo>
                <a:cubicBezTo>
                  <a:pt x="120" y="118"/>
                  <a:pt x="120" y="119"/>
                  <a:pt x="120" y="119"/>
                </a:cubicBezTo>
                <a:cubicBezTo>
                  <a:pt x="121" y="119"/>
                  <a:pt x="121" y="119"/>
                  <a:pt x="122" y="119"/>
                </a:cubicBezTo>
                <a:cubicBezTo>
                  <a:pt x="122" y="119"/>
                  <a:pt x="122" y="119"/>
                  <a:pt x="123" y="119"/>
                </a:cubicBezTo>
                <a:cubicBezTo>
                  <a:pt x="123" y="120"/>
                  <a:pt x="124" y="120"/>
                  <a:pt x="125" y="120"/>
                </a:cubicBezTo>
                <a:cubicBezTo>
                  <a:pt x="125" y="120"/>
                  <a:pt x="125" y="120"/>
                  <a:pt x="126" y="120"/>
                </a:cubicBezTo>
                <a:cubicBezTo>
                  <a:pt x="126" y="120"/>
                  <a:pt x="127" y="120"/>
                  <a:pt x="128" y="120"/>
                </a:cubicBezTo>
                <a:cubicBezTo>
                  <a:pt x="128" y="120"/>
                  <a:pt x="128" y="120"/>
                  <a:pt x="129" y="120"/>
                </a:cubicBezTo>
                <a:cubicBezTo>
                  <a:pt x="129" y="121"/>
                  <a:pt x="130" y="121"/>
                  <a:pt x="130" y="121"/>
                </a:cubicBezTo>
                <a:cubicBezTo>
                  <a:pt x="131" y="121"/>
                  <a:pt x="131" y="121"/>
                  <a:pt x="131" y="121"/>
                </a:cubicBezTo>
                <a:cubicBezTo>
                  <a:pt x="132" y="121"/>
                  <a:pt x="133" y="121"/>
                  <a:pt x="133" y="121"/>
                </a:cubicBezTo>
                <a:cubicBezTo>
                  <a:pt x="134" y="121"/>
                  <a:pt x="134" y="121"/>
                  <a:pt x="134" y="121"/>
                </a:cubicBezTo>
                <a:cubicBezTo>
                  <a:pt x="135" y="121"/>
                  <a:pt x="136" y="121"/>
                  <a:pt x="137" y="121"/>
                </a:cubicBezTo>
                <a:cubicBezTo>
                  <a:pt x="138" y="121"/>
                  <a:pt x="139" y="121"/>
                  <a:pt x="140" y="121"/>
                </a:cubicBezTo>
                <a:cubicBezTo>
                  <a:pt x="140" y="121"/>
                  <a:pt x="140" y="121"/>
                  <a:pt x="140" y="121"/>
                </a:cubicBezTo>
                <a:cubicBezTo>
                  <a:pt x="141" y="121"/>
                  <a:pt x="142" y="121"/>
                  <a:pt x="142" y="121"/>
                </a:cubicBezTo>
                <a:cubicBezTo>
                  <a:pt x="143" y="121"/>
                  <a:pt x="143" y="121"/>
                  <a:pt x="143" y="121"/>
                </a:cubicBezTo>
                <a:cubicBezTo>
                  <a:pt x="144" y="121"/>
                  <a:pt x="144" y="121"/>
                  <a:pt x="145" y="120"/>
                </a:cubicBezTo>
                <a:cubicBezTo>
                  <a:pt x="145" y="120"/>
                  <a:pt x="146" y="120"/>
                  <a:pt x="146" y="120"/>
                </a:cubicBezTo>
                <a:cubicBezTo>
                  <a:pt x="147" y="120"/>
                  <a:pt x="147" y="120"/>
                  <a:pt x="148" y="120"/>
                </a:cubicBezTo>
                <a:cubicBezTo>
                  <a:pt x="148" y="120"/>
                  <a:pt x="148" y="120"/>
                  <a:pt x="149" y="120"/>
                </a:cubicBezTo>
                <a:cubicBezTo>
                  <a:pt x="149" y="120"/>
                  <a:pt x="150" y="120"/>
                  <a:pt x="151" y="119"/>
                </a:cubicBezTo>
                <a:cubicBezTo>
                  <a:pt x="151" y="119"/>
                  <a:pt x="152" y="119"/>
                  <a:pt x="152" y="119"/>
                </a:cubicBezTo>
                <a:cubicBezTo>
                  <a:pt x="152" y="119"/>
                  <a:pt x="153" y="119"/>
                  <a:pt x="153" y="119"/>
                </a:cubicBezTo>
                <a:cubicBezTo>
                  <a:pt x="154" y="119"/>
                  <a:pt x="154" y="118"/>
                  <a:pt x="154" y="118"/>
                </a:cubicBezTo>
                <a:cubicBezTo>
                  <a:pt x="155" y="118"/>
                  <a:pt x="155" y="118"/>
                  <a:pt x="156" y="118"/>
                </a:cubicBezTo>
                <a:cubicBezTo>
                  <a:pt x="156" y="118"/>
                  <a:pt x="156" y="118"/>
                  <a:pt x="156" y="118"/>
                </a:cubicBezTo>
                <a:cubicBezTo>
                  <a:pt x="157" y="117"/>
                  <a:pt x="157" y="117"/>
                  <a:pt x="158" y="117"/>
                </a:cubicBezTo>
                <a:cubicBezTo>
                  <a:pt x="158" y="117"/>
                  <a:pt x="158" y="117"/>
                  <a:pt x="158" y="117"/>
                </a:cubicBezTo>
                <a:cubicBezTo>
                  <a:pt x="158" y="126"/>
                  <a:pt x="158" y="126"/>
                  <a:pt x="158" y="126"/>
                </a:cubicBezTo>
                <a:cubicBezTo>
                  <a:pt x="158" y="128"/>
                  <a:pt x="151" y="131"/>
                  <a:pt x="140" y="132"/>
                </a:cubicBezTo>
                <a:cubicBezTo>
                  <a:pt x="139" y="132"/>
                  <a:pt x="138" y="132"/>
                  <a:pt x="137" y="132"/>
                </a:cubicBezTo>
                <a:cubicBezTo>
                  <a:pt x="131" y="132"/>
                  <a:pt x="125" y="131"/>
                  <a:pt x="121" y="129"/>
                </a:cubicBezTo>
                <a:cubicBezTo>
                  <a:pt x="121" y="129"/>
                  <a:pt x="121" y="129"/>
                  <a:pt x="121" y="129"/>
                </a:cubicBezTo>
                <a:cubicBezTo>
                  <a:pt x="120" y="129"/>
                  <a:pt x="120" y="128"/>
                  <a:pt x="120" y="128"/>
                </a:cubicBezTo>
                <a:cubicBezTo>
                  <a:pt x="120" y="127"/>
                  <a:pt x="120" y="127"/>
                  <a:pt x="120" y="127"/>
                </a:cubicBezTo>
                <a:cubicBezTo>
                  <a:pt x="119" y="127"/>
                  <a:pt x="119" y="126"/>
                  <a:pt x="118" y="126"/>
                </a:cubicBezTo>
                <a:cubicBezTo>
                  <a:pt x="118" y="126"/>
                  <a:pt x="118" y="126"/>
                  <a:pt x="118" y="126"/>
                </a:cubicBezTo>
                <a:cubicBezTo>
                  <a:pt x="118" y="125"/>
                  <a:pt x="117" y="125"/>
                  <a:pt x="117" y="124"/>
                </a:cubicBezTo>
                <a:cubicBezTo>
                  <a:pt x="117" y="124"/>
                  <a:pt x="117" y="124"/>
                  <a:pt x="117" y="124"/>
                </a:cubicBezTo>
                <a:cubicBezTo>
                  <a:pt x="116" y="124"/>
                  <a:pt x="116" y="123"/>
                  <a:pt x="116" y="123"/>
                </a:cubicBezTo>
                <a:cubicBezTo>
                  <a:pt x="116" y="123"/>
                  <a:pt x="116" y="123"/>
                  <a:pt x="116" y="123"/>
                </a:cubicBezTo>
                <a:cubicBezTo>
                  <a:pt x="116" y="122"/>
                  <a:pt x="116" y="120"/>
                  <a:pt x="116" y="117"/>
                </a:cubicBezTo>
                <a:cubicBezTo>
                  <a:pt x="116" y="117"/>
                  <a:pt x="116" y="117"/>
                  <a:pt x="116" y="117"/>
                </a:cubicBezTo>
                <a:cubicBezTo>
                  <a:pt x="116" y="117"/>
                  <a:pt x="117" y="117"/>
                  <a:pt x="117" y="118"/>
                </a:cubicBezTo>
                <a:close/>
                <a:moveTo>
                  <a:pt x="82" y="148"/>
                </a:moveTo>
                <a:cubicBezTo>
                  <a:pt x="34" y="148"/>
                  <a:pt x="34" y="148"/>
                  <a:pt x="34" y="148"/>
                </a:cubicBezTo>
                <a:cubicBezTo>
                  <a:pt x="33" y="148"/>
                  <a:pt x="32" y="148"/>
                  <a:pt x="32" y="148"/>
                </a:cubicBezTo>
                <a:cubicBezTo>
                  <a:pt x="27" y="147"/>
                  <a:pt x="21" y="142"/>
                  <a:pt x="16" y="132"/>
                </a:cubicBezTo>
                <a:cubicBezTo>
                  <a:pt x="6" y="113"/>
                  <a:pt x="12" y="88"/>
                  <a:pt x="29" y="75"/>
                </a:cubicBezTo>
                <a:cubicBezTo>
                  <a:pt x="48" y="61"/>
                  <a:pt x="48" y="61"/>
                  <a:pt x="48" y="61"/>
                </a:cubicBezTo>
                <a:cubicBezTo>
                  <a:pt x="51" y="58"/>
                  <a:pt x="55" y="57"/>
                  <a:pt x="59" y="57"/>
                </a:cubicBezTo>
                <a:cubicBezTo>
                  <a:pt x="80" y="57"/>
                  <a:pt x="80" y="57"/>
                  <a:pt x="80" y="57"/>
                </a:cubicBezTo>
                <a:cubicBezTo>
                  <a:pt x="84" y="57"/>
                  <a:pt x="88" y="59"/>
                  <a:pt x="91" y="61"/>
                </a:cubicBezTo>
                <a:cubicBezTo>
                  <a:pt x="110" y="74"/>
                  <a:pt x="110" y="74"/>
                  <a:pt x="110" y="74"/>
                </a:cubicBezTo>
                <a:cubicBezTo>
                  <a:pt x="115" y="78"/>
                  <a:pt x="119" y="83"/>
                  <a:pt x="122" y="88"/>
                </a:cubicBezTo>
                <a:cubicBezTo>
                  <a:pt x="119" y="88"/>
                  <a:pt x="115" y="89"/>
                  <a:pt x="113" y="91"/>
                </a:cubicBezTo>
                <a:cubicBezTo>
                  <a:pt x="113" y="91"/>
                  <a:pt x="113" y="91"/>
                  <a:pt x="113" y="91"/>
                </a:cubicBezTo>
                <a:cubicBezTo>
                  <a:pt x="113" y="91"/>
                  <a:pt x="112" y="92"/>
                  <a:pt x="112" y="92"/>
                </a:cubicBezTo>
                <a:cubicBezTo>
                  <a:pt x="112" y="92"/>
                  <a:pt x="112" y="92"/>
                  <a:pt x="112" y="92"/>
                </a:cubicBezTo>
                <a:cubicBezTo>
                  <a:pt x="111" y="93"/>
                  <a:pt x="111" y="93"/>
                  <a:pt x="111" y="93"/>
                </a:cubicBezTo>
                <a:cubicBezTo>
                  <a:pt x="111" y="93"/>
                  <a:pt x="111" y="93"/>
                  <a:pt x="111" y="94"/>
                </a:cubicBezTo>
                <a:cubicBezTo>
                  <a:pt x="111" y="94"/>
                  <a:pt x="110" y="94"/>
                  <a:pt x="110" y="94"/>
                </a:cubicBezTo>
                <a:cubicBezTo>
                  <a:pt x="110" y="95"/>
                  <a:pt x="110" y="95"/>
                  <a:pt x="110" y="96"/>
                </a:cubicBezTo>
                <a:cubicBezTo>
                  <a:pt x="110" y="110"/>
                  <a:pt x="110" y="110"/>
                  <a:pt x="110" y="110"/>
                </a:cubicBezTo>
                <a:cubicBezTo>
                  <a:pt x="110" y="120"/>
                  <a:pt x="110" y="120"/>
                  <a:pt x="110" y="120"/>
                </a:cubicBezTo>
                <a:cubicBezTo>
                  <a:pt x="109" y="120"/>
                  <a:pt x="108" y="119"/>
                  <a:pt x="107" y="119"/>
                </a:cubicBezTo>
                <a:cubicBezTo>
                  <a:pt x="107" y="119"/>
                  <a:pt x="107" y="119"/>
                  <a:pt x="107" y="119"/>
                </a:cubicBezTo>
                <a:cubicBezTo>
                  <a:pt x="106" y="119"/>
                  <a:pt x="105" y="119"/>
                  <a:pt x="104" y="118"/>
                </a:cubicBezTo>
                <a:cubicBezTo>
                  <a:pt x="104" y="118"/>
                  <a:pt x="104" y="118"/>
                  <a:pt x="104" y="118"/>
                </a:cubicBezTo>
                <a:cubicBezTo>
                  <a:pt x="103" y="118"/>
                  <a:pt x="103" y="118"/>
                  <a:pt x="102" y="118"/>
                </a:cubicBezTo>
                <a:cubicBezTo>
                  <a:pt x="102" y="118"/>
                  <a:pt x="102" y="118"/>
                  <a:pt x="101" y="118"/>
                </a:cubicBezTo>
                <a:cubicBezTo>
                  <a:pt x="101" y="118"/>
                  <a:pt x="101" y="118"/>
                  <a:pt x="101" y="118"/>
                </a:cubicBezTo>
                <a:cubicBezTo>
                  <a:pt x="100" y="118"/>
                  <a:pt x="99" y="119"/>
                  <a:pt x="98" y="119"/>
                </a:cubicBezTo>
                <a:cubicBezTo>
                  <a:pt x="98" y="119"/>
                  <a:pt x="98" y="119"/>
                  <a:pt x="98" y="119"/>
                </a:cubicBezTo>
                <a:cubicBezTo>
                  <a:pt x="98" y="119"/>
                  <a:pt x="98" y="119"/>
                  <a:pt x="98" y="119"/>
                </a:cubicBezTo>
                <a:cubicBezTo>
                  <a:pt x="97" y="119"/>
                  <a:pt x="96" y="119"/>
                  <a:pt x="95" y="120"/>
                </a:cubicBezTo>
                <a:cubicBezTo>
                  <a:pt x="95" y="120"/>
                  <a:pt x="95" y="120"/>
                  <a:pt x="94" y="120"/>
                </a:cubicBezTo>
                <a:cubicBezTo>
                  <a:pt x="93" y="120"/>
                  <a:pt x="93" y="121"/>
                  <a:pt x="92" y="121"/>
                </a:cubicBezTo>
                <a:cubicBezTo>
                  <a:pt x="92" y="121"/>
                  <a:pt x="91" y="121"/>
                  <a:pt x="91" y="121"/>
                </a:cubicBezTo>
                <a:cubicBezTo>
                  <a:pt x="91" y="122"/>
                  <a:pt x="90" y="122"/>
                  <a:pt x="90" y="122"/>
                </a:cubicBezTo>
                <a:cubicBezTo>
                  <a:pt x="89" y="123"/>
                  <a:pt x="89" y="123"/>
                  <a:pt x="89" y="123"/>
                </a:cubicBezTo>
                <a:cubicBezTo>
                  <a:pt x="88" y="124"/>
                  <a:pt x="88" y="124"/>
                  <a:pt x="87" y="125"/>
                </a:cubicBezTo>
                <a:cubicBezTo>
                  <a:pt x="87" y="125"/>
                  <a:pt x="87" y="125"/>
                  <a:pt x="86" y="126"/>
                </a:cubicBezTo>
                <a:cubicBezTo>
                  <a:pt x="86" y="126"/>
                  <a:pt x="85" y="126"/>
                  <a:pt x="85" y="127"/>
                </a:cubicBezTo>
                <a:cubicBezTo>
                  <a:pt x="85" y="127"/>
                  <a:pt x="85" y="127"/>
                  <a:pt x="85" y="128"/>
                </a:cubicBezTo>
                <a:cubicBezTo>
                  <a:pt x="84" y="128"/>
                  <a:pt x="84" y="129"/>
                  <a:pt x="83" y="130"/>
                </a:cubicBezTo>
                <a:cubicBezTo>
                  <a:pt x="83" y="130"/>
                  <a:pt x="83" y="130"/>
                  <a:pt x="83" y="131"/>
                </a:cubicBezTo>
                <a:cubicBezTo>
                  <a:pt x="83" y="131"/>
                  <a:pt x="82" y="132"/>
                  <a:pt x="82" y="133"/>
                </a:cubicBezTo>
                <a:cubicBezTo>
                  <a:pt x="82" y="133"/>
                  <a:pt x="82" y="133"/>
                  <a:pt x="82" y="133"/>
                </a:cubicBezTo>
                <a:cubicBezTo>
                  <a:pt x="82" y="134"/>
                  <a:pt x="81" y="135"/>
                  <a:pt x="81" y="136"/>
                </a:cubicBezTo>
                <a:cubicBezTo>
                  <a:pt x="81" y="136"/>
                  <a:pt x="81" y="136"/>
                  <a:pt x="81" y="136"/>
                </a:cubicBezTo>
                <a:cubicBezTo>
                  <a:pt x="81" y="136"/>
                  <a:pt x="81" y="137"/>
                  <a:pt x="81" y="137"/>
                </a:cubicBezTo>
                <a:cubicBezTo>
                  <a:pt x="81" y="137"/>
                  <a:pt x="81" y="138"/>
                  <a:pt x="81" y="139"/>
                </a:cubicBezTo>
                <a:cubicBezTo>
                  <a:pt x="81" y="139"/>
                  <a:pt x="81" y="139"/>
                  <a:pt x="81" y="139"/>
                </a:cubicBezTo>
                <a:cubicBezTo>
                  <a:pt x="81" y="139"/>
                  <a:pt x="81" y="140"/>
                  <a:pt x="81" y="140"/>
                </a:cubicBezTo>
                <a:cubicBezTo>
                  <a:pt x="81" y="140"/>
                  <a:pt x="81" y="141"/>
                  <a:pt x="81" y="141"/>
                </a:cubicBezTo>
                <a:cubicBezTo>
                  <a:pt x="81" y="143"/>
                  <a:pt x="81" y="146"/>
                  <a:pt x="82" y="148"/>
                </a:cubicBezTo>
                <a:close/>
                <a:moveTo>
                  <a:pt x="102" y="156"/>
                </a:moveTo>
                <a:cubicBezTo>
                  <a:pt x="93" y="156"/>
                  <a:pt x="86" y="149"/>
                  <a:pt x="86" y="140"/>
                </a:cubicBezTo>
                <a:cubicBezTo>
                  <a:pt x="86" y="140"/>
                  <a:pt x="86" y="139"/>
                  <a:pt x="86" y="139"/>
                </a:cubicBezTo>
                <a:cubicBezTo>
                  <a:pt x="86" y="139"/>
                  <a:pt x="86" y="139"/>
                  <a:pt x="86" y="138"/>
                </a:cubicBezTo>
                <a:cubicBezTo>
                  <a:pt x="86" y="138"/>
                  <a:pt x="86" y="138"/>
                  <a:pt x="86" y="138"/>
                </a:cubicBezTo>
                <a:cubicBezTo>
                  <a:pt x="86" y="137"/>
                  <a:pt x="86" y="137"/>
                  <a:pt x="86" y="137"/>
                </a:cubicBezTo>
                <a:cubicBezTo>
                  <a:pt x="87" y="136"/>
                  <a:pt x="87" y="136"/>
                  <a:pt x="87" y="135"/>
                </a:cubicBezTo>
                <a:cubicBezTo>
                  <a:pt x="87" y="135"/>
                  <a:pt x="87" y="135"/>
                  <a:pt x="87" y="135"/>
                </a:cubicBezTo>
                <a:cubicBezTo>
                  <a:pt x="87" y="134"/>
                  <a:pt x="87" y="133"/>
                  <a:pt x="88" y="133"/>
                </a:cubicBezTo>
                <a:cubicBezTo>
                  <a:pt x="88" y="133"/>
                  <a:pt x="88" y="133"/>
                  <a:pt x="88" y="133"/>
                </a:cubicBezTo>
                <a:cubicBezTo>
                  <a:pt x="89" y="130"/>
                  <a:pt x="92" y="127"/>
                  <a:pt x="94" y="126"/>
                </a:cubicBezTo>
                <a:cubicBezTo>
                  <a:pt x="94" y="126"/>
                  <a:pt x="94" y="126"/>
                  <a:pt x="94" y="126"/>
                </a:cubicBezTo>
                <a:cubicBezTo>
                  <a:pt x="95" y="125"/>
                  <a:pt x="96" y="125"/>
                  <a:pt x="96" y="125"/>
                </a:cubicBezTo>
                <a:cubicBezTo>
                  <a:pt x="96" y="125"/>
                  <a:pt x="97" y="125"/>
                  <a:pt x="97" y="125"/>
                </a:cubicBezTo>
                <a:cubicBezTo>
                  <a:pt x="97" y="124"/>
                  <a:pt x="98" y="124"/>
                  <a:pt x="99" y="124"/>
                </a:cubicBezTo>
                <a:cubicBezTo>
                  <a:pt x="99" y="124"/>
                  <a:pt x="99" y="124"/>
                  <a:pt x="99" y="124"/>
                </a:cubicBezTo>
                <a:cubicBezTo>
                  <a:pt x="100" y="124"/>
                  <a:pt x="100" y="124"/>
                  <a:pt x="101" y="124"/>
                </a:cubicBezTo>
                <a:cubicBezTo>
                  <a:pt x="101" y="124"/>
                  <a:pt x="102" y="124"/>
                  <a:pt x="102" y="124"/>
                </a:cubicBezTo>
                <a:cubicBezTo>
                  <a:pt x="102" y="124"/>
                  <a:pt x="103" y="124"/>
                  <a:pt x="104" y="124"/>
                </a:cubicBezTo>
                <a:cubicBezTo>
                  <a:pt x="104" y="124"/>
                  <a:pt x="104" y="124"/>
                  <a:pt x="104" y="124"/>
                </a:cubicBezTo>
                <a:cubicBezTo>
                  <a:pt x="105" y="124"/>
                  <a:pt x="106" y="124"/>
                  <a:pt x="107" y="124"/>
                </a:cubicBezTo>
                <a:cubicBezTo>
                  <a:pt x="107" y="124"/>
                  <a:pt x="107" y="124"/>
                  <a:pt x="107" y="124"/>
                </a:cubicBezTo>
                <a:cubicBezTo>
                  <a:pt x="107" y="125"/>
                  <a:pt x="108" y="125"/>
                  <a:pt x="109" y="125"/>
                </a:cubicBezTo>
                <a:cubicBezTo>
                  <a:pt x="110" y="126"/>
                  <a:pt x="110" y="126"/>
                  <a:pt x="111" y="126"/>
                </a:cubicBezTo>
                <a:cubicBezTo>
                  <a:pt x="111" y="126"/>
                  <a:pt x="111" y="126"/>
                  <a:pt x="111" y="126"/>
                </a:cubicBezTo>
                <a:cubicBezTo>
                  <a:pt x="111" y="127"/>
                  <a:pt x="111" y="127"/>
                  <a:pt x="111" y="127"/>
                </a:cubicBezTo>
                <a:cubicBezTo>
                  <a:pt x="112" y="127"/>
                  <a:pt x="112" y="127"/>
                  <a:pt x="113" y="128"/>
                </a:cubicBezTo>
                <a:cubicBezTo>
                  <a:pt x="113" y="128"/>
                  <a:pt x="113" y="128"/>
                  <a:pt x="113" y="128"/>
                </a:cubicBezTo>
                <a:cubicBezTo>
                  <a:pt x="113" y="128"/>
                  <a:pt x="114" y="129"/>
                  <a:pt x="114" y="129"/>
                </a:cubicBezTo>
                <a:cubicBezTo>
                  <a:pt x="114" y="129"/>
                  <a:pt x="114" y="129"/>
                  <a:pt x="114" y="129"/>
                </a:cubicBezTo>
                <a:cubicBezTo>
                  <a:pt x="115" y="130"/>
                  <a:pt x="116" y="131"/>
                  <a:pt x="116" y="133"/>
                </a:cubicBezTo>
                <a:cubicBezTo>
                  <a:pt x="117" y="133"/>
                  <a:pt x="117" y="133"/>
                  <a:pt x="117" y="133"/>
                </a:cubicBezTo>
                <a:cubicBezTo>
                  <a:pt x="117" y="134"/>
                  <a:pt x="117" y="134"/>
                  <a:pt x="117" y="135"/>
                </a:cubicBezTo>
                <a:cubicBezTo>
                  <a:pt x="117" y="135"/>
                  <a:pt x="117" y="135"/>
                  <a:pt x="117" y="135"/>
                </a:cubicBezTo>
                <a:cubicBezTo>
                  <a:pt x="118" y="135"/>
                  <a:pt x="118" y="136"/>
                  <a:pt x="118" y="136"/>
                </a:cubicBezTo>
                <a:cubicBezTo>
                  <a:pt x="118" y="136"/>
                  <a:pt x="118" y="136"/>
                  <a:pt x="118" y="136"/>
                </a:cubicBezTo>
                <a:cubicBezTo>
                  <a:pt x="118" y="137"/>
                  <a:pt x="118" y="137"/>
                  <a:pt x="118" y="138"/>
                </a:cubicBezTo>
                <a:cubicBezTo>
                  <a:pt x="118" y="138"/>
                  <a:pt x="118" y="138"/>
                  <a:pt x="118" y="138"/>
                </a:cubicBezTo>
                <a:cubicBezTo>
                  <a:pt x="118" y="139"/>
                  <a:pt x="118" y="139"/>
                  <a:pt x="118" y="140"/>
                </a:cubicBezTo>
                <a:cubicBezTo>
                  <a:pt x="118" y="140"/>
                  <a:pt x="118" y="141"/>
                  <a:pt x="118" y="141"/>
                </a:cubicBezTo>
                <a:cubicBezTo>
                  <a:pt x="118" y="141"/>
                  <a:pt x="118" y="142"/>
                  <a:pt x="118" y="142"/>
                </a:cubicBezTo>
                <a:cubicBezTo>
                  <a:pt x="118" y="142"/>
                  <a:pt x="118" y="143"/>
                  <a:pt x="118" y="143"/>
                </a:cubicBezTo>
                <a:cubicBezTo>
                  <a:pt x="118" y="143"/>
                  <a:pt x="118" y="143"/>
                  <a:pt x="118" y="143"/>
                </a:cubicBezTo>
                <a:cubicBezTo>
                  <a:pt x="118" y="144"/>
                  <a:pt x="118" y="144"/>
                  <a:pt x="117" y="145"/>
                </a:cubicBezTo>
                <a:cubicBezTo>
                  <a:pt x="117" y="145"/>
                  <a:pt x="117" y="145"/>
                  <a:pt x="117" y="145"/>
                </a:cubicBezTo>
                <a:cubicBezTo>
                  <a:pt x="117" y="145"/>
                  <a:pt x="117" y="146"/>
                  <a:pt x="117" y="146"/>
                </a:cubicBezTo>
                <a:cubicBezTo>
                  <a:pt x="114" y="152"/>
                  <a:pt x="109" y="156"/>
                  <a:pt x="102" y="156"/>
                </a:cubicBezTo>
                <a:close/>
                <a:moveTo>
                  <a:pt x="137" y="148"/>
                </a:moveTo>
                <a:cubicBezTo>
                  <a:pt x="132" y="148"/>
                  <a:pt x="127" y="147"/>
                  <a:pt x="123" y="146"/>
                </a:cubicBezTo>
                <a:cubicBezTo>
                  <a:pt x="123" y="146"/>
                  <a:pt x="123" y="146"/>
                  <a:pt x="123" y="146"/>
                </a:cubicBezTo>
                <a:cubicBezTo>
                  <a:pt x="123" y="145"/>
                  <a:pt x="123" y="144"/>
                  <a:pt x="123" y="143"/>
                </a:cubicBezTo>
                <a:cubicBezTo>
                  <a:pt x="123" y="143"/>
                  <a:pt x="123" y="143"/>
                  <a:pt x="123" y="142"/>
                </a:cubicBezTo>
                <a:cubicBezTo>
                  <a:pt x="123" y="142"/>
                  <a:pt x="124" y="141"/>
                  <a:pt x="124" y="140"/>
                </a:cubicBezTo>
                <a:cubicBezTo>
                  <a:pt x="124" y="139"/>
                  <a:pt x="123" y="138"/>
                  <a:pt x="123" y="138"/>
                </a:cubicBezTo>
                <a:cubicBezTo>
                  <a:pt x="123" y="137"/>
                  <a:pt x="123" y="137"/>
                  <a:pt x="123" y="137"/>
                </a:cubicBezTo>
                <a:cubicBezTo>
                  <a:pt x="123" y="137"/>
                  <a:pt x="123" y="136"/>
                  <a:pt x="123" y="136"/>
                </a:cubicBezTo>
                <a:cubicBezTo>
                  <a:pt x="127" y="137"/>
                  <a:pt x="132" y="137"/>
                  <a:pt x="137" y="137"/>
                </a:cubicBezTo>
                <a:cubicBezTo>
                  <a:pt x="143" y="137"/>
                  <a:pt x="152" y="136"/>
                  <a:pt x="158" y="134"/>
                </a:cubicBezTo>
                <a:cubicBezTo>
                  <a:pt x="158" y="142"/>
                  <a:pt x="158" y="142"/>
                  <a:pt x="158" y="142"/>
                </a:cubicBezTo>
                <a:cubicBezTo>
                  <a:pt x="158" y="144"/>
                  <a:pt x="149" y="148"/>
                  <a:pt x="137" y="148"/>
                </a:cubicBezTo>
                <a:close/>
                <a:moveTo>
                  <a:pt x="137" y="116"/>
                </a:moveTo>
                <a:cubicBezTo>
                  <a:pt x="124" y="116"/>
                  <a:pt x="116" y="112"/>
                  <a:pt x="116" y="110"/>
                </a:cubicBezTo>
                <a:cubicBezTo>
                  <a:pt x="116" y="107"/>
                  <a:pt x="116" y="104"/>
                  <a:pt x="116" y="102"/>
                </a:cubicBezTo>
                <a:cubicBezTo>
                  <a:pt x="116" y="102"/>
                  <a:pt x="116" y="102"/>
                  <a:pt x="116" y="102"/>
                </a:cubicBezTo>
                <a:cubicBezTo>
                  <a:pt x="116" y="102"/>
                  <a:pt x="117" y="102"/>
                  <a:pt x="118" y="103"/>
                </a:cubicBezTo>
                <a:cubicBezTo>
                  <a:pt x="118" y="103"/>
                  <a:pt x="118" y="103"/>
                  <a:pt x="118" y="103"/>
                </a:cubicBezTo>
                <a:cubicBezTo>
                  <a:pt x="119" y="103"/>
                  <a:pt x="119" y="103"/>
                  <a:pt x="120" y="103"/>
                </a:cubicBezTo>
                <a:cubicBezTo>
                  <a:pt x="120" y="103"/>
                  <a:pt x="121" y="103"/>
                  <a:pt x="121" y="103"/>
                </a:cubicBezTo>
                <a:cubicBezTo>
                  <a:pt x="121" y="103"/>
                  <a:pt x="122" y="104"/>
                  <a:pt x="123" y="104"/>
                </a:cubicBezTo>
                <a:cubicBezTo>
                  <a:pt x="123" y="104"/>
                  <a:pt x="123" y="104"/>
                  <a:pt x="124" y="104"/>
                </a:cubicBezTo>
                <a:cubicBezTo>
                  <a:pt x="124" y="104"/>
                  <a:pt x="125" y="104"/>
                  <a:pt x="125" y="104"/>
                </a:cubicBezTo>
                <a:cubicBezTo>
                  <a:pt x="126" y="104"/>
                  <a:pt x="126" y="104"/>
                  <a:pt x="126" y="104"/>
                </a:cubicBezTo>
                <a:cubicBezTo>
                  <a:pt x="127" y="104"/>
                  <a:pt x="128" y="105"/>
                  <a:pt x="129" y="105"/>
                </a:cubicBezTo>
                <a:cubicBezTo>
                  <a:pt x="129" y="105"/>
                  <a:pt x="129" y="105"/>
                  <a:pt x="129" y="105"/>
                </a:cubicBezTo>
                <a:cubicBezTo>
                  <a:pt x="130" y="105"/>
                  <a:pt x="131" y="105"/>
                  <a:pt x="131" y="105"/>
                </a:cubicBezTo>
                <a:cubicBezTo>
                  <a:pt x="132" y="105"/>
                  <a:pt x="132" y="105"/>
                  <a:pt x="132" y="105"/>
                </a:cubicBezTo>
                <a:cubicBezTo>
                  <a:pt x="133" y="105"/>
                  <a:pt x="133" y="105"/>
                  <a:pt x="134" y="105"/>
                </a:cubicBezTo>
                <a:cubicBezTo>
                  <a:pt x="134" y="105"/>
                  <a:pt x="134" y="105"/>
                  <a:pt x="135" y="105"/>
                </a:cubicBezTo>
                <a:cubicBezTo>
                  <a:pt x="135" y="105"/>
                  <a:pt x="136" y="105"/>
                  <a:pt x="137" y="105"/>
                </a:cubicBezTo>
                <a:cubicBezTo>
                  <a:pt x="138" y="105"/>
                  <a:pt x="138" y="105"/>
                  <a:pt x="139" y="105"/>
                </a:cubicBezTo>
                <a:cubicBezTo>
                  <a:pt x="139" y="105"/>
                  <a:pt x="140" y="105"/>
                  <a:pt x="140" y="105"/>
                </a:cubicBezTo>
                <a:cubicBezTo>
                  <a:pt x="140" y="105"/>
                  <a:pt x="141" y="105"/>
                  <a:pt x="142" y="105"/>
                </a:cubicBezTo>
                <a:cubicBezTo>
                  <a:pt x="142" y="105"/>
                  <a:pt x="142" y="105"/>
                  <a:pt x="142" y="105"/>
                </a:cubicBezTo>
                <a:cubicBezTo>
                  <a:pt x="143" y="105"/>
                  <a:pt x="144" y="105"/>
                  <a:pt x="144" y="105"/>
                </a:cubicBezTo>
                <a:cubicBezTo>
                  <a:pt x="145" y="105"/>
                  <a:pt x="145" y="105"/>
                  <a:pt x="145" y="105"/>
                </a:cubicBezTo>
                <a:cubicBezTo>
                  <a:pt x="146" y="105"/>
                  <a:pt x="147" y="104"/>
                  <a:pt x="148" y="104"/>
                </a:cubicBezTo>
                <a:cubicBezTo>
                  <a:pt x="148" y="104"/>
                  <a:pt x="148" y="104"/>
                  <a:pt x="148" y="104"/>
                </a:cubicBezTo>
                <a:cubicBezTo>
                  <a:pt x="149" y="104"/>
                  <a:pt x="150" y="104"/>
                  <a:pt x="150" y="104"/>
                </a:cubicBezTo>
                <a:cubicBezTo>
                  <a:pt x="150" y="104"/>
                  <a:pt x="151" y="104"/>
                  <a:pt x="151" y="104"/>
                </a:cubicBezTo>
                <a:cubicBezTo>
                  <a:pt x="152" y="104"/>
                  <a:pt x="152" y="103"/>
                  <a:pt x="153" y="103"/>
                </a:cubicBezTo>
                <a:cubicBezTo>
                  <a:pt x="153" y="103"/>
                  <a:pt x="153" y="103"/>
                  <a:pt x="154" y="103"/>
                </a:cubicBezTo>
                <a:cubicBezTo>
                  <a:pt x="154" y="103"/>
                  <a:pt x="155" y="103"/>
                  <a:pt x="156" y="103"/>
                </a:cubicBezTo>
                <a:cubicBezTo>
                  <a:pt x="156" y="103"/>
                  <a:pt x="156" y="102"/>
                  <a:pt x="156" y="102"/>
                </a:cubicBezTo>
                <a:cubicBezTo>
                  <a:pt x="157" y="102"/>
                  <a:pt x="157" y="102"/>
                  <a:pt x="158" y="102"/>
                </a:cubicBezTo>
                <a:cubicBezTo>
                  <a:pt x="158" y="102"/>
                  <a:pt x="158" y="102"/>
                  <a:pt x="158" y="102"/>
                </a:cubicBezTo>
                <a:cubicBezTo>
                  <a:pt x="158" y="110"/>
                  <a:pt x="158" y="110"/>
                  <a:pt x="158" y="110"/>
                </a:cubicBezTo>
                <a:cubicBezTo>
                  <a:pt x="158" y="112"/>
                  <a:pt x="149" y="116"/>
                  <a:pt x="137" y="11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38" name="Freeform 1135">
            <a:extLst>
              <a:ext uri="{FF2B5EF4-FFF2-40B4-BE49-F238E27FC236}">
                <a16:creationId xmlns:a16="http://schemas.microsoft.com/office/drawing/2014/main" xmlns="" id="{1ECD1B3B-D28A-4C3A-BA6E-C1329A386BC0}"/>
              </a:ext>
            </a:extLst>
          </p:cNvPr>
          <p:cNvSpPr>
            <a:spLocks noEditPoints="1"/>
          </p:cNvSpPr>
          <p:nvPr/>
        </p:nvSpPr>
        <p:spPr bwMode="auto">
          <a:xfrm>
            <a:off x="7761288" y="1001713"/>
            <a:ext cx="547688" cy="481013"/>
          </a:xfrm>
          <a:custGeom>
            <a:avLst/>
            <a:gdLst>
              <a:gd name="T0" fmla="*/ 0 w 160"/>
              <a:gd name="T1" fmla="*/ 128 h 139"/>
              <a:gd name="T2" fmla="*/ 32 w 160"/>
              <a:gd name="T3" fmla="*/ 139 h 139"/>
              <a:gd name="T4" fmla="*/ 128 w 160"/>
              <a:gd name="T5" fmla="*/ 139 h 139"/>
              <a:gd name="T6" fmla="*/ 160 w 160"/>
              <a:gd name="T7" fmla="*/ 128 h 139"/>
              <a:gd name="T8" fmla="*/ 11 w 160"/>
              <a:gd name="T9" fmla="*/ 133 h 139"/>
              <a:gd name="T10" fmla="*/ 27 w 160"/>
              <a:gd name="T11" fmla="*/ 133 h 139"/>
              <a:gd name="T12" fmla="*/ 133 w 160"/>
              <a:gd name="T13" fmla="*/ 128 h 139"/>
              <a:gd name="T14" fmla="*/ 155 w 160"/>
              <a:gd name="T15" fmla="*/ 123 h 139"/>
              <a:gd name="T16" fmla="*/ 5 w 160"/>
              <a:gd name="T17" fmla="*/ 123 h 139"/>
              <a:gd name="T18" fmla="*/ 155 w 160"/>
              <a:gd name="T19" fmla="*/ 123 h 139"/>
              <a:gd name="T20" fmla="*/ 149 w 160"/>
              <a:gd name="T21" fmla="*/ 112 h 139"/>
              <a:gd name="T22" fmla="*/ 149 w 160"/>
              <a:gd name="T23" fmla="*/ 99 h 139"/>
              <a:gd name="T24" fmla="*/ 149 w 160"/>
              <a:gd name="T25" fmla="*/ 91 h 139"/>
              <a:gd name="T26" fmla="*/ 149 w 160"/>
              <a:gd name="T27" fmla="*/ 32 h 139"/>
              <a:gd name="T28" fmla="*/ 149 w 160"/>
              <a:gd name="T29" fmla="*/ 24 h 139"/>
              <a:gd name="T30" fmla="*/ 16 w 160"/>
              <a:gd name="T31" fmla="*/ 11 h 139"/>
              <a:gd name="T32" fmla="*/ 16 w 160"/>
              <a:gd name="T33" fmla="*/ 117 h 139"/>
              <a:gd name="T34" fmla="*/ 144 w 160"/>
              <a:gd name="T35" fmla="*/ 24 h 139"/>
              <a:gd name="T36" fmla="*/ 141 w 160"/>
              <a:gd name="T37" fmla="*/ 29 h 139"/>
              <a:gd name="T38" fmla="*/ 141 w 160"/>
              <a:gd name="T39" fmla="*/ 32 h 139"/>
              <a:gd name="T40" fmla="*/ 144 w 160"/>
              <a:gd name="T41" fmla="*/ 37 h 139"/>
              <a:gd name="T42" fmla="*/ 139 w 160"/>
              <a:gd name="T43" fmla="*/ 93 h 139"/>
              <a:gd name="T44" fmla="*/ 144 w 160"/>
              <a:gd name="T45" fmla="*/ 99 h 139"/>
              <a:gd name="T46" fmla="*/ 141 w 160"/>
              <a:gd name="T47" fmla="*/ 104 h 139"/>
              <a:gd name="T48" fmla="*/ 144 w 160"/>
              <a:gd name="T49" fmla="*/ 112 h 139"/>
              <a:gd name="T50" fmla="*/ 121 w 160"/>
              <a:gd name="T51" fmla="*/ 41 h 139"/>
              <a:gd name="T52" fmla="*/ 99 w 160"/>
              <a:gd name="T53" fmla="*/ 32 h 139"/>
              <a:gd name="T54" fmla="*/ 76 w 160"/>
              <a:gd name="T55" fmla="*/ 41 h 139"/>
              <a:gd name="T56" fmla="*/ 76 w 160"/>
              <a:gd name="T57" fmla="*/ 87 h 139"/>
              <a:gd name="T58" fmla="*/ 121 w 160"/>
              <a:gd name="T59" fmla="*/ 87 h 139"/>
              <a:gd name="T60" fmla="*/ 131 w 160"/>
              <a:gd name="T61" fmla="*/ 64 h 139"/>
              <a:gd name="T62" fmla="*/ 125 w 160"/>
              <a:gd name="T63" fmla="*/ 67 h 139"/>
              <a:gd name="T64" fmla="*/ 114 w 160"/>
              <a:gd name="T65" fmla="*/ 79 h 139"/>
              <a:gd name="T66" fmla="*/ 101 w 160"/>
              <a:gd name="T67" fmla="*/ 91 h 139"/>
              <a:gd name="T68" fmla="*/ 96 w 160"/>
              <a:gd name="T69" fmla="*/ 88 h 139"/>
              <a:gd name="T70" fmla="*/ 84 w 160"/>
              <a:gd name="T71" fmla="*/ 83 h 139"/>
              <a:gd name="T72" fmla="*/ 78 w 160"/>
              <a:gd name="T73" fmla="*/ 81 h 139"/>
              <a:gd name="T74" fmla="*/ 77 w 160"/>
              <a:gd name="T75" fmla="*/ 64 h 139"/>
              <a:gd name="T76" fmla="*/ 78 w 160"/>
              <a:gd name="T77" fmla="*/ 47 h 139"/>
              <a:gd name="T78" fmla="*/ 84 w 160"/>
              <a:gd name="T79" fmla="*/ 49 h 139"/>
              <a:gd name="T80" fmla="*/ 96 w 160"/>
              <a:gd name="T81" fmla="*/ 37 h 139"/>
              <a:gd name="T82" fmla="*/ 101 w 160"/>
              <a:gd name="T83" fmla="*/ 40 h 139"/>
              <a:gd name="T84" fmla="*/ 114 w 160"/>
              <a:gd name="T85" fmla="*/ 45 h 139"/>
              <a:gd name="T86" fmla="*/ 118 w 160"/>
              <a:gd name="T87" fmla="*/ 49 h 139"/>
              <a:gd name="T88" fmla="*/ 123 w 160"/>
              <a:gd name="T89" fmla="*/ 61 h 139"/>
              <a:gd name="T90" fmla="*/ 99 w 160"/>
              <a:gd name="T91" fmla="*/ 53 h 139"/>
              <a:gd name="T92" fmla="*/ 109 w 160"/>
              <a:gd name="T93" fmla="*/ 64 h 139"/>
              <a:gd name="T94" fmla="*/ 93 w 160"/>
              <a:gd name="T95" fmla="*/ 64 h 139"/>
              <a:gd name="T96" fmla="*/ 99 w 160"/>
              <a:gd name="T97" fmla="*/ 69 h 139"/>
              <a:gd name="T98" fmla="*/ 40 w 160"/>
              <a:gd name="T99" fmla="*/ 43 h 139"/>
              <a:gd name="T100" fmla="*/ 40 w 160"/>
              <a:gd name="T101" fmla="*/ 85 h 139"/>
              <a:gd name="T102" fmla="*/ 40 w 160"/>
              <a:gd name="T103" fmla="*/ 93 h 139"/>
              <a:gd name="T104" fmla="*/ 45 w 160"/>
              <a:gd name="T105" fmla="*/ 40 h 139"/>
              <a:gd name="T106" fmla="*/ 32 w 160"/>
              <a:gd name="T107" fmla="*/ 43 h 139"/>
              <a:gd name="T108" fmla="*/ 27 w 160"/>
              <a:gd name="T109" fmla="*/ 40 h 139"/>
              <a:gd name="T110" fmla="*/ 32 w 160"/>
              <a:gd name="T111" fmla="*/ 93 h 139"/>
              <a:gd name="T112" fmla="*/ 32 w 160"/>
              <a:gd name="T113" fmla="*/ 85 h 1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60" h="139">
                <a:moveTo>
                  <a:pt x="16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128"/>
                  <a:pt x="0" y="128"/>
                  <a:pt x="0" y="128"/>
                </a:cubicBezTo>
                <a:cubicBezTo>
                  <a:pt x="5" y="128"/>
                  <a:pt x="5" y="128"/>
                  <a:pt x="5" y="128"/>
                </a:cubicBezTo>
                <a:cubicBezTo>
                  <a:pt x="5" y="139"/>
                  <a:pt x="5" y="139"/>
                  <a:pt x="5" y="139"/>
                </a:cubicBezTo>
                <a:cubicBezTo>
                  <a:pt x="32" y="139"/>
                  <a:pt x="32" y="139"/>
                  <a:pt x="32" y="139"/>
                </a:cubicBezTo>
                <a:cubicBezTo>
                  <a:pt x="32" y="128"/>
                  <a:pt x="32" y="128"/>
                  <a:pt x="32" y="128"/>
                </a:cubicBezTo>
                <a:cubicBezTo>
                  <a:pt x="128" y="128"/>
                  <a:pt x="128" y="128"/>
                  <a:pt x="128" y="128"/>
                </a:cubicBezTo>
                <a:cubicBezTo>
                  <a:pt x="128" y="139"/>
                  <a:pt x="128" y="139"/>
                  <a:pt x="128" y="139"/>
                </a:cubicBezTo>
                <a:cubicBezTo>
                  <a:pt x="155" y="139"/>
                  <a:pt x="155" y="139"/>
                  <a:pt x="155" y="139"/>
                </a:cubicBezTo>
                <a:cubicBezTo>
                  <a:pt x="155" y="128"/>
                  <a:pt x="155" y="128"/>
                  <a:pt x="155" y="128"/>
                </a:cubicBezTo>
                <a:cubicBezTo>
                  <a:pt x="160" y="128"/>
                  <a:pt x="160" y="128"/>
                  <a:pt x="160" y="128"/>
                </a:cubicBezTo>
                <a:lnTo>
                  <a:pt x="160" y="0"/>
                </a:lnTo>
                <a:close/>
                <a:moveTo>
                  <a:pt x="27" y="133"/>
                </a:moveTo>
                <a:cubicBezTo>
                  <a:pt x="11" y="133"/>
                  <a:pt x="11" y="133"/>
                  <a:pt x="11" y="133"/>
                </a:cubicBezTo>
                <a:cubicBezTo>
                  <a:pt x="11" y="128"/>
                  <a:pt x="11" y="128"/>
                  <a:pt x="11" y="128"/>
                </a:cubicBezTo>
                <a:cubicBezTo>
                  <a:pt x="27" y="128"/>
                  <a:pt x="27" y="128"/>
                  <a:pt x="27" y="128"/>
                </a:cubicBezTo>
                <a:lnTo>
                  <a:pt x="27" y="133"/>
                </a:lnTo>
                <a:close/>
                <a:moveTo>
                  <a:pt x="149" y="133"/>
                </a:moveTo>
                <a:cubicBezTo>
                  <a:pt x="133" y="133"/>
                  <a:pt x="133" y="133"/>
                  <a:pt x="133" y="133"/>
                </a:cubicBezTo>
                <a:cubicBezTo>
                  <a:pt x="133" y="128"/>
                  <a:pt x="133" y="128"/>
                  <a:pt x="133" y="128"/>
                </a:cubicBezTo>
                <a:cubicBezTo>
                  <a:pt x="149" y="128"/>
                  <a:pt x="149" y="128"/>
                  <a:pt x="149" y="128"/>
                </a:cubicBezTo>
                <a:lnTo>
                  <a:pt x="149" y="133"/>
                </a:lnTo>
                <a:close/>
                <a:moveTo>
                  <a:pt x="155" y="123"/>
                </a:moveTo>
                <a:cubicBezTo>
                  <a:pt x="128" y="123"/>
                  <a:pt x="128" y="123"/>
                  <a:pt x="128" y="123"/>
                </a:cubicBezTo>
                <a:cubicBezTo>
                  <a:pt x="32" y="123"/>
                  <a:pt x="32" y="123"/>
                  <a:pt x="32" y="123"/>
                </a:cubicBezTo>
                <a:cubicBezTo>
                  <a:pt x="5" y="123"/>
                  <a:pt x="5" y="123"/>
                  <a:pt x="5" y="123"/>
                </a:cubicBezTo>
                <a:cubicBezTo>
                  <a:pt x="5" y="5"/>
                  <a:pt x="5" y="5"/>
                  <a:pt x="5" y="5"/>
                </a:cubicBezTo>
                <a:cubicBezTo>
                  <a:pt x="155" y="5"/>
                  <a:pt x="155" y="5"/>
                  <a:pt x="155" y="5"/>
                </a:cubicBezTo>
                <a:lnTo>
                  <a:pt x="155" y="123"/>
                </a:lnTo>
                <a:close/>
                <a:moveTo>
                  <a:pt x="16" y="117"/>
                </a:moveTo>
                <a:cubicBezTo>
                  <a:pt x="144" y="117"/>
                  <a:pt x="144" y="117"/>
                  <a:pt x="144" y="117"/>
                </a:cubicBezTo>
                <a:cubicBezTo>
                  <a:pt x="147" y="117"/>
                  <a:pt x="149" y="115"/>
                  <a:pt x="149" y="112"/>
                </a:cubicBezTo>
                <a:cubicBezTo>
                  <a:pt x="149" y="104"/>
                  <a:pt x="149" y="104"/>
                  <a:pt x="149" y="104"/>
                </a:cubicBezTo>
                <a:cubicBezTo>
                  <a:pt x="151" y="104"/>
                  <a:pt x="152" y="103"/>
                  <a:pt x="152" y="101"/>
                </a:cubicBezTo>
                <a:cubicBezTo>
                  <a:pt x="152" y="100"/>
                  <a:pt x="151" y="99"/>
                  <a:pt x="149" y="99"/>
                </a:cubicBezTo>
                <a:cubicBezTo>
                  <a:pt x="149" y="96"/>
                  <a:pt x="149" y="96"/>
                  <a:pt x="149" y="96"/>
                </a:cubicBezTo>
                <a:cubicBezTo>
                  <a:pt x="151" y="96"/>
                  <a:pt x="152" y="95"/>
                  <a:pt x="152" y="93"/>
                </a:cubicBezTo>
                <a:cubicBezTo>
                  <a:pt x="152" y="92"/>
                  <a:pt x="151" y="91"/>
                  <a:pt x="149" y="91"/>
                </a:cubicBezTo>
                <a:cubicBezTo>
                  <a:pt x="149" y="37"/>
                  <a:pt x="149" y="37"/>
                  <a:pt x="149" y="37"/>
                </a:cubicBezTo>
                <a:cubicBezTo>
                  <a:pt x="151" y="37"/>
                  <a:pt x="152" y="36"/>
                  <a:pt x="152" y="35"/>
                </a:cubicBezTo>
                <a:cubicBezTo>
                  <a:pt x="152" y="33"/>
                  <a:pt x="151" y="32"/>
                  <a:pt x="149" y="32"/>
                </a:cubicBezTo>
                <a:cubicBezTo>
                  <a:pt x="149" y="29"/>
                  <a:pt x="149" y="29"/>
                  <a:pt x="149" y="29"/>
                </a:cubicBezTo>
                <a:cubicBezTo>
                  <a:pt x="151" y="29"/>
                  <a:pt x="152" y="28"/>
                  <a:pt x="152" y="27"/>
                </a:cubicBezTo>
                <a:cubicBezTo>
                  <a:pt x="152" y="25"/>
                  <a:pt x="151" y="24"/>
                  <a:pt x="149" y="24"/>
                </a:cubicBezTo>
                <a:cubicBezTo>
                  <a:pt x="149" y="16"/>
                  <a:pt x="149" y="16"/>
                  <a:pt x="149" y="16"/>
                </a:cubicBezTo>
                <a:cubicBezTo>
                  <a:pt x="149" y="13"/>
                  <a:pt x="147" y="11"/>
                  <a:pt x="144" y="11"/>
                </a:cubicBezTo>
                <a:cubicBezTo>
                  <a:pt x="16" y="11"/>
                  <a:pt x="16" y="11"/>
                  <a:pt x="16" y="11"/>
                </a:cubicBezTo>
                <a:cubicBezTo>
                  <a:pt x="13" y="11"/>
                  <a:pt x="11" y="13"/>
                  <a:pt x="11" y="16"/>
                </a:cubicBezTo>
                <a:cubicBezTo>
                  <a:pt x="11" y="112"/>
                  <a:pt x="11" y="112"/>
                  <a:pt x="11" y="112"/>
                </a:cubicBezTo>
                <a:cubicBezTo>
                  <a:pt x="11" y="115"/>
                  <a:pt x="13" y="117"/>
                  <a:pt x="16" y="117"/>
                </a:cubicBezTo>
                <a:close/>
                <a:moveTo>
                  <a:pt x="16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41" y="24"/>
                  <a:pt x="141" y="24"/>
                  <a:pt x="141" y="24"/>
                </a:cubicBezTo>
                <a:cubicBezTo>
                  <a:pt x="140" y="24"/>
                  <a:pt x="139" y="25"/>
                  <a:pt x="139" y="27"/>
                </a:cubicBezTo>
                <a:cubicBezTo>
                  <a:pt x="139" y="28"/>
                  <a:pt x="140" y="29"/>
                  <a:pt x="141" y="29"/>
                </a:cubicBezTo>
                <a:cubicBezTo>
                  <a:pt x="144" y="29"/>
                  <a:pt x="144" y="29"/>
                  <a:pt x="144" y="29"/>
                </a:cubicBezTo>
                <a:cubicBezTo>
                  <a:pt x="144" y="32"/>
                  <a:pt x="144" y="32"/>
                  <a:pt x="144" y="32"/>
                </a:cubicBezTo>
                <a:cubicBezTo>
                  <a:pt x="141" y="32"/>
                  <a:pt x="141" y="32"/>
                  <a:pt x="141" y="32"/>
                </a:cubicBezTo>
                <a:cubicBezTo>
                  <a:pt x="140" y="32"/>
                  <a:pt x="139" y="33"/>
                  <a:pt x="139" y="35"/>
                </a:cubicBezTo>
                <a:cubicBezTo>
                  <a:pt x="139" y="36"/>
                  <a:pt x="140" y="37"/>
                  <a:pt x="141" y="37"/>
                </a:cubicBezTo>
                <a:cubicBezTo>
                  <a:pt x="144" y="37"/>
                  <a:pt x="144" y="37"/>
                  <a:pt x="144" y="37"/>
                </a:cubicBezTo>
                <a:cubicBezTo>
                  <a:pt x="144" y="91"/>
                  <a:pt x="144" y="91"/>
                  <a:pt x="144" y="91"/>
                </a:cubicBezTo>
                <a:cubicBezTo>
                  <a:pt x="141" y="91"/>
                  <a:pt x="141" y="91"/>
                  <a:pt x="141" y="91"/>
                </a:cubicBezTo>
                <a:cubicBezTo>
                  <a:pt x="140" y="91"/>
                  <a:pt x="139" y="92"/>
                  <a:pt x="139" y="93"/>
                </a:cubicBezTo>
                <a:cubicBezTo>
                  <a:pt x="139" y="95"/>
                  <a:pt x="140" y="96"/>
                  <a:pt x="141" y="96"/>
                </a:cubicBezTo>
                <a:cubicBezTo>
                  <a:pt x="144" y="96"/>
                  <a:pt x="144" y="96"/>
                  <a:pt x="144" y="96"/>
                </a:cubicBezTo>
                <a:cubicBezTo>
                  <a:pt x="144" y="99"/>
                  <a:pt x="144" y="99"/>
                  <a:pt x="144" y="99"/>
                </a:cubicBezTo>
                <a:cubicBezTo>
                  <a:pt x="141" y="99"/>
                  <a:pt x="141" y="99"/>
                  <a:pt x="141" y="99"/>
                </a:cubicBezTo>
                <a:cubicBezTo>
                  <a:pt x="140" y="99"/>
                  <a:pt x="139" y="100"/>
                  <a:pt x="139" y="101"/>
                </a:cubicBezTo>
                <a:cubicBezTo>
                  <a:pt x="139" y="103"/>
                  <a:pt x="140" y="104"/>
                  <a:pt x="141" y="104"/>
                </a:cubicBezTo>
                <a:cubicBezTo>
                  <a:pt x="144" y="104"/>
                  <a:pt x="144" y="104"/>
                  <a:pt x="144" y="104"/>
                </a:cubicBezTo>
                <a:cubicBezTo>
                  <a:pt x="144" y="112"/>
                  <a:pt x="144" y="112"/>
                  <a:pt x="144" y="112"/>
                </a:cubicBezTo>
                <a:cubicBezTo>
                  <a:pt x="144" y="112"/>
                  <a:pt x="144" y="112"/>
                  <a:pt x="144" y="112"/>
                </a:cubicBezTo>
                <a:cubicBezTo>
                  <a:pt x="16" y="112"/>
                  <a:pt x="16" y="112"/>
                  <a:pt x="16" y="112"/>
                </a:cubicBezTo>
                <a:lnTo>
                  <a:pt x="16" y="16"/>
                </a:lnTo>
                <a:close/>
                <a:moveTo>
                  <a:pt x="121" y="41"/>
                </a:moveTo>
                <a:cubicBezTo>
                  <a:pt x="121" y="41"/>
                  <a:pt x="121" y="41"/>
                  <a:pt x="121" y="41"/>
                </a:cubicBezTo>
                <a:cubicBezTo>
                  <a:pt x="121" y="41"/>
                  <a:pt x="121" y="41"/>
                  <a:pt x="121" y="41"/>
                </a:cubicBezTo>
                <a:cubicBezTo>
                  <a:pt x="115" y="36"/>
                  <a:pt x="107" y="32"/>
                  <a:pt x="99" y="32"/>
                </a:cubicBezTo>
                <a:cubicBezTo>
                  <a:pt x="90" y="32"/>
                  <a:pt x="82" y="36"/>
                  <a:pt x="76" y="41"/>
                </a:cubicBezTo>
                <a:cubicBezTo>
                  <a:pt x="76" y="41"/>
                  <a:pt x="76" y="41"/>
                  <a:pt x="76" y="41"/>
                </a:cubicBezTo>
                <a:cubicBezTo>
                  <a:pt x="76" y="41"/>
                  <a:pt x="76" y="41"/>
                  <a:pt x="76" y="41"/>
                </a:cubicBezTo>
                <a:cubicBezTo>
                  <a:pt x="70" y="47"/>
                  <a:pt x="67" y="55"/>
                  <a:pt x="67" y="64"/>
                </a:cubicBezTo>
                <a:cubicBezTo>
                  <a:pt x="67" y="73"/>
                  <a:pt x="70" y="81"/>
                  <a:pt x="76" y="87"/>
                </a:cubicBezTo>
                <a:cubicBezTo>
                  <a:pt x="76" y="87"/>
                  <a:pt x="76" y="87"/>
                  <a:pt x="76" y="87"/>
                </a:cubicBezTo>
                <a:cubicBezTo>
                  <a:pt x="76" y="87"/>
                  <a:pt x="76" y="87"/>
                  <a:pt x="76" y="87"/>
                </a:cubicBezTo>
                <a:cubicBezTo>
                  <a:pt x="82" y="92"/>
                  <a:pt x="90" y="96"/>
                  <a:pt x="99" y="96"/>
                </a:cubicBezTo>
                <a:cubicBezTo>
                  <a:pt x="107" y="96"/>
                  <a:pt x="115" y="92"/>
                  <a:pt x="121" y="87"/>
                </a:cubicBezTo>
                <a:cubicBezTo>
                  <a:pt x="121" y="87"/>
                  <a:pt x="121" y="87"/>
                  <a:pt x="121" y="87"/>
                </a:cubicBezTo>
                <a:cubicBezTo>
                  <a:pt x="121" y="87"/>
                  <a:pt x="121" y="87"/>
                  <a:pt x="121" y="87"/>
                </a:cubicBezTo>
                <a:cubicBezTo>
                  <a:pt x="127" y="81"/>
                  <a:pt x="131" y="73"/>
                  <a:pt x="131" y="64"/>
                </a:cubicBezTo>
                <a:cubicBezTo>
                  <a:pt x="131" y="55"/>
                  <a:pt x="127" y="47"/>
                  <a:pt x="121" y="41"/>
                </a:cubicBezTo>
                <a:close/>
                <a:moveTo>
                  <a:pt x="123" y="67"/>
                </a:moveTo>
                <a:cubicBezTo>
                  <a:pt x="125" y="67"/>
                  <a:pt x="125" y="67"/>
                  <a:pt x="125" y="67"/>
                </a:cubicBezTo>
                <a:cubicBezTo>
                  <a:pt x="125" y="72"/>
                  <a:pt x="123" y="77"/>
                  <a:pt x="119" y="81"/>
                </a:cubicBezTo>
                <a:cubicBezTo>
                  <a:pt x="118" y="79"/>
                  <a:pt x="118" y="79"/>
                  <a:pt x="118" y="79"/>
                </a:cubicBezTo>
                <a:cubicBezTo>
                  <a:pt x="116" y="78"/>
                  <a:pt x="115" y="78"/>
                  <a:pt x="114" y="79"/>
                </a:cubicBezTo>
                <a:cubicBezTo>
                  <a:pt x="113" y="80"/>
                  <a:pt x="113" y="82"/>
                  <a:pt x="114" y="83"/>
                </a:cubicBezTo>
                <a:cubicBezTo>
                  <a:pt x="116" y="85"/>
                  <a:pt x="116" y="85"/>
                  <a:pt x="116" y="85"/>
                </a:cubicBezTo>
                <a:cubicBezTo>
                  <a:pt x="112" y="88"/>
                  <a:pt x="107" y="90"/>
                  <a:pt x="101" y="91"/>
                </a:cubicBezTo>
                <a:cubicBezTo>
                  <a:pt x="101" y="88"/>
                  <a:pt x="101" y="88"/>
                  <a:pt x="101" y="88"/>
                </a:cubicBezTo>
                <a:cubicBezTo>
                  <a:pt x="101" y="87"/>
                  <a:pt x="100" y="85"/>
                  <a:pt x="99" y="85"/>
                </a:cubicBezTo>
                <a:cubicBezTo>
                  <a:pt x="97" y="85"/>
                  <a:pt x="96" y="87"/>
                  <a:pt x="96" y="88"/>
                </a:cubicBezTo>
                <a:cubicBezTo>
                  <a:pt x="96" y="91"/>
                  <a:pt x="96" y="91"/>
                  <a:pt x="96" y="91"/>
                </a:cubicBezTo>
                <a:cubicBezTo>
                  <a:pt x="91" y="90"/>
                  <a:pt x="86" y="88"/>
                  <a:pt x="82" y="85"/>
                </a:cubicBezTo>
                <a:cubicBezTo>
                  <a:pt x="84" y="83"/>
                  <a:pt x="84" y="83"/>
                  <a:pt x="84" y="83"/>
                </a:cubicBezTo>
                <a:cubicBezTo>
                  <a:pt x="85" y="82"/>
                  <a:pt x="85" y="80"/>
                  <a:pt x="84" y="79"/>
                </a:cubicBezTo>
                <a:cubicBezTo>
                  <a:pt x="83" y="78"/>
                  <a:pt x="81" y="78"/>
                  <a:pt x="80" y="79"/>
                </a:cubicBezTo>
                <a:cubicBezTo>
                  <a:pt x="78" y="81"/>
                  <a:pt x="78" y="81"/>
                  <a:pt x="78" y="81"/>
                </a:cubicBezTo>
                <a:cubicBezTo>
                  <a:pt x="75" y="77"/>
                  <a:pt x="73" y="72"/>
                  <a:pt x="72" y="67"/>
                </a:cubicBezTo>
                <a:cubicBezTo>
                  <a:pt x="75" y="67"/>
                  <a:pt x="75" y="67"/>
                  <a:pt x="75" y="67"/>
                </a:cubicBezTo>
                <a:cubicBezTo>
                  <a:pt x="76" y="67"/>
                  <a:pt x="77" y="65"/>
                  <a:pt x="77" y="64"/>
                </a:cubicBezTo>
                <a:cubicBezTo>
                  <a:pt x="77" y="63"/>
                  <a:pt x="76" y="61"/>
                  <a:pt x="75" y="61"/>
                </a:cubicBezTo>
                <a:cubicBezTo>
                  <a:pt x="72" y="61"/>
                  <a:pt x="72" y="61"/>
                  <a:pt x="72" y="61"/>
                </a:cubicBezTo>
                <a:cubicBezTo>
                  <a:pt x="73" y="56"/>
                  <a:pt x="75" y="51"/>
                  <a:pt x="78" y="47"/>
                </a:cubicBezTo>
                <a:cubicBezTo>
                  <a:pt x="80" y="49"/>
                  <a:pt x="80" y="49"/>
                  <a:pt x="80" y="49"/>
                </a:cubicBezTo>
                <a:cubicBezTo>
                  <a:pt x="80" y="49"/>
                  <a:pt x="81" y="50"/>
                  <a:pt x="82" y="50"/>
                </a:cubicBezTo>
                <a:cubicBezTo>
                  <a:pt x="82" y="50"/>
                  <a:pt x="83" y="49"/>
                  <a:pt x="84" y="49"/>
                </a:cubicBezTo>
                <a:cubicBezTo>
                  <a:pt x="85" y="48"/>
                  <a:pt x="85" y="46"/>
                  <a:pt x="84" y="45"/>
                </a:cubicBezTo>
                <a:cubicBezTo>
                  <a:pt x="82" y="43"/>
                  <a:pt x="82" y="43"/>
                  <a:pt x="82" y="43"/>
                </a:cubicBezTo>
                <a:cubicBezTo>
                  <a:pt x="86" y="40"/>
                  <a:pt x="91" y="38"/>
                  <a:pt x="96" y="37"/>
                </a:cubicBezTo>
                <a:cubicBezTo>
                  <a:pt x="96" y="40"/>
                  <a:pt x="96" y="40"/>
                  <a:pt x="96" y="40"/>
                </a:cubicBezTo>
                <a:cubicBezTo>
                  <a:pt x="96" y="41"/>
                  <a:pt x="97" y="43"/>
                  <a:pt x="99" y="43"/>
                </a:cubicBezTo>
                <a:cubicBezTo>
                  <a:pt x="100" y="43"/>
                  <a:pt x="101" y="41"/>
                  <a:pt x="101" y="40"/>
                </a:cubicBezTo>
                <a:cubicBezTo>
                  <a:pt x="101" y="37"/>
                  <a:pt x="101" y="37"/>
                  <a:pt x="101" y="37"/>
                </a:cubicBezTo>
                <a:cubicBezTo>
                  <a:pt x="107" y="38"/>
                  <a:pt x="112" y="40"/>
                  <a:pt x="116" y="43"/>
                </a:cubicBezTo>
                <a:cubicBezTo>
                  <a:pt x="114" y="45"/>
                  <a:pt x="114" y="45"/>
                  <a:pt x="114" y="45"/>
                </a:cubicBezTo>
                <a:cubicBezTo>
                  <a:pt x="113" y="46"/>
                  <a:pt x="113" y="48"/>
                  <a:pt x="114" y="49"/>
                </a:cubicBezTo>
                <a:cubicBezTo>
                  <a:pt x="114" y="49"/>
                  <a:pt x="115" y="50"/>
                  <a:pt x="116" y="50"/>
                </a:cubicBezTo>
                <a:cubicBezTo>
                  <a:pt x="116" y="50"/>
                  <a:pt x="117" y="49"/>
                  <a:pt x="118" y="49"/>
                </a:cubicBezTo>
                <a:cubicBezTo>
                  <a:pt x="119" y="47"/>
                  <a:pt x="119" y="47"/>
                  <a:pt x="119" y="47"/>
                </a:cubicBezTo>
                <a:cubicBezTo>
                  <a:pt x="123" y="51"/>
                  <a:pt x="125" y="56"/>
                  <a:pt x="125" y="61"/>
                </a:cubicBezTo>
                <a:cubicBezTo>
                  <a:pt x="123" y="61"/>
                  <a:pt x="123" y="61"/>
                  <a:pt x="123" y="61"/>
                </a:cubicBezTo>
                <a:cubicBezTo>
                  <a:pt x="121" y="61"/>
                  <a:pt x="120" y="63"/>
                  <a:pt x="120" y="64"/>
                </a:cubicBezTo>
                <a:cubicBezTo>
                  <a:pt x="120" y="65"/>
                  <a:pt x="121" y="67"/>
                  <a:pt x="123" y="67"/>
                </a:cubicBezTo>
                <a:close/>
                <a:moveTo>
                  <a:pt x="99" y="53"/>
                </a:moveTo>
                <a:cubicBezTo>
                  <a:pt x="93" y="53"/>
                  <a:pt x="88" y="58"/>
                  <a:pt x="88" y="64"/>
                </a:cubicBezTo>
                <a:cubicBezTo>
                  <a:pt x="88" y="70"/>
                  <a:pt x="93" y="75"/>
                  <a:pt x="99" y="75"/>
                </a:cubicBezTo>
                <a:cubicBezTo>
                  <a:pt x="105" y="75"/>
                  <a:pt x="109" y="70"/>
                  <a:pt x="109" y="64"/>
                </a:cubicBezTo>
                <a:cubicBezTo>
                  <a:pt x="109" y="58"/>
                  <a:pt x="105" y="53"/>
                  <a:pt x="99" y="53"/>
                </a:cubicBezTo>
                <a:close/>
                <a:moveTo>
                  <a:pt x="99" y="69"/>
                </a:moveTo>
                <a:cubicBezTo>
                  <a:pt x="96" y="69"/>
                  <a:pt x="93" y="67"/>
                  <a:pt x="93" y="64"/>
                </a:cubicBezTo>
                <a:cubicBezTo>
                  <a:pt x="93" y="61"/>
                  <a:pt x="96" y="59"/>
                  <a:pt x="99" y="59"/>
                </a:cubicBezTo>
                <a:cubicBezTo>
                  <a:pt x="102" y="59"/>
                  <a:pt x="104" y="61"/>
                  <a:pt x="104" y="64"/>
                </a:cubicBezTo>
                <a:cubicBezTo>
                  <a:pt x="104" y="67"/>
                  <a:pt x="102" y="69"/>
                  <a:pt x="99" y="69"/>
                </a:cubicBezTo>
                <a:close/>
                <a:moveTo>
                  <a:pt x="43" y="37"/>
                </a:moveTo>
                <a:cubicBezTo>
                  <a:pt x="41" y="37"/>
                  <a:pt x="40" y="39"/>
                  <a:pt x="40" y="40"/>
                </a:cubicBezTo>
                <a:cubicBezTo>
                  <a:pt x="40" y="43"/>
                  <a:pt x="40" y="43"/>
                  <a:pt x="40" y="43"/>
                </a:cubicBezTo>
                <a:cubicBezTo>
                  <a:pt x="39" y="43"/>
                  <a:pt x="37" y="44"/>
                  <a:pt x="37" y="45"/>
                </a:cubicBezTo>
                <a:cubicBezTo>
                  <a:pt x="37" y="47"/>
                  <a:pt x="39" y="48"/>
                  <a:pt x="40" y="48"/>
                </a:cubicBezTo>
                <a:cubicBezTo>
                  <a:pt x="40" y="85"/>
                  <a:pt x="40" y="85"/>
                  <a:pt x="40" y="85"/>
                </a:cubicBezTo>
                <a:cubicBezTo>
                  <a:pt x="39" y="85"/>
                  <a:pt x="37" y="87"/>
                  <a:pt x="37" y="88"/>
                </a:cubicBezTo>
                <a:cubicBezTo>
                  <a:pt x="37" y="89"/>
                  <a:pt x="39" y="91"/>
                  <a:pt x="40" y="91"/>
                </a:cubicBezTo>
                <a:cubicBezTo>
                  <a:pt x="40" y="93"/>
                  <a:pt x="40" y="93"/>
                  <a:pt x="40" y="93"/>
                </a:cubicBezTo>
                <a:cubicBezTo>
                  <a:pt x="40" y="95"/>
                  <a:pt x="41" y="96"/>
                  <a:pt x="43" y="96"/>
                </a:cubicBezTo>
                <a:cubicBezTo>
                  <a:pt x="44" y="96"/>
                  <a:pt x="45" y="95"/>
                  <a:pt x="45" y="93"/>
                </a:cubicBezTo>
                <a:cubicBezTo>
                  <a:pt x="45" y="40"/>
                  <a:pt x="45" y="40"/>
                  <a:pt x="45" y="40"/>
                </a:cubicBezTo>
                <a:cubicBezTo>
                  <a:pt x="45" y="39"/>
                  <a:pt x="44" y="37"/>
                  <a:pt x="43" y="37"/>
                </a:cubicBezTo>
                <a:close/>
                <a:moveTo>
                  <a:pt x="35" y="45"/>
                </a:moveTo>
                <a:cubicBezTo>
                  <a:pt x="35" y="44"/>
                  <a:pt x="33" y="43"/>
                  <a:pt x="32" y="43"/>
                </a:cubicBezTo>
                <a:cubicBezTo>
                  <a:pt x="32" y="40"/>
                  <a:pt x="32" y="40"/>
                  <a:pt x="32" y="40"/>
                </a:cubicBezTo>
                <a:cubicBezTo>
                  <a:pt x="32" y="39"/>
                  <a:pt x="31" y="37"/>
                  <a:pt x="29" y="37"/>
                </a:cubicBezTo>
                <a:cubicBezTo>
                  <a:pt x="28" y="37"/>
                  <a:pt x="27" y="39"/>
                  <a:pt x="27" y="40"/>
                </a:cubicBezTo>
                <a:cubicBezTo>
                  <a:pt x="27" y="93"/>
                  <a:pt x="27" y="93"/>
                  <a:pt x="27" y="93"/>
                </a:cubicBezTo>
                <a:cubicBezTo>
                  <a:pt x="27" y="95"/>
                  <a:pt x="28" y="96"/>
                  <a:pt x="29" y="96"/>
                </a:cubicBezTo>
                <a:cubicBezTo>
                  <a:pt x="31" y="96"/>
                  <a:pt x="32" y="95"/>
                  <a:pt x="32" y="93"/>
                </a:cubicBezTo>
                <a:cubicBezTo>
                  <a:pt x="32" y="91"/>
                  <a:pt x="32" y="91"/>
                  <a:pt x="32" y="91"/>
                </a:cubicBezTo>
                <a:cubicBezTo>
                  <a:pt x="33" y="91"/>
                  <a:pt x="35" y="89"/>
                  <a:pt x="35" y="88"/>
                </a:cubicBezTo>
                <a:cubicBezTo>
                  <a:pt x="35" y="87"/>
                  <a:pt x="33" y="85"/>
                  <a:pt x="32" y="85"/>
                </a:cubicBezTo>
                <a:cubicBezTo>
                  <a:pt x="32" y="48"/>
                  <a:pt x="32" y="48"/>
                  <a:pt x="32" y="48"/>
                </a:cubicBezTo>
                <a:cubicBezTo>
                  <a:pt x="33" y="48"/>
                  <a:pt x="35" y="47"/>
                  <a:pt x="35" y="4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39" name="Freeform 1136">
            <a:extLst>
              <a:ext uri="{FF2B5EF4-FFF2-40B4-BE49-F238E27FC236}">
                <a16:creationId xmlns:a16="http://schemas.microsoft.com/office/drawing/2014/main" xmlns="" id="{25285E16-4C83-4C18-8C45-3A331D3C560C}"/>
              </a:ext>
            </a:extLst>
          </p:cNvPr>
          <p:cNvSpPr>
            <a:spLocks noEditPoints="1"/>
          </p:cNvSpPr>
          <p:nvPr/>
        </p:nvSpPr>
        <p:spPr bwMode="auto">
          <a:xfrm>
            <a:off x="7761288" y="1597025"/>
            <a:ext cx="547688" cy="531813"/>
          </a:xfrm>
          <a:custGeom>
            <a:avLst/>
            <a:gdLst>
              <a:gd name="T0" fmla="*/ 77 w 160"/>
              <a:gd name="T1" fmla="*/ 5 h 154"/>
              <a:gd name="T2" fmla="*/ 5 w 160"/>
              <a:gd name="T3" fmla="*/ 152 h 154"/>
              <a:gd name="T4" fmla="*/ 100 w 160"/>
              <a:gd name="T5" fmla="*/ 154 h 154"/>
              <a:gd name="T6" fmla="*/ 155 w 160"/>
              <a:gd name="T7" fmla="*/ 141 h 154"/>
              <a:gd name="T8" fmla="*/ 11 w 160"/>
              <a:gd name="T9" fmla="*/ 141 h 154"/>
              <a:gd name="T10" fmla="*/ 5 w 160"/>
              <a:gd name="T11" fmla="*/ 19 h 154"/>
              <a:gd name="T12" fmla="*/ 77 w 160"/>
              <a:gd name="T13" fmla="*/ 131 h 154"/>
              <a:gd name="T14" fmla="*/ 77 w 160"/>
              <a:gd name="T15" fmla="*/ 101 h 154"/>
              <a:gd name="T16" fmla="*/ 51 w 160"/>
              <a:gd name="T17" fmla="*/ 123 h 154"/>
              <a:gd name="T18" fmla="*/ 16 w 160"/>
              <a:gd name="T19" fmla="*/ 125 h 154"/>
              <a:gd name="T20" fmla="*/ 16 w 160"/>
              <a:gd name="T21" fmla="*/ 30 h 154"/>
              <a:gd name="T22" fmla="*/ 48 w 160"/>
              <a:gd name="T23" fmla="*/ 29 h 154"/>
              <a:gd name="T24" fmla="*/ 77 w 160"/>
              <a:gd name="T25" fmla="*/ 37 h 154"/>
              <a:gd name="T26" fmla="*/ 99 w 160"/>
              <a:gd name="T27" fmla="*/ 11 h 154"/>
              <a:gd name="T28" fmla="*/ 141 w 160"/>
              <a:gd name="T29" fmla="*/ 37 h 154"/>
              <a:gd name="T30" fmla="*/ 139 w 160"/>
              <a:gd name="T31" fmla="*/ 107 h 154"/>
              <a:gd name="T32" fmla="*/ 104 w 160"/>
              <a:gd name="T33" fmla="*/ 7 h 154"/>
              <a:gd name="T34" fmla="*/ 135 w 160"/>
              <a:gd name="T35" fmla="*/ 136 h 154"/>
              <a:gd name="T36" fmla="*/ 147 w 160"/>
              <a:gd name="T37" fmla="*/ 112 h 154"/>
              <a:gd name="T38" fmla="*/ 149 w 160"/>
              <a:gd name="T39" fmla="*/ 51 h 154"/>
              <a:gd name="T40" fmla="*/ 149 w 160"/>
              <a:gd name="T41" fmla="*/ 37 h 154"/>
              <a:gd name="T42" fmla="*/ 91 w 160"/>
              <a:gd name="T43" fmla="*/ 13 h 154"/>
              <a:gd name="T44" fmla="*/ 91 w 160"/>
              <a:gd name="T45" fmla="*/ 34 h 154"/>
              <a:gd name="T46" fmla="*/ 91 w 160"/>
              <a:gd name="T47" fmla="*/ 120 h 154"/>
              <a:gd name="T48" fmla="*/ 93 w 160"/>
              <a:gd name="T49" fmla="*/ 48 h 154"/>
              <a:gd name="T50" fmla="*/ 88 w 160"/>
              <a:gd name="T51" fmla="*/ 138 h 154"/>
              <a:gd name="T52" fmla="*/ 109 w 160"/>
              <a:gd name="T53" fmla="*/ 58 h 154"/>
              <a:gd name="T54" fmla="*/ 107 w 160"/>
              <a:gd name="T55" fmla="*/ 50 h 154"/>
              <a:gd name="T56" fmla="*/ 131 w 160"/>
              <a:gd name="T57" fmla="*/ 85 h 154"/>
              <a:gd name="T58" fmla="*/ 35 w 160"/>
              <a:gd name="T59" fmla="*/ 43 h 154"/>
              <a:gd name="T60" fmla="*/ 45 w 160"/>
              <a:gd name="T61" fmla="*/ 53 h 154"/>
              <a:gd name="T62" fmla="*/ 48 w 160"/>
              <a:gd name="T63" fmla="*/ 45 h 154"/>
              <a:gd name="T64" fmla="*/ 27 w 160"/>
              <a:gd name="T65" fmla="*/ 35 h 154"/>
              <a:gd name="T66" fmla="*/ 27 w 160"/>
              <a:gd name="T67" fmla="*/ 56 h 154"/>
              <a:gd name="T68" fmla="*/ 59 w 160"/>
              <a:gd name="T69" fmla="*/ 35 h 154"/>
              <a:gd name="T70" fmla="*/ 69 w 160"/>
              <a:gd name="T71" fmla="*/ 45 h 154"/>
              <a:gd name="T72" fmla="*/ 32 w 160"/>
              <a:gd name="T73" fmla="*/ 61 h 154"/>
              <a:gd name="T74" fmla="*/ 19 w 160"/>
              <a:gd name="T75" fmla="*/ 59 h 154"/>
              <a:gd name="T76" fmla="*/ 67 w 160"/>
              <a:gd name="T77" fmla="*/ 64 h 154"/>
              <a:gd name="T78" fmla="*/ 75 w 160"/>
              <a:gd name="T79" fmla="*/ 35 h 154"/>
              <a:gd name="T80" fmla="*/ 37 w 160"/>
              <a:gd name="T81" fmla="*/ 77 h 154"/>
              <a:gd name="T82" fmla="*/ 40 w 160"/>
              <a:gd name="T83" fmla="*/ 69 h 154"/>
              <a:gd name="T84" fmla="*/ 51 w 160"/>
              <a:gd name="T85" fmla="*/ 75 h 154"/>
              <a:gd name="T86" fmla="*/ 19 w 160"/>
              <a:gd name="T87" fmla="*/ 80 h 154"/>
              <a:gd name="T88" fmla="*/ 27 w 160"/>
              <a:gd name="T89" fmla="*/ 67 h 154"/>
              <a:gd name="T90" fmla="*/ 61 w 160"/>
              <a:gd name="T91" fmla="*/ 69 h 154"/>
              <a:gd name="T92" fmla="*/ 56 w 160"/>
              <a:gd name="T93" fmla="*/ 85 h 154"/>
              <a:gd name="T94" fmla="*/ 35 w 160"/>
              <a:gd name="T95" fmla="*/ 91 h 154"/>
              <a:gd name="T96" fmla="*/ 51 w 160"/>
              <a:gd name="T97" fmla="*/ 96 h 154"/>
              <a:gd name="T98" fmla="*/ 19 w 160"/>
              <a:gd name="T99" fmla="*/ 91 h 154"/>
              <a:gd name="T100" fmla="*/ 77 w 160"/>
              <a:gd name="T101" fmla="*/ 69 h 154"/>
              <a:gd name="T102" fmla="*/ 72 w 160"/>
              <a:gd name="T103" fmla="*/ 85 h 154"/>
              <a:gd name="T104" fmla="*/ 43 w 160"/>
              <a:gd name="T105" fmla="*/ 99 h 154"/>
              <a:gd name="T106" fmla="*/ 43 w 160"/>
              <a:gd name="T107" fmla="*/ 120 h 154"/>
              <a:gd name="T108" fmla="*/ 51 w 160"/>
              <a:gd name="T109" fmla="*/ 107 h 154"/>
              <a:gd name="T110" fmla="*/ 29 w 160"/>
              <a:gd name="T111" fmla="*/ 101 h 154"/>
              <a:gd name="T112" fmla="*/ 24 w 160"/>
              <a:gd name="T113" fmla="*/ 117 h 154"/>
              <a:gd name="T114" fmla="*/ 59 w 160"/>
              <a:gd name="T115" fmla="*/ 115 h 154"/>
              <a:gd name="T116" fmla="*/ 67 w 160"/>
              <a:gd name="T117" fmla="*/ 112 h 154"/>
              <a:gd name="T118" fmla="*/ 75 w 160"/>
              <a:gd name="T119" fmla="*/ 99 h 1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60" h="154">
                <a:moveTo>
                  <a:pt x="155" y="13"/>
                </a:moveTo>
                <a:cubicBezTo>
                  <a:pt x="126" y="13"/>
                  <a:pt x="126" y="13"/>
                  <a:pt x="126" y="13"/>
                </a:cubicBezTo>
                <a:cubicBezTo>
                  <a:pt x="103" y="0"/>
                  <a:pt x="103" y="0"/>
                  <a:pt x="103" y="0"/>
                </a:cubicBezTo>
                <a:cubicBezTo>
                  <a:pt x="102" y="0"/>
                  <a:pt x="101" y="0"/>
                  <a:pt x="100" y="0"/>
                </a:cubicBezTo>
                <a:cubicBezTo>
                  <a:pt x="99" y="1"/>
                  <a:pt x="99" y="2"/>
                  <a:pt x="99" y="3"/>
                </a:cubicBezTo>
                <a:cubicBezTo>
                  <a:pt x="99" y="5"/>
                  <a:pt x="99" y="5"/>
                  <a:pt x="99" y="5"/>
                </a:cubicBezTo>
                <a:cubicBezTo>
                  <a:pt x="77" y="5"/>
                  <a:pt x="77" y="5"/>
                  <a:pt x="77" y="5"/>
                </a:cubicBezTo>
                <a:cubicBezTo>
                  <a:pt x="77" y="13"/>
                  <a:pt x="77" y="13"/>
                  <a:pt x="77" y="13"/>
                </a:cubicBezTo>
                <a:cubicBezTo>
                  <a:pt x="5" y="13"/>
                  <a:pt x="5" y="13"/>
                  <a:pt x="5" y="13"/>
                </a:cubicBezTo>
                <a:cubicBezTo>
                  <a:pt x="2" y="13"/>
                  <a:pt x="0" y="16"/>
                  <a:pt x="0" y="19"/>
                </a:cubicBezTo>
                <a:cubicBezTo>
                  <a:pt x="0" y="136"/>
                  <a:pt x="0" y="136"/>
                  <a:pt x="0" y="136"/>
                </a:cubicBezTo>
                <a:cubicBezTo>
                  <a:pt x="0" y="139"/>
                  <a:pt x="2" y="141"/>
                  <a:pt x="5" y="141"/>
                </a:cubicBezTo>
                <a:cubicBezTo>
                  <a:pt x="5" y="141"/>
                  <a:pt x="5" y="141"/>
                  <a:pt x="5" y="141"/>
                </a:cubicBezTo>
                <a:cubicBezTo>
                  <a:pt x="5" y="152"/>
                  <a:pt x="5" y="152"/>
                  <a:pt x="5" y="152"/>
                </a:cubicBezTo>
                <a:cubicBezTo>
                  <a:pt x="32" y="152"/>
                  <a:pt x="32" y="152"/>
                  <a:pt x="32" y="152"/>
                </a:cubicBezTo>
                <a:cubicBezTo>
                  <a:pt x="32" y="141"/>
                  <a:pt x="32" y="141"/>
                  <a:pt x="32" y="141"/>
                </a:cubicBezTo>
                <a:cubicBezTo>
                  <a:pt x="77" y="141"/>
                  <a:pt x="77" y="141"/>
                  <a:pt x="77" y="141"/>
                </a:cubicBezTo>
                <a:cubicBezTo>
                  <a:pt x="77" y="149"/>
                  <a:pt x="77" y="149"/>
                  <a:pt x="77" y="149"/>
                </a:cubicBezTo>
                <a:cubicBezTo>
                  <a:pt x="99" y="149"/>
                  <a:pt x="99" y="149"/>
                  <a:pt x="99" y="149"/>
                </a:cubicBezTo>
                <a:cubicBezTo>
                  <a:pt x="99" y="151"/>
                  <a:pt x="99" y="151"/>
                  <a:pt x="99" y="151"/>
                </a:cubicBezTo>
                <a:cubicBezTo>
                  <a:pt x="99" y="152"/>
                  <a:pt x="99" y="153"/>
                  <a:pt x="100" y="154"/>
                </a:cubicBezTo>
                <a:cubicBezTo>
                  <a:pt x="101" y="154"/>
                  <a:pt x="101" y="154"/>
                  <a:pt x="102" y="154"/>
                </a:cubicBezTo>
                <a:cubicBezTo>
                  <a:pt x="102" y="154"/>
                  <a:pt x="103" y="154"/>
                  <a:pt x="103" y="154"/>
                </a:cubicBezTo>
                <a:cubicBezTo>
                  <a:pt x="125" y="141"/>
                  <a:pt x="125" y="141"/>
                  <a:pt x="125" y="141"/>
                </a:cubicBezTo>
                <a:cubicBezTo>
                  <a:pt x="128" y="141"/>
                  <a:pt x="128" y="141"/>
                  <a:pt x="128" y="141"/>
                </a:cubicBezTo>
                <a:cubicBezTo>
                  <a:pt x="128" y="152"/>
                  <a:pt x="128" y="152"/>
                  <a:pt x="128" y="152"/>
                </a:cubicBezTo>
                <a:cubicBezTo>
                  <a:pt x="155" y="152"/>
                  <a:pt x="155" y="152"/>
                  <a:pt x="155" y="152"/>
                </a:cubicBezTo>
                <a:cubicBezTo>
                  <a:pt x="155" y="141"/>
                  <a:pt x="155" y="141"/>
                  <a:pt x="155" y="141"/>
                </a:cubicBezTo>
                <a:cubicBezTo>
                  <a:pt x="155" y="141"/>
                  <a:pt x="155" y="141"/>
                  <a:pt x="155" y="141"/>
                </a:cubicBezTo>
                <a:cubicBezTo>
                  <a:pt x="158" y="141"/>
                  <a:pt x="160" y="139"/>
                  <a:pt x="160" y="136"/>
                </a:cubicBezTo>
                <a:cubicBezTo>
                  <a:pt x="160" y="19"/>
                  <a:pt x="160" y="19"/>
                  <a:pt x="160" y="19"/>
                </a:cubicBezTo>
                <a:cubicBezTo>
                  <a:pt x="160" y="16"/>
                  <a:pt x="158" y="13"/>
                  <a:pt x="155" y="13"/>
                </a:cubicBezTo>
                <a:close/>
                <a:moveTo>
                  <a:pt x="27" y="147"/>
                </a:moveTo>
                <a:cubicBezTo>
                  <a:pt x="11" y="147"/>
                  <a:pt x="11" y="147"/>
                  <a:pt x="11" y="147"/>
                </a:cubicBezTo>
                <a:cubicBezTo>
                  <a:pt x="11" y="141"/>
                  <a:pt x="11" y="141"/>
                  <a:pt x="11" y="141"/>
                </a:cubicBezTo>
                <a:cubicBezTo>
                  <a:pt x="27" y="141"/>
                  <a:pt x="27" y="141"/>
                  <a:pt x="27" y="141"/>
                </a:cubicBezTo>
                <a:lnTo>
                  <a:pt x="27" y="147"/>
                </a:lnTo>
                <a:close/>
                <a:moveTo>
                  <a:pt x="32" y="136"/>
                </a:moveTo>
                <a:cubicBezTo>
                  <a:pt x="32" y="136"/>
                  <a:pt x="32" y="136"/>
                  <a:pt x="32" y="136"/>
                </a:cubicBezTo>
                <a:cubicBezTo>
                  <a:pt x="5" y="136"/>
                  <a:pt x="5" y="136"/>
                  <a:pt x="5" y="136"/>
                </a:cubicBezTo>
                <a:cubicBezTo>
                  <a:pt x="5" y="136"/>
                  <a:pt x="5" y="136"/>
                  <a:pt x="5" y="136"/>
                </a:cubicBezTo>
                <a:cubicBezTo>
                  <a:pt x="5" y="19"/>
                  <a:pt x="5" y="19"/>
                  <a:pt x="5" y="19"/>
                </a:cubicBezTo>
                <a:cubicBezTo>
                  <a:pt x="77" y="19"/>
                  <a:pt x="77" y="19"/>
                  <a:pt x="77" y="19"/>
                </a:cubicBezTo>
                <a:cubicBezTo>
                  <a:pt x="77" y="24"/>
                  <a:pt x="77" y="24"/>
                  <a:pt x="77" y="24"/>
                </a:cubicBezTo>
                <a:cubicBezTo>
                  <a:pt x="17" y="24"/>
                  <a:pt x="17" y="24"/>
                  <a:pt x="17" y="24"/>
                </a:cubicBezTo>
                <a:cubicBezTo>
                  <a:pt x="13" y="24"/>
                  <a:pt x="11" y="27"/>
                  <a:pt x="11" y="30"/>
                </a:cubicBezTo>
                <a:cubicBezTo>
                  <a:pt x="11" y="124"/>
                  <a:pt x="11" y="124"/>
                  <a:pt x="11" y="124"/>
                </a:cubicBezTo>
                <a:cubicBezTo>
                  <a:pt x="11" y="128"/>
                  <a:pt x="13" y="131"/>
                  <a:pt x="17" y="131"/>
                </a:cubicBezTo>
                <a:cubicBezTo>
                  <a:pt x="77" y="131"/>
                  <a:pt x="77" y="131"/>
                  <a:pt x="77" y="131"/>
                </a:cubicBezTo>
                <a:cubicBezTo>
                  <a:pt x="77" y="136"/>
                  <a:pt x="77" y="136"/>
                  <a:pt x="77" y="136"/>
                </a:cubicBezTo>
                <a:lnTo>
                  <a:pt x="32" y="136"/>
                </a:lnTo>
                <a:close/>
                <a:moveTo>
                  <a:pt x="77" y="37"/>
                </a:moveTo>
                <a:cubicBezTo>
                  <a:pt x="77" y="53"/>
                  <a:pt x="77" y="53"/>
                  <a:pt x="77" y="53"/>
                </a:cubicBezTo>
                <a:cubicBezTo>
                  <a:pt x="77" y="69"/>
                  <a:pt x="77" y="69"/>
                  <a:pt x="77" y="69"/>
                </a:cubicBezTo>
                <a:cubicBezTo>
                  <a:pt x="77" y="85"/>
                  <a:pt x="77" y="85"/>
                  <a:pt x="77" y="85"/>
                </a:cubicBezTo>
                <a:cubicBezTo>
                  <a:pt x="77" y="101"/>
                  <a:pt x="77" y="101"/>
                  <a:pt x="77" y="101"/>
                </a:cubicBezTo>
                <a:cubicBezTo>
                  <a:pt x="77" y="117"/>
                  <a:pt x="77" y="117"/>
                  <a:pt x="77" y="117"/>
                </a:cubicBezTo>
                <a:cubicBezTo>
                  <a:pt x="77" y="125"/>
                  <a:pt x="77" y="125"/>
                  <a:pt x="77" y="125"/>
                </a:cubicBezTo>
                <a:cubicBezTo>
                  <a:pt x="69" y="125"/>
                  <a:pt x="69" y="125"/>
                  <a:pt x="69" y="125"/>
                </a:cubicBezTo>
                <a:cubicBezTo>
                  <a:pt x="69" y="124"/>
                  <a:pt x="68" y="123"/>
                  <a:pt x="67" y="123"/>
                </a:cubicBezTo>
                <a:cubicBezTo>
                  <a:pt x="65" y="123"/>
                  <a:pt x="64" y="124"/>
                  <a:pt x="64" y="125"/>
                </a:cubicBezTo>
                <a:cubicBezTo>
                  <a:pt x="53" y="125"/>
                  <a:pt x="53" y="125"/>
                  <a:pt x="53" y="125"/>
                </a:cubicBezTo>
                <a:cubicBezTo>
                  <a:pt x="53" y="124"/>
                  <a:pt x="52" y="123"/>
                  <a:pt x="51" y="123"/>
                </a:cubicBezTo>
                <a:cubicBezTo>
                  <a:pt x="49" y="123"/>
                  <a:pt x="48" y="124"/>
                  <a:pt x="48" y="125"/>
                </a:cubicBezTo>
                <a:cubicBezTo>
                  <a:pt x="37" y="125"/>
                  <a:pt x="37" y="125"/>
                  <a:pt x="37" y="125"/>
                </a:cubicBezTo>
                <a:cubicBezTo>
                  <a:pt x="37" y="124"/>
                  <a:pt x="36" y="123"/>
                  <a:pt x="35" y="123"/>
                </a:cubicBezTo>
                <a:cubicBezTo>
                  <a:pt x="33" y="123"/>
                  <a:pt x="32" y="124"/>
                  <a:pt x="32" y="125"/>
                </a:cubicBezTo>
                <a:cubicBezTo>
                  <a:pt x="21" y="125"/>
                  <a:pt x="21" y="125"/>
                  <a:pt x="21" y="125"/>
                </a:cubicBezTo>
                <a:cubicBezTo>
                  <a:pt x="21" y="124"/>
                  <a:pt x="20" y="123"/>
                  <a:pt x="19" y="123"/>
                </a:cubicBezTo>
                <a:cubicBezTo>
                  <a:pt x="17" y="123"/>
                  <a:pt x="16" y="124"/>
                  <a:pt x="16" y="125"/>
                </a:cubicBezTo>
                <a:cubicBezTo>
                  <a:pt x="16" y="125"/>
                  <a:pt x="16" y="125"/>
                  <a:pt x="16" y="124"/>
                </a:cubicBezTo>
                <a:cubicBezTo>
                  <a:pt x="16" y="109"/>
                  <a:pt x="16" y="109"/>
                  <a:pt x="16" y="109"/>
                </a:cubicBezTo>
                <a:cubicBezTo>
                  <a:pt x="16" y="93"/>
                  <a:pt x="16" y="93"/>
                  <a:pt x="16" y="93"/>
                </a:cubicBezTo>
                <a:cubicBezTo>
                  <a:pt x="16" y="77"/>
                  <a:pt x="16" y="77"/>
                  <a:pt x="16" y="77"/>
                </a:cubicBezTo>
                <a:cubicBezTo>
                  <a:pt x="16" y="61"/>
                  <a:pt x="16" y="61"/>
                  <a:pt x="16" y="61"/>
                </a:cubicBezTo>
                <a:cubicBezTo>
                  <a:pt x="16" y="45"/>
                  <a:pt x="16" y="45"/>
                  <a:pt x="16" y="45"/>
                </a:cubicBezTo>
                <a:cubicBezTo>
                  <a:pt x="16" y="30"/>
                  <a:pt x="16" y="30"/>
                  <a:pt x="16" y="30"/>
                </a:cubicBezTo>
                <a:cubicBezTo>
                  <a:pt x="16" y="30"/>
                  <a:pt x="16" y="30"/>
                  <a:pt x="16" y="30"/>
                </a:cubicBezTo>
                <a:cubicBezTo>
                  <a:pt x="16" y="31"/>
                  <a:pt x="17" y="32"/>
                  <a:pt x="19" y="32"/>
                </a:cubicBezTo>
                <a:cubicBezTo>
                  <a:pt x="20" y="32"/>
                  <a:pt x="21" y="31"/>
                  <a:pt x="21" y="29"/>
                </a:cubicBezTo>
                <a:cubicBezTo>
                  <a:pt x="32" y="29"/>
                  <a:pt x="32" y="29"/>
                  <a:pt x="32" y="29"/>
                </a:cubicBezTo>
                <a:cubicBezTo>
                  <a:pt x="32" y="31"/>
                  <a:pt x="33" y="32"/>
                  <a:pt x="35" y="32"/>
                </a:cubicBezTo>
                <a:cubicBezTo>
                  <a:pt x="36" y="32"/>
                  <a:pt x="37" y="31"/>
                  <a:pt x="37" y="29"/>
                </a:cubicBezTo>
                <a:cubicBezTo>
                  <a:pt x="48" y="29"/>
                  <a:pt x="48" y="29"/>
                  <a:pt x="48" y="29"/>
                </a:cubicBezTo>
                <a:cubicBezTo>
                  <a:pt x="48" y="31"/>
                  <a:pt x="49" y="32"/>
                  <a:pt x="51" y="32"/>
                </a:cubicBezTo>
                <a:cubicBezTo>
                  <a:pt x="52" y="32"/>
                  <a:pt x="53" y="31"/>
                  <a:pt x="53" y="29"/>
                </a:cubicBezTo>
                <a:cubicBezTo>
                  <a:pt x="64" y="29"/>
                  <a:pt x="64" y="29"/>
                  <a:pt x="64" y="29"/>
                </a:cubicBezTo>
                <a:cubicBezTo>
                  <a:pt x="64" y="31"/>
                  <a:pt x="65" y="32"/>
                  <a:pt x="67" y="32"/>
                </a:cubicBezTo>
                <a:cubicBezTo>
                  <a:pt x="68" y="32"/>
                  <a:pt x="69" y="31"/>
                  <a:pt x="69" y="29"/>
                </a:cubicBezTo>
                <a:cubicBezTo>
                  <a:pt x="77" y="29"/>
                  <a:pt x="77" y="29"/>
                  <a:pt x="77" y="29"/>
                </a:cubicBezTo>
                <a:lnTo>
                  <a:pt x="77" y="37"/>
                </a:lnTo>
                <a:close/>
                <a:moveTo>
                  <a:pt x="83" y="144"/>
                </a:moveTo>
                <a:cubicBezTo>
                  <a:pt x="83" y="141"/>
                  <a:pt x="83" y="141"/>
                  <a:pt x="83" y="141"/>
                </a:cubicBezTo>
                <a:cubicBezTo>
                  <a:pt x="83" y="131"/>
                  <a:pt x="83" y="131"/>
                  <a:pt x="83" y="131"/>
                </a:cubicBezTo>
                <a:cubicBezTo>
                  <a:pt x="83" y="24"/>
                  <a:pt x="83" y="24"/>
                  <a:pt x="83" y="24"/>
                </a:cubicBezTo>
                <a:cubicBezTo>
                  <a:pt x="83" y="13"/>
                  <a:pt x="83" y="13"/>
                  <a:pt x="83" y="13"/>
                </a:cubicBezTo>
                <a:cubicBezTo>
                  <a:pt x="83" y="11"/>
                  <a:pt x="83" y="11"/>
                  <a:pt x="83" y="11"/>
                </a:cubicBezTo>
                <a:cubicBezTo>
                  <a:pt x="99" y="11"/>
                  <a:pt x="99" y="11"/>
                  <a:pt x="99" y="11"/>
                </a:cubicBezTo>
                <a:cubicBezTo>
                  <a:pt x="99" y="144"/>
                  <a:pt x="99" y="144"/>
                  <a:pt x="99" y="144"/>
                </a:cubicBezTo>
                <a:lnTo>
                  <a:pt x="83" y="144"/>
                </a:lnTo>
                <a:close/>
                <a:moveTo>
                  <a:pt x="104" y="7"/>
                </a:moveTo>
                <a:cubicBezTo>
                  <a:pt x="115" y="13"/>
                  <a:pt x="115" y="13"/>
                  <a:pt x="115" y="13"/>
                </a:cubicBezTo>
                <a:cubicBezTo>
                  <a:pt x="115" y="13"/>
                  <a:pt x="115" y="13"/>
                  <a:pt x="115" y="13"/>
                </a:cubicBezTo>
                <a:cubicBezTo>
                  <a:pt x="141" y="28"/>
                  <a:pt x="141" y="28"/>
                  <a:pt x="141" y="28"/>
                </a:cubicBezTo>
                <a:cubicBezTo>
                  <a:pt x="141" y="37"/>
                  <a:pt x="141" y="37"/>
                  <a:pt x="141" y="37"/>
                </a:cubicBezTo>
                <a:cubicBezTo>
                  <a:pt x="140" y="37"/>
                  <a:pt x="139" y="39"/>
                  <a:pt x="139" y="40"/>
                </a:cubicBezTo>
                <a:cubicBezTo>
                  <a:pt x="139" y="41"/>
                  <a:pt x="140" y="43"/>
                  <a:pt x="141" y="43"/>
                </a:cubicBezTo>
                <a:cubicBezTo>
                  <a:pt x="141" y="45"/>
                  <a:pt x="141" y="45"/>
                  <a:pt x="141" y="45"/>
                </a:cubicBezTo>
                <a:cubicBezTo>
                  <a:pt x="140" y="45"/>
                  <a:pt x="139" y="47"/>
                  <a:pt x="139" y="48"/>
                </a:cubicBezTo>
                <a:cubicBezTo>
                  <a:pt x="139" y="49"/>
                  <a:pt x="140" y="51"/>
                  <a:pt x="141" y="51"/>
                </a:cubicBezTo>
                <a:cubicBezTo>
                  <a:pt x="141" y="104"/>
                  <a:pt x="141" y="104"/>
                  <a:pt x="141" y="104"/>
                </a:cubicBezTo>
                <a:cubicBezTo>
                  <a:pt x="140" y="104"/>
                  <a:pt x="139" y="105"/>
                  <a:pt x="139" y="107"/>
                </a:cubicBezTo>
                <a:cubicBezTo>
                  <a:pt x="139" y="108"/>
                  <a:pt x="140" y="109"/>
                  <a:pt x="141" y="109"/>
                </a:cubicBezTo>
                <a:cubicBezTo>
                  <a:pt x="141" y="112"/>
                  <a:pt x="141" y="112"/>
                  <a:pt x="141" y="112"/>
                </a:cubicBezTo>
                <a:cubicBezTo>
                  <a:pt x="140" y="112"/>
                  <a:pt x="139" y="113"/>
                  <a:pt x="139" y="115"/>
                </a:cubicBezTo>
                <a:cubicBezTo>
                  <a:pt x="139" y="116"/>
                  <a:pt x="140" y="117"/>
                  <a:pt x="141" y="117"/>
                </a:cubicBezTo>
                <a:cubicBezTo>
                  <a:pt x="141" y="126"/>
                  <a:pt x="141" y="126"/>
                  <a:pt x="141" y="126"/>
                </a:cubicBezTo>
                <a:cubicBezTo>
                  <a:pt x="104" y="147"/>
                  <a:pt x="104" y="147"/>
                  <a:pt x="104" y="147"/>
                </a:cubicBezTo>
                <a:lnTo>
                  <a:pt x="104" y="7"/>
                </a:lnTo>
                <a:close/>
                <a:moveTo>
                  <a:pt x="149" y="147"/>
                </a:moveTo>
                <a:cubicBezTo>
                  <a:pt x="133" y="147"/>
                  <a:pt x="133" y="147"/>
                  <a:pt x="133" y="147"/>
                </a:cubicBezTo>
                <a:cubicBezTo>
                  <a:pt x="133" y="141"/>
                  <a:pt x="133" y="141"/>
                  <a:pt x="133" y="141"/>
                </a:cubicBezTo>
                <a:cubicBezTo>
                  <a:pt x="149" y="141"/>
                  <a:pt x="149" y="141"/>
                  <a:pt x="149" y="141"/>
                </a:cubicBezTo>
                <a:lnTo>
                  <a:pt x="149" y="147"/>
                </a:lnTo>
                <a:close/>
                <a:moveTo>
                  <a:pt x="155" y="136"/>
                </a:moveTo>
                <a:cubicBezTo>
                  <a:pt x="135" y="136"/>
                  <a:pt x="135" y="136"/>
                  <a:pt x="135" y="136"/>
                </a:cubicBezTo>
                <a:cubicBezTo>
                  <a:pt x="147" y="130"/>
                  <a:pt x="147" y="130"/>
                  <a:pt x="147" y="130"/>
                </a:cubicBezTo>
                <a:cubicBezTo>
                  <a:pt x="147" y="129"/>
                  <a:pt x="147" y="129"/>
                  <a:pt x="147" y="129"/>
                </a:cubicBezTo>
                <a:cubicBezTo>
                  <a:pt x="147" y="117"/>
                  <a:pt x="147" y="117"/>
                  <a:pt x="147" y="117"/>
                </a:cubicBezTo>
                <a:cubicBezTo>
                  <a:pt x="149" y="117"/>
                  <a:pt x="149" y="117"/>
                  <a:pt x="149" y="117"/>
                </a:cubicBezTo>
                <a:cubicBezTo>
                  <a:pt x="151" y="117"/>
                  <a:pt x="152" y="116"/>
                  <a:pt x="152" y="115"/>
                </a:cubicBezTo>
                <a:cubicBezTo>
                  <a:pt x="152" y="113"/>
                  <a:pt x="151" y="112"/>
                  <a:pt x="149" y="112"/>
                </a:cubicBezTo>
                <a:cubicBezTo>
                  <a:pt x="147" y="112"/>
                  <a:pt x="147" y="112"/>
                  <a:pt x="147" y="112"/>
                </a:cubicBezTo>
                <a:cubicBezTo>
                  <a:pt x="147" y="109"/>
                  <a:pt x="147" y="109"/>
                  <a:pt x="147" y="109"/>
                </a:cubicBezTo>
                <a:cubicBezTo>
                  <a:pt x="149" y="109"/>
                  <a:pt x="149" y="109"/>
                  <a:pt x="149" y="109"/>
                </a:cubicBezTo>
                <a:cubicBezTo>
                  <a:pt x="151" y="109"/>
                  <a:pt x="152" y="108"/>
                  <a:pt x="152" y="107"/>
                </a:cubicBezTo>
                <a:cubicBezTo>
                  <a:pt x="152" y="105"/>
                  <a:pt x="151" y="104"/>
                  <a:pt x="149" y="104"/>
                </a:cubicBezTo>
                <a:cubicBezTo>
                  <a:pt x="147" y="104"/>
                  <a:pt x="147" y="104"/>
                  <a:pt x="147" y="104"/>
                </a:cubicBezTo>
                <a:cubicBezTo>
                  <a:pt x="147" y="51"/>
                  <a:pt x="147" y="51"/>
                  <a:pt x="147" y="51"/>
                </a:cubicBezTo>
                <a:cubicBezTo>
                  <a:pt x="149" y="51"/>
                  <a:pt x="149" y="51"/>
                  <a:pt x="149" y="51"/>
                </a:cubicBezTo>
                <a:cubicBezTo>
                  <a:pt x="151" y="51"/>
                  <a:pt x="152" y="49"/>
                  <a:pt x="152" y="48"/>
                </a:cubicBezTo>
                <a:cubicBezTo>
                  <a:pt x="152" y="47"/>
                  <a:pt x="151" y="45"/>
                  <a:pt x="149" y="45"/>
                </a:cubicBezTo>
                <a:cubicBezTo>
                  <a:pt x="147" y="45"/>
                  <a:pt x="147" y="45"/>
                  <a:pt x="147" y="45"/>
                </a:cubicBezTo>
                <a:cubicBezTo>
                  <a:pt x="147" y="43"/>
                  <a:pt x="147" y="43"/>
                  <a:pt x="147" y="43"/>
                </a:cubicBezTo>
                <a:cubicBezTo>
                  <a:pt x="149" y="43"/>
                  <a:pt x="149" y="43"/>
                  <a:pt x="149" y="43"/>
                </a:cubicBezTo>
                <a:cubicBezTo>
                  <a:pt x="151" y="43"/>
                  <a:pt x="152" y="41"/>
                  <a:pt x="152" y="40"/>
                </a:cubicBezTo>
                <a:cubicBezTo>
                  <a:pt x="152" y="39"/>
                  <a:pt x="151" y="37"/>
                  <a:pt x="149" y="37"/>
                </a:cubicBezTo>
                <a:cubicBezTo>
                  <a:pt x="147" y="37"/>
                  <a:pt x="147" y="37"/>
                  <a:pt x="147" y="37"/>
                </a:cubicBezTo>
                <a:cubicBezTo>
                  <a:pt x="147" y="25"/>
                  <a:pt x="147" y="25"/>
                  <a:pt x="147" y="25"/>
                </a:cubicBezTo>
                <a:cubicBezTo>
                  <a:pt x="147" y="25"/>
                  <a:pt x="147" y="25"/>
                  <a:pt x="147" y="25"/>
                </a:cubicBezTo>
                <a:cubicBezTo>
                  <a:pt x="136" y="19"/>
                  <a:pt x="136" y="19"/>
                  <a:pt x="136" y="19"/>
                </a:cubicBezTo>
                <a:cubicBezTo>
                  <a:pt x="155" y="19"/>
                  <a:pt x="155" y="19"/>
                  <a:pt x="155" y="19"/>
                </a:cubicBezTo>
                <a:cubicBezTo>
                  <a:pt x="155" y="136"/>
                  <a:pt x="155" y="136"/>
                  <a:pt x="155" y="136"/>
                </a:cubicBezTo>
                <a:close/>
                <a:moveTo>
                  <a:pt x="91" y="13"/>
                </a:moveTo>
                <a:cubicBezTo>
                  <a:pt x="92" y="13"/>
                  <a:pt x="93" y="14"/>
                  <a:pt x="93" y="16"/>
                </a:cubicBezTo>
                <a:cubicBezTo>
                  <a:pt x="93" y="17"/>
                  <a:pt x="92" y="18"/>
                  <a:pt x="91" y="18"/>
                </a:cubicBezTo>
                <a:cubicBezTo>
                  <a:pt x="89" y="18"/>
                  <a:pt x="88" y="17"/>
                  <a:pt x="88" y="16"/>
                </a:cubicBezTo>
                <a:cubicBezTo>
                  <a:pt x="88" y="14"/>
                  <a:pt x="89" y="13"/>
                  <a:pt x="91" y="13"/>
                </a:cubicBezTo>
                <a:close/>
                <a:moveTo>
                  <a:pt x="91" y="29"/>
                </a:moveTo>
                <a:cubicBezTo>
                  <a:pt x="92" y="29"/>
                  <a:pt x="93" y="30"/>
                  <a:pt x="93" y="32"/>
                </a:cubicBezTo>
                <a:cubicBezTo>
                  <a:pt x="93" y="33"/>
                  <a:pt x="92" y="34"/>
                  <a:pt x="91" y="34"/>
                </a:cubicBezTo>
                <a:cubicBezTo>
                  <a:pt x="89" y="34"/>
                  <a:pt x="88" y="33"/>
                  <a:pt x="88" y="32"/>
                </a:cubicBezTo>
                <a:cubicBezTo>
                  <a:pt x="88" y="30"/>
                  <a:pt x="89" y="29"/>
                  <a:pt x="91" y="29"/>
                </a:cubicBezTo>
                <a:close/>
                <a:moveTo>
                  <a:pt x="91" y="120"/>
                </a:moveTo>
                <a:cubicBezTo>
                  <a:pt x="92" y="120"/>
                  <a:pt x="93" y="121"/>
                  <a:pt x="93" y="122"/>
                </a:cubicBezTo>
                <a:cubicBezTo>
                  <a:pt x="93" y="124"/>
                  <a:pt x="92" y="125"/>
                  <a:pt x="91" y="125"/>
                </a:cubicBezTo>
                <a:cubicBezTo>
                  <a:pt x="89" y="125"/>
                  <a:pt x="88" y="124"/>
                  <a:pt x="88" y="122"/>
                </a:cubicBezTo>
                <a:cubicBezTo>
                  <a:pt x="88" y="121"/>
                  <a:pt x="89" y="120"/>
                  <a:pt x="91" y="120"/>
                </a:cubicBezTo>
                <a:close/>
                <a:moveTo>
                  <a:pt x="91" y="104"/>
                </a:moveTo>
                <a:cubicBezTo>
                  <a:pt x="92" y="104"/>
                  <a:pt x="93" y="105"/>
                  <a:pt x="93" y="106"/>
                </a:cubicBezTo>
                <a:cubicBezTo>
                  <a:pt x="93" y="108"/>
                  <a:pt x="92" y="109"/>
                  <a:pt x="91" y="109"/>
                </a:cubicBezTo>
                <a:cubicBezTo>
                  <a:pt x="89" y="109"/>
                  <a:pt x="88" y="108"/>
                  <a:pt x="88" y="106"/>
                </a:cubicBezTo>
                <a:cubicBezTo>
                  <a:pt x="88" y="105"/>
                  <a:pt x="89" y="104"/>
                  <a:pt x="91" y="104"/>
                </a:cubicBezTo>
                <a:close/>
                <a:moveTo>
                  <a:pt x="91" y="45"/>
                </a:moveTo>
                <a:cubicBezTo>
                  <a:pt x="92" y="45"/>
                  <a:pt x="93" y="46"/>
                  <a:pt x="93" y="48"/>
                </a:cubicBezTo>
                <a:cubicBezTo>
                  <a:pt x="93" y="49"/>
                  <a:pt x="92" y="50"/>
                  <a:pt x="91" y="50"/>
                </a:cubicBezTo>
                <a:cubicBezTo>
                  <a:pt x="89" y="50"/>
                  <a:pt x="88" y="49"/>
                  <a:pt x="88" y="48"/>
                </a:cubicBezTo>
                <a:cubicBezTo>
                  <a:pt x="88" y="46"/>
                  <a:pt x="89" y="45"/>
                  <a:pt x="91" y="45"/>
                </a:cubicBezTo>
                <a:close/>
                <a:moveTo>
                  <a:pt x="91" y="136"/>
                </a:moveTo>
                <a:cubicBezTo>
                  <a:pt x="92" y="136"/>
                  <a:pt x="93" y="137"/>
                  <a:pt x="93" y="138"/>
                </a:cubicBezTo>
                <a:cubicBezTo>
                  <a:pt x="93" y="140"/>
                  <a:pt x="92" y="141"/>
                  <a:pt x="91" y="141"/>
                </a:cubicBezTo>
                <a:cubicBezTo>
                  <a:pt x="89" y="141"/>
                  <a:pt x="88" y="140"/>
                  <a:pt x="88" y="138"/>
                </a:cubicBezTo>
                <a:cubicBezTo>
                  <a:pt x="88" y="137"/>
                  <a:pt x="89" y="136"/>
                  <a:pt x="91" y="136"/>
                </a:cubicBezTo>
                <a:close/>
                <a:moveTo>
                  <a:pt x="109" y="90"/>
                </a:moveTo>
                <a:cubicBezTo>
                  <a:pt x="108" y="90"/>
                  <a:pt x="107" y="92"/>
                  <a:pt x="107" y="93"/>
                </a:cubicBezTo>
                <a:cubicBezTo>
                  <a:pt x="107" y="95"/>
                  <a:pt x="108" y="96"/>
                  <a:pt x="109" y="96"/>
                </a:cubicBezTo>
                <a:cubicBezTo>
                  <a:pt x="115" y="96"/>
                  <a:pt x="120" y="91"/>
                  <a:pt x="120" y="85"/>
                </a:cubicBezTo>
                <a:cubicBezTo>
                  <a:pt x="120" y="69"/>
                  <a:pt x="120" y="69"/>
                  <a:pt x="120" y="69"/>
                </a:cubicBezTo>
                <a:cubicBezTo>
                  <a:pt x="120" y="63"/>
                  <a:pt x="115" y="58"/>
                  <a:pt x="109" y="58"/>
                </a:cubicBezTo>
                <a:cubicBezTo>
                  <a:pt x="108" y="58"/>
                  <a:pt x="107" y="60"/>
                  <a:pt x="107" y="61"/>
                </a:cubicBezTo>
                <a:cubicBezTo>
                  <a:pt x="107" y="63"/>
                  <a:pt x="108" y="64"/>
                  <a:pt x="109" y="64"/>
                </a:cubicBezTo>
                <a:cubicBezTo>
                  <a:pt x="112" y="64"/>
                  <a:pt x="115" y="66"/>
                  <a:pt x="115" y="69"/>
                </a:cubicBezTo>
                <a:cubicBezTo>
                  <a:pt x="115" y="85"/>
                  <a:pt x="115" y="85"/>
                  <a:pt x="115" y="85"/>
                </a:cubicBezTo>
                <a:cubicBezTo>
                  <a:pt x="115" y="88"/>
                  <a:pt x="112" y="90"/>
                  <a:pt x="109" y="90"/>
                </a:cubicBezTo>
                <a:close/>
                <a:moveTo>
                  <a:pt x="109" y="48"/>
                </a:moveTo>
                <a:cubicBezTo>
                  <a:pt x="108" y="48"/>
                  <a:pt x="107" y="49"/>
                  <a:pt x="107" y="50"/>
                </a:cubicBezTo>
                <a:cubicBezTo>
                  <a:pt x="107" y="52"/>
                  <a:pt x="108" y="53"/>
                  <a:pt x="109" y="53"/>
                </a:cubicBezTo>
                <a:cubicBezTo>
                  <a:pt x="118" y="53"/>
                  <a:pt x="125" y="60"/>
                  <a:pt x="125" y="69"/>
                </a:cubicBezTo>
                <a:cubicBezTo>
                  <a:pt x="125" y="85"/>
                  <a:pt x="125" y="85"/>
                  <a:pt x="125" y="85"/>
                </a:cubicBezTo>
                <a:cubicBezTo>
                  <a:pt x="125" y="94"/>
                  <a:pt x="118" y="101"/>
                  <a:pt x="109" y="101"/>
                </a:cubicBezTo>
                <a:cubicBezTo>
                  <a:pt x="108" y="101"/>
                  <a:pt x="107" y="102"/>
                  <a:pt x="107" y="104"/>
                </a:cubicBezTo>
                <a:cubicBezTo>
                  <a:pt x="107" y="105"/>
                  <a:pt x="108" y="106"/>
                  <a:pt x="109" y="106"/>
                </a:cubicBezTo>
                <a:cubicBezTo>
                  <a:pt x="121" y="106"/>
                  <a:pt x="131" y="97"/>
                  <a:pt x="131" y="85"/>
                </a:cubicBezTo>
                <a:cubicBezTo>
                  <a:pt x="131" y="69"/>
                  <a:pt x="131" y="69"/>
                  <a:pt x="131" y="69"/>
                </a:cubicBezTo>
                <a:cubicBezTo>
                  <a:pt x="131" y="57"/>
                  <a:pt x="121" y="48"/>
                  <a:pt x="109" y="48"/>
                </a:cubicBezTo>
                <a:close/>
                <a:moveTo>
                  <a:pt x="35" y="43"/>
                </a:moveTo>
                <a:cubicBezTo>
                  <a:pt x="36" y="43"/>
                  <a:pt x="37" y="44"/>
                  <a:pt x="37" y="45"/>
                </a:cubicBezTo>
                <a:cubicBezTo>
                  <a:pt x="37" y="47"/>
                  <a:pt x="36" y="48"/>
                  <a:pt x="35" y="48"/>
                </a:cubicBezTo>
                <a:cubicBezTo>
                  <a:pt x="33" y="48"/>
                  <a:pt x="32" y="47"/>
                  <a:pt x="32" y="45"/>
                </a:cubicBezTo>
                <a:cubicBezTo>
                  <a:pt x="32" y="44"/>
                  <a:pt x="33" y="43"/>
                  <a:pt x="35" y="43"/>
                </a:cubicBezTo>
                <a:close/>
                <a:moveTo>
                  <a:pt x="43" y="35"/>
                </a:moveTo>
                <a:cubicBezTo>
                  <a:pt x="44" y="35"/>
                  <a:pt x="45" y="36"/>
                  <a:pt x="45" y="37"/>
                </a:cubicBezTo>
                <a:cubicBezTo>
                  <a:pt x="45" y="39"/>
                  <a:pt x="44" y="40"/>
                  <a:pt x="43" y="40"/>
                </a:cubicBezTo>
                <a:cubicBezTo>
                  <a:pt x="41" y="40"/>
                  <a:pt x="40" y="39"/>
                  <a:pt x="40" y="37"/>
                </a:cubicBezTo>
                <a:cubicBezTo>
                  <a:pt x="40" y="36"/>
                  <a:pt x="41" y="35"/>
                  <a:pt x="43" y="35"/>
                </a:cubicBezTo>
                <a:close/>
                <a:moveTo>
                  <a:pt x="43" y="51"/>
                </a:moveTo>
                <a:cubicBezTo>
                  <a:pt x="44" y="51"/>
                  <a:pt x="45" y="52"/>
                  <a:pt x="45" y="53"/>
                </a:cubicBezTo>
                <a:cubicBezTo>
                  <a:pt x="45" y="55"/>
                  <a:pt x="44" y="56"/>
                  <a:pt x="43" y="56"/>
                </a:cubicBezTo>
                <a:cubicBezTo>
                  <a:pt x="41" y="56"/>
                  <a:pt x="40" y="55"/>
                  <a:pt x="40" y="53"/>
                </a:cubicBezTo>
                <a:cubicBezTo>
                  <a:pt x="40" y="52"/>
                  <a:pt x="41" y="51"/>
                  <a:pt x="43" y="51"/>
                </a:cubicBezTo>
                <a:close/>
                <a:moveTo>
                  <a:pt x="51" y="43"/>
                </a:moveTo>
                <a:cubicBezTo>
                  <a:pt x="52" y="43"/>
                  <a:pt x="53" y="44"/>
                  <a:pt x="53" y="45"/>
                </a:cubicBezTo>
                <a:cubicBezTo>
                  <a:pt x="53" y="47"/>
                  <a:pt x="52" y="48"/>
                  <a:pt x="51" y="48"/>
                </a:cubicBezTo>
                <a:cubicBezTo>
                  <a:pt x="49" y="48"/>
                  <a:pt x="48" y="47"/>
                  <a:pt x="48" y="45"/>
                </a:cubicBezTo>
                <a:cubicBezTo>
                  <a:pt x="48" y="44"/>
                  <a:pt x="49" y="43"/>
                  <a:pt x="51" y="43"/>
                </a:cubicBezTo>
                <a:close/>
                <a:moveTo>
                  <a:pt x="19" y="43"/>
                </a:moveTo>
                <a:cubicBezTo>
                  <a:pt x="20" y="43"/>
                  <a:pt x="21" y="44"/>
                  <a:pt x="21" y="45"/>
                </a:cubicBezTo>
                <a:cubicBezTo>
                  <a:pt x="21" y="47"/>
                  <a:pt x="20" y="48"/>
                  <a:pt x="19" y="48"/>
                </a:cubicBezTo>
                <a:cubicBezTo>
                  <a:pt x="17" y="48"/>
                  <a:pt x="16" y="47"/>
                  <a:pt x="16" y="45"/>
                </a:cubicBezTo>
                <a:cubicBezTo>
                  <a:pt x="16" y="44"/>
                  <a:pt x="17" y="43"/>
                  <a:pt x="19" y="43"/>
                </a:cubicBezTo>
                <a:close/>
                <a:moveTo>
                  <a:pt x="27" y="35"/>
                </a:moveTo>
                <a:cubicBezTo>
                  <a:pt x="28" y="35"/>
                  <a:pt x="29" y="36"/>
                  <a:pt x="29" y="37"/>
                </a:cubicBezTo>
                <a:cubicBezTo>
                  <a:pt x="29" y="39"/>
                  <a:pt x="28" y="40"/>
                  <a:pt x="27" y="40"/>
                </a:cubicBezTo>
                <a:cubicBezTo>
                  <a:pt x="25" y="40"/>
                  <a:pt x="24" y="39"/>
                  <a:pt x="24" y="37"/>
                </a:cubicBezTo>
                <a:cubicBezTo>
                  <a:pt x="24" y="36"/>
                  <a:pt x="25" y="35"/>
                  <a:pt x="27" y="35"/>
                </a:cubicBezTo>
                <a:close/>
                <a:moveTo>
                  <a:pt x="27" y="51"/>
                </a:moveTo>
                <a:cubicBezTo>
                  <a:pt x="28" y="51"/>
                  <a:pt x="29" y="52"/>
                  <a:pt x="29" y="53"/>
                </a:cubicBezTo>
                <a:cubicBezTo>
                  <a:pt x="29" y="55"/>
                  <a:pt x="28" y="56"/>
                  <a:pt x="27" y="56"/>
                </a:cubicBezTo>
                <a:cubicBezTo>
                  <a:pt x="25" y="56"/>
                  <a:pt x="24" y="55"/>
                  <a:pt x="24" y="53"/>
                </a:cubicBezTo>
                <a:cubicBezTo>
                  <a:pt x="24" y="52"/>
                  <a:pt x="25" y="51"/>
                  <a:pt x="27" y="51"/>
                </a:cubicBezTo>
                <a:close/>
                <a:moveTo>
                  <a:pt x="59" y="35"/>
                </a:moveTo>
                <a:cubicBezTo>
                  <a:pt x="60" y="35"/>
                  <a:pt x="61" y="36"/>
                  <a:pt x="61" y="37"/>
                </a:cubicBezTo>
                <a:cubicBezTo>
                  <a:pt x="61" y="39"/>
                  <a:pt x="60" y="40"/>
                  <a:pt x="59" y="40"/>
                </a:cubicBezTo>
                <a:cubicBezTo>
                  <a:pt x="57" y="40"/>
                  <a:pt x="56" y="39"/>
                  <a:pt x="56" y="37"/>
                </a:cubicBezTo>
                <a:cubicBezTo>
                  <a:pt x="56" y="36"/>
                  <a:pt x="57" y="35"/>
                  <a:pt x="59" y="35"/>
                </a:cubicBezTo>
                <a:close/>
                <a:moveTo>
                  <a:pt x="59" y="51"/>
                </a:moveTo>
                <a:cubicBezTo>
                  <a:pt x="60" y="51"/>
                  <a:pt x="61" y="52"/>
                  <a:pt x="61" y="53"/>
                </a:cubicBezTo>
                <a:cubicBezTo>
                  <a:pt x="61" y="55"/>
                  <a:pt x="60" y="56"/>
                  <a:pt x="59" y="56"/>
                </a:cubicBezTo>
                <a:cubicBezTo>
                  <a:pt x="57" y="56"/>
                  <a:pt x="56" y="55"/>
                  <a:pt x="56" y="53"/>
                </a:cubicBezTo>
                <a:cubicBezTo>
                  <a:pt x="56" y="52"/>
                  <a:pt x="57" y="51"/>
                  <a:pt x="59" y="51"/>
                </a:cubicBezTo>
                <a:close/>
                <a:moveTo>
                  <a:pt x="67" y="43"/>
                </a:moveTo>
                <a:cubicBezTo>
                  <a:pt x="68" y="43"/>
                  <a:pt x="69" y="44"/>
                  <a:pt x="69" y="45"/>
                </a:cubicBezTo>
                <a:cubicBezTo>
                  <a:pt x="69" y="47"/>
                  <a:pt x="68" y="48"/>
                  <a:pt x="67" y="48"/>
                </a:cubicBezTo>
                <a:cubicBezTo>
                  <a:pt x="65" y="48"/>
                  <a:pt x="64" y="47"/>
                  <a:pt x="64" y="45"/>
                </a:cubicBezTo>
                <a:cubicBezTo>
                  <a:pt x="64" y="44"/>
                  <a:pt x="65" y="43"/>
                  <a:pt x="67" y="43"/>
                </a:cubicBezTo>
                <a:close/>
                <a:moveTo>
                  <a:pt x="35" y="59"/>
                </a:moveTo>
                <a:cubicBezTo>
                  <a:pt x="36" y="59"/>
                  <a:pt x="37" y="60"/>
                  <a:pt x="37" y="61"/>
                </a:cubicBezTo>
                <a:cubicBezTo>
                  <a:pt x="37" y="63"/>
                  <a:pt x="36" y="64"/>
                  <a:pt x="35" y="64"/>
                </a:cubicBezTo>
                <a:cubicBezTo>
                  <a:pt x="33" y="64"/>
                  <a:pt x="32" y="63"/>
                  <a:pt x="32" y="61"/>
                </a:cubicBezTo>
                <a:cubicBezTo>
                  <a:pt x="32" y="60"/>
                  <a:pt x="33" y="59"/>
                  <a:pt x="35" y="59"/>
                </a:cubicBezTo>
                <a:close/>
                <a:moveTo>
                  <a:pt x="51" y="59"/>
                </a:moveTo>
                <a:cubicBezTo>
                  <a:pt x="52" y="59"/>
                  <a:pt x="53" y="60"/>
                  <a:pt x="53" y="61"/>
                </a:cubicBezTo>
                <a:cubicBezTo>
                  <a:pt x="53" y="63"/>
                  <a:pt x="52" y="64"/>
                  <a:pt x="51" y="64"/>
                </a:cubicBezTo>
                <a:cubicBezTo>
                  <a:pt x="49" y="64"/>
                  <a:pt x="48" y="63"/>
                  <a:pt x="48" y="61"/>
                </a:cubicBezTo>
                <a:cubicBezTo>
                  <a:pt x="48" y="60"/>
                  <a:pt x="49" y="59"/>
                  <a:pt x="51" y="59"/>
                </a:cubicBezTo>
                <a:close/>
                <a:moveTo>
                  <a:pt x="19" y="59"/>
                </a:moveTo>
                <a:cubicBezTo>
                  <a:pt x="20" y="59"/>
                  <a:pt x="21" y="60"/>
                  <a:pt x="21" y="61"/>
                </a:cubicBezTo>
                <a:cubicBezTo>
                  <a:pt x="21" y="63"/>
                  <a:pt x="20" y="64"/>
                  <a:pt x="19" y="64"/>
                </a:cubicBezTo>
                <a:cubicBezTo>
                  <a:pt x="17" y="64"/>
                  <a:pt x="16" y="63"/>
                  <a:pt x="16" y="61"/>
                </a:cubicBezTo>
                <a:cubicBezTo>
                  <a:pt x="16" y="60"/>
                  <a:pt x="17" y="59"/>
                  <a:pt x="19" y="59"/>
                </a:cubicBezTo>
                <a:close/>
                <a:moveTo>
                  <a:pt x="67" y="59"/>
                </a:moveTo>
                <a:cubicBezTo>
                  <a:pt x="68" y="59"/>
                  <a:pt x="69" y="60"/>
                  <a:pt x="69" y="61"/>
                </a:cubicBezTo>
                <a:cubicBezTo>
                  <a:pt x="69" y="63"/>
                  <a:pt x="68" y="64"/>
                  <a:pt x="67" y="64"/>
                </a:cubicBezTo>
                <a:cubicBezTo>
                  <a:pt x="65" y="64"/>
                  <a:pt x="64" y="63"/>
                  <a:pt x="64" y="61"/>
                </a:cubicBezTo>
                <a:cubicBezTo>
                  <a:pt x="64" y="60"/>
                  <a:pt x="65" y="59"/>
                  <a:pt x="67" y="59"/>
                </a:cubicBezTo>
                <a:close/>
                <a:moveTo>
                  <a:pt x="75" y="35"/>
                </a:moveTo>
                <a:cubicBezTo>
                  <a:pt x="76" y="35"/>
                  <a:pt x="77" y="36"/>
                  <a:pt x="77" y="37"/>
                </a:cubicBezTo>
                <a:cubicBezTo>
                  <a:pt x="77" y="39"/>
                  <a:pt x="76" y="40"/>
                  <a:pt x="75" y="40"/>
                </a:cubicBezTo>
                <a:cubicBezTo>
                  <a:pt x="73" y="40"/>
                  <a:pt x="72" y="39"/>
                  <a:pt x="72" y="37"/>
                </a:cubicBezTo>
                <a:cubicBezTo>
                  <a:pt x="72" y="36"/>
                  <a:pt x="73" y="35"/>
                  <a:pt x="75" y="35"/>
                </a:cubicBezTo>
                <a:close/>
                <a:moveTo>
                  <a:pt x="75" y="51"/>
                </a:moveTo>
                <a:cubicBezTo>
                  <a:pt x="76" y="51"/>
                  <a:pt x="77" y="52"/>
                  <a:pt x="77" y="53"/>
                </a:cubicBezTo>
                <a:cubicBezTo>
                  <a:pt x="77" y="55"/>
                  <a:pt x="76" y="56"/>
                  <a:pt x="75" y="56"/>
                </a:cubicBezTo>
                <a:cubicBezTo>
                  <a:pt x="73" y="56"/>
                  <a:pt x="72" y="55"/>
                  <a:pt x="72" y="53"/>
                </a:cubicBezTo>
                <a:cubicBezTo>
                  <a:pt x="72" y="52"/>
                  <a:pt x="73" y="51"/>
                  <a:pt x="75" y="51"/>
                </a:cubicBezTo>
                <a:close/>
                <a:moveTo>
                  <a:pt x="35" y="75"/>
                </a:moveTo>
                <a:cubicBezTo>
                  <a:pt x="36" y="75"/>
                  <a:pt x="37" y="76"/>
                  <a:pt x="37" y="77"/>
                </a:cubicBezTo>
                <a:cubicBezTo>
                  <a:pt x="37" y="79"/>
                  <a:pt x="36" y="80"/>
                  <a:pt x="35" y="80"/>
                </a:cubicBezTo>
                <a:cubicBezTo>
                  <a:pt x="33" y="80"/>
                  <a:pt x="32" y="79"/>
                  <a:pt x="32" y="77"/>
                </a:cubicBezTo>
                <a:cubicBezTo>
                  <a:pt x="32" y="76"/>
                  <a:pt x="33" y="75"/>
                  <a:pt x="35" y="75"/>
                </a:cubicBezTo>
                <a:close/>
                <a:moveTo>
                  <a:pt x="43" y="67"/>
                </a:moveTo>
                <a:cubicBezTo>
                  <a:pt x="44" y="67"/>
                  <a:pt x="45" y="68"/>
                  <a:pt x="45" y="69"/>
                </a:cubicBezTo>
                <a:cubicBezTo>
                  <a:pt x="45" y="71"/>
                  <a:pt x="44" y="72"/>
                  <a:pt x="43" y="72"/>
                </a:cubicBezTo>
                <a:cubicBezTo>
                  <a:pt x="41" y="72"/>
                  <a:pt x="40" y="71"/>
                  <a:pt x="40" y="69"/>
                </a:cubicBezTo>
                <a:cubicBezTo>
                  <a:pt x="40" y="68"/>
                  <a:pt x="41" y="67"/>
                  <a:pt x="43" y="67"/>
                </a:cubicBezTo>
                <a:close/>
                <a:moveTo>
                  <a:pt x="43" y="83"/>
                </a:moveTo>
                <a:cubicBezTo>
                  <a:pt x="44" y="83"/>
                  <a:pt x="45" y="84"/>
                  <a:pt x="45" y="85"/>
                </a:cubicBezTo>
                <a:cubicBezTo>
                  <a:pt x="45" y="87"/>
                  <a:pt x="44" y="88"/>
                  <a:pt x="43" y="88"/>
                </a:cubicBezTo>
                <a:cubicBezTo>
                  <a:pt x="41" y="88"/>
                  <a:pt x="40" y="87"/>
                  <a:pt x="40" y="85"/>
                </a:cubicBezTo>
                <a:cubicBezTo>
                  <a:pt x="40" y="84"/>
                  <a:pt x="41" y="83"/>
                  <a:pt x="43" y="83"/>
                </a:cubicBezTo>
                <a:close/>
                <a:moveTo>
                  <a:pt x="51" y="75"/>
                </a:moveTo>
                <a:cubicBezTo>
                  <a:pt x="52" y="75"/>
                  <a:pt x="53" y="76"/>
                  <a:pt x="53" y="77"/>
                </a:cubicBezTo>
                <a:cubicBezTo>
                  <a:pt x="53" y="79"/>
                  <a:pt x="52" y="80"/>
                  <a:pt x="51" y="80"/>
                </a:cubicBezTo>
                <a:cubicBezTo>
                  <a:pt x="49" y="80"/>
                  <a:pt x="48" y="79"/>
                  <a:pt x="48" y="77"/>
                </a:cubicBezTo>
                <a:cubicBezTo>
                  <a:pt x="48" y="76"/>
                  <a:pt x="49" y="75"/>
                  <a:pt x="51" y="75"/>
                </a:cubicBezTo>
                <a:close/>
                <a:moveTo>
                  <a:pt x="19" y="75"/>
                </a:moveTo>
                <a:cubicBezTo>
                  <a:pt x="20" y="75"/>
                  <a:pt x="21" y="76"/>
                  <a:pt x="21" y="77"/>
                </a:cubicBezTo>
                <a:cubicBezTo>
                  <a:pt x="21" y="79"/>
                  <a:pt x="20" y="80"/>
                  <a:pt x="19" y="80"/>
                </a:cubicBezTo>
                <a:cubicBezTo>
                  <a:pt x="17" y="80"/>
                  <a:pt x="16" y="79"/>
                  <a:pt x="16" y="77"/>
                </a:cubicBezTo>
                <a:cubicBezTo>
                  <a:pt x="16" y="76"/>
                  <a:pt x="17" y="75"/>
                  <a:pt x="19" y="75"/>
                </a:cubicBezTo>
                <a:close/>
                <a:moveTo>
                  <a:pt x="27" y="67"/>
                </a:moveTo>
                <a:cubicBezTo>
                  <a:pt x="28" y="67"/>
                  <a:pt x="29" y="68"/>
                  <a:pt x="29" y="69"/>
                </a:cubicBezTo>
                <a:cubicBezTo>
                  <a:pt x="29" y="71"/>
                  <a:pt x="28" y="72"/>
                  <a:pt x="27" y="72"/>
                </a:cubicBezTo>
                <a:cubicBezTo>
                  <a:pt x="25" y="72"/>
                  <a:pt x="24" y="71"/>
                  <a:pt x="24" y="69"/>
                </a:cubicBezTo>
                <a:cubicBezTo>
                  <a:pt x="24" y="68"/>
                  <a:pt x="25" y="67"/>
                  <a:pt x="27" y="67"/>
                </a:cubicBezTo>
                <a:close/>
                <a:moveTo>
                  <a:pt x="27" y="83"/>
                </a:moveTo>
                <a:cubicBezTo>
                  <a:pt x="28" y="83"/>
                  <a:pt x="29" y="84"/>
                  <a:pt x="29" y="85"/>
                </a:cubicBezTo>
                <a:cubicBezTo>
                  <a:pt x="29" y="87"/>
                  <a:pt x="28" y="88"/>
                  <a:pt x="27" y="88"/>
                </a:cubicBezTo>
                <a:cubicBezTo>
                  <a:pt x="25" y="88"/>
                  <a:pt x="24" y="87"/>
                  <a:pt x="24" y="85"/>
                </a:cubicBezTo>
                <a:cubicBezTo>
                  <a:pt x="24" y="84"/>
                  <a:pt x="25" y="83"/>
                  <a:pt x="27" y="83"/>
                </a:cubicBezTo>
                <a:close/>
                <a:moveTo>
                  <a:pt x="59" y="67"/>
                </a:moveTo>
                <a:cubicBezTo>
                  <a:pt x="60" y="67"/>
                  <a:pt x="61" y="68"/>
                  <a:pt x="61" y="69"/>
                </a:cubicBezTo>
                <a:cubicBezTo>
                  <a:pt x="61" y="71"/>
                  <a:pt x="60" y="72"/>
                  <a:pt x="59" y="72"/>
                </a:cubicBezTo>
                <a:cubicBezTo>
                  <a:pt x="57" y="72"/>
                  <a:pt x="56" y="71"/>
                  <a:pt x="56" y="69"/>
                </a:cubicBezTo>
                <a:cubicBezTo>
                  <a:pt x="56" y="68"/>
                  <a:pt x="57" y="67"/>
                  <a:pt x="59" y="67"/>
                </a:cubicBezTo>
                <a:close/>
                <a:moveTo>
                  <a:pt x="59" y="83"/>
                </a:moveTo>
                <a:cubicBezTo>
                  <a:pt x="60" y="83"/>
                  <a:pt x="61" y="84"/>
                  <a:pt x="61" y="85"/>
                </a:cubicBezTo>
                <a:cubicBezTo>
                  <a:pt x="61" y="87"/>
                  <a:pt x="60" y="88"/>
                  <a:pt x="59" y="88"/>
                </a:cubicBezTo>
                <a:cubicBezTo>
                  <a:pt x="57" y="88"/>
                  <a:pt x="56" y="87"/>
                  <a:pt x="56" y="85"/>
                </a:cubicBezTo>
                <a:cubicBezTo>
                  <a:pt x="56" y="84"/>
                  <a:pt x="57" y="83"/>
                  <a:pt x="59" y="83"/>
                </a:cubicBezTo>
                <a:close/>
                <a:moveTo>
                  <a:pt x="67" y="75"/>
                </a:moveTo>
                <a:cubicBezTo>
                  <a:pt x="68" y="75"/>
                  <a:pt x="69" y="76"/>
                  <a:pt x="69" y="77"/>
                </a:cubicBezTo>
                <a:cubicBezTo>
                  <a:pt x="69" y="79"/>
                  <a:pt x="68" y="80"/>
                  <a:pt x="67" y="80"/>
                </a:cubicBezTo>
                <a:cubicBezTo>
                  <a:pt x="65" y="80"/>
                  <a:pt x="64" y="79"/>
                  <a:pt x="64" y="77"/>
                </a:cubicBezTo>
                <a:cubicBezTo>
                  <a:pt x="64" y="76"/>
                  <a:pt x="65" y="75"/>
                  <a:pt x="67" y="75"/>
                </a:cubicBezTo>
                <a:close/>
                <a:moveTo>
                  <a:pt x="35" y="91"/>
                </a:moveTo>
                <a:cubicBezTo>
                  <a:pt x="36" y="91"/>
                  <a:pt x="37" y="92"/>
                  <a:pt x="37" y="93"/>
                </a:cubicBezTo>
                <a:cubicBezTo>
                  <a:pt x="37" y="95"/>
                  <a:pt x="36" y="96"/>
                  <a:pt x="35" y="96"/>
                </a:cubicBezTo>
                <a:cubicBezTo>
                  <a:pt x="33" y="96"/>
                  <a:pt x="32" y="95"/>
                  <a:pt x="32" y="93"/>
                </a:cubicBezTo>
                <a:cubicBezTo>
                  <a:pt x="32" y="92"/>
                  <a:pt x="33" y="91"/>
                  <a:pt x="35" y="91"/>
                </a:cubicBezTo>
                <a:close/>
                <a:moveTo>
                  <a:pt x="51" y="91"/>
                </a:moveTo>
                <a:cubicBezTo>
                  <a:pt x="52" y="91"/>
                  <a:pt x="53" y="92"/>
                  <a:pt x="53" y="93"/>
                </a:cubicBezTo>
                <a:cubicBezTo>
                  <a:pt x="53" y="95"/>
                  <a:pt x="52" y="96"/>
                  <a:pt x="51" y="96"/>
                </a:cubicBezTo>
                <a:cubicBezTo>
                  <a:pt x="49" y="96"/>
                  <a:pt x="48" y="95"/>
                  <a:pt x="48" y="93"/>
                </a:cubicBezTo>
                <a:cubicBezTo>
                  <a:pt x="48" y="92"/>
                  <a:pt x="49" y="91"/>
                  <a:pt x="51" y="91"/>
                </a:cubicBezTo>
                <a:close/>
                <a:moveTo>
                  <a:pt x="19" y="91"/>
                </a:moveTo>
                <a:cubicBezTo>
                  <a:pt x="20" y="91"/>
                  <a:pt x="21" y="92"/>
                  <a:pt x="21" y="93"/>
                </a:cubicBezTo>
                <a:cubicBezTo>
                  <a:pt x="21" y="95"/>
                  <a:pt x="20" y="96"/>
                  <a:pt x="19" y="96"/>
                </a:cubicBezTo>
                <a:cubicBezTo>
                  <a:pt x="17" y="96"/>
                  <a:pt x="16" y="95"/>
                  <a:pt x="16" y="93"/>
                </a:cubicBezTo>
                <a:cubicBezTo>
                  <a:pt x="16" y="92"/>
                  <a:pt x="17" y="91"/>
                  <a:pt x="19" y="91"/>
                </a:cubicBezTo>
                <a:close/>
                <a:moveTo>
                  <a:pt x="67" y="91"/>
                </a:moveTo>
                <a:cubicBezTo>
                  <a:pt x="68" y="91"/>
                  <a:pt x="69" y="92"/>
                  <a:pt x="69" y="93"/>
                </a:cubicBezTo>
                <a:cubicBezTo>
                  <a:pt x="69" y="95"/>
                  <a:pt x="68" y="96"/>
                  <a:pt x="67" y="96"/>
                </a:cubicBezTo>
                <a:cubicBezTo>
                  <a:pt x="65" y="96"/>
                  <a:pt x="64" y="95"/>
                  <a:pt x="64" y="93"/>
                </a:cubicBezTo>
                <a:cubicBezTo>
                  <a:pt x="64" y="92"/>
                  <a:pt x="65" y="91"/>
                  <a:pt x="67" y="91"/>
                </a:cubicBezTo>
                <a:close/>
                <a:moveTo>
                  <a:pt x="75" y="67"/>
                </a:moveTo>
                <a:cubicBezTo>
                  <a:pt x="76" y="67"/>
                  <a:pt x="77" y="68"/>
                  <a:pt x="77" y="69"/>
                </a:cubicBezTo>
                <a:cubicBezTo>
                  <a:pt x="77" y="71"/>
                  <a:pt x="76" y="72"/>
                  <a:pt x="75" y="72"/>
                </a:cubicBezTo>
                <a:cubicBezTo>
                  <a:pt x="73" y="72"/>
                  <a:pt x="72" y="71"/>
                  <a:pt x="72" y="69"/>
                </a:cubicBezTo>
                <a:cubicBezTo>
                  <a:pt x="72" y="68"/>
                  <a:pt x="73" y="67"/>
                  <a:pt x="75" y="67"/>
                </a:cubicBezTo>
                <a:close/>
                <a:moveTo>
                  <a:pt x="75" y="83"/>
                </a:moveTo>
                <a:cubicBezTo>
                  <a:pt x="76" y="83"/>
                  <a:pt x="77" y="84"/>
                  <a:pt x="77" y="85"/>
                </a:cubicBezTo>
                <a:cubicBezTo>
                  <a:pt x="77" y="87"/>
                  <a:pt x="76" y="88"/>
                  <a:pt x="75" y="88"/>
                </a:cubicBezTo>
                <a:cubicBezTo>
                  <a:pt x="73" y="88"/>
                  <a:pt x="72" y="87"/>
                  <a:pt x="72" y="85"/>
                </a:cubicBezTo>
                <a:cubicBezTo>
                  <a:pt x="72" y="84"/>
                  <a:pt x="73" y="83"/>
                  <a:pt x="75" y="83"/>
                </a:cubicBezTo>
                <a:close/>
                <a:moveTo>
                  <a:pt x="35" y="107"/>
                </a:moveTo>
                <a:cubicBezTo>
                  <a:pt x="36" y="107"/>
                  <a:pt x="37" y="108"/>
                  <a:pt x="37" y="109"/>
                </a:cubicBezTo>
                <a:cubicBezTo>
                  <a:pt x="37" y="111"/>
                  <a:pt x="36" y="112"/>
                  <a:pt x="35" y="112"/>
                </a:cubicBezTo>
                <a:cubicBezTo>
                  <a:pt x="33" y="112"/>
                  <a:pt x="32" y="111"/>
                  <a:pt x="32" y="109"/>
                </a:cubicBezTo>
                <a:cubicBezTo>
                  <a:pt x="32" y="108"/>
                  <a:pt x="33" y="107"/>
                  <a:pt x="35" y="107"/>
                </a:cubicBezTo>
                <a:close/>
                <a:moveTo>
                  <a:pt x="43" y="99"/>
                </a:moveTo>
                <a:cubicBezTo>
                  <a:pt x="44" y="99"/>
                  <a:pt x="45" y="100"/>
                  <a:pt x="45" y="101"/>
                </a:cubicBezTo>
                <a:cubicBezTo>
                  <a:pt x="45" y="103"/>
                  <a:pt x="44" y="104"/>
                  <a:pt x="43" y="104"/>
                </a:cubicBezTo>
                <a:cubicBezTo>
                  <a:pt x="41" y="104"/>
                  <a:pt x="40" y="103"/>
                  <a:pt x="40" y="101"/>
                </a:cubicBezTo>
                <a:cubicBezTo>
                  <a:pt x="40" y="100"/>
                  <a:pt x="41" y="99"/>
                  <a:pt x="43" y="99"/>
                </a:cubicBezTo>
                <a:close/>
                <a:moveTo>
                  <a:pt x="43" y="115"/>
                </a:moveTo>
                <a:cubicBezTo>
                  <a:pt x="44" y="115"/>
                  <a:pt x="45" y="116"/>
                  <a:pt x="45" y="117"/>
                </a:cubicBezTo>
                <a:cubicBezTo>
                  <a:pt x="45" y="119"/>
                  <a:pt x="44" y="120"/>
                  <a:pt x="43" y="120"/>
                </a:cubicBezTo>
                <a:cubicBezTo>
                  <a:pt x="41" y="120"/>
                  <a:pt x="40" y="119"/>
                  <a:pt x="40" y="117"/>
                </a:cubicBezTo>
                <a:cubicBezTo>
                  <a:pt x="40" y="116"/>
                  <a:pt x="41" y="115"/>
                  <a:pt x="43" y="115"/>
                </a:cubicBezTo>
                <a:close/>
                <a:moveTo>
                  <a:pt x="51" y="107"/>
                </a:moveTo>
                <a:cubicBezTo>
                  <a:pt x="52" y="107"/>
                  <a:pt x="53" y="108"/>
                  <a:pt x="53" y="109"/>
                </a:cubicBezTo>
                <a:cubicBezTo>
                  <a:pt x="53" y="111"/>
                  <a:pt x="52" y="112"/>
                  <a:pt x="51" y="112"/>
                </a:cubicBezTo>
                <a:cubicBezTo>
                  <a:pt x="49" y="112"/>
                  <a:pt x="48" y="111"/>
                  <a:pt x="48" y="109"/>
                </a:cubicBezTo>
                <a:cubicBezTo>
                  <a:pt x="48" y="108"/>
                  <a:pt x="49" y="107"/>
                  <a:pt x="51" y="107"/>
                </a:cubicBezTo>
                <a:close/>
                <a:moveTo>
                  <a:pt x="19" y="107"/>
                </a:moveTo>
                <a:cubicBezTo>
                  <a:pt x="20" y="107"/>
                  <a:pt x="21" y="108"/>
                  <a:pt x="21" y="109"/>
                </a:cubicBezTo>
                <a:cubicBezTo>
                  <a:pt x="21" y="111"/>
                  <a:pt x="20" y="112"/>
                  <a:pt x="19" y="112"/>
                </a:cubicBezTo>
                <a:cubicBezTo>
                  <a:pt x="17" y="112"/>
                  <a:pt x="16" y="111"/>
                  <a:pt x="16" y="109"/>
                </a:cubicBezTo>
                <a:cubicBezTo>
                  <a:pt x="16" y="108"/>
                  <a:pt x="17" y="107"/>
                  <a:pt x="19" y="107"/>
                </a:cubicBezTo>
                <a:close/>
                <a:moveTo>
                  <a:pt x="27" y="99"/>
                </a:moveTo>
                <a:cubicBezTo>
                  <a:pt x="28" y="99"/>
                  <a:pt x="29" y="100"/>
                  <a:pt x="29" y="101"/>
                </a:cubicBezTo>
                <a:cubicBezTo>
                  <a:pt x="29" y="103"/>
                  <a:pt x="28" y="104"/>
                  <a:pt x="27" y="104"/>
                </a:cubicBezTo>
                <a:cubicBezTo>
                  <a:pt x="25" y="104"/>
                  <a:pt x="24" y="103"/>
                  <a:pt x="24" y="101"/>
                </a:cubicBezTo>
                <a:cubicBezTo>
                  <a:pt x="24" y="100"/>
                  <a:pt x="25" y="99"/>
                  <a:pt x="27" y="99"/>
                </a:cubicBezTo>
                <a:close/>
                <a:moveTo>
                  <a:pt x="27" y="115"/>
                </a:moveTo>
                <a:cubicBezTo>
                  <a:pt x="28" y="115"/>
                  <a:pt x="29" y="116"/>
                  <a:pt x="29" y="117"/>
                </a:cubicBezTo>
                <a:cubicBezTo>
                  <a:pt x="29" y="119"/>
                  <a:pt x="28" y="120"/>
                  <a:pt x="27" y="120"/>
                </a:cubicBezTo>
                <a:cubicBezTo>
                  <a:pt x="25" y="120"/>
                  <a:pt x="24" y="119"/>
                  <a:pt x="24" y="117"/>
                </a:cubicBezTo>
                <a:cubicBezTo>
                  <a:pt x="24" y="116"/>
                  <a:pt x="25" y="115"/>
                  <a:pt x="27" y="115"/>
                </a:cubicBezTo>
                <a:close/>
                <a:moveTo>
                  <a:pt x="59" y="99"/>
                </a:moveTo>
                <a:cubicBezTo>
                  <a:pt x="60" y="99"/>
                  <a:pt x="61" y="100"/>
                  <a:pt x="61" y="101"/>
                </a:cubicBezTo>
                <a:cubicBezTo>
                  <a:pt x="61" y="103"/>
                  <a:pt x="60" y="104"/>
                  <a:pt x="59" y="104"/>
                </a:cubicBezTo>
                <a:cubicBezTo>
                  <a:pt x="57" y="104"/>
                  <a:pt x="56" y="103"/>
                  <a:pt x="56" y="101"/>
                </a:cubicBezTo>
                <a:cubicBezTo>
                  <a:pt x="56" y="100"/>
                  <a:pt x="57" y="99"/>
                  <a:pt x="59" y="99"/>
                </a:cubicBezTo>
                <a:close/>
                <a:moveTo>
                  <a:pt x="59" y="115"/>
                </a:moveTo>
                <a:cubicBezTo>
                  <a:pt x="60" y="115"/>
                  <a:pt x="61" y="116"/>
                  <a:pt x="61" y="117"/>
                </a:cubicBezTo>
                <a:cubicBezTo>
                  <a:pt x="61" y="119"/>
                  <a:pt x="60" y="120"/>
                  <a:pt x="59" y="120"/>
                </a:cubicBezTo>
                <a:cubicBezTo>
                  <a:pt x="57" y="120"/>
                  <a:pt x="56" y="119"/>
                  <a:pt x="56" y="117"/>
                </a:cubicBezTo>
                <a:cubicBezTo>
                  <a:pt x="56" y="116"/>
                  <a:pt x="57" y="115"/>
                  <a:pt x="59" y="115"/>
                </a:cubicBezTo>
                <a:close/>
                <a:moveTo>
                  <a:pt x="67" y="107"/>
                </a:moveTo>
                <a:cubicBezTo>
                  <a:pt x="68" y="107"/>
                  <a:pt x="69" y="108"/>
                  <a:pt x="69" y="109"/>
                </a:cubicBezTo>
                <a:cubicBezTo>
                  <a:pt x="69" y="111"/>
                  <a:pt x="68" y="112"/>
                  <a:pt x="67" y="112"/>
                </a:cubicBezTo>
                <a:cubicBezTo>
                  <a:pt x="65" y="112"/>
                  <a:pt x="64" y="111"/>
                  <a:pt x="64" y="109"/>
                </a:cubicBezTo>
                <a:cubicBezTo>
                  <a:pt x="64" y="108"/>
                  <a:pt x="65" y="107"/>
                  <a:pt x="67" y="107"/>
                </a:cubicBezTo>
                <a:close/>
                <a:moveTo>
                  <a:pt x="75" y="99"/>
                </a:moveTo>
                <a:cubicBezTo>
                  <a:pt x="76" y="99"/>
                  <a:pt x="77" y="100"/>
                  <a:pt x="77" y="101"/>
                </a:cubicBezTo>
                <a:cubicBezTo>
                  <a:pt x="77" y="103"/>
                  <a:pt x="76" y="104"/>
                  <a:pt x="75" y="104"/>
                </a:cubicBezTo>
                <a:cubicBezTo>
                  <a:pt x="73" y="104"/>
                  <a:pt x="72" y="103"/>
                  <a:pt x="72" y="101"/>
                </a:cubicBezTo>
                <a:cubicBezTo>
                  <a:pt x="72" y="100"/>
                  <a:pt x="73" y="99"/>
                  <a:pt x="75" y="99"/>
                </a:cubicBezTo>
                <a:close/>
                <a:moveTo>
                  <a:pt x="75" y="115"/>
                </a:moveTo>
                <a:cubicBezTo>
                  <a:pt x="76" y="115"/>
                  <a:pt x="77" y="116"/>
                  <a:pt x="77" y="117"/>
                </a:cubicBezTo>
                <a:cubicBezTo>
                  <a:pt x="77" y="119"/>
                  <a:pt x="76" y="120"/>
                  <a:pt x="75" y="120"/>
                </a:cubicBezTo>
                <a:cubicBezTo>
                  <a:pt x="73" y="120"/>
                  <a:pt x="72" y="119"/>
                  <a:pt x="72" y="117"/>
                </a:cubicBezTo>
                <a:cubicBezTo>
                  <a:pt x="72" y="116"/>
                  <a:pt x="73" y="115"/>
                  <a:pt x="75" y="11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40" name="Freeform 1137">
            <a:extLst>
              <a:ext uri="{FF2B5EF4-FFF2-40B4-BE49-F238E27FC236}">
                <a16:creationId xmlns:a16="http://schemas.microsoft.com/office/drawing/2014/main" xmlns="" id="{9B9DD969-9BCD-4E2A-84EA-65B9231048A0}"/>
              </a:ext>
            </a:extLst>
          </p:cNvPr>
          <p:cNvSpPr>
            <a:spLocks noEditPoints="1"/>
          </p:cNvSpPr>
          <p:nvPr/>
        </p:nvSpPr>
        <p:spPr bwMode="auto">
          <a:xfrm>
            <a:off x="7761288" y="2219325"/>
            <a:ext cx="547688" cy="531813"/>
          </a:xfrm>
          <a:custGeom>
            <a:avLst/>
            <a:gdLst>
              <a:gd name="T0" fmla="*/ 100 w 160"/>
              <a:gd name="T1" fmla="*/ 0 h 154"/>
              <a:gd name="T2" fmla="*/ 77 w 160"/>
              <a:gd name="T3" fmla="*/ 13 h 154"/>
              <a:gd name="T4" fmla="*/ 5 w 160"/>
              <a:gd name="T5" fmla="*/ 141 h 154"/>
              <a:gd name="T6" fmla="*/ 32 w 160"/>
              <a:gd name="T7" fmla="*/ 141 h 154"/>
              <a:gd name="T8" fmla="*/ 99 w 160"/>
              <a:gd name="T9" fmla="*/ 151 h 154"/>
              <a:gd name="T10" fmla="*/ 125 w 160"/>
              <a:gd name="T11" fmla="*/ 141 h 154"/>
              <a:gd name="T12" fmla="*/ 155 w 160"/>
              <a:gd name="T13" fmla="*/ 141 h 154"/>
              <a:gd name="T14" fmla="*/ 155 w 160"/>
              <a:gd name="T15" fmla="*/ 13 h 154"/>
              <a:gd name="T16" fmla="*/ 27 w 160"/>
              <a:gd name="T17" fmla="*/ 141 h 154"/>
              <a:gd name="T18" fmla="*/ 5 w 160"/>
              <a:gd name="T19" fmla="*/ 136 h 154"/>
              <a:gd name="T20" fmla="*/ 77 w 160"/>
              <a:gd name="T21" fmla="*/ 24 h 154"/>
              <a:gd name="T22" fmla="*/ 13 w 160"/>
              <a:gd name="T23" fmla="*/ 129 h 154"/>
              <a:gd name="T24" fmla="*/ 63 w 160"/>
              <a:gd name="T25" fmla="*/ 131 h 154"/>
              <a:gd name="T26" fmla="*/ 77 w 160"/>
              <a:gd name="T27" fmla="*/ 53 h 154"/>
              <a:gd name="T28" fmla="*/ 30 w 160"/>
              <a:gd name="T29" fmla="*/ 101 h 154"/>
              <a:gd name="T30" fmla="*/ 17 w 160"/>
              <a:gd name="T31" fmla="*/ 29 h 154"/>
              <a:gd name="T32" fmla="*/ 46 w 160"/>
              <a:gd name="T33" fmla="*/ 107 h 154"/>
              <a:gd name="T34" fmla="*/ 28 w 160"/>
              <a:gd name="T35" fmla="*/ 107 h 154"/>
              <a:gd name="T36" fmla="*/ 65 w 160"/>
              <a:gd name="T37" fmla="*/ 101 h 154"/>
              <a:gd name="T38" fmla="*/ 63 w 160"/>
              <a:gd name="T39" fmla="*/ 107 h 154"/>
              <a:gd name="T40" fmla="*/ 60 w 160"/>
              <a:gd name="T41" fmla="*/ 125 h 154"/>
              <a:gd name="T42" fmla="*/ 60 w 160"/>
              <a:gd name="T43" fmla="*/ 125 h 154"/>
              <a:gd name="T44" fmla="*/ 77 w 160"/>
              <a:gd name="T45" fmla="*/ 101 h 154"/>
              <a:gd name="T46" fmla="*/ 52 w 160"/>
              <a:gd name="T47" fmla="*/ 77 h 154"/>
              <a:gd name="T48" fmla="*/ 83 w 160"/>
              <a:gd name="T49" fmla="*/ 144 h 154"/>
              <a:gd name="T50" fmla="*/ 83 w 160"/>
              <a:gd name="T51" fmla="*/ 83 h 154"/>
              <a:gd name="T52" fmla="*/ 83 w 160"/>
              <a:gd name="T53" fmla="*/ 11 h 154"/>
              <a:gd name="T54" fmla="*/ 104 w 160"/>
              <a:gd name="T55" fmla="*/ 7 h 154"/>
              <a:gd name="T56" fmla="*/ 141 w 160"/>
              <a:gd name="T57" fmla="*/ 37 h 154"/>
              <a:gd name="T58" fmla="*/ 139 w 160"/>
              <a:gd name="T59" fmla="*/ 48 h 154"/>
              <a:gd name="T60" fmla="*/ 141 w 160"/>
              <a:gd name="T61" fmla="*/ 109 h 154"/>
              <a:gd name="T62" fmla="*/ 141 w 160"/>
              <a:gd name="T63" fmla="*/ 126 h 154"/>
              <a:gd name="T64" fmla="*/ 133 w 160"/>
              <a:gd name="T65" fmla="*/ 147 h 154"/>
              <a:gd name="T66" fmla="*/ 155 w 160"/>
              <a:gd name="T67" fmla="*/ 136 h 154"/>
              <a:gd name="T68" fmla="*/ 147 w 160"/>
              <a:gd name="T69" fmla="*/ 117 h 154"/>
              <a:gd name="T70" fmla="*/ 147 w 160"/>
              <a:gd name="T71" fmla="*/ 112 h 154"/>
              <a:gd name="T72" fmla="*/ 149 w 160"/>
              <a:gd name="T73" fmla="*/ 104 h 154"/>
              <a:gd name="T74" fmla="*/ 152 w 160"/>
              <a:gd name="T75" fmla="*/ 48 h 154"/>
              <a:gd name="T76" fmla="*/ 149 w 160"/>
              <a:gd name="T77" fmla="*/ 43 h 154"/>
              <a:gd name="T78" fmla="*/ 147 w 160"/>
              <a:gd name="T79" fmla="*/ 25 h 154"/>
              <a:gd name="T80" fmla="*/ 155 w 160"/>
              <a:gd name="T81" fmla="*/ 136 h 154"/>
              <a:gd name="T82" fmla="*/ 88 w 160"/>
              <a:gd name="T83" fmla="*/ 16 h 154"/>
              <a:gd name="T84" fmla="*/ 91 w 160"/>
              <a:gd name="T85" fmla="*/ 34 h 154"/>
              <a:gd name="T86" fmla="*/ 93 w 160"/>
              <a:gd name="T87" fmla="*/ 122 h 154"/>
              <a:gd name="T88" fmla="*/ 91 w 160"/>
              <a:gd name="T89" fmla="*/ 104 h 154"/>
              <a:gd name="T90" fmla="*/ 91 w 160"/>
              <a:gd name="T91" fmla="*/ 104 h 154"/>
              <a:gd name="T92" fmla="*/ 88 w 160"/>
              <a:gd name="T93" fmla="*/ 48 h 154"/>
              <a:gd name="T94" fmla="*/ 91 w 160"/>
              <a:gd name="T95" fmla="*/ 141 h 154"/>
              <a:gd name="T96" fmla="*/ 107 w 160"/>
              <a:gd name="T97" fmla="*/ 93 h 154"/>
              <a:gd name="T98" fmla="*/ 109 w 160"/>
              <a:gd name="T99" fmla="*/ 58 h 154"/>
              <a:gd name="T100" fmla="*/ 115 w 160"/>
              <a:gd name="T101" fmla="*/ 85 h 154"/>
              <a:gd name="T102" fmla="*/ 109 w 160"/>
              <a:gd name="T103" fmla="*/ 53 h 154"/>
              <a:gd name="T104" fmla="*/ 107 w 160"/>
              <a:gd name="T105" fmla="*/ 104 h 154"/>
              <a:gd name="T106" fmla="*/ 109 w 160"/>
              <a:gd name="T107" fmla="*/ 48 h 1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60" h="154">
                <a:moveTo>
                  <a:pt x="155" y="13"/>
                </a:moveTo>
                <a:cubicBezTo>
                  <a:pt x="126" y="13"/>
                  <a:pt x="126" y="13"/>
                  <a:pt x="126" y="13"/>
                </a:cubicBezTo>
                <a:cubicBezTo>
                  <a:pt x="103" y="0"/>
                  <a:pt x="103" y="0"/>
                  <a:pt x="103" y="0"/>
                </a:cubicBezTo>
                <a:cubicBezTo>
                  <a:pt x="102" y="0"/>
                  <a:pt x="101" y="0"/>
                  <a:pt x="100" y="0"/>
                </a:cubicBezTo>
                <a:cubicBezTo>
                  <a:pt x="99" y="1"/>
                  <a:pt x="99" y="2"/>
                  <a:pt x="99" y="3"/>
                </a:cubicBezTo>
                <a:cubicBezTo>
                  <a:pt x="99" y="5"/>
                  <a:pt x="99" y="5"/>
                  <a:pt x="99" y="5"/>
                </a:cubicBezTo>
                <a:cubicBezTo>
                  <a:pt x="77" y="5"/>
                  <a:pt x="77" y="5"/>
                  <a:pt x="77" y="5"/>
                </a:cubicBezTo>
                <a:cubicBezTo>
                  <a:pt x="77" y="13"/>
                  <a:pt x="77" y="13"/>
                  <a:pt x="77" y="13"/>
                </a:cubicBezTo>
                <a:cubicBezTo>
                  <a:pt x="5" y="13"/>
                  <a:pt x="5" y="13"/>
                  <a:pt x="5" y="13"/>
                </a:cubicBezTo>
                <a:cubicBezTo>
                  <a:pt x="2" y="13"/>
                  <a:pt x="0" y="16"/>
                  <a:pt x="0" y="19"/>
                </a:cubicBezTo>
                <a:cubicBezTo>
                  <a:pt x="0" y="136"/>
                  <a:pt x="0" y="136"/>
                  <a:pt x="0" y="136"/>
                </a:cubicBezTo>
                <a:cubicBezTo>
                  <a:pt x="0" y="139"/>
                  <a:pt x="2" y="141"/>
                  <a:pt x="5" y="141"/>
                </a:cubicBezTo>
                <a:cubicBezTo>
                  <a:pt x="5" y="141"/>
                  <a:pt x="5" y="141"/>
                  <a:pt x="5" y="141"/>
                </a:cubicBezTo>
                <a:cubicBezTo>
                  <a:pt x="5" y="152"/>
                  <a:pt x="5" y="152"/>
                  <a:pt x="5" y="152"/>
                </a:cubicBezTo>
                <a:cubicBezTo>
                  <a:pt x="32" y="152"/>
                  <a:pt x="32" y="152"/>
                  <a:pt x="32" y="152"/>
                </a:cubicBezTo>
                <a:cubicBezTo>
                  <a:pt x="32" y="141"/>
                  <a:pt x="32" y="141"/>
                  <a:pt x="32" y="141"/>
                </a:cubicBezTo>
                <a:cubicBezTo>
                  <a:pt x="77" y="141"/>
                  <a:pt x="77" y="141"/>
                  <a:pt x="77" y="141"/>
                </a:cubicBezTo>
                <a:cubicBezTo>
                  <a:pt x="77" y="149"/>
                  <a:pt x="77" y="149"/>
                  <a:pt x="77" y="149"/>
                </a:cubicBezTo>
                <a:cubicBezTo>
                  <a:pt x="99" y="149"/>
                  <a:pt x="99" y="149"/>
                  <a:pt x="99" y="149"/>
                </a:cubicBezTo>
                <a:cubicBezTo>
                  <a:pt x="99" y="151"/>
                  <a:pt x="99" y="151"/>
                  <a:pt x="99" y="151"/>
                </a:cubicBezTo>
                <a:cubicBezTo>
                  <a:pt x="99" y="152"/>
                  <a:pt x="99" y="153"/>
                  <a:pt x="100" y="154"/>
                </a:cubicBezTo>
                <a:cubicBezTo>
                  <a:pt x="101" y="154"/>
                  <a:pt x="101" y="154"/>
                  <a:pt x="102" y="154"/>
                </a:cubicBezTo>
                <a:cubicBezTo>
                  <a:pt x="102" y="154"/>
                  <a:pt x="103" y="154"/>
                  <a:pt x="103" y="154"/>
                </a:cubicBezTo>
                <a:cubicBezTo>
                  <a:pt x="125" y="141"/>
                  <a:pt x="125" y="141"/>
                  <a:pt x="125" y="141"/>
                </a:cubicBezTo>
                <a:cubicBezTo>
                  <a:pt x="128" y="141"/>
                  <a:pt x="128" y="141"/>
                  <a:pt x="128" y="141"/>
                </a:cubicBezTo>
                <a:cubicBezTo>
                  <a:pt x="128" y="152"/>
                  <a:pt x="128" y="152"/>
                  <a:pt x="128" y="152"/>
                </a:cubicBezTo>
                <a:cubicBezTo>
                  <a:pt x="155" y="152"/>
                  <a:pt x="155" y="152"/>
                  <a:pt x="155" y="152"/>
                </a:cubicBezTo>
                <a:cubicBezTo>
                  <a:pt x="155" y="141"/>
                  <a:pt x="155" y="141"/>
                  <a:pt x="155" y="141"/>
                </a:cubicBezTo>
                <a:cubicBezTo>
                  <a:pt x="155" y="141"/>
                  <a:pt x="155" y="141"/>
                  <a:pt x="155" y="141"/>
                </a:cubicBezTo>
                <a:cubicBezTo>
                  <a:pt x="158" y="141"/>
                  <a:pt x="160" y="139"/>
                  <a:pt x="160" y="136"/>
                </a:cubicBezTo>
                <a:cubicBezTo>
                  <a:pt x="160" y="19"/>
                  <a:pt x="160" y="19"/>
                  <a:pt x="160" y="19"/>
                </a:cubicBezTo>
                <a:cubicBezTo>
                  <a:pt x="160" y="16"/>
                  <a:pt x="158" y="13"/>
                  <a:pt x="155" y="13"/>
                </a:cubicBezTo>
                <a:close/>
                <a:moveTo>
                  <a:pt x="27" y="147"/>
                </a:moveTo>
                <a:cubicBezTo>
                  <a:pt x="11" y="147"/>
                  <a:pt x="11" y="147"/>
                  <a:pt x="11" y="147"/>
                </a:cubicBezTo>
                <a:cubicBezTo>
                  <a:pt x="11" y="141"/>
                  <a:pt x="11" y="141"/>
                  <a:pt x="11" y="141"/>
                </a:cubicBezTo>
                <a:cubicBezTo>
                  <a:pt x="27" y="141"/>
                  <a:pt x="27" y="141"/>
                  <a:pt x="27" y="141"/>
                </a:cubicBezTo>
                <a:lnTo>
                  <a:pt x="27" y="147"/>
                </a:lnTo>
                <a:close/>
                <a:moveTo>
                  <a:pt x="32" y="136"/>
                </a:moveTo>
                <a:cubicBezTo>
                  <a:pt x="32" y="136"/>
                  <a:pt x="32" y="136"/>
                  <a:pt x="32" y="136"/>
                </a:cubicBezTo>
                <a:cubicBezTo>
                  <a:pt x="5" y="136"/>
                  <a:pt x="5" y="136"/>
                  <a:pt x="5" y="136"/>
                </a:cubicBezTo>
                <a:cubicBezTo>
                  <a:pt x="5" y="136"/>
                  <a:pt x="5" y="136"/>
                  <a:pt x="5" y="136"/>
                </a:cubicBezTo>
                <a:cubicBezTo>
                  <a:pt x="5" y="19"/>
                  <a:pt x="5" y="19"/>
                  <a:pt x="5" y="19"/>
                </a:cubicBezTo>
                <a:cubicBezTo>
                  <a:pt x="77" y="19"/>
                  <a:pt x="77" y="19"/>
                  <a:pt x="77" y="19"/>
                </a:cubicBezTo>
                <a:cubicBezTo>
                  <a:pt x="77" y="24"/>
                  <a:pt x="77" y="24"/>
                  <a:pt x="77" y="24"/>
                </a:cubicBezTo>
                <a:cubicBezTo>
                  <a:pt x="17" y="24"/>
                  <a:pt x="17" y="24"/>
                  <a:pt x="17" y="24"/>
                </a:cubicBezTo>
                <a:cubicBezTo>
                  <a:pt x="13" y="24"/>
                  <a:pt x="11" y="27"/>
                  <a:pt x="11" y="30"/>
                </a:cubicBezTo>
                <a:cubicBezTo>
                  <a:pt x="11" y="124"/>
                  <a:pt x="11" y="124"/>
                  <a:pt x="11" y="124"/>
                </a:cubicBezTo>
                <a:cubicBezTo>
                  <a:pt x="11" y="126"/>
                  <a:pt x="11" y="128"/>
                  <a:pt x="13" y="129"/>
                </a:cubicBezTo>
                <a:cubicBezTo>
                  <a:pt x="12" y="131"/>
                  <a:pt x="12" y="131"/>
                  <a:pt x="12" y="131"/>
                </a:cubicBezTo>
                <a:cubicBezTo>
                  <a:pt x="17" y="131"/>
                  <a:pt x="17" y="131"/>
                  <a:pt x="17" y="131"/>
                </a:cubicBezTo>
                <a:cubicBezTo>
                  <a:pt x="52" y="131"/>
                  <a:pt x="52" y="131"/>
                  <a:pt x="52" y="131"/>
                </a:cubicBezTo>
                <a:cubicBezTo>
                  <a:pt x="63" y="131"/>
                  <a:pt x="63" y="131"/>
                  <a:pt x="63" y="131"/>
                </a:cubicBezTo>
                <a:cubicBezTo>
                  <a:pt x="77" y="131"/>
                  <a:pt x="77" y="131"/>
                  <a:pt x="77" y="131"/>
                </a:cubicBezTo>
                <a:cubicBezTo>
                  <a:pt x="77" y="136"/>
                  <a:pt x="77" y="136"/>
                  <a:pt x="77" y="136"/>
                </a:cubicBezTo>
                <a:lnTo>
                  <a:pt x="32" y="136"/>
                </a:lnTo>
                <a:close/>
                <a:moveTo>
                  <a:pt x="77" y="53"/>
                </a:moveTo>
                <a:cubicBezTo>
                  <a:pt x="57" y="53"/>
                  <a:pt x="57" y="53"/>
                  <a:pt x="57" y="53"/>
                </a:cubicBezTo>
                <a:cubicBezTo>
                  <a:pt x="46" y="77"/>
                  <a:pt x="46" y="77"/>
                  <a:pt x="46" y="77"/>
                </a:cubicBezTo>
                <a:cubicBezTo>
                  <a:pt x="41" y="77"/>
                  <a:pt x="41" y="77"/>
                  <a:pt x="41" y="77"/>
                </a:cubicBezTo>
                <a:cubicBezTo>
                  <a:pt x="30" y="101"/>
                  <a:pt x="30" y="101"/>
                  <a:pt x="30" y="101"/>
                </a:cubicBezTo>
                <a:cubicBezTo>
                  <a:pt x="25" y="101"/>
                  <a:pt x="25" y="101"/>
                  <a:pt x="25" y="101"/>
                </a:cubicBezTo>
                <a:cubicBezTo>
                  <a:pt x="16" y="121"/>
                  <a:pt x="16" y="121"/>
                  <a:pt x="16" y="121"/>
                </a:cubicBezTo>
                <a:cubicBezTo>
                  <a:pt x="16" y="30"/>
                  <a:pt x="16" y="30"/>
                  <a:pt x="16" y="30"/>
                </a:cubicBezTo>
                <a:cubicBezTo>
                  <a:pt x="16" y="30"/>
                  <a:pt x="16" y="29"/>
                  <a:pt x="17" y="29"/>
                </a:cubicBezTo>
                <a:cubicBezTo>
                  <a:pt x="77" y="29"/>
                  <a:pt x="77" y="29"/>
                  <a:pt x="77" y="29"/>
                </a:cubicBezTo>
                <a:lnTo>
                  <a:pt x="77" y="53"/>
                </a:lnTo>
                <a:close/>
                <a:moveTo>
                  <a:pt x="28" y="107"/>
                </a:moveTo>
                <a:cubicBezTo>
                  <a:pt x="46" y="107"/>
                  <a:pt x="46" y="107"/>
                  <a:pt x="46" y="107"/>
                </a:cubicBezTo>
                <a:cubicBezTo>
                  <a:pt x="54" y="125"/>
                  <a:pt x="54" y="125"/>
                  <a:pt x="54" y="125"/>
                </a:cubicBezTo>
                <a:cubicBezTo>
                  <a:pt x="54" y="125"/>
                  <a:pt x="54" y="125"/>
                  <a:pt x="54" y="125"/>
                </a:cubicBezTo>
                <a:cubicBezTo>
                  <a:pt x="20" y="125"/>
                  <a:pt x="20" y="125"/>
                  <a:pt x="20" y="125"/>
                </a:cubicBezTo>
                <a:lnTo>
                  <a:pt x="28" y="107"/>
                </a:lnTo>
                <a:close/>
                <a:moveTo>
                  <a:pt x="44" y="83"/>
                </a:moveTo>
                <a:cubicBezTo>
                  <a:pt x="62" y="83"/>
                  <a:pt x="62" y="83"/>
                  <a:pt x="62" y="83"/>
                </a:cubicBezTo>
                <a:cubicBezTo>
                  <a:pt x="71" y="101"/>
                  <a:pt x="71" y="101"/>
                  <a:pt x="71" y="101"/>
                </a:cubicBezTo>
                <a:cubicBezTo>
                  <a:pt x="65" y="101"/>
                  <a:pt x="65" y="101"/>
                  <a:pt x="65" y="101"/>
                </a:cubicBezTo>
                <a:cubicBezTo>
                  <a:pt x="50" y="101"/>
                  <a:pt x="50" y="101"/>
                  <a:pt x="50" y="101"/>
                </a:cubicBezTo>
                <a:cubicBezTo>
                  <a:pt x="36" y="101"/>
                  <a:pt x="36" y="101"/>
                  <a:pt x="36" y="101"/>
                </a:cubicBezTo>
                <a:lnTo>
                  <a:pt x="44" y="83"/>
                </a:lnTo>
                <a:close/>
                <a:moveTo>
                  <a:pt x="63" y="107"/>
                </a:moveTo>
                <a:cubicBezTo>
                  <a:pt x="57" y="118"/>
                  <a:pt x="57" y="118"/>
                  <a:pt x="57" y="118"/>
                </a:cubicBezTo>
                <a:cubicBezTo>
                  <a:pt x="52" y="107"/>
                  <a:pt x="52" y="107"/>
                  <a:pt x="52" y="107"/>
                </a:cubicBezTo>
                <a:cubicBezTo>
                  <a:pt x="63" y="107"/>
                  <a:pt x="63" y="107"/>
                  <a:pt x="63" y="107"/>
                </a:cubicBezTo>
                <a:close/>
                <a:moveTo>
                  <a:pt x="60" y="125"/>
                </a:moveTo>
                <a:cubicBezTo>
                  <a:pt x="68" y="107"/>
                  <a:pt x="68" y="107"/>
                  <a:pt x="68" y="107"/>
                </a:cubicBezTo>
                <a:cubicBezTo>
                  <a:pt x="77" y="107"/>
                  <a:pt x="77" y="107"/>
                  <a:pt x="77" y="107"/>
                </a:cubicBezTo>
                <a:cubicBezTo>
                  <a:pt x="77" y="125"/>
                  <a:pt x="77" y="125"/>
                  <a:pt x="77" y="125"/>
                </a:cubicBezTo>
                <a:cubicBezTo>
                  <a:pt x="60" y="125"/>
                  <a:pt x="60" y="125"/>
                  <a:pt x="60" y="125"/>
                </a:cubicBezTo>
                <a:close/>
                <a:moveTo>
                  <a:pt x="76" y="101"/>
                </a:moveTo>
                <a:cubicBezTo>
                  <a:pt x="68" y="83"/>
                  <a:pt x="68" y="83"/>
                  <a:pt x="68" y="83"/>
                </a:cubicBezTo>
                <a:cubicBezTo>
                  <a:pt x="77" y="83"/>
                  <a:pt x="77" y="83"/>
                  <a:pt x="77" y="83"/>
                </a:cubicBezTo>
                <a:cubicBezTo>
                  <a:pt x="77" y="101"/>
                  <a:pt x="77" y="101"/>
                  <a:pt x="77" y="101"/>
                </a:cubicBezTo>
                <a:lnTo>
                  <a:pt x="76" y="101"/>
                </a:lnTo>
                <a:close/>
                <a:moveTo>
                  <a:pt x="77" y="77"/>
                </a:moveTo>
                <a:cubicBezTo>
                  <a:pt x="66" y="77"/>
                  <a:pt x="66" y="77"/>
                  <a:pt x="66" y="77"/>
                </a:cubicBezTo>
                <a:cubicBezTo>
                  <a:pt x="52" y="77"/>
                  <a:pt x="52" y="77"/>
                  <a:pt x="52" y="77"/>
                </a:cubicBezTo>
                <a:cubicBezTo>
                  <a:pt x="60" y="59"/>
                  <a:pt x="60" y="59"/>
                  <a:pt x="60" y="59"/>
                </a:cubicBezTo>
                <a:cubicBezTo>
                  <a:pt x="77" y="59"/>
                  <a:pt x="77" y="59"/>
                  <a:pt x="77" y="59"/>
                </a:cubicBezTo>
                <a:lnTo>
                  <a:pt x="77" y="77"/>
                </a:lnTo>
                <a:close/>
                <a:moveTo>
                  <a:pt x="83" y="144"/>
                </a:moveTo>
                <a:cubicBezTo>
                  <a:pt x="83" y="141"/>
                  <a:pt x="83" y="141"/>
                  <a:pt x="83" y="141"/>
                </a:cubicBezTo>
                <a:cubicBezTo>
                  <a:pt x="83" y="131"/>
                  <a:pt x="83" y="131"/>
                  <a:pt x="83" y="131"/>
                </a:cubicBezTo>
                <a:cubicBezTo>
                  <a:pt x="83" y="101"/>
                  <a:pt x="83" y="101"/>
                  <a:pt x="83" y="101"/>
                </a:cubicBezTo>
                <a:cubicBezTo>
                  <a:pt x="83" y="83"/>
                  <a:pt x="83" y="83"/>
                  <a:pt x="83" y="83"/>
                </a:cubicBezTo>
                <a:cubicBezTo>
                  <a:pt x="83" y="53"/>
                  <a:pt x="83" y="53"/>
                  <a:pt x="83" y="53"/>
                </a:cubicBezTo>
                <a:cubicBezTo>
                  <a:pt x="83" y="24"/>
                  <a:pt x="83" y="24"/>
                  <a:pt x="83" y="24"/>
                </a:cubicBezTo>
                <a:cubicBezTo>
                  <a:pt x="83" y="13"/>
                  <a:pt x="83" y="13"/>
                  <a:pt x="83" y="13"/>
                </a:cubicBezTo>
                <a:cubicBezTo>
                  <a:pt x="83" y="11"/>
                  <a:pt x="83" y="11"/>
                  <a:pt x="83" y="11"/>
                </a:cubicBezTo>
                <a:cubicBezTo>
                  <a:pt x="99" y="11"/>
                  <a:pt x="99" y="11"/>
                  <a:pt x="99" y="11"/>
                </a:cubicBezTo>
                <a:cubicBezTo>
                  <a:pt x="99" y="144"/>
                  <a:pt x="99" y="144"/>
                  <a:pt x="99" y="144"/>
                </a:cubicBezTo>
                <a:lnTo>
                  <a:pt x="83" y="144"/>
                </a:lnTo>
                <a:close/>
                <a:moveTo>
                  <a:pt x="104" y="7"/>
                </a:moveTo>
                <a:cubicBezTo>
                  <a:pt x="115" y="13"/>
                  <a:pt x="115" y="13"/>
                  <a:pt x="115" y="13"/>
                </a:cubicBezTo>
                <a:cubicBezTo>
                  <a:pt x="115" y="13"/>
                  <a:pt x="115" y="13"/>
                  <a:pt x="115" y="13"/>
                </a:cubicBezTo>
                <a:cubicBezTo>
                  <a:pt x="141" y="28"/>
                  <a:pt x="141" y="28"/>
                  <a:pt x="141" y="28"/>
                </a:cubicBezTo>
                <a:cubicBezTo>
                  <a:pt x="141" y="37"/>
                  <a:pt x="141" y="37"/>
                  <a:pt x="141" y="37"/>
                </a:cubicBezTo>
                <a:cubicBezTo>
                  <a:pt x="140" y="37"/>
                  <a:pt x="139" y="39"/>
                  <a:pt x="139" y="40"/>
                </a:cubicBezTo>
                <a:cubicBezTo>
                  <a:pt x="139" y="41"/>
                  <a:pt x="140" y="43"/>
                  <a:pt x="141" y="43"/>
                </a:cubicBezTo>
                <a:cubicBezTo>
                  <a:pt x="141" y="45"/>
                  <a:pt x="141" y="45"/>
                  <a:pt x="141" y="45"/>
                </a:cubicBezTo>
                <a:cubicBezTo>
                  <a:pt x="140" y="45"/>
                  <a:pt x="139" y="47"/>
                  <a:pt x="139" y="48"/>
                </a:cubicBezTo>
                <a:cubicBezTo>
                  <a:pt x="139" y="49"/>
                  <a:pt x="140" y="51"/>
                  <a:pt x="141" y="51"/>
                </a:cubicBezTo>
                <a:cubicBezTo>
                  <a:pt x="141" y="104"/>
                  <a:pt x="141" y="104"/>
                  <a:pt x="141" y="104"/>
                </a:cubicBezTo>
                <a:cubicBezTo>
                  <a:pt x="140" y="104"/>
                  <a:pt x="139" y="105"/>
                  <a:pt x="139" y="107"/>
                </a:cubicBezTo>
                <a:cubicBezTo>
                  <a:pt x="139" y="108"/>
                  <a:pt x="140" y="109"/>
                  <a:pt x="141" y="109"/>
                </a:cubicBezTo>
                <a:cubicBezTo>
                  <a:pt x="141" y="112"/>
                  <a:pt x="141" y="112"/>
                  <a:pt x="141" y="112"/>
                </a:cubicBezTo>
                <a:cubicBezTo>
                  <a:pt x="140" y="112"/>
                  <a:pt x="139" y="113"/>
                  <a:pt x="139" y="115"/>
                </a:cubicBezTo>
                <a:cubicBezTo>
                  <a:pt x="139" y="116"/>
                  <a:pt x="140" y="117"/>
                  <a:pt x="141" y="117"/>
                </a:cubicBezTo>
                <a:cubicBezTo>
                  <a:pt x="141" y="126"/>
                  <a:pt x="141" y="126"/>
                  <a:pt x="141" y="126"/>
                </a:cubicBezTo>
                <a:cubicBezTo>
                  <a:pt x="104" y="147"/>
                  <a:pt x="104" y="147"/>
                  <a:pt x="104" y="147"/>
                </a:cubicBezTo>
                <a:lnTo>
                  <a:pt x="104" y="7"/>
                </a:lnTo>
                <a:close/>
                <a:moveTo>
                  <a:pt x="149" y="147"/>
                </a:moveTo>
                <a:cubicBezTo>
                  <a:pt x="133" y="147"/>
                  <a:pt x="133" y="147"/>
                  <a:pt x="133" y="147"/>
                </a:cubicBezTo>
                <a:cubicBezTo>
                  <a:pt x="133" y="141"/>
                  <a:pt x="133" y="141"/>
                  <a:pt x="133" y="141"/>
                </a:cubicBezTo>
                <a:cubicBezTo>
                  <a:pt x="149" y="141"/>
                  <a:pt x="149" y="141"/>
                  <a:pt x="149" y="141"/>
                </a:cubicBezTo>
                <a:lnTo>
                  <a:pt x="149" y="147"/>
                </a:lnTo>
                <a:close/>
                <a:moveTo>
                  <a:pt x="155" y="136"/>
                </a:moveTo>
                <a:cubicBezTo>
                  <a:pt x="135" y="136"/>
                  <a:pt x="135" y="136"/>
                  <a:pt x="135" y="136"/>
                </a:cubicBezTo>
                <a:cubicBezTo>
                  <a:pt x="147" y="130"/>
                  <a:pt x="147" y="130"/>
                  <a:pt x="147" y="130"/>
                </a:cubicBezTo>
                <a:cubicBezTo>
                  <a:pt x="147" y="129"/>
                  <a:pt x="147" y="129"/>
                  <a:pt x="147" y="129"/>
                </a:cubicBezTo>
                <a:cubicBezTo>
                  <a:pt x="147" y="117"/>
                  <a:pt x="147" y="117"/>
                  <a:pt x="147" y="117"/>
                </a:cubicBezTo>
                <a:cubicBezTo>
                  <a:pt x="149" y="117"/>
                  <a:pt x="149" y="117"/>
                  <a:pt x="149" y="117"/>
                </a:cubicBezTo>
                <a:cubicBezTo>
                  <a:pt x="151" y="117"/>
                  <a:pt x="152" y="116"/>
                  <a:pt x="152" y="115"/>
                </a:cubicBezTo>
                <a:cubicBezTo>
                  <a:pt x="152" y="113"/>
                  <a:pt x="151" y="112"/>
                  <a:pt x="149" y="112"/>
                </a:cubicBezTo>
                <a:cubicBezTo>
                  <a:pt x="147" y="112"/>
                  <a:pt x="147" y="112"/>
                  <a:pt x="147" y="112"/>
                </a:cubicBezTo>
                <a:cubicBezTo>
                  <a:pt x="147" y="109"/>
                  <a:pt x="147" y="109"/>
                  <a:pt x="147" y="109"/>
                </a:cubicBezTo>
                <a:cubicBezTo>
                  <a:pt x="149" y="109"/>
                  <a:pt x="149" y="109"/>
                  <a:pt x="149" y="109"/>
                </a:cubicBezTo>
                <a:cubicBezTo>
                  <a:pt x="151" y="109"/>
                  <a:pt x="152" y="108"/>
                  <a:pt x="152" y="107"/>
                </a:cubicBezTo>
                <a:cubicBezTo>
                  <a:pt x="152" y="105"/>
                  <a:pt x="151" y="104"/>
                  <a:pt x="149" y="104"/>
                </a:cubicBezTo>
                <a:cubicBezTo>
                  <a:pt x="147" y="104"/>
                  <a:pt x="147" y="104"/>
                  <a:pt x="147" y="104"/>
                </a:cubicBezTo>
                <a:cubicBezTo>
                  <a:pt x="147" y="51"/>
                  <a:pt x="147" y="51"/>
                  <a:pt x="147" y="51"/>
                </a:cubicBezTo>
                <a:cubicBezTo>
                  <a:pt x="149" y="51"/>
                  <a:pt x="149" y="51"/>
                  <a:pt x="149" y="51"/>
                </a:cubicBezTo>
                <a:cubicBezTo>
                  <a:pt x="151" y="51"/>
                  <a:pt x="152" y="49"/>
                  <a:pt x="152" y="48"/>
                </a:cubicBezTo>
                <a:cubicBezTo>
                  <a:pt x="152" y="47"/>
                  <a:pt x="151" y="45"/>
                  <a:pt x="149" y="45"/>
                </a:cubicBezTo>
                <a:cubicBezTo>
                  <a:pt x="147" y="45"/>
                  <a:pt x="147" y="45"/>
                  <a:pt x="147" y="45"/>
                </a:cubicBezTo>
                <a:cubicBezTo>
                  <a:pt x="147" y="43"/>
                  <a:pt x="147" y="43"/>
                  <a:pt x="147" y="43"/>
                </a:cubicBezTo>
                <a:cubicBezTo>
                  <a:pt x="149" y="43"/>
                  <a:pt x="149" y="43"/>
                  <a:pt x="149" y="43"/>
                </a:cubicBezTo>
                <a:cubicBezTo>
                  <a:pt x="151" y="43"/>
                  <a:pt x="152" y="41"/>
                  <a:pt x="152" y="40"/>
                </a:cubicBezTo>
                <a:cubicBezTo>
                  <a:pt x="152" y="39"/>
                  <a:pt x="151" y="37"/>
                  <a:pt x="149" y="37"/>
                </a:cubicBezTo>
                <a:cubicBezTo>
                  <a:pt x="147" y="37"/>
                  <a:pt x="147" y="37"/>
                  <a:pt x="147" y="37"/>
                </a:cubicBezTo>
                <a:cubicBezTo>
                  <a:pt x="147" y="25"/>
                  <a:pt x="147" y="25"/>
                  <a:pt x="147" y="25"/>
                </a:cubicBezTo>
                <a:cubicBezTo>
                  <a:pt x="147" y="25"/>
                  <a:pt x="147" y="25"/>
                  <a:pt x="147" y="25"/>
                </a:cubicBezTo>
                <a:cubicBezTo>
                  <a:pt x="136" y="19"/>
                  <a:pt x="136" y="19"/>
                  <a:pt x="136" y="19"/>
                </a:cubicBezTo>
                <a:cubicBezTo>
                  <a:pt x="155" y="19"/>
                  <a:pt x="155" y="19"/>
                  <a:pt x="155" y="19"/>
                </a:cubicBezTo>
                <a:cubicBezTo>
                  <a:pt x="155" y="136"/>
                  <a:pt x="155" y="136"/>
                  <a:pt x="155" y="136"/>
                </a:cubicBezTo>
                <a:close/>
                <a:moveTo>
                  <a:pt x="91" y="13"/>
                </a:moveTo>
                <a:cubicBezTo>
                  <a:pt x="92" y="13"/>
                  <a:pt x="93" y="14"/>
                  <a:pt x="93" y="16"/>
                </a:cubicBezTo>
                <a:cubicBezTo>
                  <a:pt x="93" y="17"/>
                  <a:pt x="92" y="18"/>
                  <a:pt x="91" y="18"/>
                </a:cubicBezTo>
                <a:cubicBezTo>
                  <a:pt x="89" y="18"/>
                  <a:pt x="88" y="17"/>
                  <a:pt x="88" y="16"/>
                </a:cubicBezTo>
                <a:cubicBezTo>
                  <a:pt x="88" y="14"/>
                  <a:pt x="89" y="13"/>
                  <a:pt x="91" y="13"/>
                </a:cubicBezTo>
                <a:close/>
                <a:moveTo>
                  <a:pt x="91" y="29"/>
                </a:moveTo>
                <a:cubicBezTo>
                  <a:pt x="92" y="29"/>
                  <a:pt x="93" y="30"/>
                  <a:pt x="93" y="32"/>
                </a:cubicBezTo>
                <a:cubicBezTo>
                  <a:pt x="93" y="33"/>
                  <a:pt x="92" y="34"/>
                  <a:pt x="91" y="34"/>
                </a:cubicBezTo>
                <a:cubicBezTo>
                  <a:pt x="89" y="34"/>
                  <a:pt x="88" y="33"/>
                  <a:pt x="88" y="32"/>
                </a:cubicBezTo>
                <a:cubicBezTo>
                  <a:pt x="88" y="30"/>
                  <a:pt x="89" y="29"/>
                  <a:pt x="91" y="29"/>
                </a:cubicBezTo>
                <a:close/>
                <a:moveTo>
                  <a:pt x="91" y="120"/>
                </a:moveTo>
                <a:cubicBezTo>
                  <a:pt x="92" y="120"/>
                  <a:pt x="93" y="121"/>
                  <a:pt x="93" y="122"/>
                </a:cubicBezTo>
                <a:cubicBezTo>
                  <a:pt x="93" y="124"/>
                  <a:pt x="92" y="125"/>
                  <a:pt x="91" y="125"/>
                </a:cubicBezTo>
                <a:cubicBezTo>
                  <a:pt x="89" y="125"/>
                  <a:pt x="88" y="124"/>
                  <a:pt x="88" y="122"/>
                </a:cubicBezTo>
                <a:cubicBezTo>
                  <a:pt x="88" y="121"/>
                  <a:pt x="89" y="120"/>
                  <a:pt x="91" y="120"/>
                </a:cubicBezTo>
                <a:close/>
                <a:moveTo>
                  <a:pt x="91" y="104"/>
                </a:moveTo>
                <a:cubicBezTo>
                  <a:pt x="92" y="104"/>
                  <a:pt x="93" y="105"/>
                  <a:pt x="93" y="106"/>
                </a:cubicBezTo>
                <a:cubicBezTo>
                  <a:pt x="93" y="108"/>
                  <a:pt x="92" y="109"/>
                  <a:pt x="91" y="109"/>
                </a:cubicBezTo>
                <a:cubicBezTo>
                  <a:pt x="89" y="109"/>
                  <a:pt x="88" y="108"/>
                  <a:pt x="88" y="106"/>
                </a:cubicBezTo>
                <a:cubicBezTo>
                  <a:pt x="88" y="105"/>
                  <a:pt x="89" y="104"/>
                  <a:pt x="91" y="104"/>
                </a:cubicBezTo>
                <a:close/>
                <a:moveTo>
                  <a:pt x="91" y="45"/>
                </a:moveTo>
                <a:cubicBezTo>
                  <a:pt x="92" y="45"/>
                  <a:pt x="93" y="46"/>
                  <a:pt x="93" y="48"/>
                </a:cubicBezTo>
                <a:cubicBezTo>
                  <a:pt x="93" y="49"/>
                  <a:pt x="92" y="50"/>
                  <a:pt x="91" y="50"/>
                </a:cubicBezTo>
                <a:cubicBezTo>
                  <a:pt x="89" y="50"/>
                  <a:pt x="88" y="49"/>
                  <a:pt x="88" y="48"/>
                </a:cubicBezTo>
                <a:cubicBezTo>
                  <a:pt x="88" y="46"/>
                  <a:pt x="89" y="45"/>
                  <a:pt x="91" y="45"/>
                </a:cubicBezTo>
                <a:close/>
                <a:moveTo>
                  <a:pt x="91" y="136"/>
                </a:moveTo>
                <a:cubicBezTo>
                  <a:pt x="92" y="136"/>
                  <a:pt x="93" y="137"/>
                  <a:pt x="93" y="138"/>
                </a:cubicBezTo>
                <a:cubicBezTo>
                  <a:pt x="93" y="140"/>
                  <a:pt x="92" y="141"/>
                  <a:pt x="91" y="141"/>
                </a:cubicBezTo>
                <a:cubicBezTo>
                  <a:pt x="89" y="141"/>
                  <a:pt x="88" y="140"/>
                  <a:pt x="88" y="138"/>
                </a:cubicBezTo>
                <a:cubicBezTo>
                  <a:pt x="88" y="137"/>
                  <a:pt x="89" y="136"/>
                  <a:pt x="91" y="136"/>
                </a:cubicBezTo>
                <a:close/>
                <a:moveTo>
                  <a:pt x="109" y="90"/>
                </a:moveTo>
                <a:cubicBezTo>
                  <a:pt x="108" y="90"/>
                  <a:pt x="107" y="92"/>
                  <a:pt x="107" y="93"/>
                </a:cubicBezTo>
                <a:cubicBezTo>
                  <a:pt x="107" y="95"/>
                  <a:pt x="108" y="96"/>
                  <a:pt x="109" y="96"/>
                </a:cubicBezTo>
                <a:cubicBezTo>
                  <a:pt x="115" y="96"/>
                  <a:pt x="120" y="91"/>
                  <a:pt x="120" y="85"/>
                </a:cubicBezTo>
                <a:cubicBezTo>
                  <a:pt x="120" y="69"/>
                  <a:pt x="120" y="69"/>
                  <a:pt x="120" y="69"/>
                </a:cubicBezTo>
                <a:cubicBezTo>
                  <a:pt x="120" y="63"/>
                  <a:pt x="115" y="58"/>
                  <a:pt x="109" y="58"/>
                </a:cubicBezTo>
                <a:cubicBezTo>
                  <a:pt x="108" y="58"/>
                  <a:pt x="107" y="60"/>
                  <a:pt x="107" y="61"/>
                </a:cubicBezTo>
                <a:cubicBezTo>
                  <a:pt x="107" y="63"/>
                  <a:pt x="108" y="64"/>
                  <a:pt x="109" y="64"/>
                </a:cubicBezTo>
                <a:cubicBezTo>
                  <a:pt x="112" y="64"/>
                  <a:pt x="115" y="66"/>
                  <a:pt x="115" y="69"/>
                </a:cubicBezTo>
                <a:cubicBezTo>
                  <a:pt x="115" y="85"/>
                  <a:pt x="115" y="85"/>
                  <a:pt x="115" y="85"/>
                </a:cubicBezTo>
                <a:cubicBezTo>
                  <a:pt x="115" y="88"/>
                  <a:pt x="112" y="90"/>
                  <a:pt x="109" y="90"/>
                </a:cubicBezTo>
                <a:close/>
                <a:moveTo>
                  <a:pt x="109" y="48"/>
                </a:moveTo>
                <a:cubicBezTo>
                  <a:pt x="108" y="48"/>
                  <a:pt x="107" y="49"/>
                  <a:pt x="107" y="50"/>
                </a:cubicBezTo>
                <a:cubicBezTo>
                  <a:pt x="107" y="52"/>
                  <a:pt x="108" y="53"/>
                  <a:pt x="109" y="53"/>
                </a:cubicBezTo>
                <a:cubicBezTo>
                  <a:pt x="118" y="53"/>
                  <a:pt x="125" y="60"/>
                  <a:pt x="125" y="69"/>
                </a:cubicBezTo>
                <a:cubicBezTo>
                  <a:pt x="125" y="85"/>
                  <a:pt x="125" y="85"/>
                  <a:pt x="125" y="85"/>
                </a:cubicBezTo>
                <a:cubicBezTo>
                  <a:pt x="125" y="94"/>
                  <a:pt x="118" y="101"/>
                  <a:pt x="109" y="101"/>
                </a:cubicBezTo>
                <a:cubicBezTo>
                  <a:pt x="108" y="101"/>
                  <a:pt x="107" y="102"/>
                  <a:pt x="107" y="104"/>
                </a:cubicBezTo>
                <a:cubicBezTo>
                  <a:pt x="107" y="105"/>
                  <a:pt x="108" y="106"/>
                  <a:pt x="109" y="106"/>
                </a:cubicBezTo>
                <a:cubicBezTo>
                  <a:pt x="121" y="106"/>
                  <a:pt x="131" y="97"/>
                  <a:pt x="131" y="85"/>
                </a:cubicBezTo>
                <a:cubicBezTo>
                  <a:pt x="131" y="69"/>
                  <a:pt x="131" y="69"/>
                  <a:pt x="131" y="69"/>
                </a:cubicBezTo>
                <a:cubicBezTo>
                  <a:pt x="131" y="57"/>
                  <a:pt x="121" y="48"/>
                  <a:pt x="109" y="4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41" name="Freeform 1138">
            <a:extLst>
              <a:ext uri="{FF2B5EF4-FFF2-40B4-BE49-F238E27FC236}">
                <a16:creationId xmlns:a16="http://schemas.microsoft.com/office/drawing/2014/main" xmlns="" id="{D9047529-3C3B-4320-8C53-E7D6CD8D4BE2}"/>
              </a:ext>
            </a:extLst>
          </p:cNvPr>
          <p:cNvSpPr>
            <a:spLocks noEditPoints="1"/>
          </p:cNvSpPr>
          <p:nvPr/>
        </p:nvSpPr>
        <p:spPr bwMode="auto">
          <a:xfrm>
            <a:off x="7761288" y="2841625"/>
            <a:ext cx="547688" cy="531813"/>
          </a:xfrm>
          <a:custGeom>
            <a:avLst/>
            <a:gdLst>
              <a:gd name="T0" fmla="*/ 99 w 160"/>
              <a:gd name="T1" fmla="*/ 3 h 154"/>
              <a:gd name="T2" fmla="*/ 0 w 160"/>
              <a:gd name="T3" fmla="*/ 19 h 154"/>
              <a:gd name="T4" fmla="*/ 32 w 160"/>
              <a:gd name="T5" fmla="*/ 152 h 154"/>
              <a:gd name="T6" fmla="*/ 99 w 160"/>
              <a:gd name="T7" fmla="*/ 151 h 154"/>
              <a:gd name="T8" fmla="*/ 128 w 160"/>
              <a:gd name="T9" fmla="*/ 141 h 154"/>
              <a:gd name="T10" fmla="*/ 160 w 160"/>
              <a:gd name="T11" fmla="*/ 136 h 154"/>
              <a:gd name="T12" fmla="*/ 11 w 160"/>
              <a:gd name="T13" fmla="*/ 141 h 154"/>
              <a:gd name="T14" fmla="*/ 5 w 160"/>
              <a:gd name="T15" fmla="*/ 136 h 154"/>
              <a:gd name="T16" fmla="*/ 17 w 160"/>
              <a:gd name="T17" fmla="*/ 24 h 154"/>
              <a:gd name="T18" fmla="*/ 59 w 160"/>
              <a:gd name="T19" fmla="*/ 131 h 154"/>
              <a:gd name="T20" fmla="*/ 59 w 160"/>
              <a:gd name="T21" fmla="*/ 123 h 154"/>
              <a:gd name="T22" fmla="*/ 37 w 160"/>
              <a:gd name="T23" fmla="*/ 101 h 154"/>
              <a:gd name="T24" fmla="*/ 27 w 160"/>
              <a:gd name="T25" fmla="*/ 109 h 154"/>
              <a:gd name="T26" fmla="*/ 37 w 160"/>
              <a:gd name="T27" fmla="*/ 115 h 154"/>
              <a:gd name="T28" fmla="*/ 37 w 160"/>
              <a:gd name="T29" fmla="*/ 123 h 154"/>
              <a:gd name="T30" fmla="*/ 53 w 160"/>
              <a:gd name="T31" fmla="*/ 99 h 154"/>
              <a:gd name="T32" fmla="*/ 59 w 160"/>
              <a:gd name="T33" fmla="*/ 109 h 154"/>
              <a:gd name="T34" fmla="*/ 69 w 160"/>
              <a:gd name="T35" fmla="*/ 115 h 154"/>
              <a:gd name="T36" fmla="*/ 59 w 160"/>
              <a:gd name="T37" fmla="*/ 101 h 154"/>
              <a:gd name="T38" fmla="*/ 72 w 160"/>
              <a:gd name="T39" fmla="*/ 93 h 154"/>
              <a:gd name="T40" fmla="*/ 24 w 160"/>
              <a:gd name="T41" fmla="*/ 93 h 154"/>
              <a:gd name="T42" fmla="*/ 16 w 160"/>
              <a:gd name="T43" fmla="*/ 80 h 154"/>
              <a:gd name="T44" fmla="*/ 75 w 160"/>
              <a:gd name="T45" fmla="*/ 125 h 154"/>
              <a:gd name="T46" fmla="*/ 72 w 160"/>
              <a:gd name="T47" fmla="*/ 43 h 154"/>
              <a:gd name="T48" fmla="*/ 24 w 160"/>
              <a:gd name="T49" fmla="*/ 43 h 154"/>
              <a:gd name="T50" fmla="*/ 17 w 160"/>
              <a:gd name="T51" fmla="*/ 29 h 154"/>
              <a:gd name="T52" fmla="*/ 69 w 160"/>
              <a:gd name="T53" fmla="*/ 72 h 154"/>
              <a:gd name="T54" fmla="*/ 27 w 160"/>
              <a:gd name="T55" fmla="*/ 51 h 154"/>
              <a:gd name="T56" fmla="*/ 27 w 160"/>
              <a:gd name="T57" fmla="*/ 56 h 154"/>
              <a:gd name="T58" fmla="*/ 37 w 160"/>
              <a:gd name="T59" fmla="*/ 67 h 154"/>
              <a:gd name="T60" fmla="*/ 37 w 160"/>
              <a:gd name="T61" fmla="*/ 75 h 154"/>
              <a:gd name="T62" fmla="*/ 53 w 160"/>
              <a:gd name="T63" fmla="*/ 75 h 154"/>
              <a:gd name="T64" fmla="*/ 59 w 160"/>
              <a:gd name="T65" fmla="*/ 56 h 154"/>
              <a:gd name="T66" fmla="*/ 69 w 160"/>
              <a:gd name="T67" fmla="*/ 67 h 154"/>
              <a:gd name="T68" fmla="*/ 59 w 160"/>
              <a:gd name="T69" fmla="*/ 48 h 154"/>
              <a:gd name="T70" fmla="*/ 83 w 160"/>
              <a:gd name="T71" fmla="*/ 131 h 154"/>
              <a:gd name="T72" fmla="*/ 99 w 160"/>
              <a:gd name="T73" fmla="*/ 144 h 154"/>
              <a:gd name="T74" fmla="*/ 141 w 160"/>
              <a:gd name="T75" fmla="*/ 28 h 154"/>
              <a:gd name="T76" fmla="*/ 139 w 160"/>
              <a:gd name="T77" fmla="*/ 48 h 154"/>
              <a:gd name="T78" fmla="*/ 141 w 160"/>
              <a:gd name="T79" fmla="*/ 112 h 154"/>
              <a:gd name="T80" fmla="*/ 104 w 160"/>
              <a:gd name="T81" fmla="*/ 7 h 154"/>
              <a:gd name="T82" fmla="*/ 149 w 160"/>
              <a:gd name="T83" fmla="*/ 147 h 154"/>
              <a:gd name="T84" fmla="*/ 147 w 160"/>
              <a:gd name="T85" fmla="*/ 117 h 154"/>
              <a:gd name="T86" fmla="*/ 147 w 160"/>
              <a:gd name="T87" fmla="*/ 109 h 154"/>
              <a:gd name="T88" fmla="*/ 147 w 160"/>
              <a:gd name="T89" fmla="*/ 51 h 154"/>
              <a:gd name="T90" fmla="*/ 147 w 160"/>
              <a:gd name="T91" fmla="*/ 43 h 154"/>
              <a:gd name="T92" fmla="*/ 147 w 160"/>
              <a:gd name="T93" fmla="*/ 25 h 154"/>
              <a:gd name="T94" fmla="*/ 91 w 160"/>
              <a:gd name="T95" fmla="*/ 13 h 154"/>
              <a:gd name="T96" fmla="*/ 91 w 160"/>
              <a:gd name="T97" fmla="*/ 29 h 154"/>
              <a:gd name="T98" fmla="*/ 91 w 160"/>
              <a:gd name="T99" fmla="*/ 120 h 154"/>
              <a:gd name="T100" fmla="*/ 91 w 160"/>
              <a:gd name="T101" fmla="*/ 104 h 154"/>
              <a:gd name="T102" fmla="*/ 91 w 160"/>
              <a:gd name="T103" fmla="*/ 45 h 154"/>
              <a:gd name="T104" fmla="*/ 91 w 160"/>
              <a:gd name="T105" fmla="*/ 136 h 154"/>
              <a:gd name="T106" fmla="*/ 109 w 160"/>
              <a:gd name="T107" fmla="*/ 90 h 154"/>
              <a:gd name="T108" fmla="*/ 109 w 160"/>
              <a:gd name="T109" fmla="*/ 58 h 154"/>
              <a:gd name="T110" fmla="*/ 109 w 160"/>
              <a:gd name="T111" fmla="*/ 90 h 154"/>
              <a:gd name="T112" fmla="*/ 125 w 160"/>
              <a:gd name="T113" fmla="*/ 85 h 154"/>
              <a:gd name="T114" fmla="*/ 131 w 160"/>
              <a:gd name="T115" fmla="*/ 69 h 1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60" h="154">
                <a:moveTo>
                  <a:pt x="155" y="13"/>
                </a:moveTo>
                <a:cubicBezTo>
                  <a:pt x="126" y="13"/>
                  <a:pt x="126" y="13"/>
                  <a:pt x="126" y="13"/>
                </a:cubicBezTo>
                <a:cubicBezTo>
                  <a:pt x="103" y="0"/>
                  <a:pt x="103" y="0"/>
                  <a:pt x="103" y="0"/>
                </a:cubicBezTo>
                <a:cubicBezTo>
                  <a:pt x="102" y="0"/>
                  <a:pt x="101" y="0"/>
                  <a:pt x="100" y="0"/>
                </a:cubicBezTo>
                <a:cubicBezTo>
                  <a:pt x="99" y="1"/>
                  <a:pt x="99" y="2"/>
                  <a:pt x="99" y="3"/>
                </a:cubicBezTo>
                <a:cubicBezTo>
                  <a:pt x="99" y="5"/>
                  <a:pt x="99" y="5"/>
                  <a:pt x="99" y="5"/>
                </a:cubicBezTo>
                <a:cubicBezTo>
                  <a:pt x="77" y="5"/>
                  <a:pt x="77" y="5"/>
                  <a:pt x="77" y="5"/>
                </a:cubicBezTo>
                <a:cubicBezTo>
                  <a:pt x="77" y="13"/>
                  <a:pt x="77" y="13"/>
                  <a:pt x="77" y="13"/>
                </a:cubicBezTo>
                <a:cubicBezTo>
                  <a:pt x="5" y="13"/>
                  <a:pt x="5" y="13"/>
                  <a:pt x="5" y="13"/>
                </a:cubicBezTo>
                <a:cubicBezTo>
                  <a:pt x="2" y="13"/>
                  <a:pt x="0" y="16"/>
                  <a:pt x="0" y="19"/>
                </a:cubicBezTo>
                <a:cubicBezTo>
                  <a:pt x="0" y="136"/>
                  <a:pt x="0" y="136"/>
                  <a:pt x="0" y="136"/>
                </a:cubicBezTo>
                <a:cubicBezTo>
                  <a:pt x="0" y="139"/>
                  <a:pt x="2" y="141"/>
                  <a:pt x="5" y="141"/>
                </a:cubicBezTo>
                <a:cubicBezTo>
                  <a:pt x="5" y="141"/>
                  <a:pt x="5" y="141"/>
                  <a:pt x="5" y="141"/>
                </a:cubicBezTo>
                <a:cubicBezTo>
                  <a:pt x="5" y="152"/>
                  <a:pt x="5" y="152"/>
                  <a:pt x="5" y="152"/>
                </a:cubicBezTo>
                <a:cubicBezTo>
                  <a:pt x="32" y="152"/>
                  <a:pt x="32" y="152"/>
                  <a:pt x="32" y="152"/>
                </a:cubicBezTo>
                <a:cubicBezTo>
                  <a:pt x="32" y="141"/>
                  <a:pt x="32" y="141"/>
                  <a:pt x="32" y="141"/>
                </a:cubicBezTo>
                <a:cubicBezTo>
                  <a:pt x="77" y="141"/>
                  <a:pt x="77" y="141"/>
                  <a:pt x="77" y="141"/>
                </a:cubicBezTo>
                <a:cubicBezTo>
                  <a:pt x="77" y="149"/>
                  <a:pt x="77" y="149"/>
                  <a:pt x="77" y="149"/>
                </a:cubicBezTo>
                <a:cubicBezTo>
                  <a:pt x="99" y="149"/>
                  <a:pt x="99" y="149"/>
                  <a:pt x="99" y="149"/>
                </a:cubicBezTo>
                <a:cubicBezTo>
                  <a:pt x="99" y="151"/>
                  <a:pt x="99" y="151"/>
                  <a:pt x="99" y="151"/>
                </a:cubicBezTo>
                <a:cubicBezTo>
                  <a:pt x="99" y="152"/>
                  <a:pt x="99" y="153"/>
                  <a:pt x="100" y="154"/>
                </a:cubicBezTo>
                <a:cubicBezTo>
                  <a:pt x="101" y="154"/>
                  <a:pt x="101" y="154"/>
                  <a:pt x="102" y="154"/>
                </a:cubicBezTo>
                <a:cubicBezTo>
                  <a:pt x="102" y="154"/>
                  <a:pt x="103" y="154"/>
                  <a:pt x="103" y="154"/>
                </a:cubicBezTo>
                <a:cubicBezTo>
                  <a:pt x="125" y="141"/>
                  <a:pt x="125" y="141"/>
                  <a:pt x="125" y="141"/>
                </a:cubicBezTo>
                <a:cubicBezTo>
                  <a:pt x="128" y="141"/>
                  <a:pt x="128" y="141"/>
                  <a:pt x="128" y="141"/>
                </a:cubicBezTo>
                <a:cubicBezTo>
                  <a:pt x="128" y="152"/>
                  <a:pt x="128" y="152"/>
                  <a:pt x="128" y="152"/>
                </a:cubicBezTo>
                <a:cubicBezTo>
                  <a:pt x="155" y="152"/>
                  <a:pt x="155" y="152"/>
                  <a:pt x="155" y="152"/>
                </a:cubicBezTo>
                <a:cubicBezTo>
                  <a:pt x="155" y="141"/>
                  <a:pt x="155" y="141"/>
                  <a:pt x="155" y="141"/>
                </a:cubicBezTo>
                <a:cubicBezTo>
                  <a:pt x="155" y="141"/>
                  <a:pt x="155" y="141"/>
                  <a:pt x="155" y="141"/>
                </a:cubicBezTo>
                <a:cubicBezTo>
                  <a:pt x="158" y="141"/>
                  <a:pt x="160" y="139"/>
                  <a:pt x="160" y="136"/>
                </a:cubicBezTo>
                <a:cubicBezTo>
                  <a:pt x="160" y="19"/>
                  <a:pt x="160" y="19"/>
                  <a:pt x="160" y="19"/>
                </a:cubicBezTo>
                <a:cubicBezTo>
                  <a:pt x="160" y="16"/>
                  <a:pt x="158" y="13"/>
                  <a:pt x="155" y="13"/>
                </a:cubicBezTo>
                <a:close/>
                <a:moveTo>
                  <a:pt x="27" y="147"/>
                </a:moveTo>
                <a:cubicBezTo>
                  <a:pt x="11" y="147"/>
                  <a:pt x="11" y="147"/>
                  <a:pt x="11" y="147"/>
                </a:cubicBezTo>
                <a:cubicBezTo>
                  <a:pt x="11" y="141"/>
                  <a:pt x="11" y="141"/>
                  <a:pt x="11" y="141"/>
                </a:cubicBezTo>
                <a:cubicBezTo>
                  <a:pt x="27" y="141"/>
                  <a:pt x="27" y="141"/>
                  <a:pt x="27" y="141"/>
                </a:cubicBezTo>
                <a:lnTo>
                  <a:pt x="27" y="147"/>
                </a:lnTo>
                <a:close/>
                <a:moveTo>
                  <a:pt x="32" y="136"/>
                </a:moveTo>
                <a:cubicBezTo>
                  <a:pt x="32" y="136"/>
                  <a:pt x="32" y="136"/>
                  <a:pt x="32" y="136"/>
                </a:cubicBezTo>
                <a:cubicBezTo>
                  <a:pt x="5" y="136"/>
                  <a:pt x="5" y="136"/>
                  <a:pt x="5" y="136"/>
                </a:cubicBezTo>
                <a:cubicBezTo>
                  <a:pt x="5" y="136"/>
                  <a:pt x="5" y="136"/>
                  <a:pt x="5" y="136"/>
                </a:cubicBezTo>
                <a:cubicBezTo>
                  <a:pt x="5" y="19"/>
                  <a:pt x="5" y="19"/>
                  <a:pt x="5" y="19"/>
                </a:cubicBezTo>
                <a:cubicBezTo>
                  <a:pt x="77" y="19"/>
                  <a:pt x="77" y="19"/>
                  <a:pt x="77" y="19"/>
                </a:cubicBezTo>
                <a:cubicBezTo>
                  <a:pt x="77" y="24"/>
                  <a:pt x="77" y="24"/>
                  <a:pt x="77" y="24"/>
                </a:cubicBezTo>
                <a:cubicBezTo>
                  <a:pt x="17" y="24"/>
                  <a:pt x="17" y="24"/>
                  <a:pt x="17" y="24"/>
                </a:cubicBezTo>
                <a:cubicBezTo>
                  <a:pt x="13" y="24"/>
                  <a:pt x="11" y="27"/>
                  <a:pt x="11" y="30"/>
                </a:cubicBezTo>
                <a:cubicBezTo>
                  <a:pt x="11" y="124"/>
                  <a:pt x="11" y="124"/>
                  <a:pt x="11" y="124"/>
                </a:cubicBezTo>
                <a:cubicBezTo>
                  <a:pt x="11" y="128"/>
                  <a:pt x="13" y="131"/>
                  <a:pt x="17" y="131"/>
                </a:cubicBezTo>
                <a:cubicBezTo>
                  <a:pt x="37" y="131"/>
                  <a:pt x="37" y="131"/>
                  <a:pt x="37" y="131"/>
                </a:cubicBezTo>
                <a:cubicBezTo>
                  <a:pt x="59" y="131"/>
                  <a:pt x="59" y="131"/>
                  <a:pt x="59" y="131"/>
                </a:cubicBezTo>
                <a:cubicBezTo>
                  <a:pt x="77" y="131"/>
                  <a:pt x="77" y="131"/>
                  <a:pt x="77" y="131"/>
                </a:cubicBezTo>
                <a:cubicBezTo>
                  <a:pt x="77" y="136"/>
                  <a:pt x="77" y="136"/>
                  <a:pt x="77" y="136"/>
                </a:cubicBezTo>
                <a:lnTo>
                  <a:pt x="32" y="136"/>
                </a:lnTo>
                <a:close/>
                <a:moveTo>
                  <a:pt x="59" y="125"/>
                </a:moveTo>
                <a:cubicBezTo>
                  <a:pt x="59" y="123"/>
                  <a:pt x="59" y="123"/>
                  <a:pt x="59" y="123"/>
                </a:cubicBezTo>
                <a:cubicBezTo>
                  <a:pt x="69" y="123"/>
                  <a:pt x="69" y="123"/>
                  <a:pt x="69" y="123"/>
                </a:cubicBezTo>
                <a:cubicBezTo>
                  <a:pt x="69" y="125"/>
                  <a:pt x="69" y="125"/>
                  <a:pt x="69" y="125"/>
                </a:cubicBezTo>
                <a:lnTo>
                  <a:pt x="59" y="125"/>
                </a:lnTo>
                <a:close/>
                <a:moveTo>
                  <a:pt x="37" y="99"/>
                </a:moveTo>
                <a:cubicBezTo>
                  <a:pt x="37" y="101"/>
                  <a:pt x="37" y="101"/>
                  <a:pt x="37" y="101"/>
                </a:cubicBezTo>
                <a:cubicBezTo>
                  <a:pt x="27" y="101"/>
                  <a:pt x="27" y="101"/>
                  <a:pt x="27" y="101"/>
                </a:cubicBezTo>
                <a:cubicBezTo>
                  <a:pt x="27" y="99"/>
                  <a:pt x="27" y="99"/>
                  <a:pt x="27" y="99"/>
                </a:cubicBezTo>
                <a:lnTo>
                  <a:pt x="37" y="99"/>
                </a:lnTo>
                <a:close/>
                <a:moveTo>
                  <a:pt x="37" y="109"/>
                </a:moveTo>
                <a:cubicBezTo>
                  <a:pt x="27" y="109"/>
                  <a:pt x="27" y="109"/>
                  <a:pt x="27" y="109"/>
                </a:cubicBezTo>
                <a:cubicBezTo>
                  <a:pt x="27" y="107"/>
                  <a:pt x="27" y="107"/>
                  <a:pt x="27" y="107"/>
                </a:cubicBezTo>
                <a:cubicBezTo>
                  <a:pt x="37" y="107"/>
                  <a:pt x="37" y="107"/>
                  <a:pt x="37" y="107"/>
                </a:cubicBezTo>
                <a:lnTo>
                  <a:pt x="37" y="109"/>
                </a:lnTo>
                <a:close/>
                <a:moveTo>
                  <a:pt x="27" y="115"/>
                </a:moveTo>
                <a:cubicBezTo>
                  <a:pt x="37" y="115"/>
                  <a:pt x="37" y="115"/>
                  <a:pt x="37" y="115"/>
                </a:cubicBezTo>
                <a:cubicBezTo>
                  <a:pt x="37" y="117"/>
                  <a:pt x="37" y="117"/>
                  <a:pt x="37" y="117"/>
                </a:cubicBezTo>
                <a:cubicBezTo>
                  <a:pt x="27" y="117"/>
                  <a:pt x="27" y="117"/>
                  <a:pt x="27" y="117"/>
                </a:cubicBezTo>
                <a:lnTo>
                  <a:pt x="27" y="115"/>
                </a:lnTo>
                <a:close/>
                <a:moveTo>
                  <a:pt x="27" y="123"/>
                </a:moveTo>
                <a:cubicBezTo>
                  <a:pt x="37" y="123"/>
                  <a:pt x="37" y="123"/>
                  <a:pt x="37" y="123"/>
                </a:cubicBezTo>
                <a:cubicBezTo>
                  <a:pt x="37" y="125"/>
                  <a:pt x="37" y="125"/>
                  <a:pt x="37" y="125"/>
                </a:cubicBezTo>
                <a:cubicBezTo>
                  <a:pt x="27" y="125"/>
                  <a:pt x="27" y="125"/>
                  <a:pt x="27" y="125"/>
                </a:cubicBezTo>
                <a:lnTo>
                  <a:pt x="27" y="123"/>
                </a:lnTo>
                <a:close/>
                <a:moveTo>
                  <a:pt x="43" y="99"/>
                </a:moveTo>
                <a:cubicBezTo>
                  <a:pt x="53" y="99"/>
                  <a:pt x="53" y="99"/>
                  <a:pt x="53" y="99"/>
                </a:cubicBezTo>
                <a:cubicBezTo>
                  <a:pt x="53" y="125"/>
                  <a:pt x="53" y="125"/>
                  <a:pt x="53" y="125"/>
                </a:cubicBezTo>
                <a:cubicBezTo>
                  <a:pt x="43" y="125"/>
                  <a:pt x="43" y="125"/>
                  <a:pt x="43" y="125"/>
                </a:cubicBezTo>
                <a:lnTo>
                  <a:pt x="43" y="99"/>
                </a:lnTo>
                <a:close/>
                <a:moveTo>
                  <a:pt x="69" y="109"/>
                </a:moveTo>
                <a:cubicBezTo>
                  <a:pt x="59" y="109"/>
                  <a:pt x="59" y="109"/>
                  <a:pt x="59" y="109"/>
                </a:cubicBezTo>
                <a:cubicBezTo>
                  <a:pt x="59" y="107"/>
                  <a:pt x="59" y="107"/>
                  <a:pt x="59" y="107"/>
                </a:cubicBezTo>
                <a:cubicBezTo>
                  <a:pt x="69" y="107"/>
                  <a:pt x="69" y="107"/>
                  <a:pt x="69" y="107"/>
                </a:cubicBezTo>
                <a:lnTo>
                  <a:pt x="69" y="109"/>
                </a:lnTo>
                <a:close/>
                <a:moveTo>
                  <a:pt x="59" y="115"/>
                </a:moveTo>
                <a:cubicBezTo>
                  <a:pt x="69" y="115"/>
                  <a:pt x="69" y="115"/>
                  <a:pt x="69" y="115"/>
                </a:cubicBezTo>
                <a:cubicBezTo>
                  <a:pt x="69" y="117"/>
                  <a:pt x="69" y="117"/>
                  <a:pt x="69" y="117"/>
                </a:cubicBezTo>
                <a:cubicBezTo>
                  <a:pt x="59" y="117"/>
                  <a:pt x="59" y="117"/>
                  <a:pt x="59" y="117"/>
                </a:cubicBezTo>
                <a:lnTo>
                  <a:pt x="59" y="115"/>
                </a:lnTo>
                <a:close/>
                <a:moveTo>
                  <a:pt x="69" y="101"/>
                </a:moveTo>
                <a:cubicBezTo>
                  <a:pt x="59" y="101"/>
                  <a:pt x="59" y="101"/>
                  <a:pt x="59" y="101"/>
                </a:cubicBezTo>
                <a:cubicBezTo>
                  <a:pt x="59" y="99"/>
                  <a:pt x="59" y="99"/>
                  <a:pt x="59" y="99"/>
                </a:cubicBezTo>
                <a:cubicBezTo>
                  <a:pt x="69" y="99"/>
                  <a:pt x="69" y="99"/>
                  <a:pt x="69" y="99"/>
                </a:cubicBezTo>
                <a:lnTo>
                  <a:pt x="69" y="101"/>
                </a:lnTo>
                <a:close/>
                <a:moveTo>
                  <a:pt x="75" y="96"/>
                </a:moveTo>
                <a:cubicBezTo>
                  <a:pt x="75" y="95"/>
                  <a:pt x="73" y="93"/>
                  <a:pt x="72" y="93"/>
                </a:cubicBezTo>
                <a:cubicBezTo>
                  <a:pt x="59" y="93"/>
                  <a:pt x="59" y="93"/>
                  <a:pt x="59" y="93"/>
                </a:cubicBezTo>
                <a:cubicBezTo>
                  <a:pt x="56" y="93"/>
                  <a:pt x="56" y="93"/>
                  <a:pt x="56" y="93"/>
                </a:cubicBezTo>
                <a:cubicBezTo>
                  <a:pt x="40" y="93"/>
                  <a:pt x="40" y="93"/>
                  <a:pt x="40" y="93"/>
                </a:cubicBezTo>
                <a:cubicBezTo>
                  <a:pt x="37" y="93"/>
                  <a:pt x="37" y="93"/>
                  <a:pt x="37" y="93"/>
                </a:cubicBezTo>
                <a:cubicBezTo>
                  <a:pt x="24" y="93"/>
                  <a:pt x="24" y="93"/>
                  <a:pt x="24" y="93"/>
                </a:cubicBezTo>
                <a:cubicBezTo>
                  <a:pt x="23" y="93"/>
                  <a:pt x="21" y="95"/>
                  <a:pt x="21" y="96"/>
                </a:cubicBezTo>
                <a:cubicBezTo>
                  <a:pt x="21" y="125"/>
                  <a:pt x="21" y="125"/>
                  <a:pt x="21" y="125"/>
                </a:cubicBezTo>
                <a:cubicBezTo>
                  <a:pt x="17" y="125"/>
                  <a:pt x="17" y="125"/>
                  <a:pt x="17" y="125"/>
                </a:cubicBezTo>
                <a:cubicBezTo>
                  <a:pt x="16" y="125"/>
                  <a:pt x="16" y="125"/>
                  <a:pt x="16" y="124"/>
                </a:cubicBezTo>
                <a:cubicBezTo>
                  <a:pt x="16" y="80"/>
                  <a:pt x="16" y="80"/>
                  <a:pt x="16" y="80"/>
                </a:cubicBezTo>
                <a:cubicBezTo>
                  <a:pt x="37" y="80"/>
                  <a:pt x="37" y="80"/>
                  <a:pt x="37" y="80"/>
                </a:cubicBezTo>
                <a:cubicBezTo>
                  <a:pt x="59" y="80"/>
                  <a:pt x="59" y="80"/>
                  <a:pt x="59" y="80"/>
                </a:cubicBezTo>
                <a:cubicBezTo>
                  <a:pt x="77" y="80"/>
                  <a:pt x="77" y="80"/>
                  <a:pt x="77" y="80"/>
                </a:cubicBezTo>
                <a:cubicBezTo>
                  <a:pt x="77" y="125"/>
                  <a:pt x="77" y="125"/>
                  <a:pt x="77" y="125"/>
                </a:cubicBezTo>
                <a:cubicBezTo>
                  <a:pt x="75" y="125"/>
                  <a:pt x="75" y="125"/>
                  <a:pt x="75" y="125"/>
                </a:cubicBezTo>
                <a:lnTo>
                  <a:pt x="75" y="96"/>
                </a:lnTo>
                <a:close/>
                <a:moveTo>
                  <a:pt x="77" y="75"/>
                </a:moveTo>
                <a:cubicBezTo>
                  <a:pt x="75" y="75"/>
                  <a:pt x="75" y="75"/>
                  <a:pt x="75" y="75"/>
                </a:cubicBezTo>
                <a:cubicBezTo>
                  <a:pt x="75" y="45"/>
                  <a:pt x="75" y="45"/>
                  <a:pt x="75" y="45"/>
                </a:cubicBezTo>
                <a:cubicBezTo>
                  <a:pt x="75" y="44"/>
                  <a:pt x="73" y="43"/>
                  <a:pt x="72" y="43"/>
                </a:cubicBezTo>
                <a:cubicBezTo>
                  <a:pt x="59" y="43"/>
                  <a:pt x="59" y="43"/>
                  <a:pt x="59" y="43"/>
                </a:cubicBezTo>
                <a:cubicBezTo>
                  <a:pt x="56" y="43"/>
                  <a:pt x="56" y="43"/>
                  <a:pt x="56" y="43"/>
                </a:cubicBezTo>
                <a:cubicBezTo>
                  <a:pt x="40" y="43"/>
                  <a:pt x="40" y="43"/>
                  <a:pt x="40" y="43"/>
                </a:cubicBezTo>
                <a:cubicBezTo>
                  <a:pt x="37" y="43"/>
                  <a:pt x="37" y="43"/>
                  <a:pt x="37" y="43"/>
                </a:cubicBezTo>
                <a:cubicBezTo>
                  <a:pt x="24" y="43"/>
                  <a:pt x="24" y="43"/>
                  <a:pt x="24" y="43"/>
                </a:cubicBezTo>
                <a:cubicBezTo>
                  <a:pt x="23" y="43"/>
                  <a:pt x="21" y="44"/>
                  <a:pt x="21" y="45"/>
                </a:cubicBezTo>
                <a:cubicBezTo>
                  <a:pt x="21" y="75"/>
                  <a:pt x="21" y="75"/>
                  <a:pt x="21" y="75"/>
                </a:cubicBezTo>
                <a:cubicBezTo>
                  <a:pt x="16" y="75"/>
                  <a:pt x="16" y="75"/>
                  <a:pt x="16" y="75"/>
                </a:cubicBezTo>
                <a:cubicBezTo>
                  <a:pt x="16" y="30"/>
                  <a:pt x="16" y="30"/>
                  <a:pt x="16" y="30"/>
                </a:cubicBezTo>
                <a:cubicBezTo>
                  <a:pt x="16" y="30"/>
                  <a:pt x="16" y="29"/>
                  <a:pt x="17" y="29"/>
                </a:cubicBezTo>
                <a:cubicBezTo>
                  <a:pt x="77" y="29"/>
                  <a:pt x="77" y="29"/>
                  <a:pt x="77" y="29"/>
                </a:cubicBezTo>
                <a:lnTo>
                  <a:pt x="77" y="75"/>
                </a:lnTo>
                <a:close/>
                <a:moveTo>
                  <a:pt x="59" y="75"/>
                </a:moveTo>
                <a:cubicBezTo>
                  <a:pt x="59" y="72"/>
                  <a:pt x="59" y="72"/>
                  <a:pt x="59" y="72"/>
                </a:cubicBezTo>
                <a:cubicBezTo>
                  <a:pt x="69" y="72"/>
                  <a:pt x="69" y="72"/>
                  <a:pt x="69" y="72"/>
                </a:cubicBezTo>
                <a:cubicBezTo>
                  <a:pt x="69" y="75"/>
                  <a:pt x="69" y="75"/>
                  <a:pt x="69" y="75"/>
                </a:cubicBezTo>
                <a:lnTo>
                  <a:pt x="59" y="75"/>
                </a:lnTo>
                <a:close/>
                <a:moveTo>
                  <a:pt x="37" y="48"/>
                </a:moveTo>
                <a:cubicBezTo>
                  <a:pt x="37" y="51"/>
                  <a:pt x="37" y="51"/>
                  <a:pt x="37" y="51"/>
                </a:cubicBezTo>
                <a:cubicBezTo>
                  <a:pt x="27" y="51"/>
                  <a:pt x="27" y="51"/>
                  <a:pt x="27" y="51"/>
                </a:cubicBezTo>
                <a:cubicBezTo>
                  <a:pt x="27" y="48"/>
                  <a:pt x="27" y="48"/>
                  <a:pt x="27" y="48"/>
                </a:cubicBezTo>
                <a:lnTo>
                  <a:pt x="37" y="48"/>
                </a:lnTo>
                <a:close/>
                <a:moveTo>
                  <a:pt x="37" y="59"/>
                </a:moveTo>
                <a:cubicBezTo>
                  <a:pt x="27" y="59"/>
                  <a:pt x="27" y="59"/>
                  <a:pt x="27" y="59"/>
                </a:cubicBezTo>
                <a:cubicBezTo>
                  <a:pt x="27" y="56"/>
                  <a:pt x="27" y="56"/>
                  <a:pt x="27" y="56"/>
                </a:cubicBezTo>
                <a:cubicBezTo>
                  <a:pt x="37" y="56"/>
                  <a:pt x="37" y="56"/>
                  <a:pt x="37" y="56"/>
                </a:cubicBezTo>
                <a:lnTo>
                  <a:pt x="37" y="59"/>
                </a:lnTo>
                <a:close/>
                <a:moveTo>
                  <a:pt x="27" y="64"/>
                </a:moveTo>
                <a:cubicBezTo>
                  <a:pt x="37" y="64"/>
                  <a:pt x="37" y="64"/>
                  <a:pt x="37" y="64"/>
                </a:cubicBezTo>
                <a:cubicBezTo>
                  <a:pt x="37" y="67"/>
                  <a:pt x="37" y="67"/>
                  <a:pt x="37" y="67"/>
                </a:cubicBezTo>
                <a:cubicBezTo>
                  <a:pt x="27" y="67"/>
                  <a:pt x="27" y="67"/>
                  <a:pt x="27" y="67"/>
                </a:cubicBezTo>
                <a:lnTo>
                  <a:pt x="27" y="64"/>
                </a:lnTo>
                <a:close/>
                <a:moveTo>
                  <a:pt x="27" y="72"/>
                </a:moveTo>
                <a:cubicBezTo>
                  <a:pt x="37" y="72"/>
                  <a:pt x="37" y="72"/>
                  <a:pt x="37" y="72"/>
                </a:cubicBezTo>
                <a:cubicBezTo>
                  <a:pt x="37" y="75"/>
                  <a:pt x="37" y="75"/>
                  <a:pt x="37" y="75"/>
                </a:cubicBezTo>
                <a:cubicBezTo>
                  <a:pt x="27" y="75"/>
                  <a:pt x="27" y="75"/>
                  <a:pt x="27" y="75"/>
                </a:cubicBezTo>
                <a:lnTo>
                  <a:pt x="27" y="72"/>
                </a:lnTo>
                <a:close/>
                <a:moveTo>
                  <a:pt x="43" y="48"/>
                </a:moveTo>
                <a:cubicBezTo>
                  <a:pt x="53" y="48"/>
                  <a:pt x="53" y="48"/>
                  <a:pt x="53" y="48"/>
                </a:cubicBezTo>
                <a:cubicBezTo>
                  <a:pt x="53" y="75"/>
                  <a:pt x="53" y="75"/>
                  <a:pt x="53" y="75"/>
                </a:cubicBezTo>
                <a:cubicBezTo>
                  <a:pt x="43" y="75"/>
                  <a:pt x="43" y="75"/>
                  <a:pt x="43" y="75"/>
                </a:cubicBezTo>
                <a:lnTo>
                  <a:pt x="43" y="48"/>
                </a:lnTo>
                <a:close/>
                <a:moveTo>
                  <a:pt x="69" y="59"/>
                </a:moveTo>
                <a:cubicBezTo>
                  <a:pt x="59" y="59"/>
                  <a:pt x="59" y="59"/>
                  <a:pt x="59" y="59"/>
                </a:cubicBezTo>
                <a:cubicBezTo>
                  <a:pt x="59" y="56"/>
                  <a:pt x="59" y="56"/>
                  <a:pt x="59" y="56"/>
                </a:cubicBezTo>
                <a:cubicBezTo>
                  <a:pt x="69" y="56"/>
                  <a:pt x="69" y="56"/>
                  <a:pt x="69" y="56"/>
                </a:cubicBezTo>
                <a:lnTo>
                  <a:pt x="69" y="59"/>
                </a:lnTo>
                <a:close/>
                <a:moveTo>
                  <a:pt x="59" y="64"/>
                </a:moveTo>
                <a:cubicBezTo>
                  <a:pt x="69" y="64"/>
                  <a:pt x="69" y="64"/>
                  <a:pt x="69" y="64"/>
                </a:cubicBezTo>
                <a:cubicBezTo>
                  <a:pt x="69" y="67"/>
                  <a:pt x="69" y="67"/>
                  <a:pt x="69" y="67"/>
                </a:cubicBezTo>
                <a:cubicBezTo>
                  <a:pt x="59" y="67"/>
                  <a:pt x="59" y="67"/>
                  <a:pt x="59" y="67"/>
                </a:cubicBezTo>
                <a:lnTo>
                  <a:pt x="59" y="64"/>
                </a:lnTo>
                <a:close/>
                <a:moveTo>
                  <a:pt x="69" y="51"/>
                </a:moveTo>
                <a:cubicBezTo>
                  <a:pt x="59" y="51"/>
                  <a:pt x="59" y="51"/>
                  <a:pt x="59" y="51"/>
                </a:cubicBezTo>
                <a:cubicBezTo>
                  <a:pt x="59" y="48"/>
                  <a:pt x="59" y="48"/>
                  <a:pt x="59" y="48"/>
                </a:cubicBezTo>
                <a:cubicBezTo>
                  <a:pt x="69" y="48"/>
                  <a:pt x="69" y="48"/>
                  <a:pt x="69" y="48"/>
                </a:cubicBezTo>
                <a:lnTo>
                  <a:pt x="69" y="51"/>
                </a:lnTo>
                <a:close/>
                <a:moveTo>
                  <a:pt x="83" y="144"/>
                </a:moveTo>
                <a:cubicBezTo>
                  <a:pt x="83" y="141"/>
                  <a:pt x="83" y="141"/>
                  <a:pt x="83" y="141"/>
                </a:cubicBezTo>
                <a:cubicBezTo>
                  <a:pt x="83" y="131"/>
                  <a:pt x="83" y="131"/>
                  <a:pt x="83" y="131"/>
                </a:cubicBezTo>
                <a:cubicBezTo>
                  <a:pt x="83" y="24"/>
                  <a:pt x="83" y="24"/>
                  <a:pt x="83" y="24"/>
                </a:cubicBezTo>
                <a:cubicBezTo>
                  <a:pt x="83" y="13"/>
                  <a:pt x="83" y="13"/>
                  <a:pt x="83" y="13"/>
                </a:cubicBezTo>
                <a:cubicBezTo>
                  <a:pt x="83" y="11"/>
                  <a:pt x="83" y="11"/>
                  <a:pt x="83" y="11"/>
                </a:cubicBezTo>
                <a:cubicBezTo>
                  <a:pt x="99" y="11"/>
                  <a:pt x="99" y="11"/>
                  <a:pt x="99" y="11"/>
                </a:cubicBezTo>
                <a:cubicBezTo>
                  <a:pt x="99" y="144"/>
                  <a:pt x="99" y="144"/>
                  <a:pt x="99" y="144"/>
                </a:cubicBezTo>
                <a:lnTo>
                  <a:pt x="83" y="144"/>
                </a:lnTo>
                <a:close/>
                <a:moveTo>
                  <a:pt x="104" y="7"/>
                </a:moveTo>
                <a:cubicBezTo>
                  <a:pt x="115" y="13"/>
                  <a:pt x="115" y="13"/>
                  <a:pt x="115" y="13"/>
                </a:cubicBezTo>
                <a:cubicBezTo>
                  <a:pt x="115" y="13"/>
                  <a:pt x="115" y="13"/>
                  <a:pt x="115" y="13"/>
                </a:cubicBezTo>
                <a:cubicBezTo>
                  <a:pt x="141" y="28"/>
                  <a:pt x="141" y="28"/>
                  <a:pt x="141" y="28"/>
                </a:cubicBezTo>
                <a:cubicBezTo>
                  <a:pt x="141" y="37"/>
                  <a:pt x="141" y="37"/>
                  <a:pt x="141" y="37"/>
                </a:cubicBezTo>
                <a:cubicBezTo>
                  <a:pt x="140" y="37"/>
                  <a:pt x="139" y="39"/>
                  <a:pt x="139" y="40"/>
                </a:cubicBezTo>
                <a:cubicBezTo>
                  <a:pt x="139" y="41"/>
                  <a:pt x="140" y="43"/>
                  <a:pt x="141" y="43"/>
                </a:cubicBezTo>
                <a:cubicBezTo>
                  <a:pt x="141" y="45"/>
                  <a:pt x="141" y="45"/>
                  <a:pt x="141" y="45"/>
                </a:cubicBezTo>
                <a:cubicBezTo>
                  <a:pt x="140" y="45"/>
                  <a:pt x="139" y="47"/>
                  <a:pt x="139" y="48"/>
                </a:cubicBezTo>
                <a:cubicBezTo>
                  <a:pt x="139" y="49"/>
                  <a:pt x="140" y="51"/>
                  <a:pt x="141" y="51"/>
                </a:cubicBezTo>
                <a:cubicBezTo>
                  <a:pt x="141" y="104"/>
                  <a:pt x="141" y="104"/>
                  <a:pt x="141" y="104"/>
                </a:cubicBezTo>
                <a:cubicBezTo>
                  <a:pt x="140" y="104"/>
                  <a:pt x="139" y="105"/>
                  <a:pt x="139" y="107"/>
                </a:cubicBezTo>
                <a:cubicBezTo>
                  <a:pt x="139" y="108"/>
                  <a:pt x="140" y="109"/>
                  <a:pt x="141" y="109"/>
                </a:cubicBezTo>
                <a:cubicBezTo>
                  <a:pt x="141" y="112"/>
                  <a:pt x="141" y="112"/>
                  <a:pt x="141" y="112"/>
                </a:cubicBezTo>
                <a:cubicBezTo>
                  <a:pt x="140" y="112"/>
                  <a:pt x="139" y="113"/>
                  <a:pt x="139" y="115"/>
                </a:cubicBezTo>
                <a:cubicBezTo>
                  <a:pt x="139" y="116"/>
                  <a:pt x="140" y="117"/>
                  <a:pt x="141" y="117"/>
                </a:cubicBezTo>
                <a:cubicBezTo>
                  <a:pt x="141" y="126"/>
                  <a:pt x="141" y="126"/>
                  <a:pt x="141" y="126"/>
                </a:cubicBezTo>
                <a:cubicBezTo>
                  <a:pt x="104" y="147"/>
                  <a:pt x="104" y="147"/>
                  <a:pt x="104" y="147"/>
                </a:cubicBezTo>
                <a:lnTo>
                  <a:pt x="104" y="7"/>
                </a:lnTo>
                <a:close/>
                <a:moveTo>
                  <a:pt x="149" y="147"/>
                </a:moveTo>
                <a:cubicBezTo>
                  <a:pt x="133" y="147"/>
                  <a:pt x="133" y="147"/>
                  <a:pt x="133" y="147"/>
                </a:cubicBezTo>
                <a:cubicBezTo>
                  <a:pt x="133" y="141"/>
                  <a:pt x="133" y="141"/>
                  <a:pt x="133" y="141"/>
                </a:cubicBezTo>
                <a:cubicBezTo>
                  <a:pt x="149" y="141"/>
                  <a:pt x="149" y="141"/>
                  <a:pt x="149" y="141"/>
                </a:cubicBezTo>
                <a:lnTo>
                  <a:pt x="149" y="147"/>
                </a:lnTo>
                <a:close/>
                <a:moveTo>
                  <a:pt x="155" y="136"/>
                </a:moveTo>
                <a:cubicBezTo>
                  <a:pt x="135" y="136"/>
                  <a:pt x="135" y="136"/>
                  <a:pt x="135" y="136"/>
                </a:cubicBezTo>
                <a:cubicBezTo>
                  <a:pt x="147" y="130"/>
                  <a:pt x="147" y="130"/>
                  <a:pt x="147" y="130"/>
                </a:cubicBezTo>
                <a:cubicBezTo>
                  <a:pt x="147" y="129"/>
                  <a:pt x="147" y="129"/>
                  <a:pt x="147" y="129"/>
                </a:cubicBezTo>
                <a:cubicBezTo>
                  <a:pt x="147" y="117"/>
                  <a:pt x="147" y="117"/>
                  <a:pt x="147" y="117"/>
                </a:cubicBezTo>
                <a:cubicBezTo>
                  <a:pt x="149" y="117"/>
                  <a:pt x="149" y="117"/>
                  <a:pt x="149" y="117"/>
                </a:cubicBezTo>
                <a:cubicBezTo>
                  <a:pt x="151" y="117"/>
                  <a:pt x="152" y="116"/>
                  <a:pt x="152" y="115"/>
                </a:cubicBezTo>
                <a:cubicBezTo>
                  <a:pt x="152" y="113"/>
                  <a:pt x="151" y="112"/>
                  <a:pt x="149" y="112"/>
                </a:cubicBezTo>
                <a:cubicBezTo>
                  <a:pt x="147" y="112"/>
                  <a:pt x="147" y="112"/>
                  <a:pt x="147" y="112"/>
                </a:cubicBezTo>
                <a:cubicBezTo>
                  <a:pt x="147" y="109"/>
                  <a:pt x="147" y="109"/>
                  <a:pt x="147" y="109"/>
                </a:cubicBezTo>
                <a:cubicBezTo>
                  <a:pt x="149" y="109"/>
                  <a:pt x="149" y="109"/>
                  <a:pt x="149" y="109"/>
                </a:cubicBezTo>
                <a:cubicBezTo>
                  <a:pt x="151" y="109"/>
                  <a:pt x="152" y="108"/>
                  <a:pt x="152" y="107"/>
                </a:cubicBezTo>
                <a:cubicBezTo>
                  <a:pt x="152" y="105"/>
                  <a:pt x="151" y="104"/>
                  <a:pt x="149" y="104"/>
                </a:cubicBezTo>
                <a:cubicBezTo>
                  <a:pt x="147" y="104"/>
                  <a:pt x="147" y="104"/>
                  <a:pt x="147" y="104"/>
                </a:cubicBezTo>
                <a:cubicBezTo>
                  <a:pt x="147" y="51"/>
                  <a:pt x="147" y="51"/>
                  <a:pt x="147" y="51"/>
                </a:cubicBezTo>
                <a:cubicBezTo>
                  <a:pt x="149" y="51"/>
                  <a:pt x="149" y="51"/>
                  <a:pt x="149" y="51"/>
                </a:cubicBezTo>
                <a:cubicBezTo>
                  <a:pt x="151" y="51"/>
                  <a:pt x="152" y="49"/>
                  <a:pt x="152" y="48"/>
                </a:cubicBezTo>
                <a:cubicBezTo>
                  <a:pt x="152" y="47"/>
                  <a:pt x="151" y="45"/>
                  <a:pt x="149" y="45"/>
                </a:cubicBezTo>
                <a:cubicBezTo>
                  <a:pt x="147" y="45"/>
                  <a:pt x="147" y="45"/>
                  <a:pt x="147" y="45"/>
                </a:cubicBezTo>
                <a:cubicBezTo>
                  <a:pt x="147" y="43"/>
                  <a:pt x="147" y="43"/>
                  <a:pt x="147" y="43"/>
                </a:cubicBezTo>
                <a:cubicBezTo>
                  <a:pt x="149" y="43"/>
                  <a:pt x="149" y="43"/>
                  <a:pt x="149" y="43"/>
                </a:cubicBezTo>
                <a:cubicBezTo>
                  <a:pt x="151" y="43"/>
                  <a:pt x="152" y="41"/>
                  <a:pt x="152" y="40"/>
                </a:cubicBezTo>
                <a:cubicBezTo>
                  <a:pt x="152" y="39"/>
                  <a:pt x="151" y="37"/>
                  <a:pt x="149" y="37"/>
                </a:cubicBezTo>
                <a:cubicBezTo>
                  <a:pt x="147" y="37"/>
                  <a:pt x="147" y="37"/>
                  <a:pt x="147" y="37"/>
                </a:cubicBezTo>
                <a:cubicBezTo>
                  <a:pt x="147" y="25"/>
                  <a:pt x="147" y="25"/>
                  <a:pt x="147" y="25"/>
                </a:cubicBezTo>
                <a:cubicBezTo>
                  <a:pt x="147" y="25"/>
                  <a:pt x="147" y="25"/>
                  <a:pt x="147" y="25"/>
                </a:cubicBezTo>
                <a:cubicBezTo>
                  <a:pt x="136" y="19"/>
                  <a:pt x="136" y="19"/>
                  <a:pt x="136" y="19"/>
                </a:cubicBezTo>
                <a:cubicBezTo>
                  <a:pt x="155" y="19"/>
                  <a:pt x="155" y="19"/>
                  <a:pt x="155" y="19"/>
                </a:cubicBezTo>
                <a:cubicBezTo>
                  <a:pt x="155" y="136"/>
                  <a:pt x="155" y="136"/>
                  <a:pt x="155" y="136"/>
                </a:cubicBezTo>
                <a:close/>
                <a:moveTo>
                  <a:pt x="91" y="13"/>
                </a:moveTo>
                <a:cubicBezTo>
                  <a:pt x="92" y="13"/>
                  <a:pt x="93" y="14"/>
                  <a:pt x="93" y="16"/>
                </a:cubicBezTo>
                <a:cubicBezTo>
                  <a:pt x="93" y="17"/>
                  <a:pt x="92" y="18"/>
                  <a:pt x="91" y="18"/>
                </a:cubicBezTo>
                <a:cubicBezTo>
                  <a:pt x="89" y="18"/>
                  <a:pt x="88" y="17"/>
                  <a:pt x="88" y="16"/>
                </a:cubicBezTo>
                <a:cubicBezTo>
                  <a:pt x="88" y="14"/>
                  <a:pt x="89" y="13"/>
                  <a:pt x="91" y="13"/>
                </a:cubicBezTo>
                <a:close/>
                <a:moveTo>
                  <a:pt x="91" y="29"/>
                </a:moveTo>
                <a:cubicBezTo>
                  <a:pt x="92" y="29"/>
                  <a:pt x="93" y="30"/>
                  <a:pt x="93" y="32"/>
                </a:cubicBezTo>
                <a:cubicBezTo>
                  <a:pt x="93" y="33"/>
                  <a:pt x="92" y="34"/>
                  <a:pt x="91" y="34"/>
                </a:cubicBezTo>
                <a:cubicBezTo>
                  <a:pt x="89" y="34"/>
                  <a:pt x="88" y="33"/>
                  <a:pt x="88" y="32"/>
                </a:cubicBezTo>
                <a:cubicBezTo>
                  <a:pt x="88" y="30"/>
                  <a:pt x="89" y="29"/>
                  <a:pt x="91" y="29"/>
                </a:cubicBezTo>
                <a:close/>
                <a:moveTo>
                  <a:pt x="91" y="120"/>
                </a:moveTo>
                <a:cubicBezTo>
                  <a:pt x="92" y="120"/>
                  <a:pt x="93" y="121"/>
                  <a:pt x="93" y="122"/>
                </a:cubicBezTo>
                <a:cubicBezTo>
                  <a:pt x="93" y="124"/>
                  <a:pt x="92" y="125"/>
                  <a:pt x="91" y="125"/>
                </a:cubicBezTo>
                <a:cubicBezTo>
                  <a:pt x="89" y="125"/>
                  <a:pt x="88" y="124"/>
                  <a:pt x="88" y="122"/>
                </a:cubicBezTo>
                <a:cubicBezTo>
                  <a:pt x="88" y="121"/>
                  <a:pt x="89" y="120"/>
                  <a:pt x="91" y="120"/>
                </a:cubicBezTo>
                <a:close/>
                <a:moveTo>
                  <a:pt x="91" y="104"/>
                </a:moveTo>
                <a:cubicBezTo>
                  <a:pt x="92" y="104"/>
                  <a:pt x="93" y="105"/>
                  <a:pt x="93" y="106"/>
                </a:cubicBezTo>
                <a:cubicBezTo>
                  <a:pt x="93" y="108"/>
                  <a:pt x="92" y="109"/>
                  <a:pt x="91" y="109"/>
                </a:cubicBezTo>
                <a:cubicBezTo>
                  <a:pt x="89" y="109"/>
                  <a:pt x="88" y="108"/>
                  <a:pt x="88" y="106"/>
                </a:cubicBezTo>
                <a:cubicBezTo>
                  <a:pt x="88" y="105"/>
                  <a:pt x="89" y="104"/>
                  <a:pt x="91" y="104"/>
                </a:cubicBezTo>
                <a:close/>
                <a:moveTo>
                  <a:pt x="91" y="45"/>
                </a:moveTo>
                <a:cubicBezTo>
                  <a:pt x="92" y="45"/>
                  <a:pt x="93" y="46"/>
                  <a:pt x="93" y="48"/>
                </a:cubicBezTo>
                <a:cubicBezTo>
                  <a:pt x="93" y="49"/>
                  <a:pt x="92" y="50"/>
                  <a:pt x="91" y="50"/>
                </a:cubicBezTo>
                <a:cubicBezTo>
                  <a:pt x="89" y="50"/>
                  <a:pt x="88" y="49"/>
                  <a:pt x="88" y="48"/>
                </a:cubicBezTo>
                <a:cubicBezTo>
                  <a:pt x="88" y="46"/>
                  <a:pt x="89" y="45"/>
                  <a:pt x="91" y="45"/>
                </a:cubicBezTo>
                <a:close/>
                <a:moveTo>
                  <a:pt x="91" y="136"/>
                </a:moveTo>
                <a:cubicBezTo>
                  <a:pt x="92" y="136"/>
                  <a:pt x="93" y="137"/>
                  <a:pt x="93" y="138"/>
                </a:cubicBezTo>
                <a:cubicBezTo>
                  <a:pt x="93" y="140"/>
                  <a:pt x="92" y="141"/>
                  <a:pt x="91" y="141"/>
                </a:cubicBezTo>
                <a:cubicBezTo>
                  <a:pt x="89" y="141"/>
                  <a:pt x="88" y="140"/>
                  <a:pt x="88" y="138"/>
                </a:cubicBezTo>
                <a:cubicBezTo>
                  <a:pt x="88" y="137"/>
                  <a:pt x="89" y="136"/>
                  <a:pt x="91" y="136"/>
                </a:cubicBezTo>
                <a:close/>
                <a:moveTo>
                  <a:pt x="109" y="90"/>
                </a:moveTo>
                <a:cubicBezTo>
                  <a:pt x="108" y="90"/>
                  <a:pt x="107" y="92"/>
                  <a:pt x="107" y="93"/>
                </a:cubicBezTo>
                <a:cubicBezTo>
                  <a:pt x="107" y="95"/>
                  <a:pt x="108" y="96"/>
                  <a:pt x="109" y="96"/>
                </a:cubicBezTo>
                <a:cubicBezTo>
                  <a:pt x="115" y="96"/>
                  <a:pt x="120" y="91"/>
                  <a:pt x="120" y="85"/>
                </a:cubicBezTo>
                <a:cubicBezTo>
                  <a:pt x="120" y="69"/>
                  <a:pt x="120" y="69"/>
                  <a:pt x="120" y="69"/>
                </a:cubicBezTo>
                <a:cubicBezTo>
                  <a:pt x="120" y="63"/>
                  <a:pt x="115" y="58"/>
                  <a:pt x="109" y="58"/>
                </a:cubicBezTo>
                <a:cubicBezTo>
                  <a:pt x="108" y="58"/>
                  <a:pt x="107" y="60"/>
                  <a:pt x="107" y="61"/>
                </a:cubicBezTo>
                <a:cubicBezTo>
                  <a:pt x="107" y="63"/>
                  <a:pt x="108" y="64"/>
                  <a:pt x="109" y="64"/>
                </a:cubicBezTo>
                <a:cubicBezTo>
                  <a:pt x="112" y="64"/>
                  <a:pt x="115" y="66"/>
                  <a:pt x="115" y="69"/>
                </a:cubicBezTo>
                <a:cubicBezTo>
                  <a:pt x="115" y="85"/>
                  <a:pt x="115" y="85"/>
                  <a:pt x="115" y="85"/>
                </a:cubicBezTo>
                <a:cubicBezTo>
                  <a:pt x="115" y="88"/>
                  <a:pt x="112" y="90"/>
                  <a:pt x="109" y="90"/>
                </a:cubicBezTo>
                <a:close/>
                <a:moveTo>
                  <a:pt x="109" y="48"/>
                </a:moveTo>
                <a:cubicBezTo>
                  <a:pt x="108" y="48"/>
                  <a:pt x="107" y="49"/>
                  <a:pt x="107" y="50"/>
                </a:cubicBezTo>
                <a:cubicBezTo>
                  <a:pt x="107" y="52"/>
                  <a:pt x="108" y="53"/>
                  <a:pt x="109" y="53"/>
                </a:cubicBezTo>
                <a:cubicBezTo>
                  <a:pt x="118" y="53"/>
                  <a:pt x="125" y="60"/>
                  <a:pt x="125" y="69"/>
                </a:cubicBezTo>
                <a:cubicBezTo>
                  <a:pt x="125" y="85"/>
                  <a:pt x="125" y="85"/>
                  <a:pt x="125" y="85"/>
                </a:cubicBezTo>
                <a:cubicBezTo>
                  <a:pt x="125" y="94"/>
                  <a:pt x="118" y="101"/>
                  <a:pt x="109" y="101"/>
                </a:cubicBezTo>
                <a:cubicBezTo>
                  <a:pt x="108" y="101"/>
                  <a:pt x="107" y="102"/>
                  <a:pt x="107" y="104"/>
                </a:cubicBezTo>
                <a:cubicBezTo>
                  <a:pt x="107" y="105"/>
                  <a:pt x="108" y="106"/>
                  <a:pt x="109" y="106"/>
                </a:cubicBezTo>
                <a:cubicBezTo>
                  <a:pt x="121" y="106"/>
                  <a:pt x="131" y="97"/>
                  <a:pt x="131" y="85"/>
                </a:cubicBezTo>
                <a:cubicBezTo>
                  <a:pt x="131" y="69"/>
                  <a:pt x="131" y="69"/>
                  <a:pt x="131" y="69"/>
                </a:cubicBezTo>
                <a:cubicBezTo>
                  <a:pt x="131" y="57"/>
                  <a:pt x="121" y="48"/>
                  <a:pt x="109" y="4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42" name="Freeform 1139">
            <a:extLst>
              <a:ext uri="{FF2B5EF4-FFF2-40B4-BE49-F238E27FC236}">
                <a16:creationId xmlns:a16="http://schemas.microsoft.com/office/drawing/2014/main" xmlns="" id="{CB5482B3-A551-460A-BE34-486F10E2E431}"/>
              </a:ext>
            </a:extLst>
          </p:cNvPr>
          <p:cNvSpPr>
            <a:spLocks noEditPoints="1"/>
          </p:cNvSpPr>
          <p:nvPr/>
        </p:nvSpPr>
        <p:spPr bwMode="auto">
          <a:xfrm>
            <a:off x="7761288" y="3490913"/>
            <a:ext cx="547688" cy="481013"/>
          </a:xfrm>
          <a:custGeom>
            <a:avLst/>
            <a:gdLst>
              <a:gd name="T0" fmla="*/ 5 w 160"/>
              <a:gd name="T1" fmla="*/ 139 h 139"/>
              <a:gd name="T2" fmla="*/ 128 w 160"/>
              <a:gd name="T3" fmla="*/ 139 h 139"/>
              <a:gd name="T4" fmla="*/ 160 w 160"/>
              <a:gd name="T5" fmla="*/ 107 h 139"/>
              <a:gd name="T6" fmla="*/ 160 w 160"/>
              <a:gd name="T7" fmla="*/ 0 h 139"/>
              <a:gd name="T8" fmla="*/ 11 w 160"/>
              <a:gd name="T9" fmla="*/ 128 h 139"/>
              <a:gd name="T10" fmla="*/ 133 w 160"/>
              <a:gd name="T11" fmla="*/ 133 h 139"/>
              <a:gd name="T12" fmla="*/ 144 w 160"/>
              <a:gd name="T13" fmla="*/ 21 h 139"/>
              <a:gd name="T14" fmla="*/ 144 w 160"/>
              <a:gd name="T15" fmla="*/ 91 h 139"/>
              <a:gd name="T16" fmla="*/ 144 w 160"/>
              <a:gd name="T17" fmla="*/ 112 h 139"/>
              <a:gd name="T18" fmla="*/ 144 w 160"/>
              <a:gd name="T19" fmla="*/ 21 h 139"/>
              <a:gd name="T20" fmla="*/ 149 w 160"/>
              <a:gd name="T21" fmla="*/ 32 h 139"/>
              <a:gd name="T22" fmla="*/ 139 w 160"/>
              <a:gd name="T23" fmla="*/ 101 h 139"/>
              <a:gd name="T24" fmla="*/ 155 w 160"/>
              <a:gd name="T25" fmla="*/ 101 h 139"/>
              <a:gd name="T26" fmla="*/ 149 w 160"/>
              <a:gd name="T27" fmla="*/ 91 h 139"/>
              <a:gd name="T28" fmla="*/ 149 w 160"/>
              <a:gd name="T29" fmla="*/ 21 h 139"/>
              <a:gd name="T30" fmla="*/ 11 w 160"/>
              <a:gd name="T31" fmla="*/ 16 h 139"/>
              <a:gd name="T32" fmla="*/ 149 w 160"/>
              <a:gd name="T33" fmla="*/ 112 h 139"/>
              <a:gd name="T34" fmla="*/ 128 w 160"/>
              <a:gd name="T35" fmla="*/ 123 h 139"/>
              <a:gd name="T36" fmla="*/ 155 w 160"/>
              <a:gd name="T37" fmla="*/ 5 h 139"/>
              <a:gd name="T38" fmla="*/ 56 w 160"/>
              <a:gd name="T39" fmla="*/ 64 h 139"/>
              <a:gd name="T40" fmla="*/ 24 w 160"/>
              <a:gd name="T41" fmla="*/ 67 h 139"/>
              <a:gd name="T42" fmla="*/ 31 w 160"/>
              <a:gd name="T43" fmla="*/ 87 h 139"/>
              <a:gd name="T44" fmla="*/ 51 w 160"/>
              <a:gd name="T45" fmla="*/ 82 h 139"/>
              <a:gd name="T46" fmla="*/ 56 w 160"/>
              <a:gd name="T47" fmla="*/ 82 h 139"/>
              <a:gd name="T48" fmla="*/ 76 w 160"/>
              <a:gd name="T49" fmla="*/ 87 h 139"/>
              <a:gd name="T50" fmla="*/ 83 w 160"/>
              <a:gd name="T51" fmla="*/ 67 h 139"/>
              <a:gd name="T52" fmla="*/ 68 w 160"/>
              <a:gd name="T53" fmla="*/ 53 h 139"/>
              <a:gd name="T54" fmla="*/ 64 w 160"/>
              <a:gd name="T55" fmla="*/ 49 h 139"/>
              <a:gd name="T56" fmla="*/ 51 w 160"/>
              <a:gd name="T57" fmla="*/ 35 h 139"/>
              <a:gd name="T58" fmla="*/ 31 w 160"/>
              <a:gd name="T59" fmla="*/ 41 h 139"/>
              <a:gd name="T60" fmla="*/ 24 w 160"/>
              <a:gd name="T61" fmla="*/ 61 h 139"/>
              <a:gd name="T62" fmla="*/ 67 w 160"/>
              <a:gd name="T63" fmla="*/ 64 h 139"/>
              <a:gd name="T64" fmla="*/ 99 w 160"/>
              <a:gd name="T65" fmla="*/ 64 h 139"/>
              <a:gd name="T66" fmla="*/ 101 w 160"/>
              <a:gd name="T67" fmla="*/ 69 h 139"/>
              <a:gd name="T68" fmla="*/ 109 w 160"/>
              <a:gd name="T69" fmla="*/ 67 h 139"/>
              <a:gd name="T70" fmla="*/ 115 w 160"/>
              <a:gd name="T71" fmla="*/ 67 h 139"/>
              <a:gd name="T72" fmla="*/ 123 w 160"/>
              <a:gd name="T73" fmla="*/ 69 h 139"/>
              <a:gd name="T74" fmla="*/ 125 w 160"/>
              <a:gd name="T75" fmla="*/ 64 h 139"/>
              <a:gd name="T76" fmla="*/ 99 w 160"/>
              <a:gd name="T77" fmla="*/ 83 h 139"/>
              <a:gd name="T78" fmla="*/ 112 w 160"/>
              <a:gd name="T79" fmla="*/ 75 h 139"/>
              <a:gd name="T80" fmla="*/ 115 w 160"/>
              <a:gd name="T81" fmla="*/ 80 h 139"/>
              <a:gd name="T82" fmla="*/ 123 w 160"/>
              <a:gd name="T83" fmla="*/ 77 h 139"/>
              <a:gd name="T84" fmla="*/ 128 w 160"/>
              <a:gd name="T85" fmla="*/ 77 h 139"/>
              <a:gd name="T86" fmla="*/ 96 w 160"/>
              <a:gd name="T87" fmla="*/ 91 h 139"/>
              <a:gd name="T88" fmla="*/ 99 w 160"/>
              <a:gd name="T89" fmla="*/ 85 h 139"/>
              <a:gd name="T90" fmla="*/ 112 w 160"/>
              <a:gd name="T91" fmla="*/ 93 h 139"/>
              <a:gd name="T92" fmla="*/ 125 w 160"/>
              <a:gd name="T93" fmla="*/ 85 h 139"/>
              <a:gd name="T94" fmla="*/ 128 w 160"/>
              <a:gd name="T95" fmla="*/ 91 h 139"/>
              <a:gd name="T96" fmla="*/ 93 w 160"/>
              <a:gd name="T97" fmla="*/ 40 h 139"/>
              <a:gd name="T98" fmla="*/ 125 w 160"/>
              <a:gd name="T99" fmla="*/ 51 h 139"/>
              <a:gd name="T100" fmla="*/ 125 w 160"/>
              <a:gd name="T101" fmla="*/ 51 h 1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60" h="139">
                <a:moveTo>
                  <a:pt x="0" y="0"/>
                </a:moveTo>
                <a:cubicBezTo>
                  <a:pt x="0" y="128"/>
                  <a:pt x="0" y="128"/>
                  <a:pt x="0" y="128"/>
                </a:cubicBezTo>
                <a:cubicBezTo>
                  <a:pt x="5" y="128"/>
                  <a:pt x="5" y="128"/>
                  <a:pt x="5" y="128"/>
                </a:cubicBezTo>
                <a:cubicBezTo>
                  <a:pt x="5" y="139"/>
                  <a:pt x="5" y="139"/>
                  <a:pt x="5" y="139"/>
                </a:cubicBezTo>
                <a:cubicBezTo>
                  <a:pt x="32" y="139"/>
                  <a:pt x="32" y="139"/>
                  <a:pt x="32" y="139"/>
                </a:cubicBezTo>
                <a:cubicBezTo>
                  <a:pt x="32" y="128"/>
                  <a:pt x="32" y="128"/>
                  <a:pt x="32" y="128"/>
                </a:cubicBezTo>
                <a:cubicBezTo>
                  <a:pt x="128" y="128"/>
                  <a:pt x="128" y="128"/>
                  <a:pt x="128" y="128"/>
                </a:cubicBezTo>
                <a:cubicBezTo>
                  <a:pt x="128" y="139"/>
                  <a:pt x="128" y="139"/>
                  <a:pt x="128" y="139"/>
                </a:cubicBezTo>
                <a:cubicBezTo>
                  <a:pt x="155" y="139"/>
                  <a:pt x="155" y="139"/>
                  <a:pt x="155" y="139"/>
                </a:cubicBezTo>
                <a:cubicBezTo>
                  <a:pt x="155" y="128"/>
                  <a:pt x="155" y="128"/>
                  <a:pt x="155" y="128"/>
                </a:cubicBezTo>
                <a:cubicBezTo>
                  <a:pt x="160" y="128"/>
                  <a:pt x="160" y="128"/>
                  <a:pt x="160" y="128"/>
                </a:cubicBezTo>
                <a:cubicBezTo>
                  <a:pt x="160" y="107"/>
                  <a:pt x="160" y="107"/>
                  <a:pt x="160" y="107"/>
                </a:cubicBezTo>
                <a:cubicBezTo>
                  <a:pt x="160" y="91"/>
                  <a:pt x="160" y="91"/>
                  <a:pt x="160" y="91"/>
                </a:cubicBezTo>
                <a:cubicBezTo>
                  <a:pt x="160" y="37"/>
                  <a:pt x="160" y="37"/>
                  <a:pt x="160" y="37"/>
                </a:cubicBezTo>
                <a:cubicBezTo>
                  <a:pt x="160" y="21"/>
                  <a:pt x="160" y="21"/>
                  <a:pt x="160" y="21"/>
                </a:cubicBezTo>
                <a:cubicBezTo>
                  <a:pt x="160" y="0"/>
                  <a:pt x="160" y="0"/>
                  <a:pt x="160" y="0"/>
                </a:cubicBezTo>
                <a:lnTo>
                  <a:pt x="0" y="0"/>
                </a:lnTo>
                <a:close/>
                <a:moveTo>
                  <a:pt x="27" y="133"/>
                </a:moveTo>
                <a:cubicBezTo>
                  <a:pt x="11" y="133"/>
                  <a:pt x="11" y="133"/>
                  <a:pt x="11" y="133"/>
                </a:cubicBezTo>
                <a:cubicBezTo>
                  <a:pt x="11" y="128"/>
                  <a:pt x="11" y="128"/>
                  <a:pt x="11" y="128"/>
                </a:cubicBezTo>
                <a:cubicBezTo>
                  <a:pt x="27" y="128"/>
                  <a:pt x="27" y="128"/>
                  <a:pt x="27" y="128"/>
                </a:cubicBezTo>
                <a:lnTo>
                  <a:pt x="27" y="133"/>
                </a:lnTo>
                <a:close/>
                <a:moveTo>
                  <a:pt x="149" y="133"/>
                </a:moveTo>
                <a:cubicBezTo>
                  <a:pt x="133" y="133"/>
                  <a:pt x="133" y="133"/>
                  <a:pt x="133" y="133"/>
                </a:cubicBezTo>
                <a:cubicBezTo>
                  <a:pt x="133" y="128"/>
                  <a:pt x="133" y="128"/>
                  <a:pt x="133" y="128"/>
                </a:cubicBezTo>
                <a:cubicBezTo>
                  <a:pt x="149" y="128"/>
                  <a:pt x="149" y="128"/>
                  <a:pt x="149" y="128"/>
                </a:cubicBezTo>
                <a:lnTo>
                  <a:pt x="149" y="133"/>
                </a:lnTo>
                <a:close/>
                <a:moveTo>
                  <a:pt x="144" y="21"/>
                </a:moveTo>
                <a:cubicBezTo>
                  <a:pt x="133" y="21"/>
                  <a:pt x="133" y="21"/>
                  <a:pt x="133" y="21"/>
                </a:cubicBezTo>
                <a:cubicBezTo>
                  <a:pt x="133" y="37"/>
                  <a:pt x="133" y="37"/>
                  <a:pt x="133" y="37"/>
                </a:cubicBezTo>
                <a:cubicBezTo>
                  <a:pt x="144" y="37"/>
                  <a:pt x="144" y="37"/>
                  <a:pt x="144" y="37"/>
                </a:cubicBezTo>
                <a:cubicBezTo>
                  <a:pt x="144" y="91"/>
                  <a:pt x="144" y="91"/>
                  <a:pt x="144" y="91"/>
                </a:cubicBezTo>
                <a:cubicBezTo>
                  <a:pt x="133" y="91"/>
                  <a:pt x="133" y="91"/>
                  <a:pt x="133" y="91"/>
                </a:cubicBezTo>
                <a:cubicBezTo>
                  <a:pt x="133" y="107"/>
                  <a:pt x="133" y="107"/>
                  <a:pt x="133" y="107"/>
                </a:cubicBezTo>
                <a:cubicBezTo>
                  <a:pt x="144" y="107"/>
                  <a:pt x="144" y="107"/>
                  <a:pt x="144" y="107"/>
                </a:cubicBezTo>
                <a:cubicBezTo>
                  <a:pt x="144" y="112"/>
                  <a:pt x="144" y="112"/>
                  <a:pt x="144" y="112"/>
                </a:cubicBezTo>
                <a:cubicBezTo>
                  <a:pt x="16" y="112"/>
                  <a:pt x="16" y="112"/>
                  <a:pt x="16" y="112"/>
                </a:cubicBezTo>
                <a:cubicBezTo>
                  <a:pt x="16" y="16"/>
                  <a:pt x="16" y="16"/>
                  <a:pt x="16" y="16"/>
                </a:cubicBezTo>
                <a:cubicBezTo>
                  <a:pt x="144" y="16"/>
                  <a:pt x="144" y="16"/>
                  <a:pt x="144" y="16"/>
                </a:cubicBezTo>
                <a:lnTo>
                  <a:pt x="144" y="21"/>
                </a:lnTo>
                <a:close/>
                <a:moveTo>
                  <a:pt x="149" y="27"/>
                </a:moveTo>
                <a:cubicBezTo>
                  <a:pt x="155" y="27"/>
                  <a:pt x="155" y="27"/>
                  <a:pt x="155" y="27"/>
                </a:cubicBezTo>
                <a:cubicBezTo>
                  <a:pt x="155" y="32"/>
                  <a:pt x="155" y="32"/>
                  <a:pt x="155" y="32"/>
                </a:cubicBezTo>
                <a:cubicBezTo>
                  <a:pt x="149" y="32"/>
                  <a:pt x="149" y="32"/>
                  <a:pt x="149" y="32"/>
                </a:cubicBezTo>
                <a:cubicBezTo>
                  <a:pt x="139" y="32"/>
                  <a:pt x="139" y="32"/>
                  <a:pt x="139" y="32"/>
                </a:cubicBezTo>
                <a:cubicBezTo>
                  <a:pt x="139" y="27"/>
                  <a:pt x="139" y="27"/>
                  <a:pt x="139" y="27"/>
                </a:cubicBezTo>
                <a:lnTo>
                  <a:pt x="149" y="27"/>
                </a:lnTo>
                <a:close/>
                <a:moveTo>
                  <a:pt x="139" y="101"/>
                </a:moveTo>
                <a:cubicBezTo>
                  <a:pt x="139" y="96"/>
                  <a:pt x="139" y="96"/>
                  <a:pt x="139" y="96"/>
                </a:cubicBezTo>
                <a:cubicBezTo>
                  <a:pt x="149" y="96"/>
                  <a:pt x="149" y="96"/>
                  <a:pt x="149" y="96"/>
                </a:cubicBezTo>
                <a:cubicBezTo>
                  <a:pt x="155" y="96"/>
                  <a:pt x="155" y="96"/>
                  <a:pt x="155" y="96"/>
                </a:cubicBezTo>
                <a:cubicBezTo>
                  <a:pt x="155" y="101"/>
                  <a:pt x="155" y="101"/>
                  <a:pt x="155" y="101"/>
                </a:cubicBezTo>
                <a:cubicBezTo>
                  <a:pt x="149" y="101"/>
                  <a:pt x="149" y="101"/>
                  <a:pt x="149" y="101"/>
                </a:cubicBezTo>
                <a:lnTo>
                  <a:pt x="139" y="101"/>
                </a:lnTo>
                <a:close/>
                <a:moveTo>
                  <a:pt x="155" y="91"/>
                </a:moveTo>
                <a:cubicBezTo>
                  <a:pt x="149" y="91"/>
                  <a:pt x="149" y="91"/>
                  <a:pt x="149" y="91"/>
                </a:cubicBezTo>
                <a:cubicBezTo>
                  <a:pt x="149" y="37"/>
                  <a:pt x="149" y="37"/>
                  <a:pt x="149" y="37"/>
                </a:cubicBezTo>
                <a:cubicBezTo>
                  <a:pt x="155" y="37"/>
                  <a:pt x="155" y="37"/>
                  <a:pt x="155" y="37"/>
                </a:cubicBezTo>
                <a:lnTo>
                  <a:pt x="155" y="91"/>
                </a:lnTo>
                <a:close/>
                <a:moveTo>
                  <a:pt x="149" y="21"/>
                </a:moveTo>
                <a:cubicBezTo>
                  <a:pt x="149" y="16"/>
                  <a:pt x="149" y="16"/>
                  <a:pt x="149" y="16"/>
                </a:cubicBezTo>
                <a:cubicBezTo>
                  <a:pt x="149" y="13"/>
                  <a:pt x="147" y="11"/>
                  <a:pt x="144" y="11"/>
                </a:cubicBezTo>
                <a:cubicBezTo>
                  <a:pt x="16" y="11"/>
                  <a:pt x="16" y="11"/>
                  <a:pt x="16" y="11"/>
                </a:cubicBezTo>
                <a:cubicBezTo>
                  <a:pt x="13" y="11"/>
                  <a:pt x="11" y="13"/>
                  <a:pt x="11" y="16"/>
                </a:cubicBezTo>
                <a:cubicBezTo>
                  <a:pt x="11" y="112"/>
                  <a:pt x="11" y="112"/>
                  <a:pt x="11" y="112"/>
                </a:cubicBezTo>
                <a:cubicBezTo>
                  <a:pt x="11" y="115"/>
                  <a:pt x="13" y="117"/>
                  <a:pt x="16" y="117"/>
                </a:cubicBezTo>
                <a:cubicBezTo>
                  <a:pt x="144" y="117"/>
                  <a:pt x="144" y="117"/>
                  <a:pt x="144" y="117"/>
                </a:cubicBezTo>
                <a:cubicBezTo>
                  <a:pt x="147" y="117"/>
                  <a:pt x="149" y="115"/>
                  <a:pt x="149" y="112"/>
                </a:cubicBezTo>
                <a:cubicBezTo>
                  <a:pt x="149" y="107"/>
                  <a:pt x="149" y="107"/>
                  <a:pt x="149" y="107"/>
                </a:cubicBezTo>
                <a:cubicBezTo>
                  <a:pt x="155" y="107"/>
                  <a:pt x="155" y="107"/>
                  <a:pt x="155" y="107"/>
                </a:cubicBezTo>
                <a:cubicBezTo>
                  <a:pt x="155" y="123"/>
                  <a:pt x="155" y="123"/>
                  <a:pt x="155" y="123"/>
                </a:cubicBezTo>
                <a:cubicBezTo>
                  <a:pt x="128" y="123"/>
                  <a:pt x="128" y="123"/>
                  <a:pt x="128" y="123"/>
                </a:cubicBezTo>
                <a:cubicBezTo>
                  <a:pt x="32" y="123"/>
                  <a:pt x="32" y="123"/>
                  <a:pt x="32" y="123"/>
                </a:cubicBezTo>
                <a:cubicBezTo>
                  <a:pt x="5" y="123"/>
                  <a:pt x="5" y="123"/>
                  <a:pt x="5" y="123"/>
                </a:cubicBezTo>
                <a:cubicBezTo>
                  <a:pt x="5" y="5"/>
                  <a:pt x="5" y="5"/>
                  <a:pt x="5" y="5"/>
                </a:cubicBezTo>
                <a:cubicBezTo>
                  <a:pt x="155" y="5"/>
                  <a:pt x="155" y="5"/>
                  <a:pt x="155" y="5"/>
                </a:cubicBezTo>
                <a:cubicBezTo>
                  <a:pt x="155" y="21"/>
                  <a:pt x="155" y="21"/>
                  <a:pt x="155" y="21"/>
                </a:cubicBezTo>
                <a:lnTo>
                  <a:pt x="149" y="21"/>
                </a:lnTo>
                <a:close/>
                <a:moveTo>
                  <a:pt x="53" y="61"/>
                </a:moveTo>
                <a:cubicBezTo>
                  <a:pt x="55" y="61"/>
                  <a:pt x="56" y="63"/>
                  <a:pt x="56" y="64"/>
                </a:cubicBezTo>
                <a:cubicBezTo>
                  <a:pt x="56" y="65"/>
                  <a:pt x="55" y="67"/>
                  <a:pt x="53" y="67"/>
                </a:cubicBezTo>
                <a:cubicBezTo>
                  <a:pt x="52" y="67"/>
                  <a:pt x="51" y="65"/>
                  <a:pt x="51" y="64"/>
                </a:cubicBezTo>
                <a:cubicBezTo>
                  <a:pt x="51" y="63"/>
                  <a:pt x="52" y="61"/>
                  <a:pt x="53" y="61"/>
                </a:cubicBezTo>
                <a:close/>
                <a:moveTo>
                  <a:pt x="24" y="67"/>
                </a:moveTo>
                <a:cubicBezTo>
                  <a:pt x="35" y="67"/>
                  <a:pt x="35" y="67"/>
                  <a:pt x="35" y="67"/>
                </a:cubicBezTo>
                <a:cubicBezTo>
                  <a:pt x="35" y="70"/>
                  <a:pt x="37" y="73"/>
                  <a:pt x="38" y="75"/>
                </a:cubicBezTo>
                <a:cubicBezTo>
                  <a:pt x="31" y="83"/>
                  <a:pt x="31" y="83"/>
                  <a:pt x="31" y="83"/>
                </a:cubicBezTo>
                <a:cubicBezTo>
                  <a:pt x="30" y="84"/>
                  <a:pt x="30" y="86"/>
                  <a:pt x="31" y="87"/>
                </a:cubicBezTo>
                <a:cubicBezTo>
                  <a:pt x="31" y="87"/>
                  <a:pt x="32" y="87"/>
                  <a:pt x="33" y="87"/>
                </a:cubicBezTo>
                <a:cubicBezTo>
                  <a:pt x="33" y="87"/>
                  <a:pt x="34" y="87"/>
                  <a:pt x="34" y="87"/>
                </a:cubicBezTo>
                <a:cubicBezTo>
                  <a:pt x="42" y="79"/>
                  <a:pt x="42" y="79"/>
                  <a:pt x="42" y="79"/>
                </a:cubicBezTo>
                <a:cubicBezTo>
                  <a:pt x="45" y="81"/>
                  <a:pt x="48" y="82"/>
                  <a:pt x="51" y="82"/>
                </a:cubicBezTo>
                <a:cubicBezTo>
                  <a:pt x="51" y="93"/>
                  <a:pt x="51" y="93"/>
                  <a:pt x="51" y="93"/>
                </a:cubicBezTo>
                <a:cubicBezTo>
                  <a:pt x="51" y="95"/>
                  <a:pt x="52" y="96"/>
                  <a:pt x="53" y="96"/>
                </a:cubicBezTo>
                <a:cubicBezTo>
                  <a:pt x="55" y="96"/>
                  <a:pt x="56" y="95"/>
                  <a:pt x="56" y="93"/>
                </a:cubicBezTo>
                <a:cubicBezTo>
                  <a:pt x="56" y="82"/>
                  <a:pt x="56" y="82"/>
                  <a:pt x="56" y="82"/>
                </a:cubicBezTo>
                <a:cubicBezTo>
                  <a:pt x="59" y="82"/>
                  <a:pt x="62" y="81"/>
                  <a:pt x="64" y="79"/>
                </a:cubicBezTo>
                <a:cubicBezTo>
                  <a:pt x="72" y="87"/>
                  <a:pt x="72" y="87"/>
                  <a:pt x="72" y="87"/>
                </a:cubicBezTo>
                <a:cubicBezTo>
                  <a:pt x="73" y="87"/>
                  <a:pt x="73" y="87"/>
                  <a:pt x="74" y="87"/>
                </a:cubicBezTo>
                <a:cubicBezTo>
                  <a:pt x="75" y="87"/>
                  <a:pt x="75" y="87"/>
                  <a:pt x="76" y="87"/>
                </a:cubicBezTo>
                <a:cubicBezTo>
                  <a:pt x="77" y="86"/>
                  <a:pt x="77" y="84"/>
                  <a:pt x="76" y="83"/>
                </a:cubicBezTo>
                <a:cubicBezTo>
                  <a:pt x="68" y="75"/>
                  <a:pt x="68" y="75"/>
                  <a:pt x="68" y="75"/>
                </a:cubicBezTo>
                <a:cubicBezTo>
                  <a:pt x="70" y="73"/>
                  <a:pt x="71" y="70"/>
                  <a:pt x="72" y="67"/>
                </a:cubicBezTo>
                <a:cubicBezTo>
                  <a:pt x="83" y="67"/>
                  <a:pt x="83" y="67"/>
                  <a:pt x="83" y="67"/>
                </a:cubicBezTo>
                <a:cubicBezTo>
                  <a:pt x="84" y="67"/>
                  <a:pt x="85" y="65"/>
                  <a:pt x="85" y="64"/>
                </a:cubicBezTo>
                <a:cubicBezTo>
                  <a:pt x="85" y="63"/>
                  <a:pt x="84" y="61"/>
                  <a:pt x="83" y="61"/>
                </a:cubicBezTo>
                <a:cubicBezTo>
                  <a:pt x="72" y="61"/>
                  <a:pt x="72" y="61"/>
                  <a:pt x="72" y="61"/>
                </a:cubicBezTo>
                <a:cubicBezTo>
                  <a:pt x="71" y="58"/>
                  <a:pt x="70" y="55"/>
                  <a:pt x="68" y="53"/>
                </a:cubicBezTo>
                <a:cubicBezTo>
                  <a:pt x="76" y="45"/>
                  <a:pt x="76" y="45"/>
                  <a:pt x="76" y="45"/>
                </a:cubicBezTo>
                <a:cubicBezTo>
                  <a:pt x="77" y="44"/>
                  <a:pt x="77" y="42"/>
                  <a:pt x="76" y="41"/>
                </a:cubicBezTo>
                <a:cubicBezTo>
                  <a:pt x="75" y="40"/>
                  <a:pt x="73" y="40"/>
                  <a:pt x="72" y="41"/>
                </a:cubicBezTo>
                <a:cubicBezTo>
                  <a:pt x="64" y="49"/>
                  <a:pt x="64" y="49"/>
                  <a:pt x="64" y="49"/>
                </a:cubicBezTo>
                <a:cubicBezTo>
                  <a:pt x="62" y="47"/>
                  <a:pt x="59" y="46"/>
                  <a:pt x="56" y="46"/>
                </a:cubicBezTo>
                <a:cubicBezTo>
                  <a:pt x="56" y="35"/>
                  <a:pt x="56" y="35"/>
                  <a:pt x="56" y="35"/>
                </a:cubicBezTo>
                <a:cubicBezTo>
                  <a:pt x="56" y="33"/>
                  <a:pt x="55" y="32"/>
                  <a:pt x="53" y="32"/>
                </a:cubicBezTo>
                <a:cubicBezTo>
                  <a:pt x="52" y="32"/>
                  <a:pt x="51" y="33"/>
                  <a:pt x="51" y="35"/>
                </a:cubicBezTo>
                <a:cubicBezTo>
                  <a:pt x="51" y="46"/>
                  <a:pt x="51" y="46"/>
                  <a:pt x="51" y="46"/>
                </a:cubicBezTo>
                <a:cubicBezTo>
                  <a:pt x="48" y="46"/>
                  <a:pt x="45" y="47"/>
                  <a:pt x="42" y="49"/>
                </a:cubicBezTo>
                <a:cubicBezTo>
                  <a:pt x="34" y="41"/>
                  <a:pt x="34" y="41"/>
                  <a:pt x="34" y="41"/>
                </a:cubicBezTo>
                <a:cubicBezTo>
                  <a:pt x="33" y="40"/>
                  <a:pt x="32" y="40"/>
                  <a:pt x="31" y="41"/>
                </a:cubicBezTo>
                <a:cubicBezTo>
                  <a:pt x="30" y="42"/>
                  <a:pt x="30" y="44"/>
                  <a:pt x="31" y="45"/>
                </a:cubicBezTo>
                <a:cubicBezTo>
                  <a:pt x="38" y="53"/>
                  <a:pt x="38" y="53"/>
                  <a:pt x="38" y="53"/>
                </a:cubicBezTo>
                <a:cubicBezTo>
                  <a:pt x="37" y="55"/>
                  <a:pt x="35" y="58"/>
                  <a:pt x="35" y="61"/>
                </a:cubicBezTo>
                <a:cubicBezTo>
                  <a:pt x="24" y="61"/>
                  <a:pt x="24" y="61"/>
                  <a:pt x="24" y="61"/>
                </a:cubicBezTo>
                <a:cubicBezTo>
                  <a:pt x="23" y="61"/>
                  <a:pt x="21" y="63"/>
                  <a:pt x="21" y="64"/>
                </a:cubicBezTo>
                <a:cubicBezTo>
                  <a:pt x="21" y="65"/>
                  <a:pt x="23" y="67"/>
                  <a:pt x="24" y="67"/>
                </a:cubicBezTo>
                <a:close/>
                <a:moveTo>
                  <a:pt x="53" y="51"/>
                </a:moveTo>
                <a:cubicBezTo>
                  <a:pt x="61" y="51"/>
                  <a:pt x="67" y="57"/>
                  <a:pt x="67" y="64"/>
                </a:cubicBezTo>
                <a:cubicBezTo>
                  <a:pt x="67" y="71"/>
                  <a:pt x="61" y="77"/>
                  <a:pt x="53" y="77"/>
                </a:cubicBezTo>
                <a:cubicBezTo>
                  <a:pt x="46" y="77"/>
                  <a:pt x="40" y="71"/>
                  <a:pt x="40" y="64"/>
                </a:cubicBezTo>
                <a:cubicBezTo>
                  <a:pt x="40" y="57"/>
                  <a:pt x="46" y="51"/>
                  <a:pt x="53" y="51"/>
                </a:cubicBezTo>
                <a:close/>
                <a:moveTo>
                  <a:pt x="99" y="64"/>
                </a:moveTo>
                <a:cubicBezTo>
                  <a:pt x="97" y="64"/>
                  <a:pt x="96" y="65"/>
                  <a:pt x="96" y="67"/>
                </a:cubicBezTo>
                <a:cubicBezTo>
                  <a:pt x="96" y="69"/>
                  <a:pt x="96" y="69"/>
                  <a:pt x="96" y="69"/>
                </a:cubicBezTo>
                <a:cubicBezTo>
                  <a:pt x="96" y="71"/>
                  <a:pt x="97" y="72"/>
                  <a:pt x="99" y="72"/>
                </a:cubicBezTo>
                <a:cubicBezTo>
                  <a:pt x="100" y="72"/>
                  <a:pt x="101" y="71"/>
                  <a:pt x="101" y="69"/>
                </a:cubicBezTo>
                <a:cubicBezTo>
                  <a:pt x="101" y="67"/>
                  <a:pt x="101" y="67"/>
                  <a:pt x="101" y="67"/>
                </a:cubicBezTo>
                <a:cubicBezTo>
                  <a:pt x="101" y="65"/>
                  <a:pt x="100" y="64"/>
                  <a:pt x="99" y="64"/>
                </a:cubicBezTo>
                <a:close/>
                <a:moveTo>
                  <a:pt x="112" y="64"/>
                </a:moveTo>
                <a:cubicBezTo>
                  <a:pt x="111" y="64"/>
                  <a:pt x="109" y="65"/>
                  <a:pt x="109" y="67"/>
                </a:cubicBezTo>
                <a:cubicBezTo>
                  <a:pt x="109" y="69"/>
                  <a:pt x="109" y="69"/>
                  <a:pt x="109" y="69"/>
                </a:cubicBezTo>
                <a:cubicBezTo>
                  <a:pt x="109" y="71"/>
                  <a:pt x="111" y="72"/>
                  <a:pt x="112" y="72"/>
                </a:cubicBezTo>
                <a:cubicBezTo>
                  <a:pt x="113" y="72"/>
                  <a:pt x="115" y="71"/>
                  <a:pt x="115" y="69"/>
                </a:cubicBezTo>
                <a:cubicBezTo>
                  <a:pt x="115" y="67"/>
                  <a:pt x="115" y="67"/>
                  <a:pt x="115" y="67"/>
                </a:cubicBezTo>
                <a:cubicBezTo>
                  <a:pt x="115" y="65"/>
                  <a:pt x="113" y="64"/>
                  <a:pt x="112" y="64"/>
                </a:cubicBezTo>
                <a:close/>
                <a:moveTo>
                  <a:pt x="125" y="64"/>
                </a:moveTo>
                <a:cubicBezTo>
                  <a:pt x="124" y="64"/>
                  <a:pt x="123" y="65"/>
                  <a:pt x="123" y="67"/>
                </a:cubicBezTo>
                <a:cubicBezTo>
                  <a:pt x="123" y="69"/>
                  <a:pt x="123" y="69"/>
                  <a:pt x="123" y="69"/>
                </a:cubicBezTo>
                <a:cubicBezTo>
                  <a:pt x="123" y="71"/>
                  <a:pt x="124" y="72"/>
                  <a:pt x="125" y="72"/>
                </a:cubicBezTo>
                <a:cubicBezTo>
                  <a:pt x="127" y="72"/>
                  <a:pt x="128" y="71"/>
                  <a:pt x="128" y="69"/>
                </a:cubicBezTo>
                <a:cubicBezTo>
                  <a:pt x="128" y="67"/>
                  <a:pt x="128" y="67"/>
                  <a:pt x="128" y="67"/>
                </a:cubicBezTo>
                <a:cubicBezTo>
                  <a:pt x="128" y="65"/>
                  <a:pt x="127" y="64"/>
                  <a:pt x="125" y="64"/>
                </a:cubicBezTo>
                <a:close/>
                <a:moveTo>
                  <a:pt x="99" y="75"/>
                </a:moveTo>
                <a:cubicBezTo>
                  <a:pt x="97" y="75"/>
                  <a:pt x="96" y="76"/>
                  <a:pt x="96" y="77"/>
                </a:cubicBezTo>
                <a:cubicBezTo>
                  <a:pt x="96" y="80"/>
                  <a:pt x="96" y="80"/>
                  <a:pt x="96" y="80"/>
                </a:cubicBezTo>
                <a:cubicBezTo>
                  <a:pt x="96" y="81"/>
                  <a:pt x="97" y="83"/>
                  <a:pt x="99" y="83"/>
                </a:cubicBezTo>
                <a:cubicBezTo>
                  <a:pt x="100" y="83"/>
                  <a:pt x="101" y="81"/>
                  <a:pt x="101" y="80"/>
                </a:cubicBezTo>
                <a:cubicBezTo>
                  <a:pt x="101" y="77"/>
                  <a:pt x="101" y="77"/>
                  <a:pt x="101" y="77"/>
                </a:cubicBezTo>
                <a:cubicBezTo>
                  <a:pt x="101" y="76"/>
                  <a:pt x="100" y="75"/>
                  <a:pt x="99" y="75"/>
                </a:cubicBezTo>
                <a:close/>
                <a:moveTo>
                  <a:pt x="112" y="75"/>
                </a:moveTo>
                <a:cubicBezTo>
                  <a:pt x="111" y="75"/>
                  <a:pt x="109" y="76"/>
                  <a:pt x="109" y="77"/>
                </a:cubicBezTo>
                <a:cubicBezTo>
                  <a:pt x="109" y="80"/>
                  <a:pt x="109" y="80"/>
                  <a:pt x="109" y="80"/>
                </a:cubicBezTo>
                <a:cubicBezTo>
                  <a:pt x="109" y="81"/>
                  <a:pt x="111" y="83"/>
                  <a:pt x="112" y="83"/>
                </a:cubicBezTo>
                <a:cubicBezTo>
                  <a:pt x="113" y="83"/>
                  <a:pt x="115" y="81"/>
                  <a:pt x="115" y="80"/>
                </a:cubicBezTo>
                <a:cubicBezTo>
                  <a:pt x="115" y="77"/>
                  <a:pt x="115" y="77"/>
                  <a:pt x="115" y="77"/>
                </a:cubicBezTo>
                <a:cubicBezTo>
                  <a:pt x="115" y="76"/>
                  <a:pt x="113" y="75"/>
                  <a:pt x="112" y="75"/>
                </a:cubicBezTo>
                <a:close/>
                <a:moveTo>
                  <a:pt x="125" y="75"/>
                </a:moveTo>
                <a:cubicBezTo>
                  <a:pt x="124" y="75"/>
                  <a:pt x="123" y="76"/>
                  <a:pt x="123" y="77"/>
                </a:cubicBezTo>
                <a:cubicBezTo>
                  <a:pt x="123" y="80"/>
                  <a:pt x="123" y="80"/>
                  <a:pt x="123" y="80"/>
                </a:cubicBezTo>
                <a:cubicBezTo>
                  <a:pt x="123" y="81"/>
                  <a:pt x="124" y="83"/>
                  <a:pt x="125" y="83"/>
                </a:cubicBezTo>
                <a:cubicBezTo>
                  <a:pt x="127" y="83"/>
                  <a:pt x="128" y="81"/>
                  <a:pt x="128" y="80"/>
                </a:cubicBezTo>
                <a:cubicBezTo>
                  <a:pt x="128" y="77"/>
                  <a:pt x="128" y="77"/>
                  <a:pt x="128" y="77"/>
                </a:cubicBezTo>
                <a:cubicBezTo>
                  <a:pt x="128" y="76"/>
                  <a:pt x="127" y="75"/>
                  <a:pt x="125" y="75"/>
                </a:cubicBezTo>
                <a:close/>
                <a:moveTo>
                  <a:pt x="99" y="85"/>
                </a:moveTo>
                <a:cubicBezTo>
                  <a:pt x="97" y="85"/>
                  <a:pt x="96" y="87"/>
                  <a:pt x="96" y="88"/>
                </a:cubicBezTo>
                <a:cubicBezTo>
                  <a:pt x="96" y="91"/>
                  <a:pt x="96" y="91"/>
                  <a:pt x="96" y="91"/>
                </a:cubicBezTo>
                <a:cubicBezTo>
                  <a:pt x="96" y="92"/>
                  <a:pt x="97" y="93"/>
                  <a:pt x="99" y="93"/>
                </a:cubicBezTo>
                <a:cubicBezTo>
                  <a:pt x="100" y="93"/>
                  <a:pt x="101" y="92"/>
                  <a:pt x="101" y="91"/>
                </a:cubicBezTo>
                <a:cubicBezTo>
                  <a:pt x="101" y="88"/>
                  <a:pt x="101" y="88"/>
                  <a:pt x="101" y="88"/>
                </a:cubicBezTo>
                <a:cubicBezTo>
                  <a:pt x="101" y="87"/>
                  <a:pt x="100" y="85"/>
                  <a:pt x="99" y="85"/>
                </a:cubicBezTo>
                <a:close/>
                <a:moveTo>
                  <a:pt x="112" y="85"/>
                </a:moveTo>
                <a:cubicBezTo>
                  <a:pt x="111" y="85"/>
                  <a:pt x="109" y="87"/>
                  <a:pt x="109" y="88"/>
                </a:cubicBezTo>
                <a:cubicBezTo>
                  <a:pt x="109" y="91"/>
                  <a:pt x="109" y="91"/>
                  <a:pt x="109" y="91"/>
                </a:cubicBezTo>
                <a:cubicBezTo>
                  <a:pt x="109" y="92"/>
                  <a:pt x="111" y="93"/>
                  <a:pt x="112" y="93"/>
                </a:cubicBezTo>
                <a:cubicBezTo>
                  <a:pt x="113" y="93"/>
                  <a:pt x="115" y="92"/>
                  <a:pt x="115" y="91"/>
                </a:cubicBezTo>
                <a:cubicBezTo>
                  <a:pt x="115" y="88"/>
                  <a:pt x="115" y="88"/>
                  <a:pt x="115" y="88"/>
                </a:cubicBezTo>
                <a:cubicBezTo>
                  <a:pt x="115" y="87"/>
                  <a:pt x="113" y="85"/>
                  <a:pt x="112" y="85"/>
                </a:cubicBezTo>
                <a:close/>
                <a:moveTo>
                  <a:pt x="125" y="85"/>
                </a:moveTo>
                <a:cubicBezTo>
                  <a:pt x="124" y="85"/>
                  <a:pt x="123" y="87"/>
                  <a:pt x="123" y="88"/>
                </a:cubicBezTo>
                <a:cubicBezTo>
                  <a:pt x="123" y="91"/>
                  <a:pt x="123" y="91"/>
                  <a:pt x="123" y="91"/>
                </a:cubicBezTo>
                <a:cubicBezTo>
                  <a:pt x="123" y="92"/>
                  <a:pt x="124" y="93"/>
                  <a:pt x="125" y="93"/>
                </a:cubicBezTo>
                <a:cubicBezTo>
                  <a:pt x="127" y="93"/>
                  <a:pt x="128" y="92"/>
                  <a:pt x="128" y="91"/>
                </a:cubicBezTo>
                <a:cubicBezTo>
                  <a:pt x="128" y="88"/>
                  <a:pt x="128" y="88"/>
                  <a:pt x="128" y="88"/>
                </a:cubicBezTo>
                <a:cubicBezTo>
                  <a:pt x="128" y="87"/>
                  <a:pt x="127" y="85"/>
                  <a:pt x="125" y="85"/>
                </a:cubicBezTo>
                <a:close/>
                <a:moveTo>
                  <a:pt x="131" y="40"/>
                </a:moveTo>
                <a:cubicBezTo>
                  <a:pt x="93" y="40"/>
                  <a:pt x="93" y="40"/>
                  <a:pt x="93" y="40"/>
                </a:cubicBezTo>
                <a:cubicBezTo>
                  <a:pt x="93" y="56"/>
                  <a:pt x="93" y="56"/>
                  <a:pt x="93" y="56"/>
                </a:cubicBezTo>
                <a:cubicBezTo>
                  <a:pt x="131" y="56"/>
                  <a:pt x="131" y="56"/>
                  <a:pt x="131" y="56"/>
                </a:cubicBezTo>
                <a:lnTo>
                  <a:pt x="131" y="40"/>
                </a:lnTo>
                <a:close/>
                <a:moveTo>
                  <a:pt x="125" y="51"/>
                </a:moveTo>
                <a:cubicBezTo>
                  <a:pt x="99" y="51"/>
                  <a:pt x="99" y="51"/>
                  <a:pt x="99" y="51"/>
                </a:cubicBezTo>
                <a:cubicBezTo>
                  <a:pt x="99" y="45"/>
                  <a:pt x="99" y="45"/>
                  <a:pt x="99" y="45"/>
                </a:cubicBezTo>
                <a:cubicBezTo>
                  <a:pt x="125" y="45"/>
                  <a:pt x="125" y="45"/>
                  <a:pt x="125" y="45"/>
                </a:cubicBezTo>
                <a:lnTo>
                  <a:pt x="125" y="5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43" name="Freeform 1140">
            <a:extLst>
              <a:ext uri="{FF2B5EF4-FFF2-40B4-BE49-F238E27FC236}">
                <a16:creationId xmlns:a16="http://schemas.microsoft.com/office/drawing/2014/main" xmlns="" id="{9AC79E70-F04C-4330-8E22-2835685E1736}"/>
              </a:ext>
            </a:extLst>
          </p:cNvPr>
          <p:cNvSpPr>
            <a:spLocks noEditPoints="1"/>
          </p:cNvSpPr>
          <p:nvPr/>
        </p:nvSpPr>
        <p:spPr bwMode="auto">
          <a:xfrm>
            <a:off x="7788275" y="4068763"/>
            <a:ext cx="493713" cy="555625"/>
          </a:xfrm>
          <a:custGeom>
            <a:avLst/>
            <a:gdLst>
              <a:gd name="T0" fmla="*/ 138 w 144"/>
              <a:gd name="T1" fmla="*/ 105 h 161"/>
              <a:gd name="T2" fmla="*/ 96 w 144"/>
              <a:gd name="T3" fmla="*/ 105 h 161"/>
              <a:gd name="T4" fmla="*/ 96 w 144"/>
              <a:gd name="T5" fmla="*/ 89 h 161"/>
              <a:gd name="T6" fmla="*/ 85 w 144"/>
              <a:gd name="T7" fmla="*/ 89 h 161"/>
              <a:gd name="T8" fmla="*/ 85 w 144"/>
              <a:gd name="T9" fmla="*/ 72 h 161"/>
              <a:gd name="T10" fmla="*/ 92 w 144"/>
              <a:gd name="T11" fmla="*/ 58 h 161"/>
              <a:gd name="T12" fmla="*/ 104 w 144"/>
              <a:gd name="T13" fmla="*/ 33 h 161"/>
              <a:gd name="T14" fmla="*/ 93 w 144"/>
              <a:gd name="T15" fmla="*/ 9 h 161"/>
              <a:gd name="T16" fmla="*/ 68 w 144"/>
              <a:gd name="T17" fmla="*/ 1 h 161"/>
              <a:gd name="T18" fmla="*/ 40 w 144"/>
              <a:gd name="T19" fmla="*/ 29 h 161"/>
              <a:gd name="T20" fmla="*/ 52 w 144"/>
              <a:gd name="T21" fmla="*/ 58 h 161"/>
              <a:gd name="T22" fmla="*/ 59 w 144"/>
              <a:gd name="T23" fmla="*/ 73 h 161"/>
              <a:gd name="T24" fmla="*/ 59 w 144"/>
              <a:gd name="T25" fmla="*/ 89 h 161"/>
              <a:gd name="T26" fmla="*/ 48 w 144"/>
              <a:gd name="T27" fmla="*/ 89 h 161"/>
              <a:gd name="T28" fmla="*/ 48 w 144"/>
              <a:gd name="T29" fmla="*/ 105 h 161"/>
              <a:gd name="T30" fmla="*/ 6 w 144"/>
              <a:gd name="T31" fmla="*/ 105 h 161"/>
              <a:gd name="T32" fmla="*/ 0 w 144"/>
              <a:gd name="T33" fmla="*/ 111 h 161"/>
              <a:gd name="T34" fmla="*/ 0 w 144"/>
              <a:gd name="T35" fmla="*/ 141 h 161"/>
              <a:gd name="T36" fmla="*/ 6 w 144"/>
              <a:gd name="T37" fmla="*/ 148 h 161"/>
              <a:gd name="T38" fmla="*/ 8 w 144"/>
              <a:gd name="T39" fmla="*/ 148 h 161"/>
              <a:gd name="T40" fmla="*/ 24 w 144"/>
              <a:gd name="T41" fmla="*/ 161 h 161"/>
              <a:gd name="T42" fmla="*/ 120 w 144"/>
              <a:gd name="T43" fmla="*/ 161 h 161"/>
              <a:gd name="T44" fmla="*/ 136 w 144"/>
              <a:gd name="T45" fmla="*/ 148 h 161"/>
              <a:gd name="T46" fmla="*/ 138 w 144"/>
              <a:gd name="T47" fmla="*/ 148 h 161"/>
              <a:gd name="T48" fmla="*/ 144 w 144"/>
              <a:gd name="T49" fmla="*/ 141 h 161"/>
              <a:gd name="T50" fmla="*/ 144 w 144"/>
              <a:gd name="T51" fmla="*/ 111 h 161"/>
              <a:gd name="T52" fmla="*/ 138 w 144"/>
              <a:gd name="T53" fmla="*/ 105 h 161"/>
              <a:gd name="T54" fmla="*/ 55 w 144"/>
              <a:gd name="T55" fmla="*/ 54 h 161"/>
              <a:gd name="T56" fmla="*/ 46 w 144"/>
              <a:gd name="T57" fmla="*/ 29 h 161"/>
              <a:gd name="T58" fmla="*/ 69 w 144"/>
              <a:gd name="T59" fmla="*/ 7 h 161"/>
              <a:gd name="T60" fmla="*/ 90 w 144"/>
              <a:gd name="T61" fmla="*/ 13 h 161"/>
              <a:gd name="T62" fmla="*/ 99 w 144"/>
              <a:gd name="T63" fmla="*/ 33 h 161"/>
              <a:gd name="T64" fmla="*/ 89 w 144"/>
              <a:gd name="T65" fmla="*/ 54 h 161"/>
              <a:gd name="T66" fmla="*/ 80 w 144"/>
              <a:gd name="T67" fmla="*/ 72 h 161"/>
              <a:gd name="T68" fmla="*/ 80 w 144"/>
              <a:gd name="T69" fmla="*/ 89 h 161"/>
              <a:gd name="T70" fmla="*/ 64 w 144"/>
              <a:gd name="T71" fmla="*/ 89 h 161"/>
              <a:gd name="T72" fmla="*/ 64 w 144"/>
              <a:gd name="T73" fmla="*/ 73 h 161"/>
              <a:gd name="T74" fmla="*/ 55 w 144"/>
              <a:gd name="T75" fmla="*/ 54 h 161"/>
              <a:gd name="T76" fmla="*/ 53 w 144"/>
              <a:gd name="T77" fmla="*/ 94 h 161"/>
              <a:gd name="T78" fmla="*/ 59 w 144"/>
              <a:gd name="T79" fmla="*/ 94 h 161"/>
              <a:gd name="T80" fmla="*/ 85 w 144"/>
              <a:gd name="T81" fmla="*/ 94 h 161"/>
              <a:gd name="T82" fmla="*/ 91 w 144"/>
              <a:gd name="T83" fmla="*/ 94 h 161"/>
              <a:gd name="T84" fmla="*/ 91 w 144"/>
              <a:gd name="T85" fmla="*/ 105 h 161"/>
              <a:gd name="T86" fmla="*/ 53 w 144"/>
              <a:gd name="T87" fmla="*/ 105 h 161"/>
              <a:gd name="T88" fmla="*/ 53 w 144"/>
              <a:gd name="T89" fmla="*/ 94 h 161"/>
              <a:gd name="T90" fmla="*/ 120 w 144"/>
              <a:gd name="T91" fmla="*/ 156 h 161"/>
              <a:gd name="T92" fmla="*/ 24 w 144"/>
              <a:gd name="T93" fmla="*/ 156 h 161"/>
              <a:gd name="T94" fmla="*/ 14 w 144"/>
              <a:gd name="T95" fmla="*/ 148 h 161"/>
              <a:gd name="T96" fmla="*/ 130 w 144"/>
              <a:gd name="T97" fmla="*/ 148 h 161"/>
              <a:gd name="T98" fmla="*/ 120 w 144"/>
              <a:gd name="T99" fmla="*/ 156 h 161"/>
              <a:gd name="T100" fmla="*/ 139 w 144"/>
              <a:gd name="T101" fmla="*/ 141 h 161"/>
              <a:gd name="T102" fmla="*/ 138 w 144"/>
              <a:gd name="T103" fmla="*/ 142 h 161"/>
              <a:gd name="T104" fmla="*/ 136 w 144"/>
              <a:gd name="T105" fmla="*/ 142 h 161"/>
              <a:gd name="T106" fmla="*/ 8 w 144"/>
              <a:gd name="T107" fmla="*/ 142 h 161"/>
              <a:gd name="T108" fmla="*/ 6 w 144"/>
              <a:gd name="T109" fmla="*/ 142 h 161"/>
              <a:gd name="T110" fmla="*/ 5 w 144"/>
              <a:gd name="T111" fmla="*/ 141 h 161"/>
              <a:gd name="T112" fmla="*/ 5 w 144"/>
              <a:gd name="T113" fmla="*/ 111 h 161"/>
              <a:gd name="T114" fmla="*/ 6 w 144"/>
              <a:gd name="T115" fmla="*/ 110 h 161"/>
              <a:gd name="T116" fmla="*/ 48 w 144"/>
              <a:gd name="T117" fmla="*/ 110 h 161"/>
              <a:gd name="T118" fmla="*/ 96 w 144"/>
              <a:gd name="T119" fmla="*/ 110 h 161"/>
              <a:gd name="T120" fmla="*/ 138 w 144"/>
              <a:gd name="T121" fmla="*/ 110 h 161"/>
              <a:gd name="T122" fmla="*/ 139 w 144"/>
              <a:gd name="T123" fmla="*/ 111 h 161"/>
              <a:gd name="T124" fmla="*/ 139 w 144"/>
              <a:gd name="T125" fmla="*/ 141 h 1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44" h="161">
                <a:moveTo>
                  <a:pt x="138" y="105"/>
                </a:moveTo>
                <a:cubicBezTo>
                  <a:pt x="96" y="105"/>
                  <a:pt x="96" y="105"/>
                  <a:pt x="96" y="105"/>
                </a:cubicBezTo>
                <a:cubicBezTo>
                  <a:pt x="96" y="89"/>
                  <a:pt x="96" y="89"/>
                  <a:pt x="96" y="89"/>
                </a:cubicBezTo>
                <a:cubicBezTo>
                  <a:pt x="85" y="89"/>
                  <a:pt x="85" y="89"/>
                  <a:pt x="85" y="89"/>
                </a:cubicBezTo>
                <a:cubicBezTo>
                  <a:pt x="85" y="72"/>
                  <a:pt x="85" y="72"/>
                  <a:pt x="85" y="72"/>
                </a:cubicBezTo>
                <a:cubicBezTo>
                  <a:pt x="85" y="67"/>
                  <a:pt x="88" y="61"/>
                  <a:pt x="92" y="58"/>
                </a:cubicBezTo>
                <a:cubicBezTo>
                  <a:pt x="100" y="52"/>
                  <a:pt x="104" y="43"/>
                  <a:pt x="104" y="33"/>
                </a:cubicBezTo>
                <a:cubicBezTo>
                  <a:pt x="104" y="24"/>
                  <a:pt x="100" y="15"/>
                  <a:pt x="93" y="9"/>
                </a:cubicBezTo>
                <a:cubicBezTo>
                  <a:pt x="87" y="3"/>
                  <a:pt x="77" y="0"/>
                  <a:pt x="68" y="1"/>
                </a:cubicBezTo>
                <a:cubicBezTo>
                  <a:pt x="54" y="3"/>
                  <a:pt x="42" y="14"/>
                  <a:pt x="40" y="29"/>
                </a:cubicBezTo>
                <a:cubicBezTo>
                  <a:pt x="39" y="40"/>
                  <a:pt x="43" y="51"/>
                  <a:pt x="52" y="58"/>
                </a:cubicBezTo>
                <a:cubicBezTo>
                  <a:pt x="56" y="61"/>
                  <a:pt x="59" y="67"/>
                  <a:pt x="59" y="73"/>
                </a:cubicBezTo>
                <a:cubicBezTo>
                  <a:pt x="59" y="89"/>
                  <a:pt x="59" y="89"/>
                  <a:pt x="59" y="89"/>
                </a:cubicBezTo>
                <a:cubicBezTo>
                  <a:pt x="48" y="89"/>
                  <a:pt x="48" y="89"/>
                  <a:pt x="48" y="89"/>
                </a:cubicBezTo>
                <a:cubicBezTo>
                  <a:pt x="48" y="105"/>
                  <a:pt x="48" y="105"/>
                  <a:pt x="48" y="105"/>
                </a:cubicBezTo>
                <a:cubicBezTo>
                  <a:pt x="6" y="105"/>
                  <a:pt x="6" y="105"/>
                  <a:pt x="6" y="105"/>
                </a:cubicBezTo>
                <a:cubicBezTo>
                  <a:pt x="3" y="105"/>
                  <a:pt x="0" y="108"/>
                  <a:pt x="0" y="111"/>
                </a:cubicBezTo>
                <a:cubicBezTo>
                  <a:pt x="0" y="141"/>
                  <a:pt x="0" y="141"/>
                  <a:pt x="0" y="141"/>
                </a:cubicBezTo>
                <a:cubicBezTo>
                  <a:pt x="0" y="145"/>
                  <a:pt x="3" y="148"/>
                  <a:pt x="6" y="148"/>
                </a:cubicBezTo>
                <a:cubicBezTo>
                  <a:pt x="8" y="148"/>
                  <a:pt x="8" y="148"/>
                  <a:pt x="8" y="148"/>
                </a:cubicBezTo>
                <a:cubicBezTo>
                  <a:pt x="10" y="155"/>
                  <a:pt x="16" y="161"/>
                  <a:pt x="24" y="161"/>
                </a:cubicBezTo>
                <a:cubicBezTo>
                  <a:pt x="120" y="161"/>
                  <a:pt x="120" y="161"/>
                  <a:pt x="120" y="161"/>
                </a:cubicBezTo>
                <a:cubicBezTo>
                  <a:pt x="128" y="161"/>
                  <a:pt x="134" y="155"/>
                  <a:pt x="136" y="148"/>
                </a:cubicBezTo>
                <a:cubicBezTo>
                  <a:pt x="138" y="148"/>
                  <a:pt x="138" y="148"/>
                  <a:pt x="138" y="148"/>
                </a:cubicBezTo>
                <a:cubicBezTo>
                  <a:pt x="141" y="148"/>
                  <a:pt x="144" y="145"/>
                  <a:pt x="144" y="141"/>
                </a:cubicBezTo>
                <a:cubicBezTo>
                  <a:pt x="144" y="111"/>
                  <a:pt x="144" y="111"/>
                  <a:pt x="144" y="111"/>
                </a:cubicBezTo>
                <a:cubicBezTo>
                  <a:pt x="144" y="108"/>
                  <a:pt x="141" y="105"/>
                  <a:pt x="138" y="105"/>
                </a:cubicBezTo>
                <a:close/>
                <a:moveTo>
                  <a:pt x="55" y="54"/>
                </a:moveTo>
                <a:cubicBezTo>
                  <a:pt x="48" y="48"/>
                  <a:pt x="44" y="39"/>
                  <a:pt x="46" y="29"/>
                </a:cubicBezTo>
                <a:cubicBezTo>
                  <a:pt x="47" y="17"/>
                  <a:pt x="57" y="8"/>
                  <a:pt x="69" y="7"/>
                </a:cubicBezTo>
                <a:cubicBezTo>
                  <a:pt x="77" y="6"/>
                  <a:pt x="84" y="8"/>
                  <a:pt x="90" y="13"/>
                </a:cubicBezTo>
                <a:cubicBezTo>
                  <a:pt x="95" y="18"/>
                  <a:pt x="99" y="25"/>
                  <a:pt x="99" y="33"/>
                </a:cubicBezTo>
                <a:cubicBezTo>
                  <a:pt x="99" y="41"/>
                  <a:pt x="95" y="49"/>
                  <a:pt x="89" y="54"/>
                </a:cubicBezTo>
                <a:cubicBezTo>
                  <a:pt x="83" y="58"/>
                  <a:pt x="80" y="65"/>
                  <a:pt x="80" y="72"/>
                </a:cubicBezTo>
                <a:cubicBezTo>
                  <a:pt x="80" y="89"/>
                  <a:pt x="80" y="89"/>
                  <a:pt x="80" y="89"/>
                </a:cubicBezTo>
                <a:cubicBezTo>
                  <a:pt x="64" y="89"/>
                  <a:pt x="64" y="89"/>
                  <a:pt x="64" y="89"/>
                </a:cubicBezTo>
                <a:cubicBezTo>
                  <a:pt x="64" y="73"/>
                  <a:pt x="64" y="73"/>
                  <a:pt x="64" y="73"/>
                </a:cubicBezTo>
                <a:cubicBezTo>
                  <a:pt x="64" y="65"/>
                  <a:pt x="61" y="58"/>
                  <a:pt x="55" y="54"/>
                </a:cubicBezTo>
                <a:close/>
                <a:moveTo>
                  <a:pt x="53" y="94"/>
                </a:moveTo>
                <a:cubicBezTo>
                  <a:pt x="59" y="94"/>
                  <a:pt x="59" y="94"/>
                  <a:pt x="59" y="94"/>
                </a:cubicBezTo>
                <a:cubicBezTo>
                  <a:pt x="85" y="94"/>
                  <a:pt x="85" y="94"/>
                  <a:pt x="85" y="94"/>
                </a:cubicBezTo>
                <a:cubicBezTo>
                  <a:pt x="91" y="94"/>
                  <a:pt x="91" y="94"/>
                  <a:pt x="91" y="94"/>
                </a:cubicBezTo>
                <a:cubicBezTo>
                  <a:pt x="91" y="105"/>
                  <a:pt x="91" y="105"/>
                  <a:pt x="91" y="105"/>
                </a:cubicBezTo>
                <a:cubicBezTo>
                  <a:pt x="53" y="105"/>
                  <a:pt x="53" y="105"/>
                  <a:pt x="53" y="105"/>
                </a:cubicBezTo>
                <a:lnTo>
                  <a:pt x="53" y="94"/>
                </a:lnTo>
                <a:close/>
                <a:moveTo>
                  <a:pt x="120" y="156"/>
                </a:moveTo>
                <a:cubicBezTo>
                  <a:pt x="24" y="156"/>
                  <a:pt x="24" y="156"/>
                  <a:pt x="24" y="156"/>
                </a:cubicBezTo>
                <a:cubicBezTo>
                  <a:pt x="19" y="156"/>
                  <a:pt x="15" y="152"/>
                  <a:pt x="14" y="148"/>
                </a:cubicBezTo>
                <a:cubicBezTo>
                  <a:pt x="130" y="148"/>
                  <a:pt x="130" y="148"/>
                  <a:pt x="130" y="148"/>
                </a:cubicBezTo>
                <a:cubicBezTo>
                  <a:pt x="129" y="152"/>
                  <a:pt x="125" y="156"/>
                  <a:pt x="120" y="156"/>
                </a:cubicBezTo>
                <a:close/>
                <a:moveTo>
                  <a:pt x="139" y="141"/>
                </a:moveTo>
                <a:cubicBezTo>
                  <a:pt x="139" y="142"/>
                  <a:pt x="138" y="142"/>
                  <a:pt x="138" y="142"/>
                </a:cubicBezTo>
                <a:cubicBezTo>
                  <a:pt x="136" y="142"/>
                  <a:pt x="136" y="142"/>
                  <a:pt x="136" y="142"/>
                </a:cubicBezTo>
                <a:cubicBezTo>
                  <a:pt x="8" y="142"/>
                  <a:pt x="8" y="142"/>
                  <a:pt x="8" y="142"/>
                </a:cubicBezTo>
                <a:cubicBezTo>
                  <a:pt x="6" y="142"/>
                  <a:pt x="6" y="142"/>
                  <a:pt x="6" y="142"/>
                </a:cubicBezTo>
                <a:cubicBezTo>
                  <a:pt x="6" y="142"/>
                  <a:pt x="5" y="142"/>
                  <a:pt x="5" y="141"/>
                </a:cubicBezTo>
                <a:cubicBezTo>
                  <a:pt x="5" y="111"/>
                  <a:pt x="5" y="111"/>
                  <a:pt x="5" y="111"/>
                </a:cubicBezTo>
                <a:cubicBezTo>
                  <a:pt x="5" y="111"/>
                  <a:pt x="6" y="110"/>
                  <a:pt x="6" y="110"/>
                </a:cubicBezTo>
                <a:cubicBezTo>
                  <a:pt x="48" y="110"/>
                  <a:pt x="48" y="110"/>
                  <a:pt x="48" y="110"/>
                </a:cubicBezTo>
                <a:cubicBezTo>
                  <a:pt x="96" y="110"/>
                  <a:pt x="96" y="110"/>
                  <a:pt x="96" y="110"/>
                </a:cubicBezTo>
                <a:cubicBezTo>
                  <a:pt x="138" y="110"/>
                  <a:pt x="138" y="110"/>
                  <a:pt x="138" y="110"/>
                </a:cubicBezTo>
                <a:cubicBezTo>
                  <a:pt x="138" y="110"/>
                  <a:pt x="139" y="111"/>
                  <a:pt x="139" y="111"/>
                </a:cubicBezTo>
                <a:lnTo>
                  <a:pt x="139" y="14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44" name="Freeform 1141">
            <a:extLst>
              <a:ext uri="{FF2B5EF4-FFF2-40B4-BE49-F238E27FC236}">
                <a16:creationId xmlns:a16="http://schemas.microsoft.com/office/drawing/2014/main" xmlns="" id="{F9991439-D4FA-4BC8-B661-FAC2D50A1D05}"/>
              </a:ext>
            </a:extLst>
          </p:cNvPr>
          <p:cNvSpPr>
            <a:spLocks noEditPoints="1"/>
          </p:cNvSpPr>
          <p:nvPr/>
        </p:nvSpPr>
        <p:spPr bwMode="auto">
          <a:xfrm>
            <a:off x="7829550" y="4708525"/>
            <a:ext cx="422275" cy="552450"/>
          </a:xfrm>
          <a:custGeom>
            <a:avLst/>
            <a:gdLst>
              <a:gd name="T0" fmla="*/ 123 w 123"/>
              <a:gd name="T1" fmla="*/ 128 h 160"/>
              <a:gd name="T2" fmla="*/ 115 w 123"/>
              <a:gd name="T3" fmla="*/ 128 h 160"/>
              <a:gd name="T4" fmla="*/ 115 w 123"/>
              <a:gd name="T5" fmla="*/ 117 h 160"/>
              <a:gd name="T6" fmla="*/ 70 w 123"/>
              <a:gd name="T7" fmla="*/ 117 h 160"/>
              <a:gd name="T8" fmla="*/ 80 w 123"/>
              <a:gd name="T9" fmla="*/ 24 h 160"/>
              <a:gd name="T10" fmla="*/ 75 w 123"/>
              <a:gd name="T11" fmla="*/ 7 h 160"/>
              <a:gd name="T12" fmla="*/ 59 w 123"/>
              <a:gd name="T13" fmla="*/ 0 h 160"/>
              <a:gd name="T14" fmla="*/ 42 w 123"/>
              <a:gd name="T15" fmla="*/ 7 h 160"/>
              <a:gd name="T16" fmla="*/ 37 w 123"/>
              <a:gd name="T17" fmla="*/ 24 h 160"/>
              <a:gd name="T18" fmla="*/ 48 w 123"/>
              <a:gd name="T19" fmla="*/ 117 h 160"/>
              <a:gd name="T20" fmla="*/ 8 w 123"/>
              <a:gd name="T21" fmla="*/ 117 h 160"/>
              <a:gd name="T22" fmla="*/ 8 w 123"/>
              <a:gd name="T23" fmla="*/ 128 h 160"/>
              <a:gd name="T24" fmla="*/ 0 w 123"/>
              <a:gd name="T25" fmla="*/ 128 h 160"/>
              <a:gd name="T26" fmla="*/ 0 w 123"/>
              <a:gd name="T27" fmla="*/ 149 h 160"/>
              <a:gd name="T28" fmla="*/ 8 w 123"/>
              <a:gd name="T29" fmla="*/ 149 h 160"/>
              <a:gd name="T30" fmla="*/ 21 w 123"/>
              <a:gd name="T31" fmla="*/ 160 h 160"/>
              <a:gd name="T32" fmla="*/ 101 w 123"/>
              <a:gd name="T33" fmla="*/ 160 h 160"/>
              <a:gd name="T34" fmla="*/ 114 w 123"/>
              <a:gd name="T35" fmla="*/ 149 h 160"/>
              <a:gd name="T36" fmla="*/ 123 w 123"/>
              <a:gd name="T37" fmla="*/ 149 h 160"/>
              <a:gd name="T38" fmla="*/ 123 w 123"/>
              <a:gd name="T39" fmla="*/ 128 h 160"/>
              <a:gd name="T40" fmla="*/ 42 w 123"/>
              <a:gd name="T41" fmla="*/ 24 h 160"/>
              <a:gd name="T42" fmla="*/ 46 w 123"/>
              <a:gd name="T43" fmla="*/ 11 h 160"/>
              <a:gd name="T44" fmla="*/ 59 w 123"/>
              <a:gd name="T45" fmla="*/ 5 h 160"/>
              <a:gd name="T46" fmla="*/ 71 w 123"/>
              <a:gd name="T47" fmla="*/ 11 h 160"/>
              <a:gd name="T48" fmla="*/ 75 w 123"/>
              <a:gd name="T49" fmla="*/ 24 h 160"/>
              <a:gd name="T50" fmla="*/ 64 w 123"/>
              <a:gd name="T51" fmla="*/ 117 h 160"/>
              <a:gd name="T52" fmla="*/ 53 w 123"/>
              <a:gd name="T53" fmla="*/ 117 h 160"/>
              <a:gd name="T54" fmla="*/ 42 w 123"/>
              <a:gd name="T55" fmla="*/ 24 h 160"/>
              <a:gd name="T56" fmla="*/ 13 w 123"/>
              <a:gd name="T57" fmla="*/ 123 h 160"/>
              <a:gd name="T58" fmla="*/ 48 w 123"/>
              <a:gd name="T59" fmla="*/ 123 h 160"/>
              <a:gd name="T60" fmla="*/ 69 w 123"/>
              <a:gd name="T61" fmla="*/ 123 h 160"/>
              <a:gd name="T62" fmla="*/ 109 w 123"/>
              <a:gd name="T63" fmla="*/ 123 h 160"/>
              <a:gd name="T64" fmla="*/ 109 w 123"/>
              <a:gd name="T65" fmla="*/ 128 h 160"/>
              <a:gd name="T66" fmla="*/ 13 w 123"/>
              <a:gd name="T67" fmla="*/ 128 h 160"/>
              <a:gd name="T68" fmla="*/ 13 w 123"/>
              <a:gd name="T69" fmla="*/ 123 h 160"/>
              <a:gd name="T70" fmla="*/ 101 w 123"/>
              <a:gd name="T71" fmla="*/ 155 h 160"/>
              <a:gd name="T72" fmla="*/ 21 w 123"/>
              <a:gd name="T73" fmla="*/ 155 h 160"/>
              <a:gd name="T74" fmla="*/ 14 w 123"/>
              <a:gd name="T75" fmla="*/ 149 h 160"/>
              <a:gd name="T76" fmla="*/ 109 w 123"/>
              <a:gd name="T77" fmla="*/ 149 h 160"/>
              <a:gd name="T78" fmla="*/ 101 w 123"/>
              <a:gd name="T79" fmla="*/ 155 h 160"/>
              <a:gd name="T80" fmla="*/ 117 w 123"/>
              <a:gd name="T81" fmla="*/ 144 h 160"/>
              <a:gd name="T82" fmla="*/ 115 w 123"/>
              <a:gd name="T83" fmla="*/ 144 h 160"/>
              <a:gd name="T84" fmla="*/ 8 w 123"/>
              <a:gd name="T85" fmla="*/ 144 h 160"/>
              <a:gd name="T86" fmla="*/ 5 w 123"/>
              <a:gd name="T87" fmla="*/ 144 h 160"/>
              <a:gd name="T88" fmla="*/ 5 w 123"/>
              <a:gd name="T89" fmla="*/ 133 h 160"/>
              <a:gd name="T90" fmla="*/ 8 w 123"/>
              <a:gd name="T91" fmla="*/ 133 h 160"/>
              <a:gd name="T92" fmla="*/ 115 w 123"/>
              <a:gd name="T93" fmla="*/ 133 h 160"/>
              <a:gd name="T94" fmla="*/ 117 w 123"/>
              <a:gd name="T95" fmla="*/ 133 h 160"/>
              <a:gd name="T96" fmla="*/ 117 w 123"/>
              <a:gd name="T97" fmla="*/ 144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123" h="160">
                <a:moveTo>
                  <a:pt x="123" y="128"/>
                </a:moveTo>
                <a:cubicBezTo>
                  <a:pt x="115" y="128"/>
                  <a:pt x="115" y="128"/>
                  <a:pt x="115" y="128"/>
                </a:cubicBezTo>
                <a:cubicBezTo>
                  <a:pt x="115" y="117"/>
                  <a:pt x="115" y="117"/>
                  <a:pt x="115" y="117"/>
                </a:cubicBezTo>
                <a:cubicBezTo>
                  <a:pt x="70" y="117"/>
                  <a:pt x="70" y="117"/>
                  <a:pt x="70" y="117"/>
                </a:cubicBezTo>
                <a:cubicBezTo>
                  <a:pt x="80" y="24"/>
                  <a:pt x="80" y="24"/>
                  <a:pt x="80" y="24"/>
                </a:cubicBezTo>
                <a:cubicBezTo>
                  <a:pt x="81" y="18"/>
                  <a:pt x="79" y="12"/>
                  <a:pt x="75" y="7"/>
                </a:cubicBezTo>
                <a:cubicBezTo>
                  <a:pt x="71" y="3"/>
                  <a:pt x="65" y="0"/>
                  <a:pt x="59" y="0"/>
                </a:cubicBezTo>
                <a:cubicBezTo>
                  <a:pt x="52" y="0"/>
                  <a:pt x="47" y="3"/>
                  <a:pt x="42" y="7"/>
                </a:cubicBezTo>
                <a:cubicBezTo>
                  <a:pt x="38" y="12"/>
                  <a:pt x="36" y="18"/>
                  <a:pt x="37" y="24"/>
                </a:cubicBezTo>
                <a:cubicBezTo>
                  <a:pt x="48" y="117"/>
                  <a:pt x="48" y="117"/>
                  <a:pt x="48" y="117"/>
                </a:cubicBezTo>
                <a:cubicBezTo>
                  <a:pt x="8" y="117"/>
                  <a:pt x="8" y="117"/>
                  <a:pt x="8" y="117"/>
                </a:cubicBezTo>
                <a:cubicBezTo>
                  <a:pt x="8" y="128"/>
                  <a:pt x="8" y="128"/>
                  <a:pt x="8" y="128"/>
                </a:cubicBezTo>
                <a:cubicBezTo>
                  <a:pt x="0" y="128"/>
                  <a:pt x="0" y="128"/>
                  <a:pt x="0" y="128"/>
                </a:cubicBezTo>
                <a:cubicBezTo>
                  <a:pt x="0" y="149"/>
                  <a:pt x="0" y="149"/>
                  <a:pt x="0" y="149"/>
                </a:cubicBezTo>
                <a:cubicBezTo>
                  <a:pt x="8" y="149"/>
                  <a:pt x="8" y="149"/>
                  <a:pt x="8" y="149"/>
                </a:cubicBezTo>
                <a:cubicBezTo>
                  <a:pt x="10" y="155"/>
                  <a:pt x="15" y="160"/>
                  <a:pt x="21" y="160"/>
                </a:cubicBezTo>
                <a:cubicBezTo>
                  <a:pt x="101" y="160"/>
                  <a:pt x="101" y="160"/>
                  <a:pt x="101" y="160"/>
                </a:cubicBezTo>
                <a:cubicBezTo>
                  <a:pt x="108" y="160"/>
                  <a:pt x="113" y="155"/>
                  <a:pt x="114" y="149"/>
                </a:cubicBezTo>
                <a:cubicBezTo>
                  <a:pt x="123" y="149"/>
                  <a:pt x="123" y="149"/>
                  <a:pt x="123" y="149"/>
                </a:cubicBezTo>
                <a:lnTo>
                  <a:pt x="123" y="128"/>
                </a:lnTo>
                <a:close/>
                <a:moveTo>
                  <a:pt x="42" y="24"/>
                </a:moveTo>
                <a:cubicBezTo>
                  <a:pt x="42" y="19"/>
                  <a:pt x="43" y="14"/>
                  <a:pt x="46" y="11"/>
                </a:cubicBezTo>
                <a:cubicBezTo>
                  <a:pt x="50" y="7"/>
                  <a:pt x="54" y="5"/>
                  <a:pt x="59" y="5"/>
                </a:cubicBezTo>
                <a:cubicBezTo>
                  <a:pt x="63" y="5"/>
                  <a:pt x="68" y="7"/>
                  <a:pt x="71" y="11"/>
                </a:cubicBezTo>
                <a:cubicBezTo>
                  <a:pt x="74" y="14"/>
                  <a:pt x="75" y="19"/>
                  <a:pt x="75" y="24"/>
                </a:cubicBezTo>
                <a:cubicBezTo>
                  <a:pt x="64" y="117"/>
                  <a:pt x="64" y="117"/>
                  <a:pt x="64" y="117"/>
                </a:cubicBezTo>
                <a:cubicBezTo>
                  <a:pt x="53" y="117"/>
                  <a:pt x="53" y="117"/>
                  <a:pt x="53" y="117"/>
                </a:cubicBezTo>
                <a:lnTo>
                  <a:pt x="42" y="24"/>
                </a:lnTo>
                <a:close/>
                <a:moveTo>
                  <a:pt x="13" y="123"/>
                </a:moveTo>
                <a:cubicBezTo>
                  <a:pt x="48" y="123"/>
                  <a:pt x="48" y="123"/>
                  <a:pt x="48" y="123"/>
                </a:cubicBezTo>
                <a:cubicBezTo>
                  <a:pt x="69" y="123"/>
                  <a:pt x="69" y="123"/>
                  <a:pt x="69" y="123"/>
                </a:cubicBezTo>
                <a:cubicBezTo>
                  <a:pt x="109" y="123"/>
                  <a:pt x="109" y="123"/>
                  <a:pt x="109" y="123"/>
                </a:cubicBezTo>
                <a:cubicBezTo>
                  <a:pt x="109" y="128"/>
                  <a:pt x="109" y="128"/>
                  <a:pt x="109" y="128"/>
                </a:cubicBezTo>
                <a:cubicBezTo>
                  <a:pt x="13" y="128"/>
                  <a:pt x="13" y="128"/>
                  <a:pt x="13" y="128"/>
                </a:cubicBezTo>
                <a:lnTo>
                  <a:pt x="13" y="123"/>
                </a:lnTo>
                <a:close/>
                <a:moveTo>
                  <a:pt x="101" y="155"/>
                </a:moveTo>
                <a:cubicBezTo>
                  <a:pt x="21" y="155"/>
                  <a:pt x="21" y="155"/>
                  <a:pt x="21" y="155"/>
                </a:cubicBezTo>
                <a:cubicBezTo>
                  <a:pt x="18" y="155"/>
                  <a:pt x="15" y="152"/>
                  <a:pt x="14" y="149"/>
                </a:cubicBezTo>
                <a:cubicBezTo>
                  <a:pt x="109" y="149"/>
                  <a:pt x="109" y="149"/>
                  <a:pt x="109" y="149"/>
                </a:cubicBezTo>
                <a:cubicBezTo>
                  <a:pt x="108" y="152"/>
                  <a:pt x="105" y="155"/>
                  <a:pt x="101" y="155"/>
                </a:cubicBezTo>
                <a:close/>
                <a:moveTo>
                  <a:pt x="117" y="144"/>
                </a:moveTo>
                <a:cubicBezTo>
                  <a:pt x="115" y="144"/>
                  <a:pt x="115" y="144"/>
                  <a:pt x="115" y="144"/>
                </a:cubicBezTo>
                <a:cubicBezTo>
                  <a:pt x="8" y="144"/>
                  <a:pt x="8" y="144"/>
                  <a:pt x="8" y="144"/>
                </a:cubicBezTo>
                <a:cubicBezTo>
                  <a:pt x="5" y="144"/>
                  <a:pt x="5" y="144"/>
                  <a:pt x="5" y="144"/>
                </a:cubicBezTo>
                <a:cubicBezTo>
                  <a:pt x="5" y="133"/>
                  <a:pt x="5" y="133"/>
                  <a:pt x="5" y="133"/>
                </a:cubicBezTo>
                <a:cubicBezTo>
                  <a:pt x="8" y="133"/>
                  <a:pt x="8" y="133"/>
                  <a:pt x="8" y="133"/>
                </a:cubicBezTo>
                <a:cubicBezTo>
                  <a:pt x="115" y="133"/>
                  <a:pt x="115" y="133"/>
                  <a:pt x="115" y="133"/>
                </a:cubicBezTo>
                <a:cubicBezTo>
                  <a:pt x="117" y="133"/>
                  <a:pt x="117" y="133"/>
                  <a:pt x="117" y="133"/>
                </a:cubicBezTo>
                <a:lnTo>
                  <a:pt x="117" y="14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45" name="Freeform 1142">
            <a:extLst>
              <a:ext uri="{FF2B5EF4-FFF2-40B4-BE49-F238E27FC236}">
                <a16:creationId xmlns:a16="http://schemas.microsoft.com/office/drawing/2014/main" xmlns="" id="{8612704E-751F-4C84-B263-98148973FD8F}"/>
              </a:ext>
            </a:extLst>
          </p:cNvPr>
          <p:cNvSpPr>
            <a:spLocks noEditPoints="1"/>
          </p:cNvSpPr>
          <p:nvPr/>
        </p:nvSpPr>
        <p:spPr bwMode="auto">
          <a:xfrm>
            <a:off x="7761288" y="5330825"/>
            <a:ext cx="547688" cy="552450"/>
          </a:xfrm>
          <a:custGeom>
            <a:avLst/>
            <a:gdLst>
              <a:gd name="T0" fmla="*/ 125 w 160"/>
              <a:gd name="T1" fmla="*/ 72 h 160"/>
              <a:gd name="T2" fmla="*/ 115 w 160"/>
              <a:gd name="T3" fmla="*/ 72 h 160"/>
              <a:gd name="T4" fmla="*/ 107 w 160"/>
              <a:gd name="T5" fmla="*/ 69 h 160"/>
              <a:gd name="T6" fmla="*/ 96 w 160"/>
              <a:gd name="T7" fmla="*/ 88 h 160"/>
              <a:gd name="T8" fmla="*/ 99 w 160"/>
              <a:gd name="T9" fmla="*/ 59 h 160"/>
              <a:gd name="T10" fmla="*/ 117 w 160"/>
              <a:gd name="T11" fmla="*/ 54 h 160"/>
              <a:gd name="T12" fmla="*/ 149 w 160"/>
              <a:gd name="T13" fmla="*/ 59 h 160"/>
              <a:gd name="T14" fmla="*/ 85 w 160"/>
              <a:gd name="T15" fmla="*/ 5 h 160"/>
              <a:gd name="T16" fmla="*/ 80 w 160"/>
              <a:gd name="T17" fmla="*/ 5 h 160"/>
              <a:gd name="T18" fmla="*/ 19 w 160"/>
              <a:gd name="T19" fmla="*/ 61 h 160"/>
              <a:gd name="T20" fmla="*/ 48 w 160"/>
              <a:gd name="T21" fmla="*/ 59 h 160"/>
              <a:gd name="T22" fmla="*/ 80 w 160"/>
              <a:gd name="T23" fmla="*/ 54 h 160"/>
              <a:gd name="T24" fmla="*/ 35 w 160"/>
              <a:gd name="T25" fmla="*/ 85 h 160"/>
              <a:gd name="T26" fmla="*/ 40 w 160"/>
              <a:gd name="T27" fmla="*/ 72 h 160"/>
              <a:gd name="T28" fmla="*/ 19 w 160"/>
              <a:gd name="T29" fmla="*/ 85 h 160"/>
              <a:gd name="T30" fmla="*/ 24 w 160"/>
              <a:gd name="T31" fmla="*/ 136 h 160"/>
              <a:gd name="T32" fmla="*/ 65 w 160"/>
              <a:gd name="T33" fmla="*/ 153 h 160"/>
              <a:gd name="T34" fmla="*/ 128 w 160"/>
              <a:gd name="T35" fmla="*/ 149 h 160"/>
              <a:gd name="T36" fmla="*/ 136 w 160"/>
              <a:gd name="T37" fmla="*/ 99 h 160"/>
              <a:gd name="T38" fmla="*/ 85 w 160"/>
              <a:gd name="T39" fmla="*/ 47 h 160"/>
              <a:gd name="T40" fmla="*/ 131 w 160"/>
              <a:gd name="T41" fmla="*/ 53 h 160"/>
              <a:gd name="T42" fmla="*/ 21 w 160"/>
              <a:gd name="T43" fmla="*/ 47 h 160"/>
              <a:gd name="T44" fmla="*/ 53 w 160"/>
              <a:gd name="T45" fmla="*/ 47 h 160"/>
              <a:gd name="T46" fmla="*/ 125 w 160"/>
              <a:gd name="T47" fmla="*/ 77 h 160"/>
              <a:gd name="T48" fmla="*/ 107 w 160"/>
              <a:gd name="T49" fmla="*/ 77 h 160"/>
              <a:gd name="T50" fmla="*/ 88 w 160"/>
              <a:gd name="T51" fmla="*/ 80 h 160"/>
              <a:gd name="T52" fmla="*/ 39 w 160"/>
              <a:gd name="T53" fmla="*/ 120 h 160"/>
              <a:gd name="T54" fmla="*/ 44 w 160"/>
              <a:gd name="T55" fmla="*/ 118 h 160"/>
              <a:gd name="T56" fmla="*/ 51 w 160"/>
              <a:gd name="T57" fmla="*/ 125 h 160"/>
              <a:gd name="T58" fmla="*/ 56 w 160"/>
              <a:gd name="T59" fmla="*/ 131 h 160"/>
              <a:gd name="T60" fmla="*/ 56 w 160"/>
              <a:gd name="T61" fmla="*/ 136 h 160"/>
              <a:gd name="T62" fmla="*/ 66 w 160"/>
              <a:gd name="T63" fmla="*/ 141 h 160"/>
              <a:gd name="T64" fmla="*/ 63 w 160"/>
              <a:gd name="T65" fmla="*/ 147 h 160"/>
              <a:gd name="T66" fmla="*/ 51 w 160"/>
              <a:gd name="T67" fmla="*/ 154 h 160"/>
              <a:gd name="T68" fmla="*/ 37 w 160"/>
              <a:gd name="T69" fmla="*/ 151 h 160"/>
              <a:gd name="T70" fmla="*/ 30 w 160"/>
              <a:gd name="T71" fmla="*/ 139 h 160"/>
              <a:gd name="T72" fmla="*/ 33 w 160"/>
              <a:gd name="T73" fmla="*/ 125 h 160"/>
              <a:gd name="T74" fmla="*/ 37 w 160"/>
              <a:gd name="T75" fmla="*/ 121 h 160"/>
              <a:gd name="T76" fmla="*/ 29 w 160"/>
              <a:gd name="T77" fmla="*/ 91 h 160"/>
              <a:gd name="T78" fmla="*/ 72 w 160"/>
              <a:gd name="T79" fmla="*/ 139 h 160"/>
              <a:gd name="T80" fmla="*/ 48 w 160"/>
              <a:gd name="T81" fmla="*/ 112 h 160"/>
              <a:gd name="T82" fmla="*/ 35 w 160"/>
              <a:gd name="T83" fmla="*/ 116 h 160"/>
              <a:gd name="T84" fmla="*/ 112 w 160"/>
              <a:gd name="T85" fmla="*/ 93 h 160"/>
              <a:gd name="T86" fmla="*/ 71 w 160"/>
              <a:gd name="T87" fmla="*/ 141 h 160"/>
              <a:gd name="T88" fmla="*/ 135 w 160"/>
              <a:gd name="T89" fmla="*/ 146 h 160"/>
              <a:gd name="T90" fmla="*/ 40 w 160"/>
              <a:gd name="T91" fmla="*/ 108 h 160"/>
              <a:gd name="T92" fmla="*/ 125 w 160"/>
              <a:gd name="T93" fmla="*/ 136 h 160"/>
              <a:gd name="T94" fmla="*/ 88 w 160"/>
              <a:gd name="T95" fmla="*/ 104 h 160"/>
              <a:gd name="T96" fmla="*/ 120 w 160"/>
              <a:gd name="T97" fmla="*/ 120 h 160"/>
              <a:gd name="T98" fmla="*/ 112 w 160"/>
              <a:gd name="T99" fmla="*/ 128 h 160"/>
              <a:gd name="T100" fmla="*/ 82 w 160"/>
              <a:gd name="T101" fmla="*/ 131 h 160"/>
              <a:gd name="T102" fmla="*/ 48 w 160"/>
              <a:gd name="T103" fmla="*/ 139 h 160"/>
              <a:gd name="T104" fmla="*/ 112 w 160"/>
              <a:gd name="T105" fmla="*/ 117 h 160"/>
              <a:gd name="T106" fmla="*/ 96 w 160"/>
              <a:gd name="T107" fmla="*/ 117 h 160"/>
              <a:gd name="T108" fmla="*/ 104 w 160"/>
              <a:gd name="T109" fmla="*/ 109 h 160"/>
              <a:gd name="T110" fmla="*/ 104 w 160"/>
              <a:gd name="T111" fmla="*/ 125 h 160"/>
              <a:gd name="T112" fmla="*/ 80 w 160"/>
              <a:gd name="T113" fmla="*/ 117 h 160"/>
              <a:gd name="T114" fmla="*/ 72 w 160"/>
              <a:gd name="T115" fmla="*/ 109 h 160"/>
              <a:gd name="T116" fmla="*/ 88 w 160"/>
              <a:gd name="T117" fmla="*/ 109 h 160"/>
              <a:gd name="T118" fmla="*/ 88 w 160"/>
              <a:gd name="T119" fmla="*/ 125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60" h="160">
                <a:moveTo>
                  <a:pt x="157" y="72"/>
                </a:moveTo>
                <a:cubicBezTo>
                  <a:pt x="146" y="72"/>
                  <a:pt x="137" y="79"/>
                  <a:pt x="133" y="88"/>
                </a:cubicBezTo>
                <a:cubicBezTo>
                  <a:pt x="131" y="88"/>
                  <a:pt x="131" y="88"/>
                  <a:pt x="131" y="88"/>
                </a:cubicBezTo>
                <a:cubicBezTo>
                  <a:pt x="131" y="72"/>
                  <a:pt x="131" y="72"/>
                  <a:pt x="131" y="72"/>
                </a:cubicBezTo>
                <a:cubicBezTo>
                  <a:pt x="125" y="72"/>
                  <a:pt x="125" y="72"/>
                  <a:pt x="125" y="72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8"/>
                  <a:pt x="124" y="67"/>
                  <a:pt x="123" y="67"/>
                </a:cubicBezTo>
                <a:cubicBezTo>
                  <a:pt x="121" y="67"/>
                  <a:pt x="120" y="68"/>
                  <a:pt x="120" y="69"/>
                </a:cubicBezTo>
                <a:cubicBezTo>
                  <a:pt x="120" y="72"/>
                  <a:pt x="120" y="72"/>
                  <a:pt x="120" y="72"/>
                </a:cubicBezTo>
                <a:cubicBezTo>
                  <a:pt x="115" y="72"/>
                  <a:pt x="115" y="72"/>
                  <a:pt x="115" y="72"/>
                </a:cubicBezTo>
                <a:cubicBezTo>
                  <a:pt x="115" y="88"/>
                  <a:pt x="115" y="88"/>
                  <a:pt x="115" y="88"/>
                </a:cubicBezTo>
                <a:cubicBezTo>
                  <a:pt x="112" y="88"/>
                  <a:pt x="112" y="88"/>
                  <a:pt x="112" y="88"/>
                </a:cubicBezTo>
                <a:cubicBezTo>
                  <a:pt x="112" y="72"/>
                  <a:pt x="112" y="72"/>
                  <a:pt x="112" y="72"/>
                </a:cubicBezTo>
                <a:cubicBezTo>
                  <a:pt x="107" y="72"/>
                  <a:pt x="107" y="72"/>
                  <a:pt x="107" y="72"/>
                </a:cubicBezTo>
                <a:cubicBezTo>
                  <a:pt x="107" y="69"/>
                  <a:pt x="107" y="69"/>
                  <a:pt x="107" y="69"/>
                </a:cubicBezTo>
                <a:cubicBezTo>
                  <a:pt x="107" y="68"/>
                  <a:pt x="105" y="67"/>
                  <a:pt x="104" y="67"/>
                </a:cubicBezTo>
                <a:cubicBezTo>
                  <a:pt x="103" y="67"/>
                  <a:pt x="101" y="68"/>
                  <a:pt x="101" y="69"/>
                </a:cubicBezTo>
                <a:cubicBezTo>
                  <a:pt x="101" y="72"/>
                  <a:pt x="101" y="72"/>
                  <a:pt x="101" y="72"/>
                </a:cubicBezTo>
                <a:cubicBezTo>
                  <a:pt x="96" y="72"/>
                  <a:pt x="96" y="72"/>
                  <a:pt x="96" y="72"/>
                </a:cubicBezTo>
                <a:cubicBezTo>
                  <a:pt x="96" y="88"/>
                  <a:pt x="96" y="88"/>
                  <a:pt x="96" y="88"/>
                </a:cubicBezTo>
                <a:cubicBezTo>
                  <a:pt x="93" y="88"/>
                  <a:pt x="93" y="88"/>
                  <a:pt x="93" y="88"/>
                </a:cubicBezTo>
                <a:cubicBezTo>
                  <a:pt x="93" y="75"/>
                  <a:pt x="93" y="75"/>
                  <a:pt x="93" y="75"/>
                </a:cubicBezTo>
                <a:cubicBezTo>
                  <a:pt x="85" y="75"/>
                  <a:pt x="85" y="75"/>
                  <a:pt x="85" y="75"/>
                </a:cubicBezTo>
                <a:cubicBezTo>
                  <a:pt x="85" y="54"/>
                  <a:pt x="85" y="54"/>
                  <a:pt x="85" y="54"/>
                </a:cubicBezTo>
                <a:cubicBezTo>
                  <a:pt x="89" y="57"/>
                  <a:pt x="94" y="59"/>
                  <a:pt x="99" y="59"/>
                </a:cubicBezTo>
                <a:cubicBezTo>
                  <a:pt x="103" y="59"/>
                  <a:pt x="108" y="57"/>
                  <a:pt x="112" y="54"/>
                </a:cubicBezTo>
                <a:cubicBezTo>
                  <a:pt x="112" y="59"/>
                  <a:pt x="112" y="59"/>
                  <a:pt x="112" y="59"/>
                </a:cubicBezTo>
                <a:cubicBezTo>
                  <a:pt x="112" y="60"/>
                  <a:pt x="113" y="61"/>
                  <a:pt x="115" y="61"/>
                </a:cubicBezTo>
                <a:cubicBezTo>
                  <a:pt x="116" y="61"/>
                  <a:pt x="117" y="60"/>
                  <a:pt x="117" y="59"/>
                </a:cubicBezTo>
                <a:cubicBezTo>
                  <a:pt x="117" y="54"/>
                  <a:pt x="117" y="54"/>
                  <a:pt x="117" y="54"/>
                </a:cubicBezTo>
                <a:cubicBezTo>
                  <a:pt x="121" y="57"/>
                  <a:pt x="126" y="59"/>
                  <a:pt x="131" y="59"/>
                </a:cubicBezTo>
                <a:cubicBezTo>
                  <a:pt x="135" y="59"/>
                  <a:pt x="140" y="57"/>
                  <a:pt x="144" y="54"/>
                </a:cubicBezTo>
                <a:cubicBezTo>
                  <a:pt x="144" y="59"/>
                  <a:pt x="144" y="59"/>
                  <a:pt x="144" y="59"/>
                </a:cubicBezTo>
                <a:cubicBezTo>
                  <a:pt x="144" y="60"/>
                  <a:pt x="145" y="61"/>
                  <a:pt x="147" y="61"/>
                </a:cubicBezTo>
                <a:cubicBezTo>
                  <a:pt x="148" y="61"/>
                  <a:pt x="149" y="60"/>
                  <a:pt x="149" y="59"/>
                </a:cubicBezTo>
                <a:cubicBezTo>
                  <a:pt x="149" y="48"/>
                  <a:pt x="149" y="48"/>
                  <a:pt x="149" y="48"/>
                </a:cubicBezTo>
                <a:cubicBezTo>
                  <a:pt x="149" y="48"/>
                  <a:pt x="149" y="48"/>
                  <a:pt x="149" y="48"/>
                </a:cubicBezTo>
                <a:cubicBezTo>
                  <a:pt x="149" y="48"/>
                  <a:pt x="149" y="48"/>
                  <a:pt x="149" y="48"/>
                </a:cubicBezTo>
                <a:cubicBezTo>
                  <a:pt x="149" y="25"/>
                  <a:pt x="121" y="6"/>
                  <a:pt x="86" y="5"/>
                </a:cubicBezTo>
                <a:cubicBezTo>
                  <a:pt x="85" y="5"/>
                  <a:pt x="85" y="5"/>
                  <a:pt x="85" y="5"/>
                </a:cubicBezTo>
                <a:cubicBezTo>
                  <a:pt x="85" y="3"/>
                  <a:pt x="85" y="3"/>
                  <a:pt x="85" y="3"/>
                </a:cubicBezTo>
                <a:cubicBezTo>
                  <a:pt x="85" y="1"/>
                  <a:pt x="84" y="0"/>
                  <a:pt x="83" y="0"/>
                </a:cubicBezTo>
                <a:cubicBezTo>
                  <a:pt x="81" y="0"/>
                  <a:pt x="80" y="1"/>
                  <a:pt x="80" y="3"/>
                </a:cubicBezTo>
                <a:cubicBezTo>
                  <a:pt x="80" y="5"/>
                  <a:pt x="80" y="5"/>
                  <a:pt x="80" y="5"/>
                </a:cubicBezTo>
                <a:cubicBezTo>
                  <a:pt x="80" y="5"/>
                  <a:pt x="80" y="5"/>
                  <a:pt x="80" y="5"/>
                </a:cubicBezTo>
                <a:cubicBezTo>
                  <a:pt x="45" y="6"/>
                  <a:pt x="16" y="25"/>
                  <a:pt x="16" y="48"/>
                </a:cubicBezTo>
                <a:cubicBezTo>
                  <a:pt x="16" y="48"/>
                  <a:pt x="16" y="48"/>
                  <a:pt x="16" y="48"/>
                </a:cubicBezTo>
                <a:cubicBezTo>
                  <a:pt x="16" y="48"/>
                  <a:pt x="16" y="48"/>
                  <a:pt x="16" y="48"/>
                </a:cubicBezTo>
                <a:cubicBezTo>
                  <a:pt x="16" y="59"/>
                  <a:pt x="16" y="59"/>
                  <a:pt x="16" y="59"/>
                </a:cubicBezTo>
                <a:cubicBezTo>
                  <a:pt x="16" y="60"/>
                  <a:pt x="17" y="61"/>
                  <a:pt x="19" y="61"/>
                </a:cubicBezTo>
                <a:cubicBezTo>
                  <a:pt x="20" y="61"/>
                  <a:pt x="21" y="60"/>
                  <a:pt x="21" y="59"/>
                </a:cubicBezTo>
                <a:cubicBezTo>
                  <a:pt x="21" y="54"/>
                  <a:pt x="21" y="54"/>
                  <a:pt x="21" y="54"/>
                </a:cubicBezTo>
                <a:cubicBezTo>
                  <a:pt x="25" y="57"/>
                  <a:pt x="30" y="59"/>
                  <a:pt x="35" y="59"/>
                </a:cubicBezTo>
                <a:cubicBezTo>
                  <a:pt x="39" y="59"/>
                  <a:pt x="44" y="57"/>
                  <a:pt x="48" y="54"/>
                </a:cubicBezTo>
                <a:cubicBezTo>
                  <a:pt x="48" y="59"/>
                  <a:pt x="48" y="59"/>
                  <a:pt x="48" y="59"/>
                </a:cubicBezTo>
                <a:cubicBezTo>
                  <a:pt x="48" y="60"/>
                  <a:pt x="49" y="61"/>
                  <a:pt x="51" y="61"/>
                </a:cubicBezTo>
                <a:cubicBezTo>
                  <a:pt x="52" y="61"/>
                  <a:pt x="53" y="60"/>
                  <a:pt x="53" y="59"/>
                </a:cubicBezTo>
                <a:cubicBezTo>
                  <a:pt x="53" y="54"/>
                  <a:pt x="53" y="54"/>
                  <a:pt x="53" y="54"/>
                </a:cubicBezTo>
                <a:cubicBezTo>
                  <a:pt x="57" y="57"/>
                  <a:pt x="62" y="59"/>
                  <a:pt x="67" y="59"/>
                </a:cubicBezTo>
                <a:cubicBezTo>
                  <a:pt x="71" y="59"/>
                  <a:pt x="76" y="57"/>
                  <a:pt x="80" y="54"/>
                </a:cubicBezTo>
                <a:cubicBezTo>
                  <a:pt x="80" y="75"/>
                  <a:pt x="80" y="75"/>
                  <a:pt x="80" y="75"/>
                </a:cubicBezTo>
                <a:cubicBezTo>
                  <a:pt x="72" y="75"/>
                  <a:pt x="72" y="75"/>
                  <a:pt x="72" y="75"/>
                </a:cubicBezTo>
                <a:cubicBezTo>
                  <a:pt x="72" y="88"/>
                  <a:pt x="72" y="88"/>
                  <a:pt x="72" y="88"/>
                </a:cubicBezTo>
                <a:cubicBezTo>
                  <a:pt x="35" y="88"/>
                  <a:pt x="35" y="88"/>
                  <a:pt x="35" y="88"/>
                </a:cubicBezTo>
                <a:cubicBezTo>
                  <a:pt x="35" y="85"/>
                  <a:pt x="35" y="85"/>
                  <a:pt x="35" y="85"/>
                </a:cubicBezTo>
                <a:cubicBezTo>
                  <a:pt x="24" y="85"/>
                  <a:pt x="24" y="85"/>
                  <a:pt x="24" y="85"/>
                </a:cubicBezTo>
                <a:cubicBezTo>
                  <a:pt x="24" y="77"/>
                  <a:pt x="24" y="77"/>
                  <a:pt x="24" y="77"/>
                </a:cubicBezTo>
                <a:cubicBezTo>
                  <a:pt x="40" y="77"/>
                  <a:pt x="40" y="77"/>
                  <a:pt x="40" y="77"/>
                </a:cubicBezTo>
                <a:cubicBezTo>
                  <a:pt x="41" y="77"/>
                  <a:pt x="43" y="76"/>
                  <a:pt x="43" y="75"/>
                </a:cubicBezTo>
                <a:cubicBezTo>
                  <a:pt x="43" y="73"/>
                  <a:pt x="41" y="72"/>
                  <a:pt x="40" y="72"/>
                </a:cubicBezTo>
                <a:cubicBezTo>
                  <a:pt x="3" y="72"/>
                  <a:pt x="3" y="72"/>
                  <a:pt x="3" y="72"/>
                </a:cubicBezTo>
                <a:cubicBezTo>
                  <a:pt x="1" y="72"/>
                  <a:pt x="0" y="73"/>
                  <a:pt x="0" y="75"/>
                </a:cubicBezTo>
                <a:cubicBezTo>
                  <a:pt x="0" y="76"/>
                  <a:pt x="1" y="77"/>
                  <a:pt x="3" y="77"/>
                </a:cubicBezTo>
                <a:cubicBezTo>
                  <a:pt x="19" y="77"/>
                  <a:pt x="19" y="77"/>
                  <a:pt x="19" y="77"/>
                </a:cubicBezTo>
                <a:cubicBezTo>
                  <a:pt x="19" y="85"/>
                  <a:pt x="19" y="85"/>
                  <a:pt x="19" y="85"/>
                </a:cubicBezTo>
                <a:cubicBezTo>
                  <a:pt x="8" y="85"/>
                  <a:pt x="8" y="85"/>
                  <a:pt x="8" y="85"/>
                </a:cubicBezTo>
                <a:cubicBezTo>
                  <a:pt x="8" y="120"/>
                  <a:pt x="8" y="120"/>
                  <a:pt x="8" y="120"/>
                </a:cubicBezTo>
                <a:cubicBezTo>
                  <a:pt x="29" y="120"/>
                  <a:pt x="29" y="120"/>
                  <a:pt x="29" y="120"/>
                </a:cubicBezTo>
                <a:cubicBezTo>
                  <a:pt x="29" y="121"/>
                  <a:pt x="29" y="121"/>
                  <a:pt x="29" y="121"/>
                </a:cubicBezTo>
                <a:cubicBezTo>
                  <a:pt x="26" y="125"/>
                  <a:pt x="24" y="130"/>
                  <a:pt x="24" y="136"/>
                </a:cubicBezTo>
                <a:cubicBezTo>
                  <a:pt x="24" y="143"/>
                  <a:pt x="27" y="149"/>
                  <a:pt x="31" y="153"/>
                </a:cubicBezTo>
                <a:cubicBezTo>
                  <a:pt x="31" y="153"/>
                  <a:pt x="31" y="153"/>
                  <a:pt x="31" y="153"/>
                </a:cubicBezTo>
                <a:cubicBezTo>
                  <a:pt x="31" y="153"/>
                  <a:pt x="31" y="153"/>
                  <a:pt x="31" y="153"/>
                </a:cubicBezTo>
                <a:cubicBezTo>
                  <a:pt x="35" y="157"/>
                  <a:pt x="41" y="160"/>
                  <a:pt x="48" y="160"/>
                </a:cubicBezTo>
                <a:cubicBezTo>
                  <a:pt x="55" y="160"/>
                  <a:pt x="61" y="157"/>
                  <a:pt x="65" y="153"/>
                </a:cubicBezTo>
                <a:cubicBezTo>
                  <a:pt x="65" y="153"/>
                  <a:pt x="65" y="153"/>
                  <a:pt x="65" y="153"/>
                </a:cubicBezTo>
                <a:cubicBezTo>
                  <a:pt x="65" y="153"/>
                  <a:pt x="65" y="153"/>
                  <a:pt x="65" y="153"/>
                </a:cubicBezTo>
                <a:cubicBezTo>
                  <a:pt x="67" y="151"/>
                  <a:pt x="68" y="149"/>
                  <a:pt x="69" y="147"/>
                </a:cubicBezTo>
                <a:cubicBezTo>
                  <a:pt x="128" y="147"/>
                  <a:pt x="128" y="147"/>
                  <a:pt x="128" y="147"/>
                </a:cubicBezTo>
                <a:cubicBezTo>
                  <a:pt x="128" y="148"/>
                  <a:pt x="128" y="148"/>
                  <a:pt x="128" y="149"/>
                </a:cubicBezTo>
                <a:cubicBezTo>
                  <a:pt x="128" y="155"/>
                  <a:pt x="133" y="160"/>
                  <a:pt x="139" y="160"/>
                </a:cubicBezTo>
                <a:cubicBezTo>
                  <a:pt x="145" y="160"/>
                  <a:pt x="149" y="155"/>
                  <a:pt x="149" y="149"/>
                </a:cubicBezTo>
                <a:cubicBezTo>
                  <a:pt x="149" y="143"/>
                  <a:pt x="145" y="139"/>
                  <a:pt x="139" y="139"/>
                </a:cubicBezTo>
                <a:cubicBezTo>
                  <a:pt x="138" y="139"/>
                  <a:pt x="137" y="139"/>
                  <a:pt x="136" y="139"/>
                </a:cubicBezTo>
                <a:cubicBezTo>
                  <a:pt x="136" y="99"/>
                  <a:pt x="136" y="99"/>
                  <a:pt x="136" y="99"/>
                </a:cubicBezTo>
                <a:cubicBezTo>
                  <a:pt x="136" y="87"/>
                  <a:pt x="146" y="77"/>
                  <a:pt x="157" y="77"/>
                </a:cubicBezTo>
                <a:cubicBezTo>
                  <a:pt x="159" y="77"/>
                  <a:pt x="160" y="76"/>
                  <a:pt x="160" y="75"/>
                </a:cubicBezTo>
                <a:cubicBezTo>
                  <a:pt x="160" y="73"/>
                  <a:pt x="159" y="72"/>
                  <a:pt x="157" y="72"/>
                </a:cubicBezTo>
                <a:close/>
                <a:moveTo>
                  <a:pt x="99" y="53"/>
                </a:moveTo>
                <a:cubicBezTo>
                  <a:pt x="94" y="53"/>
                  <a:pt x="89" y="51"/>
                  <a:pt x="85" y="47"/>
                </a:cubicBezTo>
                <a:cubicBezTo>
                  <a:pt x="85" y="11"/>
                  <a:pt x="85" y="11"/>
                  <a:pt x="85" y="11"/>
                </a:cubicBezTo>
                <a:cubicBezTo>
                  <a:pt x="100" y="14"/>
                  <a:pt x="111" y="29"/>
                  <a:pt x="112" y="47"/>
                </a:cubicBezTo>
                <a:cubicBezTo>
                  <a:pt x="108" y="51"/>
                  <a:pt x="104" y="53"/>
                  <a:pt x="99" y="53"/>
                </a:cubicBezTo>
                <a:close/>
                <a:moveTo>
                  <a:pt x="144" y="47"/>
                </a:moveTo>
                <a:cubicBezTo>
                  <a:pt x="140" y="51"/>
                  <a:pt x="136" y="53"/>
                  <a:pt x="131" y="53"/>
                </a:cubicBezTo>
                <a:cubicBezTo>
                  <a:pt x="126" y="53"/>
                  <a:pt x="121" y="51"/>
                  <a:pt x="117" y="47"/>
                </a:cubicBezTo>
                <a:cubicBezTo>
                  <a:pt x="117" y="32"/>
                  <a:pt x="110" y="20"/>
                  <a:pt x="100" y="12"/>
                </a:cubicBezTo>
                <a:cubicBezTo>
                  <a:pt x="125" y="17"/>
                  <a:pt x="143" y="31"/>
                  <a:pt x="144" y="47"/>
                </a:cubicBezTo>
                <a:close/>
                <a:moveTo>
                  <a:pt x="35" y="53"/>
                </a:moveTo>
                <a:cubicBezTo>
                  <a:pt x="30" y="53"/>
                  <a:pt x="25" y="51"/>
                  <a:pt x="21" y="47"/>
                </a:cubicBezTo>
                <a:cubicBezTo>
                  <a:pt x="22" y="31"/>
                  <a:pt x="40" y="17"/>
                  <a:pt x="65" y="12"/>
                </a:cubicBezTo>
                <a:cubicBezTo>
                  <a:pt x="55" y="20"/>
                  <a:pt x="48" y="32"/>
                  <a:pt x="48" y="47"/>
                </a:cubicBezTo>
                <a:cubicBezTo>
                  <a:pt x="44" y="51"/>
                  <a:pt x="40" y="53"/>
                  <a:pt x="35" y="53"/>
                </a:cubicBezTo>
                <a:close/>
                <a:moveTo>
                  <a:pt x="67" y="53"/>
                </a:moveTo>
                <a:cubicBezTo>
                  <a:pt x="62" y="53"/>
                  <a:pt x="57" y="51"/>
                  <a:pt x="53" y="47"/>
                </a:cubicBezTo>
                <a:cubicBezTo>
                  <a:pt x="54" y="29"/>
                  <a:pt x="65" y="14"/>
                  <a:pt x="80" y="11"/>
                </a:cubicBezTo>
                <a:cubicBezTo>
                  <a:pt x="80" y="47"/>
                  <a:pt x="80" y="47"/>
                  <a:pt x="80" y="47"/>
                </a:cubicBezTo>
                <a:cubicBezTo>
                  <a:pt x="76" y="51"/>
                  <a:pt x="72" y="53"/>
                  <a:pt x="67" y="53"/>
                </a:cubicBezTo>
                <a:close/>
                <a:moveTo>
                  <a:pt x="120" y="77"/>
                </a:moveTo>
                <a:cubicBezTo>
                  <a:pt x="125" y="77"/>
                  <a:pt x="125" y="77"/>
                  <a:pt x="125" y="77"/>
                </a:cubicBezTo>
                <a:cubicBezTo>
                  <a:pt x="125" y="88"/>
                  <a:pt x="125" y="88"/>
                  <a:pt x="125" y="88"/>
                </a:cubicBezTo>
                <a:cubicBezTo>
                  <a:pt x="120" y="88"/>
                  <a:pt x="120" y="88"/>
                  <a:pt x="120" y="88"/>
                </a:cubicBezTo>
                <a:lnTo>
                  <a:pt x="120" y="77"/>
                </a:lnTo>
                <a:close/>
                <a:moveTo>
                  <a:pt x="101" y="77"/>
                </a:moveTo>
                <a:cubicBezTo>
                  <a:pt x="107" y="77"/>
                  <a:pt x="107" y="77"/>
                  <a:pt x="107" y="77"/>
                </a:cubicBezTo>
                <a:cubicBezTo>
                  <a:pt x="107" y="88"/>
                  <a:pt x="107" y="88"/>
                  <a:pt x="107" y="88"/>
                </a:cubicBezTo>
                <a:cubicBezTo>
                  <a:pt x="101" y="88"/>
                  <a:pt x="101" y="88"/>
                  <a:pt x="101" y="88"/>
                </a:cubicBezTo>
                <a:lnTo>
                  <a:pt x="101" y="77"/>
                </a:lnTo>
                <a:close/>
                <a:moveTo>
                  <a:pt x="77" y="80"/>
                </a:moveTo>
                <a:cubicBezTo>
                  <a:pt x="88" y="80"/>
                  <a:pt x="88" y="80"/>
                  <a:pt x="88" y="80"/>
                </a:cubicBezTo>
                <a:cubicBezTo>
                  <a:pt x="88" y="88"/>
                  <a:pt x="88" y="88"/>
                  <a:pt x="88" y="88"/>
                </a:cubicBezTo>
                <a:cubicBezTo>
                  <a:pt x="77" y="88"/>
                  <a:pt x="77" y="88"/>
                  <a:pt x="77" y="88"/>
                </a:cubicBezTo>
                <a:lnTo>
                  <a:pt x="77" y="80"/>
                </a:lnTo>
                <a:close/>
                <a:moveTo>
                  <a:pt x="38" y="120"/>
                </a:moveTo>
                <a:cubicBezTo>
                  <a:pt x="39" y="120"/>
                  <a:pt x="39" y="120"/>
                  <a:pt x="39" y="120"/>
                </a:cubicBezTo>
                <a:cubicBezTo>
                  <a:pt x="39" y="120"/>
                  <a:pt x="40" y="119"/>
                  <a:pt x="40" y="119"/>
                </a:cubicBezTo>
                <a:cubicBezTo>
                  <a:pt x="40" y="119"/>
                  <a:pt x="40" y="119"/>
                  <a:pt x="40" y="119"/>
                </a:cubicBezTo>
                <a:cubicBezTo>
                  <a:pt x="41" y="119"/>
                  <a:pt x="41" y="119"/>
                  <a:pt x="42" y="118"/>
                </a:cubicBezTo>
                <a:cubicBezTo>
                  <a:pt x="42" y="118"/>
                  <a:pt x="42" y="118"/>
                  <a:pt x="42" y="118"/>
                </a:cubicBezTo>
                <a:cubicBezTo>
                  <a:pt x="43" y="118"/>
                  <a:pt x="43" y="118"/>
                  <a:pt x="44" y="118"/>
                </a:cubicBezTo>
                <a:cubicBezTo>
                  <a:pt x="44" y="118"/>
                  <a:pt x="44" y="118"/>
                  <a:pt x="44" y="118"/>
                </a:cubicBezTo>
                <a:cubicBezTo>
                  <a:pt x="44" y="118"/>
                  <a:pt x="45" y="118"/>
                  <a:pt x="45" y="118"/>
                </a:cubicBezTo>
                <a:cubicBezTo>
                  <a:pt x="45" y="125"/>
                  <a:pt x="45" y="125"/>
                  <a:pt x="45" y="125"/>
                </a:cubicBezTo>
                <a:cubicBezTo>
                  <a:pt x="45" y="127"/>
                  <a:pt x="47" y="128"/>
                  <a:pt x="48" y="128"/>
                </a:cubicBezTo>
                <a:cubicBezTo>
                  <a:pt x="49" y="128"/>
                  <a:pt x="51" y="127"/>
                  <a:pt x="51" y="125"/>
                </a:cubicBezTo>
                <a:cubicBezTo>
                  <a:pt x="51" y="118"/>
                  <a:pt x="51" y="118"/>
                  <a:pt x="51" y="118"/>
                </a:cubicBezTo>
                <a:cubicBezTo>
                  <a:pt x="54" y="118"/>
                  <a:pt x="57" y="119"/>
                  <a:pt x="59" y="121"/>
                </a:cubicBezTo>
                <a:cubicBezTo>
                  <a:pt x="54" y="127"/>
                  <a:pt x="54" y="127"/>
                  <a:pt x="54" y="127"/>
                </a:cubicBezTo>
                <a:cubicBezTo>
                  <a:pt x="53" y="128"/>
                  <a:pt x="53" y="129"/>
                  <a:pt x="54" y="130"/>
                </a:cubicBezTo>
                <a:cubicBezTo>
                  <a:pt x="54" y="131"/>
                  <a:pt x="55" y="131"/>
                  <a:pt x="56" y="131"/>
                </a:cubicBezTo>
                <a:cubicBezTo>
                  <a:pt x="56" y="131"/>
                  <a:pt x="57" y="131"/>
                  <a:pt x="57" y="130"/>
                </a:cubicBezTo>
                <a:cubicBezTo>
                  <a:pt x="63" y="125"/>
                  <a:pt x="63" y="125"/>
                  <a:pt x="63" y="125"/>
                </a:cubicBezTo>
                <a:cubicBezTo>
                  <a:pt x="65" y="127"/>
                  <a:pt x="66" y="130"/>
                  <a:pt x="66" y="133"/>
                </a:cubicBezTo>
                <a:cubicBezTo>
                  <a:pt x="59" y="133"/>
                  <a:pt x="59" y="133"/>
                  <a:pt x="59" y="133"/>
                </a:cubicBezTo>
                <a:cubicBezTo>
                  <a:pt x="57" y="133"/>
                  <a:pt x="56" y="135"/>
                  <a:pt x="56" y="136"/>
                </a:cubicBezTo>
                <a:cubicBezTo>
                  <a:pt x="56" y="137"/>
                  <a:pt x="57" y="139"/>
                  <a:pt x="59" y="139"/>
                </a:cubicBezTo>
                <a:cubicBezTo>
                  <a:pt x="66" y="139"/>
                  <a:pt x="66" y="139"/>
                  <a:pt x="66" y="139"/>
                </a:cubicBezTo>
                <a:cubicBezTo>
                  <a:pt x="66" y="139"/>
                  <a:pt x="66" y="139"/>
                  <a:pt x="66" y="139"/>
                </a:cubicBezTo>
                <a:cubicBezTo>
                  <a:pt x="66" y="139"/>
                  <a:pt x="66" y="139"/>
                  <a:pt x="66" y="140"/>
                </a:cubicBezTo>
                <a:cubicBezTo>
                  <a:pt x="66" y="140"/>
                  <a:pt x="66" y="140"/>
                  <a:pt x="66" y="141"/>
                </a:cubicBezTo>
                <a:cubicBezTo>
                  <a:pt x="66" y="141"/>
                  <a:pt x="66" y="141"/>
                  <a:pt x="66" y="141"/>
                </a:cubicBezTo>
                <a:cubicBezTo>
                  <a:pt x="66" y="142"/>
                  <a:pt x="66" y="142"/>
                  <a:pt x="65" y="143"/>
                </a:cubicBezTo>
                <a:cubicBezTo>
                  <a:pt x="65" y="143"/>
                  <a:pt x="65" y="143"/>
                  <a:pt x="65" y="143"/>
                </a:cubicBezTo>
                <a:cubicBezTo>
                  <a:pt x="65" y="143"/>
                  <a:pt x="65" y="143"/>
                  <a:pt x="65" y="143"/>
                </a:cubicBezTo>
                <a:cubicBezTo>
                  <a:pt x="65" y="145"/>
                  <a:pt x="64" y="146"/>
                  <a:pt x="63" y="147"/>
                </a:cubicBezTo>
                <a:cubicBezTo>
                  <a:pt x="57" y="142"/>
                  <a:pt x="57" y="142"/>
                  <a:pt x="57" y="142"/>
                </a:cubicBezTo>
                <a:cubicBezTo>
                  <a:pt x="56" y="141"/>
                  <a:pt x="55" y="141"/>
                  <a:pt x="54" y="142"/>
                </a:cubicBezTo>
                <a:cubicBezTo>
                  <a:pt x="53" y="143"/>
                  <a:pt x="53" y="144"/>
                  <a:pt x="54" y="145"/>
                </a:cubicBezTo>
                <a:cubicBezTo>
                  <a:pt x="59" y="151"/>
                  <a:pt x="59" y="151"/>
                  <a:pt x="59" y="151"/>
                </a:cubicBezTo>
                <a:cubicBezTo>
                  <a:pt x="57" y="153"/>
                  <a:pt x="54" y="154"/>
                  <a:pt x="51" y="154"/>
                </a:cubicBezTo>
                <a:cubicBezTo>
                  <a:pt x="51" y="147"/>
                  <a:pt x="51" y="147"/>
                  <a:pt x="51" y="147"/>
                </a:cubicBezTo>
                <a:cubicBezTo>
                  <a:pt x="51" y="145"/>
                  <a:pt x="49" y="144"/>
                  <a:pt x="48" y="144"/>
                </a:cubicBezTo>
                <a:cubicBezTo>
                  <a:pt x="47" y="144"/>
                  <a:pt x="45" y="145"/>
                  <a:pt x="45" y="147"/>
                </a:cubicBezTo>
                <a:cubicBezTo>
                  <a:pt x="45" y="154"/>
                  <a:pt x="45" y="154"/>
                  <a:pt x="45" y="154"/>
                </a:cubicBezTo>
                <a:cubicBezTo>
                  <a:pt x="42" y="154"/>
                  <a:pt x="39" y="153"/>
                  <a:pt x="37" y="151"/>
                </a:cubicBezTo>
                <a:cubicBezTo>
                  <a:pt x="42" y="145"/>
                  <a:pt x="42" y="145"/>
                  <a:pt x="42" y="145"/>
                </a:cubicBezTo>
                <a:cubicBezTo>
                  <a:pt x="43" y="144"/>
                  <a:pt x="43" y="143"/>
                  <a:pt x="42" y="142"/>
                </a:cubicBezTo>
                <a:cubicBezTo>
                  <a:pt x="41" y="141"/>
                  <a:pt x="40" y="141"/>
                  <a:pt x="39" y="142"/>
                </a:cubicBezTo>
                <a:cubicBezTo>
                  <a:pt x="33" y="147"/>
                  <a:pt x="33" y="147"/>
                  <a:pt x="33" y="147"/>
                </a:cubicBezTo>
                <a:cubicBezTo>
                  <a:pt x="31" y="145"/>
                  <a:pt x="30" y="142"/>
                  <a:pt x="30" y="139"/>
                </a:cubicBezTo>
                <a:cubicBezTo>
                  <a:pt x="37" y="139"/>
                  <a:pt x="37" y="139"/>
                  <a:pt x="37" y="139"/>
                </a:cubicBezTo>
                <a:cubicBezTo>
                  <a:pt x="39" y="139"/>
                  <a:pt x="40" y="137"/>
                  <a:pt x="40" y="136"/>
                </a:cubicBezTo>
                <a:cubicBezTo>
                  <a:pt x="40" y="135"/>
                  <a:pt x="39" y="133"/>
                  <a:pt x="37" y="133"/>
                </a:cubicBezTo>
                <a:cubicBezTo>
                  <a:pt x="30" y="133"/>
                  <a:pt x="30" y="133"/>
                  <a:pt x="30" y="133"/>
                </a:cubicBezTo>
                <a:cubicBezTo>
                  <a:pt x="30" y="130"/>
                  <a:pt x="31" y="127"/>
                  <a:pt x="33" y="125"/>
                </a:cubicBezTo>
                <a:cubicBezTo>
                  <a:pt x="39" y="130"/>
                  <a:pt x="39" y="130"/>
                  <a:pt x="39" y="130"/>
                </a:cubicBezTo>
                <a:cubicBezTo>
                  <a:pt x="39" y="131"/>
                  <a:pt x="40" y="131"/>
                  <a:pt x="40" y="131"/>
                </a:cubicBezTo>
                <a:cubicBezTo>
                  <a:pt x="41" y="131"/>
                  <a:pt x="42" y="131"/>
                  <a:pt x="42" y="130"/>
                </a:cubicBezTo>
                <a:cubicBezTo>
                  <a:pt x="43" y="129"/>
                  <a:pt x="43" y="128"/>
                  <a:pt x="42" y="127"/>
                </a:cubicBezTo>
                <a:cubicBezTo>
                  <a:pt x="37" y="121"/>
                  <a:pt x="37" y="121"/>
                  <a:pt x="37" y="121"/>
                </a:cubicBezTo>
                <a:cubicBezTo>
                  <a:pt x="37" y="121"/>
                  <a:pt x="37" y="121"/>
                  <a:pt x="37" y="121"/>
                </a:cubicBezTo>
                <a:cubicBezTo>
                  <a:pt x="38" y="121"/>
                  <a:pt x="38" y="120"/>
                  <a:pt x="38" y="120"/>
                </a:cubicBezTo>
                <a:close/>
                <a:moveTo>
                  <a:pt x="13" y="115"/>
                </a:moveTo>
                <a:cubicBezTo>
                  <a:pt x="13" y="91"/>
                  <a:pt x="13" y="91"/>
                  <a:pt x="13" y="91"/>
                </a:cubicBezTo>
                <a:cubicBezTo>
                  <a:pt x="29" y="91"/>
                  <a:pt x="29" y="91"/>
                  <a:pt x="29" y="91"/>
                </a:cubicBezTo>
                <a:cubicBezTo>
                  <a:pt x="29" y="115"/>
                  <a:pt x="29" y="115"/>
                  <a:pt x="29" y="115"/>
                </a:cubicBezTo>
                <a:lnTo>
                  <a:pt x="13" y="115"/>
                </a:lnTo>
                <a:close/>
                <a:moveTo>
                  <a:pt x="71" y="141"/>
                </a:moveTo>
                <a:cubicBezTo>
                  <a:pt x="72" y="141"/>
                  <a:pt x="72" y="140"/>
                  <a:pt x="72" y="139"/>
                </a:cubicBezTo>
                <a:cubicBezTo>
                  <a:pt x="72" y="139"/>
                  <a:pt x="72" y="139"/>
                  <a:pt x="72" y="139"/>
                </a:cubicBezTo>
                <a:cubicBezTo>
                  <a:pt x="72" y="138"/>
                  <a:pt x="72" y="137"/>
                  <a:pt x="72" y="136"/>
                </a:cubicBezTo>
                <a:cubicBezTo>
                  <a:pt x="72" y="129"/>
                  <a:pt x="69" y="123"/>
                  <a:pt x="65" y="119"/>
                </a:cubicBezTo>
                <a:cubicBezTo>
                  <a:pt x="65" y="119"/>
                  <a:pt x="65" y="119"/>
                  <a:pt x="65" y="119"/>
                </a:cubicBezTo>
                <a:cubicBezTo>
                  <a:pt x="65" y="119"/>
                  <a:pt x="65" y="119"/>
                  <a:pt x="65" y="119"/>
                </a:cubicBezTo>
                <a:cubicBezTo>
                  <a:pt x="61" y="115"/>
                  <a:pt x="55" y="112"/>
                  <a:pt x="48" y="112"/>
                </a:cubicBezTo>
                <a:cubicBezTo>
                  <a:pt x="47" y="112"/>
                  <a:pt x="46" y="112"/>
                  <a:pt x="45" y="112"/>
                </a:cubicBezTo>
                <a:cubicBezTo>
                  <a:pt x="45" y="112"/>
                  <a:pt x="44" y="112"/>
                  <a:pt x="44" y="112"/>
                </a:cubicBezTo>
                <a:cubicBezTo>
                  <a:pt x="42" y="113"/>
                  <a:pt x="40" y="113"/>
                  <a:pt x="38" y="114"/>
                </a:cubicBezTo>
                <a:cubicBezTo>
                  <a:pt x="38" y="114"/>
                  <a:pt x="38" y="114"/>
                  <a:pt x="38" y="114"/>
                </a:cubicBezTo>
                <a:cubicBezTo>
                  <a:pt x="37" y="115"/>
                  <a:pt x="36" y="115"/>
                  <a:pt x="35" y="116"/>
                </a:cubicBezTo>
                <a:cubicBezTo>
                  <a:pt x="35" y="93"/>
                  <a:pt x="35" y="93"/>
                  <a:pt x="35" y="93"/>
                </a:cubicBezTo>
                <a:cubicBezTo>
                  <a:pt x="72" y="93"/>
                  <a:pt x="72" y="93"/>
                  <a:pt x="72" y="93"/>
                </a:cubicBezTo>
                <a:cubicBezTo>
                  <a:pt x="93" y="93"/>
                  <a:pt x="93" y="93"/>
                  <a:pt x="93" y="93"/>
                </a:cubicBezTo>
                <a:cubicBezTo>
                  <a:pt x="96" y="93"/>
                  <a:pt x="96" y="93"/>
                  <a:pt x="96" y="93"/>
                </a:cubicBezTo>
                <a:cubicBezTo>
                  <a:pt x="112" y="93"/>
                  <a:pt x="112" y="93"/>
                  <a:pt x="112" y="93"/>
                </a:cubicBezTo>
                <a:cubicBezTo>
                  <a:pt x="115" y="93"/>
                  <a:pt x="115" y="93"/>
                  <a:pt x="115" y="93"/>
                </a:cubicBezTo>
                <a:cubicBezTo>
                  <a:pt x="131" y="93"/>
                  <a:pt x="131" y="93"/>
                  <a:pt x="131" y="93"/>
                </a:cubicBezTo>
                <a:cubicBezTo>
                  <a:pt x="131" y="141"/>
                  <a:pt x="131" y="141"/>
                  <a:pt x="131" y="141"/>
                </a:cubicBezTo>
                <a:cubicBezTo>
                  <a:pt x="71" y="141"/>
                  <a:pt x="71" y="141"/>
                  <a:pt x="71" y="141"/>
                </a:cubicBezTo>
                <a:cubicBezTo>
                  <a:pt x="71" y="141"/>
                  <a:pt x="71" y="141"/>
                  <a:pt x="71" y="141"/>
                </a:cubicBezTo>
                <a:close/>
                <a:moveTo>
                  <a:pt x="144" y="149"/>
                </a:moveTo>
                <a:cubicBezTo>
                  <a:pt x="144" y="152"/>
                  <a:pt x="142" y="155"/>
                  <a:pt x="139" y="155"/>
                </a:cubicBezTo>
                <a:cubicBezTo>
                  <a:pt x="136" y="155"/>
                  <a:pt x="133" y="152"/>
                  <a:pt x="133" y="149"/>
                </a:cubicBezTo>
                <a:cubicBezTo>
                  <a:pt x="133" y="148"/>
                  <a:pt x="134" y="147"/>
                  <a:pt x="135" y="146"/>
                </a:cubicBezTo>
                <a:cubicBezTo>
                  <a:pt x="135" y="146"/>
                  <a:pt x="135" y="146"/>
                  <a:pt x="135" y="146"/>
                </a:cubicBezTo>
                <a:cubicBezTo>
                  <a:pt x="135" y="146"/>
                  <a:pt x="135" y="146"/>
                  <a:pt x="135" y="145"/>
                </a:cubicBezTo>
                <a:cubicBezTo>
                  <a:pt x="135" y="145"/>
                  <a:pt x="135" y="145"/>
                  <a:pt x="135" y="145"/>
                </a:cubicBezTo>
                <a:cubicBezTo>
                  <a:pt x="136" y="144"/>
                  <a:pt x="137" y="144"/>
                  <a:pt x="139" y="144"/>
                </a:cubicBezTo>
                <a:cubicBezTo>
                  <a:pt x="142" y="144"/>
                  <a:pt x="144" y="146"/>
                  <a:pt x="144" y="149"/>
                </a:cubicBezTo>
                <a:close/>
                <a:moveTo>
                  <a:pt x="40" y="108"/>
                </a:moveTo>
                <a:cubicBezTo>
                  <a:pt x="43" y="107"/>
                  <a:pt x="43" y="107"/>
                  <a:pt x="43" y="107"/>
                </a:cubicBezTo>
                <a:cubicBezTo>
                  <a:pt x="45" y="107"/>
                  <a:pt x="46" y="107"/>
                  <a:pt x="48" y="107"/>
                </a:cubicBezTo>
                <a:cubicBezTo>
                  <a:pt x="63" y="107"/>
                  <a:pt x="76" y="118"/>
                  <a:pt x="77" y="134"/>
                </a:cubicBezTo>
                <a:cubicBezTo>
                  <a:pt x="77" y="136"/>
                  <a:pt x="77" y="136"/>
                  <a:pt x="77" y="136"/>
                </a:cubicBezTo>
                <a:cubicBezTo>
                  <a:pt x="125" y="136"/>
                  <a:pt x="125" y="136"/>
                  <a:pt x="125" y="136"/>
                </a:cubicBezTo>
                <a:cubicBezTo>
                  <a:pt x="125" y="99"/>
                  <a:pt x="125" y="99"/>
                  <a:pt x="125" y="99"/>
                </a:cubicBezTo>
                <a:cubicBezTo>
                  <a:pt x="40" y="99"/>
                  <a:pt x="40" y="99"/>
                  <a:pt x="40" y="99"/>
                </a:cubicBezTo>
                <a:lnTo>
                  <a:pt x="40" y="108"/>
                </a:lnTo>
                <a:close/>
                <a:moveTo>
                  <a:pt x="72" y="104"/>
                </a:moveTo>
                <a:cubicBezTo>
                  <a:pt x="88" y="104"/>
                  <a:pt x="88" y="104"/>
                  <a:pt x="88" y="104"/>
                </a:cubicBezTo>
                <a:cubicBezTo>
                  <a:pt x="104" y="104"/>
                  <a:pt x="104" y="104"/>
                  <a:pt x="104" y="104"/>
                </a:cubicBezTo>
                <a:cubicBezTo>
                  <a:pt x="120" y="104"/>
                  <a:pt x="120" y="104"/>
                  <a:pt x="120" y="104"/>
                </a:cubicBezTo>
                <a:cubicBezTo>
                  <a:pt x="119" y="104"/>
                  <a:pt x="117" y="105"/>
                  <a:pt x="117" y="107"/>
                </a:cubicBezTo>
                <a:cubicBezTo>
                  <a:pt x="117" y="108"/>
                  <a:pt x="119" y="109"/>
                  <a:pt x="120" y="109"/>
                </a:cubicBezTo>
                <a:cubicBezTo>
                  <a:pt x="120" y="120"/>
                  <a:pt x="120" y="120"/>
                  <a:pt x="120" y="120"/>
                </a:cubicBezTo>
                <a:cubicBezTo>
                  <a:pt x="119" y="120"/>
                  <a:pt x="117" y="121"/>
                  <a:pt x="117" y="123"/>
                </a:cubicBezTo>
                <a:cubicBezTo>
                  <a:pt x="117" y="124"/>
                  <a:pt x="119" y="125"/>
                  <a:pt x="120" y="125"/>
                </a:cubicBezTo>
                <a:cubicBezTo>
                  <a:pt x="120" y="131"/>
                  <a:pt x="120" y="131"/>
                  <a:pt x="120" y="131"/>
                </a:cubicBezTo>
                <a:cubicBezTo>
                  <a:pt x="115" y="131"/>
                  <a:pt x="115" y="131"/>
                  <a:pt x="115" y="131"/>
                </a:cubicBezTo>
                <a:cubicBezTo>
                  <a:pt x="115" y="129"/>
                  <a:pt x="113" y="128"/>
                  <a:pt x="112" y="128"/>
                </a:cubicBezTo>
                <a:cubicBezTo>
                  <a:pt x="111" y="128"/>
                  <a:pt x="109" y="129"/>
                  <a:pt x="109" y="131"/>
                </a:cubicBezTo>
                <a:cubicBezTo>
                  <a:pt x="99" y="131"/>
                  <a:pt x="99" y="131"/>
                  <a:pt x="99" y="131"/>
                </a:cubicBezTo>
                <a:cubicBezTo>
                  <a:pt x="99" y="129"/>
                  <a:pt x="97" y="128"/>
                  <a:pt x="96" y="128"/>
                </a:cubicBezTo>
                <a:cubicBezTo>
                  <a:pt x="95" y="128"/>
                  <a:pt x="93" y="129"/>
                  <a:pt x="93" y="131"/>
                </a:cubicBezTo>
                <a:cubicBezTo>
                  <a:pt x="82" y="131"/>
                  <a:pt x="82" y="131"/>
                  <a:pt x="82" y="131"/>
                </a:cubicBezTo>
                <a:cubicBezTo>
                  <a:pt x="80" y="119"/>
                  <a:pt x="72" y="109"/>
                  <a:pt x="61" y="104"/>
                </a:cubicBezTo>
                <a:lnTo>
                  <a:pt x="72" y="104"/>
                </a:lnTo>
                <a:close/>
                <a:moveTo>
                  <a:pt x="48" y="133"/>
                </a:moveTo>
                <a:cubicBezTo>
                  <a:pt x="49" y="133"/>
                  <a:pt x="51" y="135"/>
                  <a:pt x="51" y="136"/>
                </a:cubicBezTo>
                <a:cubicBezTo>
                  <a:pt x="51" y="137"/>
                  <a:pt x="49" y="139"/>
                  <a:pt x="48" y="139"/>
                </a:cubicBezTo>
                <a:cubicBezTo>
                  <a:pt x="47" y="139"/>
                  <a:pt x="45" y="137"/>
                  <a:pt x="45" y="136"/>
                </a:cubicBezTo>
                <a:cubicBezTo>
                  <a:pt x="45" y="135"/>
                  <a:pt x="47" y="133"/>
                  <a:pt x="48" y="133"/>
                </a:cubicBezTo>
                <a:close/>
                <a:moveTo>
                  <a:pt x="112" y="112"/>
                </a:moveTo>
                <a:cubicBezTo>
                  <a:pt x="113" y="112"/>
                  <a:pt x="115" y="113"/>
                  <a:pt x="115" y="115"/>
                </a:cubicBezTo>
                <a:cubicBezTo>
                  <a:pt x="115" y="116"/>
                  <a:pt x="113" y="117"/>
                  <a:pt x="112" y="117"/>
                </a:cubicBezTo>
                <a:cubicBezTo>
                  <a:pt x="111" y="117"/>
                  <a:pt x="109" y="116"/>
                  <a:pt x="109" y="115"/>
                </a:cubicBezTo>
                <a:cubicBezTo>
                  <a:pt x="109" y="113"/>
                  <a:pt x="111" y="112"/>
                  <a:pt x="112" y="112"/>
                </a:cubicBezTo>
                <a:close/>
                <a:moveTo>
                  <a:pt x="96" y="112"/>
                </a:moveTo>
                <a:cubicBezTo>
                  <a:pt x="97" y="112"/>
                  <a:pt x="99" y="113"/>
                  <a:pt x="99" y="115"/>
                </a:cubicBezTo>
                <a:cubicBezTo>
                  <a:pt x="99" y="116"/>
                  <a:pt x="97" y="117"/>
                  <a:pt x="96" y="117"/>
                </a:cubicBezTo>
                <a:cubicBezTo>
                  <a:pt x="95" y="117"/>
                  <a:pt x="93" y="116"/>
                  <a:pt x="93" y="115"/>
                </a:cubicBezTo>
                <a:cubicBezTo>
                  <a:pt x="93" y="113"/>
                  <a:pt x="95" y="112"/>
                  <a:pt x="96" y="112"/>
                </a:cubicBezTo>
                <a:close/>
                <a:moveTo>
                  <a:pt x="104" y="104"/>
                </a:moveTo>
                <a:cubicBezTo>
                  <a:pt x="105" y="104"/>
                  <a:pt x="107" y="105"/>
                  <a:pt x="107" y="107"/>
                </a:cubicBezTo>
                <a:cubicBezTo>
                  <a:pt x="107" y="108"/>
                  <a:pt x="105" y="109"/>
                  <a:pt x="104" y="109"/>
                </a:cubicBezTo>
                <a:cubicBezTo>
                  <a:pt x="103" y="109"/>
                  <a:pt x="101" y="108"/>
                  <a:pt x="101" y="107"/>
                </a:cubicBezTo>
                <a:cubicBezTo>
                  <a:pt x="101" y="105"/>
                  <a:pt x="103" y="104"/>
                  <a:pt x="104" y="104"/>
                </a:cubicBezTo>
                <a:close/>
                <a:moveTo>
                  <a:pt x="104" y="120"/>
                </a:moveTo>
                <a:cubicBezTo>
                  <a:pt x="105" y="120"/>
                  <a:pt x="107" y="121"/>
                  <a:pt x="107" y="123"/>
                </a:cubicBezTo>
                <a:cubicBezTo>
                  <a:pt x="107" y="124"/>
                  <a:pt x="105" y="125"/>
                  <a:pt x="104" y="125"/>
                </a:cubicBezTo>
                <a:cubicBezTo>
                  <a:pt x="103" y="125"/>
                  <a:pt x="101" y="124"/>
                  <a:pt x="101" y="123"/>
                </a:cubicBezTo>
                <a:cubicBezTo>
                  <a:pt x="101" y="121"/>
                  <a:pt x="103" y="120"/>
                  <a:pt x="104" y="120"/>
                </a:cubicBezTo>
                <a:close/>
                <a:moveTo>
                  <a:pt x="80" y="112"/>
                </a:moveTo>
                <a:cubicBezTo>
                  <a:pt x="81" y="112"/>
                  <a:pt x="83" y="113"/>
                  <a:pt x="83" y="115"/>
                </a:cubicBezTo>
                <a:cubicBezTo>
                  <a:pt x="83" y="116"/>
                  <a:pt x="81" y="117"/>
                  <a:pt x="80" y="117"/>
                </a:cubicBezTo>
                <a:cubicBezTo>
                  <a:pt x="79" y="117"/>
                  <a:pt x="77" y="116"/>
                  <a:pt x="77" y="115"/>
                </a:cubicBezTo>
                <a:cubicBezTo>
                  <a:pt x="77" y="113"/>
                  <a:pt x="79" y="112"/>
                  <a:pt x="80" y="112"/>
                </a:cubicBezTo>
                <a:close/>
                <a:moveTo>
                  <a:pt x="72" y="104"/>
                </a:moveTo>
                <a:cubicBezTo>
                  <a:pt x="73" y="104"/>
                  <a:pt x="75" y="105"/>
                  <a:pt x="75" y="107"/>
                </a:cubicBezTo>
                <a:cubicBezTo>
                  <a:pt x="75" y="108"/>
                  <a:pt x="73" y="109"/>
                  <a:pt x="72" y="109"/>
                </a:cubicBezTo>
                <a:cubicBezTo>
                  <a:pt x="71" y="109"/>
                  <a:pt x="69" y="108"/>
                  <a:pt x="69" y="107"/>
                </a:cubicBezTo>
                <a:cubicBezTo>
                  <a:pt x="69" y="105"/>
                  <a:pt x="71" y="104"/>
                  <a:pt x="72" y="104"/>
                </a:cubicBezTo>
                <a:close/>
                <a:moveTo>
                  <a:pt x="88" y="104"/>
                </a:moveTo>
                <a:cubicBezTo>
                  <a:pt x="89" y="104"/>
                  <a:pt x="91" y="105"/>
                  <a:pt x="91" y="107"/>
                </a:cubicBezTo>
                <a:cubicBezTo>
                  <a:pt x="91" y="108"/>
                  <a:pt x="89" y="109"/>
                  <a:pt x="88" y="109"/>
                </a:cubicBezTo>
                <a:cubicBezTo>
                  <a:pt x="87" y="109"/>
                  <a:pt x="85" y="108"/>
                  <a:pt x="85" y="107"/>
                </a:cubicBezTo>
                <a:cubicBezTo>
                  <a:pt x="85" y="105"/>
                  <a:pt x="87" y="104"/>
                  <a:pt x="88" y="104"/>
                </a:cubicBezTo>
                <a:close/>
                <a:moveTo>
                  <a:pt x="88" y="120"/>
                </a:moveTo>
                <a:cubicBezTo>
                  <a:pt x="89" y="120"/>
                  <a:pt x="91" y="121"/>
                  <a:pt x="91" y="123"/>
                </a:cubicBezTo>
                <a:cubicBezTo>
                  <a:pt x="91" y="124"/>
                  <a:pt x="89" y="125"/>
                  <a:pt x="88" y="125"/>
                </a:cubicBezTo>
                <a:cubicBezTo>
                  <a:pt x="87" y="125"/>
                  <a:pt x="85" y="124"/>
                  <a:pt x="85" y="123"/>
                </a:cubicBezTo>
                <a:cubicBezTo>
                  <a:pt x="85" y="121"/>
                  <a:pt x="87" y="120"/>
                  <a:pt x="88" y="12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46" name="Freeform 1143">
            <a:extLst>
              <a:ext uri="{FF2B5EF4-FFF2-40B4-BE49-F238E27FC236}">
                <a16:creationId xmlns:a16="http://schemas.microsoft.com/office/drawing/2014/main" xmlns="" id="{980E06B8-C1AD-4B82-A8A4-FF29E5518783}"/>
              </a:ext>
            </a:extLst>
          </p:cNvPr>
          <p:cNvSpPr>
            <a:spLocks noEditPoints="1"/>
          </p:cNvSpPr>
          <p:nvPr/>
        </p:nvSpPr>
        <p:spPr bwMode="auto">
          <a:xfrm>
            <a:off x="8721725" y="974725"/>
            <a:ext cx="547688" cy="552450"/>
          </a:xfrm>
          <a:custGeom>
            <a:avLst/>
            <a:gdLst>
              <a:gd name="T0" fmla="*/ 125 w 160"/>
              <a:gd name="T1" fmla="*/ 0 h 160"/>
              <a:gd name="T2" fmla="*/ 40 w 160"/>
              <a:gd name="T3" fmla="*/ 0 h 160"/>
              <a:gd name="T4" fmla="*/ 149 w 160"/>
              <a:gd name="T5" fmla="*/ 160 h 160"/>
              <a:gd name="T6" fmla="*/ 120 w 160"/>
              <a:gd name="T7" fmla="*/ 29 h 160"/>
              <a:gd name="T8" fmla="*/ 83 w 160"/>
              <a:gd name="T9" fmla="*/ 37 h 160"/>
              <a:gd name="T10" fmla="*/ 61 w 160"/>
              <a:gd name="T11" fmla="*/ 53 h 160"/>
              <a:gd name="T12" fmla="*/ 77 w 160"/>
              <a:gd name="T13" fmla="*/ 29 h 160"/>
              <a:gd name="T14" fmla="*/ 40 w 160"/>
              <a:gd name="T15" fmla="*/ 29 h 160"/>
              <a:gd name="T16" fmla="*/ 24 w 160"/>
              <a:gd name="T17" fmla="*/ 53 h 160"/>
              <a:gd name="T18" fmla="*/ 127 w 160"/>
              <a:gd name="T19" fmla="*/ 72 h 160"/>
              <a:gd name="T20" fmla="*/ 109 w 160"/>
              <a:gd name="T21" fmla="*/ 155 h 160"/>
              <a:gd name="T22" fmla="*/ 104 w 160"/>
              <a:gd name="T23" fmla="*/ 144 h 160"/>
              <a:gd name="T24" fmla="*/ 93 w 160"/>
              <a:gd name="T25" fmla="*/ 152 h 160"/>
              <a:gd name="T26" fmla="*/ 75 w 160"/>
              <a:gd name="T27" fmla="*/ 155 h 160"/>
              <a:gd name="T28" fmla="*/ 56 w 160"/>
              <a:gd name="T29" fmla="*/ 155 h 160"/>
              <a:gd name="T30" fmla="*/ 37 w 160"/>
              <a:gd name="T31" fmla="*/ 152 h 160"/>
              <a:gd name="T32" fmla="*/ 19 w 160"/>
              <a:gd name="T33" fmla="*/ 152 h 160"/>
              <a:gd name="T34" fmla="*/ 5 w 160"/>
              <a:gd name="T35" fmla="*/ 51 h 160"/>
              <a:gd name="T36" fmla="*/ 11 w 160"/>
              <a:gd name="T37" fmla="*/ 56 h 160"/>
              <a:gd name="T38" fmla="*/ 18 w 160"/>
              <a:gd name="T39" fmla="*/ 58 h 160"/>
              <a:gd name="T40" fmla="*/ 30 w 160"/>
              <a:gd name="T41" fmla="*/ 58 h 160"/>
              <a:gd name="T42" fmla="*/ 39 w 160"/>
              <a:gd name="T43" fmla="*/ 52 h 160"/>
              <a:gd name="T44" fmla="*/ 44 w 160"/>
              <a:gd name="T45" fmla="*/ 50 h 160"/>
              <a:gd name="T46" fmla="*/ 51 w 160"/>
              <a:gd name="T47" fmla="*/ 56 h 160"/>
              <a:gd name="T48" fmla="*/ 61 w 160"/>
              <a:gd name="T49" fmla="*/ 59 h 160"/>
              <a:gd name="T50" fmla="*/ 72 w 160"/>
              <a:gd name="T51" fmla="*/ 56 h 160"/>
              <a:gd name="T52" fmla="*/ 79 w 160"/>
              <a:gd name="T53" fmla="*/ 50 h 160"/>
              <a:gd name="T54" fmla="*/ 83 w 160"/>
              <a:gd name="T55" fmla="*/ 52 h 160"/>
              <a:gd name="T56" fmla="*/ 93 w 160"/>
              <a:gd name="T57" fmla="*/ 58 h 160"/>
              <a:gd name="T58" fmla="*/ 104 w 160"/>
              <a:gd name="T59" fmla="*/ 58 h 160"/>
              <a:gd name="T60" fmla="*/ 112 w 160"/>
              <a:gd name="T61" fmla="*/ 54 h 160"/>
              <a:gd name="T62" fmla="*/ 118 w 160"/>
              <a:gd name="T63" fmla="*/ 48 h 160"/>
              <a:gd name="T64" fmla="*/ 125 w 160"/>
              <a:gd name="T65" fmla="*/ 55 h 160"/>
              <a:gd name="T66" fmla="*/ 133 w 160"/>
              <a:gd name="T67" fmla="*/ 58 h 160"/>
              <a:gd name="T68" fmla="*/ 145 w 160"/>
              <a:gd name="T69" fmla="*/ 58 h 160"/>
              <a:gd name="T70" fmla="*/ 152 w 160"/>
              <a:gd name="T71" fmla="*/ 54 h 160"/>
              <a:gd name="T72" fmla="*/ 120 w 160"/>
              <a:gd name="T73" fmla="*/ 37 h 160"/>
              <a:gd name="T74" fmla="*/ 99 w 160"/>
              <a:gd name="T75" fmla="*/ 141 h 160"/>
              <a:gd name="T76" fmla="*/ 16 w 160"/>
              <a:gd name="T77" fmla="*/ 136 h 160"/>
              <a:gd name="T78" fmla="*/ 38 w 160"/>
              <a:gd name="T79" fmla="*/ 97 h 160"/>
              <a:gd name="T80" fmla="*/ 43 w 160"/>
              <a:gd name="T81" fmla="*/ 105 h 160"/>
              <a:gd name="T82" fmla="*/ 51 w 160"/>
              <a:gd name="T83" fmla="*/ 104 h 160"/>
              <a:gd name="T84" fmla="*/ 58 w 160"/>
              <a:gd name="T85" fmla="*/ 98 h 160"/>
              <a:gd name="T86" fmla="*/ 38 w 160"/>
              <a:gd name="T87" fmla="*/ 123 h 160"/>
              <a:gd name="T88" fmla="*/ 67 w 160"/>
              <a:gd name="T89" fmla="*/ 94 h 160"/>
              <a:gd name="T90" fmla="*/ 67 w 160"/>
              <a:gd name="T91" fmla="*/ 94 h 160"/>
              <a:gd name="T92" fmla="*/ 21 w 160"/>
              <a:gd name="T93" fmla="*/ 144 h 160"/>
              <a:gd name="T94" fmla="*/ 8 w 160"/>
              <a:gd name="T95" fmla="*/ 149 h 160"/>
              <a:gd name="T96" fmla="*/ 43 w 160"/>
              <a:gd name="T97" fmla="*/ 144 h 160"/>
              <a:gd name="T98" fmla="*/ 32 w 160"/>
              <a:gd name="T99" fmla="*/ 144 h 160"/>
              <a:gd name="T100" fmla="*/ 64 w 160"/>
              <a:gd name="T101" fmla="*/ 144 h 160"/>
              <a:gd name="T102" fmla="*/ 53 w 160"/>
              <a:gd name="T103" fmla="*/ 144 h 160"/>
              <a:gd name="T104" fmla="*/ 85 w 160"/>
              <a:gd name="T105" fmla="*/ 144 h 160"/>
              <a:gd name="T106" fmla="*/ 75 w 160"/>
              <a:gd name="T107" fmla="*/ 144 h 160"/>
              <a:gd name="T108" fmla="*/ 96 w 160"/>
              <a:gd name="T109" fmla="*/ 144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160" h="160">
                <a:moveTo>
                  <a:pt x="160" y="31"/>
                </a:moveTo>
                <a:cubicBezTo>
                  <a:pt x="160" y="31"/>
                  <a:pt x="160" y="31"/>
                  <a:pt x="160" y="30"/>
                </a:cubicBezTo>
                <a:cubicBezTo>
                  <a:pt x="159" y="30"/>
                  <a:pt x="159" y="30"/>
                  <a:pt x="159" y="30"/>
                </a:cubicBezTo>
                <a:cubicBezTo>
                  <a:pt x="159" y="30"/>
                  <a:pt x="159" y="30"/>
                  <a:pt x="159" y="30"/>
                </a:cubicBezTo>
                <a:cubicBezTo>
                  <a:pt x="160" y="30"/>
                  <a:pt x="160" y="30"/>
                  <a:pt x="160" y="30"/>
                </a:cubicBezTo>
                <a:cubicBezTo>
                  <a:pt x="155" y="14"/>
                  <a:pt x="142" y="3"/>
                  <a:pt x="125" y="0"/>
                </a:cubicBezTo>
                <a:cubicBezTo>
                  <a:pt x="125" y="0"/>
                  <a:pt x="125" y="0"/>
                  <a:pt x="125" y="0"/>
                </a:cubicBezTo>
                <a:cubicBezTo>
                  <a:pt x="83" y="0"/>
                  <a:pt x="83" y="0"/>
                  <a:pt x="83" y="0"/>
                </a:cubicBezTo>
                <a:cubicBezTo>
                  <a:pt x="83" y="0"/>
                  <a:pt x="83" y="0"/>
                  <a:pt x="83" y="0"/>
                </a:cubicBezTo>
                <a:cubicBezTo>
                  <a:pt x="82" y="0"/>
                  <a:pt x="82" y="0"/>
                  <a:pt x="82" y="0"/>
                </a:cubicBezTo>
                <a:cubicBezTo>
                  <a:pt x="78" y="0"/>
                  <a:pt x="78" y="0"/>
                  <a:pt x="78" y="0"/>
                </a:cubicBezTo>
                <a:cubicBezTo>
                  <a:pt x="77" y="0"/>
                  <a:pt x="77" y="0"/>
                  <a:pt x="77" y="0"/>
                </a:cubicBezTo>
                <a:cubicBezTo>
                  <a:pt x="77" y="0"/>
                  <a:pt x="77" y="0"/>
                  <a:pt x="77" y="0"/>
                </a:cubicBezTo>
                <a:cubicBezTo>
                  <a:pt x="40" y="0"/>
                  <a:pt x="40" y="0"/>
                  <a:pt x="40" y="0"/>
                </a:cubicBezTo>
                <a:cubicBezTo>
                  <a:pt x="22" y="0"/>
                  <a:pt x="5" y="13"/>
                  <a:pt x="0" y="30"/>
                </a:cubicBezTo>
                <a:cubicBezTo>
                  <a:pt x="0" y="31"/>
                  <a:pt x="0" y="31"/>
                  <a:pt x="0" y="31"/>
                </a:cubicBezTo>
                <a:cubicBezTo>
                  <a:pt x="0" y="32"/>
                  <a:pt x="0" y="32"/>
                  <a:pt x="0" y="32"/>
                </a:cubicBezTo>
                <a:cubicBezTo>
                  <a:pt x="0" y="37"/>
                  <a:pt x="0" y="37"/>
                  <a:pt x="0" y="37"/>
                </a:cubicBezTo>
                <a:cubicBezTo>
                  <a:pt x="0" y="160"/>
                  <a:pt x="0" y="160"/>
                  <a:pt x="0" y="160"/>
                </a:cubicBezTo>
                <a:cubicBezTo>
                  <a:pt x="104" y="160"/>
                  <a:pt x="104" y="160"/>
                  <a:pt x="104" y="160"/>
                </a:cubicBezTo>
                <a:cubicBezTo>
                  <a:pt x="149" y="160"/>
                  <a:pt x="149" y="160"/>
                  <a:pt x="149" y="160"/>
                </a:cubicBezTo>
                <a:cubicBezTo>
                  <a:pt x="160" y="160"/>
                  <a:pt x="160" y="160"/>
                  <a:pt x="160" y="160"/>
                </a:cubicBezTo>
                <a:cubicBezTo>
                  <a:pt x="160" y="37"/>
                  <a:pt x="160" y="37"/>
                  <a:pt x="160" y="37"/>
                </a:cubicBezTo>
                <a:cubicBezTo>
                  <a:pt x="160" y="32"/>
                  <a:pt x="160" y="32"/>
                  <a:pt x="160" y="32"/>
                </a:cubicBezTo>
                <a:cubicBezTo>
                  <a:pt x="160" y="32"/>
                  <a:pt x="160" y="32"/>
                  <a:pt x="160" y="31"/>
                </a:cubicBezTo>
                <a:close/>
                <a:moveTo>
                  <a:pt x="122" y="5"/>
                </a:moveTo>
                <a:cubicBezTo>
                  <a:pt x="137" y="6"/>
                  <a:pt x="149" y="16"/>
                  <a:pt x="154" y="29"/>
                </a:cubicBezTo>
                <a:cubicBezTo>
                  <a:pt x="120" y="29"/>
                  <a:pt x="120" y="29"/>
                  <a:pt x="120" y="29"/>
                </a:cubicBezTo>
                <a:cubicBezTo>
                  <a:pt x="119" y="29"/>
                  <a:pt x="119" y="29"/>
                  <a:pt x="119" y="29"/>
                </a:cubicBezTo>
                <a:cubicBezTo>
                  <a:pt x="117" y="19"/>
                  <a:pt x="110" y="10"/>
                  <a:pt x="102" y="5"/>
                </a:cubicBezTo>
                <a:cubicBezTo>
                  <a:pt x="120" y="5"/>
                  <a:pt x="120" y="5"/>
                  <a:pt x="120" y="5"/>
                </a:cubicBezTo>
                <a:lnTo>
                  <a:pt x="122" y="5"/>
                </a:lnTo>
                <a:close/>
                <a:moveTo>
                  <a:pt x="115" y="37"/>
                </a:moveTo>
                <a:cubicBezTo>
                  <a:pt x="115" y="46"/>
                  <a:pt x="107" y="53"/>
                  <a:pt x="99" y="53"/>
                </a:cubicBezTo>
                <a:cubicBezTo>
                  <a:pt x="90" y="53"/>
                  <a:pt x="83" y="46"/>
                  <a:pt x="83" y="37"/>
                </a:cubicBezTo>
                <a:cubicBezTo>
                  <a:pt x="83" y="35"/>
                  <a:pt x="83" y="35"/>
                  <a:pt x="83" y="35"/>
                </a:cubicBezTo>
                <a:cubicBezTo>
                  <a:pt x="115" y="35"/>
                  <a:pt x="115" y="35"/>
                  <a:pt x="115" y="35"/>
                </a:cubicBezTo>
                <a:lnTo>
                  <a:pt x="115" y="37"/>
                </a:lnTo>
                <a:close/>
                <a:moveTo>
                  <a:pt x="45" y="35"/>
                </a:moveTo>
                <a:cubicBezTo>
                  <a:pt x="77" y="35"/>
                  <a:pt x="77" y="35"/>
                  <a:pt x="77" y="35"/>
                </a:cubicBezTo>
                <a:cubicBezTo>
                  <a:pt x="77" y="37"/>
                  <a:pt x="77" y="37"/>
                  <a:pt x="77" y="37"/>
                </a:cubicBezTo>
                <a:cubicBezTo>
                  <a:pt x="77" y="46"/>
                  <a:pt x="70" y="53"/>
                  <a:pt x="61" y="53"/>
                </a:cubicBezTo>
                <a:cubicBezTo>
                  <a:pt x="53" y="53"/>
                  <a:pt x="45" y="46"/>
                  <a:pt x="45" y="37"/>
                </a:cubicBezTo>
                <a:lnTo>
                  <a:pt x="45" y="35"/>
                </a:lnTo>
                <a:close/>
                <a:moveTo>
                  <a:pt x="83" y="5"/>
                </a:moveTo>
                <a:cubicBezTo>
                  <a:pt x="97" y="6"/>
                  <a:pt x="110" y="15"/>
                  <a:pt x="114" y="29"/>
                </a:cubicBezTo>
                <a:cubicBezTo>
                  <a:pt x="83" y="29"/>
                  <a:pt x="83" y="29"/>
                  <a:pt x="83" y="29"/>
                </a:cubicBezTo>
                <a:lnTo>
                  <a:pt x="83" y="5"/>
                </a:lnTo>
                <a:close/>
                <a:moveTo>
                  <a:pt x="77" y="29"/>
                </a:moveTo>
                <a:cubicBezTo>
                  <a:pt x="46" y="29"/>
                  <a:pt x="46" y="29"/>
                  <a:pt x="46" y="29"/>
                </a:cubicBezTo>
                <a:cubicBezTo>
                  <a:pt x="50" y="15"/>
                  <a:pt x="63" y="6"/>
                  <a:pt x="77" y="5"/>
                </a:cubicBezTo>
                <a:lnTo>
                  <a:pt x="77" y="29"/>
                </a:lnTo>
                <a:close/>
                <a:moveTo>
                  <a:pt x="40" y="5"/>
                </a:moveTo>
                <a:cubicBezTo>
                  <a:pt x="58" y="5"/>
                  <a:pt x="58" y="5"/>
                  <a:pt x="58" y="5"/>
                </a:cubicBezTo>
                <a:cubicBezTo>
                  <a:pt x="50" y="10"/>
                  <a:pt x="43" y="19"/>
                  <a:pt x="41" y="29"/>
                </a:cubicBezTo>
                <a:cubicBezTo>
                  <a:pt x="40" y="29"/>
                  <a:pt x="40" y="29"/>
                  <a:pt x="40" y="29"/>
                </a:cubicBezTo>
                <a:cubicBezTo>
                  <a:pt x="6" y="29"/>
                  <a:pt x="6" y="29"/>
                  <a:pt x="6" y="29"/>
                </a:cubicBezTo>
                <a:cubicBezTo>
                  <a:pt x="11" y="15"/>
                  <a:pt x="25" y="5"/>
                  <a:pt x="40" y="5"/>
                </a:cubicBezTo>
                <a:close/>
                <a:moveTo>
                  <a:pt x="5" y="35"/>
                </a:moveTo>
                <a:cubicBezTo>
                  <a:pt x="39" y="35"/>
                  <a:pt x="39" y="35"/>
                  <a:pt x="39" y="35"/>
                </a:cubicBezTo>
                <a:cubicBezTo>
                  <a:pt x="40" y="35"/>
                  <a:pt x="40" y="35"/>
                  <a:pt x="40" y="35"/>
                </a:cubicBezTo>
                <a:cubicBezTo>
                  <a:pt x="40" y="37"/>
                  <a:pt x="40" y="37"/>
                  <a:pt x="40" y="37"/>
                </a:cubicBezTo>
                <a:cubicBezTo>
                  <a:pt x="40" y="46"/>
                  <a:pt x="33" y="53"/>
                  <a:pt x="24" y="53"/>
                </a:cubicBezTo>
                <a:cubicBezTo>
                  <a:pt x="21" y="53"/>
                  <a:pt x="21" y="53"/>
                  <a:pt x="21" y="53"/>
                </a:cubicBezTo>
                <a:cubicBezTo>
                  <a:pt x="13" y="53"/>
                  <a:pt x="5" y="46"/>
                  <a:pt x="5" y="37"/>
                </a:cubicBezTo>
                <a:lnTo>
                  <a:pt x="5" y="35"/>
                </a:lnTo>
                <a:close/>
                <a:moveTo>
                  <a:pt x="144" y="117"/>
                </a:moveTo>
                <a:cubicBezTo>
                  <a:pt x="109" y="117"/>
                  <a:pt x="109" y="117"/>
                  <a:pt x="109" y="117"/>
                </a:cubicBezTo>
                <a:cubicBezTo>
                  <a:pt x="109" y="89"/>
                  <a:pt x="109" y="89"/>
                  <a:pt x="109" y="89"/>
                </a:cubicBezTo>
                <a:cubicBezTo>
                  <a:pt x="109" y="80"/>
                  <a:pt x="117" y="72"/>
                  <a:pt x="127" y="72"/>
                </a:cubicBezTo>
                <a:cubicBezTo>
                  <a:pt x="136" y="72"/>
                  <a:pt x="144" y="80"/>
                  <a:pt x="144" y="89"/>
                </a:cubicBezTo>
                <a:lnTo>
                  <a:pt x="144" y="117"/>
                </a:lnTo>
                <a:close/>
                <a:moveTo>
                  <a:pt x="109" y="155"/>
                </a:moveTo>
                <a:cubicBezTo>
                  <a:pt x="109" y="123"/>
                  <a:pt x="109" y="123"/>
                  <a:pt x="109" y="123"/>
                </a:cubicBezTo>
                <a:cubicBezTo>
                  <a:pt x="144" y="123"/>
                  <a:pt x="144" y="123"/>
                  <a:pt x="144" y="123"/>
                </a:cubicBezTo>
                <a:cubicBezTo>
                  <a:pt x="144" y="155"/>
                  <a:pt x="144" y="155"/>
                  <a:pt x="144" y="155"/>
                </a:cubicBezTo>
                <a:lnTo>
                  <a:pt x="109" y="155"/>
                </a:lnTo>
                <a:close/>
                <a:moveTo>
                  <a:pt x="155" y="51"/>
                </a:moveTo>
                <a:cubicBezTo>
                  <a:pt x="155" y="155"/>
                  <a:pt x="155" y="155"/>
                  <a:pt x="155" y="155"/>
                </a:cubicBezTo>
                <a:cubicBezTo>
                  <a:pt x="149" y="155"/>
                  <a:pt x="149" y="155"/>
                  <a:pt x="149" y="155"/>
                </a:cubicBezTo>
                <a:cubicBezTo>
                  <a:pt x="149" y="89"/>
                  <a:pt x="149" y="89"/>
                  <a:pt x="149" y="89"/>
                </a:cubicBezTo>
                <a:cubicBezTo>
                  <a:pt x="149" y="77"/>
                  <a:pt x="139" y="67"/>
                  <a:pt x="127" y="67"/>
                </a:cubicBezTo>
                <a:cubicBezTo>
                  <a:pt x="114" y="67"/>
                  <a:pt x="104" y="77"/>
                  <a:pt x="104" y="89"/>
                </a:cubicBezTo>
                <a:cubicBezTo>
                  <a:pt x="104" y="144"/>
                  <a:pt x="104" y="144"/>
                  <a:pt x="104" y="144"/>
                </a:cubicBezTo>
                <a:cubicBezTo>
                  <a:pt x="103" y="144"/>
                  <a:pt x="101" y="145"/>
                  <a:pt x="101" y="147"/>
                </a:cubicBezTo>
                <a:cubicBezTo>
                  <a:pt x="101" y="148"/>
                  <a:pt x="103" y="149"/>
                  <a:pt x="104" y="149"/>
                </a:cubicBezTo>
                <a:cubicBezTo>
                  <a:pt x="104" y="152"/>
                  <a:pt x="104" y="152"/>
                  <a:pt x="104" y="152"/>
                </a:cubicBezTo>
                <a:cubicBezTo>
                  <a:pt x="101" y="152"/>
                  <a:pt x="101" y="152"/>
                  <a:pt x="101" y="152"/>
                </a:cubicBezTo>
                <a:cubicBezTo>
                  <a:pt x="100" y="152"/>
                  <a:pt x="99" y="153"/>
                  <a:pt x="99" y="155"/>
                </a:cubicBezTo>
                <a:cubicBezTo>
                  <a:pt x="96" y="155"/>
                  <a:pt x="96" y="155"/>
                  <a:pt x="96" y="155"/>
                </a:cubicBezTo>
                <a:cubicBezTo>
                  <a:pt x="96" y="153"/>
                  <a:pt x="95" y="152"/>
                  <a:pt x="93" y="152"/>
                </a:cubicBezTo>
                <a:cubicBezTo>
                  <a:pt x="91" y="152"/>
                  <a:pt x="91" y="152"/>
                  <a:pt x="91" y="152"/>
                </a:cubicBezTo>
                <a:cubicBezTo>
                  <a:pt x="89" y="152"/>
                  <a:pt x="88" y="153"/>
                  <a:pt x="88" y="155"/>
                </a:cubicBezTo>
                <a:cubicBezTo>
                  <a:pt x="85" y="155"/>
                  <a:pt x="85" y="155"/>
                  <a:pt x="85" y="155"/>
                </a:cubicBezTo>
                <a:cubicBezTo>
                  <a:pt x="85" y="153"/>
                  <a:pt x="84" y="152"/>
                  <a:pt x="83" y="152"/>
                </a:cubicBezTo>
                <a:cubicBezTo>
                  <a:pt x="80" y="152"/>
                  <a:pt x="80" y="152"/>
                  <a:pt x="80" y="152"/>
                </a:cubicBezTo>
                <a:cubicBezTo>
                  <a:pt x="79" y="152"/>
                  <a:pt x="77" y="153"/>
                  <a:pt x="77" y="155"/>
                </a:cubicBezTo>
                <a:cubicBezTo>
                  <a:pt x="75" y="155"/>
                  <a:pt x="75" y="155"/>
                  <a:pt x="75" y="155"/>
                </a:cubicBezTo>
                <a:cubicBezTo>
                  <a:pt x="75" y="153"/>
                  <a:pt x="73" y="152"/>
                  <a:pt x="72" y="152"/>
                </a:cubicBezTo>
                <a:cubicBezTo>
                  <a:pt x="69" y="152"/>
                  <a:pt x="69" y="152"/>
                  <a:pt x="69" y="152"/>
                </a:cubicBezTo>
                <a:cubicBezTo>
                  <a:pt x="68" y="152"/>
                  <a:pt x="67" y="153"/>
                  <a:pt x="67" y="155"/>
                </a:cubicBezTo>
                <a:cubicBezTo>
                  <a:pt x="64" y="155"/>
                  <a:pt x="64" y="155"/>
                  <a:pt x="64" y="155"/>
                </a:cubicBezTo>
                <a:cubicBezTo>
                  <a:pt x="64" y="153"/>
                  <a:pt x="63" y="152"/>
                  <a:pt x="61" y="152"/>
                </a:cubicBezTo>
                <a:cubicBezTo>
                  <a:pt x="59" y="152"/>
                  <a:pt x="59" y="152"/>
                  <a:pt x="59" y="152"/>
                </a:cubicBezTo>
                <a:cubicBezTo>
                  <a:pt x="57" y="152"/>
                  <a:pt x="56" y="153"/>
                  <a:pt x="56" y="155"/>
                </a:cubicBezTo>
                <a:cubicBezTo>
                  <a:pt x="53" y="155"/>
                  <a:pt x="53" y="155"/>
                  <a:pt x="53" y="155"/>
                </a:cubicBezTo>
                <a:cubicBezTo>
                  <a:pt x="53" y="153"/>
                  <a:pt x="52" y="152"/>
                  <a:pt x="51" y="152"/>
                </a:cubicBezTo>
                <a:cubicBezTo>
                  <a:pt x="48" y="152"/>
                  <a:pt x="48" y="152"/>
                  <a:pt x="48" y="152"/>
                </a:cubicBezTo>
                <a:cubicBezTo>
                  <a:pt x="47" y="152"/>
                  <a:pt x="45" y="153"/>
                  <a:pt x="45" y="155"/>
                </a:cubicBezTo>
                <a:cubicBezTo>
                  <a:pt x="43" y="155"/>
                  <a:pt x="43" y="155"/>
                  <a:pt x="43" y="155"/>
                </a:cubicBezTo>
                <a:cubicBezTo>
                  <a:pt x="43" y="153"/>
                  <a:pt x="41" y="152"/>
                  <a:pt x="40" y="152"/>
                </a:cubicBezTo>
                <a:cubicBezTo>
                  <a:pt x="37" y="152"/>
                  <a:pt x="37" y="152"/>
                  <a:pt x="37" y="152"/>
                </a:cubicBezTo>
                <a:cubicBezTo>
                  <a:pt x="36" y="152"/>
                  <a:pt x="35" y="153"/>
                  <a:pt x="35" y="155"/>
                </a:cubicBezTo>
                <a:cubicBezTo>
                  <a:pt x="32" y="155"/>
                  <a:pt x="32" y="155"/>
                  <a:pt x="32" y="155"/>
                </a:cubicBezTo>
                <a:cubicBezTo>
                  <a:pt x="32" y="153"/>
                  <a:pt x="31" y="152"/>
                  <a:pt x="29" y="152"/>
                </a:cubicBezTo>
                <a:cubicBezTo>
                  <a:pt x="27" y="152"/>
                  <a:pt x="27" y="152"/>
                  <a:pt x="27" y="152"/>
                </a:cubicBezTo>
                <a:cubicBezTo>
                  <a:pt x="25" y="152"/>
                  <a:pt x="24" y="153"/>
                  <a:pt x="24" y="155"/>
                </a:cubicBezTo>
                <a:cubicBezTo>
                  <a:pt x="21" y="155"/>
                  <a:pt x="21" y="155"/>
                  <a:pt x="21" y="155"/>
                </a:cubicBezTo>
                <a:cubicBezTo>
                  <a:pt x="21" y="153"/>
                  <a:pt x="20" y="152"/>
                  <a:pt x="19" y="152"/>
                </a:cubicBezTo>
                <a:cubicBezTo>
                  <a:pt x="16" y="152"/>
                  <a:pt x="16" y="152"/>
                  <a:pt x="16" y="152"/>
                </a:cubicBezTo>
                <a:cubicBezTo>
                  <a:pt x="15" y="152"/>
                  <a:pt x="13" y="153"/>
                  <a:pt x="13" y="155"/>
                </a:cubicBezTo>
                <a:cubicBezTo>
                  <a:pt x="11" y="155"/>
                  <a:pt x="11" y="155"/>
                  <a:pt x="11" y="155"/>
                </a:cubicBezTo>
                <a:cubicBezTo>
                  <a:pt x="11" y="153"/>
                  <a:pt x="9" y="152"/>
                  <a:pt x="8" y="152"/>
                </a:cubicBezTo>
                <a:cubicBezTo>
                  <a:pt x="5" y="152"/>
                  <a:pt x="5" y="152"/>
                  <a:pt x="5" y="152"/>
                </a:cubicBezTo>
                <a:cubicBezTo>
                  <a:pt x="5" y="147"/>
                  <a:pt x="5" y="147"/>
                  <a:pt x="5" y="147"/>
                </a:cubicBezTo>
                <a:cubicBezTo>
                  <a:pt x="5" y="51"/>
                  <a:pt x="5" y="51"/>
                  <a:pt x="5" y="51"/>
                </a:cubicBezTo>
                <a:cubicBezTo>
                  <a:pt x="5" y="52"/>
                  <a:pt x="6" y="52"/>
                  <a:pt x="6" y="52"/>
                </a:cubicBezTo>
                <a:cubicBezTo>
                  <a:pt x="6" y="52"/>
                  <a:pt x="6" y="52"/>
                  <a:pt x="7" y="53"/>
                </a:cubicBezTo>
                <a:cubicBezTo>
                  <a:pt x="7" y="53"/>
                  <a:pt x="7" y="53"/>
                  <a:pt x="7" y="53"/>
                </a:cubicBezTo>
                <a:cubicBezTo>
                  <a:pt x="8" y="54"/>
                  <a:pt x="8" y="54"/>
                  <a:pt x="8" y="54"/>
                </a:cubicBezTo>
                <a:cubicBezTo>
                  <a:pt x="8" y="54"/>
                  <a:pt x="9" y="55"/>
                  <a:pt x="9" y="55"/>
                </a:cubicBezTo>
                <a:cubicBezTo>
                  <a:pt x="9" y="55"/>
                  <a:pt x="10" y="55"/>
                  <a:pt x="10" y="55"/>
                </a:cubicBezTo>
                <a:cubicBezTo>
                  <a:pt x="10" y="56"/>
                  <a:pt x="11" y="56"/>
                  <a:pt x="11" y="56"/>
                </a:cubicBezTo>
                <a:cubicBezTo>
                  <a:pt x="11" y="56"/>
                  <a:pt x="12" y="56"/>
                  <a:pt x="12" y="56"/>
                </a:cubicBezTo>
                <a:cubicBezTo>
                  <a:pt x="12" y="57"/>
                  <a:pt x="12" y="57"/>
                  <a:pt x="13" y="57"/>
                </a:cubicBezTo>
                <a:cubicBezTo>
                  <a:pt x="13" y="57"/>
                  <a:pt x="13" y="57"/>
                  <a:pt x="14" y="57"/>
                </a:cubicBezTo>
                <a:cubicBezTo>
                  <a:pt x="14" y="57"/>
                  <a:pt x="14" y="58"/>
                  <a:pt x="15" y="58"/>
                </a:cubicBezTo>
                <a:cubicBezTo>
                  <a:pt x="15" y="58"/>
                  <a:pt x="16" y="58"/>
                  <a:pt x="16" y="58"/>
                </a:cubicBezTo>
                <a:cubicBezTo>
                  <a:pt x="16" y="58"/>
                  <a:pt x="17" y="58"/>
                  <a:pt x="17" y="58"/>
                </a:cubicBezTo>
                <a:cubicBezTo>
                  <a:pt x="17" y="58"/>
                  <a:pt x="18" y="58"/>
                  <a:pt x="18" y="58"/>
                </a:cubicBezTo>
                <a:cubicBezTo>
                  <a:pt x="19" y="58"/>
                  <a:pt x="19" y="59"/>
                  <a:pt x="19" y="59"/>
                </a:cubicBezTo>
                <a:cubicBezTo>
                  <a:pt x="20" y="59"/>
                  <a:pt x="21" y="59"/>
                  <a:pt x="21" y="59"/>
                </a:cubicBezTo>
                <a:cubicBezTo>
                  <a:pt x="24" y="59"/>
                  <a:pt x="24" y="59"/>
                  <a:pt x="24" y="59"/>
                </a:cubicBezTo>
                <a:cubicBezTo>
                  <a:pt x="25" y="59"/>
                  <a:pt x="26" y="59"/>
                  <a:pt x="27" y="58"/>
                </a:cubicBezTo>
                <a:cubicBezTo>
                  <a:pt x="27" y="58"/>
                  <a:pt x="27" y="58"/>
                  <a:pt x="27" y="58"/>
                </a:cubicBezTo>
                <a:cubicBezTo>
                  <a:pt x="28" y="58"/>
                  <a:pt x="29" y="58"/>
                  <a:pt x="29" y="58"/>
                </a:cubicBezTo>
                <a:cubicBezTo>
                  <a:pt x="30" y="58"/>
                  <a:pt x="30" y="58"/>
                  <a:pt x="30" y="58"/>
                </a:cubicBezTo>
                <a:cubicBezTo>
                  <a:pt x="31" y="58"/>
                  <a:pt x="32" y="57"/>
                  <a:pt x="32" y="57"/>
                </a:cubicBezTo>
                <a:cubicBezTo>
                  <a:pt x="33" y="57"/>
                  <a:pt x="33" y="57"/>
                  <a:pt x="33" y="57"/>
                </a:cubicBezTo>
                <a:cubicBezTo>
                  <a:pt x="33" y="56"/>
                  <a:pt x="34" y="56"/>
                  <a:pt x="35" y="56"/>
                </a:cubicBezTo>
                <a:cubicBezTo>
                  <a:pt x="35" y="56"/>
                  <a:pt x="35" y="56"/>
                  <a:pt x="35" y="55"/>
                </a:cubicBezTo>
                <a:cubicBezTo>
                  <a:pt x="36" y="55"/>
                  <a:pt x="36" y="55"/>
                  <a:pt x="37" y="54"/>
                </a:cubicBezTo>
                <a:cubicBezTo>
                  <a:pt x="37" y="54"/>
                  <a:pt x="37" y="54"/>
                  <a:pt x="37" y="54"/>
                </a:cubicBezTo>
                <a:cubicBezTo>
                  <a:pt x="38" y="53"/>
                  <a:pt x="39" y="53"/>
                  <a:pt x="39" y="52"/>
                </a:cubicBezTo>
                <a:cubicBezTo>
                  <a:pt x="39" y="52"/>
                  <a:pt x="39" y="52"/>
                  <a:pt x="40" y="52"/>
                </a:cubicBezTo>
                <a:cubicBezTo>
                  <a:pt x="40" y="51"/>
                  <a:pt x="40" y="51"/>
                  <a:pt x="41" y="50"/>
                </a:cubicBezTo>
                <a:cubicBezTo>
                  <a:pt x="41" y="50"/>
                  <a:pt x="41" y="50"/>
                  <a:pt x="41" y="50"/>
                </a:cubicBezTo>
                <a:cubicBezTo>
                  <a:pt x="42" y="49"/>
                  <a:pt x="42" y="49"/>
                  <a:pt x="43" y="48"/>
                </a:cubicBezTo>
                <a:cubicBezTo>
                  <a:pt x="43" y="48"/>
                  <a:pt x="43" y="48"/>
                  <a:pt x="43" y="48"/>
                </a:cubicBezTo>
                <a:cubicBezTo>
                  <a:pt x="43" y="48"/>
                  <a:pt x="43" y="48"/>
                  <a:pt x="43" y="48"/>
                </a:cubicBezTo>
                <a:cubicBezTo>
                  <a:pt x="43" y="49"/>
                  <a:pt x="44" y="49"/>
                  <a:pt x="44" y="50"/>
                </a:cubicBezTo>
                <a:cubicBezTo>
                  <a:pt x="44" y="50"/>
                  <a:pt x="44" y="50"/>
                  <a:pt x="44" y="50"/>
                </a:cubicBezTo>
                <a:cubicBezTo>
                  <a:pt x="45" y="51"/>
                  <a:pt x="45" y="51"/>
                  <a:pt x="46" y="52"/>
                </a:cubicBezTo>
                <a:cubicBezTo>
                  <a:pt x="46" y="52"/>
                  <a:pt x="46" y="52"/>
                  <a:pt x="46" y="52"/>
                </a:cubicBezTo>
                <a:cubicBezTo>
                  <a:pt x="47" y="53"/>
                  <a:pt x="47" y="53"/>
                  <a:pt x="48" y="54"/>
                </a:cubicBezTo>
                <a:cubicBezTo>
                  <a:pt x="48" y="54"/>
                  <a:pt x="48" y="54"/>
                  <a:pt x="48" y="54"/>
                </a:cubicBezTo>
                <a:cubicBezTo>
                  <a:pt x="49" y="55"/>
                  <a:pt x="49" y="55"/>
                  <a:pt x="50" y="55"/>
                </a:cubicBezTo>
                <a:cubicBezTo>
                  <a:pt x="50" y="56"/>
                  <a:pt x="50" y="56"/>
                  <a:pt x="51" y="56"/>
                </a:cubicBezTo>
                <a:cubicBezTo>
                  <a:pt x="51" y="56"/>
                  <a:pt x="52" y="56"/>
                  <a:pt x="53" y="57"/>
                </a:cubicBezTo>
                <a:cubicBezTo>
                  <a:pt x="53" y="57"/>
                  <a:pt x="53" y="57"/>
                  <a:pt x="53" y="57"/>
                </a:cubicBezTo>
                <a:cubicBezTo>
                  <a:pt x="54" y="57"/>
                  <a:pt x="55" y="58"/>
                  <a:pt x="55" y="58"/>
                </a:cubicBezTo>
                <a:cubicBezTo>
                  <a:pt x="56" y="58"/>
                  <a:pt x="56" y="58"/>
                  <a:pt x="56" y="58"/>
                </a:cubicBezTo>
                <a:cubicBezTo>
                  <a:pt x="57" y="58"/>
                  <a:pt x="57" y="58"/>
                  <a:pt x="58" y="58"/>
                </a:cubicBezTo>
                <a:cubicBezTo>
                  <a:pt x="58" y="58"/>
                  <a:pt x="58" y="58"/>
                  <a:pt x="59" y="58"/>
                </a:cubicBezTo>
                <a:cubicBezTo>
                  <a:pt x="60" y="59"/>
                  <a:pt x="60" y="59"/>
                  <a:pt x="61" y="59"/>
                </a:cubicBezTo>
                <a:cubicBezTo>
                  <a:pt x="62" y="59"/>
                  <a:pt x="63" y="59"/>
                  <a:pt x="64" y="58"/>
                </a:cubicBezTo>
                <a:cubicBezTo>
                  <a:pt x="64" y="58"/>
                  <a:pt x="64" y="58"/>
                  <a:pt x="65" y="58"/>
                </a:cubicBezTo>
                <a:cubicBezTo>
                  <a:pt x="65" y="58"/>
                  <a:pt x="66" y="58"/>
                  <a:pt x="67" y="58"/>
                </a:cubicBezTo>
                <a:cubicBezTo>
                  <a:pt x="67" y="58"/>
                  <a:pt x="67" y="58"/>
                  <a:pt x="67" y="58"/>
                </a:cubicBezTo>
                <a:cubicBezTo>
                  <a:pt x="68" y="58"/>
                  <a:pt x="69" y="57"/>
                  <a:pt x="70" y="57"/>
                </a:cubicBezTo>
                <a:cubicBezTo>
                  <a:pt x="70" y="57"/>
                  <a:pt x="70" y="57"/>
                  <a:pt x="70" y="57"/>
                </a:cubicBezTo>
                <a:cubicBezTo>
                  <a:pt x="71" y="56"/>
                  <a:pt x="71" y="56"/>
                  <a:pt x="72" y="56"/>
                </a:cubicBezTo>
                <a:cubicBezTo>
                  <a:pt x="72" y="56"/>
                  <a:pt x="72" y="56"/>
                  <a:pt x="73" y="55"/>
                </a:cubicBezTo>
                <a:cubicBezTo>
                  <a:pt x="73" y="55"/>
                  <a:pt x="74" y="55"/>
                  <a:pt x="74" y="54"/>
                </a:cubicBezTo>
                <a:cubicBezTo>
                  <a:pt x="74" y="54"/>
                  <a:pt x="75" y="54"/>
                  <a:pt x="75" y="54"/>
                </a:cubicBezTo>
                <a:cubicBezTo>
                  <a:pt x="75" y="53"/>
                  <a:pt x="76" y="53"/>
                  <a:pt x="77" y="52"/>
                </a:cubicBezTo>
                <a:cubicBezTo>
                  <a:pt x="77" y="52"/>
                  <a:pt x="77" y="52"/>
                  <a:pt x="77" y="52"/>
                </a:cubicBezTo>
                <a:cubicBezTo>
                  <a:pt x="77" y="51"/>
                  <a:pt x="78" y="51"/>
                  <a:pt x="78" y="50"/>
                </a:cubicBezTo>
                <a:cubicBezTo>
                  <a:pt x="78" y="50"/>
                  <a:pt x="79" y="50"/>
                  <a:pt x="79" y="50"/>
                </a:cubicBezTo>
                <a:cubicBezTo>
                  <a:pt x="79" y="49"/>
                  <a:pt x="79" y="49"/>
                  <a:pt x="80" y="48"/>
                </a:cubicBezTo>
                <a:cubicBezTo>
                  <a:pt x="80" y="48"/>
                  <a:pt x="80" y="48"/>
                  <a:pt x="80" y="48"/>
                </a:cubicBezTo>
                <a:cubicBezTo>
                  <a:pt x="80" y="48"/>
                  <a:pt x="80" y="48"/>
                  <a:pt x="80" y="48"/>
                </a:cubicBezTo>
                <a:cubicBezTo>
                  <a:pt x="81" y="49"/>
                  <a:pt x="81" y="49"/>
                  <a:pt x="81" y="50"/>
                </a:cubicBezTo>
                <a:cubicBezTo>
                  <a:pt x="81" y="50"/>
                  <a:pt x="82" y="50"/>
                  <a:pt x="82" y="50"/>
                </a:cubicBezTo>
                <a:cubicBezTo>
                  <a:pt x="82" y="51"/>
                  <a:pt x="83" y="51"/>
                  <a:pt x="83" y="52"/>
                </a:cubicBezTo>
                <a:cubicBezTo>
                  <a:pt x="83" y="52"/>
                  <a:pt x="83" y="52"/>
                  <a:pt x="83" y="52"/>
                </a:cubicBezTo>
                <a:cubicBezTo>
                  <a:pt x="84" y="53"/>
                  <a:pt x="85" y="53"/>
                  <a:pt x="85" y="54"/>
                </a:cubicBezTo>
                <a:cubicBezTo>
                  <a:pt x="85" y="54"/>
                  <a:pt x="86" y="54"/>
                  <a:pt x="86" y="54"/>
                </a:cubicBezTo>
                <a:cubicBezTo>
                  <a:pt x="86" y="55"/>
                  <a:pt x="87" y="55"/>
                  <a:pt x="87" y="55"/>
                </a:cubicBezTo>
                <a:cubicBezTo>
                  <a:pt x="88" y="56"/>
                  <a:pt x="88" y="56"/>
                  <a:pt x="88" y="56"/>
                </a:cubicBezTo>
                <a:cubicBezTo>
                  <a:pt x="89" y="56"/>
                  <a:pt x="89" y="56"/>
                  <a:pt x="90" y="57"/>
                </a:cubicBezTo>
                <a:cubicBezTo>
                  <a:pt x="90" y="57"/>
                  <a:pt x="90" y="57"/>
                  <a:pt x="90" y="57"/>
                </a:cubicBezTo>
                <a:cubicBezTo>
                  <a:pt x="91" y="57"/>
                  <a:pt x="92" y="58"/>
                  <a:pt x="93" y="58"/>
                </a:cubicBezTo>
                <a:cubicBezTo>
                  <a:pt x="93" y="58"/>
                  <a:pt x="93" y="58"/>
                  <a:pt x="93" y="58"/>
                </a:cubicBezTo>
                <a:cubicBezTo>
                  <a:pt x="94" y="58"/>
                  <a:pt x="95" y="58"/>
                  <a:pt x="95" y="58"/>
                </a:cubicBezTo>
                <a:cubicBezTo>
                  <a:pt x="96" y="58"/>
                  <a:pt x="96" y="58"/>
                  <a:pt x="96" y="58"/>
                </a:cubicBezTo>
                <a:cubicBezTo>
                  <a:pt x="97" y="59"/>
                  <a:pt x="98" y="59"/>
                  <a:pt x="99" y="59"/>
                </a:cubicBezTo>
                <a:cubicBezTo>
                  <a:pt x="100" y="59"/>
                  <a:pt x="100" y="59"/>
                  <a:pt x="101" y="58"/>
                </a:cubicBezTo>
                <a:cubicBezTo>
                  <a:pt x="102" y="58"/>
                  <a:pt x="102" y="58"/>
                  <a:pt x="102" y="58"/>
                </a:cubicBezTo>
                <a:cubicBezTo>
                  <a:pt x="103" y="58"/>
                  <a:pt x="103" y="58"/>
                  <a:pt x="104" y="58"/>
                </a:cubicBezTo>
                <a:cubicBezTo>
                  <a:pt x="104" y="58"/>
                  <a:pt x="104" y="58"/>
                  <a:pt x="105" y="58"/>
                </a:cubicBezTo>
                <a:cubicBezTo>
                  <a:pt x="105" y="58"/>
                  <a:pt x="106" y="57"/>
                  <a:pt x="107" y="57"/>
                </a:cubicBezTo>
                <a:cubicBezTo>
                  <a:pt x="107" y="57"/>
                  <a:pt x="107" y="57"/>
                  <a:pt x="107" y="57"/>
                </a:cubicBezTo>
                <a:cubicBezTo>
                  <a:pt x="108" y="56"/>
                  <a:pt x="109" y="56"/>
                  <a:pt x="109" y="56"/>
                </a:cubicBezTo>
                <a:cubicBezTo>
                  <a:pt x="110" y="56"/>
                  <a:pt x="110" y="56"/>
                  <a:pt x="110" y="55"/>
                </a:cubicBezTo>
                <a:cubicBezTo>
                  <a:pt x="111" y="55"/>
                  <a:pt x="111" y="55"/>
                  <a:pt x="112" y="54"/>
                </a:cubicBezTo>
                <a:cubicBezTo>
                  <a:pt x="112" y="54"/>
                  <a:pt x="112" y="54"/>
                  <a:pt x="112" y="54"/>
                </a:cubicBezTo>
                <a:cubicBezTo>
                  <a:pt x="113" y="53"/>
                  <a:pt x="113" y="53"/>
                  <a:pt x="114" y="52"/>
                </a:cubicBezTo>
                <a:cubicBezTo>
                  <a:pt x="114" y="52"/>
                  <a:pt x="114" y="52"/>
                  <a:pt x="114" y="52"/>
                </a:cubicBezTo>
                <a:cubicBezTo>
                  <a:pt x="115" y="51"/>
                  <a:pt x="115" y="51"/>
                  <a:pt x="116" y="50"/>
                </a:cubicBezTo>
                <a:cubicBezTo>
                  <a:pt x="116" y="50"/>
                  <a:pt x="116" y="50"/>
                  <a:pt x="116" y="50"/>
                </a:cubicBezTo>
                <a:cubicBezTo>
                  <a:pt x="116" y="49"/>
                  <a:pt x="117" y="49"/>
                  <a:pt x="117" y="48"/>
                </a:cubicBezTo>
                <a:cubicBezTo>
                  <a:pt x="117" y="48"/>
                  <a:pt x="117" y="48"/>
                  <a:pt x="117" y="48"/>
                </a:cubicBezTo>
                <a:cubicBezTo>
                  <a:pt x="117" y="48"/>
                  <a:pt x="117" y="48"/>
                  <a:pt x="118" y="48"/>
                </a:cubicBezTo>
                <a:cubicBezTo>
                  <a:pt x="118" y="49"/>
                  <a:pt x="118" y="49"/>
                  <a:pt x="119" y="50"/>
                </a:cubicBezTo>
                <a:cubicBezTo>
                  <a:pt x="119" y="50"/>
                  <a:pt x="119" y="50"/>
                  <a:pt x="119" y="50"/>
                </a:cubicBezTo>
                <a:cubicBezTo>
                  <a:pt x="120" y="51"/>
                  <a:pt x="120" y="51"/>
                  <a:pt x="120" y="52"/>
                </a:cubicBezTo>
                <a:cubicBezTo>
                  <a:pt x="121" y="52"/>
                  <a:pt x="121" y="52"/>
                  <a:pt x="121" y="52"/>
                </a:cubicBezTo>
                <a:cubicBezTo>
                  <a:pt x="121" y="53"/>
                  <a:pt x="122" y="53"/>
                  <a:pt x="123" y="54"/>
                </a:cubicBezTo>
                <a:cubicBezTo>
                  <a:pt x="123" y="54"/>
                  <a:pt x="123" y="54"/>
                  <a:pt x="123" y="54"/>
                </a:cubicBezTo>
                <a:cubicBezTo>
                  <a:pt x="124" y="55"/>
                  <a:pt x="124" y="55"/>
                  <a:pt x="125" y="55"/>
                </a:cubicBezTo>
                <a:cubicBezTo>
                  <a:pt x="125" y="56"/>
                  <a:pt x="125" y="56"/>
                  <a:pt x="125" y="56"/>
                </a:cubicBezTo>
                <a:cubicBezTo>
                  <a:pt x="126" y="56"/>
                  <a:pt x="127" y="56"/>
                  <a:pt x="127" y="57"/>
                </a:cubicBezTo>
                <a:cubicBezTo>
                  <a:pt x="127" y="57"/>
                  <a:pt x="127" y="57"/>
                  <a:pt x="128" y="57"/>
                </a:cubicBezTo>
                <a:cubicBezTo>
                  <a:pt x="128" y="57"/>
                  <a:pt x="129" y="58"/>
                  <a:pt x="130" y="58"/>
                </a:cubicBezTo>
                <a:cubicBezTo>
                  <a:pt x="130" y="58"/>
                  <a:pt x="130" y="58"/>
                  <a:pt x="131" y="58"/>
                </a:cubicBezTo>
                <a:cubicBezTo>
                  <a:pt x="131" y="58"/>
                  <a:pt x="132" y="58"/>
                  <a:pt x="133" y="58"/>
                </a:cubicBezTo>
                <a:cubicBezTo>
                  <a:pt x="133" y="58"/>
                  <a:pt x="133" y="58"/>
                  <a:pt x="133" y="58"/>
                </a:cubicBezTo>
                <a:cubicBezTo>
                  <a:pt x="134" y="59"/>
                  <a:pt x="135" y="59"/>
                  <a:pt x="136" y="59"/>
                </a:cubicBezTo>
                <a:cubicBezTo>
                  <a:pt x="139" y="59"/>
                  <a:pt x="139" y="59"/>
                  <a:pt x="139" y="59"/>
                </a:cubicBezTo>
                <a:cubicBezTo>
                  <a:pt x="139" y="59"/>
                  <a:pt x="140" y="59"/>
                  <a:pt x="141" y="59"/>
                </a:cubicBezTo>
                <a:cubicBezTo>
                  <a:pt x="141" y="59"/>
                  <a:pt x="141" y="58"/>
                  <a:pt x="142" y="58"/>
                </a:cubicBezTo>
                <a:cubicBezTo>
                  <a:pt x="142" y="58"/>
                  <a:pt x="143" y="58"/>
                  <a:pt x="143" y="58"/>
                </a:cubicBezTo>
                <a:cubicBezTo>
                  <a:pt x="143" y="58"/>
                  <a:pt x="144" y="58"/>
                  <a:pt x="144" y="58"/>
                </a:cubicBezTo>
                <a:cubicBezTo>
                  <a:pt x="144" y="58"/>
                  <a:pt x="145" y="58"/>
                  <a:pt x="145" y="58"/>
                </a:cubicBezTo>
                <a:cubicBezTo>
                  <a:pt x="146" y="58"/>
                  <a:pt x="146" y="57"/>
                  <a:pt x="146" y="57"/>
                </a:cubicBezTo>
                <a:cubicBezTo>
                  <a:pt x="147" y="57"/>
                  <a:pt x="147" y="57"/>
                  <a:pt x="147" y="57"/>
                </a:cubicBezTo>
                <a:cubicBezTo>
                  <a:pt x="148" y="57"/>
                  <a:pt x="148" y="57"/>
                  <a:pt x="148" y="56"/>
                </a:cubicBezTo>
                <a:cubicBezTo>
                  <a:pt x="148" y="56"/>
                  <a:pt x="149" y="56"/>
                  <a:pt x="149" y="56"/>
                </a:cubicBezTo>
                <a:cubicBezTo>
                  <a:pt x="149" y="56"/>
                  <a:pt x="150" y="56"/>
                  <a:pt x="150" y="55"/>
                </a:cubicBezTo>
                <a:cubicBezTo>
                  <a:pt x="150" y="55"/>
                  <a:pt x="151" y="55"/>
                  <a:pt x="151" y="55"/>
                </a:cubicBezTo>
                <a:cubicBezTo>
                  <a:pt x="151" y="55"/>
                  <a:pt x="152" y="54"/>
                  <a:pt x="152" y="54"/>
                </a:cubicBezTo>
                <a:cubicBezTo>
                  <a:pt x="152" y="54"/>
                  <a:pt x="152" y="54"/>
                  <a:pt x="153" y="53"/>
                </a:cubicBezTo>
                <a:cubicBezTo>
                  <a:pt x="153" y="53"/>
                  <a:pt x="153" y="53"/>
                  <a:pt x="153" y="53"/>
                </a:cubicBezTo>
                <a:cubicBezTo>
                  <a:pt x="154" y="52"/>
                  <a:pt x="154" y="52"/>
                  <a:pt x="154" y="52"/>
                </a:cubicBezTo>
                <a:cubicBezTo>
                  <a:pt x="154" y="52"/>
                  <a:pt x="155" y="52"/>
                  <a:pt x="155" y="51"/>
                </a:cubicBezTo>
                <a:close/>
                <a:moveTo>
                  <a:pt x="139" y="53"/>
                </a:moveTo>
                <a:cubicBezTo>
                  <a:pt x="136" y="53"/>
                  <a:pt x="136" y="53"/>
                  <a:pt x="136" y="53"/>
                </a:cubicBezTo>
                <a:cubicBezTo>
                  <a:pt x="127" y="53"/>
                  <a:pt x="120" y="46"/>
                  <a:pt x="120" y="37"/>
                </a:cubicBezTo>
                <a:cubicBezTo>
                  <a:pt x="120" y="35"/>
                  <a:pt x="120" y="35"/>
                  <a:pt x="120" y="35"/>
                </a:cubicBezTo>
                <a:cubicBezTo>
                  <a:pt x="121" y="35"/>
                  <a:pt x="121" y="35"/>
                  <a:pt x="121" y="35"/>
                </a:cubicBezTo>
                <a:cubicBezTo>
                  <a:pt x="155" y="35"/>
                  <a:pt x="155" y="35"/>
                  <a:pt x="155" y="35"/>
                </a:cubicBezTo>
                <a:cubicBezTo>
                  <a:pt x="155" y="37"/>
                  <a:pt x="155" y="37"/>
                  <a:pt x="155" y="37"/>
                </a:cubicBezTo>
                <a:cubicBezTo>
                  <a:pt x="155" y="46"/>
                  <a:pt x="147" y="53"/>
                  <a:pt x="139" y="53"/>
                </a:cubicBezTo>
                <a:close/>
                <a:moveTo>
                  <a:pt x="11" y="141"/>
                </a:moveTo>
                <a:cubicBezTo>
                  <a:pt x="99" y="141"/>
                  <a:pt x="99" y="141"/>
                  <a:pt x="99" y="141"/>
                </a:cubicBezTo>
                <a:cubicBezTo>
                  <a:pt x="99" y="67"/>
                  <a:pt x="99" y="67"/>
                  <a:pt x="99" y="67"/>
                </a:cubicBezTo>
                <a:cubicBezTo>
                  <a:pt x="11" y="67"/>
                  <a:pt x="11" y="67"/>
                  <a:pt x="11" y="67"/>
                </a:cubicBezTo>
                <a:lnTo>
                  <a:pt x="11" y="141"/>
                </a:lnTo>
                <a:close/>
                <a:moveTo>
                  <a:pt x="16" y="72"/>
                </a:moveTo>
                <a:cubicBezTo>
                  <a:pt x="93" y="72"/>
                  <a:pt x="93" y="72"/>
                  <a:pt x="93" y="72"/>
                </a:cubicBezTo>
                <a:cubicBezTo>
                  <a:pt x="93" y="136"/>
                  <a:pt x="93" y="136"/>
                  <a:pt x="93" y="136"/>
                </a:cubicBezTo>
                <a:cubicBezTo>
                  <a:pt x="16" y="136"/>
                  <a:pt x="16" y="136"/>
                  <a:pt x="16" y="136"/>
                </a:cubicBezTo>
                <a:lnTo>
                  <a:pt x="16" y="72"/>
                </a:lnTo>
                <a:close/>
                <a:moveTo>
                  <a:pt x="40" y="101"/>
                </a:moveTo>
                <a:cubicBezTo>
                  <a:pt x="41" y="101"/>
                  <a:pt x="41" y="101"/>
                  <a:pt x="42" y="101"/>
                </a:cubicBezTo>
                <a:cubicBezTo>
                  <a:pt x="53" y="90"/>
                  <a:pt x="53" y="90"/>
                  <a:pt x="53" y="90"/>
                </a:cubicBezTo>
                <a:cubicBezTo>
                  <a:pt x="54" y="89"/>
                  <a:pt x="54" y="87"/>
                  <a:pt x="53" y="86"/>
                </a:cubicBezTo>
                <a:cubicBezTo>
                  <a:pt x="52" y="85"/>
                  <a:pt x="50" y="85"/>
                  <a:pt x="49" y="86"/>
                </a:cubicBezTo>
                <a:cubicBezTo>
                  <a:pt x="38" y="97"/>
                  <a:pt x="38" y="97"/>
                  <a:pt x="38" y="97"/>
                </a:cubicBezTo>
                <a:cubicBezTo>
                  <a:pt x="37" y="98"/>
                  <a:pt x="37" y="100"/>
                  <a:pt x="38" y="101"/>
                </a:cubicBezTo>
                <a:cubicBezTo>
                  <a:pt x="39" y="101"/>
                  <a:pt x="39" y="101"/>
                  <a:pt x="40" y="101"/>
                </a:cubicBezTo>
                <a:close/>
                <a:moveTo>
                  <a:pt x="40" y="115"/>
                </a:moveTo>
                <a:cubicBezTo>
                  <a:pt x="41" y="115"/>
                  <a:pt x="41" y="114"/>
                  <a:pt x="42" y="114"/>
                </a:cubicBezTo>
                <a:cubicBezTo>
                  <a:pt x="47" y="109"/>
                  <a:pt x="47" y="109"/>
                  <a:pt x="47" y="109"/>
                </a:cubicBezTo>
                <a:cubicBezTo>
                  <a:pt x="48" y="108"/>
                  <a:pt x="48" y="106"/>
                  <a:pt x="47" y="105"/>
                </a:cubicBezTo>
                <a:cubicBezTo>
                  <a:pt x="46" y="104"/>
                  <a:pt x="44" y="104"/>
                  <a:pt x="43" y="105"/>
                </a:cubicBezTo>
                <a:cubicBezTo>
                  <a:pt x="38" y="110"/>
                  <a:pt x="38" y="110"/>
                  <a:pt x="38" y="110"/>
                </a:cubicBezTo>
                <a:cubicBezTo>
                  <a:pt x="37" y="111"/>
                  <a:pt x="37" y="113"/>
                  <a:pt x="38" y="114"/>
                </a:cubicBezTo>
                <a:cubicBezTo>
                  <a:pt x="39" y="114"/>
                  <a:pt x="39" y="115"/>
                  <a:pt x="40" y="115"/>
                </a:cubicBezTo>
                <a:close/>
                <a:moveTo>
                  <a:pt x="49" y="99"/>
                </a:moveTo>
                <a:cubicBezTo>
                  <a:pt x="48" y="100"/>
                  <a:pt x="48" y="101"/>
                  <a:pt x="48" y="101"/>
                </a:cubicBezTo>
                <a:cubicBezTo>
                  <a:pt x="48" y="102"/>
                  <a:pt x="48" y="103"/>
                  <a:pt x="49" y="103"/>
                </a:cubicBezTo>
                <a:cubicBezTo>
                  <a:pt x="49" y="104"/>
                  <a:pt x="50" y="104"/>
                  <a:pt x="51" y="104"/>
                </a:cubicBezTo>
                <a:cubicBezTo>
                  <a:pt x="51" y="104"/>
                  <a:pt x="52" y="104"/>
                  <a:pt x="53" y="103"/>
                </a:cubicBezTo>
                <a:cubicBezTo>
                  <a:pt x="53" y="103"/>
                  <a:pt x="53" y="102"/>
                  <a:pt x="53" y="101"/>
                </a:cubicBezTo>
                <a:cubicBezTo>
                  <a:pt x="53" y="101"/>
                  <a:pt x="53" y="100"/>
                  <a:pt x="53" y="99"/>
                </a:cubicBezTo>
                <a:cubicBezTo>
                  <a:pt x="52" y="98"/>
                  <a:pt x="50" y="98"/>
                  <a:pt x="49" y="99"/>
                </a:cubicBezTo>
                <a:close/>
                <a:moveTo>
                  <a:pt x="54" y="98"/>
                </a:moveTo>
                <a:cubicBezTo>
                  <a:pt x="55" y="98"/>
                  <a:pt x="55" y="99"/>
                  <a:pt x="56" y="99"/>
                </a:cubicBezTo>
                <a:cubicBezTo>
                  <a:pt x="57" y="99"/>
                  <a:pt x="57" y="98"/>
                  <a:pt x="58" y="98"/>
                </a:cubicBezTo>
                <a:cubicBezTo>
                  <a:pt x="66" y="90"/>
                  <a:pt x="66" y="90"/>
                  <a:pt x="66" y="90"/>
                </a:cubicBezTo>
                <a:cubicBezTo>
                  <a:pt x="67" y="89"/>
                  <a:pt x="67" y="87"/>
                  <a:pt x="66" y="86"/>
                </a:cubicBezTo>
                <a:cubicBezTo>
                  <a:pt x="65" y="85"/>
                  <a:pt x="63" y="85"/>
                  <a:pt x="62" y="86"/>
                </a:cubicBezTo>
                <a:cubicBezTo>
                  <a:pt x="54" y="94"/>
                  <a:pt x="54" y="94"/>
                  <a:pt x="54" y="94"/>
                </a:cubicBezTo>
                <a:cubicBezTo>
                  <a:pt x="53" y="95"/>
                  <a:pt x="53" y="97"/>
                  <a:pt x="54" y="98"/>
                </a:cubicBezTo>
                <a:close/>
                <a:moveTo>
                  <a:pt x="62" y="99"/>
                </a:moveTo>
                <a:cubicBezTo>
                  <a:pt x="38" y="123"/>
                  <a:pt x="38" y="123"/>
                  <a:pt x="38" y="123"/>
                </a:cubicBezTo>
                <a:cubicBezTo>
                  <a:pt x="37" y="124"/>
                  <a:pt x="37" y="126"/>
                  <a:pt x="38" y="127"/>
                </a:cubicBezTo>
                <a:cubicBezTo>
                  <a:pt x="39" y="128"/>
                  <a:pt x="39" y="128"/>
                  <a:pt x="40" y="128"/>
                </a:cubicBezTo>
                <a:cubicBezTo>
                  <a:pt x="41" y="128"/>
                  <a:pt x="41" y="128"/>
                  <a:pt x="42" y="127"/>
                </a:cubicBezTo>
                <a:cubicBezTo>
                  <a:pt x="66" y="103"/>
                  <a:pt x="66" y="103"/>
                  <a:pt x="66" y="103"/>
                </a:cubicBezTo>
                <a:cubicBezTo>
                  <a:pt x="67" y="102"/>
                  <a:pt x="67" y="100"/>
                  <a:pt x="66" y="99"/>
                </a:cubicBezTo>
                <a:cubicBezTo>
                  <a:pt x="65" y="98"/>
                  <a:pt x="63" y="98"/>
                  <a:pt x="62" y="99"/>
                </a:cubicBezTo>
                <a:close/>
                <a:moveTo>
                  <a:pt x="67" y="94"/>
                </a:moveTo>
                <a:cubicBezTo>
                  <a:pt x="67" y="95"/>
                  <a:pt x="67" y="95"/>
                  <a:pt x="67" y="96"/>
                </a:cubicBezTo>
                <a:cubicBezTo>
                  <a:pt x="67" y="97"/>
                  <a:pt x="67" y="97"/>
                  <a:pt x="67" y="98"/>
                </a:cubicBezTo>
                <a:cubicBezTo>
                  <a:pt x="68" y="98"/>
                  <a:pt x="69" y="99"/>
                  <a:pt x="69" y="99"/>
                </a:cubicBezTo>
                <a:cubicBezTo>
                  <a:pt x="70" y="99"/>
                  <a:pt x="71" y="98"/>
                  <a:pt x="71" y="98"/>
                </a:cubicBezTo>
                <a:cubicBezTo>
                  <a:pt x="72" y="97"/>
                  <a:pt x="72" y="97"/>
                  <a:pt x="72" y="96"/>
                </a:cubicBezTo>
                <a:cubicBezTo>
                  <a:pt x="72" y="95"/>
                  <a:pt x="72" y="95"/>
                  <a:pt x="71" y="94"/>
                </a:cubicBezTo>
                <a:cubicBezTo>
                  <a:pt x="70" y="93"/>
                  <a:pt x="68" y="93"/>
                  <a:pt x="67" y="94"/>
                </a:cubicBezTo>
                <a:close/>
                <a:moveTo>
                  <a:pt x="21" y="144"/>
                </a:moveTo>
                <a:cubicBezTo>
                  <a:pt x="19" y="144"/>
                  <a:pt x="19" y="144"/>
                  <a:pt x="19" y="144"/>
                </a:cubicBezTo>
                <a:cubicBezTo>
                  <a:pt x="17" y="144"/>
                  <a:pt x="16" y="145"/>
                  <a:pt x="16" y="147"/>
                </a:cubicBezTo>
                <a:cubicBezTo>
                  <a:pt x="16" y="148"/>
                  <a:pt x="17" y="149"/>
                  <a:pt x="19" y="149"/>
                </a:cubicBezTo>
                <a:cubicBezTo>
                  <a:pt x="21" y="149"/>
                  <a:pt x="21" y="149"/>
                  <a:pt x="21" y="149"/>
                </a:cubicBezTo>
                <a:cubicBezTo>
                  <a:pt x="23" y="149"/>
                  <a:pt x="24" y="148"/>
                  <a:pt x="24" y="147"/>
                </a:cubicBezTo>
                <a:cubicBezTo>
                  <a:pt x="24" y="145"/>
                  <a:pt x="23" y="144"/>
                  <a:pt x="21" y="144"/>
                </a:cubicBezTo>
                <a:close/>
                <a:moveTo>
                  <a:pt x="8" y="149"/>
                </a:moveTo>
                <a:cubicBezTo>
                  <a:pt x="11" y="149"/>
                  <a:pt x="11" y="149"/>
                  <a:pt x="11" y="149"/>
                </a:cubicBezTo>
                <a:cubicBezTo>
                  <a:pt x="12" y="149"/>
                  <a:pt x="13" y="148"/>
                  <a:pt x="13" y="147"/>
                </a:cubicBezTo>
                <a:cubicBezTo>
                  <a:pt x="13" y="145"/>
                  <a:pt x="12" y="144"/>
                  <a:pt x="11" y="144"/>
                </a:cubicBezTo>
                <a:cubicBezTo>
                  <a:pt x="8" y="144"/>
                  <a:pt x="8" y="144"/>
                  <a:pt x="8" y="144"/>
                </a:cubicBezTo>
                <a:cubicBezTo>
                  <a:pt x="7" y="144"/>
                  <a:pt x="5" y="145"/>
                  <a:pt x="5" y="147"/>
                </a:cubicBezTo>
                <a:cubicBezTo>
                  <a:pt x="5" y="148"/>
                  <a:pt x="7" y="149"/>
                  <a:pt x="8" y="149"/>
                </a:cubicBezTo>
                <a:close/>
                <a:moveTo>
                  <a:pt x="43" y="144"/>
                </a:moveTo>
                <a:cubicBezTo>
                  <a:pt x="40" y="144"/>
                  <a:pt x="40" y="144"/>
                  <a:pt x="40" y="144"/>
                </a:cubicBezTo>
                <a:cubicBezTo>
                  <a:pt x="39" y="144"/>
                  <a:pt x="37" y="145"/>
                  <a:pt x="37" y="147"/>
                </a:cubicBezTo>
                <a:cubicBezTo>
                  <a:pt x="37" y="148"/>
                  <a:pt x="39" y="149"/>
                  <a:pt x="40" y="149"/>
                </a:cubicBezTo>
                <a:cubicBezTo>
                  <a:pt x="43" y="149"/>
                  <a:pt x="43" y="149"/>
                  <a:pt x="43" y="149"/>
                </a:cubicBezTo>
                <a:cubicBezTo>
                  <a:pt x="44" y="149"/>
                  <a:pt x="45" y="148"/>
                  <a:pt x="45" y="147"/>
                </a:cubicBezTo>
                <a:cubicBezTo>
                  <a:pt x="45" y="145"/>
                  <a:pt x="44" y="144"/>
                  <a:pt x="43" y="144"/>
                </a:cubicBezTo>
                <a:close/>
                <a:moveTo>
                  <a:pt x="32" y="144"/>
                </a:moveTo>
                <a:cubicBezTo>
                  <a:pt x="29" y="144"/>
                  <a:pt x="29" y="144"/>
                  <a:pt x="29" y="144"/>
                </a:cubicBezTo>
                <a:cubicBezTo>
                  <a:pt x="28" y="144"/>
                  <a:pt x="27" y="145"/>
                  <a:pt x="27" y="147"/>
                </a:cubicBezTo>
                <a:cubicBezTo>
                  <a:pt x="27" y="148"/>
                  <a:pt x="28" y="149"/>
                  <a:pt x="29" y="149"/>
                </a:cubicBezTo>
                <a:cubicBezTo>
                  <a:pt x="32" y="149"/>
                  <a:pt x="32" y="149"/>
                  <a:pt x="32" y="149"/>
                </a:cubicBezTo>
                <a:cubicBezTo>
                  <a:pt x="33" y="149"/>
                  <a:pt x="35" y="148"/>
                  <a:pt x="35" y="147"/>
                </a:cubicBezTo>
                <a:cubicBezTo>
                  <a:pt x="35" y="145"/>
                  <a:pt x="33" y="144"/>
                  <a:pt x="32" y="144"/>
                </a:cubicBezTo>
                <a:close/>
                <a:moveTo>
                  <a:pt x="64" y="144"/>
                </a:moveTo>
                <a:cubicBezTo>
                  <a:pt x="61" y="144"/>
                  <a:pt x="61" y="144"/>
                  <a:pt x="61" y="144"/>
                </a:cubicBezTo>
                <a:cubicBezTo>
                  <a:pt x="60" y="144"/>
                  <a:pt x="59" y="145"/>
                  <a:pt x="59" y="147"/>
                </a:cubicBezTo>
                <a:cubicBezTo>
                  <a:pt x="59" y="148"/>
                  <a:pt x="60" y="149"/>
                  <a:pt x="61" y="149"/>
                </a:cubicBezTo>
                <a:cubicBezTo>
                  <a:pt x="64" y="149"/>
                  <a:pt x="64" y="149"/>
                  <a:pt x="64" y="149"/>
                </a:cubicBezTo>
                <a:cubicBezTo>
                  <a:pt x="65" y="149"/>
                  <a:pt x="67" y="148"/>
                  <a:pt x="67" y="147"/>
                </a:cubicBezTo>
                <a:cubicBezTo>
                  <a:pt x="67" y="145"/>
                  <a:pt x="65" y="144"/>
                  <a:pt x="64" y="144"/>
                </a:cubicBezTo>
                <a:close/>
                <a:moveTo>
                  <a:pt x="53" y="144"/>
                </a:moveTo>
                <a:cubicBezTo>
                  <a:pt x="51" y="144"/>
                  <a:pt x="51" y="144"/>
                  <a:pt x="51" y="144"/>
                </a:cubicBezTo>
                <a:cubicBezTo>
                  <a:pt x="49" y="144"/>
                  <a:pt x="48" y="145"/>
                  <a:pt x="48" y="147"/>
                </a:cubicBezTo>
                <a:cubicBezTo>
                  <a:pt x="48" y="148"/>
                  <a:pt x="49" y="149"/>
                  <a:pt x="51" y="149"/>
                </a:cubicBezTo>
                <a:cubicBezTo>
                  <a:pt x="53" y="149"/>
                  <a:pt x="53" y="149"/>
                  <a:pt x="53" y="149"/>
                </a:cubicBezTo>
                <a:cubicBezTo>
                  <a:pt x="55" y="149"/>
                  <a:pt x="56" y="148"/>
                  <a:pt x="56" y="147"/>
                </a:cubicBezTo>
                <a:cubicBezTo>
                  <a:pt x="56" y="145"/>
                  <a:pt x="55" y="144"/>
                  <a:pt x="53" y="144"/>
                </a:cubicBezTo>
                <a:close/>
                <a:moveTo>
                  <a:pt x="85" y="144"/>
                </a:moveTo>
                <a:cubicBezTo>
                  <a:pt x="83" y="144"/>
                  <a:pt x="83" y="144"/>
                  <a:pt x="83" y="144"/>
                </a:cubicBezTo>
                <a:cubicBezTo>
                  <a:pt x="81" y="144"/>
                  <a:pt x="80" y="145"/>
                  <a:pt x="80" y="147"/>
                </a:cubicBezTo>
                <a:cubicBezTo>
                  <a:pt x="80" y="148"/>
                  <a:pt x="81" y="149"/>
                  <a:pt x="83" y="149"/>
                </a:cubicBezTo>
                <a:cubicBezTo>
                  <a:pt x="85" y="149"/>
                  <a:pt x="85" y="149"/>
                  <a:pt x="85" y="149"/>
                </a:cubicBezTo>
                <a:cubicBezTo>
                  <a:pt x="87" y="149"/>
                  <a:pt x="88" y="148"/>
                  <a:pt x="88" y="147"/>
                </a:cubicBezTo>
                <a:cubicBezTo>
                  <a:pt x="88" y="145"/>
                  <a:pt x="87" y="144"/>
                  <a:pt x="85" y="144"/>
                </a:cubicBezTo>
                <a:close/>
                <a:moveTo>
                  <a:pt x="75" y="144"/>
                </a:moveTo>
                <a:cubicBezTo>
                  <a:pt x="72" y="144"/>
                  <a:pt x="72" y="144"/>
                  <a:pt x="72" y="144"/>
                </a:cubicBezTo>
                <a:cubicBezTo>
                  <a:pt x="71" y="144"/>
                  <a:pt x="69" y="145"/>
                  <a:pt x="69" y="147"/>
                </a:cubicBezTo>
                <a:cubicBezTo>
                  <a:pt x="69" y="148"/>
                  <a:pt x="71" y="149"/>
                  <a:pt x="72" y="149"/>
                </a:cubicBezTo>
                <a:cubicBezTo>
                  <a:pt x="75" y="149"/>
                  <a:pt x="75" y="149"/>
                  <a:pt x="75" y="149"/>
                </a:cubicBezTo>
                <a:cubicBezTo>
                  <a:pt x="76" y="149"/>
                  <a:pt x="77" y="148"/>
                  <a:pt x="77" y="147"/>
                </a:cubicBezTo>
                <a:cubicBezTo>
                  <a:pt x="77" y="145"/>
                  <a:pt x="76" y="144"/>
                  <a:pt x="75" y="144"/>
                </a:cubicBezTo>
                <a:close/>
                <a:moveTo>
                  <a:pt x="96" y="144"/>
                </a:moveTo>
                <a:cubicBezTo>
                  <a:pt x="93" y="144"/>
                  <a:pt x="93" y="144"/>
                  <a:pt x="93" y="144"/>
                </a:cubicBezTo>
                <a:cubicBezTo>
                  <a:pt x="92" y="144"/>
                  <a:pt x="91" y="145"/>
                  <a:pt x="91" y="147"/>
                </a:cubicBezTo>
                <a:cubicBezTo>
                  <a:pt x="91" y="148"/>
                  <a:pt x="92" y="149"/>
                  <a:pt x="93" y="149"/>
                </a:cubicBezTo>
                <a:cubicBezTo>
                  <a:pt x="96" y="149"/>
                  <a:pt x="96" y="149"/>
                  <a:pt x="96" y="149"/>
                </a:cubicBezTo>
                <a:cubicBezTo>
                  <a:pt x="97" y="149"/>
                  <a:pt x="99" y="148"/>
                  <a:pt x="99" y="147"/>
                </a:cubicBezTo>
                <a:cubicBezTo>
                  <a:pt x="99" y="145"/>
                  <a:pt x="97" y="144"/>
                  <a:pt x="96" y="14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47" name="Freeform 1144">
            <a:extLst>
              <a:ext uri="{FF2B5EF4-FFF2-40B4-BE49-F238E27FC236}">
                <a16:creationId xmlns:a16="http://schemas.microsoft.com/office/drawing/2014/main" xmlns="" id="{0AF68467-7D0D-4592-A375-03486F052F74}"/>
              </a:ext>
            </a:extLst>
          </p:cNvPr>
          <p:cNvSpPr>
            <a:spLocks noEditPoints="1"/>
          </p:cNvSpPr>
          <p:nvPr/>
        </p:nvSpPr>
        <p:spPr bwMode="auto">
          <a:xfrm>
            <a:off x="8721725" y="1597025"/>
            <a:ext cx="547688" cy="552450"/>
          </a:xfrm>
          <a:custGeom>
            <a:avLst/>
            <a:gdLst>
              <a:gd name="T0" fmla="*/ 8 w 160"/>
              <a:gd name="T1" fmla="*/ 0 h 160"/>
              <a:gd name="T2" fmla="*/ 3 w 160"/>
              <a:gd name="T3" fmla="*/ 131 h 160"/>
              <a:gd name="T4" fmla="*/ 160 w 160"/>
              <a:gd name="T5" fmla="*/ 160 h 160"/>
              <a:gd name="T6" fmla="*/ 145 w 160"/>
              <a:gd name="T7" fmla="*/ 45 h 160"/>
              <a:gd name="T8" fmla="*/ 120 w 160"/>
              <a:gd name="T9" fmla="*/ 39 h 160"/>
              <a:gd name="T10" fmla="*/ 108 w 160"/>
              <a:gd name="T11" fmla="*/ 45 h 160"/>
              <a:gd name="T12" fmla="*/ 45 w 160"/>
              <a:gd name="T13" fmla="*/ 39 h 160"/>
              <a:gd name="T14" fmla="*/ 33 w 160"/>
              <a:gd name="T15" fmla="*/ 45 h 160"/>
              <a:gd name="T16" fmla="*/ 83 w 160"/>
              <a:gd name="T17" fmla="*/ 39 h 160"/>
              <a:gd name="T18" fmla="*/ 64 w 160"/>
              <a:gd name="T19" fmla="*/ 24 h 160"/>
              <a:gd name="T20" fmla="*/ 68 w 160"/>
              <a:gd name="T21" fmla="*/ 50 h 160"/>
              <a:gd name="T22" fmla="*/ 77 w 160"/>
              <a:gd name="T23" fmla="*/ 49 h 160"/>
              <a:gd name="T24" fmla="*/ 82 w 160"/>
              <a:gd name="T25" fmla="*/ 48 h 160"/>
              <a:gd name="T26" fmla="*/ 92 w 160"/>
              <a:gd name="T27" fmla="*/ 50 h 160"/>
              <a:gd name="T28" fmla="*/ 64 w 160"/>
              <a:gd name="T29" fmla="*/ 88 h 160"/>
              <a:gd name="T30" fmla="*/ 5 w 160"/>
              <a:gd name="T31" fmla="*/ 13 h 160"/>
              <a:gd name="T32" fmla="*/ 120 w 160"/>
              <a:gd name="T33" fmla="*/ 19 h 160"/>
              <a:gd name="T34" fmla="*/ 59 w 160"/>
              <a:gd name="T35" fmla="*/ 19 h 160"/>
              <a:gd name="T36" fmla="*/ 21 w 160"/>
              <a:gd name="T37" fmla="*/ 24 h 160"/>
              <a:gd name="T38" fmla="*/ 8 w 160"/>
              <a:gd name="T39" fmla="*/ 49 h 160"/>
              <a:gd name="T40" fmla="*/ 8 w 160"/>
              <a:gd name="T41" fmla="*/ 131 h 160"/>
              <a:gd name="T42" fmla="*/ 35 w 160"/>
              <a:gd name="T43" fmla="*/ 155 h 160"/>
              <a:gd name="T44" fmla="*/ 16 w 160"/>
              <a:gd name="T45" fmla="*/ 155 h 160"/>
              <a:gd name="T46" fmla="*/ 8 w 160"/>
              <a:gd name="T47" fmla="*/ 152 h 160"/>
              <a:gd name="T48" fmla="*/ 5 w 160"/>
              <a:gd name="T49" fmla="*/ 136 h 160"/>
              <a:gd name="T50" fmla="*/ 24 w 160"/>
              <a:gd name="T51" fmla="*/ 139 h 160"/>
              <a:gd name="T52" fmla="*/ 43 w 160"/>
              <a:gd name="T53" fmla="*/ 139 h 160"/>
              <a:gd name="T54" fmla="*/ 45 w 160"/>
              <a:gd name="T55" fmla="*/ 149 h 160"/>
              <a:gd name="T56" fmla="*/ 53 w 160"/>
              <a:gd name="T57" fmla="*/ 51 h 160"/>
              <a:gd name="T58" fmla="*/ 59 w 160"/>
              <a:gd name="T59" fmla="*/ 93 h 160"/>
              <a:gd name="T60" fmla="*/ 106 w 160"/>
              <a:gd name="T61" fmla="*/ 50 h 160"/>
              <a:gd name="T62" fmla="*/ 141 w 160"/>
              <a:gd name="T63" fmla="*/ 149 h 160"/>
              <a:gd name="T64" fmla="*/ 128 w 160"/>
              <a:gd name="T65" fmla="*/ 152 h 160"/>
              <a:gd name="T66" fmla="*/ 120 w 160"/>
              <a:gd name="T67" fmla="*/ 155 h 160"/>
              <a:gd name="T68" fmla="*/ 115 w 160"/>
              <a:gd name="T69" fmla="*/ 141 h 160"/>
              <a:gd name="T70" fmla="*/ 125 w 160"/>
              <a:gd name="T71" fmla="*/ 136 h 160"/>
              <a:gd name="T72" fmla="*/ 144 w 160"/>
              <a:gd name="T73" fmla="*/ 136 h 160"/>
              <a:gd name="T74" fmla="*/ 155 w 160"/>
              <a:gd name="T75" fmla="*/ 147 h 160"/>
              <a:gd name="T76" fmla="*/ 112 w 160"/>
              <a:gd name="T77" fmla="*/ 50 h 160"/>
              <a:gd name="T78" fmla="*/ 112 w 160"/>
              <a:gd name="T79" fmla="*/ 131 h 160"/>
              <a:gd name="T80" fmla="*/ 96 w 160"/>
              <a:gd name="T81" fmla="*/ 107 h 160"/>
              <a:gd name="T82" fmla="*/ 16 w 160"/>
              <a:gd name="T83" fmla="*/ 147 h 160"/>
              <a:gd name="T84" fmla="*/ 37 w 160"/>
              <a:gd name="T85" fmla="*/ 147 h 160"/>
              <a:gd name="T86" fmla="*/ 27 w 160"/>
              <a:gd name="T87" fmla="*/ 147 h 160"/>
              <a:gd name="T88" fmla="*/ 123 w 160"/>
              <a:gd name="T89" fmla="*/ 147 h 160"/>
              <a:gd name="T90" fmla="*/ 144 w 160"/>
              <a:gd name="T91" fmla="*/ 147 h 160"/>
              <a:gd name="T92" fmla="*/ 133 w 160"/>
              <a:gd name="T93" fmla="*/ 147 h 160"/>
              <a:gd name="T94" fmla="*/ 26 w 160"/>
              <a:gd name="T95" fmla="*/ 57 h 160"/>
              <a:gd name="T96" fmla="*/ 21 w 160"/>
              <a:gd name="T97" fmla="*/ 79 h 160"/>
              <a:gd name="T98" fmla="*/ 21 w 160"/>
              <a:gd name="T99" fmla="*/ 72 h 160"/>
              <a:gd name="T100" fmla="*/ 27 w 160"/>
              <a:gd name="T101" fmla="*/ 69 h 160"/>
              <a:gd name="T102" fmla="*/ 27 w 160"/>
              <a:gd name="T103" fmla="*/ 69 h 160"/>
              <a:gd name="T104" fmla="*/ 39 w 160"/>
              <a:gd name="T105" fmla="*/ 70 h 160"/>
              <a:gd name="T106" fmla="*/ 45 w 160"/>
              <a:gd name="T107" fmla="*/ 69 h 160"/>
              <a:gd name="T108" fmla="*/ 126 w 160"/>
              <a:gd name="T109" fmla="*/ 57 h 160"/>
              <a:gd name="T110" fmla="*/ 125 w 160"/>
              <a:gd name="T111" fmla="*/ 75 h 160"/>
              <a:gd name="T112" fmla="*/ 126 w 160"/>
              <a:gd name="T113" fmla="*/ 74 h 160"/>
              <a:gd name="T114" fmla="*/ 133 w 160"/>
              <a:gd name="T115" fmla="*/ 69 h 160"/>
              <a:gd name="T116" fmla="*/ 139 w 160"/>
              <a:gd name="T117" fmla="*/ 70 h 160"/>
              <a:gd name="T118" fmla="*/ 139 w 160"/>
              <a:gd name="T119" fmla="*/ 70 h 160"/>
              <a:gd name="T120" fmla="*/ 149 w 160"/>
              <a:gd name="T121" fmla="*/ 67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60" h="160">
                <a:moveTo>
                  <a:pt x="157" y="35"/>
                </a:moveTo>
                <a:cubicBezTo>
                  <a:pt x="157" y="24"/>
                  <a:pt x="157" y="24"/>
                  <a:pt x="157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0" y="8"/>
                  <a:pt x="160" y="8"/>
                  <a:pt x="160" y="8"/>
                </a:cubicBezTo>
                <a:cubicBezTo>
                  <a:pt x="152" y="8"/>
                  <a:pt x="152" y="8"/>
                  <a:pt x="152" y="8"/>
                </a:cubicBezTo>
                <a:cubicBezTo>
                  <a:pt x="152" y="0"/>
                  <a:pt x="152" y="0"/>
                  <a:pt x="152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8"/>
                  <a:pt x="8" y="8"/>
                  <a:pt x="8" y="8"/>
                </a:cubicBezTo>
                <a:cubicBezTo>
                  <a:pt x="0" y="8"/>
                  <a:pt x="0" y="8"/>
                  <a:pt x="0" y="8"/>
                </a:cubicBezTo>
                <a:cubicBezTo>
                  <a:pt x="0" y="24"/>
                  <a:pt x="0" y="24"/>
                  <a:pt x="0" y="24"/>
                </a:cubicBezTo>
                <a:cubicBezTo>
                  <a:pt x="3" y="24"/>
                  <a:pt x="3" y="24"/>
                  <a:pt x="3" y="24"/>
                </a:cubicBezTo>
                <a:cubicBezTo>
                  <a:pt x="3" y="35"/>
                  <a:pt x="3" y="35"/>
                  <a:pt x="3" y="35"/>
                </a:cubicBezTo>
                <a:cubicBezTo>
                  <a:pt x="3" y="39"/>
                  <a:pt x="3" y="39"/>
                  <a:pt x="3" y="39"/>
                </a:cubicBezTo>
                <a:cubicBezTo>
                  <a:pt x="3" y="131"/>
                  <a:pt x="3" y="131"/>
                  <a:pt x="3" y="131"/>
                </a:cubicBezTo>
                <a:cubicBezTo>
                  <a:pt x="0" y="131"/>
                  <a:pt x="0" y="131"/>
                  <a:pt x="0" y="131"/>
                </a:cubicBezTo>
                <a:cubicBezTo>
                  <a:pt x="0" y="160"/>
                  <a:pt x="0" y="160"/>
                  <a:pt x="0" y="160"/>
                </a:cubicBezTo>
                <a:cubicBezTo>
                  <a:pt x="48" y="160"/>
                  <a:pt x="48" y="160"/>
                  <a:pt x="48" y="160"/>
                </a:cubicBezTo>
                <a:cubicBezTo>
                  <a:pt x="53" y="160"/>
                  <a:pt x="53" y="160"/>
                  <a:pt x="53" y="160"/>
                </a:cubicBezTo>
                <a:cubicBezTo>
                  <a:pt x="107" y="160"/>
                  <a:pt x="107" y="160"/>
                  <a:pt x="107" y="160"/>
                </a:cubicBezTo>
                <a:cubicBezTo>
                  <a:pt x="112" y="160"/>
                  <a:pt x="112" y="160"/>
                  <a:pt x="112" y="160"/>
                </a:cubicBezTo>
                <a:cubicBezTo>
                  <a:pt x="160" y="160"/>
                  <a:pt x="160" y="160"/>
                  <a:pt x="160" y="160"/>
                </a:cubicBezTo>
                <a:cubicBezTo>
                  <a:pt x="160" y="131"/>
                  <a:pt x="160" y="131"/>
                  <a:pt x="160" y="131"/>
                </a:cubicBezTo>
                <a:cubicBezTo>
                  <a:pt x="157" y="131"/>
                  <a:pt x="157" y="131"/>
                  <a:pt x="157" y="131"/>
                </a:cubicBezTo>
                <a:cubicBezTo>
                  <a:pt x="157" y="39"/>
                  <a:pt x="157" y="39"/>
                  <a:pt x="157" y="39"/>
                </a:cubicBezTo>
                <a:lnTo>
                  <a:pt x="157" y="35"/>
                </a:lnTo>
                <a:close/>
                <a:moveTo>
                  <a:pt x="152" y="35"/>
                </a:moveTo>
                <a:cubicBezTo>
                  <a:pt x="152" y="39"/>
                  <a:pt x="152" y="39"/>
                  <a:pt x="152" y="39"/>
                </a:cubicBezTo>
                <a:cubicBezTo>
                  <a:pt x="152" y="42"/>
                  <a:pt x="149" y="45"/>
                  <a:pt x="145" y="45"/>
                </a:cubicBezTo>
                <a:cubicBezTo>
                  <a:pt x="142" y="45"/>
                  <a:pt x="139" y="42"/>
                  <a:pt x="139" y="39"/>
                </a:cubicBezTo>
                <a:cubicBezTo>
                  <a:pt x="139" y="24"/>
                  <a:pt x="139" y="24"/>
                  <a:pt x="139" y="24"/>
                </a:cubicBezTo>
                <a:cubicBezTo>
                  <a:pt x="152" y="24"/>
                  <a:pt x="152" y="24"/>
                  <a:pt x="152" y="24"/>
                </a:cubicBezTo>
                <a:lnTo>
                  <a:pt x="152" y="35"/>
                </a:lnTo>
                <a:close/>
                <a:moveTo>
                  <a:pt x="133" y="39"/>
                </a:moveTo>
                <a:cubicBezTo>
                  <a:pt x="133" y="42"/>
                  <a:pt x="130" y="45"/>
                  <a:pt x="127" y="45"/>
                </a:cubicBezTo>
                <a:cubicBezTo>
                  <a:pt x="123" y="45"/>
                  <a:pt x="120" y="42"/>
                  <a:pt x="120" y="39"/>
                </a:cubicBezTo>
                <a:cubicBezTo>
                  <a:pt x="120" y="24"/>
                  <a:pt x="120" y="24"/>
                  <a:pt x="120" y="24"/>
                </a:cubicBezTo>
                <a:cubicBezTo>
                  <a:pt x="133" y="24"/>
                  <a:pt x="133" y="24"/>
                  <a:pt x="133" y="24"/>
                </a:cubicBezTo>
                <a:lnTo>
                  <a:pt x="133" y="39"/>
                </a:lnTo>
                <a:close/>
                <a:moveTo>
                  <a:pt x="115" y="39"/>
                </a:moveTo>
                <a:cubicBezTo>
                  <a:pt x="115" y="42"/>
                  <a:pt x="112" y="44"/>
                  <a:pt x="110" y="45"/>
                </a:cubicBezTo>
                <a:cubicBezTo>
                  <a:pt x="109" y="45"/>
                  <a:pt x="109" y="45"/>
                  <a:pt x="109" y="45"/>
                </a:cubicBezTo>
                <a:cubicBezTo>
                  <a:pt x="109" y="45"/>
                  <a:pt x="108" y="45"/>
                  <a:pt x="108" y="45"/>
                </a:cubicBezTo>
                <a:cubicBezTo>
                  <a:pt x="104" y="45"/>
                  <a:pt x="101" y="42"/>
                  <a:pt x="101" y="39"/>
                </a:cubicBezTo>
                <a:cubicBezTo>
                  <a:pt x="101" y="24"/>
                  <a:pt x="101" y="24"/>
                  <a:pt x="101" y="24"/>
                </a:cubicBezTo>
                <a:cubicBezTo>
                  <a:pt x="115" y="24"/>
                  <a:pt x="115" y="24"/>
                  <a:pt x="115" y="24"/>
                </a:cubicBezTo>
                <a:lnTo>
                  <a:pt x="115" y="39"/>
                </a:lnTo>
                <a:close/>
                <a:moveTo>
                  <a:pt x="51" y="45"/>
                </a:moveTo>
                <a:cubicBezTo>
                  <a:pt x="50" y="45"/>
                  <a:pt x="50" y="45"/>
                  <a:pt x="50" y="45"/>
                </a:cubicBezTo>
                <a:cubicBezTo>
                  <a:pt x="48" y="44"/>
                  <a:pt x="45" y="42"/>
                  <a:pt x="45" y="39"/>
                </a:cubicBezTo>
                <a:cubicBezTo>
                  <a:pt x="45" y="24"/>
                  <a:pt x="45" y="24"/>
                  <a:pt x="45" y="24"/>
                </a:cubicBezTo>
                <a:cubicBezTo>
                  <a:pt x="59" y="24"/>
                  <a:pt x="59" y="24"/>
                  <a:pt x="59" y="24"/>
                </a:cubicBezTo>
                <a:cubicBezTo>
                  <a:pt x="59" y="39"/>
                  <a:pt x="59" y="39"/>
                  <a:pt x="59" y="39"/>
                </a:cubicBezTo>
                <a:cubicBezTo>
                  <a:pt x="59" y="42"/>
                  <a:pt x="56" y="45"/>
                  <a:pt x="52" y="45"/>
                </a:cubicBezTo>
                <a:cubicBezTo>
                  <a:pt x="52" y="45"/>
                  <a:pt x="51" y="45"/>
                  <a:pt x="51" y="45"/>
                </a:cubicBezTo>
                <a:close/>
                <a:moveTo>
                  <a:pt x="40" y="39"/>
                </a:moveTo>
                <a:cubicBezTo>
                  <a:pt x="40" y="42"/>
                  <a:pt x="37" y="45"/>
                  <a:pt x="33" y="45"/>
                </a:cubicBezTo>
                <a:cubicBezTo>
                  <a:pt x="30" y="45"/>
                  <a:pt x="27" y="42"/>
                  <a:pt x="27" y="39"/>
                </a:cubicBezTo>
                <a:cubicBezTo>
                  <a:pt x="27" y="24"/>
                  <a:pt x="27" y="24"/>
                  <a:pt x="27" y="24"/>
                </a:cubicBezTo>
                <a:cubicBezTo>
                  <a:pt x="40" y="24"/>
                  <a:pt x="40" y="24"/>
                  <a:pt x="40" y="24"/>
                </a:cubicBezTo>
                <a:lnTo>
                  <a:pt x="40" y="39"/>
                </a:lnTo>
                <a:close/>
                <a:moveTo>
                  <a:pt x="96" y="39"/>
                </a:moveTo>
                <a:cubicBezTo>
                  <a:pt x="96" y="42"/>
                  <a:pt x="93" y="45"/>
                  <a:pt x="89" y="45"/>
                </a:cubicBezTo>
                <a:cubicBezTo>
                  <a:pt x="86" y="45"/>
                  <a:pt x="83" y="42"/>
                  <a:pt x="83" y="39"/>
                </a:cubicBezTo>
                <a:cubicBezTo>
                  <a:pt x="83" y="24"/>
                  <a:pt x="83" y="24"/>
                  <a:pt x="83" y="24"/>
                </a:cubicBezTo>
                <a:cubicBezTo>
                  <a:pt x="96" y="24"/>
                  <a:pt x="96" y="24"/>
                  <a:pt x="96" y="24"/>
                </a:cubicBezTo>
                <a:lnTo>
                  <a:pt x="96" y="39"/>
                </a:lnTo>
                <a:close/>
                <a:moveTo>
                  <a:pt x="77" y="39"/>
                </a:moveTo>
                <a:cubicBezTo>
                  <a:pt x="77" y="42"/>
                  <a:pt x="74" y="45"/>
                  <a:pt x="71" y="45"/>
                </a:cubicBezTo>
                <a:cubicBezTo>
                  <a:pt x="67" y="45"/>
                  <a:pt x="64" y="42"/>
                  <a:pt x="64" y="39"/>
                </a:cubicBezTo>
                <a:cubicBezTo>
                  <a:pt x="64" y="24"/>
                  <a:pt x="64" y="24"/>
                  <a:pt x="64" y="24"/>
                </a:cubicBezTo>
                <a:cubicBezTo>
                  <a:pt x="77" y="24"/>
                  <a:pt x="77" y="24"/>
                  <a:pt x="77" y="24"/>
                </a:cubicBezTo>
                <a:lnTo>
                  <a:pt x="77" y="39"/>
                </a:lnTo>
                <a:close/>
                <a:moveTo>
                  <a:pt x="64" y="49"/>
                </a:moveTo>
                <a:cubicBezTo>
                  <a:pt x="64" y="49"/>
                  <a:pt x="64" y="49"/>
                  <a:pt x="64" y="49"/>
                </a:cubicBezTo>
                <a:cubicBezTo>
                  <a:pt x="65" y="49"/>
                  <a:pt x="65" y="49"/>
                  <a:pt x="66" y="50"/>
                </a:cubicBezTo>
                <a:cubicBezTo>
                  <a:pt x="66" y="50"/>
                  <a:pt x="66" y="50"/>
                  <a:pt x="66" y="50"/>
                </a:cubicBezTo>
                <a:cubicBezTo>
                  <a:pt x="67" y="50"/>
                  <a:pt x="67" y="50"/>
                  <a:pt x="68" y="50"/>
                </a:cubicBezTo>
                <a:cubicBezTo>
                  <a:pt x="68" y="50"/>
                  <a:pt x="68" y="50"/>
                  <a:pt x="68" y="50"/>
                </a:cubicBezTo>
                <a:cubicBezTo>
                  <a:pt x="69" y="51"/>
                  <a:pt x="70" y="51"/>
                  <a:pt x="71" y="51"/>
                </a:cubicBezTo>
                <a:cubicBezTo>
                  <a:pt x="71" y="51"/>
                  <a:pt x="72" y="51"/>
                  <a:pt x="73" y="50"/>
                </a:cubicBezTo>
                <a:cubicBezTo>
                  <a:pt x="73" y="50"/>
                  <a:pt x="73" y="50"/>
                  <a:pt x="73" y="50"/>
                </a:cubicBezTo>
                <a:cubicBezTo>
                  <a:pt x="74" y="50"/>
                  <a:pt x="75" y="50"/>
                  <a:pt x="75" y="50"/>
                </a:cubicBezTo>
                <a:cubicBezTo>
                  <a:pt x="75" y="50"/>
                  <a:pt x="75" y="50"/>
                  <a:pt x="75" y="50"/>
                </a:cubicBezTo>
                <a:cubicBezTo>
                  <a:pt x="76" y="49"/>
                  <a:pt x="77" y="49"/>
                  <a:pt x="77" y="49"/>
                </a:cubicBezTo>
                <a:cubicBezTo>
                  <a:pt x="77" y="49"/>
                  <a:pt x="77" y="49"/>
                  <a:pt x="78" y="48"/>
                </a:cubicBezTo>
                <a:cubicBezTo>
                  <a:pt x="78" y="48"/>
                  <a:pt x="79" y="48"/>
                  <a:pt x="79" y="47"/>
                </a:cubicBezTo>
                <a:cubicBezTo>
                  <a:pt x="79" y="47"/>
                  <a:pt x="79" y="47"/>
                  <a:pt x="79" y="47"/>
                </a:cubicBezTo>
                <a:cubicBezTo>
                  <a:pt x="79" y="47"/>
                  <a:pt x="80" y="47"/>
                  <a:pt x="80" y="46"/>
                </a:cubicBezTo>
                <a:cubicBezTo>
                  <a:pt x="80" y="47"/>
                  <a:pt x="81" y="47"/>
                  <a:pt x="81" y="47"/>
                </a:cubicBezTo>
                <a:cubicBezTo>
                  <a:pt x="81" y="47"/>
                  <a:pt x="81" y="47"/>
                  <a:pt x="81" y="47"/>
                </a:cubicBezTo>
                <a:cubicBezTo>
                  <a:pt x="81" y="48"/>
                  <a:pt x="82" y="48"/>
                  <a:pt x="82" y="48"/>
                </a:cubicBezTo>
                <a:cubicBezTo>
                  <a:pt x="83" y="49"/>
                  <a:pt x="83" y="49"/>
                  <a:pt x="83" y="49"/>
                </a:cubicBezTo>
                <a:cubicBezTo>
                  <a:pt x="83" y="49"/>
                  <a:pt x="84" y="49"/>
                  <a:pt x="85" y="50"/>
                </a:cubicBezTo>
                <a:cubicBezTo>
                  <a:pt x="85" y="50"/>
                  <a:pt x="85" y="50"/>
                  <a:pt x="85" y="50"/>
                </a:cubicBezTo>
                <a:cubicBezTo>
                  <a:pt x="85" y="50"/>
                  <a:pt x="86" y="50"/>
                  <a:pt x="87" y="50"/>
                </a:cubicBezTo>
                <a:cubicBezTo>
                  <a:pt x="87" y="50"/>
                  <a:pt x="87" y="50"/>
                  <a:pt x="87" y="50"/>
                </a:cubicBezTo>
                <a:cubicBezTo>
                  <a:pt x="88" y="51"/>
                  <a:pt x="89" y="51"/>
                  <a:pt x="89" y="51"/>
                </a:cubicBezTo>
                <a:cubicBezTo>
                  <a:pt x="90" y="51"/>
                  <a:pt x="91" y="51"/>
                  <a:pt x="92" y="50"/>
                </a:cubicBezTo>
                <a:cubicBezTo>
                  <a:pt x="92" y="50"/>
                  <a:pt x="92" y="50"/>
                  <a:pt x="92" y="50"/>
                </a:cubicBezTo>
                <a:cubicBezTo>
                  <a:pt x="93" y="50"/>
                  <a:pt x="93" y="50"/>
                  <a:pt x="94" y="50"/>
                </a:cubicBezTo>
                <a:cubicBezTo>
                  <a:pt x="94" y="50"/>
                  <a:pt x="94" y="50"/>
                  <a:pt x="94" y="50"/>
                </a:cubicBezTo>
                <a:cubicBezTo>
                  <a:pt x="95" y="49"/>
                  <a:pt x="95" y="49"/>
                  <a:pt x="96" y="49"/>
                </a:cubicBezTo>
                <a:cubicBezTo>
                  <a:pt x="96" y="49"/>
                  <a:pt x="96" y="49"/>
                  <a:pt x="96" y="49"/>
                </a:cubicBezTo>
                <a:cubicBezTo>
                  <a:pt x="96" y="88"/>
                  <a:pt x="96" y="88"/>
                  <a:pt x="96" y="88"/>
                </a:cubicBezTo>
                <a:cubicBezTo>
                  <a:pt x="64" y="88"/>
                  <a:pt x="64" y="88"/>
                  <a:pt x="64" y="88"/>
                </a:cubicBezTo>
                <a:lnTo>
                  <a:pt x="64" y="49"/>
                </a:lnTo>
                <a:close/>
                <a:moveTo>
                  <a:pt x="13" y="5"/>
                </a:moveTo>
                <a:cubicBezTo>
                  <a:pt x="147" y="5"/>
                  <a:pt x="147" y="5"/>
                  <a:pt x="147" y="5"/>
                </a:cubicBezTo>
                <a:cubicBezTo>
                  <a:pt x="147" y="8"/>
                  <a:pt x="147" y="8"/>
                  <a:pt x="147" y="8"/>
                </a:cubicBezTo>
                <a:cubicBezTo>
                  <a:pt x="13" y="8"/>
                  <a:pt x="13" y="8"/>
                  <a:pt x="13" y="8"/>
                </a:cubicBezTo>
                <a:lnTo>
                  <a:pt x="13" y="5"/>
                </a:lnTo>
                <a:close/>
                <a:moveTo>
                  <a:pt x="5" y="13"/>
                </a:moveTo>
                <a:cubicBezTo>
                  <a:pt x="8" y="13"/>
                  <a:pt x="8" y="13"/>
                  <a:pt x="8" y="13"/>
                </a:cubicBezTo>
                <a:cubicBezTo>
                  <a:pt x="152" y="13"/>
                  <a:pt x="152" y="13"/>
                  <a:pt x="152" y="13"/>
                </a:cubicBezTo>
                <a:cubicBezTo>
                  <a:pt x="155" y="13"/>
                  <a:pt x="155" y="13"/>
                  <a:pt x="155" y="13"/>
                </a:cubicBezTo>
                <a:cubicBezTo>
                  <a:pt x="155" y="19"/>
                  <a:pt x="155" y="19"/>
                  <a:pt x="155" y="19"/>
                </a:cubicBezTo>
                <a:cubicBezTo>
                  <a:pt x="139" y="19"/>
                  <a:pt x="139" y="19"/>
                  <a:pt x="139" y="19"/>
                </a:cubicBezTo>
                <a:cubicBezTo>
                  <a:pt x="133" y="19"/>
                  <a:pt x="133" y="19"/>
                  <a:pt x="133" y="19"/>
                </a:cubicBezTo>
                <a:cubicBezTo>
                  <a:pt x="120" y="19"/>
                  <a:pt x="120" y="19"/>
                  <a:pt x="120" y="19"/>
                </a:cubicBezTo>
                <a:cubicBezTo>
                  <a:pt x="115" y="19"/>
                  <a:pt x="115" y="19"/>
                  <a:pt x="115" y="19"/>
                </a:cubicBezTo>
                <a:cubicBezTo>
                  <a:pt x="101" y="19"/>
                  <a:pt x="101" y="19"/>
                  <a:pt x="101" y="19"/>
                </a:cubicBezTo>
                <a:cubicBezTo>
                  <a:pt x="96" y="19"/>
                  <a:pt x="96" y="19"/>
                  <a:pt x="96" y="19"/>
                </a:cubicBezTo>
                <a:cubicBezTo>
                  <a:pt x="83" y="19"/>
                  <a:pt x="83" y="19"/>
                  <a:pt x="83" y="19"/>
                </a:cubicBezTo>
                <a:cubicBezTo>
                  <a:pt x="77" y="19"/>
                  <a:pt x="77" y="19"/>
                  <a:pt x="77" y="19"/>
                </a:cubicBezTo>
                <a:cubicBezTo>
                  <a:pt x="64" y="19"/>
                  <a:pt x="64" y="19"/>
                  <a:pt x="64" y="19"/>
                </a:cubicBezTo>
                <a:cubicBezTo>
                  <a:pt x="59" y="19"/>
                  <a:pt x="59" y="19"/>
                  <a:pt x="59" y="19"/>
                </a:cubicBezTo>
                <a:cubicBezTo>
                  <a:pt x="45" y="19"/>
                  <a:pt x="45" y="19"/>
                  <a:pt x="45" y="19"/>
                </a:cubicBezTo>
                <a:cubicBezTo>
                  <a:pt x="40" y="19"/>
                  <a:pt x="40" y="19"/>
                  <a:pt x="40" y="19"/>
                </a:cubicBezTo>
                <a:cubicBezTo>
                  <a:pt x="27" y="19"/>
                  <a:pt x="27" y="19"/>
                  <a:pt x="27" y="19"/>
                </a:cubicBezTo>
                <a:cubicBezTo>
                  <a:pt x="21" y="19"/>
                  <a:pt x="21" y="19"/>
                  <a:pt x="21" y="19"/>
                </a:cubicBezTo>
                <a:cubicBezTo>
                  <a:pt x="5" y="19"/>
                  <a:pt x="5" y="19"/>
                  <a:pt x="5" y="19"/>
                </a:cubicBezTo>
                <a:lnTo>
                  <a:pt x="5" y="13"/>
                </a:lnTo>
                <a:close/>
                <a:moveTo>
                  <a:pt x="21" y="24"/>
                </a:moveTo>
                <a:cubicBezTo>
                  <a:pt x="21" y="39"/>
                  <a:pt x="21" y="39"/>
                  <a:pt x="21" y="39"/>
                </a:cubicBezTo>
                <a:cubicBezTo>
                  <a:pt x="21" y="42"/>
                  <a:pt x="18" y="45"/>
                  <a:pt x="15" y="45"/>
                </a:cubicBezTo>
                <a:cubicBezTo>
                  <a:pt x="11" y="45"/>
                  <a:pt x="8" y="42"/>
                  <a:pt x="8" y="39"/>
                </a:cubicBezTo>
                <a:cubicBezTo>
                  <a:pt x="8" y="35"/>
                  <a:pt x="8" y="35"/>
                  <a:pt x="8" y="35"/>
                </a:cubicBezTo>
                <a:cubicBezTo>
                  <a:pt x="8" y="24"/>
                  <a:pt x="8" y="24"/>
                  <a:pt x="8" y="24"/>
                </a:cubicBezTo>
                <a:lnTo>
                  <a:pt x="21" y="24"/>
                </a:lnTo>
                <a:close/>
                <a:moveTo>
                  <a:pt x="8" y="49"/>
                </a:moveTo>
                <a:cubicBezTo>
                  <a:pt x="10" y="50"/>
                  <a:pt x="12" y="51"/>
                  <a:pt x="15" y="51"/>
                </a:cubicBezTo>
                <a:cubicBezTo>
                  <a:pt x="18" y="51"/>
                  <a:pt x="22" y="49"/>
                  <a:pt x="24" y="46"/>
                </a:cubicBezTo>
                <a:cubicBezTo>
                  <a:pt x="26" y="49"/>
                  <a:pt x="30" y="51"/>
                  <a:pt x="33" y="51"/>
                </a:cubicBezTo>
                <a:cubicBezTo>
                  <a:pt x="37" y="51"/>
                  <a:pt x="40" y="49"/>
                  <a:pt x="43" y="46"/>
                </a:cubicBezTo>
                <a:cubicBezTo>
                  <a:pt x="44" y="48"/>
                  <a:pt x="46" y="49"/>
                  <a:pt x="48" y="50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8" y="131"/>
                  <a:pt x="8" y="131"/>
                  <a:pt x="8" y="131"/>
                </a:cubicBezTo>
                <a:lnTo>
                  <a:pt x="8" y="49"/>
                </a:lnTo>
                <a:close/>
                <a:moveTo>
                  <a:pt x="37" y="155"/>
                </a:moveTo>
                <a:cubicBezTo>
                  <a:pt x="39" y="155"/>
                  <a:pt x="40" y="153"/>
                  <a:pt x="40" y="152"/>
                </a:cubicBezTo>
                <a:cubicBezTo>
                  <a:pt x="40" y="151"/>
                  <a:pt x="39" y="149"/>
                  <a:pt x="37" y="149"/>
                </a:cubicBezTo>
                <a:cubicBezTo>
                  <a:pt x="35" y="149"/>
                  <a:pt x="35" y="149"/>
                  <a:pt x="35" y="149"/>
                </a:cubicBezTo>
                <a:cubicBezTo>
                  <a:pt x="33" y="149"/>
                  <a:pt x="32" y="151"/>
                  <a:pt x="32" y="152"/>
                </a:cubicBezTo>
                <a:cubicBezTo>
                  <a:pt x="32" y="153"/>
                  <a:pt x="33" y="155"/>
                  <a:pt x="35" y="155"/>
                </a:cubicBezTo>
                <a:cubicBezTo>
                  <a:pt x="27" y="155"/>
                  <a:pt x="27" y="155"/>
                  <a:pt x="27" y="155"/>
                </a:cubicBezTo>
                <a:cubicBezTo>
                  <a:pt x="28" y="155"/>
                  <a:pt x="29" y="153"/>
                  <a:pt x="29" y="152"/>
                </a:cubicBezTo>
                <a:cubicBezTo>
                  <a:pt x="29" y="151"/>
                  <a:pt x="28" y="149"/>
                  <a:pt x="27" y="149"/>
                </a:cubicBezTo>
                <a:cubicBezTo>
                  <a:pt x="24" y="149"/>
                  <a:pt x="24" y="149"/>
                  <a:pt x="24" y="149"/>
                </a:cubicBezTo>
                <a:cubicBezTo>
                  <a:pt x="23" y="149"/>
                  <a:pt x="21" y="151"/>
                  <a:pt x="21" y="152"/>
                </a:cubicBezTo>
                <a:cubicBezTo>
                  <a:pt x="21" y="153"/>
                  <a:pt x="23" y="155"/>
                  <a:pt x="24" y="155"/>
                </a:cubicBezTo>
                <a:cubicBezTo>
                  <a:pt x="16" y="155"/>
                  <a:pt x="16" y="155"/>
                  <a:pt x="16" y="155"/>
                </a:cubicBezTo>
                <a:cubicBezTo>
                  <a:pt x="17" y="155"/>
                  <a:pt x="19" y="153"/>
                  <a:pt x="19" y="152"/>
                </a:cubicBezTo>
                <a:cubicBezTo>
                  <a:pt x="19" y="151"/>
                  <a:pt x="17" y="149"/>
                  <a:pt x="16" y="149"/>
                </a:cubicBezTo>
                <a:cubicBezTo>
                  <a:pt x="13" y="149"/>
                  <a:pt x="13" y="149"/>
                  <a:pt x="13" y="149"/>
                </a:cubicBezTo>
                <a:cubicBezTo>
                  <a:pt x="12" y="149"/>
                  <a:pt x="11" y="151"/>
                  <a:pt x="11" y="152"/>
                </a:cubicBezTo>
                <a:cubicBezTo>
                  <a:pt x="11" y="153"/>
                  <a:pt x="12" y="155"/>
                  <a:pt x="13" y="155"/>
                </a:cubicBezTo>
                <a:cubicBezTo>
                  <a:pt x="5" y="155"/>
                  <a:pt x="5" y="155"/>
                  <a:pt x="5" y="155"/>
                </a:cubicBezTo>
                <a:cubicBezTo>
                  <a:pt x="7" y="155"/>
                  <a:pt x="8" y="153"/>
                  <a:pt x="8" y="152"/>
                </a:cubicBezTo>
                <a:cubicBezTo>
                  <a:pt x="8" y="151"/>
                  <a:pt x="7" y="149"/>
                  <a:pt x="5" y="149"/>
                </a:cubicBezTo>
                <a:cubicBezTo>
                  <a:pt x="5" y="147"/>
                  <a:pt x="5" y="147"/>
                  <a:pt x="5" y="147"/>
                </a:cubicBezTo>
                <a:cubicBezTo>
                  <a:pt x="8" y="147"/>
                  <a:pt x="8" y="147"/>
                  <a:pt x="8" y="147"/>
                </a:cubicBezTo>
                <a:cubicBezTo>
                  <a:pt x="9" y="147"/>
                  <a:pt x="11" y="145"/>
                  <a:pt x="11" y="144"/>
                </a:cubicBezTo>
                <a:cubicBezTo>
                  <a:pt x="11" y="143"/>
                  <a:pt x="9" y="141"/>
                  <a:pt x="8" y="141"/>
                </a:cubicBezTo>
                <a:cubicBezTo>
                  <a:pt x="5" y="141"/>
                  <a:pt x="5" y="141"/>
                  <a:pt x="5" y="141"/>
                </a:cubicBezTo>
                <a:cubicBezTo>
                  <a:pt x="5" y="136"/>
                  <a:pt x="5" y="136"/>
                  <a:pt x="5" y="136"/>
                </a:cubicBezTo>
                <a:cubicBezTo>
                  <a:pt x="8" y="136"/>
                  <a:pt x="8" y="136"/>
                  <a:pt x="8" y="136"/>
                </a:cubicBezTo>
                <a:cubicBezTo>
                  <a:pt x="8" y="137"/>
                  <a:pt x="9" y="139"/>
                  <a:pt x="11" y="139"/>
                </a:cubicBezTo>
                <a:cubicBezTo>
                  <a:pt x="13" y="139"/>
                  <a:pt x="13" y="139"/>
                  <a:pt x="13" y="139"/>
                </a:cubicBezTo>
                <a:cubicBezTo>
                  <a:pt x="15" y="139"/>
                  <a:pt x="16" y="137"/>
                  <a:pt x="16" y="136"/>
                </a:cubicBezTo>
                <a:cubicBezTo>
                  <a:pt x="19" y="136"/>
                  <a:pt x="19" y="136"/>
                  <a:pt x="19" y="136"/>
                </a:cubicBezTo>
                <a:cubicBezTo>
                  <a:pt x="19" y="137"/>
                  <a:pt x="20" y="139"/>
                  <a:pt x="21" y="139"/>
                </a:cubicBezTo>
                <a:cubicBezTo>
                  <a:pt x="24" y="139"/>
                  <a:pt x="24" y="139"/>
                  <a:pt x="24" y="139"/>
                </a:cubicBezTo>
                <a:cubicBezTo>
                  <a:pt x="25" y="139"/>
                  <a:pt x="27" y="137"/>
                  <a:pt x="27" y="136"/>
                </a:cubicBezTo>
                <a:cubicBezTo>
                  <a:pt x="29" y="136"/>
                  <a:pt x="29" y="136"/>
                  <a:pt x="29" y="136"/>
                </a:cubicBezTo>
                <a:cubicBezTo>
                  <a:pt x="29" y="137"/>
                  <a:pt x="31" y="139"/>
                  <a:pt x="32" y="139"/>
                </a:cubicBezTo>
                <a:cubicBezTo>
                  <a:pt x="35" y="139"/>
                  <a:pt x="35" y="139"/>
                  <a:pt x="35" y="139"/>
                </a:cubicBezTo>
                <a:cubicBezTo>
                  <a:pt x="36" y="139"/>
                  <a:pt x="37" y="137"/>
                  <a:pt x="37" y="136"/>
                </a:cubicBezTo>
                <a:cubicBezTo>
                  <a:pt x="40" y="136"/>
                  <a:pt x="40" y="136"/>
                  <a:pt x="40" y="136"/>
                </a:cubicBezTo>
                <a:cubicBezTo>
                  <a:pt x="40" y="137"/>
                  <a:pt x="41" y="139"/>
                  <a:pt x="43" y="139"/>
                </a:cubicBezTo>
                <a:cubicBezTo>
                  <a:pt x="45" y="139"/>
                  <a:pt x="45" y="139"/>
                  <a:pt x="45" y="139"/>
                </a:cubicBezTo>
                <a:cubicBezTo>
                  <a:pt x="47" y="139"/>
                  <a:pt x="48" y="137"/>
                  <a:pt x="48" y="136"/>
                </a:cubicBezTo>
                <a:cubicBezTo>
                  <a:pt x="48" y="141"/>
                  <a:pt x="48" y="141"/>
                  <a:pt x="48" y="141"/>
                </a:cubicBezTo>
                <a:cubicBezTo>
                  <a:pt x="47" y="141"/>
                  <a:pt x="45" y="143"/>
                  <a:pt x="45" y="144"/>
                </a:cubicBezTo>
                <a:cubicBezTo>
                  <a:pt x="45" y="145"/>
                  <a:pt x="47" y="147"/>
                  <a:pt x="48" y="147"/>
                </a:cubicBezTo>
                <a:cubicBezTo>
                  <a:pt x="48" y="149"/>
                  <a:pt x="48" y="149"/>
                  <a:pt x="48" y="149"/>
                </a:cubicBezTo>
                <a:cubicBezTo>
                  <a:pt x="45" y="149"/>
                  <a:pt x="45" y="149"/>
                  <a:pt x="45" y="149"/>
                </a:cubicBezTo>
                <a:cubicBezTo>
                  <a:pt x="44" y="149"/>
                  <a:pt x="43" y="151"/>
                  <a:pt x="43" y="152"/>
                </a:cubicBezTo>
                <a:cubicBezTo>
                  <a:pt x="43" y="153"/>
                  <a:pt x="44" y="155"/>
                  <a:pt x="45" y="155"/>
                </a:cubicBezTo>
                <a:lnTo>
                  <a:pt x="37" y="155"/>
                </a:lnTo>
                <a:close/>
                <a:moveTo>
                  <a:pt x="107" y="155"/>
                </a:moveTo>
                <a:cubicBezTo>
                  <a:pt x="53" y="155"/>
                  <a:pt x="53" y="155"/>
                  <a:pt x="53" y="155"/>
                </a:cubicBezTo>
                <a:cubicBezTo>
                  <a:pt x="53" y="131"/>
                  <a:pt x="53" y="131"/>
                  <a:pt x="53" y="131"/>
                </a:cubicBezTo>
                <a:cubicBezTo>
                  <a:pt x="53" y="51"/>
                  <a:pt x="53" y="51"/>
                  <a:pt x="53" y="51"/>
                </a:cubicBezTo>
                <a:cubicBezTo>
                  <a:pt x="54" y="51"/>
                  <a:pt x="54" y="51"/>
                  <a:pt x="54" y="50"/>
                </a:cubicBezTo>
                <a:cubicBezTo>
                  <a:pt x="54" y="50"/>
                  <a:pt x="55" y="50"/>
                  <a:pt x="55" y="50"/>
                </a:cubicBezTo>
                <a:cubicBezTo>
                  <a:pt x="55" y="50"/>
                  <a:pt x="56" y="50"/>
                  <a:pt x="56" y="50"/>
                </a:cubicBezTo>
                <a:cubicBezTo>
                  <a:pt x="57" y="50"/>
                  <a:pt x="57" y="50"/>
                  <a:pt x="57" y="49"/>
                </a:cubicBezTo>
                <a:cubicBezTo>
                  <a:pt x="58" y="49"/>
                  <a:pt x="58" y="49"/>
                  <a:pt x="58" y="49"/>
                </a:cubicBezTo>
                <a:cubicBezTo>
                  <a:pt x="58" y="49"/>
                  <a:pt x="59" y="49"/>
                  <a:pt x="59" y="49"/>
                </a:cubicBezTo>
                <a:cubicBezTo>
                  <a:pt x="59" y="93"/>
                  <a:pt x="59" y="93"/>
                  <a:pt x="59" y="93"/>
                </a:cubicBezTo>
                <a:cubicBezTo>
                  <a:pt x="101" y="93"/>
                  <a:pt x="101" y="93"/>
                  <a:pt x="101" y="93"/>
                </a:cubicBezTo>
                <a:cubicBezTo>
                  <a:pt x="101" y="49"/>
                  <a:pt x="101" y="49"/>
                  <a:pt x="101" y="49"/>
                </a:cubicBezTo>
                <a:cubicBezTo>
                  <a:pt x="101" y="49"/>
                  <a:pt x="102" y="49"/>
                  <a:pt x="102" y="49"/>
                </a:cubicBezTo>
                <a:cubicBezTo>
                  <a:pt x="102" y="49"/>
                  <a:pt x="102" y="49"/>
                  <a:pt x="103" y="49"/>
                </a:cubicBezTo>
                <a:cubicBezTo>
                  <a:pt x="103" y="50"/>
                  <a:pt x="103" y="50"/>
                  <a:pt x="104" y="50"/>
                </a:cubicBezTo>
                <a:cubicBezTo>
                  <a:pt x="104" y="50"/>
                  <a:pt x="105" y="50"/>
                  <a:pt x="105" y="50"/>
                </a:cubicBezTo>
                <a:cubicBezTo>
                  <a:pt x="105" y="50"/>
                  <a:pt x="106" y="50"/>
                  <a:pt x="106" y="50"/>
                </a:cubicBezTo>
                <a:cubicBezTo>
                  <a:pt x="106" y="51"/>
                  <a:pt x="106" y="51"/>
                  <a:pt x="107" y="51"/>
                </a:cubicBezTo>
                <a:cubicBezTo>
                  <a:pt x="107" y="131"/>
                  <a:pt x="107" y="131"/>
                  <a:pt x="107" y="131"/>
                </a:cubicBezTo>
                <a:cubicBezTo>
                  <a:pt x="107" y="155"/>
                  <a:pt x="107" y="155"/>
                  <a:pt x="107" y="155"/>
                </a:cubicBezTo>
                <a:close/>
                <a:moveTo>
                  <a:pt x="144" y="155"/>
                </a:moveTo>
                <a:cubicBezTo>
                  <a:pt x="145" y="155"/>
                  <a:pt x="147" y="153"/>
                  <a:pt x="147" y="152"/>
                </a:cubicBezTo>
                <a:cubicBezTo>
                  <a:pt x="147" y="151"/>
                  <a:pt x="145" y="149"/>
                  <a:pt x="144" y="149"/>
                </a:cubicBezTo>
                <a:cubicBezTo>
                  <a:pt x="141" y="149"/>
                  <a:pt x="141" y="149"/>
                  <a:pt x="141" y="149"/>
                </a:cubicBezTo>
                <a:cubicBezTo>
                  <a:pt x="140" y="149"/>
                  <a:pt x="139" y="151"/>
                  <a:pt x="139" y="152"/>
                </a:cubicBezTo>
                <a:cubicBezTo>
                  <a:pt x="139" y="153"/>
                  <a:pt x="140" y="155"/>
                  <a:pt x="141" y="155"/>
                </a:cubicBezTo>
                <a:cubicBezTo>
                  <a:pt x="133" y="155"/>
                  <a:pt x="133" y="155"/>
                  <a:pt x="133" y="155"/>
                </a:cubicBezTo>
                <a:cubicBezTo>
                  <a:pt x="135" y="155"/>
                  <a:pt x="136" y="153"/>
                  <a:pt x="136" y="152"/>
                </a:cubicBezTo>
                <a:cubicBezTo>
                  <a:pt x="136" y="151"/>
                  <a:pt x="135" y="149"/>
                  <a:pt x="133" y="149"/>
                </a:cubicBezTo>
                <a:cubicBezTo>
                  <a:pt x="131" y="149"/>
                  <a:pt x="131" y="149"/>
                  <a:pt x="131" y="149"/>
                </a:cubicBezTo>
                <a:cubicBezTo>
                  <a:pt x="129" y="149"/>
                  <a:pt x="128" y="151"/>
                  <a:pt x="128" y="152"/>
                </a:cubicBezTo>
                <a:cubicBezTo>
                  <a:pt x="128" y="153"/>
                  <a:pt x="129" y="155"/>
                  <a:pt x="131" y="155"/>
                </a:cubicBezTo>
                <a:cubicBezTo>
                  <a:pt x="123" y="155"/>
                  <a:pt x="123" y="155"/>
                  <a:pt x="123" y="155"/>
                </a:cubicBezTo>
                <a:cubicBezTo>
                  <a:pt x="124" y="155"/>
                  <a:pt x="125" y="153"/>
                  <a:pt x="125" y="152"/>
                </a:cubicBezTo>
                <a:cubicBezTo>
                  <a:pt x="125" y="151"/>
                  <a:pt x="124" y="149"/>
                  <a:pt x="123" y="149"/>
                </a:cubicBezTo>
                <a:cubicBezTo>
                  <a:pt x="120" y="149"/>
                  <a:pt x="120" y="149"/>
                  <a:pt x="120" y="149"/>
                </a:cubicBezTo>
                <a:cubicBezTo>
                  <a:pt x="119" y="149"/>
                  <a:pt x="117" y="151"/>
                  <a:pt x="117" y="152"/>
                </a:cubicBezTo>
                <a:cubicBezTo>
                  <a:pt x="117" y="153"/>
                  <a:pt x="119" y="155"/>
                  <a:pt x="120" y="155"/>
                </a:cubicBezTo>
                <a:cubicBezTo>
                  <a:pt x="112" y="155"/>
                  <a:pt x="112" y="155"/>
                  <a:pt x="112" y="155"/>
                </a:cubicBezTo>
                <a:cubicBezTo>
                  <a:pt x="113" y="155"/>
                  <a:pt x="115" y="153"/>
                  <a:pt x="115" y="152"/>
                </a:cubicBezTo>
                <a:cubicBezTo>
                  <a:pt x="115" y="151"/>
                  <a:pt x="113" y="149"/>
                  <a:pt x="112" y="149"/>
                </a:cubicBezTo>
                <a:cubicBezTo>
                  <a:pt x="112" y="147"/>
                  <a:pt x="112" y="147"/>
                  <a:pt x="112" y="147"/>
                </a:cubicBezTo>
                <a:cubicBezTo>
                  <a:pt x="115" y="147"/>
                  <a:pt x="115" y="147"/>
                  <a:pt x="115" y="147"/>
                </a:cubicBezTo>
                <a:cubicBezTo>
                  <a:pt x="116" y="147"/>
                  <a:pt x="117" y="145"/>
                  <a:pt x="117" y="144"/>
                </a:cubicBezTo>
                <a:cubicBezTo>
                  <a:pt x="117" y="143"/>
                  <a:pt x="116" y="141"/>
                  <a:pt x="115" y="141"/>
                </a:cubicBezTo>
                <a:cubicBezTo>
                  <a:pt x="112" y="141"/>
                  <a:pt x="112" y="141"/>
                  <a:pt x="112" y="141"/>
                </a:cubicBezTo>
                <a:cubicBezTo>
                  <a:pt x="112" y="136"/>
                  <a:pt x="112" y="136"/>
                  <a:pt x="112" y="136"/>
                </a:cubicBezTo>
                <a:cubicBezTo>
                  <a:pt x="115" y="136"/>
                  <a:pt x="115" y="136"/>
                  <a:pt x="115" y="136"/>
                </a:cubicBezTo>
                <a:cubicBezTo>
                  <a:pt x="115" y="137"/>
                  <a:pt x="116" y="139"/>
                  <a:pt x="117" y="139"/>
                </a:cubicBezTo>
                <a:cubicBezTo>
                  <a:pt x="120" y="139"/>
                  <a:pt x="120" y="139"/>
                  <a:pt x="120" y="139"/>
                </a:cubicBezTo>
                <a:cubicBezTo>
                  <a:pt x="121" y="139"/>
                  <a:pt x="123" y="137"/>
                  <a:pt x="123" y="136"/>
                </a:cubicBezTo>
                <a:cubicBezTo>
                  <a:pt x="125" y="136"/>
                  <a:pt x="125" y="136"/>
                  <a:pt x="125" y="136"/>
                </a:cubicBezTo>
                <a:cubicBezTo>
                  <a:pt x="125" y="137"/>
                  <a:pt x="127" y="139"/>
                  <a:pt x="128" y="139"/>
                </a:cubicBezTo>
                <a:cubicBezTo>
                  <a:pt x="131" y="139"/>
                  <a:pt x="131" y="139"/>
                  <a:pt x="131" y="139"/>
                </a:cubicBezTo>
                <a:cubicBezTo>
                  <a:pt x="132" y="139"/>
                  <a:pt x="133" y="137"/>
                  <a:pt x="133" y="136"/>
                </a:cubicBezTo>
                <a:cubicBezTo>
                  <a:pt x="136" y="136"/>
                  <a:pt x="136" y="136"/>
                  <a:pt x="136" y="136"/>
                </a:cubicBezTo>
                <a:cubicBezTo>
                  <a:pt x="136" y="137"/>
                  <a:pt x="137" y="139"/>
                  <a:pt x="139" y="139"/>
                </a:cubicBezTo>
                <a:cubicBezTo>
                  <a:pt x="141" y="139"/>
                  <a:pt x="141" y="139"/>
                  <a:pt x="141" y="139"/>
                </a:cubicBezTo>
                <a:cubicBezTo>
                  <a:pt x="143" y="139"/>
                  <a:pt x="144" y="137"/>
                  <a:pt x="144" y="136"/>
                </a:cubicBezTo>
                <a:cubicBezTo>
                  <a:pt x="147" y="136"/>
                  <a:pt x="147" y="136"/>
                  <a:pt x="147" y="136"/>
                </a:cubicBezTo>
                <a:cubicBezTo>
                  <a:pt x="147" y="137"/>
                  <a:pt x="148" y="139"/>
                  <a:pt x="149" y="139"/>
                </a:cubicBezTo>
                <a:cubicBezTo>
                  <a:pt x="152" y="139"/>
                  <a:pt x="152" y="139"/>
                  <a:pt x="152" y="139"/>
                </a:cubicBezTo>
                <a:cubicBezTo>
                  <a:pt x="153" y="139"/>
                  <a:pt x="155" y="137"/>
                  <a:pt x="155" y="136"/>
                </a:cubicBezTo>
                <a:cubicBezTo>
                  <a:pt x="155" y="141"/>
                  <a:pt x="155" y="141"/>
                  <a:pt x="155" y="141"/>
                </a:cubicBezTo>
                <a:cubicBezTo>
                  <a:pt x="153" y="141"/>
                  <a:pt x="152" y="143"/>
                  <a:pt x="152" y="144"/>
                </a:cubicBezTo>
                <a:cubicBezTo>
                  <a:pt x="152" y="145"/>
                  <a:pt x="153" y="147"/>
                  <a:pt x="155" y="147"/>
                </a:cubicBezTo>
                <a:cubicBezTo>
                  <a:pt x="155" y="149"/>
                  <a:pt x="155" y="149"/>
                  <a:pt x="155" y="149"/>
                </a:cubicBezTo>
                <a:cubicBezTo>
                  <a:pt x="152" y="149"/>
                  <a:pt x="152" y="149"/>
                  <a:pt x="152" y="149"/>
                </a:cubicBezTo>
                <a:cubicBezTo>
                  <a:pt x="151" y="149"/>
                  <a:pt x="149" y="151"/>
                  <a:pt x="149" y="152"/>
                </a:cubicBezTo>
                <a:cubicBezTo>
                  <a:pt x="149" y="153"/>
                  <a:pt x="151" y="155"/>
                  <a:pt x="152" y="155"/>
                </a:cubicBezTo>
                <a:lnTo>
                  <a:pt x="144" y="155"/>
                </a:lnTo>
                <a:close/>
                <a:moveTo>
                  <a:pt x="112" y="131"/>
                </a:moveTo>
                <a:cubicBezTo>
                  <a:pt x="112" y="50"/>
                  <a:pt x="112" y="50"/>
                  <a:pt x="112" y="50"/>
                </a:cubicBezTo>
                <a:cubicBezTo>
                  <a:pt x="114" y="49"/>
                  <a:pt x="116" y="48"/>
                  <a:pt x="117" y="46"/>
                </a:cubicBezTo>
                <a:cubicBezTo>
                  <a:pt x="120" y="49"/>
                  <a:pt x="123" y="51"/>
                  <a:pt x="127" y="51"/>
                </a:cubicBezTo>
                <a:cubicBezTo>
                  <a:pt x="130" y="51"/>
                  <a:pt x="134" y="49"/>
                  <a:pt x="136" y="46"/>
                </a:cubicBezTo>
                <a:cubicBezTo>
                  <a:pt x="138" y="49"/>
                  <a:pt x="142" y="51"/>
                  <a:pt x="145" y="51"/>
                </a:cubicBezTo>
                <a:cubicBezTo>
                  <a:pt x="148" y="51"/>
                  <a:pt x="150" y="50"/>
                  <a:pt x="152" y="49"/>
                </a:cubicBezTo>
                <a:cubicBezTo>
                  <a:pt x="152" y="131"/>
                  <a:pt x="152" y="131"/>
                  <a:pt x="152" y="131"/>
                </a:cubicBezTo>
                <a:lnTo>
                  <a:pt x="112" y="131"/>
                </a:lnTo>
                <a:close/>
                <a:moveTo>
                  <a:pt x="59" y="149"/>
                </a:moveTo>
                <a:cubicBezTo>
                  <a:pt x="101" y="149"/>
                  <a:pt x="101" y="149"/>
                  <a:pt x="101" y="149"/>
                </a:cubicBezTo>
                <a:cubicBezTo>
                  <a:pt x="101" y="101"/>
                  <a:pt x="101" y="101"/>
                  <a:pt x="101" y="101"/>
                </a:cubicBezTo>
                <a:cubicBezTo>
                  <a:pt x="59" y="101"/>
                  <a:pt x="59" y="101"/>
                  <a:pt x="59" y="101"/>
                </a:cubicBezTo>
                <a:lnTo>
                  <a:pt x="59" y="149"/>
                </a:lnTo>
                <a:close/>
                <a:moveTo>
                  <a:pt x="64" y="107"/>
                </a:moveTo>
                <a:cubicBezTo>
                  <a:pt x="96" y="107"/>
                  <a:pt x="96" y="107"/>
                  <a:pt x="96" y="107"/>
                </a:cubicBezTo>
                <a:cubicBezTo>
                  <a:pt x="96" y="144"/>
                  <a:pt x="96" y="144"/>
                  <a:pt x="96" y="144"/>
                </a:cubicBezTo>
                <a:cubicBezTo>
                  <a:pt x="64" y="144"/>
                  <a:pt x="64" y="144"/>
                  <a:pt x="64" y="144"/>
                </a:cubicBezTo>
                <a:lnTo>
                  <a:pt x="64" y="107"/>
                </a:lnTo>
                <a:close/>
                <a:moveTo>
                  <a:pt x="19" y="141"/>
                </a:moveTo>
                <a:cubicBezTo>
                  <a:pt x="16" y="141"/>
                  <a:pt x="16" y="141"/>
                  <a:pt x="16" y="141"/>
                </a:cubicBezTo>
                <a:cubicBezTo>
                  <a:pt x="15" y="141"/>
                  <a:pt x="13" y="143"/>
                  <a:pt x="13" y="144"/>
                </a:cubicBezTo>
                <a:cubicBezTo>
                  <a:pt x="13" y="145"/>
                  <a:pt x="15" y="147"/>
                  <a:pt x="16" y="147"/>
                </a:cubicBezTo>
                <a:cubicBezTo>
                  <a:pt x="19" y="147"/>
                  <a:pt x="19" y="147"/>
                  <a:pt x="19" y="147"/>
                </a:cubicBezTo>
                <a:cubicBezTo>
                  <a:pt x="20" y="147"/>
                  <a:pt x="21" y="145"/>
                  <a:pt x="21" y="144"/>
                </a:cubicBezTo>
                <a:cubicBezTo>
                  <a:pt x="21" y="143"/>
                  <a:pt x="20" y="141"/>
                  <a:pt x="19" y="141"/>
                </a:cubicBezTo>
                <a:close/>
                <a:moveTo>
                  <a:pt x="40" y="141"/>
                </a:moveTo>
                <a:cubicBezTo>
                  <a:pt x="37" y="141"/>
                  <a:pt x="37" y="141"/>
                  <a:pt x="37" y="141"/>
                </a:cubicBezTo>
                <a:cubicBezTo>
                  <a:pt x="36" y="141"/>
                  <a:pt x="35" y="143"/>
                  <a:pt x="35" y="144"/>
                </a:cubicBezTo>
                <a:cubicBezTo>
                  <a:pt x="35" y="145"/>
                  <a:pt x="36" y="147"/>
                  <a:pt x="37" y="147"/>
                </a:cubicBezTo>
                <a:cubicBezTo>
                  <a:pt x="40" y="147"/>
                  <a:pt x="40" y="147"/>
                  <a:pt x="40" y="147"/>
                </a:cubicBezTo>
                <a:cubicBezTo>
                  <a:pt x="41" y="147"/>
                  <a:pt x="43" y="145"/>
                  <a:pt x="43" y="144"/>
                </a:cubicBezTo>
                <a:cubicBezTo>
                  <a:pt x="43" y="143"/>
                  <a:pt x="41" y="141"/>
                  <a:pt x="40" y="141"/>
                </a:cubicBezTo>
                <a:close/>
                <a:moveTo>
                  <a:pt x="29" y="141"/>
                </a:moveTo>
                <a:cubicBezTo>
                  <a:pt x="27" y="141"/>
                  <a:pt x="27" y="141"/>
                  <a:pt x="27" y="141"/>
                </a:cubicBezTo>
                <a:cubicBezTo>
                  <a:pt x="25" y="141"/>
                  <a:pt x="24" y="143"/>
                  <a:pt x="24" y="144"/>
                </a:cubicBezTo>
                <a:cubicBezTo>
                  <a:pt x="24" y="145"/>
                  <a:pt x="25" y="147"/>
                  <a:pt x="27" y="147"/>
                </a:cubicBezTo>
                <a:cubicBezTo>
                  <a:pt x="29" y="147"/>
                  <a:pt x="29" y="147"/>
                  <a:pt x="29" y="147"/>
                </a:cubicBezTo>
                <a:cubicBezTo>
                  <a:pt x="31" y="147"/>
                  <a:pt x="32" y="145"/>
                  <a:pt x="32" y="144"/>
                </a:cubicBezTo>
                <a:cubicBezTo>
                  <a:pt x="32" y="143"/>
                  <a:pt x="31" y="141"/>
                  <a:pt x="29" y="141"/>
                </a:cubicBezTo>
                <a:close/>
                <a:moveTo>
                  <a:pt x="125" y="141"/>
                </a:moveTo>
                <a:cubicBezTo>
                  <a:pt x="123" y="141"/>
                  <a:pt x="123" y="141"/>
                  <a:pt x="123" y="141"/>
                </a:cubicBezTo>
                <a:cubicBezTo>
                  <a:pt x="121" y="141"/>
                  <a:pt x="120" y="143"/>
                  <a:pt x="120" y="144"/>
                </a:cubicBezTo>
                <a:cubicBezTo>
                  <a:pt x="120" y="145"/>
                  <a:pt x="121" y="147"/>
                  <a:pt x="123" y="147"/>
                </a:cubicBezTo>
                <a:cubicBezTo>
                  <a:pt x="125" y="147"/>
                  <a:pt x="125" y="147"/>
                  <a:pt x="125" y="147"/>
                </a:cubicBezTo>
                <a:cubicBezTo>
                  <a:pt x="127" y="147"/>
                  <a:pt x="128" y="145"/>
                  <a:pt x="128" y="144"/>
                </a:cubicBezTo>
                <a:cubicBezTo>
                  <a:pt x="128" y="143"/>
                  <a:pt x="127" y="141"/>
                  <a:pt x="125" y="141"/>
                </a:cubicBezTo>
                <a:close/>
                <a:moveTo>
                  <a:pt x="147" y="141"/>
                </a:moveTo>
                <a:cubicBezTo>
                  <a:pt x="144" y="141"/>
                  <a:pt x="144" y="141"/>
                  <a:pt x="144" y="141"/>
                </a:cubicBezTo>
                <a:cubicBezTo>
                  <a:pt x="143" y="141"/>
                  <a:pt x="141" y="143"/>
                  <a:pt x="141" y="144"/>
                </a:cubicBezTo>
                <a:cubicBezTo>
                  <a:pt x="141" y="145"/>
                  <a:pt x="143" y="147"/>
                  <a:pt x="144" y="147"/>
                </a:cubicBezTo>
                <a:cubicBezTo>
                  <a:pt x="147" y="147"/>
                  <a:pt x="147" y="147"/>
                  <a:pt x="147" y="147"/>
                </a:cubicBezTo>
                <a:cubicBezTo>
                  <a:pt x="148" y="147"/>
                  <a:pt x="149" y="145"/>
                  <a:pt x="149" y="144"/>
                </a:cubicBezTo>
                <a:cubicBezTo>
                  <a:pt x="149" y="143"/>
                  <a:pt x="148" y="141"/>
                  <a:pt x="147" y="141"/>
                </a:cubicBezTo>
                <a:close/>
                <a:moveTo>
                  <a:pt x="136" y="141"/>
                </a:moveTo>
                <a:cubicBezTo>
                  <a:pt x="133" y="141"/>
                  <a:pt x="133" y="141"/>
                  <a:pt x="133" y="141"/>
                </a:cubicBezTo>
                <a:cubicBezTo>
                  <a:pt x="132" y="141"/>
                  <a:pt x="131" y="143"/>
                  <a:pt x="131" y="144"/>
                </a:cubicBezTo>
                <a:cubicBezTo>
                  <a:pt x="131" y="145"/>
                  <a:pt x="132" y="147"/>
                  <a:pt x="133" y="147"/>
                </a:cubicBezTo>
                <a:cubicBezTo>
                  <a:pt x="136" y="147"/>
                  <a:pt x="136" y="147"/>
                  <a:pt x="136" y="147"/>
                </a:cubicBezTo>
                <a:cubicBezTo>
                  <a:pt x="137" y="147"/>
                  <a:pt x="139" y="145"/>
                  <a:pt x="139" y="144"/>
                </a:cubicBezTo>
                <a:cubicBezTo>
                  <a:pt x="139" y="143"/>
                  <a:pt x="137" y="141"/>
                  <a:pt x="136" y="141"/>
                </a:cubicBezTo>
                <a:close/>
                <a:moveTo>
                  <a:pt x="13" y="72"/>
                </a:moveTo>
                <a:cubicBezTo>
                  <a:pt x="14" y="72"/>
                  <a:pt x="15" y="72"/>
                  <a:pt x="15" y="71"/>
                </a:cubicBezTo>
                <a:cubicBezTo>
                  <a:pt x="26" y="61"/>
                  <a:pt x="26" y="61"/>
                  <a:pt x="26" y="61"/>
                </a:cubicBezTo>
                <a:cubicBezTo>
                  <a:pt x="27" y="60"/>
                  <a:pt x="27" y="58"/>
                  <a:pt x="26" y="57"/>
                </a:cubicBezTo>
                <a:cubicBezTo>
                  <a:pt x="25" y="56"/>
                  <a:pt x="23" y="56"/>
                  <a:pt x="22" y="57"/>
                </a:cubicBezTo>
                <a:cubicBezTo>
                  <a:pt x="11" y="67"/>
                  <a:pt x="11" y="67"/>
                  <a:pt x="11" y="67"/>
                </a:cubicBezTo>
                <a:cubicBezTo>
                  <a:pt x="10" y="68"/>
                  <a:pt x="10" y="70"/>
                  <a:pt x="11" y="71"/>
                </a:cubicBezTo>
                <a:cubicBezTo>
                  <a:pt x="12" y="72"/>
                  <a:pt x="13" y="72"/>
                  <a:pt x="13" y="72"/>
                </a:cubicBezTo>
                <a:close/>
                <a:moveTo>
                  <a:pt x="13" y="85"/>
                </a:moveTo>
                <a:cubicBezTo>
                  <a:pt x="14" y="85"/>
                  <a:pt x="15" y="85"/>
                  <a:pt x="15" y="85"/>
                </a:cubicBezTo>
                <a:cubicBezTo>
                  <a:pt x="21" y="79"/>
                  <a:pt x="21" y="79"/>
                  <a:pt x="21" y="79"/>
                </a:cubicBezTo>
                <a:cubicBezTo>
                  <a:pt x="22" y="78"/>
                  <a:pt x="22" y="76"/>
                  <a:pt x="21" y="75"/>
                </a:cubicBezTo>
                <a:cubicBezTo>
                  <a:pt x="20" y="74"/>
                  <a:pt x="18" y="74"/>
                  <a:pt x="17" y="75"/>
                </a:cubicBezTo>
                <a:cubicBezTo>
                  <a:pt x="11" y="81"/>
                  <a:pt x="11" y="81"/>
                  <a:pt x="11" y="81"/>
                </a:cubicBezTo>
                <a:cubicBezTo>
                  <a:pt x="10" y="82"/>
                  <a:pt x="10" y="84"/>
                  <a:pt x="11" y="85"/>
                </a:cubicBezTo>
                <a:cubicBezTo>
                  <a:pt x="12" y="85"/>
                  <a:pt x="13" y="85"/>
                  <a:pt x="13" y="85"/>
                </a:cubicBezTo>
                <a:close/>
                <a:moveTo>
                  <a:pt x="22" y="70"/>
                </a:moveTo>
                <a:cubicBezTo>
                  <a:pt x="22" y="71"/>
                  <a:pt x="21" y="71"/>
                  <a:pt x="21" y="72"/>
                </a:cubicBezTo>
                <a:cubicBezTo>
                  <a:pt x="21" y="73"/>
                  <a:pt x="22" y="73"/>
                  <a:pt x="22" y="74"/>
                </a:cubicBezTo>
                <a:cubicBezTo>
                  <a:pt x="23" y="74"/>
                  <a:pt x="23" y="75"/>
                  <a:pt x="24" y="75"/>
                </a:cubicBezTo>
                <a:cubicBezTo>
                  <a:pt x="25" y="75"/>
                  <a:pt x="25" y="74"/>
                  <a:pt x="26" y="74"/>
                </a:cubicBezTo>
                <a:cubicBezTo>
                  <a:pt x="26" y="73"/>
                  <a:pt x="27" y="73"/>
                  <a:pt x="27" y="72"/>
                </a:cubicBezTo>
                <a:cubicBezTo>
                  <a:pt x="27" y="71"/>
                  <a:pt x="26" y="71"/>
                  <a:pt x="26" y="70"/>
                </a:cubicBezTo>
                <a:cubicBezTo>
                  <a:pt x="25" y="69"/>
                  <a:pt x="23" y="69"/>
                  <a:pt x="22" y="70"/>
                </a:cubicBezTo>
                <a:close/>
                <a:moveTo>
                  <a:pt x="27" y="69"/>
                </a:moveTo>
                <a:cubicBezTo>
                  <a:pt x="28" y="69"/>
                  <a:pt x="29" y="69"/>
                  <a:pt x="29" y="69"/>
                </a:cubicBezTo>
                <a:cubicBezTo>
                  <a:pt x="30" y="69"/>
                  <a:pt x="31" y="69"/>
                  <a:pt x="31" y="69"/>
                </a:cubicBezTo>
                <a:cubicBezTo>
                  <a:pt x="39" y="61"/>
                  <a:pt x="39" y="61"/>
                  <a:pt x="39" y="61"/>
                </a:cubicBezTo>
                <a:cubicBezTo>
                  <a:pt x="40" y="60"/>
                  <a:pt x="40" y="58"/>
                  <a:pt x="39" y="57"/>
                </a:cubicBezTo>
                <a:cubicBezTo>
                  <a:pt x="38" y="56"/>
                  <a:pt x="36" y="56"/>
                  <a:pt x="35" y="57"/>
                </a:cubicBezTo>
                <a:cubicBezTo>
                  <a:pt x="27" y="65"/>
                  <a:pt x="27" y="65"/>
                  <a:pt x="27" y="65"/>
                </a:cubicBezTo>
                <a:cubicBezTo>
                  <a:pt x="26" y="66"/>
                  <a:pt x="26" y="68"/>
                  <a:pt x="27" y="69"/>
                </a:cubicBezTo>
                <a:close/>
                <a:moveTo>
                  <a:pt x="35" y="70"/>
                </a:moveTo>
                <a:cubicBezTo>
                  <a:pt x="11" y="94"/>
                  <a:pt x="11" y="94"/>
                  <a:pt x="11" y="94"/>
                </a:cubicBezTo>
                <a:cubicBezTo>
                  <a:pt x="10" y="95"/>
                  <a:pt x="10" y="97"/>
                  <a:pt x="11" y="98"/>
                </a:cubicBezTo>
                <a:cubicBezTo>
                  <a:pt x="12" y="98"/>
                  <a:pt x="13" y="99"/>
                  <a:pt x="13" y="99"/>
                </a:cubicBezTo>
                <a:cubicBezTo>
                  <a:pt x="14" y="99"/>
                  <a:pt x="15" y="98"/>
                  <a:pt x="15" y="98"/>
                </a:cubicBezTo>
                <a:cubicBezTo>
                  <a:pt x="39" y="74"/>
                  <a:pt x="39" y="74"/>
                  <a:pt x="39" y="74"/>
                </a:cubicBezTo>
                <a:cubicBezTo>
                  <a:pt x="40" y="73"/>
                  <a:pt x="40" y="71"/>
                  <a:pt x="39" y="70"/>
                </a:cubicBezTo>
                <a:cubicBezTo>
                  <a:pt x="38" y="69"/>
                  <a:pt x="36" y="69"/>
                  <a:pt x="35" y="70"/>
                </a:cubicBezTo>
                <a:close/>
                <a:moveTo>
                  <a:pt x="45" y="65"/>
                </a:moveTo>
                <a:cubicBezTo>
                  <a:pt x="44" y="64"/>
                  <a:pt x="42" y="64"/>
                  <a:pt x="41" y="65"/>
                </a:cubicBezTo>
                <a:cubicBezTo>
                  <a:pt x="40" y="65"/>
                  <a:pt x="40" y="66"/>
                  <a:pt x="40" y="67"/>
                </a:cubicBezTo>
                <a:cubicBezTo>
                  <a:pt x="40" y="67"/>
                  <a:pt x="40" y="68"/>
                  <a:pt x="41" y="69"/>
                </a:cubicBezTo>
                <a:cubicBezTo>
                  <a:pt x="41" y="69"/>
                  <a:pt x="42" y="69"/>
                  <a:pt x="43" y="69"/>
                </a:cubicBezTo>
                <a:cubicBezTo>
                  <a:pt x="43" y="69"/>
                  <a:pt x="44" y="69"/>
                  <a:pt x="45" y="69"/>
                </a:cubicBezTo>
                <a:cubicBezTo>
                  <a:pt x="45" y="68"/>
                  <a:pt x="45" y="67"/>
                  <a:pt x="45" y="67"/>
                </a:cubicBezTo>
                <a:cubicBezTo>
                  <a:pt x="45" y="66"/>
                  <a:pt x="45" y="65"/>
                  <a:pt x="45" y="65"/>
                </a:cubicBezTo>
                <a:close/>
                <a:moveTo>
                  <a:pt x="117" y="72"/>
                </a:moveTo>
                <a:cubicBezTo>
                  <a:pt x="118" y="72"/>
                  <a:pt x="119" y="72"/>
                  <a:pt x="119" y="71"/>
                </a:cubicBezTo>
                <a:cubicBezTo>
                  <a:pt x="130" y="61"/>
                  <a:pt x="130" y="61"/>
                  <a:pt x="130" y="61"/>
                </a:cubicBezTo>
                <a:cubicBezTo>
                  <a:pt x="131" y="60"/>
                  <a:pt x="131" y="58"/>
                  <a:pt x="130" y="57"/>
                </a:cubicBezTo>
                <a:cubicBezTo>
                  <a:pt x="129" y="56"/>
                  <a:pt x="127" y="56"/>
                  <a:pt x="126" y="57"/>
                </a:cubicBezTo>
                <a:cubicBezTo>
                  <a:pt x="115" y="67"/>
                  <a:pt x="115" y="67"/>
                  <a:pt x="115" y="67"/>
                </a:cubicBezTo>
                <a:cubicBezTo>
                  <a:pt x="114" y="68"/>
                  <a:pt x="114" y="70"/>
                  <a:pt x="115" y="71"/>
                </a:cubicBezTo>
                <a:cubicBezTo>
                  <a:pt x="116" y="72"/>
                  <a:pt x="117" y="72"/>
                  <a:pt x="117" y="72"/>
                </a:cubicBezTo>
                <a:close/>
                <a:moveTo>
                  <a:pt x="117" y="85"/>
                </a:moveTo>
                <a:cubicBezTo>
                  <a:pt x="118" y="85"/>
                  <a:pt x="119" y="85"/>
                  <a:pt x="119" y="85"/>
                </a:cubicBezTo>
                <a:cubicBezTo>
                  <a:pt x="125" y="79"/>
                  <a:pt x="125" y="79"/>
                  <a:pt x="125" y="79"/>
                </a:cubicBezTo>
                <a:cubicBezTo>
                  <a:pt x="126" y="78"/>
                  <a:pt x="126" y="76"/>
                  <a:pt x="125" y="75"/>
                </a:cubicBezTo>
                <a:cubicBezTo>
                  <a:pt x="124" y="74"/>
                  <a:pt x="122" y="74"/>
                  <a:pt x="121" y="75"/>
                </a:cubicBezTo>
                <a:cubicBezTo>
                  <a:pt x="115" y="81"/>
                  <a:pt x="115" y="81"/>
                  <a:pt x="115" y="81"/>
                </a:cubicBezTo>
                <a:cubicBezTo>
                  <a:pt x="114" y="82"/>
                  <a:pt x="114" y="84"/>
                  <a:pt x="115" y="85"/>
                </a:cubicBezTo>
                <a:cubicBezTo>
                  <a:pt x="116" y="85"/>
                  <a:pt x="117" y="85"/>
                  <a:pt x="117" y="85"/>
                </a:cubicBezTo>
                <a:close/>
                <a:moveTo>
                  <a:pt x="126" y="70"/>
                </a:moveTo>
                <a:cubicBezTo>
                  <a:pt x="126" y="71"/>
                  <a:pt x="125" y="71"/>
                  <a:pt x="125" y="72"/>
                </a:cubicBezTo>
                <a:cubicBezTo>
                  <a:pt x="125" y="73"/>
                  <a:pt x="126" y="73"/>
                  <a:pt x="126" y="74"/>
                </a:cubicBezTo>
                <a:cubicBezTo>
                  <a:pt x="127" y="74"/>
                  <a:pt x="127" y="75"/>
                  <a:pt x="128" y="75"/>
                </a:cubicBezTo>
                <a:cubicBezTo>
                  <a:pt x="129" y="75"/>
                  <a:pt x="129" y="74"/>
                  <a:pt x="130" y="74"/>
                </a:cubicBezTo>
                <a:cubicBezTo>
                  <a:pt x="130" y="73"/>
                  <a:pt x="131" y="73"/>
                  <a:pt x="131" y="72"/>
                </a:cubicBezTo>
                <a:cubicBezTo>
                  <a:pt x="131" y="71"/>
                  <a:pt x="130" y="71"/>
                  <a:pt x="130" y="70"/>
                </a:cubicBezTo>
                <a:cubicBezTo>
                  <a:pt x="129" y="69"/>
                  <a:pt x="127" y="69"/>
                  <a:pt x="126" y="70"/>
                </a:cubicBezTo>
                <a:close/>
                <a:moveTo>
                  <a:pt x="131" y="69"/>
                </a:moveTo>
                <a:cubicBezTo>
                  <a:pt x="132" y="69"/>
                  <a:pt x="133" y="69"/>
                  <a:pt x="133" y="69"/>
                </a:cubicBezTo>
                <a:cubicBezTo>
                  <a:pt x="134" y="69"/>
                  <a:pt x="135" y="69"/>
                  <a:pt x="135" y="69"/>
                </a:cubicBezTo>
                <a:cubicBezTo>
                  <a:pt x="143" y="61"/>
                  <a:pt x="143" y="61"/>
                  <a:pt x="143" y="61"/>
                </a:cubicBezTo>
                <a:cubicBezTo>
                  <a:pt x="144" y="60"/>
                  <a:pt x="144" y="58"/>
                  <a:pt x="143" y="57"/>
                </a:cubicBezTo>
                <a:cubicBezTo>
                  <a:pt x="142" y="56"/>
                  <a:pt x="140" y="56"/>
                  <a:pt x="139" y="57"/>
                </a:cubicBezTo>
                <a:cubicBezTo>
                  <a:pt x="131" y="65"/>
                  <a:pt x="131" y="65"/>
                  <a:pt x="131" y="65"/>
                </a:cubicBezTo>
                <a:cubicBezTo>
                  <a:pt x="130" y="66"/>
                  <a:pt x="130" y="68"/>
                  <a:pt x="131" y="69"/>
                </a:cubicBezTo>
                <a:close/>
                <a:moveTo>
                  <a:pt x="139" y="70"/>
                </a:moveTo>
                <a:cubicBezTo>
                  <a:pt x="115" y="94"/>
                  <a:pt x="115" y="94"/>
                  <a:pt x="115" y="94"/>
                </a:cubicBezTo>
                <a:cubicBezTo>
                  <a:pt x="114" y="95"/>
                  <a:pt x="114" y="97"/>
                  <a:pt x="115" y="98"/>
                </a:cubicBezTo>
                <a:cubicBezTo>
                  <a:pt x="116" y="98"/>
                  <a:pt x="117" y="99"/>
                  <a:pt x="117" y="99"/>
                </a:cubicBezTo>
                <a:cubicBezTo>
                  <a:pt x="118" y="99"/>
                  <a:pt x="119" y="98"/>
                  <a:pt x="119" y="98"/>
                </a:cubicBezTo>
                <a:cubicBezTo>
                  <a:pt x="143" y="74"/>
                  <a:pt x="143" y="74"/>
                  <a:pt x="143" y="74"/>
                </a:cubicBezTo>
                <a:cubicBezTo>
                  <a:pt x="144" y="73"/>
                  <a:pt x="144" y="71"/>
                  <a:pt x="143" y="70"/>
                </a:cubicBezTo>
                <a:cubicBezTo>
                  <a:pt x="142" y="69"/>
                  <a:pt x="140" y="69"/>
                  <a:pt x="139" y="70"/>
                </a:cubicBezTo>
                <a:close/>
                <a:moveTo>
                  <a:pt x="149" y="65"/>
                </a:moveTo>
                <a:cubicBezTo>
                  <a:pt x="148" y="64"/>
                  <a:pt x="146" y="64"/>
                  <a:pt x="145" y="65"/>
                </a:cubicBezTo>
                <a:cubicBezTo>
                  <a:pt x="144" y="65"/>
                  <a:pt x="144" y="66"/>
                  <a:pt x="144" y="67"/>
                </a:cubicBezTo>
                <a:cubicBezTo>
                  <a:pt x="144" y="67"/>
                  <a:pt x="144" y="68"/>
                  <a:pt x="145" y="69"/>
                </a:cubicBezTo>
                <a:cubicBezTo>
                  <a:pt x="145" y="69"/>
                  <a:pt x="146" y="69"/>
                  <a:pt x="147" y="69"/>
                </a:cubicBezTo>
                <a:cubicBezTo>
                  <a:pt x="147" y="69"/>
                  <a:pt x="148" y="69"/>
                  <a:pt x="149" y="69"/>
                </a:cubicBezTo>
                <a:cubicBezTo>
                  <a:pt x="149" y="68"/>
                  <a:pt x="149" y="67"/>
                  <a:pt x="149" y="67"/>
                </a:cubicBezTo>
                <a:cubicBezTo>
                  <a:pt x="149" y="66"/>
                  <a:pt x="149" y="65"/>
                  <a:pt x="149" y="6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48" name="Freeform 1145">
            <a:extLst>
              <a:ext uri="{FF2B5EF4-FFF2-40B4-BE49-F238E27FC236}">
                <a16:creationId xmlns:a16="http://schemas.microsoft.com/office/drawing/2014/main" xmlns="" id="{1CD80553-D7BC-4EC3-8FC0-C19BD6C5FDE3}"/>
              </a:ext>
            </a:extLst>
          </p:cNvPr>
          <p:cNvSpPr>
            <a:spLocks noEditPoints="1"/>
          </p:cNvSpPr>
          <p:nvPr/>
        </p:nvSpPr>
        <p:spPr bwMode="auto">
          <a:xfrm>
            <a:off x="8721725" y="2219325"/>
            <a:ext cx="547688" cy="552450"/>
          </a:xfrm>
          <a:custGeom>
            <a:avLst/>
            <a:gdLst>
              <a:gd name="T0" fmla="*/ 75 w 160"/>
              <a:gd name="T1" fmla="*/ 107 h 160"/>
              <a:gd name="T2" fmla="*/ 122 w 160"/>
              <a:gd name="T3" fmla="*/ 73 h 160"/>
              <a:gd name="T4" fmla="*/ 117 w 160"/>
              <a:gd name="T5" fmla="*/ 95 h 160"/>
              <a:gd name="T6" fmla="*/ 117 w 160"/>
              <a:gd name="T7" fmla="*/ 88 h 160"/>
              <a:gd name="T8" fmla="*/ 123 w 160"/>
              <a:gd name="T9" fmla="*/ 85 h 160"/>
              <a:gd name="T10" fmla="*/ 123 w 160"/>
              <a:gd name="T11" fmla="*/ 85 h 160"/>
              <a:gd name="T12" fmla="*/ 135 w 160"/>
              <a:gd name="T13" fmla="*/ 86 h 160"/>
              <a:gd name="T14" fmla="*/ 137 w 160"/>
              <a:gd name="T15" fmla="*/ 81 h 160"/>
              <a:gd name="T16" fmla="*/ 160 w 160"/>
              <a:gd name="T17" fmla="*/ 30 h 160"/>
              <a:gd name="T18" fmla="*/ 77 w 160"/>
              <a:gd name="T19" fmla="*/ 0 h 160"/>
              <a:gd name="T20" fmla="*/ 0 w 160"/>
              <a:gd name="T21" fmla="*/ 139 h 160"/>
              <a:gd name="T22" fmla="*/ 160 w 160"/>
              <a:gd name="T23" fmla="*/ 32 h 160"/>
              <a:gd name="T24" fmla="*/ 120 w 160"/>
              <a:gd name="T25" fmla="*/ 5 h 160"/>
              <a:gd name="T26" fmla="*/ 111 w 160"/>
              <a:gd name="T27" fmla="*/ 48 h 160"/>
              <a:gd name="T28" fmla="*/ 94 w 160"/>
              <a:gd name="T29" fmla="*/ 53 h 160"/>
              <a:gd name="T30" fmla="*/ 141 w 160"/>
              <a:gd name="T31" fmla="*/ 59 h 160"/>
              <a:gd name="T32" fmla="*/ 146 w 160"/>
              <a:gd name="T33" fmla="*/ 57 h 160"/>
              <a:gd name="T34" fmla="*/ 99 w 160"/>
              <a:gd name="T35" fmla="*/ 59 h 160"/>
              <a:gd name="T36" fmla="*/ 107 w 160"/>
              <a:gd name="T37" fmla="*/ 57 h 160"/>
              <a:gd name="T38" fmla="*/ 116 w 160"/>
              <a:gd name="T39" fmla="*/ 50 h 160"/>
              <a:gd name="T40" fmla="*/ 119 w 160"/>
              <a:gd name="T41" fmla="*/ 50 h 160"/>
              <a:gd name="T42" fmla="*/ 125 w 160"/>
              <a:gd name="T43" fmla="*/ 55 h 160"/>
              <a:gd name="T44" fmla="*/ 133 w 160"/>
              <a:gd name="T45" fmla="*/ 58 h 160"/>
              <a:gd name="T46" fmla="*/ 75 w 160"/>
              <a:gd name="T47" fmla="*/ 91 h 160"/>
              <a:gd name="T48" fmla="*/ 51 w 160"/>
              <a:gd name="T49" fmla="*/ 56 h 160"/>
              <a:gd name="T50" fmla="*/ 55 w 160"/>
              <a:gd name="T51" fmla="*/ 58 h 160"/>
              <a:gd name="T52" fmla="*/ 61 w 160"/>
              <a:gd name="T53" fmla="*/ 59 h 160"/>
              <a:gd name="T54" fmla="*/ 67 w 160"/>
              <a:gd name="T55" fmla="*/ 58 h 160"/>
              <a:gd name="T56" fmla="*/ 72 w 160"/>
              <a:gd name="T57" fmla="*/ 56 h 160"/>
              <a:gd name="T58" fmla="*/ 77 w 160"/>
              <a:gd name="T59" fmla="*/ 35 h 160"/>
              <a:gd name="T60" fmla="*/ 72 w 160"/>
              <a:gd name="T61" fmla="*/ 49 h 160"/>
              <a:gd name="T62" fmla="*/ 65 w 160"/>
              <a:gd name="T63" fmla="*/ 53 h 160"/>
              <a:gd name="T64" fmla="*/ 57 w 160"/>
              <a:gd name="T65" fmla="*/ 53 h 160"/>
              <a:gd name="T66" fmla="*/ 50 w 160"/>
              <a:gd name="T67" fmla="*/ 48 h 160"/>
              <a:gd name="T68" fmla="*/ 83 w 160"/>
              <a:gd name="T69" fmla="*/ 5 h 160"/>
              <a:gd name="T70" fmla="*/ 77 w 160"/>
              <a:gd name="T71" fmla="*/ 29 h 160"/>
              <a:gd name="T72" fmla="*/ 5 w 160"/>
              <a:gd name="T73" fmla="*/ 35 h 160"/>
              <a:gd name="T74" fmla="*/ 27 w 160"/>
              <a:gd name="T75" fmla="*/ 53 h 160"/>
              <a:gd name="T76" fmla="*/ 17 w 160"/>
              <a:gd name="T77" fmla="*/ 53 h 160"/>
              <a:gd name="T78" fmla="*/ 14 w 160"/>
              <a:gd name="T79" fmla="*/ 57 h 160"/>
              <a:gd name="T80" fmla="*/ 19 w 160"/>
              <a:gd name="T81" fmla="*/ 59 h 160"/>
              <a:gd name="T82" fmla="*/ 13 w 160"/>
              <a:gd name="T83" fmla="*/ 131 h 160"/>
              <a:gd name="T84" fmla="*/ 24 w 160"/>
              <a:gd name="T85" fmla="*/ 144 h 160"/>
              <a:gd name="T86" fmla="*/ 35 w 160"/>
              <a:gd name="T87" fmla="*/ 144 h 160"/>
              <a:gd name="T88" fmla="*/ 147 w 160"/>
              <a:gd name="T89" fmla="*/ 144 h 160"/>
              <a:gd name="T90" fmla="*/ 120 w 160"/>
              <a:gd name="T91" fmla="*/ 155 h 160"/>
              <a:gd name="T92" fmla="*/ 115 w 160"/>
              <a:gd name="T93" fmla="*/ 144 h 160"/>
              <a:gd name="T94" fmla="*/ 93 w 160"/>
              <a:gd name="T95" fmla="*/ 155 h 160"/>
              <a:gd name="T96" fmla="*/ 152 w 160"/>
              <a:gd name="T97" fmla="*/ 144 h 160"/>
              <a:gd name="T98" fmla="*/ 40 w 160"/>
              <a:gd name="T99" fmla="*/ 155 h 160"/>
              <a:gd name="T100" fmla="*/ 8 w 160"/>
              <a:gd name="T101" fmla="*/ 54 h 160"/>
              <a:gd name="T102" fmla="*/ 35 w 160"/>
              <a:gd name="T103" fmla="*/ 55 h 160"/>
              <a:gd name="T104" fmla="*/ 43 w 160"/>
              <a:gd name="T105" fmla="*/ 48 h 160"/>
              <a:gd name="T106" fmla="*/ 82 w 160"/>
              <a:gd name="T107" fmla="*/ 50 h 160"/>
              <a:gd name="T108" fmla="*/ 90 w 160"/>
              <a:gd name="T109" fmla="*/ 57 h 160"/>
              <a:gd name="T110" fmla="*/ 153 w 160"/>
              <a:gd name="T111" fmla="*/ 53 h 160"/>
              <a:gd name="T112" fmla="*/ 143 w 160"/>
              <a:gd name="T113" fmla="*/ 53 h 160"/>
              <a:gd name="T114" fmla="*/ 124 w 160"/>
              <a:gd name="T115" fmla="*/ 48 h 160"/>
              <a:gd name="T116" fmla="*/ 121 w 160"/>
              <a:gd name="T117" fmla="*/ 35 h 160"/>
              <a:gd name="T118" fmla="*/ 35 w 160"/>
              <a:gd name="T119" fmla="*/ 133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60" h="160">
                <a:moveTo>
                  <a:pt x="43" y="152"/>
                </a:moveTo>
                <a:cubicBezTo>
                  <a:pt x="80" y="152"/>
                  <a:pt x="80" y="152"/>
                  <a:pt x="80" y="152"/>
                </a:cubicBezTo>
                <a:cubicBezTo>
                  <a:pt x="80" y="101"/>
                  <a:pt x="80" y="101"/>
                  <a:pt x="80" y="101"/>
                </a:cubicBezTo>
                <a:cubicBezTo>
                  <a:pt x="43" y="101"/>
                  <a:pt x="43" y="101"/>
                  <a:pt x="43" y="101"/>
                </a:cubicBezTo>
                <a:lnTo>
                  <a:pt x="43" y="152"/>
                </a:lnTo>
                <a:close/>
                <a:moveTo>
                  <a:pt x="48" y="107"/>
                </a:moveTo>
                <a:cubicBezTo>
                  <a:pt x="75" y="107"/>
                  <a:pt x="75" y="107"/>
                  <a:pt x="75" y="107"/>
                </a:cubicBezTo>
                <a:cubicBezTo>
                  <a:pt x="75" y="147"/>
                  <a:pt x="75" y="147"/>
                  <a:pt x="75" y="147"/>
                </a:cubicBezTo>
                <a:cubicBezTo>
                  <a:pt x="48" y="147"/>
                  <a:pt x="48" y="147"/>
                  <a:pt x="48" y="147"/>
                </a:cubicBezTo>
                <a:lnTo>
                  <a:pt x="48" y="107"/>
                </a:lnTo>
                <a:close/>
                <a:moveTo>
                  <a:pt x="109" y="88"/>
                </a:moveTo>
                <a:cubicBezTo>
                  <a:pt x="110" y="88"/>
                  <a:pt x="111" y="88"/>
                  <a:pt x="111" y="87"/>
                </a:cubicBezTo>
                <a:cubicBezTo>
                  <a:pt x="122" y="77"/>
                  <a:pt x="122" y="77"/>
                  <a:pt x="122" y="77"/>
                </a:cubicBezTo>
                <a:cubicBezTo>
                  <a:pt x="123" y="76"/>
                  <a:pt x="123" y="74"/>
                  <a:pt x="122" y="73"/>
                </a:cubicBezTo>
                <a:cubicBezTo>
                  <a:pt x="121" y="72"/>
                  <a:pt x="119" y="72"/>
                  <a:pt x="118" y="73"/>
                </a:cubicBezTo>
                <a:cubicBezTo>
                  <a:pt x="107" y="83"/>
                  <a:pt x="107" y="83"/>
                  <a:pt x="107" y="83"/>
                </a:cubicBezTo>
                <a:cubicBezTo>
                  <a:pt x="106" y="84"/>
                  <a:pt x="106" y="86"/>
                  <a:pt x="107" y="87"/>
                </a:cubicBezTo>
                <a:cubicBezTo>
                  <a:pt x="108" y="88"/>
                  <a:pt x="109" y="88"/>
                  <a:pt x="109" y="88"/>
                </a:cubicBezTo>
                <a:close/>
                <a:moveTo>
                  <a:pt x="109" y="101"/>
                </a:moveTo>
                <a:cubicBezTo>
                  <a:pt x="110" y="101"/>
                  <a:pt x="111" y="101"/>
                  <a:pt x="111" y="101"/>
                </a:cubicBezTo>
                <a:cubicBezTo>
                  <a:pt x="117" y="95"/>
                  <a:pt x="117" y="95"/>
                  <a:pt x="117" y="95"/>
                </a:cubicBezTo>
                <a:cubicBezTo>
                  <a:pt x="118" y="94"/>
                  <a:pt x="118" y="92"/>
                  <a:pt x="117" y="91"/>
                </a:cubicBezTo>
                <a:cubicBezTo>
                  <a:pt x="116" y="90"/>
                  <a:pt x="114" y="90"/>
                  <a:pt x="113" y="91"/>
                </a:cubicBezTo>
                <a:cubicBezTo>
                  <a:pt x="107" y="97"/>
                  <a:pt x="107" y="97"/>
                  <a:pt x="107" y="97"/>
                </a:cubicBezTo>
                <a:cubicBezTo>
                  <a:pt x="106" y="98"/>
                  <a:pt x="106" y="100"/>
                  <a:pt x="107" y="101"/>
                </a:cubicBezTo>
                <a:cubicBezTo>
                  <a:pt x="108" y="101"/>
                  <a:pt x="109" y="101"/>
                  <a:pt x="109" y="101"/>
                </a:cubicBezTo>
                <a:close/>
                <a:moveTo>
                  <a:pt x="118" y="86"/>
                </a:moveTo>
                <a:cubicBezTo>
                  <a:pt x="118" y="87"/>
                  <a:pt x="117" y="87"/>
                  <a:pt x="117" y="88"/>
                </a:cubicBezTo>
                <a:cubicBezTo>
                  <a:pt x="117" y="89"/>
                  <a:pt x="118" y="89"/>
                  <a:pt x="118" y="90"/>
                </a:cubicBezTo>
                <a:cubicBezTo>
                  <a:pt x="119" y="90"/>
                  <a:pt x="119" y="91"/>
                  <a:pt x="120" y="91"/>
                </a:cubicBezTo>
                <a:cubicBezTo>
                  <a:pt x="121" y="91"/>
                  <a:pt x="121" y="90"/>
                  <a:pt x="122" y="90"/>
                </a:cubicBezTo>
                <a:cubicBezTo>
                  <a:pt x="122" y="89"/>
                  <a:pt x="123" y="89"/>
                  <a:pt x="123" y="88"/>
                </a:cubicBezTo>
                <a:cubicBezTo>
                  <a:pt x="123" y="87"/>
                  <a:pt x="122" y="87"/>
                  <a:pt x="122" y="86"/>
                </a:cubicBezTo>
                <a:cubicBezTo>
                  <a:pt x="121" y="85"/>
                  <a:pt x="119" y="85"/>
                  <a:pt x="118" y="86"/>
                </a:cubicBezTo>
                <a:close/>
                <a:moveTo>
                  <a:pt x="123" y="85"/>
                </a:moveTo>
                <a:cubicBezTo>
                  <a:pt x="124" y="85"/>
                  <a:pt x="125" y="85"/>
                  <a:pt x="125" y="85"/>
                </a:cubicBezTo>
                <a:cubicBezTo>
                  <a:pt x="126" y="85"/>
                  <a:pt x="127" y="85"/>
                  <a:pt x="127" y="85"/>
                </a:cubicBezTo>
                <a:cubicBezTo>
                  <a:pt x="135" y="77"/>
                  <a:pt x="135" y="77"/>
                  <a:pt x="135" y="77"/>
                </a:cubicBezTo>
                <a:cubicBezTo>
                  <a:pt x="136" y="76"/>
                  <a:pt x="136" y="74"/>
                  <a:pt x="135" y="73"/>
                </a:cubicBezTo>
                <a:cubicBezTo>
                  <a:pt x="134" y="72"/>
                  <a:pt x="132" y="72"/>
                  <a:pt x="131" y="73"/>
                </a:cubicBezTo>
                <a:cubicBezTo>
                  <a:pt x="123" y="81"/>
                  <a:pt x="123" y="81"/>
                  <a:pt x="123" y="81"/>
                </a:cubicBezTo>
                <a:cubicBezTo>
                  <a:pt x="122" y="82"/>
                  <a:pt x="122" y="84"/>
                  <a:pt x="123" y="85"/>
                </a:cubicBezTo>
                <a:close/>
                <a:moveTo>
                  <a:pt x="131" y="86"/>
                </a:moveTo>
                <a:cubicBezTo>
                  <a:pt x="107" y="110"/>
                  <a:pt x="107" y="110"/>
                  <a:pt x="107" y="110"/>
                </a:cubicBezTo>
                <a:cubicBezTo>
                  <a:pt x="106" y="111"/>
                  <a:pt x="106" y="113"/>
                  <a:pt x="107" y="114"/>
                </a:cubicBezTo>
                <a:cubicBezTo>
                  <a:pt x="108" y="114"/>
                  <a:pt x="109" y="115"/>
                  <a:pt x="109" y="115"/>
                </a:cubicBezTo>
                <a:cubicBezTo>
                  <a:pt x="110" y="115"/>
                  <a:pt x="111" y="114"/>
                  <a:pt x="111" y="114"/>
                </a:cubicBezTo>
                <a:cubicBezTo>
                  <a:pt x="135" y="90"/>
                  <a:pt x="135" y="90"/>
                  <a:pt x="135" y="90"/>
                </a:cubicBezTo>
                <a:cubicBezTo>
                  <a:pt x="136" y="89"/>
                  <a:pt x="136" y="87"/>
                  <a:pt x="135" y="86"/>
                </a:cubicBezTo>
                <a:cubicBezTo>
                  <a:pt x="134" y="85"/>
                  <a:pt x="132" y="85"/>
                  <a:pt x="131" y="86"/>
                </a:cubicBezTo>
                <a:close/>
                <a:moveTo>
                  <a:pt x="137" y="85"/>
                </a:moveTo>
                <a:cubicBezTo>
                  <a:pt x="137" y="85"/>
                  <a:pt x="138" y="85"/>
                  <a:pt x="139" y="85"/>
                </a:cubicBezTo>
                <a:cubicBezTo>
                  <a:pt x="139" y="85"/>
                  <a:pt x="140" y="85"/>
                  <a:pt x="141" y="85"/>
                </a:cubicBezTo>
                <a:cubicBezTo>
                  <a:pt x="141" y="84"/>
                  <a:pt x="141" y="83"/>
                  <a:pt x="141" y="83"/>
                </a:cubicBezTo>
                <a:cubicBezTo>
                  <a:pt x="141" y="82"/>
                  <a:pt x="141" y="81"/>
                  <a:pt x="141" y="81"/>
                </a:cubicBezTo>
                <a:cubicBezTo>
                  <a:pt x="140" y="80"/>
                  <a:pt x="138" y="80"/>
                  <a:pt x="137" y="81"/>
                </a:cubicBezTo>
                <a:cubicBezTo>
                  <a:pt x="136" y="81"/>
                  <a:pt x="136" y="82"/>
                  <a:pt x="136" y="83"/>
                </a:cubicBezTo>
                <a:cubicBezTo>
                  <a:pt x="136" y="83"/>
                  <a:pt x="136" y="84"/>
                  <a:pt x="137" y="85"/>
                </a:cubicBezTo>
                <a:close/>
                <a:moveTo>
                  <a:pt x="160" y="31"/>
                </a:moveTo>
                <a:cubicBezTo>
                  <a:pt x="160" y="31"/>
                  <a:pt x="160" y="31"/>
                  <a:pt x="160" y="30"/>
                </a:cubicBezTo>
                <a:cubicBezTo>
                  <a:pt x="159" y="30"/>
                  <a:pt x="159" y="30"/>
                  <a:pt x="159" y="30"/>
                </a:cubicBezTo>
                <a:cubicBezTo>
                  <a:pt x="159" y="30"/>
                  <a:pt x="159" y="30"/>
                  <a:pt x="159" y="30"/>
                </a:cubicBezTo>
                <a:cubicBezTo>
                  <a:pt x="160" y="30"/>
                  <a:pt x="160" y="30"/>
                  <a:pt x="160" y="30"/>
                </a:cubicBezTo>
                <a:cubicBezTo>
                  <a:pt x="155" y="14"/>
                  <a:pt x="142" y="3"/>
                  <a:pt x="125" y="0"/>
                </a:cubicBezTo>
                <a:cubicBezTo>
                  <a:pt x="125" y="0"/>
                  <a:pt x="125" y="0"/>
                  <a:pt x="125" y="0"/>
                </a:cubicBezTo>
                <a:cubicBezTo>
                  <a:pt x="83" y="0"/>
                  <a:pt x="83" y="0"/>
                  <a:pt x="83" y="0"/>
                </a:cubicBezTo>
                <a:cubicBezTo>
                  <a:pt x="83" y="0"/>
                  <a:pt x="83" y="0"/>
                  <a:pt x="83" y="0"/>
                </a:cubicBezTo>
                <a:cubicBezTo>
                  <a:pt x="82" y="0"/>
                  <a:pt x="82" y="0"/>
                  <a:pt x="82" y="0"/>
                </a:cubicBezTo>
                <a:cubicBezTo>
                  <a:pt x="78" y="0"/>
                  <a:pt x="78" y="0"/>
                  <a:pt x="78" y="0"/>
                </a:cubicBezTo>
                <a:cubicBezTo>
                  <a:pt x="77" y="0"/>
                  <a:pt x="77" y="0"/>
                  <a:pt x="77" y="0"/>
                </a:cubicBezTo>
                <a:cubicBezTo>
                  <a:pt x="77" y="0"/>
                  <a:pt x="77" y="0"/>
                  <a:pt x="77" y="0"/>
                </a:cubicBezTo>
                <a:cubicBezTo>
                  <a:pt x="40" y="0"/>
                  <a:pt x="40" y="0"/>
                  <a:pt x="40" y="0"/>
                </a:cubicBezTo>
                <a:cubicBezTo>
                  <a:pt x="22" y="0"/>
                  <a:pt x="5" y="13"/>
                  <a:pt x="0" y="30"/>
                </a:cubicBezTo>
                <a:cubicBezTo>
                  <a:pt x="0" y="31"/>
                  <a:pt x="0" y="31"/>
                  <a:pt x="0" y="31"/>
                </a:cubicBezTo>
                <a:cubicBezTo>
                  <a:pt x="0" y="32"/>
                  <a:pt x="0" y="32"/>
                  <a:pt x="0" y="32"/>
                </a:cubicBezTo>
                <a:cubicBezTo>
                  <a:pt x="0" y="37"/>
                  <a:pt x="0" y="37"/>
                  <a:pt x="0" y="37"/>
                </a:cubicBezTo>
                <a:cubicBezTo>
                  <a:pt x="0" y="139"/>
                  <a:pt x="0" y="139"/>
                  <a:pt x="0" y="139"/>
                </a:cubicBezTo>
                <a:cubicBezTo>
                  <a:pt x="0" y="160"/>
                  <a:pt x="0" y="160"/>
                  <a:pt x="0" y="160"/>
                </a:cubicBezTo>
                <a:cubicBezTo>
                  <a:pt x="40" y="160"/>
                  <a:pt x="40" y="160"/>
                  <a:pt x="40" y="160"/>
                </a:cubicBezTo>
                <a:cubicBezTo>
                  <a:pt x="83" y="160"/>
                  <a:pt x="83" y="160"/>
                  <a:pt x="83" y="160"/>
                </a:cubicBezTo>
                <a:cubicBezTo>
                  <a:pt x="160" y="160"/>
                  <a:pt x="160" y="160"/>
                  <a:pt x="160" y="160"/>
                </a:cubicBezTo>
                <a:cubicBezTo>
                  <a:pt x="160" y="139"/>
                  <a:pt x="160" y="139"/>
                  <a:pt x="160" y="139"/>
                </a:cubicBezTo>
                <a:cubicBezTo>
                  <a:pt x="160" y="37"/>
                  <a:pt x="160" y="37"/>
                  <a:pt x="160" y="37"/>
                </a:cubicBezTo>
                <a:cubicBezTo>
                  <a:pt x="160" y="32"/>
                  <a:pt x="160" y="32"/>
                  <a:pt x="160" y="32"/>
                </a:cubicBezTo>
                <a:cubicBezTo>
                  <a:pt x="160" y="32"/>
                  <a:pt x="160" y="32"/>
                  <a:pt x="160" y="31"/>
                </a:cubicBezTo>
                <a:close/>
                <a:moveTo>
                  <a:pt x="122" y="5"/>
                </a:moveTo>
                <a:cubicBezTo>
                  <a:pt x="137" y="6"/>
                  <a:pt x="149" y="16"/>
                  <a:pt x="154" y="29"/>
                </a:cubicBezTo>
                <a:cubicBezTo>
                  <a:pt x="120" y="29"/>
                  <a:pt x="120" y="29"/>
                  <a:pt x="120" y="29"/>
                </a:cubicBezTo>
                <a:cubicBezTo>
                  <a:pt x="119" y="29"/>
                  <a:pt x="119" y="29"/>
                  <a:pt x="119" y="29"/>
                </a:cubicBezTo>
                <a:cubicBezTo>
                  <a:pt x="117" y="19"/>
                  <a:pt x="110" y="10"/>
                  <a:pt x="102" y="5"/>
                </a:cubicBezTo>
                <a:cubicBezTo>
                  <a:pt x="120" y="5"/>
                  <a:pt x="120" y="5"/>
                  <a:pt x="120" y="5"/>
                </a:cubicBezTo>
                <a:lnTo>
                  <a:pt x="122" y="5"/>
                </a:lnTo>
                <a:close/>
                <a:moveTo>
                  <a:pt x="115" y="37"/>
                </a:moveTo>
                <a:cubicBezTo>
                  <a:pt x="115" y="40"/>
                  <a:pt x="114" y="42"/>
                  <a:pt x="113" y="44"/>
                </a:cubicBezTo>
                <a:cubicBezTo>
                  <a:pt x="113" y="44"/>
                  <a:pt x="113" y="44"/>
                  <a:pt x="113" y="44"/>
                </a:cubicBezTo>
                <a:cubicBezTo>
                  <a:pt x="113" y="44"/>
                  <a:pt x="113" y="44"/>
                  <a:pt x="113" y="44"/>
                </a:cubicBezTo>
                <a:cubicBezTo>
                  <a:pt x="112" y="46"/>
                  <a:pt x="112" y="47"/>
                  <a:pt x="111" y="48"/>
                </a:cubicBezTo>
                <a:cubicBezTo>
                  <a:pt x="111" y="48"/>
                  <a:pt x="111" y="48"/>
                  <a:pt x="111" y="48"/>
                </a:cubicBezTo>
                <a:cubicBezTo>
                  <a:pt x="108" y="51"/>
                  <a:pt x="105" y="53"/>
                  <a:pt x="101" y="53"/>
                </a:cubicBezTo>
                <a:cubicBezTo>
                  <a:pt x="101" y="53"/>
                  <a:pt x="101" y="53"/>
                  <a:pt x="101" y="53"/>
                </a:cubicBezTo>
                <a:cubicBezTo>
                  <a:pt x="100" y="53"/>
                  <a:pt x="99" y="53"/>
                  <a:pt x="99" y="53"/>
                </a:cubicBezTo>
                <a:cubicBezTo>
                  <a:pt x="98" y="53"/>
                  <a:pt x="97" y="53"/>
                  <a:pt x="97" y="53"/>
                </a:cubicBezTo>
                <a:cubicBezTo>
                  <a:pt x="96" y="53"/>
                  <a:pt x="96" y="53"/>
                  <a:pt x="96" y="53"/>
                </a:cubicBezTo>
                <a:cubicBezTo>
                  <a:pt x="95" y="53"/>
                  <a:pt x="95" y="53"/>
                  <a:pt x="94" y="53"/>
                </a:cubicBezTo>
                <a:cubicBezTo>
                  <a:pt x="94" y="53"/>
                  <a:pt x="94" y="53"/>
                  <a:pt x="94" y="53"/>
                </a:cubicBezTo>
                <a:cubicBezTo>
                  <a:pt x="94" y="53"/>
                  <a:pt x="94" y="53"/>
                  <a:pt x="94" y="53"/>
                </a:cubicBezTo>
                <a:cubicBezTo>
                  <a:pt x="87" y="51"/>
                  <a:pt x="83" y="44"/>
                  <a:pt x="83" y="37"/>
                </a:cubicBezTo>
                <a:cubicBezTo>
                  <a:pt x="83" y="35"/>
                  <a:pt x="83" y="35"/>
                  <a:pt x="83" y="35"/>
                </a:cubicBezTo>
                <a:cubicBezTo>
                  <a:pt x="115" y="35"/>
                  <a:pt x="115" y="35"/>
                  <a:pt x="115" y="35"/>
                </a:cubicBezTo>
                <a:lnTo>
                  <a:pt x="115" y="37"/>
                </a:lnTo>
                <a:close/>
                <a:moveTo>
                  <a:pt x="141" y="59"/>
                </a:moveTo>
                <a:cubicBezTo>
                  <a:pt x="141" y="59"/>
                  <a:pt x="141" y="59"/>
                  <a:pt x="141" y="59"/>
                </a:cubicBezTo>
                <a:cubicBezTo>
                  <a:pt x="141" y="59"/>
                  <a:pt x="141" y="58"/>
                  <a:pt x="142" y="58"/>
                </a:cubicBezTo>
                <a:cubicBezTo>
                  <a:pt x="142" y="58"/>
                  <a:pt x="142" y="58"/>
                  <a:pt x="143" y="58"/>
                </a:cubicBezTo>
                <a:cubicBezTo>
                  <a:pt x="143" y="58"/>
                  <a:pt x="143" y="58"/>
                  <a:pt x="143" y="58"/>
                </a:cubicBezTo>
                <a:cubicBezTo>
                  <a:pt x="143" y="58"/>
                  <a:pt x="144" y="58"/>
                  <a:pt x="144" y="58"/>
                </a:cubicBezTo>
                <a:cubicBezTo>
                  <a:pt x="144" y="58"/>
                  <a:pt x="145" y="58"/>
                  <a:pt x="145" y="58"/>
                </a:cubicBezTo>
                <a:cubicBezTo>
                  <a:pt x="145" y="58"/>
                  <a:pt x="145" y="58"/>
                  <a:pt x="145" y="58"/>
                </a:cubicBezTo>
                <a:cubicBezTo>
                  <a:pt x="146" y="58"/>
                  <a:pt x="146" y="57"/>
                  <a:pt x="146" y="57"/>
                </a:cubicBezTo>
                <a:cubicBezTo>
                  <a:pt x="146" y="57"/>
                  <a:pt x="146" y="57"/>
                  <a:pt x="147" y="57"/>
                </a:cubicBezTo>
                <a:cubicBezTo>
                  <a:pt x="147" y="131"/>
                  <a:pt x="147" y="131"/>
                  <a:pt x="147" y="131"/>
                </a:cubicBezTo>
                <a:cubicBezTo>
                  <a:pt x="96" y="131"/>
                  <a:pt x="96" y="131"/>
                  <a:pt x="96" y="131"/>
                </a:cubicBezTo>
                <a:cubicBezTo>
                  <a:pt x="96" y="58"/>
                  <a:pt x="96" y="58"/>
                  <a:pt x="96" y="58"/>
                </a:cubicBezTo>
                <a:cubicBezTo>
                  <a:pt x="96" y="59"/>
                  <a:pt x="96" y="58"/>
                  <a:pt x="96" y="59"/>
                </a:cubicBezTo>
                <a:cubicBezTo>
                  <a:pt x="97" y="59"/>
                  <a:pt x="98" y="59"/>
                  <a:pt x="99" y="59"/>
                </a:cubicBezTo>
                <a:cubicBezTo>
                  <a:pt x="99" y="59"/>
                  <a:pt x="99" y="59"/>
                  <a:pt x="99" y="59"/>
                </a:cubicBezTo>
                <a:cubicBezTo>
                  <a:pt x="99" y="59"/>
                  <a:pt x="99" y="59"/>
                  <a:pt x="99" y="59"/>
                </a:cubicBezTo>
                <a:cubicBezTo>
                  <a:pt x="100" y="59"/>
                  <a:pt x="101" y="59"/>
                  <a:pt x="101" y="58"/>
                </a:cubicBezTo>
                <a:cubicBezTo>
                  <a:pt x="102" y="58"/>
                  <a:pt x="102" y="58"/>
                  <a:pt x="102" y="58"/>
                </a:cubicBezTo>
                <a:cubicBezTo>
                  <a:pt x="103" y="58"/>
                  <a:pt x="103" y="58"/>
                  <a:pt x="104" y="58"/>
                </a:cubicBezTo>
                <a:cubicBezTo>
                  <a:pt x="104" y="58"/>
                  <a:pt x="104" y="58"/>
                  <a:pt x="105" y="58"/>
                </a:cubicBezTo>
                <a:cubicBezTo>
                  <a:pt x="105" y="58"/>
                  <a:pt x="106" y="57"/>
                  <a:pt x="107" y="57"/>
                </a:cubicBezTo>
                <a:cubicBezTo>
                  <a:pt x="107" y="57"/>
                  <a:pt x="107" y="57"/>
                  <a:pt x="107" y="57"/>
                </a:cubicBezTo>
                <a:cubicBezTo>
                  <a:pt x="108" y="56"/>
                  <a:pt x="109" y="56"/>
                  <a:pt x="109" y="56"/>
                </a:cubicBezTo>
                <a:cubicBezTo>
                  <a:pt x="110" y="56"/>
                  <a:pt x="110" y="56"/>
                  <a:pt x="110" y="55"/>
                </a:cubicBezTo>
                <a:cubicBezTo>
                  <a:pt x="111" y="55"/>
                  <a:pt x="111" y="55"/>
                  <a:pt x="112" y="54"/>
                </a:cubicBezTo>
                <a:cubicBezTo>
                  <a:pt x="112" y="54"/>
                  <a:pt x="112" y="54"/>
                  <a:pt x="112" y="54"/>
                </a:cubicBezTo>
                <a:cubicBezTo>
                  <a:pt x="113" y="53"/>
                  <a:pt x="113" y="53"/>
                  <a:pt x="114" y="52"/>
                </a:cubicBezTo>
                <a:cubicBezTo>
                  <a:pt x="114" y="52"/>
                  <a:pt x="114" y="52"/>
                  <a:pt x="114" y="52"/>
                </a:cubicBezTo>
                <a:cubicBezTo>
                  <a:pt x="115" y="51"/>
                  <a:pt x="115" y="51"/>
                  <a:pt x="116" y="50"/>
                </a:cubicBezTo>
                <a:cubicBezTo>
                  <a:pt x="116" y="50"/>
                  <a:pt x="116" y="50"/>
                  <a:pt x="116" y="50"/>
                </a:cubicBezTo>
                <a:cubicBezTo>
                  <a:pt x="116" y="49"/>
                  <a:pt x="117" y="49"/>
                  <a:pt x="117" y="48"/>
                </a:cubicBezTo>
                <a:cubicBezTo>
                  <a:pt x="117" y="48"/>
                  <a:pt x="117" y="48"/>
                  <a:pt x="117" y="48"/>
                </a:cubicBezTo>
                <a:cubicBezTo>
                  <a:pt x="118" y="48"/>
                  <a:pt x="118" y="48"/>
                  <a:pt x="118" y="48"/>
                </a:cubicBezTo>
                <a:cubicBezTo>
                  <a:pt x="118" y="48"/>
                  <a:pt x="118" y="48"/>
                  <a:pt x="118" y="48"/>
                </a:cubicBezTo>
                <a:cubicBezTo>
                  <a:pt x="118" y="49"/>
                  <a:pt x="118" y="49"/>
                  <a:pt x="119" y="50"/>
                </a:cubicBezTo>
                <a:cubicBezTo>
                  <a:pt x="119" y="50"/>
                  <a:pt x="119" y="50"/>
                  <a:pt x="119" y="50"/>
                </a:cubicBezTo>
                <a:cubicBezTo>
                  <a:pt x="119" y="50"/>
                  <a:pt x="119" y="50"/>
                  <a:pt x="119" y="50"/>
                </a:cubicBezTo>
                <a:cubicBezTo>
                  <a:pt x="120" y="51"/>
                  <a:pt x="120" y="51"/>
                  <a:pt x="120" y="52"/>
                </a:cubicBezTo>
                <a:cubicBezTo>
                  <a:pt x="121" y="52"/>
                  <a:pt x="121" y="52"/>
                  <a:pt x="121" y="52"/>
                </a:cubicBezTo>
                <a:cubicBezTo>
                  <a:pt x="121" y="53"/>
                  <a:pt x="122" y="53"/>
                  <a:pt x="123" y="54"/>
                </a:cubicBezTo>
                <a:cubicBezTo>
                  <a:pt x="123" y="54"/>
                  <a:pt x="123" y="54"/>
                  <a:pt x="123" y="54"/>
                </a:cubicBezTo>
                <a:cubicBezTo>
                  <a:pt x="123" y="54"/>
                  <a:pt x="123" y="54"/>
                  <a:pt x="123" y="54"/>
                </a:cubicBezTo>
                <a:cubicBezTo>
                  <a:pt x="124" y="55"/>
                  <a:pt x="124" y="55"/>
                  <a:pt x="125" y="55"/>
                </a:cubicBezTo>
                <a:cubicBezTo>
                  <a:pt x="125" y="56"/>
                  <a:pt x="125" y="56"/>
                  <a:pt x="125" y="56"/>
                </a:cubicBezTo>
                <a:cubicBezTo>
                  <a:pt x="126" y="56"/>
                  <a:pt x="127" y="56"/>
                  <a:pt x="127" y="57"/>
                </a:cubicBezTo>
                <a:cubicBezTo>
                  <a:pt x="127" y="57"/>
                  <a:pt x="127" y="57"/>
                  <a:pt x="128" y="57"/>
                </a:cubicBezTo>
                <a:cubicBezTo>
                  <a:pt x="128" y="57"/>
                  <a:pt x="129" y="58"/>
                  <a:pt x="130" y="58"/>
                </a:cubicBezTo>
                <a:cubicBezTo>
                  <a:pt x="130" y="58"/>
                  <a:pt x="130" y="58"/>
                  <a:pt x="130" y="58"/>
                </a:cubicBezTo>
                <a:cubicBezTo>
                  <a:pt x="131" y="58"/>
                  <a:pt x="131" y="58"/>
                  <a:pt x="131" y="58"/>
                </a:cubicBezTo>
                <a:cubicBezTo>
                  <a:pt x="131" y="58"/>
                  <a:pt x="132" y="58"/>
                  <a:pt x="133" y="58"/>
                </a:cubicBezTo>
                <a:cubicBezTo>
                  <a:pt x="133" y="58"/>
                  <a:pt x="133" y="58"/>
                  <a:pt x="133" y="58"/>
                </a:cubicBezTo>
                <a:cubicBezTo>
                  <a:pt x="133" y="58"/>
                  <a:pt x="133" y="58"/>
                  <a:pt x="133" y="58"/>
                </a:cubicBezTo>
                <a:cubicBezTo>
                  <a:pt x="134" y="59"/>
                  <a:pt x="135" y="59"/>
                  <a:pt x="136" y="59"/>
                </a:cubicBezTo>
                <a:cubicBezTo>
                  <a:pt x="139" y="59"/>
                  <a:pt x="139" y="59"/>
                  <a:pt x="139" y="59"/>
                </a:cubicBezTo>
                <a:cubicBezTo>
                  <a:pt x="139" y="59"/>
                  <a:pt x="140" y="59"/>
                  <a:pt x="141" y="59"/>
                </a:cubicBezTo>
                <a:close/>
                <a:moveTo>
                  <a:pt x="75" y="54"/>
                </a:moveTo>
                <a:cubicBezTo>
                  <a:pt x="75" y="91"/>
                  <a:pt x="75" y="91"/>
                  <a:pt x="75" y="91"/>
                </a:cubicBezTo>
                <a:cubicBezTo>
                  <a:pt x="48" y="91"/>
                  <a:pt x="48" y="91"/>
                  <a:pt x="48" y="91"/>
                </a:cubicBezTo>
                <a:cubicBezTo>
                  <a:pt x="48" y="54"/>
                  <a:pt x="48" y="54"/>
                  <a:pt x="48" y="54"/>
                </a:cubicBezTo>
                <a:cubicBezTo>
                  <a:pt x="48" y="54"/>
                  <a:pt x="48" y="54"/>
                  <a:pt x="48" y="54"/>
                </a:cubicBezTo>
                <a:cubicBezTo>
                  <a:pt x="48" y="54"/>
                  <a:pt x="48" y="54"/>
                  <a:pt x="48" y="54"/>
                </a:cubicBezTo>
                <a:cubicBezTo>
                  <a:pt x="48" y="54"/>
                  <a:pt x="49" y="54"/>
                  <a:pt x="49" y="55"/>
                </a:cubicBezTo>
                <a:cubicBezTo>
                  <a:pt x="49" y="55"/>
                  <a:pt x="50" y="55"/>
                  <a:pt x="50" y="55"/>
                </a:cubicBezTo>
                <a:cubicBezTo>
                  <a:pt x="50" y="56"/>
                  <a:pt x="50" y="56"/>
                  <a:pt x="51" y="56"/>
                </a:cubicBezTo>
                <a:cubicBezTo>
                  <a:pt x="51" y="56"/>
                  <a:pt x="51" y="56"/>
                  <a:pt x="51" y="56"/>
                </a:cubicBezTo>
                <a:cubicBezTo>
                  <a:pt x="51" y="56"/>
                  <a:pt x="52" y="56"/>
                  <a:pt x="52" y="56"/>
                </a:cubicBezTo>
                <a:cubicBezTo>
                  <a:pt x="52" y="57"/>
                  <a:pt x="52" y="57"/>
                  <a:pt x="53" y="57"/>
                </a:cubicBezTo>
                <a:cubicBezTo>
                  <a:pt x="53" y="57"/>
                  <a:pt x="53" y="57"/>
                  <a:pt x="53" y="57"/>
                </a:cubicBezTo>
                <a:cubicBezTo>
                  <a:pt x="53" y="57"/>
                  <a:pt x="53" y="57"/>
                  <a:pt x="54" y="57"/>
                </a:cubicBezTo>
                <a:cubicBezTo>
                  <a:pt x="54" y="57"/>
                  <a:pt x="54" y="57"/>
                  <a:pt x="55" y="58"/>
                </a:cubicBezTo>
                <a:cubicBezTo>
                  <a:pt x="55" y="58"/>
                  <a:pt x="55" y="58"/>
                  <a:pt x="55" y="58"/>
                </a:cubicBezTo>
                <a:cubicBezTo>
                  <a:pt x="55" y="58"/>
                  <a:pt x="56" y="58"/>
                  <a:pt x="56" y="58"/>
                </a:cubicBezTo>
                <a:cubicBezTo>
                  <a:pt x="56" y="58"/>
                  <a:pt x="56" y="58"/>
                  <a:pt x="56" y="58"/>
                </a:cubicBezTo>
                <a:cubicBezTo>
                  <a:pt x="57" y="58"/>
                  <a:pt x="57" y="58"/>
                  <a:pt x="57" y="58"/>
                </a:cubicBezTo>
                <a:cubicBezTo>
                  <a:pt x="58" y="58"/>
                  <a:pt x="58" y="58"/>
                  <a:pt x="58" y="58"/>
                </a:cubicBezTo>
                <a:cubicBezTo>
                  <a:pt x="58" y="58"/>
                  <a:pt x="58" y="58"/>
                  <a:pt x="59" y="58"/>
                </a:cubicBezTo>
                <a:cubicBezTo>
                  <a:pt x="59" y="59"/>
                  <a:pt x="59" y="59"/>
                  <a:pt x="59" y="59"/>
                </a:cubicBezTo>
                <a:cubicBezTo>
                  <a:pt x="60" y="59"/>
                  <a:pt x="61" y="59"/>
                  <a:pt x="61" y="59"/>
                </a:cubicBezTo>
                <a:cubicBezTo>
                  <a:pt x="62" y="59"/>
                  <a:pt x="63" y="59"/>
                  <a:pt x="63" y="59"/>
                </a:cubicBezTo>
                <a:cubicBezTo>
                  <a:pt x="64" y="59"/>
                  <a:pt x="64" y="59"/>
                  <a:pt x="64" y="58"/>
                </a:cubicBezTo>
                <a:cubicBezTo>
                  <a:pt x="64" y="58"/>
                  <a:pt x="64" y="58"/>
                  <a:pt x="65" y="58"/>
                </a:cubicBezTo>
                <a:cubicBezTo>
                  <a:pt x="65" y="58"/>
                  <a:pt x="65" y="58"/>
                  <a:pt x="65" y="58"/>
                </a:cubicBezTo>
                <a:cubicBezTo>
                  <a:pt x="66" y="58"/>
                  <a:pt x="66" y="58"/>
                  <a:pt x="66" y="58"/>
                </a:cubicBezTo>
                <a:cubicBezTo>
                  <a:pt x="66" y="58"/>
                  <a:pt x="67" y="58"/>
                  <a:pt x="67" y="58"/>
                </a:cubicBezTo>
                <a:cubicBezTo>
                  <a:pt x="67" y="58"/>
                  <a:pt x="67" y="58"/>
                  <a:pt x="67" y="58"/>
                </a:cubicBezTo>
                <a:cubicBezTo>
                  <a:pt x="68" y="58"/>
                  <a:pt x="68" y="58"/>
                  <a:pt x="68" y="58"/>
                </a:cubicBezTo>
                <a:cubicBezTo>
                  <a:pt x="68" y="57"/>
                  <a:pt x="69" y="57"/>
                  <a:pt x="69" y="57"/>
                </a:cubicBezTo>
                <a:cubicBezTo>
                  <a:pt x="69" y="57"/>
                  <a:pt x="69" y="57"/>
                  <a:pt x="70" y="57"/>
                </a:cubicBezTo>
                <a:cubicBezTo>
                  <a:pt x="70" y="57"/>
                  <a:pt x="70" y="57"/>
                  <a:pt x="70" y="57"/>
                </a:cubicBezTo>
                <a:cubicBezTo>
                  <a:pt x="70" y="57"/>
                  <a:pt x="70" y="57"/>
                  <a:pt x="71" y="56"/>
                </a:cubicBezTo>
                <a:cubicBezTo>
                  <a:pt x="71" y="56"/>
                  <a:pt x="71" y="56"/>
                  <a:pt x="72" y="56"/>
                </a:cubicBezTo>
                <a:cubicBezTo>
                  <a:pt x="72" y="56"/>
                  <a:pt x="72" y="56"/>
                  <a:pt x="72" y="56"/>
                </a:cubicBezTo>
                <a:cubicBezTo>
                  <a:pt x="72" y="56"/>
                  <a:pt x="72" y="56"/>
                  <a:pt x="73" y="55"/>
                </a:cubicBezTo>
                <a:cubicBezTo>
                  <a:pt x="73" y="55"/>
                  <a:pt x="73" y="55"/>
                  <a:pt x="74" y="55"/>
                </a:cubicBezTo>
                <a:cubicBezTo>
                  <a:pt x="74" y="54"/>
                  <a:pt x="74" y="54"/>
                  <a:pt x="74" y="54"/>
                </a:cubicBezTo>
                <a:cubicBezTo>
                  <a:pt x="75" y="54"/>
                  <a:pt x="75" y="54"/>
                  <a:pt x="75" y="54"/>
                </a:cubicBezTo>
                <a:cubicBezTo>
                  <a:pt x="75" y="54"/>
                  <a:pt x="75" y="54"/>
                  <a:pt x="75" y="54"/>
                </a:cubicBezTo>
                <a:close/>
                <a:moveTo>
                  <a:pt x="45" y="35"/>
                </a:moveTo>
                <a:cubicBezTo>
                  <a:pt x="77" y="35"/>
                  <a:pt x="77" y="35"/>
                  <a:pt x="77" y="35"/>
                </a:cubicBezTo>
                <a:cubicBezTo>
                  <a:pt x="77" y="37"/>
                  <a:pt x="77" y="37"/>
                  <a:pt x="77" y="37"/>
                </a:cubicBezTo>
                <a:cubicBezTo>
                  <a:pt x="77" y="41"/>
                  <a:pt x="76" y="44"/>
                  <a:pt x="75" y="46"/>
                </a:cubicBezTo>
                <a:cubicBezTo>
                  <a:pt x="75" y="46"/>
                  <a:pt x="75" y="46"/>
                  <a:pt x="75" y="46"/>
                </a:cubicBezTo>
                <a:cubicBezTo>
                  <a:pt x="74" y="46"/>
                  <a:pt x="74" y="47"/>
                  <a:pt x="74" y="47"/>
                </a:cubicBezTo>
                <a:cubicBezTo>
                  <a:pt x="74" y="47"/>
                  <a:pt x="74" y="47"/>
                  <a:pt x="73" y="48"/>
                </a:cubicBezTo>
                <a:cubicBezTo>
                  <a:pt x="73" y="48"/>
                  <a:pt x="73" y="48"/>
                  <a:pt x="73" y="48"/>
                </a:cubicBezTo>
                <a:cubicBezTo>
                  <a:pt x="73" y="49"/>
                  <a:pt x="72" y="49"/>
                  <a:pt x="72" y="49"/>
                </a:cubicBezTo>
                <a:cubicBezTo>
                  <a:pt x="72" y="49"/>
                  <a:pt x="72" y="49"/>
                  <a:pt x="72" y="49"/>
                </a:cubicBezTo>
                <a:cubicBezTo>
                  <a:pt x="71" y="50"/>
                  <a:pt x="70" y="51"/>
                  <a:pt x="69" y="51"/>
                </a:cubicBezTo>
                <a:cubicBezTo>
                  <a:pt x="69" y="52"/>
                  <a:pt x="69" y="52"/>
                  <a:pt x="69" y="52"/>
                </a:cubicBezTo>
                <a:cubicBezTo>
                  <a:pt x="68" y="52"/>
                  <a:pt x="68" y="52"/>
                  <a:pt x="67" y="52"/>
                </a:cubicBezTo>
                <a:cubicBezTo>
                  <a:pt x="67" y="52"/>
                  <a:pt x="67" y="52"/>
                  <a:pt x="67" y="52"/>
                </a:cubicBezTo>
                <a:cubicBezTo>
                  <a:pt x="66" y="53"/>
                  <a:pt x="66" y="53"/>
                  <a:pt x="65" y="53"/>
                </a:cubicBezTo>
                <a:cubicBezTo>
                  <a:pt x="65" y="53"/>
                  <a:pt x="65" y="53"/>
                  <a:pt x="65" y="53"/>
                </a:cubicBezTo>
                <a:cubicBezTo>
                  <a:pt x="65" y="53"/>
                  <a:pt x="64" y="53"/>
                  <a:pt x="64" y="53"/>
                </a:cubicBezTo>
                <a:cubicBezTo>
                  <a:pt x="63" y="53"/>
                  <a:pt x="63" y="53"/>
                  <a:pt x="63" y="53"/>
                </a:cubicBezTo>
                <a:cubicBezTo>
                  <a:pt x="63" y="53"/>
                  <a:pt x="62" y="53"/>
                  <a:pt x="61" y="53"/>
                </a:cubicBezTo>
                <a:cubicBezTo>
                  <a:pt x="61" y="53"/>
                  <a:pt x="60" y="53"/>
                  <a:pt x="60" y="53"/>
                </a:cubicBezTo>
                <a:cubicBezTo>
                  <a:pt x="59" y="53"/>
                  <a:pt x="59" y="53"/>
                  <a:pt x="59" y="53"/>
                </a:cubicBezTo>
                <a:cubicBezTo>
                  <a:pt x="59" y="53"/>
                  <a:pt x="58" y="53"/>
                  <a:pt x="58" y="53"/>
                </a:cubicBezTo>
                <a:cubicBezTo>
                  <a:pt x="58" y="53"/>
                  <a:pt x="57" y="53"/>
                  <a:pt x="57" y="53"/>
                </a:cubicBezTo>
                <a:cubicBezTo>
                  <a:pt x="57" y="53"/>
                  <a:pt x="56" y="53"/>
                  <a:pt x="56" y="52"/>
                </a:cubicBezTo>
                <a:cubicBezTo>
                  <a:pt x="56" y="52"/>
                  <a:pt x="56" y="52"/>
                  <a:pt x="56" y="52"/>
                </a:cubicBezTo>
                <a:cubicBezTo>
                  <a:pt x="55" y="52"/>
                  <a:pt x="55" y="52"/>
                  <a:pt x="54" y="52"/>
                </a:cubicBezTo>
                <a:cubicBezTo>
                  <a:pt x="54" y="52"/>
                  <a:pt x="54" y="52"/>
                  <a:pt x="54" y="51"/>
                </a:cubicBezTo>
                <a:cubicBezTo>
                  <a:pt x="53" y="51"/>
                  <a:pt x="52" y="50"/>
                  <a:pt x="51" y="49"/>
                </a:cubicBezTo>
                <a:cubicBezTo>
                  <a:pt x="51" y="49"/>
                  <a:pt x="51" y="49"/>
                  <a:pt x="51" y="49"/>
                </a:cubicBezTo>
                <a:cubicBezTo>
                  <a:pt x="50" y="49"/>
                  <a:pt x="50" y="49"/>
                  <a:pt x="50" y="48"/>
                </a:cubicBezTo>
                <a:cubicBezTo>
                  <a:pt x="50" y="48"/>
                  <a:pt x="49" y="48"/>
                  <a:pt x="49" y="48"/>
                </a:cubicBezTo>
                <a:cubicBezTo>
                  <a:pt x="49" y="47"/>
                  <a:pt x="49" y="47"/>
                  <a:pt x="48" y="47"/>
                </a:cubicBezTo>
                <a:cubicBezTo>
                  <a:pt x="48" y="47"/>
                  <a:pt x="48" y="46"/>
                  <a:pt x="48" y="46"/>
                </a:cubicBezTo>
                <a:cubicBezTo>
                  <a:pt x="48" y="46"/>
                  <a:pt x="48" y="46"/>
                  <a:pt x="48" y="46"/>
                </a:cubicBezTo>
                <a:cubicBezTo>
                  <a:pt x="46" y="44"/>
                  <a:pt x="45" y="41"/>
                  <a:pt x="45" y="37"/>
                </a:cubicBezTo>
                <a:lnTo>
                  <a:pt x="45" y="35"/>
                </a:lnTo>
                <a:close/>
                <a:moveTo>
                  <a:pt x="83" y="5"/>
                </a:moveTo>
                <a:cubicBezTo>
                  <a:pt x="97" y="6"/>
                  <a:pt x="110" y="15"/>
                  <a:pt x="114" y="29"/>
                </a:cubicBezTo>
                <a:cubicBezTo>
                  <a:pt x="83" y="29"/>
                  <a:pt x="83" y="29"/>
                  <a:pt x="83" y="29"/>
                </a:cubicBezTo>
                <a:lnTo>
                  <a:pt x="83" y="5"/>
                </a:lnTo>
                <a:close/>
                <a:moveTo>
                  <a:pt x="77" y="29"/>
                </a:moveTo>
                <a:cubicBezTo>
                  <a:pt x="46" y="29"/>
                  <a:pt x="46" y="29"/>
                  <a:pt x="46" y="29"/>
                </a:cubicBezTo>
                <a:cubicBezTo>
                  <a:pt x="50" y="15"/>
                  <a:pt x="63" y="6"/>
                  <a:pt x="77" y="5"/>
                </a:cubicBezTo>
                <a:lnTo>
                  <a:pt x="77" y="29"/>
                </a:lnTo>
                <a:close/>
                <a:moveTo>
                  <a:pt x="40" y="5"/>
                </a:moveTo>
                <a:cubicBezTo>
                  <a:pt x="58" y="5"/>
                  <a:pt x="58" y="5"/>
                  <a:pt x="58" y="5"/>
                </a:cubicBezTo>
                <a:cubicBezTo>
                  <a:pt x="50" y="10"/>
                  <a:pt x="43" y="19"/>
                  <a:pt x="41" y="29"/>
                </a:cubicBezTo>
                <a:cubicBezTo>
                  <a:pt x="40" y="29"/>
                  <a:pt x="40" y="29"/>
                  <a:pt x="40" y="29"/>
                </a:cubicBezTo>
                <a:cubicBezTo>
                  <a:pt x="6" y="29"/>
                  <a:pt x="6" y="29"/>
                  <a:pt x="6" y="29"/>
                </a:cubicBezTo>
                <a:cubicBezTo>
                  <a:pt x="11" y="15"/>
                  <a:pt x="25" y="5"/>
                  <a:pt x="40" y="5"/>
                </a:cubicBezTo>
                <a:close/>
                <a:moveTo>
                  <a:pt x="5" y="35"/>
                </a:moveTo>
                <a:cubicBezTo>
                  <a:pt x="39" y="35"/>
                  <a:pt x="39" y="35"/>
                  <a:pt x="39" y="35"/>
                </a:cubicBezTo>
                <a:cubicBezTo>
                  <a:pt x="40" y="35"/>
                  <a:pt x="40" y="35"/>
                  <a:pt x="40" y="35"/>
                </a:cubicBezTo>
                <a:cubicBezTo>
                  <a:pt x="40" y="37"/>
                  <a:pt x="40" y="37"/>
                  <a:pt x="40" y="37"/>
                </a:cubicBezTo>
                <a:cubicBezTo>
                  <a:pt x="40" y="44"/>
                  <a:pt x="35" y="51"/>
                  <a:pt x="29" y="53"/>
                </a:cubicBezTo>
                <a:cubicBezTo>
                  <a:pt x="29" y="53"/>
                  <a:pt x="29" y="53"/>
                  <a:pt x="29" y="53"/>
                </a:cubicBezTo>
                <a:cubicBezTo>
                  <a:pt x="29" y="53"/>
                  <a:pt x="29" y="53"/>
                  <a:pt x="29" y="53"/>
                </a:cubicBezTo>
                <a:cubicBezTo>
                  <a:pt x="28" y="53"/>
                  <a:pt x="27" y="53"/>
                  <a:pt x="27" y="53"/>
                </a:cubicBezTo>
                <a:cubicBezTo>
                  <a:pt x="26" y="53"/>
                  <a:pt x="26" y="53"/>
                  <a:pt x="26" y="53"/>
                </a:cubicBezTo>
                <a:cubicBezTo>
                  <a:pt x="25" y="53"/>
                  <a:pt x="25" y="53"/>
                  <a:pt x="24" y="53"/>
                </a:cubicBezTo>
                <a:cubicBezTo>
                  <a:pt x="21" y="53"/>
                  <a:pt x="21" y="53"/>
                  <a:pt x="21" y="53"/>
                </a:cubicBezTo>
                <a:cubicBezTo>
                  <a:pt x="21" y="53"/>
                  <a:pt x="20" y="53"/>
                  <a:pt x="19" y="53"/>
                </a:cubicBezTo>
                <a:cubicBezTo>
                  <a:pt x="19" y="53"/>
                  <a:pt x="19" y="53"/>
                  <a:pt x="19" y="53"/>
                </a:cubicBezTo>
                <a:cubicBezTo>
                  <a:pt x="18" y="53"/>
                  <a:pt x="17" y="53"/>
                  <a:pt x="17" y="53"/>
                </a:cubicBezTo>
                <a:cubicBezTo>
                  <a:pt x="17" y="53"/>
                  <a:pt x="17" y="53"/>
                  <a:pt x="17" y="53"/>
                </a:cubicBezTo>
                <a:cubicBezTo>
                  <a:pt x="16" y="52"/>
                  <a:pt x="15" y="52"/>
                  <a:pt x="15" y="52"/>
                </a:cubicBezTo>
                <a:cubicBezTo>
                  <a:pt x="14" y="52"/>
                  <a:pt x="14" y="52"/>
                  <a:pt x="14" y="52"/>
                </a:cubicBezTo>
                <a:cubicBezTo>
                  <a:pt x="13" y="51"/>
                  <a:pt x="13" y="51"/>
                  <a:pt x="12" y="50"/>
                </a:cubicBezTo>
                <a:cubicBezTo>
                  <a:pt x="8" y="48"/>
                  <a:pt x="5" y="43"/>
                  <a:pt x="5" y="37"/>
                </a:cubicBezTo>
                <a:lnTo>
                  <a:pt x="5" y="35"/>
                </a:lnTo>
                <a:close/>
                <a:moveTo>
                  <a:pt x="13" y="57"/>
                </a:moveTo>
                <a:cubicBezTo>
                  <a:pt x="14" y="57"/>
                  <a:pt x="14" y="57"/>
                  <a:pt x="14" y="57"/>
                </a:cubicBezTo>
                <a:cubicBezTo>
                  <a:pt x="14" y="57"/>
                  <a:pt x="14" y="58"/>
                  <a:pt x="15" y="58"/>
                </a:cubicBezTo>
                <a:cubicBezTo>
                  <a:pt x="15" y="58"/>
                  <a:pt x="15" y="58"/>
                  <a:pt x="15" y="58"/>
                </a:cubicBezTo>
                <a:cubicBezTo>
                  <a:pt x="15" y="58"/>
                  <a:pt x="16" y="58"/>
                  <a:pt x="16" y="58"/>
                </a:cubicBezTo>
                <a:cubicBezTo>
                  <a:pt x="16" y="58"/>
                  <a:pt x="17" y="58"/>
                  <a:pt x="17" y="58"/>
                </a:cubicBezTo>
                <a:cubicBezTo>
                  <a:pt x="17" y="58"/>
                  <a:pt x="17" y="58"/>
                  <a:pt x="17" y="58"/>
                </a:cubicBezTo>
                <a:cubicBezTo>
                  <a:pt x="18" y="58"/>
                  <a:pt x="18" y="58"/>
                  <a:pt x="18" y="58"/>
                </a:cubicBezTo>
                <a:cubicBezTo>
                  <a:pt x="19" y="58"/>
                  <a:pt x="19" y="59"/>
                  <a:pt x="19" y="59"/>
                </a:cubicBezTo>
                <a:cubicBezTo>
                  <a:pt x="19" y="59"/>
                  <a:pt x="19" y="59"/>
                  <a:pt x="19" y="59"/>
                </a:cubicBezTo>
                <a:cubicBezTo>
                  <a:pt x="20" y="59"/>
                  <a:pt x="21" y="59"/>
                  <a:pt x="21" y="59"/>
                </a:cubicBezTo>
                <a:cubicBezTo>
                  <a:pt x="24" y="59"/>
                  <a:pt x="24" y="59"/>
                  <a:pt x="24" y="59"/>
                </a:cubicBezTo>
                <a:cubicBezTo>
                  <a:pt x="25" y="59"/>
                  <a:pt x="26" y="59"/>
                  <a:pt x="26" y="59"/>
                </a:cubicBezTo>
                <a:cubicBezTo>
                  <a:pt x="27" y="59"/>
                  <a:pt x="27" y="59"/>
                  <a:pt x="27" y="58"/>
                </a:cubicBezTo>
                <a:cubicBezTo>
                  <a:pt x="27" y="131"/>
                  <a:pt x="27" y="131"/>
                  <a:pt x="27" y="131"/>
                </a:cubicBezTo>
                <a:cubicBezTo>
                  <a:pt x="13" y="131"/>
                  <a:pt x="13" y="131"/>
                  <a:pt x="13" y="131"/>
                </a:cubicBezTo>
                <a:lnTo>
                  <a:pt x="13" y="57"/>
                </a:lnTo>
                <a:close/>
                <a:moveTo>
                  <a:pt x="5" y="144"/>
                </a:moveTo>
                <a:cubicBezTo>
                  <a:pt x="13" y="144"/>
                  <a:pt x="13" y="144"/>
                  <a:pt x="13" y="144"/>
                </a:cubicBezTo>
                <a:cubicBezTo>
                  <a:pt x="13" y="155"/>
                  <a:pt x="13" y="155"/>
                  <a:pt x="13" y="155"/>
                </a:cubicBezTo>
                <a:cubicBezTo>
                  <a:pt x="5" y="155"/>
                  <a:pt x="5" y="155"/>
                  <a:pt x="5" y="155"/>
                </a:cubicBezTo>
                <a:lnTo>
                  <a:pt x="5" y="144"/>
                </a:lnTo>
                <a:close/>
                <a:moveTo>
                  <a:pt x="24" y="144"/>
                </a:moveTo>
                <a:cubicBezTo>
                  <a:pt x="24" y="155"/>
                  <a:pt x="24" y="155"/>
                  <a:pt x="24" y="155"/>
                </a:cubicBezTo>
                <a:cubicBezTo>
                  <a:pt x="19" y="155"/>
                  <a:pt x="19" y="155"/>
                  <a:pt x="19" y="155"/>
                </a:cubicBezTo>
                <a:cubicBezTo>
                  <a:pt x="19" y="144"/>
                  <a:pt x="19" y="144"/>
                  <a:pt x="19" y="144"/>
                </a:cubicBezTo>
                <a:lnTo>
                  <a:pt x="24" y="144"/>
                </a:lnTo>
                <a:close/>
                <a:moveTo>
                  <a:pt x="29" y="155"/>
                </a:moveTo>
                <a:cubicBezTo>
                  <a:pt x="29" y="144"/>
                  <a:pt x="29" y="144"/>
                  <a:pt x="29" y="144"/>
                </a:cubicBezTo>
                <a:cubicBezTo>
                  <a:pt x="35" y="144"/>
                  <a:pt x="35" y="144"/>
                  <a:pt x="35" y="144"/>
                </a:cubicBezTo>
                <a:cubicBezTo>
                  <a:pt x="35" y="155"/>
                  <a:pt x="35" y="155"/>
                  <a:pt x="35" y="155"/>
                </a:cubicBezTo>
                <a:lnTo>
                  <a:pt x="29" y="155"/>
                </a:lnTo>
                <a:close/>
                <a:moveTo>
                  <a:pt x="147" y="144"/>
                </a:moveTo>
                <a:cubicBezTo>
                  <a:pt x="147" y="155"/>
                  <a:pt x="147" y="155"/>
                  <a:pt x="147" y="155"/>
                </a:cubicBezTo>
                <a:cubicBezTo>
                  <a:pt x="141" y="155"/>
                  <a:pt x="141" y="155"/>
                  <a:pt x="141" y="155"/>
                </a:cubicBezTo>
                <a:cubicBezTo>
                  <a:pt x="141" y="144"/>
                  <a:pt x="141" y="144"/>
                  <a:pt x="141" y="144"/>
                </a:cubicBezTo>
                <a:lnTo>
                  <a:pt x="147" y="144"/>
                </a:lnTo>
                <a:close/>
                <a:moveTo>
                  <a:pt x="136" y="155"/>
                </a:moveTo>
                <a:cubicBezTo>
                  <a:pt x="131" y="155"/>
                  <a:pt x="131" y="155"/>
                  <a:pt x="131" y="155"/>
                </a:cubicBezTo>
                <a:cubicBezTo>
                  <a:pt x="131" y="144"/>
                  <a:pt x="131" y="144"/>
                  <a:pt x="131" y="144"/>
                </a:cubicBezTo>
                <a:cubicBezTo>
                  <a:pt x="136" y="144"/>
                  <a:pt x="136" y="144"/>
                  <a:pt x="136" y="144"/>
                </a:cubicBezTo>
                <a:lnTo>
                  <a:pt x="136" y="155"/>
                </a:lnTo>
                <a:close/>
                <a:moveTo>
                  <a:pt x="125" y="155"/>
                </a:moveTo>
                <a:cubicBezTo>
                  <a:pt x="120" y="155"/>
                  <a:pt x="120" y="155"/>
                  <a:pt x="120" y="155"/>
                </a:cubicBezTo>
                <a:cubicBezTo>
                  <a:pt x="120" y="144"/>
                  <a:pt x="120" y="144"/>
                  <a:pt x="120" y="144"/>
                </a:cubicBezTo>
                <a:cubicBezTo>
                  <a:pt x="125" y="144"/>
                  <a:pt x="125" y="144"/>
                  <a:pt x="125" y="144"/>
                </a:cubicBezTo>
                <a:lnTo>
                  <a:pt x="125" y="155"/>
                </a:lnTo>
                <a:close/>
                <a:moveTo>
                  <a:pt x="115" y="155"/>
                </a:moveTo>
                <a:cubicBezTo>
                  <a:pt x="109" y="155"/>
                  <a:pt x="109" y="155"/>
                  <a:pt x="109" y="155"/>
                </a:cubicBezTo>
                <a:cubicBezTo>
                  <a:pt x="109" y="144"/>
                  <a:pt x="109" y="144"/>
                  <a:pt x="109" y="144"/>
                </a:cubicBezTo>
                <a:cubicBezTo>
                  <a:pt x="115" y="144"/>
                  <a:pt x="115" y="144"/>
                  <a:pt x="115" y="144"/>
                </a:cubicBezTo>
                <a:lnTo>
                  <a:pt x="115" y="155"/>
                </a:lnTo>
                <a:close/>
                <a:moveTo>
                  <a:pt x="104" y="155"/>
                </a:moveTo>
                <a:cubicBezTo>
                  <a:pt x="99" y="155"/>
                  <a:pt x="99" y="155"/>
                  <a:pt x="99" y="155"/>
                </a:cubicBezTo>
                <a:cubicBezTo>
                  <a:pt x="99" y="144"/>
                  <a:pt x="99" y="144"/>
                  <a:pt x="99" y="144"/>
                </a:cubicBezTo>
                <a:cubicBezTo>
                  <a:pt x="104" y="144"/>
                  <a:pt x="104" y="144"/>
                  <a:pt x="104" y="144"/>
                </a:cubicBezTo>
                <a:lnTo>
                  <a:pt x="104" y="155"/>
                </a:lnTo>
                <a:close/>
                <a:moveTo>
                  <a:pt x="93" y="155"/>
                </a:moveTo>
                <a:cubicBezTo>
                  <a:pt x="88" y="155"/>
                  <a:pt x="88" y="155"/>
                  <a:pt x="88" y="155"/>
                </a:cubicBezTo>
                <a:cubicBezTo>
                  <a:pt x="88" y="144"/>
                  <a:pt x="88" y="144"/>
                  <a:pt x="88" y="144"/>
                </a:cubicBezTo>
                <a:cubicBezTo>
                  <a:pt x="93" y="144"/>
                  <a:pt x="93" y="144"/>
                  <a:pt x="93" y="144"/>
                </a:cubicBezTo>
                <a:lnTo>
                  <a:pt x="93" y="155"/>
                </a:lnTo>
                <a:close/>
                <a:moveTo>
                  <a:pt x="155" y="155"/>
                </a:moveTo>
                <a:cubicBezTo>
                  <a:pt x="152" y="155"/>
                  <a:pt x="152" y="155"/>
                  <a:pt x="152" y="155"/>
                </a:cubicBezTo>
                <a:cubicBezTo>
                  <a:pt x="152" y="144"/>
                  <a:pt x="152" y="144"/>
                  <a:pt x="152" y="144"/>
                </a:cubicBezTo>
                <a:cubicBezTo>
                  <a:pt x="155" y="144"/>
                  <a:pt x="155" y="144"/>
                  <a:pt x="155" y="144"/>
                </a:cubicBezTo>
                <a:lnTo>
                  <a:pt x="155" y="155"/>
                </a:lnTo>
                <a:close/>
                <a:moveTo>
                  <a:pt x="155" y="51"/>
                </a:moveTo>
                <a:cubicBezTo>
                  <a:pt x="155" y="139"/>
                  <a:pt x="155" y="139"/>
                  <a:pt x="155" y="139"/>
                </a:cubicBezTo>
                <a:cubicBezTo>
                  <a:pt x="83" y="139"/>
                  <a:pt x="83" y="139"/>
                  <a:pt x="83" y="139"/>
                </a:cubicBezTo>
                <a:cubicBezTo>
                  <a:pt x="83" y="155"/>
                  <a:pt x="83" y="155"/>
                  <a:pt x="83" y="155"/>
                </a:cubicBezTo>
                <a:cubicBezTo>
                  <a:pt x="40" y="155"/>
                  <a:pt x="40" y="155"/>
                  <a:pt x="40" y="155"/>
                </a:cubicBezTo>
                <a:cubicBezTo>
                  <a:pt x="40" y="139"/>
                  <a:pt x="40" y="139"/>
                  <a:pt x="40" y="139"/>
                </a:cubicBezTo>
                <a:cubicBezTo>
                  <a:pt x="5" y="139"/>
                  <a:pt x="5" y="139"/>
                  <a:pt x="5" y="139"/>
                </a:cubicBezTo>
                <a:cubicBezTo>
                  <a:pt x="5" y="51"/>
                  <a:pt x="5" y="51"/>
                  <a:pt x="5" y="51"/>
                </a:cubicBezTo>
                <a:cubicBezTo>
                  <a:pt x="5" y="52"/>
                  <a:pt x="6" y="52"/>
                  <a:pt x="6" y="52"/>
                </a:cubicBezTo>
                <a:cubicBezTo>
                  <a:pt x="6" y="52"/>
                  <a:pt x="6" y="52"/>
                  <a:pt x="7" y="53"/>
                </a:cubicBezTo>
                <a:cubicBezTo>
                  <a:pt x="7" y="53"/>
                  <a:pt x="7" y="53"/>
                  <a:pt x="7" y="53"/>
                </a:cubicBezTo>
                <a:cubicBezTo>
                  <a:pt x="8" y="54"/>
                  <a:pt x="8" y="54"/>
                  <a:pt x="8" y="54"/>
                </a:cubicBezTo>
                <a:cubicBezTo>
                  <a:pt x="8" y="136"/>
                  <a:pt x="8" y="136"/>
                  <a:pt x="8" y="136"/>
                </a:cubicBezTo>
                <a:cubicBezTo>
                  <a:pt x="32" y="136"/>
                  <a:pt x="32" y="136"/>
                  <a:pt x="32" y="136"/>
                </a:cubicBezTo>
                <a:cubicBezTo>
                  <a:pt x="32" y="57"/>
                  <a:pt x="32" y="57"/>
                  <a:pt x="32" y="57"/>
                </a:cubicBezTo>
                <a:cubicBezTo>
                  <a:pt x="32" y="57"/>
                  <a:pt x="32" y="57"/>
                  <a:pt x="32" y="57"/>
                </a:cubicBezTo>
                <a:cubicBezTo>
                  <a:pt x="33" y="57"/>
                  <a:pt x="33" y="57"/>
                  <a:pt x="33" y="57"/>
                </a:cubicBezTo>
                <a:cubicBezTo>
                  <a:pt x="33" y="56"/>
                  <a:pt x="34" y="56"/>
                  <a:pt x="35" y="56"/>
                </a:cubicBezTo>
                <a:cubicBezTo>
                  <a:pt x="35" y="56"/>
                  <a:pt x="35" y="56"/>
                  <a:pt x="35" y="55"/>
                </a:cubicBezTo>
                <a:cubicBezTo>
                  <a:pt x="36" y="55"/>
                  <a:pt x="36" y="55"/>
                  <a:pt x="37" y="54"/>
                </a:cubicBezTo>
                <a:cubicBezTo>
                  <a:pt x="37" y="54"/>
                  <a:pt x="37" y="54"/>
                  <a:pt x="37" y="54"/>
                </a:cubicBezTo>
                <a:cubicBezTo>
                  <a:pt x="38" y="53"/>
                  <a:pt x="39" y="53"/>
                  <a:pt x="39" y="52"/>
                </a:cubicBezTo>
                <a:cubicBezTo>
                  <a:pt x="39" y="52"/>
                  <a:pt x="39" y="52"/>
                  <a:pt x="40" y="52"/>
                </a:cubicBezTo>
                <a:cubicBezTo>
                  <a:pt x="40" y="51"/>
                  <a:pt x="40" y="51"/>
                  <a:pt x="41" y="50"/>
                </a:cubicBezTo>
                <a:cubicBezTo>
                  <a:pt x="41" y="50"/>
                  <a:pt x="41" y="50"/>
                  <a:pt x="41" y="50"/>
                </a:cubicBezTo>
                <a:cubicBezTo>
                  <a:pt x="42" y="49"/>
                  <a:pt x="42" y="49"/>
                  <a:pt x="43" y="48"/>
                </a:cubicBezTo>
                <a:cubicBezTo>
                  <a:pt x="43" y="48"/>
                  <a:pt x="43" y="48"/>
                  <a:pt x="43" y="48"/>
                </a:cubicBezTo>
                <a:cubicBezTo>
                  <a:pt x="43" y="96"/>
                  <a:pt x="43" y="96"/>
                  <a:pt x="43" y="96"/>
                </a:cubicBezTo>
                <a:cubicBezTo>
                  <a:pt x="80" y="96"/>
                  <a:pt x="80" y="96"/>
                  <a:pt x="80" y="96"/>
                </a:cubicBezTo>
                <a:cubicBezTo>
                  <a:pt x="80" y="48"/>
                  <a:pt x="80" y="48"/>
                  <a:pt x="80" y="48"/>
                </a:cubicBezTo>
                <a:cubicBezTo>
                  <a:pt x="80" y="48"/>
                  <a:pt x="80" y="48"/>
                  <a:pt x="80" y="48"/>
                </a:cubicBezTo>
                <a:cubicBezTo>
                  <a:pt x="81" y="49"/>
                  <a:pt x="81" y="49"/>
                  <a:pt x="81" y="50"/>
                </a:cubicBezTo>
                <a:cubicBezTo>
                  <a:pt x="81" y="50"/>
                  <a:pt x="82" y="50"/>
                  <a:pt x="82" y="50"/>
                </a:cubicBezTo>
                <a:cubicBezTo>
                  <a:pt x="82" y="51"/>
                  <a:pt x="83" y="51"/>
                  <a:pt x="83" y="52"/>
                </a:cubicBezTo>
                <a:cubicBezTo>
                  <a:pt x="83" y="52"/>
                  <a:pt x="83" y="52"/>
                  <a:pt x="83" y="52"/>
                </a:cubicBezTo>
                <a:cubicBezTo>
                  <a:pt x="84" y="53"/>
                  <a:pt x="85" y="53"/>
                  <a:pt x="85" y="54"/>
                </a:cubicBezTo>
                <a:cubicBezTo>
                  <a:pt x="85" y="54"/>
                  <a:pt x="86" y="54"/>
                  <a:pt x="86" y="54"/>
                </a:cubicBezTo>
                <a:cubicBezTo>
                  <a:pt x="86" y="55"/>
                  <a:pt x="87" y="55"/>
                  <a:pt x="87" y="55"/>
                </a:cubicBezTo>
                <a:cubicBezTo>
                  <a:pt x="88" y="56"/>
                  <a:pt x="88" y="56"/>
                  <a:pt x="88" y="56"/>
                </a:cubicBezTo>
                <a:cubicBezTo>
                  <a:pt x="89" y="56"/>
                  <a:pt x="89" y="56"/>
                  <a:pt x="90" y="57"/>
                </a:cubicBezTo>
                <a:cubicBezTo>
                  <a:pt x="90" y="57"/>
                  <a:pt x="90" y="57"/>
                  <a:pt x="90" y="57"/>
                </a:cubicBezTo>
                <a:cubicBezTo>
                  <a:pt x="90" y="57"/>
                  <a:pt x="91" y="57"/>
                  <a:pt x="91" y="57"/>
                </a:cubicBezTo>
                <a:cubicBezTo>
                  <a:pt x="91" y="136"/>
                  <a:pt x="91" y="136"/>
                  <a:pt x="91" y="136"/>
                </a:cubicBezTo>
                <a:cubicBezTo>
                  <a:pt x="152" y="136"/>
                  <a:pt x="152" y="136"/>
                  <a:pt x="152" y="136"/>
                </a:cubicBezTo>
                <a:cubicBezTo>
                  <a:pt x="152" y="54"/>
                  <a:pt x="152" y="54"/>
                  <a:pt x="152" y="54"/>
                </a:cubicBezTo>
                <a:cubicBezTo>
                  <a:pt x="152" y="54"/>
                  <a:pt x="152" y="54"/>
                  <a:pt x="153" y="53"/>
                </a:cubicBezTo>
                <a:cubicBezTo>
                  <a:pt x="153" y="53"/>
                  <a:pt x="153" y="53"/>
                  <a:pt x="153" y="53"/>
                </a:cubicBezTo>
                <a:cubicBezTo>
                  <a:pt x="154" y="52"/>
                  <a:pt x="154" y="52"/>
                  <a:pt x="154" y="52"/>
                </a:cubicBezTo>
                <a:cubicBezTo>
                  <a:pt x="154" y="52"/>
                  <a:pt x="155" y="52"/>
                  <a:pt x="155" y="51"/>
                </a:cubicBezTo>
                <a:close/>
                <a:moveTo>
                  <a:pt x="148" y="50"/>
                </a:moveTo>
                <a:cubicBezTo>
                  <a:pt x="147" y="51"/>
                  <a:pt x="147" y="51"/>
                  <a:pt x="146" y="52"/>
                </a:cubicBezTo>
                <a:cubicBezTo>
                  <a:pt x="146" y="52"/>
                  <a:pt x="146" y="52"/>
                  <a:pt x="145" y="52"/>
                </a:cubicBezTo>
                <a:cubicBezTo>
                  <a:pt x="145" y="52"/>
                  <a:pt x="144" y="52"/>
                  <a:pt x="143" y="53"/>
                </a:cubicBezTo>
                <a:cubicBezTo>
                  <a:pt x="143" y="53"/>
                  <a:pt x="143" y="53"/>
                  <a:pt x="143" y="53"/>
                </a:cubicBezTo>
                <a:cubicBezTo>
                  <a:pt x="143" y="53"/>
                  <a:pt x="142" y="53"/>
                  <a:pt x="141" y="53"/>
                </a:cubicBezTo>
                <a:cubicBezTo>
                  <a:pt x="141" y="53"/>
                  <a:pt x="141" y="53"/>
                  <a:pt x="141" y="53"/>
                </a:cubicBezTo>
                <a:cubicBezTo>
                  <a:pt x="140" y="53"/>
                  <a:pt x="139" y="53"/>
                  <a:pt x="139" y="53"/>
                </a:cubicBezTo>
                <a:cubicBezTo>
                  <a:pt x="136" y="53"/>
                  <a:pt x="136" y="53"/>
                  <a:pt x="136" y="53"/>
                </a:cubicBezTo>
                <a:cubicBezTo>
                  <a:pt x="135" y="53"/>
                  <a:pt x="135" y="53"/>
                  <a:pt x="134" y="53"/>
                </a:cubicBezTo>
                <a:cubicBezTo>
                  <a:pt x="134" y="53"/>
                  <a:pt x="134" y="53"/>
                  <a:pt x="134" y="53"/>
                </a:cubicBezTo>
                <a:cubicBezTo>
                  <a:pt x="130" y="53"/>
                  <a:pt x="127" y="51"/>
                  <a:pt x="124" y="48"/>
                </a:cubicBezTo>
                <a:cubicBezTo>
                  <a:pt x="124" y="48"/>
                  <a:pt x="124" y="48"/>
                  <a:pt x="124" y="48"/>
                </a:cubicBezTo>
                <a:cubicBezTo>
                  <a:pt x="123" y="47"/>
                  <a:pt x="122" y="46"/>
                  <a:pt x="122" y="44"/>
                </a:cubicBezTo>
                <a:cubicBezTo>
                  <a:pt x="122" y="44"/>
                  <a:pt x="121" y="44"/>
                  <a:pt x="121" y="44"/>
                </a:cubicBezTo>
                <a:cubicBezTo>
                  <a:pt x="121" y="44"/>
                  <a:pt x="121" y="44"/>
                  <a:pt x="121" y="44"/>
                </a:cubicBezTo>
                <a:cubicBezTo>
                  <a:pt x="120" y="42"/>
                  <a:pt x="120" y="40"/>
                  <a:pt x="120" y="37"/>
                </a:cubicBezTo>
                <a:cubicBezTo>
                  <a:pt x="120" y="35"/>
                  <a:pt x="120" y="35"/>
                  <a:pt x="120" y="35"/>
                </a:cubicBezTo>
                <a:cubicBezTo>
                  <a:pt x="121" y="35"/>
                  <a:pt x="121" y="35"/>
                  <a:pt x="121" y="35"/>
                </a:cubicBezTo>
                <a:cubicBezTo>
                  <a:pt x="155" y="35"/>
                  <a:pt x="155" y="35"/>
                  <a:pt x="155" y="35"/>
                </a:cubicBezTo>
                <a:cubicBezTo>
                  <a:pt x="155" y="37"/>
                  <a:pt x="155" y="37"/>
                  <a:pt x="155" y="37"/>
                </a:cubicBezTo>
                <a:cubicBezTo>
                  <a:pt x="155" y="43"/>
                  <a:pt x="152" y="48"/>
                  <a:pt x="148" y="50"/>
                </a:cubicBezTo>
                <a:close/>
                <a:moveTo>
                  <a:pt x="35" y="61"/>
                </a:moveTo>
                <a:cubicBezTo>
                  <a:pt x="40" y="61"/>
                  <a:pt x="40" y="61"/>
                  <a:pt x="40" y="61"/>
                </a:cubicBezTo>
                <a:cubicBezTo>
                  <a:pt x="40" y="133"/>
                  <a:pt x="40" y="133"/>
                  <a:pt x="40" y="133"/>
                </a:cubicBezTo>
                <a:cubicBezTo>
                  <a:pt x="35" y="133"/>
                  <a:pt x="35" y="133"/>
                  <a:pt x="35" y="133"/>
                </a:cubicBezTo>
                <a:lnTo>
                  <a:pt x="35" y="61"/>
                </a:lnTo>
                <a:close/>
                <a:moveTo>
                  <a:pt x="83" y="61"/>
                </a:moveTo>
                <a:cubicBezTo>
                  <a:pt x="88" y="61"/>
                  <a:pt x="88" y="61"/>
                  <a:pt x="88" y="61"/>
                </a:cubicBezTo>
                <a:cubicBezTo>
                  <a:pt x="88" y="133"/>
                  <a:pt x="88" y="133"/>
                  <a:pt x="88" y="133"/>
                </a:cubicBezTo>
                <a:cubicBezTo>
                  <a:pt x="83" y="133"/>
                  <a:pt x="83" y="133"/>
                  <a:pt x="83" y="133"/>
                </a:cubicBezTo>
                <a:lnTo>
                  <a:pt x="83" y="6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49" name="Freeform 1146">
            <a:extLst>
              <a:ext uri="{FF2B5EF4-FFF2-40B4-BE49-F238E27FC236}">
                <a16:creationId xmlns:a16="http://schemas.microsoft.com/office/drawing/2014/main" xmlns="" id="{2F663A7A-2A0C-463E-BA57-DD6CA2CC5E25}"/>
              </a:ext>
            </a:extLst>
          </p:cNvPr>
          <p:cNvSpPr>
            <a:spLocks noEditPoints="1"/>
          </p:cNvSpPr>
          <p:nvPr/>
        </p:nvSpPr>
        <p:spPr bwMode="auto">
          <a:xfrm>
            <a:off x="8716963" y="2841625"/>
            <a:ext cx="542925" cy="552450"/>
          </a:xfrm>
          <a:custGeom>
            <a:avLst/>
            <a:gdLst>
              <a:gd name="T0" fmla="*/ 22 w 158"/>
              <a:gd name="T1" fmla="*/ 24 h 160"/>
              <a:gd name="T2" fmla="*/ 97 w 158"/>
              <a:gd name="T3" fmla="*/ 19 h 160"/>
              <a:gd name="T4" fmla="*/ 76 w 158"/>
              <a:gd name="T5" fmla="*/ 40 h 160"/>
              <a:gd name="T6" fmla="*/ 137 w 158"/>
              <a:gd name="T7" fmla="*/ 37 h 160"/>
              <a:gd name="T8" fmla="*/ 65 w 158"/>
              <a:gd name="T9" fmla="*/ 45 h 160"/>
              <a:gd name="T10" fmla="*/ 46 w 158"/>
              <a:gd name="T11" fmla="*/ 48 h 160"/>
              <a:gd name="T12" fmla="*/ 145 w 158"/>
              <a:gd name="T13" fmla="*/ 51 h 160"/>
              <a:gd name="T14" fmla="*/ 140 w 158"/>
              <a:gd name="T15" fmla="*/ 56 h 160"/>
              <a:gd name="T16" fmla="*/ 115 w 158"/>
              <a:gd name="T17" fmla="*/ 0 h 160"/>
              <a:gd name="T18" fmla="*/ 4 w 158"/>
              <a:gd name="T19" fmla="*/ 30 h 160"/>
              <a:gd name="T20" fmla="*/ 2 w 158"/>
              <a:gd name="T21" fmla="*/ 107 h 160"/>
              <a:gd name="T22" fmla="*/ 3 w 158"/>
              <a:gd name="T23" fmla="*/ 139 h 160"/>
              <a:gd name="T24" fmla="*/ 158 w 158"/>
              <a:gd name="T25" fmla="*/ 51 h 160"/>
              <a:gd name="T26" fmla="*/ 145 w 158"/>
              <a:gd name="T27" fmla="*/ 61 h 160"/>
              <a:gd name="T28" fmla="*/ 131 w 158"/>
              <a:gd name="T29" fmla="*/ 66 h 160"/>
              <a:gd name="T30" fmla="*/ 124 w 158"/>
              <a:gd name="T31" fmla="*/ 40 h 160"/>
              <a:gd name="T32" fmla="*/ 153 w 158"/>
              <a:gd name="T33" fmla="*/ 53 h 160"/>
              <a:gd name="T34" fmla="*/ 46 w 158"/>
              <a:gd name="T35" fmla="*/ 48 h 160"/>
              <a:gd name="T36" fmla="*/ 21 w 158"/>
              <a:gd name="T37" fmla="*/ 66 h 160"/>
              <a:gd name="T38" fmla="*/ 14 w 158"/>
              <a:gd name="T39" fmla="*/ 62 h 160"/>
              <a:gd name="T40" fmla="*/ 41 w 158"/>
              <a:gd name="T41" fmla="*/ 35 h 160"/>
              <a:gd name="T42" fmla="*/ 84 w 158"/>
              <a:gd name="T43" fmla="*/ 35 h 160"/>
              <a:gd name="T44" fmla="*/ 84 w 158"/>
              <a:gd name="T45" fmla="*/ 5 h 160"/>
              <a:gd name="T46" fmla="*/ 108 w 158"/>
              <a:gd name="T47" fmla="*/ 8 h 160"/>
              <a:gd name="T48" fmla="*/ 84 w 158"/>
              <a:gd name="T49" fmla="*/ 5 h 160"/>
              <a:gd name="T50" fmla="*/ 20 w 158"/>
              <a:gd name="T51" fmla="*/ 16 h 160"/>
              <a:gd name="T52" fmla="*/ 38 w 158"/>
              <a:gd name="T53" fmla="*/ 8 h 160"/>
              <a:gd name="T54" fmla="*/ 41 w 158"/>
              <a:gd name="T55" fmla="*/ 27 h 160"/>
              <a:gd name="T56" fmla="*/ 8 w 158"/>
              <a:gd name="T57" fmla="*/ 106 h 160"/>
              <a:gd name="T58" fmla="*/ 15 w 158"/>
              <a:gd name="T59" fmla="*/ 81 h 160"/>
              <a:gd name="T60" fmla="*/ 23 w 158"/>
              <a:gd name="T61" fmla="*/ 93 h 160"/>
              <a:gd name="T62" fmla="*/ 21 w 158"/>
              <a:gd name="T63" fmla="*/ 116 h 160"/>
              <a:gd name="T64" fmla="*/ 10 w 158"/>
              <a:gd name="T65" fmla="*/ 119 h 160"/>
              <a:gd name="T66" fmla="*/ 18 w 158"/>
              <a:gd name="T67" fmla="*/ 128 h 160"/>
              <a:gd name="T68" fmla="*/ 25 w 158"/>
              <a:gd name="T69" fmla="*/ 120 h 160"/>
              <a:gd name="T70" fmla="*/ 27 w 158"/>
              <a:gd name="T71" fmla="*/ 90 h 160"/>
              <a:gd name="T72" fmla="*/ 25 w 158"/>
              <a:gd name="T73" fmla="*/ 139 h 160"/>
              <a:gd name="T74" fmla="*/ 145 w 158"/>
              <a:gd name="T75" fmla="*/ 77 h 160"/>
              <a:gd name="T76" fmla="*/ 16 w 158"/>
              <a:gd name="T77" fmla="*/ 75 h 160"/>
              <a:gd name="T78" fmla="*/ 19 w 158"/>
              <a:gd name="T79" fmla="*/ 71 h 160"/>
              <a:gd name="T80" fmla="*/ 31 w 158"/>
              <a:gd name="T81" fmla="*/ 71 h 160"/>
              <a:gd name="T82" fmla="*/ 42 w 158"/>
              <a:gd name="T83" fmla="*/ 64 h 160"/>
              <a:gd name="T84" fmla="*/ 49 w 158"/>
              <a:gd name="T85" fmla="*/ 67 h 160"/>
              <a:gd name="T86" fmla="*/ 60 w 158"/>
              <a:gd name="T87" fmla="*/ 72 h 160"/>
              <a:gd name="T88" fmla="*/ 74 w 158"/>
              <a:gd name="T89" fmla="*/ 69 h 160"/>
              <a:gd name="T90" fmla="*/ 81 w 158"/>
              <a:gd name="T91" fmla="*/ 61 h 160"/>
              <a:gd name="T92" fmla="*/ 91 w 158"/>
              <a:gd name="T93" fmla="*/ 70 h 160"/>
              <a:gd name="T94" fmla="*/ 105 w 158"/>
              <a:gd name="T95" fmla="*/ 71 h 160"/>
              <a:gd name="T96" fmla="*/ 115 w 158"/>
              <a:gd name="T97" fmla="*/ 65 h 160"/>
              <a:gd name="T98" fmla="*/ 122 w 158"/>
              <a:gd name="T99" fmla="*/ 66 h 160"/>
              <a:gd name="T100" fmla="*/ 134 w 158"/>
              <a:gd name="T101" fmla="*/ 72 h 160"/>
              <a:gd name="T102" fmla="*/ 145 w 158"/>
              <a:gd name="T103" fmla="*/ 70 h 160"/>
              <a:gd name="T104" fmla="*/ 134 w 158"/>
              <a:gd name="T105" fmla="*/ 117 h 160"/>
              <a:gd name="T106" fmla="*/ 49 w 158"/>
              <a:gd name="T107" fmla="*/ 104 h 160"/>
              <a:gd name="T108" fmla="*/ 58 w 158"/>
              <a:gd name="T109" fmla="*/ 102 h 160"/>
              <a:gd name="T110" fmla="*/ 65 w 158"/>
              <a:gd name="T111" fmla="*/ 101 h 160"/>
              <a:gd name="T112" fmla="*/ 75 w 158"/>
              <a:gd name="T113" fmla="*/ 106 h 160"/>
              <a:gd name="T114" fmla="*/ 81 w 158"/>
              <a:gd name="T115" fmla="*/ 99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58" h="160">
                <a:moveTo>
                  <a:pt x="33" y="13"/>
                </a:moveTo>
                <a:cubicBezTo>
                  <a:pt x="35" y="13"/>
                  <a:pt x="36" y="14"/>
                  <a:pt x="36" y="16"/>
                </a:cubicBezTo>
                <a:cubicBezTo>
                  <a:pt x="36" y="17"/>
                  <a:pt x="35" y="19"/>
                  <a:pt x="33" y="19"/>
                </a:cubicBezTo>
                <a:cubicBezTo>
                  <a:pt x="32" y="19"/>
                  <a:pt x="30" y="17"/>
                  <a:pt x="30" y="16"/>
                </a:cubicBezTo>
                <a:cubicBezTo>
                  <a:pt x="30" y="14"/>
                  <a:pt x="32" y="13"/>
                  <a:pt x="33" y="13"/>
                </a:cubicBezTo>
                <a:close/>
                <a:moveTo>
                  <a:pt x="25" y="21"/>
                </a:moveTo>
                <a:cubicBezTo>
                  <a:pt x="27" y="21"/>
                  <a:pt x="28" y="22"/>
                  <a:pt x="28" y="24"/>
                </a:cubicBezTo>
                <a:cubicBezTo>
                  <a:pt x="28" y="25"/>
                  <a:pt x="27" y="27"/>
                  <a:pt x="25" y="27"/>
                </a:cubicBezTo>
                <a:cubicBezTo>
                  <a:pt x="24" y="27"/>
                  <a:pt x="22" y="25"/>
                  <a:pt x="22" y="24"/>
                </a:cubicBezTo>
                <a:cubicBezTo>
                  <a:pt x="22" y="22"/>
                  <a:pt x="24" y="21"/>
                  <a:pt x="25" y="21"/>
                </a:cubicBezTo>
                <a:close/>
                <a:moveTo>
                  <a:pt x="89" y="21"/>
                </a:moveTo>
                <a:cubicBezTo>
                  <a:pt x="91" y="21"/>
                  <a:pt x="92" y="22"/>
                  <a:pt x="92" y="24"/>
                </a:cubicBezTo>
                <a:cubicBezTo>
                  <a:pt x="92" y="25"/>
                  <a:pt x="91" y="27"/>
                  <a:pt x="89" y="27"/>
                </a:cubicBezTo>
                <a:cubicBezTo>
                  <a:pt x="88" y="27"/>
                  <a:pt x="86" y="25"/>
                  <a:pt x="86" y="24"/>
                </a:cubicBezTo>
                <a:cubicBezTo>
                  <a:pt x="86" y="22"/>
                  <a:pt x="88" y="21"/>
                  <a:pt x="89" y="21"/>
                </a:cubicBezTo>
                <a:close/>
                <a:moveTo>
                  <a:pt x="97" y="13"/>
                </a:moveTo>
                <a:cubicBezTo>
                  <a:pt x="99" y="13"/>
                  <a:pt x="100" y="14"/>
                  <a:pt x="100" y="16"/>
                </a:cubicBezTo>
                <a:cubicBezTo>
                  <a:pt x="100" y="17"/>
                  <a:pt x="99" y="19"/>
                  <a:pt x="97" y="19"/>
                </a:cubicBezTo>
                <a:cubicBezTo>
                  <a:pt x="96" y="19"/>
                  <a:pt x="94" y="17"/>
                  <a:pt x="94" y="16"/>
                </a:cubicBezTo>
                <a:cubicBezTo>
                  <a:pt x="94" y="14"/>
                  <a:pt x="96" y="13"/>
                  <a:pt x="97" y="13"/>
                </a:cubicBezTo>
                <a:close/>
                <a:moveTo>
                  <a:pt x="105" y="21"/>
                </a:moveTo>
                <a:cubicBezTo>
                  <a:pt x="107" y="21"/>
                  <a:pt x="108" y="22"/>
                  <a:pt x="108" y="24"/>
                </a:cubicBezTo>
                <a:cubicBezTo>
                  <a:pt x="108" y="25"/>
                  <a:pt x="107" y="27"/>
                  <a:pt x="105" y="27"/>
                </a:cubicBezTo>
                <a:cubicBezTo>
                  <a:pt x="104" y="27"/>
                  <a:pt x="102" y="25"/>
                  <a:pt x="102" y="24"/>
                </a:cubicBezTo>
                <a:cubicBezTo>
                  <a:pt x="102" y="22"/>
                  <a:pt x="104" y="21"/>
                  <a:pt x="105" y="21"/>
                </a:cubicBezTo>
                <a:close/>
                <a:moveTo>
                  <a:pt x="73" y="37"/>
                </a:moveTo>
                <a:cubicBezTo>
                  <a:pt x="75" y="37"/>
                  <a:pt x="76" y="38"/>
                  <a:pt x="76" y="40"/>
                </a:cubicBezTo>
                <a:cubicBezTo>
                  <a:pt x="76" y="41"/>
                  <a:pt x="75" y="43"/>
                  <a:pt x="73" y="43"/>
                </a:cubicBezTo>
                <a:cubicBezTo>
                  <a:pt x="72" y="43"/>
                  <a:pt x="70" y="41"/>
                  <a:pt x="70" y="40"/>
                </a:cubicBezTo>
                <a:cubicBezTo>
                  <a:pt x="70" y="38"/>
                  <a:pt x="72" y="37"/>
                  <a:pt x="73" y="37"/>
                </a:cubicBezTo>
                <a:close/>
                <a:moveTo>
                  <a:pt x="57" y="37"/>
                </a:moveTo>
                <a:cubicBezTo>
                  <a:pt x="59" y="37"/>
                  <a:pt x="60" y="38"/>
                  <a:pt x="60" y="40"/>
                </a:cubicBezTo>
                <a:cubicBezTo>
                  <a:pt x="60" y="41"/>
                  <a:pt x="59" y="43"/>
                  <a:pt x="57" y="43"/>
                </a:cubicBezTo>
                <a:cubicBezTo>
                  <a:pt x="56" y="43"/>
                  <a:pt x="54" y="41"/>
                  <a:pt x="54" y="40"/>
                </a:cubicBezTo>
                <a:cubicBezTo>
                  <a:pt x="54" y="38"/>
                  <a:pt x="56" y="37"/>
                  <a:pt x="57" y="37"/>
                </a:cubicBezTo>
                <a:close/>
                <a:moveTo>
                  <a:pt x="137" y="37"/>
                </a:moveTo>
                <a:cubicBezTo>
                  <a:pt x="139" y="37"/>
                  <a:pt x="140" y="38"/>
                  <a:pt x="140" y="40"/>
                </a:cubicBezTo>
                <a:cubicBezTo>
                  <a:pt x="140" y="41"/>
                  <a:pt x="139" y="43"/>
                  <a:pt x="137" y="43"/>
                </a:cubicBezTo>
                <a:cubicBezTo>
                  <a:pt x="136" y="43"/>
                  <a:pt x="134" y="41"/>
                  <a:pt x="134" y="40"/>
                </a:cubicBezTo>
                <a:cubicBezTo>
                  <a:pt x="134" y="38"/>
                  <a:pt x="136" y="37"/>
                  <a:pt x="137" y="37"/>
                </a:cubicBezTo>
                <a:close/>
                <a:moveTo>
                  <a:pt x="65" y="45"/>
                </a:moveTo>
                <a:cubicBezTo>
                  <a:pt x="67" y="45"/>
                  <a:pt x="68" y="46"/>
                  <a:pt x="68" y="48"/>
                </a:cubicBezTo>
                <a:cubicBezTo>
                  <a:pt x="68" y="49"/>
                  <a:pt x="67" y="51"/>
                  <a:pt x="65" y="51"/>
                </a:cubicBezTo>
                <a:cubicBezTo>
                  <a:pt x="64" y="51"/>
                  <a:pt x="62" y="49"/>
                  <a:pt x="62" y="48"/>
                </a:cubicBezTo>
                <a:cubicBezTo>
                  <a:pt x="62" y="46"/>
                  <a:pt x="64" y="45"/>
                  <a:pt x="65" y="45"/>
                </a:cubicBezTo>
                <a:close/>
                <a:moveTo>
                  <a:pt x="73" y="53"/>
                </a:moveTo>
                <a:cubicBezTo>
                  <a:pt x="75" y="53"/>
                  <a:pt x="76" y="54"/>
                  <a:pt x="76" y="56"/>
                </a:cubicBezTo>
                <a:cubicBezTo>
                  <a:pt x="76" y="57"/>
                  <a:pt x="75" y="59"/>
                  <a:pt x="73" y="59"/>
                </a:cubicBezTo>
                <a:cubicBezTo>
                  <a:pt x="72" y="59"/>
                  <a:pt x="70" y="57"/>
                  <a:pt x="70" y="56"/>
                </a:cubicBezTo>
                <a:cubicBezTo>
                  <a:pt x="70" y="54"/>
                  <a:pt x="72" y="53"/>
                  <a:pt x="73" y="53"/>
                </a:cubicBezTo>
                <a:close/>
                <a:moveTo>
                  <a:pt x="49" y="45"/>
                </a:moveTo>
                <a:cubicBezTo>
                  <a:pt x="51" y="45"/>
                  <a:pt x="52" y="46"/>
                  <a:pt x="52" y="48"/>
                </a:cubicBezTo>
                <a:cubicBezTo>
                  <a:pt x="52" y="49"/>
                  <a:pt x="51" y="51"/>
                  <a:pt x="49" y="51"/>
                </a:cubicBezTo>
                <a:cubicBezTo>
                  <a:pt x="48" y="51"/>
                  <a:pt x="46" y="49"/>
                  <a:pt x="46" y="48"/>
                </a:cubicBezTo>
                <a:cubicBezTo>
                  <a:pt x="46" y="46"/>
                  <a:pt x="48" y="45"/>
                  <a:pt x="49" y="45"/>
                </a:cubicBezTo>
                <a:close/>
                <a:moveTo>
                  <a:pt x="57" y="53"/>
                </a:moveTo>
                <a:cubicBezTo>
                  <a:pt x="59" y="53"/>
                  <a:pt x="60" y="54"/>
                  <a:pt x="60" y="56"/>
                </a:cubicBezTo>
                <a:cubicBezTo>
                  <a:pt x="60" y="57"/>
                  <a:pt x="59" y="59"/>
                  <a:pt x="57" y="59"/>
                </a:cubicBezTo>
                <a:cubicBezTo>
                  <a:pt x="56" y="59"/>
                  <a:pt x="54" y="57"/>
                  <a:pt x="54" y="56"/>
                </a:cubicBezTo>
                <a:cubicBezTo>
                  <a:pt x="54" y="54"/>
                  <a:pt x="56" y="53"/>
                  <a:pt x="57" y="53"/>
                </a:cubicBezTo>
                <a:close/>
                <a:moveTo>
                  <a:pt x="145" y="45"/>
                </a:moveTo>
                <a:cubicBezTo>
                  <a:pt x="147" y="45"/>
                  <a:pt x="148" y="46"/>
                  <a:pt x="148" y="48"/>
                </a:cubicBezTo>
                <a:cubicBezTo>
                  <a:pt x="148" y="49"/>
                  <a:pt x="147" y="51"/>
                  <a:pt x="145" y="51"/>
                </a:cubicBezTo>
                <a:cubicBezTo>
                  <a:pt x="144" y="51"/>
                  <a:pt x="142" y="49"/>
                  <a:pt x="142" y="48"/>
                </a:cubicBezTo>
                <a:cubicBezTo>
                  <a:pt x="142" y="46"/>
                  <a:pt x="144" y="45"/>
                  <a:pt x="145" y="45"/>
                </a:cubicBezTo>
                <a:close/>
                <a:moveTo>
                  <a:pt x="129" y="45"/>
                </a:moveTo>
                <a:cubicBezTo>
                  <a:pt x="131" y="45"/>
                  <a:pt x="132" y="46"/>
                  <a:pt x="132" y="48"/>
                </a:cubicBezTo>
                <a:cubicBezTo>
                  <a:pt x="132" y="49"/>
                  <a:pt x="131" y="51"/>
                  <a:pt x="129" y="51"/>
                </a:cubicBezTo>
                <a:cubicBezTo>
                  <a:pt x="128" y="51"/>
                  <a:pt x="126" y="49"/>
                  <a:pt x="126" y="48"/>
                </a:cubicBezTo>
                <a:cubicBezTo>
                  <a:pt x="126" y="46"/>
                  <a:pt x="128" y="45"/>
                  <a:pt x="129" y="45"/>
                </a:cubicBezTo>
                <a:close/>
                <a:moveTo>
                  <a:pt x="137" y="53"/>
                </a:moveTo>
                <a:cubicBezTo>
                  <a:pt x="139" y="53"/>
                  <a:pt x="140" y="54"/>
                  <a:pt x="140" y="56"/>
                </a:cubicBezTo>
                <a:cubicBezTo>
                  <a:pt x="140" y="57"/>
                  <a:pt x="139" y="59"/>
                  <a:pt x="137" y="59"/>
                </a:cubicBezTo>
                <a:cubicBezTo>
                  <a:pt x="136" y="59"/>
                  <a:pt x="134" y="57"/>
                  <a:pt x="134" y="56"/>
                </a:cubicBezTo>
                <a:cubicBezTo>
                  <a:pt x="134" y="54"/>
                  <a:pt x="136" y="53"/>
                  <a:pt x="137" y="53"/>
                </a:cubicBezTo>
                <a:close/>
                <a:moveTo>
                  <a:pt x="158" y="32"/>
                </a:moveTo>
                <a:cubicBezTo>
                  <a:pt x="158" y="32"/>
                  <a:pt x="158" y="31"/>
                  <a:pt x="158" y="31"/>
                </a:cubicBezTo>
                <a:cubicBezTo>
                  <a:pt x="158" y="31"/>
                  <a:pt x="158" y="31"/>
                  <a:pt x="158" y="30"/>
                </a:cubicBezTo>
                <a:cubicBezTo>
                  <a:pt x="147" y="6"/>
                  <a:pt x="147" y="6"/>
                  <a:pt x="147" y="6"/>
                </a:cubicBezTo>
                <a:cubicBezTo>
                  <a:pt x="145" y="3"/>
                  <a:pt x="141" y="0"/>
                  <a:pt x="137" y="0"/>
                </a:cubicBezTo>
                <a:cubicBezTo>
                  <a:pt x="115" y="0"/>
                  <a:pt x="115" y="0"/>
                  <a:pt x="115" y="0"/>
                </a:cubicBezTo>
                <a:cubicBezTo>
                  <a:pt x="110" y="0"/>
                  <a:pt x="110" y="0"/>
                  <a:pt x="110" y="0"/>
                </a:cubicBezTo>
                <a:cubicBezTo>
                  <a:pt x="84" y="0"/>
                  <a:pt x="84" y="0"/>
                  <a:pt x="84" y="0"/>
                </a:cubicBezTo>
                <a:cubicBezTo>
                  <a:pt x="78" y="0"/>
                  <a:pt x="78" y="0"/>
                  <a:pt x="78" y="0"/>
                </a:cubicBezTo>
                <a:cubicBezTo>
                  <a:pt x="52" y="0"/>
                  <a:pt x="52" y="0"/>
                  <a:pt x="52" y="0"/>
                </a:cubicBezTo>
                <a:cubicBezTo>
                  <a:pt x="47" y="0"/>
                  <a:pt x="47" y="0"/>
                  <a:pt x="47" y="0"/>
                </a:cubicBezTo>
                <a:cubicBezTo>
                  <a:pt x="25" y="0"/>
                  <a:pt x="25" y="0"/>
                  <a:pt x="25" y="0"/>
                </a:cubicBezTo>
                <a:cubicBezTo>
                  <a:pt x="21" y="0"/>
                  <a:pt x="17" y="3"/>
                  <a:pt x="15" y="6"/>
                </a:cubicBezTo>
                <a:cubicBezTo>
                  <a:pt x="4" y="30"/>
                  <a:pt x="4" y="30"/>
                  <a:pt x="4" y="30"/>
                </a:cubicBezTo>
                <a:cubicBezTo>
                  <a:pt x="4" y="30"/>
                  <a:pt x="4" y="30"/>
                  <a:pt x="4" y="30"/>
                </a:cubicBezTo>
                <a:cubicBezTo>
                  <a:pt x="4" y="31"/>
                  <a:pt x="4" y="31"/>
                  <a:pt x="4" y="31"/>
                </a:cubicBezTo>
                <a:cubicBezTo>
                  <a:pt x="4" y="32"/>
                  <a:pt x="4" y="32"/>
                  <a:pt x="4" y="33"/>
                </a:cubicBezTo>
                <a:cubicBezTo>
                  <a:pt x="4" y="51"/>
                  <a:pt x="4" y="51"/>
                  <a:pt x="4" y="51"/>
                </a:cubicBezTo>
                <a:cubicBezTo>
                  <a:pt x="4" y="54"/>
                  <a:pt x="5" y="58"/>
                  <a:pt x="6" y="61"/>
                </a:cubicBezTo>
                <a:cubicBezTo>
                  <a:pt x="6" y="81"/>
                  <a:pt x="6" y="81"/>
                  <a:pt x="6" y="81"/>
                </a:cubicBezTo>
                <a:cubicBezTo>
                  <a:pt x="5" y="82"/>
                  <a:pt x="4" y="84"/>
                  <a:pt x="4" y="85"/>
                </a:cubicBezTo>
                <a:cubicBezTo>
                  <a:pt x="4" y="87"/>
                  <a:pt x="4" y="89"/>
                  <a:pt x="4" y="90"/>
                </a:cubicBezTo>
                <a:cubicBezTo>
                  <a:pt x="5" y="91"/>
                  <a:pt x="4" y="92"/>
                  <a:pt x="4" y="93"/>
                </a:cubicBezTo>
                <a:cubicBezTo>
                  <a:pt x="1" y="97"/>
                  <a:pt x="0" y="103"/>
                  <a:pt x="2" y="107"/>
                </a:cubicBezTo>
                <a:cubicBezTo>
                  <a:pt x="3" y="108"/>
                  <a:pt x="3" y="109"/>
                  <a:pt x="3" y="109"/>
                </a:cubicBezTo>
                <a:cubicBezTo>
                  <a:pt x="4" y="110"/>
                  <a:pt x="4" y="111"/>
                  <a:pt x="4" y="112"/>
                </a:cubicBezTo>
                <a:cubicBezTo>
                  <a:pt x="4" y="113"/>
                  <a:pt x="4" y="113"/>
                  <a:pt x="4" y="114"/>
                </a:cubicBezTo>
                <a:cubicBezTo>
                  <a:pt x="3" y="116"/>
                  <a:pt x="4" y="119"/>
                  <a:pt x="4" y="121"/>
                </a:cubicBezTo>
                <a:cubicBezTo>
                  <a:pt x="5" y="123"/>
                  <a:pt x="5" y="125"/>
                  <a:pt x="8" y="127"/>
                </a:cubicBezTo>
                <a:cubicBezTo>
                  <a:pt x="9" y="128"/>
                  <a:pt x="10" y="129"/>
                  <a:pt x="12" y="129"/>
                </a:cubicBezTo>
                <a:cubicBezTo>
                  <a:pt x="12" y="139"/>
                  <a:pt x="12" y="139"/>
                  <a:pt x="12" y="139"/>
                </a:cubicBezTo>
                <a:cubicBezTo>
                  <a:pt x="4" y="139"/>
                  <a:pt x="4" y="139"/>
                  <a:pt x="4" y="139"/>
                </a:cubicBezTo>
                <a:cubicBezTo>
                  <a:pt x="3" y="139"/>
                  <a:pt x="3" y="139"/>
                  <a:pt x="3" y="139"/>
                </a:cubicBezTo>
                <a:cubicBezTo>
                  <a:pt x="1" y="141"/>
                  <a:pt x="1" y="141"/>
                  <a:pt x="1" y="141"/>
                </a:cubicBezTo>
                <a:cubicBezTo>
                  <a:pt x="4" y="160"/>
                  <a:pt x="4" y="160"/>
                  <a:pt x="4" y="160"/>
                </a:cubicBezTo>
                <a:cubicBezTo>
                  <a:pt x="19" y="160"/>
                  <a:pt x="19" y="160"/>
                  <a:pt x="19" y="160"/>
                </a:cubicBezTo>
                <a:cubicBezTo>
                  <a:pt x="25" y="160"/>
                  <a:pt x="25" y="160"/>
                  <a:pt x="25" y="160"/>
                </a:cubicBezTo>
                <a:cubicBezTo>
                  <a:pt x="97" y="160"/>
                  <a:pt x="97" y="160"/>
                  <a:pt x="97" y="160"/>
                </a:cubicBezTo>
                <a:cubicBezTo>
                  <a:pt x="145" y="160"/>
                  <a:pt x="145" y="160"/>
                  <a:pt x="145" y="160"/>
                </a:cubicBezTo>
                <a:cubicBezTo>
                  <a:pt x="156" y="160"/>
                  <a:pt x="156" y="160"/>
                  <a:pt x="156" y="160"/>
                </a:cubicBezTo>
                <a:cubicBezTo>
                  <a:pt x="156" y="61"/>
                  <a:pt x="156" y="61"/>
                  <a:pt x="156" y="61"/>
                </a:cubicBezTo>
                <a:cubicBezTo>
                  <a:pt x="157" y="58"/>
                  <a:pt x="158" y="54"/>
                  <a:pt x="158" y="51"/>
                </a:cubicBezTo>
                <a:lnTo>
                  <a:pt x="158" y="32"/>
                </a:lnTo>
                <a:close/>
                <a:moveTo>
                  <a:pt x="151" y="58"/>
                </a:moveTo>
                <a:cubicBezTo>
                  <a:pt x="151" y="59"/>
                  <a:pt x="151" y="59"/>
                  <a:pt x="151" y="59"/>
                </a:cubicBezTo>
                <a:cubicBezTo>
                  <a:pt x="150" y="59"/>
                  <a:pt x="150" y="60"/>
                  <a:pt x="150" y="61"/>
                </a:cubicBezTo>
                <a:cubicBezTo>
                  <a:pt x="150" y="61"/>
                  <a:pt x="150" y="61"/>
                  <a:pt x="150" y="61"/>
                </a:cubicBezTo>
                <a:cubicBezTo>
                  <a:pt x="149" y="61"/>
                  <a:pt x="149" y="62"/>
                  <a:pt x="148" y="62"/>
                </a:cubicBezTo>
                <a:cubicBezTo>
                  <a:pt x="148" y="62"/>
                  <a:pt x="148" y="62"/>
                  <a:pt x="148" y="62"/>
                </a:cubicBezTo>
                <a:cubicBezTo>
                  <a:pt x="148" y="63"/>
                  <a:pt x="148" y="63"/>
                  <a:pt x="148" y="63"/>
                </a:cubicBezTo>
                <a:cubicBezTo>
                  <a:pt x="147" y="62"/>
                  <a:pt x="146" y="61"/>
                  <a:pt x="145" y="61"/>
                </a:cubicBezTo>
                <a:cubicBezTo>
                  <a:pt x="144" y="61"/>
                  <a:pt x="142" y="62"/>
                  <a:pt x="142" y="64"/>
                </a:cubicBezTo>
                <a:cubicBezTo>
                  <a:pt x="142" y="65"/>
                  <a:pt x="143" y="65"/>
                  <a:pt x="143" y="66"/>
                </a:cubicBezTo>
                <a:cubicBezTo>
                  <a:pt x="143" y="66"/>
                  <a:pt x="143" y="66"/>
                  <a:pt x="143" y="66"/>
                </a:cubicBezTo>
                <a:cubicBezTo>
                  <a:pt x="142" y="66"/>
                  <a:pt x="142" y="66"/>
                  <a:pt x="142" y="66"/>
                </a:cubicBezTo>
                <a:cubicBezTo>
                  <a:pt x="141" y="66"/>
                  <a:pt x="141" y="66"/>
                  <a:pt x="141" y="66"/>
                </a:cubicBezTo>
                <a:cubicBezTo>
                  <a:pt x="140" y="66"/>
                  <a:pt x="140" y="66"/>
                  <a:pt x="140" y="66"/>
                </a:cubicBezTo>
                <a:cubicBezTo>
                  <a:pt x="139" y="66"/>
                  <a:pt x="139" y="67"/>
                  <a:pt x="139" y="67"/>
                </a:cubicBezTo>
                <a:cubicBezTo>
                  <a:pt x="138" y="67"/>
                  <a:pt x="138" y="67"/>
                  <a:pt x="137" y="67"/>
                </a:cubicBezTo>
                <a:cubicBezTo>
                  <a:pt x="135" y="67"/>
                  <a:pt x="133" y="66"/>
                  <a:pt x="131" y="66"/>
                </a:cubicBezTo>
                <a:cubicBezTo>
                  <a:pt x="132" y="65"/>
                  <a:pt x="132" y="65"/>
                  <a:pt x="132" y="64"/>
                </a:cubicBezTo>
                <a:cubicBezTo>
                  <a:pt x="132" y="62"/>
                  <a:pt x="131" y="61"/>
                  <a:pt x="129" y="61"/>
                </a:cubicBezTo>
                <a:cubicBezTo>
                  <a:pt x="128" y="61"/>
                  <a:pt x="127" y="62"/>
                  <a:pt x="127" y="63"/>
                </a:cubicBezTo>
                <a:cubicBezTo>
                  <a:pt x="125" y="61"/>
                  <a:pt x="124" y="60"/>
                  <a:pt x="123" y="58"/>
                </a:cubicBezTo>
                <a:cubicBezTo>
                  <a:pt x="123" y="57"/>
                  <a:pt x="124" y="57"/>
                  <a:pt x="124" y="56"/>
                </a:cubicBezTo>
                <a:cubicBezTo>
                  <a:pt x="124" y="55"/>
                  <a:pt x="123" y="53"/>
                  <a:pt x="121" y="53"/>
                </a:cubicBezTo>
                <a:cubicBezTo>
                  <a:pt x="121" y="52"/>
                  <a:pt x="121" y="52"/>
                  <a:pt x="121" y="51"/>
                </a:cubicBezTo>
                <a:cubicBezTo>
                  <a:pt x="121" y="43"/>
                  <a:pt x="121" y="43"/>
                  <a:pt x="121" y="43"/>
                </a:cubicBezTo>
                <a:cubicBezTo>
                  <a:pt x="123" y="43"/>
                  <a:pt x="124" y="41"/>
                  <a:pt x="124" y="40"/>
                </a:cubicBezTo>
                <a:cubicBezTo>
                  <a:pt x="124" y="38"/>
                  <a:pt x="123" y="37"/>
                  <a:pt x="121" y="37"/>
                </a:cubicBezTo>
                <a:cubicBezTo>
                  <a:pt x="121" y="35"/>
                  <a:pt x="121" y="35"/>
                  <a:pt x="121" y="35"/>
                </a:cubicBezTo>
                <a:cubicBezTo>
                  <a:pt x="122" y="35"/>
                  <a:pt x="122" y="35"/>
                  <a:pt x="122" y="35"/>
                </a:cubicBezTo>
                <a:cubicBezTo>
                  <a:pt x="153" y="35"/>
                  <a:pt x="153" y="35"/>
                  <a:pt x="153" y="35"/>
                </a:cubicBezTo>
                <a:cubicBezTo>
                  <a:pt x="153" y="37"/>
                  <a:pt x="153" y="37"/>
                  <a:pt x="153" y="37"/>
                </a:cubicBezTo>
                <a:cubicBezTo>
                  <a:pt x="152" y="37"/>
                  <a:pt x="150" y="38"/>
                  <a:pt x="150" y="40"/>
                </a:cubicBezTo>
                <a:cubicBezTo>
                  <a:pt x="150" y="41"/>
                  <a:pt x="152" y="43"/>
                  <a:pt x="153" y="43"/>
                </a:cubicBezTo>
                <a:cubicBezTo>
                  <a:pt x="153" y="51"/>
                  <a:pt x="153" y="51"/>
                  <a:pt x="153" y="51"/>
                </a:cubicBezTo>
                <a:cubicBezTo>
                  <a:pt x="153" y="52"/>
                  <a:pt x="153" y="52"/>
                  <a:pt x="153" y="53"/>
                </a:cubicBezTo>
                <a:cubicBezTo>
                  <a:pt x="152" y="53"/>
                  <a:pt x="150" y="55"/>
                  <a:pt x="150" y="56"/>
                </a:cubicBezTo>
                <a:cubicBezTo>
                  <a:pt x="150" y="57"/>
                  <a:pt x="151" y="57"/>
                  <a:pt x="151" y="58"/>
                </a:cubicBezTo>
                <a:cubicBezTo>
                  <a:pt x="151" y="58"/>
                  <a:pt x="151" y="58"/>
                  <a:pt x="151" y="58"/>
                </a:cubicBezTo>
                <a:close/>
                <a:moveTo>
                  <a:pt x="65" y="61"/>
                </a:moveTo>
                <a:cubicBezTo>
                  <a:pt x="64" y="61"/>
                  <a:pt x="62" y="62"/>
                  <a:pt x="62" y="64"/>
                </a:cubicBezTo>
                <a:cubicBezTo>
                  <a:pt x="62" y="65"/>
                  <a:pt x="63" y="66"/>
                  <a:pt x="65" y="66"/>
                </a:cubicBezTo>
                <a:cubicBezTo>
                  <a:pt x="64" y="67"/>
                  <a:pt x="63" y="67"/>
                  <a:pt x="62" y="67"/>
                </a:cubicBezTo>
                <a:cubicBezTo>
                  <a:pt x="54" y="67"/>
                  <a:pt x="46" y="59"/>
                  <a:pt x="46" y="51"/>
                </a:cubicBezTo>
                <a:cubicBezTo>
                  <a:pt x="46" y="48"/>
                  <a:pt x="46" y="48"/>
                  <a:pt x="46" y="48"/>
                </a:cubicBezTo>
                <a:cubicBezTo>
                  <a:pt x="46" y="35"/>
                  <a:pt x="46" y="35"/>
                  <a:pt x="46" y="35"/>
                </a:cubicBezTo>
                <a:cubicBezTo>
                  <a:pt x="78" y="35"/>
                  <a:pt x="78" y="35"/>
                  <a:pt x="78" y="35"/>
                </a:cubicBezTo>
                <a:cubicBezTo>
                  <a:pt x="78" y="51"/>
                  <a:pt x="78" y="51"/>
                  <a:pt x="78" y="51"/>
                </a:cubicBezTo>
                <a:cubicBezTo>
                  <a:pt x="78" y="58"/>
                  <a:pt x="73" y="64"/>
                  <a:pt x="67" y="66"/>
                </a:cubicBezTo>
                <a:cubicBezTo>
                  <a:pt x="67" y="66"/>
                  <a:pt x="68" y="65"/>
                  <a:pt x="68" y="64"/>
                </a:cubicBezTo>
                <a:cubicBezTo>
                  <a:pt x="68" y="62"/>
                  <a:pt x="67" y="61"/>
                  <a:pt x="65" y="61"/>
                </a:cubicBezTo>
                <a:close/>
                <a:moveTo>
                  <a:pt x="23" y="67"/>
                </a:moveTo>
                <a:cubicBezTo>
                  <a:pt x="23" y="67"/>
                  <a:pt x="23" y="66"/>
                  <a:pt x="23" y="66"/>
                </a:cubicBezTo>
                <a:cubicBezTo>
                  <a:pt x="22" y="66"/>
                  <a:pt x="22" y="66"/>
                  <a:pt x="21" y="66"/>
                </a:cubicBezTo>
                <a:cubicBezTo>
                  <a:pt x="21" y="66"/>
                  <a:pt x="21" y="66"/>
                  <a:pt x="21" y="66"/>
                </a:cubicBezTo>
                <a:cubicBezTo>
                  <a:pt x="20" y="66"/>
                  <a:pt x="20" y="66"/>
                  <a:pt x="20" y="66"/>
                </a:cubicBezTo>
                <a:cubicBezTo>
                  <a:pt x="19" y="66"/>
                  <a:pt x="19" y="66"/>
                  <a:pt x="19" y="65"/>
                </a:cubicBezTo>
                <a:cubicBezTo>
                  <a:pt x="18" y="65"/>
                  <a:pt x="18" y="65"/>
                  <a:pt x="17" y="65"/>
                </a:cubicBezTo>
                <a:cubicBezTo>
                  <a:pt x="17" y="65"/>
                  <a:pt x="17" y="64"/>
                  <a:pt x="17" y="64"/>
                </a:cubicBezTo>
                <a:cubicBezTo>
                  <a:pt x="16" y="64"/>
                  <a:pt x="16" y="64"/>
                  <a:pt x="16" y="64"/>
                </a:cubicBezTo>
                <a:cubicBezTo>
                  <a:pt x="16" y="64"/>
                  <a:pt x="15" y="63"/>
                  <a:pt x="15" y="63"/>
                </a:cubicBezTo>
                <a:cubicBezTo>
                  <a:pt x="15" y="63"/>
                  <a:pt x="15" y="63"/>
                  <a:pt x="14" y="62"/>
                </a:cubicBezTo>
                <a:cubicBezTo>
                  <a:pt x="14" y="62"/>
                  <a:pt x="14" y="62"/>
                  <a:pt x="14" y="62"/>
                </a:cubicBezTo>
                <a:cubicBezTo>
                  <a:pt x="13" y="62"/>
                  <a:pt x="13" y="61"/>
                  <a:pt x="13" y="61"/>
                </a:cubicBezTo>
                <a:cubicBezTo>
                  <a:pt x="13" y="61"/>
                  <a:pt x="13" y="61"/>
                  <a:pt x="13" y="61"/>
                </a:cubicBezTo>
                <a:cubicBezTo>
                  <a:pt x="12" y="60"/>
                  <a:pt x="12" y="60"/>
                  <a:pt x="11" y="59"/>
                </a:cubicBezTo>
                <a:cubicBezTo>
                  <a:pt x="11" y="59"/>
                  <a:pt x="11" y="59"/>
                  <a:pt x="11" y="58"/>
                </a:cubicBezTo>
                <a:cubicBezTo>
                  <a:pt x="11" y="58"/>
                  <a:pt x="11" y="58"/>
                  <a:pt x="11" y="58"/>
                </a:cubicBezTo>
                <a:cubicBezTo>
                  <a:pt x="10" y="56"/>
                  <a:pt x="9" y="53"/>
                  <a:pt x="9" y="51"/>
                </a:cubicBezTo>
                <a:cubicBezTo>
                  <a:pt x="9" y="35"/>
                  <a:pt x="9" y="35"/>
                  <a:pt x="9" y="35"/>
                </a:cubicBezTo>
                <a:cubicBezTo>
                  <a:pt x="41" y="35"/>
                  <a:pt x="41" y="35"/>
                  <a:pt x="41" y="35"/>
                </a:cubicBezTo>
                <a:cubicBezTo>
                  <a:pt x="41" y="35"/>
                  <a:pt x="41" y="35"/>
                  <a:pt x="41" y="35"/>
                </a:cubicBezTo>
                <a:cubicBezTo>
                  <a:pt x="41" y="51"/>
                  <a:pt x="41" y="51"/>
                  <a:pt x="41" y="51"/>
                </a:cubicBezTo>
                <a:cubicBezTo>
                  <a:pt x="41" y="59"/>
                  <a:pt x="34" y="67"/>
                  <a:pt x="25" y="67"/>
                </a:cubicBezTo>
                <a:cubicBezTo>
                  <a:pt x="24" y="67"/>
                  <a:pt x="24" y="67"/>
                  <a:pt x="23" y="67"/>
                </a:cubicBezTo>
                <a:close/>
                <a:moveTo>
                  <a:pt x="84" y="35"/>
                </a:moveTo>
                <a:cubicBezTo>
                  <a:pt x="116" y="35"/>
                  <a:pt x="116" y="35"/>
                  <a:pt x="116" y="35"/>
                </a:cubicBezTo>
                <a:cubicBezTo>
                  <a:pt x="116" y="51"/>
                  <a:pt x="116" y="51"/>
                  <a:pt x="116" y="51"/>
                </a:cubicBezTo>
                <a:cubicBezTo>
                  <a:pt x="116" y="59"/>
                  <a:pt x="109" y="67"/>
                  <a:pt x="100" y="67"/>
                </a:cubicBezTo>
                <a:cubicBezTo>
                  <a:pt x="91" y="67"/>
                  <a:pt x="84" y="59"/>
                  <a:pt x="84" y="51"/>
                </a:cubicBezTo>
                <a:lnTo>
                  <a:pt x="84" y="35"/>
                </a:lnTo>
                <a:close/>
                <a:moveTo>
                  <a:pt x="137" y="5"/>
                </a:moveTo>
                <a:cubicBezTo>
                  <a:pt x="139" y="5"/>
                  <a:pt x="141" y="7"/>
                  <a:pt x="142" y="9"/>
                </a:cubicBezTo>
                <a:cubicBezTo>
                  <a:pt x="152" y="29"/>
                  <a:pt x="152" y="29"/>
                  <a:pt x="152" y="29"/>
                </a:cubicBezTo>
                <a:cubicBezTo>
                  <a:pt x="121" y="29"/>
                  <a:pt x="121" y="29"/>
                  <a:pt x="121" y="29"/>
                </a:cubicBezTo>
                <a:cubicBezTo>
                  <a:pt x="121" y="29"/>
                  <a:pt x="121" y="29"/>
                  <a:pt x="121" y="29"/>
                </a:cubicBezTo>
                <a:cubicBezTo>
                  <a:pt x="119" y="17"/>
                  <a:pt x="119" y="17"/>
                  <a:pt x="119" y="17"/>
                </a:cubicBezTo>
                <a:cubicBezTo>
                  <a:pt x="116" y="5"/>
                  <a:pt x="116" y="5"/>
                  <a:pt x="116" y="5"/>
                </a:cubicBezTo>
                <a:lnTo>
                  <a:pt x="137" y="5"/>
                </a:lnTo>
                <a:close/>
                <a:moveTo>
                  <a:pt x="84" y="5"/>
                </a:moveTo>
                <a:cubicBezTo>
                  <a:pt x="89" y="5"/>
                  <a:pt x="89" y="5"/>
                  <a:pt x="89" y="5"/>
                </a:cubicBezTo>
                <a:cubicBezTo>
                  <a:pt x="87" y="6"/>
                  <a:pt x="86" y="7"/>
                  <a:pt x="86" y="8"/>
                </a:cubicBezTo>
                <a:cubicBezTo>
                  <a:pt x="86" y="9"/>
                  <a:pt x="88" y="11"/>
                  <a:pt x="89" y="11"/>
                </a:cubicBezTo>
                <a:cubicBezTo>
                  <a:pt x="91" y="11"/>
                  <a:pt x="92" y="9"/>
                  <a:pt x="92" y="8"/>
                </a:cubicBezTo>
                <a:cubicBezTo>
                  <a:pt x="92" y="7"/>
                  <a:pt x="91" y="6"/>
                  <a:pt x="90" y="5"/>
                </a:cubicBezTo>
                <a:cubicBezTo>
                  <a:pt x="105" y="5"/>
                  <a:pt x="105" y="5"/>
                  <a:pt x="105" y="5"/>
                </a:cubicBezTo>
                <a:cubicBezTo>
                  <a:pt x="103" y="6"/>
                  <a:pt x="102" y="7"/>
                  <a:pt x="102" y="8"/>
                </a:cubicBezTo>
                <a:cubicBezTo>
                  <a:pt x="102" y="9"/>
                  <a:pt x="104" y="11"/>
                  <a:pt x="105" y="11"/>
                </a:cubicBezTo>
                <a:cubicBezTo>
                  <a:pt x="107" y="11"/>
                  <a:pt x="108" y="9"/>
                  <a:pt x="108" y="8"/>
                </a:cubicBezTo>
                <a:cubicBezTo>
                  <a:pt x="108" y="7"/>
                  <a:pt x="107" y="6"/>
                  <a:pt x="106" y="5"/>
                </a:cubicBezTo>
                <a:cubicBezTo>
                  <a:pt x="111" y="5"/>
                  <a:pt x="111" y="5"/>
                  <a:pt x="111" y="5"/>
                </a:cubicBezTo>
                <a:cubicBezTo>
                  <a:pt x="112" y="13"/>
                  <a:pt x="112" y="13"/>
                  <a:pt x="112" y="13"/>
                </a:cubicBezTo>
                <a:cubicBezTo>
                  <a:pt x="111" y="14"/>
                  <a:pt x="110" y="15"/>
                  <a:pt x="110" y="16"/>
                </a:cubicBezTo>
                <a:cubicBezTo>
                  <a:pt x="110" y="17"/>
                  <a:pt x="112" y="19"/>
                  <a:pt x="113" y="19"/>
                </a:cubicBezTo>
                <a:cubicBezTo>
                  <a:pt x="113" y="19"/>
                  <a:pt x="113" y="19"/>
                  <a:pt x="113" y="19"/>
                </a:cubicBezTo>
                <a:cubicBezTo>
                  <a:pt x="115" y="29"/>
                  <a:pt x="115" y="29"/>
                  <a:pt x="115" y="29"/>
                </a:cubicBezTo>
                <a:cubicBezTo>
                  <a:pt x="84" y="29"/>
                  <a:pt x="84" y="29"/>
                  <a:pt x="84" y="29"/>
                </a:cubicBezTo>
                <a:lnTo>
                  <a:pt x="84" y="5"/>
                </a:lnTo>
                <a:close/>
                <a:moveTo>
                  <a:pt x="51" y="5"/>
                </a:moveTo>
                <a:cubicBezTo>
                  <a:pt x="78" y="5"/>
                  <a:pt x="78" y="5"/>
                  <a:pt x="78" y="5"/>
                </a:cubicBezTo>
                <a:cubicBezTo>
                  <a:pt x="78" y="29"/>
                  <a:pt x="78" y="29"/>
                  <a:pt x="78" y="29"/>
                </a:cubicBezTo>
                <a:cubicBezTo>
                  <a:pt x="47" y="29"/>
                  <a:pt x="47" y="29"/>
                  <a:pt x="47" y="29"/>
                </a:cubicBezTo>
                <a:cubicBezTo>
                  <a:pt x="49" y="17"/>
                  <a:pt x="49" y="17"/>
                  <a:pt x="49" y="17"/>
                </a:cubicBezTo>
                <a:lnTo>
                  <a:pt x="51" y="5"/>
                </a:lnTo>
                <a:close/>
                <a:moveTo>
                  <a:pt x="16" y="18"/>
                </a:moveTo>
                <a:cubicBezTo>
                  <a:pt x="16" y="18"/>
                  <a:pt x="17" y="19"/>
                  <a:pt x="17" y="19"/>
                </a:cubicBezTo>
                <a:cubicBezTo>
                  <a:pt x="19" y="19"/>
                  <a:pt x="20" y="17"/>
                  <a:pt x="20" y="16"/>
                </a:cubicBezTo>
                <a:cubicBezTo>
                  <a:pt x="20" y="15"/>
                  <a:pt x="19" y="14"/>
                  <a:pt x="18" y="13"/>
                </a:cubicBezTo>
                <a:cubicBezTo>
                  <a:pt x="20" y="9"/>
                  <a:pt x="20" y="9"/>
                  <a:pt x="20" y="9"/>
                </a:cubicBezTo>
                <a:cubicBezTo>
                  <a:pt x="21" y="7"/>
                  <a:pt x="22" y="6"/>
                  <a:pt x="24" y="5"/>
                </a:cubicBezTo>
                <a:cubicBezTo>
                  <a:pt x="23" y="6"/>
                  <a:pt x="22" y="7"/>
                  <a:pt x="22" y="8"/>
                </a:cubicBezTo>
                <a:cubicBezTo>
                  <a:pt x="22" y="9"/>
                  <a:pt x="24" y="11"/>
                  <a:pt x="25" y="11"/>
                </a:cubicBezTo>
                <a:cubicBezTo>
                  <a:pt x="27" y="11"/>
                  <a:pt x="28" y="9"/>
                  <a:pt x="28" y="8"/>
                </a:cubicBezTo>
                <a:cubicBezTo>
                  <a:pt x="28" y="7"/>
                  <a:pt x="27" y="6"/>
                  <a:pt x="26" y="5"/>
                </a:cubicBezTo>
                <a:cubicBezTo>
                  <a:pt x="41" y="5"/>
                  <a:pt x="41" y="5"/>
                  <a:pt x="41" y="5"/>
                </a:cubicBezTo>
                <a:cubicBezTo>
                  <a:pt x="39" y="6"/>
                  <a:pt x="38" y="7"/>
                  <a:pt x="38" y="8"/>
                </a:cubicBezTo>
                <a:cubicBezTo>
                  <a:pt x="38" y="9"/>
                  <a:pt x="40" y="11"/>
                  <a:pt x="41" y="11"/>
                </a:cubicBezTo>
                <a:cubicBezTo>
                  <a:pt x="43" y="11"/>
                  <a:pt x="44" y="9"/>
                  <a:pt x="44" y="8"/>
                </a:cubicBezTo>
                <a:cubicBezTo>
                  <a:pt x="44" y="7"/>
                  <a:pt x="43" y="6"/>
                  <a:pt x="42" y="5"/>
                </a:cubicBezTo>
                <a:cubicBezTo>
                  <a:pt x="46" y="5"/>
                  <a:pt x="46" y="5"/>
                  <a:pt x="46" y="5"/>
                </a:cubicBezTo>
                <a:cubicBezTo>
                  <a:pt x="44" y="17"/>
                  <a:pt x="44" y="17"/>
                  <a:pt x="44" y="17"/>
                </a:cubicBezTo>
                <a:cubicBezTo>
                  <a:pt x="43" y="22"/>
                  <a:pt x="43" y="22"/>
                  <a:pt x="43" y="22"/>
                </a:cubicBezTo>
                <a:cubicBezTo>
                  <a:pt x="42" y="22"/>
                  <a:pt x="42" y="21"/>
                  <a:pt x="41" y="21"/>
                </a:cubicBezTo>
                <a:cubicBezTo>
                  <a:pt x="40" y="21"/>
                  <a:pt x="38" y="22"/>
                  <a:pt x="38" y="24"/>
                </a:cubicBezTo>
                <a:cubicBezTo>
                  <a:pt x="38" y="25"/>
                  <a:pt x="40" y="27"/>
                  <a:pt x="41" y="27"/>
                </a:cubicBezTo>
                <a:cubicBezTo>
                  <a:pt x="41" y="27"/>
                  <a:pt x="42" y="26"/>
                  <a:pt x="42" y="26"/>
                </a:cubicBezTo>
                <a:cubicBezTo>
                  <a:pt x="42" y="29"/>
                  <a:pt x="42" y="29"/>
                  <a:pt x="42" y="29"/>
                </a:cubicBezTo>
                <a:cubicBezTo>
                  <a:pt x="41" y="29"/>
                  <a:pt x="41" y="29"/>
                  <a:pt x="41" y="29"/>
                </a:cubicBezTo>
                <a:cubicBezTo>
                  <a:pt x="10" y="29"/>
                  <a:pt x="10" y="29"/>
                  <a:pt x="10" y="29"/>
                </a:cubicBezTo>
                <a:lnTo>
                  <a:pt x="16" y="18"/>
                </a:lnTo>
                <a:close/>
                <a:moveTo>
                  <a:pt x="10" y="119"/>
                </a:moveTo>
                <a:cubicBezTo>
                  <a:pt x="9" y="118"/>
                  <a:pt x="9" y="116"/>
                  <a:pt x="9" y="114"/>
                </a:cubicBezTo>
                <a:cubicBezTo>
                  <a:pt x="9" y="114"/>
                  <a:pt x="9" y="114"/>
                  <a:pt x="9" y="114"/>
                </a:cubicBezTo>
                <a:cubicBezTo>
                  <a:pt x="10" y="111"/>
                  <a:pt x="9" y="108"/>
                  <a:pt x="8" y="106"/>
                </a:cubicBezTo>
                <a:cubicBezTo>
                  <a:pt x="7" y="106"/>
                  <a:pt x="7" y="106"/>
                  <a:pt x="7" y="105"/>
                </a:cubicBezTo>
                <a:cubicBezTo>
                  <a:pt x="6" y="103"/>
                  <a:pt x="6" y="99"/>
                  <a:pt x="8" y="96"/>
                </a:cubicBezTo>
                <a:cubicBezTo>
                  <a:pt x="10" y="94"/>
                  <a:pt x="10" y="91"/>
                  <a:pt x="9" y="89"/>
                </a:cubicBezTo>
                <a:cubicBezTo>
                  <a:pt x="9" y="88"/>
                  <a:pt x="9" y="87"/>
                  <a:pt x="9" y="86"/>
                </a:cubicBezTo>
                <a:cubicBezTo>
                  <a:pt x="9" y="85"/>
                  <a:pt x="10" y="85"/>
                  <a:pt x="11" y="84"/>
                </a:cubicBezTo>
                <a:cubicBezTo>
                  <a:pt x="11" y="84"/>
                  <a:pt x="11" y="84"/>
                  <a:pt x="11" y="84"/>
                </a:cubicBezTo>
                <a:cubicBezTo>
                  <a:pt x="11" y="84"/>
                  <a:pt x="11" y="83"/>
                  <a:pt x="11" y="83"/>
                </a:cubicBezTo>
                <a:cubicBezTo>
                  <a:pt x="14" y="81"/>
                  <a:pt x="14" y="81"/>
                  <a:pt x="14" y="81"/>
                </a:cubicBezTo>
                <a:cubicBezTo>
                  <a:pt x="14" y="81"/>
                  <a:pt x="14" y="81"/>
                  <a:pt x="15" y="81"/>
                </a:cubicBezTo>
                <a:cubicBezTo>
                  <a:pt x="15" y="81"/>
                  <a:pt x="15" y="81"/>
                  <a:pt x="15" y="81"/>
                </a:cubicBezTo>
                <a:cubicBezTo>
                  <a:pt x="15" y="81"/>
                  <a:pt x="16" y="81"/>
                  <a:pt x="16" y="81"/>
                </a:cubicBezTo>
                <a:cubicBezTo>
                  <a:pt x="16" y="81"/>
                  <a:pt x="17" y="81"/>
                  <a:pt x="17" y="81"/>
                </a:cubicBezTo>
                <a:cubicBezTo>
                  <a:pt x="18" y="81"/>
                  <a:pt x="19" y="81"/>
                  <a:pt x="20" y="82"/>
                </a:cubicBezTo>
                <a:cubicBezTo>
                  <a:pt x="20" y="82"/>
                  <a:pt x="20" y="82"/>
                  <a:pt x="20" y="82"/>
                </a:cubicBezTo>
                <a:cubicBezTo>
                  <a:pt x="20" y="82"/>
                  <a:pt x="21" y="83"/>
                  <a:pt x="21" y="83"/>
                </a:cubicBezTo>
                <a:cubicBezTo>
                  <a:pt x="21" y="83"/>
                  <a:pt x="21" y="83"/>
                  <a:pt x="21" y="83"/>
                </a:cubicBezTo>
                <a:cubicBezTo>
                  <a:pt x="22" y="84"/>
                  <a:pt x="22" y="85"/>
                  <a:pt x="22" y="86"/>
                </a:cubicBezTo>
                <a:cubicBezTo>
                  <a:pt x="21" y="89"/>
                  <a:pt x="22" y="91"/>
                  <a:pt x="23" y="93"/>
                </a:cubicBezTo>
                <a:cubicBezTo>
                  <a:pt x="24" y="93"/>
                  <a:pt x="24" y="94"/>
                  <a:pt x="24" y="94"/>
                </a:cubicBezTo>
                <a:cubicBezTo>
                  <a:pt x="24" y="95"/>
                  <a:pt x="24" y="95"/>
                  <a:pt x="24" y="96"/>
                </a:cubicBezTo>
                <a:cubicBezTo>
                  <a:pt x="24" y="97"/>
                  <a:pt x="24" y="98"/>
                  <a:pt x="23" y="99"/>
                </a:cubicBezTo>
                <a:cubicBezTo>
                  <a:pt x="23" y="100"/>
                  <a:pt x="23" y="100"/>
                  <a:pt x="23" y="100"/>
                </a:cubicBezTo>
                <a:cubicBezTo>
                  <a:pt x="23" y="101"/>
                  <a:pt x="22" y="102"/>
                  <a:pt x="21" y="103"/>
                </a:cubicBezTo>
                <a:cubicBezTo>
                  <a:pt x="20" y="105"/>
                  <a:pt x="20" y="107"/>
                  <a:pt x="20" y="109"/>
                </a:cubicBezTo>
                <a:cubicBezTo>
                  <a:pt x="20" y="110"/>
                  <a:pt x="20" y="111"/>
                  <a:pt x="21" y="112"/>
                </a:cubicBezTo>
                <a:cubicBezTo>
                  <a:pt x="21" y="112"/>
                  <a:pt x="21" y="113"/>
                  <a:pt x="21" y="114"/>
                </a:cubicBezTo>
                <a:cubicBezTo>
                  <a:pt x="21" y="115"/>
                  <a:pt x="21" y="116"/>
                  <a:pt x="21" y="116"/>
                </a:cubicBezTo>
                <a:cubicBezTo>
                  <a:pt x="21" y="117"/>
                  <a:pt x="21" y="117"/>
                  <a:pt x="21" y="118"/>
                </a:cubicBezTo>
                <a:cubicBezTo>
                  <a:pt x="20" y="118"/>
                  <a:pt x="20" y="119"/>
                  <a:pt x="19" y="120"/>
                </a:cubicBezTo>
                <a:cubicBezTo>
                  <a:pt x="19" y="120"/>
                  <a:pt x="19" y="120"/>
                  <a:pt x="19" y="120"/>
                </a:cubicBezTo>
                <a:cubicBezTo>
                  <a:pt x="19" y="120"/>
                  <a:pt x="18" y="121"/>
                  <a:pt x="18" y="121"/>
                </a:cubicBezTo>
                <a:cubicBezTo>
                  <a:pt x="17" y="122"/>
                  <a:pt x="16" y="122"/>
                  <a:pt x="15" y="123"/>
                </a:cubicBezTo>
                <a:cubicBezTo>
                  <a:pt x="15" y="123"/>
                  <a:pt x="15" y="123"/>
                  <a:pt x="15" y="123"/>
                </a:cubicBezTo>
                <a:cubicBezTo>
                  <a:pt x="15" y="123"/>
                  <a:pt x="14" y="123"/>
                  <a:pt x="14" y="123"/>
                </a:cubicBezTo>
                <a:cubicBezTo>
                  <a:pt x="13" y="124"/>
                  <a:pt x="12" y="124"/>
                  <a:pt x="11" y="123"/>
                </a:cubicBezTo>
                <a:cubicBezTo>
                  <a:pt x="10" y="123"/>
                  <a:pt x="10" y="121"/>
                  <a:pt x="10" y="119"/>
                </a:cubicBezTo>
                <a:close/>
                <a:moveTo>
                  <a:pt x="20" y="155"/>
                </a:moveTo>
                <a:cubicBezTo>
                  <a:pt x="9" y="155"/>
                  <a:pt x="9" y="155"/>
                  <a:pt x="9" y="155"/>
                </a:cubicBezTo>
                <a:cubicBezTo>
                  <a:pt x="7" y="144"/>
                  <a:pt x="7" y="144"/>
                  <a:pt x="7" y="144"/>
                </a:cubicBezTo>
                <a:cubicBezTo>
                  <a:pt x="12" y="144"/>
                  <a:pt x="12" y="144"/>
                  <a:pt x="12" y="144"/>
                </a:cubicBezTo>
                <a:cubicBezTo>
                  <a:pt x="22" y="144"/>
                  <a:pt x="22" y="144"/>
                  <a:pt x="22" y="144"/>
                </a:cubicBezTo>
                <a:lnTo>
                  <a:pt x="20" y="155"/>
                </a:lnTo>
                <a:close/>
                <a:moveTo>
                  <a:pt x="17" y="139"/>
                </a:moveTo>
                <a:cubicBezTo>
                  <a:pt x="17" y="128"/>
                  <a:pt x="17" y="128"/>
                  <a:pt x="17" y="128"/>
                </a:cubicBezTo>
                <a:cubicBezTo>
                  <a:pt x="17" y="128"/>
                  <a:pt x="17" y="128"/>
                  <a:pt x="18" y="128"/>
                </a:cubicBezTo>
                <a:cubicBezTo>
                  <a:pt x="19" y="127"/>
                  <a:pt x="20" y="126"/>
                  <a:pt x="22" y="125"/>
                </a:cubicBezTo>
                <a:cubicBezTo>
                  <a:pt x="22" y="125"/>
                  <a:pt x="22" y="125"/>
                  <a:pt x="22" y="125"/>
                </a:cubicBezTo>
                <a:cubicBezTo>
                  <a:pt x="22" y="125"/>
                  <a:pt x="22" y="125"/>
                  <a:pt x="22" y="125"/>
                </a:cubicBezTo>
                <a:cubicBezTo>
                  <a:pt x="22" y="124"/>
                  <a:pt x="23" y="124"/>
                  <a:pt x="23" y="123"/>
                </a:cubicBezTo>
                <a:cubicBezTo>
                  <a:pt x="23" y="123"/>
                  <a:pt x="23" y="123"/>
                  <a:pt x="23" y="123"/>
                </a:cubicBezTo>
                <a:cubicBezTo>
                  <a:pt x="24" y="123"/>
                  <a:pt x="24" y="122"/>
                  <a:pt x="24" y="122"/>
                </a:cubicBezTo>
                <a:cubicBezTo>
                  <a:pt x="24" y="122"/>
                  <a:pt x="24" y="122"/>
                  <a:pt x="25" y="121"/>
                </a:cubicBezTo>
                <a:cubicBezTo>
                  <a:pt x="25" y="121"/>
                  <a:pt x="25" y="121"/>
                  <a:pt x="25" y="120"/>
                </a:cubicBezTo>
                <a:cubicBezTo>
                  <a:pt x="25" y="120"/>
                  <a:pt x="25" y="120"/>
                  <a:pt x="25" y="120"/>
                </a:cubicBezTo>
                <a:cubicBezTo>
                  <a:pt x="26" y="119"/>
                  <a:pt x="26" y="119"/>
                  <a:pt x="26" y="118"/>
                </a:cubicBezTo>
                <a:cubicBezTo>
                  <a:pt x="26" y="117"/>
                  <a:pt x="26" y="117"/>
                  <a:pt x="27" y="116"/>
                </a:cubicBezTo>
                <a:cubicBezTo>
                  <a:pt x="27" y="115"/>
                  <a:pt x="27" y="114"/>
                  <a:pt x="27" y="114"/>
                </a:cubicBezTo>
                <a:cubicBezTo>
                  <a:pt x="27" y="112"/>
                  <a:pt x="26" y="111"/>
                  <a:pt x="26" y="110"/>
                </a:cubicBezTo>
                <a:cubicBezTo>
                  <a:pt x="25" y="108"/>
                  <a:pt x="25" y="107"/>
                  <a:pt x="26" y="106"/>
                </a:cubicBezTo>
                <a:cubicBezTo>
                  <a:pt x="26" y="106"/>
                  <a:pt x="26" y="105"/>
                  <a:pt x="26" y="105"/>
                </a:cubicBezTo>
                <a:cubicBezTo>
                  <a:pt x="27" y="104"/>
                  <a:pt x="28" y="103"/>
                  <a:pt x="28" y="101"/>
                </a:cubicBezTo>
                <a:cubicBezTo>
                  <a:pt x="29" y="98"/>
                  <a:pt x="30" y="96"/>
                  <a:pt x="29" y="93"/>
                </a:cubicBezTo>
                <a:cubicBezTo>
                  <a:pt x="29" y="92"/>
                  <a:pt x="28" y="91"/>
                  <a:pt x="27" y="90"/>
                </a:cubicBezTo>
                <a:cubicBezTo>
                  <a:pt x="27" y="89"/>
                  <a:pt x="27" y="88"/>
                  <a:pt x="27" y="87"/>
                </a:cubicBezTo>
                <a:cubicBezTo>
                  <a:pt x="27" y="87"/>
                  <a:pt x="27" y="86"/>
                  <a:pt x="27" y="85"/>
                </a:cubicBezTo>
                <a:cubicBezTo>
                  <a:pt x="27" y="85"/>
                  <a:pt x="27" y="85"/>
                  <a:pt x="27" y="85"/>
                </a:cubicBezTo>
                <a:cubicBezTo>
                  <a:pt x="27" y="84"/>
                  <a:pt x="27" y="83"/>
                  <a:pt x="27" y="83"/>
                </a:cubicBezTo>
                <a:cubicBezTo>
                  <a:pt x="27" y="83"/>
                  <a:pt x="27" y="83"/>
                  <a:pt x="27" y="83"/>
                </a:cubicBezTo>
                <a:cubicBezTo>
                  <a:pt x="86" y="83"/>
                  <a:pt x="86" y="83"/>
                  <a:pt x="86" y="83"/>
                </a:cubicBezTo>
                <a:cubicBezTo>
                  <a:pt x="86" y="139"/>
                  <a:pt x="86" y="139"/>
                  <a:pt x="86" y="139"/>
                </a:cubicBezTo>
                <a:cubicBezTo>
                  <a:pt x="28" y="139"/>
                  <a:pt x="28" y="139"/>
                  <a:pt x="28" y="139"/>
                </a:cubicBezTo>
                <a:cubicBezTo>
                  <a:pt x="25" y="139"/>
                  <a:pt x="25" y="139"/>
                  <a:pt x="25" y="139"/>
                </a:cubicBezTo>
                <a:cubicBezTo>
                  <a:pt x="17" y="139"/>
                  <a:pt x="17" y="139"/>
                  <a:pt x="17" y="139"/>
                </a:cubicBezTo>
                <a:close/>
                <a:moveTo>
                  <a:pt x="102" y="155"/>
                </a:moveTo>
                <a:cubicBezTo>
                  <a:pt x="102" y="83"/>
                  <a:pt x="102" y="83"/>
                  <a:pt x="102" y="83"/>
                </a:cubicBezTo>
                <a:cubicBezTo>
                  <a:pt x="140" y="83"/>
                  <a:pt x="140" y="83"/>
                  <a:pt x="140" y="83"/>
                </a:cubicBezTo>
                <a:cubicBezTo>
                  <a:pt x="140" y="155"/>
                  <a:pt x="140" y="155"/>
                  <a:pt x="140" y="155"/>
                </a:cubicBezTo>
                <a:lnTo>
                  <a:pt x="102" y="155"/>
                </a:lnTo>
                <a:close/>
                <a:moveTo>
                  <a:pt x="150" y="155"/>
                </a:moveTo>
                <a:cubicBezTo>
                  <a:pt x="145" y="155"/>
                  <a:pt x="145" y="155"/>
                  <a:pt x="145" y="155"/>
                </a:cubicBezTo>
                <a:cubicBezTo>
                  <a:pt x="145" y="77"/>
                  <a:pt x="145" y="77"/>
                  <a:pt x="145" y="77"/>
                </a:cubicBezTo>
                <a:cubicBezTo>
                  <a:pt x="97" y="77"/>
                  <a:pt x="97" y="77"/>
                  <a:pt x="97" y="77"/>
                </a:cubicBezTo>
                <a:cubicBezTo>
                  <a:pt x="97" y="155"/>
                  <a:pt x="97" y="155"/>
                  <a:pt x="97" y="155"/>
                </a:cubicBezTo>
                <a:cubicBezTo>
                  <a:pt x="26" y="155"/>
                  <a:pt x="26" y="155"/>
                  <a:pt x="26" y="155"/>
                </a:cubicBezTo>
                <a:cubicBezTo>
                  <a:pt x="27" y="144"/>
                  <a:pt x="27" y="144"/>
                  <a:pt x="27" y="144"/>
                </a:cubicBezTo>
                <a:cubicBezTo>
                  <a:pt x="92" y="144"/>
                  <a:pt x="92" y="144"/>
                  <a:pt x="92" y="144"/>
                </a:cubicBezTo>
                <a:cubicBezTo>
                  <a:pt x="92" y="77"/>
                  <a:pt x="92" y="77"/>
                  <a:pt x="92" y="77"/>
                </a:cubicBezTo>
                <a:cubicBezTo>
                  <a:pt x="23" y="77"/>
                  <a:pt x="23" y="77"/>
                  <a:pt x="23" y="77"/>
                </a:cubicBezTo>
                <a:cubicBezTo>
                  <a:pt x="21" y="76"/>
                  <a:pt x="20" y="76"/>
                  <a:pt x="18" y="75"/>
                </a:cubicBezTo>
                <a:cubicBezTo>
                  <a:pt x="17" y="75"/>
                  <a:pt x="16" y="75"/>
                  <a:pt x="16" y="75"/>
                </a:cubicBezTo>
                <a:cubicBezTo>
                  <a:pt x="15" y="75"/>
                  <a:pt x="15" y="75"/>
                  <a:pt x="15" y="75"/>
                </a:cubicBezTo>
                <a:cubicBezTo>
                  <a:pt x="15" y="75"/>
                  <a:pt x="14" y="75"/>
                  <a:pt x="14" y="76"/>
                </a:cubicBezTo>
                <a:cubicBezTo>
                  <a:pt x="14" y="76"/>
                  <a:pt x="13" y="76"/>
                  <a:pt x="13" y="76"/>
                </a:cubicBezTo>
                <a:cubicBezTo>
                  <a:pt x="13" y="76"/>
                  <a:pt x="12" y="76"/>
                  <a:pt x="12" y="76"/>
                </a:cubicBezTo>
                <a:cubicBezTo>
                  <a:pt x="12" y="67"/>
                  <a:pt x="12" y="67"/>
                  <a:pt x="12" y="67"/>
                </a:cubicBezTo>
                <a:cubicBezTo>
                  <a:pt x="13" y="69"/>
                  <a:pt x="15" y="70"/>
                  <a:pt x="17" y="70"/>
                </a:cubicBezTo>
                <a:cubicBezTo>
                  <a:pt x="17" y="70"/>
                  <a:pt x="17" y="70"/>
                  <a:pt x="17" y="70"/>
                </a:cubicBezTo>
                <a:cubicBezTo>
                  <a:pt x="17" y="71"/>
                  <a:pt x="18" y="71"/>
                  <a:pt x="19" y="71"/>
                </a:cubicBezTo>
                <a:cubicBezTo>
                  <a:pt x="19" y="71"/>
                  <a:pt x="19" y="71"/>
                  <a:pt x="19" y="71"/>
                </a:cubicBezTo>
                <a:cubicBezTo>
                  <a:pt x="19" y="71"/>
                  <a:pt x="20" y="71"/>
                  <a:pt x="21" y="71"/>
                </a:cubicBezTo>
                <a:cubicBezTo>
                  <a:pt x="21" y="72"/>
                  <a:pt x="21" y="72"/>
                  <a:pt x="21" y="72"/>
                </a:cubicBezTo>
                <a:cubicBezTo>
                  <a:pt x="22" y="72"/>
                  <a:pt x="22" y="72"/>
                  <a:pt x="23" y="72"/>
                </a:cubicBezTo>
                <a:cubicBezTo>
                  <a:pt x="23" y="72"/>
                  <a:pt x="23" y="72"/>
                  <a:pt x="23" y="72"/>
                </a:cubicBezTo>
                <a:cubicBezTo>
                  <a:pt x="24" y="72"/>
                  <a:pt x="24" y="72"/>
                  <a:pt x="25" y="72"/>
                </a:cubicBezTo>
                <a:cubicBezTo>
                  <a:pt x="26" y="72"/>
                  <a:pt x="27" y="72"/>
                  <a:pt x="28" y="72"/>
                </a:cubicBezTo>
                <a:cubicBezTo>
                  <a:pt x="28" y="72"/>
                  <a:pt x="28" y="72"/>
                  <a:pt x="29" y="72"/>
                </a:cubicBezTo>
                <a:cubicBezTo>
                  <a:pt x="29" y="72"/>
                  <a:pt x="30" y="71"/>
                  <a:pt x="30" y="71"/>
                </a:cubicBezTo>
                <a:cubicBezTo>
                  <a:pt x="31" y="71"/>
                  <a:pt x="31" y="71"/>
                  <a:pt x="31" y="71"/>
                </a:cubicBezTo>
                <a:cubicBezTo>
                  <a:pt x="32" y="71"/>
                  <a:pt x="33" y="71"/>
                  <a:pt x="34" y="70"/>
                </a:cubicBezTo>
                <a:cubicBezTo>
                  <a:pt x="34" y="70"/>
                  <a:pt x="34" y="70"/>
                  <a:pt x="34" y="70"/>
                </a:cubicBezTo>
                <a:cubicBezTo>
                  <a:pt x="35" y="70"/>
                  <a:pt x="35" y="69"/>
                  <a:pt x="36" y="69"/>
                </a:cubicBezTo>
                <a:cubicBezTo>
                  <a:pt x="36" y="69"/>
                  <a:pt x="36" y="69"/>
                  <a:pt x="36" y="69"/>
                </a:cubicBezTo>
                <a:cubicBezTo>
                  <a:pt x="37" y="68"/>
                  <a:pt x="38" y="68"/>
                  <a:pt x="38" y="68"/>
                </a:cubicBezTo>
                <a:cubicBezTo>
                  <a:pt x="38" y="67"/>
                  <a:pt x="38" y="67"/>
                  <a:pt x="39" y="67"/>
                </a:cubicBezTo>
                <a:cubicBezTo>
                  <a:pt x="39" y="67"/>
                  <a:pt x="40" y="66"/>
                  <a:pt x="40" y="66"/>
                </a:cubicBezTo>
                <a:cubicBezTo>
                  <a:pt x="40" y="65"/>
                  <a:pt x="41" y="65"/>
                  <a:pt x="41" y="65"/>
                </a:cubicBezTo>
                <a:cubicBezTo>
                  <a:pt x="41" y="65"/>
                  <a:pt x="42" y="64"/>
                  <a:pt x="42" y="64"/>
                </a:cubicBezTo>
                <a:cubicBezTo>
                  <a:pt x="42" y="63"/>
                  <a:pt x="42" y="63"/>
                  <a:pt x="42" y="63"/>
                </a:cubicBezTo>
                <a:cubicBezTo>
                  <a:pt x="43" y="62"/>
                  <a:pt x="43" y="62"/>
                  <a:pt x="44" y="61"/>
                </a:cubicBezTo>
                <a:cubicBezTo>
                  <a:pt x="44" y="61"/>
                  <a:pt x="44" y="61"/>
                  <a:pt x="44" y="61"/>
                </a:cubicBezTo>
                <a:cubicBezTo>
                  <a:pt x="44" y="61"/>
                  <a:pt x="44" y="61"/>
                  <a:pt x="44" y="61"/>
                </a:cubicBezTo>
                <a:cubicBezTo>
                  <a:pt x="44" y="62"/>
                  <a:pt x="45" y="62"/>
                  <a:pt x="45" y="63"/>
                </a:cubicBezTo>
                <a:cubicBezTo>
                  <a:pt x="45" y="63"/>
                  <a:pt x="45" y="63"/>
                  <a:pt x="46" y="64"/>
                </a:cubicBezTo>
                <a:cubicBezTo>
                  <a:pt x="46" y="64"/>
                  <a:pt x="46" y="65"/>
                  <a:pt x="47" y="65"/>
                </a:cubicBezTo>
                <a:cubicBezTo>
                  <a:pt x="47" y="65"/>
                  <a:pt x="47" y="65"/>
                  <a:pt x="47" y="66"/>
                </a:cubicBezTo>
                <a:cubicBezTo>
                  <a:pt x="48" y="66"/>
                  <a:pt x="48" y="67"/>
                  <a:pt x="49" y="67"/>
                </a:cubicBezTo>
                <a:cubicBezTo>
                  <a:pt x="49" y="67"/>
                  <a:pt x="49" y="67"/>
                  <a:pt x="50" y="68"/>
                </a:cubicBezTo>
                <a:cubicBezTo>
                  <a:pt x="50" y="68"/>
                  <a:pt x="51" y="68"/>
                  <a:pt x="51" y="69"/>
                </a:cubicBezTo>
                <a:cubicBezTo>
                  <a:pt x="51" y="69"/>
                  <a:pt x="52" y="69"/>
                  <a:pt x="52" y="69"/>
                </a:cubicBezTo>
                <a:cubicBezTo>
                  <a:pt x="52" y="69"/>
                  <a:pt x="53" y="70"/>
                  <a:pt x="54" y="70"/>
                </a:cubicBezTo>
                <a:cubicBezTo>
                  <a:pt x="54" y="70"/>
                  <a:pt x="54" y="70"/>
                  <a:pt x="54" y="70"/>
                </a:cubicBezTo>
                <a:cubicBezTo>
                  <a:pt x="55" y="71"/>
                  <a:pt x="56" y="71"/>
                  <a:pt x="56" y="71"/>
                </a:cubicBezTo>
                <a:cubicBezTo>
                  <a:pt x="57" y="71"/>
                  <a:pt x="57" y="71"/>
                  <a:pt x="57" y="71"/>
                </a:cubicBezTo>
                <a:cubicBezTo>
                  <a:pt x="58" y="71"/>
                  <a:pt x="58" y="72"/>
                  <a:pt x="59" y="72"/>
                </a:cubicBezTo>
                <a:cubicBezTo>
                  <a:pt x="59" y="72"/>
                  <a:pt x="60" y="72"/>
                  <a:pt x="60" y="72"/>
                </a:cubicBezTo>
                <a:cubicBezTo>
                  <a:pt x="61" y="72"/>
                  <a:pt x="62" y="72"/>
                  <a:pt x="62" y="72"/>
                </a:cubicBezTo>
                <a:cubicBezTo>
                  <a:pt x="63" y="72"/>
                  <a:pt x="64" y="72"/>
                  <a:pt x="65" y="72"/>
                </a:cubicBezTo>
                <a:cubicBezTo>
                  <a:pt x="65" y="72"/>
                  <a:pt x="66" y="72"/>
                  <a:pt x="66" y="72"/>
                </a:cubicBezTo>
                <a:cubicBezTo>
                  <a:pt x="67" y="72"/>
                  <a:pt x="67" y="71"/>
                  <a:pt x="68" y="71"/>
                </a:cubicBezTo>
                <a:cubicBezTo>
                  <a:pt x="68" y="71"/>
                  <a:pt x="68" y="71"/>
                  <a:pt x="68" y="71"/>
                </a:cubicBezTo>
                <a:cubicBezTo>
                  <a:pt x="69" y="71"/>
                  <a:pt x="70" y="71"/>
                  <a:pt x="71" y="70"/>
                </a:cubicBezTo>
                <a:cubicBezTo>
                  <a:pt x="71" y="70"/>
                  <a:pt x="71" y="70"/>
                  <a:pt x="71" y="70"/>
                </a:cubicBezTo>
                <a:cubicBezTo>
                  <a:pt x="72" y="70"/>
                  <a:pt x="73" y="69"/>
                  <a:pt x="73" y="69"/>
                </a:cubicBezTo>
                <a:cubicBezTo>
                  <a:pt x="73" y="69"/>
                  <a:pt x="74" y="69"/>
                  <a:pt x="74" y="69"/>
                </a:cubicBezTo>
                <a:cubicBezTo>
                  <a:pt x="74" y="68"/>
                  <a:pt x="75" y="68"/>
                  <a:pt x="75" y="68"/>
                </a:cubicBezTo>
                <a:cubicBezTo>
                  <a:pt x="76" y="67"/>
                  <a:pt x="76" y="67"/>
                  <a:pt x="76" y="67"/>
                </a:cubicBezTo>
                <a:cubicBezTo>
                  <a:pt x="77" y="67"/>
                  <a:pt x="77" y="66"/>
                  <a:pt x="78" y="66"/>
                </a:cubicBezTo>
                <a:cubicBezTo>
                  <a:pt x="78" y="65"/>
                  <a:pt x="78" y="65"/>
                  <a:pt x="78" y="65"/>
                </a:cubicBezTo>
                <a:cubicBezTo>
                  <a:pt x="79" y="65"/>
                  <a:pt x="79" y="64"/>
                  <a:pt x="79" y="64"/>
                </a:cubicBezTo>
                <a:cubicBezTo>
                  <a:pt x="80" y="63"/>
                  <a:pt x="80" y="63"/>
                  <a:pt x="80" y="63"/>
                </a:cubicBezTo>
                <a:cubicBezTo>
                  <a:pt x="80" y="62"/>
                  <a:pt x="81" y="62"/>
                  <a:pt x="81" y="61"/>
                </a:cubicBezTo>
                <a:cubicBezTo>
                  <a:pt x="81" y="61"/>
                  <a:pt x="81" y="61"/>
                  <a:pt x="81" y="61"/>
                </a:cubicBezTo>
                <a:cubicBezTo>
                  <a:pt x="81" y="61"/>
                  <a:pt x="81" y="61"/>
                  <a:pt x="81" y="61"/>
                </a:cubicBezTo>
                <a:cubicBezTo>
                  <a:pt x="82" y="62"/>
                  <a:pt x="82" y="62"/>
                  <a:pt x="82" y="63"/>
                </a:cubicBezTo>
                <a:cubicBezTo>
                  <a:pt x="83" y="63"/>
                  <a:pt x="83" y="63"/>
                  <a:pt x="83" y="64"/>
                </a:cubicBezTo>
                <a:cubicBezTo>
                  <a:pt x="83" y="64"/>
                  <a:pt x="84" y="65"/>
                  <a:pt x="84" y="65"/>
                </a:cubicBezTo>
                <a:cubicBezTo>
                  <a:pt x="84" y="65"/>
                  <a:pt x="84" y="65"/>
                  <a:pt x="85" y="66"/>
                </a:cubicBezTo>
                <a:cubicBezTo>
                  <a:pt x="85" y="66"/>
                  <a:pt x="86" y="67"/>
                  <a:pt x="86" y="67"/>
                </a:cubicBezTo>
                <a:cubicBezTo>
                  <a:pt x="87" y="67"/>
                  <a:pt x="87" y="67"/>
                  <a:pt x="87" y="68"/>
                </a:cubicBezTo>
                <a:cubicBezTo>
                  <a:pt x="87" y="68"/>
                  <a:pt x="88" y="68"/>
                  <a:pt x="89" y="69"/>
                </a:cubicBezTo>
                <a:cubicBezTo>
                  <a:pt x="89" y="69"/>
                  <a:pt x="89" y="69"/>
                  <a:pt x="89" y="69"/>
                </a:cubicBezTo>
                <a:cubicBezTo>
                  <a:pt x="90" y="69"/>
                  <a:pt x="90" y="70"/>
                  <a:pt x="91" y="70"/>
                </a:cubicBezTo>
                <a:cubicBezTo>
                  <a:pt x="91" y="70"/>
                  <a:pt x="91" y="70"/>
                  <a:pt x="91" y="70"/>
                </a:cubicBezTo>
                <a:cubicBezTo>
                  <a:pt x="92" y="71"/>
                  <a:pt x="93" y="71"/>
                  <a:pt x="94" y="71"/>
                </a:cubicBezTo>
                <a:cubicBezTo>
                  <a:pt x="94" y="71"/>
                  <a:pt x="94" y="71"/>
                  <a:pt x="94" y="71"/>
                </a:cubicBezTo>
                <a:cubicBezTo>
                  <a:pt x="95" y="71"/>
                  <a:pt x="96" y="72"/>
                  <a:pt x="96" y="72"/>
                </a:cubicBezTo>
                <a:cubicBezTo>
                  <a:pt x="97" y="72"/>
                  <a:pt x="97" y="72"/>
                  <a:pt x="97" y="72"/>
                </a:cubicBezTo>
                <a:cubicBezTo>
                  <a:pt x="98" y="72"/>
                  <a:pt x="99" y="72"/>
                  <a:pt x="100" y="72"/>
                </a:cubicBezTo>
                <a:cubicBezTo>
                  <a:pt x="101" y="72"/>
                  <a:pt x="102" y="72"/>
                  <a:pt x="102" y="72"/>
                </a:cubicBezTo>
                <a:cubicBezTo>
                  <a:pt x="103" y="72"/>
                  <a:pt x="103" y="72"/>
                  <a:pt x="103" y="72"/>
                </a:cubicBezTo>
                <a:cubicBezTo>
                  <a:pt x="104" y="72"/>
                  <a:pt x="105" y="71"/>
                  <a:pt x="105" y="71"/>
                </a:cubicBezTo>
                <a:cubicBezTo>
                  <a:pt x="105" y="71"/>
                  <a:pt x="106" y="71"/>
                  <a:pt x="106" y="71"/>
                </a:cubicBezTo>
                <a:cubicBezTo>
                  <a:pt x="107" y="71"/>
                  <a:pt x="107" y="71"/>
                  <a:pt x="108" y="70"/>
                </a:cubicBezTo>
                <a:cubicBezTo>
                  <a:pt x="108" y="70"/>
                  <a:pt x="108" y="70"/>
                  <a:pt x="109" y="70"/>
                </a:cubicBezTo>
                <a:cubicBezTo>
                  <a:pt x="109" y="70"/>
                  <a:pt x="110" y="69"/>
                  <a:pt x="110" y="69"/>
                </a:cubicBezTo>
                <a:cubicBezTo>
                  <a:pt x="111" y="69"/>
                  <a:pt x="111" y="69"/>
                  <a:pt x="111" y="69"/>
                </a:cubicBezTo>
                <a:cubicBezTo>
                  <a:pt x="112" y="68"/>
                  <a:pt x="112" y="68"/>
                  <a:pt x="113" y="68"/>
                </a:cubicBezTo>
                <a:cubicBezTo>
                  <a:pt x="113" y="67"/>
                  <a:pt x="113" y="67"/>
                  <a:pt x="113" y="67"/>
                </a:cubicBezTo>
                <a:cubicBezTo>
                  <a:pt x="114" y="67"/>
                  <a:pt x="114" y="66"/>
                  <a:pt x="115" y="66"/>
                </a:cubicBezTo>
                <a:cubicBezTo>
                  <a:pt x="115" y="65"/>
                  <a:pt x="115" y="65"/>
                  <a:pt x="115" y="65"/>
                </a:cubicBezTo>
                <a:cubicBezTo>
                  <a:pt x="116" y="65"/>
                  <a:pt x="116" y="64"/>
                  <a:pt x="117" y="64"/>
                </a:cubicBezTo>
                <a:cubicBezTo>
                  <a:pt x="117" y="63"/>
                  <a:pt x="117" y="63"/>
                  <a:pt x="117" y="63"/>
                </a:cubicBezTo>
                <a:cubicBezTo>
                  <a:pt x="118" y="62"/>
                  <a:pt x="118" y="62"/>
                  <a:pt x="118" y="61"/>
                </a:cubicBezTo>
                <a:cubicBezTo>
                  <a:pt x="118" y="61"/>
                  <a:pt x="118" y="61"/>
                  <a:pt x="118" y="61"/>
                </a:cubicBezTo>
                <a:cubicBezTo>
                  <a:pt x="119" y="61"/>
                  <a:pt x="119" y="61"/>
                  <a:pt x="119" y="61"/>
                </a:cubicBezTo>
                <a:cubicBezTo>
                  <a:pt x="119" y="62"/>
                  <a:pt x="119" y="62"/>
                  <a:pt x="120" y="63"/>
                </a:cubicBezTo>
                <a:cubicBezTo>
                  <a:pt x="120" y="63"/>
                  <a:pt x="120" y="63"/>
                  <a:pt x="120" y="64"/>
                </a:cubicBezTo>
                <a:cubicBezTo>
                  <a:pt x="121" y="64"/>
                  <a:pt x="121" y="65"/>
                  <a:pt x="122" y="65"/>
                </a:cubicBezTo>
                <a:cubicBezTo>
                  <a:pt x="122" y="65"/>
                  <a:pt x="122" y="65"/>
                  <a:pt x="122" y="66"/>
                </a:cubicBezTo>
                <a:cubicBezTo>
                  <a:pt x="122" y="66"/>
                  <a:pt x="123" y="67"/>
                  <a:pt x="124" y="67"/>
                </a:cubicBezTo>
                <a:cubicBezTo>
                  <a:pt x="124" y="67"/>
                  <a:pt x="124" y="67"/>
                  <a:pt x="124" y="68"/>
                </a:cubicBezTo>
                <a:cubicBezTo>
                  <a:pt x="125" y="68"/>
                  <a:pt x="125" y="68"/>
                  <a:pt x="126" y="69"/>
                </a:cubicBezTo>
                <a:cubicBezTo>
                  <a:pt x="126" y="69"/>
                  <a:pt x="126" y="69"/>
                  <a:pt x="126" y="69"/>
                </a:cubicBezTo>
                <a:cubicBezTo>
                  <a:pt x="127" y="69"/>
                  <a:pt x="128" y="70"/>
                  <a:pt x="128" y="70"/>
                </a:cubicBezTo>
                <a:cubicBezTo>
                  <a:pt x="129" y="70"/>
                  <a:pt x="129" y="70"/>
                  <a:pt x="129" y="70"/>
                </a:cubicBezTo>
                <a:cubicBezTo>
                  <a:pt x="130" y="71"/>
                  <a:pt x="130" y="71"/>
                  <a:pt x="131" y="71"/>
                </a:cubicBezTo>
                <a:cubicBezTo>
                  <a:pt x="131" y="71"/>
                  <a:pt x="132" y="71"/>
                  <a:pt x="132" y="71"/>
                </a:cubicBezTo>
                <a:cubicBezTo>
                  <a:pt x="132" y="71"/>
                  <a:pt x="133" y="72"/>
                  <a:pt x="134" y="72"/>
                </a:cubicBezTo>
                <a:cubicBezTo>
                  <a:pt x="134" y="72"/>
                  <a:pt x="134" y="72"/>
                  <a:pt x="134" y="72"/>
                </a:cubicBezTo>
                <a:cubicBezTo>
                  <a:pt x="135" y="72"/>
                  <a:pt x="136" y="72"/>
                  <a:pt x="137" y="72"/>
                </a:cubicBezTo>
                <a:cubicBezTo>
                  <a:pt x="138" y="72"/>
                  <a:pt x="139" y="72"/>
                  <a:pt x="139" y="72"/>
                </a:cubicBezTo>
                <a:cubicBezTo>
                  <a:pt x="139" y="72"/>
                  <a:pt x="140" y="72"/>
                  <a:pt x="140" y="72"/>
                </a:cubicBezTo>
                <a:cubicBezTo>
                  <a:pt x="140" y="72"/>
                  <a:pt x="141" y="72"/>
                  <a:pt x="141" y="72"/>
                </a:cubicBezTo>
                <a:cubicBezTo>
                  <a:pt x="141" y="72"/>
                  <a:pt x="142" y="72"/>
                  <a:pt x="142" y="71"/>
                </a:cubicBezTo>
                <a:cubicBezTo>
                  <a:pt x="142" y="71"/>
                  <a:pt x="143" y="71"/>
                  <a:pt x="143" y="71"/>
                </a:cubicBezTo>
                <a:cubicBezTo>
                  <a:pt x="143" y="71"/>
                  <a:pt x="144" y="71"/>
                  <a:pt x="144" y="71"/>
                </a:cubicBezTo>
                <a:cubicBezTo>
                  <a:pt x="144" y="71"/>
                  <a:pt x="145" y="71"/>
                  <a:pt x="145" y="70"/>
                </a:cubicBezTo>
                <a:cubicBezTo>
                  <a:pt x="145" y="70"/>
                  <a:pt x="145" y="70"/>
                  <a:pt x="145" y="70"/>
                </a:cubicBezTo>
                <a:cubicBezTo>
                  <a:pt x="147" y="70"/>
                  <a:pt x="149" y="69"/>
                  <a:pt x="150" y="67"/>
                </a:cubicBezTo>
                <a:lnTo>
                  <a:pt x="150" y="155"/>
                </a:lnTo>
                <a:close/>
                <a:moveTo>
                  <a:pt x="132" y="115"/>
                </a:moveTo>
                <a:cubicBezTo>
                  <a:pt x="130" y="115"/>
                  <a:pt x="129" y="116"/>
                  <a:pt x="129" y="117"/>
                </a:cubicBezTo>
                <a:cubicBezTo>
                  <a:pt x="129" y="125"/>
                  <a:pt x="129" y="125"/>
                  <a:pt x="129" y="125"/>
                </a:cubicBezTo>
                <a:cubicBezTo>
                  <a:pt x="129" y="127"/>
                  <a:pt x="130" y="128"/>
                  <a:pt x="132" y="128"/>
                </a:cubicBezTo>
                <a:cubicBezTo>
                  <a:pt x="133" y="128"/>
                  <a:pt x="134" y="127"/>
                  <a:pt x="134" y="125"/>
                </a:cubicBezTo>
                <a:cubicBezTo>
                  <a:pt x="134" y="117"/>
                  <a:pt x="134" y="117"/>
                  <a:pt x="134" y="117"/>
                </a:cubicBezTo>
                <a:cubicBezTo>
                  <a:pt x="134" y="116"/>
                  <a:pt x="133" y="115"/>
                  <a:pt x="132" y="115"/>
                </a:cubicBezTo>
                <a:close/>
                <a:moveTo>
                  <a:pt x="49" y="104"/>
                </a:moveTo>
                <a:cubicBezTo>
                  <a:pt x="50" y="104"/>
                  <a:pt x="51" y="104"/>
                  <a:pt x="51" y="103"/>
                </a:cubicBezTo>
                <a:cubicBezTo>
                  <a:pt x="62" y="93"/>
                  <a:pt x="62" y="93"/>
                  <a:pt x="62" y="93"/>
                </a:cubicBezTo>
                <a:cubicBezTo>
                  <a:pt x="63" y="92"/>
                  <a:pt x="63" y="90"/>
                  <a:pt x="62" y="89"/>
                </a:cubicBezTo>
                <a:cubicBezTo>
                  <a:pt x="61" y="88"/>
                  <a:pt x="59" y="88"/>
                  <a:pt x="58" y="89"/>
                </a:cubicBezTo>
                <a:cubicBezTo>
                  <a:pt x="47" y="99"/>
                  <a:pt x="47" y="99"/>
                  <a:pt x="47" y="99"/>
                </a:cubicBezTo>
                <a:cubicBezTo>
                  <a:pt x="46" y="100"/>
                  <a:pt x="46" y="102"/>
                  <a:pt x="47" y="103"/>
                </a:cubicBezTo>
                <a:cubicBezTo>
                  <a:pt x="48" y="104"/>
                  <a:pt x="48" y="104"/>
                  <a:pt x="49" y="104"/>
                </a:cubicBezTo>
                <a:close/>
                <a:moveTo>
                  <a:pt x="49" y="117"/>
                </a:moveTo>
                <a:cubicBezTo>
                  <a:pt x="50" y="117"/>
                  <a:pt x="51" y="117"/>
                  <a:pt x="51" y="117"/>
                </a:cubicBezTo>
                <a:cubicBezTo>
                  <a:pt x="56" y="111"/>
                  <a:pt x="56" y="111"/>
                  <a:pt x="56" y="111"/>
                </a:cubicBezTo>
                <a:cubicBezTo>
                  <a:pt x="57" y="110"/>
                  <a:pt x="57" y="108"/>
                  <a:pt x="56" y="107"/>
                </a:cubicBezTo>
                <a:cubicBezTo>
                  <a:pt x="55" y="106"/>
                  <a:pt x="54" y="106"/>
                  <a:pt x="53" y="107"/>
                </a:cubicBezTo>
                <a:cubicBezTo>
                  <a:pt x="47" y="113"/>
                  <a:pt x="47" y="113"/>
                  <a:pt x="47" y="113"/>
                </a:cubicBezTo>
                <a:cubicBezTo>
                  <a:pt x="46" y="114"/>
                  <a:pt x="46" y="116"/>
                  <a:pt x="47" y="117"/>
                </a:cubicBezTo>
                <a:cubicBezTo>
                  <a:pt x="48" y="117"/>
                  <a:pt x="48" y="117"/>
                  <a:pt x="49" y="117"/>
                </a:cubicBezTo>
                <a:close/>
                <a:moveTo>
                  <a:pt x="58" y="102"/>
                </a:moveTo>
                <a:cubicBezTo>
                  <a:pt x="57" y="103"/>
                  <a:pt x="57" y="103"/>
                  <a:pt x="57" y="104"/>
                </a:cubicBezTo>
                <a:cubicBezTo>
                  <a:pt x="57" y="105"/>
                  <a:pt x="57" y="105"/>
                  <a:pt x="58" y="106"/>
                </a:cubicBezTo>
                <a:cubicBezTo>
                  <a:pt x="58" y="106"/>
                  <a:pt x="59" y="107"/>
                  <a:pt x="60" y="107"/>
                </a:cubicBezTo>
                <a:cubicBezTo>
                  <a:pt x="60" y="107"/>
                  <a:pt x="61" y="106"/>
                  <a:pt x="62" y="106"/>
                </a:cubicBezTo>
                <a:cubicBezTo>
                  <a:pt x="62" y="105"/>
                  <a:pt x="62" y="105"/>
                  <a:pt x="62" y="104"/>
                </a:cubicBezTo>
                <a:cubicBezTo>
                  <a:pt x="62" y="103"/>
                  <a:pt x="62" y="103"/>
                  <a:pt x="62" y="102"/>
                </a:cubicBezTo>
                <a:cubicBezTo>
                  <a:pt x="61" y="101"/>
                  <a:pt x="59" y="101"/>
                  <a:pt x="58" y="102"/>
                </a:cubicBezTo>
                <a:close/>
                <a:moveTo>
                  <a:pt x="63" y="101"/>
                </a:moveTo>
                <a:cubicBezTo>
                  <a:pt x="64" y="101"/>
                  <a:pt x="64" y="101"/>
                  <a:pt x="65" y="101"/>
                </a:cubicBezTo>
                <a:cubicBezTo>
                  <a:pt x="66" y="101"/>
                  <a:pt x="67" y="101"/>
                  <a:pt x="67" y="101"/>
                </a:cubicBezTo>
                <a:cubicBezTo>
                  <a:pt x="75" y="93"/>
                  <a:pt x="75" y="93"/>
                  <a:pt x="75" y="93"/>
                </a:cubicBezTo>
                <a:cubicBezTo>
                  <a:pt x="76" y="92"/>
                  <a:pt x="76" y="90"/>
                  <a:pt x="75" y="89"/>
                </a:cubicBezTo>
                <a:cubicBezTo>
                  <a:pt x="74" y="88"/>
                  <a:pt x="72" y="88"/>
                  <a:pt x="71" y="89"/>
                </a:cubicBezTo>
                <a:cubicBezTo>
                  <a:pt x="63" y="97"/>
                  <a:pt x="63" y="97"/>
                  <a:pt x="63" y="97"/>
                </a:cubicBezTo>
                <a:cubicBezTo>
                  <a:pt x="62" y="98"/>
                  <a:pt x="62" y="100"/>
                  <a:pt x="63" y="101"/>
                </a:cubicBezTo>
                <a:close/>
                <a:moveTo>
                  <a:pt x="49" y="131"/>
                </a:moveTo>
                <a:cubicBezTo>
                  <a:pt x="50" y="131"/>
                  <a:pt x="51" y="130"/>
                  <a:pt x="51" y="130"/>
                </a:cubicBezTo>
                <a:cubicBezTo>
                  <a:pt x="75" y="106"/>
                  <a:pt x="75" y="106"/>
                  <a:pt x="75" y="106"/>
                </a:cubicBezTo>
                <a:cubicBezTo>
                  <a:pt x="76" y="105"/>
                  <a:pt x="76" y="103"/>
                  <a:pt x="75" y="102"/>
                </a:cubicBezTo>
                <a:cubicBezTo>
                  <a:pt x="74" y="101"/>
                  <a:pt x="72" y="101"/>
                  <a:pt x="71" y="102"/>
                </a:cubicBezTo>
                <a:cubicBezTo>
                  <a:pt x="47" y="126"/>
                  <a:pt x="47" y="126"/>
                  <a:pt x="47" y="126"/>
                </a:cubicBezTo>
                <a:cubicBezTo>
                  <a:pt x="46" y="127"/>
                  <a:pt x="46" y="129"/>
                  <a:pt x="47" y="130"/>
                </a:cubicBezTo>
                <a:cubicBezTo>
                  <a:pt x="48" y="130"/>
                  <a:pt x="48" y="131"/>
                  <a:pt x="49" y="131"/>
                </a:cubicBezTo>
                <a:close/>
                <a:moveTo>
                  <a:pt x="77" y="101"/>
                </a:moveTo>
                <a:cubicBezTo>
                  <a:pt x="77" y="101"/>
                  <a:pt x="78" y="101"/>
                  <a:pt x="78" y="101"/>
                </a:cubicBezTo>
                <a:cubicBezTo>
                  <a:pt x="79" y="101"/>
                  <a:pt x="80" y="101"/>
                  <a:pt x="80" y="101"/>
                </a:cubicBezTo>
                <a:cubicBezTo>
                  <a:pt x="81" y="100"/>
                  <a:pt x="81" y="99"/>
                  <a:pt x="81" y="99"/>
                </a:cubicBezTo>
                <a:cubicBezTo>
                  <a:pt x="81" y="98"/>
                  <a:pt x="81" y="97"/>
                  <a:pt x="80" y="97"/>
                </a:cubicBezTo>
                <a:cubicBezTo>
                  <a:pt x="79" y="96"/>
                  <a:pt x="78" y="96"/>
                  <a:pt x="77" y="97"/>
                </a:cubicBezTo>
                <a:cubicBezTo>
                  <a:pt x="76" y="97"/>
                  <a:pt x="76" y="98"/>
                  <a:pt x="76" y="99"/>
                </a:cubicBezTo>
                <a:cubicBezTo>
                  <a:pt x="76" y="99"/>
                  <a:pt x="76" y="100"/>
                  <a:pt x="77" y="10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50" name="Freeform 1147">
            <a:extLst>
              <a:ext uri="{FF2B5EF4-FFF2-40B4-BE49-F238E27FC236}">
                <a16:creationId xmlns:a16="http://schemas.microsoft.com/office/drawing/2014/main" xmlns="" id="{9E9C39EE-6A3F-42F8-8224-C9142F84755D}"/>
              </a:ext>
            </a:extLst>
          </p:cNvPr>
          <p:cNvSpPr>
            <a:spLocks noEditPoints="1"/>
          </p:cNvSpPr>
          <p:nvPr/>
        </p:nvSpPr>
        <p:spPr bwMode="auto">
          <a:xfrm>
            <a:off x="8721725" y="3463925"/>
            <a:ext cx="547688" cy="531813"/>
          </a:xfrm>
          <a:custGeom>
            <a:avLst/>
            <a:gdLst>
              <a:gd name="T0" fmla="*/ 99 w 160"/>
              <a:gd name="T1" fmla="*/ 5 h 154"/>
              <a:gd name="T2" fmla="*/ 5 w 160"/>
              <a:gd name="T3" fmla="*/ 141 h 154"/>
              <a:gd name="T4" fmla="*/ 77 w 160"/>
              <a:gd name="T5" fmla="*/ 149 h 154"/>
              <a:gd name="T6" fmla="*/ 125 w 160"/>
              <a:gd name="T7" fmla="*/ 141 h 154"/>
              <a:gd name="T8" fmla="*/ 160 w 160"/>
              <a:gd name="T9" fmla="*/ 136 h 154"/>
              <a:gd name="T10" fmla="*/ 27 w 160"/>
              <a:gd name="T11" fmla="*/ 141 h 154"/>
              <a:gd name="T12" fmla="*/ 5 w 160"/>
              <a:gd name="T13" fmla="*/ 19 h 154"/>
              <a:gd name="T14" fmla="*/ 11 w 160"/>
              <a:gd name="T15" fmla="*/ 96 h 154"/>
              <a:gd name="T16" fmla="*/ 69 w 160"/>
              <a:gd name="T17" fmla="*/ 131 h 154"/>
              <a:gd name="T18" fmla="*/ 69 w 160"/>
              <a:gd name="T19" fmla="*/ 32 h 154"/>
              <a:gd name="T20" fmla="*/ 16 w 160"/>
              <a:gd name="T21" fmla="*/ 30 h 154"/>
              <a:gd name="T22" fmla="*/ 37 w 160"/>
              <a:gd name="T23" fmla="*/ 117 h 154"/>
              <a:gd name="T24" fmla="*/ 37 w 160"/>
              <a:gd name="T25" fmla="*/ 107 h 154"/>
              <a:gd name="T26" fmla="*/ 27 w 160"/>
              <a:gd name="T27" fmla="*/ 123 h 154"/>
              <a:gd name="T28" fmla="*/ 53 w 160"/>
              <a:gd name="T29" fmla="*/ 115 h 154"/>
              <a:gd name="T30" fmla="*/ 53 w 160"/>
              <a:gd name="T31" fmla="*/ 109 h 154"/>
              <a:gd name="T32" fmla="*/ 64 w 160"/>
              <a:gd name="T33" fmla="*/ 125 h 154"/>
              <a:gd name="T34" fmla="*/ 21 w 160"/>
              <a:gd name="T35" fmla="*/ 101 h 154"/>
              <a:gd name="T36" fmla="*/ 37 w 160"/>
              <a:gd name="T37" fmla="*/ 96 h 154"/>
              <a:gd name="T38" fmla="*/ 69 w 160"/>
              <a:gd name="T39" fmla="*/ 101 h 154"/>
              <a:gd name="T40" fmla="*/ 53 w 160"/>
              <a:gd name="T41" fmla="*/ 88 h 154"/>
              <a:gd name="T42" fmla="*/ 53 w 160"/>
              <a:gd name="T43" fmla="*/ 75 h 154"/>
              <a:gd name="T44" fmla="*/ 43 w 160"/>
              <a:gd name="T45" fmla="*/ 72 h 154"/>
              <a:gd name="T46" fmla="*/ 27 w 160"/>
              <a:gd name="T47" fmla="*/ 83 h 154"/>
              <a:gd name="T48" fmla="*/ 37 w 160"/>
              <a:gd name="T49" fmla="*/ 75 h 154"/>
              <a:gd name="T50" fmla="*/ 77 w 160"/>
              <a:gd name="T51" fmla="*/ 91 h 154"/>
              <a:gd name="T52" fmla="*/ 21 w 160"/>
              <a:gd name="T53" fmla="*/ 91 h 154"/>
              <a:gd name="T54" fmla="*/ 69 w 160"/>
              <a:gd name="T55" fmla="*/ 61 h 154"/>
              <a:gd name="T56" fmla="*/ 64 w 160"/>
              <a:gd name="T57" fmla="*/ 45 h 154"/>
              <a:gd name="T58" fmla="*/ 53 w 160"/>
              <a:gd name="T59" fmla="*/ 53 h 154"/>
              <a:gd name="T60" fmla="*/ 48 w 160"/>
              <a:gd name="T61" fmla="*/ 56 h 154"/>
              <a:gd name="T62" fmla="*/ 37 w 160"/>
              <a:gd name="T63" fmla="*/ 45 h 154"/>
              <a:gd name="T64" fmla="*/ 27 w 160"/>
              <a:gd name="T65" fmla="*/ 37 h 154"/>
              <a:gd name="T66" fmla="*/ 27 w 160"/>
              <a:gd name="T67" fmla="*/ 56 h 154"/>
              <a:gd name="T68" fmla="*/ 83 w 160"/>
              <a:gd name="T69" fmla="*/ 56 h 154"/>
              <a:gd name="T70" fmla="*/ 83 w 160"/>
              <a:gd name="T71" fmla="*/ 144 h 154"/>
              <a:gd name="T72" fmla="*/ 139 w 160"/>
              <a:gd name="T73" fmla="*/ 40 h 154"/>
              <a:gd name="T74" fmla="*/ 139 w 160"/>
              <a:gd name="T75" fmla="*/ 107 h 154"/>
              <a:gd name="T76" fmla="*/ 104 w 160"/>
              <a:gd name="T77" fmla="*/ 147 h 154"/>
              <a:gd name="T78" fmla="*/ 149 w 160"/>
              <a:gd name="T79" fmla="*/ 147 h 154"/>
              <a:gd name="T80" fmla="*/ 149 w 160"/>
              <a:gd name="T81" fmla="*/ 117 h 154"/>
              <a:gd name="T82" fmla="*/ 152 w 160"/>
              <a:gd name="T83" fmla="*/ 107 h 154"/>
              <a:gd name="T84" fmla="*/ 149 w 160"/>
              <a:gd name="T85" fmla="*/ 45 h 154"/>
              <a:gd name="T86" fmla="*/ 147 w 160"/>
              <a:gd name="T87" fmla="*/ 37 h 154"/>
              <a:gd name="T88" fmla="*/ 91 w 160"/>
              <a:gd name="T89" fmla="*/ 13 h 154"/>
              <a:gd name="T90" fmla="*/ 93 w 160"/>
              <a:gd name="T91" fmla="*/ 32 h 154"/>
              <a:gd name="T92" fmla="*/ 91 w 160"/>
              <a:gd name="T93" fmla="*/ 125 h 154"/>
              <a:gd name="T94" fmla="*/ 88 w 160"/>
              <a:gd name="T95" fmla="*/ 106 h 154"/>
              <a:gd name="T96" fmla="*/ 91 w 160"/>
              <a:gd name="T97" fmla="*/ 45 h 154"/>
              <a:gd name="T98" fmla="*/ 109 w 160"/>
              <a:gd name="T99" fmla="*/ 90 h 154"/>
              <a:gd name="T100" fmla="*/ 107 w 160"/>
              <a:gd name="T101" fmla="*/ 61 h 154"/>
              <a:gd name="T102" fmla="*/ 107 w 160"/>
              <a:gd name="T103" fmla="*/ 50 h 154"/>
              <a:gd name="T104" fmla="*/ 109 w 160"/>
              <a:gd name="T105" fmla="*/ 106 h 1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60" h="154">
                <a:moveTo>
                  <a:pt x="155" y="13"/>
                </a:moveTo>
                <a:cubicBezTo>
                  <a:pt x="126" y="13"/>
                  <a:pt x="126" y="13"/>
                  <a:pt x="126" y="13"/>
                </a:cubicBezTo>
                <a:cubicBezTo>
                  <a:pt x="103" y="0"/>
                  <a:pt x="103" y="0"/>
                  <a:pt x="103" y="0"/>
                </a:cubicBezTo>
                <a:cubicBezTo>
                  <a:pt x="102" y="0"/>
                  <a:pt x="101" y="0"/>
                  <a:pt x="100" y="0"/>
                </a:cubicBezTo>
                <a:cubicBezTo>
                  <a:pt x="99" y="1"/>
                  <a:pt x="99" y="2"/>
                  <a:pt x="99" y="3"/>
                </a:cubicBezTo>
                <a:cubicBezTo>
                  <a:pt x="99" y="5"/>
                  <a:pt x="99" y="5"/>
                  <a:pt x="99" y="5"/>
                </a:cubicBezTo>
                <a:cubicBezTo>
                  <a:pt x="77" y="5"/>
                  <a:pt x="77" y="5"/>
                  <a:pt x="77" y="5"/>
                </a:cubicBezTo>
                <a:cubicBezTo>
                  <a:pt x="77" y="13"/>
                  <a:pt x="77" y="13"/>
                  <a:pt x="77" y="13"/>
                </a:cubicBezTo>
                <a:cubicBezTo>
                  <a:pt x="5" y="13"/>
                  <a:pt x="5" y="13"/>
                  <a:pt x="5" y="13"/>
                </a:cubicBezTo>
                <a:cubicBezTo>
                  <a:pt x="2" y="13"/>
                  <a:pt x="0" y="16"/>
                  <a:pt x="0" y="19"/>
                </a:cubicBezTo>
                <a:cubicBezTo>
                  <a:pt x="0" y="136"/>
                  <a:pt x="0" y="136"/>
                  <a:pt x="0" y="136"/>
                </a:cubicBezTo>
                <a:cubicBezTo>
                  <a:pt x="0" y="139"/>
                  <a:pt x="2" y="141"/>
                  <a:pt x="5" y="141"/>
                </a:cubicBezTo>
                <a:cubicBezTo>
                  <a:pt x="5" y="141"/>
                  <a:pt x="5" y="141"/>
                  <a:pt x="5" y="141"/>
                </a:cubicBezTo>
                <a:cubicBezTo>
                  <a:pt x="5" y="152"/>
                  <a:pt x="5" y="152"/>
                  <a:pt x="5" y="152"/>
                </a:cubicBezTo>
                <a:cubicBezTo>
                  <a:pt x="32" y="152"/>
                  <a:pt x="32" y="152"/>
                  <a:pt x="32" y="152"/>
                </a:cubicBezTo>
                <a:cubicBezTo>
                  <a:pt x="32" y="141"/>
                  <a:pt x="32" y="141"/>
                  <a:pt x="32" y="141"/>
                </a:cubicBezTo>
                <a:cubicBezTo>
                  <a:pt x="77" y="141"/>
                  <a:pt x="77" y="141"/>
                  <a:pt x="77" y="141"/>
                </a:cubicBezTo>
                <a:cubicBezTo>
                  <a:pt x="77" y="149"/>
                  <a:pt x="77" y="149"/>
                  <a:pt x="77" y="149"/>
                </a:cubicBezTo>
                <a:cubicBezTo>
                  <a:pt x="99" y="149"/>
                  <a:pt x="99" y="149"/>
                  <a:pt x="99" y="149"/>
                </a:cubicBezTo>
                <a:cubicBezTo>
                  <a:pt x="99" y="151"/>
                  <a:pt x="99" y="151"/>
                  <a:pt x="99" y="151"/>
                </a:cubicBezTo>
                <a:cubicBezTo>
                  <a:pt x="99" y="152"/>
                  <a:pt x="99" y="153"/>
                  <a:pt x="100" y="154"/>
                </a:cubicBezTo>
                <a:cubicBezTo>
                  <a:pt x="101" y="154"/>
                  <a:pt x="101" y="154"/>
                  <a:pt x="102" y="154"/>
                </a:cubicBezTo>
                <a:cubicBezTo>
                  <a:pt x="102" y="154"/>
                  <a:pt x="103" y="154"/>
                  <a:pt x="103" y="154"/>
                </a:cubicBezTo>
                <a:cubicBezTo>
                  <a:pt x="125" y="141"/>
                  <a:pt x="125" y="141"/>
                  <a:pt x="125" y="141"/>
                </a:cubicBezTo>
                <a:cubicBezTo>
                  <a:pt x="128" y="141"/>
                  <a:pt x="128" y="141"/>
                  <a:pt x="128" y="141"/>
                </a:cubicBezTo>
                <a:cubicBezTo>
                  <a:pt x="128" y="152"/>
                  <a:pt x="128" y="152"/>
                  <a:pt x="128" y="152"/>
                </a:cubicBezTo>
                <a:cubicBezTo>
                  <a:pt x="155" y="152"/>
                  <a:pt x="155" y="152"/>
                  <a:pt x="155" y="152"/>
                </a:cubicBezTo>
                <a:cubicBezTo>
                  <a:pt x="155" y="141"/>
                  <a:pt x="155" y="141"/>
                  <a:pt x="155" y="141"/>
                </a:cubicBezTo>
                <a:cubicBezTo>
                  <a:pt x="155" y="141"/>
                  <a:pt x="155" y="141"/>
                  <a:pt x="155" y="141"/>
                </a:cubicBezTo>
                <a:cubicBezTo>
                  <a:pt x="158" y="141"/>
                  <a:pt x="160" y="139"/>
                  <a:pt x="160" y="136"/>
                </a:cubicBezTo>
                <a:cubicBezTo>
                  <a:pt x="160" y="19"/>
                  <a:pt x="160" y="19"/>
                  <a:pt x="160" y="19"/>
                </a:cubicBezTo>
                <a:cubicBezTo>
                  <a:pt x="160" y="16"/>
                  <a:pt x="158" y="13"/>
                  <a:pt x="155" y="13"/>
                </a:cubicBezTo>
                <a:close/>
                <a:moveTo>
                  <a:pt x="27" y="147"/>
                </a:moveTo>
                <a:cubicBezTo>
                  <a:pt x="11" y="147"/>
                  <a:pt x="11" y="147"/>
                  <a:pt x="11" y="147"/>
                </a:cubicBezTo>
                <a:cubicBezTo>
                  <a:pt x="11" y="141"/>
                  <a:pt x="11" y="141"/>
                  <a:pt x="11" y="141"/>
                </a:cubicBezTo>
                <a:cubicBezTo>
                  <a:pt x="27" y="141"/>
                  <a:pt x="27" y="141"/>
                  <a:pt x="27" y="141"/>
                </a:cubicBezTo>
                <a:lnTo>
                  <a:pt x="27" y="147"/>
                </a:lnTo>
                <a:close/>
                <a:moveTo>
                  <a:pt x="32" y="136"/>
                </a:moveTo>
                <a:cubicBezTo>
                  <a:pt x="32" y="136"/>
                  <a:pt x="32" y="136"/>
                  <a:pt x="32" y="136"/>
                </a:cubicBezTo>
                <a:cubicBezTo>
                  <a:pt x="5" y="136"/>
                  <a:pt x="5" y="136"/>
                  <a:pt x="5" y="136"/>
                </a:cubicBezTo>
                <a:cubicBezTo>
                  <a:pt x="5" y="136"/>
                  <a:pt x="5" y="136"/>
                  <a:pt x="5" y="136"/>
                </a:cubicBezTo>
                <a:cubicBezTo>
                  <a:pt x="5" y="19"/>
                  <a:pt x="5" y="19"/>
                  <a:pt x="5" y="19"/>
                </a:cubicBezTo>
                <a:cubicBezTo>
                  <a:pt x="77" y="19"/>
                  <a:pt x="77" y="19"/>
                  <a:pt x="77" y="19"/>
                </a:cubicBezTo>
                <a:cubicBezTo>
                  <a:pt x="77" y="24"/>
                  <a:pt x="77" y="24"/>
                  <a:pt x="77" y="24"/>
                </a:cubicBezTo>
                <a:cubicBezTo>
                  <a:pt x="17" y="24"/>
                  <a:pt x="17" y="24"/>
                  <a:pt x="17" y="24"/>
                </a:cubicBezTo>
                <a:cubicBezTo>
                  <a:pt x="13" y="24"/>
                  <a:pt x="11" y="27"/>
                  <a:pt x="11" y="30"/>
                </a:cubicBezTo>
                <a:cubicBezTo>
                  <a:pt x="11" y="56"/>
                  <a:pt x="11" y="56"/>
                  <a:pt x="11" y="56"/>
                </a:cubicBezTo>
                <a:cubicBezTo>
                  <a:pt x="11" y="96"/>
                  <a:pt x="11" y="96"/>
                  <a:pt x="11" y="96"/>
                </a:cubicBezTo>
                <a:cubicBezTo>
                  <a:pt x="11" y="124"/>
                  <a:pt x="11" y="124"/>
                  <a:pt x="11" y="124"/>
                </a:cubicBezTo>
                <a:cubicBezTo>
                  <a:pt x="11" y="128"/>
                  <a:pt x="13" y="131"/>
                  <a:pt x="17" y="131"/>
                </a:cubicBezTo>
                <a:cubicBezTo>
                  <a:pt x="21" y="131"/>
                  <a:pt x="21" y="131"/>
                  <a:pt x="21" y="131"/>
                </a:cubicBezTo>
                <a:cubicBezTo>
                  <a:pt x="37" y="131"/>
                  <a:pt x="37" y="131"/>
                  <a:pt x="37" y="131"/>
                </a:cubicBezTo>
                <a:cubicBezTo>
                  <a:pt x="53" y="131"/>
                  <a:pt x="53" y="131"/>
                  <a:pt x="53" y="131"/>
                </a:cubicBezTo>
                <a:cubicBezTo>
                  <a:pt x="69" y="131"/>
                  <a:pt x="69" y="131"/>
                  <a:pt x="69" y="131"/>
                </a:cubicBezTo>
                <a:cubicBezTo>
                  <a:pt x="77" y="131"/>
                  <a:pt x="77" y="131"/>
                  <a:pt x="77" y="131"/>
                </a:cubicBezTo>
                <a:cubicBezTo>
                  <a:pt x="77" y="136"/>
                  <a:pt x="77" y="136"/>
                  <a:pt x="77" y="136"/>
                </a:cubicBezTo>
                <a:lnTo>
                  <a:pt x="32" y="136"/>
                </a:lnTo>
                <a:close/>
                <a:moveTo>
                  <a:pt x="77" y="56"/>
                </a:moveTo>
                <a:cubicBezTo>
                  <a:pt x="69" y="56"/>
                  <a:pt x="69" y="56"/>
                  <a:pt x="69" y="56"/>
                </a:cubicBezTo>
                <a:cubicBezTo>
                  <a:pt x="69" y="32"/>
                  <a:pt x="69" y="32"/>
                  <a:pt x="69" y="32"/>
                </a:cubicBezTo>
                <a:cubicBezTo>
                  <a:pt x="53" y="32"/>
                  <a:pt x="53" y="32"/>
                  <a:pt x="53" y="32"/>
                </a:cubicBezTo>
                <a:cubicBezTo>
                  <a:pt x="37" y="32"/>
                  <a:pt x="37" y="32"/>
                  <a:pt x="37" y="32"/>
                </a:cubicBezTo>
                <a:cubicBezTo>
                  <a:pt x="21" y="32"/>
                  <a:pt x="21" y="32"/>
                  <a:pt x="21" y="32"/>
                </a:cubicBezTo>
                <a:cubicBezTo>
                  <a:pt x="21" y="56"/>
                  <a:pt x="21" y="56"/>
                  <a:pt x="21" y="56"/>
                </a:cubicBezTo>
                <a:cubicBezTo>
                  <a:pt x="16" y="56"/>
                  <a:pt x="16" y="56"/>
                  <a:pt x="16" y="56"/>
                </a:cubicBezTo>
                <a:cubicBezTo>
                  <a:pt x="16" y="30"/>
                  <a:pt x="16" y="30"/>
                  <a:pt x="16" y="30"/>
                </a:cubicBezTo>
                <a:cubicBezTo>
                  <a:pt x="16" y="30"/>
                  <a:pt x="16" y="29"/>
                  <a:pt x="17" y="29"/>
                </a:cubicBezTo>
                <a:cubicBezTo>
                  <a:pt x="77" y="29"/>
                  <a:pt x="77" y="29"/>
                  <a:pt x="77" y="29"/>
                </a:cubicBezTo>
                <a:lnTo>
                  <a:pt x="77" y="56"/>
                </a:lnTo>
                <a:close/>
                <a:moveTo>
                  <a:pt x="27" y="115"/>
                </a:moveTo>
                <a:cubicBezTo>
                  <a:pt x="37" y="115"/>
                  <a:pt x="37" y="115"/>
                  <a:pt x="37" y="115"/>
                </a:cubicBezTo>
                <a:cubicBezTo>
                  <a:pt x="37" y="117"/>
                  <a:pt x="37" y="117"/>
                  <a:pt x="37" y="117"/>
                </a:cubicBezTo>
                <a:cubicBezTo>
                  <a:pt x="27" y="117"/>
                  <a:pt x="27" y="117"/>
                  <a:pt x="27" y="117"/>
                </a:cubicBezTo>
                <a:lnTo>
                  <a:pt x="27" y="115"/>
                </a:lnTo>
                <a:close/>
                <a:moveTo>
                  <a:pt x="37" y="109"/>
                </a:moveTo>
                <a:cubicBezTo>
                  <a:pt x="27" y="109"/>
                  <a:pt x="27" y="109"/>
                  <a:pt x="27" y="109"/>
                </a:cubicBezTo>
                <a:cubicBezTo>
                  <a:pt x="27" y="107"/>
                  <a:pt x="27" y="107"/>
                  <a:pt x="27" y="107"/>
                </a:cubicBezTo>
                <a:cubicBezTo>
                  <a:pt x="37" y="107"/>
                  <a:pt x="37" y="107"/>
                  <a:pt x="37" y="107"/>
                </a:cubicBezTo>
                <a:lnTo>
                  <a:pt x="37" y="109"/>
                </a:lnTo>
                <a:close/>
                <a:moveTo>
                  <a:pt x="27" y="123"/>
                </a:moveTo>
                <a:cubicBezTo>
                  <a:pt x="37" y="123"/>
                  <a:pt x="37" y="123"/>
                  <a:pt x="37" y="123"/>
                </a:cubicBezTo>
                <a:cubicBezTo>
                  <a:pt x="37" y="125"/>
                  <a:pt x="37" y="125"/>
                  <a:pt x="37" y="125"/>
                </a:cubicBezTo>
                <a:cubicBezTo>
                  <a:pt x="27" y="125"/>
                  <a:pt x="27" y="125"/>
                  <a:pt x="27" y="125"/>
                </a:cubicBezTo>
                <a:lnTo>
                  <a:pt x="27" y="123"/>
                </a:lnTo>
                <a:close/>
                <a:moveTo>
                  <a:pt x="43" y="107"/>
                </a:moveTo>
                <a:cubicBezTo>
                  <a:pt x="48" y="107"/>
                  <a:pt x="48" y="107"/>
                  <a:pt x="48" y="107"/>
                </a:cubicBezTo>
                <a:cubicBezTo>
                  <a:pt x="48" y="125"/>
                  <a:pt x="48" y="125"/>
                  <a:pt x="48" y="125"/>
                </a:cubicBezTo>
                <a:cubicBezTo>
                  <a:pt x="43" y="125"/>
                  <a:pt x="43" y="125"/>
                  <a:pt x="43" y="125"/>
                </a:cubicBezTo>
                <a:lnTo>
                  <a:pt x="43" y="107"/>
                </a:lnTo>
                <a:close/>
                <a:moveTo>
                  <a:pt x="53" y="115"/>
                </a:moveTo>
                <a:cubicBezTo>
                  <a:pt x="64" y="115"/>
                  <a:pt x="64" y="115"/>
                  <a:pt x="64" y="115"/>
                </a:cubicBezTo>
                <a:cubicBezTo>
                  <a:pt x="64" y="117"/>
                  <a:pt x="64" y="117"/>
                  <a:pt x="64" y="117"/>
                </a:cubicBezTo>
                <a:cubicBezTo>
                  <a:pt x="53" y="117"/>
                  <a:pt x="53" y="117"/>
                  <a:pt x="53" y="117"/>
                </a:cubicBezTo>
                <a:lnTo>
                  <a:pt x="53" y="115"/>
                </a:lnTo>
                <a:close/>
                <a:moveTo>
                  <a:pt x="64" y="109"/>
                </a:moveTo>
                <a:cubicBezTo>
                  <a:pt x="53" y="109"/>
                  <a:pt x="53" y="109"/>
                  <a:pt x="53" y="109"/>
                </a:cubicBezTo>
                <a:cubicBezTo>
                  <a:pt x="53" y="107"/>
                  <a:pt x="53" y="107"/>
                  <a:pt x="53" y="107"/>
                </a:cubicBezTo>
                <a:cubicBezTo>
                  <a:pt x="64" y="107"/>
                  <a:pt x="64" y="107"/>
                  <a:pt x="64" y="107"/>
                </a:cubicBezTo>
                <a:lnTo>
                  <a:pt x="64" y="109"/>
                </a:lnTo>
                <a:close/>
                <a:moveTo>
                  <a:pt x="53" y="123"/>
                </a:moveTo>
                <a:cubicBezTo>
                  <a:pt x="64" y="123"/>
                  <a:pt x="64" y="123"/>
                  <a:pt x="64" y="123"/>
                </a:cubicBezTo>
                <a:cubicBezTo>
                  <a:pt x="64" y="125"/>
                  <a:pt x="64" y="125"/>
                  <a:pt x="64" y="125"/>
                </a:cubicBezTo>
                <a:cubicBezTo>
                  <a:pt x="53" y="125"/>
                  <a:pt x="53" y="125"/>
                  <a:pt x="53" y="125"/>
                </a:cubicBezTo>
                <a:lnTo>
                  <a:pt x="53" y="123"/>
                </a:lnTo>
                <a:close/>
                <a:moveTo>
                  <a:pt x="69" y="101"/>
                </a:moveTo>
                <a:cubicBezTo>
                  <a:pt x="53" y="101"/>
                  <a:pt x="53" y="101"/>
                  <a:pt x="53" y="101"/>
                </a:cubicBezTo>
                <a:cubicBezTo>
                  <a:pt x="37" y="101"/>
                  <a:pt x="37" y="101"/>
                  <a:pt x="37" y="101"/>
                </a:cubicBezTo>
                <a:cubicBezTo>
                  <a:pt x="21" y="101"/>
                  <a:pt x="21" y="101"/>
                  <a:pt x="21" y="101"/>
                </a:cubicBezTo>
                <a:cubicBezTo>
                  <a:pt x="21" y="125"/>
                  <a:pt x="21" y="125"/>
                  <a:pt x="21" y="125"/>
                </a:cubicBezTo>
                <a:cubicBezTo>
                  <a:pt x="17" y="125"/>
                  <a:pt x="17" y="125"/>
                  <a:pt x="17" y="125"/>
                </a:cubicBezTo>
                <a:cubicBezTo>
                  <a:pt x="16" y="125"/>
                  <a:pt x="16" y="125"/>
                  <a:pt x="16" y="124"/>
                </a:cubicBezTo>
                <a:cubicBezTo>
                  <a:pt x="16" y="96"/>
                  <a:pt x="16" y="96"/>
                  <a:pt x="16" y="96"/>
                </a:cubicBezTo>
                <a:cubicBezTo>
                  <a:pt x="21" y="96"/>
                  <a:pt x="21" y="96"/>
                  <a:pt x="21" y="96"/>
                </a:cubicBezTo>
                <a:cubicBezTo>
                  <a:pt x="37" y="96"/>
                  <a:pt x="37" y="96"/>
                  <a:pt x="37" y="96"/>
                </a:cubicBezTo>
                <a:cubicBezTo>
                  <a:pt x="53" y="96"/>
                  <a:pt x="53" y="96"/>
                  <a:pt x="53" y="96"/>
                </a:cubicBezTo>
                <a:cubicBezTo>
                  <a:pt x="69" y="96"/>
                  <a:pt x="69" y="96"/>
                  <a:pt x="69" y="96"/>
                </a:cubicBezTo>
                <a:cubicBezTo>
                  <a:pt x="77" y="96"/>
                  <a:pt x="77" y="96"/>
                  <a:pt x="77" y="96"/>
                </a:cubicBezTo>
                <a:cubicBezTo>
                  <a:pt x="77" y="125"/>
                  <a:pt x="77" y="125"/>
                  <a:pt x="77" y="125"/>
                </a:cubicBezTo>
                <a:cubicBezTo>
                  <a:pt x="69" y="125"/>
                  <a:pt x="69" y="125"/>
                  <a:pt x="69" y="125"/>
                </a:cubicBezTo>
                <a:lnTo>
                  <a:pt x="69" y="101"/>
                </a:lnTo>
                <a:close/>
                <a:moveTo>
                  <a:pt x="64" y="83"/>
                </a:moveTo>
                <a:cubicBezTo>
                  <a:pt x="53" y="83"/>
                  <a:pt x="53" y="83"/>
                  <a:pt x="53" y="83"/>
                </a:cubicBezTo>
                <a:cubicBezTo>
                  <a:pt x="53" y="80"/>
                  <a:pt x="53" y="80"/>
                  <a:pt x="53" y="80"/>
                </a:cubicBezTo>
                <a:cubicBezTo>
                  <a:pt x="64" y="80"/>
                  <a:pt x="64" y="80"/>
                  <a:pt x="64" y="80"/>
                </a:cubicBezTo>
                <a:lnTo>
                  <a:pt x="64" y="83"/>
                </a:lnTo>
                <a:close/>
                <a:moveTo>
                  <a:pt x="53" y="88"/>
                </a:moveTo>
                <a:cubicBezTo>
                  <a:pt x="64" y="88"/>
                  <a:pt x="64" y="88"/>
                  <a:pt x="64" y="88"/>
                </a:cubicBezTo>
                <a:cubicBezTo>
                  <a:pt x="64" y="91"/>
                  <a:pt x="64" y="91"/>
                  <a:pt x="64" y="91"/>
                </a:cubicBezTo>
                <a:cubicBezTo>
                  <a:pt x="53" y="91"/>
                  <a:pt x="53" y="91"/>
                  <a:pt x="53" y="91"/>
                </a:cubicBezTo>
                <a:lnTo>
                  <a:pt x="53" y="88"/>
                </a:lnTo>
                <a:close/>
                <a:moveTo>
                  <a:pt x="64" y="75"/>
                </a:moveTo>
                <a:cubicBezTo>
                  <a:pt x="53" y="75"/>
                  <a:pt x="53" y="75"/>
                  <a:pt x="53" y="75"/>
                </a:cubicBezTo>
                <a:cubicBezTo>
                  <a:pt x="53" y="72"/>
                  <a:pt x="53" y="72"/>
                  <a:pt x="53" y="72"/>
                </a:cubicBezTo>
                <a:cubicBezTo>
                  <a:pt x="64" y="72"/>
                  <a:pt x="64" y="72"/>
                  <a:pt x="64" y="72"/>
                </a:cubicBezTo>
                <a:lnTo>
                  <a:pt x="64" y="75"/>
                </a:lnTo>
                <a:close/>
                <a:moveTo>
                  <a:pt x="48" y="91"/>
                </a:moveTo>
                <a:cubicBezTo>
                  <a:pt x="43" y="91"/>
                  <a:pt x="43" y="91"/>
                  <a:pt x="43" y="91"/>
                </a:cubicBezTo>
                <a:cubicBezTo>
                  <a:pt x="43" y="72"/>
                  <a:pt x="43" y="72"/>
                  <a:pt x="43" y="72"/>
                </a:cubicBezTo>
                <a:cubicBezTo>
                  <a:pt x="48" y="72"/>
                  <a:pt x="48" y="72"/>
                  <a:pt x="48" y="72"/>
                </a:cubicBezTo>
                <a:lnTo>
                  <a:pt x="48" y="91"/>
                </a:lnTo>
                <a:close/>
                <a:moveTo>
                  <a:pt x="27" y="80"/>
                </a:moveTo>
                <a:cubicBezTo>
                  <a:pt x="37" y="80"/>
                  <a:pt x="37" y="80"/>
                  <a:pt x="37" y="80"/>
                </a:cubicBezTo>
                <a:cubicBezTo>
                  <a:pt x="37" y="83"/>
                  <a:pt x="37" y="83"/>
                  <a:pt x="37" y="83"/>
                </a:cubicBezTo>
                <a:cubicBezTo>
                  <a:pt x="27" y="83"/>
                  <a:pt x="27" y="83"/>
                  <a:pt x="27" y="83"/>
                </a:cubicBezTo>
                <a:lnTo>
                  <a:pt x="27" y="80"/>
                </a:lnTo>
                <a:close/>
                <a:moveTo>
                  <a:pt x="37" y="75"/>
                </a:moveTo>
                <a:cubicBezTo>
                  <a:pt x="27" y="75"/>
                  <a:pt x="27" y="75"/>
                  <a:pt x="27" y="75"/>
                </a:cubicBezTo>
                <a:cubicBezTo>
                  <a:pt x="27" y="72"/>
                  <a:pt x="27" y="72"/>
                  <a:pt x="27" y="72"/>
                </a:cubicBezTo>
                <a:cubicBezTo>
                  <a:pt x="37" y="72"/>
                  <a:pt x="37" y="72"/>
                  <a:pt x="37" y="72"/>
                </a:cubicBezTo>
                <a:lnTo>
                  <a:pt x="37" y="75"/>
                </a:lnTo>
                <a:close/>
                <a:moveTo>
                  <a:pt x="27" y="88"/>
                </a:moveTo>
                <a:cubicBezTo>
                  <a:pt x="37" y="88"/>
                  <a:pt x="37" y="88"/>
                  <a:pt x="37" y="88"/>
                </a:cubicBezTo>
                <a:cubicBezTo>
                  <a:pt x="37" y="91"/>
                  <a:pt x="37" y="91"/>
                  <a:pt x="37" y="91"/>
                </a:cubicBezTo>
                <a:cubicBezTo>
                  <a:pt x="27" y="91"/>
                  <a:pt x="27" y="91"/>
                  <a:pt x="27" y="91"/>
                </a:cubicBezTo>
                <a:lnTo>
                  <a:pt x="27" y="88"/>
                </a:lnTo>
                <a:close/>
                <a:moveTo>
                  <a:pt x="77" y="91"/>
                </a:moveTo>
                <a:cubicBezTo>
                  <a:pt x="69" y="91"/>
                  <a:pt x="69" y="91"/>
                  <a:pt x="69" y="91"/>
                </a:cubicBezTo>
                <a:cubicBezTo>
                  <a:pt x="69" y="67"/>
                  <a:pt x="69" y="67"/>
                  <a:pt x="69" y="67"/>
                </a:cubicBezTo>
                <a:cubicBezTo>
                  <a:pt x="53" y="67"/>
                  <a:pt x="53" y="67"/>
                  <a:pt x="53" y="67"/>
                </a:cubicBezTo>
                <a:cubicBezTo>
                  <a:pt x="37" y="67"/>
                  <a:pt x="37" y="67"/>
                  <a:pt x="37" y="67"/>
                </a:cubicBezTo>
                <a:cubicBezTo>
                  <a:pt x="21" y="67"/>
                  <a:pt x="21" y="67"/>
                  <a:pt x="21" y="67"/>
                </a:cubicBezTo>
                <a:cubicBezTo>
                  <a:pt x="21" y="91"/>
                  <a:pt x="21" y="91"/>
                  <a:pt x="21" y="91"/>
                </a:cubicBezTo>
                <a:cubicBezTo>
                  <a:pt x="16" y="91"/>
                  <a:pt x="16" y="91"/>
                  <a:pt x="16" y="91"/>
                </a:cubicBezTo>
                <a:cubicBezTo>
                  <a:pt x="16" y="61"/>
                  <a:pt x="16" y="61"/>
                  <a:pt x="16" y="61"/>
                </a:cubicBezTo>
                <a:cubicBezTo>
                  <a:pt x="21" y="61"/>
                  <a:pt x="21" y="61"/>
                  <a:pt x="21" y="61"/>
                </a:cubicBezTo>
                <a:cubicBezTo>
                  <a:pt x="37" y="61"/>
                  <a:pt x="37" y="61"/>
                  <a:pt x="37" y="61"/>
                </a:cubicBezTo>
                <a:cubicBezTo>
                  <a:pt x="53" y="61"/>
                  <a:pt x="53" y="61"/>
                  <a:pt x="53" y="61"/>
                </a:cubicBezTo>
                <a:cubicBezTo>
                  <a:pt x="69" y="61"/>
                  <a:pt x="69" y="61"/>
                  <a:pt x="69" y="61"/>
                </a:cubicBezTo>
                <a:cubicBezTo>
                  <a:pt x="77" y="61"/>
                  <a:pt x="77" y="61"/>
                  <a:pt x="77" y="61"/>
                </a:cubicBezTo>
                <a:lnTo>
                  <a:pt x="77" y="91"/>
                </a:lnTo>
                <a:close/>
                <a:moveTo>
                  <a:pt x="64" y="48"/>
                </a:moveTo>
                <a:cubicBezTo>
                  <a:pt x="53" y="48"/>
                  <a:pt x="53" y="48"/>
                  <a:pt x="53" y="48"/>
                </a:cubicBezTo>
                <a:cubicBezTo>
                  <a:pt x="53" y="45"/>
                  <a:pt x="53" y="45"/>
                  <a:pt x="53" y="45"/>
                </a:cubicBezTo>
                <a:cubicBezTo>
                  <a:pt x="64" y="45"/>
                  <a:pt x="64" y="45"/>
                  <a:pt x="64" y="45"/>
                </a:cubicBezTo>
                <a:lnTo>
                  <a:pt x="64" y="48"/>
                </a:lnTo>
                <a:close/>
                <a:moveTo>
                  <a:pt x="53" y="53"/>
                </a:moveTo>
                <a:cubicBezTo>
                  <a:pt x="64" y="53"/>
                  <a:pt x="64" y="53"/>
                  <a:pt x="64" y="53"/>
                </a:cubicBezTo>
                <a:cubicBezTo>
                  <a:pt x="64" y="56"/>
                  <a:pt x="64" y="56"/>
                  <a:pt x="64" y="56"/>
                </a:cubicBezTo>
                <a:cubicBezTo>
                  <a:pt x="53" y="56"/>
                  <a:pt x="53" y="56"/>
                  <a:pt x="53" y="56"/>
                </a:cubicBezTo>
                <a:lnTo>
                  <a:pt x="53" y="53"/>
                </a:lnTo>
                <a:close/>
                <a:moveTo>
                  <a:pt x="64" y="40"/>
                </a:moveTo>
                <a:cubicBezTo>
                  <a:pt x="53" y="40"/>
                  <a:pt x="53" y="40"/>
                  <a:pt x="53" y="40"/>
                </a:cubicBezTo>
                <a:cubicBezTo>
                  <a:pt x="53" y="37"/>
                  <a:pt x="53" y="37"/>
                  <a:pt x="53" y="37"/>
                </a:cubicBezTo>
                <a:cubicBezTo>
                  <a:pt x="64" y="37"/>
                  <a:pt x="64" y="37"/>
                  <a:pt x="64" y="37"/>
                </a:cubicBezTo>
                <a:lnTo>
                  <a:pt x="64" y="40"/>
                </a:lnTo>
                <a:close/>
                <a:moveTo>
                  <a:pt x="48" y="56"/>
                </a:moveTo>
                <a:cubicBezTo>
                  <a:pt x="43" y="56"/>
                  <a:pt x="43" y="56"/>
                  <a:pt x="43" y="56"/>
                </a:cubicBezTo>
                <a:cubicBezTo>
                  <a:pt x="43" y="37"/>
                  <a:pt x="43" y="37"/>
                  <a:pt x="43" y="37"/>
                </a:cubicBezTo>
                <a:cubicBezTo>
                  <a:pt x="48" y="37"/>
                  <a:pt x="48" y="37"/>
                  <a:pt x="48" y="37"/>
                </a:cubicBezTo>
                <a:lnTo>
                  <a:pt x="48" y="56"/>
                </a:lnTo>
                <a:close/>
                <a:moveTo>
                  <a:pt x="27" y="45"/>
                </a:moveTo>
                <a:cubicBezTo>
                  <a:pt x="37" y="45"/>
                  <a:pt x="37" y="45"/>
                  <a:pt x="37" y="45"/>
                </a:cubicBezTo>
                <a:cubicBezTo>
                  <a:pt x="37" y="48"/>
                  <a:pt x="37" y="48"/>
                  <a:pt x="37" y="48"/>
                </a:cubicBezTo>
                <a:cubicBezTo>
                  <a:pt x="27" y="48"/>
                  <a:pt x="27" y="48"/>
                  <a:pt x="27" y="48"/>
                </a:cubicBezTo>
                <a:lnTo>
                  <a:pt x="27" y="45"/>
                </a:lnTo>
                <a:close/>
                <a:moveTo>
                  <a:pt x="37" y="40"/>
                </a:moveTo>
                <a:cubicBezTo>
                  <a:pt x="27" y="40"/>
                  <a:pt x="27" y="40"/>
                  <a:pt x="27" y="40"/>
                </a:cubicBezTo>
                <a:cubicBezTo>
                  <a:pt x="27" y="37"/>
                  <a:pt x="27" y="37"/>
                  <a:pt x="27" y="37"/>
                </a:cubicBezTo>
                <a:cubicBezTo>
                  <a:pt x="37" y="37"/>
                  <a:pt x="37" y="37"/>
                  <a:pt x="37" y="37"/>
                </a:cubicBezTo>
                <a:lnTo>
                  <a:pt x="37" y="40"/>
                </a:lnTo>
                <a:close/>
                <a:moveTo>
                  <a:pt x="27" y="53"/>
                </a:moveTo>
                <a:cubicBezTo>
                  <a:pt x="37" y="53"/>
                  <a:pt x="37" y="53"/>
                  <a:pt x="37" y="53"/>
                </a:cubicBezTo>
                <a:cubicBezTo>
                  <a:pt x="37" y="56"/>
                  <a:pt x="37" y="56"/>
                  <a:pt x="37" y="56"/>
                </a:cubicBezTo>
                <a:cubicBezTo>
                  <a:pt x="27" y="56"/>
                  <a:pt x="27" y="56"/>
                  <a:pt x="27" y="56"/>
                </a:cubicBezTo>
                <a:lnTo>
                  <a:pt x="27" y="53"/>
                </a:lnTo>
                <a:close/>
                <a:moveTo>
                  <a:pt x="83" y="144"/>
                </a:moveTo>
                <a:cubicBezTo>
                  <a:pt x="83" y="141"/>
                  <a:pt x="83" y="141"/>
                  <a:pt x="83" y="141"/>
                </a:cubicBezTo>
                <a:cubicBezTo>
                  <a:pt x="83" y="131"/>
                  <a:pt x="83" y="131"/>
                  <a:pt x="83" y="131"/>
                </a:cubicBezTo>
                <a:cubicBezTo>
                  <a:pt x="83" y="96"/>
                  <a:pt x="83" y="96"/>
                  <a:pt x="83" y="96"/>
                </a:cubicBezTo>
                <a:cubicBezTo>
                  <a:pt x="83" y="56"/>
                  <a:pt x="83" y="56"/>
                  <a:pt x="83" y="56"/>
                </a:cubicBezTo>
                <a:cubicBezTo>
                  <a:pt x="83" y="24"/>
                  <a:pt x="83" y="24"/>
                  <a:pt x="83" y="24"/>
                </a:cubicBezTo>
                <a:cubicBezTo>
                  <a:pt x="83" y="13"/>
                  <a:pt x="83" y="13"/>
                  <a:pt x="83" y="13"/>
                </a:cubicBezTo>
                <a:cubicBezTo>
                  <a:pt x="83" y="11"/>
                  <a:pt x="83" y="11"/>
                  <a:pt x="83" y="11"/>
                </a:cubicBezTo>
                <a:cubicBezTo>
                  <a:pt x="99" y="11"/>
                  <a:pt x="99" y="11"/>
                  <a:pt x="99" y="11"/>
                </a:cubicBezTo>
                <a:cubicBezTo>
                  <a:pt x="99" y="144"/>
                  <a:pt x="99" y="144"/>
                  <a:pt x="99" y="144"/>
                </a:cubicBezTo>
                <a:lnTo>
                  <a:pt x="83" y="144"/>
                </a:lnTo>
                <a:close/>
                <a:moveTo>
                  <a:pt x="104" y="7"/>
                </a:moveTo>
                <a:cubicBezTo>
                  <a:pt x="115" y="13"/>
                  <a:pt x="115" y="13"/>
                  <a:pt x="115" y="13"/>
                </a:cubicBezTo>
                <a:cubicBezTo>
                  <a:pt x="115" y="13"/>
                  <a:pt x="115" y="13"/>
                  <a:pt x="115" y="13"/>
                </a:cubicBezTo>
                <a:cubicBezTo>
                  <a:pt x="141" y="28"/>
                  <a:pt x="141" y="28"/>
                  <a:pt x="141" y="28"/>
                </a:cubicBezTo>
                <a:cubicBezTo>
                  <a:pt x="141" y="37"/>
                  <a:pt x="141" y="37"/>
                  <a:pt x="141" y="37"/>
                </a:cubicBezTo>
                <a:cubicBezTo>
                  <a:pt x="140" y="37"/>
                  <a:pt x="139" y="39"/>
                  <a:pt x="139" y="40"/>
                </a:cubicBezTo>
                <a:cubicBezTo>
                  <a:pt x="139" y="41"/>
                  <a:pt x="140" y="43"/>
                  <a:pt x="141" y="43"/>
                </a:cubicBezTo>
                <a:cubicBezTo>
                  <a:pt x="141" y="45"/>
                  <a:pt x="141" y="45"/>
                  <a:pt x="141" y="45"/>
                </a:cubicBezTo>
                <a:cubicBezTo>
                  <a:pt x="140" y="45"/>
                  <a:pt x="139" y="47"/>
                  <a:pt x="139" y="48"/>
                </a:cubicBezTo>
                <a:cubicBezTo>
                  <a:pt x="139" y="49"/>
                  <a:pt x="140" y="51"/>
                  <a:pt x="141" y="51"/>
                </a:cubicBezTo>
                <a:cubicBezTo>
                  <a:pt x="141" y="104"/>
                  <a:pt x="141" y="104"/>
                  <a:pt x="141" y="104"/>
                </a:cubicBezTo>
                <a:cubicBezTo>
                  <a:pt x="140" y="104"/>
                  <a:pt x="139" y="105"/>
                  <a:pt x="139" y="107"/>
                </a:cubicBezTo>
                <a:cubicBezTo>
                  <a:pt x="139" y="108"/>
                  <a:pt x="140" y="109"/>
                  <a:pt x="141" y="109"/>
                </a:cubicBezTo>
                <a:cubicBezTo>
                  <a:pt x="141" y="112"/>
                  <a:pt x="141" y="112"/>
                  <a:pt x="141" y="112"/>
                </a:cubicBezTo>
                <a:cubicBezTo>
                  <a:pt x="140" y="112"/>
                  <a:pt x="139" y="113"/>
                  <a:pt x="139" y="115"/>
                </a:cubicBezTo>
                <a:cubicBezTo>
                  <a:pt x="139" y="116"/>
                  <a:pt x="140" y="117"/>
                  <a:pt x="141" y="117"/>
                </a:cubicBezTo>
                <a:cubicBezTo>
                  <a:pt x="141" y="126"/>
                  <a:pt x="141" y="126"/>
                  <a:pt x="141" y="126"/>
                </a:cubicBezTo>
                <a:cubicBezTo>
                  <a:pt x="104" y="147"/>
                  <a:pt x="104" y="147"/>
                  <a:pt x="104" y="147"/>
                </a:cubicBezTo>
                <a:lnTo>
                  <a:pt x="104" y="7"/>
                </a:lnTo>
                <a:close/>
                <a:moveTo>
                  <a:pt x="149" y="147"/>
                </a:moveTo>
                <a:cubicBezTo>
                  <a:pt x="133" y="147"/>
                  <a:pt x="133" y="147"/>
                  <a:pt x="133" y="147"/>
                </a:cubicBezTo>
                <a:cubicBezTo>
                  <a:pt x="133" y="141"/>
                  <a:pt x="133" y="141"/>
                  <a:pt x="133" y="141"/>
                </a:cubicBezTo>
                <a:cubicBezTo>
                  <a:pt x="149" y="141"/>
                  <a:pt x="149" y="141"/>
                  <a:pt x="149" y="141"/>
                </a:cubicBezTo>
                <a:lnTo>
                  <a:pt x="149" y="147"/>
                </a:lnTo>
                <a:close/>
                <a:moveTo>
                  <a:pt x="155" y="136"/>
                </a:moveTo>
                <a:cubicBezTo>
                  <a:pt x="135" y="136"/>
                  <a:pt x="135" y="136"/>
                  <a:pt x="135" y="136"/>
                </a:cubicBezTo>
                <a:cubicBezTo>
                  <a:pt x="147" y="130"/>
                  <a:pt x="147" y="130"/>
                  <a:pt x="147" y="130"/>
                </a:cubicBezTo>
                <a:cubicBezTo>
                  <a:pt x="147" y="129"/>
                  <a:pt x="147" y="129"/>
                  <a:pt x="147" y="129"/>
                </a:cubicBezTo>
                <a:cubicBezTo>
                  <a:pt x="147" y="117"/>
                  <a:pt x="147" y="117"/>
                  <a:pt x="147" y="117"/>
                </a:cubicBezTo>
                <a:cubicBezTo>
                  <a:pt x="149" y="117"/>
                  <a:pt x="149" y="117"/>
                  <a:pt x="149" y="117"/>
                </a:cubicBezTo>
                <a:cubicBezTo>
                  <a:pt x="151" y="117"/>
                  <a:pt x="152" y="116"/>
                  <a:pt x="152" y="115"/>
                </a:cubicBezTo>
                <a:cubicBezTo>
                  <a:pt x="152" y="113"/>
                  <a:pt x="151" y="112"/>
                  <a:pt x="149" y="112"/>
                </a:cubicBezTo>
                <a:cubicBezTo>
                  <a:pt x="147" y="112"/>
                  <a:pt x="147" y="112"/>
                  <a:pt x="147" y="112"/>
                </a:cubicBezTo>
                <a:cubicBezTo>
                  <a:pt x="147" y="109"/>
                  <a:pt x="147" y="109"/>
                  <a:pt x="147" y="109"/>
                </a:cubicBezTo>
                <a:cubicBezTo>
                  <a:pt x="149" y="109"/>
                  <a:pt x="149" y="109"/>
                  <a:pt x="149" y="109"/>
                </a:cubicBezTo>
                <a:cubicBezTo>
                  <a:pt x="151" y="109"/>
                  <a:pt x="152" y="108"/>
                  <a:pt x="152" y="107"/>
                </a:cubicBezTo>
                <a:cubicBezTo>
                  <a:pt x="152" y="105"/>
                  <a:pt x="151" y="104"/>
                  <a:pt x="149" y="104"/>
                </a:cubicBezTo>
                <a:cubicBezTo>
                  <a:pt x="147" y="104"/>
                  <a:pt x="147" y="104"/>
                  <a:pt x="147" y="104"/>
                </a:cubicBezTo>
                <a:cubicBezTo>
                  <a:pt x="147" y="51"/>
                  <a:pt x="147" y="51"/>
                  <a:pt x="147" y="51"/>
                </a:cubicBezTo>
                <a:cubicBezTo>
                  <a:pt x="149" y="51"/>
                  <a:pt x="149" y="51"/>
                  <a:pt x="149" y="51"/>
                </a:cubicBezTo>
                <a:cubicBezTo>
                  <a:pt x="151" y="51"/>
                  <a:pt x="152" y="49"/>
                  <a:pt x="152" y="48"/>
                </a:cubicBezTo>
                <a:cubicBezTo>
                  <a:pt x="152" y="47"/>
                  <a:pt x="151" y="45"/>
                  <a:pt x="149" y="45"/>
                </a:cubicBezTo>
                <a:cubicBezTo>
                  <a:pt x="147" y="45"/>
                  <a:pt x="147" y="45"/>
                  <a:pt x="147" y="45"/>
                </a:cubicBezTo>
                <a:cubicBezTo>
                  <a:pt x="147" y="43"/>
                  <a:pt x="147" y="43"/>
                  <a:pt x="147" y="43"/>
                </a:cubicBezTo>
                <a:cubicBezTo>
                  <a:pt x="149" y="43"/>
                  <a:pt x="149" y="43"/>
                  <a:pt x="149" y="43"/>
                </a:cubicBezTo>
                <a:cubicBezTo>
                  <a:pt x="151" y="43"/>
                  <a:pt x="152" y="41"/>
                  <a:pt x="152" y="40"/>
                </a:cubicBezTo>
                <a:cubicBezTo>
                  <a:pt x="152" y="39"/>
                  <a:pt x="151" y="37"/>
                  <a:pt x="149" y="37"/>
                </a:cubicBezTo>
                <a:cubicBezTo>
                  <a:pt x="147" y="37"/>
                  <a:pt x="147" y="37"/>
                  <a:pt x="147" y="37"/>
                </a:cubicBezTo>
                <a:cubicBezTo>
                  <a:pt x="147" y="25"/>
                  <a:pt x="147" y="25"/>
                  <a:pt x="147" y="25"/>
                </a:cubicBezTo>
                <a:cubicBezTo>
                  <a:pt x="147" y="25"/>
                  <a:pt x="147" y="25"/>
                  <a:pt x="147" y="25"/>
                </a:cubicBezTo>
                <a:cubicBezTo>
                  <a:pt x="136" y="19"/>
                  <a:pt x="136" y="19"/>
                  <a:pt x="136" y="19"/>
                </a:cubicBezTo>
                <a:cubicBezTo>
                  <a:pt x="155" y="19"/>
                  <a:pt x="155" y="19"/>
                  <a:pt x="155" y="19"/>
                </a:cubicBezTo>
                <a:cubicBezTo>
                  <a:pt x="155" y="136"/>
                  <a:pt x="155" y="136"/>
                  <a:pt x="155" y="136"/>
                </a:cubicBezTo>
                <a:close/>
                <a:moveTo>
                  <a:pt x="91" y="13"/>
                </a:moveTo>
                <a:cubicBezTo>
                  <a:pt x="92" y="13"/>
                  <a:pt x="93" y="14"/>
                  <a:pt x="93" y="16"/>
                </a:cubicBezTo>
                <a:cubicBezTo>
                  <a:pt x="93" y="17"/>
                  <a:pt x="92" y="18"/>
                  <a:pt x="91" y="18"/>
                </a:cubicBezTo>
                <a:cubicBezTo>
                  <a:pt x="89" y="18"/>
                  <a:pt x="88" y="17"/>
                  <a:pt x="88" y="16"/>
                </a:cubicBezTo>
                <a:cubicBezTo>
                  <a:pt x="88" y="14"/>
                  <a:pt x="89" y="13"/>
                  <a:pt x="91" y="13"/>
                </a:cubicBezTo>
                <a:close/>
                <a:moveTo>
                  <a:pt x="91" y="29"/>
                </a:moveTo>
                <a:cubicBezTo>
                  <a:pt x="92" y="29"/>
                  <a:pt x="93" y="30"/>
                  <a:pt x="93" y="32"/>
                </a:cubicBezTo>
                <a:cubicBezTo>
                  <a:pt x="93" y="33"/>
                  <a:pt x="92" y="34"/>
                  <a:pt x="91" y="34"/>
                </a:cubicBezTo>
                <a:cubicBezTo>
                  <a:pt x="89" y="34"/>
                  <a:pt x="88" y="33"/>
                  <a:pt x="88" y="32"/>
                </a:cubicBezTo>
                <a:cubicBezTo>
                  <a:pt x="88" y="30"/>
                  <a:pt x="89" y="29"/>
                  <a:pt x="91" y="29"/>
                </a:cubicBezTo>
                <a:close/>
                <a:moveTo>
                  <a:pt x="91" y="120"/>
                </a:moveTo>
                <a:cubicBezTo>
                  <a:pt x="92" y="120"/>
                  <a:pt x="93" y="121"/>
                  <a:pt x="93" y="122"/>
                </a:cubicBezTo>
                <a:cubicBezTo>
                  <a:pt x="93" y="124"/>
                  <a:pt x="92" y="125"/>
                  <a:pt x="91" y="125"/>
                </a:cubicBezTo>
                <a:cubicBezTo>
                  <a:pt x="89" y="125"/>
                  <a:pt x="88" y="124"/>
                  <a:pt x="88" y="122"/>
                </a:cubicBezTo>
                <a:cubicBezTo>
                  <a:pt x="88" y="121"/>
                  <a:pt x="89" y="120"/>
                  <a:pt x="91" y="120"/>
                </a:cubicBezTo>
                <a:close/>
                <a:moveTo>
                  <a:pt x="91" y="104"/>
                </a:moveTo>
                <a:cubicBezTo>
                  <a:pt x="92" y="104"/>
                  <a:pt x="93" y="105"/>
                  <a:pt x="93" y="106"/>
                </a:cubicBezTo>
                <a:cubicBezTo>
                  <a:pt x="93" y="108"/>
                  <a:pt x="92" y="109"/>
                  <a:pt x="91" y="109"/>
                </a:cubicBezTo>
                <a:cubicBezTo>
                  <a:pt x="89" y="109"/>
                  <a:pt x="88" y="108"/>
                  <a:pt x="88" y="106"/>
                </a:cubicBezTo>
                <a:cubicBezTo>
                  <a:pt x="88" y="105"/>
                  <a:pt x="89" y="104"/>
                  <a:pt x="91" y="104"/>
                </a:cubicBezTo>
                <a:close/>
                <a:moveTo>
                  <a:pt x="91" y="45"/>
                </a:moveTo>
                <a:cubicBezTo>
                  <a:pt x="92" y="45"/>
                  <a:pt x="93" y="46"/>
                  <a:pt x="93" y="48"/>
                </a:cubicBezTo>
                <a:cubicBezTo>
                  <a:pt x="93" y="49"/>
                  <a:pt x="92" y="50"/>
                  <a:pt x="91" y="50"/>
                </a:cubicBezTo>
                <a:cubicBezTo>
                  <a:pt x="89" y="50"/>
                  <a:pt x="88" y="49"/>
                  <a:pt x="88" y="48"/>
                </a:cubicBezTo>
                <a:cubicBezTo>
                  <a:pt x="88" y="46"/>
                  <a:pt x="89" y="45"/>
                  <a:pt x="91" y="45"/>
                </a:cubicBezTo>
                <a:close/>
                <a:moveTo>
                  <a:pt x="91" y="136"/>
                </a:moveTo>
                <a:cubicBezTo>
                  <a:pt x="92" y="136"/>
                  <a:pt x="93" y="137"/>
                  <a:pt x="93" y="138"/>
                </a:cubicBezTo>
                <a:cubicBezTo>
                  <a:pt x="93" y="140"/>
                  <a:pt x="92" y="141"/>
                  <a:pt x="91" y="141"/>
                </a:cubicBezTo>
                <a:cubicBezTo>
                  <a:pt x="89" y="141"/>
                  <a:pt x="88" y="140"/>
                  <a:pt x="88" y="138"/>
                </a:cubicBezTo>
                <a:cubicBezTo>
                  <a:pt x="88" y="137"/>
                  <a:pt x="89" y="136"/>
                  <a:pt x="91" y="136"/>
                </a:cubicBezTo>
                <a:close/>
                <a:moveTo>
                  <a:pt x="109" y="90"/>
                </a:moveTo>
                <a:cubicBezTo>
                  <a:pt x="108" y="90"/>
                  <a:pt x="107" y="92"/>
                  <a:pt x="107" y="93"/>
                </a:cubicBezTo>
                <a:cubicBezTo>
                  <a:pt x="107" y="95"/>
                  <a:pt x="108" y="96"/>
                  <a:pt x="109" y="96"/>
                </a:cubicBezTo>
                <a:cubicBezTo>
                  <a:pt x="115" y="96"/>
                  <a:pt x="120" y="91"/>
                  <a:pt x="120" y="85"/>
                </a:cubicBezTo>
                <a:cubicBezTo>
                  <a:pt x="120" y="69"/>
                  <a:pt x="120" y="69"/>
                  <a:pt x="120" y="69"/>
                </a:cubicBezTo>
                <a:cubicBezTo>
                  <a:pt x="120" y="63"/>
                  <a:pt x="115" y="58"/>
                  <a:pt x="109" y="58"/>
                </a:cubicBezTo>
                <a:cubicBezTo>
                  <a:pt x="108" y="58"/>
                  <a:pt x="107" y="60"/>
                  <a:pt x="107" y="61"/>
                </a:cubicBezTo>
                <a:cubicBezTo>
                  <a:pt x="107" y="63"/>
                  <a:pt x="108" y="64"/>
                  <a:pt x="109" y="64"/>
                </a:cubicBezTo>
                <a:cubicBezTo>
                  <a:pt x="112" y="64"/>
                  <a:pt x="115" y="66"/>
                  <a:pt x="115" y="69"/>
                </a:cubicBezTo>
                <a:cubicBezTo>
                  <a:pt x="115" y="85"/>
                  <a:pt x="115" y="85"/>
                  <a:pt x="115" y="85"/>
                </a:cubicBezTo>
                <a:cubicBezTo>
                  <a:pt x="115" y="88"/>
                  <a:pt x="112" y="90"/>
                  <a:pt x="109" y="90"/>
                </a:cubicBezTo>
                <a:close/>
                <a:moveTo>
                  <a:pt x="109" y="48"/>
                </a:moveTo>
                <a:cubicBezTo>
                  <a:pt x="108" y="48"/>
                  <a:pt x="107" y="49"/>
                  <a:pt x="107" y="50"/>
                </a:cubicBezTo>
                <a:cubicBezTo>
                  <a:pt x="107" y="52"/>
                  <a:pt x="108" y="53"/>
                  <a:pt x="109" y="53"/>
                </a:cubicBezTo>
                <a:cubicBezTo>
                  <a:pt x="118" y="53"/>
                  <a:pt x="125" y="60"/>
                  <a:pt x="125" y="69"/>
                </a:cubicBezTo>
                <a:cubicBezTo>
                  <a:pt x="125" y="85"/>
                  <a:pt x="125" y="85"/>
                  <a:pt x="125" y="85"/>
                </a:cubicBezTo>
                <a:cubicBezTo>
                  <a:pt x="125" y="94"/>
                  <a:pt x="118" y="101"/>
                  <a:pt x="109" y="101"/>
                </a:cubicBezTo>
                <a:cubicBezTo>
                  <a:pt x="108" y="101"/>
                  <a:pt x="107" y="102"/>
                  <a:pt x="107" y="104"/>
                </a:cubicBezTo>
                <a:cubicBezTo>
                  <a:pt x="107" y="105"/>
                  <a:pt x="108" y="106"/>
                  <a:pt x="109" y="106"/>
                </a:cubicBezTo>
                <a:cubicBezTo>
                  <a:pt x="121" y="106"/>
                  <a:pt x="131" y="97"/>
                  <a:pt x="131" y="85"/>
                </a:cubicBezTo>
                <a:cubicBezTo>
                  <a:pt x="131" y="69"/>
                  <a:pt x="131" y="69"/>
                  <a:pt x="131" y="69"/>
                </a:cubicBezTo>
                <a:cubicBezTo>
                  <a:pt x="131" y="57"/>
                  <a:pt x="121" y="48"/>
                  <a:pt x="109" y="4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51" name="Freeform 1148">
            <a:extLst>
              <a:ext uri="{FF2B5EF4-FFF2-40B4-BE49-F238E27FC236}">
                <a16:creationId xmlns:a16="http://schemas.microsoft.com/office/drawing/2014/main" xmlns="" id="{D8B54245-6EB2-4647-976A-82C07B18F6BC}"/>
              </a:ext>
            </a:extLst>
          </p:cNvPr>
          <p:cNvSpPr>
            <a:spLocks noEditPoints="1"/>
          </p:cNvSpPr>
          <p:nvPr/>
        </p:nvSpPr>
        <p:spPr bwMode="auto">
          <a:xfrm>
            <a:off x="8721725" y="4086225"/>
            <a:ext cx="547688" cy="552450"/>
          </a:xfrm>
          <a:custGeom>
            <a:avLst/>
            <a:gdLst>
              <a:gd name="T0" fmla="*/ 121 w 160"/>
              <a:gd name="T1" fmla="*/ 29 h 160"/>
              <a:gd name="T2" fmla="*/ 94 w 160"/>
              <a:gd name="T3" fmla="*/ 0 h 160"/>
              <a:gd name="T4" fmla="*/ 41 w 160"/>
              <a:gd name="T5" fmla="*/ 29 h 160"/>
              <a:gd name="T6" fmla="*/ 0 w 160"/>
              <a:gd name="T7" fmla="*/ 29 h 160"/>
              <a:gd name="T8" fmla="*/ 80 w 160"/>
              <a:gd name="T9" fmla="*/ 160 h 160"/>
              <a:gd name="T10" fmla="*/ 157 w 160"/>
              <a:gd name="T11" fmla="*/ 58 h 160"/>
              <a:gd name="T12" fmla="*/ 96 w 160"/>
              <a:gd name="T13" fmla="*/ 29 h 160"/>
              <a:gd name="T14" fmla="*/ 69 w 160"/>
              <a:gd name="T15" fmla="*/ 29 h 160"/>
              <a:gd name="T16" fmla="*/ 94 w 160"/>
              <a:gd name="T17" fmla="*/ 16 h 160"/>
              <a:gd name="T18" fmla="*/ 81 w 160"/>
              <a:gd name="T19" fmla="*/ 29 h 160"/>
              <a:gd name="T20" fmla="*/ 101 w 160"/>
              <a:gd name="T21" fmla="*/ 21 h 160"/>
              <a:gd name="T22" fmla="*/ 59 w 160"/>
              <a:gd name="T23" fmla="*/ 17 h 160"/>
              <a:gd name="T24" fmla="*/ 64 w 160"/>
              <a:gd name="T25" fmla="*/ 29 h 160"/>
              <a:gd name="T26" fmla="*/ 11 w 160"/>
              <a:gd name="T27" fmla="*/ 35 h 160"/>
              <a:gd name="T28" fmla="*/ 41 w 160"/>
              <a:gd name="T29" fmla="*/ 35 h 160"/>
              <a:gd name="T30" fmla="*/ 69 w 160"/>
              <a:gd name="T31" fmla="*/ 35 h 160"/>
              <a:gd name="T32" fmla="*/ 105 w 160"/>
              <a:gd name="T33" fmla="*/ 35 h 160"/>
              <a:gd name="T34" fmla="*/ 135 w 160"/>
              <a:gd name="T35" fmla="*/ 35 h 160"/>
              <a:gd name="T36" fmla="*/ 105 w 160"/>
              <a:gd name="T37" fmla="*/ 91 h 160"/>
              <a:gd name="T38" fmla="*/ 5 w 160"/>
              <a:gd name="T39" fmla="*/ 41 h 160"/>
              <a:gd name="T40" fmla="*/ 69 w 160"/>
              <a:gd name="T41" fmla="*/ 80 h 160"/>
              <a:gd name="T42" fmla="*/ 13 w 160"/>
              <a:gd name="T43" fmla="*/ 142 h 160"/>
              <a:gd name="T44" fmla="*/ 13 w 160"/>
              <a:gd name="T45" fmla="*/ 78 h 160"/>
              <a:gd name="T46" fmla="*/ 77 w 160"/>
              <a:gd name="T47" fmla="*/ 109 h 160"/>
              <a:gd name="T48" fmla="*/ 147 w 160"/>
              <a:gd name="T49" fmla="*/ 143 h 160"/>
              <a:gd name="T50" fmla="*/ 83 w 160"/>
              <a:gd name="T51" fmla="*/ 109 h 160"/>
              <a:gd name="T52" fmla="*/ 147 w 160"/>
              <a:gd name="T53" fmla="*/ 80 h 160"/>
              <a:gd name="T54" fmla="*/ 77 w 160"/>
              <a:gd name="T55" fmla="*/ 96 h 160"/>
              <a:gd name="T56" fmla="*/ 88 w 160"/>
              <a:gd name="T57" fmla="*/ 92 h 160"/>
              <a:gd name="T58" fmla="*/ 76 w 160"/>
              <a:gd name="T59" fmla="*/ 96 h 160"/>
              <a:gd name="T60" fmla="*/ 101 w 160"/>
              <a:gd name="T61" fmla="*/ 85 h 160"/>
              <a:gd name="T62" fmla="*/ 101 w 160"/>
              <a:gd name="T63" fmla="*/ 85 h 160"/>
              <a:gd name="T64" fmla="*/ 112 w 160"/>
              <a:gd name="T65" fmla="*/ 79 h 160"/>
              <a:gd name="T66" fmla="*/ 130 w 160"/>
              <a:gd name="T67" fmla="*/ 75 h 160"/>
              <a:gd name="T68" fmla="*/ 143 w 160"/>
              <a:gd name="T69" fmla="*/ 61 h 160"/>
              <a:gd name="T70" fmla="*/ 141 w 160"/>
              <a:gd name="T71" fmla="*/ 61 h 160"/>
              <a:gd name="T72" fmla="*/ 133 w 160"/>
              <a:gd name="T73" fmla="*/ 68 h 160"/>
              <a:gd name="T74" fmla="*/ 149 w 160"/>
              <a:gd name="T75" fmla="*/ 44 h 160"/>
              <a:gd name="T76" fmla="*/ 46 w 160"/>
              <a:gd name="T77" fmla="*/ 84 h 160"/>
              <a:gd name="T78" fmla="*/ 44 w 160"/>
              <a:gd name="T79" fmla="*/ 84 h 160"/>
              <a:gd name="T80" fmla="*/ 17 w 160"/>
              <a:gd name="T81" fmla="*/ 61 h 160"/>
              <a:gd name="T82" fmla="*/ 27 w 160"/>
              <a:gd name="T83" fmla="*/ 68 h 160"/>
              <a:gd name="T84" fmla="*/ 34 w 160"/>
              <a:gd name="T85" fmla="*/ 80 h 160"/>
              <a:gd name="T86" fmla="*/ 31 w 160"/>
              <a:gd name="T87" fmla="*/ 78 h 160"/>
              <a:gd name="T88" fmla="*/ 11 w 160"/>
              <a:gd name="T89" fmla="*/ 47 h 160"/>
              <a:gd name="T90" fmla="*/ 59 w 160"/>
              <a:gd name="T91" fmla="*/ 80 h 160"/>
              <a:gd name="T92" fmla="*/ 141 w 160"/>
              <a:gd name="T93" fmla="*/ 133 h 160"/>
              <a:gd name="T94" fmla="*/ 141 w 160"/>
              <a:gd name="T95" fmla="*/ 91 h 160"/>
              <a:gd name="T96" fmla="*/ 144 w 160"/>
              <a:gd name="T97" fmla="*/ 101 h 160"/>
              <a:gd name="T98" fmla="*/ 144 w 160"/>
              <a:gd name="T99" fmla="*/ 101 h 160"/>
              <a:gd name="T100" fmla="*/ 147 w 160"/>
              <a:gd name="T101" fmla="*/ 117 h 160"/>
              <a:gd name="T102" fmla="*/ 19 w 160"/>
              <a:gd name="T103" fmla="*/ 132 h 160"/>
              <a:gd name="T104" fmla="*/ 16 w 160"/>
              <a:gd name="T105" fmla="*/ 121 h 160"/>
              <a:gd name="T106" fmla="*/ 13 w 160"/>
              <a:gd name="T107" fmla="*/ 92 h 160"/>
              <a:gd name="T108" fmla="*/ 13 w 160"/>
              <a:gd name="T109" fmla="*/ 102 h 160"/>
              <a:gd name="T110" fmla="*/ 96 w 160"/>
              <a:gd name="T111" fmla="*/ 43 h 160"/>
              <a:gd name="T112" fmla="*/ 69 w 160"/>
              <a:gd name="T113" fmla="*/ 53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60" h="160">
                <a:moveTo>
                  <a:pt x="160" y="29"/>
                </a:moveTo>
                <a:cubicBezTo>
                  <a:pt x="149" y="29"/>
                  <a:pt x="149" y="29"/>
                  <a:pt x="149" y="29"/>
                </a:cubicBezTo>
                <a:cubicBezTo>
                  <a:pt x="145" y="29"/>
                  <a:pt x="145" y="29"/>
                  <a:pt x="145" y="29"/>
                </a:cubicBezTo>
                <a:cubicBezTo>
                  <a:pt x="135" y="29"/>
                  <a:pt x="135" y="29"/>
                  <a:pt x="135" y="29"/>
                </a:cubicBezTo>
                <a:cubicBezTo>
                  <a:pt x="132" y="29"/>
                  <a:pt x="132" y="29"/>
                  <a:pt x="132" y="29"/>
                </a:cubicBezTo>
                <a:cubicBezTo>
                  <a:pt x="121" y="29"/>
                  <a:pt x="121" y="29"/>
                  <a:pt x="121" y="29"/>
                </a:cubicBezTo>
                <a:cubicBezTo>
                  <a:pt x="119" y="29"/>
                  <a:pt x="119" y="29"/>
                  <a:pt x="119" y="29"/>
                </a:cubicBezTo>
                <a:cubicBezTo>
                  <a:pt x="117" y="29"/>
                  <a:pt x="117" y="29"/>
                  <a:pt x="117" y="29"/>
                </a:cubicBezTo>
                <a:cubicBezTo>
                  <a:pt x="117" y="21"/>
                  <a:pt x="117" y="21"/>
                  <a:pt x="117" y="21"/>
                </a:cubicBezTo>
                <a:cubicBezTo>
                  <a:pt x="112" y="21"/>
                  <a:pt x="112" y="21"/>
                  <a:pt x="112" y="21"/>
                </a:cubicBezTo>
                <a:cubicBezTo>
                  <a:pt x="112" y="18"/>
                  <a:pt x="112" y="18"/>
                  <a:pt x="112" y="18"/>
                </a:cubicBezTo>
                <a:cubicBezTo>
                  <a:pt x="112" y="8"/>
                  <a:pt x="104" y="0"/>
                  <a:pt x="94" y="0"/>
                </a:cubicBezTo>
                <a:cubicBezTo>
                  <a:pt x="66" y="0"/>
                  <a:pt x="66" y="0"/>
                  <a:pt x="66" y="0"/>
                </a:cubicBezTo>
                <a:cubicBezTo>
                  <a:pt x="56" y="0"/>
                  <a:pt x="48" y="8"/>
                  <a:pt x="48" y="18"/>
                </a:cubicBezTo>
                <a:cubicBezTo>
                  <a:pt x="48" y="21"/>
                  <a:pt x="48" y="21"/>
                  <a:pt x="48" y="21"/>
                </a:cubicBezTo>
                <a:cubicBezTo>
                  <a:pt x="43" y="21"/>
                  <a:pt x="43" y="21"/>
                  <a:pt x="43" y="21"/>
                </a:cubicBezTo>
                <a:cubicBezTo>
                  <a:pt x="43" y="29"/>
                  <a:pt x="43" y="29"/>
                  <a:pt x="43" y="29"/>
                </a:cubicBezTo>
                <a:cubicBezTo>
                  <a:pt x="41" y="29"/>
                  <a:pt x="41" y="29"/>
                  <a:pt x="41" y="29"/>
                </a:cubicBezTo>
                <a:cubicBezTo>
                  <a:pt x="39" y="29"/>
                  <a:pt x="39" y="29"/>
                  <a:pt x="39" y="29"/>
                </a:cubicBezTo>
                <a:cubicBezTo>
                  <a:pt x="28" y="29"/>
                  <a:pt x="28" y="29"/>
                  <a:pt x="28" y="29"/>
                </a:cubicBezTo>
                <a:cubicBezTo>
                  <a:pt x="25" y="29"/>
                  <a:pt x="25" y="29"/>
                  <a:pt x="25" y="29"/>
                </a:cubicBezTo>
                <a:cubicBezTo>
                  <a:pt x="15" y="29"/>
                  <a:pt x="15" y="29"/>
                  <a:pt x="15" y="29"/>
                </a:cubicBezTo>
                <a:cubicBezTo>
                  <a:pt x="11" y="29"/>
                  <a:pt x="11" y="29"/>
                  <a:pt x="11" y="29"/>
                </a:cubicBezTo>
                <a:cubicBezTo>
                  <a:pt x="0" y="29"/>
                  <a:pt x="0" y="29"/>
                  <a:pt x="0" y="29"/>
                </a:cubicBezTo>
                <a:cubicBezTo>
                  <a:pt x="0" y="41"/>
                  <a:pt x="0" y="41"/>
                  <a:pt x="0" y="41"/>
                </a:cubicBezTo>
                <a:cubicBezTo>
                  <a:pt x="0" y="47"/>
                  <a:pt x="1" y="52"/>
                  <a:pt x="3" y="58"/>
                </a:cubicBezTo>
                <a:cubicBezTo>
                  <a:pt x="3" y="137"/>
                  <a:pt x="3" y="137"/>
                  <a:pt x="3" y="137"/>
                </a:cubicBezTo>
                <a:cubicBezTo>
                  <a:pt x="3" y="142"/>
                  <a:pt x="6" y="147"/>
                  <a:pt x="12" y="148"/>
                </a:cubicBezTo>
                <a:cubicBezTo>
                  <a:pt x="37" y="155"/>
                  <a:pt x="37" y="155"/>
                  <a:pt x="37" y="155"/>
                </a:cubicBezTo>
                <a:cubicBezTo>
                  <a:pt x="51" y="158"/>
                  <a:pt x="65" y="160"/>
                  <a:pt x="80" y="160"/>
                </a:cubicBezTo>
                <a:cubicBezTo>
                  <a:pt x="80" y="160"/>
                  <a:pt x="80" y="160"/>
                  <a:pt x="80" y="160"/>
                </a:cubicBezTo>
                <a:cubicBezTo>
                  <a:pt x="80" y="160"/>
                  <a:pt x="80" y="160"/>
                  <a:pt x="80" y="160"/>
                </a:cubicBezTo>
                <a:cubicBezTo>
                  <a:pt x="95" y="160"/>
                  <a:pt x="109" y="158"/>
                  <a:pt x="123" y="155"/>
                </a:cubicBezTo>
                <a:cubicBezTo>
                  <a:pt x="148" y="148"/>
                  <a:pt x="148" y="148"/>
                  <a:pt x="148" y="148"/>
                </a:cubicBezTo>
                <a:cubicBezTo>
                  <a:pt x="154" y="147"/>
                  <a:pt x="157" y="142"/>
                  <a:pt x="157" y="137"/>
                </a:cubicBezTo>
                <a:cubicBezTo>
                  <a:pt x="157" y="58"/>
                  <a:pt x="157" y="58"/>
                  <a:pt x="157" y="58"/>
                </a:cubicBezTo>
                <a:cubicBezTo>
                  <a:pt x="159" y="52"/>
                  <a:pt x="160" y="47"/>
                  <a:pt x="160" y="41"/>
                </a:cubicBezTo>
                <a:lnTo>
                  <a:pt x="160" y="29"/>
                </a:lnTo>
                <a:close/>
                <a:moveTo>
                  <a:pt x="112" y="29"/>
                </a:moveTo>
                <a:cubicBezTo>
                  <a:pt x="108" y="29"/>
                  <a:pt x="108" y="29"/>
                  <a:pt x="108" y="29"/>
                </a:cubicBezTo>
                <a:cubicBezTo>
                  <a:pt x="105" y="29"/>
                  <a:pt x="105" y="29"/>
                  <a:pt x="105" y="29"/>
                </a:cubicBezTo>
                <a:cubicBezTo>
                  <a:pt x="96" y="29"/>
                  <a:pt x="96" y="29"/>
                  <a:pt x="96" y="29"/>
                </a:cubicBezTo>
                <a:cubicBezTo>
                  <a:pt x="96" y="27"/>
                  <a:pt x="96" y="27"/>
                  <a:pt x="96" y="27"/>
                </a:cubicBezTo>
                <a:cubicBezTo>
                  <a:pt x="112" y="27"/>
                  <a:pt x="112" y="27"/>
                  <a:pt x="112" y="27"/>
                </a:cubicBezTo>
                <a:lnTo>
                  <a:pt x="112" y="29"/>
                </a:lnTo>
                <a:close/>
                <a:moveTo>
                  <a:pt x="81" y="29"/>
                </a:moveTo>
                <a:cubicBezTo>
                  <a:pt x="79" y="29"/>
                  <a:pt x="79" y="29"/>
                  <a:pt x="79" y="29"/>
                </a:cubicBezTo>
                <a:cubicBezTo>
                  <a:pt x="69" y="29"/>
                  <a:pt x="69" y="29"/>
                  <a:pt x="69" y="29"/>
                </a:cubicBezTo>
                <a:cubicBezTo>
                  <a:pt x="69" y="21"/>
                  <a:pt x="69" y="21"/>
                  <a:pt x="69" y="21"/>
                </a:cubicBezTo>
                <a:cubicBezTo>
                  <a:pt x="64" y="21"/>
                  <a:pt x="64" y="21"/>
                  <a:pt x="64" y="21"/>
                </a:cubicBezTo>
                <a:cubicBezTo>
                  <a:pt x="64" y="17"/>
                  <a:pt x="64" y="17"/>
                  <a:pt x="64" y="17"/>
                </a:cubicBezTo>
                <a:cubicBezTo>
                  <a:pt x="64" y="16"/>
                  <a:pt x="64" y="16"/>
                  <a:pt x="65" y="16"/>
                </a:cubicBezTo>
                <a:cubicBezTo>
                  <a:pt x="65" y="16"/>
                  <a:pt x="65" y="16"/>
                  <a:pt x="66" y="16"/>
                </a:cubicBezTo>
                <a:cubicBezTo>
                  <a:pt x="75" y="20"/>
                  <a:pt x="85" y="20"/>
                  <a:pt x="94" y="16"/>
                </a:cubicBezTo>
                <a:cubicBezTo>
                  <a:pt x="95" y="16"/>
                  <a:pt x="95" y="16"/>
                  <a:pt x="95" y="16"/>
                </a:cubicBezTo>
                <a:cubicBezTo>
                  <a:pt x="96" y="16"/>
                  <a:pt x="96" y="16"/>
                  <a:pt x="96" y="17"/>
                </a:cubicBezTo>
                <a:cubicBezTo>
                  <a:pt x="96" y="21"/>
                  <a:pt x="96" y="21"/>
                  <a:pt x="96" y="21"/>
                </a:cubicBezTo>
                <a:cubicBezTo>
                  <a:pt x="91" y="21"/>
                  <a:pt x="91" y="21"/>
                  <a:pt x="91" y="21"/>
                </a:cubicBezTo>
                <a:cubicBezTo>
                  <a:pt x="91" y="29"/>
                  <a:pt x="91" y="29"/>
                  <a:pt x="91" y="29"/>
                </a:cubicBezTo>
                <a:lnTo>
                  <a:pt x="81" y="29"/>
                </a:lnTo>
                <a:close/>
                <a:moveTo>
                  <a:pt x="53" y="18"/>
                </a:moveTo>
                <a:cubicBezTo>
                  <a:pt x="53" y="11"/>
                  <a:pt x="59" y="5"/>
                  <a:pt x="66" y="5"/>
                </a:cubicBezTo>
                <a:cubicBezTo>
                  <a:pt x="94" y="5"/>
                  <a:pt x="94" y="5"/>
                  <a:pt x="94" y="5"/>
                </a:cubicBezTo>
                <a:cubicBezTo>
                  <a:pt x="101" y="5"/>
                  <a:pt x="107" y="11"/>
                  <a:pt x="107" y="18"/>
                </a:cubicBezTo>
                <a:cubicBezTo>
                  <a:pt x="107" y="21"/>
                  <a:pt x="107" y="21"/>
                  <a:pt x="107" y="21"/>
                </a:cubicBezTo>
                <a:cubicBezTo>
                  <a:pt x="101" y="21"/>
                  <a:pt x="101" y="21"/>
                  <a:pt x="101" y="21"/>
                </a:cubicBezTo>
                <a:cubicBezTo>
                  <a:pt x="101" y="17"/>
                  <a:pt x="101" y="17"/>
                  <a:pt x="101" y="17"/>
                </a:cubicBezTo>
                <a:cubicBezTo>
                  <a:pt x="101" y="15"/>
                  <a:pt x="100" y="13"/>
                  <a:pt x="98" y="12"/>
                </a:cubicBezTo>
                <a:cubicBezTo>
                  <a:pt x="96" y="10"/>
                  <a:pt x="94" y="10"/>
                  <a:pt x="92" y="11"/>
                </a:cubicBezTo>
                <a:cubicBezTo>
                  <a:pt x="84" y="14"/>
                  <a:pt x="76" y="14"/>
                  <a:pt x="68" y="11"/>
                </a:cubicBezTo>
                <a:cubicBezTo>
                  <a:pt x="66" y="10"/>
                  <a:pt x="64" y="10"/>
                  <a:pt x="62" y="12"/>
                </a:cubicBezTo>
                <a:cubicBezTo>
                  <a:pt x="60" y="13"/>
                  <a:pt x="59" y="15"/>
                  <a:pt x="59" y="17"/>
                </a:cubicBezTo>
                <a:cubicBezTo>
                  <a:pt x="59" y="21"/>
                  <a:pt x="59" y="21"/>
                  <a:pt x="59" y="21"/>
                </a:cubicBezTo>
                <a:cubicBezTo>
                  <a:pt x="53" y="21"/>
                  <a:pt x="53" y="21"/>
                  <a:pt x="53" y="21"/>
                </a:cubicBezTo>
                <a:lnTo>
                  <a:pt x="53" y="18"/>
                </a:lnTo>
                <a:close/>
                <a:moveTo>
                  <a:pt x="48" y="27"/>
                </a:moveTo>
                <a:cubicBezTo>
                  <a:pt x="64" y="27"/>
                  <a:pt x="64" y="27"/>
                  <a:pt x="64" y="27"/>
                </a:cubicBezTo>
                <a:cubicBezTo>
                  <a:pt x="64" y="29"/>
                  <a:pt x="64" y="29"/>
                  <a:pt x="64" y="29"/>
                </a:cubicBezTo>
                <a:cubicBezTo>
                  <a:pt x="55" y="29"/>
                  <a:pt x="55" y="29"/>
                  <a:pt x="55" y="29"/>
                </a:cubicBezTo>
                <a:cubicBezTo>
                  <a:pt x="52" y="29"/>
                  <a:pt x="52" y="29"/>
                  <a:pt x="52" y="29"/>
                </a:cubicBezTo>
                <a:cubicBezTo>
                  <a:pt x="48" y="29"/>
                  <a:pt x="48" y="29"/>
                  <a:pt x="48" y="29"/>
                </a:cubicBezTo>
                <a:lnTo>
                  <a:pt x="48" y="27"/>
                </a:lnTo>
                <a:close/>
                <a:moveTo>
                  <a:pt x="5" y="35"/>
                </a:moveTo>
                <a:cubicBezTo>
                  <a:pt x="11" y="35"/>
                  <a:pt x="11" y="35"/>
                  <a:pt x="11" y="35"/>
                </a:cubicBezTo>
                <a:cubicBezTo>
                  <a:pt x="12" y="35"/>
                  <a:pt x="12" y="36"/>
                  <a:pt x="13" y="36"/>
                </a:cubicBezTo>
                <a:cubicBezTo>
                  <a:pt x="14" y="36"/>
                  <a:pt x="15" y="35"/>
                  <a:pt x="16" y="35"/>
                </a:cubicBezTo>
                <a:cubicBezTo>
                  <a:pt x="25" y="35"/>
                  <a:pt x="25" y="35"/>
                  <a:pt x="25" y="35"/>
                </a:cubicBezTo>
                <a:cubicBezTo>
                  <a:pt x="28" y="35"/>
                  <a:pt x="28" y="35"/>
                  <a:pt x="28" y="35"/>
                </a:cubicBezTo>
                <a:cubicBezTo>
                  <a:pt x="39" y="35"/>
                  <a:pt x="39" y="35"/>
                  <a:pt x="39" y="35"/>
                </a:cubicBezTo>
                <a:cubicBezTo>
                  <a:pt x="41" y="35"/>
                  <a:pt x="41" y="35"/>
                  <a:pt x="41" y="35"/>
                </a:cubicBezTo>
                <a:cubicBezTo>
                  <a:pt x="43" y="35"/>
                  <a:pt x="43" y="35"/>
                  <a:pt x="43" y="35"/>
                </a:cubicBezTo>
                <a:cubicBezTo>
                  <a:pt x="52" y="35"/>
                  <a:pt x="52" y="35"/>
                  <a:pt x="52" y="35"/>
                </a:cubicBezTo>
                <a:cubicBezTo>
                  <a:pt x="55" y="35"/>
                  <a:pt x="55" y="35"/>
                  <a:pt x="55" y="35"/>
                </a:cubicBezTo>
                <a:cubicBezTo>
                  <a:pt x="65" y="35"/>
                  <a:pt x="65" y="35"/>
                  <a:pt x="65" y="35"/>
                </a:cubicBezTo>
                <a:cubicBezTo>
                  <a:pt x="68" y="35"/>
                  <a:pt x="68" y="35"/>
                  <a:pt x="68" y="35"/>
                </a:cubicBezTo>
                <a:cubicBezTo>
                  <a:pt x="69" y="35"/>
                  <a:pt x="69" y="35"/>
                  <a:pt x="69" y="35"/>
                </a:cubicBezTo>
                <a:cubicBezTo>
                  <a:pt x="79" y="35"/>
                  <a:pt x="79" y="35"/>
                  <a:pt x="79" y="35"/>
                </a:cubicBezTo>
                <a:cubicBezTo>
                  <a:pt x="81" y="35"/>
                  <a:pt x="81" y="35"/>
                  <a:pt x="81" y="35"/>
                </a:cubicBezTo>
                <a:cubicBezTo>
                  <a:pt x="91" y="35"/>
                  <a:pt x="91" y="35"/>
                  <a:pt x="91" y="35"/>
                </a:cubicBezTo>
                <a:cubicBezTo>
                  <a:pt x="92" y="35"/>
                  <a:pt x="92" y="35"/>
                  <a:pt x="92" y="35"/>
                </a:cubicBezTo>
                <a:cubicBezTo>
                  <a:pt x="95" y="35"/>
                  <a:pt x="95" y="35"/>
                  <a:pt x="95" y="35"/>
                </a:cubicBezTo>
                <a:cubicBezTo>
                  <a:pt x="105" y="35"/>
                  <a:pt x="105" y="35"/>
                  <a:pt x="105" y="35"/>
                </a:cubicBezTo>
                <a:cubicBezTo>
                  <a:pt x="108" y="35"/>
                  <a:pt x="108" y="35"/>
                  <a:pt x="108" y="35"/>
                </a:cubicBezTo>
                <a:cubicBezTo>
                  <a:pt x="117" y="35"/>
                  <a:pt x="117" y="35"/>
                  <a:pt x="117" y="35"/>
                </a:cubicBezTo>
                <a:cubicBezTo>
                  <a:pt x="119" y="35"/>
                  <a:pt x="119" y="35"/>
                  <a:pt x="119" y="35"/>
                </a:cubicBezTo>
                <a:cubicBezTo>
                  <a:pt x="121" y="35"/>
                  <a:pt x="121" y="35"/>
                  <a:pt x="121" y="35"/>
                </a:cubicBezTo>
                <a:cubicBezTo>
                  <a:pt x="132" y="35"/>
                  <a:pt x="132" y="35"/>
                  <a:pt x="132" y="35"/>
                </a:cubicBezTo>
                <a:cubicBezTo>
                  <a:pt x="135" y="35"/>
                  <a:pt x="135" y="35"/>
                  <a:pt x="135" y="35"/>
                </a:cubicBezTo>
                <a:cubicBezTo>
                  <a:pt x="144" y="35"/>
                  <a:pt x="144" y="35"/>
                  <a:pt x="144" y="35"/>
                </a:cubicBezTo>
                <a:cubicBezTo>
                  <a:pt x="145" y="35"/>
                  <a:pt x="146" y="36"/>
                  <a:pt x="147" y="36"/>
                </a:cubicBezTo>
                <a:cubicBezTo>
                  <a:pt x="148" y="36"/>
                  <a:pt x="148" y="35"/>
                  <a:pt x="149" y="35"/>
                </a:cubicBezTo>
                <a:cubicBezTo>
                  <a:pt x="155" y="35"/>
                  <a:pt x="155" y="35"/>
                  <a:pt x="155" y="35"/>
                </a:cubicBezTo>
                <a:cubicBezTo>
                  <a:pt x="155" y="41"/>
                  <a:pt x="155" y="41"/>
                  <a:pt x="155" y="41"/>
                </a:cubicBezTo>
                <a:cubicBezTo>
                  <a:pt x="155" y="68"/>
                  <a:pt x="132" y="91"/>
                  <a:pt x="105" y="91"/>
                </a:cubicBezTo>
                <a:cubicBezTo>
                  <a:pt x="96" y="91"/>
                  <a:pt x="96" y="91"/>
                  <a:pt x="96" y="91"/>
                </a:cubicBezTo>
                <a:cubicBezTo>
                  <a:pt x="96" y="75"/>
                  <a:pt x="96" y="75"/>
                  <a:pt x="96" y="75"/>
                </a:cubicBezTo>
                <a:cubicBezTo>
                  <a:pt x="64" y="75"/>
                  <a:pt x="64" y="75"/>
                  <a:pt x="64" y="75"/>
                </a:cubicBezTo>
                <a:cubicBezTo>
                  <a:pt x="64" y="91"/>
                  <a:pt x="64" y="91"/>
                  <a:pt x="64" y="91"/>
                </a:cubicBezTo>
                <a:cubicBezTo>
                  <a:pt x="55" y="91"/>
                  <a:pt x="55" y="91"/>
                  <a:pt x="55" y="91"/>
                </a:cubicBezTo>
                <a:cubicBezTo>
                  <a:pt x="28" y="91"/>
                  <a:pt x="5" y="68"/>
                  <a:pt x="5" y="41"/>
                </a:cubicBezTo>
                <a:lnTo>
                  <a:pt x="5" y="35"/>
                </a:lnTo>
                <a:close/>
                <a:moveTo>
                  <a:pt x="91" y="96"/>
                </a:moveTo>
                <a:cubicBezTo>
                  <a:pt x="91" y="104"/>
                  <a:pt x="91" y="104"/>
                  <a:pt x="91" y="104"/>
                </a:cubicBezTo>
                <a:cubicBezTo>
                  <a:pt x="69" y="104"/>
                  <a:pt x="69" y="104"/>
                  <a:pt x="69" y="104"/>
                </a:cubicBezTo>
                <a:cubicBezTo>
                  <a:pt x="69" y="96"/>
                  <a:pt x="69" y="96"/>
                  <a:pt x="69" y="96"/>
                </a:cubicBezTo>
                <a:cubicBezTo>
                  <a:pt x="69" y="80"/>
                  <a:pt x="69" y="80"/>
                  <a:pt x="69" y="80"/>
                </a:cubicBezTo>
                <a:cubicBezTo>
                  <a:pt x="91" y="80"/>
                  <a:pt x="91" y="80"/>
                  <a:pt x="91" y="80"/>
                </a:cubicBezTo>
                <a:lnTo>
                  <a:pt x="91" y="96"/>
                </a:lnTo>
                <a:close/>
                <a:moveTo>
                  <a:pt x="19" y="145"/>
                </a:moveTo>
                <a:cubicBezTo>
                  <a:pt x="19" y="142"/>
                  <a:pt x="19" y="142"/>
                  <a:pt x="19" y="142"/>
                </a:cubicBezTo>
                <a:cubicBezTo>
                  <a:pt x="19" y="141"/>
                  <a:pt x="17" y="140"/>
                  <a:pt x="16" y="140"/>
                </a:cubicBezTo>
                <a:cubicBezTo>
                  <a:pt x="15" y="140"/>
                  <a:pt x="13" y="141"/>
                  <a:pt x="13" y="142"/>
                </a:cubicBezTo>
                <a:cubicBezTo>
                  <a:pt x="13" y="143"/>
                  <a:pt x="13" y="143"/>
                  <a:pt x="13" y="143"/>
                </a:cubicBezTo>
                <a:cubicBezTo>
                  <a:pt x="13" y="143"/>
                  <a:pt x="13" y="143"/>
                  <a:pt x="13" y="143"/>
                </a:cubicBezTo>
                <a:cubicBezTo>
                  <a:pt x="10" y="142"/>
                  <a:pt x="8" y="140"/>
                  <a:pt x="8" y="137"/>
                </a:cubicBezTo>
                <a:cubicBezTo>
                  <a:pt x="8" y="69"/>
                  <a:pt x="8" y="69"/>
                  <a:pt x="8" y="69"/>
                </a:cubicBezTo>
                <a:cubicBezTo>
                  <a:pt x="10" y="72"/>
                  <a:pt x="11" y="74"/>
                  <a:pt x="13" y="77"/>
                </a:cubicBezTo>
                <a:cubicBezTo>
                  <a:pt x="13" y="78"/>
                  <a:pt x="13" y="78"/>
                  <a:pt x="13" y="78"/>
                </a:cubicBezTo>
                <a:cubicBezTo>
                  <a:pt x="13" y="80"/>
                  <a:pt x="15" y="81"/>
                  <a:pt x="16" y="81"/>
                </a:cubicBezTo>
                <a:cubicBezTo>
                  <a:pt x="16" y="81"/>
                  <a:pt x="17" y="81"/>
                  <a:pt x="17" y="81"/>
                </a:cubicBezTo>
                <a:cubicBezTo>
                  <a:pt x="27" y="90"/>
                  <a:pt x="41" y="96"/>
                  <a:pt x="55" y="96"/>
                </a:cubicBezTo>
                <a:cubicBezTo>
                  <a:pt x="64" y="96"/>
                  <a:pt x="64" y="96"/>
                  <a:pt x="64" y="96"/>
                </a:cubicBezTo>
                <a:cubicBezTo>
                  <a:pt x="64" y="109"/>
                  <a:pt x="64" y="109"/>
                  <a:pt x="64" y="109"/>
                </a:cubicBezTo>
                <a:cubicBezTo>
                  <a:pt x="77" y="109"/>
                  <a:pt x="77" y="109"/>
                  <a:pt x="77" y="109"/>
                </a:cubicBezTo>
                <a:cubicBezTo>
                  <a:pt x="77" y="155"/>
                  <a:pt x="77" y="155"/>
                  <a:pt x="77" y="155"/>
                </a:cubicBezTo>
                <a:cubicBezTo>
                  <a:pt x="64" y="154"/>
                  <a:pt x="51" y="153"/>
                  <a:pt x="38" y="149"/>
                </a:cubicBezTo>
                <a:lnTo>
                  <a:pt x="19" y="145"/>
                </a:lnTo>
                <a:close/>
                <a:moveTo>
                  <a:pt x="152" y="137"/>
                </a:moveTo>
                <a:cubicBezTo>
                  <a:pt x="152" y="140"/>
                  <a:pt x="150" y="142"/>
                  <a:pt x="147" y="143"/>
                </a:cubicBezTo>
                <a:cubicBezTo>
                  <a:pt x="147" y="143"/>
                  <a:pt x="147" y="143"/>
                  <a:pt x="147" y="143"/>
                </a:cubicBezTo>
                <a:cubicBezTo>
                  <a:pt x="146" y="142"/>
                  <a:pt x="145" y="141"/>
                  <a:pt x="144" y="141"/>
                </a:cubicBezTo>
                <a:cubicBezTo>
                  <a:pt x="143" y="141"/>
                  <a:pt x="141" y="143"/>
                  <a:pt x="141" y="144"/>
                </a:cubicBezTo>
                <a:cubicBezTo>
                  <a:pt x="141" y="145"/>
                  <a:pt x="141" y="145"/>
                  <a:pt x="141" y="145"/>
                </a:cubicBezTo>
                <a:cubicBezTo>
                  <a:pt x="122" y="149"/>
                  <a:pt x="122" y="149"/>
                  <a:pt x="122" y="149"/>
                </a:cubicBezTo>
                <a:cubicBezTo>
                  <a:pt x="109" y="153"/>
                  <a:pt x="96" y="154"/>
                  <a:pt x="83" y="155"/>
                </a:cubicBezTo>
                <a:cubicBezTo>
                  <a:pt x="83" y="109"/>
                  <a:pt x="83" y="109"/>
                  <a:pt x="83" y="109"/>
                </a:cubicBezTo>
                <a:cubicBezTo>
                  <a:pt x="96" y="109"/>
                  <a:pt x="96" y="109"/>
                  <a:pt x="96" y="109"/>
                </a:cubicBezTo>
                <a:cubicBezTo>
                  <a:pt x="96" y="96"/>
                  <a:pt x="96" y="96"/>
                  <a:pt x="96" y="96"/>
                </a:cubicBezTo>
                <a:cubicBezTo>
                  <a:pt x="105" y="96"/>
                  <a:pt x="105" y="96"/>
                  <a:pt x="105" y="96"/>
                </a:cubicBezTo>
                <a:cubicBezTo>
                  <a:pt x="119" y="96"/>
                  <a:pt x="132" y="90"/>
                  <a:pt x="142" y="82"/>
                </a:cubicBezTo>
                <a:cubicBezTo>
                  <a:pt x="142" y="82"/>
                  <a:pt x="143" y="83"/>
                  <a:pt x="144" y="83"/>
                </a:cubicBezTo>
                <a:cubicBezTo>
                  <a:pt x="145" y="83"/>
                  <a:pt x="147" y="82"/>
                  <a:pt x="147" y="80"/>
                </a:cubicBezTo>
                <a:cubicBezTo>
                  <a:pt x="147" y="77"/>
                  <a:pt x="147" y="77"/>
                  <a:pt x="147" y="77"/>
                </a:cubicBezTo>
                <a:cubicBezTo>
                  <a:pt x="147" y="77"/>
                  <a:pt x="147" y="77"/>
                  <a:pt x="147" y="77"/>
                </a:cubicBezTo>
                <a:cubicBezTo>
                  <a:pt x="149" y="74"/>
                  <a:pt x="150" y="72"/>
                  <a:pt x="152" y="69"/>
                </a:cubicBezTo>
                <a:lnTo>
                  <a:pt x="152" y="137"/>
                </a:lnTo>
                <a:close/>
                <a:moveTo>
                  <a:pt x="76" y="96"/>
                </a:moveTo>
                <a:cubicBezTo>
                  <a:pt x="77" y="96"/>
                  <a:pt x="77" y="96"/>
                  <a:pt x="77" y="96"/>
                </a:cubicBezTo>
                <a:cubicBezTo>
                  <a:pt x="77" y="99"/>
                  <a:pt x="77" y="99"/>
                  <a:pt x="77" y="99"/>
                </a:cubicBezTo>
                <a:cubicBezTo>
                  <a:pt x="77" y="100"/>
                  <a:pt x="79" y="101"/>
                  <a:pt x="80" y="101"/>
                </a:cubicBezTo>
                <a:cubicBezTo>
                  <a:pt x="81" y="101"/>
                  <a:pt x="83" y="100"/>
                  <a:pt x="83" y="99"/>
                </a:cubicBezTo>
                <a:cubicBezTo>
                  <a:pt x="83" y="96"/>
                  <a:pt x="83" y="96"/>
                  <a:pt x="83" y="96"/>
                </a:cubicBezTo>
                <a:cubicBezTo>
                  <a:pt x="84" y="96"/>
                  <a:pt x="84" y="96"/>
                  <a:pt x="84" y="96"/>
                </a:cubicBezTo>
                <a:cubicBezTo>
                  <a:pt x="86" y="96"/>
                  <a:pt x="88" y="94"/>
                  <a:pt x="88" y="92"/>
                </a:cubicBezTo>
                <a:cubicBezTo>
                  <a:pt x="88" y="87"/>
                  <a:pt x="88" y="87"/>
                  <a:pt x="88" y="87"/>
                </a:cubicBezTo>
                <a:cubicBezTo>
                  <a:pt x="88" y="85"/>
                  <a:pt x="86" y="83"/>
                  <a:pt x="84" y="83"/>
                </a:cubicBezTo>
                <a:cubicBezTo>
                  <a:pt x="76" y="83"/>
                  <a:pt x="76" y="83"/>
                  <a:pt x="76" y="83"/>
                </a:cubicBezTo>
                <a:cubicBezTo>
                  <a:pt x="74" y="83"/>
                  <a:pt x="72" y="85"/>
                  <a:pt x="72" y="87"/>
                </a:cubicBezTo>
                <a:cubicBezTo>
                  <a:pt x="72" y="92"/>
                  <a:pt x="72" y="92"/>
                  <a:pt x="72" y="92"/>
                </a:cubicBezTo>
                <a:cubicBezTo>
                  <a:pt x="72" y="94"/>
                  <a:pt x="74" y="96"/>
                  <a:pt x="76" y="96"/>
                </a:cubicBezTo>
                <a:close/>
                <a:moveTo>
                  <a:pt x="77" y="88"/>
                </a:moveTo>
                <a:cubicBezTo>
                  <a:pt x="83" y="88"/>
                  <a:pt x="83" y="88"/>
                  <a:pt x="83" y="88"/>
                </a:cubicBezTo>
                <a:cubicBezTo>
                  <a:pt x="83" y="91"/>
                  <a:pt x="83" y="91"/>
                  <a:pt x="83" y="91"/>
                </a:cubicBezTo>
                <a:cubicBezTo>
                  <a:pt x="77" y="91"/>
                  <a:pt x="77" y="91"/>
                  <a:pt x="77" y="91"/>
                </a:cubicBezTo>
                <a:lnTo>
                  <a:pt x="77" y="88"/>
                </a:lnTo>
                <a:close/>
                <a:moveTo>
                  <a:pt x="101" y="85"/>
                </a:moveTo>
                <a:cubicBezTo>
                  <a:pt x="103" y="85"/>
                  <a:pt x="103" y="85"/>
                  <a:pt x="103" y="85"/>
                </a:cubicBezTo>
                <a:cubicBezTo>
                  <a:pt x="104" y="85"/>
                  <a:pt x="105" y="84"/>
                  <a:pt x="105" y="83"/>
                </a:cubicBezTo>
                <a:cubicBezTo>
                  <a:pt x="105" y="81"/>
                  <a:pt x="104" y="80"/>
                  <a:pt x="103" y="80"/>
                </a:cubicBezTo>
                <a:cubicBezTo>
                  <a:pt x="101" y="80"/>
                  <a:pt x="101" y="80"/>
                  <a:pt x="101" y="80"/>
                </a:cubicBezTo>
                <a:cubicBezTo>
                  <a:pt x="100" y="80"/>
                  <a:pt x="99" y="81"/>
                  <a:pt x="99" y="83"/>
                </a:cubicBezTo>
                <a:cubicBezTo>
                  <a:pt x="99" y="84"/>
                  <a:pt x="100" y="85"/>
                  <a:pt x="101" y="85"/>
                </a:cubicBezTo>
                <a:close/>
                <a:moveTo>
                  <a:pt x="113" y="85"/>
                </a:moveTo>
                <a:cubicBezTo>
                  <a:pt x="113" y="85"/>
                  <a:pt x="113" y="84"/>
                  <a:pt x="114" y="84"/>
                </a:cubicBezTo>
                <a:cubicBezTo>
                  <a:pt x="114" y="84"/>
                  <a:pt x="115" y="84"/>
                  <a:pt x="116" y="84"/>
                </a:cubicBezTo>
                <a:cubicBezTo>
                  <a:pt x="118" y="83"/>
                  <a:pt x="118" y="82"/>
                  <a:pt x="118" y="81"/>
                </a:cubicBezTo>
                <a:cubicBezTo>
                  <a:pt x="118" y="79"/>
                  <a:pt x="116" y="78"/>
                  <a:pt x="115" y="79"/>
                </a:cubicBezTo>
                <a:cubicBezTo>
                  <a:pt x="114" y="79"/>
                  <a:pt x="113" y="79"/>
                  <a:pt x="112" y="79"/>
                </a:cubicBezTo>
                <a:cubicBezTo>
                  <a:pt x="111" y="80"/>
                  <a:pt x="110" y="81"/>
                  <a:pt x="110" y="82"/>
                </a:cubicBezTo>
                <a:cubicBezTo>
                  <a:pt x="111" y="84"/>
                  <a:pt x="112" y="85"/>
                  <a:pt x="113" y="85"/>
                </a:cubicBezTo>
                <a:close/>
                <a:moveTo>
                  <a:pt x="125" y="80"/>
                </a:moveTo>
                <a:cubicBezTo>
                  <a:pt x="126" y="80"/>
                  <a:pt x="126" y="80"/>
                  <a:pt x="126" y="80"/>
                </a:cubicBezTo>
                <a:cubicBezTo>
                  <a:pt x="127" y="79"/>
                  <a:pt x="128" y="79"/>
                  <a:pt x="129" y="78"/>
                </a:cubicBezTo>
                <a:cubicBezTo>
                  <a:pt x="130" y="77"/>
                  <a:pt x="130" y="76"/>
                  <a:pt x="130" y="75"/>
                </a:cubicBezTo>
                <a:cubicBezTo>
                  <a:pt x="129" y="73"/>
                  <a:pt x="127" y="73"/>
                  <a:pt x="126" y="74"/>
                </a:cubicBezTo>
                <a:cubicBezTo>
                  <a:pt x="125" y="74"/>
                  <a:pt x="125" y="75"/>
                  <a:pt x="124" y="75"/>
                </a:cubicBezTo>
                <a:cubicBezTo>
                  <a:pt x="123" y="76"/>
                  <a:pt x="122" y="77"/>
                  <a:pt x="123" y="79"/>
                </a:cubicBezTo>
                <a:cubicBezTo>
                  <a:pt x="123" y="80"/>
                  <a:pt x="124" y="80"/>
                  <a:pt x="125" y="80"/>
                </a:cubicBezTo>
                <a:close/>
                <a:moveTo>
                  <a:pt x="141" y="61"/>
                </a:moveTo>
                <a:cubicBezTo>
                  <a:pt x="142" y="61"/>
                  <a:pt x="142" y="61"/>
                  <a:pt x="143" y="61"/>
                </a:cubicBezTo>
                <a:cubicBezTo>
                  <a:pt x="144" y="61"/>
                  <a:pt x="145" y="61"/>
                  <a:pt x="145" y="60"/>
                </a:cubicBezTo>
                <a:cubicBezTo>
                  <a:pt x="145" y="59"/>
                  <a:pt x="146" y="58"/>
                  <a:pt x="146" y="57"/>
                </a:cubicBezTo>
                <a:cubicBezTo>
                  <a:pt x="147" y="56"/>
                  <a:pt x="146" y="54"/>
                  <a:pt x="145" y="54"/>
                </a:cubicBezTo>
                <a:cubicBezTo>
                  <a:pt x="143" y="53"/>
                  <a:pt x="142" y="54"/>
                  <a:pt x="141" y="55"/>
                </a:cubicBezTo>
                <a:cubicBezTo>
                  <a:pt x="141" y="56"/>
                  <a:pt x="141" y="57"/>
                  <a:pt x="140" y="58"/>
                </a:cubicBezTo>
                <a:cubicBezTo>
                  <a:pt x="140" y="59"/>
                  <a:pt x="140" y="60"/>
                  <a:pt x="141" y="61"/>
                </a:cubicBezTo>
                <a:close/>
                <a:moveTo>
                  <a:pt x="135" y="72"/>
                </a:moveTo>
                <a:cubicBezTo>
                  <a:pt x="136" y="72"/>
                  <a:pt x="137" y="72"/>
                  <a:pt x="137" y="71"/>
                </a:cubicBezTo>
                <a:cubicBezTo>
                  <a:pt x="138" y="71"/>
                  <a:pt x="138" y="70"/>
                  <a:pt x="139" y="69"/>
                </a:cubicBezTo>
                <a:cubicBezTo>
                  <a:pt x="140" y="68"/>
                  <a:pt x="140" y="66"/>
                  <a:pt x="139" y="65"/>
                </a:cubicBezTo>
                <a:cubicBezTo>
                  <a:pt x="138" y="64"/>
                  <a:pt x="136" y="65"/>
                  <a:pt x="135" y="66"/>
                </a:cubicBezTo>
                <a:cubicBezTo>
                  <a:pt x="134" y="66"/>
                  <a:pt x="134" y="67"/>
                  <a:pt x="133" y="68"/>
                </a:cubicBezTo>
                <a:cubicBezTo>
                  <a:pt x="132" y="69"/>
                  <a:pt x="132" y="70"/>
                  <a:pt x="133" y="71"/>
                </a:cubicBezTo>
                <a:cubicBezTo>
                  <a:pt x="134" y="72"/>
                  <a:pt x="135" y="72"/>
                  <a:pt x="135" y="72"/>
                </a:cubicBezTo>
                <a:close/>
                <a:moveTo>
                  <a:pt x="146" y="49"/>
                </a:moveTo>
                <a:cubicBezTo>
                  <a:pt x="146" y="49"/>
                  <a:pt x="146" y="49"/>
                  <a:pt x="146" y="49"/>
                </a:cubicBezTo>
                <a:cubicBezTo>
                  <a:pt x="148" y="49"/>
                  <a:pt x="149" y="48"/>
                  <a:pt x="149" y="47"/>
                </a:cubicBezTo>
                <a:cubicBezTo>
                  <a:pt x="149" y="46"/>
                  <a:pt x="149" y="45"/>
                  <a:pt x="149" y="44"/>
                </a:cubicBezTo>
                <a:cubicBezTo>
                  <a:pt x="149" y="42"/>
                  <a:pt x="148" y="41"/>
                  <a:pt x="147" y="41"/>
                </a:cubicBezTo>
                <a:cubicBezTo>
                  <a:pt x="145" y="41"/>
                  <a:pt x="144" y="42"/>
                  <a:pt x="144" y="44"/>
                </a:cubicBezTo>
                <a:cubicBezTo>
                  <a:pt x="144" y="44"/>
                  <a:pt x="144" y="45"/>
                  <a:pt x="144" y="46"/>
                </a:cubicBezTo>
                <a:cubicBezTo>
                  <a:pt x="143" y="47"/>
                  <a:pt x="145" y="49"/>
                  <a:pt x="146" y="49"/>
                </a:cubicBezTo>
                <a:close/>
                <a:moveTo>
                  <a:pt x="44" y="84"/>
                </a:moveTo>
                <a:cubicBezTo>
                  <a:pt x="45" y="84"/>
                  <a:pt x="46" y="84"/>
                  <a:pt x="46" y="84"/>
                </a:cubicBezTo>
                <a:cubicBezTo>
                  <a:pt x="47" y="84"/>
                  <a:pt x="47" y="85"/>
                  <a:pt x="47" y="85"/>
                </a:cubicBezTo>
                <a:cubicBezTo>
                  <a:pt x="48" y="85"/>
                  <a:pt x="49" y="84"/>
                  <a:pt x="50" y="82"/>
                </a:cubicBezTo>
                <a:cubicBezTo>
                  <a:pt x="50" y="81"/>
                  <a:pt x="49" y="80"/>
                  <a:pt x="48" y="79"/>
                </a:cubicBezTo>
                <a:cubicBezTo>
                  <a:pt x="47" y="79"/>
                  <a:pt x="46" y="79"/>
                  <a:pt x="45" y="79"/>
                </a:cubicBezTo>
                <a:cubicBezTo>
                  <a:pt x="44" y="78"/>
                  <a:pt x="42" y="79"/>
                  <a:pt x="42" y="81"/>
                </a:cubicBezTo>
                <a:cubicBezTo>
                  <a:pt x="41" y="82"/>
                  <a:pt x="42" y="83"/>
                  <a:pt x="44" y="84"/>
                </a:cubicBezTo>
                <a:close/>
                <a:moveTo>
                  <a:pt x="20" y="58"/>
                </a:moveTo>
                <a:cubicBezTo>
                  <a:pt x="19" y="57"/>
                  <a:pt x="19" y="56"/>
                  <a:pt x="19" y="55"/>
                </a:cubicBezTo>
                <a:cubicBezTo>
                  <a:pt x="18" y="54"/>
                  <a:pt x="17" y="53"/>
                  <a:pt x="15" y="54"/>
                </a:cubicBezTo>
                <a:cubicBezTo>
                  <a:pt x="14" y="54"/>
                  <a:pt x="13" y="56"/>
                  <a:pt x="14" y="57"/>
                </a:cubicBezTo>
                <a:cubicBezTo>
                  <a:pt x="14" y="58"/>
                  <a:pt x="15" y="59"/>
                  <a:pt x="15" y="60"/>
                </a:cubicBezTo>
                <a:cubicBezTo>
                  <a:pt x="15" y="61"/>
                  <a:pt x="16" y="61"/>
                  <a:pt x="17" y="61"/>
                </a:cubicBezTo>
                <a:cubicBezTo>
                  <a:pt x="18" y="61"/>
                  <a:pt x="18" y="61"/>
                  <a:pt x="19" y="61"/>
                </a:cubicBezTo>
                <a:cubicBezTo>
                  <a:pt x="20" y="60"/>
                  <a:pt x="20" y="59"/>
                  <a:pt x="20" y="58"/>
                </a:cubicBezTo>
                <a:close/>
                <a:moveTo>
                  <a:pt x="23" y="71"/>
                </a:moveTo>
                <a:cubicBezTo>
                  <a:pt x="23" y="72"/>
                  <a:pt x="24" y="72"/>
                  <a:pt x="25" y="72"/>
                </a:cubicBezTo>
                <a:cubicBezTo>
                  <a:pt x="25" y="72"/>
                  <a:pt x="26" y="72"/>
                  <a:pt x="26" y="71"/>
                </a:cubicBezTo>
                <a:cubicBezTo>
                  <a:pt x="28" y="70"/>
                  <a:pt x="28" y="69"/>
                  <a:pt x="27" y="68"/>
                </a:cubicBezTo>
                <a:cubicBezTo>
                  <a:pt x="26" y="67"/>
                  <a:pt x="26" y="66"/>
                  <a:pt x="25" y="66"/>
                </a:cubicBezTo>
                <a:cubicBezTo>
                  <a:pt x="24" y="65"/>
                  <a:pt x="22" y="64"/>
                  <a:pt x="21" y="65"/>
                </a:cubicBezTo>
                <a:cubicBezTo>
                  <a:pt x="20" y="66"/>
                  <a:pt x="20" y="68"/>
                  <a:pt x="21" y="69"/>
                </a:cubicBezTo>
                <a:cubicBezTo>
                  <a:pt x="21" y="70"/>
                  <a:pt x="22" y="71"/>
                  <a:pt x="23" y="71"/>
                </a:cubicBezTo>
                <a:close/>
                <a:moveTo>
                  <a:pt x="31" y="78"/>
                </a:moveTo>
                <a:cubicBezTo>
                  <a:pt x="32" y="79"/>
                  <a:pt x="33" y="79"/>
                  <a:pt x="34" y="80"/>
                </a:cubicBezTo>
                <a:cubicBezTo>
                  <a:pt x="34" y="80"/>
                  <a:pt x="34" y="80"/>
                  <a:pt x="35" y="80"/>
                </a:cubicBezTo>
                <a:cubicBezTo>
                  <a:pt x="36" y="80"/>
                  <a:pt x="37" y="80"/>
                  <a:pt x="37" y="79"/>
                </a:cubicBezTo>
                <a:cubicBezTo>
                  <a:pt x="38" y="77"/>
                  <a:pt x="37" y="76"/>
                  <a:pt x="36" y="75"/>
                </a:cubicBezTo>
                <a:cubicBezTo>
                  <a:pt x="35" y="75"/>
                  <a:pt x="35" y="74"/>
                  <a:pt x="34" y="74"/>
                </a:cubicBezTo>
                <a:cubicBezTo>
                  <a:pt x="33" y="73"/>
                  <a:pt x="31" y="73"/>
                  <a:pt x="30" y="75"/>
                </a:cubicBezTo>
                <a:cubicBezTo>
                  <a:pt x="30" y="76"/>
                  <a:pt x="30" y="77"/>
                  <a:pt x="31" y="78"/>
                </a:cubicBezTo>
                <a:close/>
                <a:moveTo>
                  <a:pt x="14" y="49"/>
                </a:moveTo>
                <a:cubicBezTo>
                  <a:pt x="15" y="49"/>
                  <a:pt x="17" y="47"/>
                  <a:pt x="16" y="46"/>
                </a:cubicBezTo>
                <a:cubicBezTo>
                  <a:pt x="16" y="45"/>
                  <a:pt x="16" y="44"/>
                  <a:pt x="16" y="44"/>
                </a:cubicBezTo>
                <a:cubicBezTo>
                  <a:pt x="16" y="42"/>
                  <a:pt x="15" y="41"/>
                  <a:pt x="13" y="41"/>
                </a:cubicBezTo>
                <a:cubicBezTo>
                  <a:pt x="12" y="41"/>
                  <a:pt x="11" y="42"/>
                  <a:pt x="11" y="44"/>
                </a:cubicBezTo>
                <a:cubicBezTo>
                  <a:pt x="11" y="45"/>
                  <a:pt x="11" y="46"/>
                  <a:pt x="11" y="47"/>
                </a:cubicBezTo>
                <a:cubicBezTo>
                  <a:pt x="11" y="48"/>
                  <a:pt x="12" y="49"/>
                  <a:pt x="14" y="49"/>
                </a:cubicBezTo>
                <a:cubicBezTo>
                  <a:pt x="14" y="49"/>
                  <a:pt x="14" y="49"/>
                  <a:pt x="14" y="49"/>
                </a:cubicBezTo>
                <a:close/>
                <a:moveTo>
                  <a:pt x="57" y="85"/>
                </a:moveTo>
                <a:cubicBezTo>
                  <a:pt x="59" y="85"/>
                  <a:pt x="59" y="85"/>
                  <a:pt x="59" y="85"/>
                </a:cubicBezTo>
                <a:cubicBezTo>
                  <a:pt x="60" y="85"/>
                  <a:pt x="61" y="84"/>
                  <a:pt x="61" y="83"/>
                </a:cubicBezTo>
                <a:cubicBezTo>
                  <a:pt x="61" y="81"/>
                  <a:pt x="60" y="80"/>
                  <a:pt x="59" y="80"/>
                </a:cubicBezTo>
                <a:cubicBezTo>
                  <a:pt x="57" y="80"/>
                  <a:pt x="57" y="80"/>
                  <a:pt x="57" y="80"/>
                </a:cubicBezTo>
                <a:cubicBezTo>
                  <a:pt x="56" y="80"/>
                  <a:pt x="55" y="81"/>
                  <a:pt x="55" y="83"/>
                </a:cubicBezTo>
                <a:cubicBezTo>
                  <a:pt x="55" y="84"/>
                  <a:pt x="56" y="85"/>
                  <a:pt x="57" y="85"/>
                </a:cubicBezTo>
                <a:close/>
                <a:moveTo>
                  <a:pt x="144" y="128"/>
                </a:moveTo>
                <a:cubicBezTo>
                  <a:pt x="143" y="128"/>
                  <a:pt x="141" y="129"/>
                  <a:pt x="141" y="131"/>
                </a:cubicBezTo>
                <a:cubicBezTo>
                  <a:pt x="141" y="133"/>
                  <a:pt x="141" y="133"/>
                  <a:pt x="141" y="133"/>
                </a:cubicBezTo>
                <a:cubicBezTo>
                  <a:pt x="141" y="135"/>
                  <a:pt x="143" y="136"/>
                  <a:pt x="144" y="136"/>
                </a:cubicBezTo>
                <a:cubicBezTo>
                  <a:pt x="145" y="136"/>
                  <a:pt x="147" y="135"/>
                  <a:pt x="147" y="133"/>
                </a:cubicBezTo>
                <a:cubicBezTo>
                  <a:pt x="147" y="131"/>
                  <a:pt x="147" y="131"/>
                  <a:pt x="147" y="131"/>
                </a:cubicBezTo>
                <a:cubicBezTo>
                  <a:pt x="147" y="129"/>
                  <a:pt x="145" y="128"/>
                  <a:pt x="144" y="128"/>
                </a:cubicBezTo>
                <a:close/>
                <a:moveTo>
                  <a:pt x="144" y="88"/>
                </a:moveTo>
                <a:cubicBezTo>
                  <a:pt x="143" y="88"/>
                  <a:pt x="141" y="89"/>
                  <a:pt x="141" y="91"/>
                </a:cubicBezTo>
                <a:cubicBezTo>
                  <a:pt x="141" y="93"/>
                  <a:pt x="141" y="93"/>
                  <a:pt x="141" y="93"/>
                </a:cubicBezTo>
                <a:cubicBezTo>
                  <a:pt x="141" y="95"/>
                  <a:pt x="143" y="96"/>
                  <a:pt x="144" y="96"/>
                </a:cubicBezTo>
                <a:cubicBezTo>
                  <a:pt x="145" y="96"/>
                  <a:pt x="147" y="95"/>
                  <a:pt x="147" y="93"/>
                </a:cubicBezTo>
                <a:cubicBezTo>
                  <a:pt x="147" y="91"/>
                  <a:pt x="147" y="91"/>
                  <a:pt x="147" y="91"/>
                </a:cubicBezTo>
                <a:cubicBezTo>
                  <a:pt x="147" y="89"/>
                  <a:pt x="145" y="88"/>
                  <a:pt x="144" y="88"/>
                </a:cubicBezTo>
                <a:close/>
                <a:moveTo>
                  <a:pt x="144" y="101"/>
                </a:moveTo>
                <a:cubicBezTo>
                  <a:pt x="143" y="101"/>
                  <a:pt x="141" y="103"/>
                  <a:pt x="141" y="104"/>
                </a:cubicBezTo>
                <a:cubicBezTo>
                  <a:pt x="141" y="107"/>
                  <a:pt x="141" y="107"/>
                  <a:pt x="141" y="107"/>
                </a:cubicBezTo>
                <a:cubicBezTo>
                  <a:pt x="141" y="108"/>
                  <a:pt x="143" y="109"/>
                  <a:pt x="144" y="109"/>
                </a:cubicBezTo>
                <a:cubicBezTo>
                  <a:pt x="145" y="109"/>
                  <a:pt x="147" y="108"/>
                  <a:pt x="147" y="107"/>
                </a:cubicBezTo>
                <a:cubicBezTo>
                  <a:pt x="147" y="104"/>
                  <a:pt x="147" y="104"/>
                  <a:pt x="147" y="104"/>
                </a:cubicBezTo>
                <a:cubicBezTo>
                  <a:pt x="147" y="103"/>
                  <a:pt x="145" y="101"/>
                  <a:pt x="144" y="101"/>
                </a:cubicBezTo>
                <a:close/>
                <a:moveTo>
                  <a:pt x="144" y="115"/>
                </a:moveTo>
                <a:cubicBezTo>
                  <a:pt x="143" y="115"/>
                  <a:pt x="141" y="116"/>
                  <a:pt x="141" y="117"/>
                </a:cubicBezTo>
                <a:cubicBezTo>
                  <a:pt x="141" y="120"/>
                  <a:pt x="141" y="120"/>
                  <a:pt x="141" y="120"/>
                </a:cubicBezTo>
                <a:cubicBezTo>
                  <a:pt x="141" y="122"/>
                  <a:pt x="143" y="123"/>
                  <a:pt x="144" y="123"/>
                </a:cubicBezTo>
                <a:cubicBezTo>
                  <a:pt x="145" y="123"/>
                  <a:pt x="147" y="122"/>
                  <a:pt x="147" y="120"/>
                </a:cubicBezTo>
                <a:cubicBezTo>
                  <a:pt x="147" y="117"/>
                  <a:pt x="147" y="117"/>
                  <a:pt x="147" y="117"/>
                </a:cubicBezTo>
                <a:cubicBezTo>
                  <a:pt x="147" y="116"/>
                  <a:pt x="145" y="115"/>
                  <a:pt x="144" y="115"/>
                </a:cubicBezTo>
                <a:close/>
                <a:moveTo>
                  <a:pt x="16" y="126"/>
                </a:moveTo>
                <a:cubicBezTo>
                  <a:pt x="15" y="126"/>
                  <a:pt x="13" y="127"/>
                  <a:pt x="13" y="129"/>
                </a:cubicBezTo>
                <a:cubicBezTo>
                  <a:pt x="13" y="132"/>
                  <a:pt x="13" y="132"/>
                  <a:pt x="13" y="132"/>
                </a:cubicBezTo>
                <a:cubicBezTo>
                  <a:pt x="13" y="133"/>
                  <a:pt x="15" y="134"/>
                  <a:pt x="16" y="134"/>
                </a:cubicBezTo>
                <a:cubicBezTo>
                  <a:pt x="17" y="134"/>
                  <a:pt x="19" y="133"/>
                  <a:pt x="19" y="132"/>
                </a:cubicBezTo>
                <a:cubicBezTo>
                  <a:pt x="19" y="129"/>
                  <a:pt x="19" y="129"/>
                  <a:pt x="19" y="129"/>
                </a:cubicBezTo>
                <a:cubicBezTo>
                  <a:pt x="19" y="127"/>
                  <a:pt x="17" y="126"/>
                  <a:pt x="16" y="126"/>
                </a:cubicBezTo>
                <a:close/>
                <a:moveTo>
                  <a:pt x="16" y="113"/>
                </a:moveTo>
                <a:cubicBezTo>
                  <a:pt x="15" y="113"/>
                  <a:pt x="13" y="114"/>
                  <a:pt x="13" y="116"/>
                </a:cubicBezTo>
                <a:cubicBezTo>
                  <a:pt x="13" y="118"/>
                  <a:pt x="13" y="118"/>
                  <a:pt x="13" y="118"/>
                </a:cubicBezTo>
                <a:cubicBezTo>
                  <a:pt x="13" y="120"/>
                  <a:pt x="15" y="121"/>
                  <a:pt x="16" y="121"/>
                </a:cubicBezTo>
                <a:cubicBezTo>
                  <a:pt x="17" y="121"/>
                  <a:pt x="19" y="120"/>
                  <a:pt x="19" y="118"/>
                </a:cubicBezTo>
                <a:cubicBezTo>
                  <a:pt x="19" y="116"/>
                  <a:pt x="19" y="116"/>
                  <a:pt x="19" y="116"/>
                </a:cubicBezTo>
                <a:cubicBezTo>
                  <a:pt x="19" y="114"/>
                  <a:pt x="17" y="113"/>
                  <a:pt x="16" y="113"/>
                </a:cubicBezTo>
                <a:close/>
                <a:moveTo>
                  <a:pt x="16" y="86"/>
                </a:moveTo>
                <a:cubicBezTo>
                  <a:pt x="15" y="86"/>
                  <a:pt x="13" y="87"/>
                  <a:pt x="13" y="89"/>
                </a:cubicBezTo>
                <a:cubicBezTo>
                  <a:pt x="13" y="92"/>
                  <a:pt x="13" y="92"/>
                  <a:pt x="13" y="92"/>
                </a:cubicBezTo>
                <a:cubicBezTo>
                  <a:pt x="13" y="93"/>
                  <a:pt x="15" y="94"/>
                  <a:pt x="16" y="94"/>
                </a:cubicBezTo>
                <a:cubicBezTo>
                  <a:pt x="17" y="94"/>
                  <a:pt x="19" y="93"/>
                  <a:pt x="19" y="92"/>
                </a:cubicBezTo>
                <a:cubicBezTo>
                  <a:pt x="19" y="89"/>
                  <a:pt x="19" y="89"/>
                  <a:pt x="19" y="89"/>
                </a:cubicBezTo>
                <a:cubicBezTo>
                  <a:pt x="19" y="87"/>
                  <a:pt x="17" y="86"/>
                  <a:pt x="16" y="86"/>
                </a:cubicBezTo>
                <a:close/>
                <a:moveTo>
                  <a:pt x="16" y="100"/>
                </a:moveTo>
                <a:cubicBezTo>
                  <a:pt x="15" y="100"/>
                  <a:pt x="13" y="101"/>
                  <a:pt x="13" y="102"/>
                </a:cubicBezTo>
                <a:cubicBezTo>
                  <a:pt x="13" y="105"/>
                  <a:pt x="13" y="105"/>
                  <a:pt x="13" y="105"/>
                </a:cubicBezTo>
                <a:cubicBezTo>
                  <a:pt x="13" y="106"/>
                  <a:pt x="15" y="108"/>
                  <a:pt x="16" y="108"/>
                </a:cubicBezTo>
                <a:cubicBezTo>
                  <a:pt x="17" y="108"/>
                  <a:pt x="19" y="106"/>
                  <a:pt x="19" y="105"/>
                </a:cubicBezTo>
                <a:cubicBezTo>
                  <a:pt x="19" y="102"/>
                  <a:pt x="19" y="102"/>
                  <a:pt x="19" y="102"/>
                </a:cubicBezTo>
                <a:cubicBezTo>
                  <a:pt x="19" y="101"/>
                  <a:pt x="17" y="100"/>
                  <a:pt x="16" y="100"/>
                </a:cubicBezTo>
                <a:close/>
                <a:moveTo>
                  <a:pt x="96" y="43"/>
                </a:moveTo>
                <a:cubicBezTo>
                  <a:pt x="64" y="43"/>
                  <a:pt x="64" y="43"/>
                  <a:pt x="64" y="43"/>
                </a:cubicBezTo>
                <a:cubicBezTo>
                  <a:pt x="64" y="59"/>
                  <a:pt x="64" y="59"/>
                  <a:pt x="64" y="59"/>
                </a:cubicBezTo>
                <a:cubicBezTo>
                  <a:pt x="96" y="59"/>
                  <a:pt x="96" y="59"/>
                  <a:pt x="96" y="59"/>
                </a:cubicBezTo>
                <a:lnTo>
                  <a:pt x="96" y="43"/>
                </a:lnTo>
                <a:close/>
                <a:moveTo>
                  <a:pt x="91" y="53"/>
                </a:moveTo>
                <a:cubicBezTo>
                  <a:pt x="69" y="53"/>
                  <a:pt x="69" y="53"/>
                  <a:pt x="69" y="53"/>
                </a:cubicBezTo>
                <a:cubicBezTo>
                  <a:pt x="69" y="48"/>
                  <a:pt x="69" y="48"/>
                  <a:pt x="69" y="48"/>
                </a:cubicBezTo>
                <a:cubicBezTo>
                  <a:pt x="91" y="48"/>
                  <a:pt x="91" y="48"/>
                  <a:pt x="91" y="48"/>
                </a:cubicBezTo>
                <a:lnTo>
                  <a:pt x="91" y="5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52" name="Freeform 1149">
            <a:extLst>
              <a:ext uri="{FF2B5EF4-FFF2-40B4-BE49-F238E27FC236}">
                <a16:creationId xmlns:a16="http://schemas.microsoft.com/office/drawing/2014/main" xmlns="" id="{94F4919B-906C-4E16-8F52-C8E046A0690B}"/>
              </a:ext>
            </a:extLst>
          </p:cNvPr>
          <p:cNvSpPr>
            <a:spLocks noEditPoints="1"/>
          </p:cNvSpPr>
          <p:nvPr/>
        </p:nvSpPr>
        <p:spPr bwMode="auto">
          <a:xfrm>
            <a:off x="8721725" y="4708525"/>
            <a:ext cx="547688" cy="534988"/>
          </a:xfrm>
          <a:custGeom>
            <a:avLst/>
            <a:gdLst>
              <a:gd name="T0" fmla="*/ 125 w 160"/>
              <a:gd name="T1" fmla="*/ 29 h 155"/>
              <a:gd name="T2" fmla="*/ 123 w 160"/>
              <a:gd name="T3" fmla="*/ 24 h 155"/>
              <a:gd name="T4" fmla="*/ 117 w 160"/>
              <a:gd name="T5" fmla="*/ 29 h 155"/>
              <a:gd name="T6" fmla="*/ 112 w 160"/>
              <a:gd name="T7" fmla="*/ 18 h 155"/>
              <a:gd name="T8" fmla="*/ 48 w 160"/>
              <a:gd name="T9" fmla="*/ 18 h 155"/>
              <a:gd name="T10" fmla="*/ 43 w 160"/>
              <a:gd name="T11" fmla="*/ 29 h 155"/>
              <a:gd name="T12" fmla="*/ 37 w 160"/>
              <a:gd name="T13" fmla="*/ 24 h 155"/>
              <a:gd name="T14" fmla="*/ 35 w 160"/>
              <a:gd name="T15" fmla="*/ 29 h 155"/>
              <a:gd name="T16" fmla="*/ 0 w 160"/>
              <a:gd name="T17" fmla="*/ 44 h 155"/>
              <a:gd name="T18" fmla="*/ 0 w 160"/>
              <a:gd name="T19" fmla="*/ 104 h 155"/>
              <a:gd name="T20" fmla="*/ 8 w 160"/>
              <a:gd name="T21" fmla="*/ 145 h 155"/>
              <a:gd name="T22" fmla="*/ 32 w 160"/>
              <a:gd name="T23" fmla="*/ 147 h 155"/>
              <a:gd name="T24" fmla="*/ 152 w 160"/>
              <a:gd name="T25" fmla="*/ 155 h 155"/>
              <a:gd name="T26" fmla="*/ 160 w 160"/>
              <a:gd name="T27" fmla="*/ 125 h 155"/>
              <a:gd name="T28" fmla="*/ 160 w 160"/>
              <a:gd name="T29" fmla="*/ 51 h 155"/>
              <a:gd name="T30" fmla="*/ 112 w 160"/>
              <a:gd name="T31" fmla="*/ 29 h 155"/>
              <a:gd name="T32" fmla="*/ 112 w 160"/>
              <a:gd name="T33" fmla="*/ 27 h 155"/>
              <a:gd name="T34" fmla="*/ 91 w 160"/>
              <a:gd name="T35" fmla="*/ 21 h 155"/>
              <a:gd name="T36" fmla="*/ 69 w 160"/>
              <a:gd name="T37" fmla="*/ 21 h 155"/>
              <a:gd name="T38" fmla="*/ 65 w 160"/>
              <a:gd name="T39" fmla="*/ 16 h 155"/>
              <a:gd name="T40" fmla="*/ 95 w 160"/>
              <a:gd name="T41" fmla="*/ 16 h 155"/>
              <a:gd name="T42" fmla="*/ 53 w 160"/>
              <a:gd name="T43" fmla="*/ 18 h 155"/>
              <a:gd name="T44" fmla="*/ 107 w 160"/>
              <a:gd name="T45" fmla="*/ 18 h 155"/>
              <a:gd name="T46" fmla="*/ 101 w 160"/>
              <a:gd name="T47" fmla="*/ 17 h 155"/>
              <a:gd name="T48" fmla="*/ 68 w 160"/>
              <a:gd name="T49" fmla="*/ 11 h 155"/>
              <a:gd name="T50" fmla="*/ 59 w 160"/>
              <a:gd name="T51" fmla="*/ 21 h 155"/>
              <a:gd name="T52" fmla="*/ 48 w 160"/>
              <a:gd name="T53" fmla="*/ 27 h 155"/>
              <a:gd name="T54" fmla="*/ 48 w 160"/>
              <a:gd name="T55" fmla="*/ 29 h 155"/>
              <a:gd name="T56" fmla="*/ 155 w 160"/>
              <a:gd name="T57" fmla="*/ 64 h 155"/>
              <a:gd name="T58" fmla="*/ 5 w 160"/>
              <a:gd name="T59" fmla="*/ 64 h 155"/>
              <a:gd name="T60" fmla="*/ 5 w 160"/>
              <a:gd name="T61" fmla="*/ 56 h 155"/>
              <a:gd name="T62" fmla="*/ 5 w 160"/>
              <a:gd name="T63" fmla="*/ 117 h 155"/>
              <a:gd name="T64" fmla="*/ 5 w 160"/>
              <a:gd name="T65" fmla="*/ 120 h 155"/>
              <a:gd name="T66" fmla="*/ 5 w 160"/>
              <a:gd name="T67" fmla="*/ 112 h 155"/>
              <a:gd name="T68" fmla="*/ 155 w 160"/>
              <a:gd name="T69" fmla="*/ 112 h 155"/>
              <a:gd name="T70" fmla="*/ 13 w 160"/>
              <a:gd name="T71" fmla="*/ 147 h 155"/>
              <a:gd name="T72" fmla="*/ 27 w 160"/>
              <a:gd name="T73" fmla="*/ 149 h 155"/>
              <a:gd name="T74" fmla="*/ 133 w 160"/>
              <a:gd name="T75" fmla="*/ 149 h 155"/>
              <a:gd name="T76" fmla="*/ 147 w 160"/>
              <a:gd name="T77" fmla="*/ 147 h 155"/>
              <a:gd name="T78" fmla="*/ 128 w 160"/>
              <a:gd name="T79" fmla="*/ 141 h 155"/>
              <a:gd name="T80" fmla="*/ 5 w 160"/>
              <a:gd name="T81" fmla="*/ 132 h 155"/>
              <a:gd name="T82" fmla="*/ 155 w 160"/>
              <a:gd name="T83" fmla="*/ 132 h 155"/>
              <a:gd name="T84" fmla="*/ 5 w 160"/>
              <a:gd name="T85" fmla="*/ 72 h 155"/>
              <a:gd name="T86" fmla="*/ 5 w 160"/>
              <a:gd name="T87" fmla="*/ 51 h 155"/>
              <a:gd name="T88" fmla="*/ 43 w 160"/>
              <a:gd name="T89" fmla="*/ 35 h 155"/>
              <a:gd name="T90" fmla="*/ 117 w 160"/>
              <a:gd name="T91" fmla="*/ 35 h 155"/>
              <a:gd name="T92" fmla="*/ 155 w 160"/>
              <a:gd name="T93" fmla="*/ 51 h 155"/>
              <a:gd name="T94" fmla="*/ 34 w 160"/>
              <a:gd name="T95" fmla="*/ 17 h 155"/>
              <a:gd name="T96" fmla="*/ 14 w 160"/>
              <a:gd name="T97" fmla="*/ 28 h 155"/>
              <a:gd name="T98" fmla="*/ 33 w 160"/>
              <a:gd name="T99" fmla="*/ 21 h 155"/>
              <a:gd name="T100" fmla="*/ 129 w 160"/>
              <a:gd name="T101" fmla="*/ 16 h 155"/>
              <a:gd name="T102" fmla="*/ 143 w 160"/>
              <a:gd name="T103" fmla="*/ 29 h 1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160" h="155">
                <a:moveTo>
                  <a:pt x="145" y="29"/>
                </a:moveTo>
                <a:cubicBezTo>
                  <a:pt x="144" y="29"/>
                  <a:pt x="144" y="29"/>
                  <a:pt x="144" y="29"/>
                </a:cubicBezTo>
                <a:cubicBezTo>
                  <a:pt x="125" y="29"/>
                  <a:pt x="125" y="29"/>
                  <a:pt x="125" y="29"/>
                </a:cubicBezTo>
                <a:cubicBezTo>
                  <a:pt x="127" y="29"/>
                  <a:pt x="128" y="28"/>
                  <a:pt x="128" y="27"/>
                </a:cubicBezTo>
                <a:cubicBezTo>
                  <a:pt x="128" y="25"/>
                  <a:pt x="127" y="24"/>
                  <a:pt x="125" y="24"/>
                </a:cubicBezTo>
                <a:cubicBezTo>
                  <a:pt x="123" y="24"/>
                  <a:pt x="123" y="24"/>
                  <a:pt x="123" y="24"/>
                </a:cubicBezTo>
                <a:cubicBezTo>
                  <a:pt x="121" y="24"/>
                  <a:pt x="120" y="25"/>
                  <a:pt x="120" y="27"/>
                </a:cubicBezTo>
                <a:cubicBezTo>
                  <a:pt x="120" y="28"/>
                  <a:pt x="121" y="29"/>
                  <a:pt x="123" y="29"/>
                </a:cubicBezTo>
                <a:cubicBezTo>
                  <a:pt x="117" y="29"/>
                  <a:pt x="117" y="29"/>
                  <a:pt x="117" y="29"/>
                </a:cubicBezTo>
                <a:cubicBezTo>
                  <a:pt x="117" y="21"/>
                  <a:pt x="117" y="21"/>
                  <a:pt x="117" y="21"/>
                </a:cubicBezTo>
                <a:cubicBezTo>
                  <a:pt x="112" y="21"/>
                  <a:pt x="112" y="21"/>
                  <a:pt x="112" y="21"/>
                </a:cubicBezTo>
                <a:cubicBezTo>
                  <a:pt x="112" y="18"/>
                  <a:pt x="112" y="18"/>
                  <a:pt x="112" y="18"/>
                </a:cubicBezTo>
                <a:cubicBezTo>
                  <a:pt x="112" y="8"/>
                  <a:pt x="104" y="0"/>
                  <a:pt x="94" y="0"/>
                </a:cubicBezTo>
                <a:cubicBezTo>
                  <a:pt x="66" y="0"/>
                  <a:pt x="66" y="0"/>
                  <a:pt x="66" y="0"/>
                </a:cubicBezTo>
                <a:cubicBezTo>
                  <a:pt x="56" y="0"/>
                  <a:pt x="48" y="8"/>
                  <a:pt x="48" y="18"/>
                </a:cubicBezTo>
                <a:cubicBezTo>
                  <a:pt x="48" y="21"/>
                  <a:pt x="48" y="21"/>
                  <a:pt x="48" y="21"/>
                </a:cubicBezTo>
                <a:cubicBezTo>
                  <a:pt x="43" y="21"/>
                  <a:pt x="43" y="21"/>
                  <a:pt x="43" y="21"/>
                </a:cubicBezTo>
                <a:cubicBezTo>
                  <a:pt x="43" y="29"/>
                  <a:pt x="43" y="29"/>
                  <a:pt x="43" y="29"/>
                </a:cubicBezTo>
                <a:cubicBezTo>
                  <a:pt x="37" y="29"/>
                  <a:pt x="37" y="29"/>
                  <a:pt x="37" y="29"/>
                </a:cubicBezTo>
                <a:cubicBezTo>
                  <a:pt x="39" y="29"/>
                  <a:pt x="40" y="28"/>
                  <a:pt x="40" y="27"/>
                </a:cubicBezTo>
                <a:cubicBezTo>
                  <a:pt x="40" y="25"/>
                  <a:pt x="39" y="24"/>
                  <a:pt x="37" y="24"/>
                </a:cubicBezTo>
                <a:cubicBezTo>
                  <a:pt x="35" y="24"/>
                  <a:pt x="35" y="24"/>
                  <a:pt x="35" y="24"/>
                </a:cubicBezTo>
                <a:cubicBezTo>
                  <a:pt x="33" y="24"/>
                  <a:pt x="32" y="25"/>
                  <a:pt x="32" y="27"/>
                </a:cubicBezTo>
                <a:cubicBezTo>
                  <a:pt x="32" y="28"/>
                  <a:pt x="33" y="29"/>
                  <a:pt x="35" y="29"/>
                </a:cubicBezTo>
                <a:cubicBezTo>
                  <a:pt x="16" y="29"/>
                  <a:pt x="16" y="29"/>
                  <a:pt x="16" y="29"/>
                </a:cubicBezTo>
                <a:cubicBezTo>
                  <a:pt x="15" y="29"/>
                  <a:pt x="15" y="29"/>
                  <a:pt x="15" y="29"/>
                </a:cubicBezTo>
                <a:cubicBezTo>
                  <a:pt x="7" y="29"/>
                  <a:pt x="0" y="36"/>
                  <a:pt x="0" y="44"/>
                </a:cubicBezTo>
                <a:cubicBezTo>
                  <a:pt x="0" y="51"/>
                  <a:pt x="0" y="51"/>
                  <a:pt x="0" y="51"/>
                </a:cubicBezTo>
                <a:cubicBezTo>
                  <a:pt x="0" y="72"/>
                  <a:pt x="0" y="72"/>
                  <a:pt x="0" y="72"/>
                </a:cubicBezTo>
                <a:cubicBezTo>
                  <a:pt x="0" y="104"/>
                  <a:pt x="0" y="104"/>
                  <a:pt x="0" y="104"/>
                </a:cubicBezTo>
                <a:cubicBezTo>
                  <a:pt x="0" y="125"/>
                  <a:pt x="0" y="125"/>
                  <a:pt x="0" y="125"/>
                </a:cubicBezTo>
                <a:cubicBezTo>
                  <a:pt x="0" y="132"/>
                  <a:pt x="0" y="132"/>
                  <a:pt x="0" y="132"/>
                </a:cubicBezTo>
                <a:cubicBezTo>
                  <a:pt x="0" y="138"/>
                  <a:pt x="3" y="142"/>
                  <a:pt x="8" y="145"/>
                </a:cubicBezTo>
                <a:cubicBezTo>
                  <a:pt x="8" y="155"/>
                  <a:pt x="8" y="155"/>
                  <a:pt x="8" y="155"/>
                </a:cubicBezTo>
                <a:cubicBezTo>
                  <a:pt x="32" y="155"/>
                  <a:pt x="32" y="155"/>
                  <a:pt x="32" y="155"/>
                </a:cubicBezTo>
                <a:cubicBezTo>
                  <a:pt x="32" y="147"/>
                  <a:pt x="32" y="147"/>
                  <a:pt x="32" y="147"/>
                </a:cubicBezTo>
                <a:cubicBezTo>
                  <a:pt x="128" y="147"/>
                  <a:pt x="128" y="147"/>
                  <a:pt x="128" y="147"/>
                </a:cubicBezTo>
                <a:cubicBezTo>
                  <a:pt x="128" y="155"/>
                  <a:pt x="128" y="155"/>
                  <a:pt x="128" y="155"/>
                </a:cubicBezTo>
                <a:cubicBezTo>
                  <a:pt x="152" y="155"/>
                  <a:pt x="152" y="155"/>
                  <a:pt x="152" y="155"/>
                </a:cubicBezTo>
                <a:cubicBezTo>
                  <a:pt x="152" y="145"/>
                  <a:pt x="152" y="145"/>
                  <a:pt x="152" y="145"/>
                </a:cubicBezTo>
                <a:cubicBezTo>
                  <a:pt x="157" y="142"/>
                  <a:pt x="160" y="138"/>
                  <a:pt x="160" y="132"/>
                </a:cubicBezTo>
                <a:cubicBezTo>
                  <a:pt x="160" y="125"/>
                  <a:pt x="160" y="125"/>
                  <a:pt x="160" y="125"/>
                </a:cubicBezTo>
                <a:cubicBezTo>
                  <a:pt x="160" y="104"/>
                  <a:pt x="160" y="104"/>
                  <a:pt x="160" y="104"/>
                </a:cubicBezTo>
                <a:cubicBezTo>
                  <a:pt x="160" y="72"/>
                  <a:pt x="160" y="72"/>
                  <a:pt x="160" y="72"/>
                </a:cubicBezTo>
                <a:cubicBezTo>
                  <a:pt x="160" y="51"/>
                  <a:pt x="160" y="51"/>
                  <a:pt x="160" y="51"/>
                </a:cubicBezTo>
                <a:cubicBezTo>
                  <a:pt x="160" y="44"/>
                  <a:pt x="160" y="44"/>
                  <a:pt x="160" y="44"/>
                </a:cubicBezTo>
                <a:cubicBezTo>
                  <a:pt x="160" y="36"/>
                  <a:pt x="153" y="29"/>
                  <a:pt x="145" y="29"/>
                </a:cubicBezTo>
                <a:close/>
                <a:moveTo>
                  <a:pt x="112" y="29"/>
                </a:moveTo>
                <a:cubicBezTo>
                  <a:pt x="96" y="29"/>
                  <a:pt x="96" y="29"/>
                  <a:pt x="96" y="29"/>
                </a:cubicBezTo>
                <a:cubicBezTo>
                  <a:pt x="96" y="27"/>
                  <a:pt x="96" y="27"/>
                  <a:pt x="96" y="27"/>
                </a:cubicBezTo>
                <a:cubicBezTo>
                  <a:pt x="112" y="27"/>
                  <a:pt x="112" y="27"/>
                  <a:pt x="112" y="27"/>
                </a:cubicBezTo>
                <a:lnTo>
                  <a:pt x="112" y="29"/>
                </a:lnTo>
                <a:close/>
                <a:moveTo>
                  <a:pt x="96" y="21"/>
                </a:moveTo>
                <a:cubicBezTo>
                  <a:pt x="91" y="21"/>
                  <a:pt x="91" y="21"/>
                  <a:pt x="91" y="21"/>
                </a:cubicBezTo>
                <a:cubicBezTo>
                  <a:pt x="91" y="29"/>
                  <a:pt x="91" y="29"/>
                  <a:pt x="91" y="29"/>
                </a:cubicBezTo>
                <a:cubicBezTo>
                  <a:pt x="69" y="29"/>
                  <a:pt x="69" y="29"/>
                  <a:pt x="69" y="29"/>
                </a:cubicBezTo>
                <a:cubicBezTo>
                  <a:pt x="69" y="21"/>
                  <a:pt x="69" y="21"/>
                  <a:pt x="69" y="21"/>
                </a:cubicBezTo>
                <a:cubicBezTo>
                  <a:pt x="64" y="21"/>
                  <a:pt x="64" y="21"/>
                  <a:pt x="64" y="21"/>
                </a:cubicBezTo>
                <a:cubicBezTo>
                  <a:pt x="64" y="17"/>
                  <a:pt x="64" y="17"/>
                  <a:pt x="64" y="17"/>
                </a:cubicBezTo>
                <a:cubicBezTo>
                  <a:pt x="64" y="16"/>
                  <a:pt x="64" y="16"/>
                  <a:pt x="65" y="16"/>
                </a:cubicBezTo>
                <a:cubicBezTo>
                  <a:pt x="65" y="16"/>
                  <a:pt x="65" y="16"/>
                  <a:pt x="66" y="16"/>
                </a:cubicBezTo>
                <a:cubicBezTo>
                  <a:pt x="75" y="20"/>
                  <a:pt x="85" y="20"/>
                  <a:pt x="94" y="16"/>
                </a:cubicBezTo>
                <a:cubicBezTo>
                  <a:pt x="95" y="16"/>
                  <a:pt x="95" y="16"/>
                  <a:pt x="95" y="16"/>
                </a:cubicBezTo>
                <a:cubicBezTo>
                  <a:pt x="96" y="16"/>
                  <a:pt x="96" y="16"/>
                  <a:pt x="96" y="17"/>
                </a:cubicBezTo>
                <a:lnTo>
                  <a:pt x="96" y="21"/>
                </a:lnTo>
                <a:close/>
                <a:moveTo>
                  <a:pt x="53" y="18"/>
                </a:moveTo>
                <a:cubicBezTo>
                  <a:pt x="53" y="11"/>
                  <a:pt x="59" y="5"/>
                  <a:pt x="66" y="5"/>
                </a:cubicBezTo>
                <a:cubicBezTo>
                  <a:pt x="94" y="5"/>
                  <a:pt x="94" y="5"/>
                  <a:pt x="94" y="5"/>
                </a:cubicBezTo>
                <a:cubicBezTo>
                  <a:pt x="101" y="5"/>
                  <a:pt x="107" y="11"/>
                  <a:pt x="107" y="18"/>
                </a:cubicBezTo>
                <a:cubicBezTo>
                  <a:pt x="107" y="21"/>
                  <a:pt x="107" y="21"/>
                  <a:pt x="107" y="21"/>
                </a:cubicBezTo>
                <a:cubicBezTo>
                  <a:pt x="101" y="21"/>
                  <a:pt x="101" y="21"/>
                  <a:pt x="101" y="21"/>
                </a:cubicBezTo>
                <a:cubicBezTo>
                  <a:pt x="101" y="17"/>
                  <a:pt x="101" y="17"/>
                  <a:pt x="101" y="17"/>
                </a:cubicBezTo>
                <a:cubicBezTo>
                  <a:pt x="101" y="15"/>
                  <a:pt x="100" y="13"/>
                  <a:pt x="98" y="12"/>
                </a:cubicBezTo>
                <a:cubicBezTo>
                  <a:pt x="96" y="10"/>
                  <a:pt x="94" y="10"/>
                  <a:pt x="92" y="11"/>
                </a:cubicBezTo>
                <a:cubicBezTo>
                  <a:pt x="84" y="14"/>
                  <a:pt x="76" y="14"/>
                  <a:pt x="68" y="11"/>
                </a:cubicBezTo>
                <a:cubicBezTo>
                  <a:pt x="66" y="10"/>
                  <a:pt x="64" y="10"/>
                  <a:pt x="62" y="12"/>
                </a:cubicBezTo>
                <a:cubicBezTo>
                  <a:pt x="60" y="13"/>
                  <a:pt x="59" y="15"/>
                  <a:pt x="59" y="17"/>
                </a:cubicBezTo>
                <a:cubicBezTo>
                  <a:pt x="59" y="21"/>
                  <a:pt x="59" y="21"/>
                  <a:pt x="59" y="21"/>
                </a:cubicBezTo>
                <a:cubicBezTo>
                  <a:pt x="53" y="21"/>
                  <a:pt x="53" y="21"/>
                  <a:pt x="53" y="21"/>
                </a:cubicBezTo>
                <a:lnTo>
                  <a:pt x="53" y="18"/>
                </a:lnTo>
                <a:close/>
                <a:moveTo>
                  <a:pt x="48" y="27"/>
                </a:moveTo>
                <a:cubicBezTo>
                  <a:pt x="64" y="27"/>
                  <a:pt x="64" y="27"/>
                  <a:pt x="64" y="27"/>
                </a:cubicBezTo>
                <a:cubicBezTo>
                  <a:pt x="64" y="29"/>
                  <a:pt x="64" y="29"/>
                  <a:pt x="64" y="29"/>
                </a:cubicBezTo>
                <a:cubicBezTo>
                  <a:pt x="48" y="29"/>
                  <a:pt x="48" y="29"/>
                  <a:pt x="48" y="29"/>
                </a:cubicBezTo>
                <a:lnTo>
                  <a:pt x="48" y="27"/>
                </a:lnTo>
                <a:close/>
                <a:moveTo>
                  <a:pt x="5" y="64"/>
                </a:moveTo>
                <a:cubicBezTo>
                  <a:pt x="155" y="64"/>
                  <a:pt x="155" y="64"/>
                  <a:pt x="155" y="64"/>
                </a:cubicBezTo>
                <a:cubicBezTo>
                  <a:pt x="155" y="67"/>
                  <a:pt x="155" y="67"/>
                  <a:pt x="155" y="67"/>
                </a:cubicBezTo>
                <a:cubicBezTo>
                  <a:pt x="5" y="67"/>
                  <a:pt x="5" y="67"/>
                  <a:pt x="5" y="67"/>
                </a:cubicBezTo>
                <a:lnTo>
                  <a:pt x="5" y="64"/>
                </a:lnTo>
                <a:close/>
                <a:moveTo>
                  <a:pt x="155" y="59"/>
                </a:moveTo>
                <a:cubicBezTo>
                  <a:pt x="5" y="59"/>
                  <a:pt x="5" y="59"/>
                  <a:pt x="5" y="59"/>
                </a:cubicBezTo>
                <a:cubicBezTo>
                  <a:pt x="5" y="56"/>
                  <a:pt x="5" y="56"/>
                  <a:pt x="5" y="56"/>
                </a:cubicBezTo>
                <a:cubicBezTo>
                  <a:pt x="155" y="56"/>
                  <a:pt x="155" y="56"/>
                  <a:pt x="155" y="56"/>
                </a:cubicBezTo>
                <a:lnTo>
                  <a:pt x="155" y="59"/>
                </a:lnTo>
                <a:close/>
                <a:moveTo>
                  <a:pt x="5" y="117"/>
                </a:moveTo>
                <a:cubicBezTo>
                  <a:pt x="155" y="117"/>
                  <a:pt x="155" y="117"/>
                  <a:pt x="155" y="117"/>
                </a:cubicBezTo>
                <a:cubicBezTo>
                  <a:pt x="155" y="120"/>
                  <a:pt x="155" y="120"/>
                  <a:pt x="155" y="120"/>
                </a:cubicBezTo>
                <a:cubicBezTo>
                  <a:pt x="5" y="120"/>
                  <a:pt x="5" y="120"/>
                  <a:pt x="5" y="120"/>
                </a:cubicBezTo>
                <a:lnTo>
                  <a:pt x="5" y="117"/>
                </a:lnTo>
                <a:close/>
                <a:moveTo>
                  <a:pt x="155" y="112"/>
                </a:moveTo>
                <a:cubicBezTo>
                  <a:pt x="5" y="112"/>
                  <a:pt x="5" y="112"/>
                  <a:pt x="5" y="112"/>
                </a:cubicBezTo>
                <a:cubicBezTo>
                  <a:pt x="5" y="109"/>
                  <a:pt x="5" y="109"/>
                  <a:pt x="5" y="109"/>
                </a:cubicBezTo>
                <a:cubicBezTo>
                  <a:pt x="155" y="109"/>
                  <a:pt x="155" y="109"/>
                  <a:pt x="155" y="109"/>
                </a:cubicBezTo>
                <a:lnTo>
                  <a:pt x="155" y="112"/>
                </a:lnTo>
                <a:close/>
                <a:moveTo>
                  <a:pt x="27" y="149"/>
                </a:moveTo>
                <a:cubicBezTo>
                  <a:pt x="13" y="149"/>
                  <a:pt x="13" y="149"/>
                  <a:pt x="13" y="149"/>
                </a:cubicBezTo>
                <a:cubicBezTo>
                  <a:pt x="13" y="147"/>
                  <a:pt x="13" y="147"/>
                  <a:pt x="13" y="147"/>
                </a:cubicBezTo>
                <a:cubicBezTo>
                  <a:pt x="15" y="147"/>
                  <a:pt x="15" y="147"/>
                  <a:pt x="15" y="147"/>
                </a:cubicBezTo>
                <a:cubicBezTo>
                  <a:pt x="27" y="147"/>
                  <a:pt x="27" y="147"/>
                  <a:pt x="27" y="147"/>
                </a:cubicBezTo>
                <a:lnTo>
                  <a:pt x="27" y="149"/>
                </a:lnTo>
                <a:close/>
                <a:moveTo>
                  <a:pt x="147" y="147"/>
                </a:moveTo>
                <a:cubicBezTo>
                  <a:pt x="147" y="149"/>
                  <a:pt x="147" y="149"/>
                  <a:pt x="147" y="149"/>
                </a:cubicBezTo>
                <a:cubicBezTo>
                  <a:pt x="133" y="149"/>
                  <a:pt x="133" y="149"/>
                  <a:pt x="133" y="149"/>
                </a:cubicBezTo>
                <a:cubicBezTo>
                  <a:pt x="133" y="147"/>
                  <a:pt x="133" y="147"/>
                  <a:pt x="133" y="147"/>
                </a:cubicBezTo>
                <a:cubicBezTo>
                  <a:pt x="145" y="147"/>
                  <a:pt x="145" y="147"/>
                  <a:pt x="145" y="147"/>
                </a:cubicBezTo>
                <a:lnTo>
                  <a:pt x="147" y="147"/>
                </a:lnTo>
                <a:close/>
                <a:moveTo>
                  <a:pt x="155" y="132"/>
                </a:moveTo>
                <a:cubicBezTo>
                  <a:pt x="155" y="137"/>
                  <a:pt x="150" y="141"/>
                  <a:pt x="145" y="141"/>
                </a:cubicBezTo>
                <a:cubicBezTo>
                  <a:pt x="128" y="141"/>
                  <a:pt x="128" y="141"/>
                  <a:pt x="128" y="141"/>
                </a:cubicBezTo>
                <a:cubicBezTo>
                  <a:pt x="32" y="141"/>
                  <a:pt x="32" y="141"/>
                  <a:pt x="32" y="141"/>
                </a:cubicBezTo>
                <a:cubicBezTo>
                  <a:pt x="15" y="141"/>
                  <a:pt x="15" y="141"/>
                  <a:pt x="15" y="141"/>
                </a:cubicBezTo>
                <a:cubicBezTo>
                  <a:pt x="10" y="141"/>
                  <a:pt x="5" y="137"/>
                  <a:pt x="5" y="132"/>
                </a:cubicBezTo>
                <a:cubicBezTo>
                  <a:pt x="5" y="125"/>
                  <a:pt x="5" y="125"/>
                  <a:pt x="5" y="125"/>
                </a:cubicBezTo>
                <a:cubicBezTo>
                  <a:pt x="155" y="125"/>
                  <a:pt x="155" y="125"/>
                  <a:pt x="155" y="125"/>
                </a:cubicBezTo>
                <a:lnTo>
                  <a:pt x="155" y="132"/>
                </a:lnTo>
                <a:close/>
                <a:moveTo>
                  <a:pt x="155" y="104"/>
                </a:moveTo>
                <a:cubicBezTo>
                  <a:pt x="5" y="104"/>
                  <a:pt x="5" y="104"/>
                  <a:pt x="5" y="104"/>
                </a:cubicBezTo>
                <a:cubicBezTo>
                  <a:pt x="5" y="72"/>
                  <a:pt x="5" y="72"/>
                  <a:pt x="5" y="72"/>
                </a:cubicBezTo>
                <a:cubicBezTo>
                  <a:pt x="155" y="72"/>
                  <a:pt x="155" y="72"/>
                  <a:pt x="155" y="72"/>
                </a:cubicBezTo>
                <a:lnTo>
                  <a:pt x="155" y="104"/>
                </a:lnTo>
                <a:close/>
                <a:moveTo>
                  <a:pt x="5" y="51"/>
                </a:moveTo>
                <a:cubicBezTo>
                  <a:pt x="5" y="44"/>
                  <a:pt x="5" y="44"/>
                  <a:pt x="5" y="44"/>
                </a:cubicBezTo>
                <a:cubicBezTo>
                  <a:pt x="5" y="39"/>
                  <a:pt x="10" y="35"/>
                  <a:pt x="15" y="35"/>
                </a:cubicBezTo>
                <a:cubicBezTo>
                  <a:pt x="43" y="35"/>
                  <a:pt x="43" y="35"/>
                  <a:pt x="43" y="35"/>
                </a:cubicBezTo>
                <a:cubicBezTo>
                  <a:pt x="69" y="35"/>
                  <a:pt x="69" y="35"/>
                  <a:pt x="69" y="35"/>
                </a:cubicBezTo>
                <a:cubicBezTo>
                  <a:pt x="91" y="35"/>
                  <a:pt x="91" y="35"/>
                  <a:pt x="91" y="35"/>
                </a:cubicBezTo>
                <a:cubicBezTo>
                  <a:pt x="117" y="35"/>
                  <a:pt x="117" y="35"/>
                  <a:pt x="117" y="35"/>
                </a:cubicBezTo>
                <a:cubicBezTo>
                  <a:pt x="145" y="35"/>
                  <a:pt x="145" y="35"/>
                  <a:pt x="145" y="35"/>
                </a:cubicBezTo>
                <a:cubicBezTo>
                  <a:pt x="150" y="35"/>
                  <a:pt x="155" y="39"/>
                  <a:pt x="155" y="44"/>
                </a:cubicBezTo>
                <a:cubicBezTo>
                  <a:pt x="155" y="51"/>
                  <a:pt x="155" y="51"/>
                  <a:pt x="155" y="51"/>
                </a:cubicBezTo>
                <a:lnTo>
                  <a:pt x="5" y="51"/>
                </a:lnTo>
                <a:close/>
                <a:moveTo>
                  <a:pt x="33" y="21"/>
                </a:moveTo>
                <a:cubicBezTo>
                  <a:pt x="35" y="20"/>
                  <a:pt x="35" y="19"/>
                  <a:pt x="34" y="17"/>
                </a:cubicBezTo>
                <a:cubicBezTo>
                  <a:pt x="34" y="16"/>
                  <a:pt x="32" y="16"/>
                  <a:pt x="31" y="16"/>
                </a:cubicBezTo>
                <a:cubicBezTo>
                  <a:pt x="15" y="24"/>
                  <a:pt x="15" y="24"/>
                  <a:pt x="15" y="24"/>
                </a:cubicBezTo>
                <a:cubicBezTo>
                  <a:pt x="13" y="25"/>
                  <a:pt x="13" y="27"/>
                  <a:pt x="14" y="28"/>
                </a:cubicBezTo>
                <a:cubicBezTo>
                  <a:pt x="14" y="29"/>
                  <a:pt x="15" y="29"/>
                  <a:pt x="16" y="29"/>
                </a:cubicBezTo>
                <a:cubicBezTo>
                  <a:pt x="16" y="29"/>
                  <a:pt x="17" y="29"/>
                  <a:pt x="17" y="29"/>
                </a:cubicBezTo>
                <a:lnTo>
                  <a:pt x="33" y="21"/>
                </a:lnTo>
                <a:close/>
                <a:moveTo>
                  <a:pt x="146" y="28"/>
                </a:moveTo>
                <a:cubicBezTo>
                  <a:pt x="147" y="27"/>
                  <a:pt x="147" y="25"/>
                  <a:pt x="145" y="24"/>
                </a:cubicBezTo>
                <a:cubicBezTo>
                  <a:pt x="129" y="16"/>
                  <a:pt x="129" y="16"/>
                  <a:pt x="129" y="16"/>
                </a:cubicBezTo>
                <a:cubicBezTo>
                  <a:pt x="128" y="16"/>
                  <a:pt x="126" y="16"/>
                  <a:pt x="126" y="17"/>
                </a:cubicBezTo>
                <a:cubicBezTo>
                  <a:pt x="125" y="19"/>
                  <a:pt x="125" y="20"/>
                  <a:pt x="127" y="21"/>
                </a:cubicBezTo>
                <a:cubicBezTo>
                  <a:pt x="143" y="29"/>
                  <a:pt x="143" y="29"/>
                  <a:pt x="143" y="29"/>
                </a:cubicBezTo>
                <a:cubicBezTo>
                  <a:pt x="143" y="29"/>
                  <a:pt x="144" y="29"/>
                  <a:pt x="144" y="29"/>
                </a:cubicBezTo>
                <a:cubicBezTo>
                  <a:pt x="145" y="29"/>
                  <a:pt x="146" y="29"/>
                  <a:pt x="146" y="2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53" name="Freeform 1150">
            <a:extLst>
              <a:ext uri="{FF2B5EF4-FFF2-40B4-BE49-F238E27FC236}">
                <a16:creationId xmlns:a16="http://schemas.microsoft.com/office/drawing/2014/main" xmlns="" id="{2F31D242-E1E7-4ED9-92B6-DA785BE6D751}"/>
              </a:ext>
            </a:extLst>
          </p:cNvPr>
          <p:cNvSpPr>
            <a:spLocks noEditPoints="1"/>
          </p:cNvSpPr>
          <p:nvPr/>
        </p:nvSpPr>
        <p:spPr bwMode="auto">
          <a:xfrm>
            <a:off x="8721725" y="5330825"/>
            <a:ext cx="547688" cy="552450"/>
          </a:xfrm>
          <a:custGeom>
            <a:avLst/>
            <a:gdLst>
              <a:gd name="T0" fmla="*/ 107 w 160"/>
              <a:gd name="T1" fmla="*/ 12 h 160"/>
              <a:gd name="T2" fmla="*/ 53 w 160"/>
              <a:gd name="T3" fmla="*/ 12 h 160"/>
              <a:gd name="T4" fmla="*/ 0 w 160"/>
              <a:gd name="T5" fmla="*/ 27 h 160"/>
              <a:gd name="T6" fmla="*/ 8 w 160"/>
              <a:gd name="T7" fmla="*/ 152 h 160"/>
              <a:gd name="T8" fmla="*/ 19 w 160"/>
              <a:gd name="T9" fmla="*/ 160 h 160"/>
              <a:gd name="T10" fmla="*/ 29 w 160"/>
              <a:gd name="T11" fmla="*/ 152 h 160"/>
              <a:gd name="T12" fmla="*/ 131 w 160"/>
              <a:gd name="T13" fmla="*/ 152 h 160"/>
              <a:gd name="T14" fmla="*/ 141 w 160"/>
              <a:gd name="T15" fmla="*/ 160 h 160"/>
              <a:gd name="T16" fmla="*/ 152 w 160"/>
              <a:gd name="T17" fmla="*/ 152 h 160"/>
              <a:gd name="T18" fmla="*/ 160 w 160"/>
              <a:gd name="T19" fmla="*/ 27 h 160"/>
              <a:gd name="T20" fmla="*/ 155 w 160"/>
              <a:gd name="T21" fmla="*/ 27 h 160"/>
              <a:gd name="T22" fmla="*/ 147 w 160"/>
              <a:gd name="T23" fmla="*/ 27 h 160"/>
              <a:gd name="T24" fmla="*/ 107 w 160"/>
              <a:gd name="T25" fmla="*/ 32 h 160"/>
              <a:gd name="T26" fmla="*/ 125 w 160"/>
              <a:gd name="T27" fmla="*/ 37 h 160"/>
              <a:gd name="T28" fmla="*/ 133 w 160"/>
              <a:gd name="T29" fmla="*/ 37 h 160"/>
              <a:gd name="T30" fmla="*/ 141 w 160"/>
              <a:gd name="T31" fmla="*/ 32 h 160"/>
              <a:gd name="T32" fmla="*/ 139 w 160"/>
              <a:gd name="T33" fmla="*/ 32 h 160"/>
              <a:gd name="T34" fmla="*/ 95 w 160"/>
              <a:gd name="T35" fmla="*/ 5 h 160"/>
              <a:gd name="T36" fmla="*/ 101 w 160"/>
              <a:gd name="T37" fmla="*/ 32 h 160"/>
              <a:gd name="T38" fmla="*/ 92 w 160"/>
              <a:gd name="T39" fmla="*/ 11 h 160"/>
              <a:gd name="T40" fmla="*/ 64 w 160"/>
              <a:gd name="T41" fmla="*/ 32 h 160"/>
              <a:gd name="T42" fmla="*/ 59 w 160"/>
              <a:gd name="T43" fmla="*/ 12 h 160"/>
              <a:gd name="T44" fmla="*/ 69 w 160"/>
              <a:gd name="T45" fmla="*/ 16 h 160"/>
              <a:gd name="T46" fmla="*/ 11 w 160"/>
              <a:gd name="T47" fmla="*/ 21 h 160"/>
              <a:gd name="T48" fmla="*/ 40 w 160"/>
              <a:gd name="T49" fmla="*/ 32 h 160"/>
              <a:gd name="T50" fmla="*/ 13 w 160"/>
              <a:gd name="T51" fmla="*/ 32 h 160"/>
              <a:gd name="T52" fmla="*/ 11 w 160"/>
              <a:gd name="T53" fmla="*/ 21 h 160"/>
              <a:gd name="T54" fmla="*/ 21 w 160"/>
              <a:gd name="T55" fmla="*/ 32 h 160"/>
              <a:gd name="T56" fmla="*/ 27 w 160"/>
              <a:gd name="T57" fmla="*/ 32 h 160"/>
              <a:gd name="T58" fmla="*/ 27 w 160"/>
              <a:gd name="T59" fmla="*/ 37 h 160"/>
              <a:gd name="T60" fmla="*/ 13 w 160"/>
              <a:gd name="T61" fmla="*/ 155 h 160"/>
              <a:gd name="T62" fmla="*/ 19 w 160"/>
              <a:gd name="T63" fmla="*/ 155 h 160"/>
              <a:gd name="T64" fmla="*/ 5 w 160"/>
              <a:gd name="T65" fmla="*/ 143 h 160"/>
              <a:gd name="T66" fmla="*/ 7 w 160"/>
              <a:gd name="T67" fmla="*/ 53 h 160"/>
              <a:gd name="T68" fmla="*/ 11 w 160"/>
              <a:gd name="T69" fmla="*/ 53 h 160"/>
              <a:gd name="T70" fmla="*/ 24 w 160"/>
              <a:gd name="T71" fmla="*/ 147 h 160"/>
              <a:gd name="T72" fmla="*/ 53 w 160"/>
              <a:gd name="T73" fmla="*/ 53 h 160"/>
              <a:gd name="T74" fmla="*/ 59 w 160"/>
              <a:gd name="T75" fmla="*/ 147 h 160"/>
              <a:gd name="T76" fmla="*/ 101 w 160"/>
              <a:gd name="T77" fmla="*/ 147 h 160"/>
              <a:gd name="T78" fmla="*/ 107 w 160"/>
              <a:gd name="T79" fmla="*/ 53 h 160"/>
              <a:gd name="T80" fmla="*/ 107 w 160"/>
              <a:gd name="T81" fmla="*/ 147 h 160"/>
              <a:gd name="T82" fmla="*/ 141 w 160"/>
              <a:gd name="T83" fmla="*/ 152 h 160"/>
              <a:gd name="T84" fmla="*/ 155 w 160"/>
              <a:gd name="T85" fmla="*/ 143 h 160"/>
              <a:gd name="T86" fmla="*/ 131 w 160"/>
              <a:gd name="T87" fmla="*/ 147 h 160"/>
              <a:gd name="T88" fmla="*/ 151 w 160"/>
              <a:gd name="T89" fmla="*/ 53 h 160"/>
              <a:gd name="T90" fmla="*/ 153 w 160"/>
              <a:gd name="T91" fmla="*/ 52 h 160"/>
              <a:gd name="T92" fmla="*/ 149 w 160"/>
              <a:gd name="T93" fmla="*/ 48 h 160"/>
              <a:gd name="T94" fmla="*/ 59 w 160"/>
              <a:gd name="T95" fmla="*/ 48 h 160"/>
              <a:gd name="T96" fmla="*/ 5 w 160"/>
              <a:gd name="T97" fmla="*/ 42 h 160"/>
              <a:gd name="T98" fmla="*/ 13 w 160"/>
              <a:gd name="T99" fmla="*/ 43 h 160"/>
              <a:gd name="T100" fmla="*/ 53 w 160"/>
              <a:gd name="T101" fmla="*/ 37 h 160"/>
              <a:gd name="T102" fmla="*/ 107 w 160"/>
              <a:gd name="T103" fmla="*/ 37 h 160"/>
              <a:gd name="T104" fmla="*/ 147 w 160"/>
              <a:gd name="T105" fmla="*/ 43 h 160"/>
              <a:gd name="T106" fmla="*/ 155 w 160"/>
              <a:gd name="T107" fmla="*/ 42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60" h="160">
                <a:moveTo>
                  <a:pt x="149" y="16"/>
                </a:moveTo>
                <a:cubicBezTo>
                  <a:pt x="107" y="16"/>
                  <a:pt x="107" y="16"/>
                  <a:pt x="107" y="16"/>
                </a:cubicBezTo>
                <a:cubicBezTo>
                  <a:pt x="107" y="12"/>
                  <a:pt x="107" y="12"/>
                  <a:pt x="107" y="12"/>
                </a:cubicBezTo>
                <a:cubicBezTo>
                  <a:pt x="107" y="5"/>
                  <a:pt x="101" y="0"/>
                  <a:pt x="95" y="0"/>
                </a:cubicBezTo>
                <a:cubicBezTo>
                  <a:pt x="65" y="0"/>
                  <a:pt x="65" y="0"/>
                  <a:pt x="65" y="0"/>
                </a:cubicBezTo>
                <a:cubicBezTo>
                  <a:pt x="59" y="0"/>
                  <a:pt x="53" y="5"/>
                  <a:pt x="53" y="12"/>
                </a:cubicBezTo>
                <a:cubicBezTo>
                  <a:pt x="53" y="16"/>
                  <a:pt x="53" y="16"/>
                  <a:pt x="53" y="16"/>
                </a:cubicBezTo>
                <a:cubicBezTo>
                  <a:pt x="11" y="16"/>
                  <a:pt x="11" y="16"/>
                  <a:pt x="11" y="16"/>
                </a:cubicBezTo>
                <a:cubicBezTo>
                  <a:pt x="5" y="16"/>
                  <a:pt x="0" y="21"/>
                  <a:pt x="0" y="27"/>
                </a:cubicBezTo>
                <a:cubicBezTo>
                  <a:pt x="0" y="42"/>
                  <a:pt x="0" y="42"/>
                  <a:pt x="0" y="42"/>
                </a:cubicBezTo>
                <a:cubicBezTo>
                  <a:pt x="0" y="143"/>
                  <a:pt x="0" y="143"/>
                  <a:pt x="0" y="143"/>
                </a:cubicBezTo>
                <a:cubicBezTo>
                  <a:pt x="0" y="148"/>
                  <a:pt x="4" y="151"/>
                  <a:pt x="8" y="152"/>
                </a:cubicBezTo>
                <a:cubicBezTo>
                  <a:pt x="8" y="155"/>
                  <a:pt x="8" y="155"/>
                  <a:pt x="8" y="155"/>
                </a:cubicBezTo>
                <a:cubicBezTo>
                  <a:pt x="8" y="158"/>
                  <a:pt x="10" y="160"/>
                  <a:pt x="13" y="160"/>
                </a:cubicBezTo>
                <a:cubicBezTo>
                  <a:pt x="19" y="160"/>
                  <a:pt x="19" y="160"/>
                  <a:pt x="19" y="160"/>
                </a:cubicBezTo>
                <a:cubicBezTo>
                  <a:pt x="22" y="160"/>
                  <a:pt x="24" y="158"/>
                  <a:pt x="24" y="155"/>
                </a:cubicBezTo>
                <a:cubicBezTo>
                  <a:pt x="24" y="152"/>
                  <a:pt x="24" y="152"/>
                  <a:pt x="24" y="152"/>
                </a:cubicBezTo>
                <a:cubicBezTo>
                  <a:pt x="29" y="152"/>
                  <a:pt x="29" y="152"/>
                  <a:pt x="29" y="152"/>
                </a:cubicBezTo>
                <a:cubicBezTo>
                  <a:pt x="59" y="152"/>
                  <a:pt x="59" y="152"/>
                  <a:pt x="59" y="152"/>
                </a:cubicBezTo>
                <a:cubicBezTo>
                  <a:pt x="101" y="152"/>
                  <a:pt x="101" y="152"/>
                  <a:pt x="101" y="152"/>
                </a:cubicBezTo>
                <a:cubicBezTo>
                  <a:pt x="131" y="152"/>
                  <a:pt x="131" y="152"/>
                  <a:pt x="131" y="152"/>
                </a:cubicBezTo>
                <a:cubicBezTo>
                  <a:pt x="136" y="152"/>
                  <a:pt x="136" y="152"/>
                  <a:pt x="136" y="152"/>
                </a:cubicBezTo>
                <a:cubicBezTo>
                  <a:pt x="136" y="155"/>
                  <a:pt x="136" y="155"/>
                  <a:pt x="136" y="155"/>
                </a:cubicBezTo>
                <a:cubicBezTo>
                  <a:pt x="136" y="158"/>
                  <a:pt x="138" y="160"/>
                  <a:pt x="141" y="160"/>
                </a:cubicBezTo>
                <a:cubicBezTo>
                  <a:pt x="147" y="160"/>
                  <a:pt x="147" y="160"/>
                  <a:pt x="147" y="160"/>
                </a:cubicBezTo>
                <a:cubicBezTo>
                  <a:pt x="150" y="160"/>
                  <a:pt x="152" y="158"/>
                  <a:pt x="152" y="155"/>
                </a:cubicBezTo>
                <a:cubicBezTo>
                  <a:pt x="152" y="152"/>
                  <a:pt x="152" y="152"/>
                  <a:pt x="152" y="152"/>
                </a:cubicBezTo>
                <a:cubicBezTo>
                  <a:pt x="156" y="151"/>
                  <a:pt x="160" y="148"/>
                  <a:pt x="160" y="143"/>
                </a:cubicBezTo>
                <a:cubicBezTo>
                  <a:pt x="160" y="42"/>
                  <a:pt x="160" y="42"/>
                  <a:pt x="160" y="42"/>
                </a:cubicBezTo>
                <a:cubicBezTo>
                  <a:pt x="160" y="27"/>
                  <a:pt x="160" y="27"/>
                  <a:pt x="160" y="27"/>
                </a:cubicBezTo>
                <a:cubicBezTo>
                  <a:pt x="160" y="21"/>
                  <a:pt x="155" y="16"/>
                  <a:pt x="149" y="16"/>
                </a:cubicBezTo>
                <a:close/>
                <a:moveTo>
                  <a:pt x="149" y="21"/>
                </a:moveTo>
                <a:cubicBezTo>
                  <a:pt x="152" y="21"/>
                  <a:pt x="155" y="24"/>
                  <a:pt x="155" y="27"/>
                </a:cubicBezTo>
                <a:cubicBezTo>
                  <a:pt x="155" y="32"/>
                  <a:pt x="155" y="32"/>
                  <a:pt x="155" y="32"/>
                </a:cubicBezTo>
                <a:cubicBezTo>
                  <a:pt x="147" y="32"/>
                  <a:pt x="147" y="32"/>
                  <a:pt x="147" y="32"/>
                </a:cubicBezTo>
                <a:cubicBezTo>
                  <a:pt x="147" y="27"/>
                  <a:pt x="147" y="27"/>
                  <a:pt x="147" y="27"/>
                </a:cubicBezTo>
                <a:cubicBezTo>
                  <a:pt x="120" y="27"/>
                  <a:pt x="120" y="27"/>
                  <a:pt x="120" y="27"/>
                </a:cubicBezTo>
                <a:cubicBezTo>
                  <a:pt x="120" y="32"/>
                  <a:pt x="120" y="32"/>
                  <a:pt x="120" y="32"/>
                </a:cubicBezTo>
                <a:cubicBezTo>
                  <a:pt x="107" y="32"/>
                  <a:pt x="107" y="32"/>
                  <a:pt x="107" y="32"/>
                </a:cubicBezTo>
                <a:cubicBezTo>
                  <a:pt x="107" y="21"/>
                  <a:pt x="107" y="21"/>
                  <a:pt x="107" y="21"/>
                </a:cubicBezTo>
                <a:lnTo>
                  <a:pt x="149" y="21"/>
                </a:lnTo>
                <a:close/>
                <a:moveTo>
                  <a:pt x="125" y="37"/>
                </a:moveTo>
                <a:cubicBezTo>
                  <a:pt x="125" y="32"/>
                  <a:pt x="125" y="32"/>
                  <a:pt x="125" y="32"/>
                </a:cubicBezTo>
                <a:cubicBezTo>
                  <a:pt x="133" y="32"/>
                  <a:pt x="133" y="32"/>
                  <a:pt x="133" y="32"/>
                </a:cubicBezTo>
                <a:cubicBezTo>
                  <a:pt x="133" y="37"/>
                  <a:pt x="133" y="37"/>
                  <a:pt x="133" y="37"/>
                </a:cubicBezTo>
                <a:lnTo>
                  <a:pt x="125" y="37"/>
                </a:lnTo>
                <a:close/>
                <a:moveTo>
                  <a:pt x="139" y="32"/>
                </a:moveTo>
                <a:cubicBezTo>
                  <a:pt x="141" y="32"/>
                  <a:pt x="141" y="32"/>
                  <a:pt x="141" y="32"/>
                </a:cubicBezTo>
                <a:cubicBezTo>
                  <a:pt x="141" y="37"/>
                  <a:pt x="141" y="37"/>
                  <a:pt x="141" y="37"/>
                </a:cubicBezTo>
                <a:cubicBezTo>
                  <a:pt x="139" y="37"/>
                  <a:pt x="139" y="37"/>
                  <a:pt x="139" y="37"/>
                </a:cubicBezTo>
                <a:lnTo>
                  <a:pt x="139" y="32"/>
                </a:lnTo>
                <a:close/>
                <a:moveTo>
                  <a:pt x="59" y="12"/>
                </a:moveTo>
                <a:cubicBezTo>
                  <a:pt x="59" y="8"/>
                  <a:pt x="61" y="5"/>
                  <a:pt x="65" y="5"/>
                </a:cubicBezTo>
                <a:cubicBezTo>
                  <a:pt x="95" y="5"/>
                  <a:pt x="95" y="5"/>
                  <a:pt x="95" y="5"/>
                </a:cubicBezTo>
                <a:cubicBezTo>
                  <a:pt x="99" y="5"/>
                  <a:pt x="101" y="8"/>
                  <a:pt x="101" y="12"/>
                </a:cubicBezTo>
                <a:cubicBezTo>
                  <a:pt x="101" y="16"/>
                  <a:pt x="101" y="16"/>
                  <a:pt x="101" y="16"/>
                </a:cubicBezTo>
                <a:cubicBezTo>
                  <a:pt x="101" y="32"/>
                  <a:pt x="101" y="32"/>
                  <a:pt x="101" y="32"/>
                </a:cubicBezTo>
                <a:cubicBezTo>
                  <a:pt x="96" y="32"/>
                  <a:pt x="96" y="32"/>
                  <a:pt x="96" y="32"/>
                </a:cubicBezTo>
                <a:cubicBezTo>
                  <a:pt x="96" y="15"/>
                  <a:pt x="96" y="15"/>
                  <a:pt x="96" y="15"/>
                </a:cubicBezTo>
                <a:cubicBezTo>
                  <a:pt x="96" y="13"/>
                  <a:pt x="94" y="11"/>
                  <a:pt x="92" y="11"/>
                </a:cubicBezTo>
                <a:cubicBezTo>
                  <a:pt x="68" y="11"/>
                  <a:pt x="68" y="11"/>
                  <a:pt x="68" y="11"/>
                </a:cubicBezTo>
                <a:cubicBezTo>
                  <a:pt x="66" y="11"/>
                  <a:pt x="64" y="13"/>
                  <a:pt x="64" y="15"/>
                </a:cubicBezTo>
                <a:cubicBezTo>
                  <a:pt x="64" y="32"/>
                  <a:pt x="64" y="32"/>
                  <a:pt x="64" y="32"/>
                </a:cubicBezTo>
                <a:cubicBezTo>
                  <a:pt x="59" y="32"/>
                  <a:pt x="59" y="32"/>
                  <a:pt x="59" y="32"/>
                </a:cubicBezTo>
                <a:cubicBezTo>
                  <a:pt x="59" y="16"/>
                  <a:pt x="59" y="16"/>
                  <a:pt x="59" y="16"/>
                </a:cubicBezTo>
                <a:lnTo>
                  <a:pt x="59" y="12"/>
                </a:lnTo>
                <a:close/>
                <a:moveTo>
                  <a:pt x="91" y="32"/>
                </a:moveTo>
                <a:cubicBezTo>
                  <a:pt x="69" y="32"/>
                  <a:pt x="69" y="32"/>
                  <a:pt x="69" y="32"/>
                </a:cubicBezTo>
                <a:cubicBezTo>
                  <a:pt x="69" y="16"/>
                  <a:pt x="69" y="16"/>
                  <a:pt x="69" y="16"/>
                </a:cubicBezTo>
                <a:cubicBezTo>
                  <a:pt x="91" y="16"/>
                  <a:pt x="91" y="16"/>
                  <a:pt x="91" y="16"/>
                </a:cubicBezTo>
                <a:lnTo>
                  <a:pt x="91" y="32"/>
                </a:lnTo>
                <a:close/>
                <a:moveTo>
                  <a:pt x="11" y="21"/>
                </a:moveTo>
                <a:cubicBezTo>
                  <a:pt x="53" y="21"/>
                  <a:pt x="53" y="21"/>
                  <a:pt x="53" y="21"/>
                </a:cubicBezTo>
                <a:cubicBezTo>
                  <a:pt x="53" y="32"/>
                  <a:pt x="53" y="32"/>
                  <a:pt x="53" y="32"/>
                </a:cubicBezTo>
                <a:cubicBezTo>
                  <a:pt x="40" y="32"/>
                  <a:pt x="40" y="32"/>
                  <a:pt x="40" y="32"/>
                </a:cubicBezTo>
                <a:cubicBezTo>
                  <a:pt x="40" y="27"/>
                  <a:pt x="40" y="27"/>
                  <a:pt x="40" y="27"/>
                </a:cubicBezTo>
                <a:cubicBezTo>
                  <a:pt x="13" y="27"/>
                  <a:pt x="13" y="27"/>
                  <a:pt x="13" y="27"/>
                </a:cubicBezTo>
                <a:cubicBezTo>
                  <a:pt x="13" y="32"/>
                  <a:pt x="13" y="32"/>
                  <a:pt x="13" y="32"/>
                </a:cubicBezTo>
                <a:cubicBezTo>
                  <a:pt x="5" y="32"/>
                  <a:pt x="5" y="32"/>
                  <a:pt x="5" y="32"/>
                </a:cubicBezTo>
                <a:cubicBezTo>
                  <a:pt x="5" y="27"/>
                  <a:pt x="5" y="27"/>
                  <a:pt x="5" y="27"/>
                </a:cubicBezTo>
                <a:cubicBezTo>
                  <a:pt x="5" y="24"/>
                  <a:pt x="8" y="21"/>
                  <a:pt x="11" y="21"/>
                </a:cubicBezTo>
                <a:close/>
                <a:moveTo>
                  <a:pt x="19" y="37"/>
                </a:moveTo>
                <a:cubicBezTo>
                  <a:pt x="19" y="32"/>
                  <a:pt x="19" y="32"/>
                  <a:pt x="19" y="32"/>
                </a:cubicBezTo>
                <a:cubicBezTo>
                  <a:pt x="21" y="32"/>
                  <a:pt x="21" y="32"/>
                  <a:pt x="21" y="32"/>
                </a:cubicBezTo>
                <a:cubicBezTo>
                  <a:pt x="21" y="37"/>
                  <a:pt x="21" y="37"/>
                  <a:pt x="21" y="37"/>
                </a:cubicBezTo>
                <a:lnTo>
                  <a:pt x="19" y="37"/>
                </a:lnTo>
                <a:close/>
                <a:moveTo>
                  <a:pt x="27" y="32"/>
                </a:moveTo>
                <a:cubicBezTo>
                  <a:pt x="35" y="32"/>
                  <a:pt x="35" y="32"/>
                  <a:pt x="35" y="32"/>
                </a:cubicBezTo>
                <a:cubicBezTo>
                  <a:pt x="35" y="37"/>
                  <a:pt x="35" y="37"/>
                  <a:pt x="35" y="37"/>
                </a:cubicBezTo>
                <a:cubicBezTo>
                  <a:pt x="27" y="37"/>
                  <a:pt x="27" y="37"/>
                  <a:pt x="27" y="37"/>
                </a:cubicBezTo>
                <a:lnTo>
                  <a:pt x="27" y="32"/>
                </a:lnTo>
                <a:close/>
                <a:moveTo>
                  <a:pt x="19" y="155"/>
                </a:moveTo>
                <a:cubicBezTo>
                  <a:pt x="13" y="155"/>
                  <a:pt x="13" y="155"/>
                  <a:pt x="13" y="155"/>
                </a:cubicBezTo>
                <a:cubicBezTo>
                  <a:pt x="13" y="152"/>
                  <a:pt x="13" y="152"/>
                  <a:pt x="13" y="152"/>
                </a:cubicBezTo>
                <a:cubicBezTo>
                  <a:pt x="19" y="152"/>
                  <a:pt x="19" y="152"/>
                  <a:pt x="19" y="152"/>
                </a:cubicBezTo>
                <a:lnTo>
                  <a:pt x="19" y="155"/>
                </a:lnTo>
                <a:close/>
                <a:moveTo>
                  <a:pt x="24" y="147"/>
                </a:moveTo>
                <a:cubicBezTo>
                  <a:pt x="9" y="147"/>
                  <a:pt x="9" y="147"/>
                  <a:pt x="9" y="147"/>
                </a:cubicBezTo>
                <a:cubicBezTo>
                  <a:pt x="7" y="147"/>
                  <a:pt x="5" y="145"/>
                  <a:pt x="5" y="143"/>
                </a:cubicBezTo>
                <a:cubicBezTo>
                  <a:pt x="5" y="52"/>
                  <a:pt x="5" y="52"/>
                  <a:pt x="5" y="52"/>
                </a:cubicBezTo>
                <a:cubicBezTo>
                  <a:pt x="6" y="52"/>
                  <a:pt x="6" y="52"/>
                  <a:pt x="7" y="52"/>
                </a:cubicBezTo>
                <a:cubicBezTo>
                  <a:pt x="7" y="52"/>
                  <a:pt x="7" y="52"/>
                  <a:pt x="7" y="53"/>
                </a:cubicBezTo>
                <a:cubicBezTo>
                  <a:pt x="8" y="53"/>
                  <a:pt x="8" y="53"/>
                  <a:pt x="9" y="53"/>
                </a:cubicBezTo>
                <a:cubicBezTo>
                  <a:pt x="9" y="53"/>
                  <a:pt x="9" y="53"/>
                  <a:pt x="9" y="53"/>
                </a:cubicBezTo>
                <a:cubicBezTo>
                  <a:pt x="10" y="53"/>
                  <a:pt x="10" y="53"/>
                  <a:pt x="11" y="53"/>
                </a:cubicBezTo>
                <a:cubicBezTo>
                  <a:pt x="29" y="53"/>
                  <a:pt x="29" y="53"/>
                  <a:pt x="29" y="53"/>
                </a:cubicBezTo>
                <a:cubicBezTo>
                  <a:pt x="29" y="147"/>
                  <a:pt x="29" y="147"/>
                  <a:pt x="29" y="147"/>
                </a:cubicBezTo>
                <a:lnTo>
                  <a:pt x="24" y="147"/>
                </a:lnTo>
                <a:close/>
                <a:moveTo>
                  <a:pt x="35" y="147"/>
                </a:moveTo>
                <a:cubicBezTo>
                  <a:pt x="35" y="53"/>
                  <a:pt x="35" y="53"/>
                  <a:pt x="35" y="53"/>
                </a:cubicBezTo>
                <a:cubicBezTo>
                  <a:pt x="53" y="53"/>
                  <a:pt x="53" y="53"/>
                  <a:pt x="53" y="53"/>
                </a:cubicBezTo>
                <a:cubicBezTo>
                  <a:pt x="53" y="147"/>
                  <a:pt x="53" y="147"/>
                  <a:pt x="53" y="147"/>
                </a:cubicBezTo>
                <a:lnTo>
                  <a:pt x="35" y="147"/>
                </a:lnTo>
                <a:close/>
                <a:moveTo>
                  <a:pt x="59" y="147"/>
                </a:moveTo>
                <a:cubicBezTo>
                  <a:pt x="59" y="53"/>
                  <a:pt x="59" y="53"/>
                  <a:pt x="59" y="53"/>
                </a:cubicBezTo>
                <a:cubicBezTo>
                  <a:pt x="101" y="53"/>
                  <a:pt x="101" y="53"/>
                  <a:pt x="101" y="53"/>
                </a:cubicBezTo>
                <a:cubicBezTo>
                  <a:pt x="101" y="147"/>
                  <a:pt x="101" y="147"/>
                  <a:pt x="101" y="147"/>
                </a:cubicBezTo>
                <a:lnTo>
                  <a:pt x="59" y="147"/>
                </a:lnTo>
                <a:close/>
                <a:moveTo>
                  <a:pt x="107" y="147"/>
                </a:moveTo>
                <a:cubicBezTo>
                  <a:pt x="107" y="53"/>
                  <a:pt x="107" y="53"/>
                  <a:pt x="107" y="53"/>
                </a:cubicBezTo>
                <a:cubicBezTo>
                  <a:pt x="125" y="53"/>
                  <a:pt x="125" y="53"/>
                  <a:pt x="125" y="53"/>
                </a:cubicBezTo>
                <a:cubicBezTo>
                  <a:pt x="125" y="147"/>
                  <a:pt x="125" y="147"/>
                  <a:pt x="125" y="147"/>
                </a:cubicBezTo>
                <a:lnTo>
                  <a:pt x="107" y="147"/>
                </a:lnTo>
                <a:close/>
                <a:moveTo>
                  <a:pt x="147" y="155"/>
                </a:moveTo>
                <a:cubicBezTo>
                  <a:pt x="141" y="155"/>
                  <a:pt x="141" y="155"/>
                  <a:pt x="141" y="155"/>
                </a:cubicBezTo>
                <a:cubicBezTo>
                  <a:pt x="141" y="152"/>
                  <a:pt x="141" y="152"/>
                  <a:pt x="141" y="152"/>
                </a:cubicBezTo>
                <a:cubicBezTo>
                  <a:pt x="147" y="152"/>
                  <a:pt x="147" y="152"/>
                  <a:pt x="147" y="152"/>
                </a:cubicBezTo>
                <a:lnTo>
                  <a:pt x="147" y="155"/>
                </a:lnTo>
                <a:close/>
                <a:moveTo>
                  <a:pt x="155" y="143"/>
                </a:moveTo>
                <a:cubicBezTo>
                  <a:pt x="155" y="145"/>
                  <a:pt x="153" y="147"/>
                  <a:pt x="151" y="147"/>
                </a:cubicBezTo>
                <a:cubicBezTo>
                  <a:pt x="136" y="147"/>
                  <a:pt x="136" y="147"/>
                  <a:pt x="136" y="147"/>
                </a:cubicBezTo>
                <a:cubicBezTo>
                  <a:pt x="131" y="147"/>
                  <a:pt x="131" y="147"/>
                  <a:pt x="131" y="147"/>
                </a:cubicBezTo>
                <a:cubicBezTo>
                  <a:pt x="131" y="53"/>
                  <a:pt x="131" y="53"/>
                  <a:pt x="131" y="53"/>
                </a:cubicBezTo>
                <a:cubicBezTo>
                  <a:pt x="149" y="53"/>
                  <a:pt x="149" y="53"/>
                  <a:pt x="149" y="53"/>
                </a:cubicBezTo>
                <a:cubicBezTo>
                  <a:pt x="150" y="53"/>
                  <a:pt x="150" y="53"/>
                  <a:pt x="151" y="53"/>
                </a:cubicBezTo>
                <a:cubicBezTo>
                  <a:pt x="151" y="53"/>
                  <a:pt x="151" y="53"/>
                  <a:pt x="151" y="53"/>
                </a:cubicBezTo>
                <a:cubicBezTo>
                  <a:pt x="152" y="53"/>
                  <a:pt x="153" y="53"/>
                  <a:pt x="153" y="53"/>
                </a:cubicBezTo>
                <a:cubicBezTo>
                  <a:pt x="153" y="52"/>
                  <a:pt x="153" y="52"/>
                  <a:pt x="153" y="52"/>
                </a:cubicBezTo>
                <a:cubicBezTo>
                  <a:pt x="154" y="52"/>
                  <a:pt x="154" y="52"/>
                  <a:pt x="155" y="52"/>
                </a:cubicBezTo>
                <a:cubicBezTo>
                  <a:pt x="155" y="143"/>
                  <a:pt x="155" y="143"/>
                  <a:pt x="155" y="143"/>
                </a:cubicBezTo>
                <a:close/>
                <a:moveTo>
                  <a:pt x="149" y="48"/>
                </a:moveTo>
                <a:cubicBezTo>
                  <a:pt x="131" y="48"/>
                  <a:pt x="131" y="48"/>
                  <a:pt x="131" y="48"/>
                </a:cubicBezTo>
                <a:cubicBezTo>
                  <a:pt x="101" y="48"/>
                  <a:pt x="101" y="48"/>
                  <a:pt x="101" y="48"/>
                </a:cubicBezTo>
                <a:cubicBezTo>
                  <a:pt x="59" y="48"/>
                  <a:pt x="59" y="48"/>
                  <a:pt x="59" y="48"/>
                </a:cubicBezTo>
                <a:cubicBezTo>
                  <a:pt x="29" y="48"/>
                  <a:pt x="29" y="48"/>
                  <a:pt x="29" y="48"/>
                </a:cubicBezTo>
                <a:cubicBezTo>
                  <a:pt x="11" y="48"/>
                  <a:pt x="11" y="48"/>
                  <a:pt x="11" y="48"/>
                </a:cubicBezTo>
                <a:cubicBezTo>
                  <a:pt x="8" y="48"/>
                  <a:pt x="5" y="45"/>
                  <a:pt x="5" y="42"/>
                </a:cubicBezTo>
                <a:cubicBezTo>
                  <a:pt x="5" y="37"/>
                  <a:pt x="5" y="37"/>
                  <a:pt x="5" y="37"/>
                </a:cubicBezTo>
                <a:cubicBezTo>
                  <a:pt x="13" y="37"/>
                  <a:pt x="13" y="37"/>
                  <a:pt x="13" y="37"/>
                </a:cubicBezTo>
                <a:cubicBezTo>
                  <a:pt x="13" y="43"/>
                  <a:pt x="13" y="43"/>
                  <a:pt x="13" y="43"/>
                </a:cubicBezTo>
                <a:cubicBezTo>
                  <a:pt x="40" y="43"/>
                  <a:pt x="40" y="43"/>
                  <a:pt x="40" y="43"/>
                </a:cubicBezTo>
                <a:cubicBezTo>
                  <a:pt x="40" y="37"/>
                  <a:pt x="40" y="37"/>
                  <a:pt x="40" y="37"/>
                </a:cubicBezTo>
                <a:cubicBezTo>
                  <a:pt x="53" y="37"/>
                  <a:pt x="53" y="37"/>
                  <a:pt x="53" y="37"/>
                </a:cubicBezTo>
                <a:cubicBezTo>
                  <a:pt x="69" y="37"/>
                  <a:pt x="69" y="37"/>
                  <a:pt x="69" y="37"/>
                </a:cubicBezTo>
                <a:cubicBezTo>
                  <a:pt x="91" y="37"/>
                  <a:pt x="91" y="37"/>
                  <a:pt x="91" y="37"/>
                </a:cubicBezTo>
                <a:cubicBezTo>
                  <a:pt x="107" y="37"/>
                  <a:pt x="107" y="37"/>
                  <a:pt x="107" y="37"/>
                </a:cubicBezTo>
                <a:cubicBezTo>
                  <a:pt x="120" y="37"/>
                  <a:pt x="120" y="37"/>
                  <a:pt x="120" y="37"/>
                </a:cubicBezTo>
                <a:cubicBezTo>
                  <a:pt x="120" y="43"/>
                  <a:pt x="120" y="43"/>
                  <a:pt x="120" y="43"/>
                </a:cubicBezTo>
                <a:cubicBezTo>
                  <a:pt x="147" y="43"/>
                  <a:pt x="147" y="43"/>
                  <a:pt x="147" y="43"/>
                </a:cubicBezTo>
                <a:cubicBezTo>
                  <a:pt x="147" y="37"/>
                  <a:pt x="147" y="37"/>
                  <a:pt x="147" y="37"/>
                </a:cubicBezTo>
                <a:cubicBezTo>
                  <a:pt x="155" y="37"/>
                  <a:pt x="155" y="37"/>
                  <a:pt x="155" y="37"/>
                </a:cubicBezTo>
                <a:cubicBezTo>
                  <a:pt x="155" y="42"/>
                  <a:pt x="155" y="42"/>
                  <a:pt x="155" y="42"/>
                </a:cubicBezTo>
                <a:cubicBezTo>
                  <a:pt x="155" y="45"/>
                  <a:pt x="152" y="48"/>
                  <a:pt x="149" y="4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54" name="Freeform 1151">
            <a:extLst>
              <a:ext uri="{FF2B5EF4-FFF2-40B4-BE49-F238E27FC236}">
                <a16:creationId xmlns:a16="http://schemas.microsoft.com/office/drawing/2014/main" xmlns="" id="{9B72CD13-CB9C-4F19-AC7C-DBBBF2B6789F}"/>
              </a:ext>
            </a:extLst>
          </p:cNvPr>
          <p:cNvSpPr>
            <a:spLocks noEditPoints="1"/>
          </p:cNvSpPr>
          <p:nvPr/>
        </p:nvSpPr>
        <p:spPr bwMode="auto">
          <a:xfrm>
            <a:off x="9680575" y="974725"/>
            <a:ext cx="549275" cy="552450"/>
          </a:xfrm>
          <a:custGeom>
            <a:avLst/>
            <a:gdLst>
              <a:gd name="T0" fmla="*/ 83 w 160"/>
              <a:gd name="T1" fmla="*/ 69 h 160"/>
              <a:gd name="T2" fmla="*/ 80 w 160"/>
              <a:gd name="T3" fmla="*/ 40 h 160"/>
              <a:gd name="T4" fmla="*/ 77 w 160"/>
              <a:gd name="T5" fmla="*/ 69 h 160"/>
              <a:gd name="T6" fmla="*/ 51 w 160"/>
              <a:gd name="T7" fmla="*/ 77 h 160"/>
              <a:gd name="T8" fmla="*/ 51 w 160"/>
              <a:gd name="T9" fmla="*/ 82 h 160"/>
              <a:gd name="T10" fmla="*/ 80 w 160"/>
              <a:gd name="T11" fmla="*/ 90 h 160"/>
              <a:gd name="T12" fmla="*/ 80 w 160"/>
              <a:gd name="T13" fmla="*/ 85 h 160"/>
              <a:gd name="T14" fmla="*/ 80 w 160"/>
              <a:gd name="T15" fmla="*/ 74 h 160"/>
              <a:gd name="T16" fmla="*/ 80 w 160"/>
              <a:gd name="T17" fmla="*/ 85 h 160"/>
              <a:gd name="T18" fmla="*/ 83 w 160"/>
              <a:gd name="T19" fmla="*/ 24 h 160"/>
              <a:gd name="T20" fmla="*/ 80 w 160"/>
              <a:gd name="T21" fmla="*/ 18 h 160"/>
              <a:gd name="T22" fmla="*/ 77 w 160"/>
              <a:gd name="T23" fmla="*/ 24 h 160"/>
              <a:gd name="T24" fmla="*/ 77 w 160"/>
              <a:gd name="T25" fmla="*/ 136 h 160"/>
              <a:gd name="T26" fmla="*/ 80 w 160"/>
              <a:gd name="T27" fmla="*/ 141 h 160"/>
              <a:gd name="T28" fmla="*/ 83 w 160"/>
              <a:gd name="T29" fmla="*/ 136 h 160"/>
              <a:gd name="T30" fmla="*/ 77 w 160"/>
              <a:gd name="T31" fmla="*/ 136 h 160"/>
              <a:gd name="T32" fmla="*/ 141 w 160"/>
              <a:gd name="T33" fmla="*/ 80 h 160"/>
              <a:gd name="T34" fmla="*/ 136 w 160"/>
              <a:gd name="T35" fmla="*/ 77 h 160"/>
              <a:gd name="T36" fmla="*/ 136 w 160"/>
              <a:gd name="T37" fmla="*/ 82 h 160"/>
              <a:gd name="T38" fmla="*/ 21 w 160"/>
              <a:gd name="T39" fmla="*/ 77 h 160"/>
              <a:gd name="T40" fmla="*/ 21 w 160"/>
              <a:gd name="T41" fmla="*/ 82 h 160"/>
              <a:gd name="T42" fmla="*/ 27 w 160"/>
              <a:gd name="T43" fmla="*/ 80 h 160"/>
              <a:gd name="T44" fmla="*/ 21 w 160"/>
              <a:gd name="T45" fmla="*/ 77 h 160"/>
              <a:gd name="T46" fmla="*/ 121 w 160"/>
              <a:gd name="T47" fmla="*/ 42 h 160"/>
              <a:gd name="T48" fmla="*/ 123 w 160"/>
              <a:gd name="T49" fmla="*/ 36 h 160"/>
              <a:gd name="T50" fmla="*/ 118 w 160"/>
              <a:gd name="T51" fmla="*/ 38 h 160"/>
              <a:gd name="T52" fmla="*/ 120 w 160"/>
              <a:gd name="T53" fmla="*/ 43 h 160"/>
              <a:gd name="T54" fmla="*/ 37 w 160"/>
              <a:gd name="T55" fmla="*/ 119 h 160"/>
              <a:gd name="T56" fmla="*/ 39 w 160"/>
              <a:gd name="T57" fmla="*/ 124 h 160"/>
              <a:gd name="T58" fmla="*/ 42 w 160"/>
              <a:gd name="T59" fmla="*/ 121 h 160"/>
              <a:gd name="T60" fmla="*/ 39 w 160"/>
              <a:gd name="T61" fmla="*/ 117 h 160"/>
              <a:gd name="T62" fmla="*/ 40 w 160"/>
              <a:gd name="T63" fmla="*/ 36 h 160"/>
              <a:gd name="T64" fmla="*/ 37 w 160"/>
              <a:gd name="T65" fmla="*/ 40 h 160"/>
              <a:gd name="T66" fmla="*/ 40 w 160"/>
              <a:gd name="T67" fmla="*/ 43 h 160"/>
              <a:gd name="T68" fmla="*/ 42 w 160"/>
              <a:gd name="T69" fmla="*/ 38 h 160"/>
              <a:gd name="T70" fmla="*/ 0 w 160"/>
              <a:gd name="T71" fmla="*/ 80 h 160"/>
              <a:gd name="T72" fmla="*/ 108 w 160"/>
              <a:gd name="T73" fmla="*/ 155 h 160"/>
              <a:gd name="T74" fmla="*/ 106 w 160"/>
              <a:gd name="T75" fmla="*/ 150 h 160"/>
              <a:gd name="T76" fmla="*/ 5 w 160"/>
              <a:gd name="T77" fmla="*/ 80 h 160"/>
              <a:gd name="T78" fmla="*/ 155 w 160"/>
              <a:gd name="T79" fmla="*/ 80 h 160"/>
              <a:gd name="T80" fmla="*/ 152 w 160"/>
              <a:gd name="T81" fmla="*/ 109 h 160"/>
              <a:gd name="T82" fmla="*/ 160 w 160"/>
              <a:gd name="T83" fmla="*/ 80 h 160"/>
              <a:gd name="T84" fmla="*/ 133 w 160"/>
              <a:gd name="T85" fmla="*/ 110 h 160"/>
              <a:gd name="T86" fmla="*/ 131 w 160"/>
              <a:gd name="T87" fmla="*/ 104 h 160"/>
              <a:gd name="T88" fmla="*/ 128 w 160"/>
              <a:gd name="T89" fmla="*/ 110 h 160"/>
              <a:gd name="T90" fmla="*/ 118 w 160"/>
              <a:gd name="T91" fmla="*/ 121 h 160"/>
              <a:gd name="T92" fmla="*/ 128 w 160"/>
              <a:gd name="T93" fmla="*/ 132 h 160"/>
              <a:gd name="T94" fmla="*/ 123 w 160"/>
              <a:gd name="T95" fmla="*/ 139 h 160"/>
              <a:gd name="T96" fmla="*/ 117 w 160"/>
              <a:gd name="T97" fmla="*/ 139 h 160"/>
              <a:gd name="T98" fmla="*/ 128 w 160"/>
              <a:gd name="T99" fmla="*/ 155 h 160"/>
              <a:gd name="T100" fmla="*/ 133 w 160"/>
              <a:gd name="T101" fmla="*/ 155 h 160"/>
              <a:gd name="T102" fmla="*/ 141 w 160"/>
              <a:gd name="T103" fmla="*/ 148 h 160"/>
              <a:gd name="T104" fmla="*/ 139 w 160"/>
              <a:gd name="T105" fmla="*/ 134 h 160"/>
              <a:gd name="T106" fmla="*/ 133 w 160"/>
              <a:gd name="T107" fmla="*/ 115 h 160"/>
              <a:gd name="T108" fmla="*/ 141 w 160"/>
              <a:gd name="T109" fmla="*/ 125 h 160"/>
              <a:gd name="T110" fmla="*/ 133 w 160"/>
              <a:gd name="T111" fmla="*/ 110 h 160"/>
              <a:gd name="T112" fmla="*/ 138 w 160"/>
              <a:gd name="T113" fmla="*/ 141 h 160"/>
              <a:gd name="T114" fmla="*/ 133 w 160"/>
              <a:gd name="T115" fmla="*/ 147 h 160"/>
              <a:gd name="T116" fmla="*/ 136 w 160"/>
              <a:gd name="T117" fmla="*/ 138 h 160"/>
              <a:gd name="T118" fmla="*/ 124 w 160"/>
              <a:gd name="T119" fmla="*/ 120 h 160"/>
              <a:gd name="T120" fmla="*/ 128 w 160"/>
              <a:gd name="T121" fmla="*/ 115 h 160"/>
              <a:gd name="T122" fmla="*/ 125 w 160"/>
              <a:gd name="T123" fmla="*/ 123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60" h="160">
                <a:moveTo>
                  <a:pt x="91" y="80"/>
                </a:moveTo>
                <a:cubicBezTo>
                  <a:pt x="91" y="75"/>
                  <a:pt x="87" y="71"/>
                  <a:pt x="83" y="69"/>
                </a:cubicBezTo>
                <a:cubicBezTo>
                  <a:pt x="83" y="42"/>
                  <a:pt x="83" y="42"/>
                  <a:pt x="83" y="42"/>
                </a:cubicBezTo>
                <a:cubicBezTo>
                  <a:pt x="83" y="41"/>
                  <a:pt x="81" y="40"/>
                  <a:pt x="80" y="40"/>
                </a:cubicBezTo>
                <a:cubicBezTo>
                  <a:pt x="79" y="40"/>
                  <a:pt x="77" y="41"/>
                  <a:pt x="77" y="42"/>
                </a:cubicBezTo>
                <a:cubicBezTo>
                  <a:pt x="77" y="69"/>
                  <a:pt x="77" y="69"/>
                  <a:pt x="77" y="69"/>
                </a:cubicBezTo>
                <a:cubicBezTo>
                  <a:pt x="74" y="70"/>
                  <a:pt x="71" y="73"/>
                  <a:pt x="70" y="77"/>
                </a:cubicBezTo>
                <a:cubicBezTo>
                  <a:pt x="51" y="77"/>
                  <a:pt x="51" y="77"/>
                  <a:pt x="51" y="77"/>
                </a:cubicBezTo>
                <a:cubicBezTo>
                  <a:pt x="49" y="77"/>
                  <a:pt x="48" y="78"/>
                  <a:pt x="48" y="80"/>
                </a:cubicBezTo>
                <a:cubicBezTo>
                  <a:pt x="48" y="81"/>
                  <a:pt x="49" y="82"/>
                  <a:pt x="51" y="82"/>
                </a:cubicBezTo>
                <a:cubicBezTo>
                  <a:pt x="70" y="82"/>
                  <a:pt x="70" y="82"/>
                  <a:pt x="70" y="82"/>
                </a:cubicBezTo>
                <a:cubicBezTo>
                  <a:pt x="71" y="87"/>
                  <a:pt x="75" y="90"/>
                  <a:pt x="80" y="90"/>
                </a:cubicBezTo>
                <a:cubicBezTo>
                  <a:pt x="86" y="90"/>
                  <a:pt x="91" y="86"/>
                  <a:pt x="91" y="80"/>
                </a:cubicBezTo>
                <a:close/>
                <a:moveTo>
                  <a:pt x="80" y="85"/>
                </a:moveTo>
                <a:cubicBezTo>
                  <a:pt x="77" y="85"/>
                  <a:pt x="75" y="83"/>
                  <a:pt x="75" y="80"/>
                </a:cubicBezTo>
                <a:cubicBezTo>
                  <a:pt x="75" y="77"/>
                  <a:pt x="77" y="74"/>
                  <a:pt x="80" y="74"/>
                </a:cubicBezTo>
                <a:cubicBezTo>
                  <a:pt x="83" y="74"/>
                  <a:pt x="85" y="77"/>
                  <a:pt x="85" y="80"/>
                </a:cubicBezTo>
                <a:cubicBezTo>
                  <a:pt x="85" y="83"/>
                  <a:pt x="83" y="85"/>
                  <a:pt x="80" y="85"/>
                </a:cubicBezTo>
                <a:close/>
                <a:moveTo>
                  <a:pt x="80" y="26"/>
                </a:moveTo>
                <a:cubicBezTo>
                  <a:pt x="81" y="26"/>
                  <a:pt x="83" y="25"/>
                  <a:pt x="83" y="24"/>
                </a:cubicBezTo>
                <a:cubicBezTo>
                  <a:pt x="83" y="21"/>
                  <a:pt x="83" y="21"/>
                  <a:pt x="83" y="21"/>
                </a:cubicBezTo>
                <a:cubicBezTo>
                  <a:pt x="83" y="20"/>
                  <a:pt x="81" y="18"/>
                  <a:pt x="80" y="18"/>
                </a:cubicBezTo>
                <a:cubicBezTo>
                  <a:pt x="79" y="18"/>
                  <a:pt x="77" y="20"/>
                  <a:pt x="77" y="21"/>
                </a:cubicBezTo>
                <a:cubicBezTo>
                  <a:pt x="77" y="24"/>
                  <a:pt x="77" y="24"/>
                  <a:pt x="77" y="24"/>
                </a:cubicBezTo>
                <a:cubicBezTo>
                  <a:pt x="77" y="25"/>
                  <a:pt x="79" y="26"/>
                  <a:pt x="80" y="26"/>
                </a:cubicBezTo>
                <a:close/>
                <a:moveTo>
                  <a:pt x="77" y="136"/>
                </a:moveTo>
                <a:cubicBezTo>
                  <a:pt x="77" y="138"/>
                  <a:pt x="77" y="138"/>
                  <a:pt x="77" y="138"/>
                </a:cubicBezTo>
                <a:cubicBezTo>
                  <a:pt x="77" y="140"/>
                  <a:pt x="79" y="141"/>
                  <a:pt x="80" y="141"/>
                </a:cubicBezTo>
                <a:cubicBezTo>
                  <a:pt x="81" y="141"/>
                  <a:pt x="83" y="140"/>
                  <a:pt x="83" y="138"/>
                </a:cubicBezTo>
                <a:cubicBezTo>
                  <a:pt x="83" y="136"/>
                  <a:pt x="83" y="136"/>
                  <a:pt x="83" y="136"/>
                </a:cubicBezTo>
                <a:cubicBezTo>
                  <a:pt x="83" y="134"/>
                  <a:pt x="81" y="133"/>
                  <a:pt x="80" y="133"/>
                </a:cubicBezTo>
                <a:cubicBezTo>
                  <a:pt x="79" y="133"/>
                  <a:pt x="77" y="134"/>
                  <a:pt x="77" y="136"/>
                </a:cubicBezTo>
                <a:close/>
                <a:moveTo>
                  <a:pt x="139" y="82"/>
                </a:moveTo>
                <a:cubicBezTo>
                  <a:pt x="140" y="82"/>
                  <a:pt x="141" y="81"/>
                  <a:pt x="141" y="80"/>
                </a:cubicBezTo>
                <a:cubicBezTo>
                  <a:pt x="141" y="78"/>
                  <a:pt x="140" y="77"/>
                  <a:pt x="139" y="77"/>
                </a:cubicBezTo>
                <a:cubicBezTo>
                  <a:pt x="136" y="77"/>
                  <a:pt x="136" y="77"/>
                  <a:pt x="136" y="77"/>
                </a:cubicBezTo>
                <a:cubicBezTo>
                  <a:pt x="135" y="77"/>
                  <a:pt x="133" y="78"/>
                  <a:pt x="133" y="80"/>
                </a:cubicBezTo>
                <a:cubicBezTo>
                  <a:pt x="133" y="81"/>
                  <a:pt x="135" y="82"/>
                  <a:pt x="136" y="82"/>
                </a:cubicBezTo>
                <a:lnTo>
                  <a:pt x="139" y="82"/>
                </a:lnTo>
                <a:close/>
                <a:moveTo>
                  <a:pt x="21" y="77"/>
                </a:moveTo>
                <a:cubicBezTo>
                  <a:pt x="20" y="77"/>
                  <a:pt x="19" y="78"/>
                  <a:pt x="19" y="80"/>
                </a:cubicBezTo>
                <a:cubicBezTo>
                  <a:pt x="19" y="81"/>
                  <a:pt x="20" y="82"/>
                  <a:pt x="21" y="82"/>
                </a:cubicBezTo>
                <a:cubicBezTo>
                  <a:pt x="24" y="82"/>
                  <a:pt x="24" y="82"/>
                  <a:pt x="24" y="82"/>
                </a:cubicBezTo>
                <a:cubicBezTo>
                  <a:pt x="25" y="82"/>
                  <a:pt x="27" y="81"/>
                  <a:pt x="27" y="80"/>
                </a:cubicBezTo>
                <a:cubicBezTo>
                  <a:pt x="27" y="78"/>
                  <a:pt x="25" y="77"/>
                  <a:pt x="24" y="77"/>
                </a:cubicBezTo>
                <a:lnTo>
                  <a:pt x="21" y="77"/>
                </a:lnTo>
                <a:close/>
                <a:moveTo>
                  <a:pt x="120" y="43"/>
                </a:moveTo>
                <a:cubicBezTo>
                  <a:pt x="120" y="43"/>
                  <a:pt x="121" y="42"/>
                  <a:pt x="121" y="42"/>
                </a:cubicBezTo>
                <a:cubicBezTo>
                  <a:pt x="123" y="40"/>
                  <a:pt x="123" y="40"/>
                  <a:pt x="123" y="40"/>
                </a:cubicBezTo>
                <a:cubicBezTo>
                  <a:pt x="124" y="39"/>
                  <a:pt x="124" y="37"/>
                  <a:pt x="123" y="36"/>
                </a:cubicBezTo>
                <a:cubicBezTo>
                  <a:pt x="122" y="35"/>
                  <a:pt x="121" y="35"/>
                  <a:pt x="120" y="36"/>
                </a:cubicBezTo>
                <a:cubicBezTo>
                  <a:pt x="118" y="38"/>
                  <a:pt x="118" y="38"/>
                  <a:pt x="118" y="38"/>
                </a:cubicBezTo>
                <a:cubicBezTo>
                  <a:pt x="117" y="39"/>
                  <a:pt x="117" y="41"/>
                  <a:pt x="118" y="42"/>
                </a:cubicBezTo>
                <a:cubicBezTo>
                  <a:pt x="118" y="42"/>
                  <a:pt x="119" y="43"/>
                  <a:pt x="120" y="43"/>
                </a:cubicBezTo>
                <a:close/>
                <a:moveTo>
                  <a:pt x="39" y="117"/>
                </a:moveTo>
                <a:cubicBezTo>
                  <a:pt x="37" y="119"/>
                  <a:pt x="37" y="119"/>
                  <a:pt x="37" y="119"/>
                </a:cubicBezTo>
                <a:cubicBezTo>
                  <a:pt x="36" y="120"/>
                  <a:pt x="36" y="122"/>
                  <a:pt x="37" y="123"/>
                </a:cubicBezTo>
                <a:cubicBezTo>
                  <a:pt x="37" y="124"/>
                  <a:pt x="38" y="124"/>
                  <a:pt x="39" y="124"/>
                </a:cubicBezTo>
                <a:cubicBezTo>
                  <a:pt x="39" y="124"/>
                  <a:pt x="40" y="124"/>
                  <a:pt x="40" y="123"/>
                </a:cubicBezTo>
                <a:cubicBezTo>
                  <a:pt x="42" y="121"/>
                  <a:pt x="42" y="121"/>
                  <a:pt x="42" y="121"/>
                </a:cubicBezTo>
                <a:cubicBezTo>
                  <a:pt x="43" y="120"/>
                  <a:pt x="43" y="118"/>
                  <a:pt x="42" y="117"/>
                </a:cubicBezTo>
                <a:cubicBezTo>
                  <a:pt x="41" y="116"/>
                  <a:pt x="40" y="116"/>
                  <a:pt x="39" y="117"/>
                </a:cubicBezTo>
                <a:close/>
                <a:moveTo>
                  <a:pt x="42" y="38"/>
                </a:moveTo>
                <a:cubicBezTo>
                  <a:pt x="40" y="36"/>
                  <a:pt x="40" y="36"/>
                  <a:pt x="40" y="36"/>
                </a:cubicBezTo>
                <a:cubicBezTo>
                  <a:pt x="39" y="35"/>
                  <a:pt x="38" y="35"/>
                  <a:pt x="37" y="36"/>
                </a:cubicBezTo>
                <a:cubicBezTo>
                  <a:pt x="36" y="37"/>
                  <a:pt x="36" y="39"/>
                  <a:pt x="37" y="40"/>
                </a:cubicBezTo>
                <a:cubicBezTo>
                  <a:pt x="39" y="42"/>
                  <a:pt x="39" y="42"/>
                  <a:pt x="39" y="42"/>
                </a:cubicBezTo>
                <a:cubicBezTo>
                  <a:pt x="39" y="42"/>
                  <a:pt x="40" y="43"/>
                  <a:pt x="40" y="43"/>
                </a:cubicBezTo>
                <a:cubicBezTo>
                  <a:pt x="41" y="43"/>
                  <a:pt x="42" y="42"/>
                  <a:pt x="42" y="42"/>
                </a:cubicBezTo>
                <a:cubicBezTo>
                  <a:pt x="43" y="41"/>
                  <a:pt x="43" y="39"/>
                  <a:pt x="42" y="38"/>
                </a:cubicBezTo>
                <a:close/>
                <a:moveTo>
                  <a:pt x="80" y="0"/>
                </a:moveTo>
                <a:cubicBezTo>
                  <a:pt x="36" y="0"/>
                  <a:pt x="0" y="36"/>
                  <a:pt x="0" y="80"/>
                </a:cubicBezTo>
                <a:cubicBezTo>
                  <a:pt x="0" y="124"/>
                  <a:pt x="36" y="160"/>
                  <a:pt x="80" y="160"/>
                </a:cubicBezTo>
                <a:cubicBezTo>
                  <a:pt x="90" y="160"/>
                  <a:pt x="99" y="158"/>
                  <a:pt x="108" y="155"/>
                </a:cubicBezTo>
                <a:cubicBezTo>
                  <a:pt x="109" y="155"/>
                  <a:pt x="110" y="153"/>
                  <a:pt x="109" y="152"/>
                </a:cubicBezTo>
                <a:cubicBezTo>
                  <a:pt x="109" y="150"/>
                  <a:pt x="107" y="150"/>
                  <a:pt x="106" y="150"/>
                </a:cubicBezTo>
                <a:cubicBezTo>
                  <a:pt x="98" y="153"/>
                  <a:pt x="89" y="155"/>
                  <a:pt x="80" y="155"/>
                </a:cubicBezTo>
                <a:cubicBezTo>
                  <a:pt x="39" y="155"/>
                  <a:pt x="5" y="121"/>
                  <a:pt x="5" y="80"/>
                </a:cubicBezTo>
                <a:cubicBezTo>
                  <a:pt x="5" y="39"/>
                  <a:pt x="39" y="5"/>
                  <a:pt x="80" y="5"/>
                </a:cubicBezTo>
                <a:cubicBezTo>
                  <a:pt x="121" y="5"/>
                  <a:pt x="155" y="39"/>
                  <a:pt x="155" y="80"/>
                </a:cubicBezTo>
                <a:cubicBezTo>
                  <a:pt x="155" y="89"/>
                  <a:pt x="153" y="98"/>
                  <a:pt x="150" y="106"/>
                </a:cubicBezTo>
                <a:cubicBezTo>
                  <a:pt x="150" y="107"/>
                  <a:pt x="150" y="109"/>
                  <a:pt x="152" y="109"/>
                </a:cubicBezTo>
                <a:cubicBezTo>
                  <a:pt x="153" y="110"/>
                  <a:pt x="155" y="109"/>
                  <a:pt x="155" y="108"/>
                </a:cubicBezTo>
                <a:cubicBezTo>
                  <a:pt x="158" y="99"/>
                  <a:pt x="160" y="90"/>
                  <a:pt x="160" y="80"/>
                </a:cubicBezTo>
                <a:cubicBezTo>
                  <a:pt x="160" y="36"/>
                  <a:pt x="124" y="0"/>
                  <a:pt x="80" y="0"/>
                </a:cubicBezTo>
                <a:close/>
                <a:moveTo>
                  <a:pt x="133" y="110"/>
                </a:moveTo>
                <a:cubicBezTo>
                  <a:pt x="133" y="107"/>
                  <a:pt x="133" y="107"/>
                  <a:pt x="133" y="107"/>
                </a:cubicBezTo>
                <a:cubicBezTo>
                  <a:pt x="133" y="105"/>
                  <a:pt x="132" y="104"/>
                  <a:pt x="131" y="104"/>
                </a:cubicBezTo>
                <a:cubicBezTo>
                  <a:pt x="129" y="104"/>
                  <a:pt x="128" y="105"/>
                  <a:pt x="128" y="107"/>
                </a:cubicBezTo>
                <a:cubicBezTo>
                  <a:pt x="128" y="110"/>
                  <a:pt x="128" y="110"/>
                  <a:pt x="128" y="110"/>
                </a:cubicBezTo>
                <a:cubicBezTo>
                  <a:pt x="125" y="110"/>
                  <a:pt x="122" y="112"/>
                  <a:pt x="120" y="114"/>
                </a:cubicBezTo>
                <a:cubicBezTo>
                  <a:pt x="119" y="116"/>
                  <a:pt x="118" y="118"/>
                  <a:pt x="118" y="121"/>
                </a:cubicBezTo>
                <a:cubicBezTo>
                  <a:pt x="119" y="124"/>
                  <a:pt x="120" y="126"/>
                  <a:pt x="122" y="128"/>
                </a:cubicBezTo>
                <a:cubicBezTo>
                  <a:pt x="128" y="132"/>
                  <a:pt x="128" y="132"/>
                  <a:pt x="128" y="132"/>
                </a:cubicBezTo>
                <a:cubicBezTo>
                  <a:pt x="128" y="147"/>
                  <a:pt x="128" y="147"/>
                  <a:pt x="128" y="147"/>
                </a:cubicBezTo>
                <a:cubicBezTo>
                  <a:pt x="125" y="146"/>
                  <a:pt x="123" y="143"/>
                  <a:pt x="123" y="139"/>
                </a:cubicBezTo>
                <a:cubicBezTo>
                  <a:pt x="123" y="138"/>
                  <a:pt x="121" y="137"/>
                  <a:pt x="120" y="137"/>
                </a:cubicBezTo>
                <a:cubicBezTo>
                  <a:pt x="119" y="137"/>
                  <a:pt x="117" y="138"/>
                  <a:pt x="117" y="139"/>
                </a:cubicBezTo>
                <a:cubicBezTo>
                  <a:pt x="117" y="146"/>
                  <a:pt x="122" y="151"/>
                  <a:pt x="128" y="152"/>
                </a:cubicBezTo>
                <a:cubicBezTo>
                  <a:pt x="128" y="155"/>
                  <a:pt x="128" y="155"/>
                  <a:pt x="128" y="155"/>
                </a:cubicBezTo>
                <a:cubicBezTo>
                  <a:pt x="128" y="156"/>
                  <a:pt x="129" y="157"/>
                  <a:pt x="131" y="157"/>
                </a:cubicBezTo>
                <a:cubicBezTo>
                  <a:pt x="132" y="157"/>
                  <a:pt x="133" y="156"/>
                  <a:pt x="133" y="155"/>
                </a:cubicBezTo>
                <a:cubicBezTo>
                  <a:pt x="133" y="152"/>
                  <a:pt x="133" y="152"/>
                  <a:pt x="133" y="152"/>
                </a:cubicBezTo>
                <a:cubicBezTo>
                  <a:pt x="136" y="152"/>
                  <a:pt x="139" y="150"/>
                  <a:pt x="141" y="148"/>
                </a:cubicBezTo>
                <a:cubicBezTo>
                  <a:pt x="142" y="146"/>
                  <a:pt x="143" y="143"/>
                  <a:pt x="143" y="141"/>
                </a:cubicBezTo>
                <a:cubicBezTo>
                  <a:pt x="143" y="138"/>
                  <a:pt x="141" y="136"/>
                  <a:pt x="139" y="134"/>
                </a:cubicBezTo>
                <a:cubicBezTo>
                  <a:pt x="133" y="130"/>
                  <a:pt x="133" y="130"/>
                  <a:pt x="133" y="130"/>
                </a:cubicBezTo>
                <a:cubicBezTo>
                  <a:pt x="133" y="115"/>
                  <a:pt x="133" y="115"/>
                  <a:pt x="133" y="115"/>
                </a:cubicBezTo>
                <a:cubicBezTo>
                  <a:pt x="136" y="116"/>
                  <a:pt x="139" y="119"/>
                  <a:pt x="139" y="123"/>
                </a:cubicBezTo>
                <a:cubicBezTo>
                  <a:pt x="139" y="124"/>
                  <a:pt x="140" y="125"/>
                  <a:pt x="141" y="125"/>
                </a:cubicBezTo>
                <a:cubicBezTo>
                  <a:pt x="143" y="125"/>
                  <a:pt x="144" y="124"/>
                  <a:pt x="144" y="123"/>
                </a:cubicBezTo>
                <a:cubicBezTo>
                  <a:pt x="144" y="116"/>
                  <a:pt x="139" y="111"/>
                  <a:pt x="133" y="110"/>
                </a:cubicBezTo>
                <a:close/>
                <a:moveTo>
                  <a:pt x="136" y="138"/>
                </a:moveTo>
                <a:cubicBezTo>
                  <a:pt x="137" y="139"/>
                  <a:pt x="138" y="140"/>
                  <a:pt x="138" y="141"/>
                </a:cubicBezTo>
                <a:cubicBezTo>
                  <a:pt x="138" y="143"/>
                  <a:pt x="137" y="144"/>
                  <a:pt x="137" y="144"/>
                </a:cubicBezTo>
                <a:cubicBezTo>
                  <a:pt x="136" y="146"/>
                  <a:pt x="135" y="146"/>
                  <a:pt x="133" y="147"/>
                </a:cubicBezTo>
                <a:cubicBezTo>
                  <a:pt x="133" y="136"/>
                  <a:pt x="133" y="136"/>
                  <a:pt x="133" y="136"/>
                </a:cubicBezTo>
                <a:lnTo>
                  <a:pt x="136" y="138"/>
                </a:lnTo>
                <a:close/>
                <a:moveTo>
                  <a:pt x="125" y="123"/>
                </a:moveTo>
                <a:cubicBezTo>
                  <a:pt x="124" y="123"/>
                  <a:pt x="124" y="122"/>
                  <a:pt x="124" y="120"/>
                </a:cubicBezTo>
                <a:cubicBezTo>
                  <a:pt x="124" y="119"/>
                  <a:pt x="124" y="118"/>
                  <a:pt x="125" y="118"/>
                </a:cubicBezTo>
                <a:cubicBezTo>
                  <a:pt x="125" y="116"/>
                  <a:pt x="127" y="116"/>
                  <a:pt x="128" y="115"/>
                </a:cubicBezTo>
                <a:cubicBezTo>
                  <a:pt x="128" y="126"/>
                  <a:pt x="128" y="126"/>
                  <a:pt x="128" y="126"/>
                </a:cubicBezTo>
                <a:lnTo>
                  <a:pt x="125" y="12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55" name="Freeform 1152">
            <a:extLst>
              <a:ext uri="{FF2B5EF4-FFF2-40B4-BE49-F238E27FC236}">
                <a16:creationId xmlns:a16="http://schemas.microsoft.com/office/drawing/2014/main" xmlns="" id="{0027FA13-7B21-41AA-88B0-CC6385BB7FF3}"/>
              </a:ext>
            </a:extLst>
          </p:cNvPr>
          <p:cNvSpPr>
            <a:spLocks noEditPoints="1"/>
          </p:cNvSpPr>
          <p:nvPr/>
        </p:nvSpPr>
        <p:spPr bwMode="auto">
          <a:xfrm>
            <a:off x="9680575" y="1597025"/>
            <a:ext cx="549275" cy="552450"/>
          </a:xfrm>
          <a:custGeom>
            <a:avLst/>
            <a:gdLst>
              <a:gd name="T0" fmla="*/ 112 w 160"/>
              <a:gd name="T1" fmla="*/ 21 h 160"/>
              <a:gd name="T2" fmla="*/ 136 w 160"/>
              <a:gd name="T3" fmla="*/ 27 h 160"/>
              <a:gd name="T4" fmla="*/ 80 w 160"/>
              <a:gd name="T5" fmla="*/ 0 h 160"/>
              <a:gd name="T6" fmla="*/ 80 w 160"/>
              <a:gd name="T7" fmla="*/ 139 h 160"/>
              <a:gd name="T8" fmla="*/ 80 w 160"/>
              <a:gd name="T9" fmla="*/ 27 h 160"/>
              <a:gd name="T10" fmla="*/ 83 w 160"/>
              <a:gd name="T11" fmla="*/ 32 h 160"/>
              <a:gd name="T12" fmla="*/ 80 w 160"/>
              <a:gd name="T13" fmla="*/ 120 h 160"/>
              <a:gd name="T14" fmla="*/ 83 w 160"/>
              <a:gd name="T15" fmla="*/ 123 h 160"/>
              <a:gd name="T16" fmla="*/ 128 w 160"/>
              <a:gd name="T17" fmla="*/ 77 h 160"/>
              <a:gd name="T18" fmla="*/ 32 w 160"/>
              <a:gd name="T19" fmla="*/ 77 h 160"/>
              <a:gd name="T20" fmla="*/ 37 w 160"/>
              <a:gd name="T21" fmla="*/ 77 h 160"/>
              <a:gd name="T22" fmla="*/ 77 w 160"/>
              <a:gd name="T23" fmla="*/ 67 h 160"/>
              <a:gd name="T24" fmla="*/ 51 w 160"/>
              <a:gd name="T25" fmla="*/ 109 h 160"/>
              <a:gd name="T26" fmla="*/ 83 w 160"/>
              <a:gd name="T27" fmla="*/ 67 h 160"/>
              <a:gd name="T28" fmla="*/ 80 w 160"/>
              <a:gd name="T29" fmla="*/ 83 h 160"/>
              <a:gd name="T30" fmla="*/ 35 w 160"/>
              <a:gd name="T31" fmla="*/ 140 h 160"/>
              <a:gd name="T32" fmla="*/ 17 w 160"/>
              <a:gd name="T33" fmla="*/ 128 h 160"/>
              <a:gd name="T34" fmla="*/ 22 w 160"/>
              <a:gd name="T35" fmla="*/ 134 h 160"/>
              <a:gd name="T36" fmla="*/ 26 w 160"/>
              <a:gd name="T37" fmla="*/ 135 h 160"/>
              <a:gd name="T38" fmla="*/ 30 w 160"/>
              <a:gd name="T39" fmla="*/ 135 h 160"/>
              <a:gd name="T40" fmla="*/ 13 w 160"/>
              <a:gd name="T41" fmla="*/ 121 h 160"/>
              <a:gd name="T42" fmla="*/ 160 w 160"/>
              <a:gd name="T43" fmla="*/ 83 h 160"/>
              <a:gd name="T44" fmla="*/ 6 w 160"/>
              <a:gd name="T45" fmla="*/ 88 h 160"/>
              <a:gd name="T46" fmla="*/ 5 w 160"/>
              <a:gd name="T47" fmla="*/ 98 h 160"/>
              <a:gd name="T48" fmla="*/ 5 w 160"/>
              <a:gd name="T49" fmla="*/ 98 h 160"/>
              <a:gd name="T50" fmla="*/ 10 w 160"/>
              <a:gd name="T51" fmla="*/ 114 h 160"/>
              <a:gd name="T52" fmla="*/ 6 w 160"/>
              <a:gd name="T53" fmla="*/ 106 h 160"/>
              <a:gd name="T54" fmla="*/ 78 w 160"/>
              <a:gd name="T55" fmla="*/ 160 h 160"/>
              <a:gd name="T56" fmla="*/ 139 w 160"/>
              <a:gd name="T57" fmla="*/ 129 h 160"/>
              <a:gd name="T58" fmla="*/ 122 w 160"/>
              <a:gd name="T59" fmla="*/ 142 h 160"/>
              <a:gd name="T60" fmla="*/ 122 w 160"/>
              <a:gd name="T61" fmla="*/ 142 h 160"/>
              <a:gd name="T62" fmla="*/ 132 w 160"/>
              <a:gd name="T63" fmla="*/ 137 h 160"/>
              <a:gd name="T64" fmla="*/ 146 w 160"/>
              <a:gd name="T65" fmla="*/ 123 h 160"/>
              <a:gd name="T66" fmla="*/ 136 w 160"/>
              <a:gd name="T67" fmla="*/ 136 h 160"/>
              <a:gd name="T68" fmla="*/ 154 w 160"/>
              <a:gd name="T69" fmla="*/ 91 h 160"/>
              <a:gd name="T70" fmla="*/ 156 w 160"/>
              <a:gd name="T71" fmla="*/ 96 h 160"/>
              <a:gd name="T72" fmla="*/ 156 w 160"/>
              <a:gd name="T73" fmla="*/ 96 h 160"/>
              <a:gd name="T74" fmla="*/ 43 w 160"/>
              <a:gd name="T75" fmla="*/ 148 h 160"/>
              <a:gd name="T76" fmla="*/ 153 w 160"/>
              <a:gd name="T77" fmla="*/ 109 h 160"/>
              <a:gd name="T78" fmla="*/ 148 w 160"/>
              <a:gd name="T79" fmla="*/ 116 h 160"/>
              <a:gd name="T80" fmla="*/ 68 w 160"/>
              <a:gd name="T81" fmla="*/ 156 h 160"/>
              <a:gd name="T82" fmla="*/ 71 w 160"/>
              <a:gd name="T83" fmla="*/ 154 h 160"/>
              <a:gd name="T84" fmla="*/ 58 w 160"/>
              <a:gd name="T85" fmla="*/ 154 h 160"/>
              <a:gd name="T86" fmla="*/ 63 w 160"/>
              <a:gd name="T87" fmla="*/ 158 h 160"/>
              <a:gd name="T88" fmla="*/ 46 w 160"/>
              <a:gd name="T89" fmla="*/ 153 h 160"/>
              <a:gd name="T90" fmla="*/ 92 w 160"/>
              <a:gd name="T91" fmla="*/ 157 h 160"/>
              <a:gd name="T92" fmla="*/ 101 w 160"/>
              <a:gd name="T93" fmla="*/ 152 h 160"/>
              <a:gd name="T94" fmla="*/ 101 w 160"/>
              <a:gd name="T95" fmla="*/ 152 h 160"/>
              <a:gd name="T96" fmla="*/ 112 w 160"/>
              <a:gd name="T97" fmla="*/ 150 h 160"/>
              <a:gd name="T98" fmla="*/ 87 w 160"/>
              <a:gd name="T99" fmla="*/ 160 h 160"/>
              <a:gd name="T100" fmla="*/ 115 w 160"/>
              <a:gd name="T101" fmla="*/ 149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60" h="160">
                <a:moveTo>
                  <a:pt x="3" y="83"/>
                </a:moveTo>
                <a:cubicBezTo>
                  <a:pt x="4" y="83"/>
                  <a:pt x="5" y="81"/>
                  <a:pt x="5" y="80"/>
                </a:cubicBezTo>
                <a:cubicBezTo>
                  <a:pt x="5" y="39"/>
                  <a:pt x="39" y="5"/>
                  <a:pt x="80" y="5"/>
                </a:cubicBezTo>
                <a:cubicBezTo>
                  <a:pt x="97" y="5"/>
                  <a:pt x="113" y="11"/>
                  <a:pt x="126" y="21"/>
                </a:cubicBezTo>
                <a:cubicBezTo>
                  <a:pt x="112" y="21"/>
                  <a:pt x="112" y="21"/>
                  <a:pt x="112" y="21"/>
                </a:cubicBezTo>
                <a:cubicBezTo>
                  <a:pt x="111" y="21"/>
                  <a:pt x="109" y="23"/>
                  <a:pt x="109" y="24"/>
                </a:cubicBezTo>
                <a:cubicBezTo>
                  <a:pt x="109" y="25"/>
                  <a:pt x="111" y="27"/>
                  <a:pt x="112" y="27"/>
                </a:cubicBezTo>
                <a:cubicBezTo>
                  <a:pt x="133" y="27"/>
                  <a:pt x="133" y="27"/>
                  <a:pt x="133" y="27"/>
                </a:cubicBezTo>
                <a:cubicBezTo>
                  <a:pt x="133" y="27"/>
                  <a:pt x="133" y="27"/>
                  <a:pt x="134" y="27"/>
                </a:cubicBezTo>
                <a:cubicBezTo>
                  <a:pt x="136" y="27"/>
                  <a:pt x="136" y="27"/>
                  <a:pt x="136" y="27"/>
                </a:cubicBezTo>
                <a:cubicBezTo>
                  <a:pt x="136" y="3"/>
                  <a:pt x="136" y="3"/>
                  <a:pt x="136" y="3"/>
                </a:cubicBezTo>
                <a:cubicBezTo>
                  <a:pt x="136" y="1"/>
                  <a:pt x="135" y="0"/>
                  <a:pt x="133" y="0"/>
                </a:cubicBezTo>
                <a:cubicBezTo>
                  <a:pt x="132" y="0"/>
                  <a:pt x="131" y="1"/>
                  <a:pt x="131" y="3"/>
                </a:cubicBezTo>
                <a:cubicBezTo>
                  <a:pt x="131" y="18"/>
                  <a:pt x="131" y="18"/>
                  <a:pt x="131" y="18"/>
                </a:cubicBezTo>
                <a:cubicBezTo>
                  <a:pt x="116" y="6"/>
                  <a:pt x="99" y="0"/>
                  <a:pt x="80" y="0"/>
                </a:cubicBezTo>
                <a:cubicBezTo>
                  <a:pt x="36" y="0"/>
                  <a:pt x="0" y="36"/>
                  <a:pt x="0" y="80"/>
                </a:cubicBezTo>
                <a:cubicBezTo>
                  <a:pt x="0" y="81"/>
                  <a:pt x="1" y="83"/>
                  <a:pt x="3" y="83"/>
                </a:cubicBezTo>
                <a:close/>
                <a:moveTo>
                  <a:pt x="80" y="21"/>
                </a:moveTo>
                <a:cubicBezTo>
                  <a:pt x="48" y="21"/>
                  <a:pt x="21" y="48"/>
                  <a:pt x="21" y="80"/>
                </a:cubicBezTo>
                <a:cubicBezTo>
                  <a:pt x="21" y="112"/>
                  <a:pt x="48" y="139"/>
                  <a:pt x="80" y="139"/>
                </a:cubicBezTo>
                <a:cubicBezTo>
                  <a:pt x="112" y="139"/>
                  <a:pt x="139" y="112"/>
                  <a:pt x="139" y="80"/>
                </a:cubicBezTo>
                <a:cubicBezTo>
                  <a:pt x="139" y="48"/>
                  <a:pt x="112" y="21"/>
                  <a:pt x="80" y="21"/>
                </a:cubicBezTo>
                <a:close/>
                <a:moveTo>
                  <a:pt x="80" y="133"/>
                </a:moveTo>
                <a:cubicBezTo>
                  <a:pt x="51" y="133"/>
                  <a:pt x="27" y="109"/>
                  <a:pt x="27" y="80"/>
                </a:cubicBezTo>
                <a:cubicBezTo>
                  <a:pt x="27" y="51"/>
                  <a:pt x="51" y="27"/>
                  <a:pt x="80" y="27"/>
                </a:cubicBezTo>
                <a:cubicBezTo>
                  <a:pt x="109" y="27"/>
                  <a:pt x="133" y="51"/>
                  <a:pt x="133" y="80"/>
                </a:cubicBezTo>
                <a:cubicBezTo>
                  <a:pt x="133" y="109"/>
                  <a:pt x="109" y="133"/>
                  <a:pt x="80" y="133"/>
                </a:cubicBezTo>
                <a:close/>
                <a:moveTo>
                  <a:pt x="80" y="40"/>
                </a:moveTo>
                <a:cubicBezTo>
                  <a:pt x="81" y="40"/>
                  <a:pt x="83" y="39"/>
                  <a:pt x="83" y="37"/>
                </a:cubicBezTo>
                <a:cubicBezTo>
                  <a:pt x="83" y="32"/>
                  <a:pt x="83" y="32"/>
                  <a:pt x="83" y="32"/>
                </a:cubicBezTo>
                <a:cubicBezTo>
                  <a:pt x="83" y="31"/>
                  <a:pt x="81" y="29"/>
                  <a:pt x="80" y="29"/>
                </a:cubicBezTo>
                <a:cubicBezTo>
                  <a:pt x="79" y="29"/>
                  <a:pt x="77" y="31"/>
                  <a:pt x="77" y="32"/>
                </a:cubicBezTo>
                <a:cubicBezTo>
                  <a:pt x="77" y="37"/>
                  <a:pt x="77" y="37"/>
                  <a:pt x="77" y="37"/>
                </a:cubicBezTo>
                <a:cubicBezTo>
                  <a:pt x="77" y="39"/>
                  <a:pt x="79" y="40"/>
                  <a:pt x="80" y="40"/>
                </a:cubicBezTo>
                <a:close/>
                <a:moveTo>
                  <a:pt x="80" y="120"/>
                </a:moveTo>
                <a:cubicBezTo>
                  <a:pt x="79" y="120"/>
                  <a:pt x="77" y="121"/>
                  <a:pt x="77" y="123"/>
                </a:cubicBezTo>
                <a:cubicBezTo>
                  <a:pt x="77" y="128"/>
                  <a:pt x="77" y="128"/>
                  <a:pt x="77" y="128"/>
                </a:cubicBezTo>
                <a:cubicBezTo>
                  <a:pt x="77" y="129"/>
                  <a:pt x="79" y="131"/>
                  <a:pt x="80" y="131"/>
                </a:cubicBezTo>
                <a:cubicBezTo>
                  <a:pt x="81" y="131"/>
                  <a:pt x="83" y="129"/>
                  <a:pt x="83" y="128"/>
                </a:cubicBezTo>
                <a:cubicBezTo>
                  <a:pt x="83" y="123"/>
                  <a:pt x="83" y="123"/>
                  <a:pt x="83" y="123"/>
                </a:cubicBezTo>
                <a:cubicBezTo>
                  <a:pt x="83" y="121"/>
                  <a:pt x="81" y="120"/>
                  <a:pt x="80" y="120"/>
                </a:cubicBezTo>
                <a:close/>
                <a:moveTo>
                  <a:pt x="123" y="83"/>
                </a:moveTo>
                <a:cubicBezTo>
                  <a:pt x="128" y="83"/>
                  <a:pt x="128" y="83"/>
                  <a:pt x="128" y="83"/>
                </a:cubicBezTo>
                <a:cubicBezTo>
                  <a:pt x="129" y="83"/>
                  <a:pt x="131" y="81"/>
                  <a:pt x="131" y="80"/>
                </a:cubicBezTo>
                <a:cubicBezTo>
                  <a:pt x="131" y="79"/>
                  <a:pt x="129" y="77"/>
                  <a:pt x="128" y="77"/>
                </a:cubicBezTo>
                <a:cubicBezTo>
                  <a:pt x="123" y="77"/>
                  <a:pt x="123" y="77"/>
                  <a:pt x="123" y="77"/>
                </a:cubicBezTo>
                <a:cubicBezTo>
                  <a:pt x="121" y="77"/>
                  <a:pt x="120" y="79"/>
                  <a:pt x="120" y="80"/>
                </a:cubicBezTo>
                <a:cubicBezTo>
                  <a:pt x="120" y="81"/>
                  <a:pt x="121" y="83"/>
                  <a:pt x="123" y="83"/>
                </a:cubicBezTo>
                <a:close/>
                <a:moveTo>
                  <a:pt x="37" y="77"/>
                </a:moveTo>
                <a:cubicBezTo>
                  <a:pt x="32" y="77"/>
                  <a:pt x="32" y="77"/>
                  <a:pt x="32" y="77"/>
                </a:cubicBezTo>
                <a:cubicBezTo>
                  <a:pt x="31" y="77"/>
                  <a:pt x="29" y="79"/>
                  <a:pt x="29" y="80"/>
                </a:cubicBezTo>
                <a:cubicBezTo>
                  <a:pt x="29" y="81"/>
                  <a:pt x="31" y="83"/>
                  <a:pt x="32" y="83"/>
                </a:cubicBezTo>
                <a:cubicBezTo>
                  <a:pt x="37" y="83"/>
                  <a:pt x="37" y="83"/>
                  <a:pt x="37" y="83"/>
                </a:cubicBezTo>
                <a:cubicBezTo>
                  <a:pt x="39" y="83"/>
                  <a:pt x="40" y="81"/>
                  <a:pt x="40" y="80"/>
                </a:cubicBezTo>
                <a:cubicBezTo>
                  <a:pt x="40" y="79"/>
                  <a:pt x="39" y="77"/>
                  <a:pt x="37" y="77"/>
                </a:cubicBezTo>
                <a:close/>
                <a:moveTo>
                  <a:pt x="83" y="67"/>
                </a:moveTo>
                <a:cubicBezTo>
                  <a:pt x="83" y="53"/>
                  <a:pt x="83" y="53"/>
                  <a:pt x="83" y="53"/>
                </a:cubicBezTo>
                <a:cubicBezTo>
                  <a:pt x="83" y="52"/>
                  <a:pt x="81" y="51"/>
                  <a:pt x="80" y="51"/>
                </a:cubicBezTo>
                <a:cubicBezTo>
                  <a:pt x="79" y="51"/>
                  <a:pt x="77" y="52"/>
                  <a:pt x="77" y="53"/>
                </a:cubicBezTo>
                <a:cubicBezTo>
                  <a:pt x="77" y="67"/>
                  <a:pt x="77" y="67"/>
                  <a:pt x="77" y="67"/>
                </a:cubicBezTo>
                <a:cubicBezTo>
                  <a:pt x="73" y="68"/>
                  <a:pt x="69" y="72"/>
                  <a:pt x="69" y="77"/>
                </a:cubicBezTo>
                <a:cubicBezTo>
                  <a:pt x="69" y="79"/>
                  <a:pt x="70" y="81"/>
                  <a:pt x="71" y="83"/>
                </a:cubicBezTo>
                <a:cubicBezTo>
                  <a:pt x="49" y="105"/>
                  <a:pt x="49" y="105"/>
                  <a:pt x="49" y="105"/>
                </a:cubicBezTo>
                <a:cubicBezTo>
                  <a:pt x="48" y="106"/>
                  <a:pt x="48" y="108"/>
                  <a:pt x="49" y="109"/>
                </a:cubicBezTo>
                <a:cubicBezTo>
                  <a:pt x="49" y="109"/>
                  <a:pt x="50" y="109"/>
                  <a:pt x="51" y="109"/>
                </a:cubicBezTo>
                <a:cubicBezTo>
                  <a:pt x="51" y="109"/>
                  <a:pt x="52" y="109"/>
                  <a:pt x="53" y="109"/>
                </a:cubicBezTo>
                <a:cubicBezTo>
                  <a:pt x="75" y="87"/>
                  <a:pt x="75" y="87"/>
                  <a:pt x="75" y="87"/>
                </a:cubicBezTo>
                <a:cubicBezTo>
                  <a:pt x="76" y="87"/>
                  <a:pt x="78" y="88"/>
                  <a:pt x="80" y="88"/>
                </a:cubicBezTo>
                <a:cubicBezTo>
                  <a:pt x="86" y="88"/>
                  <a:pt x="91" y="83"/>
                  <a:pt x="91" y="77"/>
                </a:cubicBezTo>
                <a:cubicBezTo>
                  <a:pt x="91" y="72"/>
                  <a:pt x="87" y="68"/>
                  <a:pt x="83" y="67"/>
                </a:cubicBezTo>
                <a:close/>
                <a:moveTo>
                  <a:pt x="80" y="83"/>
                </a:moveTo>
                <a:cubicBezTo>
                  <a:pt x="77" y="83"/>
                  <a:pt x="75" y="80"/>
                  <a:pt x="75" y="77"/>
                </a:cubicBezTo>
                <a:cubicBezTo>
                  <a:pt x="75" y="74"/>
                  <a:pt x="77" y="72"/>
                  <a:pt x="80" y="72"/>
                </a:cubicBezTo>
                <a:cubicBezTo>
                  <a:pt x="83" y="72"/>
                  <a:pt x="85" y="74"/>
                  <a:pt x="85" y="77"/>
                </a:cubicBezTo>
                <a:cubicBezTo>
                  <a:pt x="85" y="80"/>
                  <a:pt x="83" y="83"/>
                  <a:pt x="80" y="83"/>
                </a:cubicBezTo>
                <a:close/>
                <a:moveTo>
                  <a:pt x="32" y="140"/>
                </a:moveTo>
                <a:cubicBezTo>
                  <a:pt x="31" y="142"/>
                  <a:pt x="31" y="143"/>
                  <a:pt x="32" y="144"/>
                </a:cubicBezTo>
                <a:cubicBezTo>
                  <a:pt x="33" y="145"/>
                  <a:pt x="33" y="145"/>
                  <a:pt x="34" y="145"/>
                </a:cubicBezTo>
                <a:cubicBezTo>
                  <a:pt x="35" y="145"/>
                  <a:pt x="35" y="144"/>
                  <a:pt x="36" y="144"/>
                </a:cubicBezTo>
                <a:cubicBezTo>
                  <a:pt x="37" y="142"/>
                  <a:pt x="37" y="141"/>
                  <a:pt x="35" y="140"/>
                </a:cubicBezTo>
                <a:cubicBezTo>
                  <a:pt x="34" y="139"/>
                  <a:pt x="33" y="139"/>
                  <a:pt x="32" y="140"/>
                </a:cubicBezTo>
                <a:close/>
                <a:moveTo>
                  <a:pt x="19" y="123"/>
                </a:moveTo>
                <a:cubicBezTo>
                  <a:pt x="18" y="122"/>
                  <a:pt x="17" y="122"/>
                  <a:pt x="16" y="123"/>
                </a:cubicBezTo>
                <a:cubicBezTo>
                  <a:pt x="14" y="124"/>
                  <a:pt x="14" y="125"/>
                  <a:pt x="15" y="127"/>
                </a:cubicBezTo>
                <a:cubicBezTo>
                  <a:pt x="15" y="127"/>
                  <a:pt x="16" y="128"/>
                  <a:pt x="17" y="128"/>
                </a:cubicBezTo>
                <a:cubicBezTo>
                  <a:pt x="18" y="128"/>
                  <a:pt x="18" y="127"/>
                  <a:pt x="19" y="127"/>
                </a:cubicBezTo>
                <a:cubicBezTo>
                  <a:pt x="20" y="126"/>
                  <a:pt x="20" y="125"/>
                  <a:pt x="19" y="123"/>
                </a:cubicBezTo>
                <a:close/>
                <a:moveTo>
                  <a:pt x="20" y="129"/>
                </a:moveTo>
                <a:cubicBezTo>
                  <a:pt x="19" y="130"/>
                  <a:pt x="19" y="132"/>
                  <a:pt x="20" y="133"/>
                </a:cubicBezTo>
                <a:cubicBezTo>
                  <a:pt x="21" y="134"/>
                  <a:pt x="21" y="134"/>
                  <a:pt x="22" y="134"/>
                </a:cubicBezTo>
                <a:cubicBezTo>
                  <a:pt x="23" y="134"/>
                  <a:pt x="23" y="134"/>
                  <a:pt x="24" y="133"/>
                </a:cubicBezTo>
                <a:cubicBezTo>
                  <a:pt x="25" y="132"/>
                  <a:pt x="25" y="131"/>
                  <a:pt x="24" y="129"/>
                </a:cubicBezTo>
                <a:cubicBezTo>
                  <a:pt x="23" y="128"/>
                  <a:pt x="21" y="128"/>
                  <a:pt x="20" y="129"/>
                </a:cubicBezTo>
                <a:close/>
                <a:moveTo>
                  <a:pt x="30" y="135"/>
                </a:moveTo>
                <a:cubicBezTo>
                  <a:pt x="28" y="134"/>
                  <a:pt x="27" y="134"/>
                  <a:pt x="26" y="135"/>
                </a:cubicBezTo>
                <a:cubicBezTo>
                  <a:pt x="25" y="136"/>
                  <a:pt x="25" y="138"/>
                  <a:pt x="26" y="139"/>
                </a:cubicBezTo>
                <a:cubicBezTo>
                  <a:pt x="26" y="139"/>
                  <a:pt x="27" y="140"/>
                  <a:pt x="28" y="140"/>
                </a:cubicBezTo>
                <a:cubicBezTo>
                  <a:pt x="28" y="140"/>
                  <a:pt x="29" y="139"/>
                  <a:pt x="30" y="139"/>
                </a:cubicBezTo>
                <a:cubicBezTo>
                  <a:pt x="31" y="138"/>
                  <a:pt x="31" y="136"/>
                  <a:pt x="30" y="135"/>
                </a:cubicBezTo>
                <a:cubicBezTo>
                  <a:pt x="30" y="135"/>
                  <a:pt x="30" y="135"/>
                  <a:pt x="30" y="135"/>
                </a:cubicBezTo>
                <a:close/>
                <a:moveTo>
                  <a:pt x="15" y="117"/>
                </a:moveTo>
                <a:cubicBezTo>
                  <a:pt x="15" y="117"/>
                  <a:pt x="15" y="117"/>
                  <a:pt x="15" y="117"/>
                </a:cubicBezTo>
                <a:cubicBezTo>
                  <a:pt x="14" y="116"/>
                  <a:pt x="13" y="115"/>
                  <a:pt x="11" y="116"/>
                </a:cubicBezTo>
                <a:cubicBezTo>
                  <a:pt x="10" y="117"/>
                  <a:pt x="10" y="118"/>
                  <a:pt x="10" y="120"/>
                </a:cubicBezTo>
                <a:cubicBezTo>
                  <a:pt x="11" y="120"/>
                  <a:pt x="12" y="121"/>
                  <a:pt x="13" y="121"/>
                </a:cubicBezTo>
                <a:cubicBezTo>
                  <a:pt x="13" y="121"/>
                  <a:pt x="14" y="121"/>
                  <a:pt x="14" y="121"/>
                </a:cubicBezTo>
                <a:cubicBezTo>
                  <a:pt x="15" y="120"/>
                  <a:pt x="16" y="118"/>
                  <a:pt x="15" y="117"/>
                </a:cubicBezTo>
                <a:close/>
                <a:moveTo>
                  <a:pt x="157" y="86"/>
                </a:moveTo>
                <a:cubicBezTo>
                  <a:pt x="157" y="86"/>
                  <a:pt x="157" y="86"/>
                  <a:pt x="157" y="86"/>
                </a:cubicBezTo>
                <a:cubicBezTo>
                  <a:pt x="159" y="86"/>
                  <a:pt x="160" y="85"/>
                  <a:pt x="160" y="83"/>
                </a:cubicBezTo>
                <a:cubicBezTo>
                  <a:pt x="160" y="82"/>
                  <a:pt x="159" y="80"/>
                  <a:pt x="157" y="80"/>
                </a:cubicBezTo>
                <a:cubicBezTo>
                  <a:pt x="156" y="80"/>
                  <a:pt x="155" y="81"/>
                  <a:pt x="155" y="83"/>
                </a:cubicBezTo>
                <a:cubicBezTo>
                  <a:pt x="155" y="84"/>
                  <a:pt x="156" y="86"/>
                  <a:pt x="157" y="86"/>
                </a:cubicBezTo>
                <a:close/>
                <a:moveTo>
                  <a:pt x="3" y="91"/>
                </a:moveTo>
                <a:cubicBezTo>
                  <a:pt x="5" y="90"/>
                  <a:pt x="6" y="89"/>
                  <a:pt x="6" y="88"/>
                </a:cubicBezTo>
                <a:cubicBezTo>
                  <a:pt x="6" y="86"/>
                  <a:pt x="4" y="85"/>
                  <a:pt x="3" y="85"/>
                </a:cubicBezTo>
                <a:cubicBezTo>
                  <a:pt x="1" y="85"/>
                  <a:pt x="0" y="87"/>
                  <a:pt x="0" y="88"/>
                </a:cubicBezTo>
                <a:cubicBezTo>
                  <a:pt x="1" y="90"/>
                  <a:pt x="2" y="91"/>
                  <a:pt x="3" y="91"/>
                </a:cubicBezTo>
                <a:cubicBezTo>
                  <a:pt x="3" y="91"/>
                  <a:pt x="3" y="91"/>
                  <a:pt x="3" y="91"/>
                </a:cubicBezTo>
                <a:close/>
                <a:moveTo>
                  <a:pt x="5" y="98"/>
                </a:moveTo>
                <a:cubicBezTo>
                  <a:pt x="6" y="98"/>
                  <a:pt x="7" y="97"/>
                  <a:pt x="7" y="95"/>
                </a:cubicBezTo>
                <a:cubicBezTo>
                  <a:pt x="7" y="94"/>
                  <a:pt x="5" y="93"/>
                  <a:pt x="4" y="93"/>
                </a:cubicBezTo>
                <a:cubicBezTo>
                  <a:pt x="2" y="94"/>
                  <a:pt x="1" y="95"/>
                  <a:pt x="2" y="96"/>
                </a:cubicBezTo>
                <a:cubicBezTo>
                  <a:pt x="2" y="98"/>
                  <a:pt x="3" y="99"/>
                  <a:pt x="4" y="99"/>
                </a:cubicBezTo>
                <a:cubicBezTo>
                  <a:pt x="4" y="99"/>
                  <a:pt x="5" y="99"/>
                  <a:pt x="5" y="98"/>
                </a:cubicBezTo>
                <a:close/>
                <a:moveTo>
                  <a:pt x="12" y="110"/>
                </a:moveTo>
                <a:cubicBezTo>
                  <a:pt x="11" y="109"/>
                  <a:pt x="9" y="108"/>
                  <a:pt x="8" y="109"/>
                </a:cubicBezTo>
                <a:cubicBezTo>
                  <a:pt x="7" y="109"/>
                  <a:pt x="6" y="111"/>
                  <a:pt x="7" y="112"/>
                </a:cubicBezTo>
                <a:cubicBezTo>
                  <a:pt x="7" y="113"/>
                  <a:pt x="8" y="114"/>
                  <a:pt x="9" y="114"/>
                </a:cubicBezTo>
                <a:cubicBezTo>
                  <a:pt x="10" y="114"/>
                  <a:pt x="10" y="114"/>
                  <a:pt x="10" y="114"/>
                </a:cubicBezTo>
                <a:cubicBezTo>
                  <a:pt x="12" y="113"/>
                  <a:pt x="12" y="111"/>
                  <a:pt x="12" y="110"/>
                </a:cubicBezTo>
                <a:close/>
                <a:moveTo>
                  <a:pt x="9" y="103"/>
                </a:moveTo>
                <a:cubicBezTo>
                  <a:pt x="8" y="101"/>
                  <a:pt x="7" y="101"/>
                  <a:pt x="6" y="101"/>
                </a:cubicBezTo>
                <a:cubicBezTo>
                  <a:pt x="4" y="102"/>
                  <a:pt x="3" y="103"/>
                  <a:pt x="4" y="104"/>
                </a:cubicBezTo>
                <a:cubicBezTo>
                  <a:pt x="4" y="106"/>
                  <a:pt x="5" y="106"/>
                  <a:pt x="6" y="106"/>
                </a:cubicBezTo>
                <a:cubicBezTo>
                  <a:pt x="7" y="106"/>
                  <a:pt x="7" y="106"/>
                  <a:pt x="7" y="106"/>
                </a:cubicBezTo>
                <a:cubicBezTo>
                  <a:pt x="9" y="106"/>
                  <a:pt x="9" y="104"/>
                  <a:pt x="9" y="103"/>
                </a:cubicBezTo>
                <a:close/>
                <a:moveTo>
                  <a:pt x="79" y="155"/>
                </a:moveTo>
                <a:cubicBezTo>
                  <a:pt x="77" y="155"/>
                  <a:pt x="76" y="156"/>
                  <a:pt x="76" y="157"/>
                </a:cubicBezTo>
                <a:cubicBezTo>
                  <a:pt x="76" y="159"/>
                  <a:pt x="77" y="160"/>
                  <a:pt x="78" y="160"/>
                </a:cubicBezTo>
                <a:cubicBezTo>
                  <a:pt x="78" y="160"/>
                  <a:pt x="79" y="160"/>
                  <a:pt x="79" y="160"/>
                </a:cubicBezTo>
                <a:cubicBezTo>
                  <a:pt x="80" y="160"/>
                  <a:pt x="81" y="159"/>
                  <a:pt x="81" y="157"/>
                </a:cubicBezTo>
                <a:cubicBezTo>
                  <a:pt x="81" y="156"/>
                  <a:pt x="80" y="155"/>
                  <a:pt x="79" y="155"/>
                </a:cubicBezTo>
                <a:close/>
                <a:moveTo>
                  <a:pt x="139" y="126"/>
                </a:moveTo>
                <a:cubicBezTo>
                  <a:pt x="138" y="127"/>
                  <a:pt x="138" y="129"/>
                  <a:pt x="139" y="129"/>
                </a:cubicBezTo>
                <a:cubicBezTo>
                  <a:pt x="140" y="130"/>
                  <a:pt x="141" y="130"/>
                  <a:pt x="141" y="130"/>
                </a:cubicBezTo>
                <a:cubicBezTo>
                  <a:pt x="142" y="130"/>
                  <a:pt x="143" y="130"/>
                  <a:pt x="143" y="129"/>
                </a:cubicBezTo>
                <a:cubicBezTo>
                  <a:pt x="144" y="128"/>
                  <a:pt x="144" y="126"/>
                  <a:pt x="143" y="125"/>
                </a:cubicBezTo>
                <a:cubicBezTo>
                  <a:pt x="142" y="124"/>
                  <a:pt x="140" y="125"/>
                  <a:pt x="139" y="126"/>
                </a:cubicBezTo>
                <a:close/>
                <a:moveTo>
                  <a:pt x="122" y="142"/>
                </a:moveTo>
                <a:cubicBezTo>
                  <a:pt x="121" y="142"/>
                  <a:pt x="121" y="144"/>
                  <a:pt x="122" y="145"/>
                </a:cubicBezTo>
                <a:cubicBezTo>
                  <a:pt x="122" y="146"/>
                  <a:pt x="123" y="146"/>
                  <a:pt x="124" y="146"/>
                </a:cubicBezTo>
                <a:cubicBezTo>
                  <a:pt x="124" y="146"/>
                  <a:pt x="125" y="146"/>
                  <a:pt x="125" y="146"/>
                </a:cubicBezTo>
                <a:cubicBezTo>
                  <a:pt x="126" y="145"/>
                  <a:pt x="127" y="143"/>
                  <a:pt x="126" y="142"/>
                </a:cubicBezTo>
                <a:cubicBezTo>
                  <a:pt x="125" y="141"/>
                  <a:pt x="123" y="141"/>
                  <a:pt x="122" y="142"/>
                </a:cubicBezTo>
                <a:close/>
                <a:moveTo>
                  <a:pt x="128" y="137"/>
                </a:moveTo>
                <a:cubicBezTo>
                  <a:pt x="127" y="138"/>
                  <a:pt x="127" y="140"/>
                  <a:pt x="128" y="141"/>
                </a:cubicBezTo>
                <a:cubicBezTo>
                  <a:pt x="129" y="141"/>
                  <a:pt x="129" y="142"/>
                  <a:pt x="130" y="142"/>
                </a:cubicBezTo>
                <a:cubicBezTo>
                  <a:pt x="131" y="142"/>
                  <a:pt x="131" y="141"/>
                  <a:pt x="132" y="141"/>
                </a:cubicBezTo>
                <a:cubicBezTo>
                  <a:pt x="133" y="140"/>
                  <a:pt x="133" y="138"/>
                  <a:pt x="132" y="137"/>
                </a:cubicBezTo>
                <a:cubicBezTo>
                  <a:pt x="131" y="136"/>
                  <a:pt x="129" y="136"/>
                  <a:pt x="128" y="137"/>
                </a:cubicBezTo>
                <a:close/>
                <a:moveTo>
                  <a:pt x="147" y="119"/>
                </a:moveTo>
                <a:cubicBezTo>
                  <a:pt x="146" y="118"/>
                  <a:pt x="144" y="118"/>
                  <a:pt x="143" y="119"/>
                </a:cubicBezTo>
                <a:cubicBezTo>
                  <a:pt x="143" y="121"/>
                  <a:pt x="143" y="122"/>
                  <a:pt x="144" y="123"/>
                </a:cubicBezTo>
                <a:cubicBezTo>
                  <a:pt x="145" y="123"/>
                  <a:pt x="145" y="123"/>
                  <a:pt x="146" y="123"/>
                </a:cubicBezTo>
                <a:cubicBezTo>
                  <a:pt x="147" y="123"/>
                  <a:pt x="147" y="123"/>
                  <a:pt x="148" y="122"/>
                </a:cubicBezTo>
                <a:cubicBezTo>
                  <a:pt x="149" y="121"/>
                  <a:pt x="148" y="119"/>
                  <a:pt x="147" y="119"/>
                </a:cubicBezTo>
                <a:close/>
                <a:moveTo>
                  <a:pt x="134" y="132"/>
                </a:moveTo>
                <a:cubicBezTo>
                  <a:pt x="133" y="133"/>
                  <a:pt x="133" y="134"/>
                  <a:pt x="134" y="135"/>
                </a:cubicBezTo>
                <a:cubicBezTo>
                  <a:pt x="135" y="136"/>
                  <a:pt x="135" y="136"/>
                  <a:pt x="136" y="136"/>
                </a:cubicBezTo>
                <a:cubicBezTo>
                  <a:pt x="137" y="136"/>
                  <a:pt x="137" y="136"/>
                  <a:pt x="138" y="135"/>
                </a:cubicBezTo>
                <a:cubicBezTo>
                  <a:pt x="139" y="134"/>
                  <a:pt x="139" y="133"/>
                  <a:pt x="138" y="131"/>
                </a:cubicBezTo>
                <a:cubicBezTo>
                  <a:pt x="137" y="130"/>
                  <a:pt x="135" y="131"/>
                  <a:pt x="134" y="132"/>
                </a:cubicBezTo>
                <a:close/>
                <a:moveTo>
                  <a:pt x="157" y="88"/>
                </a:moveTo>
                <a:cubicBezTo>
                  <a:pt x="156" y="88"/>
                  <a:pt x="154" y="89"/>
                  <a:pt x="154" y="91"/>
                </a:cubicBezTo>
                <a:cubicBezTo>
                  <a:pt x="154" y="92"/>
                  <a:pt x="155" y="93"/>
                  <a:pt x="156" y="94"/>
                </a:cubicBezTo>
                <a:cubicBezTo>
                  <a:pt x="156" y="94"/>
                  <a:pt x="156" y="94"/>
                  <a:pt x="157" y="94"/>
                </a:cubicBezTo>
                <a:cubicBezTo>
                  <a:pt x="158" y="94"/>
                  <a:pt x="159" y="93"/>
                  <a:pt x="159" y="91"/>
                </a:cubicBezTo>
                <a:cubicBezTo>
                  <a:pt x="159" y="90"/>
                  <a:pt x="158" y="89"/>
                  <a:pt x="157" y="88"/>
                </a:cubicBezTo>
                <a:close/>
                <a:moveTo>
                  <a:pt x="156" y="96"/>
                </a:moveTo>
                <a:cubicBezTo>
                  <a:pt x="154" y="96"/>
                  <a:pt x="153" y="97"/>
                  <a:pt x="152" y="98"/>
                </a:cubicBezTo>
                <a:cubicBezTo>
                  <a:pt x="152" y="100"/>
                  <a:pt x="153" y="101"/>
                  <a:pt x="154" y="101"/>
                </a:cubicBezTo>
                <a:cubicBezTo>
                  <a:pt x="155" y="101"/>
                  <a:pt x="155" y="101"/>
                  <a:pt x="155" y="101"/>
                </a:cubicBezTo>
                <a:cubicBezTo>
                  <a:pt x="156" y="101"/>
                  <a:pt x="157" y="101"/>
                  <a:pt x="158" y="99"/>
                </a:cubicBezTo>
                <a:cubicBezTo>
                  <a:pt x="158" y="98"/>
                  <a:pt x="157" y="97"/>
                  <a:pt x="156" y="96"/>
                </a:cubicBezTo>
                <a:close/>
                <a:moveTo>
                  <a:pt x="42" y="144"/>
                </a:moveTo>
                <a:cubicBezTo>
                  <a:pt x="41" y="143"/>
                  <a:pt x="39" y="144"/>
                  <a:pt x="38" y="145"/>
                </a:cubicBezTo>
                <a:cubicBezTo>
                  <a:pt x="37" y="146"/>
                  <a:pt x="38" y="148"/>
                  <a:pt x="39" y="149"/>
                </a:cubicBezTo>
                <a:cubicBezTo>
                  <a:pt x="40" y="149"/>
                  <a:pt x="40" y="149"/>
                  <a:pt x="40" y="149"/>
                </a:cubicBezTo>
                <a:cubicBezTo>
                  <a:pt x="41" y="149"/>
                  <a:pt x="42" y="149"/>
                  <a:pt x="43" y="148"/>
                </a:cubicBezTo>
                <a:cubicBezTo>
                  <a:pt x="44" y="147"/>
                  <a:pt x="43" y="145"/>
                  <a:pt x="42" y="144"/>
                </a:cubicBezTo>
                <a:close/>
                <a:moveTo>
                  <a:pt x="154" y="104"/>
                </a:moveTo>
                <a:cubicBezTo>
                  <a:pt x="152" y="103"/>
                  <a:pt x="151" y="104"/>
                  <a:pt x="150" y="106"/>
                </a:cubicBezTo>
                <a:cubicBezTo>
                  <a:pt x="150" y="107"/>
                  <a:pt x="150" y="108"/>
                  <a:pt x="152" y="109"/>
                </a:cubicBezTo>
                <a:cubicBezTo>
                  <a:pt x="152" y="109"/>
                  <a:pt x="152" y="109"/>
                  <a:pt x="153" y="109"/>
                </a:cubicBezTo>
                <a:cubicBezTo>
                  <a:pt x="154" y="109"/>
                  <a:pt x="155" y="108"/>
                  <a:pt x="155" y="107"/>
                </a:cubicBezTo>
                <a:cubicBezTo>
                  <a:pt x="156" y="106"/>
                  <a:pt x="155" y="104"/>
                  <a:pt x="154" y="104"/>
                </a:cubicBezTo>
                <a:close/>
                <a:moveTo>
                  <a:pt x="151" y="111"/>
                </a:moveTo>
                <a:cubicBezTo>
                  <a:pt x="149" y="111"/>
                  <a:pt x="148" y="111"/>
                  <a:pt x="147" y="113"/>
                </a:cubicBezTo>
                <a:cubicBezTo>
                  <a:pt x="147" y="114"/>
                  <a:pt x="147" y="116"/>
                  <a:pt x="148" y="116"/>
                </a:cubicBezTo>
                <a:cubicBezTo>
                  <a:pt x="149" y="116"/>
                  <a:pt x="149" y="116"/>
                  <a:pt x="150" y="116"/>
                </a:cubicBezTo>
                <a:cubicBezTo>
                  <a:pt x="151" y="116"/>
                  <a:pt x="152" y="116"/>
                  <a:pt x="152" y="115"/>
                </a:cubicBezTo>
                <a:cubicBezTo>
                  <a:pt x="153" y="114"/>
                  <a:pt x="152" y="112"/>
                  <a:pt x="151" y="111"/>
                </a:cubicBezTo>
                <a:close/>
                <a:moveTo>
                  <a:pt x="71" y="154"/>
                </a:moveTo>
                <a:cubicBezTo>
                  <a:pt x="69" y="154"/>
                  <a:pt x="68" y="155"/>
                  <a:pt x="68" y="156"/>
                </a:cubicBezTo>
                <a:cubicBezTo>
                  <a:pt x="68" y="158"/>
                  <a:pt x="69" y="159"/>
                  <a:pt x="70" y="159"/>
                </a:cubicBezTo>
                <a:cubicBezTo>
                  <a:pt x="70" y="159"/>
                  <a:pt x="70" y="159"/>
                  <a:pt x="70" y="159"/>
                </a:cubicBezTo>
                <a:cubicBezTo>
                  <a:pt x="70" y="159"/>
                  <a:pt x="70" y="159"/>
                  <a:pt x="71" y="159"/>
                </a:cubicBezTo>
                <a:cubicBezTo>
                  <a:pt x="72" y="159"/>
                  <a:pt x="73" y="158"/>
                  <a:pt x="73" y="157"/>
                </a:cubicBezTo>
                <a:cubicBezTo>
                  <a:pt x="73" y="156"/>
                  <a:pt x="72" y="154"/>
                  <a:pt x="71" y="154"/>
                </a:cubicBezTo>
                <a:close/>
                <a:moveTo>
                  <a:pt x="56" y="151"/>
                </a:moveTo>
                <a:cubicBezTo>
                  <a:pt x="54" y="150"/>
                  <a:pt x="53" y="151"/>
                  <a:pt x="52" y="152"/>
                </a:cubicBezTo>
                <a:cubicBezTo>
                  <a:pt x="52" y="154"/>
                  <a:pt x="53" y="155"/>
                  <a:pt x="54" y="156"/>
                </a:cubicBezTo>
                <a:cubicBezTo>
                  <a:pt x="54" y="156"/>
                  <a:pt x="55" y="156"/>
                  <a:pt x="55" y="156"/>
                </a:cubicBezTo>
                <a:cubicBezTo>
                  <a:pt x="56" y="156"/>
                  <a:pt x="57" y="155"/>
                  <a:pt x="58" y="154"/>
                </a:cubicBezTo>
                <a:cubicBezTo>
                  <a:pt x="58" y="153"/>
                  <a:pt x="57" y="151"/>
                  <a:pt x="56" y="151"/>
                </a:cubicBezTo>
                <a:close/>
                <a:moveTo>
                  <a:pt x="63" y="153"/>
                </a:moveTo>
                <a:cubicBezTo>
                  <a:pt x="62" y="152"/>
                  <a:pt x="60" y="153"/>
                  <a:pt x="60" y="155"/>
                </a:cubicBezTo>
                <a:cubicBezTo>
                  <a:pt x="60" y="156"/>
                  <a:pt x="61" y="158"/>
                  <a:pt x="62" y="158"/>
                </a:cubicBezTo>
                <a:cubicBezTo>
                  <a:pt x="62" y="158"/>
                  <a:pt x="62" y="158"/>
                  <a:pt x="63" y="158"/>
                </a:cubicBezTo>
                <a:cubicBezTo>
                  <a:pt x="64" y="158"/>
                  <a:pt x="65" y="157"/>
                  <a:pt x="65" y="156"/>
                </a:cubicBezTo>
                <a:cubicBezTo>
                  <a:pt x="66" y="155"/>
                  <a:pt x="65" y="153"/>
                  <a:pt x="63" y="153"/>
                </a:cubicBezTo>
                <a:close/>
                <a:moveTo>
                  <a:pt x="49" y="148"/>
                </a:moveTo>
                <a:cubicBezTo>
                  <a:pt x="47" y="147"/>
                  <a:pt x="46" y="148"/>
                  <a:pt x="45" y="149"/>
                </a:cubicBezTo>
                <a:cubicBezTo>
                  <a:pt x="45" y="150"/>
                  <a:pt x="45" y="152"/>
                  <a:pt x="46" y="153"/>
                </a:cubicBezTo>
                <a:cubicBezTo>
                  <a:pt x="47" y="153"/>
                  <a:pt x="47" y="153"/>
                  <a:pt x="48" y="153"/>
                </a:cubicBezTo>
                <a:cubicBezTo>
                  <a:pt x="49" y="153"/>
                  <a:pt x="50" y="152"/>
                  <a:pt x="50" y="151"/>
                </a:cubicBezTo>
                <a:cubicBezTo>
                  <a:pt x="51" y="150"/>
                  <a:pt x="50" y="148"/>
                  <a:pt x="49" y="148"/>
                </a:cubicBezTo>
                <a:close/>
                <a:moveTo>
                  <a:pt x="94" y="153"/>
                </a:moveTo>
                <a:cubicBezTo>
                  <a:pt x="92" y="154"/>
                  <a:pt x="92" y="155"/>
                  <a:pt x="92" y="157"/>
                </a:cubicBezTo>
                <a:cubicBezTo>
                  <a:pt x="92" y="158"/>
                  <a:pt x="93" y="159"/>
                  <a:pt x="94" y="159"/>
                </a:cubicBezTo>
                <a:cubicBezTo>
                  <a:pt x="95" y="159"/>
                  <a:pt x="95" y="159"/>
                  <a:pt x="95" y="159"/>
                </a:cubicBezTo>
                <a:cubicBezTo>
                  <a:pt x="96" y="158"/>
                  <a:pt x="97" y="157"/>
                  <a:pt x="97" y="156"/>
                </a:cubicBezTo>
                <a:cubicBezTo>
                  <a:pt x="97" y="154"/>
                  <a:pt x="95" y="153"/>
                  <a:pt x="94" y="153"/>
                </a:cubicBezTo>
                <a:close/>
                <a:moveTo>
                  <a:pt x="101" y="152"/>
                </a:moveTo>
                <a:cubicBezTo>
                  <a:pt x="100" y="152"/>
                  <a:pt x="99" y="153"/>
                  <a:pt x="100" y="155"/>
                </a:cubicBezTo>
                <a:cubicBezTo>
                  <a:pt x="100" y="156"/>
                  <a:pt x="101" y="157"/>
                  <a:pt x="102" y="157"/>
                </a:cubicBezTo>
                <a:cubicBezTo>
                  <a:pt x="102" y="157"/>
                  <a:pt x="103" y="157"/>
                  <a:pt x="103" y="157"/>
                </a:cubicBezTo>
                <a:cubicBezTo>
                  <a:pt x="104" y="156"/>
                  <a:pt x="105" y="155"/>
                  <a:pt x="105" y="153"/>
                </a:cubicBezTo>
                <a:cubicBezTo>
                  <a:pt x="104" y="152"/>
                  <a:pt x="103" y="151"/>
                  <a:pt x="101" y="152"/>
                </a:cubicBezTo>
                <a:close/>
                <a:moveTo>
                  <a:pt x="109" y="149"/>
                </a:moveTo>
                <a:cubicBezTo>
                  <a:pt x="107" y="150"/>
                  <a:pt x="107" y="151"/>
                  <a:pt x="107" y="152"/>
                </a:cubicBezTo>
                <a:cubicBezTo>
                  <a:pt x="108" y="153"/>
                  <a:pt x="109" y="154"/>
                  <a:pt x="110" y="154"/>
                </a:cubicBezTo>
                <a:cubicBezTo>
                  <a:pt x="110" y="154"/>
                  <a:pt x="110" y="154"/>
                  <a:pt x="111" y="154"/>
                </a:cubicBezTo>
                <a:cubicBezTo>
                  <a:pt x="112" y="153"/>
                  <a:pt x="113" y="152"/>
                  <a:pt x="112" y="150"/>
                </a:cubicBezTo>
                <a:cubicBezTo>
                  <a:pt x="112" y="149"/>
                  <a:pt x="110" y="148"/>
                  <a:pt x="109" y="149"/>
                </a:cubicBezTo>
                <a:close/>
                <a:moveTo>
                  <a:pt x="86" y="154"/>
                </a:moveTo>
                <a:cubicBezTo>
                  <a:pt x="85" y="155"/>
                  <a:pt x="84" y="156"/>
                  <a:pt x="84" y="157"/>
                </a:cubicBezTo>
                <a:cubicBezTo>
                  <a:pt x="84" y="159"/>
                  <a:pt x="85" y="160"/>
                  <a:pt x="87" y="160"/>
                </a:cubicBezTo>
                <a:cubicBezTo>
                  <a:pt x="87" y="160"/>
                  <a:pt x="87" y="160"/>
                  <a:pt x="87" y="160"/>
                </a:cubicBezTo>
                <a:cubicBezTo>
                  <a:pt x="87" y="160"/>
                  <a:pt x="87" y="160"/>
                  <a:pt x="87" y="160"/>
                </a:cubicBezTo>
                <a:cubicBezTo>
                  <a:pt x="88" y="160"/>
                  <a:pt x="89" y="158"/>
                  <a:pt x="89" y="157"/>
                </a:cubicBezTo>
                <a:cubicBezTo>
                  <a:pt x="89" y="155"/>
                  <a:pt x="88" y="154"/>
                  <a:pt x="86" y="154"/>
                </a:cubicBezTo>
                <a:close/>
                <a:moveTo>
                  <a:pt x="116" y="146"/>
                </a:moveTo>
                <a:cubicBezTo>
                  <a:pt x="114" y="146"/>
                  <a:pt x="114" y="148"/>
                  <a:pt x="115" y="149"/>
                </a:cubicBezTo>
                <a:cubicBezTo>
                  <a:pt x="115" y="150"/>
                  <a:pt x="116" y="151"/>
                  <a:pt x="117" y="151"/>
                </a:cubicBezTo>
                <a:cubicBezTo>
                  <a:pt x="117" y="151"/>
                  <a:pt x="118" y="151"/>
                  <a:pt x="118" y="150"/>
                </a:cubicBezTo>
                <a:cubicBezTo>
                  <a:pt x="120" y="150"/>
                  <a:pt x="120" y="148"/>
                  <a:pt x="119" y="147"/>
                </a:cubicBezTo>
                <a:cubicBezTo>
                  <a:pt x="119" y="145"/>
                  <a:pt x="117" y="145"/>
                  <a:pt x="116" y="14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56" name="Freeform 1153">
            <a:extLst>
              <a:ext uri="{FF2B5EF4-FFF2-40B4-BE49-F238E27FC236}">
                <a16:creationId xmlns:a16="http://schemas.microsoft.com/office/drawing/2014/main" xmlns="" id="{974307FD-8768-4423-B496-5752AD5DC745}"/>
              </a:ext>
            </a:extLst>
          </p:cNvPr>
          <p:cNvSpPr>
            <a:spLocks noEditPoints="1"/>
          </p:cNvSpPr>
          <p:nvPr/>
        </p:nvSpPr>
        <p:spPr bwMode="auto">
          <a:xfrm>
            <a:off x="9680575" y="2219325"/>
            <a:ext cx="549275" cy="549275"/>
          </a:xfrm>
          <a:custGeom>
            <a:avLst/>
            <a:gdLst>
              <a:gd name="T0" fmla="*/ 7 w 160"/>
              <a:gd name="T1" fmla="*/ 35 h 159"/>
              <a:gd name="T2" fmla="*/ 29 w 160"/>
              <a:gd name="T3" fmla="*/ 31 h 159"/>
              <a:gd name="T4" fmla="*/ 24 w 160"/>
              <a:gd name="T5" fmla="*/ 31 h 159"/>
              <a:gd name="T6" fmla="*/ 40 w 160"/>
              <a:gd name="T7" fmla="*/ 26 h 159"/>
              <a:gd name="T8" fmla="*/ 21 w 160"/>
              <a:gd name="T9" fmla="*/ 66 h 159"/>
              <a:gd name="T10" fmla="*/ 61 w 160"/>
              <a:gd name="T11" fmla="*/ 63 h 159"/>
              <a:gd name="T12" fmla="*/ 64 w 160"/>
              <a:gd name="T13" fmla="*/ 66 h 159"/>
              <a:gd name="T14" fmla="*/ 40 w 160"/>
              <a:gd name="T15" fmla="*/ 69 h 159"/>
              <a:gd name="T16" fmla="*/ 11 w 160"/>
              <a:gd name="T17" fmla="*/ 59 h 159"/>
              <a:gd name="T18" fmla="*/ 16 w 160"/>
              <a:gd name="T19" fmla="*/ 65 h 159"/>
              <a:gd name="T20" fmla="*/ 72 w 160"/>
              <a:gd name="T21" fmla="*/ 69 h 159"/>
              <a:gd name="T22" fmla="*/ 120 w 160"/>
              <a:gd name="T23" fmla="*/ 63 h 159"/>
              <a:gd name="T24" fmla="*/ 125 w 160"/>
              <a:gd name="T25" fmla="*/ 63 h 159"/>
              <a:gd name="T26" fmla="*/ 141 w 160"/>
              <a:gd name="T27" fmla="*/ 69 h 159"/>
              <a:gd name="T28" fmla="*/ 85 w 160"/>
              <a:gd name="T29" fmla="*/ 66 h 159"/>
              <a:gd name="T30" fmla="*/ 109 w 160"/>
              <a:gd name="T31" fmla="*/ 63 h 159"/>
              <a:gd name="T32" fmla="*/ 112 w 160"/>
              <a:gd name="T33" fmla="*/ 66 h 159"/>
              <a:gd name="T34" fmla="*/ 7 w 160"/>
              <a:gd name="T35" fmla="*/ 144 h 159"/>
              <a:gd name="T36" fmla="*/ 45 w 160"/>
              <a:gd name="T37" fmla="*/ 143 h 159"/>
              <a:gd name="T38" fmla="*/ 48 w 160"/>
              <a:gd name="T39" fmla="*/ 146 h 159"/>
              <a:gd name="T40" fmla="*/ 24 w 160"/>
              <a:gd name="T41" fmla="*/ 149 h 159"/>
              <a:gd name="T42" fmla="*/ 88 w 160"/>
              <a:gd name="T43" fmla="*/ 143 h 159"/>
              <a:gd name="T44" fmla="*/ 93 w 160"/>
              <a:gd name="T45" fmla="*/ 143 h 159"/>
              <a:gd name="T46" fmla="*/ 109 w 160"/>
              <a:gd name="T47" fmla="*/ 143 h 159"/>
              <a:gd name="T48" fmla="*/ 128 w 160"/>
              <a:gd name="T49" fmla="*/ 146 h 159"/>
              <a:gd name="T50" fmla="*/ 77 w 160"/>
              <a:gd name="T51" fmla="*/ 143 h 159"/>
              <a:gd name="T52" fmla="*/ 80 w 160"/>
              <a:gd name="T53" fmla="*/ 146 h 159"/>
              <a:gd name="T54" fmla="*/ 141 w 160"/>
              <a:gd name="T55" fmla="*/ 143 h 159"/>
              <a:gd name="T56" fmla="*/ 56 w 160"/>
              <a:gd name="T57" fmla="*/ 143 h 159"/>
              <a:gd name="T58" fmla="*/ 61 w 160"/>
              <a:gd name="T59" fmla="*/ 143 h 159"/>
              <a:gd name="T60" fmla="*/ 117 w 160"/>
              <a:gd name="T61" fmla="*/ 103 h 159"/>
              <a:gd name="T62" fmla="*/ 128 w 160"/>
              <a:gd name="T63" fmla="*/ 98 h 159"/>
              <a:gd name="T64" fmla="*/ 85 w 160"/>
              <a:gd name="T65" fmla="*/ 1 h 159"/>
              <a:gd name="T66" fmla="*/ 0 w 160"/>
              <a:gd name="T67" fmla="*/ 140 h 159"/>
              <a:gd name="T68" fmla="*/ 160 w 160"/>
              <a:gd name="T69" fmla="*/ 58 h 159"/>
              <a:gd name="T70" fmla="*/ 107 w 160"/>
              <a:gd name="T71" fmla="*/ 15 h 159"/>
              <a:gd name="T72" fmla="*/ 66 w 160"/>
              <a:gd name="T73" fmla="*/ 53 h 159"/>
              <a:gd name="T74" fmla="*/ 122 w 160"/>
              <a:gd name="T75" fmla="*/ 53 h 159"/>
              <a:gd name="T76" fmla="*/ 87 w 160"/>
              <a:gd name="T77" fmla="*/ 10 h 159"/>
              <a:gd name="T78" fmla="*/ 21 w 160"/>
              <a:gd name="T79" fmla="*/ 21 h 159"/>
              <a:gd name="T80" fmla="*/ 21 w 160"/>
              <a:gd name="T81" fmla="*/ 53 h 159"/>
              <a:gd name="T82" fmla="*/ 112 w 160"/>
              <a:gd name="T83" fmla="*/ 103 h 159"/>
              <a:gd name="T84" fmla="*/ 152 w 160"/>
              <a:gd name="T85" fmla="*/ 63 h 159"/>
              <a:gd name="T86" fmla="*/ 125 w 160"/>
              <a:gd name="T87" fmla="*/ 85 h 159"/>
              <a:gd name="T88" fmla="*/ 152 w 160"/>
              <a:gd name="T89" fmla="*/ 143 h 159"/>
              <a:gd name="T90" fmla="*/ 19 w 160"/>
              <a:gd name="T91" fmla="*/ 154 h 159"/>
              <a:gd name="T92" fmla="*/ 5 w 160"/>
              <a:gd name="T93" fmla="*/ 54 h 159"/>
              <a:gd name="T94" fmla="*/ 8 w 160"/>
              <a:gd name="T95" fmla="*/ 54 h 159"/>
              <a:gd name="T96" fmla="*/ 13 w 160"/>
              <a:gd name="T97" fmla="*/ 56 h 159"/>
              <a:gd name="T98" fmla="*/ 18 w 160"/>
              <a:gd name="T99" fmla="*/ 58 h 159"/>
              <a:gd name="T100" fmla="*/ 47 w 160"/>
              <a:gd name="T101" fmla="*/ 58 h 159"/>
              <a:gd name="T102" fmla="*/ 149 w 160"/>
              <a:gd name="T103" fmla="*/ 58 h 159"/>
              <a:gd name="T104" fmla="*/ 131 w 160"/>
              <a:gd name="T105" fmla="*/ 31 h 159"/>
              <a:gd name="T106" fmla="*/ 120 w 160"/>
              <a:gd name="T107" fmla="*/ 21 h 159"/>
              <a:gd name="T108" fmla="*/ 141 w 160"/>
              <a:gd name="T109" fmla="*/ 26 h 159"/>
              <a:gd name="T110" fmla="*/ 147 w 160"/>
              <a:gd name="T111" fmla="*/ 26 h 1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60" h="159">
                <a:moveTo>
                  <a:pt x="15" y="33"/>
                </a:moveTo>
                <a:cubicBezTo>
                  <a:pt x="16" y="32"/>
                  <a:pt x="17" y="31"/>
                  <a:pt x="16" y="29"/>
                </a:cubicBezTo>
                <a:cubicBezTo>
                  <a:pt x="15" y="28"/>
                  <a:pt x="14" y="27"/>
                  <a:pt x="12" y="28"/>
                </a:cubicBezTo>
                <a:cubicBezTo>
                  <a:pt x="11" y="29"/>
                  <a:pt x="9" y="30"/>
                  <a:pt x="7" y="31"/>
                </a:cubicBezTo>
                <a:cubicBezTo>
                  <a:pt x="6" y="32"/>
                  <a:pt x="6" y="34"/>
                  <a:pt x="7" y="35"/>
                </a:cubicBezTo>
                <a:cubicBezTo>
                  <a:pt x="8" y="36"/>
                  <a:pt x="8" y="36"/>
                  <a:pt x="9" y="36"/>
                </a:cubicBezTo>
                <a:cubicBezTo>
                  <a:pt x="10" y="36"/>
                  <a:pt x="10" y="36"/>
                  <a:pt x="11" y="35"/>
                </a:cubicBezTo>
                <a:cubicBezTo>
                  <a:pt x="12" y="34"/>
                  <a:pt x="13" y="33"/>
                  <a:pt x="15" y="33"/>
                </a:cubicBezTo>
                <a:close/>
                <a:moveTo>
                  <a:pt x="24" y="31"/>
                </a:moveTo>
                <a:cubicBezTo>
                  <a:pt x="29" y="31"/>
                  <a:pt x="29" y="31"/>
                  <a:pt x="29" y="31"/>
                </a:cubicBezTo>
                <a:cubicBezTo>
                  <a:pt x="31" y="31"/>
                  <a:pt x="32" y="30"/>
                  <a:pt x="32" y="29"/>
                </a:cubicBezTo>
                <a:cubicBezTo>
                  <a:pt x="32" y="27"/>
                  <a:pt x="31" y="26"/>
                  <a:pt x="29" y="26"/>
                </a:cubicBezTo>
                <a:cubicBezTo>
                  <a:pt x="24" y="26"/>
                  <a:pt x="24" y="26"/>
                  <a:pt x="24" y="26"/>
                </a:cubicBezTo>
                <a:cubicBezTo>
                  <a:pt x="23" y="26"/>
                  <a:pt x="21" y="27"/>
                  <a:pt x="21" y="29"/>
                </a:cubicBezTo>
                <a:cubicBezTo>
                  <a:pt x="21" y="30"/>
                  <a:pt x="23" y="31"/>
                  <a:pt x="24" y="31"/>
                </a:cubicBezTo>
                <a:close/>
                <a:moveTo>
                  <a:pt x="40" y="31"/>
                </a:moveTo>
                <a:cubicBezTo>
                  <a:pt x="45" y="31"/>
                  <a:pt x="45" y="31"/>
                  <a:pt x="45" y="31"/>
                </a:cubicBezTo>
                <a:cubicBezTo>
                  <a:pt x="47" y="31"/>
                  <a:pt x="48" y="30"/>
                  <a:pt x="48" y="29"/>
                </a:cubicBezTo>
                <a:cubicBezTo>
                  <a:pt x="48" y="27"/>
                  <a:pt x="47" y="26"/>
                  <a:pt x="45" y="26"/>
                </a:cubicBezTo>
                <a:cubicBezTo>
                  <a:pt x="40" y="26"/>
                  <a:pt x="40" y="26"/>
                  <a:pt x="40" y="26"/>
                </a:cubicBezTo>
                <a:cubicBezTo>
                  <a:pt x="39" y="26"/>
                  <a:pt x="37" y="27"/>
                  <a:pt x="37" y="29"/>
                </a:cubicBezTo>
                <a:cubicBezTo>
                  <a:pt x="37" y="30"/>
                  <a:pt x="39" y="31"/>
                  <a:pt x="40" y="31"/>
                </a:cubicBezTo>
                <a:close/>
                <a:moveTo>
                  <a:pt x="29" y="63"/>
                </a:moveTo>
                <a:cubicBezTo>
                  <a:pt x="24" y="63"/>
                  <a:pt x="24" y="63"/>
                  <a:pt x="24" y="63"/>
                </a:cubicBezTo>
                <a:cubicBezTo>
                  <a:pt x="23" y="63"/>
                  <a:pt x="21" y="65"/>
                  <a:pt x="21" y="66"/>
                </a:cubicBezTo>
                <a:cubicBezTo>
                  <a:pt x="21" y="68"/>
                  <a:pt x="23" y="69"/>
                  <a:pt x="24" y="69"/>
                </a:cubicBezTo>
                <a:cubicBezTo>
                  <a:pt x="29" y="69"/>
                  <a:pt x="29" y="69"/>
                  <a:pt x="29" y="69"/>
                </a:cubicBezTo>
                <a:cubicBezTo>
                  <a:pt x="31" y="69"/>
                  <a:pt x="32" y="68"/>
                  <a:pt x="32" y="66"/>
                </a:cubicBezTo>
                <a:cubicBezTo>
                  <a:pt x="32" y="65"/>
                  <a:pt x="31" y="63"/>
                  <a:pt x="29" y="63"/>
                </a:cubicBezTo>
                <a:close/>
                <a:moveTo>
                  <a:pt x="61" y="63"/>
                </a:moveTo>
                <a:cubicBezTo>
                  <a:pt x="56" y="63"/>
                  <a:pt x="56" y="63"/>
                  <a:pt x="56" y="63"/>
                </a:cubicBezTo>
                <a:cubicBezTo>
                  <a:pt x="55" y="63"/>
                  <a:pt x="53" y="65"/>
                  <a:pt x="53" y="66"/>
                </a:cubicBezTo>
                <a:cubicBezTo>
                  <a:pt x="53" y="68"/>
                  <a:pt x="55" y="69"/>
                  <a:pt x="56" y="69"/>
                </a:cubicBezTo>
                <a:cubicBezTo>
                  <a:pt x="61" y="69"/>
                  <a:pt x="61" y="69"/>
                  <a:pt x="61" y="69"/>
                </a:cubicBezTo>
                <a:cubicBezTo>
                  <a:pt x="63" y="69"/>
                  <a:pt x="64" y="68"/>
                  <a:pt x="64" y="66"/>
                </a:cubicBezTo>
                <a:cubicBezTo>
                  <a:pt x="64" y="65"/>
                  <a:pt x="63" y="63"/>
                  <a:pt x="61" y="63"/>
                </a:cubicBezTo>
                <a:close/>
                <a:moveTo>
                  <a:pt x="45" y="63"/>
                </a:moveTo>
                <a:cubicBezTo>
                  <a:pt x="40" y="63"/>
                  <a:pt x="40" y="63"/>
                  <a:pt x="40" y="63"/>
                </a:cubicBezTo>
                <a:cubicBezTo>
                  <a:pt x="39" y="63"/>
                  <a:pt x="37" y="65"/>
                  <a:pt x="37" y="66"/>
                </a:cubicBezTo>
                <a:cubicBezTo>
                  <a:pt x="37" y="68"/>
                  <a:pt x="39" y="69"/>
                  <a:pt x="40" y="69"/>
                </a:cubicBezTo>
                <a:cubicBezTo>
                  <a:pt x="45" y="69"/>
                  <a:pt x="45" y="69"/>
                  <a:pt x="45" y="69"/>
                </a:cubicBezTo>
                <a:cubicBezTo>
                  <a:pt x="47" y="69"/>
                  <a:pt x="48" y="68"/>
                  <a:pt x="48" y="66"/>
                </a:cubicBezTo>
                <a:cubicBezTo>
                  <a:pt x="48" y="65"/>
                  <a:pt x="47" y="63"/>
                  <a:pt x="45" y="63"/>
                </a:cubicBezTo>
                <a:close/>
                <a:moveTo>
                  <a:pt x="15" y="62"/>
                </a:moveTo>
                <a:cubicBezTo>
                  <a:pt x="13" y="61"/>
                  <a:pt x="12" y="60"/>
                  <a:pt x="11" y="59"/>
                </a:cubicBezTo>
                <a:cubicBezTo>
                  <a:pt x="10" y="59"/>
                  <a:pt x="8" y="59"/>
                  <a:pt x="7" y="60"/>
                </a:cubicBezTo>
                <a:cubicBezTo>
                  <a:pt x="6" y="61"/>
                  <a:pt x="6" y="63"/>
                  <a:pt x="7" y="64"/>
                </a:cubicBezTo>
                <a:cubicBezTo>
                  <a:pt x="9" y="65"/>
                  <a:pt x="11" y="66"/>
                  <a:pt x="12" y="67"/>
                </a:cubicBezTo>
                <a:cubicBezTo>
                  <a:pt x="13" y="67"/>
                  <a:pt x="13" y="67"/>
                  <a:pt x="14" y="67"/>
                </a:cubicBezTo>
                <a:cubicBezTo>
                  <a:pt x="15" y="67"/>
                  <a:pt x="16" y="66"/>
                  <a:pt x="16" y="65"/>
                </a:cubicBezTo>
                <a:cubicBezTo>
                  <a:pt x="17" y="64"/>
                  <a:pt x="16" y="63"/>
                  <a:pt x="15" y="62"/>
                </a:cubicBezTo>
                <a:close/>
                <a:moveTo>
                  <a:pt x="77" y="63"/>
                </a:moveTo>
                <a:cubicBezTo>
                  <a:pt x="72" y="63"/>
                  <a:pt x="72" y="63"/>
                  <a:pt x="72" y="63"/>
                </a:cubicBezTo>
                <a:cubicBezTo>
                  <a:pt x="71" y="63"/>
                  <a:pt x="69" y="65"/>
                  <a:pt x="69" y="66"/>
                </a:cubicBezTo>
                <a:cubicBezTo>
                  <a:pt x="69" y="68"/>
                  <a:pt x="71" y="69"/>
                  <a:pt x="72" y="69"/>
                </a:cubicBezTo>
                <a:cubicBezTo>
                  <a:pt x="77" y="69"/>
                  <a:pt x="77" y="69"/>
                  <a:pt x="77" y="69"/>
                </a:cubicBezTo>
                <a:cubicBezTo>
                  <a:pt x="79" y="69"/>
                  <a:pt x="80" y="68"/>
                  <a:pt x="80" y="66"/>
                </a:cubicBezTo>
                <a:cubicBezTo>
                  <a:pt x="80" y="65"/>
                  <a:pt x="79" y="63"/>
                  <a:pt x="77" y="63"/>
                </a:cubicBezTo>
                <a:close/>
                <a:moveTo>
                  <a:pt x="125" y="63"/>
                </a:moveTo>
                <a:cubicBezTo>
                  <a:pt x="120" y="63"/>
                  <a:pt x="120" y="63"/>
                  <a:pt x="120" y="63"/>
                </a:cubicBezTo>
                <a:cubicBezTo>
                  <a:pt x="119" y="63"/>
                  <a:pt x="117" y="65"/>
                  <a:pt x="117" y="66"/>
                </a:cubicBezTo>
                <a:cubicBezTo>
                  <a:pt x="117" y="68"/>
                  <a:pt x="119" y="69"/>
                  <a:pt x="120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7" y="69"/>
                  <a:pt x="128" y="68"/>
                  <a:pt x="128" y="66"/>
                </a:cubicBezTo>
                <a:cubicBezTo>
                  <a:pt x="128" y="65"/>
                  <a:pt x="127" y="63"/>
                  <a:pt x="125" y="63"/>
                </a:cubicBezTo>
                <a:close/>
                <a:moveTo>
                  <a:pt x="141" y="63"/>
                </a:moveTo>
                <a:cubicBezTo>
                  <a:pt x="136" y="63"/>
                  <a:pt x="136" y="63"/>
                  <a:pt x="136" y="63"/>
                </a:cubicBezTo>
                <a:cubicBezTo>
                  <a:pt x="135" y="63"/>
                  <a:pt x="133" y="65"/>
                  <a:pt x="133" y="66"/>
                </a:cubicBezTo>
                <a:cubicBezTo>
                  <a:pt x="133" y="68"/>
                  <a:pt x="135" y="69"/>
                  <a:pt x="136" y="69"/>
                </a:cubicBezTo>
                <a:cubicBezTo>
                  <a:pt x="141" y="69"/>
                  <a:pt x="141" y="69"/>
                  <a:pt x="141" y="69"/>
                </a:cubicBezTo>
                <a:cubicBezTo>
                  <a:pt x="143" y="69"/>
                  <a:pt x="144" y="68"/>
                  <a:pt x="144" y="66"/>
                </a:cubicBezTo>
                <a:cubicBezTo>
                  <a:pt x="144" y="65"/>
                  <a:pt x="143" y="63"/>
                  <a:pt x="141" y="63"/>
                </a:cubicBezTo>
                <a:close/>
                <a:moveTo>
                  <a:pt x="93" y="63"/>
                </a:moveTo>
                <a:cubicBezTo>
                  <a:pt x="88" y="63"/>
                  <a:pt x="88" y="63"/>
                  <a:pt x="88" y="63"/>
                </a:cubicBezTo>
                <a:cubicBezTo>
                  <a:pt x="87" y="63"/>
                  <a:pt x="85" y="65"/>
                  <a:pt x="85" y="66"/>
                </a:cubicBezTo>
                <a:cubicBezTo>
                  <a:pt x="85" y="68"/>
                  <a:pt x="87" y="69"/>
                  <a:pt x="88" y="69"/>
                </a:cubicBezTo>
                <a:cubicBezTo>
                  <a:pt x="93" y="69"/>
                  <a:pt x="93" y="69"/>
                  <a:pt x="93" y="69"/>
                </a:cubicBezTo>
                <a:cubicBezTo>
                  <a:pt x="95" y="69"/>
                  <a:pt x="96" y="68"/>
                  <a:pt x="96" y="66"/>
                </a:cubicBezTo>
                <a:cubicBezTo>
                  <a:pt x="96" y="65"/>
                  <a:pt x="95" y="63"/>
                  <a:pt x="93" y="63"/>
                </a:cubicBezTo>
                <a:close/>
                <a:moveTo>
                  <a:pt x="109" y="63"/>
                </a:moveTo>
                <a:cubicBezTo>
                  <a:pt x="104" y="63"/>
                  <a:pt x="104" y="63"/>
                  <a:pt x="104" y="63"/>
                </a:cubicBezTo>
                <a:cubicBezTo>
                  <a:pt x="103" y="63"/>
                  <a:pt x="101" y="65"/>
                  <a:pt x="101" y="66"/>
                </a:cubicBezTo>
                <a:cubicBezTo>
                  <a:pt x="101" y="68"/>
                  <a:pt x="103" y="69"/>
                  <a:pt x="104" y="69"/>
                </a:cubicBezTo>
                <a:cubicBezTo>
                  <a:pt x="109" y="69"/>
                  <a:pt x="109" y="69"/>
                  <a:pt x="109" y="69"/>
                </a:cubicBezTo>
                <a:cubicBezTo>
                  <a:pt x="111" y="69"/>
                  <a:pt x="112" y="68"/>
                  <a:pt x="112" y="66"/>
                </a:cubicBezTo>
                <a:cubicBezTo>
                  <a:pt x="112" y="65"/>
                  <a:pt x="111" y="63"/>
                  <a:pt x="109" y="63"/>
                </a:cubicBezTo>
                <a:close/>
                <a:moveTo>
                  <a:pt x="15" y="142"/>
                </a:moveTo>
                <a:cubicBezTo>
                  <a:pt x="13" y="141"/>
                  <a:pt x="12" y="140"/>
                  <a:pt x="11" y="139"/>
                </a:cubicBezTo>
                <a:cubicBezTo>
                  <a:pt x="10" y="139"/>
                  <a:pt x="8" y="139"/>
                  <a:pt x="7" y="140"/>
                </a:cubicBezTo>
                <a:cubicBezTo>
                  <a:pt x="6" y="141"/>
                  <a:pt x="6" y="143"/>
                  <a:pt x="7" y="144"/>
                </a:cubicBezTo>
                <a:cubicBezTo>
                  <a:pt x="9" y="145"/>
                  <a:pt x="11" y="146"/>
                  <a:pt x="12" y="147"/>
                </a:cubicBezTo>
                <a:cubicBezTo>
                  <a:pt x="13" y="147"/>
                  <a:pt x="13" y="147"/>
                  <a:pt x="14" y="147"/>
                </a:cubicBezTo>
                <a:cubicBezTo>
                  <a:pt x="15" y="147"/>
                  <a:pt x="16" y="146"/>
                  <a:pt x="16" y="145"/>
                </a:cubicBezTo>
                <a:cubicBezTo>
                  <a:pt x="17" y="144"/>
                  <a:pt x="16" y="143"/>
                  <a:pt x="15" y="142"/>
                </a:cubicBezTo>
                <a:close/>
                <a:moveTo>
                  <a:pt x="45" y="143"/>
                </a:moveTo>
                <a:cubicBezTo>
                  <a:pt x="40" y="143"/>
                  <a:pt x="40" y="143"/>
                  <a:pt x="40" y="143"/>
                </a:cubicBezTo>
                <a:cubicBezTo>
                  <a:pt x="39" y="143"/>
                  <a:pt x="37" y="145"/>
                  <a:pt x="37" y="146"/>
                </a:cubicBezTo>
                <a:cubicBezTo>
                  <a:pt x="37" y="148"/>
                  <a:pt x="39" y="149"/>
                  <a:pt x="40" y="149"/>
                </a:cubicBezTo>
                <a:cubicBezTo>
                  <a:pt x="45" y="149"/>
                  <a:pt x="45" y="149"/>
                  <a:pt x="45" y="149"/>
                </a:cubicBezTo>
                <a:cubicBezTo>
                  <a:pt x="47" y="149"/>
                  <a:pt x="48" y="148"/>
                  <a:pt x="48" y="146"/>
                </a:cubicBezTo>
                <a:cubicBezTo>
                  <a:pt x="48" y="145"/>
                  <a:pt x="47" y="143"/>
                  <a:pt x="45" y="143"/>
                </a:cubicBezTo>
                <a:close/>
                <a:moveTo>
                  <a:pt x="29" y="143"/>
                </a:moveTo>
                <a:cubicBezTo>
                  <a:pt x="24" y="143"/>
                  <a:pt x="24" y="143"/>
                  <a:pt x="24" y="143"/>
                </a:cubicBezTo>
                <a:cubicBezTo>
                  <a:pt x="23" y="143"/>
                  <a:pt x="21" y="145"/>
                  <a:pt x="21" y="146"/>
                </a:cubicBezTo>
                <a:cubicBezTo>
                  <a:pt x="21" y="148"/>
                  <a:pt x="23" y="149"/>
                  <a:pt x="24" y="149"/>
                </a:cubicBezTo>
                <a:cubicBezTo>
                  <a:pt x="29" y="149"/>
                  <a:pt x="29" y="149"/>
                  <a:pt x="29" y="149"/>
                </a:cubicBezTo>
                <a:cubicBezTo>
                  <a:pt x="31" y="149"/>
                  <a:pt x="32" y="148"/>
                  <a:pt x="32" y="146"/>
                </a:cubicBezTo>
                <a:cubicBezTo>
                  <a:pt x="32" y="145"/>
                  <a:pt x="31" y="143"/>
                  <a:pt x="29" y="143"/>
                </a:cubicBezTo>
                <a:close/>
                <a:moveTo>
                  <a:pt x="93" y="143"/>
                </a:moveTo>
                <a:cubicBezTo>
                  <a:pt x="88" y="143"/>
                  <a:pt x="88" y="143"/>
                  <a:pt x="88" y="143"/>
                </a:cubicBezTo>
                <a:cubicBezTo>
                  <a:pt x="87" y="143"/>
                  <a:pt x="85" y="145"/>
                  <a:pt x="85" y="146"/>
                </a:cubicBezTo>
                <a:cubicBezTo>
                  <a:pt x="85" y="148"/>
                  <a:pt x="87" y="149"/>
                  <a:pt x="88" y="149"/>
                </a:cubicBezTo>
                <a:cubicBezTo>
                  <a:pt x="93" y="149"/>
                  <a:pt x="93" y="149"/>
                  <a:pt x="93" y="149"/>
                </a:cubicBezTo>
                <a:cubicBezTo>
                  <a:pt x="95" y="149"/>
                  <a:pt x="96" y="148"/>
                  <a:pt x="96" y="146"/>
                </a:cubicBezTo>
                <a:cubicBezTo>
                  <a:pt x="96" y="145"/>
                  <a:pt x="95" y="143"/>
                  <a:pt x="93" y="143"/>
                </a:cubicBezTo>
                <a:close/>
                <a:moveTo>
                  <a:pt x="101" y="146"/>
                </a:moveTo>
                <a:cubicBezTo>
                  <a:pt x="101" y="148"/>
                  <a:pt x="103" y="149"/>
                  <a:pt x="104" y="149"/>
                </a:cubicBezTo>
                <a:cubicBezTo>
                  <a:pt x="109" y="149"/>
                  <a:pt x="109" y="149"/>
                  <a:pt x="109" y="149"/>
                </a:cubicBezTo>
                <a:cubicBezTo>
                  <a:pt x="111" y="149"/>
                  <a:pt x="112" y="148"/>
                  <a:pt x="112" y="146"/>
                </a:cubicBezTo>
                <a:cubicBezTo>
                  <a:pt x="112" y="145"/>
                  <a:pt x="111" y="143"/>
                  <a:pt x="109" y="143"/>
                </a:cubicBezTo>
                <a:cubicBezTo>
                  <a:pt x="104" y="143"/>
                  <a:pt x="104" y="143"/>
                  <a:pt x="104" y="143"/>
                </a:cubicBezTo>
                <a:cubicBezTo>
                  <a:pt x="103" y="143"/>
                  <a:pt x="101" y="145"/>
                  <a:pt x="101" y="146"/>
                </a:cubicBezTo>
                <a:close/>
                <a:moveTo>
                  <a:pt x="120" y="149"/>
                </a:moveTo>
                <a:cubicBezTo>
                  <a:pt x="125" y="149"/>
                  <a:pt x="125" y="149"/>
                  <a:pt x="125" y="149"/>
                </a:cubicBezTo>
                <a:cubicBezTo>
                  <a:pt x="127" y="149"/>
                  <a:pt x="128" y="148"/>
                  <a:pt x="128" y="146"/>
                </a:cubicBezTo>
                <a:cubicBezTo>
                  <a:pt x="128" y="145"/>
                  <a:pt x="127" y="143"/>
                  <a:pt x="125" y="143"/>
                </a:cubicBezTo>
                <a:cubicBezTo>
                  <a:pt x="120" y="143"/>
                  <a:pt x="120" y="143"/>
                  <a:pt x="120" y="143"/>
                </a:cubicBezTo>
                <a:cubicBezTo>
                  <a:pt x="119" y="143"/>
                  <a:pt x="117" y="145"/>
                  <a:pt x="117" y="146"/>
                </a:cubicBezTo>
                <a:cubicBezTo>
                  <a:pt x="117" y="148"/>
                  <a:pt x="119" y="149"/>
                  <a:pt x="120" y="149"/>
                </a:cubicBezTo>
                <a:close/>
                <a:moveTo>
                  <a:pt x="77" y="143"/>
                </a:moveTo>
                <a:cubicBezTo>
                  <a:pt x="72" y="143"/>
                  <a:pt x="72" y="143"/>
                  <a:pt x="72" y="143"/>
                </a:cubicBezTo>
                <a:cubicBezTo>
                  <a:pt x="71" y="143"/>
                  <a:pt x="69" y="145"/>
                  <a:pt x="69" y="146"/>
                </a:cubicBezTo>
                <a:cubicBezTo>
                  <a:pt x="69" y="148"/>
                  <a:pt x="71" y="149"/>
                  <a:pt x="72" y="149"/>
                </a:cubicBezTo>
                <a:cubicBezTo>
                  <a:pt x="77" y="149"/>
                  <a:pt x="77" y="149"/>
                  <a:pt x="77" y="149"/>
                </a:cubicBezTo>
                <a:cubicBezTo>
                  <a:pt x="79" y="149"/>
                  <a:pt x="80" y="148"/>
                  <a:pt x="80" y="146"/>
                </a:cubicBezTo>
                <a:cubicBezTo>
                  <a:pt x="80" y="145"/>
                  <a:pt x="79" y="143"/>
                  <a:pt x="77" y="143"/>
                </a:cubicBezTo>
                <a:close/>
                <a:moveTo>
                  <a:pt x="136" y="149"/>
                </a:moveTo>
                <a:cubicBezTo>
                  <a:pt x="141" y="149"/>
                  <a:pt x="141" y="149"/>
                  <a:pt x="141" y="149"/>
                </a:cubicBezTo>
                <a:cubicBezTo>
                  <a:pt x="143" y="149"/>
                  <a:pt x="144" y="148"/>
                  <a:pt x="144" y="146"/>
                </a:cubicBezTo>
                <a:cubicBezTo>
                  <a:pt x="144" y="145"/>
                  <a:pt x="143" y="143"/>
                  <a:pt x="141" y="143"/>
                </a:cubicBezTo>
                <a:cubicBezTo>
                  <a:pt x="136" y="143"/>
                  <a:pt x="136" y="143"/>
                  <a:pt x="136" y="143"/>
                </a:cubicBezTo>
                <a:cubicBezTo>
                  <a:pt x="135" y="143"/>
                  <a:pt x="133" y="145"/>
                  <a:pt x="133" y="146"/>
                </a:cubicBezTo>
                <a:cubicBezTo>
                  <a:pt x="133" y="148"/>
                  <a:pt x="135" y="149"/>
                  <a:pt x="136" y="149"/>
                </a:cubicBezTo>
                <a:close/>
                <a:moveTo>
                  <a:pt x="61" y="143"/>
                </a:moveTo>
                <a:cubicBezTo>
                  <a:pt x="56" y="143"/>
                  <a:pt x="56" y="143"/>
                  <a:pt x="56" y="143"/>
                </a:cubicBezTo>
                <a:cubicBezTo>
                  <a:pt x="55" y="143"/>
                  <a:pt x="53" y="145"/>
                  <a:pt x="53" y="146"/>
                </a:cubicBezTo>
                <a:cubicBezTo>
                  <a:pt x="53" y="148"/>
                  <a:pt x="55" y="149"/>
                  <a:pt x="56" y="149"/>
                </a:cubicBezTo>
                <a:cubicBezTo>
                  <a:pt x="61" y="149"/>
                  <a:pt x="61" y="149"/>
                  <a:pt x="61" y="149"/>
                </a:cubicBezTo>
                <a:cubicBezTo>
                  <a:pt x="63" y="149"/>
                  <a:pt x="64" y="148"/>
                  <a:pt x="64" y="146"/>
                </a:cubicBezTo>
                <a:cubicBezTo>
                  <a:pt x="64" y="145"/>
                  <a:pt x="63" y="143"/>
                  <a:pt x="61" y="143"/>
                </a:cubicBezTo>
                <a:close/>
                <a:moveTo>
                  <a:pt x="117" y="103"/>
                </a:moveTo>
                <a:cubicBezTo>
                  <a:pt x="117" y="109"/>
                  <a:pt x="122" y="114"/>
                  <a:pt x="128" y="114"/>
                </a:cubicBezTo>
                <a:cubicBezTo>
                  <a:pt x="134" y="114"/>
                  <a:pt x="139" y="109"/>
                  <a:pt x="139" y="103"/>
                </a:cubicBezTo>
                <a:cubicBezTo>
                  <a:pt x="139" y="98"/>
                  <a:pt x="134" y="93"/>
                  <a:pt x="128" y="93"/>
                </a:cubicBezTo>
                <a:cubicBezTo>
                  <a:pt x="122" y="93"/>
                  <a:pt x="117" y="98"/>
                  <a:pt x="117" y="103"/>
                </a:cubicBezTo>
                <a:close/>
                <a:moveTo>
                  <a:pt x="128" y="98"/>
                </a:moveTo>
                <a:cubicBezTo>
                  <a:pt x="131" y="98"/>
                  <a:pt x="133" y="100"/>
                  <a:pt x="133" y="103"/>
                </a:cubicBezTo>
                <a:cubicBezTo>
                  <a:pt x="133" y="106"/>
                  <a:pt x="131" y="109"/>
                  <a:pt x="128" y="109"/>
                </a:cubicBezTo>
                <a:cubicBezTo>
                  <a:pt x="125" y="109"/>
                  <a:pt x="123" y="106"/>
                  <a:pt x="123" y="103"/>
                </a:cubicBezTo>
                <a:cubicBezTo>
                  <a:pt x="123" y="100"/>
                  <a:pt x="125" y="98"/>
                  <a:pt x="128" y="98"/>
                </a:cubicBezTo>
                <a:close/>
                <a:moveTo>
                  <a:pt x="115" y="15"/>
                </a:moveTo>
                <a:cubicBezTo>
                  <a:pt x="100" y="1"/>
                  <a:pt x="100" y="1"/>
                  <a:pt x="100" y="1"/>
                </a:cubicBezTo>
                <a:cubicBezTo>
                  <a:pt x="99" y="0"/>
                  <a:pt x="97" y="0"/>
                  <a:pt x="96" y="1"/>
                </a:cubicBezTo>
                <a:cubicBezTo>
                  <a:pt x="90" y="6"/>
                  <a:pt x="90" y="6"/>
                  <a:pt x="90" y="6"/>
                </a:cubicBezTo>
                <a:cubicBezTo>
                  <a:pt x="85" y="1"/>
                  <a:pt x="85" y="1"/>
                  <a:pt x="85" y="1"/>
                </a:cubicBezTo>
                <a:cubicBezTo>
                  <a:pt x="84" y="0"/>
                  <a:pt x="82" y="0"/>
                  <a:pt x="81" y="1"/>
                </a:cubicBezTo>
                <a:cubicBezTo>
                  <a:pt x="66" y="15"/>
                  <a:pt x="66" y="15"/>
                  <a:pt x="66" y="15"/>
                </a:cubicBezTo>
                <a:cubicBezTo>
                  <a:pt x="21" y="15"/>
                  <a:pt x="21" y="15"/>
                  <a:pt x="21" y="15"/>
                </a:cubicBezTo>
                <a:cubicBezTo>
                  <a:pt x="10" y="15"/>
                  <a:pt x="0" y="25"/>
                  <a:pt x="0" y="37"/>
                </a:cubicBezTo>
                <a:cubicBezTo>
                  <a:pt x="0" y="140"/>
                  <a:pt x="0" y="140"/>
                  <a:pt x="0" y="140"/>
                </a:cubicBezTo>
                <a:cubicBezTo>
                  <a:pt x="0" y="151"/>
                  <a:pt x="9" y="159"/>
                  <a:pt x="19" y="159"/>
                </a:cubicBezTo>
                <a:cubicBezTo>
                  <a:pt x="160" y="159"/>
                  <a:pt x="160" y="159"/>
                  <a:pt x="160" y="159"/>
                </a:cubicBezTo>
                <a:cubicBezTo>
                  <a:pt x="160" y="122"/>
                  <a:pt x="160" y="122"/>
                  <a:pt x="160" y="122"/>
                </a:cubicBezTo>
                <a:cubicBezTo>
                  <a:pt x="160" y="85"/>
                  <a:pt x="160" y="85"/>
                  <a:pt x="160" y="85"/>
                </a:cubicBezTo>
                <a:cubicBezTo>
                  <a:pt x="160" y="58"/>
                  <a:pt x="160" y="58"/>
                  <a:pt x="160" y="58"/>
                </a:cubicBezTo>
                <a:cubicBezTo>
                  <a:pt x="160" y="53"/>
                  <a:pt x="160" y="53"/>
                  <a:pt x="160" y="53"/>
                </a:cubicBezTo>
                <a:cubicBezTo>
                  <a:pt x="160" y="15"/>
                  <a:pt x="160" y="15"/>
                  <a:pt x="160" y="15"/>
                </a:cubicBezTo>
                <a:lnTo>
                  <a:pt x="115" y="15"/>
                </a:lnTo>
                <a:close/>
                <a:moveTo>
                  <a:pt x="98" y="6"/>
                </a:moveTo>
                <a:cubicBezTo>
                  <a:pt x="107" y="15"/>
                  <a:pt x="107" y="15"/>
                  <a:pt x="107" y="15"/>
                </a:cubicBezTo>
                <a:cubicBezTo>
                  <a:pt x="144" y="53"/>
                  <a:pt x="144" y="53"/>
                  <a:pt x="144" y="53"/>
                </a:cubicBezTo>
                <a:cubicBezTo>
                  <a:pt x="130" y="53"/>
                  <a:pt x="130" y="53"/>
                  <a:pt x="130" y="53"/>
                </a:cubicBezTo>
                <a:cubicBezTo>
                  <a:pt x="100" y="23"/>
                  <a:pt x="100" y="23"/>
                  <a:pt x="100" y="23"/>
                </a:cubicBezTo>
                <a:cubicBezTo>
                  <a:pt x="99" y="22"/>
                  <a:pt x="97" y="22"/>
                  <a:pt x="96" y="23"/>
                </a:cubicBezTo>
                <a:cubicBezTo>
                  <a:pt x="66" y="53"/>
                  <a:pt x="66" y="53"/>
                  <a:pt x="66" y="53"/>
                </a:cubicBezTo>
                <a:cubicBezTo>
                  <a:pt x="51" y="53"/>
                  <a:pt x="51" y="53"/>
                  <a:pt x="51" y="53"/>
                </a:cubicBezTo>
                <a:cubicBezTo>
                  <a:pt x="94" y="10"/>
                  <a:pt x="94" y="10"/>
                  <a:pt x="94" y="10"/>
                </a:cubicBezTo>
                <a:cubicBezTo>
                  <a:pt x="94" y="10"/>
                  <a:pt x="94" y="10"/>
                  <a:pt x="94" y="10"/>
                </a:cubicBezTo>
                <a:lnTo>
                  <a:pt x="98" y="6"/>
                </a:lnTo>
                <a:close/>
                <a:moveTo>
                  <a:pt x="122" y="53"/>
                </a:moveTo>
                <a:cubicBezTo>
                  <a:pt x="73" y="53"/>
                  <a:pt x="73" y="53"/>
                  <a:pt x="73" y="53"/>
                </a:cubicBezTo>
                <a:cubicBezTo>
                  <a:pt x="98" y="28"/>
                  <a:pt x="98" y="28"/>
                  <a:pt x="98" y="28"/>
                </a:cubicBezTo>
                <a:lnTo>
                  <a:pt x="122" y="53"/>
                </a:lnTo>
                <a:close/>
                <a:moveTo>
                  <a:pt x="83" y="6"/>
                </a:moveTo>
                <a:cubicBezTo>
                  <a:pt x="87" y="10"/>
                  <a:pt x="87" y="10"/>
                  <a:pt x="87" y="10"/>
                </a:cubicBezTo>
                <a:cubicBezTo>
                  <a:pt x="44" y="53"/>
                  <a:pt x="44" y="53"/>
                  <a:pt x="44" y="53"/>
                </a:cubicBezTo>
                <a:cubicBezTo>
                  <a:pt x="36" y="53"/>
                  <a:pt x="36" y="53"/>
                  <a:pt x="36" y="53"/>
                </a:cubicBezTo>
                <a:cubicBezTo>
                  <a:pt x="74" y="15"/>
                  <a:pt x="74" y="15"/>
                  <a:pt x="74" y="15"/>
                </a:cubicBezTo>
                <a:lnTo>
                  <a:pt x="83" y="6"/>
                </a:lnTo>
                <a:close/>
                <a:moveTo>
                  <a:pt x="21" y="21"/>
                </a:moveTo>
                <a:cubicBezTo>
                  <a:pt x="61" y="21"/>
                  <a:pt x="61" y="21"/>
                  <a:pt x="61" y="21"/>
                </a:cubicBezTo>
                <a:cubicBezTo>
                  <a:pt x="55" y="26"/>
                  <a:pt x="55" y="26"/>
                  <a:pt x="55" y="26"/>
                </a:cubicBezTo>
                <a:cubicBezTo>
                  <a:pt x="54" y="26"/>
                  <a:pt x="54" y="27"/>
                  <a:pt x="54" y="28"/>
                </a:cubicBezTo>
                <a:cubicBezTo>
                  <a:pt x="29" y="53"/>
                  <a:pt x="29" y="53"/>
                  <a:pt x="29" y="53"/>
                </a:cubicBezTo>
                <a:cubicBezTo>
                  <a:pt x="21" y="53"/>
                  <a:pt x="21" y="53"/>
                  <a:pt x="21" y="53"/>
                </a:cubicBezTo>
                <a:cubicBezTo>
                  <a:pt x="13" y="53"/>
                  <a:pt x="5" y="46"/>
                  <a:pt x="5" y="37"/>
                </a:cubicBezTo>
                <a:cubicBezTo>
                  <a:pt x="5" y="28"/>
                  <a:pt x="13" y="21"/>
                  <a:pt x="21" y="21"/>
                </a:cubicBezTo>
                <a:close/>
                <a:moveTo>
                  <a:pt x="155" y="117"/>
                </a:moveTo>
                <a:cubicBezTo>
                  <a:pt x="125" y="117"/>
                  <a:pt x="125" y="117"/>
                  <a:pt x="125" y="117"/>
                </a:cubicBezTo>
                <a:cubicBezTo>
                  <a:pt x="118" y="117"/>
                  <a:pt x="112" y="111"/>
                  <a:pt x="112" y="103"/>
                </a:cubicBezTo>
                <a:cubicBezTo>
                  <a:pt x="112" y="96"/>
                  <a:pt x="118" y="90"/>
                  <a:pt x="125" y="90"/>
                </a:cubicBezTo>
                <a:cubicBezTo>
                  <a:pt x="155" y="90"/>
                  <a:pt x="155" y="90"/>
                  <a:pt x="155" y="90"/>
                </a:cubicBezTo>
                <a:lnTo>
                  <a:pt x="155" y="117"/>
                </a:lnTo>
                <a:close/>
                <a:moveTo>
                  <a:pt x="155" y="63"/>
                </a:moveTo>
                <a:cubicBezTo>
                  <a:pt x="152" y="63"/>
                  <a:pt x="152" y="63"/>
                  <a:pt x="152" y="63"/>
                </a:cubicBezTo>
                <a:cubicBezTo>
                  <a:pt x="151" y="63"/>
                  <a:pt x="149" y="65"/>
                  <a:pt x="149" y="66"/>
                </a:cubicBezTo>
                <a:cubicBezTo>
                  <a:pt x="149" y="68"/>
                  <a:pt x="151" y="69"/>
                  <a:pt x="152" y="69"/>
                </a:cubicBezTo>
                <a:cubicBezTo>
                  <a:pt x="155" y="69"/>
                  <a:pt x="155" y="69"/>
                  <a:pt x="155" y="69"/>
                </a:cubicBezTo>
                <a:cubicBezTo>
                  <a:pt x="155" y="85"/>
                  <a:pt x="155" y="85"/>
                  <a:pt x="155" y="85"/>
                </a:cubicBezTo>
                <a:cubicBezTo>
                  <a:pt x="125" y="85"/>
                  <a:pt x="125" y="85"/>
                  <a:pt x="125" y="85"/>
                </a:cubicBezTo>
                <a:cubicBezTo>
                  <a:pt x="115" y="85"/>
                  <a:pt x="107" y="93"/>
                  <a:pt x="107" y="103"/>
                </a:cubicBezTo>
                <a:cubicBezTo>
                  <a:pt x="107" y="114"/>
                  <a:pt x="115" y="122"/>
                  <a:pt x="125" y="122"/>
                </a:cubicBezTo>
                <a:cubicBezTo>
                  <a:pt x="155" y="122"/>
                  <a:pt x="155" y="122"/>
                  <a:pt x="155" y="122"/>
                </a:cubicBezTo>
                <a:cubicBezTo>
                  <a:pt x="155" y="143"/>
                  <a:pt x="155" y="143"/>
                  <a:pt x="155" y="143"/>
                </a:cubicBezTo>
                <a:cubicBezTo>
                  <a:pt x="152" y="143"/>
                  <a:pt x="152" y="143"/>
                  <a:pt x="152" y="143"/>
                </a:cubicBezTo>
                <a:cubicBezTo>
                  <a:pt x="151" y="143"/>
                  <a:pt x="149" y="145"/>
                  <a:pt x="149" y="146"/>
                </a:cubicBezTo>
                <a:cubicBezTo>
                  <a:pt x="149" y="148"/>
                  <a:pt x="151" y="149"/>
                  <a:pt x="152" y="149"/>
                </a:cubicBezTo>
                <a:cubicBezTo>
                  <a:pt x="155" y="149"/>
                  <a:pt x="155" y="149"/>
                  <a:pt x="155" y="149"/>
                </a:cubicBezTo>
                <a:cubicBezTo>
                  <a:pt x="155" y="154"/>
                  <a:pt x="155" y="154"/>
                  <a:pt x="155" y="154"/>
                </a:cubicBezTo>
                <a:cubicBezTo>
                  <a:pt x="19" y="154"/>
                  <a:pt x="19" y="154"/>
                  <a:pt x="19" y="154"/>
                </a:cubicBezTo>
                <a:cubicBezTo>
                  <a:pt x="12" y="154"/>
                  <a:pt x="5" y="148"/>
                  <a:pt x="5" y="140"/>
                </a:cubicBezTo>
                <a:cubicBezTo>
                  <a:pt x="5" y="134"/>
                  <a:pt x="5" y="134"/>
                  <a:pt x="5" y="134"/>
                </a:cubicBezTo>
                <a:cubicBezTo>
                  <a:pt x="6" y="134"/>
                  <a:pt x="6" y="133"/>
                  <a:pt x="6" y="132"/>
                </a:cubicBezTo>
                <a:cubicBezTo>
                  <a:pt x="6" y="130"/>
                  <a:pt x="5" y="129"/>
                  <a:pt x="5" y="127"/>
                </a:cubicBezTo>
                <a:cubicBezTo>
                  <a:pt x="5" y="54"/>
                  <a:pt x="5" y="54"/>
                  <a:pt x="5" y="54"/>
                </a:cubicBezTo>
                <a:cubicBezTo>
                  <a:pt x="6" y="54"/>
                  <a:pt x="6" y="53"/>
                  <a:pt x="6" y="52"/>
                </a:cubicBezTo>
                <a:cubicBezTo>
                  <a:pt x="6" y="52"/>
                  <a:pt x="6" y="52"/>
                  <a:pt x="6" y="51"/>
                </a:cubicBezTo>
                <a:cubicBezTo>
                  <a:pt x="6" y="52"/>
                  <a:pt x="6" y="52"/>
                  <a:pt x="7" y="52"/>
                </a:cubicBezTo>
                <a:cubicBezTo>
                  <a:pt x="7" y="52"/>
                  <a:pt x="7" y="53"/>
                  <a:pt x="7" y="53"/>
                </a:cubicBezTo>
                <a:cubicBezTo>
                  <a:pt x="8" y="53"/>
                  <a:pt x="8" y="53"/>
                  <a:pt x="8" y="54"/>
                </a:cubicBezTo>
                <a:cubicBezTo>
                  <a:pt x="8" y="54"/>
                  <a:pt x="9" y="54"/>
                  <a:pt x="9" y="54"/>
                </a:cubicBezTo>
                <a:cubicBezTo>
                  <a:pt x="9" y="54"/>
                  <a:pt x="10" y="55"/>
                  <a:pt x="10" y="55"/>
                </a:cubicBezTo>
                <a:cubicBezTo>
                  <a:pt x="10" y="55"/>
                  <a:pt x="11" y="55"/>
                  <a:pt x="11" y="55"/>
                </a:cubicBezTo>
                <a:cubicBezTo>
                  <a:pt x="11" y="55"/>
                  <a:pt x="12" y="56"/>
                  <a:pt x="12" y="56"/>
                </a:cubicBezTo>
                <a:cubicBezTo>
                  <a:pt x="12" y="56"/>
                  <a:pt x="12" y="56"/>
                  <a:pt x="13" y="56"/>
                </a:cubicBezTo>
                <a:cubicBezTo>
                  <a:pt x="13" y="56"/>
                  <a:pt x="13" y="57"/>
                  <a:pt x="14" y="57"/>
                </a:cubicBezTo>
                <a:cubicBezTo>
                  <a:pt x="14" y="57"/>
                  <a:pt x="14" y="57"/>
                  <a:pt x="15" y="57"/>
                </a:cubicBezTo>
                <a:cubicBezTo>
                  <a:pt x="15" y="57"/>
                  <a:pt x="16" y="57"/>
                  <a:pt x="16" y="57"/>
                </a:cubicBezTo>
                <a:cubicBezTo>
                  <a:pt x="16" y="57"/>
                  <a:pt x="17" y="58"/>
                  <a:pt x="17" y="58"/>
                </a:cubicBezTo>
                <a:cubicBezTo>
                  <a:pt x="17" y="58"/>
                  <a:pt x="18" y="58"/>
                  <a:pt x="18" y="58"/>
                </a:cubicBezTo>
                <a:cubicBezTo>
                  <a:pt x="19" y="58"/>
                  <a:pt x="19" y="58"/>
                  <a:pt x="19" y="58"/>
                </a:cubicBezTo>
                <a:cubicBezTo>
                  <a:pt x="20" y="58"/>
                  <a:pt x="21" y="58"/>
                  <a:pt x="21" y="58"/>
                </a:cubicBezTo>
                <a:cubicBezTo>
                  <a:pt x="32" y="58"/>
                  <a:pt x="32" y="58"/>
                  <a:pt x="32" y="58"/>
                </a:cubicBezTo>
                <a:cubicBezTo>
                  <a:pt x="39" y="58"/>
                  <a:pt x="39" y="58"/>
                  <a:pt x="39" y="58"/>
                </a:cubicBezTo>
                <a:cubicBezTo>
                  <a:pt x="47" y="58"/>
                  <a:pt x="47" y="58"/>
                  <a:pt x="47" y="58"/>
                </a:cubicBezTo>
                <a:cubicBezTo>
                  <a:pt x="54" y="58"/>
                  <a:pt x="54" y="58"/>
                  <a:pt x="54" y="58"/>
                </a:cubicBezTo>
                <a:cubicBezTo>
                  <a:pt x="67" y="58"/>
                  <a:pt x="67" y="58"/>
                  <a:pt x="67" y="58"/>
                </a:cubicBezTo>
                <a:cubicBezTo>
                  <a:pt x="128" y="58"/>
                  <a:pt x="128" y="58"/>
                  <a:pt x="128" y="58"/>
                </a:cubicBezTo>
                <a:cubicBezTo>
                  <a:pt x="141" y="58"/>
                  <a:pt x="141" y="58"/>
                  <a:pt x="141" y="58"/>
                </a:cubicBezTo>
                <a:cubicBezTo>
                  <a:pt x="149" y="58"/>
                  <a:pt x="149" y="58"/>
                  <a:pt x="149" y="58"/>
                </a:cubicBezTo>
                <a:cubicBezTo>
                  <a:pt x="155" y="58"/>
                  <a:pt x="155" y="58"/>
                  <a:pt x="155" y="58"/>
                </a:cubicBezTo>
                <a:lnTo>
                  <a:pt x="155" y="63"/>
                </a:lnTo>
                <a:close/>
                <a:moveTo>
                  <a:pt x="152" y="53"/>
                </a:moveTo>
                <a:cubicBezTo>
                  <a:pt x="131" y="31"/>
                  <a:pt x="131" y="31"/>
                  <a:pt x="131" y="31"/>
                </a:cubicBezTo>
                <a:cubicBezTo>
                  <a:pt x="131" y="31"/>
                  <a:pt x="131" y="31"/>
                  <a:pt x="131" y="31"/>
                </a:cubicBezTo>
                <a:cubicBezTo>
                  <a:pt x="132" y="31"/>
                  <a:pt x="133" y="30"/>
                  <a:pt x="133" y="29"/>
                </a:cubicBezTo>
                <a:cubicBezTo>
                  <a:pt x="133" y="27"/>
                  <a:pt x="132" y="26"/>
                  <a:pt x="131" y="26"/>
                </a:cubicBezTo>
                <a:cubicBezTo>
                  <a:pt x="125" y="26"/>
                  <a:pt x="125" y="26"/>
                  <a:pt x="125" y="26"/>
                </a:cubicBezTo>
                <a:cubicBezTo>
                  <a:pt x="125" y="26"/>
                  <a:pt x="125" y="26"/>
                  <a:pt x="125" y="26"/>
                </a:cubicBezTo>
                <a:cubicBezTo>
                  <a:pt x="120" y="21"/>
                  <a:pt x="120" y="21"/>
                  <a:pt x="120" y="21"/>
                </a:cubicBezTo>
                <a:cubicBezTo>
                  <a:pt x="155" y="21"/>
                  <a:pt x="155" y="21"/>
                  <a:pt x="155" y="21"/>
                </a:cubicBezTo>
                <a:cubicBezTo>
                  <a:pt x="155" y="53"/>
                  <a:pt x="155" y="53"/>
                  <a:pt x="155" y="53"/>
                </a:cubicBezTo>
                <a:lnTo>
                  <a:pt x="152" y="53"/>
                </a:lnTo>
                <a:close/>
                <a:moveTo>
                  <a:pt x="147" y="26"/>
                </a:moveTo>
                <a:cubicBezTo>
                  <a:pt x="141" y="26"/>
                  <a:pt x="141" y="26"/>
                  <a:pt x="141" y="26"/>
                </a:cubicBezTo>
                <a:cubicBezTo>
                  <a:pt x="140" y="26"/>
                  <a:pt x="139" y="27"/>
                  <a:pt x="139" y="29"/>
                </a:cubicBezTo>
                <a:cubicBezTo>
                  <a:pt x="139" y="30"/>
                  <a:pt x="140" y="31"/>
                  <a:pt x="141" y="31"/>
                </a:cubicBezTo>
                <a:cubicBezTo>
                  <a:pt x="147" y="31"/>
                  <a:pt x="147" y="31"/>
                  <a:pt x="147" y="31"/>
                </a:cubicBezTo>
                <a:cubicBezTo>
                  <a:pt x="148" y="31"/>
                  <a:pt x="149" y="30"/>
                  <a:pt x="149" y="29"/>
                </a:cubicBezTo>
                <a:cubicBezTo>
                  <a:pt x="149" y="27"/>
                  <a:pt x="148" y="26"/>
                  <a:pt x="147" y="2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57" name="Freeform 1154">
            <a:extLst>
              <a:ext uri="{FF2B5EF4-FFF2-40B4-BE49-F238E27FC236}">
                <a16:creationId xmlns:a16="http://schemas.microsoft.com/office/drawing/2014/main" xmlns="" id="{B6FD8507-9045-4407-9C73-101C8FD39784}"/>
              </a:ext>
            </a:extLst>
          </p:cNvPr>
          <p:cNvSpPr>
            <a:spLocks noEditPoints="1"/>
          </p:cNvSpPr>
          <p:nvPr/>
        </p:nvSpPr>
        <p:spPr bwMode="auto">
          <a:xfrm>
            <a:off x="9680575" y="2868613"/>
            <a:ext cx="549275" cy="477838"/>
          </a:xfrm>
          <a:custGeom>
            <a:avLst/>
            <a:gdLst>
              <a:gd name="T0" fmla="*/ 146 w 160"/>
              <a:gd name="T1" fmla="*/ 0 h 138"/>
              <a:gd name="T2" fmla="*/ 20 w 160"/>
              <a:gd name="T3" fmla="*/ 0 h 138"/>
              <a:gd name="T4" fmla="*/ 20 w 160"/>
              <a:gd name="T5" fmla="*/ 42 h 138"/>
              <a:gd name="T6" fmla="*/ 0 w 160"/>
              <a:gd name="T7" fmla="*/ 58 h 138"/>
              <a:gd name="T8" fmla="*/ 14 w 160"/>
              <a:gd name="T9" fmla="*/ 112 h 138"/>
              <a:gd name="T10" fmla="*/ 20 w 160"/>
              <a:gd name="T11" fmla="*/ 124 h 138"/>
              <a:gd name="T12" fmla="*/ 124 w 160"/>
              <a:gd name="T13" fmla="*/ 138 h 138"/>
              <a:gd name="T14" fmla="*/ 152 w 160"/>
              <a:gd name="T15" fmla="*/ 138 h 138"/>
              <a:gd name="T16" fmla="*/ 160 w 160"/>
              <a:gd name="T17" fmla="*/ 0 h 138"/>
              <a:gd name="T18" fmla="*/ 146 w 160"/>
              <a:gd name="T19" fmla="*/ 6 h 138"/>
              <a:gd name="T20" fmla="*/ 129 w 160"/>
              <a:gd name="T21" fmla="*/ 6 h 138"/>
              <a:gd name="T22" fmla="*/ 25 w 160"/>
              <a:gd name="T23" fmla="*/ 20 h 138"/>
              <a:gd name="T24" fmla="*/ 25 w 160"/>
              <a:gd name="T25" fmla="*/ 42 h 138"/>
              <a:gd name="T26" fmla="*/ 6 w 160"/>
              <a:gd name="T27" fmla="*/ 58 h 138"/>
              <a:gd name="T28" fmla="*/ 20 w 160"/>
              <a:gd name="T29" fmla="*/ 48 h 138"/>
              <a:gd name="T30" fmla="*/ 81 w 160"/>
              <a:gd name="T31" fmla="*/ 48 h 138"/>
              <a:gd name="T32" fmla="*/ 74 w 160"/>
              <a:gd name="T33" fmla="*/ 84 h 138"/>
              <a:gd name="T34" fmla="*/ 20 w 160"/>
              <a:gd name="T35" fmla="*/ 84 h 138"/>
              <a:gd name="T36" fmla="*/ 11 w 160"/>
              <a:gd name="T37" fmla="*/ 84 h 138"/>
              <a:gd name="T38" fmla="*/ 9 w 160"/>
              <a:gd name="T39" fmla="*/ 85 h 138"/>
              <a:gd name="T40" fmla="*/ 7 w 160"/>
              <a:gd name="T41" fmla="*/ 86 h 138"/>
              <a:gd name="T42" fmla="*/ 6 w 160"/>
              <a:gd name="T43" fmla="*/ 87 h 138"/>
              <a:gd name="T44" fmla="*/ 101 w 160"/>
              <a:gd name="T45" fmla="*/ 62 h 138"/>
              <a:gd name="T46" fmla="*/ 87 w 160"/>
              <a:gd name="T47" fmla="*/ 84 h 138"/>
              <a:gd name="T48" fmla="*/ 101 w 160"/>
              <a:gd name="T49" fmla="*/ 62 h 138"/>
              <a:gd name="T50" fmla="*/ 6 w 160"/>
              <a:gd name="T51" fmla="*/ 98 h 138"/>
              <a:gd name="T52" fmla="*/ 20 w 160"/>
              <a:gd name="T53" fmla="*/ 90 h 138"/>
              <a:gd name="T54" fmla="*/ 14 w 160"/>
              <a:gd name="T55" fmla="*/ 107 h 138"/>
              <a:gd name="T56" fmla="*/ 65 w 160"/>
              <a:gd name="T57" fmla="*/ 90 h 138"/>
              <a:gd name="T58" fmla="*/ 25 w 160"/>
              <a:gd name="T59" fmla="*/ 112 h 138"/>
              <a:gd name="T60" fmla="*/ 25 w 160"/>
              <a:gd name="T61" fmla="*/ 132 h 138"/>
              <a:gd name="T62" fmla="*/ 71 w 160"/>
              <a:gd name="T63" fmla="*/ 90 h 138"/>
              <a:gd name="T64" fmla="*/ 107 w 160"/>
              <a:gd name="T65" fmla="*/ 70 h 138"/>
              <a:gd name="T66" fmla="*/ 87 w 160"/>
              <a:gd name="T67" fmla="*/ 42 h 138"/>
              <a:gd name="T68" fmla="*/ 25 w 160"/>
              <a:gd name="T69" fmla="*/ 14 h 138"/>
              <a:gd name="T70" fmla="*/ 124 w 160"/>
              <a:gd name="T71" fmla="*/ 6 h 138"/>
              <a:gd name="T72" fmla="*/ 146 w 160"/>
              <a:gd name="T73" fmla="*/ 110 h 138"/>
              <a:gd name="T74" fmla="*/ 25 w 160"/>
              <a:gd name="T75" fmla="*/ 132 h 138"/>
              <a:gd name="T76" fmla="*/ 129 w 160"/>
              <a:gd name="T77" fmla="*/ 132 h 138"/>
              <a:gd name="T78" fmla="*/ 146 w 160"/>
              <a:gd name="T79" fmla="*/ 132 h 138"/>
              <a:gd name="T80" fmla="*/ 152 w 160"/>
              <a:gd name="T81" fmla="*/ 132 h 138"/>
              <a:gd name="T82" fmla="*/ 152 w 160"/>
              <a:gd name="T83" fmla="*/ 28 h 138"/>
              <a:gd name="T84" fmla="*/ 154 w 160"/>
              <a:gd name="T85" fmla="*/ 6 h 1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160" h="138">
                <a:moveTo>
                  <a:pt x="152" y="0"/>
                </a:moveTo>
                <a:cubicBezTo>
                  <a:pt x="146" y="0"/>
                  <a:pt x="146" y="0"/>
                  <a:pt x="146" y="0"/>
                </a:cubicBezTo>
                <a:cubicBezTo>
                  <a:pt x="124" y="0"/>
                  <a:pt x="124" y="0"/>
                  <a:pt x="124" y="0"/>
                </a:cubicBezTo>
                <a:cubicBezTo>
                  <a:pt x="20" y="0"/>
                  <a:pt x="20" y="0"/>
                  <a:pt x="20" y="0"/>
                </a:cubicBezTo>
                <a:cubicBezTo>
                  <a:pt x="20" y="14"/>
                  <a:pt x="20" y="14"/>
                  <a:pt x="20" y="14"/>
                </a:cubicBezTo>
                <a:cubicBezTo>
                  <a:pt x="20" y="42"/>
                  <a:pt x="20" y="42"/>
                  <a:pt x="20" y="42"/>
                </a:cubicBezTo>
                <a:cubicBezTo>
                  <a:pt x="16" y="42"/>
                  <a:pt x="16" y="42"/>
                  <a:pt x="16" y="42"/>
                </a:cubicBezTo>
                <a:cubicBezTo>
                  <a:pt x="7" y="42"/>
                  <a:pt x="0" y="49"/>
                  <a:pt x="0" y="58"/>
                </a:cubicBezTo>
                <a:cubicBezTo>
                  <a:pt x="0" y="98"/>
                  <a:pt x="0" y="98"/>
                  <a:pt x="0" y="98"/>
                </a:cubicBezTo>
                <a:cubicBezTo>
                  <a:pt x="0" y="106"/>
                  <a:pt x="6" y="112"/>
                  <a:pt x="14" y="112"/>
                </a:cubicBezTo>
                <a:cubicBezTo>
                  <a:pt x="20" y="112"/>
                  <a:pt x="20" y="112"/>
                  <a:pt x="20" y="112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20" y="138"/>
                  <a:pt x="20" y="138"/>
                  <a:pt x="20" y="138"/>
                </a:cubicBezTo>
                <a:cubicBezTo>
                  <a:pt x="124" y="138"/>
                  <a:pt x="124" y="138"/>
                  <a:pt x="124" y="138"/>
                </a:cubicBezTo>
                <a:cubicBezTo>
                  <a:pt x="146" y="138"/>
                  <a:pt x="146" y="138"/>
                  <a:pt x="146" y="138"/>
                </a:cubicBezTo>
                <a:cubicBezTo>
                  <a:pt x="152" y="138"/>
                  <a:pt x="152" y="138"/>
                  <a:pt x="152" y="138"/>
                </a:cubicBezTo>
                <a:cubicBezTo>
                  <a:pt x="160" y="138"/>
                  <a:pt x="160" y="138"/>
                  <a:pt x="160" y="138"/>
                </a:cubicBezTo>
                <a:cubicBezTo>
                  <a:pt x="160" y="0"/>
                  <a:pt x="160" y="0"/>
                  <a:pt x="160" y="0"/>
                </a:cubicBezTo>
                <a:lnTo>
                  <a:pt x="152" y="0"/>
                </a:lnTo>
                <a:close/>
                <a:moveTo>
                  <a:pt x="146" y="6"/>
                </a:moveTo>
                <a:cubicBezTo>
                  <a:pt x="146" y="22"/>
                  <a:pt x="146" y="22"/>
                  <a:pt x="146" y="22"/>
                </a:cubicBezTo>
                <a:cubicBezTo>
                  <a:pt x="137" y="21"/>
                  <a:pt x="131" y="14"/>
                  <a:pt x="129" y="6"/>
                </a:cubicBezTo>
                <a:lnTo>
                  <a:pt x="146" y="6"/>
                </a:lnTo>
                <a:close/>
                <a:moveTo>
                  <a:pt x="25" y="20"/>
                </a:moveTo>
                <a:cubicBezTo>
                  <a:pt x="40" y="21"/>
                  <a:pt x="54" y="29"/>
                  <a:pt x="62" y="42"/>
                </a:cubicBezTo>
                <a:cubicBezTo>
                  <a:pt x="25" y="42"/>
                  <a:pt x="25" y="42"/>
                  <a:pt x="25" y="42"/>
                </a:cubicBezTo>
                <a:lnTo>
                  <a:pt x="25" y="20"/>
                </a:lnTo>
                <a:close/>
                <a:moveTo>
                  <a:pt x="6" y="58"/>
                </a:moveTo>
                <a:cubicBezTo>
                  <a:pt x="6" y="52"/>
                  <a:pt x="10" y="48"/>
                  <a:pt x="16" y="48"/>
                </a:cubicBezTo>
                <a:cubicBezTo>
                  <a:pt x="20" y="48"/>
                  <a:pt x="20" y="48"/>
                  <a:pt x="20" y="48"/>
                </a:cubicBezTo>
                <a:cubicBezTo>
                  <a:pt x="72" y="48"/>
                  <a:pt x="72" y="48"/>
                  <a:pt x="72" y="48"/>
                </a:cubicBezTo>
                <a:cubicBezTo>
                  <a:pt x="81" y="48"/>
                  <a:pt x="81" y="48"/>
                  <a:pt x="81" y="48"/>
                </a:cubicBezTo>
                <a:cubicBezTo>
                  <a:pt x="81" y="84"/>
                  <a:pt x="81" y="84"/>
                  <a:pt x="81" y="84"/>
                </a:cubicBezTo>
                <a:cubicBezTo>
                  <a:pt x="74" y="84"/>
                  <a:pt x="74" y="84"/>
                  <a:pt x="74" y="84"/>
                </a:cubicBezTo>
                <a:cubicBezTo>
                  <a:pt x="25" y="84"/>
                  <a:pt x="25" y="84"/>
                  <a:pt x="25" y="84"/>
                </a:cubicBezTo>
                <a:cubicBezTo>
                  <a:pt x="20" y="84"/>
                  <a:pt x="20" y="84"/>
                  <a:pt x="20" y="84"/>
                </a:cubicBezTo>
                <a:cubicBezTo>
                  <a:pt x="14" y="84"/>
                  <a:pt x="14" y="84"/>
                  <a:pt x="14" y="84"/>
                </a:cubicBezTo>
                <a:cubicBezTo>
                  <a:pt x="13" y="84"/>
                  <a:pt x="12" y="84"/>
                  <a:pt x="11" y="84"/>
                </a:cubicBezTo>
                <a:cubicBezTo>
                  <a:pt x="11" y="85"/>
                  <a:pt x="11" y="85"/>
                  <a:pt x="11" y="85"/>
                </a:cubicBezTo>
                <a:cubicBezTo>
                  <a:pt x="10" y="85"/>
                  <a:pt x="10" y="85"/>
                  <a:pt x="9" y="85"/>
                </a:cubicBezTo>
                <a:cubicBezTo>
                  <a:pt x="9" y="85"/>
                  <a:pt x="8" y="85"/>
                  <a:pt x="8" y="86"/>
                </a:cubicBezTo>
                <a:cubicBezTo>
                  <a:pt x="8" y="86"/>
                  <a:pt x="7" y="86"/>
                  <a:pt x="7" y="86"/>
                </a:cubicBezTo>
                <a:cubicBezTo>
                  <a:pt x="6" y="87"/>
                  <a:pt x="6" y="87"/>
                  <a:pt x="6" y="87"/>
                </a:cubicBezTo>
                <a:cubicBezTo>
                  <a:pt x="6" y="87"/>
                  <a:pt x="6" y="87"/>
                  <a:pt x="6" y="87"/>
                </a:cubicBezTo>
                <a:cubicBezTo>
                  <a:pt x="6" y="58"/>
                  <a:pt x="6" y="58"/>
                  <a:pt x="6" y="58"/>
                </a:cubicBezTo>
                <a:close/>
                <a:moveTo>
                  <a:pt x="101" y="62"/>
                </a:moveTo>
                <a:cubicBezTo>
                  <a:pt x="101" y="70"/>
                  <a:pt x="101" y="70"/>
                  <a:pt x="101" y="70"/>
                </a:cubicBezTo>
                <a:cubicBezTo>
                  <a:pt x="101" y="78"/>
                  <a:pt x="95" y="84"/>
                  <a:pt x="87" y="84"/>
                </a:cubicBezTo>
                <a:cubicBezTo>
                  <a:pt x="87" y="48"/>
                  <a:pt x="87" y="48"/>
                  <a:pt x="87" y="48"/>
                </a:cubicBezTo>
                <a:cubicBezTo>
                  <a:pt x="95" y="48"/>
                  <a:pt x="101" y="54"/>
                  <a:pt x="101" y="62"/>
                </a:cubicBezTo>
                <a:close/>
                <a:moveTo>
                  <a:pt x="14" y="107"/>
                </a:moveTo>
                <a:cubicBezTo>
                  <a:pt x="9" y="107"/>
                  <a:pt x="6" y="103"/>
                  <a:pt x="6" y="98"/>
                </a:cubicBezTo>
                <a:cubicBezTo>
                  <a:pt x="6" y="94"/>
                  <a:pt x="9" y="90"/>
                  <a:pt x="14" y="90"/>
                </a:cubicBezTo>
                <a:cubicBezTo>
                  <a:pt x="20" y="90"/>
                  <a:pt x="20" y="90"/>
                  <a:pt x="20" y="90"/>
                </a:cubicBezTo>
                <a:cubicBezTo>
                  <a:pt x="20" y="107"/>
                  <a:pt x="20" y="107"/>
                  <a:pt x="20" y="107"/>
                </a:cubicBezTo>
                <a:lnTo>
                  <a:pt x="14" y="107"/>
                </a:lnTo>
                <a:close/>
                <a:moveTo>
                  <a:pt x="25" y="90"/>
                </a:moveTo>
                <a:cubicBezTo>
                  <a:pt x="65" y="90"/>
                  <a:pt x="65" y="90"/>
                  <a:pt x="65" y="90"/>
                </a:cubicBezTo>
                <a:cubicBezTo>
                  <a:pt x="58" y="106"/>
                  <a:pt x="43" y="116"/>
                  <a:pt x="25" y="118"/>
                </a:cubicBezTo>
                <a:cubicBezTo>
                  <a:pt x="25" y="112"/>
                  <a:pt x="25" y="112"/>
                  <a:pt x="25" y="112"/>
                </a:cubicBezTo>
                <a:lnTo>
                  <a:pt x="25" y="90"/>
                </a:lnTo>
                <a:close/>
                <a:moveTo>
                  <a:pt x="25" y="132"/>
                </a:moveTo>
                <a:cubicBezTo>
                  <a:pt x="25" y="123"/>
                  <a:pt x="25" y="123"/>
                  <a:pt x="25" y="123"/>
                </a:cubicBezTo>
                <a:cubicBezTo>
                  <a:pt x="46" y="122"/>
                  <a:pt x="64" y="109"/>
                  <a:pt x="71" y="90"/>
                </a:cubicBezTo>
                <a:cubicBezTo>
                  <a:pt x="87" y="90"/>
                  <a:pt x="87" y="90"/>
                  <a:pt x="87" y="90"/>
                </a:cubicBezTo>
                <a:cubicBezTo>
                  <a:pt x="98" y="90"/>
                  <a:pt x="107" y="81"/>
                  <a:pt x="107" y="70"/>
                </a:cubicBezTo>
                <a:cubicBezTo>
                  <a:pt x="107" y="62"/>
                  <a:pt x="107" y="62"/>
                  <a:pt x="107" y="62"/>
                </a:cubicBezTo>
                <a:cubicBezTo>
                  <a:pt x="107" y="51"/>
                  <a:pt x="98" y="42"/>
                  <a:pt x="87" y="42"/>
                </a:cubicBezTo>
                <a:cubicBezTo>
                  <a:pt x="69" y="42"/>
                  <a:pt x="69" y="42"/>
                  <a:pt x="69" y="42"/>
                </a:cubicBezTo>
                <a:cubicBezTo>
                  <a:pt x="60" y="26"/>
                  <a:pt x="43" y="16"/>
                  <a:pt x="25" y="14"/>
                </a:cubicBezTo>
                <a:cubicBezTo>
                  <a:pt x="25" y="6"/>
                  <a:pt x="25" y="6"/>
                  <a:pt x="25" y="6"/>
                </a:cubicBezTo>
                <a:cubicBezTo>
                  <a:pt x="124" y="6"/>
                  <a:pt x="124" y="6"/>
                  <a:pt x="124" y="6"/>
                </a:cubicBezTo>
                <a:cubicBezTo>
                  <a:pt x="125" y="17"/>
                  <a:pt x="134" y="27"/>
                  <a:pt x="146" y="28"/>
                </a:cubicBezTo>
                <a:cubicBezTo>
                  <a:pt x="146" y="110"/>
                  <a:pt x="146" y="110"/>
                  <a:pt x="146" y="110"/>
                </a:cubicBezTo>
                <a:cubicBezTo>
                  <a:pt x="134" y="111"/>
                  <a:pt x="125" y="120"/>
                  <a:pt x="124" y="132"/>
                </a:cubicBezTo>
                <a:lnTo>
                  <a:pt x="25" y="132"/>
                </a:lnTo>
                <a:close/>
                <a:moveTo>
                  <a:pt x="146" y="132"/>
                </a:moveTo>
                <a:cubicBezTo>
                  <a:pt x="129" y="132"/>
                  <a:pt x="129" y="132"/>
                  <a:pt x="129" y="132"/>
                </a:cubicBezTo>
                <a:cubicBezTo>
                  <a:pt x="131" y="123"/>
                  <a:pt x="137" y="117"/>
                  <a:pt x="146" y="115"/>
                </a:cubicBezTo>
                <a:lnTo>
                  <a:pt x="146" y="132"/>
                </a:lnTo>
                <a:close/>
                <a:moveTo>
                  <a:pt x="154" y="132"/>
                </a:moveTo>
                <a:cubicBezTo>
                  <a:pt x="152" y="132"/>
                  <a:pt x="152" y="132"/>
                  <a:pt x="152" y="132"/>
                </a:cubicBezTo>
                <a:cubicBezTo>
                  <a:pt x="152" y="109"/>
                  <a:pt x="152" y="109"/>
                  <a:pt x="152" y="109"/>
                </a:cubicBezTo>
                <a:cubicBezTo>
                  <a:pt x="152" y="28"/>
                  <a:pt x="152" y="28"/>
                  <a:pt x="152" y="28"/>
                </a:cubicBezTo>
                <a:cubicBezTo>
                  <a:pt x="152" y="6"/>
                  <a:pt x="152" y="6"/>
                  <a:pt x="152" y="6"/>
                </a:cubicBezTo>
                <a:cubicBezTo>
                  <a:pt x="154" y="6"/>
                  <a:pt x="154" y="6"/>
                  <a:pt x="154" y="6"/>
                </a:cubicBezTo>
                <a:lnTo>
                  <a:pt x="154" y="13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58" name="Freeform 1155">
            <a:extLst>
              <a:ext uri="{FF2B5EF4-FFF2-40B4-BE49-F238E27FC236}">
                <a16:creationId xmlns:a16="http://schemas.microsoft.com/office/drawing/2014/main" xmlns="" id="{9BDDF2C2-E991-4D87-9EFC-605DDFBAB75C}"/>
              </a:ext>
            </a:extLst>
          </p:cNvPr>
          <p:cNvSpPr>
            <a:spLocks noEditPoints="1"/>
          </p:cNvSpPr>
          <p:nvPr/>
        </p:nvSpPr>
        <p:spPr bwMode="auto">
          <a:xfrm>
            <a:off x="9680575" y="3519488"/>
            <a:ext cx="549275" cy="441325"/>
          </a:xfrm>
          <a:custGeom>
            <a:avLst/>
            <a:gdLst>
              <a:gd name="T0" fmla="*/ 123 w 160"/>
              <a:gd name="T1" fmla="*/ 64 h 128"/>
              <a:gd name="T2" fmla="*/ 144 w 160"/>
              <a:gd name="T3" fmla="*/ 64 h 128"/>
              <a:gd name="T4" fmla="*/ 0 w 160"/>
              <a:gd name="T5" fmla="*/ 119 h 128"/>
              <a:gd name="T6" fmla="*/ 160 w 160"/>
              <a:gd name="T7" fmla="*/ 88 h 128"/>
              <a:gd name="T8" fmla="*/ 151 w 160"/>
              <a:gd name="T9" fmla="*/ 0 h 128"/>
              <a:gd name="T10" fmla="*/ 135 w 160"/>
              <a:gd name="T11" fmla="*/ 5 h 128"/>
              <a:gd name="T12" fmla="*/ 136 w 160"/>
              <a:gd name="T13" fmla="*/ 88 h 128"/>
              <a:gd name="T14" fmla="*/ 155 w 160"/>
              <a:gd name="T15" fmla="*/ 119 h 128"/>
              <a:gd name="T16" fmla="*/ 144 w 160"/>
              <a:gd name="T17" fmla="*/ 121 h 128"/>
              <a:gd name="T18" fmla="*/ 155 w 160"/>
              <a:gd name="T19" fmla="*/ 83 h 128"/>
              <a:gd name="T20" fmla="*/ 136 w 160"/>
              <a:gd name="T21" fmla="*/ 45 h 128"/>
              <a:gd name="T22" fmla="*/ 144 w 160"/>
              <a:gd name="T23" fmla="*/ 40 h 128"/>
              <a:gd name="T24" fmla="*/ 143 w 160"/>
              <a:gd name="T25" fmla="*/ 5 h 128"/>
              <a:gd name="T26" fmla="*/ 129 w 160"/>
              <a:gd name="T27" fmla="*/ 94 h 128"/>
              <a:gd name="T28" fmla="*/ 133 w 160"/>
              <a:gd name="T29" fmla="*/ 96 h 128"/>
              <a:gd name="T30" fmla="*/ 131 w 160"/>
              <a:gd name="T31" fmla="*/ 108 h 128"/>
              <a:gd name="T32" fmla="*/ 129 w 160"/>
              <a:gd name="T33" fmla="*/ 117 h 128"/>
              <a:gd name="T34" fmla="*/ 129 w 160"/>
              <a:gd name="T35" fmla="*/ 113 h 128"/>
              <a:gd name="T36" fmla="*/ 67 w 160"/>
              <a:gd name="T37" fmla="*/ 112 h 128"/>
              <a:gd name="T38" fmla="*/ 56 w 160"/>
              <a:gd name="T39" fmla="*/ 112 h 128"/>
              <a:gd name="T40" fmla="*/ 77 w 160"/>
              <a:gd name="T41" fmla="*/ 112 h 128"/>
              <a:gd name="T42" fmla="*/ 35 w 160"/>
              <a:gd name="T43" fmla="*/ 112 h 128"/>
              <a:gd name="T44" fmla="*/ 24 w 160"/>
              <a:gd name="T45" fmla="*/ 112 h 128"/>
              <a:gd name="T46" fmla="*/ 45 w 160"/>
              <a:gd name="T47" fmla="*/ 112 h 128"/>
              <a:gd name="T48" fmla="*/ 109 w 160"/>
              <a:gd name="T49" fmla="*/ 112 h 128"/>
              <a:gd name="T50" fmla="*/ 88 w 160"/>
              <a:gd name="T51" fmla="*/ 112 h 128"/>
              <a:gd name="T52" fmla="*/ 120 w 160"/>
              <a:gd name="T53" fmla="*/ 112 h 128"/>
              <a:gd name="T54" fmla="*/ 99 w 160"/>
              <a:gd name="T55" fmla="*/ 112 h 128"/>
              <a:gd name="T56" fmla="*/ 15 w 160"/>
              <a:gd name="T57" fmla="*/ 117 h 128"/>
              <a:gd name="T58" fmla="*/ 16 w 160"/>
              <a:gd name="T59" fmla="*/ 23 h 128"/>
              <a:gd name="T60" fmla="*/ 16 w 160"/>
              <a:gd name="T61" fmla="*/ 34 h 128"/>
              <a:gd name="T62" fmla="*/ 16 w 160"/>
              <a:gd name="T63" fmla="*/ 74 h 128"/>
              <a:gd name="T64" fmla="*/ 16 w 160"/>
              <a:gd name="T65" fmla="*/ 54 h 128"/>
              <a:gd name="T66" fmla="*/ 16 w 160"/>
              <a:gd name="T67" fmla="*/ 44 h 128"/>
              <a:gd name="T68" fmla="*/ 16 w 160"/>
              <a:gd name="T69" fmla="*/ 84 h 128"/>
              <a:gd name="T70" fmla="*/ 16 w 160"/>
              <a:gd name="T71" fmla="*/ 64 h 128"/>
              <a:gd name="T72" fmla="*/ 16 w 160"/>
              <a:gd name="T73" fmla="*/ 94 h 128"/>
              <a:gd name="T74" fmla="*/ 16 w 160"/>
              <a:gd name="T75" fmla="*/ 105 h 128"/>
              <a:gd name="T76" fmla="*/ 11 w 160"/>
              <a:gd name="T77" fmla="*/ 13 h 128"/>
              <a:gd name="T78" fmla="*/ 15 w 160"/>
              <a:gd name="T79" fmla="*/ 11 h 128"/>
              <a:gd name="T80" fmla="*/ 107 w 160"/>
              <a:gd name="T81" fmla="*/ 13 h 128"/>
              <a:gd name="T82" fmla="*/ 117 w 160"/>
              <a:gd name="T83" fmla="*/ 13 h 128"/>
              <a:gd name="T84" fmla="*/ 75 w 160"/>
              <a:gd name="T85" fmla="*/ 13 h 128"/>
              <a:gd name="T86" fmla="*/ 85 w 160"/>
              <a:gd name="T87" fmla="*/ 13 h 128"/>
              <a:gd name="T88" fmla="*/ 64 w 160"/>
              <a:gd name="T89" fmla="*/ 13 h 128"/>
              <a:gd name="T90" fmla="*/ 96 w 160"/>
              <a:gd name="T91" fmla="*/ 13 h 128"/>
              <a:gd name="T92" fmla="*/ 43 w 160"/>
              <a:gd name="T93" fmla="*/ 13 h 128"/>
              <a:gd name="T94" fmla="*/ 32 w 160"/>
              <a:gd name="T95" fmla="*/ 13 h 128"/>
              <a:gd name="T96" fmla="*/ 21 w 160"/>
              <a:gd name="T97" fmla="*/ 13 h 128"/>
              <a:gd name="T98" fmla="*/ 53 w 160"/>
              <a:gd name="T99" fmla="*/ 13 h 128"/>
              <a:gd name="T100" fmla="*/ 133 w 160"/>
              <a:gd name="T101" fmla="*/ 11 h 128"/>
              <a:gd name="T102" fmla="*/ 131 w 160"/>
              <a:gd name="T103" fmla="*/ 26 h 128"/>
              <a:gd name="T104" fmla="*/ 131 w 160"/>
              <a:gd name="T105" fmla="*/ 35 h 128"/>
              <a:gd name="T106" fmla="*/ 128 w 160"/>
              <a:gd name="T107" fmla="*/ 32 h 1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60" h="128">
                <a:moveTo>
                  <a:pt x="123" y="64"/>
                </a:moveTo>
                <a:cubicBezTo>
                  <a:pt x="123" y="71"/>
                  <a:pt x="129" y="77"/>
                  <a:pt x="136" y="77"/>
                </a:cubicBezTo>
                <a:cubicBezTo>
                  <a:pt x="143" y="77"/>
                  <a:pt x="149" y="71"/>
                  <a:pt x="149" y="64"/>
                </a:cubicBezTo>
                <a:cubicBezTo>
                  <a:pt x="149" y="57"/>
                  <a:pt x="143" y="51"/>
                  <a:pt x="136" y="51"/>
                </a:cubicBezTo>
                <a:cubicBezTo>
                  <a:pt x="129" y="51"/>
                  <a:pt x="123" y="57"/>
                  <a:pt x="123" y="64"/>
                </a:cubicBezTo>
                <a:close/>
                <a:moveTo>
                  <a:pt x="144" y="64"/>
                </a:moveTo>
                <a:cubicBezTo>
                  <a:pt x="144" y="68"/>
                  <a:pt x="140" y="72"/>
                  <a:pt x="136" y="72"/>
                </a:cubicBezTo>
                <a:cubicBezTo>
                  <a:pt x="132" y="72"/>
                  <a:pt x="128" y="68"/>
                  <a:pt x="128" y="64"/>
                </a:cubicBezTo>
                <a:cubicBezTo>
                  <a:pt x="128" y="60"/>
                  <a:pt x="132" y="56"/>
                  <a:pt x="136" y="56"/>
                </a:cubicBezTo>
                <a:cubicBezTo>
                  <a:pt x="140" y="56"/>
                  <a:pt x="144" y="60"/>
                  <a:pt x="144" y="64"/>
                </a:cubicBezTo>
                <a:close/>
                <a:moveTo>
                  <a:pt x="151" y="0"/>
                </a:moveTo>
                <a:cubicBezTo>
                  <a:pt x="135" y="0"/>
                  <a:pt x="135" y="0"/>
                  <a:pt x="135" y="0"/>
                </a:cubicBezTo>
                <a:cubicBezTo>
                  <a:pt x="9" y="0"/>
                  <a:pt x="9" y="0"/>
                  <a:pt x="9" y="0"/>
                </a:cubicBezTo>
                <a:cubicBezTo>
                  <a:pt x="4" y="0"/>
                  <a:pt x="0" y="4"/>
                  <a:pt x="0" y="9"/>
                </a:cubicBezTo>
                <a:cubicBezTo>
                  <a:pt x="0" y="119"/>
                  <a:pt x="0" y="119"/>
                  <a:pt x="0" y="119"/>
                </a:cubicBezTo>
                <a:cubicBezTo>
                  <a:pt x="0" y="124"/>
                  <a:pt x="4" y="128"/>
                  <a:pt x="9" y="128"/>
                </a:cubicBezTo>
                <a:cubicBezTo>
                  <a:pt x="135" y="128"/>
                  <a:pt x="135" y="128"/>
                  <a:pt x="135" y="128"/>
                </a:cubicBezTo>
                <a:cubicBezTo>
                  <a:pt x="151" y="128"/>
                  <a:pt x="151" y="128"/>
                  <a:pt x="151" y="128"/>
                </a:cubicBezTo>
                <a:cubicBezTo>
                  <a:pt x="156" y="128"/>
                  <a:pt x="160" y="124"/>
                  <a:pt x="160" y="119"/>
                </a:cubicBezTo>
                <a:cubicBezTo>
                  <a:pt x="160" y="88"/>
                  <a:pt x="160" y="88"/>
                  <a:pt x="160" y="88"/>
                </a:cubicBezTo>
                <a:cubicBezTo>
                  <a:pt x="160" y="83"/>
                  <a:pt x="160" y="83"/>
                  <a:pt x="160" y="83"/>
                </a:cubicBezTo>
                <a:cubicBezTo>
                  <a:pt x="160" y="45"/>
                  <a:pt x="160" y="45"/>
                  <a:pt x="160" y="45"/>
                </a:cubicBezTo>
                <a:cubicBezTo>
                  <a:pt x="160" y="40"/>
                  <a:pt x="160" y="40"/>
                  <a:pt x="160" y="40"/>
                </a:cubicBezTo>
                <a:cubicBezTo>
                  <a:pt x="160" y="9"/>
                  <a:pt x="160" y="9"/>
                  <a:pt x="160" y="9"/>
                </a:cubicBezTo>
                <a:cubicBezTo>
                  <a:pt x="160" y="4"/>
                  <a:pt x="156" y="0"/>
                  <a:pt x="151" y="0"/>
                </a:cubicBezTo>
                <a:close/>
                <a:moveTo>
                  <a:pt x="9" y="123"/>
                </a:moveTo>
                <a:cubicBezTo>
                  <a:pt x="7" y="123"/>
                  <a:pt x="5" y="121"/>
                  <a:pt x="5" y="119"/>
                </a:cubicBezTo>
                <a:cubicBezTo>
                  <a:pt x="5" y="9"/>
                  <a:pt x="5" y="9"/>
                  <a:pt x="5" y="9"/>
                </a:cubicBezTo>
                <a:cubicBezTo>
                  <a:pt x="5" y="7"/>
                  <a:pt x="7" y="5"/>
                  <a:pt x="9" y="5"/>
                </a:cubicBezTo>
                <a:cubicBezTo>
                  <a:pt x="135" y="5"/>
                  <a:pt x="135" y="5"/>
                  <a:pt x="135" y="5"/>
                </a:cubicBezTo>
                <a:cubicBezTo>
                  <a:pt x="137" y="5"/>
                  <a:pt x="139" y="7"/>
                  <a:pt x="139" y="9"/>
                </a:cubicBezTo>
                <a:cubicBezTo>
                  <a:pt x="139" y="40"/>
                  <a:pt x="139" y="40"/>
                  <a:pt x="139" y="40"/>
                </a:cubicBezTo>
                <a:cubicBezTo>
                  <a:pt x="136" y="40"/>
                  <a:pt x="136" y="40"/>
                  <a:pt x="136" y="40"/>
                </a:cubicBezTo>
                <a:cubicBezTo>
                  <a:pt x="123" y="40"/>
                  <a:pt x="112" y="51"/>
                  <a:pt x="112" y="64"/>
                </a:cubicBezTo>
                <a:cubicBezTo>
                  <a:pt x="112" y="77"/>
                  <a:pt x="123" y="88"/>
                  <a:pt x="136" y="88"/>
                </a:cubicBezTo>
                <a:cubicBezTo>
                  <a:pt x="139" y="88"/>
                  <a:pt x="139" y="88"/>
                  <a:pt x="139" y="88"/>
                </a:cubicBezTo>
                <a:cubicBezTo>
                  <a:pt x="139" y="119"/>
                  <a:pt x="139" y="119"/>
                  <a:pt x="139" y="119"/>
                </a:cubicBezTo>
                <a:cubicBezTo>
                  <a:pt x="139" y="121"/>
                  <a:pt x="137" y="123"/>
                  <a:pt x="135" y="123"/>
                </a:cubicBezTo>
                <a:lnTo>
                  <a:pt x="9" y="123"/>
                </a:lnTo>
                <a:close/>
                <a:moveTo>
                  <a:pt x="155" y="119"/>
                </a:moveTo>
                <a:cubicBezTo>
                  <a:pt x="155" y="121"/>
                  <a:pt x="153" y="123"/>
                  <a:pt x="151" y="123"/>
                </a:cubicBezTo>
                <a:cubicBezTo>
                  <a:pt x="143" y="123"/>
                  <a:pt x="143" y="123"/>
                  <a:pt x="143" y="123"/>
                </a:cubicBezTo>
                <a:cubicBezTo>
                  <a:pt x="143" y="123"/>
                  <a:pt x="143" y="123"/>
                  <a:pt x="143" y="123"/>
                </a:cubicBezTo>
                <a:cubicBezTo>
                  <a:pt x="143" y="122"/>
                  <a:pt x="143" y="122"/>
                  <a:pt x="144" y="121"/>
                </a:cubicBezTo>
                <a:cubicBezTo>
                  <a:pt x="144" y="121"/>
                  <a:pt x="144" y="121"/>
                  <a:pt x="144" y="121"/>
                </a:cubicBezTo>
                <a:cubicBezTo>
                  <a:pt x="144" y="120"/>
                  <a:pt x="144" y="119"/>
                  <a:pt x="144" y="119"/>
                </a:cubicBezTo>
                <a:cubicBezTo>
                  <a:pt x="144" y="88"/>
                  <a:pt x="144" y="88"/>
                  <a:pt x="144" y="88"/>
                </a:cubicBezTo>
                <a:cubicBezTo>
                  <a:pt x="155" y="88"/>
                  <a:pt x="155" y="88"/>
                  <a:pt x="155" y="88"/>
                </a:cubicBezTo>
                <a:lnTo>
                  <a:pt x="155" y="119"/>
                </a:lnTo>
                <a:close/>
                <a:moveTo>
                  <a:pt x="155" y="83"/>
                </a:moveTo>
                <a:cubicBezTo>
                  <a:pt x="144" y="83"/>
                  <a:pt x="144" y="83"/>
                  <a:pt x="144" y="83"/>
                </a:cubicBezTo>
                <a:cubicBezTo>
                  <a:pt x="139" y="83"/>
                  <a:pt x="139" y="83"/>
                  <a:pt x="139" y="83"/>
                </a:cubicBezTo>
                <a:cubicBezTo>
                  <a:pt x="136" y="83"/>
                  <a:pt x="136" y="83"/>
                  <a:pt x="136" y="83"/>
                </a:cubicBezTo>
                <a:cubicBezTo>
                  <a:pt x="126" y="83"/>
                  <a:pt x="117" y="74"/>
                  <a:pt x="117" y="64"/>
                </a:cubicBezTo>
                <a:cubicBezTo>
                  <a:pt x="117" y="54"/>
                  <a:pt x="126" y="45"/>
                  <a:pt x="136" y="45"/>
                </a:cubicBezTo>
                <a:cubicBezTo>
                  <a:pt x="139" y="45"/>
                  <a:pt x="139" y="45"/>
                  <a:pt x="139" y="45"/>
                </a:cubicBezTo>
                <a:cubicBezTo>
                  <a:pt x="144" y="45"/>
                  <a:pt x="144" y="45"/>
                  <a:pt x="144" y="45"/>
                </a:cubicBezTo>
                <a:cubicBezTo>
                  <a:pt x="155" y="45"/>
                  <a:pt x="155" y="45"/>
                  <a:pt x="155" y="45"/>
                </a:cubicBezTo>
                <a:lnTo>
                  <a:pt x="155" y="83"/>
                </a:lnTo>
                <a:close/>
                <a:moveTo>
                  <a:pt x="144" y="40"/>
                </a:moveTo>
                <a:cubicBezTo>
                  <a:pt x="144" y="9"/>
                  <a:pt x="144" y="9"/>
                  <a:pt x="144" y="9"/>
                </a:cubicBezTo>
                <a:cubicBezTo>
                  <a:pt x="144" y="9"/>
                  <a:pt x="144" y="8"/>
                  <a:pt x="144" y="7"/>
                </a:cubicBezTo>
                <a:cubicBezTo>
                  <a:pt x="144" y="7"/>
                  <a:pt x="144" y="7"/>
                  <a:pt x="144" y="7"/>
                </a:cubicBezTo>
                <a:cubicBezTo>
                  <a:pt x="143" y="6"/>
                  <a:pt x="143" y="6"/>
                  <a:pt x="143" y="5"/>
                </a:cubicBezTo>
                <a:cubicBezTo>
                  <a:pt x="143" y="5"/>
                  <a:pt x="143" y="5"/>
                  <a:pt x="143" y="5"/>
                </a:cubicBezTo>
                <a:cubicBezTo>
                  <a:pt x="151" y="5"/>
                  <a:pt x="151" y="5"/>
                  <a:pt x="151" y="5"/>
                </a:cubicBezTo>
                <a:cubicBezTo>
                  <a:pt x="153" y="5"/>
                  <a:pt x="155" y="7"/>
                  <a:pt x="155" y="9"/>
                </a:cubicBezTo>
                <a:cubicBezTo>
                  <a:pt x="155" y="40"/>
                  <a:pt x="155" y="40"/>
                  <a:pt x="155" y="40"/>
                </a:cubicBezTo>
                <a:lnTo>
                  <a:pt x="144" y="40"/>
                </a:lnTo>
                <a:close/>
                <a:moveTo>
                  <a:pt x="129" y="94"/>
                </a:moveTo>
                <a:cubicBezTo>
                  <a:pt x="128" y="94"/>
                  <a:pt x="128" y="95"/>
                  <a:pt x="128" y="96"/>
                </a:cubicBezTo>
                <a:cubicBezTo>
                  <a:pt x="128" y="96"/>
                  <a:pt x="128" y="97"/>
                  <a:pt x="129" y="97"/>
                </a:cubicBezTo>
                <a:cubicBezTo>
                  <a:pt x="129" y="98"/>
                  <a:pt x="130" y="98"/>
                  <a:pt x="131" y="98"/>
                </a:cubicBezTo>
                <a:cubicBezTo>
                  <a:pt x="131" y="98"/>
                  <a:pt x="132" y="98"/>
                  <a:pt x="133" y="97"/>
                </a:cubicBezTo>
                <a:cubicBezTo>
                  <a:pt x="133" y="97"/>
                  <a:pt x="133" y="96"/>
                  <a:pt x="133" y="96"/>
                </a:cubicBezTo>
                <a:cubicBezTo>
                  <a:pt x="133" y="95"/>
                  <a:pt x="133" y="94"/>
                  <a:pt x="133" y="94"/>
                </a:cubicBezTo>
                <a:cubicBezTo>
                  <a:pt x="132" y="93"/>
                  <a:pt x="130" y="93"/>
                  <a:pt x="129" y="94"/>
                </a:cubicBezTo>
                <a:close/>
                <a:moveTo>
                  <a:pt x="131" y="102"/>
                </a:moveTo>
                <a:cubicBezTo>
                  <a:pt x="129" y="102"/>
                  <a:pt x="128" y="104"/>
                  <a:pt x="128" y="105"/>
                </a:cubicBezTo>
                <a:cubicBezTo>
                  <a:pt x="128" y="107"/>
                  <a:pt x="129" y="108"/>
                  <a:pt x="131" y="108"/>
                </a:cubicBezTo>
                <a:cubicBezTo>
                  <a:pt x="132" y="108"/>
                  <a:pt x="133" y="107"/>
                  <a:pt x="133" y="105"/>
                </a:cubicBezTo>
                <a:cubicBezTo>
                  <a:pt x="133" y="104"/>
                  <a:pt x="132" y="102"/>
                  <a:pt x="131" y="102"/>
                </a:cubicBezTo>
                <a:close/>
                <a:moveTo>
                  <a:pt x="129" y="113"/>
                </a:moveTo>
                <a:cubicBezTo>
                  <a:pt x="128" y="113"/>
                  <a:pt x="128" y="114"/>
                  <a:pt x="128" y="115"/>
                </a:cubicBezTo>
                <a:cubicBezTo>
                  <a:pt x="128" y="115"/>
                  <a:pt x="128" y="116"/>
                  <a:pt x="129" y="117"/>
                </a:cubicBezTo>
                <a:cubicBezTo>
                  <a:pt x="129" y="117"/>
                  <a:pt x="130" y="117"/>
                  <a:pt x="131" y="117"/>
                </a:cubicBezTo>
                <a:cubicBezTo>
                  <a:pt x="131" y="117"/>
                  <a:pt x="132" y="117"/>
                  <a:pt x="133" y="117"/>
                </a:cubicBezTo>
                <a:cubicBezTo>
                  <a:pt x="133" y="116"/>
                  <a:pt x="133" y="115"/>
                  <a:pt x="133" y="115"/>
                </a:cubicBezTo>
                <a:cubicBezTo>
                  <a:pt x="133" y="114"/>
                  <a:pt x="133" y="113"/>
                  <a:pt x="133" y="113"/>
                </a:cubicBezTo>
                <a:cubicBezTo>
                  <a:pt x="132" y="112"/>
                  <a:pt x="130" y="112"/>
                  <a:pt x="129" y="113"/>
                </a:cubicBezTo>
                <a:close/>
                <a:moveTo>
                  <a:pt x="67" y="112"/>
                </a:moveTo>
                <a:cubicBezTo>
                  <a:pt x="68" y="112"/>
                  <a:pt x="69" y="113"/>
                  <a:pt x="69" y="115"/>
                </a:cubicBezTo>
                <a:cubicBezTo>
                  <a:pt x="69" y="116"/>
                  <a:pt x="68" y="117"/>
                  <a:pt x="67" y="117"/>
                </a:cubicBezTo>
                <a:cubicBezTo>
                  <a:pt x="65" y="117"/>
                  <a:pt x="64" y="116"/>
                  <a:pt x="64" y="115"/>
                </a:cubicBezTo>
                <a:cubicBezTo>
                  <a:pt x="64" y="113"/>
                  <a:pt x="65" y="112"/>
                  <a:pt x="67" y="112"/>
                </a:cubicBezTo>
                <a:close/>
                <a:moveTo>
                  <a:pt x="56" y="112"/>
                </a:moveTo>
                <a:cubicBezTo>
                  <a:pt x="57" y="112"/>
                  <a:pt x="59" y="113"/>
                  <a:pt x="59" y="115"/>
                </a:cubicBezTo>
                <a:cubicBezTo>
                  <a:pt x="59" y="116"/>
                  <a:pt x="57" y="117"/>
                  <a:pt x="56" y="117"/>
                </a:cubicBezTo>
                <a:cubicBezTo>
                  <a:pt x="55" y="117"/>
                  <a:pt x="53" y="116"/>
                  <a:pt x="53" y="115"/>
                </a:cubicBezTo>
                <a:cubicBezTo>
                  <a:pt x="53" y="113"/>
                  <a:pt x="55" y="112"/>
                  <a:pt x="56" y="112"/>
                </a:cubicBezTo>
                <a:close/>
                <a:moveTo>
                  <a:pt x="77" y="112"/>
                </a:moveTo>
                <a:cubicBezTo>
                  <a:pt x="79" y="112"/>
                  <a:pt x="80" y="113"/>
                  <a:pt x="80" y="115"/>
                </a:cubicBezTo>
                <a:cubicBezTo>
                  <a:pt x="80" y="116"/>
                  <a:pt x="79" y="117"/>
                  <a:pt x="77" y="117"/>
                </a:cubicBezTo>
                <a:cubicBezTo>
                  <a:pt x="76" y="117"/>
                  <a:pt x="75" y="116"/>
                  <a:pt x="75" y="115"/>
                </a:cubicBezTo>
                <a:cubicBezTo>
                  <a:pt x="75" y="113"/>
                  <a:pt x="76" y="112"/>
                  <a:pt x="77" y="112"/>
                </a:cubicBezTo>
                <a:close/>
                <a:moveTo>
                  <a:pt x="35" y="112"/>
                </a:moveTo>
                <a:cubicBezTo>
                  <a:pt x="36" y="112"/>
                  <a:pt x="37" y="113"/>
                  <a:pt x="37" y="115"/>
                </a:cubicBezTo>
                <a:cubicBezTo>
                  <a:pt x="37" y="116"/>
                  <a:pt x="36" y="117"/>
                  <a:pt x="35" y="117"/>
                </a:cubicBezTo>
                <a:cubicBezTo>
                  <a:pt x="33" y="117"/>
                  <a:pt x="32" y="116"/>
                  <a:pt x="32" y="115"/>
                </a:cubicBezTo>
                <a:cubicBezTo>
                  <a:pt x="32" y="113"/>
                  <a:pt x="33" y="112"/>
                  <a:pt x="35" y="112"/>
                </a:cubicBezTo>
                <a:close/>
                <a:moveTo>
                  <a:pt x="24" y="112"/>
                </a:moveTo>
                <a:cubicBezTo>
                  <a:pt x="25" y="112"/>
                  <a:pt x="27" y="113"/>
                  <a:pt x="27" y="115"/>
                </a:cubicBezTo>
                <a:cubicBezTo>
                  <a:pt x="27" y="116"/>
                  <a:pt x="25" y="117"/>
                  <a:pt x="24" y="117"/>
                </a:cubicBezTo>
                <a:cubicBezTo>
                  <a:pt x="23" y="117"/>
                  <a:pt x="21" y="116"/>
                  <a:pt x="21" y="115"/>
                </a:cubicBezTo>
                <a:cubicBezTo>
                  <a:pt x="21" y="113"/>
                  <a:pt x="23" y="112"/>
                  <a:pt x="24" y="112"/>
                </a:cubicBezTo>
                <a:close/>
                <a:moveTo>
                  <a:pt x="45" y="112"/>
                </a:moveTo>
                <a:cubicBezTo>
                  <a:pt x="47" y="112"/>
                  <a:pt x="48" y="113"/>
                  <a:pt x="48" y="115"/>
                </a:cubicBezTo>
                <a:cubicBezTo>
                  <a:pt x="48" y="116"/>
                  <a:pt x="47" y="117"/>
                  <a:pt x="45" y="117"/>
                </a:cubicBezTo>
                <a:cubicBezTo>
                  <a:pt x="44" y="117"/>
                  <a:pt x="43" y="116"/>
                  <a:pt x="43" y="115"/>
                </a:cubicBezTo>
                <a:cubicBezTo>
                  <a:pt x="43" y="113"/>
                  <a:pt x="44" y="112"/>
                  <a:pt x="45" y="112"/>
                </a:cubicBezTo>
                <a:close/>
                <a:moveTo>
                  <a:pt x="109" y="112"/>
                </a:moveTo>
                <a:cubicBezTo>
                  <a:pt x="111" y="112"/>
                  <a:pt x="112" y="113"/>
                  <a:pt x="112" y="115"/>
                </a:cubicBezTo>
                <a:cubicBezTo>
                  <a:pt x="112" y="116"/>
                  <a:pt x="111" y="117"/>
                  <a:pt x="109" y="117"/>
                </a:cubicBezTo>
                <a:cubicBezTo>
                  <a:pt x="108" y="117"/>
                  <a:pt x="107" y="116"/>
                  <a:pt x="107" y="115"/>
                </a:cubicBezTo>
                <a:cubicBezTo>
                  <a:pt x="107" y="113"/>
                  <a:pt x="108" y="112"/>
                  <a:pt x="109" y="112"/>
                </a:cubicBezTo>
                <a:close/>
                <a:moveTo>
                  <a:pt x="88" y="112"/>
                </a:moveTo>
                <a:cubicBezTo>
                  <a:pt x="89" y="112"/>
                  <a:pt x="91" y="113"/>
                  <a:pt x="91" y="115"/>
                </a:cubicBezTo>
                <a:cubicBezTo>
                  <a:pt x="91" y="116"/>
                  <a:pt x="89" y="117"/>
                  <a:pt x="88" y="117"/>
                </a:cubicBezTo>
                <a:cubicBezTo>
                  <a:pt x="87" y="117"/>
                  <a:pt x="85" y="116"/>
                  <a:pt x="85" y="115"/>
                </a:cubicBezTo>
                <a:cubicBezTo>
                  <a:pt x="85" y="113"/>
                  <a:pt x="87" y="112"/>
                  <a:pt x="88" y="112"/>
                </a:cubicBezTo>
                <a:close/>
                <a:moveTo>
                  <a:pt x="120" y="112"/>
                </a:moveTo>
                <a:cubicBezTo>
                  <a:pt x="121" y="112"/>
                  <a:pt x="123" y="113"/>
                  <a:pt x="123" y="115"/>
                </a:cubicBezTo>
                <a:cubicBezTo>
                  <a:pt x="123" y="116"/>
                  <a:pt x="121" y="117"/>
                  <a:pt x="120" y="117"/>
                </a:cubicBezTo>
                <a:cubicBezTo>
                  <a:pt x="119" y="117"/>
                  <a:pt x="117" y="116"/>
                  <a:pt x="117" y="115"/>
                </a:cubicBezTo>
                <a:cubicBezTo>
                  <a:pt x="117" y="113"/>
                  <a:pt x="119" y="112"/>
                  <a:pt x="120" y="112"/>
                </a:cubicBezTo>
                <a:close/>
                <a:moveTo>
                  <a:pt x="99" y="112"/>
                </a:moveTo>
                <a:cubicBezTo>
                  <a:pt x="100" y="112"/>
                  <a:pt x="101" y="113"/>
                  <a:pt x="101" y="115"/>
                </a:cubicBezTo>
                <a:cubicBezTo>
                  <a:pt x="101" y="116"/>
                  <a:pt x="100" y="117"/>
                  <a:pt x="99" y="117"/>
                </a:cubicBezTo>
                <a:cubicBezTo>
                  <a:pt x="97" y="117"/>
                  <a:pt x="96" y="116"/>
                  <a:pt x="96" y="115"/>
                </a:cubicBezTo>
                <a:cubicBezTo>
                  <a:pt x="96" y="113"/>
                  <a:pt x="97" y="112"/>
                  <a:pt x="99" y="112"/>
                </a:cubicBezTo>
                <a:close/>
                <a:moveTo>
                  <a:pt x="11" y="113"/>
                </a:moveTo>
                <a:cubicBezTo>
                  <a:pt x="11" y="113"/>
                  <a:pt x="11" y="114"/>
                  <a:pt x="11" y="115"/>
                </a:cubicBezTo>
                <a:cubicBezTo>
                  <a:pt x="11" y="115"/>
                  <a:pt x="11" y="116"/>
                  <a:pt x="11" y="117"/>
                </a:cubicBezTo>
                <a:cubicBezTo>
                  <a:pt x="12" y="117"/>
                  <a:pt x="13" y="117"/>
                  <a:pt x="13" y="117"/>
                </a:cubicBezTo>
                <a:cubicBezTo>
                  <a:pt x="14" y="117"/>
                  <a:pt x="15" y="117"/>
                  <a:pt x="15" y="117"/>
                </a:cubicBezTo>
                <a:cubicBezTo>
                  <a:pt x="16" y="116"/>
                  <a:pt x="16" y="115"/>
                  <a:pt x="16" y="115"/>
                </a:cubicBezTo>
                <a:cubicBezTo>
                  <a:pt x="16" y="114"/>
                  <a:pt x="16" y="113"/>
                  <a:pt x="15" y="113"/>
                </a:cubicBezTo>
                <a:cubicBezTo>
                  <a:pt x="14" y="112"/>
                  <a:pt x="12" y="112"/>
                  <a:pt x="11" y="113"/>
                </a:cubicBezTo>
                <a:close/>
                <a:moveTo>
                  <a:pt x="13" y="21"/>
                </a:moveTo>
                <a:cubicBezTo>
                  <a:pt x="15" y="21"/>
                  <a:pt x="16" y="22"/>
                  <a:pt x="16" y="23"/>
                </a:cubicBezTo>
                <a:cubicBezTo>
                  <a:pt x="16" y="25"/>
                  <a:pt x="15" y="26"/>
                  <a:pt x="13" y="26"/>
                </a:cubicBezTo>
                <a:cubicBezTo>
                  <a:pt x="12" y="26"/>
                  <a:pt x="11" y="25"/>
                  <a:pt x="11" y="23"/>
                </a:cubicBezTo>
                <a:cubicBezTo>
                  <a:pt x="11" y="22"/>
                  <a:pt x="12" y="21"/>
                  <a:pt x="13" y="21"/>
                </a:cubicBezTo>
                <a:close/>
                <a:moveTo>
                  <a:pt x="13" y="31"/>
                </a:moveTo>
                <a:cubicBezTo>
                  <a:pt x="15" y="31"/>
                  <a:pt x="16" y="32"/>
                  <a:pt x="16" y="34"/>
                </a:cubicBezTo>
                <a:cubicBezTo>
                  <a:pt x="16" y="35"/>
                  <a:pt x="15" y="36"/>
                  <a:pt x="13" y="36"/>
                </a:cubicBezTo>
                <a:cubicBezTo>
                  <a:pt x="12" y="36"/>
                  <a:pt x="11" y="35"/>
                  <a:pt x="11" y="34"/>
                </a:cubicBezTo>
                <a:cubicBezTo>
                  <a:pt x="11" y="32"/>
                  <a:pt x="12" y="31"/>
                  <a:pt x="13" y="31"/>
                </a:cubicBezTo>
                <a:close/>
                <a:moveTo>
                  <a:pt x="13" y="71"/>
                </a:moveTo>
                <a:cubicBezTo>
                  <a:pt x="15" y="71"/>
                  <a:pt x="16" y="73"/>
                  <a:pt x="16" y="74"/>
                </a:cubicBezTo>
                <a:cubicBezTo>
                  <a:pt x="16" y="76"/>
                  <a:pt x="15" y="77"/>
                  <a:pt x="13" y="77"/>
                </a:cubicBezTo>
                <a:cubicBezTo>
                  <a:pt x="12" y="77"/>
                  <a:pt x="11" y="76"/>
                  <a:pt x="11" y="74"/>
                </a:cubicBezTo>
                <a:cubicBezTo>
                  <a:pt x="11" y="73"/>
                  <a:pt x="12" y="71"/>
                  <a:pt x="13" y="71"/>
                </a:cubicBezTo>
                <a:close/>
                <a:moveTo>
                  <a:pt x="13" y="51"/>
                </a:moveTo>
                <a:cubicBezTo>
                  <a:pt x="15" y="51"/>
                  <a:pt x="16" y="52"/>
                  <a:pt x="16" y="54"/>
                </a:cubicBezTo>
                <a:cubicBezTo>
                  <a:pt x="16" y="55"/>
                  <a:pt x="15" y="57"/>
                  <a:pt x="13" y="57"/>
                </a:cubicBezTo>
                <a:cubicBezTo>
                  <a:pt x="12" y="57"/>
                  <a:pt x="11" y="55"/>
                  <a:pt x="11" y="54"/>
                </a:cubicBezTo>
                <a:cubicBezTo>
                  <a:pt x="11" y="52"/>
                  <a:pt x="12" y="51"/>
                  <a:pt x="13" y="51"/>
                </a:cubicBezTo>
                <a:close/>
                <a:moveTo>
                  <a:pt x="13" y="41"/>
                </a:moveTo>
                <a:cubicBezTo>
                  <a:pt x="15" y="41"/>
                  <a:pt x="16" y="42"/>
                  <a:pt x="16" y="44"/>
                </a:cubicBezTo>
                <a:cubicBezTo>
                  <a:pt x="16" y="45"/>
                  <a:pt x="15" y="46"/>
                  <a:pt x="13" y="46"/>
                </a:cubicBezTo>
                <a:cubicBezTo>
                  <a:pt x="12" y="46"/>
                  <a:pt x="11" y="45"/>
                  <a:pt x="11" y="44"/>
                </a:cubicBezTo>
                <a:cubicBezTo>
                  <a:pt x="11" y="42"/>
                  <a:pt x="12" y="41"/>
                  <a:pt x="13" y="41"/>
                </a:cubicBezTo>
                <a:close/>
                <a:moveTo>
                  <a:pt x="13" y="82"/>
                </a:moveTo>
                <a:cubicBezTo>
                  <a:pt x="15" y="82"/>
                  <a:pt x="16" y="83"/>
                  <a:pt x="16" y="84"/>
                </a:cubicBezTo>
                <a:cubicBezTo>
                  <a:pt x="16" y="86"/>
                  <a:pt x="15" y="87"/>
                  <a:pt x="13" y="87"/>
                </a:cubicBezTo>
                <a:cubicBezTo>
                  <a:pt x="12" y="87"/>
                  <a:pt x="11" y="86"/>
                  <a:pt x="11" y="84"/>
                </a:cubicBezTo>
                <a:cubicBezTo>
                  <a:pt x="11" y="83"/>
                  <a:pt x="12" y="82"/>
                  <a:pt x="13" y="82"/>
                </a:cubicBezTo>
                <a:close/>
                <a:moveTo>
                  <a:pt x="13" y="61"/>
                </a:moveTo>
                <a:cubicBezTo>
                  <a:pt x="15" y="61"/>
                  <a:pt x="16" y="63"/>
                  <a:pt x="16" y="64"/>
                </a:cubicBezTo>
                <a:cubicBezTo>
                  <a:pt x="16" y="65"/>
                  <a:pt x="15" y="67"/>
                  <a:pt x="13" y="67"/>
                </a:cubicBezTo>
                <a:cubicBezTo>
                  <a:pt x="12" y="67"/>
                  <a:pt x="11" y="65"/>
                  <a:pt x="11" y="64"/>
                </a:cubicBezTo>
                <a:cubicBezTo>
                  <a:pt x="11" y="63"/>
                  <a:pt x="12" y="61"/>
                  <a:pt x="13" y="61"/>
                </a:cubicBezTo>
                <a:close/>
                <a:moveTo>
                  <a:pt x="13" y="92"/>
                </a:moveTo>
                <a:cubicBezTo>
                  <a:pt x="15" y="92"/>
                  <a:pt x="16" y="93"/>
                  <a:pt x="16" y="94"/>
                </a:cubicBezTo>
                <a:cubicBezTo>
                  <a:pt x="16" y="96"/>
                  <a:pt x="15" y="97"/>
                  <a:pt x="13" y="97"/>
                </a:cubicBezTo>
                <a:cubicBezTo>
                  <a:pt x="12" y="97"/>
                  <a:pt x="11" y="96"/>
                  <a:pt x="11" y="94"/>
                </a:cubicBezTo>
                <a:cubicBezTo>
                  <a:pt x="11" y="93"/>
                  <a:pt x="12" y="92"/>
                  <a:pt x="13" y="92"/>
                </a:cubicBezTo>
                <a:close/>
                <a:moveTo>
                  <a:pt x="13" y="102"/>
                </a:moveTo>
                <a:cubicBezTo>
                  <a:pt x="15" y="102"/>
                  <a:pt x="16" y="103"/>
                  <a:pt x="16" y="105"/>
                </a:cubicBezTo>
                <a:cubicBezTo>
                  <a:pt x="16" y="106"/>
                  <a:pt x="15" y="107"/>
                  <a:pt x="13" y="107"/>
                </a:cubicBezTo>
                <a:cubicBezTo>
                  <a:pt x="12" y="107"/>
                  <a:pt x="11" y="106"/>
                  <a:pt x="11" y="105"/>
                </a:cubicBezTo>
                <a:cubicBezTo>
                  <a:pt x="11" y="103"/>
                  <a:pt x="12" y="102"/>
                  <a:pt x="13" y="102"/>
                </a:cubicBezTo>
                <a:close/>
                <a:moveTo>
                  <a:pt x="11" y="11"/>
                </a:moveTo>
                <a:cubicBezTo>
                  <a:pt x="11" y="12"/>
                  <a:pt x="11" y="13"/>
                  <a:pt x="11" y="13"/>
                </a:cubicBezTo>
                <a:cubicBezTo>
                  <a:pt x="11" y="14"/>
                  <a:pt x="11" y="15"/>
                  <a:pt x="11" y="15"/>
                </a:cubicBezTo>
                <a:cubicBezTo>
                  <a:pt x="12" y="16"/>
                  <a:pt x="13" y="16"/>
                  <a:pt x="13" y="16"/>
                </a:cubicBezTo>
                <a:cubicBezTo>
                  <a:pt x="14" y="16"/>
                  <a:pt x="15" y="16"/>
                  <a:pt x="15" y="15"/>
                </a:cubicBezTo>
                <a:cubicBezTo>
                  <a:pt x="16" y="15"/>
                  <a:pt x="16" y="14"/>
                  <a:pt x="16" y="13"/>
                </a:cubicBezTo>
                <a:cubicBezTo>
                  <a:pt x="16" y="13"/>
                  <a:pt x="16" y="12"/>
                  <a:pt x="15" y="11"/>
                </a:cubicBezTo>
                <a:cubicBezTo>
                  <a:pt x="14" y="10"/>
                  <a:pt x="12" y="10"/>
                  <a:pt x="11" y="11"/>
                </a:cubicBezTo>
                <a:close/>
                <a:moveTo>
                  <a:pt x="109" y="11"/>
                </a:moveTo>
                <a:cubicBezTo>
                  <a:pt x="111" y="11"/>
                  <a:pt x="112" y="12"/>
                  <a:pt x="112" y="13"/>
                </a:cubicBezTo>
                <a:cubicBezTo>
                  <a:pt x="112" y="15"/>
                  <a:pt x="111" y="16"/>
                  <a:pt x="109" y="16"/>
                </a:cubicBezTo>
                <a:cubicBezTo>
                  <a:pt x="108" y="16"/>
                  <a:pt x="107" y="15"/>
                  <a:pt x="107" y="13"/>
                </a:cubicBezTo>
                <a:cubicBezTo>
                  <a:pt x="107" y="12"/>
                  <a:pt x="108" y="11"/>
                  <a:pt x="109" y="11"/>
                </a:cubicBezTo>
                <a:close/>
                <a:moveTo>
                  <a:pt x="120" y="11"/>
                </a:moveTo>
                <a:cubicBezTo>
                  <a:pt x="121" y="11"/>
                  <a:pt x="123" y="12"/>
                  <a:pt x="123" y="13"/>
                </a:cubicBezTo>
                <a:cubicBezTo>
                  <a:pt x="123" y="15"/>
                  <a:pt x="121" y="16"/>
                  <a:pt x="120" y="16"/>
                </a:cubicBezTo>
                <a:cubicBezTo>
                  <a:pt x="119" y="16"/>
                  <a:pt x="117" y="15"/>
                  <a:pt x="117" y="13"/>
                </a:cubicBezTo>
                <a:cubicBezTo>
                  <a:pt x="117" y="12"/>
                  <a:pt x="119" y="11"/>
                  <a:pt x="120" y="11"/>
                </a:cubicBezTo>
                <a:close/>
                <a:moveTo>
                  <a:pt x="77" y="11"/>
                </a:moveTo>
                <a:cubicBezTo>
                  <a:pt x="79" y="11"/>
                  <a:pt x="80" y="12"/>
                  <a:pt x="80" y="13"/>
                </a:cubicBezTo>
                <a:cubicBezTo>
                  <a:pt x="80" y="15"/>
                  <a:pt x="79" y="16"/>
                  <a:pt x="77" y="16"/>
                </a:cubicBezTo>
                <a:cubicBezTo>
                  <a:pt x="76" y="16"/>
                  <a:pt x="75" y="15"/>
                  <a:pt x="75" y="13"/>
                </a:cubicBezTo>
                <a:cubicBezTo>
                  <a:pt x="75" y="12"/>
                  <a:pt x="76" y="11"/>
                  <a:pt x="77" y="11"/>
                </a:cubicBezTo>
                <a:close/>
                <a:moveTo>
                  <a:pt x="88" y="11"/>
                </a:moveTo>
                <a:cubicBezTo>
                  <a:pt x="89" y="11"/>
                  <a:pt x="91" y="12"/>
                  <a:pt x="91" y="13"/>
                </a:cubicBezTo>
                <a:cubicBezTo>
                  <a:pt x="91" y="15"/>
                  <a:pt x="89" y="16"/>
                  <a:pt x="88" y="16"/>
                </a:cubicBezTo>
                <a:cubicBezTo>
                  <a:pt x="87" y="16"/>
                  <a:pt x="85" y="15"/>
                  <a:pt x="85" y="13"/>
                </a:cubicBezTo>
                <a:cubicBezTo>
                  <a:pt x="85" y="12"/>
                  <a:pt x="87" y="11"/>
                  <a:pt x="88" y="11"/>
                </a:cubicBezTo>
                <a:close/>
                <a:moveTo>
                  <a:pt x="67" y="11"/>
                </a:moveTo>
                <a:cubicBezTo>
                  <a:pt x="68" y="11"/>
                  <a:pt x="69" y="12"/>
                  <a:pt x="69" y="13"/>
                </a:cubicBezTo>
                <a:cubicBezTo>
                  <a:pt x="69" y="15"/>
                  <a:pt x="68" y="16"/>
                  <a:pt x="67" y="16"/>
                </a:cubicBezTo>
                <a:cubicBezTo>
                  <a:pt x="65" y="16"/>
                  <a:pt x="64" y="15"/>
                  <a:pt x="64" y="13"/>
                </a:cubicBezTo>
                <a:cubicBezTo>
                  <a:pt x="64" y="12"/>
                  <a:pt x="65" y="11"/>
                  <a:pt x="67" y="11"/>
                </a:cubicBezTo>
                <a:close/>
                <a:moveTo>
                  <a:pt x="99" y="11"/>
                </a:moveTo>
                <a:cubicBezTo>
                  <a:pt x="100" y="11"/>
                  <a:pt x="101" y="12"/>
                  <a:pt x="101" y="13"/>
                </a:cubicBezTo>
                <a:cubicBezTo>
                  <a:pt x="101" y="15"/>
                  <a:pt x="100" y="16"/>
                  <a:pt x="99" y="16"/>
                </a:cubicBezTo>
                <a:cubicBezTo>
                  <a:pt x="97" y="16"/>
                  <a:pt x="96" y="15"/>
                  <a:pt x="96" y="13"/>
                </a:cubicBezTo>
                <a:cubicBezTo>
                  <a:pt x="96" y="12"/>
                  <a:pt x="97" y="11"/>
                  <a:pt x="99" y="11"/>
                </a:cubicBezTo>
                <a:close/>
                <a:moveTo>
                  <a:pt x="45" y="11"/>
                </a:moveTo>
                <a:cubicBezTo>
                  <a:pt x="47" y="11"/>
                  <a:pt x="48" y="12"/>
                  <a:pt x="48" y="13"/>
                </a:cubicBezTo>
                <a:cubicBezTo>
                  <a:pt x="48" y="15"/>
                  <a:pt x="47" y="16"/>
                  <a:pt x="45" y="16"/>
                </a:cubicBezTo>
                <a:cubicBezTo>
                  <a:pt x="44" y="16"/>
                  <a:pt x="43" y="15"/>
                  <a:pt x="43" y="13"/>
                </a:cubicBezTo>
                <a:cubicBezTo>
                  <a:pt x="43" y="12"/>
                  <a:pt x="44" y="11"/>
                  <a:pt x="45" y="11"/>
                </a:cubicBezTo>
                <a:close/>
                <a:moveTo>
                  <a:pt x="35" y="11"/>
                </a:moveTo>
                <a:cubicBezTo>
                  <a:pt x="36" y="11"/>
                  <a:pt x="37" y="12"/>
                  <a:pt x="37" y="13"/>
                </a:cubicBezTo>
                <a:cubicBezTo>
                  <a:pt x="37" y="15"/>
                  <a:pt x="36" y="16"/>
                  <a:pt x="35" y="16"/>
                </a:cubicBezTo>
                <a:cubicBezTo>
                  <a:pt x="33" y="16"/>
                  <a:pt x="32" y="15"/>
                  <a:pt x="32" y="13"/>
                </a:cubicBezTo>
                <a:cubicBezTo>
                  <a:pt x="32" y="12"/>
                  <a:pt x="33" y="11"/>
                  <a:pt x="35" y="11"/>
                </a:cubicBezTo>
                <a:close/>
                <a:moveTo>
                  <a:pt x="24" y="11"/>
                </a:moveTo>
                <a:cubicBezTo>
                  <a:pt x="25" y="11"/>
                  <a:pt x="27" y="12"/>
                  <a:pt x="27" y="13"/>
                </a:cubicBezTo>
                <a:cubicBezTo>
                  <a:pt x="27" y="15"/>
                  <a:pt x="25" y="16"/>
                  <a:pt x="24" y="16"/>
                </a:cubicBezTo>
                <a:cubicBezTo>
                  <a:pt x="23" y="16"/>
                  <a:pt x="21" y="15"/>
                  <a:pt x="21" y="13"/>
                </a:cubicBezTo>
                <a:cubicBezTo>
                  <a:pt x="21" y="12"/>
                  <a:pt x="23" y="11"/>
                  <a:pt x="24" y="11"/>
                </a:cubicBezTo>
                <a:close/>
                <a:moveTo>
                  <a:pt x="56" y="11"/>
                </a:moveTo>
                <a:cubicBezTo>
                  <a:pt x="57" y="11"/>
                  <a:pt x="59" y="12"/>
                  <a:pt x="59" y="13"/>
                </a:cubicBezTo>
                <a:cubicBezTo>
                  <a:pt x="59" y="15"/>
                  <a:pt x="57" y="16"/>
                  <a:pt x="56" y="16"/>
                </a:cubicBezTo>
                <a:cubicBezTo>
                  <a:pt x="55" y="16"/>
                  <a:pt x="53" y="15"/>
                  <a:pt x="53" y="13"/>
                </a:cubicBezTo>
                <a:cubicBezTo>
                  <a:pt x="53" y="12"/>
                  <a:pt x="55" y="11"/>
                  <a:pt x="56" y="11"/>
                </a:cubicBezTo>
                <a:close/>
                <a:moveTo>
                  <a:pt x="131" y="16"/>
                </a:moveTo>
                <a:cubicBezTo>
                  <a:pt x="131" y="16"/>
                  <a:pt x="132" y="16"/>
                  <a:pt x="133" y="15"/>
                </a:cubicBezTo>
                <a:cubicBezTo>
                  <a:pt x="133" y="15"/>
                  <a:pt x="133" y="14"/>
                  <a:pt x="133" y="13"/>
                </a:cubicBezTo>
                <a:cubicBezTo>
                  <a:pt x="133" y="13"/>
                  <a:pt x="133" y="12"/>
                  <a:pt x="133" y="11"/>
                </a:cubicBezTo>
                <a:cubicBezTo>
                  <a:pt x="132" y="10"/>
                  <a:pt x="130" y="10"/>
                  <a:pt x="129" y="11"/>
                </a:cubicBezTo>
                <a:cubicBezTo>
                  <a:pt x="128" y="12"/>
                  <a:pt x="128" y="13"/>
                  <a:pt x="128" y="13"/>
                </a:cubicBezTo>
                <a:cubicBezTo>
                  <a:pt x="128" y="14"/>
                  <a:pt x="128" y="15"/>
                  <a:pt x="129" y="15"/>
                </a:cubicBezTo>
                <a:cubicBezTo>
                  <a:pt x="129" y="16"/>
                  <a:pt x="130" y="16"/>
                  <a:pt x="131" y="16"/>
                </a:cubicBezTo>
                <a:close/>
                <a:moveTo>
                  <a:pt x="131" y="26"/>
                </a:moveTo>
                <a:cubicBezTo>
                  <a:pt x="132" y="26"/>
                  <a:pt x="133" y="24"/>
                  <a:pt x="133" y="23"/>
                </a:cubicBezTo>
                <a:cubicBezTo>
                  <a:pt x="133" y="21"/>
                  <a:pt x="132" y="20"/>
                  <a:pt x="131" y="20"/>
                </a:cubicBezTo>
                <a:cubicBezTo>
                  <a:pt x="129" y="20"/>
                  <a:pt x="128" y="21"/>
                  <a:pt x="128" y="23"/>
                </a:cubicBezTo>
                <a:cubicBezTo>
                  <a:pt x="128" y="24"/>
                  <a:pt x="129" y="26"/>
                  <a:pt x="131" y="26"/>
                </a:cubicBezTo>
                <a:close/>
                <a:moveTo>
                  <a:pt x="131" y="35"/>
                </a:moveTo>
                <a:cubicBezTo>
                  <a:pt x="131" y="35"/>
                  <a:pt x="132" y="35"/>
                  <a:pt x="133" y="34"/>
                </a:cubicBezTo>
                <a:cubicBezTo>
                  <a:pt x="133" y="34"/>
                  <a:pt x="133" y="33"/>
                  <a:pt x="133" y="32"/>
                </a:cubicBezTo>
                <a:cubicBezTo>
                  <a:pt x="133" y="32"/>
                  <a:pt x="133" y="31"/>
                  <a:pt x="133" y="31"/>
                </a:cubicBezTo>
                <a:cubicBezTo>
                  <a:pt x="132" y="30"/>
                  <a:pt x="130" y="30"/>
                  <a:pt x="129" y="31"/>
                </a:cubicBezTo>
                <a:cubicBezTo>
                  <a:pt x="128" y="31"/>
                  <a:pt x="128" y="32"/>
                  <a:pt x="128" y="32"/>
                </a:cubicBezTo>
                <a:cubicBezTo>
                  <a:pt x="128" y="33"/>
                  <a:pt x="128" y="34"/>
                  <a:pt x="129" y="34"/>
                </a:cubicBezTo>
                <a:cubicBezTo>
                  <a:pt x="129" y="35"/>
                  <a:pt x="130" y="35"/>
                  <a:pt x="131" y="3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59" name="Freeform 1156">
            <a:extLst>
              <a:ext uri="{FF2B5EF4-FFF2-40B4-BE49-F238E27FC236}">
                <a16:creationId xmlns:a16="http://schemas.microsoft.com/office/drawing/2014/main" xmlns="" id="{DFA8608F-E4ED-46B6-88F0-362068126E88}"/>
              </a:ext>
            </a:extLst>
          </p:cNvPr>
          <p:cNvSpPr>
            <a:spLocks noEditPoints="1"/>
          </p:cNvSpPr>
          <p:nvPr/>
        </p:nvSpPr>
        <p:spPr bwMode="auto">
          <a:xfrm>
            <a:off x="9680575" y="4086225"/>
            <a:ext cx="539750" cy="552450"/>
          </a:xfrm>
          <a:custGeom>
            <a:avLst/>
            <a:gdLst>
              <a:gd name="T0" fmla="*/ 19 w 157"/>
              <a:gd name="T1" fmla="*/ 26 h 160"/>
              <a:gd name="T2" fmla="*/ 0 w 157"/>
              <a:gd name="T3" fmla="*/ 80 h 160"/>
              <a:gd name="T4" fmla="*/ 30 w 157"/>
              <a:gd name="T5" fmla="*/ 146 h 160"/>
              <a:gd name="T6" fmla="*/ 58 w 157"/>
              <a:gd name="T7" fmla="*/ 7 h 160"/>
              <a:gd name="T8" fmla="*/ 58 w 157"/>
              <a:gd name="T9" fmla="*/ 7 h 160"/>
              <a:gd name="T10" fmla="*/ 26 w 157"/>
              <a:gd name="T11" fmla="*/ 120 h 160"/>
              <a:gd name="T12" fmla="*/ 22 w 157"/>
              <a:gd name="T13" fmla="*/ 51 h 160"/>
              <a:gd name="T14" fmla="*/ 6 w 157"/>
              <a:gd name="T15" fmla="*/ 74 h 160"/>
              <a:gd name="T16" fmla="*/ 6 w 157"/>
              <a:gd name="T17" fmla="*/ 80 h 160"/>
              <a:gd name="T18" fmla="*/ 6 w 157"/>
              <a:gd name="T19" fmla="*/ 88 h 160"/>
              <a:gd name="T20" fmla="*/ 17 w 157"/>
              <a:gd name="T21" fmla="*/ 68 h 160"/>
              <a:gd name="T22" fmla="*/ 20 w 157"/>
              <a:gd name="T23" fmla="*/ 103 h 160"/>
              <a:gd name="T24" fmla="*/ 8 w 157"/>
              <a:gd name="T25" fmla="*/ 102 h 160"/>
              <a:gd name="T26" fmla="*/ 25 w 157"/>
              <a:gd name="T27" fmla="*/ 41 h 160"/>
              <a:gd name="T28" fmla="*/ 37 w 157"/>
              <a:gd name="T29" fmla="*/ 17 h 160"/>
              <a:gd name="T30" fmla="*/ 36 w 157"/>
              <a:gd name="T31" fmla="*/ 25 h 160"/>
              <a:gd name="T32" fmla="*/ 37 w 157"/>
              <a:gd name="T33" fmla="*/ 137 h 160"/>
              <a:gd name="T34" fmla="*/ 59 w 157"/>
              <a:gd name="T35" fmla="*/ 153 h 160"/>
              <a:gd name="T36" fmla="*/ 55 w 157"/>
              <a:gd name="T37" fmla="*/ 151 h 160"/>
              <a:gd name="T38" fmla="*/ 79 w 157"/>
              <a:gd name="T39" fmla="*/ 154 h 160"/>
              <a:gd name="T40" fmla="*/ 69 w 157"/>
              <a:gd name="T41" fmla="*/ 152 h 160"/>
              <a:gd name="T42" fmla="*/ 29 w 157"/>
              <a:gd name="T43" fmla="*/ 112 h 160"/>
              <a:gd name="T44" fmla="*/ 25 w 157"/>
              <a:gd name="T45" fmla="*/ 103 h 160"/>
              <a:gd name="T46" fmla="*/ 23 w 157"/>
              <a:gd name="T47" fmla="*/ 93 h 160"/>
              <a:gd name="T48" fmla="*/ 22 w 157"/>
              <a:gd name="T49" fmla="*/ 80 h 160"/>
              <a:gd name="T50" fmla="*/ 23 w 157"/>
              <a:gd name="T51" fmla="*/ 67 h 160"/>
              <a:gd name="T52" fmla="*/ 25 w 157"/>
              <a:gd name="T53" fmla="*/ 57 h 160"/>
              <a:gd name="T54" fmla="*/ 29 w 157"/>
              <a:gd name="T55" fmla="*/ 48 h 160"/>
              <a:gd name="T56" fmla="*/ 69 w 157"/>
              <a:gd name="T57" fmla="*/ 8 h 160"/>
              <a:gd name="T58" fmla="*/ 79 w 157"/>
              <a:gd name="T59" fmla="*/ 6 h 160"/>
              <a:gd name="T60" fmla="*/ 107 w 157"/>
              <a:gd name="T61" fmla="*/ 132 h 160"/>
              <a:gd name="T62" fmla="*/ 111 w 157"/>
              <a:gd name="T63" fmla="*/ 133 h 160"/>
              <a:gd name="T64" fmla="*/ 123 w 157"/>
              <a:gd name="T65" fmla="*/ 126 h 160"/>
              <a:gd name="T66" fmla="*/ 79 w 157"/>
              <a:gd name="T67" fmla="*/ 139 h 160"/>
              <a:gd name="T68" fmla="*/ 51 w 157"/>
              <a:gd name="T69" fmla="*/ 33 h 160"/>
              <a:gd name="T70" fmla="*/ 55 w 157"/>
              <a:gd name="T71" fmla="*/ 33 h 160"/>
              <a:gd name="T72" fmla="*/ 139 w 157"/>
              <a:gd name="T73" fmla="*/ 88 h 160"/>
              <a:gd name="T74" fmla="*/ 127 w 157"/>
              <a:gd name="T75" fmla="*/ 38 h 160"/>
              <a:gd name="T76" fmla="*/ 130 w 157"/>
              <a:gd name="T77" fmla="*/ 42 h 160"/>
              <a:gd name="T78" fmla="*/ 136 w 157"/>
              <a:gd name="T79" fmla="*/ 108 h 160"/>
              <a:gd name="T80" fmla="*/ 73 w 157"/>
              <a:gd name="T81" fmla="*/ 23 h 160"/>
              <a:gd name="T82" fmla="*/ 36 w 157"/>
              <a:gd name="T83" fmla="*/ 94 h 160"/>
              <a:gd name="T84" fmla="*/ 40 w 157"/>
              <a:gd name="T85" fmla="*/ 96 h 160"/>
              <a:gd name="T86" fmla="*/ 41 w 157"/>
              <a:gd name="T87" fmla="*/ 59 h 160"/>
              <a:gd name="T88" fmla="*/ 35 w 157"/>
              <a:gd name="T89" fmla="*/ 72 h 160"/>
              <a:gd name="T90" fmla="*/ 48 w 157"/>
              <a:gd name="T91" fmla="*/ 115 h 160"/>
              <a:gd name="T92" fmla="*/ 51 w 157"/>
              <a:gd name="T93" fmla="*/ 119 h 160"/>
              <a:gd name="T94" fmla="*/ 138 w 157"/>
              <a:gd name="T95" fmla="*/ 57 h 160"/>
              <a:gd name="T96" fmla="*/ 59 w 157"/>
              <a:gd name="T97" fmla="*/ 130 h 160"/>
              <a:gd name="T98" fmla="*/ 87 w 157"/>
              <a:gd name="T99" fmla="*/ 23 h 160"/>
              <a:gd name="T100" fmla="*/ 87 w 157"/>
              <a:gd name="T101" fmla="*/ 18 h 160"/>
              <a:gd name="T102" fmla="*/ 115 w 157"/>
              <a:gd name="T103" fmla="*/ 30 h 160"/>
              <a:gd name="T104" fmla="*/ 99 w 157"/>
              <a:gd name="T105" fmla="*/ 51 h 160"/>
              <a:gd name="T106" fmla="*/ 77 w 157"/>
              <a:gd name="T107" fmla="*/ 56 h 160"/>
              <a:gd name="T108" fmla="*/ 65 w 157"/>
              <a:gd name="T109" fmla="*/ 56 h 160"/>
              <a:gd name="T110" fmla="*/ 85 w 157"/>
              <a:gd name="T111" fmla="*/ 90 h 160"/>
              <a:gd name="T112" fmla="*/ 85 w 157"/>
              <a:gd name="T113" fmla="*/ 109 h 160"/>
              <a:gd name="T114" fmla="*/ 97 w 157"/>
              <a:gd name="T115" fmla="*/ 109 h 160"/>
              <a:gd name="T116" fmla="*/ 91 w 157"/>
              <a:gd name="T117" fmla="*/ 92 h 160"/>
              <a:gd name="T118" fmla="*/ 109 w 157"/>
              <a:gd name="T119" fmla="*/ 57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57" h="160">
                <a:moveTo>
                  <a:pt x="87" y="0"/>
                </a:moveTo>
                <a:cubicBezTo>
                  <a:pt x="84" y="0"/>
                  <a:pt x="81" y="0"/>
                  <a:pt x="79" y="1"/>
                </a:cubicBezTo>
                <a:cubicBezTo>
                  <a:pt x="76" y="0"/>
                  <a:pt x="73" y="0"/>
                  <a:pt x="70" y="0"/>
                </a:cubicBezTo>
                <a:cubicBezTo>
                  <a:pt x="57" y="0"/>
                  <a:pt x="44" y="4"/>
                  <a:pt x="34" y="12"/>
                </a:cubicBezTo>
                <a:cubicBezTo>
                  <a:pt x="34" y="12"/>
                  <a:pt x="34" y="12"/>
                  <a:pt x="34" y="12"/>
                </a:cubicBezTo>
                <a:cubicBezTo>
                  <a:pt x="28" y="16"/>
                  <a:pt x="23" y="20"/>
                  <a:pt x="19" y="26"/>
                </a:cubicBezTo>
                <a:cubicBezTo>
                  <a:pt x="19" y="26"/>
                  <a:pt x="19" y="26"/>
                  <a:pt x="19" y="26"/>
                </a:cubicBezTo>
                <a:cubicBezTo>
                  <a:pt x="14" y="31"/>
                  <a:pt x="11" y="37"/>
                  <a:pt x="8" y="43"/>
                </a:cubicBezTo>
                <a:cubicBezTo>
                  <a:pt x="8" y="43"/>
                  <a:pt x="8" y="43"/>
                  <a:pt x="8" y="43"/>
                </a:cubicBezTo>
                <a:cubicBezTo>
                  <a:pt x="6" y="48"/>
                  <a:pt x="4" y="52"/>
                  <a:pt x="3" y="57"/>
                </a:cubicBezTo>
                <a:cubicBezTo>
                  <a:pt x="3" y="57"/>
                  <a:pt x="3" y="57"/>
                  <a:pt x="3" y="58"/>
                </a:cubicBezTo>
                <a:cubicBezTo>
                  <a:pt x="1" y="65"/>
                  <a:pt x="0" y="72"/>
                  <a:pt x="0" y="80"/>
                </a:cubicBezTo>
                <a:cubicBezTo>
                  <a:pt x="0" y="92"/>
                  <a:pt x="2" y="104"/>
                  <a:pt x="7" y="114"/>
                </a:cubicBezTo>
                <a:cubicBezTo>
                  <a:pt x="7" y="114"/>
                  <a:pt x="7" y="114"/>
                  <a:pt x="7" y="114"/>
                </a:cubicBezTo>
                <a:cubicBezTo>
                  <a:pt x="9" y="120"/>
                  <a:pt x="13" y="126"/>
                  <a:pt x="16" y="131"/>
                </a:cubicBezTo>
                <a:cubicBezTo>
                  <a:pt x="16" y="131"/>
                  <a:pt x="17" y="132"/>
                  <a:pt x="17" y="132"/>
                </a:cubicBezTo>
                <a:cubicBezTo>
                  <a:pt x="21" y="137"/>
                  <a:pt x="25" y="141"/>
                  <a:pt x="30" y="145"/>
                </a:cubicBezTo>
                <a:cubicBezTo>
                  <a:pt x="30" y="145"/>
                  <a:pt x="30" y="146"/>
                  <a:pt x="30" y="146"/>
                </a:cubicBezTo>
                <a:cubicBezTo>
                  <a:pt x="42" y="155"/>
                  <a:pt x="55" y="160"/>
                  <a:pt x="70" y="160"/>
                </a:cubicBezTo>
                <a:cubicBezTo>
                  <a:pt x="73" y="160"/>
                  <a:pt x="76" y="160"/>
                  <a:pt x="79" y="159"/>
                </a:cubicBezTo>
                <a:cubicBezTo>
                  <a:pt x="81" y="160"/>
                  <a:pt x="84" y="160"/>
                  <a:pt x="87" y="160"/>
                </a:cubicBezTo>
                <a:cubicBezTo>
                  <a:pt x="126" y="160"/>
                  <a:pt x="157" y="124"/>
                  <a:pt x="157" y="80"/>
                </a:cubicBezTo>
                <a:cubicBezTo>
                  <a:pt x="157" y="36"/>
                  <a:pt x="126" y="0"/>
                  <a:pt x="87" y="0"/>
                </a:cubicBezTo>
                <a:close/>
                <a:moveTo>
                  <a:pt x="58" y="7"/>
                </a:moveTo>
                <a:cubicBezTo>
                  <a:pt x="57" y="8"/>
                  <a:pt x="56" y="8"/>
                  <a:pt x="55" y="9"/>
                </a:cubicBezTo>
                <a:cubicBezTo>
                  <a:pt x="55" y="9"/>
                  <a:pt x="54" y="9"/>
                  <a:pt x="54" y="10"/>
                </a:cubicBezTo>
                <a:cubicBezTo>
                  <a:pt x="53" y="10"/>
                  <a:pt x="52" y="11"/>
                  <a:pt x="51" y="11"/>
                </a:cubicBezTo>
                <a:cubicBezTo>
                  <a:pt x="46" y="11"/>
                  <a:pt x="46" y="11"/>
                  <a:pt x="46" y="11"/>
                </a:cubicBezTo>
                <a:cubicBezTo>
                  <a:pt x="50" y="9"/>
                  <a:pt x="54" y="8"/>
                  <a:pt x="59" y="7"/>
                </a:cubicBezTo>
                <a:cubicBezTo>
                  <a:pt x="58" y="7"/>
                  <a:pt x="58" y="7"/>
                  <a:pt x="58" y="7"/>
                </a:cubicBezTo>
                <a:close/>
                <a:moveTo>
                  <a:pt x="30" y="127"/>
                </a:moveTo>
                <a:cubicBezTo>
                  <a:pt x="20" y="127"/>
                  <a:pt x="20" y="127"/>
                  <a:pt x="20" y="127"/>
                </a:cubicBezTo>
                <a:cubicBezTo>
                  <a:pt x="18" y="123"/>
                  <a:pt x="15" y="120"/>
                  <a:pt x="14" y="116"/>
                </a:cubicBezTo>
                <a:cubicBezTo>
                  <a:pt x="24" y="116"/>
                  <a:pt x="24" y="116"/>
                  <a:pt x="24" y="116"/>
                </a:cubicBezTo>
                <a:cubicBezTo>
                  <a:pt x="24" y="117"/>
                  <a:pt x="25" y="118"/>
                  <a:pt x="25" y="119"/>
                </a:cubicBezTo>
                <a:cubicBezTo>
                  <a:pt x="26" y="119"/>
                  <a:pt x="26" y="120"/>
                  <a:pt x="26" y="120"/>
                </a:cubicBezTo>
                <a:cubicBezTo>
                  <a:pt x="27" y="121"/>
                  <a:pt x="27" y="122"/>
                  <a:pt x="28" y="123"/>
                </a:cubicBezTo>
                <a:cubicBezTo>
                  <a:pt x="28" y="124"/>
                  <a:pt x="28" y="124"/>
                  <a:pt x="28" y="124"/>
                </a:cubicBezTo>
                <a:cubicBezTo>
                  <a:pt x="29" y="125"/>
                  <a:pt x="29" y="126"/>
                  <a:pt x="30" y="127"/>
                </a:cubicBezTo>
                <a:close/>
                <a:moveTo>
                  <a:pt x="12" y="47"/>
                </a:moveTo>
                <a:cubicBezTo>
                  <a:pt x="23" y="47"/>
                  <a:pt x="23" y="47"/>
                  <a:pt x="23" y="47"/>
                </a:cubicBezTo>
                <a:cubicBezTo>
                  <a:pt x="22" y="48"/>
                  <a:pt x="22" y="49"/>
                  <a:pt x="22" y="51"/>
                </a:cubicBezTo>
                <a:cubicBezTo>
                  <a:pt x="21" y="51"/>
                  <a:pt x="21" y="51"/>
                  <a:pt x="21" y="52"/>
                </a:cubicBezTo>
                <a:cubicBezTo>
                  <a:pt x="21" y="53"/>
                  <a:pt x="20" y="54"/>
                  <a:pt x="20" y="55"/>
                </a:cubicBezTo>
                <a:cubicBezTo>
                  <a:pt x="9" y="55"/>
                  <a:pt x="9" y="55"/>
                  <a:pt x="9" y="55"/>
                </a:cubicBezTo>
                <a:cubicBezTo>
                  <a:pt x="10" y="52"/>
                  <a:pt x="11" y="50"/>
                  <a:pt x="12" y="47"/>
                </a:cubicBezTo>
                <a:close/>
                <a:moveTo>
                  <a:pt x="6" y="80"/>
                </a:moveTo>
                <a:cubicBezTo>
                  <a:pt x="6" y="78"/>
                  <a:pt x="6" y="76"/>
                  <a:pt x="6" y="74"/>
                </a:cubicBezTo>
                <a:cubicBezTo>
                  <a:pt x="17" y="74"/>
                  <a:pt x="17" y="74"/>
                  <a:pt x="17" y="74"/>
                </a:cubicBezTo>
                <a:cubicBezTo>
                  <a:pt x="17" y="75"/>
                  <a:pt x="17" y="75"/>
                  <a:pt x="17" y="75"/>
                </a:cubicBezTo>
                <a:cubicBezTo>
                  <a:pt x="17" y="76"/>
                  <a:pt x="17" y="78"/>
                  <a:pt x="17" y="80"/>
                </a:cubicBezTo>
                <a:cubicBezTo>
                  <a:pt x="17" y="81"/>
                  <a:pt x="17" y="82"/>
                  <a:pt x="17" y="83"/>
                </a:cubicBezTo>
                <a:cubicBezTo>
                  <a:pt x="6" y="83"/>
                  <a:pt x="6" y="83"/>
                  <a:pt x="6" y="83"/>
                </a:cubicBezTo>
                <a:cubicBezTo>
                  <a:pt x="6" y="82"/>
                  <a:pt x="6" y="81"/>
                  <a:pt x="6" y="80"/>
                </a:cubicBezTo>
                <a:close/>
                <a:moveTo>
                  <a:pt x="17" y="88"/>
                </a:moveTo>
                <a:cubicBezTo>
                  <a:pt x="17" y="89"/>
                  <a:pt x="17" y="91"/>
                  <a:pt x="17" y="92"/>
                </a:cubicBezTo>
                <a:cubicBezTo>
                  <a:pt x="17" y="92"/>
                  <a:pt x="17" y="92"/>
                  <a:pt x="17" y="92"/>
                </a:cubicBezTo>
                <a:cubicBezTo>
                  <a:pt x="18" y="94"/>
                  <a:pt x="18" y="95"/>
                  <a:pt x="18" y="97"/>
                </a:cubicBezTo>
                <a:cubicBezTo>
                  <a:pt x="7" y="97"/>
                  <a:pt x="7" y="97"/>
                  <a:pt x="7" y="97"/>
                </a:cubicBezTo>
                <a:cubicBezTo>
                  <a:pt x="7" y="94"/>
                  <a:pt x="6" y="91"/>
                  <a:pt x="6" y="88"/>
                </a:cubicBezTo>
                <a:lnTo>
                  <a:pt x="17" y="88"/>
                </a:lnTo>
                <a:close/>
                <a:moveTo>
                  <a:pt x="19" y="61"/>
                </a:moveTo>
                <a:cubicBezTo>
                  <a:pt x="19" y="61"/>
                  <a:pt x="19" y="61"/>
                  <a:pt x="18" y="62"/>
                </a:cubicBezTo>
                <a:cubicBezTo>
                  <a:pt x="18" y="62"/>
                  <a:pt x="18" y="62"/>
                  <a:pt x="18" y="63"/>
                </a:cubicBezTo>
                <a:cubicBezTo>
                  <a:pt x="18" y="64"/>
                  <a:pt x="18" y="66"/>
                  <a:pt x="17" y="68"/>
                </a:cubicBezTo>
                <a:cubicBezTo>
                  <a:pt x="17" y="68"/>
                  <a:pt x="17" y="68"/>
                  <a:pt x="17" y="68"/>
                </a:cubicBezTo>
                <a:cubicBezTo>
                  <a:pt x="17" y="68"/>
                  <a:pt x="17" y="69"/>
                  <a:pt x="17" y="69"/>
                </a:cubicBezTo>
                <a:cubicBezTo>
                  <a:pt x="6" y="69"/>
                  <a:pt x="6" y="69"/>
                  <a:pt x="6" y="69"/>
                </a:cubicBezTo>
                <a:cubicBezTo>
                  <a:pt x="7" y="66"/>
                  <a:pt x="7" y="63"/>
                  <a:pt x="8" y="61"/>
                </a:cubicBezTo>
                <a:lnTo>
                  <a:pt x="19" y="61"/>
                </a:lnTo>
                <a:close/>
                <a:moveTo>
                  <a:pt x="19" y="102"/>
                </a:moveTo>
                <a:cubicBezTo>
                  <a:pt x="19" y="102"/>
                  <a:pt x="19" y="103"/>
                  <a:pt x="20" y="103"/>
                </a:cubicBezTo>
                <a:cubicBezTo>
                  <a:pt x="20" y="103"/>
                  <a:pt x="20" y="103"/>
                  <a:pt x="20" y="103"/>
                </a:cubicBezTo>
                <a:cubicBezTo>
                  <a:pt x="20" y="105"/>
                  <a:pt x="21" y="107"/>
                  <a:pt x="21" y="108"/>
                </a:cubicBezTo>
                <a:cubicBezTo>
                  <a:pt x="21" y="109"/>
                  <a:pt x="21" y="109"/>
                  <a:pt x="22" y="109"/>
                </a:cubicBezTo>
                <a:cubicBezTo>
                  <a:pt x="22" y="110"/>
                  <a:pt x="22" y="110"/>
                  <a:pt x="22" y="110"/>
                </a:cubicBezTo>
                <a:cubicBezTo>
                  <a:pt x="11" y="110"/>
                  <a:pt x="11" y="110"/>
                  <a:pt x="11" y="110"/>
                </a:cubicBezTo>
                <a:cubicBezTo>
                  <a:pt x="10" y="108"/>
                  <a:pt x="9" y="105"/>
                  <a:pt x="8" y="102"/>
                </a:cubicBezTo>
                <a:lnTo>
                  <a:pt x="19" y="102"/>
                </a:lnTo>
                <a:close/>
                <a:moveTo>
                  <a:pt x="28" y="36"/>
                </a:moveTo>
                <a:cubicBezTo>
                  <a:pt x="28" y="36"/>
                  <a:pt x="28" y="36"/>
                  <a:pt x="28" y="37"/>
                </a:cubicBezTo>
                <a:cubicBezTo>
                  <a:pt x="27" y="38"/>
                  <a:pt x="27" y="39"/>
                  <a:pt x="26" y="40"/>
                </a:cubicBezTo>
                <a:cubicBezTo>
                  <a:pt x="26" y="40"/>
                  <a:pt x="26" y="41"/>
                  <a:pt x="25" y="41"/>
                </a:cubicBezTo>
                <a:cubicBezTo>
                  <a:pt x="25" y="41"/>
                  <a:pt x="25" y="41"/>
                  <a:pt x="25" y="41"/>
                </a:cubicBezTo>
                <a:cubicBezTo>
                  <a:pt x="15" y="41"/>
                  <a:pt x="15" y="41"/>
                  <a:pt x="15" y="41"/>
                </a:cubicBezTo>
                <a:cubicBezTo>
                  <a:pt x="17" y="37"/>
                  <a:pt x="19" y="34"/>
                  <a:pt x="22" y="30"/>
                </a:cubicBezTo>
                <a:cubicBezTo>
                  <a:pt x="32" y="30"/>
                  <a:pt x="32" y="30"/>
                  <a:pt x="32" y="30"/>
                </a:cubicBezTo>
                <a:cubicBezTo>
                  <a:pt x="31" y="31"/>
                  <a:pt x="31" y="31"/>
                  <a:pt x="31" y="32"/>
                </a:cubicBezTo>
                <a:cubicBezTo>
                  <a:pt x="30" y="33"/>
                  <a:pt x="29" y="34"/>
                  <a:pt x="28" y="36"/>
                </a:cubicBezTo>
                <a:close/>
                <a:moveTo>
                  <a:pt x="37" y="17"/>
                </a:moveTo>
                <a:cubicBezTo>
                  <a:pt x="44" y="17"/>
                  <a:pt x="44" y="17"/>
                  <a:pt x="44" y="17"/>
                </a:cubicBezTo>
                <a:cubicBezTo>
                  <a:pt x="43" y="17"/>
                  <a:pt x="43" y="18"/>
                  <a:pt x="42" y="18"/>
                </a:cubicBezTo>
                <a:cubicBezTo>
                  <a:pt x="42" y="19"/>
                  <a:pt x="41" y="19"/>
                  <a:pt x="40" y="20"/>
                </a:cubicBezTo>
                <a:cubicBezTo>
                  <a:pt x="40" y="21"/>
                  <a:pt x="39" y="21"/>
                  <a:pt x="39" y="22"/>
                </a:cubicBezTo>
                <a:cubicBezTo>
                  <a:pt x="38" y="22"/>
                  <a:pt x="38" y="23"/>
                  <a:pt x="37" y="23"/>
                </a:cubicBezTo>
                <a:cubicBezTo>
                  <a:pt x="37" y="24"/>
                  <a:pt x="36" y="24"/>
                  <a:pt x="36" y="25"/>
                </a:cubicBezTo>
                <a:cubicBezTo>
                  <a:pt x="27" y="25"/>
                  <a:pt x="27" y="25"/>
                  <a:pt x="27" y="25"/>
                </a:cubicBezTo>
                <a:cubicBezTo>
                  <a:pt x="30" y="22"/>
                  <a:pt x="33" y="19"/>
                  <a:pt x="37" y="17"/>
                </a:cubicBezTo>
                <a:close/>
                <a:moveTo>
                  <a:pt x="24" y="132"/>
                </a:moveTo>
                <a:cubicBezTo>
                  <a:pt x="34" y="132"/>
                  <a:pt x="34" y="132"/>
                  <a:pt x="34" y="132"/>
                </a:cubicBezTo>
                <a:cubicBezTo>
                  <a:pt x="34" y="133"/>
                  <a:pt x="34" y="133"/>
                  <a:pt x="35" y="134"/>
                </a:cubicBezTo>
                <a:cubicBezTo>
                  <a:pt x="36" y="135"/>
                  <a:pt x="36" y="136"/>
                  <a:pt x="37" y="137"/>
                </a:cubicBezTo>
                <a:cubicBezTo>
                  <a:pt x="38" y="137"/>
                  <a:pt x="38" y="138"/>
                  <a:pt x="39" y="138"/>
                </a:cubicBezTo>
                <a:cubicBezTo>
                  <a:pt x="39" y="139"/>
                  <a:pt x="40" y="139"/>
                  <a:pt x="40" y="140"/>
                </a:cubicBezTo>
                <a:cubicBezTo>
                  <a:pt x="41" y="140"/>
                  <a:pt x="41" y="140"/>
                  <a:pt x="41" y="141"/>
                </a:cubicBezTo>
                <a:cubicBezTo>
                  <a:pt x="33" y="141"/>
                  <a:pt x="33" y="141"/>
                  <a:pt x="33" y="141"/>
                </a:cubicBezTo>
                <a:cubicBezTo>
                  <a:pt x="30" y="138"/>
                  <a:pt x="27" y="135"/>
                  <a:pt x="24" y="132"/>
                </a:cubicBezTo>
                <a:close/>
                <a:moveTo>
                  <a:pt x="59" y="153"/>
                </a:moveTo>
                <a:cubicBezTo>
                  <a:pt x="52" y="152"/>
                  <a:pt x="46" y="149"/>
                  <a:pt x="41" y="146"/>
                </a:cubicBezTo>
                <a:cubicBezTo>
                  <a:pt x="47" y="146"/>
                  <a:pt x="47" y="146"/>
                  <a:pt x="47" y="146"/>
                </a:cubicBezTo>
                <a:cubicBezTo>
                  <a:pt x="48" y="146"/>
                  <a:pt x="48" y="147"/>
                  <a:pt x="49" y="147"/>
                </a:cubicBezTo>
                <a:cubicBezTo>
                  <a:pt x="49" y="147"/>
                  <a:pt x="50" y="148"/>
                  <a:pt x="50" y="148"/>
                </a:cubicBezTo>
                <a:cubicBezTo>
                  <a:pt x="51" y="149"/>
                  <a:pt x="52" y="150"/>
                  <a:pt x="54" y="150"/>
                </a:cubicBezTo>
                <a:cubicBezTo>
                  <a:pt x="54" y="151"/>
                  <a:pt x="55" y="151"/>
                  <a:pt x="55" y="151"/>
                </a:cubicBezTo>
                <a:cubicBezTo>
                  <a:pt x="56" y="152"/>
                  <a:pt x="57" y="152"/>
                  <a:pt x="58" y="153"/>
                </a:cubicBezTo>
                <a:cubicBezTo>
                  <a:pt x="58" y="153"/>
                  <a:pt x="58" y="153"/>
                  <a:pt x="59" y="153"/>
                </a:cubicBezTo>
                <a:close/>
                <a:moveTo>
                  <a:pt x="87" y="154"/>
                </a:moveTo>
                <a:cubicBezTo>
                  <a:pt x="85" y="154"/>
                  <a:pt x="83" y="154"/>
                  <a:pt x="80" y="154"/>
                </a:cubicBezTo>
                <a:cubicBezTo>
                  <a:pt x="79" y="154"/>
                  <a:pt x="79" y="154"/>
                  <a:pt x="79" y="154"/>
                </a:cubicBezTo>
                <a:cubicBezTo>
                  <a:pt x="79" y="154"/>
                  <a:pt x="79" y="154"/>
                  <a:pt x="79" y="154"/>
                </a:cubicBezTo>
                <a:cubicBezTo>
                  <a:pt x="78" y="154"/>
                  <a:pt x="77" y="154"/>
                  <a:pt x="76" y="153"/>
                </a:cubicBezTo>
                <a:cubicBezTo>
                  <a:pt x="76" y="153"/>
                  <a:pt x="76" y="153"/>
                  <a:pt x="76" y="153"/>
                </a:cubicBezTo>
                <a:cubicBezTo>
                  <a:pt x="75" y="153"/>
                  <a:pt x="74" y="153"/>
                  <a:pt x="73" y="153"/>
                </a:cubicBezTo>
                <a:cubicBezTo>
                  <a:pt x="73" y="153"/>
                  <a:pt x="73" y="153"/>
                  <a:pt x="73" y="153"/>
                </a:cubicBezTo>
                <a:cubicBezTo>
                  <a:pt x="72" y="152"/>
                  <a:pt x="71" y="152"/>
                  <a:pt x="70" y="152"/>
                </a:cubicBezTo>
                <a:cubicBezTo>
                  <a:pt x="70" y="152"/>
                  <a:pt x="70" y="152"/>
                  <a:pt x="69" y="152"/>
                </a:cubicBezTo>
                <a:cubicBezTo>
                  <a:pt x="69" y="152"/>
                  <a:pt x="68" y="151"/>
                  <a:pt x="67" y="151"/>
                </a:cubicBezTo>
                <a:cubicBezTo>
                  <a:pt x="67" y="151"/>
                  <a:pt x="66" y="151"/>
                  <a:pt x="66" y="150"/>
                </a:cubicBezTo>
                <a:cubicBezTo>
                  <a:pt x="65" y="150"/>
                  <a:pt x="65" y="150"/>
                  <a:pt x="65" y="150"/>
                </a:cubicBezTo>
                <a:cubicBezTo>
                  <a:pt x="50" y="144"/>
                  <a:pt x="37" y="131"/>
                  <a:pt x="30" y="116"/>
                </a:cubicBezTo>
                <a:cubicBezTo>
                  <a:pt x="30" y="115"/>
                  <a:pt x="30" y="115"/>
                  <a:pt x="30" y="115"/>
                </a:cubicBezTo>
                <a:cubicBezTo>
                  <a:pt x="29" y="114"/>
                  <a:pt x="29" y="113"/>
                  <a:pt x="29" y="112"/>
                </a:cubicBezTo>
                <a:cubicBezTo>
                  <a:pt x="28" y="112"/>
                  <a:pt x="28" y="112"/>
                  <a:pt x="28" y="111"/>
                </a:cubicBezTo>
                <a:cubicBezTo>
                  <a:pt x="28" y="111"/>
                  <a:pt x="28" y="110"/>
                  <a:pt x="27" y="109"/>
                </a:cubicBezTo>
                <a:cubicBezTo>
                  <a:pt x="27" y="109"/>
                  <a:pt x="27" y="108"/>
                  <a:pt x="27" y="108"/>
                </a:cubicBezTo>
                <a:cubicBezTo>
                  <a:pt x="27" y="107"/>
                  <a:pt x="26" y="107"/>
                  <a:pt x="26" y="106"/>
                </a:cubicBezTo>
                <a:cubicBezTo>
                  <a:pt x="26" y="106"/>
                  <a:pt x="26" y="105"/>
                  <a:pt x="26" y="105"/>
                </a:cubicBezTo>
                <a:cubicBezTo>
                  <a:pt x="26" y="104"/>
                  <a:pt x="25" y="103"/>
                  <a:pt x="25" y="103"/>
                </a:cubicBezTo>
                <a:cubicBezTo>
                  <a:pt x="25" y="102"/>
                  <a:pt x="25" y="102"/>
                  <a:pt x="25" y="101"/>
                </a:cubicBezTo>
                <a:cubicBezTo>
                  <a:pt x="25" y="101"/>
                  <a:pt x="24" y="100"/>
                  <a:pt x="24" y="99"/>
                </a:cubicBezTo>
                <a:cubicBezTo>
                  <a:pt x="24" y="99"/>
                  <a:pt x="24" y="98"/>
                  <a:pt x="24" y="98"/>
                </a:cubicBezTo>
                <a:cubicBezTo>
                  <a:pt x="24" y="97"/>
                  <a:pt x="24" y="97"/>
                  <a:pt x="24" y="96"/>
                </a:cubicBezTo>
                <a:cubicBezTo>
                  <a:pt x="23" y="95"/>
                  <a:pt x="23" y="95"/>
                  <a:pt x="23" y="94"/>
                </a:cubicBezTo>
                <a:cubicBezTo>
                  <a:pt x="23" y="94"/>
                  <a:pt x="23" y="93"/>
                  <a:pt x="23" y="93"/>
                </a:cubicBezTo>
                <a:cubicBezTo>
                  <a:pt x="23" y="92"/>
                  <a:pt x="23" y="91"/>
                  <a:pt x="23" y="91"/>
                </a:cubicBezTo>
                <a:cubicBezTo>
                  <a:pt x="23" y="90"/>
                  <a:pt x="23" y="90"/>
                  <a:pt x="23" y="89"/>
                </a:cubicBezTo>
                <a:cubicBezTo>
                  <a:pt x="22" y="88"/>
                  <a:pt x="22" y="88"/>
                  <a:pt x="22" y="87"/>
                </a:cubicBezTo>
                <a:cubicBezTo>
                  <a:pt x="22" y="87"/>
                  <a:pt x="22" y="86"/>
                  <a:pt x="22" y="85"/>
                </a:cubicBezTo>
                <a:cubicBezTo>
                  <a:pt x="22" y="85"/>
                  <a:pt x="22" y="84"/>
                  <a:pt x="22" y="84"/>
                </a:cubicBezTo>
                <a:cubicBezTo>
                  <a:pt x="22" y="82"/>
                  <a:pt x="22" y="81"/>
                  <a:pt x="22" y="80"/>
                </a:cubicBezTo>
                <a:cubicBezTo>
                  <a:pt x="22" y="79"/>
                  <a:pt x="22" y="78"/>
                  <a:pt x="22" y="76"/>
                </a:cubicBezTo>
                <a:cubicBezTo>
                  <a:pt x="22" y="76"/>
                  <a:pt x="22" y="75"/>
                  <a:pt x="22" y="75"/>
                </a:cubicBezTo>
                <a:cubicBezTo>
                  <a:pt x="22" y="74"/>
                  <a:pt x="22" y="73"/>
                  <a:pt x="22" y="73"/>
                </a:cubicBezTo>
                <a:cubicBezTo>
                  <a:pt x="22" y="72"/>
                  <a:pt x="22" y="72"/>
                  <a:pt x="23" y="71"/>
                </a:cubicBezTo>
                <a:cubicBezTo>
                  <a:pt x="23" y="70"/>
                  <a:pt x="23" y="70"/>
                  <a:pt x="23" y="69"/>
                </a:cubicBezTo>
                <a:cubicBezTo>
                  <a:pt x="23" y="69"/>
                  <a:pt x="23" y="68"/>
                  <a:pt x="23" y="67"/>
                </a:cubicBezTo>
                <a:cubicBezTo>
                  <a:pt x="23" y="67"/>
                  <a:pt x="23" y="66"/>
                  <a:pt x="23" y="66"/>
                </a:cubicBezTo>
                <a:cubicBezTo>
                  <a:pt x="23" y="65"/>
                  <a:pt x="23" y="65"/>
                  <a:pt x="24" y="64"/>
                </a:cubicBezTo>
                <a:cubicBezTo>
                  <a:pt x="24" y="63"/>
                  <a:pt x="24" y="63"/>
                  <a:pt x="24" y="62"/>
                </a:cubicBezTo>
                <a:cubicBezTo>
                  <a:pt x="24" y="62"/>
                  <a:pt x="24" y="61"/>
                  <a:pt x="24" y="61"/>
                </a:cubicBezTo>
                <a:cubicBezTo>
                  <a:pt x="24" y="60"/>
                  <a:pt x="25" y="59"/>
                  <a:pt x="25" y="59"/>
                </a:cubicBezTo>
                <a:cubicBezTo>
                  <a:pt x="25" y="58"/>
                  <a:pt x="25" y="58"/>
                  <a:pt x="25" y="57"/>
                </a:cubicBezTo>
                <a:cubicBezTo>
                  <a:pt x="25" y="57"/>
                  <a:pt x="26" y="56"/>
                  <a:pt x="26" y="55"/>
                </a:cubicBezTo>
                <a:cubicBezTo>
                  <a:pt x="26" y="55"/>
                  <a:pt x="26" y="54"/>
                  <a:pt x="26" y="54"/>
                </a:cubicBezTo>
                <a:cubicBezTo>
                  <a:pt x="26" y="53"/>
                  <a:pt x="27" y="53"/>
                  <a:pt x="27" y="52"/>
                </a:cubicBezTo>
                <a:cubicBezTo>
                  <a:pt x="27" y="52"/>
                  <a:pt x="27" y="51"/>
                  <a:pt x="27" y="51"/>
                </a:cubicBezTo>
                <a:cubicBezTo>
                  <a:pt x="28" y="50"/>
                  <a:pt x="28" y="49"/>
                  <a:pt x="28" y="49"/>
                </a:cubicBezTo>
                <a:cubicBezTo>
                  <a:pt x="28" y="48"/>
                  <a:pt x="28" y="48"/>
                  <a:pt x="29" y="48"/>
                </a:cubicBezTo>
                <a:cubicBezTo>
                  <a:pt x="29" y="47"/>
                  <a:pt x="29" y="46"/>
                  <a:pt x="30" y="45"/>
                </a:cubicBezTo>
                <a:cubicBezTo>
                  <a:pt x="30" y="45"/>
                  <a:pt x="30" y="45"/>
                  <a:pt x="30" y="44"/>
                </a:cubicBezTo>
                <a:cubicBezTo>
                  <a:pt x="37" y="29"/>
                  <a:pt x="50" y="16"/>
                  <a:pt x="65" y="10"/>
                </a:cubicBezTo>
                <a:cubicBezTo>
                  <a:pt x="65" y="10"/>
                  <a:pt x="65" y="10"/>
                  <a:pt x="66" y="10"/>
                </a:cubicBezTo>
                <a:cubicBezTo>
                  <a:pt x="66" y="9"/>
                  <a:pt x="67" y="9"/>
                  <a:pt x="67" y="9"/>
                </a:cubicBezTo>
                <a:cubicBezTo>
                  <a:pt x="68" y="9"/>
                  <a:pt x="69" y="8"/>
                  <a:pt x="69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1" y="8"/>
                  <a:pt x="72" y="8"/>
                  <a:pt x="73" y="7"/>
                </a:cubicBezTo>
                <a:cubicBezTo>
                  <a:pt x="73" y="7"/>
                  <a:pt x="73" y="7"/>
                  <a:pt x="73" y="7"/>
                </a:cubicBezTo>
                <a:cubicBezTo>
                  <a:pt x="74" y="7"/>
                  <a:pt x="75" y="7"/>
                  <a:pt x="76" y="7"/>
                </a:cubicBezTo>
                <a:cubicBezTo>
                  <a:pt x="76" y="7"/>
                  <a:pt x="76" y="7"/>
                  <a:pt x="76" y="7"/>
                </a:cubicBezTo>
                <a:cubicBezTo>
                  <a:pt x="77" y="6"/>
                  <a:pt x="78" y="6"/>
                  <a:pt x="79" y="6"/>
                </a:cubicBezTo>
                <a:cubicBezTo>
                  <a:pt x="79" y="6"/>
                  <a:pt x="79" y="6"/>
                  <a:pt x="79" y="6"/>
                </a:cubicBezTo>
                <a:cubicBezTo>
                  <a:pt x="80" y="6"/>
                  <a:pt x="80" y="6"/>
                  <a:pt x="80" y="6"/>
                </a:cubicBezTo>
                <a:cubicBezTo>
                  <a:pt x="83" y="6"/>
                  <a:pt x="85" y="6"/>
                  <a:pt x="87" y="6"/>
                </a:cubicBezTo>
                <a:cubicBezTo>
                  <a:pt x="123" y="6"/>
                  <a:pt x="152" y="39"/>
                  <a:pt x="152" y="80"/>
                </a:cubicBezTo>
                <a:cubicBezTo>
                  <a:pt x="152" y="121"/>
                  <a:pt x="123" y="154"/>
                  <a:pt x="87" y="154"/>
                </a:cubicBezTo>
                <a:close/>
                <a:moveTo>
                  <a:pt x="107" y="132"/>
                </a:moveTo>
                <a:cubicBezTo>
                  <a:pt x="105" y="133"/>
                  <a:pt x="104" y="133"/>
                  <a:pt x="102" y="134"/>
                </a:cubicBezTo>
                <a:cubicBezTo>
                  <a:pt x="101" y="134"/>
                  <a:pt x="100" y="136"/>
                  <a:pt x="101" y="137"/>
                </a:cubicBezTo>
                <a:cubicBezTo>
                  <a:pt x="101" y="138"/>
                  <a:pt x="102" y="139"/>
                  <a:pt x="103" y="139"/>
                </a:cubicBezTo>
                <a:cubicBezTo>
                  <a:pt x="104" y="139"/>
                  <a:pt x="104" y="139"/>
                  <a:pt x="104" y="139"/>
                </a:cubicBezTo>
                <a:cubicBezTo>
                  <a:pt x="106" y="138"/>
                  <a:pt x="108" y="138"/>
                  <a:pt x="109" y="137"/>
                </a:cubicBezTo>
                <a:cubicBezTo>
                  <a:pt x="111" y="136"/>
                  <a:pt x="111" y="134"/>
                  <a:pt x="111" y="133"/>
                </a:cubicBezTo>
                <a:cubicBezTo>
                  <a:pt x="110" y="132"/>
                  <a:pt x="108" y="131"/>
                  <a:pt x="107" y="132"/>
                </a:cubicBezTo>
                <a:close/>
                <a:moveTo>
                  <a:pt x="123" y="119"/>
                </a:moveTo>
                <a:cubicBezTo>
                  <a:pt x="122" y="120"/>
                  <a:pt x="121" y="121"/>
                  <a:pt x="119" y="123"/>
                </a:cubicBezTo>
                <a:cubicBezTo>
                  <a:pt x="118" y="124"/>
                  <a:pt x="118" y="125"/>
                  <a:pt x="119" y="126"/>
                </a:cubicBezTo>
                <a:cubicBezTo>
                  <a:pt x="120" y="127"/>
                  <a:pt x="121" y="127"/>
                  <a:pt x="121" y="127"/>
                </a:cubicBezTo>
                <a:cubicBezTo>
                  <a:pt x="122" y="127"/>
                  <a:pt x="123" y="127"/>
                  <a:pt x="123" y="126"/>
                </a:cubicBezTo>
                <a:cubicBezTo>
                  <a:pt x="125" y="125"/>
                  <a:pt x="126" y="124"/>
                  <a:pt x="127" y="122"/>
                </a:cubicBezTo>
                <a:cubicBezTo>
                  <a:pt x="128" y="121"/>
                  <a:pt x="128" y="119"/>
                  <a:pt x="127" y="118"/>
                </a:cubicBezTo>
                <a:cubicBezTo>
                  <a:pt x="126" y="117"/>
                  <a:pt x="124" y="117"/>
                  <a:pt x="123" y="119"/>
                </a:cubicBezTo>
                <a:close/>
                <a:moveTo>
                  <a:pt x="87" y="137"/>
                </a:moveTo>
                <a:cubicBezTo>
                  <a:pt x="85" y="137"/>
                  <a:pt x="83" y="137"/>
                  <a:pt x="82" y="136"/>
                </a:cubicBezTo>
                <a:cubicBezTo>
                  <a:pt x="80" y="136"/>
                  <a:pt x="79" y="137"/>
                  <a:pt x="79" y="139"/>
                </a:cubicBezTo>
                <a:cubicBezTo>
                  <a:pt x="79" y="140"/>
                  <a:pt x="80" y="142"/>
                  <a:pt x="81" y="142"/>
                </a:cubicBezTo>
                <a:cubicBezTo>
                  <a:pt x="83" y="142"/>
                  <a:pt x="85" y="142"/>
                  <a:pt x="87" y="142"/>
                </a:cubicBezTo>
                <a:cubicBezTo>
                  <a:pt x="87" y="142"/>
                  <a:pt x="87" y="142"/>
                  <a:pt x="87" y="142"/>
                </a:cubicBezTo>
                <a:cubicBezTo>
                  <a:pt x="89" y="142"/>
                  <a:pt x="90" y="141"/>
                  <a:pt x="90" y="139"/>
                </a:cubicBezTo>
                <a:cubicBezTo>
                  <a:pt x="90" y="138"/>
                  <a:pt x="88" y="137"/>
                  <a:pt x="87" y="137"/>
                </a:cubicBezTo>
                <a:close/>
                <a:moveTo>
                  <a:pt x="51" y="33"/>
                </a:moveTo>
                <a:cubicBezTo>
                  <a:pt x="49" y="35"/>
                  <a:pt x="48" y="36"/>
                  <a:pt x="47" y="38"/>
                </a:cubicBezTo>
                <a:cubicBezTo>
                  <a:pt x="46" y="39"/>
                  <a:pt x="46" y="41"/>
                  <a:pt x="47" y="42"/>
                </a:cubicBezTo>
                <a:cubicBezTo>
                  <a:pt x="48" y="42"/>
                  <a:pt x="48" y="42"/>
                  <a:pt x="49" y="42"/>
                </a:cubicBezTo>
                <a:cubicBezTo>
                  <a:pt x="50" y="42"/>
                  <a:pt x="51" y="42"/>
                  <a:pt x="51" y="41"/>
                </a:cubicBezTo>
                <a:cubicBezTo>
                  <a:pt x="52" y="40"/>
                  <a:pt x="53" y="39"/>
                  <a:pt x="55" y="37"/>
                </a:cubicBezTo>
                <a:cubicBezTo>
                  <a:pt x="56" y="36"/>
                  <a:pt x="56" y="35"/>
                  <a:pt x="55" y="33"/>
                </a:cubicBezTo>
                <a:cubicBezTo>
                  <a:pt x="53" y="32"/>
                  <a:pt x="52" y="32"/>
                  <a:pt x="51" y="33"/>
                </a:cubicBezTo>
                <a:close/>
                <a:moveTo>
                  <a:pt x="139" y="77"/>
                </a:moveTo>
                <a:cubicBezTo>
                  <a:pt x="137" y="77"/>
                  <a:pt x="136" y="78"/>
                  <a:pt x="136" y="80"/>
                </a:cubicBezTo>
                <a:cubicBezTo>
                  <a:pt x="136" y="82"/>
                  <a:pt x="136" y="83"/>
                  <a:pt x="136" y="85"/>
                </a:cubicBezTo>
                <a:cubicBezTo>
                  <a:pt x="136" y="87"/>
                  <a:pt x="137" y="88"/>
                  <a:pt x="138" y="88"/>
                </a:cubicBezTo>
                <a:cubicBezTo>
                  <a:pt x="139" y="88"/>
                  <a:pt x="139" y="88"/>
                  <a:pt x="139" y="88"/>
                </a:cubicBezTo>
                <a:cubicBezTo>
                  <a:pt x="140" y="88"/>
                  <a:pt x="141" y="87"/>
                  <a:pt x="141" y="85"/>
                </a:cubicBezTo>
                <a:cubicBezTo>
                  <a:pt x="142" y="84"/>
                  <a:pt x="142" y="82"/>
                  <a:pt x="142" y="80"/>
                </a:cubicBezTo>
                <a:cubicBezTo>
                  <a:pt x="142" y="80"/>
                  <a:pt x="142" y="80"/>
                  <a:pt x="142" y="80"/>
                </a:cubicBezTo>
                <a:cubicBezTo>
                  <a:pt x="142" y="78"/>
                  <a:pt x="140" y="77"/>
                  <a:pt x="139" y="77"/>
                </a:cubicBezTo>
                <a:close/>
                <a:moveTo>
                  <a:pt x="130" y="42"/>
                </a:moveTo>
                <a:cubicBezTo>
                  <a:pt x="129" y="41"/>
                  <a:pt x="128" y="39"/>
                  <a:pt x="127" y="38"/>
                </a:cubicBezTo>
                <a:cubicBezTo>
                  <a:pt x="126" y="36"/>
                  <a:pt x="124" y="36"/>
                  <a:pt x="123" y="37"/>
                </a:cubicBezTo>
                <a:cubicBezTo>
                  <a:pt x="122" y="38"/>
                  <a:pt x="122" y="40"/>
                  <a:pt x="123" y="41"/>
                </a:cubicBezTo>
                <a:cubicBezTo>
                  <a:pt x="124" y="42"/>
                  <a:pt x="125" y="44"/>
                  <a:pt x="126" y="45"/>
                </a:cubicBezTo>
                <a:cubicBezTo>
                  <a:pt x="126" y="46"/>
                  <a:pt x="127" y="46"/>
                  <a:pt x="128" y="46"/>
                </a:cubicBezTo>
                <a:cubicBezTo>
                  <a:pt x="129" y="46"/>
                  <a:pt x="129" y="46"/>
                  <a:pt x="130" y="46"/>
                </a:cubicBezTo>
                <a:cubicBezTo>
                  <a:pt x="131" y="45"/>
                  <a:pt x="131" y="43"/>
                  <a:pt x="130" y="42"/>
                </a:cubicBezTo>
                <a:close/>
                <a:moveTo>
                  <a:pt x="136" y="99"/>
                </a:moveTo>
                <a:cubicBezTo>
                  <a:pt x="135" y="98"/>
                  <a:pt x="133" y="99"/>
                  <a:pt x="133" y="100"/>
                </a:cubicBezTo>
                <a:cubicBezTo>
                  <a:pt x="132" y="102"/>
                  <a:pt x="132" y="104"/>
                  <a:pt x="131" y="105"/>
                </a:cubicBezTo>
                <a:cubicBezTo>
                  <a:pt x="130" y="107"/>
                  <a:pt x="131" y="108"/>
                  <a:pt x="132" y="109"/>
                </a:cubicBezTo>
                <a:cubicBezTo>
                  <a:pt x="133" y="109"/>
                  <a:pt x="133" y="109"/>
                  <a:pt x="133" y="109"/>
                </a:cubicBezTo>
                <a:cubicBezTo>
                  <a:pt x="134" y="109"/>
                  <a:pt x="136" y="109"/>
                  <a:pt x="136" y="108"/>
                </a:cubicBezTo>
                <a:cubicBezTo>
                  <a:pt x="137" y="106"/>
                  <a:pt x="137" y="104"/>
                  <a:pt x="138" y="102"/>
                </a:cubicBezTo>
                <a:cubicBezTo>
                  <a:pt x="139" y="101"/>
                  <a:pt x="138" y="99"/>
                  <a:pt x="136" y="99"/>
                </a:cubicBezTo>
                <a:close/>
                <a:moveTo>
                  <a:pt x="66" y="29"/>
                </a:moveTo>
                <a:cubicBezTo>
                  <a:pt x="66" y="29"/>
                  <a:pt x="67" y="28"/>
                  <a:pt x="67" y="28"/>
                </a:cubicBezTo>
                <a:cubicBezTo>
                  <a:pt x="69" y="27"/>
                  <a:pt x="70" y="27"/>
                  <a:pt x="72" y="26"/>
                </a:cubicBezTo>
                <a:cubicBezTo>
                  <a:pt x="73" y="26"/>
                  <a:pt x="74" y="24"/>
                  <a:pt x="73" y="23"/>
                </a:cubicBezTo>
                <a:cubicBezTo>
                  <a:pt x="73" y="21"/>
                  <a:pt x="71" y="20"/>
                  <a:pt x="70" y="21"/>
                </a:cubicBezTo>
                <a:cubicBezTo>
                  <a:pt x="68" y="22"/>
                  <a:pt x="66" y="22"/>
                  <a:pt x="64" y="23"/>
                </a:cubicBezTo>
                <a:cubicBezTo>
                  <a:pt x="63" y="24"/>
                  <a:pt x="63" y="26"/>
                  <a:pt x="63" y="27"/>
                </a:cubicBezTo>
                <a:cubicBezTo>
                  <a:pt x="64" y="28"/>
                  <a:pt x="65" y="29"/>
                  <a:pt x="66" y="29"/>
                </a:cubicBezTo>
                <a:close/>
                <a:moveTo>
                  <a:pt x="40" y="96"/>
                </a:moveTo>
                <a:cubicBezTo>
                  <a:pt x="39" y="94"/>
                  <a:pt x="38" y="93"/>
                  <a:pt x="36" y="94"/>
                </a:cubicBezTo>
                <a:cubicBezTo>
                  <a:pt x="35" y="94"/>
                  <a:pt x="34" y="95"/>
                  <a:pt x="34" y="97"/>
                </a:cubicBezTo>
                <a:cubicBezTo>
                  <a:pt x="35" y="99"/>
                  <a:pt x="35" y="101"/>
                  <a:pt x="36" y="102"/>
                </a:cubicBezTo>
                <a:cubicBezTo>
                  <a:pt x="36" y="104"/>
                  <a:pt x="37" y="104"/>
                  <a:pt x="38" y="104"/>
                </a:cubicBezTo>
                <a:cubicBezTo>
                  <a:pt x="39" y="104"/>
                  <a:pt x="39" y="104"/>
                  <a:pt x="39" y="104"/>
                </a:cubicBezTo>
                <a:cubicBezTo>
                  <a:pt x="41" y="104"/>
                  <a:pt x="42" y="102"/>
                  <a:pt x="41" y="101"/>
                </a:cubicBezTo>
                <a:cubicBezTo>
                  <a:pt x="41" y="99"/>
                  <a:pt x="40" y="97"/>
                  <a:pt x="40" y="96"/>
                </a:cubicBezTo>
                <a:close/>
                <a:moveTo>
                  <a:pt x="42" y="51"/>
                </a:moveTo>
                <a:cubicBezTo>
                  <a:pt x="40" y="50"/>
                  <a:pt x="38" y="51"/>
                  <a:pt x="38" y="52"/>
                </a:cubicBezTo>
                <a:cubicBezTo>
                  <a:pt x="37" y="54"/>
                  <a:pt x="36" y="56"/>
                  <a:pt x="36" y="58"/>
                </a:cubicBezTo>
                <a:cubicBezTo>
                  <a:pt x="35" y="59"/>
                  <a:pt x="36" y="61"/>
                  <a:pt x="38" y="61"/>
                </a:cubicBezTo>
                <a:cubicBezTo>
                  <a:pt x="38" y="61"/>
                  <a:pt x="38" y="61"/>
                  <a:pt x="38" y="61"/>
                </a:cubicBezTo>
                <a:cubicBezTo>
                  <a:pt x="40" y="61"/>
                  <a:pt x="41" y="61"/>
                  <a:pt x="41" y="59"/>
                </a:cubicBezTo>
                <a:cubicBezTo>
                  <a:pt x="42" y="58"/>
                  <a:pt x="42" y="56"/>
                  <a:pt x="43" y="55"/>
                </a:cubicBezTo>
                <a:cubicBezTo>
                  <a:pt x="44" y="53"/>
                  <a:pt x="43" y="52"/>
                  <a:pt x="42" y="51"/>
                </a:cubicBezTo>
                <a:close/>
                <a:moveTo>
                  <a:pt x="38" y="80"/>
                </a:moveTo>
                <a:cubicBezTo>
                  <a:pt x="38" y="80"/>
                  <a:pt x="38" y="80"/>
                  <a:pt x="38" y="80"/>
                </a:cubicBezTo>
                <a:cubicBezTo>
                  <a:pt x="38" y="78"/>
                  <a:pt x="38" y="76"/>
                  <a:pt x="38" y="75"/>
                </a:cubicBezTo>
                <a:cubicBezTo>
                  <a:pt x="38" y="73"/>
                  <a:pt x="37" y="72"/>
                  <a:pt x="35" y="72"/>
                </a:cubicBezTo>
                <a:cubicBezTo>
                  <a:pt x="34" y="72"/>
                  <a:pt x="33" y="73"/>
                  <a:pt x="32" y="74"/>
                </a:cubicBezTo>
                <a:cubicBezTo>
                  <a:pt x="32" y="76"/>
                  <a:pt x="32" y="78"/>
                  <a:pt x="32" y="80"/>
                </a:cubicBezTo>
                <a:cubicBezTo>
                  <a:pt x="32" y="80"/>
                  <a:pt x="32" y="80"/>
                  <a:pt x="32" y="80"/>
                </a:cubicBezTo>
                <a:cubicBezTo>
                  <a:pt x="32" y="82"/>
                  <a:pt x="33" y="83"/>
                  <a:pt x="35" y="83"/>
                </a:cubicBezTo>
                <a:cubicBezTo>
                  <a:pt x="36" y="83"/>
                  <a:pt x="38" y="82"/>
                  <a:pt x="38" y="80"/>
                </a:cubicBezTo>
                <a:close/>
                <a:moveTo>
                  <a:pt x="48" y="115"/>
                </a:moveTo>
                <a:cubicBezTo>
                  <a:pt x="47" y="113"/>
                  <a:pt x="45" y="113"/>
                  <a:pt x="44" y="114"/>
                </a:cubicBezTo>
                <a:cubicBezTo>
                  <a:pt x="43" y="115"/>
                  <a:pt x="43" y="116"/>
                  <a:pt x="43" y="118"/>
                </a:cubicBezTo>
                <a:cubicBezTo>
                  <a:pt x="45" y="119"/>
                  <a:pt x="46" y="121"/>
                  <a:pt x="47" y="122"/>
                </a:cubicBezTo>
                <a:cubicBezTo>
                  <a:pt x="47" y="123"/>
                  <a:pt x="48" y="123"/>
                  <a:pt x="49" y="123"/>
                </a:cubicBezTo>
                <a:cubicBezTo>
                  <a:pt x="50" y="123"/>
                  <a:pt x="50" y="123"/>
                  <a:pt x="51" y="123"/>
                </a:cubicBezTo>
                <a:cubicBezTo>
                  <a:pt x="52" y="122"/>
                  <a:pt x="52" y="120"/>
                  <a:pt x="51" y="119"/>
                </a:cubicBezTo>
                <a:cubicBezTo>
                  <a:pt x="50" y="118"/>
                  <a:pt x="49" y="116"/>
                  <a:pt x="48" y="115"/>
                </a:cubicBezTo>
                <a:close/>
                <a:moveTo>
                  <a:pt x="134" y="64"/>
                </a:moveTo>
                <a:cubicBezTo>
                  <a:pt x="134" y="66"/>
                  <a:pt x="136" y="66"/>
                  <a:pt x="137" y="66"/>
                </a:cubicBezTo>
                <a:cubicBezTo>
                  <a:pt x="137" y="66"/>
                  <a:pt x="137" y="66"/>
                  <a:pt x="138" y="66"/>
                </a:cubicBezTo>
                <a:cubicBezTo>
                  <a:pt x="139" y="66"/>
                  <a:pt x="140" y="64"/>
                  <a:pt x="140" y="63"/>
                </a:cubicBezTo>
                <a:cubicBezTo>
                  <a:pt x="139" y="61"/>
                  <a:pt x="139" y="59"/>
                  <a:pt x="138" y="57"/>
                </a:cubicBezTo>
                <a:cubicBezTo>
                  <a:pt x="137" y="56"/>
                  <a:pt x="136" y="55"/>
                  <a:pt x="134" y="56"/>
                </a:cubicBezTo>
                <a:cubicBezTo>
                  <a:pt x="133" y="56"/>
                  <a:pt x="132" y="58"/>
                  <a:pt x="133" y="59"/>
                </a:cubicBezTo>
                <a:cubicBezTo>
                  <a:pt x="133" y="61"/>
                  <a:pt x="134" y="63"/>
                  <a:pt x="134" y="64"/>
                </a:cubicBezTo>
                <a:close/>
                <a:moveTo>
                  <a:pt x="67" y="132"/>
                </a:moveTo>
                <a:cubicBezTo>
                  <a:pt x="66" y="131"/>
                  <a:pt x="64" y="130"/>
                  <a:pt x="63" y="129"/>
                </a:cubicBezTo>
                <a:cubicBezTo>
                  <a:pt x="61" y="128"/>
                  <a:pt x="60" y="129"/>
                  <a:pt x="59" y="130"/>
                </a:cubicBezTo>
                <a:cubicBezTo>
                  <a:pt x="58" y="131"/>
                  <a:pt x="58" y="133"/>
                  <a:pt x="60" y="134"/>
                </a:cubicBezTo>
                <a:cubicBezTo>
                  <a:pt x="61" y="135"/>
                  <a:pt x="63" y="136"/>
                  <a:pt x="65" y="137"/>
                </a:cubicBezTo>
                <a:cubicBezTo>
                  <a:pt x="65" y="137"/>
                  <a:pt x="65" y="137"/>
                  <a:pt x="66" y="137"/>
                </a:cubicBezTo>
                <a:cubicBezTo>
                  <a:pt x="67" y="137"/>
                  <a:pt x="68" y="137"/>
                  <a:pt x="68" y="136"/>
                </a:cubicBezTo>
                <a:cubicBezTo>
                  <a:pt x="69" y="134"/>
                  <a:pt x="68" y="133"/>
                  <a:pt x="67" y="132"/>
                </a:cubicBezTo>
                <a:close/>
                <a:moveTo>
                  <a:pt x="87" y="23"/>
                </a:moveTo>
                <a:cubicBezTo>
                  <a:pt x="89" y="23"/>
                  <a:pt x="90" y="23"/>
                  <a:pt x="92" y="24"/>
                </a:cubicBezTo>
                <a:cubicBezTo>
                  <a:pt x="92" y="24"/>
                  <a:pt x="92" y="24"/>
                  <a:pt x="92" y="24"/>
                </a:cubicBezTo>
                <a:cubicBezTo>
                  <a:pt x="94" y="24"/>
                  <a:pt x="95" y="23"/>
                  <a:pt x="95" y="21"/>
                </a:cubicBezTo>
                <a:cubicBezTo>
                  <a:pt x="95" y="20"/>
                  <a:pt x="94" y="18"/>
                  <a:pt x="93" y="18"/>
                </a:cubicBezTo>
                <a:cubicBezTo>
                  <a:pt x="91" y="18"/>
                  <a:pt x="89" y="18"/>
                  <a:pt x="87" y="18"/>
                </a:cubicBezTo>
                <a:cubicBezTo>
                  <a:pt x="87" y="18"/>
                  <a:pt x="87" y="18"/>
                  <a:pt x="87" y="18"/>
                </a:cubicBezTo>
                <a:cubicBezTo>
                  <a:pt x="85" y="18"/>
                  <a:pt x="84" y="19"/>
                  <a:pt x="84" y="21"/>
                </a:cubicBezTo>
                <a:cubicBezTo>
                  <a:pt x="84" y="22"/>
                  <a:pt x="85" y="23"/>
                  <a:pt x="87" y="23"/>
                </a:cubicBezTo>
                <a:close/>
                <a:moveTo>
                  <a:pt x="107" y="28"/>
                </a:moveTo>
                <a:cubicBezTo>
                  <a:pt x="108" y="29"/>
                  <a:pt x="110" y="30"/>
                  <a:pt x="111" y="31"/>
                </a:cubicBezTo>
                <a:cubicBezTo>
                  <a:pt x="112" y="31"/>
                  <a:pt x="112" y="31"/>
                  <a:pt x="113" y="31"/>
                </a:cubicBezTo>
                <a:cubicBezTo>
                  <a:pt x="113" y="31"/>
                  <a:pt x="114" y="31"/>
                  <a:pt x="115" y="30"/>
                </a:cubicBezTo>
                <a:cubicBezTo>
                  <a:pt x="116" y="29"/>
                  <a:pt x="115" y="27"/>
                  <a:pt x="114" y="26"/>
                </a:cubicBezTo>
                <a:cubicBezTo>
                  <a:pt x="112" y="25"/>
                  <a:pt x="111" y="24"/>
                  <a:pt x="109" y="23"/>
                </a:cubicBezTo>
                <a:cubicBezTo>
                  <a:pt x="108" y="22"/>
                  <a:pt x="106" y="23"/>
                  <a:pt x="105" y="24"/>
                </a:cubicBezTo>
                <a:cubicBezTo>
                  <a:pt x="105" y="26"/>
                  <a:pt x="105" y="27"/>
                  <a:pt x="107" y="28"/>
                </a:cubicBezTo>
                <a:close/>
                <a:moveTo>
                  <a:pt x="116" y="51"/>
                </a:moveTo>
                <a:cubicBezTo>
                  <a:pt x="99" y="51"/>
                  <a:pt x="99" y="51"/>
                  <a:pt x="99" y="51"/>
                </a:cubicBezTo>
                <a:cubicBezTo>
                  <a:pt x="97" y="51"/>
                  <a:pt x="96" y="52"/>
                  <a:pt x="96" y="54"/>
                </a:cubicBezTo>
                <a:cubicBezTo>
                  <a:pt x="96" y="55"/>
                  <a:pt x="97" y="56"/>
                  <a:pt x="99" y="56"/>
                </a:cubicBezTo>
                <a:cubicBezTo>
                  <a:pt x="103" y="56"/>
                  <a:pt x="103" y="56"/>
                  <a:pt x="103" y="56"/>
                </a:cubicBezTo>
                <a:cubicBezTo>
                  <a:pt x="88" y="80"/>
                  <a:pt x="88" y="80"/>
                  <a:pt x="88" y="80"/>
                </a:cubicBezTo>
                <a:cubicBezTo>
                  <a:pt x="72" y="56"/>
                  <a:pt x="72" y="56"/>
                  <a:pt x="72" y="56"/>
                </a:cubicBezTo>
                <a:cubicBezTo>
                  <a:pt x="77" y="56"/>
                  <a:pt x="77" y="56"/>
                  <a:pt x="77" y="56"/>
                </a:cubicBezTo>
                <a:cubicBezTo>
                  <a:pt x="79" y="56"/>
                  <a:pt x="80" y="55"/>
                  <a:pt x="80" y="54"/>
                </a:cubicBezTo>
                <a:cubicBezTo>
                  <a:pt x="80" y="52"/>
                  <a:pt x="79" y="51"/>
                  <a:pt x="77" y="51"/>
                </a:cubicBezTo>
                <a:cubicBezTo>
                  <a:pt x="60" y="51"/>
                  <a:pt x="60" y="51"/>
                  <a:pt x="60" y="51"/>
                </a:cubicBezTo>
                <a:cubicBezTo>
                  <a:pt x="58" y="51"/>
                  <a:pt x="57" y="52"/>
                  <a:pt x="57" y="54"/>
                </a:cubicBezTo>
                <a:cubicBezTo>
                  <a:pt x="57" y="55"/>
                  <a:pt x="58" y="56"/>
                  <a:pt x="60" y="56"/>
                </a:cubicBezTo>
                <a:cubicBezTo>
                  <a:pt x="65" y="56"/>
                  <a:pt x="65" y="56"/>
                  <a:pt x="65" y="56"/>
                </a:cubicBezTo>
                <a:cubicBezTo>
                  <a:pt x="65" y="56"/>
                  <a:pt x="66" y="57"/>
                  <a:pt x="66" y="57"/>
                </a:cubicBezTo>
                <a:cubicBezTo>
                  <a:pt x="83" y="84"/>
                  <a:pt x="83" y="84"/>
                  <a:pt x="83" y="84"/>
                </a:cubicBezTo>
                <a:cubicBezTo>
                  <a:pt x="74" y="84"/>
                  <a:pt x="74" y="84"/>
                  <a:pt x="74" y="84"/>
                </a:cubicBezTo>
                <a:cubicBezTo>
                  <a:pt x="72" y="84"/>
                  <a:pt x="71" y="85"/>
                  <a:pt x="71" y="87"/>
                </a:cubicBezTo>
                <a:cubicBezTo>
                  <a:pt x="71" y="88"/>
                  <a:pt x="72" y="90"/>
                  <a:pt x="74" y="90"/>
                </a:cubicBezTo>
                <a:cubicBezTo>
                  <a:pt x="85" y="90"/>
                  <a:pt x="85" y="90"/>
                  <a:pt x="85" y="90"/>
                </a:cubicBezTo>
                <a:cubicBezTo>
                  <a:pt x="85" y="92"/>
                  <a:pt x="85" y="92"/>
                  <a:pt x="85" y="92"/>
                </a:cubicBezTo>
                <a:cubicBezTo>
                  <a:pt x="74" y="92"/>
                  <a:pt x="74" y="92"/>
                  <a:pt x="74" y="92"/>
                </a:cubicBezTo>
                <a:cubicBezTo>
                  <a:pt x="72" y="92"/>
                  <a:pt x="71" y="93"/>
                  <a:pt x="71" y="95"/>
                </a:cubicBezTo>
                <a:cubicBezTo>
                  <a:pt x="71" y="97"/>
                  <a:pt x="72" y="98"/>
                  <a:pt x="74" y="98"/>
                </a:cubicBezTo>
                <a:cubicBezTo>
                  <a:pt x="85" y="98"/>
                  <a:pt x="85" y="98"/>
                  <a:pt x="85" y="98"/>
                </a:cubicBezTo>
                <a:cubicBezTo>
                  <a:pt x="85" y="109"/>
                  <a:pt x="85" y="109"/>
                  <a:pt x="85" y="109"/>
                </a:cubicBezTo>
                <a:cubicBezTo>
                  <a:pt x="79" y="109"/>
                  <a:pt x="79" y="109"/>
                  <a:pt x="79" y="109"/>
                </a:cubicBezTo>
                <a:cubicBezTo>
                  <a:pt x="77" y="109"/>
                  <a:pt x="76" y="110"/>
                  <a:pt x="76" y="112"/>
                </a:cubicBezTo>
                <a:cubicBezTo>
                  <a:pt x="76" y="113"/>
                  <a:pt x="77" y="114"/>
                  <a:pt x="79" y="114"/>
                </a:cubicBezTo>
                <a:cubicBezTo>
                  <a:pt x="97" y="114"/>
                  <a:pt x="97" y="114"/>
                  <a:pt x="97" y="114"/>
                </a:cubicBezTo>
                <a:cubicBezTo>
                  <a:pt x="99" y="114"/>
                  <a:pt x="100" y="113"/>
                  <a:pt x="100" y="112"/>
                </a:cubicBezTo>
                <a:cubicBezTo>
                  <a:pt x="100" y="110"/>
                  <a:pt x="99" y="109"/>
                  <a:pt x="97" y="109"/>
                </a:cubicBezTo>
                <a:cubicBezTo>
                  <a:pt x="91" y="109"/>
                  <a:pt x="91" y="109"/>
                  <a:pt x="91" y="109"/>
                </a:cubicBezTo>
                <a:cubicBezTo>
                  <a:pt x="91" y="98"/>
                  <a:pt x="91" y="98"/>
                  <a:pt x="91" y="98"/>
                </a:cubicBezTo>
                <a:cubicBezTo>
                  <a:pt x="102" y="98"/>
                  <a:pt x="102" y="98"/>
                  <a:pt x="102" y="98"/>
                </a:cubicBezTo>
                <a:cubicBezTo>
                  <a:pt x="104" y="98"/>
                  <a:pt x="105" y="97"/>
                  <a:pt x="105" y="95"/>
                </a:cubicBezTo>
                <a:cubicBezTo>
                  <a:pt x="105" y="93"/>
                  <a:pt x="104" y="92"/>
                  <a:pt x="102" y="92"/>
                </a:cubicBezTo>
                <a:cubicBezTo>
                  <a:pt x="91" y="92"/>
                  <a:pt x="91" y="92"/>
                  <a:pt x="91" y="92"/>
                </a:cubicBezTo>
                <a:cubicBezTo>
                  <a:pt x="91" y="90"/>
                  <a:pt x="91" y="90"/>
                  <a:pt x="91" y="90"/>
                </a:cubicBezTo>
                <a:cubicBezTo>
                  <a:pt x="102" y="90"/>
                  <a:pt x="102" y="90"/>
                  <a:pt x="102" y="90"/>
                </a:cubicBezTo>
                <a:cubicBezTo>
                  <a:pt x="104" y="90"/>
                  <a:pt x="105" y="88"/>
                  <a:pt x="105" y="87"/>
                </a:cubicBezTo>
                <a:cubicBezTo>
                  <a:pt x="105" y="85"/>
                  <a:pt x="104" y="84"/>
                  <a:pt x="102" y="84"/>
                </a:cubicBezTo>
                <a:cubicBezTo>
                  <a:pt x="92" y="84"/>
                  <a:pt x="92" y="84"/>
                  <a:pt x="92" y="84"/>
                </a:cubicBezTo>
                <a:cubicBezTo>
                  <a:pt x="109" y="57"/>
                  <a:pt x="109" y="57"/>
                  <a:pt x="109" y="57"/>
                </a:cubicBezTo>
                <a:cubicBezTo>
                  <a:pt x="110" y="57"/>
                  <a:pt x="110" y="56"/>
                  <a:pt x="110" y="56"/>
                </a:cubicBezTo>
                <a:cubicBezTo>
                  <a:pt x="116" y="56"/>
                  <a:pt x="116" y="56"/>
                  <a:pt x="116" y="56"/>
                </a:cubicBezTo>
                <a:cubicBezTo>
                  <a:pt x="118" y="56"/>
                  <a:pt x="119" y="55"/>
                  <a:pt x="119" y="54"/>
                </a:cubicBezTo>
                <a:cubicBezTo>
                  <a:pt x="119" y="52"/>
                  <a:pt x="118" y="51"/>
                  <a:pt x="116" y="5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84742308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Freeform 5">
            <a:extLst>
              <a:ext uri="{FF2B5EF4-FFF2-40B4-BE49-F238E27FC236}">
                <a16:creationId xmlns:a16="http://schemas.microsoft.com/office/drawing/2014/main" xmlns="" id="{78D834D2-0401-4369-BC22-BAACAC3CB9AB}"/>
              </a:ext>
            </a:extLst>
          </p:cNvPr>
          <p:cNvSpPr>
            <a:spLocks noEditPoints="1"/>
          </p:cNvSpPr>
          <p:nvPr/>
        </p:nvSpPr>
        <p:spPr bwMode="auto">
          <a:xfrm>
            <a:off x="1979610" y="664369"/>
            <a:ext cx="549275" cy="552450"/>
          </a:xfrm>
          <a:custGeom>
            <a:avLst/>
            <a:gdLst>
              <a:gd name="T0" fmla="*/ 160 w 160"/>
              <a:gd name="T1" fmla="*/ 125 h 160"/>
              <a:gd name="T2" fmla="*/ 160 w 160"/>
              <a:gd name="T3" fmla="*/ 3 h 160"/>
              <a:gd name="T4" fmla="*/ 157 w 160"/>
              <a:gd name="T5" fmla="*/ 0 h 160"/>
              <a:gd name="T6" fmla="*/ 35 w 160"/>
              <a:gd name="T7" fmla="*/ 0 h 160"/>
              <a:gd name="T8" fmla="*/ 31 w 160"/>
              <a:gd name="T9" fmla="*/ 3 h 160"/>
              <a:gd name="T10" fmla="*/ 31 w 160"/>
              <a:gd name="T11" fmla="*/ 125 h 160"/>
              <a:gd name="T12" fmla="*/ 35 w 160"/>
              <a:gd name="T13" fmla="*/ 129 h 160"/>
              <a:gd name="T14" fmla="*/ 157 w 160"/>
              <a:gd name="T15" fmla="*/ 129 h 160"/>
              <a:gd name="T16" fmla="*/ 160 w 160"/>
              <a:gd name="T17" fmla="*/ 125 h 160"/>
              <a:gd name="T18" fmla="*/ 154 w 160"/>
              <a:gd name="T19" fmla="*/ 122 h 160"/>
              <a:gd name="T20" fmla="*/ 38 w 160"/>
              <a:gd name="T21" fmla="*/ 122 h 160"/>
              <a:gd name="T22" fmla="*/ 38 w 160"/>
              <a:gd name="T23" fmla="*/ 6 h 160"/>
              <a:gd name="T24" fmla="*/ 154 w 160"/>
              <a:gd name="T25" fmla="*/ 6 h 160"/>
              <a:gd name="T26" fmla="*/ 154 w 160"/>
              <a:gd name="T27" fmla="*/ 122 h 160"/>
              <a:gd name="T28" fmla="*/ 3 w 160"/>
              <a:gd name="T29" fmla="*/ 160 h 160"/>
              <a:gd name="T30" fmla="*/ 125 w 160"/>
              <a:gd name="T31" fmla="*/ 160 h 160"/>
              <a:gd name="T32" fmla="*/ 129 w 160"/>
              <a:gd name="T33" fmla="*/ 157 h 160"/>
              <a:gd name="T34" fmla="*/ 125 w 160"/>
              <a:gd name="T35" fmla="*/ 154 h 160"/>
              <a:gd name="T36" fmla="*/ 6 w 160"/>
              <a:gd name="T37" fmla="*/ 154 h 160"/>
              <a:gd name="T38" fmla="*/ 6 w 160"/>
              <a:gd name="T39" fmla="*/ 35 h 160"/>
              <a:gd name="T40" fmla="*/ 3 w 160"/>
              <a:gd name="T41" fmla="*/ 31 h 160"/>
              <a:gd name="T42" fmla="*/ 0 w 160"/>
              <a:gd name="T43" fmla="*/ 35 h 160"/>
              <a:gd name="T44" fmla="*/ 0 w 160"/>
              <a:gd name="T45" fmla="*/ 157 h 160"/>
              <a:gd name="T46" fmla="*/ 3 w 160"/>
              <a:gd name="T47" fmla="*/ 160 h 160"/>
              <a:gd name="T48" fmla="*/ 69 w 160"/>
              <a:gd name="T49" fmla="*/ 68 h 160"/>
              <a:gd name="T50" fmla="*/ 92 w 160"/>
              <a:gd name="T51" fmla="*/ 68 h 160"/>
              <a:gd name="T52" fmla="*/ 92 w 160"/>
              <a:gd name="T53" fmla="*/ 91 h 160"/>
              <a:gd name="T54" fmla="*/ 96 w 160"/>
              <a:gd name="T55" fmla="*/ 94 h 160"/>
              <a:gd name="T56" fmla="*/ 99 w 160"/>
              <a:gd name="T57" fmla="*/ 91 h 160"/>
              <a:gd name="T58" fmla="*/ 99 w 160"/>
              <a:gd name="T59" fmla="*/ 68 h 160"/>
              <a:gd name="T60" fmla="*/ 122 w 160"/>
              <a:gd name="T61" fmla="*/ 68 h 160"/>
              <a:gd name="T62" fmla="*/ 125 w 160"/>
              <a:gd name="T63" fmla="*/ 64 h 160"/>
              <a:gd name="T64" fmla="*/ 122 w 160"/>
              <a:gd name="T65" fmla="*/ 61 h 160"/>
              <a:gd name="T66" fmla="*/ 99 w 160"/>
              <a:gd name="T67" fmla="*/ 61 h 160"/>
              <a:gd name="T68" fmla="*/ 99 w 160"/>
              <a:gd name="T69" fmla="*/ 38 h 160"/>
              <a:gd name="T70" fmla="*/ 96 w 160"/>
              <a:gd name="T71" fmla="*/ 35 h 160"/>
              <a:gd name="T72" fmla="*/ 92 w 160"/>
              <a:gd name="T73" fmla="*/ 38 h 160"/>
              <a:gd name="T74" fmla="*/ 92 w 160"/>
              <a:gd name="T75" fmla="*/ 61 h 160"/>
              <a:gd name="T76" fmla="*/ 69 w 160"/>
              <a:gd name="T77" fmla="*/ 61 h 160"/>
              <a:gd name="T78" fmla="*/ 66 w 160"/>
              <a:gd name="T79" fmla="*/ 64 h 160"/>
              <a:gd name="T80" fmla="*/ 69 w 160"/>
              <a:gd name="T81" fmla="*/ 68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160" h="160">
                <a:moveTo>
                  <a:pt x="160" y="125"/>
                </a:moveTo>
                <a:cubicBezTo>
                  <a:pt x="160" y="3"/>
                  <a:pt x="160" y="3"/>
                  <a:pt x="160" y="3"/>
                </a:cubicBezTo>
                <a:cubicBezTo>
                  <a:pt x="160" y="1"/>
                  <a:pt x="159" y="0"/>
                  <a:pt x="157" y="0"/>
                </a:cubicBezTo>
                <a:cubicBezTo>
                  <a:pt x="35" y="0"/>
                  <a:pt x="35" y="0"/>
                  <a:pt x="35" y="0"/>
                </a:cubicBezTo>
                <a:cubicBezTo>
                  <a:pt x="33" y="0"/>
                  <a:pt x="31" y="1"/>
                  <a:pt x="31" y="3"/>
                </a:cubicBezTo>
                <a:cubicBezTo>
                  <a:pt x="31" y="125"/>
                  <a:pt x="31" y="125"/>
                  <a:pt x="31" y="125"/>
                </a:cubicBezTo>
                <a:cubicBezTo>
                  <a:pt x="31" y="127"/>
                  <a:pt x="33" y="129"/>
                  <a:pt x="35" y="129"/>
                </a:cubicBezTo>
                <a:cubicBezTo>
                  <a:pt x="157" y="129"/>
                  <a:pt x="157" y="129"/>
                  <a:pt x="157" y="129"/>
                </a:cubicBezTo>
                <a:cubicBezTo>
                  <a:pt x="159" y="129"/>
                  <a:pt x="160" y="127"/>
                  <a:pt x="160" y="125"/>
                </a:cubicBezTo>
                <a:close/>
                <a:moveTo>
                  <a:pt x="154" y="122"/>
                </a:moveTo>
                <a:cubicBezTo>
                  <a:pt x="38" y="122"/>
                  <a:pt x="38" y="122"/>
                  <a:pt x="38" y="122"/>
                </a:cubicBezTo>
                <a:cubicBezTo>
                  <a:pt x="38" y="6"/>
                  <a:pt x="38" y="6"/>
                  <a:pt x="38" y="6"/>
                </a:cubicBezTo>
                <a:cubicBezTo>
                  <a:pt x="154" y="6"/>
                  <a:pt x="154" y="6"/>
                  <a:pt x="154" y="6"/>
                </a:cubicBezTo>
                <a:cubicBezTo>
                  <a:pt x="154" y="122"/>
                  <a:pt x="154" y="122"/>
                  <a:pt x="154" y="122"/>
                </a:cubicBezTo>
                <a:close/>
                <a:moveTo>
                  <a:pt x="3" y="160"/>
                </a:moveTo>
                <a:cubicBezTo>
                  <a:pt x="125" y="160"/>
                  <a:pt x="125" y="160"/>
                  <a:pt x="125" y="160"/>
                </a:cubicBezTo>
                <a:cubicBezTo>
                  <a:pt x="127" y="160"/>
                  <a:pt x="129" y="159"/>
                  <a:pt x="129" y="157"/>
                </a:cubicBezTo>
                <a:cubicBezTo>
                  <a:pt x="129" y="155"/>
                  <a:pt x="127" y="154"/>
                  <a:pt x="125" y="154"/>
                </a:cubicBezTo>
                <a:cubicBezTo>
                  <a:pt x="6" y="154"/>
                  <a:pt x="6" y="154"/>
                  <a:pt x="6" y="154"/>
                </a:cubicBezTo>
                <a:cubicBezTo>
                  <a:pt x="6" y="35"/>
                  <a:pt x="6" y="35"/>
                  <a:pt x="6" y="35"/>
                </a:cubicBezTo>
                <a:cubicBezTo>
                  <a:pt x="6" y="33"/>
                  <a:pt x="5" y="31"/>
                  <a:pt x="3" y="31"/>
                </a:cubicBezTo>
                <a:cubicBezTo>
                  <a:pt x="1" y="31"/>
                  <a:pt x="0" y="33"/>
                  <a:pt x="0" y="35"/>
                </a:cubicBezTo>
                <a:cubicBezTo>
                  <a:pt x="0" y="157"/>
                  <a:pt x="0" y="157"/>
                  <a:pt x="0" y="157"/>
                </a:cubicBezTo>
                <a:cubicBezTo>
                  <a:pt x="0" y="159"/>
                  <a:pt x="1" y="160"/>
                  <a:pt x="3" y="160"/>
                </a:cubicBezTo>
                <a:close/>
                <a:moveTo>
                  <a:pt x="69" y="68"/>
                </a:moveTo>
                <a:cubicBezTo>
                  <a:pt x="92" y="68"/>
                  <a:pt x="92" y="68"/>
                  <a:pt x="92" y="68"/>
                </a:cubicBezTo>
                <a:cubicBezTo>
                  <a:pt x="92" y="91"/>
                  <a:pt x="92" y="91"/>
                  <a:pt x="92" y="91"/>
                </a:cubicBezTo>
                <a:cubicBezTo>
                  <a:pt x="92" y="92"/>
                  <a:pt x="94" y="94"/>
                  <a:pt x="96" y="94"/>
                </a:cubicBezTo>
                <a:cubicBezTo>
                  <a:pt x="98" y="94"/>
                  <a:pt x="99" y="92"/>
                  <a:pt x="99" y="91"/>
                </a:cubicBezTo>
                <a:cubicBezTo>
                  <a:pt x="99" y="68"/>
                  <a:pt x="99" y="68"/>
                  <a:pt x="99" y="68"/>
                </a:cubicBezTo>
                <a:cubicBezTo>
                  <a:pt x="122" y="68"/>
                  <a:pt x="122" y="68"/>
                  <a:pt x="122" y="68"/>
                </a:cubicBezTo>
                <a:cubicBezTo>
                  <a:pt x="124" y="68"/>
                  <a:pt x="125" y="66"/>
                  <a:pt x="125" y="64"/>
                </a:cubicBezTo>
                <a:cubicBezTo>
                  <a:pt x="125" y="62"/>
                  <a:pt x="124" y="61"/>
                  <a:pt x="122" y="61"/>
                </a:cubicBezTo>
                <a:cubicBezTo>
                  <a:pt x="99" y="61"/>
                  <a:pt x="99" y="61"/>
                  <a:pt x="99" y="61"/>
                </a:cubicBezTo>
                <a:cubicBezTo>
                  <a:pt x="99" y="38"/>
                  <a:pt x="99" y="38"/>
                  <a:pt x="99" y="38"/>
                </a:cubicBezTo>
                <a:cubicBezTo>
                  <a:pt x="99" y="36"/>
                  <a:pt x="98" y="35"/>
                  <a:pt x="96" y="35"/>
                </a:cubicBezTo>
                <a:cubicBezTo>
                  <a:pt x="94" y="35"/>
                  <a:pt x="92" y="36"/>
                  <a:pt x="92" y="38"/>
                </a:cubicBezTo>
                <a:cubicBezTo>
                  <a:pt x="92" y="61"/>
                  <a:pt x="92" y="61"/>
                  <a:pt x="92" y="61"/>
                </a:cubicBezTo>
                <a:cubicBezTo>
                  <a:pt x="69" y="61"/>
                  <a:pt x="69" y="61"/>
                  <a:pt x="69" y="61"/>
                </a:cubicBezTo>
                <a:cubicBezTo>
                  <a:pt x="68" y="61"/>
                  <a:pt x="66" y="62"/>
                  <a:pt x="66" y="64"/>
                </a:cubicBezTo>
                <a:cubicBezTo>
                  <a:pt x="66" y="66"/>
                  <a:pt x="68" y="68"/>
                  <a:pt x="69" y="68"/>
                </a:cubicBezTo>
                <a:close/>
              </a:path>
            </a:pathLst>
          </a:custGeom>
          <a:solidFill>
            <a:srgbClr val="2C2F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" name="Freeform 6">
            <a:extLst>
              <a:ext uri="{FF2B5EF4-FFF2-40B4-BE49-F238E27FC236}">
                <a16:creationId xmlns:a16="http://schemas.microsoft.com/office/drawing/2014/main" xmlns="" id="{6CAE85F0-F7FC-4547-9CA3-EF39D0BF89F9}"/>
              </a:ext>
            </a:extLst>
          </p:cNvPr>
          <p:cNvSpPr>
            <a:spLocks noEditPoints="1"/>
          </p:cNvSpPr>
          <p:nvPr/>
        </p:nvSpPr>
        <p:spPr bwMode="auto">
          <a:xfrm>
            <a:off x="1979610" y="1286669"/>
            <a:ext cx="549275" cy="549275"/>
          </a:xfrm>
          <a:custGeom>
            <a:avLst/>
            <a:gdLst>
              <a:gd name="T0" fmla="*/ 38 w 160"/>
              <a:gd name="T1" fmla="*/ 71 h 159"/>
              <a:gd name="T2" fmla="*/ 3 w 160"/>
              <a:gd name="T3" fmla="*/ 71 h 159"/>
              <a:gd name="T4" fmla="*/ 0 w 160"/>
              <a:gd name="T5" fmla="*/ 74 h 159"/>
              <a:gd name="T6" fmla="*/ 0 w 160"/>
              <a:gd name="T7" fmla="*/ 155 h 159"/>
              <a:gd name="T8" fmla="*/ 3 w 160"/>
              <a:gd name="T9" fmla="*/ 159 h 159"/>
              <a:gd name="T10" fmla="*/ 38 w 160"/>
              <a:gd name="T11" fmla="*/ 159 h 159"/>
              <a:gd name="T12" fmla="*/ 41 w 160"/>
              <a:gd name="T13" fmla="*/ 155 h 159"/>
              <a:gd name="T14" fmla="*/ 41 w 160"/>
              <a:gd name="T15" fmla="*/ 74 h 159"/>
              <a:gd name="T16" fmla="*/ 38 w 160"/>
              <a:gd name="T17" fmla="*/ 71 h 159"/>
              <a:gd name="T18" fmla="*/ 35 w 160"/>
              <a:gd name="T19" fmla="*/ 152 h 159"/>
              <a:gd name="T20" fmla="*/ 6 w 160"/>
              <a:gd name="T21" fmla="*/ 152 h 159"/>
              <a:gd name="T22" fmla="*/ 6 w 160"/>
              <a:gd name="T23" fmla="*/ 78 h 159"/>
              <a:gd name="T24" fmla="*/ 35 w 160"/>
              <a:gd name="T25" fmla="*/ 78 h 159"/>
              <a:gd name="T26" fmla="*/ 35 w 160"/>
              <a:gd name="T27" fmla="*/ 152 h 159"/>
              <a:gd name="T28" fmla="*/ 98 w 160"/>
              <a:gd name="T29" fmla="*/ 0 h 159"/>
              <a:gd name="T30" fmla="*/ 62 w 160"/>
              <a:gd name="T31" fmla="*/ 0 h 159"/>
              <a:gd name="T32" fmla="*/ 59 w 160"/>
              <a:gd name="T33" fmla="*/ 3 h 159"/>
              <a:gd name="T34" fmla="*/ 59 w 160"/>
              <a:gd name="T35" fmla="*/ 155 h 159"/>
              <a:gd name="T36" fmla="*/ 62 w 160"/>
              <a:gd name="T37" fmla="*/ 159 h 159"/>
              <a:gd name="T38" fmla="*/ 98 w 160"/>
              <a:gd name="T39" fmla="*/ 159 h 159"/>
              <a:gd name="T40" fmla="*/ 101 w 160"/>
              <a:gd name="T41" fmla="*/ 155 h 159"/>
              <a:gd name="T42" fmla="*/ 101 w 160"/>
              <a:gd name="T43" fmla="*/ 3 h 159"/>
              <a:gd name="T44" fmla="*/ 98 w 160"/>
              <a:gd name="T45" fmla="*/ 0 h 159"/>
              <a:gd name="T46" fmla="*/ 94 w 160"/>
              <a:gd name="T47" fmla="*/ 152 h 159"/>
              <a:gd name="T48" fmla="*/ 66 w 160"/>
              <a:gd name="T49" fmla="*/ 152 h 159"/>
              <a:gd name="T50" fmla="*/ 66 w 160"/>
              <a:gd name="T51" fmla="*/ 6 h 159"/>
              <a:gd name="T52" fmla="*/ 94 w 160"/>
              <a:gd name="T53" fmla="*/ 6 h 159"/>
              <a:gd name="T54" fmla="*/ 94 w 160"/>
              <a:gd name="T55" fmla="*/ 152 h 159"/>
              <a:gd name="T56" fmla="*/ 157 w 160"/>
              <a:gd name="T57" fmla="*/ 159 h 159"/>
              <a:gd name="T58" fmla="*/ 160 w 160"/>
              <a:gd name="T59" fmla="*/ 155 h 159"/>
              <a:gd name="T60" fmla="*/ 160 w 160"/>
              <a:gd name="T61" fmla="*/ 52 h 159"/>
              <a:gd name="T62" fmla="*/ 157 w 160"/>
              <a:gd name="T63" fmla="*/ 49 h 159"/>
              <a:gd name="T64" fmla="*/ 122 w 160"/>
              <a:gd name="T65" fmla="*/ 49 h 159"/>
              <a:gd name="T66" fmla="*/ 119 w 160"/>
              <a:gd name="T67" fmla="*/ 52 h 159"/>
              <a:gd name="T68" fmla="*/ 119 w 160"/>
              <a:gd name="T69" fmla="*/ 155 h 159"/>
              <a:gd name="T70" fmla="*/ 122 w 160"/>
              <a:gd name="T71" fmla="*/ 159 h 159"/>
              <a:gd name="T72" fmla="*/ 157 w 160"/>
              <a:gd name="T73" fmla="*/ 159 h 159"/>
              <a:gd name="T74" fmla="*/ 125 w 160"/>
              <a:gd name="T75" fmla="*/ 56 h 159"/>
              <a:gd name="T76" fmla="*/ 154 w 160"/>
              <a:gd name="T77" fmla="*/ 56 h 159"/>
              <a:gd name="T78" fmla="*/ 154 w 160"/>
              <a:gd name="T79" fmla="*/ 152 h 159"/>
              <a:gd name="T80" fmla="*/ 125 w 160"/>
              <a:gd name="T81" fmla="*/ 152 h 159"/>
              <a:gd name="T82" fmla="*/ 125 w 160"/>
              <a:gd name="T83" fmla="*/ 56 h 1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60" h="159">
                <a:moveTo>
                  <a:pt x="38" y="71"/>
                </a:moveTo>
                <a:cubicBezTo>
                  <a:pt x="3" y="71"/>
                  <a:pt x="3" y="71"/>
                  <a:pt x="3" y="71"/>
                </a:cubicBezTo>
                <a:cubicBezTo>
                  <a:pt x="1" y="71"/>
                  <a:pt x="0" y="73"/>
                  <a:pt x="0" y="74"/>
                </a:cubicBezTo>
                <a:cubicBezTo>
                  <a:pt x="0" y="155"/>
                  <a:pt x="0" y="155"/>
                  <a:pt x="0" y="155"/>
                </a:cubicBezTo>
                <a:cubicBezTo>
                  <a:pt x="0" y="157"/>
                  <a:pt x="1" y="159"/>
                  <a:pt x="3" y="159"/>
                </a:cubicBezTo>
                <a:cubicBezTo>
                  <a:pt x="38" y="159"/>
                  <a:pt x="38" y="159"/>
                  <a:pt x="38" y="159"/>
                </a:cubicBezTo>
                <a:cubicBezTo>
                  <a:pt x="40" y="159"/>
                  <a:pt x="41" y="157"/>
                  <a:pt x="41" y="155"/>
                </a:cubicBezTo>
                <a:cubicBezTo>
                  <a:pt x="41" y="74"/>
                  <a:pt x="41" y="74"/>
                  <a:pt x="41" y="74"/>
                </a:cubicBezTo>
                <a:cubicBezTo>
                  <a:pt x="41" y="73"/>
                  <a:pt x="40" y="71"/>
                  <a:pt x="38" y="71"/>
                </a:cubicBezTo>
                <a:close/>
                <a:moveTo>
                  <a:pt x="35" y="152"/>
                </a:moveTo>
                <a:cubicBezTo>
                  <a:pt x="6" y="152"/>
                  <a:pt x="6" y="152"/>
                  <a:pt x="6" y="152"/>
                </a:cubicBezTo>
                <a:cubicBezTo>
                  <a:pt x="6" y="78"/>
                  <a:pt x="6" y="78"/>
                  <a:pt x="6" y="78"/>
                </a:cubicBezTo>
                <a:cubicBezTo>
                  <a:pt x="35" y="78"/>
                  <a:pt x="35" y="78"/>
                  <a:pt x="35" y="78"/>
                </a:cubicBezTo>
                <a:cubicBezTo>
                  <a:pt x="35" y="152"/>
                  <a:pt x="35" y="152"/>
                  <a:pt x="35" y="152"/>
                </a:cubicBezTo>
                <a:close/>
                <a:moveTo>
                  <a:pt x="98" y="0"/>
                </a:moveTo>
                <a:cubicBezTo>
                  <a:pt x="62" y="0"/>
                  <a:pt x="62" y="0"/>
                  <a:pt x="62" y="0"/>
                </a:cubicBezTo>
                <a:cubicBezTo>
                  <a:pt x="61" y="0"/>
                  <a:pt x="59" y="1"/>
                  <a:pt x="59" y="3"/>
                </a:cubicBezTo>
                <a:cubicBezTo>
                  <a:pt x="59" y="155"/>
                  <a:pt x="59" y="155"/>
                  <a:pt x="59" y="155"/>
                </a:cubicBezTo>
                <a:cubicBezTo>
                  <a:pt x="59" y="157"/>
                  <a:pt x="61" y="159"/>
                  <a:pt x="62" y="159"/>
                </a:cubicBezTo>
                <a:cubicBezTo>
                  <a:pt x="98" y="159"/>
                  <a:pt x="98" y="159"/>
                  <a:pt x="98" y="159"/>
                </a:cubicBezTo>
                <a:cubicBezTo>
                  <a:pt x="99" y="159"/>
                  <a:pt x="101" y="157"/>
                  <a:pt x="101" y="155"/>
                </a:cubicBezTo>
                <a:cubicBezTo>
                  <a:pt x="101" y="3"/>
                  <a:pt x="101" y="3"/>
                  <a:pt x="101" y="3"/>
                </a:cubicBezTo>
                <a:cubicBezTo>
                  <a:pt x="101" y="1"/>
                  <a:pt x="99" y="0"/>
                  <a:pt x="98" y="0"/>
                </a:cubicBezTo>
                <a:close/>
                <a:moveTo>
                  <a:pt x="94" y="152"/>
                </a:moveTo>
                <a:cubicBezTo>
                  <a:pt x="66" y="152"/>
                  <a:pt x="66" y="152"/>
                  <a:pt x="66" y="152"/>
                </a:cubicBezTo>
                <a:cubicBezTo>
                  <a:pt x="66" y="6"/>
                  <a:pt x="66" y="6"/>
                  <a:pt x="66" y="6"/>
                </a:cubicBezTo>
                <a:cubicBezTo>
                  <a:pt x="94" y="6"/>
                  <a:pt x="94" y="6"/>
                  <a:pt x="94" y="6"/>
                </a:cubicBezTo>
                <a:lnTo>
                  <a:pt x="94" y="152"/>
                </a:lnTo>
                <a:close/>
                <a:moveTo>
                  <a:pt x="157" y="159"/>
                </a:moveTo>
                <a:cubicBezTo>
                  <a:pt x="159" y="159"/>
                  <a:pt x="160" y="157"/>
                  <a:pt x="160" y="155"/>
                </a:cubicBezTo>
                <a:cubicBezTo>
                  <a:pt x="160" y="52"/>
                  <a:pt x="160" y="52"/>
                  <a:pt x="160" y="52"/>
                </a:cubicBezTo>
                <a:cubicBezTo>
                  <a:pt x="160" y="51"/>
                  <a:pt x="159" y="49"/>
                  <a:pt x="157" y="49"/>
                </a:cubicBezTo>
                <a:cubicBezTo>
                  <a:pt x="122" y="49"/>
                  <a:pt x="122" y="49"/>
                  <a:pt x="122" y="49"/>
                </a:cubicBezTo>
                <a:cubicBezTo>
                  <a:pt x="120" y="49"/>
                  <a:pt x="119" y="51"/>
                  <a:pt x="119" y="52"/>
                </a:cubicBezTo>
                <a:cubicBezTo>
                  <a:pt x="119" y="155"/>
                  <a:pt x="119" y="155"/>
                  <a:pt x="119" y="155"/>
                </a:cubicBezTo>
                <a:cubicBezTo>
                  <a:pt x="119" y="157"/>
                  <a:pt x="120" y="159"/>
                  <a:pt x="122" y="159"/>
                </a:cubicBezTo>
                <a:cubicBezTo>
                  <a:pt x="157" y="159"/>
                  <a:pt x="157" y="159"/>
                  <a:pt x="157" y="159"/>
                </a:cubicBezTo>
                <a:close/>
                <a:moveTo>
                  <a:pt x="125" y="56"/>
                </a:moveTo>
                <a:cubicBezTo>
                  <a:pt x="154" y="56"/>
                  <a:pt x="154" y="56"/>
                  <a:pt x="154" y="56"/>
                </a:cubicBezTo>
                <a:cubicBezTo>
                  <a:pt x="154" y="152"/>
                  <a:pt x="154" y="152"/>
                  <a:pt x="154" y="152"/>
                </a:cubicBezTo>
                <a:cubicBezTo>
                  <a:pt x="125" y="152"/>
                  <a:pt x="125" y="152"/>
                  <a:pt x="125" y="152"/>
                </a:cubicBezTo>
                <a:lnTo>
                  <a:pt x="125" y="56"/>
                </a:lnTo>
                <a:close/>
              </a:path>
            </a:pathLst>
          </a:custGeom>
          <a:solidFill>
            <a:srgbClr val="2C2F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" name="Freeform 7">
            <a:extLst>
              <a:ext uri="{FF2B5EF4-FFF2-40B4-BE49-F238E27FC236}">
                <a16:creationId xmlns:a16="http://schemas.microsoft.com/office/drawing/2014/main" xmlns="" id="{F1366B3B-81C6-4F35-A186-DA83F5387923}"/>
              </a:ext>
            </a:extLst>
          </p:cNvPr>
          <p:cNvSpPr>
            <a:spLocks noEditPoints="1"/>
          </p:cNvSpPr>
          <p:nvPr/>
        </p:nvSpPr>
        <p:spPr bwMode="auto">
          <a:xfrm>
            <a:off x="1979610" y="1907382"/>
            <a:ext cx="549275" cy="539750"/>
          </a:xfrm>
          <a:custGeom>
            <a:avLst/>
            <a:gdLst>
              <a:gd name="T0" fmla="*/ 36 w 160"/>
              <a:gd name="T1" fmla="*/ 6 h 156"/>
              <a:gd name="T2" fmla="*/ 74 w 160"/>
              <a:gd name="T3" fmla="*/ 3 h 156"/>
              <a:gd name="T4" fmla="*/ 36 w 160"/>
              <a:gd name="T5" fmla="*/ 0 h 156"/>
              <a:gd name="T6" fmla="*/ 88 w 160"/>
              <a:gd name="T7" fmla="*/ 6 h 156"/>
              <a:gd name="T8" fmla="*/ 126 w 160"/>
              <a:gd name="T9" fmla="*/ 3 h 156"/>
              <a:gd name="T10" fmla="*/ 88 w 160"/>
              <a:gd name="T11" fmla="*/ 0 h 156"/>
              <a:gd name="T12" fmla="*/ 88 w 160"/>
              <a:gd name="T13" fmla="*/ 6 h 156"/>
              <a:gd name="T14" fmla="*/ 152 w 160"/>
              <a:gd name="T15" fmla="*/ 132 h 156"/>
              <a:gd name="T16" fmla="*/ 137 w 160"/>
              <a:gd name="T17" fmla="*/ 68 h 156"/>
              <a:gd name="T18" fmla="*/ 132 w 160"/>
              <a:gd name="T19" fmla="*/ 26 h 156"/>
              <a:gd name="T20" fmla="*/ 127 w 160"/>
              <a:gd name="T21" fmla="*/ 20 h 156"/>
              <a:gd name="T22" fmla="*/ 94 w 160"/>
              <a:gd name="T23" fmla="*/ 12 h 156"/>
              <a:gd name="T24" fmla="*/ 85 w 160"/>
              <a:gd name="T25" fmla="*/ 26 h 156"/>
              <a:gd name="T26" fmla="*/ 75 w 160"/>
              <a:gd name="T27" fmla="*/ 20 h 156"/>
              <a:gd name="T28" fmla="*/ 42 w 160"/>
              <a:gd name="T29" fmla="*/ 12 h 156"/>
              <a:gd name="T30" fmla="*/ 33 w 160"/>
              <a:gd name="T31" fmla="*/ 26 h 156"/>
              <a:gd name="T32" fmla="*/ 25 w 160"/>
              <a:gd name="T33" fmla="*/ 29 h 156"/>
              <a:gd name="T34" fmla="*/ 12 w 160"/>
              <a:gd name="T35" fmla="*/ 80 h 156"/>
              <a:gd name="T36" fmla="*/ 3 w 160"/>
              <a:gd name="T37" fmla="*/ 132 h 156"/>
              <a:gd name="T38" fmla="*/ 0 w 160"/>
              <a:gd name="T39" fmla="*/ 145 h 156"/>
              <a:gd name="T40" fmla="*/ 62 w 160"/>
              <a:gd name="T41" fmla="*/ 156 h 156"/>
              <a:gd name="T42" fmla="*/ 73 w 160"/>
              <a:gd name="T43" fmla="*/ 135 h 156"/>
              <a:gd name="T44" fmla="*/ 15 w 160"/>
              <a:gd name="T45" fmla="*/ 132 h 156"/>
              <a:gd name="T46" fmla="*/ 26 w 160"/>
              <a:gd name="T47" fmla="*/ 74 h 156"/>
              <a:gd name="T48" fmla="*/ 31 w 160"/>
              <a:gd name="T49" fmla="*/ 33 h 156"/>
              <a:gd name="T50" fmla="*/ 71 w 160"/>
              <a:gd name="T51" fmla="*/ 33 h 156"/>
              <a:gd name="T52" fmla="*/ 124 w 160"/>
              <a:gd name="T53" fmla="*/ 33 h 156"/>
              <a:gd name="T54" fmla="*/ 131 w 160"/>
              <a:gd name="T55" fmla="*/ 71 h 156"/>
              <a:gd name="T56" fmla="*/ 141 w 160"/>
              <a:gd name="T57" fmla="*/ 80 h 156"/>
              <a:gd name="T58" fmla="*/ 90 w 160"/>
              <a:gd name="T59" fmla="*/ 132 h 156"/>
              <a:gd name="T60" fmla="*/ 87 w 160"/>
              <a:gd name="T61" fmla="*/ 145 h 156"/>
              <a:gd name="T62" fmla="*/ 149 w 160"/>
              <a:gd name="T63" fmla="*/ 156 h 156"/>
              <a:gd name="T64" fmla="*/ 160 w 160"/>
              <a:gd name="T65" fmla="*/ 135 h 156"/>
              <a:gd name="T66" fmla="*/ 66 w 160"/>
              <a:gd name="T67" fmla="*/ 138 h 156"/>
              <a:gd name="T68" fmla="*/ 62 w 160"/>
              <a:gd name="T69" fmla="*/ 150 h 156"/>
              <a:gd name="T70" fmla="*/ 6 w 160"/>
              <a:gd name="T71" fmla="*/ 145 h 156"/>
              <a:gd name="T72" fmla="*/ 66 w 160"/>
              <a:gd name="T73" fmla="*/ 138 h 156"/>
              <a:gd name="T74" fmla="*/ 40 w 160"/>
              <a:gd name="T75" fmla="*/ 26 h 156"/>
              <a:gd name="T76" fmla="*/ 42 w 160"/>
              <a:gd name="T77" fmla="*/ 18 h 156"/>
              <a:gd name="T78" fmla="*/ 68 w 160"/>
              <a:gd name="T79" fmla="*/ 20 h 156"/>
              <a:gd name="T80" fmla="*/ 120 w 160"/>
              <a:gd name="T81" fmla="*/ 26 h 156"/>
              <a:gd name="T82" fmla="*/ 92 w 160"/>
              <a:gd name="T83" fmla="*/ 20 h 156"/>
              <a:gd name="T84" fmla="*/ 118 w 160"/>
              <a:gd name="T85" fmla="*/ 18 h 156"/>
              <a:gd name="T86" fmla="*/ 120 w 160"/>
              <a:gd name="T87" fmla="*/ 26 h 156"/>
              <a:gd name="T88" fmla="*/ 149 w 160"/>
              <a:gd name="T89" fmla="*/ 150 h 156"/>
              <a:gd name="T90" fmla="*/ 94 w 160"/>
              <a:gd name="T91" fmla="*/ 145 h 156"/>
              <a:gd name="T92" fmla="*/ 154 w 160"/>
              <a:gd name="T93" fmla="*/ 138 h 156"/>
              <a:gd name="T94" fmla="*/ 62 w 160"/>
              <a:gd name="T95" fmla="*/ 125 h 156"/>
              <a:gd name="T96" fmla="*/ 66 w 160"/>
              <a:gd name="T97" fmla="*/ 84 h 156"/>
              <a:gd name="T98" fmla="*/ 91 w 160"/>
              <a:gd name="T99" fmla="*/ 122 h 156"/>
              <a:gd name="T100" fmla="*/ 97 w 160"/>
              <a:gd name="T101" fmla="*/ 122 h 156"/>
              <a:gd name="T102" fmla="*/ 110 w 160"/>
              <a:gd name="T103" fmla="*/ 84 h 156"/>
              <a:gd name="T104" fmla="*/ 122 w 160"/>
              <a:gd name="T105" fmla="*/ 66 h 156"/>
              <a:gd name="T106" fmla="*/ 51 w 160"/>
              <a:gd name="T107" fmla="*/ 53 h 156"/>
              <a:gd name="T108" fmla="*/ 39 w 160"/>
              <a:gd name="T109" fmla="*/ 71 h 156"/>
              <a:gd name="T110" fmla="*/ 59 w 160"/>
              <a:gd name="T111" fmla="*/ 84 h 156"/>
              <a:gd name="T112" fmla="*/ 62 w 160"/>
              <a:gd name="T113" fmla="*/ 125 h 156"/>
              <a:gd name="T114" fmla="*/ 45 w 160"/>
              <a:gd name="T115" fmla="*/ 71 h 156"/>
              <a:gd name="T116" fmla="*/ 51 w 160"/>
              <a:gd name="T117" fmla="*/ 59 h 156"/>
              <a:gd name="T118" fmla="*/ 116 w 160"/>
              <a:gd name="T119" fmla="*/ 66 h 156"/>
              <a:gd name="T120" fmla="*/ 110 w 160"/>
              <a:gd name="T121" fmla="*/ 77 h 1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60" h="156">
                <a:moveTo>
                  <a:pt x="33" y="3"/>
                </a:moveTo>
                <a:cubicBezTo>
                  <a:pt x="33" y="5"/>
                  <a:pt x="34" y="6"/>
                  <a:pt x="36" y="6"/>
                </a:cubicBezTo>
                <a:cubicBezTo>
                  <a:pt x="70" y="6"/>
                  <a:pt x="70" y="6"/>
                  <a:pt x="70" y="6"/>
                </a:cubicBezTo>
                <a:cubicBezTo>
                  <a:pt x="72" y="6"/>
                  <a:pt x="74" y="5"/>
                  <a:pt x="74" y="3"/>
                </a:cubicBezTo>
                <a:cubicBezTo>
                  <a:pt x="74" y="1"/>
                  <a:pt x="72" y="0"/>
                  <a:pt x="70" y="0"/>
                </a:cubicBezTo>
                <a:cubicBezTo>
                  <a:pt x="36" y="0"/>
                  <a:pt x="36" y="0"/>
                  <a:pt x="36" y="0"/>
                </a:cubicBezTo>
                <a:cubicBezTo>
                  <a:pt x="34" y="0"/>
                  <a:pt x="33" y="1"/>
                  <a:pt x="33" y="3"/>
                </a:cubicBezTo>
                <a:close/>
                <a:moveTo>
                  <a:pt x="88" y="6"/>
                </a:moveTo>
                <a:cubicBezTo>
                  <a:pt x="123" y="6"/>
                  <a:pt x="123" y="6"/>
                  <a:pt x="123" y="6"/>
                </a:cubicBezTo>
                <a:cubicBezTo>
                  <a:pt x="125" y="6"/>
                  <a:pt x="126" y="5"/>
                  <a:pt x="126" y="3"/>
                </a:cubicBezTo>
                <a:cubicBezTo>
                  <a:pt x="126" y="1"/>
                  <a:pt x="125" y="0"/>
                  <a:pt x="123" y="0"/>
                </a:cubicBezTo>
                <a:cubicBezTo>
                  <a:pt x="88" y="0"/>
                  <a:pt x="88" y="0"/>
                  <a:pt x="88" y="0"/>
                </a:cubicBezTo>
                <a:cubicBezTo>
                  <a:pt x="86" y="0"/>
                  <a:pt x="85" y="1"/>
                  <a:pt x="85" y="3"/>
                </a:cubicBezTo>
                <a:cubicBezTo>
                  <a:pt x="85" y="5"/>
                  <a:pt x="86" y="6"/>
                  <a:pt x="88" y="6"/>
                </a:cubicBezTo>
                <a:close/>
                <a:moveTo>
                  <a:pt x="157" y="132"/>
                </a:moveTo>
                <a:cubicBezTo>
                  <a:pt x="152" y="132"/>
                  <a:pt x="152" y="132"/>
                  <a:pt x="152" y="132"/>
                </a:cubicBezTo>
                <a:cubicBezTo>
                  <a:pt x="148" y="80"/>
                  <a:pt x="148" y="80"/>
                  <a:pt x="148" y="80"/>
                </a:cubicBezTo>
                <a:cubicBezTo>
                  <a:pt x="147" y="74"/>
                  <a:pt x="143" y="69"/>
                  <a:pt x="137" y="68"/>
                </a:cubicBezTo>
                <a:cubicBezTo>
                  <a:pt x="135" y="29"/>
                  <a:pt x="135" y="29"/>
                  <a:pt x="135" y="29"/>
                </a:cubicBezTo>
                <a:cubicBezTo>
                  <a:pt x="135" y="27"/>
                  <a:pt x="133" y="26"/>
                  <a:pt x="132" y="26"/>
                </a:cubicBezTo>
                <a:cubicBezTo>
                  <a:pt x="127" y="26"/>
                  <a:pt x="127" y="26"/>
                  <a:pt x="127" y="26"/>
                </a:cubicBezTo>
                <a:cubicBezTo>
                  <a:pt x="127" y="20"/>
                  <a:pt x="127" y="20"/>
                  <a:pt x="127" y="20"/>
                </a:cubicBezTo>
                <a:cubicBezTo>
                  <a:pt x="127" y="16"/>
                  <a:pt x="123" y="12"/>
                  <a:pt x="118" y="12"/>
                </a:cubicBezTo>
                <a:cubicBezTo>
                  <a:pt x="94" y="12"/>
                  <a:pt x="94" y="12"/>
                  <a:pt x="94" y="12"/>
                </a:cubicBezTo>
                <a:cubicBezTo>
                  <a:pt x="89" y="12"/>
                  <a:pt x="85" y="16"/>
                  <a:pt x="85" y="20"/>
                </a:cubicBezTo>
                <a:cubicBezTo>
                  <a:pt x="85" y="26"/>
                  <a:pt x="85" y="26"/>
                  <a:pt x="85" y="26"/>
                </a:cubicBezTo>
                <a:cubicBezTo>
                  <a:pt x="75" y="26"/>
                  <a:pt x="75" y="26"/>
                  <a:pt x="75" y="26"/>
                </a:cubicBezTo>
                <a:cubicBezTo>
                  <a:pt x="75" y="20"/>
                  <a:pt x="75" y="20"/>
                  <a:pt x="75" y="20"/>
                </a:cubicBezTo>
                <a:cubicBezTo>
                  <a:pt x="75" y="16"/>
                  <a:pt x="71" y="12"/>
                  <a:pt x="66" y="12"/>
                </a:cubicBezTo>
                <a:cubicBezTo>
                  <a:pt x="42" y="12"/>
                  <a:pt x="42" y="12"/>
                  <a:pt x="42" y="12"/>
                </a:cubicBezTo>
                <a:cubicBezTo>
                  <a:pt x="37" y="12"/>
                  <a:pt x="33" y="16"/>
                  <a:pt x="33" y="20"/>
                </a:cubicBezTo>
                <a:cubicBezTo>
                  <a:pt x="33" y="26"/>
                  <a:pt x="33" y="26"/>
                  <a:pt x="33" y="26"/>
                </a:cubicBezTo>
                <a:cubicBezTo>
                  <a:pt x="28" y="26"/>
                  <a:pt x="28" y="26"/>
                  <a:pt x="28" y="26"/>
                </a:cubicBezTo>
                <a:cubicBezTo>
                  <a:pt x="27" y="26"/>
                  <a:pt x="25" y="28"/>
                  <a:pt x="25" y="29"/>
                </a:cubicBezTo>
                <a:cubicBezTo>
                  <a:pt x="23" y="68"/>
                  <a:pt x="23" y="68"/>
                  <a:pt x="23" y="68"/>
                </a:cubicBezTo>
                <a:cubicBezTo>
                  <a:pt x="17" y="69"/>
                  <a:pt x="13" y="74"/>
                  <a:pt x="12" y="80"/>
                </a:cubicBezTo>
                <a:cubicBezTo>
                  <a:pt x="8" y="132"/>
                  <a:pt x="8" y="132"/>
                  <a:pt x="8" y="132"/>
                </a:cubicBezTo>
                <a:cubicBezTo>
                  <a:pt x="3" y="132"/>
                  <a:pt x="3" y="132"/>
                  <a:pt x="3" y="132"/>
                </a:cubicBezTo>
                <a:cubicBezTo>
                  <a:pt x="1" y="132"/>
                  <a:pt x="0" y="133"/>
                  <a:pt x="0" y="135"/>
                </a:cubicBezTo>
                <a:cubicBezTo>
                  <a:pt x="0" y="145"/>
                  <a:pt x="0" y="145"/>
                  <a:pt x="0" y="145"/>
                </a:cubicBezTo>
                <a:cubicBezTo>
                  <a:pt x="0" y="151"/>
                  <a:pt x="5" y="156"/>
                  <a:pt x="11" y="156"/>
                </a:cubicBezTo>
                <a:cubicBezTo>
                  <a:pt x="62" y="156"/>
                  <a:pt x="62" y="156"/>
                  <a:pt x="62" y="156"/>
                </a:cubicBezTo>
                <a:cubicBezTo>
                  <a:pt x="68" y="156"/>
                  <a:pt x="73" y="151"/>
                  <a:pt x="73" y="145"/>
                </a:cubicBezTo>
                <a:cubicBezTo>
                  <a:pt x="73" y="135"/>
                  <a:pt x="73" y="135"/>
                  <a:pt x="73" y="135"/>
                </a:cubicBezTo>
                <a:cubicBezTo>
                  <a:pt x="73" y="133"/>
                  <a:pt x="71" y="132"/>
                  <a:pt x="70" y="132"/>
                </a:cubicBezTo>
                <a:cubicBezTo>
                  <a:pt x="15" y="132"/>
                  <a:pt x="15" y="132"/>
                  <a:pt x="15" y="132"/>
                </a:cubicBezTo>
                <a:cubicBezTo>
                  <a:pt x="19" y="80"/>
                  <a:pt x="19" y="80"/>
                  <a:pt x="19" y="80"/>
                </a:cubicBezTo>
                <a:cubicBezTo>
                  <a:pt x="19" y="77"/>
                  <a:pt x="22" y="74"/>
                  <a:pt x="26" y="74"/>
                </a:cubicBezTo>
                <a:cubicBezTo>
                  <a:pt x="27" y="74"/>
                  <a:pt x="29" y="72"/>
                  <a:pt x="29" y="71"/>
                </a:cubicBezTo>
                <a:cubicBezTo>
                  <a:pt x="31" y="33"/>
                  <a:pt x="31" y="33"/>
                  <a:pt x="31" y="33"/>
                </a:cubicBezTo>
                <a:cubicBezTo>
                  <a:pt x="36" y="33"/>
                  <a:pt x="36" y="33"/>
                  <a:pt x="36" y="33"/>
                </a:cubicBezTo>
                <a:cubicBezTo>
                  <a:pt x="71" y="33"/>
                  <a:pt x="71" y="33"/>
                  <a:pt x="71" y="33"/>
                </a:cubicBezTo>
                <a:cubicBezTo>
                  <a:pt x="89" y="33"/>
                  <a:pt x="89" y="33"/>
                  <a:pt x="89" y="33"/>
                </a:cubicBezTo>
                <a:cubicBezTo>
                  <a:pt x="124" y="33"/>
                  <a:pt x="124" y="33"/>
                  <a:pt x="124" y="33"/>
                </a:cubicBezTo>
                <a:cubicBezTo>
                  <a:pt x="129" y="33"/>
                  <a:pt x="129" y="33"/>
                  <a:pt x="129" y="33"/>
                </a:cubicBezTo>
                <a:cubicBezTo>
                  <a:pt x="131" y="71"/>
                  <a:pt x="131" y="71"/>
                  <a:pt x="131" y="71"/>
                </a:cubicBezTo>
                <a:cubicBezTo>
                  <a:pt x="131" y="72"/>
                  <a:pt x="133" y="74"/>
                  <a:pt x="134" y="74"/>
                </a:cubicBezTo>
                <a:cubicBezTo>
                  <a:pt x="138" y="74"/>
                  <a:pt x="141" y="77"/>
                  <a:pt x="141" y="80"/>
                </a:cubicBezTo>
                <a:cubicBezTo>
                  <a:pt x="146" y="132"/>
                  <a:pt x="146" y="132"/>
                  <a:pt x="146" y="132"/>
                </a:cubicBezTo>
                <a:cubicBezTo>
                  <a:pt x="90" y="132"/>
                  <a:pt x="90" y="132"/>
                  <a:pt x="90" y="132"/>
                </a:cubicBezTo>
                <a:cubicBezTo>
                  <a:pt x="89" y="132"/>
                  <a:pt x="87" y="133"/>
                  <a:pt x="87" y="135"/>
                </a:cubicBezTo>
                <a:cubicBezTo>
                  <a:pt x="87" y="145"/>
                  <a:pt x="87" y="145"/>
                  <a:pt x="87" y="145"/>
                </a:cubicBezTo>
                <a:cubicBezTo>
                  <a:pt x="87" y="151"/>
                  <a:pt x="92" y="156"/>
                  <a:pt x="98" y="156"/>
                </a:cubicBezTo>
                <a:cubicBezTo>
                  <a:pt x="149" y="156"/>
                  <a:pt x="149" y="156"/>
                  <a:pt x="149" y="156"/>
                </a:cubicBezTo>
                <a:cubicBezTo>
                  <a:pt x="155" y="156"/>
                  <a:pt x="160" y="151"/>
                  <a:pt x="160" y="145"/>
                </a:cubicBezTo>
                <a:cubicBezTo>
                  <a:pt x="160" y="135"/>
                  <a:pt x="160" y="135"/>
                  <a:pt x="160" y="135"/>
                </a:cubicBezTo>
                <a:cubicBezTo>
                  <a:pt x="160" y="133"/>
                  <a:pt x="159" y="132"/>
                  <a:pt x="157" y="132"/>
                </a:cubicBezTo>
                <a:close/>
                <a:moveTo>
                  <a:pt x="66" y="138"/>
                </a:moveTo>
                <a:cubicBezTo>
                  <a:pt x="66" y="145"/>
                  <a:pt x="66" y="145"/>
                  <a:pt x="66" y="145"/>
                </a:cubicBezTo>
                <a:cubicBezTo>
                  <a:pt x="66" y="148"/>
                  <a:pt x="64" y="150"/>
                  <a:pt x="62" y="150"/>
                </a:cubicBezTo>
                <a:cubicBezTo>
                  <a:pt x="11" y="150"/>
                  <a:pt x="11" y="150"/>
                  <a:pt x="11" y="150"/>
                </a:cubicBezTo>
                <a:cubicBezTo>
                  <a:pt x="8" y="150"/>
                  <a:pt x="6" y="148"/>
                  <a:pt x="6" y="145"/>
                </a:cubicBezTo>
                <a:cubicBezTo>
                  <a:pt x="6" y="138"/>
                  <a:pt x="6" y="138"/>
                  <a:pt x="6" y="138"/>
                </a:cubicBezTo>
                <a:lnTo>
                  <a:pt x="66" y="138"/>
                </a:lnTo>
                <a:close/>
                <a:moveTo>
                  <a:pt x="68" y="26"/>
                </a:moveTo>
                <a:cubicBezTo>
                  <a:pt x="40" y="26"/>
                  <a:pt x="40" y="26"/>
                  <a:pt x="40" y="26"/>
                </a:cubicBezTo>
                <a:cubicBezTo>
                  <a:pt x="40" y="20"/>
                  <a:pt x="40" y="20"/>
                  <a:pt x="40" y="20"/>
                </a:cubicBezTo>
                <a:cubicBezTo>
                  <a:pt x="40" y="19"/>
                  <a:pt x="41" y="18"/>
                  <a:pt x="42" y="18"/>
                </a:cubicBezTo>
                <a:cubicBezTo>
                  <a:pt x="66" y="18"/>
                  <a:pt x="66" y="18"/>
                  <a:pt x="66" y="18"/>
                </a:cubicBezTo>
                <a:cubicBezTo>
                  <a:pt x="67" y="18"/>
                  <a:pt x="68" y="19"/>
                  <a:pt x="68" y="20"/>
                </a:cubicBezTo>
                <a:cubicBezTo>
                  <a:pt x="68" y="26"/>
                  <a:pt x="68" y="26"/>
                  <a:pt x="68" y="26"/>
                </a:cubicBezTo>
                <a:close/>
                <a:moveTo>
                  <a:pt x="120" y="26"/>
                </a:moveTo>
                <a:cubicBezTo>
                  <a:pt x="92" y="26"/>
                  <a:pt x="92" y="26"/>
                  <a:pt x="92" y="26"/>
                </a:cubicBezTo>
                <a:cubicBezTo>
                  <a:pt x="92" y="20"/>
                  <a:pt x="92" y="20"/>
                  <a:pt x="92" y="20"/>
                </a:cubicBezTo>
                <a:cubicBezTo>
                  <a:pt x="92" y="19"/>
                  <a:pt x="93" y="18"/>
                  <a:pt x="94" y="18"/>
                </a:cubicBezTo>
                <a:cubicBezTo>
                  <a:pt x="118" y="18"/>
                  <a:pt x="118" y="18"/>
                  <a:pt x="118" y="18"/>
                </a:cubicBezTo>
                <a:cubicBezTo>
                  <a:pt x="119" y="18"/>
                  <a:pt x="120" y="19"/>
                  <a:pt x="120" y="20"/>
                </a:cubicBezTo>
                <a:cubicBezTo>
                  <a:pt x="120" y="26"/>
                  <a:pt x="120" y="26"/>
                  <a:pt x="120" y="26"/>
                </a:cubicBezTo>
                <a:close/>
                <a:moveTo>
                  <a:pt x="154" y="145"/>
                </a:moveTo>
                <a:cubicBezTo>
                  <a:pt x="154" y="148"/>
                  <a:pt x="152" y="150"/>
                  <a:pt x="149" y="150"/>
                </a:cubicBezTo>
                <a:cubicBezTo>
                  <a:pt x="98" y="150"/>
                  <a:pt x="98" y="150"/>
                  <a:pt x="98" y="150"/>
                </a:cubicBezTo>
                <a:cubicBezTo>
                  <a:pt x="96" y="150"/>
                  <a:pt x="94" y="148"/>
                  <a:pt x="94" y="145"/>
                </a:cubicBezTo>
                <a:cubicBezTo>
                  <a:pt x="94" y="138"/>
                  <a:pt x="94" y="138"/>
                  <a:pt x="94" y="138"/>
                </a:cubicBezTo>
                <a:cubicBezTo>
                  <a:pt x="154" y="138"/>
                  <a:pt x="154" y="138"/>
                  <a:pt x="154" y="138"/>
                </a:cubicBezTo>
                <a:lnTo>
                  <a:pt x="154" y="145"/>
                </a:lnTo>
                <a:close/>
                <a:moveTo>
                  <a:pt x="62" y="125"/>
                </a:moveTo>
                <a:cubicBezTo>
                  <a:pt x="64" y="125"/>
                  <a:pt x="66" y="123"/>
                  <a:pt x="66" y="122"/>
                </a:cubicBezTo>
                <a:cubicBezTo>
                  <a:pt x="66" y="84"/>
                  <a:pt x="66" y="84"/>
                  <a:pt x="66" y="84"/>
                </a:cubicBezTo>
                <a:cubicBezTo>
                  <a:pt x="91" y="84"/>
                  <a:pt x="91" y="84"/>
                  <a:pt x="91" y="84"/>
                </a:cubicBezTo>
                <a:cubicBezTo>
                  <a:pt x="91" y="122"/>
                  <a:pt x="91" y="122"/>
                  <a:pt x="91" y="122"/>
                </a:cubicBezTo>
                <a:cubicBezTo>
                  <a:pt x="91" y="123"/>
                  <a:pt x="92" y="125"/>
                  <a:pt x="94" y="125"/>
                </a:cubicBezTo>
                <a:cubicBezTo>
                  <a:pt x="96" y="125"/>
                  <a:pt x="97" y="123"/>
                  <a:pt x="97" y="122"/>
                </a:cubicBezTo>
                <a:cubicBezTo>
                  <a:pt x="97" y="84"/>
                  <a:pt x="97" y="84"/>
                  <a:pt x="97" y="84"/>
                </a:cubicBezTo>
                <a:cubicBezTo>
                  <a:pt x="110" y="84"/>
                  <a:pt x="110" y="84"/>
                  <a:pt x="110" y="84"/>
                </a:cubicBezTo>
                <a:cubicBezTo>
                  <a:pt x="116" y="84"/>
                  <a:pt x="122" y="78"/>
                  <a:pt x="122" y="71"/>
                </a:cubicBezTo>
                <a:cubicBezTo>
                  <a:pt x="122" y="66"/>
                  <a:pt x="122" y="66"/>
                  <a:pt x="122" y="66"/>
                </a:cubicBezTo>
                <a:cubicBezTo>
                  <a:pt x="122" y="59"/>
                  <a:pt x="116" y="53"/>
                  <a:pt x="110" y="53"/>
                </a:cubicBezTo>
                <a:cubicBezTo>
                  <a:pt x="51" y="53"/>
                  <a:pt x="51" y="53"/>
                  <a:pt x="51" y="53"/>
                </a:cubicBezTo>
                <a:cubicBezTo>
                  <a:pt x="44" y="53"/>
                  <a:pt x="39" y="59"/>
                  <a:pt x="39" y="66"/>
                </a:cubicBezTo>
                <a:cubicBezTo>
                  <a:pt x="39" y="71"/>
                  <a:pt x="39" y="71"/>
                  <a:pt x="39" y="71"/>
                </a:cubicBezTo>
                <a:cubicBezTo>
                  <a:pt x="39" y="78"/>
                  <a:pt x="44" y="84"/>
                  <a:pt x="51" y="84"/>
                </a:cubicBezTo>
                <a:cubicBezTo>
                  <a:pt x="59" y="84"/>
                  <a:pt x="59" y="84"/>
                  <a:pt x="59" y="84"/>
                </a:cubicBezTo>
                <a:cubicBezTo>
                  <a:pt x="59" y="122"/>
                  <a:pt x="59" y="122"/>
                  <a:pt x="59" y="122"/>
                </a:cubicBezTo>
                <a:cubicBezTo>
                  <a:pt x="59" y="123"/>
                  <a:pt x="61" y="125"/>
                  <a:pt x="62" y="125"/>
                </a:cubicBezTo>
                <a:close/>
                <a:moveTo>
                  <a:pt x="51" y="77"/>
                </a:moveTo>
                <a:cubicBezTo>
                  <a:pt x="48" y="77"/>
                  <a:pt x="45" y="75"/>
                  <a:pt x="45" y="71"/>
                </a:cubicBezTo>
                <a:cubicBezTo>
                  <a:pt x="45" y="66"/>
                  <a:pt x="45" y="66"/>
                  <a:pt x="45" y="66"/>
                </a:cubicBezTo>
                <a:cubicBezTo>
                  <a:pt x="45" y="62"/>
                  <a:pt x="48" y="59"/>
                  <a:pt x="51" y="59"/>
                </a:cubicBezTo>
                <a:cubicBezTo>
                  <a:pt x="110" y="59"/>
                  <a:pt x="110" y="59"/>
                  <a:pt x="110" y="59"/>
                </a:cubicBezTo>
                <a:cubicBezTo>
                  <a:pt x="113" y="59"/>
                  <a:pt x="116" y="62"/>
                  <a:pt x="116" y="66"/>
                </a:cubicBezTo>
                <a:cubicBezTo>
                  <a:pt x="116" y="71"/>
                  <a:pt x="116" y="71"/>
                  <a:pt x="116" y="71"/>
                </a:cubicBezTo>
                <a:cubicBezTo>
                  <a:pt x="116" y="75"/>
                  <a:pt x="113" y="77"/>
                  <a:pt x="110" y="77"/>
                </a:cubicBezTo>
                <a:lnTo>
                  <a:pt x="51" y="77"/>
                </a:lnTo>
                <a:close/>
              </a:path>
            </a:pathLst>
          </a:custGeom>
          <a:solidFill>
            <a:srgbClr val="2C2F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" name="Freeform 8">
            <a:extLst>
              <a:ext uri="{FF2B5EF4-FFF2-40B4-BE49-F238E27FC236}">
                <a16:creationId xmlns:a16="http://schemas.microsoft.com/office/drawing/2014/main" xmlns="" id="{6AFCD198-FDBF-47DC-994B-7D8680B822CA}"/>
              </a:ext>
            </a:extLst>
          </p:cNvPr>
          <p:cNvSpPr>
            <a:spLocks noEditPoints="1"/>
          </p:cNvSpPr>
          <p:nvPr/>
        </p:nvSpPr>
        <p:spPr bwMode="auto">
          <a:xfrm>
            <a:off x="1979610" y="2523332"/>
            <a:ext cx="549275" cy="546100"/>
          </a:xfrm>
          <a:custGeom>
            <a:avLst/>
            <a:gdLst>
              <a:gd name="T0" fmla="*/ 32 w 160"/>
              <a:gd name="T1" fmla="*/ 126 h 158"/>
              <a:gd name="T2" fmla="*/ 34 w 160"/>
              <a:gd name="T3" fmla="*/ 158 h 158"/>
              <a:gd name="T4" fmla="*/ 37 w 160"/>
              <a:gd name="T5" fmla="*/ 157 h 158"/>
              <a:gd name="T6" fmla="*/ 130 w 160"/>
              <a:gd name="T7" fmla="*/ 126 h 158"/>
              <a:gd name="T8" fmla="*/ 148 w 160"/>
              <a:gd name="T9" fmla="*/ 109 h 158"/>
              <a:gd name="T10" fmla="*/ 130 w 160"/>
              <a:gd name="T11" fmla="*/ 120 h 158"/>
              <a:gd name="T12" fmla="*/ 66 w 160"/>
              <a:gd name="T13" fmla="*/ 121 h 158"/>
              <a:gd name="T14" fmla="*/ 38 w 160"/>
              <a:gd name="T15" fmla="*/ 123 h 158"/>
              <a:gd name="T16" fmla="*/ 21 w 160"/>
              <a:gd name="T17" fmla="*/ 120 h 158"/>
              <a:gd name="T18" fmla="*/ 6 w 160"/>
              <a:gd name="T19" fmla="*/ 39 h 158"/>
              <a:gd name="T20" fmla="*/ 88 w 160"/>
              <a:gd name="T21" fmla="*/ 24 h 158"/>
              <a:gd name="T22" fmla="*/ 88 w 160"/>
              <a:gd name="T23" fmla="*/ 17 h 158"/>
              <a:gd name="T24" fmla="*/ 0 w 160"/>
              <a:gd name="T25" fmla="*/ 39 h 158"/>
              <a:gd name="T26" fmla="*/ 21 w 160"/>
              <a:gd name="T27" fmla="*/ 126 h 158"/>
              <a:gd name="T28" fmla="*/ 78 w 160"/>
              <a:gd name="T29" fmla="*/ 40 h 158"/>
              <a:gd name="T30" fmla="*/ 56 w 160"/>
              <a:gd name="T31" fmla="*/ 46 h 158"/>
              <a:gd name="T32" fmla="*/ 63 w 160"/>
              <a:gd name="T33" fmla="*/ 99 h 158"/>
              <a:gd name="T34" fmla="*/ 82 w 160"/>
              <a:gd name="T35" fmla="*/ 98 h 158"/>
              <a:gd name="T36" fmla="*/ 137 w 160"/>
              <a:gd name="T37" fmla="*/ 102 h 158"/>
              <a:gd name="T38" fmla="*/ 160 w 160"/>
              <a:gd name="T39" fmla="*/ 50 h 158"/>
              <a:gd name="T40" fmla="*/ 145 w 160"/>
              <a:gd name="T41" fmla="*/ 35 h 158"/>
              <a:gd name="T42" fmla="*/ 124 w 160"/>
              <a:gd name="T43" fmla="*/ 20 h 158"/>
              <a:gd name="T44" fmla="*/ 102 w 160"/>
              <a:gd name="T45" fmla="*/ 3 h 158"/>
              <a:gd name="T46" fmla="*/ 100 w 160"/>
              <a:gd name="T47" fmla="*/ 24 h 158"/>
              <a:gd name="T48" fmla="*/ 83 w 160"/>
              <a:gd name="T49" fmla="*/ 42 h 158"/>
              <a:gd name="T50" fmla="*/ 63 w 160"/>
              <a:gd name="T51" fmla="*/ 93 h 158"/>
              <a:gd name="T52" fmla="*/ 78 w 160"/>
              <a:gd name="T53" fmla="*/ 46 h 158"/>
              <a:gd name="T54" fmla="*/ 85 w 160"/>
              <a:gd name="T55" fmla="*/ 48 h 158"/>
              <a:gd name="T56" fmla="*/ 106 w 160"/>
              <a:gd name="T57" fmla="*/ 24 h 158"/>
              <a:gd name="T58" fmla="*/ 114 w 160"/>
              <a:gd name="T59" fmla="*/ 10 h 158"/>
              <a:gd name="T60" fmla="*/ 117 w 160"/>
              <a:gd name="T61" fmla="*/ 38 h 158"/>
              <a:gd name="T62" fmla="*/ 145 w 160"/>
              <a:gd name="T63" fmla="*/ 41 h 158"/>
              <a:gd name="T64" fmla="*/ 148 w 160"/>
              <a:gd name="T65" fmla="*/ 87 h 158"/>
              <a:gd name="T66" fmla="*/ 137 w 160"/>
              <a:gd name="T67" fmla="*/ 95 h 158"/>
              <a:gd name="T68" fmla="*/ 85 w 160"/>
              <a:gd name="T69" fmla="*/ 87 h 158"/>
              <a:gd name="T70" fmla="*/ 85 w 160"/>
              <a:gd name="T71" fmla="*/ 48 h 1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60" h="158">
                <a:moveTo>
                  <a:pt x="21" y="126"/>
                </a:moveTo>
                <a:cubicBezTo>
                  <a:pt x="32" y="126"/>
                  <a:pt x="32" y="126"/>
                  <a:pt x="32" y="126"/>
                </a:cubicBezTo>
                <a:cubicBezTo>
                  <a:pt x="32" y="155"/>
                  <a:pt x="32" y="155"/>
                  <a:pt x="32" y="155"/>
                </a:cubicBezTo>
                <a:cubicBezTo>
                  <a:pt x="32" y="156"/>
                  <a:pt x="33" y="157"/>
                  <a:pt x="34" y="158"/>
                </a:cubicBezTo>
                <a:cubicBezTo>
                  <a:pt x="34" y="158"/>
                  <a:pt x="35" y="158"/>
                  <a:pt x="35" y="158"/>
                </a:cubicBezTo>
                <a:cubicBezTo>
                  <a:pt x="36" y="158"/>
                  <a:pt x="37" y="158"/>
                  <a:pt x="37" y="157"/>
                </a:cubicBezTo>
                <a:cubicBezTo>
                  <a:pt x="70" y="126"/>
                  <a:pt x="70" y="126"/>
                  <a:pt x="70" y="126"/>
                </a:cubicBezTo>
                <a:cubicBezTo>
                  <a:pt x="130" y="126"/>
                  <a:pt x="130" y="126"/>
                  <a:pt x="130" y="126"/>
                </a:cubicBezTo>
                <a:cubicBezTo>
                  <a:pt x="139" y="126"/>
                  <a:pt x="147" y="121"/>
                  <a:pt x="150" y="113"/>
                </a:cubicBezTo>
                <a:cubicBezTo>
                  <a:pt x="151" y="111"/>
                  <a:pt x="150" y="109"/>
                  <a:pt x="148" y="109"/>
                </a:cubicBezTo>
                <a:cubicBezTo>
                  <a:pt x="146" y="108"/>
                  <a:pt x="145" y="109"/>
                  <a:pt x="144" y="111"/>
                </a:cubicBezTo>
                <a:cubicBezTo>
                  <a:pt x="142" y="116"/>
                  <a:pt x="136" y="120"/>
                  <a:pt x="130" y="120"/>
                </a:cubicBezTo>
                <a:cubicBezTo>
                  <a:pt x="68" y="120"/>
                  <a:pt x="68" y="120"/>
                  <a:pt x="68" y="120"/>
                </a:cubicBezTo>
                <a:cubicBezTo>
                  <a:pt x="68" y="120"/>
                  <a:pt x="67" y="120"/>
                  <a:pt x="66" y="121"/>
                </a:cubicBezTo>
                <a:cubicBezTo>
                  <a:pt x="38" y="147"/>
                  <a:pt x="38" y="147"/>
                  <a:pt x="38" y="147"/>
                </a:cubicBezTo>
                <a:cubicBezTo>
                  <a:pt x="38" y="123"/>
                  <a:pt x="38" y="123"/>
                  <a:pt x="38" y="123"/>
                </a:cubicBezTo>
                <a:cubicBezTo>
                  <a:pt x="38" y="121"/>
                  <a:pt x="37" y="120"/>
                  <a:pt x="35" y="120"/>
                </a:cubicBezTo>
                <a:cubicBezTo>
                  <a:pt x="21" y="120"/>
                  <a:pt x="21" y="120"/>
                  <a:pt x="21" y="120"/>
                </a:cubicBezTo>
                <a:cubicBezTo>
                  <a:pt x="13" y="120"/>
                  <a:pt x="6" y="113"/>
                  <a:pt x="6" y="105"/>
                </a:cubicBezTo>
                <a:cubicBezTo>
                  <a:pt x="6" y="39"/>
                  <a:pt x="6" y="39"/>
                  <a:pt x="6" y="39"/>
                </a:cubicBezTo>
                <a:cubicBezTo>
                  <a:pt x="6" y="31"/>
                  <a:pt x="13" y="24"/>
                  <a:pt x="21" y="24"/>
                </a:cubicBezTo>
                <a:cubicBezTo>
                  <a:pt x="88" y="24"/>
                  <a:pt x="88" y="24"/>
                  <a:pt x="88" y="24"/>
                </a:cubicBezTo>
                <a:cubicBezTo>
                  <a:pt x="90" y="24"/>
                  <a:pt x="91" y="23"/>
                  <a:pt x="91" y="21"/>
                </a:cubicBezTo>
                <a:cubicBezTo>
                  <a:pt x="91" y="19"/>
                  <a:pt x="90" y="17"/>
                  <a:pt x="88" y="17"/>
                </a:cubicBezTo>
                <a:cubicBezTo>
                  <a:pt x="21" y="17"/>
                  <a:pt x="21" y="17"/>
                  <a:pt x="21" y="17"/>
                </a:cubicBezTo>
                <a:cubicBezTo>
                  <a:pt x="9" y="17"/>
                  <a:pt x="0" y="27"/>
                  <a:pt x="0" y="39"/>
                </a:cubicBezTo>
                <a:cubicBezTo>
                  <a:pt x="0" y="105"/>
                  <a:pt x="0" y="105"/>
                  <a:pt x="0" y="105"/>
                </a:cubicBezTo>
                <a:cubicBezTo>
                  <a:pt x="0" y="117"/>
                  <a:pt x="9" y="126"/>
                  <a:pt x="21" y="126"/>
                </a:cubicBezTo>
                <a:close/>
                <a:moveTo>
                  <a:pt x="83" y="42"/>
                </a:moveTo>
                <a:cubicBezTo>
                  <a:pt x="82" y="41"/>
                  <a:pt x="80" y="40"/>
                  <a:pt x="78" y="40"/>
                </a:cubicBezTo>
                <a:cubicBezTo>
                  <a:pt x="63" y="40"/>
                  <a:pt x="63" y="40"/>
                  <a:pt x="63" y="40"/>
                </a:cubicBezTo>
                <a:cubicBezTo>
                  <a:pt x="59" y="40"/>
                  <a:pt x="56" y="42"/>
                  <a:pt x="56" y="46"/>
                </a:cubicBezTo>
                <a:cubicBezTo>
                  <a:pt x="56" y="93"/>
                  <a:pt x="56" y="93"/>
                  <a:pt x="56" y="93"/>
                </a:cubicBezTo>
                <a:cubicBezTo>
                  <a:pt x="56" y="96"/>
                  <a:pt x="59" y="99"/>
                  <a:pt x="63" y="99"/>
                </a:cubicBezTo>
                <a:cubicBezTo>
                  <a:pt x="78" y="99"/>
                  <a:pt x="78" y="99"/>
                  <a:pt x="78" y="99"/>
                </a:cubicBezTo>
                <a:cubicBezTo>
                  <a:pt x="80" y="99"/>
                  <a:pt x="81" y="99"/>
                  <a:pt x="82" y="98"/>
                </a:cubicBezTo>
                <a:cubicBezTo>
                  <a:pt x="85" y="100"/>
                  <a:pt x="89" y="102"/>
                  <a:pt x="93" y="102"/>
                </a:cubicBezTo>
                <a:cubicBezTo>
                  <a:pt x="137" y="102"/>
                  <a:pt x="137" y="102"/>
                  <a:pt x="137" y="102"/>
                </a:cubicBezTo>
                <a:cubicBezTo>
                  <a:pt x="147" y="102"/>
                  <a:pt x="153" y="97"/>
                  <a:pt x="154" y="87"/>
                </a:cubicBezTo>
                <a:cubicBezTo>
                  <a:pt x="160" y="50"/>
                  <a:pt x="160" y="50"/>
                  <a:pt x="160" y="50"/>
                </a:cubicBezTo>
                <a:cubicBezTo>
                  <a:pt x="160" y="50"/>
                  <a:pt x="160" y="50"/>
                  <a:pt x="160" y="50"/>
                </a:cubicBezTo>
                <a:cubicBezTo>
                  <a:pt x="160" y="42"/>
                  <a:pt x="153" y="35"/>
                  <a:pt x="145" y="35"/>
                </a:cubicBezTo>
                <a:cubicBezTo>
                  <a:pt x="124" y="35"/>
                  <a:pt x="124" y="35"/>
                  <a:pt x="124" y="35"/>
                </a:cubicBezTo>
                <a:cubicBezTo>
                  <a:pt x="124" y="20"/>
                  <a:pt x="124" y="20"/>
                  <a:pt x="124" y="20"/>
                </a:cubicBezTo>
                <a:cubicBezTo>
                  <a:pt x="124" y="13"/>
                  <a:pt x="122" y="8"/>
                  <a:pt x="118" y="5"/>
                </a:cubicBezTo>
                <a:cubicBezTo>
                  <a:pt x="111" y="0"/>
                  <a:pt x="103" y="3"/>
                  <a:pt x="102" y="3"/>
                </a:cubicBezTo>
                <a:cubicBezTo>
                  <a:pt x="101" y="3"/>
                  <a:pt x="100" y="5"/>
                  <a:pt x="100" y="6"/>
                </a:cubicBezTo>
                <a:cubicBezTo>
                  <a:pt x="100" y="24"/>
                  <a:pt x="100" y="24"/>
                  <a:pt x="100" y="24"/>
                </a:cubicBezTo>
                <a:cubicBezTo>
                  <a:pt x="100" y="37"/>
                  <a:pt x="84" y="42"/>
                  <a:pt x="84" y="42"/>
                </a:cubicBezTo>
                <a:cubicBezTo>
                  <a:pt x="83" y="42"/>
                  <a:pt x="83" y="42"/>
                  <a:pt x="83" y="42"/>
                </a:cubicBezTo>
                <a:close/>
                <a:moveTo>
                  <a:pt x="78" y="93"/>
                </a:moveTo>
                <a:cubicBezTo>
                  <a:pt x="63" y="93"/>
                  <a:pt x="63" y="93"/>
                  <a:pt x="63" y="93"/>
                </a:cubicBezTo>
                <a:cubicBezTo>
                  <a:pt x="63" y="46"/>
                  <a:pt x="63" y="46"/>
                  <a:pt x="63" y="46"/>
                </a:cubicBezTo>
                <a:cubicBezTo>
                  <a:pt x="78" y="46"/>
                  <a:pt x="78" y="46"/>
                  <a:pt x="78" y="46"/>
                </a:cubicBezTo>
                <a:lnTo>
                  <a:pt x="78" y="93"/>
                </a:lnTo>
                <a:close/>
                <a:moveTo>
                  <a:pt x="85" y="48"/>
                </a:moveTo>
                <a:cubicBezTo>
                  <a:pt x="85" y="48"/>
                  <a:pt x="85" y="48"/>
                  <a:pt x="85" y="48"/>
                </a:cubicBezTo>
                <a:cubicBezTo>
                  <a:pt x="86" y="48"/>
                  <a:pt x="106" y="42"/>
                  <a:pt x="106" y="24"/>
                </a:cubicBezTo>
                <a:cubicBezTo>
                  <a:pt x="106" y="9"/>
                  <a:pt x="106" y="9"/>
                  <a:pt x="106" y="9"/>
                </a:cubicBezTo>
                <a:cubicBezTo>
                  <a:pt x="108" y="8"/>
                  <a:pt x="112" y="8"/>
                  <a:pt x="114" y="10"/>
                </a:cubicBezTo>
                <a:cubicBezTo>
                  <a:pt x="116" y="12"/>
                  <a:pt x="117" y="15"/>
                  <a:pt x="117" y="20"/>
                </a:cubicBezTo>
                <a:cubicBezTo>
                  <a:pt x="117" y="38"/>
                  <a:pt x="117" y="38"/>
                  <a:pt x="117" y="38"/>
                </a:cubicBezTo>
                <a:cubicBezTo>
                  <a:pt x="117" y="40"/>
                  <a:pt x="119" y="41"/>
                  <a:pt x="121" y="41"/>
                </a:cubicBezTo>
                <a:cubicBezTo>
                  <a:pt x="145" y="41"/>
                  <a:pt x="145" y="41"/>
                  <a:pt x="145" y="41"/>
                </a:cubicBezTo>
                <a:cubicBezTo>
                  <a:pt x="150" y="41"/>
                  <a:pt x="153" y="45"/>
                  <a:pt x="154" y="49"/>
                </a:cubicBezTo>
                <a:cubicBezTo>
                  <a:pt x="148" y="87"/>
                  <a:pt x="148" y="87"/>
                  <a:pt x="148" y="87"/>
                </a:cubicBezTo>
                <a:cubicBezTo>
                  <a:pt x="148" y="87"/>
                  <a:pt x="148" y="87"/>
                  <a:pt x="148" y="87"/>
                </a:cubicBezTo>
                <a:cubicBezTo>
                  <a:pt x="147" y="92"/>
                  <a:pt x="143" y="95"/>
                  <a:pt x="137" y="95"/>
                </a:cubicBezTo>
                <a:cubicBezTo>
                  <a:pt x="93" y="95"/>
                  <a:pt x="93" y="95"/>
                  <a:pt x="93" y="95"/>
                </a:cubicBezTo>
                <a:cubicBezTo>
                  <a:pt x="88" y="95"/>
                  <a:pt x="85" y="92"/>
                  <a:pt x="85" y="87"/>
                </a:cubicBezTo>
                <a:cubicBezTo>
                  <a:pt x="85" y="48"/>
                  <a:pt x="85" y="48"/>
                  <a:pt x="85" y="48"/>
                </a:cubicBezTo>
                <a:cubicBezTo>
                  <a:pt x="85" y="48"/>
                  <a:pt x="85" y="48"/>
                  <a:pt x="85" y="48"/>
                </a:cubicBezTo>
                <a:close/>
              </a:path>
            </a:pathLst>
          </a:custGeom>
          <a:solidFill>
            <a:srgbClr val="2C2F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" name="Freeform 9">
            <a:extLst>
              <a:ext uri="{FF2B5EF4-FFF2-40B4-BE49-F238E27FC236}">
                <a16:creationId xmlns:a16="http://schemas.microsoft.com/office/drawing/2014/main" xmlns="" id="{859D5BDE-D257-4202-9E44-4495BF251986}"/>
              </a:ext>
            </a:extLst>
          </p:cNvPr>
          <p:cNvSpPr>
            <a:spLocks noEditPoints="1"/>
          </p:cNvSpPr>
          <p:nvPr/>
        </p:nvSpPr>
        <p:spPr bwMode="auto">
          <a:xfrm>
            <a:off x="2047873" y="3151982"/>
            <a:ext cx="398463" cy="554038"/>
          </a:xfrm>
          <a:custGeom>
            <a:avLst/>
            <a:gdLst>
              <a:gd name="T0" fmla="*/ 116 w 116"/>
              <a:gd name="T1" fmla="*/ 57 h 160"/>
              <a:gd name="T2" fmla="*/ 61 w 116"/>
              <a:gd name="T3" fmla="*/ 0 h 160"/>
              <a:gd name="T4" fmla="*/ 29 w 116"/>
              <a:gd name="T5" fmla="*/ 17 h 160"/>
              <a:gd name="T6" fmla="*/ 11 w 116"/>
              <a:gd name="T7" fmla="*/ 39 h 160"/>
              <a:gd name="T8" fmla="*/ 24 w 116"/>
              <a:gd name="T9" fmla="*/ 86 h 160"/>
              <a:gd name="T10" fmla="*/ 89 w 116"/>
              <a:gd name="T11" fmla="*/ 86 h 160"/>
              <a:gd name="T12" fmla="*/ 24 w 116"/>
              <a:gd name="T13" fmla="*/ 80 h 160"/>
              <a:gd name="T14" fmla="*/ 16 w 116"/>
              <a:gd name="T15" fmla="*/ 43 h 160"/>
              <a:gd name="T16" fmla="*/ 17 w 116"/>
              <a:gd name="T17" fmla="*/ 35 h 160"/>
              <a:gd name="T18" fmla="*/ 33 w 116"/>
              <a:gd name="T19" fmla="*/ 24 h 160"/>
              <a:gd name="T20" fmla="*/ 61 w 116"/>
              <a:gd name="T21" fmla="*/ 6 h 160"/>
              <a:gd name="T22" fmla="*/ 91 w 116"/>
              <a:gd name="T23" fmla="*/ 34 h 160"/>
              <a:gd name="T24" fmla="*/ 89 w 116"/>
              <a:gd name="T25" fmla="*/ 80 h 160"/>
              <a:gd name="T26" fmla="*/ 58 w 116"/>
              <a:gd name="T27" fmla="*/ 97 h 160"/>
              <a:gd name="T28" fmla="*/ 55 w 116"/>
              <a:gd name="T29" fmla="*/ 138 h 160"/>
              <a:gd name="T30" fmla="*/ 50 w 116"/>
              <a:gd name="T31" fmla="*/ 157 h 160"/>
              <a:gd name="T32" fmla="*/ 58 w 116"/>
              <a:gd name="T33" fmla="*/ 160 h 160"/>
              <a:gd name="T34" fmla="*/ 69 w 116"/>
              <a:gd name="T35" fmla="*/ 149 h 160"/>
              <a:gd name="T36" fmla="*/ 61 w 116"/>
              <a:gd name="T37" fmla="*/ 138 h 160"/>
              <a:gd name="T38" fmla="*/ 58 w 116"/>
              <a:gd name="T39" fmla="*/ 97 h 160"/>
              <a:gd name="T40" fmla="*/ 63 w 116"/>
              <a:gd name="T41" fmla="*/ 149 h 160"/>
              <a:gd name="T42" fmla="*/ 58 w 116"/>
              <a:gd name="T43" fmla="*/ 154 h 160"/>
              <a:gd name="T44" fmla="*/ 53 w 116"/>
              <a:gd name="T45" fmla="*/ 149 h 160"/>
              <a:gd name="T46" fmla="*/ 58 w 116"/>
              <a:gd name="T47" fmla="*/ 144 h 160"/>
              <a:gd name="T48" fmla="*/ 37 w 116"/>
              <a:gd name="T49" fmla="*/ 100 h 160"/>
              <a:gd name="T50" fmla="*/ 32 w 116"/>
              <a:gd name="T51" fmla="*/ 124 h 160"/>
              <a:gd name="T52" fmla="*/ 11 w 116"/>
              <a:gd name="T53" fmla="*/ 116 h 160"/>
              <a:gd name="T54" fmla="*/ 11 w 116"/>
              <a:gd name="T55" fmla="*/ 138 h 160"/>
              <a:gd name="T56" fmla="*/ 32 w 116"/>
              <a:gd name="T57" fmla="*/ 131 h 160"/>
              <a:gd name="T58" fmla="*/ 44 w 116"/>
              <a:gd name="T59" fmla="*/ 100 h 160"/>
              <a:gd name="T60" fmla="*/ 37 w 116"/>
              <a:gd name="T61" fmla="*/ 100 h 160"/>
              <a:gd name="T62" fmla="*/ 7 w 116"/>
              <a:gd name="T63" fmla="*/ 127 h 160"/>
              <a:gd name="T64" fmla="*/ 16 w 116"/>
              <a:gd name="T65" fmla="*/ 127 h 160"/>
              <a:gd name="T66" fmla="*/ 84 w 116"/>
              <a:gd name="T67" fmla="*/ 131 h 160"/>
              <a:gd name="T68" fmla="*/ 105 w 116"/>
              <a:gd name="T69" fmla="*/ 139 h 160"/>
              <a:gd name="T70" fmla="*/ 105 w 116"/>
              <a:gd name="T71" fmla="*/ 116 h 160"/>
              <a:gd name="T72" fmla="*/ 84 w 116"/>
              <a:gd name="T73" fmla="*/ 124 h 160"/>
              <a:gd name="T74" fmla="*/ 79 w 116"/>
              <a:gd name="T75" fmla="*/ 100 h 160"/>
              <a:gd name="T76" fmla="*/ 72 w 116"/>
              <a:gd name="T77" fmla="*/ 100 h 160"/>
              <a:gd name="T78" fmla="*/ 84 w 116"/>
              <a:gd name="T79" fmla="*/ 131 h 160"/>
              <a:gd name="T80" fmla="*/ 109 w 116"/>
              <a:gd name="T81" fmla="*/ 127 h 160"/>
              <a:gd name="T82" fmla="*/ 100 w 116"/>
              <a:gd name="T83" fmla="*/ 127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16" h="160">
                <a:moveTo>
                  <a:pt x="89" y="86"/>
                </a:moveTo>
                <a:cubicBezTo>
                  <a:pt x="104" y="85"/>
                  <a:pt x="116" y="72"/>
                  <a:pt x="116" y="57"/>
                </a:cubicBezTo>
                <a:cubicBezTo>
                  <a:pt x="116" y="43"/>
                  <a:pt x="107" y="31"/>
                  <a:pt x="94" y="28"/>
                </a:cubicBezTo>
                <a:cubicBezTo>
                  <a:pt x="92" y="12"/>
                  <a:pt x="78" y="0"/>
                  <a:pt x="61" y="0"/>
                </a:cubicBezTo>
                <a:cubicBezTo>
                  <a:pt x="49" y="0"/>
                  <a:pt x="38" y="7"/>
                  <a:pt x="32" y="17"/>
                </a:cubicBezTo>
                <a:cubicBezTo>
                  <a:pt x="31" y="17"/>
                  <a:pt x="30" y="17"/>
                  <a:pt x="29" y="17"/>
                </a:cubicBezTo>
                <a:cubicBezTo>
                  <a:pt x="18" y="17"/>
                  <a:pt x="10" y="25"/>
                  <a:pt x="10" y="35"/>
                </a:cubicBezTo>
                <a:cubicBezTo>
                  <a:pt x="10" y="36"/>
                  <a:pt x="10" y="38"/>
                  <a:pt x="11" y="39"/>
                </a:cubicBezTo>
                <a:cubicBezTo>
                  <a:pt x="4" y="44"/>
                  <a:pt x="0" y="51"/>
                  <a:pt x="0" y="59"/>
                </a:cubicBezTo>
                <a:cubicBezTo>
                  <a:pt x="0" y="73"/>
                  <a:pt x="11" y="85"/>
                  <a:pt x="24" y="86"/>
                </a:cubicBezTo>
                <a:cubicBezTo>
                  <a:pt x="24" y="86"/>
                  <a:pt x="24" y="86"/>
                  <a:pt x="24" y="86"/>
                </a:cubicBezTo>
                <a:cubicBezTo>
                  <a:pt x="89" y="86"/>
                  <a:pt x="89" y="86"/>
                  <a:pt x="89" y="86"/>
                </a:cubicBezTo>
                <a:cubicBezTo>
                  <a:pt x="89" y="86"/>
                  <a:pt x="89" y="86"/>
                  <a:pt x="89" y="86"/>
                </a:cubicBezTo>
                <a:close/>
                <a:moveTo>
                  <a:pt x="24" y="80"/>
                </a:moveTo>
                <a:cubicBezTo>
                  <a:pt x="15" y="79"/>
                  <a:pt x="6" y="70"/>
                  <a:pt x="6" y="59"/>
                </a:cubicBezTo>
                <a:cubicBezTo>
                  <a:pt x="6" y="53"/>
                  <a:pt x="10" y="46"/>
                  <a:pt x="16" y="43"/>
                </a:cubicBezTo>
                <a:cubicBezTo>
                  <a:pt x="17" y="42"/>
                  <a:pt x="18" y="40"/>
                  <a:pt x="17" y="39"/>
                </a:cubicBezTo>
                <a:cubicBezTo>
                  <a:pt x="17" y="38"/>
                  <a:pt x="17" y="36"/>
                  <a:pt x="17" y="35"/>
                </a:cubicBezTo>
                <a:cubicBezTo>
                  <a:pt x="17" y="28"/>
                  <a:pt x="22" y="23"/>
                  <a:pt x="29" y="23"/>
                </a:cubicBezTo>
                <a:cubicBezTo>
                  <a:pt x="30" y="23"/>
                  <a:pt x="31" y="23"/>
                  <a:pt x="33" y="24"/>
                </a:cubicBezTo>
                <a:cubicBezTo>
                  <a:pt x="34" y="24"/>
                  <a:pt x="36" y="24"/>
                  <a:pt x="37" y="22"/>
                </a:cubicBezTo>
                <a:cubicBezTo>
                  <a:pt x="41" y="13"/>
                  <a:pt x="51" y="6"/>
                  <a:pt x="61" y="6"/>
                </a:cubicBezTo>
                <a:cubicBezTo>
                  <a:pt x="75" y="6"/>
                  <a:pt x="87" y="17"/>
                  <a:pt x="88" y="31"/>
                </a:cubicBezTo>
                <a:cubicBezTo>
                  <a:pt x="88" y="32"/>
                  <a:pt x="90" y="34"/>
                  <a:pt x="91" y="34"/>
                </a:cubicBezTo>
                <a:cubicBezTo>
                  <a:pt x="102" y="36"/>
                  <a:pt x="110" y="45"/>
                  <a:pt x="110" y="57"/>
                </a:cubicBezTo>
                <a:cubicBezTo>
                  <a:pt x="110" y="69"/>
                  <a:pt x="100" y="79"/>
                  <a:pt x="89" y="80"/>
                </a:cubicBezTo>
                <a:lnTo>
                  <a:pt x="24" y="80"/>
                </a:lnTo>
                <a:close/>
                <a:moveTo>
                  <a:pt x="58" y="97"/>
                </a:moveTo>
                <a:cubicBezTo>
                  <a:pt x="56" y="97"/>
                  <a:pt x="55" y="99"/>
                  <a:pt x="55" y="100"/>
                </a:cubicBezTo>
                <a:cubicBezTo>
                  <a:pt x="55" y="138"/>
                  <a:pt x="55" y="138"/>
                  <a:pt x="55" y="138"/>
                </a:cubicBezTo>
                <a:cubicBezTo>
                  <a:pt x="50" y="140"/>
                  <a:pt x="47" y="144"/>
                  <a:pt x="47" y="149"/>
                </a:cubicBezTo>
                <a:cubicBezTo>
                  <a:pt x="47" y="152"/>
                  <a:pt x="48" y="154"/>
                  <a:pt x="50" y="157"/>
                </a:cubicBezTo>
                <a:cubicBezTo>
                  <a:pt x="52" y="159"/>
                  <a:pt x="55" y="160"/>
                  <a:pt x="58" y="160"/>
                </a:cubicBezTo>
                <a:cubicBezTo>
                  <a:pt x="58" y="160"/>
                  <a:pt x="58" y="160"/>
                  <a:pt x="58" y="160"/>
                </a:cubicBezTo>
                <a:cubicBezTo>
                  <a:pt x="58" y="160"/>
                  <a:pt x="58" y="160"/>
                  <a:pt x="58" y="160"/>
                </a:cubicBezTo>
                <a:cubicBezTo>
                  <a:pt x="64" y="160"/>
                  <a:pt x="69" y="155"/>
                  <a:pt x="69" y="149"/>
                </a:cubicBezTo>
                <a:cubicBezTo>
                  <a:pt x="69" y="146"/>
                  <a:pt x="68" y="143"/>
                  <a:pt x="66" y="141"/>
                </a:cubicBezTo>
                <a:cubicBezTo>
                  <a:pt x="65" y="140"/>
                  <a:pt x="63" y="139"/>
                  <a:pt x="61" y="138"/>
                </a:cubicBezTo>
                <a:cubicBezTo>
                  <a:pt x="61" y="100"/>
                  <a:pt x="61" y="100"/>
                  <a:pt x="61" y="100"/>
                </a:cubicBezTo>
                <a:cubicBezTo>
                  <a:pt x="61" y="99"/>
                  <a:pt x="60" y="97"/>
                  <a:pt x="58" y="97"/>
                </a:cubicBezTo>
                <a:close/>
                <a:moveTo>
                  <a:pt x="61" y="146"/>
                </a:moveTo>
                <a:cubicBezTo>
                  <a:pt x="62" y="147"/>
                  <a:pt x="63" y="148"/>
                  <a:pt x="63" y="149"/>
                </a:cubicBezTo>
                <a:cubicBezTo>
                  <a:pt x="63" y="151"/>
                  <a:pt x="61" y="154"/>
                  <a:pt x="58" y="154"/>
                </a:cubicBezTo>
                <a:cubicBezTo>
                  <a:pt x="58" y="154"/>
                  <a:pt x="58" y="154"/>
                  <a:pt x="58" y="154"/>
                </a:cubicBezTo>
                <a:cubicBezTo>
                  <a:pt x="57" y="154"/>
                  <a:pt x="56" y="153"/>
                  <a:pt x="55" y="152"/>
                </a:cubicBezTo>
                <a:cubicBezTo>
                  <a:pt x="54" y="151"/>
                  <a:pt x="53" y="150"/>
                  <a:pt x="53" y="149"/>
                </a:cubicBezTo>
                <a:cubicBezTo>
                  <a:pt x="53" y="146"/>
                  <a:pt x="56" y="144"/>
                  <a:pt x="58" y="144"/>
                </a:cubicBezTo>
                <a:cubicBezTo>
                  <a:pt x="58" y="144"/>
                  <a:pt x="58" y="144"/>
                  <a:pt x="58" y="144"/>
                </a:cubicBezTo>
                <a:cubicBezTo>
                  <a:pt x="59" y="144"/>
                  <a:pt x="61" y="145"/>
                  <a:pt x="61" y="146"/>
                </a:cubicBezTo>
                <a:close/>
                <a:moveTo>
                  <a:pt x="37" y="100"/>
                </a:moveTo>
                <a:cubicBezTo>
                  <a:pt x="37" y="118"/>
                  <a:pt x="37" y="118"/>
                  <a:pt x="37" y="118"/>
                </a:cubicBezTo>
                <a:cubicBezTo>
                  <a:pt x="37" y="122"/>
                  <a:pt x="35" y="124"/>
                  <a:pt x="32" y="124"/>
                </a:cubicBezTo>
                <a:cubicBezTo>
                  <a:pt x="22" y="124"/>
                  <a:pt x="22" y="124"/>
                  <a:pt x="22" y="124"/>
                </a:cubicBezTo>
                <a:cubicBezTo>
                  <a:pt x="21" y="120"/>
                  <a:pt x="16" y="116"/>
                  <a:pt x="11" y="116"/>
                </a:cubicBezTo>
                <a:cubicBezTo>
                  <a:pt x="5" y="116"/>
                  <a:pt x="0" y="121"/>
                  <a:pt x="0" y="127"/>
                </a:cubicBezTo>
                <a:cubicBezTo>
                  <a:pt x="0" y="133"/>
                  <a:pt x="5" y="138"/>
                  <a:pt x="11" y="138"/>
                </a:cubicBezTo>
                <a:cubicBezTo>
                  <a:pt x="16" y="138"/>
                  <a:pt x="21" y="135"/>
                  <a:pt x="22" y="131"/>
                </a:cubicBezTo>
                <a:cubicBezTo>
                  <a:pt x="32" y="131"/>
                  <a:pt x="32" y="131"/>
                  <a:pt x="32" y="131"/>
                </a:cubicBezTo>
                <a:cubicBezTo>
                  <a:pt x="38" y="131"/>
                  <a:pt x="44" y="125"/>
                  <a:pt x="44" y="118"/>
                </a:cubicBezTo>
                <a:cubicBezTo>
                  <a:pt x="44" y="100"/>
                  <a:pt x="44" y="100"/>
                  <a:pt x="44" y="100"/>
                </a:cubicBezTo>
                <a:cubicBezTo>
                  <a:pt x="44" y="99"/>
                  <a:pt x="42" y="97"/>
                  <a:pt x="40" y="97"/>
                </a:cubicBezTo>
                <a:cubicBezTo>
                  <a:pt x="39" y="97"/>
                  <a:pt x="37" y="99"/>
                  <a:pt x="37" y="100"/>
                </a:cubicBezTo>
                <a:close/>
                <a:moveTo>
                  <a:pt x="11" y="132"/>
                </a:moveTo>
                <a:cubicBezTo>
                  <a:pt x="9" y="132"/>
                  <a:pt x="7" y="130"/>
                  <a:pt x="7" y="127"/>
                </a:cubicBezTo>
                <a:cubicBezTo>
                  <a:pt x="7" y="125"/>
                  <a:pt x="9" y="123"/>
                  <a:pt x="11" y="123"/>
                </a:cubicBezTo>
                <a:cubicBezTo>
                  <a:pt x="14" y="123"/>
                  <a:pt x="16" y="125"/>
                  <a:pt x="16" y="127"/>
                </a:cubicBezTo>
                <a:cubicBezTo>
                  <a:pt x="16" y="130"/>
                  <a:pt x="14" y="132"/>
                  <a:pt x="11" y="132"/>
                </a:cubicBezTo>
                <a:close/>
                <a:moveTo>
                  <a:pt x="84" y="131"/>
                </a:moveTo>
                <a:cubicBezTo>
                  <a:pt x="94" y="131"/>
                  <a:pt x="94" y="131"/>
                  <a:pt x="94" y="131"/>
                </a:cubicBezTo>
                <a:cubicBezTo>
                  <a:pt x="95" y="135"/>
                  <a:pt x="100" y="139"/>
                  <a:pt x="105" y="139"/>
                </a:cubicBezTo>
                <a:cubicBezTo>
                  <a:pt x="111" y="139"/>
                  <a:pt x="116" y="134"/>
                  <a:pt x="116" y="127"/>
                </a:cubicBezTo>
                <a:cubicBezTo>
                  <a:pt x="116" y="121"/>
                  <a:pt x="111" y="116"/>
                  <a:pt x="105" y="116"/>
                </a:cubicBezTo>
                <a:cubicBezTo>
                  <a:pt x="100" y="116"/>
                  <a:pt x="95" y="120"/>
                  <a:pt x="94" y="124"/>
                </a:cubicBezTo>
                <a:cubicBezTo>
                  <a:pt x="84" y="124"/>
                  <a:pt x="84" y="124"/>
                  <a:pt x="84" y="124"/>
                </a:cubicBezTo>
                <a:cubicBezTo>
                  <a:pt x="81" y="124"/>
                  <a:pt x="79" y="122"/>
                  <a:pt x="79" y="118"/>
                </a:cubicBezTo>
                <a:cubicBezTo>
                  <a:pt x="79" y="100"/>
                  <a:pt x="79" y="100"/>
                  <a:pt x="79" y="100"/>
                </a:cubicBezTo>
                <a:cubicBezTo>
                  <a:pt x="79" y="99"/>
                  <a:pt x="77" y="97"/>
                  <a:pt x="76" y="97"/>
                </a:cubicBezTo>
                <a:cubicBezTo>
                  <a:pt x="74" y="97"/>
                  <a:pt x="72" y="99"/>
                  <a:pt x="72" y="100"/>
                </a:cubicBezTo>
                <a:cubicBezTo>
                  <a:pt x="72" y="118"/>
                  <a:pt x="72" y="118"/>
                  <a:pt x="72" y="118"/>
                </a:cubicBezTo>
                <a:cubicBezTo>
                  <a:pt x="72" y="125"/>
                  <a:pt x="78" y="131"/>
                  <a:pt x="84" y="131"/>
                </a:cubicBezTo>
                <a:close/>
                <a:moveTo>
                  <a:pt x="105" y="123"/>
                </a:moveTo>
                <a:cubicBezTo>
                  <a:pt x="107" y="123"/>
                  <a:pt x="109" y="125"/>
                  <a:pt x="109" y="127"/>
                </a:cubicBezTo>
                <a:cubicBezTo>
                  <a:pt x="109" y="130"/>
                  <a:pt x="107" y="132"/>
                  <a:pt x="105" y="132"/>
                </a:cubicBezTo>
                <a:cubicBezTo>
                  <a:pt x="102" y="132"/>
                  <a:pt x="100" y="130"/>
                  <a:pt x="100" y="127"/>
                </a:cubicBezTo>
                <a:cubicBezTo>
                  <a:pt x="100" y="125"/>
                  <a:pt x="102" y="123"/>
                  <a:pt x="105" y="123"/>
                </a:cubicBezTo>
                <a:close/>
              </a:path>
            </a:pathLst>
          </a:custGeom>
          <a:solidFill>
            <a:srgbClr val="2C2F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" name="Freeform 10">
            <a:extLst>
              <a:ext uri="{FF2B5EF4-FFF2-40B4-BE49-F238E27FC236}">
                <a16:creationId xmlns:a16="http://schemas.microsoft.com/office/drawing/2014/main" xmlns="" id="{A6A9886F-9BC3-416A-B134-A7AC747DFDD8}"/>
              </a:ext>
            </a:extLst>
          </p:cNvPr>
          <p:cNvSpPr>
            <a:spLocks noEditPoints="1"/>
          </p:cNvSpPr>
          <p:nvPr/>
        </p:nvSpPr>
        <p:spPr bwMode="auto">
          <a:xfrm>
            <a:off x="2006598" y="3774282"/>
            <a:ext cx="484188" cy="552450"/>
          </a:xfrm>
          <a:custGeom>
            <a:avLst/>
            <a:gdLst>
              <a:gd name="T0" fmla="*/ 46 w 141"/>
              <a:gd name="T1" fmla="*/ 48 h 160"/>
              <a:gd name="T2" fmla="*/ 42 w 141"/>
              <a:gd name="T3" fmla="*/ 46 h 160"/>
              <a:gd name="T4" fmla="*/ 37 w 141"/>
              <a:gd name="T5" fmla="*/ 47 h 160"/>
              <a:gd name="T6" fmla="*/ 36 w 141"/>
              <a:gd name="T7" fmla="*/ 50 h 160"/>
              <a:gd name="T8" fmla="*/ 36 w 141"/>
              <a:gd name="T9" fmla="*/ 52 h 160"/>
              <a:gd name="T10" fmla="*/ 63 w 141"/>
              <a:gd name="T11" fmla="*/ 112 h 160"/>
              <a:gd name="T12" fmla="*/ 67 w 141"/>
              <a:gd name="T13" fmla="*/ 114 h 160"/>
              <a:gd name="T14" fmla="*/ 68 w 141"/>
              <a:gd name="T15" fmla="*/ 114 h 160"/>
              <a:gd name="T16" fmla="*/ 71 w 141"/>
              <a:gd name="T17" fmla="*/ 111 h 160"/>
              <a:gd name="T18" fmla="*/ 74 w 141"/>
              <a:gd name="T19" fmla="*/ 104 h 160"/>
              <a:gd name="T20" fmla="*/ 80 w 141"/>
              <a:gd name="T21" fmla="*/ 90 h 160"/>
              <a:gd name="T22" fmla="*/ 95 w 141"/>
              <a:gd name="T23" fmla="*/ 84 h 160"/>
              <a:gd name="T24" fmla="*/ 102 w 141"/>
              <a:gd name="T25" fmla="*/ 81 h 160"/>
              <a:gd name="T26" fmla="*/ 105 w 141"/>
              <a:gd name="T27" fmla="*/ 77 h 160"/>
              <a:gd name="T28" fmla="*/ 102 w 141"/>
              <a:gd name="T29" fmla="*/ 73 h 160"/>
              <a:gd name="T30" fmla="*/ 55 w 141"/>
              <a:gd name="T31" fmla="*/ 52 h 160"/>
              <a:gd name="T32" fmla="*/ 46 w 141"/>
              <a:gd name="T33" fmla="*/ 48 h 160"/>
              <a:gd name="T34" fmla="*/ 93 w 141"/>
              <a:gd name="T35" fmla="*/ 78 h 160"/>
              <a:gd name="T36" fmla="*/ 76 w 141"/>
              <a:gd name="T37" fmla="*/ 84 h 160"/>
              <a:gd name="T38" fmla="*/ 74 w 141"/>
              <a:gd name="T39" fmla="*/ 86 h 160"/>
              <a:gd name="T40" fmla="*/ 68 w 141"/>
              <a:gd name="T41" fmla="*/ 102 h 160"/>
              <a:gd name="T42" fmla="*/ 67 w 141"/>
              <a:gd name="T43" fmla="*/ 104 h 160"/>
              <a:gd name="T44" fmla="*/ 45 w 141"/>
              <a:gd name="T45" fmla="*/ 54 h 160"/>
              <a:gd name="T46" fmla="*/ 53 w 141"/>
              <a:gd name="T47" fmla="*/ 58 h 160"/>
              <a:gd name="T48" fmla="*/ 94 w 141"/>
              <a:gd name="T49" fmla="*/ 77 h 160"/>
              <a:gd name="T50" fmla="*/ 93 w 141"/>
              <a:gd name="T51" fmla="*/ 78 h 160"/>
              <a:gd name="T52" fmla="*/ 40 w 141"/>
              <a:gd name="T53" fmla="*/ 143 h 160"/>
              <a:gd name="T54" fmla="*/ 42 w 141"/>
              <a:gd name="T55" fmla="*/ 144 h 160"/>
              <a:gd name="T56" fmla="*/ 45 w 141"/>
              <a:gd name="T57" fmla="*/ 142 h 160"/>
              <a:gd name="T58" fmla="*/ 43 w 141"/>
              <a:gd name="T59" fmla="*/ 138 h 160"/>
              <a:gd name="T60" fmla="*/ 6 w 141"/>
              <a:gd name="T61" fmla="*/ 81 h 160"/>
              <a:gd name="T62" fmla="*/ 68 w 141"/>
              <a:gd name="T63" fmla="*/ 16 h 160"/>
              <a:gd name="T64" fmla="*/ 64 w 141"/>
              <a:gd name="T65" fmla="*/ 21 h 160"/>
              <a:gd name="T66" fmla="*/ 64 w 141"/>
              <a:gd name="T67" fmla="*/ 25 h 160"/>
              <a:gd name="T68" fmla="*/ 66 w 141"/>
              <a:gd name="T69" fmla="*/ 26 h 160"/>
              <a:gd name="T70" fmla="*/ 69 w 141"/>
              <a:gd name="T71" fmla="*/ 25 h 160"/>
              <a:gd name="T72" fmla="*/ 78 w 141"/>
              <a:gd name="T73" fmla="*/ 15 h 160"/>
              <a:gd name="T74" fmla="*/ 78 w 141"/>
              <a:gd name="T75" fmla="*/ 11 h 160"/>
              <a:gd name="T76" fmla="*/ 68 w 141"/>
              <a:gd name="T77" fmla="*/ 1 h 160"/>
              <a:gd name="T78" fmla="*/ 64 w 141"/>
              <a:gd name="T79" fmla="*/ 1 h 160"/>
              <a:gd name="T80" fmla="*/ 64 w 141"/>
              <a:gd name="T81" fmla="*/ 6 h 160"/>
              <a:gd name="T82" fmla="*/ 68 w 141"/>
              <a:gd name="T83" fmla="*/ 10 h 160"/>
              <a:gd name="T84" fmla="*/ 0 w 141"/>
              <a:gd name="T85" fmla="*/ 81 h 160"/>
              <a:gd name="T86" fmla="*/ 11 w 141"/>
              <a:gd name="T87" fmla="*/ 118 h 160"/>
              <a:gd name="T88" fmla="*/ 40 w 141"/>
              <a:gd name="T89" fmla="*/ 143 h 160"/>
              <a:gd name="T90" fmla="*/ 72 w 141"/>
              <a:gd name="T91" fmla="*/ 159 h 160"/>
              <a:gd name="T92" fmla="*/ 74 w 141"/>
              <a:gd name="T93" fmla="*/ 160 h 160"/>
              <a:gd name="T94" fmla="*/ 76 w 141"/>
              <a:gd name="T95" fmla="*/ 159 h 160"/>
              <a:gd name="T96" fmla="*/ 76 w 141"/>
              <a:gd name="T97" fmla="*/ 154 h 160"/>
              <a:gd name="T98" fmla="*/ 72 w 141"/>
              <a:gd name="T99" fmla="*/ 150 h 160"/>
              <a:gd name="T100" fmla="*/ 140 w 141"/>
              <a:gd name="T101" fmla="*/ 79 h 160"/>
              <a:gd name="T102" fmla="*/ 129 w 141"/>
              <a:gd name="T103" fmla="*/ 42 h 160"/>
              <a:gd name="T104" fmla="*/ 100 w 141"/>
              <a:gd name="T105" fmla="*/ 17 h 160"/>
              <a:gd name="T106" fmla="*/ 96 w 141"/>
              <a:gd name="T107" fmla="*/ 18 h 160"/>
              <a:gd name="T108" fmla="*/ 97 w 141"/>
              <a:gd name="T109" fmla="*/ 22 h 160"/>
              <a:gd name="T110" fmla="*/ 134 w 141"/>
              <a:gd name="T111" fmla="*/ 79 h 160"/>
              <a:gd name="T112" fmla="*/ 72 w 141"/>
              <a:gd name="T113" fmla="*/ 144 h 160"/>
              <a:gd name="T114" fmla="*/ 76 w 141"/>
              <a:gd name="T115" fmla="*/ 139 h 160"/>
              <a:gd name="T116" fmla="*/ 76 w 141"/>
              <a:gd name="T117" fmla="*/ 135 h 160"/>
              <a:gd name="T118" fmla="*/ 72 w 141"/>
              <a:gd name="T119" fmla="*/ 135 h 160"/>
              <a:gd name="T120" fmla="*/ 62 w 141"/>
              <a:gd name="T121" fmla="*/ 145 h 160"/>
              <a:gd name="T122" fmla="*/ 62 w 141"/>
              <a:gd name="T123" fmla="*/ 149 h 160"/>
              <a:gd name="T124" fmla="*/ 72 w 141"/>
              <a:gd name="T125" fmla="*/ 159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41" h="160">
                <a:moveTo>
                  <a:pt x="46" y="48"/>
                </a:moveTo>
                <a:cubicBezTo>
                  <a:pt x="44" y="47"/>
                  <a:pt x="43" y="47"/>
                  <a:pt x="42" y="46"/>
                </a:cubicBezTo>
                <a:cubicBezTo>
                  <a:pt x="40" y="45"/>
                  <a:pt x="38" y="46"/>
                  <a:pt x="37" y="47"/>
                </a:cubicBezTo>
                <a:cubicBezTo>
                  <a:pt x="36" y="48"/>
                  <a:pt x="36" y="49"/>
                  <a:pt x="36" y="50"/>
                </a:cubicBezTo>
                <a:cubicBezTo>
                  <a:pt x="36" y="51"/>
                  <a:pt x="36" y="51"/>
                  <a:pt x="36" y="52"/>
                </a:cubicBezTo>
                <a:cubicBezTo>
                  <a:pt x="63" y="112"/>
                  <a:pt x="63" y="112"/>
                  <a:pt x="63" y="112"/>
                </a:cubicBezTo>
                <a:cubicBezTo>
                  <a:pt x="64" y="114"/>
                  <a:pt x="66" y="114"/>
                  <a:pt x="67" y="114"/>
                </a:cubicBezTo>
                <a:cubicBezTo>
                  <a:pt x="67" y="114"/>
                  <a:pt x="67" y="114"/>
                  <a:pt x="68" y="114"/>
                </a:cubicBezTo>
                <a:cubicBezTo>
                  <a:pt x="69" y="114"/>
                  <a:pt x="70" y="114"/>
                  <a:pt x="71" y="111"/>
                </a:cubicBezTo>
                <a:cubicBezTo>
                  <a:pt x="74" y="104"/>
                  <a:pt x="74" y="104"/>
                  <a:pt x="74" y="104"/>
                </a:cubicBezTo>
                <a:cubicBezTo>
                  <a:pt x="76" y="99"/>
                  <a:pt x="78" y="95"/>
                  <a:pt x="80" y="90"/>
                </a:cubicBezTo>
                <a:cubicBezTo>
                  <a:pt x="85" y="88"/>
                  <a:pt x="90" y="86"/>
                  <a:pt x="95" y="84"/>
                </a:cubicBezTo>
                <a:cubicBezTo>
                  <a:pt x="102" y="81"/>
                  <a:pt x="102" y="81"/>
                  <a:pt x="102" y="81"/>
                </a:cubicBezTo>
                <a:cubicBezTo>
                  <a:pt x="104" y="80"/>
                  <a:pt x="105" y="79"/>
                  <a:pt x="105" y="77"/>
                </a:cubicBezTo>
                <a:cubicBezTo>
                  <a:pt x="105" y="76"/>
                  <a:pt x="104" y="74"/>
                  <a:pt x="102" y="73"/>
                </a:cubicBezTo>
                <a:cubicBezTo>
                  <a:pt x="86" y="66"/>
                  <a:pt x="71" y="59"/>
                  <a:pt x="55" y="52"/>
                </a:cubicBezTo>
                <a:lnTo>
                  <a:pt x="46" y="48"/>
                </a:lnTo>
                <a:close/>
                <a:moveTo>
                  <a:pt x="93" y="78"/>
                </a:moveTo>
                <a:cubicBezTo>
                  <a:pt x="87" y="80"/>
                  <a:pt x="82" y="82"/>
                  <a:pt x="76" y="84"/>
                </a:cubicBezTo>
                <a:cubicBezTo>
                  <a:pt x="75" y="85"/>
                  <a:pt x="75" y="85"/>
                  <a:pt x="74" y="86"/>
                </a:cubicBezTo>
                <a:cubicBezTo>
                  <a:pt x="72" y="91"/>
                  <a:pt x="70" y="96"/>
                  <a:pt x="68" y="102"/>
                </a:cubicBezTo>
                <a:cubicBezTo>
                  <a:pt x="67" y="104"/>
                  <a:pt x="67" y="104"/>
                  <a:pt x="67" y="104"/>
                </a:cubicBezTo>
                <a:cubicBezTo>
                  <a:pt x="45" y="54"/>
                  <a:pt x="45" y="54"/>
                  <a:pt x="45" y="54"/>
                </a:cubicBezTo>
                <a:cubicBezTo>
                  <a:pt x="53" y="58"/>
                  <a:pt x="53" y="58"/>
                  <a:pt x="53" y="58"/>
                </a:cubicBezTo>
                <a:cubicBezTo>
                  <a:pt x="67" y="64"/>
                  <a:pt x="80" y="71"/>
                  <a:pt x="94" y="77"/>
                </a:cubicBezTo>
                <a:lnTo>
                  <a:pt x="93" y="78"/>
                </a:lnTo>
                <a:close/>
                <a:moveTo>
                  <a:pt x="40" y="143"/>
                </a:moveTo>
                <a:cubicBezTo>
                  <a:pt x="41" y="144"/>
                  <a:pt x="41" y="144"/>
                  <a:pt x="42" y="144"/>
                </a:cubicBezTo>
                <a:cubicBezTo>
                  <a:pt x="43" y="144"/>
                  <a:pt x="44" y="143"/>
                  <a:pt x="45" y="142"/>
                </a:cubicBezTo>
                <a:cubicBezTo>
                  <a:pt x="45" y="140"/>
                  <a:pt x="45" y="138"/>
                  <a:pt x="43" y="138"/>
                </a:cubicBezTo>
                <a:cubicBezTo>
                  <a:pt x="21" y="127"/>
                  <a:pt x="7" y="105"/>
                  <a:pt x="6" y="81"/>
                </a:cubicBezTo>
                <a:cubicBezTo>
                  <a:pt x="6" y="46"/>
                  <a:pt x="34" y="17"/>
                  <a:pt x="68" y="16"/>
                </a:cubicBezTo>
                <a:cubicBezTo>
                  <a:pt x="64" y="21"/>
                  <a:pt x="64" y="21"/>
                  <a:pt x="64" y="21"/>
                </a:cubicBezTo>
                <a:cubicBezTo>
                  <a:pt x="63" y="22"/>
                  <a:pt x="63" y="24"/>
                  <a:pt x="64" y="25"/>
                </a:cubicBezTo>
                <a:cubicBezTo>
                  <a:pt x="65" y="26"/>
                  <a:pt x="66" y="26"/>
                  <a:pt x="66" y="26"/>
                </a:cubicBezTo>
                <a:cubicBezTo>
                  <a:pt x="67" y="26"/>
                  <a:pt x="68" y="26"/>
                  <a:pt x="69" y="25"/>
                </a:cubicBezTo>
                <a:cubicBezTo>
                  <a:pt x="78" y="15"/>
                  <a:pt x="78" y="15"/>
                  <a:pt x="78" y="15"/>
                </a:cubicBezTo>
                <a:cubicBezTo>
                  <a:pt x="80" y="14"/>
                  <a:pt x="80" y="12"/>
                  <a:pt x="78" y="11"/>
                </a:cubicBezTo>
                <a:cubicBezTo>
                  <a:pt x="68" y="1"/>
                  <a:pt x="68" y="1"/>
                  <a:pt x="68" y="1"/>
                </a:cubicBezTo>
                <a:cubicBezTo>
                  <a:pt x="67" y="0"/>
                  <a:pt x="65" y="0"/>
                  <a:pt x="64" y="1"/>
                </a:cubicBezTo>
                <a:cubicBezTo>
                  <a:pt x="63" y="2"/>
                  <a:pt x="63" y="4"/>
                  <a:pt x="64" y="6"/>
                </a:cubicBezTo>
                <a:cubicBezTo>
                  <a:pt x="68" y="10"/>
                  <a:pt x="68" y="10"/>
                  <a:pt x="68" y="10"/>
                </a:cubicBezTo>
                <a:cubicBezTo>
                  <a:pt x="30" y="11"/>
                  <a:pt x="0" y="42"/>
                  <a:pt x="0" y="81"/>
                </a:cubicBezTo>
                <a:cubicBezTo>
                  <a:pt x="0" y="94"/>
                  <a:pt x="4" y="107"/>
                  <a:pt x="11" y="118"/>
                </a:cubicBezTo>
                <a:cubicBezTo>
                  <a:pt x="19" y="129"/>
                  <a:pt x="29" y="138"/>
                  <a:pt x="40" y="143"/>
                </a:cubicBezTo>
                <a:close/>
                <a:moveTo>
                  <a:pt x="72" y="159"/>
                </a:moveTo>
                <a:cubicBezTo>
                  <a:pt x="73" y="160"/>
                  <a:pt x="73" y="160"/>
                  <a:pt x="74" y="160"/>
                </a:cubicBezTo>
                <a:cubicBezTo>
                  <a:pt x="75" y="160"/>
                  <a:pt x="76" y="160"/>
                  <a:pt x="76" y="159"/>
                </a:cubicBezTo>
                <a:cubicBezTo>
                  <a:pt x="78" y="158"/>
                  <a:pt x="78" y="156"/>
                  <a:pt x="76" y="154"/>
                </a:cubicBezTo>
                <a:cubicBezTo>
                  <a:pt x="72" y="150"/>
                  <a:pt x="72" y="150"/>
                  <a:pt x="72" y="150"/>
                </a:cubicBezTo>
                <a:cubicBezTo>
                  <a:pt x="110" y="149"/>
                  <a:pt x="141" y="118"/>
                  <a:pt x="140" y="79"/>
                </a:cubicBezTo>
                <a:cubicBezTo>
                  <a:pt x="140" y="66"/>
                  <a:pt x="136" y="53"/>
                  <a:pt x="129" y="42"/>
                </a:cubicBezTo>
                <a:cubicBezTo>
                  <a:pt x="122" y="31"/>
                  <a:pt x="112" y="22"/>
                  <a:pt x="100" y="17"/>
                </a:cubicBezTo>
                <a:cubicBezTo>
                  <a:pt x="98" y="16"/>
                  <a:pt x="96" y="16"/>
                  <a:pt x="96" y="18"/>
                </a:cubicBezTo>
                <a:cubicBezTo>
                  <a:pt x="95" y="20"/>
                  <a:pt x="96" y="22"/>
                  <a:pt x="97" y="22"/>
                </a:cubicBezTo>
                <a:cubicBezTo>
                  <a:pt x="119" y="33"/>
                  <a:pt x="133" y="55"/>
                  <a:pt x="134" y="79"/>
                </a:cubicBezTo>
                <a:cubicBezTo>
                  <a:pt x="134" y="114"/>
                  <a:pt x="107" y="143"/>
                  <a:pt x="72" y="144"/>
                </a:cubicBezTo>
                <a:cubicBezTo>
                  <a:pt x="76" y="139"/>
                  <a:pt x="76" y="139"/>
                  <a:pt x="76" y="139"/>
                </a:cubicBezTo>
                <a:cubicBezTo>
                  <a:pt x="77" y="138"/>
                  <a:pt x="77" y="136"/>
                  <a:pt x="76" y="135"/>
                </a:cubicBezTo>
                <a:cubicBezTo>
                  <a:pt x="75" y="133"/>
                  <a:pt x="73" y="133"/>
                  <a:pt x="72" y="135"/>
                </a:cubicBezTo>
                <a:cubicBezTo>
                  <a:pt x="62" y="145"/>
                  <a:pt x="62" y="145"/>
                  <a:pt x="62" y="145"/>
                </a:cubicBezTo>
                <a:cubicBezTo>
                  <a:pt x="61" y="146"/>
                  <a:pt x="61" y="148"/>
                  <a:pt x="62" y="149"/>
                </a:cubicBezTo>
                <a:lnTo>
                  <a:pt x="72" y="159"/>
                </a:lnTo>
                <a:close/>
              </a:path>
            </a:pathLst>
          </a:custGeom>
          <a:solidFill>
            <a:srgbClr val="2C2F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" name="Freeform 11">
            <a:extLst>
              <a:ext uri="{FF2B5EF4-FFF2-40B4-BE49-F238E27FC236}">
                <a16:creationId xmlns:a16="http://schemas.microsoft.com/office/drawing/2014/main" xmlns="" id="{D02B5EEB-8507-4ED7-B68E-BEAEABE987E4}"/>
              </a:ext>
            </a:extLst>
          </p:cNvPr>
          <p:cNvSpPr>
            <a:spLocks noEditPoints="1"/>
          </p:cNvSpPr>
          <p:nvPr/>
        </p:nvSpPr>
        <p:spPr bwMode="auto">
          <a:xfrm>
            <a:off x="2006598" y="4396582"/>
            <a:ext cx="504825" cy="552450"/>
          </a:xfrm>
          <a:custGeom>
            <a:avLst/>
            <a:gdLst>
              <a:gd name="T0" fmla="*/ 103 w 147"/>
              <a:gd name="T1" fmla="*/ 28 h 160"/>
              <a:gd name="T2" fmla="*/ 103 w 147"/>
              <a:gd name="T3" fmla="*/ 34 h 160"/>
              <a:gd name="T4" fmla="*/ 141 w 147"/>
              <a:gd name="T5" fmla="*/ 41 h 160"/>
              <a:gd name="T6" fmla="*/ 134 w 147"/>
              <a:gd name="T7" fmla="*/ 128 h 160"/>
              <a:gd name="T8" fmla="*/ 6 w 147"/>
              <a:gd name="T9" fmla="*/ 121 h 160"/>
              <a:gd name="T10" fmla="*/ 13 w 147"/>
              <a:gd name="T11" fmla="*/ 34 h 160"/>
              <a:gd name="T12" fmla="*/ 48 w 147"/>
              <a:gd name="T13" fmla="*/ 31 h 160"/>
              <a:gd name="T14" fmla="*/ 13 w 147"/>
              <a:gd name="T15" fmla="*/ 28 h 160"/>
              <a:gd name="T16" fmla="*/ 0 w 147"/>
              <a:gd name="T17" fmla="*/ 121 h 160"/>
              <a:gd name="T18" fmla="*/ 70 w 147"/>
              <a:gd name="T19" fmla="*/ 134 h 160"/>
              <a:gd name="T20" fmla="*/ 44 w 147"/>
              <a:gd name="T21" fmla="*/ 154 h 160"/>
              <a:gd name="T22" fmla="*/ 44 w 147"/>
              <a:gd name="T23" fmla="*/ 160 h 160"/>
              <a:gd name="T24" fmla="*/ 107 w 147"/>
              <a:gd name="T25" fmla="*/ 157 h 160"/>
              <a:gd name="T26" fmla="*/ 77 w 147"/>
              <a:gd name="T27" fmla="*/ 154 h 160"/>
              <a:gd name="T28" fmla="*/ 134 w 147"/>
              <a:gd name="T29" fmla="*/ 134 h 160"/>
              <a:gd name="T30" fmla="*/ 147 w 147"/>
              <a:gd name="T31" fmla="*/ 41 h 160"/>
              <a:gd name="T32" fmla="*/ 92 w 147"/>
              <a:gd name="T33" fmla="*/ 13 h 160"/>
              <a:gd name="T34" fmla="*/ 68 w 147"/>
              <a:gd name="T35" fmla="*/ 0 h 160"/>
              <a:gd name="T36" fmla="*/ 55 w 147"/>
              <a:gd name="T37" fmla="*/ 20 h 160"/>
              <a:gd name="T38" fmla="*/ 55 w 147"/>
              <a:gd name="T39" fmla="*/ 21 h 160"/>
              <a:gd name="T40" fmla="*/ 56 w 147"/>
              <a:gd name="T41" fmla="*/ 87 h 160"/>
              <a:gd name="T42" fmla="*/ 74 w 147"/>
              <a:gd name="T43" fmla="*/ 108 h 160"/>
              <a:gd name="T44" fmla="*/ 91 w 147"/>
              <a:gd name="T45" fmla="*/ 87 h 160"/>
              <a:gd name="T46" fmla="*/ 92 w 147"/>
              <a:gd name="T47" fmla="*/ 21 h 160"/>
              <a:gd name="T48" fmla="*/ 92 w 147"/>
              <a:gd name="T49" fmla="*/ 20 h 160"/>
              <a:gd name="T50" fmla="*/ 62 w 147"/>
              <a:gd name="T51" fmla="*/ 24 h 160"/>
              <a:gd name="T52" fmla="*/ 70 w 147"/>
              <a:gd name="T53" fmla="*/ 81 h 160"/>
              <a:gd name="T54" fmla="*/ 62 w 147"/>
              <a:gd name="T55" fmla="*/ 24 h 160"/>
              <a:gd name="T56" fmla="*/ 65 w 147"/>
              <a:gd name="T57" fmla="*/ 87 h 160"/>
              <a:gd name="T58" fmla="*/ 74 w 147"/>
              <a:gd name="T59" fmla="*/ 99 h 160"/>
              <a:gd name="T60" fmla="*/ 77 w 147"/>
              <a:gd name="T61" fmla="*/ 81 h 160"/>
              <a:gd name="T62" fmla="*/ 85 w 147"/>
              <a:gd name="T63" fmla="*/ 24 h 160"/>
              <a:gd name="T64" fmla="*/ 85 w 147"/>
              <a:gd name="T65" fmla="*/ 17 h 160"/>
              <a:gd name="T66" fmla="*/ 62 w 147"/>
              <a:gd name="T67" fmla="*/ 13 h 160"/>
              <a:gd name="T68" fmla="*/ 79 w 147"/>
              <a:gd name="T69" fmla="*/ 6 h 160"/>
              <a:gd name="T70" fmla="*/ 85 w 147"/>
              <a:gd name="T71" fmla="*/ 17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47" h="160">
                <a:moveTo>
                  <a:pt x="134" y="28"/>
                </a:moveTo>
                <a:cubicBezTo>
                  <a:pt x="103" y="28"/>
                  <a:pt x="103" y="28"/>
                  <a:pt x="103" y="28"/>
                </a:cubicBezTo>
                <a:cubicBezTo>
                  <a:pt x="101" y="28"/>
                  <a:pt x="100" y="29"/>
                  <a:pt x="100" y="31"/>
                </a:cubicBezTo>
                <a:cubicBezTo>
                  <a:pt x="100" y="33"/>
                  <a:pt x="101" y="34"/>
                  <a:pt x="103" y="34"/>
                </a:cubicBezTo>
                <a:cubicBezTo>
                  <a:pt x="134" y="34"/>
                  <a:pt x="134" y="34"/>
                  <a:pt x="134" y="34"/>
                </a:cubicBezTo>
                <a:cubicBezTo>
                  <a:pt x="138" y="34"/>
                  <a:pt x="141" y="37"/>
                  <a:pt x="141" y="41"/>
                </a:cubicBezTo>
                <a:cubicBezTo>
                  <a:pt x="141" y="121"/>
                  <a:pt x="141" y="121"/>
                  <a:pt x="141" y="121"/>
                </a:cubicBezTo>
                <a:cubicBezTo>
                  <a:pt x="141" y="125"/>
                  <a:pt x="138" y="128"/>
                  <a:pt x="134" y="128"/>
                </a:cubicBezTo>
                <a:cubicBezTo>
                  <a:pt x="13" y="128"/>
                  <a:pt x="13" y="128"/>
                  <a:pt x="13" y="128"/>
                </a:cubicBezTo>
                <a:cubicBezTo>
                  <a:pt x="9" y="128"/>
                  <a:pt x="6" y="125"/>
                  <a:pt x="6" y="121"/>
                </a:cubicBezTo>
                <a:cubicBezTo>
                  <a:pt x="6" y="41"/>
                  <a:pt x="6" y="41"/>
                  <a:pt x="6" y="41"/>
                </a:cubicBezTo>
                <a:cubicBezTo>
                  <a:pt x="6" y="37"/>
                  <a:pt x="9" y="34"/>
                  <a:pt x="13" y="34"/>
                </a:cubicBezTo>
                <a:cubicBezTo>
                  <a:pt x="45" y="34"/>
                  <a:pt x="45" y="34"/>
                  <a:pt x="45" y="34"/>
                </a:cubicBezTo>
                <a:cubicBezTo>
                  <a:pt x="46" y="34"/>
                  <a:pt x="48" y="33"/>
                  <a:pt x="48" y="31"/>
                </a:cubicBezTo>
                <a:cubicBezTo>
                  <a:pt x="48" y="29"/>
                  <a:pt x="46" y="28"/>
                  <a:pt x="45" y="28"/>
                </a:cubicBezTo>
                <a:cubicBezTo>
                  <a:pt x="13" y="28"/>
                  <a:pt x="13" y="28"/>
                  <a:pt x="13" y="28"/>
                </a:cubicBezTo>
                <a:cubicBezTo>
                  <a:pt x="6" y="28"/>
                  <a:pt x="0" y="34"/>
                  <a:pt x="0" y="41"/>
                </a:cubicBezTo>
                <a:cubicBezTo>
                  <a:pt x="0" y="121"/>
                  <a:pt x="0" y="121"/>
                  <a:pt x="0" y="121"/>
                </a:cubicBezTo>
                <a:cubicBezTo>
                  <a:pt x="0" y="128"/>
                  <a:pt x="6" y="134"/>
                  <a:pt x="13" y="134"/>
                </a:cubicBezTo>
                <a:cubicBezTo>
                  <a:pt x="70" y="134"/>
                  <a:pt x="70" y="134"/>
                  <a:pt x="70" y="134"/>
                </a:cubicBezTo>
                <a:cubicBezTo>
                  <a:pt x="70" y="154"/>
                  <a:pt x="70" y="154"/>
                  <a:pt x="70" y="154"/>
                </a:cubicBezTo>
                <a:cubicBezTo>
                  <a:pt x="44" y="154"/>
                  <a:pt x="44" y="154"/>
                  <a:pt x="44" y="154"/>
                </a:cubicBezTo>
                <a:cubicBezTo>
                  <a:pt x="42" y="154"/>
                  <a:pt x="40" y="155"/>
                  <a:pt x="40" y="157"/>
                </a:cubicBezTo>
                <a:cubicBezTo>
                  <a:pt x="40" y="159"/>
                  <a:pt x="42" y="160"/>
                  <a:pt x="44" y="160"/>
                </a:cubicBezTo>
                <a:cubicBezTo>
                  <a:pt x="104" y="160"/>
                  <a:pt x="104" y="160"/>
                  <a:pt x="104" y="160"/>
                </a:cubicBezTo>
                <a:cubicBezTo>
                  <a:pt x="106" y="160"/>
                  <a:pt x="107" y="159"/>
                  <a:pt x="107" y="157"/>
                </a:cubicBezTo>
                <a:cubicBezTo>
                  <a:pt x="107" y="155"/>
                  <a:pt x="106" y="154"/>
                  <a:pt x="104" y="154"/>
                </a:cubicBezTo>
                <a:cubicBezTo>
                  <a:pt x="77" y="154"/>
                  <a:pt x="77" y="154"/>
                  <a:pt x="77" y="154"/>
                </a:cubicBezTo>
                <a:cubicBezTo>
                  <a:pt x="77" y="134"/>
                  <a:pt x="77" y="134"/>
                  <a:pt x="77" y="134"/>
                </a:cubicBezTo>
                <a:cubicBezTo>
                  <a:pt x="134" y="134"/>
                  <a:pt x="134" y="134"/>
                  <a:pt x="134" y="134"/>
                </a:cubicBezTo>
                <a:cubicBezTo>
                  <a:pt x="141" y="134"/>
                  <a:pt x="147" y="128"/>
                  <a:pt x="147" y="121"/>
                </a:cubicBezTo>
                <a:cubicBezTo>
                  <a:pt x="147" y="41"/>
                  <a:pt x="147" y="41"/>
                  <a:pt x="147" y="41"/>
                </a:cubicBezTo>
                <a:cubicBezTo>
                  <a:pt x="147" y="34"/>
                  <a:pt x="141" y="28"/>
                  <a:pt x="134" y="28"/>
                </a:cubicBezTo>
                <a:close/>
                <a:moveTo>
                  <a:pt x="92" y="13"/>
                </a:moveTo>
                <a:cubicBezTo>
                  <a:pt x="92" y="6"/>
                  <a:pt x="86" y="0"/>
                  <a:pt x="79" y="0"/>
                </a:cubicBezTo>
                <a:cubicBezTo>
                  <a:pt x="68" y="0"/>
                  <a:pt x="68" y="0"/>
                  <a:pt x="68" y="0"/>
                </a:cubicBezTo>
                <a:cubicBezTo>
                  <a:pt x="61" y="0"/>
                  <a:pt x="55" y="6"/>
                  <a:pt x="55" y="13"/>
                </a:cubicBezTo>
                <a:cubicBezTo>
                  <a:pt x="55" y="20"/>
                  <a:pt x="55" y="20"/>
                  <a:pt x="55" y="20"/>
                </a:cubicBezTo>
                <a:cubicBezTo>
                  <a:pt x="55" y="21"/>
                  <a:pt x="55" y="21"/>
                  <a:pt x="55" y="21"/>
                </a:cubicBezTo>
                <a:cubicBezTo>
                  <a:pt x="55" y="21"/>
                  <a:pt x="55" y="21"/>
                  <a:pt x="55" y="21"/>
                </a:cubicBezTo>
                <a:cubicBezTo>
                  <a:pt x="55" y="85"/>
                  <a:pt x="55" y="85"/>
                  <a:pt x="55" y="85"/>
                </a:cubicBezTo>
                <a:cubicBezTo>
                  <a:pt x="55" y="85"/>
                  <a:pt x="56" y="86"/>
                  <a:pt x="56" y="87"/>
                </a:cubicBezTo>
                <a:cubicBezTo>
                  <a:pt x="71" y="106"/>
                  <a:pt x="71" y="106"/>
                  <a:pt x="71" y="106"/>
                </a:cubicBezTo>
                <a:cubicBezTo>
                  <a:pt x="72" y="107"/>
                  <a:pt x="73" y="108"/>
                  <a:pt x="74" y="108"/>
                </a:cubicBezTo>
                <a:cubicBezTo>
                  <a:pt x="75" y="108"/>
                  <a:pt x="76" y="107"/>
                  <a:pt x="76" y="106"/>
                </a:cubicBezTo>
                <a:cubicBezTo>
                  <a:pt x="91" y="87"/>
                  <a:pt x="91" y="87"/>
                  <a:pt x="91" y="87"/>
                </a:cubicBezTo>
                <a:cubicBezTo>
                  <a:pt x="92" y="86"/>
                  <a:pt x="92" y="85"/>
                  <a:pt x="92" y="85"/>
                </a:cubicBezTo>
                <a:cubicBezTo>
                  <a:pt x="92" y="21"/>
                  <a:pt x="92" y="21"/>
                  <a:pt x="92" y="21"/>
                </a:cubicBezTo>
                <a:cubicBezTo>
                  <a:pt x="92" y="21"/>
                  <a:pt x="92" y="21"/>
                  <a:pt x="92" y="21"/>
                </a:cubicBezTo>
                <a:cubicBezTo>
                  <a:pt x="92" y="21"/>
                  <a:pt x="92" y="21"/>
                  <a:pt x="92" y="20"/>
                </a:cubicBezTo>
                <a:cubicBezTo>
                  <a:pt x="92" y="13"/>
                  <a:pt x="92" y="13"/>
                  <a:pt x="92" y="13"/>
                </a:cubicBezTo>
                <a:close/>
                <a:moveTo>
                  <a:pt x="62" y="24"/>
                </a:moveTo>
                <a:cubicBezTo>
                  <a:pt x="70" y="24"/>
                  <a:pt x="70" y="24"/>
                  <a:pt x="70" y="24"/>
                </a:cubicBezTo>
                <a:cubicBezTo>
                  <a:pt x="70" y="81"/>
                  <a:pt x="70" y="81"/>
                  <a:pt x="70" y="81"/>
                </a:cubicBezTo>
                <a:cubicBezTo>
                  <a:pt x="62" y="81"/>
                  <a:pt x="62" y="81"/>
                  <a:pt x="62" y="81"/>
                </a:cubicBezTo>
                <a:lnTo>
                  <a:pt x="62" y="24"/>
                </a:lnTo>
                <a:close/>
                <a:moveTo>
                  <a:pt x="74" y="99"/>
                </a:moveTo>
                <a:cubicBezTo>
                  <a:pt x="65" y="87"/>
                  <a:pt x="65" y="87"/>
                  <a:pt x="65" y="87"/>
                </a:cubicBezTo>
                <a:cubicBezTo>
                  <a:pt x="82" y="87"/>
                  <a:pt x="82" y="87"/>
                  <a:pt x="82" y="87"/>
                </a:cubicBezTo>
                <a:lnTo>
                  <a:pt x="74" y="99"/>
                </a:lnTo>
                <a:close/>
                <a:moveTo>
                  <a:pt x="85" y="81"/>
                </a:moveTo>
                <a:cubicBezTo>
                  <a:pt x="77" y="81"/>
                  <a:pt x="77" y="81"/>
                  <a:pt x="77" y="81"/>
                </a:cubicBezTo>
                <a:cubicBezTo>
                  <a:pt x="77" y="24"/>
                  <a:pt x="77" y="24"/>
                  <a:pt x="77" y="24"/>
                </a:cubicBezTo>
                <a:cubicBezTo>
                  <a:pt x="85" y="24"/>
                  <a:pt x="85" y="24"/>
                  <a:pt x="85" y="24"/>
                </a:cubicBezTo>
                <a:lnTo>
                  <a:pt x="85" y="81"/>
                </a:lnTo>
                <a:close/>
                <a:moveTo>
                  <a:pt x="85" y="17"/>
                </a:moveTo>
                <a:cubicBezTo>
                  <a:pt x="62" y="17"/>
                  <a:pt x="62" y="17"/>
                  <a:pt x="62" y="17"/>
                </a:cubicBezTo>
                <a:cubicBezTo>
                  <a:pt x="62" y="13"/>
                  <a:pt x="62" y="13"/>
                  <a:pt x="62" y="13"/>
                </a:cubicBezTo>
                <a:cubicBezTo>
                  <a:pt x="62" y="9"/>
                  <a:pt x="65" y="6"/>
                  <a:pt x="68" y="6"/>
                </a:cubicBezTo>
                <a:cubicBezTo>
                  <a:pt x="79" y="6"/>
                  <a:pt x="79" y="6"/>
                  <a:pt x="79" y="6"/>
                </a:cubicBezTo>
                <a:cubicBezTo>
                  <a:pt x="83" y="6"/>
                  <a:pt x="85" y="9"/>
                  <a:pt x="85" y="13"/>
                </a:cubicBezTo>
                <a:cubicBezTo>
                  <a:pt x="85" y="17"/>
                  <a:pt x="85" y="17"/>
                  <a:pt x="85" y="17"/>
                </a:cubicBezTo>
                <a:close/>
              </a:path>
            </a:pathLst>
          </a:custGeom>
          <a:solidFill>
            <a:srgbClr val="2C2F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" name="Freeform 12">
            <a:extLst>
              <a:ext uri="{FF2B5EF4-FFF2-40B4-BE49-F238E27FC236}">
                <a16:creationId xmlns:a16="http://schemas.microsoft.com/office/drawing/2014/main" xmlns="" id="{4BBEEA6F-916F-4706-8A00-49416E2B5316}"/>
              </a:ext>
            </a:extLst>
          </p:cNvPr>
          <p:cNvSpPr>
            <a:spLocks noEditPoints="1"/>
          </p:cNvSpPr>
          <p:nvPr/>
        </p:nvSpPr>
        <p:spPr bwMode="auto">
          <a:xfrm>
            <a:off x="1979610" y="5031582"/>
            <a:ext cx="549275" cy="504825"/>
          </a:xfrm>
          <a:custGeom>
            <a:avLst/>
            <a:gdLst>
              <a:gd name="T0" fmla="*/ 65 w 160"/>
              <a:gd name="T1" fmla="*/ 29 h 146"/>
              <a:gd name="T2" fmla="*/ 65 w 160"/>
              <a:gd name="T3" fmla="*/ 36 h 146"/>
              <a:gd name="T4" fmla="*/ 96 w 160"/>
              <a:gd name="T5" fmla="*/ 32 h 146"/>
              <a:gd name="T6" fmla="*/ 126 w 160"/>
              <a:gd name="T7" fmla="*/ 140 h 146"/>
              <a:gd name="T8" fmla="*/ 126 w 160"/>
              <a:gd name="T9" fmla="*/ 146 h 146"/>
              <a:gd name="T10" fmla="*/ 139 w 160"/>
              <a:gd name="T11" fmla="*/ 143 h 146"/>
              <a:gd name="T12" fmla="*/ 147 w 160"/>
              <a:gd name="T13" fmla="*/ 98 h 146"/>
              <a:gd name="T14" fmla="*/ 150 w 160"/>
              <a:gd name="T15" fmla="*/ 83 h 146"/>
              <a:gd name="T16" fmla="*/ 160 w 160"/>
              <a:gd name="T17" fmla="*/ 80 h 146"/>
              <a:gd name="T18" fmla="*/ 129 w 160"/>
              <a:gd name="T19" fmla="*/ 76 h 146"/>
              <a:gd name="T20" fmla="*/ 116 w 160"/>
              <a:gd name="T21" fmla="*/ 50 h 146"/>
              <a:gd name="T22" fmla="*/ 110 w 160"/>
              <a:gd name="T23" fmla="*/ 13 h 146"/>
              <a:gd name="T24" fmla="*/ 64 w 160"/>
              <a:gd name="T25" fmla="*/ 0 h 146"/>
              <a:gd name="T26" fmla="*/ 48 w 160"/>
              <a:gd name="T27" fmla="*/ 50 h 146"/>
              <a:gd name="T28" fmla="*/ 35 w 160"/>
              <a:gd name="T29" fmla="*/ 57 h 146"/>
              <a:gd name="T30" fmla="*/ 3 w 160"/>
              <a:gd name="T31" fmla="*/ 76 h 146"/>
              <a:gd name="T32" fmla="*/ 3 w 160"/>
              <a:gd name="T33" fmla="*/ 83 h 146"/>
              <a:gd name="T34" fmla="*/ 10 w 160"/>
              <a:gd name="T35" fmla="*/ 95 h 146"/>
              <a:gd name="T36" fmla="*/ 20 w 160"/>
              <a:gd name="T37" fmla="*/ 98 h 146"/>
              <a:gd name="T38" fmla="*/ 24 w 160"/>
              <a:gd name="T39" fmla="*/ 146 h 146"/>
              <a:gd name="T40" fmla="*/ 37 w 160"/>
              <a:gd name="T41" fmla="*/ 143 h 146"/>
              <a:gd name="T42" fmla="*/ 27 w 160"/>
              <a:gd name="T43" fmla="*/ 140 h 146"/>
              <a:gd name="T44" fmla="*/ 133 w 160"/>
              <a:gd name="T45" fmla="*/ 98 h 146"/>
              <a:gd name="T46" fmla="*/ 126 w 160"/>
              <a:gd name="T47" fmla="*/ 140 h 146"/>
              <a:gd name="T48" fmla="*/ 119 w 160"/>
              <a:gd name="T49" fmla="*/ 59 h 146"/>
              <a:gd name="T50" fmla="*/ 114 w 160"/>
              <a:gd name="T51" fmla="*/ 76 h 146"/>
              <a:gd name="T52" fmla="*/ 116 w 160"/>
              <a:gd name="T53" fmla="*/ 56 h 146"/>
              <a:gd name="T54" fmla="*/ 64 w 160"/>
              <a:gd name="T55" fmla="*/ 6 h 146"/>
              <a:gd name="T56" fmla="*/ 104 w 160"/>
              <a:gd name="T57" fmla="*/ 13 h 146"/>
              <a:gd name="T58" fmla="*/ 53 w 160"/>
              <a:gd name="T59" fmla="*/ 76 h 146"/>
              <a:gd name="T60" fmla="*/ 41 w 160"/>
              <a:gd name="T61" fmla="*/ 59 h 146"/>
              <a:gd name="T62" fmla="*/ 47 w 160"/>
              <a:gd name="T63" fmla="*/ 56 h 146"/>
              <a:gd name="T64" fmla="*/ 38 w 160"/>
              <a:gd name="T65" fmla="*/ 76 h 146"/>
              <a:gd name="T66" fmla="*/ 17 w 160"/>
              <a:gd name="T67" fmla="*/ 92 h 146"/>
              <a:gd name="T68" fmla="*/ 34 w 160"/>
              <a:gd name="T69" fmla="*/ 83 h 146"/>
              <a:gd name="T70" fmla="*/ 34 w 160"/>
              <a:gd name="T71" fmla="*/ 83 h 146"/>
              <a:gd name="T72" fmla="*/ 126 w 160"/>
              <a:gd name="T73" fmla="*/ 83 h 146"/>
              <a:gd name="T74" fmla="*/ 143 w 160"/>
              <a:gd name="T75" fmla="*/ 83 h 146"/>
              <a:gd name="T76" fmla="*/ 17 w 160"/>
              <a:gd name="T77" fmla="*/ 92 h 146"/>
              <a:gd name="T78" fmla="*/ 111 w 160"/>
              <a:gd name="T79" fmla="*/ 104 h 146"/>
              <a:gd name="T80" fmla="*/ 46 w 160"/>
              <a:gd name="T81" fmla="*/ 108 h 146"/>
              <a:gd name="T82" fmla="*/ 77 w 160"/>
              <a:gd name="T83" fmla="*/ 111 h 146"/>
              <a:gd name="T84" fmla="*/ 64 w 160"/>
              <a:gd name="T85" fmla="*/ 123 h 146"/>
              <a:gd name="T86" fmla="*/ 60 w 160"/>
              <a:gd name="T87" fmla="*/ 143 h 146"/>
              <a:gd name="T88" fmla="*/ 67 w 160"/>
              <a:gd name="T89" fmla="*/ 143 h 146"/>
              <a:gd name="T90" fmla="*/ 77 w 160"/>
              <a:gd name="T91" fmla="*/ 130 h 146"/>
              <a:gd name="T92" fmla="*/ 80 w 160"/>
              <a:gd name="T93" fmla="*/ 146 h 146"/>
              <a:gd name="T94" fmla="*/ 83 w 160"/>
              <a:gd name="T95" fmla="*/ 130 h 146"/>
              <a:gd name="T96" fmla="*/ 93 w 160"/>
              <a:gd name="T97" fmla="*/ 143 h 146"/>
              <a:gd name="T98" fmla="*/ 100 w 160"/>
              <a:gd name="T99" fmla="*/ 143 h 146"/>
              <a:gd name="T100" fmla="*/ 96 w 160"/>
              <a:gd name="T101" fmla="*/ 123 h 146"/>
              <a:gd name="T102" fmla="*/ 83 w 160"/>
              <a:gd name="T103" fmla="*/ 111 h 146"/>
              <a:gd name="T104" fmla="*/ 114 w 160"/>
              <a:gd name="T105" fmla="*/ 108 h 1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60" h="146">
                <a:moveTo>
                  <a:pt x="93" y="29"/>
                </a:moveTo>
                <a:cubicBezTo>
                  <a:pt x="65" y="29"/>
                  <a:pt x="65" y="29"/>
                  <a:pt x="65" y="29"/>
                </a:cubicBezTo>
                <a:cubicBezTo>
                  <a:pt x="64" y="29"/>
                  <a:pt x="62" y="31"/>
                  <a:pt x="62" y="32"/>
                </a:cubicBezTo>
                <a:cubicBezTo>
                  <a:pt x="62" y="34"/>
                  <a:pt x="64" y="36"/>
                  <a:pt x="65" y="36"/>
                </a:cubicBezTo>
                <a:cubicBezTo>
                  <a:pt x="93" y="36"/>
                  <a:pt x="93" y="36"/>
                  <a:pt x="93" y="36"/>
                </a:cubicBezTo>
                <a:cubicBezTo>
                  <a:pt x="95" y="36"/>
                  <a:pt x="96" y="34"/>
                  <a:pt x="96" y="32"/>
                </a:cubicBezTo>
                <a:cubicBezTo>
                  <a:pt x="96" y="31"/>
                  <a:pt x="95" y="29"/>
                  <a:pt x="93" y="29"/>
                </a:cubicBezTo>
                <a:close/>
                <a:moveTo>
                  <a:pt x="126" y="140"/>
                </a:moveTo>
                <a:cubicBezTo>
                  <a:pt x="124" y="140"/>
                  <a:pt x="123" y="141"/>
                  <a:pt x="123" y="143"/>
                </a:cubicBezTo>
                <a:cubicBezTo>
                  <a:pt x="123" y="145"/>
                  <a:pt x="124" y="146"/>
                  <a:pt x="126" y="146"/>
                </a:cubicBezTo>
                <a:cubicBezTo>
                  <a:pt x="136" y="146"/>
                  <a:pt x="136" y="146"/>
                  <a:pt x="136" y="146"/>
                </a:cubicBezTo>
                <a:cubicBezTo>
                  <a:pt x="138" y="146"/>
                  <a:pt x="139" y="145"/>
                  <a:pt x="139" y="143"/>
                </a:cubicBezTo>
                <a:cubicBezTo>
                  <a:pt x="139" y="98"/>
                  <a:pt x="139" y="98"/>
                  <a:pt x="139" y="98"/>
                </a:cubicBezTo>
                <a:cubicBezTo>
                  <a:pt x="147" y="98"/>
                  <a:pt x="147" y="98"/>
                  <a:pt x="147" y="98"/>
                </a:cubicBezTo>
                <a:cubicBezTo>
                  <a:pt x="148" y="98"/>
                  <a:pt x="150" y="97"/>
                  <a:pt x="150" y="95"/>
                </a:cubicBezTo>
                <a:cubicBezTo>
                  <a:pt x="150" y="83"/>
                  <a:pt x="150" y="83"/>
                  <a:pt x="150" y="83"/>
                </a:cubicBezTo>
                <a:cubicBezTo>
                  <a:pt x="157" y="83"/>
                  <a:pt x="157" y="83"/>
                  <a:pt x="157" y="83"/>
                </a:cubicBezTo>
                <a:cubicBezTo>
                  <a:pt x="159" y="83"/>
                  <a:pt x="160" y="81"/>
                  <a:pt x="160" y="80"/>
                </a:cubicBezTo>
                <a:cubicBezTo>
                  <a:pt x="160" y="78"/>
                  <a:pt x="159" y="76"/>
                  <a:pt x="157" y="76"/>
                </a:cubicBezTo>
                <a:cubicBezTo>
                  <a:pt x="129" y="76"/>
                  <a:pt x="129" y="76"/>
                  <a:pt x="129" y="76"/>
                </a:cubicBezTo>
                <a:cubicBezTo>
                  <a:pt x="125" y="57"/>
                  <a:pt x="125" y="57"/>
                  <a:pt x="125" y="57"/>
                </a:cubicBezTo>
                <a:cubicBezTo>
                  <a:pt x="124" y="53"/>
                  <a:pt x="120" y="50"/>
                  <a:pt x="116" y="50"/>
                </a:cubicBezTo>
                <a:cubicBezTo>
                  <a:pt x="112" y="50"/>
                  <a:pt x="112" y="50"/>
                  <a:pt x="112" y="50"/>
                </a:cubicBezTo>
                <a:cubicBezTo>
                  <a:pt x="110" y="13"/>
                  <a:pt x="110" y="13"/>
                  <a:pt x="110" y="13"/>
                </a:cubicBezTo>
                <a:cubicBezTo>
                  <a:pt x="110" y="6"/>
                  <a:pt x="104" y="0"/>
                  <a:pt x="96" y="0"/>
                </a:cubicBezTo>
                <a:cubicBezTo>
                  <a:pt x="64" y="0"/>
                  <a:pt x="64" y="0"/>
                  <a:pt x="64" y="0"/>
                </a:cubicBezTo>
                <a:cubicBezTo>
                  <a:pt x="56" y="0"/>
                  <a:pt x="50" y="6"/>
                  <a:pt x="50" y="13"/>
                </a:cubicBezTo>
                <a:cubicBezTo>
                  <a:pt x="48" y="50"/>
                  <a:pt x="48" y="50"/>
                  <a:pt x="48" y="50"/>
                </a:cubicBezTo>
                <a:cubicBezTo>
                  <a:pt x="44" y="50"/>
                  <a:pt x="44" y="50"/>
                  <a:pt x="44" y="50"/>
                </a:cubicBezTo>
                <a:cubicBezTo>
                  <a:pt x="40" y="50"/>
                  <a:pt x="36" y="53"/>
                  <a:pt x="35" y="57"/>
                </a:cubicBezTo>
                <a:cubicBezTo>
                  <a:pt x="31" y="76"/>
                  <a:pt x="31" y="76"/>
                  <a:pt x="31" y="76"/>
                </a:cubicBezTo>
                <a:cubicBezTo>
                  <a:pt x="3" y="76"/>
                  <a:pt x="3" y="76"/>
                  <a:pt x="3" y="76"/>
                </a:cubicBezTo>
                <a:cubicBezTo>
                  <a:pt x="1" y="76"/>
                  <a:pt x="0" y="78"/>
                  <a:pt x="0" y="80"/>
                </a:cubicBezTo>
                <a:cubicBezTo>
                  <a:pt x="0" y="81"/>
                  <a:pt x="1" y="83"/>
                  <a:pt x="3" y="83"/>
                </a:cubicBezTo>
                <a:cubicBezTo>
                  <a:pt x="10" y="83"/>
                  <a:pt x="10" y="83"/>
                  <a:pt x="10" y="83"/>
                </a:cubicBezTo>
                <a:cubicBezTo>
                  <a:pt x="10" y="95"/>
                  <a:pt x="10" y="95"/>
                  <a:pt x="10" y="95"/>
                </a:cubicBezTo>
                <a:cubicBezTo>
                  <a:pt x="10" y="97"/>
                  <a:pt x="12" y="98"/>
                  <a:pt x="13" y="98"/>
                </a:cubicBezTo>
                <a:cubicBezTo>
                  <a:pt x="20" y="98"/>
                  <a:pt x="20" y="98"/>
                  <a:pt x="20" y="98"/>
                </a:cubicBezTo>
                <a:cubicBezTo>
                  <a:pt x="20" y="143"/>
                  <a:pt x="20" y="143"/>
                  <a:pt x="20" y="143"/>
                </a:cubicBezTo>
                <a:cubicBezTo>
                  <a:pt x="20" y="145"/>
                  <a:pt x="22" y="146"/>
                  <a:pt x="24" y="146"/>
                </a:cubicBezTo>
                <a:cubicBezTo>
                  <a:pt x="34" y="146"/>
                  <a:pt x="34" y="146"/>
                  <a:pt x="34" y="146"/>
                </a:cubicBezTo>
                <a:cubicBezTo>
                  <a:pt x="36" y="146"/>
                  <a:pt x="37" y="145"/>
                  <a:pt x="37" y="143"/>
                </a:cubicBezTo>
                <a:cubicBezTo>
                  <a:pt x="37" y="141"/>
                  <a:pt x="36" y="140"/>
                  <a:pt x="34" y="140"/>
                </a:cubicBezTo>
                <a:cubicBezTo>
                  <a:pt x="27" y="140"/>
                  <a:pt x="27" y="140"/>
                  <a:pt x="27" y="140"/>
                </a:cubicBezTo>
                <a:cubicBezTo>
                  <a:pt x="27" y="98"/>
                  <a:pt x="27" y="98"/>
                  <a:pt x="27" y="98"/>
                </a:cubicBezTo>
                <a:cubicBezTo>
                  <a:pt x="133" y="98"/>
                  <a:pt x="133" y="98"/>
                  <a:pt x="133" y="98"/>
                </a:cubicBezTo>
                <a:cubicBezTo>
                  <a:pt x="133" y="140"/>
                  <a:pt x="133" y="140"/>
                  <a:pt x="133" y="140"/>
                </a:cubicBezTo>
                <a:lnTo>
                  <a:pt x="126" y="140"/>
                </a:lnTo>
                <a:close/>
                <a:moveTo>
                  <a:pt x="116" y="56"/>
                </a:moveTo>
                <a:cubicBezTo>
                  <a:pt x="117" y="56"/>
                  <a:pt x="119" y="57"/>
                  <a:pt x="119" y="59"/>
                </a:cubicBezTo>
                <a:cubicBezTo>
                  <a:pt x="122" y="76"/>
                  <a:pt x="122" y="76"/>
                  <a:pt x="122" y="76"/>
                </a:cubicBezTo>
                <a:cubicBezTo>
                  <a:pt x="114" y="76"/>
                  <a:pt x="114" y="76"/>
                  <a:pt x="114" y="76"/>
                </a:cubicBezTo>
                <a:cubicBezTo>
                  <a:pt x="113" y="56"/>
                  <a:pt x="113" y="56"/>
                  <a:pt x="113" y="56"/>
                </a:cubicBezTo>
                <a:lnTo>
                  <a:pt x="116" y="56"/>
                </a:lnTo>
                <a:close/>
                <a:moveTo>
                  <a:pt x="56" y="13"/>
                </a:moveTo>
                <a:cubicBezTo>
                  <a:pt x="57" y="9"/>
                  <a:pt x="60" y="6"/>
                  <a:pt x="64" y="6"/>
                </a:cubicBezTo>
                <a:cubicBezTo>
                  <a:pt x="96" y="6"/>
                  <a:pt x="96" y="6"/>
                  <a:pt x="96" y="6"/>
                </a:cubicBezTo>
                <a:cubicBezTo>
                  <a:pt x="100" y="6"/>
                  <a:pt x="103" y="9"/>
                  <a:pt x="104" y="13"/>
                </a:cubicBezTo>
                <a:cubicBezTo>
                  <a:pt x="107" y="76"/>
                  <a:pt x="107" y="76"/>
                  <a:pt x="107" y="76"/>
                </a:cubicBezTo>
                <a:cubicBezTo>
                  <a:pt x="53" y="76"/>
                  <a:pt x="53" y="76"/>
                  <a:pt x="53" y="76"/>
                </a:cubicBezTo>
                <a:lnTo>
                  <a:pt x="56" y="13"/>
                </a:lnTo>
                <a:close/>
                <a:moveTo>
                  <a:pt x="41" y="59"/>
                </a:moveTo>
                <a:cubicBezTo>
                  <a:pt x="41" y="57"/>
                  <a:pt x="43" y="56"/>
                  <a:pt x="44" y="56"/>
                </a:cubicBezTo>
                <a:cubicBezTo>
                  <a:pt x="47" y="56"/>
                  <a:pt x="47" y="56"/>
                  <a:pt x="47" y="56"/>
                </a:cubicBezTo>
                <a:cubicBezTo>
                  <a:pt x="46" y="76"/>
                  <a:pt x="46" y="76"/>
                  <a:pt x="46" y="76"/>
                </a:cubicBezTo>
                <a:cubicBezTo>
                  <a:pt x="38" y="76"/>
                  <a:pt x="38" y="76"/>
                  <a:pt x="38" y="76"/>
                </a:cubicBezTo>
                <a:lnTo>
                  <a:pt x="41" y="59"/>
                </a:lnTo>
                <a:close/>
                <a:moveTo>
                  <a:pt x="17" y="92"/>
                </a:moveTo>
                <a:cubicBezTo>
                  <a:pt x="17" y="83"/>
                  <a:pt x="17" y="83"/>
                  <a:pt x="17" y="83"/>
                </a:cubicBezTo>
                <a:cubicBezTo>
                  <a:pt x="34" y="83"/>
                  <a:pt x="34" y="83"/>
                  <a:pt x="34" y="83"/>
                </a:cubicBezTo>
                <a:cubicBezTo>
                  <a:pt x="34" y="83"/>
                  <a:pt x="34" y="83"/>
                  <a:pt x="34" y="83"/>
                </a:cubicBezTo>
                <a:cubicBezTo>
                  <a:pt x="34" y="83"/>
                  <a:pt x="34" y="83"/>
                  <a:pt x="34" y="83"/>
                </a:cubicBezTo>
                <a:cubicBezTo>
                  <a:pt x="126" y="83"/>
                  <a:pt x="126" y="83"/>
                  <a:pt x="126" y="83"/>
                </a:cubicBezTo>
                <a:cubicBezTo>
                  <a:pt x="126" y="83"/>
                  <a:pt x="126" y="83"/>
                  <a:pt x="126" y="83"/>
                </a:cubicBezTo>
                <a:cubicBezTo>
                  <a:pt x="126" y="83"/>
                  <a:pt x="126" y="83"/>
                  <a:pt x="126" y="83"/>
                </a:cubicBezTo>
                <a:cubicBezTo>
                  <a:pt x="143" y="83"/>
                  <a:pt x="143" y="83"/>
                  <a:pt x="143" y="83"/>
                </a:cubicBezTo>
                <a:cubicBezTo>
                  <a:pt x="143" y="92"/>
                  <a:pt x="143" y="92"/>
                  <a:pt x="143" y="92"/>
                </a:cubicBezTo>
                <a:lnTo>
                  <a:pt x="17" y="92"/>
                </a:lnTo>
                <a:close/>
                <a:moveTo>
                  <a:pt x="114" y="108"/>
                </a:moveTo>
                <a:cubicBezTo>
                  <a:pt x="114" y="106"/>
                  <a:pt x="113" y="104"/>
                  <a:pt x="111" y="104"/>
                </a:cubicBezTo>
                <a:cubicBezTo>
                  <a:pt x="49" y="104"/>
                  <a:pt x="49" y="104"/>
                  <a:pt x="49" y="104"/>
                </a:cubicBezTo>
                <a:cubicBezTo>
                  <a:pt x="47" y="104"/>
                  <a:pt x="46" y="106"/>
                  <a:pt x="46" y="108"/>
                </a:cubicBezTo>
                <a:cubicBezTo>
                  <a:pt x="46" y="110"/>
                  <a:pt x="47" y="111"/>
                  <a:pt x="49" y="111"/>
                </a:cubicBezTo>
                <a:cubicBezTo>
                  <a:pt x="77" y="111"/>
                  <a:pt x="77" y="111"/>
                  <a:pt x="77" y="111"/>
                </a:cubicBezTo>
                <a:cubicBezTo>
                  <a:pt x="77" y="123"/>
                  <a:pt x="77" y="123"/>
                  <a:pt x="77" y="123"/>
                </a:cubicBezTo>
                <a:cubicBezTo>
                  <a:pt x="64" y="123"/>
                  <a:pt x="64" y="123"/>
                  <a:pt x="64" y="123"/>
                </a:cubicBezTo>
                <a:cubicBezTo>
                  <a:pt x="62" y="123"/>
                  <a:pt x="60" y="125"/>
                  <a:pt x="60" y="127"/>
                </a:cubicBezTo>
                <a:cubicBezTo>
                  <a:pt x="60" y="143"/>
                  <a:pt x="60" y="143"/>
                  <a:pt x="60" y="143"/>
                </a:cubicBezTo>
                <a:cubicBezTo>
                  <a:pt x="60" y="145"/>
                  <a:pt x="62" y="146"/>
                  <a:pt x="64" y="146"/>
                </a:cubicBezTo>
                <a:cubicBezTo>
                  <a:pt x="65" y="146"/>
                  <a:pt x="67" y="145"/>
                  <a:pt x="67" y="143"/>
                </a:cubicBezTo>
                <a:cubicBezTo>
                  <a:pt x="67" y="130"/>
                  <a:pt x="67" y="130"/>
                  <a:pt x="67" y="130"/>
                </a:cubicBezTo>
                <a:cubicBezTo>
                  <a:pt x="77" y="130"/>
                  <a:pt x="77" y="130"/>
                  <a:pt x="77" y="130"/>
                </a:cubicBezTo>
                <a:cubicBezTo>
                  <a:pt x="77" y="143"/>
                  <a:pt x="77" y="143"/>
                  <a:pt x="77" y="143"/>
                </a:cubicBezTo>
                <a:cubicBezTo>
                  <a:pt x="77" y="145"/>
                  <a:pt x="78" y="146"/>
                  <a:pt x="80" y="146"/>
                </a:cubicBezTo>
                <a:cubicBezTo>
                  <a:pt x="82" y="146"/>
                  <a:pt x="83" y="145"/>
                  <a:pt x="83" y="143"/>
                </a:cubicBezTo>
                <a:cubicBezTo>
                  <a:pt x="83" y="130"/>
                  <a:pt x="83" y="130"/>
                  <a:pt x="83" y="130"/>
                </a:cubicBezTo>
                <a:cubicBezTo>
                  <a:pt x="93" y="130"/>
                  <a:pt x="93" y="130"/>
                  <a:pt x="93" y="130"/>
                </a:cubicBezTo>
                <a:cubicBezTo>
                  <a:pt x="93" y="143"/>
                  <a:pt x="93" y="143"/>
                  <a:pt x="93" y="143"/>
                </a:cubicBezTo>
                <a:cubicBezTo>
                  <a:pt x="93" y="145"/>
                  <a:pt x="95" y="146"/>
                  <a:pt x="96" y="146"/>
                </a:cubicBezTo>
                <a:cubicBezTo>
                  <a:pt x="98" y="146"/>
                  <a:pt x="100" y="145"/>
                  <a:pt x="100" y="143"/>
                </a:cubicBezTo>
                <a:cubicBezTo>
                  <a:pt x="100" y="127"/>
                  <a:pt x="100" y="127"/>
                  <a:pt x="100" y="127"/>
                </a:cubicBezTo>
                <a:cubicBezTo>
                  <a:pt x="100" y="125"/>
                  <a:pt x="98" y="123"/>
                  <a:pt x="96" y="123"/>
                </a:cubicBezTo>
                <a:cubicBezTo>
                  <a:pt x="83" y="123"/>
                  <a:pt x="83" y="123"/>
                  <a:pt x="83" y="123"/>
                </a:cubicBezTo>
                <a:cubicBezTo>
                  <a:pt x="83" y="111"/>
                  <a:pt x="83" y="111"/>
                  <a:pt x="83" y="111"/>
                </a:cubicBezTo>
                <a:cubicBezTo>
                  <a:pt x="111" y="111"/>
                  <a:pt x="111" y="111"/>
                  <a:pt x="111" y="111"/>
                </a:cubicBezTo>
                <a:cubicBezTo>
                  <a:pt x="113" y="111"/>
                  <a:pt x="114" y="110"/>
                  <a:pt x="114" y="108"/>
                </a:cubicBezTo>
                <a:close/>
              </a:path>
            </a:pathLst>
          </a:custGeom>
          <a:solidFill>
            <a:srgbClr val="2C2F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" name="Freeform 13">
            <a:extLst>
              <a:ext uri="{FF2B5EF4-FFF2-40B4-BE49-F238E27FC236}">
                <a16:creationId xmlns:a16="http://schemas.microsoft.com/office/drawing/2014/main" xmlns="" id="{C2525C54-02F1-4B02-B1F2-FAA3DE232F76}"/>
              </a:ext>
            </a:extLst>
          </p:cNvPr>
          <p:cNvSpPr>
            <a:spLocks noEditPoints="1"/>
          </p:cNvSpPr>
          <p:nvPr/>
        </p:nvSpPr>
        <p:spPr bwMode="auto">
          <a:xfrm>
            <a:off x="1979610" y="5641182"/>
            <a:ext cx="549275" cy="552450"/>
          </a:xfrm>
          <a:custGeom>
            <a:avLst/>
            <a:gdLst>
              <a:gd name="T0" fmla="*/ 77 w 160"/>
              <a:gd name="T1" fmla="*/ 131 h 160"/>
              <a:gd name="T2" fmla="*/ 95 w 160"/>
              <a:gd name="T3" fmla="*/ 145 h 160"/>
              <a:gd name="T4" fmla="*/ 80 w 160"/>
              <a:gd name="T5" fmla="*/ 113 h 160"/>
              <a:gd name="T6" fmla="*/ 72 w 160"/>
              <a:gd name="T7" fmla="*/ 145 h 160"/>
              <a:gd name="T8" fmla="*/ 80 w 160"/>
              <a:gd name="T9" fmla="*/ 137 h 160"/>
              <a:gd name="T10" fmla="*/ 83 w 160"/>
              <a:gd name="T11" fmla="*/ 44 h 160"/>
              <a:gd name="T12" fmla="*/ 80 w 160"/>
              <a:gd name="T13" fmla="*/ 0 h 160"/>
              <a:gd name="T14" fmla="*/ 77 w 160"/>
              <a:gd name="T15" fmla="*/ 44 h 160"/>
              <a:gd name="T16" fmla="*/ 80 w 160"/>
              <a:gd name="T17" fmla="*/ 6 h 160"/>
              <a:gd name="T18" fmla="*/ 80 w 160"/>
              <a:gd name="T19" fmla="*/ 23 h 160"/>
              <a:gd name="T20" fmla="*/ 131 w 160"/>
              <a:gd name="T21" fmla="*/ 83 h 160"/>
              <a:gd name="T22" fmla="*/ 145 w 160"/>
              <a:gd name="T23" fmla="*/ 65 h 160"/>
              <a:gd name="T24" fmla="*/ 113 w 160"/>
              <a:gd name="T25" fmla="*/ 80 h 160"/>
              <a:gd name="T26" fmla="*/ 137 w 160"/>
              <a:gd name="T27" fmla="*/ 80 h 160"/>
              <a:gd name="T28" fmla="*/ 145 w 160"/>
              <a:gd name="T29" fmla="*/ 88 h 160"/>
              <a:gd name="T30" fmla="*/ 0 w 160"/>
              <a:gd name="T31" fmla="*/ 80 h 160"/>
              <a:gd name="T32" fmla="*/ 44 w 160"/>
              <a:gd name="T33" fmla="*/ 83 h 160"/>
              <a:gd name="T34" fmla="*/ 29 w 160"/>
              <a:gd name="T35" fmla="*/ 77 h 160"/>
              <a:gd name="T36" fmla="*/ 23 w 160"/>
              <a:gd name="T37" fmla="*/ 80 h 160"/>
              <a:gd name="T38" fmla="*/ 15 w 160"/>
              <a:gd name="T39" fmla="*/ 72 h 160"/>
              <a:gd name="T40" fmla="*/ 103 w 160"/>
              <a:gd name="T41" fmla="*/ 108 h 160"/>
              <a:gd name="T42" fmla="*/ 116 w 160"/>
              <a:gd name="T43" fmla="*/ 137 h 160"/>
              <a:gd name="T44" fmla="*/ 137 w 160"/>
              <a:gd name="T45" fmla="*/ 116 h 160"/>
              <a:gd name="T46" fmla="*/ 108 w 160"/>
              <a:gd name="T47" fmla="*/ 103 h 160"/>
              <a:gd name="T48" fmla="*/ 120 w 160"/>
              <a:gd name="T49" fmla="*/ 120 h 160"/>
              <a:gd name="T50" fmla="*/ 132 w 160"/>
              <a:gd name="T51" fmla="*/ 120 h 160"/>
              <a:gd name="T52" fmla="*/ 120 w 160"/>
              <a:gd name="T53" fmla="*/ 132 h 160"/>
              <a:gd name="T54" fmla="*/ 44 w 160"/>
              <a:gd name="T55" fmla="*/ 23 h 160"/>
              <a:gd name="T56" fmla="*/ 19 w 160"/>
              <a:gd name="T57" fmla="*/ 34 h 160"/>
              <a:gd name="T58" fmla="*/ 42 w 160"/>
              <a:gd name="T59" fmla="*/ 46 h 160"/>
              <a:gd name="T60" fmla="*/ 57 w 160"/>
              <a:gd name="T61" fmla="*/ 57 h 160"/>
              <a:gd name="T62" fmla="*/ 49 w 160"/>
              <a:gd name="T63" fmla="*/ 34 h 160"/>
              <a:gd name="T64" fmla="*/ 40 w 160"/>
              <a:gd name="T65" fmla="*/ 40 h 160"/>
              <a:gd name="T66" fmla="*/ 28 w 160"/>
              <a:gd name="T67" fmla="*/ 40 h 160"/>
              <a:gd name="T68" fmla="*/ 34 w 160"/>
              <a:gd name="T69" fmla="*/ 26 h 160"/>
              <a:gd name="T70" fmla="*/ 40 w 160"/>
              <a:gd name="T71" fmla="*/ 40 h 160"/>
              <a:gd name="T72" fmla="*/ 103 w 160"/>
              <a:gd name="T73" fmla="*/ 52 h 160"/>
              <a:gd name="T74" fmla="*/ 108 w 160"/>
              <a:gd name="T75" fmla="*/ 57 h 160"/>
              <a:gd name="T76" fmla="*/ 137 w 160"/>
              <a:gd name="T77" fmla="*/ 44 h 160"/>
              <a:gd name="T78" fmla="*/ 116 w 160"/>
              <a:gd name="T79" fmla="*/ 23 h 160"/>
              <a:gd name="T80" fmla="*/ 126 w 160"/>
              <a:gd name="T81" fmla="*/ 26 h 160"/>
              <a:gd name="T82" fmla="*/ 126 w 160"/>
              <a:gd name="T83" fmla="*/ 42 h 160"/>
              <a:gd name="T84" fmla="*/ 120 w 160"/>
              <a:gd name="T85" fmla="*/ 40 h 160"/>
              <a:gd name="T86" fmla="*/ 57 w 160"/>
              <a:gd name="T87" fmla="*/ 103 h 160"/>
              <a:gd name="T88" fmla="*/ 34 w 160"/>
              <a:gd name="T89" fmla="*/ 111 h 160"/>
              <a:gd name="T90" fmla="*/ 23 w 160"/>
              <a:gd name="T91" fmla="*/ 137 h 160"/>
              <a:gd name="T92" fmla="*/ 46 w 160"/>
              <a:gd name="T93" fmla="*/ 118 h 160"/>
              <a:gd name="T94" fmla="*/ 40 w 160"/>
              <a:gd name="T95" fmla="*/ 132 h 160"/>
              <a:gd name="T96" fmla="*/ 26 w 160"/>
              <a:gd name="T97" fmla="*/ 126 h 160"/>
              <a:gd name="T98" fmla="*/ 40 w 160"/>
              <a:gd name="T99" fmla="*/ 120 h 160"/>
              <a:gd name="T100" fmla="*/ 40 w 160"/>
              <a:gd name="T101" fmla="*/ 132 h 160"/>
              <a:gd name="T102" fmla="*/ 89 w 160"/>
              <a:gd name="T103" fmla="*/ 88 h 160"/>
              <a:gd name="T104" fmla="*/ 67 w 160"/>
              <a:gd name="T105" fmla="*/ 96 h 160"/>
              <a:gd name="T106" fmla="*/ 77 w 160"/>
              <a:gd name="T107" fmla="*/ 104 h 160"/>
              <a:gd name="T108" fmla="*/ 83 w 160"/>
              <a:gd name="T109" fmla="*/ 100 h 160"/>
              <a:gd name="T110" fmla="*/ 84 w 160"/>
              <a:gd name="T111" fmla="*/ 77 h 160"/>
              <a:gd name="T112" fmla="*/ 76 w 160"/>
              <a:gd name="T113" fmla="*/ 67 h 160"/>
              <a:gd name="T114" fmla="*/ 89 w 160"/>
              <a:gd name="T115" fmla="*/ 60 h 160"/>
              <a:gd name="T116" fmla="*/ 80 w 160"/>
              <a:gd name="T117" fmla="*/ 52 h 160"/>
              <a:gd name="T118" fmla="*/ 76 w 160"/>
              <a:gd name="T119" fmla="*/ 60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60" h="160">
                <a:moveTo>
                  <a:pt x="80" y="113"/>
                </a:moveTo>
                <a:cubicBezTo>
                  <a:pt x="78" y="113"/>
                  <a:pt x="77" y="115"/>
                  <a:pt x="77" y="116"/>
                </a:cubicBezTo>
                <a:cubicBezTo>
                  <a:pt x="77" y="131"/>
                  <a:pt x="77" y="131"/>
                  <a:pt x="77" y="131"/>
                </a:cubicBezTo>
                <a:cubicBezTo>
                  <a:pt x="70" y="132"/>
                  <a:pt x="65" y="138"/>
                  <a:pt x="65" y="145"/>
                </a:cubicBezTo>
                <a:cubicBezTo>
                  <a:pt x="65" y="153"/>
                  <a:pt x="72" y="160"/>
                  <a:pt x="80" y="160"/>
                </a:cubicBezTo>
                <a:cubicBezTo>
                  <a:pt x="88" y="160"/>
                  <a:pt x="95" y="153"/>
                  <a:pt x="95" y="145"/>
                </a:cubicBezTo>
                <a:cubicBezTo>
                  <a:pt x="95" y="138"/>
                  <a:pt x="90" y="132"/>
                  <a:pt x="83" y="131"/>
                </a:cubicBezTo>
                <a:cubicBezTo>
                  <a:pt x="83" y="116"/>
                  <a:pt x="83" y="116"/>
                  <a:pt x="83" y="116"/>
                </a:cubicBezTo>
                <a:cubicBezTo>
                  <a:pt x="83" y="115"/>
                  <a:pt x="82" y="113"/>
                  <a:pt x="80" y="113"/>
                </a:cubicBezTo>
                <a:close/>
                <a:moveTo>
                  <a:pt x="88" y="145"/>
                </a:moveTo>
                <a:cubicBezTo>
                  <a:pt x="88" y="150"/>
                  <a:pt x="85" y="154"/>
                  <a:pt x="80" y="154"/>
                </a:cubicBezTo>
                <a:cubicBezTo>
                  <a:pt x="75" y="154"/>
                  <a:pt x="72" y="150"/>
                  <a:pt x="72" y="145"/>
                </a:cubicBezTo>
                <a:cubicBezTo>
                  <a:pt x="72" y="141"/>
                  <a:pt x="75" y="137"/>
                  <a:pt x="80" y="137"/>
                </a:cubicBezTo>
                <a:cubicBezTo>
                  <a:pt x="80" y="137"/>
                  <a:pt x="80" y="137"/>
                  <a:pt x="80" y="137"/>
                </a:cubicBezTo>
                <a:cubicBezTo>
                  <a:pt x="80" y="137"/>
                  <a:pt x="80" y="137"/>
                  <a:pt x="80" y="137"/>
                </a:cubicBezTo>
                <a:cubicBezTo>
                  <a:pt x="85" y="137"/>
                  <a:pt x="88" y="141"/>
                  <a:pt x="88" y="145"/>
                </a:cubicBezTo>
                <a:close/>
                <a:moveTo>
                  <a:pt x="80" y="47"/>
                </a:moveTo>
                <a:cubicBezTo>
                  <a:pt x="82" y="47"/>
                  <a:pt x="83" y="45"/>
                  <a:pt x="83" y="44"/>
                </a:cubicBezTo>
                <a:cubicBezTo>
                  <a:pt x="83" y="29"/>
                  <a:pt x="83" y="29"/>
                  <a:pt x="83" y="29"/>
                </a:cubicBezTo>
                <a:cubicBezTo>
                  <a:pt x="90" y="28"/>
                  <a:pt x="95" y="22"/>
                  <a:pt x="95" y="15"/>
                </a:cubicBezTo>
                <a:cubicBezTo>
                  <a:pt x="95" y="7"/>
                  <a:pt x="88" y="0"/>
                  <a:pt x="80" y="0"/>
                </a:cubicBezTo>
                <a:cubicBezTo>
                  <a:pt x="72" y="0"/>
                  <a:pt x="65" y="7"/>
                  <a:pt x="65" y="15"/>
                </a:cubicBezTo>
                <a:cubicBezTo>
                  <a:pt x="65" y="22"/>
                  <a:pt x="70" y="28"/>
                  <a:pt x="77" y="29"/>
                </a:cubicBezTo>
                <a:cubicBezTo>
                  <a:pt x="77" y="44"/>
                  <a:pt x="77" y="44"/>
                  <a:pt x="77" y="44"/>
                </a:cubicBezTo>
                <a:cubicBezTo>
                  <a:pt x="77" y="45"/>
                  <a:pt x="78" y="47"/>
                  <a:pt x="80" y="47"/>
                </a:cubicBezTo>
                <a:close/>
                <a:moveTo>
                  <a:pt x="72" y="15"/>
                </a:moveTo>
                <a:cubicBezTo>
                  <a:pt x="72" y="10"/>
                  <a:pt x="75" y="6"/>
                  <a:pt x="80" y="6"/>
                </a:cubicBezTo>
                <a:cubicBezTo>
                  <a:pt x="85" y="6"/>
                  <a:pt x="88" y="10"/>
                  <a:pt x="88" y="15"/>
                </a:cubicBezTo>
                <a:cubicBezTo>
                  <a:pt x="88" y="19"/>
                  <a:pt x="85" y="23"/>
                  <a:pt x="80" y="23"/>
                </a:cubicBezTo>
                <a:cubicBezTo>
                  <a:pt x="80" y="23"/>
                  <a:pt x="80" y="23"/>
                  <a:pt x="80" y="23"/>
                </a:cubicBezTo>
                <a:cubicBezTo>
                  <a:pt x="80" y="23"/>
                  <a:pt x="80" y="23"/>
                  <a:pt x="80" y="23"/>
                </a:cubicBezTo>
                <a:cubicBezTo>
                  <a:pt x="75" y="23"/>
                  <a:pt x="72" y="19"/>
                  <a:pt x="72" y="15"/>
                </a:cubicBezTo>
                <a:close/>
                <a:moveTo>
                  <a:pt x="131" y="83"/>
                </a:moveTo>
                <a:cubicBezTo>
                  <a:pt x="132" y="90"/>
                  <a:pt x="138" y="95"/>
                  <a:pt x="145" y="95"/>
                </a:cubicBezTo>
                <a:cubicBezTo>
                  <a:pt x="153" y="95"/>
                  <a:pt x="160" y="88"/>
                  <a:pt x="160" y="80"/>
                </a:cubicBezTo>
                <a:cubicBezTo>
                  <a:pt x="160" y="72"/>
                  <a:pt x="153" y="65"/>
                  <a:pt x="145" y="65"/>
                </a:cubicBezTo>
                <a:cubicBezTo>
                  <a:pt x="138" y="65"/>
                  <a:pt x="132" y="70"/>
                  <a:pt x="131" y="77"/>
                </a:cubicBezTo>
                <a:cubicBezTo>
                  <a:pt x="116" y="77"/>
                  <a:pt x="116" y="77"/>
                  <a:pt x="116" y="77"/>
                </a:cubicBezTo>
                <a:cubicBezTo>
                  <a:pt x="115" y="77"/>
                  <a:pt x="113" y="78"/>
                  <a:pt x="113" y="80"/>
                </a:cubicBezTo>
                <a:cubicBezTo>
                  <a:pt x="113" y="82"/>
                  <a:pt x="115" y="83"/>
                  <a:pt x="116" y="83"/>
                </a:cubicBezTo>
                <a:cubicBezTo>
                  <a:pt x="131" y="83"/>
                  <a:pt x="131" y="83"/>
                  <a:pt x="131" y="83"/>
                </a:cubicBezTo>
                <a:close/>
                <a:moveTo>
                  <a:pt x="137" y="80"/>
                </a:moveTo>
                <a:cubicBezTo>
                  <a:pt x="137" y="75"/>
                  <a:pt x="141" y="72"/>
                  <a:pt x="145" y="72"/>
                </a:cubicBezTo>
                <a:cubicBezTo>
                  <a:pt x="150" y="72"/>
                  <a:pt x="154" y="75"/>
                  <a:pt x="154" y="80"/>
                </a:cubicBezTo>
                <a:cubicBezTo>
                  <a:pt x="154" y="85"/>
                  <a:pt x="150" y="88"/>
                  <a:pt x="145" y="88"/>
                </a:cubicBezTo>
                <a:cubicBezTo>
                  <a:pt x="141" y="88"/>
                  <a:pt x="137" y="85"/>
                  <a:pt x="137" y="80"/>
                </a:cubicBezTo>
                <a:cubicBezTo>
                  <a:pt x="137" y="80"/>
                  <a:pt x="137" y="80"/>
                  <a:pt x="137" y="80"/>
                </a:cubicBezTo>
                <a:close/>
                <a:moveTo>
                  <a:pt x="0" y="80"/>
                </a:moveTo>
                <a:cubicBezTo>
                  <a:pt x="0" y="88"/>
                  <a:pt x="7" y="95"/>
                  <a:pt x="15" y="95"/>
                </a:cubicBezTo>
                <a:cubicBezTo>
                  <a:pt x="22" y="95"/>
                  <a:pt x="28" y="90"/>
                  <a:pt x="29" y="83"/>
                </a:cubicBezTo>
                <a:cubicBezTo>
                  <a:pt x="44" y="83"/>
                  <a:pt x="44" y="83"/>
                  <a:pt x="44" y="83"/>
                </a:cubicBezTo>
                <a:cubicBezTo>
                  <a:pt x="45" y="83"/>
                  <a:pt x="47" y="82"/>
                  <a:pt x="47" y="80"/>
                </a:cubicBezTo>
                <a:cubicBezTo>
                  <a:pt x="47" y="78"/>
                  <a:pt x="45" y="77"/>
                  <a:pt x="44" y="77"/>
                </a:cubicBezTo>
                <a:cubicBezTo>
                  <a:pt x="29" y="77"/>
                  <a:pt x="29" y="77"/>
                  <a:pt x="29" y="77"/>
                </a:cubicBezTo>
                <a:cubicBezTo>
                  <a:pt x="28" y="70"/>
                  <a:pt x="22" y="65"/>
                  <a:pt x="15" y="65"/>
                </a:cubicBezTo>
                <a:cubicBezTo>
                  <a:pt x="7" y="65"/>
                  <a:pt x="0" y="72"/>
                  <a:pt x="0" y="80"/>
                </a:cubicBezTo>
                <a:close/>
                <a:moveTo>
                  <a:pt x="23" y="80"/>
                </a:moveTo>
                <a:cubicBezTo>
                  <a:pt x="23" y="85"/>
                  <a:pt x="19" y="88"/>
                  <a:pt x="15" y="88"/>
                </a:cubicBezTo>
                <a:cubicBezTo>
                  <a:pt x="10" y="88"/>
                  <a:pt x="6" y="85"/>
                  <a:pt x="6" y="80"/>
                </a:cubicBezTo>
                <a:cubicBezTo>
                  <a:pt x="6" y="75"/>
                  <a:pt x="10" y="72"/>
                  <a:pt x="15" y="72"/>
                </a:cubicBezTo>
                <a:cubicBezTo>
                  <a:pt x="19" y="72"/>
                  <a:pt x="23" y="75"/>
                  <a:pt x="23" y="80"/>
                </a:cubicBezTo>
                <a:close/>
                <a:moveTo>
                  <a:pt x="103" y="103"/>
                </a:moveTo>
                <a:cubicBezTo>
                  <a:pt x="102" y="105"/>
                  <a:pt x="102" y="107"/>
                  <a:pt x="103" y="108"/>
                </a:cubicBezTo>
                <a:cubicBezTo>
                  <a:pt x="114" y="118"/>
                  <a:pt x="114" y="118"/>
                  <a:pt x="114" y="118"/>
                </a:cubicBezTo>
                <a:cubicBezTo>
                  <a:pt x="112" y="121"/>
                  <a:pt x="111" y="123"/>
                  <a:pt x="111" y="126"/>
                </a:cubicBezTo>
                <a:cubicBezTo>
                  <a:pt x="111" y="130"/>
                  <a:pt x="113" y="134"/>
                  <a:pt x="116" y="137"/>
                </a:cubicBezTo>
                <a:cubicBezTo>
                  <a:pt x="118" y="139"/>
                  <a:pt x="122" y="141"/>
                  <a:pt x="126" y="141"/>
                </a:cubicBezTo>
                <a:cubicBezTo>
                  <a:pt x="130" y="141"/>
                  <a:pt x="134" y="139"/>
                  <a:pt x="137" y="137"/>
                </a:cubicBezTo>
                <a:cubicBezTo>
                  <a:pt x="142" y="131"/>
                  <a:pt x="142" y="121"/>
                  <a:pt x="137" y="116"/>
                </a:cubicBezTo>
                <a:cubicBezTo>
                  <a:pt x="134" y="113"/>
                  <a:pt x="130" y="111"/>
                  <a:pt x="126" y="111"/>
                </a:cubicBezTo>
                <a:cubicBezTo>
                  <a:pt x="123" y="111"/>
                  <a:pt x="121" y="112"/>
                  <a:pt x="118" y="114"/>
                </a:cubicBezTo>
                <a:cubicBezTo>
                  <a:pt x="108" y="103"/>
                  <a:pt x="108" y="103"/>
                  <a:pt x="108" y="103"/>
                </a:cubicBezTo>
                <a:cubicBezTo>
                  <a:pt x="107" y="102"/>
                  <a:pt x="105" y="102"/>
                  <a:pt x="103" y="103"/>
                </a:cubicBezTo>
                <a:close/>
                <a:moveTo>
                  <a:pt x="120" y="120"/>
                </a:moveTo>
                <a:cubicBezTo>
                  <a:pt x="120" y="120"/>
                  <a:pt x="120" y="120"/>
                  <a:pt x="120" y="120"/>
                </a:cubicBezTo>
                <a:cubicBezTo>
                  <a:pt x="120" y="120"/>
                  <a:pt x="120" y="120"/>
                  <a:pt x="120" y="120"/>
                </a:cubicBezTo>
                <a:cubicBezTo>
                  <a:pt x="122" y="119"/>
                  <a:pt x="124" y="118"/>
                  <a:pt x="126" y="118"/>
                </a:cubicBezTo>
                <a:cubicBezTo>
                  <a:pt x="128" y="118"/>
                  <a:pt x="130" y="119"/>
                  <a:pt x="132" y="120"/>
                </a:cubicBezTo>
                <a:cubicBezTo>
                  <a:pt x="135" y="124"/>
                  <a:pt x="135" y="129"/>
                  <a:pt x="132" y="132"/>
                </a:cubicBezTo>
                <a:cubicBezTo>
                  <a:pt x="130" y="134"/>
                  <a:pt x="128" y="134"/>
                  <a:pt x="126" y="134"/>
                </a:cubicBezTo>
                <a:cubicBezTo>
                  <a:pt x="124" y="134"/>
                  <a:pt x="122" y="134"/>
                  <a:pt x="120" y="132"/>
                </a:cubicBezTo>
                <a:cubicBezTo>
                  <a:pt x="119" y="130"/>
                  <a:pt x="118" y="128"/>
                  <a:pt x="118" y="126"/>
                </a:cubicBezTo>
                <a:cubicBezTo>
                  <a:pt x="118" y="124"/>
                  <a:pt x="119" y="122"/>
                  <a:pt x="120" y="120"/>
                </a:cubicBezTo>
                <a:close/>
                <a:moveTo>
                  <a:pt x="44" y="23"/>
                </a:moveTo>
                <a:cubicBezTo>
                  <a:pt x="42" y="21"/>
                  <a:pt x="38" y="19"/>
                  <a:pt x="34" y="19"/>
                </a:cubicBezTo>
                <a:cubicBezTo>
                  <a:pt x="30" y="19"/>
                  <a:pt x="26" y="21"/>
                  <a:pt x="23" y="23"/>
                </a:cubicBezTo>
                <a:cubicBezTo>
                  <a:pt x="21" y="26"/>
                  <a:pt x="19" y="30"/>
                  <a:pt x="19" y="34"/>
                </a:cubicBezTo>
                <a:cubicBezTo>
                  <a:pt x="19" y="38"/>
                  <a:pt x="21" y="42"/>
                  <a:pt x="23" y="44"/>
                </a:cubicBezTo>
                <a:cubicBezTo>
                  <a:pt x="26" y="47"/>
                  <a:pt x="30" y="49"/>
                  <a:pt x="34" y="49"/>
                </a:cubicBezTo>
                <a:cubicBezTo>
                  <a:pt x="37" y="49"/>
                  <a:pt x="39" y="48"/>
                  <a:pt x="42" y="46"/>
                </a:cubicBezTo>
                <a:cubicBezTo>
                  <a:pt x="52" y="57"/>
                  <a:pt x="52" y="57"/>
                  <a:pt x="52" y="57"/>
                </a:cubicBezTo>
                <a:cubicBezTo>
                  <a:pt x="53" y="57"/>
                  <a:pt x="53" y="57"/>
                  <a:pt x="54" y="57"/>
                </a:cubicBezTo>
                <a:cubicBezTo>
                  <a:pt x="55" y="57"/>
                  <a:pt x="56" y="57"/>
                  <a:pt x="57" y="57"/>
                </a:cubicBezTo>
                <a:cubicBezTo>
                  <a:pt x="58" y="55"/>
                  <a:pt x="58" y="53"/>
                  <a:pt x="57" y="52"/>
                </a:cubicBezTo>
                <a:cubicBezTo>
                  <a:pt x="46" y="42"/>
                  <a:pt x="46" y="42"/>
                  <a:pt x="46" y="42"/>
                </a:cubicBezTo>
                <a:cubicBezTo>
                  <a:pt x="48" y="39"/>
                  <a:pt x="49" y="37"/>
                  <a:pt x="49" y="34"/>
                </a:cubicBezTo>
                <a:cubicBezTo>
                  <a:pt x="49" y="30"/>
                  <a:pt x="47" y="26"/>
                  <a:pt x="44" y="23"/>
                </a:cubicBezTo>
                <a:close/>
                <a:moveTo>
                  <a:pt x="40" y="40"/>
                </a:moveTo>
                <a:cubicBezTo>
                  <a:pt x="40" y="40"/>
                  <a:pt x="40" y="40"/>
                  <a:pt x="40" y="40"/>
                </a:cubicBezTo>
                <a:cubicBezTo>
                  <a:pt x="40" y="40"/>
                  <a:pt x="40" y="40"/>
                  <a:pt x="40" y="40"/>
                </a:cubicBezTo>
                <a:cubicBezTo>
                  <a:pt x="38" y="41"/>
                  <a:pt x="36" y="42"/>
                  <a:pt x="34" y="42"/>
                </a:cubicBezTo>
                <a:cubicBezTo>
                  <a:pt x="32" y="42"/>
                  <a:pt x="30" y="41"/>
                  <a:pt x="28" y="40"/>
                </a:cubicBezTo>
                <a:cubicBezTo>
                  <a:pt x="26" y="38"/>
                  <a:pt x="26" y="36"/>
                  <a:pt x="26" y="34"/>
                </a:cubicBezTo>
                <a:cubicBezTo>
                  <a:pt x="26" y="32"/>
                  <a:pt x="26" y="30"/>
                  <a:pt x="28" y="28"/>
                </a:cubicBezTo>
                <a:cubicBezTo>
                  <a:pt x="30" y="26"/>
                  <a:pt x="32" y="26"/>
                  <a:pt x="34" y="26"/>
                </a:cubicBezTo>
                <a:cubicBezTo>
                  <a:pt x="36" y="26"/>
                  <a:pt x="38" y="26"/>
                  <a:pt x="40" y="28"/>
                </a:cubicBezTo>
                <a:cubicBezTo>
                  <a:pt x="41" y="30"/>
                  <a:pt x="42" y="32"/>
                  <a:pt x="42" y="34"/>
                </a:cubicBezTo>
                <a:cubicBezTo>
                  <a:pt x="42" y="36"/>
                  <a:pt x="41" y="38"/>
                  <a:pt x="40" y="40"/>
                </a:cubicBezTo>
                <a:close/>
                <a:moveTo>
                  <a:pt x="111" y="34"/>
                </a:moveTo>
                <a:cubicBezTo>
                  <a:pt x="111" y="37"/>
                  <a:pt x="112" y="39"/>
                  <a:pt x="114" y="42"/>
                </a:cubicBezTo>
                <a:cubicBezTo>
                  <a:pt x="103" y="52"/>
                  <a:pt x="103" y="52"/>
                  <a:pt x="103" y="52"/>
                </a:cubicBezTo>
                <a:cubicBezTo>
                  <a:pt x="102" y="53"/>
                  <a:pt x="102" y="55"/>
                  <a:pt x="103" y="57"/>
                </a:cubicBezTo>
                <a:cubicBezTo>
                  <a:pt x="104" y="57"/>
                  <a:pt x="105" y="57"/>
                  <a:pt x="106" y="57"/>
                </a:cubicBezTo>
                <a:cubicBezTo>
                  <a:pt x="107" y="57"/>
                  <a:pt x="107" y="57"/>
                  <a:pt x="108" y="57"/>
                </a:cubicBezTo>
                <a:cubicBezTo>
                  <a:pt x="118" y="46"/>
                  <a:pt x="118" y="46"/>
                  <a:pt x="118" y="46"/>
                </a:cubicBezTo>
                <a:cubicBezTo>
                  <a:pt x="121" y="48"/>
                  <a:pt x="123" y="49"/>
                  <a:pt x="126" y="49"/>
                </a:cubicBezTo>
                <a:cubicBezTo>
                  <a:pt x="130" y="49"/>
                  <a:pt x="134" y="47"/>
                  <a:pt x="137" y="44"/>
                </a:cubicBezTo>
                <a:cubicBezTo>
                  <a:pt x="142" y="39"/>
                  <a:pt x="142" y="29"/>
                  <a:pt x="137" y="23"/>
                </a:cubicBezTo>
                <a:cubicBezTo>
                  <a:pt x="134" y="21"/>
                  <a:pt x="130" y="19"/>
                  <a:pt x="126" y="19"/>
                </a:cubicBezTo>
                <a:cubicBezTo>
                  <a:pt x="122" y="19"/>
                  <a:pt x="118" y="21"/>
                  <a:pt x="116" y="23"/>
                </a:cubicBezTo>
                <a:cubicBezTo>
                  <a:pt x="113" y="26"/>
                  <a:pt x="111" y="30"/>
                  <a:pt x="111" y="34"/>
                </a:cubicBezTo>
                <a:close/>
                <a:moveTo>
                  <a:pt x="120" y="28"/>
                </a:moveTo>
                <a:cubicBezTo>
                  <a:pt x="122" y="26"/>
                  <a:pt x="124" y="26"/>
                  <a:pt x="126" y="26"/>
                </a:cubicBezTo>
                <a:cubicBezTo>
                  <a:pt x="128" y="26"/>
                  <a:pt x="130" y="26"/>
                  <a:pt x="132" y="28"/>
                </a:cubicBezTo>
                <a:cubicBezTo>
                  <a:pt x="135" y="31"/>
                  <a:pt x="135" y="37"/>
                  <a:pt x="132" y="40"/>
                </a:cubicBezTo>
                <a:cubicBezTo>
                  <a:pt x="130" y="41"/>
                  <a:pt x="128" y="42"/>
                  <a:pt x="126" y="42"/>
                </a:cubicBezTo>
                <a:cubicBezTo>
                  <a:pt x="124" y="42"/>
                  <a:pt x="122" y="41"/>
                  <a:pt x="120" y="40"/>
                </a:cubicBezTo>
                <a:cubicBezTo>
                  <a:pt x="120" y="40"/>
                  <a:pt x="120" y="40"/>
                  <a:pt x="120" y="40"/>
                </a:cubicBezTo>
                <a:cubicBezTo>
                  <a:pt x="120" y="40"/>
                  <a:pt x="120" y="40"/>
                  <a:pt x="120" y="40"/>
                </a:cubicBezTo>
                <a:cubicBezTo>
                  <a:pt x="119" y="38"/>
                  <a:pt x="118" y="36"/>
                  <a:pt x="118" y="34"/>
                </a:cubicBezTo>
                <a:cubicBezTo>
                  <a:pt x="118" y="32"/>
                  <a:pt x="119" y="30"/>
                  <a:pt x="120" y="28"/>
                </a:cubicBezTo>
                <a:close/>
                <a:moveTo>
                  <a:pt x="57" y="103"/>
                </a:moveTo>
                <a:cubicBezTo>
                  <a:pt x="55" y="102"/>
                  <a:pt x="53" y="102"/>
                  <a:pt x="52" y="103"/>
                </a:cubicBezTo>
                <a:cubicBezTo>
                  <a:pt x="42" y="114"/>
                  <a:pt x="42" y="114"/>
                  <a:pt x="42" y="114"/>
                </a:cubicBezTo>
                <a:cubicBezTo>
                  <a:pt x="39" y="112"/>
                  <a:pt x="37" y="111"/>
                  <a:pt x="34" y="111"/>
                </a:cubicBezTo>
                <a:cubicBezTo>
                  <a:pt x="30" y="111"/>
                  <a:pt x="26" y="113"/>
                  <a:pt x="23" y="116"/>
                </a:cubicBezTo>
                <a:cubicBezTo>
                  <a:pt x="21" y="118"/>
                  <a:pt x="19" y="122"/>
                  <a:pt x="19" y="126"/>
                </a:cubicBezTo>
                <a:cubicBezTo>
                  <a:pt x="19" y="130"/>
                  <a:pt x="21" y="134"/>
                  <a:pt x="23" y="137"/>
                </a:cubicBezTo>
                <a:cubicBezTo>
                  <a:pt x="26" y="139"/>
                  <a:pt x="30" y="141"/>
                  <a:pt x="34" y="141"/>
                </a:cubicBezTo>
                <a:cubicBezTo>
                  <a:pt x="38" y="141"/>
                  <a:pt x="42" y="139"/>
                  <a:pt x="44" y="137"/>
                </a:cubicBezTo>
                <a:cubicBezTo>
                  <a:pt x="49" y="132"/>
                  <a:pt x="50" y="124"/>
                  <a:pt x="46" y="118"/>
                </a:cubicBezTo>
                <a:cubicBezTo>
                  <a:pt x="57" y="108"/>
                  <a:pt x="57" y="108"/>
                  <a:pt x="57" y="108"/>
                </a:cubicBezTo>
                <a:cubicBezTo>
                  <a:pt x="58" y="107"/>
                  <a:pt x="58" y="105"/>
                  <a:pt x="57" y="103"/>
                </a:cubicBezTo>
                <a:close/>
                <a:moveTo>
                  <a:pt x="40" y="132"/>
                </a:moveTo>
                <a:cubicBezTo>
                  <a:pt x="38" y="134"/>
                  <a:pt x="36" y="134"/>
                  <a:pt x="34" y="134"/>
                </a:cubicBezTo>
                <a:cubicBezTo>
                  <a:pt x="32" y="134"/>
                  <a:pt x="30" y="134"/>
                  <a:pt x="28" y="132"/>
                </a:cubicBezTo>
                <a:cubicBezTo>
                  <a:pt x="26" y="130"/>
                  <a:pt x="26" y="128"/>
                  <a:pt x="26" y="126"/>
                </a:cubicBezTo>
                <a:cubicBezTo>
                  <a:pt x="26" y="124"/>
                  <a:pt x="26" y="122"/>
                  <a:pt x="28" y="120"/>
                </a:cubicBezTo>
                <a:cubicBezTo>
                  <a:pt x="30" y="119"/>
                  <a:pt x="32" y="118"/>
                  <a:pt x="34" y="118"/>
                </a:cubicBezTo>
                <a:cubicBezTo>
                  <a:pt x="36" y="118"/>
                  <a:pt x="38" y="119"/>
                  <a:pt x="40" y="120"/>
                </a:cubicBezTo>
                <a:cubicBezTo>
                  <a:pt x="40" y="120"/>
                  <a:pt x="40" y="120"/>
                  <a:pt x="40" y="120"/>
                </a:cubicBezTo>
                <a:cubicBezTo>
                  <a:pt x="40" y="120"/>
                  <a:pt x="40" y="120"/>
                  <a:pt x="40" y="120"/>
                </a:cubicBezTo>
                <a:cubicBezTo>
                  <a:pt x="43" y="124"/>
                  <a:pt x="43" y="129"/>
                  <a:pt x="40" y="132"/>
                </a:cubicBezTo>
                <a:close/>
                <a:moveTo>
                  <a:pt x="76" y="83"/>
                </a:moveTo>
                <a:cubicBezTo>
                  <a:pt x="84" y="83"/>
                  <a:pt x="84" y="83"/>
                  <a:pt x="84" y="83"/>
                </a:cubicBezTo>
                <a:cubicBezTo>
                  <a:pt x="86" y="83"/>
                  <a:pt x="89" y="85"/>
                  <a:pt x="89" y="88"/>
                </a:cubicBezTo>
                <a:cubicBezTo>
                  <a:pt x="89" y="91"/>
                  <a:pt x="86" y="93"/>
                  <a:pt x="84" y="93"/>
                </a:cubicBezTo>
                <a:cubicBezTo>
                  <a:pt x="70" y="93"/>
                  <a:pt x="70" y="93"/>
                  <a:pt x="70" y="93"/>
                </a:cubicBezTo>
                <a:cubicBezTo>
                  <a:pt x="68" y="93"/>
                  <a:pt x="67" y="95"/>
                  <a:pt x="67" y="96"/>
                </a:cubicBezTo>
                <a:cubicBezTo>
                  <a:pt x="67" y="98"/>
                  <a:pt x="68" y="100"/>
                  <a:pt x="70" y="100"/>
                </a:cubicBezTo>
                <a:cubicBezTo>
                  <a:pt x="77" y="100"/>
                  <a:pt x="77" y="100"/>
                  <a:pt x="77" y="100"/>
                </a:cubicBezTo>
                <a:cubicBezTo>
                  <a:pt x="77" y="104"/>
                  <a:pt x="77" y="104"/>
                  <a:pt x="77" y="104"/>
                </a:cubicBezTo>
                <a:cubicBezTo>
                  <a:pt x="77" y="106"/>
                  <a:pt x="78" y="108"/>
                  <a:pt x="80" y="108"/>
                </a:cubicBezTo>
                <a:cubicBezTo>
                  <a:pt x="82" y="108"/>
                  <a:pt x="83" y="106"/>
                  <a:pt x="83" y="104"/>
                </a:cubicBezTo>
                <a:cubicBezTo>
                  <a:pt x="83" y="100"/>
                  <a:pt x="83" y="100"/>
                  <a:pt x="83" y="100"/>
                </a:cubicBezTo>
                <a:cubicBezTo>
                  <a:pt x="84" y="100"/>
                  <a:pt x="84" y="100"/>
                  <a:pt x="84" y="100"/>
                </a:cubicBezTo>
                <a:cubicBezTo>
                  <a:pt x="90" y="100"/>
                  <a:pt x="95" y="94"/>
                  <a:pt x="95" y="88"/>
                </a:cubicBezTo>
                <a:cubicBezTo>
                  <a:pt x="95" y="82"/>
                  <a:pt x="90" y="77"/>
                  <a:pt x="84" y="77"/>
                </a:cubicBezTo>
                <a:cubicBezTo>
                  <a:pt x="76" y="77"/>
                  <a:pt x="76" y="77"/>
                  <a:pt x="76" y="77"/>
                </a:cubicBezTo>
                <a:cubicBezTo>
                  <a:pt x="74" y="77"/>
                  <a:pt x="71" y="74"/>
                  <a:pt x="71" y="72"/>
                </a:cubicBezTo>
                <a:cubicBezTo>
                  <a:pt x="71" y="69"/>
                  <a:pt x="74" y="67"/>
                  <a:pt x="76" y="67"/>
                </a:cubicBezTo>
                <a:cubicBezTo>
                  <a:pt x="89" y="67"/>
                  <a:pt x="89" y="67"/>
                  <a:pt x="89" y="67"/>
                </a:cubicBezTo>
                <a:cubicBezTo>
                  <a:pt x="91" y="67"/>
                  <a:pt x="93" y="65"/>
                  <a:pt x="93" y="64"/>
                </a:cubicBezTo>
                <a:cubicBezTo>
                  <a:pt x="93" y="62"/>
                  <a:pt x="91" y="60"/>
                  <a:pt x="89" y="60"/>
                </a:cubicBezTo>
                <a:cubicBezTo>
                  <a:pt x="83" y="60"/>
                  <a:pt x="83" y="60"/>
                  <a:pt x="83" y="60"/>
                </a:cubicBezTo>
                <a:cubicBezTo>
                  <a:pt x="83" y="56"/>
                  <a:pt x="83" y="56"/>
                  <a:pt x="83" y="56"/>
                </a:cubicBezTo>
                <a:cubicBezTo>
                  <a:pt x="83" y="54"/>
                  <a:pt x="82" y="52"/>
                  <a:pt x="80" y="52"/>
                </a:cubicBezTo>
                <a:cubicBezTo>
                  <a:pt x="78" y="52"/>
                  <a:pt x="77" y="54"/>
                  <a:pt x="77" y="56"/>
                </a:cubicBezTo>
                <a:cubicBezTo>
                  <a:pt x="77" y="60"/>
                  <a:pt x="77" y="60"/>
                  <a:pt x="77" y="60"/>
                </a:cubicBezTo>
                <a:cubicBezTo>
                  <a:pt x="76" y="60"/>
                  <a:pt x="76" y="60"/>
                  <a:pt x="76" y="60"/>
                </a:cubicBezTo>
                <a:cubicBezTo>
                  <a:pt x="70" y="60"/>
                  <a:pt x="65" y="65"/>
                  <a:pt x="65" y="72"/>
                </a:cubicBezTo>
                <a:cubicBezTo>
                  <a:pt x="65" y="78"/>
                  <a:pt x="70" y="83"/>
                  <a:pt x="76" y="83"/>
                </a:cubicBezTo>
                <a:close/>
              </a:path>
            </a:pathLst>
          </a:custGeom>
          <a:solidFill>
            <a:srgbClr val="2C2F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" name="Freeform 14">
            <a:extLst>
              <a:ext uri="{FF2B5EF4-FFF2-40B4-BE49-F238E27FC236}">
                <a16:creationId xmlns:a16="http://schemas.microsoft.com/office/drawing/2014/main" xmlns="" id="{5BC70CB1-0365-4FEB-8612-E66CD066A215}"/>
              </a:ext>
            </a:extLst>
          </p:cNvPr>
          <p:cNvSpPr>
            <a:spLocks noEditPoints="1"/>
          </p:cNvSpPr>
          <p:nvPr/>
        </p:nvSpPr>
        <p:spPr bwMode="auto">
          <a:xfrm>
            <a:off x="2967036" y="664369"/>
            <a:ext cx="504825" cy="552450"/>
          </a:xfrm>
          <a:custGeom>
            <a:avLst/>
            <a:gdLst>
              <a:gd name="T0" fmla="*/ 104 w 147"/>
              <a:gd name="T1" fmla="*/ 123 h 160"/>
              <a:gd name="T2" fmla="*/ 77 w 147"/>
              <a:gd name="T3" fmla="*/ 104 h 160"/>
              <a:gd name="T4" fmla="*/ 73 w 147"/>
              <a:gd name="T5" fmla="*/ 70 h 160"/>
              <a:gd name="T6" fmla="*/ 70 w 147"/>
              <a:gd name="T7" fmla="*/ 104 h 160"/>
              <a:gd name="T8" fmla="*/ 43 w 147"/>
              <a:gd name="T9" fmla="*/ 123 h 160"/>
              <a:gd name="T10" fmla="*/ 47 w 147"/>
              <a:gd name="T11" fmla="*/ 125 h 160"/>
              <a:gd name="T12" fmla="*/ 100 w 147"/>
              <a:gd name="T13" fmla="*/ 125 h 160"/>
              <a:gd name="T14" fmla="*/ 134 w 147"/>
              <a:gd name="T15" fmla="*/ 126 h 160"/>
              <a:gd name="T16" fmla="*/ 120 w 147"/>
              <a:gd name="T17" fmla="*/ 120 h 160"/>
              <a:gd name="T18" fmla="*/ 141 w 147"/>
              <a:gd name="T19" fmla="*/ 114 h 160"/>
              <a:gd name="T20" fmla="*/ 141 w 147"/>
              <a:gd name="T21" fmla="*/ 108 h 160"/>
              <a:gd name="T22" fmla="*/ 133 w 147"/>
              <a:gd name="T23" fmla="*/ 102 h 160"/>
              <a:gd name="T24" fmla="*/ 127 w 147"/>
              <a:gd name="T25" fmla="*/ 102 h 160"/>
              <a:gd name="T26" fmla="*/ 126 w 147"/>
              <a:gd name="T27" fmla="*/ 108 h 160"/>
              <a:gd name="T28" fmla="*/ 126 w 147"/>
              <a:gd name="T29" fmla="*/ 133 h 160"/>
              <a:gd name="T30" fmla="*/ 140 w 147"/>
              <a:gd name="T31" fmla="*/ 139 h 160"/>
              <a:gd name="T32" fmla="*/ 119 w 147"/>
              <a:gd name="T33" fmla="*/ 145 h 160"/>
              <a:gd name="T34" fmla="*/ 119 w 147"/>
              <a:gd name="T35" fmla="*/ 151 h 160"/>
              <a:gd name="T36" fmla="*/ 127 w 147"/>
              <a:gd name="T37" fmla="*/ 157 h 160"/>
              <a:gd name="T38" fmla="*/ 133 w 147"/>
              <a:gd name="T39" fmla="*/ 157 h 160"/>
              <a:gd name="T40" fmla="*/ 134 w 147"/>
              <a:gd name="T41" fmla="*/ 151 h 160"/>
              <a:gd name="T42" fmla="*/ 134 w 147"/>
              <a:gd name="T43" fmla="*/ 126 h 160"/>
              <a:gd name="T44" fmla="*/ 13 w 147"/>
              <a:gd name="T45" fmla="*/ 102 h 160"/>
              <a:gd name="T46" fmla="*/ 12 w 147"/>
              <a:gd name="T47" fmla="*/ 108 h 160"/>
              <a:gd name="T48" fmla="*/ 12 w 147"/>
              <a:gd name="T49" fmla="*/ 133 h 160"/>
              <a:gd name="T50" fmla="*/ 27 w 147"/>
              <a:gd name="T51" fmla="*/ 139 h 160"/>
              <a:gd name="T52" fmla="*/ 6 w 147"/>
              <a:gd name="T53" fmla="*/ 145 h 160"/>
              <a:gd name="T54" fmla="*/ 6 w 147"/>
              <a:gd name="T55" fmla="*/ 151 h 160"/>
              <a:gd name="T56" fmla="*/ 13 w 147"/>
              <a:gd name="T57" fmla="*/ 157 h 160"/>
              <a:gd name="T58" fmla="*/ 20 w 147"/>
              <a:gd name="T59" fmla="*/ 157 h 160"/>
              <a:gd name="T60" fmla="*/ 21 w 147"/>
              <a:gd name="T61" fmla="*/ 151 h 160"/>
              <a:gd name="T62" fmla="*/ 21 w 147"/>
              <a:gd name="T63" fmla="*/ 126 h 160"/>
              <a:gd name="T64" fmla="*/ 6 w 147"/>
              <a:gd name="T65" fmla="*/ 120 h 160"/>
              <a:gd name="T66" fmla="*/ 27 w 147"/>
              <a:gd name="T67" fmla="*/ 114 h 160"/>
              <a:gd name="T68" fmla="*/ 27 w 147"/>
              <a:gd name="T69" fmla="*/ 108 h 160"/>
              <a:gd name="T70" fmla="*/ 20 w 147"/>
              <a:gd name="T71" fmla="*/ 102 h 160"/>
              <a:gd name="T72" fmla="*/ 73 w 147"/>
              <a:gd name="T73" fmla="*/ 61 h 160"/>
              <a:gd name="T74" fmla="*/ 77 w 147"/>
              <a:gd name="T75" fmla="*/ 52 h 160"/>
              <a:gd name="T76" fmla="*/ 90 w 147"/>
              <a:gd name="T77" fmla="*/ 40 h 160"/>
              <a:gd name="T78" fmla="*/ 69 w 147"/>
              <a:gd name="T79" fmla="*/ 27 h 160"/>
              <a:gd name="T80" fmla="*/ 69 w 147"/>
              <a:gd name="T81" fmla="*/ 15 h 160"/>
              <a:gd name="T82" fmla="*/ 87 w 147"/>
              <a:gd name="T83" fmla="*/ 12 h 160"/>
              <a:gd name="T84" fmla="*/ 77 w 147"/>
              <a:gd name="T85" fmla="*/ 9 h 160"/>
              <a:gd name="T86" fmla="*/ 73 w 147"/>
              <a:gd name="T87" fmla="*/ 0 h 160"/>
              <a:gd name="T88" fmla="*/ 70 w 147"/>
              <a:gd name="T89" fmla="*/ 9 h 160"/>
              <a:gd name="T90" fmla="*/ 57 w 147"/>
              <a:gd name="T91" fmla="*/ 21 h 160"/>
              <a:gd name="T92" fmla="*/ 78 w 147"/>
              <a:gd name="T93" fmla="*/ 34 h 160"/>
              <a:gd name="T94" fmla="*/ 78 w 147"/>
              <a:gd name="T95" fmla="*/ 46 h 160"/>
              <a:gd name="T96" fmla="*/ 59 w 147"/>
              <a:gd name="T97" fmla="*/ 49 h 160"/>
              <a:gd name="T98" fmla="*/ 70 w 147"/>
              <a:gd name="T99" fmla="*/ 52 h 160"/>
              <a:gd name="T100" fmla="*/ 73 w 147"/>
              <a:gd name="T101" fmla="*/ 61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47" h="160">
                <a:moveTo>
                  <a:pt x="101" y="125"/>
                </a:moveTo>
                <a:cubicBezTo>
                  <a:pt x="102" y="125"/>
                  <a:pt x="104" y="125"/>
                  <a:pt x="104" y="123"/>
                </a:cubicBezTo>
                <a:cubicBezTo>
                  <a:pt x="105" y="122"/>
                  <a:pt x="105" y="120"/>
                  <a:pt x="103" y="119"/>
                </a:cubicBezTo>
                <a:cubicBezTo>
                  <a:pt x="77" y="104"/>
                  <a:pt x="77" y="104"/>
                  <a:pt x="77" y="104"/>
                </a:cubicBezTo>
                <a:cubicBezTo>
                  <a:pt x="77" y="73"/>
                  <a:pt x="77" y="73"/>
                  <a:pt x="77" y="73"/>
                </a:cubicBezTo>
                <a:cubicBezTo>
                  <a:pt x="77" y="72"/>
                  <a:pt x="75" y="70"/>
                  <a:pt x="73" y="70"/>
                </a:cubicBezTo>
                <a:cubicBezTo>
                  <a:pt x="72" y="70"/>
                  <a:pt x="70" y="72"/>
                  <a:pt x="70" y="73"/>
                </a:cubicBezTo>
                <a:cubicBezTo>
                  <a:pt x="70" y="104"/>
                  <a:pt x="70" y="104"/>
                  <a:pt x="70" y="104"/>
                </a:cubicBezTo>
                <a:cubicBezTo>
                  <a:pt x="44" y="119"/>
                  <a:pt x="44" y="119"/>
                  <a:pt x="44" y="119"/>
                </a:cubicBezTo>
                <a:cubicBezTo>
                  <a:pt x="42" y="120"/>
                  <a:pt x="42" y="122"/>
                  <a:pt x="43" y="123"/>
                </a:cubicBezTo>
                <a:cubicBezTo>
                  <a:pt x="43" y="125"/>
                  <a:pt x="44" y="125"/>
                  <a:pt x="45" y="125"/>
                </a:cubicBezTo>
                <a:cubicBezTo>
                  <a:pt x="46" y="125"/>
                  <a:pt x="47" y="125"/>
                  <a:pt x="47" y="125"/>
                </a:cubicBezTo>
                <a:cubicBezTo>
                  <a:pt x="73" y="109"/>
                  <a:pt x="73" y="109"/>
                  <a:pt x="73" y="109"/>
                </a:cubicBezTo>
                <a:cubicBezTo>
                  <a:pt x="100" y="125"/>
                  <a:pt x="100" y="125"/>
                  <a:pt x="100" y="125"/>
                </a:cubicBezTo>
                <a:cubicBezTo>
                  <a:pt x="100" y="125"/>
                  <a:pt x="101" y="125"/>
                  <a:pt x="101" y="125"/>
                </a:cubicBezTo>
                <a:close/>
                <a:moveTo>
                  <a:pt x="134" y="126"/>
                </a:moveTo>
                <a:cubicBezTo>
                  <a:pt x="126" y="126"/>
                  <a:pt x="126" y="126"/>
                  <a:pt x="126" y="126"/>
                </a:cubicBezTo>
                <a:cubicBezTo>
                  <a:pt x="123" y="126"/>
                  <a:pt x="120" y="123"/>
                  <a:pt x="120" y="120"/>
                </a:cubicBezTo>
                <a:cubicBezTo>
                  <a:pt x="120" y="117"/>
                  <a:pt x="123" y="114"/>
                  <a:pt x="126" y="114"/>
                </a:cubicBezTo>
                <a:cubicBezTo>
                  <a:pt x="141" y="114"/>
                  <a:pt x="141" y="114"/>
                  <a:pt x="141" y="114"/>
                </a:cubicBezTo>
                <a:cubicBezTo>
                  <a:pt x="143" y="114"/>
                  <a:pt x="144" y="113"/>
                  <a:pt x="144" y="111"/>
                </a:cubicBezTo>
                <a:cubicBezTo>
                  <a:pt x="144" y="109"/>
                  <a:pt x="143" y="108"/>
                  <a:pt x="141" y="108"/>
                </a:cubicBezTo>
                <a:cubicBezTo>
                  <a:pt x="133" y="108"/>
                  <a:pt x="133" y="108"/>
                  <a:pt x="133" y="108"/>
                </a:cubicBezTo>
                <a:cubicBezTo>
                  <a:pt x="133" y="102"/>
                  <a:pt x="133" y="102"/>
                  <a:pt x="133" y="102"/>
                </a:cubicBezTo>
                <a:cubicBezTo>
                  <a:pt x="133" y="100"/>
                  <a:pt x="132" y="99"/>
                  <a:pt x="130" y="99"/>
                </a:cubicBezTo>
                <a:cubicBezTo>
                  <a:pt x="128" y="99"/>
                  <a:pt x="127" y="100"/>
                  <a:pt x="127" y="102"/>
                </a:cubicBezTo>
                <a:cubicBezTo>
                  <a:pt x="127" y="108"/>
                  <a:pt x="127" y="108"/>
                  <a:pt x="127" y="108"/>
                </a:cubicBezTo>
                <a:cubicBezTo>
                  <a:pt x="126" y="108"/>
                  <a:pt x="126" y="108"/>
                  <a:pt x="126" y="108"/>
                </a:cubicBezTo>
                <a:cubicBezTo>
                  <a:pt x="119" y="108"/>
                  <a:pt x="113" y="113"/>
                  <a:pt x="113" y="120"/>
                </a:cubicBezTo>
                <a:cubicBezTo>
                  <a:pt x="113" y="127"/>
                  <a:pt x="119" y="133"/>
                  <a:pt x="126" y="133"/>
                </a:cubicBezTo>
                <a:cubicBezTo>
                  <a:pt x="134" y="133"/>
                  <a:pt x="134" y="133"/>
                  <a:pt x="134" y="133"/>
                </a:cubicBezTo>
                <a:cubicBezTo>
                  <a:pt x="138" y="133"/>
                  <a:pt x="140" y="135"/>
                  <a:pt x="140" y="139"/>
                </a:cubicBezTo>
                <a:cubicBezTo>
                  <a:pt x="140" y="142"/>
                  <a:pt x="138" y="145"/>
                  <a:pt x="134" y="145"/>
                </a:cubicBezTo>
                <a:cubicBezTo>
                  <a:pt x="119" y="145"/>
                  <a:pt x="119" y="145"/>
                  <a:pt x="119" y="145"/>
                </a:cubicBezTo>
                <a:cubicBezTo>
                  <a:pt x="117" y="145"/>
                  <a:pt x="116" y="146"/>
                  <a:pt x="116" y="148"/>
                </a:cubicBezTo>
                <a:cubicBezTo>
                  <a:pt x="116" y="150"/>
                  <a:pt x="117" y="151"/>
                  <a:pt x="119" y="151"/>
                </a:cubicBezTo>
                <a:cubicBezTo>
                  <a:pt x="127" y="151"/>
                  <a:pt x="127" y="151"/>
                  <a:pt x="127" y="151"/>
                </a:cubicBezTo>
                <a:cubicBezTo>
                  <a:pt x="127" y="157"/>
                  <a:pt x="127" y="157"/>
                  <a:pt x="127" y="157"/>
                </a:cubicBezTo>
                <a:cubicBezTo>
                  <a:pt x="127" y="159"/>
                  <a:pt x="128" y="160"/>
                  <a:pt x="130" y="160"/>
                </a:cubicBezTo>
                <a:cubicBezTo>
                  <a:pt x="132" y="160"/>
                  <a:pt x="133" y="159"/>
                  <a:pt x="133" y="157"/>
                </a:cubicBezTo>
                <a:cubicBezTo>
                  <a:pt x="133" y="151"/>
                  <a:pt x="133" y="151"/>
                  <a:pt x="133" y="151"/>
                </a:cubicBezTo>
                <a:cubicBezTo>
                  <a:pt x="134" y="151"/>
                  <a:pt x="134" y="151"/>
                  <a:pt x="134" y="151"/>
                </a:cubicBezTo>
                <a:cubicBezTo>
                  <a:pt x="141" y="151"/>
                  <a:pt x="147" y="145"/>
                  <a:pt x="147" y="139"/>
                </a:cubicBezTo>
                <a:cubicBezTo>
                  <a:pt x="147" y="132"/>
                  <a:pt x="141" y="126"/>
                  <a:pt x="134" y="126"/>
                </a:cubicBezTo>
                <a:close/>
                <a:moveTo>
                  <a:pt x="17" y="99"/>
                </a:moveTo>
                <a:cubicBezTo>
                  <a:pt x="15" y="99"/>
                  <a:pt x="13" y="100"/>
                  <a:pt x="13" y="102"/>
                </a:cubicBezTo>
                <a:cubicBezTo>
                  <a:pt x="13" y="108"/>
                  <a:pt x="13" y="108"/>
                  <a:pt x="13" y="108"/>
                </a:cubicBezTo>
                <a:cubicBezTo>
                  <a:pt x="12" y="108"/>
                  <a:pt x="12" y="108"/>
                  <a:pt x="12" y="108"/>
                </a:cubicBezTo>
                <a:cubicBezTo>
                  <a:pt x="6" y="108"/>
                  <a:pt x="0" y="113"/>
                  <a:pt x="0" y="120"/>
                </a:cubicBezTo>
                <a:cubicBezTo>
                  <a:pt x="0" y="127"/>
                  <a:pt x="6" y="133"/>
                  <a:pt x="12" y="133"/>
                </a:cubicBezTo>
                <a:cubicBezTo>
                  <a:pt x="21" y="133"/>
                  <a:pt x="21" y="133"/>
                  <a:pt x="21" y="133"/>
                </a:cubicBezTo>
                <a:cubicBezTo>
                  <a:pt x="24" y="133"/>
                  <a:pt x="27" y="135"/>
                  <a:pt x="27" y="139"/>
                </a:cubicBezTo>
                <a:cubicBezTo>
                  <a:pt x="27" y="142"/>
                  <a:pt x="24" y="145"/>
                  <a:pt x="21" y="145"/>
                </a:cubicBezTo>
                <a:cubicBezTo>
                  <a:pt x="6" y="145"/>
                  <a:pt x="6" y="145"/>
                  <a:pt x="6" y="145"/>
                </a:cubicBezTo>
                <a:cubicBezTo>
                  <a:pt x="4" y="145"/>
                  <a:pt x="3" y="146"/>
                  <a:pt x="3" y="148"/>
                </a:cubicBezTo>
                <a:cubicBezTo>
                  <a:pt x="3" y="150"/>
                  <a:pt x="4" y="151"/>
                  <a:pt x="6" y="151"/>
                </a:cubicBezTo>
                <a:cubicBezTo>
                  <a:pt x="13" y="151"/>
                  <a:pt x="13" y="151"/>
                  <a:pt x="13" y="151"/>
                </a:cubicBezTo>
                <a:cubicBezTo>
                  <a:pt x="13" y="157"/>
                  <a:pt x="13" y="157"/>
                  <a:pt x="13" y="157"/>
                </a:cubicBezTo>
                <a:cubicBezTo>
                  <a:pt x="13" y="159"/>
                  <a:pt x="15" y="160"/>
                  <a:pt x="17" y="160"/>
                </a:cubicBezTo>
                <a:cubicBezTo>
                  <a:pt x="18" y="160"/>
                  <a:pt x="20" y="159"/>
                  <a:pt x="20" y="157"/>
                </a:cubicBezTo>
                <a:cubicBezTo>
                  <a:pt x="20" y="151"/>
                  <a:pt x="20" y="151"/>
                  <a:pt x="20" y="151"/>
                </a:cubicBezTo>
                <a:cubicBezTo>
                  <a:pt x="21" y="151"/>
                  <a:pt x="21" y="151"/>
                  <a:pt x="21" y="151"/>
                </a:cubicBezTo>
                <a:cubicBezTo>
                  <a:pt x="28" y="151"/>
                  <a:pt x="33" y="145"/>
                  <a:pt x="33" y="139"/>
                </a:cubicBezTo>
                <a:cubicBezTo>
                  <a:pt x="33" y="132"/>
                  <a:pt x="28" y="126"/>
                  <a:pt x="21" y="126"/>
                </a:cubicBezTo>
                <a:cubicBezTo>
                  <a:pt x="12" y="126"/>
                  <a:pt x="12" y="126"/>
                  <a:pt x="12" y="126"/>
                </a:cubicBezTo>
                <a:cubicBezTo>
                  <a:pt x="9" y="126"/>
                  <a:pt x="6" y="123"/>
                  <a:pt x="6" y="120"/>
                </a:cubicBezTo>
                <a:cubicBezTo>
                  <a:pt x="6" y="117"/>
                  <a:pt x="9" y="114"/>
                  <a:pt x="12" y="114"/>
                </a:cubicBezTo>
                <a:cubicBezTo>
                  <a:pt x="27" y="114"/>
                  <a:pt x="27" y="114"/>
                  <a:pt x="27" y="114"/>
                </a:cubicBezTo>
                <a:cubicBezTo>
                  <a:pt x="29" y="114"/>
                  <a:pt x="31" y="113"/>
                  <a:pt x="31" y="111"/>
                </a:cubicBezTo>
                <a:cubicBezTo>
                  <a:pt x="31" y="109"/>
                  <a:pt x="29" y="108"/>
                  <a:pt x="27" y="108"/>
                </a:cubicBezTo>
                <a:cubicBezTo>
                  <a:pt x="20" y="108"/>
                  <a:pt x="20" y="108"/>
                  <a:pt x="20" y="108"/>
                </a:cubicBezTo>
                <a:cubicBezTo>
                  <a:pt x="20" y="102"/>
                  <a:pt x="20" y="102"/>
                  <a:pt x="20" y="102"/>
                </a:cubicBezTo>
                <a:cubicBezTo>
                  <a:pt x="20" y="100"/>
                  <a:pt x="18" y="99"/>
                  <a:pt x="17" y="99"/>
                </a:cubicBezTo>
                <a:close/>
                <a:moveTo>
                  <a:pt x="73" y="61"/>
                </a:moveTo>
                <a:cubicBezTo>
                  <a:pt x="75" y="61"/>
                  <a:pt x="77" y="60"/>
                  <a:pt x="77" y="58"/>
                </a:cubicBezTo>
                <a:cubicBezTo>
                  <a:pt x="77" y="52"/>
                  <a:pt x="77" y="52"/>
                  <a:pt x="77" y="52"/>
                </a:cubicBezTo>
                <a:cubicBezTo>
                  <a:pt x="78" y="52"/>
                  <a:pt x="78" y="52"/>
                  <a:pt x="78" y="52"/>
                </a:cubicBezTo>
                <a:cubicBezTo>
                  <a:pt x="85" y="52"/>
                  <a:pt x="90" y="47"/>
                  <a:pt x="90" y="40"/>
                </a:cubicBezTo>
                <a:cubicBezTo>
                  <a:pt x="90" y="33"/>
                  <a:pt x="85" y="27"/>
                  <a:pt x="78" y="27"/>
                </a:cubicBezTo>
                <a:cubicBezTo>
                  <a:pt x="69" y="27"/>
                  <a:pt x="69" y="27"/>
                  <a:pt x="69" y="27"/>
                </a:cubicBezTo>
                <a:cubicBezTo>
                  <a:pt x="66" y="27"/>
                  <a:pt x="63" y="25"/>
                  <a:pt x="63" y="21"/>
                </a:cubicBezTo>
                <a:cubicBezTo>
                  <a:pt x="63" y="18"/>
                  <a:pt x="66" y="15"/>
                  <a:pt x="69" y="15"/>
                </a:cubicBezTo>
                <a:cubicBezTo>
                  <a:pt x="84" y="15"/>
                  <a:pt x="84" y="15"/>
                  <a:pt x="84" y="15"/>
                </a:cubicBezTo>
                <a:cubicBezTo>
                  <a:pt x="86" y="15"/>
                  <a:pt x="87" y="14"/>
                  <a:pt x="87" y="12"/>
                </a:cubicBezTo>
                <a:cubicBezTo>
                  <a:pt x="87" y="10"/>
                  <a:pt x="86" y="9"/>
                  <a:pt x="84" y="9"/>
                </a:cubicBezTo>
                <a:cubicBezTo>
                  <a:pt x="77" y="9"/>
                  <a:pt x="77" y="9"/>
                  <a:pt x="77" y="9"/>
                </a:cubicBezTo>
                <a:cubicBezTo>
                  <a:pt x="77" y="3"/>
                  <a:pt x="77" y="3"/>
                  <a:pt x="77" y="3"/>
                </a:cubicBezTo>
                <a:cubicBezTo>
                  <a:pt x="77" y="1"/>
                  <a:pt x="75" y="0"/>
                  <a:pt x="73" y="0"/>
                </a:cubicBezTo>
                <a:cubicBezTo>
                  <a:pt x="72" y="0"/>
                  <a:pt x="70" y="1"/>
                  <a:pt x="70" y="3"/>
                </a:cubicBezTo>
                <a:cubicBezTo>
                  <a:pt x="70" y="9"/>
                  <a:pt x="70" y="9"/>
                  <a:pt x="70" y="9"/>
                </a:cubicBezTo>
                <a:cubicBezTo>
                  <a:pt x="69" y="9"/>
                  <a:pt x="69" y="9"/>
                  <a:pt x="69" y="9"/>
                </a:cubicBezTo>
                <a:cubicBezTo>
                  <a:pt x="62" y="9"/>
                  <a:pt x="57" y="14"/>
                  <a:pt x="57" y="21"/>
                </a:cubicBezTo>
                <a:cubicBezTo>
                  <a:pt x="57" y="28"/>
                  <a:pt x="62" y="34"/>
                  <a:pt x="69" y="34"/>
                </a:cubicBezTo>
                <a:cubicBezTo>
                  <a:pt x="78" y="34"/>
                  <a:pt x="78" y="34"/>
                  <a:pt x="78" y="34"/>
                </a:cubicBezTo>
                <a:cubicBezTo>
                  <a:pt x="81" y="34"/>
                  <a:pt x="84" y="36"/>
                  <a:pt x="84" y="40"/>
                </a:cubicBezTo>
                <a:cubicBezTo>
                  <a:pt x="84" y="43"/>
                  <a:pt x="81" y="46"/>
                  <a:pt x="78" y="46"/>
                </a:cubicBezTo>
                <a:cubicBezTo>
                  <a:pt x="62" y="46"/>
                  <a:pt x="62" y="46"/>
                  <a:pt x="62" y="46"/>
                </a:cubicBezTo>
                <a:cubicBezTo>
                  <a:pt x="61" y="46"/>
                  <a:pt x="59" y="47"/>
                  <a:pt x="59" y="49"/>
                </a:cubicBezTo>
                <a:cubicBezTo>
                  <a:pt x="59" y="51"/>
                  <a:pt x="61" y="52"/>
                  <a:pt x="62" y="52"/>
                </a:cubicBezTo>
                <a:cubicBezTo>
                  <a:pt x="70" y="52"/>
                  <a:pt x="70" y="52"/>
                  <a:pt x="70" y="52"/>
                </a:cubicBezTo>
                <a:cubicBezTo>
                  <a:pt x="70" y="58"/>
                  <a:pt x="70" y="58"/>
                  <a:pt x="70" y="58"/>
                </a:cubicBezTo>
                <a:cubicBezTo>
                  <a:pt x="70" y="60"/>
                  <a:pt x="72" y="61"/>
                  <a:pt x="73" y="61"/>
                </a:cubicBezTo>
                <a:close/>
              </a:path>
            </a:pathLst>
          </a:custGeom>
          <a:solidFill>
            <a:srgbClr val="2C2F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" name="Freeform 15">
            <a:extLst>
              <a:ext uri="{FF2B5EF4-FFF2-40B4-BE49-F238E27FC236}">
                <a16:creationId xmlns:a16="http://schemas.microsoft.com/office/drawing/2014/main" xmlns="" id="{A5158991-CB52-4D15-802B-1BF1653A8FDF}"/>
              </a:ext>
            </a:extLst>
          </p:cNvPr>
          <p:cNvSpPr>
            <a:spLocks noEditPoints="1"/>
          </p:cNvSpPr>
          <p:nvPr/>
        </p:nvSpPr>
        <p:spPr bwMode="auto">
          <a:xfrm>
            <a:off x="2967036" y="1286669"/>
            <a:ext cx="484188" cy="552450"/>
          </a:xfrm>
          <a:custGeom>
            <a:avLst/>
            <a:gdLst>
              <a:gd name="T0" fmla="*/ 71 w 141"/>
              <a:gd name="T1" fmla="*/ 0 h 160"/>
              <a:gd name="T2" fmla="*/ 67 w 141"/>
              <a:gd name="T3" fmla="*/ 3 h 160"/>
              <a:gd name="T4" fmla="*/ 67 w 141"/>
              <a:gd name="T5" fmla="*/ 121 h 160"/>
              <a:gd name="T6" fmla="*/ 43 w 141"/>
              <a:gd name="T7" fmla="*/ 97 h 160"/>
              <a:gd name="T8" fmla="*/ 39 w 141"/>
              <a:gd name="T9" fmla="*/ 97 h 160"/>
              <a:gd name="T10" fmla="*/ 39 w 141"/>
              <a:gd name="T11" fmla="*/ 101 h 160"/>
              <a:gd name="T12" fmla="*/ 68 w 141"/>
              <a:gd name="T13" fmla="*/ 131 h 160"/>
              <a:gd name="T14" fmla="*/ 71 w 141"/>
              <a:gd name="T15" fmla="*/ 132 h 160"/>
              <a:gd name="T16" fmla="*/ 73 w 141"/>
              <a:gd name="T17" fmla="*/ 131 h 160"/>
              <a:gd name="T18" fmla="*/ 103 w 141"/>
              <a:gd name="T19" fmla="*/ 101 h 160"/>
              <a:gd name="T20" fmla="*/ 103 w 141"/>
              <a:gd name="T21" fmla="*/ 97 h 160"/>
              <a:gd name="T22" fmla="*/ 98 w 141"/>
              <a:gd name="T23" fmla="*/ 97 h 160"/>
              <a:gd name="T24" fmla="*/ 74 w 141"/>
              <a:gd name="T25" fmla="*/ 121 h 160"/>
              <a:gd name="T26" fmla="*/ 74 w 141"/>
              <a:gd name="T27" fmla="*/ 3 h 160"/>
              <a:gd name="T28" fmla="*/ 71 w 141"/>
              <a:gd name="T29" fmla="*/ 0 h 160"/>
              <a:gd name="T30" fmla="*/ 3 w 141"/>
              <a:gd name="T31" fmla="*/ 120 h 160"/>
              <a:gd name="T32" fmla="*/ 0 w 141"/>
              <a:gd name="T33" fmla="*/ 123 h 160"/>
              <a:gd name="T34" fmla="*/ 0 w 141"/>
              <a:gd name="T35" fmla="*/ 157 h 160"/>
              <a:gd name="T36" fmla="*/ 3 w 141"/>
              <a:gd name="T37" fmla="*/ 160 h 160"/>
              <a:gd name="T38" fmla="*/ 138 w 141"/>
              <a:gd name="T39" fmla="*/ 160 h 160"/>
              <a:gd name="T40" fmla="*/ 141 w 141"/>
              <a:gd name="T41" fmla="*/ 157 h 160"/>
              <a:gd name="T42" fmla="*/ 141 w 141"/>
              <a:gd name="T43" fmla="*/ 123 h 160"/>
              <a:gd name="T44" fmla="*/ 138 w 141"/>
              <a:gd name="T45" fmla="*/ 120 h 160"/>
              <a:gd name="T46" fmla="*/ 135 w 141"/>
              <a:gd name="T47" fmla="*/ 123 h 160"/>
              <a:gd name="T48" fmla="*/ 135 w 141"/>
              <a:gd name="T49" fmla="*/ 154 h 160"/>
              <a:gd name="T50" fmla="*/ 6 w 141"/>
              <a:gd name="T51" fmla="*/ 154 h 160"/>
              <a:gd name="T52" fmla="*/ 6 w 141"/>
              <a:gd name="T53" fmla="*/ 123 h 160"/>
              <a:gd name="T54" fmla="*/ 3 w 141"/>
              <a:gd name="T55" fmla="*/ 120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41" h="160">
                <a:moveTo>
                  <a:pt x="71" y="0"/>
                </a:moveTo>
                <a:cubicBezTo>
                  <a:pt x="69" y="0"/>
                  <a:pt x="67" y="1"/>
                  <a:pt x="67" y="3"/>
                </a:cubicBezTo>
                <a:cubicBezTo>
                  <a:pt x="67" y="121"/>
                  <a:pt x="67" y="121"/>
                  <a:pt x="67" y="121"/>
                </a:cubicBezTo>
                <a:cubicBezTo>
                  <a:pt x="43" y="97"/>
                  <a:pt x="43" y="97"/>
                  <a:pt x="43" y="97"/>
                </a:cubicBezTo>
                <a:cubicBezTo>
                  <a:pt x="42" y="96"/>
                  <a:pt x="40" y="96"/>
                  <a:pt x="39" y="97"/>
                </a:cubicBezTo>
                <a:cubicBezTo>
                  <a:pt x="37" y="98"/>
                  <a:pt x="37" y="100"/>
                  <a:pt x="39" y="101"/>
                </a:cubicBezTo>
                <a:cubicBezTo>
                  <a:pt x="68" y="131"/>
                  <a:pt x="68" y="131"/>
                  <a:pt x="68" y="131"/>
                </a:cubicBezTo>
                <a:cubicBezTo>
                  <a:pt x="69" y="132"/>
                  <a:pt x="70" y="132"/>
                  <a:pt x="71" y="132"/>
                </a:cubicBezTo>
                <a:cubicBezTo>
                  <a:pt x="71" y="132"/>
                  <a:pt x="72" y="132"/>
                  <a:pt x="73" y="131"/>
                </a:cubicBezTo>
                <a:cubicBezTo>
                  <a:pt x="103" y="101"/>
                  <a:pt x="103" y="101"/>
                  <a:pt x="103" y="101"/>
                </a:cubicBezTo>
                <a:cubicBezTo>
                  <a:pt x="104" y="100"/>
                  <a:pt x="104" y="98"/>
                  <a:pt x="103" y="97"/>
                </a:cubicBezTo>
                <a:cubicBezTo>
                  <a:pt x="101" y="96"/>
                  <a:pt x="99" y="96"/>
                  <a:pt x="98" y="97"/>
                </a:cubicBezTo>
                <a:cubicBezTo>
                  <a:pt x="74" y="121"/>
                  <a:pt x="74" y="121"/>
                  <a:pt x="74" y="121"/>
                </a:cubicBezTo>
                <a:cubicBezTo>
                  <a:pt x="74" y="3"/>
                  <a:pt x="74" y="3"/>
                  <a:pt x="74" y="3"/>
                </a:cubicBezTo>
                <a:cubicBezTo>
                  <a:pt x="74" y="1"/>
                  <a:pt x="72" y="0"/>
                  <a:pt x="71" y="0"/>
                </a:cubicBezTo>
                <a:close/>
                <a:moveTo>
                  <a:pt x="3" y="120"/>
                </a:moveTo>
                <a:cubicBezTo>
                  <a:pt x="1" y="120"/>
                  <a:pt x="0" y="121"/>
                  <a:pt x="0" y="123"/>
                </a:cubicBezTo>
                <a:cubicBezTo>
                  <a:pt x="0" y="157"/>
                  <a:pt x="0" y="157"/>
                  <a:pt x="0" y="157"/>
                </a:cubicBezTo>
                <a:cubicBezTo>
                  <a:pt x="0" y="159"/>
                  <a:pt x="1" y="160"/>
                  <a:pt x="3" y="160"/>
                </a:cubicBezTo>
                <a:cubicBezTo>
                  <a:pt x="138" y="160"/>
                  <a:pt x="138" y="160"/>
                  <a:pt x="138" y="160"/>
                </a:cubicBezTo>
                <a:cubicBezTo>
                  <a:pt x="140" y="160"/>
                  <a:pt x="141" y="159"/>
                  <a:pt x="141" y="157"/>
                </a:cubicBezTo>
                <a:cubicBezTo>
                  <a:pt x="141" y="123"/>
                  <a:pt x="141" y="123"/>
                  <a:pt x="141" y="123"/>
                </a:cubicBezTo>
                <a:cubicBezTo>
                  <a:pt x="141" y="121"/>
                  <a:pt x="140" y="120"/>
                  <a:pt x="138" y="120"/>
                </a:cubicBezTo>
                <a:cubicBezTo>
                  <a:pt x="136" y="120"/>
                  <a:pt x="135" y="121"/>
                  <a:pt x="135" y="123"/>
                </a:cubicBezTo>
                <a:cubicBezTo>
                  <a:pt x="135" y="154"/>
                  <a:pt x="135" y="154"/>
                  <a:pt x="135" y="154"/>
                </a:cubicBezTo>
                <a:cubicBezTo>
                  <a:pt x="6" y="154"/>
                  <a:pt x="6" y="154"/>
                  <a:pt x="6" y="154"/>
                </a:cubicBezTo>
                <a:cubicBezTo>
                  <a:pt x="6" y="123"/>
                  <a:pt x="6" y="123"/>
                  <a:pt x="6" y="123"/>
                </a:cubicBezTo>
                <a:cubicBezTo>
                  <a:pt x="6" y="121"/>
                  <a:pt x="5" y="120"/>
                  <a:pt x="3" y="120"/>
                </a:cubicBezTo>
                <a:close/>
              </a:path>
            </a:pathLst>
          </a:custGeom>
          <a:solidFill>
            <a:srgbClr val="2C2F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" name="Freeform 16">
            <a:extLst>
              <a:ext uri="{FF2B5EF4-FFF2-40B4-BE49-F238E27FC236}">
                <a16:creationId xmlns:a16="http://schemas.microsoft.com/office/drawing/2014/main" xmlns="" id="{00438CBE-C404-4375-8738-87EBF43B497C}"/>
              </a:ext>
            </a:extLst>
          </p:cNvPr>
          <p:cNvSpPr>
            <a:spLocks noEditPoints="1"/>
          </p:cNvSpPr>
          <p:nvPr/>
        </p:nvSpPr>
        <p:spPr bwMode="auto">
          <a:xfrm>
            <a:off x="2940048" y="2018507"/>
            <a:ext cx="547688" cy="311150"/>
          </a:xfrm>
          <a:custGeom>
            <a:avLst/>
            <a:gdLst>
              <a:gd name="T0" fmla="*/ 111 w 160"/>
              <a:gd name="T1" fmla="*/ 46 h 90"/>
              <a:gd name="T2" fmla="*/ 114 w 160"/>
              <a:gd name="T3" fmla="*/ 56 h 90"/>
              <a:gd name="T4" fmla="*/ 120 w 160"/>
              <a:gd name="T5" fmla="*/ 56 h 90"/>
              <a:gd name="T6" fmla="*/ 119 w 160"/>
              <a:gd name="T7" fmla="*/ 48 h 90"/>
              <a:gd name="T8" fmla="*/ 118 w 160"/>
              <a:gd name="T9" fmla="*/ 33 h 90"/>
              <a:gd name="T10" fmla="*/ 128 w 160"/>
              <a:gd name="T11" fmla="*/ 25 h 90"/>
              <a:gd name="T12" fmla="*/ 136 w 160"/>
              <a:gd name="T13" fmla="*/ 46 h 90"/>
              <a:gd name="T14" fmla="*/ 134 w 160"/>
              <a:gd name="T15" fmla="*/ 50 h 90"/>
              <a:gd name="T16" fmla="*/ 136 w 160"/>
              <a:gd name="T17" fmla="*/ 65 h 90"/>
              <a:gd name="T18" fmla="*/ 154 w 160"/>
              <a:gd name="T19" fmla="*/ 78 h 90"/>
              <a:gd name="T20" fmla="*/ 131 w 160"/>
              <a:gd name="T21" fmla="*/ 84 h 90"/>
              <a:gd name="T22" fmla="*/ 131 w 160"/>
              <a:gd name="T23" fmla="*/ 90 h 90"/>
              <a:gd name="T24" fmla="*/ 160 w 160"/>
              <a:gd name="T25" fmla="*/ 87 h 90"/>
              <a:gd name="T26" fmla="*/ 157 w 160"/>
              <a:gd name="T27" fmla="*/ 71 h 90"/>
              <a:gd name="T28" fmla="*/ 140 w 160"/>
              <a:gd name="T29" fmla="*/ 52 h 90"/>
              <a:gd name="T30" fmla="*/ 142 w 160"/>
              <a:gd name="T31" fmla="*/ 33 h 90"/>
              <a:gd name="T32" fmla="*/ 126 w 160"/>
              <a:gd name="T33" fmla="*/ 19 h 90"/>
              <a:gd name="T34" fmla="*/ 3 w 160"/>
              <a:gd name="T35" fmla="*/ 90 h 90"/>
              <a:gd name="T36" fmla="*/ 33 w 160"/>
              <a:gd name="T37" fmla="*/ 87 h 90"/>
              <a:gd name="T38" fmla="*/ 6 w 160"/>
              <a:gd name="T39" fmla="*/ 84 h 90"/>
              <a:gd name="T40" fmla="*/ 7 w 160"/>
              <a:gd name="T41" fmla="*/ 76 h 90"/>
              <a:gd name="T42" fmla="*/ 26 w 160"/>
              <a:gd name="T43" fmla="*/ 62 h 90"/>
              <a:gd name="T44" fmla="*/ 25 w 160"/>
              <a:gd name="T45" fmla="*/ 48 h 90"/>
              <a:gd name="T46" fmla="*/ 24 w 160"/>
              <a:gd name="T47" fmla="*/ 33 h 90"/>
              <a:gd name="T48" fmla="*/ 34 w 160"/>
              <a:gd name="T49" fmla="*/ 25 h 90"/>
              <a:gd name="T50" fmla="*/ 42 w 160"/>
              <a:gd name="T51" fmla="*/ 46 h 90"/>
              <a:gd name="T52" fmla="*/ 40 w 160"/>
              <a:gd name="T53" fmla="*/ 50 h 90"/>
              <a:gd name="T54" fmla="*/ 43 w 160"/>
              <a:gd name="T55" fmla="*/ 59 h 90"/>
              <a:gd name="T56" fmla="*/ 46 w 160"/>
              <a:gd name="T57" fmla="*/ 52 h 90"/>
              <a:gd name="T58" fmla="*/ 49 w 160"/>
              <a:gd name="T59" fmla="*/ 33 h 90"/>
              <a:gd name="T60" fmla="*/ 32 w 160"/>
              <a:gd name="T61" fmla="*/ 19 h 90"/>
              <a:gd name="T62" fmla="*/ 18 w 160"/>
              <a:gd name="T63" fmla="*/ 46 h 90"/>
              <a:gd name="T64" fmla="*/ 20 w 160"/>
              <a:gd name="T65" fmla="*/ 60 h 90"/>
              <a:gd name="T66" fmla="*/ 0 w 160"/>
              <a:gd name="T67" fmla="*/ 78 h 90"/>
              <a:gd name="T68" fmla="*/ 3 w 160"/>
              <a:gd name="T69" fmla="*/ 90 h 90"/>
              <a:gd name="T70" fmla="*/ 99 w 160"/>
              <a:gd name="T71" fmla="*/ 18 h 90"/>
              <a:gd name="T72" fmla="*/ 78 w 160"/>
              <a:gd name="T73" fmla="*/ 0 h 90"/>
              <a:gd name="T74" fmla="*/ 61 w 160"/>
              <a:gd name="T75" fmla="*/ 33 h 90"/>
              <a:gd name="T76" fmla="*/ 64 w 160"/>
              <a:gd name="T77" fmla="*/ 53 h 90"/>
              <a:gd name="T78" fmla="*/ 38 w 160"/>
              <a:gd name="T79" fmla="*/ 76 h 90"/>
              <a:gd name="T80" fmla="*/ 41 w 160"/>
              <a:gd name="T81" fmla="*/ 90 h 90"/>
              <a:gd name="T82" fmla="*/ 122 w 160"/>
              <a:gd name="T83" fmla="*/ 87 h 90"/>
              <a:gd name="T84" fmla="*/ 118 w 160"/>
              <a:gd name="T85" fmla="*/ 67 h 90"/>
              <a:gd name="T86" fmla="*/ 96 w 160"/>
              <a:gd name="T87" fmla="*/ 41 h 90"/>
              <a:gd name="T88" fmla="*/ 114 w 160"/>
              <a:gd name="T89" fmla="*/ 72 h 90"/>
              <a:gd name="T90" fmla="*/ 116 w 160"/>
              <a:gd name="T91" fmla="*/ 84 h 90"/>
              <a:gd name="T92" fmla="*/ 45 w 160"/>
              <a:gd name="T93" fmla="*/ 76 h 90"/>
              <a:gd name="T94" fmla="*/ 68 w 160"/>
              <a:gd name="T95" fmla="*/ 58 h 90"/>
              <a:gd name="T96" fmla="*/ 71 w 160"/>
              <a:gd name="T97" fmla="*/ 39 h 90"/>
              <a:gd name="T98" fmla="*/ 67 w 160"/>
              <a:gd name="T99" fmla="*/ 34 h 90"/>
              <a:gd name="T100" fmla="*/ 78 w 160"/>
              <a:gd name="T101" fmla="*/ 6 h 90"/>
              <a:gd name="T102" fmla="*/ 93 w 160"/>
              <a:gd name="T103" fmla="*/ 18 h 90"/>
              <a:gd name="T104" fmla="*/ 91 w 160"/>
              <a:gd name="T105" fmla="*/ 37 h 90"/>
              <a:gd name="T106" fmla="*/ 90 w 160"/>
              <a:gd name="T107" fmla="*/ 55 h 90"/>
              <a:gd name="T108" fmla="*/ 114 w 160"/>
              <a:gd name="T109" fmla="*/ 72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160" h="90">
                <a:moveTo>
                  <a:pt x="111" y="33"/>
                </a:moveTo>
                <a:cubicBezTo>
                  <a:pt x="111" y="46"/>
                  <a:pt x="111" y="46"/>
                  <a:pt x="111" y="46"/>
                </a:cubicBezTo>
                <a:cubicBezTo>
                  <a:pt x="111" y="48"/>
                  <a:pt x="112" y="50"/>
                  <a:pt x="114" y="52"/>
                </a:cubicBezTo>
                <a:cubicBezTo>
                  <a:pt x="114" y="56"/>
                  <a:pt x="114" y="56"/>
                  <a:pt x="114" y="56"/>
                </a:cubicBezTo>
                <a:cubicBezTo>
                  <a:pt x="114" y="58"/>
                  <a:pt x="115" y="59"/>
                  <a:pt x="117" y="59"/>
                </a:cubicBezTo>
                <a:cubicBezTo>
                  <a:pt x="119" y="59"/>
                  <a:pt x="120" y="58"/>
                  <a:pt x="120" y="56"/>
                </a:cubicBezTo>
                <a:cubicBezTo>
                  <a:pt x="120" y="50"/>
                  <a:pt x="120" y="50"/>
                  <a:pt x="120" y="50"/>
                </a:cubicBezTo>
                <a:cubicBezTo>
                  <a:pt x="120" y="49"/>
                  <a:pt x="120" y="48"/>
                  <a:pt x="119" y="48"/>
                </a:cubicBezTo>
                <a:cubicBezTo>
                  <a:pt x="118" y="47"/>
                  <a:pt x="118" y="46"/>
                  <a:pt x="118" y="46"/>
                </a:cubicBezTo>
                <a:cubicBezTo>
                  <a:pt x="118" y="33"/>
                  <a:pt x="118" y="33"/>
                  <a:pt x="118" y="33"/>
                </a:cubicBezTo>
                <a:cubicBezTo>
                  <a:pt x="118" y="29"/>
                  <a:pt x="121" y="25"/>
                  <a:pt x="126" y="25"/>
                </a:cubicBezTo>
                <a:cubicBezTo>
                  <a:pt x="128" y="25"/>
                  <a:pt x="128" y="25"/>
                  <a:pt x="128" y="25"/>
                </a:cubicBezTo>
                <a:cubicBezTo>
                  <a:pt x="133" y="25"/>
                  <a:pt x="136" y="29"/>
                  <a:pt x="136" y="33"/>
                </a:cubicBezTo>
                <a:cubicBezTo>
                  <a:pt x="136" y="46"/>
                  <a:pt x="136" y="46"/>
                  <a:pt x="136" y="46"/>
                </a:cubicBezTo>
                <a:cubicBezTo>
                  <a:pt x="136" y="46"/>
                  <a:pt x="136" y="47"/>
                  <a:pt x="135" y="48"/>
                </a:cubicBezTo>
                <a:cubicBezTo>
                  <a:pt x="134" y="48"/>
                  <a:pt x="134" y="49"/>
                  <a:pt x="134" y="50"/>
                </a:cubicBezTo>
                <a:cubicBezTo>
                  <a:pt x="134" y="62"/>
                  <a:pt x="134" y="62"/>
                  <a:pt x="134" y="62"/>
                </a:cubicBezTo>
                <a:cubicBezTo>
                  <a:pt x="134" y="64"/>
                  <a:pt x="134" y="65"/>
                  <a:pt x="136" y="65"/>
                </a:cubicBezTo>
                <a:cubicBezTo>
                  <a:pt x="137" y="66"/>
                  <a:pt x="145" y="70"/>
                  <a:pt x="153" y="76"/>
                </a:cubicBezTo>
                <a:cubicBezTo>
                  <a:pt x="153" y="77"/>
                  <a:pt x="154" y="78"/>
                  <a:pt x="154" y="78"/>
                </a:cubicBezTo>
                <a:cubicBezTo>
                  <a:pt x="154" y="84"/>
                  <a:pt x="154" y="84"/>
                  <a:pt x="154" y="84"/>
                </a:cubicBezTo>
                <a:cubicBezTo>
                  <a:pt x="131" y="84"/>
                  <a:pt x="131" y="84"/>
                  <a:pt x="131" y="84"/>
                </a:cubicBezTo>
                <a:cubicBezTo>
                  <a:pt x="129" y="84"/>
                  <a:pt x="128" y="85"/>
                  <a:pt x="128" y="87"/>
                </a:cubicBezTo>
                <a:cubicBezTo>
                  <a:pt x="128" y="89"/>
                  <a:pt x="129" y="90"/>
                  <a:pt x="131" y="90"/>
                </a:cubicBezTo>
                <a:cubicBezTo>
                  <a:pt x="157" y="90"/>
                  <a:pt x="157" y="90"/>
                  <a:pt x="157" y="90"/>
                </a:cubicBezTo>
                <a:cubicBezTo>
                  <a:pt x="159" y="90"/>
                  <a:pt x="160" y="89"/>
                  <a:pt x="160" y="87"/>
                </a:cubicBezTo>
                <a:cubicBezTo>
                  <a:pt x="160" y="78"/>
                  <a:pt x="160" y="78"/>
                  <a:pt x="160" y="78"/>
                </a:cubicBezTo>
                <a:cubicBezTo>
                  <a:pt x="160" y="76"/>
                  <a:pt x="159" y="73"/>
                  <a:pt x="157" y="71"/>
                </a:cubicBezTo>
                <a:cubicBezTo>
                  <a:pt x="150" y="66"/>
                  <a:pt x="143" y="62"/>
                  <a:pt x="140" y="60"/>
                </a:cubicBezTo>
                <a:cubicBezTo>
                  <a:pt x="140" y="52"/>
                  <a:pt x="140" y="52"/>
                  <a:pt x="140" y="52"/>
                </a:cubicBezTo>
                <a:cubicBezTo>
                  <a:pt x="142" y="50"/>
                  <a:pt x="142" y="48"/>
                  <a:pt x="142" y="46"/>
                </a:cubicBezTo>
                <a:cubicBezTo>
                  <a:pt x="142" y="33"/>
                  <a:pt x="142" y="33"/>
                  <a:pt x="142" y="33"/>
                </a:cubicBezTo>
                <a:cubicBezTo>
                  <a:pt x="142" y="25"/>
                  <a:pt x="136" y="19"/>
                  <a:pt x="128" y="19"/>
                </a:cubicBezTo>
                <a:cubicBezTo>
                  <a:pt x="126" y="19"/>
                  <a:pt x="126" y="19"/>
                  <a:pt x="126" y="19"/>
                </a:cubicBezTo>
                <a:cubicBezTo>
                  <a:pt x="118" y="19"/>
                  <a:pt x="111" y="25"/>
                  <a:pt x="111" y="33"/>
                </a:cubicBezTo>
                <a:close/>
                <a:moveTo>
                  <a:pt x="3" y="90"/>
                </a:moveTo>
                <a:cubicBezTo>
                  <a:pt x="30" y="90"/>
                  <a:pt x="30" y="90"/>
                  <a:pt x="30" y="90"/>
                </a:cubicBezTo>
                <a:cubicBezTo>
                  <a:pt x="31" y="90"/>
                  <a:pt x="33" y="89"/>
                  <a:pt x="33" y="87"/>
                </a:cubicBezTo>
                <a:cubicBezTo>
                  <a:pt x="33" y="85"/>
                  <a:pt x="31" y="84"/>
                  <a:pt x="30" y="84"/>
                </a:cubicBezTo>
                <a:cubicBezTo>
                  <a:pt x="6" y="84"/>
                  <a:pt x="6" y="84"/>
                  <a:pt x="6" y="84"/>
                </a:cubicBezTo>
                <a:cubicBezTo>
                  <a:pt x="6" y="78"/>
                  <a:pt x="6" y="78"/>
                  <a:pt x="6" y="78"/>
                </a:cubicBezTo>
                <a:cubicBezTo>
                  <a:pt x="6" y="78"/>
                  <a:pt x="7" y="77"/>
                  <a:pt x="7" y="76"/>
                </a:cubicBezTo>
                <a:cubicBezTo>
                  <a:pt x="15" y="70"/>
                  <a:pt x="23" y="66"/>
                  <a:pt x="24" y="65"/>
                </a:cubicBezTo>
                <a:cubicBezTo>
                  <a:pt x="26" y="65"/>
                  <a:pt x="26" y="64"/>
                  <a:pt x="26" y="62"/>
                </a:cubicBezTo>
                <a:cubicBezTo>
                  <a:pt x="26" y="50"/>
                  <a:pt x="26" y="50"/>
                  <a:pt x="26" y="50"/>
                </a:cubicBezTo>
                <a:cubicBezTo>
                  <a:pt x="26" y="49"/>
                  <a:pt x="26" y="48"/>
                  <a:pt x="25" y="48"/>
                </a:cubicBezTo>
                <a:cubicBezTo>
                  <a:pt x="24" y="47"/>
                  <a:pt x="24" y="46"/>
                  <a:pt x="24" y="46"/>
                </a:cubicBezTo>
                <a:cubicBezTo>
                  <a:pt x="24" y="33"/>
                  <a:pt x="24" y="33"/>
                  <a:pt x="24" y="33"/>
                </a:cubicBezTo>
                <a:cubicBezTo>
                  <a:pt x="24" y="29"/>
                  <a:pt x="28" y="25"/>
                  <a:pt x="32" y="25"/>
                </a:cubicBezTo>
                <a:cubicBezTo>
                  <a:pt x="34" y="25"/>
                  <a:pt x="34" y="25"/>
                  <a:pt x="34" y="25"/>
                </a:cubicBezTo>
                <a:cubicBezTo>
                  <a:pt x="39" y="25"/>
                  <a:pt x="42" y="29"/>
                  <a:pt x="42" y="33"/>
                </a:cubicBezTo>
                <a:cubicBezTo>
                  <a:pt x="42" y="46"/>
                  <a:pt x="42" y="46"/>
                  <a:pt x="42" y="46"/>
                </a:cubicBezTo>
                <a:cubicBezTo>
                  <a:pt x="42" y="46"/>
                  <a:pt x="42" y="47"/>
                  <a:pt x="41" y="48"/>
                </a:cubicBezTo>
                <a:cubicBezTo>
                  <a:pt x="40" y="48"/>
                  <a:pt x="40" y="49"/>
                  <a:pt x="40" y="50"/>
                </a:cubicBezTo>
                <a:cubicBezTo>
                  <a:pt x="40" y="56"/>
                  <a:pt x="40" y="56"/>
                  <a:pt x="40" y="56"/>
                </a:cubicBezTo>
                <a:cubicBezTo>
                  <a:pt x="40" y="58"/>
                  <a:pt x="41" y="59"/>
                  <a:pt x="43" y="59"/>
                </a:cubicBezTo>
                <a:cubicBezTo>
                  <a:pt x="45" y="59"/>
                  <a:pt x="46" y="58"/>
                  <a:pt x="46" y="56"/>
                </a:cubicBezTo>
                <a:cubicBezTo>
                  <a:pt x="46" y="52"/>
                  <a:pt x="46" y="52"/>
                  <a:pt x="46" y="52"/>
                </a:cubicBezTo>
                <a:cubicBezTo>
                  <a:pt x="48" y="50"/>
                  <a:pt x="49" y="48"/>
                  <a:pt x="49" y="46"/>
                </a:cubicBezTo>
                <a:cubicBezTo>
                  <a:pt x="49" y="33"/>
                  <a:pt x="49" y="33"/>
                  <a:pt x="49" y="33"/>
                </a:cubicBezTo>
                <a:cubicBezTo>
                  <a:pt x="49" y="25"/>
                  <a:pt x="42" y="19"/>
                  <a:pt x="34" y="19"/>
                </a:cubicBezTo>
                <a:cubicBezTo>
                  <a:pt x="32" y="19"/>
                  <a:pt x="32" y="19"/>
                  <a:pt x="32" y="19"/>
                </a:cubicBezTo>
                <a:cubicBezTo>
                  <a:pt x="24" y="19"/>
                  <a:pt x="18" y="25"/>
                  <a:pt x="18" y="33"/>
                </a:cubicBezTo>
                <a:cubicBezTo>
                  <a:pt x="18" y="46"/>
                  <a:pt x="18" y="46"/>
                  <a:pt x="18" y="46"/>
                </a:cubicBezTo>
                <a:cubicBezTo>
                  <a:pt x="18" y="48"/>
                  <a:pt x="18" y="50"/>
                  <a:pt x="20" y="52"/>
                </a:cubicBezTo>
                <a:cubicBezTo>
                  <a:pt x="20" y="60"/>
                  <a:pt x="20" y="60"/>
                  <a:pt x="20" y="60"/>
                </a:cubicBezTo>
                <a:cubicBezTo>
                  <a:pt x="17" y="62"/>
                  <a:pt x="10" y="66"/>
                  <a:pt x="3" y="71"/>
                </a:cubicBezTo>
                <a:cubicBezTo>
                  <a:pt x="1" y="73"/>
                  <a:pt x="0" y="76"/>
                  <a:pt x="0" y="78"/>
                </a:cubicBezTo>
                <a:cubicBezTo>
                  <a:pt x="0" y="87"/>
                  <a:pt x="0" y="87"/>
                  <a:pt x="0" y="87"/>
                </a:cubicBezTo>
                <a:cubicBezTo>
                  <a:pt x="0" y="89"/>
                  <a:pt x="1" y="90"/>
                  <a:pt x="3" y="90"/>
                </a:cubicBezTo>
                <a:close/>
                <a:moveTo>
                  <a:pt x="99" y="33"/>
                </a:moveTo>
                <a:cubicBezTo>
                  <a:pt x="99" y="18"/>
                  <a:pt x="99" y="18"/>
                  <a:pt x="99" y="18"/>
                </a:cubicBezTo>
                <a:cubicBezTo>
                  <a:pt x="99" y="8"/>
                  <a:pt x="92" y="0"/>
                  <a:pt x="82" y="0"/>
                </a:cubicBezTo>
                <a:cubicBezTo>
                  <a:pt x="78" y="0"/>
                  <a:pt x="78" y="0"/>
                  <a:pt x="78" y="0"/>
                </a:cubicBezTo>
                <a:cubicBezTo>
                  <a:pt x="69" y="0"/>
                  <a:pt x="61" y="8"/>
                  <a:pt x="61" y="18"/>
                </a:cubicBezTo>
                <a:cubicBezTo>
                  <a:pt x="61" y="33"/>
                  <a:pt x="61" y="33"/>
                  <a:pt x="61" y="33"/>
                </a:cubicBezTo>
                <a:cubicBezTo>
                  <a:pt x="61" y="36"/>
                  <a:pt x="62" y="39"/>
                  <a:pt x="64" y="41"/>
                </a:cubicBezTo>
                <a:cubicBezTo>
                  <a:pt x="64" y="53"/>
                  <a:pt x="64" y="53"/>
                  <a:pt x="64" y="53"/>
                </a:cubicBezTo>
                <a:cubicBezTo>
                  <a:pt x="60" y="55"/>
                  <a:pt x="51" y="60"/>
                  <a:pt x="42" y="67"/>
                </a:cubicBezTo>
                <a:cubicBezTo>
                  <a:pt x="40" y="70"/>
                  <a:pt x="38" y="73"/>
                  <a:pt x="38" y="76"/>
                </a:cubicBezTo>
                <a:cubicBezTo>
                  <a:pt x="38" y="87"/>
                  <a:pt x="38" y="87"/>
                  <a:pt x="38" y="87"/>
                </a:cubicBezTo>
                <a:cubicBezTo>
                  <a:pt x="38" y="89"/>
                  <a:pt x="40" y="90"/>
                  <a:pt x="41" y="90"/>
                </a:cubicBezTo>
                <a:cubicBezTo>
                  <a:pt x="119" y="90"/>
                  <a:pt x="119" y="90"/>
                  <a:pt x="119" y="90"/>
                </a:cubicBezTo>
                <a:cubicBezTo>
                  <a:pt x="121" y="90"/>
                  <a:pt x="122" y="89"/>
                  <a:pt x="122" y="87"/>
                </a:cubicBezTo>
                <a:cubicBezTo>
                  <a:pt x="122" y="76"/>
                  <a:pt x="122" y="76"/>
                  <a:pt x="122" y="76"/>
                </a:cubicBezTo>
                <a:cubicBezTo>
                  <a:pt x="122" y="73"/>
                  <a:pt x="121" y="70"/>
                  <a:pt x="118" y="67"/>
                </a:cubicBezTo>
                <a:cubicBezTo>
                  <a:pt x="109" y="60"/>
                  <a:pt x="100" y="55"/>
                  <a:pt x="96" y="53"/>
                </a:cubicBezTo>
                <a:cubicBezTo>
                  <a:pt x="96" y="41"/>
                  <a:pt x="96" y="41"/>
                  <a:pt x="96" y="41"/>
                </a:cubicBezTo>
                <a:cubicBezTo>
                  <a:pt x="98" y="39"/>
                  <a:pt x="99" y="36"/>
                  <a:pt x="99" y="33"/>
                </a:cubicBezTo>
                <a:close/>
                <a:moveTo>
                  <a:pt x="114" y="72"/>
                </a:moveTo>
                <a:cubicBezTo>
                  <a:pt x="115" y="73"/>
                  <a:pt x="116" y="75"/>
                  <a:pt x="116" y="76"/>
                </a:cubicBezTo>
                <a:cubicBezTo>
                  <a:pt x="116" y="84"/>
                  <a:pt x="116" y="84"/>
                  <a:pt x="116" y="84"/>
                </a:cubicBezTo>
                <a:cubicBezTo>
                  <a:pt x="45" y="84"/>
                  <a:pt x="45" y="84"/>
                  <a:pt x="45" y="84"/>
                </a:cubicBezTo>
                <a:cubicBezTo>
                  <a:pt x="45" y="76"/>
                  <a:pt x="45" y="76"/>
                  <a:pt x="45" y="76"/>
                </a:cubicBezTo>
                <a:cubicBezTo>
                  <a:pt x="45" y="75"/>
                  <a:pt x="45" y="73"/>
                  <a:pt x="46" y="72"/>
                </a:cubicBezTo>
                <a:cubicBezTo>
                  <a:pt x="56" y="65"/>
                  <a:pt x="66" y="59"/>
                  <a:pt x="68" y="58"/>
                </a:cubicBezTo>
                <a:cubicBezTo>
                  <a:pt x="70" y="58"/>
                  <a:pt x="71" y="56"/>
                  <a:pt x="71" y="55"/>
                </a:cubicBezTo>
                <a:cubicBezTo>
                  <a:pt x="71" y="39"/>
                  <a:pt x="71" y="39"/>
                  <a:pt x="71" y="39"/>
                </a:cubicBezTo>
                <a:cubicBezTo>
                  <a:pt x="71" y="38"/>
                  <a:pt x="70" y="37"/>
                  <a:pt x="69" y="37"/>
                </a:cubicBezTo>
                <a:cubicBezTo>
                  <a:pt x="68" y="36"/>
                  <a:pt x="67" y="35"/>
                  <a:pt x="67" y="34"/>
                </a:cubicBezTo>
                <a:cubicBezTo>
                  <a:pt x="67" y="18"/>
                  <a:pt x="67" y="18"/>
                  <a:pt x="67" y="18"/>
                </a:cubicBezTo>
                <a:cubicBezTo>
                  <a:pt x="67" y="11"/>
                  <a:pt x="72" y="6"/>
                  <a:pt x="78" y="6"/>
                </a:cubicBezTo>
                <a:cubicBezTo>
                  <a:pt x="82" y="6"/>
                  <a:pt x="82" y="6"/>
                  <a:pt x="82" y="6"/>
                </a:cubicBezTo>
                <a:cubicBezTo>
                  <a:pt x="88" y="6"/>
                  <a:pt x="93" y="11"/>
                  <a:pt x="93" y="18"/>
                </a:cubicBezTo>
                <a:cubicBezTo>
                  <a:pt x="93" y="34"/>
                  <a:pt x="93" y="34"/>
                  <a:pt x="93" y="34"/>
                </a:cubicBezTo>
                <a:cubicBezTo>
                  <a:pt x="93" y="35"/>
                  <a:pt x="92" y="36"/>
                  <a:pt x="91" y="37"/>
                </a:cubicBezTo>
                <a:cubicBezTo>
                  <a:pt x="90" y="37"/>
                  <a:pt x="90" y="38"/>
                  <a:pt x="90" y="39"/>
                </a:cubicBezTo>
                <a:cubicBezTo>
                  <a:pt x="90" y="55"/>
                  <a:pt x="90" y="55"/>
                  <a:pt x="90" y="55"/>
                </a:cubicBezTo>
                <a:cubicBezTo>
                  <a:pt x="90" y="56"/>
                  <a:pt x="91" y="58"/>
                  <a:pt x="92" y="58"/>
                </a:cubicBezTo>
                <a:cubicBezTo>
                  <a:pt x="94" y="59"/>
                  <a:pt x="104" y="65"/>
                  <a:pt x="114" y="72"/>
                </a:cubicBezTo>
                <a:close/>
              </a:path>
            </a:pathLst>
          </a:custGeom>
          <a:solidFill>
            <a:srgbClr val="2C2F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8" name="Freeform 17">
            <a:extLst>
              <a:ext uri="{FF2B5EF4-FFF2-40B4-BE49-F238E27FC236}">
                <a16:creationId xmlns:a16="http://schemas.microsoft.com/office/drawing/2014/main" xmlns="" id="{32062A85-7C0D-4E9D-B64C-F66F85F9D466}"/>
              </a:ext>
            </a:extLst>
          </p:cNvPr>
          <p:cNvSpPr>
            <a:spLocks noEditPoints="1"/>
          </p:cNvSpPr>
          <p:nvPr/>
        </p:nvSpPr>
        <p:spPr bwMode="auto">
          <a:xfrm>
            <a:off x="2940048" y="2558257"/>
            <a:ext cx="547688" cy="487363"/>
          </a:xfrm>
          <a:custGeom>
            <a:avLst/>
            <a:gdLst>
              <a:gd name="T0" fmla="*/ 108 w 160"/>
              <a:gd name="T1" fmla="*/ 68 h 141"/>
              <a:gd name="T2" fmla="*/ 108 w 160"/>
              <a:gd name="T3" fmla="*/ 50 h 141"/>
              <a:gd name="T4" fmla="*/ 95 w 160"/>
              <a:gd name="T5" fmla="*/ 25 h 141"/>
              <a:gd name="T6" fmla="*/ 79 w 160"/>
              <a:gd name="T7" fmla="*/ 0 h 141"/>
              <a:gd name="T8" fmla="*/ 67 w 160"/>
              <a:gd name="T9" fmla="*/ 31 h 141"/>
              <a:gd name="T10" fmla="*/ 48 w 160"/>
              <a:gd name="T11" fmla="*/ 57 h 141"/>
              <a:gd name="T12" fmla="*/ 55 w 160"/>
              <a:gd name="T13" fmla="*/ 65 h 141"/>
              <a:gd name="T14" fmla="*/ 72 w 160"/>
              <a:gd name="T15" fmla="*/ 44 h 141"/>
              <a:gd name="T16" fmla="*/ 72 w 160"/>
              <a:gd name="T17" fmla="*/ 27 h 141"/>
              <a:gd name="T18" fmla="*/ 79 w 160"/>
              <a:gd name="T19" fmla="*/ 6 h 141"/>
              <a:gd name="T20" fmla="*/ 89 w 160"/>
              <a:gd name="T21" fmla="*/ 25 h 141"/>
              <a:gd name="T22" fmla="*/ 86 w 160"/>
              <a:gd name="T23" fmla="*/ 41 h 141"/>
              <a:gd name="T24" fmla="*/ 105 w 160"/>
              <a:gd name="T25" fmla="*/ 57 h 141"/>
              <a:gd name="T26" fmla="*/ 135 w 160"/>
              <a:gd name="T27" fmla="*/ 115 h 141"/>
              <a:gd name="T28" fmla="*/ 154 w 160"/>
              <a:gd name="T29" fmla="*/ 130 h 141"/>
              <a:gd name="T30" fmla="*/ 160 w 160"/>
              <a:gd name="T31" fmla="*/ 138 h 141"/>
              <a:gd name="T32" fmla="*/ 141 w 160"/>
              <a:gd name="T33" fmla="*/ 113 h 141"/>
              <a:gd name="T34" fmla="*/ 143 w 160"/>
              <a:gd name="T35" fmla="*/ 87 h 141"/>
              <a:gd name="T36" fmla="*/ 113 w 160"/>
              <a:gd name="T37" fmla="*/ 87 h 141"/>
              <a:gd name="T38" fmla="*/ 116 w 160"/>
              <a:gd name="T39" fmla="*/ 113 h 141"/>
              <a:gd name="T40" fmla="*/ 97 w 160"/>
              <a:gd name="T41" fmla="*/ 138 h 141"/>
              <a:gd name="T42" fmla="*/ 103 w 160"/>
              <a:gd name="T43" fmla="*/ 130 h 141"/>
              <a:gd name="T44" fmla="*/ 122 w 160"/>
              <a:gd name="T45" fmla="*/ 115 h 141"/>
              <a:gd name="T46" fmla="*/ 120 w 160"/>
              <a:gd name="T47" fmla="*/ 99 h 141"/>
              <a:gd name="T48" fmla="*/ 130 w 160"/>
              <a:gd name="T49" fmla="*/ 80 h 141"/>
              <a:gd name="T50" fmla="*/ 136 w 160"/>
              <a:gd name="T51" fmla="*/ 101 h 141"/>
              <a:gd name="T52" fmla="*/ 60 w 160"/>
              <a:gd name="T53" fmla="*/ 141 h 141"/>
              <a:gd name="T54" fmla="*/ 60 w 160"/>
              <a:gd name="T55" fmla="*/ 123 h 141"/>
              <a:gd name="T56" fmla="*/ 47 w 160"/>
              <a:gd name="T57" fmla="*/ 99 h 141"/>
              <a:gd name="T58" fmla="*/ 30 w 160"/>
              <a:gd name="T59" fmla="*/ 74 h 141"/>
              <a:gd name="T60" fmla="*/ 19 w 160"/>
              <a:gd name="T61" fmla="*/ 105 h 141"/>
              <a:gd name="T62" fmla="*/ 0 w 160"/>
              <a:gd name="T63" fmla="*/ 130 h 141"/>
              <a:gd name="T64" fmla="*/ 6 w 160"/>
              <a:gd name="T65" fmla="*/ 138 h 141"/>
              <a:gd name="T66" fmla="*/ 23 w 160"/>
              <a:gd name="T67" fmla="*/ 118 h 141"/>
              <a:gd name="T68" fmla="*/ 24 w 160"/>
              <a:gd name="T69" fmla="*/ 101 h 141"/>
              <a:gd name="T70" fmla="*/ 30 w 160"/>
              <a:gd name="T71" fmla="*/ 80 h 141"/>
              <a:gd name="T72" fmla="*/ 40 w 160"/>
              <a:gd name="T73" fmla="*/ 99 h 141"/>
              <a:gd name="T74" fmla="*/ 38 w 160"/>
              <a:gd name="T75" fmla="*/ 115 h 141"/>
              <a:gd name="T76" fmla="*/ 57 w 160"/>
              <a:gd name="T77" fmla="*/ 130 h 141"/>
              <a:gd name="T78" fmla="*/ 83 w 160"/>
              <a:gd name="T79" fmla="*/ 107 h 141"/>
              <a:gd name="T80" fmla="*/ 84 w 160"/>
              <a:gd name="T81" fmla="*/ 85 h 141"/>
              <a:gd name="T82" fmla="*/ 76 w 160"/>
              <a:gd name="T83" fmla="*/ 75 h 141"/>
              <a:gd name="T84" fmla="*/ 89 w 160"/>
              <a:gd name="T85" fmla="*/ 69 h 141"/>
              <a:gd name="T86" fmla="*/ 80 w 160"/>
              <a:gd name="T87" fmla="*/ 61 h 141"/>
              <a:gd name="T88" fmla="*/ 76 w 160"/>
              <a:gd name="T89" fmla="*/ 69 h 141"/>
              <a:gd name="T90" fmla="*/ 84 w 160"/>
              <a:gd name="T91" fmla="*/ 91 h 141"/>
              <a:gd name="T92" fmla="*/ 71 w 160"/>
              <a:gd name="T93" fmla="*/ 100 h 141"/>
              <a:gd name="T94" fmla="*/ 77 w 160"/>
              <a:gd name="T95" fmla="*/ 107 h 1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60" h="141">
                <a:moveTo>
                  <a:pt x="105" y="57"/>
                </a:moveTo>
                <a:cubicBezTo>
                  <a:pt x="105" y="65"/>
                  <a:pt x="105" y="65"/>
                  <a:pt x="105" y="65"/>
                </a:cubicBezTo>
                <a:cubicBezTo>
                  <a:pt x="105" y="66"/>
                  <a:pt x="107" y="68"/>
                  <a:pt x="108" y="68"/>
                </a:cubicBezTo>
                <a:cubicBezTo>
                  <a:pt x="110" y="68"/>
                  <a:pt x="112" y="66"/>
                  <a:pt x="112" y="65"/>
                </a:cubicBezTo>
                <a:cubicBezTo>
                  <a:pt x="112" y="57"/>
                  <a:pt x="112" y="57"/>
                  <a:pt x="112" y="57"/>
                </a:cubicBezTo>
                <a:cubicBezTo>
                  <a:pt x="112" y="54"/>
                  <a:pt x="110" y="51"/>
                  <a:pt x="108" y="50"/>
                </a:cubicBezTo>
                <a:cubicBezTo>
                  <a:pt x="102" y="45"/>
                  <a:pt x="96" y="41"/>
                  <a:pt x="93" y="39"/>
                </a:cubicBezTo>
                <a:cubicBezTo>
                  <a:pt x="93" y="31"/>
                  <a:pt x="93" y="31"/>
                  <a:pt x="93" y="31"/>
                </a:cubicBezTo>
                <a:cubicBezTo>
                  <a:pt x="94" y="30"/>
                  <a:pt x="95" y="28"/>
                  <a:pt x="95" y="25"/>
                </a:cubicBezTo>
                <a:cubicBezTo>
                  <a:pt x="95" y="14"/>
                  <a:pt x="95" y="14"/>
                  <a:pt x="95" y="14"/>
                </a:cubicBezTo>
                <a:cubicBezTo>
                  <a:pt x="95" y="6"/>
                  <a:pt x="89" y="0"/>
                  <a:pt x="81" y="0"/>
                </a:cubicBezTo>
                <a:cubicBezTo>
                  <a:pt x="79" y="0"/>
                  <a:pt x="79" y="0"/>
                  <a:pt x="79" y="0"/>
                </a:cubicBezTo>
                <a:cubicBezTo>
                  <a:pt x="71" y="0"/>
                  <a:pt x="65" y="6"/>
                  <a:pt x="65" y="14"/>
                </a:cubicBezTo>
                <a:cubicBezTo>
                  <a:pt x="65" y="25"/>
                  <a:pt x="65" y="25"/>
                  <a:pt x="65" y="25"/>
                </a:cubicBezTo>
                <a:cubicBezTo>
                  <a:pt x="65" y="28"/>
                  <a:pt x="66" y="30"/>
                  <a:pt x="67" y="31"/>
                </a:cubicBezTo>
                <a:cubicBezTo>
                  <a:pt x="67" y="39"/>
                  <a:pt x="67" y="39"/>
                  <a:pt x="67" y="39"/>
                </a:cubicBezTo>
                <a:cubicBezTo>
                  <a:pt x="64" y="41"/>
                  <a:pt x="58" y="45"/>
                  <a:pt x="52" y="50"/>
                </a:cubicBezTo>
                <a:cubicBezTo>
                  <a:pt x="50" y="51"/>
                  <a:pt x="48" y="54"/>
                  <a:pt x="48" y="57"/>
                </a:cubicBezTo>
                <a:cubicBezTo>
                  <a:pt x="48" y="65"/>
                  <a:pt x="48" y="65"/>
                  <a:pt x="48" y="65"/>
                </a:cubicBezTo>
                <a:cubicBezTo>
                  <a:pt x="48" y="66"/>
                  <a:pt x="50" y="68"/>
                  <a:pt x="52" y="68"/>
                </a:cubicBezTo>
                <a:cubicBezTo>
                  <a:pt x="53" y="68"/>
                  <a:pt x="55" y="66"/>
                  <a:pt x="55" y="65"/>
                </a:cubicBezTo>
                <a:cubicBezTo>
                  <a:pt x="55" y="57"/>
                  <a:pt x="55" y="57"/>
                  <a:pt x="55" y="57"/>
                </a:cubicBezTo>
                <a:cubicBezTo>
                  <a:pt x="55" y="56"/>
                  <a:pt x="55" y="55"/>
                  <a:pt x="56" y="55"/>
                </a:cubicBezTo>
                <a:cubicBezTo>
                  <a:pt x="63" y="49"/>
                  <a:pt x="70" y="45"/>
                  <a:pt x="72" y="44"/>
                </a:cubicBezTo>
                <a:cubicBezTo>
                  <a:pt x="73" y="44"/>
                  <a:pt x="74" y="42"/>
                  <a:pt x="74" y="41"/>
                </a:cubicBezTo>
                <a:cubicBezTo>
                  <a:pt x="74" y="30"/>
                  <a:pt x="74" y="30"/>
                  <a:pt x="74" y="30"/>
                </a:cubicBezTo>
                <a:cubicBezTo>
                  <a:pt x="74" y="29"/>
                  <a:pt x="73" y="28"/>
                  <a:pt x="72" y="27"/>
                </a:cubicBezTo>
                <a:cubicBezTo>
                  <a:pt x="72" y="27"/>
                  <a:pt x="71" y="26"/>
                  <a:pt x="71" y="25"/>
                </a:cubicBezTo>
                <a:cubicBezTo>
                  <a:pt x="71" y="14"/>
                  <a:pt x="71" y="14"/>
                  <a:pt x="71" y="14"/>
                </a:cubicBezTo>
                <a:cubicBezTo>
                  <a:pt x="71" y="10"/>
                  <a:pt x="75" y="6"/>
                  <a:pt x="79" y="6"/>
                </a:cubicBezTo>
                <a:cubicBezTo>
                  <a:pt x="81" y="6"/>
                  <a:pt x="81" y="6"/>
                  <a:pt x="81" y="6"/>
                </a:cubicBezTo>
                <a:cubicBezTo>
                  <a:pt x="85" y="6"/>
                  <a:pt x="89" y="10"/>
                  <a:pt x="89" y="14"/>
                </a:cubicBezTo>
                <a:cubicBezTo>
                  <a:pt x="89" y="25"/>
                  <a:pt x="89" y="25"/>
                  <a:pt x="89" y="25"/>
                </a:cubicBezTo>
                <a:cubicBezTo>
                  <a:pt x="89" y="26"/>
                  <a:pt x="88" y="27"/>
                  <a:pt x="88" y="27"/>
                </a:cubicBezTo>
                <a:cubicBezTo>
                  <a:pt x="87" y="28"/>
                  <a:pt x="86" y="29"/>
                  <a:pt x="86" y="30"/>
                </a:cubicBezTo>
                <a:cubicBezTo>
                  <a:pt x="86" y="41"/>
                  <a:pt x="86" y="41"/>
                  <a:pt x="86" y="41"/>
                </a:cubicBezTo>
                <a:cubicBezTo>
                  <a:pt x="86" y="42"/>
                  <a:pt x="87" y="44"/>
                  <a:pt x="88" y="44"/>
                </a:cubicBezTo>
                <a:cubicBezTo>
                  <a:pt x="90" y="45"/>
                  <a:pt x="97" y="49"/>
                  <a:pt x="104" y="55"/>
                </a:cubicBezTo>
                <a:cubicBezTo>
                  <a:pt x="105" y="55"/>
                  <a:pt x="105" y="56"/>
                  <a:pt x="105" y="57"/>
                </a:cubicBezTo>
                <a:close/>
                <a:moveTo>
                  <a:pt x="136" y="101"/>
                </a:moveTo>
                <a:cubicBezTo>
                  <a:pt x="135" y="101"/>
                  <a:pt x="135" y="102"/>
                  <a:pt x="135" y="103"/>
                </a:cubicBezTo>
                <a:cubicBezTo>
                  <a:pt x="135" y="115"/>
                  <a:pt x="135" y="115"/>
                  <a:pt x="135" y="115"/>
                </a:cubicBezTo>
                <a:cubicBezTo>
                  <a:pt x="135" y="116"/>
                  <a:pt x="135" y="117"/>
                  <a:pt x="137" y="118"/>
                </a:cubicBezTo>
                <a:cubicBezTo>
                  <a:pt x="138" y="119"/>
                  <a:pt x="146" y="123"/>
                  <a:pt x="153" y="128"/>
                </a:cubicBezTo>
                <a:cubicBezTo>
                  <a:pt x="153" y="129"/>
                  <a:pt x="154" y="129"/>
                  <a:pt x="154" y="130"/>
                </a:cubicBezTo>
                <a:cubicBezTo>
                  <a:pt x="154" y="138"/>
                  <a:pt x="154" y="138"/>
                  <a:pt x="154" y="138"/>
                </a:cubicBezTo>
                <a:cubicBezTo>
                  <a:pt x="154" y="140"/>
                  <a:pt x="155" y="141"/>
                  <a:pt x="157" y="141"/>
                </a:cubicBezTo>
                <a:cubicBezTo>
                  <a:pt x="159" y="141"/>
                  <a:pt x="160" y="140"/>
                  <a:pt x="160" y="138"/>
                </a:cubicBezTo>
                <a:cubicBezTo>
                  <a:pt x="160" y="130"/>
                  <a:pt x="160" y="130"/>
                  <a:pt x="160" y="130"/>
                </a:cubicBezTo>
                <a:cubicBezTo>
                  <a:pt x="160" y="128"/>
                  <a:pt x="159" y="125"/>
                  <a:pt x="157" y="123"/>
                </a:cubicBezTo>
                <a:cubicBezTo>
                  <a:pt x="151" y="118"/>
                  <a:pt x="144" y="115"/>
                  <a:pt x="141" y="113"/>
                </a:cubicBezTo>
                <a:cubicBezTo>
                  <a:pt x="141" y="105"/>
                  <a:pt x="141" y="105"/>
                  <a:pt x="141" y="105"/>
                </a:cubicBezTo>
                <a:cubicBezTo>
                  <a:pt x="143" y="103"/>
                  <a:pt x="143" y="101"/>
                  <a:pt x="143" y="99"/>
                </a:cubicBezTo>
                <a:cubicBezTo>
                  <a:pt x="143" y="87"/>
                  <a:pt x="143" y="87"/>
                  <a:pt x="143" y="87"/>
                </a:cubicBezTo>
                <a:cubicBezTo>
                  <a:pt x="143" y="80"/>
                  <a:pt x="137" y="74"/>
                  <a:pt x="130" y="74"/>
                </a:cubicBezTo>
                <a:cubicBezTo>
                  <a:pt x="127" y="74"/>
                  <a:pt x="127" y="74"/>
                  <a:pt x="127" y="74"/>
                </a:cubicBezTo>
                <a:cubicBezTo>
                  <a:pt x="120" y="74"/>
                  <a:pt x="113" y="80"/>
                  <a:pt x="113" y="87"/>
                </a:cubicBezTo>
                <a:cubicBezTo>
                  <a:pt x="113" y="99"/>
                  <a:pt x="113" y="99"/>
                  <a:pt x="113" y="99"/>
                </a:cubicBezTo>
                <a:cubicBezTo>
                  <a:pt x="113" y="101"/>
                  <a:pt x="114" y="103"/>
                  <a:pt x="116" y="105"/>
                </a:cubicBezTo>
                <a:cubicBezTo>
                  <a:pt x="116" y="113"/>
                  <a:pt x="116" y="113"/>
                  <a:pt x="116" y="113"/>
                </a:cubicBezTo>
                <a:cubicBezTo>
                  <a:pt x="113" y="115"/>
                  <a:pt x="106" y="118"/>
                  <a:pt x="100" y="123"/>
                </a:cubicBezTo>
                <a:cubicBezTo>
                  <a:pt x="98" y="125"/>
                  <a:pt x="97" y="128"/>
                  <a:pt x="97" y="130"/>
                </a:cubicBezTo>
                <a:cubicBezTo>
                  <a:pt x="97" y="138"/>
                  <a:pt x="97" y="138"/>
                  <a:pt x="97" y="138"/>
                </a:cubicBezTo>
                <a:cubicBezTo>
                  <a:pt x="97" y="140"/>
                  <a:pt x="98" y="141"/>
                  <a:pt x="100" y="141"/>
                </a:cubicBezTo>
                <a:cubicBezTo>
                  <a:pt x="102" y="141"/>
                  <a:pt x="103" y="140"/>
                  <a:pt x="103" y="138"/>
                </a:cubicBezTo>
                <a:cubicBezTo>
                  <a:pt x="103" y="130"/>
                  <a:pt x="103" y="130"/>
                  <a:pt x="103" y="130"/>
                </a:cubicBezTo>
                <a:cubicBezTo>
                  <a:pt x="103" y="129"/>
                  <a:pt x="104" y="129"/>
                  <a:pt x="104" y="128"/>
                </a:cubicBezTo>
                <a:cubicBezTo>
                  <a:pt x="111" y="123"/>
                  <a:pt x="119" y="119"/>
                  <a:pt x="120" y="118"/>
                </a:cubicBezTo>
                <a:cubicBezTo>
                  <a:pt x="121" y="117"/>
                  <a:pt x="122" y="116"/>
                  <a:pt x="122" y="115"/>
                </a:cubicBezTo>
                <a:cubicBezTo>
                  <a:pt x="122" y="103"/>
                  <a:pt x="122" y="103"/>
                  <a:pt x="122" y="103"/>
                </a:cubicBezTo>
                <a:cubicBezTo>
                  <a:pt x="122" y="102"/>
                  <a:pt x="122" y="101"/>
                  <a:pt x="121" y="101"/>
                </a:cubicBezTo>
                <a:cubicBezTo>
                  <a:pt x="120" y="100"/>
                  <a:pt x="120" y="100"/>
                  <a:pt x="120" y="99"/>
                </a:cubicBezTo>
                <a:cubicBezTo>
                  <a:pt x="120" y="87"/>
                  <a:pt x="120" y="87"/>
                  <a:pt x="120" y="87"/>
                </a:cubicBezTo>
                <a:cubicBezTo>
                  <a:pt x="120" y="83"/>
                  <a:pt x="123" y="80"/>
                  <a:pt x="127" y="80"/>
                </a:cubicBezTo>
                <a:cubicBezTo>
                  <a:pt x="130" y="80"/>
                  <a:pt x="130" y="80"/>
                  <a:pt x="130" y="80"/>
                </a:cubicBezTo>
                <a:cubicBezTo>
                  <a:pt x="134" y="80"/>
                  <a:pt x="137" y="83"/>
                  <a:pt x="137" y="87"/>
                </a:cubicBezTo>
                <a:cubicBezTo>
                  <a:pt x="137" y="99"/>
                  <a:pt x="137" y="99"/>
                  <a:pt x="137" y="99"/>
                </a:cubicBezTo>
                <a:cubicBezTo>
                  <a:pt x="137" y="100"/>
                  <a:pt x="137" y="100"/>
                  <a:pt x="136" y="101"/>
                </a:cubicBezTo>
                <a:close/>
                <a:moveTo>
                  <a:pt x="57" y="130"/>
                </a:moveTo>
                <a:cubicBezTo>
                  <a:pt x="57" y="138"/>
                  <a:pt x="57" y="138"/>
                  <a:pt x="57" y="138"/>
                </a:cubicBezTo>
                <a:cubicBezTo>
                  <a:pt x="57" y="140"/>
                  <a:pt x="58" y="141"/>
                  <a:pt x="60" y="141"/>
                </a:cubicBezTo>
                <a:cubicBezTo>
                  <a:pt x="62" y="141"/>
                  <a:pt x="63" y="140"/>
                  <a:pt x="63" y="138"/>
                </a:cubicBezTo>
                <a:cubicBezTo>
                  <a:pt x="63" y="130"/>
                  <a:pt x="63" y="130"/>
                  <a:pt x="63" y="130"/>
                </a:cubicBezTo>
                <a:cubicBezTo>
                  <a:pt x="63" y="128"/>
                  <a:pt x="62" y="125"/>
                  <a:pt x="60" y="123"/>
                </a:cubicBezTo>
                <a:cubicBezTo>
                  <a:pt x="54" y="118"/>
                  <a:pt x="47" y="115"/>
                  <a:pt x="44" y="113"/>
                </a:cubicBezTo>
                <a:cubicBezTo>
                  <a:pt x="44" y="105"/>
                  <a:pt x="44" y="105"/>
                  <a:pt x="44" y="105"/>
                </a:cubicBezTo>
                <a:cubicBezTo>
                  <a:pt x="46" y="103"/>
                  <a:pt x="47" y="101"/>
                  <a:pt x="47" y="99"/>
                </a:cubicBezTo>
                <a:cubicBezTo>
                  <a:pt x="47" y="87"/>
                  <a:pt x="47" y="87"/>
                  <a:pt x="47" y="87"/>
                </a:cubicBezTo>
                <a:cubicBezTo>
                  <a:pt x="47" y="80"/>
                  <a:pt x="40" y="74"/>
                  <a:pt x="33" y="74"/>
                </a:cubicBezTo>
                <a:cubicBezTo>
                  <a:pt x="30" y="74"/>
                  <a:pt x="30" y="74"/>
                  <a:pt x="30" y="74"/>
                </a:cubicBezTo>
                <a:cubicBezTo>
                  <a:pt x="23" y="74"/>
                  <a:pt x="17" y="80"/>
                  <a:pt x="17" y="87"/>
                </a:cubicBezTo>
                <a:cubicBezTo>
                  <a:pt x="17" y="99"/>
                  <a:pt x="17" y="99"/>
                  <a:pt x="17" y="99"/>
                </a:cubicBezTo>
                <a:cubicBezTo>
                  <a:pt x="17" y="101"/>
                  <a:pt x="17" y="103"/>
                  <a:pt x="19" y="105"/>
                </a:cubicBezTo>
                <a:cubicBezTo>
                  <a:pt x="19" y="113"/>
                  <a:pt x="19" y="113"/>
                  <a:pt x="19" y="113"/>
                </a:cubicBezTo>
                <a:cubicBezTo>
                  <a:pt x="16" y="115"/>
                  <a:pt x="9" y="118"/>
                  <a:pt x="3" y="123"/>
                </a:cubicBezTo>
                <a:cubicBezTo>
                  <a:pt x="1" y="125"/>
                  <a:pt x="0" y="128"/>
                  <a:pt x="0" y="130"/>
                </a:cubicBezTo>
                <a:cubicBezTo>
                  <a:pt x="0" y="138"/>
                  <a:pt x="0" y="138"/>
                  <a:pt x="0" y="138"/>
                </a:cubicBezTo>
                <a:cubicBezTo>
                  <a:pt x="0" y="140"/>
                  <a:pt x="1" y="141"/>
                  <a:pt x="3" y="141"/>
                </a:cubicBezTo>
                <a:cubicBezTo>
                  <a:pt x="5" y="141"/>
                  <a:pt x="6" y="140"/>
                  <a:pt x="6" y="138"/>
                </a:cubicBezTo>
                <a:cubicBezTo>
                  <a:pt x="6" y="130"/>
                  <a:pt x="6" y="130"/>
                  <a:pt x="6" y="130"/>
                </a:cubicBezTo>
                <a:cubicBezTo>
                  <a:pt x="6" y="130"/>
                  <a:pt x="7" y="129"/>
                  <a:pt x="7" y="128"/>
                </a:cubicBezTo>
                <a:cubicBezTo>
                  <a:pt x="14" y="123"/>
                  <a:pt x="22" y="119"/>
                  <a:pt x="23" y="118"/>
                </a:cubicBezTo>
                <a:cubicBezTo>
                  <a:pt x="25" y="118"/>
                  <a:pt x="25" y="116"/>
                  <a:pt x="25" y="115"/>
                </a:cubicBezTo>
                <a:cubicBezTo>
                  <a:pt x="25" y="104"/>
                  <a:pt x="25" y="104"/>
                  <a:pt x="25" y="104"/>
                </a:cubicBezTo>
                <a:cubicBezTo>
                  <a:pt x="25" y="102"/>
                  <a:pt x="25" y="101"/>
                  <a:pt x="24" y="101"/>
                </a:cubicBezTo>
                <a:cubicBezTo>
                  <a:pt x="23" y="100"/>
                  <a:pt x="23" y="100"/>
                  <a:pt x="23" y="99"/>
                </a:cubicBezTo>
                <a:cubicBezTo>
                  <a:pt x="23" y="87"/>
                  <a:pt x="23" y="87"/>
                  <a:pt x="23" y="87"/>
                </a:cubicBezTo>
                <a:cubicBezTo>
                  <a:pt x="23" y="83"/>
                  <a:pt x="26" y="80"/>
                  <a:pt x="30" y="80"/>
                </a:cubicBezTo>
                <a:cubicBezTo>
                  <a:pt x="33" y="80"/>
                  <a:pt x="33" y="80"/>
                  <a:pt x="33" y="80"/>
                </a:cubicBezTo>
                <a:cubicBezTo>
                  <a:pt x="37" y="80"/>
                  <a:pt x="40" y="83"/>
                  <a:pt x="40" y="87"/>
                </a:cubicBezTo>
                <a:cubicBezTo>
                  <a:pt x="40" y="99"/>
                  <a:pt x="40" y="99"/>
                  <a:pt x="40" y="99"/>
                </a:cubicBezTo>
                <a:cubicBezTo>
                  <a:pt x="40" y="100"/>
                  <a:pt x="40" y="100"/>
                  <a:pt x="39" y="101"/>
                </a:cubicBezTo>
                <a:cubicBezTo>
                  <a:pt x="38" y="101"/>
                  <a:pt x="38" y="102"/>
                  <a:pt x="38" y="104"/>
                </a:cubicBezTo>
                <a:cubicBezTo>
                  <a:pt x="38" y="115"/>
                  <a:pt x="38" y="115"/>
                  <a:pt x="38" y="115"/>
                </a:cubicBezTo>
                <a:cubicBezTo>
                  <a:pt x="38" y="116"/>
                  <a:pt x="39" y="118"/>
                  <a:pt x="40" y="118"/>
                </a:cubicBezTo>
                <a:cubicBezTo>
                  <a:pt x="41" y="119"/>
                  <a:pt x="49" y="123"/>
                  <a:pt x="56" y="128"/>
                </a:cubicBezTo>
                <a:cubicBezTo>
                  <a:pt x="56" y="129"/>
                  <a:pt x="57" y="129"/>
                  <a:pt x="57" y="130"/>
                </a:cubicBezTo>
                <a:close/>
                <a:moveTo>
                  <a:pt x="80" y="114"/>
                </a:moveTo>
                <a:cubicBezTo>
                  <a:pt x="82" y="114"/>
                  <a:pt x="83" y="113"/>
                  <a:pt x="83" y="111"/>
                </a:cubicBezTo>
                <a:cubicBezTo>
                  <a:pt x="83" y="107"/>
                  <a:pt x="83" y="107"/>
                  <a:pt x="83" y="107"/>
                </a:cubicBezTo>
                <a:cubicBezTo>
                  <a:pt x="84" y="107"/>
                  <a:pt x="84" y="107"/>
                  <a:pt x="84" y="107"/>
                </a:cubicBezTo>
                <a:cubicBezTo>
                  <a:pt x="90" y="107"/>
                  <a:pt x="95" y="102"/>
                  <a:pt x="95" y="96"/>
                </a:cubicBezTo>
                <a:cubicBezTo>
                  <a:pt x="95" y="90"/>
                  <a:pt x="90" y="85"/>
                  <a:pt x="84" y="85"/>
                </a:cubicBezTo>
                <a:cubicBezTo>
                  <a:pt x="76" y="85"/>
                  <a:pt x="76" y="85"/>
                  <a:pt x="76" y="85"/>
                </a:cubicBezTo>
                <a:cubicBezTo>
                  <a:pt x="74" y="85"/>
                  <a:pt x="72" y="82"/>
                  <a:pt x="72" y="80"/>
                </a:cubicBezTo>
                <a:cubicBezTo>
                  <a:pt x="72" y="77"/>
                  <a:pt x="74" y="75"/>
                  <a:pt x="76" y="75"/>
                </a:cubicBezTo>
                <a:cubicBezTo>
                  <a:pt x="89" y="75"/>
                  <a:pt x="89" y="75"/>
                  <a:pt x="89" y="75"/>
                </a:cubicBezTo>
                <a:cubicBezTo>
                  <a:pt x="91" y="75"/>
                  <a:pt x="92" y="74"/>
                  <a:pt x="92" y="72"/>
                </a:cubicBezTo>
                <a:cubicBezTo>
                  <a:pt x="92" y="70"/>
                  <a:pt x="91" y="69"/>
                  <a:pt x="89" y="69"/>
                </a:cubicBezTo>
                <a:cubicBezTo>
                  <a:pt x="83" y="69"/>
                  <a:pt x="83" y="69"/>
                  <a:pt x="83" y="69"/>
                </a:cubicBezTo>
                <a:cubicBezTo>
                  <a:pt x="83" y="65"/>
                  <a:pt x="83" y="65"/>
                  <a:pt x="83" y="65"/>
                </a:cubicBezTo>
                <a:cubicBezTo>
                  <a:pt x="83" y="63"/>
                  <a:pt x="82" y="61"/>
                  <a:pt x="80" y="61"/>
                </a:cubicBezTo>
                <a:cubicBezTo>
                  <a:pt x="78" y="61"/>
                  <a:pt x="77" y="63"/>
                  <a:pt x="77" y="65"/>
                </a:cubicBezTo>
                <a:cubicBezTo>
                  <a:pt x="77" y="69"/>
                  <a:pt x="77" y="69"/>
                  <a:pt x="77" y="69"/>
                </a:cubicBezTo>
                <a:cubicBezTo>
                  <a:pt x="76" y="69"/>
                  <a:pt x="76" y="69"/>
                  <a:pt x="76" y="69"/>
                </a:cubicBezTo>
                <a:cubicBezTo>
                  <a:pt x="70" y="69"/>
                  <a:pt x="65" y="74"/>
                  <a:pt x="65" y="80"/>
                </a:cubicBezTo>
                <a:cubicBezTo>
                  <a:pt x="65" y="86"/>
                  <a:pt x="70" y="91"/>
                  <a:pt x="76" y="91"/>
                </a:cubicBezTo>
                <a:cubicBezTo>
                  <a:pt x="84" y="91"/>
                  <a:pt x="84" y="91"/>
                  <a:pt x="84" y="91"/>
                </a:cubicBezTo>
                <a:cubicBezTo>
                  <a:pt x="86" y="91"/>
                  <a:pt x="88" y="93"/>
                  <a:pt x="88" y="96"/>
                </a:cubicBezTo>
                <a:cubicBezTo>
                  <a:pt x="88" y="98"/>
                  <a:pt x="86" y="100"/>
                  <a:pt x="84" y="100"/>
                </a:cubicBezTo>
                <a:cubicBezTo>
                  <a:pt x="71" y="100"/>
                  <a:pt x="71" y="100"/>
                  <a:pt x="71" y="100"/>
                </a:cubicBezTo>
                <a:cubicBezTo>
                  <a:pt x="69" y="100"/>
                  <a:pt x="67" y="102"/>
                  <a:pt x="67" y="104"/>
                </a:cubicBezTo>
                <a:cubicBezTo>
                  <a:pt x="67" y="105"/>
                  <a:pt x="69" y="107"/>
                  <a:pt x="71" y="107"/>
                </a:cubicBezTo>
                <a:cubicBezTo>
                  <a:pt x="77" y="107"/>
                  <a:pt x="77" y="107"/>
                  <a:pt x="77" y="107"/>
                </a:cubicBezTo>
                <a:cubicBezTo>
                  <a:pt x="77" y="111"/>
                  <a:pt x="77" y="111"/>
                  <a:pt x="77" y="111"/>
                </a:cubicBezTo>
                <a:cubicBezTo>
                  <a:pt x="77" y="113"/>
                  <a:pt x="78" y="114"/>
                  <a:pt x="80" y="114"/>
                </a:cubicBezTo>
                <a:close/>
              </a:path>
            </a:pathLst>
          </a:custGeom>
          <a:solidFill>
            <a:srgbClr val="2C2F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" name="Freeform 18">
            <a:extLst>
              <a:ext uri="{FF2B5EF4-FFF2-40B4-BE49-F238E27FC236}">
                <a16:creationId xmlns:a16="http://schemas.microsoft.com/office/drawing/2014/main" xmlns="" id="{02B76BAC-F238-49A4-9E26-2315A04F6084}"/>
              </a:ext>
            </a:extLst>
          </p:cNvPr>
          <p:cNvSpPr>
            <a:spLocks noEditPoints="1"/>
          </p:cNvSpPr>
          <p:nvPr/>
        </p:nvSpPr>
        <p:spPr bwMode="auto">
          <a:xfrm>
            <a:off x="2940048" y="3263107"/>
            <a:ext cx="547688" cy="311150"/>
          </a:xfrm>
          <a:custGeom>
            <a:avLst/>
            <a:gdLst>
              <a:gd name="T0" fmla="*/ 128 w 160"/>
              <a:gd name="T1" fmla="*/ 25 h 90"/>
              <a:gd name="T2" fmla="*/ 136 w 160"/>
              <a:gd name="T3" fmla="*/ 46 h 90"/>
              <a:gd name="T4" fmla="*/ 134 w 160"/>
              <a:gd name="T5" fmla="*/ 50 h 90"/>
              <a:gd name="T6" fmla="*/ 136 w 160"/>
              <a:gd name="T7" fmla="*/ 65 h 90"/>
              <a:gd name="T8" fmla="*/ 154 w 160"/>
              <a:gd name="T9" fmla="*/ 78 h 90"/>
              <a:gd name="T10" fmla="*/ 157 w 160"/>
              <a:gd name="T11" fmla="*/ 90 h 90"/>
              <a:gd name="T12" fmla="*/ 160 w 160"/>
              <a:gd name="T13" fmla="*/ 78 h 90"/>
              <a:gd name="T14" fmla="*/ 140 w 160"/>
              <a:gd name="T15" fmla="*/ 60 h 90"/>
              <a:gd name="T16" fmla="*/ 142 w 160"/>
              <a:gd name="T17" fmla="*/ 46 h 90"/>
              <a:gd name="T18" fmla="*/ 128 w 160"/>
              <a:gd name="T19" fmla="*/ 19 h 90"/>
              <a:gd name="T20" fmla="*/ 111 w 160"/>
              <a:gd name="T21" fmla="*/ 33 h 90"/>
              <a:gd name="T22" fmla="*/ 114 w 160"/>
              <a:gd name="T23" fmla="*/ 52 h 90"/>
              <a:gd name="T24" fmla="*/ 117 w 160"/>
              <a:gd name="T25" fmla="*/ 59 h 90"/>
              <a:gd name="T26" fmla="*/ 120 w 160"/>
              <a:gd name="T27" fmla="*/ 50 h 90"/>
              <a:gd name="T28" fmla="*/ 118 w 160"/>
              <a:gd name="T29" fmla="*/ 46 h 90"/>
              <a:gd name="T30" fmla="*/ 126 w 160"/>
              <a:gd name="T31" fmla="*/ 25 h 90"/>
              <a:gd name="T32" fmla="*/ 0 w 160"/>
              <a:gd name="T33" fmla="*/ 78 h 90"/>
              <a:gd name="T34" fmla="*/ 3 w 160"/>
              <a:gd name="T35" fmla="*/ 90 h 90"/>
              <a:gd name="T36" fmla="*/ 6 w 160"/>
              <a:gd name="T37" fmla="*/ 78 h 90"/>
              <a:gd name="T38" fmla="*/ 24 w 160"/>
              <a:gd name="T39" fmla="*/ 65 h 90"/>
              <a:gd name="T40" fmla="*/ 26 w 160"/>
              <a:gd name="T41" fmla="*/ 50 h 90"/>
              <a:gd name="T42" fmla="*/ 24 w 160"/>
              <a:gd name="T43" fmla="*/ 46 h 90"/>
              <a:gd name="T44" fmla="*/ 32 w 160"/>
              <a:gd name="T45" fmla="*/ 25 h 90"/>
              <a:gd name="T46" fmla="*/ 42 w 160"/>
              <a:gd name="T47" fmla="*/ 33 h 90"/>
              <a:gd name="T48" fmla="*/ 41 w 160"/>
              <a:gd name="T49" fmla="*/ 48 h 90"/>
              <a:gd name="T50" fmla="*/ 40 w 160"/>
              <a:gd name="T51" fmla="*/ 56 h 90"/>
              <a:gd name="T52" fmla="*/ 46 w 160"/>
              <a:gd name="T53" fmla="*/ 56 h 90"/>
              <a:gd name="T54" fmla="*/ 49 w 160"/>
              <a:gd name="T55" fmla="*/ 46 h 90"/>
              <a:gd name="T56" fmla="*/ 34 w 160"/>
              <a:gd name="T57" fmla="*/ 19 h 90"/>
              <a:gd name="T58" fmla="*/ 17 w 160"/>
              <a:gd name="T59" fmla="*/ 33 h 90"/>
              <a:gd name="T60" fmla="*/ 20 w 160"/>
              <a:gd name="T61" fmla="*/ 52 h 90"/>
              <a:gd name="T62" fmla="*/ 3 w 160"/>
              <a:gd name="T63" fmla="*/ 71 h 90"/>
              <a:gd name="T64" fmla="*/ 122 w 160"/>
              <a:gd name="T65" fmla="*/ 87 h 90"/>
              <a:gd name="T66" fmla="*/ 118 w 160"/>
              <a:gd name="T67" fmla="*/ 67 h 90"/>
              <a:gd name="T68" fmla="*/ 96 w 160"/>
              <a:gd name="T69" fmla="*/ 41 h 90"/>
              <a:gd name="T70" fmla="*/ 99 w 160"/>
              <a:gd name="T71" fmla="*/ 18 h 90"/>
              <a:gd name="T72" fmla="*/ 78 w 160"/>
              <a:gd name="T73" fmla="*/ 0 h 90"/>
              <a:gd name="T74" fmla="*/ 61 w 160"/>
              <a:gd name="T75" fmla="*/ 33 h 90"/>
              <a:gd name="T76" fmla="*/ 64 w 160"/>
              <a:gd name="T77" fmla="*/ 53 h 90"/>
              <a:gd name="T78" fmla="*/ 38 w 160"/>
              <a:gd name="T79" fmla="*/ 76 h 90"/>
              <a:gd name="T80" fmla="*/ 41 w 160"/>
              <a:gd name="T81" fmla="*/ 90 h 90"/>
              <a:gd name="T82" fmla="*/ 45 w 160"/>
              <a:gd name="T83" fmla="*/ 76 h 90"/>
              <a:gd name="T84" fmla="*/ 68 w 160"/>
              <a:gd name="T85" fmla="*/ 58 h 90"/>
              <a:gd name="T86" fmla="*/ 71 w 160"/>
              <a:gd name="T87" fmla="*/ 39 h 90"/>
              <a:gd name="T88" fmla="*/ 67 w 160"/>
              <a:gd name="T89" fmla="*/ 34 h 90"/>
              <a:gd name="T90" fmla="*/ 78 w 160"/>
              <a:gd name="T91" fmla="*/ 6 h 90"/>
              <a:gd name="T92" fmla="*/ 93 w 160"/>
              <a:gd name="T93" fmla="*/ 18 h 90"/>
              <a:gd name="T94" fmla="*/ 91 w 160"/>
              <a:gd name="T95" fmla="*/ 37 h 90"/>
              <a:gd name="T96" fmla="*/ 90 w 160"/>
              <a:gd name="T97" fmla="*/ 55 h 90"/>
              <a:gd name="T98" fmla="*/ 114 w 160"/>
              <a:gd name="T99" fmla="*/ 73 h 90"/>
              <a:gd name="T100" fmla="*/ 116 w 160"/>
              <a:gd name="T101" fmla="*/ 87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60" h="90">
                <a:moveTo>
                  <a:pt x="126" y="25"/>
                </a:moveTo>
                <a:cubicBezTo>
                  <a:pt x="128" y="25"/>
                  <a:pt x="128" y="25"/>
                  <a:pt x="128" y="25"/>
                </a:cubicBezTo>
                <a:cubicBezTo>
                  <a:pt x="133" y="25"/>
                  <a:pt x="136" y="29"/>
                  <a:pt x="136" y="33"/>
                </a:cubicBezTo>
                <a:cubicBezTo>
                  <a:pt x="136" y="46"/>
                  <a:pt x="136" y="46"/>
                  <a:pt x="136" y="46"/>
                </a:cubicBezTo>
                <a:cubicBezTo>
                  <a:pt x="136" y="46"/>
                  <a:pt x="136" y="47"/>
                  <a:pt x="135" y="48"/>
                </a:cubicBezTo>
                <a:cubicBezTo>
                  <a:pt x="134" y="48"/>
                  <a:pt x="134" y="49"/>
                  <a:pt x="134" y="50"/>
                </a:cubicBezTo>
                <a:cubicBezTo>
                  <a:pt x="134" y="62"/>
                  <a:pt x="134" y="62"/>
                  <a:pt x="134" y="62"/>
                </a:cubicBezTo>
                <a:cubicBezTo>
                  <a:pt x="134" y="64"/>
                  <a:pt x="134" y="65"/>
                  <a:pt x="136" y="65"/>
                </a:cubicBezTo>
                <a:cubicBezTo>
                  <a:pt x="137" y="66"/>
                  <a:pt x="145" y="70"/>
                  <a:pt x="153" y="76"/>
                </a:cubicBezTo>
                <a:cubicBezTo>
                  <a:pt x="153" y="77"/>
                  <a:pt x="154" y="78"/>
                  <a:pt x="154" y="78"/>
                </a:cubicBezTo>
                <a:cubicBezTo>
                  <a:pt x="154" y="87"/>
                  <a:pt x="154" y="87"/>
                  <a:pt x="154" y="87"/>
                </a:cubicBezTo>
                <a:cubicBezTo>
                  <a:pt x="154" y="89"/>
                  <a:pt x="155" y="90"/>
                  <a:pt x="157" y="90"/>
                </a:cubicBezTo>
                <a:cubicBezTo>
                  <a:pt x="159" y="90"/>
                  <a:pt x="160" y="89"/>
                  <a:pt x="160" y="87"/>
                </a:cubicBezTo>
                <a:cubicBezTo>
                  <a:pt x="160" y="78"/>
                  <a:pt x="160" y="78"/>
                  <a:pt x="160" y="78"/>
                </a:cubicBezTo>
                <a:cubicBezTo>
                  <a:pt x="160" y="76"/>
                  <a:pt x="159" y="73"/>
                  <a:pt x="157" y="71"/>
                </a:cubicBezTo>
                <a:cubicBezTo>
                  <a:pt x="150" y="66"/>
                  <a:pt x="143" y="62"/>
                  <a:pt x="140" y="60"/>
                </a:cubicBezTo>
                <a:cubicBezTo>
                  <a:pt x="140" y="52"/>
                  <a:pt x="140" y="52"/>
                  <a:pt x="140" y="52"/>
                </a:cubicBezTo>
                <a:cubicBezTo>
                  <a:pt x="142" y="50"/>
                  <a:pt x="142" y="48"/>
                  <a:pt x="142" y="46"/>
                </a:cubicBezTo>
                <a:cubicBezTo>
                  <a:pt x="142" y="33"/>
                  <a:pt x="142" y="33"/>
                  <a:pt x="142" y="33"/>
                </a:cubicBezTo>
                <a:cubicBezTo>
                  <a:pt x="142" y="25"/>
                  <a:pt x="136" y="19"/>
                  <a:pt x="128" y="19"/>
                </a:cubicBezTo>
                <a:cubicBezTo>
                  <a:pt x="126" y="19"/>
                  <a:pt x="126" y="19"/>
                  <a:pt x="126" y="19"/>
                </a:cubicBezTo>
                <a:cubicBezTo>
                  <a:pt x="118" y="19"/>
                  <a:pt x="111" y="25"/>
                  <a:pt x="111" y="33"/>
                </a:cubicBezTo>
                <a:cubicBezTo>
                  <a:pt x="111" y="46"/>
                  <a:pt x="111" y="46"/>
                  <a:pt x="111" y="46"/>
                </a:cubicBezTo>
                <a:cubicBezTo>
                  <a:pt x="111" y="48"/>
                  <a:pt x="112" y="50"/>
                  <a:pt x="114" y="52"/>
                </a:cubicBezTo>
                <a:cubicBezTo>
                  <a:pt x="114" y="56"/>
                  <a:pt x="114" y="56"/>
                  <a:pt x="114" y="56"/>
                </a:cubicBezTo>
                <a:cubicBezTo>
                  <a:pt x="114" y="58"/>
                  <a:pt x="115" y="59"/>
                  <a:pt x="117" y="59"/>
                </a:cubicBezTo>
                <a:cubicBezTo>
                  <a:pt x="119" y="59"/>
                  <a:pt x="120" y="58"/>
                  <a:pt x="120" y="56"/>
                </a:cubicBezTo>
                <a:cubicBezTo>
                  <a:pt x="120" y="50"/>
                  <a:pt x="120" y="50"/>
                  <a:pt x="120" y="50"/>
                </a:cubicBezTo>
                <a:cubicBezTo>
                  <a:pt x="120" y="49"/>
                  <a:pt x="120" y="48"/>
                  <a:pt x="119" y="48"/>
                </a:cubicBezTo>
                <a:cubicBezTo>
                  <a:pt x="118" y="47"/>
                  <a:pt x="118" y="46"/>
                  <a:pt x="118" y="46"/>
                </a:cubicBezTo>
                <a:cubicBezTo>
                  <a:pt x="118" y="33"/>
                  <a:pt x="118" y="33"/>
                  <a:pt x="118" y="33"/>
                </a:cubicBezTo>
                <a:cubicBezTo>
                  <a:pt x="118" y="29"/>
                  <a:pt x="121" y="25"/>
                  <a:pt x="126" y="25"/>
                </a:cubicBezTo>
                <a:close/>
                <a:moveTo>
                  <a:pt x="3" y="71"/>
                </a:moveTo>
                <a:cubicBezTo>
                  <a:pt x="1" y="73"/>
                  <a:pt x="0" y="76"/>
                  <a:pt x="0" y="78"/>
                </a:cubicBezTo>
                <a:cubicBezTo>
                  <a:pt x="0" y="87"/>
                  <a:pt x="0" y="87"/>
                  <a:pt x="0" y="87"/>
                </a:cubicBezTo>
                <a:cubicBezTo>
                  <a:pt x="0" y="89"/>
                  <a:pt x="1" y="90"/>
                  <a:pt x="3" y="90"/>
                </a:cubicBezTo>
                <a:cubicBezTo>
                  <a:pt x="5" y="90"/>
                  <a:pt x="6" y="89"/>
                  <a:pt x="6" y="87"/>
                </a:cubicBezTo>
                <a:cubicBezTo>
                  <a:pt x="6" y="78"/>
                  <a:pt x="6" y="78"/>
                  <a:pt x="6" y="78"/>
                </a:cubicBezTo>
                <a:cubicBezTo>
                  <a:pt x="6" y="78"/>
                  <a:pt x="7" y="77"/>
                  <a:pt x="7" y="76"/>
                </a:cubicBezTo>
                <a:cubicBezTo>
                  <a:pt x="15" y="70"/>
                  <a:pt x="23" y="66"/>
                  <a:pt x="24" y="65"/>
                </a:cubicBezTo>
                <a:cubicBezTo>
                  <a:pt x="26" y="65"/>
                  <a:pt x="26" y="64"/>
                  <a:pt x="26" y="62"/>
                </a:cubicBezTo>
                <a:cubicBezTo>
                  <a:pt x="26" y="50"/>
                  <a:pt x="26" y="50"/>
                  <a:pt x="26" y="50"/>
                </a:cubicBezTo>
                <a:cubicBezTo>
                  <a:pt x="26" y="49"/>
                  <a:pt x="26" y="48"/>
                  <a:pt x="25" y="48"/>
                </a:cubicBezTo>
                <a:cubicBezTo>
                  <a:pt x="24" y="47"/>
                  <a:pt x="24" y="46"/>
                  <a:pt x="24" y="46"/>
                </a:cubicBezTo>
                <a:cubicBezTo>
                  <a:pt x="24" y="33"/>
                  <a:pt x="24" y="33"/>
                  <a:pt x="24" y="33"/>
                </a:cubicBezTo>
                <a:cubicBezTo>
                  <a:pt x="24" y="29"/>
                  <a:pt x="27" y="25"/>
                  <a:pt x="32" y="25"/>
                </a:cubicBezTo>
                <a:cubicBezTo>
                  <a:pt x="34" y="25"/>
                  <a:pt x="34" y="25"/>
                  <a:pt x="34" y="25"/>
                </a:cubicBezTo>
                <a:cubicBezTo>
                  <a:pt x="39" y="25"/>
                  <a:pt x="42" y="29"/>
                  <a:pt x="42" y="33"/>
                </a:cubicBezTo>
                <a:cubicBezTo>
                  <a:pt x="42" y="46"/>
                  <a:pt x="42" y="46"/>
                  <a:pt x="42" y="46"/>
                </a:cubicBezTo>
                <a:cubicBezTo>
                  <a:pt x="42" y="46"/>
                  <a:pt x="42" y="47"/>
                  <a:pt x="41" y="48"/>
                </a:cubicBezTo>
                <a:cubicBezTo>
                  <a:pt x="40" y="48"/>
                  <a:pt x="40" y="49"/>
                  <a:pt x="40" y="50"/>
                </a:cubicBezTo>
                <a:cubicBezTo>
                  <a:pt x="40" y="56"/>
                  <a:pt x="40" y="56"/>
                  <a:pt x="40" y="56"/>
                </a:cubicBezTo>
                <a:cubicBezTo>
                  <a:pt x="40" y="58"/>
                  <a:pt x="41" y="59"/>
                  <a:pt x="43" y="59"/>
                </a:cubicBezTo>
                <a:cubicBezTo>
                  <a:pt x="45" y="59"/>
                  <a:pt x="46" y="58"/>
                  <a:pt x="46" y="56"/>
                </a:cubicBezTo>
                <a:cubicBezTo>
                  <a:pt x="46" y="52"/>
                  <a:pt x="46" y="52"/>
                  <a:pt x="46" y="52"/>
                </a:cubicBezTo>
                <a:cubicBezTo>
                  <a:pt x="48" y="50"/>
                  <a:pt x="49" y="48"/>
                  <a:pt x="49" y="46"/>
                </a:cubicBezTo>
                <a:cubicBezTo>
                  <a:pt x="49" y="33"/>
                  <a:pt x="49" y="33"/>
                  <a:pt x="49" y="33"/>
                </a:cubicBezTo>
                <a:cubicBezTo>
                  <a:pt x="49" y="25"/>
                  <a:pt x="42" y="19"/>
                  <a:pt x="34" y="19"/>
                </a:cubicBezTo>
                <a:cubicBezTo>
                  <a:pt x="32" y="19"/>
                  <a:pt x="32" y="19"/>
                  <a:pt x="32" y="19"/>
                </a:cubicBezTo>
                <a:cubicBezTo>
                  <a:pt x="24" y="19"/>
                  <a:pt x="17" y="25"/>
                  <a:pt x="17" y="33"/>
                </a:cubicBezTo>
                <a:cubicBezTo>
                  <a:pt x="17" y="46"/>
                  <a:pt x="17" y="46"/>
                  <a:pt x="17" y="46"/>
                </a:cubicBezTo>
                <a:cubicBezTo>
                  <a:pt x="17" y="48"/>
                  <a:pt x="18" y="50"/>
                  <a:pt x="20" y="52"/>
                </a:cubicBezTo>
                <a:cubicBezTo>
                  <a:pt x="20" y="60"/>
                  <a:pt x="20" y="60"/>
                  <a:pt x="20" y="60"/>
                </a:cubicBezTo>
                <a:cubicBezTo>
                  <a:pt x="17" y="62"/>
                  <a:pt x="10" y="66"/>
                  <a:pt x="3" y="71"/>
                </a:cubicBezTo>
                <a:close/>
                <a:moveTo>
                  <a:pt x="119" y="90"/>
                </a:moveTo>
                <a:cubicBezTo>
                  <a:pt x="121" y="90"/>
                  <a:pt x="122" y="89"/>
                  <a:pt x="122" y="87"/>
                </a:cubicBezTo>
                <a:cubicBezTo>
                  <a:pt x="122" y="76"/>
                  <a:pt x="122" y="76"/>
                  <a:pt x="122" y="76"/>
                </a:cubicBezTo>
                <a:cubicBezTo>
                  <a:pt x="122" y="73"/>
                  <a:pt x="121" y="70"/>
                  <a:pt x="118" y="67"/>
                </a:cubicBezTo>
                <a:cubicBezTo>
                  <a:pt x="109" y="60"/>
                  <a:pt x="100" y="55"/>
                  <a:pt x="96" y="53"/>
                </a:cubicBezTo>
                <a:cubicBezTo>
                  <a:pt x="96" y="41"/>
                  <a:pt x="96" y="41"/>
                  <a:pt x="96" y="41"/>
                </a:cubicBezTo>
                <a:cubicBezTo>
                  <a:pt x="98" y="39"/>
                  <a:pt x="99" y="36"/>
                  <a:pt x="99" y="33"/>
                </a:cubicBezTo>
                <a:cubicBezTo>
                  <a:pt x="99" y="18"/>
                  <a:pt x="99" y="18"/>
                  <a:pt x="99" y="18"/>
                </a:cubicBezTo>
                <a:cubicBezTo>
                  <a:pt x="99" y="8"/>
                  <a:pt x="92" y="0"/>
                  <a:pt x="82" y="0"/>
                </a:cubicBezTo>
                <a:cubicBezTo>
                  <a:pt x="78" y="0"/>
                  <a:pt x="78" y="0"/>
                  <a:pt x="78" y="0"/>
                </a:cubicBezTo>
                <a:cubicBezTo>
                  <a:pt x="69" y="0"/>
                  <a:pt x="61" y="8"/>
                  <a:pt x="61" y="18"/>
                </a:cubicBezTo>
                <a:cubicBezTo>
                  <a:pt x="61" y="33"/>
                  <a:pt x="61" y="33"/>
                  <a:pt x="61" y="33"/>
                </a:cubicBezTo>
                <a:cubicBezTo>
                  <a:pt x="61" y="36"/>
                  <a:pt x="62" y="39"/>
                  <a:pt x="64" y="41"/>
                </a:cubicBezTo>
                <a:cubicBezTo>
                  <a:pt x="64" y="53"/>
                  <a:pt x="64" y="53"/>
                  <a:pt x="64" y="53"/>
                </a:cubicBezTo>
                <a:cubicBezTo>
                  <a:pt x="60" y="55"/>
                  <a:pt x="51" y="60"/>
                  <a:pt x="42" y="67"/>
                </a:cubicBezTo>
                <a:cubicBezTo>
                  <a:pt x="40" y="70"/>
                  <a:pt x="38" y="73"/>
                  <a:pt x="38" y="76"/>
                </a:cubicBezTo>
                <a:cubicBezTo>
                  <a:pt x="38" y="87"/>
                  <a:pt x="38" y="87"/>
                  <a:pt x="38" y="87"/>
                </a:cubicBezTo>
                <a:cubicBezTo>
                  <a:pt x="38" y="89"/>
                  <a:pt x="40" y="90"/>
                  <a:pt x="41" y="90"/>
                </a:cubicBezTo>
                <a:cubicBezTo>
                  <a:pt x="43" y="90"/>
                  <a:pt x="45" y="89"/>
                  <a:pt x="45" y="87"/>
                </a:cubicBezTo>
                <a:cubicBezTo>
                  <a:pt x="45" y="76"/>
                  <a:pt x="45" y="76"/>
                  <a:pt x="45" y="76"/>
                </a:cubicBezTo>
                <a:cubicBezTo>
                  <a:pt x="45" y="75"/>
                  <a:pt x="45" y="73"/>
                  <a:pt x="46" y="72"/>
                </a:cubicBezTo>
                <a:cubicBezTo>
                  <a:pt x="56" y="65"/>
                  <a:pt x="66" y="59"/>
                  <a:pt x="68" y="58"/>
                </a:cubicBezTo>
                <a:cubicBezTo>
                  <a:pt x="70" y="58"/>
                  <a:pt x="71" y="56"/>
                  <a:pt x="71" y="55"/>
                </a:cubicBezTo>
                <a:cubicBezTo>
                  <a:pt x="71" y="39"/>
                  <a:pt x="71" y="39"/>
                  <a:pt x="71" y="39"/>
                </a:cubicBezTo>
                <a:cubicBezTo>
                  <a:pt x="71" y="38"/>
                  <a:pt x="70" y="37"/>
                  <a:pt x="69" y="37"/>
                </a:cubicBezTo>
                <a:cubicBezTo>
                  <a:pt x="68" y="36"/>
                  <a:pt x="67" y="35"/>
                  <a:pt x="67" y="34"/>
                </a:cubicBezTo>
                <a:cubicBezTo>
                  <a:pt x="67" y="18"/>
                  <a:pt x="67" y="18"/>
                  <a:pt x="67" y="18"/>
                </a:cubicBezTo>
                <a:cubicBezTo>
                  <a:pt x="67" y="11"/>
                  <a:pt x="72" y="6"/>
                  <a:pt x="78" y="6"/>
                </a:cubicBezTo>
                <a:cubicBezTo>
                  <a:pt x="82" y="6"/>
                  <a:pt x="82" y="6"/>
                  <a:pt x="82" y="6"/>
                </a:cubicBezTo>
                <a:cubicBezTo>
                  <a:pt x="88" y="6"/>
                  <a:pt x="93" y="11"/>
                  <a:pt x="93" y="18"/>
                </a:cubicBezTo>
                <a:cubicBezTo>
                  <a:pt x="93" y="34"/>
                  <a:pt x="93" y="34"/>
                  <a:pt x="93" y="34"/>
                </a:cubicBezTo>
                <a:cubicBezTo>
                  <a:pt x="93" y="35"/>
                  <a:pt x="92" y="36"/>
                  <a:pt x="91" y="37"/>
                </a:cubicBezTo>
                <a:cubicBezTo>
                  <a:pt x="90" y="37"/>
                  <a:pt x="90" y="38"/>
                  <a:pt x="90" y="39"/>
                </a:cubicBezTo>
                <a:cubicBezTo>
                  <a:pt x="90" y="55"/>
                  <a:pt x="90" y="55"/>
                  <a:pt x="90" y="55"/>
                </a:cubicBezTo>
                <a:cubicBezTo>
                  <a:pt x="90" y="56"/>
                  <a:pt x="91" y="58"/>
                  <a:pt x="92" y="58"/>
                </a:cubicBezTo>
                <a:cubicBezTo>
                  <a:pt x="94" y="59"/>
                  <a:pt x="104" y="65"/>
                  <a:pt x="114" y="73"/>
                </a:cubicBezTo>
                <a:cubicBezTo>
                  <a:pt x="115" y="73"/>
                  <a:pt x="116" y="75"/>
                  <a:pt x="116" y="76"/>
                </a:cubicBezTo>
                <a:cubicBezTo>
                  <a:pt x="116" y="87"/>
                  <a:pt x="116" y="87"/>
                  <a:pt x="116" y="87"/>
                </a:cubicBezTo>
                <a:cubicBezTo>
                  <a:pt x="116" y="89"/>
                  <a:pt x="117" y="90"/>
                  <a:pt x="119" y="90"/>
                </a:cubicBezTo>
                <a:close/>
              </a:path>
            </a:pathLst>
          </a:custGeom>
          <a:solidFill>
            <a:srgbClr val="2C2F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" name="Freeform 19">
            <a:extLst>
              <a:ext uri="{FF2B5EF4-FFF2-40B4-BE49-F238E27FC236}">
                <a16:creationId xmlns:a16="http://schemas.microsoft.com/office/drawing/2014/main" xmlns="" id="{931816CF-B863-476F-B57F-4959E1C827D3}"/>
              </a:ext>
            </a:extLst>
          </p:cNvPr>
          <p:cNvSpPr>
            <a:spLocks noEditPoints="1"/>
          </p:cNvSpPr>
          <p:nvPr/>
        </p:nvSpPr>
        <p:spPr bwMode="auto">
          <a:xfrm>
            <a:off x="2940048" y="3856832"/>
            <a:ext cx="547688" cy="363538"/>
          </a:xfrm>
          <a:custGeom>
            <a:avLst/>
            <a:gdLst>
              <a:gd name="T0" fmla="*/ 2 w 160"/>
              <a:gd name="T1" fmla="*/ 56 h 105"/>
              <a:gd name="T2" fmla="*/ 24 w 160"/>
              <a:gd name="T3" fmla="*/ 63 h 105"/>
              <a:gd name="T4" fmla="*/ 43 w 160"/>
              <a:gd name="T5" fmla="*/ 14 h 105"/>
              <a:gd name="T6" fmla="*/ 56 w 160"/>
              <a:gd name="T7" fmla="*/ 14 h 105"/>
              <a:gd name="T8" fmla="*/ 66 w 160"/>
              <a:gd name="T9" fmla="*/ 13 h 105"/>
              <a:gd name="T10" fmla="*/ 101 w 160"/>
              <a:gd name="T11" fmla="*/ 29 h 105"/>
              <a:gd name="T12" fmla="*/ 77 w 160"/>
              <a:gd name="T13" fmla="*/ 24 h 105"/>
              <a:gd name="T14" fmla="*/ 73 w 160"/>
              <a:gd name="T15" fmla="*/ 26 h 105"/>
              <a:gd name="T16" fmla="*/ 46 w 160"/>
              <a:gd name="T17" fmla="*/ 39 h 105"/>
              <a:gd name="T18" fmla="*/ 44 w 160"/>
              <a:gd name="T19" fmla="*/ 45 h 105"/>
              <a:gd name="T20" fmla="*/ 67 w 160"/>
              <a:gd name="T21" fmla="*/ 44 h 105"/>
              <a:gd name="T22" fmla="*/ 92 w 160"/>
              <a:gd name="T23" fmla="*/ 36 h 105"/>
              <a:gd name="T24" fmla="*/ 110 w 160"/>
              <a:gd name="T25" fmla="*/ 23 h 105"/>
              <a:gd name="T26" fmla="*/ 68 w 160"/>
              <a:gd name="T27" fmla="*/ 7 h 105"/>
              <a:gd name="T28" fmla="*/ 53 w 160"/>
              <a:gd name="T29" fmla="*/ 8 h 105"/>
              <a:gd name="T30" fmla="*/ 42 w 160"/>
              <a:gd name="T31" fmla="*/ 8 h 105"/>
              <a:gd name="T32" fmla="*/ 21 w 160"/>
              <a:gd name="T33" fmla="*/ 0 h 105"/>
              <a:gd name="T34" fmla="*/ 0 w 160"/>
              <a:gd name="T35" fmla="*/ 52 h 105"/>
              <a:gd name="T36" fmla="*/ 22 w 160"/>
              <a:gd name="T37" fmla="*/ 7 h 105"/>
              <a:gd name="T38" fmla="*/ 22 w 160"/>
              <a:gd name="T39" fmla="*/ 56 h 105"/>
              <a:gd name="T40" fmla="*/ 22 w 160"/>
              <a:gd name="T41" fmla="*/ 7 h 105"/>
              <a:gd name="T42" fmla="*/ 42 w 160"/>
              <a:gd name="T43" fmla="*/ 90 h 105"/>
              <a:gd name="T44" fmla="*/ 49 w 160"/>
              <a:gd name="T45" fmla="*/ 98 h 105"/>
              <a:gd name="T46" fmla="*/ 56 w 160"/>
              <a:gd name="T47" fmla="*/ 98 h 105"/>
              <a:gd name="T48" fmla="*/ 58 w 160"/>
              <a:gd name="T49" fmla="*/ 100 h 105"/>
              <a:gd name="T50" fmla="*/ 67 w 160"/>
              <a:gd name="T51" fmla="*/ 105 h 105"/>
              <a:gd name="T52" fmla="*/ 108 w 160"/>
              <a:gd name="T53" fmla="*/ 86 h 105"/>
              <a:gd name="T54" fmla="*/ 139 w 160"/>
              <a:gd name="T55" fmla="*/ 63 h 105"/>
              <a:gd name="T56" fmla="*/ 160 w 160"/>
              <a:gd name="T57" fmla="*/ 50 h 105"/>
              <a:gd name="T58" fmla="*/ 135 w 160"/>
              <a:gd name="T59" fmla="*/ 0 h 105"/>
              <a:gd name="T60" fmla="*/ 113 w 160"/>
              <a:gd name="T61" fmla="*/ 10 h 105"/>
              <a:gd name="T62" fmla="*/ 133 w 160"/>
              <a:gd name="T63" fmla="*/ 60 h 105"/>
              <a:gd name="T64" fmla="*/ 105 w 160"/>
              <a:gd name="T65" fmla="*/ 80 h 105"/>
              <a:gd name="T66" fmla="*/ 66 w 160"/>
              <a:gd name="T67" fmla="*/ 99 h 105"/>
              <a:gd name="T68" fmla="*/ 64 w 160"/>
              <a:gd name="T69" fmla="*/ 95 h 105"/>
              <a:gd name="T70" fmla="*/ 86 w 160"/>
              <a:gd name="T71" fmla="*/ 83 h 105"/>
              <a:gd name="T72" fmla="*/ 84 w 160"/>
              <a:gd name="T73" fmla="*/ 77 h 105"/>
              <a:gd name="T74" fmla="*/ 63 w 160"/>
              <a:gd name="T75" fmla="*/ 87 h 105"/>
              <a:gd name="T76" fmla="*/ 51 w 160"/>
              <a:gd name="T77" fmla="*/ 92 h 105"/>
              <a:gd name="T78" fmla="*/ 49 w 160"/>
              <a:gd name="T79" fmla="*/ 89 h 105"/>
              <a:gd name="T80" fmla="*/ 80 w 160"/>
              <a:gd name="T81" fmla="*/ 72 h 105"/>
              <a:gd name="T82" fmla="*/ 77 w 160"/>
              <a:gd name="T83" fmla="*/ 66 h 105"/>
              <a:gd name="T84" fmla="*/ 40 w 160"/>
              <a:gd name="T85" fmla="*/ 81 h 105"/>
              <a:gd name="T86" fmla="*/ 41 w 160"/>
              <a:gd name="T87" fmla="*/ 77 h 105"/>
              <a:gd name="T88" fmla="*/ 54 w 160"/>
              <a:gd name="T89" fmla="*/ 71 h 105"/>
              <a:gd name="T90" fmla="*/ 73 w 160"/>
              <a:gd name="T91" fmla="*/ 58 h 105"/>
              <a:gd name="T92" fmla="*/ 42 w 160"/>
              <a:gd name="T93" fmla="*/ 70 h 105"/>
              <a:gd name="T94" fmla="*/ 39 w 160"/>
              <a:gd name="T95" fmla="*/ 64 h 105"/>
              <a:gd name="T96" fmla="*/ 55 w 160"/>
              <a:gd name="T97" fmla="*/ 53 h 105"/>
              <a:gd name="T98" fmla="*/ 36 w 160"/>
              <a:gd name="T99" fmla="*/ 59 h 105"/>
              <a:gd name="T100" fmla="*/ 35 w 160"/>
              <a:gd name="T101" fmla="*/ 75 h 105"/>
              <a:gd name="T102" fmla="*/ 119 w 160"/>
              <a:gd name="T103" fmla="*/ 15 h 105"/>
              <a:gd name="T104" fmla="*/ 153 w 160"/>
              <a:gd name="T105" fmla="*/ 49 h 105"/>
              <a:gd name="T106" fmla="*/ 119 w 160"/>
              <a:gd name="T107" fmla="*/ 15 h 1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60" h="105">
                <a:moveTo>
                  <a:pt x="0" y="55"/>
                </a:moveTo>
                <a:cubicBezTo>
                  <a:pt x="1" y="55"/>
                  <a:pt x="1" y="56"/>
                  <a:pt x="2" y="56"/>
                </a:cubicBezTo>
                <a:cubicBezTo>
                  <a:pt x="23" y="63"/>
                  <a:pt x="23" y="63"/>
                  <a:pt x="23" y="63"/>
                </a:cubicBezTo>
                <a:cubicBezTo>
                  <a:pt x="23" y="63"/>
                  <a:pt x="23" y="63"/>
                  <a:pt x="24" y="63"/>
                </a:cubicBezTo>
                <a:cubicBezTo>
                  <a:pt x="25" y="63"/>
                  <a:pt x="26" y="63"/>
                  <a:pt x="27" y="61"/>
                </a:cubicBezTo>
                <a:cubicBezTo>
                  <a:pt x="43" y="14"/>
                  <a:pt x="43" y="14"/>
                  <a:pt x="43" y="14"/>
                </a:cubicBezTo>
                <a:cubicBezTo>
                  <a:pt x="44" y="15"/>
                  <a:pt x="44" y="15"/>
                  <a:pt x="44" y="15"/>
                </a:cubicBezTo>
                <a:cubicBezTo>
                  <a:pt x="48" y="16"/>
                  <a:pt x="52" y="16"/>
                  <a:pt x="56" y="14"/>
                </a:cubicBezTo>
                <a:cubicBezTo>
                  <a:pt x="58" y="13"/>
                  <a:pt x="58" y="13"/>
                  <a:pt x="58" y="13"/>
                </a:cubicBezTo>
                <a:cubicBezTo>
                  <a:pt x="61" y="12"/>
                  <a:pt x="63" y="12"/>
                  <a:pt x="66" y="13"/>
                </a:cubicBezTo>
                <a:cubicBezTo>
                  <a:pt x="103" y="25"/>
                  <a:pt x="103" y="25"/>
                  <a:pt x="103" y="25"/>
                </a:cubicBezTo>
                <a:cubicBezTo>
                  <a:pt x="103" y="27"/>
                  <a:pt x="102" y="29"/>
                  <a:pt x="101" y="29"/>
                </a:cubicBezTo>
                <a:cubicBezTo>
                  <a:pt x="99" y="31"/>
                  <a:pt x="97" y="31"/>
                  <a:pt x="94" y="29"/>
                </a:cubicBezTo>
                <a:cubicBezTo>
                  <a:pt x="77" y="24"/>
                  <a:pt x="77" y="24"/>
                  <a:pt x="77" y="24"/>
                </a:cubicBezTo>
                <a:cubicBezTo>
                  <a:pt x="76" y="23"/>
                  <a:pt x="75" y="24"/>
                  <a:pt x="75" y="24"/>
                </a:cubicBezTo>
                <a:cubicBezTo>
                  <a:pt x="74" y="24"/>
                  <a:pt x="73" y="25"/>
                  <a:pt x="73" y="26"/>
                </a:cubicBezTo>
                <a:cubicBezTo>
                  <a:pt x="73" y="26"/>
                  <a:pt x="71" y="35"/>
                  <a:pt x="63" y="39"/>
                </a:cubicBezTo>
                <a:cubicBezTo>
                  <a:pt x="59" y="41"/>
                  <a:pt x="53" y="41"/>
                  <a:pt x="46" y="39"/>
                </a:cubicBezTo>
                <a:cubicBezTo>
                  <a:pt x="45" y="38"/>
                  <a:pt x="43" y="39"/>
                  <a:pt x="42" y="41"/>
                </a:cubicBezTo>
                <a:cubicBezTo>
                  <a:pt x="42" y="43"/>
                  <a:pt x="43" y="44"/>
                  <a:pt x="44" y="45"/>
                </a:cubicBezTo>
                <a:cubicBezTo>
                  <a:pt x="48" y="46"/>
                  <a:pt x="52" y="47"/>
                  <a:pt x="55" y="47"/>
                </a:cubicBezTo>
                <a:cubicBezTo>
                  <a:pt x="59" y="47"/>
                  <a:pt x="63" y="46"/>
                  <a:pt x="67" y="44"/>
                </a:cubicBezTo>
                <a:cubicBezTo>
                  <a:pt x="73" y="41"/>
                  <a:pt x="77" y="35"/>
                  <a:pt x="78" y="31"/>
                </a:cubicBezTo>
                <a:cubicBezTo>
                  <a:pt x="92" y="36"/>
                  <a:pt x="92" y="36"/>
                  <a:pt x="92" y="36"/>
                </a:cubicBezTo>
                <a:cubicBezTo>
                  <a:pt x="97" y="37"/>
                  <a:pt x="101" y="37"/>
                  <a:pt x="104" y="35"/>
                </a:cubicBezTo>
                <a:cubicBezTo>
                  <a:pt x="110" y="31"/>
                  <a:pt x="110" y="24"/>
                  <a:pt x="110" y="23"/>
                </a:cubicBezTo>
                <a:cubicBezTo>
                  <a:pt x="110" y="22"/>
                  <a:pt x="109" y="21"/>
                  <a:pt x="108" y="20"/>
                </a:cubicBezTo>
                <a:cubicBezTo>
                  <a:pt x="68" y="7"/>
                  <a:pt x="68" y="7"/>
                  <a:pt x="68" y="7"/>
                </a:cubicBezTo>
                <a:cubicBezTo>
                  <a:pt x="64" y="5"/>
                  <a:pt x="59" y="5"/>
                  <a:pt x="55" y="7"/>
                </a:cubicBezTo>
                <a:cubicBezTo>
                  <a:pt x="53" y="8"/>
                  <a:pt x="53" y="8"/>
                  <a:pt x="53" y="8"/>
                </a:cubicBezTo>
                <a:cubicBezTo>
                  <a:pt x="51" y="9"/>
                  <a:pt x="48" y="10"/>
                  <a:pt x="46" y="9"/>
                </a:cubicBezTo>
                <a:cubicBezTo>
                  <a:pt x="42" y="8"/>
                  <a:pt x="42" y="8"/>
                  <a:pt x="42" y="8"/>
                </a:cubicBezTo>
                <a:cubicBezTo>
                  <a:pt x="42" y="7"/>
                  <a:pt x="42" y="7"/>
                  <a:pt x="42" y="7"/>
                </a:cubicBezTo>
                <a:cubicBezTo>
                  <a:pt x="21" y="0"/>
                  <a:pt x="21" y="0"/>
                  <a:pt x="21" y="0"/>
                </a:cubicBezTo>
                <a:cubicBezTo>
                  <a:pt x="20" y="0"/>
                  <a:pt x="18" y="1"/>
                  <a:pt x="17" y="2"/>
                </a:cubicBezTo>
                <a:cubicBezTo>
                  <a:pt x="0" y="52"/>
                  <a:pt x="0" y="52"/>
                  <a:pt x="0" y="52"/>
                </a:cubicBezTo>
                <a:cubicBezTo>
                  <a:pt x="0" y="53"/>
                  <a:pt x="0" y="54"/>
                  <a:pt x="0" y="55"/>
                </a:cubicBezTo>
                <a:close/>
                <a:moveTo>
                  <a:pt x="22" y="7"/>
                </a:moveTo>
                <a:cubicBezTo>
                  <a:pt x="37" y="12"/>
                  <a:pt x="37" y="12"/>
                  <a:pt x="37" y="12"/>
                </a:cubicBezTo>
                <a:cubicBezTo>
                  <a:pt x="22" y="56"/>
                  <a:pt x="22" y="56"/>
                  <a:pt x="22" y="56"/>
                </a:cubicBezTo>
                <a:cubicBezTo>
                  <a:pt x="7" y="51"/>
                  <a:pt x="7" y="51"/>
                  <a:pt x="7" y="51"/>
                </a:cubicBezTo>
                <a:lnTo>
                  <a:pt x="22" y="7"/>
                </a:lnTo>
                <a:close/>
                <a:moveTo>
                  <a:pt x="34" y="84"/>
                </a:moveTo>
                <a:cubicBezTo>
                  <a:pt x="36" y="88"/>
                  <a:pt x="39" y="89"/>
                  <a:pt x="42" y="90"/>
                </a:cubicBezTo>
                <a:cubicBezTo>
                  <a:pt x="42" y="91"/>
                  <a:pt x="43" y="92"/>
                  <a:pt x="43" y="94"/>
                </a:cubicBezTo>
                <a:cubicBezTo>
                  <a:pt x="44" y="96"/>
                  <a:pt x="46" y="98"/>
                  <a:pt x="49" y="98"/>
                </a:cubicBezTo>
                <a:cubicBezTo>
                  <a:pt x="50" y="99"/>
                  <a:pt x="51" y="99"/>
                  <a:pt x="52" y="99"/>
                </a:cubicBezTo>
                <a:cubicBezTo>
                  <a:pt x="53" y="99"/>
                  <a:pt x="55" y="99"/>
                  <a:pt x="56" y="98"/>
                </a:cubicBezTo>
                <a:cubicBezTo>
                  <a:pt x="58" y="97"/>
                  <a:pt x="58" y="97"/>
                  <a:pt x="58" y="97"/>
                </a:cubicBezTo>
                <a:cubicBezTo>
                  <a:pt x="58" y="98"/>
                  <a:pt x="58" y="99"/>
                  <a:pt x="58" y="100"/>
                </a:cubicBezTo>
                <a:cubicBezTo>
                  <a:pt x="60" y="102"/>
                  <a:pt x="61" y="104"/>
                  <a:pt x="64" y="105"/>
                </a:cubicBezTo>
                <a:cubicBezTo>
                  <a:pt x="65" y="105"/>
                  <a:pt x="66" y="105"/>
                  <a:pt x="67" y="105"/>
                </a:cubicBezTo>
                <a:cubicBezTo>
                  <a:pt x="68" y="105"/>
                  <a:pt x="70" y="105"/>
                  <a:pt x="71" y="104"/>
                </a:cubicBezTo>
                <a:cubicBezTo>
                  <a:pt x="108" y="86"/>
                  <a:pt x="108" y="86"/>
                  <a:pt x="108" y="86"/>
                </a:cubicBezTo>
                <a:cubicBezTo>
                  <a:pt x="116" y="82"/>
                  <a:pt x="124" y="77"/>
                  <a:pt x="131" y="71"/>
                </a:cubicBezTo>
                <a:cubicBezTo>
                  <a:pt x="139" y="63"/>
                  <a:pt x="139" y="63"/>
                  <a:pt x="139" y="63"/>
                </a:cubicBezTo>
                <a:cubicBezTo>
                  <a:pt x="158" y="54"/>
                  <a:pt x="158" y="54"/>
                  <a:pt x="158" y="54"/>
                </a:cubicBezTo>
                <a:cubicBezTo>
                  <a:pt x="160" y="53"/>
                  <a:pt x="160" y="51"/>
                  <a:pt x="160" y="50"/>
                </a:cubicBezTo>
                <a:cubicBezTo>
                  <a:pt x="137" y="2"/>
                  <a:pt x="137" y="2"/>
                  <a:pt x="137" y="2"/>
                </a:cubicBezTo>
                <a:cubicBezTo>
                  <a:pt x="136" y="1"/>
                  <a:pt x="136" y="1"/>
                  <a:pt x="135" y="0"/>
                </a:cubicBezTo>
                <a:cubicBezTo>
                  <a:pt x="134" y="0"/>
                  <a:pt x="133" y="0"/>
                  <a:pt x="132" y="1"/>
                </a:cubicBezTo>
                <a:cubicBezTo>
                  <a:pt x="113" y="10"/>
                  <a:pt x="113" y="10"/>
                  <a:pt x="113" y="10"/>
                </a:cubicBezTo>
                <a:cubicBezTo>
                  <a:pt x="111" y="11"/>
                  <a:pt x="111" y="13"/>
                  <a:pt x="111" y="14"/>
                </a:cubicBezTo>
                <a:cubicBezTo>
                  <a:pt x="133" y="60"/>
                  <a:pt x="133" y="60"/>
                  <a:pt x="133" y="60"/>
                </a:cubicBezTo>
                <a:cubicBezTo>
                  <a:pt x="127" y="66"/>
                  <a:pt x="127" y="66"/>
                  <a:pt x="127" y="66"/>
                </a:cubicBezTo>
                <a:cubicBezTo>
                  <a:pt x="120" y="72"/>
                  <a:pt x="113" y="77"/>
                  <a:pt x="105" y="80"/>
                </a:cubicBezTo>
                <a:cubicBezTo>
                  <a:pt x="68" y="99"/>
                  <a:pt x="68" y="99"/>
                  <a:pt x="68" y="99"/>
                </a:cubicBezTo>
                <a:cubicBezTo>
                  <a:pt x="68" y="99"/>
                  <a:pt x="67" y="99"/>
                  <a:pt x="66" y="99"/>
                </a:cubicBezTo>
                <a:cubicBezTo>
                  <a:pt x="65" y="99"/>
                  <a:pt x="65" y="98"/>
                  <a:pt x="64" y="97"/>
                </a:cubicBezTo>
                <a:cubicBezTo>
                  <a:pt x="64" y="97"/>
                  <a:pt x="64" y="96"/>
                  <a:pt x="64" y="95"/>
                </a:cubicBezTo>
                <a:cubicBezTo>
                  <a:pt x="64" y="94"/>
                  <a:pt x="65" y="94"/>
                  <a:pt x="66" y="93"/>
                </a:cubicBezTo>
                <a:cubicBezTo>
                  <a:pt x="86" y="83"/>
                  <a:pt x="86" y="83"/>
                  <a:pt x="86" y="83"/>
                </a:cubicBezTo>
                <a:cubicBezTo>
                  <a:pt x="88" y="82"/>
                  <a:pt x="89" y="80"/>
                  <a:pt x="88" y="79"/>
                </a:cubicBezTo>
                <a:cubicBezTo>
                  <a:pt x="87" y="77"/>
                  <a:pt x="85" y="77"/>
                  <a:pt x="84" y="77"/>
                </a:cubicBezTo>
                <a:cubicBezTo>
                  <a:pt x="63" y="87"/>
                  <a:pt x="63" y="87"/>
                  <a:pt x="63" y="87"/>
                </a:cubicBezTo>
                <a:cubicBezTo>
                  <a:pt x="63" y="87"/>
                  <a:pt x="63" y="87"/>
                  <a:pt x="63" y="87"/>
                </a:cubicBezTo>
                <a:cubicBezTo>
                  <a:pt x="53" y="92"/>
                  <a:pt x="53" y="92"/>
                  <a:pt x="53" y="92"/>
                </a:cubicBezTo>
                <a:cubicBezTo>
                  <a:pt x="52" y="93"/>
                  <a:pt x="51" y="93"/>
                  <a:pt x="51" y="92"/>
                </a:cubicBezTo>
                <a:cubicBezTo>
                  <a:pt x="50" y="92"/>
                  <a:pt x="49" y="92"/>
                  <a:pt x="49" y="91"/>
                </a:cubicBezTo>
                <a:cubicBezTo>
                  <a:pt x="49" y="90"/>
                  <a:pt x="49" y="89"/>
                  <a:pt x="49" y="89"/>
                </a:cubicBezTo>
                <a:cubicBezTo>
                  <a:pt x="49" y="88"/>
                  <a:pt x="50" y="87"/>
                  <a:pt x="50" y="87"/>
                </a:cubicBezTo>
                <a:cubicBezTo>
                  <a:pt x="80" y="72"/>
                  <a:pt x="80" y="72"/>
                  <a:pt x="80" y="72"/>
                </a:cubicBezTo>
                <a:cubicBezTo>
                  <a:pt x="82" y="71"/>
                  <a:pt x="82" y="70"/>
                  <a:pt x="82" y="68"/>
                </a:cubicBezTo>
                <a:cubicBezTo>
                  <a:pt x="81" y="66"/>
                  <a:pt x="79" y="66"/>
                  <a:pt x="77" y="66"/>
                </a:cubicBezTo>
                <a:cubicBezTo>
                  <a:pt x="44" y="83"/>
                  <a:pt x="44" y="83"/>
                  <a:pt x="44" y="83"/>
                </a:cubicBezTo>
                <a:cubicBezTo>
                  <a:pt x="42" y="84"/>
                  <a:pt x="41" y="83"/>
                  <a:pt x="40" y="81"/>
                </a:cubicBezTo>
                <a:cubicBezTo>
                  <a:pt x="39" y="81"/>
                  <a:pt x="39" y="80"/>
                  <a:pt x="40" y="79"/>
                </a:cubicBezTo>
                <a:cubicBezTo>
                  <a:pt x="40" y="78"/>
                  <a:pt x="40" y="78"/>
                  <a:pt x="41" y="77"/>
                </a:cubicBezTo>
                <a:cubicBezTo>
                  <a:pt x="54" y="71"/>
                  <a:pt x="54" y="71"/>
                  <a:pt x="54" y="71"/>
                </a:cubicBezTo>
                <a:cubicBezTo>
                  <a:pt x="54" y="71"/>
                  <a:pt x="54" y="71"/>
                  <a:pt x="54" y="71"/>
                </a:cubicBezTo>
                <a:cubicBezTo>
                  <a:pt x="72" y="63"/>
                  <a:pt x="72" y="63"/>
                  <a:pt x="72" y="63"/>
                </a:cubicBezTo>
                <a:cubicBezTo>
                  <a:pt x="73" y="62"/>
                  <a:pt x="74" y="60"/>
                  <a:pt x="73" y="58"/>
                </a:cubicBezTo>
                <a:cubicBezTo>
                  <a:pt x="72" y="57"/>
                  <a:pt x="70" y="56"/>
                  <a:pt x="69" y="57"/>
                </a:cubicBezTo>
                <a:cubicBezTo>
                  <a:pt x="42" y="70"/>
                  <a:pt x="42" y="70"/>
                  <a:pt x="42" y="70"/>
                </a:cubicBezTo>
                <a:cubicBezTo>
                  <a:pt x="40" y="71"/>
                  <a:pt x="39" y="70"/>
                  <a:pt x="38" y="68"/>
                </a:cubicBezTo>
                <a:cubicBezTo>
                  <a:pt x="37" y="67"/>
                  <a:pt x="38" y="65"/>
                  <a:pt x="39" y="64"/>
                </a:cubicBezTo>
                <a:cubicBezTo>
                  <a:pt x="53" y="57"/>
                  <a:pt x="53" y="57"/>
                  <a:pt x="53" y="57"/>
                </a:cubicBezTo>
                <a:cubicBezTo>
                  <a:pt x="55" y="57"/>
                  <a:pt x="56" y="55"/>
                  <a:pt x="55" y="53"/>
                </a:cubicBezTo>
                <a:cubicBezTo>
                  <a:pt x="54" y="52"/>
                  <a:pt x="52" y="51"/>
                  <a:pt x="51" y="52"/>
                </a:cubicBezTo>
                <a:cubicBezTo>
                  <a:pt x="36" y="59"/>
                  <a:pt x="36" y="59"/>
                  <a:pt x="36" y="59"/>
                </a:cubicBezTo>
                <a:cubicBezTo>
                  <a:pt x="32" y="61"/>
                  <a:pt x="30" y="67"/>
                  <a:pt x="32" y="71"/>
                </a:cubicBezTo>
                <a:cubicBezTo>
                  <a:pt x="33" y="73"/>
                  <a:pt x="34" y="74"/>
                  <a:pt x="35" y="75"/>
                </a:cubicBezTo>
                <a:cubicBezTo>
                  <a:pt x="33" y="77"/>
                  <a:pt x="32" y="81"/>
                  <a:pt x="34" y="84"/>
                </a:cubicBezTo>
                <a:close/>
                <a:moveTo>
                  <a:pt x="119" y="15"/>
                </a:moveTo>
                <a:cubicBezTo>
                  <a:pt x="132" y="8"/>
                  <a:pt x="132" y="8"/>
                  <a:pt x="132" y="8"/>
                </a:cubicBezTo>
                <a:cubicBezTo>
                  <a:pt x="153" y="49"/>
                  <a:pt x="153" y="49"/>
                  <a:pt x="153" y="49"/>
                </a:cubicBezTo>
                <a:cubicBezTo>
                  <a:pt x="139" y="56"/>
                  <a:pt x="139" y="56"/>
                  <a:pt x="139" y="56"/>
                </a:cubicBezTo>
                <a:lnTo>
                  <a:pt x="119" y="15"/>
                </a:lnTo>
                <a:close/>
              </a:path>
            </a:pathLst>
          </a:custGeom>
          <a:solidFill>
            <a:srgbClr val="2C2F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" name="Freeform 20">
            <a:extLst>
              <a:ext uri="{FF2B5EF4-FFF2-40B4-BE49-F238E27FC236}">
                <a16:creationId xmlns:a16="http://schemas.microsoft.com/office/drawing/2014/main" xmlns="" id="{B052C247-235A-4A39-B7A9-07528F9A4A66}"/>
              </a:ext>
            </a:extLst>
          </p:cNvPr>
          <p:cNvSpPr>
            <a:spLocks noEditPoints="1"/>
          </p:cNvSpPr>
          <p:nvPr/>
        </p:nvSpPr>
        <p:spPr bwMode="auto">
          <a:xfrm>
            <a:off x="2952748" y="4396582"/>
            <a:ext cx="522288" cy="552450"/>
          </a:xfrm>
          <a:custGeom>
            <a:avLst/>
            <a:gdLst>
              <a:gd name="T0" fmla="*/ 62 w 152"/>
              <a:gd name="T1" fmla="*/ 83 h 160"/>
              <a:gd name="T2" fmla="*/ 84 w 152"/>
              <a:gd name="T3" fmla="*/ 87 h 160"/>
              <a:gd name="T4" fmla="*/ 116 w 152"/>
              <a:gd name="T5" fmla="*/ 83 h 160"/>
              <a:gd name="T6" fmla="*/ 116 w 152"/>
              <a:gd name="T7" fmla="*/ 76 h 160"/>
              <a:gd name="T8" fmla="*/ 84 w 152"/>
              <a:gd name="T9" fmla="*/ 80 h 160"/>
              <a:gd name="T10" fmla="*/ 84 w 152"/>
              <a:gd name="T11" fmla="*/ 81 h 160"/>
              <a:gd name="T12" fmla="*/ 68 w 152"/>
              <a:gd name="T13" fmla="*/ 80 h 160"/>
              <a:gd name="T14" fmla="*/ 65 w 152"/>
              <a:gd name="T15" fmla="*/ 76 h 160"/>
              <a:gd name="T16" fmla="*/ 33 w 152"/>
              <a:gd name="T17" fmla="*/ 80 h 160"/>
              <a:gd name="T18" fmla="*/ 12 w 152"/>
              <a:gd name="T19" fmla="*/ 9 h 160"/>
              <a:gd name="T20" fmla="*/ 5 w 152"/>
              <a:gd name="T21" fmla="*/ 79 h 160"/>
              <a:gd name="T22" fmla="*/ 1 w 152"/>
              <a:gd name="T23" fmla="*/ 89 h 160"/>
              <a:gd name="T24" fmla="*/ 137 w 152"/>
              <a:gd name="T25" fmla="*/ 103 h 160"/>
              <a:gd name="T26" fmla="*/ 151 w 152"/>
              <a:gd name="T27" fmla="*/ 82 h 160"/>
              <a:gd name="T28" fmla="*/ 140 w 152"/>
              <a:gd name="T29" fmla="*/ 79 h 160"/>
              <a:gd name="T30" fmla="*/ 140 w 152"/>
              <a:gd name="T31" fmla="*/ 9 h 160"/>
              <a:gd name="T32" fmla="*/ 22 w 152"/>
              <a:gd name="T33" fmla="*/ 0 h 160"/>
              <a:gd name="T34" fmla="*/ 134 w 152"/>
              <a:gd name="T35" fmla="*/ 10 h 160"/>
              <a:gd name="T36" fmla="*/ 137 w 152"/>
              <a:gd name="T37" fmla="*/ 85 h 160"/>
              <a:gd name="T38" fmla="*/ 145 w 152"/>
              <a:gd name="T39" fmla="*/ 89 h 160"/>
              <a:gd name="T40" fmla="*/ 15 w 152"/>
              <a:gd name="T41" fmla="*/ 97 h 160"/>
              <a:gd name="T42" fmla="*/ 8 w 152"/>
              <a:gd name="T43" fmla="*/ 85 h 160"/>
              <a:gd name="T44" fmla="*/ 19 w 152"/>
              <a:gd name="T45" fmla="*/ 82 h 160"/>
              <a:gd name="T46" fmla="*/ 22 w 152"/>
              <a:gd name="T47" fmla="*/ 6 h 160"/>
              <a:gd name="T48" fmla="*/ 134 w 152"/>
              <a:gd name="T49" fmla="*/ 10 h 160"/>
              <a:gd name="T50" fmla="*/ 91 w 152"/>
              <a:gd name="T51" fmla="*/ 141 h 160"/>
              <a:gd name="T52" fmla="*/ 79 w 152"/>
              <a:gd name="T53" fmla="*/ 116 h 160"/>
              <a:gd name="T54" fmla="*/ 73 w 152"/>
              <a:gd name="T55" fmla="*/ 116 h 160"/>
              <a:gd name="T56" fmla="*/ 61 w 152"/>
              <a:gd name="T57" fmla="*/ 141 h 160"/>
              <a:gd name="T58" fmla="*/ 0 w 152"/>
              <a:gd name="T59" fmla="*/ 145 h 160"/>
              <a:gd name="T60" fmla="*/ 61 w 152"/>
              <a:gd name="T61" fmla="*/ 148 h 160"/>
              <a:gd name="T62" fmla="*/ 91 w 152"/>
              <a:gd name="T63" fmla="*/ 148 h 160"/>
              <a:gd name="T64" fmla="*/ 152 w 152"/>
              <a:gd name="T65" fmla="*/ 145 h 160"/>
              <a:gd name="T66" fmla="*/ 76 w 152"/>
              <a:gd name="T67" fmla="*/ 154 h 160"/>
              <a:gd name="T68" fmla="*/ 76 w 152"/>
              <a:gd name="T69" fmla="*/ 136 h 160"/>
              <a:gd name="T70" fmla="*/ 76 w 152"/>
              <a:gd name="T71" fmla="*/ 154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52" h="160">
                <a:moveTo>
                  <a:pt x="36" y="83"/>
                </a:moveTo>
                <a:cubicBezTo>
                  <a:pt x="62" y="83"/>
                  <a:pt x="62" y="83"/>
                  <a:pt x="62" y="83"/>
                </a:cubicBezTo>
                <a:cubicBezTo>
                  <a:pt x="63" y="85"/>
                  <a:pt x="66" y="87"/>
                  <a:pt x="68" y="87"/>
                </a:cubicBezTo>
                <a:cubicBezTo>
                  <a:pt x="84" y="87"/>
                  <a:pt x="84" y="87"/>
                  <a:pt x="84" y="87"/>
                </a:cubicBezTo>
                <a:cubicBezTo>
                  <a:pt x="87" y="87"/>
                  <a:pt x="89" y="85"/>
                  <a:pt x="90" y="83"/>
                </a:cubicBezTo>
                <a:cubicBezTo>
                  <a:pt x="116" y="83"/>
                  <a:pt x="116" y="83"/>
                  <a:pt x="116" y="83"/>
                </a:cubicBezTo>
                <a:cubicBezTo>
                  <a:pt x="118" y="83"/>
                  <a:pt x="119" y="81"/>
                  <a:pt x="119" y="80"/>
                </a:cubicBezTo>
                <a:cubicBezTo>
                  <a:pt x="119" y="78"/>
                  <a:pt x="118" y="76"/>
                  <a:pt x="116" y="76"/>
                </a:cubicBezTo>
                <a:cubicBezTo>
                  <a:pt x="87" y="76"/>
                  <a:pt x="87" y="76"/>
                  <a:pt x="87" y="76"/>
                </a:cubicBezTo>
                <a:cubicBezTo>
                  <a:pt x="85" y="76"/>
                  <a:pt x="84" y="78"/>
                  <a:pt x="84" y="80"/>
                </a:cubicBezTo>
                <a:cubicBezTo>
                  <a:pt x="84" y="80"/>
                  <a:pt x="84" y="80"/>
                  <a:pt x="84" y="80"/>
                </a:cubicBezTo>
                <a:cubicBezTo>
                  <a:pt x="84" y="81"/>
                  <a:pt x="84" y="81"/>
                  <a:pt x="84" y="81"/>
                </a:cubicBezTo>
                <a:cubicBezTo>
                  <a:pt x="69" y="81"/>
                  <a:pt x="69" y="81"/>
                  <a:pt x="69" y="81"/>
                </a:cubicBezTo>
                <a:cubicBezTo>
                  <a:pt x="68" y="81"/>
                  <a:pt x="68" y="81"/>
                  <a:pt x="68" y="80"/>
                </a:cubicBezTo>
                <a:cubicBezTo>
                  <a:pt x="68" y="80"/>
                  <a:pt x="68" y="80"/>
                  <a:pt x="68" y="80"/>
                </a:cubicBezTo>
                <a:cubicBezTo>
                  <a:pt x="68" y="78"/>
                  <a:pt x="67" y="76"/>
                  <a:pt x="65" y="76"/>
                </a:cubicBezTo>
                <a:cubicBezTo>
                  <a:pt x="36" y="76"/>
                  <a:pt x="36" y="76"/>
                  <a:pt x="36" y="76"/>
                </a:cubicBezTo>
                <a:cubicBezTo>
                  <a:pt x="35" y="76"/>
                  <a:pt x="33" y="78"/>
                  <a:pt x="33" y="80"/>
                </a:cubicBezTo>
                <a:cubicBezTo>
                  <a:pt x="33" y="81"/>
                  <a:pt x="35" y="83"/>
                  <a:pt x="36" y="83"/>
                </a:cubicBezTo>
                <a:close/>
                <a:moveTo>
                  <a:pt x="12" y="9"/>
                </a:moveTo>
                <a:cubicBezTo>
                  <a:pt x="12" y="79"/>
                  <a:pt x="12" y="79"/>
                  <a:pt x="12" y="79"/>
                </a:cubicBezTo>
                <a:cubicBezTo>
                  <a:pt x="5" y="79"/>
                  <a:pt x="5" y="79"/>
                  <a:pt x="5" y="79"/>
                </a:cubicBezTo>
                <a:cubicBezTo>
                  <a:pt x="3" y="79"/>
                  <a:pt x="1" y="80"/>
                  <a:pt x="1" y="82"/>
                </a:cubicBezTo>
                <a:cubicBezTo>
                  <a:pt x="1" y="89"/>
                  <a:pt x="1" y="89"/>
                  <a:pt x="1" y="89"/>
                </a:cubicBezTo>
                <a:cubicBezTo>
                  <a:pt x="1" y="97"/>
                  <a:pt x="8" y="103"/>
                  <a:pt x="15" y="103"/>
                </a:cubicBezTo>
                <a:cubicBezTo>
                  <a:pt x="137" y="103"/>
                  <a:pt x="137" y="103"/>
                  <a:pt x="137" y="103"/>
                </a:cubicBezTo>
                <a:cubicBezTo>
                  <a:pt x="145" y="103"/>
                  <a:pt x="151" y="97"/>
                  <a:pt x="151" y="89"/>
                </a:cubicBezTo>
                <a:cubicBezTo>
                  <a:pt x="151" y="82"/>
                  <a:pt x="151" y="82"/>
                  <a:pt x="151" y="82"/>
                </a:cubicBezTo>
                <a:cubicBezTo>
                  <a:pt x="151" y="80"/>
                  <a:pt x="150" y="79"/>
                  <a:pt x="148" y="79"/>
                </a:cubicBezTo>
                <a:cubicBezTo>
                  <a:pt x="140" y="79"/>
                  <a:pt x="140" y="79"/>
                  <a:pt x="140" y="79"/>
                </a:cubicBezTo>
                <a:cubicBezTo>
                  <a:pt x="140" y="9"/>
                  <a:pt x="140" y="9"/>
                  <a:pt x="140" y="9"/>
                </a:cubicBezTo>
                <a:cubicBezTo>
                  <a:pt x="140" y="9"/>
                  <a:pt x="140" y="9"/>
                  <a:pt x="140" y="9"/>
                </a:cubicBezTo>
                <a:cubicBezTo>
                  <a:pt x="140" y="4"/>
                  <a:pt x="135" y="0"/>
                  <a:pt x="130" y="0"/>
                </a:cubicBezTo>
                <a:cubicBezTo>
                  <a:pt x="22" y="0"/>
                  <a:pt x="22" y="0"/>
                  <a:pt x="22" y="0"/>
                </a:cubicBezTo>
                <a:cubicBezTo>
                  <a:pt x="16" y="0"/>
                  <a:pt x="12" y="4"/>
                  <a:pt x="12" y="9"/>
                </a:cubicBezTo>
                <a:close/>
                <a:moveTo>
                  <a:pt x="134" y="10"/>
                </a:moveTo>
                <a:cubicBezTo>
                  <a:pt x="134" y="82"/>
                  <a:pt x="134" y="82"/>
                  <a:pt x="134" y="82"/>
                </a:cubicBezTo>
                <a:cubicBezTo>
                  <a:pt x="134" y="84"/>
                  <a:pt x="135" y="85"/>
                  <a:pt x="137" y="85"/>
                </a:cubicBezTo>
                <a:cubicBezTo>
                  <a:pt x="145" y="85"/>
                  <a:pt x="145" y="85"/>
                  <a:pt x="145" y="85"/>
                </a:cubicBezTo>
                <a:cubicBezTo>
                  <a:pt x="145" y="89"/>
                  <a:pt x="145" y="89"/>
                  <a:pt x="145" y="89"/>
                </a:cubicBezTo>
                <a:cubicBezTo>
                  <a:pt x="145" y="93"/>
                  <a:pt x="141" y="97"/>
                  <a:pt x="137" y="97"/>
                </a:cubicBezTo>
                <a:cubicBezTo>
                  <a:pt x="15" y="97"/>
                  <a:pt x="15" y="97"/>
                  <a:pt x="15" y="97"/>
                </a:cubicBezTo>
                <a:cubicBezTo>
                  <a:pt x="11" y="97"/>
                  <a:pt x="8" y="93"/>
                  <a:pt x="8" y="89"/>
                </a:cubicBezTo>
                <a:cubicBezTo>
                  <a:pt x="8" y="85"/>
                  <a:pt x="8" y="85"/>
                  <a:pt x="8" y="85"/>
                </a:cubicBezTo>
                <a:cubicBezTo>
                  <a:pt x="15" y="85"/>
                  <a:pt x="15" y="85"/>
                  <a:pt x="15" y="85"/>
                </a:cubicBezTo>
                <a:cubicBezTo>
                  <a:pt x="17" y="85"/>
                  <a:pt x="19" y="84"/>
                  <a:pt x="19" y="82"/>
                </a:cubicBezTo>
                <a:cubicBezTo>
                  <a:pt x="19" y="9"/>
                  <a:pt x="19" y="9"/>
                  <a:pt x="19" y="9"/>
                </a:cubicBezTo>
                <a:cubicBezTo>
                  <a:pt x="19" y="8"/>
                  <a:pt x="20" y="6"/>
                  <a:pt x="22" y="6"/>
                </a:cubicBezTo>
                <a:cubicBezTo>
                  <a:pt x="130" y="6"/>
                  <a:pt x="130" y="6"/>
                  <a:pt x="130" y="6"/>
                </a:cubicBezTo>
                <a:cubicBezTo>
                  <a:pt x="132" y="6"/>
                  <a:pt x="133" y="8"/>
                  <a:pt x="134" y="10"/>
                </a:cubicBezTo>
                <a:close/>
                <a:moveTo>
                  <a:pt x="149" y="141"/>
                </a:moveTo>
                <a:cubicBezTo>
                  <a:pt x="91" y="141"/>
                  <a:pt x="91" y="141"/>
                  <a:pt x="91" y="141"/>
                </a:cubicBezTo>
                <a:cubicBezTo>
                  <a:pt x="90" y="136"/>
                  <a:pt x="85" y="131"/>
                  <a:pt x="79" y="130"/>
                </a:cubicBezTo>
                <a:cubicBezTo>
                  <a:pt x="79" y="116"/>
                  <a:pt x="79" y="116"/>
                  <a:pt x="79" y="116"/>
                </a:cubicBezTo>
                <a:cubicBezTo>
                  <a:pt x="79" y="114"/>
                  <a:pt x="78" y="113"/>
                  <a:pt x="76" y="113"/>
                </a:cubicBezTo>
                <a:cubicBezTo>
                  <a:pt x="74" y="113"/>
                  <a:pt x="73" y="114"/>
                  <a:pt x="73" y="116"/>
                </a:cubicBezTo>
                <a:cubicBezTo>
                  <a:pt x="73" y="130"/>
                  <a:pt x="73" y="130"/>
                  <a:pt x="73" y="130"/>
                </a:cubicBezTo>
                <a:cubicBezTo>
                  <a:pt x="67" y="131"/>
                  <a:pt x="62" y="136"/>
                  <a:pt x="61" y="141"/>
                </a:cubicBezTo>
                <a:cubicBezTo>
                  <a:pt x="3" y="141"/>
                  <a:pt x="3" y="141"/>
                  <a:pt x="3" y="141"/>
                </a:cubicBezTo>
                <a:cubicBezTo>
                  <a:pt x="1" y="141"/>
                  <a:pt x="0" y="143"/>
                  <a:pt x="0" y="145"/>
                </a:cubicBezTo>
                <a:cubicBezTo>
                  <a:pt x="0" y="146"/>
                  <a:pt x="1" y="148"/>
                  <a:pt x="3" y="148"/>
                </a:cubicBezTo>
                <a:cubicBezTo>
                  <a:pt x="61" y="148"/>
                  <a:pt x="61" y="148"/>
                  <a:pt x="61" y="148"/>
                </a:cubicBezTo>
                <a:cubicBezTo>
                  <a:pt x="63" y="155"/>
                  <a:pt x="69" y="160"/>
                  <a:pt x="76" y="160"/>
                </a:cubicBezTo>
                <a:cubicBezTo>
                  <a:pt x="84" y="160"/>
                  <a:pt x="90" y="155"/>
                  <a:pt x="91" y="148"/>
                </a:cubicBezTo>
                <a:cubicBezTo>
                  <a:pt x="149" y="148"/>
                  <a:pt x="149" y="148"/>
                  <a:pt x="149" y="148"/>
                </a:cubicBezTo>
                <a:cubicBezTo>
                  <a:pt x="151" y="148"/>
                  <a:pt x="152" y="146"/>
                  <a:pt x="152" y="145"/>
                </a:cubicBezTo>
                <a:cubicBezTo>
                  <a:pt x="152" y="143"/>
                  <a:pt x="151" y="141"/>
                  <a:pt x="149" y="141"/>
                </a:cubicBezTo>
                <a:close/>
                <a:moveTo>
                  <a:pt x="76" y="154"/>
                </a:moveTo>
                <a:cubicBezTo>
                  <a:pt x="71" y="154"/>
                  <a:pt x="67" y="150"/>
                  <a:pt x="67" y="145"/>
                </a:cubicBezTo>
                <a:cubicBezTo>
                  <a:pt x="67" y="140"/>
                  <a:pt x="71" y="136"/>
                  <a:pt x="76" y="136"/>
                </a:cubicBezTo>
                <a:cubicBezTo>
                  <a:pt x="81" y="136"/>
                  <a:pt x="85" y="140"/>
                  <a:pt x="85" y="145"/>
                </a:cubicBezTo>
                <a:cubicBezTo>
                  <a:pt x="85" y="150"/>
                  <a:pt x="81" y="154"/>
                  <a:pt x="76" y="154"/>
                </a:cubicBezTo>
                <a:close/>
              </a:path>
            </a:pathLst>
          </a:custGeom>
          <a:solidFill>
            <a:srgbClr val="2C2F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2" name="Freeform 21">
            <a:extLst>
              <a:ext uri="{FF2B5EF4-FFF2-40B4-BE49-F238E27FC236}">
                <a16:creationId xmlns:a16="http://schemas.microsoft.com/office/drawing/2014/main" xmlns="" id="{1D85BFA8-84AA-45D1-A3B1-C4918A9E8E34}"/>
              </a:ext>
            </a:extLst>
          </p:cNvPr>
          <p:cNvSpPr>
            <a:spLocks noEditPoints="1"/>
          </p:cNvSpPr>
          <p:nvPr/>
        </p:nvSpPr>
        <p:spPr bwMode="auto">
          <a:xfrm>
            <a:off x="2940048" y="5087144"/>
            <a:ext cx="547688" cy="415925"/>
          </a:xfrm>
          <a:custGeom>
            <a:avLst/>
            <a:gdLst>
              <a:gd name="T0" fmla="*/ 15 w 160"/>
              <a:gd name="T1" fmla="*/ 85 h 120"/>
              <a:gd name="T2" fmla="*/ 0 w 160"/>
              <a:gd name="T3" fmla="*/ 118 h 120"/>
              <a:gd name="T4" fmla="*/ 157 w 160"/>
              <a:gd name="T5" fmla="*/ 120 h 120"/>
              <a:gd name="T6" fmla="*/ 160 w 160"/>
              <a:gd name="T7" fmla="*/ 116 h 120"/>
              <a:gd name="T8" fmla="*/ 145 w 160"/>
              <a:gd name="T9" fmla="*/ 85 h 120"/>
              <a:gd name="T10" fmla="*/ 141 w 160"/>
              <a:gd name="T11" fmla="*/ 0 h 120"/>
              <a:gd name="T12" fmla="*/ 15 w 160"/>
              <a:gd name="T13" fmla="*/ 3 h 120"/>
              <a:gd name="T14" fmla="*/ 62 w 160"/>
              <a:gd name="T15" fmla="*/ 108 h 120"/>
              <a:gd name="T16" fmla="*/ 99 w 160"/>
              <a:gd name="T17" fmla="*/ 112 h 120"/>
              <a:gd name="T18" fmla="*/ 22 w 160"/>
              <a:gd name="T19" fmla="*/ 6 h 120"/>
              <a:gd name="T20" fmla="*/ 138 w 160"/>
              <a:gd name="T21" fmla="*/ 82 h 120"/>
              <a:gd name="T22" fmla="*/ 22 w 160"/>
              <a:gd name="T23" fmla="*/ 6 h 120"/>
              <a:gd name="T24" fmla="*/ 152 w 160"/>
              <a:gd name="T25" fmla="*/ 113 h 120"/>
              <a:gd name="T26" fmla="*/ 103 w 160"/>
              <a:gd name="T27" fmla="*/ 104 h 120"/>
              <a:gd name="T28" fmla="*/ 60 w 160"/>
              <a:gd name="T29" fmla="*/ 102 h 120"/>
              <a:gd name="T30" fmla="*/ 53 w 160"/>
              <a:gd name="T31" fmla="*/ 113 h 120"/>
              <a:gd name="T32" fmla="*/ 21 w 160"/>
              <a:gd name="T33" fmla="*/ 88 h 120"/>
              <a:gd name="T34" fmla="*/ 84 w 160"/>
              <a:gd name="T35" fmla="*/ 41 h 120"/>
              <a:gd name="T36" fmla="*/ 71 w 160"/>
              <a:gd name="T37" fmla="*/ 36 h 120"/>
              <a:gd name="T38" fmla="*/ 89 w 160"/>
              <a:gd name="T39" fmla="*/ 31 h 120"/>
              <a:gd name="T40" fmla="*/ 89 w 160"/>
              <a:gd name="T41" fmla="*/ 25 h 120"/>
              <a:gd name="T42" fmla="*/ 83 w 160"/>
              <a:gd name="T43" fmla="*/ 20 h 120"/>
              <a:gd name="T44" fmla="*/ 77 w 160"/>
              <a:gd name="T45" fmla="*/ 20 h 120"/>
              <a:gd name="T46" fmla="*/ 76 w 160"/>
              <a:gd name="T47" fmla="*/ 25 h 120"/>
              <a:gd name="T48" fmla="*/ 76 w 160"/>
              <a:gd name="T49" fmla="*/ 47 h 120"/>
              <a:gd name="T50" fmla="*/ 89 w 160"/>
              <a:gd name="T51" fmla="*/ 52 h 120"/>
              <a:gd name="T52" fmla="*/ 70 w 160"/>
              <a:gd name="T53" fmla="*/ 57 h 120"/>
              <a:gd name="T54" fmla="*/ 70 w 160"/>
              <a:gd name="T55" fmla="*/ 64 h 120"/>
              <a:gd name="T56" fmla="*/ 77 w 160"/>
              <a:gd name="T57" fmla="*/ 68 h 120"/>
              <a:gd name="T58" fmla="*/ 83 w 160"/>
              <a:gd name="T59" fmla="*/ 68 h 120"/>
              <a:gd name="T60" fmla="*/ 84 w 160"/>
              <a:gd name="T61" fmla="*/ 64 h 120"/>
              <a:gd name="T62" fmla="*/ 84 w 160"/>
              <a:gd name="T63" fmla="*/ 41 h 1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60" h="120">
                <a:moveTo>
                  <a:pt x="15" y="3"/>
                </a:moveTo>
                <a:cubicBezTo>
                  <a:pt x="15" y="85"/>
                  <a:pt x="15" y="85"/>
                  <a:pt x="15" y="85"/>
                </a:cubicBezTo>
                <a:cubicBezTo>
                  <a:pt x="0" y="115"/>
                  <a:pt x="0" y="115"/>
                  <a:pt x="0" y="115"/>
                </a:cubicBezTo>
                <a:cubicBezTo>
                  <a:pt x="0" y="116"/>
                  <a:pt x="0" y="117"/>
                  <a:pt x="0" y="118"/>
                </a:cubicBezTo>
                <a:cubicBezTo>
                  <a:pt x="1" y="119"/>
                  <a:pt x="2" y="120"/>
                  <a:pt x="3" y="120"/>
                </a:cubicBezTo>
                <a:cubicBezTo>
                  <a:pt x="157" y="120"/>
                  <a:pt x="157" y="120"/>
                  <a:pt x="157" y="120"/>
                </a:cubicBezTo>
                <a:cubicBezTo>
                  <a:pt x="157" y="120"/>
                  <a:pt x="157" y="120"/>
                  <a:pt x="157" y="120"/>
                </a:cubicBezTo>
                <a:cubicBezTo>
                  <a:pt x="159" y="120"/>
                  <a:pt x="160" y="118"/>
                  <a:pt x="160" y="116"/>
                </a:cubicBezTo>
                <a:cubicBezTo>
                  <a:pt x="160" y="116"/>
                  <a:pt x="160" y="115"/>
                  <a:pt x="160" y="115"/>
                </a:cubicBezTo>
                <a:cubicBezTo>
                  <a:pt x="145" y="85"/>
                  <a:pt x="145" y="85"/>
                  <a:pt x="145" y="85"/>
                </a:cubicBezTo>
                <a:cubicBezTo>
                  <a:pt x="145" y="3"/>
                  <a:pt x="145" y="3"/>
                  <a:pt x="145" y="3"/>
                </a:cubicBezTo>
                <a:cubicBezTo>
                  <a:pt x="145" y="1"/>
                  <a:pt x="143" y="0"/>
                  <a:pt x="141" y="0"/>
                </a:cubicBezTo>
                <a:cubicBezTo>
                  <a:pt x="19" y="0"/>
                  <a:pt x="19" y="0"/>
                  <a:pt x="19" y="0"/>
                </a:cubicBezTo>
                <a:cubicBezTo>
                  <a:pt x="17" y="0"/>
                  <a:pt x="15" y="1"/>
                  <a:pt x="15" y="3"/>
                </a:cubicBezTo>
                <a:close/>
                <a:moveTo>
                  <a:pt x="61" y="112"/>
                </a:moveTo>
                <a:cubicBezTo>
                  <a:pt x="62" y="108"/>
                  <a:pt x="62" y="108"/>
                  <a:pt x="62" y="108"/>
                </a:cubicBezTo>
                <a:cubicBezTo>
                  <a:pt x="98" y="108"/>
                  <a:pt x="98" y="108"/>
                  <a:pt x="98" y="108"/>
                </a:cubicBezTo>
                <a:cubicBezTo>
                  <a:pt x="99" y="112"/>
                  <a:pt x="99" y="112"/>
                  <a:pt x="99" y="112"/>
                </a:cubicBezTo>
                <a:lnTo>
                  <a:pt x="61" y="112"/>
                </a:lnTo>
                <a:close/>
                <a:moveTo>
                  <a:pt x="22" y="6"/>
                </a:moveTo>
                <a:cubicBezTo>
                  <a:pt x="138" y="6"/>
                  <a:pt x="138" y="6"/>
                  <a:pt x="138" y="6"/>
                </a:cubicBezTo>
                <a:cubicBezTo>
                  <a:pt x="138" y="82"/>
                  <a:pt x="138" y="82"/>
                  <a:pt x="138" y="82"/>
                </a:cubicBezTo>
                <a:cubicBezTo>
                  <a:pt x="22" y="82"/>
                  <a:pt x="22" y="82"/>
                  <a:pt x="22" y="82"/>
                </a:cubicBezTo>
                <a:cubicBezTo>
                  <a:pt x="22" y="6"/>
                  <a:pt x="22" y="6"/>
                  <a:pt x="22" y="6"/>
                </a:cubicBezTo>
                <a:close/>
                <a:moveTo>
                  <a:pt x="139" y="88"/>
                </a:moveTo>
                <a:cubicBezTo>
                  <a:pt x="152" y="113"/>
                  <a:pt x="152" y="113"/>
                  <a:pt x="152" y="113"/>
                </a:cubicBezTo>
                <a:cubicBezTo>
                  <a:pt x="107" y="113"/>
                  <a:pt x="107" y="113"/>
                  <a:pt x="107" y="113"/>
                </a:cubicBezTo>
                <a:cubicBezTo>
                  <a:pt x="103" y="104"/>
                  <a:pt x="103" y="104"/>
                  <a:pt x="103" y="104"/>
                </a:cubicBezTo>
                <a:cubicBezTo>
                  <a:pt x="102" y="103"/>
                  <a:pt x="101" y="102"/>
                  <a:pt x="100" y="102"/>
                </a:cubicBezTo>
                <a:cubicBezTo>
                  <a:pt x="60" y="102"/>
                  <a:pt x="60" y="102"/>
                  <a:pt x="60" y="102"/>
                </a:cubicBezTo>
                <a:cubicBezTo>
                  <a:pt x="59" y="102"/>
                  <a:pt x="58" y="103"/>
                  <a:pt x="58" y="104"/>
                </a:cubicBezTo>
                <a:cubicBezTo>
                  <a:pt x="53" y="113"/>
                  <a:pt x="53" y="113"/>
                  <a:pt x="53" y="113"/>
                </a:cubicBezTo>
                <a:cubicBezTo>
                  <a:pt x="9" y="113"/>
                  <a:pt x="9" y="113"/>
                  <a:pt x="9" y="113"/>
                </a:cubicBezTo>
                <a:cubicBezTo>
                  <a:pt x="21" y="88"/>
                  <a:pt x="21" y="88"/>
                  <a:pt x="21" y="88"/>
                </a:cubicBezTo>
                <a:lnTo>
                  <a:pt x="139" y="88"/>
                </a:lnTo>
                <a:close/>
                <a:moveTo>
                  <a:pt x="84" y="41"/>
                </a:moveTo>
                <a:cubicBezTo>
                  <a:pt x="76" y="41"/>
                  <a:pt x="76" y="41"/>
                  <a:pt x="76" y="41"/>
                </a:cubicBezTo>
                <a:cubicBezTo>
                  <a:pt x="74" y="41"/>
                  <a:pt x="71" y="39"/>
                  <a:pt x="71" y="36"/>
                </a:cubicBezTo>
                <a:cubicBezTo>
                  <a:pt x="71" y="33"/>
                  <a:pt x="74" y="31"/>
                  <a:pt x="76" y="31"/>
                </a:cubicBezTo>
                <a:cubicBezTo>
                  <a:pt x="89" y="31"/>
                  <a:pt x="89" y="31"/>
                  <a:pt x="89" y="31"/>
                </a:cubicBezTo>
                <a:cubicBezTo>
                  <a:pt x="91" y="31"/>
                  <a:pt x="93" y="30"/>
                  <a:pt x="93" y="28"/>
                </a:cubicBezTo>
                <a:cubicBezTo>
                  <a:pt x="93" y="26"/>
                  <a:pt x="91" y="25"/>
                  <a:pt x="89" y="25"/>
                </a:cubicBezTo>
                <a:cubicBezTo>
                  <a:pt x="83" y="25"/>
                  <a:pt x="83" y="25"/>
                  <a:pt x="83" y="25"/>
                </a:cubicBezTo>
                <a:cubicBezTo>
                  <a:pt x="83" y="20"/>
                  <a:pt x="83" y="20"/>
                  <a:pt x="83" y="20"/>
                </a:cubicBezTo>
                <a:cubicBezTo>
                  <a:pt x="83" y="18"/>
                  <a:pt x="82" y="17"/>
                  <a:pt x="80" y="17"/>
                </a:cubicBezTo>
                <a:cubicBezTo>
                  <a:pt x="78" y="17"/>
                  <a:pt x="77" y="18"/>
                  <a:pt x="77" y="20"/>
                </a:cubicBezTo>
                <a:cubicBezTo>
                  <a:pt x="77" y="25"/>
                  <a:pt x="77" y="25"/>
                  <a:pt x="77" y="25"/>
                </a:cubicBezTo>
                <a:cubicBezTo>
                  <a:pt x="76" y="25"/>
                  <a:pt x="76" y="25"/>
                  <a:pt x="76" y="25"/>
                </a:cubicBezTo>
                <a:cubicBezTo>
                  <a:pt x="70" y="25"/>
                  <a:pt x="65" y="30"/>
                  <a:pt x="65" y="36"/>
                </a:cubicBezTo>
                <a:cubicBezTo>
                  <a:pt x="65" y="42"/>
                  <a:pt x="70" y="47"/>
                  <a:pt x="76" y="47"/>
                </a:cubicBezTo>
                <a:cubicBezTo>
                  <a:pt x="84" y="47"/>
                  <a:pt x="84" y="47"/>
                  <a:pt x="84" y="47"/>
                </a:cubicBezTo>
                <a:cubicBezTo>
                  <a:pt x="86" y="47"/>
                  <a:pt x="89" y="50"/>
                  <a:pt x="89" y="52"/>
                </a:cubicBezTo>
                <a:cubicBezTo>
                  <a:pt x="89" y="55"/>
                  <a:pt x="86" y="57"/>
                  <a:pt x="84" y="57"/>
                </a:cubicBezTo>
                <a:cubicBezTo>
                  <a:pt x="70" y="57"/>
                  <a:pt x="70" y="57"/>
                  <a:pt x="70" y="57"/>
                </a:cubicBezTo>
                <a:cubicBezTo>
                  <a:pt x="69" y="57"/>
                  <a:pt x="67" y="59"/>
                  <a:pt x="67" y="61"/>
                </a:cubicBezTo>
                <a:cubicBezTo>
                  <a:pt x="67" y="62"/>
                  <a:pt x="69" y="64"/>
                  <a:pt x="70" y="64"/>
                </a:cubicBezTo>
                <a:cubicBezTo>
                  <a:pt x="77" y="64"/>
                  <a:pt x="77" y="64"/>
                  <a:pt x="77" y="64"/>
                </a:cubicBezTo>
                <a:cubicBezTo>
                  <a:pt x="77" y="68"/>
                  <a:pt x="77" y="68"/>
                  <a:pt x="77" y="68"/>
                </a:cubicBezTo>
                <a:cubicBezTo>
                  <a:pt x="77" y="70"/>
                  <a:pt x="78" y="72"/>
                  <a:pt x="80" y="72"/>
                </a:cubicBezTo>
                <a:cubicBezTo>
                  <a:pt x="82" y="72"/>
                  <a:pt x="83" y="70"/>
                  <a:pt x="83" y="68"/>
                </a:cubicBezTo>
                <a:cubicBezTo>
                  <a:pt x="83" y="64"/>
                  <a:pt x="83" y="64"/>
                  <a:pt x="83" y="64"/>
                </a:cubicBezTo>
                <a:cubicBezTo>
                  <a:pt x="84" y="64"/>
                  <a:pt x="84" y="64"/>
                  <a:pt x="84" y="64"/>
                </a:cubicBezTo>
                <a:cubicBezTo>
                  <a:pt x="90" y="64"/>
                  <a:pt x="95" y="59"/>
                  <a:pt x="95" y="52"/>
                </a:cubicBezTo>
                <a:cubicBezTo>
                  <a:pt x="95" y="46"/>
                  <a:pt x="90" y="41"/>
                  <a:pt x="84" y="41"/>
                </a:cubicBezTo>
                <a:close/>
              </a:path>
            </a:pathLst>
          </a:custGeom>
          <a:solidFill>
            <a:srgbClr val="2C2F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" name="Freeform 22">
            <a:extLst>
              <a:ext uri="{FF2B5EF4-FFF2-40B4-BE49-F238E27FC236}">
                <a16:creationId xmlns:a16="http://schemas.microsoft.com/office/drawing/2014/main" xmlns="" id="{75A198EE-7DC7-4567-B776-247C61A0EB7A}"/>
              </a:ext>
            </a:extLst>
          </p:cNvPr>
          <p:cNvSpPr>
            <a:spLocks noEditPoints="1"/>
          </p:cNvSpPr>
          <p:nvPr/>
        </p:nvSpPr>
        <p:spPr bwMode="auto">
          <a:xfrm>
            <a:off x="2940048" y="5682457"/>
            <a:ext cx="547688" cy="458788"/>
          </a:xfrm>
          <a:custGeom>
            <a:avLst/>
            <a:gdLst>
              <a:gd name="T0" fmla="*/ 28 w 160"/>
              <a:gd name="T1" fmla="*/ 107 h 133"/>
              <a:gd name="T2" fmla="*/ 28 w 160"/>
              <a:gd name="T3" fmla="*/ 114 h 133"/>
              <a:gd name="T4" fmla="*/ 70 w 160"/>
              <a:gd name="T5" fmla="*/ 118 h 133"/>
              <a:gd name="T6" fmla="*/ 97 w 160"/>
              <a:gd name="T7" fmla="*/ 114 h 133"/>
              <a:gd name="T8" fmla="*/ 135 w 160"/>
              <a:gd name="T9" fmla="*/ 110 h 133"/>
              <a:gd name="T10" fmla="*/ 94 w 160"/>
              <a:gd name="T11" fmla="*/ 107 h 133"/>
              <a:gd name="T12" fmla="*/ 91 w 160"/>
              <a:gd name="T13" fmla="*/ 111 h 133"/>
              <a:gd name="T14" fmla="*/ 70 w 160"/>
              <a:gd name="T15" fmla="*/ 112 h 133"/>
              <a:gd name="T16" fmla="*/ 69 w 160"/>
              <a:gd name="T17" fmla="*/ 110 h 133"/>
              <a:gd name="T18" fmla="*/ 157 w 160"/>
              <a:gd name="T19" fmla="*/ 107 h 133"/>
              <a:gd name="T20" fmla="*/ 148 w 160"/>
              <a:gd name="T21" fmla="*/ 33 h 133"/>
              <a:gd name="T22" fmla="*/ 142 w 160"/>
              <a:gd name="T23" fmla="*/ 33 h 133"/>
              <a:gd name="T24" fmla="*/ 145 w 160"/>
              <a:gd name="T25" fmla="*/ 114 h 133"/>
              <a:gd name="T26" fmla="*/ 154 w 160"/>
              <a:gd name="T27" fmla="*/ 118 h 133"/>
              <a:gd name="T28" fmla="*/ 15 w 160"/>
              <a:gd name="T29" fmla="*/ 126 h 133"/>
              <a:gd name="T30" fmla="*/ 6 w 160"/>
              <a:gd name="T31" fmla="*/ 114 h 133"/>
              <a:gd name="T32" fmla="*/ 18 w 160"/>
              <a:gd name="T33" fmla="*/ 110 h 133"/>
              <a:gd name="T34" fmla="*/ 15 w 160"/>
              <a:gd name="T35" fmla="*/ 29 h 133"/>
              <a:gd name="T36" fmla="*/ 12 w 160"/>
              <a:gd name="T37" fmla="*/ 107 h 133"/>
              <a:gd name="T38" fmla="*/ 0 w 160"/>
              <a:gd name="T39" fmla="*/ 110 h 133"/>
              <a:gd name="T40" fmla="*/ 15 w 160"/>
              <a:gd name="T41" fmla="*/ 133 h 133"/>
              <a:gd name="T42" fmla="*/ 160 w 160"/>
              <a:gd name="T43" fmla="*/ 118 h 133"/>
              <a:gd name="T44" fmla="*/ 157 w 160"/>
              <a:gd name="T45" fmla="*/ 107 h 133"/>
              <a:gd name="T46" fmla="*/ 74 w 160"/>
              <a:gd name="T47" fmla="*/ 41 h 133"/>
              <a:gd name="T48" fmla="*/ 63 w 160"/>
              <a:gd name="T49" fmla="*/ 35 h 133"/>
              <a:gd name="T50" fmla="*/ 72 w 160"/>
              <a:gd name="T51" fmla="*/ 48 h 133"/>
              <a:gd name="T52" fmla="*/ 76 w 160"/>
              <a:gd name="T53" fmla="*/ 48 h 133"/>
              <a:gd name="T54" fmla="*/ 97 w 160"/>
              <a:gd name="T55" fmla="*/ 23 h 133"/>
              <a:gd name="T56" fmla="*/ 120 w 160"/>
              <a:gd name="T57" fmla="*/ 0 h 133"/>
              <a:gd name="T58" fmla="*/ 28 w 160"/>
              <a:gd name="T59" fmla="*/ 12 h 133"/>
              <a:gd name="T60" fmla="*/ 40 w 160"/>
              <a:gd name="T61" fmla="*/ 71 h 133"/>
              <a:gd name="T62" fmla="*/ 43 w 160"/>
              <a:gd name="T63" fmla="*/ 85 h 133"/>
              <a:gd name="T64" fmla="*/ 52 w 160"/>
              <a:gd name="T65" fmla="*/ 88 h 133"/>
              <a:gd name="T66" fmla="*/ 120 w 160"/>
              <a:gd name="T67" fmla="*/ 71 h 133"/>
              <a:gd name="T68" fmla="*/ 132 w 160"/>
              <a:gd name="T69" fmla="*/ 12 h 133"/>
              <a:gd name="T70" fmla="*/ 125 w 160"/>
              <a:gd name="T71" fmla="*/ 59 h 133"/>
              <a:gd name="T72" fmla="*/ 65 w 160"/>
              <a:gd name="T73" fmla="*/ 64 h 133"/>
              <a:gd name="T74" fmla="*/ 50 w 160"/>
              <a:gd name="T75" fmla="*/ 80 h 133"/>
              <a:gd name="T76" fmla="*/ 47 w 160"/>
              <a:gd name="T77" fmla="*/ 64 h 133"/>
              <a:gd name="T78" fmla="*/ 35 w 160"/>
              <a:gd name="T79" fmla="*/ 59 h 133"/>
              <a:gd name="T80" fmla="*/ 40 w 160"/>
              <a:gd name="T81" fmla="*/ 6 h 133"/>
              <a:gd name="T82" fmla="*/ 125 w 160"/>
              <a:gd name="T83" fmla="*/ 12 h 1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60" h="133">
                <a:moveTo>
                  <a:pt x="66" y="107"/>
                </a:moveTo>
                <a:cubicBezTo>
                  <a:pt x="28" y="107"/>
                  <a:pt x="28" y="107"/>
                  <a:pt x="28" y="107"/>
                </a:cubicBezTo>
                <a:cubicBezTo>
                  <a:pt x="26" y="107"/>
                  <a:pt x="25" y="109"/>
                  <a:pt x="25" y="110"/>
                </a:cubicBezTo>
                <a:cubicBezTo>
                  <a:pt x="25" y="112"/>
                  <a:pt x="26" y="114"/>
                  <a:pt x="28" y="114"/>
                </a:cubicBezTo>
                <a:cubicBezTo>
                  <a:pt x="63" y="114"/>
                  <a:pt x="63" y="114"/>
                  <a:pt x="63" y="114"/>
                </a:cubicBezTo>
                <a:cubicBezTo>
                  <a:pt x="64" y="116"/>
                  <a:pt x="67" y="118"/>
                  <a:pt x="70" y="118"/>
                </a:cubicBezTo>
                <a:cubicBezTo>
                  <a:pt x="90" y="118"/>
                  <a:pt x="90" y="118"/>
                  <a:pt x="90" y="118"/>
                </a:cubicBezTo>
                <a:cubicBezTo>
                  <a:pt x="93" y="118"/>
                  <a:pt x="96" y="116"/>
                  <a:pt x="97" y="114"/>
                </a:cubicBezTo>
                <a:cubicBezTo>
                  <a:pt x="132" y="114"/>
                  <a:pt x="132" y="114"/>
                  <a:pt x="132" y="114"/>
                </a:cubicBezTo>
                <a:cubicBezTo>
                  <a:pt x="134" y="114"/>
                  <a:pt x="135" y="112"/>
                  <a:pt x="135" y="110"/>
                </a:cubicBezTo>
                <a:cubicBezTo>
                  <a:pt x="135" y="109"/>
                  <a:pt x="134" y="107"/>
                  <a:pt x="132" y="107"/>
                </a:cubicBezTo>
                <a:cubicBezTo>
                  <a:pt x="94" y="107"/>
                  <a:pt x="94" y="107"/>
                  <a:pt x="94" y="107"/>
                </a:cubicBezTo>
                <a:cubicBezTo>
                  <a:pt x="93" y="107"/>
                  <a:pt x="91" y="109"/>
                  <a:pt x="91" y="110"/>
                </a:cubicBezTo>
                <a:cubicBezTo>
                  <a:pt x="91" y="111"/>
                  <a:pt x="91" y="111"/>
                  <a:pt x="91" y="111"/>
                </a:cubicBezTo>
                <a:cubicBezTo>
                  <a:pt x="91" y="112"/>
                  <a:pt x="91" y="112"/>
                  <a:pt x="90" y="112"/>
                </a:cubicBezTo>
                <a:cubicBezTo>
                  <a:pt x="70" y="112"/>
                  <a:pt x="70" y="112"/>
                  <a:pt x="70" y="112"/>
                </a:cubicBezTo>
                <a:cubicBezTo>
                  <a:pt x="69" y="112"/>
                  <a:pt x="69" y="112"/>
                  <a:pt x="69" y="111"/>
                </a:cubicBezTo>
                <a:cubicBezTo>
                  <a:pt x="69" y="110"/>
                  <a:pt x="69" y="110"/>
                  <a:pt x="69" y="110"/>
                </a:cubicBezTo>
                <a:cubicBezTo>
                  <a:pt x="69" y="109"/>
                  <a:pt x="67" y="107"/>
                  <a:pt x="66" y="107"/>
                </a:cubicBezTo>
                <a:close/>
                <a:moveTo>
                  <a:pt x="157" y="107"/>
                </a:moveTo>
                <a:cubicBezTo>
                  <a:pt x="148" y="107"/>
                  <a:pt x="148" y="107"/>
                  <a:pt x="148" y="107"/>
                </a:cubicBezTo>
                <a:cubicBezTo>
                  <a:pt x="148" y="33"/>
                  <a:pt x="148" y="33"/>
                  <a:pt x="148" y="33"/>
                </a:cubicBezTo>
                <a:cubicBezTo>
                  <a:pt x="148" y="31"/>
                  <a:pt x="147" y="29"/>
                  <a:pt x="145" y="29"/>
                </a:cubicBezTo>
                <a:cubicBezTo>
                  <a:pt x="143" y="29"/>
                  <a:pt x="142" y="31"/>
                  <a:pt x="142" y="33"/>
                </a:cubicBezTo>
                <a:cubicBezTo>
                  <a:pt x="142" y="110"/>
                  <a:pt x="142" y="110"/>
                  <a:pt x="142" y="110"/>
                </a:cubicBezTo>
                <a:cubicBezTo>
                  <a:pt x="142" y="112"/>
                  <a:pt x="143" y="114"/>
                  <a:pt x="145" y="114"/>
                </a:cubicBezTo>
                <a:cubicBezTo>
                  <a:pt x="154" y="114"/>
                  <a:pt x="154" y="114"/>
                  <a:pt x="154" y="114"/>
                </a:cubicBezTo>
                <a:cubicBezTo>
                  <a:pt x="154" y="118"/>
                  <a:pt x="154" y="118"/>
                  <a:pt x="154" y="118"/>
                </a:cubicBezTo>
                <a:cubicBezTo>
                  <a:pt x="154" y="123"/>
                  <a:pt x="150" y="126"/>
                  <a:pt x="145" y="126"/>
                </a:cubicBezTo>
                <a:cubicBezTo>
                  <a:pt x="15" y="126"/>
                  <a:pt x="15" y="126"/>
                  <a:pt x="15" y="126"/>
                </a:cubicBezTo>
                <a:cubicBezTo>
                  <a:pt x="10" y="126"/>
                  <a:pt x="6" y="123"/>
                  <a:pt x="6" y="118"/>
                </a:cubicBezTo>
                <a:cubicBezTo>
                  <a:pt x="6" y="114"/>
                  <a:pt x="6" y="114"/>
                  <a:pt x="6" y="114"/>
                </a:cubicBezTo>
                <a:cubicBezTo>
                  <a:pt x="15" y="114"/>
                  <a:pt x="15" y="114"/>
                  <a:pt x="15" y="114"/>
                </a:cubicBezTo>
                <a:cubicBezTo>
                  <a:pt x="17" y="114"/>
                  <a:pt x="18" y="112"/>
                  <a:pt x="18" y="110"/>
                </a:cubicBezTo>
                <a:cubicBezTo>
                  <a:pt x="18" y="33"/>
                  <a:pt x="18" y="33"/>
                  <a:pt x="18" y="33"/>
                </a:cubicBezTo>
                <a:cubicBezTo>
                  <a:pt x="18" y="31"/>
                  <a:pt x="17" y="29"/>
                  <a:pt x="15" y="29"/>
                </a:cubicBezTo>
                <a:cubicBezTo>
                  <a:pt x="13" y="29"/>
                  <a:pt x="12" y="31"/>
                  <a:pt x="12" y="33"/>
                </a:cubicBezTo>
                <a:cubicBezTo>
                  <a:pt x="12" y="107"/>
                  <a:pt x="12" y="107"/>
                  <a:pt x="12" y="107"/>
                </a:cubicBezTo>
                <a:cubicBezTo>
                  <a:pt x="3" y="107"/>
                  <a:pt x="3" y="107"/>
                  <a:pt x="3" y="107"/>
                </a:cubicBezTo>
                <a:cubicBezTo>
                  <a:pt x="1" y="107"/>
                  <a:pt x="0" y="109"/>
                  <a:pt x="0" y="110"/>
                </a:cubicBezTo>
                <a:cubicBezTo>
                  <a:pt x="0" y="118"/>
                  <a:pt x="0" y="118"/>
                  <a:pt x="0" y="118"/>
                </a:cubicBezTo>
                <a:cubicBezTo>
                  <a:pt x="0" y="126"/>
                  <a:pt x="7" y="133"/>
                  <a:pt x="15" y="133"/>
                </a:cubicBezTo>
                <a:cubicBezTo>
                  <a:pt x="145" y="133"/>
                  <a:pt x="145" y="133"/>
                  <a:pt x="145" y="133"/>
                </a:cubicBezTo>
                <a:cubicBezTo>
                  <a:pt x="153" y="133"/>
                  <a:pt x="160" y="126"/>
                  <a:pt x="160" y="118"/>
                </a:cubicBezTo>
                <a:cubicBezTo>
                  <a:pt x="160" y="110"/>
                  <a:pt x="160" y="110"/>
                  <a:pt x="160" y="110"/>
                </a:cubicBezTo>
                <a:cubicBezTo>
                  <a:pt x="160" y="109"/>
                  <a:pt x="159" y="107"/>
                  <a:pt x="157" y="107"/>
                </a:cubicBezTo>
                <a:close/>
                <a:moveTo>
                  <a:pt x="93" y="23"/>
                </a:moveTo>
                <a:cubicBezTo>
                  <a:pt x="74" y="41"/>
                  <a:pt x="74" y="41"/>
                  <a:pt x="74" y="41"/>
                </a:cubicBezTo>
                <a:cubicBezTo>
                  <a:pt x="67" y="35"/>
                  <a:pt x="67" y="35"/>
                  <a:pt x="67" y="35"/>
                </a:cubicBezTo>
                <a:cubicBezTo>
                  <a:pt x="66" y="33"/>
                  <a:pt x="64" y="33"/>
                  <a:pt x="63" y="35"/>
                </a:cubicBezTo>
                <a:cubicBezTo>
                  <a:pt x="62" y="36"/>
                  <a:pt x="62" y="38"/>
                  <a:pt x="63" y="39"/>
                </a:cubicBezTo>
                <a:cubicBezTo>
                  <a:pt x="72" y="48"/>
                  <a:pt x="72" y="48"/>
                  <a:pt x="72" y="48"/>
                </a:cubicBezTo>
                <a:cubicBezTo>
                  <a:pt x="72" y="49"/>
                  <a:pt x="73" y="49"/>
                  <a:pt x="74" y="49"/>
                </a:cubicBezTo>
                <a:cubicBezTo>
                  <a:pt x="75" y="49"/>
                  <a:pt x="76" y="49"/>
                  <a:pt x="76" y="48"/>
                </a:cubicBezTo>
                <a:cubicBezTo>
                  <a:pt x="97" y="27"/>
                  <a:pt x="97" y="27"/>
                  <a:pt x="97" y="27"/>
                </a:cubicBezTo>
                <a:cubicBezTo>
                  <a:pt x="98" y="26"/>
                  <a:pt x="98" y="24"/>
                  <a:pt x="97" y="23"/>
                </a:cubicBezTo>
                <a:cubicBezTo>
                  <a:pt x="96" y="21"/>
                  <a:pt x="94" y="21"/>
                  <a:pt x="93" y="23"/>
                </a:cubicBezTo>
                <a:close/>
                <a:moveTo>
                  <a:pt x="120" y="0"/>
                </a:moveTo>
                <a:cubicBezTo>
                  <a:pt x="40" y="0"/>
                  <a:pt x="40" y="0"/>
                  <a:pt x="40" y="0"/>
                </a:cubicBezTo>
                <a:cubicBezTo>
                  <a:pt x="34" y="0"/>
                  <a:pt x="28" y="5"/>
                  <a:pt x="28" y="12"/>
                </a:cubicBezTo>
                <a:cubicBezTo>
                  <a:pt x="28" y="59"/>
                  <a:pt x="28" y="59"/>
                  <a:pt x="28" y="59"/>
                </a:cubicBezTo>
                <a:cubicBezTo>
                  <a:pt x="28" y="66"/>
                  <a:pt x="34" y="71"/>
                  <a:pt x="40" y="71"/>
                </a:cubicBezTo>
                <a:cubicBezTo>
                  <a:pt x="43" y="71"/>
                  <a:pt x="43" y="71"/>
                  <a:pt x="43" y="71"/>
                </a:cubicBezTo>
                <a:cubicBezTo>
                  <a:pt x="43" y="85"/>
                  <a:pt x="43" y="85"/>
                  <a:pt x="43" y="85"/>
                </a:cubicBezTo>
                <a:cubicBezTo>
                  <a:pt x="43" y="88"/>
                  <a:pt x="46" y="90"/>
                  <a:pt x="48" y="90"/>
                </a:cubicBezTo>
                <a:cubicBezTo>
                  <a:pt x="50" y="90"/>
                  <a:pt x="51" y="89"/>
                  <a:pt x="52" y="88"/>
                </a:cubicBezTo>
                <a:cubicBezTo>
                  <a:pt x="67" y="71"/>
                  <a:pt x="67" y="71"/>
                  <a:pt x="67" y="71"/>
                </a:cubicBezTo>
                <a:cubicBezTo>
                  <a:pt x="120" y="71"/>
                  <a:pt x="120" y="71"/>
                  <a:pt x="120" y="71"/>
                </a:cubicBezTo>
                <a:cubicBezTo>
                  <a:pt x="126" y="71"/>
                  <a:pt x="132" y="66"/>
                  <a:pt x="132" y="59"/>
                </a:cubicBezTo>
                <a:cubicBezTo>
                  <a:pt x="132" y="12"/>
                  <a:pt x="132" y="12"/>
                  <a:pt x="132" y="12"/>
                </a:cubicBezTo>
                <a:cubicBezTo>
                  <a:pt x="132" y="5"/>
                  <a:pt x="126" y="0"/>
                  <a:pt x="120" y="0"/>
                </a:cubicBezTo>
                <a:close/>
                <a:moveTo>
                  <a:pt x="125" y="59"/>
                </a:moveTo>
                <a:cubicBezTo>
                  <a:pt x="125" y="62"/>
                  <a:pt x="123" y="64"/>
                  <a:pt x="120" y="64"/>
                </a:cubicBezTo>
                <a:cubicBezTo>
                  <a:pt x="65" y="64"/>
                  <a:pt x="65" y="64"/>
                  <a:pt x="65" y="64"/>
                </a:cubicBezTo>
                <a:cubicBezTo>
                  <a:pt x="64" y="64"/>
                  <a:pt x="63" y="65"/>
                  <a:pt x="63" y="65"/>
                </a:cubicBezTo>
                <a:cubicBezTo>
                  <a:pt x="50" y="80"/>
                  <a:pt x="50" y="80"/>
                  <a:pt x="50" y="80"/>
                </a:cubicBezTo>
                <a:cubicBezTo>
                  <a:pt x="50" y="68"/>
                  <a:pt x="50" y="68"/>
                  <a:pt x="50" y="68"/>
                </a:cubicBezTo>
                <a:cubicBezTo>
                  <a:pt x="50" y="66"/>
                  <a:pt x="48" y="64"/>
                  <a:pt x="47" y="64"/>
                </a:cubicBezTo>
                <a:cubicBezTo>
                  <a:pt x="40" y="64"/>
                  <a:pt x="40" y="64"/>
                  <a:pt x="40" y="64"/>
                </a:cubicBezTo>
                <a:cubicBezTo>
                  <a:pt x="37" y="64"/>
                  <a:pt x="35" y="62"/>
                  <a:pt x="35" y="59"/>
                </a:cubicBezTo>
                <a:cubicBezTo>
                  <a:pt x="35" y="12"/>
                  <a:pt x="35" y="12"/>
                  <a:pt x="35" y="12"/>
                </a:cubicBezTo>
                <a:cubicBezTo>
                  <a:pt x="35" y="9"/>
                  <a:pt x="37" y="6"/>
                  <a:pt x="40" y="6"/>
                </a:cubicBezTo>
                <a:cubicBezTo>
                  <a:pt x="120" y="6"/>
                  <a:pt x="120" y="6"/>
                  <a:pt x="120" y="6"/>
                </a:cubicBezTo>
                <a:cubicBezTo>
                  <a:pt x="123" y="6"/>
                  <a:pt x="125" y="9"/>
                  <a:pt x="125" y="12"/>
                </a:cubicBezTo>
                <a:cubicBezTo>
                  <a:pt x="125" y="59"/>
                  <a:pt x="125" y="59"/>
                  <a:pt x="125" y="59"/>
                </a:cubicBezTo>
                <a:close/>
              </a:path>
            </a:pathLst>
          </a:custGeom>
          <a:solidFill>
            <a:srgbClr val="2C2F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" name="Freeform 23">
            <a:extLst>
              <a:ext uri="{FF2B5EF4-FFF2-40B4-BE49-F238E27FC236}">
                <a16:creationId xmlns:a16="http://schemas.microsoft.com/office/drawing/2014/main" xmlns="" id="{CE5ADB26-4FC1-42AA-ADD4-8C1588A0B0DF}"/>
              </a:ext>
            </a:extLst>
          </p:cNvPr>
          <p:cNvSpPr>
            <a:spLocks noEditPoints="1"/>
          </p:cNvSpPr>
          <p:nvPr/>
        </p:nvSpPr>
        <p:spPr bwMode="auto">
          <a:xfrm>
            <a:off x="3913186" y="664369"/>
            <a:ext cx="525463" cy="552450"/>
          </a:xfrm>
          <a:custGeom>
            <a:avLst/>
            <a:gdLst>
              <a:gd name="T0" fmla="*/ 149 w 153"/>
              <a:gd name="T1" fmla="*/ 51 h 160"/>
              <a:gd name="T2" fmla="*/ 127 w 153"/>
              <a:gd name="T3" fmla="*/ 21 h 160"/>
              <a:gd name="T4" fmla="*/ 98 w 153"/>
              <a:gd name="T5" fmla="*/ 17 h 160"/>
              <a:gd name="T6" fmla="*/ 77 w 153"/>
              <a:gd name="T7" fmla="*/ 0 h 160"/>
              <a:gd name="T8" fmla="*/ 55 w 153"/>
              <a:gd name="T9" fmla="*/ 17 h 160"/>
              <a:gd name="T10" fmla="*/ 34 w 153"/>
              <a:gd name="T11" fmla="*/ 14 h 160"/>
              <a:gd name="T12" fmla="*/ 22 w 153"/>
              <a:gd name="T13" fmla="*/ 42 h 160"/>
              <a:gd name="T14" fmla="*/ 1 w 153"/>
              <a:gd name="T15" fmla="*/ 62 h 160"/>
              <a:gd name="T16" fmla="*/ 1 w 153"/>
              <a:gd name="T17" fmla="*/ 98 h 160"/>
              <a:gd name="T18" fmla="*/ 22 w 153"/>
              <a:gd name="T19" fmla="*/ 118 h 160"/>
              <a:gd name="T20" fmla="*/ 34 w 153"/>
              <a:gd name="T21" fmla="*/ 146 h 160"/>
              <a:gd name="T22" fmla="*/ 57 w 153"/>
              <a:gd name="T23" fmla="*/ 144 h 160"/>
              <a:gd name="T24" fmla="*/ 82 w 153"/>
              <a:gd name="T25" fmla="*/ 158 h 160"/>
              <a:gd name="T26" fmla="*/ 117 w 153"/>
              <a:gd name="T27" fmla="*/ 146 h 160"/>
              <a:gd name="T28" fmla="*/ 130 w 153"/>
              <a:gd name="T29" fmla="*/ 120 h 160"/>
              <a:gd name="T30" fmla="*/ 153 w 153"/>
              <a:gd name="T31" fmla="*/ 105 h 160"/>
              <a:gd name="T32" fmla="*/ 143 w 153"/>
              <a:gd name="T33" fmla="*/ 79 h 160"/>
              <a:gd name="T34" fmla="*/ 146 w 153"/>
              <a:gd name="T35" fmla="*/ 101 h 160"/>
              <a:gd name="T36" fmla="*/ 128 w 153"/>
              <a:gd name="T37" fmla="*/ 113 h 160"/>
              <a:gd name="T38" fmla="*/ 118 w 153"/>
              <a:gd name="T39" fmla="*/ 140 h 160"/>
              <a:gd name="T40" fmla="*/ 92 w 153"/>
              <a:gd name="T41" fmla="*/ 139 h 160"/>
              <a:gd name="T42" fmla="*/ 61 w 153"/>
              <a:gd name="T43" fmla="*/ 139 h 160"/>
              <a:gd name="T44" fmla="*/ 35 w 153"/>
              <a:gd name="T45" fmla="*/ 140 h 160"/>
              <a:gd name="T46" fmla="*/ 25 w 153"/>
              <a:gd name="T47" fmla="*/ 113 h 160"/>
              <a:gd name="T48" fmla="*/ 7 w 153"/>
              <a:gd name="T49" fmla="*/ 101 h 160"/>
              <a:gd name="T50" fmla="*/ 7 w 153"/>
              <a:gd name="T51" fmla="*/ 59 h 160"/>
              <a:gd name="T52" fmla="*/ 25 w 153"/>
              <a:gd name="T53" fmla="*/ 47 h 160"/>
              <a:gd name="T54" fmla="*/ 35 w 153"/>
              <a:gd name="T55" fmla="*/ 20 h 160"/>
              <a:gd name="T56" fmla="*/ 55 w 153"/>
              <a:gd name="T57" fmla="*/ 23 h 160"/>
              <a:gd name="T58" fmla="*/ 78 w 153"/>
              <a:gd name="T59" fmla="*/ 7 h 160"/>
              <a:gd name="T60" fmla="*/ 99 w 153"/>
              <a:gd name="T61" fmla="*/ 23 h 160"/>
              <a:gd name="T62" fmla="*/ 124 w 153"/>
              <a:gd name="T63" fmla="*/ 41 h 160"/>
              <a:gd name="T64" fmla="*/ 147 w 153"/>
              <a:gd name="T65" fmla="*/ 57 h 160"/>
              <a:gd name="T66" fmla="*/ 137 w 153"/>
              <a:gd name="T67" fmla="*/ 84 h 160"/>
              <a:gd name="T68" fmla="*/ 88 w 153"/>
              <a:gd name="T69" fmla="*/ 50 h 160"/>
              <a:gd name="T70" fmla="*/ 69 w 153"/>
              <a:gd name="T71" fmla="*/ 41 h 160"/>
              <a:gd name="T72" fmla="*/ 57 w 153"/>
              <a:gd name="T73" fmla="*/ 66 h 160"/>
              <a:gd name="T74" fmla="*/ 37 w 153"/>
              <a:gd name="T75" fmla="*/ 71 h 160"/>
              <a:gd name="T76" fmla="*/ 53 w 153"/>
              <a:gd name="T77" fmla="*/ 109 h 160"/>
              <a:gd name="T78" fmla="*/ 96 w 153"/>
              <a:gd name="T79" fmla="*/ 111 h 160"/>
              <a:gd name="T80" fmla="*/ 114 w 153"/>
              <a:gd name="T81" fmla="*/ 72 h 160"/>
              <a:gd name="T82" fmla="*/ 44 w 153"/>
              <a:gd name="T83" fmla="*/ 103 h 160"/>
              <a:gd name="T84" fmla="*/ 53 w 153"/>
              <a:gd name="T85" fmla="*/ 103 h 160"/>
              <a:gd name="T86" fmla="*/ 96 w 153"/>
              <a:gd name="T87" fmla="*/ 104 h 160"/>
              <a:gd name="T88" fmla="*/ 59 w 153"/>
              <a:gd name="T89" fmla="*/ 72 h 160"/>
              <a:gd name="T90" fmla="*/ 79 w 153"/>
              <a:gd name="T91" fmla="*/ 44 h 160"/>
              <a:gd name="T92" fmla="*/ 84 w 153"/>
              <a:gd name="T93" fmla="*/ 67 h 160"/>
              <a:gd name="T94" fmla="*/ 103 w 153"/>
              <a:gd name="T95" fmla="*/ 98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53" h="160">
                <a:moveTo>
                  <a:pt x="152" y="62"/>
                </a:moveTo>
                <a:cubicBezTo>
                  <a:pt x="153" y="60"/>
                  <a:pt x="153" y="57"/>
                  <a:pt x="153" y="55"/>
                </a:cubicBezTo>
                <a:cubicBezTo>
                  <a:pt x="152" y="53"/>
                  <a:pt x="151" y="52"/>
                  <a:pt x="149" y="51"/>
                </a:cubicBezTo>
                <a:cubicBezTo>
                  <a:pt x="131" y="42"/>
                  <a:pt x="131" y="42"/>
                  <a:pt x="131" y="42"/>
                </a:cubicBezTo>
                <a:cubicBezTo>
                  <a:pt x="130" y="41"/>
                  <a:pt x="130" y="41"/>
                  <a:pt x="130" y="40"/>
                </a:cubicBezTo>
                <a:cubicBezTo>
                  <a:pt x="127" y="21"/>
                  <a:pt x="127" y="21"/>
                  <a:pt x="127" y="21"/>
                </a:cubicBezTo>
                <a:cubicBezTo>
                  <a:pt x="126" y="17"/>
                  <a:pt x="123" y="14"/>
                  <a:pt x="119" y="14"/>
                </a:cubicBezTo>
                <a:cubicBezTo>
                  <a:pt x="118" y="14"/>
                  <a:pt x="118" y="14"/>
                  <a:pt x="117" y="14"/>
                </a:cubicBezTo>
                <a:cubicBezTo>
                  <a:pt x="98" y="17"/>
                  <a:pt x="98" y="17"/>
                  <a:pt x="98" y="17"/>
                </a:cubicBezTo>
                <a:cubicBezTo>
                  <a:pt x="97" y="17"/>
                  <a:pt x="97" y="17"/>
                  <a:pt x="96" y="16"/>
                </a:cubicBezTo>
                <a:cubicBezTo>
                  <a:pt x="82" y="2"/>
                  <a:pt x="82" y="2"/>
                  <a:pt x="82" y="2"/>
                </a:cubicBezTo>
                <a:cubicBezTo>
                  <a:pt x="81" y="1"/>
                  <a:pt x="79" y="0"/>
                  <a:pt x="77" y="0"/>
                </a:cubicBezTo>
                <a:cubicBezTo>
                  <a:pt x="74" y="0"/>
                  <a:pt x="72" y="1"/>
                  <a:pt x="71" y="2"/>
                </a:cubicBezTo>
                <a:cubicBezTo>
                  <a:pt x="57" y="16"/>
                  <a:pt x="57" y="16"/>
                  <a:pt x="57" y="16"/>
                </a:cubicBezTo>
                <a:cubicBezTo>
                  <a:pt x="56" y="17"/>
                  <a:pt x="56" y="17"/>
                  <a:pt x="55" y="17"/>
                </a:cubicBezTo>
                <a:cubicBezTo>
                  <a:pt x="55" y="17"/>
                  <a:pt x="55" y="17"/>
                  <a:pt x="55" y="17"/>
                </a:cubicBezTo>
                <a:cubicBezTo>
                  <a:pt x="36" y="14"/>
                  <a:pt x="36" y="14"/>
                  <a:pt x="36" y="14"/>
                </a:cubicBezTo>
                <a:cubicBezTo>
                  <a:pt x="35" y="14"/>
                  <a:pt x="35" y="14"/>
                  <a:pt x="34" y="14"/>
                </a:cubicBezTo>
                <a:cubicBezTo>
                  <a:pt x="30" y="14"/>
                  <a:pt x="27" y="17"/>
                  <a:pt x="26" y="21"/>
                </a:cubicBezTo>
                <a:cubicBezTo>
                  <a:pt x="23" y="40"/>
                  <a:pt x="23" y="40"/>
                  <a:pt x="23" y="40"/>
                </a:cubicBezTo>
                <a:cubicBezTo>
                  <a:pt x="23" y="41"/>
                  <a:pt x="23" y="41"/>
                  <a:pt x="22" y="42"/>
                </a:cubicBezTo>
                <a:cubicBezTo>
                  <a:pt x="5" y="50"/>
                  <a:pt x="5" y="50"/>
                  <a:pt x="5" y="50"/>
                </a:cubicBezTo>
                <a:cubicBezTo>
                  <a:pt x="3" y="51"/>
                  <a:pt x="1" y="53"/>
                  <a:pt x="0" y="55"/>
                </a:cubicBezTo>
                <a:cubicBezTo>
                  <a:pt x="0" y="57"/>
                  <a:pt x="0" y="60"/>
                  <a:pt x="1" y="62"/>
                </a:cubicBezTo>
                <a:cubicBezTo>
                  <a:pt x="10" y="79"/>
                  <a:pt x="10" y="79"/>
                  <a:pt x="10" y="79"/>
                </a:cubicBezTo>
                <a:cubicBezTo>
                  <a:pt x="10" y="80"/>
                  <a:pt x="10" y="80"/>
                  <a:pt x="10" y="81"/>
                </a:cubicBezTo>
                <a:cubicBezTo>
                  <a:pt x="1" y="98"/>
                  <a:pt x="1" y="98"/>
                  <a:pt x="1" y="98"/>
                </a:cubicBezTo>
                <a:cubicBezTo>
                  <a:pt x="0" y="100"/>
                  <a:pt x="0" y="103"/>
                  <a:pt x="0" y="105"/>
                </a:cubicBezTo>
                <a:cubicBezTo>
                  <a:pt x="1" y="107"/>
                  <a:pt x="3" y="109"/>
                  <a:pt x="5" y="110"/>
                </a:cubicBezTo>
                <a:cubicBezTo>
                  <a:pt x="22" y="118"/>
                  <a:pt x="22" y="118"/>
                  <a:pt x="22" y="118"/>
                </a:cubicBezTo>
                <a:cubicBezTo>
                  <a:pt x="23" y="119"/>
                  <a:pt x="23" y="119"/>
                  <a:pt x="23" y="120"/>
                </a:cubicBezTo>
                <a:cubicBezTo>
                  <a:pt x="26" y="139"/>
                  <a:pt x="26" y="139"/>
                  <a:pt x="26" y="139"/>
                </a:cubicBezTo>
                <a:cubicBezTo>
                  <a:pt x="27" y="143"/>
                  <a:pt x="30" y="146"/>
                  <a:pt x="34" y="146"/>
                </a:cubicBezTo>
                <a:cubicBezTo>
                  <a:pt x="35" y="146"/>
                  <a:pt x="35" y="146"/>
                  <a:pt x="36" y="146"/>
                </a:cubicBezTo>
                <a:cubicBezTo>
                  <a:pt x="55" y="143"/>
                  <a:pt x="55" y="143"/>
                  <a:pt x="55" y="143"/>
                </a:cubicBezTo>
                <a:cubicBezTo>
                  <a:pt x="56" y="143"/>
                  <a:pt x="56" y="143"/>
                  <a:pt x="57" y="144"/>
                </a:cubicBezTo>
                <a:cubicBezTo>
                  <a:pt x="71" y="158"/>
                  <a:pt x="71" y="158"/>
                  <a:pt x="71" y="158"/>
                </a:cubicBezTo>
                <a:cubicBezTo>
                  <a:pt x="72" y="159"/>
                  <a:pt x="74" y="160"/>
                  <a:pt x="77" y="160"/>
                </a:cubicBezTo>
                <a:cubicBezTo>
                  <a:pt x="79" y="160"/>
                  <a:pt x="81" y="159"/>
                  <a:pt x="82" y="158"/>
                </a:cubicBezTo>
                <a:cubicBezTo>
                  <a:pt x="96" y="144"/>
                  <a:pt x="96" y="144"/>
                  <a:pt x="96" y="144"/>
                </a:cubicBezTo>
                <a:cubicBezTo>
                  <a:pt x="97" y="143"/>
                  <a:pt x="97" y="143"/>
                  <a:pt x="98" y="143"/>
                </a:cubicBezTo>
                <a:cubicBezTo>
                  <a:pt x="117" y="146"/>
                  <a:pt x="117" y="146"/>
                  <a:pt x="117" y="146"/>
                </a:cubicBezTo>
                <a:cubicBezTo>
                  <a:pt x="118" y="146"/>
                  <a:pt x="118" y="146"/>
                  <a:pt x="119" y="146"/>
                </a:cubicBezTo>
                <a:cubicBezTo>
                  <a:pt x="123" y="146"/>
                  <a:pt x="126" y="143"/>
                  <a:pt x="127" y="139"/>
                </a:cubicBezTo>
                <a:cubicBezTo>
                  <a:pt x="130" y="120"/>
                  <a:pt x="130" y="120"/>
                  <a:pt x="130" y="120"/>
                </a:cubicBezTo>
                <a:cubicBezTo>
                  <a:pt x="130" y="119"/>
                  <a:pt x="130" y="119"/>
                  <a:pt x="131" y="118"/>
                </a:cubicBezTo>
                <a:cubicBezTo>
                  <a:pt x="149" y="110"/>
                  <a:pt x="149" y="110"/>
                  <a:pt x="149" y="110"/>
                </a:cubicBezTo>
                <a:cubicBezTo>
                  <a:pt x="151" y="109"/>
                  <a:pt x="152" y="107"/>
                  <a:pt x="153" y="105"/>
                </a:cubicBezTo>
                <a:cubicBezTo>
                  <a:pt x="153" y="103"/>
                  <a:pt x="153" y="100"/>
                  <a:pt x="152" y="98"/>
                </a:cubicBezTo>
                <a:cubicBezTo>
                  <a:pt x="143" y="81"/>
                  <a:pt x="143" y="81"/>
                  <a:pt x="143" y="81"/>
                </a:cubicBezTo>
                <a:cubicBezTo>
                  <a:pt x="143" y="80"/>
                  <a:pt x="143" y="80"/>
                  <a:pt x="143" y="79"/>
                </a:cubicBezTo>
                <a:lnTo>
                  <a:pt x="152" y="62"/>
                </a:lnTo>
                <a:close/>
                <a:moveTo>
                  <a:pt x="137" y="84"/>
                </a:moveTo>
                <a:cubicBezTo>
                  <a:pt x="146" y="101"/>
                  <a:pt x="146" y="101"/>
                  <a:pt x="146" y="101"/>
                </a:cubicBezTo>
                <a:cubicBezTo>
                  <a:pt x="147" y="102"/>
                  <a:pt x="147" y="102"/>
                  <a:pt x="146" y="103"/>
                </a:cubicBezTo>
                <a:cubicBezTo>
                  <a:pt x="146" y="103"/>
                  <a:pt x="146" y="104"/>
                  <a:pt x="146" y="104"/>
                </a:cubicBezTo>
                <a:cubicBezTo>
                  <a:pt x="128" y="113"/>
                  <a:pt x="128" y="113"/>
                  <a:pt x="128" y="113"/>
                </a:cubicBezTo>
                <a:cubicBezTo>
                  <a:pt x="126" y="114"/>
                  <a:pt x="124" y="116"/>
                  <a:pt x="124" y="119"/>
                </a:cubicBezTo>
                <a:cubicBezTo>
                  <a:pt x="120" y="138"/>
                  <a:pt x="120" y="138"/>
                  <a:pt x="120" y="138"/>
                </a:cubicBezTo>
                <a:cubicBezTo>
                  <a:pt x="120" y="139"/>
                  <a:pt x="119" y="140"/>
                  <a:pt x="118" y="140"/>
                </a:cubicBezTo>
                <a:cubicBezTo>
                  <a:pt x="99" y="137"/>
                  <a:pt x="99" y="137"/>
                  <a:pt x="99" y="137"/>
                </a:cubicBezTo>
                <a:cubicBezTo>
                  <a:pt x="98" y="137"/>
                  <a:pt x="98" y="137"/>
                  <a:pt x="98" y="137"/>
                </a:cubicBezTo>
                <a:cubicBezTo>
                  <a:pt x="95" y="137"/>
                  <a:pt x="93" y="137"/>
                  <a:pt x="92" y="139"/>
                </a:cubicBezTo>
                <a:cubicBezTo>
                  <a:pt x="78" y="153"/>
                  <a:pt x="78" y="153"/>
                  <a:pt x="78" y="153"/>
                </a:cubicBezTo>
                <a:cubicBezTo>
                  <a:pt x="77" y="154"/>
                  <a:pt x="76" y="154"/>
                  <a:pt x="75" y="153"/>
                </a:cubicBezTo>
                <a:cubicBezTo>
                  <a:pt x="61" y="139"/>
                  <a:pt x="61" y="139"/>
                  <a:pt x="61" y="139"/>
                </a:cubicBezTo>
                <a:cubicBezTo>
                  <a:pt x="60" y="138"/>
                  <a:pt x="58" y="137"/>
                  <a:pt x="55" y="137"/>
                </a:cubicBezTo>
                <a:cubicBezTo>
                  <a:pt x="55" y="137"/>
                  <a:pt x="55" y="137"/>
                  <a:pt x="54" y="137"/>
                </a:cubicBezTo>
                <a:cubicBezTo>
                  <a:pt x="35" y="140"/>
                  <a:pt x="35" y="140"/>
                  <a:pt x="35" y="140"/>
                </a:cubicBezTo>
                <a:cubicBezTo>
                  <a:pt x="34" y="140"/>
                  <a:pt x="33" y="139"/>
                  <a:pt x="33" y="138"/>
                </a:cubicBezTo>
                <a:cubicBezTo>
                  <a:pt x="30" y="119"/>
                  <a:pt x="30" y="119"/>
                  <a:pt x="30" y="119"/>
                </a:cubicBezTo>
                <a:cubicBezTo>
                  <a:pt x="29" y="116"/>
                  <a:pt x="27" y="114"/>
                  <a:pt x="25" y="113"/>
                </a:cubicBezTo>
                <a:cubicBezTo>
                  <a:pt x="7" y="104"/>
                  <a:pt x="7" y="104"/>
                  <a:pt x="7" y="104"/>
                </a:cubicBezTo>
                <a:cubicBezTo>
                  <a:pt x="7" y="104"/>
                  <a:pt x="7" y="103"/>
                  <a:pt x="7" y="103"/>
                </a:cubicBezTo>
                <a:cubicBezTo>
                  <a:pt x="6" y="102"/>
                  <a:pt x="6" y="102"/>
                  <a:pt x="7" y="101"/>
                </a:cubicBezTo>
                <a:cubicBezTo>
                  <a:pt x="16" y="84"/>
                  <a:pt x="16" y="84"/>
                  <a:pt x="16" y="84"/>
                </a:cubicBezTo>
                <a:cubicBezTo>
                  <a:pt x="17" y="81"/>
                  <a:pt x="17" y="79"/>
                  <a:pt x="16" y="76"/>
                </a:cubicBezTo>
                <a:cubicBezTo>
                  <a:pt x="7" y="59"/>
                  <a:pt x="7" y="59"/>
                  <a:pt x="7" y="59"/>
                </a:cubicBezTo>
                <a:cubicBezTo>
                  <a:pt x="6" y="58"/>
                  <a:pt x="6" y="58"/>
                  <a:pt x="7" y="57"/>
                </a:cubicBezTo>
                <a:cubicBezTo>
                  <a:pt x="7" y="57"/>
                  <a:pt x="7" y="56"/>
                  <a:pt x="7" y="56"/>
                </a:cubicBezTo>
                <a:cubicBezTo>
                  <a:pt x="25" y="47"/>
                  <a:pt x="25" y="47"/>
                  <a:pt x="25" y="47"/>
                </a:cubicBezTo>
                <a:cubicBezTo>
                  <a:pt x="27" y="46"/>
                  <a:pt x="29" y="44"/>
                  <a:pt x="30" y="41"/>
                </a:cubicBezTo>
                <a:cubicBezTo>
                  <a:pt x="33" y="22"/>
                  <a:pt x="33" y="22"/>
                  <a:pt x="33" y="22"/>
                </a:cubicBezTo>
                <a:cubicBezTo>
                  <a:pt x="33" y="21"/>
                  <a:pt x="34" y="20"/>
                  <a:pt x="35" y="20"/>
                </a:cubicBezTo>
                <a:cubicBezTo>
                  <a:pt x="54" y="23"/>
                  <a:pt x="54" y="23"/>
                  <a:pt x="54" y="23"/>
                </a:cubicBezTo>
                <a:cubicBezTo>
                  <a:pt x="55" y="23"/>
                  <a:pt x="55" y="23"/>
                  <a:pt x="55" y="23"/>
                </a:cubicBezTo>
                <a:cubicBezTo>
                  <a:pt x="55" y="23"/>
                  <a:pt x="55" y="23"/>
                  <a:pt x="55" y="23"/>
                </a:cubicBezTo>
                <a:cubicBezTo>
                  <a:pt x="58" y="23"/>
                  <a:pt x="60" y="23"/>
                  <a:pt x="61" y="21"/>
                </a:cubicBezTo>
                <a:cubicBezTo>
                  <a:pt x="75" y="7"/>
                  <a:pt x="75" y="7"/>
                  <a:pt x="75" y="7"/>
                </a:cubicBezTo>
                <a:cubicBezTo>
                  <a:pt x="76" y="6"/>
                  <a:pt x="77" y="6"/>
                  <a:pt x="78" y="7"/>
                </a:cubicBezTo>
                <a:cubicBezTo>
                  <a:pt x="92" y="21"/>
                  <a:pt x="92" y="21"/>
                  <a:pt x="92" y="21"/>
                </a:cubicBezTo>
                <a:cubicBezTo>
                  <a:pt x="93" y="23"/>
                  <a:pt x="95" y="23"/>
                  <a:pt x="98" y="23"/>
                </a:cubicBezTo>
                <a:cubicBezTo>
                  <a:pt x="98" y="23"/>
                  <a:pt x="98" y="23"/>
                  <a:pt x="99" y="23"/>
                </a:cubicBezTo>
                <a:cubicBezTo>
                  <a:pt x="119" y="20"/>
                  <a:pt x="119" y="20"/>
                  <a:pt x="119" y="20"/>
                </a:cubicBezTo>
                <a:cubicBezTo>
                  <a:pt x="119" y="20"/>
                  <a:pt x="120" y="21"/>
                  <a:pt x="121" y="22"/>
                </a:cubicBezTo>
                <a:cubicBezTo>
                  <a:pt x="124" y="41"/>
                  <a:pt x="124" y="41"/>
                  <a:pt x="124" y="41"/>
                </a:cubicBezTo>
                <a:cubicBezTo>
                  <a:pt x="124" y="44"/>
                  <a:pt x="126" y="46"/>
                  <a:pt x="128" y="47"/>
                </a:cubicBezTo>
                <a:cubicBezTo>
                  <a:pt x="146" y="56"/>
                  <a:pt x="146" y="56"/>
                  <a:pt x="146" y="56"/>
                </a:cubicBezTo>
                <a:cubicBezTo>
                  <a:pt x="146" y="56"/>
                  <a:pt x="146" y="57"/>
                  <a:pt x="147" y="57"/>
                </a:cubicBezTo>
                <a:cubicBezTo>
                  <a:pt x="147" y="58"/>
                  <a:pt x="147" y="58"/>
                  <a:pt x="146" y="59"/>
                </a:cubicBezTo>
                <a:cubicBezTo>
                  <a:pt x="137" y="76"/>
                  <a:pt x="137" y="76"/>
                  <a:pt x="137" y="76"/>
                </a:cubicBezTo>
                <a:cubicBezTo>
                  <a:pt x="136" y="79"/>
                  <a:pt x="136" y="81"/>
                  <a:pt x="137" y="84"/>
                </a:cubicBezTo>
                <a:close/>
                <a:moveTo>
                  <a:pt x="102" y="60"/>
                </a:moveTo>
                <a:cubicBezTo>
                  <a:pt x="88" y="60"/>
                  <a:pt x="88" y="60"/>
                  <a:pt x="88" y="60"/>
                </a:cubicBezTo>
                <a:cubicBezTo>
                  <a:pt x="88" y="50"/>
                  <a:pt x="88" y="50"/>
                  <a:pt x="88" y="50"/>
                </a:cubicBezTo>
                <a:cubicBezTo>
                  <a:pt x="88" y="45"/>
                  <a:pt x="86" y="41"/>
                  <a:pt x="83" y="39"/>
                </a:cubicBezTo>
                <a:cubicBezTo>
                  <a:pt x="78" y="35"/>
                  <a:pt x="72" y="37"/>
                  <a:pt x="71" y="37"/>
                </a:cubicBezTo>
                <a:cubicBezTo>
                  <a:pt x="70" y="38"/>
                  <a:pt x="69" y="39"/>
                  <a:pt x="69" y="41"/>
                </a:cubicBezTo>
                <a:cubicBezTo>
                  <a:pt x="69" y="53"/>
                  <a:pt x="69" y="53"/>
                  <a:pt x="69" y="53"/>
                </a:cubicBezTo>
                <a:cubicBezTo>
                  <a:pt x="69" y="62"/>
                  <a:pt x="58" y="66"/>
                  <a:pt x="58" y="66"/>
                </a:cubicBezTo>
                <a:cubicBezTo>
                  <a:pt x="57" y="66"/>
                  <a:pt x="57" y="66"/>
                  <a:pt x="57" y="66"/>
                </a:cubicBezTo>
                <a:cubicBezTo>
                  <a:pt x="56" y="65"/>
                  <a:pt x="54" y="65"/>
                  <a:pt x="53" y="65"/>
                </a:cubicBezTo>
                <a:cubicBezTo>
                  <a:pt x="44" y="65"/>
                  <a:pt x="44" y="65"/>
                  <a:pt x="44" y="65"/>
                </a:cubicBezTo>
                <a:cubicBezTo>
                  <a:pt x="40" y="65"/>
                  <a:pt x="37" y="68"/>
                  <a:pt x="37" y="71"/>
                </a:cubicBezTo>
                <a:cubicBezTo>
                  <a:pt x="37" y="103"/>
                  <a:pt x="37" y="103"/>
                  <a:pt x="37" y="103"/>
                </a:cubicBezTo>
                <a:cubicBezTo>
                  <a:pt x="37" y="107"/>
                  <a:pt x="40" y="109"/>
                  <a:pt x="44" y="109"/>
                </a:cubicBezTo>
                <a:cubicBezTo>
                  <a:pt x="53" y="109"/>
                  <a:pt x="53" y="109"/>
                  <a:pt x="53" y="109"/>
                </a:cubicBezTo>
                <a:cubicBezTo>
                  <a:pt x="55" y="109"/>
                  <a:pt x="56" y="109"/>
                  <a:pt x="57" y="108"/>
                </a:cubicBezTo>
                <a:cubicBezTo>
                  <a:pt x="59" y="110"/>
                  <a:pt x="62" y="111"/>
                  <a:pt x="65" y="111"/>
                </a:cubicBezTo>
                <a:cubicBezTo>
                  <a:pt x="96" y="111"/>
                  <a:pt x="96" y="111"/>
                  <a:pt x="96" y="111"/>
                </a:cubicBezTo>
                <a:cubicBezTo>
                  <a:pt x="104" y="111"/>
                  <a:pt x="109" y="106"/>
                  <a:pt x="110" y="99"/>
                </a:cubicBezTo>
                <a:cubicBezTo>
                  <a:pt x="114" y="73"/>
                  <a:pt x="114" y="73"/>
                  <a:pt x="114" y="73"/>
                </a:cubicBezTo>
                <a:cubicBezTo>
                  <a:pt x="114" y="72"/>
                  <a:pt x="114" y="72"/>
                  <a:pt x="114" y="72"/>
                </a:cubicBezTo>
                <a:cubicBezTo>
                  <a:pt x="114" y="66"/>
                  <a:pt x="109" y="60"/>
                  <a:pt x="102" y="60"/>
                </a:cubicBezTo>
                <a:close/>
                <a:moveTo>
                  <a:pt x="53" y="103"/>
                </a:moveTo>
                <a:cubicBezTo>
                  <a:pt x="44" y="103"/>
                  <a:pt x="44" y="103"/>
                  <a:pt x="44" y="103"/>
                </a:cubicBezTo>
                <a:cubicBezTo>
                  <a:pt x="44" y="71"/>
                  <a:pt x="44" y="71"/>
                  <a:pt x="44" y="71"/>
                </a:cubicBezTo>
                <a:cubicBezTo>
                  <a:pt x="53" y="71"/>
                  <a:pt x="53" y="71"/>
                  <a:pt x="53" y="71"/>
                </a:cubicBezTo>
                <a:lnTo>
                  <a:pt x="53" y="103"/>
                </a:lnTo>
                <a:close/>
                <a:moveTo>
                  <a:pt x="103" y="98"/>
                </a:moveTo>
                <a:cubicBezTo>
                  <a:pt x="103" y="98"/>
                  <a:pt x="103" y="99"/>
                  <a:pt x="103" y="99"/>
                </a:cubicBezTo>
                <a:cubicBezTo>
                  <a:pt x="103" y="100"/>
                  <a:pt x="102" y="104"/>
                  <a:pt x="96" y="104"/>
                </a:cubicBezTo>
                <a:cubicBezTo>
                  <a:pt x="65" y="104"/>
                  <a:pt x="65" y="104"/>
                  <a:pt x="65" y="104"/>
                </a:cubicBezTo>
                <a:cubicBezTo>
                  <a:pt x="62" y="104"/>
                  <a:pt x="59" y="102"/>
                  <a:pt x="59" y="99"/>
                </a:cubicBezTo>
                <a:cubicBezTo>
                  <a:pt x="59" y="72"/>
                  <a:pt x="59" y="72"/>
                  <a:pt x="59" y="72"/>
                </a:cubicBezTo>
                <a:cubicBezTo>
                  <a:pt x="61" y="71"/>
                  <a:pt x="75" y="67"/>
                  <a:pt x="75" y="53"/>
                </a:cubicBezTo>
                <a:cubicBezTo>
                  <a:pt x="75" y="43"/>
                  <a:pt x="75" y="43"/>
                  <a:pt x="75" y="43"/>
                </a:cubicBezTo>
                <a:cubicBezTo>
                  <a:pt x="76" y="43"/>
                  <a:pt x="78" y="43"/>
                  <a:pt x="79" y="44"/>
                </a:cubicBezTo>
                <a:cubicBezTo>
                  <a:pt x="81" y="45"/>
                  <a:pt x="81" y="47"/>
                  <a:pt x="81" y="50"/>
                </a:cubicBezTo>
                <a:cubicBezTo>
                  <a:pt x="81" y="64"/>
                  <a:pt x="81" y="64"/>
                  <a:pt x="81" y="64"/>
                </a:cubicBezTo>
                <a:cubicBezTo>
                  <a:pt x="81" y="66"/>
                  <a:pt x="83" y="67"/>
                  <a:pt x="84" y="67"/>
                </a:cubicBezTo>
                <a:cubicBezTo>
                  <a:pt x="102" y="67"/>
                  <a:pt x="102" y="67"/>
                  <a:pt x="102" y="67"/>
                </a:cubicBezTo>
                <a:cubicBezTo>
                  <a:pt x="105" y="67"/>
                  <a:pt x="107" y="69"/>
                  <a:pt x="107" y="72"/>
                </a:cubicBezTo>
                <a:lnTo>
                  <a:pt x="103" y="98"/>
                </a:lnTo>
                <a:close/>
              </a:path>
            </a:pathLst>
          </a:custGeom>
          <a:solidFill>
            <a:srgbClr val="2C2F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" name="Freeform 24">
            <a:extLst>
              <a:ext uri="{FF2B5EF4-FFF2-40B4-BE49-F238E27FC236}">
                <a16:creationId xmlns:a16="http://schemas.microsoft.com/office/drawing/2014/main" xmlns="" id="{391F5DA9-3A08-44BA-8513-C0D21CD4CBD7}"/>
              </a:ext>
            </a:extLst>
          </p:cNvPr>
          <p:cNvSpPr>
            <a:spLocks noEditPoints="1"/>
          </p:cNvSpPr>
          <p:nvPr/>
        </p:nvSpPr>
        <p:spPr bwMode="auto">
          <a:xfrm>
            <a:off x="3900486" y="1289844"/>
            <a:ext cx="547688" cy="528638"/>
          </a:xfrm>
          <a:custGeom>
            <a:avLst/>
            <a:gdLst>
              <a:gd name="T0" fmla="*/ 0 w 160"/>
              <a:gd name="T1" fmla="*/ 129 h 153"/>
              <a:gd name="T2" fmla="*/ 28 w 160"/>
              <a:gd name="T3" fmla="*/ 138 h 153"/>
              <a:gd name="T4" fmla="*/ 50 w 160"/>
              <a:gd name="T5" fmla="*/ 142 h 153"/>
              <a:gd name="T6" fmla="*/ 93 w 160"/>
              <a:gd name="T7" fmla="*/ 138 h 153"/>
              <a:gd name="T8" fmla="*/ 50 w 160"/>
              <a:gd name="T9" fmla="*/ 135 h 153"/>
              <a:gd name="T10" fmla="*/ 37 w 160"/>
              <a:gd name="T11" fmla="*/ 67 h 153"/>
              <a:gd name="T12" fmla="*/ 68 w 160"/>
              <a:gd name="T13" fmla="*/ 10 h 153"/>
              <a:gd name="T14" fmla="*/ 86 w 160"/>
              <a:gd name="T15" fmla="*/ 27 h 153"/>
              <a:gd name="T16" fmla="*/ 89 w 160"/>
              <a:gd name="T17" fmla="*/ 56 h 153"/>
              <a:gd name="T18" fmla="*/ 137 w 160"/>
              <a:gd name="T19" fmla="*/ 69 h 153"/>
              <a:gd name="T20" fmla="*/ 137 w 160"/>
              <a:gd name="T21" fmla="*/ 73 h 153"/>
              <a:gd name="T22" fmla="*/ 140 w 160"/>
              <a:gd name="T23" fmla="*/ 76 h 153"/>
              <a:gd name="T24" fmla="*/ 144 w 160"/>
              <a:gd name="T25" fmla="*/ 70 h 153"/>
              <a:gd name="T26" fmla="*/ 144 w 160"/>
              <a:gd name="T27" fmla="*/ 69 h 153"/>
              <a:gd name="T28" fmla="*/ 93 w 160"/>
              <a:gd name="T29" fmla="*/ 49 h 153"/>
              <a:gd name="T30" fmla="*/ 84 w 160"/>
              <a:gd name="T31" fmla="*/ 7 h 153"/>
              <a:gd name="T32" fmla="*/ 62 w 160"/>
              <a:gd name="T33" fmla="*/ 7 h 153"/>
              <a:gd name="T34" fmla="*/ 36 w 160"/>
              <a:gd name="T35" fmla="*/ 60 h 153"/>
              <a:gd name="T36" fmla="*/ 9 w 160"/>
              <a:gd name="T37" fmla="*/ 56 h 153"/>
              <a:gd name="T38" fmla="*/ 31 w 160"/>
              <a:gd name="T39" fmla="*/ 65 h 153"/>
              <a:gd name="T40" fmla="*/ 28 w 160"/>
              <a:gd name="T41" fmla="*/ 131 h 153"/>
              <a:gd name="T42" fmla="*/ 6 w 160"/>
              <a:gd name="T43" fmla="*/ 129 h 153"/>
              <a:gd name="T44" fmla="*/ 9 w 160"/>
              <a:gd name="T45" fmla="*/ 63 h 153"/>
              <a:gd name="T46" fmla="*/ 31 w 160"/>
              <a:gd name="T47" fmla="*/ 65 h 153"/>
              <a:gd name="T48" fmla="*/ 111 w 160"/>
              <a:gd name="T49" fmla="*/ 103 h 153"/>
              <a:gd name="T50" fmla="*/ 105 w 160"/>
              <a:gd name="T51" fmla="*/ 113 h 153"/>
              <a:gd name="T52" fmla="*/ 102 w 160"/>
              <a:gd name="T53" fmla="*/ 150 h 153"/>
              <a:gd name="T54" fmla="*/ 157 w 160"/>
              <a:gd name="T55" fmla="*/ 153 h 153"/>
              <a:gd name="T56" fmla="*/ 160 w 160"/>
              <a:gd name="T57" fmla="*/ 116 h 153"/>
              <a:gd name="T58" fmla="*/ 150 w 160"/>
              <a:gd name="T59" fmla="*/ 113 h 153"/>
              <a:gd name="T60" fmla="*/ 131 w 160"/>
              <a:gd name="T61" fmla="*/ 83 h 153"/>
              <a:gd name="T62" fmla="*/ 131 w 160"/>
              <a:gd name="T63" fmla="*/ 90 h 153"/>
              <a:gd name="T64" fmla="*/ 144 w 160"/>
              <a:gd name="T65" fmla="*/ 113 h 153"/>
              <a:gd name="T66" fmla="*/ 118 w 160"/>
              <a:gd name="T67" fmla="*/ 103 h 153"/>
              <a:gd name="T68" fmla="*/ 154 w 160"/>
              <a:gd name="T69" fmla="*/ 146 h 153"/>
              <a:gd name="T70" fmla="*/ 108 w 160"/>
              <a:gd name="T71" fmla="*/ 119 h 1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60" h="153">
                <a:moveTo>
                  <a:pt x="0" y="65"/>
                </a:moveTo>
                <a:cubicBezTo>
                  <a:pt x="0" y="129"/>
                  <a:pt x="0" y="129"/>
                  <a:pt x="0" y="129"/>
                </a:cubicBezTo>
                <a:cubicBezTo>
                  <a:pt x="0" y="134"/>
                  <a:pt x="4" y="138"/>
                  <a:pt x="9" y="138"/>
                </a:cubicBezTo>
                <a:cubicBezTo>
                  <a:pt x="28" y="138"/>
                  <a:pt x="28" y="138"/>
                  <a:pt x="28" y="138"/>
                </a:cubicBezTo>
                <a:cubicBezTo>
                  <a:pt x="31" y="138"/>
                  <a:pt x="34" y="137"/>
                  <a:pt x="35" y="135"/>
                </a:cubicBezTo>
                <a:cubicBezTo>
                  <a:pt x="39" y="139"/>
                  <a:pt x="44" y="142"/>
                  <a:pt x="50" y="142"/>
                </a:cubicBezTo>
                <a:cubicBezTo>
                  <a:pt x="90" y="142"/>
                  <a:pt x="90" y="142"/>
                  <a:pt x="90" y="142"/>
                </a:cubicBezTo>
                <a:cubicBezTo>
                  <a:pt x="92" y="142"/>
                  <a:pt x="93" y="140"/>
                  <a:pt x="93" y="138"/>
                </a:cubicBezTo>
                <a:cubicBezTo>
                  <a:pt x="93" y="137"/>
                  <a:pt x="92" y="135"/>
                  <a:pt x="90" y="135"/>
                </a:cubicBezTo>
                <a:cubicBezTo>
                  <a:pt x="50" y="135"/>
                  <a:pt x="50" y="135"/>
                  <a:pt x="50" y="135"/>
                </a:cubicBezTo>
                <a:cubicBezTo>
                  <a:pt x="43" y="135"/>
                  <a:pt x="37" y="129"/>
                  <a:pt x="37" y="122"/>
                </a:cubicBezTo>
                <a:cubicBezTo>
                  <a:pt x="37" y="67"/>
                  <a:pt x="37" y="67"/>
                  <a:pt x="37" y="67"/>
                </a:cubicBezTo>
                <a:cubicBezTo>
                  <a:pt x="45" y="64"/>
                  <a:pt x="68" y="54"/>
                  <a:pt x="68" y="32"/>
                </a:cubicBezTo>
                <a:cubicBezTo>
                  <a:pt x="68" y="10"/>
                  <a:pt x="68" y="10"/>
                  <a:pt x="68" y="10"/>
                </a:cubicBezTo>
                <a:cubicBezTo>
                  <a:pt x="71" y="9"/>
                  <a:pt x="77" y="9"/>
                  <a:pt x="81" y="12"/>
                </a:cubicBezTo>
                <a:cubicBezTo>
                  <a:pt x="84" y="15"/>
                  <a:pt x="86" y="19"/>
                  <a:pt x="86" y="27"/>
                </a:cubicBezTo>
                <a:cubicBezTo>
                  <a:pt x="86" y="53"/>
                  <a:pt x="86" y="53"/>
                  <a:pt x="86" y="53"/>
                </a:cubicBezTo>
                <a:cubicBezTo>
                  <a:pt x="86" y="54"/>
                  <a:pt x="88" y="56"/>
                  <a:pt x="89" y="56"/>
                </a:cubicBezTo>
                <a:cubicBezTo>
                  <a:pt x="124" y="56"/>
                  <a:pt x="124" y="56"/>
                  <a:pt x="124" y="56"/>
                </a:cubicBezTo>
                <a:cubicBezTo>
                  <a:pt x="131" y="56"/>
                  <a:pt x="137" y="62"/>
                  <a:pt x="137" y="69"/>
                </a:cubicBezTo>
                <a:cubicBezTo>
                  <a:pt x="137" y="70"/>
                  <a:pt x="137" y="70"/>
                  <a:pt x="137" y="70"/>
                </a:cubicBezTo>
                <a:cubicBezTo>
                  <a:pt x="137" y="73"/>
                  <a:pt x="137" y="73"/>
                  <a:pt x="137" y="73"/>
                </a:cubicBezTo>
                <a:cubicBezTo>
                  <a:pt x="137" y="74"/>
                  <a:pt x="138" y="76"/>
                  <a:pt x="139" y="76"/>
                </a:cubicBezTo>
                <a:cubicBezTo>
                  <a:pt x="140" y="76"/>
                  <a:pt x="140" y="76"/>
                  <a:pt x="140" y="76"/>
                </a:cubicBezTo>
                <a:cubicBezTo>
                  <a:pt x="142" y="76"/>
                  <a:pt x="143" y="75"/>
                  <a:pt x="143" y="74"/>
                </a:cubicBezTo>
                <a:cubicBezTo>
                  <a:pt x="144" y="70"/>
                  <a:pt x="144" y="70"/>
                  <a:pt x="144" y="70"/>
                </a:cubicBezTo>
                <a:cubicBezTo>
                  <a:pt x="144" y="70"/>
                  <a:pt x="144" y="70"/>
                  <a:pt x="144" y="70"/>
                </a:cubicBezTo>
                <a:cubicBezTo>
                  <a:pt x="144" y="69"/>
                  <a:pt x="144" y="69"/>
                  <a:pt x="144" y="69"/>
                </a:cubicBezTo>
                <a:cubicBezTo>
                  <a:pt x="144" y="58"/>
                  <a:pt x="135" y="49"/>
                  <a:pt x="124" y="49"/>
                </a:cubicBezTo>
                <a:cubicBezTo>
                  <a:pt x="93" y="49"/>
                  <a:pt x="93" y="49"/>
                  <a:pt x="93" y="49"/>
                </a:cubicBezTo>
                <a:cubicBezTo>
                  <a:pt x="93" y="27"/>
                  <a:pt x="93" y="27"/>
                  <a:pt x="93" y="27"/>
                </a:cubicBezTo>
                <a:cubicBezTo>
                  <a:pt x="93" y="17"/>
                  <a:pt x="90" y="11"/>
                  <a:pt x="84" y="7"/>
                </a:cubicBezTo>
                <a:cubicBezTo>
                  <a:pt x="76" y="0"/>
                  <a:pt x="64" y="4"/>
                  <a:pt x="64" y="4"/>
                </a:cubicBezTo>
                <a:cubicBezTo>
                  <a:pt x="62" y="5"/>
                  <a:pt x="62" y="6"/>
                  <a:pt x="62" y="7"/>
                </a:cubicBezTo>
                <a:cubicBezTo>
                  <a:pt x="62" y="32"/>
                  <a:pt x="62" y="32"/>
                  <a:pt x="62" y="32"/>
                </a:cubicBezTo>
                <a:cubicBezTo>
                  <a:pt x="62" y="49"/>
                  <a:pt x="43" y="58"/>
                  <a:pt x="36" y="60"/>
                </a:cubicBezTo>
                <a:cubicBezTo>
                  <a:pt x="34" y="58"/>
                  <a:pt x="32" y="56"/>
                  <a:pt x="28" y="56"/>
                </a:cubicBezTo>
                <a:cubicBezTo>
                  <a:pt x="9" y="56"/>
                  <a:pt x="9" y="56"/>
                  <a:pt x="9" y="56"/>
                </a:cubicBezTo>
                <a:cubicBezTo>
                  <a:pt x="4" y="56"/>
                  <a:pt x="0" y="60"/>
                  <a:pt x="0" y="65"/>
                </a:cubicBezTo>
                <a:close/>
                <a:moveTo>
                  <a:pt x="31" y="65"/>
                </a:moveTo>
                <a:cubicBezTo>
                  <a:pt x="31" y="129"/>
                  <a:pt x="31" y="129"/>
                  <a:pt x="31" y="129"/>
                </a:cubicBezTo>
                <a:cubicBezTo>
                  <a:pt x="31" y="130"/>
                  <a:pt x="30" y="131"/>
                  <a:pt x="28" y="131"/>
                </a:cubicBezTo>
                <a:cubicBezTo>
                  <a:pt x="9" y="131"/>
                  <a:pt x="9" y="131"/>
                  <a:pt x="9" y="131"/>
                </a:cubicBezTo>
                <a:cubicBezTo>
                  <a:pt x="7" y="131"/>
                  <a:pt x="6" y="130"/>
                  <a:pt x="6" y="129"/>
                </a:cubicBezTo>
                <a:cubicBezTo>
                  <a:pt x="6" y="65"/>
                  <a:pt x="6" y="65"/>
                  <a:pt x="6" y="65"/>
                </a:cubicBezTo>
                <a:cubicBezTo>
                  <a:pt x="6" y="64"/>
                  <a:pt x="7" y="63"/>
                  <a:pt x="9" y="63"/>
                </a:cubicBezTo>
                <a:cubicBezTo>
                  <a:pt x="28" y="63"/>
                  <a:pt x="28" y="63"/>
                  <a:pt x="28" y="63"/>
                </a:cubicBezTo>
                <a:cubicBezTo>
                  <a:pt x="30" y="63"/>
                  <a:pt x="31" y="64"/>
                  <a:pt x="31" y="65"/>
                </a:cubicBezTo>
                <a:close/>
                <a:moveTo>
                  <a:pt x="131" y="83"/>
                </a:moveTo>
                <a:cubicBezTo>
                  <a:pt x="120" y="83"/>
                  <a:pt x="111" y="92"/>
                  <a:pt x="111" y="103"/>
                </a:cubicBezTo>
                <a:cubicBezTo>
                  <a:pt x="111" y="113"/>
                  <a:pt x="111" y="113"/>
                  <a:pt x="111" y="113"/>
                </a:cubicBezTo>
                <a:cubicBezTo>
                  <a:pt x="105" y="113"/>
                  <a:pt x="105" y="113"/>
                  <a:pt x="105" y="113"/>
                </a:cubicBezTo>
                <a:cubicBezTo>
                  <a:pt x="103" y="113"/>
                  <a:pt x="102" y="114"/>
                  <a:pt x="102" y="116"/>
                </a:cubicBezTo>
                <a:cubicBezTo>
                  <a:pt x="102" y="150"/>
                  <a:pt x="102" y="150"/>
                  <a:pt x="102" y="150"/>
                </a:cubicBezTo>
                <a:cubicBezTo>
                  <a:pt x="102" y="151"/>
                  <a:pt x="103" y="153"/>
                  <a:pt x="105" y="153"/>
                </a:cubicBezTo>
                <a:cubicBezTo>
                  <a:pt x="157" y="153"/>
                  <a:pt x="157" y="153"/>
                  <a:pt x="157" y="153"/>
                </a:cubicBezTo>
                <a:cubicBezTo>
                  <a:pt x="159" y="153"/>
                  <a:pt x="160" y="151"/>
                  <a:pt x="160" y="150"/>
                </a:cubicBezTo>
                <a:cubicBezTo>
                  <a:pt x="160" y="116"/>
                  <a:pt x="160" y="116"/>
                  <a:pt x="160" y="116"/>
                </a:cubicBezTo>
                <a:cubicBezTo>
                  <a:pt x="160" y="114"/>
                  <a:pt x="159" y="113"/>
                  <a:pt x="157" y="113"/>
                </a:cubicBezTo>
                <a:cubicBezTo>
                  <a:pt x="150" y="113"/>
                  <a:pt x="150" y="113"/>
                  <a:pt x="150" y="113"/>
                </a:cubicBezTo>
                <a:cubicBezTo>
                  <a:pt x="150" y="103"/>
                  <a:pt x="150" y="103"/>
                  <a:pt x="150" y="103"/>
                </a:cubicBezTo>
                <a:cubicBezTo>
                  <a:pt x="150" y="92"/>
                  <a:pt x="142" y="83"/>
                  <a:pt x="131" y="83"/>
                </a:cubicBezTo>
                <a:close/>
                <a:moveTo>
                  <a:pt x="118" y="103"/>
                </a:moveTo>
                <a:cubicBezTo>
                  <a:pt x="118" y="96"/>
                  <a:pt x="124" y="90"/>
                  <a:pt x="131" y="90"/>
                </a:cubicBezTo>
                <a:cubicBezTo>
                  <a:pt x="138" y="90"/>
                  <a:pt x="144" y="96"/>
                  <a:pt x="144" y="103"/>
                </a:cubicBezTo>
                <a:cubicBezTo>
                  <a:pt x="144" y="113"/>
                  <a:pt x="144" y="113"/>
                  <a:pt x="144" y="113"/>
                </a:cubicBezTo>
                <a:cubicBezTo>
                  <a:pt x="118" y="113"/>
                  <a:pt x="118" y="113"/>
                  <a:pt x="118" y="113"/>
                </a:cubicBezTo>
                <a:cubicBezTo>
                  <a:pt x="118" y="103"/>
                  <a:pt x="118" y="103"/>
                  <a:pt x="118" y="103"/>
                </a:cubicBezTo>
                <a:close/>
                <a:moveTo>
                  <a:pt x="154" y="119"/>
                </a:moveTo>
                <a:cubicBezTo>
                  <a:pt x="154" y="146"/>
                  <a:pt x="154" y="146"/>
                  <a:pt x="154" y="146"/>
                </a:cubicBezTo>
                <a:cubicBezTo>
                  <a:pt x="108" y="146"/>
                  <a:pt x="108" y="146"/>
                  <a:pt x="108" y="146"/>
                </a:cubicBezTo>
                <a:cubicBezTo>
                  <a:pt x="108" y="119"/>
                  <a:pt x="108" y="119"/>
                  <a:pt x="108" y="119"/>
                </a:cubicBezTo>
                <a:lnTo>
                  <a:pt x="154" y="119"/>
                </a:lnTo>
                <a:close/>
              </a:path>
            </a:pathLst>
          </a:custGeom>
          <a:solidFill>
            <a:srgbClr val="2C2F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" name="Freeform 25">
            <a:extLst>
              <a:ext uri="{FF2B5EF4-FFF2-40B4-BE49-F238E27FC236}">
                <a16:creationId xmlns:a16="http://schemas.microsoft.com/office/drawing/2014/main" xmlns="" id="{8DB0A56B-9012-4665-A69F-EED0DABF531E}"/>
              </a:ext>
            </a:extLst>
          </p:cNvPr>
          <p:cNvSpPr>
            <a:spLocks noEditPoints="1"/>
          </p:cNvSpPr>
          <p:nvPr/>
        </p:nvSpPr>
        <p:spPr bwMode="auto">
          <a:xfrm>
            <a:off x="3968749" y="1907382"/>
            <a:ext cx="414338" cy="554038"/>
          </a:xfrm>
          <a:custGeom>
            <a:avLst/>
            <a:gdLst>
              <a:gd name="T0" fmla="*/ 67 w 121"/>
              <a:gd name="T1" fmla="*/ 3 h 160"/>
              <a:gd name="T2" fmla="*/ 61 w 121"/>
              <a:gd name="T3" fmla="*/ 3 h 160"/>
              <a:gd name="T4" fmla="*/ 64 w 121"/>
              <a:gd name="T5" fmla="*/ 32 h 160"/>
              <a:gd name="T6" fmla="*/ 40 w 121"/>
              <a:gd name="T7" fmla="*/ 39 h 160"/>
              <a:gd name="T8" fmla="*/ 42 w 121"/>
              <a:gd name="T9" fmla="*/ 34 h 160"/>
              <a:gd name="T10" fmla="*/ 19 w 121"/>
              <a:gd name="T11" fmla="*/ 16 h 160"/>
              <a:gd name="T12" fmla="*/ 37 w 121"/>
              <a:gd name="T13" fmla="*/ 38 h 160"/>
              <a:gd name="T14" fmla="*/ 117 w 121"/>
              <a:gd name="T15" fmla="*/ 58 h 160"/>
              <a:gd name="T16" fmla="*/ 88 w 121"/>
              <a:gd name="T17" fmla="*/ 61 h 160"/>
              <a:gd name="T18" fmla="*/ 117 w 121"/>
              <a:gd name="T19" fmla="*/ 64 h 160"/>
              <a:gd name="T20" fmla="*/ 117 w 121"/>
              <a:gd name="T21" fmla="*/ 58 h 160"/>
              <a:gd name="T22" fmla="*/ 11 w 121"/>
              <a:gd name="T23" fmla="*/ 64 h 160"/>
              <a:gd name="T24" fmla="*/ 39 w 121"/>
              <a:gd name="T25" fmla="*/ 61 h 160"/>
              <a:gd name="T26" fmla="*/ 11 w 121"/>
              <a:gd name="T27" fmla="*/ 58 h 160"/>
              <a:gd name="T28" fmla="*/ 88 w 121"/>
              <a:gd name="T29" fmla="*/ 40 h 160"/>
              <a:gd name="T30" fmla="*/ 106 w 121"/>
              <a:gd name="T31" fmla="*/ 18 h 160"/>
              <a:gd name="T32" fmla="*/ 83 w 121"/>
              <a:gd name="T33" fmla="*/ 36 h 160"/>
              <a:gd name="T34" fmla="*/ 86 w 121"/>
              <a:gd name="T35" fmla="*/ 41 h 160"/>
              <a:gd name="T36" fmla="*/ 0 w 121"/>
              <a:gd name="T37" fmla="*/ 96 h 160"/>
              <a:gd name="T38" fmla="*/ 6 w 121"/>
              <a:gd name="T39" fmla="*/ 158 h 160"/>
              <a:gd name="T40" fmla="*/ 31 w 121"/>
              <a:gd name="T41" fmla="*/ 155 h 160"/>
              <a:gd name="T42" fmla="*/ 93 w 121"/>
              <a:gd name="T43" fmla="*/ 160 h 160"/>
              <a:gd name="T44" fmla="*/ 120 w 121"/>
              <a:gd name="T45" fmla="*/ 100 h 160"/>
              <a:gd name="T46" fmla="*/ 103 w 121"/>
              <a:gd name="T47" fmla="*/ 83 h 160"/>
              <a:gd name="T48" fmla="*/ 78 w 121"/>
              <a:gd name="T49" fmla="*/ 64 h 160"/>
              <a:gd name="T50" fmla="*/ 53 w 121"/>
              <a:gd name="T51" fmla="*/ 45 h 160"/>
              <a:gd name="T52" fmla="*/ 51 w 121"/>
              <a:gd name="T53" fmla="*/ 69 h 160"/>
              <a:gd name="T54" fmla="*/ 30 w 121"/>
              <a:gd name="T55" fmla="*/ 92 h 160"/>
              <a:gd name="T56" fmla="*/ 6 w 121"/>
              <a:gd name="T57" fmla="*/ 89 h 160"/>
              <a:gd name="T58" fmla="*/ 32 w 121"/>
              <a:gd name="T59" fmla="*/ 97 h 160"/>
              <a:gd name="T60" fmla="*/ 57 w 121"/>
              <a:gd name="T61" fmla="*/ 69 h 160"/>
              <a:gd name="T62" fmla="*/ 67 w 121"/>
              <a:gd name="T63" fmla="*/ 52 h 160"/>
              <a:gd name="T64" fmla="*/ 71 w 121"/>
              <a:gd name="T65" fmla="*/ 86 h 160"/>
              <a:gd name="T66" fmla="*/ 103 w 121"/>
              <a:gd name="T67" fmla="*/ 89 h 160"/>
              <a:gd name="T68" fmla="*/ 107 w 121"/>
              <a:gd name="T69" fmla="*/ 143 h 160"/>
              <a:gd name="T70" fmla="*/ 93 w 121"/>
              <a:gd name="T71" fmla="*/ 153 h 160"/>
              <a:gd name="T72" fmla="*/ 32 w 121"/>
              <a:gd name="T73" fmla="*/ 143 h 160"/>
              <a:gd name="T74" fmla="*/ 6 w 121"/>
              <a:gd name="T75" fmla="*/ 96 h 160"/>
              <a:gd name="T76" fmla="*/ 25 w 121"/>
              <a:gd name="T77" fmla="*/ 152 h 160"/>
              <a:gd name="T78" fmla="*/ 6 w 121"/>
              <a:gd name="T79" fmla="*/ 96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21" h="160">
                <a:moveTo>
                  <a:pt x="67" y="29"/>
                </a:moveTo>
                <a:cubicBezTo>
                  <a:pt x="67" y="3"/>
                  <a:pt x="67" y="3"/>
                  <a:pt x="67" y="3"/>
                </a:cubicBezTo>
                <a:cubicBezTo>
                  <a:pt x="67" y="1"/>
                  <a:pt x="66" y="0"/>
                  <a:pt x="64" y="0"/>
                </a:cubicBezTo>
                <a:cubicBezTo>
                  <a:pt x="62" y="0"/>
                  <a:pt x="61" y="1"/>
                  <a:pt x="61" y="3"/>
                </a:cubicBezTo>
                <a:cubicBezTo>
                  <a:pt x="61" y="29"/>
                  <a:pt x="61" y="29"/>
                  <a:pt x="61" y="29"/>
                </a:cubicBezTo>
                <a:cubicBezTo>
                  <a:pt x="61" y="31"/>
                  <a:pt x="62" y="32"/>
                  <a:pt x="64" y="32"/>
                </a:cubicBezTo>
                <a:cubicBezTo>
                  <a:pt x="66" y="32"/>
                  <a:pt x="67" y="31"/>
                  <a:pt x="67" y="29"/>
                </a:cubicBezTo>
                <a:close/>
                <a:moveTo>
                  <a:pt x="40" y="39"/>
                </a:moveTo>
                <a:cubicBezTo>
                  <a:pt x="40" y="39"/>
                  <a:pt x="41" y="39"/>
                  <a:pt x="42" y="38"/>
                </a:cubicBezTo>
                <a:cubicBezTo>
                  <a:pt x="43" y="37"/>
                  <a:pt x="43" y="35"/>
                  <a:pt x="42" y="34"/>
                </a:cubicBezTo>
                <a:cubicBezTo>
                  <a:pt x="24" y="16"/>
                  <a:pt x="24" y="16"/>
                  <a:pt x="24" y="16"/>
                </a:cubicBezTo>
                <a:cubicBezTo>
                  <a:pt x="22" y="14"/>
                  <a:pt x="20" y="14"/>
                  <a:pt x="19" y="16"/>
                </a:cubicBezTo>
                <a:cubicBezTo>
                  <a:pt x="18" y="17"/>
                  <a:pt x="18" y="19"/>
                  <a:pt x="19" y="20"/>
                </a:cubicBezTo>
                <a:cubicBezTo>
                  <a:pt x="37" y="38"/>
                  <a:pt x="37" y="38"/>
                  <a:pt x="37" y="38"/>
                </a:cubicBezTo>
                <a:cubicBezTo>
                  <a:pt x="38" y="39"/>
                  <a:pt x="39" y="39"/>
                  <a:pt x="40" y="39"/>
                </a:cubicBezTo>
                <a:close/>
                <a:moveTo>
                  <a:pt x="117" y="58"/>
                </a:moveTo>
                <a:cubicBezTo>
                  <a:pt x="92" y="58"/>
                  <a:pt x="92" y="58"/>
                  <a:pt x="92" y="58"/>
                </a:cubicBezTo>
                <a:cubicBezTo>
                  <a:pt x="90" y="58"/>
                  <a:pt x="88" y="59"/>
                  <a:pt x="88" y="61"/>
                </a:cubicBezTo>
                <a:cubicBezTo>
                  <a:pt x="88" y="63"/>
                  <a:pt x="90" y="64"/>
                  <a:pt x="92" y="64"/>
                </a:cubicBezTo>
                <a:cubicBezTo>
                  <a:pt x="117" y="64"/>
                  <a:pt x="117" y="64"/>
                  <a:pt x="117" y="64"/>
                </a:cubicBezTo>
                <a:cubicBezTo>
                  <a:pt x="119" y="64"/>
                  <a:pt x="121" y="63"/>
                  <a:pt x="121" y="61"/>
                </a:cubicBezTo>
                <a:cubicBezTo>
                  <a:pt x="121" y="59"/>
                  <a:pt x="119" y="58"/>
                  <a:pt x="117" y="58"/>
                </a:cubicBezTo>
                <a:close/>
                <a:moveTo>
                  <a:pt x="7" y="61"/>
                </a:moveTo>
                <a:cubicBezTo>
                  <a:pt x="7" y="63"/>
                  <a:pt x="9" y="64"/>
                  <a:pt x="11" y="64"/>
                </a:cubicBezTo>
                <a:cubicBezTo>
                  <a:pt x="36" y="64"/>
                  <a:pt x="36" y="64"/>
                  <a:pt x="36" y="64"/>
                </a:cubicBezTo>
                <a:cubicBezTo>
                  <a:pt x="38" y="64"/>
                  <a:pt x="39" y="63"/>
                  <a:pt x="39" y="61"/>
                </a:cubicBezTo>
                <a:cubicBezTo>
                  <a:pt x="39" y="59"/>
                  <a:pt x="38" y="58"/>
                  <a:pt x="36" y="58"/>
                </a:cubicBezTo>
                <a:cubicBezTo>
                  <a:pt x="11" y="58"/>
                  <a:pt x="11" y="58"/>
                  <a:pt x="11" y="58"/>
                </a:cubicBezTo>
                <a:cubicBezTo>
                  <a:pt x="9" y="58"/>
                  <a:pt x="7" y="59"/>
                  <a:pt x="7" y="61"/>
                </a:cubicBezTo>
                <a:close/>
                <a:moveTo>
                  <a:pt x="88" y="40"/>
                </a:moveTo>
                <a:cubicBezTo>
                  <a:pt x="106" y="22"/>
                  <a:pt x="106" y="22"/>
                  <a:pt x="106" y="22"/>
                </a:cubicBezTo>
                <a:cubicBezTo>
                  <a:pt x="107" y="21"/>
                  <a:pt x="107" y="19"/>
                  <a:pt x="106" y="18"/>
                </a:cubicBezTo>
                <a:cubicBezTo>
                  <a:pt x="105" y="16"/>
                  <a:pt x="103" y="16"/>
                  <a:pt x="101" y="18"/>
                </a:cubicBezTo>
                <a:cubicBezTo>
                  <a:pt x="83" y="36"/>
                  <a:pt x="83" y="36"/>
                  <a:pt x="83" y="36"/>
                </a:cubicBezTo>
                <a:cubicBezTo>
                  <a:pt x="82" y="37"/>
                  <a:pt x="82" y="39"/>
                  <a:pt x="83" y="40"/>
                </a:cubicBezTo>
                <a:cubicBezTo>
                  <a:pt x="84" y="41"/>
                  <a:pt x="85" y="41"/>
                  <a:pt x="86" y="41"/>
                </a:cubicBezTo>
                <a:cubicBezTo>
                  <a:pt x="86" y="41"/>
                  <a:pt x="87" y="41"/>
                  <a:pt x="88" y="40"/>
                </a:cubicBezTo>
                <a:close/>
                <a:moveTo>
                  <a:pt x="0" y="96"/>
                </a:moveTo>
                <a:cubicBezTo>
                  <a:pt x="0" y="152"/>
                  <a:pt x="0" y="152"/>
                  <a:pt x="0" y="152"/>
                </a:cubicBezTo>
                <a:cubicBezTo>
                  <a:pt x="0" y="155"/>
                  <a:pt x="3" y="158"/>
                  <a:pt x="6" y="158"/>
                </a:cubicBezTo>
                <a:cubicBezTo>
                  <a:pt x="25" y="158"/>
                  <a:pt x="25" y="158"/>
                  <a:pt x="25" y="158"/>
                </a:cubicBezTo>
                <a:cubicBezTo>
                  <a:pt x="28" y="158"/>
                  <a:pt x="29" y="157"/>
                  <a:pt x="31" y="155"/>
                </a:cubicBezTo>
                <a:cubicBezTo>
                  <a:pt x="34" y="158"/>
                  <a:pt x="38" y="160"/>
                  <a:pt x="42" y="160"/>
                </a:cubicBezTo>
                <a:cubicBezTo>
                  <a:pt x="93" y="160"/>
                  <a:pt x="93" y="160"/>
                  <a:pt x="93" y="160"/>
                </a:cubicBezTo>
                <a:cubicBezTo>
                  <a:pt x="105" y="160"/>
                  <a:pt x="112" y="154"/>
                  <a:pt x="113" y="144"/>
                </a:cubicBezTo>
                <a:cubicBezTo>
                  <a:pt x="120" y="100"/>
                  <a:pt x="120" y="100"/>
                  <a:pt x="120" y="100"/>
                </a:cubicBezTo>
                <a:cubicBezTo>
                  <a:pt x="120" y="100"/>
                  <a:pt x="120" y="100"/>
                  <a:pt x="120" y="99"/>
                </a:cubicBezTo>
                <a:cubicBezTo>
                  <a:pt x="120" y="90"/>
                  <a:pt x="113" y="83"/>
                  <a:pt x="103" y="83"/>
                </a:cubicBezTo>
                <a:cubicBezTo>
                  <a:pt x="78" y="83"/>
                  <a:pt x="78" y="83"/>
                  <a:pt x="78" y="83"/>
                </a:cubicBezTo>
                <a:cubicBezTo>
                  <a:pt x="78" y="64"/>
                  <a:pt x="78" y="64"/>
                  <a:pt x="78" y="64"/>
                </a:cubicBezTo>
                <a:cubicBezTo>
                  <a:pt x="78" y="56"/>
                  <a:pt x="75" y="51"/>
                  <a:pt x="71" y="47"/>
                </a:cubicBezTo>
                <a:cubicBezTo>
                  <a:pt x="64" y="42"/>
                  <a:pt x="54" y="45"/>
                  <a:pt x="53" y="45"/>
                </a:cubicBezTo>
                <a:cubicBezTo>
                  <a:pt x="52" y="46"/>
                  <a:pt x="51" y="47"/>
                  <a:pt x="51" y="48"/>
                </a:cubicBezTo>
                <a:cubicBezTo>
                  <a:pt x="51" y="69"/>
                  <a:pt x="51" y="69"/>
                  <a:pt x="51" y="69"/>
                </a:cubicBezTo>
                <a:cubicBezTo>
                  <a:pt x="51" y="85"/>
                  <a:pt x="32" y="91"/>
                  <a:pt x="31" y="91"/>
                </a:cubicBezTo>
                <a:cubicBezTo>
                  <a:pt x="31" y="91"/>
                  <a:pt x="30" y="91"/>
                  <a:pt x="30" y="92"/>
                </a:cubicBezTo>
                <a:cubicBezTo>
                  <a:pt x="29" y="90"/>
                  <a:pt x="27" y="89"/>
                  <a:pt x="25" y="89"/>
                </a:cubicBezTo>
                <a:cubicBezTo>
                  <a:pt x="6" y="89"/>
                  <a:pt x="6" y="89"/>
                  <a:pt x="6" y="89"/>
                </a:cubicBezTo>
                <a:cubicBezTo>
                  <a:pt x="3" y="89"/>
                  <a:pt x="0" y="92"/>
                  <a:pt x="0" y="96"/>
                </a:cubicBezTo>
                <a:close/>
                <a:moveTo>
                  <a:pt x="32" y="97"/>
                </a:moveTo>
                <a:cubicBezTo>
                  <a:pt x="32" y="97"/>
                  <a:pt x="33" y="97"/>
                  <a:pt x="33" y="97"/>
                </a:cubicBezTo>
                <a:cubicBezTo>
                  <a:pt x="34" y="97"/>
                  <a:pt x="57" y="90"/>
                  <a:pt x="57" y="69"/>
                </a:cubicBezTo>
                <a:cubicBezTo>
                  <a:pt x="57" y="51"/>
                  <a:pt x="57" y="51"/>
                  <a:pt x="57" y="51"/>
                </a:cubicBezTo>
                <a:cubicBezTo>
                  <a:pt x="60" y="50"/>
                  <a:pt x="64" y="50"/>
                  <a:pt x="67" y="52"/>
                </a:cubicBezTo>
                <a:cubicBezTo>
                  <a:pt x="70" y="55"/>
                  <a:pt x="71" y="59"/>
                  <a:pt x="71" y="64"/>
                </a:cubicBezTo>
                <a:cubicBezTo>
                  <a:pt x="71" y="86"/>
                  <a:pt x="71" y="86"/>
                  <a:pt x="71" y="86"/>
                </a:cubicBezTo>
                <a:cubicBezTo>
                  <a:pt x="71" y="88"/>
                  <a:pt x="73" y="89"/>
                  <a:pt x="74" y="89"/>
                </a:cubicBezTo>
                <a:cubicBezTo>
                  <a:pt x="103" y="89"/>
                  <a:pt x="103" y="89"/>
                  <a:pt x="103" y="89"/>
                </a:cubicBezTo>
                <a:cubicBezTo>
                  <a:pt x="109" y="89"/>
                  <a:pt x="113" y="94"/>
                  <a:pt x="114" y="99"/>
                </a:cubicBezTo>
                <a:cubicBezTo>
                  <a:pt x="107" y="143"/>
                  <a:pt x="107" y="143"/>
                  <a:pt x="107" y="143"/>
                </a:cubicBezTo>
                <a:cubicBezTo>
                  <a:pt x="107" y="143"/>
                  <a:pt x="107" y="143"/>
                  <a:pt x="107" y="143"/>
                </a:cubicBezTo>
                <a:cubicBezTo>
                  <a:pt x="106" y="150"/>
                  <a:pt x="101" y="153"/>
                  <a:pt x="93" y="153"/>
                </a:cubicBezTo>
                <a:cubicBezTo>
                  <a:pt x="42" y="153"/>
                  <a:pt x="42" y="153"/>
                  <a:pt x="42" y="153"/>
                </a:cubicBezTo>
                <a:cubicBezTo>
                  <a:pt x="36" y="153"/>
                  <a:pt x="32" y="149"/>
                  <a:pt x="32" y="143"/>
                </a:cubicBezTo>
                <a:cubicBezTo>
                  <a:pt x="32" y="97"/>
                  <a:pt x="32" y="97"/>
                  <a:pt x="32" y="97"/>
                </a:cubicBezTo>
                <a:close/>
                <a:moveTo>
                  <a:pt x="6" y="96"/>
                </a:moveTo>
                <a:cubicBezTo>
                  <a:pt x="25" y="96"/>
                  <a:pt x="25" y="96"/>
                  <a:pt x="25" y="96"/>
                </a:cubicBezTo>
                <a:cubicBezTo>
                  <a:pt x="25" y="152"/>
                  <a:pt x="25" y="152"/>
                  <a:pt x="25" y="152"/>
                </a:cubicBezTo>
                <a:cubicBezTo>
                  <a:pt x="6" y="152"/>
                  <a:pt x="6" y="152"/>
                  <a:pt x="6" y="152"/>
                </a:cubicBezTo>
                <a:lnTo>
                  <a:pt x="6" y="96"/>
                </a:lnTo>
                <a:close/>
              </a:path>
            </a:pathLst>
          </a:custGeom>
          <a:solidFill>
            <a:srgbClr val="2C2F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7" name="Freeform 26">
            <a:extLst>
              <a:ext uri="{FF2B5EF4-FFF2-40B4-BE49-F238E27FC236}">
                <a16:creationId xmlns:a16="http://schemas.microsoft.com/office/drawing/2014/main" xmlns="" id="{20023633-3740-4388-808D-B95EF1DCFFD8}"/>
              </a:ext>
            </a:extLst>
          </p:cNvPr>
          <p:cNvSpPr>
            <a:spLocks noEditPoints="1"/>
          </p:cNvSpPr>
          <p:nvPr/>
        </p:nvSpPr>
        <p:spPr bwMode="auto">
          <a:xfrm>
            <a:off x="3927474" y="2529682"/>
            <a:ext cx="503238" cy="554038"/>
          </a:xfrm>
          <a:custGeom>
            <a:avLst/>
            <a:gdLst>
              <a:gd name="T0" fmla="*/ 20 w 147"/>
              <a:gd name="T1" fmla="*/ 0 h 160"/>
              <a:gd name="T2" fmla="*/ 0 w 147"/>
              <a:gd name="T3" fmla="*/ 20 h 160"/>
              <a:gd name="T4" fmla="*/ 20 w 147"/>
              <a:gd name="T5" fmla="*/ 41 h 160"/>
              <a:gd name="T6" fmla="*/ 41 w 147"/>
              <a:gd name="T7" fmla="*/ 20 h 160"/>
              <a:gd name="T8" fmla="*/ 20 w 147"/>
              <a:gd name="T9" fmla="*/ 0 h 160"/>
              <a:gd name="T10" fmla="*/ 20 w 147"/>
              <a:gd name="T11" fmla="*/ 34 h 160"/>
              <a:gd name="T12" fmla="*/ 6 w 147"/>
              <a:gd name="T13" fmla="*/ 20 h 160"/>
              <a:gd name="T14" fmla="*/ 20 w 147"/>
              <a:gd name="T15" fmla="*/ 6 h 160"/>
              <a:gd name="T16" fmla="*/ 34 w 147"/>
              <a:gd name="T17" fmla="*/ 20 h 160"/>
              <a:gd name="T18" fmla="*/ 20 w 147"/>
              <a:gd name="T19" fmla="*/ 34 h 160"/>
              <a:gd name="T20" fmla="*/ 20 w 147"/>
              <a:gd name="T21" fmla="*/ 60 h 160"/>
              <a:gd name="T22" fmla="*/ 0 w 147"/>
              <a:gd name="T23" fmla="*/ 80 h 160"/>
              <a:gd name="T24" fmla="*/ 20 w 147"/>
              <a:gd name="T25" fmla="*/ 100 h 160"/>
              <a:gd name="T26" fmla="*/ 41 w 147"/>
              <a:gd name="T27" fmla="*/ 80 h 160"/>
              <a:gd name="T28" fmla="*/ 20 w 147"/>
              <a:gd name="T29" fmla="*/ 60 h 160"/>
              <a:gd name="T30" fmla="*/ 20 w 147"/>
              <a:gd name="T31" fmla="*/ 94 h 160"/>
              <a:gd name="T32" fmla="*/ 6 w 147"/>
              <a:gd name="T33" fmla="*/ 80 h 160"/>
              <a:gd name="T34" fmla="*/ 20 w 147"/>
              <a:gd name="T35" fmla="*/ 66 h 160"/>
              <a:gd name="T36" fmla="*/ 34 w 147"/>
              <a:gd name="T37" fmla="*/ 80 h 160"/>
              <a:gd name="T38" fmla="*/ 20 w 147"/>
              <a:gd name="T39" fmla="*/ 94 h 160"/>
              <a:gd name="T40" fmla="*/ 20 w 147"/>
              <a:gd name="T41" fmla="*/ 119 h 160"/>
              <a:gd name="T42" fmla="*/ 0 w 147"/>
              <a:gd name="T43" fmla="*/ 140 h 160"/>
              <a:gd name="T44" fmla="*/ 20 w 147"/>
              <a:gd name="T45" fmla="*/ 160 h 160"/>
              <a:gd name="T46" fmla="*/ 41 w 147"/>
              <a:gd name="T47" fmla="*/ 140 h 160"/>
              <a:gd name="T48" fmla="*/ 20 w 147"/>
              <a:gd name="T49" fmla="*/ 119 h 160"/>
              <a:gd name="T50" fmla="*/ 20 w 147"/>
              <a:gd name="T51" fmla="*/ 154 h 160"/>
              <a:gd name="T52" fmla="*/ 6 w 147"/>
              <a:gd name="T53" fmla="*/ 140 h 160"/>
              <a:gd name="T54" fmla="*/ 20 w 147"/>
              <a:gd name="T55" fmla="*/ 126 h 160"/>
              <a:gd name="T56" fmla="*/ 34 w 147"/>
              <a:gd name="T57" fmla="*/ 140 h 160"/>
              <a:gd name="T58" fmla="*/ 20 w 147"/>
              <a:gd name="T59" fmla="*/ 154 h 160"/>
              <a:gd name="T60" fmla="*/ 147 w 147"/>
              <a:gd name="T61" fmla="*/ 19 h 160"/>
              <a:gd name="T62" fmla="*/ 144 w 147"/>
              <a:gd name="T63" fmla="*/ 16 h 160"/>
              <a:gd name="T64" fmla="*/ 62 w 147"/>
              <a:gd name="T65" fmla="*/ 16 h 160"/>
              <a:gd name="T66" fmla="*/ 59 w 147"/>
              <a:gd name="T67" fmla="*/ 19 h 160"/>
              <a:gd name="T68" fmla="*/ 62 w 147"/>
              <a:gd name="T69" fmla="*/ 22 h 160"/>
              <a:gd name="T70" fmla="*/ 144 w 147"/>
              <a:gd name="T71" fmla="*/ 22 h 160"/>
              <a:gd name="T72" fmla="*/ 147 w 147"/>
              <a:gd name="T73" fmla="*/ 19 h 160"/>
              <a:gd name="T74" fmla="*/ 61 w 147"/>
              <a:gd name="T75" fmla="*/ 77 h 160"/>
              <a:gd name="T76" fmla="*/ 58 w 147"/>
              <a:gd name="T77" fmla="*/ 80 h 160"/>
              <a:gd name="T78" fmla="*/ 61 w 147"/>
              <a:gd name="T79" fmla="*/ 83 h 160"/>
              <a:gd name="T80" fmla="*/ 142 w 147"/>
              <a:gd name="T81" fmla="*/ 83 h 160"/>
              <a:gd name="T82" fmla="*/ 146 w 147"/>
              <a:gd name="T83" fmla="*/ 80 h 160"/>
              <a:gd name="T84" fmla="*/ 142 w 147"/>
              <a:gd name="T85" fmla="*/ 77 h 160"/>
              <a:gd name="T86" fmla="*/ 61 w 147"/>
              <a:gd name="T87" fmla="*/ 77 h 160"/>
              <a:gd name="T88" fmla="*/ 146 w 147"/>
              <a:gd name="T89" fmla="*/ 140 h 160"/>
              <a:gd name="T90" fmla="*/ 142 w 147"/>
              <a:gd name="T91" fmla="*/ 137 h 160"/>
              <a:gd name="T92" fmla="*/ 61 w 147"/>
              <a:gd name="T93" fmla="*/ 137 h 160"/>
              <a:gd name="T94" fmla="*/ 58 w 147"/>
              <a:gd name="T95" fmla="*/ 140 h 160"/>
              <a:gd name="T96" fmla="*/ 61 w 147"/>
              <a:gd name="T97" fmla="*/ 143 h 160"/>
              <a:gd name="T98" fmla="*/ 142 w 147"/>
              <a:gd name="T99" fmla="*/ 143 h 160"/>
              <a:gd name="T100" fmla="*/ 146 w 147"/>
              <a:gd name="T101" fmla="*/ 140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47" h="160">
                <a:moveTo>
                  <a:pt x="20" y="0"/>
                </a:moveTo>
                <a:cubicBezTo>
                  <a:pt x="9" y="0"/>
                  <a:pt x="0" y="9"/>
                  <a:pt x="0" y="20"/>
                </a:cubicBezTo>
                <a:cubicBezTo>
                  <a:pt x="0" y="31"/>
                  <a:pt x="9" y="41"/>
                  <a:pt x="20" y="41"/>
                </a:cubicBezTo>
                <a:cubicBezTo>
                  <a:pt x="31" y="41"/>
                  <a:pt x="41" y="31"/>
                  <a:pt x="41" y="20"/>
                </a:cubicBezTo>
                <a:cubicBezTo>
                  <a:pt x="41" y="9"/>
                  <a:pt x="31" y="0"/>
                  <a:pt x="20" y="0"/>
                </a:cubicBezTo>
                <a:close/>
                <a:moveTo>
                  <a:pt x="20" y="34"/>
                </a:moveTo>
                <a:cubicBezTo>
                  <a:pt x="13" y="34"/>
                  <a:pt x="6" y="28"/>
                  <a:pt x="6" y="20"/>
                </a:cubicBezTo>
                <a:cubicBezTo>
                  <a:pt x="6" y="13"/>
                  <a:pt x="13" y="6"/>
                  <a:pt x="20" y="6"/>
                </a:cubicBezTo>
                <a:cubicBezTo>
                  <a:pt x="28" y="6"/>
                  <a:pt x="34" y="13"/>
                  <a:pt x="34" y="20"/>
                </a:cubicBezTo>
                <a:cubicBezTo>
                  <a:pt x="34" y="28"/>
                  <a:pt x="28" y="34"/>
                  <a:pt x="20" y="34"/>
                </a:cubicBezTo>
                <a:close/>
                <a:moveTo>
                  <a:pt x="20" y="60"/>
                </a:moveTo>
                <a:cubicBezTo>
                  <a:pt x="9" y="60"/>
                  <a:pt x="0" y="69"/>
                  <a:pt x="0" y="80"/>
                </a:cubicBezTo>
                <a:cubicBezTo>
                  <a:pt x="0" y="91"/>
                  <a:pt x="9" y="100"/>
                  <a:pt x="20" y="100"/>
                </a:cubicBezTo>
                <a:cubicBezTo>
                  <a:pt x="31" y="100"/>
                  <a:pt x="41" y="91"/>
                  <a:pt x="41" y="80"/>
                </a:cubicBezTo>
                <a:cubicBezTo>
                  <a:pt x="41" y="69"/>
                  <a:pt x="31" y="60"/>
                  <a:pt x="20" y="60"/>
                </a:cubicBezTo>
                <a:close/>
                <a:moveTo>
                  <a:pt x="20" y="94"/>
                </a:moveTo>
                <a:cubicBezTo>
                  <a:pt x="13" y="94"/>
                  <a:pt x="6" y="88"/>
                  <a:pt x="6" y="80"/>
                </a:cubicBezTo>
                <a:cubicBezTo>
                  <a:pt x="6" y="72"/>
                  <a:pt x="13" y="66"/>
                  <a:pt x="20" y="66"/>
                </a:cubicBezTo>
                <a:cubicBezTo>
                  <a:pt x="28" y="66"/>
                  <a:pt x="34" y="72"/>
                  <a:pt x="34" y="80"/>
                </a:cubicBezTo>
                <a:cubicBezTo>
                  <a:pt x="34" y="88"/>
                  <a:pt x="28" y="94"/>
                  <a:pt x="20" y="94"/>
                </a:cubicBezTo>
                <a:close/>
                <a:moveTo>
                  <a:pt x="20" y="119"/>
                </a:moveTo>
                <a:cubicBezTo>
                  <a:pt x="9" y="119"/>
                  <a:pt x="0" y="129"/>
                  <a:pt x="0" y="140"/>
                </a:cubicBezTo>
                <a:cubicBezTo>
                  <a:pt x="0" y="151"/>
                  <a:pt x="9" y="160"/>
                  <a:pt x="20" y="160"/>
                </a:cubicBezTo>
                <a:cubicBezTo>
                  <a:pt x="31" y="160"/>
                  <a:pt x="41" y="151"/>
                  <a:pt x="41" y="140"/>
                </a:cubicBezTo>
                <a:cubicBezTo>
                  <a:pt x="41" y="129"/>
                  <a:pt x="31" y="119"/>
                  <a:pt x="20" y="119"/>
                </a:cubicBezTo>
                <a:close/>
                <a:moveTo>
                  <a:pt x="20" y="154"/>
                </a:moveTo>
                <a:cubicBezTo>
                  <a:pt x="13" y="154"/>
                  <a:pt x="6" y="147"/>
                  <a:pt x="6" y="140"/>
                </a:cubicBezTo>
                <a:cubicBezTo>
                  <a:pt x="6" y="132"/>
                  <a:pt x="13" y="126"/>
                  <a:pt x="20" y="126"/>
                </a:cubicBezTo>
                <a:cubicBezTo>
                  <a:pt x="28" y="126"/>
                  <a:pt x="34" y="132"/>
                  <a:pt x="34" y="140"/>
                </a:cubicBezTo>
                <a:cubicBezTo>
                  <a:pt x="34" y="147"/>
                  <a:pt x="28" y="154"/>
                  <a:pt x="20" y="154"/>
                </a:cubicBezTo>
                <a:close/>
                <a:moveTo>
                  <a:pt x="147" y="19"/>
                </a:moveTo>
                <a:cubicBezTo>
                  <a:pt x="147" y="17"/>
                  <a:pt x="145" y="16"/>
                  <a:pt x="144" y="16"/>
                </a:cubicBezTo>
                <a:cubicBezTo>
                  <a:pt x="62" y="16"/>
                  <a:pt x="62" y="16"/>
                  <a:pt x="62" y="16"/>
                </a:cubicBezTo>
                <a:cubicBezTo>
                  <a:pt x="61" y="16"/>
                  <a:pt x="59" y="17"/>
                  <a:pt x="59" y="19"/>
                </a:cubicBezTo>
                <a:cubicBezTo>
                  <a:pt x="59" y="21"/>
                  <a:pt x="61" y="22"/>
                  <a:pt x="62" y="22"/>
                </a:cubicBezTo>
                <a:cubicBezTo>
                  <a:pt x="144" y="22"/>
                  <a:pt x="144" y="22"/>
                  <a:pt x="144" y="22"/>
                </a:cubicBezTo>
                <a:cubicBezTo>
                  <a:pt x="145" y="22"/>
                  <a:pt x="147" y="21"/>
                  <a:pt x="147" y="19"/>
                </a:cubicBezTo>
                <a:close/>
                <a:moveTo>
                  <a:pt x="61" y="77"/>
                </a:moveTo>
                <a:cubicBezTo>
                  <a:pt x="59" y="77"/>
                  <a:pt x="58" y="78"/>
                  <a:pt x="58" y="80"/>
                </a:cubicBezTo>
                <a:cubicBezTo>
                  <a:pt x="58" y="82"/>
                  <a:pt x="59" y="83"/>
                  <a:pt x="61" y="83"/>
                </a:cubicBezTo>
                <a:cubicBezTo>
                  <a:pt x="142" y="83"/>
                  <a:pt x="142" y="83"/>
                  <a:pt x="142" y="83"/>
                </a:cubicBezTo>
                <a:cubicBezTo>
                  <a:pt x="144" y="83"/>
                  <a:pt x="146" y="82"/>
                  <a:pt x="146" y="80"/>
                </a:cubicBezTo>
                <a:cubicBezTo>
                  <a:pt x="146" y="78"/>
                  <a:pt x="144" y="77"/>
                  <a:pt x="142" y="77"/>
                </a:cubicBezTo>
                <a:lnTo>
                  <a:pt x="61" y="77"/>
                </a:lnTo>
                <a:close/>
                <a:moveTo>
                  <a:pt x="146" y="140"/>
                </a:moveTo>
                <a:cubicBezTo>
                  <a:pt x="146" y="138"/>
                  <a:pt x="144" y="137"/>
                  <a:pt x="142" y="137"/>
                </a:cubicBezTo>
                <a:cubicBezTo>
                  <a:pt x="61" y="137"/>
                  <a:pt x="61" y="137"/>
                  <a:pt x="61" y="137"/>
                </a:cubicBezTo>
                <a:cubicBezTo>
                  <a:pt x="59" y="137"/>
                  <a:pt x="58" y="138"/>
                  <a:pt x="58" y="140"/>
                </a:cubicBezTo>
                <a:cubicBezTo>
                  <a:pt x="58" y="142"/>
                  <a:pt x="59" y="143"/>
                  <a:pt x="61" y="143"/>
                </a:cubicBezTo>
                <a:cubicBezTo>
                  <a:pt x="142" y="143"/>
                  <a:pt x="142" y="143"/>
                  <a:pt x="142" y="143"/>
                </a:cubicBezTo>
                <a:cubicBezTo>
                  <a:pt x="144" y="143"/>
                  <a:pt x="146" y="142"/>
                  <a:pt x="146" y="140"/>
                </a:cubicBezTo>
                <a:close/>
              </a:path>
            </a:pathLst>
          </a:custGeom>
          <a:solidFill>
            <a:srgbClr val="2C2F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" name="Freeform 27">
            <a:extLst>
              <a:ext uri="{FF2B5EF4-FFF2-40B4-BE49-F238E27FC236}">
                <a16:creationId xmlns:a16="http://schemas.microsoft.com/office/drawing/2014/main" xmlns="" id="{D5F134F4-4AD4-4A8E-85FF-7B9045CA3251}"/>
              </a:ext>
            </a:extLst>
          </p:cNvPr>
          <p:cNvSpPr>
            <a:spLocks noEditPoints="1"/>
          </p:cNvSpPr>
          <p:nvPr/>
        </p:nvSpPr>
        <p:spPr bwMode="auto">
          <a:xfrm>
            <a:off x="3981449" y="3151982"/>
            <a:ext cx="388938" cy="554038"/>
          </a:xfrm>
          <a:custGeom>
            <a:avLst/>
            <a:gdLst>
              <a:gd name="T0" fmla="*/ 42 w 113"/>
              <a:gd name="T1" fmla="*/ 58 h 160"/>
              <a:gd name="T2" fmla="*/ 3 w 113"/>
              <a:gd name="T3" fmla="*/ 58 h 160"/>
              <a:gd name="T4" fmla="*/ 0 w 113"/>
              <a:gd name="T5" fmla="*/ 61 h 160"/>
              <a:gd name="T6" fmla="*/ 0 w 113"/>
              <a:gd name="T7" fmla="*/ 99 h 160"/>
              <a:gd name="T8" fmla="*/ 3 w 113"/>
              <a:gd name="T9" fmla="*/ 102 h 160"/>
              <a:gd name="T10" fmla="*/ 42 w 113"/>
              <a:gd name="T11" fmla="*/ 102 h 160"/>
              <a:gd name="T12" fmla="*/ 45 w 113"/>
              <a:gd name="T13" fmla="*/ 99 h 160"/>
              <a:gd name="T14" fmla="*/ 45 w 113"/>
              <a:gd name="T15" fmla="*/ 61 h 160"/>
              <a:gd name="T16" fmla="*/ 42 w 113"/>
              <a:gd name="T17" fmla="*/ 58 h 160"/>
              <a:gd name="T18" fmla="*/ 38 w 113"/>
              <a:gd name="T19" fmla="*/ 96 h 160"/>
              <a:gd name="T20" fmla="*/ 6 w 113"/>
              <a:gd name="T21" fmla="*/ 96 h 160"/>
              <a:gd name="T22" fmla="*/ 6 w 113"/>
              <a:gd name="T23" fmla="*/ 64 h 160"/>
              <a:gd name="T24" fmla="*/ 38 w 113"/>
              <a:gd name="T25" fmla="*/ 64 h 160"/>
              <a:gd name="T26" fmla="*/ 38 w 113"/>
              <a:gd name="T27" fmla="*/ 96 h 160"/>
              <a:gd name="T28" fmla="*/ 3 w 113"/>
              <a:gd name="T29" fmla="*/ 160 h 160"/>
              <a:gd name="T30" fmla="*/ 42 w 113"/>
              <a:gd name="T31" fmla="*/ 160 h 160"/>
              <a:gd name="T32" fmla="*/ 45 w 113"/>
              <a:gd name="T33" fmla="*/ 157 h 160"/>
              <a:gd name="T34" fmla="*/ 45 w 113"/>
              <a:gd name="T35" fmla="*/ 141 h 160"/>
              <a:gd name="T36" fmla="*/ 109 w 113"/>
              <a:gd name="T37" fmla="*/ 141 h 160"/>
              <a:gd name="T38" fmla="*/ 113 w 113"/>
              <a:gd name="T39" fmla="*/ 138 h 160"/>
              <a:gd name="T40" fmla="*/ 113 w 113"/>
              <a:gd name="T41" fmla="*/ 22 h 160"/>
              <a:gd name="T42" fmla="*/ 109 w 113"/>
              <a:gd name="T43" fmla="*/ 19 h 160"/>
              <a:gd name="T44" fmla="*/ 69 w 113"/>
              <a:gd name="T45" fmla="*/ 19 h 160"/>
              <a:gd name="T46" fmla="*/ 75 w 113"/>
              <a:gd name="T47" fmla="*/ 12 h 160"/>
              <a:gd name="T48" fmla="*/ 75 w 113"/>
              <a:gd name="T49" fmla="*/ 7 h 160"/>
              <a:gd name="T50" fmla="*/ 71 w 113"/>
              <a:gd name="T51" fmla="*/ 7 h 160"/>
              <a:gd name="T52" fmla="*/ 58 w 113"/>
              <a:gd name="T53" fmla="*/ 19 h 160"/>
              <a:gd name="T54" fmla="*/ 58 w 113"/>
              <a:gd name="T55" fmla="*/ 24 h 160"/>
              <a:gd name="T56" fmla="*/ 71 w 113"/>
              <a:gd name="T57" fmla="*/ 36 h 160"/>
              <a:gd name="T58" fmla="*/ 73 w 113"/>
              <a:gd name="T59" fmla="*/ 37 h 160"/>
              <a:gd name="T60" fmla="*/ 75 w 113"/>
              <a:gd name="T61" fmla="*/ 36 h 160"/>
              <a:gd name="T62" fmla="*/ 75 w 113"/>
              <a:gd name="T63" fmla="*/ 32 h 160"/>
              <a:gd name="T64" fmla="*/ 69 w 113"/>
              <a:gd name="T65" fmla="*/ 25 h 160"/>
              <a:gd name="T66" fmla="*/ 106 w 113"/>
              <a:gd name="T67" fmla="*/ 25 h 160"/>
              <a:gd name="T68" fmla="*/ 106 w 113"/>
              <a:gd name="T69" fmla="*/ 134 h 160"/>
              <a:gd name="T70" fmla="*/ 45 w 113"/>
              <a:gd name="T71" fmla="*/ 134 h 160"/>
              <a:gd name="T72" fmla="*/ 45 w 113"/>
              <a:gd name="T73" fmla="*/ 118 h 160"/>
              <a:gd name="T74" fmla="*/ 42 w 113"/>
              <a:gd name="T75" fmla="*/ 115 h 160"/>
              <a:gd name="T76" fmla="*/ 3 w 113"/>
              <a:gd name="T77" fmla="*/ 115 h 160"/>
              <a:gd name="T78" fmla="*/ 0 w 113"/>
              <a:gd name="T79" fmla="*/ 118 h 160"/>
              <a:gd name="T80" fmla="*/ 0 w 113"/>
              <a:gd name="T81" fmla="*/ 157 h 160"/>
              <a:gd name="T82" fmla="*/ 3 w 113"/>
              <a:gd name="T83" fmla="*/ 160 h 160"/>
              <a:gd name="T84" fmla="*/ 6 w 113"/>
              <a:gd name="T85" fmla="*/ 122 h 160"/>
              <a:gd name="T86" fmla="*/ 38 w 113"/>
              <a:gd name="T87" fmla="*/ 122 h 160"/>
              <a:gd name="T88" fmla="*/ 38 w 113"/>
              <a:gd name="T89" fmla="*/ 154 h 160"/>
              <a:gd name="T90" fmla="*/ 6 w 113"/>
              <a:gd name="T91" fmla="*/ 154 h 160"/>
              <a:gd name="T92" fmla="*/ 6 w 113"/>
              <a:gd name="T93" fmla="*/ 122 h 160"/>
              <a:gd name="T94" fmla="*/ 45 w 113"/>
              <a:gd name="T95" fmla="*/ 3 h 160"/>
              <a:gd name="T96" fmla="*/ 42 w 113"/>
              <a:gd name="T97" fmla="*/ 0 h 160"/>
              <a:gd name="T98" fmla="*/ 3 w 113"/>
              <a:gd name="T99" fmla="*/ 0 h 160"/>
              <a:gd name="T100" fmla="*/ 0 w 113"/>
              <a:gd name="T101" fmla="*/ 3 h 160"/>
              <a:gd name="T102" fmla="*/ 0 w 113"/>
              <a:gd name="T103" fmla="*/ 42 h 160"/>
              <a:gd name="T104" fmla="*/ 3 w 113"/>
              <a:gd name="T105" fmla="*/ 45 h 160"/>
              <a:gd name="T106" fmla="*/ 42 w 113"/>
              <a:gd name="T107" fmla="*/ 45 h 160"/>
              <a:gd name="T108" fmla="*/ 45 w 113"/>
              <a:gd name="T109" fmla="*/ 42 h 160"/>
              <a:gd name="T110" fmla="*/ 45 w 113"/>
              <a:gd name="T111" fmla="*/ 3 h 160"/>
              <a:gd name="T112" fmla="*/ 38 w 113"/>
              <a:gd name="T113" fmla="*/ 38 h 160"/>
              <a:gd name="T114" fmla="*/ 6 w 113"/>
              <a:gd name="T115" fmla="*/ 38 h 160"/>
              <a:gd name="T116" fmla="*/ 6 w 113"/>
              <a:gd name="T117" fmla="*/ 6 h 160"/>
              <a:gd name="T118" fmla="*/ 38 w 113"/>
              <a:gd name="T119" fmla="*/ 6 h 160"/>
              <a:gd name="T120" fmla="*/ 38 w 113"/>
              <a:gd name="T121" fmla="*/ 38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13" h="160">
                <a:moveTo>
                  <a:pt x="42" y="58"/>
                </a:moveTo>
                <a:cubicBezTo>
                  <a:pt x="3" y="58"/>
                  <a:pt x="3" y="58"/>
                  <a:pt x="3" y="58"/>
                </a:cubicBezTo>
                <a:cubicBezTo>
                  <a:pt x="1" y="58"/>
                  <a:pt x="0" y="59"/>
                  <a:pt x="0" y="61"/>
                </a:cubicBezTo>
                <a:cubicBezTo>
                  <a:pt x="0" y="99"/>
                  <a:pt x="0" y="99"/>
                  <a:pt x="0" y="99"/>
                </a:cubicBezTo>
                <a:cubicBezTo>
                  <a:pt x="0" y="101"/>
                  <a:pt x="1" y="102"/>
                  <a:pt x="3" y="102"/>
                </a:cubicBezTo>
                <a:cubicBezTo>
                  <a:pt x="42" y="102"/>
                  <a:pt x="42" y="102"/>
                  <a:pt x="42" y="102"/>
                </a:cubicBezTo>
                <a:cubicBezTo>
                  <a:pt x="43" y="102"/>
                  <a:pt x="45" y="101"/>
                  <a:pt x="45" y="99"/>
                </a:cubicBezTo>
                <a:cubicBezTo>
                  <a:pt x="45" y="61"/>
                  <a:pt x="45" y="61"/>
                  <a:pt x="45" y="61"/>
                </a:cubicBezTo>
                <a:cubicBezTo>
                  <a:pt x="45" y="59"/>
                  <a:pt x="43" y="58"/>
                  <a:pt x="42" y="58"/>
                </a:cubicBezTo>
                <a:close/>
                <a:moveTo>
                  <a:pt x="38" y="96"/>
                </a:moveTo>
                <a:cubicBezTo>
                  <a:pt x="6" y="96"/>
                  <a:pt x="6" y="96"/>
                  <a:pt x="6" y="96"/>
                </a:cubicBezTo>
                <a:cubicBezTo>
                  <a:pt x="6" y="64"/>
                  <a:pt x="6" y="64"/>
                  <a:pt x="6" y="64"/>
                </a:cubicBezTo>
                <a:cubicBezTo>
                  <a:pt x="38" y="64"/>
                  <a:pt x="38" y="64"/>
                  <a:pt x="38" y="64"/>
                </a:cubicBezTo>
                <a:lnTo>
                  <a:pt x="38" y="96"/>
                </a:lnTo>
                <a:close/>
                <a:moveTo>
                  <a:pt x="3" y="160"/>
                </a:moveTo>
                <a:cubicBezTo>
                  <a:pt x="42" y="160"/>
                  <a:pt x="42" y="160"/>
                  <a:pt x="42" y="160"/>
                </a:cubicBezTo>
                <a:cubicBezTo>
                  <a:pt x="43" y="160"/>
                  <a:pt x="45" y="159"/>
                  <a:pt x="45" y="157"/>
                </a:cubicBezTo>
                <a:cubicBezTo>
                  <a:pt x="45" y="141"/>
                  <a:pt x="45" y="141"/>
                  <a:pt x="45" y="141"/>
                </a:cubicBezTo>
                <a:cubicBezTo>
                  <a:pt x="109" y="141"/>
                  <a:pt x="109" y="141"/>
                  <a:pt x="109" y="141"/>
                </a:cubicBezTo>
                <a:cubicBezTo>
                  <a:pt x="111" y="141"/>
                  <a:pt x="113" y="139"/>
                  <a:pt x="113" y="138"/>
                </a:cubicBezTo>
                <a:cubicBezTo>
                  <a:pt x="113" y="22"/>
                  <a:pt x="113" y="22"/>
                  <a:pt x="113" y="22"/>
                </a:cubicBezTo>
                <a:cubicBezTo>
                  <a:pt x="113" y="20"/>
                  <a:pt x="111" y="19"/>
                  <a:pt x="109" y="19"/>
                </a:cubicBezTo>
                <a:cubicBezTo>
                  <a:pt x="69" y="19"/>
                  <a:pt x="69" y="19"/>
                  <a:pt x="69" y="19"/>
                </a:cubicBezTo>
                <a:cubicBezTo>
                  <a:pt x="75" y="12"/>
                  <a:pt x="75" y="12"/>
                  <a:pt x="75" y="12"/>
                </a:cubicBezTo>
                <a:cubicBezTo>
                  <a:pt x="77" y="11"/>
                  <a:pt x="77" y="9"/>
                  <a:pt x="75" y="7"/>
                </a:cubicBezTo>
                <a:cubicBezTo>
                  <a:pt x="74" y="6"/>
                  <a:pt x="72" y="6"/>
                  <a:pt x="71" y="7"/>
                </a:cubicBezTo>
                <a:cubicBezTo>
                  <a:pt x="58" y="19"/>
                  <a:pt x="58" y="19"/>
                  <a:pt x="58" y="19"/>
                </a:cubicBezTo>
                <a:cubicBezTo>
                  <a:pt x="57" y="21"/>
                  <a:pt x="57" y="23"/>
                  <a:pt x="58" y="24"/>
                </a:cubicBezTo>
                <a:cubicBezTo>
                  <a:pt x="71" y="36"/>
                  <a:pt x="71" y="36"/>
                  <a:pt x="71" y="36"/>
                </a:cubicBezTo>
                <a:cubicBezTo>
                  <a:pt x="71" y="37"/>
                  <a:pt x="72" y="37"/>
                  <a:pt x="73" y="37"/>
                </a:cubicBezTo>
                <a:cubicBezTo>
                  <a:pt x="74" y="37"/>
                  <a:pt x="75" y="37"/>
                  <a:pt x="75" y="36"/>
                </a:cubicBezTo>
                <a:cubicBezTo>
                  <a:pt x="77" y="35"/>
                  <a:pt x="77" y="33"/>
                  <a:pt x="75" y="32"/>
                </a:cubicBezTo>
                <a:cubicBezTo>
                  <a:pt x="69" y="25"/>
                  <a:pt x="69" y="25"/>
                  <a:pt x="69" y="25"/>
                </a:cubicBezTo>
                <a:cubicBezTo>
                  <a:pt x="106" y="25"/>
                  <a:pt x="106" y="25"/>
                  <a:pt x="106" y="25"/>
                </a:cubicBezTo>
                <a:cubicBezTo>
                  <a:pt x="106" y="134"/>
                  <a:pt x="106" y="134"/>
                  <a:pt x="106" y="134"/>
                </a:cubicBezTo>
                <a:cubicBezTo>
                  <a:pt x="45" y="134"/>
                  <a:pt x="45" y="134"/>
                  <a:pt x="45" y="134"/>
                </a:cubicBezTo>
                <a:cubicBezTo>
                  <a:pt x="45" y="118"/>
                  <a:pt x="45" y="118"/>
                  <a:pt x="45" y="118"/>
                </a:cubicBezTo>
                <a:cubicBezTo>
                  <a:pt x="45" y="117"/>
                  <a:pt x="43" y="115"/>
                  <a:pt x="42" y="115"/>
                </a:cubicBezTo>
                <a:cubicBezTo>
                  <a:pt x="3" y="115"/>
                  <a:pt x="3" y="115"/>
                  <a:pt x="3" y="115"/>
                </a:cubicBezTo>
                <a:cubicBezTo>
                  <a:pt x="1" y="115"/>
                  <a:pt x="0" y="117"/>
                  <a:pt x="0" y="118"/>
                </a:cubicBezTo>
                <a:cubicBezTo>
                  <a:pt x="0" y="157"/>
                  <a:pt x="0" y="157"/>
                  <a:pt x="0" y="157"/>
                </a:cubicBezTo>
                <a:cubicBezTo>
                  <a:pt x="0" y="159"/>
                  <a:pt x="1" y="160"/>
                  <a:pt x="3" y="160"/>
                </a:cubicBezTo>
                <a:close/>
                <a:moveTo>
                  <a:pt x="6" y="122"/>
                </a:moveTo>
                <a:cubicBezTo>
                  <a:pt x="38" y="122"/>
                  <a:pt x="38" y="122"/>
                  <a:pt x="38" y="122"/>
                </a:cubicBezTo>
                <a:cubicBezTo>
                  <a:pt x="38" y="154"/>
                  <a:pt x="38" y="154"/>
                  <a:pt x="38" y="154"/>
                </a:cubicBezTo>
                <a:cubicBezTo>
                  <a:pt x="6" y="154"/>
                  <a:pt x="6" y="154"/>
                  <a:pt x="6" y="154"/>
                </a:cubicBezTo>
                <a:lnTo>
                  <a:pt x="6" y="122"/>
                </a:lnTo>
                <a:close/>
                <a:moveTo>
                  <a:pt x="45" y="3"/>
                </a:moveTo>
                <a:cubicBezTo>
                  <a:pt x="45" y="1"/>
                  <a:pt x="43" y="0"/>
                  <a:pt x="42" y="0"/>
                </a:cubicBezTo>
                <a:cubicBezTo>
                  <a:pt x="3" y="0"/>
                  <a:pt x="3" y="0"/>
                  <a:pt x="3" y="0"/>
                </a:cubicBezTo>
                <a:cubicBezTo>
                  <a:pt x="1" y="0"/>
                  <a:pt x="0" y="1"/>
                  <a:pt x="0" y="3"/>
                </a:cubicBezTo>
                <a:cubicBezTo>
                  <a:pt x="0" y="42"/>
                  <a:pt x="0" y="42"/>
                  <a:pt x="0" y="42"/>
                </a:cubicBezTo>
                <a:cubicBezTo>
                  <a:pt x="0" y="43"/>
                  <a:pt x="1" y="45"/>
                  <a:pt x="3" y="45"/>
                </a:cubicBezTo>
                <a:cubicBezTo>
                  <a:pt x="42" y="45"/>
                  <a:pt x="42" y="45"/>
                  <a:pt x="42" y="45"/>
                </a:cubicBezTo>
                <a:cubicBezTo>
                  <a:pt x="43" y="45"/>
                  <a:pt x="45" y="43"/>
                  <a:pt x="45" y="42"/>
                </a:cubicBezTo>
                <a:cubicBezTo>
                  <a:pt x="45" y="3"/>
                  <a:pt x="45" y="3"/>
                  <a:pt x="45" y="3"/>
                </a:cubicBezTo>
                <a:close/>
                <a:moveTo>
                  <a:pt x="38" y="38"/>
                </a:moveTo>
                <a:cubicBezTo>
                  <a:pt x="6" y="38"/>
                  <a:pt x="6" y="38"/>
                  <a:pt x="6" y="38"/>
                </a:cubicBezTo>
                <a:cubicBezTo>
                  <a:pt x="6" y="6"/>
                  <a:pt x="6" y="6"/>
                  <a:pt x="6" y="6"/>
                </a:cubicBezTo>
                <a:cubicBezTo>
                  <a:pt x="38" y="6"/>
                  <a:pt x="38" y="6"/>
                  <a:pt x="38" y="6"/>
                </a:cubicBezTo>
                <a:lnTo>
                  <a:pt x="38" y="38"/>
                </a:lnTo>
                <a:close/>
              </a:path>
            </a:pathLst>
          </a:custGeom>
          <a:solidFill>
            <a:srgbClr val="2C2F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" name="Freeform 28">
            <a:extLst>
              <a:ext uri="{FF2B5EF4-FFF2-40B4-BE49-F238E27FC236}">
                <a16:creationId xmlns:a16="http://schemas.microsoft.com/office/drawing/2014/main" xmlns="" id="{D77D5871-F7DB-4992-8C82-BFE64F72DC03}"/>
              </a:ext>
            </a:extLst>
          </p:cNvPr>
          <p:cNvSpPr>
            <a:spLocks noEditPoints="1"/>
          </p:cNvSpPr>
          <p:nvPr/>
        </p:nvSpPr>
        <p:spPr bwMode="auto">
          <a:xfrm>
            <a:off x="3892549" y="3774282"/>
            <a:ext cx="555625" cy="552450"/>
          </a:xfrm>
          <a:custGeom>
            <a:avLst/>
            <a:gdLst>
              <a:gd name="T0" fmla="*/ 162 w 162"/>
              <a:gd name="T1" fmla="*/ 80 h 160"/>
              <a:gd name="T2" fmla="*/ 82 w 162"/>
              <a:gd name="T3" fmla="*/ 0 h 160"/>
              <a:gd name="T4" fmla="*/ 79 w 162"/>
              <a:gd name="T5" fmla="*/ 3 h 160"/>
              <a:gd name="T6" fmla="*/ 79 w 162"/>
              <a:gd name="T7" fmla="*/ 33 h 160"/>
              <a:gd name="T8" fmla="*/ 77 w 162"/>
              <a:gd name="T9" fmla="*/ 33 h 160"/>
              <a:gd name="T10" fmla="*/ 50 w 162"/>
              <a:gd name="T11" fmla="*/ 60 h 160"/>
              <a:gd name="T12" fmla="*/ 50 w 162"/>
              <a:gd name="T13" fmla="*/ 100 h 160"/>
              <a:gd name="T14" fmla="*/ 77 w 162"/>
              <a:gd name="T15" fmla="*/ 127 h 160"/>
              <a:gd name="T16" fmla="*/ 87 w 162"/>
              <a:gd name="T17" fmla="*/ 127 h 160"/>
              <a:gd name="T18" fmla="*/ 114 w 162"/>
              <a:gd name="T19" fmla="*/ 100 h 160"/>
              <a:gd name="T20" fmla="*/ 114 w 162"/>
              <a:gd name="T21" fmla="*/ 60 h 160"/>
              <a:gd name="T22" fmla="*/ 87 w 162"/>
              <a:gd name="T23" fmla="*/ 33 h 160"/>
              <a:gd name="T24" fmla="*/ 85 w 162"/>
              <a:gd name="T25" fmla="*/ 33 h 160"/>
              <a:gd name="T26" fmla="*/ 85 w 162"/>
              <a:gd name="T27" fmla="*/ 6 h 160"/>
              <a:gd name="T28" fmla="*/ 156 w 162"/>
              <a:gd name="T29" fmla="*/ 80 h 160"/>
              <a:gd name="T30" fmla="*/ 120 w 162"/>
              <a:gd name="T31" fmla="*/ 143 h 160"/>
              <a:gd name="T32" fmla="*/ 43 w 162"/>
              <a:gd name="T33" fmla="*/ 144 h 160"/>
              <a:gd name="T34" fmla="*/ 18 w 162"/>
              <a:gd name="T35" fmla="*/ 119 h 160"/>
              <a:gd name="T36" fmla="*/ 33 w 162"/>
              <a:gd name="T37" fmla="*/ 25 h 160"/>
              <a:gd name="T38" fmla="*/ 33 w 162"/>
              <a:gd name="T39" fmla="*/ 21 h 160"/>
              <a:gd name="T40" fmla="*/ 29 w 162"/>
              <a:gd name="T41" fmla="*/ 20 h 160"/>
              <a:gd name="T42" fmla="*/ 3 w 162"/>
              <a:gd name="T43" fmla="*/ 65 h 160"/>
              <a:gd name="T44" fmla="*/ 13 w 162"/>
              <a:gd name="T45" fmla="*/ 122 h 160"/>
              <a:gd name="T46" fmla="*/ 40 w 162"/>
              <a:gd name="T47" fmla="*/ 149 h 160"/>
              <a:gd name="T48" fmla="*/ 82 w 162"/>
              <a:gd name="T49" fmla="*/ 160 h 160"/>
              <a:gd name="T50" fmla="*/ 123 w 162"/>
              <a:gd name="T51" fmla="*/ 148 h 160"/>
              <a:gd name="T52" fmla="*/ 162 w 162"/>
              <a:gd name="T53" fmla="*/ 80 h 160"/>
              <a:gd name="T54" fmla="*/ 87 w 162"/>
              <a:gd name="T55" fmla="*/ 39 h 160"/>
              <a:gd name="T56" fmla="*/ 107 w 162"/>
              <a:gd name="T57" fmla="*/ 60 h 160"/>
              <a:gd name="T58" fmla="*/ 107 w 162"/>
              <a:gd name="T59" fmla="*/ 100 h 160"/>
              <a:gd name="T60" fmla="*/ 87 w 162"/>
              <a:gd name="T61" fmla="*/ 121 h 160"/>
              <a:gd name="T62" fmla="*/ 77 w 162"/>
              <a:gd name="T63" fmla="*/ 121 h 160"/>
              <a:gd name="T64" fmla="*/ 57 w 162"/>
              <a:gd name="T65" fmla="*/ 100 h 160"/>
              <a:gd name="T66" fmla="*/ 57 w 162"/>
              <a:gd name="T67" fmla="*/ 60 h 160"/>
              <a:gd name="T68" fmla="*/ 77 w 162"/>
              <a:gd name="T69" fmla="*/ 39 h 160"/>
              <a:gd name="T70" fmla="*/ 87 w 162"/>
              <a:gd name="T71" fmla="*/ 39 h 160"/>
              <a:gd name="T72" fmla="*/ 82 w 162"/>
              <a:gd name="T73" fmla="*/ 72 h 160"/>
              <a:gd name="T74" fmla="*/ 85 w 162"/>
              <a:gd name="T75" fmla="*/ 69 h 160"/>
              <a:gd name="T76" fmla="*/ 85 w 162"/>
              <a:gd name="T77" fmla="*/ 53 h 160"/>
              <a:gd name="T78" fmla="*/ 82 w 162"/>
              <a:gd name="T79" fmla="*/ 49 h 160"/>
              <a:gd name="T80" fmla="*/ 79 w 162"/>
              <a:gd name="T81" fmla="*/ 53 h 160"/>
              <a:gd name="T82" fmla="*/ 79 w 162"/>
              <a:gd name="T83" fmla="*/ 69 h 160"/>
              <a:gd name="T84" fmla="*/ 82 w 162"/>
              <a:gd name="T85" fmla="*/ 72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162" h="160">
                <a:moveTo>
                  <a:pt x="162" y="80"/>
                </a:moveTo>
                <a:cubicBezTo>
                  <a:pt x="162" y="36"/>
                  <a:pt x="126" y="0"/>
                  <a:pt x="82" y="0"/>
                </a:cubicBezTo>
                <a:cubicBezTo>
                  <a:pt x="80" y="0"/>
                  <a:pt x="79" y="1"/>
                  <a:pt x="79" y="3"/>
                </a:cubicBezTo>
                <a:cubicBezTo>
                  <a:pt x="79" y="33"/>
                  <a:pt x="79" y="33"/>
                  <a:pt x="79" y="33"/>
                </a:cubicBezTo>
                <a:cubicBezTo>
                  <a:pt x="77" y="33"/>
                  <a:pt x="77" y="33"/>
                  <a:pt x="77" y="33"/>
                </a:cubicBezTo>
                <a:cubicBezTo>
                  <a:pt x="62" y="33"/>
                  <a:pt x="50" y="45"/>
                  <a:pt x="50" y="60"/>
                </a:cubicBezTo>
                <a:cubicBezTo>
                  <a:pt x="50" y="100"/>
                  <a:pt x="50" y="100"/>
                  <a:pt x="50" y="100"/>
                </a:cubicBezTo>
                <a:cubicBezTo>
                  <a:pt x="50" y="115"/>
                  <a:pt x="62" y="127"/>
                  <a:pt x="77" y="127"/>
                </a:cubicBezTo>
                <a:cubicBezTo>
                  <a:pt x="87" y="127"/>
                  <a:pt x="87" y="127"/>
                  <a:pt x="87" y="127"/>
                </a:cubicBezTo>
                <a:cubicBezTo>
                  <a:pt x="102" y="127"/>
                  <a:pt x="114" y="115"/>
                  <a:pt x="114" y="100"/>
                </a:cubicBezTo>
                <a:cubicBezTo>
                  <a:pt x="114" y="60"/>
                  <a:pt x="114" y="60"/>
                  <a:pt x="114" y="60"/>
                </a:cubicBezTo>
                <a:cubicBezTo>
                  <a:pt x="114" y="45"/>
                  <a:pt x="102" y="33"/>
                  <a:pt x="87" y="33"/>
                </a:cubicBezTo>
                <a:cubicBezTo>
                  <a:pt x="85" y="33"/>
                  <a:pt x="85" y="33"/>
                  <a:pt x="85" y="33"/>
                </a:cubicBezTo>
                <a:cubicBezTo>
                  <a:pt x="85" y="6"/>
                  <a:pt x="85" y="6"/>
                  <a:pt x="85" y="6"/>
                </a:cubicBezTo>
                <a:cubicBezTo>
                  <a:pt x="124" y="8"/>
                  <a:pt x="156" y="41"/>
                  <a:pt x="156" y="80"/>
                </a:cubicBezTo>
                <a:cubicBezTo>
                  <a:pt x="156" y="106"/>
                  <a:pt x="142" y="129"/>
                  <a:pt x="120" y="143"/>
                </a:cubicBezTo>
                <a:cubicBezTo>
                  <a:pt x="97" y="157"/>
                  <a:pt x="69" y="157"/>
                  <a:pt x="43" y="144"/>
                </a:cubicBezTo>
                <a:cubicBezTo>
                  <a:pt x="33" y="138"/>
                  <a:pt x="24" y="129"/>
                  <a:pt x="18" y="119"/>
                </a:cubicBezTo>
                <a:cubicBezTo>
                  <a:pt x="1" y="85"/>
                  <a:pt x="7" y="49"/>
                  <a:pt x="33" y="25"/>
                </a:cubicBezTo>
                <a:cubicBezTo>
                  <a:pt x="34" y="24"/>
                  <a:pt x="34" y="22"/>
                  <a:pt x="33" y="21"/>
                </a:cubicBezTo>
                <a:cubicBezTo>
                  <a:pt x="32" y="19"/>
                  <a:pt x="30" y="19"/>
                  <a:pt x="29" y="20"/>
                </a:cubicBezTo>
                <a:cubicBezTo>
                  <a:pt x="16" y="32"/>
                  <a:pt x="7" y="48"/>
                  <a:pt x="3" y="65"/>
                </a:cubicBezTo>
                <a:cubicBezTo>
                  <a:pt x="0" y="84"/>
                  <a:pt x="3" y="103"/>
                  <a:pt x="13" y="122"/>
                </a:cubicBezTo>
                <a:cubicBezTo>
                  <a:pt x="19" y="134"/>
                  <a:pt x="28" y="143"/>
                  <a:pt x="40" y="149"/>
                </a:cubicBezTo>
                <a:cubicBezTo>
                  <a:pt x="54" y="156"/>
                  <a:pt x="68" y="160"/>
                  <a:pt x="82" y="160"/>
                </a:cubicBezTo>
                <a:cubicBezTo>
                  <a:pt x="97" y="160"/>
                  <a:pt x="111" y="156"/>
                  <a:pt x="123" y="148"/>
                </a:cubicBezTo>
                <a:cubicBezTo>
                  <a:pt x="148" y="134"/>
                  <a:pt x="162" y="108"/>
                  <a:pt x="162" y="80"/>
                </a:cubicBezTo>
                <a:close/>
                <a:moveTo>
                  <a:pt x="87" y="39"/>
                </a:moveTo>
                <a:cubicBezTo>
                  <a:pt x="98" y="39"/>
                  <a:pt x="107" y="49"/>
                  <a:pt x="107" y="60"/>
                </a:cubicBezTo>
                <a:cubicBezTo>
                  <a:pt x="107" y="100"/>
                  <a:pt x="107" y="100"/>
                  <a:pt x="107" y="100"/>
                </a:cubicBezTo>
                <a:cubicBezTo>
                  <a:pt x="107" y="111"/>
                  <a:pt x="98" y="121"/>
                  <a:pt x="87" y="121"/>
                </a:cubicBezTo>
                <a:cubicBezTo>
                  <a:pt x="77" y="121"/>
                  <a:pt x="77" y="121"/>
                  <a:pt x="77" y="121"/>
                </a:cubicBezTo>
                <a:cubicBezTo>
                  <a:pt x="66" y="121"/>
                  <a:pt x="57" y="111"/>
                  <a:pt x="57" y="100"/>
                </a:cubicBezTo>
                <a:cubicBezTo>
                  <a:pt x="57" y="60"/>
                  <a:pt x="57" y="60"/>
                  <a:pt x="57" y="60"/>
                </a:cubicBezTo>
                <a:cubicBezTo>
                  <a:pt x="57" y="49"/>
                  <a:pt x="66" y="39"/>
                  <a:pt x="77" y="39"/>
                </a:cubicBezTo>
                <a:cubicBezTo>
                  <a:pt x="87" y="39"/>
                  <a:pt x="87" y="39"/>
                  <a:pt x="87" y="39"/>
                </a:cubicBezTo>
                <a:close/>
                <a:moveTo>
                  <a:pt x="82" y="72"/>
                </a:moveTo>
                <a:cubicBezTo>
                  <a:pt x="84" y="72"/>
                  <a:pt x="85" y="70"/>
                  <a:pt x="85" y="69"/>
                </a:cubicBezTo>
                <a:cubicBezTo>
                  <a:pt x="85" y="53"/>
                  <a:pt x="85" y="53"/>
                  <a:pt x="85" y="53"/>
                </a:cubicBezTo>
                <a:cubicBezTo>
                  <a:pt x="85" y="51"/>
                  <a:pt x="84" y="49"/>
                  <a:pt x="82" y="49"/>
                </a:cubicBezTo>
                <a:cubicBezTo>
                  <a:pt x="80" y="49"/>
                  <a:pt x="79" y="51"/>
                  <a:pt x="79" y="53"/>
                </a:cubicBezTo>
                <a:cubicBezTo>
                  <a:pt x="79" y="69"/>
                  <a:pt x="79" y="69"/>
                  <a:pt x="79" y="69"/>
                </a:cubicBezTo>
                <a:cubicBezTo>
                  <a:pt x="79" y="70"/>
                  <a:pt x="80" y="72"/>
                  <a:pt x="82" y="72"/>
                </a:cubicBezTo>
                <a:close/>
              </a:path>
            </a:pathLst>
          </a:custGeom>
          <a:solidFill>
            <a:srgbClr val="2C2F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0" name="Freeform 29">
            <a:extLst>
              <a:ext uri="{FF2B5EF4-FFF2-40B4-BE49-F238E27FC236}">
                <a16:creationId xmlns:a16="http://schemas.microsoft.com/office/drawing/2014/main" xmlns="" id="{B725EB35-F4FC-4118-BFBA-520673B873ED}"/>
              </a:ext>
            </a:extLst>
          </p:cNvPr>
          <p:cNvSpPr>
            <a:spLocks noEditPoints="1"/>
          </p:cNvSpPr>
          <p:nvPr/>
        </p:nvSpPr>
        <p:spPr bwMode="auto">
          <a:xfrm>
            <a:off x="3900486" y="4423569"/>
            <a:ext cx="547688" cy="481013"/>
          </a:xfrm>
          <a:custGeom>
            <a:avLst/>
            <a:gdLst>
              <a:gd name="T0" fmla="*/ 54 w 160"/>
              <a:gd name="T1" fmla="*/ 53 h 139"/>
              <a:gd name="T2" fmla="*/ 60 w 160"/>
              <a:gd name="T3" fmla="*/ 46 h 139"/>
              <a:gd name="T4" fmla="*/ 76 w 160"/>
              <a:gd name="T5" fmla="*/ 34 h 139"/>
              <a:gd name="T6" fmla="*/ 74 w 160"/>
              <a:gd name="T7" fmla="*/ 21 h 139"/>
              <a:gd name="T8" fmla="*/ 81 w 160"/>
              <a:gd name="T9" fmla="*/ 6 h 139"/>
              <a:gd name="T10" fmla="*/ 86 w 160"/>
              <a:gd name="T11" fmla="*/ 22 h 139"/>
              <a:gd name="T12" fmla="*/ 87 w 160"/>
              <a:gd name="T13" fmla="*/ 37 h 139"/>
              <a:gd name="T14" fmla="*/ 100 w 160"/>
              <a:gd name="T15" fmla="*/ 53 h 139"/>
              <a:gd name="T16" fmla="*/ 106 w 160"/>
              <a:gd name="T17" fmla="*/ 46 h 139"/>
              <a:gd name="T18" fmla="*/ 91 w 160"/>
              <a:gd name="T19" fmla="*/ 26 h 139"/>
              <a:gd name="T20" fmla="*/ 81 w 160"/>
              <a:gd name="T21" fmla="*/ 0 h 139"/>
              <a:gd name="T22" fmla="*/ 67 w 160"/>
              <a:gd name="T23" fmla="*/ 21 h 139"/>
              <a:gd name="T24" fmla="*/ 57 w 160"/>
              <a:gd name="T25" fmla="*/ 40 h 139"/>
              <a:gd name="T26" fmla="*/ 160 w 160"/>
              <a:gd name="T27" fmla="*/ 130 h 139"/>
              <a:gd name="T28" fmla="*/ 147 w 160"/>
              <a:gd name="T29" fmla="*/ 113 h 139"/>
              <a:gd name="T30" fmla="*/ 137 w 160"/>
              <a:gd name="T31" fmla="*/ 89 h 139"/>
              <a:gd name="T32" fmla="*/ 125 w 160"/>
              <a:gd name="T33" fmla="*/ 108 h 139"/>
              <a:gd name="T34" fmla="*/ 116 w 160"/>
              <a:gd name="T35" fmla="*/ 125 h 139"/>
              <a:gd name="T36" fmla="*/ 116 w 160"/>
              <a:gd name="T37" fmla="*/ 139 h 139"/>
              <a:gd name="T38" fmla="*/ 120 w 160"/>
              <a:gd name="T39" fmla="*/ 130 h 139"/>
              <a:gd name="T40" fmla="*/ 133 w 160"/>
              <a:gd name="T41" fmla="*/ 111 h 139"/>
              <a:gd name="T42" fmla="*/ 131 w 160"/>
              <a:gd name="T43" fmla="*/ 100 h 139"/>
              <a:gd name="T44" fmla="*/ 142 w 160"/>
              <a:gd name="T45" fmla="*/ 100 h 139"/>
              <a:gd name="T46" fmla="*/ 140 w 160"/>
              <a:gd name="T47" fmla="*/ 111 h 139"/>
              <a:gd name="T48" fmla="*/ 153 w 160"/>
              <a:gd name="T49" fmla="*/ 130 h 139"/>
              <a:gd name="T50" fmla="*/ 157 w 160"/>
              <a:gd name="T51" fmla="*/ 139 h 139"/>
              <a:gd name="T52" fmla="*/ 103 w 160"/>
              <a:gd name="T53" fmla="*/ 130 h 139"/>
              <a:gd name="T54" fmla="*/ 90 w 160"/>
              <a:gd name="T55" fmla="*/ 113 h 139"/>
              <a:gd name="T56" fmla="*/ 81 w 160"/>
              <a:gd name="T57" fmla="*/ 89 h 139"/>
              <a:gd name="T58" fmla="*/ 68 w 160"/>
              <a:gd name="T59" fmla="*/ 108 h 139"/>
              <a:gd name="T60" fmla="*/ 59 w 160"/>
              <a:gd name="T61" fmla="*/ 125 h 139"/>
              <a:gd name="T62" fmla="*/ 60 w 160"/>
              <a:gd name="T63" fmla="*/ 139 h 139"/>
              <a:gd name="T64" fmla="*/ 63 w 160"/>
              <a:gd name="T65" fmla="*/ 130 h 139"/>
              <a:gd name="T66" fmla="*/ 76 w 160"/>
              <a:gd name="T67" fmla="*/ 111 h 139"/>
              <a:gd name="T68" fmla="*/ 75 w 160"/>
              <a:gd name="T69" fmla="*/ 100 h 139"/>
              <a:gd name="T70" fmla="*/ 85 w 160"/>
              <a:gd name="T71" fmla="*/ 100 h 139"/>
              <a:gd name="T72" fmla="*/ 83 w 160"/>
              <a:gd name="T73" fmla="*/ 111 h 139"/>
              <a:gd name="T74" fmla="*/ 97 w 160"/>
              <a:gd name="T75" fmla="*/ 130 h 139"/>
              <a:gd name="T76" fmla="*/ 100 w 160"/>
              <a:gd name="T77" fmla="*/ 139 h 139"/>
              <a:gd name="T78" fmla="*/ 28 w 160"/>
              <a:gd name="T79" fmla="*/ 100 h 139"/>
              <a:gd name="T80" fmla="*/ 27 w 160"/>
              <a:gd name="T81" fmla="*/ 111 h 139"/>
              <a:gd name="T82" fmla="*/ 40 w 160"/>
              <a:gd name="T83" fmla="*/ 129 h 139"/>
              <a:gd name="T84" fmla="*/ 43 w 160"/>
              <a:gd name="T85" fmla="*/ 139 h 139"/>
              <a:gd name="T86" fmla="*/ 44 w 160"/>
              <a:gd name="T87" fmla="*/ 124 h 139"/>
              <a:gd name="T88" fmla="*/ 35 w 160"/>
              <a:gd name="T89" fmla="*/ 108 h 139"/>
              <a:gd name="T90" fmla="*/ 22 w 160"/>
              <a:gd name="T91" fmla="*/ 89 h 139"/>
              <a:gd name="T92" fmla="*/ 13 w 160"/>
              <a:gd name="T93" fmla="*/ 112 h 139"/>
              <a:gd name="T94" fmla="*/ 0 w 160"/>
              <a:gd name="T95" fmla="*/ 130 h 139"/>
              <a:gd name="T96" fmla="*/ 6 w 160"/>
              <a:gd name="T97" fmla="*/ 136 h 139"/>
              <a:gd name="T98" fmla="*/ 18 w 160"/>
              <a:gd name="T99" fmla="*/ 122 h 139"/>
              <a:gd name="T100" fmla="*/ 18 w 160"/>
              <a:gd name="T101" fmla="*/ 108 h 139"/>
              <a:gd name="T102" fmla="*/ 22 w 160"/>
              <a:gd name="T103" fmla="*/ 96 h 139"/>
              <a:gd name="T104" fmla="*/ 140 w 160"/>
              <a:gd name="T105" fmla="*/ 70 h 139"/>
              <a:gd name="T106" fmla="*/ 83 w 160"/>
              <a:gd name="T107" fmla="*/ 58 h 139"/>
              <a:gd name="T108" fmla="*/ 77 w 160"/>
              <a:gd name="T109" fmla="*/ 67 h 139"/>
              <a:gd name="T110" fmla="*/ 20 w 160"/>
              <a:gd name="T111" fmla="*/ 82 h 139"/>
              <a:gd name="T112" fmla="*/ 27 w 160"/>
              <a:gd name="T113" fmla="*/ 73 h 139"/>
              <a:gd name="T114" fmla="*/ 80 w 160"/>
              <a:gd name="T115" fmla="*/ 85 h 139"/>
              <a:gd name="T116" fmla="*/ 133 w 160"/>
              <a:gd name="T117" fmla="*/ 73 h 1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160" h="139">
                <a:moveTo>
                  <a:pt x="57" y="40"/>
                </a:moveTo>
                <a:cubicBezTo>
                  <a:pt x="55" y="42"/>
                  <a:pt x="54" y="44"/>
                  <a:pt x="54" y="46"/>
                </a:cubicBezTo>
                <a:cubicBezTo>
                  <a:pt x="54" y="53"/>
                  <a:pt x="54" y="53"/>
                  <a:pt x="54" y="53"/>
                </a:cubicBezTo>
                <a:cubicBezTo>
                  <a:pt x="54" y="55"/>
                  <a:pt x="55" y="56"/>
                  <a:pt x="57" y="56"/>
                </a:cubicBezTo>
                <a:cubicBezTo>
                  <a:pt x="59" y="56"/>
                  <a:pt x="60" y="55"/>
                  <a:pt x="60" y="53"/>
                </a:cubicBezTo>
                <a:cubicBezTo>
                  <a:pt x="60" y="46"/>
                  <a:pt x="60" y="46"/>
                  <a:pt x="60" y="46"/>
                </a:cubicBezTo>
                <a:cubicBezTo>
                  <a:pt x="60" y="46"/>
                  <a:pt x="60" y="46"/>
                  <a:pt x="61" y="45"/>
                </a:cubicBezTo>
                <a:cubicBezTo>
                  <a:pt x="66" y="41"/>
                  <a:pt x="72" y="38"/>
                  <a:pt x="74" y="37"/>
                </a:cubicBezTo>
                <a:cubicBezTo>
                  <a:pt x="75" y="37"/>
                  <a:pt x="76" y="35"/>
                  <a:pt x="76" y="34"/>
                </a:cubicBezTo>
                <a:cubicBezTo>
                  <a:pt x="76" y="25"/>
                  <a:pt x="76" y="25"/>
                  <a:pt x="76" y="25"/>
                </a:cubicBezTo>
                <a:cubicBezTo>
                  <a:pt x="76" y="24"/>
                  <a:pt x="75" y="23"/>
                  <a:pt x="74" y="22"/>
                </a:cubicBezTo>
                <a:cubicBezTo>
                  <a:pt x="74" y="22"/>
                  <a:pt x="74" y="22"/>
                  <a:pt x="74" y="21"/>
                </a:cubicBezTo>
                <a:cubicBezTo>
                  <a:pt x="74" y="12"/>
                  <a:pt x="74" y="12"/>
                  <a:pt x="74" y="12"/>
                </a:cubicBezTo>
                <a:cubicBezTo>
                  <a:pt x="74" y="9"/>
                  <a:pt x="76" y="6"/>
                  <a:pt x="79" y="6"/>
                </a:cubicBezTo>
                <a:cubicBezTo>
                  <a:pt x="81" y="6"/>
                  <a:pt x="81" y="6"/>
                  <a:pt x="81" y="6"/>
                </a:cubicBezTo>
                <a:cubicBezTo>
                  <a:pt x="84" y="6"/>
                  <a:pt x="86" y="9"/>
                  <a:pt x="86" y="12"/>
                </a:cubicBezTo>
                <a:cubicBezTo>
                  <a:pt x="86" y="21"/>
                  <a:pt x="86" y="21"/>
                  <a:pt x="86" y="21"/>
                </a:cubicBezTo>
                <a:cubicBezTo>
                  <a:pt x="86" y="22"/>
                  <a:pt x="86" y="22"/>
                  <a:pt x="86" y="22"/>
                </a:cubicBezTo>
                <a:cubicBezTo>
                  <a:pt x="85" y="23"/>
                  <a:pt x="85" y="24"/>
                  <a:pt x="85" y="25"/>
                </a:cubicBezTo>
                <a:cubicBezTo>
                  <a:pt x="85" y="34"/>
                  <a:pt x="85" y="34"/>
                  <a:pt x="85" y="34"/>
                </a:cubicBezTo>
                <a:cubicBezTo>
                  <a:pt x="85" y="35"/>
                  <a:pt x="85" y="37"/>
                  <a:pt x="87" y="37"/>
                </a:cubicBezTo>
                <a:cubicBezTo>
                  <a:pt x="88" y="38"/>
                  <a:pt x="94" y="41"/>
                  <a:pt x="99" y="45"/>
                </a:cubicBezTo>
                <a:cubicBezTo>
                  <a:pt x="100" y="46"/>
                  <a:pt x="100" y="46"/>
                  <a:pt x="100" y="46"/>
                </a:cubicBezTo>
                <a:cubicBezTo>
                  <a:pt x="100" y="53"/>
                  <a:pt x="100" y="53"/>
                  <a:pt x="100" y="53"/>
                </a:cubicBezTo>
                <a:cubicBezTo>
                  <a:pt x="100" y="55"/>
                  <a:pt x="101" y="56"/>
                  <a:pt x="103" y="56"/>
                </a:cubicBezTo>
                <a:cubicBezTo>
                  <a:pt x="105" y="56"/>
                  <a:pt x="106" y="55"/>
                  <a:pt x="106" y="53"/>
                </a:cubicBezTo>
                <a:cubicBezTo>
                  <a:pt x="106" y="46"/>
                  <a:pt x="106" y="46"/>
                  <a:pt x="106" y="46"/>
                </a:cubicBezTo>
                <a:cubicBezTo>
                  <a:pt x="106" y="44"/>
                  <a:pt x="105" y="42"/>
                  <a:pt x="104" y="40"/>
                </a:cubicBezTo>
                <a:cubicBezTo>
                  <a:pt x="99" y="36"/>
                  <a:pt x="94" y="34"/>
                  <a:pt x="91" y="32"/>
                </a:cubicBezTo>
                <a:cubicBezTo>
                  <a:pt x="91" y="26"/>
                  <a:pt x="91" y="26"/>
                  <a:pt x="91" y="26"/>
                </a:cubicBezTo>
                <a:cubicBezTo>
                  <a:pt x="92" y="25"/>
                  <a:pt x="93" y="23"/>
                  <a:pt x="93" y="21"/>
                </a:cubicBezTo>
                <a:cubicBezTo>
                  <a:pt x="93" y="12"/>
                  <a:pt x="93" y="12"/>
                  <a:pt x="93" y="12"/>
                </a:cubicBezTo>
                <a:cubicBezTo>
                  <a:pt x="93" y="5"/>
                  <a:pt x="88" y="0"/>
                  <a:pt x="81" y="0"/>
                </a:cubicBezTo>
                <a:cubicBezTo>
                  <a:pt x="79" y="0"/>
                  <a:pt x="79" y="0"/>
                  <a:pt x="79" y="0"/>
                </a:cubicBezTo>
                <a:cubicBezTo>
                  <a:pt x="73" y="0"/>
                  <a:pt x="67" y="5"/>
                  <a:pt x="67" y="12"/>
                </a:cubicBezTo>
                <a:cubicBezTo>
                  <a:pt x="67" y="21"/>
                  <a:pt x="67" y="21"/>
                  <a:pt x="67" y="21"/>
                </a:cubicBezTo>
                <a:cubicBezTo>
                  <a:pt x="67" y="23"/>
                  <a:pt x="68" y="25"/>
                  <a:pt x="69" y="26"/>
                </a:cubicBezTo>
                <a:cubicBezTo>
                  <a:pt x="69" y="32"/>
                  <a:pt x="69" y="32"/>
                  <a:pt x="69" y="32"/>
                </a:cubicBezTo>
                <a:cubicBezTo>
                  <a:pt x="67" y="34"/>
                  <a:pt x="61" y="36"/>
                  <a:pt x="57" y="40"/>
                </a:cubicBezTo>
                <a:close/>
                <a:moveTo>
                  <a:pt x="157" y="139"/>
                </a:moveTo>
                <a:cubicBezTo>
                  <a:pt x="159" y="139"/>
                  <a:pt x="160" y="138"/>
                  <a:pt x="160" y="136"/>
                </a:cubicBezTo>
                <a:cubicBezTo>
                  <a:pt x="160" y="130"/>
                  <a:pt x="160" y="130"/>
                  <a:pt x="160" y="130"/>
                </a:cubicBezTo>
                <a:cubicBezTo>
                  <a:pt x="160" y="128"/>
                  <a:pt x="159" y="126"/>
                  <a:pt x="157" y="125"/>
                </a:cubicBezTo>
                <a:cubicBezTo>
                  <a:pt x="153" y="121"/>
                  <a:pt x="149" y="119"/>
                  <a:pt x="147" y="118"/>
                </a:cubicBezTo>
                <a:cubicBezTo>
                  <a:pt x="147" y="113"/>
                  <a:pt x="147" y="113"/>
                  <a:pt x="147" y="113"/>
                </a:cubicBezTo>
                <a:cubicBezTo>
                  <a:pt x="148" y="111"/>
                  <a:pt x="148" y="110"/>
                  <a:pt x="148" y="108"/>
                </a:cubicBezTo>
                <a:cubicBezTo>
                  <a:pt x="148" y="100"/>
                  <a:pt x="148" y="100"/>
                  <a:pt x="148" y="100"/>
                </a:cubicBezTo>
                <a:cubicBezTo>
                  <a:pt x="148" y="94"/>
                  <a:pt x="143" y="89"/>
                  <a:pt x="137" y="89"/>
                </a:cubicBezTo>
                <a:cubicBezTo>
                  <a:pt x="136" y="89"/>
                  <a:pt x="136" y="89"/>
                  <a:pt x="136" y="89"/>
                </a:cubicBezTo>
                <a:cubicBezTo>
                  <a:pt x="130" y="89"/>
                  <a:pt x="125" y="94"/>
                  <a:pt x="125" y="100"/>
                </a:cubicBezTo>
                <a:cubicBezTo>
                  <a:pt x="125" y="108"/>
                  <a:pt x="125" y="108"/>
                  <a:pt x="125" y="108"/>
                </a:cubicBezTo>
                <a:cubicBezTo>
                  <a:pt x="125" y="110"/>
                  <a:pt x="126" y="111"/>
                  <a:pt x="127" y="113"/>
                </a:cubicBezTo>
                <a:cubicBezTo>
                  <a:pt x="127" y="118"/>
                  <a:pt x="127" y="118"/>
                  <a:pt x="127" y="118"/>
                </a:cubicBezTo>
                <a:cubicBezTo>
                  <a:pt x="124" y="119"/>
                  <a:pt x="120" y="121"/>
                  <a:pt x="116" y="125"/>
                </a:cubicBezTo>
                <a:cubicBezTo>
                  <a:pt x="114" y="126"/>
                  <a:pt x="113" y="128"/>
                  <a:pt x="113" y="130"/>
                </a:cubicBezTo>
                <a:cubicBezTo>
                  <a:pt x="113" y="136"/>
                  <a:pt x="113" y="136"/>
                  <a:pt x="113" y="136"/>
                </a:cubicBezTo>
                <a:cubicBezTo>
                  <a:pt x="113" y="138"/>
                  <a:pt x="115" y="139"/>
                  <a:pt x="116" y="139"/>
                </a:cubicBezTo>
                <a:cubicBezTo>
                  <a:pt x="118" y="139"/>
                  <a:pt x="120" y="138"/>
                  <a:pt x="120" y="136"/>
                </a:cubicBezTo>
                <a:cubicBezTo>
                  <a:pt x="120" y="130"/>
                  <a:pt x="120" y="130"/>
                  <a:pt x="120" y="130"/>
                </a:cubicBezTo>
                <a:cubicBezTo>
                  <a:pt x="120" y="130"/>
                  <a:pt x="120" y="130"/>
                  <a:pt x="120" y="130"/>
                </a:cubicBezTo>
                <a:cubicBezTo>
                  <a:pt x="125" y="126"/>
                  <a:pt x="130" y="123"/>
                  <a:pt x="131" y="123"/>
                </a:cubicBezTo>
                <a:cubicBezTo>
                  <a:pt x="132" y="122"/>
                  <a:pt x="133" y="121"/>
                  <a:pt x="133" y="119"/>
                </a:cubicBezTo>
                <a:cubicBezTo>
                  <a:pt x="133" y="111"/>
                  <a:pt x="133" y="111"/>
                  <a:pt x="133" y="111"/>
                </a:cubicBezTo>
                <a:cubicBezTo>
                  <a:pt x="133" y="110"/>
                  <a:pt x="133" y="109"/>
                  <a:pt x="132" y="109"/>
                </a:cubicBezTo>
                <a:cubicBezTo>
                  <a:pt x="132" y="109"/>
                  <a:pt x="131" y="108"/>
                  <a:pt x="131" y="108"/>
                </a:cubicBezTo>
                <a:cubicBezTo>
                  <a:pt x="131" y="100"/>
                  <a:pt x="131" y="100"/>
                  <a:pt x="131" y="100"/>
                </a:cubicBezTo>
                <a:cubicBezTo>
                  <a:pt x="131" y="98"/>
                  <a:pt x="133" y="96"/>
                  <a:pt x="136" y="96"/>
                </a:cubicBezTo>
                <a:cubicBezTo>
                  <a:pt x="137" y="96"/>
                  <a:pt x="137" y="96"/>
                  <a:pt x="137" y="96"/>
                </a:cubicBezTo>
                <a:cubicBezTo>
                  <a:pt x="140" y="96"/>
                  <a:pt x="142" y="98"/>
                  <a:pt x="142" y="100"/>
                </a:cubicBezTo>
                <a:cubicBezTo>
                  <a:pt x="142" y="108"/>
                  <a:pt x="142" y="108"/>
                  <a:pt x="142" y="108"/>
                </a:cubicBezTo>
                <a:cubicBezTo>
                  <a:pt x="142" y="108"/>
                  <a:pt x="142" y="109"/>
                  <a:pt x="142" y="109"/>
                </a:cubicBezTo>
                <a:cubicBezTo>
                  <a:pt x="141" y="109"/>
                  <a:pt x="140" y="110"/>
                  <a:pt x="140" y="111"/>
                </a:cubicBezTo>
                <a:cubicBezTo>
                  <a:pt x="140" y="119"/>
                  <a:pt x="140" y="119"/>
                  <a:pt x="140" y="119"/>
                </a:cubicBezTo>
                <a:cubicBezTo>
                  <a:pt x="140" y="121"/>
                  <a:pt x="141" y="122"/>
                  <a:pt x="142" y="123"/>
                </a:cubicBezTo>
                <a:cubicBezTo>
                  <a:pt x="143" y="123"/>
                  <a:pt x="148" y="126"/>
                  <a:pt x="153" y="130"/>
                </a:cubicBezTo>
                <a:cubicBezTo>
                  <a:pt x="154" y="130"/>
                  <a:pt x="154" y="130"/>
                  <a:pt x="154" y="130"/>
                </a:cubicBezTo>
                <a:cubicBezTo>
                  <a:pt x="154" y="136"/>
                  <a:pt x="154" y="136"/>
                  <a:pt x="154" y="136"/>
                </a:cubicBezTo>
                <a:cubicBezTo>
                  <a:pt x="154" y="138"/>
                  <a:pt x="155" y="139"/>
                  <a:pt x="157" y="139"/>
                </a:cubicBezTo>
                <a:close/>
                <a:moveTo>
                  <a:pt x="100" y="139"/>
                </a:moveTo>
                <a:cubicBezTo>
                  <a:pt x="102" y="139"/>
                  <a:pt x="103" y="138"/>
                  <a:pt x="103" y="136"/>
                </a:cubicBezTo>
                <a:cubicBezTo>
                  <a:pt x="103" y="130"/>
                  <a:pt x="103" y="130"/>
                  <a:pt x="103" y="130"/>
                </a:cubicBezTo>
                <a:cubicBezTo>
                  <a:pt x="103" y="128"/>
                  <a:pt x="102" y="126"/>
                  <a:pt x="101" y="125"/>
                </a:cubicBezTo>
                <a:cubicBezTo>
                  <a:pt x="97" y="121"/>
                  <a:pt x="92" y="119"/>
                  <a:pt x="90" y="118"/>
                </a:cubicBezTo>
                <a:cubicBezTo>
                  <a:pt x="90" y="113"/>
                  <a:pt x="90" y="113"/>
                  <a:pt x="90" y="113"/>
                </a:cubicBezTo>
                <a:cubicBezTo>
                  <a:pt x="91" y="111"/>
                  <a:pt x="91" y="110"/>
                  <a:pt x="91" y="108"/>
                </a:cubicBezTo>
                <a:cubicBezTo>
                  <a:pt x="91" y="100"/>
                  <a:pt x="91" y="100"/>
                  <a:pt x="91" y="100"/>
                </a:cubicBezTo>
                <a:cubicBezTo>
                  <a:pt x="91" y="94"/>
                  <a:pt x="87" y="89"/>
                  <a:pt x="81" y="89"/>
                </a:cubicBezTo>
                <a:cubicBezTo>
                  <a:pt x="79" y="89"/>
                  <a:pt x="79" y="89"/>
                  <a:pt x="79" y="89"/>
                </a:cubicBezTo>
                <a:cubicBezTo>
                  <a:pt x="73" y="89"/>
                  <a:pt x="68" y="94"/>
                  <a:pt x="68" y="100"/>
                </a:cubicBezTo>
                <a:cubicBezTo>
                  <a:pt x="68" y="108"/>
                  <a:pt x="68" y="108"/>
                  <a:pt x="68" y="108"/>
                </a:cubicBezTo>
                <a:cubicBezTo>
                  <a:pt x="68" y="110"/>
                  <a:pt x="69" y="111"/>
                  <a:pt x="70" y="113"/>
                </a:cubicBezTo>
                <a:cubicBezTo>
                  <a:pt x="70" y="118"/>
                  <a:pt x="70" y="118"/>
                  <a:pt x="70" y="118"/>
                </a:cubicBezTo>
                <a:cubicBezTo>
                  <a:pt x="68" y="119"/>
                  <a:pt x="63" y="121"/>
                  <a:pt x="59" y="125"/>
                </a:cubicBezTo>
                <a:cubicBezTo>
                  <a:pt x="57" y="126"/>
                  <a:pt x="56" y="128"/>
                  <a:pt x="56" y="130"/>
                </a:cubicBezTo>
                <a:cubicBezTo>
                  <a:pt x="56" y="136"/>
                  <a:pt x="56" y="136"/>
                  <a:pt x="56" y="136"/>
                </a:cubicBezTo>
                <a:cubicBezTo>
                  <a:pt x="56" y="138"/>
                  <a:pt x="58" y="139"/>
                  <a:pt x="60" y="139"/>
                </a:cubicBezTo>
                <a:cubicBezTo>
                  <a:pt x="61" y="139"/>
                  <a:pt x="63" y="138"/>
                  <a:pt x="63" y="136"/>
                </a:cubicBezTo>
                <a:cubicBezTo>
                  <a:pt x="63" y="130"/>
                  <a:pt x="63" y="130"/>
                  <a:pt x="63" y="130"/>
                </a:cubicBezTo>
                <a:cubicBezTo>
                  <a:pt x="63" y="130"/>
                  <a:pt x="63" y="130"/>
                  <a:pt x="63" y="130"/>
                </a:cubicBezTo>
                <a:cubicBezTo>
                  <a:pt x="68" y="126"/>
                  <a:pt x="73" y="123"/>
                  <a:pt x="74" y="123"/>
                </a:cubicBezTo>
                <a:cubicBezTo>
                  <a:pt x="76" y="122"/>
                  <a:pt x="76" y="121"/>
                  <a:pt x="76" y="119"/>
                </a:cubicBezTo>
                <a:cubicBezTo>
                  <a:pt x="76" y="111"/>
                  <a:pt x="76" y="111"/>
                  <a:pt x="76" y="111"/>
                </a:cubicBezTo>
                <a:cubicBezTo>
                  <a:pt x="76" y="110"/>
                  <a:pt x="76" y="109"/>
                  <a:pt x="75" y="109"/>
                </a:cubicBezTo>
                <a:cubicBezTo>
                  <a:pt x="75" y="109"/>
                  <a:pt x="75" y="108"/>
                  <a:pt x="75" y="108"/>
                </a:cubicBezTo>
                <a:cubicBezTo>
                  <a:pt x="75" y="100"/>
                  <a:pt x="75" y="100"/>
                  <a:pt x="75" y="100"/>
                </a:cubicBezTo>
                <a:cubicBezTo>
                  <a:pt x="75" y="98"/>
                  <a:pt x="77" y="96"/>
                  <a:pt x="79" y="96"/>
                </a:cubicBezTo>
                <a:cubicBezTo>
                  <a:pt x="81" y="96"/>
                  <a:pt x="81" y="96"/>
                  <a:pt x="81" y="96"/>
                </a:cubicBezTo>
                <a:cubicBezTo>
                  <a:pt x="83" y="96"/>
                  <a:pt x="85" y="98"/>
                  <a:pt x="85" y="100"/>
                </a:cubicBezTo>
                <a:cubicBezTo>
                  <a:pt x="85" y="108"/>
                  <a:pt x="85" y="108"/>
                  <a:pt x="85" y="108"/>
                </a:cubicBezTo>
                <a:cubicBezTo>
                  <a:pt x="85" y="108"/>
                  <a:pt x="85" y="109"/>
                  <a:pt x="85" y="109"/>
                </a:cubicBezTo>
                <a:cubicBezTo>
                  <a:pt x="84" y="109"/>
                  <a:pt x="83" y="110"/>
                  <a:pt x="83" y="111"/>
                </a:cubicBezTo>
                <a:cubicBezTo>
                  <a:pt x="83" y="119"/>
                  <a:pt x="83" y="119"/>
                  <a:pt x="83" y="119"/>
                </a:cubicBezTo>
                <a:cubicBezTo>
                  <a:pt x="83" y="121"/>
                  <a:pt x="84" y="122"/>
                  <a:pt x="85" y="123"/>
                </a:cubicBezTo>
                <a:cubicBezTo>
                  <a:pt x="86" y="123"/>
                  <a:pt x="92" y="126"/>
                  <a:pt x="97" y="130"/>
                </a:cubicBezTo>
                <a:cubicBezTo>
                  <a:pt x="97" y="130"/>
                  <a:pt x="97" y="130"/>
                  <a:pt x="97" y="130"/>
                </a:cubicBezTo>
                <a:cubicBezTo>
                  <a:pt x="97" y="136"/>
                  <a:pt x="97" y="136"/>
                  <a:pt x="97" y="136"/>
                </a:cubicBezTo>
                <a:cubicBezTo>
                  <a:pt x="97" y="138"/>
                  <a:pt x="98" y="139"/>
                  <a:pt x="100" y="139"/>
                </a:cubicBezTo>
                <a:close/>
                <a:moveTo>
                  <a:pt x="22" y="96"/>
                </a:moveTo>
                <a:cubicBezTo>
                  <a:pt x="24" y="96"/>
                  <a:pt x="24" y="96"/>
                  <a:pt x="24" y="96"/>
                </a:cubicBezTo>
                <a:cubicBezTo>
                  <a:pt x="26" y="96"/>
                  <a:pt x="28" y="97"/>
                  <a:pt x="28" y="100"/>
                </a:cubicBezTo>
                <a:cubicBezTo>
                  <a:pt x="28" y="108"/>
                  <a:pt x="28" y="108"/>
                  <a:pt x="28" y="108"/>
                </a:cubicBezTo>
                <a:cubicBezTo>
                  <a:pt x="28" y="108"/>
                  <a:pt x="28" y="108"/>
                  <a:pt x="28" y="108"/>
                </a:cubicBezTo>
                <a:cubicBezTo>
                  <a:pt x="27" y="109"/>
                  <a:pt x="27" y="110"/>
                  <a:pt x="27" y="111"/>
                </a:cubicBezTo>
                <a:cubicBezTo>
                  <a:pt x="27" y="119"/>
                  <a:pt x="27" y="119"/>
                  <a:pt x="27" y="119"/>
                </a:cubicBezTo>
                <a:cubicBezTo>
                  <a:pt x="27" y="120"/>
                  <a:pt x="27" y="122"/>
                  <a:pt x="29" y="122"/>
                </a:cubicBezTo>
                <a:cubicBezTo>
                  <a:pt x="30" y="123"/>
                  <a:pt x="35" y="125"/>
                  <a:pt x="40" y="129"/>
                </a:cubicBezTo>
                <a:cubicBezTo>
                  <a:pt x="40" y="129"/>
                  <a:pt x="40" y="130"/>
                  <a:pt x="40" y="130"/>
                </a:cubicBezTo>
                <a:cubicBezTo>
                  <a:pt x="40" y="136"/>
                  <a:pt x="40" y="136"/>
                  <a:pt x="40" y="136"/>
                </a:cubicBezTo>
                <a:cubicBezTo>
                  <a:pt x="40" y="137"/>
                  <a:pt x="41" y="139"/>
                  <a:pt x="43" y="139"/>
                </a:cubicBezTo>
                <a:cubicBezTo>
                  <a:pt x="45" y="139"/>
                  <a:pt x="46" y="137"/>
                  <a:pt x="46" y="136"/>
                </a:cubicBezTo>
                <a:cubicBezTo>
                  <a:pt x="46" y="130"/>
                  <a:pt x="46" y="130"/>
                  <a:pt x="46" y="130"/>
                </a:cubicBezTo>
                <a:cubicBezTo>
                  <a:pt x="46" y="128"/>
                  <a:pt x="45" y="126"/>
                  <a:pt x="44" y="124"/>
                </a:cubicBezTo>
                <a:cubicBezTo>
                  <a:pt x="40" y="121"/>
                  <a:pt x="35" y="119"/>
                  <a:pt x="33" y="117"/>
                </a:cubicBezTo>
                <a:cubicBezTo>
                  <a:pt x="33" y="112"/>
                  <a:pt x="33" y="112"/>
                  <a:pt x="33" y="112"/>
                </a:cubicBezTo>
                <a:cubicBezTo>
                  <a:pt x="34" y="111"/>
                  <a:pt x="35" y="110"/>
                  <a:pt x="35" y="108"/>
                </a:cubicBezTo>
                <a:cubicBezTo>
                  <a:pt x="35" y="100"/>
                  <a:pt x="35" y="100"/>
                  <a:pt x="35" y="100"/>
                </a:cubicBezTo>
                <a:cubicBezTo>
                  <a:pt x="35" y="94"/>
                  <a:pt x="30" y="89"/>
                  <a:pt x="24" y="89"/>
                </a:cubicBezTo>
                <a:cubicBezTo>
                  <a:pt x="22" y="89"/>
                  <a:pt x="22" y="89"/>
                  <a:pt x="22" y="89"/>
                </a:cubicBezTo>
                <a:cubicBezTo>
                  <a:pt x="16" y="89"/>
                  <a:pt x="12" y="94"/>
                  <a:pt x="12" y="100"/>
                </a:cubicBezTo>
                <a:cubicBezTo>
                  <a:pt x="12" y="108"/>
                  <a:pt x="12" y="108"/>
                  <a:pt x="12" y="108"/>
                </a:cubicBezTo>
                <a:cubicBezTo>
                  <a:pt x="12" y="110"/>
                  <a:pt x="12" y="111"/>
                  <a:pt x="13" y="112"/>
                </a:cubicBezTo>
                <a:cubicBezTo>
                  <a:pt x="13" y="117"/>
                  <a:pt x="13" y="117"/>
                  <a:pt x="13" y="117"/>
                </a:cubicBezTo>
                <a:cubicBezTo>
                  <a:pt x="11" y="119"/>
                  <a:pt x="7" y="121"/>
                  <a:pt x="3" y="124"/>
                </a:cubicBezTo>
                <a:cubicBezTo>
                  <a:pt x="1" y="126"/>
                  <a:pt x="0" y="128"/>
                  <a:pt x="0" y="130"/>
                </a:cubicBezTo>
                <a:cubicBezTo>
                  <a:pt x="0" y="136"/>
                  <a:pt x="0" y="136"/>
                  <a:pt x="0" y="136"/>
                </a:cubicBezTo>
                <a:cubicBezTo>
                  <a:pt x="0" y="137"/>
                  <a:pt x="1" y="139"/>
                  <a:pt x="3" y="139"/>
                </a:cubicBezTo>
                <a:cubicBezTo>
                  <a:pt x="5" y="139"/>
                  <a:pt x="6" y="137"/>
                  <a:pt x="6" y="136"/>
                </a:cubicBezTo>
                <a:cubicBezTo>
                  <a:pt x="6" y="130"/>
                  <a:pt x="6" y="130"/>
                  <a:pt x="6" y="130"/>
                </a:cubicBezTo>
                <a:cubicBezTo>
                  <a:pt x="6" y="130"/>
                  <a:pt x="7" y="129"/>
                  <a:pt x="7" y="129"/>
                </a:cubicBezTo>
                <a:cubicBezTo>
                  <a:pt x="12" y="125"/>
                  <a:pt x="17" y="123"/>
                  <a:pt x="18" y="122"/>
                </a:cubicBezTo>
                <a:cubicBezTo>
                  <a:pt x="19" y="122"/>
                  <a:pt x="20" y="120"/>
                  <a:pt x="20" y="119"/>
                </a:cubicBezTo>
                <a:cubicBezTo>
                  <a:pt x="20" y="111"/>
                  <a:pt x="20" y="111"/>
                  <a:pt x="20" y="111"/>
                </a:cubicBezTo>
                <a:cubicBezTo>
                  <a:pt x="20" y="110"/>
                  <a:pt x="19" y="109"/>
                  <a:pt x="18" y="108"/>
                </a:cubicBezTo>
                <a:cubicBezTo>
                  <a:pt x="18" y="108"/>
                  <a:pt x="18" y="108"/>
                  <a:pt x="18" y="108"/>
                </a:cubicBezTo>
                <a:cubicBezTo>
                  <a:pt x="18" y="100"/>
                  <a:pt x="18" y="100"/>
                  <a:pt x="18" y="100"/>
                </a:cubicBezTo>
                <a:cubicBezTo>
                  <a:pt x="18" y="98"/>
                  <a:pt x="20" y="96"/>
                  <a:pt x="22" y="96"/>
                </a:cubicBezTo>
                <a:close/>
                <a:moveTo>
                  <a:pt x="137" y="85"/>
                </a:moveTo>
                <a:cubicBezTo>
                  <a:pt x="138" y="85"/>
                  <a:pt x="140" y="84"/>
                  <a:pt x="140" y="82"/>
                </a:cubicBezTo>
                <a:cubicBezTo>
                  <a:pt x="140" y="70"/>
                  <a:pt x="140" y="70"/>
                  <a:pt x="140" y="70"/>
                </a:cubicBezTo>
                <a:cubicBezTo>
                  <a:pt x="140" y="68"/>
                  <a:pt x="138" y="67"/>
                  <a:pt x="137" y="67"/>
                </a:cubicBezTo>
                <a:cubicBezTo>
                  <a:pt x="83" y="67"/>
                  <a:pt x="83" y="67"/>
                  <a:pt x="83" y="67"/>
                </a:cubicBezTo>
                <a:cubicBezTo>
                  <a:pt x="83" y="58"/>
                  <a:pt x="83" y="58"/>
                  <a:pt x="83" y="58"/>
                </a:cubicBezTo>
                <a:cubicBezTo>
                  <a:pt x="83" y="56"/>
                  <a:pt x="82" y="55"/>
                  <a:pt x="80" y="55"/>
                </a:cubicBezTo>
                <a:cubicBezTo>
                  <a:pt x="78" y="55"/>
                  <a:pt x="77" y="56"/>
                  <a:pt x="77" y="58"/>
                </a:cubicBezTo>
                <a:cubicBezTo>
                  <a:pt x="77" y="67"/>
                  <a:pt x="77" y="67"/>
                  <a:pt x="77" y="67"/>
                </a:cubicBezTo>
                <a:cubicBezTo>
                  <a:pt x="23" y="67"/>
                  <a:pt x="23" y="67"/>
                  <a:pt x="23" y="67"/>
                </a:cubicBezTo>
                <a:cubicBezTo>
                  <a:pt x="22" y="67"/>
                  <a:pt x="20" y="68"/>
                  <a:pt x="20" y="70"/>
                </a:cubicBezTo>
                <a:cubicBezTo>
                  <a:pt x="20" y="82"/>
                  <a:pt x="20" y="82"/>
                  <a:pt x="20" y="82"/>
                </a:cubicBezTo>
                <a:cubicBezTo>
                  <a:pt x="20" y="84"/>
                  <a:pt x="22" y="85"/>
                  <a:pt x="23" y="85"/>
                </a:cubicBezTo>
                <a:cubicBezTo>
                  <a:pt x="25" y="85"/>
                  <a:pt x="27" y="84"/>
                  <a:pt x="27" y="82"/>
                </a:cubicBezTo>
                <a:cubicBezTo>
                  <a:pt x="27" y="73"/>
                  <a:pt x="27" y="73"/>
                  <a:pt x="27" y="73"/>
                </a:cubicBezTo>
                <a:cubicBezTo>
                  <a:pt x="77" y="73"/>
                  <a:pt x="77" y="73"/>
                  <a:pt x="77" y="73"/>
                </a:cubicBezTo>
                <a:cubicBezTo>
                  <a:pt x="77" y="82"/>
                  <a:pt x="77" y="82"/>
                  <a:pt x="77" y="82"/>
                </a:cubicBezTo>
                <a:cubicBezTo>
                  <a:pt x="77" y="84"/>
                  <a:pt x="78" y="85"/>
                  <a:pt x="80" y="85"/>
                </a:cubicBezTo>
                <a:cubicBezTo>
                  <a:pt x="82" y="85"/>
                  <a:pt x="83" y="84"/>
                  <a:pt x="83" y="82"/>
                </a:cubicBezTo>
                <a:cubicBezTo>
                  <a:pt x="83" y="73"/>
                  <a:pt x="83" y="73"/>
                  <a:pt x="83" y="73"/>
                </a:cubicBezTo>
                <a:cubicBezTo>
                  <a:pt x="133" y="73"/>
                  <a:pt x="133" y="73"/>
                  <a:pt x="133" y="73"/>
                </a:cubicBezTo>
                <a:cubicBezTo>
                  <a:pt x="133" y="82"/>
                  <a:pt x="133" y="82"/>
                  <a:pt x="133" y="82"/>
                </a:cubicBezTo>
                <a:cubicBezTo>
                  <a:pt x="133" y="84"/>
                  <a:pt x="135" y="85"/>
                  <a:pt x="137" y="85"/>
                </a:cubicBezTo>
                <a:close/>
              </a:path>
            </a:pathLst>
          </a:custGeom>
          <a:solidFill>
            <a:srgbClr val="2C2F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" name="Freeform 30">
            <a:extLst>
              <a:ext uri="{FF2B5EF4-FFF2-40B4-BE49-F238E27FC236}">
                <a16:creationId xmlns:a16="http://schemas.microsoft.com/office/drawing/2014/main" xmlns="" id="{574D6629-6099-4A04-A01B-CACEEC75E921}"/>
              </a:ext>
            </a:extLst>
          </p:cNvPr>
          <p:cNvSpPr>
            <a:spLocks noEditPoints="1"/>
          </p:cNvSpPr>
          <p:nvPr/>
        </p:nvSpPr>
        <p:spPr bwMode="auto">
          <a:xfrm>
            <a:off x="3900486" y="5045869"/>
            <a:ext cx="547688" cy="487363"/>
          </a:xfrm>
          <a:custGeom>
            <a:avLst/>
            <a:gdLst>
              <a:gd name="T0" fmla="*/ 48 w 160"/>
              <a:gd name="T1" fmla="*/ 65 h 141"/>
              <a:gd name="T2" fmla="*/ 55 w 160"/>
              <a:gd name="T3" fmla="*/ 57 h 141"/>
              <a:gd name="T4" fmla="*/ 74 w 160"/>
              <a:gd name="T5" fmla="*/ 41 h 141"/>
              <a:gd name="T6" fmla="*/ 71 w 160"/>
              <a:gd name="T7" fmla="*/ 25 h 141"/>
              <a:gd name="T8" fmla="*/ 81 w 160"/>
              <a:gd name="T9" fmla="*/ 6 h 141"/>
              <a:gd name="T10" fmla="*/ 88 w 160"/>
              <a:gd name="T11" fmla="*/ 27 h 141"/>
              <a:gd name="T12" fmla="*/ 88 w 160"/>
              <a:gd name="T13" fmla="*/ 44 h 141"/>
              <a:gd name="T14" fmla="*/ 105 w 160"/>
              <a:gd name="T15" fmla="*/ 65 h 141"/>
              <a:gd name="T16" fmla="*/ 112 w 160"/>
              <a:gd name="T17" fmla="*/ 57 h 141"/>
              <a:gd name="T18" fmla="*/ 93 w 160"/>
              <a:gd name="T19" fmla="*/ 31 h 141"/>
              <a:gd name="T20" fmla="*/ 81 w 160"/>
              <a:gd name="T21" fmla="*/ 0 h 141"/>
              <a:gd name="T22" fmla="*/ 65 w 160"/>
              <a:gd name="T23" fmla="*/ 25 h 141"/>
              <a:gd name="T24" fmla="*/ 52 w 160"/>
              <a:gd name="T25" fmla="*/ 50 h 141"/>
              <a:gd name="T26" fmla="*/ 160 w 160"/>
              <a:gd name="T27" fmla="*/ 130 h 141"/>
              <a:gd name="T28" fmla="*/ 141 w 160"/>
              <a:gd name="T29" fmla="*/ 105 h 141"/>
              <a:gd name="T30" fmla="*/ 130 w 160"/>
              <a:gd name="T31" fmla="*/ 74 h 141"/>
              <a:gd name="T32" fmla="*/ 113 w 160"/>
              <a:gd name="T33" fmla="*/ 99 h 141"/>
              <a:gd name="T34" fmla="*/ 100 w 160"/>
              <a:gd name="T35" fmla="*/ 123 h 141"/>
              <a:gd name="T36" fmla="*/ 100 w 160"/>
              <a:gd name="T37" fmla="*/ 141 h 141"/>
              <a:gd name="T38" fmla="*/ 104 w 160"/>
              <a:gd name="T39" fmla="*/ 128 h 141"/>
              <a:gd name="T40" fmla="*/ 122 w 160"/>
              <a:gd name="T41" fmla="*/ 104 h 141"/>
              <a:gd name="T42" fmla="*/ 120 w 160"/>
              <a:gd name="T43" fmla="*/ 87 h 141"/>
              <a:gd name="T44" fmla="*/ 137 w 160"/>
              <a:gd name="T45" fmla="*/ 87 h 141"/>
              <a:gd name="T46" fmla="*/ 135 w 160"/>
              <a:gd name="T47" fmla="*/ 104 h 141"/>
              <a:gd name="T48" fmla="*/ 153 w 160"/>
              <a:gd name="T49" fmla="*/ 128 h 141"/>
              <a:gd name="T50" fmla="*/ 157 w 160"/>
              <a:gd name="T51" fmla="*/ 141 h 141"/>
              <a:gd name="T52" fmla="*/ 44 w 160"/>
              <a:gd name="T53" fmla="*/ 105 h 141"/>
              <a:gd name="T54" fmla="*/ 33 w 160"/>
              <a:gd name="T55" fmla="*/ 74 h 141"/>
              <a:gd name="T56" fmla="*/ 17 w 160"/>
              <a:gd name="T57" fmla="*/ 99 h 141"/>
              <a:gd name="T58" fmla="*/ 3 w 160"/>
              <a:gd name="T59" fmla="*/ 123 h 141"/>
              <a:gd name="T60" fmla="*/ 3 w 160"/>
              <a:gd name="T61" fmla="*/ 141 h 141"/>
              <a:gd name="T62" fmla="*/ 7 w 160"/>
              <a:gd name="T63" fmla="*/ 128 h 141"/>
              <a:gd name="T64" fmla="*/ 25 w 160"/>
              <a:gd name="T65" fmla="*/ 104 h 141"/>
              <a:gd name="T66" fmla="*/ 23 w 160"/>
              <a:gd name="T67" fmla="*/ 87 h 141"/>
              <a:gd name="T68" fmla="*/ 40 w 160"/>
              <a:gd name="T69" fmla="*/ 87 h 141"/>
              <a:gd name="T70" fmla="*/ 38 w 160"/>
              <a:gd name="T71" fmla="*/ 104 h 141"/>
              <a:gd name="T72" fmla="*/ 56 w 160"/>
              <a:gd name="T73" fmla="*/ 128 h 141"/>
              <a:gd name="T74" fmla="*/ 60 w 160"/>
              <a:gd name="T75" fmla="*/ 141 h 141"/>
              <a:gd name="T76" fmla="*/ 60 w 160"/>
              <a:gd name="T77" fmla="*/ 123 h 141"/>
              <a:gd name="T78" fmla="*/ 103 w 160"/>
              <a:gd name="T79" fmla="*/ 103 h 141"/>
              <a:gd name="T80" fmla="*/ 83 w 160"/>
              <a:gd name="T81" fmla="*/ 67 h 141"/>
              <a:gd name="T82" fmla="*/ 77 w 160"/>
              <a:gd name="T83" fmla="*/ 88 h 141"/>
              <a:gd name="T84" fmla="*/ 61 w 160"/>
              <a:gd name="T85" fmla="*/ 105 h 141"/>
              <a:gd name="T86" fmla="*/ 98 w 160"/>
              <a:gd name="T87" fmla="*/ 104 h 1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60" h="141">
                <a:moveTo>
                  <a:pt x="52" y="50"/>
                </a:moveTo>
                <a:cubicBezTo>
                  <a:pt x="50" y="51"/>
                  <a:pt x="48" y="54"/>
                  <a:pt x="48" y="57"/>
                </a:cubicBezTo>
                <a:cubicBezTo>
                  <a:pt x="48" y="65"/>
                  <a:pt x="48" y="65"/>
                  <a:pt x="48" y="65"/>
                </a:cubicBezTo>
                <a:cubicBezTo>
                  <a:pt x="48" y="66"/>
                  <a:pt x="50" y="68"/>
                  <a:pt x="52" y="68"/>
                </a:cubicBezTo>
                <a:cubicBezTo>
                  <a:pt x="53" y="68"/>
                  <a:pt x="55" y="66"/>
                  <a:pt x="55" y="65"/>
                </a:cubicBezTo>
                <a:cubicBezTo>
                  <a:pt x="55" y="57"/>
                  <a:pt x="55" y="57"/>
                  <a:pt x="55" y="57"/>
                </a:cubicBezTo>
                <a:cubicBezTo>
                  <a:pt x="55" y="56"/>
                  <a:pt x="55" y="55"/>
                  <a:pt x="56" y="55"/>
                </a:cubicBezTo>
                <a:cubicBezTo>
                  <a:pt x="63" y="49"/>
                  <a:pt x="70" y="45"/>
                  <a:pt x="72" y="44"/>
                </a:cubicBezTo>
                <a:cubicBezTo>
                  <a:pt x="73" y="44"/>
                  <a:pt x="74" y="42"/>
                  <a:pt x="74" y="41"/>
                </a:cubicBezTo>
                <a:cubicBezTo>
                  <a:pt x="74" y="30"/>
                  <a:pt x="74" y="30"/>
                  <a:pt x="74" y="30"/>
                </a:cubicBezTo>
                <a:cubicBezTo>
                  <a:pt x="74" y="29"/>
                  <a:pt x="73" y="28"/>
                  <a:pt x="72" y="27"/>
                </a:cubicBezTo>
                <a:cubicBezTo>
                  <a:pt x="72" y="27"/>
                  <a:pt x="71" y="26"/>
                  <a:pt x="71" y="25"/>
                </a:cubicBezTo>
                <a:cubicBezTo>
                  <a:pt x="71" y="14"/>
                  <a:pt x="71" y="14"/>
                  <a:pt x="71" y="14"/>
                </a:cubicBezTo>
                <a:cubicBezTo>
                  <a:pt x="71" y="10"/>
                  <a:pt x="75" y="6"/>
                  <a:pt x="79" y="6"/>
                </a:cubicBezTo>
                <a:cubicBezTo>
                  <a:pt x="81" y="6"/>
                  <a:pt x="81" y="6"/>
                  <a:pt x="81" y="6"/>
                </a:cubicBezTo>
                <a:cubicBezTo>
                  <a:pt x="85" y="6"/>
                  <a:pt x="89" y="10"/>
                  <a:pt x="89" y="14"/>
                </a:cubicBezTo>
                <a:cubicBezTo>
                  <a:pt x="89" y="25"/>
                  <a:pt x="89" y="25"/>
                  <a:pt x="89" y="25"/>
                </a:cubicBezTo>
                <a:cubicBezTo>
                  <a:pt x="89" y="26"/>
                  <a:pt x="88" y="27"/>
                  <a:pt x="88" y="27"/>
                </a:cubicBezTo>
                <a:cubicBezTo>
                  <a:pt x="87" y="28"/>
                  <a:pt x="86" y="29"/>
                  <a:pt x="86" y="30"/>
                </a:cubicBezTo>
                <a:cubicBezTo>
                  <a:pt x="86" y="41"/>
                  <a:pt x="86" y="41"/>
                  <a:pt x="86" y="41"/>
                </a:cubicBezTo>
                <a:cubicBezTo>
                  <a:pt x="86" y="42"/>
                  <a:pt x="87" y="44"/>
                  <a:pt x="88" y="44"/>
                </a:cubicBezTo>
                <a:cubicBezTo>
                  <a:pt x="90" y="45"/>
                  <a:pt x="97" y="49"/>
                  <a:pt x="104" y="55"/>
                </a:cubicBezTo>
                <a:cubicBezTo>
                  <a:pt x="105" y="55"/>
                  <a:pt x="105" y="56"/>
                  <a:pt x="105" y="57"/>
                </a:cubicBezTo>
                <a:cubicBezTo>
                  <a:pt x="105" y="65"/>
                  <a:pt x="105" y="65"/>
                  <a:pt x="105" y="65"/>
                </a:cubicBezTo>
                <a:cubicBezTo>
                  <a:pt x="105" y="66"/>
                  <a:pt x="107" y="68"/>
                  <a:pt x="108" y="68"/>
                </a:cubicBezTo>
                <a:cubicBezTo>
                  <a:pt x="110" y="68"/>
                  <a:pt x="112" y="66"/>
                  <a:pt x="112" y="65"/>
                </a:cubicBezTo>
                <a:cubicBezTo>
                  <a:pt x="112" y="57"/>
                  <a:pt x="112" y="57"/>
                  <a:pt x="112" y="57"/>
                </a:cubicBezTo>
                <a:cubicBezTo>
                  <a:pt x="112" y="54"/>
                  <a:pt x="110" y="51"/>
                  <a:pt x="108" y="50"/>
                </a:cubicBezTo>
                <a:cubicBezTo>
                  <a:pt x="102" y="45"/>
                  <a:pt x="96" y="41"/>
                  <a:pt x="93" y="39"/>
                </a:cubicBezTo>
                <a:cubicBezTo>
                  <a:pt x="93" y="31"/>
                  <a:pt x="93" y="31"/>
                  <a:pt x="93" y="31"/>
                </a:cubicBezTo>
                <a:cubicBezTo>
                  <a:pt x="94" y="30"/>
                  <a:pt x="95" y="28"/>
                  <a:pt x="95" y="25"/>
                </a:cubicBezTo>
                <a:cubicBezTo>
                  <a:pt x="95" y="14"/>
                  <a:pt x="95" y="14"/>
                  <a:pt x="95" y="14"/>
                </a:cubicBezTo>
                <a:cubicBezTo>
                  <a:pt x="95" y="6"/>
                  <a:pt x="89" y="0"/>
                  <a:pt x="81" y="0"/>
                </a:cubicBezTo>
                <a:cubicBezTo>
                  <a:pt x="79" y="0"/>
                  <a:pt x="79" y="0"/>
                  <a:pt x="79" y="0"/>
                </a:cubicBezTo>
                <a:cubicBezTo>
                  <a:pt x="71" y="0"/>
                  <a:pt x="65" y="6"/>
                  <a:pt x="65" y="14"/>
                </a:cubicBezTo>
                <a:cubicBezTo>
                  <a:pt x="65" y="25"/>
                  <a:pt x="65" y="25"/>
                  <a:pt x="65" y="25"/>
                </a:cubicBezTo>
                <a:cubicBezTo>
                  <a:pt x="65" y="28"/>
                  <a:pt x="66" y="30"/>
                  <a:pt x="67" y="31"/>
                </a:cubicBezTo>
                <a:cubicBezTo>
                  <a:pt x="67" y="39"/>
                  <a:pt x="67" y="39"/>
                  <a:pt x="67" y="39"/>
                </a:cubicBezTo>
                <a:cubicBezTo>
                  <a:pt x="64" y="41"/>
                  <a:pt x="58" y="45"/>
                  <a:pt x="52" y="50"/>
                </a:cubicBezTo>
                <a:close/>
                <a:moveTo>
                  <a:pt x="157" y="141"/>
                </a:moveTo>
                <a:cubicBezTo>
                  <a:pt x="159" y="141"/>
                  <a:pt x="160" y="140"/>
                  <a:pt x="160" y="138"/>
                </a:cubicBezTo>
                <a:cubicBezTo>
                  <a:pt x="160" y="130"/>
                  <a:pt x="160" y="130"/>
                  <a:pt x="160" y="130"/>
                </a:cubicBezTo>
                <a:cubicBezTo>
                  <a:pt x="160" y="128"/>
                  <a:pt x="159" y="125"/>
                  <a:pt x="157" y="123"/>
                </a:cubicBezTo>
                <a:cubicBezTo>
                  <a:pt x="151" y="118"/>
                  <a:pt x="144" y="115"/>
                  <a:pt x="141" y="113"/>
                </a:cubicBezTo>
                <a:cubicBezTo>
                  <a:pt x="141" y="105"/>
                  <a:pt x="141" y="105"/>
                  <a:pt x="141" y="105"/>
                </a:cubicBezTo>
                <a:cubicBezTo>
                  <a:pt x="143" y="103"/>
                  <a:pt x="143" y="101"/>
                  <a:pt x="143" y="99"/>
                </a:cubicBezTo>
                <a:cubicBezTo>
                  <a:pt x="143" y="87"/>
                  <a:pt x="143" y="87"/>
                  <a:pt x="143" y="87"/>
                </a:cubicBezTo>
                <a:cubicBezTo>
                  <a:pt x="143" y="80"/>
                  <a:pt x="137" y="74"/>
                  <a:pt x="130" y="74"/>
                </a:cubicBezTo>
                <a:cubicBezTo>
                  <a:pt x="127" y="74"/>
                  <a:pt x="127" y="74"/>
                  <a:pt x="127" y="74"/>
                </a:cubicBezTo>
                <a:cubicBezTo>
                  <a:pt x="120" y="74"/>
                  <a:pt x="113" y="80"/>
                  <a:pt x="113" y="87"/>
                </a:cubicBezTo>
                <a:cubicBezTo>
                  <a:pt x="113" y="99"/>
                  <a:pt x="113" y="99"/>
                  <a:pt x="113" y="99"/>
                </a:cubicBezTo>
                <a:cubicBezTo>
                  <a:pt x="113" y="101"/>
                  <a:pt x="114" y="103"/>
                  <a:pt x="116" y="105"/>
                </a:cubicBezTo>
                <a:cubicBezTo>
                  <a:pt x="116" y="113"/>
                  <a:pt x="116" y="113"/>
                  <a:pt x="116" y="113"/>
                </a:cubicBezTo>
                <a:cubicBezTo>
                  <a:pt x="113" y="115"/>
                  <a:pt x="106" y="118"/>
                  <a:pt x="100" y="123"/>
                </a:cubicBezTo>
                <a:cubicBezTo>
                  <a:pt x="98" y="125"/>
                  <a:pt x="97" y="128"/>
                  <a:pt x="97" y="130"/>
                </a:cubicBezTo>
                <a:cubicBezTo>
                  <a:pt x="97" y="138"/>
                  <a:pt x="97" y="138"/>
                  <a:pt x="97" y="138"/>
                </a:cubicBezTo>
                <a:cubicBezTo>
                  <a:pt x="97" y="140"/>
                  <a:pt x="98" y="141"/>
                  <a:pt x="100" y="141"/>
                </a:cubicBezTo>
                <a:cubicBezTo>
                  <a:pt x="102" y="141"/>
                  <a:pt x="103" y="140"/>
                  <a:pt x="103" y="138"/>
                </a:cubicBezTo>
                <a:cubicBezTo>
                  <a:pt x="103" y="130"/>
                  <a:pt x="103" y="130"/>
                  <a:pt x="103" y="130"/>
                </a:cubicBezTo>
                <a:cubicBezTo>
                  <a:pt x="103" y="130"/>
                  <a:pt x="104" y="129"/>
                  <a:pt x="104" y="128"/>
                </a:cubicBezTo>
                <a:cubicBezTo>
                  <a:pt x="111" y="123"/>
                  <a:pt x="119" y="119"/>
                  <a:pt x="120" y="118"/>
                </a:cubicBezTo>
                <a:cubicBezTo>
                  <a:pt x="121" y="118"/>
                  <a:pt x="122" y="116"/>
                  <a:pt x="122" y="115"/>
                </a:cubicBezTo>
                <a:cubicBezTo>
                  <a:pt x="122" y="104"/>
                  <a:pt x="122" y="104"/>
                  <a:pt x="122" y="104"/>
                </a:cubicBezTo>
                <a:cubicBezTo>
                  <a:pt x="122" y="102"/>
                  <a:pt x="122" y="101"/>
                  <a:pt x="121" y="101"/>
                </a:cubicBezTo>
                <a:cubicBezTo>
                  <a:pt x="120" y="100"/>
                  <a:pt x="120" y="100"/>
                  <a:pt x="120" y="99"/>
                </a:cubicBezTo>
                <a:cubicBezTo>
                  <a:pt x="120" y="87"/>
                  <a:pt x="120" y="87"/>
                  <a:pt x="120" y="87"/>
                </a:cubicBezTo>
                <a:cubicBezTo>
                  <a:pt x="120" y="83"/>
                  <a:pt x="123" y="80"/>
                  <a:pt x="127" y="80"/>
                </a:cubicBezTo>
                <a:cubicBezTo>
                  <a:pt x="130" y="80"/>
                  <a:pt x="130" y="80"/>
                  <a:pt x="130" y="80"/>
                </a:cubicBezTo>
                <a:cubicBezTo>
                  <a:pt x="134" y="80"/>
                  <a:pt x="137" y="83"/>
                  <a:pt x="137" y="87"/>
                </a:cubicBezTo>
                <a:cubicBezTo>
                  <a:pt x="137" y="99"/>
                  <a:pt x="137" y="99"/>
                  <a:pt x="137" y="99"/>
                </a:cubicBezTo>
                <a:cubicBezTo>
                  <a:pt x="137" y="100"/>
                  <a:pt x="137" y="100"/>
                  <a:pt x="136" y="101"/>
                </a:cubicBezTo>
                <a:cubicBezTo>
                  <a:pt x="135" y="101"/>
                  <a:pt x="135" y="102"/>
                  <a:pt x="135" y="104"/>
                </a:cubicBezTo>
                <a:cubicBezTo>
                  <a:pt x="135" y="115"/>
                  <a:pt x="135" y="115"/>
                  <a:pt x="135" y="115"/>
                </a:cubicBezTo>
                <a:cubicBezTo>
                  <a:pt x="135" y="116"/>
                  <a:pt x="135" y="118"/>
                  <a:pt x="137" y="118"/>
                </a:cubicBezTo>
                <a:cubicBezTo>
                  <a:pt x="138" y="119"/>
                  <a:pt x="146" y="123"/>
                  <a:pt x="153" y="128"/>
                </a:cubicBezTo>
                <a:cubicBezTo>
                  <a:pt x="153" y="129"/>
                  <a:pt x="154" y="130"/>
                  <a:pt x="154" y="130"/>
                </a:cubicBezTo>
                <a:cubicBezTo>
                  <a:pt x="154" y="138"/>
                  <a:pt x="154" y="138"/>
                  <a:pt x="154" y="138"/>
                </a:cubicBezTo>
                <a:cubicBezTo>
                  <a:pt x="154" y="140"/>
                  <a:pt x="155" y="141"/>
                  <a:pt x="157" y="141"/>
                </a:cubicBezTo>
                <a:close/>
                <a:moveTo>
                  <a:pt x="60" y="123"/>
                </a:moveTo>
                <a:cubicBezTo>
                  <a:pt x="54" y="118"/>
                  <a:pt x="47" y="115"/>
                  <a:pt x="44" y="113"/>
                </a:cubicBezTo>
                <a:cubicBezTo>
                  <a:pt x="44" y="105"/>
                  <a:pt x="44" y="105"/>
                  <a:pt x="44" y="105"/>
                </a:cubicBezTo>
                <a:cubicBezTo>
                  <a:pt x="46" y="103"/>
                  <a:pt x="47" y="101"/>
                  <a:pt x="47" y="99"/>
                </a:cubicBezTo>
                <a:cubicBezTo>
                  <a:pt x="47" y="87"/>
                  <a:pt x="47" y="87"/>
                  <a:pt x="47" y="87"/>
                </a:cubicBezTo>
                <a:cubicBezTo>
                  <a:pt x="47" y="80"/>
                  <a:pt x="40" y="74"/>
                  <a:pt x="33" y="74"/>
                </a:cubicBezTo>
                <a:cubicBezTo>
                  <a:pt x="30" y="74"/>
                  <a:pt x="30" y="74"/>
                  <a:pt x="30" y="74"/>
                </a:cubicBezTo>
                <a:cubicBezTo>
                  <a:pt x="23" y="74"/>
                  <a:pt x="17" y="80"/>
                  <a:pt x="17" y="87"/>
                </a:cubicBezTo>
                <a:cubicBezTo>
                  <a:pt x="17" y="99"/>
                  <a:pt x="17" y="99"/>
                  <a:pt x="17" y="99"/>
                </a:cubicBezTo>
                <a:cubicBezTo>
                  <a:pt x="17" y="101"/>
                  <a:pt x="17" y="103"/>
                  <a:pt x="19" y="105"/>
                </a:cubicBezTo>
                <a:cubicBezTo>
                  <a:pt x="19" y="113"/>
                  <a:pt x="19" y="113"/>
                  <a:pt x="19" y="113"/>
                </a:cubicBezTo>
                <a:cubicBezTo>
                  <a:pt x="16" y="115"/>
                  <a:pt x="9" y="118"/>
                  <a:pt x="3" y="123"/>
                </a:cubicBezTo>
                <a:cubicBezTo>
                  <a:pt x="1" y="125"/>
                  <a:pt x="0" y="128"/>
                  <a:pt x="0" y="130"/>
                </a:cubicBezTo>
                <a:cubicBezTo>
                  <a:pt x="0" y="138"/>
                  <a:pt x="0" y="138"/>
                  <a:pt x="0" y="138"/>
                </a:cubicBezTo>
                <a:cubicBezTo>
                  <a:pt x="0" y="140"/>
                  <a:pt x="1" y="141"/>
                  <a:pt x="3" y="141"/>
                </a:cubicBezTo>
                <a:cubicBezTo>
                  <a:pt x="5" y="141"/>
                  <a:pt x="6" y="140"/>
                  <a:pt x="6" y="138"/>
                </a:cubicBezTo>
                <a:cubicBezTo>
                  <a:pt x="6" y="130"/>
                  <a:pt x="6" y="130"/>
                  <a:pt x="6" y="130"/>
                </a:cubicBezTo>
                <a:cubicBezTo>
                  <a:pt x="6" y="130"/>
                  <a:pt x="7" y="129"/>
                  <a:pt x="7" y="128"/>
                </a:cubicBezTo>
                <a:cubicBezTo>
                  <a:pt x="14" y="123"/>
                  <a:pt x="22" y="119"/>
                  <a:pt x="23" y="118"/>
                </a:cubicBezTo>
                <a:cubicBezTo>
                  <a:pt x="25" y="118"/>
                  <a:pt x="25" y="116"/>
                  <a:pt x="25" y="115"/>
                </a:cubicBezTo>
                <a:cubicBezTo>
                  <a:pt x="25" y="104"/>
                  <a:pt x="25" y="104"/>
                  <a:pt x="25" y="104"/>
                </a:cubicBezTo>
                <a:cubicBezTo>
                  <a:pt x="25" y="102"/>
                  <a:pt x="25" y="101"/>
                  <a:pt x="24" y="101"/>
                </a:cubicBezTo>
                <a:cubicBezTo>
                  <a:pt x="23" y="100"/>
                  <a:pt x="23" y="100"/>
                  <a:pt x="23" y="99"/>
                </a:cubicBezTo>
                <a:cubicBezTo>
                  <a:pt x="23" y="87"/>
                  <a:pt x="23" y="87"/>
                  <a:pt x="23" y="87"/>
                </a:cubicBezTo>
                <a:cubicBezTo>
                  <a:pt x="23" y="83"/>
                  <a:pt x="26" y="80"/>
                  <a:pt x="30" y="80"/>
                </a:cubicBezTo>
                <a:cubicBezTo>
                  <a:pt x="33" y="80"/>
                  <a:pt x="33" y="80"/>
                  <a:pt x="33" y="80"/>
                </a:cubicBezTo>
                <a:cubicBezTo>
                  <a:pt x="37" y="80"/>
                  <a:pt x="40" y="83"/>
                  <a:pt x="40" y="87"/>
                </a:cubicBezTo>
                <a:cubicBezTo>
                  <a:pt x="40" y="99"/>
                  <a:pt x="40" y="99"/>
                  <a:pt x="40" y="99"/>
                </a:cubicBezTo>
                <a:cubicBezTo>
                  <a:pt x="40" y="100"/>
                  <a:pt x="40" y="100"/>
                  <a:pt x="39" y="101"/>
                </a:cubicBezTo>
                <a:cubicBezTo>
                  <a:pt x="38" y="101"/>
                  <a:pt x="38" y="102"/>
                  <a:pt x="38" y="104"/>
                </a:cubicBezTo>
                <a:cubicBezTo>
                  <a:pt x="38" y="115"/>
                  <a:pt x="38" y="115"/>
                  <a:pt x="38" y="115"/>
                </a:cubicBezTo>
                <a:cubicBezTo>
                  <a:pt x="38" y="116"/>
                  <a:pt x="39" y="118"/>
                  <a:pt x="40" y="118"/>
                </a:cubicBezTo>
                <a:cubicBezTo>
                  <a:pt x="41" y="119"/>
                  <a:pt x="49" y="123"/>
                  <a:pt x="56" y="128"/>
                </a:cubicBezTo>
                <a:cubicBezTo>
                  <a:pt x="56" y="129"/>
                  <a:pt x="57" y="130"/>
                  <a:pt x="57" y="130"/>
                </a:cubicBezTo>
                <a:cubicBezTo>
                  <a:pt x="57" y="138"/>
                  <a:pt x="57" y="138"/>
                  <a:pt x="57" y="138"/>
                </a:cubicBezTo>
                <a:cubicBezTo>
                  <a:pt x="57" y="140"/>
                  <a:pt x="58" y="141"/>
                  <a:pt x="60" y="141"/>
                </a:cubicBezTo>
                <a:cubicBezTo>
                  <a:pt x="62" y="141"/>
                  <a:pt x="63" y="140"/>
                  <a:pt x="63" y="138"/>
                </a:cubicBezTo>
                <a:cubicBezTo>
                  <a:pt x="63" y="130"/>
                  <a:pt x="63" y="130"/>
                  <a:pt x="63" y="130"/>
                </a:cubicBezTo>
                <a:cubicBezTo>
                  <a:pt x="63" y="128"/>
                  <a:pt x="62" y="125"/>
                  <a:pt x="60" y="123"/>
                </a:cubicBezTo>
                <a:close/>
                <a:moveTo>
                  <a:pt x="98" y="104"/>
                </a:moveTo>
                <a:cubicBezTo>
                  <a:pt x="99" y="104"/>
                  <a:pt x="99" y="105"/>
                  <a:pt x="100" y="105"/>
                </a:cubicBezTo>
                <a:cubicBezTo>
                  <a:pt x="101" y="105"/>
                  <a:pt x="102" y="104"/>
                  <a:pt x="103" y="103"/>
                </a:cubicBezTo>
                <a:cubicBezTo>
                  <a:pt x="104" y="101"/>
                  <a:pt x="103" y="99"/>
                  <a:pt x="102" y="98"/>
                </a:cubicBezTo>
                <a:cubicBezTo>
                  <a:pt x="83" y="88"/>
                  <a:pt x="83" y="88"/>
                  <a:pt x="83" y="88"/>
                </a:cubicBezTo>
                <a:cubicBezTo>
                  <a:pt x="83" y="67"/>
                  <a:pt x="83" y="67"/>
                  <a:pt x="83" y="67"/>
                </a:cubicBezTo>
                <a:cubicBezTo>
                  <a:pt x="83" y="65"/>
                  <a:pt x="82" y="64"/>
                  <a:pt x="80" y="64"/>
                </a:cubicBezTo>
                <a:cubicBezTo>
                  <a:pt x="78" y="64"/>
                  <a:pt x="77" y="65"/>
                  <a:pt x="77" y="67"/>
                </a:cubicBezTo>
                <a:cubicBezTo>
                  <a:pt x="77" y="88"/>
                  <a:pt x="77" y="88"/>
                  <a:pt x="77" y="88"/>
                </a:cubicBezTo>
                <a:cubicBezTo>
                  <a:pt x="59" y="99"/>
                  <a:pt x="59" y="99"/>
                  <a:pt x="59" y="99"/>
                </a:cubicBezTo>
                <a:cubicBezTo>
                  <a:pt x="57" y="99"/>
                  <a:pt x="57" y="101"/>
                  <a:pt x="58" y="103"/>
                </a:cubicBezTo>
                <a:cubicBezTo>
                  <a:pt x="58" y="104"/>
                  <a:pt x="59" y="105"/>
                  <a:pt x="61" y="105"/>
                </a:cubicBezTo>
                <a:cubicBezTo>
                  <a:pt x="61" y="105"/>
                  <a:pt x="62" y="104"/>
                  <a:pt x="62" y="104"/>
                </a:cubicBezTo>
                <a:cubicBezTo>
                  <a:pt x="80" y="94"/>
                  <a:pt x="80" y="94"/>
                  <a:pt x="80" y="94"/>
                </a:cubicBezTo>
                <a:lnTo>
                  <a:pt x="98" y="104"/>
                </a:lnTo>
                <a:close/>
              </a:path>
            </a:pathLst>
          </a:custGeom>
          <a:solidFill>
            <a:srgbClr val="2C2F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2" name="Freeform 31">
            <a:extLst>
              <a:ext uri="{FF2B5EF4-FFF2-40B4-BE49-F238E27FC236}">
                <a16:creationId xmlns:a16="http://schemas.microsoft.com/office/drawing/2014/main" xmlns="" id="{7A34EACD-6A89-4A95-88E3-966EA9DEA245}"/>
              </a:ext>
            </a:extLst>
          </p:cNvPr>
          <p:cNvSpPr>
            <a:spLocks noEditPoints="1"/>
          </p:cNvSpPr>
          <p:nvPr/>
        </p:nvSpPr>
        <p:spPr bwMode="auto">
          <a:xfrm>
            <a:off x="3900486" y="5653882"/>
            <a:ext cx="547688" cy="515938"/>
          </a:xfrm>
          <a:custGeom>
            <a:avLst/>
            <a:gdLst>
              <a:gd name="T0" fmla="*/ 115 w 160"/>
              <a:gd name="T1" fmla="*/ 47 h 149"/>
              <a:gd name="T2" fmla="*/ 107 w 160"/>
              <a:gd name="T3" fmla="*/ 0 h 149"/>
              <a:gd name="T4" fmla="*/ 45 w 160"/>
              <a:gd name="T5" fmla="*/ 9 h 149"/>
              <a:gd name="T6" fmla="*/ 53 w 160"/>
              <a:gd name="T7" fmla="*/ 56 h 149"/>
              <a:gd name="T8" fmla="*/ 77 w 160"/>
              <a:gd name="T9" fmla="*/ 63 h 149"/>
              <a:gd name="T10" fmla="*/ 66 w 160"/>
              <a:gd name="T11" fmla="*/ 66 h 149"/>
              <a:gd name="T12" fmla="*/ 91 w 160"/>
              <a:gd name="T13" fmla="*/ 69 h 149"/>
              <a:gd name="T14" fmla="*/ 91 w 160"/>
              <a:gd name="T15" fmla="*/ 63 h 149"/>
              <a:gd name="T16" fmla="*/ 83 w 160"/>
              <a:gd name="T17" fmla="*/ 56 h 149"/>
              <a:gd name="T18" fmla="*/ 53 w 160"/>
              <a:gd name="T19" fmla="*/ 49 h 149"/>
              <a:gd name="T20" fmla="*/ 51 w 160"/>
              <a:gd name="T21" fmla="*/ 9 h 149"/>
              <a:gd name="T22" fmla="*/ 107 w 160"/>
              <a:gd name="T23" fmla="*/ 6 h 149"/>
              <a:gd name="T24" fmla="*/ 109 w 160"/>
              <a:gd name="T25" fmla="*/ 47 h 149"/>
              <a:gd name="T26" fmla="*/ 53 w 160"/>
              <a:gd name="T27" fmla="*/ 49 h 149"/>
              <a:gd name="T28" fmla="*/ 9 w 160"/>
              <a:gd name="T29" fmla="*/ 80 h 149"/>
              <a:gd name="T30" fmla="*/ 0 w 160"/>
              <a:gd name="T31" fmla="*/ 127 h 149"/>
              <a:gd name="T32" fmla="*/ 32 w 160"/>
              <a:gd name="T33" fmla="*/ 135 h 149"/>
              <a:gd name="T34" fmla="*/ 25 w 160"/>
              <a:gd name="T35" fmla="*/ 143 h 149"/>
              <a:gd name="T36" fmla="*/ 25 w 160"/>
              <a:gd name="T37" fmla="*/ 149 h 149"/>
              <a:gd name="T38" fmla="*/ 49 w 160"/>
              <a:gd name="T39" fmla="*/ 146 h 149"/>
              <a:gd name="T40" fmla="*/ 39 w 160"/>
              <a:gd name="T41" fmla="*/ 143 h 149"/>
              <a:gd name="T42" fmla="*/ 62 w 160"/>
              <a:gd name="T43" fmla="*/ 135 h 149"/>
              <a:gd name="T44" fmla="*/ 71 w 160"/>
              <a:gd name="T45" fmla="*/ 88 h 149"/>
              <a:gd name="T46" fmla="*/ 64 w 160"/>
              <a:gd name="T47" fmla="*/ 127 h 149"/>
              <a:gd name="T48" fmla="*/ 9 w 160"/>
              <a:gd name="T49" fmla="*/ 129 h 149"/>
              <a:gd name="T50" fmla="*/ 6 w 160"/>
              <a:gd name="T51" fmla="*/ 89 h 149"/>
              <a:gd name="T52" fmla="*/ 62 w 160"/>
              <a:gd name="T53" fmla="*/ 86 h 149"/>
              <a:gd name="T54" fmla="*/ 64 w 160"/>
              <a:gd name="T55" fmla="*/ 127 h 149"/>
              <a:gd name="T56" fmla="*/ 98 w 160"/>
              <a:gd name="T57" fmla="*/ 80 h 149"/>
              <a:gd name="T58" fmla="*/ 89 w 160"/>
              <a:gd name="T59" fmla="*/ 127 h 149"/>
              <a:gd name="T60" fmla="*/ 121 w 160"/>
              <a:gd name="T61" fmla="*/ 135 h 149"/>
              <a:gd name="T62" fmla="*/ 114 w 160"/>
              <a:gd name="T63" fmla="*/ 143 h 149"/>
              <a:gd name="T64" fmla="*/ 114 w 160"/>
              <a:gd name="T65" fmla="*/ 149 h 149"/>
              <a:gd name="T66" fmla="*/ 139 w 160"/>
              <a:gd name="T67" fmla="*/ 146 h 149"/>
              <a:gd name="T68" fmla="*/ 128 w 160"/>
              <a:gd name="T69" fmla="*/ 143 h 149"/>
              <a:gd name="T70" fmla="*/ 151 w 160"/>
              <a:gd name="T71" fmla="*/ 135 h 149"/>
              <a:gd name="T72" fmla="*/ 160 w 160"/>
              <a:gd name="T73" fmla="*/ 88 h 149"/>
              <a:gd name="T74" fmla="*/ 154 w 160"/>
              <a:gd name="T75" fmla="*/ 127 h 149"/>
              <a:gd name="T76" fmla="*/ 98 w 160"/>
              <a:gd name="T77" fmla="*/ 129 h 149"/>
              <a:gd name="T78" fmla="*/ 96 w 160"/>
              <a:gd name="T79" fmla="*/ 89 h 149"/>
              <a:gd name="T80" fmla="*/ 151 w 160"/>
              <a:gd name="T81" fmla="*/ 86 h 149"/>
              <a:gd name="T82" fmla="*/ 154 w 160"/>
              <a:gd name="T83" fmla="*/ 127 h 149"/>
              <a:gd name="T84" fmla="*/ 9 w 160"/>
              <a:gd name="T85" fmla="*/ 66 h 149"/>
              <a:gd name="T86" fmla="*/ 15 w 160"/>
              <a:gd name="T87" fmla="*/ 66 h 149"/>
              <a:gd name="T88" fmla="*/ 33 w 160"/>
              <a:gd name="T89" fmla="*/ 26 h 149"/>
              <a:gd name="T90" fmla="*/ 33 w 160"/>
              <a:gd name="T91" fmla="*/ 19 h 149"/>
              <a:gd name="T92" fmla="*/ 9 w 160"/>
              <a:gd name="T93" fmla="*/ 23 h 149"/>
              <a:gd name="T94" fmla="*/ 151 w 160"/>
              <a:gd name="T95" fmla="*/ 66 h 149"/>
              <a:gd name="T96" fmla="*/ 148 w 160"/>
              <a:gd name="T97" fmla="*/ 19 h 149"/>
              <a:gd name="T98" fmla="*/ 124 w 160"/>
              <a:gd name="T99" fmla="*/ 23 h 149"/>
              <a:gd name="T100" fmla="*/ 145 w 160"/>
              <a:gd name="T101" fmla="*/ 26 h 149"/>
              <a:gd name="T102" fmla="*/ 148 w 160"/>
              <a:gd name="T103" fmla="*/ 69 h 1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160" h="149">
                <a:moveTo>
                  <a:pt x="107" y="56"/>
                </a:moveTo>
                <a:cubicBezTo>
                  <a:pt x="111" y="56"/>
                  <a:pt x="115" y="52"/>
                  <a:pt x="115" y="47"/>
                </a:cubicBezTo>
                <a:cubicBezTo>
                  <a:pt x="115" y="9"/>
                  <a:pt x="115" y="9"/>
                  <a:pt x="115" y="9"/>
                </a:cubicBezTo>
                <a:cubicBezTo>
                  <a:pt x="115" y="4"/>
                  <a:pt x="111" y="0"/>
                  <a:pt x="107" y="0"/>
                </a:cubicBezTo>
                <a:cubicBezTo>
                  <a:pt x="53" y="0"/>
                  <a:pt x="53" y="0"/>
                  <a:pt x="53" y="0"/>
                </a:cubicBezTo>
                <a:cubicBezTo>
                  <a:pt x="49" y="0"/>
                  <a:pt x="45" y="4"/>
                  <a:pt x="45" y="9"/>
                </a:cubicBezTo>
                <a:cubicBezTo>
                  <a:pt x="45" y="47"/>
                  <a:pt x="45" y="47"/>
                  <a:pt x="45" y="47"/>
                </a:cubicBezTo>
                <a:cubicBezTo>
                  <a:pt x="45" y="52"/>
                  <a:pt x="49" y="56"/>
                  <a:pt x="53" y="56"/>
                </a:cubicBezTo>
                <a:cubicBezTo>
                  <a:pt x="77" y="56"/>
                  <a:pt x="77" y="56"/>
                  <a:pt x="77" y="56"/>
                </a:cubicBezTo>
                <a:cubicBezTo>
                  <a:pt x="77" y="63"/>
                  <a:pt x="77" y="63"/>
                  <a:pt x="77" y="63"/>
                </a:cubicBezTo>
                <a:cubicBezTo>
                  <a:pt x="69" y="63"/>
                  <a:pt x="69" y="63"/>
                  <a:pt x="69" y="63"/>
                </a:cubicBezTo>
                <a:cubicBezTo>
                  <a:pt x="68" y="63"/>
                  <a:pt x="66" y="64"/>
                  <a:pt x="66" y="66"/>
                </a:cubicBezTo>
                <a:cubicBezTo>
                  <a:pt x="66" y="68"/>
                  <a:pt x="68" y="69"/>
                  <a:pt x="69" y="69"/>
                </a:cubicBezTo>
                <a:cubicBezTo>
                  <a:pt x="91" y="69"/>
                  <a:pt x="91" y="69"/>
                  <a:pt x="91" y="69"/>
                </a:cubicBezTo>
                <a:cubicBezTo>
                  <a:pt x="92" y="69"/>
                  <a:pt x="94" y="68"/>
                  <a:pt x="94" y="66"/>
                </a:cubicBezTo>
                <a:cubicBezTo>
                  <a:pt x="94" y="64"/>
                  <a:pt x="92" y="63"/>
                  <a:pt x="91" y="63"/>
                </a:cubicBezTo>
                <a:cubicBezTo>
                  <a:pt x="83" y="63"/>
                  <a:pt x="83" y="63"/>
                  <a:pt x="83" y="63"/>
                </a:cubicBezTo>
                <a:cubicBezTo>
                  <a:pt x="83" y="56"/>
                  <a:pt x="83" y="56"/>
                  <a:pt x="83" y="56"/>
                </a:cubicBezTo>
                <a:lnTo>
                  <a:pt x="107" y="56"/>
                </a:lnTo>
                <a:close/>
                <a:moveTo>
                  <a:pt x="53" y="49"/>
                </a:moveTo>
                <a:cubicBezTo>
                  <a:pt x="52" y="49"/>
                  <a:pt x="51" y="48"/>
                  <a:pt x="51" y="47"/>
                </a:cubicBezTo>
                <a:cubicBezTo>
                  <a:pt x="51" y="9"/>
                  <a:pt x="51" y="9"/>
                  <a:pt x="51" y="9"/>
                </a:cubicBezTo>
                <a:cubicBezTo>
                  <a:pt x="51" y="7"/>
                  <a:pt x="52" y="6"/>
                  <a:pt x="53" y="6"/>
                </a:cubicBezTo>
                <a:cubicBezTo>
                  <a:pt x="107" y="6"/>
                  <a:pt x="107" y="6"/>
                  <a:pt x="107" y="6"/>
                </a:cubicBezTo>
                <a:cubicBezTo>
                  <a:pt x="108" y="6"/>
                  <a:pt x="109" y="7"/>
                  <a:pt x="109" y="9"/>
                </a:cubicBezTo>
                <a:cubicBezTo>
                  <a:pt x="109" y="47"/>
                  <a:pt x="109" y="47"/>
                  <a:pt x="109" y="47"/>
                </a:cubicBezTo>
                <a:cubicBezTo>
                  <a:pt x="109" y="48"/>
                  <a:pt x="108" y="49"/>
                  <a:pt x="107" y="49"/>
                </a:cubicBezTo>
                <a:lnTo>
                  <a:pt x="53" y="49"/>
                </a:lnTo>
                <a:close/>
                <a:moveTo>
                  <a:pt x="62" y="80"/>
                </a:moveTo>
                <a:cubicBezTo>
                  <a:pt x="9" y="80"/>
                  <a:pt x="9" y="80"/>
                  <a:pt x="9" y="80"/>
                </a:cubicBezTo>
                <a:cubicBezTo>
                  <a:pt x="4" y="80"/>
                  <a:pt x="0" y="84"/>
                  <a:pt x="0" y="88"/>
                </a:cubicBezTo>
                <a:cubicBezTo>
                  <a:pt x="0" y="127"/>
                  <a:pt x="0" y="127"/>
                  <a:pt x="0" y="127"/>
                </a:cubicBezTo>
                <a:cubicBezTo>
                  <a:pt x="0" y="131"/>
                  <a:pt x="4" y="135"/>
                  <a:pt x="9" y="135"/>
                </a:cubicBezTo>
                <a:cubicBezTo>
                  <a:pt x="32" y="135"/>
                  <a:pt x="32" y="135"/>
                  <a:pt x="32" y="135"/>
                </a:cubicBezTo>
                <a:cubicBezTo>
                  <a:pt x="32" y="143"/>
                  <a:pt x="32" y="143"/>
                  <a:pt x="32" y="143"/>
                </a:cubicBezTo>
                <a:cubicBezTo>
                  <a:pt x="25" y="143"/>
                  <a:pt x="25" y="143"/>
                  <a:pt x="25" y="143"/>
                </a:cubicBezTo>
                <a:cubicBezTo>
                  <a:pt x="23" y="143"/>
                  <a:pt x="21" y="144"/>
                  <a:pt x="21" y="146"/>
                </a:cubicBezTo>
                <a:cubicBezTo>
                  <a:pt x="21" y="148"/>
                  <a:pt x="23" y="149"/>
                  <a:pt x="25" y="149"/>
                </a:cubicBezTo>
                <a:cubicBezTo>
                  <a:pt x="46" y="149"/>
                  <a:pt x="46" y="149"/>
                  <a:pt x="46" y="149"/>
                </a:cubicBezTo>
                <a:cubicBezTo>
                  <a:pt x="48" y="149"/>
                  <a:pt x="49" y="148"/>
                  <a:pt x="49" y="146"/>
                </a:cubicBezTo>
                <a:cubicBezTo>
                  <a:pt x="49" y="144"/>
                  <a:pt x="48" y="143"/>
                  <a:pt x="46" y="143"/>
                </a:cubicBezTo>
                <a:cubicBezTo>
                  <a:pt x="39" y="143"/>
                  <a:pt x="39" y="143"/>
                  <a:pt x="39" y="143"/>
                </a:cubicBezTo>
                <a:cubicBezTo>
                  <a:pt x="39" y="135"/>
                  <a:pt x="39" y="135"/>
                  <a:pt x="39" y="135"/>
                </a:cubicBezTo>
                <a:cubicBezTo>
                  <a:pt x="62" y="135"/>
                  <a:pt x="62" y="135"/>
                  <a:pt x="62" y="135"/>
                </a:cubicBezTo>
                <a:cubicBezTo>
                  <a:pt x="67" y="135"/>
                  <a:pt x="71" y="131"/>
                  <a:pt x="71" y="127"/>
                </a:cubicBezTo>
                <a:cubicBezTo>
                  <a:pt x="71" y="88"/>
                  <a:pt x="71" y="88"/>
                  <a:pt x="71" y="88"/>
                </a:cubicBezTo>
                <a:cubicBezTo>
                  <a:pt x="71" y="84"/>
                  <a:pt x="67" y="80"/>
                  <a:pt x="62" y="80"/>
                </a:cubicBezTo>
                <a:close/>
                <a:moveTo>
                  <a:pt x="64" y="127"/>
                </a:moveTo>
                <a:cubicBezTo>
                  <a:pt x="64" y="128"/>
                  <a:pt x="63" y="129"/>
                  <a:pt x="62" y="129"/>
                </a:cubicBezTo>
                <a:cubicBezTo>
                  <a:pt x="9" y="129"/>
                  <a:pt x="9" y="129"/>
                  <a:pt x="9" y="129"/>
                </a:cubicBezTo>
                <a:cubicBezTo>
                  <a:pt x="7" y="129"/>
                  <a:pt x="6" y="128"/>
                  <a:pt x="6" y="127"/>
                </a:cubicBezTo>
                <a:cubicBezTo>
                  <a:pt x="6" y="89"/>
                  <a:pt x="6" y="89"/>
                  <a:pt x="6" y="89"/>
                </a:cubicBezTo>
                <a:cubicBezTo>
                  <a:pt x="6" y="87"/>
                  <a:pt x="7" y="86"/>
                  <a:pt x="9" y="86"/>
                </a:cubicBezTo>
                <a:cubicBezTo>
                  <a:pt x="62" y="86"/>
                  <a:pt x="62" y="86"/>
                  <a:pt x="62" y="86"/>
                </a:cubicBezTo>
                <a:cubicBezTo>
                  <a:pt x="63" y="86"/>
                  <a:pt x="64" y="87"/>
                  <a:pt x="64" y="89"/>
                </a:cubicBezTo>
                <a:cubicBezTo>
                  <a:pt x="64" y="127"/>
                  <a:pt x="64" y="127"/>
                  <a:pt x="64" y="127"/>
                </a:cubicBezTo>
                <a:close/>
                <a:moveTo>
                  <a:pt x="151" y="80"/>
                </a:moveTo>
                <a:cubicBezTo>
                  <a:pt x="98" y="80"/>
                  <a:pt x="98" y="80"/>
                  <a:pt x="98" y="80"/>
                </a:cubicBezTo>
                <a:cubicBezTo>
                  <a:pt x="93" y="80"/>
                  <a:pt x="89" y="84"/>
                  <a:pt x="89" y="88"/>
                </a:cubicBezTo>
                <a:cubicBezTo>
                  <a:pt x="89" y="127"/>
                  <a:pt x="89" y="127"/>
                  <a:pt x="89" y="127"/>
                </a:cubicBezTo>
                <a:cubicBezTo>
                  <a:pt x="89" y="131"/>
                  <a:pt x="93" y="135"/>
                  <a:pt x="98" y="135"/>
                </a:cubicBezTo>
                <a:cubicBezTo>
                  <a:pt x="121" y="135"/>
                  <a:pt x="121" y="135"/>
                  <a:pt x="121" y="135"/>
                </a:cubicBezTo>
                <a:cubicBezTo>
                  <a:pt x="121" y="143"/>
                  <a:pt x="121" y="143"/>
                  <a:pt x="121" y="143"/>
                </a:cubicBezTo>
                <a:cubicBezTo>
                  <a:pt x="114" y="143"/>
                  <a:pt x="114" y="143"/>
                  <a:pt x="114" y="143"/>
                </a:cubicBezTo>
                <a:cubicBezTo>
                  <a:pt x="112" y="143"/>
                  <a:pt x="111" y="144"/>
                  <a:pt x="111" y="146"/>
                </a:cubicBezTo>
                <a:cubicBezTo>
                  <a:pt x="111" y="148"/>
                  <a:pt x="112" y="149"/>
                  <a:pt x="114" y="149"/>
                </a:cubicBezTo>
                <a:cubicBezTo>
                  <a:pt x="135" y="149"/>
                  <a:pt x="135" y="149"/>
                  <a:pt x="135" y="149"/>
                </a:cubicBezTo>
                <a:cubicBezTo>
                  <a:pt x="137" y="149"/>
                  <a:pt x="139" y="148"/>
                  <a:pt x="139" y="146"/>
                </a:cubicBezTo>
                <a:cubicBezTo>
                  <a:pt x="139" y="144"/>
                  <a:pt x="137" y="143"/>
                  <a:pt x="135" y="143"/>
                </a:cubicBezTo>
                <a:cubicBezTo>
                  <a:pt x="128" y="143"/>
                  <a:pt x="128" y="143"/>
                  <a:pt x="128" y="143"/>
                </a:cubicBezTo>
                <a:cubicBezTo>
                  <a:pt x="128" y="135"/>
                  <a:pt x="128" y="135"/>
                  <a:pt x="128" y="135"/>
                </a:cubicBezTo>
                <a:cubicBezTo>
                  <a:pt x="151" y="135"/>
                  <a:pt x="151" y="135"/>
                  <a:pt x="151" y="135"/>
                </a:cubicBezTo>
                <a:cubicBezTo>
                  <a:pt x="156" y="135"/>
                  <a:pt x="160" y="131"/>
                  <a:pt x="160" y="127"/>
                </a:cubicBezTo>
                <a:cubicBezTo>
                  <a:pt x="160" y="88"/>
                  <a:pt x="160" y="88"/>
                  <a:pt x="160" y="88"/>
                </a:cubicBezTo>
                <a:cubicBezTo>
                  <a:pt x="160" y="84"/>
                  <a:pt x="156" y="80"/>
                  <a:pt x="151" y="80"/>
                </a:cubicBezTo>
                <a:close/>
                <a:moveTo>
                  <a:pt x="154" y="127"/>
                </a:moveTo>
                <a:cubicBezTo>
                  <a:pt x="154" y="128"/>
                  <a:pt x="153" y="129"/>
                  <a:pt x="151" y="129"/>
                </a:cubicBezTo>
                <a:cubicBezTo>
                  <a:pt x="98" y="129"/>
                  <a:pt x="98" y="129"/>
                  <a:pt x="98" y="129"/>
                </a:cubicBezTo>
                <a:cubicBezTo>
                  <a:pt x="97" y="129"/>
                  <a:pt x="96" y="128"/>
                  <a:pt x="96" y="127"/>
                </a:cubicBezTo>
                <a:cubicBezTo>
                  <a:pt x="96" y="89"/>
                  <a:pt x="96" y="89"/>
                  <a:pt x="96" y="89"/>
                </a:cubicBezTo>
                <a:cubicBezTo>
                  <a:pt x="96" y="87"/>
                  <a:pt x="97" y="86"/>
                  <a:pt x="98" y="86"/>
                </a:cubicBezTo>
                <a:cubicBezTo>
                  <a:pt x="151" y="86"/>
                  <a:pt x="151" y="86"/>
                  <a:pt x="151" y="86"/>
                </a:cubicBezTo>
                <a:cubicBezTo>
                  <a:pt x="153" y="86"/>
                  <a:pt x="154" y="87"/>
                  <a:pt x="154" y="89"/>
                </a:cubicBezTo>
                <a:cubicBezTo>
                  <a:pt x="154" y="127"/>
                  <a:pt x="154" y="127"/>
                  <a:pt x="154" y="127"/>
                </a:cubicBezTo>
                <a:close/>
                <a:moveTo>
                  <a:pt x="9" y="23"/>
                </a:moveTo>
                <a:cubicBezTo>
                  <a:pt x="9" y="66"/>
                  <a:pt x="9" y="66"/>
                  <a:pt x="9" y="66"/>
                </a:cubicBezTo>
                <a:cubicBezTo>
                  <a:pt x="9" y="68"/>
                  <a:pt x="10" y="69"/>
                  <a:pt x="12" y="69"/>
                </a:cubicBezTo>
                <a:cubicBezTo>
                  <a:pt x="14" y="69"/>
                  <a:pt x="15" y="68"/>
                  <a:pt x="15" y="66"/>
                </a:cubicBezTo>
                <a:cubicBezTo>
                  <a:pt x="15" y="26"/>
                  <a:pt x="15" y="26"/>
                  <a:pt x="15" y="26"/>
                </a:cubicBezTo>
                <a:cubicBezTo>
                  <a:pt x="33" y="26"/>
                  <a:pt x="33" y="26"/>
                  <a:pt x="33" y="26"/>
                </a:cubicBezTo>
                <a:cubicBezTo>
                  <a:pt x="35" y="26"/>
                  <a:pt x="36" y="24"/>
                  <a:pt x="36" y="23"/>
                </a:cubicBezTo>
                <a:cubicBezTo>
                  <a:pt x="36" y="21"/>
                  <a:pt x="35" y="19"/>
                  <a:pt x="33" y="19"/>
                </a:cubicBezTo>
                <a:cubicBezTo>
                  <a:pt x="12" y="19"/>
                  <a:pt x="12" y="19"/>
                  <a:pt x="12" y="19"/>
                </a:cubicBezTo>
                <a:cubicBezTo>
                  <a:pt x="11" y="19"/>
                  <a:pt x="9" y="21"/>
                  <a:pt x="9" y="23"/>
                </a:cubicBezTo>
                <a:close/>
                <a:moveTo>
                  <a:pt x="148" y="69"/>
                </a:moveTo>
                <a:cubicBezTo>
                  <a:pt x="150" y="69"/>
                  <a:pt x="151" y="68"/>
                  <a:pt x="151" y="66"/>
                </a:cubicBezTo>
                <a:cubicBezTo>
                  <a:pt x="151" y="23"/>
                  <a:pt x="151" y="23"/>
                  <a:pt x="151" y="23"/>
                </a:cubicBezTo>
                <a:cubicBezTo>
                  <a:pt x="151" y="21"/>
                  <a:pt x="150" y="19"/>
                  <a:pt x="148" y="19"/>
                </a:cubicBezTo>
                <a:cubicBezTo>
                  <a:pt x="127" y="19"/>
                  <a:pt x="127" y="19"/>
                  <a:pt x="127" y="19"/>
                </a:cubicBezTo>
                <a:cubicBezTo>
                  <a:pt x="125" y="19"/>
                  <a:pt x="124" y="21"/>
                  <a:pt x="124" y="23"/>
                </a:cubicBezTo>
                <a:cubicBezTo>
                  <a:pt x="124" y="24"/>
                  <a:pt x="125" y="26"/>
                  <a:pt x="127" y="26"/>
                </a:cubicBezTo>
                <a:cubicBezTo>
                  <a:pt x="145" y="26"/>
                  <a:pt x="145" y="26"/>
                  <a:pt x="145" y="26"/>
                </a:cubicBezTo>
                <a:cubicBezTo>
                  <a:pt x="145" y="66"/>
                  <a:pt x="145" y="66"/>
                  <a:pt x="145" y="66"/>
                </a:cubicBezTo>
                <a:cubicBezTo>
                  <a:pt x="145" y="68"/>
                  <a:pt x="146" y="69"/>
                  <a:pt x="148" y="69"/>
                </a:cubicBezTo>
                <a:close/>
              </a:path>
            </a:pathLst>
          </a:custGeom>
          <a:solidFill>
            <a:srgbClr val="2C2F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" name="Freeform 32">
            <a:extLst>
              <a:ext uri="{FF2B5EF4-FFF2-40B4-BE49-F238E27FC236}">
                <a16:creationId xmlns:a16="http://schemas.microsoft.com/office/drawing/2014/main" xmlns="" id="{F819819E-075F-40D6-BE58-6B3189E10B47}"/>
              </a:ext>
            </a:extLst>
          </p:cNvPr>
          <p:cNvSpPr>
            <a:spLocks noEditPoints="1"/>
          </p:cNvSpPr>
          <p:nvPr/>
        </p:nvSpPr>
        <p:spPr bwMode="auto">
          <a:xfrm>
            <a:off x="4900612" y="664369"/>
            <a:ext cx="466725" cy="552450"/>
          </a:xfrm>
          <a:custGeom>
            <a:avLst/>
            <a:gdLst>
              <a:gd name="T0" fmla="*/ 69 w 136"/>
              <a:gd name="T1" fmla="*/ 0 h 160"/>
              <a:gd name="T2" fmla="*/ 53 w 136"/>
              <a:gd name="T3" fmla="*/ 24 h 160"/>
              <a:gd name="T4" fmla="*/ 41 w 136"/>
              <a:gd name="T5" fmla="*/ 47 h 160"/>
              <a:gd name="T6" fmla="*/ 41 w 136"/>
              <a:gd name="T7" fmla="*/ 65 h 160"/>
              <a:gd name="T8" fmla="*/ 45 w 136"/>
              <a:gd name="T9" fmla="*/ 52 h 160"/>
              <a:gd name="T10" fmla="*/ 62 w 136"/>
              <a:gd name="T11" fmla="*/ 28 h 160"/>
              <a:gd name="T12" fmla="*/ 60 w 136"/>
              <a:gd name="T13" fmla="*/ 13 h 160"/>
              <a:gd name="T14" fmla="*/ 76 w 136"/>
              <a:gd name="T15" fmla="*/ 13 h 160"/>
              <a:gd name="T16" fmla="*/ 74 w 136"/>
              <a:gd name="T17" fmla="*/ 28 h 160"/>
              <a:gd name="T18" fmla="*/ 91 w 136"/>
              <a:gd name="T19" fmla="*/ 52 h 160"/>
              <a:gd name="T20" fmla="*/ 95 w 136"/>
              <a:gd name="T21" fmla="*/ 65 h 160"/>
              <a:gd name="T22" fmla="*/ 95 w 136"/>
              <a:gd name="T23" fmla="*/ 47 h 160"/>
              <a:gd name="T24" fmla="*/ 82 w 136"/>
              <a:gd name="T25" fmla="*/ 24 h 160"/>
              <a:gd name="T26" fmla="*/ 120 w 136"/>
              <a:gd name="T27" fmla="*/ 129 h 160"/>
              <a:gd name="T28" fmla="*/ 110 w 136"/>
              <a:gd name="T29" fmla="*/ 102 h 160"/>
              <a:gd name="T30" fmla="*/ 96 w 136"/>
              <a:gd name="T31" fmla="*/ 124 h 160"/>
              <a:gd name="T32" fmla="*/ 85 w 136"/>
              <a:gd name="T33" fmla="*/ 144 h 160"/>
              <a:gd name="T34" fmla="*/ 85 w 136"/>
              <a:gd name="T35" fmla="*/ 160 h 160"/>
              <a:gd name="T36" fmla="*/ 89 w 136"/>
              <a:gd name="T37" fmla="*/ 149 h 160"/>
              <a:gd name="T38" fmla="*/ 104 w 136"/>
              <a:gd name="T39" fmla="*/ 128 h 160"/>
              <a:gd name="T40" fmla="*/ 102 w 136"/>
              <a:gd name="T41" fmla="*/ 114 h 160"/>
              <a:gd name="T42" fmla="*/ 115 w 136"/>
              <a:gd name="T43" fmla="*/ 114 h 160"/>
              <a:gd name="T44" fmla="*/ 113 w 136"/>
              <a:gd name="T45" fmla="*/ 128 h 160"/>
              <a:gd name="T46" fmla="*/ 129 w 136"/>
              <a:gd name="T47" fmla="*/ 149 h 160"/>
              <a:gd name="T48" fmla="*/ 132 w 136"/>
              <a:gd name="T49" fmla="*/ 160 h 160"/>
              <a:gd name="T50" fmla="*/ 133 w 136"/>
              <a:gd name="T51" fmla="*/ 144 h 160"/>
              <a:gd name="T52" fmla="*/ 38 w 136"/>
              <a:gd name="T53" fmla="*/ 129 h 160"/>
              <a:gd name="T54" fmla="*/ 28 w 136"/>
              <a:gd name="T55" fmla="*/ 102 h 160"/>
              <a:gd name="T56" fmla="*/ 14 w 136"/>
              <a:gd name="T57" fmla="*/ 124 h 160"/>
              <a:gd name="T58" fmla="*/ 3 w 136"/>
              <a:gd name="T59" fmla="*/ 144 h 160"/>
              <a:gd name="T60" fmla="*/ 3 w 136"/>
              <a:gd name="T61" fmla="*/ 159 h 160"/>
              <a:gd name="T62" fmla="*/ 7 w 136"/>
              <a:gd name="T63" fmla="*/ 149 h 160"/>
              <a:gd name="T64" fmla="*/ 22 w 136"/>
              <a:gd name="T65" fmla="*/ 128 h 160"/>
              <a:gd name="T66" fmla="*/ 20 w 136"/>
              <a:gd name="T67" fmla="*/ 114 h 160"/>
              <a:gd name="T68" fmla="*/ 33 w 136"/>
              <a:gd name="T69" fmla="*/ 114 h 160"/>
              <a:gd name="T70" fmla="*/ 31 w 136"/>
              <a:gd name="T71" fmla="*/ 128 h 160"/>
              <a:gd name="T72" fmla="*/ 46 w 136"/>
              <a:gd name="T73" fmla="*/ 149 h 160"/>
              <a:gd name="T74" fmla="*/ 50 w 136"/>
              <a:gd name="T75" fmla="*/ 159 h 160"/>
              <a:gd name="T76" fmla="*/ 50 w 136"/>
              <a:gd name="T77" fmla="*/ 144 h 160"/>
              <a:gd name="T78" fmla="*/ 112 w 136"/>
              <a:gd name="T79" fmla="*/ 81 h 160"/>
              <a:gd name="T80" fmla="*/ 71 w 136"/>
              <a:gd name="T81" fmla="*/ 67 h 160"/>
              <a:gd name="T82" fmla="*/ 65 w 136"/>
              <a:gd name="T83" fmla="*/ 78 h 160"/>
              <a:gd name="T84" fmla="*/ 23 w 136"/>
              <a:gd name="T85" fmla="*/ 95 h 160"/>
              <a:gd name="T86" fmla="*/ 30 w 136"/>
              <a:gd name="T87" fmla="*/ 84 h 160"/>
              <a:gd name="T88" fmla="*/ 109 w 136"/>
              <a:gd name="T89" fmla="*/ 98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136" h="160">
                <a:moveTo>
                  <a:pt x="82" y="24"/>
                </a:moveTo>
                <a:cubicBezTo>
                  <a:pt x="82" y="13"/>
                  <a:pt x="82" y="13"/>
                  <a:pt x="82" y="13"/>
                </a:cubicBezTo>
                <a:cubicBezTo>
                  <a:pt x="82" y="6"/>
                  <a:pt x="76" y="0"/>
                  <a:pt x="69" y="0"/>
                </a:cubicBezTo>
                <a:cubicBezTo>
                  <a:pt x="67" y="0"/>
                  <a:pt x="67" y="0"/>
                  <a:pt x="67" y="0"/>
                </a:cubicBezTo>
                <a:cubicBezTo>
                  <a:pt x="59" y="0"/>
                  <a:pt x="53" y="6"/>
                  <a:pt x="53" y="13"/>
                </a:cubicBezTo>
                <a:cubicBezTo>
                  <a:pt x="53" y="24"/>
                  <a:pt x="53" y="24"/>
                  <a:pt x="53" y="24"/>
                </a:cubicBezTo>
                <a:cubicBezTo>
                  <a:pt x="53" y="26"/>
                  <a:pt x="54" y="28"/>
                  <a:pt x="56" y="30"/>
                </a:cubicBezTo>
                <a:cubicBezTo>
                  <a:pt x="56" y="37"/>
                  <a:pt x="56" y="37"/>
                  <a:pt x="56" y="37"/>
                </a:cubicBezTo>
                <a:cubicBezTo>
                  <a:pt x="53" y="39"/>
                  <a:pt x="47" y="42"/>
                  <a:pt x="41" y="47"/>
                </a:cubicBezTo>
                <a:cubicBezTo>
                  <a:pt x="39" y="49"/>
                  <a:pt x="38" y="51"/>
                  <a:pt x="38" y="54"/>
                </a:cubicBezTo>
                <a:cubicBezTo>
                  <a:pt x="38" y="61"/>
                  <a:pt x="38" y="61"/>
                  <a:pt x="38" y="61"/>
                </a:cubicBezTo>
                <a:cubicBezTo>
                  <a:pt x="38" y="63"/>
                  <a:pt x="39" y="65"/>
                  <a:pt x="41" y="65"/>
                </a:cubicBezTo>
                <a:cubicBezTo>
                  <a:pt x="43" y="65"/>
                  <a:pt x="44" y="63"/>
                  <a:pt x="44" y="61"/>
                </a:cubicBezTo>
                <a:cubicBezTo>
                  <a:pt x="44" y="54"/>
                  <a:pt x="44" y="54"/>
                  <a:pt x="44" y="54"/>
                </a:cubicBezTo>
                <a:cubicBezTo>
                  <a:pt x="44" y="53"/>
                  <a:pt x="44" y="52"/>
                  <a:pt x="45" y="52"/>
                </a:cubicBezTo>
                <a:cubicBezTo>
                  <a:pt x="52" y="47"/>
                  <a:pt x="59" y="43"/>
                  <a:pt x="60" y="42"/>
                </a:cubicBezTo>
                <a:cubicBezTo>
                  <a:pt x="61" y="42"/>
                  <a:pt x="62" y="40"/>
                  <a:pt x="62" y="39"/>
                </a:cubicBezTo>
                <a:cubicBezTo>
                  <a:pt x="62" y="28"/>
                  <a:pt x="62" y="28"/>
                  <a:pt x="62" y="28"/>
                </a:cubicBezTo>
                <a:cubicBezTo>
                  <a:pt x="62" y="27"/>
                  <a:pt x="62" y="26"/>
                  <a:pt x="61" y="26"/>
                </a:cubicBezTo>
                <a:cubicBezTo>
                  <a:pt x="60" y="25"/>
                  <a:pt x="60" y="25"/>
                  <a:pt x="60" y="24"/>
                </a:cubicBezTo>
                <a:cubicBezTo>
                  <a:pt x="60" y="13"/>
                  <a:pt x="60" y="13"/>
                  <a:pt x="60" y="13"/>
                </a:cubicBezTo>
                <a:cubicBezTo>
                  <a:pt x="60" y="9"/>
                  <a:pt x="63" y="6"/>
                  <a:pt x="67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73" y="6"/>
                  <a:pt x="76" y="9"/>
                  <a:pt x="76" y="13"/>
                </a:cubicBezTo>
                <a:cubicBezTo>
                  <a:pt x="76" y="24"/>
                  <a:pt x="76" y="24"/>
                  <a:pt x="76" y="24"/>
                </a:cubicBezTo>
                <a:cubicBezTo>
                  <a:pt x="76" y="25"/>
                  <a:pt x="75" y="25"/>
                  <a:pt x="75" y="26"/>
                </a:cubicBezTo>
                <a:cubicBezTo>
                  <a:pt x="74" y="26"/>
                  <a:pt x="74" y="27"/>
                  <a:pt x="74" y="28"/>
                </a:cubicBezTo>
                <a:cubicBezTo>
                  <a:pt x="74" y="39"/>
                  <a:pt x="74" y="39"/>
                  <a:pt x="74" y="39"/>
                </a:cubicBezTo>
                <a:cubicBezTo>
                  <a:pt x="74" y="40"/>
                  <a:pt x="74" y="42"/>
                  <a:pt x="76" y="42"/>
                </a:cubicBezTo>
                <a:cubicBezTo>
                  <a:pt x="77" y="43"/>
                  <a:pt x="84" y="47"/>
                  <a:pt x="91" y="52"/>
                </a:cubicBezTo>
                <a:cubicBezTo>
                  <a:pt x="91" y="52"/>
                  <a:pt x="92" y="53"/>
                  <a:pt x="92" y="54"/>
                </a:cubicBezTo>
                <a:cubicBezTo>
                  <a:pt x="92" y="61"/>
                  <a:pt x="92" y="61"/>
                  <a:pt x="92" y="61"/>
                </a:cubicBezTo>
                <a:cubicBezTo>
                  <a:pt x="92" y="63"/>
                  <a:pt x="93" y="65"/>
                  <a:pt x="95" y="65"/>
                </a:cubicBezTo>
                <a:cubicBezTo>
                  <a:pt x="97" y="65"/>
                  <a:pt x="98" y="63"/>
                  <a:pt x="98" y="61"/>
                </a:cubicBezTo>
                <a:cubicBezTo>
                  <a:pt x="98" y="54"/>
                  <a:pt x="98" y="54"/>
                  <a:pt x="98" y="54"/>
                </a:cubicBezTo>
                <a:cubicBezTo>
                  <a:pt x="98" y="51"/>
                  <a:pt x="97" y="49"/>
                  <a:pt x="95" y="47"/>
                </a:cubicBezTo>
                <a:cubicBezTo>
                  <a:pt x="89" y="42"/>
                  <a:pt x="83" y="39"/>
                  <a:pt x="80" y="37"/>
                </a:cubicBezTo>
                <a:cubicBezTo>
                  <a:pt x="80" y="30"/>
                  <a:pt x="80" y="30"/>
                  <a:pt x="80" y="30"/>
                </a:cubicBezTo>
                <a:cubicBezTo>
                  <a:pt x="81" y="28"/>
                  <a:pt x="82" y="26"/>
                  <a:pt x="82" y="24"/>
                </a:cubicBezTo>
                <a:close/>
                <a:moveTo>
                  <a:pt x="133" y="144"/>
                </a:moveTo>
                <a:cubicBezTo>
                  <a:pt x="128" y="140"/>
                  <a:pt x="123" y="137"/>
                  <a:pt x="120" y="135"/>
                </a:cubicBezTo>
                <a:cubicBezTo>
                  <a:pt x="120" y="129"/>
                  <a:pt x="120" y="129"/>
                  <a:pt x="120" y="129"/>
                </a:cubicBezTo>
                <a:cubicBezTo>
                  <a:pt x="121" y="128"/>
                  <a:pt x="122" y="126"/>
                  <a:pt x="122" y="124"/>
                </a:cubicBezTo>
                <a:cubicBezTo>
                  <a:pt x="122" y="114"/>
                  <a:pt x="122" y="114"/>
                  <a:pt x="122" y="114"/>
                </a:cubicBezTo>
                <a:cubicBezTo>
                  <a:pt x="122" y="108"/>
                  <a:pt x="116" y="102"/>
                  <a:pt x="110" y="102"/>
                </a:cubicBezTo>
                <a:cubicBezTo>
                  <a:pt x="108" y="102"/>
                  <a:pt x="108" y="102"/>
                  <a:pt x="108" y="102"/>
                </a:cubicBezTo>
                <a:cubicBezTo>
                  <a:pt x="101" y="102"/>
                  <a:pt x="96" y="108"/>
                  <a:pt x="96" y="114"/>
                </a:cubicBezTo>
                <a:cubicBezTo>
                  <a:pt x="96" y="124"/>
                  <a:pt x="96" y="124"/>
                  <a:pt x="96" y="124"/>
                </a:cubicBezTo>
                <a:cubicBezTo>
                  <a:pt x="96" y="126"/>
                  <a:pt x="96" y="128"/>
                  <a:pt x="98" y="129"/>
                </a:cubicBezTo>
                <a:cubicBezTo>
                  <a:pt x="98" y="135"/>
                  <a:pt x="98" y="135"/>
                  <a:pt x="98" y="135"/>
                </a:cubicBezTo>
                <a:cubicBezTo>
                  <a:pt x="95" y="137"/>
                  <a:pt x="90" y="140"/>
                  <a:pt x="85" y="144"/>
                </a:cubicBezTo>
                <a:cubicBezTo>
                  <a:pt x="83" y="145"/>
                  <a:pt x="82" y="148"/>
                  <a:pt x="82" y="150"/>
                </a:cubicBezTo>
                <a:cubicBezTo>
                  <a:pt x="82" y="157"/>
                  <a:pt x="82" y="157"/>
                  <a:pt x="82" y="157"/>
                </a:cubicBezTo>
                <a:cubicBezTo>
                  <a:pt x="82" y="159"/>
                  <a:pt x="83" y="160"/>
                  <a:pt x="85" y="160"/>
                </a:cubicBezTo>
                <a:cubicBezTo>
                  <a:pt x="87" y="160"/>
                  <a:pt x="88" y="159"/>
                  <a:pt x="88" y="157"/>
                </a:cubicBezTo>
                <a:cubicBezTo>
                  <a:pt x="88" y="150"/>
                  <a:pt x="88" y="150"/>
                  <a:pt x="88" y="150"/>
                </a:cubicBezTo>
                <a:cubicBezTo>
                  <a:pt x="88" y="150"/>
                  <a:pt x="89" y="149"/>
                  <a:pt x="89" y="149"/>
                </a:cubicBezTo>
                <a:cubicBezTo>
                  <a:pt x="95" y="144"/>
                  <a:pt x="101" y="141"/>
                  <a:pt x="102" y="140"/>
                </a:cubicBezTo>
                <a:cubicBezTo>
                  <a:pt x="103" y="140"/>
                  <a:pt x="104" y="139"/>
                  <a:pt x="104" y="137"/>
                </a:cubicBezTo>
                <a:cubicBezTo>
                  <a:pt x="104" y="128"/>
                  <a:pt x="104" y="128"/>
                  <a:pt x="104" y="128"/>
                </a:cubicBezTo>
                <a:cubicBezTo>
                  <a:pt x="104" y="127"/>
                  <a:pt x="104" y="126"/>
                  <a:pt x="103" y="125"/>
                </a:cubicBezTo>
                <a:cubicBezTo>
                  <a:pt x="102" y="125"/>
                  <a:pt x="102" y="125"/>
                  <a:pt x="102" y="124"/>
                </a:cubicBezTo>
                <a:cubicBezTo>
                  <a:pt x="102" y="114"/>
                  <a:pt x="102" y="114"/>
                  <a:pt x="102" y="114"/>
                </a:cubicBezTo>
                <a:cubicBezTo>
                  <a:pt x="102" y="111"/>
                  <a:pt x="105" y="109"/>
                  <a:pt x="108" y="109"/>
                </a:cubicBezTo>
                <a:cubicBezTo>
                  <a:pt x="110" y="109"/>
                  <a:pt x="110" y="109"/>
                  <a:pt x="110" y="109"/>
                </a:cubicBezTo>
                <a:cubicBezTo>
                  <a:pt x="113" y="109"/>
                  <a:pt x="115" y="111"/>
                  <a:pt x="115" y="114"/>
                </a:cubicBezTo>
                <a:cubicBezTo>
                  <a:pt x="115" y="124"/>
                  <a:pt x="115" y="124"/>
                  <a:pt x="115" y="124"/>
                </a:cubicBezTo>
                <a:cubicBezTo>
                  <a:pt x="115" y="125"/>
                  <a:pt x="115" y="125"/>
                  <a:pt x="115" y="125"/>
                </a:cubicBezTo>
                <a:cubicBezTo>
                  <a:pt x="114" y="126"/>
                  <a:pt x="113" y="127"/>
                  <a:pt x="113" y="128"/>
                </a:cubicBezTo>
                <a:cubicBezTo>
                  <a:pt x="113" y="137"/>
                  <a:pt x="113" y="137"/>
                  <a:pt x="113" y="137"/>
                </a:cubicBezTo>
                <a:cubicBezTo>
                  <a:pt x="113" y="139"/>
                  <a:pt x="114" y="140"/>
                  <a:pt x="115" y="140"/>
                </a:cubicBezTo>
                <a:cubicBezTo>
                  <a:pt x="117" y="141"/>
                  <a:pt x="123" y="144"/>
                  <a:pt x="129" y="149"/>
                </a:cubicBezTo>
                <a:cubicBezTo>
                  <a:pt x="129" y="149"/>
                  <a:pt x="129" y="150"/>
                  <a:pt x="129" y="150"/>
                </a:cubicBezTo>
                <a:cubicBezTo>
                  <a:pt x="129" y="157"/>
                  <a:pt x="129" y="157"/>
                  <a:pt x="129" y="157"/>
                </a:cubicBezTo>
                <a:cubicBezTo>
                  <a:pt x="129" y="159"/>
                  <a:pt x="131" y="160"/>
                  <a:pt x="132" y="160"/>
                </a:cubicBezTo>
                <a:cubicBezTo>
                  <a:pt x="134" y="160"/>
                  <a:pt x="136" y="159"/>
                  <a:pt x="136" y="157"/>
                </a:cubicBezTo>
                <a:cubicBezTo>
                  <a:pt x="136" y="150"/>
                  <a:pt x="136" y="150"/>
                  <a:pt x="136" y="150"/>
                </a:cubicBezTo>
                <a:cubicBezTo>
                  <a:pt x="136" y="148"/>
                  <a:pt x="135" y="146"/>
                  <a:pt x="133" y="144"/>
                </a:cubicBezTo>
                <a:close/>
                <a:moveTo>
                  <a:pt x="50" y="144"/>
                </a:moveTo>
                <a:cubicBezTo>
                  <a:pt x="45" y="139"/>
                  <a:pt x="40" y="137"/>
                  <a:pt x="38" y="135"/>
                </a:cubicBezTo>
                <a:cubicBezTo>
                  <a:pt x="38" y="129"/>
                  <a:pt x="38" y="129"/>
                  <a:pt x="38" y="129"/>
                </a:cubicBezTo>
                <a:cubicBezTo>
                  <a:pt x="39" y="128"/>
                  <a:pt x="40" y="126"/>
                  <a:pt x="40" y="124"/>
                </a:cubicBezTo>
                <a:cubicBezTo>
                  <a:pt x="40" y="114"/>
                  <a:pt x="40" y="114"/>
                  <a:pt x="40" y="114"/>
                </a:cubicBezTo>
                <a:cubicBezTo>
                  <a:pt x="40" y="108"/>
                  <a:pt x="34" y="102"/>
                  <a:pt x="28" y="102"/>
                </a:cubicBezTo>
                <a:cubicBezTo>
                  <a:pt x="26" y="102"/>
                  <a:pt x="26" y="102"/>
                  <a:pt x="26" y="102"/>
                </a:cubicBezTo>
                <a:cubicBezTo>
                  <a:pt x="19" y="102"/>
                  <a:pt x="14" y="108"/>
                  <a:pt x="14" y="114"/>
                </a:cubicBezTo>
                <a:cubicBezTo>
                  <a:pt x="14" y="124"/>
                  <a:pt x="14" y="124"/>
                  <a:pt x="14" y="124"/>
                </a:cubicBezTo>
                <a:cubicBezTo>
                  <a:pt x="14" y="126"/>
                  <a:pt x="14" y="128"/>
                  <a:pt x="16" y="129"/>
                </a:cubicBezTo>
                <a:cubicBezTo>
                  <a:pt x="16" y="135"/>
                  <a:pt x="16" y="135"/>
                  <a:pt x="16" y="135"/>
                </a:cubicBezTo>
                <a:cubicBezTo>
                  <a:pt x="13" y="137"/>
                  <a:pt x="8" y="139"/>
                  <a:pt x="3" y="144"/>
                </a:cubicBezTo>
                <a:cubicBezTo>
                  <a:pt x="1" y="145"/>
                  <a:pt x="0" y="147"/>
                  <a:pt x="0" y="150"/>
                </a:cubicBezTo>
                <a:cubicBezTo>
                  <a:pt x="0" y="156"/>
                  <a:pt x="0" y="156"/>
                  <a:pt x="0" y="156"/>
                </a:cubicBezTo>
                <a:cubicBezTo>
                  <a:pt x="0" y="158"/>
                  <a:pt x="1" y="159"/>
                  <a:pt x="3" y="159"/>
                </a:cubicBezTo>
                <a:cubicBezTo>
                  <a:pt x="5" y="159"/>
                  <a:pt x="6" y="158"/>
                  <a:pt x="6" y="156"/>
                </a:cubicBezTo>
                <a:cubicBezTo>
                  <a:pt x="6" y="150"/>
                  <a:pt x="6" y="150"/>
                  <a:pt x="6" y="150"/>
                </a:cubicBezTo>
                <a:cubicBezTo>
                  <a:pt x="6" y="149"/>
                  <a:pt x="7" y="149"/>
                  <a:pt x="7" y="149"/>
                </a:cubicBezTo>
                <a:cubicBezTo>
                  <a:pt x="13" y="144"/>
                  <a:pt x="19" y="141"/>
                  <a:pt x="20" y="140"/>
                </a:cubicBezTo>
                <a:cubicBezTo>
                  <a:pt x="21" y="140"/>
                  <a:pt x="22" y="138"/>
                  <a:pt x="22" y="137"/>
                </a:cubicBezTo>
                <a:cubicBezTo>
                  <a:pt x="22" y="128"/>
                  <a:pt x="22" y="128"/>
                  <a:pt x="22" y="128"/>
                </a:cubicBezTo>
                <a:cubicBezTo>
                  <a:pt x="22" y="127"/>
                  <a:pt x="22" y="125"/>
                  <a:pt x="21" y="125"/>
                </a:cubicBezTo>
                <a:cubicBezTo>
                  <a:pt x="20" y="125"/>
                  <a:pt x="20" y="124"/>
                  <a:pt x="20" y="124"/>
                </a:cubicBezTo>
                <a:cubicBezTo>
                  <a:pt x="20" y="114"/>
                  <a:pt x="20" y="114"/>
                  <a:pt x="20" y="114"/>
                </a:cubicBezTo>
                <a:cubicBezTo>
                  <a:pt x="20" y="111"/>
                  <a:pt x="23" y="109"/>
                  <a:pt x="26" y="109"/>
                </a:cubicBezTo>
                <a:cubicBezTo>
                  <a:pt x="28" y="109"/>
                  <a:pt x="28" y="109"/>
                  <a:pt x="28" y="109"/>
                </a:cubicBezTo>
                <a:cubicBezTo>
                  <a:pt x="31" y="109"/>
                  <a:pt x="33" y="111"/>
                  <a:pt x="33" y="114"/>
                </a:cubicBezTo>
                <a:cubicBezTo>
                  <a:pt x="33" y="124"/>
                  <a:pt x="33" y="124"/>
                  <a:pt x="33" y="124"/>
                </a:cubicBezTo>
                <a:cubicBezTo>
                  <a:pt x="33" y="124"/>
                  <a:pt x="33" y="125"/>
                  <a:pt x="33" y="125"/>
                </a:cubicBezTo>
                <a:cubicBezTo>
                  <a:pt x="32" y="125"/>
                  <a:pt x="31" y="127"/>
                  <a:pt x="31" y="128"/>
                </a:cubicBezTo>
                <a:cubicBezTo>
                  <a:pt x="31" y="137"/>
                  <a:pt x="31" y="137"/>
                  <a:pt x="31" y="137"/>
                </a:cubicBezTo>
                <a:cubicBezTo>
                  <a:pt x="31" y="138"/>
                  <a:pt x="32" y="140"/>
                  <a:pt x="33" y="140"/>
                </a:cubicBezTo>
                <a:cubicBezTo>
                  <a:pt x="34" y="141"/>
                  <a:pt x="41" y="144"/>
                  <a:pt x="46" y="149"/>
                </a:cubicBezTo>
                <a:cubicBezTo>
                  <a:pt x="47" y="149"/>
                  <a:pt x="47" y="149"/>
                  <a:pt x="47" y="150"/>
                </a:cubicBezTo>
                <a:cubicBezTo>
                  <a:pt x="47" y="156"/>
                  <a:pt x="47" y="156"/>
                  <a:pt x="47" y="156"/>
                </a:cubicBezTo>
                <a:cubicBezTo>
                  <a:pt x="47" y="158"/>
                  <a:pt x="48" y="159"/>
                  <a:pt x="50" y="159"/>
                </a:cubicBezTo>
                <a:cubicBezTo>
                  <a:pt x="52" y="159"/>
                  <a:pt x="53" y="158"/>
                  <a:pt x="53" y="156"/>
                </a:cubicBezTo>
                <a:cubicBezTo>
                  <a:pt x="53" y="150"/>
                  <a:pt x="53" y="150"/>
                  <a:pt x="53" y="150"/>
                </a:cubicBezTo>
                <a:cubicBezTo>
                  <a:pt x="53" y="147"/>
                  <a:pt x="52" y="145"/>
                  <a:pt x="50" y="144"/>
                </a:cubicBezTo>
                <a:close/>
                <a:moveTo>
                  <a:pt x="109" y="98"/>
                </a:moveTo>
                <a:cubicBezTo>
                  <a:pt x="111" y="98"/>
                  <a:pt x="112" y="97"/>
                  <a:pt x="112" y="95"/>
                </a:cubicBezTo>
                <a:cubicBezTo>
                  <a:pt x="112" y="81"/>
                  <a:pt x="112" y="81"/>
                  <a:pt x="112" y="81"/>
                </a:cubicBezTo>
                <a:cubicBezTo>
                  <a:pt x="112" y="79"/>
                  <a:pt x="111" y="78"/>
                  <a:pt x="109" y="78"/>
                </a:cubicBezTo>
                <a:cubicBezTo>
                  <a:pt x="71" y="78"/>
                  <a:pt x="71" y="78"/>
                  <a:pt x="71" y="78"/>
                </a:cubicBezTo>
                <a:cubicBezTo>
                  <a:pt x="71" y="67"/>
                  <a:pt x="71" y="67"/>
                  <a:pt x="71" y="67"/>
                </a:cubicBezTo>
                <a:cubicBezTo>
                  <a:pt x="71" y="65"/>
                  <a:pt x="70" y="64"/>
                  <a:pt x="68" y="64"/>
                </a:cubicBezTo>
                <a:cubicBezTo>
                  <a:pt x="66" y="64"/>
                  <a:pt x="65" y="65"/>
                  <a:pt x="65" y="67"/>
                </a:cubicBezTo>
                <a:cubicBezTo>
                  <a:pt x="65" y="78"/>
                  <a:pt x="65" y="78"/>
                  <a:pt x="65" y="78"/>
                </a:cubicBezTo>
                <a:cubicBezTo>
                  <a:pt x="27" y="78"/>
                  <a:pt x="27" y="78"/>
                  <a:pt x="27" y="78"/>
                </a:cubicBezTo>
                <a:cubicBezTo>
                  <a:pt x="25" y="78"/>
                  <a:pt x="23" y="79"/>
                  <a:pt x="23" y="81"/>
                </a:cubicBezTo>
                <a:cubicBezTo>
                  <a:pt x="23" y="95"/>
                  <a:pt x="23" y="95"/>
                  <a:pt x="23" y="95"/>
                </a:cubicBezTo>
                <a:cubicBezTo>
                  <a:pt x="23" y="97"/>
                  <a:pt x="25" y="98"/>
                  <a:pt x="27" y="98"/>
                </a:cubicBezTo>
                <a:cubicBezTo>
                  <a:pt x="28" y="98"/>
                  <a:pt x="30" y="97"/>
                  <a:pt x="30" y="95"/>
                </a:cubicBezTo>
                <a:cubicBezTo>
                  <a:pt x="30" y="84"/>
                  <a:pt x="30" y="84"/>
                  <a:pt x="30" y="84"/>
                </a:cubicBezTo>
                <a:cubicBezTo>
                  <a:pt x="106" y="84"/>
                  <a:pt x="106" y="84"/>
                  <a:pt x="106" y="84"/>
                </a:cubicBezTo>
                <a:cubicBezTo>
                  <a:pt x="106" y="95"/>
                  <a:pt x="106" y="95"/>
                  <a:pt x="106" y="95"/>
                </a:cubicBezTo>
                <a:cubicBezTo>
                  <a:pt x="106" y="97"/>
                  <a:pt x="107" y="98"/>
                  <a:pt x="109" y="98"/>
                </a:cubicBezTo>
                <a:close/>
              </a:path>
            </a:pathLst>
          </a:custGeom>
          <a:solidFill>
            <a:srgbClr val="2C2F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4" name="Freeform 33">
            <a:extLst>
              <a:ext uri="{FF2B5EF4-FFF2-40B4-BE49-F238E27FC236}">
                <a16:creationId xmlns:a16="http://schemas.microsoft.com/office/drawing/2014/main" xmlns="" id="{BE83E115-EB3B-4E8C-96DE-ED3BCC91B4E8}"/>
              </a:ext>
            </a:extLst>
          </p:cNvPr>
          <p:cNvSpPr>
            <a:spLocks noEditPoints="1"/>
          </p:cNvSpPr>
          <p:nvPr/>
        </p:nvSpPr>
        <p:spPr bwMode="auto">
          <a:xfrm>
            <a:off x="4859337" y="1286669"/>
            <a:ext cx="549275" cy="552450"/>
          </a:xfrm>
          <a:custGeom>
            <a:avLst/>
            <a:gdLst>
              <a:gd name="T0" fmla="*/ 80 w 160"/>
              <a:gd name="T1" fmla="*/ 160 h 160"/>
              <a:gd name="T2" fmla="*/ 160 w 160"/>
              <a:gd name="T3" fmla="*/ 80 h 160"/>
              <a:gd name="T4" fmla="*/ 80 w 160"/>
              <a:gd name="T5" fmla="*/ 0 h 160"/>
              <a:gd name="T6" fmla="*/ 0 w 160"/>
              <a:gd name="T7" fmla="*/ 80 h 160"/>
              <a:gd name="T8" fmla="*/ 80 w 160"/>
              <a:gd name="T9" fmla="*/ 160 h 160"/>
              <a:gd name="T10" fmla="*/ 80 w 160"/>
              <a:gd name="T11" fmla="*/ 6 h 160"/>
              <a:gd name="T12" fmla="*/ 154 w 160"/>
              <a:gd name="T13" fmla="*/ 80 h 160"/>
              <a:gd name="T14" fmla="*/ 80 w 160"/>
              <a:gd name="T15" fmla="*/ 154 h 160"/>
              <a:gd name="T16" fmla="*/ 6 w 160"/>
              <a:gd name="T17" fmla="*/ 80 h 160"/>
              <a:gd name="T18" fmla="*/ 80 w 160"/>
              <a:gd name="T19" fmla="*/ 6 h 160"/>
              <a:gd name="T20" fmla="*/ 69 w 160"/>
              <a:gd name="T21" fmla="*/ 107 h 160"/>
              <a:gd name="T22" fmla="*/ 71 w 160"/>
              <a:gd name="T23" fmla="*/ 108 h 160"/>
              <a:gd name="T24" fmla="*/ 73 w 160"/>
              <a:gd name="T25" fmla="*/ 107 h 160"/>
              <a:gd name="T26" fmla="*/ 97 w 160"/>
              <a:gd name="T27" fmla="*/ 82 h 160"/>
              <a:gd name="T28" fmla="*/ 98 w 160"/>
              <a:gd name="T29" fmla="*/ 80 h 160"/>
              <a:gd name="T30" fmla="*/ 97 w 160"/>
              <a:gd name="T31" fmla="*/ 78 h 160"/>
              <a:gd name="T32" fmla="*/ 73 w 160"/>
              <a:gd name="T33" fmla="*/ 53 h 160"/>
              <a:gd name="T34" fmla="*/ 69 w 160"/>
              <a:gd name="T35" fmla="*/ 53 h 160"/>
              <a:gd name="T36" fmla="*/ 69 w 160"/>
              <a:gd name="T37" fmla="*/ 58 h 160"/>
              <a:gd name="T38" fmla="*/ 91 w 160"/>
              <a:gd name="T39" fmla="*/ 80 h 160"/>
              <a:gd name="T40" fmla="*/ 69 w 160"/>
              <a:gd name="T41" fmla="*/ 102 h 160"/>
              <a:gd name="T42" fmla="*/ 69 w 160"/>
              <a:gd name="T43" fmla="*/ 107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160" h="160">
                <a:moveTo>
                  <a:pt x="80" y="160"/>
                </a:moveTo>
                <a:cubicBezTo>
                  <a:pt x="124" y="160"/>
                  <a:pt x="160" y="124"/>
                  <a:pt x="160" y="80"/>
                </a:cubicBezTo>
                <a:cubicBezTo>
                  <a:pt x="160" y="36"/>
                  <a:pt x="124" y="0"/>
                  <a:pt x="80" y="0"/>
                </a:cubicBezTo>
                <a:cubicBezTo>
                  <a:pt x="36" y="0"/>
                  <a:pt x="0" y="36"/>
                  <a:pt x="0" y="80"/>
                </a:cubicBezTo>
                <a:cubicBezTo>
                  <a:pt x="0" y="124"/>
                  <a:pt x="36" y="160"/>
                  <a:pt x="80" y="160"/>
                </a:cubicBezTo>
                <a:close/>
                <a:moveTo>
                  <a:pt x="80" y="6"/>
                </a:moveTo>
                <a:cubicBezTo>
                  <a:pt x="121" y="6"/>
                  <a:pt x="154" y="39"/>
                  <a:pt x="154" y="80"/>
                </a:cubicBezTo>
                <a:cubicBezTo>
                  <a:pt x="154" y="121"/>
                  <a:pt x="121" y="154"/>
                  <a:pt x="80" y="154"/>
                </a:cubicBezTo>
                <a:cubicBezTo>
                  <a:pt x="39" y="154"/>
                  <a:pt x="6" y="121"/>
                  <a:pt x="6" y="80"/>
                </a:cubicBezTo>
                <a:cubicBezTo>
                  <a:pt x="6" y="39"/>
                  <a:pt x="39" y="6"/>
                  <a:pt x="80" y="6"/>
                </a:cubicBezTo>
                <a:close/>
                <a:moveTo>
                  <a:pt x="69" y="107"/>
                </a:moveTo>
                <a:cubicBezTo>
                  <a:pt x="69" y="107"/>
                  <a:pt x="70" y="108"/>
                  <a:pt x="71" y="108"/>
                </a:cubicBezTo>
                <a:cubicBezTo>
                  <a:pt x="72" y="108"/>
                  <a:pt x="73" y="107"/>
                  <a:pt x="73" y="107"/>
                </a:cubicBezTo>
                <a:cubicBezTo>
                  <a:pt x="97" y="82"/>
                  <a:pt x="97" y="82"/>
                  <a:pt x="97" y="82"/>
                </a:cubicBezTo>
                <a:cubicBezTo>
                  <a:pt x="98" y="82"/>
                  <a:pt x="98" y="81"/>
                  <a:pt x="98" y="80"/>
                </a:cubicBezTo>
                <a:cubicBezTo>
                  <a:pt x="98" y="79"/>
                  <a:pt x="98" y="78"/>
                  <a:pt x="97" y="78"/>
                </a:cubicBezTo>
                <a:cubicBezTo>
                  <a:pt x="73" y="53"/>
                  <a:pt x="73" y="53"/>
                  <a:pt x="73" y="53"/>
                </a:cubicBezTo>
                <a:cubicBezTo>
                  <a:pt x="72" y="52"/>
                  <a:pt x="70" y="52"/>
                  <a:pt x="69" y="53"/>
                </a:cubicBezTo>
                <a:cubicBezTo>
                  <a:pt x="67" y="55"/>
                  <a:pt x="67" y="57"/>
                  <a:pt x="69" y="58"/>
                </a:cubicBezTo>
                <a:cubicBezTo>
                  <a:pt x="91" y="80"/>
                  <a:pt x="91" y="80"/>
                  <a:pt x="91" y="80"/>
                </a:cubicBezTo>
                <a:cubicBezTo>
                  <a:pt x="69" y="102"/>
                  <a:pt x="69" y="102"/>
                  <a:pt x="69" y="102"/>
                </a:cubicBezTo>
                <a:cubicBezTo>
                  <a:pt x="67" y="103"/>
                  <a:pt x="67" y="105"/>
                  <a:pt x="69" y="107"/>
                </a:cubicBezTo>
                <a:close/>
              </a:path>
            </a:pathLst>
          </a:custGeom>
          <a:solidFill>
            <a:srgbClr val="2C2F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" name="Freeform 34">
            <a:extLst>
              <a:ext uri="{FF2B5EF4-FFF2-40B4-BE49-F238E27FC236}">
                <a16:creationId xmlns:a16="http://schemas.microsoft.com/office/drawing/2014/main" xmlns="" id="{87ECCD0C-AFA8-4011-AFED-0C07A547EE2F}"/>
              </a:ext>
            </a:extLst>
          </p:cNvPr>
          <p:cNvSpPr>
            <a:spLocks noEditPoints="1"/>
          </p:cNvSpPr>
          <p:nvPr/>
        </p:nvSpPr>
        <p:spPr bwMode="auto">
          <a:xfrm>
            <a:off x="4873625" y="1907382"/>
            <a:ext cx="508000" cy="554038"/>
          </a:xfrm>
          <a:custGeom>
            <a:avLst/>
            <a:gdLst>
              <a:gd name="T0" fmla="*/ 92 w 148"/>
              <a:gd name="T1" fmla="*/ 0 h 160"/>
              <a:gd name="T2" fmla="*/ 3 w 148"/>
              <a:gd name="T3" fmla="*/ 160 h 160"/>
              <a:gd name="T4" fmla="*/ 148 w 148"/>
              <a:gd name="T5" fmla="*/ 43 h 160"/>
              <a:gd name="T6" fmla="*/ 6 w 148"/>
              <a:gd name="T7" fmla="*/ 154 h 160"/>
              <a:gd name="T8" fmla="*/ 142 w 148"/>
              <a:gd name="T9" fmla="*/ 154 h 160"/>
              <a:gd name="T10" fmla="*/ 142 w 148"/>
              <a:gd name="T11" fmla="*/ 154 h 160"/>
              <a:gd name="T12" fmla="*/ 129 w 148"/>
              <a:gd name="T13" fmla="*/ 56 h 160"/>
              <a:gd name="T14" fmla="*/ 108 w 148"/>
              <a:gd name="T15" fmla="*/ 79 h 160"/>
              <a:gd name="T16" fmla="*/ 108 w 148"/>
              <a:gd name="T17" fmla="*/ 72 h 160"/>
              <a:gd name="T18" fmla="*/ 129 w 148"/>
              <a:gd name="T19" fmla="*/ 95 h 160"/>
              <a:gd name="T20" fmla="*/ 105 w 148"/>
              <a:gd name="T21" fmla="*/ 92 h 160"/>
              <a:gd name="T22" fmla="*/ 133 w 148"/>
              <a:gd name="T23" fmla="*/ 108 h 160"/>
              <a:gd name="T24" fmla="*/ 108 w 148"/>
              <a:gd name="T25" fmla="*/ 111 h 160"/>
              <a:gd name="T26" fmla="*/ 129 w 148"/>
              <a:gd name="T27" fmla="*/ 121 h 160"/>
              <a:gd name="T28" fmla="*/ 108 w 148"/>
              <a:gd name="T29" fmla="*/ 144 h 160"/>
              <a:gd name="T30" fmla="*/ 108 w 148"/>
              <a:gd name="T31" fmla="*/ 137 h 160"/>
              <a:gd name="T32" fmla="*/ 25 w 148"/>
              <a:gd name="T33" fmla="*/ 28 h 160"/>
              <a:gd name="T34" fmla="*/ 18 w 148"/>
              <a:gd name="T35" fmla="*/ 28 h 160"/>
              <a:gd name="T36" fmla="*/ 42 w 148"/>
              <a:gd name="T37" fmla="*/ 21 h 160"/>
              <a:gd name="T38" fmla="*/ 39 w 148"/>
              <a:gd name="T39" fmla="*/ 32 h 160"/>
              <a:gd name="T40" fmla="*/ 57 w 148"/>
              <a:gd name="T41" fmla="*/ 18 h 160"/>
              <a:gd name="T42" fmla="*/ 74 w 148"/>
              <a:gd name="T43" fmla="*/ 32 h 160"/>
              <a:gd name="T44" fmla="*/ 71 w 148"/>
              <a:gd name="T45" fmla="*/ 21 h 160"/>
              <a:gd name="T46" fmla="*/ 25 w 148"/>
              <a:gd name="T47" fmla="*/ 51 h 160"/>
              <a:gd name="T48" fmla="*/ 18 w 148"/>
              <a:gd name="T49" fmla="*/ 51 h 160"/>
              <a:gd name="T50" fmla="*/ 42 w 148"/>
              <a:gd name="T51" fmla="*/ 43 h 160"/>
              <a:gd name="T52" fmla="*/ 39 w 148"/>
              <a:gd name="T53" fmla="*/ 54 h 160"/>
              <a:gd name="T54" fmla="*/ 57 w 148"/>
              <a:gd name="T55" fmla="*/ 40 h 160"/>
              <a:gd name="T56" fmla="*/ 74 w 148"/>
              <a:gd name="T57" fmla="*/ 54 h 160"/>
              <a:gd name="T58" fmla="*/ 71 w 148"/>
              <a:gd name="T59" fmla="*/ 43 h 160"/>
              <a:gd name="T60" fmla="*/ 25 w 148"/>
              <a:gd name="T61" fmla="*/ 73 h 160"/>
              <a:gd name="T62" fmla="*/ 18 w 148"/>
              <a:gd name="T63" fmla="*/ 73 h 160"/>
              <a:gd name="T64" fmla="*/ 42 w 148"/>
              <a:gd name="T65" fmla="*/ 66 h 160"/>
              <a:gd name="T66" fmla="*/ 39 w 148"/>
              <a:gd name="T67" fmla="*/ 76 h 160"/>
              <a:gd name="T68" fmla="*/ 57 w 148"/>
              <a:gd name="T69" fmla="*/ 62 h 160"/>
              <a:gd name="T70" fmla="*/ 74 w 148"/>
              <a:gd name="T71" fmla="*/ 76 h 160"/>
              <a:gd name="T72" fmla="*/ 71 w 148"/>
              <a:gd name="T73" fmla="*/ 66 h 160"/>
              <a:gd name="T74" fmla="*/ 25 w 148"/>
              <a:gd name="T75" fmla="*/ 95 h 160"/>
              <a:gd name="T76" fmla="*/ 18 w 148"/>
              <a:gd name="T77" fmla="*/ 95 h 160"/>
              <a:gd name="T78" fmla="*/ 42 w 148"/>
              <a:gd name="T79" fmla="*/ 88 h 160"/>
              <a:gd name="T80" fmla="*/ 39 w 148"/>
              <a:gd name="T81" fmla="*/ 98 h 160"/>
              <a:gd name="T82" fmla="*/ 57 w 148"/>
              <a:gd name="T83" fmla="*/ 84 h 160"/>
              <a:gd name="T84" fmla="*/ 74 w 148"/>
              <a:gd name="T85" fmla="*/ 98 h 160"/>
              <a:gd name="T86" fmla="*/ 71 w 148"/>
              <a:gd name="T87" fmla="*/ 88 h 160"/>
              <a:gd name="T88" fmla="*/ 25 w 148"/>
              <a:gd name="T89" fmla="*/ 117 h 160"/>
              <a:gd name="T90" fmla="*/ 18 w 148"/>
              <a:gd name="T91" fmla="*/ 117 h 160"/>
              <a:gd name="T92" fmla="*/ 42 w 148"/>
              <a:gd name="T93" fmla="*/ 110 h 160"/>
              <a:gd name="T94" fmla="*/ 39 w 148"/>
              <a:gd name="T95" fmla="*/ 120 h 160"/>
              <a:gd name="T96" fmla="*/ 57 w 148"/>
              <a:gd name="T97" fmla="*/ 107 h 160"/>
              <a:gd name="T98" fmla="*/ 74 w 148"/>
              <a:gd name="T99" fmla="*/ 120 h 160"/>
              <a:gd name="T100" fmla="*/ 71 w 148"/>
              <a:gd name="T101" fmla="*/ 110 h 160"/>
              <a:gd name="T102" fmla="*/ 25 w 148"/>
              <a:gd name="T103" fmla="*/ 139 h 160"/>
              <a:gd name="T104" fmla="*/ 18 w 148"/>
              <a:gd name="T105" fmla="*/ 139 h 160"/>
              <a:gd name="T106" fmla="*/ 42 w 148"/>
              <a:gd name="T107" fmla="*/ 132 h 160"/>
              <a:gd name="T108" fmla="*/ 39 w 148"/>
              <a:gd name="T109" fmla="*/ 142 h 160"/>
              <a:gd name="T110" fmla="*/ 57 w 148"/>
              <a:gd name="T111" fmla="*/ 129 h 160"/>
              <a:gd name="T112" fmla="*/ 74 w 148"/>
              <a:gd name="T113" fmla="*/ 142 h 160"/>
              <a:gd name="T114" fmla="*/ 71 w 148"/>
              <a:gd name="T115" fmla="*/ 132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48" h="160">
                <a:moveTo>
                  <a:pt x="145" y="40"/>
                </a:moveTo>
                <a:cubicBezTo>
                  <a:pt x="96" y="40"/>
                  <a:pt x="96" y="40"/>
                  <a:pt x="96" y="40"/>
                </a:cubicBezTo>
                <a:cubicBezTo>
                  <a:pt x="96" y="3"/>
                  <a:pt x="96" y="3"/>
                  <a:pt x="96" y="3"/>
                </a:cubicBezTo>
                <a:cubicBezTo>
                  <a:pt x="96" y="1"/>
                  <a:pt x="94" y="0"/>
                  <a:pt x="92" y="0"/>
                </a:cubicBezTo>
                <a:cubicBezTo>
                  <a:pt x="3" y="0"/>
                  <a:pt x="3" y="0"/>
                  <a:pt x="3" y="0"/>
                </a:cubicBezTo>
                <a:cubicBezTo>
                  <a:pt x="1" y="0"/>
                  <a:pt x="0" y="1"/>
                  <a:pt x="0" y="3"/>
                </a:cubicBezTo>
                <a:cubicBezTo>
                  <a:pt x="0" y="157"/>
                  <a:pt x="0" y="157"/>
                  <a:pt x="0" y="157"/>
                </a:cubicBezTo>
                <a:cubicBezTo>
                  <a:pt x="0" y="159"/>
                  <a:pt x="1" y="160"/>
                  <a:pt x="3" y="160"/>
                </a:cubicBezTo>
                <a:cubicBezTo>
                  <a:pt x="92" y="160"/>
                  <a:pt x="92" y="160"/>
                  <a:pt x="92" y="160"/>
                </a:cubicBezTo>
                <a:cubicBezTo>
                  <a:pt x="145" y="160"/>
                  <a:pt x="145" y="160"/>
                  <a:pt x="145" y="160"/>
                </a:cubicBezTo>
                <a:cubicBezTo>
                  <a:pt x="147" y="160"/>
                  <a:pt x="148" y="159"/>
                  <a:pt x="148" y="157"/>
                </a:cubicBezTo>
                <a:cubicBezTo>
                  <a:pt x="148" y="43"/>
                  <a:pt x="148" y="43"/>
                  <a:pt x="148" y="43"/>
                </a:cubicBezTo>
                <a:cubicBezTo>
                  <a:pt x="148" y="41"/>
                  <a:pt x="147" y="40"/>
                  <a:pt x="145" y="40"/>
                </a:cubicBezTo>
                <a:close/>
                <a:moveTo>
                  <a:pt x="89" y="43"/>
                </a:moveTo>
                <a:cubicBezTo>
                  <a:pt x="89" y="154"/>
                  <a:pt x="89" y="154"/>
                  <a:pt x="89" y="154"/>
                </a:cubicBezTo>
                <a:cubicBezTo>
                  <a:pt x="6" y="154"/>
                  <a:pt x="6" y="154"/>
                  <a:pt x="6" y="154"/>
                </a:cubicBezTo>
                <a:cubicBezTo>
                  <a:pt x="6" y="6"/>
                  <a:pt x="6" y="6"/>
                  <a:pt x="6" y="6"/>
                </a:cubicBezTo>
                <a:cubicBezTo>
                  <a:pt x="89" y="6"/>
                  <a:pt x="89" y="6"/>
                  <a:pt x="89" y="6"/>
                </a:cubicBezTo>
                <a:cubicBezTo>
                  <a:pt x="89" y="43"/>
                  <a:pt x="89" y="43"/>
                  <a:pt x="89" y="43"/>
                </a:cubicBezTo>
                <a:close/>
                <a:moveTo>
                  <a:pt x="142" y="154"/>
                </a:moveTo>
                <a:cubicBezTo>
                  <a:pt x="96" y="154"/>
                  <a:pt x="96" y="154"/>
                  <a:pt x="96" y="154"/>
                </a:cubicBezTo>
                <a:cubicBezTo>
                  <a:pt x="96" y="46"/>
                  <a:pt x="96" y="46"/>
                  <a:pt x="96" y="46"/>
                </a:cubicBezTo>
                <a:cubicBezTo>
                  <a:pt x="142" y="46"/>
                  <a:pt x="142" y="46"/>
                  <a:pt x="142" y="46"/>
                </a:cubicBezTo>
                <a:lnTo>
                  <a:pt x="142" y="154"/>
                </a:lnTo>
                <a:close/>
                <a:moveTo>
                  <a:pt x="108" y="62"/>
                </a:moveTo>
                <a:cubicBezTo>
                  <a:pt x="129" y="62"/>
                  <a:pt x="129" y="62"/>
                  <a:pt x="129" y="62"/>
                </a:cubicBezTo>
                <a:cubicBezTo>
                  <a:pt x="131" y="62"/>
                  <a:pt x="133" y="61"/>
                  <a:pt x="133" y="59"/>
                </a:cubicBezTo>
                <a:cubicBezTo>
                  <a:pt x="133" y="57"/>
                  <a:pt x="131" y="56"/>
                  <a:pt x="129" y="56"/>
                </a:cubicBezTo>
                <a:cubicBezTo>
                  <a:pt x="108" y="56"/>
                  <a:pt x="108" y="56"/>
                  <a:pt x="108" y="56"/>
                </a:cubicBezTo>
                <a:cubicBezTo>
                  <a:pt x="106" y="56"/>
                  <a:pt x="105" y="57"/>
                  <a:pt x="105" y="59"/>
                </a:cubicBezTo>
                <a:cubicBezTo>
                  <a:pt x="105" y="61"/>
                  <a:pt x="106" y="62"/>
                  <a:pt x="108" y="62"/>
                </a:cubicBezTo>
                <a:close/>
                <a:moveTo>
                  <a:pt x="108" y="79"/>
                </a:moveTo>
                <a:cubicBezTo>
                  <a:pt x="129" y="79"/>
                  <a:pt x="129" y="79"/>
                  <a:pt x="129" y="79"/>
                </a:cubicBezTo>
                <a:cubicBezTo>
                  <a:pt x="131" y="79"/>
                  <a:pt x="133" y="77"/>
                  <a:pt x="133" y="75"/>
                </a:cubicBezTo>
                <a:cubicBezTo>
                  <a:pt x="133" y="74"/>
                  <a:pt x="131" y="72"/>
                  <a:pt x="129" y="72"/>
                </a:cubicBezTo>
                <a:cubicBezTo>
                  <a:pt x="108" y="72"/>
                  <a:pt x="108" y="72"/>
                  <a:pt x="108" y="72"/>
                </a:cubicBezTo>
                <a:cubicBezTo>
                  <a:pt x="106" y="72"/>
                  <a:pt x="105" y="74"/>
                  <a:pt x="105" y="75"/>
                </a:cubicBezTo>
                <a:cubicBezTo>
                  <a:pt x="105" y="77"/>
                  <a:pt x="106" y="79"/>
                  <a:pt x="108" y="79"/>
                </a:cubicBezTo>
                <a:close/>
                <a:moveTo>
                  <a:pt x="108" y="95"/>
                </a:moveTo>
                <a:cubicBezTo>
                  <a:pt x="129" y="95"/>
                  <a:pt x="129" y="95"/>
                  <a:pt x="129" y="95"/>
                </a:cubicBezTo>
                <a:cubicBezTo>
                  <a:pt x="131" y="95"/>
                  <a:pt x="133" y="93"/>
                  <a:pt x="133" y="92"/>
                </a:cubicBezTo>
                <a:cubicBezTo>
                  <a:pt x="133" y="90"/>
                  <a:pt x="131" y="88"/>
                  <a:pt x="129" y="88"/>
                </a:cubicBezTo>
                <a:cubicBezTo>
                  <a:pt x="108" y="88"/>
                  <a:pt x="108" y="88"/>
                  <a:pt x="108" y="88"/>
                </a:cubicBezTo>
                <a:cubicBezTo>
                  <a:pt x="106" y="88"/>
                  <a:pt x="105" y="90"/>
                  <a:pt x="105" y="92"/>
                </a:cubicBezTo>
                <a:cubicBezTo>
                  <a:pt x="105" y="93"/>
                  <a:pt x="106" y="95"/>
                  <a:pt x="108" y="95"/>
                </a:cubicBezTo>
                <a:close/>
                <a:moveTo>
                  <a:pt x="108" y="111"/>
                </a:moveTo>
                <a:cubicBezTo>
                  <a:pt x="129" y="111"/>
                  <a:pt x="129" y="111"/>
                  <a:pt x="129" y="111"/>
                </a:cubicBezTo>
                <a:cubicBezTo>
                  <a:pt x="131" y="111"/>
                  <a:pt x="133" y="110"/>
                  <a:pt x="133" y="108"/>
                </a:cubicBezTo>
                <a:cubicBezTo>
                  <a:pt x="133" y="106"/>
                  <a:pt x="131" y="105"/>
                  <a:pt x="129" y="105"/>
                </a:cubicBezTo>
                <a:cubicBezTo>
                  <a:pt x="108" y="105"/>
                  <a:pt x="108" y="105"/>
                  <a:pt x="108" y="105"/>
                </a:cubicBezTo>
                <a:cubicBezTo>
                  <a:pt x="106" y="105"/>
                  <a:pt x="105" y="106"/>
                  <a:pt x="105" y="108"/>
                </a:cubicBezTo>
                <a:cubicBezTo>
                  <a:pt x="105" y="110"/>
                  <a:pt x="106" y="111"/>
                  <a:pt x="108" y="111"/>
                </a:cubicBezTo>
                <a:close/>
                <a:moveTo>
                  <a:pt x="108" y="127"/>
                </a:moveTo>
                <a:cubicBezTo>
                  <a:pt x="129" y="127"/>
                  <a:pt x="129" y="127"/>
                  <a:pt x="129" y="127"/>
                </a:cubicBezTo>
                <a:cubicBezTo>
                  <a:pt x="131" y="127"/>
                  <a:pt x="133" y="126"/>
                  <a:pt x="133" y="124"/>
                </a:cubicBezTo>
                <a:cubicBezTo>
                  <a:pt x="133" y="122"/>
                  <a:pt x="131" y="121"/>
                  <a:pt x="129" y="121"/>
                </a:cubicBezTo>
                <a:cubicBezTo>
                  <a:pt x="108" y="121"/>
                  <a:pt x="108" y="121"/>
                  <a:pt x="108" y="121"/>
                </a:cubicBezTo>
                <a:cubicBezTo>
                  <a:pt x="106" y="121"/>
                  <a:pt x="105" y="122"/>
                  <a:pt x="105" y="124"/>
                </a:cubicBezTo>
                <a:cubicBezTo>
                  <a:pt x="105" y="126"/>
                  <a:pt x="106" y="127"/>
                  <a:pt x="108" y="127"/>
                </a:cubicBezTo>
                <a:close/>
                <a:moveTo>
                  <a:pt x="108" y="144"/>
                </a:moveTo>
                <a:cubicBezTo>
                  <a:pt x="129" y="144"/>
                  <a:pt x="129" y="144"/>
                  <a:pt x="129" y="144"/>
                </a:cubicBezTo>
                <a:cubicBezTo>
                  <a:pt x="131" y="144"/>
                  <a:pt x="133" y="142"/>
                  <a:pt x="133" y="140"/>
                </a:cubicBezTo>
                <a:cubicBezTo>
                  <a:pt x="133" y="139"/>
                  <a:pt x="131" y="137"/>
                  <a:pt x="129" y="137"/>
                </a:cubicBezTo>
                <a:cubicBezTo>
                  <a:pt x="108" y="137"/>
                  <a:pt x="108" y="137"/>
                  <a:pt x="108" y="137"/>
                </a:cubicBezTo>
                <a:cubicBezTo>
                  <a:pt x="106" y="137"/>
                  <a:pt x="105" y="139"/>
                  <a:pt x="105" y="140"/>
                </a:cubicBezTo>
                <a:cubicBezTo>
                  <a:pt x="105" y="142"/>
                  <a:pt x="106" y="144"/>
                  <a:pt x="108" y="144"/>
                </a:cubicBezTo>
                <a:close/>
                <a:moveTo>
                  <a:pt x="21" y="32"/>
                </a:moveTo>
                <a:cubicBezTo>
                  <a:pt x="23" y="32"/>
                  <a:pt x="25" y="30"/>
                  <a:pt x="25" y="28"/>
                </a:cubicBezTo>
                <a:cubicBezTo>
                  <a:pt x="25" y="21"/>
                  <a:pt x="25" y="21"/>
                  <a:pt x="25" y="21"/>
                </a:cubicBezTo>
                <a:cubicBezTo>
                  <a:pt x="25" y="20"/>
                  <a:pt x="23" y="18"/>
                  <a:pt x="21" y="18"/>
                </a:cubicBezTo>
                <a:cubicBezTo>
                  <a:pt x="20" y="18"/>
                  <a:pt x="18" y="20"/>
                  <a:pt x="18" y="21"/>
                </a:cubicBezTo>
                <a:cubicBezTo>
                  <a:pt x="18" y="28"/>
                  <a:pt x="18" y="28"/>
                  <a:pt x="18" y="28"/>
                </a:cubicBezTo>
                <a:cubicBezTo>
                  <a:pt x="18" y="30"/>
                  <a:pt x="20" y="32"/>
                  <a:pt x="21" y="32"/>
                </a:cubicBezTo>
                <a:close/>
                <a:moveTo>
                  <a:pt x="39" y="32"/>
                </a:moveTo>
                <a:cubicBezTo>
                  <a:pt x="41" y="32"/>
                  <a:pt x="42" y="30"/>
                  <a:pt x="42" y="28"/>
                </a:cubicBezTo>
                <a:cubicBezTo>
                  <a:pt x="42" y="21"/>
                  <a:pt x="42" y="21"/>
                  <a:pt x="42" y="21"/>
                </a:cubicBezTo>
                <a:cubicBezTo>
                  <a:pt x="42" y="20"/>
                  <a:pt x="41" y="18"/>
                  <a:pt x="39" y="18"/>
                </a:cubicBezTo>
                <a:cubicBezTo>
                  <a:pt x="37" y="18"/>
                  <a:pt x="36" y="20"/>
                  <a:pt x="36" y="21"/>
                </a:cubicBezTo>
                <a:cubicBezTo>
                  <a:pt x="36" y="28"/>
                  <a:pt x="36" y="28"/>
                  <a:pt x="36" y="28"/>
                </a:cubicBezTo>
                <a:cubicBezTo>
                  <a:pt x="36" y="30"/>
                  <a:pt x="37" y="32"/>
                  <a:pt x="39" y="32"/>
                </a:cubicBezTo>
                <a:close/>
                <a:moveTo>
                  <a:pt x="57" y="32"/>
                </a:moveTo>
                <a:cubicBezTo>
                  <a:pt x="58" y="32"/>
                  <a:pt x="60" y="30"/>
                  <a:pt x="60" y="28"/>
                </a:cubicBezTo>
                <a:cubicBezTo>
                  <a:pt x="60" y="21"/>
                  <a:pt x="60" y="21"/>
                  <a:pt x="60" y="21"/>
                </a:cubicBezTo>
                <a:cubicBezTo>
                  <a:pt x="60" y="20"/>
                  <a:pt x="58" y="18"/>
                  <a:pt x="57" y="18"/>
                </a:cubicBezTo>
                <a:cubicBezTo>
                  <a:pt x="55" y="18"/>
                  <a:pt x="53" y="20"/>
                  <a:pt x="53" y="21"/>
                </a:cubicBezTo>
                <a:cubicBezTo>
                  <a:pt x="53" y="28"/>
                  <a:pt x="53" y="28"/>
                  <a:pt x="53" y="28"/>
                </a:cubicBezTo>
                <a:cubicBezTo>
                  <a:pt x="53" y="30"/>
                  <a:pt x="55" y="32"/>
                  <a:pt x="57" y="32"/>
                </a:cubicBezTo>
                <a:close/>
                <a:moveTo>
                  <a:pt x="74" y="32"/>
                </a:moveTo>
                <a:cubicBezTo>
                  <a:pt x="76" y="32"/>
                  <a:pt x="77" y="30"/>
                  <a:pt x="77" y="28"/>
                </a:cubicBezTo>
                <a:cubicBezTo>
                  <a:pt x="77" y="21"/>
                  <a:pt x="77" y="21"/>
                  <a:pt x="77" y="21"/>
                </a:cubicBezTo>
                <a:cubicBezTo>
                  <a:pt x="77" y="20"/>
                  <a:pt x="76" y="18"/>
                  <a:pt x="74" y="18"/>
                </a:cubicBezTo>
                <a:cubicBezTo>
                  <a:pt x="72" y="18"/>
                  <a:pt x="71" y="20"/>
                  <a:pt x="71" y="21"/>
                </a:cubicBezTo>
                <a:cubicBezTo>
                  <a:pt x="71" y="28"/>
                  <a:pt x="71" y="28"/>
                  <a:pt x="71" y="28"/>
                </a:cubicBezTo>
                <a:cubicBezTo>
                  <a:pt x="71" y="30"/>
                  <a:pt x="72" y="32"/>
                  <a:pt x="74" y="32"/>
                </a:cubicBezTo>
                <a:close/>
                <a:moveTo>
                  <a:pt x="21" y="54"/>
                </a:moveTo>
                <a:cubicBezTo>
                  <a:pt x="23" y="54"/>
                  <a:pt x="25" y="52"/>
                  <a:pt x="25" y="51"/>
                </a:cubicBezTo>
                <a:cubicBezTo>
                  <a:pt x="25" y="43"/>
                  <a:pt x="25" y="43"/>
                  <a:pt x="25" y="43"/>
                </a:cubicBezTo>
                <a:cubicBezTo>
                  <a:pt x="25" y="42"/>
                  <a:pt x="23" y="40"/>
                  <a:pt x="21" y="40"/>
                </a:cubicBezTo>
                <a:cubicBezTo>
                  <a:pt x="20" y="40"/>
                  <a:pt x="18" y="42"/>
                  <a:pt x="18" y="43"/>
                </a:cubicBezTo>
                <a:cubicBezTo>
                  <a:pt x="18" y="51"/>
                  <a:pt x="18" y="51"/>
                  <a:pt x="18" y="51"/>
                </a:cubicBezTo>
                <a:cubicBezTo>
                  <a:pt x="18" y="52"/>
                  <a:pt x="20" y="54"/>
                  <a:pt x="21" y="54"/>
                </a:cubicBezTo>
                <a:close/>
                <a:moveTo>
                  <a:pt x="39" y="54"/>
                </a:moveTo>
                <a:cubicBezTo>
                  <a:pt x="41" y="54"/>
                  <a:pt x="42" y="52"/>
                  <a:pt x="42" y="51"/>
                </a:cubicBezTo>
                <a:cubicBezTo>
                  <a:pt x="42" y="43"/>
                  <a:pt x="42" y="43"/>
                  <a:pt x="42" y="43"/>
                </a:cubicBezTo>
                <a:cubicBezTo>
                  <a:pt x="42" y="42"/>
                  <a:pt x="41" y="40"/>
                  <a:pt x="39" y="40"/>
                </a:cubicBezTo>
                <a:cubicBezTo>
                  <a:pt x="37" y="40"/>
                  <a:pt x="36" y="42"/>
                  <a:pt x="36" y="43"/>
                </a:cubicBezTo>
                <a:cubicBezTo>
                  <a:pt x="36" y="51"/>
                  <a:pt x="36" y="51"/>
                  <a:pt x="36" y="51"/>
                </a:cubicBezTo>
                <a:cubicBezTo>
                  <a:pt x="36" y="52"/>
                  <a:pt x="37" y="54"/>
                  <a:pt x="39" y="54"/>
                </a:cubicBezTo>
                <a:close/>
                <a:moveTo>
                  <a:pt x="57" y="54"/>
                </a:moveTo>
                <a:cubicBezTo>
                  <a:pt x="58" y="54"/>
                  <a:pt x="60" y="52"/>
                  <a:pt x="60" y="51"/>
                </a:cubicBezTo>
                <a:cubicBezTo>
                  <a:pt x="60" y="43"/>
                  <a:pt x="60" y="43"/>
                  <a:pt x="60" y="43"/>
                </a:cubicBezTo>
                <a:cubicBezTo>
                  <a:pt x="60" y="42"/>
                  <a:pt x="58" y="40"/>
                  <a:pt x="57" y="40"/>
                </a:cubicBezTo>
                <a:cubicBezTo>
                  <a:pt x="55" y="40"/>
                  <a:pt x="53" y="42"/>
                  <a:pt x="53" y="43"/>
                </a:cubicBezTo>
                <a:cubicBezTo>
                  <a:pt x="53" y="51"/>
                  <a:pt x="53" y="51"/>
                  <a:pt x="53" y="51"/>
                </a:cubicBezTo>
                <a:cubicBezTo>
                  <a:pt x="53" y="52"/>
                  <a:pt x="55" y="54"/>
                  <a:pt x="57" y="54"/>
                </a:cubicBezTo>
                <a:close/>
                <a:moveTo>
                  <a:pt x="74" y="54"/>
                </a:moveTo>
                <a:cubicBezTo>
                  <a:pt x="76" y="54"/>
                  <a:pt x="77" y="52"/>
                  <a:pt x="77" y="51"/>
                </a:cubicBezTo>
                <a:cubicBezTo>
                  <a:pt x="77" y="43"/>
                  <a:pt x="77" y="43"/>
                  <a:pt x="77" y="43"/>
                </a:cubicBezTo>
                <a:cubicBezTo>
                  <a:pt x="77" y="42"/>
                  <a:pt x="76" y="40"/>
                  <a:pt x="74" y="40"/>
                </a:cubicBezTo>
                <a:cubicBezTo>
                  <a:pt x="72" y="40"/>
                  <a:pt x="71" y="42"/>
                  <a:pt x="71" y="43"/>
                </a:cubicBezTo>
                <a:cubicBezTo>
                  <a:pt x="71" y="51"/>
                  <a:pt x="71" y="51"/>
                  <a:pt x="71" y="51"/>
                </a:cubicBezTo>
                <a:cubicBezTo>
                  <a:pt x="71" y="52"/>
                  <a:pt x="72" y="54"/>
                  <a:pt x="74" y="54"/>
                </a:cubicBezTo>
                <a:close/>
                <a:moveTo>
                  <a:pt x="21" y="76"/>
                </a:moveTo>
                <a:cubicBezTo>
                  <a:pt x="23" y="76"/>
                  <a:pt x="25" y="75"/>
                  <a:pt x="25" y="73"/>
                </a:cubicBezTo>
                <a:cubicBezTo>
                  <a:pt x="25" y="66"/>
                  <a:pt x="25" y="66"/>
                  <a:pt x="25" y="66"/>
                </a:cubicBezTo>
                <a:cubicBezTo>
                  <a:pt x="25" y="64"/>
                  <a:pt x="23" y="62"/>
                  <a:pt x="21" y="62"/>
                </a:cubicBezTo>
                <a:cubicBezTo>
                  <a:pt x="20" y="62"/>
                  <a:pt x="18" y="64"/>
                  <a:pt x="18" y="66"/>
                </a:cubicBezTo>
                <a:cubicBezTo>
                  <a:pt x="18" y="73"/>
                  <a:pt x="18" y="73"/>
                  <a:pt x="18" y="73"/>
                </a:cubicBezTo>
                <a:cubicBezTo>
                  <a:pt x="18" y="75"/>
                  <a:pt x="20" y="76"/>
                  <a:pt x="21" y="76"/>
                </a:cubicBezTo>
                <a:close/>
                <a:moveTo>
                  <a:pt x="39" y="76"/>
                </a:moveTo>
                <a:cubicBezTo>
                  <a:pt x="41" y="76"/>
                  <a:pt x="42" y="75"/>
                  <a:pt x="42" y="73"/>
                </a:cubicBezTo>
                <a:cubicBezTo>
                  <a:pt x="42" y="66"/>
                  <a:pt x="42" y="66"/>
                  <a:pt x="42" y="66"/>
                </a:cubicBezTo>
                <a:cubicBezTo>
                  <a:pt x="42" y="64"/>
                  <a:pt x="41" y="62"/>
                  <a:pt x="39" y="62"/>
                </a:cubicBezTo>
                <a:cubicBezTo>
                  <a:pt x="37" y="62"/>
                  <a:pt x="36" y="64"/>
                  <a:pt x="36" y="66"/>
                </a:cubicBezTo>
                <a:cubicBezTo>
                  <a:pt x="36" y="73"/>
                  <a:pt x="36" y="73"/>
                  <a:pt x="36" y="73"/>
                </a:cubicBezTo>
                <a:cubicBezTo>
                  <a:pt x="36" y="75"/>
                  <a:pt x="37" y="76"/>
                  <a:pt x="39" y="76"/>
                </a:cubicBezTo>
                <a:close/>
                <a:moveTo>
                  <a:pt x="57" y="76"/>
                </a:moveTo>
                <a:cubicBezTo>
                  <a:pt x="58" y="76"/>
                  <a:pt x="60" y="75"/>
                  <a:pt x="60" y="73"/>
                </a:cubicBezTo>
                <a:cubicBezTo>
                  <a:pt x="60" y="66"/>
                  <a:pt x="60" y="66"/>
                  <a:pt x="60" y="66"/>
                </a:cubicBezTo>
                <a:cubicBezTo>
                  <a:pt x="60" y="64"/>
                  <a:pt x="58" y="62"/>
                  <a:pt x="57" y="62"/>
                </a:cubicBezTo>
                <a:cubicBezTo>
                  <a:pt x="55" y="62"/>
                  <a:pt x="53" y="64"/>
                  <a:pt x="53" y="66"/>
                </a:cubicBezTo>
                <a:cubicBezTo>
                  <a:pt x="53" y="73"/>
                  <a:pt x="53" y="73"/>
                  <a:pt x="53" y="73"/>
                </a:cubicBezTo>
                <a:cubicBezTo>
                  <a:pt x="53" y="75"/>
                  <a:pt x="55" y="76"/>
                  <a:pt x="57" y="76"/>
                </a:cubicBezTo>
                <a:close/>
                <a:moveTo>
                  <a:pt x="74" y="76"/>
                </a:moveTo>
                <a:cubicBezTo>
                  <a:pt x="76" y="76"/>
                  <a:pt x="77" y="75"/>
                  <a:pt x="77" y="73"/>
                </a:cubicBezTo>
                <a:cubicBezTo>
                  <a:pt x="77" y="66"/>
                  <a:pt x="77" y="66"/>
                  <a:pt x="77" y="66"/>
                </a:cubicBezTo>
                <a:cubicBezTo>
                  <a:pt x="77" y="64"/>
                  <a:pt x="76" y="62"/>
                  <a:pt x="74" y="62"/>
                </a:cubicBezTo>
                <a:cubicBezTo>
                  <a:pt x="72" y="62"/>
                  <a:pt x="71" y="64"/>
                  <a:pt x="71" y="66"/>
                </a:cubicBezTo>
                <a:cubicBezTo>
                  <a:pt x="71" y="73"/>
                  <a:pt x="71" y="73"/>
                  <a:pt x="71" y="73"/>
                </a:cubicBezTo>
                <a:cubicBezTo>
                  <a:pt x="71" y="75"/>
                  <a:pt x="72" y="76"/>
                  <a:pt x="74" y="76"/>
                </a:cubicBezTo>
                <a:close/>
                <a:moveTo>
                  <a:pt x="21" y="98"/>
                </a:moveTo>
                <a:cubicBezTo>
                  <a:pt x="23" y="98"/>
                  <a:pt x="25" y="97"/>
                  <a:pt x="25" y="95"/>
                </a:cubicBezTo>
                <a:cubicBezTo>
                  <a:pt x="25" y="88"/>
                  <a:pt x="25" y="88"/>
                  <a:pt x="25" y="88"/>
                </a:cubicBezTo>
                <a:cubicBezTo>
                  <a:pt x="25" y="86"/>
                  <a:pt x="23" y="84"/>
                  <a:pt x="21" y="84"/>
                </a:cubicBezTo>
                <a:cubicBezTo>
                  <a:pt x="20" y="84"/>
                  <a:pt x="18" y="86"/>
                  <a:pt x="18" y="88"/>
                </a:cubicBezTo>
                <a:cubicBezTo>
                  <a:pt x="18" y="95"/>
                  <a:pt x="18" y="95"/>
                  <a:pt x="18" y="95"/>
                </a:cubicBezTo>
                <a:cubicBezTo>
                  <a:pt x="18" y="97"/>
                  <a:pt x="20" y="98"/>
                  <a:pt x="21" y="98"/>
                </a:cubicBezTo>
                <a:close/>
                <a:moveTo>
                  <a:pt x="39" y="98"/>
                </a:moveTo>
                <a:cubicBezTo>
                  <a:pt x="41" y="98"/>
                  <a:pt x="42" y="97"/>
                  <a:pt x="42" y="95"/>
                </a:cubicBezTo>
                <a:cubicBezTo>
                  <a:pt x="42" y="88"/>
                  <a:pt x="42" y="88"/>
                  <a:pt x="42" y="88"/>
                </a:cubicBezTo>
                <a:cubicBezTo>
                  <a:pt x="42" y="86"/>
                  <a:pt x="41" y="84"/>
                  <a:pt x="39" y="84"/>
                </a:cubicBezTo>
                <a:cubicBezTo>
                  <a:pt x="37" y="84"/>
                  <a:pt x="36" y="86"/>
                  <a:pt x="36" y="88"/>
                </a:cubicBezTo>
                <a:cubicBezTo>
                  <a:pt x="36" y="95"/>
                  <a:pt x="36" y="95"/>
                  <a:pt x="36" y="95"/>
                </a:cubicBezTo>
                <a:cubicBezTo>
                  <a:pt x="36" y="97"/>
                  <a:pt x="37" y="98"/>
                  <a:pt x="39" y="98"/>
                </a:cubicBezTo>
                <a:close/>
                <a:moveTo>
                  <a:pt x="57" y="98"/>
                </a:moveTo>
                <a:cubicBezTo>
                  <a:pt x="58" y="98"/>
                  <a:pt x="60" y="97"/>
                  <a:pt x="60" y="95"/>
                </a:cubicBezTo>
                <a:cubicBezTo>
                  <a:pt x="60" y="88"/>
                  <a:pt x="60" y="88"/>
                  <a:pt x="60" y="88"/>
                </a:cubicBezTo>
                <a:cubicBezTo>
                  <a:pt x="60" y="86"/>
                  <a:pt x="58" y="84"/>
                  <a:pt x="57" y="84"/>
                </a:cubicBezTo>
                <a:cubicBezTo>
                  <a:pt x="55" y="84"/>
                  <a:pt x="53" y="86"/>
                  <a:pt x="53" y="88"/>
                </a:cubicBezTo>
                <a:cubicBezTo>
                  <a:pt x="53" y="95"/>
                  <a:pt x="53" y="95"/>
                  <a:pt x="53" y="95"/>
                </a:cubicBezTo>
                <a:cubicBezTo>
                  <a:pt x="53" y="97"/>
                  <a:pt x="55" y="98"/>
                  <a:pt x="57" y="98"/>
                </a:cubicBezTo>
                <a:close/>
                <a:moveTo>
                  <a:pt x="74" y="98"/>
                </a:moveTo>
                <a:cubicBezTo>
                  <a:pt x="76" y="98"/>
                  <a:pt x="77" y="97"/>
                  <a:pt x="77" y="95"/>
                </a:cubicBezTo>
                <a:cubicBezTo>
                  <a:pt x="77" y="88"/>
                  <a:pt x="77" y="88"/>
                  <a:pt x="77" y="88"/>
                </a:cubicBezTo>
                <a:cubicBezTo>
                  <a:pt x="77" y="86"/>
                  <a:pt x="76" y="84"/>
                  <a:pt x="74" y="84"/>
                </a:cubicBezTo>
                <a:cubicBezTo>
                  <a:pt x="72" y="84"/>
                  <a:pt x="71" y="86"/>
                  <a:pt x="71" y="88"/>
                </a:cubicBezTo>
                <a:cubicBezTo>
                  <a:pt x="71" y="95"/>
                  <a:pt x="71" y="95"/>
                  <a:pt x="71" y="95"/>
                </a:cubicBezTo>
                <a:cubicBezTo>
                  <a:pt x="71" y="97"/>
                  <a:pt x="72" y="98"/>
                  <a:pt x="74" y="98"/>
                </a:cubicBezTo>
                <a:close/>
                <a:moveTo>
                  <a:pt x="21" y="120"/>
                </a:moveTo>
                <a:cubicBezTo>
                  <a:pt x="23" y="120"/>
                  <a:pt x="25" y="119"/>
                  <a:pt x="25" y="117"/>
                </a:cubicBezTo>
                <a:cubicBezTo>
                  <a:pt x="25" y="110"/>
                  <a:pt x="25" y="110"/>
                  <a:pt x="25" y="110"/>
                </a:cubicBezTo>
                <a:cubicBezTo>
                  <a:pt x="25" y="108"/>
                  <a:pt x="23" y="107"/>
                  <a:pt x="21" y="107"/>
                </a:cubicBezTo>
                <a:cubicBezTo>
                  <a:pt x="20" y="107"/>
                  <a:pt x="18" y="108"/>
                  <a:pt x="18" y="110"/>
                </a:cubicBezTo>
                <a:cubicBezTo>
                  <a:pt x="18" y="117"/>
                  <a:pt x="18" y="117"/>
                  <a:pt x="18" y="117"/>
                </a:cubicBezTo>
                <a:cubicBezTo>
                  <a:pt x="18" y="119"/>
                  <a:pt x="20" y="120"/>
                  <a:pt x="21" y="120"/>
                </a:cubicBezTo>
                <a:close/>
                <a:moveTo>
                  <a:pt x="39" y="120"/>
                </a:moveTo>
                <a:cubicBezTo>
                  <a:pt x="41" y="120"/>
                  <a:pt x="42" y="119"/>
                  <a:pt x="42" y="117"/>
                </a:cubicBezTo>
                <a:cubicBezTo>
                  <a:pt x="42" y="110"/>
                  <a:pt x="42" y="110"/>
                  <a:pt x="42" y="110"/>
                </a:cubicBezTo>
                <a:cubicBezTo>
                  <a:pt x="42" y="108"/>
                  <a:pt x="41" y="107"/>
                  <a:pt x="39" y="107"/>
                </a:cubicBezTo>
                <a:cubicBezTo>
                  <a:pt x="37" y="107"/>
                  <a:pt x="36" y="108"/>
                  <a:pt x="36" y="110"/>
                </a:cubicBezTo>
                <a:cubicBezTo>
                  <a:pt x="36" y="117"/>
                  <a:pt x="36" y="117"/>
                  <a:pt x="36" y="117"/>
                </a:cubicBezTo>
                <a:cubicBezTo>
                  <a:pt x="36" y="119"/>
                  <a:pt x="37" y="120"/>
                  <a:pt x="39" y="120"/>
                </a:cubicBezTo>
                <a:close/>
                <a:moveTo>
                  <a:pt x="57" y="120"/>
                </a:moveTo>
                <a:cubicBezTo>
                  <a:pt x="58" y="120"/>
                  <a:pt x="60" y="119"/>
                  <a:pt x="60" y="117"/>
                </a:cubicBezTo>
                <a:cubicBezTo>
                  <a:pt x="60" y="110"/>
                  <a:pt x="60" y="110"/>
                  <a:pt x="60" y="110"/>
                </a:cubicBezTo>
                <a:cubicBezTo>
                  <a:pt x="60" y="108"/>
                  <a:pt x="58" y="107"/>
                  <a:pt x="57" y="107"/>
                </a:cubicBezTo>
                <a:cubicBezTo>
                  <a:pt x="55" y="107"/>
                  <a:pt x="53" y="108"/>
                  <a:pt x="53" y="110"/>
                </a:cubicBezTo>
                <a:cubicBezTo>
                  <a:pt x="53" y="117"/>
                  <a:pt x="53" y="117"/>
                  <a:pt x="53" y="117"/>
                </a:cubicBezTo>
                <a:cubicBezTo>
                  <a:pt x="53" y="119"/>
                  <a:pt x="55" y="120"/>
                  <a:pt x="57" y="120"/>
                </a:cubicBezTo>
                <a:close/>
                <a:moveTo>
                  <a:pt x="74" y="120"/>
                </a:moveTo>
                <a:cubicBezTo>
                  <a:pt x="76" y="120"/>
                  <a:pt x="77" y="119"/>
                  <a:pt x="77" y="117"/>
                </a:cubicBezTo>
                <a:cubicBezTo>
                  <a:pt x="77" y="110"/>
                  <a:pt x="77" y="110"/>
                  <a:pt x="77" y="110"/>
                </a:cubicBezTo>
                <a:cubicBezTo>
                  <a:pt x="77" y="108"/>
                  <a:pt x="76" y="107"/>
                  <a:pt x="74" y="107"/>
                </a:cubicBezTo>
                <a:cubicBezTo>
                  <a:pt x="72" y="107"/>
                  <a:pt x="71" y="108"/>
                  <a:pt x="71" y="110"/>
                </a:cubicBezTo>
                <a:cubicBezTo>
                  <a:pt x="71" y="117"/>
                  <a:pt x="71" y="117"/>
                  <a:pt x="71" y="117"/>
                </a:cubicBezTo>
                <a:cubicBezTo>
                  <a:pt x="71" y="119"/>
                  <a:pt x="72" y="120"/>
                  <a:pt x="74" y="120"/>
                </a:cubicBezTo>
                <a:close/>
                <a:moveTo>
                  <a:pt x="21" y="142"/>
                </a:moveTo>
                <a:cubicBezTo>
                  <a:pt x="23" y="142"/>
                  <a:pt x="25" y="141"/>
                  <a:pt x="25" y="139"/>
                </a:cubicBezTo>
                <a:cubicBezTo>
                  <a:pt x="25" y="132"/>
                  <a:pt x="25" y="132"/>
                  <a:pt x="25" y="132"/>
                </a:cubicBezTo>
                <a:cubicBezTo>
                  <a:pt x="25" y="130"/>
                  <a:pt x="23" y="129"/>
                  <a:pt x="21" y="129"/>
                </a:cubicBezTo>
                <a:cubicBezTo>
                  <a:pt x="20" y="129"/>
                  <a:pt x="18" y="130"/>
                  <a:pt x="18" y="132"/>
                </a:cubicBezTo>
                <a:cubicBezTo>
                  <a:pt x="18" y="139"/>
                  <a:pt x="18" y="139"/>
                  <a:pt x="18" y="139"/>
                </a:cubicBezTo>
                <a:cubicBezTo>
                  <a:pt x="18" y="141"/>
                  <a:pt x="20" y="142"/>
                  <a:pt x="21" y="142"/>
                </a:cubicBezTo>
                <a:close/>
                <a:moveTo>
                  <a:pt x="39" y="142"/>
                </a:moveTo>
                <a:cubicBezTo>
                  <a:pt x="41" y="142"/>
                  <a:pt x="42" y="141"/>
                  <a:pt x="42" y="139"/>
                </a:cubicBezTo>
                <a:cubicBezTo>
                  <a:pt x="42" y="132"/>
                  <a:pt x="42" y="132"/>
                  <a:pt x="42" y="132"/>
                </a:cubicBezTo>
                <a:cubicBezTo>
                  <a:pt x="42" y="130"/>
                  <a:pt x="41" y="129"/>
                  <a:pt x="39" y="129"/>
                </a:cubicBezTo>
                <a:cubicBezTo>
                  <a:pt x="37" y="129"/>
                  <a:pt x="36" y="130"/>
                  <a:pt x="36" y="132"/>
                </a:cubicBezTo>
                <a:cubicBezTo>
                  <a:pt x="36" y="139"/>
                  <a:pt x="36" y="139"/>
                  <a:pt x="36" y="139"/>
                </a:cubicBezTo>
                <a:cubicBezTo>
                  <a:pt x="36" y="141"/>
                  <a:pt x="37" y="142"/>
                  <a:pt x="39" y="142"/>
                </a:cubicBezTo>
                <a:close/>
                <a:moveTo>
                  <a:pt x="57" y="142"/>
                </a:moveTo>
                <a:cubicBezTo>
                  <a:pt x="58" y="142"/>
                  <a:pt x="60" y="141"/>
                  <a:pt x="60" y="139"/>
                </a:cubicBezTo>
                <a:cubicBezTo>
                  <a:pt x="60" y="132"/>
                  <a:pt x="60" y="132"/>
                  <a:pt x="60" y="132"/>
                </a:cubicBezTo>
                <a:cubicBezTo>
                  <a:pt x="60" y="130"/>
                  <a:pt x="58" y="129"/>
                  <a:pt x="57" y="129"/>
                </a:cubicBezTo>
                <a:cubicBezTo>
                  <a:pt x="55" y="129"/>
                  <a:pt x="53" y="130"/>
                  <a:pt x="53" y="132"/>
                </a:cubicBezTo>
                <a:cubicBezTo>
                  <a:pt x="53" y="139"/>
                  <a:pt x="53" y="139"/>
                  <a:pt x="53" y="139"/>
                </a:cubicBezTo>
                <a:cubicBezTo>
                  <a:pt x="53" y="141"/>
                  <a:pt x="55" y="142"/>
                  <a:pt x="57" y="142"/>
                </a:cubicBezTo>
                <a:close/>
                <a:moveTo>
                  <a:pt x="74" y="142"/>
                </a:moveTo>
                <a:cubicBezTo>
                  <a:pt x="76" y="142"/>
                  <a:pt x="77" y="141"/>
                  <a:pt x="77" y="139"/>
                </a:cubicBezTo>
                <a:cubicBezTo>
                  <a:pt x="77" y="132"/>
                  <a:pt x="77" y="132"/>
                  <a:pt x="77" y="132"/>
                </a:cubicBezTo>
                <a:cubicBezTo>
                  <a:pt x="77" y="130"/>
                  <a:pt x="76" y="129"/>
                  <a:pt x="74" y="129"/>
                </a:cubicBezTo>
                <a:cubicBezTo>
                  <a:pt x="72" y="129"/>
                  <a:pt x="71" y="130"/>
                  <a:pt x="71" y="132"/>
                </a:cubicBezTo>
                <a:cubicBezTo>
                  <a:pt x="71" y="139"/>
                  <a:pt x="71" y="139"/>
                  <a:pt x="71" y="139"/>
                </a:cubicBezTo>
                <a:cubicBezTo>
                  <a:pt x="71" y="141"/>
                  <a:pt x="72" y="142"/>
                  <a:pt x="74" y="142"/>
                </a:cubicBezTo>
                <a:close/>
              </a:path>
            </a:pathLst>
          </a:custGeom>
          <a:solidFill>
            <a:srgbClr val="2C2F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6" name="Freeform 35">
            <a:extLst>
              <a:ext uri="{FF2B5EF4-FFF2-40B4-BE49-F238E27FC236}">
                <a16:creationId xmlns:a16="http://schemas.microsoft.com/office/drawing/2014/main" xmlns="" id="{829B2A1A-8D4A-4093-9FFC-BD21E66844E7}"/>
              </a:ext>
            </a:extLst>
          </p:cNvPr>
          <p:cNvSpPr>
            <a:spLocks noEditPoints="1"/>
          </p:cNvSpPr>
          <p:nvPr/>
        </p:nvSpPr>
        <p:spPr bwMode="auto">
          <a:xfrm>
            <a:off x="4873625" y="2529682"/>
            <a:ext cx="525463" cy="554038"/>
          </a:xfrm>
          <a:custGeom>
            <a:avLst/>
            <a:gdLst>
              <a:gd name="T0" fmla="*/ 3 w 153"/>
              <a:gd name="T1" fmla="*/ 160 h 160"/>
              <a:gd name="T2" fmla="*/ 150 w 153"/>
              <a:gd name="T3" fmla="*/ 160 h 160"/>
              <a:gd name="T4" fmla="*/ 153 w 153"/>
              <a:gd name="T5" fmla="*/ 157 h 160"/>
              <a:gd name="T6" fmla="*/ 153 w 153"/>
              <a:gd name="T7" fmla="*/ 44 h 160"/>
              <a:gd name="T8" fmla="*/ 153 w 153"/>
              <a:gd name="T9" fmla="*/ 43 h 160"/>
              <a:gd name="T10" fmla="*/ 153 w 153"/>
              <a:gd name="T11" fmla="*/ 43 h 160"/>
              <a:gd name="T12" fmla="*/ 153 w 153"/>
              <a:gd name="T13" fmla="*/ 42 h 160"/>
              <a:gd name="T14" fmla="*/ 153 w 153"/>
              <a:gd name="T15" fmla="*/ 42 h 160"/>
              <a:gd name="T16" fmla="*/ 153 w 153"/>
              <a:gd name="T17" fmla="*/ 42 h 160"/>
              <a:gd name="T18" fmla="*/ 153 w 153"/>
              <a:gd name="T19" fmla="*/ 42 h 160"/>
              <a:gd name="T20" fmla="*/ 153 w 153"/>
              <a:gd name="T21" fmla="*/ 42 h 160"/>
              <a:gd name="T22" fmla="*/ 121 w 153"/>
              <a:gd name="T23" fmla="*/ 1 h 160"/>
              <a:gd name="T24" fmla="*/ 118 w 153"/>
              <a:gd name="T25" fmla="*/ 0 h 160"/>
              <a:gd name="T26" fmla="*/ 35 w 153"/>
              <a:gd name="T27" fmla="*/ 0 h 160"/>
              <a:gd name="T28" fmla="*/ 32 w 153"/>
              <a:gd name="T29" fmla="*/ 1 h 160"/>
              <a:gd name="T30" fmla="*/ 1 w 153"/>
              <a:gd name="T31" fmla="*/ 42 h 160"/>
              <a:gd name="T32" fmla="*/ 1 w 153"/>
              <a:gd name="T33" fmla="*/ 42 h 160"/>
              <a:gd name="T34" fmla="*/ 0 w 153"/>
              <a:gd name="T35" fmla="*/ 42 h 160"/>
              <a:gd name="T36" fmla="*/ 0 w 153"/>
              <a:gd name="T37" fmla="*/ 42 h 160"/>
              <a:gd name="T38" fmla="*/ 0 w 153"/>
              <a:gd name="T39" fmla="*/ 42 h 160"/>
              <a:gd name="T40" fmla="*/ 0 w 153"/>
              <a:gd name="T41" fmla="*/ 43 h 160"/>
              <a:gd name="T42" fmla="*/ 0 w 153"/>
              <a:gd name="T43" fmla="*/ 43 h 160"/>
              <a:gd name="T44" fmla="*/ 0 w 153"/>
              <a:gd name="T45" fmla="*/ 44 h 160"/>
              <a:gd name="T46" fmla="*/ 0 w 153"/>
              <a:gd name="T47" fmla="*/ 157 h 160"/>
              <a:gd name="T48" fmla="*/ 3 w 153"/>
              <a:gd name="T49" fmla="*/ 160 h 160"/>
              <a:gd name="T50" fmla="*/ 80 w 153"/>
              <a:gd name="T51" fmla="*/ 6 h 160"/>
              <a:gd name="T52" fmla="*/ 117 w 153"/>
              <a:gd name="T53" fmla="*/ 6 h 160"/>
              <a:gd name="T54" fmla="*/ 144 w 153"/>
              <a:gd name="T55" fmla="*/ 40 h 160"/>
              <a:gd name="T56" fmla="*/ 80 w 153"/>
              <a:gd name="T57" fmla="*/ 40 h 160"/>
              <a:gd name="T58" fmla="*/ 80 w 153"/>
              <a:gd name="T59" fmla="*/ 6 h 160"/>
              <a:gd name="T60" fmla="*/ 37 w 153"/>
              <a:gd name="T61" fmla="*/ 6 h 160"/>
              <a:gd name="T62" fmla="*/ 74 w 153"/>
              <a:gd name="T63" fmla="*/ 6 h 160"/>
              <a:gd name="T64" fmla="*/ 74 w 153"/>
              <a:gd name="T65" fmla="*/ 40 h 160"/>
              <a:gd name="T66" fmla="*/ 10 w 153"/>
              <a:gd name="T67" fmla="*/ 40 h 160"/>
              <a:gd name="T68" fmla="*/ 37 w 153"/>
              <a:gd name="T69" fmla="*/ 6 h 160"/>
              <a:gd name="T70" fmla="*/ 6 w 153"/>
              <a:gd name="T71" fmla="*/ 47 h 160"/>
              <a:gd name="T72" fmla="*/ 147 w 153"/>
              <a:gd name="T73" fmla="*/ 47 h 160"/>
              <a:gd name="T74" fmla="*/ 147 w 153"/>
              <a:gd name="T75" fmla="*/ 154 h 160"/>
              <a:gd name="T76" fmla="*/ 6 w 153"/>
              <a:gd name="T77" fmla="*/ 154 h 160"/>
              <a:gd name="T78" fmla="*/ 6 w 153"/>
              <a:gd name="T79" fmla="*/ 47 h 160"/>
              <a:gd name="T80" fmla="*/ 125 w 153"/>
              <a:gd name="T81" fmla="*/ 77 h 160"/>
              <a:gd name="T82" fmla="*/ 29 w 153"/>
              <a:gd name="T83" fmla="*/ 77 h 160"/>
              <a:gd name="T84" fmla="*/ 25 w 153"/>
              <a:gd name="T85" fmla="*/ 80 h 160"/>
              <a:gd name="T86" fmla="*/ 29 w 153"/>
              <a:gd name="T87" fmla="*/ 83 h 160"/>
              <a:gd name="T88" fmla="*/ 125 w 153"/>
              <a:gd name="T89" fmla="*/ 83 h 160"/>
              <a:gd name="T90" fmla="*/ 128 w 153"/>
              <a:gd name="T91" fmla="*/ 80 h 160"/>
              <a:gd name="T92" fmla="*/ 125 w 153"/>
              <a:gd name="T93" fmla="*/ 77 h 160"/>
              <a:gd name="T94" fmla="*/ 107 w 153"/>
              <a:gd name="T95" fmla="*/ 99 h 160"/>
              <a:gd name="T96" fmla="*/ 47 w 153"/>
              <a:gd name="T97" fmla="*/ 99 h 160"/>
              <a:gd name="T98" fmla="*/ 44 w 153"/>
              <a:gd name="T99" fmla="*/ 102 h 160"/>
              <a:gd name="T100" fmla="*/ 47 w 153"/>
              <a:gd name="T101" fmla="*/ 105 h 160"/>
              <a:gd name="T102" fmla="*/ 107 w 153"/>
              <a:gd name="T103" fmla="*/ 105 h 160"/>
              <a:gd name="T104" fmla="*/ 110 w 153"/>
              <a:gd name="T105" fmla="*/ 102 h 160"/>
              <a:gd name="T106" fmla="*/ 107 w 153"/>
              <a:gd name="T107" fmla="*/ 99 h 160"/>
              <a:gd name="T108" fmla="*/ 107 w 153"/>
              <a:gd name="T109" fmla="*/ 121 h 160"/>
              <a:gd name="T110" fmla="*/ 47 w 153"/>
              <a:gd name="T111" fmla="*/ 121 h 160"/>
              <a:gd name="T112" fmla="*/ 44 w 153"/>
              <a:gd name="T113" fmla="*/ 124 h 160"/>
              <a:gd name="T114" fmla="*/ 47 w 153"/>
              <a:gd name="T115" fmla="*/ 127 h 160"/>
              <a:gd name="T116" fmla="*/ 107 w 153"/>
              <a:gd name="T117" fmla="*/ 127 h 160"/>
              <a:gd name="T118" fmla="*/ 110 w 153"/>
              <a:gd name="T119" fmla="*/ 124 h 160"/>
              <a:gd name="T120" fmla="*/ 107 w 153"/>
              <a:gd name="T121" fmla="*/ 121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53" h="160">
                <a:moveTo>
                  <a:pt x="3" y="160"/>
                </a:moveTo>
                <a:cubicBezTo>
                  <a:pt x="150" y="160"/>
                  <a:pt x="150" y="160"/>
                  <a:pt x="150" y="160"/>
                </a:cubicBezTo>
                <a:cubicBezTo>
                  <a:pt x="152" y="160"/>
                  <a:pt x="153" y="159"/>
                  <a:pt x="153" y="157"/>
                </a:cubicBezTo>
                <a:cubicBezTo>
                  <a:pt x="153" y="44"/>
                  <a:pt x="153" y="44"/>
                  <a:pt x="153" y="44"/>
                </a:cubicBezTo>
                <a:cubicBezTo>
                  <a:pt x="153" y="43"/>
                  <a:pt x="153" y="43"/>
                  <a:pt x="153" y="43"/>
                </a:cubicBezTo>
                <a:cubicBezTo>
                  <a:pt x="153" y="43"/>
                  <a:pt x="153" y="43"/>
                  <a:pt x="153" y="43"/>
                </a:cubicBezTo>
                <a:cubicBezTo>
                  <a:pt x="153" y="43"/>
                  <a:pt x="153" y="42"/>
                  <a:pt x="153" y="42"/>
                </a:cubicBezTo>
                <a:cubicBezTo>
                  <a:pt x="153" y="42"/>
                  <a:pt x="153" y="42"/>
                  <a:pt x="153" y="42"/>
                </a:cubicBezTo>
                <a:cubicBezTo>
                  <a:pt x="153" y="42"/>
                  <a:pt x="153" y="42"/>
                  <a:pt x="153" y="42"/>
                </a:cubicBezTo>
                <a:cubicBezTo>
                  <a:pt x="153" y="42"/>
                  <a:pt x="153" y="42"/>
                  <a:pt x="153" y="42"/>
                </a:cubicBezTo>
                <a:cubicBezTo>
                  <a:pt x="153" y="42"/>
                  <a:pt x="153" y="42"/>
                  <a:pt x="153" y="42"/>
                </a:cubicBezTo>
                <a:cubicBezTo>
                  <a:pt x="121" y="1"/>
                  <a:pt x="121" y="1"/>
                  <a:pt x="121" y="1"/>
                </a:cubicBezTo>
                <a:cubicBezTo>
                  <a:pt x="120" y="0"/>
                  <a:pt x="119" y="0"/>
                  <a:pt x="118" y="0"/>
                </a:cubicBezTo>
                <a:cubicBezTo>
                  <a:pt x="35" y="0"/>
                  <a:pt x="35" y="0"/>
                  <a:pt x="35" y="0"/>
                </a:cubicBezTo>
                <a:cubicBezTo>
                  <a:pt x="34" y="0"/>
                  <a:pt x="33" y="0"/>
                  <a:pt x="32" y="1"/>
                </a:cubicBezTo>
                <a:cubicBezTo>
                  <a:pt x="1" y="42"/>
                  <a:pt x="1" y="42"/>
                  <a:pt x="1" y="42"/>
                </a:cubicBezTo>
                <a:cubicBezTo>
                  <a:pt x="1" y="42"/>
                  <a:pt x="1" y="42"/>
                  <a:pt x="1" y="42"/>
                </a:cubicBezTo>
                <a:cubicBezTo>
                  <a:pt x="1" y="42"/>
                  <a:pt x="1" y="42"/>
                  <a:pt x="0" y="42"/>
                </a:cubicBezTo>
                <a:cubicBezTo>
                  <a:pt x="0" y="42"/>
                  <a:pt x="0" y="42"/>
                  <a:pt x="0" y="42"/>
                </a:cubicBezTo>
                <a:cubicBezTo>
                  <a:pt x="0" y="42"/>
                  <a:pt x="0" y="42"/>
                  <a:pt x="0" y="42"/>
                </a:cubicBezTo>
                <a:cubicBezTo>
                  <a:pt x="0" y="42"/>
                  <a:pt x="0" y="43"/>
                  <a:pt x="0" y="43"/>
                </a:cubicBezTo>
                <a:cubicBezTo>
                  <a:pt x="0" y="43"/>
                  <a:pt x="0" y="43"/>
                  <a:pt x="0" y="43"/>
                </a:cubicBezTo>
                <a:cubicBezTo>
                  <a:pt x="0" y="43"/>
                  <a:pt x="0" y="43"/>
                  <a:pt x="0" y="44"/>
                </a:cubicBezTo>
                <a:cubicBezTo>
                  <a:pt x="0" y="157"/>
                  <a:pt x="0" y="157"/>
                  <a:pt x="0" y="157"/>
                </a:cubicBezTo>
                <a:cubicBezTo>
                  <a:pt x="0" y="159"/>
                  <a:pt x="1" y="160"/>
                  <a:pt x="3" y="160"/>
                </a:cubicBezTo>
                <a:close/>
                <a:moveTo>
                  <a:pt x="80" y="6"/>
                </a:moveTo>
                <a:cubicBezTo>
                  <a:pt x="117" y="6"/>
                  <a:pt x="117" y="6"/>
                  <a:pt x="117" y="6"/>
                </a:cubicBezTo>
                <a:cubicBezTo>
                  <a:pt x="144" y="40"/>
                  <a:pt x="144" y="40"/>
                  <a:pt x="144" y="40"/>
                </a:cubicBezTo>
                <a:cubicBezTo>
                  <a:pt x="80" y="40"/>
                  <a:pt x="80" y="40"/>
                  <a:pt x="80" y="40"/>
                </a:cubicBezTo>
                <a:lnTo>
                  <a:pt x="80" y="6"/>
                </a:lnTo>
                <a:close/>
                <a:moveTo>
                  <a:pt x="37" y="6"/>
                </a:moveTo>
                <a:cubicBezTo>
                  <a:pt x="74" y="6"/>
                  <a:pt x="74" y="6"/>
                  <a:pt x="74" y="6"/>
                </a:cubicBezTo>
                <a:cubicBezTo>
                  <a:pt x="74" y="40"/>
                  <a:pt x="74" y="40"/>
                  <a:pt x="74" y="40"/>
                </a:cubicBezTo>
                <a:cubicBezTo>
                  <a:pt x="10" y="40"/>
                  <a:pt x="10" y="40"/>
                  <a:pt x="10" y="40"/>
                </a:cubicBezTo>
                <a:lnTo>
                  <a:pt x="37" y="6"/>
                </a:lnTo>
                <a:close/>
                <a:moveTo>
                  <a:pt x="6" y="47"/>
                </a:moveTo>
                <a:cubicBezTo>
                  <a:pt x="147" y="47"/>
                  <a:pt x="147" y="47"/>
                  <a:pt x="147" y="47"/>
                </a:cubicBezTo>
                <a:cubicBezTo>
                  <a:pt x="147" y="154"/>
                  <a:pt x="147" y="154"/>
                  <a:pt x="147" y="154"/>
                </a:cubicBezTo>
                <a:cubicBezTo>
                  <a:pt x="6" y="154"/>
                  <a:pt x="6" y="154"/>
                  <a:pt x="6" y="154"/>
                </a:cubicBezTo>
                <a:lnTo>
                  <a:pt x="6" y="47"/>
                </a:lnTo>
                <a:close/>
                <a:moveTo>
                  <a:pt x="125" y="77"/>
                </a:moveTo>
                <a:cubicBezTo>
                  <a:pt x="29" y="77"/>
                  <a:pt x="29" y="77"/>
                  <a:pt x="29" y="77"/>
                </a:cubicBezTo>
                <a:cubicBezTo>
                  <a:pt x="27" y="77"/>
                  <a:pt x="25" y="78"/>
                  <a:pt x="25" y="80"/>
                </a:cubicBezTo>
                <a:cubicBezTo>
                  <a:pt x="25" y="82"/>
                  <a:pt x="27" y="83"/>
                  <a:pt x="29" y="83"/>
                </a:cubicBezTo>
                <a:cubicBezTo>
                  <a:pt x="125" y="83"/>
                  <a:pt x="125" y="83"/>
                  <a:pt x="125" y="83"/>
                </a:cubicBezTo>
                <a:cubicBezTo>
                  <a:pt x="127" y="83"/>
                  <a:pt x="128" y="82"/>
                  <a:pt x="128" y="80"/>
                </a:cubicBezTo>
                <a:cubicBezTo>
                  <a:pt x="128" y="78"/>
                  <a:pt x="127" y="77"/>
                  <a:pt x="125" y="77"/>
                </a:cubicBezTo>
                <a:close/>
                <a:moveTo>
                  <a:pt x="107" y="99"/>
                </a:moveTo>
                <a:cubicBezTo>
                  <a:pt x="47" y="99"/>
                  <a:pt x="47" y="99"/>
                  <a:pt x="47" y="99"/>
                </a:cubicBezTo>
                <a:cubicBezTo>
                  <a:pt x="45" y="99"/>
                  <a:pt x="44" y="100"/>
                  <a:pt x="44" y="102"/>
                </a:cubicBezTo>
                <a:cubicBezTo>
                  <a:pt x="44" y="104"/>
                  <a:pt x="45" y="105"/>
                  <a:pt x="47" y="105"/>
                </a:cubicBezTo>
                <a:cubicBezTo>
                  <a:pt x="107" y="105"/>
                  <a:pt x="107" y="105"/>
                  <a:pt x="107" y="105"/>
                </a:cubicBezTo>
                <a:cubicBezTo>
                  <a:pt x="108" y="105"/>
                  <a:pt x="110" y="104"/>
                  <a:pt x="110" y="102"/>
                </a:cubicBezTo>
                <a:cubicBezTo>
                  <a:pt x="110" y="100"/>
                  <a:pt x="108" y="99"/>
                  <a:pt x="107" y="99"/>
                </a:cubicBezTo>
                <a:close/>
                <a:moveTo>
                  <a:pt x="107" y="121"/>
                </a:moveTo>
                <a:cubicBezTo>
                  <a:pt x="47" y="121"/>
                  <a:pt x="47" y="121"/>
                  <a:pt x="47" y="121"/>
                </a:cubicBezTo>
                <a:cubicBezTo>
                  <a:pt x="45" y="121"/>
                  <a:pt x="44" y="122"/>
                  <a:pt x="44" y="124"/>
                </a:cubicBezTo>
                <a:cubicBezTo>
                  <a:pt x="44" y="126"/>
                  <a:pt x="45" y="127"/>
                  <a:pt x="47" y="127"/>
                </a:cubicBezTo>
                <a:cubicBezTo>
                  <a:pt x="107" y="127"/>
                  <a:pt x="107" y="127"/>
                  <a:pt x="107" y="127"/>
                </a:cubicBezTo>
                <a:cubicBezTo>
                  <a:pt x="108" y="127"/>
                  <a:pt x="110" y="126"/>
                  <a:pt x="110" y="124"/>
                </a:cubicBezTo>
                <a:cubicBezTo>
                  <a:pt x="110" y="122"/>
                  <a:pt x="108" y="121"/>
                  <a:pt x="107" y="121"/>
                </a:cubicBezTo>
                <a:close/>
              </a:path>
            </a:pathLst>
          </a:custGeom>
          <a:solidFill>
            <a:srgbClr val="2C2F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7" name="Freeform 36">
            <a:extLst>
              <a:ext uri="{FF2B5EF4-FFF2-40B4-BE49-F238E27FC236}">
                <a16:creationId xmlns:a16="http://schemas.microsoft.com/office/drawing/2014/main" xmlns="" id="{BABF977A-75F3-49CD-83B1-B935C8153C57}"/>
              </a:ext>
            </a:extLst>
          </p:cNvPr>
          <p:cNvSpPr>
            <a:spLocks noEditPoints="1"/>
          </p:cNvSpPr>
          <p:nvPr/>
        </p:nvSpPr>
        <p:spPr bwMode="auto">
          <a:xfrm>
            <a:off x="4859337" y="3166269"/>
            <a:ext cx="549275" cy="508000"/>
          </a:xfrm>
          <a:custGeom>
            <a:avLst/>
            <a:gdLst>
              <a:gd name="T0" fmla="*/ 87 w 160"/>
              <a:gd name="T1" fmla="*/ 0 h 147"/>
              <a:gd name="T2" fmla="*/ 34 w 160"/>
              <a:gd name="T3" fmla="*/ 22 h 147"/>
              <a:gd name="T4" fmla="*/ 34 w 160"/>
              <a:gd name="T5" fmla="*/ 27 h 147"/>
              <a:gd name="T6" fmla="*/ 39 w 160"/>
              <a:gd name="T7" fmla="*/ 27 h 147"/>
              <a:gd name="T8" fmla="*/ 87 w 160"/>
              <a:gd name="T9" fmla="*/ 6 h 147"/>
              <a:gd name="T10" fmla="*/ 154 w 160"/>
              <a:gd name="T11" fmla="*/ 73 h 147"/>
              <a:gd name="T12" fmla="*/ 87 w 160"/>
              <a:gd name="T13" fmla="*/ 140 h 147"/>
              <a:gd name="T14" fmla="*/ 20 w 160"/>
              <a:gd name="T15" fmla="*/ 73 h 147"/>
              <a:gd name="T16" fmla="*/ 20 w 160"/>
              <a:gd name="T17" fmla="*/ 71 h 147"/>
              <a:gd name="T18" fmla="*/ 28 w 160"/>
              <a:gd name="T19" fmla="*/ 79 h 147"/>
              <a:gd name="T20" fmla="*/ 30 w 160"/>
              <a:gd name="T21" fmla="*/ 79 h 147"/>
              <a:gd name="T22" fmla="*/ 32 w 160"/>
              <a:gd name="T23" fmla="*/ 79 h 147"/>
              <a:gd name="T24" fmla="*/ 32 w 160"/>
              <a:gd name="T25" fmla="*/ 74 h 147"/>
              <a:gd name="T26" fmla="*/ 19 w 160"/>
              <a:gd name="T27" fmla="*/ 61 h 147"/>
              <a:gd name="T28" fmla="*/ 14 w 160"/>
              <a:gd name="T29" fmla="*/ 61 h 147"/>
              <a:gd name="T30" fmla="*/ 1 w 160"/>
              <a:gd name="T31" fmla="*/ 74 h 147"/>
              <a:gd name="T32" fmla="*/ 1 w 160"/>
              <a:gd name="T33" fmla="*/ 79 h 147"/>
              <a:gd name="T34" fmla="*/ 3 w 160"/>
              <a:gd name="T35" fmla="*/ 79 h 147"/>
              <a:gd name="T36" fmla="*/ 6 w 160"/>
              <a:gd name="T37" fmla="*/ 79 h 147"/>
              <a:gd name="T38" fmla="*/ 13 w 160"/>
              <a:gd name="T39" fmla="*/ 71 h 147"/>
              <a:gd name="T40" fmla="*/ 13 w 160"/>
              <a:gd name="T41" fmla="*/ 73 h 147"/>
              <a:gd name="T42" fmla="*/ 87 w 160"/>
              <a:gd name="T43" fmla="*/ 147 h 147"/>
              <a:gd name="T44" fmla="*/ 160 w 160"/>
              <a:gd name="T45" fmla="*/ 73 h 147"/>
              <a:gd name="T46" fmla="*/ 87 w 160"/>
              <a:gd name="T47" fmla="*/ 0 h 147"/>
              <a:gd name="T48" fmla="*/ 87 w 160"/>
              <a:gd name="T49" fmla="*/ 33 h 147"/>
              <a:gd name="T50" fmla="*/ 65 w 160"/>
              <a:gd name="T51" fmla="*/ 54 h 147"/>
              <a:gd name="T52" fmla="*/ 65 w 160"/>
              <a:gd name="T53" fmla="*/ 66 h 147"/>
              <a:gd name="T54" fmla="*/ 58 w 160"/>
              <a:gd name="T55" fmla="*/ 66 h 147"/>
              <a:gd name="T56" fmla="*/ 55 w 160"/>
              <a:gd name="T57" fmla="*/ 69 h 147"/>
              <a:gd name="T58" fmla="*/ 55 w 160"/>
              <a:gd name="T59" fmla="*/ 106 h 147"/>
              <a:gd name="T60" fmla="*/ 58 w 160"/>
              <a:gd name="T61" fmla="*/ 109 h 147"/>
              <a:gd name="T62" fmla="*/ 115 w 160"/>
              <a:gd name="T63" fmla="*/ 109 h 147"/>
              <a:gd name="T64" fmla="*/ 119 w 160"/>
              <a:gd name="T65" fmla="*/ 106 h 147"/>
              <a:gd name="T66" fmla="*/ 119 w 160"/>
              <a:gd name="T67" fmla="*/ 69 h 147"/>
              <a:gd name="T68" fmla="*/ 115 w 160"/>
              <a:gd name="T69" fmla="*/ 65 h 147"/>
              <a:gd name="T70" fmla="*/ 108 w 160"/>
              <a:gd name="T71" fmla="*/ 65 h 147"/>
              <a:gd name="T72" fmla="*/ 108 w 160"/>
              <a:gd name="T73" fmla="*/ 54 h 147"/>
              <a:gd name="T74" fmla="*/ 87 w 160"/>
              <a:gd name="T75" fmla="*/ 33 h 147"/>
              <a:gd name="T76" fmla="*/ 72 w 160"/>
              <a:gd name="T77" fmla="*/ 54 h 147"/>
              <a:gd name="T78" fmla="*/ 87 w 160"/>
              <a:gd name="T79" fmla="*/ 39 h 147"/>
              <a:gd name="T80" fmla="*/ 102 w 160"/>
              <a:gd name="T81" fmla="*/ 54 h 147"/>
              <a:gd name="T82" fmla="*/ 102 w 160"/>
              <a:gd name="T83" fmla="*/ 66 h 147"/>
              <a:gd name="T84" fmla="*/ 72 w 160"/>
              <a:gd name="T85" fmla="*/ 66 h 147"/>
              <a:gd name="T86" fmla="*/ 72 w 160"/>
              <a:gd name="T87" fmla="*/ 54 h 147"/>
              <a:gd name="T88" fmla="*/ 112 w 160"/>
              <a:gd name="T89" fmla="*/ 72 h 147"/>
              <a:gd name="T90" fmla="*/ 112 w 160"/>
              <a:gd name="T91" fmla="*/ 103 h 147"/>
              <a:gd name="T92" fmla="*/ 61 w 160"/>
              <a:gd name="T93" fmla="*/ 103 h 147"/>
              <a:gd name="T94" fmla="*/ 61 w 160"/>
              <a:gd name="T95" fmla="*/ 72 h 147"/>
              <a:gd name="T96" fmla="*/ 112 w 160"/>
              <a:gd name="T97" fmla="*/ 72 h 1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160" h="147">
                <a:moveTo>
                  <a:pt x="87" y="0"/>
                </a:moveTo>
                <a:cubicBezTo>
                  <a:pt x="67" y="0"/>
                  <a:pt x="48" y="8"/>
                  <a:pt x="34" y="22"/>
                </a:cubicBezTo>
                <a:cubicBezTo>
                  <a:pt x="33" y="23"/>
                  <a:pt x="33" y="25"/>
                  <a:pt x="34" y="27"/>
                </a:cubicBezTo>
                <a:cubicBezTo>
                  <a:pt x="36" y="28"/>
                  <a:pt x="38" y="28"/>
                  <a:pt x="39" y="27"/>
                </a:cubicBezTo>
                <a:cubicBezTo>
                  <a:pt x="52" y="14"/>
                  <a:pt x="69" y="6"/>
                  <a:pt x="87" y="6"/>
                </a:cubicBezTo>
                <a:cubicBezTo>
                  <a:pt x="124" y="6"/>
                  <a:pt x="154" y="36"/>
                  <a:pt x="154" y="73"/>
                </a:cubicBezTo>
                <a:cubicBezTo>
                  <a:pt x="154" y="110"/>
                  <a:pt x="124" y="140"/>
                  <a:pt x="87" y="140"/>
                </a:cubicBezTo>
                <a:cubicBezTo>
                  <a:pt x="50" y="140"/>
                  <a:pt x="20" y="110"/>
                  <a:pt x="20" y="73"/>
                </a:cubicBezTo>
                <a:cubicBezTo>
                  <a:pt x="20" y="71"/>
                  <a:pt x="20" y="71"/>
                  <a:pt x="20" y="71"/>
                </a:cubicBezTo>
                <a:cubicBezTo>
                  <a:pt x="28" y="79"/>
                  <a:pt x="28" y="79"/>
                  <a:pt x="28" y="79"/>
                </a:cubicBezTo>
                <a:cubicBezTo>
                  <a:pt x="28" y="79"/>
                  <a:pt x="29" y="79"/>
                  <a:pt x="30" y="79"/>
                </a:cubicBezTo>
                <a:cubicBezTo>
                  <a:pt x="31" y="79"/>
                  <a:pt x="32" y="79"/>
                  <a:pt x="32" y="79"/>
                </a:cubicBezTo>
                <a:cubicBezTo>
                  <a:pt x="34" y="77"/>
                  <a:pt x="34" y="75"/>
                  <a:pt x="32" y="74"/>
                </a:cubicBezTo>
                <a:cubicBezTo>
                  <a:pt x="19" y="61"/>
                  <a:pt x="19" y="61"/>
                  <a:pt x="19" y="61"/>
                </a:cubicBezTo>
                <a:cubicBezTo>
                  <a:pt x="18" y="59"/>
                  <a:pt x="16" y="59"/>
                  <a:pt x="14" y="61"/>
                </a:cubicBezTo>
                <a:cubicBezTo>
                  <a:pt x="1" y="74"/>
                  <a:pt x="1" y="74"/>
                  <a:pt x="1" y="74"/>
                </a:cubicBezTo>
                <a:cubicBezTo>
                  <a:pt x="0" y="75"/>
                  <a:pt x="0" y="77"/>
                  <a:pt x="1" y="79"/>
                </a:cubicBezTo>
                <a:cubicBezTo>
                  <a:pt x="2" y="79"/>
                  <a:pt x="2" y="79"/>
                  <a:pt x="3" y="79"/>
                </a:cubicBezTo>
                <a:cubicBezTo>
                  <a:pt x="4" y="79"/>
                  <a:pt x="5" y="79"/>
                  <a:pt x="6" y="79"/>
                </a:cubicBezTo>
                <a:cubicBezTo>
                  <a:pt x="13" y="71"/>
                  <a:pt x="13" y="71"/>
                  <a:pt x="13" y="71"/>
                </a:cubicBezTo>
                <a:cubicBezTo>
                  <a:pt x="13" y="73"/>
                  <a:pt x="13" y="73"/>
                  <a:pt x="13" y="73"/>
                </a:cubicBezTo>
                <a:cubicBezTo>
                  <a:pt x="13" y="114"/>
                  <a:pt x="46" y="147"/>
                  <a:pt x="87" y="147"/>
                </a:cubicBezTo>
                <a:cubicBezTo>
                  <a:pt x="127" y="147"/>
                  <a:pt x="160" y="114"/>
                  <a:pt x="160" y="73"/>
                </a:cubicBezTo>
                <a:cubicBezTo>
                  <a:pt x="160" y="33"/>
                  <a:pt x="127" y="0"/>
                  <a:pt x="87" y="0"/>
                </a:cubicBezTo>
                <a:close/>
                <a:moveTo>
                  <a:pt x="87" y="33"/>
                </a:moveTo>
                <a:cubicBezTo>
                  <a:pt x="75" y="33"/>
                  <a:pt x="65" y="43"/>
                  <a:pt x="65" y="54"/>
                </a:cubicBezTo>
                <a:cubicBezTo>
                  <a:pt x="65" y="66"/>
                  <a:pt x="65" y="66"/>
                  <a:pt x="65" y="66"/>
                </a:cubicBezTo>
                <a:cubicBezTo>
                  <a:pt x="58" y="66"/>
                  <a:pt x="58" y="66"/>
                  <a:pt x="58" y="66"/>
                </a:cubicBezTo>
                <a:cubicBezTo>
                  <a:pt x="56" y="66"/>
                  <a:pt x="55" y="67"/>
                  <a:pt x="55" y="69"/>
                </a:cubicBezTo>
                <a:cubicBezTo>
                  <a:pt x="55" y="106"/>
                  <a:pt x="55" y="106"/>
                  <a:pt x="55" y="106"/>
                </a:cubicBezTo>
                <a:cubicBezTo>
                  <a:pt x="55" y="108"/>
                  <a:pt x="56" y="109"/>
                  <a:pt x="58" y="109"/>
                </a:cubicBezTo>
                <a:cubicBezTo>
                  <a:pt x="115" y="109"/>
                  <a:pt x="115" y="109"/>
                  <a:pt x="115" y="109"/>
                </a:cubicBezTo>
                <a:cubicBezTo>
                  <a:pt x="117" y="109"/>
                  <a:pt x="119" y="108"/>
                  <a:pt x="119" y="106"/>
                </a:cubicBezTo>
                <a:cubicBezTo>
                  <a:pt x="119" y="69"/>
                  <a:pt x="119" y="69"/>
                  <a:pt x="119" y="69"/>
                </a:cubicBezTo>
                <a:cubicBezTo>
                  <a:pt x="119" y="67"/>
                  <a:pt x="117" y="65"/>
                  <a:pt x="115" y="65"/>
                </a:cubicBezTo>
                <a:cubicBezTo>
                  <a:pt x="108" y="65"/>
                  <a:pt x="108" y="65"/>
                  <a:pt x="108" y="65"/>
                </a:cubicBezTo>
                <a:cubicBezTo>
                  <a:pt x="108" y="54"/>
                  <a:pt x="108" y="54"/>
                  <a:pt x="108" y="54"/>
                </a:cubicBezTo>
                <a:cubicBezTo>
                  <a:pt x="108" y="43"/>
                  <a:pt x="99" y="33"/>
                  <a:pt x="87" y="33"/>
                </a:cubicBezTo>
                <a:close/>
                <a:moveTo>
                  <a:pt x="72" y="54"/>
                </a:moveTo>
                <a:cubicBezTo>
                  <a:pt x="72" y="46"/>
                  <a:pt x="78" y="39"/>
                  <a:pt x="87" y="39"/>
                </a:cubicBezTo>
                <a:cubicBezTo>
                  <a:pt x="95" y="39"/>
                  <a:pt x="102" y="46"/>
                  <a:pt x="102" y="54"/>
                </a:cubicBezTo>
                <a:cubicBezTo>
                  <a:pt x="102" y="66"/>
                  <a:pt x="102" y="66"/>
                  <a:pt x="102" y="66"/>
                </a:cubicBezTo>
                <a:cubicBezTo>
                  <a:pt x="72" y="66"/>
                  <a:pt x="72" y="66"/>
                  <a:pt x="72" y="66"/>
                </a:cubicBezTo>
                <a:cubicBezTo>
                  <a:pt x="72" y="54"/>
                  <a:pt x="72" y="54"/>
                  <a:pt x="72" y="54"/>
                </a:cubicBezTo>
                <a:close/>
                <a:moveTo>
                  <a:pt x="112" y="72"/>
                </a:moveTo>
                <a:cubicBezTo>
                  <a:pt x="112" y="103"/>
                  <a:pt x="112" y="103"/>
                  <a:pt x="112" y="103"/>
                </a:cubicBezTo>
                <a:cubicBezTo>
                  <a:pt x="61" y="103"/>
                  <a:pt x="61" y="103"/>
                  <a:pt x="61" y="103"/>
                </a:cubicBezTo>
                <a:cubicBezTo>
                  <a:pt x="61" y="72"/>
                  <a:pt x="61" y="72"/>
                  <a:pt x="61" y="72"/>
                </a:cubicBezTo>
                <a:cubicBezTo>
                  <a:pt x="112" y="72"/>
                  <a:pt x="112" y="72"/>
                  <a:pt x="112" y="72"/>
                </a:cubicBezTo>
                <a:close/>
              </a:path>
            </a:pathLst>
          </a:custGeom>
          <a:solidFill>
            <a:srgbClr val="2C2F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8" name="Freeform 37">
            <a:extLst>
              <a:ext uri="{FF2B5EF4-FFF2-40B4-BE49-F238E27FC236}">
                <a16:creationId xmlns:a16="http://schemas.microsoft.com/office/drawing/2014/main" xmlns="" id="{0867633A-1EC0-4DFF-88A2-E59B04766C20}"/>
              </a:ext>
            </a:extLst>
          </p:cNvPr>
          <p:cNvSpPr>
            <a:spLocks noEditPoints="1"/>
          </p:cNvSpPr>
          <p:nvPr/>
        </p:nvSpPr>
        <p:spPr bwMode="auto">
          <a:xfrm>
            <a:off x="5051425" y="3774282"/>
            <a:ext cx="168275" cy="552450"/>
          </a:xfrm>
          <a:custGeom>
            <a:avLst/>
            <a:gdLst>
              <a:gd name="T0" fmla="*/ 0 w 49"/>
              <a:gd name="T1" fmla="*/ 129 h 160"/>
              <a:gd name="T2" fmla="*/ 1 w 49"/>
              <a:gd name="T3" fmla="*/ 131 h 160"/>
              <a:gd name="T4" fmla="*/ 22 w 49"/>
              <a:gd name="T5" fmla="*/ 159 h 160"/>
              <a:gd name="T6" fmla="*/ 24 w 49"/>
              <a:gd name="T7" fmla="*/ 160 h 160"/>
              <a:gd name="T8" fmla="*/ 27 w 49"/>
              <a:gd name="T9" fmla="*/ 159 h 160"/>
              <a:gd name="T10" fmla="*/ 48 w 49"/>
              <a:gd name="T11" fmla="*/ 131 h 160"/>
              <a:gd name="T12" fmla="*/ 49 w 49"/>
              <a:gd name="T13" fmla="*/ 129 h 160"/>
              <a:gd name="T14" fmla="*/ 49 w 49"/>
              <a:gd name="T15" fmla="*/ 41 h 160"/>
              <a:gd name="T16" fmla="*/ 45 w 49"/>
              <a:gd name="T17" fmla="*/ 37 h 160"/>
              <a:gd name="T18" fmla="*/ 42 w 49"/>
              <a:gd name="T19" fmla="*/ 41 h 160"/>
              <a:gd name="T20" fmla="*/ 42 w 49"/>
              <a:gd name="T21" fmla="*/ 128 h 160"/>
              <a:gd name="T22" fmla="*/ 24 w 49"/>
              <a:gd name="T23" fmla="*/ 151 h 160"/>
              <a:gd name="T24" fmla="*/ 6 w 49"/>
              <a:gd name="T25" fmla="*/ 128 h 160"/>
              <a:gd name="T26" fmla="*/ 6 w 49"/>
              <a:gd name="T27" fmla="*/ 41 h 160"/>
              <a:gd name="T28" fmla="*/ 3 w 49"/>
              <a:gd name="T29" fmla="*/ 38 h 160"/>
              <a:gd name="T30" fmla="*/ 0 w 49"/>
              <a:gd name="T31" fmla="*/ 41 h 160"/>
              <a:gd name="T32" fmla="*/ 0 w 49"/>
              <a:gd name="T33" fmla="*/ 129 h 160"/>
              <a:gd name="T34" fmla="*/ 21 w 49"/>
              <a:gd name="T35" fmla="*/ 41 h 160"/>
              <a:gd name="T36" fmla="*/ 21 w 49"/>
              <a:gd name="T37" fmla="*/ 122 h 160"/>
              <a:gd name="T38" fmla="*/ 24 w 49"/>
              <a:gd name="T39" fmla="*/ 125 h 160"/>
              <a:gd name="T40" fmla="*/ 28 w 49"/>
              <a:gd name="T41" fmla="*/ 122 h 160"/>
              <a:gd name="T42" fmla="*/ 28 w 49"/>
              <a:gd name="T43" fmla="*/ 41 h 160"/>
              <a:gd name="T44" fmla="*/ 24 w 49"/>
              <a:gd name="T45" fmla="*/ 38 h 160"/>
              <a:gd name="T46" fmla="*/ 21 w 49"/>
              <a:gd name="T47" fmla="*/ 41 h 160"/>
              <a:gd name="T48" fmla="*/ 0 w 49"/>
              <a:gd name="T49" fmla="*/ 13 h 160"/>
              <a:gd name="T50" fmla="*/ 0 w 49"/>
              <a:gd name="T51" fmla="*/ 27 h 160"/>
              <a:gd name="T52" fmla="*/ 3 w 49"/>
              <a:gd name="T53" fmla="*/ 30 h 160"/>
              <a:gd name="T54" fmla="*/ 45 w 49"/>
              <a:gd name="T55" fmla="*/ 30 h 160"/>
              <a:gd name="T56" fmla="*/ 49 w 49"/>
              <a:gd name="T57" fmla="*/ 27 h 160"/>
              <a:gd name="T58" fmla="*/ 49 w 49"/>
              <a:gd name="T59" fmla="*/ 13 h 160"/>
              <a:gd name="T60" fmla="*/ 36 w 49"/>
              <a:gd name="T61" fmla="*/ 0 h 160"/>
              <a:gd name="T62" fmla="*/ 13 w 49"/>
              <a:gd name="T63" fmla="*/ 0 h 160"/>
              <a:gd name="T64" fmla="*/ 0 w 49"/>
              <a:gd name="T65" fmla="*/ 13 h 160"/>
              <a:gd name="T66" fmla="*/ 42 w 49"/>
              <a:gd name="T67" fmla="*/ 13 h 160"/>
              <a:gd name="T68" fmla="*/ 42 w 49"/>
              <a:gd name="T69" fmla="*/ 24 h 160"/>
              <a:gd name="T70" fmla="*/ 6 w 49"/>
              <a:gd name="T71" fmla="*/ 24 h 160"/>
              <a:gd name="T72" fmla="*/ 6 w 49"/>
              <a:gd name="T73" fmla="*/ 13 h 160"/>
              <a:gd name="T74" fmla="*/ 13 w 49"/>
              <a:gd name="T75" fmla="*/ 6 h 160"/>
              <a:gd name="T76" fmla="*/ 36 w 49"/>
              <a:gd name="T77" fmla="*/ 6 h 160"/>
              <a:gd name="T78" fmla="*/ 42 w 49"/>
              <a:gd name="T79" fmla="*/ 13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49" h="160">
                <a:moveTo>
                  <a:pt x="0" y="129"/>
                </a:moveTo>
                <a:cubicBezTo>
                  <a:pt x="0" y="130"/>
                  <a:pt x="0" y="131"/>
                  <a:pt x="1" y="131"/>
                </a:cubicBezTo>
                <a:cubicBezTo>
                  <a:pt x="22" y="159"/>
                  <a:pt x="22" y="159"/>
                  <a:pt x="22" y="159"/>
                </a:cubicBezTo>
                <a:cubicBezTo>
                  <a:pt x="22" y="160"/>
                  <a:pt x="23" y="160"/>
                  <a:pt x="24" y="160"/>
                </a:cubicBezTo>
                <a:cubicBezTo>
                  <a:pt x="25" y="160"/>
                  <a:pt x="26" y="160"/>
                  <a:pt x="27" y="159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48" y="131"/>
                  <a:pt x="49" y="130"/>
                  <a:pt x="49" y="129"/>
                </a:cubicBezTo>
                <a:cubicBezTo>
                  <a:pt x="49" y="41"/>
                  <a:pt x="49" y="41"/>
                  <a:pt x="49" y="41"/>
                </a:cubicBezTo>
                <a:cubicBezTo>
                  <a:pt x="49" y="39"/>
                  <a:pt x="47" y="37"/>
                  <a:pt x="45" y="37"/>
                </a:cubicBezTo>
                <a:cubicBezTo>
                  <a:pt x="44" y="37"/>
                  <a:pt x="42" y="39"/>
                  <a:pt x="42" y="41"/>
                </a:cubicBezTo>
                <a:cubicBezTo>
                  <a:pt x="42" y="128"/>
                  <a:pt x="42" y="128"/>
                  <a:pt x="42" y="128"/>
                </a:cubicBezTo>
                <a:cubicBezTo>
                  <a:pt x="24" y="151"/>
                  <a:pt x="24" y="151"/>
                  <a:pt x="24" y="151"/>
                </a:cubicBezTo>
                <a:cubicBezTo>
                  <a:pt x="6" y="128"/>
                  <a:pt x="6" y="128"/>
                  <a:pt x="6" y="128"/>
                </a:cubicBezTo>
                <a:cubicBezTo>
                  <a:pt x="6" y="41"/>
                  <a:pt x="6" y="41"/>
                  <a:pt x="6" y="41"/>
                </a:cubicBezTo>
                <a:cubicBezTo>
                  <a:pt x="6" y="39"/>
                  <a:pt x="5" y="38"/>
                  <a:pt x="3" y="38"/>
                </a:cubicBezTo>
                <a:cubicBezTo>
                  <a:pt x="1" y="38"/>
                  <a:pt x="0" y="39"/>
                  <a:pt x="0" y="41"/>
                </a:cubicBezTo>
                <a:cubicBezTo>
                  <a:pt x="0" y="129"/>
                  <a:pt x="0" y="129"/>
                  <a:pt x="0" y="129"/>
                </a:cubicBezTo>
                <a:close/>
                <a:moveTo>
                  <a:pt x="21" y="41"/>
                </a:moveTo>
                <a:cubicBezTo>
                  <a:pt x="21" y="122"/>
                  <a:pt x="21" y="122"/>
                  <a:pt x="21" y="122"/>
                </a:cubicBezTo>
                <a:cubicBezTo>
                  <a:pt x="21" y="124"/>
                  <a:pt x="22" y="125"/>
                  <a:pt x="24" y="125"/>
                </a:cubicBezTo>
                <a:cubicBezTo>
                  <a:pt x="26" y="125"/>
                  <a:pt x="28" y="124"/>
                  <a:pt x="28" y="122"/>
                </a:cubicBezTo>
                <a:cubicBezTo>
                  <a:pt x="28" y="41"/>
                  <a:pt x="28" y="41"/>
                  <a:pt x="28" y="41"/>
                </a:cubicBezTo>
                <a:cubicBezTo>
                  <a:pt x="28" y="39"/>
                  <a:pt x="26" y="38"/>
                  <a:pt x="24" y="38"/>
                </a:cubicBezTo>
                <a:cubicBezTo>
                  <a:pt x="22" y="38"/>
                  <a:pt x="21" y="39"/>
                  <a:pt x="21" y="41"/>
                </a:cubicBezTo>
                <a:close/>
                <a:moveTo>
                  <a:pt x="0" y="13"/>
                </a:moveTo>
                <a:cubicBezTo>
                  <a:pt x="0" y="27"/>
                  <a:pt x="0" y="27"/>
                  <a:pt x="0" y="27"/>
                </a:cubicBezTo>
                <a:cubicBezTo>
                  <a:pt x="0" y="29"/>
                  <a:pt x="1" y="30"/>
                  <a:pt x="3" y="30"/>
                </a:cubicBezTo>
                <a:cubicBezTo>
                  <a:pt x="45" y="30"/>
                  <a:pt x="45" y="30"/>
                  <a:pt x="45" y="30"/>
                </a:cubicBezTo>
                <a:cubicBezTo>
                  <a:pt x="47" y="30"/>
                  <a:pt x="49" y="29"/>
                  <a:pt x="49" y="27"/>
                </a:cubicBezTo>
                <a:cubicBezTo>
                  <a:pt x="49" y="13"/>
                  <a:pt x="49" y="13"/>
                  <a:pt x="49" y="13"/>
                </a:cubicBezTo>
                <a:cubicBezTo>
                  <a:pt x="49" y="6"/>
                  <a:pt x="43" y="0"/>
                  <a:pt x="36" y="0"/>
                </a:cubicBezTo>
                <a:cubicBezTo>
                  <a:pt x="13" y="0"/>
                  <a:pt x="13" y="0"/>
                  <a:pt x="13" y="0"/>
                </a:cubicBezTo>
                <a:cubicBezTo>
                  <a:pt x="6" y="0"/>
                  <a:pt x="0" y="6"/>
                  <a:pt x="0" y="13"/>
                </a:cubicBezTo>
                <a:close/>
                <a:moveTo>
                  <a:pt x="42" y="13"/>
                </a:moveTo>
                <a:cubicBezTo>
                  <a:pt x="42" y="24"/>
                  <a:pt x="42" y="24"/>
                  <a:pt x="42" y="24"/>
                </a:cubicBezTo>
                <a:cubicBezTo>
                  <a:pt x="6" y="24"/>
                  <a:pt x="6" y="24"/>
                  <a:pt x="6" y="24"/>
                </a:cubicBezTo>
                <a:cubicBezTo>
                  <a:pt x="6" y="13"/>
                  <a:pt x="6" y="13"/>
                  <a:pt x="6" y="13"/>
                </a:cubicBezTo>
                <a:cubicBezTo>
                  <a:pt x="6" y="9"/>
                  <a:pt x="9" y="6"/>
                  <a:pt x="13" y="6"/>
                </a:cubicBezTo>
                <a:cubicBezTo>
                  <a:pt x="36" y="6"/>
                  <a:pt x="36" y="6"/>
                  <a:pt x="36" y="6"/>
                </a:cubicBezTo>
                <a:cubicBezTo>
                  <a:pt x="39" y="6"/>
                  <a:pt x="42" y="9"/>
                  <a:pt x="42" y="13"/>
                </a:cubicBezTo>
                <a:close/>
              </a:path>
            </a:pathLst>
          </a:custGeom>
          <a:solidFill>
            <a:srgbClr val="2C2F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9" name="Freeform 38">
            <a:extLst>
              <a:ext uri="{FF2B5EF4-FFF2-40B4-BE49-F238E27FC236}">
                <a16:creationId xmlns:a16="http://schemas.microsoft.com/office/drawing/2014/main" xmlns="" id="{966FDFAF-90C2-428E-A139-3138E02F7533}"/>
              </a:ext>
            </a:extLst>
          </p:cNvPr>
          <p:cNvSpPr>
            <a:spLocks noEditPoints="1"/>
          </p:cNvSpPr>
          <p:nvPr/>
        </p:nvSpPr>
        <p:spPr bwMode="auto">
          <a:xfrm>
            <a:off x="4859337" y="4396582"/>
            <a:ext cx="549275" cy="549275"/>
          </a:xfrm>
          <a:custGeom>
            <a:avLst/>
            <a:gdLst>
              <a:gd name="T0" fmla="*/ 93 w 160"/>
              <a:gd name="T1" fmla="*/ 0 h 159"/>
              <a:gd name="T2" fmla="*/ 90 w 160"/>
              <a:gd name="T3" fmla="*/ 3 h 159"/>
              <a:gd name="T4" fmla="*/ 90 w 160"/>
              <a:gd name="T5" fmla="*/ 67 h 159"/>
              <a:gd name="T6" fmla="*/ 93 w 160"/>
              <a:gd name="T7" fmla="*/ 70 h 159"/>
              <a:gd name="T8" fmla="*/ 157 w 160"/>
              <a:gd name="T9" fmla="*/ 70 h 159"/>
              <a:gd name="T10" fmla="*/ 160 w 160"/>
              <a:gd name="T11" fmla="*/ 67 h 159"/>
              <a:gd name="T12" fmla="*/ 143 w 160"/>
              <a:gd name="T13" fmla="*/ 23 h 159"/>
              <a:gd name="T14" fmla="*/ 93 w 160"/>
              <a:gd name="T15" fmla="*/ 0 h 159"/>
              <a:gd name="T16" fmla="*/ 96 w 160"/>
              <a:gd name="T17" fmla="*/ 64 h 159"/>
              <a:gd name="T18" fmla="*/ 96 w 160"/>
              <a:gd name="T19" fmla="*/ 7 h 159"/>
              <a:gd name="T20" fmla="*/ 138 w 160"/>
              <a:gd name="T21" fmla="*/ 27 h 159"/>
              <a:gd name="T22" fmla="*/ 153 w 160"/>
              <a:gd name="T23" fmla="*/ 64 h 159"/>
              <a:gd name="T24" fmla="*/ 96 w 160"/>
              <a:gd name="T25" fmla="*/ 64 h 159"/>
              <a:gd name="T26" fmla="*/ 144 w 160"/>
              <a:gd name="T27" fmla="*/ 87 h 159"/>
              <a:gd name="T28" fmla="*/ 141 w 160"/>
              <a:gd name="T29" fmla="*/ 84 h 159"/>
              <a:gd name="T30" fmla="*/ 75 w 160"/>
              <a:gd name="T31" fmla="*/ 84 h 159"/>
              <a:gd name="T32" fmla="*/ 75 w 160"/>
              <a:gd name="T33" fmla="*/ 18 h 159"/>
              <a:gd name="T34" fmla="*/ 72 w 160"/>
              <a:gd name="T35" fmla="*/ 15 h 159"/>
              <a:gd name="T36" fmla="*/ 0 w 160"/>
              <a:gd name="T37" fmla="*/ 87 h 159"/>
              <a:gd name="T38" fmla="*/ 72 w 160"/>
              <a:gd name="T39" fmla="*/ 159 h 159"/>
              <a:gd name="T40" fmla="*/ 144 w 160"/>
              <a:gd name="T41" fmla="*/ 87 h 159"/>
              <a:gd name="T42" fmla="*/ 72 w 160"/>
              <a:gd name="T43" fmla="*/ 153 h 159"/>
              <a:gd name="T44" fmla="*/ 6 w 160"/>
              <a:gd name="T45" fmla="*/ 87 h 159"/>
              <a:gd name="T46" fmla="*/ 69 w 160"/>
              <a:gd name="T47" fmla="*/ 21 h 159"/>
              <a:gd name="T48" fmla="*/ 69 w 160"/>
              <a:gd name="T49" fmla="*/ 87 h 159"/>
              <a:gd name="T50" fmla="*/ 72 w 160"/>
              <a:gd name="T51" fmla="*/ 90 h 159"/>
              <a:gd name="T52" fmla="*/ 138 w 160"/>
              <a:gd name="T53" fmla="*/ 90 h 159"/>
              <a:gd name="T54" fmla="*/ 72 w 160"/>
              <a:gd name="T55" fmla="*/ 153 h 1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60" h="159">
                <a:moveTo>
                  <a:pt x="93" y="0"/>
                </a:moveTo>
                <a:cubicBezTo>
                  <a:pt x="91" y="0"/>
                  <a:pt x="90" y="1"/>
                  <a:pt x="90" y="3"/>
                </a:cubicBezTo>
                <a:cubicBezTo>
                  <a:pt x="90" y="67"/>
                  <a:pt x="90" y="67"/>
                  <a:pt x="90" y="67"/>
                </a:cubicBezTo>
                <a:cubicBezTo>
                  <a:pt x="90" y="69"/>
                  <a:pt x="91" y="70"/>
                  <a:pt x="93" y="70"/>
                </a:cubicBezTo>
                <a:cubicBezTo>
                  <a:pt x="157" y="70"/>
                  <a:pt x="157" y="70"/>
                  <a:pt x="157" y="70"/>
                </a:cubicBezTo>
                <a:cubicBezTo>
                  <a:pt x="159" y="70"/>
                  <a:pt x="160" y="69"/>
                  <a:pt x="160" y="67"/>
                </a:cubicBezTo>
                <a:cubicBezTo>
                  <a:pt x="160" y="51"/>
                  <a:pt x="154" y="35"/>
                  <a:pt x="143" y="23"/>
                </a:cubicBezTo>
                <a:cubicBezTo>
                  <a:pt x="131" y="8"/>
                  <a:pt x="112" y="0"/>
                  <a:pt x="93" y="0"/>
                </a:cubicBezTo>
                <a:close/>
                <a:moveTo>
                  <a:pt x="96" y="64"/>
                </a:moveTo>
                <a:cubicBezTo>
                  <a:pt x="96" y="7"/>
                  <a:pt x="96" y="7"/>
                  <a:pt x="96" y="7"/>
                </a:cubicBezTo>
                <a:cubicBezTo>
                  <a:pt x="112" y="7"/>
                  <a:pt x="128" y="15"/>
                  <a:pt x="138" y="27"/>
                </a:cubicBezTo>
                <a:cubicBezTo>
                  <a:pt x="147" y="37"/>
                  <a:pt x="153" y="50"/>
                  <a:pt x="153" y="64"/>
                </a:cubicBezTo>
                <a:lnTo>
                  <a:pt x="96" y="64"/>
                </a:lnTo>
                <a:close/>
                <a:moveTo>
                  <a:pt x="144" y="87"/>
                </a:moveTo>
                <a:cubicBezTo>
                  <a:pt x="144" y="85"/>
                  <a:pt x="143" y="84"/>
                  <a:pt x="141" y="84"/>
                </a:cubicBezTo>
                <a:cubicBezTo>
                  <a:pt x="75" y="84"/>
                  <a:pt x="75" y="84"/>
                  <a:pt x="75" y="84"/>
                </a:cubicBezTo>
                <a:cubicBezTo>
                  <a:pt x="75" y="18"/>
                  <a:pt x="75" y="18"/>
                  <a:pt x="75" y="18"/>
                </a:cubicBezTo>
                <a:cubicBezTo>
                  <a:pt x="75" y="16"/>
                  <a:pt x="74" y="15"/>
                  <a:pt x="72" y="15"/>
                </a:cubicBezTo>
                <a:cubicBezTo>
                  <a:pt x="32" y="15"/>
                  <a:pt x="0" y="47"/>
                  <a:pt x="0" y="87"/>
                </a:cubicBezTo>
                <a:cubicBezTo>
                  <a:pt x="0" y="127"/>
                  <a:pt x="32" y="159"/>
                  <a:pt x="72" y="159"/>
                </a:cubicBezTo>
                <a:cubicBezTo>
                  <a:pt x="112" y="159"/>
                  <a:pt x="144" y="127"/>
                  <a:pt x="144" y="87"/>
                </a:cubicBezTo>
                <a:close/>
                <a:moveTo>
                  <a:pt x="72" y="153"/>
                </a:moveTo>
                <a:cubicBezTo>
                  <a:pt x="36" y="153"/>
                  <a:pt x="6" y="123"/>
                  <a:pt x="6" y="87"/>
                </a:cubicBezTo>
                <a:cubicBezTo>
                  <a:pt x="6" y="52"/>
                  <a:pt x="34" y="23"/>
                  <a:pt x="69" y="21"/>
                </a:cubicBezTo>
                <a:cubicBezTo>
                  <a:pt x="69" y="87"/>
                  <a:pt x="69" y="87"/>
                  <a:pt x="69" y="87"/>
                </a:cubicBezTo>
                <a:cubicBezTo>
                  <a:pt x="69" y="89"/>
                  <a:pt x="70" y="90"/>
                  <a:pt x="72" y="90"/>
                </a:cubicBezTo>
                <a:cubicBezTo>
                  <a:pt x="138" y="90"/>
                  <a:pt x="138" y="90"/>
                  <a:pt x="138" y="90"/>
                </a:cubicBezTo>
                <a:cubicBezTo>
                  <a:pt x="136" y="125"/>
                  <a:pt x="107" y="153"/>
                  <a:pt x="72" y="153"/>
                </a:cubicBezTo>
                <a:close/>
              </a:path>
            </a:pathLst>
          </a:custGeom>
          <a:solidFill>
            <a:srgbClr val="2C2F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0" name="Freeform 39">
            <a:extLst>
              <a:ext uri="{FF2B5EF4-FFF2-40B4-BE49-F238E27FC236}">
                <a16:creationId xmlns:a16="http://schemas.microsoft.com/office/drawing/2014/main" xmlns="" id="{A584118A-800F-4ECA-AFE3-1EA882671421}"/>
              </a:ext>
            </a:extLst>
          </p:cNvPr>
          <p:cNvSpPr>
            <a:spLocks noEditPoints="1"/>
          </p:cNvSpPr>
          <p:nvPr/>
        </p:nvSpPr>
        <p:spPr bwMode="auto">
          <a:xfrm>
            <a:off x="4859337" y="5018882"/>
            <a:ext cx="549275" cy="549275"/>
          </a:xfrm>
          <a:custGeom>
            <a:avLst/>
            <a:gdLst>
              <a:gd name="T0" fmla="*/ 3 w 160"/>
              <a:gd name="T1" fmla="*/ 0 h 159"/>
              <a:gd name="T2" fmla="*/ 3 w 160"/>
              <a:gd name="T3" fmla="*/ 6 h 159"/>
              <a:gd name="T4" fmla="*/ 9 w 160"/>
              <a:gd name="T5" fmla="*/ 100 h 159"/>
              <a:gd name="T6" fmla="*/ 143 w 160"/>
              <a:gd name="T7" fmla="*/ 109 h 159"/>
              <a:gd name="T8" fmla="*/ 151 w 160"/>
              <a:gd name="T9" fmla="*/ 6 h 159"/>
              <a:gd name="T10" fmla="*/ 160 w 160"/>
              <a:gd name="T11" fmla="*/ 3 h 159"/>
              <a:gd name="T12" fmla="*/ 145 w 160"/>
              <a:gd name="T13" fmla="*/ 100 h 159"/>
              <a:gd name="T14" fmla="*/ 18 w 160"/>
              <a:gd name="T15" fmla="*/ 102 h 159"/>
              <a:gd name="T16" fmla="*/ 16 w 160"/>
              <a:gd name="T17" fmla="*/ 6 h 159"/>
              <a:gd name="T18" fmla="*/ 145 w 160"/>
              <a:gd name="T19" fmla="*/ 100 h 159"/>
              <a:gd name="T20" fmla="*/ 85 w 160"/>
              <a:gd name="T21" fmla="*/ 122 h 159"/>
              <a:gd name="T22" fmla="*/ 100 w 160"/>
              <a:gd name="T23" fmla="*/ 119 h 159"/>
              <a:gd name="T24" fmla="*/ 67 w 160"/>
              <a:gd name="T25" fmla="*/ 115 h 159"/>
              <a:gd name="T26" fmla="*/ 67 w 160"/>
              <a:gd name="T27" fmla="*/ 122 h 159"/>
              <a:gd name="T28" fmla="*/ 79 w 160"/>
              <a:gd name="T29" fmla="*/ 130 h 159"/>
              <a:gd name="T30" fmla="*/ 56 w 160"/>
              <a:gd name="T31" fmla="*/ 158 h 159"/>
              <a:gd name="T32" fmla="*/ 60 w 160"/>
              <a:gd name="T33" fmla="*/ 158 h 159"/>
              <a:gd name="T34" fmla="*/ 79 w 160"/>
              <a:gd name="T35" fmla="*/ 155 h 159"/>
              <a:gd name="T36" fmla="*/ 85 w 160"/>
              <a:gd name="T37" fmla="*/ 155 h 159"/>
              <a:gd name="T38" fmla="*/ 103 w 160"/>
              <a:gd name="T39" fmla="*/ 157 h 159"/>
              <a:gd name="T40" fmla="*/ 108 w 160"/>
              <a:gd name="T41" fmla="*/ 157 h 159"/>
              <a:gd name="T42" fmla="*/ 85 w 160"/>
              <a:gd name="T43" fmla="*/ 130 h 159"/>
              <a:gd name="T44" fmla="*/ 117 w 160"/>
              <a:gd name="T45" fmla="*/ 47 h 159"/>
              <a:gd name="T46" fmla="*/ 113 w 160"/>
              <a:gd name="T47" fmla="*/ 26 h 159"/>
              <a:gd name="T48" fmla="*/ 89 w 160"/>
              <a:gd name="T49" fmla="*/ 20 h 159"/>
              <a:gd name="T50" fmla="*/ 92 w 160"/>
              <a:gd name="T51" fmla="*/ 47 h 159"/>
              <a:gd name="T52" fmla="*/ 108 w 160"/>
              <a:gd name="T53" fmla="*/ 30 h 159"/>
              <a:gd name="T54" fmla="*/ 95 w 160"/>
              <a:gd name="T55" fmla="*/ 41 h 159"/>
              <a:gd name="T56" fmla="*/ 78 w 160"/>
              <a:gd name="T57" fmla="*/ 92 h 159"/>
              <a:gd name="T58" fmla="*/ 110 w 160"/>
              <a:gd name="T59" fmla="*/ 55 h 159"/>
              <a:gd name="T60" fmla="*/ 82 w 160"/>
              <a:gd name="T61" fmla="*/ 26 h 159"/>
              <a:gd name="T62" fmla="*/ 44 w 160"/>
              <a:gd name="T63" fmla="*/ 58 h 159"/>
              <a:gd name="T64" fmla="*/ 75 w 160"/>
              <a:gd name="T65" fmla="*/ 30 h 159"/>
              <a:gd name="T66" fmla="*/ 78 w 160"/>
              <a:gd name="T67" fmla="*/ 61 h 159"/>
              <a:gd name="T68" fmla="*/ 78 w 160"/>
              <a:gd name="T69" fmla="*/ 86 h 159"/>
              <a:gd name="T70" fmla="*/ 75 w 160"/>
              <a:gd name="T71" fmla="*/ 30 h 1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60" h="159">
                <a:moveTo>
                  <a:pt x="157" y="0"/>
                </a:moveTo>
                <a:cubicBezTo>
                  <a:pt x="3" y="0"/>
                  <a:pt x="3" y="0"/>
                  <a:pt x="3" y="0"/>
                </a:cubicBezTo>
                <a:cubicBezTo>
                  <a:pt x="1" y="0"/>
                  <a:pt x="0" y="1"/>
                  <a:pt x="0" y="3"/>
                </a:cubicBezTo>
                <a:cubicBezTo>
                  <a:pt x="0" y="5"/>
                  <a:pt x="1" y="6"/>
                  <a:pt x="3" y="6"/>
                </a:cubicBezTo>
                <a:cubicBezTo>
                  <a:pt x="9" y="6"/>
                  <a:pt x="9" y="6"/>
                  <a:pt x="9" y="6"/>
                </a:cubicBezTo>
                <a:cubicBezTo>
                  <a:pt x="9" y="100"/>
                  <a:pt x="9" y="100"/>
                  <a:pt x="9" y="100"/>
                </a:cubicBezTo>
                <a:cubicBezTo>
                  <a:pt x="9" y="105"/>
                  <a:pt x="13" y="109"/>
                  <a:pt x="18" y="109"/>
                </a:cubicBezTo>
                <a:cubicBezTo>
                  <a:pt x="143" y="109"/>
                  <a:pt x="143" y="109"/>
                  <a:pt x="143" y="109"/>
                </a:cubicBezTo>
                <a:cubicBezTo>
                  <a:pt x="148" y="109"/>
                  <a:pt x="151" y="105"/>
                  <a:pt x="151" y="100"/>
                </a:cubicBezTo>
                <a:cubicBezTo>
                  <a:pt x="151" y="6"/>
                  <a:pt x="151" y="6"/>
                  <a:pt x="151" y="6"/>
                </a:cubicBezTo>
                <a:cubicBezTo>
                  <a:pt x="157" y="6"/>
                  <a:pt x="157" y="6"/>
                  <a:pt x="157" y="6"/>
                </a:cubicBezTo>
                <a:cubicBezTo>
                  <a:pt x="159" y="6"/>
                  <a:pt x="160" y="5"/>
                  <a:pt x="160" y="3"/>
                </a:cubicBezTo>
                <a:cubicBezTo>
                  <a:pt x="160" y="1"/>
                  <a:pt x="159" y="0"/>
                  <a:pt x="157" y="0"/>
                </a:cubicBezTo>
                <a:close/>
                <a:moveTo>
                  <a:pt x="145" y="100"/>
                </a:moveTo>
                <a:cubicBezTo>
                  <a:pt x="145" y="101"/>
                  <a:pt x="144" y="102"/>
                  <a:pt x="143" y="102"/>
                </a:cubicBezTo>
                <a:cubicBezTo>
                  <a:pt x="18" y="102"/>
                  <a:pt x="18" y="102"/>
                  <a:pt x="18" y="102"/>
                </a:cubicBezTo>
                <a:cubicBezTo>
                  <a:pt x="17" y="102"/>
                  <a:pt x="16" y="101"/>
                  <a:pt x="16" y="100"/>
                </a:cubicBezTo>
                <a:cubicBezTo>
                  <a:pt x="16" y="6"/>
                  <a:pt x="16" y="6"/>
                  <a:pt x="16" y="6"/>
                </a:cubicBezTo>
                <a:cubicBezTo>
                  <a:pt x="145" y="6"/>
                  <a:pt x="145" y="6"/>
                  <a:pt x="145" y="6"/>
                </a:cubicBezTo>
                <a:lnTo>
                  <a:pt x="145" y="100"/>
                </a:lnTo>
                <a:close/>
                <a:moveTo>
                  <a:pt x="85" y="130"/>
                </a:moveTo>
                <a:cubicBezTo>
                  <a:pt x="85" y="122"/>
                  <a:pt x="85" y="122"/>
                  <a:pt x="85" y="122"/>
                </a:cubicBezTo>
                <a:cubicBezTo>
                  <a:pt x="96" y="122"/>
                  <a:pt x="96" y="122"/>
                  <a:pt x="96" y="122"/>
                </a:cubicBezTo>
                <a:cubicBezTo>
                  <a:pt x="98" y="122"/>
                  <a:pt x="100" y="120"/>
                  <a:pt x="100" y="119"/>
                </a:cubicBezTo>
                <a:cubicBezTo>
                  <a:pt x="100" y="117"/>
                  <a:pt x="98" y="115"/>
                  <a:pt x="96" y="115"/>
                </a:cubicBezTo>
                <a:cubicBezTo>
                  <a:pt x="67" y="115"/>
                  <a:pt x="67" y="115"/>
                  <a:pt x="67" y="115"/>
                </a:cubicBezTo>
                <a:cubicBezTo>
                  <a:pt x="65" y="115"/>
                  <a:pt x="64" y="117"/>
                  <a:pt x="64" y="119"/>
                </a:cubicBezTo>
                <a:cubicBezTo>
                  <a:pt x="64" y="120"/>
                  <a:pt x="65" y="122"/>
                  <a:pt x="67" y="122"/>
                </a:cubicBezTo>
                <a:cubicBezTo>
                  <a:pt x="79" y="122"/>
                  <a:pt x="79" y="122"/>
                  <a:pt x="79" y="122"/>
                </a:cubicBezTo>
                <a:cubicBezTo>
                  <a:pt x="79" y="130"/>
                  <a:pt x="79" y="130"/>
                  <a:pt x="79" y="130"/>
                </a:cubicBezTo>
                <a:cubicBezTo>
                  <a:pt x="56" y="153"/>
                  <a:pt x="56" y="153"/>
                  <a:pt x="56" y="153"/>
                </a:cubicBezTo>
                <a:cubicBezTo>
                  <a:pt x="55" y="154"/>
                  <a:pt x="55" y="156"/>
                  <a:pt x="56" y="158"/>
                </a:cubicBezTo>
                <a:cubicBezTo>
                  <a:pt x="56" y="158"/>
                  <a:pt x="57" y="159"/>
                  <a:pt x="58" y="159"/>
                </a:cubicBezTo>
                <a:cubicBezTo>
                  <a:pt x="59" y="159"/>
                  <a:pt x="60" y="158"/>
                  <a:pt x="60" y="158"/>
                </a:cubicBezTo>
                <a:cubicBezTo>
                  <a:pt x="79" y="139"/>
                  <a:pt x="79" y="139"/>
                  <a:pt x="79" y="139"/>
                </a:cubicBezTo>
                <a:cubicBezTo>
                  <a:pt x="79" y="155"/>
                  <a:pt x="79" y="155"/>
                  <a:pt x="79" y="155"/>
                </a:cubicBezTo>
                <a:cubicBezTo>
                  <a:pt x="79" y="157"/>
                  <a:pt x="80" y="159"/>
                  <a:pt x="82" y="159"/>
                </a:cubicBezTo>
                <a:cubicBezTo>
                  <a:pt x="84" y="159"/>
                  <a:pt x="85" y="157"/>
                  <a:pt x="85" y="155"/>
                </a:cubicBezTo>
                <a:cubicBezTo>
                  <a:pt x="85" y="139"/>
                  <a:pt x="85" y="139"/>
                  <a:pt x="85" y="139"/>
                </a:cubicBezTo>
                <a:cubicBezTo>
                  <a:pt x="103" y="157"/>
                  <a:pt x="103" y="157"/>
                  <a:pt x="103" y="157"/>
                </a:cubicBezTo>
                <a:cubicBezTo>
                  <a:pt x="104" y="158"/>
                  <a:pt x="105" y="158"/>
                  <a:pt x="106" y="158"/>
                </a:cubicBezTo>
                <a:cubicBezTo>
                  <a:pt x="106" y="158"/>
                  <a:pt x="107" y="158"/>
                  <a:pt x="108" y="157"/>
                </a:cubicBezTo>
                <a:cubicBezTo>
                  <a:pt x="109" y="156"/>
                  <a:pt x="109" y="154"/>
                  <a:pt x="108" y="153"/>
                </a:cubicBezTo>
                <a:lnTo>
                  <a:pt x="85" y="130"/>
                </a:lnTo>
                <a:close/>
                <a:moveTo>
                  <a:pt x="92" y="47"/>
                </a:moveTo>
                <a:cubicBezTo>
                  <a:pt x="117" y="47"/>
                  <a:pt x="117" y="47"/>
                  <a:pt x="117" y="47"/>
                </a:cubicBezTo>
                <a:cubicBezTo>
                  <a:pt x="119" y="47"/>
                  <a:pt x="120" y="46"/>
                  <a:pt x="120" y="44"/>
                </a:cubicBezTo>
                <a:cubicBezTo>
                  <a:pt x="120" y="37"/>
                  <a:pt x="118" y="31"/>
                  <a:pt x="113" y="26"/>
                </a:cubicBezTo>
                <a:cubicBezTo>
                  <a:pt x="108" y="20"/>
                  <a:pt x="100" y="16"/>
                  <a:pt x="92" y="16"/>
                </a:cubicBezTo>
                <a:cubicBezTo>
                  <a:pt x="90" y="16"/>
                  <a:pt x="89" y="18"/>
                  <a:pt x="89" y="20"/>
                </a:cubicBezTo>
                <a:cubicBezTo>
                  <a:pt x="89" y="44"/>
                  <a:pt x="89" y="44"/>
                  <a:pt x="89" y="44"/>
                </a:cubicBezTo>
                <a:cubicBezTo>
                  <a:pt x="89" y="46"/>
                  <a:pt x="90" y="47"/>
                  <a:pt x="92" y="47"/>
                </a:cubicBezTo>
                <a:close/>
                <a:moveTo>
                  <a:pt x="95" y="23"/>
                </a:moveTo>
                <a:cubicBezTo>
                  <a:pt x="100" y="24"/>
                  <a:pt x="105" y="26"/>
                  <a:pt x="108" y="30"/>
                </a:cubicBezTo>
                <a:cubicBezTo>
                  <a:pt x="111" y="33"/>
                  <a:pt x="113" y="37"/>
                  <a:pt x="113" y="41"/>
                </a:cubicBezTo>
                <a:cubicBezTo>
                  <a:pt x="95" y="41"/>
                  <a:pt x="95" y="41"/>
                  <a:pt x="95" y="41"/>
                </a:cubicBezTo>
                <a:lnTo>
                  <a:pt x="95" y="23"/>
                </a:lnTo>
                <a:close/>
                <a:moveTo>
                  <a:pt x="78" y="92"/>
                </a:moveTo>
                <a:cubicBezTo>
                  <a:pt x="97" y="92"/>
                  <a:pt x="113" y="77"/>
                  <a:pt x="113" y="58"/>
                </a:cubicBezTo>
                <a:cubicBezTo>
                  <a:pt x="113" y="56"/>
                  <a:pt x="112" y="55"/>
                  <a:pt x="110" y="55"/>
                </a:cubicBezTo>
                <a:cubicBezTo>
                  <a:pt x="82" y="55"/>
                  <a:pt x="82" y="55"/>
                  <a:pt x="82" y="55"/>
                </a:cubicBezTo>
                <a:cubicBezTo>
                  <a:pt x="82" y="26"/>
                  <a:pt x="82" y="26"/>
                  <a:pt x="82" y="26"/>
                </a:cubicBezTo>
                <a:cubicBezTo>
                  <a:pt x="82" y="25"/>
                  <a:pt x="80" y="23"/>
                  <a:pt x="78" y="23"/>
                </a:cubicBezTo>
                <a:cubicBezTo>
                  <a:pt x="59" y="23"/>
                  <a:pt x="44" y="39"/>
                  <a:pt x="44" y="58"/>
                </a:cubicBezTo>
                <a:cubicBezTo>
                  <a:pt x="44" y="77"/>
                  <a:pt x="59" y="92"/>
                  <a:pt x="78" y="92"/>
                </a:cubicBezTo>
                <a:close/>
                <a:moveTo>
                  <a:pt x="75" y="30"/>
                </a:moveTo>
                <a:cubicBezTo>
                  <a:pt x="75" y="58"/>
                  <a:pt x="75" y="58"/>
                  <a:pt x="75" y="58"/>
                </a:cubicBezTo>
                <a:cubicBezTo>
                  <a:pt x="75" y="60"/>
                  <a:pt x="76" y="61"/>
                  <a:pt x="78" y="61"/>
                </a:cubicBezTo>
                <a:cubicBezTo>
                  <a:pt x="106" y="61"/>
                  <a:pt x="106" y="61"/>
                  <a:pt x="106" y="61"/>
                </a:cubicBezTo>
                <a:cubicBezTo>
                  <a:pt x="105" y="75"/>
                  <a:pt x="93" y="86"/>
                  <a:pt x="78" y="86"/>
                </a:cubicBezTo>
                <a:cubicBezTo>
                  <a:pt x="63" y="86"/>
                  <a:pt x="50" y="73"/>
                  <a:pt x="50" y="58"/>
                </a:cubicBezTo>
                <a:cubicBezTo>
                  <a:pt x="50" y="43"/>
                  <a:pt x="61" y="31"/>
                  <a:pt x="75" y="30"/>
                </a:cubicBezTo>
                <a:close/>
              </a:path>
            </a:pathLst>
          </a:custGeom>
          <a:solidFill>
            <a:srgbClr val="2C2F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1" name="Freeform 40">
            <a:extLst>
              <a:ext uri="{FF2B5EF4-FFF2-40B4-BE49-F238E27FC236}">
                <a16:creationId xmlns:a16="http://schemas.microsoft.com/office/drawing/2014/main" xmlns="" id="{5AF99B54-C5BB-4AB4-B8C2-6CCF45FFFEC2}"/>
              </a:ext>
            </a:extLst>
          </p:cNvPr>
          <p:cNvSpPr>
            <a:spLocks noEditPoints="1"/>
          </p:cNvSpPr>
          <p:nvPr/>
        </p:nvSpPr>
        <p:spPr bwMode="auto">
          <a:xfrm>
            <a:off x="4859337" y="5682457"/>
            <a:ext cx="549275" cy="455613"/>
          </a:xfrm>
          <a:custGeom>
            <a:avLst/>
            <a:gdLst>
              <a:gd name="T0" fmla="*/ 12 w 160"/>
              <a:gd name="T1" fmla="*/ 84 h 132"/>
              <a:gd name="T2" fmla="*/ 35 w 160"/>
              <a:gd name="T3" fmla="*/ 120 h 132"/>
              <a:gd name="T4" fmla="*/ 42 w 160"/>
              <a:gd name="T5" fmla="*/ 132 h 132"/>
              <a:gd name="T6" fmla="*/ 70 w 160"/>
              <a:gd name="T7" fmla="*/ 126 h 132"/>
              <a:gd name="T8" fmla="*/ 81 w 160"/>
              <a:gd name="T9" fmla="*/ 124 h 132"/>
              <a:gd name="T10" fmla="*/ 88 w 160"/>
              <a:gd name="T11" fmla="*/ 132 h 132"/>
              <a:gd name="T12" fmla="*/ 98 w 160"/>
              <a:gd name="T13" fmla="*/ 129 h 132"/>
              <a:gd name="T14" fmla="*/ 88 w 160"/>
              <a:gd name="T15" fmla="*/ 126 h 132"/>
              <a:gd name="T16" fmla="*/ 88 w 160"/>
              <a:gd name="T17" fmla="*/ 120 h 132"/>
              <a:gd name="T18" fmla="*/ 84 w 160"/>
              <a:gd name="T19" fmla="*/ 117 h 132"/>
              <a:gd name="T20" fmla="*/ 65 w 160"/>
              <a:gd name="T21" fmla="*/ 118 h 132"/>
              <a:gd name="T22" fmla="*/ 64 w 160"/>
              <a:gd name="T23" fmla="*/ 126 h 132"/>
              <a:gd name="T24" fmla="*/ 42 w 160"/>
              <a:gd name="T25" fmla="*/ 126 h 132"/>
              <a:gd name="T26" fmla="*/ 42 w 160"/>
              <a:gd name="T27" fmla="*/ 120 h 132"/>
              <a:gd name="T28" fmla="*/ 17 w 160"/>
              <a:gd name="T29" fmla="*/ 79 h 132"/>
              <a:gd name="T30" fmla="*/ 10 w 160"/>
              <a:gd name="T31" fmla="*/ 77 h 132"/>
              <a:gd name="T32" fmla="*/ 6 w 160"/>
              <a:gd name="T33" fmla="*/ 58 h 132"/>
              <a:gd name="T34" fmla="*/ 15 w 160"/>
              <a:gd name="T35" fmla="*/ 54 h 132"/>
              <a:gd name="T36" fmla="*/ 34 w 160"/>
              <a:gd name="T37" fmla="*/ 28 h 132"/>
              <a:gd name="T38" fmla="*/ 36 w 160"/>
              <a:gd name="T39" fmla="*/ 26 h 132"/>
              <a:gd name="T40" fmla="*/ 32 w 160"/>
              <a:gd name="T41" fmla="*/ 7 h 132"/>
              <a:gd name="T42" fmla="*/ 51 w 160"/>
              <a:gd name="T43" fmla="*/ 16 h 132"/>
              <a:gd name="T44" fmla="*/ 75 w 160"/>
              <a:gd name="T45" fmla="*/ 15 h 132"/>
              <a:gd name="T46" fmla="*/ 133 w 160"/>
              <a:gd name="T47" fmla="*/ 55 h 132"/>
              <a:gd name="T48" fmla="*/ 137 w 160"/>
              <a:gd name="T49" fmla="*/ 61 h 132"/>
              <a:gd name="T50" fmla="*/ 139 w 160"/>
              <a:gd name="T51" fmla="*/ 54 h 132"/>
              <a:gd name="T52" fmla="*/ 75 w 160"/>
              <a:gd name="T53" fmla="*/ 8 h 132"/>
              <a:gd name="T54" fmla="*/ 34 w 160"/>
              <a:gd name="T55" fmla="*/ 0 h 132"/>
              <a:gd name="T56" fmla="*/ 27 w 160"/>
              <a:gd name="T57" fmla="*/ 11 h 132"/>
              <a:gd name="T58" fmla="*/ 29 w 160"/>
              <a:gd name="T59" fmla="*/ 24 h 132"/>
              <a:gd name="T60" fmla="*/ 10 w 160"/>
              <a:gd name="T61" fmla="*/ 48 h 132"/>
              <a:gd name="T62" fmla="*/ 0 w 160"/>
              <a:gd name="T63" fmla="*/ 74 h 132"/>
              <a:gd name="T64" fmla="*/ 133 w 160"/>
              <a:gd name="T65" fmla="*/ 67 h 132"/>
              <a:gd name="T66" fmla="*/ 114 w 160"/>
              <a:gd name="T67" fmla="*/ 95 h 132"/>
              <a:gd name="T68" fmla="*/ 105 w 160"/>
              <a:gd name="T69" fmla="*/ 98 h 132"/>
              <a:gd name="T70" fmla="*/ 108 w 160"/>
              <a:gd name="T71" fmla="*/ 132 h 132"/>
              <a:gd name="T72" fmla="*/ 160 w 160"/>
              <a:gd name="T73" fmla="*/ 129 h 132"/>
              <a:gd name="T74" fmla="*/ 157 w 160"/>
              <a:gd name="T75" fmla="*/ 95 h 132"/>
              <a:gd name="T76" fmla="*/ 151 w 160"/>
              <a:gd name="T77" fmla="*/ 86 h 132"/>
              <a:gd name="T78" fmla="*/ 120 w 160"/>
              <a:gd name="T79" fmla="*/ 86 h 132"/>
              <a:gd name="T80" fmla="*/ 145 w 160"/>
              <a:gd name="T81" fmla="*/ 86 h 132"/>
              <a:gd name="T82" fmla="*/ 120 w 160"/>
              <a:gd name="T83" fmla="*/ 95 h 132"/>
              <a:gd name="T84" fmla="*/ 154 w 160"/>
              <a:gd name="T85" fmla="*/ 101 h 132"/>
              <a:gd name="T86" fmla="*/ 111 w 160"/>
              <a:gd name="T87" fmla="*/ 126 h 132"/>
              <a:gd name="T88" fmla="*/ 154 w 160"/>
              <a:gd name="T89" fmla="*/ 101 h 1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160" h="132">
                <a:moveTo>
                  <a:pt x="10" y="84"/>
                </a:moveTo>
                <a:cubicBezTo>
                  <a:pt x="12" y="84"/>
                  <a:pt x="12" y="84"/>
                  <a:pt x="12" y="84"/>
                </a:cubicBezTo>
                <a:cubicBezTo>
                  <a:pt x="15" y="92"/>
                  <a:pt x="21" y="100"/>
                  <a:pt x="28" y="107"/>
                </a:cubicBezTo>
                <a:cubicBezTo>
                  <a:pt x="34" y="112"/>
                  <a:pt x="35" y="119"/>
                  <a:pt x="35" y="120"/>
                </a:cubicBezTo>
                <a:cubicBezTo>
                  <a:pt x="35" y="126"/>
                  <a:pt x="35" y="126"/>
                  <a:pt x="35" y="126"/>
                </a:cubicBezTo>
                <a:cubicBezTo>
                  <a:pt x="35" y="129"/>
                  <a:pt x="38" y="132"/>
                  <a:pt x="42" y="132"/>
                </a:cubicBezTo>
                <a:cubicBezTo>
                  <a:pt x="64" y="132"/>
                  <a:pt x="64" y="132"/>
                  <a:pt x="64" y="132"/>
                </a:cubicBezTo>
                <a:cubicBezTo>
                  <a:pt x="67" y="132"/>
                  <a:pt x="70" y="129"/>
                  <a:pt x="70" y="126"/>
                </a:cubicBezTo>
                <a:cubicBezTo>
                  <a:pt x="70" y="124"/>
                  <a:pt x="70" y="124"/>
                  <a:pt x="70" y="124"/>
                </a:cubicBezTo>
                <a:cubicBezTo>
                  <a:pt x="74" y="124"/>
                  <a:pt x="78" y="124"/>
                  <a:pt x="81" y="124"/>
                </a:cubicBezTo>
                <a:cubicBezTo>
                  <a:pt x="81" y="126"/>
                  <a:pt x="81" y="126"/>
                  <a:pt x="81" y="126"/>
                </a:cubicBezTo>
                <a:cubicBezTo>
                  <a:pt x="81" y="129"/>
                  <a:pt x="84" y="132"/>
                  <a:pt x="88" y="132"/>
                </a:cubicBezTo>
                <a:cubicBezTo>
                  <a:pt x="95" y="132"/>
                  <a:pt x="95" y="132"/>
                  <a:pt x="95" y="132"/>
                </a:cubicBezTo>
                <a:cubicBezTo>
                  <a:pt x="97" y="132"/>
                  <a:pt x="98" y="131"/>
                  <a:pt x="98" y="129"/>
                </a:cubicBezTo>
                <a:cubicBezTo>
                  <a:pt x="98" y="127"/>
                  <a:pt x="97" y="126"/>
                  <a:pt x="95" y="126"/>
                </a:cubicBezTo>
                <a:cubicBezTo>
                  <a:pt x="88" y="126"/>
                  <a:pt x="88" y="126"/>
                  <a:pt x="88" y="126"/>
                </a:cubicBezTo>
                <a:cubicBezTo>
                  <a:pt x="88" y="126"/>
                  <a:pt x="88" y="126"/>
                  <a:pt x="88" y="126"/>
                </a:cubicBezTo>
                <a:cubicBezTo>
                  <a:pt x="88" y="120"/>
                  <a:pt x="88" y="120"/>
                  <a:pt x="88" y="120"/>
                </a:cubicBezTo>
                <a:cubicBezTo>
                  <a:pt x="88" y="119"/>
                  <a:pt x="87" y="118"/>
                  <a:pt x="87" y="118"/>
                </a:cubicBezTo>
                <a:cubicBezTo>
                  <a:pt x="86" y="117"/>
                  <a:pt x="85" y="117"/>
                  <a:pt x="84" y="117"/>
                </a:cubicBezTo>
                <a:cubicBezTo>
                  <a:pt x="79" y="118"/>
                  <a:pt x="73" y="118"/>
                  <a:pt x="68" y="117"/>
                </a:cubicBezTo>
                <a:cubicBezTo>
                  <a:pt x="67" y="117"/>
                  <a:pt x="66" y="117"/>
                  <a:pt x="65" y="118"/>
                </a:cubicBezTo>
                <a:cubicBezTo>
                  <a:pt x="64" y="119"/>
                  <a:pt x="64" y="120"/>
                  <a:pt x="64" y="121"/>
                </a:cubicBezTo>
                <a:cubicBezTo>
                  <a:pt x="64" y="126"/>
                  <a:pt x="64" y="126"/>
                  <a:pt x="64" y="126"/>
                </a:cubicBezTo>
                <a:cubicBezTo>
                  <a:pt x="64" y="126"/>
                  <a:pt x="64" y="126"/>
                  <a:pt x="64" y="126"/>
                </a:cubicBezTo>
                <a:cubicBezTo>
                  <a:pt x="42" y="126"/>
                  <a:pt x="42" y="126"/>
                  <a:pt x="42" y="126"/>
                </a:cubicBezTo>
                <a:cubicBezTo>
                  <a:pt x="42" y="126"/>
                  <a:pt x="42" y="126"/>
                  <a:pt x="42" y="126"/>
                </a:cubicBezTo>
                <a:cubicBezTo>
                  <a:pt x="42" y="120"/>
                  <a:pt x="42" y="120"/>
                  <a:pt x="42" y="120"/>
                </a:cubicBezTo>
                <a:cubicBezTo>
                  <a:pt x="42" y="118"/>
                  <a:pt x="40" y="109"/>
                  <a:pt x="32" y="102"/>
                </a:cubicBezTo>
                <a:cubicBezTo>
                  <a:pt x="25" y="96"/>
                  <a:pt x="20" y="88"/>
                  <a:pt x="17" y="79"/>
                </a:cubicBezTo>
                <a:cubicBezTo>
                  <a:pt x="17" y="78"/>
                  <a:pt x="16" y="77"/>
                  <a:pt x="14" y="77"/>
                </a:cubicBezTo>
                <a:cubicBezTo>
                  <a:pt x="10" y="77"/>
                  <a:pt x="10" y="77"/>
                  <a:pt x="10" y="77"/>
                </a:cubicBezTo>
                <a:cubicBezTo>
                  <a:pt x="8" y="77"/>
                  <a:pt x="6" y="76"/>
                  <a:pt x="6" y="74"/>
                </a:cubicBezTo>
                <a:cubicBezTo>
                  <a:pt x="6" y="58"/>
                  <a:pt x="6" y="58"/>
                  <a:pt x="6" y="58"/>
                </a:cubicBezTo>
                <a:cubicBezTo>
                  <a:pt x="6" y="56"/>
                  <a:pt x="8" y="54"/>
                  <a:pt x="10" y="54"/>
                </a:cubicBezTo>
                <a:cubicBezTo>
                  <a:pt x="15" y="54"/>
                  <a:pt x="15" y="54"/>
                  <a:pt x="15" y="54"/>
                </a:cubicBezTo>
                <a:cubicBezTo>
                  <a:pt x="16" y="54"/>
                  <a:pt x="17" y="53"/>
                  <a:pt x="18" y="52"/>
                </a:cubicBezTo>
                <a:cubicBezTo>
                  <a:pt x="21" y="43"/>
                  <a:pt x="26" y="35"/>
                  <a:pt x="34" y="28"/>
                </a:cubicBezTo>
                <a:cubicBezTo>
                  <a:pt x="35" y="28"/>
                  <a:pt x="36" y="27"/>
                  <a:pt x="36" y="26"/>
                </a:cubicBezTo>
                <a:cubicBezTo>
                  <a:pt x="36" y="26"/>
                  <a:pt x="36" y="26"/>
                  <a:pt x="36" y="26"/>
                </a:cubicBezTo>
                <a:cubicBezTo>
                  <a:pt x="37" y="20"/>
                  <a:pt x="36" y="14"/>
                  <a:pt x="32" y="8"/>
                </a:cubicBezTo>
                <a:cubicBezTo>
                  <a:pt x="32" y="7"/>
                  <a:pt x="32" y="7"/>
                  <a:pt x="32" y="7"/>
                </a:cubicBezTo>
                <a:cubicBezTo>
                  <a:pt x="33" y="7"/>
                  <a:pt x="33" y="6"/>
                  <a:pt x="33" y="6"/>
                </a:cubicBezTo>
                <a:cubicBezTo>
                  <a:pt x="43" y="8"/>
                  <a:pt x="48" y="13"/>
                  <a:pt x="51" y="16"/>
                </a:cubicBezTo>
                <a:cubicBezTo>
                  <a:pt x="52" y="18"/>
                  <a:pt x="53" y="18"/>
                  <a:pt x="55" y="18"/>
                </a:cubicBezTo>
                <a:cubicBezTo>
                  <a:pt x="61" y="16"/>
                  <a:pt x="68" y="15"/>
                  <a:pt x="75" y="15"/>
                </a:cubicBezTo>
                <a:cubicBezTo>
                  <a:pt x="101" y="15"/>
                  <a:pt x="123" y="29"/>
                  <a:pt x="131" y="50"/>
                </a:cubicBezTo>
                <a:cubicBezTo>
                  <a:pt x="132" y="52"/>
                  <a:pt x="132" y="54"/>
                  <a:pt x="133" y="55"/>
                </a:cubicBezTo>
                <a:cubicBezTo>
                  <a:pt x="133" y="56"/>
                  <a:pt x="133" y="57"/>
                  <a:pt x="134" y="59"/>
                </a:cubicBezTo>
                <a:cubicBezTo>
                  <a:pt x="134" y="60"/>
                  <a:pt x="136" y="62"/>
                  <a:pt x="137" y="61"/>
                </a:cubicBezTo>
                <a:cubicBezTo>
                  <a:pt x="139" y="61"/>
                  <a:pt x="140" y="59"/>
                  <a:pt x="140" y="57"/>
                </a:cubicBezTo>
                <a:cubicBezTo>
                  <a:pt x="140" y="56"/>
                  <a:pt x="139" y="55"/>
                  <a:pt x="139" y="54"/>
                </a:cubicBezTo>
                <a:cubicBezTo>
                  <a:pt x="139" y="52"/>
                  <a:pt x="138" y="50"/>
                  <a:pt x="137" y="48"/>
                </a:cubicBezTo>
                <a:cubicBezTo>
                  <a:pt x="128" y="24"/>
                  <a:pt x="103" y="8"/>
                  <a:pt x="75" y="8"/>
                </a:cubicBezTo>
                <a:cubicBezTo>
                  <a:pt x="68" y="8"/>
                  <a:pt x="61" y="9"/>
                  <a:pt x="55" y="11"/>
                </a:cubicBezTo>
                <a:cubicBezTo>
                  <a:pt x="51" y="6"/>
                  <a:pt x="45" y="1"/>
                  <a:pt x="34" y="0"/>
                </a:cubicBezTo>
                <a:cubicBezTo>
                  <a:pt x="31" y="0"/>
                  <a:pt x="28" y="1"/>
                  <a:pt x="27" y="3"/>
                </a:cubicBezTo>
                <a:cubicBezTo>
                  <a:pt x="25" y="6"/>
                  <a:pt x="25" y="9"/>
                  <a:pt x="27" y="11"/>
                </a:cubicBezTo>
                <a:cubicBezTo>
                  <a:pt x="30" y="16"/>
                  <a:pt x="31" y="20"/>
                  <a:pt x="29" y="24"/>
                </a:cubicBezTo>
                <a:cubicBezTo>
                  <a:pt x="29" y="24"/>
                  <a:pt x="29" y="24"/>
                  <a:pt x="29" y="24"/>
                </a:cubicBezTo>
                <a:cubicBezTo>
                  <a:pt x="22" y="31"/>
                  <a:pt x="16" y="39"/>
                  <a:pt x="12" y="48"/>
                </a:cubicBezTo>
                <a:cubicBezTo>
                  <a:pt x="10" y="48"/>
                  <a:pt x="10" y="48"/>
                  <a:pt x="10" y="48"/>
                </a:cubicBezTo>
                <a:cubicBezTo>
                  <a:pt x="4" y="48"/>
                  <a:pt x="0" y="52"/>
                  <a:pt x="0" y="58"/>
                </a:cubicBezTo>
                <a:cubicBezTo>
                  <a:pt x="0" y="74"/>
                  <a:pt x="0" y="74"/>
                  <a:pt x="0" y="74"/>
                </a:cubicBezTo>
                <a:cubicBezTo>
                  <a:pt x="0" y="79"/>
                  <a:pt x="4" y="84"/>
                  <a:pt x="10" y="84"/>
                </a:cubicBezTo>
                <a:close/>
                <a:moveTo>
                  <a:pt x="133" y="67"/>
                </a:moveTo>
                <a:cubicBezTo>
                  <a:pt x="122" y="67"/>
                  <a:pt x="114" y="76"/>
                  <a:pt x="114" y="86"/>
                </a:cubicBezTo>
                <a:cubicBezTo>
                  <a:pt x="114" y="95"/>
                  <a:pt x="114" y="95"/>
                  <a:pt x="114" y="95"/>
                </a:cubicBezTo>
                <a:cubicBezTo>
                  <a:pt x="108" y="95"/>
                  <a:pt x="108" y="95"/>
                  <a:pt x="108" y="95"/>
                </a:cubicBezTo>
                <a:cubicBezTo>
                  <a:pt x="106" y="95"/>
                  <a:pt x="105" y="96"/>
                  <a:pt x="105" y="98"/>
                </a:cubicBezTo>
                <a:cubicBezTo>
                  <a:pt x="105" y="129"/>
                  <a:pt x="105" y="129"/>
                  <a:pt x="105" y="129"/>
                </a:cubicBezTo>
                <a:cubicBezTo>
                  <a:pt x="105" y="131"/>
                  <a:pt x="106" y="132"/>
                  <a:pt x="108" y="132"/>
                </a:cubicBezTo>
                <a:cubicBezTo>
                  <a:pt x="157" y="132"/>
                  <a:pt x="157" y="132"/>
                  <a:pt x="157" y="132"/>
                </a:cubicBezTo>
                <a:cubicBezTo>
                  <a:pt x="159" y="132"/>
                  <a:pt x="160" y="131"/>
                  <a:pt x="160" y="129"/>
                </a:cubicBezTo>
                <a:cubicBezTo>
                  <a:pt x="160" y="98"/>
                  <a:pt x="160" y="98"/>
                  <a:pt x="160" y="98"/>
                </a:cubicBezTo>
                <a:cubicBezTo>
                  <a:pt x="160" y="96"/>
                  <a:pt x="159" y="95"/>
                  <a:pt x="157" y="95"/>
                </a:cubicBezTo>
                <a:cubicBezTo>
                  <a:pt x="151" y="95"/>
                  <a:pt x="151" y="95"/>
                  <a:pt x="151" y="95"/>
                </a:cubicBezTo>
                <a:cubicBezTo>
                  <a:pt x="151" y="86"/>
                  <a:pt x="151" y="86"/>
                  <a:pt x="151" y="86"/>
                </a:cubicBezTo>
                <a:cubicBezTo>
                  <a:pt x="151" y="76"/>
                  <a:pt x="143" y="67"/>
                  <a:pt x="133" y="67"/>
                </a:cubicBezTo>
                <a:close/>
                <a:moveTo>
                  <a:pt x="120" y="86"/>
                </a:moveTo>
                <a:cubicBezTo>
                  <a:pt x="120" y="79"/>
                  <a:pt x="126" y="74"/>
                  <a:pt x="133" y="74"/>
                </a:cubicBezTo>
                <a:cubicBezTo>
                  <a:pt x="139" y="74"/>
                  <a:pt x="145" y="79"/>
                  <a:pt x="145" y="86"/>
                </a:cubicBezTo>
                <a:cubicBezTo>
                  <a:pt x="145" y="95"/>
                  <a:pt x="145" y="95"/>
                  <a:pt x="145" y="95"/>
                </a:cubicBezTo>
                <a:cubicBezTo>
                  <a:pt x="120" y="95"/>
                  <a:pt x="120" y="95"/>
                  <a:pt x="120" y="95"/>
                </a:cubicBezTo>
                <a:cubicBezTo>
                  <a:pt x="120" y="86"/>
                  <a:pt x="120" y="86"/>
                  <a:pt x="120" y="86"/>
                </a:cubicBezTo>
                <a:close/>
                <a:moveTo>
                  <a:pt x="154" y="101"/>
                </a:moveTo>
                <a:cubicBezTo>
                  <a:pt x="154" y="126"/>
                  <a:pt x="154" y="126"/>
                  <a:pt x="154" y="126"/>
                </a:cubicBezTo>
                <a:cubicBezTo>
                  <a:pt x="111" y="126"/>
                  <a:pt x="111" y="126"/>
                  <a:pt x="111" y="126"/>
                </a:cubicBezTo>
                <a:cubicBezTo>
                  <a:pt x="111" y="101"/>
                  <a:pt x="111" y="101"/>
                  <a:pt x="111" y="101"/>
                </a:cubicBezTo>
                <a:lnTo>
                  <a:pt x="154" y="101"/>
                </a:lnTo>
                <a:close/>
              </a:path>
            </a:pathLst>
          </a:custGeom>
          <a:solidFill>
            <a:srgbClr val="2C2F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2" name="Freeform 41">
            <a:extLst>
              <a:ext uri="{FF2B5EF4-FFF2-40B4-BE49-F238E27FC236}">
                <a16:creationId xmlns:a16="http://schemas.microsoft.com/office/drawing/2014/main" xmlns="" id="{9F60E596-D6DD-4CC3-9F11-91603D0C1606}"/>
              </a:ext>
            </a:extLst>
          </p:cNvPr>
          <p:cNvSpPr>
            <a:spLocks noEditPoints="1"/>
          </p:cNvSpPr>
          <p:nvPr/>
        </p:nvSpPr>
        <p:spPr bwMode="auto">
          <a:xfrm>
            <a:off x="5888038" y="664369"/>
            <a:ext cx="422275" cy="552450"/>
          </a:xfrm>
          <a:custGeom>
            <a:avLst/>
            <a:gdLst>
              <a:gd name="T0" fmla="*/ 99 w 123"/>
              <a:gd name="T1" fmla="*/ 138 h 160"/>
              <a:gd name="T2" fmla="*/ 113 w 123"/>
              <a:gd name="T3" fmla="*/ 117 h 160"/>
              <a:gd name="T4" fmla="*/ 123 w 123"/>
              <a:gd name="T5" fmla="*/ 108 h 160"/>
              <a:gd name="T6" fmla="*/ 115 w 123"/>
              <a:gd name="T7" fmla="*/ 85 h 160"/>
              <a:gd name="T8" fmla="*/ 98 w 123"/>
              <a:gd name="T9" fmla="*/ 65 h 160"/>
              <a:gd name="T10" fmla="*/ 100 w 123"/>
              <a:gd name="T11" fmla="*/ 47 h 160"/>
              <a:gd name="T12" fmla="*/ 75 w 123"/>
              <a:gd name="T13" fmla="*/ 53 h 160"/>
              <a:gd name="T14" fmla="*/ 62 w 123"/>
              <a:gd name="T15" fmla="*/ 54 h 160"/>
              <a:gd name="T16" fmla="*/ 75 w 123"/>
              <a:gd name="T17" fmla="*/ 60 h 160"/>
              <a:gd name="T18" fmla="*/ 94 w 123"/>
              <a:gd name="T19" fmla="*/ 50 h 160"/>
              <a:gd name="T20" fmla="*/ 95 w 123"/>
              <a:gd name="T21" fmla="*/ 51 h 160"/>
              <a:gd name="T22" fmla="*/ 93 w 123"/>
              <a:gd name="T23" fmla="*/ 69 h 160"/>
              <a:gd name="T24" fmla="*/ 110 w 123"/>
              <a:gd name="T25" fmla="*/ 92 h 160"/>
              <a:gd name="T26" fmla="*/ 115 w 123"/>
              <a:gd name="T27" fmla="*/ 92 h 160"/>
              <a:gd name="T28" fmla="*/ 117 w 123"/>
              <a:gd name="T29" fmla="*/ 109 h 160"/>
              <a:gd name="T30" fmla="*/ 111 w 123"/>
              <a:gd name="T31" fmla="*/ 111 h 160"/>
              <a:gd name="T32" fmla="*/ 94 w 123"/>
              <a:gd name="T33" fmla="*/ 133 h 160"/>
              <a:gd name="T34" fmla="*/ 86 w 123"/>
              <a:gd name="T35" fmla="*/ 149 h 160"/>
              <a:gd name="T36" fmla="*/ 68 w 123"/>
              <a:gd name="T37" fmla="*/ 154 h 160"/>
              <a:gd name="T38" fmla="*/ 67 w 123"/>
              <a:gd name="T39" fmla="*/ 147 h 160"/>
              <a:gd name="T40" fmla="*/ 50 w 123"/>
              <a:gd name="T41" fmla="*/ 146 h 160"/>
              <a:gd name="T42" fmla="*/ 46 w 123"/>
              <a:gd name="T43" fmla="*/ 149 h 160"/>
              <a:gd name="T44" fmla="*/ 28 w 123"/>
              <a:gd name="T45" fmla="*/ 154 h 160"/>
              <a:gd name="T46" fmla="*/ 28 w 123"/>
              <a:gd name="T47" fmla="*/ 152 h 160"/>
              <a:gd name="T48" fmla="*/ 11 w 123"/>
              <a:gd name="T49" fmla="*/ 120 h 160"/>
              <a:gd name="T50" fmla="*/ 8 w 123"/>
              <a:gd name="T51" fmla="*/ 111 h 160"/>
              <a:gd name="T52" fmla="*/ 8 w 123"/>
              <a:gd name="T53" fmla="*/ 111 h 160"/>
              <a:gd name="T54" fmla="*/ 6 w 123"/>
              <a:gd name="T55" fmla="*/ 102 h 160"/>
              <a:gd name="T56" fmla="*/ 4 w 123"/>
              <a:gd name="T57" fmla="*/ 92 h 160"/>
              <a:gd name="T58" fmla="*/ 0 w 123"/>
              <a:gd name="T59" fmla="*/ 102 h 160"/>
              <a:gd name="T60" fmla="*/ 1 w 123"/>
              <a:gd name="T61" fmla="*/ 113 h 160"/>
              <a:gd name="T62" fmla="*/ 15 w 123"/>
              <a:gd name="T63" fmla="*/ 138 h 160"/>
              <a:gd name="T64" fmla="*/ 21 w 123"/>
              <a:gd name="T65" fmla="*/ 154 h 160"/>
              <a:gd name="T66" fmla="*/ 27 w 123"/>
              <a:gd name="T67" fmla="*/ 160 h 160"/>
              <a:gd name="T68" fmla="*/ 53 w 123"/>
              <a:gd name="T69" fmla="*/ 154 h 160"/>
              <a:gd name="T70" fmla="*/ 61 w 123"/>
              <a:gd name="T71" fmla="*/ 153 h 160"/>
              <a:gd name="T72" fmla="*/ 67 w 123"/>
              <a:gd name="T73" fmla="*/ 160 h 160"/>
              <a:gd name="T74" fmla="*/ 93 w 123"/>
              <a:gd name="T75" fmla="*/ 154 h 160"/>
              <a:gd name="T76" fmla="*/ 98 w 123"/>
              <a:gd name="T77" fmla="*/ 138 h 160"/>
              <a:gd name="T78" fmla="*/ 27 w 123"/>
              <a:gd name="T79" fmla="*/ 89 h 160"/>
              <a:gd name="T80" fmla="*/ 27 w 123"/>
              <a:gd name="T81" fmla="*/ 36 h 160"/>
              <a:gd name="T82" fmla="*/ 47 w 123"/>
              <a:gd name="T83" fmla="*/ 62 h 160"/>
              <a:gd name="T84" fmla="*/ 7 w 123"/>
              <a:gd name="T85" fmla="*/ 62 h 160"/>
              <a:gd name="T86" fmla="*/ 47 w 123"/>
              <a:gd name="T87" fmla="*/ 62 h 160"/>
              <a:gd name="T88" fmla="*/ 57 w 123"/>
              <a:gd name="T89" fmla="*/ 0 h 160"/>
              <a:gd name="T90" fmla="*/ 57 w 123"/>
              <a:gd name="T91" fmla="*/ 37 h 160"/>
              <a:gd name="T92" fmla="*/ 45 w 123"/>
              <a:gd name="T93" fmla="*/ 19 h 160"/>
              <a:gd name="T94" fmla="*/ 69 w 123"/>
              <a:gd name="T95" fmla="*/ 19 h 160"/>
              <a:gd name="T96" fmla="*/ 45 w 123"/>
              <a:gd name="T97" fmla="*/ 19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123" h="160">
                <a:moveTo>
                  <a:pt x="98" y="138"/>
                </a:moveTo>
                <a:cubicBezTo>
                  <a:pt x="99" y="138"/>
                  <a:pt x="99" y="138"/>
                  <a:pt x="99" y="138"/>
                </a:cubicBezTo>
                <a:cubicBezTo>
                  <a:pt x="99" y="138"/>
                  <a:pt x="99" y="138"/>
                  <a:pt x="99" y="137"/>
                </a:cubicBezTo>
                <a:cubicBezTo>
                  <a:pt x="100" y="137"/>
                  <a:pt x="109" y="126"/>
                  <a:pt x="113" y="117"/>
                </a:cubicBezTo>
                <a:cubicBezTo>
                  <a:pt x="115" y="117"/>
                  <a:pt x="115" y="117"/>
                  <a:pt x="115" y="117"/>
                </a:cubicBezTo>
                <a:cubicBezTo>
                  <a:pt x="119" y="117"/>
                  <a:pt x="123" y="113"/>
                  <a:pt x="123" y="108"/>
                </a:cubicBezTo>
                <a:cubicBezTo>
                  <a:pt x="123" y="94"/>
                  <a:pt x="123" y="94"/>
                  <a:pt x="123" y="94"/>
                </a:cubicBezTo>
                <a:cubicBezTo>
                  <a:pt x="123" y="89"/>
                  <a:pt x="119" y="85"/>
                  <a:pt x="115" y="85"/>
                </a:cubicBezTo>
                <a:cubicBezTo>
                  <a:pt x="113" y="85"/>
                  <a:pt x="113" y="85"/>
                  <a:pt x="113" y="85"/>
                </a:cubicBezTo>
                <a:cubicBezTo>
                  <a:pt x="110" y="78"/>
                  <a:pt x="105" y="71"/>
                  <a:pt x="98" y="65"/>
                </a:cubicBezTo>
                <a:cubicBezTo>
                  <a:pt x="97" y="62"/>
                  <a:pt x="98" y="58"/>
                  <a:pt x="100" y="54"/>
                </a:cubicBezTo>
                <a:cubicBezTo>
                  <a:pt x="101" y="52"/>
                  <a:pt x="101" y="49"/>
                  <a:pt x="100" y="47"/>
                </a:cubicBezTo>
                <a:cubicBezTo>
                  <a:pt x="99" y="45"/>
                  <a:pt x="96" y="43"/>
                  <a:pt x="94" y="44"/>
                </a:cubicBezTo>
                <a:cubicBezTo>
                  <a:pt x="84" y="45"/>
                  <a:pt x="78" y="49"/>
                  <a:pt x="75" y="53"/>
                </a:cubicBezTo>
                <a:cubicBezTo>
                  <a:pt x="72" y="52"/>
                  <a:pt x="69" y="52"/>
                  <a:pt x="66" y="51"/>
                </a:cubicBezTo>
                <a:cubicBezTo>
                  <a:pt x="64" y="51"/>
                  <a:pt x="62" y="52"/>
                  <a:pt x="62" y="54"/>
                </a:cubicBezTo>
                <a:cubicBezTo>
                  <a:pt x="62" y="56"/>
                  <a:pt x="63" y="58"/>
                  <a:pt x="65" y="58"/>
                </a:cubicBezTo>
                <a:cubicBezTo>
                  <a:pt x="68" y="58"/>
                  <a:pt x="72" y="59"/>
                  <a:pt x="75" y="60"/>
                </a:cubicBezTo>
                <a:cubicBezTo>
                  <a:pt x="77" y="60"/>
                  <a:pt x="78" y="60"/>
                  <a:pt x="79" y="59"/>
                </a:cubicBezTo>
                <a:cubicBezTo>
                  <a:pt x="81" y="55"/>
                  <a:pt x="86" y="51"/>
                  <a:pt x="94" y="50"/>
                </a:cubicBezTo>
                <a:cubicBezTo>
                  <a:pt x="94" y="50"/>
                  <a:pt x="94" y="50"/>
                  <a:pt x="95" y="50"/>
                </a:cubicBezTo>
                <a:cubicBezTo>
                  <a:pt x="95" y="50"/>
                  <a:pt x="95" y="50"/>
                  <a:pt x="95" y="51"/>
                </a:cubicBezTo>
                <a:cubicBezTo>
                  <a:pt x="91" y="56"/>
                  <a:pt x="90" y="62"/>
                  <a:pt x="92" y="67"/>
                </a:cubicBezTo>
                <a:cubicBezTo>
                  <a:pt x="92" y="68"/>
                  <a:pt x="92" y="69"/>
                  <a:pt x="93" y="69"/>
                </a:cubicBezTo>
                <a:cubicBezTo>
                  <a:pt x="100" y="75"/>
                  <a:pt x="105" y="82"/>
                  <a:pt x="107" y="90"/>
                </a:cubicBezTo>
                <a:cubicBezTo>
                  <a:pt x="108" y="91"/>
                  <a:pt x="109" y="92"/>
                  <a:pt x="110" y="92"/>
                </a:cubicBezTo>
                <a:cubicBezTo>
                  <a:pt x="110" y="92"/>
                  <a:pt x="110" y="92"/>
                  <a:pt x="110" y="92"/>
                </a:cubicBezTo>
                <a:cubicBezTo>
                  <a:pt x="115" y="92"/>
                  <a:pt x="115" y="92"/>
                  <a:pt x="115" y="92"/>
                </a:cubicBezTo>
                <a:cubicBezTo>
                  <a:pt x="116" y="92"/>
                  <a:pt x="117" y="93"/>
                  <a:pt x="117" y="94"/>
                </a:cubicBezTo>
                <a:cubicBezTo>
                  <a:pt x="117" y="109"/>
                  <a:pt x="117" y="109"/>
                  <a:pt x="117" y="109"/>
                </a:cubicBezTo>
                <a:cubicBezTo>
                  <a:pt x="117" y="110"/>
                  <a:pt x="116" y="111"/>
                  <a:pt x="115" y="111"/>
                </a:cubicBezTo>
                <a:cubicBezTo>
                  <a:pt x="111" y="111"/>
                  <a:pt x="111" y="111"/>
                  <a:pt x="111" y="111"/>
                </a:cubicBezTo>
                <a:cubicBezTo>
                  <a:pt x="109" y="111"/>
                  <a:pt x="108" y="112"/>
                  <a:pt x="107" y="113"/>
                </a:cubicBezTo>
                <a:cubicBezTo>
                  <a:pt x="106" y="119"/>
                  <a:pt x="98" y="129"/>
                  <a:pt x="94" y="133"/>
                </a:cubicBezTo>
                <a:cubicBezTo>
                  <a:pt x="94" y="134"/>
                  <a:pt x="94" y="134"/>
                  <a:pt x="94" y="134"/>
                </a:cubicBezTo>
                <a:cubicBezTo>
                  <a:pt x="87" y="140"/>
                  <a:pt x="86" y="147"/>
                  <a:pt x="86" y="149"/>
                </a:cubicBezTo>
                <a:cubicBezTo>
                  <a:pt x="86" y="154"/>
                  <a:pt x="86" y="154"/>
                  <a:pt x="86" y="154"/>
                </a:cubicBezTo>
                <a:cubicBezTo>
                  <a:pt x="68" y="154"/>
                  <a:pt x="68" y="154"/>
                  <a:pt x="68" y="154"/>
                </a:cubicBezTo>
                <a:cubicBezTo>
                  <a:pt x="68" y="149"/>
                  <a:pt x="68" y="149"/>
                  <a:pt x="68" y="149"/>
                </a:cubicBezTo>
                <a:cubicBezTo>
                  <a:pt x="68" y="148"/>
                  <a:pt x="67" y="147"/>
                  <a:pt x="67" y="147"/>
                </a:cubicBezTo>
                <a:cubicBezTo>
                  <a:pt x="66" y="146"/>
                  <a:pt x="65" y="146"/>
                  <a:pt x="64" y="146"/>
                </a:cubicBezTo>
                <a:cubicBezTo>
                  <a:pt x="59" y="146"/>
                  <a:pt x="54" y="146"/>
                  <a:pt x="50" y="146"/>
                </a:cubicBezTo>
                <a:cubicBezTo>
                  <a:pt x="49" y="146"/>
                  <a:pt x="48" y="146"/>
                  <a:pt x="47" y="147"/>
                </a:cubicBezTo>
                <a:cubicBezTo>
                  <a:pt x="47" y="147"/>
                  <a:pt x="46" y="148"/>
                  <a:pt x="46" y="149"/>
                </a:cubicBezTo>
                <a:cubicBezTo>
                  <a:pt x="46" y="154"/>
                  <a:pt x="46" y="154"/>
                  <a:pt x="46" y="154"/>
                </a:cubicBezTo>
                <a:cubicBezTo>
                  <a:pt x="28" y="154"/>
                  <a:pt x="28" y="154"/>
                  <a:pt x="28" y="154"/>
                </a:cubicBezTo>
                <a:cubicBezTo>
                  <a:pt x="28" y="152"/>
                  <a:pt x="28" y="152"/>
                  <a:pt x="28" y="152"/>
                </a:cubicBezTo>
                <a:cubicBezTo>
                  <a:pt x="28" y="152"/>
                  <a:pt x="28" y="152"/>
                  <a:pt x="28" y="152"/>
                </a:cubicBezTo>
                <a:cubicBezTo>
                  <a:pt x="27" y="149"/>
                  <a:pt x="26" y="140"/>
                  <a:pt x="20" y="133"/>
                </a:cubicBezTo>
                <a:cubicBezTo>
                  <a:pt x="16" y="130"/>
                  <a:pt x="13" y="125"/>
                  <a:pt x="11" y="120"/>
                </a:cubicBezTo>
                <a:cubicBezTo>
                  <a:pt x="11" y="120"/>
                  <a:pt x="11" y="120"/>
                  <a:pt x="11" y="120"/>
                </a:cubicBezTo>
                <a:cubicBezTo>
                  <a:pt x="9" y="117"/>
                  <a:pt x="8" y="114"/>
                  <a:pt x="8" y="111"/>
                </a:cubicBezTo>
                <a:cubicBezTo>
                  <a:pt x="8" y="111"/>
                  <a:pt x="8" y="111"/>
                  <a:pt x="8" y="111"/>
                </a:cubicBezTo>
                <a:cubicBezTo>
                  <a:pt x="8" y="111"/>
                  <a:pt x="8" y="111"/>
                  <a:pt x="8" y="111"/>
                </a:cubicBezTo>
                <a:cubicBezTo>
                  <a:pt x="6" y="107"/>
                  <a:pt x="6" y="102"/>
                  <a:pt x="6" y="102"/>
                </a:cubicBezTo>
                <a:cubicBezTo>
                  <a:pt x="6" y="102"/>
                  <a:pt x="6" y="102"/>
                  <a:pt x="6" y="102"/>
                </a:cubicBezTo>
                <a:cubicBezTo>
                  <a:pt x="6" y="100"/>
                  <a:pt x="7" y="97"/>
                  <a:pt x="7" y="95"/>
                </a:cubicBezTo>
                <a:cubicBezTo>
                  <a:pt x="7" y="94"/>
                  <a:pt x="6" y="92"/>
                  <a:pt x="4" y="92"/>
                </a:cubicBezTo>
                <a:cubicBezTo>
                  <a:pt x="3" y="91"/>
                  <a:pt x="1" y="93"/>
                  <a:pt x="1" y="94"/>
                </a:cubicBezTo>
                <a:cubicBezTo>
                  <a:pt x="0" y="97"/>
                  <a:pt x="0" y="99"/>
                  <a:pt x="0" y="102"/>
                </a:cubicBezTo>
                <a:cubicBezTo>
                  <a:pt x="0" y="102"/>
                  <a:pt x="0" y="108"/>
                  <a:pt x="1" y="113"/>
                </a:cubicBezTo>
                <a:cubicBezTo>
                  <a:pt x="1" y="113"/>
                  <a:pt x="1" y="113"/>
                  <a:pt x="1" y="113"/>
                </a:cubicBezTo>
                <a:cubicBezTo>
                  <a:pt x="2" y="116"/>
                  <a:pt x="3" y="120"/>
                  <a:pt x="5" y="123"/>
                </a:cubicBezTo>
                <a:cubicBezTo>
                  <a:pt x="8" y="129"/>
                  <a:pt x="11" y="134"/>
                  <a:pt x="15" y="138"/>
                </a:cubicBezTo>
                <a:cubicBezTo>
                  <a:pt x="20" y="143"/>
                  <a:pt x="21" y="150"/>
                  <a:pt x="21" y="152"/>
                </a:cubicBezTo>
                <a:cubicBezTo>
                  <a:pt x="21" y="154"/>
                  <a:pt x="21" y="154"/>
                  <a:pt x="21" y="154"/>
                </a:cubicBezTo>
                <a:cubicBezTo>
                  <a:pt x="21" y="154"/>
                  <a:pt x="21" y="154"/>
                  <a:pt x="21" y="154"/>
                </a:cubicBezTo>
                <a:cubicBezTo>
                  <a:pt x="21" y="157"/>
                  <a:pt x="24" y="160"/>
                  <a:pt x="27" y="160"/>
                </a:cubicBezTo>
                <a:cubicBezTo>
                  <a:pt x="46" y="160"/>
                  <a:pt x="46" y="160"/>
                  <a:pt x="46" y="160"/>
                </a:cubicBezTo>
                <a:cubicBezTo>
                  <a:pt x="50" y="160"/>
                  <a:pt x="53" y="157"/>
                  <a:pt x="53" y="154"/>
                </a:cubicBezTo>
                <a:cubicBezTo>
                  <a:pt x="53" y="153"/>
                  <a:pt x="53" y="153"/>
                  <a:pt x="53" y="153"/>
                </a:cubicBezTo>
                <a:cubicBezTo>
                  <a:pt x="55" y="153"/>
                  <a:pt x="58" y="153"/>
                  <a:pt x="61" y="153"/>
                </a:cubicBezTo>
                <a:cubicBezTo>
                  <a:pt x="61" y="154"/>
                  <a:pt x="61" y="154"/>
                  <a:pt x="61" y="154"/>
                </a:cubicBezTo>
                <a:cubicBezTo>
                  <a:pt x="61" y="157"/>
                  <a:pt x="64" y="160"/>
                  <a:pt x="67" y="160"/>
                </a:cubicBezTo>
                <a:cubicBezTo>
                  <a:pt x="86" y="160"/>
                  <a:pt x="86" y="160"/>
                  <a:pt x="86" y="160"/>
                </a:cubicBezTo>
                <a:cubicBezTo>
                  <a:pt x="90" y="160"/>
                  <a:pt x="93" y="157"/>
                  <a:pt x="93" y="154"/>
                </a:cubicBezTo>
                <a:cubicBezTo>
                  <a:pt x="93" y="149"/>
                  <a:pt x="93" y="149"/>
                  <a:pt x="93" y="149"/>
                </a:cubicBezTo>
                <a:cubicBezTo>
                  <a:pt x="93" y="148"/>
                  <a:pt x="93" y="143"/>
                  <a:pt x="98" y="138"/>
                </a:cubicBezTo>
                <a:close/>
                <a:moveTo>
                  <a:pt x="0" y="62"/>
                </a:moveTo>
                <a:cubicBezTo>
                  <a:pt x="0" y="77"/>
                  <a:pt x="12" y="89"/>
                  <a:pt x="27" y="89"/>
                </a:cubicBezTo>
                <a:cubicBezTo>
                  <a:pt x="42" y="89"/>
                  <a:pt x="53" y="77"/>
                  <a:pt x="53" y="62"/>
                </a:cubicBezTo>
                <a:cubicBezTo>
                  <a:pt x="53" y="48"/>
                  <a:pt x="42" y="36"/>
                  <a:pt x="27" y="36"/>
                </a:cubicBezTo>
                <a:cubicBezTo>
                  <a:pt x="12" y="36"/>
                  <a:pt x="0" y="48"/>
                  <a:pt x="0" y="62"/>
                </a:cubicBezTo>
                <a:close/>
                <a:moveTo>
                  <a:pt x="47" y="62"/>
                </a:moveTo>
                <a:cubicBezTo>
                  <a:pt x="47" y="74"/>
                  <a:pt x="38" y="83"/>
                  <a:pt x="27" y="83"/>
                </a:cubicBezTo>
                <a:cubicBezTo>
                  <a:pt x="16" y="83"/>
                  <a:pt x="7" y="74"/>
                  <a:pt x="7" y="62"/>
                </a:cubicBezTo>
                <a:cubicBezTo>
                  <a:pt x="7" y="51"/>
                  <a:pt x="16" y="42"/>
                  <a:pt x="27" y="42"/>
                </a:cubicBezTo>
                <a:cubicBezTo>
                  <a:pt x="38" y="42"/>
                  <a:pt x="47" y="51"/>
                  <a:pt x="47" y="62"/>
                </a:cubicBezTo>
                <a:close/>
                <a:moveTo>
                  <a:pt x="76" y="19"/>
                </a:moveTo>
                <a:cubicBezTo>
                  <a:pt x="76" y="8"/>
                  <a:pt x="67" y="0"/>
                  <a:pt x="57" y="0"/>
                </a:cubicBezTo>
                <a:cubicBezTo>
                  <a:pt x="47" y="0"/>
                  <a:pt x="39" y="8"/>
                  <a:pt x="39" y="19"/>
                </a:cubicBezTo>
                <a:cubicBezTo>
                  <a:pt x="39" y="29"/>
                  <a:pt x="47" y="37"/>
                  <a:pt x="57" y="37"/>
                </a:cubicBezTo>
                <a:cubicBezTo>
                  <a:pt x="67" y="37"/>
                  <a:pt x="76" y="29"/>
                  <a:pt x="76" y="19"/>
                </a:cubicBezTo>
                <a:close/>
                <a:moveTo>
                  <a:pt x="45" y="19"/>
                </a:moveTo>
                <a:cubicBezTo>
                  <a:pt x="45" y="12"/>
                  <a:pt x="51" y="6"/>
                  <a:pt x="57" y="6"/>
                </a:cubicBezTo>
                <a:cubicBezTo>
                  <a:pt x="64" y="6"/>
                  <a:pt x="69" y="12"/>
                  <a:pt x="69" y="19"/>
                </a:cubicBezTo>
                <a:cubicBezTo>
                  <a:pt x="69" y="25"/>
                  <a:pt x="64" y="31"/>
                  <a:pt x="57" y="31"/>
                </a:cubicBezTo>
                <a:cubicBezTo>
                  <a:pt x="51" y="31"/>
                  <a:pt x="45" y="25"/>
                  <a:pt x="45" y="19"/>
                </a:cubicBezTo>
                <a:close/>
              </a:path>
            </a:pathLst>
          </a:custGeom>
          <a:solidFill>
            <a:srgbClr val="2C2F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3" name="Freeform 42">
            <a:extLst>
              <a:ext uri="{FF2B5EF4-FFF2-40B4-BE49-F238E27FC236}">
                <a16:creationId xmlns:a16="http://schemas.microsoft.com/office/drawing/2014/main" xmlns="" id="{9CF0804A-5D1A-4187-9192-99C4346841C0}"/>
              </a:ext>
            </a:extLst>
          </p:cNvPr>
          <p:cNvSpPr>
            <a:spLocks noEditPoints="1"/>
          </p:cNvSpPr>
          <p:nvPr/>
        </p:nvSpPr>
        <p:spPr bwMode="auto">
          <a:xfrm>
            <a:off x="5819775" y="1286669"/>
            <a:ext cx="549275" cy="549275"/>
          </a:xfrm>
          <a:custGeom>
            <a:avLst/>
            <a:gdLst>
              <a:gd name="T0" fmla="*/ 9 w 160"/>
              <a:gd name="T1" fmla="*/ 6 h 159"/>
              <a:gd name="T2" fmla="*/ 18 w 160"/>
              <a:gd name="T3" fmla="*/ 109 h 159"/>
              <a:gd name="T4" fmla="*/ 151 w 160"/>
              <a:gd name="T5" fmla="*/ 100 h 159"/>
              <a:gd name="T6" fmla="*/ 157 w 160"/>
              <a:gd name="T7" fmla="*/ 6 h 159"/>
              <a:gd name="T8" fmla="*/ 157 w 160"/>
              <a:gd name="T9" fmla="*/ 0 h 159"/>
              <a:gd name="T10" fmla="*/ 0 w 160"/>
              <a:gd name="T11" fmla="*/ 3 h 159"/>
              <a:gd name="T12" fmla="*/ 16 w 160"/>
              <a:gd name="T13" fmla="*/ 6 h 159"/>
              <a:gd name="T14" fmla="*/ 145 w 160"/>
              <a:gd name="T15" fmla="*/ 100 h 159"/>
              <a:gd name="T16" fmla="*/ 18 w 160"/>
              <a:gd name="T17" fmla="*/ 102 h 159"/>
              <a:gd name="T18" fmla="*/ 16 w 160"/>
              <a:gd name="T19" fmla="*/ 6 h 159"/>
              <a:gd name="T20" fmla="*/ 56 w 160"/>
              <a:gd name="T21" fmla="*/ 158 h 159"/>
              <a:gd name="T22" fmla="*/ 60 w 160"/>
              <a:gd name="T23" fmla="*/ 158 h 159"/>
              <a:gd name="T24" fmla="*/ 79 w 160"/>
              <a:gd name="T25" fmla="*/ 155 h 159"/>
              <a:gd name="T26" fmla="*/ 85 w 160"/>
              <a:gd name="T27" fmla="*/ 155 h 159"/>
              <a:gd name="T28" fmla="*/ 103 w 160"/>
              <a:gd name="T29" fmla="*/ 157 h 159"/>
              <a:gd name="T30" fmla="*/ 108 w 160"/>
              <a:gd name="T31" fmla="*/ 157 h 159"/>
              <a:gd name="T32" fmla="*/ 85 w 160"/>
              <a:gd name="T33" fmla="*/ 130 h 159"/>
              <a:gd name="T34" fmla="*/ 96 w 160"/>
              <a:gd name="T35" fmla="*/ 122 h 159"/>
              <a:gd name="T36" fmla="*/ 96 w 160"/>
              <a:gd name="T37" fmla="*/ 115 h 159"/>
              <a:gd name="T38" fmla="*/ 64 w 160"/>
              <a:gd name="T39" fmla="*/ 119 h 159"/>
              <a:gd name="T40" fmla="*/ 79 w 160"/>
              <a:gd name="T41" fmla="*/ 122 h 159"/>
              <a:gd name="T42" fmla="*/ 56 w 160"/>
              <a:gd name="T43" fmla="*/ 153 h 159"/>
              <a:gd name="T44" fmla="*/ 128 w 160"/>
              <a:gd name="T45" fmla="*/ 61 h 159"/>
              <a:gd name="T46" fmla="*/ 130 w 160"/>
              <a:gd name="T47" fmla="*/ 67 h 159"/>
              <a:gd name="T48" fmla="*/ 140 w 160"/>
              <a:gd name="T49" fmla="*/ 58 h 159"/>
              <a:gd name="T50" fmla="*/ 140 w 160"/>
              <a:gd name="T51" fmla="*/ 54 h 159"/>
              <a:gd name="T52" fmla="*/ 127 w 160"/>
              <a:gd name="T53" fmla="*/ 46 h 159"/>
              <a:gd name="T54" fmla="*/ 133 w 160"/>
              <a:gd name="T55" fmla="*/ 56 h 159"/>
              <a:gd name="T56" fmla="*/ 31 w 160"/>
              <a:gd name="T57" fmla="*/ 67 h 159"/>
              <a:gd name="T58" fmla="*/ 34 w 160"/>
              <a:gd name="T59" fmla="*/ 61 h 159"/>
              <a:gd name="T60" fmla="*/ 34 w 160"/>
              <a:gd name="T61" fmla="*/ 51 h 159"/>
              <a:gd name="T62" fmla="*/ 29 w 160"/>
              <a:gd name="T63" fmla="*/ 46 h 159"/>
              <a:gd name="T64" fmla="*/ 21 w 160"/>
              <a:gd name="T65" fmla="*/ 56 h 159"/>
              <a:gd name="T66" fmla="*/ 29 w 160"/>
              <a:gd name="T67" fmla="*/ 66 h 159"/>
              <a:gd name="T68" fmla="*/ 117 w 160"/>
              <a:gd name="T69" fmla="*/ 89 h 159"/>
              <a:gd name="T70" fmla="*/ 121 w 160"/>
              <a:gd name="T71" fmla="*/ 23 h 159"/>
              <a:gd name="T72" fmla="*/ 43 w 160"/>
              <a:gd name="T73" fmla="*/ 20 h 159"/>
              <a:gd name="T74" fmla="*/ 39 w 160"/>
              <a:gd name="T75" fmla="*/ 86 h 159"/>
              <a:gd name="T76" fmla="*/ 46 w 160"/>
              <a:gd name="T77" fmla="*/ 26 h 159"/>
              <a:gd name="T78" fmla="*/ 114 w 160"/>
              <a:gd name="T79" fmla="*/ 58 h 159"/>
              <a:gd name="T80" fmla="*/ 94 w 160"/>
              <a:gd name="T81" fmla="*/ 42 h 159"/>
              <a:gd name="T82" fmla="*/ 63 w 160"/>
              <a:gd name="T83" fmla="*/ 59 h 159"/>
              <a:gd name="T84" fmla="*/ 58 w 160"/>
              <a:gd name="T85" fmla="*/ 59 h 159"/>
              <a:gd name="T86" fmla="*/ 46 w 160"/>
              <a:gd name="T87" fmla="*/ 26 h 159"/>
              <a:gd name="T88" fmla="*/ 60 w 160"/>
              <a:gd name="T89" fmla="*/ 66 h 159"/>
              <a:gd name="T90" fmla="*/ 70 w 160"/>
              <a:gd name="T91" fmla="*/ 74 h 159"/>
              <a:gd name="T92" fmla="*/ 96 w 160"/>
              <a:gd name="T93" fmla="*/ 49 h 159"/>
              <a:gd name="T94" fmla="*/ 114 w 160"/>
              <a:gd name="T95" fmla="*/ 83 h 159"/>
              <a:gd name="T96" fmla="*/ 46 w 160"/>
              <a:gd name="T97" fmla="*/ 80 h 159"/>
              <a:gd name="T98" fmla="*/ 65 w 160"/>
              <a:gd name="T99" fmla="*/ 33 h 159"/>
              <a:gd name="T100" fmla="*/ 65 w 160"/>
              <a:gd name="T101" fmla="*/ 53 h 159"/>
              <a:gd name="T102" fmla="*/ 61 w 160"/>
              <a:gd name="T103" fmla="*/ 43 h 159"/>
              <a:gd name="T104" fmla="*/ 68 w 160"/>
              <a:gd name="T105" fmla="*/ 43 h 159"/>
              <a:gd name="T106" fmla="*/ 61 w 160"/>
              <a:gd name="T107" fmla="*/ 43 h 1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60" h="159">
                <a:moveTo>
                  <a:pt x="3" y="6"/>
                </a:moveTo>
                <a:cubicBezTo>
                  <a:pt x="9" y="6"/>
                  <a:pt x="9" y="6"/>
                  <a:pt x="9" y="6"/>
                </a:cubicBezTo>
                <a:cubicBezTo>
                  <a:pt x="9" y="100"/>
                  <a:pt x="9" y="100"/>
                  <a:pt x="9" y="100"/>
                </a:cubicBezTo>
                <a:cubicBezTo>
                  <a:pt x="9" y="105"/>
                  <a:pt x="13" y="109"/>
                  <a:pt x="18" y="109"/>
                </a:cubicBezTo>
                <a:cubicBezTo>
                  <a:pt x="143" y="109"/>
                  <a:pt x="143" y="109"/>
                  <a:pt x="143" y="109"/>
                </a:cubicBezTo>
                <a:cubicBezTo>
                  <a:pt x="148" y="109"/>
                  <a:pt x="151" y="105"/>
                  <a:pt x="151" y="100"/>
                </a:cubicBezTo>
                <a:cubicBezTo>
                  <a:pt x="151" y="6"/>
                  <a:pt x="151" y="6"/>
                  <a:pt x="151" y="6"/>
                </a:cubicBezTo>
                <a:cubicBezTo>
                  <a:pt x="157" y="6"/>
                  <a:pt x="157" y="6"/>
                  <a:pt x="157" y="6"/>
                </a:cubicBezTo>
                <a:cubicBezTo>
                  <a:pt x="159" y="6"/>
                  <a:pt x="160" y="5"/>
                  <a:pt x="160" y="3"/>
                </a:cubicBezTo>
                <a:cubicBezTo>
                  <a:pt x="160" y="1"/>
                  <a:pt x="159" y="0"/>
                  <a:pt x="157" y="0"/>
                </a:cubicBezTo>
                <a:cubicBezTo>
                  <a:pt x="3" y="0"/>
                  <a:pt x="3" y="0"/>
                  <a:pt x="3" y="0"/>
                </a:cubicBezTo>
                <a:cubicBezTo>
                  <a:pt x="1" y="0"/>
                  <a:pt x="0" y="1"/>
                  <a:pt x="0" y="3"/>
                </a:cubicBezTo>
                <a:cubicBezTo>
                  <a:pt x="0" y="5"/>
                  <a:pt x="1" y="6"/>
                  <a:pt x="3" y="6"/>
                </a:cubicBezTo>
                <a:close/>
                <a:moveTo>
                  <a:pt x="16" y="6"/>
                </a:moveTo>
                <a:cubicBezTo>
                  <a:pt x="145" y="6"/>
                  <a:pt x="145" y="6"/>
                  <a:pt x="145" y="6"/>
                </a:cubicBezTo>
                <a:cubicBezTo>
                  <a:pt x="145" y="100"/>
                  <a:pt x="145" y="100"/>
                  <a:pt x="145" y="100"/>
                </a:cubicBezTo>
                <a:cubicBezTo>
                  <a:pt x="145" y="101"/>
                  <a:pt x="144" y="102"/>
                  <a:pt x="143" y="102"/>
                </a:cubicBezTo>
                <a:cubicBezTo>
                  <a:pt x="18" y="102"/>
                  <a:pt x="18" y="102"/>
                  <a:pt x="18" y="102"/>
                </a:cubicBezTo>
                <a:cubicBezTo>
                  <a:pt x="17" y="102"/>
                  <a:pt x="16" y="101"/>
                  <a:pt x="16" y="100"/>
                </a:cubicBezTo>
                <a:lnTo>
                  <a:pt x="16" y="6"/>
                </a:lnTo>
                <a:close/>
                <a:moveTo>
                  <a:pt x="56" y="153"/>
                </a:moveTo>
                <a:cubicBezTo>
                  <a:pt x="55" y="154"/>
                  <a:pt x="55" y="156"/>
                  <a:pt x="56" y="158"/>
                </a:cubicBezTo>
                <a:cubicBezTo>
                  <a:pt x="56" y="158"/>
                  <a:pt x="57" y="159"/>
                  <a:pt x="58" y="159"/>
                </a:cubicBezTo>
                <a:cubicBezTo>
                  <a:pt x="59" y="159"/>
                  <a:pt x="60" y="158"/>
                  <a:pt x="60" y="158"/>
                </a:cubicBezTo>
                <a:cubicBezTo>
                  <a:pt x="79" y="139"/>
                  <a:pt x="79" y="139"/>
                  <a:pt x="79" y="139"/>
                </a:cubicBezTo>
                <a:cubicBezTo>
                  <a:pt x="79" y="155"/>
                  <a:pt x="79" y="155"/>
                  <a:pt x="79" y="155"/>
                </a:cubicBezTo>
                <a:cubicBezTo>
                  <a:pt x="79" y="157"/>
                  <a:pt x="80" y="159"/>
                  <a:pt x="82" y="159"/>
                </a:cubicBezTo>
                <a:cubicBezTo>
                  <a:pt x="84" y="159"/>
                  <a:pt x="85" y="157"/>
                  <a:pt x="85" y="155"/>
                </a:cubicBezTo>
                <a:cubicBezTo>
                  <a:pt x="85" y="139"/>
                  <a:pt x="85" y="139"/>
                  <a:pt x="85" y="139"/>
                </a:cubicBezTo>
                <a:cubicBezTo>
                  <a:pt x="103" y="157"/>
                  <a:pt x="103" y="157"/>
                  <a:pt x="103" y="157"/>
                </a:cubicBezTo>
                <a:cubicBezTo>
                  <a:pt x="104" y="158"/>
                  <a:pt x="105" y="158"/>
                  <a:pt x="106" y="158"/>
                </a:cubicBezTo>
                <a:cubicBezTo>
                  <a:pt x="106" y="158"/>
                  <a:pt x="107" y="158"/>
                  <a:pt x="108" y="157"/>
                </a:cubicBezTo>
                <a:cubicBezTo>
                  <a:pt x="109" y="156"/>
                  <a:pt x="109" y="154"/>
                  <a:pt x="108" y="153"/>
                </a:cubicBezTo>
                <a:cubicBezTo>
                  <a:pt x="85" y="130"/>
                  <a:pt x="85" y="130"/>
                  <a:pt x="85" y="130"/>
                </a:cubicBezTo>
                <a:cubicBezTo>
                  <a:pt x="85" y="122"/>
                  <a:pt x="85" y="122"/>
                  <a:pt x="85" y="122"/>
                </a:cubicBezTo>
                <a:cubicBezTo>
                  <a:pt x="96" y="122"/>
                  <a:pt x="96" y="122"/>
                  <a:pt x="96" y="122"/>
                </a:cubicBezTo>
                <a:cubicBezTo>
                  <a:pt x="98" y="122"/>
                  <a:pt x="100" y="120"/>
                  <a:pt x="100" y="119"/>
                </a:cubicBezTo>
                <a:cubicBezTo>
                  <a:pt x="100" y="117"/>
                  <a:pt x="98" y="115"/>
                  <a:pt x="96" y="115"/>
                </a:cubicBezTo>
                <a:cubicBezTo>
                  <a:pt x="67" y="115"/>
                  <a:pt x="67" y="115"/>
                  <a:pt x="67" y="115"/>
                </a:cubicBezTo>
                <a:cubicBezTo>
                  <a:pt x="65" y="115"/>
                  <a:pt x="64" y="117"/>
                  <a:pt x="64" y="119"/>
                </a:cubicBezTo>
                <a:cubicBezTo>
                  <a:pt x="64" y="120"/>
                  <a:pt x="65" y="122"/>
                  <a:pt x="67" y="122"/>
                </a:cubicBezTo>
                <a:cubicBezTo>
                  <a:pt x="79" y="122"/>
                  <a:pt x="79" y="122"/>
                  <a:pt x="79" y="122"/>
                </a:cubicBezTo>
                <a:cubicBezTo>
                  <a:pt x="79" y="130"/>
                  <a:pt x="79" y="130"/>
                  <a:pt x="79" y="130"/>
                </a:cubicBezTo>
                <a:lnTo>
                  <a:pt x="56" y="153"/>
                </a:lnTo>
                <a:close/>
                <a:moveTo>
                  <a:pt x="133" y="56"/>
                </a:moveTo>
                <a:cubicBezTo>
                  <a:pt x="128" y="61"/>
                  <a:pt x="128" y="61"/>
                  <a:pt x="128" y="61"/>
                </a:cubicBezTo>
                <a:cubicBezTo>
                  <a:pt x="126" y="63"/>
                  <a:pt x="126" y="65"/>
                  <a:pt x="128" y="66"/>
                </a:cubicBezTo>
                <a:cubicBezTo>
                  <a:pt x="128" y="67"/>
                  <a:pt x="129" y="67"/>
                  <a:pt x="130" y="67"/>
                </a:cubicBezTo>
                <a:cubicBezTo>
                  <a:pt x="131" y="67"/>
                  <a:pt x="131" y="67"/>
                  <a:pt x="132" y="66"/>
                </a:cubicBezTo>
                <a:cubicBezTo>
                  <a:pt x="140" y="58"/>
                  <a:pt x="140" y="58"/>
                  <a:pt x="140" y="58"/>
                </a:cubicBezTo>
                <a:cubicBezTo>
                  <a:pt x="140" y="58"/>
                  <a:pt x="141" y="57"/>
                  <a:pt x="141" y="56"/>
                </a:cubicBezTo>
                <a:cubicBezTo>
                  <a:pt x="141" y="55"/>
                  <a:pt x="140" y="54"/>
                  <a:pt x="140" y="54"/>
                </a:cubicBezTo>
                <a:cubicBezTo>
                  <a:pt x="132" y="46"/>
                  <a:pt x="132" y="46"/>
                  <a:pt x="132" y="46"/>
                </a:cubicBezTo>
                <a:cubicBezTo>
                  <a:pt x="131" y="45"/>
                  <a:pt x="129" y="45"/>
                  <a:pt x="127" y="46"/>
                </a:cubicBezTo>
                <a:cubicBezTo>
                  <a:pt x="126" y="47"/>
                  <a:pt x="126" y="49"/>
                  <a:pt x="127" y="51"/>
                </a:cubicBezTo>
                <a:lnTo>
                  <a:pt x="133" y="56"/>
                </a:lnTo>
                <a:close/>
                <a:moveTo>
                  <a:pt x="29" y="66"/>
                </a:moveTo>
                <a:cubicBezTo>
                  <a:pt x="30" y="67"/>
                  <a:pt x="31" y="67"/>
                  <a:pt x="31" y="67"/>
                </a:cubicBezTo>
                <a:cubicBezTo>
                  <a:pt x="32" y="67"/>
                  <a:pt x="33" y="67"/>
                  <a:pt x="34" y="66"/>
                </a:cubicBezTo>
                <a:cubicBezTo>
                  <a:pt x="35" y="65"/>
                  <a:pt x="35" y="63"/>
                  <a:pt x="34" y="61"/>
                </a:cubicBezTo>
                <a:cubicBezTo>
                  <a:pt x="28" y="56"/>
                  <a:pt x="28" y="56"/>
                  <a:pt x="28" y="56"/>
                </a:cubicBezTo>
                <a:cubicBezTo>
                  <a:pt x="34" y="51"/>
                  <a:pt x="34" y="51"/>
                  <a:pt x="34" y="51"/>
                </a:cubicBezTo>
                <a:cubicBezTo>
                  <a:pt x="35" y="49"/>
                  <a:pt x="35" y="47"/>
                  <a:pt x="34" y="46"/>
                </a:cubicBezTo>
                <a:cubicBezTo>
                  <a:pt x="32" y="45"/>
                  <a:pt x="30" y="45"/>
                  <a:pt x="29" y="46"/>
                </a:cubicBezTo>
                <a:cubicBezTo>
                  <a:pt x="22" y="54"/>
                  <a:pt x="22" y="54"/>
                  <a:pt x="22" y="54"/>
                </a:cubicBezTo>
                <a:cubicBezTo>
                  <a:pt x="21" y="54"/>
                  <a:pt x="21" y="55"/>
                  <a:pt x="21" y="56"/>
                </a:cubicBezTo>
                <a:cubicBezTo>
                  <a:pt x="21" y="57"/>
                  <a:pt x="21" y="58"/>
                  <a:pt x="22" y="58"/>
                </a:cubicBezTo>
                <a:lnTo>
                  <a:pt x="29" y="66"/>
                </a:lnTo>
                <a:close/>
                <a:moveTo>
                  <a:pt x="43" y="89"/>
                </a:moveTo>
                <a:cubicBezTo>
                  <a:pt x="117" y="89"/>
                  <a:pt x="117" y="89"/>
                  <a:pt x="117" y="89"/>
                </a:cubicBezTo>
                <a:cubicBezTo>
                  <a:pt x="119" y="89"/>
                  <a:pt x="121" y="88"/>
                  <a:pt x="121" y="86"/>
                </a:cubicBezTo>
                <a:cubicBezTo>
                  <a:pt x="121" y="23"/>
                  <a:pt x="121" y="23"/>
                  <a:pt x="121" y="23"/>
                </a:cubicBezTo>
                <a:cubicBezTo>
                  <a:pt x="121" y="21"/>
                  <a:pt x="119" y="20"/>
                  <a:pt x="117" y="20"/>
                </a:cubicBezTo>
                <a:cubicBezTo>
                  <a:pt x="43" y="20"/>
                  <a:pt x="43" y="20"/>
                  <a:pt x="43" y="20"/>
                </a:cubicBezTo>
                <a:cubicBezTo>
                  <a:pt x="41" y="20"/>
                  <a:pt x="39" y="21"/>
                  <a:pt x="39" y="23"/>
                </a:cubicBezTo>
                <a:cubicBezTo>
                  <a:pt x="39" y="86"/>
                  <a:pt x="39" y="86"/>
                  <a:pt x="39" y="86"/>
                </a:cubicBezTo>
                <a:cubicBezTo>
                  <a:pt x="39" y="88"/>
                  <a:pt x="41" y="89"/>
                  <a:pt x="43" y="89"/>
                </a:cubicBezTo>
                <a:close/>
                <a:moveTo>
                  <a:pt x="46" y="26"/>
                </a:moveTo>
                <a:cubicBezTo>
                  <a:pt x="114" y="26"/>
                  <a:pt x="114" y="26"/>
                  <a:pt x="114" y="26"/>
                </a:cubicBezTo>
                <a:cubicBezTo>
                  <a:pt x="114" y="58"/>
                  <a:pt x="114" y="58"/>
                  <a:pt x="114" y="58"/>
                </a:cubicBezTo>
                <a:cubicBezTo>
                  <a:pt x="99" y="42"/>
                  <a:pt x="99" y="42"/>
                  <a:pt x="99" y="42"/>
                </a:cubicBezTo>
                <a:cubicBezTo>
                  <a:pt x="97" y="41"/>
                  <a:pt x="95" y="41"/>
                  <a:pt x="94" y="42"/>
                </a:cubicBezTo>
                <a:cubicBezTo>
                  <a:pt x="70" y="66"/>
                  <a:pt x="70" y="66"/>
                  <a:pt x="70" y="66"/>
                </a:cubicBezTo>
                <a:cubicBezTo>
                  <a:pt x="63" y="59"/>
                  <a:pt x="63" y="59"/>
                  <a:pt x="63" y="59"/>
                </a:cubicBezTo>
                <a:cubicBezTo>
                  <a:pt x="62" y="58"/>
                  <a:pt x="61" y="58"/>
                  <a:pt x="60" y="58"/>
                </a:cubicBezTo>
                <a:cubicBezTo>
                  <a:pt x="60" y="58"/>
                  <a:pt x="59" y="58"/>
                  <a:pt x="58" y="59"/>
                </a:cubicBezTo>
                <a:cubicBezTo>
                  <a:pt x="46" y="71"/>
                  <a:pt x="46" y="71"/>
                  <a:pt x="46" y="71"/>
                </a:cubicBezTo>
                <a:lnTo>
                  <a:pt x="46" y="26"/>
                </a:lnTo>
                <a:close/>
                <a:moveTo>
                  <a:pt x="46" y="80"/>
                </a:moveTo>
                <a:cubicBezTo>
                  <a:pt x="60" y="66"/>
                  <a:pt x="60" y="66"/>
                  <a:pt x="60" y="66"/>
                </a:cubicBezTo>
                <a:cubicBezTo>
                  <a:pt x="68" y="73"/>
                  <a:pt x="68" y="73"/>
                  <a:pt x="68" y="73"/>
                </a:cubicBezTo>
                <a:cubicBezTo>
                  <a:pt x="68" y="74"/>
                  <a:pt x="69" y="74"/>
                  <a:pt x="70" y="74"/>
                </a:cubicBezTo>
                <a:cubicBezTo>
                  <a:pt x="71" y="74"/>
                  <a:pt x="72" y="74"/>
                  <a:pt x="72" y="73"/>
                </a:cubicBezTo>
                <a:cubicBezTo>
                  <a:pt x="96" y="49"/>
                  <a:pt x="96" y="49"/>
                  <a:pt x="96" y="49"/>
                </a:cubicBezTo>
                <a:cubicBezTo>
                  <a:pt x="114" y="67"/>
                  <a:pt x="114" y="67"/>
                  <a:pt x="114" y="67"/>
                </a:cubicBezTo>
                <a:cubicBezTo>
                  <a:pt x="114" y="83"/>
                  <a:pt x="114" y="83"/>
                  <a:pt x="114" y="83"/>
                </a:cubicBezTo>
                <a:cubicBezTo>
                  <a:pt x="46" y="83"/>
                  <a:pt x="46" y="83"/>
                  <a:pt x="46" y="83"/>
                </a:cubicBezTo>
                <a:lnTo>
                  <a:pt x="46" y="80"/>
                </a:lnTo>
                <a:close/>
                <a:moveTo>
                  <a:pt x="75" y="43"/>
                </a:moveTo>
                <a:cubicBezTo>
                  <a:pt x="75" y="37"/>
                  <a:pt x="70" y="33"/>
                  <a:pt x="65" y="33"/>
                </a:cubicBezTo>
                <a:cubicBezTo>
                  <a:pt x="59" y="33"/>
                  <a:pt x="55" y="37"/>
                  <a:pt x="55" y="43"/>
                </a:cubicBezTo>
                <a:cubicBezTo>
                  <a:pt x="55" y="48"/>
                  <a:pt x="59" y="53"/>
                  <a:pt x="65" y="53"/>
                </a:cubicBezTo>
                <a:cubicBezTo>
                  <a:pt x="70" y="53"/>
                  <a:pt x="75" y="48"/>
                  <a:pt x="75" y="43"/>
                </a:cubicBezTo>
                <a:close/>
                <a:moveTo>
                  <a:pt x="61" y="43"/>
                </a:moveTo>
                <a:cubicBezTo>
                  <a:pt x="61" y="41"/>
                  <a:pt x="63" y="39"/>
                  <a:pt x="65" y="39"/>
                </a:cubicBezTo>
                <a:cubicBezTo>
                  <a:pt x="67" y="39"/>
                  <a:pt x="68" y="41"/>
                  <a:pt x="68" y="43"/>
                </a:cubicBezTo>
                <a:cubicBezTo>
                  <a:pt x="68" y="45"/>
                  <a:pt x="67" y="46"/>
                  <a:pt x="65" y="46"/>
                </a:cubicBezTo>
                <a:cubicBezTo>
                  <a:pt x="63" y="46"/>
                  <a:pt x="61" y="45"/>
                  <a:pt x="61" y="43"/>
                </a:cubicBezTo>
                <a:close/>
              </a:path>
            </a:pathLst>
          </a:custGeom>
          <a:solidFill>
            <a:srgbClr val="2C2F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4" name="Freeform 43">
            <a:extLst>
              <a:ext uri="{FF2B5EF4-FFF2-40B4-BE49-F238E27FC236}">
                <a16:creationId xmlns:a16="http://schemas.microsoft.com/office/drawing/2014/main" xmlns="" id="{C9276FD0-17F6-4C6E-BC2D-24B572780B1B}"/>
              </a:ext>
            </a:extLst>
          </p:cNvPr>
          <p:cNvSpPr>
            <a:spLocks noEditPoints="1"/>
          </p:cNvSpPr>
          <p:nvPr/>
        </p:nvSpPr>
        <p:spPr bwMode="auto">
          <a:xfrm>
            <a:off x="5819775" y="1907382"/>
            <a:ext cx="549275" cy="554038"/>
          </a:xfrm>
          <a:custGeom>
            <a:avLst/>
            <a:gdLst>
              <a:gd name="T0" fmla="*/ 80 w 160"/>
              <a:gd name="T1" fmla="*/ 160 h 160"/>
              <a:gd name="T2" fmla="*/ 160 w 160"/>
              <a:gd name="T3" fmla="*/ 80 h 160"/>
              <a:gd name="T4" fmla="*/ 80 w 160"/>
              <a:gd name="T5" fmla="*/ 0 h 160"/>
              <a:gd name="T6" fmla="*/ 0 w 160"/>
              <a:gd name="T7" fmla="*/ 80 h 160"/>
              <a:gd name="T8" fmla="*/ 80 w 160"/>
              <a:gd name="T9" fmla="*/ 160 h 160"/>
              <a:gd name="T10" fmla="*/ 80 w 160"/>
              <a:gd name="T11" fmla="*/ 6 h 160"/>
              <a:gd name="T12" fmla="*/ 154 w 160"/>
              <a:gd name="T13" fmla="*/ 80 h 160"/>
              <a:gd name="T14" fmla="*/ 80 w 160"/>
              <a:gd name="T15" fmla="*/ 154 h 160"/>
              <a:gd name="T16" fmla="*/ 6 w 160"/>
              <a:gd name="T17" fmla="*/ 80 h 160"/>
              <a:gd name="T18" fmla="*/ 80 w 160"/>
              <a:gd name="T19" fmla="*/ 6 h 160"/>
              <a:gd name="T20" fmla="*/ 87 w 160"/>
              <a:gd name="T21" fmla="*/ 107 h 160"/>
              <a:gd name="T22" fmla="*/ 89 w 160"/>
              <a:gd name="T23" fmla="*/ 108 h 160"/>
              <a:gd name="T24" fmla="*/ 91 w 160"/>
              <a:gd name="T25" fmla="*/ 107 h 160"/>
              <a:gd name="T26" fmla="*/ 91 w 160"/>
              <a:gd name="T27" fmla="*/ 102 h 160"/>
              <a:gd name="T28" fmla="*/ 69 w 160"/>
              <a:gd name="T29" fmla="*/ 80 h 160"/>
              <a:gd name="T30" fmla="*/ 91 w 160"/>
              <a:gd name="T31" fmla="*/ 58 h 160"/>
              <a:gd name="T32" fmla="*/ 91 w 160"/>
              <a:gd name="T33" fmla="*/ 53 h 160"/>
              <a:gd name="T34" fmla="*/ 87 w 160"/>
              <a:gd name="T35" fmla="*/ 53 h 160"/>
              <a:gd name="T36" fmla="*/ 62 w 160"/>
              <a:gd name="T37" fmla="*/ 78 h 160"/>
              <a:gd name="T38" fmla="*/ 62 w 160"/>
              <a:gd name="T39" fmla="*/ 82 h 160"/>
              <a:gd name="T40" fmla="*/ 87 w 160"/>
              <a:gd name="T41" fmla="*/ 107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60" h="160">
                <a:moveTo>
                  <a:pt x="80" y="160"/>
                </a:moveTo>
                <a:cubicBezTo>
                  <a:pt x="124" y="160"/>
                  <a:pt x="160" y="124"/>
                  <a:pt x="160" y="80"/>
                </a:cubicBezTo>
                <a:cubicBezTo>
                  <a:pt x="160" y="36"/>
                  <a:pt x="124" y="0"/>
                  <a:pt x="80" y="0"/>
                </a:cubicBezTo>
                <a:cubicBezTo>
                  <a:pt x="36" y="0"/>
                  <a:pt x="0" y="36"/>
                  <a:pt x="0" y="80"/>
                </a:cubicBezTo>
                <a:cubicBezTo>
                  <a:pt x="0" y="124"/>
                  <a:pt x="36" y="160"/>
                  <a:pt x="80" y="160"/>
                </a:cubicBezTo>
                <a:close/>
                <a:moveTo>
                  <a:pt x="80" y="6"/>
                </a:moveTo>
                <a:cubicBezTo>
                  <a:pt x="121" y="6"/>
                  <a:pt x="154" y="39"/>
                  <a:pt x="154" y="80"/>
                </a:cubicBezTo>
                <a:cubicBezTo>
                  <a:pt x="154" y="121"/>
                  <a:pt x="121" y="154"/>
                  <a:pt x="80" y="154"/>
                </a:cubicBezTo>
                <a:cubicBezTo>
                  <a:pt x="39" y="154"/>
                  <a:pt x="6" y="121"/>
                  <a:pt x="6" y="80"/>
                </a:cubicBezTo>
                <a:cubicBezTo>
                  <a:pt x="6" y="39"/>
                  <a:pt x="39" y="6"/>
                  <a:pt x="80" y="6"/>
                </a:cubicBezTo>
                <a:close/>
                <a:moveTo>
                  <a:pt x="87" y="107"/>
                </a:moveTo>
                <a:cubicBezTo>
                  <a:pt x="87" y="107"/>
                  <a:pt x="88" y="108"/>
                  <a:pt x="89" y="108"/>
                </a:cubicBezTo>
                <a:cubicBezTo>
                  <a:pt x="90" y="108"/>
                  <a:pt x="91" y="107"/>
                  <a:pt x="91" y="107"/>
                </a:cubicBezTo>
                <a:cubicBezTo>
                  <a:pt x="93" y="105"/>
                  <a:pt x="93" y="103"/>
                  <a:pt x="91" y="102"/>
                </a:cubicBezTo>
                <a:cubicBezTo>
                  <a:pt x="69" y="80"/>
                  <a:pt x="69" y="80"/>
                  <a:pt x="69" y="80"/>
                </a:cubicBezTo>
                <a:cubicBezTo>
                  <a:pt x="91" y="58"/>
                  <a:pt x="91" y="58"/>
                  <a:pt x="91" y="58"/>
                </a:cubicBezTo>
                <a:cubicBezTo>
                  <a:pt x="93" y="57"/>
                  <a:pt x="93" y="55"/>
                  <a:pt x="91" y="53"/>
                </a:cubicBezTo>
                <a:cubicBezTo>
                  <a:pt x="90" y="52"/>
                  <a:pt x="88" y="52"/>
                  <a:pt x="87" y="53"/>
                </a:cubicBezTo>
                <a:cubicBezTo>
                  <a:pt x="62" y="78"/>
                  <a:pt x="62" y="78"/>
                  <a:pt x="62" y="78"/>
                </a:cubicBezTo>
                <a:cubicBezTo>
                  <a:pt x="61" y="79"/>
                  <a:pt x="61" y="81"/>
                  <a:pt x="62" y="82"/>
                </a:cubicBezTo>
                <a:lnTo>
                  <a:pt x="87" y="107"/>
                </a:lnTo>
                <a:close/>
              </a:path>
            </a:pathLst>
          </a:custGeom>
          <a:solidFill>
            <a:srgbClr val="2C2F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5" name="Freeform 44">
            <a:extLst>
              <a:ext uri="{FF2B5EF4-FFF2-40B4-BE49-F238E27FC236}">
                <a16:creationId xmlns:a16="http://schemas.microsoft.com/office/drawing/2014/main" xmlns="" id="{6681B379-6F8C-4DC3-AAB4-D5E742D5BAB5}"/>
              </a:ext>
            </a:extLst>
          </p:cNvPr>
          <p:cNvSpPr>
            <a:spLocks noEditPoints="1"/>
          </p:cNvSpPr>
          <p:nvPr/>
        </p:nvSpPr>
        <p:spPr bwMode="auto">
          <a:xfrm>
            <a:off x="5834063" y="2529682"/>
            <a:ext cx="531813" cy="554038"/>
          </a:xfrm>
          <a:custGeom>
            <a:avLst/>
            <a:gdLst>
              <a:gd name="T0" fmla="*/ 155 w 155"/>
              <a:gd name="T1" fmla="*/ 53 h 160"/>
              <a:gd name="T2" fmla="*/ 125 w 155"/>
              <a:gd name="T3" fmla="*/ 40 h 160"/>
              <a:gd name="T4" fmla="*/ 116 w 155"/>
              <a:gd name="T5" fmla="*/ 0 h 160"/>
              <a:gd name="T6" fmla="*/ 30 w 155"/>
              <a:gd name="T7" fmla="*/ 9 h 160"/>
              <a:gd name="T8" fmla="*/ 13 w 155"/>
              <a:gd name="T9" fmla="*/ 40 h 160"/>
              <a:gd name="T10" fmla="*/ 0 w 155"/>
              <a:gd name="T11" fmla="*/ 112 h 160"/>
              <a:gd name="T12" fmla="*/ 30 w 155"/>
              <a:gd name="T13" fmla="*/ 125 h 160"/>
              <a:gd name="T14" fmla="*/ 38 w 155"/>
              <a:gd name="T15" fmla="*/ 160 h 160"/>
              <a:gd name="T16" fmla="*/ 125 w 155"/>
              <a:gd name="T17" fmla="*/ 151 h 160"/>
              <a:gd name="T18" fmla="*/ 141 w 155"/>
              <a:gd name="T19" fmla="*/ 125 h 160"/>
              <a:gd name="T20" fmla="*/ 36 w 155"/>
              <a:gd name="T21" fmla="*/ 9 h 160"/>
              <a:gd name="T22" fmla="*/ 116 w 155"/>
              <a:gd name="T23" fmla="*/ 6 h 160"/>
              <a:gd name="T24" fmla="*/ 119 w 155"/>
              <a:gd name="T25" fmla="*/ 40 h 160"/>
              <a:gd name="T26" fmla="*/ 36 w 155"/>
              <a:gd name="T27" fmla="*/ 9 h 160"/>
              <a:gd name="T28" fmla="*/ 116 w 155"/>
              <a:gd name="T29" fmla="*/ 154 h 160"/>
              <a:gd name="T30" fmla="*/ 36 w 155"/>
              <a:gd name="T31" fmla="*/ 151 h 160"/>
              <a:gd name="T32" fmla="*/ 119 w 155"/>
              <a:gd name="T33" fmla="*/ 86 h 160"/>
              <a:gd name="T34" fmla="*/ 148 w 155"/>
              <a:gd name="T35" fmla="*/ 112 h 160"/>
              <a:gd name="T36" fmla="*/ 125 w 155"/>
              <a:gd name="T37" fmla="*/ 119 h 160"/>
              <a:gd name="T38" fmla="*/ 122 w 155"/>
              <a:gd name="T39" fmla="*/ 79 h 160"/>
              <a:gd name="T40" fmla="*/ 30 w 155"/>
              <a:gd name="T41" fmla="*/ 82 h 160"/>
              <a:gd name="T42" fmla="*/ 13 w 155"/>
              <a:gd name="T43" fmla="*/ 119 h 160"/>
              <a:gd name="T44" fmla="*/ 6 w 155"/>
              <a:gd name="T45" fmla="*/ 53 h 160"/>
              <a:gd name="T46" fmla="*/ 141 w 155"/>
              <a:gd name="T47" fmla="*/ 46 h 160"/>
              <a:gd name="T48" fmla="*/ 148 w 155"/>
              <a:gd name="T49" fmla="*/ 112 h 160"/>
              <a:gd name="T50" fmla="*/ 21 w 155"/>
              <a:gd name="T51" fmla="*/ 60 h 160"/>
              <a:gd name="T52" fmla="*/ 21 w 155"/>
              <a:gd name="T53" fmla="*/ 65 h 160"/>
              <a:gd name="T54" fmla="*/ 25 w 155"/>
              <a:gd name="T55" fmla="*/ 65 h 160"/>
              <a:gd name="T56" fmla="*/ 25 w 155"/>
              <a:gd name="T57" fmla="*/ 60 h 160"/>
              <a:gd name="T58" fmla="*/ 54 w 155"/>
              <a:gd name="T59" fmla="*/ 123 h 160"/>
              <a:gd name="T60" fmla="*/ 104 w 155"/>
              <a:gd name="T61" fmla="*/ 120 h 160"/>
              <a:gd name="T62" fmla="*/ 54 w 155"/>
              <a:gd name="T63" fmla="*/ 116 h 160"/>
              <a:gd name="T64" fmla="*/ 54 w 155"/>
              <a:gd name="T65" fmla="*/ 123 h 160"/>
              <a:gd name="T66" fmla="*/ 100 w 155"/>
              <a:gd name="T67" fmla="*/ 141 h 160"/>
              <a:gd name="T68" fmla="*/ 100 w 155"/>
              <a:gd name="T69" fmla="*/ 135 h 160"/>
              <a:gd name="T70" fmla="*/ 51 w 155"/>
              <a:gd name="T71" fmla="*/ 138 h 160"/>
              <a:gd name="T72" fmla="*/ 54 w 155"/>
              <a:gd name="T73" fmla="*/ 105 h 160"/>
              <a:gd name="T74" fmla="*/ 104 w 155"/>
              <a:gd name="T75" fmla="*/ 101 h 160"/>
              <a:gd name="T76" fmla="*/ 54 w 155"/>
              <a:gd name="T77" fmla="*/ 98 h 160"/>
              <a:gd name="T78" fmla="*/ 54 w 155"/>
              <a:gd name="T79" fmla="*/ 105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55" h="160">
                <a:moveTo>
                  <a:pt x="155" y="112"/>
                </a:moveTo>
                <a:cubicBezTo>
                  <a:pt x="155" y="53"/>
                  <a:pt x="155" y="53"/>
                  <a:pt x="155" y="53"/>
                </a:cubicBezTo>
                <a:cubicBezTo>
                  <a:pt x="155" y="46"/>
                  <a:pt x="149" y="40"/>
                  <a:pt x="141" y="40"/>
                </a:cubicBezTo>
                <a:cubicBezTo>
                  <a:pt x="125" y="40"/>
                  <a:pt x="125" y="40"/>
                  <a:pt x="125" y="40"/>
                </a:cubicBezTo>
                <a:cubicBezTo>
                  <a:pt x="125" y="9"/>
                  <a:pt x="125" y="9"/>
                  <a:pt x="125" y="9"/>
                </a:cubicBezTo>
                <a:cubicBezTo>
                  <a:pt x="125" y="4"/>
                  <a:pt x="121" y="0"/>
                  <a:pt x="116" y="0"/>
                </a:cubicBezTo>
                <a:cubicBezTo>
                  <a:pt x="38" y="0"/>
                  <a:pt x="38" y="0"/>
                  <a:pt x="38" y="0"/>
                </a:cubicBezTo>
                <a:cubicBezTo>
                  <a:pt x="34" y="0"/>
                  <a:pt x="30" y="4"/>
                  <a:pt x="30" y="9"/>
                </a:cubicBezTo>
                <a:cubicBezTo>
                  <a:pt x="30" y="40"/>
                  <a:pt x="30" y="40"/>
                  <a:pt x="30" y="40"/>
                </a:cubicBezTo>
                <a:cubicBezTo>
                  <a:pt x="13" y="40"/>
                  <a:pt x="13" y="40"/>
                  <a:pt x="13" y="40"/>
                </a:cubicBezTo>
                <a:cubicBezTo>
                  <a:pt x="6" y="40"/>
                  <a:pt x="0" y="46"/>
                  <a:pt x="0" y="53"/>
                </a:cubicBezTo>
                <a:cubicBezTo>
                  <a:pt x="0" y="112"/>
                  <a:pt x="0" y="112"/>
                  <a:pt x="0" y="112"/>
                </a:cubicBezTo>
                <a:cubicBezTo>
                  <a:pt x="0" y="119"/>
                  <a:pt x="6" y="125"/>
                  <a:pt x="13" y="125"/>
                </a:cubicBezTo>
                <a:cubicBezTo>
                  <a:pt x="30" y="125"/>
                  <a:pt x="30" y="125"/>
                  <a:pt x="30" y="125"/>
                </a:cubicBezTo>
                <a:cubicBezTo>
                  <a:pt x="30" y="151"/>
                  <a:pt x="30" y="151"/>
                  <a:pt x="30" y="151"/>
                </a:cubicBezTo>
                <a:cubicBezTo>
                  <a:pt x="30" y="156"/>
                  <a:pt x="34" y="160"/>
                  <a:pt x="38" y="160"/>
                </a:cubicBezTo>
                <a:cubicBezTo>
                  <a:pt x="116" y="160"/>
                  <a:pt x="116" y="160"/>
                  <a:pt x="116" y="160"/>
                </a:cubicBezTo>
                <a:cubicBezTo>
                  <a:pt x="121" y="160"/>
                  <a:pt x="125" y="156"/>
                  <a:pt x="125" y="151"/>
                </a:cubicBezTo>
                <a:cubicBezTo>
                  <a:pt x="125" y="125"/>
                  <a:pt x="125" y="125"/>
                  <a:pt x="125" y="125"/>
                </a:cubicBezTo>
                <a:cubicBezTo>
                  <a:pt x="141" y="125"/>
                  <a:pt x="141" y="125"/>
                  <a:pt x="141" y="125"/>
                </a:cubicBezTo>
                <a:cubicBezTo>
                  <a:pt x="149" y="125"/>
                  <a:pt x="155" y="119"/>
                  <a:pt x="155" y="112"/>
                </a:cubicBezTo>
                <a:close/>
                <a:moveTo>
                  <a:pt x="36" y="9"/>
                </a:moveTo>
                <a:cubicBezTo>
                  <a:pt x="36" y="7"/>
                  <a:pt x="37" y="6"/>
                  <a:pt x="38" y="6"/>
                </a:cubicBezTo>
                <a:cubicBezTo>
                  <a:pt x="116" y="6"/>
                  <a:pt x="116" y="6"/>
                  <a:pt x="116" y="6"/>
                </a:cubicBezTo>
                <a:cubicBezTo>
                  <a:pt x="118" y="6"/>
                  <a:pt x="119" y="7"/>
                  <a:pt x="119" y="9"/>
                </a:cubicBezTo>
                <a:cubicBezTo>
                  <a:pt x="119" y="40"/>
                  <a:pt x="119" y="40"/>
                  <a:pt x="119" y="40"/>
                </a:cubicBezTo>
                <a:cubicBezTo>
                  <a:pt x="36" y="40"/>
                  <a:pt x="36" y="40"/>
                  <a:pt x="36" y="40"/>
                </a:cubicBezTo>
                <a:lnTo>
                  <a:pt x="36" y="9"/>
                </a:lnTo>
                <a:close/>
                <a:moveTo>
                  <a:pt x="119" y="151"/>
                </a:moveTo>
                <a:cubicBezTo>
                  <a:pt x="119" y="153"/>
                  <a:pt x="118" y="154"/>
                  <a:pt x="116" y="154"/>
                </a:cubicBezTo>
                <a:cubicBezTo>
                  <a:pt x="38" y="154"/>
                  <a:pt x="38" y="154"/>
                  <a:pt x="38" y="154"/>
                </a:cubicBezTo>
                <a:cubicBezTo>
                  <a:pt x="37" y="154"/>
                  <a:pt x="36" y="153"/>
                  <a:pt x="36" y="151"/>
                </a:cubicBezTo>
                <a:cubicBezTo>
                  <a:pt x="36" y="86"/>
                  <a:pt x="36" y="86"/>
                  <a:pt x="36" y="86"/>
                </a:cubicBezTo>
                <a:cubicBezTo>
                  <a:pt x="119" y="86"/>
                  <a:pt x="119" y="86"/>
                  <a:pt x="119" y="86"/>
                </a:cubicBezTo>
                <a:cubicBezTo>
                  <a:pt x="119" y="151"/>
                  <a:pt x="119" y="151"/>
                  <a:pt x="119" y="151"/>
                </a:cubicBezTo>
                <a:close/>
                <a:moveTo>
                  <a:pt x="148" y="112"/>
                </a:moveTo>
                <a:cubicBezTo>
                  <a:pt x="148" y="116"/>
                  <a:pt x="145" y="119"/>
                  <a:pt x="141" y="119"/>
                </a:cubicBezTo>
                <a:cubicBezTo>
                  <a:pt x="125" y="119"/>
                  <a:pt x="125" y="119"/>
                  <a:pt x="125" y="119"/>
                </a:cubicBezTo>
                <a:cubicBezTo>
                  <a:pt x="125" y="82"/>
                  <a:pt x="125" y="82"/>
                  <a:pt x="125" y="82"/>
                </a:cubicBezTo>
                <a:cubicBezTo>
                  <a:pt x="125" y="81"/>
                  <a:pt x="124" y="79"/>
                  <a:pt x="122" y="79"/>
                </a:cubicBezTo>
                <a:cubicBezTo>
                  <a:pt x="33" y="79"/>
                  <a:pt x="33" y="79"/>
                  <a:pt x="33" y="79"/>
                </a:cubicBezTo>
                <a:cubicBezTo>
                  <a:pt x="31" y="79"/>
                  <a:pt x="30" y="81"/>
                  <a:pt x="30" y="82"/>
                </a:cubicBezTo>
                <a:cubicBezTo>
                  <a:pt x="30" y="119"/>
                  <a:pt x="30" y="119"/>
                  <a:pt x="30" y="119"/>
                </a:cubicBezTo>
                <a:cubicBezTo>
                  <a:pt x="13" y="119"/>
                  <a:pt x="13" y="119"/>
                  <a:pt x="13" y="119"/>
                </a:cubicBezTo>
                <a:cubicBezTo>
                  <a:pt x="10" y="119"/>
                  <a:pt x="6" y="116"/>
                  <a:pt x="6" y="112"/>
                </a:cubicBezTo>
                <a:cubicBezTo>
                  <a:pt x="6" y="53"/>
                  <a:pt x="6" y="53"/>
                  <a:pt x="6" y="53"/>
                </a:cubicBezTo>
                <a:cubicBezTo>
                  <a:pt x="6" y="49"/>
                  <a:pt x="10" y="46"/>
                  <a:pt x="13" y="46"/>
                </a:cubicBezTo>
                <a:cubicBezTo>
                  <a:pt x="141" y="46"/>
                  <a:pt x="141" y="46"/>
                  <a:pt x="141" y="46"/>
                </a:cubicBezTo>
                <a:cubicBezTo>
                  <a:pt x="145" y="46"/>
                  <a:pt x="148" y="49"/>
                  <a:pt x="148" y="53"/>
                </a:cubicBezTo>
                <a:cubicBezTo>
                  <a:pt x="148" y="112"/>
                  <a:pt x="148" y="112"/>
                  <a:pt x="148" y="112"/>
                </a:cubicBezTo>
                <a:close/>
                <a:moveTo>
                  <a:pt x="23" y="59"/>
                </a:moveTo>
                <a:cubicBezTo>
                  <a:pt x="22" y="59"/>
                  <a:pt x="21" y="60"/>
                  <a:pt x="21" y="60"/>
                </a:cubicBezTo>
                <a:cubicBezTo>
                  <a:pt x="20" y="61"/>
                  <a:pt x="20" y="62"/>
                  <a:pt x="20" y="63"/>
                </a:cubicBezTo>
                <a:cubicBezTo>
                  <a:pt x="20" y="63"/>
                  <a:pt x="20" y="64"/>
                  <a:pt x="21" y="65"/>
                </a:cubicBezTo>
                <a:cubicBezTo>
                  <a:pt x="21" y="65"/>
                  <a:pt x="22" y="66"/>
                  <a:pt x="23" y="66"/>
                </a:cubicBezTo>
                <a:cubicBezTo>
                  <a:pt x="24" y="66"/>
                  <a:pt x="25" y="65"/>
                  <a:pt x="25" y="65"/>
                </a:cubicBezTo>
                <a:cubicBezTo>
                  <a:pt x="26" y="64"/>
                  <a:pt x="26" y="63"/>
                  <a:pt x="26" y="63"/>
                </a:cubicBezTo>
                <a:cubicBezTo>
                  <a:pt x="26" y="62"/>
                  <a:pt x="26" y="61"/>
                  <a:pt x="25" y="60"/>
                </a:cubicBezTo>
                <a:cubicBezTo>
                  <a:pt x="25" y="60"/>
                  <a:pt x="24" y="59"/>
                  <a:pt x="23" y="59"/>
                </a:cubicBezTo>
                <a:close/>
                <a:moveTo>
                  <a:pt x="54" y="123"/>
                </a:moveTo>
                <a:cubicBezTo>
                  <a:pt x="100" y="123"/>
                  <a:pt x="100" y="123"/>
                  <a:pt x="100" y="123"/>
                </a:cubicBezTo>
                <a:cubicBezTo>
                  <a:pt x="102" y="123"/>
                  <a:pt x="104" y="121"/>
                  <a:pt x="104" y="120"/>
                </a:cubicBezTo>
                <a:cubicBezTo>
                  <a:pt x="104" y="118"/>
                  <a:pt x="102" y="116"/>
                  <a:pt x="100" y="116"/>
                </a:cubicBezTo>
                <a:cubicBezTo>
                  <a:pt x="54" y="116"/>
                  <a:pt x="54" y="116"/>
                  <a:pt x="54" y="116"/>
                </a:cubicBezTo>
                <a:cubicBezTo>
                  <a:pt x="53" y="116"/>
                  <a:pt x="51" y="118"/>
                  <a:pt x="51" y="120"/>
                </a:cubicBezTo>
                <a:cubicBezTo>
                  <a:pt x="51" y="121"/>
                  <a:pt x="53" y="123"/>
                  <a:pt x="54" y="123"/>
                </a:cubicBezTo>
                <a:close/>
                <a:moveTo>
                  <a:pt x="54" y="141"/>
                </a:moveTo>
                <a:cubicBezTo>
                  <a:pt x="100" y="141"/>
                  <a:pt x="100" y="141"/>
                  <a:pt x="100" y="141"/>
                </a:cubicBezTo>
                <a:cubicBezTo>
                  <a:pt x="102" y="141"/>
                  <a:pt x="104" y="140"/>
                  <a:pt x="104" y="138"/>
                </a:cubicBezTo>
                <a:cubicBezTo>
                  <a:pt x="104" y="136"/>
                  <a:pt x="102" y="135"/>
                  <a:pt x="100" y="135"/>
                </a:cubicBezTo>
                <a:cubicBezTo>
                  <a:pt x="54" y="135"/>
                  <a:pt x="54" y="135"/>
                  <a:pt x="54" y="135"/>
                </a:cubicBezTo>
                <a:cubicBezTo>
                  <a:pt x="53" y="135"/>
                  <a:pt x="51" y="136"/>
                  <a:pt x="51" y="138"/>
                </a:cubicBezTo>
                <a:cubicBezTo>
                  <a:pt x="51" y="140"/>
                  <a:pt x="53" y="141"/>
                  <a:pt x="54" y="141"/>
                </a:cubicBezTo>
                <a:close/>
                <a:moveTo>
                  <a:pt x="54" y="105"/>
                </a:moveTo>
                <a:cubicBezTo>
                  <a:pt x="100" y="105"/>
                  <a:pt x="100" y="105"/>
                  <a:pt x="100" y="105"/>
                </a:cubicBezTo>
                <a:cubicBezTo>
                  <a:pt x="102" y="105"/>
                  <a:pt x="104" y="103"/>
                  <a:pt x="104" y="101"/>
                </a:cubicBezTo>
                <a:cubicBezTo>
                  <a:pt x="104" y="99"/>
                  <a:pt x="102" y="98"/>
                  <a:pt x="100" y="98"/>
                </a:cubicBezTo>
                <a:cubicBezTo>
                  <a:pt x="54" y="98"/>
                  <a:pt x="54" y="98"/>
                  <a:pt x="54" y="98"/>
                </a:cubicBezTo>
                <a:cubicBezTo>
                  <a:pt x="53" y="98"/>
                  <a:pt x="51" y="99"/>
                  <a:pt x="51" y="101"/>
                </a:cubicBezTo>
                <a:cubicBezTo>
                  <a:pt x="51" y="103"/>
                  <a:pt x="53" y="105"/>
                  <a:pt x="54" y="105"/>
                </a:cubicBezTo>
                <a:close/>
              </a:path>
            </a:pathLst>
          </a:custGeom>
          <a:solidFill>
            <a:srgbClr val="2C2F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6" name="Freeform 45">
            <a:extLst>
              <a:ext uri="{FF2B5EF4-FFF2-40B4-BE49-F238E27FC236}">
                <a16:creationId xmlns:a16="http://schemas.microsoft.com/office/drawing/2014/main" xmlns="" id="{46DCA5D6-CB7D-4464-9024-774FC7E3699D}"/>
              </a:ext>
            </a:extLst>
          </p:cNvPr>
          <p:cNvSpPr>
            <a:spLocks noEditPoints="1"/>
          </p:cNvSpPr>
          <p:nvPr/>
        </p:nvSpPr>
        <p:spPr bwMode="auto">
          <a:xfrm>
            <a:off x="5816600" y="3137694"/>
            <a:ext cx="555625" cy="557213"/>
          </a:xfrm>
          <a:custGeom>
            <a:avLst/>
            <a:gdLst>
              <a:gd name="T0" fmla="*/ 81 w 162"/>
              <a:gd name="T1" fmla="*/ 128 h 161"/>
              <a:gd name="T2" fmla="*/ 100 w 162"/>
              <a:gd name="T3" fmla="*/ 125 h 161"/>
              <a:gd name="T4" fmla="*/ 126 w 162"/>
              <a:gd name="T5" fmla="*/ 99 h 161"/>
              <a:gd name="T6" fmla="*/ 126 w 162"/>
              <a:gd name="T7" fmla="*/ 62 h 161"/>
              <a:gd name="T8" fmla="*/ 81 w 162"/>
              <a:gd name="T9" fmla="*/ 32 h 161"/>
              <a:gd name="T10" fmla="*/ 62 w 162"/>
              <a:gd name="T11" fmla="*/ 35 h 161"/>
              <a:gd name="T12" fmla="*/ 36 w 162"/>
              <a:gd name="T13" fmla="*/ 99 h 161"/>
              <a:gd name="T14" fmla="*/ 81 w 162"/>
              <a:gd name="T15" fmla="*/ 128 h 161"/>
              <a:gd name="T16" fmla="*/ 65 w 162"/>
              <a:gd name="T17" fmla="*/ 41 h 161"/>
              <a:gd name="T18" fmla="*/ 81 w 162"/>
              <a:gd name="T19" fmla="*/ 38 h 161"/>
              <a:gd name="T20" fmla="*/ 120 w 162"/>
              <a:gd name="T21" fmla="*/ 64 h 161"/>
              <a:gd name="T22" fmla="*/ 120 w 162"/>
              <a:gd name="T23" fmla="*/ 96 h 161"/>
              <a:gd name="T24" fmla="*/ 97 w 162"/>
              <a:gd name="T25" fmla="*/ 119 h 161"/>
              <a:gd name="T26" fmla="*/ 81 w 162"/>
              <a:gd name="T27" fmla="*/ 122 h 161"/>
              <a:gd name="T28" fmla="*/ 42 w 162"/>
              <a:gd name="T29" fmla="*/ 96 h 161"/>
              <a:gd name="T30" fmla="*/ 65 w 162"/>
              <a:gd name="T31" fmla="*/ 41 h 161"/>
              <a:gd name="T32" fmla="*/ 6 w 162"/>
              <a:gd name="T33" fmla="*/ 107 h 161"/>
              <a:gd name="T34" fmla="*/ 9 w 162"/>
              <a:gd name="T35" fmla="*/ 109 h 161"/>
              <a:gd name="T36" fmla="*/ 10 w 162"/>
              <a:gd name="T37" fmla="*/ 109 h 161"/>
              <a:gd name="T38" fmla="*/ 12 w 162"/>
              <a:gd name="T39" fmla="*/ 105 h 161"/>
              <a:gd name="T40" fmla="*/ 28 w 162"/>
              <a:gd name="T41" fmla="*/ 29 h 161"/>
              <a:gd name="T42" fmla="*/ 80 w 162"/>
              <a:gd name="T43" fmla="*/ 7 h 161"/>
              <a:gd name="T44" fmla="*/ 132 w 162"/>
              <a:gd name="T45" fmla="*/ 27 h 161"/>
              <a:gd name="T46" fmla="*/ 124 w 162"/>
              <a:gd name="T47" fmla="*/ 27 h 161"/>
              <a:gd name="T48" fmla="*/ 121 w 162"/>
              <a:gd name="T49" fmla="*/ 31 h 161"/>
              <a:gd name="T50" fmla="*/ 124 w 162"/>
              <a:gd name="T51" fmla="*/ 34 h 161"/>
              <a:gd name="T52" fmla="*/ 124 w 162"/>
              <a:gd name="T53" fmla="*/ 34 h 161"/>
              <a:gd name="T54" fmla="*/ 140 w 162"/>
              <a:gd name="T55" fmla="*/ 34 h 161"/>
              <a:gd name="T56" fmla="*/ 143 w 162"/>
              <a:gd name="T57" fmla="*/ 33 h 161"/>
              <a:gd name="T58" fmla="*/ 143 w 162"/>
              <a:gd name="T59" fmla="*/ 31 h 161"/>
              <a:gd name="T60" fmla="*/ 143 w 162"/>
              <a:gd name="T61" fmla="*/ 14 h 161"/>
              <a:gd name="T62" fmla="*/ 140 w 162"/>
              <a:gd name="T63" fmla="*/ 11 h 161"/>
              <a:gd name="T64" fmla="*/ 137 w 162"/>
              <a:gd name="T65" fmla="*/ 15 h 161"/>
              <a:gd name="T66" fmla="*/ 137 w 162"/>
              <a:gd name="T67" fmla="*/ 23 h 161"/>
              <a:gd name="T68" fmla="*/ 80 w 162"/>
              <a:gd name="T69" fmla="*/ 0 h 161"/>
              <a:gd name="T70" fmla="*/ 24 w 162"/>
              <a:gd name="T71" fmla="*/ 24 h 161"/>
              <a:gd name="T72" fmla="*/ 3 w 162"/>
              <a:gd name="T73" fmla="*/ 64 h 161"/>
              <a:gd name="T74" fmla="*/ 6 w 162"/>
              <a:gd name="T75" fmla="*/ 107 h 161"/>
              <a:gd name="T76" fmla="*/ 134 w 162"/>
              <a:gd name="T77" fmla="*/ 131 h 161"/>
              <a:gd name="T78" fmla="*/ 30 w 162"/>
              <a:gd name="T79" fmla="*/ 133 h 161"/>
              <a:gd name="T80" fmla="*/ 38 w 162"/>
              <a:gd name="T81" fmla="*/ 133 h 161"/>
              <a:gd name="T82" fmla="*/ 41 w 162"/>
              <a:gd name="T83" fmla="*/ 129 h 161"/>
              <a:gd name="T84" fmla="*/ 38 w 162"/>
              <a:gd name="T85" fmla="*/ 126 h 161"/>
              <a:gd name="T86" fmla="*/ 38 w 162"/>
              <a:gd name="T87" fmla="*/ 126 h 161"/>
              <a:gd name="T88" fmla="*/ 22 w 162"/>
              <a:gd name="T89" fmla="*/ 126 h 161"/>
              <a:gd name="T90" fmla="*/ 19 w 162"/>
              <a:gd name="T91" fmla="*/ 130 h 161"/>
              <a:gd name="T92" fmla="*/ 19 w 162"/>
              <a:gd name="T93" fmla="*/ 146 h 161"/>
              <a:gd name="T94" fmla="*/ 22 w 162"/>
              <a:gd name="T95" fmla="*/ 149 h 161"/>
              <a:gd name="T96" fmla="*/ 22 w 162"/>
              <a:gd name="T97" fmla="*/ 149 h 161"/>
              <a:gd name="T98" fmla="*/ 25 w 162"/>
              <a:gd name="T99" fmla="*/ 146 h 161"/>
              <a:gd name="T100" fmla="*/ 25 w 162"/>
              <a:gd name="T101" fmla="*/ 137 h 161"/>
              <a:gd name="T102" fmla="*/ 81 w 162"/>
              <a:gd name="T103" fmla="*/ 160 h 161"/>
              <a:gd name="T104" fmla="*/ 138 w 162"/>
              <a:gd name="T105" fmla="*/ 136 h 161"/>
              <a:gd name="T106" fmla="*/ 159 w 162"/>
              <a:gd name="T107" fmla="*/ 96 h 161"/>
              <a:gd name="T108" fmla="*/ 156 w 162"/>
              <a:gd name="T109" fmla="*/ 53 h 161"/>
              <a:gd name="T110" fmla="*/ 152 w 162"/>
              <a:gd name="T111" fmla="*/ 51 h 161"/>
              <a:gd name="T112" fmla="*/ 150 w 162"/>
              <a:gd name="T113" fmla="*/ 55 h 161"/>
              <a:gd name="T114" fmla="*/ 134 w 162"/>
              <a:gd name="T115" fmla="*/ 131 h 1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62" h="161">
                <a:moveTo>
                  <a:pt x="81" y="128"/>
                </a:moveTo>
                <a:cubicBezTo>
                  <a:pt x="87" y="128"/>
                  <a:pt x="94" y="127"/>
                  <a:pt x="100" y="125"/>
                </a:cubicBezTo>
                <a:cubicBezTo>
                  <a:pt x="111" y="120"/>
                  <a:pt x="121" y="110"/>
                  <a:pt x="126" y="99"/>
                </a:cubicBezTo>
                <a:cubicBezTo>
                  <a:pt x="131" y="87"/>
                  <a:pt x="131" y="73"/>
                  <a:pt x="126" y="62"/>
                </a:cubicBezTo>
                <a:cubicBezTo>
                  <a:pt x="118" y="43"/>
                  <a:pt x="101" y="32"/>
                  <a:pt x="81" y="32"/>
                </a:cubicBezTo>
                <a:cubicBezTo>
                  <a:pt x="75" y="32"/>
                  <a:pt x="68" y="33"/>
                  <a:pt x="62" y="35"/>
                </a:cubicBezTo>
                <a:cubicBezTo>
                  <a:pt x="38" y="46"/>
                  <a:pt x="26" y="74"/>
                  <a:pt x="36" y="99"/>
                </a:cubicBezTo>
                <a:cubicBezTo>
                  <a:pt x="44" y="117"/>
                  <a:pt x="61" y="128"/>
                  <a:pt x="81" y="128"/>
                </a:cubicBezTo>
                <a:close/>
                <a:moveTo>
                  <a:pt x="65" y="41"/>
                </a:moveTo>
                <a:cubicBezTo>
                  <a:pt x="70" y="39"/>
                  <a:pt x="75" y="38"/>
                  <a:pt x="81" y="38"/>
                </a:cubicBezTo>
                <a:cubicBezTo>
                  <a:pt x="98" y="38"/>
                  <a:pt x="113" y="48"/>
                  <a:pt x="120" y="64"/>
                </a:cubicBezTo>
                <a:cubicBezTo>
                  <a:pt x="124" y="74"/>
                  <a:pt x="124" y="86"/>
                  <a:pt x="120" y="96"/>
                </a:cubicBezTo>
                <a:cubicBezTo>
                  <a:pt x="115" y="106"/>
                  <a:pt x="107" y="114"/>
                  <a:pt x="97" y="119"/>
                </a:cubicBezTo>
                <a:cubicBezTo>
                  <a:pt x="92" y="121"/>
                  <a:pt x="87" y="122"/>
                  <a:pt x="81" y="122"/>
                </a:cubicBezTo>
                <a:cubicBezTo>
                  <a:pt x="64" y="122"/>
                  <a:pt x="49" y="112"/>
                  <a:pt x="42" y="96"/>
                </a:cubicBezTo>
                <a:cubicBezTo>
                  <a:pt x="33" y="75"/>
                  <a:pt x="44" y="50"/>
                  <a:pt x="65" y="41"/>
                </a:cubicBezTo>
                <a:close/>
                <a:moveTo>
                  <a:pt x="6" y="107"/>
                </a:moveTo>
                <a:cubicBezTo>
                  <a:pt x="6" y="108"/>
                  <a:pt x="7" y="109"/>
                  <a:pt x="9" y="109"/>
                </a:cubicBezTo>
                <a:cubicBezTo>
                  <a:pt x="9" y="109"/>
                  <a:pt x="9" y="109"/>
                  <a:pt x="10" y="109"/>
                </a:cubicBezTo>
                <a:cubicBezTo>
                  <a:pt x="11" y="108"/>
                  <a:pt x="12" y="107"/>
                  <a:pt x="12" y="105"/>
                </a:cubicBezTo>
                <a:cubicBezTo>
                  <a:pt x="2" y="78"/>
                  <a:pt x="9" y="49"/>
                  <a:pt x="28" y="29"/>
                </a:cubicBezTo>
                <a:cubicBezTo>
                  <a:pt x="42" y="15"/>
                  <a:pt x="61" y="7"/>
                  <a:pt x="80" y="7"/>
                </a:cubicBezTo>
                <a:cubicBezTo>
                  <a:pt x="100" y="6"/>
                  <a:pt x="118" y="14"/>
                  <a:pt x="132" y="27"/>
                </a:cubicBezTo>
                <a:cubicBezTo>
                  <a:pt x="124" y="27"/>
                  <a:pt x="124" y="27"/>
                  <a:pt x="124" y="27"/>
                </a:cubicBezTo>
                <a:cubicBezTo>
                  <a:pt x="122" y="28"/>
                  <a:pt x="121" y="29"/>
                  <a:pt x="121" y="31"/>
                </a:cubicBezTo>
                <a:cubicBezTo>
                  <a:pt x="121" y="33"/>
                  <a:pt x="122" y="34"/>
                  <a:pt x="124" y="34"/>
                </a:cubicBezTo>
                <a:cubicBezTo>
                  <a:pt x="124" y="34"/>
                  <a:pt x="124" y="34"/>
                  <a:pt x="124" y="34"/>
                </a:cubicBezTo>
                <a:cubicBezTo>
                  <a:pt x="140" y="34"/>
                  <a:pt x="140" y="34"/>
                  <a:pt x="140" y="34"/>
                </a:cubicBezTo>
                <a:cubicBezTo>
                  <a:pt x="141" y="34"/>
                  <a:pt x="142" y="33"/>
                  <a:pt x="143" y="33"/>
                </a:cubicBezTo>
                <a:cubicBezTo>
                  <a:pt x="143" y="32"/>
                  <a:pt x="143" y="31"/>
                  <a:pt x="143" y="31"/>
                </a:cubicBezTo>
                <a:cubicBezTo>
                  <a:pt x="143" y="14"/>
                  <a:pt x="143" y="14"/>
                  <a:pt x="143" y="14"/>
                </a:cubicBezTo>
                <a:cubicBezTo>
                  <a:pt x="143" y="13"/>
                  <a:pt x="142" y="11"/>
                  <a:pt x="140" y="11"/>
                </a:cubicBezTo>
                <a:cubicBezTo>
                  <a:pt x="138" y="11"/>
                  <a:pt x="137" y="13"/>
                  <a:pt x="137" y="15"/>
                </a:cubicBezTo>
                <a:cubicBezTo>
                  <a:pt x="137" y="23"/>
                  <a:pt x="137" y="23"/>
                  <a:pt x="137" y="23"/>
                </a:cubicBezTo>
                <a:cubicBezTo>
                  <a:pt x="122" y="8"/>
                  <a:pt x="101" y="0"/>
                  <a:pt x="80" y="0"/>
                </a:cubicBezTo>
                <a:cubicBezTo>
                  <a:pt x="59" y="0"/>
                  <a:pt x="39" y="9"/>
                  <a:pt x="24" y="24"/>
                </a:cubicBezTo>
                <a:cubicBezTo>
                  <a:pt x="13" y="35"/>
                  <a:pt x="6" y="49"/>
                  <a:pt x="3" y="64"/>
                </a:cubicBezTo>
                <a:cubicBezTo>
                  <a:pt x="0" y="78"/>
                  <a:pt x="1" y="93"/>
                  <a:pt x="6" y="107"/>
                </a:cubicBezTo>
                <a:close/>
                <a:moveTo>
                  <a:pt x="134" y="131"/>
                </a:moveTo>
                <a:cubicBezTo>
                  <a:pt x="105" y="160"/>
                  <a:pt x="59" y="161"/>
                  <a:pt x="30" y="133"/>
                </a:cubicBezTo>
                <a:cubicBezTo>
                  <a:pt x="38" y="133"/>
                  <a:pt x="38" y="133"/>
                  <a:pt x="38" y="133"/>
                </a:cubicBezTo>
                <a:cubicBezTo>
                  <a:pt x="40" y="133"/>
                  <a:pt x="41" y="131"/>
                  <a:pt x="41" y="129"/>
                </a:cubicBezTo>
                <a:cubicBezTo>
                  <a:pt x="41" y="128"/>
                  <a:pt x="40" y="126"/>
                  <a:pt x="38" y="126"/>
                </a:cubicBezTo>
                <a:cubicBezTo>
                  <a:pt x="38" y="126"/>
                  <a:pt x="38" y="126"/>
                  <a:pt x="38" y="126"/>
                </a:cubicBezTo>
                <a:cubicBezTo>
                  <a:pt x="22" y="126"/>
                  <a:pt x="22" y="126"/>
                  <a:pt x="22" y="126"/>
                </a:cubicBezTo>
                <a:cubicBezTo>
                  <a:pt x="20" y="126"/>
                  <a:pt x="19" y="128"/>
                  <a:pt x="19" y="130"/>
                </a:cubicBezTo>
                <a:cubicBezTo>
                  <a:pt x="19" y="146"/>
                  <a:pt x="19" y="146"/>
                  <a:pt x="19" y="146"/>
                </a:cubicBezTo>
                <a:cubicBezTo>
                  <a:pt x="19" y="147"/>
                  <a:pt x="20" y="149"/>
                  <a:pt x="22" y="149"/>
                </a:cubicBezTo>
                <a:cubicBezTo>
                  <a:pt x="22" y="149"/>
                  <a:pt x="22" y="149"/>
                  <a:pt x="22" y="149"/>
                </a:cubicBezTo>
                <a:cubicBezTo>
                  <a:pt x="24" y="149"/>
                  <a:pt x="25" y="147"/>
                  <a:pt x="25" y="146"/>
                </a:cubicBezTo>
                <a:cubicBezTo>
                  <a:pt x="25" y="137"/>
                  <a:pt x="25" y="137"/>
                  <a:pt x="25" y="137"/>
                </a:cubicBezTo>
                <a:cubicBezTo>
                  <a:pt x="41" y="152"/>
                  <a:pt x="61" y="160"/>
                  <a:pt x="81" y="160"/>
                </a:cubicBezTo>
                <a:cubicBezTo>
                  <a:pt x="102" y="160"/>
                  <a:pt x="123" y="152"/>
                  <a:pt x="138" y="136"/>
                </a:cubicBezTo>
                <a:cubicBezTo>
                  <a:pt x="149" y="125"/>
                  <a:pt x="156" y="111"/>
                  <a:pt x="159" y="96"/>
                </a:cubicBezTo>
                <a:cubicBezTo>
                  <a:pt x="162" y="82"/>
                  <a:pt x="161" y="67"/>
                  <a:pt x="156" y="53"/>
                </a:cubicBezTo>
                <a:cubicBezTo>
                  <a:pt x="156" y="51"/>
                  <a:pt x="154" y="50"/>
                  <a:pt x="152" y="51"/>
                </a:cubicBezTo>
                <a:cubicBezTo>
                  <a:pt x="150" y="52"/>
                  <a:pt x="150" y="53"/>
                  <a:pt x="150" y="55"/>
                </a:cubicBezTo>
                <a:cubicBezTo>
                  <a:pt x="160" y="82"/>
                  <a:pt x="153" y="111"/>
                  <a:pt x="134" y="131"/>
                </a:cubicBezTo>
                <a:close/>
              </a:path>
            </a:pathLst>
          </a:custGeom>
          <a:solidFill>
            <a:srgbClr val="2C2F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7" name="Freeform 46">
            <a:extLst>
              <a:ext uri="{FF2B5EF4-FFF2-40B4-BE49-F238E27FC236}">
                <a16:creationId xmlns:a16="http://schemas.microsoft.com/office/drawing/2014/main" xmlns="" id="{BAC8A005-07DD-4DE5-BCF3-5C92D34AC171}"/>
              </a:ext>
            </a:extLst>
          </p:cNvPr>
          <p:cNvSpPr>
            <a:spLocks noEditPoints="1"/>
          </p:cNvSpPr>
          <p:nvPr/>
        </p:nvSpPr>
        <p:spPr bwMode="auto">
          <a:xfrm>
            <a:off x="5819775" y="3774282"/>
            <a:ext cx="549275" cy="552450"/>
          </a:xfrm>
          <a:custGeom>
            <a:avLst/>
            <a:gdLst>
              <a:gd name="T0" fmla="*/ 44 w 160"/>
              <a:gd name="T1" fmla="*/ 107 h 160"/>
              <a:gd name="T2" fmla="*/ 51 w 160"/>
              <a:gd name="T3" fmla="*/ 126 h 160"/>
              <a:gd name="T4" fmla="*/ 65 w 160"/>
              <a:gd name="T5" fmla="*/ 133 h 160"/>
              <a:gd name="T6" fmla="*/ 86 w 160"/>
              <a:gd name="T7" fmla="*/ 125 h 160"/>
              <a:gd name="T8" fmla="*/ 98 w 160"/>
              <a:gd name="T9" fmla="*/ 133 h 160"/>
              <a:gd name="T10" fmla="*/ 107 w 160"/>
              <a:gd name="T11" fmla="*/ 116 h 160"/>
              <a:gd name="T12" fmla="*/ 123 w 160"/>
              <a:gd name="T13" fmla="*/ 109 h 160"/>
              <a:gd name="T14" fmla="*/ 128 w 160"/>
              <a:gd name="T15" fmla="*/ 88 h 160"/>
              <a:gd name="T16" fmla="*/ 128 w 160"/>
              <a:gd name="T17" fmla="*/ 72 h 160"/>
              <a:gd name="T18" fmla="*/ 123 w 160"/>
              <a:gd name="T19" fmla="*/ 51 h 160"/>
              <a:gd name="T20" fmla="*/ 107 w 160"/>
              <a:gd name="T21" fmla="*/ 44 h 160"/>
              <a:gd name="T22" fmla="*/ 98 w 160"/>
              <a:gd name="T23" fmla="*/ 27 h 160"/>
              <a:gd name="T24" fmla="*/ 86 w 160"/>
              <a:gd name="T25" fmla="*/ 35 h 160"/>
              <a:gd name="T26" fmla="*/ 65 w 160"/>
              <a:gd name="T27" fmla="*/ 27 h 160"/>
              <a:gd name="T28" fmla="*/ 51 w 160"/>
              <a:gd name="T29" fmla="*/ 34 h 160"/>
              <a:gd name="T30" fmla="*/ 44 w 160"/>
              <a:gd name="T31" fmla="*/ 53 h 160"/>
              <a:gd name="T32" fmla="*/ 30 w 160"/>
              <a:gd name="T33" fmla="*/ 55 h 160"/>
              <a:gd name="T34" fmla="*/ 35 w 160"/>
              <a:gd name="T35" fmla="*/ 74 h 160"/>
              <a:gd name="T36" fmla="*/ 27 w 160"/>
              <a:gd name="T37" fmla="*/ 92 h 160"/>
              <a:gd name="T38" fmla="*/ 37 w 160"/>
              <a:gd name="T39" fmla="*/ 109 h 160"/>
              <a:gd name="T40" fmla="*/ 40 w 160"/>
              <a:gd name="T41" fmla="*/ 91 h 160"/>
              <a:gd name="T42" fmla="*/ 40 w 160"/>
              <a:gd name="T43" fmla="*/ 69 h 160"/>
              <a:gd name="T44" fmla="*/ 36 w 160"/>
              <a:gd name="T45" fmla="*/ 58 h 160"/>
              <a:gd name="T46" fmla="*/ 44 w 160"/>
              <a:gd name="T47" fmla="*/ 60 h 160"/>
              <a:gd name="T48" fmla="*/ 60 w 160"/>
              <a:gd name="T49" fmla="*/ 44 h 160"/>
              <a:gd name="T50" fmla="*/ 65 w 160"/>
              <a:gd name="T51" fmla="*/ 33 h 160"/>
              <a:gd name="T52" fmla="*/ 69 w 160"/>
              <a:gd name="T53" fmla="*/ 40 h 160"/>
              <a:gd name="T54" fmla="*/ 91 w 160"/>
              <a:gd name="T55" fmla="*/ 40 h 160"/>
              <a:gd name="T56" fmla="*/ 95 w 160"/>
              <a:gd name="T57" fmla="*/ 33 h 160"/>
              <a:gd name="T58" fmla="*/ 100 w 160"/>
              <a:gd name="T59" fmla="*/ 44 h 160"/>
              <a:gd name="T60" fmla="*/ 116 w 160"/>
              <a:gd name="T61" fmla="*/ 60 h 160"/>
              <a:gd name="T62" fmla="*/ 124 w 160"/>
              <a:gd name="T63" fmla="*/ 58 h 160"/>
              <a:gd name="T64" fmla="*/ 120 w 160"/>
              <a:gd name="T65" fmla="*/ 69 h 160"/>
              <a:gd name="T66" fmla="*/ 120 w 160"/>
              <a:gd name="T67" fmla="*/ 91 h 160"/>
              <a:gd name="T68" fmla="*/ 124 w 160"/>
              <a:gd name="T69" fmla="*/ 102 h 160"/>
              <a:gd name="T70" fmla="*/ 116 w 160"/>
              <a:gd name="T71" fmla="*/ 100 h 160"/>
              <a:gd name="T72" fmla="*/ 100 w 160"/>
              <a:gd name="T73" fmla="*/ 116 h 160"/>
              <a:gd name="T74" fmla="*/ 95 w 160"/>
              <a:gd name="T75" fmla="*/ 127 h 160"/>
              <a:gd name="T76" fmla="*/ 91 w 160"/>
              <a:gd name="T77" fmla="*/ 120 h 160"/>
              <a:gd name="T78" fmla="*/ 72 w 160"/>
              <a:gd name="T79" fmla="*/ 118 h 160"/>
              <a:gd name="T80" fmla="*/ 65 w 160"/>
              <a:gd name="T81" fmla="*/ 127 h 160"/>
              <a:gd name="T82" fmla="*/ 57 w 160"/>
              <a:gd name="T83" fmla="*/ 123 h 160"/>
              <a:gd name="T84" fmla="*/ 59 w 160"/>
              <a:gd name="T85" fmla="*/ 112 h 160"/>
              <a:gd name="T86" fmla="*/ 38 w 160"/>
              <a:gd name="T87" fmla="*/ 103 h 160"/>
              <a:gd name="T88" fmla="*/ 33 w 160"/>
              <a:gd name="T89" fmla="*/ 95 h 160"/>
              <a:gd name="T90" fmla="*/ 89 w 160"/>
              <a:gd name="T91" fmla="*/ 101 h 160"/>
              <a:gd name="T92" fmla="*/ 80 w 160"/>
              <a:gd name="T93" fmla="*/ 57 h 160"/>
              <a:gd name="T94" fmla="*/ 59 w 160"/>
              <a:gd name="T95" fmla="*/ 89 h 160"/>
              <a:gd name="T96" fmla="*/ 74 w 160"/>
              <a:gd name="T97" fmla="*/ 65 h 160"/>
              <a:gd name="T98" fmla="*/ 95 w 160"/>
              <a:gd name="T99" fmla="*/ 86 h 160"/>
              <a:gd name="T100" fmla="*/ 65 w 160"/>
              <a:gd name="T101" fmla="*/ 86 h 160"/>
              <a:gd name="T102" fmla="*/ 160 w 160"/>
              <a:gd name="T103" fmla="*/ 80 h 160"/>
              <a:gd name="T104" fmla="*/ 80 w 160"/>
              <a:gd name="T105" fmla="*/ 160 h 160"/>
              <a:gd name="T106" fmla="*/ 80 w 160"/>
              <a:gd name="T107" fmla="*/ 154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60" h="160">
                <a:moveTo>
                  <a:pt x="37" y="109"/>
                </a:moveTo>
                <a:cubicBezTo>
                  <a:pt x="38" y="109"/>
                  <a:pt x="39" y="109"/>
                  <a:pt x="40" y="109"/>
                </a:cubicBezTo>
                <a:cubicBezTo>
                  <a:pt x="44" y="107"/>
                  <a:pt x="44" y="107"/>
                  <a:pt x="44" y="107"/>
                </a:cubicBezTo>
                <a:cubicBezTo>
                  <a:pt x="47" y="110"/>
                  <a:pt x="50" y="113"/>
                  <a:pt x="53" y="116"/>
                </a:cubicBezTo>
                <a:cubicBezTo>
                  <a:pt x="51" y="120"/>
                  <a:pt x="51" y="120"/>
                  <a:pt x="51" y="120"/>
                </a:cubicBezTo>
                <a:cubicBezTo>
                  <a:pt x="50" y="122"/>
                  <a:pt x="50" y="124"/>
                  <a:pt x="51" y="126"/>
                </a:cubicBezTo>
                <a:cubicBezTo>
                  <a:pt x="52" y="128"/>
                  <a:pt x="53" y="129"/>
                  <a:pt x="55" y="130"/>
                </a:cubicBezTo>
                <a:cubicBezTo>
                  <a:pt x="62" y="133"/>
                  <a:pt x="62" y="133"/>
                  <a:pt x="62" y="133"/>
                </a:cubicBezTo>
                <a:cubicBezTo>
                  <a:pt x="63" y="133"/>
                  <a:pt x="64" y="133"/>
                  <a:pt x="65" y="133"/>
                </a:cubicBezTo>
                <a:cubicBezTo>
                  <a:pt x="68" y="133"/>
                  <a:pt x="71" y="131"/>
                  <a:pt x="72" y="129"/>
                </a:cubicBezTo>
                <a:cubicBezTo>
                  <a:pt x="74" y="125"/>
                  <a:pt x="74" y="125"/>
                  <a:pt x="74" y="125"/>
                </a:cubicBezTo>
                <a:cubicBezTo>
                  <a:pt x="78" y="125"/>
                  <a:pt x="82" y="125"/>
                  <a:pt x="86" y="125"/>
                </a:cubicBezTo>
                <a:cubicBezTo>
                  <a:pt x="88" y="129"/>
                  <a:pt x="88" y="129"/>
                  <a:pt x="88" y="129"/>
                </a:cubicBezTo>
                <a:cubicBezTo>
                  <a:pt x="89" y="131"/>
                  <a:pt x="92" y="133"/>
                  <a:pt x="95" y="133"/>
                </a:cubicBezTo>
                <a:cubicBezTo>
                  <a:pt x="96" y="133"/>
                  <a:pt x="97" y="133"/>
                  <a:pt x="98" y="133"/>
                </a:cubicBezTo>
                <a:cubicBezTo>
                  <a:pt x="105" y="130"/>
                  <a:pt x="105" y="130"/>
                  <a:pt x="105" y="130"/>
                </a:cubicBezTo>
                <a:cubicBezTo>
                  <a:pt x="109" y="128"/>
                  <a:pt x="110" y="124"/>
                  <a:pt x="109" y="120"/>
                </a:cubicBezTo>
                <a:cubicBezTo>
                  <a:pt x="107" y="116"/>
                  <a:pt x="107" y="116"/>
                  <a:pt x="107" y="116"/>
                </a:cubicBezTo>
                <a:cubicBezTo>
                  <a:pt x="110" y="113"/>
                  <a:pt x="113" y="110"/>
                  <a:pt x="116" y="107"/>
                </a:cubicBezTo>
                <a:cubicBezTo>
                  <a:pt x="120" y="109"/>
                  <a:pt x="120" y="109"/>
                  <a:pt x="120" y="109"/>
                </a:cubicBezTo>
                <a:cubicBezTo>
                  <a:pt x="121" y="109"/>
                  <a:pt x="122" y="109"/>
                  <a:pt x="123" y="109"/>
                </a:cubicBezTo>
                <a:cubicBezTo>
                  <a:pt x="126" y="109"/>
                  <a:pt x="129" y="108"/>
                  <a:pt x="130" y="105"/>
                </a:cubicBezTo>
                <a:cubicBezTo>
                  <a:pt x="133" y="98"/>
                  <a:pt x="133" y="98"/>
                  <a:pt x="133" y="98"/>
                </a:cubicBezTo>
                <a:cubicBezTo>
                  <a:pt x="134" y="94"/>
                  <a:pt x="132" y="89"/>
                  <a:pt x="128" y="88"/>
                </a:cubicBezTo>
                <a:cubicBezTo>
                  <a:pt x="125" y="86"/>
                  <a:pt x="125" y="86"/>
                  <a:pt x="125" y="86"/>
                </a:cubicBezTo>
                <a:cubicBezTo>
                  <a:pt x="125" y="82"/>
                  <a:pt x="125" y="78"/>
                  <a:pt x="125" y="74"/>
                </a:cubicBezTo>
                <a:cubicBezTo>
                  <a:pt x="128" y="72"/>
                  <a:pt x="128" y="72"/>
                  <a:pt x="128" y="72"/>
                </a:cubicBezTo>
                <a:cubicBezTo>
                  <a:pt x="132" y="71"/>
                  <a:pt x="134" y="66"/>
                  <a:pt x="133" y="62"/>
                </a:cubicBezTo>
                <a:cubicBezTo>
                  <a:pt x="130" y="55"/>
                  <a:pt x="130" y="55"/>
                  <a:pt x="130" y="55"/>
                </a:cubicBezTo>
                <a:cubicBezTo>
                  <a:pt x="129" y="53"/>
                  <a:pt x="126" y="51"/>
                  <a:pt x="123" y="51"/>
                </a:cubicBezTo>
                <a:cubicBezTo>
                  <a:pt x="122" y="51"/>
                  <a:pt x="121" y="51"/>
                  <a:pt x="120" y="51"/>
                </a:cubicBezTo>
                <a:cubicBezTo>
                  <a:pt x="116" y="53"/>
                  <a:pt x="116" y="53"/>
                  <a:pt x="116" y="53"/>
                </a:cubicBezTo>
                <a:cubicBezTo>
                  <a:pt x="113" y="50"/>
                  <a:pt x="110" y="47"/>
                  <a:pt x="107" y="44"/>
                </a:cubicBezTo>
                <a:cubicBezTo>
                  <a:pt x="109" y="40"/>
                  <a:pt x="109" y="40"/>
                  <a:pt x="109" y="40"/>
                </a:cubicBezTo>
                <a:cubicBezTo>
                  <a:pt x="110" y="36"/>
                  <a:pt x="109" y="32"/>
                  <a:pt x="105" y="30"/>
                </a:cubicBezTo>
                <a:cubicBezTo>
                  <a:pt x="98" y="27"/>
                  <a:pt x="98" y="27"/>
                  <a:pt x="98" y="27"/>
                </a:cubicBezTo>
                <a:cubicBezTo>
                  <a:pt x="97" y="27"/>
                  <a:pt x="96" y="27"/>
                  <a:pt x="95" y="27"/>
                </a:cubicBezTo>
                <a:cubicBezTo>
                  <a:pt x="92" y="27"/>
                  <a:pt x="89" y="29"/>
                  <a:pt x="88" y="32"/>
                </a:cubicBezTo>
                <a:cubicBezTo>
                  <a:pt x="86" y="35"/>
                  <a:pt x="86" y="35"/>
                  <a:pt x="86" y="35"/>
                </a:cubicBezTo>
                <a:cubicBezTo>
                  <a:pt x="82" y="35"/>
                  <a:pt x="78" y="35"/>
                  <a:pt x="74" y="35"/>
                </a:cubicBezTo>
                <a:cubicBezTo>
                  <a:pt x="72" y="32"/>
                  <a:pt x="72" y="32"/>
                  <a:pt x="72" y="32"/>
                </a:cubicBezTo>
                <a:cubicBezTo>
                  <a:pt x="71" y="29"/>
                  <a:pt x="68" y="27"/>
                  <a:pt x="65" y="27"/>
                </a:cubicBezTo>
                <a:cubicBezTo>
                  <a:pt x="64" y="27"/>
                  <a:pt x="63" y="27"/>
                  <a:pt x="62" y="27"/>
                </a:cubicBezTo>
                <a:cubicBezTo>
                  <a:pt x="55" y="30"/>
                  <a:pt x="55" y="30"/>
                  <a:pt x="55" y="30"/>
                </a:cubicBezTo>
                <a:cubicBezTo>
                  <a:pt x="53" y="31"/>
                  <a:pt x="52" y="32"/>
                  <a:pt x="51" y="34"/>
                </a:cubicBezTo>
                <a:cubicBezTo>
                  <a:pt x="50" y="36"/>
                  <a:pt x="50" y="38"/>
                  <a:pt x="51" y="40"/>
                </a:cubicBezTo>
                <a:cubicBezTo>
                  <a:pt x="53" y="44"/>
                  <a:pt x="53" y="44"/>
                  <a:pt x="53" y="44"/>
                </a:cubicBezTo>
                <a:cubicBezTo>
                  <a:pt x="50" y="47"/>
                  <a:pt x="47" y="50"/>
                  <a:pt x="44" y="53"/>
                </a:cubicBezTo>
                <a:cubicBezTo>
                  <a:pt x="40" y="51"/>
                  <a:pt x="40" y="51"/>
                  <a:pt x="40" y="51"/>
                </a:cubicBezTo>
                <a:cubicBezTo>
                  <a:pt x="39" y="51"/>
                  <a:pt x="38" y="51"/>
                  <a:pt x="37" y="51"/>
                </a:cubicBezTo>
                <a:cubicBezTo>
                  <a:pt x="34" y="51"/>
                  <a:pt x="31" y="52"/>
                  <a:pt x="30" y="55"/>
                </a:cubicBezTo>
                <a:cubicBezTo>
                  <a:pt x="27" y="62"/>
                  <a:pt x="27" y="62"/>
                  <a:pt x="27" y="62"/>
                </a:cubicBezTo>
                <a:cubicBezTo>
                  <a:pt x="26" y="66"/>
                  <a:pt x="28" y="71"/>
                  <a:pt x="31" y="72"/>
                </a:cubicBezTo>
                <a:cubicBezTo>
                  <a:pt x="35" y="74"/>
                  <a:pt x="35" y="74"/>
                  <a:pt x="35" y="74"/>
                </a:cubicBezTo>
                <a:cubicBezTo>
                  <a:pt x="35" y="78"/>
                  <a:pt x="35" y="82"/>
                  <a:pt x="35" y="86"/>
                </a:cubicBezTo>
                <a:cubicBezTo>
                  <a:pt x="31" y="88"/>
                  <a:pt x="31" y="88"/>
                  <a:pt x="31" y="88"/>
                </a:cubicBezTo>
                <a:cubicBezTo>
                  <a:pt x="30" y="89"/>
                  <a:pt x="28" y="90"/>
                  <a:pt x="27" y="92"/>
                </a:cubicBezTo>
                <a:cubicBezTo>
                  <a:pt x="27" y="94"/>
                  <a:pt x="27" y="96"/>
                  <a:pt x="27" y="98"/>
                </a:cubicBezTo>
                <a:cubicBezTo>
                  <a:pt x="30" y="105"/>
                  <a:pt x="30" y="105"/>
                  <a:pt x="30" y="105"/>
                </a:cubicBezTo>
                <a:cubicBezTo>
                  <a:pt x="31" y="108"/>
                  <a:pt x="34" y="109"/>
                  <a:pt x="37" y="109"/>
                </a:cubicBezTo>
                <a:close/>
                <a:moveTo>
                  <a:pt x="33" y="94"/>
                </a:moveTo>
                <a:cubicBezTo>
                  <a:pt x="33" y="94"/>
                  <a:pt x="34" y="94"/>
                  <a:pt x="34" y="94"/>
                </a:cubicBezTo>
                <a:cubicBezTo>
                  <a:pt x="40" y="91"/>
                  <a:pt x="40" y="91"/>
                  <a:pt x="40" y="91"/>
                </a:cubicBezTo>
                <a:cubicBezTo>
                  <a:pt x="42" y="91"/>
                  <a:pt x="42" y="89"/>
                  <a:pt x="42" y="87"/>
                </a:cubicBezTo>
                <a:cubicBezTo>
                  <a:pt x="41" y="83"/>
                  <a:pt x="41" y="77"/>
                  <a:pt x="42" y="72"/>
                </a:cubicBezTo>
                <a:cubicBezTo>
                  <a:pt x="42" y="71"/>
                  <a:pt x="42" y="69"/>
                  <a:pt x="40" y="69"/>
                </a:cubicBezTo>
                <a:cubicBezTo>
                  <a:pt x="34" y="66"/>
                  <a:pt x="34" y="66"/>
                  <a:pt x="34" y="66"/>
                </a:cubicBezTo>
                <a:cubicBezTo>
                  <a:pt x="33" y="66"/>
                  <a:pt x="33" y="65"/>
                  <a:pt x="33" y="65"/>
                </a:cubicBezTo>
                <a:cubicBezTo>
                  <a:pt x="36" y="58"/>
                  <a:pt x="36" y="58"/>
                  <a:pt x="36" y="58"/>
                </a:cubicBezTo>
                <a:cubicBezTo>
                  <a:pt x="36" y="57"/>
                  <a:pt x="37" y="57"/>
                  <a:pt x="37" y="57"/>
                </a:cubicBezTo>
                <a:cubicBezTo>
                  <a:pt x="37" y="57"/>
                  <a:pt x="38" y="57"/>
                  <a:pt x="38" y="57"/>
                </a:cubicBezTo>
                <a:cubicBezTo>
                  <a:pt x="44" y="60"/>
                  <a:pt x="44" y="60"/>
                  <a:pt x="44" y="60"/>
                </a:cubicBezTo>
                <a:cubicBezTo>
                  <a:pt x="46" y="60"/>
                  <a:pt x="47" y="60"/>
                  <a:pt x="48" y="59"/>
                </a:cubicBezTo>
                <a:cubicBezTo>
                  <a:pt x="51" y="54"/>
                  <a:pt x="54" y="51"/>
                  <a:pt x="59" y="48"/>
                </a:cubicBezTo>
                <a:cubicBezTo>
                  <a:pt x="60" y="47"/>
                  <a:pt x="60" y="45"/>
                  <a:pt x="60" y="44"/>
                </a:cubicBezTo>
                <a:cubicBezTo>
                  <a:pt x="57" y="38"/>
                  <a:pt x="57" y="38"/>
                  <a:pt x="57" y="38"/>
                </a:cubicBezTo>
                <a:cubicBezTo>
                  <a:pt x="57" y="37"/>
                  <a:pt x="57" y="36"/>
                  <a:pt x="58" y="36"/>
                </a:cubicBezTo>
                <a:cubicBezTo>
                  <a:pt x="65" y="33"/>
                  <a:pt x="65" y="33"/>
                  <a:pt x="65" y="33"/>
                </a:cubicBezTo>
                <a:cubicBezTo>
                  <a:pt x="65" y="33"/>
                  <a:pt x="65" y="33"/>
                  <a:pt x="65" y="33"/>
                </a:cubicBezTo>
                <a:cubicBezTo>
                  <a:pt x="66" y="33"/>
                  <a:pt x="66" y="33"/>
                  <a:pt x="66" y="34"/>
                </a:cubicBezTo>
                <a:cubicBezTo>
                  <a:pt x="69" y="40"/>
                  <a:pt x="69" y="40"/>
                  <a:pt x="69" y="40"/>
                </a:cubicBezTo>
                <a:cubicBezTo>
                  <a:pt x="69" y="42"/>
                  <a:pt x="71" y="43"/>
                  <a:pt x="73" y="42"/>
                </a:cubicBezTo>
                <a:cubicBezTo>
                  <a:pt x="77" y="41"/>
                  <a:pt x="83" y="41"/>
                  <a:pt x="88" y="42"/>
                </a:cubicBezTo>
                <a:cubicBezTo>
                  <a:pt x="89" y="43"/>
                  <a:pt x="91" y="42"/>
                  <a:pt x="91" y="40"/>
                </a:cubicBezTo>
                <a:cubicBezTo>
                  <a:pt x="94" y="34"/>
                  <a:pt x="94" y="34"/>
                  <a:pt x="94" y="34"/>
                </a:cubicBezTo>
                <a:cubicBezTo>
                  <a:pt x="94" y="33"/>
                  <a:pt x="94" y="33"/>
                  <a:pt x="95" y="33"/>
                </a:cubicBezTo>
                <a:cubicBezTo>
                  <a:pt x="95" y="33"/>
                  <a:pt x="95" y="33"/>
                  <a:pt x="95" y="33"/>
                </a:cubicBezTo>
                <a:cubicBezTo>
                  <a:pt x="102" y="36"/>
                  <a:pt x="102" y="36"/>
                  <a:pt x="102" y="36"/>
                </a:cubicBezTo>
                <a:cubicBezTo>
                  <a:pt x="103" y="36"/>
                  <a:pt x="103" y="37"/>
                  <a:pt x="103" y="38"/>
                </a:cubicBezTo>
                <a:cubicBezTo>
                  <a:pt x="100" y="44"/>
                  <a:pt x="100" y="44"/>
                  <a:pt x="100" y="44"/>
                </a:cubicBezTo>
                <a:cubicBezTo>
                  <a:pt x="100" y="46"/>
                  <a:pt x="100" y="47"/>
                  <a:pt x="101" y="48"/>
                </a:cubicBezTo>
                <a:cubicBezTo>
                  <a:pt x="106" y="51"/>
                  <a:pt x="109" y="54"/>
                  <a:pt x="112" y="59"/>
                </a:cubicBezTo>
                <a:cubicBezTo>
                  <a:pt x="113" y="60"/>
                  <a:pt x="115" y="60"/>
                  <a:pt x="116" y="60"/>
                </a:cubicBezTo>
                <a:cubicBezTo>
                  <a:pt x="122" y="57"/>
                  <a:pt x="122" y="57"/>
                  <a:pt x="122" y="57"/>
                </a:cubicBezTo>
                <a:cubicBezTo>
                  <a:pt x="122" y="57"/>
                  <a:pt x="123" y="57"/>
                  <a:pt x="123" y="57"/>
                </a:cubicBezTo>
                <a:cubicBezTo>
                  <a:pt x="123" y="57"/>
                  <a:pt x="124" y="57"/>
                  <a:pt x="124" y="58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7" y="65"/>
                  <a:pt x="127" y="66"/>
                  <a:pt x="126" y="66"/>
                </a:cubicBezTo>
                <a:cubicBezTo>
                  <a:pt x="120" y="69"/>
                  <a:pt x="120" y="69"/>
                  <a:pt x="120" y="69"/>
                </a:cubicBezTo>
                <a:cubicBezTo>
                  <a:pt x="118" y="70"/>
                  <a:pt x="117" y="71"/>
                  <a:pt x="118" y="73"/>
                </a:cubicBezTo>
                <a:cubicBezTo>
                  <a:pt x="119" y="78"/>
                  <a:pt x="119" y="83"/>
                  <a:pt x="118" y="88"/>
                </a:cubicBezTo>
                <a:cubicBezTo>
                  <a:pt x="117" y="89"/>
                  <a:pt x="118" y="91"/>
                  <a:pt x="120" y="91"/>
                </a:cubicBezTo>
                <a:cubicBezTo>
                  <a:pt x="126" y="94"/>
                  <a:pt x="126" y="94"/>
                  <a:pt x="126" y="94"/>
                </a:cubicBezTo>
                <a:cubicBezTo>
                  <a:pt x="127" y="94"/>
                  <a:pt x="127" y="95"/>
                  <a:pt x="127" y="95"/>
                </a:cubicBezTo>
                <a:cubicBezTo>
                  <a:pt x="124" y="102"/>
                  <a:pt x="124" y="102"/>
                  <a:pt x="124" y="102"/>
                </a:cubicBezTo>
                <a:cubicBezTo>
                  <a:pt x="124" y="103"/>
                  <a:pt x="123" y="103"/>
                  <a:pt x="123" y="103"/>
                </a:cubicBezTo>
                <a:cubicBezTo>
                  <a:pt x="123" y="103"/>
                  <a:pt x="122" y="103"/>
                  <a:pt x="122" y="103"/>
                </a:cubicBezTo>
                <a:cubicBezTo>
                  <a:pt x="116" y="100"/>
                  <a:pt x="116" y="100"/>
                  <a:pt x="116" y="100"/>
                </a:cubicBezTo>
                <a:cubicBezTo>
                  <a:pt x="114" y="100"/>
                  <a:pt x="113" y="100"/>
                  <a:pt x="112" y="101"/>
                </a:cubicBezTo>
                <a:cubicBezTo>
                  <a:pt x="109" y="106"/>
                  <a:pt x="106" y="109"/>
                  <a:pt x="101" y="112"/>
                </a:cubicBezTo>
                <a:cubicBezTo>
                  <a:pt x="100" y="113"/>
                  <a:pt x="100" y="115"/>
                  <a:pt x="100" y="116"/>
                </a:cubicBezTo>
                <a:cubicBezTo>
                  <a:pt x="103" y="122"/>
                  <a:pt x="103" y="122"/>
                  <a:pt x="103" y="122"/>
                </a:cubicBezTo>
                <a:cubicBezTo>
                  <a:pt x="103" y="123"/>
                  <a:pt x="103" y="124"/>
                  <a:pt x="102" y="124"/>
                </a:cubicBezTo>
                <a:cubicBezTo>
                  <a:pt x="95" y="127"/>
                  <a:pt x="95" y="127"/>
                  <a:pt x="95" y="127"/>
                </a:cubicBezTo>
                <a:cubicBezTo>
                  <a:pt x="95" y="127"/>
                  <a:pt x="95" y="127"/>
                  <a:pt x="95" y="127"/>
                </a:cubicBezTo>
                <a:cubicBezTo>
                  <a:pt x="94" y="127"/>
                  <a:pt x="94" y="127"/>
                  <a:pt x="94" y="126"/>
                </a:cubicBezTo>
                <a:cubicBezTo>
                  <a:pt x="91" y="120"/>
                  <a:pt x="91" y="120"/>
                  <a:pt x="91" y="120"/>
                </a:cubicBezTo>
                <a:cubicBezTo>
                  <a:pt x="91" y="118"/>
                  <a:pt x="89" y="118"/>
                  <a:pt x="88" y="118"/>
                </a:cubicBezTo>
                <a:cubicBezTo>
                  <a:pt x="88" y="118"/>
                  <a:pt x="88" y="118"/>
                  <a:pt x="87" y="118"/>
                </a:cubicBezTo>
                <a:cubicBezTo>
                  <a:pt x="83" y="119"/>
                  <a:pt x="77" y="119"/>
                  <a:pt x="72" y="118"/>
                </a:cubicBezTo>
                <a:cubicBezTo>
                  <a:pt x="71" y="118"/>
                  <a:pt x="69" y="118"/>
                  <a:pt x="69" y="120"/>
                </a:cubicBezTo>
                <a:cubicBezTo>
                  <a:pt x="66" y="126"/>
                  <a:pt x="66" y="126"/>
                  <a:pt x="66" y="126"/>
                </a:cubicBezTo>
                <a:cubicBezTo>
                  <a:pt x="66" y="127"/>
                  <a:pt x="66" y="127"/>
                  <a:pt x="65" y="127"/>
                </a:cubicBezTo>
                <a:cubicBezTo>
                  <a:pt x="65" y="127"/>
                  <a:pt x="65" y="127"/>
                  <a:pt x="65" y="127"/>
                </a:cubicBezTo>
                <a:cubicBezTo>
                  <a:pt x="58" y="124"/>
                  <a:pt x="58" y="124"/>
                  <a:pt x="58" y="124"/>
                </a:cubicBezTo>
                <a:cubicBezTo>
                  <a:pt x="57" y="124"/>
                  <a:pt x="57" y="123"/>
                  <a:pt x="57" y="123"/>
                </a:cubicBezTo>
                <a:cubicBezTo>
                  <a:pt x="57" y="123"/>
                  <a:pt x="57" y="123"/>
                  <a:pt x="57" y="122"/>
                </a:cubicBezTo>
                <a:cubicBezTo>
                  <a:pt x="60" y="116"/>
                  <a:pt x="60" y="116"/>
                  <a:pt x="60" y="116"/>
                </a:cubicBezTo>
                <a:cubicBezTo>
                  <a:pt x="60" y="115"/>
                  <a:pt x="60" y="113"/>
                  <a:pt x="59" y="112"/>
                </a:cubicBezTo>
                <a:cubicBezTo>
                  <a:pt x="54" y="109"/>
                  <a:pt x="51" y="106"/>
                  <a:pt x="48" y="101"/>
                </a:cubicBezTo>
                <a:cubicBezTo>
                  <a:pt x="47" y="100"/>
                  <a:pt x="45" y="100"/>
                  <a:pt x="44" y="100"/>
                </a:cubicBezTo>
                <a:cubicBezTo>
                  <a:pt x="38" y="103"/>
                  <a:pt x="38" y="103"/>
                  <a:pt x="38" y="103"/>
                </a:cubicBezTo>
                <a:cubicBezTo>
                  <a:pt x="38" y="103"/>
                  <a:pt x="37" y="103"/>
                  <a:pt x="37" y="103"/>
                </a:cubicBezTo>
                <a:cubicBezTo>
                  <a:pt x="37" y="103"/>
                  <a:pt x="36" y="103"/>
                  <a:pt x="36" y="102"/>
                </a:cubicBezTo>
                <a:cubicBezTo>
                  <a:pt x="33" y="95"/>
                  <a:pt x="33" y="95"/>
                  <a:pt x="33" y="95"/>
                </a:cubicBezTo>
                <a:cubicBezTo>
                  <a:pt x="33" y="95"/>
                  <a:pt x="33" y="95"/>
                  <a:pt x="33" y="94"/>
                </a:cubicBezTo>
                <a:close/>
                <a:moveTo>
                  <a:pt x="80" y="103"/>
                </a:moveTo>
                <a:cubicBezTo>
                  <a:pt x="83" y="103"/>
                  <a:pt x="86" y="103"/>
                  <a:pt x="89" y="101"/>
                </a:cubicBezTo>
                <a:cubicBezTo>
                  <a:pt x="95" y="99"/>
                  <a:pt x="99" y="95"/>
                  <a:pt x="101" y="89"/>
                </a:cubicBezTo>
                <a:cubicBezTo>
                  <a:pt x="104" y="83"/>
                  <a:pt x="104" y="77"/>
                  <a:pt x="101" y="71"/>
                </a:cubicBezTo>
                <a:cubicBezTo>
                  <a:pt x="98" y="62"/>
                  <a:pt x="89" y="57"/>
                  <a:pt x="80" y="57"/>
                </a:cubicBezTo>
                <a:cubicBezTo>
                  <a:pt x="77" y="57"/>
                  <a:pt x="74" y="57"/>
                  <a:pt x="71" y="59"/>
                </a:cubicBezTo>
                <a:cubicBezTo>
                  <a:pt x="65" y="61"/>
                  <a:pt x="61" y="65"/>
                  <a:pt x="59" y="71"/>
                </a:cubicBezTo>
                <a:cubicBezTo>
                  <a:pt x="56" y="77"/>
                  <a:pt x="56" y="83"/>
                  <a:pt x="59" y="89"/>
                </a:cubicBezTo>
                <a:cubicBezTo>
                  <a:pt x="62" y="98"/>
                  <a:pt x="71" y="103"/>
                  <a:pt x="80" y="103"/>
                </a:cubicBezTo>
                <a:close/>
                <a:moveTo>
                  <a:pt x="65" y="74"/>
                </a:moveTo>
                <a:cubicBezTo>
                  <a:pt x="66" y="70"/>
                  <a:pt x="70" y="66"/>
                  <a:pt x="74" y="65"/>
                </a:cubicBezTo>
                <a:cubicBezTo>
                  <a:pt x="76" y="64"/>
                  <a:pt x="78" y="63"/>
                  <a:pt x="80" y="63"/>
                </a:cubicBezTo>
                <a:cubicBezTo>
                  <a:pt x="87" y="63"/>
                  <a:pt x="93" y="67"/>
                  <a:pt x="95" y="74"/>
                </a:cubicBezTo>
                <a:cubicBezTo>
                  <a:pt x="97" y="78"/>
                  <a:pt x="97" y="82"/>
                  <a:pt x="95" y="86"/>
                </a:cubicBezTo>
                <a:cubicBezTo>
                  <a:pt x="94" y="90"/>
                  <a:pt x="91" y="94"/>
                  <a:pt x="86" y="95"/>
                </a:cubicBezTo>
                <a:cubicBezTo>
                  <a:pt x="84" y="96"/>
                  <a:pt x="82" y="97"/>
                  <a:pt x="80" y="97"/>
                </a:cubicBezTo>
                <a:cubicBezTo>
                  <a:pt x="73" y="97"/>
                  <a:pt x="67" y="93"/>
                  <a:pt x="65" y="86"/>
                </a:cubicBezTo>
                <a:cubicBezTo>
                  <a:pt x="63" y="82"/>
                  <a:pt x="63" y="78"/>
                  <a:pt x="65" y="74"/>
                </a:cubicBezTo>
                <a:close/>
                <a:moveTo>
                  <a:pt x="80" y="160"/>
                </a:moveTo>
                <a:cubicBezTo>
                  <a:pt x="124" y="160"/>
                  <a:pt x="160" y="124"/>
                  <a:pt x="160" y="80"/>
                </a:cubicBezTo>
                <a:cubicBezTo>
                  <a:pt x="160" y="36"/>
                  <a:pt x="124" y="0"/>
                  <a:pt x="80" y="0"/>
                </a:cubicBezTo>
                <a:cubicBezTo>
                  <a:pt x="36" y="0"/>
                  <a:pt x="0" y="36"/>
                  <a:pt x="0" y="80"/>
                </a:cubicBezTo>
                <a:cubicBezTo>
                  <a:pt x="0" y="124"/>
                  <a:pt x="36" y="160"/>
                  <a:pt x="80" y="160"/>
                </a:cubicBezTo>
                <a:close/>
                <a:moveTo>
                  <a:pt x="80" y="6"/>
                </a:moveTo>
                <a:cubicBezTo>
                  <a:pt x="121" y="6"/>
                  <a:pt x="154" y="39"/>
                  <a:pt x="154" y="80"/>
                </a:cubicBezTo>
                <a:cubicBezTo>
                  <a:pt x="154" y="121"/>
                  <a:pt x="121" y="154"/>
                  <a:pt x="80" y="154"/>
                </a:cubicBezTo>
                <a:cubicBezTo>
                  <a:pt x="39" y="154"/>
                  <a:pt x="6" y="121"/>
                  <a:pt x="6" y="80"/>
                </a:cubicBezTo>
                <a:cubicBezTo>
                  <a:pt x="6" y="39"/>
                  <a:pt x="39" y="6"/>
                  <a:pt x="80" y="6"/>
                </a:cubicBezTo>
                <a:close/>
              </a:path>
            </a:pathLst>
          </a:custGeom>
          <a:solidFill>
            <a:srgbClr val="2C2F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8" name="Freeform 47">
            <a:extLst>
              <a:ext uri="{FF2B5EF4-FFF2-40B4-BE49-F238E27FC236}">
                <a16:creationId xmlns:a16="http://schemas.microsoft.com/office/drawing/2014/main" xmlns="" id="{1132BD43-E92F-4D2B-AD71-9AF51FCB208E}"/>
              </a:ext>
            </a:extLst>
          </p:cNvPr>
          <p:cNvSpPr>
            <a:spLocks noEditPoints="1"/>
          </p:cNvSpPr>
          <p:nvPr/>
        </p:nvSpPr>
        <p:spPr bwMode="auto">
          <a:xfrm>
            <a:off x="5819775" y="4393407"/>
            <a:ext cx="552450" cy="552450"/>
          </a:xfrm>
          <a:custGeom>
            <a:avLst/>
            <a:gdLst>
              <a:gd name="T0" fmla="*/ 68 w 161"/>
              <a:gd name="T1" fmla="*/ 21 h 160"/>
              <a:gd name="T2" fmla="*/ 41 w 161"/>
              <a:gd name="T3" fmla="*/ 34 h 160"/>
              <a:gd name="T4" fmla="*/ 54 w 161"/>
              <a:gd name="T5" fmla="*/ 54 h 160"/>
              <a:gd name="T6" fmla="*/ 47 w 161"/>
              <a:gd name="T7" fmla="*/ 36 h 160"/>
              <a:gd name="T8" fmla="*/ 61 w 161"/>
              <a:gd name="T9" fmla="*/ 37 h 160"/>
              <a:gd name="T10" fmla="*/ 73 w 161"/>
              <a:gd name="T11" fmla="*/ 11 h 160"/>
              <a:gd name="T12" fmla="*/ 86 w 161"/>
              <a:gd name="T13" fmla="*/ 16 h 160"/>
              <a:gd name="T14" fmla="*/ 114 w 161"/>
              <a:gd name="T15" fmla="*/ 9 h 160"/>
              <a:gd name="T16" fmla="*/ 126 w 161"/>
              <a:gd name="T17" fmla="*/ 13 h 160"/>
              <a:gd name="T18" fmla="*/ 140 w 161"/>
              <a:gd name="T19" fmla="*/ 38 h 160"/>
              <a:gd name="T20" fmla="*/ 153 w 161"/>
              <a:gd name="T21" fmla="*/ 44 h 160"/>
              <a:gd name="T22" fmla="*/ 143 w 161"/>
              <a:gd name="T23" fmla="*/ 54 h 160"/>
              <a:gd name="T24" fmla="*/ 153 w 161"/>
              <a:gd name="T25" fmla="*/ 80 h 160"/>
              <a:gd name="T26" fmla="*/ 136 w 161"/>
              <a:gd name="T27" fmla="*/ 87 h 160"/>
              <a:gd name="T28" fmla="*/ 126 w 161"/>
              <a:gd name="T29" fmla="*/ 113 h 160"/>
              <a:gd name="T30" fmla="*/ 114 w 161"/>
              <a:gd name="T31" fmla="*/ 116 h 160"/>
              <a:gd name="T32" fmla="*/ 108 w 161"/>
              <a:gd name="T33" fmla="*/ 118 h 160"/>
              <a:gd name="T34" fmla="*/ 127 w 161"/>
              <a:gd name="T35" fmla="*/ 120 h 160"/>
              <a:gd name="T36" fmla="*/ 140 w 161"/>
              <a:gd name="T37" fmla="*/ 93 h 160"/>
              <a:gd name="T38" fmla="*/ 155 w 161"/>
              <a:gd name="T39" fmla="*/ 72 h 160"/>
              <a:gd name="T40" fmla="*/ 159 w 161"/>
              <a:gd name="T41" fmla="*/ 48 h 160"/>
              <a:gd name="T42" fmla="*/ 145 w 161"/>
              <a:gd name="T43" fmla="*/ 29 h 160"/>
              <a:gd name="T44" fmla="*/ 132 w 161"/>
              <a:gd name="T45" fmla="*/ 10 h 160"/>
              <a:gd name="T46" fmla="*/ 106 w 161"/>
              <a:gd name="T47" fmla="*/ 11 h 160"/>
              <a:gd name="T48" fmla="*/ 78 w 161"/>
              <a:gd name="T49" fmla="*/ 2 h 160"/>
              <a:gd name="T50" fmla="*/ 80 w 161"/>
              <a:gd name="T51" fmla="*/ 44 h 160"/>
              <a:gd name="T52" fmla="*/ 79 w 161"/>
              <a:gd name="T53" fmla="*/ 62 h 160"/>
              <a:gd name="T54" fmla="*/ 119 w 161"/>
              <a:gd name="T55" fmla="*/ 62 h 160"/>
              <a:gd name="T56" fmla="*/ 99 w 161"/>
              <a:gd name="T57" fmla="*/ 89 h 160"/>
              <a:gd name="T58" fmla="*/ 57 w 161"/>
              <a:gd name="T59" fmla="*/ 153 h 160"/>
              <a:gd name="T60" fmla="*/ 74 w 161"/>
              <a:gd name="T61" fmla="*/ 150 h 160"/>
              <a:gd name="T62" fmla="*/ 83 w 161"/>
              <a:gd name="T63" fmla="*/ 134 h 160"/>
              <a:gd name="T64" fmla="*/ 95 w 161"/>
              <a:gd name="T65" fmla="*/ 115 h 160"/>
              <a:gd name="T66" fmla="*/ 81 w 161"/>
              <a:gd name="T67" fmla="*/ 93 h 160"/>
              <a:gd name="T68" fmla="*/ 79 w 161"/>
              <a:gd name="T69" fmla="*/ 77 h 160"/>
              <a:gd name="T70" fmla="*/ 57 w 161"/>
              <a:gd name="T71" fmla="*/ 75 h 160"/>
              <a:gd name="T72" fmla="*/ 37 w 161"/>
              <a:gd name="T73" fmla="*/ 72 h 160"/>
              <a:gd name="T74" fmla="*/ 21 w 161"/>
              <a:gd name="T75" fmla="*/ 74 h 160"/>
              <a:gd name="T76" fmla="*/ 14 w 161"/>
              <a:gd name="T77" fmla="*/ 93 h 160"/>
              <a:gd name="T78" fmla="*/ 0 w 161"/>
              <a:gd name="T79" fmla="*/ 115 h 160"/>
              <a:gd name="T80" fmla="*/ 12 w 161"/>
              <a:gd name="T81" fmla="*/ 134 h 160"/>
              <a:gd name="T82" fmla="*/ 26 w 161"/>
              <a:gd name="T83" fmla="*/ 148 h 160"/>
              <a:gd name="T84" fmla="*/ 44 w 161"/>
              <a:gd name="T85" fmla="*/ 160 h 160"/>
              <a:gd name="T86" fmla="*/ 21 w 161"/>
              <a:gd name="T87" fmla="*/ 143 h 160"/>
              <a:gd name="T88" fmla="*/ 16 w 161"/>
              <a:gd name="T89" fmla="*/ 138 h 160"/>
              <a:gd name="T90" fmla="*/ 13 w 161"/>
              <a:gd name="T91" fmla="*/ 116 h 160"/>
              <a:gd name="T92" fmla="*/ 7 w 161"/>
              <a:gd name="T93" fmla="*/ 109 h 160"/>
              <a:gd name="T94" fmla="*/ 20 w 161"/>
              <a:gd name="T95" fmla="*/ 90 h 160"/>
              <a:gd name="T96" fmla="*/ 21 w 161"/>
              <a:gd name="T97" fmla="*/ 81 h 160"/>
              <a:gd name="T98" fmla="*/ 41 w 161"/>
              <a:gd name="T99" fmla="*/ 81 h 160"/>
              <a:gd name="T100" fmla="*/ 51 w 161"/>
              <a:gd name="T101" fmla="*/ 71 h 160"/>
              <a:gd name="T102" fmla="*/ 65 w 161"/>
              <a:gd name="T103" fmla="*/ 86 h 160"/>
              <a:gd name="T104" fmla="*/ 74 w 161"/>
              <a:gd name="T105" fmla="*/ 81 h 160"/>
              <a:gd name="T106" fmla="*/ 74 w 161"/>
              <a:gd name="T107" fmla="*/ 90 h 160"/>
              <a:gd name="T108" fmla="*/ 88 w 161"/>
              <a:gd name="T109" fmla="*/ 109 h 160"/>
              <a:gd name="T110" fmla="*/ 82 w 161"/>
              <a:gd name="T111" fmla="*/ 116 h 160"/>
              <a:gd name="T112" fmla="*/ 78 w 161"/>
              <a:gd name="T113" fmla="*/ 138 h 160"/>
              <a:gd name="T114" fmla="*/ 74 w 161"/>
              <a:gd name="T115" fmla="*/ 144 h 160"/>
              <a:gd name="T116" fmla="*/ 54 w 161"/>
              <a:gd name="T117" fmla="*/ 144 h 160"/>
              <a:gd name="T118" fmla="*/ 44 w 161"/>
              <a:gd name="T119" fmla="*/ 153 h 160"/>
              <a:gd name="T120" fmla="*/ 30 w 161"/>
              <a:gd name="T121" fmla="*/ 139 h 160"/>
              <a:gd name="T122" fmla="*/ 47 w 161"/>
              <a:gd name="T123" fmla="*/ 131 h 160"/>
              <a:gd name="T124" fmla="*/ 60 w 161"/>
              <a:gd name="T125" fmla="*/ 112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61" h="160">
                <a:moveTo>
                  <a:pt x="78" y="2"/>
                </a:moveTo>
                <a:cubicBezTo>
                  <a:pt x="70" y="5"/>
                  <a:pt x="70" y="5"/>
                  <a:pt x="70" y="5"/>
                </a:cubicBezTo>
                <a:cubicBezTo>
                  <a:pt x="66" y="7"/>
                  <a:pt x="64" y="12"/>
                  <a:pt x="66" y="16"/>
                </a:cubicBezTo>
                <a:cubicBezTo>
                  <a:pt x="68" y="21"/>
                  <a:pt x="68" y="21"/>
                  <a:pt x="68" y="21"/>
                </a:cubicBezTo>
                <a:cubicBezTo>
                  <a:pt x="64" y="24"/>
                  <a:pt x="60" y="27"/>
                  <a:pt x="57" y="31"/>
                </a:cubicBezTo>
                <a:cubicBezTo>
                  <a:pt x="52" y="29"/>
                  <a:pt x="52" y="29"/>
                  <a:pt x="52" y="29"/>
                </a:cubicBezTo>
                <a:cubicBezTo>
                  <a:pt x="50" y="28"/>
                  <a:pt x="48" y="28"/>
                  <a:pt x="46" y="29"/>
                </a:cubicBezTo>
                <a:cubicBezTo>
                  <a:pt x="44" y="30"/>
                  <a:pt x="42" y="32"/>
                  <a:pt x="41" y="34"/>
                </a:cubicBezTo>
                <a:cubicBezTo>
                  <a:pt x="38" y="42"/>
                  <a:pt x="38" y="42"/>
                  <a:pt x="38" y="42"/>
                </a:cubicBezTo>
                <a:cubicBezTo>
                  <a:pt x="36" y="46"/>
                  <a:pt x="38" y="51"/>
                  <a:pt x="43" y="53"/>
                </a:cubicBezTo>
                <a:cubicBezTo>
                  <a:pt x="50" y="56"/>
                  <a:pt x="50" y="56"/>
                  <a:pt x="50" y="56"/>
                </a:cubicBezTo>
                <a:cubicBezTo>
                  <a:pt x="52" y="57"/>
                  <a:pt x="54" y="56"/>
                  <a:pt x="54" y="54"/>
                </a:cubicBezTo>
                <a:cubicBezTo>
                  <a:pt x="55" y="52"/>
                  <a:pt x="54" y="51"/>
                  <a:pt x="52" y="50"/>
                </a:cubicBezTo>
                <a:cubicBezTo>
                  <a:pt x="45" y="47"/>
                  <a:pt x="45" y="47"/>
                  <a:pt x="45" y="47"/>
                </a:cubicBezTo>
                <a:cubicBezTo>
                  <a:pt x="44" y="46"/>
                  <a:pt x="44" y="45"/>
                  <a:pt x="44" y="44"/>
                </a:cubicBezTo>
                <a:cubicBezTo>
                  <a:pt x="47" y="36"/>
                  <a:pt x="47" y="36"/>
                  <a:pt x="47" y="36"/>
                </a:cubicBezTo>
                <a:cubicBezTo>
                  <a:pt x="48" y="36"/>
                  <a:pt x="48" y="35"/>
                  <a:pt x="48" y="35"/>
                </a:cubicBezTo>
                <a:cubicBezTo>
                  <a:pt x="49" y="35"/>
                  <a:pt x="49" y="35"/>
                  <a:pt x="50" y="35"/>
                </a:cubicBezTo>
                <a:cubicBezTo>
                  <a:pt x="57" y="38"/>
                  <a:pt x="57" y="38"/>
                  <a:pt x="57" y="38"/>
                </a:cubicBezTo>
                <a:cubicBezTo>
                  <a:pt x="59" y="39"/>
                  <a:pt x="60" y="38"/>
                  <a:pt x="61" y="37"/>
                </a:cubicBezTo>
                <a:cubicBezTo>
                  <a:pt x="64" y="32"/>
                  <a:pt x="69" y="28"/>
                  <a:pt x="74" y="25"/>
                </a:cubicBezTo>
                <a:cubicBezTo>
                  <a:pt x="75" y="24"/>
                  <a:pt x="75" y="22"/>
                  <a:pt x="75" y="21"/>
                </a:cubicBezTo>
                <a:cubicBezTo>
                  <a:pt x="72" y="13"/>
                  <a:pt x="72" y="13"/>
                  <a:pt x="72" y="13"/>
                </a:cubicBezTo>
                <a:cubicBezTo>
                  <a:pt x="71" y="12"/>
                  <a:pt x="72" y="11"/>
                  <a:pt x="73" y="11"/>
                </a:cubicBezTo>
                <a:cubicBezTo>
                  <a:pt x="81" y="8"/>
                  <a:pt x="81" y="8"/>
                  <a:pt x="81" y="8"/>
                </a:cubicBezTo>
                <a:cubicBezTo>
                  <a:pt x="81" y="7"/>
                  <a:pt x="82" y="7"/>
                  <a:pt x="82" y="8"/>
                </a:cubicBezTo>
                <a:cubicBezTo>
                  <a:pt x="83" y="8"/>
                  <a:pt x="83" y="8"/>
                  <a:pt x="83" y="9"/>
                </a:cubicBezTo>
                <a:cubicBezTo>
                  <a:pt x="86" y="16"/>
                  <a:pt x="86" y="16"/>
                  <a:pt x="86" y="16"/>
                </a:cubicBezTo>
                <a:cubicBezTo>
                  <a:pt x="87" y="17"/>
                  <a:pt x="88" y="18"/>
                  <a:pt x="90" y="18"/>
                </a:cubicBezTo>
                <a:cubicBezTo>
                  <a:pt x="96" y="17"/>
                  <a:pt x="102" y="17"/>
                  <a:pt x="108" y="18"/>
                </a:cubicBezTo>
                <a:cubicBezTo>
                  <a:pt x="109" y="18"/>
                  <a:pt x="111" y="17"/>
                  <a:pt x="111" y="16"/>
                </a:cubicBezTo>
                <a:cubicBezTo>
                  <a:pt x="114" y="9"/>
                  <a:pt x="114" y="9"/>
                  <a:pt x="114" y="9"/>
                </a:cubicBezTo>
                <a:cubicBezTo>
                  <a:pt x="115" y="8"/>
                  <a:pt x="116" y="7"/>
                  <a:pt x="117" y="8"/>
                </a:cubicBezTo>
                <a:cubicBezTo>
                  <a:pt x="125" y="11"/>
                  <a:pt x="125" y="11"/>
                  <a:pt x="125" y="11"/>
                </a:cubicBezTo>
                <a:cubicBezTo>
                  <a:pt x="125" y="11"/>
                  <a:pt x="126" y="11"/>
                  <a:pt x="126" y="12"/>
                </a:cubicBezTo>
                <a:cubicBezTo>
                  <a:pt x="126" y="12"/>
                  <a:pt x="126" y="13"/>
                  <a:pt x="126" y="13"/>
                </a:cubicBezTo>
                <a:cubicBezTo>
                  <a:pt x="123" y="21"/>
                  <a:pt x="123" y="21"/>
                  <a:pt x="123" y="21"/>
                </a:cubicBezTo>
                <a:cubicBezTo>
                  <a:pt x="122" y="22"/>
                  <a:pt x="123" y="24"/>
                  <a:pt x="124" y="25"/>
                </a:cubicBezTo>
                <a:cubicBezTo>
                  <a:pt x="129" y="28"/>
                  <a:pt x="133" y="32"/>
                  <a:pt x="136" y="37"/>
                </a:cubicBezTo>
                <a:cubicBezTo>
                  <a:pt x="137" y="38"/>
                  <a:pt x="139" y="39"/>
                  <a:pt x="140" y="38"/>
                </a:cubicBezTo>
                <a:cubicBezTo>
                  <a:pt x="148" y="35"/>
                  <a:pt x="148" y="35"/>
                  <a:pt x="148" y="35"/>
                </a:cubicBezTo>
                <a:cubicBezTo>
                  <a:pt x="148" y="35"/>
                  <a:pt x="149" y="35"/>
                  <a:pt x="149" y="35"/>
                </a:cubicBezTo>
                <a:cubicBezTo>
                  <a:pt x="150" y="36"/>
                  <a:pt x="150" y="36"/>
                  <a:pt x="150" y="36"/>
                </a:cubicBezTo>
                <a:cubicBezTo>
                  <a:pt x="153" y="44"/>
                  <a:pt x="153" y="44"/>
                  <a:pt x="153" y="44"/>
                </a:cubicBezTo>
                <a:cubicBezTo>
                  <a:pt x="154" y="45"/>
                  <a:pt x="154" y="45"/>
                  <a:pt x="153" y="46"/>
                </a:cubicBezTo>
                <a:cubicBezTo>
                  <a:pt x="153" y="46"/>
                  <a:pt x="153" y="47"/>
                  <a:pt x="152" y="47"/>
                </a:cubicBezTo>
                <a:cubicBezTo>
                  <a:pt x="145" y="50"/>
                  <a:pt x="145" y="50"/>
                  <a:pt x="145" y="50"/>
                </a:cubicBezTo>
                <a:cubicBezTo>
                  <a:pt x="144" y="50"/>
                  <a:pt x="143" y="52"/>
                  <a:pt x="143" y="54"/>
                </a:cubicBezTo>
                <a:cubicBezTo>
                  <a:pt x="144" y="59"/>
                  <a:pt x="144" y="65"/>
                  <a:pt x="143" y="71"/>
                </a:cubicBezTo>
                <a:cubicBezTo>
                  <a:pt x="143" y="73"/>
                  <a:pt x="144" y="74"/>
                  <a:pt x="145" y="75"/>
                </a:cubicBezTo>
                <a:cubicBezTo>
                  <a:pt x="152" y="78"/>
                  <a:pt x="152" y="78"/>
                  <a:pt x="152" y="78"/>
                </a:cubicBezTo>
                <a:cubicBezTo>
                  <a:pt x="153" y="78"/>
                  <a:pt x="154" y="79"/>
                  <a:pt x="153" y="80"/>
                </a:cubicBezTo>
                <a:cubicBezTo>
                  <a:pt x="150" y="88"/>
                  <a:pt x="150" y="88"/>
                  <a:pt x="150" y="88"/>
                </a:cubicBezTo>
                <a:cubicBezTo>
                  <a:pt x="150" y="89"/>
                  <a:pt x="149" y="90"/>
                  <a:pt x="148" y="89"/>
                </a:cubicBezTo>
                <a:cubicBezTo>
                  <a:pt x="140" y="86"/>
                  <a:pt x="140" y="86"/>
                  <a:pt x="140" y="86"/>
                </a:cubicBezTo>
                <a:cubicBezTo>
                  <a:pt x="139" y="86"/>
                  <a:pt x="137" y="86"/>
                  <a:pt x="136" y="87"/>
                </a:cubicBezTo>
                <a:cubicBezTo>
                  <a:pt x="133" y="92"/>
                  <a:pt x="129" y="97"/>
                  <a:pt x="124" y="100"/>
                </a:cubicBezTo>
                <a:cubicBezTo>
                  <a:pt x="123" y="101"/>
                  <a:pt x="122" y="102"/>
                  <a:pt x="123" y="104"/>
                </a:cubicBezTo>
                <a:cubicBezTo>
                  <a:pt x="126" y="111"/>
                  <a:pt x="126" y="111"/>
                  <a:pt x="126" y="111"/>
                </a:cubicBezTo>
                <a:cubicBezTo>
                  <a:pt x="126" y="112"/>
                  <a:pt x="126" y="112"/>
                  <a:pt x="126" y="113"/>
                </a:cubicBezTo>
                <a:cubicBezTo>
                  <a:pt x="126" y="113"/>
                  <a:pt x="125" y="113"/>
                  <a:pt x="125" y="114"/>
                </a:cubicBezTo>
                <a:cubicBezTo>
                  <a:pt x="117" y="117"/>
                  <a:pt x="117" y="117"/>
                  <a:pt x="117" y="117"/>
                </a:cubicBezTo>
                <a:cubicBezTo>
                  <a:pt x="116" y="117"/>
                  <a:pt x="116" y="117"/>
                  <a:pt x="115" y="117"/>
                </a:cubicBezTo>
                <a:cubicBezTo>
                  <a:pt x="115" y="117"/>
                  <a:pt x="114" y="116"/>
                  <a:pt x="114" y="116"/>
                </a:cubicBezTo>
                <a:cubicBezTo>
                  <a:pt x="111" y="109"/>
                  <a:pt x="111" y="109"/>
                  <a:pt x="111" y="109"/>
                </a:cubicBezTo>
                <a:cubicBezTo>
                  <a:pt x="110" y="107"/>
                  <a:pt x="109" y="106"/>
                  <a:pt x="107" y="107"/>
                </a:cubicBezTo>
                <a:cubicBezTo>
                  <a:pt x="105" y="108"/>
                  <a:pt x="104" y="109"/>
                  <a:pt x="105" y="111"/>
                </a:cubicBezTo>
                <a:cubicBezTo>
                  <a:pt x="108" y="118"/>
                  <a:pt x="108" y="118"/>
                  <a:pt x="108" y="118"/>
                </a:cubicBezTo>
                <a:cubicBezTo>
                  <a:pt x="109" y="120"/>
                  <a:pt x="111" y="122"/>
                  <a:pt x="113" y="123"/>
                </a:cubicBezTo>
                <a:cubicBezTo>
                  <a:pt x="114" y="123"/>
                  <a:pt x="115" y="124"/>
                  <a:pt x="116" y="124"/>
                </a:cubicBezTo>
                <a:cubicBezTo>
                  <a:pt x="117" y="124"/>
                  <a:pt x="118" y="123"/>
                  <a:pt x="119" y="123"/>
                </a:cubicBezTo>
                <a:cubicBezTo>
                  <a:pt x="127" y="120"/>
                  <a:pt x="127" y="120"/>
                  <a:pt x="127" y="120"/>
                </a:cubicBezTo>
                <a:cubicBezTo>
                  <a:pt x="129" y="119"/>
                  <a:pt x="131" y="117"/>
                  <a:pt x="132" y="115"/>
                </a:cubicBezTo>
                <a:cubicBezTo>
                  <a:pt x="133" y="113"/>
                  <a:pt x="133" y="111"/>
                  <a:pt x="132" y="109"/>
                </a:cubicBezTo>
                <a:cubicBezTo>
                  <a:pt x="130" y="104"/>
                  <a:pt x="130" y="104"/>
                  <a:pt x="130" y="104"/>
                </a:cubicBezTo>
                <a:cubicBezTo>
                  <a:pt x="134" y="101"/>
                  <a:pt x="137" y="97"/>
                  <a:pt x="140" y="93"/>
                </a:cubicBezTo>
                <a:cubicBezTo>
                  <a:pt x="145" y="95"/>
                  <a:pt x="145" y="95"/>
                  <a:pt x="145" y="95"/>
                </a:cubicBezTo>
                <a:cubicBezTo>
                  <a:pt x="149" y="97"/>
                  <a:pt x="154" y="95"/>
                  <a:pt x="156" y="91"/>
                </a:cubicBezTo>
                <a:cubicBezTo>
                  <a:pt x="159" y="83"/>
                  <a:pt x="159" y="83"/>
                  <a:pt x="159" y="83"/>
                </a:cubicBezTo>
                <a:cubicBezTo>
                  <a:pt x="161" y="78"/>
                  <a:pt x="159" y="74"/>
                  <a:pt x="155" y="72"/>
                </a:cubicBezTo>
                <a:cubicBezTo>
                  <a:pt x="150" y="70"/>
                  <a:pt x="150" y="70"/>
                  <a:pt x="150" y="70"/>
                </a:cubicBezTo>
                <a:cubicBezTo>
                  <a:pt x="151" y="65"/>
                  <a:pt x="151" y="60"/>
                  <a:pt x="150" y="55"/>
                </a:cubicBezTo>
                <a:cubicBezTo>
                  <a:pt x="155" y="53"/>
                  <a:pt x="155" y="53"/>
                  <a:pt x="155" y="53"/>
                </a:cubicBezTo>
                <a:cubicBezTo>
                  <a:pt x="157" y="52"/>
                  <a:pt x="159" y="50"/>
                  <a:pt x="159" y="48"/>
                </a:cubicBezTo>
                <a:cubicBezTo>
                  <a:pt x="160" y="46"/>
                  <a:pt x="160" y="44"/>
                  <a:pt x="159" y="42"/>
                </a:cubicBezTo>
                <a:cubicBezTo>
                  <a:pt x="156" y="34"/>
                  <a:pt x="156" y="34"/>
                  <a:pt x="156" y="34"/>
                </a:cubicBezTo>
                <a:cubicBezTo>
                  <a:pt x="155" y="32"/>
                  <a:pt x="154" y="30"/>
                  <a:pt x="152" y="29"/>
                </a:cubicBezTo>
                <a:cubicBezTo>
                  <a:pt x="149" y="28"/>
                  <a:pt x="147" y="28"/>
                  <a:pt x="145" y="29"/>
                </a:cubicBezTo>
                <a:cubicBezTo>
                  <a:pt x="140" y="31"/>
                  <a:pt x="140" y="31"/>
                  <a:pt x="140" y="31"/>
                </a:cubicBezTo>
                <a:cubicBezTo>
                  <a:pt x="137" y="27"/>
                  <a:pt x="134" y="24"/>
                  <a:pt x="130" y="21"/>
                </a:cubicBezTo>
                <a:cubicBezTo>
                  <a:pt x="132" y="16"/>
                  <a:pt x="132" y="16"/>
                  <a:pt x="132" y="16"/>
                </a:cubicBezTo>
                <a:cubicBezTo>
                  <a:pt x="133" y="14"/>
                  <a:pt x="133" y="12"/>
                  <a:pt x="132" y="10"/>
                </a:cubicBezTo>
                <a:cubicBezTo>
                  <a:pt x="131" y="7"/>
                  <a:pt x="129" y="6"/>
                  <a:pt x="127" y="5"/>
                </a:cubicBezTo>
                <a:cubicBezTo>
                  <a:pt x="119" y="2"/>
                  <a:pt x="119" y="2"/>
                  <a:pt x="119" y="2"/>
                </a:cubicBezTo>
                <a:cubicBezTo>
                  <a:pt x="115" y="0"/>
                  <a:pt x="110" y="2"/>
                  <a:pt x="108" y="6"/>
                </a:cubicBezTo>
                <a:cubicBezTo>
                  <a:pt x="106" y="11"/>
                  <a:pt x="106" y="11"/>
                  <a:pt x="106" y="11"/>
                </a:cubicBezTo>
                <a:cubicBezTo>
                  <a:pt x="101" y="10"/>
                  <a:pt x="96" y="10"/>
                  <a:pt x="91" y="11"/>
                </a:cubicBezTo>
                <a:cubicBezTo>
                  <a:pt x="89" y="6"/>
                  <a:pt x="89" y="6"/>
                  <a:pt x="89" y="6"/>
                </a:cubicBezTo>
                <a:cubicBezTo>
                  <a:pt x="88" y="4"/>
                  <a:pt x="87" y="2"/>
                  <a:pt x="85" y="2"/>
                </a:cubicBezTo>
                <a:cubicBezTo>
                  <a:pt x="83" y="1"/>
                  <a:pt x="80" y="1"/>
                  <a:pt x="78" y="2"/>
                </a:cubicBezTo>
                <a:close/>
                <a:moveTo>
                  <a:pt x="125" y="62"/>
                </a:moveTo>
                <a:cubicBezTo>
                  <a:pt x="125" y="48"/>
                  <a:pt x="113" y="36"/>
                  <a:pt x="99" y="36"/>
                </a:cubicBezTo>
                <a:cubicBezTo>
                  <a:pt x="99" y="36"/>
                  <a:pt x="99" y="36"/>
                  <a:pt x="99" y="36"/>
                </a:cubicBezTo>
                <a:cubicBezTo>
                  <a:pt x="92" y="36"/>
                  <a:pt x="85" y="39"/>
                  <a:pt x="80" y="44"/>
                </a:cubicBezTo>
                <a:cubicBezTo>
                  <a:pt x="75" y="49"/>
                  <a:pt x="72" y="55"/>
                  <a:pt x="72" y="62"/>
                </a:cubicBezTo>
                <a:cubicBezTo>
                  <a:pt x="72" y="64"/>
                  <a:pt x="74" y="66"/>
                  <a:pt x="76" y="66"/>
                </a:cubicBezTo>
                <a:cubicBezTo>
                  <a:pt x="76" y="66"/>
                  <a:pt x="76" y="66"/>
                  <a:pt x="76" y="66"/>
                </a:cubicBezTo>
                <a:cubicBezTo>
                  <a:pt x="77" y="66"/>
                  <a:pt x="79" y="64"/>
                  <a:pt x="79" y="62"/>
                </a:cubicBezTo>
                <a:cubicBezTo>
                  <a:pt x="79" y="57"/>
                  <a:pt x="81" y="52"/>
                  <a:pt x="85" y="48"/>
                </a:cubicBezTo>
                <a:cubicBezTo>
                  <a:pt x="88" y="45"/>
                  <a:pt x="93" y="42"/>
                  <a:pt x="99" y="42"/>
                </a:cubicBezTo>
                <a:cubicBezTo>
                  <a:pt x="99" y="42"/>
                  <a:pt x="99" y="42"/>
                  <a:pt x="99" y="42"/>
                </a:cubicBezTo>
                <a:cubicBezTo>
                  <a:pt x="110" y="42"/>
                  <a:pt x="118" y="51"/>
                  <a:pt x="119" y="62"/>
                </a:cubicBezTo>
                <a:cubicBezTo>
                  <a:pt x="119" y="73"/>
                  <a:pt x="110" y="82"/>
                  <a:pt x="99" y="82"/>
                </a:cubicBezTo>
                <a:cubicBezTo>
                  <a:pt x="97" y="82"/>
                  <a:pt x="96" y="84"/>
                  <a:pt x="96" y="85"/>
                </a:cubicBezTo>
                <a:cubicBezTo>
                  <a:pt x="96" y="87"/>
                  <a:pt x="97" y="89"/>
                  <a:pt x="99" y="89"/>
                </a:cubicBezTo>
                <a:cubicBezTo>
                  <a:pt x="99" y="89"/>
                  <a:pt x="99" y="89"/>
                  <a:pt x="99" y="89"/>
                </a:cubicBezTo>
                <a:cubicBezTo>
                  <a:pt x="113" y="88"/>
                  <a:pt x="125" y="77"/>
                  <a:pt x="125" y="62"/>
                </a:cubicBezTo>
                <a:close/>
                <a:moveTo>
                  <a:pt x="44" y="160"/>
                </a:moveTo>
                <a:cubicBezTo>
                  <a:pt x="50" y="160"/>
                  <a:pt x="50" y="160"/>
                  <a:pt x="50" y="160"/>
                </a:cubicBezTo>
                <a:cubicBezTo>
                  <a:pt x="54" y="160"/>
                  <a:pt x="57" y="156"/>
                  <a:pt x="57" y="153"/>
                </a:cubicBezTo>
                <a:cubicBezTo>
                  <a:pt x="57" y="149"/>
                  <a:pt x="57" y="149"/>
                  <a:pt x="57" y="149"/>
                </a:cubicBezTo>
                <a:cubicBezTo>
                  <a:pt x="61" y="148"/>
                  <a:pt x="64" y="147"/>
                  <a:pt x="66" y="146"/>
                </a:cubicBezTo>
                <a:cubicBezTo>
                  <a:pt x="69" y="148"/>
                  <a:pt x="69" y="148"/>
                  <a:pt x="69" y="148"/>
                </a:cubicBezTo>
                <a:cubicBezTo>
                  <a:pt x="70" y="149"/>
                  <a:pt x="72" y="150"/>
                  <a:pt x="74" y="150"/>
                </a:cubicBezTo>
                <a:cubicBezTo>
                  <a:pt x="76" y="150"/>
                  <a:pt x="77" y="149"/>
                  <a:pt x="79" y="148"/>
                </a:cubicBezTo>
                <a:cubicBezTo>
                  <a:pt x="83" y="143"/>
                  <a:pt x="83" y="143"/>
                  <a:pt x="83" y="143"/>
                </a:cubicBezTo>
                <a:cubicBezTo>
                  <a:pt x="84" y="142"/>
                  <a:pt x="85" y="140"/>
                  <a:pt x="85" y="139"/>
                </a:cubicBezTo>
                <a:cubicBezTo>
                  <a:pt x="85" y="137"/>
                  <a:pt x="84" y="135"/>
                  <a:pt x="83" y="134"/>
                </a:cubicBezTo>
                <a:cubicBezTo>
                  <a:pt x="81" y="131"/>
                  <a:pt x="81" y="131"/>
                  <a:pt x="81" y="131"/>
                </a:cubicBezTo>
                <a:cubicBezTo>
                  <a:pt x="82" y="129"/>
                  <a:pt x="84" y="126"/>
                  <a:pt x="84" y="122"/>
                </a:cubicBezTo>
                <a:cubicBezTo>
                  <a:pt x="88" y="122"/>
                  <a:pt x="88" y="122"/>
                  <a:pt x="88" y="122"/>
                </a:cubicBezTo>
                <a:cubicBezTo>
                  <a:pt x="92" y="122"/>
                  <a:pt x="95" y="119"/>
                  <a:pt x="95" y="115"/>
                </a:cubicBezTo>
                <a:cubicBezTo>
                  <a:pt x="95" y="109"/>
                  <a:pt x="95" y="109"/>
                  <a:pt x="95" y="109"/>
                </a:cubicBezTo>
                <a:cubicBezTo>
                  <a:pt x="95" y="105"/>
                  <a:pt x="92" y="102"/>
                  <a:pt x="88" y="102"/>
                </a:cubicBezTo>
                <a:cubicBezTo>
                  <a:pt x="84" y="102"/>
                  <a:pt x="84" y="102"/>
                  <a:pt x="84" y="102"/>
                </a:cubicBezTo>
                <a:cubicBezTo>
                  <a:pt x="84" y="99"/>
                  <a:pt x="82" y="96"/>
                  <a:pt x="81" y="93"/>
                </a:cubicBezTo>
                <a:cubicBezTo>
                  <a:pt x="83" y="91"/>
                  <a:pt x="83" y="91"/>
                  <a:pt x="83" y="91"/>
                </a:cubicBezTo>
                <a:cubicBezTo>
                  <a:pt x="84" y="90"/>
                  <a:pt x="85" y="88"/>
                  <a:pt x="85" y="86"/>
                </a:cubicBezTo>
                <a:cubicBezTo>
                  <a:pt x="85" y="84"/>
                  <a:pt x="84" y="82"/>
                  <a:pt x="83" y="81"/>
                </a:cubicBezTo>
                <a:cubicBezTo>
                  <a:pt x="79" y="77"/>
                  <a:pt x="79" y="77"/>
                  <a:pt x="79" y="77"/>
                </a:cubicBezTo>
                <a:cubicBezTo>
                  <a:pt x="77" y="75"/>
                  <a:pt x="76" y="74"/>
                  <a:pt x="74" y="74"/>
                </a:cubicBezTo>
                <a:cubicBezTo>
                  <a:pt x="72" y="74"/>
                  <a:pt x="70" y="75"/>
                  <a:pt x="69" y="77"/>
                </a:cubicBezTo>
                <a:cubicBezTo>
                  <a:pt x="66" y="79"/>
                  <a:pt x="66" y="79"/>
                  <a:pt x="66" y="79"/>
                </a:cubicBezTo>
                <a:cubicBezTo>
                  <a:pt x="64" y="77"/>
                  <a:pt x="61" y="76"/>
                  <a:pt x="57" y="75"/>
                </a:cubicBezTo>
                <a:cubicBezTo>
                  <a:pt x="57" y="72"/>
                  <a:pt x="57" y="72"/>
                  <a:pt x="57" y="72"/>
                </a:cubicBezTo>
                <a:cubicBezTo>
                  <a:pt x="57" y="68"/>
                  <a:pt x="54" y="65"/>
                  <a:pt x="50" y="65"/>
                </a:cubicBezTo>
                <a:cubicBezTo>
                  <a:pt x="44" y="65"/>
                  <a:pt x="44" y="65"/>
                  <a:pt x="44" y="65"/>
                </a:cubicBezTo>
                <a:cubicBezTo>
                  <a:pt x="40" y="65"/>
                  <a:pt x="37" y="68"/>
                  <a:pt x="37" y="72"/>
                </a:cubicBezTo>
                <a:cubicBezTo>
                  <a:pt x="37" y="75"/>
                  <a:pt x="37" y="75"/>
                  <a:pt x="37" y="75"/>
                </a:cubicBezTo>
                <a:cubicBezTo>
                  <a:pt x="34" y="76"/>
                  <a:pt x="31" y="77"/>
                  <a:pt x="28" y="79"/>
                </a:cubicBezTo>
                <a:cubicBezTo>
                  <a:pt x="26" y="77"/>
                  <a:pt x="26" y="77"/>
                  <a:pt x="26" y="77"/>
                </a:cubicBezTo>
                <a:cubicBezTo>
                  <a:pt x="25" y="75"/>
                  <a:pt x="23" y="74"/>
                  <a:pt x="21" y="74"/>
                </a:cubicBezTo>
                <a:cubicBezTo>
                  <a:pt x="19" y="74"/>
                  <a:pt x="17" y="75"/>
                  <a:pt x="16" y="77"/>
                </a:cubicBezTo>
                <a:cubicBezTo>
                  <a:pt x="12" y="81"/>
                  <a:pt x="12" y="81"/>
                  <a:pt x="12" y="81"/>
                </a:cubicBezTo>
                <a:cubicBezTo>
                  <a:pt x="9" y="84"/>
                  <a:pt x="9" y="88"/>
                  <a:pt x="12" y="91"/>
                </a:cubicBezTo>
                <a:cubicBezTo>
                  <a:pt x="14" y="93"/>
                  <a:pt x="14" y="93"/>
                  <a:pt x="14" y="93"/>
                </a:cubicBezTo>
                <a:cubicBezTo>
                  <a:pt x="12" y="96"/>
                  <a:pt x="11" y="99"/>
                  <a:pt x="10" y="102"/>
                </a:cubicBezTo>
                <a:cubicBezTo>
                  <a:pt x="7" y="102"/>
                  <a:pt x="7" y="102"/>
                  <a:pt x="7" y="102"/>
                </a:cubicBezTo>
                <a:cubicBezTo>
                  <a:pt x="3" y="102"/>
                  <a:pt x="0" y="105"/>
                  <a:pt x="0" y="109"/>
                </a:cubicBezTo>
                <a:cubicBezTo>
                  <a:pt x="0" y="115"/>
                  <a:pt x="0" y="115"/>
                  <a:pt x="0" y="115"/>
                </a:cubicBezTo>
                <a:cubicBezTo>
                  <a:pt x="0" y="119"/>
                  <a:pt x="3" y="122"/>
                  <a:pt x="7" y="122"/>
                </a:cubicBezTo>
                <a:cubicBezTo>
                  <a:pt x="10" y="122"/>
                  <a:pt x="10" y="122"/>
                  <a:pt x="10" y="122"/>
                </a:cubicBezTo>
                <a:cubicBezTo>
                  <a:pt x="11" y="126"/>
                  <a:pt x="12" y="129"/>
                  <a:pt x="14" y="131"/>
                </a:cubicBezTo>
                <a:cubicBezTo>
                  <a:pt x="12" y="134"/>
                  <a:pt x="12" y="134"/>
                  <a:pt x="12" y="134"/>
                </a:cubicBezTo>
                <a:cubicBezTo>
                  <a:pt x="9" y="136"/>
                  <a:pt x="9" y="141"/>
                  <a:pt x="12" y="143"/>
                </a:cubicBezTo>
                <a:cubicBezTo>
                  <a:pt x="16" y="148"/>
                  <a:pt x="16" y="148"/>
                  <a:pt x="16" y="148"/>
                </a:cubicBezTo>
                <a:cubicBezTo>
                  <a:pt x="17" y="149"/>
                  <a:pt x="19" y="150"/>
                  <a:pt x="21" y="150"/>
                </a:cubicBezTo>
                <a:cubicBezTo>
                  <a:pt x="23" y="150"/>
                  <a:pt x="25" y="149"/>
                  <a:pt x="26" y="148"/>
                </a:cubicBezTo>
                <a:cubicBezTo>
                  <a:pt x="28" y="146"/>
                  <a:pt x="28" y="146"/>
                  <a:pt x="28" y="146"/>
                </a:cubicBezTo>
                <a:cubicBezTo>
                  <a:pt x="31" y="147"/>
                  <a:pt x="34" y="148"/>
                  <a:pt x="37" y="149"/>
                </a:cubicBezTo>
                <a:cubicBezTo>
                  <a:pt x="37" y="153"/>
                  <a:pt x="37" y="153"/>
                  <a:pt x="37" y="153"/>
                </a:cubicBezTo>
                <a:cubicBezTo>
                  <a:pt x="37" y="156"/>
                  <a:pt x="40" y="160"/>
                  <a:pt x="44" y="160"/>
                </a:cubicBezTo>
                <a:close/>
                <a:moveTo>
                  <a:pt x="30" y="139"/>
                </a:moveTo>
                <a:cubicBezTo>
                  <a:pt x="29" y="139"/>
                  <a:pt x="28" y="138"/>
                  <a:pt x="28" y="138"/>
                </a:cubicBezTo>
                <a:cubicBezTo>
                  <a:pt x="27" y="138"/>
                  <a:pt x="26" y="139"/>
                  <a:pt x="26" y="139"/>
                </a:cubicBezTo>
                <a:cubicBezTo>
                  <a:pt x="21" y="143"/>
                  <a:pt x="21" y="143"/>
                  <a:pt x="21" y="143"/>
                </a:cubicBezTo>
                <a:cubicBezTo>
                  <a:pt x="21" y="143"/>
                  <a:pt x="21" y="143"/>
                  <a:pt x="21" y="143"/>
                </a:cubicBezTo>
                <a:cubicBezTo>
                  <a:pt x="21" y="143"/>
                  <a:pt x="21" y="143"/>
                  <a:pt x="21" y="143"/>
                </a:cubicBezTo>
                <a:cubicBezTo>
                  <a:pt x="16" y="139"/>
                  <a:pt x="16" y="139"/>
                  <a:pt x="16" y="139"/>
                </a:cubicBezTo>
                <a:cubicBezTo>
                  <a:pt x="16" y="139"/>
                  <a:pt x="16" y="138"/>
                  <a:pt x="16" y="138"/>
                </a:cubicBezTo>
                <a:cubicBezTo>
                  <a:pt x="20" y="134"/>
                  <a:pt x="20" y="134"/>
                  <a:pt x="20" y="134"/>
                </a:cubicBezTo>
                <a:cubicBezTo>
                  <a:pt x="21" y="133"/>
                  <a:pt x="22" y="131"/>
                  <a:pt x="21" y="130"/>
                </a:cubicBezTo>
                <a:cubicBezTo>
                  <a:pt x="18" y="127"/>
                  <a:pt x="17" y="123"/>
                  <a:pt x="16" y="119"/>
                </a:cubicBezTo>
                <a:cubicBezTo>
                  <a:pt x="16" y="117"/>
                  <a:pt x="14" y="116"/>
                  <a:pt x="13" y="116"/>
                </a:cubicBezTo>
                <a:cubicBezTo>
                  <a:pt x="7" y="116"/>
                  <a:pt x="7" y="116"/>
                  <a:pt x="7" y="116"/>
                </a:cubicBezTo>
                <a:cubicBezTo>
                  <a:pt x="7" y="116"/>
                  <a:pt x="6" y="116"/>
                  <a:pt x="6" y="115"/>
                </a:cubicBezTo>
                <a:cubicBezTo>
                  <a:pt x="6" y="109"/>
                  <a:pt x="6" y="109"/>
                  <a:pt x="6" y="109"/>
                </a:cubicBezTo>
                <a:cubicBezTo>
                  <a:pt x="6" y="109"/>
                  <a:pt x="7" y="109"/>
                  <a:pt x="7" y="109"/>
                </a:cubicBezTo>
                <a:cubicBezTo>
                  <a:pt x="13" y="109"/>
                  <a:pt x="13" y="109"/>
                  <a:pt x="13" y="109"/>
                </a:cubicBezTo>
                <a:cubicBezTo>
                  <a:pt x="14" y="109"/>
                  <a:pt x="16" y="107"/>
                  <a:pt x="16" y="106"/>
                </a:cubicBezTo>
                <a:cubicBezTo>
                  <a:pt x="17" y="102"/>
                  <a:pt x="18" y="98"/>
                  <a:pt x="21" y="94"/>
                </a:cubicBezTo>
                <a:cubicBezTo>
                  <a:pt x="22" y="93"/>
                  <a:pt x="21" y="91"/>
                  <a:pt x="20" y="90"/>
                </a:cubicBezTo>
                <a:cubicBezTo>
                  <a:pt x="16" y="86"/>
                  <a:pt x="16" y="86"/>
                  <a:pt x="16" y="86"/>
                </a:cubicBezTo>
                <a:cubicBezTo>
                  <a:pt x="16" y="86"/>
                  <a:pt x="16" y="86"/>
                  <a:pt x="16" y="86"/>
                </a:cubicBezTo>
                <a:cubicBezTo>
                  <a:pt x="21" y="81"/>
                  <a:pt x="21" y="81"/>
                  <a:pt x="21" y="81"/>
                </a:cubicBezTo>
                <a:cubicBezTo>
                  <a:pt x="21" y="81"/>
                  <a:pt x="21" y="81"/>
                  <a:pt x="21" y="81"/>
                </a:cubicBezTo>
                <a:cubicBezTo>
                  <a:pt x="21" y="81"/>
                  <a:pt x="21" y="81"/>
                  <a:pt x="21" y="81"/>
                </a:cubicBezTo>
                <a:cubicBezTo>
                  <a:pt x="26" y="85"/>
                  <a:pt x="26" y="85"/>
                  <a:pt x="26" y="85"/>
                </a:cubicBezTo>
                <a:cubicBezTo>
                  <a:pt x="27" y="86"/>
                  <a:pt x="28" y="87"/>
                  <a:pt x="30" y="86"/>
                </a:cubicBezTo>
                <a:cubicBezTo>
                  <a:pt x="33" y="83"/>
                  <a:pt x="37" y="82"/>
                  <a:pt x="41" y="81"/>
                </a:cubicBezTo>
                <a:cubicBezTo>
                  <a:pt x="43" y="81"/>
                  <a:pt x="44" y="79"/>
                  <a:pt x="44" y="78"/>
                </a:cubicBezTo>
                <a:cubicBezTo>
                  <a:pt x="44" y="72"/>
                  <a:pt x="44" y="72"/>
                  <a:pt x="44" y="72"/>
                </a:cubicBezTo>
                <a:cubicBezTo>
                  <a:pt x="44" y="72"/>
                  <a:pt x="44" y="71"/>
                  <a:pt x="44" y="71"/>
                </a:cubicBezTo>
                <a:cubicBezTo>
                  <a:pt x="51" y="71"/>
                  <a:pt x="51" y="71"/>
                  <a:pt x="51" y="71"/>
                </a:cubicBezTo>
                <a:cubicBezTo>
                  <a:pt x="51" y="71"/>
                  <a:pt x="51" y="72"/>
                  <a:pt x="51" y="72"/>
                </a:cubicBezTo>
                <a:cubicBezTo>
                  <a:pt x="51" y="78"/>
                  <a:pt x="51" y="78"/>
                  <a:pt x="51" y="78"/>
                </a:cubicBezTo>
                <a:cubicBezTo>
                  <a:pt x="51" y="79"/>
                  <a:pt x="52" y="81"/>
                  <a:pt x="54" y="81"/>
                </a:cubicBezTo>
                <a:cubicBezTo>
                  <a:pt x="58" y="82"/>
                  <a:pt x="62" y="83"/>
                  <a:pt x="65" y="86"/>
                </a:cubicBezTo>
                <a:cubicBezTo>
                  <a:pt x="66" y="87"/>
                  <a:pt x="68" y="86"/>
                  <a:pt x="69" y="85"/>
                </a:cubicBezTo>
                <a:cubicBezTo>
                  <a:pt x="73" y="81"/>
                  <a:pt x="73" y="81"/>
                  <a:pt x="73" y="81"/>
                </a:cubicBezTo>
                <a:cubicBezTo>
                  <a:pt x="73" y="81"/>
                  <a:pt x="74" y="81"/>
                  <a:pt x="74" y="81"/>
                </a:cubicBezTo>
                <a:cubicBezTo>
                  <a:pt x="74" y="81"/>
                  <a:pt x="74" y="81"/>
                  <a:pt x="74" y="81"/>
                </a:cubicBezTo>
                <a:cubicBezTo>
                  <a:pt x="78" y="86"/>
                  <a:pt x="78" y="86"/>
                  <a:pt x="78" y="86"/>
                </a:cubicBezTo>
                <a:cubicBezTo>
                  <a:pt x="79" y="86"/>
                  <a:pt x="79" y="86"/>
                  <a:pt x="79" y="86"/>
                </a:cubicBezTo>
                <a:cubicBezTo>
                  <a:pt x="79" y="86"/>
                  <a:pt x="79" y="86"/>
                  <a:pt x="78" y="86"/>
                </a:cubicBezTo>
                <a:cubicBezTo>
                  <a:pt x="74" y="90"/>
                  <a:pt x="74" y="90"/>
                  <a:pt x="74" y="90"/>
                </a:cubicBezTo>
                <a:cubicBezTo>
                  <a:pt x="73" y="92"/>
                  <a:pt x="73" y="93"/>
                  <a:pt x="74" y="95"/>
                </a:cubicBezTo>
                <a:cubicBezTo>
                  <a:pt x="76" y="98"/>
                  <a:pt x="78" y="102"/>
                  <a:pt x="79" y="106"/>
                </a:cubicBezTo>
                <a:cubicBezTo>
                  <a:pt x="79" y="108"/>
                  <a:pt x="80" y="109"/>
                  <a:pt x="82" y="109"/>
                </a:cubicBezTo>
                <a:cubicBezTo>
                  <a:pt x="88" y="109"/>
                  <a:pt x="88" y="109"/>
                  <a:pt x="88" y="109"/>
                </a:cubicBezTo>
                <a:cubicBezTo>
                  <a:pt x="88" y="109"/>
                  <a:pt x="88" y="109"/>
                  <a:pt x="88" y="109"/>
                </a:cubicBezTo>
                <a:cubicBezTo>
                  <a:pt x="88" y="115"/>
                  <a:pt x="88" y="115"/>
                  <a:pt x="88" y="115"/>
                </a:cubicBezTo>
                <a:cubicBezTo>
                  <a:pt x="88" y="116"/>
                  <a:pt x="88" y="116"/>
                  <a:pt x="88" y="116"/>
                </a:cubicBezTo>
                <a:cubicBezTo>
                  <a:pt x="82" y="116"/>
                  <a:pt x="82" y="116"/>
                  <a:pt x="82" y="116"/>
                </a:cubicBezTo>
                <a:cubicBezTo>
                  <a:pt x="80" y="116"/>
                  <a:pt x="79" y="117"/>
                  <a:pt x="79" y="119"/>
                </a:cubicBezTo>
                <a:cubicBezTo>
                  <a:pt x="78" y="123"/>
                  <a:pt x="76" y="127"/>
                  <a:pt x="74" y="130"/>
                </a:cubicBezTo>
                <a:cubicBezTo>
                  <a:pt x="73" y="131"/>
                  <a:pt x="73" y="133"/>
                  <a:pt x="74" y="134"/>
                </a:cubicBezTo>
                <a:cubicBezTo>
                  <a:pt x="78" y="138"/>
                  <a:pt x="78" y="138"/>
                  <a:pt x="78" y="138"/>
                </a:cubicBezTo>
                <a:cubicBezTo>
                  <a:pt x="79" y="138"/>
                  <a:pt x="79" y="139"/>
                  <a:pt x="79" y="139"/>
                </a:cubicBezTo>
                <a:cubicBezTo>
                  <a:pt x="79" y="139"/>
                  <a:pt x="79" y="139"/>
                  <a:pt x="78" y="139"/>
                </a:cubicBezTo>
                <a:cubicBezTo>
                  <a:pt x="74" y="143"/>
                  <a:pt x="74" y="143"/>
                  <a:pt x="74" y="143"/>
                </a:cubicBezTo>
                <a:cubicBezTo>
                  <a:pt x="74" y="144"/>
                  <a:pt x="74" y="144"/>
                  <a:pt x="74" y="144"/>
                </a:cubicBezTo>
                <a:cubicBezTo>
                  <a:pt x="74" y="144"/>
                  <a:pt x="73" y="144"/>
                  <a:pt x="73" y="143"/>
                </a:cubicBezTo>
                <a:cubicBezTo>
                  <a:pt x="69" y="139"/>
                  <a:pt x="69" y="139"/>
                  <a:pt x="69" y="139"/>
                </a:cubicBezTo>
                <a:cubicBezTo>
                  <a:pt x="68" y="138"/>
                  <a:pt x="66" y="138"/>
                  <a:pt x="65" y="139"/>
                </a:cubicBezTo>
                <a:cubicBezTo>
                  <a:pt x="62" y="141"/>
                  <a:pt x="58" y="143"/>
                  <a:pt x="54" y="144"/>
                </a:cubicBezTo>
                <a:cubicBezTo>
                  <a:pt x="52" y="144"/>
                  <a:pt x="51" y="145"/>
                  <a:pt x="51" y="147"/>
                </a:cubicBezTo>
                <a:cubicBezTo>
                  <a:pt x="51" y="153"/>
                  <a:pt x="51" y="153"/>
                  <a:pt x="51" y="153"/>
                </a:cubicBezTo>
                <a:cubicBezTo>
                  <a:pt x="51" y="153"/>
                  <a:pt x="51" y="153"/>
                  <a:pt x="51" y="153"/>
                </a:cubicBezTo>
                <a:cubicBezTo>
                  <a:pt x="44" y="153"/>
                  <a:pt x="44" y="153"/>
                  <a:pt x="44" y="153"/>
                </a:cubicBezTo>
                <a:cubicBezTo>
                  <a:pt x="44" y="153"/>
                  <a:pt x="44" y="153"/>
                  <a:pt x="44" y="153"/>
                </a:cubicBezTo>
                <a:cubicBezTo>
                  <a:pt x="44" y="147"/>
                  <a:pt x="44" y="147"/>
                  <a:pt x="44" y="147"/>
                </a:cubicBezTo>
                <a:cubicBezTo>
                  <a:pt x="44" y="145"/>
                  <a:pt x="43" y="144"/>
                  <a:pt x="41" y="144"/>
                </a:cubicBezTo>
                <a:cubicBezTo>
                  <a:pt x="37" y="143"/>
                  <a:pt x="33" y="141"/>
                  <a:pt x="30" y="139"/>
                </a:cubicBezTo>
                <a:close/>
                <a:moveTo>
                  <a:pt x="67" y="112"/>
                </a:moveTo>
                <a:cubicBezTo>
                  <a:pt x="67" y="102"/>
                  <a:pt x="58" y="93"/>
                  <a:pt x="47" y="93"/>
                </a:cubicBezTo>
                <a:cubicBezTo>
                  <a:pt x="37" y="93"/>
                  <a:pt x="28" y="102"/>
                  <a:pt x="28" y="112"/>
                </a:cubicBezTo>
                <a:cubicBezTo>
                  <a:pt x="28" y="123"/>
                  <a:pt x="37" y="131"/>
                  <a:pt x="47" y="131"/>
                </a:cubicBezTo>
                <a:cubicBezTo>
                  <a:pt x="58" y="131"/>
                  <a:pt x="67" y="123"/>
                  <a:pt x="67" y="112"/>
                </a:cubicBezTo>
                <a:close/>
                <a:moveTo>
                  <a:pt x="35" y="112"/>
                </a:moveTo>
                <a:cubicBezTo>
                  <a:pt x="35" y="105"/>
                  <a:pt x="40" y="100"/>
                  <a:pt x="47" y="100"/>
                </a:cubicBezTo>
                <a:cubicBezTo>
                  <a:pt x="54" y="100"/>
                  <a:pt x="60" y="105"/>
                  <a:pt x="60" y="112"/>
                </a:cubicBezTo>
                <a:cubicBezTo>
                  <a:pt x="60" y="119"/>
                  <a:pt x="54" y="125"/>
                  <a:pt x="47" y="125"/>
                </a:cubicBezTo>
                <a:cubicBezTo>
                  <a:pt x="40" y="125"/>
                  <a:pt x="35" y="119"/>
                  <a:pt x="35" y="112"/>
                </a:cubicBezTo>
                <a:close/>
              </a:path>
            </a:pathLst>
          </a:custGeom>
          <a:solidFill>
            <a:srgbClr val="2C2F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9" name="Freeform 48">
            <a:extLst>
              <a:ext uri="{FF2B5EF4-FFF2-40B4-BE49-F238E27FC236}">
                <a16:creationId xmlns:a16="http://schemas.microsoft.com/office/drawing/2014/main" xmlns="" id="{290BEEA8-E277-4FD9-89E9-E341BD1C28AC}"/>
              </a:ext>
            </a:extLst>
          </p:cNvPr>
          <p:cNvSpPr>
            <a:spLocks noEditPoints="1"/>
          </p:cNvSpPr>
          <p:nvPr/>
        </p:nvSpPr>
        <p:spPr bwMode="auto">
          <a:xfrm>
            <a:off x="5816600" y="5018882"/>
            <a:ext cx="552450" cy="552450"/>
          </a:xfrm>
          <a:custGeom>
            <a:avLst/>
            <a:gdLst>
              <a:gd name="T0" fmla="*/ 93 w 161"/>
              <a:gd name="T1" fmla="*/ 139 h 160"/>
              <a:gd name="T2" fmla="*/ 120 w 161"/>
              <a:gd name="T3" fmla="*/ 126 h 160"/>
              <a:gd name="T4" fmla="*/ 107 w 161"/>
              <a:gd name="T5" fmla="*/ 105 h 160"/>
              <a:gd name="T6" fmla="*/ 114 w 161"/>
              <a:gd name="T7" fmla="*/ 123 h 160"/>
              <a:gd name="T8" fmla="*/ 100 w 161"/>
              <a:gd name="T9" fmla="*/ 122 h 160"/>
              <a:gd name="T10" fmla="*/ 88 w 161"/>
              <a:gd name="T11" fmla="*/ 149 h 160"/>
              <a:gd name="T12" fmla="*/ 75 w 161"/>
              <a:gd name="T13" fmla="*/ 144 h 160"/>
              <a:gd name="T14" fmla="*/ 47 w 161"/>
              <a:gd name="T15" fmla="*/ 151 h 160"/>
              <a:gd name="T16" fmla="*/ 35 w 161"/>
              <a:gd name="T17" fmla="*/ 146 h 160"/>
              <a:gd name="T18" fmla="*/ 21 w 161"/>
              <a:gd name="T19" fmla="*/ 121 h 160"/>
              <a:gd name="T20" fmla="*/ 8 w 161"/>
              <a:gd name="T21" fmla="*/ 115 h 160"/>
              <a:gd name="T22" fmla="*/ 18 w 161"/>
              <a:gd name="T23" fmla="*/ 106 h 160"/>
              <a:gd name="T24" fmla="*/ 8 w 161"/>
              <a:gd name="T25" fmla="*/ 79 h 160"/>
              <a:gd name="T26" fmla="*/ 25 w 161"/>
              <a:gd name="T27" fmla="*/ 72 h 160"/>
              <a:gd name="T28" fmla="*/ 35 w 161"/>
              <a:gd name="T29" fmla="*/ 47 h 160"/>
              <a:gd name="T30" fmla="*/ 47 w 161"/>
              <a:gd name="T31" fmla="*/ 44 h 160"/>
              <a:gd name="T32" fmla="*/ 53 w 161"/>
              <a:gd name="T33" fmla="*/ 41 h 160"/>
              <a:gd name="T34" fmla="*/ 34 w 161"/>
              <a:gd name="T35" fmla="*/ 40 h 160"/>
              <a:gd name="T36" fmla="*/ 21 w 161"/>
              <a:gd name="T37" fmla="*/ 66 h 160"/>
              <a:gd name="T38" fmla="*/ 6 w 161"/>
              <a:gd name="T39" fmla="*/ 88 h 160"/>
              <a:gd name="T40" fmla="*/ 2 w 161"/>
              <a:gd name="T41" fmla="*/ 111 h 160"/>
              <a:gd name="T42" fmla="*/ 16 w 161"/>
              <a:gd name="T43" fmla="*/ 130 h 160"/>
              <a:gd name="T44" fmla="*/ 29 w 161"/>
              <a:gd name="T45" fmla="*/ 150 h 160"/>
              <a:gd name="T46" fmla="*/ 55 w 161"/>
              <a:gd name="T47" fmla="*/ 148 h 160"/>
              <a:gd name="T48" fmla="*/ 83 w 161"/>
              <a:gd name="T49" fmla="*/ 158 h 160"/>
              <a:gd name="T50" fmla="*/ 81 w 161"/>
              <a:gd name="T51" fmla="*/ 116 h 160"/>
              <a:gd name="T52" fmla="*/ 82 w 161"/>
              <a:gd name="T53" fmla="*/ 97 h 160"/>
              <a:gd name="T54" fmla="*/ 42 w 161"/>
              <a:gd name="T55" fmla="*/ 97 h 160"/>
              <a:gd name="T56" fmla="*/ 62 w 161"/>
              <a:gd name="T57" fmla="*/ 71 h 160"/>
              <a:gd name="T58" fmla="*/ 104 w 161"/>
              <a:gd name="T59" fmla="*/ 7 h 160"/>
              <a:gd name="T60" fmla="*/ 87 w 161"/>
              <a:gd name="T61" fmla="*/ 10 h 160"/>
              <a:gd name="T62" fmla="*/ 78 w 161"/>
              <a:gd name="T63" fmla="*/ 26 h 160"/>
              <a:gd name="T64" fmla="*/ 66 w 161"/>
              <a:gd name="T65" fmla="*/ 44 h 160"/>
              <a:gd name="T66" fmla="*/ 80 w 161"/>
              <a:gd name="T67" fmla="*/ 66 h 160"/>
              <a:gd name="T68" fmla="*/ 82 w 161"/>
              <a:gd name="T69" fmla="*/ 83 h 160"/>
              <a:gd name="T70" fmla="*/ 104 w 161"/>
              <a:gd name="T71" fmla="*/ 84 h 160"/>
              <a:gd name="T72" fmla="*/ 124 w 161"/>
              <a:gd name="T73" fmla="*/ 88 h 160"/>
              <a:gd name="T74" fmla="*/ 140 w 161"/>
              <a:gd name="T75" fmla="*/ 85 h 160"/>
              <a:gd name="T76" fmla="*/ 147 w 161"/>
              <a:gd name="T77" fmla="*/ 66 h 160"/>
              <a:gd name="T78" fmla="*/ 161 w 161"/>
              <a:gd name="T79" fmla="*/ 44 h 160"/>
              <a:gd name="T80" fmla="*/ 149 w 161"/>
              <a:gd name="T81" fmla="*/ 26 h 160"/>
              <a:gd name="T82" fmla="*/ 135 w 161"/>
              <a:gd name="T83" fmla="*/ 12 h 160"/>
              <a:gd name="T84" fmla="*/ 117 w 161"/>
              <a:gd name="T85" fmla="*/ 0 h 160"/>
              <a:gd name="T86" fmla="*/ 140 w 161"/>
              <a:gd name="T87" fmla="*/ 16 h 160"/>
              <a:gd name="T88" fmla="*/ 145 w 161"/>
              <a:gd name="T89" fmla="*/ 21 h 160"/>
              <a:gd name="T90" fmla="*/ 148 w 161"/>
              <a:gd name="T91" fmla="*/ 44 h 160"/>
              <a:gd name="T92" fmla="*/ 154 w 161"/>
              <a:gd name="T93" fmla="*/ 51 h 160"/>
              <a:gd name="T94" fmla="*/ 141 w 161"/>
              <a:gd name="T95" fmla="*/ 69 h 160"/>
              <a:gd name="T96" fmla="*/ 140 w 161"/>
              <a:gd name="T97" fmla="*/ 79 h 160"/>
              <a:gd name="T98" fmla="*/ 120 w 161"/>
              <a:gd name="T99" fmla="*/ 79 h 160"/>
              <a:gd name="T100" fmla="*/ 110 w 161"/>
              <a:gd name="T101" fmla="*/ 88 h 160"/>
              <a:gd name="T102" fmla="*/ 96 w 161"/>
              <a:gd name="T103" fmla="*/ 74 h 160"/>
              <a:gd name="T104" fmla="*/ 87 w 161"/>
              <a:gd name="T105" fmla="*/ 78 h 160"/>
              <a:gd name="T106" fmla="*/ 87 w 161"/>
              <a:gd name="T107" fmla="*/ 69 h 160"/>
              <a:gd name="T108" fmla="*/ 73 w 161"/>
              <a:gd name="T109" fmla="*/ 51 h 160"/>
              <a:gd name="T110" fmla="*/ 79 w 161"/>
              <a:gd name="T111" fmla="*/ 44 h 160"/>
              <a:gd name="T112" fmla="*/ 83 w 161"/>
              <a:gd name="T113" fmla="*/ 21 h 160"/>
              <a:gd name="T114" fmla="*/ 87 w 161"/>
              <a:gd name="T115" fmla="*/ 16 h 160"/>
              <a:gd name="T116" fmla="*/ 107 w 161"/>
              <a:gd name="T117" fmla="*/ 16 h 160"/>
              <a:gd name="T118" fmla="*/ 117 w 161"/>
              <a:gd name="T119" fmla="*/ 6 h 160"/>
              <a:gd name="T120" fmla="*/ 131 w 161"/>
              <a:gd name="T121" fmla="*/ 21 h 160"/>
              <a:gd name="T122" fmla="*/ 114 w 161"/>
              <a:gd name="T123" fmla="*/ 28 h 160"/>
              <a:gd name="T124" fmla="*/ 101 w 161"/>
              <a:gd name="T125" fmla="*/ 47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61" h="160">
                <a:moveTo>
                  <a:pt x="83" y="158"/>
                </a:moveTo>
                <a:cubicBezTo>
                  <a:pt x="91" y="155"/>
                  <a:pt x="91" y="155"/>
                  <a:pt x="91" y="155"/>
                </a:cubicBezTo>
                <a:cubicBezTo>
                  <a:pt x="95" y="153"/>
                  <a:pt x="97" y="148"/>
                  <a:pt x="95" y="144"/>
                </a:cubicBezTo>
                <a:cubicBezTo>
                  <a:pt x="93" y="139"/>
                  <a:pt x="93" y="139"/>
                  <a:pt x="93" y="139"/>
                </a:cubicBezTo>
                <a:cubicBezTo>
                  <a:pt x="97" y="136"/>
                  <a:pt x="101" y="132"/>
                  <a:pt x="104" y="128"/>
                </a:cubicBezTo>
                <a:cubicBezTo>
                  <a:pt x="109" y="130"/>
                  <a:pt x="109" y="130"/>
                  <a:pt x="109" y="130"/>
                </a:cubicBezTo>
                <a:cubicBezTo>
                  <a:pt x="111" y="131"/>
                  <a:pt x="113" y="131"/>
                  <a:pt x="115" y="130"/>
                </a:cubicBezTo>
                <a:cubicBezTo>
                  <a:pt x="117" y="129"/>
                  <a:pt x="119" y="128"/>
                  <a:pt x="120" y="126"/>
                </a:cubicBezTo>
                <a:cubicBezTo>
                  <a:pt x="123" y="118"/>
                  <a:pt x="123" y="118"/>
                  <a:pt x="123" y="118"/>
                </a:cubicBezTo>
                <a:cubicBezTo>
                  <a:pt x="125" y="113"/>
                  <a:pt x="123" y="109"/>
                  <a:pt x="118" y="107"/>
                </a:cubicBezTo>
                <a:cubicBezTo>
                  <a:pt x="111" y="104"/>
                  <a:pt x="111" y="104"/>
                  <a:pt x="111" y="104"/>
                </a:cubicBezTo>
                <a:cubicBezTo>
                  <a:pt x="109" y="103"/>
                  <a:pt x="107" y="104"/>
                  <a:pt x="107" y="105"/>
                </a:cubicBezTo>
                <a:cubicBezTo>
                  <a:pt x="106" y="107"/>
                  <a:pt x="107" y="109"/>
                  <a:pt x="109" y="110"/>
                </a:cubicBezTo>
                <a:cubicBezTo>
                  <a:pt x="116" y="113"/>
                  <a:pt x="116" y="113"/>
                  <a:pt x="116" y="113"/>
                </a:cubicBezTo>
                <a:cubicBezTo>
                  <a:pt x="117" y="113"/>
                  <a:pt x="117" y="114"/>
                  <a:pt x="117" y="115"/>
                </a:cubicBezTo>
                <a:cubicBezTo>
                  <a:pt x="114" y="123"/>
                  <a:pt x="114" y="123"/>
                  <a:pt x="114" y="123"/>
                </a:cubicBezTo>
                <a:cubicBezTo>
                  <a:pt x="113" y="124"/>
                  <a:pt x="113" y="124"/>
                  <a:pt x="113" y="124"/>
                </a:cubicBezTo>
                <a:cubicBezTo>
                  <a:pt x="112" y="124"/>
                  <a:pt x="112" y="124"/>
                  <a:pt x="111" y="124"/>
                </a:cubicBezTo>
                <a:cubicBezTo>
                  <a:pt x="104" y="121"/>
                  <a:pt x="104" y="121"/>
                  <a:pt x="104" y="121"/>
                </a:cubicBezTo>
                <a:cubicBezTo>
                  <a:pt x="102" y="121"/>
                  <a:pt x="101" y="121"/>
                  <a:pt x="100" y="122"/>
                </a:cubicBezTo>
                <a:cubicBezTo>
                  <a:pt x="97" y="127"/>
                  <a:pt x="92" y="132"/>
                  <a:pt x="87" y="135"/>
                </a:cubicBezTo>
                <a:cubicBezTo>
                  <a:pt x="86" y="136"/>
                  <a:pt x="86" y="137"/>
                  <a:pt x="86" y="139"/>
                </a:cubicBezTo>
                <a:cubicBezTo>
                  <a:pt x="89" y="146"/>
                  <a:pt x="89" y="146"/>
                  <a:pt x="89" y="146"/>
                </a:cubicBezTo>
                <a:cubicBezTo>
                  <a:pt x="90" y="147"/>
                  <a:pt x="89" y="148"/>
                  <a:pt x="88" y="149"/>
                </a:cubicBezTo>
                <a:cubicBezTo>
                  <a:pt x="80" y="152"/>
                  <a:pt x="80" y="152"/>
                  <a:pt x="80" y="152"/>
                </a:cubicBezTo>
                <a:cubicBezTo>
                  <a:pt x="80" y="152"/>
                  <a:pt x="79" y="152"/>
                  <a:pt x="79" y="152"/>
                </a:cubicBezTo>
                <a:cubicBezTo>
                  <a:pt x="78" y="152"/>
                  <a:pt x="78" y="151"/>
                  <a:pt x="78" y="151"/>
                </a:cubicBezTo>
                <a:cubicBezTo>
                  <a:pt x="75" y="144"/>
                  <a:pt x="75" y="144"/>
                  <a:pt x="75" y="144"/>
                </a:cubicBezTo>
                <a:cubicBezTo>
                  <a:pt x="74" y="142"/>
                  <a:pt x="73" y="141"/>
                  <a:pt x="71" y="142"/>
                </a:cubicBezTo>
                <a:cubicBezTo>
                  <a:pt x="65" y="143"/>
                  <a:pt x="59" y="143"/>
                  <a:pt x="53" y="142"/>
                </a:cubicBezTo>
                <a:cubicBezTo>
                  <a:pt x="52" y="141"/>
                  <a:pt x="50" y="142"/>
                  <a:pt x="50" y="144"/>
                </a:cubicBezTo>
                <a:cubicBezTo>
                  <a:pt x="47" y="151"/>
                  <a:pt x="47" y="151"/>
                  <a:pt x="47" y="151"/>
                </a:cubicBezTo>
                <a:cubicBezTo>
                  <a:pt x="46" y="152"/>
                  <a:pt x="45" y="152"/>
                  <a:pt x="44" y="152"/>
                </a:cubicBezTo>
                <a:cubicBezTo>
                  <a:pt x="36" y="149"/>
                  <a:pt x="36" y="149"/>
                  <a:pt x="36" y="149"/>
                </a:cubicBezTo>
                <a:cubicBezTo>
                  <a:pt x="36" y="148"/>
                  <a:pt x="35" y="148"/>
                  <a:pt x="35" y="148"/>
                </a:cubicBezTo>
                <a:cubicBezTo>
                  <a:pt x="35" y="147"/>
                  <a:pt x="35" y="147"/>
                  <a:pt x="35" y="146"/>
                </a:cubicBezTo>
                <a:cubicBezTo>
                  <a:pt x="38" y="139"/>
                  <a:pt x="38" y="139"/>
                  <a:pt x="38" y="139"/>
                </a:cubicBezTo>
                <a:cubicBezTo>
                  <a:pt x="39" y="137"/>
                  <a:pt x="38" y="136"/>
                  <a:pt x="37" y="135"/>
                </a:cubicBezTo>
                <a:cubicBezTo>
                  <a:pt x="32" y="132"/>
                  <a:pt x="28" y="127"/>
                  <a:pt x="25" y="122"/>
                </a:cubicBezTo>
                <a:cubicBezTo>
                  <a:pt x="24" y="121"/>
                  <a:pt x="22" y="121"/>
                  <a:pt x="21" y="121"/>
                </a:cubicBezTo>
                <a:cubicBezTo>
                  <a:pt x="13" y="124"/>
                  <a:pt x="13" y="124"/>
                  <a:pt x="13" y="124"/>
                </a:cubicBezTo>
                <a:cubicBezTo>
                  <a:pt x="13" y="124"/>
                  <a:pt x="12" y="124"/>
                  <a:pt x="12" y="124"/>
                </a:cubicBezTo>
                <a:cubicBezTo>
                  <a:pt x="11" y="124"/>
                  <a:pt x="11" y="124"/>
                  <a:pt x="11" y="123"/>
                </a:cubicBezTo>
                <a:cubicBezTo>
                  <a:pt x="8" y="115"/>
                  <a:pt x="8" y="115"/>
                  <a:pt x="8" y="115"/>
                </a:cubicBezTo>
                <a:cubicBezTo>
                  <a:pt x="7" y="115"/>
                  <a:pt x="7" y="114"/>
                  <a:pt x="8" y="114"/>
                </a:cubicBezTo>
                <a:cubicBezTo>
                  <a:pt x="8" y="113"/>
                  <a:pt x="8" y="113"/>
                  <a:pt x="9" y="113"/>
                </a:cubicBezTo>
                <a:cubicBezTo>
                  <a:pt x="16" y="110"/>
                  <a:pt x="16" y="110"/>
                  <a:pt x="16" y="110"/>
                </a:cubicBezTo>
                <a:cubicBezTo>
                  <a:pt x="17" y="109"/>
                  <a:pt x="18" y="108"/>
                  <a:pt x="18" y="106"/>
                </a:cubicBezTo>
                <a:cubicBezTo>
                  <a:pt x="17" y="100"/>
                  <a:pt x="17" y="94"/>
                  <a:pt x="18" y="88"/>
                </a:cubicBezTo>
                <a:cubicBezTo>
                  <a:pt x="18" y="87"/>
                  <a:pt x="17" y="85"/>
                  <a:pt x="16" y="85"/>
                </a:cubicBezTo>
                <a:cubicBezTo>
                  <a:pt x="9" y="82"/>
                  <a:pt x="9" y="82"/>
                  <a:pt x="9" y="82"/>
                </a:cubicBezTo>
                <a:cubicBezTo>
                  <a:pt x="8" y="81"/>
                  <a:pt x="7" y="80"/>
                  <a:pt x="8" y="79"/>
                </a:cubicBezTo>
                <a:cubicBezTo>
                  <a:pt x="11" y="71"/>
                  <a:pt x="11" y="71"/>
                  <a:pt x="11" y="71"/>
                </a:cubicBezTo>
                <a:cubicBezTo>
                  <a:pt x="11" y="70"/>
                  <a:pt x="12" y="70"/>
                  <a:pt x="13" y="70"/>
                </a:cubicBezTo>
                <a:cubicBezTo>
                  <a:pt x="21" y="73"/>
                  <a:pt x="21" y="73"/>
                  <a:pt x="21" y="73"/>
                </a:cubicBezTo>
                <a:cubicBezTo>
                  <a:pt x="22" y="74"/>
                  <a:pt x="24" y="73"/>
                  <a:pt x="25" y="72"/>
                </a:cubicBezTo>
                <a:cubicBezTo>
                  <a:pt x="28" y="67"/>
                  <a:pt x="32" y="63"/>
                  <a:pt x="37" y="60"/>
                </a:cubicBezTo>
                <a:cubicBezTo>
                  <a:pt x="38" y="59"/>
                  <a:pt x="39" y="57"/>
                  <a:pt x="38" y="56"/>
                </a:cubicBezTo>
                <a:cubicBezTo>
                  <a:pt x="35" y="48"/>
                  <a:pt x="35" y="48"/>
                  <a:pt x="35" y="48"/>
                </a:cubicBezTo>
                <a:cubicBezTo>
                  <a:pt x="35" y="48"/>
                  <a:pt x="35" y="47"/>
                  <a:pt x="35" y="47"/>
                </a:cubicBezTo>
                <a:cubicBezTo>
                  <a:pt x="35" y="46"/>
                  <a:pt x="36" y="46"/>
                  <a:pt x="36" y="46"/>
                </a:cubicBezTo>
                <a:cubicBezTo>
                  <a:pt x="44" y="43"/>
                  <a:pt x="44" y="43"/>
                  <a:pt x="44" y="43"/>
                </a:cubicBezTo>
                <a:cubicBezTo>
                  <a:pt x="45" y="42"/>
                  <a:pt x="45" y="42"/>
                  <a:pt x="46" y="43"/>
                </a:cubicBezTo>
                <a:cubicBezTo>
                  <a:pt x="46" y="43"/>
                  <a:pt x="47" y="43"/>
                  <a:pt x="47" y="44"/>
                </a:cubicBezTo>
                <a:cubicBezTo>
                  <a:pt x="50" y="51"/>
                  <a:pt x="50" y="51"/>
                  <a:pt x="50" y="51"/>
                </a:cubicBezTo>
                <a:cubicBezTo>
                  <a:pt x="51" y="53"/>
                  <a:pt x="52" y="53"/>
                  <a:pt x="54" y="53"/>
                </a:cubicBezTo>
                <a:cubicBezTo>
                  <a:pt x="56" y="52"/>
                  <a:pt x="57" y="50"/>
                  <a:pt x="56" y="49"/>
                </a:cubicBezTo>
                <a:cubicBezTo>
                  <a:pt x="53" y="41"/>
                  <a:pt x="53" y="41"/>
                  <a:pt x="53" y="41"/>
                </a:cubicBezTo>
                <a:cubicBezTo>
                  <a:pt x="52" y="39"/>
                  <a:pt x="50" y="37"/>
                  <a:pt x="48" y="37"/>
                </a:cubicBezTo>
                <a:cubicBezTo>
                  <a:pt x="47" y="36"/>
                  <a:pt x="46" y="36"/>
                  <a:pt x="45" y="36"/>
                </a:cubicBezTo>
                <a:cubicBezTo>
                  <a:pt x="44" y="36"/>
                  <a:pt x="43" y="36"/>
                  <a:pt x="42" y="37"/>
                </a:cubicBezTo>
                <a:cubicBezTo>
                  <a:pt x="34" y="40"/>
                  <a:pt x="34" y="40"/>
                  <a:pt x="34" y="40"/>
                </a:cubicBezTo>
                <a:cubicBezTo>
                  <a:pt x="32" y="41"/>
                  <a:pt x="30" y="42"/>
                  <a:pt x="29" y="44"/>
                </a:cubicBezTo>
                <a:cubicBezTo>
                  <a:pt x="29" y="47"/>
                  <a:pt x="29" y="49"/>
                  <a:pt x="29" y="51"/>
                </a:cubicBezTo>
                <a:cubicBezTo>
                  <a:pt x="31" y="56"/>
                  <a:pt x="31" y="56"/>
                  <a:pt x="31" y="56"/>
                </a:cubicBezTo>
                <a:cubicBezTo>
                  <a:pt x="27" y="59"/>
                  <a:pt x="24" y="62"/>
                  <a:pt x="21" y="66"/>
                </a:cubicBezTo>
                <a:cubicBezTo>
                  <a:pt x="16" y="64"/>
                  <a:pt x="16" y="64"/>
                  <a:pt x="16" y="64"/>
                </a:cubicBezTo>
                <a:cubicBezTo>
                  <a:pt x="12" y="63"/>
                  <a:pt x="7" y="65"/>
                  <a:pt x="5" y="69"/>
                </a:cubicBezTo>
                <a:cubicBezTo>
                  <a:pt x="2" y="77"/>
                  <a:pt x="2" y="77"/>
                  <a:pt x="2" y="77"/>
                </a:cubicBezTo>
                <a:cubicBezTo>
                  <a:pt x="0" y="81"/>
                  <a:pt x="2" y="86"/>
                  <a:pt x="6" y="88"/>
                </a:cubicBezTo>
                <a:cubicBezTo>
                  <a:pt x="11" y="90"/>
                  <a:pt x="11" y="90"/>
                  <a:pt x="11" y="90"/>
                </a:cubicBezTo>
                <a:cubicBezTo>
                  <a:pt x="10" y="95"/>
                  <a:pt x="10" y="100"/>
                  <a:pt x="11" y="105"/>
                </a:cubicBezTo>
                <a:cubicBezTo>
                  <a:pt x="6" y="107"/>
                  <a:pt x="6" y="107"/>
                  <a:pt x="6" y="107"/>
                </a:cubicBezTo>
                <a:cubicBezTo>
                  <a:pt x="4" y="108"/>
                  <a:pt x="2" y="109"/>
                  <a:pt x="2" y="111"/>
                </a:cubicBezTo>
                <a:cubicBezTo>
                  <a:pt x="1" y="113"/>
                  <a:pt x="1" y="116"/>
                  <a:pt x="2" y="118"/>
                </a:cubicBezTo>
                <a:cubicBezTo>
                  <a:pt x="5" y="126"/>
                  <a:pt x="5" y="126"/>
                  <a:pt x="5" y="126"/>
                </a:cubicBezTo>
                <a:cubicBezTo>
                  <a:pt x="6" y="128"/>
                  <a:pt x="7" y="129"/>
                  <a:pt x="9" y="130"/>
                </a:cubicBezTo>
                <a:cubicBezTo>
                  <a:pt x="12" y="131"/>
                  <a:pt x="14" y="131"/>
                  <a:pt x="16" y="130"/>
                </a:cubicBezTo>
                <a:cubicBezTo>
                  <a:pt x="21" y="128"/>
                  <a:pt x="21" y="128"/>
                  <a:pt x="21" y="128"/>
                </a:cubicBezTo>
                <a:cubicBezTo>
                  <a:pt x="24" y="132"/>
                  <a:pt x="27" y="136"/>
                  <a:pt x="31" y="139"/>
                </a:cubicBezTo>
                <a:cubicBezTo>
                  <a:pt x="29" y="144"/>
                  <a:pt x="29" y="144"/>
                  <a:pt x="29" y="144"/>
                </a:cubicBezTo>
                <a:cubicBezTo>
                  <a:pt x="28" y="146"/>
                  <a:pt x="28" y="148"/>
                  <a:pt x="29" y="150"/>
                </a:cubicBezTo>
                <a:cubicBezTo>
                  <a:pt x="30" y="152"/>
                  <a:pt x="32" y="154"/>
                  <a:pt x="34" y="155"/>
                </a:cubicBezTo>
                <a:cubicBezTo>
                  <a:pt x="42" y="158"/>
                  <a:pt x="42" y="158"/>
                  <a:pt x="42" y="158"/>
                </a:cubicBezTo>
                <a:cubicBezTo>
                  <a:pt x="46" y="160"/>
                  <a:pt x="51" y="158"/>
                  <a:pt x="53" y="153"/>
                </a:cubicBezTo>
                <a:cubicBezTo>
                  <a:pt x="55" y="148"/>
                  <a:pt x="55" y="148"/>
                  <a:pt x="55" y="148"/>
                </a:cubicBezTo>
                <a:cubicBezTo>
                  <a:pt x="60" y="149"/>
                  <a:pt x="65" y="149"/>
                  <a:pt x="70" y="148"/>
                </a:cubicBezTo>
                <a:cubicBezTo>
                  <a:pt x="72" y="153"/>
                  <a:pt x="72" y="153"/>
                  <a:pt x="72" y="153"/>
                </a:cubicBezTo>
                <a:cubicBezTo>
                  <a:pt x="73" y="155"/>
                  <a:pt x="74" y="157"/>
                  <a:pt x="76" y="158"/>
                </a:cubicBezTo>
                <a:cubicBezTo>
                  <a:pt x="78" y="159"/>
                  <a:pt x="81" y="159"/>
                  <a:pt x="83" y="158"/>
                </a:cubicBezTo>
                <a:close/>
                <a:moveTo>
                  <a:pt x="36" y="97"/>
                </a:moveTo>
                <a:cubicBezTo>
                  <a:pt x="36" y="112"/>
                  <a:pt x="48" y="124"/>
                  <a:pt x="62" y="124"/>
                </a:cubicBezTo>
                <a:cubicBezTo>
                  <a:pt x="62" y="124"/>
                  <a:pt x="62" y="124"/>
                  <a:pt x="62" y="124"/>
                </a:cubicBezTo>
                <a:cubicBezTo>
                  <a:pt x="69" y="123"/>
                  <a:pt x="76" y="121"/>
                  <a:pt x="81" y="116"/>
                </a:cubicBezTo>
                <a:cubicBezTo>
                  <a:pt x="86" y="111"/>
                  <a:pt x="89" y="104"/>
                  <a:pt x="89" y="97"/>
                </a:cubicBezTo>
                <a:cubicBezTo>
                  <a:pt x="89" y="95"/>
                  <a:pt x="87" y="94"/>
                  <a:pt x="85" y="94"/>
                </a:cubicBezTo>
                <a:cubicBezTo>
                  <a:pt x="85" y="94"/>
                  <a:pt x="85" y="94"/>
                  <a:pt x="85" y="94"/>
                </a:cubicBezTo>
                <a:cubicBezTo>
                  <a:pt x="84" y="94"/>
                  <a:pt x="82" y="95"/>
                  <a:pt x="82" y="97"/>
                </a:cubicBezTo>
                <a:cubicBezTo>
                  <a:pt x="82" y="102"/>
                  <a:pt x="80" y="107"/>
                  <a:pt x="76" y="111"/>
                </a:cubicBezTo>
                <a:cubicBezTo>
                  <a:pt x="73" y="115"/>
                  <a:pt x="68" y="117"/>
                  <a:pt x="62" y="117"/>
                </a:cubicBezTo>
                <a:cubicBezTo>
                  <a:pt x="62" y="117"/>
                  <a:pt x="62" y="117"/>
                  <a:pt x="62" y="117"/>
                </a:cubicBezTo>
                <a:cubicBezTo>
                  <a:pt x="51" y="117"/>
                  <a:pt x="43" y="108"/>
                  <a:pt x="42" y="97"/>
                </a:cubicBezTo>
                <a:cubicBezTo>
                  <a:pt x="42" y="86"/>
                  <a:pt x="51" y="78"/>
                  <a:pt x="62" y="77"/>
                </a:cubicBezTo>
                <a:cubicBezTo>
                  <a:pt x="64" y="77"/>
                  <a:pt x="65" y="76"/>
                  <a:pt x="65" y="74"/>
                </a:cubicBezTo>
                <a:cubicBezTo>
                  <a:pt x="65" y="72"/>
                  <a:pt x="64" y="71"/>
                  <a:pt x="62" y="71"/>
                </a:cubicBezTo>
                <a:cubicBezTo>
                  <a:pt x="62" y="71"/>
                  <a:pt x="62" y="71"/>
                  <a:pt x="62" y="71"/>
                </a:cubicBezTo>
                <a:cubicBezTo>
                  <a:pt x="48" y="71"/>
                  <a:pt x="36" y="83"/>
                  <a:pt x="36" y="97"/>
                </a:cubicBezTo>
                <a:close/>
                <a:moveTo>
                  <a:pt x="117" y="0"/>
                </a:moveTo>
                <a:cubicBezTo>
                  <a:pt x="111" y="0"/>
                  <a:pt x="111" y="0"/>
                  <a:pt x="111" y="0"/>
                </a:cubicBezTo>
                <a:cubicBezTo>
                  <a:pt x="107" y="0"/>
                  <a:pt x="104" y="3"/>
                  <a:pt x="104" y="7"/>
                </a:cubicBezTo>
                <a:cubicBezTo>
                  <a:pt x="104" y="10"/>
                  <a:pt x="104" y="10"/>
                  <a:pt x="104" y="10"/>
                </a:cubicBezTo>
                <a:cubicBezTo>
                  <a:pt x="100" y="11"/>
                  <a:pt x="97" y="12"/>
                  <a:pt x="95" y="14"/>
                </a:cubicBezTo>
                <a:cubicBezTo>
                  <a:pt x="92" y="12"/>
                  <a:pt x="92" y="12"/>
                  <a:pt x="92" y="12"/>
                </a:cubicBezTo>
                <a:cubicBezTo>
                  <a:pt x="91" y="10"/>
                  <a:pt x="89" y="10"/>
                  <a:pt x="87" y="10"/>
                </a:cubicBezTo>
                <a:cubicBezTo>
                  <a:pt x="86" y="10"/>
                  <a:pt x="84" y="10"/>
                  <a:pt x="82" y="12"/>
                </a:cubicBezTo>
                <a:cubicBezTo>
                  <a:pt x="78" y="16"/>
                  <a:pt x="78" y="16"/>
                  <a:pt x="78" y="16"/>
                </a:cubicBezTo>
                <a:cubicBezTo>
                  <a:pt x="77" y="17"/>
                  <a:pt x="76" y="19"/>
                  <a:pt x="76" y="21"/>
                </a:cubicBezTo>
                <a:cubicBezTo>
                  <a:pt x="76" y="23"/>
                  <a:pt x="77" y="25"/>
                  <a:pt x="78" y="26"/>
                </a:cubicBezTo>
                <a:cubicBezTo>
                  <a:pt x="80" y="28"/>
                  <a:pt x="80" y="28"/>
                  <a:pt x="80" y="28"/>
                </a:cubicBezTo>
                <a:cubicBezTo>
                  <a:pt x="79" y="31"/>
                  <a:pt x="77" y="34"/>
                  <a:pt x="77" y="37"/>
                </a:cubicBezTo>
                <a:cubicBezTo>
                  <a:pt x="73" y="37"/>
                  <a:pt x="73" y="37"/>
                  <a:pt x="73" y="37"/>
                </a:cubicBezTo>
                <a:cubicBezTo>
                  <a:pt x="69" y="37"/>
                  <a:pt x="66" y="40"/>
                  <a:pt x="66" y="44"/>
                </a:cubicBezTo>
                <a:cubicBezTo>
                  <a:pt x="66" y="50"/>
                  <a:pt x="66" y="50"/>
                  <a:pt x="66" y="50"/>
                </a:cubicBezTo>
                <a:cubicBezTo>
                  <a:pt x="66" y="54"/>
                  <a:pt x="69" y="57"/>
                  <a:pt x="73" y="57"/>
                </a:cubicBezTo>
                <a:cubicBezTo>
                  <a:pt x="77" y="57"/>
                  <a:pt x="77" y="57"/>
                  <a:pt x="77" y="57"/>
                </a:cubicBezTo>
                <a:cubicBezTo>
                  <a:pt x="77" y="61"/>
                  <a:pt x="79" y="64"/>
                  <a:pt x="80" y="66"/>
                </a:cubicBezTo>
                <a:cubicBezTo>
                  <a:pt x="78" y="69"/>
                  <a:pt x="78" y="69"/>
                  <a:pt x="78" y="69"/>
                </a:cubicBezTo>
                <a:cubicBezTo>
                  <a:pt x="77" y="70"/>
                  <a:pt x="76" y="72"/>
                  <a:pt x="76" y="74"/>
                </a:cubicBezTo>
                <a:cubicBezTo>
                  <a:pt x="76" y="75"/>
                  <a:pt x="77" y="77"/>
                  <a:pt x="78" y="79"/>
                </a:cubicBezTo>
                <a:cubicBezTo>
                  <a:pt x="82" y="83"/>
                  <a:pt x="82" y="83"/>
                  <a:pt x="82" y="83"/>
                </a:cubicBezTo>
                <a:cubicBezTo>
                  <a:pt x="84" y="84"/>
                  <a:pt x="86" y="85"/>
                  <a:pt x="87" y="85"/>
                </a:cubicBezTo>
                <a:cubicBezTo>
                  <a:pt x="89" y="85"/>
                  <a:pt x="91" y="84"/>
                  <a:pt x="92" y="83"/>
                </a:cubicBezTo>
                <a:cubicBezTo>
                  <a:pt x="95" y="81"/>
                  <a:pt x="95" y="81"/>
                  <a:pt x="95" y="81"/>
                </a:cubicBezTo>
                <a:cubicBezTo>
                  <a:pt x="97" y="82"/>
                  <a:pt x="100" y="84"/>
                  <a:pt x="104" y="84"/>
                </a:cubicBezTo>
                <a:cubicBezTo>
                  <a:pt x="104" y="88"/>
                  <a:pt x="104" y="88"/>
                  <a:pt x="104" y="88"/>
                </a:cubicBezTo>
                <a:cubicBezTo>
                  <a:pt x="104" y="92"/>
                  <a:pt x="107" y="95"/>
                  <a:pt x="111" y="95"/>
                </a:cubicBezTo>
                <a:cubicBezTo>
                  <a:pt x="117" y="95"/>
                  <a:pt x="117" y="95"/>
                  <a:pt x="117" y="95"/>
                </a:cubicBezTo>
                <a:cubicBezTo>
                  <a:pt x="121" y="95"/>
                  <a:pt x="124" y="92"/>
                  <a:pt x="124" y="88"/>
                </a:cubicBezTo>
                <a:cubicBezTo>
                  <a:pt x="124" y="84"/>
                  <a:pt x="124" y="84"/>
                  <a:pt x="124" y="84"/>
                </a:cubicBezTo>
                <a:cubicBezTo>
                  <a:pt x="127" y="84"/>
                  <a:pt x="130" y="82"/>
                  <a:pt x="133" y="81"/>
                </a:cubicBezTo>
                <a:cubicBezTo>
                  <a:pt x="135" y="83"/>
                  <a:pt x="135" y="83"/>
                  <a:pt x="135" y="83"/>
                </a:cubicBezTo>
                <a:cubicBezTo>
                  <a:pt x="136" y="84"/>
                  <a:pt x="138" y="85"/>
                  <a:pt x="140" y="85"/>
                </a:cubicBezTo>
                <a:cubicBezTo>
                  <a:pt x="142" y="85"/>
                  <a:pt x="144" y="84"/>
                  <a:pt x="145" y="83"/>
                </a:cubicBezTo>
                <a:cubicBezTo>
                  <a:pt x="149" y="79"/>
                  <a:pt x="149" y="79"/>
                  <a:pt x="149" y="79"/>
                </a:cubicBezTo>
                <a:cubicBezTo>
                  <a:pt x="152" y="76"/>
                  <a:pt x="152" y="71"/>
                  <a:pt x="149" y="69"/>
                </a:cubicBezTo>
                <a:cubicBezTo>
                  <a:pt x="147" y="66"/>
                  <a:pt x="147" y="66"/>
                  <a:pt x="147" y="66"/>
                </a:cubicBezTo>
                <a:cubicBezTo>
                  <a:pt x="149" y="64"/>
                  <a:pt x="150" y="61"/>
                  <a:pt x="151" y="57"/>
                </a:cubicBezTo>
                <a:cubicBezTo>
                  <a:pt x="154" y="57"/>
                  <a:pt x="154" y="57"/>
                  <a:pt x="154" y="57"/>
                </a:cubicBezTo>
                <a:cubicBezTo>
                  <a:pt x="158" y="57"/>
                  <a:pt x="161" y="54"/>
                  <a:pt x="161" y="50"/>
                </a:cubicBezTo>
                <a:cubicBezTo>
                  <a:pt x="161" y="44"/>
                  <a:pt x="161" y="44"/>
                  <a:pt x="161" y="44"/>
                </a:cubicBezTo>
                <a:cubicBezTo>
                  <a:pt x="161" y="40"/>
                  <a:pt x="158" y="37"/>
                  <a:pt x="154" y="37"/>
                </a:cubicBezTo>
                <a:cubicBezTo>
                  <a:pt x="151" y="37"/>
                  <a:pt x="151" y="37"/>
                  <a:pt x="151" y="37"/>
                </a:cubicBezTo>
                <a:cubicBezTo>
                  <a:pt x="150" y="34"/>
                  <a:pt x="149" y="31"/>
                  <a:pt x="147" y="28"/>
                </a:cubicBezTo>
                <a:cubicBezTo>
                  <a:pt x="149" y="26"/>
                  <a:pt x="149" y="26"/>
                  <a:pt x="149" y="26"/>
                </a:cubicBezTo>
                <a:cubicBezTo>
                  <a:pt x="152" y="23"/>
                  <a:pt x="152" y="19"/>
                  <a:pt x="149" y="16"/>
                </a:cubicBezTo>
                <a:cubicBezTo>
                  <a:pt x="145" y="12"/>
                  <a:pt x="145" y="12"/>
                  <a:pt x="145" y="12"/>
                </a:cubicBezTo>
                <a:cubicBezTo>
                  <a:pt x="144" y="10"/>
                  <a:pt x="142" y="10"/>
                  <a:pt x="140" y="10"/>
                </a:cubicBezTo>
                <a:cubicBezTo>
                  <a:pt x="138" y="10"/>
                  <a:pt x="136" y="10"/>
                  <a:pt x="135" y="12"/>
                </a:cubicBezTo>
                <a:cubicBezTo>
                  <a:pt x="133" y="14"/>
                  <a:pt x="133" y="14"/>
                  <a:pt x="133" y="14"/>
                </a:cubicBezTo>
                <a:cubicBezTo>
                  <a:pt x="130" y="12"/>
                  <a:pt x="127" y="11"/>
                  <a:pt x="124" y="10"/>
                </a:cubicBezTo>
                <a:cubicBezTo>
                  <a:pt x="124" y="7"/>
                  <a:pt x="124" y="7"/>
                  <a:pt x="124" y="7"/>
                </a:cubicBezTo>
                <a:cubicBezTo>
                  <a:pt x="124" y="3"/>
                  <a:pt x="121" y="0"/>
                  <a:pt x="117" y="0"/>
                </a:cubicBezTo>
                <a:close/>
                <a:moveTo>
                  <a:pt x="131" y="21"/>
                </a:moveTo>
                <a:cubicBezTo>
                  <a:pt x="132" y="21"/>
                  <a:pt x="133" y="21"/>
                  <a:pt x="133" y="21"/>
                </a:cubicBezTo>
                <a:cubicBezTo>
                  <a:pt x="134" y="21"/>
                  <a:pt x="135" y="21"/>
                  <a:pt x="136" y="20"/>
                </a:cubicBezTo>
                <a:cubicBezTo>
                  <a:pt x="140" y="16"/>
                  <a:pt x="140" y="16"/>
                  <a:pt x="140" y="16"/>
                </a:cubicBezTo>
                <a:cubicBezTo>
                  <a:pt x="140" y="16"/>
                  <a:pt x="140" y="16"/>
                  <a:pt x="140" y="16"/>
                </a:cubicBezTo>
                <a:cubicBezTo>
                  <a:pt x="140" y="16"/>
                  <a:pt x="140" y="16"/>
                  <a:pt x="140" y="16"/>
                </a:cubicBezTo>
                <a:cubicBezTo>
                  <a:pt x="145" y="21"/>
                  <a:pt x="145" y="21"/>
                  <a:pt x="145" y="21"/>
                </a:cubicBezTo>
                <a:cubicBezTo>
                  <a:pt x="145" y="21"/>
                  <a:pt x="145" y="21"/>
                  <a:pt x="145" y="21"/>
                </a:cubicBezTo>
                <a:cubicBezTo>
                  <a:pt x="141" y="25"/>
                  <a:pt x="141" y="25"/>
                  <a:pt x="141" y="25"/>
                </a:cubicBezTo>
                <a:cubicBezTo>
                  <a:pt x="140" y="27"/>
                  <a:pt x="139" y="28"/>
                  <a:pt x="140" y="30"/>
                </a:cubicBezTo>
                <a:cubicBezTo>
                  <a:pt x="143" y="33"/>
                  <a:pt x="144" y="37"/>
                  <a:pt x="145" y="41"/>
                </a:cubicBezTo>
                <a:cubicBezTo>
                  <a:pt x="145" y="43"/>
                  <a:pt x="147" y="44"/>
                  <a:pt x="148" y="44"/>
                </a:cubicBezTo>
                <a:cubicBezTo>
                  <a:pt x="154" y="44"/>
                  <a:pt x="154" y="44"/>
                  <a:pt x="154" y="44"/>
                </a:cubicBezTo>
                <a:cubicBezTo>
                  <a:pt x="154" y="44"/>
                  <a:pt x="155" y="44"/>
                  <a:pt x="155" y="44"/>
                </a:cubicBezTo>
                <a:cubicBezTo>
                  <a:pt x="155" y="50"/>
                  <a:pt x="155" y="50"/>
                  <a:pt x="155" y="50"/>
                </a:cubicBezTo>
                <a:cubicBezTo>
                  <a:pt x="155" y="51"/>
                  <a:pt x="154" y="51"/>
                  <a:pt x="154" y="51"/>
                </a:cubicBezTo>
                <a:cubicBezTo>
                  <a:pt x="148" y="51"/>
                  <a:pt x="148" y="51"/>
                  <a:pt x="148" y="51"/>
                </a:cubicBezTo>
                <a:cubicBezTo>
                  <a:pt x="147" y="51"/>
                  <a:pt x="145" y="52"/>
                  <a:pt x="145" y="54"/>
                </a:cubicBezTo>
                <a:cubicBezTo>
                  <a:pt x="144" y="58"/>
                  <a:pt x="143" y="62"/>
                  <a:pt x="140" y="65"/>
                </a:cubicBezTo>
                <a:cubicBezTo>
                  <a:pt x="139" y="66"/>
                  <a:pt x="140" y="68"/>
                  <a:pt x="141" y="69"/>
                </a:cubicBezTo>
                <a:cubicBezTo>
                  <a:pt x="145" y="73"/>
                  <a:pt x="145" y="73"/>
                  <a:pt x="145" y="73"/>
                </a:cubicBezTo>
                <a:cubicBezTo>
                  <a:pt x="145" y="73"/>
                  <a:pt x="145" y="74"/>
                  <a:pt x="145" y="74"/>
                </a:cubicBezTo>
                <a:cubicBezTo>
                  <a:pt x="140" y="78"/>
                  <a:pt x="140" y="78"/>
                  <a:pt x="140" y="78"/>
                </a:cubicBezTo>
                <a:cubicBezTo>
                  <a:pt x="140" y="79"/>
                  <a:pt x="140" y="79"/>
                  <a:pt x="140" y="79"/>
                </a:cubicBezTo>
                <a:cubicBezTo>
                  <a:pt x="140" y="79"/>
                  <a:pt x="140" y="79"/>
                  <a:pt x="140" y="78"/>
                </a:cubicBezTo>
                <a:cubicBezTo>
                  <a:pt x="136" y="74"/>
                  <a:pt x="136" y="74"/>
                  <a:pt x="136" y="74"/>
                </a:cubicBezTo>
                <a:cubicBezTo>
                  <a:pt x="134" y="73"/>
                  <a:pt x="133" y="73"/>
                  <a:pt x="131" y="74"/>
                </a:cubicBezTo>
                <a:cubicBezTo>
                  <a:pt x="128" y="76"/>
                  <a:pt x="124" y="78"/>
                  <a:pt x="120" y="79"/>
                </a:cubicBezTo>
                <a:cubicBezTo>
                  <a:pt x="118" y="79"/>
                  <a:pt x="117" y="80"/>
                  <a:pt x="117" y="82"/>
                </a:cubicBezTo>
                <a:cubicBezTo>
                  <a:pt x="117" y="88"/>
                  <a:pt x="117" y="88"/>
                  <a:pt x="117" y="88"/>
                </a:cubicBezTo>
                <a:cubicBezTo>
                  <a:pt x="117" y="88"/>
                  <a:pt x="117" y="88"/>
                  <a:pt x="117" y="88"/>
                </a:cubicBezTo>
                <a:cubicBezTo>
                  <a:pt x="110" y="88"/>
                  <a:pt x="110" y="88"/>
                  <a:pt x="110" y="88"/>
                </a:cubicBezTo>
                <a:cubicBezTo>
                  <a:pt x="110" y="88"/>
                  <a:pt x="110" y="88"/>
                  <a:pt x="110" y="88"/>
                </a:cubicBezTo>
                <a:cubicBezTo>
                  <a:pt x="110" y="82"/>
                  <a:pt x="110" y="82"/>
                  <a:pt x="110" y="82"/>
                </a:cubicBezTo>
                <a:cubicBezTo>
                  <a:pt x="110" y="80"/>
                  <a:pt x="109" y="79"/>
                  <a:pt x="107" y="79"/>
                </a:cubicBezTo>
                <a:cubicBezTo>
                  <a:pt x="103" y="78"/>
                  <a:pt x="99" y="76"/>
                  <a:pt x="96" y="74"/>
                </a:cubicBezTo>
                <a:cubicBezTo>
                  <a:pt x="95" y="73"/>
                  <a:pt x="93" y="73"/>
                  <a:pt x="92" y="74"/>
                </a:cubicBezTo>
                <a:cubicBezTo>
                  <a:pt x="88" y="78"/>
                  <a:pt x="88" y="78"/>
                  <a:pt x="88" y="78"/>
                </a:cubicBezTo>
                <a:cubicBezTo>
                  <a:pt x="88" y="78"/>
                  <a:pt x="87" y="79"/>
                  <a:pt x="87" y="79"/>
                </a:cubicBezTo>
                <a:cubicBezTo>
                  <a:pt x="87" y="79"/>
                  <a:pt x="87" y="78"/>
                  <a:pt x="87" y="78"/>
                </a:cubicBezTo>
                <a:cubicBezTo>
                  <a:pt x="83" y="74"/>
                  <a:pt x="83" y="74"/>
                  <a:pt x="83" y="74"/>
                </a:cubicBezTo>
                <a:cubicBezTo>
                  <a:pt x="82" y="74"/>
                  <a:pt x="82" y="74"/>
                  <a:pt x="82" y="74"/>
                </a:cubicBezTo>
                <a:cubicBezTo>
                  <a:pt x="82" y="73"/>
                  <a:pt x="82" y="73"/>
                  <a:pt x="83" y="73"/>
                </a:cubicBezTo>
                <a:cubicBezTo>
                  <a:pt x="87" y="69"/>
                  <a:pt x="87" y="69"/>
                  <a:pt x="87" y="69"/>
                </a:cubicBezTo>
                <a:cubicBezTo>
                  <a:pt x="88" y="68"/>
                  <a:pt x="88" y="66"/>
                  <a:pt x="87" y="65"/>
                </a:cubicBezTo>
                <a:cubicBezTo>
                  <a:pt x="85" y="62"/>
                  <a:pt x="83" y="58"/>
                  <a:pt x="82" y="54"/>
                </a:cubicBezTo>
                <a:cubicBezTo>
                  <a:pt x="82" y="52"/>
                  <a:pt x="81" y="51"/>
                  <a:pt x="79" y="51"/>
                </a:cubicBezTo>
                <a:cubicBezTo>
                  <a:pt x="73" y="51"/>
                  <a:pt x="73" y="51"/>
                  <a:pt x="73" y="51"/>
                </a:cubicBezTo>
                <a:cubicBezTo>
                  <a:pt x="73" y="51"/>
                  <a:pt x="73" y="51"/>
                  <a:pt x="73" y="50"/>
                </a:cubicBezTo>
                <a:cubicBezTo>
                  <a:pt x="73" y="44"/>
                  <a:pt x="73" y="44"/>
                  <a:pt x="73" y="44"/>
                </a:cubicBezTo>
                <a:cubicBezTo>
                  <a:pt x="73" y="44"/>
                  <a:pt x="73" y="44"/>
                  <a:pt x="73" y="44"/>
                </a:cubicBezTo>
                <a:cubicBezTo>
                  <a:pt x="79" y="44"/>
                  <a:pt x="79" y="44"/>
                  <a:pt x="79" y="44"/>
                </a:cubicBezTo>
                <a:cubicBezTo>
                  <a:pt x="81" y="44"/>
                  <a:pt x="82" y="43"/>
                  <a:pt x="82" y="41"/>
                </a:cubicBezTo>
                <a:cubicBezTo>
                  <a:pt x="83" y="37"/>
                  <a:pt x="85" y="33"/>
                  <a:pt x="87" y="29"/>
                </a:cubicBezTo>
                <a:cubicBezTo>
                  <a:pt x="88" y="28"/>
                  <a:pt x="88" y="26"/>
                  <a:pt x="87" y="25"/>
                </a:cubicBezTo>
                <a:cubicBezTo>
                  <a:pt x="83" y="21"/>
                  <a:pt x="83" y="21"/>
                  <a:pt x="83" y="21"/>
                </a:cubicBezTo>
                <a:cubicBezTo>
                  <a:pt x="82" y="21"/>
                  <a:pt x="82" y="21"/>
                  <a:pt x="82" y="21"/>
                </a:cubicBezTo>
                <a:cubicBezTo>
                  <a:pt x="82" y="21"/>
                  <a:pt x="82" y="21"/>
                  <a:pt x="83" y="21"/>
                </a:cubicBezTo>
                <a:cubicBezTo>
                  <a:pt x="87" y="16"/>
                  <a:pt x="87" y="16"/>
                  <a:pt x="87" y="16"/>
                </a:cubicBezTo>
                <a:cubicBezTo>
                  <a:pt x="87" y="16"/>
                  <a:pt x="87" y="16"/>
                  <a:pt x="87" y="16"/>
                </a:cubicBezTo>
                <a:cubicBezTo>
                  <a:pt x="87" y="16"/>
                  <a:pt x="88" y="16"/>
                  <a:pt x="88" y="16"/>
                </a:cubicBezTo>
                <a:cubicBezTo>
                  <a:pt x="92" y="20"/>
                  <a:pt x="92" y="20"/>
                  <a:pt x="92" y="20"/>
                </a:cubicBezTo>
                <a:cubicBezTo>
                  <a:pt x="93" y="21"/>
                  <a:pt x="95" y="22"/>
                  <a:pt x="96" y="21"/>
                </a:cubicBezTo>
                <a:cubicBezTo>
                  <a:pt x="99" y="18"/>
                  <a:pt x="103" y="17"/>
                  <a:pt x="107" y="16"/>
                </a:cubicBezTo>
                <a:cubicBezTo>
                  <a:pt x="109" y="16"/>
                  <a:pt x="110" y="14"/>
                  <a:pt x="110" y="13"/>
                </a:cubicBezTo>
                <a:cubicBezTo>
                  <a:pt x="110" y="7"/>
                  <a:pt x="110" y="7"/>
                  <a:pt x="110" y="7"/>
                </a:cubicBezTo>
                <a:cubicBezTo>
                  <a:pt x="110" y="7"/>
                  <a:pt x="110" y="6"/>
                  <a:pt x="110" y="6"/>
                </a:cubicBezTo>
                <a:cubicBezTo>
                  <a:pt x="117" y="6"/>
                  <a:pt x="117" y="6"/>
                  <a:pt x="117" y="6"/>
                </a:cubicBezTo>
                <a:cubicBezTo>
                  <a:pt x="117" y="6"/>
                  <a:pt x="117" y="7"/>
                  <a:pt x="117" y="7"/>
                </a:cubicBezTo>
                <a:cubicBezTo>
                  <a:pt x="117" y="13"/>
                  <a:pt x="117" y="13"/>
                  <a:pt x="117" y="13"/>
                </a:cubicBezTo>
                <a:cubicBezTo>
                  <a:pt x="117" y="14"/>
                  <a:pt x="118" y="16"/>
                  <a:pt x="120" y="16"/>
                </a:cubicBezTo>
                <a:cubicBezTo>
                  <a:pt x="124" y="17"/>
                  <a:pt x="128" y="18"/>
                  <a:pt x="131" y="21"/>
                </a:cubicBezTo>
                <a:close/>
                <a:moveTo>
                  <a:pt x="94" y="47"/>
                </a:moveTo>
                <a:cubicBezTo>
                  <a:pt x="94" y="58"/>
                  <a:pt x="103" y="66"/>
                  <a:pt x="114" y="66"/>
                </a:cubicBezTo>
                <a:cubicBezTo>
                  <a:pt x="124" y="66"/>
                  <a:pt x="133" y="58"/>
                  <a:pt x="133" y="47"/>
                </a:cubicBezTo>
                <a:cubicBezTo>
                  <a:pt x="133" y="37"/>
                  <a:pt x="124" y="28"/>
                  <a:pt x="114" y="28"/>
                </a:cubicBezTo>
                <a:cubicBezTo>
                  <a:pt x="103" y="28"/>
                  <a:pt x="94" y="37"/>
                  <a:pt x="94" y="47"/>
                </a:cubicBezTo>
                <a:close/>
                <a:moveTo>
                  <a:pt x="126" y="47"/>
                </a:moveTo>
                <a:cubicBezTo>
                  <a:pt x="126" y="54"/>
                  <a:pt x="121" y="60"/>
                  <a:pt x="114" y="60"/>
                </a:cubicBezTo>
                <a:cubicBezTo>
                  <a:pt x="107" y="60"/>
                  <a:pt x="101" y="54"/>
                  <a:pt x="101" y="47"/>
                </a:cubicBezTo>
                <a:cubicBezTo>
                  <a:pt x="101" y="40"/>
                  <a:pt x="107" y="35"/>
                  <a:pt x="114" y="35"/>
                </a:cubicBezTo>
                <a:cubicBezTo>
                  <a:pt x="121" y="35"/>
                  <a:pt x="126" y="40"/>
                  <a:pt x="126" y="47"/>
                </a:cubicBezTo>
                <a:close/>
              </a:path>
            </a:pathLst>
          </a:custGeom>
          <a:solidFill>
            <a:srgbClr val="2C2F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0" name="Freeform 49">
            <a:extLst>
              <a:ext uri="{FF2B5EF4-FFF2-40B4-BE49-F238E27FC236}">
                <a16:creationId xmlns:a16="http://schemas.microsoft.com/office/drawing/2014/main" xmlns="" id="{CC5DAF89-2BB5-41E0-B1AC-DCA3BF38E6D1}"/>
              </a:ext>
            </a:extLst>
          </p:cNvPr>
          <p:cNvSpPr>
            <a:spLocks noEditPoints="1"/>
          </p:cNvSpPr>
          <p:nvPr/>
        </p:nvSpPr>
        <p:spPr bwMode="auto">
          <a:xfrm>
            <a:off x="5846763" y="5641182"/>
            <a:ext cx="481013" cy="552450"/>
          </a:xfrm>
          <a:custGeom>
            <a:avLst/>
            <a:gdLst>
              <a:gd name="T0" fmla="*/ 69 w 140"/>
              <a:gd name="T1" fmla="*/ 16 h 160"/>
              <a:gd name="T2" fmla="*/ 69 w 140"/>
              <a:gd name="T3" fmla="*/ 25 h 160"/>
              <a:gd name="T4" fmla="*/ 65 w 140"/>
              <a:gd name="T5" fmla="*/ 1 h 160"/>
              <a:gd name="T6" fmla="*/ 137 w 140"/>
              <a:gd name="T7" fmla="*/ 77 h 160"/>
              <a:gd name="T8" fmla="*/ 76 w 140"/>
              <a:gd name="T9" fmla="*/ 135 h 160"/>
              <a:gd name="T10" fmla="*/ 61 w 140"/>
              <a:gd name="T11" fmla="*/ 149 h 160"/>
              <a:gd name="T12" fmla="*/ 76 w 140"/>
              <a:gd name="T13" fmla="*/ 155 h 160"/>
              <a:gd name="T14" fmla="*/ 62 w 140"/>
              <a:gd name="T15" fmla="*/ 61 h 160"/>
              <a:gd name="T16" fmla="*/ 78 w 140"/>
              <a:gd name="T17" fmla="*/ 99 h 160"/>
              <a:gd name="T18" fmla="*/ 62 w 140"/>
              <a:gd name="T19" fmla="*/ 61 h 160"/>
              <a:gd name="T20" fmla="*/ 70 w 140"/>
              <a:gd name="T21" fmla="*/ 94 h 160"/>
              <a:gd name="T22" fmla="*/ 70 w 140"/>
              <a:gd name="T23" fmla="*/ 66 h 160"/>
              <a:gd name="T24" fmla="*/ 65 w 140"/>
              <a:gd name="T25" fmla="*/ 40 h 160"/>
              <a:gd name="T26" fmla="*/ 48 w 140"/>
              <a:gd name="T27" fmla="*/ 36 h 160"/>
              <a:gd name="T28" fmla="*/ 38 w 140"/>
              <a:gd name="T29" fmla="*/ 56 h 160"/>
              <a:gd name="T30" fmla="*/ 23 w 140"/>
              <a:gd name="T31" fmla="*/ 64 h 160"/>
              <a:gd name="T32" fmla="*/ 30 w 140"/>
              <a:gd name="T33" fmla="*/ 85 h 160"/>
              <a:gd name="T34" fmla="*/ 26 w 140"/>
              <a:gd name="T35" fmla="*/ 102 h 160"/>
              <a:gd name="T36" fmla="*/ 46 w 140"/>
              <a:gd name="T37" fmla="*/ 112 h 160"/>
              <a:gd name="T38" fmla="*/ 57 w 140"/>
              <a:gd name="T39" fmla="*/ 127 h 160"/>
              <a:gd name="T40" fmla="*/ 77 w 140"/>
              <a:gd name="T41" fmla="*/ 123 h 160"/>
              <a:gd name="T42" fmla="*/ 96 w 140"/>
              <a:gd name="T43" fmla="*/ 120 h 160"/>
              <a:gd name="T44" fmla="*/ 105 w 140"/>
              <a:gd name="T45" fmla="*/ 106 h 160"/>
              <a:gd name="T46" fmla="*/ 117 w 140"/>
              <a:gd name="T47" fmla="*/ 96 h 160"/>
              <a:gd name="T48" fmla="*/ 110 w 140"/>
              <a:gd name="T49" fmla="*/ 75 h 160"/>
              <a:gd name="T50" fmla="*/ 114 w 140"/>
              <a:gd name="T51" fmla="*/ 58 h 160"/>
              <a:gd name="T52" fmla="*/ 95 w 140"/>
              <a:gd name="T53" fmla="*/ 48 h 160"/>
              <a:gd name="T54" fmla="*/ 86 w 140"/>
              <a:gd name="T55" fmla="*/ 33 h 160"/>
              <a:gd name="T56" fmla="*/ 83 w 140"/>
              <a:gd name="T57" fmla="*/ 40 h 160"/>
              <a:gd name="T58" fmla="*/ 90 w 140"/>
              <a:gd name="T59" fmla="*/ 42 h 160"/>
              <a:gd name="T60" fmla="*/ 98 w 140"/>
              <a:gd name="T61" fmla="*/ 61 h 160"/>
              <a:gd name="T62" fmla="*/ 108 w 140"/>
              <a:gd name="T63" fmla="*/ 61 h 160"/>
              <a:gd name="T64" fmla="*/ 103 w 140"/>
              <a:gd name="T65" fmla="*/ 73 h 160"/>
              <a:gd name="T66" fmla="*/ 111 w 140"/>
              <a:gd name="T67" fmla="*/ 93 h 160"/>
              <a:gd name="T68" fmla="*/ 108 w 140"/>
              <a:gd name="T69" fmla="*/ 100 h 160"/>
              <a:gd name="T70" fmla="*/ 88 w 140"/>
              <a:gd name="T71" fmla="*/ 112 h 160"/>
              <a:gd name="T72" fmla="*/ 83 w 140"/>
              <a:gd name="T73" fmla="*/ 121 h 160"/>
              <a:gd name="T74" fmla="*/ 77 w 140"/>
              <a:gd name="T75" fmla="*/ 113 h 160"/>
              <a:gd name="T76" fmla="*/ 58 w 140"/>
              <a:gd name="T77" fmla="*/ 120 h 160"/>
              <a:gd name="T78" fmla="*/ 50 w 140"/>
              <a:gd name="T79" fmla="*/ 117 h 160"/>
              <a:gd name="T80" fmla="*/ 38 w 140"/>
              <a:gd name="T81" fmla="*/ 97 h 160"/>
              <a:gd name="T82" fmla="*/ 29 w 140"/>
              <a:gd name="T83" fmla="*/ 93 h 160"/>
              <a:gd name="T84" fmla="*/ 37 w 140"/>
              <a:gd name="T85" fmla="*/ 86 h 160"/>
              <a:gd name="T86" fmla="*/ 29 w 140"/>
              <a:gd name="T87" fmla="*/ 67 h 160"/>
              <a:gd name="T88" fmla="*/ 33 w 140"/>
              <a:gd name="T89" fmla="*/ 60 h 160"/>
              <a:gd name="T90" fmla="*/ 53 w 140"/>
              <a:gd name="T91" fmla="*/ 48 h 160"/>
              <a:gd name="T92" fmla="*/ 57 w 140"/>
              <a:gd name="T93" fmla="*/ 39 h 160"/>
              <a:gd name="T94" fmla="*/ 64 w 140"/>
              <a:gd name="T95" fmla="*/ 47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40" h="160">
                <a:moveTo>
                  <a:pt x="0" y="80"/>
                </a:moveTo>
                <a:cubicBezTo>
                  <a:pt x="0" y="82"/>
                  <a:pt x="1" y="83"/>
                  <a:pt x="3" y="83"/>
                </a:cubicBezTo>
                <a:cubicBezTo>
                  <a:pt x="5" y="83"/>
                  <a:pt x="6" y="82"/>
                  <a:pt x="6" y="80"/>
                </a:cubicBezTo>
                <a:cubicBezTo>
                  <a:pt x="6" y="45"/>
                  <a:pt x="34" y="17"/>
                  <a:pt x="69" y="16"/>
                </a:cubicBezTo>
                <a:cubicBezTo>
                  <a:pt x="65" y="21"/>
                  <a:pt x="65" y="21"/>
                  <a:pt x="65" y="21"/>
                </a:cubicBezTo>
                <a:cubicBezTo>
                  <a:pt x="63" y="22"/>
                  <a:pt x="63" y="24"/>
                  <a:pt x="65" y="25"/>
                </a:cubicBezTo>
                <a:cubicBezTo>
                  <a:pt x="65" y="26"/>
                  <a:pt x="66" y="26"/>
                  <a:pt x="67" y="26"/>
                </a:cubicBezTo>
                <a:cubicBezTo>
                  <a:pt x="68" y="26"/>
                  <a:pt x="69" y="26"/>
                  <a:pt x="69" y="25"/>
                </a:cubicBezTo>
                <a:cubicBezTo>
                  <a:pt x="79" y="15"/>
                  <a:pt x="79" y="15"/>
                  <a:pt x="79" y="15"/>
                </a:cubicBezTo>
                <a:cubicBezTo>
                  <a:pt x="80" y="14"/>
                  <a:pt x="80" y="12"/>
                  <a:pt x="79" y="11"/>
                </a:cubicBezTo>
                <a:cubicBezTo>
                  <a:pt x="69" y="1"/>
                  <a:pt x="69" y="1"/>
                  <a:pt x="69" y="1"/>
                </a:cubicBezTo>
                <a:cubicBezTo>
                  <a:pt x="68" y="0"/>
                  <a:pt x="66" y="0"/>
                  <a:pt x="65" y="1"/>
                </a:cubicBezTo>
                <a:cubicBezTo>
                  <a:pt x="63" y="2"/>
                  <a:pt x="63" y="4"/>
                  <a:pt x="65" y="6"/>
                </a:cubicBezTo>
                <a:cubicBezTo>
                  <a:pt x="69" y="10"/>
                  <a:pt x="69" y="10"/>
                  <a:pt x="69" y="10"/>
                </a:cubicBezTo>
                <a:cubicBezTo>
                  <a:pt x="31" y="10"/>
                  <a:pt x="0" y="42"/>
                  <a:pt x="0" y="80"/>
                </a:cubicBezTo>
                <a:close/>
                <a:moveTo>
                  <a:pt x="137" y="77"/>
                </a:moveTo>
                <a:cubicBezTo>
                  <a:pt x="135" y="77"/>
                  <a:pt x="134" y="78"/>
                  <a:pt x="134" y="80"/>
                </a:cubicBezTo>
                <a:cubicBezTo>
                  <a:pt x="134" y="115"/>
                  <a:pt x="106" y="143"/>
                  <a:pt x="71" y="144"/>
                </a:cubicBezTo>
                <a:cubicBezTo>
                  <a:pt x="76" y="139"/>
                  <a:pt x="76" y="139"/>
                  <a:pt x="76" y="139"/>
                </a:cubicBezTo>
                <a:cubicBezTo>
                  <a:pt x="77" y="138"/>
                  <a:pt x="77" y="136"/>
                  <a:pt x="76" y="135"/>
                </a:cubicBezTo>
                <a:cubicBezTo>
                  <a:pt x="74" y="133"/>
                  <a:pt x="72" y="133"/>
                  <a:pt x="71" y="135"/>
                </a:cubicBezTo>
                <a:cubicBezTo>
                  <a:pt x="61" y="145"/>
                  <a:pt x="61" y="145"/>
                  <a:pt x="61" y="145"/>
                </a:cubicBezTo>
                <a:cubicBezTo>
                  <a:pt x="61" y="145"/>
                  <a:pt x="60" y="146"/>
                  <a:pt x="60" y="147"/>
                </a:cubicBezTo>
                <a:cubicBezTo>
                  <a:pt x="60" y="148"/>
                  <a:pt x="61" y="149"/>
                  <a:pt x="61" y="149"/>
                </a:cubicBezTo>
                <a:cubicBezTo>
                  <a:pt x="71" y="159"/>
                  <a:pt x="71" y="159"/>
                  <a:pt x="71" y="159"/>
                </a:cubicBezTo>
                <a:cubicBezTo>
                  <a:pt x="72" y="160"/>
                  <a:pt x="72" y="160"/>
                  <a:pt x="73" y="160"/>
                </a:cubicBezTo>
                <a:cubicBezTo>
                  <a:pt x="74" y="160"/>
                  <a:pt x="75" y="160"/>
                  <a:pt x="76" y="159"/>
                </a:cubicBezTo>
                <a:cubicBezTo>
                  <a:pt x="77" y="158"/>
                  <a:pt x="77" y="156"/>
                  <a:pt x="76" y="155"/>
                </a:cubicBezTo>
                <a:cubicBezTo>
                  <a:pt x="71" y="150"/>
                  <a:pt x="71" y="150"/>
                  <a:pt x="71" y="150"/>
                </a:cubicBezTo>
                <a:cubicBezTo>
                  <a:pt x="109" y="150"/>
                  <a:pt x="140" y="118"/>
                  <a:pt x="140" y="80"/>
                </a:cubicBezTo>
                <a:cubicBezTo>
                  <a:pt x="140" y="78"/>
                  <a:pt x="139" y="77"/>
                  <a:pt x="137" y="77"/>
                </a:cubicBezTo>
                <a:close/>
                <a:moveTo>
                  <a:pt x="62" y="61"/>
                </a:moveTo>
                <a:cubicBezTo>
                  <a:pt x="57" y="63"/>
                  <a:pt x="53" y="67"/>
                  <a:pt x="51" y="72"/>
                </a:cubicBezTo>
                <a:cubicBezTo>
                  <a:pt x="49" y="77"/>
                  <a:pt x="49" y="83"/>
                  <a:pt x="51" y="88"/>
                </a:cubicBezTo>
                <a:cubicBezTo>
                  <a:pt x="54" y="96"/>
                  <a:pt x="62" y="101"/>
                  <a:pt x="70" y="101"/>
                </a:cubicBezTo>
                <a:cubicBezTo>
                  <a:pt x="73" y="101"/>
                  <a:pt x="76" y="100"/>
                  <a:pt x="78" y="99"/>
                </a:cubicBezTo>
                <a:cubicBezTo>
                  <a:pt x="83" y="97"/>
                  <a:pt x="87" y="93"/>
                  <a:pt x="89" y="88"/>
                </a:cubicBezTo>
                <a:cubicBezTo>
                  <a:pt x="91" y="83"/>
                  <a:pt x="91" y="77"/>
                  <a:pt x="89" y="72"/>
                </a:cubicBezTo>
                <a:cubicBezTo>
                  <a:pt x="86" y="64"/>
                  <a:pt x="79" y="59"/>
                  <a:pt x="70" y="59"/>
                </a:cubicBezTo>
                <a:cubicBezTo>
                  <a:pt x="67" y="59"/>
                  <a:pt x="65" y="60"/>
                  <a:pt x="62" y="61"/>
                </a:cubicBezTo>
                <a:close/>
                <a:moveTo>
                  <a:pt x="83" y="75"/>
                </a:moveTo>
                <a:cubicBezTo>
                  <a:pt x="85" y="78"/>
                  <a:pt x="85" y="82"/>
                  <a:pt x="83" y="86"/>
                </a:cubicBezTo>
                <a:cubicBezTo>
                  <a:pt x="82" y="89"/>
                  <a:pt x="79" y="92"/>
                  <a:pt x="76" y="93"/>
                </a:cubicBezTo>
                <a:cubicBezTo>
                  <a:pt x="74" y="94"/>
                  <a:pt x="72" y="94"/>
                  <a:pt x="70" y="94"/>
                </a:cubicBezTo>
                <a:cubicBezTo>
                  <a:pt x="64" y="94"/>
                  <a:pt x="59" y="91"/>
                  <a:pt x="57" y="86"/>
                </a:cubicBezTo>
                <a:cubicBezTo>
                  <a:pt x="55" y="82"/>
                  <a:pt x="55" y="78"/>
                  <a:pt x="57" y="75"/>
                </a:cubicBezTo>
                <a:cubicBezTo>
                  <a:pt x="58" y="71"/>
                  <a:pt x="61" y="68"/>
                  <a:pt x="65" y="67"/>
                </a:cubicBezTo>
                <a:cubicBezTo>
                  <a:pt x="66" y="66"/>
                  <a:pt x="68" y="66"/>
                  <a:pt x="70" y="66"/>
                </a:cubicBezTo>
                <a:cubicBezTo>
                  <a:pt x="76" y="66"/>
                  <a:pt x="81" y="69"/>
                  <a:pt x="83" y="75"/>
                </a:cubicBezTo>
                <a:close/>
                <a:moveTo>
                  <a:pt x="77" y="37"/>
                </a:moveTo>
                <a:cubicBezTo>
                  <a:pt x="75" y="40"/>
                  <a:pt x="75" y="40"/>
                  <a:pt x="75" y="40"/>
                </a:cubicBezTo>
                <a:cubicBezTo>
                  <a:pt x="72" y="40"/>
                  <a:pt x="68" y="40"/>
                  <a:pt x="65" y="40"/>
                </a:cubicBezTo>
                <a:cubicBezTo>
                  <a:pt x="64" y="37"/>
                  <a:pt x="64" y="37"/>
                  <a:pt x="64" y="37"/>
                </a:cubicBezTo>
                <a:cubicBezTo>
                  <a:pt x="63" y="34"/>
                  <a:pt x="60" y="33"/>
                  <a:pt x="57" y="33"/>
                </a:cubicBezTo>
                <a:cubicBezTo>
                  <a:pt x="56" y="33"/>
                  <a:pt x="55" y="33"/>
                  <a:pt x="54" y="33"/>
                </a:cubicBezTo>
                <a:cubicBezTo>
                  <a:pt x="48" y="36"/>
                  <a:pt x="48" y="36"/>
                  <a:pt x="48" y="36"/>
                </a:cubicBezTo>
                <a:cubicBezTo>
                  <a:pt x="47" y="36"/>
                  <a:pt x="45" y="38"/>
                  <a:pt x="44" y="40"/>
                </a:cubicBezTo>
                <a:cubicBezTo>
                  <a:pt x="44" y="41"/>
                  <a:pt x="44" y="43"/>
                  <a:pt x="44" y="45"/>
                </a:cubicBezTo>
                <a:cubicBezTo>
                  <a:pt x="46" y="48"/>
                  <a:pt x="46" y="48"/>
                  <a:pt x="46" y="48"/>
                </a:cubicBezTo>
                <a:cubicBezTo>
                  <a:pt x="43" y="50"/>
                  <a:pt x="41" y="53"/>
                  <a:pt x="38" y="56"/>
                </a:cubicBezTo>
                <a:cubicBezTo>
                  <a:pt x="35" y="54"/>
                  <a:pt x="35" y="54"/>
                  <a:pt x="35" y="54"/>
                </a:cubicBezTo>
                <a:cubicBezTo>
                  <a:pt x="34" y="54"/>
                  <a:pt x="33" y="54"/>
                  <a:pt x="32" y="54"/>
                </a:cubicBezTo>
                <a:cubicBezTo>
                  <a:pt x="30" y="54"/>
                  <a:pt x="27" y="55"/>
                  <a:pt x="26" y="58"/>
                </a:cubicBezTo>
                <a:cubicBezTo>
                  <a:pt x="23" y="64"/>
                  <a:pt x="23" y="64"/>
                  <a:pt x="23" y="64"/>
                </a:cubicBezTo>
                <a:cubicBezTo>
                  <a:pt x="23" y="66"/>
                  <a:pt x="23" y="68"/>
                  <a:pt x="23" y="70"/>
                </a:cubicBezTo>
                <a:cubicBezTo>
                  <a:pt x="24" y="71"/>
                  <a:pt x="25" y="73"/>
                  <a:pt x="27" y="74"/>
                </a:cubicBezTo>
                <a:cubicBezTo>
                  <a:pt x="30" y="75"/>
                  <a:pt x="30" y="75"/>
                  <a:pt x="30" y="75"/>
                </a:cubicBezTo>
                <a:cubicBezTo>
                  <a:pt x="30" y="78"/>
                  <a:pt x="30" y="82"/>
                  <a:pt x="30" y="85"/>
                </a:cubicBezTo>
                <a:cubicBezTo>
                  <a:pt x="27" y="87"/>
                  <a:pt x="27" y="87"/>
                  <a:pt x="27" y="87"/>
                </a:cubicBezTo>
                <a:cubicBezTo>
                  <a:pt x="25" y="87"/>
                  <a:pt x="24" y="89"/>
                  <a:pt x="23" y="90"/>
                </a:cubicBezTo>
                <a:cubicBezTo>
                  <a:pt x="23" y="92"/>
                  <a:pt x="23" y="94"/>
                  <a:pt x="23" y="96"/>
                </a:cubicBezTo>
                <a:cubicBezTo>
                  <a:pt x="26" y="102"/>
                  <a:pt x="26" y="102"/>
                  <a:pt x="26" y="102"/>
                </a:cubicBezTo>
                <a:cubicBezTo>
                  <a:pt x="27" y="105"/>
                  <a:pt x="30" y="106"/>
                  <a:pt x="32" y="106"/>
                </a:cubicBezTo>
                <a:cubicBezTo>
                  <a:pt x="33" y="106"/>
                  <a:pt x="34" y="106"/>
                  <a:pt x="35" y="106"/>
                </a:cubicBezTo>
                <a:cubicBezTo>
                  <a:pt x="38" y="104"/>
                  <a:pt x="38" y="104"/>
                  <a:pt x="38" y="104"/>
                </a:cubicBezTo>
                <a:cubicBezTo>
                  <a:pt x="41" y="107"/>
                  <a:pt x="43" y="110"/>
                  <a:pt x="46" y="112"/>
                </a:cubicBezTo>
                <a:cubicBezTo>
                  <a:pt x="44" y="115"/>
                  <a:pt x="44" y="115"/>
                  <a:pt x="44" y="115"/>
                </a:cubicBezTo>
                <a:cubicBezTo>
                  <a:pt x="43" y="119"/>
                  <a:pt x="45" y="123"/>
                  <a:pt x="48" y="124"/>
                </a:cubicBezTo>
                <a:cubicBezTo>
                  <a:pt x="54" y="127"/>
                  <a:pt x="54" y="127"/>
                  <a:pt x="54" y="127"/>
                </a:cubicBezTo>
                <a:cubicBezTo>
                  <a:pt x="55" y="127"/>
                  <a:pt x="56" y="127"/>
                  <a:pt x="57" y="127"/>
                </a:cubicBezTo>
                <a:cubicBezTo>
                  <a:pt x="60" y="127"/>
                  <a:pt x="63" y="126"/>
                  <a:pt x="64" y="123"/>
                </a:cubicBezTo>
                <a:cubicBezTo>
                  <a:pt x="65" y="120"/>
                  <a:pt x="65" y="120"/>
                  <a:pt x="65" y="120"/>
                </a:cubicBezTo>
                <a:cubicBezTo>
                  <a:pt x="68" y="120"/>
                  <a:pt x="72" y="120"/>
                  <a:pt x="75" y="120"/>
                </a:cubicBezTo>
                <a:cubicBezTo>
                  <a:pt x="77" y="123"/>
                  <a:pt x="77" y="123"/>
                  <a:pt x="77" y="123"/>
                </a:cubicBezTo>
                <a:cubicBezTo>
                  <a:pt x="78" y="126"/>
                  <a:pt x="80" y="127"/>
                  <a:pt x="83" y="127"/>
                </a:cubicBezTo>
                <a:cubicBezTo>
                  <a:pt x="84" y="127"/>
                  <a:pt x="85" y="127"/>
                  <a:pt x="86" y="127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94" y="124"/>
                  <a:pt x="95" y="122"/>
                  <a:pt x="96" y="120"/>
                </a:cubicBezTo>
                <a:cubicBezTo>
                  <a:pt x="97" y="119"/>
                  <a:pt x="97" y="117"/>
                  <a:pt x="96" y="115"/>
                </a:cubicBezTo>
                <a:cubicBezTo>
                  <a:pt x="95" y="112"/>
                  <a:pt x="95" y="112"/>
                  <a:pt x="95" y="112"/>
                </a:cubicBezTo>
                <a:cubicBezTo>
                  <a:pt x="97" y="110"/>
                  <a:pt x="100" y="107"/>
                  <a:pt x="102" y="104"/>
                </a:cubicBezTo>
                <a:cubicBezTo>
                  <a:pt x="105" y="106"/>
                  <a:pt x="105" y="106"/>
                  <a:pt x="105" y="106"/>
                </a:cubicBezTo>
                <a:cubicBezTo>
                  <a:pt x="106" y="106"/>
                  <a:pt x="107" y="106"/>
                  <a:pt x="108" y="106"/>
                </a:cubicBezTo>
                <a:cubicBezTo>
                  <a:pt x="108" y="106"/>
                  <a:pt x="108" y="106"/>
                  <a:pt x="108" y="106"/>
                </a:cubicBezTo>
                <a:cubicBezTo>
                  <a:pt x="111" y="106"/>
                  <a:pt x="113" y="105"/>
                  <a:pt x="114" y="102"/>
                </a:cubicBezTo>
                <a:cubicBezTo>
                  <a:pt x="117" y="96"/>
                  <a:pt x="117" y="96"/>
                  <a:pt x="117" y="96"/>
                </a:cubicBezTo>
                <a:cubicBezTo>
                  <a:pt x="118" y="94"/>
                  <a:pt x="118" y="92"/>
                  <a:pt x="117" y="90"/>
                </a:cubicBezTo>
                <a:cubicBezTo>
                  <a:pt x="116" y="89"/>
                  <a:pt x="115" y="87"/>
                  <a:pt x="113" y="86"/>
                </a:cubicBezTo>
                <a:cubicBezTo>
                  <a:pt x="110" y="85"/>
                  <a:pt x="110" y="85"/>
                  <a:pt x="110" y="85"/>
                </a:cubicBezTo>
                <a:cubicBezTo>
                  <a:pt x="110" y="82"/>
                  <a:pt x="110" y="78"/>
                  <a:pt x="110" y="75"/>
                </a:cubicBezTo>
                <a:cubicBezTo>
                  <a:pt x="113" y="74"/>
                  <a:pt x="113" y="74"/>
                  <a:pt x="113" y="74"/>
                </a:cubicBezTo>
                <a:cubicBezTo>
                  <a:pt x="115" y="73"/>
                  <a:pt x="116" y="71"/>
                  <a:pt x="117" y="70"/>
                </a:cubicBezTo>
                <a:cubicBezTo>
                  <a:pt x="118" y="68"/>
                  <a:pt x="118" y="66"/>
                  <a:pt x="117" y="64"/>
                </a:cubicBezTo>
                <a:cubicBezTo>
                  <a:pt x="114" y="58"/>
                  <a:pt x="114" y="58"/>
                  <a:pt x="114" y="58"/>
                </a:cubicBezTo>
                <a:cubicBezTo>
                  <a:pt x="113" y="55"/>
                  <a:pt x="111" y="54"/>
                  <a:pt x="108" y="54"/>
                </a:cubicBezTo>
                <a:cubicBezTo>
                  <a:pt x="107" y="54"/>
                  <a:pt x="106" y="54"/>
                  <a:pt x="105" y="54"/>
                </a:cubicBezTo>
                <a:cubicBezTo>
                  <a:pt x="102" y="56"/>
                  <a:pt x="102" y="56"/>
                  <a:pt x="102" y="56"/>
                </a:cubicBezTo>
                <a:cubicBezTo>
                  <a:pt x="100" y="53"/>
                  <a:pt x="97" y="50"/>
                  <a:pt x="95" y="48"/>
                </a:cubicBezTo>
                <a:cubicBezTo>
                  <a:pt x="96" y="45"/>
                  <a:pt x="96" y="45"/>
                  <a:pt x="96" y="45"/>
                </a:cubicBezTo>
                <a:cubicBezTo>
                  <a:pt x="97" y="43"/>
                  <a:pt x="97" y="41"/>
                  <a:pt x="96" y="40"/>
                </a:cubicBezTo>
                <a:cubicBezTo>
                  <a:pt x="95" y="38"/>
                  <a:pt x="94" y="36"/>
                  <a:pt x="92" y="36"/>
                </a:cubicBezTo>
                <a:cubicBezTo>
                  <a:pt x="86" y="33"/>
                  <a:pt x="86" y="33"/>
                  <a:pt x="86" y="33"/>
                </a:cubicBezTo>
                <a:cubicBezTo>
                  <a:pt x="85" y="33"/>
                  <a:pt x="84" y="33"/>
                  <a:pt x="83" y="33"/>
                </a:cubicBezTo>
                <a:cubicBezTo>
                  <a:pt x="80" y="33"/>
                  <a:pt x="78" y="34"/>
                  <a:pt x="77" y="37"/>
                </a:cubicBezTo>
                <a:close/>
                <a:moveTo>
                  <a:pt x="80" y="45"/>
                </a:moveTo>
                <a:cubicBezTo>
                  <a:pt x="83" y="40"/>
                  <a:pt x="83" y="40"/>
                  <a:pt x="83" y="40"/>
                </a:cubicBezTo>
                <a:cubicBezTo>
                  <a:pt x="83" y="39"/>
                  <a:pt x="83" y="39"/>
                  <a:pt x="83" y="39"/>
                </a:cubicBezTo>
                <a:cubicBezTo>
                  <a:pt x="83" y="39"/>
                  <a:pt x="83" y="39"/>
                  <a:pt x="84" y="39"/>
                </a:cubicBezTo>
                <a:cubicBezTo>
                  <a:pt x="90" y="42"/>
                  <a:pt x="90" y="42"/>
                  <a:pt x="90" y="42"/>
                </a:cubicBezTo>
                <a:cubicBezTo>
                  <a:pt x="90" y="42"/>
                  <a:pt x="90" y="42"/>
                  <a:pt x="90" y="42"/>
                </a:cubicBezTo>
                <a:cubicBezTo>
                  <a:pt x="90" y="42"/>
                  <a:pt x="90" y="42"/>
                  <a:pt x="90" y="43"/>
                </a:cubicBezTo>
                <a:cubicBezTo>
                  <a:pt x="88" y="48"/>
                  <a:pt x="88" y="48"/>
                  <a:pt x="88" y="48"/>
                </a:cubicBezTo>
                <a:cubicBezTo>
                  <a:pt x="87" y="50"/>
                  <a:pt x="88" y="51"/>
                  <a:pt x="89" y="52"/>
                </a:cubicBezTo>
                <a:cubicBezTo>
                  <a:pt x="92" y="55"/>
                  <a:pt x="96" y="58"/>
                  <a:pt x="98" y="61"/>
                </a:cubicBezTo>
                <a:cubicBezTo>
                  <a:pt x="99" y="63"/>
                  <a:pt x="101" y="63"/>
                  <a:pt x="102" y="63"/>
                </a:cubicBezTo>
                <a:cubicBezTo>
                  <a:pt x="108" y="60"/>
                  <a:pt x="108" y="60"/>
                  <a:pt x="108" y="60"/>
                </a:cubicBezTo>
                <a:cubicBezTo>
                  <a:pt x="108" y="60"/>
                  <a:pt x="108" y="60"/>
                  <a:pt x="108" y="60"/>
                </a:cubicBezTo>
                <a:cubicBezTo>
                  <a:pt x="108" y="60"/>
                  <a:pt x="108" y="60"/>
                  <a:pt x="108" y="61"/>
                </a:cubicBezTo>
                <a:cubicBezTo>
                  <a:pt x="111" y="67"/>
                  <a:pt x="111" y="67"/>
                  <a:pt x="111" y="67"/>
                </a:cubicBezTo>
                <a:cubicBezTo>
                  <a:pt x="111" y="67"/>
                  <a:pt x="111" y="67"/>
                  <a:pt x="111" y="68"/>
                </a:cubicBezTo>
                <a:cubicBezTo>
                  <a:pt x="105" y="70"/>
                  <a:pt x="105" y="70"/>
                  <a:pt x="105" y="70"/>
                </a:cubicBezTo>
                <a:cubicBezTo>
                  <a:pt x="104" y="70"/>
                  <a:pt x="103" y="72"/>
                  <a:pt x="103" y="73"/>
                </a:cubicBezTo>
                <a:cubicBezTo>
                  <a:pt x="104" y="78"/>
                  <a:pt x="104" y="82"/>
                  <a:pt x="103" y="87"/>
                </a:cubicBezTo>
                <a:cubicBezTo>
                  <a:pt x="103" y="88"/>
                  <a:pt x="104" y="90"/>
                  <a:pt x="105" y="90"/>
                </a:cubicBezTo>
                <a:cubicBezTo>
                  <a:pt x="111" y="92"/>
                  <a:pt x="111" y="92"/>
                  <a:pt x="111" y="92"/>
                </a:cubicBezTo>
                <a:cubicBezTo>
                  <a:pt x="111" y="93"/>
                  <a:pt x="111" y="93"/>
                  <a:pt x="111" y="93"/>
                </a:cubicBezTo>
                <a:cubicBezTo>
                  <a:pt x="111" y="93"/>
                  <a:pt x="111" y="93"/>
                  <a:pt x="111" y="93"/>
                </a:cubicBezTo>
                <a:cubicBezTo>
                  <a:pt x="108" y="99"/>
                  <a:pt x="108" y="99"/>
                  <a:pt x="108" y="99"/>
                </a:cubicBezTo>
                <a:cubicBezTo>
                  <a:pt x="108" y="100"/>
                  <a:pt x="108" y="100"/>
                  <a:pt x="108" y="100"/>
                </a:cubicBezTo>
                <a:cubicBezTo>
                  <a:pt x="108" y="100"/>
                  <a:pt x="108" y="100"/>
                  <a:pt x="108" y="100"/>
                </a:cubicBezTo>
                <a:cubicBezTo>
                  <a:pt x="102" y="97"/>
                  <a:pt x="102" y="97"/>
                  <a:pt x="102" y="97"/>
                </a:cubicBezTo>
                <a:cubicBezTo>
                  <a:pt x="101" y="97"/>
                  <a:pt x="99" y="97"/>
                  <a:pt x="98" y="99"/>
                </a:cubicBezTo>
                <a:cubicBezTo>
                  <a:pt x="96" y="102"/>
                  <a:pt x="92" y="105"/>
                  <a:pt x="89" y="108"/>
                </a:cubicBezTo>
                <a:cubicBezTo>
                  <a:pt x="88" y="109"/>
                  <a:pt x="87" y="110"/>
                  <a:pt x="88" y="112"/>
                </a:cubicBezTo>
                <a:cubicBezTo>
                  <a:pt x="90" y="117"/>
                  <a:pt x="90" y="117"/>
                  <a:pt x="90" y="117"/>
                </a:cubicBezTo>
                <a:cubicBezTo>
                  <a:pt x="90" y="118"/>
                  <a:pt x="90" y="118"/>
                  <a:pt x="90" y="118"/>
                </a:cubicBezTo>
                <a:cubicBezTo>
                  <a:pt x="90" y="118"/>
                  <a:pt x="90" y="118"/>
                  <a:pt x="90" y="118"/>
                </a:cubicBezTo>
                <a:cubicBezTo>
                  <a:pt x="83" y="121"/>
                  <a:pt x="83" y="121"/>
                  <a:pt x="83" y="121"/>
                </a:cubicBezTo>
                <a:cubicBezTo>
                  <a:pt x="83" y="121"/>
                  <a:pt x="83" y="121"/>
                  <a:pt x="83" y="121"/>
                </a:cubicBezTo>
                <a:cubicBezTo>
                  <a:pt x="83" y="121"/>
                  <a:pt x="83" y="121"/>
                  <a:pt x="83" y="120"/>
                </a:cubicBezTo>
                <a:cubicBezTo>
                  <a:pt x="80" y="115"/>
                  <a:pt x="80" y="115"/>
                  <a:pt x="80" y="115"/>
                </a:cubicBezTo>
                <a:cubicBezTo>
                  <a:pt x="80" y="114"/>
                  <a:pt x="79" y="113"/>
                  <a:pt x="77" y="113"/>
                </a:cubicBezTo>
                <a:cubicBezTo>
                  <a:pt x="77" y="113"/>
                  <a:pt x="77" y="113"/>
                  <a:pt x="77" y="113"/>
                </a:cubicBezTo>
                <a:cubicBezTo>
                  <a:pt x="72" y="114"/>
                  <a:pt x="68" y="114"/>
                  <a:pt x="64" y="113"/>
                </a:cubicBezTo>
                <a:cubicBezTo>
                  <a:pt x="62" y="113"/>
                  <a:pt x="61" y="113"/>
                  <a:pt x="60" y="115"/>
                </a:cubicBezTo>
                <a:cubicBezTo>
                  <a:pt x="58" y="120"/>
                  <a:pt x="58" y="120"/>
                  <a:pt x="58" y="120"/>
                </a:cubicBezTo>
                <a:cubicBezTo>
                  <a:pt x="58" y="121"/>
                  <a:pt x="57" y="121"/>
                  <a:pt x="57" y="121"/>
                </a:cubicBezTo>
                <a:cubicBezTo>
                  <a:pt x="57" y="121"/>
                  <a:pt x="57" y="121"/>
                  <a:pt x="57" y="121"/>
                </a:cubicBezTo>
                <a:cubicBezTo>
                  <a:pt x="51" y="118"/>
                  <a:pt x="51" y="118"/>
                  <a:pt x="51" y="118"/>
                </a:cubicBezTo>
                <a:cubicBezTo>
                  <a:pt x="50" y="118"/>
                  <a:pt x="50" y="118"/>
                  <a:pt x="50" y="117"/>
                </a:cubicBezTo>
                <a:cubicBezTo>
                  <a:pt x="53" y="112"/>
                  <a:pt x="53" y="112"/>
                  <a:pt x="53" y="112"/>
                </a:cubicBezTo>
                <a:cubicBezTo>
                  <a:pt x="53" y="110"/>
                  <a:pt x="53" y="109"/>
                  <a:pt x="51" y="108"/>
                </a:cubicBezTo>
                <a:cubicBezTo>
                  <a:pt x="48" y="105"/>
                  <a:pt x="45" y="102"/>
                  <a:pt x="42" y="99"/>
                </a:cubicBezTo>
                <a:cubicBezTo>
                  <a:pt x="41" y="97"/>
                  <a:pt x="40" y="97"/>
                  <a:pt x="38" y="97"/>
                </a:cubicBezTo>
                <a:cubicBezTo>
                  <a:pt x="33" y="100"/>
                  <a:pt x="33" y="100"/>
                  <a:pt x="33" y="100"/>
                </a:cubicBezTo>
                <a:cubicBezTo>
                  <a:pt x="33" y="100"/>
                  <a:pt x="33" y="100"/>
                  <a:pt x="32" y="100"/>
                </a:cubicBezTo>
                <a:cubicBezTo>
                  <a:pt x="32" y="100"/>
                  <a:pt x="32" y="100"/>
                  <a:pt x="32" y="99"/>
                </a:cubicBezTo>
                <a:cubicBezTo>
                  <a:pt x="29" y="93"/>
                  <a:pt x="29" y="93"/>
                  <a:pt x="29" y="93"/>
                </a:cubicBezTo>
                <a:cubicBezTo>
                  <a:pt x="29" y="93"/>
                  <a:pt x="29" y="93"/>
                  <a:pt x="29" y="93"/>
                </a:cubicBezTo>
                <a:cubicBezTo>
                  <a:pt x="29" y="93"/>
                  <a:pt x="29" y="92"/>
                  <a:pt x="30" y="92"/>
                </a:cubicBezTo>
                <a:cubicBezTo>
                  <a:pt x="35" y="90"/>
                  <a:pt x="35" y="90"/>
                  <a:pt x="35" y="90"/>
                </a:cubicBezTo>
                <a:cubicBezTo>
                  <a:pt x="37" y="90"/>
                  <a:pt x="37" y="88"/>
                  <a:pt x="37" y="86"/>
                </a:cubicBezTo>
                <a:cubicBezTo>
                  <a:pt x="36" y="82"/>
                  <a:pt x="36" y="78"/>
                  <a:pt x="37" y="73"/>
                </a:cubicBezTo>
                <a:cubicBezTo>
                  <a:pt x="37" y="72"/>
                  <a:pt x="37" y="70"/>
                  <a:pt x="35" y="70"/>
                </a:cubicBezTo>
                <a:cubicBezTo>
                  <a:pt x="30" y="67"/>
                  <a:pt x="30" y="67"/>
                  <a:pt x="30" y="67"/>
                </a:cubicBezTo>
                <a:cubicBezTo>
                  <a:pt x="29" y="67"/>
                  <a:pt x="29" y="67"/>
                  <a:pt x="29" y="67"/>
                </a:cubicBezTo>
                <a:cubicBezTo>
                  <a:pt x="29" y="67"/>
                  <a:pt x="29" y="67"/>
                  <a:pt x="29" y="67"/>
                </a:cubicBezTo>
                <a:cubicBezTo>
                  <a:pt x="32" y="61"/>
                  <a:pt x="32" y="61"/>
                  <a:pt x="32" y="61"/>
                </a:cubicBezTo>
                <a:cubicBezTo>
                  <a:pt x="32" y="60"/>
                  <a:pt x="32" y="60"/>
                  <a:pt x="32" y="60"/>
                </a:cubicBezTo>
                <a:cubicBezTo>
                  <a:pt x="33" y="60"/>
                  <a:pt x="33" y="60"/>
                  <a:pt x="33" y="60"/>
                </a:cubicBezTo>
                <a:cubicBezTo>
                  <a:pt x="38" y="62"/>
                  <a:pt x="38" y="62"/>
                  <a:pt x="38" y="62"/>
                </a:cubicBezTo>
                <a:cubicBezTo>
                  <a:pt x="40" y="63"/>
                  <a:pt x="41" y="63"/>
                  <a:pt x="42" y="61"/>
                </a:cubicBezTo>
                <a:cubicBezTo>
                  <a:pt x="45" y="58"/>
                  <a:pt x="48" y="55"/>
                  <a:pt x="51" y="52"/>
                </a:cubicBezTo>
                <a:cubicBezTo>
                  <a:pt x="53" y="51"/>
                  <a:pt x="53" y="50"/>
                  <a:pt x="53" y="48"/>
                </a:cubicBezTo>
                <a:cubicBezTo>
                  <a:pt x="50" y="43"/>
                  <a:pt x="50" y="43"/>
                  <a:pt x="50" y="43"/>
                </a:cubicBezTo>
                <a:cubicBezTo>
                  <a:pt x="50" y="42"/>
                  <a:pt x="50" y="42"/>
                  <a:pt x="50" y="42"/>
                </a:cubicBezTo>
                <a:cubicBezTo>
                  <a:pt x="50" y="42"/>
                  <a:pt x="51" y="42"/>
                  <a:pt x="51" y="42"/>
                </a:cubicBezTo>
                <a:cubicBezTo>
                  <a:pt x="57" y="39"/>
                  <a:pt x="57" y="39"/>
                  <a:pt x="57" y="39"/>
                </a:cubicBezTo>
                <a:cubicBezTo>
                  <a:pt x="57" y="39"/>
                  <a:pt x="57" y="39"/>
                  <a:pt x="57" y="39"/>
                </a:cubicBezTo>
                <a:cubicBezTo>
                  <a:pt x="57" y="39"/>
                  <a:pt x="58" y="39"/>
                  <a:pt x="58" y="40"/>
                </a:cubicBezTo>
                <a:cubicBezTo>
                  <a:pt x="60" y="45"/>
                  <a:pt x="60" y="45"/>
                  <a:pt x="60" y="45"/>
                </a:cubicBezTo>
                <a:cubicBezTo>
                  <a:pt x="61" y="47"/>
                  <a:pt x="62" y="47"/>
                  <a:pt x="64" y="47"/>
                </a:cubicBezTo>
                <a:cubicBezTo>
                  <a:pt x="68" y="46"/>
                  <a:pt x="72" y="46"/>
                  <a:pt x="77" y="47"/>
                </a:cubicBezTo>
                <a:cubicBezTo>
                  <a:pt x="78" y="47"/>
                  <a:pt x="80" y="47"/>
                  <a:pt x="80" y="45"/>
                </a:cubicBezTo>
                <a:close/>
              </a:path>
            </a:pathLst>
          </a:custGeom>
          <a:solidFill>
            <a:srgbClr val="2C2F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1" name="Freeform 50">
            <a:extLst>
              <a:ext uri="{FF2B5EF4-FFF2-40B4-BE49-F238E27FC236}">
                <a16:creationId xmlns:a16="http://schemas.microsoft.com/office/drawing/2014/main" xmlns="" id="{210EF070-7290-412E-B28A-9BD9823143B7}"/>
              </a:ext>
            </a:extLst>
          </p:cNvPr>
          <p:cNvSpPr>
            <a:spLocks noEditPoints="1"/>
          </p:cNvSpPr>
          <p:nvPr/>
        </p:nvSpPr>
        <p:spPr bwMode="auto">
          <a:xfrm>
            <a:off x="6780213" y="678657"/>
            <a:ext cx="549275" cy="500063"/>
          </a:xfrm>
          <a:custGeom>
            <a:avLst/>
            <a:gdLst>
              <a:gd name="T0" fmla="*/ 66 w 160"/>
              <a:gd name="T1" fmla="*/ 139 h 145"/>
              <a:gd name="T2" fmla="*/ 6 w 160"/>
              <a:gd name="T3" fmla="*/ 125 h 145"/>
              <a:gd name="T4" fmla="*/ 26 w 160"/>
              <a:gd name="T5" fmla="*/ 31 h 145"/>
              <a:gd name="T6" fmla="*/ 29 w 160"/>
              <a:gd name="T7" fmla="*/ 47 h 145"/>
              <a:gd name="T8" fmla="*/ 33 w 160"/>
              <a:gd name="T9" fmla="*/ 31 h 145"/>
              <a:gd name="T10" fmla="*/ 71 w 160"/>
              <a:gd name="T11" fmla="*/ 44 h 145"/>
              <a:gd name="T12" fmla="*/ 78 w 160"/>
              <a:gd name="T13" fmla="*/ 44 h 145"/>
              <a:gd name="T14" fmla="*/ 98 w 160"/>
              <a:gd name="T15" fmla="*/ 31 h 145"/>
              <a:gd name="T16" fmla="*/ 101 w 160"/>
              <a:gd name="T17" fmla="*/ 41 h 145"/>
              <a:gd name="T18" fmla="*/ 104 w 160"/>
              <a:gd name="T19" fmla="*/ 28 h 145"/>
              <a:gd name="T20" fmla="*/ 78 w 160"/>
              <a:gd name="T21" fmla="*/ 25 h 145"/>
              <a:gd name="T22" fmla="*/ 26 w 160"/>
              <a:gd name="T23" fmla="*/ 25 h 145"/>
              <a:gd name="T24" fmla="*/ 0 w 160"/>
              <a:gd name="T25" fmla="*/ 28 h 145"/>
              <a:gd name="T26" fmla="*/ 21 w 160"/>
              <a:gd name="T27" fmla="*/ 145 h 145"/>
              <a:gd name="T28" fmla="*/ 69 w 160"/>
              <a:gd name="T29" fmla="*/ 142 h 145"/>
              <a:gd name="T30" fmla="*/ 71 w 160"/>
              <a:gd name="T31" fmla="*/ 25 h 145"/>
              <a:gd name="T32" fmla="*/ 52 w 160"/>
              <a:gd name="T33" fmla="*/ 6 h 145"/>
              <a:gd name="T34" fmla="*/ 97 w 160"/>
              <a:gd name="T35" fmla="*/ 69 h 145"/>
              <a:gd name="T36" fmla="*/ 76 w 160"/>
              <a:gd name="T37" fmla="*/ 72 h 145"/>
              <a:gd name="T38" fmla="*/ 92 w 160"/>
              <a:gd name="T39" fmla="*/ 145 h 145"/>
              <a:gd name="T40" fmla="*/ 160 w 160"/>
              <a:gd name="T41" fmla="*/ 129 h 145"/>
              <a:gd name="T42" fmla="*/ 157 w 160"/>
              <a:gd name="T43" fmla="*/ 69 h 145"/>
              <a:gd name="T44" fmla="*/ 139 w 160"/>
              <a:gd name="T45" fmla="*/ 65 h 145"/>
              <a:gd name="T46" fmla="*/ 97 w 160"/>
              <a:gd name="T47" fmla="*/ 65 h 145"/>
              <a:gd name="T48" fmla="*/ 139 w 160"/>
              <a:gd name="T49" fmla="*/ 83 h 145"/>
              <a:gd name="T50" fmla="*/ 154 w 160"/>
              <a:gd name="T51" fmla="*/ 75 h 145"/>
              <a:gd name="T52" fmla="*/ 143 w 160"/>
              <a:gd name="T53" fmla="*/ 139 h 145"/>
              <a:gd name="T54" fmla="*/ 82 w 160"/>
              <a:gd name="T55" fmla="*/ 129 h 145"/>
              <a:gd name="T56" fmla="*/ 97 w 160"/>
              <a:gd name="T57" fmla="*/ 75 h 145"/>
              <a:gd name="T58" fmla="*/ 100 w 160"/>
              <a:gd name="T59" fmla="*/ 86 h 145"/>
              <a:gd name="T60" fmla="*/ 103 w 160"/>
              <a:gd name="T61" fmla="*/ 75 h 145"/>
              <a:gd name="T62" fmla="*/ 133 w 160"/>
              <a:gd name="T63" fmla="*/ 83 h 145"/>
              <a:gd name="T64" fmla="*/ 133 w 160"/>
              <a:gd name="T65" fmla="*/ 65 h 145"/>
              <a:gd name="T66" fmla="*/ 103 w 160"/>
              <a:gd name="T67" fmla="*/ 69 h 145"/>
              <a:gd name="T68" fmla="*/ 118 w 160"/>
              <a:gd name="T69" fmla="*/ 50 h 1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60" h="145">
                <a:moveTo>
                  <a:pt x="69" y="142"/>
                </a:moveTo>
                <a:cubicBezTo>
                  <a:pt x="69" y="140"/>
                  <a:pt x="68" y="139"/>
                  <a:pt x="66" y="139"/>
                </a:cubicBezTo>
                <a:cubicBezTo>
                  <a:pt x="21" y="139"/>
                  <a:pt x="21" y="139"/>
                  <a:pt x="21" y="139"/>
                </a:cubicBezTo>
                <a:cubicBezTo>
                  <a:pt x="13" y="139"/>
                  <a:pt x="6" y="132"/>
                  <a:pt x="6" y="125"/>
                </a:cubicBezTo>
                <a:cubicBezTo>
                  <a:pt x="6" y="31"/>
                  <a:pt x="6" y="31"/>
                  <a:pt x="6" y="31"/>
                </a:cubicBezTo>
                <a:cubicBezTo>
                  <a:pt x="26" y="31"/>
                  <a:pt x="26" y="31"/>
                  <a:pt x="26" y="31"/>
                </a:cubicBezTo>
                <a:cubicBezTo>
                  <a:pt x="26" y="44"/>
                  <a:pt x="26" y="44"/>
                  <a:pt x="26" y="44"/>
                </a:cubicBezTo>
                <a:cubicBezTo>
                  <a:pt x="26" y="45"/>
                  <a:pt x="28" y="47"/>
                  <a:pt x="29" y="47"/>
                </a:cubicBezTo>
                <a:cubicBezTo>
                  <a:pt x="31" y="47"/>
                  <a:pt x="33" y="45"/>
                  <a:pt x="33" y="44"/>
                </a:cubicBezTo>
                <a:cubicBezTo>
                  <a:pt x="33" y="31"/>
                  <a:pt x="33" y="31"/>
                  <a:pt x="33" y="31"/>
                </a:cubicBezTo>
                <a:cubicBezTo>
                  <a:pt x="71" y="31"/>
                  <a:pt x="71" y="31"/>
                  <a:pt x="71" y="31"/>
                </a:cubicBezTo>
                <a:cubicBezTo>
                  <a:pt x="71" y="44"/>
                  <a:pt x="71" y="44"/>
                  <a:pt x="71" y="44"/>
                </a:cubicBezTo>
                <a:cubicBezTo>
                  <a:pt x="71" y="45"/>
                  <a:pt x="73" y="47"/>
                  <a:pt x="75" y="47"/>
                </a:cubicBezTo>
                <a:cubicBezTo>
                  <a:pt x="77" y="47"/>
                  <a:pt x="78" y="45"/>
                  <a:pt x="78" y="44"/>
                </a:cubicBezTo>
                <a:cubicBezTo>
                  <a:pt x="78" y="31"/>
                  <a:pt x="78" y="31"/>
                  <a:pt x="78" y="31"/>
                </a:cubicBezTo>
                <a:cubicBezTo>
                  <a:pt x="98" y="31"/>
                  <a:pt x="98" y="31"/>
                  <a:pt x="98" y="31"/>
                </a:cubicBezTo>
                <a:cubicBezTo>
                  <a:pt x="98" y="38"/>
                  <a:pt x="98" y="38"/>
                  <a:pt x="98" y="38"/>
                </a:cubicBezTo>
                <a:cubicBezTo>
                  <a:pt x="98" y="40"/>
                  <a:pt x="99" y="41"/>
                  <a:pt x="101" y="41"/>
                </a:cubicBezTo>
                <a:cubicBezTo>
                  <a:pt x="103" y="41"/>
                  <a:pt x="104" y="40"/>
                  <a:pt x="104" y="38"/>
                </a:cubicBezTo>
                <a:cubicBezTo>
                  <a:pt x="104" y="28"/>
                  <a:pt x="104" y="28"/>
                  <a:pt x="104" y="28"/>
                </a:cubicBezTo>
                <a:cubicBezTo>
                  <a:pt x="104" y="26"/>
                  <a:pt x="103" y="25"/>
                  <a:pt x="101" y="25"/>
                </a:cubicBezTo>
                <a:cubicBezTo>
                  <a:pt x="78" y="25"/>
                  <a:pt x="78" y="25"/>
                  <a:pt x="78" y="25"/>
                </a:cubicBezTo>
                <a:cubicBezTo>
                  <a:pt x="77" y="11"/>
                  <a:pt x="66" y="0"/>
                  <a:pt x="52" y="0"/>
                </a:cubicBezTo>
                <a:cubicBezTo>
                  <a:pt x="38" y="0"/>
                  <a:pt x="27" y="11"/>
                  <a:pt x="26" y="25"/>
                </a:cubicBezTo>
                <a:cubicBezTo>
                  <a:pt x="3" y="25"/>
                  <a:pt x="3" y="25"/>
                  <a:pt x="3" y="25"/>
                </a:cubicBezTo>
                <a:cubicBezTo>
                  <a:pt x="1" y="25"/>
                  <a:pt x="0" y="26"/>
                  <a:pt x="0" y="28"/>
                </a:cubicBezTo>
                <a:cubicBezTo>
                  <a:pt x="0" y="125"/>
                  <a:pt x="0" y="125"/>
                  <a:pt x="0" y="125"/>
                </a:cubicBezTo>
                <a:cubicBezTo>
                  <a:pt x="0" y="136"/>
                  <a:pt x="9" y="145"/>
                  <a:pt x="21" y="145"/>
                </a:cubicBezTo>
                <a:cubicBezTo>
                  <a:pt x="66" y="145"/>
                  <a:pt x="66" y="145"/>
                  <a:pt x="66" y="145"/>
                </a:cubicBezTo>
                <a:cubicBezTo>
                  <a:pt x="68" y="145"/>
                  <a:pt x="69" y="144"/>
                  <a:pt x="69" y="142"/>
                </a:cubicBezTo>
                <a:close/>
                <a:moveTo>
                  <a:pt x="52" y="6"/>
                </a:moveTo>
                <a:cubicBezTo>
                  <a:pt x="62" y="6"/>
                  <a:pt x="71" y="15"/>
                  <a:pt x="71" y="25"/>
                </a:cubicBezTo>
                <a:cubicBezTo>
                  <a:pt x="33" y="25"/>
                  <a:pt x="33" y="25"/>
                  <a:pt x="33" y="25"/>
                </a:cubicBezTo>
                <a:cubicBezTo>
                  <a:pt x="33" y="15"/>
                  <a:pt x="42" y="6"/>
                  <a:pt x="52" y="6"/>
                </a:cubicBezTo>
                <a:close/>
                <a:moveTo>
                  <a:pt x="97" y="65"/>
                </a:moveTo>
                <a:cubicBezTo>
                  <a:pt x="97" y="69"/>
                  <a:pt x="97" y="69"/>
                  <a:pt x="97" y="69"/>
                </a:cubicBezTo>
                <a:cubicBezTo>
                  <a:pt x="79" y="69"/>
                  <a:pt x="79" y="69"/>
                  <a:pt x="79" y="69"/>
                </a:cubicBezTo>
                <a:cubicBezTo>
                  <a:pt x="77" y="69"/>
                  <a:pt x="76" y="70"/>
                  <a:pt x="76" y="72"/>
                </a:cubicBezTo>
                <a:cubicBezTo>
                  <a:pt x="76" y="129"/>
                  <a:pt x="76" y="129"/>
                  <a:pt x="76" y="129"/>
                </a:cubicBezTo>
                <a:cubicBezTo>
                  <a:pt x="76" y="138"/>
                  <a:pt x="83" y="145"/>
                  <a:pt x="92" y="145"/>
                </a:cubicBezTo>
                <a:cubicBezTo>
                  <a:pt x="143" y="145"/>
                  <a:pt x="143" y="145"/>
                  <a:pt x="143" y="145"/>
                </a:cubicBezTo>
                <a:cubicBezTo>
                  <a:pt x="153" y="145"/>
                  <a:pt x="160" y="138"/>
                  <a:pt x="160" y="129"/>
                </a:cubicBezTo>
                <a:cubicBezTo>
                  <a:pt x="160" y="72"/>
                  <a:pt x="160" y="72"/>
                  <a:pt x="160" y="72"/>
                </a:cubicBezTo>
                <a:cubicBezTo>
                  <a:pt x="160" y="70"/>
                  <a:pt x="159" y="69"/>
                  <a:pt x="157" y="69"/>
                </a:cubicBezTo>
                <a:cubicBezTo>
                  <a:pt x="139" y="69"/>
                  <a:pt x="139" y="69"/>
                  <a:pt x="139" y="69"/>
                </a:cubicBezTo>
                <a:cubicBezTo>
                  <a:pt x="139" y="65"/>
                  <a:pt x="139" y="65"/>
                  <a:pt x="139" y="65"/>
                </a:cubicBezTo>
                <a:cubicBezTo>
                  <a:pt x="139" y="53"/>
                  <a:pt x="129" y="44"/>
                  <a:pt x="118" y="44"/>
                </a:cubicBezTo>
                <a:cubicBezTo>
                  <a:pt x="106" y="44"/>
                  <a:pt x="97" y="53"/>
                  <a:pt x="97" y="65"/>
                </a:cubicBezTo>
                <a:close/>
                <a:moveTo>
                  <a:pt x="136" y="86"/>
                </a:moveTo>
                <a:cubicBezTo>
                  <a:pt x="138" y="86"/>
                  <a:pt x="139" y="85"/>
                  <a:pt x="139" y="83"/>
                </a:cubicBezTo>
                <a:cubicBezTo>
                  <a:pt x="139" y="75"/>
                  <a:pt x="139" y="75"/>
                  <a:pt x="139" y="75"/>
                </a:cubicBezTo>
                <a:cubicBezTo>
                  <a:pt x="154" y="75"/>
                  <a:pt x="154" y="75"/>
                  <a:pt x="154" y="75"/>
                </a:cubicBezTo>
                <a:cubicBezTo>
                  <a:pt x="154" y="129"/>
                  <a:pt x="154" y="129"/>
                  <a:pt x="154" y="129"/>
                </a:cubicBezTo>
                <a:cubicBezTo>
                  <a:pt x="154" y="134"/>
                  <a:pt x="149" y="139"/>
                  <a:pt x="143" y="139"/>
                </a:cubicBezTo>
                <a:cubicBezTo>
                  <a:pt x="92" y="139"/>
                  <a:pt x="92" y="139"/>
                  <a:pt x="92" y="139"/>
                </a:cubicBezTo>
                <a:cubicBezTo>
                  <a:pt x="87" y="139"/>
                  <a:pt x="82" y="134"/>
                  <a:pt x="82" y="129"/>
                </a:cubicBezTo>
                <a:cubicBezTo>
                  <a:pt x="82" y="75"/>
                  <a:pt x="82" y="75"/>
                  <a:pt x="82" y="75"/>
                </a:cubicBezTo>
                <a:cubicBezTo>
                  <a:pt x="97" y="75"/>
                  <a:pt x="97" y="75"/>
                  <a:pt x="97" y="75"/>
                </a:cubicBezTo>
                <a:cubicBezTo>
                  <a:pt x="97" y="83"/>
                  <a:pt x="97" y="83"/>
                  <a:pt x="97" y="83"/>
                </a:cubicBezTo>
                <a:cubicBezTo>
                  <a:pt x="97" y="85"/>
                  <a:pt x="98" y="86"/>
                  <a:pt x="100" y="86"/>
                </a:cubicBezTo>
                <a:cubicBezTo>
                  <a:pt x="102" y="86"/>
                  <a:pt x="103" y="85"/>
                  <a:pt x="103" y="83"/>
                </a:cubicBezTo>
                <a:cubicBezTo>
                  <a:pt x="103" y="75"/>
                  <a:pt x="103" y="75"/>
                  <a:pt x="103" y="75"/>
                </a:cubicBezTo>
                <a:cubicBezTo>
                  <a:pt x="133" y="75"/>
                  <a:pt x="133" y="75"/>
                  <a:pt x="133" y="75"/>
                </a:cubicBezTo>
                <a:cubicBezTo>
                  <a:pt x="133" y="83"/>
                  <a:pt x="133" y="83"/>
                  <a:pt x="133" y="83"/>
                </a:cubicBezTo>
                <a:cubicBezTo>
                  <a:pt x="133" y="85"/>
                  <a:pt x="134" y="86"/>
                  <a:pt x="136" y="86"/>
                </a:cubicBezTo>
                <a:close/>
                <a:moveTo>
                  <a:pt x="133" y="65"/>
                </a:moveTo>
                <a:cubicBezTo>
                  <a:pt x="133" y="69"/>
                  <a:pt x="133" y="69"/>
                  <a:pt x="133" y="69"/>
                </a:cubicBezTo>
                <a:cubicBezTo>
                  <a:pt x="103" y="69"/>
                  <a:pt x="103" y="69"/>
                  <a:pt x="103" y="69"/>
                </a:cubicBezTo>
                <a:cubicBezTo>
                  <a:pt x="103" y="65"/>
                  <a:pt x="103" y="65"/>
                  <a:pt x="103" y="65"/>
                </a:cubicBezTo>
                <a:cubicBezTo>
                  <a:pt x="103" y="57"/>
                  <a:pt x="110" y="50"/>
                  <a:pt x="118" y="50"/>
                </a:cubicBezTo>
                <a:cubicBezTo>
                  <a:pt x="126" y="50"/>
                  <a:pt x="133" y="57"/>
                  <a:pt x="133" y="65"/>
                </a:cubicBezTo>
                <a:close/>
              </a:path>
            </a:pathLst>
          </a:custGeom>
          <a:solidFill>
            <a:srgbClr val="2C2F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2" name="Freeform 51">
            <a:extLst>
              <a:ext uri="{FF2B5EF4-FFF2-40B4-BE49-F238E27FC236}">
                <a16:creationId xmlns:a16="http://schemas.microsoft.com/office/drawing/2014/main" xmlns="" id="{00E84ADF-7F49-47EF-801E-CC049DFC728D}"/>
              </a:ext>
            </a:extLst>
          </p:cNvPr>
          <p:cNvSpPr>
            <a:spLocks noEditPoints="1"/>
          </p:cNvSpPr>
          <p:nvPr/>
        </p:nvSpPr>
        <p:spPr bwMode="auto">
          <a:xfrm>
            <a:off x="6835776" y="1286669"/>
            <a:ext cx="438150" cy="552450"/>
          </a:xfrm>
          <a:custGeom>
            <a:avLst/>
            <a:gdLst>
              <a:gd name="T0" fmla="*/ 64 w 128"/>
              <a:gd name="T1" fmla="*/ 0 h 160"/>
              <a:gd name="T2" fmla="*/ 33 w 128"/>
              <a:gd name="T3" fmla="*/ 31 h 160"/>
              <a:gd name="T4" fmla="*/ 33 w 128"/>
              <a:gd name="T5" fmla="*/ 32 h 160"/>
              <a:gd name="T6" fmla="*/ 13 w 128"/>
              <a:gd name="T7" fmla="*/ 32 h 160"/>
              <a:gd name="T8" fmla="*/ 9 w 128"/>
              <a:gd name="T9" fmla="*/ 35 h 160"/>
              <a:gd name="T10" fmla="*/ 0 w 128"/>
              <a:gd name="T11" fmla="*/ 139 h 160"/>
              <a:gd name="T12" fmla="*/ 0 w 128"/>
              <a:gd name="T13" fmla="*/ 140 h 160"/>
              <a:gd name="T14" fmla="*/ 23 w 128"/>
              <a:gd name="T15" fmla="*/ 160 h 160"/>
              <a:gd name="T16" fmla="*/ 104 w 128"/>
              <a:gd name="T17" fmla="*/ 160 h 160"/>
              <a:gd name="T18" fmla="*/ 128 w 128"/>
              <a:gd name="T19" fmla="*/ 140 h 160"/>
              <a:gd name="T20" fmla="*/ 128 w 128"/>
              <a:gd name="T21" fmla="*/ 139 h 160"/>
              <a:gd name="T22" fmla="*/ 118 w 128"/>
              <a:gd name="T23" fmla="*/ 35 h 160"/>
              <a:gd name="T24" fmla="*/ 115 w 128"/>
              <a:gd name="T25" fmla="*/ 32 h 160"/>
              <a:gd name="T26" fmla="*/ 95 w 128"/>
              <a:gd name="T27" fmla="*/ 32 h 160"/>
              <a:gd name="T28" fmla="*/ 95 w 128"/>
              <a:gd name="T29" fmla="*/ 31 h 160"/>
              <a:gd name="T30" fmla="*/ 64 w 128"/>
              <a:gd name="T31" fmla="*/ 0 h 160"/>
              <a:gd name="T32" fmla="*/ 39 w 128"/>
              <a:gd name="T33" fmla="*/ 31 h 160"/>
              <a:gd name="T34" fmla="*/ 64 w 128"/>
              <a:gd name="T35" fmla="*/ 6 h 160"/>
              <a:gd name="T36" fmla="*/ 88 w 128"/>
              <a:gd name="T37" fmla="*/ 31 h 160"/>
              <a:gd name="T38" fmla="*/ 88 w 128"/>
              <a:gd name="T39" fmla="*/ 32 h 160"/>
              <a:gd name="T40" fmla="*/ 39 w 128"/>
              <a:gd name="T41" fmla="*/ 32 h 160"/>
              <a:gd name="T42" fmla="*/ 39 w 128"/>
              <a:gd name="T43" fmla="*/ 31 h 160"/>
              <a:gd name="T44" fmla="*/ 112 w 128"/>
              <a:gd name="T45" fmla="*/ 38 h 160"/>
              <a:gd name="T46" fmla="*/ 121 w 128"/>
              <a:gd name="T47" fmla="*/ 140 h 160"/>
              <a:gd name="T48" fmla="*/ 104 w 128"/>
              <a:gd name="T49" fmla="*/ 154 h 160"/>
              <a:gd name="T50" fmla="*/ 23 w 128"/>
              <a:gd name="T51" fmla="*/ 154 h 160"/>
              <a:gd name="T52" fmla="*/ 6 w 128"/>
              <a:gd name="T53" fmla="*/ 140 h 160"/>
              <a:gd name="T54" fmla="*/ 15 w 128"/>
              <a:gd name="T55" fmla="*/ 38 h 160"/>
              <a:gd name="T56" fmla="*/ 33 w 128"/>
              <a:gd name="T57" fmla="*/ 38 h 160"/>
              <a:gd name="T58" fmla="*/ 33 w 128"/>
              <a:gd name="T59" fmla="*/ 53 h 160"/>
              <a:gd name="T60" fmla="*/ 36 w 128"/>
              <a:gd name="T61" fmla="*/ 56 h 160"/>
              <a:gd name="T62" fmla="*/ 39 w 128"/>
              <a:gd name="T63" fmla="*/ 53 h 160"/>
              <a:gd name="T64" fmla="*/ 39 w 128"/>
              <a:gd name="T65" fmla="*/ 38 h 160"/>
              <a:gd name="T66" fmla="*/ 88 w 128"/>
              <a:gd name="T67" fmla="*/ 38 h 160"/>
              <a:gd name="T68" fmla="*/ 88 w 128"/>
              <a:gd name="T69" fmla="*/ 53 h 160"/>
              <a:gd name="T70" fmla="*/ 91 w 128"/>
              <a:gd name="T71" fmla="*/ 56 h 160"/>
              <a:gd name="T72" fmla="*/ 95 w 128"/>
              <a:gd name="T73" fmla="*/ 53 h 160"/>
              <a:gd name="T74" fmla="*/ 95 w 128"/>
              <a:gd name="T75" fmla="*/ 38 h 160"/>
              <a:gd name="T76" fmla="*/ 112 w 128"/>
              <a:gd name="T77" fmla="*/ 38 h 160"/>
              <a:gd name="T78" fmla="*/ 81 w 128"/>
              <a:gd name="T79" fmla="*/ 83 h 160"/>
              <a:gd name="T80" fmla="*/ 57 w 128"/>
              <a:gd name="T81" fmla="*/ 108 h 160"/>
              <a:gd name="T82" fmla="*/ 47 w 128"/>
              <a:gd name="T83" fmla="*/ 97 h 160"/>
              <a:gd name="T84" fmla="*/ 42 w 128"/>
              <a:gd name="T85" fmla="*/ 97 h 160"/>
              <a:gd name="T86" fmla="*/ 42 w 128"/>
              <a:gd name="T87" fmla="*/ 102 h 160"/>
              <a:gd name="T88" fmla="*/ 54 w 128"/>
              <a:gd name="T89" fmla="*/ 114 h 160"/>
              <a:gd name="T90" fmla="*/ 57 w 128"/>
              <a:gd name="T91" fmla="*/ 115 h 160"/>
              <a:gd name="T92" fmla="*/ 59 w 128"/>
              <a:gd name="T93" fmla="*/ 114 h 160"/>
              <a:gd name="T94" fmla="*/ 86 w 128"/>
              <a:gd name="T95" fmla="*/ 88 h 160"/>
              <a:gd name="T96" fmla="*/ 86 w 128"/>
              <a:gd name="T97" fmla="*/ 83 h 160"/>
              <a:gd name="T98" fmla="*/ 81 w 128"/>
              <a:gd name="T99" fmla="*/ 83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28" h="160">
                <a:moveTo>
                  <a:pt x="64" y="0"/>
                </a:moveTo>
                <a:cubicBezTo>
                  <a:pt x="47" y="0"/>
                  <a:pt x="33" y="14"/>
                  <a:pt x="33" y="31"/>
                </a:cubicBezTo>
                <a:cubicBezTo>
                  <a:pt x="33" y="32"/>
                  <a:pt x="33" y="32"/>
                  <a:pt x="33" y="32"/>
                </a:cubicBezTo>
                <a:cubicBezTo>
                  <a:pt x="13" y="32"/>
                  <a:pt x="13" y="32"/>
                  <a:pt x="13" y="32"/>
                </a:cubicBezTo>
                <a:cubicBezTo>
                  <a:pt x="11" y="32"/>
                  <a:pt x="9" y="33"/>
                  <a:pt x="9" y="35"/>
                </a:cubicBezTo>
                <a:cubicBezTo>
                  <a:pt x="0" y="139"/>
                  <a:pt x="0" y="139"/>
                  <a:pt x="0" y="139"/>
                </a:cubicBezTo>
                <a:cubicBezTo>
                  <a:pt x="0" y="139"/>
                  <a:pt x="0" y="140"/>
                  <a:pt x="0" y="140"/>
                </a:cubicBezTo>
                <a:cubicBezTo>
                  <a:pt x="0" y="151"/>
                  <a:pt x="10" y="160"/>
                  <a:pt x="23" y="160"/>
                </a:cubicBezTo>
                <a:cubicBezTo>
                  <a:pt x="104" y="160"/>
                  <a:pt x="104" y="160"/>
                  <a:pt x="104" y="160"/>
                </a:cubicBezTo>
                <a:cubicBezTo>
                  <a:pt x="117" y="160"/>
                  <a:pt x="128" y="151"/>
                  <a:pt x="128" y="140"/>
                </a:cubicBezTo>
                <a:cubicBezTo>
                  <a:pt x="128" y="140"/>
                  <a:pt x="128" y="139"/>
                  <a:pt x="128" y="139"/>
                </a:cubicBezTo>
                <a:cubicBezTo>
                  <a:pt x="118" y="35"/>
                  <a:pt x="118" y="35"/>
                  <a:pt x="118" y="35"/>
                </a:cubicBezTo>
                <a:cubicBezTo>
                  <a:pt x="118" y="33"/>
                  <a:pt x="117" y="32"/>
                  <a:pt x="115" y="32"/>
                </a:cubicBezTo>
                <a:cubicBezTo>
                  <a:pt x="95" y="32"/>
                  <a:pt x="95" y="32"/>
                  <a:pt x="95" y="32"/>
                </a:cubicBezTo>
                <a:cubicBezTo>
                  <a:pt x="95" y="31"/>
                  <a:pt x="95" y="31"/>
                  <a:pt x="95" y="31"/>
                </a:cubicBezTo>
                <a:cubicBezTo>
                  <a:pt x="95" y="14"/>
                  <a:pt x="81" y="0"/>
                  <a:pt x="64" y="0"/>
                </a:cubicBezTo>
                <a:close/>
                <a:moveTo>
                  <a:pt x="39" y="31"/>
                </a:moveTo>
                <a:cubicBezTo>
                  <a:pt x="39" y="17"/>
                  <a:pt x="50" y="6"/>
                  <a:pt x="64" y="6"/>
                </a:cubicBezTo>
                <a:cubicBezTo>
                  <a:pt x="77" y="6"/>
                  <a:pt x="88" y="17"/>
                  <a:pt x="88" y="31"/>
                </a:cubicBezTo>
                <a:cubicBezTo>
                  <a:pt x="88" y="32"/>
                  <a:pt x="88" y="32"/>
                  <a:pt x="88" y="32"/>
                </a:cubicBezTo>
                <a:cubicBezTo>
                  <a:pt x="39" y="32"/>
                  <a:pt x="39" y="32"/>
                  <a:pt x="39" y="32"/>
                </a:cubicBezTo>
                <a:cubicBezTo>
                  <a:pt x="39" y="31"/>
                  <a:pt x="39" y="31"/>
                  <a:pt x="39" y="31"/>
                </a:cubicBezTo>
                <a:close/>
                <a:moveTo>
                  <a:pt x="112" y="38"/>
                </a:moveTo>
                <a:cubicBezTo>
                  <a:pt x="121" y="140"/>
                  <a:pt x="121" y="140"/>
                  <a:pt x="121" y="140"/>
                </a:cubicBezTo>
                <a:cubicBezTo>
                  <a:pt x="121" y="147"/>
                  <a:pt x="114" y="154"/>
                  <a:pt x="104" y="154"/>
                </a:cubicBezTo>
                <a:cubicBezTo>
                  <a:pt x="23" y="154"/>
                  <a:pt x="23" y="154"/>
                  <a:pt x="23" y="154"/>
                </a:cubicBezTo>
                <a:cubicBezTo>
                  <a:pt x="14" y="154"/>
                  <a:pt x="7" y="147"/>
                  <a:pt x="6" y="140"/>
                </a:cubicBezTo>
                <a:cubicBezTo>
                  <a:pt x="15" y="38"/>
                  <a:pt x="15" y="38"/>
                  <a:pt x="15" y="38"/>
                </a:cubicBezTo>
                <a:cubicBezTo>
                  <a:pt x="33" y="38"/>
                  <a:pt x="33" y="38"/>
                  <a:pt x="33" y="38"/>
                </a:cubicBezTo>
                <a:cubicBezTo>
                  <a:pt x="33" y="53"/>
                  <a:pt x="33" y="53"/>
                  <a:pt x="33" y="53"/>
                </a:cubicBezTo>
                <a:cubicBezTo>
                  <a:pt x="33" y="55"/>
                  <a:pt x="34" y="56"/>
                  <a:pt x="36" y="56"/>
                </a:cubicBezTo>
                <a:cubicBezTo>
                  <a:pt x="38" y="56"/>
                  <a:pt x="39" y="55"/>
                  <a:pt x="39" y="53"/>
                </a:cubicBezTo>
                <a:cubicBezTo>
                  <a:pt x="39" y="38"/>
                  <a:pt x="39" y="38"/>
                  <a:pt x="39" y="38"/>
                </a:cubicBezTo>
                <a:cubicBezTo>
                  <a:pt x="88" y="38"/>
                  <a:pt x="88" y="38"/>
                  <a:pt x="88" y="38"/>
                </a:cubicBezTo>
                <a:cubicBezTo>
                  <a:pt x="88" y="53"/>
                  <a:pt x="88" y="53"/>
                  <a:pt x="88" y="53"/>
                </a:cubicBezTo>
                <a:cubicBezTo>
                  <a:pt x="88" y="55"/>
                  <a:pt x="90" y="56"/>
                  <a:pt x="91" y="56"/>
                </a:cubicBezTo>
                <a:cubicBezTo>
                  <a:pt x="93" y="56"/>
                  <a:pt x="95" y="55"/>
                  <a:pt x="95" y="53"/>
                </a:cubicBezTo>
                <a:cubicBezTo>
                  <a:pt x="95" y="38"/>
                  <a:pt x="95" y="38"/>
                  <a:pt x="95" y="38"/>
                </a:cubicBezTo>
                <a:cubicBezTo>
                  <a:pt x="112" y="38"/>
                  <a:pt x="112" y="38"/>
                  <a:pt x="112" y="38"/>
                </a:cubicBezTo>
                <a:close/>
                <a:moveTo>
                  <a:pt x="81" y="83"/>
                </a:moveTo>
                <a:cubicBezTo>
                  <a:pt x="57" y="108"/>
                  <a:pt x="57" y="108"/>
                  <a:pt x="57" y="108"/>
                </a:cubicBezTo>
                <a:cubicBezTo>
                  <a:pt x="47" y="97"/>
                  <a:pt x="47" y="97"/>
                  <a:pt x="47" y="97"/>
                </a:cubicBezTo>
                <a:cubicBezTo>
                  <a:pt x="45" y="96"/>
                  <a:pt x="43" y="96"/>
                  <a:pt x="42" y="97"/>
                </a:cubicBezTo>
                <a:cubicBezTo>
                  <a:pt x="41" y="99"/>
                  <a:pt x="41" y="101"/>
                  <a:pt x="42" y="102"/>
                </a:cubicBezTo>
                <a:cubicBezTo>
                  <a:pt x="54" y="114"/>
                  <a:pt x="54" y="114"/>
                  <a:pt x="54" y="114"/>
                </a:cubicBezTo>
                <a:cubicBezTo>
                  <a:pt x="55" y="115"/>
                  <a:pt x="56" y="115"/>
                  <a:pt x="57" y="115"/>
                </a:cubicBezTo>
                <a:cubicBezTo>
                  <a:pt x="58" y="115"/>
                  <a:pt x="58" y="115"/>
                  <a:pt x="59" y="114"/>
                </a:cubicBezTo>
                <a:cubicBezTo>
                  <a:pt x="86" y="88"/>
                  <a:pt x="86" y="88"/>
                  <a:pt x="86" y="88"/>
                </a:cubicBezTo>
                <a:cubicBezTo>
                  <a:pt x="87" y="87"/>
                  <a:pt x="87" y="85"/>
                  <a:pt x="86" y="83"/>
                </a:cubicBezTo>
                <a:cubicBezTo>
                  <a:pt x="84" y="82"/>
                  <a:pt x="82" y="82"/>
                  <a:pt x="81" y="83"/>
                </a:cubicBezTo>
                <a:close/>
              </a:path>
            </a:pathLst>
          </a:custGeom>
          <a:solidFill>
            <a:srgbClr val="2C2F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3" name="Freeform 52">
            <a:extLst>
              <a:ext uri="{FF2B5EF4-FFF2-40B4-BE49-F238E27FC236}">
                <a16:creationId xmlns:a16="http://schemas.microsoft.com/office/drawing/2014/main" xmlns="" id="{9C2B5E23-BC92-4E61-A07C-1CE8A508CF43}"/>
              </a:ext>
            </a:extLst>
          </p:cNvPr>
          <p:cNvSpPr>
            <a:spLocks noEditPoints="1"/>
          </p:cNvSpPr>
          <p:nvPr/>
        </p:nvSpPr>
        <p:spPr bwMode="auto">
          <a:xfrm>
            <a:off x="6821489" y="1907382"/>
            <a:ext cx="455613" cy="554038"/>
          </a:xfrm>
          <a:custGeom>
            <a:avLst/>
            <a:gdLst>
              <a:gd name="T0" fmla="*/ 65 w 133"/>
              <a:gd name="T1" fmla="*/ 112 h 160"/>
              <a:gd name="T2" fmla="*/ 86 w 133"/>
              <a:gd name="T3" fmla="*/ 94 h 160"/>
              <a:gd name="T4" fmla="*/ 133 w 133"/>
              <a:gd name="T5" fmla="*/ 80 h 160"/>
              <a:gd name="T6" fmla="*/ 120 w 133"/>
              <a:gd name="T7" fmla="*/ 29 h 160"/>
              <a:gd name="T8" fmla="*/ 44 w 133"/>
              <a:gd name="T9" fmla="*/ 42 h 160"/>
              <a:gd name="T10" fmla="*/ 57 w 133"/>
              <a:gd name="T11" fmla="*/ 94 h 160"/>
              <a:gd name="T12" fmla="*/ 62 w 133"/>
              <a:gd name="T13" fmla="*/ 109 h 160"/>
              <a:gd name="T14" fmla="*/ 57 w 133"/>
              <a:gd name="T15" fmla="*/ 87 h 160"/>
              <a:gd name="T16" fmla="*/ 50 w 133"/>
              <a:gd name="T17" fmla="*/ 42 h 160"/>
              <a:gd name="T18" fmla="*/ 120 w 133"/>
              <a:gd name="T19" fmla="*/ 35 h 160"/>
              <a:gd name="T20" fmla="*/ 127 w 133"/>
              <a:gd name="T21" fmla="*/ 80 h 160"/>
              <a:gd name="T22" fmla="*/ 84 w 133"/>
              <a:gd name="T23" fmla="*/ 87 h 160"/>
              <a:gd name="T24" fmla="*/ 69 w 133"/>
              <a:gd name="T25" fmla="*/ 101 h 160"/>
              <a:gd name="T26" fmla="*/ 65 w 133"/>
              <a:gd name="T27" fmla="*/ 88 h 160"/>
              <a:gd name="T28" fmla="*/ 57 w 133"/>
              <a:gd name="T29" fmla="*/ 87 h 160"/>
              <a:gd name="T30" fmla="*/ 111 w 133"/>
              <a:gd name="T31" fmla="*/ 56 h 160"/>
              <a:gd name="T32" fmla="*/ 111 w 133"/>
              <a:gd name="T33" fmla="*/ 50 h 160"/>
              <a:gd name="T34" fmla="*/ 61 w 133"/>
              <a:gd name="T35" fmla="*/ 53 h 160"/>
              <a:gd name="T36" fmla="*/ 114 w 133"/>
              <a:gd name="T37" fmla="*/ 71 h 160"/>
              <a:gd name="T38" fmla="*/ 65 w 133"/>
              <a:gd name="T39" fmla="*/ 67 h 160"/>
              <a:gd name="T40" fmla="*/ 65 w 133"/>
              <a:gd name="T41" fmla="*/ 74 h 160"/>
              <a:gd name="T42" fmla="*/ 114 w 133"/>
              <a:gd name="T43" fmla="*/ 71 h 160"/>
              <a:gd name="T44" fmla="*/ 99 w 133"/>
              <a:gd name="T45" fmla="*/ 105 h 160"/>
              <a:gd name="T46" fmla="*/ 93 w 133"/>
              <a:gd name="T47" fmla="*/ 105 h 160"/>
              <a:gd name="T48" fmla="*/ 88 w 133"/>
              <a:gd name="T49" fmla="*/ 154 h 160"/>
              <a:gd name="T50" fmla="*/ 6 w 133"/>
              <a:gd name="T51" fmla="*/ 148 h 160"/>
              <a:gd name="T52" fmla="*/ 12 w 133"/>
              <a:gd name="T53" fmla="*/ 6 h 160"/>
              <a:gd name="T54" fmla="*/ 93 w 133"/>
              <a:gd name="T55" fmla="*/ 12 h 160"/>
              <a:gd name="T56" fmla="*/ 96 w 133"/>
              <a:gd name="T57" fmla="*/ 22 h 160"/>
              <a:gd name="T58" fmla="*/ 99 w 133"/>
              <a:gd name="T59" fmla="*/ 12 h 160"/>
              <a:gd name="T60" fmla="*/ 12 w 133"/>
              <a:gd name="T61" fmla="*/ 0 h 160"/>
              <a:gd name="T62" fmla="*/ 0 w 133"/>
              <a:gd name="T63" fmla="*/ 148 h 160"/>
              <a:gd name="T64" fmla="*/ 88 w 133"/>
              <a:gd name="T65" fmla="*/ 160 h 160"/>
              <a:gd name="T66" fmla="*/ 59 w 133"/>
              <a:gd name="T67" fmla="*/ 134 h 160"/>
              <a:gd name="T68" fmla="*/ 37 w 133"/>
              <a:gd name="T69" fmla="*/ 137 h 160"/>
              <a:gd name="T70" fmla="*/ 59 w 133"/>
              <a:gd name="T71" fmla="*/ 141 h 160"/>
              <a:gd name="T72" fmla="*/ 59 w 133"/>
              <a:gd name="T73" fmla="*/ 134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33" h="160">
                <a:moveTo>
                  <a:pt x="64" y="112"/>
                </a:moveTo>
                <a:cubicBezTo>
                  <a:pt x="65" y="112"/>
                  <a:pt x="65" y="112"/>
                  <a:pt x="65" y="112"/>
                </a:cubicBezTo>
                <a:cubicBezTo>
                  <a:pt x="66" y="112"/>
                  <a:pt x="67" y="112"/>
                  <a:pt x="68" y="111"/>
                </a:cubicBezTo>
                <a:cubicBezTo>
                  <a:pt x="86" y="94"/>
                  <a:pt x="86" y="94"/>
                  <a:pt x="86" y="94"/>
                </a:cubicBezTo>
                <a:cubicBezTo>
                  <a:pt x="120" y="94"/>
                  <a:pt x="120" y="94"/>
                  <a:pt x="120" y="94"/>
                </a:cubicBezTo>
                <a:cubicBezTo>
                  <a:pt x="127" y="94"/>
                  <a:pt x="133" y="88"/>
                  <a:pt x="133" y="80"/>
                </a:cubicBezTo>
                <a:cubicBezTo>
                  <a:pt x="133" y="42"/>
                  <a:pt x="133" y="42"/>
                  <a:pt x="133" y="42"/>
                </a:cubicBezTo>
                <a:cubicBezTo>
                  <a:pt x="133" y="35"/>
                  <a:pt x="127" y="29"/>
                  <a:pt x="120" y="29"/>
                </a:cubicBezTo>
                <a:cubicBezTo>
                  <a:pt x="57" y="29"/>
                  <a:pt x="57" y="29"/>
                  <a:pt x="57" y="29"/>
                </a:cubicBezTo>
                <a:cubicBezTo>
                  <a:pt x="50" y="29"/>
                  <a:pt x="44" y="35"/>
                  <a:pt x="44" y="42"/>
                </a:cubicBezTo>
                <a:cubicBezTo>
                  <a:pt x="44" y="80"/>
                  <a:pt x="44" y="80"/>
                  <a:pt x="44" y="80"/>
                </a:cubicBezTo>
                <a:cubicBezTo>
                  <a:pt x="44" y="88"/>
                  <a:pt x="50" y="94"/>
                  <a:pt x="57" y="94"/>
                </a:cubicBezTo>
                <a:cubicBezTo>
                  <a:pt x="62" y="94"/>
                  <a:pt x="62" y="94"/>
                  <a:pt x="62" y="94"/>
                </a:cubicBezTo>
                <a:cubicBezTo>
                  <a:pt x="62" y="109"/>
                  <a:pt x="62" y="109"/>
                  <a:pt x="62" y="109"/>
                </a:cubicBezTo>
                <a:cubicBezTo>
                  <a:pt x="62" y="110"/>
                  <a:pt x="63" y="111"/>
                  <a:pt x="64" y="112"/>
                </a:cubicBezTo>
                <a:close/>
                <a:moveTo>
                  <a:pt x="57" y="87"/>
                </a:moveTo>
                <a:cubicBezTo>
                  <a:pt x="54" y="87"/>
                  <a:pt x="50" y="84"/>
                  <a:pt x="50" y="80"/>
                </a:cubicBezTo>
                <a:cubicBezTo>
                  <a:pt x="50" y="42"/>
                  <a:pt x="50" y="42"/>
                  <a:pt x="50" y="42"/>
                </a:cubicBezTo>
                <a:cubicBezTo>
                  <a:pt x="50" y="39"/>
                  <a:pt x="54" y="35"/>
                  <a:pt x="57" y="35"/>
                </a:cubicBezTo>
                <a:cubicBezTo>
                  <a:pt x="120" y="35"/>
                  <a:pt x="120" y="35"/>
                  <a:pt x="120" y="35"/>
                </a:cubicBezTo>
                <a:cubicBezTo>
                  <a:pt x="124" y="35"/>
                  <a:pt x="127" y="39"/>
                  <a:pt x="127" y="42"/>
                </a:cubicBezTo>
                <a:cubicBezTo>
                  <a:pt x="127" y="80"/>
                  <a:pt x="127" y="80"/>
                  <a:pt x="127" y="80"/>
                </a:cubicBezTo>
                <a:cubicBezTo>
                  <a:pt x="127" y="84"/>
                  <a:pt x="124" y="87"/>
                  <a:pt x="120" y="87"/>
                </a:cubicBezTo>
                <a:cubicBezTo>
                  <a:pt x="84" y="87"/>
                  <a:pt x="84" y="87"/>
                  <a:pt x="84" y="87"/>
                </a:cubicBezTo>
                <a:cubicBezTo>
                  <a:pt x="84" y="87"/>
                  <a:pt x="83" y="88"/>
                  <a:pt x="82" y="88"/>
                </a:cubicBezTo>
                <a:cubicBezTo>
                  <a:pt x="69" y="101"/>
                  <a:pt x="69" y="101"/>
                  <a:pt x="69" y="101"/>
                </a:cubicBezTo>
                <a:cubicBezTo>
                  <a:pt x="69" y="91"/>
                  <a:pt x="69" y="91"/>
                  <a:pt x="69" y="91"/>
                </a:cubicBezTo>
                <a:cubicBezTo>
                  <a:pt x="69" y="89"/>
                  <a:pt x="67" y="88"/>
                  <a:pt x="65" y="88"/>
                </a:cubicBezTo>
                <a:cubicBezTo>
                  <a:pt x="57" y="88"/>
                  <a:pt x="57" y="88"/>
                  <a:pt x="57" y="88"/>
                </a:cubicBezTo>
                <a:cubicBezTo>
                  <a:pt x="57" y="87"/>
                  <a:pt x="57" y="87"/>
                  <a:pt x="57" y="87"/>
                </a:cubicBezTo>
                <a:close/>
                <a:moveTo>
                  <a:pt x="65" y="56"/>
                </a:moveTo>
                <a:cubicBezTo>
                  <a:pt x="111" y="56"/>
                  <a:pt x="111" y="56"/>
                  <a:pt x="111" y="56"/>
                </a:cubicBezTo>
                <a:cubicBezTo>
                  <a:pt x="113" y="56"/>
                  <a:pt x="114" y="55"/>
                  <a:pt x="114" y="53"/>
                </a:cubicBezTo>
                <a:cubicBezTo>
                  <a:pt x="114" y="51"/>
                  <a:pt x="113" y="50"/>
                  <a:pt x="111" y="50"/>
                </a:cubicBezTo>
                <a:cubicBezTo>
                  <a:pt x="65" y="50"/>
                  <a:pt x="65" y="50"/>
                  <a:pt x="65" y="50"/>
                </a:cubicBezTo>
                <a:cubicBezTo>
                  <a:pt x="63" y="50"/>
                  <a:pt x="61" y="51"/>
                  <a:pt x="61" y="53"/>
                </a:cubicBezTo>
                <a:cubicBezTo>
                  <a:pt x="61" y="55"/>
                  <a:pt x="63" y="56"/>
                  <a:pt x="65" y="56"/>
                </a:cubicBezTo>
                <a:close/>
                <a:moveTo>
                  <a:pt x="114" y="71"/>
                </a:moveTo>
                <a:cubicBezTo>
                  <a:pt x="114" y="69"/>
                  <a:pt x="113" y="67"/>
                  <a:pt x="111" y="67"/>
                </a:cubicBezTo>
                <a:cubicBezTo>
                  <a:pt x="65" y="67"/>
                  <a:pt x="65" y="67"/>
                  <a:pt x="65" y="67"/>
                </a:cubicBezTo>
                <a:cubicBezTo>
                  <a:pt x="63" y="67"/>
                  <a:pt x="61" y="69"/>
                  <a:pt x="61" y="71"/>
                </a:cubicBezTo>
                <a:cubicBezTo>
                  <a:pt x="61" y="72"/>
                  <a:pt x="63" y="74"/>
                  <a:pt x="65" y="74"/>
                </a:cubicBezTo>
                <a:cubicBezTo>
                  <a:pt x="111" y="74"/>
                  <a:pt x="111" y="74"/>
                  <a:pt x="111" y="74"/>
                </a:cubicBezTo>
                <a:cubicBezTo>
                  <a:pt x="113" y="74"/>
                  <a:pt x="114" y="72"/>
                  <a:pt x="114" y="71"/>
                </a:cubicBezTo>
                <a:close/>
                <a:moveTo>
                  <a:pt x="99" y="148"/>
                </a:moveTo>
                <a:cubicBezTo>
                  <a:pt x="99" y="105"/>
                  <a:pt x="99" y="105"/>
                  <a:pt x="99" y="105"/>
                </a:cubicBezTo>
                <a:cubicBezTo>
                  <a:pt x="99" y="103"/>
                  <a:pt x="98" y="102"/>
                  <a:pt x="96" y="102"/>
                </a:cubicBezTo>
                <a:cubicBezTo>
                  <a:pt x="94" y="102"/>
                  <a:pt x="93" y="103"/>
                  <a:pt x="93" y="105"/>
                </a:cubicBezTo>
                <a:cubicBezTo>
                  <a:pt x="93" y="148"/>
                  <a:pt x="93" y="148"/>
                  <a:pt x="93" y="148"/>
                </a:cubicBezTo>
                <a:cubicBezTo>
                  <a:pt x="93" y="151"/>
                  <a:pt x="91" y="154"/>
                  <a:pt x="88" y="154"/>
                </a:cubicBezTo>
                <a:cubicBezTo>
                  <a:pt x="12" y="154"/>
                  <a:pt x="12" y="154"/>
                  <a:pt x="12" y="154"/>
                </a:cubicBezTo>
                <a:cubicBezTo>
                  <a:pt x="9" y="154"/>
                  <a:pt x="6" y="151"/>
                  <a:pt x="6" y="148"/>
                </a:cubicBezTo>
                <a:cubicBezTo>
                  <a:pt x="6" y="12"/>
                  <a:pt x="6" y="12"/>
                  <a:pt x="6" y="12"/>
                </a:cubicBezTo>
                <a:cubicBezTo>
                  <a:pt x="6" y="9"/>
                  <a:pt x="9" y="6"/>
                  <a:pt x="12" y="6"/>
                </a:cubicBezTo>
                <a:cubicBezTo>
                  <a:pt x="88" y="6"/>
                  <a:pt x="88" y="6"/>
                  <a:pt x="88" y="6"/>
                </a:cubicBezTo>
                <a:cubicBezTo>
                  <a:pt x="91" y="6"/>
                  <a:pt x="93" y="9"/>
                  <a:pt x="93" y="12"/>
                </a:cubicBezTo>
                <a:cubicBezTo>
                  <a:pt x="93" y="19"/>
                  <a:pt x="93" y="19"/>
                  <a:pt x="93" y="19"/>
                </a:cubicBezTo>
                <a:cubicBezTo>
                  <a:pt x="93" y="20"/>
                  <a:pt x="94" y="22"/>
                  <a:pt x="96" y="22"/>
                </a:cubicBezTo>
                <a:cubicBezTo>
                  <a:pt x="98" y="22"/>
                  <a:pt x="99" y="20"/>
                  <a:pt x="99" y="19"/>
                </a:cubicBezTo>
                <a:cubicBezTo>
                  <a:pt x="99" y="12"/>
                  <a:pt x="99" y="12"/>
                  <a:pt x="99" y="12"/>
                </a:cubicBezTo>
                <a:cubicBezTo>
                  <a:pt x="99" y="5"/>
                  <a:pt x="94" y="0"/>
                  <a:pt x="88" y="0"/>
                </a:cubicBezTo>
                <a:cubicBezTo>
                  <a:pt x="12" y="0"/>
                  <a:pt x="12" y="0"/>
                  <a:pt x="12" y="0"/>
                </a:cubicBezTo>
                <a:cubicBezTo>
                  <a:pt x="5" y="0"/>
                  <a:pt x="0" y="5"/>
                  <a:pt x="0" y="12"/>
                </a:cubicBezTo>
                <a:cubicBezTo>
                  <a:pt x="0" y="148"/>
                  <a:pt x="0" y="148"/>
                  <a:pt x="0" y="148"/>
                </a:cubicBezTo>
                <a:cubicBezTo>
                  <a:pt x="0" y="155"/>
                  <a:pt x="5" y="160"/>
                  <a:pt x="12" y="160"/>
                </a:cubicBezTo>
                <a:cubicBezTo>
                  <a:pt x="88" y="160"/>
                  <a:pt x="88" y="160"/>
                  <a:pt x="88" y="160"/>
                </a:cubicBezTo>
                <a:cubicBezTo>
                  <a:pt x="94" y="160"/>
                  <a:pt x="99" y="155"/>
                  <a:pt x="99" y="148"/>
                </a:cubicBezTo>
                <a:close/>
                <a:moveTo>
                  <a:pt x="59" y="134"/>
                </a:moveTo>
                <a:cubicBezTo>
                  <a:pt x="40" y="134"/>
                  <a:pt x="40" y="134"/>
                  <a:pt x="40" y="134"/>
                </a:cubicBezTo>
                <a:cubicBezTo>
                  <a:pt x="38" y="134"/>
                  <a:pt x="37" y="136"/>
                  <a:pt x="37" y="137"/>
                </a:cubicBezTo>
                <a:cubicBezTo>
                  <a:pt x="37" y="139"/>
                  <a:pt x="38" y="141"/>
                  <a:pt x="40" y="141"/>
                </a:cubicBezTo>
                <a:cubicBezTo>
                  <a:pt x="59" y="141"/>
                  <a:pt x="59" y="141"/>
                  <a:pt x="59" y="141"/>
                </a:cubicBezTo>
                <a:cubicBezTo>
                  <a:pt x="61" y="141"/>
                  <a:pt x="63" y="139"/>
                  <a:pt x="63" y="137"/>
                </a:cubicBezTo>
                <a:cubicBezTo>
                  <a:pt x="63" y="136"/>
                  <a:pt x="61" y="134"/>
                  <a:pt x="59" y="134"/>
                </a:cubicBezTo>
                <a:close/>
              </a:path>
            </a:pathLst>
          </a:custGeom>
          <a:solidFill>
            <a:srgbClr val="2C2F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4" name="Freeform 53">
            <a:extLst>
              <a:ext uri="{FF2B5EF4-FFF2-40B4-BE49-F238E27FC236}">
                <a16:creationId xmlns:a16="http://schemas.microsoft.com/office/drawing/2014/main" xmlns="" id="{C410B232-ECD8-4556-BAFB-A6D171993FD6}"/>
              </a:ext>
            </a:extLst>
          </p:cNvPr>
          <p:cNvSpPr>
            <a:spLocks noEditPoints="1"/>
          </p:cNvSpPr>
          <p:nvPr/>
        </p:nvSpPr>
        <p:spPr bwMode="auto">
          <a:xfrm>
            <a:off x="6753226" y="2529682"/>
            <a:ext cx="603250" cy="554038"/>
          </a:xfrm>
          <a:custGeom>
            <a:avLst/>
            <a:gdLst>
              <a:gd name="T0" fmla="*/ 79 w 176"/>
              <a:gd name="T1" fmla="*/ 96 h 160"/>
              <a:gd name="T2" fmla="*/ 81 w 176"/>
              <a:gd name="T3" fmla="*/ 97 h 160"/>
              <a:gd name="T4" fmla="*/ 83 w 176"/>
              <a:gd name="T5" fmla="*/ 96 h 160"/>
              <a:gd name="T6" fmla="*/ 110 w 176"/>
              <a:gd name="T7" fmla="*/ 69 h 160"/>
              <a:gd name="T8" fmla="*/ 110 w 176"/>
              <a:gd name="T9" fmla="*/ 64 h 160"/>
              <a:gd name="T10" fmla="*/ 105 w 176"/>
              <a:gd name="T11" fmla="*/ 64 h 160"/>
              <a:gd name="T12" fmla="*/ 81 w 176"/>
              <a:gd name="T13" fmla="*/ 89 h 160"/>
              <a:gd name="T14" fmla="*/ 71 w 176"/>
              <a:gd name="T15" fmla="*/ 78 h 160"/>
              <a:gd name="T16" fmla="*/ 66 w 176"/>
              <a:gd name="T17" fmla="*/ 78 h 160"/>
              <a:gd name="T18" fmla="*/ 66 w 176"/>
              <a:gd name="T19" fmla="*/ 83 h 160"/>
              <a:gd name="T20" fmla="*/ 79 w 176"/>
              <a:gd name="T21" fmla="*/ 96 h 160"/>
              <a:gd name="T22" fmla="*/ 13 w 176"/>
              <a:gd name="T23" fmla="*/ 147 h 160"/>
              <a:gd name="T24" fmla="*/ 9 w 176"/>
              <a:gd name="T25" fmla="*/ 154 h 160"/>
              <a:gd name="T26" fmla="*/ 15 w 176"/>
              <a:gd name="T27" fmla="*/ 159 h 160"/>
              <a:gd name="T28" fmla="*/ 21 w 176"/>
              <a:gd name="T29" fmla="*/ 159 h 160"/>
              <a:gd name="T30" fmla="*/ 49 w 176"/>
              <a:gd name="T31" fmla="*/ 150 h 160"/>
              <a:gd name="T32" fmla="*/ 88 w 176"/>
              <a:gd name="T33" fmla="*/ 160 h 160"/>
              <a:gd name="T34" fmla="*/ 145 w 176"/>
              <a:gd name="T35" fmla="*/ 137 h 160"/>
              <a:gd name="T36" fmla="*/ 145 w 176"/>
              <a:gd name="T37" fmla="*/ 23 h 160"/>
              <a:gd name="T38" fmla="*/ 88 w 176"/>
              <a:gd name="T39" fmla="*/ 0 h 160"/>
              <a:gd name="T40" fmla="*/ 31 w 176"/>
              <a:gd name="T41" fmla="*/ 23 h 160"/>
              <a:gd name="T42" fmla="*/ 27 w 176"/>
              <a:gd name="T43" fmla="*/ 131 h 160"/>
              <a:gd name="T44" fmla="*/ 13 w 176"/>
              <a:gd name="T45" fmla="*/ 147 h 160"/>
              <a:gd name="T46" fmla="*/ 36 w 176"/>
              <a:gd name="T47" fmla="*/ 28 h 160"/>
              <a:gd name="T48" fmla="*/ 88 w 176"/>
              <a:gd name="T49" fmla="*/ 6 h 160"/>
              <a:gd name="T50" fmla="*/ 140 w 176"/>
              <a:gd name="T51" fmla="*/ 28 h 160"/>
              <a:gd name="T52" fmla="*/ 140 w 176"/>
              <a:gd name="T53" fmla="*/ 132 h 160"/>
              <a:gd name="T54" fmla="*/ 88 w 176"/>
              <a:gd name="T55" fmla="*/ 154 h 160"/>
              <a:gd name="T56" fmla="*/ 51 w 176"/>
              <a:gd name="T57" fmla="*/ 143 h 160"/>
              <a:gd name="T58" fmla="*/ 49 w 176"/>
              <a:gd name="T59" fmla="*/ 143 h 160"/>
              <a:gd name="T60" fmla="*/ 47 w 176"/>
              <a:gd name="T61" fmla="*/ 144 h 160"/>
              <a:gd name="T62" fmla="*/ 21 w 176"/>
              <a:gd name="T63" fmla="*/ 153 h 160"/>
              <a:gd name="T64" fmla="*/ 16 w 176"/>
              <a:gd name="T65" fmla="*/ 152 h 160"/>
              <a:gd name="T66" fmla="*/ 33 w 176"/>
              <a:gd name="T67" fmla="*/ 132 h 160"/>
              <a:gd name="T68" fmla="*/ 33 w 176"/>
              <a:gd name="T69" fmla="*/ 129 h 160"/>
              <a:gd name="T70" fmla="*/ 36 w 176"/>
              <a:gd name="T71" fmla="*/ 28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76" h="160">
                <a:moveTo>
                  <a:pt x="79" y="96"/>
                </a:moveTo>
                <a:cubicBezTo>
                  <a:pt x="79" y="96"/>
                  <a:pt x="80" y="97"/>
                  <a:pt x="81" y="97"/>
                </a:cubicBezTo>
                <a:cubicBezTo>
                  <a:pt x="82" y="97"/>
                  <a:pt x="83" y="96"/>
                  <a:pt x="83" y="96"/>
                </a:cubicBezTo>
                <a:cubicBezTo>
                  <a:pt x="110" y="69"/>
                  <a:pt x="110" y="69"/>
                  <a:pt x="110" y="69"/>
                </a:cubicBezTo>
                <a:cubicBezTo>
                  <a:pt x="111" y="68"/>
                  <a:pt x="111" y="66"/>
                  <a:pt x="110" y="64"/>
                </a:cubicBezTo>
                <a:cubicBezTo>
                  <a:pt x="109" y="63"/>
                  <a:pt x="107" y="63"/>
                  <a:pt x="105" y="64"/>
                </a:cubicBezTo>
                <a:cubicBezTo>
                  <a:pt x="81" y="89"/>
                  <a:pt x="81" y="89"/>
                  <a:pt x="81" y="89"/>
                </a:cubicBezTo>
                <a:cubicBezTo>
                  <a:pt x="71" y="78"/>
                  <a:pt x="71" y="78"/>
                  <a:pt x="71" y="78"/>
                </a:cubicBezTo>
                <a:cubicBezTo>
                  <a:pt x="69" y="77"/>
                  <a:pt x="67" y="77"/>
                  <a:pt x="66" y="78"/>
                </a:cubicBezTo>
                <a:cubicBezTo>
                  <a:pt x="65" y="80"/>
                  <a:pt x="65" y="82"/>
                  <a:pt x="66" y="83"/>
                </a:cubicBezTo>
                <a:lnTo>
                  <a:pt x="79" y="96"/>
                </a:lnTo>
                <a:close/>
                <a:moveTo>
                  <a:pt x="13" y="147"/>
                </a:moveTo>
                <a:cubicBezTo>
                  <a:pt x="10" y="148"/>
                  <a:pt x="9" y="151"/>
                  <a:pt x="9" y="154"/>
                </a:cubicBezTo>
                <a:cubicBezTo>
                  <a:pt x="10" y="156"/>
                  <a:pt x="12" y="158"/>
                  <a:pt x="15" y="159"/>
                </a:cubicBezTo>
                <a:cubicBezTo>
                  <a:pt x="17" y="159"/>
                  <a:pt x="19" y="159"/>
                  <a:pt x="21" y="159"/>
                </a:cubicBezTo>
                <a:cubicBezTo>
                  <a:pt x="27" y="159"/>
                  <a:pt x="38" y="158"/>
                  <a:pt x="49" y="150"/>
                </a:cubicBezTo>
                <a:cubicBezTo>
                  <a:pt x="61" y="157"/>
                  <a:pt x="74" y="160"/>
                  <a:pt x="88" y="160"/>
                </a:cubicBezTo>
                <a:cubicBezTo>
                  <a:pt x="109" y="160"/>
                  <a:pt x="129" y="152"/>
                  <a:pt x="145" y="137"/>
                </a:cubicBezTo>
                <a:cubicBezTo>
                  <a:pt x="176" y="105"/>
                  <a:pt x="176" y="55"/>
                  <a:pt x="145" y="23"/>
                </a:cubicBezTo>
                <a:cubicBezTo>
                  <a:pt x="129" y="8"/>
                  <a:pt x="109" y="0"/>
                  <a:pt x="88" y="0"/>
                </a:cubicBezTo>
                <a:cubicBezTo>
                  <a:pt x="67" y="0"/>
                  <a:pt x="47" y="8"/>
                  <a:pt x="31" y="23"/>
                </a:cubicBezTo>
                <a:cubicBezTo>
                  <a:pt x="2" y="53"/>
                  <a:pt x="0" y="100"/>
                  <a:pt x="27" y="131"/>
                </a:cubicBezTo>
                <a:cubicBezTo>
                  <a:pt x="23" y="139"/>
                  <a:pt x="18" y="144"/>
                  <a:pt x="13" y="147"/>
                </a:cubicBezTo>
                <a:close/>
                <a:moveTo>
                  <a:pt x="36" y="28"/>
                </a:moveTo>
                <a:cubicBezTo>
                  <a:pt x="50" y="14"/>
                  <a:pt x="68" y="6"/>
                  <a:pt x="88" y="6"/>
                </a:cubicBezTo>
                <a:cubicBezTo>
                  <a:pt x="108" y="6"/>
                  <a:pt x="126" y="14"/>
                  <a:pt x="140" y="28"/>
                </a:cubicBezTo>
                <a:cubicBezTo>
                  <a:pt x="169" y="57"/>
                  <a:pt x="169" y="103"/>
                  <a:pt x="140" y="132"/>
                </a:cubicBezTo>
                <a:cubicBezTo>
                  <a:pt x="126" y="146"/>
                  <a:pt x="108" y="154"/>
                  <a:pt x="88" y="154"/>
                </a:cubicBezTo>
                <a:cubicBezTo>
                  <a:pt x="75" y="154"/>
                  <a:pt x="62" y="150"/>
                  <a:pt x="51" y="143"/>
                </a:cubicBezTo>
                <a:cubicBezTo>
                  <a:pt x="50" y="143"/>
                  <a:pt x="50" y="143"/>
                  <a:pt x="49" y="143"/>
                </a:cubicBezTo>
                <a:cubicBezTo>
                  <a:pt x="48" y="143"/>
                  <a:pt x="48" y="143"/>
                  <a:pt x="47" y="144"/>
                </a:cubicBezTo>
                <a:cubicBezTo>
                  <a:pt x="37" y="152"/>
                  <a:pt x="26" y="153"/>
                  <a:pt x="21" y="153"/>
                </a:cubicBezTo>
                <a:cubicBezTo>
                  <a:pt x="19" y="153"/>
                  <a:pt x="18" y="153"/>
                  <a:pt x="16" y="152"/>
                </a:cubicBezTo>
                <a:cubicBezTo>
                  <a:pt x="23" y="149"/>
                  <a:pt x="29" y="142"/>
                  <a:pt x="33" y="132"/>
                </a:cubicBezTo>
                <a:cubicBezTo>
                  <a:pt x="34" y="131"/>
                  <a:pt x="34" y="130"/>
                  <a:pt x="33" y="129"/>
                </a:cubicBezTo>
                <a:cubicBezTo>
                  <a:pt x="7" y="100"/>
                  <a:pt x="9" y="55"/>
                  <a:pt x="36" y="28"/>
                </a:cubicBezTo>
                <a:close/>
              </a:path>
            </a:pathLst>
          </a:custGeom>
          <a:solidFill>
            <a:srgbClr val="2C2F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5" name="Freeform 54">
            <a:extLst>
              <a:ext uri="{FF2B5EF4-FFF2-40B4-BE49-F238E27FC236}">
                <a16:creationId xmlns:a16="http://schemas.microsoft.com/office/drawing/2014/main" xmlns="" id="{DC36BD3B-2F9A-4E59-8463-DEA8490CAB4F}"/>
              </a:ext>
            </a:extLst>
          </p:cNvPr>
          <p:cNvSpPr>
            <a:spLocks noEditPoints="1"/>
          </p:cNvSpPr>
          <p:nvPr/>
        </p:nvSpPr>
        <p:spPr bwMode="auto">
          <a:xfrm>
            <a:off x="6821489" y="3151982"/>
            <a:ext cx="479425" cy="554038"/>
          </a:xfrm>
          <a:custGeom>
            <a:avLst/>
            <a:gdLst>
              <a:gd name="T0" fmla="*/ 73 w 140"/>
              <a:gd name="T1" fmla="*/ 154 h 160"/>
              <a:gd name="T2" fmla="*/ 70 w 140"/>
              <a:gd name="T3" fmla="*/ 143 h 160"/>
              <a:gd name="T4" fmla="*/ 67 w 140"/>
              <a:gd name="T5" fmla="*/ 154 h 160"/>
              <a:gd name="T6" fmla="*/ 38 w 140"/>
              <a:gd name="T7" fmla="*/ 157 h 160"/>
              <a:gd name="T8" fmla="*/ 98 w 140"/>
              <a:gd name="T9" fmla="*/ 160 h 160"/>
              <a:gd name="T10" fmla="*/ 98 w 140"/>
              <a:gd name="T11" fmla="*/ 154 h 160"/>
              <a:gd name="T12" fmla="*/ 49 w 140"/>
              <a:gd name="T13" fmla="*/ 107 h 160"/>
              <a:gd name="T14" fmla="*/ 47 w 140"/>
              <a:gd name="T15" fmla="*/ 99 h 160"/>
              <a:gd name="T16" fmla="*/ 47 w 140"/>
              <a:gd name="T17" fmla="*/ 92 h 160"/>
              <a:gd name="T18" fmla="*/ 4 w 140"/>
              <a:gd name="T19" fmla="*/ 107 h 160"/>
              <a:gd name="T20" fmla="*/ 0 w 140"/>
              <a:gd name="T21" fmla="*/ 110 h 160"/>
              <a:gd name="T22" fmla="*/ 7 w 140"/>
              <a:gd name="T23" fmla="*/ 135 h 160"/>
              <a:gd name="T24" fmla="*/ 140 w 140"/>
              <a:gd name="T25" fmla="*/ 128 h 160"/>
              <a:gd name="T26" fmla="*/ 132 w 140"/>
              <a:gd name="T27" fmla="*/ 35 h 160"/>
              <a:gd name="T28" fmla="*/ 94 w 140"/>
              <a:gd name="T29" fmla="*/ 38 h 160"/>
              <a:gd name="T30" fmla="*/ 132 w 140"/>
              <a:gd name="T31" fmla="*/ 41 h 160"/>
              <a:gd name="T32" fmla="*/ 133 w 140"/>
              <a:gd name="T33" fmla="*/ 128 h 160"/>
              <a:gd name="T34" fmla="*/ 7 w 140"/>
              <a:gd name="T35" fmla="*/ 129 h 160"/>
              <a:gd name="T36" fmla="*/ 6 w 140"/>
              <a:gd name="T37" fmla="*/ 114 h 160"/>
              <a:gd name="T38" fmla="*/ 126 w 140"/>
              <a:gd name="T39" fmla="*/ 111 h 160"/>
              <a:gd name="T40" fmla="*/ 109 w 140"/>
              <a:gd name="T41" fmla="*/ 107 h 160"/>
              <a:gd name="T42" fmla="*/ 88 w 140"/>
              <a:gd name="T43" fmla="*/ 96 h 160"/>
              <a:gd name="T44" fmla="*/ 103 w 140"/>
              <a:gd name="T45" fmla="*/ 107 h 160"/>
              <a:gd name="T46" fmla="*/ 71 w 140"/>
              <a:gd name="T47" fmla="*/ 90 h 160"/>
              <a:gd name="T48" fmla="*/ 70 w 140"/>
              <a:gd name="T49" fmla="*/ 96 h 160"/>
              <a:gd name="T50" fmla="*/ 56 w 140"/>
              <a:gd name="T51" fmla="*/ 107 h 160"/>
              <a:gd name="T52" fmla="*/ 46 w 140"/>
              <a:gd name="T53" fmla="*/ 38 h 160"/>
              <a:gd name="T54" fmla="*/ 7 w 140"/>
              <a:gd name="T55" fmla="*/ 35 h 160"/>
              <a:gd name="T56" fmla="*/ 0 w 140"/>
              <a:gd name="T57" fmla="*/ 99 h 160"/>
              <a:gd name="T58" fmla="*/ 6 w 140"/>
              <a:gd name="T59" fmla="*/ 99 h 160"/>
              <a:gd name="T60" fmla="*/ 7 w 140"/>
              <a:gd name="T61" fmla="*/ 41 h 160"/>
              <a:gd name="T62" fmla="*/ 46 w 140"/>
              <a:gd name="T63" fmla="*/ 38 h 160"/>
              <a:gd name="T64" fmla="*/ 85 w 140"/>
              <a:gd name="T65" fmla="*/ 84 h 160"/>
              <a:gd name="T66" fmla="*/ 92 w 140"/>
              <a:gd name="T67" fmla="*/ 78 h 160"/>
              <a:gd name="T68" fmla="*/ 95 w 140"/>
              <a:gd name="T69" fmla="*/ 68 h 160"/>
              <a:gd name="T70" fmla="*/ 89 w 140"/>
              <a:gd name="T71" fmla="*/ 54 h 160"/>
              <a:gd name="T72" fmla="*/ 88 w 140"/>
              <a:gd name="T73" fmla="*/ 26 h 160"/>
              <a:gd name="T74" fmla="*/ 72 w 140"/>
              <a:gd name="T75" fmla="*/ 1 h 160"/>
              <a:gd name="T76" fmla="*/ 70 w 140"/>
              <a:gd name="T77" fmla="*/ 0 h 160"/>
              <a:gd name="T78" fmla="*/ 55 w 140"/>
              <a:gd name="T79" fmla="*/ 15 h 160"/>
              <a:gd name="T80" fmla="*/ 51 w 140"/>
              <a:gd name="T81" fmla="*/ 51 h 160"/>
              <a:gd name="T82" fmla="*/ 45 w 140"/>
              <a:gd name="T83" fmla="*/ 62 h 160"/>
              <a:gd name="T84" fmla="*/ 43 w 140"/>
              <a:gd name="T85" fmla="*/ 74 h 160"/>
              <a:gd name="T86" fmla="*/ 52 w 140"/>
              <a:gd name="T87" fmla="*/ 78 h 160"/>
              <a:gd name="T88" fmla="*/ 55 w 140"/>
              <a:gd name="T89" fmla="*/ 87 h 160"/>
              <a:gd name="T90" fmla="*/ 59 w 140"/>
              <a:gd name="T91" fmla="*/ 78 h 160"/>
              <a:gd name="T92" fmla="*/ 62 w 140"/>
              <a:gd name="T93" fmla="*/ 74 h 160"/>
              <a:gd name="T94" fmla="*/ 50 w 140"/>
              <a:gd name="T95" fmla="*/ 71 h 160"/>
              <a:gd name="T96" fmla="*/ 50 w 140"/>
              <a:gd name="T97" fmla="*/ 65 h 160"/>
              <a:gd name="T98" fmla="*/ 58 w 140"/>
              <a:gd name="T99" fmla="*/ 51 h 160"/>
              <a:gd name="T100" fmla="*/ 60 w 140"/>
              <a:gd name="T101" fmla="*/ 19 h 160"/>
              <a:gd name="T102" fmla="*/ 79 w 140"/>
              <a:gd name="T103" fmla="*/ 19 h 160"/>
              <a:gd name="T104" fmla="*/ 81 w 140"/>
              <a:gd name="T105" fmla="*/ 51 h 160"/>
              <a:gd name="T106" fmla="*/ 88 w 140"/>
              <a:gd name="T107" fmla="*/ 65 h 160"/>
              <a:gd name="T108" fmla="*/ 89 w 140"/>
              <a:gd name="T109" fmla="*/ 71 h 160"/>
              <a:gd name="T110" fmla="*/ 77 w 140"/>
              <a:gd name="T111" fmla="*/ 74 h 160"/>
              <a:gd name="T112" fmla="*/ 79 w 140"/>
              <a:gd name="T113" fmla="*/ 84 h 160"/>
              <a:gd name="T114" fmla="*/ 66 w 140"/>
              <a:gd name="T115" fmla="*/ 77 h 160"/>
              <a:gd name="T116" fmla="*/ 69 w 140"/>
              <a:gd name="T117" fmla="*/ 94 h 160"/>
              <a:gd name="T118" fmla="*/ 72 w 140"/>
              <a:gd name="T119" fmla="*/ 77 h 160"/>
              <a:gd name="T120" fmla="*/ 69 w 140"/>
              <a:gd name="T121" fmla="*/ 74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40" h="160">
                <a:moveTo>
                  <a:pt x="98" y="154"/>
                </a:moveTo>
                <a:cubicBezTo>
                  <a:pt x="73" y="154"/>
                  <a:pt x="73" y="154"/>
                  <a:pt x="73" y="154"/>
                </a:cubicBezTo>
                <a:cubicBezTo>
                  <a:pt x="73" y="146"/>
                  <a:pt x="73" y="146"/>
                  <a:pt x="73" y="146"/>
                </a:cubicBezTo>
                <a:cubicBezTo>
                  <a:pt x="73" y="144"/>
                  <a:pt x="72" y="143"/>
                  <a:pt x="70" y="143"/>
                </a:cubicBezTo>
                <a:cubicBezTo>
                  <a:pt x="68" y="143"/>
                  <a:pt x="67" y="144"/>
                  <a:pt x="67" y="146"/>
                </a:cubicBezTo>
                <a:cubicBezTo>
                  <a:pt x="67" y="154"/>
                  <a:pt x="67" y="154"/>
                  <a:pt x="67" y="154"/>
                </a:cubicBezTo>
                <a:cubicBezTo>
                  <a:pt x="41" y="154"/>
                  <a:pt x="41" y="154"/>
                  <a:pt x="41" y="154"/>
                </a:cubicBezTo>
                <a:cubicBezTo>
                  <a:pt x="40" y="154"/>
                  <a:pt x="38" y="155"/>
                  <a:pt x="38" y="157"/>
                </a:cubicBezTo>
                <a:cubicBezTo>
                  <a:pt x="38" y="159"/>
                  <a:pt x="40" y="160"/>
                  <a:pt x="41" y="160"/>
                </a:cubicBezTo>
                <a:cubicBezTo>
                  <a:pt x="98" y="160"/>
                  <a:pt x="98" y="160"/>
                  <a:pt x="98" y="160"/>
                </a:cubicBezTo>
                <a:cubicBezTo>
                  <a:pt x="100" y="160"/>
                  <a:pt x="102" y="159"/>
                  <a:pt x="102" y="157"/>
                </a:cubicBezTo>
                <a:cubicBezTo>
                  <a:pt x="102" y="155"/>
                  <a:pt x="100" y="154"/>
                  <a:pt x="98" y="154"/>
                </a:cubicBezTo>
                <a:close/>
                <a:moveTo>
                  <a:pt x="65" y="90"/>
                </a:moveTo>
                <a:cubicBezTo>
                  <a:pt x="57" y="92"/>
                  <a:pt x="51" y="99"/>
                  <a:pt x="49" y="107"/>
                </a:cubicBezTo>
                <a:cubicBezTo>
                  <a:pt x="36" y="107"/>
                  <a:pt x="36" y="107"/>
                  <a:pt x="36" y="107"/>
                </a:cubicBezTo>
                <a:cubicBezTo>
                  <a:pt x="38" y="102"/>
                  <a:pt x="42" y="99"/>
                  <a:pt x="47" y="99"/>
                </a:cubicBezTo>
                <a:cubicBezTo>
                  <a:pt x="49" y="99"/>
                  <a:pt x="51" y="97"/>
                  <a:pt x="51" y="96"/>
                </a:cubicBezTo>
                <a:cubicBezTo>
                  <a:pt x="51" y="94"/>
                  <a:pt x="49" y="92"/>
                  <a:pt x="47" y="92"/>
                </a:cubicBezTo>
                <a:cubicBezTo>
                  <a:pt x="39" y="92"/>
                  <a:pt x="31" y="99"/>
                  <a:pt x="30" y="107"/>
                </a:cubicBezTo>
                <a:cubicBezTo>
                  <a:pt x="4" y="107"/>
                  <a:pt x="4" y="107"/>
                  <a:pt x="4" y="107"/>
                </a:cubicBezTo>
                <a:cubicBezTo>
                  <a:pt x="4" y="107"/>
                  <a:pt x="4" y="107"/>
                  <a:pt x="3" y="107"/>
                </a:cubicBezTo>
                <a:cubicBezTo>
                  <a:pt x="1" y="107"/>
                  <a:pt x="0" y="109"/>
                  <a:pt x="0" y="110"/>
                </a:cubicBezTo>
                <a:cubicBezTo>
                  <a:pt x="0" y="128"/>
                  <a:pt x="0" y="128"/>
                  <a:pt x="0" y="128"/>
                </a:cubicBezTo>
                <a:cubicBezTo>
                  <a:pt x="0" y="132"/>
                  <a:pt x="3" y="135"/>
                  <a:pt x="7" y="135"/>
                </a:cubicBezTo>
                <a:cubicBezTo>
                  <a:pt x="132" y="135"/>
                  <a:pt x="132" y="135"/>
                  <a:pt x="132" y="135"/>
                </a:cubicBezTo>
                <a:cubicBezTo>
                  <a:pt x="136" y="135"/>
                  <a:pt x="140" y="132"/>
                  <a:pt x="140" y="128"/>
                </a:cubicBezTo>
                <a:cubicBezTo>
                  <a:pt x="140" y="42"/>
                  <a:pt x="140" y="42"/>
                  <a:pt x="140" y="42"/>
                </a:cubicBezTo>
                <a:cubicBezTo>
                  <a:pt x="140" y="38"/>
                  <a:pt x="136" y="35"/>
                  <a:pt x="132" y="35"/>
                </a:cubicBezTo>
                <a:cubicBezTo>
                  <a:pt x="97" y="35"/>
                  <a:pt x="97" y="35"/>
                  <a:pt x="97" y="35"/>
                </a:cubicBezTo>
                <a:cubicBezTo>
                  <a:pt x="96" y="35"/>
                  <a:pt x="94" y="36"/>
                  <a:pt x="94" y="38"/>
                </a:cubicBezTo>
                <a:cubicBezTo>
                  <a:pt x="94" y="40"/>
                  <a:pt x="96" y="41"/>
                  <a:pt x="97" y="41"/>
                </a:cubicBezTo>
                <a:cubicBezTo>
                  <a:pt x="132" y="41"/>
                  <a:pt x="132" y="41"/>
                  <a:pt x="132" y="41"/>
                </a:cubicBezTo>
                <a:cubicBezTo>
                  <a:pt x="133" y="41"/>
                  <a:pt x="133" y="42"/>
                  <a:pt x="133" y="42"/>
                </a:cubicBezTo>
                <a:cubicBezTo>
                  <a:pt x="133" y="128"/>
                  <a:pt x="133" y="128"/>
                  <a:pt x="133" y="128"/>
                </a:cubicBezTo>
                <a:cubicBezTo>
                  <a:pt x="133" y="129"/>
                  <a:pt x="133" y="129"/>
                  <a:pt x="132" y="129"/>
                </a:cubicBezTo>
                <a:cubicBezTo>
                  <a:pt x="7" y="129"/>
                  <a:pt x="7" y="129"/>
                  <a:pt x="7" y="129"/>
                </a:cubicBezTo>
                <a:cubicBezTo>
                  <a:pt x="7" y="129"/>
                  <a:pt x="6" y="129"/>
                  <a:pt x="6" y="128"/>
                </a:cubicBezTo>
                <a:cubicBezTo>
                  <a:pt x="6" y="114"/>
                  <a:pt x="6" y="114"/>
                  <a:pt x="6" y="114"/>
                </a:cubicBezTo>
                <a:cubicBezTo>
                  <a:pt x="123" y="114"/>
                  <a:pt x="123" y="114"/>
                  <a:pt x="123" y="114"/>
                </a:cubicBezTo>
                <a:cubicBezTo>
                  <a:pt x="125" y="114"/>
                  <a:pt x="126" y="112"/>
                  <a:pt x="126" y="111"/>
                </a:cubicBezTo>
                <a:cubicBezTo>
                  <a:pt x="126" y="109"/>
                  <a:pt x="125" y="107"/>
                  <a:pt x="123" y="107"/>
                </a:cubicBezTo>
                <a:cubicBezTo>
                  <a:pt x="109" y="107"/>
                  <a:pt x="109" y="107"/>
                  <a:pt x="109" y="107"/>
                </a:cubicBezTo>
                <a:cubicBezTo>
                  <a:pt x="108" y="99"/>
                  <a:pt x="100" y="92"/>
                  <a:pt x="92" y="92"/>
                </a:cubicBezTo>
                <a:cubicBezTo>
                  <a:pt x="90" y="92"/>
                  <a:pt x="88" y="94"/>
                  <a:pt x="88" y="96"/>
                </a:cubicBezTo>
                <a:cubicBezTo>
                  <a:pt x="88" y="97"/>
                  <a:pt x="90" y="99"/>
                  <a:pt x="92" y="99"/>
                </a:cubicBezTo>
                <a:cubicBezTo>
                  <a:pt x="97" y="99"/>
                  <a:pt x="101" y="102"/>
                  <a:pt x="103" y="107"/>
                </a:cubicBezTo>
                <a:cubicBezTo>
                  <a:pt x="90" y="107"/>
                  <a:pt x="90" y="107"/>
                  <a:pt x="90" y="107"/>
                </a:cubicBezTo>
                <a:cubicBezTo>
                  <a:pt x="88" y="98"/>
                  <a:pt x="81" y="91"/>
                  <a:pt x="71" y="90"/>
                </a:cubicBezTo>
                <a:cubicBezTo>
                  <a:pt x="67" y="90"/>
                  <a:pt x="65" y="90"/>
                  <a:pt x="65" y="90"/>
                </a:cubicBezTo>
                <a:close/>
                <a:moveTo>
                  <a:pt x="70" y="96"/>
                </a:moveTo>
                <a:cubicBezTo>
                  <a:pt x="76" y="96"/>
                  <a:pt x="82" y="101"/>
                  <a:pt x="83" y="107"/>
                </a:cubicBezTo>
                <a:cubicBezTo>
                  <a:pt x="56" y="107"/>
                  <a:pt x="56" y="107"/>
                  <a:pt x="56" y="107"/>
                </a:cubicBezTo>
                <a:cubicBezTo>
                  <a:pt x="57" y="101"/>
                  <a:pt x="63" y="96"/>
                  <a:pt x="70" y="96"/>
                </a:cubicBezTo>
                <a:close/>
                <a:moveTo>
                  <a:pt x="46" y="38"/>
                </a:moveTo>
                <a:cubicBezTo>
                  <a:pt x="46" y="36"/>
                  <a:pt x="44" y="35"/>
                  <a:pt x="42" y="35"/>
                </a:cubicBezTo>
                <a:cubicBezTo>
                  <a:pt x="7" y="35"/>
                  <a:pt x="7" y="35"/>
                  <a:pt x="7" y="35"/>
                </a:cubicBezTo>
                <a:cubicBezTo>
                  <a:pt x="3" y="35"/>
                  <a:pt x="0" y="38"/>
                  <a:pt x="0" y="42"/>
                </a:cubicBezTo>
                <a:cubicBezTo>
                  <a:pt x="0" y="99"/>
                  <a:pt x="0" y="99"/>
                  <a:pt x="0" y="99"/>
                </a:cubicBezTo>
                <a:cubicBezTo>
                  <a:pt x="0" y="100"/>
                  <a:pt x="1" y="102"/>
                  <a:pt x="3" y="102"/>
                </a:cubicBezTo>
                <a:cubicBezTo>
                  <a:pt x="5" y="102"/>
                  <a:pt x="6" y="100"/>
                  <a:pt x="6" y="99"/>
                </a:cubicBezTo>
                <a:cubicBezTo>
                  <a:pt x="6" y="42"/>
                  <a:pt x="6" y="42"/>
                  <a:pt x="6" y="42"/>
                </a:cubicBezTo>
                <a:cubicBezTo>
                  <a:pt x="6" y="42"/>
                  <a:pt x="7" y="41"/>
                  <a:pt x="7" y="41"/>
                </a:cubicBezTo>
                <a:cubicBezTo>
                  <a:pt x="42" y="41"/>
                  <a:pt x="42" y="41"/>
                  <a:pt x="42" y="41"/>
                </a:cubicBezTo>
                <a:cubicBezTo>
                  <a:pt x="44" y="41"/>
                  <a:pt x="46" y="40"/>
                  <a:pt x="46" y="38"/>
                </a:cubicBezTo>
                <a:close/>
                <a:moveTo>
                  <a:pt x="82" y="87"/>
                </a:moveTo>
                <a:cubicBezTo>
                  <a:pt x="84" y="87"/>
                  <a:pt x="85" y="86"/>
                  <a:pt x="85" y="84"/>
                </a:cubicBezTo>
                <a:cubicBezTo>
                  <a:pt x="85" y="78"/>
                  <a:pt x="85" y="78"/>
                  <a:pt x="85" y="78"/>
                </a:cubicBezTo>
                <a:cubicBezTo>
                  <a:pt x="92" y="78"/>
                  <a:pt x="92" y="78"/>
                  <a:pt x="92" y="78"/>
                </a:cubicBezTo>
                <a:cubicBezTo>
                  <a:pt x="94" y="78"/>
                  <a:pt x="95" y="76"/>
                  <a:pt x="95" y="74"/>
                </a:cubicBezTo>
                <a:cubicBezTo>
                  <a:pt x="95" y="68"/>
                  <a:pt x="95" y="68"/>
                  <a:pt x="95" y="68"/>
                </a:cubicBezTo>
                <a:cubicBezTo>
                  <a:pt x="95" y="66"/>
                  <a:pt x="95" y="64"/>
                  <a:pt x="94" y="62"/>
                </a:cubicBezTo>
                <a:cubicBezTo>
                  <a:pt x="89" y="54"/>
                  <a:pt x="89" y="54"/>
                  <a:pt x="89" y="54"/>
                </a:cubicBezTo>
                <a:cubicBezTo>
                  <a:pt x="88" y="53"/>
                  <a:pt x="88" y="52"/>
                  <a:pt x="88" y="51"/>
                </a:cubicBezTo>
                <a:cubicBezTo>
                  <a:pt x="88" y="26"/>
                  <a:pt x="88" y="26"/>
                  <a:pt x="88" y="26"/>
                </a:cubicBezTo>
                <a:cubicBezTo>
                  <a:pt x="88" y="22"/>
                  <a:pt x="86" y="18"/>
                  <a:pt x="84" y="15"/>
                </a:cubicBezTo>
                <a:cubicBezTo>
                  <a:pt x="72" y="1"/>
                  <a:pt x="72" y="1"/>
                  <a:pt x="72" y="1"/>
                </a:cubicBezTo>
                <a:cubicBezTo>
                  <a:pt x="71" y="0"/>
                  <a:pt x="70" y="0"/>
                  <a:pt x="70" y="0"/>
                </a:cubicBezTo>
                <a:cubicBezTo>
                  <a:pt x="70" y="0"/>
                  <a:pt x="70" y="0"/>
                  <a:pt x="70" y="0"/>
                </a:cubicBezTo>
                <a:cubicBezTo>
                  <a:pt x="69" y="0"/>
                  <a:pt x="68" y="0"/>
                  <a:pt x="67" y="1"/>
                </a:cubicBezTo>
                <a:cubicBezTo>
                  <a:pt x="55" y="15"/>
                  <a:pt x="55" y="15"/>
                  <a:pt x="55" y="15"/>
                </a:cubicBezTo>
                <a:cubicBezTo>
                  <a:pt x="53" y="18"/>
                  <a:pt x="51" y="22"/>
                  <a:pt x="51" y="26"/>
                </a:cubicBezTo>
                <a:cubicBezTo>
                  <a:pt x="51" y="51"/>
                  <a:pt x="51" y="51"/>
                  <a:pt x="51" y="51"/>
                </a:cubicBezTo>
                <a:cubicBezTo>
                  <a:pt x="51" y="52"/>
                  <a:pt x="51" y="53"/>
                  <a:pt x="50" y="54"/>
                </a:cubicBezTo>
                <a:cubicBezTo>
                  <a:pt x="45" y="62"/>
                  <a:pt x="45" y="62"/>
                  <a:pt x="45" y="62"/>
                </a:cubicBezTo>
                <a:cubicBezTo>
                  <a:pt x="44" y="64"/>
                  <a:pt x="43" y="66"/>
                  <a:pt x="43" y="68"/>
                </a:cubicBezTo>
                <a:cubicBezTo>
                  <a:pt x="43" y="74"/>
                  <a:pt x="43" y="74"/>
                  <a:pt x="43" y="74"/>
                </a:cubicBezTo>
                <a:cubicBezTo>
                  <a:pt x="43" y="76"/>
                  <a:pt x="45" y="78"/>
                  <a:pt x="46" y="78"/>
                </a:cubicBezTo>
                <a:cubicBezTo>
                  <a:pt x="52" y="78"/>
                  <a:pt x="52" y="78"/>
                  <a:pt x="52" y="78"/>
                </a:cubicBezTo>
                <a:cubicBezTo>
                  <a:pt x="52" y="84"/>
                  <a:pt x="52" y="84"/>
                  <a:pt x="52" y="84"/>
                </a:cubicBezTo>
                <a:cubicBezTo>
                  <a:pt x="52" y="86"/>
                  <a:pt x="54" y="87"/>
                  <a:pt x="55" y="87"/>
                </a:cubicBezTo>
                <a:cubicBezTo>
                  <a:pt x="57" y="87"/>
                  <a:pt x="59" y="86"/>
                  <a:pt x="59" y="84"/>
                </a:cubicBezTo>
                <a:cubicBezTo>
                  <a:pt x="59" y="78"/>
                  <a:pt x="59" y="78"/>
                  <a:pt x="59" y="78"/>
                </a:cubicBezTo>
                <a:cubicBezTo>
                  <a:pt x="59" y="78"/>
                  <a:pt x="59" y="78"/>
                  <a:pt x="59" y="78"/>
                </a:cubicBezTo>
                <a:cubicBezTo>
                  <a:pt x="60" y="78"/>
                  <a:pt x="62" y="76"/>
                  <a:pt x="62" y="74"/>
                </a:cubicBezTo>
                <a:cubicBezTo>
                  <a:pt x="62" y="73"/>
                  <a:pt x="60" y="71"/>
                  <a:pt x="59" y="71"/>
                </a:cubicBezTo>
                <a:cubicBezTo>
                  <a:pt x="50" y="71"/>
                  <a:pt x="50" y="71"/>
                  <a:pt x="50" y="71"/>
                </a:cubicBezTo>
                <a:cubicBezTo>
                  <a:pt x="50" y="68"/>
                  <a:pt x="50" y="68"/>
                  <a:pt x="50" y="68"/>
                </a:cubicBezTo>
                <a:cubicBezTo>
                  <a:pt x="50" y="67"/>
                  <a:pt x="50" y="66"/>
                  <a:pt x="50" y="65"/>
                </a:cubicBezTo>
                <a:cubicBezTo>
                  <a:pt x="56" y="58"/>
                  <a:pt x="56" y="58"/>
                  <a:pt x="56" y="58"/>
                </a:cubicBezTo>
                <a:cubicBezTo>
                  <a:pt x="57" y="56"/>
                  <a:pt x="58" y="54"/>
                  <a:pt x="58" y="51"/>
                </a:cubicBezTo>
                <a:cubicBezTo>
                  <a:pt x="58" y="26"/>
                  <a:pt x="58" y="26"/>
                  <a:pt x="58" y="26"/>
                </a:cubicBezTo>
                <a:cubicBezTo>
                  <a:pt x="58" y="23"/>
                  <a:pt x="59" y="21"/>
                  <a:pt x="60" y="19"/>
                </a:cubicBezTo>
                <a:cubicBezTo>
                  <a:pt x="70" y="8"/>
                  <a:pt x="70" y="8"/>
                  <a:pt x="70" y="8"/>
                </a:cubicBezTo>
                <a:cubicBezTo>
                  <a:pt x="79" y="19"/>
                  <a:pt x="79" y="19"/>
                  <a:pt x="79" y="19"/>
                </a:cubicBezTo>
                <a:cubicBezTo>
                  <a:pt x="81" y="21"/>
                  <a:pt x="81" y="23"/>
                  <a:pt x="81" y="26"/>
                </a:cubicBezTo>
                <a:cubicBezTo>
                  <a:pt x="81" y="51"/>
                  <a:pt x="81" y="51"/>
                  <a:pt x="81" y="51"/>
                </a:cubicBezTo>
                <a:cubicBezTo>
                  <a:pt x="81" y="54"/>
                  <a:pt x="82" y="56"/>
                  <a:pt x="83" y="57"/>
                </a:cubicBezTo>
                <a:cubicBezTo>
                  <a:pt x="88" y="65"/>
                  <a:pt x="88" y="65"/>
                  <a:pt x="88" y="65"/>
                </a:cubicBezTo>
                <a:cubicBezTo>
                  <a:pt x="89" y="66"/>
                  <a:pt x="89" y="67"/>
                  <a:pt x="89" y="68"/>
                </a:cubicBezTo>
                <a:cubicBezTo>
                  <a:pt x="89" y="71"/>
                  <a:pt x="89" y="71"/>
                  <a:pt x="89" y="71"/>
                </a:cubicBezTo>
                <a:cubicBezTo>
                  <a:pt x="80" y="71"/>
                  <a:pt x="80" y="71"/>
                  <a:pt x="80" y="71"/>
                </a:cubicBezTo>
                <a:cubicBezTo>
                  <a:pt x="78" y="71"/>
                  <a:pt x="77" y="73"/>
                  <a:pt x="77" y="74"/>
                </a:cubicBezTo>
                <a:cubicBezTo>
                  <a:pt x="77" y="76"/>
                  <a:pt x="78" y="77"/>
                  <a:pt x="79" y="77"/>
                </a:cubicBezTo>
                <a:cubicBezTo>
                  <a:pt x="79" y="84"/>
                  <a:pt x="79" y="84"/>
                  <a:pt x="79" y="84"/>
                </a:cubicBezTo>
                <a:cubicBezTo>
                  <a:pt x="79" y="86"/>
                  <a:pt x="80" y="87"/>
                  <a:pt x="82" y="87"/>
                </a:cubicBezTo>
                <a:close/>
                <a:moveTo>
                  <a:pt x="66" y="77"/>
                </a:moveTo>
                <a:cubicBezTo>
                  <a:pt x="66" y="91"/>
                  <a:pt x="66" y="91"/>
                  <a:pt x="66" y="91"/>
                </a:cubicBezTo>
                <a:cubicBezTo>
                  <a:pt x="66" y="92"/>
                  <a:pt x="67" y="94"/>
                  <a:pt x="69" y="94"/>
                </a:cubicBezTo>
                <a:cubicBezTo>
                  <a:pt x="71" y="94"/>
                  <a:pt x="72" y="93"/>
                  <a:pt x="72" y="91"/>
                </a:cubicBezTo>
                <a:cubicBezTo>
                  <a:pt x="72" y="77"/>
                  <a:pt x="72" y="77"/>
                  <a:pt x="72" y="77"/>
                </a:cubicBezTo>
                <a:cubicBezTo>
                  <a:pt x="72" y="75"/>
                  <a:pt x="71" y="74"/>
                  <a:pt x="69" y="74"/>
                </a:cubicBezTo>
                <a:cubicBezTo>
                  <a:pt x="69" y="74"/>
                  <a:pt x="69" y="74"/>
                  <a:pt x="69" y="74"/>
                </a:cubicBezTo>
                <a:cubicBezTo>
                  <a:pt x="67" y="74"/>
                  <a:pt x="66" y="75"/>
                  <a:pt x="66" y="77"/>
                </a:cubicBezTo>
                <a:close/>
              </a:path>
            </a:pathLst>
          </a:custGeom>
          <a:solidFill>
            <a:srgbClr val="2C2F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6" name="Freeform 55">
            <a:extLst>
              <a:ext uri="{FF2B5EF4-FFF2-40B4-BE49-F238E27FC236}">
                <a16:creationId xmlns:a16="http://schemas.microsoft.com/office/drawing/2014/main" xmlns="" id="{BD01C6A0-A760-4104-96BA-438503B6C7E5}"/>
              </a:ext>
            </a:extLst>
          </p:cNvPr>
          <p:cNvSpPr>
            <a:spLocks noEditPoints="1"/>
          </p:cNvSpPr>
          <p:nvPr/>
        </p:nvSpPr>
        <p:spPr bwMode="auto">
          <a:xfrm>
            <a:off x="6862764" y="3759994"/>
            <a:ext cx="376238" cy="554038"/>
          </a:xfrm>
          <a:custGeom>
            <a:avLst/>
            <a:gdLst>
              <a:gd name="T0" fmla="*/ 5 w 110"/>
              <a:gd name="T1" fmla="*/ 118 h 160"/>
              <a:gd name="T2" fmla="*/ 10 w 110"/>
              <a:gd name="T3" fmla="*/ 134 h 160"/>
              <a:gd name="T4" fmla="*/ 1 w 110"/>
              <a:gd name="T5" fmla="*/ 146 h 160"/>
              <a:gd name="T6" fmla="*/ 1 w 110"/>
              <a:gd name="T7" fmla="*/ 158 h 160"/>
              <a:gd name="T8" fmla="*/ 100 w 110"/>
              <a:gd name="T9" fmla="*/ 160 h 160"/>
              <a:gd name="T10" fmla="*/ 105 w 110"/>
              <a:gd name="T11" fmla="*/ 159 h 160"/>
              <a:gd name="T12" fmla="*/ 106 w 110"/>
              <a:gd name="T13" fmla="*/ 145 h 160"/>
              <a:gd name="T14" fmla="*/ 97 w 110"/>
              <a:gd name="T15" fmla="*/ 134 h 160"/>
              <a:gd name="T16" fmla="*/ 102 w 110"/>
              <a:gd name="T17" fmla="*/ 115 h 160"/>
              <a:gd name="T18" fmla="*/ 5 w 110"/>
              <a:gd name="T19" fmla="*/ 117 h 160"/>
              <a:gd name="T20" fmla="*/ 96 w 110"/>
              <a:gd name="T21" fmla="*/ 122 h 160"/>
              <a:gd name="T22" fmla="*/ 91 w 110"/>
              <a:gd name="T23" fmla="*/ 136 h 160"/>
              <a:gd name="T24" fmla="*/ 100 w 110"/>
              <a:gd name="T25" fmla="*/ 149 h 160"/>
              <a:gd name="T26" fmla="*/ 101 w 110"/>
              <a:gd name="T27" fmla="*/ 154 h 160"/>
              <a:gd name="T28" fmla="*/ 7 w 110"/>
              <a:gd name="T29" fmla="*/ 154 h 160"/>
              <a:gd name="T30" fmla="*/ 6 w 110"/>
              <a:gd name="T31" fmla="*/ 153 h 160"/>
              <a:gd name="T32" fmla="*/ 9 w 110"/>
              <a:gd name="T33" fmla="*/ 144 h 160"/>
              <a:gd name="T34" fmla="*/ 11 w 110"/>
              <a:gd name="T35" fmla="*/ 120 h 160"/>
              <a:gd name="T36" fmla="*/ 14 w 110"/>
              <a:gd name="T37" fmla="*/ 116 h 160"/>
              <a:gd name="T38" fmla="*/ 36 w 110"/>
              <a:gd name="T39" fmla="*/ 138 h 160"/>
              <a:gd name="T40" fmla="*/ 72 w 110"/>
              <a:gd name="T41" fmla="*/ 131 h 160"/>
              <a:gd name="T42" fmla="*/ 36 w 110"/>
              <a:gd name="T43" fmla="*/ 138 h 160"/>
              <a:gd name="T44" fmla="*/ 14 w 110"/>
              <a:gd name="T45" fmla="*/ 83 h 160"/>
              <a:gd name="T46" fmla="*/ 22 w 110"/>
              <a:gd name="T47" fmla="*/ 101 h 160"/>
              <a:gd name="T48" fmla="*/ 95 w 110"/>
              <a:gd name="T49" fmla="*/ 94 h 160"/>
              <a:gd name="T50" fmla="*/ 77 w 110"/>
              <a:gd name="T51" fmla="*/ 68 h 160"/>
              <a:gd name="T52" fmla="*/ 85 w 110"/>
              <a:gd name="T53" fmla="*/ 81 h 160"/>
              <a:gd name="T54" fmla="*/ 87 w 110"/>
              <a:gd name="T55" fmla="*/ 95 h 160"/>
              <a:gd name="T56" fmla="*/ 21 w 110"/>
              <a:gd name="T57" fmla="*/ 93 h 160"/>
              <a:gd name="T58" fmla="*/ 21 w 110"/>
              <a:gd name="T59" fmla="*/ 66 h 160"/>
              <a:gd name="T60" fmla="*/ 44 w 110"/>
              <a:gd name="T61" fmla="*/ 20 h 160"/>
              <a:gd name="T62" fmla="*/ 70 w 110"/>
              <a:gd name="T63" fmla="*/ 21 h 160"/>
              <a:gd name="T64" fmla="*/ 103 w 110"/>
              <a:gd name="T65" fmla="*/ 48 h 160"/>
              <a:gd name="T66" fmla="*/ 90 w 110"/>
              <a:gd name="T67" fmla="*/ 57 h 160"/>
              <a:gd name="T68" fmla="*/ 86 w 110"/>
              <a:gd name="T69" fmla="*/ 54 h 160"/>
              <a:gd name="T70" fmla="*/ 64 w 110"/>
              <a:gd name="T71" fmla="*/ 50 h 160"/>
              <a:gd name="T72" fmla="*/ 58 w 110"/>
              <a:gd name="T73" fmla="*/ 53 h 160"/>
              <a:gd name="T74" fmla="*/ 76 w 110"/>
              <a:gd name="T75" fmla="*/ 59 h 160"/>
              <a:gd name="T76" fmla="*/ 102 w 110"/>
              <a:gd name="T77" fmla="*/ 60 h 160"/>
              <a:gd name="T78" fmla="*/ 107 w 110"/>
              <a:gd name="T79" fmla="*/ 53 h 160"/>
              <a:gd name="T80" fmla="*/ 90 w 110"/>
              <a:gd name="T81" fmla="*/ 29 h 160"/>
              <a:gd name="T82" fmla="*/ 69 w 110"/>
              <a:gd name="T83" fmla="*/ 5 h 160"/>
              <a:gd name="T84" fmla="*/ 52 w 110"/>
              <a:gd name="T85" fmla="*/ 9 h 160"/>
              <a:gd name="T86" fmla="*/ 17 w 110"/>
              <a:gd name="T87" fmla="*/ 44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10" h="160">
                <a:moveTo>
                  <a:pt x="5" y="117"/>
                </a:moveTo>
                <a:cubicBezTo>
                  <a:pt x="5" y="117"/>
                  <a:pt x="5" y="117"/>
                  <a:pt x="5" y="117"/>
                </a:cubicBezTo>
                <a:cubicBezTo>
                  <a:pt x="5" y="117"/>
                  <a:pt x="5" y="118"/>
                  <a:pt x="5" y="118"/>
                </a:cubicBezTo>
                <a:cubicBezTo>
                  <a:pt x="5" y="118"/>
                  <a:pt x="5" y="118"/>
                  <a:pt x="5" y="118"/>
                </a:cubicBezTo>
                <a:cubicBezTo>
                  <a:pt x="4" y="122"/>
                  <a:pt x="5" y="126"/>
                  <a:pt x="8" y="129"/>
                </a:cubicBezTo>
                <a:cubicBezTo>
                  <a:pt x="10" y="130"/>
                  <a:pt x="10" y="132"/>
                  <a:pt x="10" y="134"/>
                </a:cubicBezTo>
                <a:cubicBezTo>
                  <a:pt x="10" y="136"/>
                  <a:pt x="8" y="138"/>
                  <a:pt x="6" y="138"/>
                </a:cubicBezTo>
                <a:cubicBezTo>
                  <a:pt x="6" y="138"/>
                  <a:pt x="6" y="138"/>
                  <a:pt x="6" y="138"/>
                </a:cubicBezTo>
                <a:cubicBezTo>
                  <a:pt x="3" y="140"/>
                  <a:pt x="1" y="142"/>
                  <a:pt x="1" y="146"/>
                </a:cubicBezTo>
                <a:cubicBezTo>
                  <a:pt x="1" y="147"/>
                  <a:pt x="1" y="148"/>
                  <a:pt x="0" y="149"/>
                </a:cubicBezTo>
                <a:cubicBezTo>
                  <a:pt x="0" y="150"/>
                  <a:pt x="0" y="151"/>
                  <a:pt x="0" y="152"/>
                </a:cubicBezTo>
                <a:cubicBezTo>
                  <a:pt x="0" y="154"/>
                  <a:pt x="0" y="156"/>
                  <a:pt x="1" y="158"/>
                </a:cubicBezTo>
                <a:cubicBezTo>
                  <a:pt x="3" y="159"/>
                  <a:pt x="4" y="160"/>
                  <a:pt x="7" y="160"/>
                </a:cubicBezTo>
                <a:cubicBezTo>
                  <a:pt x="7" y="160"/>
                  <a:pt x="7" y="160"/>
                  <a:pt x="7" y="160"/>
                </a:cubicBezTo>
                <a:cubicBezTo>
                  <a:pt x="100" y="160"/>
                  <a:pt x="100" y="160"/>
                  <a:pt x="100" y="160"/>
                </a:cubicBezTo>
                <a:cubicBezTo>
                  <a:pt x="100" y="160"/>
                  <a:pt x="100" y="160"/>
                  <a:pt x="100" y="160"/>
                </a:cubicBezTo>
                <a:cubicBezTo>
                  <a:pt x="100" y="160"/>
                  <a:pt x="100" y="160"/>
                  <a:pt x="101" y="160"/>
                </a:cubicBezTo>
                <a:cubicBezTo>
                  <a:pt x="102" y="160"/>
                  <a:pt x="103" y="160"/>
                  <a:pt x="105" y="159"/>
                </a:cubicBezTo>
                <a:cubicBezTo>
                  <a:pt x="107" y="157"/>
                  <a:pt x="108" y="155"/>
                  <a:pt x="107" y="152"/>
                </a:cubicBezTo>
                <a:cubicBezTo>
                  <a:pt x="107" y="151"/>
                  <a:pt x="107" y="150"/>
                  <a:pt x="107" y="148"/>
                </a:cubicBezTo>
                <a:cubicBezTo>
                  <a:pt x="107" y="147"/>
                  <a:pt x="106" y="146"/>
                  <a:pt x="106" y="145"/>
                </a:cubicBezTo>
                <a:cubicBezTo>
                  <a:pt x="106" y="145"/>
                  <a:pt x="106" y="144"/>
                  <a:pt x="106" y="144"/>
                </a:cubicBezTo>
                <a:cubicBezTo>
                  <a:pt x="105" y="141"/>
                  <a:pt x="103" y="139"/>
                  <a:pt x="101" y="139"/>
                </a:cubicBezTo>
                <a:cubicBezTo>
                  <a:pt x="99" y="138"/>
                  <a:pt x="98" y="136"/>
                  <a:pt x="97" y="134"/>
                </a:cubicBezTo>
                <a:cubicBezTo>
                  <a:pt x="97" y="133"/>
                  <a:pt x="97" y="130"/>
                  <a:pt x="100" y="128"/>
                </a:cubicBezTo>
                <a:cubicBezTo>
                  <a:pt x="102" y="127"/>
                  <a:pt x="103" y="124"/>
                  <a:pt x="103" y="121"/>
                </a:cubicBezTo>
                <a:cubicBezTo>
                  <a:pt x="103" y="119"/>
                  <a:pt x="102" y="117"/>
                  <a:pt x="102" y="115"/>
                </a:cubicBezTo>
                <a:cubicBezTo>
                  <a:pt x="101" y="111"/>
                  <a:pt x="99" y="109"/>
                  <a:pt x="95" y="109"/>
                </a:cubicBezTo>
                <a:cubicBezTo>
                  <a:pt x="14" y="109"/>
                  <a:pt x="14" y="109"/>
                  <a:pt x="14" y="109"/>
                </a:cubicBezTo>
                <a:cubicBezTo>
                  <a:pt x="8" y="109"/>
                  <a:pt x="6" y="111"/>
                  <a:pt x="5" y="117"/>
                </a:cubicBezTo>
                <a:close/>
                <a:moveTo>
                  <a:pt x="96" y="116"/>
                </a:moveTo>
                <a:cubicBezTo>
                  <a:pt x="96" y="116"/>
                  <a:pt x="96" y="116"/>
                  <a:pt x="96" y="116"/>
                </a:cubicBezTo>
                <a:cubicBezTo>
                  <a:pt x="96" y="118"/>
                  <a:pt x="96" y="120"/>
                  <a:pt x="96" y="122"/>
                </a:cubicBezTo>
                <a:cubicBezTo>
                  <a:pt x="96" y="123"/>
                  <a:pt x="96" y="123"/>
                  <a:pt x="96" y="123"/>
                </a:cubicBezTo>
                <a:cubicBezTo>
                  <a:pt x="96" y="123"/>
                  <a:pt x="96" y="123"/>
                  <a:pt x="96" y="123"/>
                </a:cubicBezTo>
                <a:cubicBezTo>
                  <a:pt x="92" y="126"/>
                  <a:pt x="90" y="131"/>
                  <a:pt x="91" y="136"/>
                </a:cubicBezTo>
                <a:cubicBezTo>
                  <a:pt x="92" y="140"/>
                  <a:pt x="95" y="144"/>
                  <a:pt x="99" y="145"/>
                </a:cubicBezTo>
                <a:cubicBezTo>
                  <a:pt x="100" y="145"/>
                  <a:pt x="100" y="145"/>
                  <a:pt x="100" y="146"/>
                </a:cubicBezTo>
                <a:cubicBezTo>
                  <a:pt x="100" y="147"/>
                  <a:pt x="100" y="148"/>
                  <a:pt x="100" y="149"/>
                </a:cubicBezTo>
                <a:cubicBezTo>
                  <a:pt x="101" y="151"/>
                  <a:pt x="101" y="152"/>
                  <a:pt x="101" y="153"/>
                </a:cubicBezTo>
                <a:cubicBezTo>
                  <a:pt x="101" y="153"/>
                  <a:pt x="101" y="153"/>
                  <a:pt x="101" y="154"/>
                </a:cubicBezTo>
                <a:cubicBezTo>
                  <a:pt x="101" y="154"/>
                  <a:pt x="101" y="154"/>
                  <a:pt x="101" y="154"/>
                </a:cubicBezTo>
                <a:cubicBezTo>
                  <a:pt x="101" y="154"/>
                  <a:pt x="100" y="154"/>
                  <a:pt x="100" y="154"/>
                </a:cubicBezTo>
                <a:cubicBezTo>
                  <a:pt x="100" y="154"/>
                  <a:pt x="100" y="154"/>
                  <a:pt x="100" y="154"/>
                </a:cubicBezTo>
                <a:cubicBezTo>
                  <a:pt x="7" y="154"/>
                  <a:pt x="7" y="154"/>
                  <a:pt x="7" y="154"/>
                </a:cubicBezTo>
                <a:cubicBezTo>
                  <a:pt x="7" y="154"/>
                  <a:pt x="7" y="153"/>
                  <a:pt x="6" y="153"/>
                </a:cubicBezTo>
                <a:cubicBezTo>
                  <a:pt x="6" y="153"/>
                  <a:pt x="6" y="153"/>
                  <a:pt x="6" y="153"/>
                </a:cubicBezTo>
                <a:cubicBezTo>
                  <a:pt x="6" y="153"/>
                  <a:pt x="6" y="153"/>
                  <a:pt x="6" y="153"/>
                </a:cubicBezTo>
                <a:cubicBezTo>
                  <a:pt x="7" y="152"/>
                  <a:pt x="7" y="151"/>
                  <a:pt x="7" y="150"/>
                </a:cubicBezTo>
                <a:cubicBezTo>
                  <a:pt x="7" y="149"/>
                  <a:pt x="7" y="147"/>
                  <a:pt x="7" y="146"/>
                </a:cubicBezTo>
                <a:cubicBezTo>
                  <a:pt x="7" y="145"/>
                  <a:pt x="7" y="145"/>
                  <a:pt x="9" y="144"/>
                </a:cubicBezTo>
                <a:cubicBezTo>
                  <a:pt x="13" y="143"/>
                  <a:pt x="16" y="139"/>
                  <a:pt x="16" y="135"/>
                </a:cubicBezTo>
                <a:cubicBezTo>
                  <a:pt x="17" y="131"/>
                  <a:pt x="16" y="127"/>
                  <a:pt x="13" y="124"/>
                </a:cubicBezTo>
                <a:cubicBezTo>
                  <a:pt x="11" y="123"/>
                  <a:pt x="11" y="121"/>
                  <a:pt x="11" y="120"/>
                </a:cubicBezTo>
                <a:cubicBezTo>
                  <a:pt x="11" y="119"/>
                  <a:pt x="11" y="118"/>
                  <a:pt x="11" y="117"/>
                </a:cubicBezTo>
                <a:cubicBezTo>
                  <a:pt x="12" y="116"/>
                  <a:pt x="12" y="116"/>
                  <a:pt x="12" y="116"/>
                </a:cubicBezTo>
                <a:cubicBezTo>
                  <a:pt x="12" y="116"/>
                  <a:pt x="13" y="116"/>
                  <a:pt x="14" y="116"/>
                </a:cubicBezTo>
                <a:cubicBezTo>
                  <a:pt x="95" y="116"/>
                  <a:pt x="95" y="116"/>
                  <a:pt x="95" y="116"/>
                </a:cubicBezTo>
                <a:cubicBezTo>
                  <a:pt x="95" y="116"/>
                  <a:pt x="95" y="116"/>
                  <a:pt x="96" y="116"/>
                </a:cubicBezTo>
                <a:close/>
                <a:moveTo>
                  <a:pt x="36" y="138"/>
                </a:moveTo>
                <a:cubicBezTo>
                  <a:pt x="72" y="138"/>
                  <a:pt x="72" y="138"/>
                  <a:pt x="72" y="138"/>
                </a:cubicBezTo>
                <a:cubicBezTo>
                  <a:pt x="74" y="138"/>
                  <a:pt x="75" y="136"/>
                  <a:pt x="75" y="135"/>
                </a:cubicBezTo>
                <a:cubicBezTo>
                  <a:pt x="75" y="133"/>
                  <a:pt x="74" y="131"/>
                  <a:pt x="72" y="131"/>
                </a:cubicBezTo>
                <a:cubicBezTo>
                  <a:pt x="36" y="131"/>
                  <a:pt x="36" y="131"/>
                  <a:pt x="36" y="131"/>
                </a:cubicBezTo>
                <a:cubicBezTo>
                  <a:pt x="34" y="131"/>
                  <a:pt x="32" y="133"/>
                  <a:pt x="32" y="135"/>
                </a:cubicBezTo>
                <a:cubicBezTo>
                  <a:pt x="32" y="136"/>
                  <a:pt x="34" y="138"/>
                  <a:pt x="36" y="138"/>
                </a:cubicBezTo>
                <a:close/>
                <a:moveTo>
                  <a:pt x="14" y="66"/>
                </a:moveTo>
                <a:cubicBezTo>
                  <a:pt x="14" y="70"/>
                  <a:pt x="14" y="73"/>
                  <a:pt x="14" y="76"/>
                </a:cubicBezTo>
                <a:cubicBezTo>
                  <a:pt x="14" y="78"/>
                  <a:pt x="14" y="81"/>
                  <a:pt x="14" y="83"/>
                </a:cubicBezTo>
                <a:cubicBezTo>
                  <a:pt x="14" y="83"/>
                  <a:pt x="14" y="83"/>
                  <a:pt x="14" y="83"/>
                </a:cubicBezTo>
                <a:cubicBezTo>
                  <a:pt x="14" y="93"/>
                  <a:pt x="14" y="93"/>
                  <a:pt x="14" y="93"/>
                </a:cubicBezTo>
                <a:cubicBezTo>
                  <a:pt x="14" y="98"/>
                  <a:pt x="18" y="101"/>
                  <a:pt x="22" y="101"/>
                </a:cubicBezTo>
                <a:cubicBezTo>
                  <a:pt x="67" y="101"/>
                  <a:pt x="67" y="101"/>
                  <a:pt x="67" y="101"/>
                </a:cubicBezTo>
                <a:cubicBezTo>
                  <a:pt x="87" y="102"/>
                  <a:pt x="87" y="102"/>
                  <a:pt x="87" y="102"/>
                </a:cubicBezTo>
                <a:cubicBezTo>
                  <a:pt x="91" y="102"/>
                  <a:pt x="95" y="98"/>
                  <a:pt x="95" y="94"/>
                </a:cubicBezTo>
                <a:cubicBezTo>
                  <a:pt x="95" y="87"/>
                  <a:pt x="95" y="87"/>
                  <a:pt x="95" y="87"/>
                </a:cubicBezTo>
                <a:cubicBezTo>
                  <a:pt x="95" y="83"/>
                  <a:pt x="92" y="78"/>
                  <a:pt x="88" y="76"/>
                </a:cubicBezTo>
                <a:cubicBezTo>
                  <a:pt x="88" y="76"/>
                  <a:pt x="83" y="73"/>
                  <a:pt x="77" y="68"/>
                </a:cubicBezTo>
                <a:cubicBezTo>
                  <a:pt x="76" y="66"/>
                  <a:pt x="74" y="67"/>
                  <a:pt x="73" y="68"/>
                </a:cubicBezTo>
                <a:cubicBezTo>
                  <a:pt x="71" y="69"/>
                  <a:pt x="72" y="71"/>
                  <a:pt x="73" y="72"/>
                </a:cubicBezTo>
                <a:cubicBezTo>
                  <a:pt x="79" y="78"/>
                  <a:pt x="85" y="81"/>
                  <a:pt x="85" y="81"/>
                </a:cubicBezTo>
                <a:cubicBezTo>
                  <a:pt x="87" y="83"/>
                  <a:pt x="88" y="85"/>
                  <a:pt x="88" y="87"/>
                </a:cubicBezTo>
                <a:cubicBezTo>
                  <a:pt x="88" y="94"/>
                  <a:pt x="88" y="94"/>
                  <a:pt x="88" y="94"/>
                </a:cubicBezTo>
                <a:cubicBezTo>
                  <a:pt x="88" y="95"/>
                  <a:pt x="87" y="95"/>
                  <a:pt x="87" y="95"/>
                </a:cubicBezTo>
                <a:cubicBezTo>
                  <a:pt x="67" y="95"/>
                  <a:pt x="67" y="95"/>
                  <a:pt x="67" y="95"/>
                </a:cubicBezTo>
                <a:cubicBezTo>
                  <a:pt x="22" y="95"/>
                  <a:pt x="22" y="95"/>
                  <a:pt x="22" y="95"/>
                </a:cubicBezTo>
                <a:cubicBezTo>
                  <a:pt x="21" y="95"/>
                  <a:pt x="21" y="94"/>
                  <a:pt x="21" y="93"/>
                </a:cubicBezTo>
                <a:cubicBezTo>
                  <a:pt x="21" y="83"/>
                  <a:pt x="21" y="83"/>
                  <a:pt x="21" y="83"/>
                </a:cubicBezTo>
                <a:cubicBezTo>
                  <a:pt x="21" y="81"/>
                  <a:pt x="21" y="79"/>
                  <a:pt x="21" y="76"/>
                </a:cubicBezTo>
                <a:cubicBezTo>
                  <a:pt x="21" y="73"/>
                  <a:pt x="21" y="70"/>
                  <a:pt x="21" y="66"/>
                </a:cubicBezTo>
                <a:cubicBezTo>
                  <a:pt x="21" y="58"/>
                  <a:pt x="22" y="52"/>
                  <a:pt x="24" y="45"/>
                </a:cubicBezTo>
                <a:cubicBezTo>
                  <a:pt x="25" y="39"/>
                  <a:pt x="27" y="33"/>
                  <a:pt x="31" y="27"/>
                </a:cubicBezTo>
                <a:cubicBezTo>
                  <a:pt x="35" y="22"/>
                  <a:pt x="39" y="19"/>
                  <a:pt x="44" y="20"/>
                </a:cubicBezTo>
                <a:cubicBezTo>
                  <a:pt x="50" y="20"/>
                  <a:pt x="55" y="17"/>
                  <a:pt x="58" y="11"/>
                </a:cubicBezTo>
                <a:cubicBezTo>
                  <a:pt x="59" y="10"/>
                  <a:pt x="60" y="8"/>
                  <a:pt x="62" y="7"/>
                </a:cubicBezTo>
                <a:cubicBezTo>
                  <a:pt x="62" y="13"/>
                  <a:pt x="65" y="17"/>
                  <a:pt x="70" y="21"/>
                </a:cubicBezTo>
                <a:cubicBezTo>
                  <a:pt x="75" y="25"/>
                  <a:pt x="80" y="29"/>
                  <a:pt x="86" y="34"/>
                </a:cubicBezTo>
                <a:cubicBezTo>
                  <a:pt x="91" y="38"/>
                  <a:pt x="96" y="42"/>
                  <a:pt x="102" y="46"/>
                </a:cubicBezTo>
                <a:cubicBezTo>
                  <a:pt x="103" y="47"/>
                  <a:pt x="103" y="47"/>
                  <a:pt x="103" y="48"/>
                </a:cubicBezTo>
                <a:cubicBezTo>
                  <a:pt x="103" y="48"/>
                  <a:pt x="103" y="49"/>
                  <a:pt x="102" y="49"/>
                </a:cubicBezTo>
                <a:cubicBezTo>
                  <a:pt x="97" y="56"/>
                  <a:pt x="97" y="56"/>
                  <a:pt x="97" y="56"/>
                </a:cubicBezTo>
                <a:cubicBezTo>
                  <a:pt x="95" y="58"/>
                  <a:pt x="93" y="58"/>
                  <a:pt x="90" y="57"/>
                </a:cubicBezTo>
                <a:cubicBezTo>
                  <a:pt x="90" y="57"/>
                  <a:pt x="90" y="57"/>
                  <a:pt x="90" y="57"/>
                </a:cubicBezTo>
                <a:cubicBezTo>
                  <a:pt x="88" y="56"/>
                  <a:pt x="87" y="55"/>
                  <a:pt x="86" y="54"/>
                </a:cubicBezTo>
                <a:cubicBezTo>
                  <a:pt x="86" y="54"/>
                  <a:pt x="86" y="54"/>
                  <a:pt x="86" y="54"/>
                </a:cubicBezTo>
                <a:cubicBezTo>
                  <a:pt x="83" y="52"/>
                  <a:pt x="79" y="52"/>
                  <a:pt x="75" y="53"/>
                </a:cubicBezTo>
                <a:cubicBezTo>
                  <a:pt x="75" y="53"/>
                  <a:pt x="75" y="53"/>
                  <a:pt x="75" y="53"/>
                </a:cubicBezTo>
                <a:cubicBezTo>
                  <a:pt x="71" y="54"/>
                  <a:pt x="68" y="53"/>
                  <a:pt x="64" y="50"/>
                </a:cubicBezTo>
                <a:cubicBezTo>
                  <a:pt x="62" y="48"/>
                  <a:pt x="62" y="48"/>
                  <a:pt x="62" y="48"/>
                </a:cubicBezTo>
                <a:cubicBezTo>
                  <a:pt x="61" y="47"/>
                  <a:pt x="59" y="47"/>
                  <a:pt x="57" y="49"/>
                </a:cubicBezTo>
                <a:cubicBezTo>
                  <a:pt x="56" y="50"/>
                  <a:pt x="57" y="52"/>
                  <a:pt x="58" y="53"/>
                </a:cubicBezTo>
                <a:cubicBezTo>
                  <a:pt x="60" y="55"/>
                  <a:pt x="60" y="55"/>
                  <a:pt x="60" y="55"/>
                </a:cubicBezTo>
                <a:cubicBezTo>
                  <a:pt x="60" y="55"/>
                  <a:pt x="60" y="55"/>
                  <a:pt x="60" y="55"/>
                </a:cubicBezTo>
                <a:cubicBezTo>
                  <a:pt x="65" y="59"/>
                  <a:pt x="71" y="60"/>
                  <a:pt x="76" y="59"/>
                </a:cubicBezTo>
                <a:cubicBezTo>
                  <a:pt x="79" y="58"/>
                  <a:pt x="80" y="59"/>
                  <a:pt x="82" y="60"/>
                </a:cubicBezTo>
                <a:cubicBezTo>
                  <a:pt x="84" y="61"/>
                  <a:pt x="85" y="62"/>
                  <a:pt x="87" y="62"/>
                </a:cubicBezTo>
                <a:cubicBezTo>
                  <a:pt x="93" y="65"/>
                  <a:pt x="97" y="65"/>
                  <a:pt x="102" y="60"/>
                </a:cubicBezTo>
                <a:cubicBezTo>
                  <a:pt x="102" y="60"/>
                  <a:pt x="102" y="60"/>
                  <a:pt x="102" y="60"/>
                </a:cubicBezTo>
                <a:cubicBezTo>
                  <a:pt x="107" y="54"/>
                  <a:pt x="107" y="54"/>
                  <a:pt x="107" y="54"/>
                </a:cubicBezTo>
                <a:cubicBezTo>
                  <a:pt x="107" y="54"/>
                  <a:pt x="107" y="53"/>
                  <a:pt x="107" y="53"/>
                </a:cubicBezTo>
                <a:cubicBezTo>
                  <a:pt x="109" y="51"/>
                  <a:pt x="110" y="49"/>
                  <a:pt x="109" y="47"/>
                </a:cubicBezTo>
                <a:cubicBezTo>
                  <a:pt x="109" y="45"/>
                  <a:pt x="108" y="43"/>
                  <a:pt x="106" y="41"/>
                </a:cubicBezTo>
                <a:cubicBezTo>
                  <a:pt x="100" y="37"/>
                  <a:pt x="95" y="33"/>
                  <a:pt x="90" y="29"/>
                </a:cubicBezTo>
                <a:cubicBezTo>
                  <a:pt x="84" y="24"/>
                  <a:pt x="79" y="20"/>
                  <a:pt x="73" y="16"/>
                </a:cubicBezTo>
                <a:cubicBezTo>
                  <a:pt x="70" y="13"/>
                  <a:pt x="68" y="10"/>
                  <a:pt x="69" y="5"/>
                </a:cubicBezTo>
                <a:cubicBezTo>
                  <a:pt x="69" y="5"/>
                  <a:pt x="69" y="5"/>
                  <a:pt x="69" y="5"/>
                </a:cubicBezTo>
                <a:cubicBezTo>
                  <a:pt x="69" y="3"/>
                  <a:pt x="68" y="2"/>
                  <a:pt x="67" y="1"/>
                </a:cubicBezTo>
                <a:cubicBezTo>
                  <a:pt x="67" y="0"/>
                  <a:pt x="65" y="0"/>
                  <a:pt x="62" y="0"/>
                </a:cubicBezTo>
                <a:cubicBezTo>
                  <a:pt x="58" y="2"/>
                  <a:pt x="54" y="5"/>
                  <a:pt x="52" y="9"/>
                </a:cubicBezTo>
                <a:cubicBezTo>
                  <a:pt x="50" y="12"/>
                  <a:pt x="48" y="13"/>
                  <a:pt x="44" y="13"/>
                </a:cubicBezTo>
                <a:cubicBezTo>
                  <a:pt x="35" y="13"/>
                  <a:pt x="29" y="18"/>
                  <a:pt x="26" y="23"/>
                </a:cubicBezTo>
                <a:cubicBezTo>
                  <a:pt x="21" y="30"/>
                  <a:pt x="19" y="37"/>
                  <a:pt x="17" y="44"/>
                </a:cubicBezTo>
                <a:cubicBezTo>
                  <a:pt x="16" y="51"/>
                  <a:pt x="15" y="58"/>
                  <a:pt x="14" y="66"/>
                </a:cubicBezTo>
                <a:close/>
              </a:path>
            </a:pathLst>
          </a:custGeom>
          <a:solidFill>
            <a:srgbClr val="2C2F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7" name="Freeform 56">
            <a:extLst>
              <a:ext uri="{FF2B5EF4-FFF2-40B4-BE49-F238E27FC236}">
                <a16:creationId xmlns:a16="http://schemas.microsoft.com/office/drawing/2014/main" xmlns="" id="{9217AFA2-D32A-41A1-9E41-9AE6F48D07B2}"/>
              </a:ext>
            </a:extLst>
          </p:cNvPr>
          <p:cNvSpPr>
            <a:spLocks noEditPoints="1"/>
          </p:cNvSpPr>
          <p:nvPr/>
        </p:nvSpPr>
        <p:spPr bwMode="auto">
          <a:xfrm>
            <a:off x="6780213" y="4396582"/>
            <a:ext cx="549275" cy="552450"/>
          </a:xfrm>
          <a:custGeom>
            <a:avLst/>
            <a:gdLst>
              <a:gd name="T0" fmla="*/ 52 w 160"/>
              <a:gd name="T1" fmla="*/ 111 h 160"/>
              <a:gd name="T2" fmla="*/ 68 w 160"/>
              <a:gd name="T3" fmla="*/ 101 h 160"/>
              <a:gd name="T4" fmla="*/ 70 w 160"/>
              <a:gd name="T5" fmla="*/ 98 h 160"/>
              <a:gd name="T6" fmla="*/ 70 w 160"/>
              <a:gd name="T7" fmla="*/ 82 h 160"/>
              <a:gd name="T8" fmla="*/ 68 w 160"/>
              <a:gd name="T9" fmla="*/ 79 h 160"/>
              <a:gd name="T10" fmla="*/ 67 w 160"/>
              <a:gd name="T11" fmla="*/ 76 h 160"/>
              <a:gd name="T12" fmla="*/ 67 w 160"/>
              <a:gd name="T13" fmla="*/ 60 h 160"/>
              <a:gd name="T14" fmla="*/ 78 w 160"/>
              <a:gd name="T15" fmla="*/ 48 h 160"/>
              <a:gd name="T16" fmla="*/ 81 w 160"/>
              <a:gd name="T17" fmla="*/ 48 h 160"/>
              <a:gd name="T18" fmla="*/ 93 w 160"/>
              <a:gd name="T19" fmla="*/ 60 h 160"/>
              <a:gd name="T20" fmla="*/ 93 w 160"/>
              <a:gd name="T21" fmla="*/ 76 h 160"/>
              <a:gd name="T22" fmla="*/ 91 w 160"/>
              <a:gd name="T23" fmla="*/ 79 h 160"/>
              <a:gd name="T24" fmla="*/ 90 w 160"/>
              <a:gd name="T25" fmla="*/ 82 h 160"/>
              <a:gd name="T26" fmla="*/ 90 w 160"/>
              <a:gd name="T27" fmla="*/ 98 h 160"/>
              <a:gd name="T28" fmla="*/ 92 w 160"/>
              <a:gd name="T29" fmla="*/ 101 h 160"/>
              <a:gd name="T30" fmla="*/ 105 w 160"/>
              <a:gd name="T31" fmla="*/ 109 h 160"/>
              <a:gd name="T32" fmla="*/ 108 w 160"/>
              <a:gd name="T33" fmla="*/ 111 h 160"/>
              <a:gd name="T34" fmla="*/ 110 w 160"/>
              <a:gd name="T35" fmla="*/ 112 h 160"/>
              <a:gd name="T36" fmla="*/ 113 w 160"/>
              <a:gd name="T37" fmla="*/ 110 h 160"/>
              <a:gd name="T38" fmla="*/ 112 w 160"/>
              <a:gd name="T39" fmla="*/ 106 h 160"/>
              <a:gd name="T40" fmla="*/ 109 w 160"/>
              <a:gd name="T41" fmla="*/ 104 h 160"/>
              <a:gd name="T42" fmla="*/ 96 w 160"/>
              <a:gd name="T43" fmla="*/ 96 h 160"/>
              <a:gd name="T44" fmla="*/ 96 w 160"/>
              <a:gd name="T45" fmla="*/ 84 h 160"/>
              <a:gd name="T46" fmla="*/ 99 w 160"/>
              <a:gd name="T47" fmla="*/ 76 h 160"/>
              <a:gd name="T48" fmla="*/ 99 w 160"/>
              <a:gd name="T49" fmla="*/ 60 h 160"/>
              <a:gd name="T50" fmla="*/ 81 w 160"/>
              <a:gd name="T51" fmla="*/ 42 h 160"/>
              <a:gd name="T52" fmla="*/ 78 w 160"/>
              <a:gd name="T53" fmla="*/ 42 h 160"/>
              <a:gd name="T54" fmla="*/ 60 w 160"/>
              <a:gd name="T55" fmla="*/ 60 h 160"/>
              <a:gd name="T56" fmla="*/ 60 w 160"/>
              <a:gd name="T57" fmla="*/ 76 h 160"/>
              <a:gd name="T58" fmla="*/ 63 w 160"/>
              <a:gd name="T59" fmla="*/ 84 h 160"/>
              <a:gd name="T60" fmla="*/ 63 w 160"/>
              <a:gd name="T61" fmla="*/ 96 h 160"/>
              <a:gd name="T62" fmla="*/ 48 w 160"/>
              <a:gd name="T63" fmla="*/ 105 h 160"/>
              <a:gd name="T64" fmla="*/ 47 w 160"/>
              <a:gd name="T65" fmla="*/ 110 h 160"/>
              <a:gd name="T66" fmla="*/ 52 w 160"/>
              <a:gd name="T67" fmla="*/ 111 h 160"/>
              <a:gd name="T68" fmla="*/ 0 w 160"/>
              <a:gd name="T69" fmla="*/ 80 h 160"/>
              <a:gd name="T70" fmla="*/ 3 w 160"/>
              <a:gd name="T71" fmla="*/ 83 h 160"/>
              <a:gd name="T72" fmla="*/ 17 w 160"/>
              <a:gd name="T73" fmla="*/ 83 h 160"/>
              <a:gd name="T74" fmla="*/ 77 w 160"/>
              <a:gd name="T75" fmla="*/ 143 h 160"/>
              <a:gd name="T76" fmla="*/ 77 w 160"/>
              <a:gd name="T77" fmla="*/ 157 h 160"/>
              <a:gd name="T78" fmla="*/ 80 w 160"/>
              <a:gd name="T79" fmla="*/ 160 h 160"/>
              <a:gd name="T80" fmla="*/ 83 w 160"/>
              <a:gd name="T81" fmla="*/ 157 h 160"/>
              <a:gd name="T82" fmla="*/ 83 w 160"/>
              <a:gd name="T83" fmla="*/ 143 h 160"/>
              <a:gd name="T84" fmla="*/ 142 w 160"/>
              <a:gd name="T85" fmla="*/ 83 h 160"/>
              <a:gd name="T86" fmla="*/ 157 w 160"/>
              <a:gd name="T87" fmla="*/ 83 h 160"/>
              <a:gd name="T88" fmla="*/ 160 w 160"/>
              <a:gd name="T89" fmla="*/ 80 h 160"/>
              <a:gd name="T90" fmla="*/ 157 w 160"/>
              <a:gd name="T91" fmla="*/ 77 h 160"/>
              <a:gd name="T92" fmla="*/ 142 w 160"/>
              <a:gd name="T93" fmla="*/ 77 h 160"/>
              <a:gd name="T94" fmla="*/ 83 w 160"/>
              <a:gd name="T95" fmla="*/ 17 h 160"/>
              <a:gd name="T96" fmla="*/ 83 w 160"/>
              <a:gd name="T97" fmla="*/ 3 h 160"/>
              <a:gd name="T98" fmla="*/ 80 w 160"/>
              <a:gd name="T99" fmla="*/ 0 h 160"/>
              <a:gd name="T100" fmla="*/ 77 w 160"/>
              <a:gd name="T101" fmla="*/ 3 h 160"/>
              <a:gd name="T102" fmla="*/ 77 w 160"/>
              <a:gd name="T103" fmla="*/ 17 h 160"/>
              <a:gd name="T104" fmla="*/ 17 w 160"/>
              <a:gd name="T105" fmla="*/ 77 h 160"/>
              <a:gd name="T106" fmla="*/ 3 w 160"/>
              <a:gd name="T107" fmla="*/ 77 h 160"/>
              <a:gd name="T108" fmla="*/ 0 w 160"/>
              <a:gd name="T109" fmla="*/ 80 h 160"/>
              <a:gd name="T110" fmla="*/ 23 w 160"/>
              <a:gd name="T111" fmla="*/ 79 h 160"/>
              <a:gd name="T112" fmla="*/ 80 w 160"/>
              <a:gd name="T113" fmla="*/ 24 h 160"/>
              <a:gd name="T114" fmla="*/ 136 w 160"/>
              <a:gd name="T115" fmla="*/ 80 h 160"/>
              <a:gd name="T116" fmla="*/ 80 w 160"/>
              <a:gd name="T117" fmla="*/ 136 h 160"/>
              <a:gd name="T118" fmla="*/ 23 w 160"/>
              <a:gd name="T119" fmla="*/ 81 h 160"/>
              <a:gd name="T120" fmla="*/ 24 w 160"/>
              <a:gd name="T121" fmla="*/ 80 h 160"/>
              <a:gd name="T122" fmla="*/ 23 w 160"/>
              <a:gd name="T123" fmla="*/ 79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60" h="160">
                <a:moveTo>
                  <a:pt x="52" y="111"/>
                </a:moveTo>
                <a:cubicBezTo>
                  <a:pt x="59" y="105"/>
                  <a:pt x="66" y="102"/>
                  <a:pt x="68" y="101"/>
                </a:cubicBezTo>
                <a:cubicBezTo>
                  <a:pt x="69" y="101"/>
                  <a:pt x="70" y="99"/>
                  <a:pt x="70" y="98"/>
                </a:cubicBezTo>
                <a:cubicBezTo>
                  <a:pt x="70" y="82"/>
                  <a:pt x="70" y="82"/>
                  <a:pt x="70" y="82"/>
                </a:cubicBezTo>
                <a:cubicBezTo>
                  <a:pt x="70" y="81"/>
                  <a:pt x="69" y="80"/>
                  <a:pt x="68" y="79"/>
                </a:cubicBezTo>
                <a:cubicBezTo>
                  <a:pt x="67" y="79"/>
                  <a:pt x="67" y="77"/>
                  <a:pt x="67" y="76"/>
                </a:cubicBezTo>
                <a:cubicBezTo>
                  <a:pt x="67" y="60"/>
                  <a:pt x="67" y="60"/>
                  <a:pt x="67" y="60"/>
                </a:cubicBezTo>
                <a:cubicBezTo>
                  <a:pt x="67" y="53"/>
                  <a:pt x="72" y="48"/>
                  <a:pt x="78" y="48"/>
                </a:cubicBezTo>
                <a:cubicBezTo>
                  <a:pt x="81" y="48"/>
                  <a:pt x="81" y="48"/>
                  <a:pt x="81" y="48"/>
                </a:cubicBezTo>
                <a:cubicBezTo>
                  <a:pt x="88" y="48"/>
                  <a:pt x="93" y="53"/>
                  <a:pt x="93" y="60"/>
                </a:cubicBezTo>
                <a:cubicBezTo>
                  <a:pt x="93" y="76"/>
                  <a:pt x="93" y="76"/>
                  <a:pt x="93" y="76"/>
                </a:cubicBezTo>
                <a:cubicBezTo>
                  <a:pt x="93" y="77"/>
                  <a:pt x="92" y="79"/>
                  <a:pt x="91" y="79"/>
                </a:cubicBezTo>
                <a:cubicBezTo>
                  <a:pt x="90" y="80"/>
                  <a:pt x="90" y="81"/>
                  <a:pt x="90" y="82"/>
                </a:cubicBezTo>
                <a:cubicBezTo>
                  <a:pt x="90" y="98"/>
                  <a:pt x="90" y="98"/>
                  <a:pt x="90" y="98"/>
                </a:cubicBezTo>
                <a:cubicBezTo>
                  <a:pt x="90" y="99"/>
                  <a:pt x="90" y="101"/>
                  <a:pt x="92" y="101"/>
                </a:cubicBezTo>
                <a:cubicBezTo>
                  <a:pt x="93" y="102"/>
                  <a:pt x="99" y="105"/>
                  <a:pt x="105" y="109"/>
                </a:cubicBezTo>
                <a:cubicBezTo>
                  <a:pt x="106" y="110"/>
                  <a:pt x="107" y="110"/>
                  <a:pt x="108" y="111"/>
                </a:cubicBezTo>
                <a:cubicBezTo>
                  <a:pt x="109" y="111"/>
                  <a:pt x="109" y="112"/>
                  <a:pt x="110" y="112"/>
                </a:cubicBezTo>
                <a:cubicBezTo>
                  <a:pt x="111" y="112"/>
                  <a:pt x="112" y="111"/>
                  <a:pt x="113" y="110"/>
                </a:cubicBezTo>
                <a:cubicBezTo>
                  <a:pt x="114" y="109"/>
                  <a:pt x="113" y="107"/>
                  <a:pt x="112" y="106"/>
                </a:cubicBezTo>
                <a:cubicBezTo>
                  <a:pt x="111" y="105"/>
                  <a:pt x="110" y="104"/>
                  <a:pt x="109" y="104"/>
                </a:cubicBezTo>
                <a:cubicBezTo>
                  <a:pt x="103" y="100"/>
                  <a:pt x="99" y="97"/>
                  <a:pt x="96" y="96"/>
                </a:cubicBezTo>
                <a:cubicBezTo>
                  <a:pt x="96" y="84"/>
                  <a:pt x="96" y="84"/>
                  <a:pt x="96" y="84"/>
                </a:cubicBezTo>
                <a:cubicBezTo>
                  <a:pt x="98" y="82"/>
                  <a:pt x="99" y="79"/>
                  <a:pt x="99" y="76"/>
                </a:cubicBezTo>
                <a:cubicBezTo>
                  <a:pt x="99" y="60"/>
                  <a:pt x="99" y="60"/>
                  <a:pt x="99" y="60"/>
                </a:cubicBezTo>
                <a:cubicBezTo>
                  <a:pt x="99" y="50"/>
                  <a:pt x="91" y="42"/>
                  <a:pt x="81" y="42"/>
                </a:cubicBezTo>
                <a:cubicBezTo>
                  <a:pt x="78" y="42"/>
                  <a:pt x="78" y="42"/>
                  <a:pt x="78" y="42"/>
                </a:cubicBezTo>
                <a:cubicBezTo>
                  <a:pt x="68" y="42"/>
                  <a:pt x="60" y="50"/>
                  <a:pt x="60" y="60"/>
                </a:cubicBezTo>
                <a:cubicBezTo>
                  <a:pt x="60" y="76"/>
                  <a:pt x="60" y="76"/>
                  <a:pt x="60" y="76"/>
                </a:cubicBezTo>
                <a:cubicBezTo>
                  <a:pt x="60" y="79"/>
                  <a:pt x="61" y="82"/>
                  <a:pt x="63" y="84"/>
                </a:cubicBezTo>
                <a:cubicBezTo>
                  <a:pt x="63" y="96"/>
                  <a:pt x="63" y="96"/>
                  <a:pt x="63" y="96"/>
                </a:cubicBezTo>
                <a:cubicBezTo>
                  <a:pt x="60" y="98"/>
                  <a:pt x="55" y="101"/>
                  <a:pt x="48" y="105"/>
                </a:cubicBezTo>
                <a:cubicBezTo>
                  <a:pt x="47" y="106"/>
                  <a:pt x="46" y="108"/>
                  <a:pt x="47" y="110"/>
                </a:cubicBezTo>
                <a:cubicBezTo>
                  <a:pt x="48" y="111"/>
                  <a:pt x="50" y="112"/>
                  <a:pt x="52" y="111"/>
                </a:cubicBezTo>
                <a:close/>
                <a:moveTo>
                  <a:pt x="0" y="80"/>
                </a:moveTo>
                <a:cubicBezTo>
                  <a:pt x="0" y="82"/>
                  <a:pt x="1" y="83"/>
                  <a:pt x="3" y="83"/>
                </a:cubicBezTo>
                <a:cubicBezTo>
                  <a:pt x="17" y="83"/>
                  <a:pt x="17" y="83"/>
                  <a:pt x="17" y="83"/>
                </a:cubicBezTo>
                <a:cubicBezTo>
                  <a:pt x="19" y="115"/>
                  <a:pt x="45" y="141"/>
                  <a:pt x="77" y="143"/>
                </a:cubicBezTo>
                <a:cubicBezTo>
                  <a:pt x="77" y="157"/>
                  <a:pt x="77" y="157"/>
                  <a:pt x="77" y="157"/>
                </a:cubicBezTo>
                <a:cubicBezTo>
                  <a:pt x="77" y="159"/>
                  <a:pt x="78" y="160"/>
                  <a:pt x="80" y="160"/>
                </a:cubicBezTo>
                <a:cubicBezTo>
                  <a:pt x="82" y="160"/>
                  <a:pt x="83" y="159"/>
                  <a:pt x="83" y="157"/>
                </a:cubicBezTo>
                <a:cubicBezTo>
                  <a:pt x="83" y="143"/>
                  <a:pt x="83" y="143"/>
                  <a:pt x="83" y="143"/>
                </a:cubicBezTo>
                <a:cubicBezTo>
                  <a:pt x="115" y="141"/>
                  <a:pt x="141" y="115"/>
                  <a:pt x="142" y="83"/>
                </a:cubicBezTo>
                <a:cubicBezTo>
                  <a:pt x="157" y="83"/>
                  <a:pt x="157" y="83"/>
                  <a:pt x="157" y="83"/>
                </a:cubicBezTo>
                <a:cubicBezTo>
                  <a:pt x="159" y="83"/>
                  <a:pt x="160" y="82"/>
                  <a:pt x="160" y="80"/>
                </a:cubicBezTo>
                <a:cubicBezTo>
                  <a:pt x="160" y="78"/>
                  <a:pt x="159" y="77"/>
                  <a:pt x="157" y="77"/>
                </a:cubicBezTo>
                <a:cubicBezTo>
                  <a:pt x="142" y="77"/>
                  <a:pt x="142" y="77"/>
                  <a:pt x="142" y="77"/>
                </a:cubicBezTo>
                <a:cubicBezTo>
                  <a:pt x="141" y="45"/>
                  <a:pt x="115" y="19"/>
                  <a:pt x="83" y="17"/>
                </a:cubicBezTo>
                <a:cubicBezTo>
                  <a:pt x="83" y="3"/>
                  <a:pt x="83" y="3"/>
                  <a:pt x="83" y="3"/>
                </a:cubicBezTo>
                <a:cubicBezTo>
                  <a:pt x="83" y="1"/>
                  <a:pt x="82" y="0"/>
                  <a:pt x="80" y="0"/>
                </a:cubicBezTo>
                <a:cubicBezTo>
                  <a:pt x="78" y="0"/>
                  <a:pt x="77" y="1"/>
                  <a:pt x="77" y="3"/>
                </a:cubicBezTo>
                <a:cubicBezTo>
                  <a:pt x="77" y="17"/>
                  <a:pt x="77" y="17"/>
                  <a:pt x="77" y="17"/>
                </a:cubicBezTo>
                <a:cubicBezTo>
                  <a:pt x="45" y="19"/>
                  <a:pt x="19" y="45"/>
                  <a:pt x="17" y="77"/>
                </a:cubicBezTo>
                <a:cubicBezTo>
                  <a:pt x="3" y="77"/>
                  <a:pt x="3" y="77"/>
                  <a:pt x="3" y="77"/>
                </a:cubicBezTo>
                <a:cubicBezTo>
                  <a:pt x="1" y="77"/>
                  <a:pt x="0" y="78"/>
                  <a:pt x="0" y="80"/>
                </a:cubicBezTo>
                <a:close/>
                <a:moveTo>
                  <a:pt x="23" y="79"/>
                </a:moveTo>
                <a:cubicBezTo>
                  <a:pt x="24" y="48"/>
                  <a:pt x="49" y="24"/>
                  <a:pt x="80" y="24"/>
                </a:cubicBezTo>
                <a:cubicBezTo>
                  <a:pt x="111" y="24"/>
                  <a:pt x="136" y="49"/>
                  <a:pt x="136" y="80"/>
                </a:cubicBezTo>
                <a:cubicBezTo>
                  <a:pt x="136" y="111"/>
                  <a:pt x="111" y="136"/>
                  <a:pt x="80" y="136"/>
                </a:cubicBezTo>
                <a:cubicBezTo>
                  <a:pt x="49" y="136"/>
                  <a:pt x="24" y="112"/>
                  <a:pt x="23" y="81"/>
                </a:cubicBezTo>
                <a:cubicBezTo>
                  <a:pt x="24" y="81"/>
                  <a:pt x="24" y="80"/>
                  <a:pt x="24" y="80"/>
                </a:cubicBezTo>
                <a:cubicBezTo>
                  <a:pt x="24" y="80"/>
                  <a:pt x="24" y="79"/>
                  <a:pt x="23" y="79"/>
                </a:cubicBezTo>
                <a:close/>
              </a:path>
            </a:pathLst>
          </a:custGeom>
          <a:solidFill>
            <a:srgbClr val="2C2F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8" name="Freeform 57">
            <a:extLst>
              <a:ext uri="{FF2B5EF4-FFF2-40B4-BE49-F238E27FC236}">
                <a16:creationId xmlns:a16="http://schemas.microsoft.com/office/drawing/2014/main" xmlns="" id="{507322D2-FA8F-4C4A-BDB0-4C048688B070}"/>
              </a:ext>
            </a:extLst>
          </p:cNvPr>
          <p:cNvSpPr>
            <a:spLocks noEditPoints="1"/>
          </p:cNvSpPr>
          <p:nvPr/>
        </p:nvSpPr>
        <p:spPr bwMode="auto">
          <a:xfrm>
            <a:off x="6815139" y="5018882"/>
            <a:ext cx="469900" cy="552450"/>
          </a:xfrm>
          <a:custGeom>
            <a:avLst/>
            <a:gdLst>
              <a:gd name="T0" fmla="*/ 102 w 137"/>
              <a:gd name="T1" fmla="*/ 41 h 160"/>
              <a:gd name="T2" fmla="*/ 78 w 137"/>
              <a:gd name="T3" fmla="*/ 40 h 160"/>
              <a:gd name="T4" fmla="*/ 63 w 137"/>
              <a:gd name="T5" fmla="*/ 41 h 160"/>
              <a:gd name="T6" fmla="*/ 39 w 137"/>
              <a:gd name="T7" fmla="*/ 40 h 160"/>
              <a:gd name="T8" fmla="*/ 23 w 137"/>
              <a:gd name="T9" fmla="*/ 41 h 160"/>
              <a:gd name="T10" fmla="*/ 5 w 137"/>
              <a:gd name="T11" fmla="*/ 49 h 160"/>
              <a:gd name="T12" fmla="*/ 12 w 137"/>
              <a:gd name="T13" fmla="*/ 96 h 160"/>
              <a:gd name="T14" fmla="*/ 34 w 137"/>
              <a:gd name="T15" fmla="*/ 160 h 160"/>
              <a:gd name="T16" fmla="*/ 48 w 137"/>
              <a:gd name="T17" fmla="*/ 91 h 160"/>
              <a:gd name="T18" fmla="*/ 51 w 137"/>
              <a:gd name="T19" fmla="*/ 96 h 160"/>
              <a:gd name="T20" fmla="*/ 74 w 137"/>
              <a:gd name="T21" fmla="*/ 160 h 160"/>
              <a:gd name="T22" fmla="*/ 88 w 137"/>
              <a:gd name="T23" fmla="*/ 91 h 160"/>
              <a:gd name="T24" fmla="*/ 90 w 137"/>
              <a:gd name="T25" fmla="*/ 96 h 160"/>
              <a:gd name="T26" fmla="*/ 113 w 137"/>
              <a:gd name="T27" fmla="*/ 160 h 160"/>
              <a:gd name="T28" fmla="*/ 127 w 137"/>
              <a:gd name="T29" fmla="*/ 91 h 160"/>
              <a:gd name="T30" fmla="*/ 129 w 137"/>
              <a:gd name="T31" fmla="*/ 46 h 160"/>
              <a:gd name="T32" fmla="*/ 43 w 137"/>
              <a:gd name="T33" fmla="*/ 88 h 160"/>
              <a:gd name="T34" fmla="*/ 35 w 137"/>
              <a:gd name="T35" fmla="*/ 153 h 160"/>
              <a:gd name="T36" fmla="*/ 24 w 137"/>
              <a:gd name="T37" fmla="*/ 153 h 160"/>
              <a:gd name="T38" fmla="*/ 16 w 137"/>
              <a:gd name="T39" fmla="*/ 88 h 160"/>
              <a:gd name="T40" fmla="*/ 12 w 137"/>
              <a:gd name="T41" fmla="*/ 51 h 160"/>
              <a:gd name="T42" fmla="*/ 29 w 137"/>
              <a:gd name="T43" fmla="*/ 58 h 160"/>
              <a:gd name="T44" fmla="*/ 44 w 137"/>
              <a:gd name="T45" fmla="*/ 49 h 160"/>
              <a:gd name="T46" fmla="*/ 43 w 137"/>
              <a:gd name="T47" fmla="*/ 88 h 160"/>
              <a:gd name="T48" fmla="*/ 82 w 137"/>
              <a:gd name="T49" fmla="*/ 88 h 160"/>
              <a:gd name="T50" fmla="*/ 74 w 137"/>
              <a:gd name="T51" fmla="*/ 154 h 160"/>
              <a:gd name="T52" fmla="*/ 57 w 137"/>
              <a:gd name="T53" fmla="*/ 96 h 160"/>
              <a:gd name="T54" fmla="*/ 49 w 137"/>
              <a:gd name="T55" fmla="*/ 75 h 160"/>
              <a:gd name="T56" fmla="*/ 59 w 137"/>
              <a:gd name="T57" fmla="*/ 47 h 160"/>
              <a:gd name="T58" fmla="*/ 71 w 137"/>
              <a:gd name="T59" fmla="*/ 56 h 160"/>
              <a:gd name="T60" fmla="*/ 89 w 137"/>
              <a:gd name="T61" fmla="*/ 54 h 160"/>
              <a:gd name="T62" fmla="*/ 127 w 137"/>
              <a:gd name="T63" fmla="*/ 75 h 160"/>
              <a:gd name="T64" fmla="*/ 119 w 137"/>
              <a:gd name="T65" fmla="*/ 96 h 160"/>
              <a:gd name="T66" fmla="*/ 103 w 137"/>
              <a:gd name="T67" fmla="*/ 154 h 160"/>
              <a:gd name="T68" fmla="*/ 95 w 137"/>
              <a:gd name="T69" fmla="*/ 88 h 160"/>
              <a:gd name="T70" fmla="*/ 94 w 137"/>
              <a:gd name="T71" fmla="*/ 76 h 160"/>
              <a:gd name="T72" fmla="*/ 106 w 137"/>
              <a:gd name="T73" fmla="*/ 56 h 160"/>
              <a:gd name="T74" fmla="*/ 118 w 137"/>
              <a:gd name="T75" fmla="*/ 47 h 160"/>
              <a:gd name="T76" fmla="*/ 98 w 137"/>
              <a:gd name="T77" fmla="*/ 31 h 160"/>
              <a:gd name="T78" fmla="*/ 108 w 137"/>
              <a:gd name="T79" fmla="*/ 36 h 160"/>
              <a:gd name="T80" fmla="*/ 123 w 137"/>
              <a:gd name="T81" fmla="*/ 15 h 160"/>
              <a:gd name="T82" fmla="*/ 108 w 137"/>
              <a:gd name="T83" fmla="*/ 0 h 160"/>
              <a:gd name="T84" fmla="*/ 100 w 137"/>
              <a:gd name="T85" fmla="*/ 15 h 160"/>
              <a:gd name="T86" fmla="*/ 108 w 137"/>
              <a:gd name="T87" fmla="*/ 6 h 160"/>
              <a:gd name="T88" fmla="*/ 116 w 137"/>
              <a:gd name="T89" fmla="*/ 15 h 160"/>
              <a:gd name="T90" fmla="*/ 108 w 137"/>
              <a:gd name="T91" fmla="*/ 29 h 160"/>
              <a:gd name="T92" fmla="*/ 100 w 137"/>
              <a:gd name="T93" fmla="*/ 15 h 160"/>
              <a:gd name="T94" fmla="*/ 29 w 137"/>
              <a:gd name="T95" fmla="*/ 36 h 160"/>
              <a:gd name="T96" fmla="*/ 44 w 137"/>
              <a:gd name="T97" fmla="*/ 15 h 160"/>
              <a:gd name="T98" fmla="*/ 29 w 137"/>
              <a:gd name="T99" fmla="*/ 0 h 160"/>
              <a:gd name="T100" fmla="*/ 29 w 137"/>
              <a:gd name="T101" fmla="*/ 36 h 160"/>
              <a:gd name="T102" fmla="*/ 29 w 137"/>
              <a:gd name="T103" fmla="*/ 6 h 160"/>
              <a:gd name="T104" fmla="*/ 29 w 137"/>
              <a:gd name="T105" fmla="*/ 6 h 160"/>
              <a:gd name="T106" fmla="*/ 35 w 137"/>
              <a:gd name="T107" fmla="*/ 27 h 160"/>
              <a:gd name="T108" fmla="*/ 24 w 137"/>
              <a:gd name="T109" fmla="*/ 27 h 160"/>
              <a:gd name="T110" fmla="*/ 69 w 137"/>
              <a:gd name="T111" fmla="*/ 36 h 160"/>
              <a:gd name="T112" fmla="*/ 79 w 137"/>
              <a:gd name="T113" fmla="*/ 31 h 160"/>
              <a:gd name="T114" fmla="*/ 69 w 137"/>
              <a:gd name="T115" fmla="*/ 0 h 160"/>
              <a:gd name="T116" fmla="*/ 58 w 137"/>
              <a:gd name="T117" fmla="*/ 31 h 160"/>
              <a:gd name="T118" fmla="*/ 60 w 137"/>
              <a:gd name="T119" fmla="*/ 15 h 160"/>
              <a:gd name="T120" fmla="*/ 69 w 137"/>
              <a:gd name="T121" fmla="*/ 6 h 160"/>
              <a:gd name="T122" fmla="*/ 77 w 137"/>
              <a:gd name="T123" fmla="*/ 15 h 160"/>
              <a:gd name="T124" fmla="*/ 69 w 137"/>
              <a:gd name="T125" fmla="*/ 29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37" h="160">
                <a:moveTo>
                  <a:pt x="114" y="41"/>
                </a:moveTo>
                <a:cubicBezTo>
                  <a:pt x="108" y="49"/>
                  <a:pt x="108" y="49"/>
                  <a:pt x="108" y="49"/>
                </a:cubicBezTo>
                <a:cubicBezTo>
                  <a:pt x="102" y="41"/>
                  <a:pt x="102" y="41"/>
                  <a:pt x="102" y="41"/>
                </a:cubicBezTo>
                <a:cubicBezTo>
                  <a:pt x="101" y="40"/>
                  <a:pt x="100" y="39"/>
                  <a:pt x="98" y="40"/>
                </a:cubicBezTo>
                <a:cubicBezTo>
                  <a:pt x="98" y="40"/>
                  <a:pt x="93" y="42"/>
                  <a:pt x="88" y="45"/>
                </a:cubicBezTo>
                <a:cubicBezTo>
                  <a:pt x="84" y="42"/>
                  <a:pt x="79" y="40"/>
                  <a:pt x="78" y="40"/>
                </a:cubicBezTo>
                <a:cubicBezTo>
                  <a:pt x="77" y="39"/>
                  <a:pt x="75" y="40"/>
                  <a:pt x="75" y="41"/>
                </a:cubicBezTo>
                <a:cubicBezTo>
                  <a:pt x="69" y="49"/>
                  <a:pt x="69" y="49"/>
                  <a:pt x="69" y="49"/>
                </a:cubicBezTo>
                <a:cubicBezTo>
                  <a:pt x="63" y="41"/>
                  <a:pt x="63" y="41"/>
                  <a:pt x="63" y="41"/>
                </a:cubicBezTo>
                <a:cubicBezTo>
                  <a:pt x="62" y="40"/>
                  <a:pt x="60" y="39"/>
                  <a:pt x="59" y="40"/>
                </a:cubicBezTo>
                <a:cubicBezTo>
                  <a:pt x="59" y="40"/>
                  <a:pt x="54" y="42"/>
                  <a:pt x="49" y="45"/>
                </a:cubicBezTo>
                <a:cubicBezTo>
                  <a:pt x="44" y="42"/>
                  <a:pt x="39" y="40"/>
                  <a:pt x="39" y="40"/>
                </a:cubicBezTo>
                <a:cubicBezTo>
                  <a:pt x="38" y="39"/>
                  <a:pt x="36" y="40"/>
                  <a:pt x="35" y="41"/>
                </a:cubicBezTo>
                <a:cubicBezTo>
                  <a:pt x="29" y="49"/>
                  <a:pt x="29" y="49"/>
                  <a:pt x="29" y="49"/>
                </a:cubicBezTo>
                <a:cubicBezTo>
                  <a:pt x="23" y="41"/>
                  <a:pt x="23" y="41"/>
                  <a:pt x="23" y="41"/>
                </a:cubicBezTo>
                <a:cubicBezTo>
                  <a:pt x="22" y="40"/>
                  <a:pt x="21" y="39"/>
                  <a:pt x="19" y="40"/>
                </a:cubicBezTo>
                <a:cubicBezTo>
                  <a:pt x="19" y="40"/>
                  <a:pt x="13" y="42"/>
                  <a:pt x="8" y="46"/>
                </a:cubicBezTo>
                <a:cubicBezTo>
                  <a:pt x="6" y="47"/>
                  <a:pt x="6" y="48"/>
                  <a:pt x="5" y="49"/>
                </a:cubicBezTo>
                <a:cubicBezTo>
                  <a:pt x="0" y="54"/>
                  <a:pt x="3" y="72"/>
                  <a:pt x="4" y="76"/>
                </a:cubicBezTo>
                <a:cubicBezTo>
                  <a:pt x="5" y="82"/>
                  <a:pt x="9" y="90"/>
                  <a:pt x="10" y="91"/>
                </a:cubicBezTo>
                <a:cubicBezTo>
                  <a:pt x="11" y="93"/>
                  <a:pt x="11" y="94"/>
                  <a:pt x="12" y="96"/>
                </a:cubicBezTo>
                <a:cubicBezTo>
                  <a:pt x="17" y="154"/>
                  <a:pt x="17" y="154"/>
                  <a:pt x="17" y="154"/>
                </a:cubicBezTo>
                <a:cubicBezTo>
                  <a:pt x="18" y="157"/>
                  <a:pt x="21" y="160"/>
                  <a:pt x="24" y="160"/>
                </a:cubicBezTo>
                <a:cubicBezTo>
                  <a:pt x="34" y="160"/>
                  <a:pt x="34" y="160"/>
                  <a:pt x="34" y="160"/>
                </a:cubicBezTo>
                <a:cubicBezTo>
                  <a:pt x="38" y="160"/>
                  <a:pt x="41" y="157"/>
                  <a:pt x="41" y="154"/>
                </a:cubicBezTo>
                <a:cubicBezTo>
                  <a:pt x="47" y="96"/>
                  <a:pt x="47" y="96"/>
                  <a:pt x="47" y="96"/>
                </a:cubicBezTo>
                <a:cubicBezTo>
                  <a:pt x="47" y="94"/>
                  <a:pt x="48" y="93"/>
                  <a:pt x="48" y="91"/>
                </a:cubicBezTo>
                <a:cubicBezTo>
                  <a:pt x="48" y="91"/>
                  <a:pt x="49" y="90"/>
                  <a:pt x="49" y="90"/>
                </a:cubicBezTo>
                <a:cubicBezTo>
                  <a:pt x="49" y="90"/>
                  <a:pt x="49" y="91"/>
                  <a:pt x="50" y="91"/>
                </a:cubicBezTo>
                <a:cubicBezTo>
                  <a:pt x="50" y="93"/>
                  <a:pt x="51" y="94"/>
                  <a:pt x="51" y="96"/>
                </a:cubicBezTo>
                <a:cubicBezTo>
                  <a:pt x="57" y="154"/>
                  <a:pt x="57" y="154"/>
                  <a:pt x="57" y="154"/>
                </a:cubicBezTo>
                <a:cubicBezTo>
                  <a:pt x="57" y="157"/>
                  <a:pt x="60" y="160"/>
                  <a:pt x="64" y="160"/>
                </a:cubicBezTo>
                <a:cubicBezTo>
                  <a:pt x="74" y="160"/>
                  <a:pt x="74" y="160"/>
                  <a:pt x="74" y="160"/>
                </a:cubicBezTo>
                <a:cubicBezTo>
                  <a:pt x="77" y="160"/>
                  <a:pt x="80" y="157"/>
                  <a:pt x="80" y="154"/>
                </a:cubicBezTo>
                <a:cubicBezTo>
                  <a:pt x="86" y="96"/>
                  <a:pt x="86" y="96"/>
                  <a:pt x="86" y="96"/>
                </a:cubicBezTo>
                <a:cubicBezTo>
                  <a:pt x="87" y="94"/>
                  <a:pt x="87" y="93"/>
                  <a:pt x="88" y="91"/>
                </a:cubicBezTo>
                <a:cubicBezTo>
                  <a:pt x="88" y="91"/>
                  <a:pt x="88" y="90"/>
                  <a:pt x="88" y="90"/>
                </a:cubicBezTo>
                <a:cubicBezTo>
                  <a:pt x="89" y="90"/>
                  <a:pt x="89" y="91"/>
                  <a:pt x="89" y="91"/>
                </a:cubicBezTo>
                <a:cubicBezTo>
                  <a:pt x="90" y="93"/>
                  <a:pt x="90" y="94"/>
                  <a:pt x="90" y="96"/>
                </a:cubicBezTo>
                <a:cubicBezTo>
                  <a:pt x="96" y="154"/>
                  <a:pt x="96" y="154"/>
                  <a:pt x="96" y="154"/>
                </a:cubicBezTo>
                <a:cubicBezTo>
                  <a:pt x="97" y="157"/>
                  <a:pt x="100" y="160"/>
                  <a:pt x="103" y="160"/>
                </a:cubicBezTo>
                <a:cubicBezTo>
                  <a:pt x="113" y="160"/>
                  <a:pt x="113" y="160"/>
                  <a:pt x="113" y="160"/>
                </a:cubicBezTo>
                <a:cubicBezTo>
                  <a:pt x="117" y="160"/>
                  <a:pt x="120" y="157"/>
                  <a:pt x="120" y="154"/>
                </a:cubicBezTo>
                <a:cubicBezTo>
                  <a:pt x="126" y="96"/>
                  <a:pt x="126" y="96"/>
                  <a:pt x="126" y="96"/>
                </a:cubicBezTo>
                <a:cubicBezTo>
                  <a:pt x="126" y="94"/>
                  <a:pt x="126" y="93"/>
                  <a:pt x="127" y="91"/>
                </a:cubicBezTo>
                <a:cubicBezTo>
                  <a:pt x="128" y="90"/>
                  <a:pt x="132" y="82"/>
                  <a:pt x="134" y="76"/>
                </a:cubicBezTo>
                <a:cubicBezTo>
                  <a:pt x="135" y="72"/>
                  <a:pt x="137" y="54"/>
                  <a:pt x="133" y="49"/>
                </a:cubicBezTo>
                <a:cubicBezTo>
                  <a:pt x="132" y="48"/>
                  <a:pt x="131" y="47"/>
                  <a:pt x="129" y="46"/>
                </a:cubicBezTo>
                <a:cubicBezTo>
                  <a:pt x="124" y="42"/>
                  <a:pt x="118" y="40"/>
                  <a:pt x="118" y="40"/>
                </a:cubicBezTo>
                <a:cubicBezTo>
                  <a:pt x="116" y="39"/>
                  <a:pt x="115" y="40"/>
                  <a:pt x="114" y="41"/>
                </a:cubicBezTo>
                <a:close/>
                <a:moveTo>
                  <a:pt x="43" y="88"/>
                </a:moveTo>
                <a:cubicBezTo>
                  <a:pt x="43" y="88"/>
                  <a:pt x="42" y="88"/>
                  <a:pt x="42" y="88"/>
                </a:cubicBezTo>
                <a:cubicBezTo>
                  <a:pt x="41" y="91"/>
                  <a:pt x="41" y="93"/>
                  <a:pt x="40" y="96"/>
                </a:cubicBezTo>
                <a:cubicBezTo>
                  <a:pt x="35" y="153"/>
                  <a:pt x="35" y="153"/>
                  <a:pt x="35" y="153"/>
                </a:cubicBezTo>
                <a:cubicBezTo>
                  <a:pt x="35" y="153"/>
                  <a:pt x="34" y="154"/>
                  <a:pt x="34" y="154"/>
                </a:cubicBezTo>
                <a:cubicBezTo>
                  <a:pt x="24" y="154"/>
                  <a:pt x="24" y="154"/>
                  <a:pt x="24" y="154"/>
                </a:cubicBezTo>
                <a:cubicBezTo>
                  <a:pt x="24" y="154"/>
                  <a:pt x="24" y="153"/>
                  <a:pt x="24" y="153"/>
                </a:cubicBezTo>
                <a:cubicBezTo>
                  <a:pt x="18" y="96"/>
                  <a:pt x="18" y="96"/>
                  <a:pt x="18" y="96"/>
                </a:cubicBezTo>
                <a:cubicBezTo>
                  <a:pt x="18" y="93"/>
                  <a:pt x="17" y="91"/>
                  <a:pt x="16" y="88"/>
                </a:cubicBezTo>
                <a:cubicBezTo>
                  <a:pt x="16" y="88"/>
                  <a:pt x="16" y="88"/>
                  <a:pt x="16" y="88"/>
                </a:cubicBezTo>
                <a:cubicBezTo>
                  <a:pt x="16" y="88"/>
                  <a:pt x="11" y="80"/>
                  <a:pt x="10" y="75"/>
                </a:cubicBezTo>
                <a:cubicBezTo>
                  <a:pt x="8" y="69"/>
                  <a:pt x="8" y="56"/>
                  <a:pt x="9" y="54"/>
                </a:cubicBezTo>
                <a:cubicBezTo>
                  <a:pt x="10" y="53"/>
                  <a:pt x="11" y="52"/>
                  <a:pt x="12" y="51"/>
                </a:cubicBezTo>
                <a:cubicBezTo>
                  <a:pt x="14" y="49"/>
                  <a:pt x="18" y="48"/>
                  <a:pt x="20" y="47"/>
                </a:cubicBezTo>
                <a:cubicBezTo>
                  <a:pt x="27" y="56"/>
                  <a:pt x="27" y="56"/>
                  <a:pt x="27" y="56"/>
                </a:cubicBezTo>
                <a:cubicBezTo>
                  <a:pt x="27" y="57"/>
                  <a:pt x="28" y="58"/>
                  <a:pt x="29" y="58"/>
                </a:cubicBezTo>
                <a:cubicBezTo>
                  <a:pt x="30" y="58"/>
                  <a:pt x="31" y="57"/>
                  <a:pt x="32" y="56"/>
                </a:cubicBezTo>
                <a:cubicBezTo>
                  <a:pt x="39" y="47"/>
                  <a:pt x="39" y="47"/>
                  <a:pt x="39" y="47"/>
                </a:cubicBezTo>
                <a:cubicBezTo>
                  <a:pt x="40" y="47"/>
                  <a:pt x="42" y="48"/>
                  <a:pt x="44" y="49"/>
                </a:cubicBezTo>
                <a:cubicBezTo>
                  <a:pt x="40" y="54"/>
                  <a:pt x="42" y="72"/>
                  <a:pt x="43" y="76"/>
                </a:cubicBezTo>
                <a:cubicBezTo>
                  <a:pt x="44" y="78"/>
                  <a:pt x="45" y="80"/>
                  <a:pt x="45" y="82"/>
                </a:cubicBezTo>
                <a:cubicBezTo>
                  <a:pt x="44" y="85"/>
                  <a:pt x="43" y="88"/>
                  <a:pt x="43" y="88"/>
                </a:cubicBezTo>
                <a:close/>
                <a:moveTo>
                  <a:pt x="88" y="75"/>
                </a:moveTo>
                <a:cubicBezTo>
                  <a:pt x="86" y="80"/>
                  <a:pt x="82" y="88"/>
                  <a:pt x="82" y="88"/>
                </a:cubicBezTo>
                <a:cubicBezTo>
                  <a:pt x="82" y="88"/>
                  <a:pt x="82" y="88"/>
                  <a:pt x="82" y="88"/>
                </a:cubicBezTo>
                <a:cubicBezTo>
                  <a:pt x="81" y="91"/>
                  <a:pt x="80" y="93"/>
                  <a:pt x="80" y="96"/>
                </a:cubicBezTo>
                <a:cubicBezTo>
                  <a:pt x="74" y="153"/>
                  <a:pt x="74" y="153"/>
                  <a:pt x="74" y="153"/>
                </a:cubicBezTo>
                <a:cubicBezTo>
                  <a:pt x="74" y="153"/>
                  <a:pt x="74" y="154"/>
                  <a:pt x="74" y="154"/>
                </a:cubicBezTo>
                <a:cubicBezTo>
                  <a:pt x="64" y="154"/>
                  <a:pt x="64" y="154"/>
                  <a:pt x="64" y="154"/>
                </a:cubicBezTo>
                <a:cubicBezTo>
                  <a:pt x="63" y="154"/>
                  <a:pt x="63" y="153"/>
                  <a:pt x="63" y="153"/>
                </a:cubicBezTo>
                <a:cubicBezTo>
                  <a:pt x="57" y="96"/>
                  <a:pt x="57" y="96"/>
                  <a:pt x="57" y="96"/>
                </a:cubicBezTo>
                <a:cubicBezTo>
                  <a:pt x="57" y="93"/>
                  <a:pt x="56" y="91"/>
                  <a:pt x="55" y="88"/>
                </a:cubicBezTo>
                <a:cubicBezTo>
                  <a:pt x="55" y="88"/>
                  <a:pt x="55" y="88"/>
                  <a:pt x="55" y="88"/>
                </a:cubicBezTo>
                <a:cubicBezTo>
                  <a:pt x="55" y="88"/>
                  <a:pt x="51" y="80"/>
                  <a:pt x="49" y="75"/>
                </a:cubicBezTo>
                <a:cubicBezTo>
                  <a:pt x="48" y="69"/>
                  <a:pt x="47" y="56"/>
                  <a:pt x="49" y="54"/>
                </a:cubicBezTo>
                <a:cubicBezTo>
                  <a:pt x="50" y="53"/>
                  <a:pt x="50" y="52"/>
                  <a:pt x="51" y="51"/>
                </a:cubicBezTo>
                <a:cubicBezTo>
                  <a:pt x="54" y="49"/>
                  <a:pt x="57" y="48"/>
                  <a:pt x="59" y="47"/>
                </a:cubicBezTo>
                <a:cubicBezTo>
                  <a:pt x="66" y="56"/>
                  <a:pt x="66" y="56"/>
                  <a:pt x="66" y="56"/>
                </a:cubicBezTo>
                <a:cubicBezTo>
                  <a:pt x="67" y="57"/>
                  <a:pt x="68" y="58"/>
                  <a:pt x="69" y="58"/>
                </a:cubicBezTo>
                <a:cubicBezTo>
                  <a:pt x="70" y="58"/>
                  <a:pt x="71" y="57"/>
                  <a:pt x="71" y="56"/>
                </a:cubicBezTo>
                <a:cubicBezTo>
                  <a:pt x="78" y="47"/>
                  <a:pt x="78" y="47"/>
                  <a:pt x="78" y="47"/>
                </a:cubicBezTo>
                <a:cubicBezTo>
                  <a:pt x="80" y="48"/>
                  <a:pt x="83" y="49"/>
                  <a:pt x="86" y="51"/>
                </a:cubicBezTo>
                <a:cubicBezTo>
                  <a:pt x="87" y="52"/>
                  <a:pt x="88" y="53"/>
                  <a:pt x="89" y="54"/>
                </a:cubicBezTo>
                <a:cubicBezTo>
                  <a:pt x="90" y="56"/>
                  <a:pt x="90" y="69"/>
                  <a:pt x="88" y="75"/>
                </a:cubicBezTo>
                <a:close/>
                <a:moveTo>
                  <a:pt x="128" y="54"/>
                </a:moveTo>
                <a:cubicBezTo>
                  <a:pt x="129" y="56"/>
                  <a:pt x="129" y="69"/>
                  <a:pt x="127" y="75"/>
                </a:cubicBezTo>
                <a:cubicBezTo>
                  <a:pt x="126" y="80"/>
                  <a:pt x="122" y="88"/>
                  <a:pt x="122" y="88"/>
                </a:cubicBezTo>
                <a:cubicBezTo>
                  <a:pt x="121" y="88"/>
                  <a:pt x="121" y="88"/>
                  <a:pt x="121" y="88"/>
                </a:cubicBezTo>
                <a:cubicBezTo>
                  <a:pt x="120" y="91"/>
                  <a:pt x="120" y="93"/>
                  <a:pt x="119" y="96"/>
                </a:cubicBezTo>
                <a:cubicBezTo>
                  <a:pt x="114" y="153"/>
                  <a:pt x="114" y="153"/>
                  <a:pt x="114" y="153"/>
                </a:cubicBezTo>
                <a:cubicBezTo>
                  <a:pt x="114" y="153"/>
                  <a:pt x="113" y="154"/>
                  <a:pt x="113" y="154"/>
                </a:cubicBezTo>
                <a:cubicBezTo>
                  <a:pt x="103" y="154"/>
                  <a:pt x="103" y="154"/>
                  <a:pt x="103" y="154"/>
                </a:cubicBezTo>
                <a:cubicBezTo>
                  <a:pt x="103" y="154"/>
                  <a:pt x="103" y="153"/>
                  <a:pt x="103" y="153"/>
                </a:cubicBezTo>
                <a:cubicBezTo>
                  <a:pt x="97" y="96"/>
                  <a:pt x="97" y="96"/>
                  <a:pt x="97" y="96"/>
                </a:cubicBezTo>
                <a:cubicBezTo>
                  <a:pt x="97" y="93"/>
                  <a:pt x="96" y="91"/>
                  <a:pt x="95" y="88"/>
                </a:cubicBezTo>
                <a:cubicBezTo>
                  <a:pt x="95" y="88"/>
                  <a:pt x="95" y="88"/>
                  <a:pt x="95" y="88"/>
                </a:cubicBezTo>
                <a:cubicBezTo>
                  <a:pt x="95" y="88"/>
                  <a:pt x="93" y="86"/>
                  <a:pt x="92" y="82"/>
                </a:cubicBezTo>
                <a:cubicBezTo>
                  <a:pt x="93" y="80"/>
                  <a:pt x="94" y="78"/>
                  <a:pt x="94" y="76"/>
                </a:cubicBezTo>
                <a:cubicBezTo>
                  <a:pt x="95" y="72"/>
                  <a:pt x="98" y="54"/>
                  <a:pt x="94" y="49"/>
                </a:cubicBezTo>
                <a:cubicBezTo>
                  <a:pt x="95" y="48"/>
                  <a:pt x="97" y="47"/>
                  <a:pt x="99" y="47"/>
                </a:cubicBezTo>
                <a:cubicBezTo>
                  <a:pt x="106" y="56"/>
                  <a:pt x="106" y="56"/>
                  <a:pt x="106" y="56"/>
                </a:cubicBezTo>
                <a:cubicBezTo>
                  <a:pt x="106" y="57"/>
                  <a:pt x="107" y="58"/>
                  <a:pt x="108" y="58"/>
                </a:cubicBezTo>
                <a:cubicBezTo>
                  <a:pt x="109" y="58"/>
                  <a:pt x="110" y="57"/>
                  <a:pt x="111" y="56"/>
                </a:cubicBezTo>
                <a:cubicBezTo>
                  <a:pt x="118" y="47"/>
                  <a:pt x="118" y="47"/>
                  <a:pt x="118" y="47"/>
                </a:cubicBezTo>
                <a:cubicBezTo>
                  <a:pt x="120" y="48"/>
                  <a:pt x="123" y="49"/>
                  <a:pt x="126" y="51"/>
                </a:cubicBezTo>
                <a:cubicBezTo>
                  <a:pt x="127" y="52"/>
                  <a:pt x="127" y="53"/>
                  <a:pt x="128" y="54"/>
                </a:cubicBezTo>
                <a:close/>
                <a:moveTo>
                  <a:pt x="98" y="31"/>
                </a:moveTo>
                <a:cubicBezTo>
                  <a:pt x="100" y="34"/>
                  <a:pt x="104" y="36"/>
                  <a:pt x="108" y="36"/>
                </a:cubicBezTo>
                <a:cubicBezTo>
                  <a:pt x="108" y="36"/>
                  <a:pt x="108" y="36"/>
                  <a:pt x="108" y="36"/>
                </a:cubicBezTo>
                <a:cubicBezTo>
                  <a:pt x="108" y="36"/>
                  <a:pt x="108" y="36"/>
                  <a:pt x="108" y="36"/>
                </a:cubicBezTo>
                <a:cubicBezTo>
                  <a:pt x="108" y="36"/>
                  <a:pt x="108" y="36"/>
                  <a:pt x="108" y="36"/>
                </a:cubicBezTo>
                <a:cubicBezTo>
                  <a:pt x="112" y="36"/>
                  <a:pt x="116" y="34"/>
                  <a:pt x="118" y="31"/>
                </a:cubicBezTo>
                <a:cubicBezTo>
                  <a:pt x="124" y="26"/>
                  <a:pt x="123" y="16"/>
                  <a:pt x="123" y="15"/>
                </a:cubicBezTo>
                <a:cubicBezTo>
                  <a:pt x="122" y="4"/>
                  <a:pt x="115" y="0"/>
                  <a:pt x="108" y="0"/>
                </a:cubicBezTo>
                <a:cubicBezTo>
                  <a:pt x="108" y="0"/>
                  <a:pt x="108" y="0"/>
                  <a:pt x="108" y="0"/>
                </a:cubicBezTo>
                <a:cubicBezTo>
                  <a:pt x="108" y="0"/>
                  <a:pt x="108" y="0"/>
                  <a:pt x="108" y="0"/>
                </a:cubicBezTo>
                <a:cubicBezTo>
                  <a:pt x="102" y="0"/>
                  <a:pt x="94" y="4"/>
                  <a:pt x="94" y="15"/>
                </a:cubicBezTo>
                <a:cubicBezTo>
                  <a:pt x="93" y="16"/>
                  <a:pt x="93" y="26"/>
                  <a:pt x="98" y="31"/>
                </a:cubicBezTo>
                <a:close/>
                <a:moveTo>
                  <a:pt x="100" y="15"/>
                </a:moveTo>
                <a:cubicBezTo>
                  <a:pt x="100" y="15"/>
                  <a:pt x="100" y="15"/>
                  <a:pt x="100" y="15"/>
                </a:cubicBezTo>
                <a:cubicBezTo>
                  <a:pt x="100" y="8"/>
                  <a:pt x="105" y="6"/>
                  <a:pt x="108" y="6"/>
                </a:cubicBezTo>
                <a:cubicBezTo>
                  <a:pt x="108" y="6"/>
                  <a:pt x="108" y="6"/>
                  <a:pt x="108" y="6"/>
                </a:cubicBezTo>
                <a:cubicBezTo>
                  <a:pt x="108" y="6"/>
                  <a:pt x="108" y="6"/>
                  <a:pt x="108" y="6"/>
                </a:cubicBezTo>
                <a:cubicBezTo>
                  <a:pt x="108" y="6"/>
                  <a:pt x="108" y="6"/>
                  <a:pt x="108" y="6"/>
                </a:cubicBezTo>
                <a:cubicBezTo>
                  <a:pt x="111" y="6"/>
                  <a:pt x="116" y="8"/>
                  <a:pt x="116" y="15"/>
                </a:cubicBezTo>
                <a:cubicBezTo>
                  <a:pt x="116" y="15"/>
                  <a:pt x="116" y="15"/>
                  <a:pt x="116" y="15"/>
                </a:cubicBezTo>
                <a:cubicBezTo>
                  <a:pt x="116" y="17"/>
                  <a:pt x="116" y="24"/>
                  <a:pt x="113" y="27"/>
                </a:cubicBezTo>
                <a:cubicBezTo>
                  <a:pt x="112" y="29"/>
                  <a:pt x="110" y="29"/>
                  <a:pt x="108" y="29"/>
                </a:cubicBezTo>
                <a:cubicBezTo>
                  <a:pt x="108" y="29"/>
                  <a:pt x="108" y="29"/>
                  <a:pt x="108" y="29"/>
                </a:cubicBezTo>
                <a:cubicBezTo>
                  <a:pt x="106" y="29"/>
                  <a:pt x="104" y="29"/>
                  <a:pt x="103" y="27"/>
                </a:cubicBezTo>
                <a:cubicBezTo>
                  <a:pt x="100" y="24"/>
                  <a:pt x="100" y="17"/>
                  <a:pt x="100" y="15"/>
                </a:cubicBezTo>
                <a:close/>
                <a:moveTo>
                  <a:pt x="29" y="36"/>
                </a:moveTo>
                <a:cubicBezTo>
                  <a:pt x="29" y="36"/>
                  <a:pt x="29" y="36"/>
                  <a:pt x="29" y="36"/>
                </a:cubicBezTo>
                <a:cubicBezTo>
                  <a:pt x="29" y="36"/>
                  <a:pt x="29" y="36"/>
                  <a:pt x="29" y="36"/>
                </a:cubicBezTo>
                <a:cubicBezTo>
                  <a:pt x="29" y="36"/>
                  <a:pt x="29" y="36"/>
                  <a:pt x="29" y="36"/>
                </a:cubicBezTo>
                <a:cubicBezTo>
                  <a:pt x="33" y="36"/>
                  <a:pt x="37" y="34"/>
                  <a:pt x="39" y="31"/>
                </a:cubicBezTo>
                <a:cubicBezTo>
                  <a:pt x="45" y="26"/>
                  <a:pt x="44" y="16"/>
                  <a:pt x="44" y="15"/>
                </a:cubicBezTo>
                <a:cubicBezTo>
                  <a:pt x="43" y="4"/>
                  <a:pt x="36" y="0"/>
                  <a:pt x="29" y="0"/>
                </a:cubicBezTo>
                <a:cubicBezTo>
                  <a:pt x="29" y="0"/>
                  <a:pt x="29" y="0"/>
                  <a:pt x="29" y="0"/>
                </a:cubicBezTo>
                <a:cubicBezTo>
                  <a:pt x="29" y="0"/>
                  <a:pt x="29" y="0"/>
                  <a:pt x="29" y="0"/>
                </a:cubicBezTo>
                <a:cubicBezTo>
                  <a:pt x="23" y="0"/>
                  <a:pt x="15" y="4"/>
                  <a:pt x="15" y="15"/>
                </a:cubicBezTo>
                <a:cubicBezTo>
                  <a:pt x="14" y="16"/>
                  <a:pt x="14" y="26"/>
                  <a:pt x="19" y="31"/>
                </a:cubicBezTo>
                <a:cubicBezTo>
                  <a:pt x="21" y="34"/>
                  <a:pt x="25" y="36"/>
                  <a:pt x="29" y="36"/>
                </a:cubicBezTo>
                <a:close/>
                <a:moveTo>
                  <a:pt x="21" y="15"/>
                </a:moveTo>
                <a:cubicBezTo>
                  <a:pt x="21" y="15"/>
                  <a:pt x="21" y="15"/>
                  <a:pt x="21" y="15"/>
                </a:cubicBezTo>
                <a:cubicBezTo>
                  <a:pt x="21" y="8"/>
                  <a:pt x="26" y="6"/>
                  <a:pt x="29" y="6"/>
                </a:cubicBezTo>
                <a:cubicBezTo>
                  <a:pt x="29" y="6"/>
                  <a:pt x="29" y="6"/>
                  <a:pt x="29" y="6"/>
                </a:cubicBezTo>
                <a:cubicBezTo>
                  <a:pt x="29" y="6"/>
                  <a:pt x="29" y="6"/>
                  <a:pt x="29" y="6"/>
                </a:cubicBezTo>
                <a:cubicBezTo>
                  <a:pt x="29" y="6"/>
                  <a:pt x="29" y="6"/>
                  <a:pt x="29" y="6"/>
                </a:cubicBezTo>
                <a:cubicBezTo>
                  <a:pt x="32" y="6"/>
                  <a:pt x="37" y="8"/>
                  <a:pt x="37" y="15"/>
                </a:cubicBezTo>
                <a:cubicBezTo>
                  <a:pt x="37" y="15"/>
                  <a:pt x="37" y="15"/>
                  <a:pt x="37" y="15"/>
                </a:cubicBezTo>
                <a:cubicBezTo>
                  <a:pt x="37" y="15"/>
                  <a:pt x="38" y="23"/>
                  <a:pt x="35" y="27"/>
                </a:cubicBezTo>
                <a:cubicBezTo>
                  <a:pt x="33" y="29"/>
                  <a:pt x="32" y="29"/>
                  <a:pt x="29" y="29"/>
                </a:cubicBezTo>
                <a:cubicBezTo>
                  <a:pt x="29" y="29"/>
                  <a:pt x="29" y="29"/>
                  <a:pt x="29" y="29"/>
                </a:cubicBezTo>
                <a:cubicBezTo>
                  <a:pt x="27" y="29"/>
                  <a:pt x="25" y="29"/>
                  <a:pt x="24" y="27"/>
                </a:cubicBezTo>
                <a:cubicBezTo>
                  <a:pt x="21" y="24"/>
                  <a:pt x="21" y="17"/>
                  <a:pt x="21" y="15"/>
                </a:cubicBezTo>
                <a:close/>
                <a:moveTo>
                  <a:pt x="68" y="36"/>
                </a:moveTo>
                <a:cubicBezTo>
                  <a:pt x="68" y="36"/>
                  <a:pt x="68" y="36"/>
                  <a:pt x="69" y="36"/>
                </a:cubicBezTo>
                <a:cubicBezTo>
                  <a:pt x="69" y="36"/>
                  <a:pt x="69" y="36"/>
                  <a:pt x="69" y="36"/>
                </a:cubicBezTo>
                <a:cubicBezTo>
                  <a:pt x="69" y="36"/>
                  <a:pt x="69" y="36"/>
                  <a:pt x="69" y="36"/>
                </a:cubicBezTo>
                <a:cubicBezTo>
                  <a:pt x="73" y="36"/>
                  <a:pt x="76" y="34"/>
                  <a:pt x="79" y="31"/>
                </a:cubicBezTo>
                <a:cubicBezTo>
                  <a:pt x="84" y="26"/>
                  <a:pt x="83" y="16"/>
                  <a:pt x="83" y="15"/>
                </a:cubicBezTo>
                <a:cubicBezTo>
                  <a:pt x="83" y="4"/>
                  <a:pt x="75" y="0"/>
                  <a:pt x="69" y="0"/>
                </a:cubicBezTo>
                <a:cubicBezTo>
                  <a:pt x="69" y="0"/>
                  <a:pt x="69" y="0"/>
                  <a:pt x="69" y="0"/>
                </a:cubicBezTo>
                <a:cubicBezTo>
                  <a:pt x="69" y="0"/>
                  <a:pt x="68" y="0"/>
                  <a:pt x="68" y="0"/>
                </a:cubicBezTo>
                <a:cubicBezTo>
                  <a:pt x="62" y="0"/>
                  <a:pt x="55" y="4"/>
                  <a:pt x="54" y="15"/>
                </a:cubicBezTo>
                <a:cubicBezTo>
                  <a:pt x="54" y="16"/>
                  <a:pt x="53" y="26"/>
                  <a:pt x="58" y="31"/>
                </a:cubicBezTo>
                <a:cubicBezTo>
                  <a:pt x="61" y="34"/>
                  <a:pt x="64" y="36"/>
                  <a:pt x="68" y="36"/>
                </a:cubicBezTo>
                <a:close/>
                <a:moveTo>
                  <a:pt x="60" y="15"/>
                </a:moveTo>
                <a:cubicBezTo>
                  <a:pt x="60" y="15"/>
                  <a:pt x="60" y="15"/>
                  <a:pt x="60" y="15"/>
                </a:cubicBezTo>
                <a:cubicBezTo>
                  <a:pt x="61" y="8"/>
                  <a:pt x="66" y="6"/>
                  <a:pt x="68" y="6"/>
                </a:cubicBezTo>
                <a:cubicBezTo>
                  <a:pt x="68" y="6"/>
                  <a:pt x="68" y="6"/>
                  <a:pt x="68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72" y="6"/>
                  <a:pt x="76" y="8"/>
                  <a:pt x="77" y="15"/>
                </a:cubicBezTo>
                <a:cubicBezTo>
                  <a:pt x="77" y="15"/>
                  <a:pt x="77" y="15"/>
                  <a:pt x="77" y="15"/>
                </a:cubicBezTo>
                <a:cubicBezTo>
                  <a:pt x="77" y="15"/>
                  <a:pt x="77" y="23"/>
                  <a:pt x="74" y="27"/>
                </a:cubicBezTo>
                <a:cubicBezTo>
                  <a:pt x="73" y="29"/>
                  <a:pt x="71" y="29"/>
                  <a:pt x="69" y="29"/>
                </a:cubicBezTo>
                <a:cubicBezTo>
                  <a:pt x="69" y="29"/>
                  <a:pt x="69" y="29"/>
                  <a:pt x="69" y="29"/>
                </a:cubicBezTo>
                <a:cubicBezTo>
                  <a:pt x="66" y="29"/>
                  <a:pt x="64" y="29"/>
                  <a:pt x="63" y="27"/>
                </a:cubicBezTo>
                <a:cubicBezTo>
                  <a:pt x="60" y="24"/>
                  <a:pt x="60" y="17"/>
                  <a:pt x="60" y="15"/>
                </a:cubicBezTo>
                <a:close/>
              </a:path>
            </a:pathLst>
          </a:custGeom>
          <a:solidFill>
            <a:srgbClr val="2C2F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9" name="Freeform 58">
            <a:extLst>
              <a:ext uri="{FF2B5EF4-FFF2-40B4-BE49-F238E27FC236}">
                <a16:creationId xmlns:a16="http://schemas.microsoft.com/office/drawing/2014/main" xmlns="" id="{503D86E9-F97A-47B4-94BC-BF99B280AAE0}"/>
              </a:ext>
            </a:extLst>
          </p:cNvPr>
          <p:cNvSpPr>
            <a:spLocks noEditPoints="1"/>
          </p:cNvSpPr>
          <p:nvPr/>
        </p:nvSpPr>
        <p:spPr bwMode="auto">
          <a:xfrm>
            <a:off x="6780213" y="5668169"/>
            <a:ext cx="549275" cy="487363"/>
          </a:xfrm>
          <a:custGeom>
            <a:avLst/>
            <a:gdLst>
              <a:gd name="T0" fmla="*/ 99 w 160"/>
              <a:gd name="T1" fmla="*/ 105 h 141"/>
              <a:gd name="T2" fmla="*/ 102 w 160"/>
              <a:gd name="T3" fmla="*/ 99 h 141"/>
              <a:gd name="T4" fmla="*/ 84 w 160"/>
              <a:gd name="T5" fmla="*/ 80 h 141"/>
              <a:gd name="T6" fmla="*/ 77 w 160"/>
              <a:gd name="T7" fmla="*/ 66 h 141"/>
              <a:gd name="T8" fmla="*/ 70 w 160"/>
              <a:gd name="T9" fmla="*/ 92 h 141"/>
              <a:gd name="T10" fmla="*/ 60 w 160"/>
              <a:gd name="T11" fmla="*/ 105 h 141"/>
              <a:gd name="T12" fmla="*/ 80 w 160"/>
              <a:gd name="T13" fmla="*/ 100 h 141"/>
              <a:gd name="T14" fmla="*/ 80 w 160"/>
              <a:gd name="T15" fmla="*/ 94 h 141"/>
              <a:gd name="T16" fmla="*/ 108 w 160"/>
              <a:gd name="T17" fmla="*/ 68 h 141"/>
              <a:gd name="T18" fmla="*/ 108 w 160"/>
              <a:gd name="T19" fmla="*/ 50 h 141"/>
              <a:gd name="T20" fmla="*/ 95 w 160"/>
              <a:gd name="T21" fmla="*/ 25 h 141"/>
              <a:gd name="T22" fmla="*/ 79 w 160"/>
              <a:gd name="T23" fmla="*/ 0 h 141"/>
              <a:gd name="T24" fmla="*/ 67 w 160"/>
              <a:gd name="T25" fmla="*/ 31 h 141"/>
              <a:gd name="T26" fmla="*/ 48 w 160"/>
              <a:gd name="T27" fmla="*/ 57 h 141"/>
              <a:gd name="T28" fmla="*/ 55 w 160"/>
              <a:gd name="T29" fmla="*/ 65 h 141"/>
              <a:gd name="T30" fmla="*/ 72 w 160"/>
              <a:gd name="T31" fmla="*/ 44 h 141"/>
              <a:gd name="T32" fmla="*/ 72 w 160"/>
              <a:gd name="T33" fmla="*/ 27 h 141"/>
              <a:gd name="T34" fmla="*/ 79 w 160"/>
              <a:gd name="T35" fmla="*/ 6 h 141"/>
              <a:gd name="T36" fmla="*/ 88 w 160"/>
              <a:gd name="T37" fmla="*/ 25 h 141"/>
              <a:gd name="T38" fmla="*/ 86 w 160"/>
              <a:gd name="T39" fmla="*/ 41 h 141"/>
              <a:gd name="T40" fmla="*/ 105 w 160"/>
              <a:gd name="T41" fmla="*/ 57 h 141"/>
              <a:gd name="T42" fmla="*/ 160 w 160"/>
              <a:gd name="T43" fmla="*/ 138 h 141"/>
              <a:gd name="T44" fmla="*/ 141 w 160"/>
              <a:gd name="T45" fmla="*/ 113 h 141"/>
              <a:gd name="T46" fmla="*/ 143 w 160"/>
              <a:gd name="T47" fmla="*/ 87 h 141"/>
              <a:gd name="T48" fmla="*/ 113 w 160"/>
              <a:gd name="T49" fmla="*/ 87 h 141"/>
              <a:gd name="T50" fmla="*/ 116 w 160"/>
              <a:gd name="T51" fmla="*/ 113 h 141"/>
              <a:gd name="T52" fmla="*/ 97 w 160"/>
              <a:gd name="T53" fmla="*/ 138 h 141"/>
              <a:gd name="T54" fmla="*/ 103 w 160"/>
              <a:gd name="T55" fmla="*/ 130 h 141"/>
              <a:gd name="T56" fmla="*/ 122 w 160"/>
              <a:gd name="T57" fmla="*/ 115 h 141"/>
              <a:gd name="T58" fmla="*/ 120 w 160"/>
              <a:gd name="T59" fmla="*/ 99 h 141"/>
              <a:gd name="T60" fmla="*/ 130 w 160"/>
              <a:gd name="T61" fmla="*/ 80 h 141"/>
              <a:gd name="T62" fmla="*/ 136 w 160"/>
              <a:gd name="T63" fmla="*/ 101 h 141"/>
              <a:gd name="T64" fmla="*/ 137 w 160"/>
              <a:gd name="T65" fmla="*/ 118 h 141"/>
              <a:gd name="T66" fmla="*/ 154 w 160"/>
              <a:gd name="T67" fmla="*/ 138 h 141"/>
              <a:gd name="T68" fmla="*/ 60 w 160"/>
              <a:gd name="T69" fmla="*/ 141 h 141"/>
              <a:gd name="T70" fmla="*/ 60 w 160"/>
              <a:gd name="T71" fmla="*/ 123 h 141"/>
              <a:gd name="T72" fmla="*/ 47 w 160"/>
              <a:gd name="T73" fmla="*/ 99 h 141"/>
              <a:gd name="T74" fmla="*/ 30 w 160"/>
              <a:gd name="T75" fmla="*/ 74 h 141"/>
              <a:gd name="T76" fmla="*/ 19 w 160"/>
              <a:gd name="T77" fmla="*/ 105 h 141"/>
              <a:gd name="T78" fmla="*/ 0 w 160"/>
              <a:gd name="T79" fmla="*/ 130 h 141"/>
              <a:gd name="T80" fmla="*/ 6 w 160"/>
              <a:gd name="T81" fmla="*/ 138 h 141"/>
              <a:gd name="T82" fmla="*/ 23 w 160"/>
              <a:gd name="T83" fmla="*/ 118 h 141"/>
              <a:gd name="T84" fmla="*/ 24 w 160"/>
              <a:gd name="T85" fmla="*/ 101 h 141"/>
              <a:gd name="T86" fmla="*/ 30 w 160"/>
              <a:gd name="T87" fmla="*/ 80 h 141"/>
              <a:gd name="T88" fmla="*/ 40 w 160"/>
              <a:gd name="T89" fmla="*/ 99 h 141"/>
              <a:gd name="T90" fmla="*/ 38 w 160"/>
              <a:gd name="T91" fmla="*/ 115 h 141"/>
              <a:gd name="T92" fmla="*/ 57 w 160"/>
              <a:gd name="T93" fmla="*/ 130 h 1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60" h="141">
                <a:moveTo>
                  <a:pt x="80" y="100"/>
                </a:moveTo>
                <a:cubicBezTo>
                  <a:pt x="83" y="100"/>
                  <a:pt x="85" y="99"/>
                  <a:pt x="87" y="98"/>
                </a:cubicBezTo>
                <a:cubicBezTo>
                  <a:pt x="99" y="105"/>
                  <a:pt x="99" y="105"/>
                  <a:pt x="99" y="105"/>
                </a:cubicBezTo>
                <a:cubicBezTo>
                  <a:pt x="100" y="105"/>
                  <a:pt x="100" y="105"/>
                  <a:pt x="101" y="105"/>
                </a:cubicBezTo>
                <a:cubicBezTo>
                  <a:pt x="102" y="105"/>
                  <a:pt x="103" y="104"/>
                  <a:pt x="103" y="103"/>
                </a:cubicBezTo>
                <a:cubicBezTo>
                  <a:pt x="104" y="102"/>
                  <a:pt x="104" y="100"/>
                  <a:pt x="102" y="99"/>
                </a:cubicBezTo>
                <a:cubicBezTo>
                  <a:pt x="90" y="92"/>
                  <a:pt x="90" y="92"/>
                  <a:pt x="90" y="92"/>
                </a:cubicBezTo>
                <a:cubicBezTo>
                  <a:pt x="91" y="91"/>
                  <a:pt x="91" y="91"/>
                  <a:pt x="91" y="90"/>
                </a:cubicBezTo>
                <a:cubicBezTo>
                  <a:pt x="91" y="85"/>
                  <a:pt x="88" y="82"/>
                  <a:pt x="84" y="80"/>
                </a:cubicBezTo>
                <a:cubicBezTo>
                  <a:pt x="84" y="66"/>
                  <a:pt x="84" y="66"/>
                  <a:pt x="84" y="66"/>
                </a:cubicBezTo>
                <a:cubicBezTo>
                  <a:pt x="84" y="65"/>
                  <a:pt x="82" y="63"/>
                  <a:pt x="80" y="63"/>
                </a:cubicBezTo>
                <a:cubicBezTo>
                  <a:pt x="78" y="63"/>
                  <a:pt x="77" y="65"/>
                  <a:pt x="77" y="66"/>
                </a:cubicBezTo>
                <a:cubicBezTo>
                  <a:pt x="77" y="80"/>
                  <a:pt x="77" y="80"/>
                  <a:pt x="77" y="80"/>
                </a:cubicBezTo>
                <a:cubicBezTo>
                  <a:pt x="73" y="82"/>
                  <a:pt x="70" y="85"/>
                  <a:pt x="70" y="90"/>
                </a:cubicBezTo>
                <a:cubicBezTo>
                  <a:pt x="70" y="91"/>
                  <a:pt x="70" y="91"/>
                  <a:pt x="70" y="92"/>
                </a:cubicBezTo>
                <a:cubicBezTo>
                  <a:pt x="58" y="99"/>
                  <a:pt x="58" y="99"/>
                  <a:pt x="58" y="99"/>
                </a:cubicBezTo>
                <a:cubicBezTo>
                  <a:pt x="57" y="100"/>
                  <a:pt x="56" y="102"/>
                  <a:pt x="57" y="103"/>
                </a:cubicBezTo>
                <a:cubicBezTo>
                  <a:pt x="58" y="104"/>
                  <a:pt x="59" y="105"/>
                  <a:pt x="60" y="105"/>
                </a:cubicBezTo>
                <a:cubicBezTo>
                  <a:pt x="60" y="105"/>
                  <a:pt x="61" y="105"/>
                  <a:pt x="61" y="105"/>
                </a:cubicBezTo>
                <a:cubicBezTo>
                  <a:pt x="73" y="98"/>
                  <a:pt x="73" y="98"/>
                  <a:pt x="73" y="98"/>
                </a:cubicBezTo>
                <a:cubicBezTo>
                  <a:pt x="75" y="99"/>
                  <a:pt x="78" y="100"/>
                  <a:pt x="80" y="100"/>
                </a:cubicBezTo>
                <a:close/>
                <a:moveTo>
                  <a:pt x="80" y="86"/>
                </a:moveTo>
                <a:cubicBezTo>
                  <a:pt x="82" y="86"/>
                  <a:pt x="84" y="88"/>
                  <a:pt x="84" y="90"/>
                </a:cubicBezTo>
                <a:cubicBezTo>
                  <a:pt x="84" y="92"/>
                  <a:pt x="82" y="94"/>
                  <a:pt x="80" y="94"/>
                </a:cubicBezTo>
                <a:cubicBezTo>
                  <a:pt x="78" y="94"/>
                  <a:pt x="76" y="92"/>
                  <a:pt x="76" y="90"/>
                </a:cubicBezTo>
                <a:cubicBezTo>
                  <a:pt x="76" y="88"/>
                  <a:pt x="78" y="86"/>
                  <a:pt x="80" y="86"/>
                </a:cubicBezTo>
                <a:close/>
                <a:moveTo>
                  <a:pt x="108" y="68"/>
                </a:moveTo>
                <a:cubicBezTo>
                  <a:pt x="110" y="68"/>
                  <a:pt x="112" y="66"/>
                  <a:pt x="112" y="65"/>
                </a:cubicBezTo>
                <a:cubicBezTo>
                  <a:pt x="112" y="57"/>
                  <a:pt x="112" y="57"/>
                  <a:pt x="112" y="57"/>
                </a:cubicBezTo>
                <a:cubicBezTo>
                  <a:pt x="112" y="54"/>
                  <a:pt x="110" y="51"/>
                  <a:pt x="108" y="50"/>
                </a:cubicBezTo>
                <a:cubicBezTo>
                  <a:pt x="102" y="45"/>
                  <a:pt x="96" y="41"/>
                  <a:pt x="93" y="39"/>
                </a:cubicBezTo>
                <a:cubicBezTo>
                  <a:pt x="93" y="31"/>
                  <a:pt x="93" y="31"/>
                  <a:pt x="93" y="31"/>
                </a:cubicBezTo>
                <a:cubicBezTo>
                  <a:pt x="94" y="30"/>
                  <a:pt x="95" y="28"/>
                  <a:pt x="95" y="25"/>
                </a:cubicBezTo>
                <a:cubicBezTo>
                  <a:pt x="95" y="14"/>
                  <a:pt x="95" y="14"/>
                  <a:pt x="95" y="14"/>
                </a:cubicBezTo>
                <a:cubicBezTo>
                  <a:pt x="95" y="6"/>
                  <a:pt x="89" y="0"/>
                  <a:pt x="81" y="0"/>
                </a:cubicBezTo>
                <a:cubicBezTo>
                  <a:pt x="79" y="0"/>
                  <a:pt x="79" y="0"/>
                  <a:pt x="79" y="0"/>
                </a:cubicBezTo>
                <a:cubicBezTo>
                  <a:pt x="71" y="0"/>
                  <a:pt x="65" y="6"/>
                  <a:pt x="65" y="14"/>
                </a:cubicBezTo>
                <a:cubicBezTo>
                  <a:pt x="65" y="25"/>
                  <a:pt x="65" y="25"/>
                  <a:pt x="65" y="25"/>
                </a:cubicBezTo>
                <a:cubicBezTo>
                  <a:pt x="65" y="28"/>
                  <a:pt x="66" y="30"/>
                  <a:pt x="67" y="31"/>
                </a:cubicBezTo>
                <a:cubicBezTo>
                  <a:pt x="67" y="39"/>
                  <a:pt x="67" y="39"/>
                  <a:pt x="67" y="39"/>
                </a:cubicBezTo>
                <a:cubicBezTo>
                  <a:pt x="64" y="41"/>
                  <a:pt x="58" y="45"/>
                  <a:pt x="52" y="50"/>
                </a:cubicBezTo>
                <a:cubicBezTo>
                  <a:pt x="50" y="51"/>
                  <a:pt x="48" y="54"/>
                  <a:pt x="48" y="57"/>
                </a:cubicBezTo>
                <a:cubicBezTo>
                  <a:pt x="48" y="65"/>
                  <a:pt x="48" y="65"/>
                  <a:pt x="48" y="65"/>
                </a:cubicBezTo>
                <a:cubicBezTo>
                  <a:pt x="48" y="66"/>
                  <a:pt x="50" y="68"/>
                  <a:pt x="52" y="68"/>
                </a:cubicBezTo>
                <a:cubicBezTo>
                  <a:pt x="53" y="68"/>
                  <a:pt x="55" y="66"/>
                  <a:pt x="55" y="65"/>
                </a:cubicBezTo>
                <a:cubicBezTo>
                  <a:pt x="55" y="57"/>
                  <a:pt x="55" y="57"/>
                  <a:pt x="55" y="57"/>
                </a:cubicBezTo>
                <a:cubicBezTo>
                  <a:pt x="55" y="56"/>
                  <a:pt x="55" y="55"/>
                  <a:pt x="56" y="55"/>
                </a:cubicBezTo>
                <a:cubicBezTo>
                  <a:pt x="63" y="49"/>
                  <a:pt x="70" y="45"/>
                  <a:pt x="72" y="44"/>
                </a:cubicBezTo>
                <a:cubicBezTo>
                  <a:pt x="73" y="44"/>
                  <a:pt x="74" y="42"/>
                  <a:pt x="74" y="41"/>
                </a:cubicBezTo>
                <a:cubicBezTo>
                  <a:pt x="74" y="30"/>
                  <a:pt x="74" y="30"/>
                  <a:pt x="74" y="30"/>
                </a:cubicBezTo>
                <a:cubicBezTo>
                  <a:pt x="74" y="29"/>
                  <a:pt x="73" y="28"/>
                  <a:pt x="72" y="27"/>
                </a:cubicBezTo>
                <a:cubicBezTo>
                  <a:pt x="72" y="27"/>
                  <a:pt x="71" y="26"/>
                  <a:pt x="71" y="25"/>
                </a:cubicBezTo>
                <a:cubicBezTo>
                  <a:pt x="71" y="14"/>
                  <a:pt x="71" y="14"/>
                  <a:pt x="71" y="14"/>
                </a:cubicBezTo>
                <a:cubicBezTo>
                  <a:pt x="71" y="10"/>
                  <a:pt x="75" y="6"/>
                  <a:pt x="79" y="6"/>
                </a:cubicBezTo>
                <a:cubicBezTo>
                  <a:pt x="81" y="6"/>
                  <a:pt x="81" y="6"/>
                  <a:pt x="81" y="6"/>
                </a:cubicBezTo>
                <a:cubicBezTo>
                  <a:pt x="85" y="6"/>
                  <a:pt x="88" y="10"/>
                  <a:pt x="88" y="14"/>
                </a:cubicBezTo>
                <a:cubicBezTo>
                  <a:pt x="88" y="25"/>
                  <a:pt x="88" y="25"/>
                  <a:pt x="88" y="25"/>
                </a:cubicBezTo>
                <a:cubicBezTo>
                  <a:pt x="88" y="26"/>
                  <a:pt x="88" y="27"/>
                  <a:pt x="88" y="27"/>
                </a:cubicBezTo>
                <a:cubicBezTo>
                  <a:pt x="87" y="28"/>
                  <a:pt x="86" y="29"/>
                  <a:pt x="86" y="30"/>
                </a:cubicBezTo>
                <a:cubicBezTo>
                  <a:pt x="86" y="41"/>
                  <a:pt x="86" y="41"/>
                  <a:pt x="86" y="41"/>
                </a:cubicBezTo>
                <a:cubicBezTo>
                  <a:pt x="86" y="42"/>
                  <a:pt x="87" y="44"/>
                  <a:pt x="88" y="44"/>
                </a:cubicBezTo>
                <a:cubicBezTo>
                  <a:pt x="90" y="45"/>
                  <a:pt x="97" y="49"/>
                  <a:pt x="104" y="55"/>
                </a:cubicBezTo>
                <a:cubicBezTo>
                  <a:pt x="105" y="55"/>
                  <a:pt x="105" y="56"/>
                  <a:pt x="105" y="57"/>
                </a:cubicBezTo>
                <a:cubicBezTo>
                  <a:pt x="105" y="65"/>
                  <a:pt x="105" y="65"/>
                  <a:pt x="105" y="65"/>
                </a:cubicBezTo>
                <a:cubicBezTo>
                  <a:pt x="105" y="66"/>
                  <a:pt x="107" y="68"/>
                  <a:pt x="108" y="68"/>
                </a:cubicBezTo>
                <a:close/>
                <a:moveTo>
                  <a:pt x="160" y="138"/>
                </a:moveTo>
                <a:cubicBezTo>
                  <a:pt x="160" y="130"/>
                  <a:pt x="160" y="130"/>
                  <a:pt x="160" y="130"/>
                </a:cubicBezTo>
                <a:cubicBezTo>
                  <a:pt x="160" y="128"/>
                  <a:pt x="159" y="125"/>
                  <a:pt x="157" y="123"/>
                </a:cubicBezTo>
                <a:cubicBezTo>
                  <a:pt x="151" y="118"/>
                  <a:pt x="144" y="115"/>
                  <a:pt x="141" y="113"/>
                </a:cubicBezTo>
                <a:cubicBezTo>
                  <a:pt x="141" y="105"/>
                  <a:pt x="141" y="105"/>
                  <a:pt x="141" y="105"/>
                </a:cubicBezTo>
                <a:cubicBezTo>
                  <a:pt x="143" y="103"/>
                  <a:pt x="143" y="101"/>
                  <a:pt x="143" y="99"/>
                </a:cubicBezTo>
                <a:cubicBezTo>
                  <a:pt x="143" y="87"/>
                  <a:pt x="143" y="87"/>
                  <a:pt x="143" y="87"/>
                </a:cubicBezTo>
                <a:cubicBezTo>
                  <a:pt x="143" y="80"/>
                  <a:pt x="137" y="74"/>
                  <a:pt x="130" y="74"/>
                </a:cubicBezTo>
                <a:cubicBezTo>
                  <a:pt x="127" y="74"/>
                  <a:pt x="127" y="74"/>
                  <a:pt x="127" y="74"/>
                </a:cubicBezTo>
                <a:cubicBezTo>
                  <a:pt x="120" y="74"/>
                  <a:pt x="113" y="80"/>
                  <a:pt x="113" y="87"/>
                </a:cubicBezTo>
                <a:cubicBezTo>
                  <a:pt x="113" y="99"/>
                  <a:pt x="113" y="99"/>
                  <a:pt x="113" y="99"/>
                </a:cubicBezTo>
                <a:cubicBezTo>
                  <a:pt x="113" y="101"/>
                  <a:pt x="114" y="103"/>
                  <a:pt x="116" y="105"/>
                </a:cubicBezTo>
                <a:cubicBezTo>
                  <a:pt x="116" y="113"/>
                  <a:pt x="116" y="113"/>
                  <a:pt x="116" y="113"/>
                </a:cubicBezTo>
                <a:cubicBezTo>
                  <a:pt x="113" y="115"/>
                  <a:pt x="106" y="118"/>
                  <a:pt x="100" y="123"/>
                </a:cubicBezTo>
                <a:cubicBezTo>
                  <a:pt x="98" y="125"/>
                  <a:pt x="97" y="128"/>
                  <a:pt x="97" y="130"/>
                </a:cubicBezTo>
                <a:cubicBezTo>
                  <a:pt x="97" y="138"/>
                  <a:pt x="97" y="138"/>
                  <a:pt x="97" y="138"/>
                </a:cubicBezTo>
                <a:cubicBezTo>
                  <a:pt x="97" y="140"/>
                  <a:pt x="98" y="141"/>
                  <a:pt x="100" y="141"/>
                </a:cubicBezTo>
                <a:cubicBezTo>
                  <a:pt x="102" y="141"/>
                  <a:pt x="103" y="140"/>
                  <a:pt x="103" y="138"/>
                </a:cubicBezTo>
                <a:cubicBezTo>
                  <a:pt x="103" y="130"/>
                  <a:pt x="103" y="130"/>
                  <a:pt x="103" y="130"/>
                </a:cubicBezTo>
                <a:cubicBezTo>
                  <a:pt x="103" y="130"/>
                  <a:pt x="104" y="129"/>
                  <a:pt x="104" y="128"/>
                </a:cubicBezTo>
                <a:cubicBezTo>
                  <a:pt x="111" y="123"/>
                  <a:pt x="119" y="119"/>
                  <a:pt x="120" y="118"/>
                </a:cubicBezTo>
                <a:cubicBezTo>
                  <a:pt x="121" y="118"/>
                  <a:pt x="122" y="116"/>
                  <a:pt x="122" y="115"/>
                </a:cubicBezTo>
                <a:cubicBezTo>
                  <a:pt x="122" y="104"/>
                  <a:pt x="122" y="104"/>
                  <a:pt x="122" y="104"/>
                </a:cubicBezTo>
                <a:cubicBezTo>
                  <a:pt x="122" y="102"/>
                  <a:pt x="122" y="101"/>
                  <a:pt x="121" y="101"/>
                </a:cubicBezTo>
                <a:cubicBezTo>
                  <a:pt x="120" y="100"/>
                  <a:pt x="120" y="100"/>
                  <a:pt x="120" y="99"/>
                </a:cubicBezTo>
                <a:cubicBezTo>
                  <a:pt x="120" y="87"/>
                  <a:pt x="120" y="87"/>
                  <a:pt x="120" y="87"/>
                </a:cubicBezTo>
                <a:cubicBezTo>
                  <a:pt x="120" y="83"/>
                  <a:pt x="123" y="80"/>
                  <a:pt x="127" y="80"/>
                </a:cubicBezTo>
                <a:cubicBezTo>
                  <a:pt x="130" y="80"/>
                  <a:pt x="130" y="80"/>
                  <a:pt x="130" y="80"/>
                </a:cubicBezTo>
                <a:cubicBezTo>
                  <a:pt x="134" y="80"/>
                  <a:pt x="137" y="83"/>
                  <a:pt x="137" y="87"/>
                </a:cubicBezTo>
                <a:cubicBezTo>
                  <a:pt x="137" y="99"/>
                  <a:pt x="137" y="99"/>
                  <a:pt x="137" y="99"/>
                </a:cubicBezTo>
                <a:cubicBezTo>
                  <a:pt x="137" y="100"/>
                  <a:pt x="137" y="100"/>
                  <a:pt x="136" y="101"/>
                </a:cubicBezTo>
                <a:cubicBezTo>
                  <a:pt x="135" y="101"/>
                  <a:pt x="135" y="102"/>
                  <a:pt x="135" y="103"/>
                </a:cubicBezTo>
                <a:cubicBezTo>
                  <a:pt x="135" y="115"/>
                  <a:pt x="135" y="115"/>
                  <a:pt x="135" y="115"/>
                </a:cubicBezTo>
                <a:cubicBezTo>
                  <a:pt x="135" y="116"/>
                  <a:pt x="135" y="117"/>
                  <a:pt x="137" y="118"/>
                </a:cubicBezTo>
                <a:cubicBezTo>
                  <a:pt x="138" y="119"/>
                  <a:pt x="146" y="123"/>
                  <a:pt x="153" y="128"/>
                </a:cubicBezTo>
                <a:cubicBezTo>
                  <a:pt x="153" y="129"/>
                  <a:pt x="154" y="130"/>
                  <a:pt x="154" y="130"/>
                </a:cubicBezTo>
                <a:cubicBezTo>
                  <a:pt x="154" y="138"/>
                  <a:pt x="154" y="138"/>
                  <a:pt x="154" y="138"/>
                </a:cubicBezTo>
                <a:cubicBezTo>
                  <a:pt x="154" y="140"/>
                  <a:pt x="155" y="141"/>
                  <a:pt x="157" y="141"/>
                </a:cubicBezTo>
                <a:cubicBezTo>
                  <a:pt x="159" y="141"/>
                  <a:pt x="160" y="140"/>
                  <a:pt x="160" y="138"/>
                </a:cubicBezTo>
                <a:close/>
                <a:moveTo>
                  <a:pt x="60" y="141"/>
                </a:moveTo>
                <a:cubicBezTo>
                  <a:pt x="62" y="141"/>
                  <a:pt x="63" y="140"/>
                  <a:pt x="63" y="138"/>
                </a:cubicBezTo>
                <a:cubicBezTo>
                  <a:pt x="63" y="130"/>
                  <a:pt x="63" y="130"/>
                  <a:pt x="63" y="130"/>
                </a:cubicBezTo>
                <a:cubicBezTo>
                  <a:pt x="63" y="128"/>
                  <a:pt x="62" y="125"/>
                  <a:pt x="60" y="123"/>
                </a:cubicBezTo>
                <a:cubicBezTo>
                  <a:pt x="54" y="118"/>
                  <a:pt x="47" y="115"/>
                  <a:pt x="44" y="113"/>
                </a:cubicBezTo>
                <a:cubicBezTo>
                  <a:pt x="44" y="105"/>
                  <a:pt x="44" y="105"/>
                  <a:pt x="44" y="105"/>
                </a:cubicBezTo>
                <a:cubicBezTo>
                  <a:pt x="46" y="103"/>
                  <a:pt x="47" y="101"/>
                  <a:pt x="47" y="99"/>
                </a:cubicBezTo>
                <a:cubicBezTo>
                  <a:pt x="47" y="87"/>
                  <a:pt x="47" y="87"/>
                  <a:pt x="47" y="87"/>
                </a:cubicBezTo>
                <a:cubicBezTo>
                  <a:pt x="47" y="80"/>
                  <a:pt x="40" y="74"/>
                  <a:pt x="33" y="74"/>
                </a:cubicBezTo>
                <a:cubicBezTo>
                  <a:pt x="30" y="74"/>
                  <a:pt x="30" y="74"/>
                  <a:pt x="30" y="74"/>
                </a:cubicBezTo>
                <a:cubicBezTo>
                  <a:pt x="23" y="74"/>
                  <a:pt x="17" y="80"/>
                  <a:pt x="17" y="87"/>
                </a:cubicBezTo>
                <a:cubicBezTo>
                  <a:pt x="17" y="99"/>
                  <a:pt x="17" y="99"/>
                  <a:pt x="17" y="99"/>
                </a:cubicBezTo>
                <a:cubicBezTo>
                  <a:pt x="17" y="101"/>
                  <a:pt x="17" y="103"/>
                  <a:pt x="19" y="105"/>
                </a:cubicBezTo>
                <a:cubicBezTo>
                  <a:pt x="19" y="113"/>
                  <a:pt x="19" y="113"/>
                  <a:pt x="19" y="113"/>
                </a:cubicBezTo>
                <a:cubicBezTo>
                  <a:pt x="16" y="115"/>
                  <a:pt x="9" y="118"/>
                  <a:pt x="3" y="123"/>
                </a:cubicBezTo>
                <a:cubicBezTo>
                  <a:pt x="1" y="125"/>
                  <a:pt x="0" y="128"/>
                  <a:pt x="0" y="130"/>
                </a:cubicBezTo>
                <a:cubicBezTo>
                  <a:pt x="0" y="138"/>
                  <a:pt x="0" y="138"/>
                  <a:pt x="0" y="138"/>
                </a:cubicBezTo>
                <a:cubicBezTo>
                  <a:pt x="0" y="140"/>
                  <a:pt x="1" y="141"/>
                  <a:pt x="3" y="141"/>
                </a:cubicBezTo>
                <a:cubicBezTo>
                  <a:pt x="5" y="141"/>
                  <a:pt x="6" y="140"/>
                  <a:pt x="6" y="138"/>
                </a:cubicBezTo>
                <a:cubicBezTo>
                  <a:pt x="6" y="130"/>
                  <a:pt x="6" y="130"/>
                  <a:pt x="6" y="130"/>
                </a:cubicBezTo>
                <a:cubicBezTo>
                  <a:pt x="6" y="130"/>
                  <a:pt x="7" y="129"/>
                  <a:pt x="7" y="128"/>
                </a:cubicBezTo>
                <a:cubicBezTo>
                  <a:pt x="14" y="123"/>
                  <a:pt x="22" y="119"/>
                  <a:pt x="23" y="118"/>
                </a:cubicBezTo>
                <a:cubicBezTo>
                  <a:pt x="25" y="118"/>
                  <a:pt x="25" y="116"/>
                  <a:pt x="25" y="115"/>
                </a:cubicBezTo>
                <a:cubicBezTo>
                  <a:pt x="25" y="104"/>
                  <a:pt x="25" y="104"/>
                  <a:pt x="25" y="104"/>
                </a:cubicBezTo>
                <a:cubicBezTo>
                  <a:pt x="25" y="102"/>
                  <a:pt x="25" y="101"/>
                  <a:pt x="24" y="101"/>
                </a:cubicBezTo>
                <a:cubicBezTo>
                  <a:pt x="23" y="100"/>
                  <a:pt x="23" y="100"/>
                  <a:pt x="23" y="99"/>
                </a:cubicBezTo>
                <a:cubicBezTo>
                  <a:pt x="23" y="87"/>
                  <a:pt x="23" y="87"/>
                  <a:pt x="23" y="87"/>
                </a:cubicBezTo>
                <a:cubicBezTo>
                  <a:pt x="23" y="83"/>
                  <a:pt x="26" y="80"/>
                  <a:pt x="30" y="80"/>
                </a:cubicBezTo>
                <a:cubicBezTo>
                  <a:pt x="33" y="80"/>
                  <a:pt x="33" y="80"/>
                  <a:pt x="33" y="80"/>
                </a:cubicBezTo>
                <a:cubicBezTo>
                  <a:pt x="37" y="80"/>
                  <a:pt x="40" y="83"/>
                  <a:pt x="40" y="87"/>
                </a:cubicBezTo>
                <a:cubicBezTo>
                  <a:pt x="40" y="99"/>
                  <a:pt x="40" y="99"/>
                  <a:pt x="40" y="99"/>
                </a:cubicBezTo>
                <a:cubicBezTo>
                  <a:pt x="40" y="100"/>
                  <a:pt x="40" y="100"/>
                  <a:pt x="39" y="101"/>
                </a:cubicBezTo>
                <a:cubicBezTo>
                  <a:pt x="38" y="101"/>
                  <a:pt x="38" y="102"/>
                  <a:pt x="38" y="103"/>
                </a:cubicBezTo>
                <a:cubicBezTo>
                  <a:pt x="38" y="115"/>
                  <a:pt x="38" y="115"/>
                  <a:pt x="38" y="115"/>
                </a:cubicBezTo>
                <a:cubicBezTo>
                  <a:pt x="38" y="116"/>
                  <a:pt x="39" y="117"/>
                  <a:pt x="40" y="118"/>
                </a:cubicBezTo>
                <a:cubicBezTo>
                  <a:pt x="41" y="119"/>
                  <a:pt x="49" y="123"/>
                  <a:pt x="56" y="128"/>
                </a:cubicBezTo>
                <a:cubicBezTo>
                  <a:pt x="56" y="129"/>
                  <a:pt x="57" y="130"/>
                  <a:pt x="57" y="130"/>
                </a:cubicBezTo>
                <a:cubicBezTo>
                  <a:pt x="57" y="138"/>
                  <a:pt x="57" y="138"/>
                  <a:pt x="57" y="138"/>
                </a:cubicBezTo>
                <a:cubicBezTo>
                  <a:pt x="57" y="140"/>
                  <a:pt x="58" y="141"/>
                  <a:pt x="60" y="141"/>
                </a:cubicBezTo>
                <a:close/>
              </a:path>
            </a:pathLst>
          </a:custGeom>
          <a:solidFill>
            <a:srgbClr val="2C2F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0" name="Freeform 59">
            <a:extLst>
              <a:ext uri="{FF2B5EF4-FFF2-40B4-BE49-F238E27FC236}">
                <a16:creationId xmlns:a16="http://schemas.microsoft.com/office/drawing/2014/main" xmlns="" id="{34B3C057-3AE1-4ED1-8667-9215330F8D64}"/>
              </a:ext>
            </a:extLst>
          </p:cNvPr>
          <p:cNvSpPr>
            <a:spLocks noEditPoints="1"/>
          </p:cNvSpPr>
          <p:nvPr/>
        </p:nvSpPr>
        <p:spPr bwMode="auto">
          <a:xfrm>
            <a:off x="7740652" y="691357"/>
            <a:ext cx="547688" cy="477838"/>
          </a:xfrm>
          <a:custGeom>
            <a:avLst/>
            <a:gdLst>
              <a:gd name="T0" fmla="*/ 30 w 160"/>
              <a:gd name="T1" fmla="*/ 25 h 138"/>
              <a:gd name="T2" fmla="*/ 78 w 160"/>
              <a:gd name="T3" fmla="*/ 6 h 138"/>
              <a:gd name="T4" fmla="*/ 116 w 160"/>
              <a:gd name="T5" fmla="*/ 24 h 138"/>
              <a:gd name="T6" fmla="*/ 116 w 160"/>
              <a:gd name="T7" fmla="*/ 30 h 138"/>
              <a:gd name="T8" fmla="*/ 130 w 160"/>
              <a:gd name="T9" fmla="*/ 30 h 138"/>
              <a:gd name="T10" fmla="*/ 133 w 160"/>
              <a:gd name="T11" fmla="*/ 13 h 138"/>
              <a:gd name="T12" fmla="*/ 130 w 160"/>
              <a:gd name="T13" fmla="*/ 10 h 138"/>
              <a:gd name="T14" fmla="*/ 126 w 160"/>
              <a:gd name="T15" fmla="*/ 19 h 138"/>
              <a:gd name="T16" fmla="*/ 29 w 160"/>
              <a:gd name="T17" fmla="*/ 21 h 138"/>
              <a:gd name="T18" fmla="*/ 80 w 160"/>
              <a:gd name="T19" fmla="*/ 132 h 138"/>
              <a:gd name="T20" fmla="*/ 42 w 160"/>
              <a:gd name="T21" fmla="*/ 115 h 138"/>
              <a:gd name="T22" fmla="*/ 42 w 160"/>
              <a:gd name="T23" fmla="*/ 108 h 138"/>
              <a:gd name="T24" fmla="*/ 28 w 160"/>
              <a:gd name="T25" fmla="*/ 108 h 138"/>
              <a:gd name="T26" fmla="*/ 25 w 160"/>
              <a:gd name="T27" fmla="*/ 125 h 138"/>
              <a:gd name="T28" fmla="*/ 28 w 160"/>
              <a:gd name="T29" fmla="*/ 129 h 138"/>
              <a:gd name="T30" fmla="*/ 31 w 160"/>
              <a:gd name="T31" fmla="*/ 119 h 138"/>
              <a:gd name="T32" fmla="*/ 80 w 160"/>
              <a:gd name="T33" fmla="*/ 138 h 138"/>
              <a:gd name="T34" fmla="*/ 128 w 160"/>
              <a:gd name="T35" fmla="*/ 113 h 138"/>
              <a:gd name="T36" fmla="*/ 26 w 160"/>
              <a:gd name="T37" fmla="*/ 68 h 138"/>
              <a:gd name="T38" fmla="*/ 23 w 160"/>
              <a:gd name="T39" fmla="*/ 63 h 138"/>
              <a:gd name="T40" fmla="*/ 31 w 160"/>
              <a:gd name="T41" fmla="*/ 44 h 138"/>
              <a:gd name="T42" fmla="*/ 41 w 160"/>
              <a:gd name="T43" fmla="*/ 51 h 138"/>
              <a:gd name="T44" fmla="*/ 40 w 160"/>
              <a:gd name="T45" fmla="*/ 65 h 138"/>
              <a:gd name="T46" fmla="*/ 38 w 160"/>
              <a:gd name="T47" fmla="*/ 79 h 138"/>
              <a:gd name="T48" fmla="*/ 56 w 160"/>
              <a:gd name="T49" fmla="*/ 93 h 138"/>
              <a:gd name="T50" fmla="*/ 57 w 160"/>
              <a:gd name="T51" fmla="*/ 103 h 138"/>
              <a:gd name="T52" fmla="*/ 64 w 160"/>
              <a:gd name="T53" fmla="*/ 103 h 138"/>
              <a:gd name="T54" fmla="*/ 60 w 160"/>
              <a:gd name="T55" fmla="*/ 88 h 138"/>
              <a:gd name="T56" fmla="*/ 45 w 160"/>
              <a:gd name="T57" fmla="*/ 69 h 138"/>
              <a:gd name="T58" fmla="*/ 47 w 160"/>
              <a:gd name="T59" fmla="*/ 51 h 138"/>
              <a:gd name="T60" fmla="*/ 31 w 160"/>
              <a:gd name="T61" fmla="*/ 38 h 138"/>
              <a:gd name="T62" fmla="*/ 17 w 160"/>
              <a:gd name="T63" fmla="*/ 63 h 138"/>
              <a:gd name="T64" fmla="*/ 19 w 160"/>
              <a:gd name="T65" fmla="*/ 77 h 138"/>
              <a:gd name="T66" fmla="*/ 0 w 160"/>
              <a:gd name="T67" fmla="*/ 95 h 138"/>
              <a:gd name="T68" fmla="*/ 3 w 160"/>
              <a:gd name="T69" fmla="*/ 106 h 138"/>
              <a:gd name="T70" fmla="*/ 6 w 160"/>
              <a:gd name="T71" fmla="*/ 95 h 138"/>
              <a:gd name="T72" fmla="*/ 23 w 160"/>
              <a:gd name="T73" fmla="*/ 82 h 138"/>
              <a:gd name="T74" fmla="*/ 26 w 160"/>
              <a:gd name="T75" fmla="*/ 68 h 138"/>
              <a:gd name="T76" fmla="*/ 141 w 160"/>
              <a:gd name="T77" fmla="*/ 77 h 138"/>
              <a:gd name="T78" fmla="*/ 143 w 160"/>
              <a:gd name="T79" fmla="*/ 63 h 138"/>
              <a:gd name="T80" fmla="*/ 129 w 160"/>
              <a:gd name="T81" fmla="*/ 38 h 138"/>
              <a:gd name="T82" fmla="*/ 113 w 160"/>
              <a:gd name="T83" fmla="*/ 51 h 138"/>
              <a:gd name="T84" fmla="*/ 115 w 160"/>
              <a:gd name="T85" fmla="*/ 69 h 138"/>
              <a:gd name="T86" fmla="*/ 100 w 160"/>
              <a:gd name="T87" fmla="*/ 88 h 138"/>
              <a:gd name="T88" fmla="*/ 96 w 160"/>
              <a:gd name="T89" fmla="*/ 103 h 138"/>
              <a:gd name="T90" fmla="*/ 103 w 160"/>
              <a:gd name="T91" fmla="*/ 103 h 138"/>
              <a:gd name="T92" fmla="*/ 104 w 160"/>
              <a:gd name="T93" fmla="*/ 93 h 138"/>
              <a:gd name="T94" fmla="*/ 122 w 160"/>
              <a:gd name="T95" fmla="*/ 79 h 138"/>
              <a:gd name="T96" fmla="*/ 120 w 160"/>
              <a:gd name="T97" fmla="*/ 65 h 138"/>
              <a:gd name="T98" fmla="*/ 119 w 160"/>
              <a:gd name="T99" fmla="*/ 51 h 138"/>
              <a:gd name="T100" fmla="*/ 129 w 160"/>
              <a:gd name="T101" fmla="*/ 44 h 138"/>
              <a:gd name="T102" fmla="*/ 137 w 160"/>
              <a:gd name="T103" fmla="*/ 63 h 138"/>
              <a:gd name="T104" fmla="*/ 134 w 160"/>
              <a:gd name="T105" fmla="*/ 68 h 138"/>
              <a:gd name="T106" fmla="*/ 137 w 160"/>
              <a:gd name="T107" fmla="*/ 82 h 138"/>
              <a:gd name="T108" fmla="*/ 154 w 160"/>
              <a:gd name="T109" fmla="*/ 95 h 138"/>
              <a:gd name="T110" fmla="*/ 157 w 160"/>
              <a:gd name="T111" fmla="*/ 106 h 138"/>
              <a:gd name="T112" fmla="*/ 160 w 160"/>
              <a:gd name="T113" fmla="*/ 95 h 1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60" h="138">
                <a:moveTo>
                  <a:pt x="29" y="21"/>
                </a:moveTo>
                <a:cubicBezTo>
                  <a:pt x="28" y="22"/>
                  <a:pt x="28" y="24"/>
                  <a:pt x="30" y="25"/>
                </a:cubicBezTo>
                <a:cubicBezTo>
                  <a:pt x="31" y="27"/>
                  <a:pt x="33" y="27"/>
                  <a:pt x="34" y="25"/>
                </a:cubicBezTo>
                <a:cubicBezTo>
                  <a:pt x="46" y="13"/>
                  <a:pt x="62" y="7"/>
                  <a:pt x="78" y="6"/>
                </a:cubicBezTo>
                <a:cubicBezTo>
                  <a:pt x="95" y="6"/>
                  <a:pt x="110" y="12"/>
                  <a:pt x="122" y="24"/>
                </a:cubicBezTo>
                <a:cubicBezTo>
                  <a:pt x="116" y="24"/>
                  <a:pt x="116" y="24"/>
                  <a:pt x="116" y="24"/>
                </a:cubicBezTo>
                <a:cubicBezTo>
                  <a:pt x="114" y="24"/>
                  <a:pt x="113" y="25"/>
                  <a:pt x="113" y="27"/>
                </a:cubicBezTo>
                <a:cubicBezTo>
                  <a:pt x="113" y="29"/>
                  <a:pt x="114" y="30"/>
                  <a:pt x="116" y="30"/>
                </a:cubicBezTo>
                <a:cubicBezTo>
                  <a:pt x="116" y="30"/>
                  <a:pt x="116" y="30"/>
                  <a:pt x="116" y="30"/>
                </a:cubicBezTo>
                <a:cubicBezTo>
                  <a:pt x="130" y="30"/>
                  <a:pt x="130" y="30"/>
                  <a:pt x="130" y="30"/>
                </a:cubicBezTo>
                <a:cubicBezTo>
                  <a:pt x="132" y="30"/>
                  <a:pt x="133" y="28"/>
                  <a:pt x="133" y="27"/>
                </a:cubicBezTo>
                <a:cubicBezTo>
                  <a:pt x="133" y="13"/>
                  <a:pt x="133" y="13"/>
                  <a:pt x="133" y="13"/>
                </a:cubicBezTo>
                <a:cubicBezTo>
                  <a:pt x="133" y="11"/>
                  <a:pt x="131" y="10"/>
                  <a:pt x="130" y="10"/>
                </a:cubicBezTo>
                <a:cubicBezTo>
                  <a:pt x="130" y="10"/>
                  <a:pt x="130" y="10"/>
                  <a:pt x="130" y="10"/>
                </a:cubicBezTo>
                <a:cubicBezTo>
                  <a:pt x="128" y="10"/>
                  <a:pt x="126" y="11"/>
                  <a:pt x="126" y="13"/>
                </a:cubicBezTo>
                <a:cubicBezTo>
                  <a:pt x="126" y="19"/>
                  <a:pt x="126" y="19"/>
                  <a:pt x="126" y="19"/>
                </a:cubicBezTo>
                <a:cubicBezTo>
                  <a:pt x="113" y="7"/>
                  <a:pt x="96" y="0"/>
                  <a:pt x="78" y="0"/>
                </a:cubicBezTo>
                <a:cubicBezTo>
                  <a:pt x="60" y="0"/>
                  <a:pt x="42" y="8"/>
                  <a:pt x="29" y="21"/>
                </a:cubicBezTo>
                <a:close/>
                <a:moveTo>
                  <a:pt x="124" y="113"/>
                </a:moveTo>
                <a:cubicBezTo>
                  <a:pt x="112" y="125"/>
                  <a:pt x="96" y="132"/>
                  <a:pt x="80" y="132"/>
                </a:cubicBezTo>
                <a:cubicBezTo>
                  <a:pt x="63" y="132"/>
                  <a:pt x="48" y="126"/>
                  <a:pt x="36" y="115"/>
                </a:cubicBezTo>
                <a:cubicBezTo>
                  <a:pt x="42" y="115"/>
                  <a:pt x="42" y="115"/>
                  <a:pt x="42" y="115"/>
                </a:cubicBezTo>
                <a:cubicBezTo>
                  <a:pt x="44" y="115"/>
                  <a:pt x="45" y="113"/>
                  <a:pt x="45" y="111"/>
                </a:cubicBezTo>
                <a:cubicBezTo>
                  <a:pt x="45" y="110"/>
                  <a:pt x="44" y="108"/>
                  <a:pt x="42" y="108"/>
                </a:cubicBezTo>
                <a:cubicBezTo>
                  <a:pt x="42" y="108"/>
                  <a:pt x="42" y="108"/>
                  <a:pt x="42" y="108"/>
                </a:cubicBezTo>
                <a:cubicBezTo>
                  <a:pt x="28" y="108"/>
                  <a:pt x="28" y="108"/>
                  <a:pt x="28" y="108"/>
                </a:cubicBezTo>
                <a:cubicBezTo>
                  <a:pt x="26" y="108"/>
                  <a:pt x="25" y="110"/>
                  <a:pt x="25" y="112"/>
                </a:cubicBezTo>
                <a:cubicBezTo>
                  <a:pt x="25" y="125"/>
                  <a:pt x="25" y="125"/>
                  <a:pt x="25" y="125"/>
                </a:cubicBezTo>
                <a:cubicBezTo>
                  <a:pt x="25" y="127"/>
                  <a:pt x="27" y="129"/>
                  <a:pt x="28" y="129"/>
                </a:cubicBezTo>
                <a:cubicBezTo>
                  <a:pt x="28" y="129"/>
                  <a:pt x="28" y="129"/>
                  <a:pt x="28" y="129"/>
                </a:cubicBezTo>
                <a:cubicBezTo>
                  <a:pt x="30" y="129"/>
                  <a:pt x="32" y="127"/>
                  <a:pt x="32" y="125"/>
                </a:cubicBezTo>
                <a:cubicBezTo>
                  <a:pt x="31" y="119"/>
                  <a:pt x="31" y="119"/>
                  <a:pt x="31" y="119"/>
                </a:cubicBezTo>
                <a:cubicBezTo>
                  <a:pt x="44" y="132"/>
                  <a:pt x="61" y="138"/>
                  <a:pt x="79" y="138"/>
                </a:cubicBezTo>
                <a:cubicBezTo>
                  <a:pt x="79" y="138"/>
                  <a:pt x="79" y="138"/>
                  <a:pt x="80" y="138"/>
                </a:cubicBezTo>
                <a:cubicBezTo>
                  <a:pt x="98" y="138"/>
                  <a:pt x="116" y="131"/>
                  <a:pt x="128" y="118"/>
                </a:cubicBezTo>
                <a:cubicBezTo>
                  <a:pt x="130" y="116"/>
                  <a:pt x="130" y="114"/>
                  <a:pt x="128" y="113"/>
                </a:cubicBezTo>
                <a:cubicBezTo>
                  <a:pt x="127" y="112"/>
                  <a:pt x="125" y="112"/>
                  <a:pt x="124" y="113"/>
                </a:cubicBezTo>
                <a:close/>
                <a:moveTo>
                  <a:pt x="26" y="68"/>
                </a:moveTo>
                <a:cubicBezTo>
                  <a:pt x="26" y="67"/>
                  <a:pt x="25" y="66"/>
                  <a:pt x="24" y="65"/>
                </a:cubicBezTo>
                <a:cubicBezTo>
                  <a:pt x="24" y="65"/>
                  <a:pt x="23" y="64"/>
                  <a:pt x="23" y="63"/>
                </a:cubicBezTo>
                <a:cubicBezTo>
                  <a:pt x="23" y="51"/>
                  <a:pt x="23" y="51"/>
                  <a:pt x="23" y="51"/>
                </a:cubicBezTo>
                <a:cubicBezTo>
                  <a:pt x="23" y="47"/>
                  <a:pt x="26" y="44"/>
                  <a:pt x="31" y="44"/>
                </a:cubicBezTo>
                <a:cubicBezTo>
                  <a:pt x="33" y="44"/>
                  <a:pt x="33" y="44"/>
                  <a:pt x="33" y="44"/>
                </a:cubicBezTo>
                <a:cubicBezTo>
                  <a:pt x="37" y="44"/>
                  <a:pt x="41" y="47"/>
                  <a:pt x="41" y="51"/>
                </a:cubicBezTo>
                <a:cubicBezTo>
                  <a:pt x="41" y="63"/>
                  <a:pt x="41" y="63"/>
                  <a:pt x="41" y="63"/>
                </a:cubicBezTo>
                <a:cubicBezTo>
                  <a:pt x="41" y="64"/>
                  <a:pt x="40" y="65"/>
                  <a:pt x="40" y="65"/>
                </a:cubicBezTo>
                <a:cubicBezTo>
                  <a:pt x="39" y="66"/>
                  <a:pt x="38" y="67"/>
                  <a:pt x="38" y="68"/>
                </a:cubicBezTo>
                <a:cubicBezTo>
                  <a:pt x="38" y="79"/>
                  <a:pt x="38" y="79"/>
                  <a:pt x="38" y="79"/>
                </a:cubicBezTo>
                <a:cubicBezTo>
                  <a:pt x="38" y="80"/>
                  <a:pt x="39" y="82"/>
                  <a:pt x="40" y="82"/>
                </a:cubicBezTo>
                <a:cubicBezTo>
                  <a:pt x="42" y="83"/>
                  <a:pt x="49" y="87"/>
                  <a:pt x="56" y="93"/>
                </a:cubicBezTo>
                <a:cubicBezTo>
                  <a:pt x="57" y="93"/>
                  <a:pt x="57" y="94"/>
                  <a:pt x="57" y="95"/>
                </a:cubicBezTo>
                <a:cubicBezTo>
                  <a:pt x="57" y="103"/>
                  <a:pt x="57" y="103"/>
                  <a:pt x="57" y="103"/>
                </a:cubicBezTo>
                <a:cubicBezTo>
                  <a:pt x="57" y="105"/>
                  <a:pt x="59" y="106"/>
                  <a:pt x="61" y="106"/>
                </a:cubicBezTo>
                <a:cubicBezTo>
                  <a:pt x="62" y="106"/>
                  <a:pt x="64" y="105"/>
                  <a:pt x="64" y="103"/>
                </a:cubicBezTo>
                <a:cubicBezTo>
                  <a:pt x="64" y="95"/>
                  <a:pt x="64" y="95"/>
                  <a:pt x="64" y="95"/>
                </a:cubicBezTo>
                <a:cubicBezTo>
                  <a:pt x="64" y="92"/>
                  <a:pt x="63" y="89"/>
                  <a:pt x="60" y="88"/>
                </a:cubicBezTo>
                <a:cubicBezTo>
                  <a:pt x="54" y="83"/>
                  <a:pt x="48" y="79"/>
                  <a:pt x="45" y="77"/>
                </a:cubicBezTo>
                <a:cubicBezTo>
                  <a:pt x="45" y="69"/>
                  <a:pt x="45" y="69"/>
                  <a:pt x="45" y="69"/>
                </a:cubicBezTo>
                <a:cubicBezTo>
                  <a:pt x="46" y="68"/>
                  <a:pt x="47" y="65"/>
                  <a:pt x="47" y="63"/>
                </a:cubicBezTo>
                <a:cubicBezTo>
                  <a:pt x="47" y="51"/>
                  <a:pt x="47" y="51"/>
                  <a:pt x="47" y="51"/>
                </a:cubicBezTo>
                <a:cubicBezTo>
                  <a:pt x="47" y="44"/>
                  <a:pt x="41" y="38"/>
                  <a:pt x="33" y="38"/>
                </a:cubicBezTo>
                <a:cubicBezTo>
                  <a:pt x="31" y="38"/>
                  <a:pt x="31" y="38"/>
                  <a:pt x="31" y="38"/>
                </a:cubicBezTo>
                <a:cubicBezTo>
                  <a:pt x="23" y="38"/>
                  <a:pt x="17" y="44"/>
                  <a:pt x="17" y="51"/>
                </a:cubicBezTo>
                <a:cubicBezTo>
                  <a:pt x="17" y="63"/>
                  <a:pt x="17" y="63"/>
                  <a:pt x="17" y="63"/>
                </a:cubicBezTo>
                <a:cubicBezTo>
                  <a:pt x="17" y="65"/>
                  <a:pt x="18" y="68"/>
                  <a:pt x="19" y="69"/>
                </a:cubicBezTo>
                <a:cubicBezTo>
                  <a:pt x="19" y="77"/>
                  <a:pt x="19" y="77"/>
                  <a:pt x="19" y="77"/>
                </a:cubicBezTo>
                <a:cubicBezTo>
                  <a:pt x="16" y="79"/>
                  <a:pt x="9" y="83"/>
                  <a:pt x="3" y="88"/>
                </a:cubicBezTo>
                <a:cubicBezTo>
                  <a:pt x="1" y="89"/>
                  <a:pt x="0" y="92"/>
                  <a:pt x="0" y="95"/>
                </a:cubicBezTo>
                <a:cubicBezTo>
                  <a:pt x="0" y="103"/>
                  <a:pt x="0" y="103"/>
                  <a:pt x="0" y="103"/>
                </a:cubicBezTo>
                <a:cubicBezTo>
                  <a:pt x="0" y="105"/>
                  <a:pt x="1" y="106"/>
                  <a:pt x="3" y="106"/>
                </a:cubicBezTo>
                <a:cubicBezTo>
                  <a:pt x="5" y="106"/>
                  <a:pt x="6" y="105"/>
                  <a:pt x="6" y="103"/>
                </a:cubicBezTo>
                <a:cubicBezTo>
                  <a:pt x="6" y="95"/>
                  <a:pt x="6" y="95"/>
                  <a:pt x="6" y="95"/>
                </a:cubicBezTo>
                <a:cubicBezTo>
                  <a:pt x="6" y="94"/>
                  <a:pt x="7" y="93"/>
                  <a:pt x="7" y="93"/>
                </a:cubicBezTo>
                <a:cubicBezTo>
                  <a:pt x="14" y="87"/>
                  <a:pt x="22" y="83"/>
                  <a:pt x="23" y="82"/>
                </a:cubicBezTo>
                <a:cubicBezTo>
                  <a:pt x="25" y="82"/>
                  <a:pt x="26" y="80"/>
                  <a:pt x="26" y="79"/>
                </a:cubicBezTo>
                <a:cubicBezTo>
                  <a:pt x="26" y="68"/>
                  <a:pt x="26" y="68"/>
                  <a:pt x="26" y="68"/>
                </a:cubicBezTo>
                <a:close/>
                <a:moveTo>
                  <a:pt x="157" y="88"/>
                </a:moveTo>
                <a:cubicBezTo>
                  <a:pt x="151" y="83"/>
                  <a:pt x="144" y="79"/>
                  <a:pt x="141" y="77"/>
                </a:cubicBezTo>
                <a:cubicBezTo>
                  <a:pt x="141" y="69"/>
                  <a:pt x="141" y="69"/>
                  <a:pt x="141" y="69"/>
                </a:cubicBezTo>
                <a:cubicBezTo>
                  <a:pt x="142" y="68"/>
                  <a:pt x="143" y="65"/>
                  <a:pt x="143" y="63"/>
                </a:cubicBezTo>
                <a:cubicBezTo>
                  <a:pt x="143" y="51"/>
                  <a:pt x="143" y="51"/>
                  <a:pt x="143" y="51"/>
                </a:cubicBezTo>
                <a:cubicBezTo>
                  <a:pt x="143" y="44"/>
                  <a:pt x="137" y="38"/>
                  <a:pt x="129" y="38"/>
                </a:cubicBezTo>
                <a:cubicBezTo>
                  <a:pt x="127" y="38"/>
                  <a:pt x="127" y="38"/>
                  <a:pt x="127" y="38"/>
                </a:cubicBezTo>
                <a:cubicBezTo>
                  <a:pt x="119" y="38"/>
                  <a:pt x="113" y="44"/>
                  <a:pt x="113" y="51"/>
                </a:cubicBezTo>
                <a:cubicBezTo>
                  <a:pt x="113" y="63"/>
                  <a:pt x="113" y="63"/>
                  <a:pt x="113" y="63"/>
                </a:cubicBezTo>
                <a:cubicBezTo>
                  <a:pt x="113" y="65"/>
                  <a:pt x="114" y="68"/>
                  <a:pt x="115" y="69"/>
                </a:cubicBezTo>
                <a:cubicBezTo>
                  <a:pt x="115" y="77"/>
                  <a:pt x="115" y="77"/>
                  <a:pt x="115" y="77"/>
                </a:cubicBezTo>
                <a:cubicBezTo>
                  <a:pt x="112" y="79"/>
                  <a:pt x="106" y="83"/>
                  <a:pt x="100" y="88"/>
                </a:cubicBezTo>
                <a:cubicBezTo>
                  <a:pt x="97" y="89"/>
                  <a:pt x="96" y="92"/>
                  <a:pt x="96" y="95"/>
                </a:cubicBezTo>
                <a:cubicBezTo>
                  <a:pt x="96" y="103"/>
                  <a:pt x="96" y="103"/>
                  <a:pt x="96" y="103"/>
                </a:cubicBezTo>
                <a:cubicBezTo>
                  <a:pt x="96" y="105"/>
                  <a:pt x="98" y="106"/>
                  <a:pt x="99" y="106"/>
                </a:cubicBezTo>
                <a:cubicBezTo>
                  <a:pt x="101" y="106"/>
                  <a:pt x="103" y="105"/>
                  <a:pt x="103" y="103"/>
                </a:cubicBezTo>
                <a:cubicBezTo>
                  <a:pt x="103" y="95"/>
                  <a:pt x="103" y="95"/>
                  <a:pt x="103" y="95"/>
                </a:cubicBezTo>
                <a:cubicBezTo>
                  <a:pt x="103" y="94"/>
                  <a:pt x="103" y="93"/>
                  <a:pt x="104" y="93"/>
                </a:cubicBezTo>
                <a:cubicBezTo>
                  <a:pt x="111" y="87"/>
                  <a:pt x="118" y="83"/>
                  <a:pt x="120" y="82"/>
                </a:cubicBezTo>
                <a:cubicBezTo>
                  <a:pt x="121" y="82"/>
                  <a:pt x="122" y="80"/>
                  <a:pt x="122" y="79"/>
                </a:cubicBezTo>
                <a:cubicBezTo>
                  <a:pt x="122" y="68"/>
                  <a:pt x="122" y="68"/>
                  <a:pt x="122" y="68"/>
                </a:cubicBezTo>
                <a:cubicBezTo>
                  <a:pt x="122" y="67"/>
                  <a:pt x="121" y="66"/>
                  <a:pt x="120" y="65"/>
                </a:cubicBezTo>
                <a:cubicBezTo>
                  <a:pt x="120" y="65"/>
                  <a:pt x="119" y="64"/>
                  <a:pt x="119" y="63"/>
                </a:cubicBezTo>
                <a:cubicBezTo>
                  <a:pt x="119" y="51"/>
                  <a:pt x="119" y="51"/>
                  <a:pt x="119" y="51"/>
                </a:cubicBezTo>
                <a:cubicBezTo>
                  <a:pt x="119" y="47"/>
                  <a:pt x="123" y="44"/>
                  <a:pt x="127" y="44"/>
                </a:cubicBezTo>
                <a:cubicBezTo>
                  <a:pt x="129" y="44"/>
                  <a:pt x="129" y="44"/>
                  <a:pt x="129" y="44"/>
                </a:cubicBezTo>
                <a:cubicBezTo>
                  <a:pt x="133" y="44"/>
                  <a:pt x="137" y="47"/>
                  <a:pt x="137" y="51"/>
                </a:cubicBezTo>
                <a:cubicBezTo>
                  <a:pt x="137" y="63"/>
                  <a:pt x="137" y="63"/>
                  <a:pt x="137" y="63"/>
                </a:cubicBezTo>
                <a:cubicBezTo>
                  <a:pt x="137" y="64"/>
                  <a:pt x="136" y="65"/>
                  <a:pt x="136" y="65"/>
                </a:cubicBezTo>
                <a:cubicBezTo>
                  <a:pt x="135" y="66"/>
                  <a:pt x="134" y="67"/>
                  <a:pt x="134" y="68"/>
                </a:cubicBezTo>
                <a:cubicBezTo>
                  <a:pt x="134" y="79"/>
                  <a:pt x="134" y="79"/>
                  <a:pt x="134" y="79"/>
                </a:cubicBezTo>
                <a:cubicBezTo>
                  <a:pt x="134" y="80"/>
                  <a:pt x="135" y="82"/>
                  <a:pt x="137" y="82"/>
                </a:cubicBezTo>
                <a:cubicBezTo>
                  <a:pt x="138" y="83"/>
                  <a:pt x="146" y="87"/>
                  <a:pt x="153" y="93"/>
                </a:cubicBezTo>
                <a:cubicBezTo>
                  <a:pt x="153" y="93"/>
                  <a:pt x="154" y="94"/>
                  <a:pt x="154" y="95"/>
                </a:cubicBezTo>
                <a:cubicBezTo>
                  <a:pt x="154" y="103"/>
                  <a:pt x="154" y="103"/>
                  <a:pt x="154" y="103"/>
                </a:cubicBezTo>
                <a:cubicBezTo>
                  <a:pt x="154" y="105"/>
                  <a:pt x="155" y="106"/>
                  <a:pt x="157" y="106"/>
                </a:cubicBezTo>
                <a:cubicBezTo>
                  <a:pt x="159" y="106"/>
                  <a:pt x="160" y="105"/>
                  <a:pt x="160" y="103"/>
                </a:cubicBezTo>
                <a:cubicBezTo>
                  <a:pt x="160" y="95"/>
                  <a:pt x="160" y="95"/>
                  <a:pt x="160" y="95"/>
                </a:cubicBezTo>
                <a:cubicBezTo>
                  <a:pt x="160" y="92"/>
                  <a:pt x="159" y="89"/>
                  <a:pt x="157" y="88"/>
                </a:cubicBezTo>
                <a:close/>
              </a:path>
            </a:pathLst>
          </a:custGeom>
          <a:solidFill>
            <a:srgbClr val="2C2F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1" name="Freeform 60">
            <a:extLst>
              <a:ext uri="{FF2B5EF4-FFF2-40B4-BE49-F238E27FC236}">
                <a16:creationId xmlns:a16="http://schemas.microsoft.com/office/drawing/2014/main" xmlns="" id="{C06B651F-8227-4DA4-9F69-3D34B5356A1A}"/>
              </a:ext>
            </a:extLst>
          </p:cNvPr>
          <p:cNvSpPr>
            <a:spLocks noEditPoints="1"/>
          </p:cNvSpPr>
          <p:nvPr/>
        </p:nvSpPr>
        <p:spPr bwMode="auto">
          <a:xfrm>
            <a:off x="7740652" y="1313657"/>
            <a:ext cx="547688" cy="493713"/>
          </a:xfrm>
          <a:custGeom>
            <a:avLst/>
            <a:gdLst>
              <a:gd name="T0" fmla="*/ 29 w 160"/>
              <a:gd name="T1" fmla="*/ 71 h 143"/>
              <a:gd name="T2" fmla="*/ 54 w 160"/>
              <a:gd name="T3" fmla="*/ 108 h 143"/>
              <a:gd name="T4" fmla="*/ 86 w 160"/>
              <a:gd name="T5" fmla="*/ 113 h 143"/>
              <a:gd name="T6" fmla="*/ 89 w 160"/>
              <a:gd name="T7" fmla="*/ 118 h 143"/>
              <a:gd name="T8" fmla="*/ 101 w 160"/>
              <a:gd name="T9" fmla="*/ 107 h 143"/>
              <a:gd name="T10" fmla="*/ 91 w 160"/>
              <a:gd name="T11" fmla="*/ 93 h 143"/>
              <a:gd name="T12" fmla="*/ 86 w 160"/>
              <a:gd name="T13" fmla="*/ 98 h 143"/>
              <a:gd name="T14" fmla="*/ 54 w 160"/>
              <a:gd name="T15" fmla="*/ 102 h 143"/>
              <a:gd name="T16" fmla="*/ 35 w 160"/>
              <a:gd name="T17" fmla="*/ 71 h 143"/>
              <a:gd name="T18" fmla="*/ 69 w 160"/>
              <a:gd name="T19" fmla="*/ 40 h 143"/>
              <a:gd name="T20" fmla="*/ 74 w 160"/>
              <a:gd name="T21" fmla="*/ 40 h 143"/>
              <a:gd name="T22" fmla="*/ 69 w 160"/>
              <a:gd name="T23" fmla="*/ 31 h 143"/>
              <a:gd name="T24" fmla="*/ 125 w 160"/>
              <a:gd name="T25" fmla="*/ 50 h 143"/>
              <a:gd name="T26" fmla="*/ 128 w 160"/>
              <a:gd name="T27" fmla="*/ 65 h 143"/>
              <a:gd name="T28" fmla="*/ 132 w 160"/>
              <a:gd name="T29" fmla="*/ 50 h 143"/>
              <a:gd name="T30" fmla="*/ 69 w 160"/>
              <a:gd name="T31" fmla="*/ 24 h 143"/>
              <a:gd name="T32" fmla="*/ 74 w 160"/>
              <a:gd name="T33" fmla="*/ 15 h 143"/>
              <a:gd name="T34" fmla="*/ 59 w 160"/>
              <a:gd name="T35" fmla="*/ 25 h 143"/>
              <a:gd name="T36" fmla="*/ 69 w 160"/>
              <a:gd name="T37" fmla="*/ 40 h 143"/>
              <a:gd name="T38" fmla="*/ 97 w 160"/>
              <a:gd name="T39" fmla="*/ 132 h 143"/>
              <a:gd name="T40" fmla="*/ 100 w 160"/>
              <a:gd name="T41" fmla="*/ 143 h 143"/>
              <a:gd name="T42" fmla="*/ 103 w 160"/>
              <a:gd name="T43" fmla="*/ 132 h 143"/>
              <a:gd name="T44" fmla="*/ 120 w 160"/>
              <a:gd name="T45" fmla="*/ 120 h 143"/>
              <a:gd name="T46" fmla="*/ 122 w 160"/>
              <a:gd name="T47" fmla="*/ 105 h 143"/>
              <a:gd name="T48" fmla="*/ 120 w 160"/>
              <a:gd name="T49" fmla="*/ 101 h 143"/>
              <a:gd name="T50" fmla="*/ 127 w 160"/>
              <a:gd name="T51" fmla="*/ 82 h 143"/>
              <a:gd name="T52" fmla="*/ 137 w 160"/>
              <a:gd name="T53" fmla="*/ 89 h 143"/>
              <a:gd name="T54" fmla="*/ 136 w 160"/>
              <a:gd name="T55" fmla="*/ 102 h 143"/>
              <a:gd name="T56" fmla="*/ 135 w 160"/>
              <a:gd name="T57" fmla="*/ 116 h 143"/>
              <a:gd name="T58" fmla="*/ 153 w 160"/>
              <a:gd name="T59" fmla="*/ 130 h 143"/>
              <a:gd name="T60" fmla="*/ 154 w 160"/>
              <a:gd name="T61" fmla="*/ 140 h 143"/>
              <a:gd name="T62" fmla="*/ 160 w 160"/>
              <a:gd name="T63" fmla="*/ 140 h 143"/>
              <a:gd name="T64" fmla="*/ 157 w 160"/>
              <a:gd name="T65" fmla="*/ 125 h 143"/>
              <a:gd name="T66" fmla="*/ 141 w 160"/>
              <a:gd name="T67" fmla="*/ 106 h 143"/>
              <a:gd name="T68" fmla="*/ 143 w 160"/>
              <a:gd name="T69" fmla="*/ 89 h 143"/>
              <a:gd name="T70" fmla="*/ 127 w 160"/>
              <a:gd name="T71" fmla="*/ 75 h 143"/>
              <a:gd name="T72" fmla="*/ 113 w 160"/>
              <a:gd name="T73" fmla="*/ 101 h 143"/>
              <a:gd name="T74" fmla="*/ 116 w 160"/>
              <a:gd name="T75" fmla="*/ 115 h 143"/>
              <a:gd name="T76" fmla="*/ 47 w 160"/>
              <a:gd name="T77" fmla="*/ 25 h 143"/>
              <a:gd name="T78" fmla="*/ 33 w 160"/>
              <a:gd name="T79" fmla="*/ 0 h 143"/>
              <a:gd name="T80" fmla="*/ 17 w 160"/>
              <a:gd name="T81" fmla="*/ 14 h 143"/>
              <a:gd name="T82" fmla="*/ 19 w 160"/>
              <a:gd name="T83" fmla="*/ 31 h 143"/>
              <a:gd name="T84" fmla="*/ 3 w 160"/>
              <a:gd name="T85" fmla="*/ 50 h 143"/>
              <a:gd name="T86" fmla="*/ 0 w 160"/>
              <a:gd name="T87" fmla="*/ 65 h 143"/>
              <a:gd name="T88" fmla="*/ 6 w 160"/>
              <a:gd name="T89" fmla="*/ 65 h 143"/>
              <a:gd name="T90" fmla="*/ 7 w 160"/>
              <a:gd name="T91" fmla="*/ 55 h 143"/>
              <a:gd name="T92" fmla="*/ 25 w 160"/>
              <a:gd name="T93" fmla="*/ 41 h 143"/>
              <a:gd name="T94" fmla="*/ 24 w 160"/>
              <a:gd name="T95" fmla="*/ 27 h 143"/>
              <a:gd name="T96" fmla="*/ 23 w 160"/>
              <a:gd name="T97" fmla="*/ 14 h 143"/>
              <a:gd name="T98" fmla="*/ 33 w 160"/>
              <a:gd name="T99" fmla="*/ 6 h 143"/>
              <a:gd name="T100" fmla="*/ 40 w 160"/>
              <a:gd name="T101" fmla="*/ 26 h 143"/>
              <a:gd name="T102" fmla="*/ 38 w 160"/>
              <a:gd name="T103" fmla="*/ 30 h 143"/>
              <a:gd name="T104" fmla="*/ 40 w 160"/>
              <a:gd name="T105" fmla="*/ 45 h 143"/>
              <a:gd name="T106" fmla="*/ 57 w 160"/>
              <a:gd name="T107" fmla="*/ 57 h 143"/>
              <a:gd name="T108" fmla="*/ 60 w 160"/>
              <a:gd name="T109" fmla="*/ 68 h 143"/>
              <a:gd name="T110" fmla="*/ 63 w 160"/>
              <a:gd name="T111" fmla="*/ 57 h 143"/>
              <a:gd name="T112" fmla="*/ 44 w 160"/>
              <a:gd name="T113" fmla="*/ 40 h 143"/>
              <a:gd name="T114" fmla="*/ 47 w 160"/>
              <a:gd name="T115" fmla="*/ 25 h 1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60" h="143">
                <a:moveTo>
                  <a:pt x="32" y="68"/>
                </a:moveTo>
                <a:cubicBezTo>
                  <a:pt x="30" y="68"/>
                  <a:pt x="29" y="69"/>
                  <a:pt x="29" y="71"/>
                </a:cubicBezTo>
                <a:cubicBezTo>
                  <a:pt x="29" y="83"/>
                  <a:pt x="29" y="83"/>
                  <a:pt x="29" y="83"/>
                </a:cubicBezTo>
                <a:cubicBezTo>
                  <a:pt x="29" y="97"/>
                  <a:pt x="40" y="108"/>
                  <a:pt x="54" y="108"/>
                </a:cubicBezTo>
                <a:cubicBezTo>
                  <a:pt x="91" y="108"/>
                  <a:pt x="91" y="108"/>
                  <a:pt x="91" y="108"/>
                </a:cubicBezTo>
                <a:cubicBezTo>
                  <a:pt x="86" y="113"/>
                  <a:pt x="86" y="113"/>
                  <a:pt x="86" y="113"/>
                </a:cubicBezTo>
                <a:cubicBezTo>
                  <a:pt x="85" y="114"/>
                  <a:pt x="85" y="116"/>
                  <a:pt x="86" y="117"/>
                </a:cubicBezTo>
                <a:cubicBezTo>
                  <a:pt x="87" y="118"/>
                  <a:pt x="88" y="118"/>
                  <a:pt x="89" y="118"/>
                </a:cubicBezTo>
                <a:cubicBezTo>
                  <a:pt x="89" y="118"/>
                  <a:pt x="90" y="118"/>
                  <a:pt x="91" y="117"/>
                </a:cubicBezTo>
                <a:cubicBezTo>
                  <a:pt x="101" y="107"/>
                  <a:pt x="101" y="107"/>
                  <a:pt x="101" y="107"/>
                </a:cubicBezTo>
                <a:cubicBezTo>
                  <a:pt x="102" y="106"/>
                  <a:pt x="102" y="104"/>
                  <a:pt x="101" y="103"/>
                </a:cubicBezTo>
                <a:cubicBezTo>
                  <a:pt x="91" y="93"/>
                  <a:pt x="91" y="93"/>
                  <a:pt x="91" y="93"/>
                </a:cubicBezTo>
                <a:cubicBezTo>
                  <a:pt x="90" y="92"/>
                  <a:pt x="88" y="92"/>
                  <a:pt x="86" y="93"/>
                </a:cubicBezTo>
                <a:cubicBezTo>
                  <a:pt x="85" y="94"/>
                  <a:pt x="85" y="96"/>
                  <a:pt x="86" y="98"/>
                </a:cubicBezTo>
                <a:cubicBezTo>
                  <a:pt x="91" y="102"/>
                  <a:pt x="91" y="102"/>
                  <a:pt x="91" y="102"/>
                </a:cubicBezTo>
                <a:cubicBezTo>
                  <a:pt x="54" y="102"/>
                  <a:pt x="54" y="102"/>
                  <a:pt x="54" y="102"/>
                </a:cubicBezTo>
                <a:cubicBezTo>
                  <a:pt x="44" y="102"/>
                  <a:pt x="35" y="93"/>
                  <a:pt x="35" y="83"/>
                </a:cubicBezTo>
                <a:cubicBezTo>
                  <a:pt x="35" y="71"/>
                  <a:pt x="35" y="71"/>
                  <a:pt x="35" y="71"/>
                </a:cubicBezTo>
                <a:cubicBezTo>
                  <a:pt x="35" y="69"/>
                  <a:pt x="33" y="68"/>
                  <a:pt x="32" y="68"/>
                </a:cubicBezTo>
                <a:close/>
                <a:moveTo>
                  <a:pt x="69" y="40"/>
                </a:moveTo>
                <a:cubicBezTo>
                  <a:pt x="70" y="40"/>
                  <a:pt x="70" y="41"/>
                  <a:pt x="71" y="41"/>
                </a:cubicBezTo>
                <a:cubicBezTo>
                  <a:pt x="72" y="41"/>
                  <a:pt x="73" y="40"/>
                  <a:pt x="74" y="40"/>
                </a:cubicBezTo>
                <a:cubicBezTo>
                  <a:pt x="75" y="39"/>
                  <a:pt x="75" y="37"/>
                  <a:pt x="74" y="35"/>
                </a:cubicBezTo>
                <a:cubicBezTo>
                  <a:pt x="69" y="31"/>
                  <a:pt x="69" y="31"/>
                  <a:pt x="69" y="31"/>
                </a:cubicBezTo>
                <a:cubicBezTo>
                  <a:pt x="106" y="31"/>
                  <a:pt x="106" y="31"/>
                  <a:pt x="106" y="31"/>
                </a:cubicBezTo>
                <a:cubicBezTo>
                  <a:pt x="117" y="31"/>
                  <a:pt x="125" y="39"/>
                  <a:pt x="125" y="50"/>
                </a:cubicBezTo>
                <a:cubicBezTo>
                  <a:pt x="125" y="62"/>
                  <a:pt x="125" y="62"/>
                  <a:pt x="125" y="62"/>
                </a:cubicBezTo>
                <a:cubicBezTo>
                  <a:pt x="125" y="64"/>
                  <a:pt x="127" y="65"/>
                  <a:pt x="128" y="65"/>
                </a:cubicBezTo>
                <a:cubicBezTo>
                  <a:pt x="130" y="65"/>
                  <a:pt x="132" y="64"/>
                  <a:pt x="132" y="62"/>
                </a:cubicBezTo>
                <a:cubicBezTo>
                  <a:pt x="132" y="50"/>
                  <a:pt x="132" y="50"/>
                  <a:pt x="132" y="50"/>
                </a:cubicBezTo>
                <a:cubicBezTo>
                  <a:pt x="132" y="36"/>
                  <a:pt x="120" y="24"/>
                  <a:pt x="106" y="24"/>
                </a:cubicBezTo>
                <a:cubicBezTo>
                  <a:pt x="69" y="24"/>
                  <a:pt x="69" y="24"/>
                  <a:pt x="69" y="24"/>
                </a:cubicBezTo>
                <a:cubicBezTo>
                  <a:pt x="74" y="20"/>
                  <a:pt x="74" y="20"/>
                  <a:pt x="74" y="20"/>
                </a:cubicBezTo>
                <a:cubicBezTo>
                  <a:pt x="75" y="19"/>
                  <a:pt x="75" y="17"/>
                  <a:pt x="74" y="15"/>
                </a:cubicBezTo>
                <a:cubicBezTo>
                  <a:pt x="72" y="14"/>
                  <a:pt x="70" y="14"/>
                  <a:pt x="69" y="15"/>
                </a:cubicBezTo>
                <a:cubicBezTo>
                  <a:pt x="59" y="25"/>
                  <a:pt x="59" y="25"/>
                  <a:pt x="59" y="25"/>
                </a:cubicBezTo>
                <a:cubicBezTo>
                  <a:pt x="58" y="27"/>
                  <a:pt x="58" y="29"/>
                  <a:pt x="59" y="30"/>
                </a:cubicBezTo>
                <a:lnTo>
                  <a:pt x="69" y="40"/>
                </a:lnTo>
                <a:close/>
                <a:moveTo>
                  <a:pt x="100" y="125"/>
                </a:moveTo>
                <a:cubicBezTo>
                  <a:pt x="98" y="127"/>
                  <a:pt x="97" y="129"/>
                  <a:pt x="97" y="132"/>
                </a:cubicBezTo>
                <a:cubicBezTo>
                  <a:pt x="97" y="140"/>
                  <a:pt x="97" y="140"/>
                  <a:pt x="97" y="140"/>
                </a:cubicBezTo>
                <a:cubicBezTo>
                  <a:pt x="97" y="142"/>
                  <a:pt x="98" y="143"/>
                  <a:pt x="100" y="143"/>
                </a:cubicBezTo>
                <a:cubicBezTo>
                  <a:pt x="102" y="143"/>
                  <a:pt x="103" y="142"/>
                  <a:pt x="103" y="140"/>
                </a:cubicBezTo>
                <a:cubicBezTo>
                  <a:pt x="103" y="132"/>
                  <a:pt x="103" y="132"/>
                  <a:pt x="103" y="132"/>
                </a:cubicBezTo>
                <a:cubicBezTo>
                  <a:pt x="103" y="131"/>
                  <a:pt x="103" y="130"/>
                  <a:pt x="104" y="130"/>
                </a:cubicBezTo>
                <a:cubicBezTo>
                  <a:pt x="111" y="124"/>
                  <a:pt x="118" y="120"/>
                  <a:pt x="120" y="120"/>
                </a:cubicBezTo>
                <a:cubicBezTo>
                  <a:pt x="121" y="119"/>
                  <a:pt x="122" y="118"/>
                  <a:pt x="122" y="116"/>
                </a:cubicBezTo>
                <a:cubicBezTo>
                  <a:pt x="122" y="105"/>
                  <a:pt x="122" y="105"/>
                  <a:pt x="122" y="105"/>
                </a:cubicBezTo>
                <a:cubicBezTo>
                  <a:pt x="122" y="104"/>
                  <a:pt x="122" y="103"/>
                  <a:pt x="121" y="102"/>
                </a:cubicBezTo>
                <a:cubicBezTo>
                  <a:pt x="120" y="102"/>
                  <a:pt x="120" y="101"/>
                  <a:pt x="120" y="101"/>
                </a:cubicBezTo>
                <a:cubicBezTo>
                  <a:pt x="120" y="89"/>
                  <a:pt x="120" y="89"/>
                  <a:pt x="120" y="89"/>
                </a:cubicBezTo>
                <a:cubicBezTo>
                  <a:pt x="120" y="85"/>
                  <a:pt x="123" y="82"/>
                  <a:pt x="127" y="82"/>
                </a:cubicBezTo>
                <a:cubicBezTo>
                  <a:pt x="130" y="82"/>
                  <a:pt x="130" y="82"/>
                  <a:pt x="130" y="82"/>
                </a:cubicBezTo>
                <a:cubicBezTo>
                  <a:pt x="134" y="82"/>
                  <a:pt x="137" y="85"/>
                  <a:pt x="137" y="89"/>
                </a:cubicBezTo>
                <a:cubicBezTo>
                  <a:pt x="137" y="101"/>
                  <a:pt x="137" y="101"/>
                  <a:pt x="137" y="101"/>
                </a:cubicBezTo>
                <a:cubicBezTo>
                  <a:pt x="137" y="101"/>
                  <a:pt x="137" y="102"/>
                  <a:pt x="136" y="102"/>
                </a:cubicBezTo>
                <a:cubicBezTo>
                  <a:pt x="135" y="103"/>
                  <a:pt x="135" y="104"/>
                  <a:pt x="135" y="105"/>
                </a:cubicBezTo>
                <a:cubicBezTo>
                  <a:pt x="135" y="116"/>
                  <a:pt x="135" y="116"/>
                  <a:pt x="135" y="116"/>
                </a:cubicBezTo>
                <a:cubicBezTo>
                  <a:pt x="135" y="118"/>
                  <a:pt x="135" y="119"/>
                  <a:pt x="137" y="120"/>
                </a:cubicBezTo>
                <a:cubicBezTo>
                  <a:pt x="138" y="120"/>
                  <a:pt x="146" y="124"/>
                  <a:pt x="153" y="130"/>
                </a:cubicBezTo>
                <a:cubicBezTo>
                  <a:pt x="153" y="130"/>
                  <a:pt x="154" y="131"/>
                  <a:pt x="154" y="132"/>
                </a:cubicBezTo>
                <a:cubicBezTo>
                  <a:pt x="154" y="140"/>
                  <a:pt x="154" y="140"/>
                  <a:pt x="154" y="140"/>
                </a:cubicBezTo>
                <a:cubicBezTo>
                  <a:pt x="154" y="142"/>
                  <a:pt x="155" y="143"/>
                  <a:pt x="157" y="143"/>
                </a:cubicBezTo>
                <a:cubicBezTo>
                  <a:pt x="159" y="143"/>
                  <a:pt x="160" y="142"/>
                  <a:pt x="160" y="140"/>
                </a:cubicBezTo>
                <a:cubicBezTo>
                  <a:pt x="160" y="132"/>
                  <a:pt x="160" y="132"/>
                  <a:pt x="160" y="132"/>
                </a:cubicBezTo>
                <a:cubicBezTo>
                  <a:pt x="160" y="129"/>
                  <a:pt x="159" y="127"/>
                  <a:pt x="157" y="125"/>
                </a:cubicBezTo>
                <a:cubicBezTo>
                  <a:pt x="151" y="120"/>
                  <a:pt x="144" y="116"/>
                  <a:pt x="141" y="115"/>
                </a:cubicBezTo>
                <a:cubicBezTo>
                  <a:pt x="141" y="106"/>
                  <a:pt x="141" y="106"/>
                  <a:pt x="141" y="106"/>
                </a:cubicBezTo>
                <a:cubicBezTo>
                  <a:pt x="142" y="105"/>
                  <a:pt x="143" y="103"/>
                  <a:pt x="143" y="101"/>
                </a:cubicBezTo>
                <a:cubicBezTo>
                  <a:pt x="143" y="89"/>
                  <a:pt x="143" y="89"/>
                  <a:pt x="143" y="89"/>
                </a:cubicBezTo>
                <a:cubicBezTo>
                  <a:pt x="143" y="81"/>
                  <a:pt x="137" y="75"/>
                  <a:pt x="130" y="75"/>
                </a:cubicBezTo>
                <a:cubicBezTo>
                  <a:pt x="127" y="75"/>
                  <a:pt x="127" y="75"/>
                  <a:pt x="127" y="75"/>
                </a:cubicBezTo>
                <a:cubicBezTo>
                  <a:pt x="119" y="75"/>
                  <a:pt x="113" y="81"/>
                  <a:pt x="113" y="89"/>
                </a:cubicBezTo>
                <a:cubicBezTo>
                  <a:pt x="113" y="101"/>
                  <a:pt x="113" y="101"/>
                  <a:pt x="113" y="101"/>
                </a:cubicBezTo>
                <a:cubicBezTo>
                  <a:pt x="113" y="103"/>
                  <a:pt x="114" y="105"/>
                  <a:pt x="116" y="106"/>
                </a:cubicBezTo>
                <a:cubicBezTo>
                  <a:pt x="116" y="115"/>
                  <a:pt x="116" y="115"/>
                  <a:pt x="116" y="115"/>
                </a:cubicBezTo>
                <a:cubicBezTo>
                  <a:pt x="113" y="116"/>
                  <a:pt x="106" y="120"/>
                  <a:pt x="100" y="125"/>
                </a:cubicBezTo>
                <a:close/>
                <a:moveTo>
                  <a:pt x="47" y="25"/>
                </a:moveTo>
                <a:cubicBezTo>
                  <a:pt x="47" y="14"/>
                  <a:pt x="47" y="14"/>
                  <a:pt x="47" y="14"/>
                </a:cubicBezTo>
                <a:cubicBezTo>
                  <a:pt x="47" y="6"/>
                  <a:pt x="41" y="0"/>
                  <a:pt x="33" y="0"/>
                </a:cubicBezTo>
                <a:cubicBezTo>
                  <a:pt x="30" y="0"/>
                  <a:pt x="30" y="0"/>
                  <a:pt x="30" y="0"/>
                </a:cubicBezTo>
                <a:cubicBezTo>
                  <a:pt x="23" y="0"/>
                  <a:pt x="17" y="6"/>
                  <a:pt x="17" y="14"/>
                </a:cubicBezTo>
                <a:cubicBezTo>
                  <a:pt x="17" y="26"/>
                  <a:pt x="17" y="26"/>
                  <a:pt x="17" y="26"/>
                </a:cubicBezTo>
                <a:cubicBezTo>
                  <a:pt x="17" y="28"/>
                  <a:pt x="18" y="30"/>
                  <a:pt x="19" y="31"/>
                </a:cubicBezTo>
                <a:cubicBezTo>
                  <a:pt x="19" y="40"/>
                  <a:pt x="19" y="40"/>
                  <a:pt x="19" y="40"/>
                </a:cubicBezTo>
                <a:cubicBezTo>
                  <a:pt x="16" y="41"/>
                  <a:pt x="9" y="45"/>
                  <a:pt x="3" y="50"/>
                </a:cubicBezTo>
                <a:cubicBezTo>
                  <a:pt x="1" y="52"/>
                  <a:pt x="0" y="54"/>
                  <a:pt x="0" y="57"/>
                </a:cubicBezTo>
                <a:cubicBezTo>
                  <a:pt x="0" y="65"/>
                  <a:pt x="0" y="65"/>
                  <a:pt x="0" y="65"/>
                </a:cubicBezTo>
                <a:cubicBezTo>
                  <a:pt x="0" y="67"/>
                  <a:pt x="1" y="68"/>
                  <a:pt x="3" y="68"/>
                </a:cubicBezTo>
                <a:cubicBezTo>
                  <a:pt x="5" y="68"/>
                  <a:pt x="6" y="67"/>
                  <a:pt x="6" y="65"/>
                </a:cubicBezTo>
                <a:cubicBezTo>
                  <a:pt x="6" y="57"/>
                  <a:pt x="6" y="57"/>
                  <a:pt x="6" y="57"/>
                </a:cubicBezTo>
                <a:cubicBezTo>
                  <a:pt x="6" y="56"/>
                  <a:pt x="7" y="55"/>
                  <a:pt x="7" y="55"/>
                </a:cubicBezTo>
                <a:cubicBezTo>
                  <a:pt x="14" y="49"/>
                  <a:pt x="22" y="45"/>
                  <a:pt x="23" y="45"/>
                </a:cubicBezTo>
                <a:cubicBezTo>
                  <a:pt x="25" y="44"/>
                  <a:pt x="25" y="43"/>
                  <a:pt x="25" y="41"/>
                </a:cubicBezTo>
                <a:cubicBezTo>
                  <a:pt x="25" y="30"/>
                  <a:pt x="25" y="30"/>
                  <a:pt x="25" y="30"/>
                </a:cubicBezTo>
                <a:cubicBezTo>
                  <a:pt x="25" y="29"/>
                  <a:pt x="25" y="28"/>
                  <a:pt x="24" y="27"/>
                </a:cubicBezTo>
                <a:cubicBezTo>
                  <a:pt x="23" y="27"/>
                  <a:pt x="23" y="26"/>
                  <a:pt x="23" y="26"/>
                </a:cubicBezTo>
                <a:cubicBezTo>
                  <a:pt x="23" y="14"/>
                  <a:pt x="23" y="14"/>
                  <a:pt x="23" y="14"/>
                </a:cubicBezTo>
                <a:cubicBezTo>
                  <a:pt x="23" y="10"/>
                  <a:pt x="26" y="6"/>
                  <a:pt x="30" y="6"/>
                </a:cubicBezTo>
                <a:cubicBezTo>
                  <a:pt x="33" y="6"/>
                  <a:pt x="33" y="6"/>
                  <a:pt x="33" y="6"/>
                </a:cubicBezTo>
                <a:cubicBezTo>
                  <a:pt x="37" y="6"/>
                  <a:pt x="40" y="10"/>
                  <a:pt x="40" y="14"/>
                </a:cubicBezTo>
                <a:cubicBezTo>
                  <a:pt x="40" y="26"/>
                  <a:pt x="40" y="26"/>
                  <a:pt x="40" y="26"/>
                </a:cubicBezTo>
                <a:cubicBezTo>
                  <a:pt x="40" y="26"/>
                  <a:pt x="40" y="27"/>
                  <a:pt x="39" y="27"/>
                </a:cubicBezTo>
                <a:cubicBezTo>
                  <a:pt x="38" y="28"/>
                  <a:pt x="38" y="29"/>
                  <a:pt x="38" y="30"/>
                </a:cubicBezTo>
                <a:cubicBezTo>
                  <a:pt x="38" y="41"/>
                  <a:pt x="38" y="41"/>
                  <a:pt x="38" y="41"/>
                </a:cubicBezTo>
                <a:cubicBezTo>
                  <a:pt x="38" y="43"/>
                  <a:pt x="39" y="44"/>
                  <a:pt x="40" y="45"/>
                </a:cubicBezTo>
                <a:cubicBezTo>
                  <a:pt x="42" y="45"/>
                  <a:pt x="49" y="49"/>
                  <a:pt x="56" y="55"/>
                </a:cubicBezTo>
                <a:cubicBezTo>
                  <a:pt x="57" y="55"/>
                  <a:pt x="57" y="56"/>
                  <a:pt x="57" y="57"/>
                </a:cubicBezTo>
                <a:cubicBezTo>
                  <a:pt x="57" y="65"/>
                  <a:pt x="57" y="65"/>
                  <a:pt x="57" y="65"/>
                </a:cubicBezTo>
                <a:cubicBezTo>
                  <a:pt x="57" y="67"/>
                  <a:pt x="58" y="68"/>
                  <a:pt x="60" y="68"/>
                </a:cubicBezTo>
                <a:cubicBezTo>
                  <a:pt x="62" y="68"/>
                  <a:pt x="63" y="67"/>
                  <a:pt x="63" y="65"/>
                </a:cubicBezTo>
                <a:cubicBezTo>
                  <a:pt x="63" y="57"/>
                  <a:pt x="63" y="57"/>
                  <a:pt x="63" y="57"/>
                </a:cubicBezTo>
                <a:cubicBezTo>
                  <a:pt x="63" y="54"/>
                  <a:pt x="62" y="52"/>
                  <a:pt x="60" y="50"/>
                </a:cubicBezTo>
                <a:cubicBezTo>
                  <a:pt x="54" y="45"/>
                  <a:pt x="47" y="41"/>
                  <a:pt x="44" y="40"/>
                </a:cubicBezTo>
                <a:cubicBezTo>
                  <a:pt x="44" y="31"/>
                  <a:pt x="44" y="31"/>
                  <a:pt x="44" y="31"/>
                </a:cubicBezTo>
                <a:cubicBezTo>
                  <a:pt x="46" y="30"/>
                  <a:pt x="47" y="28"/>
                  <a:pt x="47" y="25"/>
                </a:cubicBezTo>
                <a:close/>
              </a:path>
            </a:pathLst>
          </a:custGeom>
          <a:solidFill>
            <a:srgbClr val="2C2F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2" name="Freeform 61">
            <a:extLst>
              <a:ext uri="{FF2B5EF4-FFF2-40B4-BE49-F238E27FC236}">
                <a16:creationId xmlns:a16="http://schemas.microsoft.com/office/drawing/2014/main" xmlns="" id="{F3B2D885-80C9-42F6-95DE-0A2603BA9AFB}"/>
              </a:ext>
            </a:extLst>
          </p:cNvPr>
          <p:cNvSpPr>
            <a:spLocks noEditPoints="1"/>
          </p:cNvSpPr>
          <p:nvPr/>
        </p:nvSpPr>
        <p:spPr bwMode="auto">
          <a:xfrm>
            <a:off x="7740652" y="1894682"/>
            <a:ext cx="547688" cy="552450"/>
          </a:xfrm>
          <a:custGeom>
            <a:avLst/>
            <a:gdLst>
              <a:gd name="T0" fmla="*/ 111 w 160"/>
              <a:gd name="T1" fmla="*/ 31 h 160"/>
              <a:gd name="T2" fmla="*/ 113 w 160"/>
              <a:gd name="T3" fmla="*/ 25 h 160"/>
              <a:gd name="T4" fmla="*/ 129 w 160"/>
              <a:gd name="T5" fmla="*/ 19 h 160"/>
              <a:gd name="T6" fmla="*/ 153 w 160"/>
              <a:gd name="T7" fmla="*/ 58 h 160"/>
              <a:gd name="T8" fmla="*/ 160 w 160"/>
              <a:gd name="T9" fmla="*/ 58 h 160"/>
              <a:gd name="T10" fmla="*/ 129 w 160"/>
              <a:gd name="T11" fmla="*/ 12 h 160"/>
              <a:gd name="T12" fmla="*/ 113 w 160"/>
              <a:gd name="T13" fmla="*/ 6 h 160"/>
              <a:gd name="T14" fmla="*/ 109 w 160"/>
              <a:gd name="T15" fmla="*/ 1 h 160"/>
              <a:gd name="T16" fmla="*/ 96 w 160"/>
              <a:gd name="T17" fmla="*/ 18 h 160"/>
              <a:gd name="T18" fmla="*/ 85 w 160"/>
              <a:gd name="T19" fmla="*/ 160 h 160"/>
              <a:gd name="T20" fmla="*/ 159 w 160"/>
              <a:gd name="T21" fmla="*/ 157 h 160"/>
              <a:gd name="T22" fmla="*/ 156 w 160"/>
              <a:gd name="T23" fmla="*/ 83 h 160"/>
              <a:gd name="T24" fmla="*/ 82 w 160"/>
              <a:gd name="T25" fmla="*/ 86 h 160"/>
              <a:gd name="T26" fmla="*/ 85 w 160"/>
              <a:gd name="T27" fmla="*/ 160 h 160"/>
              <a:gd name="T28" fmla="*/ 153 w 160"/>
              <a:gd name="T29" fmla="*/ 89 h 160"/>
              <a:gd name="T30" fmla="*/ 89 w 160"/>
              <a:gd name="T31" fmla="*/ 154 h 160"/>
              <a:gd name="T32" fmla="*/ 3 w 160"/>
              <a:gd name="T33" fmla="*/ 99 h 160"/>
              <a:gd name="T34" fmla="*/ 0 w 160"/>
              <a:gd name="T35" fmla="*/ 117 h 160"/>
              <a:gd name="T36" fmla="*/ 53 w 160"/>
              <a:gd name="T37" fmla="*/ 148 h 160"/>
              <a:gd name="T38" fmla="*/ 47 w 160"/>
              <a:gd name="T39" fmla="*/ 159 h 160"/>
              <a:gd name="T40" fmla="*/ 51 w 160"/>
              <a:gd name="T41" fmla="*/ 159 h 160"/>
              <a:gd name="T42" fmla="*/ 63 w 160"/>
              <a:gd name="T43" fmla="*/ 142 h 160"/>
              <a:gd name="T44" fmla="*/ 47 w 160"/>
              <a:gd name="T45" fmla="*/ 130 h 160"/>
              <a:gd name="T46" fmla="*/ 53 w 160"/>
              <a:gd name="T47" fmla="*/ 141 h 160"/>
              <a:gd name="T48" fmla="*/ 6 w 160"/>
              <a:gd name="T49" fmla="*/ 117 h 160"/>
              <a:gd name="T50" fmla="*/ 3 w 160"/>
              <a:gd name="T51" fmla="*/ 99 h 160"/>
              <a:gd name="T52" fmla="*/ 0 w 160"/>
              <a:gd name="T53" fmla="*/ 74 h 160"/>
              <a:gd name="T54" fmla="*/ 74 w 160"/>
              <a:gd name="T55" fmla="*/ 77 h 160"/>
              <a:gd name="T56" fmla="*/ 77 w 160"/>
              <a:gd name="T57" fmla="*/ 3 h 160"/>
              <a:gd name="T58" fmla="*/ 4 w 160"/>
              <a:gd name="T59" fmla="*/ 0 h 160"/>
              <a:gd name="T60" fmla="*/ 7 w 160"/>
              <a:gd name="T61" fmla="*/ 6 h 160"/>
              <a:gd name="T62" fmla="*/ 71 w 160"/>
              <a:gd name="T63" fmla="*/ 71 h 160"/>
              <a:gd name="T64" fmla="*/ 7 w 160"/>
              <a:gd name="T65" fmla="*/ 6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60" h="160">
                <a:moveTo>
                  <a:pt x="109" y="30"/>
                </a:moveTo>
                <a:cubicBezTo>
                  <a:pt x="109" y="31"/>
                  <a:pt x="110" y="31"/>
                  <a:pt x="111" y="31"/>
                </a:cubicBezTo>
                <a:cubicBezTo>
                  <a:pt x="112" y="31"/>
                  <a:pt x="113" y="31"/>
                  <a:pt x="113" y="30"/>
                </a:cubicBezTo>
                <a:cubicBezTo>
                  <a:pt x="114" y="29"/>
                  <a:pt x="114" y="27"/>
                  <a:pt x="113" y="25"/>
                </a:cubicBezTo>
                <a:cubicBezTo>
                  <a:pt x="106" y="19"/>
                  <a:pt x="106" y="19"/>
                  <a:pt x="106" y="19"/>
                </a:cubicBezTo>
                <a:cubicBezTo>
                  <a:pt x="129" y="19"/>
                  <a:pt x="129" y="19"/>
                  <a:pt x="129" y="19"/>
                </a:cubicBezTo>
                <a:cubicBezTo>
                  <a:pt x="142" y="19"/>
                  <a:pt x="153" y="30"/>
                  <a:pt x="153" y="43"/>
                </a:cubicBezTo>
                <a:cubicBezTo>
                  <a:pt x="153" y="58"/>
                  <a:pt x="153" y="58"/>
                  <a:pt x="153" y="58"/>
                </a:cubicBezTo>
                <a:cubicBezTo>
                  <a:pt x="153" y="59"/>
                  <a:pt x="155" y="61"/>
                  <a:pt x="157" y="61"/>
                </a:cubicBezTo>
                <a:cubicBezTo>
                  <a:pt x="158" y="61"/>
                  <a:pt x="160" y="59"/>
                  <a:pt x="160" y="58"/>
                </a:cubicBezTo>
                <a:cubicBezTo>
                  <a:pt x="160" y="43"/>
                  <a:pt x="160" y="43"/>
                  <a:pt x="160" y="43"/>
                </a:cubicBezTo>
                <a:cubicBezTo>
                  <a:pt x="160" y="26"/>
                  <a:pt x="146" y="12"/>
                  <a:pt x="129" y="12"/>
                </a:cubicBezTo>
                <a:cubicBezTo>
                  <a:pt x="106" y="12"/>
                  <a:pt x="106" y="12"/>
                  <a:pt x="106" y="12"/>
                </a:cubicBezTo>
                <a:cubicBezTo>
                  <a:pt x="113" y="6"/>
                  <a:pt x="113" y="6"/>
                  <a:pt x="113" y="6"/>
                </a:cubicBezTo>
                <a:cubicBezTo>
                  <a:pt x="114" y="4"/>
                  <a:pt x="114" y="2"/>
                  <a:pt x="113" y="1"/>
                </a:cubicBezTo>
                <a:cubicBezTo>
                  <a:pt x="112" y="0"/>
                  <a:pt x="110" y="0"/>
                  <a:pt x="109" y="1"/>
                </a:cubicBezTo>
                <a:cubicBezTo>
                  <a:pt x="96" y="13"/>
                  <a:pt x="96" y="13"/>
                  <a:pt x="96" y="13"/>
                </a:cubicBezTo>
                <a:cubicBezTo>
                  <a:pt x="95" y="14"/>
                  <a:pt x="95" y="16"/>
                  <a:pt x="96" y="18"/>
                </a:cubicBezTo>
                <a:lnTo>
                  <a:pt x="109" y="30"/>
                </a:lnTo>
                <a:close/>
                <a:moveTo>
                  <a:pt x="85" y="160"/>
                </a:moveTo>
                <a:cubicBezTo>
                  <a:pt x="156" y="160"/>
                  <a:pt x="156" y="160"/>
                  <a:pt x="156" y="160"/>
                </a:cubicBezTo>
                <a:cubicBezTo>
                  <a:pt x="158" y="160"/>
                  <a:pt x="159" y="159"/>
                  <a:pt x="159" y="157"/>
                </a:cubicBezTo>
                <a:cubicBezTo>
                  <a:pt x="159" y="86"/>
                  <a:pt x="159" y="86"/>
                  <a:pt x="159" y="86"/>
                </a:cubicBezTo>
                <a:cubicBezTo>
                  <a:pt x="159" y="84"/>
                  <a:pt x="158" y="83"/>
                  <a:pt x="156" y="83"/>
                </a:cubicBezTo>
                <a:cubicBezTo>
                  <a:pt x="85" y="83"/>
                  <a:pt x="85" y="83"/>
                  <a:pt x="85" y="83"/>
                </a:cubicBezTo>
                <a:cubicBezTo>
                  <a:pt x="84" y="83"/>
                  <a:pt x="82" y="84"/>
                  <a:pt x="82" y="86"/>
                </a:cubicBezTo>
                <a:cubicBezTo>
                  <a:pt x="82" y="157"/>
                  <a:pt x="82" y="157"/>
                  <a:pt x="82" y="157"/>
                </a:cubicBezTo>
                <a:cubicBezTo>
                  <a:pt x="82" y="159"/>
                  <a:pt x="84" y="160"/>
                  <a:pt x="85" y="160"/>
                </a:cubicBezTo>
                <a:close/>
                <a:moveTo>
                  <a:pt x="89" y="89"/>
                </a:moveTo>
                <a:cubicBezTo>
                  <a:pt x="153" y="89"/>
                  <a:pt x="153" y="89"/>
                  <a:pt x="153" y="89"/>
                </a:cubicBezTo>
                <a:cubicBezTo>
                  <a:pt x="153" y="154"/>
                  <a:pt x="153" y="154"/>
                  <a:pt x="153" y="154"/>
                </a:cubicBezTo>
                <a:cubicBezTo>
                  <a:pt x="89" y="154"/>
                  <a:pt x="89" y="154"/>
                  <a:pt x="89" y="154"/>
                </a:cubicBezTo>
                <a:lnTo>
                  <a:pt x="89" y="89"/>
                </a:lnTo>
                <a:close/>
                <a:moveTo>
                  <a:pt x="3" y="99"/>
                </a:moveTo>
                <a:cubicBezTo>
                  <a:pt x="1" y="99"/>
                  <a:pt x="0" y="101"/>
                  <a:pt x="0" y="102"/>
                </a:cubicBezTo>
                <a:cubicBezTo>
                  <a:pt x="0" y="117"/>
                  <a:pt x="0" y="117"/>
                  <a:pt x="0" y="117"/>
                </a:cubicBezTo>
                <a:cubicBezTo>
                  <a:pt x="0" y="134"/>
                  <a:pt x="14" y="148"/>
                  <a:pt x="31" y="148"/>
                </a:cubicBezTo>
                <a:cubicBezTo>
                  <a:pt x="53" y="148"/>
                  <a:pt x="53" y="148"/>
                  <a:pt x="53" y="148"/>
                </a:cubicBezTo>
                <a:cubicBezTo>
                  <a:pt x="47" y="155"/>
                  <a:pt x="47" y="155"/>
                  <a:pt x="47" y="155"/>
                </a:cubicBezTo>
                <a:cubicBezTo>
                  <a:pt x="45" y="156"/>
                  <a:pt x="45" y="158"/>
                  <a:pt x="47" y="159"/>
                </a:cubicBezTo>
                <a:cubicBezTo>
                  <a:pt x="47" y="160"/>
                  <a:pt x="48" y="160"/>
                  <a:pt x="49" y="160"/>
                </a:cubicBezTo>
                <a:cubicBezTo>
                  <a:pt x="50" y="160"/>
                  <a:pt x="50" y="160"/>
                  <a:pt x="51" y="159"/>
                </a:cubicBezTo>
                <a:cubicBezTo>
                  <a:pt x="63" y="147"/>
                  <a:pt x="63" y="147"/>
                  <a:pt x="63" y="147"/>
                </a:cubicBezTo>
                <a:cubicBezTo>
                  <a:pt x="65" y="146"/>
                  <a:pt x="65" y="144"/>
                  <a:pt x="63" y="142"/>
                </a:cubicBezTo>
                <a:cubicBezTo>
                  <a:pt x="51" y="130"/>
                  <a:pt x="51" y="130"/>
                  <a:pt x="51" y="130"/>
                </a:cubicBezTo>
                <a:cubicBezTo>
                  <a:pt x="50" y="129"/>
                  <a:pt x="48" y="129"/>
                  <a:pt x="47" y="130"/>
                </a:cubicBezTo>
                <a:cubicBezTo>
                  <a:pt x="45" y="131"/>
                  <a:pt x="45" y="133"/>
                  <a:pt x="47" y="135"/>
                </a:cubicBezTo>
                <a:cubicBezTo>
                  <a:pt x="53" y="141"/>
                  <a:pt x="53" y="141"/>
                  <a:pt x="53" y="141"/>
                </a:cubicBezTo>
                <a:cubicBezTo>
                  <a:pt x="31" y="141"/>
                  <a:pt x="31" y="141"/>
                  <a:pt x="31" y="141"/>
                </a:cubicBezTo>
                <a:cubicBezTo>
                  <a:pt x="17" y="141"/>
                  <a:pt x="6" y="130"/>
                  <a:pt x="6" y="117"/>
                </a:cubicBezTo>
                <a:cubicBezTo>
                  <a:pt x="6" y="102"/>
                  <a:pt x="6" y="102"/>
                  <a:pt x="6" y="102"/>
                </a:cubicBezTo>
                <a:cubicBezTo>
                  <a:pt x="6" y="101"/>
                  <a:pt x="5" y="99"/>
                  <a:pt x="3" y="99"/>
                </a:cubicBezTo>
                <a:close/>
                <a:moveTo>
                  <a:pt x="0" y="3"/>
                </a:moveTo>
                <a:cubicBezTo>
                  <a:pt x="0" y="74"/>
                  <a:pt x="0" y="74"/>
                  <a:pt x="0" y="74"/>
                </a:cubicBezTo>
                <a:cubicBezTo>
                  <a:pt x="0" y="76"/>
                  <a:pt x="2" y="77"/>
                  <a:pt x="4" y="77"/>
                </a:cubicBezTo>
                <a:cubicBezTo>
                  <a:pt x="74" y="77"/>
                  <a:pt x="74" y="77"/>
                  <a:pt x="74" y="77"/>
                </a:cubicBezTo>
                <a:cubicBezTo>
                  <a:pt x="76" y="77"/>
                  <a:pt x="77" y="76"/>
                  <a:pt x="77" y="74"/>
                </a:cubicBezTo>
                <a:cubicBezTo>
                  <a:pt x="77" y="3"/>
                  <a:pt x="77" y="3"/>
                  <a:pt x="77" y="3"/>
                </a:cubicBezTo>
                <a:cubicBezTo>
                  <a:pt x="77" y="1"/>
                  <a:pt x="76" y="0"/>
                  <a:pt x="74" y="0"/>
                </a:cubicBezTo>
                <a:cubicBezTo>
                  <a:pt x="4" y="0"/>
                  <a:pt x="4" y="0"/>
                  <a:pt x="4" y="0"/>
                </a:cubicBezTo>
                <a:cubicBezTo>
                  <a:pt x="2" y="0"/>
                  <a:pt x="0" y="1"/>
                  <a:pt x="0" y="3"/>
                </a:cubicBezTo>
                <a:close/>
                <a:moveTo>
                  <a:pt x="7" y="6"/>
                </a:moveTo>
                <a:cubicBezTo>
                  <a:pt x="71" y="6"/>
                  <a:pt x="71" y="6"/>
                  <a:pt x="71" y="6"/>
                </a:cubicBezTo>
                <a:cubicBezTo>
                  <a:pt x="71" y="71"/>
                  <a:pt x="71" y="71"/>
                  <a:pt x="71" y="71"/>
                </a:cubicBezTo>
                <a:cubicBezTo>
                  <a:pt x="7" y="71"/>
                  <a:pt x="7" y="71"/>
                  <a:pt x="7" y="71"/>
                </a:cubicBezTo>
                <a:lnTo>
                  <a:pt x="7" y="6"/>
                </a:lnTo>
                <a:close/>
              </a:path>
            </a:pathLst>
          </a:custGeom>
          <a:solidFill>
            <a:srgbClr val="2C2F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3" name="Freeform 62">
            <a:extLst>
              <a:ext uri="{FF2B5EF4-FFF2-40B4-BE49-F238E27FC236}">
                <a16:creationId xmlns:a16="http://schemas.microsoft.com/office/drawing/2014/main" xmlns="" id="{AE4EE000-6511-42FD-B141-89D7AD6EE1C6}"/>
              </a:ext>
            </a:extLst>
          </p:cNvPr>
          <p:cNvSpPr>
            <a:spLocks noEditPoints="1"/>
          </p:cNvSpPr>
          <p:nvPr/>
        </p:nvSpPr>
        <p:spPr bwMode="auto">
          <a:xfrm>
            <a:off x="7740652" y="2529682"/>
            <a:ext cx="547688" cy="549275"/>
          </a:xfrm>
          <a:custGeom>
            <a:avLst/>
            <a:gdLst>
              <a:gd name="T0" fmla="*/ 9 w 160"/>
              <a:gd name="T1" fmla="*/ 0 h 159"/>
              <a:gd name="T2" fmla="*/ 0 w 160"/>
              <a:gd name="T3" fmla="*/ 50 h 159"/>
              <a:gd name="T4" fmla="*/ 35 w 160"/>
              <a:gd name="T5" fmla="*/ 59 h 159"/>
              <a:gd name="T6" fmla="*/ 26 w 160"/>
              <a:gd name="T7" fmla="*/ 68 h 159"/>
              <a:gd name="T8" fmla="*/ 26 w 160"/>
              <a:gd name="T9" fmla="*/ 74 h 159"/>
              <a:gd name="T10" fmla="*/ 52 w 160"/>
              <a:gd name="T11" fmla="*/ 71 h 159"/>
              <a:gd name="T12" fmla="*/ 41 w 160"/>
              <a:gd name="T13" fmla="*/ 68 h 159"/>
              <a:gd name="T14" fmla="*/ 66 w 160"/>
              <a:gd name="T15" fmla="*/ 59 h 159"/>
              <a:gd name="T16" fmla="*/ 75 w 160"/>
              <a:gd name="T17" fmla="*/ 9 h 159"/>
              <a:gd name="T18" fmla="*/ 69 w 160"/>
              <a:gd name="T19" fmla="*/ 50 h 159"/>
              <a:gd name="T20" fmla="*/ 9 w 160"/>
              <a:gd name="T21" fmla="*/ 53 h 159"/>
              <a:gd name="T22" fmla="*/ 6 w 160"/>
              <a:gd name="T23" fmla="*/ 9 h 159"/>
              <a:gd name="T24" fmla="*/ 66 w 160"/>
              <a:gd name="T25" fmla="*/ 6 h 159"/>
              <a:gd name="T26" fmla="*/ 69 w 160"/>
              <a:gd name="T27" fmla="*/ 50 h 159"/>
              <a:gd name="T28" fmla="*/ 94 w 160"/>
              <a:gd name="T29" fmla="*/ 84 h 159"/>
              <a:gd name="T30" fmla="*/ 84 w 160"/>
              <a:gd name="T31" fmla="*/ 135 h 159"/>
              <a:gd name="T32" fmla="*/ 119 w 160"/>
              <a:gd name="T33" fmla="*/ 144 h 159"/>
              <a:gd name="T34" fmla="*/ 111 w 160"/>
              <a:gd name="T35" fmla="*/ 152 h 159"/>
              <a:gd name="T36" fmla="*/ 111 w 160"/>
              <a:gd name="T37" fmla="*/ 159 h 159"/>
              <a:gd name="T38" fmla="*/ 137 w 160"/>
              <a:gd name="T39" fmla="*/ 155 h 159"/>
              <a:gd name="T40" fmla="*/ 125 w 160"/>
              <a:gd name="T41" fmla="*/ 152 h 159"/>
              <a:gd name="T42" fmla="*/ 151 w 160"/>
              <a:gd name="T43" fmla="*/ 144 h 159"/>
              <a:gd name="T44" fmla="*/ 160 w 160"/>
              <a:gd name="T45" fmla="*/ 94 h 159"/>
              <a:gd name="T46" fmla="*/ 154 w 160"/>
              <a:gd name="T47" fmla="*/ 135 h 159"/>
              <a:gd name="T48" fmla="*/ 94 w 160"/>
              <a:gd name="T49" fmla="*/ 137 h 159"/>
              <a:gd name="T50" fmla="*/ 91 w 160"/>
              <a:gd name="T51" fmla="*/ 94 h 159"/>
              <a:gd name="T52" fmla="*/ 151 w 160"/>
              <a:gd name="T53" fmla="*/ 91 h 159"/>
              <a:gd name="T54" fmla="*/ 154 w 160"/>
              <a:gd name="T55" fmla="*/ 135 h 159"/>
              <a:gd name="T56" fmla="*/ 91 w 160"/>
              <a:gd name="T57" fmla="*/ 26 h 159"/>
              <a:gd name="T58" fmla="*/ 91 w 160"/>
              <a:gd name="T59" fmla="*/ 33 h 159"/>
              <a:gd name="T60" fmla="*/ 119 w 160"/>
              <a:gd name="T61" fmla="*/ 64 h 159"/>
              <a:gd name="T62" fmla="*/ 110 w 160"/>
              <a:gd name="T63" fmla="*/ 59 h 159"/>
              <a:gd name="T64" fmla="*/ 120 w 160"/>
              <a:gd name="T65" fmla="*/ 74 h 159"/>
              <a:gd name="T66" fmla="*/ 125 w 160"/>
              <a:gd name="T67" fmla="*/ 74 h 159"/>
              <a:gd name="T68" fmla="*/ 135 w 160"/>
              <a:gd name="T69" fmla="*/ 59 h 159"/>
              <a:gd name="T70" fmla="*/ 125 w 160"/>
              <a:gd name="T71" fmla="*/ 64 h 159"/>
              <a:gd name="T72" fmla="*/ 122 w 160"/>
              <a:gd name="T73" fmla="*/ 26 h 159"/>
              <a:gd name="T74" fmla="*/ 41 w 160"/>
              <a:gd name="T75" fmla="*/ 127 h 159"/>
              <a:gd name="T76" fmla="*/ 46 w 160"/>
              <a:gd name="T77" fmla="*/ 101 h 159"/>
              <a:gd name="T78" fmla="*/ 50 w 160"/>
              <a:gd name="T79" fmla="*/ 101 h 159"/>
              <a:gd name="T80" fmla="*/ 40 w 160"/>
              <a:gd name="T81" fmla="*/ 86 h 159"/>
              <a:gd name="T82" fmla="*/ 25 w 160"/>
              <a:gd name="T83" fmla="*/ 97 h 159"/>
              <a:gd name="T84" fmla="*/ 30 w 160"/>
              <a:gd name="T85" fmla="*/ 101 h 159"/>
              <a:gd name="T86" fmla="*/ 35 w 160"/>
              <a:gd name="T87" fmla="*/ 131 h 159"/>
              <a:gd name="T88" fmla="*/ 69 w 160"/>
              <a:gd name="T89" fmla="*/ 134 h 159"/>
              <a:gd name="T90" fmla="*/ 69 w 160"/>
              <a:gd name="T91" fmla="*/ 127 h 1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160" h="159">
                <a:moveTo>
                  <a:pt x="66" y="0"/>
                </a:moveTo>
                <a:cubicBezTo>
                  <a:pt x="9" y="0"/>
                  <a:pt x="9" y="0"/>
                  <a:pt x="9" y="0"/>
                </a:cubicBezTo>
                <a:cubicBezTo>
                  <a:pt x="4" y="0"/>
                  <a:pt x="0" y="4"/>
                  <a:pt x="0" y="9"/>
                </a:cubicBezTo>
                <a:cubicBezTo>
                  <a:pt x="0" y="50"/>
                  <a:pt x="0" y="50"/>
                  <a:pt x="0" y="50"/>
                </a:cubicBezTo>
                <a:cubicBezTo>
                  <a:pt x="0" y="55"/>
                  <a:pt x="4" y="59"/>
                  <a:pt x="9" y="59"/>
                </a:cubicBezTo>
                <a:cubicBezTo>
                  <a:pt x="35" y="59"/>
                  <a:pt x="35" y="59"/>
                  <a:pt x="35" y="59"/>
                </a:cubicBezTo>
                <a:cubicBezTo>
                  <a:pt x="35" y="68"/>
                  <a:pt x="35" y="68"/>
                  <a:pt x="35" y="68"/>
                </a:cubicBezTo>
                <a:cubicBezTo>
                  <a:pt x="26" y="68"/>
                  <a:pt x="26" y="68"/>
                  <a:pt x="26" y="68"/>
                </a:cubicBezTo>
                <a:cubicBezTo>
                  <a:pt x="24" y="68"/>
                  <a:pt x="23" y="69"/>
                  <a:pt x="23" y="71"/>
                </a:cubicBezTo>
                <a:cubicBezTo>
                  <a:pt x="23" y="73"/>
                  <a:pt x="24" y="74"/>
                  <a:pt x="26" y="74"/>
                </a:cubicBezTo>
                <a:cubicBezTo>
                  <a:pt x="49" y="74"/>
                  <a:pt x="49" y="74"/>
                  <a:pt x="49" y="74"/>
                </a:cubicBezTo>
                <a:cubicBezTo>
                  <a:pt x="51" y="74"/>
                  <a:pt x="52" y="73"/>
                  <a:pt x="52" y="71"/>
                </a:cubicBezTo>
                <a:cubicBezTo>
                  <a:pt x="52" y="69"/>
                  <a:pt x="51" y="68"/>
                  <a:pt x="49" y="68"/>
                </a:cubicBezTo>
                <a:cubicBezTo>
                  <a:pt x="41" y="68"/>
                  <a:pt x="41" y="68"/>
                  <a:pt x="41" y="68"/>
                </a:cubicBezTo>
                <a:cubicBezTo>
                  <a:pt x="41" y="59"/>
                  <a:pt x="41" y="59"/>
                  <a:pt x="41" y="59"/>
                </a:cubicBezTo>
                <a:cubicBezTo>
                  <a:pt x="66" y="59"/>
                  <a:pt x="66" y="59"/>
                  <a:pt x="66" y="59"/>
                </a:cubicBezTo>
                <a:cubicBezTo>
                  <a:pt x="71" y="59"/>
                  <a:pt x="75" y="55"/>
                  <a:pt x="75" y="50"/>
                </a:cubicBezTo>
                <a:cubicBezTo>
                  <a:pt x="75" y="9"/>
                  <a:pt x="75" y="9"/>
                  <a:pt x="75" y="9"/>
                </a:cubicBezTo>
                <a:cubicBezTo>
                  <a:pt x="75" y="4"/>
                  <a:pt x="71" y="0"/>
                  <a:pt x="66" y="0"/>
                </a:cubicBezTo>
                <a:close/>
                <a:moveTo>
                  <a:pt x="69" y="50"/>
                </a:moveTo>
                <a:cubicBezTo>
                  <a:pt x="69" y="52"/>
                  <a:pt x="68" y="53"/>
                  <a:pt x="66" y="53"/>
                </a:cubicBezTo>
                <a:cubicBezTo>
                  <a:pt x="9" y="53"/>
                  <a:pt x="9" y="53"/>
                  <a:pt x="9" y="53"/>
                </a:cubicBezTo>
                <a:cubicBezTo>
                  <a:pt x="8" y="53"/>
                  <a:pt x="6" y="52"/>
                  <a:pt x="6" y="50"/>
                </a:cubicBezTo>
                <a:cubicBezTo>
                  <a:pt x="6" y="9"/>
                  <a:pt x="6" y="9"/>
                  <a:pt x="6" y="9"/>
                </a:cubicBezTo>
                <a:cubicBezTo>
                  <a:pt x="6" y="8"/>
                  <a:pt x="8" y="6"/>
                  <a:pt x="9" y="6"/>
                </a:cubicBezTo>
                <a:cubicBezTo>
                  <a:pt x="66" y="6"/>
                  <a:pt x="66" y="6"/>
                  <a:pt x="66" y="6"/>
                </a:cubicBezTo>
                <a:cubicBezTo>
                  <a:pt x="68" y="6"/>
                  <a:pt x="69" y="8"/>
                  <a:pt x="69" y="9"/>
                </a:cubicBezTo>
                <a:lnTo>
                  <a:pt x="69" y="50"/>
                </a:lnTo>
                <a:close/>
                <a:moveTo>
                  <a:pt x="151" y="84"/>
                </a:moveTo>
                <a:cubicBezTo>
                  <a:pt x="94" y="84"/>
                  <a:pt x="94" y="84"/>
                  <a:pt x="94" y="84"/>
                </a:cubicBezTo>
                <a:cubicBezTo>
                  <a:pt x="89" y="84"/>
                  <a:pt x="84" y="89"/>
                  <a:pt x="84" y="94"/>
                </a:cubicBezTo>
                <a:cubicBezTo>
                  <a:pt x="84" y="135"/>
                  <a:pt x="84" y="135"/>
                  <a:pt x="84" y="135"/>
                </a:cubicBezTo>
                <a:cubicBezTo>
                  <a:pt x="84" y="140"/>
                  <a:pt x="89" y="144"/>
                  <a:pt x="94" y="144"/>
                </a:cubicBezTo>
                <a:cubicBezTo>
                  <a:pt x="119" y="144"/>
                  <a:pt x="119" y="144"/>
                  <a:pt x="119" y="144"/>
                </a:cubicBezTo>
                <a:cubicBezTo>
                  <a:pt x="119" y="152"/>
                  <a:pt x="119" y="152"/>
                  <a:pt x="119" y="152"/>
                </a:cubicBezTo>
                <a:cubicBezTo>
                  <a:pt x="111" y="152"/>
                  <a:pt x="111" y="152"/>
                  <a:pt x="111" y="152"/>
                </a:cubicBezTo>
                <a:cubicBezTo>
                  <a:pt x="109" y="152"/>
                  <a:pt x="108" y="154"/>
                  <a:pt x="108" y="155"/>
                </a:cubicBezTo>
                <a:cubicBezTo>
                  <a:pt x="108" y="157"/>
                  <a:pt x="109" y="159"/>
                  <a:pt x="111" y="159"/>
                </a:cubicBezTo>
                <a:cubicBezTo>
                  <a:pt x="134" y="159"/>
                  <a:pt x="134" y="159"/>
                  <a:pt x="134" y="159"/>
                </a:cubicBezTo>
                <a:cubicBezTo>
                  <a:pt x="136" y="159"/>
                  <a:pt x="137" y="157"/>
                  <a:pt x="137" y="155"/>
                </a:cubicBezTo>
                <a:cubicBezTo>
                  <a:pt x="137" y="154"/>
                  <a:pt x="136" y="152"/>
                  <a:pt x="134" y="152"/>
                </a:cubicBezTo>
                <a:cubicBezTo>
                  <a:pt x="125" y="152"/>
                  <a:pt x="125" y="152"/>
                  <a:pt x="125" y="152"/>
                </a:cubicBezTo>
                <a:cubicBezTo>
                  <a:pt x="125" y="144"/>
                  <a:pt x="125" y="144"/>
                  <a:pt x="125" y="144"/>
                </a:cubicBezTo>
                <a:cubicBezTo>
                  <a:pt x="151" y="144"/>
                  <a:pt x="151" y="144"/>
                  <a:pt x="151" y="144"/>
                </a:cubicBezTo>
                <a:cubicBezTo>
                  <a:pt x="156" y="144"/>
                  <a:pt x="160" y="140"/>
                  <a:pt x="160" y="135"/>
                </a:cubicBezTo>
                <a:cubicBezTo>
                  <a:pt x="160" y="94"/>
                  <a:pt x="160" y="94"/>
                  <a:pt x="160" y="94"/>
                </a:cubicBezTo>
                <a:cubicBezTo>
                  <a:pt x="160" y="89"/>
                  <a:pt x="156" y="84"/>
                  <a:pt x="151" y="84"/>
                </a:cubicBezTo>
                <a:close/>
                <a:moveTo>
                  <a:pt x="154" y="135"/>
                </a:moveTo>
                <a:cubicBezTo>
                  <a:pt x="154" y="136"/>
                  <a:pt x="152" y="137"/>
                  <a:pt x="151" y="137"/>
                </a:cubicBezTo>
                <a:cubicBezTo>
                  <a:pt x="94" y="137"/>
                  <a:pt x="94" y="137"/>
                  <a:pt x="94" y="137"/>
                </a:cubicBezTo>
                <a:cubicBezTo>
                  <a:pt x="92" y="137"/>
                  <a:pt x="91" y="136"/>
                  <a:pt x="91" y="135"/>
                </a:cubicBezTo>
                <a:cubicBezTo>
                  <a:pt x="91" y="94"/>
                  <a:pt x="91" y="94"/>
                  <a:pt x="91" y="94"/>
                </a:cubicBezTo>
                <a:cubicBezTo>
                  <a:pt x="91" y="92"/>
                  <a:pt x="92" y="91"/>
                  <a:pt x="94" y="91"/>
                </a:cubicBezTo>
                <a:cubicBezTo>
                  <a:pt x="151" y="91"/>
                  <a:pt x="151" y="91"/>
                  <a:pt x="151" y="91"/>
                </a:cubicBezTo>
                <a:cubicBezTo>
                  <a:pt x="152" y="91"/>
                  <a:pt x="154" y="92"/>
                  <a:pt x="154" y="94"/>
                </a:cubicBezTo>
                <a:lnTo>
                  <a:pt x="154" y="135"/>
                </a:lnTo>
                <a:close/>
                <a:moveTo>
                  <a:pt x="122" y="26"/>
                </a:moveTo>
                <a:cubicBezTo>
                  <a:pt x="91" y="26"/>
                  <a:pt x="91" y="26"/>
                  <a:pt x="91" y="26"/>
                </a:cubicBezTo>
                <a:cubicBezTo>
                  <a:pt x="89" y="26"/>
                  <a:pt x="88" y="28"/>
                  <a:pt x="88" y="30"/>
                </a:cubicBezTo>
                <a:cubicBezTo>
                  <a:pt x="88" y="31"/>
                  <a:pt x="89" y="33"/>
                  <a:pt x="91" y="33"/>
                </a:cubicBezTo>
                <a:cubicBezTo>
                  <a:pt x="119" y="33"/>
                  <a:pt x="119" y="33"/>
                  <a:pt x="119" y="33"/>
                </a:cubicBezTo>
                <a:cubicBezTo>
                  <a:pt x="119" y="64"/>
                  <a:pt x="119" y="64"/>
                  <a:pt x="119" y="64"/>
                </a:cubicBezTo>
                <a:cubicBezTo>
                  <a:pt x="114" y="59"/>
                  <a:pt x="114" y="59"/>
                  <a:pt x="114" y="59"/>
                </a:cubicBezTo>
                <a:cubicBezTo>
                  <a:pt x="113" y="58"/>
                  <a:pt x="111" y="58"/>
                  <a:pt x="110" y="59"/>
                </a:cubicBezTo>
                <a:cubicBezTo>
                  <a:pt x="108" y="60"/>
                  <a:pt x="108" y="62"/>
                  <a:pt x="110" y="64"/>
                </a:cubicBezTo>
                <a:cubicBezTo>
                  <a:pt x="120" y="74"/>
                  <a:pt x="120" y="74"/>
                  <a:pt x="120" y="74"/>
                </a:cubicBezTo>
                <a:cubicBezTo>
                  <a:pt x="121" y="75"/>
                  <a:pt x="121" y="75"/>
                  <a:pt x="122" y="75"/>
                </a:cubicBezTo>
                <a:cubicBezTo>
                  <a:pt x="123" y="75"/>
                  <a:pt x="124" y="75"/>
                  <a:pt x="125" y="74"/>
                </a:cubicBezTo>
                <a:cubicBezTo>
                  <a:pt x="135" y="64"/>
                  <a:pt x="135" y="64"/>
                  <a:pt x="135" y="64"/>
                </a:cubicBezTo>
                <a:cubicBezTo>
                  <a:pt x="136" y="62"/>
                  <a:pt x="136" y="60"/>
                  <a:pt x="135" y="59"/>
                </a:cubicBezTo>
                <a:cubicBezTo>
                  <a:pt x="134" y="58"/>
                  <a:pt x="131" y="58"/>
                  <a:pt x="130" y="59"/>
                </a:cubicBezTo>
                <a:cubicBezTo>
                  <a:pt x="125" y="64"/>
                  <a:pt x="125" y="64"/>
                  <a:pt x="125" y="64"/>
                </a:cubicBezTo>
                <a:cubicBezTo>
                  <a:pt x="125" y="30"/>
                  <a:pt x="125" y="30"/>
                  <a:pt x="125" y="30"/>
                </a:cubicBezTo>
                <a:cubicBezTo>
                  <a:pt x="125" y="28"/>
                  <a:pt x="124" y="26"/>
                  <a:pt x="122" y="26"/>
                </a:cubicBezTo>
                <a:close/>
                <a:moveTo>
                  <a:pt x="69" y="127"/>
                </a:moveTo>
                <a:cubicBezTo>
                  <a:pt x="41" y="127"/>
                  <a:pt x="41" y="127"/>
                  <a:pt x="41" y="127"/>
                </a:cubicBezTo>
                <a:cubicBezTo>
                  <a:pt x="41" y="97"/>
                  <a:pt x="41" y="97"/>
                  <a:pt x="41" y="97"/>
                </a:cubicBezTo>
                <a:cubicBezTo>
                  <a:pt x="46" y="101"/>
                  <a:pt x="46" y="101"/>
                  <a:pt x="46" y="101"/>
                </a:cubicBezTo>
                <a:cubicBezTo>
                  <a:pt x="46" y="102"/>
                  <a:pt x="47" y="102"/>
                  <a:pt x="48" y="102"/>
                </a:cubicBezTo>
                <a:cubicBezTo>
                  <a:pt x="49" y="102"/>
                  <a:pt x="50" y="102"/>
                  <a:pt x="50" y="101"/>
                </a:cubicBezTo>
                <a:cubicBezTo>
                  <a:pt x="52" y="100"/>
                  <a:pt x="52" y="98"/>
                  <a:pt x="50" y="97"/>
                </a:cubicBezTo>
                <a:cubicBezTo>
                  <a:pt x="40" y="86"/>
                  <a:pt x="40" y="86"/>
                  <a:pt x="40" y="86"/>
                </a:cubicBezTo>
                <a:cubicBezTo>
                  <a:pt x="39" y="85"/>
                  <a:pt x="37" y="85"/>
                  <a:pt x="35" y="86"/>
                </a:cubicBezTo>
                <a:cubicBezTo>
                  <a:pt x="25" y="97"/>
                  <a:pt x="25" y="97"/>
                  <a:pt x="25" y="97"/>
                </a:cubicBezTo>
                <a:cubicBezTo>
                  <a:pt x="24" y="98"/>
                  <a:pt x="24" y="100"/>
                  <a:pt x="25" y="101"/>
                </a:cubicBezTo>
                <a:cubicBezTo>
                  <a:pt x="26" y="103"/>
                  <a:pt x="28" y="103"/>
                  <a:pt x="30" y="101"/>
                </a:cubicBezTo>
                <a:cubicBezTo>
                  <a:pt x="35" y="97"/>
                  <a:pt x="35" y="97"/>
                  <a:pt x="35" y="97"/>
                </a:cubicBezTo>
                <a:cubicBezTo>
                  <a:pt x="35" y="131"/>
                  <a:pt x="35" y="131"/>
                  <a:pt x="35" y="131"/>
                </a:cubicBezTo>
                <a:cubicBezTo>
                  <a:pt x="35" y="133"/>
                  <a:pt x="36" y="134"/>
                  <a:pt x="38" y="134"/>
                </a:cubicBezTo>
                <a:cubicBezTo>
                  <a:pt x="69" y="134"/>
                  <a:pt x="69" y="134"/>
                  <a:pt x="69" y="134"/>
                </a:cubicBezTo>
                <a:cubicBezTo>
                  <a:pt x="71" y="134"/>
                  <a:pt x="72" y="133"/>
                  <a:pt x="72" y="131"/>
                </a:cubicBezTo>
                <a:cubicBezTo>
                  <a:pt x="72" y="129"/>
                  <a:pt x="71" y="127"/>
                  <a:pt x="69" y="127"/>
                </a:cubicBezTo>
                <a:close/>
              </a:path>
            </a:pathLst>
          </a:custGeom>
          <a:solidFill>
            <a:srgbClr val="2C2F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4" name="Freeform 63">
            <a:extLst>
              <a:ext uri="{FF2B5EF4-FFF2-40B4-BE49-F238E27FC236}">
                <a16:creationId xmlns:a16="http://schemas.microsoft.com/office/drawing/2014/main" xmlns="" id="{BEF2EB7A-187C-4FA2-B948-A03ABF296F25}"/>
              </a:ext>
            </a:extLst>
          </p:cNvPr>
          <p:cNvSpPr>
            <a:spLocks noEditPoints="1"/>
          </p:cNvSpPr>
          <p:nvPr/>
        </p:nvSpPr>
        <p:spPr bwMode="auto">
          <a:xfrm>
            <a:off x="7767639" y="3151982"/>
            <a:ext cx="484188" cy="554038"/>
          </a:xfrm>
          <a:custGeom>
            <a:avLst/>
            <a:gdLst>
              <a:gd name="T0" fmla="*/ 71 w 141"/>
              <a:gd name="T1" fmla="*/ 160 h 160"/>
              <a:gd name="T2" fmla="*/ 74 w 141"/>
              <a:gd name="T3" fmla="*/ 157 h 160"/>
              <a:gd name="T4" fmla="*/ 74 w 141"/>
              <a:gd name="T5" fmla="*/ 39 h 160"/>
              <a:gd name="T6" fmla="*/ 98 w 141"/>
              <a:gd name="T7" fmla="*/ 63 h 160"/>
              <a:gd name="T8" fmla="*/ 103 w 141"/>
              <a:gd name="T9" fmla="*/ 63 h 160"/>
              <a:gd name="T10" fmla="*/ 103 w 141"/>
              <a:gd name="T11" fmla="*/ 59 h 160"/>
              <a:gd name="T12" fmla="*/ 73 w 141"/>
              <a:gd name="T13" fmla="*/ 29 h 160"/>
              <a:gd name="T14" fmla="*/ 71 w 141"/>
              <a:gd name="T15" fmla="*/ 28 h 160"/>
              <a:gd name="T16" fmla="*/ 68 w 141"/>
              <a:gd name="T17" fmla="*/ 29 h 160"/>
              <a:gd name="T18" fmla="*/ 39 w 141"/>
              <a:gd name="T19" fmla="*/ 59 h 160"/>
              <a:gd name="T20" fmla="*/ 39 w 141"/>
              <a:gd name="T21" fmla="*/ 63 h 160"/>
              <a:gd name="T22" fmla="*/ 43 w 141"/>
              <a:gd name="T23" fmla="*/ 63 h 160"/>
              <a:gd name="T24" fmla="*/ 67 w 141"/>
              <a:gd name="T25" fmla="*/ 39 h 160"/>
              <a:gd name="T26" fmla="*/ 67 w 141"/>
              <a:gd name="T27" fmla="*/ 157 h 160"/>
              <a:gd name="T28" fmla="*/ 71 w 141"/>
              <a:gd name="T29" fmla="*/ 160 h 160"/>
              <a:gd name="T30" fmla="*/ 138 w 141"/>
              <a:gd name="T31" fmla="*/ 40 h 160"/>
              <a:gd name="T32" fmla="*/ 141 w 141"/>
              <a:gd name="T33" fmla="*/ 37 h 160"/>
              <a:gd name="T34" fmla="*/ 141 w 141"/>
              <a:gd name="T35" fmla="*/ 3 h 160"/>
              <a:gd name="T36" fmla="*/ 138 w 141"/>
              <a:gd name="T37" fmla="*/ 0 h 160"/>
              <a:gd name="T38" fmla="*/ 3 w 141"/>
              <a:gd name="T39" fmla="*/ 0 h 160"/>
              <a:gd name="T40" fmla="*/ 0 w 141"/>
              <a:gd name="T41" fmla="*/ 3 h 160"/>
              <a:gd name="T42" fmla="*/ 0 w 141"/>
              <a:gd name="T43" fmla="*/ 37 h 160"/>
              <a:gd name="T44" fmla="*/ 3 w 141"/>
              <a:gd name="T45" fmla="*/ 40 h 160"/>
              <a:gd name="T46" fmla="*/ 6 w 141"/>
              <a:gd name="T47" fmla="*/ 37 h 160"/>
              <a:gd name="T48" fmla="*/ 6 w 141"/>
              <a:gd name="T49" fmla="*/ 6 h 160"/>
              <a:gd name="T50" fmla="*/ 135 w 141"/>
              <a:gd name="T51" fmla="*/ 6 h 160"/>
              <a:gd name="T52" fmla="*/ 135 w 141"/>
              <a:gd name="T53" fmla="*/ 37 h 160"/>
              <a:gd name="T54" fmla="*/ 138 w 141"/>
              <a:gd name="T55" fmla="*/ 40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41" h="160">
                <a:moveTo>
                  <a:pt x="71" y="160"/>
                </a:moveTo>
                <a:cubicBezTo>
                  <a:pt x="72" y="160"/>
                  <a:pt x="74" y="159"/>
                  <a:pt x="74" y="157"/>
                </a:cubicBezTo>
                <a:cubicBezTo>
                  <a:pt x="74" y="39"/>
                  <a:pt x="74" y="39"/>
                  <a:pt x="74" y="39"/>
                </a:cubicBezTo>
                <a:cubicBezTo>
                  <a:pt x="98" y="63"/>
                  <a:pt x="98" y="63"/>
                  <a:pt x="98" y="63"/>
                </a:cubicBezTo>
                <a:cubicBezTo>
                  <a:pt x="99" y="64"/>
                  <a:pt x="101" y="64"/>
                  <a:pt x="103" y="63"/>
                </a:cubicBezTo>
                <a:cubicBezTo>
                  <a:pt x="104" y="62"/>
                  <a:pt x="104" y="60"/>
                  <a:pt x="103" y="59"/>
                </a:cubicBezTo>
                <a:cubicBezTo>
                  <a:pt x="73" y="29"/>
                  <a:pt x="73" y="29"/>
                  <a:pt x="73" y="29"/>
                </a:cubicBezTo>
                <a:cubicBezTo>
                  <a:pt x="72" y="28"/>
                  <a:pt x="71" y="28"/>
                  <a:pt x="71" y="28"/>
                </a:cubicBezTo>
                <a:cubicBezTo>
                  <a:pt x="70" y="28"/>
                  <a:pt x="69" y="28"/>
                  <a:pt x="68" y="29"/>
                </a:cubicBezTo>
                <a:cubicBezTo>
                  <a:pt x="39" y="59"/>
                  <a:pt x="39" y="59"/>
                  <a:pt x="39" y="59"/>
                </a:cubicBezTo>
                <a:cubicBezTo>
                  <a:pt x="37" y="60"/>
                  <a:pt x="37" y="62"/>
                  <a:pt x="39" y="63"/>
                </a:cubicBezTo>
                <a:cubicBezTo>
                  <a:pt x="40" y="64"/>
                  <a:pt x="42" y="64"/>
                  <a:pt x="43" y="63"/>
                </a:cubicBezTo>
                <a:cubicBezTo>
                  <a:pt x="67" y="39"/>
                  <a:pt x="67" y="39"/>
                  <a:pt x="67" y="39"/>
                </a:cubicBezTo>
                <a:cubicBezTo>
                  <a:pt x="67" y="157"/>
                  <a:pt x="67" y="157"/>
                  <a:pt x="67" y="157"/>
                </a:cubicBezTo>
                <a:cubicBezTo>
                  <a:pt x="67" y="159"/>
                  <a:pt x="69" y="160"/>
                  <a:pt x="71" y="160"/>
                </a:cubicBezTo>
                <a:close/>
                <a:moveTo>
                  <a:pt x="138" y="40"/>
                </a:moveTo>
                <a:cubicBezTo>
                  <a:pt x="140" y="40"/>
                  <a:pt x="141" y="39"/>
                  <a:pt x="141" y="37"/>
                </a:cubicBezTo>
                <a:cubicBezTo>
                  <a:pt x="141" y="3"/>
                  <a:pt x="141" y="3"/>
                  <a:pt x="141" y="3"/>
                </a:cubicBezTo>
                <a:cubicBezTo>
                  <a:pt x="141" y="1"/>
                  <a:pt x="140" y="0"/>
                  <a:pt x="138" y="0"/>
                </a:cubicBezTo>
                <a:cubicBezTo>
                  <a:pt x="3" y="0"/>
                  <a:pt x="3" y="0"/>
                  <a:pt x="3" y="0"/>
                </a:cubicBezTo>
                <a:cubicBezTo>
                  <a:pt x="1" y="0"/>
                  <a:pt x="0" y="1"/>
                  <a:pt x="0" y="3"/>
                </a:cubicBezTo>
                <a:cubicBezTo>
                  <a:pt x="0" y="37"/>
                  <a:pt x="0" y="37"/>
                  <a:pt x="0" y="37"/>
                </a:cubicBezTo>
                <a:cubicBezTo>
                  <a:pt x="0" y="39"/>
                  <a:pt x="1" y="40"/>
                  <a:pt x="3" y="40"/>
                </a:cubicBezTo>
                <a:cubicBezTo>
                  <a:pt x="5" y="40"/>
                  <a:pt x="6" y="39"/>
                  <a:pt x="6" y="37"/>
                </a:cubicBezTo>
                <a:cubicBezTo>
                  <a:pt x="6" y="6"/>
                  <a:pt x="6" y="6"/>
                  <a:pt x="6" y="6"/>
                </a:cubicBezTo>
                <a:cubicBezTo>
                  <a:pt x="135" y="6"/>
                  <a:pt x="135" y="6"/>
                  <a:pt x="135" y="6"/>
                </a:cubicBezTo>
                <a:cubicBezTo>
                  <a:pt x="135" y="37"/>
                  <a:pt x="135" y="37"/>
                  <a:pt x="135" y="37"/>
                </a:cubicBezTo>
                <a:cubicBezTo>
                  <a:pt x="135" y="39"/>
                  <a:pt x="136" y="40"/>
                  <a:pt x="138" y="40"/>
                </a:cubicBezTo>
                <a:close/>
              </a:path>
            </a:pathLst>
          </a:custGeom>
          <a:solidFill>
            <a:srgbClr val="2C2F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5" name="Freeform 64">
            <a:extLst>
              <a:ext uri="{FF2B5EF4-FFF2-40B4-BE49-F238E27FC236}">
                <a16:creationId xmlns:a16="http://schemas.microsoft.com/office/drawing/2014/main" xmlns="" id="{052E4E76-8151-4821-BD90-690DE01F19E2}"/>
              </a:ext>
            </a:extLst>
          </p:cNvPr>
          <p:cNvSpPr>
            <a:spLocks noEditPoints="1"/>
          </p:cNvSpPr>
          <p:nvPr/>
        </p:nvSpPr>
        <p:spPr bwMode="auto">
          <a:xfrm>
            <a:off x="7781927" y="3774282"/>
            <a:ext cx="458788" cy="552450"/>
          </a:xfrm>
          <a:custGeom>
            <a:avLst/>
            <a:gdLst>
              <a:gd name="T0" fmla="*/ 128 w 134"/>
              <a:gd name="T1" fmla="*/ 111 h 160"/>
              <a:gd name="T2" fmla="*/ 91 w 134"/>
              <a:gd name="T3" fmla="*/ 87 h 160"/>
              <a:gd name="T4" fmla="*/ 91 w 134"/>
              <a:gd name="T5" fmla="*/ 64 h 160"/>
              <a:gd name="T6" fmla="*/ 97 w 134"/>
              <a:gd name="T7" fmla="*/ 53 h 160"/>
              <a:gd name="T8" fmla="*/ 97 w 134"/>
              <a:gd name="T9" fmla="*/ 27 h 160"/>
              <a:gd name="T10" fmla="*/ 70 w 134"/>
              <a:gd name="T11" fmla="*/ 0 h 160"/>
              <a:gd name="T12" fmla="*/ 64 w 134"/>
              <a:gd name="T13" fmla="*/ 0 h 160"/>
              <a:gd name="T14" fmla="*/ 37 w 134"/>
              <a:gd name="T15" fmla="*/ 27 h 160"/>
              <a:gd name="T16" fmla="*/ 37 w 134"/>
              <a:gd name="T17" fmla="*/ 53 h 160"/>
              <a:gd name="T18" fmla="*/ 43 w 134"/>
              <a:gd name="T19" fmla="*/ 64 h 160"/>
              <a:gd name="T20" fmla="*/ 43 w 134"/>
              <a:gd name="T21" fmla="*/ 87 h 160"/>
              <a:gd name="T22" fmla="*/ 6 w 134"/>
              <a:gd name="T23" fmla="*/ 111 h 160"/>
              <a:gd name="T24" fmla="*/ 0 w 134"/>
              <a:gd name="T25" fmla="*/ 123 h 160"/>
              <a:gd name="T26" fmla="*/ 0 w 134"/>
              <a:gd name="T27" fmla="*/ 141 h 160"/>
              <a:gd name="T28" fmla="*/ 3 w 134"/>
              <a:gd name="T29" fmla="*/ 144 h 160"/>
              <a:gd name="T30" fmla="*/ 6 w 134"/>
              <a:gd name="T31" fmla="*/ 141 h 160"/>
              <a:gd name="T32" fmla="*/ 6 w 134"/>
              <a:gd name="T33" fmla="*/ 123 h 160"/>
              <a:gd name="T34" fmla="*/ 10 w 134"/>
              <a:gd name="T35" fmla="*/ 116 h 160"/>
              <a:gd name="T36" fmla="*/ 47 w 134"/>
              <a:gd name="T37" fmla="*/ 92 h 160"/>
              <a:gd name="T38" fmla="*/ 49 w 134"/>
              <a:gd name="T39" fmla="*/ 88 h 160"/>
              <a:gd name="T40" fmla="*/ 49 w 134"/>
              <a:gd name="T41" fmla="*/ 63 h 160"/>
              <a:gd name="T42" fmla="*/ 48 w 134"/>
              <a:gd name="T43" fmla="*/ 60 h 160"/>
              <a:gd name="T44" fmla="*/ 44 w 134"/>
              <a:gd name="T45" fmla="*/ 53 h 160"/>
              <a:gd name="T46" fmla="*/ 44 w 134"/>
              <a:gd name="T47" fmla="*/ 27 h 160"/>
              <a:gd name="T48" fmla="*/ 64 w 134"/>
              <a:gd name="T49" fmla="*/ 6 h 160"/>
              <a:gd name="T50" fmla="*/ 70 w 134"/>
              <a:gd name="T51" fmla="*/ 6 h 160"/>
              <a:gd name="T52" fmla="*/ 90 w 134"/>
              <a:gd name="T53" fmla="*/ 27 h 160"/>
              <a:gd name="T54" fmla="*/ 90 w 134"/>
              <a:gd name="T55" fmla="*/ 53 h 160"/>
              <a:gd name="T56" fmla="*/ 86 w 134"/>
              <a:gd name="T57" fmla="*/ 60 h 160"/>
              <a:gd name="T58" fmla="*/ 85 w 134"/>
              <a:gd name="T59" fmla="*/ 63 h 160"/>
              <a:gd name="T60" fmla="*/ 85 w 134"/>
              <a:gd name="T61" fmla="*/ 88 h 160"/>
              <a:gd name="T62" fmla="*/ 87 w 134"/>
              <a:gd name="T63" fmla="*/ 92 h 160"/>
              <a:gd name="T64" fmla="*/ 124 w 134"/>
              <a:gd name="T65" fmla="*/ 116 h 160"/>
              <a:gd name="T66" fmla="*/ 127 w 134"/>
              <a:gd name="T67" fmla="*/ 123 h 160"/>
              <a:gd name="T68" fmla="*/ 127 w 134"/>
              <a:gd name="T69" fmla="*/ 141 h 160"/>
              <a:gd name="T70" fmla="*/ 131 w 134"/>
              <a:gd name="T71" fmla="*/ 144 h 160"/>
              <a:gd name="T72" fmla="*/ 134 w 134"/>
              <a:gd name="T73" fmla="*/ 141 h 160"/>
              <a:gd name="T74" fmla="*/ 134 w 134"/>
              <a:gd name="T75" fmla="*/ 123 h 160"/>
              <a:gd name="T76" fmla="*/ 128 w 134"/>
              <a:gd name="T77" fmla="*/ 111 h 160"/>
              <a:gd name="T78" fmla="*/ 67 w 134"/>
              <a:gd name="T79" fmla="*/ 108 h 160"/>
              <a:gd name="T80" fmla="*/ 64 w 134"/>
              <a:gd name="T81" fmla="*/ 112 h 160"/>
              <a:gd name="T82" fmla="*/ 64 w 134"/>
              <a:gd name="T83" fmla="*/ 131 h 160"/>
              <a:gd name="T84" fmla="*/ 44 w 134"/>
              <a:gd name="T85" fmla="*/ 131 h 160"/>
              <a:gd name="T86" fmla="*/ 41 w 134"/>
              <a:gd name="T87" fmla="*/ 134 h 160"/>
              <a:gd name="T88" fmla="*/ 44 w 134"/>
              <a:gd name="T89" fmla="*/ 137 h 160"/>
              <a:gd name="T90" fmla="*/ 64 w 134"/>
              <a:gd name="T91" fmla="*/ 137 h 160"/>
              <a:gd name="T92" fmla="*/ 64 w 134"/>
              <a:gd name="T93" fmla="*/ 157 h 160"/>
              <a:gd name="T94" fmla="*/ 67 w 134"/>
              <a:gd name="T95" fmla="*/ 160 h 160"/>
              <a:gd name="T96" fmla="*/ 70 w 134"/>
              <a:gd name="T97" fmla="*/ 157 h 160"/>
              <a:gd name="T98" fmla="*/ 70 w 134"/>
              <a:gd name="T99" fmla="*/ 137 h 160"/>
              <a:gd name="T100" fmla="*/ 90 w 134"/>
              <a:gd name="T101" fmla="*/ 137 h 160"/>
              <a:gd name="T102" fmla="*/ 93 w 134"/>
              <a:gd name="T103" fmla="*/ 134 h 160"/>
              <a:gd name="T104" fmla="*/ 90 w 134"/>
              <a:gd name="T105" fmla="*/ 131 h 160"/>
              <a:gd name="T106" fmla="*/ 70 w 134"/>
              <a:gd name="T107" fmla="*/ 131 h 160"/>
              <a:gd name="T108" fmla="*/ 70 w 134"/>
              <a:gd name="T109" fmla="*/ 112 h 160"/>
              <a:gd name="T110" fmla="*/ 67 w 134"/>
              <a:gd name="T111" fmla="*/ 108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34" h="160">
                <a:moveTo>
                  <a:pt x="128" y="111"/>
                </a:moveTo>
                <a:cubicBezTo>
                  <a:pt x="113" y="98"/>
                  <a:pt x="97" y="89"/>
                  <a:pt x="91" y="87"/>
                </a:cubicBezTo>
                <a:cubicBezTo>
                  <a:pt x="91" y="64"/>
                  <a:pt x="91" y="64"/>
                  <a:pt x="91" y="64"/>
                </a:cubicBezTo>
                <a:cubicBezTo>
                  <a:pt x="95" y="62"/>
                  <a:pt x="97" y="57"/>
                  <a:pt x="97" y="53"/>
                </a:cubicBezTo>
                <a:cubicBezTo>
                  <a:pt x="97" y="27"/>
                  <a:pt x="97" y="27"/>
                  <a:pt x="97" y="27"/>
                </a:cubicBezTo>
                <a:cubicBezTo>
                  <a:pt x="97" y="12"/>
                  <a:pt x="85" y="0"/>
                  <a:pt x="70" y="0"/>
                </a:cubicBezTo>
                <a:cubicBezTo>
                  <a:pt x="64" y="0"/>
                  <a:pt x="64" y="0"/>
                  <a:pt x="64" y="0"/>
                </a:cubicBezTo>
                <a:cubicBezTo>
                  <a:pt x="49" y="0"/>
                  <a:pt x="37" y="12"/>
                  <a:pt x="37" y="27"/>
                </a:cubicBezTo>
                <a:cubicBezTo>
                  <a:pt x="37" y="53"/>
                  <a:pt x="37" y="53"/>
                  <a:pt x="37" y="53"/>
                </a:cubicBezTo>
                <a:cubicBezTo>
                  <a:pt x="37" y="57"/>
                  <a:pt x="39" y="62"/>
                  <a:pt x="43" y="64"/>
                </a:cubicBezTo>
                <a:cubicBezTo>
                  <a:pt x="43" y="87"/>
                  <a:pt x="43" y="87"/>
                  <a:pt x="43" y="87"/>
                </a:cubicBezTo>
                <a:cubicBezTo>
                  <a:pt x="37" y="89"/>
                  <a:pt x="21" y="98"/>
                  <a:pt x="6" y="111"/>
                </a:cubicBezTo>
                <a:cubicBezTo>
                  <a:pt x="2" y="114"/>
                  <a:pt x="0" y="118"/>
                  <a:pt x="0" y="123"/>
                </a:cubicBezTo>
                <a:cubicBezTo>
                  <a:pt x="0" y="141"/>
                  <a:pt x="0" y="141"/>
                  <a:pt x="0" y="141"/>
                </a:cubicBezTo>
                <a:cubicBezTo>
                  <a:pt x="0" y="143"/>
                  <a:pt x="1" y="144"/>
                  <a:pt x="3" y="144"/>
                </a:cubicBezTo>
                <a:cubicBezTo>
                  <a:pt x="5" y="144"/>
                  <a:pt x="6" y="143"/>
                  <a:pt x="6" y="141"/>
                </a:cubicBezTo>
                <a:cubicBezTo>
                  <a:pt x="6" y="123"/>
                  <a:pt x="6" y="123"/>
                  <a:pt x="6" y="123"/>
                </a:cubicBezTo>
                <a:cubicBezTo>
                  <a:pt x="6" y="120"/>
                  <a:pt x="8" y="117"/>
                  <a:pt x="10" y="116"/>
                </a:cubicBezTo>
                <a:cubicBezTo>
                  <a:pt x="26" y="102"/>
                  <a:pt x="43" y="94"/>
                  <a:pt x="47" y="92"/>
                </a:cubicBezTo>
                <a:cubicBezTo>
                  <a:pt x="48" y="91"/>
                  <a:pt x="49" y="90"/>
                  <a:pt x="49" y="88"/>
                </a:cubicBezTo>
                <a:cubicBezTo>
                  <a:pt x="49" y="63"/>
                  <a:pt x="49" y="63"/>
                  <a:pt x="49" y="63"/>
                </a:cubicBezTo>
                <a:cubicBezTo>
                  <a:pt x="49" y="62"/>
                  <a:pt x="48" y="61"/>
                  <a:pt x="48" y="60"/>
                </a:cubicBezTo>
                <a:cubicBezTo>
                  <a:pt x="45" y="59"/>
                  <a:pt x="44" y="56"/>
                  <a:pt x="44" y="53"/>
                </a:cubicBezTo>
                <a:cubicBezTo>
                  <a:pt x="44" y="27"/>
                  <a:pt x="44" y="27"/>
                  <a:pt x="44" y="27"/>
                </a:cubicBezTo>
                <a:cubicBezTo>
                  <a:pt x="44" y="16"/>
                  <a:pt x="53" y="6"/>
                  <a:pt x="64" y="6"/>
                </a:cubicBezTo>
                <a:cubicBezTo>
                  <a:pt x="70" y="6"/>
                  <a:pt x="70" y="6"/>
                  <a:pt x="70" y="6"/>
                </a:cubicBezTo>
                <a:cubicBezTo>
                  <a:pt x="81" y="6"/>
                  <a:pt x="90" y="16"/>
                  <a:pt x="90" y="27"/>
                </a:cubicBezTo>
                <a:cubicBezTo>
                  <a:pt x="90" y="53"/>
                  <a:pt x="90" y="53"/>
                  <a:pt x="90" y="53"/>
                </a:cubicBezTo>
                <a:cubicBezTo>
                  <a:pt x="90" y="56"/>
                  <a:pt x="89" y="59"/>
                  <a:pt x="86" y="60"/>
                </a:cubicBezTo>
                <a:cubicBezTo>
                  <a:pt x="85" y="61"/>
                  <a:pt x="85" y="62"/>
                  <a:pt x="85" y="63"/>
                </a:cubicBezTo>
                <a:cubicBezTo>
                  <a:pt x="85" y="88"/>
                  <a:pt x="85" y="88"/>
                  <a:pt x="85" y="88"/>
                </a:cubicBezTo>
                <a:cubicBezTo>
                  <a:pt x="85" y="90"/>
                  <a:pt x="86" y="91"/>
                  <a:pt x="87" y="92"/>
                </a:cubicBezTo>
                <a:cubicBezTo>
                  <a:pt x="91" y="94"/>
                  <a:pt x="108" y="102"/>
                  <a:pt x="124" y="116"/>
                </a:cubicBezTo>
                <a:cubicBezTo>
                  <a:pt x="126" y="117"/>
                  <a:pt x="127" y="120"/>
                  <a:pt x="127" y="123"/>
                </a:cubicBezTo>
                <a:cubicBezTo>
                  <a:pt x="127" y="141"/>
                  <a:pt x="127" y="141"/>
                  <a:pt x="127" y="141"/>
                </a:cubicBezTo>
                <a:cubicBezTo>
                  <a:pt x="127" y="143"/>
                  <a:pt x="129" y="144"/>
                  <a:pt x="131" y="144"/>
                </a:cubicBezTo>
                <a:cubicBezTo>
                  <a:pt x="132" y="144"/>
                  <a:pt x="134" y="143"/>
                  <a:pt x="134" y="141"/>
                </a:cubicBezTo>
                <a:cubicBezTo>
                  <a:pt x="134" y="123"/>
                  <a:pt x="134" y="123"/>
                  <a:pt x="134" y="123"/>
                </a:cubicBezTo>
                <a:cubicBezTo>
                  <a:pt x="134" y="118"/>
                  <a:pt x="132" y="114"/>
                  <a:pt x="128" y="111"/>
                </a:cubicBezTo>
                <a:close/>
                <a:moveTo>
                  <a:pt x="67" y="108"/>
                </a:moveTo>
                <a:cubicBezTo>
                  <a:pt x="65" y="108"/>
                  <a:pt x="64" y="110"/>
                  <a:pt x="64" y="112"/>
                </a:cubicBezTo>
                <a:cubicBezTo>
                  <a:pt x="64" y="131"/>
                  <a:pt x="64" y="131"/>
                  <a:pt x="64" y="131"/>
                </a:cubicBezTo>
                <a:cubicBezTo>
                  <a:pt x="44" y="131"/>
                  <a:pt x="44" y="131"/>
                  <a:pt x="44" y="131"/>
                </a:cubicBezTo>
                <a:cubicBezTo>
                  <a:pt x="43" y="131"/>
                  <a:pt x="41" y="132"/>
                  <a:pt x="41" y="134"/>
                </a:cubicBezTo>
                <a:cubicBezTo>
                  <a:pt x="41" y="136"/>
                  <a:pt x="43" y="137"/>
                  <a:pt x="44" y="137"/>
                </a:cubicBezTo>
                <a:cubicBezTo>
                  <a:pt x="64" y="137"/>
                  <a:pt x="64" y="137"/>
                  <a:pt x="64" y="137"/>
                </a:cubicBezTo>
                <a:cubicBezTo>
                  <a:pt x="64" y="157"/>
                  <a:pt x="64" y="157"/>
                  <a:pt x="64" y="157"/>
                </a:cubicBezTo>
                <a:cubicBezTo>
                  <a:pt x="64" y="159"/>
                  <a:pt x="65" y="160"/>
                  <a:pt x="67" y="160"/>
                </a:cubicBezTo>
                <a:cubicBezTo>
                  <a:pt x="69" y="160"/>
                  <a:pt x="70" y="159"/>
                  <a:pt x="70" y="157"/>
                </a:cubicBezTo>
                <a:cubicBezTo>
                  <a:pt x="70" y="137"/>
                  <a:pt x="70" y="137"/>
                  <a:pt x="70" y="137"/>
                </a:cubicBezTo>
                <a:cubicBezTo>
                  <a:pt x="90" y="137"/>
                  <a:pt x="90" y="137"/>
                  <a:pt x="90" y="137"/>
                </a:cubicBezTo>
                <a:cubicBezTo>
                  <a:pt x="91" y="137"/>
                  <a:pt x="93" y="136"/>
                  <a:pt x="93" y="134"/>
                </a:cubicBezTo>
                <a:cubicBezTo>
                  <a:pt x="93" y="132"/>
                  <a:pt x="91" y="131"/>
                  <a:pt x="90" y="131"/>
                </a:cubicBezTo>
                <a:cubicBezTo>
                  <a:pt x="70" y="131"/>
                  <a:pt x="70" y="131"/>
                  <a:pt x="70" y="131"/>
                </a:cubicBezTo>
                <a:cubicBezTo>
                  <a:pt x="70" y="112"/>
                  <a:pt x="70" y="112"/>
                  <a:pt x="70" y="112"/>
                </a:cubicBezTo>
                <a:cubicBezTo>
                  <a:pt x="70" y="110"/>
                  <a:pt x="69" y="108"/>
                  <a:pt x="67" y="108"/>
                </a:cubicBezTo>
                <a:close/>
              </a:path>
            </a:pathLst>
          </a:custGeom>
          <a:solidFill>
            <a:srgbClr val="2C2F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6" name="Freeform 65">
            <a:extLst>
              <a:ext uri="{FF2B5EF4-FFF2-40B4-BE49-F238E27FC236}">
                <a16:creationId xmlns:a16="http://schemas.microsoft.com/office/drawing/2014/main" xmlns="" id="{72D84D0E-503B-497A-B698-E075AE33C262}"/>
              </a:ext>
            </a:extLst>
          </p:cNvPr>
          <p:cNvSpPr>
            <a:spLocks noEditPoints="1"/>
          </p:cNvSpPr>
          <p:nvPr/>
        </p:nvSpPr>
        <p:spPr bwMode="auto">
          <a:xfrm>
            <a:off x="7753352" y="4396582"/>
            <a:ext cx="514350" cy="552450"/>
          </a:xfrm>
          <a:custGeom>
            <a:avLst/>
            <a:gdLst>
              <a:gd name="T0" fmla="*/ 89 w 150"/>
              <a:gd name="T1" fmla="*/ 49 h 160"/>
              <a:gd name="T2" fmla="*/ 64 w 150"/>
              <a:gd name="T3" fmla="*/ 0 h 160"/>
              <a:gd name="T4" fmla="*/ 34 w 150"/>
              <a:gd name="T5" fmla="*/ 25 h 160"/>
              <a:gd name="T6" fmla="*/ 39 w 150"/>
              <a:gd name="T7" fmla="*/ 59 h 160"/>
              <a:gd name="T8" fmla="*/ 5 w 150"/>
              <a:gd name="T9" fmla="*/ 101 h 160"/>
              <a:gd name="T10" fmla="*/ 0 w 150"/>
              <a:gd name="T11" fmla="*/ 129 h 160"/>
              <a:gd name="T12" fmla="*/ 6 w 150"/>
              <a:gd name="T13" fmla="*/ 129 h 160"/>
              <a:gd name="T14" fmla="*/ 10 w 150"/>
              <a:gd name="T15" fmla="*/ 106 h 160"/>
              <a:gd name="T16" fmla="*/ 45 w 150"/>
              <a:gd name="T17" fmla="*/ 81 h 160"/>
              <a:gd name="T18" fmla="*/ 44 w 150"/>
              <a:gd name="T19" fmla="*/ 55 h 160"/>
              <a:gd name="T20" fmla="*/ 41 w 150"/>
              <a:gd name="T21" fmla="*/ 25 h 160"/>
              <a:gd name="T22" fmla="*/ 64 w 150"/>
              <a:gd name="T23" fmla="*/ 6 h 160"/>
              <a:gd name="T24" fmla="*/ 82 w 150"/>
              <a:gd name="T25" fmla="*/ 49 h 160"/>
              <a:gd name="T26" fmla="*/ 77 w 150"/>
              <a:gd name="T27" fmla="*/ 58 h 160"/>
              <a:gd name="T28" fmla="*/ 81 w 150"/>
              <a:gd name="T29" fmla="*/ 84 h 160"/>
              <a:gd name="T30" fmla="*/ 84 w 150"/>
              <a:gd name="T31" fmla="*/ 59 h 160"/>
              <a:gd name="T32" fmla="*/ 66 w 150"/>
              <a:gd name="T33" fmla="*/ 87 h 160"/>
              <a:gd name="T34" fmla="*/ 64 w 150"/>
              <a:gd name="T35" fmla="*/ 91 h 160"/>
              <a:gd name="T36" fmla="*/ 57 w 150"/>
              <a:gd name="T37" fmla="*/ 87 h 160"/>
              <a:gd name="T38" fmla="*/ 50 w 150"/>
              <a:gd name="T39" fmla="*/ 87 h 160"/>
              <a:gd name="T40" fmla="*/ 50 w 150"/>
              <a:gd name="T41" fmla="*/ 150 h 160"/>
              <a:gd name="T42" fmla="*/ 59 w 150"/>
              <a:gd name="T43" fmla="*/ 159 h 160"/>
              <a:gd name="T44" fmla="*/ 63 w 150"/>
              <a:gd name="T45" fmla="*/ 159 h 160"/>
              <a:gd name="T46" fmla="*/ 72 w 150"/>
              <a:gd name="T47" fmla="*/ 150 h 160"/>
              <a:gd name="T48" fmla="*/ 73 w 150"/>
              <a:gd name="T49" fmla="*/ 87 h 160"/>
              <a:gd name="T50" fmla="*/ 61 w 150"/>
              <a:gd name="T51" fmla="*/ 152 h 160"/>
              <a:gd name="T52" fmla="*/ 59 w 150"/>
              <a:gd name="T53" fmla="*/ 98 h 160"/>
              <a:gd name="T54" fmla="*/ 63 w 150"/>
              <a:gd name="T55" fmla="*/ 98 h 160"/>
              <a:gd name="T56" fmla="*/ 61 w 150"/>
              <a:gd name="T57" fmla="*/ 152 h 160"/>
              <a:gd name="T58" fmla="*/ 117 w 150"/>
              <a:gd name="T59" fmla="*/ 79 h 160"/>
              <a:gd name="T60" fmla="*/ 91 w 150"/>
              <a:gd name="T61" fmla="*/ 132 h 160"/>
              <a:gd name="T62" fmla="*/ 84 w 150"/>
              <a:gd name="T63" fmla="*/ 141 h 160"/>
              <a:gd name="T64" fmla="*/ 90 w 150"/>
              <a:gd name="T65" fmla="*/ 144 h 160"/>
              <a:gd name="T66" fmla="*/ 117 w 150"/>
              <a:gd name="T67" fmla="*/ 144 h 160"/>
              <a:gd name="T68" fmla="*/ 150 w 150"/>
              <a:gd name="T69" fmla="*/ 112 h 160"/>
              <a:gd name="T70" fmla="*/ 135 w 150"/>
              <a:gd name="T71" fmla="*/ 130 h 160"/>
              <a:gd name="T72" fmla="*/ 103 w 150"/>
              <a:gd name="T73" fmla="*/ 134 h 160"/>
              <a:gd name="T74" fmla="*/ 100 w 150"/>
              <a:gd name="T75" fmla="*/ 135 h 160"/>
              <a:gd name="T76" fmla="*/ 97 w 150"/>
              <a:gd name="T77" fmla="*/ 132 h 160"/>
              <a:gd name="T78" fmla="*/ 98 w 150"/>
              <a:gd name="T79" fmla="*/ 93 h 160"/>
              <a:gd name="T80" fmla="*/ 135 w 150"/>
              <a:gd name="T81" fmla="*/ 93 h 160"/>
              <a:gd name="T82" fmla="*/ 135 w 150"/>
              <a:gd name="T83" fmla="*/ 130 h 160"/>
              <a:gd name="T84" fmla="*/ 120 w 150"/>
              <a:gd name="T85" fmla="*/ 112 h 160"/>
              <a:gd name="T86" fmla="*/ 113 w 150"/>
              <a:gd name="T87" fmla="*/ 112 h 160"/>
              <a:gd name="T88" fmla="*/ 129 w 150"/>
              <a:gd name="T89" fmla="*/ 108 h 160"/>
              <a:gd name="T90" fmla="*/ 129 w 150"/>
              <a:gd name="T91" fmla="*/ 115 h 160"/>
              <a:gd name="T92" fmla="*/ 129 w 150"/>
              <a:gd name="T93" fmla="*/ 108 h 160"/>
              <a:gd name="T94" fmla="*/ 108 w 150"/>
              <a:gd name="T95" fmla="*/ 112 h 160"/>
              <a:gd name="T96" fmla="*/ 100 w 150"/>
              <a:gd name="T97" fmla="*/ 112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150" h="160">
                <a:moveTo>
                  <a:pt x="84" y="59"/>
                </a:moveTo>
                <a:cubicBezTo>
                  <a:pt x="87" y="57"/>
                  <a:pt x="89" y="53"/>
                  <a:pt x="89" y="49"/>
                </a:cubicBezTo>
                <a:cubicBezTo>
                  <a:pt x="89" y="25"/>
                  <a:pt x="89" y="25"/>
                  <a:pt x="89" y="25"/>
                </a:cubicBezTo>
                <a:cubicBezTo>
                  <a:pt x="89" y="11"/>
                  <a:pt x="78" y="0"/>
                  <a:pt x="64" y="0"/>
                </a:cubicBezTo>
                <a:cubicBezTo>
                  <a:pt x="59" y="0"/>
                  <a:pt x="59" y="0"/>
                  <a:pt x="59" y="0"/>
                </a:cubicBezTo>
                <a:cubicBezTo>
                  <a:pt x="45" y="0"/>
                  <a:pt x="34" y="11"/>
                  <a:pt x="34" y="25"/>
                </a:cubicBezTo>
                <a:cubicBezTo>
                  <a:pt x="34" y="49"/>
                  <a:pt x="34" y="49"/>
                  <a:pt x="34" y="49"/>
                </a:cubicBezTo>
                <a:cubicBezTo>
                  <a:pt x="34" y="53"/>
                  <a:pt x="36" y="57"/>
                  <a:pt x="39" y="59"/>
                </a:cubicBezTo>
                <a:cubicBezTo>
                  <a:pt x="39" y="79"/>
                  <a:pt x="39" y="79"/>
                  <a:pt x="39" y="79"/>
                </a:cubicBezTo>
                <a:cubicBezTo>
                  <a:pt x="34" y="82"/>
                  <a:pt x="19" y="90"/>
                  <a:pt x="5" y="101"/>
                </a:cubicBezTo>
                <a:cubicBezTo>
                  <a:pt x="2" y="104"/>
                  <a:pt x="0" y="108"/>
                  <a:pt x="0" y="112"/>
                </a:cubicBezTo>
                <a:cubicBezTo>
                  <a:pt x="0" y="129"/>
                  <a:pt x="0" y="129"/>
                  <a:pt x="0" y="129"/>
                </a:cubicBezTo>
                <a:cubicBezTo>
                  <a:pt x="0" y="131"/>
                  <a:pt x="1" y="132"/>
                  <a:pt x="3" y="132"/>
                </a:cubicBezTo>
                <a:cubicBezTo>
                  <a:pt x="5" y="132"/>
                  <a:pt x="6" y="131"/>
                  <a:pt x="6" y="129"/>
                </a:cubicBezTo>
                <a:cubicBezTo>
                  <a:pt x="6" y="112"/>
                  <a:pt x="6" y="112"/>
                  <a:pt x="6" y="112"/>
                </a:cubicBezTo>
                <a:cubicBezTo>
                  <a:pt x="6" y="110"/>
                  <a:pt x="8" y="108"/>
                  <a:pt x="10" y="106"/>
                </a:cubicBezTo>
                <a:cubicBezTo>
                  <a:pt x="24" y="94"/>
                  <a:pt x="40" y="86"/>
                  <a:pt x="43" y="85"/>
                </a:cubicBezTo>
                <a:cubicBezTo>
                  <a:pt x="44" y="84"/>
                  <a:pt x="45" y="82"/>
                  <a:pt x="45" y="81"/>
                </a:cubicBezTo>
                <a:cubicBezTo>
                  <a:pt x="45" y="58"/>
                  <a:pt x="45" y="58"/>
                  <a:pt x="45" y="58"/>
                </a:cubicBezTo>
                <a:cubicBezTo>
                  <a:pt x="45" y="57"/>
                  <a:pt x="45" y="56"/>
                  <a:pt x="44" y="55"/>
                </a:cubicBezTo>
                <a:cubicBezTo>
                  <a:pt x="42" y="54"/>
                  <a:pt x="41" y="51"/>
                  <a:pt x="41" y="49"/>
                </a:cubicBezTo>
                <a:cubicBezTo>
                  <a:pt x="41" y="25"/>
                  <a:pt x="41" y="25"/>
                  <a:pt x="41" y="25"/>
                </a:cubicBezTo>
                <a:cubicBezTo>
                  <a:pt x="41" y="15"/>
                  <a:pt x="49" y="6"/>
                  <a:pt x="59" y="6"/>
                </a:cubicBezTo>
                <a:cubicBezTo>
                  <a:pt x="64" y="6"/>
                  <a:pt x="64" y="6"/>
                  <a:pt x="64" y="6"/>
                </a:cubicBezTo>
                <a:cubicBezTo>
                  <a:pt x="74" y="6"/>
                  <a:pt x="82" y="15"/>
                  <a:pt x="82" y="25"/>
                </a:cubicBezTo>
                <a:cubicBezTo>
                  <a:pt x="82" y="49"/>
                  <a:pt x="82" y="49"/>
                  <a:pt x="82" y="49"/>
                </a:cubicBezTo>
                <a:cubicBezTo>
                  <a:pt x="82" y="51"/>
                  <a:pt x="81" y="54"/>
                  <a:pt x="79" y="55"/>
                </a:cubicBezTo>
                <a:cubicBezTo>
                  <a:pt x="78" y="56"/>
                  <a:pt x="77" y="57"/>
                  <a:pt x="77" y="58"/>
                </a:cubicBezTo>
                <a:cubicBezTo>
                  <a:pt x="77" y="81"/>
                  <a:pt x="77" y="81"/>
                  <a:pt x="77" y="81"/>
                </a:cubicBezTo>
                <a:cubicBezTo>
                  <a:pt x="77" y="83"/>
                  <a:pt x="79" y="84"/>
                  <a:pt x="81" y="84"/>
                </a:cubicBezTo>
                <a:cubicBezTo>
                  <a:pt x="83" y="84"/>
                  <a:pt x="84" y="83"/>
                  <a:pt x="84" y="81"/>
                </a:cubicBezTo>
                <a:cubicBezTo>
                  <a:pt x="84" y="59"/>
                  <a:pt x="84" y="59"/>
                  <a:pt x="84" y="59"/>
                </a:cubicBezTo>
                <a:close/>
                <a:moveTo>
                  <a:pt x="69" y="84"/>
                </a:moveTo>
                <a:cubicBezTo>
                  <a:pt x="68" y="84"/>
                  <a:pt x="66" y="86"/>
                  <a:pt x="66" y="87"/>
                </a:cubicBezTo>
                <a:cubicBezTo>
                  <a:pt x="66" y="89"/>
                  <a:pt x="66" y="90"/>
                  <a:pt x="65" y="91"/>
                </a:cubicBezTo>
                <a:cubicBezTo>
                  <a:pt x="64" y="91"/>
                  <a:pt x="64" y="91"/>
                  <a:pt x="64" y="91"/>
                </a:cubicBezTo>
                <a:cubicBezTo>
                  <a:pt x="63" y="92"/>
                  <a:pt x="62" y="92"/>
                  <a:pt x="61" y="92"/>
                </a:cubicBezTo>
                <a:cubicBezTo>
                  <a:pt x="59" y="92"/>
                  <a:pt x="57" y="90"/>
                  <a:pt x="57" y="87"/>
                </a:cubicBezTo>
                <a:cubicBezTo>
                  <a:pt x="57" y="86"/>
                  <a:pt x="55" y="84"/>
                  <a:pt x="53" y="84"/>
                </a:cubicBezTo>
                <a:cubicBezTo>
                  <a:pt x="52" y="84"/>
                  <a:pt x="50" y="86"/>
                  <a:pt x="50" y="87"/>
                </a:cubicBezTo>
                <a:cubicBezTo>
                  <a:pt x="50" y="90"/>
                  <a:pt x="51" y="92"/>
                  <a:pt x="53" y="94"/>
                </a:cubicBezTo>
                <a:cubicBezTo>
                  <a:pt x="50" y="150"/>
                  <a:pt x="50" y="150"/>
                  <a:pt x="50" y="150"/>
                </a:cubicBezTo>
                <a:cubicBezTo>
                  <a:pt x="50" y="151"/>
                  <a:pt x="51" y="152"/>
                  <a:pt x="51" y="152"/>
                </a:cubicBezTo>
                <a:cubicBezTo>
                  <a:pt x="59" y="159"/>
                  <a:pt x="59" y="159"/>
                  <a:pt x="59" y="159"/>
                </a:cubicBezTo>
                <a:cubicBezTo>
                  <a:pt x="60" y="160"/>
                  <a:pt x="60" y="160"/>
                  <a:pt x="61" y="160"/>
                </a:cubicBezTo>
                <a:cubicBezTo>
                  <a:pt x="62" y="160"/>
                  <a:pt x="63" y="160"/>
                  <a:pt x="63" y="159"/>
                </a:cubicBezTo>
                <a:cubicBezTo>
                  <a:pt x="71" y="152"/>
                  <a:pt x="71" y="152"/>
                  <a:pt x="71" y="152"/>
                </a:cubicBezTo>
                <a:cubicBezTo>
                  <a:pt x="72" y="152"/>
                  <a:pt x="72" y="151"/>
                  <a:pt x="72" y="150"/>
                </a:cubicBezTo>
                <a:cubicBezTo>
                  <a:pt x="70" y="95"/>
                  <a:pt x="70" y="95"/>
                  <a:pt x="70" y="95"/>
                </a:cubicBezTo>
                <a:cubicBezTo>
                  <a:pt x="71" y="93"/>
                  <a:pt x="73" y="90"/>
                  <a:pt x="73" y="87"/>
                </a:cubicBezTo>
                <a:cubicBezTo>
                  <a:pt x="73" y="86"/>
                  <a:pt x="71" y="84"/>
                  <a:pt x="69" y="84"/>
                </a:cubicBezTo>
                <a:close/>
                <a:moveTo>
                  <a:pt x="61" y="152"/>
                </a:moveTo>
                <a:cubicBezTo>
                  <a:pt x="57" y="149"/>
                  <a:pt x="57" y="149"/>
                  <a:pt x="57" y="149"/>
                </a:cubicBezTo>
                <a:cubicBezTo>
                  <a:pt x="59" y="98"/>
                  <a:pt x="59" y="98"/>
                  <a:pt x="59" y="98"/>
                </a:cubicBezTo>
                <a:cubicBezTo>
                  <a:pt x="60" y="98"/>
                  <a:pt x="61" y="99"/>
                  <a:pt x="61" y="99"/>
                </a:cubicBezTo>
                <a:cubicBezTo>
                  <a:pt x="62" y="99"/>
                  <a:pt x="63" y="99"/>
                  <a:pt x="63" y="98"/>
                </a:cubicBezTo>
                <a:cubicBezTo>
                  <a:pt x="66" y="148"/>
                  <a:pt x="66" y="148"/>
                  <a:pt x="66" y="148"/>
                </a:cubicBezTo>
                <a:lnTo>
                  <a:pt x="61" y="152"/>
                </a:lnTo>
                <a:close/>
                <a:moveTo>
                  <a:pt x="140" y="88"/>
                </a:moveTo>
                <a:cubicBezTo>
                  <a:pt x="134" y="82"/>
                  <a:pt x="125" y="79"/>
                  <a:pt x="117" y="79"/>
                </a:cubicBezTo>
                <a:cubicBezTo>
                  <a:pt x="108" y="79"/>
                  <a:pt x="100" y="82"/>
                  <a:pt x="93" y="88"/>
                </a:cubicBezTo>
                <a:cubicBezTo>
                  <a:pt x="82" y="100"/>
                  <a:pt x="81" y="119"/>
                  <a:pt x="91" y="132"/>
                </a:cubicBezTo>
                <a:cubicBezTo>
                  <a:pt x="89" y="134"/>
                  <a:pt x="88" y="135"/>
                  <a:pt x="87" y="136"/>
                </a:cubicBezTo>
                <a:cubicBezTo>
                  <a:pt x="85" y="137"/>
                  <a:pt x="84" y="139"/>
                  <a:pt x="84" y="141"/>
                </a:cubicBezTo>
                <a:cubicBezTo>
                  <a:pt x="85" y="142"/>
                  <a:pt x="86" y="144"/>
                  <a:pt x="88" y="144"/>
                </a:cubicBezTo>
                <a:cubicBezTo>
                  <a:pt x="89" y="144"/>
                  <a:pt x="90" y="144"/>
                  <a:pt x="90" y="144"/>
                </a:cubicBezTo>
                <a:cubicBezTo>
                  <a:pt x="94" y="144"/>
                  <a:pt x="98" y="143"/>
                  <a:pt x="102" y="141"/>
                </a:cubicBezTo>
                <a:cubicBezTo>
                  <a:pt x="106" y="143"/>
                  <a:pt x="112" y="144"/>
                  <a:pt x="117" y="144"/>
                </a:cubicBezTo>
                <a:cubicBezTo>
                  <a:pt x="125" y="144"/>
                  <a:pt x="134" y="141"/>
                  <a:pt x="140" y="135"/>
                </a:cubicBezTo>
                <a:cubicBezTo>
                  <a:pt x="146" y="129"/>
                  <a:pt x="150" y="120"/>
                  <a:pt x="150" y="112"/>
                </a:cubicBezTo>
                <a:cubicBezTo>
                  <a:pt x="150" y="103"/>
                  <a:pt x="146" y="94"/>
                  <a:pt x="140" y="88"/>
                </a:cubicBezTo>
                <a:close/>
                <a:moveTo>
                  <a:pt x="135" y="130"/>
                </a:moveTo>
                <a:cubicBezTo>
                  <a:pt x="130" y="135"/>
                  <a:pt x="124" y="138"/>
                  <a:pt x="117" y="138"/>
                </a:cubicBezTo>
                <a:cubicBezTo>
                  <a:pt x="112" y="138"/>
                  <a:pt x="107" y="137"/>
                  <a:pt x="103" y="134"/>
                </a:cubicBezTo>
                <a:cubicBezTo>
                  <a:pt x="103" y="134"/>
                  <a:pt x="102" y="134"/>
                  <a:pt x="102" y="134"/>
                </a:cubicBezTo>
                <a:cubicBezTo>
                  <a:pt x="101" y="134"/>
                  <a:pt x="100" y="134"/>
                  <a:pt x="100" y="135"/>
                </a:cubicBezTo>
                <a:cubicBezTo>
                  <a:pt x="98" y="136"/>
                  <a:pt x="96" y="137"/>
                  <a:pt x="95" y="137"/>
                </a:cubicBezTo>
                <a:cubicBezTo>
                  <a:pt x="96" y="136"/>
                  <a:pt x="97" y="134"/>
                  <a:pt x="97" y="132"/>
                </a:cubicBezTo>
                <a:cubicBezTo>
                  <a:pt x="98" y="131"/>
                  <a:pt x="98" y="130"/>
                  <a:pt x="97" y="129"/>
                </a:cubicBezTo>
                <a:cubicBezTo>
                  <a:pt x="88" y="119"/>
                  <a:pt x="88" y="103"/>
                  <a:pt x="98" y="93"/>
                </a:cubicBezTo>
                <a:cubicBezTo>
                  <a:pt x="103" y="88"/>
                  <a:pt x="110" y="85"/>
                  <a:pt x="117" y="85"/>
                </a:cubicBezTo>
                <a:cubicBezTo>
                  <a:pt x="124" y="85"/>
                  <a:pt x="130" y="88"/>
                  <a:pt x="135" y="93"/>
                </a:cubicBezTo>
                <a:cubicBezTo>
                  <a:pt x="140" y="98"/>
                  <a:pt x="143" y="104"/>
                  <a:pt x="143" y="112"/>
                </a:cubicBezTo>
                <a:cubicBezTo>
                  <a:pt x="143" y="119"/>
                  <a:pt x="140" y="125"/>
                  <a:pt x="135" y="130"/>
                </a:cubicBezTo>
                <a:close/>
                <a:moveTo>
                  <a:pt x="117" y="108"/>
                </a:moveTo>
                <a:cubicBezTo>
                  <a:pt x="119" y="108"/>
                  <a:pt x="120" y="110"/>
                  <a:pt x="120" y="112"/>
                </a:cubicBezTo>
                <a:cubicBezTo>
                  <a:pt x="120" y="114"/>
                  <a:pt x="119" y="115"/>
                  <a:pt x="117" y="115"/>
                </a:cubicBezTo>
                <a:cubicBezTo>
                  <a:pt x="115" y="115"/>
                  <a:pt x="113" y="114"/>
                  <a:pt x="113" y="112"/>
                </a:cubicBezTo>
                <a:cubicBezTo>
                  <a:pt x="113" y="110"/>
                  <a:pt x="115" y="108"/>
                  <a:pt x="117" y="108"/>
                </a:cubicBezTo>
                <a:close/>
                <a:moveTo>
                  <a:pt x="129" y="108"/>
                </a:moveTo>
                <a:cubicBezTo>
                  <a:pt x="131" y="108"/>
                  <a:pt x="133" y="110"/>
                  <a:pt x="133" y="112"/>
                </a:cubicBezTo>
                <a:cubicBezTo>
                  <a:pt x="133" y="114"/>
                  <a:pt x="131" y="115"/>
                  <a:pt x="129" y="115"/>
                </a:cubicBezTo>
                <a:cubicBezTo>
                  <a:pt x="127" y="115"/>
                  <a:pt x="126" y="114"/>
                  <a:pt x="126" y="112"/>
                </a:cubicBezTo>
                <a:cubicBezTo>
                  <a:pt x="126" y="110"/>
                  <a:pt x="127" y="108"/>
                  <a:pt x="129" y="108"/>
                </a:cubicBezTo>
                <a:close/>
                <a:moveTo>
                  <a:pt x="104" y="108"/>
                </a:moveTo>
                <a:cubicBezTo>
                  <a:pt x="106" y="108"/>
                  <a:pt x="108" y="110"/>
                  <a:pt x="108" y="112"/>
                </a:cubicBezTo>
                <a:cubicBezTo>
                  <a:pt x="108" y="114"/>
                  <a:pt x="106" y="115"/>
                  <a:pt x="104" y="115"/>
                </a:cubicBezTo>
                <a:cubicBezTo>
                  <a:pt x="102" y="115"/>
                  <a:pt x="100" y="114"/>
                  <a:pt x="100" y="112"/>
                </a:cubicBezTo>
                <a:cubicBezTo>
                  <a:pt x="100" y="110"/>
                  <a:pt x="102" y="108"/>
                  <a:pt x="104" y="108"/>
                </a:cubicBezTo>
                <a:close/>
              </a:path>
            </a:pathLst>
          </a:custGeom>
          <a:solidFill>
            <a:srgbClr val="2C2F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7" name="Freeform 66">
            <a:extLst>
              <a:ext uri="{FF2B5EF4-FFF2-40B4-BE49-F238E27FC236}">
                <a16:creationId xmlns:a16="http://schemas.microsoft.com/office/drawing/2014/main" xmlns="" id="{31B2AEFE-8710-4E05-B5FF-D55E370D8730}"/>
              </a:ext>
            </a:extLst>
          </p:cNvPr>
          <p:cNvSpPr>
            <a:spLocks noEditPoints="1"/>
          </p:cNvSpPr>
          <p:nvPr/>
        </p:nvSpPr>
        <p:spPr bwMode="auto">
          <a:xfrm>
            <a:off x="7794627" y="5018882"/>
            <a:ext cx="442913" cy="552450"/>
          </a:xfrm>
          <a:custGeom>
            <a:avLst/>
            <a:gdLst>
              <a:gd name="T0" fmla="*/ 6 w 129"/>
              <a:gd name="T1" fmla="*/ 135 h 160"/>
              <a:gd name="T2" fmla="*/ 10 w 129"/>
              <a:gd name="T3" fmla="*/ 111 h 160"/>
              <a:gd name="T4" fmla="*/ 47 w 129"/>
              <a:gd name="T5" fmla="*/ 85 h 160"/>
              <a:gd name="T6" fmla="*/ 46 w 129"/>
              <a:gd name="T7" fmla="*/ 58 h 160"/>
              <a:gd name="T8" fmla="*/ 42 w 129"/>
              <a:gd name="T9" fmla="*/ 26 h 160"/>
              <a:gd name="T10" fmla="*/ 67 w 129"/>
              <a:gd name="T11" fmla="*/ 6 h 160"/>
              <a:gd name="T12" fmla="*/ 87 w 129"/>
              <a:gd name="T13" fmla="*/ 51 h 160"/>
              <a:gd name="T14" fmla="*/ 81 w 129"/>
              <a:gd name="T15" fmla="*/ 60 h 160"/>
              <a:gd name="T16" fmla="*/ 84 w 129"/>
              <a:gd name="T17" fmla="*/ 89 h 160"/>
              <a:gd name="T18" fmla="*/ 122 w 129"/>
              <a:gd name="T19" fmla="*/ 118 h 160"/>
              <a:gd name="T20" fmla="*/ 126 w 129"/>
              <a:gd name="T21" fmla="*/ 139 h 160"/>
              <a:gd name="T22" fmla="*/ 129 w 129"/>
              <a:gd name="T23" fmla="*/ 118 h 160"/>
              <a:gd name="T24" fmla="*/ 88 w 129"/>
              <a:gd name="T25" fmla="*/ 83 h 160"/>
              <a:gd name="T26" fmla="*/ 93 w 129"/>
              <a:gd name="T27" fmla="*/ 51 h 160"/>
              <a:gd name="T28" fmla="*/ 67 w 129"/>
              <a:gd name="T29" fmla="*/ 0 h 160"/>
              <a:gd name="T30" fmla="*/ 36 w 129"/>
              <a:gd name="T31" fmla="*/ 26 h 160"/>
              <a:gd name="T32" fmla="*/ 41 w 129"/>
              <a:gd name="T33" fmla="*/ 62 h 160"/>
              <a:gd name="T34" fmla="*/ 6 w 129"/>
              <a:gd name="T35" fmla="*/ 106 h 160"/>
              <a:gd name="T36" fmla="*/ 0 w 129"/>
              <a:gd name="T37" fmla="*/ 135 h 160"/>
              <a:gd name="T38" fmla="*/ 92 w 129"/>
              <a:gd name="T39" fmla="*/ 127 h 160"/>
              <a:gd name="T40" fmla="*/ 76 w 129"/>
              <a:gd name="T41" fmla="*/ 111 h 160"/>
              <a:gd name="T42" fmla="*/ 64 w 129"/>
              <a:gd name="T43" fmla="*/ 116 h 160"/>
              <a:gd name="T44" fmla="*/ 53 w 129"/>
              <a:gd name="T45" fmla="*/ 111 h 160"/>
              <a:gd name="T46" fmla="*/ 37 w 129"/>
              <a:gd name="T47" fmla="*/ 127 h 160"/>
              <a:gd name="T48" fmla="*/ 62 w 129"/>
              <a:gd name="T49" fmla="*/ 159 h 160"/>
              <a:gd name="T50" fmla="*/ 64 w 129"/>
              <a:gd name="T51" fmla="*/ 160 h 160"/>
              <a:gd name="T52" fmla="*/ 67 w 129"/>
              <a:gd name="T53" fmla="*/ 159 h 160"/>
              <a:gd name="T54" fmla="*/ 92 w 129"/>
              <a:gd name="T55" fmla="*/ 127 h 160"/>
              <a:gd name="T56" fmla="*/ 64 w 129"/>
              <a:gd name="T57" fmla="*/ 152 h 160"/>
              <a:gd name="T58" fmla="*/ 43 w 129"/>
              <a:gd name="T59" fmla="*/ 127 h 160"/>
              <a:gd name="T60" fmla="*/ 53 w 129"/>
              <a:gd name="T61" fmla="*/ 117 h 160"/>
              <a:gd name="T62" fmla="*/ 62 w 129"/>
              <a:gd name="T63" fmla="*/ 122 h 160"/>
              <a:gd name="T64" fmla="*/ 69 w 129"/>
              <a:gd name="T65" fmla="*/ 120 h 160"/>
              <a:gd name="T66" fmla="*/ 83 w 129"/>
              <a:gd name="T67" fmla="*/ 120 h 160"/>
              <a:gd name="T68" fmla="*/ 83 w 129"/>
              <a:gd name="T69" fmla="*/ 134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29" h="160">
                <a:moveTo>
                  <a:pt x="3" y="139"/>
                </a:moveTo>
                <a:cubicBezTo>
                  <a:pt x="5" y="139"/>
                  <a:pt x="6" y="137"/>
                  <a:pt x="6" y="135"/>
                </a:cubicBezTo>
                <a:cubicBezTo>
                  <a:pt x="6" y="118"/>
                  <a:pt x="6" y="118"/>
                  <a:pt x="6" y="118"/>
                </a:cubicBezTo>
                <a:cubicBezTo>
                  <a:pt x="6" y="115"/>
                  <a:pt x="8" y="113"/>
                  <a:pt x="10" y="111"/>
                </a:cubicBezTo>
                <a:cubicBezTo>
                  <a:pt x="25" y="99"/>
                  <a:pt x="42" y="90"/>
                  <a:pt x="45" y="89"/>
                </a:cubicBezTo>
                <a:cubicBezTo>
                  <a:pt x="46" y="88"/>
                  <a:pt x="47" y="86"/>
                  <a:pt x="47" y="85"/>
                </a:cubicBezTo>
                <a:cubicBezTo>
                  <a:pt x="47" y="60"/>
                  <a:pt x="47" y="60"/>
                  <a:pt x="47" y="60"/>
                </a:cubicBezTo>
                <a:cubicBezTo>
                  <a:pt x="47" y="59"/>
                  <a:pt x="47" y="58"/>
                  <a:pt x="46" y="58"/>
                </a:cubicBezTo>
                <a:cubicBezTo>
                  <a:pt x="44" y="56"/>
                  <a:pt x="42" y="54"/>
                  <a:pt x="42" y="51"/>
                </a:cubicBezTo>
                <a:cubicBezTo>
                  <a:pt x="42" y="26"/>
                  <a:pt x="42" y="26"/>
                  <a:pt x="42" y="26"/>
                </a:cubicBezTo>
                <a:cubicBezTo>
                  <a:pt x="42" y="15"/>
                  <a:pt x="51" y="6"/>
                  <a:pt x="62" y="6"/>
                </a:cubicBezTo>
                <a:cubicBezTo>
                  <a:pt x="67" y="6"/>
                  <a:pt x="67" y="6"/>
                  <a:pt x="67" y="6"/>
                </a:cubicBezTo>
                <a:cubicBezTo>
                  <a:pt x="78" y="6"/>
                  <a:pt x="87" y="15"/>
                  <a:pt x="87" y="26"/>
                </a:cubicBezTo>
                <a:cubicBezTo>
                  <a:pt x="87" y="51"/>
                  <a:pt x="87" y="51"/>
                  <a:pt x="87" y="51"/>
                </a:cubicBezTo>
                <a:cubicBezTo>
                  <a:pt x="87" y="54"/>
                  <a:pt x="85" y="56"/>
                  <a:pt x="83" y="58"/>
                </a:cubicBezTo>
                <a:cubicBezTo>
                  <a:pt x="82" y="58"/>
                  <a:pt x="81" y="59"/>
                  <a:pt x="81" y="60"/>
                </a:cubicBezTo>
                <a:cubicBezTo>
                  <a:pt x="81" y="85"/>
                  <a:pt x="81" y="85"/>
                  <a:pt x="81" y="85"/>
                </a:cubicBezTo>
                <a:cubicBezTo>
                  <a:pt x="81" y="86"/>
                  <a:pt x="82" y="88"/>
                  <a:pt x="84" y="89"/>
                </a:cubicBezTo>
                <a:cubicBezTo>
                  <a:pt x="87" y="90"/>
                  <a:pt x="104" y="99"/>
                  <a:pt x="119" y="111"/>
                </a:cubicBezTo>
                <a:cubicBezTo>
                  <a:pt x="121" y="113"/>
                  <a:pt x="122" y="115"/>
                  <a:pt x="122" y="118"/>
                </a:cubicBezTo>
                <a:cubicBezTo>
                  <a:pt x="122" y="135"/>
                  <a:pt x="122" y="135"/>
                  <a:pt x="122" y="135"/>
                </a:cubicBezTo>
                <a:cubicBezTo>
                  <a:pt x="122" y="137"/>
                  <a:pt x="124" y="139"/>
                  <a:pt x="126" y="139"/>
                </a:cubicBezTo>
                <a:cubicBezTo>
                  <a:pt x="127" y="139"/>
                  <a:pt x="129" y="137"/>
                  <a:pt x="129" y="135"/>
                </a:cubicBezTo>
                <a:cubicBezTo>
                  <a:pt x="129" y="118"/>
                  <a:pt x="129" y="118"/>
                  <a:pt x="129" y="118"/>
                </a:cubicBezTo>
                <a:cubicBezTo>
                  <a:pt x="129" y="113"/>
                  <a:pt x="127" y="109"/>
                  <a:pt x="123" y="106"/>
                </a:cubicBezTo>
                <a:cubicBezTo>
                  <a:pt x="109" y="94"/>
                  <a:pt x="93" y="86"/>
                  <a:pt x="88" y="83"/>
                </a:cubicBezTo>
                <a:cubicBezTo>
                  <a:pt x="88" y="62"/>
                  <a:pt x="88" y="62"/>
                  <a:pt x="88" y="62"/>
                </a:cubicBezTo>
                <a:cubicBezTo>
                  <a:pt x="91" y="59"/>
                  <a:pt x="93" y="55"/>
                  <a:pt x="93" y="51"/>
                </a:cubicBezTo>
                <a:cubicBezTo>
                  <a:pt x="93" y="26"/>
                  <a:pt x="93" y="26"/>
                  <a:pt x="93" y="26"/>
                </a:cubicBezTo>
                <a:cubicBezTo>
                  <a:pt x="93" y="12"/>
                  <a:pt x="81" y="0"/>
                  <a:pt x="67" y="0"/>
                </a:cubicBezTo>
                <a:cubicBezTo>
                  <a:pt x="62" y="0"/>
                  <a:pt x="62" y="0"/>
                  <a:pt x="62" y="0"/>
                </a:cubicBezTo>
                <a:cubicBezTo>
                  <a:pt x="47" y="0"/>
                  <a:pt x="36" y="12"/>
                  <a:pt x="36" y="26"/>
                </a:cubicBezTo>
                <a:cubicBezTo>
                  <a:pt x="36" y="51"/>
                  <a:pt x="36" y="51"/>
                  <a:pt x="36" y="51"/>
                </a:cubicBezTo>
                <a:cubicBezTo>
                  <a:pt x="36" y="55"/>
                  <a:pt x="38" y="59"/>
                  <a:pt x="41" y="62"/>
                </a:cubicBezTo>
                <a:cubicBezTo>
                  <a:pt x="41" y="83"/>
                  <a:pt x="41" y="83"/>
                  <a:pt x="41" y="83"/>
                </a:cubicBezTo>
                <a:cubicBezTo>
                  <a:pt x="36" y="86"/>
                  <a:pt x="20" y="94"/>
                  <a:pt x="6" y="106"/>
                </a:cubicBezTo>
                <a:cubicBezTo>
                  <a:pt x="2" y="109"/>
                  <a:pt x="0" y="113"/>
                  <a:pt x="0" y="118"/>
                </a:cubicBezTo>
                <a:cubicBezTo>
                  <a:pt x="0" y="135"/>
                  <a:pt x="0" y="135"/>
                  <a:pt x="0" y="135"/>
                </a:cubicBezTo>
                <a:cubicBezTo>
                  <a:pt x="0" y="137"/>
                  <a:pt x="1" y="139"/>
                  <a:pt x="3" y="139"/>
                </a:cubicBezTo>
                <a:close/>
                <a:moveTo>
                  <a:pt x="92" y="127"/>
                </a:moveTo>
                <a:cubicBezTo>
                  <a:pt x="92" y="123"/>
                  <a:pt x="90" y="119"/>
                  <a:pt x="87" y="115"/>
                </a:cubicBezTo>
                <a:cubicBezTo>
                  <a:pt x="84" y="112"/>
                  <a:pt x="80" y="111"/>
                  <a:pt x="76" y="111"/>
                </a:cubicBezTo>
                <a:cubicBezTo>
                  <a:pt x="72" y="111"/>
                  <a:pt x="68" y="112"/>
                  <a:pt x="65" y="115"/>
                </a:cubicBezTo>
                <a:cubicBezTo>
                  <a:pt x="64" y="116"/>
                  <a:pt x="64" y="116"/>
                  <a:pt x="64" y="116"/>
                </a:cubicBezTo>
                <a:cubicBezTo>
                  <a:pt x="64" y="115"/>
                  <a:pt x="64" y="115"/>
                  <a:pt x="64" y="115"/>
                </a:cubicBezTo>
                <a:cubicBezTo>
                  <a:pt x="61" y="112"/>
                  <a:pt x="57" y="111"/>
                  <a:pt x="53" y="111"/>
                </a:cubicBezTo>
                <a:cubicBezTo>
                  <a:pt x="48" y="111"/>
                  <a:pt x="44" y="112"/>
                  <a:pt x="41" y="115"/>
                </a:cubicBezTo>
                <a:cubicBezTo>
                  <a:pt x="38" y="119"/>
                  <a:pt x="37" y="123"/>
                  <a:pt x="37" y="127"/>
                </a:cubicBezTo>
                <a:cubicBezTo>
                  <a:pt x="37" y="131"/>
                  <a:pt x="38" y="135"/>
                  <a:pt x="41" y="138"/>
                </a:cubicBezTo>
                <a:cubicBezTo>
                  <a:pt x="62" y="159"/>
                  <a:pt x="62" y="159"/>
                  <a:pt x="62" y="159"/>
                </a:cubicBezTo>
                <a:cubicBezTo>
                  <a:pt x="62" y="159"/>
                  <a:pt x="62" y="159"/>
                  <a:pt x="62" y="159"/>
                </a:cubicBezTo>
                <a:cubicBezTo>
                  <a:pt x="63" y="160"/>
                  <a:pt x="64" y="160"/>
                  <a:pt x="64" y="160"/>
                </a:cubicBezTo>
                <a:cubicBezTo>
                  <a:pt x="64" y="160"/>
                  <a:pt x="64" y="160"/>
                  <a:pt x="64" y="160"/>
                </a:cubicBezTo>
                <a:cubicBezTo>
                  <a:pt x="65" y="160"/>
                  <a:pt x="66" y="160"/>
                  <a:pt x="67" y="159"/>
                </a:cubicBezTo>
                <a:cubicBezTo>
                  <a:pt x="87" y="138"/>
                  <a:pt x="87" y="138"/>
                  <a:pt x="87" y="138"/>
                </a:cubicBezTo>
                <a:cubicBezTo>
                  <a:pt x="90" y="135"/>
                  <a:pt x="92" y="131"/>
                  <a:pt x="92" y="127"/>
                </a:cubicBezTo>
                <a:close/>
                <a:moveTo>
                  <a:pt x="83" y="134"/>
                </a:moveTo>
                <a:cubicBezTo>
                  <a:pt x="64" y="152"/>
                  <a:pt x="64" y="152"/>
                  <a:pt x="64" y="152"/>
                </a:cubicBezTo>
                <a:cubicBezTo>
                  <a:pt x="46" y="134"/>
                  <a:pt x="46" y="134"/>
                  <a:pt x="46" y="134"/>
                </a:cubicBezTo>
                <a:cubicBezTo>
                  <a:pt x="44" y="132"/>
                  <a:pt x="43" y="129"/>
                  <a:pt x="43" y="127"/>
                </a:cubicBezTo>
                <a:cubicBezTo>
                  <a:pt x="43" y="124"/>
                  <a:pt x="44" y="122"/>
                  <a:pt x="46" y="120"/>
                </a:cubicBezTo>
                <a:cubicBezTo>
                  <a:pt x="48" y="118"/>
                  <a:pt x="50" y="117"/>
                  <a:pt x="53" y="117"/>
                </a:cubicBezTo>
                <a:cubicBezTo>
                  <a:pt x="55" y="117"/>
                  <a:pt x="58" y="118"/>
                  <a:pt x="60" y="120"/>
                </a:cubicBezTo>
                <a:cubicBezTo>
                  <a:pt x="62" y="122"/>
                  <a:pt x="62" y="122"/>
                  <a:pt x="62" y="122"/>
                </a:cubicBezTo>
                <a:cubicBezTo>
                  <a:pt x="63" y="124"/>
                  <a:pt x="65" y="124"/>
                  <a:pt x="67" y="122"/>
                </a:cubicBezTo>
                <a:cubicBezTo>
                  <a:pt x="69" y="120"/>
                  <a:pt x="69" y="120"/>
                  <a:pt x="69" y="120"/>
                </a:cubicBezTo>
                <a:cubicBezTo>
                  <a:pt x="71" y="118"/>
                  <a:pt x="73" y="117"/>
                  <a:pt x="76" y="117"/>
                </a:cubicBezTo>
                <a:cubicBezTo>
                  <a:pt x="79" y="117"/>
                  <a:pt x="81" y="118"/>
                  <a:pt x="83" y="120"/>
                </a:cubicBezTo>
                <a:cubicBezTo>
                  <a:pt x="85" y="122"/>
                  <a:pt x="86" y="124"/>
                  <a:pt x="86" y="127"/>
                </a:cubicBezTo>
                <a:cubicBezTo>
                  <a:pt x="86" y="129"/>
                  <a:pt x="85" y="132"/>
                  <a:pt x="83" y="134"/>
                </a:cubicBezTo>
                <a:close/>
              </a:path>
            </a:pathLst>
          </a:custGeom>
          <a:solidFill>
            <a:srgbClr val="2C2F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8" name="Freeform 67">
            <a:extLst>
              <a:ext uri="{FF2B5EF4-FFF2-40B4-BE49-F238E27FC236}">
                <a16:creationId xmlns:a16="http://schemas.microsoft.com/office/drawing/2014/main" xmlns="" id="{49AD2D77-69B6-4FBC-B8F8-2589EC9DF2E0}"/>
              </a:ext>
            </a:extLst>
          </p:cNvPr>
          <p:cNvSpPr>
            <a:spLocks noEditPoints="1"/>
          </p:cNvSpPr>
          <p:nvPr/>
        </p:nvSpPr>
        <p:spPr bwMode="auto">
          <a:xfrm>
            <a:off x="7753352" y="5641182"/>
            <a:ext cx="525463" cy="552450"/>
          </a:xfrm>
          <a:custGeom>
            <a:avLst/>
            <a:gdLst>
              <a:gd name="T0" fmla="*/ 45 w 153"/>
              <a:gd name="T1" fmla="*/ 58 h 160"/>
              <a:gd name="T2" fmla="*/ 40 w 153"/>
              <a:gd name="T3" fmla="*/ 49 h 160"/>
              <a:gd name="T4" fmla="*/ 59 w 153"/>
              <a:gd name="T5" fmla="*/ 6 h 160"/>
              <a:gd name="T6" fmla="*/ 82 w 153"/>
              <a:gd name="T7" fmla="*/ 25 h 160"/>
              <a:gd name="T8" fmla="*/ 79 w 153"/>
              <a:gd name="T9" fmla="*/ 55 h 160"/>
              <a:gd name="T10" fmla="*/ 78 w 153"/>
              <a:gd name="T11" fmla="*/ 81 h 160"/>
              <a:gd name="T12" fmla="*/ 84 w 153"/>
              <a:gd name="T13" fmla="*/ 81 h 160"/>
              <a:gd name="T14" fmla="*/ 89 w 153"/>
              <a:gd name="T15" fmla="*/ 49 h 160"/>
              <a:gd name="T16" fmla="*/ 64 w 153"/>
              <a:gd name="T17" fmla="*/ 0 h 160"/>
              <a:gd name="T18" fmla="*/ 34 w 153"/>
              <a:gd name="T19" fmla="*/ 25 h 160"/>
              <a:gd name="T20" fmla="*/ 39 w 153"/>
              <a:gd name="T21" fmla="*/ 59 h 160"/>
              <a:gd name="T22" fmla="*/ 5 w 153"/>
              <a:gd name="T23" fmla="*/ 101 h 160"/>
              <a:gd name="T24" fmla="*/ 0 w 153"/>
              <a:gd name="T25" fmla="*/ 129 h 160"/>
              <a:gd name="T26" fmla="*/ 6 w 153"/>
              <a:gd name="T27" fmla="*/ 129 h 160"/>
              <a:gd name="T28" fmla="*/ 9 w 153"/>
              <a:gd name="T29" fmla="*/ 106 h 160"/>
              <a:gd name="T30" fmla="*/ 45 w 153"/>
              <a:gd name="T31" fmla="*/ 81 h 160"/>
              <a:gd name="T32" fmla="*/ 66 w 153"/>
              <a:gd name="T33" fmla="*/ 87 h 160"/>
              <a:gd name="T34" fmla="*/ 64 w 153"/>
              <a:gd name="T35" fmla="*/ 91 h 160"/>
              <a:gd name="T36" fmla="*/ 57 w 153"/>
              <a:gd name="T37" fmla="*/ 87 h 160"/>
              <a:gd name="T38" fmla="*/ 50 w 153"/>
              <a:gd name="T39" fmla="*/ 87 h 160"/>
              <a:gd name="T40" fmla="*/ 50 w 153"/>
              <a:gd name="T41" fmla="*/ 150 h 160"/>
              <a:gd name="T42" fmla="*/ 59 w 153"/>
              <a:gd name="T43" fmla="*/ 159 h 160"/>
              <a:gd name="T44" fmla="*/ 63 w 153"/>
              <a:gd name="T45" fmla="*/ 159 h 160"/>
              <a:gd name="T46" fmla="*/ 72 w 153"/>
              <a:gd name="T47" fmla="*/ 150 h 160"/>
              <a:gd name="T48" fmla="*/ 73 w 153"/>
              <a:gd name="T49" fmla="*/ 87 h 160"/>
              <a:gd name="T50" fmla="*/ 61 w 153"/>
              <a:gd name="T51" fmla="*/ 152 h 160"/>
              <a:gd name="T52" fmla="*/ 59 w 153"/>
              <a:gd name="T53" fmla="*/ 98 h 160"/>
              <a:gd name="T54" fmla="*/ 63 w 153"/>
              <a:gd name="T55" fmla="*/ 98 h 160"/>
              <a:gd name="T56" fmla="*/ 61 w 153"/>
              <a:gd name="T57" fmla="*/ 152 h 160"/>
              <a:gd name="T58" fmla="*/ 150 w 153"/>
              <a:gd name="T59" fmla="*/ 103 h 160"/>
              <a:gd name="T60" fmla="*/ 147 w 153"/>
              <a:gd name="T61" fmla="*/ 82 h 160"/>
              <a:gd name="T62" fmla="*/ 125 w 153"/>
              <a:gd name="T63" fmla="*/ 77 h 160"/>
              <a:gd name="T64" fmla="*/ 128 w 153"/>
              <a:gd name="T65" fmla="*/ 103 h 160"/>
              <a:gd name="T66" fmla="*/ 142 w 153"/>
              <a:gd name="T67" fmla="*/ 87 h 160"/>
              <a:gd name="T68" fmla="*/ 131 w 153"/>
              <a:gd name="T69" fmla="*/ 96 h 160"/>
              <a:gd name="T70" fmla="*/ 115 w 153"/>
              <a:gd name="T71" fmla="*/ 144 h 160"/>
              <a:gd name="T72" fmla="*/ 144 w 153"/>
              <a:gd name="T73" fmla="*/ 109 h 160"/>
              <a:gd name="T74" fmla="*/ 118 w 153"/>
              <a:gd name="T75" fmla="*/ 83 h 160"/>
              <a:gd name="T76" fmla="*/ 83 w 153"/>
              <a:gd name="T77" fmla="*/ 112 h 160"/>
              <a:gd name="T78" fmla="*/ 112 w 153"/>
              <a:gd name="T79" fmla="*/ 86 h 160"/>
              <a:gd name="T80" fmla="*/ 115 w 153"/>
              <a:gd name="T81" fmla="*/ 115 h 160"/>
              <a:gd name="T82" fmla="*/ 115 w 153"/>
              <a:gd name="T83" fmla="*/ 137 h 160"/>
              <a:gd name="T84" fmla="*/ 112 w 153"/>
              <a:gd name="T85" fmla="*/ 86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153" h="160">
                <a:moveTo>
                  <a:pt x="45" y="81"/>
                </a:moveTo>
                <a:cubicBezTo>
                  <a:pt x="45" y="58"/>
                  <a:pt x="45" y="58"/>
                  <a:pt x="45" y="58"/>
                </a:cubicBezTo>
                <a:cubicBezTo>
                  <a:pt x="45" y="57"/>
                  <a:pt x="45" y="56"/>
                  <a:pt x="44" y="55"/>
                </a:cubicBezTo>
                <a:cubicBezTo>
                  <a:pt x="42" y="54"/>
                  <a:pt x="40" y="51"/>
                  <a:pt x="40" y="49"/>
                </a:cubicBezTo>
                <a:cubicBezTo>
                  <a:pt x="40" y="25"/>
                  <a:pt x="40" y="25"/>
                  <a:pt x="40" y="25"/>
                </a:cubicBezTo>
                <a:cubicBezTo>
                  <a:pt x="40" y="15"/>
                  <a:pt x="49" y="6"/>
                  <a:pt x="59" y="6"/>
                </a:cubicBezTo>
                <a:cubicBezTo>
                  <a:pt x="64" y="6"/>
                  <a:pt x="64" y="6"/>
                  <a:pt x="64" y="6"/>
                </a:cubicBezTo>
                <a:cubicBezTo>
                  <a:pt x="74" y="6"/>
                  <a:pt x="82" y="15"/>
                  <a:pt x="82" y="25"/>
                </a:cubicBezTo>
                <a:cubicBezTo>
                  <a:pt x="82" y="49"/>
                  <a:pt x="82" y="49"/>
                  <a:pt x="82" y="49"/>
                </a:cubicBezTo>
                <a:cubicBezTo>
                  <a:pt x="82" y="51"/>
                  <a:pt x="81" y="54"/>
                  <a:pt x="79" y="55"/>
                </a:cubicBezTo>
                <a:cubicBezTo>
                  <a:pt x="78" y="56"/>
                  <a:pt x="78" y="57"/>
                  <a:pt x="78" y="58"/>
                </a:cubicBezTo>
                <a:cubicBezTo>
                  <a:pt x="78" y="81"/>
                  <a:pt x="78" y="81"/>
                  <a:pt x="78" y="81"/>
                </a:cubicBezTo>
                <a:cubicBezTo>
                  <a:pt x="78" y="83"/>
                  <a:pt x="79" y="84"/>
                  <a:pt x="81" y="84"/>
                </a:cubicBezTo>
                <a:cubicBezTo>
                  <a:pt x="83" y="84"/>
                  <a:pt x="84" y="83"/>
                  <a:pt x="84" y="81"/>
                </a:cubicBezTo>
                <a:cubicBezTo>
                  <a:pt x="84" y="59"/>
                  <a:pt x="84" y="59"/>
                  <a:pt x="84" y="59"/>
                </a:cubicBezTo>
                <a:cubicBezTo>
                  <a:pt x="87" y="57"/>
                  <a:pt x="89" y="53"/>
                  <a:pt x="89" y="49"/>
                </a:cubicBezTo>
                <a:cubicBezTo>
                  <a:pt x="89" y="25"/>
                  <a:pt x="89" y="25"/>
                  <a:pt x="89" y="25"/>
                </a:cubicBezTo>
                <a:cubicBezTo>
                  <a:pt x="89" y="11"/>
                  <a:pt x="78" y="0"/>
                  <a:pt x="64" y="0"/>
                </a:cubicBezTo>
                <a:cubicBezTo>
                  <a:pt x="59" y="0"/>
                  <a:pt x="59" y="0"/>
                  <a:pt x="59" y="0"/>
                </a:cubicBezTo>
                <a:cubicBezTo>
                  <a:pt x="45" y="0"/>
                  <a:pt x="34" y="11"/>
                  <a:pt x="34" y="25"/>
                </a:cubicBezTo>
                <a:cubicBezTo>
                  <a:pt x="34" y="49"/>
                  <a:pt x="34" y="49"/>
                  <a:pt x="34" y="49"/>
                </a:cubicBezTo>
                <a:cubicBezTo>
                  <a:pt x="34" y="53"/>
                  <a:pt x="36" y="57"/>
                  <a:pt x="39" y="59"/>
                </a:cubicBezTo>
                <a:cubicBezTo>
                  <a:pt x="39" y="79"/>
                  <a:pt x="39" y="79"/>
                  <a:pt x="39" y="79"/>
                </a:cubicBezTo>
                <a:cubicBezTo>
                  <a:pt x="34" y="82"/>
                  <a:pt x="19" y="90"/>
                  <a:pt x="5" y="101"/>
                </a:cubicBezTo>
                <a:cubicBezTo>
                  <a:pt x="2" y="104"/>
                  <a:pt x="0" y="108"/>
                  <a:pt x="0" y="113"/>
                </a:cubicBezTo>
                <a:cubicBezTo>
                  <a:pt x="0" y="129"/>
                  <a:pt x="0" y="129"/>
                  <a:pt x="0" y="129"/>
                </a:cubicBezTo>
                <a:cubicBezTo>
                  <a:pt x="0" y="131"/>
                  <a:pt x="1" y="132"/>
                  <a:pt x="3" y="132"/>
                </a:cubicBezTo>
                <a:cubicBezTo>
                  <a:pt x="5" y="132"/>
                  <a:pt x="6" y="131"/>
                  <a:pt x="6" y="129"/>
                </a:cubicBezTo>
                <a:cubicBezTo>
                  <a:pt x="6" y="113"/>
                  <a:pt x="6" y="113"/>
                  <a:pt x="6" y="113"/>
                </a:cubicBezTo>
                <a:cubicBezTo>
                  <a:pt x="6" y="110"/>
                  <a:pt x="8" y="108"/>
                  <a:pt x="9" y="106"/>
                </a:cubicBezTo>
                <a:cubicBezTo>
                  <a:pt x="24" y="94"/>
                  <a:pt x="40" y="86"/>
                  <a:pt x="43" y="85"/>
                </a:cubicBezTo>
                <a:cubicBezTo>
                  <a:pt x="44" y="84"/>
                  <a:pt x="45" y="82"/>
                  <a:pt x="45" y="81"/>
                </a:cubicBezTo>
                <a:close/>
                <a:moveTo>
                  <a:pt x="69" y="84"/>
                </a:moveTo>
                <a:cubicBezTo>
                  <a:pt x="68" y="84"/>
                  <a:pt x="66" y="86"/>
                  <a:pt x="66" y="87"/>
                </a:cubicBezTo>
                <a:cubicBezTo>
                  <a:pt x="66" y="89"/>
                  <a:pt x="66" y="90"/>
                  <a:pt x="65" y="91"/>
                </a:cubicBezTo>
                <a:cubicBezTo>
                  <a:pt x="64" y="91"/>
                  <a:pt x="64" y="91"/>
                  <a:pt x="64" y="91"/>
                </a:cubicBezTo>
                <a:cubicBezTo>
                  <a:pt x="63" y="92"/>
                  <a:pt x="62" y="92"/>
                  <a:pt x="61" y="92"/>
                </a:cubicBezTo>
                <a:cubicBezTo>
                  <a:pt x="59" y="92"/>
                  <a:pt x="57" y="90"/>
                  <a:pt x="57" y="87"/>
                </a:cubicBezTo>
                <a:cubicBezTo>
                  <a:pt x="57" y="86"/>
                  <a:pt x="55" y="84"/>
                  <a:pt x="53" y="84"/>
                </a:cubicBezTo>
                <a:cubicBezTo>
                  <a:pt x="52" y="84"/>
                  <a:pt x="50" y="86"/>
                  <a:pt x="50" y="87"/>
                </a:cubicBezTo>
                <a:cubicBezTo>
                  <a:pt x="50" y="90"/>
                  <a:pt x="51" y="92"/>
                  <a:pt x="53" y="94"/>
                </a:cubicBezTo>
                <a:cubicBezTo>
                  <a:pt x="50" y="150"/>
                  <a:pt x="50" y="150"/>
                  <a:pt x="50" y="150"/>
                </a:cubicBezTo>
                <a:cubicBezTo>
                  <a:pt x="50" y="151"/>
                  <a:pt x="51" y="152"/>
                  <a:pt x="51" y="152"/>
                </a:cubicBezTo>
                <a:cubicBezTo>
                  <a:pt x="59" y="159"/>
                  <a:pt x="59" y="159"/>
                  <a:pt x="59" y="159"/>
                </a:cubicBezTo>
                <a:cubicBezTo>
                  <a:pt x="60" y="160"/>
                  <a:pt x="60" y="160"/>
                  <a:pt x="61" y="160"/>
                </a:cubicBezTo>
                <a:cubicBezTo>
                  <a:pt x="62" y="160"/>
                  <a:pt x="63" y="160"/>
                  <a:pt x="63" y="159"/>
                </a:cubicBezTo>
                <a:cubicBezTo>
                  <a:pt x="71" y="152"/>
                  <a:pt x="71" y="152"/>
                  <a:pt x="71" y="152"/>
                </a:cubicBezTo>
                <a:cubicBezTo>
                  <a:pt x="72" y="152"/>
                  <a:pt x="72" y="151"/>
                  <a:pt x="72" y="150"/>
                </a:cubicBezTo>
                <a:cubicBezTo>
                  <a:pt x="70" y="95"/>
                  <a:pt x="70" y="95"/>
                  <a:pt x="70" y="95"/>
                </a:cubicBezTo>
                <a:cubicBezTo>
                  <a:pt x="71" y="93"/>
                  <a:pt x="73" y="90"/>
                  <a:pt x="73" y="87"/>
                </a:cubicBezTo>
                <a:cubicBezTo>
                  <a:pt x="73" y="86"/>
                  <a:pt x="71" y="84"/>
                  <a:pt x="69" y="84"/>
                </a:cubicBezTo>
                <a:close/>
                <a:moveTo>
                  <a:pt x="61" y="152"/>
                </a:moveTo>
                <a:cubicBezTo>
                  <a:pt x="57" y="149"/>
                  <a:pt x="57" y="149"/>
                  <a:pt x="57" y="149"/>
                </a:cubicBezTo>
                <a:cubicBezTo>
                  <a:pt x="59" y="98"/>
                  <a:pt x="59" y="98"/>
                  <a:pt x="59" y="98"/>
                </a:cubicBezTo>
                <a:cubicBezTo>
                  <a:pt x="60" y="98"/>
                  <a:pt x="61" y="99"/>
                  <a:pt x="61" y="99"/>
                </a:cubicBezTo>
                <a:cubicBezTo>
                  <a:pt x="62" y="99"/>
                  <a:pt x="63" y="98"/>
                  <a:pt x="63" y="98"/>
                </a:cubicBezTo>
                <a:cubicBezTo>
                  <a:pt x="66" y="148"/>
                  <a:pt x="66" y="148"/>
                  <a:pt x="66" y="148"/>
                </a:cubicBezTo>
                <a:lnTo>
                  <a:pt x="61" y="152"/>
                </a:lnTo>
                <a:close/>
                <a:moveTo>
                  <a:pt x="128" y="103"/>
                </a:moveTo>
                <a:cubicBezTo>
                  <a:pt x="150" y="103"/>
                  <a:pt x="150" y="103"/>
                  <a:pt x="150" y="103"/>
                </a:cubicBezTo>
                <a:cubicBezTo>
                  <a:pt x="152" y="103"/>
                  <a:pt x="153" y="101"/>
                  <a:pt x="153" y="99"/>
                </a:cubicBezTo>
                <a:cubicBezTo>
                  <a:pt x="153" y="93"/>
                  <a:pt x="151" y="87"/>
                  <a:pt x="147" y="82"/>
                </a:cubicBezTo>
                <a:cubicBezTo>
                  <a:pt x="142" y="77"/>
                  <a:pt x="135" y="74"/>
                  <a:pt x="128" y="74"/>
                </a:cubicBezTo>
                <a:cubicBezTo>
                  <a:pt x="126" y="74"/>
                  <a:pt x="125" y="75"/>
                  <a:pt x="125" y="77"/>
                </a:cubicBezTo>
                <a:cubicBezTo>
                  <a:pt x="125" y="99"/>
                  <a:pt x="125" y="99"/>
                  <a:pt x="125" y="99"/>
                </a:cubicBezTo>
                <a:cubicBezTo>
                  <a:pt x="125" y="101"/>
                  <a:pt x="126" y="103"/>
                  <a:pt x="128" y="103"/>
                </a:cubicBezTo>
                <a:close/>
                <a:moveTo>
                  <a:pt x="131" y="80"/>
                </a:moveTo>
                <a:cubicBezTo>
                  <a:pt x="135" y="81"/>
                  <a:pt x="139" y="83"/>
                  <a:pt x="142" y="87"/>
                </a:cubicBezTo>
                <a:cubicBezTo>
                  <a:pt x="145" y="89"/>
                  <a:pt x="146" y="93"/>
                  <a:pt x="147" y="96"/>
                </a:cubicBezTo>
                <a:cubicBezTo>
                  <a:pt x="131" y="96"/>
                  <a:pt x="131" y="96"/>
                  <a:pt x="131" y="96"/>
                </a:cubicBezTo>
                <a:cubicBezTo>
                  <a:pt x="131" y="80"/>
                  <a:pt x="131" y="80"/>
                  <a:pt x="131" y="80"/>
                </a:cubicBezTo>
                <a:close/>
                <a:moveTo>
                  <a:pt x="115" y="144"/>
                </a:moveTo>
                <a:cubicBezTo>
                  <a:pt x="133" y="144"/>
                  <a:pt x="147" y="129"/>
                  <a:pt x="147" y="112"/>
                </a:cubicBezTo>
                <a:cubicBezTo>
                  <a:pt x="147" y="110"/>
                  <a:pt x="146" y="109"/>
                  <a:pt x="144" y="109"/>
                </a:cubicBezTo>
                <a:cubicBezTo>
                  <a:pt x="118" y="109"/>
                  <a:pt x="118" y="109"/>
                  <a:pt x="118" y="109"/>
                </a:cubicBezTo>
                <a:cubicBezTo>
                  <a:pt x="118" y="83"/>
                  <a:pt x="118" y="83"/>
                  <a:pt x="118" y="83"/>
                </a:cubicBezTo>
                <a:cubicBezTo>
                  <a:pt x="118" y="81"/>
                  <a:pt x="117" y="80"/>
                  <a:pt x="115" y="80"/>
                </a:cubicBezTo>
                <a:cubicBezTo>
                  <a:pt x="97" y="80"/>
                  <a:pt x="83" y="94"/>
                  <a:pt x="83" y="112"/>
                </a:cubicBezTo>
                <a:cubicBezTo>
                  <a:pt x="83" y="129"/>
                  <a:pt x="97" y="144"/>
                  <a:pt x="115" y="144"/>
                </a:cubicBezTo>
                <a:close/>
                <a:moveTo>
                  <a:pt x="112" y="86"/>
                </a:moveTo>
                <a:cubicBezTo>
                  <a:pt x="112" y="112"/>
                  <a:pt x="112" y="112"/>
                  <a:pt x="112" y="112"/>
                </a:cubicBezTo>
                <a:cubicBezTo>
                  <a:pt x="112" y="114"/>
                  <a:pt x="113" y="115"/>
                  <a:pt x="115" y="115"/>
                </a:cubicBezTo>
                <a:cubicBezTo>
                  <a:pt x="140" y="115"/>
                  <a:pt x="140" y="115"/>
                  <a:pt x="140" y="115"/>
                </a:cubicBezTo>
                <a:cubicBezTo>
                  <a:pt x="139" y="128"/>
                  <a:pt x="128" y="137"/>
                  <a:pt x="115" y="137"/>
                </a:cubicBezTo>
                <a:cubicBezTo>
                  <a:pt x="101" y="137"/>
                  <a:pt x="90" y="126"/>
                  <a:pt x="90" y="112"/>
                </a:cubicBezTo>
                <a:cubicBezTo>
                  <a:pt x="90" y="99"/>
                  <a:pt x="99" y="88"/>
                  <a:pt x="112" y="86"/>
                </a:cubicBezTo>
                <a:close/>
              </a:path>
            </a:pathLst>
          </a:custGeom>
          <a:solidFill>
            <a:srgbClr val="2C2F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9" name="Freeform 68">
            <a:extLst>
              <a:ext uri="{FF2B5EF4-FFF2-40B4-BE49-F238E27FC236}">
                <a16:creationId xmlns:a16="http://schemas.microsoft.com/office/drawing/2014/main" xmlns="" id="{FE03329F-B0E7-4ED9-B093-326C60B4A61A}"/>
              </a:ext>
            </a:extLst>
          </p:cNvPr>
          <p:cNvSpPr>
            <a:spLocks noEditPoints="1"/>
          </p:cNvSpPr>
          <p:nvPr/>
        </p:nvSpPr>
        <p:spPr bwMode="auto">
          <a:xfrm>
            <a:off x="8701090" y="732632"/>
            <a:ext cx="547688" cy="407988"/>
          </a:xfrm>
          <a:custGeom>
            <a:avLst/>
            <a:gdLst>
              <a:gd name="T0" fmla="*/ 133 w 160"/>
              <a:gd name="T1" fmla="*/ 80 h 118"/>
              <a:gd name="T2" fmla="*/ 137 w 160"/>
              <a:gd name="T3" fmla="*/ 60 h 118"/>
              <a:gd name="T4" fmla="*/ 119 w 160"/>
              <a:gd name="T5" fmla="*/ 25 h 118"/>
              <a:gd name="T6" fmla="*/ 97 w 160"/>
              <a:gd name="T7" fmla="*/ 43 h 118"/>
              <a:gd name="T8" fmla="*/ 101 w 160"/>
              <a:gd name="T9" fmla="*/ 67 h 118"/>
              <a:gd name="T10" fmla="*/ 104 w 160"/>
              <a:gd name="T11" fmla="*/ 82 h 118"/>
              <a:gd name="T12" fmla="*/ 107 w 160"/>
              <a:gd name="T13" fmla="*/ 66 h 118"/>
              <a:gd name="T14" fmla="*/ 104 w 160"/>
              <a:gd name="T15" fmla="*/ 60 h 118"/>
              <a:gd name="T16" fmla="*/ 115 w 160"/>
              <a:gd name="T17" fmla="*/ 32 h 118"/>
              <a:gd name="T18" fmla="*/ 130 w 160"/>
              <a:gd name="T19" fmla="*/ 43 h 118"/>
              <a:gd name="T20" fmla="*/ 128 w 160"/>
              <a:gd name="T21" fmla="*/ 63 h 118"/>
              <a:gd name="T22" fmla="*/ 127 w 160"/>
              <a:gd name="T23" fmla="*/ 82 h 118"/>
              <a:gd name="T24" fmla="*/ 152 w 160"/>
              <a:gd name="T25" fmla="*/ 100 h 118"/>
              <a:gd name="T26" fmla="*/ 154 w 160"/>
              <a:gd name="T27" fmla="*/ 115 h 118"/>
              <a:gd name="T28" fmla="*/ 160 w 160"/>
              <a:gd name="T29" fmla="*/ 115 h 118"/>
              <a:gd name="T30" fmla="*/ 156 w 160"/>
              <a:gd name="T31" fmla="*/ 95 h 118"/>
              <a:gd name="T32" fmla="*/ 52 w 160"/>
              <a:gd name="T33" fmla="*/ 0 h 118"/>
              <a:gd name="T34" fmla="*/ 30 w 160"/>
              <a:gd name="T35" fmla="*/ 44 h 118"/>
              <a:gd name="T36" fmla="*/ 34 w 160"/>
              <a:gd name="T37" fmla="*/ 70 h 118"/>
              <a:gd name="T38" fmla="*/ 0 w 160"/>
              <a:gd name="T39" fmla="*/ 100 h 118"/>
              <a:gd name="T40" fmla="*/ 3 w 160"/>
              <a:gd name="T41" fmla="*/ 118 h 118"/>
              <a:gd name="T42" fmla="*/ 110 w 160"/>
              <a:gd name="T43" fmla="*/ 115 h 118"/>
              <a:gd name="T44" fmla="*/ 105 w 160"/>
              <a:gd name="T45" fmla="*/ 90 h 118"/>
              <a:gd name="T46" fmla="*/ 75 w 160"/>
              <a:gd name="T47" fmla="*/ 53 h 118"/>
              <a:gd name="T48" fmla="*/ 79 w 160"/>
              <a:gd name="T49" fmla="*/ 22 h 118"/>
              <a:gd name="T50" fmla="*/ 71 w 160"/>
              <a:gd name="T51" fmla="*/ 76 h 118"/>
              <a:gd name="T52" fmla="*/ 103 w 160"/>
              <a:gd name="T53" fmla="*/ 100 h 118"/>
              <a:gd name="T54" fmla="*/ 6 w 160"/>
              <a:gd name="T55" fmla="*/ 111 h 118"/>
              <a:gd name="T56" fmla="*/ 9 w 160"/>
              <a:gd name="T57" fmla="*/ 95 h 118"/>
              <a:gd name="T58" fmla="*/ 41 w 160"/>
              <a:gd name="T59" fmla="*/ 72 h 118"/>
              <a:gd name="T60" fmla="*/ 39 w 160"/>
              <a:gd name="T61" fmla="*/ 49 h 118"/>
              <a:gd name="T62" fmla="*/ 37 w 160"/>
              <a:gd name="T63" fmla="*/ 22 h 118"/>
              <a:gd name="T64" fmla="*/ 57 w 160"/>
              <a:gd name="T65" fmla="*/ 6 h 118"/>
              <a:gd name="T66" fmla="*/ 73 w 160"/>
              <a:gd name="T67" fmla="*/ 43 h 118"/>
              <a:gd name="T68" fmla="*/ 69 w 160"/>
              <a:gd name="T69" fmla="*/ 51 h 118"/>
              <a:gd name="T70" fmla="*/ 71 w 160"/>
              <a:gd name="T71" fmla="*/ 76 h 1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60" h="118">
                <a:moveTo>
                  <a:pt x="156" y="95"/>
                </a:moveTo>
                <a:cubicBezTo>
                  <a:pt x="147" y="87"/>
                  <a:pt x="137" y="82"/>
                  <a:pt x="133" y="80"/>
                </a:cubicBezTo>
                <a:cubicBezTo>
                  <a:pt x="133" y="67"/>
                  <a:pt x="133" y="67"/>
                  <a:pt x="133" y="67"/>
                </a:cubicBezTo>
                <a:cubicBezTo>
                  <a:pt x="136" y="65"/>
                  <a:pt x="137" y="63"/>
                  <a:pt x="137" y="60"/>
                </a:cubicBezTo>
                <a:cubicBezTo>
                  <a:pt x="137" y="43"/>
                  <a:pt x="137" y="43"/>
                  <a:pt x="137" y="43"/>
                </a:cubicBezTo>
                <a:cubicBezTo>
                  <a:pt x="137" y="33"/>
                  <a:pt x="129" y="25"/>
                  <a:pt x="119" y="25"/>
                </a:cubicBezTo>
                <a:cubicBezTo>
                  <a:pt x="115" y="25"/>
                  <a:pt x="115" y="25"/>
                  <a:pt x="115" y="25"/>
                </a:cubicBezTo>
                <a:cubicBezTo>
                  <a:pt x="105" y="25"/>
                  <a:pt x="97" y="33"/>
                  <a:pt x="97" y="43"/>
                </a:cubicBezTo>
                <a:cubicBezTo>
                  <a:pt x="97" y="60"/>
                  <a:pt x="97" y="60"/>
                  <a:pt x="97" y="60"/>
                </a:cubicBezTo>
                <a:cubicBezTo>
                  <a:pt x="97" y="63"/>
                  <a:pt x="98" y="65"/>
                  <a:pt x="101" y="67"/>
                </a:cubicBezTo>
                <a:cubicBezTo>
                  <a:pt x="101" y="79"/>
                  <a:pt x="101" y="79"/>
                  <a:pt x="101" y="79"/>
                </a:cubicBezTo>
                <a:cubicBezTo>
                  <a:pt x="101" y="80"/>
                  <a:pt x="102" y="82"/>
                  <a:pt x="104" y="82"/>
                </a:cubicBezTo>
                <a:cubicBezTo>
                  <a:pt x="106" y="82"/>
                  <a:pt x="107" y="80"/>
                  <a:pt x="107" y="79"/>
                </a:cubicBezTo>
                <a:cubicBezTo>
                  <a:pt x="107" y="66"/>
                  <a:pt x="107" y="66"/>
                  <a:pt x="107" y="66"/>
                </a:cubicBezTo>
                <a:cubicBezTo>
                  <a:pt x="107" y="65"/>
                  <a:pt x="106" y="64"/>
                  <a:pt x="106" y="63"/>
                </a:cubicBezTo>
                <a:cubicBezTo>
                  <a:pt x="104" y="62"/>
                  <a:pt x="104" y="61"/>
                  <a:pt x="104" y="60"/>
                </a:cubicBezTo>
                <a:cubicBezTo>
                  <a:pt x="104" y="43"/>
                  <a:pt x="104" y="43"/>
                  <a:pt x="104" y="43"/>
                </a:cubicBezTo>
                <a:cubicBezTo>
                  <a:pt x="104" y="37"/>
                  <a:pt x="109" y="32"/>
                  <a:pt x="115" y="32"/>
                </a:cubicBezTo>
                <a:cubicBezTo>
                  <a:pt x="119" y="32"/>
                  <a:pt x="119" y="32"/>
                  <a:pt x="119" y="32"/>
                </a:cubicBezTo>
                <a:cubicBezTo>
                  <a:pt x="125" y="32"/>
                  <a:pt x="130" y="37"/>
                  <a:pt x="130" y="43"/>
                </a:cubicBezTo>
                <a:cubicBezTo>
                  <a:pt x="130" y="60"/>
                  <a:pt x="130" y="60"/>
                  <a:pt x="130" y="60"/>
                </a:cubicBezTo>
                <a:cubicBezTo>
                  <a:pt x="130" y="61"/>
                  <a:pt x="130" y="62"/>
                  <a:pt x="128" y="63"/>
                </a:cubicBezTo>
                <a:cubicBezTo>
                  <a:pt x="127" y="64"/>
                  <a:pt x="127" y="65"/>
                  <a:pt x="127" y="66"/>
                </a:cubicBezTo>
                <a:cubicBezTo>
                  <a:pt x="127" y="82"/>
                  <a:pt x="127" y="82"/>
                  <a:pt x="127" y="82"/>
                </a:cubicBezTo>
                <a:cubicBezTo>
                  <a:pt x="127" y="83"/>
                  <a:pt x="128" y="85"/>
                  <a:pt x="129" y="85"/>
                </a:cubicBezTo>
                <a:cubicBezTo>
                  <a:pt x="131" y="86"/>
                  <a:pt x="142" y="92"/>
                  <a:pt x="152" y="100"/>
                </a:cubicBezTo>
                <a:cubicBezTo>
                  <a:pt x="153" y="101"/>
                  <a:pt x="154" y="102"/>
                  <a:pt x="154" y="103"/>
                </a:cubicBezTo>
                <a:cubicBezTo>
                  <a:pt x="154" y="115"/>
                  <a:pt x="154" y="115"/>
                  <a:pt x="154" y="115"/>
                </a:cubicBezTo>
                <a:cubicBezTo>
                  <a:pt x="154" y="116"/>
                  <a:pt x="155" y="118"/>
                  <a:pt x="157" y="118"/>
                </a:cubicBezTo>
                <a:cubicBezTo>
                  <a:pt x="159" y="118"/>
                  <a:pt x="160" y="116"/>
                  <a:pt x="160" y="115"/>
                </a:cubicBezTo>
                <a:cubicBezTo>
                  <a:pt x="160" y="103"/>
                  <a:pt x="160" y="103"/>
                  <a:pt x="160" y="103"/>
                </a:cubicBezTo>
                <a:cubicBezTo>
                  <a:pt x="160" y="100"/>
                  <a:pt x="159" y="97"/>
                  <a:pt x="156" y="95"/>
                </a:cubicBezTo>
                <a:close/>
                <a:moveTo>
                  <a:pt x="57" y="0"/>
                </a:moveTo>
                <a:cubicBezTo>
                  <a:pt x="52" y="0"/>
                  <a:pt x="52" y="0"/>
                  <a:pt x="52" y="0"/>
                </a:cubicBezTo>
                <a:cubicBezTo>
                  <a:pt x="40" y="0"/>
                  <a:pt x="30" y="10"/>
                  <a:pt x="30" y="22"/>
                </a:cubicBezTo>
                <a:cubicBezTo>
                  <a:pt x="30" y="44"/>
                  <a:pt x="30" y="44"/>
                  <a:pt x="30" y="44"/>
                </a:cubicBezTo>
                <a:cubicBezTo>
                  <a:pt x="30" y="47"/>
                  <a:pt x="32" y="51"/>
                  <a:pt x="34" y="53"/>
                </a:cubicBezTo>
                <a:cubicBezTo>
                  <a:pt x="34" y="70"/>
                  <a:pt x="34" y="70"/>
                  <a:pt x="34" y="70"/>
                </a:cubicBezTo>
                <a:cubicBezTo>
                  <a:pt x="30" y="73"/>
                  <a:pt x="17" y="80"/>
                  <a:pt x="5" y="90"/>
                </a:cubicBezTo>
                <a:cubicBezTo>
                  <a:pt x="2" y="92"/>
                  <a:pt x="0" y="96"/>
                  <a:pt x="0" y="100"/>
                </a:cubicBezTo>
                <a:cubicBezTo>
                  <a:pt x="0" y="115"/>
                  <a:pt x="0" y="115"/>
                  <a:pt x="0" y="115"/>
                </a:cubicBezTo>
                <a:cubicBezTo>
                  <a:pt x="0" y="116"/>
                  <a:pt x="1" y="118"/>
                  <a:pt x="3" y="118"/>
                </a:cubicBezTo>
                <a:cubicBezTo>
                  <a:pt x="106" y="118"/>
                  <a:pt x="106" y="118"/>
                  <a:pt x="106" y="118"/>
                </a:cubicBezTo>
                <a:cubicBezTo>
                  <a:pt x="108" y="118"/>
                  <a:pt x="110" y="116"/>
                  <a:pt x="110" y="115"/>
                </a:cubicBezTo>
                <a:cubicBezTo>
                  <a:pt x="110" y="100"/>
                  <a:pt x="110" y="100"/>
                  <a:pt x="110" y="100"/>
                </a:cubicBezTo>
                <a:cubicBezTo>
                  <a:pt x="110" y="96"/>
                  <a:pt x="108" y="92"/>
                  <a:pt x="105" y="90"/>
                </a:cubicBezTo>
                <a:cubicBezTo>
                  <a:pt x="93" y="80"/>
                  <a:pt x="80" y="73"/>
                  <a:pt x="75" y="70"/>
                </a:cubicBezTo>
                <a:cubicBezTo>
                  <a:pt x="75" y="53"/>
                  <a:pt x="75" y="53"/>
                  <a:pt x="75" y="53"/>
                </a:cubicBezTo>
                <a:cubicBezTo>
                  <a:pt x="78" y="51"/>
                  <a:pt x="79" y="47"/>
                  <a:pt x="79" y="44"/>
                </a:cubicBezTo>
                <a:cubicBezTo>
                  <a:pt x="79" y="22"/>
                  <a:pt x="79" y="22"/>
                  <a:pt x="79" y="22"/>
                </a:cubicBezTo>
                <a:cubicBezTo>
                  <a:pt x="79" y="10"/>
                  <a:pt x="69" y="0"/>
                  <a:pt x="57" y="0"/>
                </a:cubicBezTo>
                <a:close/>
                <a:moveTo>
                  <a:pt x="71" y="76"/>
                </a:moveTo>
                <a:cubicBezTo>
                  <a:pt x="74" y="77"/>
                  <a:pt x="88" y="84"/>
                  <a:pt x="100" y="95"/>
                </a:cubicBezTo>
                <a:cubicBezTo>
                  <a:pt x="102" y="96"/>
                  <a:pt x="103" y="98"/>
                  <a:pt x="103" y="100"/>
                </a:cubicBezTo>
                <a:cubicBezTo>
                  <a:pt x="103" y="111"/>
                  <a:pt x="103" y="111"/>
                  <a:pt x="103" y="111"/>
                </a:cubicBezTo>
                <a:cubicBezTo>
                  <a:pt x="6" y="111"/>
                  <a:pt x="6" y="111"/>
                  <a:pt x="6" y="111"/>
                </a:cubicBezTo>
                <a:cubicBezTo>
                  <a:pt x="6" y="100"/>
                  <a:pt x="6" y="100"/>
                  <a:pt x="6" y="100"/>
                </a:cubicBezTo>
                <a:cubicBezTo>
                  <a:pt x="6" y="98"/>
                  <a:pt x="7" y="96"/>
                  <a:pt x="9" y="95"/>
                </a:cubicBezTo>
                <a:cubicBezTo>
                  <a:pt x="22" y="84"/>
                  <a:pt x="36" y="77"/>
                  <a:pt x="39" y="76"/>
                </a:cubicBezTo>
                <a:cubicBezTo>
                  <a:pt x="40" y="75"/>
                  <a:pt x="41" y="74"/>
                  <a:pt x="41" y="72"/>
                </a:cubicBezTo>
                <a:cubicBezTo>
                  <a:pt x="41" y="51"/>
                  <a:pt x="41" y="51"/>
                  <a:pt x="41" y="51"/>
                </a:cubicBezTo>
                <a:cubicBezTo>
                  <a:pt x="41" y="50"/>
                  <a:pt x="40" y="49"/>
                  <a:pt x="39" y="49"/>
                </a:cubicBezTo>
                <a:cubicBezTo>
                  <a:pt x="38" y="48"/>
                  <a:pt x="37" y="46"/>
                  <a:pt x="37" y="44"/>
                </a:cubicBezTo>
                <a:cubicBezTo>
                  <a:pt x="37" y="22"/>
                  <a:pt x="37" y="22"/>
                  <a:pt x="37" y="22"/>
                </a:cubicBezTo>
                <a:cubicBezTo>
                  <a:pt x="37" y="14"/>
                  <a:pt x="44" y="6"/>
                  <a:pt x="52" y="6"/>
                </a:cubicBezTo>
                <a:cubicBezTo>
                  <a:pt x="57" y="6"/>
                  <a:pt x="57" y="6"/>
                  <a:pt x="57" y="6"/>
                </a:cubicBezTo>
                <a:cubicBezTo>
                  <a:pt x="66" y="6"/>
                  <a:pt x="73" y="14"/>
                  <a:pt x="73" y="22"/>
                </a:cubicBezTo>
                <a:cubicBezTo>
                  <a:pt x="73" y="43"/>
                  <a:pt x="73" y="43"/>
                  <a:pt x="73" y="43"/>
                </a:cubicBezTo>
                <a:cubicBezTo>
                  <a:pt x="73" y="46"/>
                  <a:pt x="72" y="48"/>
                  <a:pt x="70" y="49"/>
                </a:cubicBezTo>
                <a:cubicBezTo>
                  <a:pt x="69" y="49"/>
                  <a:pt x="69" y="50"/>
                  <a:pt x="69" y="51"/>
                </a:cubicBezTo>
                <a:cubicBezTo>
                  <a:pt x="69" y="72"/>
                  <a:pt x="69" y="72"/>
                  <a:pt x="69" y="72"/>
                </a:cubicBezTo>
                <a:cubicBezTo>
                  <a:pt x="69" y="73"/>
                  <a:pt x="70" y="75"/>
                  <a:pt x="71" y="76"/>
                </a:cubicBezTo>
                <a:close/>
              </a:path>
            </a:pathLst>
          </a:custGeom>
          <a:solidFill>
            <a:srgbClr val="2C2F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0" name="Freeform 69">
            <a:extLst>
              <a:ext uri="{FF2B5EF4-FFF2-40B4-BE49-F238E27FC236}">
                <a16:creationId xmlns:a16="http://schemas.microsoft.com/office/drawing/2014/main" xmlns="" id="{4791AF8A-1A71-49F4-8F81-7C115F0FD6A6}"/>
              </a:ext>
            </a:extLst>
          </p:cNvPr>
          <p:cNvSpPr>
            <a:spLocks noEditPoints="1"/>
          </p:cNvSpPr>
          <p:nvPr/>
        </p:nvSpPr>
        <p:spPr bwMode="auto">
          <a:xfrm>
            <a:off x="8755065" y="1286669"/>
            <a:ext cx="434975" cy="552450"/>
          </a:xfrm>
          <a:custGeom>
            <a:avLst/>
            <a:gdLst>
              <a:gd name="T0" fmla="*/ 40 w 127"/>
              <a:gd name="T1" fmla="*/ 82 h 160"/>
              <a:gd name="T2" fmla="*/ 0 w 127"/>
              <a:gd name="T3" fmla="*/ 117 h 160"/>
              <a:gd name="T4" fmla="*/ 3 w 127"/>
              <a:gd name="T5" fmla="*/ 137 h 160"/>
              <a:gd name="T6" fmla="*/ 6 w 127"/>
              <a:gd name="T7" fmla="*/ 117 h 160"/>
              <a:gd name="T8" fmla="*/ 44 w 127"/>
              <a:gd name="T9" fmla="*/ 88 h 160"/>
              <a:gd name="T10" fmla="*/ 47 w 127"/>
              <a:gd name="T11" fmla="*/ 60 h 160"/>
              <a:gd name="T12" fmla="*/ 42 w 127"/>
              <a:gd name="T13" fmla="*/ 50 h 160"/>
              <a:gd name="T14" fmla="*/ 61 w 127"/>
              <a:gd name="T15" fmla="*/ 6 h 160"/>
              <a:gd name="T16" fmla="*/ 85 w 127"/>
              <a:gd name="T17" fmla="*/ 26 h 160"/>
              <a:gd name="T18" fmla="*/ 82 w 127"/>
              <a:gd name="T19" fmla="*/ 57 h 160"/>
              <a:gd name="T20" fmla="*/ 80 w 127"/>
              <a:gd name="T21" fmla="*/ 84 h 160"/>
              <a:gd name="T22" fmla="*/ 118 w 127"/>
              <a:gd name="T23" fmla="*/ 110 h 160"/>
              <a:gd name="T24" fmla="*/ 121 w 127"/>
              <a:gd name="T25" fmla="*/ 134 h 160"/>
              <a:gd name="T26" fmla="*/ 127 w 127"/>
              <a:gd name="T27" fmla="*/ 134 h 160"/>
              <a:gd name="T28" fmla="*/ 122 w 127"/>
              <a:gd name="T29" fmla="*/ 105 h 160"/>
              <a:gd name="T30" fmla="*/ 87 w 127"/>
              <a:gd name="T31" fmla="*/ 61 h 160"/>
              <a:gd name="T32" fmla="*/ 92 w 127"/>
              <a:gd name="T33" fmla="*/ 26 h 160"/>
              <a:gd name="T34" fmla="*/ 61 w 127"/>
              <a:gd name="T35" fmla="*/ 0 h 160"/>
              <a:gd name="T36" fmla="*/ 35 w 127"/>
              <a:gd name="T37" fmla="*/ 50 h 160"/>
              <a:gd name="T38" fmla="*/ 64 w 127"/>
              <a:gd name="T39" fmla="*/ 107 h 160"/>
              <a:gd name="T40" fmla="*/ 60 w 127"/>
              <a:gd name="T41" fmla="*/ 115 h 160"/>
              <a:gd name="T42" fmla="*/ 49 w 127"/>
              <a:gd name="T43" fmla="*/ 126 h 160"/>
              <a:gd name="T44" fmla="*/ 67 w 127"/>
              <a:gd name="T45" fmla="*/ 137 h 160"/>
              <a:gd name="T46" fmla="*/ 67 w 127"/>
              <a:gd name="T47" fmla="*/ 146 h 160"/>
              <a:gd name="T48" fmla="*/ 51 w 127"/>
              <a:gd name="T49" fmla="*/ 149 h 160"/>
              <a:gd name="T50" fmla="*/ 60 w 127"/>
              <a:gd name="T51" fmla="*/ 152 h 160"/>
              <a:gd name="T52" fmla="*/ 64 w 127"/>
              <a:gd name="T53" fmla="*/ 160 h 160"/>
              <a:gd name="T54" fmla="*/ 67 w 127"/>
              <a:gd name="T55" fmla="*/ 152 h 160"/>
              <a:gd name="T56" fmla="*/ 78 w 127"/>
              <a:gd name="T57" fmla="*/ 141 h 160"/>
              <a:gd name="T58" fmla="*/ 60 w 127"/>
              <a:gd name="T59" fmla="*/ 130 h 160"/>
              <a:gd name="T60" fmla="*/ 60 w 127"/>
              <a:gd name="T61" fmla="*/ 121 h 160"/>
              <a:gd name="T62" fmla="*/ 76 w 127"/>
              <a:gd name="T63" fmla="*/ 118 h 160"/>
              <a:gd name="T64" fmla="*/ 67 w 127"/>
              <a:gd name="T65" fmla="*/ 115 h 160"/>
              <a:gd name="T66" fmla="*/ 64 w 127"/>
              <a:gd name="T67" fmla="*/ 107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27" h="160">
                <a:moveTo>
                  <a:pt x="40" y="61"/>
                </a:moveTo>
                <a:cubicBezTo>
                  <a:pt x="40" y="82"/>
                  <a:pt x="40" y="82"/>
                  <a:pt x="40" y="82"/>
                </a:cubicBezTo>
                <a:cubicBezTo>
                  <a:pt x="35" y="85"/>
                  <a:pt x="20" y="93"/>
                  <a:pt x="6" y="105"/>
                </a:cubicBezTo>
                <a:cubicBezTo>
                  <a:pt x="2" y="108"/>
                  <a:pt x="0" y="112"/>
                  <a:pt x="0" y="117"/>
                </a:cubicBezTo>
                <a:cubicBezTo>
                  <a:pt x="0" y="134"/>
                  <a:pt x="0" y="134"/>
                  <a:pt x="0" y="134"/>
                </a:cubicBezTo>
                <a:cubicBezTo>
                  <a:pt x="0" y="135"/>
                  <a:pt x="1" y="137"/>
                  <a:pt x="3" y="137"/>
                </a:cubicBezTo>
                <a:cubicBezTo>
                  <a:pt x="5" y="137"/>
                  <a:pt x="6" y="135"/>
                  <a:pt x="6" y="134"/>
                </a:cubicBezTo>
                <a:cubicBezTo>
                  <a:pt x="6" y="117"/>
                  <a:pt x="6" y="117"/>
                  <a:pt x="6" y="117"/>
                </a:cubicBezTo>
                <a:cubicBezTo>
                  <a:pt x="6" y="114"/>
                  <a:pt x="8" y="111"/>
                  <a:pt x="10" y="110"/>
                </a:cubicBezTo>
                <a:cubicBezTo>
                  <a:pt x="25" y="97"/>
                  <a:pt x="41" y="89"/>
                  <a:pt x="44" y="88"/>
                </a:cubicBezTo>
                <a:cubicBezTo>
                  <a:pt x="46" y="87"/>
                  <a:pt x="47" y="85"/>
                  <a:pt x="47" y="84"/>
                </a:cubicBezTo>
                <a:cubicBezTo>
                  <a:pt x="47" y="60"/>
                  <a:pt x="47" y="60"/>
                  <a:pt x="47" y="60"/>
                </a:cubicBezTo>
                <a:cubicBezTo>
                  <a:pt x="47" y="59"/>
                  <a:pt x="46" y="58"/>
                  <a:pt x="45" y="57"/>
                </a:cubicBezTo>
                <a:cubicBezTo>
                  <a:pt x="43" y="56"/>
                  <a:pt x="42" y="53"/>
                  <a:pt x="42" y="50"/>
                </a:cubicBezTo>
                <a:cubicBezTo>
                  <a:pt x="42" y="26"/>
                  <a:pt x="42" y="26"/>
                  <a:pt x="42" y="26"/>
                </a:cubicBezTo>
                <a:cubicBezTo>
                  <a:pt x="42" y="15"/>
                  <a:pt x="50" y="6"/>
                  <a:pt x="61" y="6"/>
                </a:cubicBezTo>
                <a:cubicBezTo>
                  <a:pt x="66" y="6"/>
                  <a:pt x="66" y="6"/>
                  <a:pt x="66" y="6"/>
                </a:cubicBezTo>
                <a:cubicBezTo>
                  <a:pt x="77" y="6"/>
                  <a:pt x="85" y="15"/>
                  <a:pt x="85" y="26"/>
                </a:cubicBezTo>
                <a:cubicBezTo>
                  <a:pt x="85" y="50"/>
                  <a:pt x="85" y="50"/>
                  <a:pt x="85" y="50"/>
                </a:cubicBezTo>
                <a:cubicBezTo>
                  <a:pt x="85" y="53"/>
                  <a:pt x="84" y="56"/>
                  <a:pt x="82" y="57"/>
                </a:cubicBezTo>
                <a:cubicBezTo>
                  <a:pt x="81" y="58"/>
                  <a:pt x="80" y="59"/>
                  <a:pt x="80" y="60"/>
                </a:cubicBezTo>
                <a:cubicBezTo>
                  <a:pt x="80" y="84"/>
                  <a:pt x="80" y="84"/>
                  <a:pt x="80" y="84"/>
                </a:cubicBezTo>
                <a:cubicBezTo>
                  <a:pt x="80" y="85"/>
                  <a:pt x="81" y="87"/>
                  <a:pt x="83" y="88"/>
                </a:cubicBezTo>
                <a:cubicBezTo>
                  <a:pt x="86" y="89"/>
                  <a:pt x="102" y="97"/>
                  <a:pt x="118" y="110"/>
                </a:cubicBezTo>
                <a:cubicBezTo>
                  <a:pt x="120" y="111"/>
                  <a:pt x="121" y="114"/>
                  <a:pt x="121" y="117"/>
                </a:cubicBezTo>
                <a:cubicBezTo>
                  <a:pt x="121" y="134"/>
                  <a:pt x="121" y="134"/>
                  <a:pt x="121" y="134"/>
                </a:cubicBezTo>
                <a:cubicBezTo>
                  <a:pt x="121" y="135"/>
                  <a:pt x="122" y="137"/>
                  <a:pt x="124" y="137"/>
                </a:cubicBezTo>
                <a:cubicBezTo>
                  <a:pt x="126" y="137"/>
                  <a:pt x="127" y="135"/>
                  <a:pt x="127" y="134"/>
                </a:cubicBezTo>
                <a:cubicBezTo>
                  <a:pt x="127" y="117"/>
                  <a:pt x="127" y="117"/>
                  <a:pt x="127" y="117"/>
                </a:cubicBezTo>
                <a:cubicBezTo>
                  <a:pt x="127" y="112"/>
                  <a:pt x="125" y="108"/>
                  <a:pt x="122" y="105"/>
                </a:cubicBezTo>
                <a:cubicBezTo>
                  <a:pt x="107" y="93"/>
                  <a:pt x="92" y="85"/>
                  <a:pt x="87" y="82"/>
                </a:cubicBezTo>
                <a:cubicBezTo>
                  <a:pt x="87" y="61"/>
                  <a:pt x="87" y="61"/>
                  <a:pt x="87" y="61"/>
                </a:cubicBezTo>
                <a:cubicBezTo>
                  <a:pt x="90" y="59"/>
                  <a:pt x="92" y="55"/>
                  <a:pt x="92" y="50"/>
                </a:cubicBezTo>
                <a:cubicBezTo>
                  <a:pt x="92" y="26"/>
                  <a:pt x="92" y="26"/>
                  <a:pt x="92" y="26"/>
                </a:cubicBezTo>
                <a:cubicBezTo>
                  <a:pt x="92" y="11"/>
                  <a:pt x="80" y="0"/>
                  <a:pt x="66" y="0"/>
                </a:cubicBezTo>
                <a:cubicBezTo>
                  <a:pt x="61" y="0"/>
                  <a:pt x="61" y="0"/>
                  <a:pt x="61" y="0"/>
                </a:cubicBezTo>
                <a:cubicBezTo>
                  <a:pt x="47" y="0"/>
                  <a:pt x="35" y="11"/>
                  <a:pt x="35" y="26"/>
                </a:cubicBezTo>
                <a:cubicBezTo>
                  <a:pt x="35" y="50"/>
                  <a:pt x="35" y="50"/>
                  <a:pt x="35" y="50"/>
                </a:cubicBezTo>
                <a:cubicBezTo>
                  <a:pt x="35" y="55"/>
                  <a:pt x="37" y="59"/>
                  <a:pt x="40" y="61"/>
                </a:cubicBezTo>
                <a:close/>
                <a:moveTo>
                  <a:pt x="64" y="107"/>
                </a:moveTo>
                <a:cubicBezTo>
                  <a:pt x="62" y="107"/>
                  <a:pt x="60" y="109"/>
                  <a:pt x="60" y="110"/>
                </a:cubicBezTo>
                <a:cubicBezTo>
                  <a:pt x="60" y="115"/>
                  <a:pt x="60" y="115"/>
                  <a:pt x="60" y="115"/>
                </a:cubicBezTo>
                <a:cubicBezTo>
                  <a:pt x="60" y="115"/>
                  <a:pt x="60" y="115"/>
                  <a:pt x="60" y="115"/>
                </a:cubicBezTo>
                <a:cubicBezTo>
                  <a:pt x="54" y="115"/>
                  <a:pt x="49" y="120"/>
                  <a:pt x="49" y="126"/>
                </a:cubicBezTo>
                <a:cubicBezTo>
                  <a:pt x="49" y="132"/>
                  <a:pt x="54" y="137"/>
                  <a:pt x="60" y="137"/>
                </a:cubicBezTo>
                <a:cubicBezTo>
                  <a:pt x="67" y="137"/>
                  <a:pt x="67" y="137"/>
                  <a:pt x="67" y="137"/>
                </a:cubicBezTo>
                <a:cubicBezTo>
                  <a:pt x="70" y="137"/>
                  <a:pt x="72" y="139"/>
                  <a:pt x="72" y="141"/>
                </a:cubicBezTo>
                <a:cubicBezTo>
                  <a:pt x="72" y="144"/>
                  <a:pt x="70" y="146"/>
                  <a:pt x="67" y="146"/>
                </a:cubicBezTo>
                <a:cubicBezTo>
                  <a:pt x="54" y="146"/>
                  <a:pt x="54" y="146"/>
                  <a:pt x="54" y="146"/>
                </a:cubicBezTo>
                <a:cubicBezTo>
                  <a:pt x="53" y="146"/>
                  <a:pt x="51" y="147"/>
                  <a:pt x="51" y="149"/>
                </a:cubicBezTo>
                <a:cubicBezTo>
                  <a:pt x="51" y="151"/>
                  <a:pt x="53" y="152"/>
                  <a:pt x="54" y="152"/>
                </a:cubicBezTo>
                <a:cubicBezTo>
                  <a:pt x="60" y="152"/>
                  <a:pt x="60" y="152"/>
                  <a:pt x="60" y="152"/>
                </a:cubicBezTo>
                <a:cubicBezTo>
                  <a:pt x="60" y="157"/>
                  <a:pt x="60" y="157"/>
                  <a:pt x="60" y="157"/>
                </a:cubicBezTo>
                <a:cubicBezTo>
                  <a:pt x="60" y="159"/>
                  <a:pt x="62" y="160"/>
                  <a:pt x="64" y="160"/>
                </a:cubicBezTo>
                <a:cubicBezTo>
                  <a:pt x="65" y="160"/>
                  <a:pt x="67" y="159"/>
                  <a:pt x="67" y="157"/>
                </a:cubicBezTo>
                <a:cubicBezTo>
                  <a:pt x="67" y="152"/>
                  <a:pt x="67" y="152"/>
                  <a:pt x="67" y="152"/>
                </a:cubicBezTo>
                <a:cubicBezTo>
                  <a:pt x="67" y="152"/>
                  <a:pt x="67" y="152"/>
                  <a:pt x="67" y="152"/>
                </a:cubicBezTo>
                <a:cubicBezTo>
                  <a:pt x="73" y="152"/>
                  <a:pt x="78" y="147"/>
                  <a:pt x="78" y="141"/>
                </a:cubicBezTo>
                <a:cubicBezTo>
                  <a:pt x="78" y="135"/>
                  <a:pt x="73" y="130"/>
                  <a:pt x="67" y="130"/>
                </a:cubicBezTo>
                <a:cubicBezTo>
                  <a:pt x="60" y="130"/>
                  <a:pt x="60" y="130"/>
                  <a:pt x="60" y="130"/>
                </a:cubicBezTo>
                <a:cubicBezTo>
                  <a:pt x="57" y="130"/>
                  <a:pt x="55" y="128"/>
                  <a:pt x="55" y="126"/>
                </a:cubicBezTo>
                <a:cubicBezTo>
                  <a:pt x="55" y="123"/>
                  <a:pt x="57" y="121"/>
                  <a:pt x="60" y="121"/>
                </a:cubicBezTo>
                <a:cubicBezTo>
                  <a:pt x="73" y="121"/>
                  <a:pt x="73" y="121"/>
                  <a:pt x="73" y="121"/>
                </a:cubicBezTo>
                <a:cubicBezTo>
                  <a:pt x="74" y="121"/>
                  <a:pt x="76" y="120"/>
                  <a:pt x="76" y="118"/>
                </a:cubicBezTo>
                <a:cubicBezTo>
                  <a:pt x="76" y="116"/>
                  <a:pt x="74" y="115"/>
                  <a:pt x="73" y="115"/>
                </a:cubicBezTo>
                <a:cubicBezTo>
                  <a:pt x="67" y="115"/>
                  <a:pt x="67" y="115"/>
                  <a:pt x="67" y="115"/>
                </a:cubicBezTo>
                <a:cubicBezTo>
                  <a:pt x="67" y="110"/>
                  <a:pt x="67" y="110"/>
                  <a:pt x="67" y="110"/>
                </a:cubicBezTo>
                <a:cubicBezTo>
                  <a:pt x="67" y="109"/>
                  <a:pt x="65" y="107"/>
                  <a:pt x="64" y="107"/>
                </a:cubicBezTo>
                <a:close/>
              </a:path>
            </a:pathLst>
          </a:custGeom>
          <a:solidFill>
            <a:srgbClr val="2C2F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1" name="Freeform 70">
            <a:extLst>
              <a:ext uri="{FF2B5EF4-FFF2-40B4-BE49-F238E27FC236}">
                <a16:creationId xmlns:a16="http://schemas.microsoft.com/office/drawing/2014/main" xmlns="" id="{9893386F-2323-42B5-B106-7F864431985B}"/>
              </a:ext>
            </a:extLst>
          </p:cNvPr>
          <p:cNvSpPr>
            <a:spLocks noEditPoints="1"/>
          </p:cNvSpPr>
          <p:nvPr/>
        </p:nvSpPr>
        <p:spPr bwMode="auto">
          <a:xfrm>
            <a:off x="8701090" y="1935957"/>
            <a:ext cx="547688" cy="490538"/>
          </a:xfrm>
          <a:custGeom>
            <a:avLst/>
            <a:gdLst>
              <a:gd name="T0" fmla="*/ 51 w 160"/>
              <a:gd name="T1" fmla="*/ 100 h 142"/>
              <a:gd name="T2" fmla="*/ 54 w 160"/>
              <a:gd name="T3" fmla="*/ 117 h 142"/>
              <a:gd name="T4" fmla="*/ 57 w 160"/>
              <a:gd name="T5" fmla="*/ 100 h 142"/>
              <a:gd name="T6" fmla="*/ 89 w 160"/>
              <a:gd name="T7" fmla="*/ 75 h 142"/>
              <a:gd name="T8" fmla="*/ 92 w 160"/>
              <a:gd name="T9" fmla="*/ 51 h 142"/>
              <a:gd name="T10" fmla="*/ 87 w 160"/>
              <a:gd name="T11" fmla="*/ 43 h 142"/>
              <a:gd name="T12" fmla="*/ 103 w 160"/>
              <a:gd name="T13" fmla="*/ 7 h 142"/>
              <a:gd name="T14" fmla="*/ 123 w 160"/>
              <a:gd name="T15" fmla="*/ 22 h 142"/>
              <a:gd name="T16" fmla="*/ 121 w 160"/>
              <a:gd name="T17" fmla="*/ 49 h 142"/>
              <a:gd name="T18" fmla="*/ 119 w 160"/>
              <a:gd name="T19" fmla="*/ 72 h 142"/>
              <a:gd name="T20" fmla="*/ 151 w 160"/>
              <a:gd name="T21" fmla="*/ 94 h 142"/>
              <a:gd name="T22" fmla="*/ 154 w 160"/>
              <a:gd name="T23" fmla="*/ 114 h 142"/>
              <a:gd name="T24" fmla="*/ 160 w 160"/>
              <a:gd name="T25" fmla="*/ 114 h 142"/>
              <a:gd name="T26" fmla="*/ 155 w 160"/>
              <a:gd name="T27" fmla="*/ 89 h 142"/>
              <a:gd name="T28" fmla="*/ 126 w 160"/>
              <a:gd name="T29" fmla="*/ 53 h 142"/>
              <a:gd name="T30" fmla="*/ 130 w 160"/>
              <a:gd name="T31" fmla="*/ 22 h 142"/>
              <a:gd name="T32" fmla="*/ 103 w 160"/>
              <a:gd name="T33" fmla="*/ 0 h 142"/>
              <a:gd name="T34" fmla="*/ 81 w 160"/>
              <a:gd name="T35" fmla="*/ 43 h 142"/>
              <a:gd name="T36" fmla="*/ 85 w 160"/>
              <a:gd name="T37" fmla="*/ 70 h 142"/>
              <a:gd name="T38" fmla="*/ 47 w 160"/>
              <a:gd name="T39" fmla="*/ 21 h 142"/>
              <a:gd name="T40" fmla="*/ 24 w 160"/>
              <a:gd name="T41" fmla="*/ 39 h 142"/>
              <a:gd name="T42" fmla="*/ 28 w 160"/>
              <a:gd name="T43" fmla="*/ 65 h 142"/>
              <a:gd name="T44" fmla="*/ 4 w 160"/>
              <a:gd name="T45" fmla="*/ 94 h 142"/>
              <a:gd name="T46" fmla="*/ 0 w 160"/>
              <a:gd name="T47" fmla="*/ 114 h 142"/>
              <a:gd name="T48" fmla="*/ 6 w 160"/>
              <a:gd name="T49" fmla="*/ 114 h 142"/>
              <a:gd name="T50" fmla="*/ 8 w 160"/>
              <a:gd name="T51" fmla="*/ 99 h 142"/>
              <a:gd name="T52" fmla="*/ 34 w 160"/>
              <a:gd name="T53" fmla="*/ 80 h 142"/>
              <a:gd name="T54" fmla="*/ 33 w 160"/>
              <a:gd name="T55" fmla="*/ 60 h 142"/>
              <a:gd name="T56" fmla="*/ 31 w 160"/>
              <a:gd name="T57" fmla="*/ 39 h 142"/>
              <a:gd name="T58" fmla="*/ 47 w 160"/>
              <a:gd name="T59" fmla="*/ 27 h 142"/>
              <a:gd name="T60" fmla="*/ 59 w 160"/>
              <a:gd name="T61" fmla="*/ 57 h 142"/>
              <a:gd name="T62" fmla="*/ 56 w 160"/>
              <a:gd name="T63" fmla="*/ 63 h 142"/>
              <a:gd name="T64" fmla="*/ 59 w 160"/>
              <a:gd name="T65" fmla="*/ 80 h 142"/>
              <a:gd name="T66" fmla="*/ 62 w 160"/>
              <a:gd name="T67" fmla="*/ 65 h 142"/>
              <a:gd name="T68" fmla="*/ 66 w 160"/>
              <a:gd name="T69" fmla="*/ 39 h 142"/>
              <a:gd name="T70" fmla="*/ 112 w 160"/>
              <a:gd name="T71" fmla="*/ 74 h 142"/>
              <a:gd name="T72" fmla="*/ 105 w 160"/>
              <a:gd name="T73" fmla="*/ 81 h 142"/>
              <a:gd name="T74" fmla="*/ 103 w 160"/>
              <a:gd name="T75" fmla="*/ 80 h 142"/>
              <a:gd name="T76" fmla="*/ 98 w 160"/>
              <a:gd name="T77" fmla="*/ 74 h 142"/>
              <a:gd name="T78" fmla="*/ 98 w 160"/>
              <a:gd name="T79" fmla="*/ 84 h 142"/>
              <a:gd name="T80" fmla="*/ 97 w 160"/>
              <a:gd name="T81" fmla="*/ 135 h 142"/>
              <a:gd name="T82" fmla="*/ 106 w 160"/>
              <a:gd name="T83" fmla="*/ 142 h 142"/>
              <a:gd name="T84" fmla="*/ 115 w 160"/>
              <a:gd name="T85" fmla="*/ 135 h 142"/>
              <a:gd name="T86" fmla="*/ 114 w 160"/>
              <a:gd name="T87" fmla="*/ 84 h 142"/>
              <a:gd name="T88" fmla="*/ 112 w 160"/>
              <a:gd name="T89" fmla="*/ 74 h 142"/>
              <a:gd name="T90" fmla="*/ 102 w 160"/>
              <a:gd name="T91" fmla="*/ 131 h 142"/>
              <a:gd name="T92" fmla="*/ 105 w 160"/>
              <a:gd name="T93" fmla="*/ 88 h 142"/>
              <a:gd name="T94" fmla="*/ 109 w 160"/>
              <a:gd name="T95" fmla="*/ 131 h 1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60" h="142">
                <a:moveTo>
                  <a:pt x="56" y="89"/>
                </a:moveTo>
                <a:cubicBezTo>
                  <a:pt x="53" y="92"/>
                  <a:pt x="51" y="96"/>
                  <a:pt x="51" y="100"/>
                </a:cubicBezTo>
                <a:cubicBezTo>
                  <a:pt x="51" y="114"/>
                  <a:pt x="51" y="114"/>
                  <a:pt x="51" y="114"/>
                </a:cubicBezTo>
                <a:cubicBezTo>
                  <a:pt x="51" y="116"/>
                  <a:pt x="52" y="117"/>
                  <a:pt x="54" y="117"/>
                </a:cubicBezTo>
                <a:cubicBezTo>
                  <a:pt x="56" y="117"/>
                  <a:pt x="57" y="116"/>
                  <a:pt x="57" y="114"/>
                </a:cubicBezTo>
                <a:cubicBezTo>
                  <a:pt x="57" y="100"/>
                  <a:pt x="57" y="100"/>
                  <a:pt x="57" y="100"/>
                </a:cubicBezTo>
                <a:cubicBezTo>
                  <a:pt x="57" y="98"/>
                  <a:pt x="58" y="96"/>
                  <a:pt x="60" y="94"/>
                </a:cubicBezTo>
                <a:cubicBezTo>
                  <a:pt x="73" y="84"/>
                  <a:pt x="87" y="77"/>
                  <a:pt x="89" y="75"/>
                </a:cubicBezTo>
                <a:cubicBezTo>
                  <a:pt x="91" y="75"/>
                  <a:pt x="92" y="73"/>
                  <a:pt x="92" y="72"/>
                </a:cubicBezTo>
                <a:cubicBezTo>
                  <a:pt x="92" y="51"/>
                  <a:pt x="92" y="51"/>
                  <a:pt x="92" y="51"/>
                </a:cubicBezTo>
                <a:cubicBezTo>
                  <a:pt x="92" y="50"/>
                  <a:pt x="91" y="49"/>
                  <a:pt x="90" y="49"/>
                </a:cubicBezTo>
                <a:cubicBezTo>
                  <a:pt x="88" y="48"/>
                  <a:pt x="87" y="46"/>
                  <a:pt x="87" y="43"/>
                </a:cubicBezTo>
                <a:cubicBezTo>
                  <a:pt x="87" y="22"/>
                  <a:pt x="87" y="22"/>
                  <a:pt x="87" y="22"/>
                </a:cubicBezTo>
                <a:cubicBezTo>
                  <a:pt x="87" y="14"/>
                  <a:pt x="94" y="7"/>
                  <a:pt x="103" y="7"/>
                </a:cubicBezTo>
                <a:cubicBezTo>
                  <a:pt x="108" y="7"/>
                  <a:pt x="108" y="7"/>
                  <a:pt x="108" y="7"/>
                </a:cubicBezTo>
                <a:cubicBezTo>
                  <a:pt x="116" y="7"/>
                  <a:pt x="123" y="14"/>
                  <a:pt x="123" y="22"/>
                </a:cubicBezTo>
                <a:cubicBezTo>
                  <a:pt x="123" y="43"/>
                  <a:pt x="123" y="43"/>
                  <a:pt x="123" y="43"/>
                </a:cubicBezTo>
                <a:cubicBezTo>
                  <a:pt x="123" y="46"/>
                  <a:pt x="122" y="48"/>
                  <a:pt x="121" y="49"/>
                </a:cubicBezTo>
                <a:cubicBezTo>
                  <a:pt x="120" y="49"/>
                  <a:pt x="119" y="50"/>
                  <a:pt x="119" y="51"/>
                </a:cubicBezTo>
                <a:cubicBezTo>
                  <a:pt x="119" y="72"/>
                  <a:pt x="119" y="72"/>
                  <a:pt x="119" y="72"/>
                </a:cubicBezTo>
                <a:cubicBezTo>
                  <a:pt x="119" y="73"/>
                  <a:pt x="120" y="75"/>
                  <a:pt x="122" y="75"/>
                </a:cubicBezTo>
                <a:cubicBezTo>
                  <a:pt x="124" y="77"/>
                  <a:pt x="138" y="84"/>
                  <a:pt x="151" y="94"/>
                </a:cubicBezTo>
                <a:cubicBezTo>
                  <a:pt x="153" y="96"/>
                  <a:pt x="154" y="98"/>
                  <a:pt x="154" y="100"/>
                </a:cubicBezTo>
                <a:cubicBezTo>
                  <a:pt x="154" y="114"/>
                  <a:pt x="154" y="114"/>
                  <a:pt x="154" y="114"/>
                </a:cubicBezTo>
                <a:cubicBezTo>
                  <a:pt x="154" y="116"/>
                  <a:pt x="155" y="117"/>
                  <a:pt x="157" y="117"/>
                </a:cubicBezTo>
                <a:cubicBezTo>
                  <a:pt x="159" y="117"/>
                  <a:pt x="160" y="116"/>
                  <a:pt x="160" y="114"/>
                </a:cubicBezTo>
                <a:cubicBezTo>
                  <a:pt x="160" y="100"/>
                  <a:pt x="160" y="100"/>
                  <a:pt x="160" y="100"/>
                </a:cubicBezTo>
                <a:cubicBezTo>
                  <a:pt x="160" y="96"/>
                  <a:pt x="158" y="92"/>
                  <a:pt x="155" y="89"/>
                </a:cubicBezTo>
                <a:cubicBezTo>
                  <a:pt x="143" y="80"/>
                  <a:pt x="130" y="73"/>
                  <a:pt x="126" y="70"/>
                </a:cubicBezTo>
                <a:cubicBezTo>
                  <a:pt x="126" y="53"/>
                  <a:pt x="126" y="53"/>
                  <a:pt x="126" y="53"/>
                </a:cubicBezTo>
                <a:cubicBezTo>
                  <a:pt x="128" y="50"/>
                  <a:pt x="130" y="47"/>
                  <a:pt x="130" y="43"/>
                </a:cubicBezTo>
                <a:cubicBezTo>
                  <a:pt x="130" y="22"/>
                  <a:pt x="130" y="22"/>
                  <a:pt x="130" y="22"/>
                </a:cubicBezTo>
                <a:cubicBezTo>
                  <a:pt x="130" y="10"/>
                  <a:pt x="120" y="0"/>
                  <a:pt x="108" y="0"/>
                </a:cubicBezTo>
                <a:cubicBezTo>
                  <a:pt x="103" y="0"/>
                  <a:pt x="103" y="0"/>
                  <a:pt x="103" y="0"/>
                </a:cubicBezTo>
                <a:cubicBezTo>
                  <a:pt x="91" y="0"/>
                  <a:pt x="81" y="10"/>
                  <a:pt x="81" y="22"/>
                </a:cubicBezTo>
                <a:cubicBezTo>
                  <a:pt x="81" y="43"/>
                  <a:pt x="81" y="43"/>
                  <a:pt x="81" y="43"/>
                </a:cubicBezTo>
                <a:cubicBezTo>
                  <a:pt x="81" y="47"/>
                  <a:pt x="82" y="50"/>
                  <a:pt x="85" y="53"/>
                </a:cubicBezTo>
                <a:cubicBezTo>
                  <a:pt x="85" y="70"/>
                  <a:pt x="85" y="70"/>
                  <a:pt x="85" y="70"/>
                </a:cubicBezTo>
                <a:cubicBezTo>
                  <a:pt x="80" y="73"/>
                  <a:pt x="68" y="80"/>
                  <a:pt x="56" y="89"/>
                </a:cubicBezTo>
                <a:close/>
                <a:moveTo>
                  <a:pt x="47" y="21"/>
                </a:moveTo>
                <a:cubicBezTo>
                  <a:pt x="43" y="21"/>
                  <a:pt x="43" y="21"/>
                  <a:pt x="43" y="21"/>
                </a:cubicBezTo>
                <a:cubicBezTo>
                  <a:pt x="33" y="21"/>
                  <a:pt x="24" y="29"/>
                  <a:pt x="24" y="39"/>
                </a:cubicBezTo>
                <a:cubicBezTo>
                  <a:pt x="24" y="57"/>
                  <a:pt x="24" y="57"/>
                  <a:pt x="24" y="57"/>
                </a:cubicBezTo>
                <a:cubicBezTo>
                  <a:pt x="24" y="60"/>
                  <a:pt x="26" y="63"/>
                  <a:pt x="28" y="65"/>
                </a:cubicBezTo>
                <a:cubicBezTo>
                  <a:pt x="28" y="78"/>
                  <a:pt x="28" y="78"/>
                  <a:pt x="28" y="78"/>
                </a:cubicBezTo>
                <a:cubicBezTo>
                  <a:pt x="24" y="80"/>
                  <a:pt x="14" y="86"/>
                  <a:pt x="4" y="94"/>
                </a:cubicBezTo>
                <a:cubicBezTo>
                  <a:pt x="2" y="96"/>
                  <a:pt x="0" y="99"/>
                  <a:pt x="0" y="102"/>
                </a:cubicBezTo>
                <a:cubicBezTo>
                  <a:pt x="0" y="114"/>
                  <a:pt x="0" y="114"/>
                  <a:pt x="0" y="114"/>
                </a:cubicBezTo>
                <a:cubicBezTo>
                  <a:pt x="0" y="116"/>
                  <a:pt x="1" y="117"/>
                  <a:pt x="3" y="117"/>
                </a:cubicBezTo>
                <a:cubicBezTo>
                  <a:pt x="5" y="117"/>
                  <a:pt x="6" y="116"/>
                  <a:pt x="6" y="114"/>
                </a:cubicBezTo>
                <a:cubicBezTo>
                  <a:pt x="6" y="102"/>
                  <a:pt x="6" y="102"/>
                  <a:pt x="6" y="102"/>
                </a:cubicBezTo>
                <a:cubicBezTo>
                  <a:pt x="6" y="101"/>
                  <a:pt x="7" y="99"/>
                  <a:pt x="8" y="99"/>
                </a:cubicBezTo>
                <a:cubicBezTo>
                  <a:pt x="19" y="90"/>
                  <a:pt x="30" y="84"/>
                  <a:pt x="32" y="83"/>
                </a:cubicBezTo>
                <a:cubicBezTo>
                  <a:pt x="34" y="83"/>
                  <a:pt x="34" y="81"/>
                  <a:pt x="34" y="80"/>
                </a:cubicBezTo>
                <a:cubicBezTo>
                  <a:pt x="34" y="63"/>
                  <a:pt x="34" y="63"/>
                  <a:pt x="34" y="63"/>
                </a:cubicBezTo>
                <a:cubicBezTo>
                  <a:pt x="34" y="62"/>
                  <a:pt x="34" y="61"/>
                  <a:pt x="33" y="60"/>
                </a:cubicBezTo>
                <a:cubicBezTo>
                  <a:pt x="32" y="59"/>
                  <a:pt x="31" y="58"/>
                  <a:pt x="31" y="57"/>
                </a:cubicBezTo>
                <a:cubicBezTo>
                  <a:pt x="31" y="39"/>
                  <a:pt x="31" y="39"/>
                  <a:pt x="31" y="39"/>
                </a:cubicBezTo>
                <a:cubicBezTo>
                  <a:pt x="31" y="33"/>
                  <a:pt x="37" y="27"/>
                  <a:pt x="43" y="27"/>
                </a:cubicBezTo>
                <a:cubicBezTo>
                  <a:pt x="47" y="27"/>
                  <a:pt x="47" y="27"/>
                  <a:pt x="47" y="27"/>
                </a:cubicBezTo>
                <a:cubicBezTo>
                  <a:pt x="54" y="27"/>
                  <a:pt x="59" y="33"/>
                  <a:pt x="59" y="39"/>
                </a:cubicBezTo>
                <a:cubicBezTo>
                  <a:pt x="59" y="57"/>
                  <a:pt x="59" y="57"/>
                  <a:pt x="59" y="57"/>
                </a:cubicBezTo>
                <a:cubicBezTo>
                  <a:pt x="59" y="58"/>
                  <a:pt x="58" y="59"/>
                  <a:pt x="57" y="60"/>
                </a:cubicBezTo>
                <a:cubicBezTo>
                  <a:pt x="56" y="61"/>
                  <a:pt x="56" y="62"/>
                  <a:pt x="56" y="63"/>
                </a:cubicBezTo>
                <a:cubicBezTo>
                  <a:pt x="56" y="77"/>
                  <a:pt x="56" y="77"/>
                  <a:pt x="56" y="77"/>
                </a:cubicBezTo>
                <a:cubicBezTo>
                  <a:pt x="56" y="78"/>
                  <a:pt x="57" y="80"/>
                  <a:pt x="59" y="80"/>
                </a:cubicBezTo>
                <a:cubicBezTo>
                  <a:pt x="61" y="80"/>
                  <a:pt x="62" y="78"/>
                  <a:pt x="62" y="77"/>
                </a:cubicBezTo>
                <a:cubicBezTo>
                  <a:pt x="62" y="65"/>
                  <a:pt x="62" y="65"/>
                  <a:pt x="62" y="65"/>
                </a:cubicBezTo>
                <a:cubicBezTo>
                  <a:pt x="64" y="63"/>
                  <a:pt x="66" y="60"/>
                  <a:pt x="66" y="57"/>
                </a:cubicBezTo>
                <a:cubicBezTo>
                  <a:pt x="66" y="39"/>
                  <a:pt x="66" y="39"/>
                  <a:pt x="66" y="39"/>
                </a:cubicBezTo>
                <a:cubicBezTo>
                  <a:pt x="66" y="29"/>
                  <a:pt x="57" y="21"/>
                  <a:pt x="47" y="21"/>
                </a:cubicBezTo>
                <a:close/>
                <a:moveTo>
                  <a:pt x="112" y="74"/>
                </a:moveTo>
                <a:cubicBezTo>
                  <a:pt x="111" y="74"/>
                  <a:pt x="109" y="76"/>
                  <a:pt x="109" y="78"/>
                </a:cubicBezTo>
                <a:cubicBezTo>
                  <a:pt x="109" y="80"/>
                  <a:pt x="107" y="81"/>
                  <a:pt x="105" y="81"/>
                </a:cubicBezTo>
                <a:cubicBezTo>
                  <a:pt x="105" y="81"/>
                  <a:pt x="104" y="81"/>
                  <a:pt x="103" y="81"/>
                </a:cubicBezTo>
                <a:cubicBezTo>
                  <a:pt x="103" y="81"/>
                  <a:pt x="103" y="80"/>
                  <a:pt x="103" y="80"/>
                </a:cubicBezTo>
                <a:cubicBezTo>
                  <a:pt x="102" y="80"/>
                  <a:pt x="102" y="79"/>
                  <a:pt x="102" y="78"/>
                </a:cubicBezTo>
                <a:cubicBezTo>
                  <a:pt x="102" y="76"/>
                  <a:pt x="100" y="74"/>
                  <a:pt x="98" y="74"/>
                </a:cubicBezTo>
                <a:cubicBezTo>
                  <a:pt x="97" y="74"/>
                  <a:pt x="95" y="76"/>
                  <a:pt x="95" y="78"/>
                </a:cubicBezTo>
                <a:cubicBezTo>
                  <a:pt x="95" y="80"/>
                  <a:pt x="96" y="82"/>
                  <a:pt x="98" y="84"/>
                </a:cubicBezTo>
                <a:cubicBezTo>
                  <a:pt x="96" y="133"/>
                  <a:pt x="96" y="133"/>
                  <a:pt x="96" y="133"/>
                </a:cubicBezTo>
                <a:cubicBezTo>
                  <a:pt x="96" y="133"/>
                  <a:pt x="96" y="134"/>
                  <a:pt x="97" y="135"/>
                </a:cubicBezTo>
                <a:cubicBezTo>
                  <a:pt x="103" y="141"/>
                  <a:pt x="103" y="141"/>
                  <a:pt x="103" y="141"/>
                </a:cubicBezTo>
                <a:cubicBezTo>
                  <a:pt x="104" y="142"/>
                  <a:pt x="105" y="142"/>
                  <a:pt x="106" y="142"/>
                </a:cubicBezTo>
                <a:cubicBezTo>
                  <a:pt x="106" y="142"/>
                  <a:pt x="107" y="142"/>
                  <a:pt x="108" y="141"/>
                </a:cubicBezTo>
                <a:cubicBezTo>
                  <a:pt x="115" y="135"/>
                  <a:pt x="115" y="135"/>
                  <a:pt x="115" y="135"/>
                </a:cubicBezTo>
                <a:cubicBezTo>
                  <a:pt x="115" y="135"/>
                  <a:pt x="116" y="134"/>
                  <a:pt x="116" y="133"/>
                </a:cubicBezTo>
                <a:cubicBezTo>
                  <a:pt x="114" y="84"/>
                  <a:pt x="114" y="84"/>
                  <a:pt x="114" y="84"/>
                </a:cubicBezTo>
                <a:cubicBezTo>
                  <a:pt x="115" y="82"/>
                  <a:pt x="116" y="80"/>
                  <a:pt x="116" y="78"/>
                </a:cubicBezTo>
                <a:cubicBezTo>
                  <a:pt x="116" y="76"/>
                  <a:pt x="114" y="74"/>
                  <a:pt x="112" y="74"/>
                </a:cubicBezTo>
                <a:close/>
                <a:moveTo>
                  <a:pt x="106" y="134"/>
                </a:moveTo>
                <a:cubicBezTo>
                  <a:pt x="102" y="131"/>
                  <a:pt x="102" y="131"/>
                  <a:pt x="102" y="131"/>
                </a:cubicBezTo>
                <a:cubicBezTo>
                  <a:pt x="104" y="88"/>
                  <a:pt x="104" y="88"/>
                  <a:pt x="104" y="88"/>
                </a:cubicBezTo>
                <a:cubicBezTo>
                  <a:pt x="104" y="88"/>
                  <a:pt x="105" y="88"/>
                  <a:pt x="105" y="88"/>
                </a:cubicBezTo>
                <a:cubicBezTo>
                  <a:pt x="106" y="88"/>
                  <a:pt x="107" y="88"/>
                  <a:pt x="107" y="88"/>
                </a:cubicBezTo>
                <a:cubicBezTo>
                  <a:pt x="109" y="131"/>
                  <a:pt x="109" y="131"/>
                  <a:pt x="109" y="131"/>
                </a:cubicBezTo>
                <a:lnTo>
                  <a:pt x="106" y="134"/>
                </a:lnTo>
                <a:close/>
              </a:path>
            </a:pathLst>
          </a:custGeom>
          <a:solidFill>
            <a:srgbClr val="2C2F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2" name="Freeform 71">
            <a:extLst>
              <a:ext uri="{FF2B5EF4-FFF2-40B4-BE49-F238E27FC236}">
                <a16:creationId xmlns:a16="http://schemas.microsoft.com/office/drawing/2014/main" xmlns="" id="{DE08877B-489C-4C1A-B3D9-47A4D0EFCC6D}"/>
              </a:ext>
            </a:extLst>
          </p:cNvPr>
          <p:cNvSpPr>
            <a:spLocks noEditPoints="1"/>
          </p:cNvSpPr>
          <p:nvPr/>
        </p:nvSpPr>
        <p:spPr bwMode="auto">
          <a:xfrm>
            <a:off x="8701090" y="2558257"/>
            <a:ext cx="547688" cy="484188"/>
          </a:xfrm>
          <a:custGeom>
            <a:avLst/>
            <a:gdLst>
              <a:gd name="T0" fmla="*/ 40 w 160"/>
              <a:gd name="T1" fmla="*/ 51 h 140"/>
              <a:gd name="T2" fmla="*/ 36 w 160"/>
              <a:gd name="T3" fmla="*/ 43 h 140"/>
              <a:gd name="T4" fmla="*/ 51 w 160"/>
              <a:gd name="T5" fmla="*/ 7 h 140"/>
              <a:gd name="T6" fmla="*/ 71 w 160"/>
              <a:gd name="T7" fmla="*/ 22 h 140"/>
              <a:gd name="T8" fmla="*/ 69 w 160"/>
              <a:gd name="T9" fmla="*/ 48 h 140"/>
              <a:gd name="T10" fmla="*/ 67 w 160"/>
              <a:gd name="T11" fmla="*/ 71 h 140"/>
              <a:gd name="T12" fmla="*/ 98 w 160"/>
              <a:gd name="T13" fmla="*/ 93 h 140"/>
              <a:gd name="T14" fmla="*/ 101 w 160"/>
              <a:gd name="T15" fmla="*/ 112 h 140"/>
              <a:gd name="T16" fmla="*/ 107 w 160"/>
              <a:gd name="T17" fmla="*/ 112 h 140"/>
              <a:gd name="T18" fmla="*/ 103 w 160"/>
              <a:gd name="T19" fmla="*/ 88 h 140"/>
              <a:gd name="T20" fmla="*/ 74 w 160"/>
              <a:gd name="T21" fmla="*/ 52 h 140"/>
              <a:gd name="T22" fmla="*/ 78 w 160"/>
              <a:gd name="T23" fmla="*/ 22 h 140"/>
              <a:gd name="T24" fmla="*/ 51 w 160"/>
              <a:gd name="T25" fmla="*/ 0 h 140"/>
              <a:gd name="T26" fmla="*/ 30 w 160"/>
              <a:gd name="T27" fmla="*/ 43 h 140"/>
              <a:gd name="T28" fmla="*/ 34 w 160"/>
              <a:gd name="T29" fmla="*/ 69 h 140"/>
              <a:gd name="T30" fmla="*/ 0 w 160"/>
              <a:gd name="T31" fmla="*/ 98 h 140"/>
              <a:gd name="T32" fmla="*/ 3 w 160"/>
              <a:gd name="T33" fmla="*/ 116 h 140"/>
              <a:gd name="T34" fmla="*/ 6 w 160"/>
              <a:gd name="T35" fmla="*/ 98 h 140"/>
              <a:gd name="T36" fmla="*/ 38 w 160"/>
              <a:gd name="T37" fmla="*/ 74 h 140"/>
              <a:gd name="T38" fmla="*/ 61 w 160"/>
              <a:gd name="T39" fmla="*/ 73 h 140"/>
              <a:gd name="T40" fmla="*/ 56 w 160"/>
              <a:gd name="T41" fmla="*/ 79 h 140"/>
              <a:gd name="T42" fmla="*/ 54 w 160"/>
              <a:gd name="T43" fmla="*/ 80 h 140"/>
              <a:gd name="T44" fmla="*/ 47 w 160"/>
              <a:gd name="T45" fmla="*/ 73 h 140"/>
              <a:gd name="T46" fmla="*/ 46 w 160"/>
              <a:gd name="T47" fmla="*/ 83 h 140"/>
              <a:gd name="T48" fmla="*/ 45 w 160"/>
              <a:gd name="T49" fmla="*/ 133 h 140"/>
              <a:gd name="T50" fmla="*/ 53 w 160"/>
              <a:gd name="T51" fmla="*/ 140 h 140"/>
              <a:gd name="T52" fmla="*/ 62 w 160"/>
              <a:gd name="T53" fmla="*/ 133 h 140"/>
              <a:gd name="T54" fmla="*/ 61 w 160"/>
              <a:gd name="T55" fmla="*/ 83 h 140"/>
              <a:gd name="T56" fmla="*/ 61 w 160"/>
              <a:gd name="T57" fmla="*/ 73 h 140"/>
              <a:gd name="T58" fmla="*/ 50 w 160"/>
              <a:gd name="T59" fmla="*/ 129 h 140"/>
              <a:gd name="T60" fmla="*/ 54 w 160"/>
              <a:gd name="T61" fmla="*/ 86 h 140"/>
              <a:gd name="T62" fmla="*/ 57 w 160"/>
              <a:gd name="T63" fmla="*/ 129 h 140"/>
              <a:gd name="T64" fmla="*/ 160 w 160"/>
              <a:gd name="T65" fmla="*/ 43 h 140"/>
              <a:gd name="T66" fmla="*/ 149 w 160"/>
              <a:gd name="T67" fmla="*/ 3 h 140"/>
              <a:gd name="T68" fmla="*/ 91 w 160"/>
              <a:gd name="T69" fmla="*/ 14 h 140"/>
              <a:gd name="T70" fmla="*/ 102 w 160"/>
              <a:gd name="T71" fmla="*/ 54 h 140"/>
              <a:gd name="T72" fmla="*/ 105 w 160"/>
              <a:gd name="T73" fmla="*/ 64 h 140"/>
              <a:gd name="T74" fmla="*/ 108 w 160"/>
              <a:gd name="T75" fmla="*/ 68 h 140"/>
              <a:gd name="T76" fmla="*/ 124 w 160"/>
              <a:gd name="T77" fmla="*/ 54 h 140"/>
              <a:gd name="T78" fmla="*/ 160 w 160"/>
              <a:gd name="T79" fmla="*/ 43 h 140"/>
              <a:gd name="T80" fmla="*/ 120 w 160"/>
              <a:gd name="T81" fmla="*/ 48 h 140"/>
              <a:gd name="T82" fmla="*/ 111 w 160"/>
              <a:gd name="T83" fmla="*/ 51 h 140"/>
              <a:gd name="T84" fmla="*/ 102 w 160"/>
              <a:gd name="T85" fmla="*/ 47 h 140"/>
              <a:gd name="T86" fmla="*/ 97 w 160"/>
              <a:gd name="T87" fmla="*/ 14 h 140"/>
              <a:gd name="T88" fmla="*/ 149 w 160"/>
              <a:gd name="T89" fmla="*/ 10 h 140"/>
              <a:gd name="T90" fmla="*/ 154 w 160"/>
              <a:gd name="T91" fmla="*/ 43 h 140"/>
              <a:gd name="T92" fmla="*/ 122 w 160"/>
              <a:gd name="T93" fmla="*/ 47 h 140"/>
              <a:gd name="T94" fmla="*/ 109 w 160"/>
              <a:gd name="T95" fmla="*/ 20 h 140"/>
              <a:gd name="T96" fmla="*/ 109 w 160"/>
              <a:gd name="T97" fmla="*/ 26 h 140"/>
              <a:gd name="T98" fmla="*/ 145 w 160"/>
              <a:gd name="T99" fmla="*/ 23 h 140"/>
              <a:gd name="T100" fmla="*/ 142 w 160"/>
              <a:gd name="T101" fmla="*/ 31 h 140"/>
              <a:gd name="T102" fmla="*/ 106 w 160"/>
              <a:gd name="T103" fmla="*/ 35 h 140"/>
              <a:gd name="T104" fmla="*/ 142 w 160"/>
              <a:gd name="T105" fmla="*/ 38 h 140"/>
              <a:gd name="T106" fmla="*/ 142 w 160"/>
              <a:gd name="T107" fmla="*/ 31 h 1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60" h="140">
                <a:moveTo>
                  <a:pt x="40" y="71"/>
                </a:moveTo>
                <a:cubicBezTo>
                  <a:pt x="40" y="51"/>
                  <a:pt x="40" y="51"/>
                  <a:pt x="40" y="51"/>
                </a:cubicBezTo>
                <a:cubicBezTo>
                  <a:pt x="40" y="49"/>
                  <a:pt x="40" y="48"/>
                  <a:pt x="39" y="48"/>
                </a:cubicBezTo>
                <a:cubicBezTo>
                  <a:pt x="37" y="47"/>
                  <a:pt x="36" y="45"/>
                  <a:pt x="36" y="43"/>
                </a:cubicBezTo>
                <a:cubicBezTo>
                  <a:pt x="36" y="22"/>
                  <a:pt x="36" y="22"/>
                  <a:pt x="36" y="22"/>
                </a:cubicBezTo>
                <a:cubicBezTo>
                  <a:pt x="36" y="14"/>
                  <a:pt x="43" y="7"/>
                  <a:pt x="51" y="7"/>
                </a:cubicBezTo>
                <a:cubicBezTo>
                  <a:pt x="56" y="7"/>
                  <a:pt x="56" y="7"/>
                  <a:pt x="56" y="7"/>
                </a:cubicBezTo>
                <a:cubicBezTo>
                  <a:pt x="64" y="7"/>
                  <a:pt x="71" y="14"/>
                  <a:pt x="71" y="22"/>
                </a:cubicBezTo>
                <a:cubicBezTo>
                  <a:pt x="71" y="43"/>
                  <a:pt x="71" y="43"/>
                  <a:pt x="71" y="43"/>
                </a:cubicBezTo>
                <a:cubicBezTo>
                  <a:pt x="71" y="45"/>
                  <a:pt x="70" y="47"/>
                  <a:pt x="69" y="48"/>
                </a:cubicBezTo>
                <a:cubicBezTo>
                  <a:pt x="68" y="48"/>
                  <a:pt x="67" y="49"/>
                  <a:pt x="67" y="51"/>
                </a:cubicBezTo>
                <a:cubicBezTo>
                  <a:pt x="67" y="71"/>
                  <a:pt x="67" y="71"/>
                  <a:pt x="67" y="71"/>
                </a:cubicBezTo>
                <a:cubicBezTo>
                  <a:pt x="67" y="72"/>
                  <a:pt x="68" y="74"/>
                  <a:pt x="70" y="74"/>
                </a:cubicBezTo>
                <a:cubicBezTo>
                  <a:pt x="72" y="76"/>
                  <a:pt x="86" y="82"/>
                  <a:pt x="98" y="93"/>
                </a:cubicBezTo>
                <a:cubicBezTo>
                  <a:pt x="100" y="94"/>
                  <a:pt x="101" y="96"/>
                  <a:pt x="101" y="98"/>
                </a:cubicBezTo>
                <a:cubicBezTo>
                  <a:pt x="101" y="112"/>
                  <a:pt x="101" y="112"/>
                  <a:pt x="101" y="112"/>
                </a:cubicBezTo>
                <a:cubicBezTo>
                  <a:pt x="101" y="114"/>
                  <a:pt x="102" y="116"/>
                  <a:pt x="104" y="116"/>
                </a:cubicBezTo>
                <a:cubicBezTo>
                  <a:pt x="106" y="116"/>
                  <a:pt x="107" y="114"/>
                  <a:pt x="107" y="112"/>
                </a:cubicBezTo>
                <a:cubicBezTo>
                  <a:pt x="107" y="98"/>
                  <a:pt x="107" y="98"/>
                  <a:pt x="107" y="98"/>
                </a:cubicBezTo>
                <a:cubicBezTo>
                  <a:pt x="107" y="94"/>
                  <a:pt x="106" y="90"/>
                  <a:pt x="103" y="88"/>
                </a:cubicBezTo>
                <a:cubicBezTo>
                  <a:pt x="91" y="78"/>
                  <a:pt x="78" y="71"/>
                  <a:pt x="74" y="69"/>
                </a:cubicBezTo>
                <a:cubicBezTo>
                  <a:pt x="74" y="52"/>
                  <a:pt x="74" y="52"/>
                  <a:pt x="74" y="52"/>
                </a:cubicBezTo>
                <a:cubicBezTo>
                  <a:pt x="76" y="50"/>
                  <a:pt x="78" y="46"/>
                  <a:pt x="78" y="43"/>
                </a:cubicBezTo>
                <a:cubicBezTo>
                  <a:pt x="78" y="22"/>
                  <a:pt x="78" y="22"/>
                  <a:pt x="78" y="22"/>
                </a:cubicBezTo>
                <a:cubicBezTo>
                  <a:pt x="78" y="10"/>
                  <a:pt x="68" y="0"/>
                  <a:pt x="56" y="0"/>
                </a:cubicBezTo>
                <a:cubicBezTo>
                  <a:pt x="51" y="0"/>
                  <a:pt x="51" y="0"/>
                  <a:pt x="51" y="0"/>
                </a:cubicBezTo>
                <a:cubicBezTo>
                  <a:pt x="39" y="0"/>
                  <a:pt x="30" y="10"/>
                  <a:pt x="30" y="22"/>
                </a:cubicBezTo>
                <a:cubicBezTo>
                  <a:pt x="30" y="43"/>
                  <a:pt x="30" y="43"/>
                  <a:pt x="30" y="43"/>
                </a:cubicBezTo>
                <a:cubicBezTo>
                  <a:pt x="30" y="46"/>
                  <a:pt x="31" y="50"/>
                  <a:pt x="34" y="52"/>
                </a:cubicBezTo>
                <a:cubicBezTo>
                  <a:pt x="34" y="69"/>
                  <a:pt x="34" y="69"/>
                  <a:pt x="34" y="69"/>
                </a:cubicBezTo>
                <a:cubicBezTo>
                  <a:pt x="29" y="71"/>
                  <a:pt x="17" y="78"/>
                  <a:pt x="5" y="88"/>
                </a:cubicBezTo>
                <a:cubicBezTo>
                  <a:pt x="2" y="90"/>
                  <a:pt x="0" y="94"/>
                  <a:pt x="0" y="98"/>
                </a:cubicBezTo>
                <a:cubicBezTo>
                  <a:pt x="0" y="112"/>
                  <a:pt x="0" y="112"/>
                  <a:pt x="0" y="112"/>
                </a:cubicBezTo>
                <a:cubicBezTo>
                  <a:pt x="0" y="114"/>
                  <a:pt x="1" y="116"/>
                  <a:pt x="3" y="116"/>
                </a:cubicBezTo>
                <a:cubicBezTo>
                  <a:pt x="5" y="116"/>
                  <a:pt x="6" y="114"/>
                  <a:pt x="6" y="112"/>
                </a:cubicBezTo>
                <a:cubicBezTo>
                  <a:pt x="6" y="98"/>
                  <a:pt x="6" y="98"/>
                  <a:pt x="6" y="98"/>
                </a:cubicBezTo>
                <a:cubicBezTo>
                  <a:pt x="6" y="96"/>
                  <a:pt x="7" y="94"/>
                  <a:pt x="9" y="93"/>
                </a:cubicBezTo>
                <a:cubicBezTo>
                  <a:pt x="22" y="82"/>
                  <a:pt x="35" y="76"/>
                  <a:pt x="38" y="74"/>
                </a:cubicBezTo>
                <a:cubicBezTo>
                  <a:pt x="39" y="74"/>
                  <a:pt x="40" y="72"/>
                  <a:pt x="40" y="71"/>
                </a:cubicBezTo>
                <a:close/>
                <a:moveTo>
                  <a:pt x="61" y="73"/>
                </a:moveTo>
                <a:cubicBezTo>
                  <a:pt x="59" y="73"/>
                  <a:pt x="57" y="75"/>
                  <a:pt x="57" y="76"/>
                </a:cubicBezTo>
                <a:cubicBezTo>
                  <a:pt x="57" y="77"/>
                  <a:pt x="57" y="78"/>
                  <a:pt x="56" y="79"/>
                </a:cubicBezTo>
                <a:cubicBezTo>
                  <a:pt x="56" y="79"/>
                  <a:pt x="56" y="79"/>
                  <a:pt x="56" y="79"/>
                </a:cubicBezTo>
                <a:cubicBezTo>
                  <a:pt x="55" y="80"/>
                  <a:pt x="54" y="80"/>
                  <a:pt x="54" y="80"/>
                </a:cubicBezTo>
                <a:cubicBezTo>
                  <a:pt x="52" y="80"/>
                  <a:pt x="50" y="78"/>
                  <a:pt x="50" y="76"/>
                </a:cubicBezTo>
                <a:cubicBezTo>
                  <a:pt x="50" y="75"/>
                  <a:pt x="49" y="73"/>
                  <a:pt x="47" y="73"/>
                </a:cubicBezTo>
                <a:cubicBezTo>
                  <a:pt x="45" y="73"/>
                  <a:pt x="44" y="75"/>
                  <a:pt x="44" y="76"/>
                </a:cubicBezTo>
                <a:cubicBezTo>
                  <a:pt x="44" y="79"/>
                  <a:pt x="44" y="81"/>
                  <a:pt x="46" y="83"/>
                </a:cubicBezTo>
                <a:cubicBezTo>
                  <a:pt x="44" y="130"/>
                  <a:pt x="44" y="130"/>
                  <a:pt x="44" y="130"/>
                </a:cubicBezTo>
                <a:cubicBezTo>
                  <a:pt x="44" y="131"/>
                  <a:pt x="44" y="132"/>
                  <a:pt x="45" y="133"/>
                </a:cubicBezTo>
                <a:cubicBezTo>
                  <a:pt x="51" y="139"/>
                  <a:pt x="51" y="139"/>
                  <a:pt x="51" y="139"/>
                </a:cubicBezTo>
                <a:cubicBezTo>
                  <a:pt x="52" y="140"/>
                  <a:pt x="53" y="140"/>
                  <a:pt x="53" y="140"/>
                </a:cubicBezTo>
                <a:cubicBezTo>
                  <a:pt x="54" y="140"/>
                  <a:pt x="55" y="139"/>
                  <a:pt x="56" y="139"/>
                </a:cubicBezTo>
                <a:cubicBezTo>
                  <a:pt x="62" y="133"/>
                  <a:pt x="62" y="133"/>
                  <a:pt x="62" y="133"/>
                </a:cubicBezTo>
                <a:cubicBezTo>
                  <a:pt x="63" y="132"/>
                  <a:pt x="63" y="131"/>
                  <a:pt x="63" y="130"/>
                </a:cubicBezTo>
                <a:cubicBezTo>
                  <a:pt x="61" y="83"/>
                  <a:pt x="61" y="83"/>
                  <a:pt x="61" y="83"/>
                </a:cubicBezTo>
                <a:cubicBezTo>
                  <a:pt x="63" y="81"/>
                  <a:pt x="64" y="79"/>
                  <a:pt x="64" y="76"/>
                </a:cubicBezTo>
                <a:cubicBezTo>
                  <a:pt x="64" y="75"/>
                  <a:pt x="62" y="73"/>
                  <a:pt x="61" y="73"/>
                </a:cubicBezTo>
                <a:close/>
                <a:moveTo>
                  <a:pt x="53" y="132"/>
                </a:moveTo>
                <a:cubicBezTo>
                  <a:pt x="50" y="129"/>
                  <a:pt x="50" y="129"/>
                  <a:pt x="50" y="129"/>
                </a:cubicBezTo>
                <a:cubicBezTo>
                  <a:pt x="52" y="86"/>
                  <a:pt x="52" y="86"/>
                  <a:pt x="52" y="86"/>
                </a:cubicBezTo>
                <a:cubicBezTo>
                  <a:pt x="53" y="86"/>
                  <a:pt x="53" y="86"/>
                  <a:pt x="54" y="86"/>
                </a:cubicBezTo>
                <a:cubicBezTo>
                  <a:pt x="54" y="86"/>
                  <a:pt x="55" y="86"/>
                  <a:pt x="55" y="86"/>
                </a:cubicBezTo>
                <a:cubicBezTo>
                  <a:pt x="57" y="129"/>
                  <a:pt x="57" y="129"/>
                  <a:pt x="57" y="129"/>
                </a:cubicBezTo>
                <a:lnTo>
                  <a:pt x="53" y="132"/>
                </a:lnTo>
                <a:close/>
                <a:moveTo>
                  <a:pt x="160" y="43"/>
                </a:moveTo>
                <a:cubicBezTo>
                  <a:pt x="160" y="14"/>
                  <a:pt x="160" y="14"/>
                  <a:pt x="160" y="14"/>
                </a:cubicBezTo>
                <a:cubicBezTo>
                  <a:pt x="160" y="8"/>
                  <a:pt x="155" y="3"/>
                  <a:pt x="149" y="3"/>
                </a:cubicBezTo>
                <a:cubicBezTo>
                  <a:pt x="102" y="3"/>
                  <a:pt x="102" y="3"/>
                  <a:pt x="102" y="3"/>
                </a:cubicBezTo>
                <a:cubicBezTo>
                  <a:pt x="96" y="3"/>
                  <a:pt x="91" y="8"/>
                  <a:pt x="91" y="14"/>
                </a:cubicBezTo>
                <a:cubicBezTo>
                  <a:pt x="91" y="43"/>
                  <a:pt x="91" y="43"/>
                  <a:pt x="91" y="43"/>
                </a:cubicBezTo>
                <a:cubicBezTo>
                  <a:pt x="91" y="49"/>
                  <a:pt x="96" y="54"/>
                  <a:pt x="102" y="54"/>
                </a:cubicBezTo>
                <a:cubicBezTo>
                  <a:pt x="105" y="54"/>
                  <a:pt x="105" y="54"/>
                  <a:pt x="105" y="54"/>
                </a:cubicBezTo>
                <a:cubicBezTo>
                  <a:pt x="105" y="64"/>
                  <a:pt x="105" y="64"/>
                  <a:pt x="105" y="64"/>
                </a:cubicBezTo>
                <a:cubicBezTo>
                  <a:pt x="105" y="66"/>
                  <a:pt x="106" y="67"/>
                  <a:pt x="107" y="67"/>
                </a:cubicBezTo>
                <a:cubicBezTo>
                  <a:pt x="107" y="68"/>
                  <a:pt x="108" y="68"/>
                  <a:pt x="108" y="68"/>
                </a:cubicBezTo>
                <a:cubicBezTo>
                  <a:pt x="109" y="68"/>
                  <a:pt x="110" y="67"/>
                  <a:pt x="110" y="67"/>
                </a:cubicBezTo>
                <a:cubicBezTo>
                  <a:pt x="124" y="54"/>
                  <a:pt x="124" y="54"/>
                  <a:pt x="124" y="54"/>
                </a:cubicBezTo>
                <a:cubicBezTo>
                  <a:pt x="149" y="54"/>
                  <a:pt x="149" y="54"/>
                  <a:pt x="149" y="54"/>
                </a:cubicBezTo>
                <a:cubicBezTo>
                  <a:pt x="155" y="54"/>
                  <a:pt x="160" y="49"/>
                  <a:pt x="160" y="43"/>
                </a:cubicBezTo>
                <a:close/>
                <a:moveTo>
                  <a:pt x="122" y="47"/>
                </a:moveTo>
                <a:cubicBezTo>
                  <a:pt x="121" y="47"/>
                  <a:pt x="121" y="48"/>
                  <a:pt x="120" y="48"/>
                </a:cubicBezTo>
                <a:cubicBezTo>
                  <a:pt x="111" y="57"/>
                  <a:pt x="111" y="57"/>
                  <a:pt x="111" y="57"/>
                </a:cubicBezTo>
                <a:cubicBezTo>
                  <a:pt x="111" y="51"/>
                  <a:pt x="111" y="51"/>
                  <a:pt x="111" y="51"/>
                </a:cubicBezTo>
                <a:cubicBezTo>
                  <a:pt x="111" y="49"/>
                  <a:pt x="110" y="47"/>
                  <a:pt x="108" y="47"/>
                </a:cubicBezTo>
                <a:cubicBezTo>
                  <a:pt x="102" y="47"/>
                  <a:pt x="102" y="47"/>
                  <a:pt x="102" y="47"/>
                </a:cubicBezTo>
                <a:cubicBezTo>
                  <a:pt x="99" y="47"/>
                  <a:pt x="97" y="45"/>
                  <a:pt x="97" y="43"/>
                </a:cubicBezTo>
                <a:cubicBezTo>
                  <a:pt x="97" y="14"/>
                  <a:pt x="97" y="14"/>
                  <a:pt x="97" y="14"/>
                </a:cubicBezTo>
                <a:cubicBezTo>
                  <a:pt x="97" y="12"/>
                  <a:pt x="99" y="10"/>
                  <a:pt x="102" y="10"/>
                </a:cubicBezTo>
                <a:cubicBezTo>
                  <a:pt x="149" y="10"/>
                  <a:pt x="149" y="10"/>
                  <a:pt x="149" y="10"/>
                </a:cubicBezTo>
                <a:cubicBezTo>
                  <a:pt x="152" y="10"/>
                  <a:pt x="154" y="12"/>
                  <a:pt x="154" y="14"/>
                </a:cubicBezTo>
                <a:cubicBezTo>
                  <a:pt x="154" y="43"/>
                  <a:pt x="154" y="43"/>
                  <a:pt x="154" y="43"/>
                </a:cubicBezTo>
                <a:cubicBezTo>
                  <a:pt x="154" y="45"/>
                  <a:pt x="152" y="47"/>
                  <a:pt x="149" y="47"/>
                </a:cubicBezTo>
                <a:cubicBezTo>
                  <a:pt x="122" y="47"/>
                  <a:pt x="122" y="47"/>
                  <a:pt x="122" y="47"/>
                </a:cubicBezTo>
                <a:close/>
                <a:moveTo>
                  <a:pt x="142" y="20"/>
                </a:moveTo>
                <a:cubicBezTo>
                  <a:pt x="109" y="20"/>
                  <a:pt x="109" y="20"/>
                  <a:pt x="109" y="20"/>
                </a:cubicBezTo>
                <a:cubicBezTo>
                  <a:pt x="107" y="20"/>
                  <a:pt x="106" y="21"/>
                  <a:pt x="106" y="23"/>
                </a:cubicBezTo>
                <a:cubicBezTo>
                  <a:pt x="106" y="25"/>
                  <a:pt x="107" y="26"/>
                  <a:pt x="109" y="26"/>
                </a:cubicBezTo>
                <a:cubicBezTo>
                  <a:pt x="142" y="26"/>
                  <a:pt x="142" y="26"/>
                  <a:pt x="142" y="26"/>
                </a:cubicBezTo>
                <a:cubicBezTo>
                  <a:pt x="144" y="26"/>
                  <a:pt x="145" y="25"/>
                  <a:pt x="145" y="23"/>
                </a:cubicBezTo>
                <a:cubicBezTo>
                  <a:pt x="145" y="21"/>
                  <a:pt x="144" y="20"/>
                  <a:pt x="142" y="20"/>
                </a:cubicBezTo>
                <a:close/>
                <a:moveTo>
                  <a:pt x="142" y="31"/>
                </a:moveTo>
                <a:cubicBezTo>
                  <a:pt x="109" y="31"/>
                  <a:pt x="109" y="31"/>
                  <a:pt x="109" y="31"/>
                </a:cubicBezTo>
                <a:cubicBezTo>
                  <a:pt x="107" y="31"/>
                  <a:pt x="106" y="33"/>
                  <a:pt x="106" y="35"/>
                </a:cubicBezTo>
                <a:cubicBezTo>
                  <a:pt x="106" y="36"/>
                  <a:pt x="107" y="38"/>
                  <a:pt x="109" y="38"/>
                </a:cubicBezTo>
                <a:cubicBezTo>
                  <a:pt x="142" y="38"/>
                  <a:pt x="142" y="38"/>
                  <a:pt x="142" y="38"/>
                </a:cubicBezTo>
                <a:cubicBezTo>
                  <a:pt x="144" y="38"/>
                  <a:pt x="145" y="36"/>
                  <a:pt x="145" y="35"/>
                </a:cubicBezTo>
                <a:cubicBezTo>
                  <a:pt x="145" y="33"/>
                  <a:pt x="144" y="31"/>
                  <a:pt x="142" y="31"/>
                </a:cubicBezTo>
                <a:close/>
              </a:path>
            </a:pathLst>
          </a:custGeom>
          <a:solidFill>
            <a:srgbClr val="2C2F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3" name="Freeform 72">
            <a:extLst>
              <a:ext uri="{FF2B5EF4-FFF2-40B4-BE49-F238E27FC236}">
                <a16:creationId xmlns:a16="http://schemas.microsoft.com/office/drawing/2014/main" xmlns="" id="{2F75D037-373A-458A-A417-B779BE0DE883}"/>
              </a:ext>
            </a:extLst>
          </p:cNvPr>
          <p:cNvSpPr>
            <a:spLocks noEditPoints="1"/>
          </p:cNvSpPr>
          <p:nvPr/>
        </p:nvSpPr>
        <p:spPr bwMode="auto">
          <a:xfrm>
            <a:off x="8701090" y="3151982"/>
            <a:ext cx="547688" cy="536575"/>
          </a:xfrm>
          <a:custGeom>
            <a:avLst/>
            <a:gdLst>
              <a:gd name="T0" fmla="*/ 133 w 160"/>
              <a:gd name="T1" fmla="*/ 84 h 155"/>
              <a:gd name="T2" fmla="*/ 160 w 160"/>
              <a:gd name="T3" fmla="*/ 80 h 155"/>
              <a:gd name="T4" fmla="*/ 132 w 160"/>
              <a:gd name="T5" fmla="*/ 78 h 155"/>
              <a:gd name="T6" fmla="*/ 114 w 160"/>
              <a:gd name="T7" fmla="*/ 81 h 155"/>
              <a:gd name="T8" fmla="*/ 146 w 160"/>
              <a:gd name="T9" fmla="*/ 73 h 155"/>
              <a:gd name="T10" fmla="*/ 146 w 160"/>
              <a:gd name="T11" fmla="*/ 87 h 155"/>
              <a:gd name="T12" fmla="*/ 146 w 160"/>
              <a:gd name="T13" fmla="*/ 73 h 155"/>
              <a:gd name="T14" fmla="*/ 107 w 160"/>
              <a:gd name="T15" fmla="*/ 56 h 155"/>
              <a:gd name="T16" fmla="*/ 119 w 160"/>
              <a:gd name="T17" fmla="*/ 45 h 155"/>
              <a:gd name="T18" fmla="*/ 137 w 160"/>
              <a:gd name="T19" fmla="*/ 43 h 155"/>
              <a:gd name="T20" fmla="*/ 127 w 160"/>
              <a:gd name="T21" fmla="*/ 19 h 155"/>
              <a:gd name="T22" fmla="*/ 115 w 160"/>
              <a:gd name="T23" fmla="*/ 40 h 155"/>
              <a:gd name="T24" fmla="*/ 104 w 160"/>
              <a:gd name="T25" fmla="*/ 55 h 155"/>
              <a:gd name="T26" fmla="*/ 127 w 160"/>
              <a:gd name="T27" fmla="*/ 26 h 155"/>
              <a:gd name="T28" fmla="*/ 132 w 160"/>
              <a:gd name="T29" fmla="*/ 39 h 155"/>
              <a:gd name="T30" fmla="*/ 121 w 160"/>
              <a:gd name="T31" fmla="*/ 39 h 155"/>
              <a:gd name="T32" fmla="*/ 76 w 160"/>
              <a:gd name="T33" fmla="*/ 27 h 155"/>
              <a:gd name="T34" fmla="*/ 79 w 160"/>
              <a:gd name="T35" fmla="*/ 46 h 155"/>
              <a:gd name="T36" fmla="*/ 82 w 160"/>
              <a:gd name="T37" fmla="*/ 28 h 155"/>
              <a:gd name="T38" fmla="*/ 80 w 160"/>
              <a:gd name="T39" fmla="*/ 0 h 155"/>
              <a:gd name="T40" fmla="*/ 76 w 160"/>
              <a:gd name="T41" fmla="*/ 27 h 155"/>
              <a:gd name="T42" fmla="*/ 87 w 160"/>
              <a:gd name="T43" fmla="*/ 14 h 155"/>
              <a:gd name="T44" fmla="*/ 73 w 160"/>
              <a:gd name="T45" fmla="*/ 14 h 155"/>
              <a:gd name="T46" fmla="*/ 14 w 160"/>
              <a:gd name="T47" fmla="*/ 94 h 155"/>
              <a:gd name="T48" fmla="*/ 41 w 160"/>
              <a:gd name="T49" fmla="*/ 84 h 155"/>
              <a:gd name="T50" fmla="*/ 41 w 160"/>
              <a:gd name="T51" fmla="*/ 78 h 155"/>
              <a:gd name="T52" fmla="*/ 14 w 160"/>
              <a:gd name="T53" fmla="*/ 66 h 155"/>
              <a:gd name="T54" fmla="*/ 14 w 160"/>
              <a:gd name="T55" fmla="*/ 94 h 155"/>
              <a:gd name="T56" fmla="*/ 21 w 160"/>
              <a:gd name="T57" fmla="*/ 80 h 155"/>
              <a:gd name="T58" fmla="*/ 6 w 160"/>
              <a:gd name="T59" fmla="*/ 80 h 155"/>
              <a:gd name="T60" fmla="*/ 33 w 160"/>
              <a:gd name="T61" fmla="*/ 47 h 155"/>
              <a:gd name="T62" fmla="*/ 50 w 160"/>
              <a:gd name="T63" fmla="*/ 55 h 155"/>
              <a:gd name="T64" fmla="*/ 55 w 160"/>
              <a:gd name="T65" fmla="*/ 55 h 155"/>
              <a:gd name="T66" fmla="*/ 45 w 160"/>
              <a:gd name="T67" fmla="*/ 41 h 155"/>
              <a:gd name="T68" fmla="*/ 33 w 160"/>
              <a:gd name="T69" fmla="*/ 19 h 155"/>
              <a:gd name="T70" fmla="*/ 23 w 160"/>
              <a:gd name="T71" fmla="*/ 43 h 155"/>
              <a:gd name="T72" fmla="*/ 28 w 160"/>
              <a:gd name="T73" fmla="*/ 28 h 155"/>
              <a:gd name="T74" fmla="*/ 39 w 160"/>
              <a:gd name="T75" fmla="*/ 28 h 155"/>
              <a:gd name="T76" fmla="*/ 33 w 160"/>
              <a:gd name="T77" fmla="*/ 41 h 155"/>
              <a:gd name="T78" fmla="*/ 28 w 160"/>
              <a:gd name="T79" fmla="*/ 28 h 155"/>
              <a:gd name="T80" fmla="*/ 63 w 160"/>
              <a:gd name="T81" fmla="*/ 115 h 155"/>
              <a:gd name="T82" fmla="*/ 34 w 160"/>
              <a:gd name="T83" fmla="*/ 140 h 155"/>
              <a:gd name="T84" fmla="*/ 37 w 160"/>
              <a:gd name="T85" fmla="*/ 155 h 155"/>
              <a:gd name="T86" fmla="*/ 40 w 160"/>
              <a:gd name="T87" fmla="*/ 140 h 155"/>
              <a:gd name="T88" fmla="*/ 67 w 160"/>
              <a:gd name="T89" fmla="*/ 120 h 155"/>
              <a:gd name="T90" fmla="*/ 69 w 160"/>
              <a:gd name="T91" fmla="*/ 100 h 155"/>
              <a:gd name="T92" fmla="*/ 65 w 160"/>
              <a:gd name="T93" fmla="*/ 93 h 155"/>
              <a:gd name="T94" fmla="*/ 78 w 160"/>
              <a:gd name="T95" fmla="*/ 63 h 155"/>
              <a:gd name="T96" fmla="*/ 95 w 160"/>
              <a:gd name="T97" fmla="*/ 75 h 155"/>
              <a:gd name="T98" fmla="*/ 92 w 160"/>
              <a:gd name="T99" fmla="*/ 97 h 155"/>
              <a:gd name="T100" fmla="*/ 91 w 160"/>
              <a:gd name="T101" fmla="*/ 117 h 155"/>
              <a:gd name="T102" fmla="*/ 118 w 160"/>
              <a:gd name="T103" fmla="*/ 136 h 155"/>
              <a:gd name="T104" fmla="*/ 120 w 160"/>
              <a:gd name="T105" fmla="*/ 152 h 155"/>
              <a:gd name="T106" fmla="*/ 126 w 160"/>
              <a:gd name="T107" fmla="*/ 152 h 155"/>
              <a:gd name="T108" fmla="*/ 122 w 160"/>
              <a:gd name="T109" fmla="*/ 131 h 155"/>
              <a:gd name="T110" fmla="*/ 97 w 160"/>
              <a:gd name="T111" fmla="*/ 101 h 155"/>
              <a:gd name="T112" fmla="*/ 101 w 160"/>
              <a:gd name="T113" fmla="*/ 75 h 155"/>
              <a:gd name="T114" fmla="*/ 78 w 160"/>
              <a:gd name="T115" fmla="*/ 56 h 155"/>
              <a:gd name="T116" fmla="*/ 59 w 160"/>
              <a:gd name="T117" fmla="*/ 93 h 1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160" h="155">
                <a:moveTo>
                  <a:pt x="118" y="84"/>
                </a:moveTo>
                <a:cubicBezTo>
                  <a:pt x="133" y="84"/>
                  <a:pt x="133" y="84"/>
                  <a:pt x="133" y="84"/>
                </a:cubicBezTo>
                <a:cubicBezTo>
                  <a:pt x="135" y="90"/>
                  <a:pt x="140" y="94"/>
                  <a:pt x="146" y="94"/>
                </a:cubicBezTo>
                <a:cubicBezTo>
                  <a:pt x="154" y="94"/>
                  <a:pt x="160" y="88"/>
                  <a:pt x="160" y="80"/>
                </a:cubicBezTo>
                <a:cubicBezTo>
                  <a:pt x="160" y="72"/>
                  <a:pt x="154" y="66"/>
                  <a:pt x="146" y="66"/>
                </a:cubicBezTo>
                <a:cubicBezTo>
                  <a:pt x="139" y="66"/>
                  <a:pt x="133" y="71"/>
                  <a:pt x="132" y="78"/>
                </a:cubicBezTo>
                <a:cubicBezTo>
                  <a:pt x="118" y="78"/>
                  <a:pt x="118" y="78"/>
                  <a:pt x="118" y="78"/>
                </a:cubicBezTo>
                <a:cubicBezTo>
                  <a:pt x="116" y="78"/>
                  <a:pt x="114" y="79"/>
                  <a:pt x="114" y="81"/>
                </a:cubicBezTo>
                <a:cubicBezTo>
                  <a:pt x="114" y="83"/>
                  <a:pt x="116" y="84"/>
                  <a:pt x="118" y="84"/>
                </a:cubicBezTo>
                <a:close/>
                <a:moveTo>
                  <a:pt x="146" y="73"/>
                </a:moveTo>
                <a:cubicBezTo>
                  <a:pt x="150" y="73"/>
                  <a:pt x="154" y="76"/>
                  <a:pt x="154" y="80"/>
                </a:cubicBezTo>
                <a:cubicBezTo>
                  <a:pt x="154" y="84"/>
                  <a:pt x="150" y="87"/>
                  <a:pt x="146" y="87"/>
                </a:cubicBezTo>
                <a:cubicBezTo>
                  <a:pt x="142" y="87"/>
                  <a:pt x="139" y="84"/>
                  <a:pt x="139" y="80"/>
                </a:cubicBezTo>
                <a:cubicBezTo>
                  <a:pt x="139" y="76"/>
                  <a:pt x="142" y="73"/>
                  <a:pt x="146" y="73"/>
                </a:cubicBezTo>
                <a:close/>
                <a:moveTo>
                  <a:pt x="104" y="55"/>
                </a:moveTo>
                <a:cubicBezTo>
                  <a:pt x="105" y="55"/>
                  <a:pt x="106" y="56"/>
                  <a:pt x="107" y="56"/>
                </a:cubicBezTo>
                <a:cubicBezTo>
                  <a:pt x="108" y="56"/>
                  <a:pt x="108" y="55"/>
                  <a:pt x="109" y="55"/>
                </a:cubicBezTo>
                <a:cubicBezTo>
                  <a:pt x="119" y="45"/>
                  <a:pt x="119" y="45"/>
                  <a:pt x="119" y="45"/>
                </a:cubicBezTo>
                <a:cubicBezTo>
                  <a:pt x="121" y="46"/>
                  <a:pt x="124" y="47"/>
                  <a:pt x="127" y="47"/>
                </a:cubicBezTo>
                <a:cubicBezTo>
                  <a:pt x="130" y="47"/>
                  <a:pt x="134" y="46"/>
                  <a:pt x="137" y="43"/>
                </a:cubicBezTo>
                <a:cubicBezTo>
                  <a:pt x="142" y="38"/>
                  <a:pt x="142" y="29"/>
                  <a:pt x="137" y="23"/>
                </a:cubicBezTo>
                <a:cubicBezTo>
                  <a:pt x="134" y="21"/>
                  <a:pt x="130" y="19"/>
                  <a:pt x="127" y="19"/>
                </a:cubicBezTo>
                <a:cubicBezTo>
                  <a:pt x="123" y="19"/>
                  <a:pt x="120" y="21"/>
                  <a:pt x="117" y="23"/>
                </a:cubicBezTo>
                <a:cubicBezTo>
                  <a:pt x="112" y="28"/>
                  <a:pt x="112" y="35"/>
                  <a:pt x="115" y="40"/>
                </a:cubicBezTo>
                <a:cubicBezTo>
                  <a:pt x="105" y="50"/>
                  <a:pt x="105" y="50"/>
                  <a:pt x="105" y="50"/>
                </a:cubicBezTo>
                <a:cubicBezTo>
                  <a:pt x="103" y="52"/>
                  <a:pt x="103" y="54"/>
                  <a:pt x="104" y="55"/>
                </a:cubicBezTo>
                <a:close/>
                <a:moveTo>
                  <a:pt x="121" y="28"/>
                </a:moveTo>
                <a:cubicBezTo>
                  <a:pt x="123" y="27"/>
                  <a:pt x="125" y="26"/>
                  <a:pt x="127" y="26"/>
                </a:cubicBezTo>
                <a:cubicBezTo>
                  <a:pt x="129" y="26"/>
                  <a:pt x="131" y="27"/>
                  <a:pt x="132" y="28"/>
                </a:cubicBezTo>
                <a:cubicBezTo>
                  <a:pt x="135" y="31"/>
                  <a:pt x="135" y="36"/>
                  <a:pt x="132" y="39"/>
                </a:cubicBezTo>
                <a:cubicBezTo>
                  <a:pt x="131" y="40"/>
                  <a:pt x="129" y="41"/>
                  <a:pt x="127" y="41"/>
                </a:cubicBezTo>
                <a:cubicBezTo>
                  <a:pt x="125" y="41"/>
                  <a:pt x="123" y="40"/>
                  <a:pt x="121" y="39"/>
                </a:cubicBezTo>
                <a:cubicBezTo>
                  <a:pt x="119" y="36"/>
                  <a:pt x="119" y="31"/>
                  <a:pt x="121" y="28"/>
                </a:cubicBezTo>
                <a:close/>
                <a:moveTo>
                  <a:pt x="76" y="27"/>
                </a:moveTo>
                <a:cubicBezTo>
                  <a:pt x="76" y="43"/>
                  <a:pt x="76" y="43"/>
                  <a:pt x="76" y="43"/>
                </a:cubicBezTo>
                <a:cubicBezTo>
                  <a:pt x="76" y="44"/>
                  <a:pt x="77" y="46"/>
                  <a:pt x="79" y="46"/>
                </a:cubicBezTo>
                <a:cubicBezTo>
                  <a:pt x="81" y="46"/>
                  <a:pt x="82" y="44"/>
                  <a:pt x="82" y="43"/>
                </a:cubicBezTo>
                <a:cubicBezTo>
                  <a:pt x="82" y="28"/>
                  <a:pt x="82" y="28"/>
                  <a:pt x="82" y="28"/>
                </a:cubicBezTo>
                <a:cubicBezTo>
                  <a:pt x="89" y="27"/>
                  <a:pt x="94" y="21"/>
                  <a:pt x="94" y="14"/>
                </a:cubicBezTo>
                <a:cubicBezTo>
                  <a:pt x="94" y="6"/>
                  <a:pt x="88" y="0"/>
                  <a:pt x="80" y="0"/>
                </a:cubicBezTo>
                <a:cubicBezTo>
                  <a:pt x="72" y="0"/>
                  <a:pt x="66" y="6"/>
                  <a:pt x="66" y="14"/>
                </a:cubicBezTo>
                <a:cubicBezTo>
                  <a:pt x="66" y="20"/>
                  <a:pt x="70" y="25"/>
                  <a:pt x="76" y="27"/>
                </a:cubicBezTo>
                <a:close/>
                <a:moveTo>
                  <a:pt x="80" y="6"/>
                </a:moveTo>
                <a:cubicBezTo>
                  <a:pt x="84" y="6"/>
                  <a:pt x="87" y="10"/>
                  <a:pt x="87" y="14"/>
                </a:cubicBezTo>
                <a:cubicBezTo>
                  <a:pt x="87" y="18"/>
                  <a:pt x="84" y="21"/>
                  <a:pt x="80" y="21"/>
                </a:cubicBezTo>
                <a:cubicBezTo>
                  <a:pt x="76" y="21"/>
                  <a:pt x="73" y="18"/>
                  <a:pt x="73" y="14"/>
                </a:cubicBezTo>
                <a:cubicBezTo>
                  <a:pt x="73" y="10"/>
                  <a:pt x="76" y="6"/>
                  <a:pt x="80" y="6"/>
                </a:cubicBezTo>
                <a:close/>
                <a:moveTo>
                  <a:pt x="14" y="94"/>
                </a:moveTo>
                <a:cubicBezTo>
                  <a:pt x="20" y="94"/>
                  <a:pt x="25" y="90"/>
                  <a:pt x="27" y="84"/>
                </a:cubicBezTo>
                <a:cubicBezTo>
                  <a:pt x="41" y="84"/>
                  <a:pt x="41" y="84"/>
                  <a:pt x="41" y="84"/>
                </a:cubicBezTo>
                <a:cubicBezTo>
                  <a:pt x="43" y="84"/>
                  <a:pt x="44" y="83"/>
                  <a:pt x="44" y="81"/>
                </a:cubicBezTo>
                <a:cubicBezTo>
                  <a:pt x="44" y="79"/>
                  <a:pt x="43" y="78"/>
                  <a:pt x="41" y="78"/>
                </a:cubicBezTo>
                <a:cubicBezTo>
                  <a:pt x="28" y="78"/>
                  <a:pt x="28" y="78"/>
                  <a:pt x="28" y="78"/>
                </a:cubicBezTo>
                <a:cubicBezTo>
                  <a:pt x="27" y="71"/>
                  <a:pt x="21" y="66"/>
                  <a:pt x="14" y="66"/>
                </a:cubicBezTo>
                <a:cubicBezTo>
                  <a:pt x="6" y="66"/>
                  <a:pt x="0" y="72"/>
                  <a:pt x="0" y="80"/>
                </a:cubicBezTo>
                <a:cubicBezTo>
                  <a:pt x="0" y="88"/>
                  <a:pt x="6" y="94"/>
                  <a:pt x="14" y="94"/>
                </a:cubicBezTo>
                <a:close/>
                <a:moveTo>
                  <a:pt x="14" y="73"/>
                </a:moveTo>
                <a:cubicBezTo>
                  <a:pt x="18" y="73"/>
                  <a:pt x="21" y="76"/>
                  <a:pt x="21" y="80"/>
                </a:cubicBezTo>
                <a:cubicBezTo>
                  <a:pt x="21" y="84"/>
                  <a:pt x="18" y="87"/>
                  <a:pt x="14" y="87"/>
                </a:cubicBezTo>
                <a:cubicBezTo>
                  <a:pt x="10" y="87"/>
                  <a:pt x="6" y="84"/>
                  <a:pt x="6" y="80"/>
                </a:cubicBezTo>
                <a:cubicBezTo>
                  <a:pt x="6" y="76"/>
                  <a:pt x="10" y="73"/>
                  <a:pt x="14" y="73"/>
                </a:cubicBezTo>
                <a:close/>
                <a:moveTo>
                  <a:pt x="33" y="47"/>
                </a:moveTo>
                <a:cubicBezTo>
                  <a:pt x="36" y="47"/>
                  <a:pt x="38" y="46"/>
                  <a:pt x="40" y="45"/>
                </a:cubicBezTo>
                <a:cubicBezTo>
                  <a:pt x="50" y="55"/>
                  <a:pt x="50" y="55"/>
                  <a:pt x="50" y="55"/>
                </a:cubicBezTo>
                <a:cubicBezTo>
                  <a:pt x="51" y="56"/>
                  <a:pt x="52" y="56"/>
                  <a:pt x="53" y="56"/>
                </a:cubicBezTo>
                <a:cubicBezTo>
                  <a:pt x="54" y="56"/>
                  <a:pt x="54" y="56"/>
                  <a:pt x="55" y="55"/>
                </a:cubicBezTo>
                <a:cubicBezTo>
                  <a:pt x="56" y="54"/>
                  <a:pt x="56" y="52"/>
                  <a:pt x="55" y="51"/>
                </a:cubicBezTo>
                <a:cubicBezTo>
                  <a:pt x="45" y="41"/>
                  <a:pt x="45" y="41"/>
                  <a:pt x="45" y="41"/>
                </a:cubicBezTo>
                <a:cubicBezTo>
                  <a:pt x="48" y="35"/>
                  <a:pt x="48" y="28"/>
                  <a:pt x="43" y="23"/>
                </a:cubicBezTo>
                <a:cubicBezTo>
                  <a:pt x="40" y="21"/>
                  <a:pt x="37" y="19"/>
                  <a:pt x="33" y="19"/>
                </a:cubicBezTo>
                <a:cubicBezTo>
                  <a:pt x="30" y="19"/>
                  <a:pt x="26" y="21"/>
                  <a:pt x="23" y="23"/>
                </a:cubicBezTo>
                <a:cubicBezTo>
                  <a:pt x="18" y="29"/>
                  <a:pt x="18" y="38"/>
                  <a:pt x="23" y="43"/>
                </a:cubicBezTo>
                <a:cubicBezTo>
                  <a:pt x="26" y="46"/>
                  <a:pt x="30" y="47"/>
                  <a:pt x="33" y="47"/>
                </a:cubicBezTo>
                <a:close/>
                <a:moveTo>
                  <a:pt x="28" y="28"/>
                </a:moveTo>
                <a:cubicBezTo>
                  <a:pt x="29" y="27"/>
                  <a:pt x="31" y="26"/>
                  <a:pt x="33" y="26"/>
                </a:cubicBezTo>
                <a:cubicBezTo>
                  <a:pt x="35" y="26"/>
                  <a:pt x="37" y="27"/>
                  <a:pt x="39" y="28"/>
                </a:cubicBezTo>
                <a:cubicBezTo>
                  <a:pt x="41" y="31"/>
                  <a:pt x="41" y="36"/>
                  <a:pt x="39" y="39"/>
                </a:cubicBezTo>
                <a:cubicBezTo>
                  <a:pt x="37" y="40"/>
                  <a:pt x="35" y="41"/>
                  <a:pt x="33" y="41"/>
                </a:cubicBezTo>
                <a:cubicBezTo>
                  <a:pt x="31" y="41"/>
                  <a:pt x="29" y="40"/>
                  <a:pt x="28" y="39"/>
                </a:cubicBezTo>
                <a:cubicBezTo>
                  <a:pt x="25" y="36"/>
                  <a:pt x="25" y="31"/>
                  <a:pt x="28" y="28"/>
                </a:cubicBezTo>
                <a:close/>
                <a:moveTo>
                  <a:pt x="63" y="101"/>
                </a:moveTo>
                <a:cubicBezTo>
                  <a:pt x="63" y="115"/>
                  <a:pt x="63" y="115"/>
                  <a:pt x="63" y="115"/>
                </a:cubicBezTo>
                <a:cubicBezTo>
                  <a:pt x="58" y="117"/>
                  <a:pt x="48" y="123"/>
                  <a:pt x="38" y="131"/>
                </a:cubicBezTo>
                <a:cubicBezTo>
                  <a:pt x="35" y="133"/>
                  <a:pt x="34" y="137"/>
                  <a:pt x="34" y="140"/>
                </a:cubicBezTo>
                <a:cubicBezTo>
                  <a:pt x="34" y="152"/>
                  <a:pt x="34" y="152"/>
                  <a:pt x="34" y="152"/>
                </a:cubicBezTo>
                <a:cubicBezTo>
                  <a:pt x="34" y="154"/>
                  <a:pt x="35" y="155"/>
                  <a:pt x="37" y="155"/>
                </a:cubicBezTo>
                <a:cubicBezTo>
                  <a:pt x="39" y="155"/>
                  <a:pt x="40" y="154"/>
                  <a:pt x="40" y="152"/>
                </a:cubicBezTo>
                <a:cubicBezTo>
                  <a:pt x="40" y="140"/>
                  <a:pt x="40" y="140"/>
                  <a:pt x="40" y="140"/>
                </a:cubicBezTo>
                <a:cubicBezTo>
                  <a:pt x="40" y="138"/>
                  <a:pt x="41" y="137"/>
                  <a:pt x="42" y="136"/>
                </a:cubicBezTo>
                <a:cubicBezTo>
                  <a:pt x="53" y="127"/>
                  <a:pt x="65" y="121"/>
                  <a:pt x="67" y="120"/>
                </a:cubicBezTo>
                <a:cubicBezTo>
                  <a:pt x="68" y="120"/>
                  <a:pt x="69" y="118"/>
                  <a:pt x="69" y="117"/>
                </a:cubicBezTo>
                <a:cubicBezTo>
                  <a:pt x="69" y="100"/>
                  <a:pt x="69" y="100"/>
                  <a:pt x="69" y="100"/>
                </a:cubicBezTo>
                <a:cubicBezTo>
                  <a:pt x="69" y="99"/>
                  <a:pt x="68" y="98"/>
                  <a:pt x="68" y="97"/>
                </a:cubicBezTo>
                <a:cubicBezTo>
                  <a:pt x="66" y="96"/>
                  <a:pt x="65" y="95"/>
                  <a:pt x="65" y="93"/>
                </a:cubicBezTo>
                <a:cubicBezTo>
                  <a:pt x="65" y="75"/>
                  <a:pt x="65" y="75"/>
                  <a:pt x="65" y="75"/>
                </a:cubicBezTo>
                <a:cubicBezTo>
                  <a:pt x="65" y="68"/>
                  <a:pt x="71" y="63"/>
                  <a:pt x="78" y="63"/>
                </a:cubicBezTo>
                <a:cubicBezTo>
                  <a:pt x="82" y="63"/>
                  <a:pt x="82" y="63"/>
                  <a:pt x="82" y="63"/>
                </a:cubicBezTo>
                <a:cubicBezTo>
                  <a:pt x="89" y="63"/>
                  <a:pt x="95" y="68"/>
                  <a:pt x="95" y="75"/>
                </a:cubicBezTo>
                <a:cubicBezTo>
                  <a:pt x="95" y="93"/>
                  <a:pt x="95" y="93"/>
                  <a:pt x="95" y="93"/>
                </a:cubicBezTo>
                <a:cubicBezTo>
                  <a:pt x="95" y="95"/>
                  <a:pt x="94" y="96"/>
                  <a:pt x="92" y="97"/>
                </a:cubicBezTo>
                <a:cubicBezTo>
                  <a:pt x="92" y="98"/>
                  <a:pt x="91" y="99"/>
                  <a:pt x="91" y="100"/>
                </a:cubicBezTo>
                <a:cubicBezTo>
                  <a:pt x="91" y="117"/>
                  <a:pt x="91" y="117"/>
                  <a:pt x="91" y="117"/>
                </a:cubicBezTo>
                <a:cubicBezTo>
                  <a:pt x="91" y="118"/>
                  <a:pt x="92" y="120"/>
                  <a:pt x="93" y="120"/>
                </a:cubicBezTo>
                <a:cubicBezTo>
                  <a:pt x="95" y="121"/>
                  <a:pt x="107" y="127"/>
                  <a:pt x="118" y="136"/>
                </a:cubicBezTo>
                <a:cubicBezTo>
                  <a:pt x="119" y="137"/>
                  <a:pt x="120" y="138"/>
                  <a:pt x="120" y="140"/>
                </a:cubicBezTo>
                <a:cubicBezTo>
                  <a:pt x="120" y="152"/>
                  <a:pt x="120" y="152"/>
                  <a:pt x="120" y="152"/>
                </a:cubicBezTo>
                <a:cubicBezTo>
                  <a:pt x="120" y="154"/>
                  <a:pt x="121" y="155"/>
                  <a:pt x="123" y="155"/>
                </a:cubicBezTo>
                <a:cubicBezTo>
                  <a:pt x="125" y="155"/>
                  <a:pt x="126" y="154"/>
                  <a:pt x="126" y="152"/>
                </a:cubicBezTo>
                <a:cubicBezTo>
                  <a:pt x="126" y="140"/>
                  <a:pt x="126" y="140"/>
                  <a:pt x="126" y="140"/>
                </a:cubicBezTo>
                <a:cubicBezTo>
                  <a:pt x="126" y="137"/>
                  <a:pt x="125" y="133"/>
                  <a:pt x="122" y="131"/>
                </a:cubicBezTo>
                <a:cubicBezTo>
                  <a:pt x="112" y="123"/>
                  <a:pt x="102" y="117"/>
                  <a:pt x="97" y="115"/>
                </a:cubicBezTo>
                <a:cubicBezTo>
                  <a:pt x="97" y="101"/>
                  <a:pt x="97" y="101"/>
                  <a:pt x="97" y="101"/>
                </a:cubicBezTo>
                <a:cubicBezTo>
                  <a:pt x="100" y="99"/>
                  <a:pt x="101" y="96"/>
                  <a:pt x="101" y="93"/>
                </a:cubicBezTo>
                <a:cubicBezTo>
                  <a:pt x="101" y="75"/>
                  <a:pt x="101" y="75"/>
                  <a:pt x="101" y="75"/>
                </a:cubicBezTo>
                <a:cubicBezTo>
                  <a:pt x="101" y="65"/>
                  <a:pt x="92" y="56"/>
                  <a:pt x="82" y="56"/>
                </a:cubicBezTo>
                <a:cubicBezTo>
                  <a:pt x="78" y="56"/>
                  <a:pt x="78" y="56"/>
                  <a:pt x="78" y="56"/>
                </a:cubicBezTo>
                <a:cubicBezTo>
                  <a:pt x="68" y="56"/>
                  <a:pt x="59" y="65"/>
                  <a:pt x="59" y="75"/>
                </a:cubicBezTo>
                <a:cubicBezTo>
                  <a:pt x="59" y="93"/>
                  <a:pt x="59" y="93"/>
                  <a:pt x="59" y="93"/>
                </a:cubicBezTo>
                <a:cubicBezTo>
                  <a:pt x="59" y="96"/>
                  <a:pt x="60" y="99"/>
                  <a:pt x="63" y="101"/>
                </a:cubicBezTo>
                <a:close/>
              </a:path>
            </a:pathLst>
          </a:custGeom>
          <a:solidFill>
            <a:srgbClr val="2C2F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4" name="Freeform 73">
            <a:extLst>
              <a:ext uri="{FF2B5EF4-FFF2-40B4-BE49-F238E27FC236}">
                <a16:creationId xmlns:a16="http://schemas.microsoft.com/office/drawing/2014/main" xmlns="" id="{60B397B6-DFA9-4F84-AAE1-7AB66EDE6F80}"/>
              </a:ext>
            </a:extLst>
          </p:cNvPr>
          <p:cNvSpPr>
            <a:spLocks noEditPoints="1"/>
          </p:cNvSpPr>
          <p:nvPr/>
        </p:nvSpPr>
        <p:spPr bwMode="auto">
          <a:xfrm>
            <a:off x="8713790" y="3774282"/>
            <a:ext cx="528638" cy="552450"/>
          </a:xfrm>
          <a:custGeom>
            <a:avLst/>
            <a:gdLst>
              <a:gd name="T0" fmla="*/ 6 w 154"/>
              <a:gd name="T1" fmla="*/ 129 h 160"/>
              <a:gd name="T2" fmla="*/ 9 w 154"/>
              <a:gd name="T3" fmla="*/ 106 h 160"/>
              <a:gd name="T4" fmla="*/ 45 w 154"/>
              <a:gd name="T5" fmla="*/ 81 h 160"/>
              <a:gd name="T6" fmla="*/ 44 w 154"/>
              <a:gd name="T7" fmla="*/ 55 h 160"/>
              <a:gd name="T8" fmla="*/ 41 w 154"/>
              <a:gd name="T9" fmla="*/ 25 h 160"/>
              <a:gd name="T10" fmla="*/ 64 w 154"/>
              <a:gd name="T11" fmla="*/ 6 h 160"/>
              <a:gd name="T12" fmla="*/ 82 w 154"/>
              <a:gd name="T13" fmla="*/ 49 h 160"/>
              <a:gd name="T14" fmla="*/ 78 w 154"/>
              <a:gd name="T15" fmla="*/ 58 h 160"/>
              <a:gd name="T16" fmla="*/ 81 w 154"/>
              <a:gd name="T17" fmla="*/ 84 h 160"/>
              <a:gd name="T18" fmla="*/ 84 w 154"/>
              <a:gd name="T19" fmla="*/ 59 h 160"/>
              <a:gd name="T20" fmla="*/ 89 w 154"/>
              <a:gd name="T21" fmla="*/ 25 h 160"/>
              <a:gd name="T22" fmla="*/ 59 w 154"/>
              <a:gd name="T23" fmla="*/ 0 h 160"/>
              <a:gd name="T24" fmla="*/ 34 w 154"/>
              <a:gd name="T25" fmla="*/ 49 h 160"/>
              <a:gd name="T26" fmla="*/ 39 w 154"/>
              <a:gd name="T27" fmla="*/ 79 h 160"/>
              <a:gd name="T28" fmla="*/ 0 w 154"/>
              <a:gd name="T29" fmla="*/ 113 h 160"/>
              <a:gd name="T30" fmla="*/ 3 w 154"/>
              <a:gd name="T31" fmla="*/ 132 h 160"/>
              <a:gd name="T32" fmla="*/ 66 w 154"/>
              <a:gd name="T33" fmla="*/ 87 h 160"/>
              <a:gd name="T34" fmla="*/ 64 w 154"/>
              <a:gd name="T35" fmla="*/ 91 h 160"/>
              <a:gd name="T36" fmla="*/ 57 w 154"/>
              <a:gd name="T37" fmla="*/ 87 h 160"/>
              <a:gd name="T38" fmla="*/ 50 w 154"/>
              <a:gd name="T39" fmla="*/ 87 h 160"/>
              <a:gd name="T40" fmla="*/ 50 w 154"/>
              <a:gd name="T41" fmla="*/ 150 h 160"/>
              <a:gd name="T42" fmla="*/ 59 w 154"/>
              <a:gd name="T43" fmla="*/ 159 h 160"/>
              <a:gd name="T44" fmla="*/ 63 w 154"/>
              <a:gd name="T45" fmla="*/ 159 h 160"/>
              <a:gd name="T46" fmla="*/ 72 w 154"/>
              <a:gd name="T47" fmla="*/ 150 h 160"/>
              <a:gd name="T48" fmla="*/ 73 w 154"/>
              <a:gd name="T49" fmla="*/ 87 h 160"/>
              <a:gd name="T50" fmla="*/ 61 w 154"/>
              <a:gd name="T51" fmla="*/ 152 h 160"/>
              <a:gd name="T52" fmla="*/ 59 w 154"/>
              <a:gd name="T53" fmla="*/ 98 h 160"/>
              <a:gd name="T54" fmla="*/ 63 w 154"/>
              <a:gd name="T55" fmla="*/ 98 h 160"/>
              <a:gd name="T56" fmla="*/ 61 w 154"/>
              <a:gd name="T57" fmla="*/ 152 h 160"/>
              <a:gd name="T58" fmla="*/ 150 w 154"/>
              <a:gd name="T59" fmla="*/ 103 h 160"/>
              <a:gd name="T60" fmla="*/ 147 w 154"/>
              <a:gd name="T61" fmla="*/ 82 h 160"/>
              <a:gd name="T62" fmla="*/ 125 w 154"/>
              <a:gd name="T63" fmla="*/ 77 h 160"/>
              <a:gd name="T64" fmla="*/ 128 w 154"/>
              <a:gd name="T65" fmla="*/ 103 h 160"/>
              <a:gd name="T66" fmla="*/ 142 w 154"/>
              <a:gd name="T67" fmla="*/ 87 h 160"/>
              <a:gd name="T68" fmla="*/ 131 w 154"/>
              <a:gd name="T69" fmla="*/ 96 h 160"/>
              <a:gd name="T70" fmla="*/ 115 w 154"/>
              <a:gd name="T71" fmla="*/ 144 h 160"/>
              <a:gd name="T72" fmla="*/ 144 w 154"/>
              <a:gd name="T73" fmla="*/ 109 h 160"/>
              <a:gd name="T74" fmla="*/ 118 w 154"/>
              <a:gd name="T75" fmla="*/ 83 h 160"/>
              <a:gd name="T76" fmla="*/ 83 w 154"/>
              <a:gd name="T77" fmla="*/ 112 h 160"/>
              <a:gd name="T78" fmla="*/ 112 w 154"/>
              <a:gd name="T79" fmla="*/ 87 h 160"/>
              <a:gd name="T80" fmla="*/ 115 w 154"/>
              <a:gd name="T81" fmla="*/ 115 h 160"/>
              <a:gd name="T82" fmla="*/ 115 w 154"/>
              <a:gd name="T83" fmla="*/ 137 h 160"/>
              <a:gd name="T84" fmla="*/ 112 w 154"/>
              <a:gd name="T85" fmla="*/ 87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154" h="160">
                <a:moveTo>
                  <a:pt x="3" y="132"/>
                </a:moveTo>
                <a:cubicBezTo>
                  <a:pt x="5" y="132"/>
                  <a:pt x="6" y="131"/>
                  <a:pt x="6" y="129"/>
                </a:cubicBezTo>
                <a:cubicBezTo>
                  <a:pt x="6" y="113"/>
                  <a:pt x="6" y="113"/>
                  <a:pt x="6" y="113"/>
                </a:cubicBezTo>
                <a:cubicBezTo>
                  <a:pt x="6" y="110"/>
                  <a:pt x="8" y="108"/>
                  <a:pt x="9" y="106"/>
                </a:cubicBezTo>
                <a:cubicBezTo>
                  <a:pt x="24" y="94"/>
                  <a:pt x="40" y="86"/>
                  <a:pt x="43" y="85"/>
                </a:cubicBezTo>
                <a:cubicBezTo>
                  <a:pt x="44" y="84"/>
                  <a:pt x="45" y="82"/>
                  <a:pt x="45" y="81"/>
                </a:cubicBezTo>
                <a:cubicBezTo>
                  <a:pt x="45" y="58"/>
                  <a:pt x="45" y="58"/>
                  <a:pt x="45" y="58"/>
                </a:cubicBezTo>
                <a:cubicBezTo>
                  <a:pt x="45" y="57"/>
                  <a:pt x="45" y="56"/>
                  <a:pt x="44" y="55"/>
                </a:cubicBezTo>
                <a:cubicBezTo>
                  <a:pt x="42" y="54"/>
                  <a:pt x="41" y="51"/>
                  <a:pt x="41" y="49"/>
                </a:cubicBezTo>
                <a:cubicBezTo>
                  <a:pt x="41" y="25"/>
                  <a:pt x="41" y="25"/>
                  <a:pt x="41" y="25"/>
                </a:cubicBezTo>
                <a:cubicBezTo>
                  <a:pt x="41" y="15"/>
                  <a:pt x="49" y="6"/>
                  <a:pt x="59" y="6"/>
                </a:cubicBezTo>
                <a:cubicBezTo>
                  <a:pt x="64" y="6"/>
                  <a:pt x="64" y="6"/>
                  <a:pt x="64" y="6"/>
                </a:cubicBezTo>
                <a:cubicBezTo>
                  <a:pt x="74" y="6"/>
                  <a:pt x="82" y="15"/>
                  <a:pt x="82" y="25"/>
                </a:cubicBezTo>
                <a:cubicBezTo>
                  <a:pt x="82" y="49"/>
                  <a:pt x="82" y="49"/>
                  <a:pt x="82" y="49"/>
                </a:cubicBezTo>
                <a:cubicBezTo>
                  <a:pt x="82" y="51"/>
                  <a:pt x="81" y="54"/>
                  <a:pt x="79" y="55"/>
                </a:cubicBezTo>
                <a:cubicBezTo>
                  <a:pt x="78" y="56"/>
                  <a:pt x="78" y="57"/>
                  <a:pt x="78" y="58"/>
                </a:cubicBezTo>
                <a:cubicBezTo>
                  <a:pt x="78" y="81"/>
                  <a:pt x="78" y="81"/>
                  <a:pt x="78" y="81"/>
                </a:cubicBezTo>
                <a:cubicBezTo>
                  <a:pt x="78" y="83"/>
                  <a:pt x="79" y="84"/>
                  <a:pt x="81" y="84"/>
                </a:cubicBezTo>
                <a:cubicBezTo>
                  <a:pt x="83" y="84"/>
                  <a:pt x="84" y="83"/>
                  <a:pt x="84" y="81"/>
                </a:cubicBezTo>
                <a:cubicBezTo>
                  <a:pt x="84" y="59"/>
                  <a:pt x="84" y="59"/>
                  <a:pt x="84" y="59"/>
                </a:cubicBezTo>
                <a:cubicBezTo>
                  <a:pt x="87" y="57"/>
                  <a:pt x="89" y="53"/>
                  <a:pt x="89" y="49"/>
                </a:cubicBezTo>
                <a:cubicBezTo>
                  <a:pt x="89" y="25"/>
                  <a:pt x="89" y="25"/>
                  <a:pt x="89" y="25"/>
                </a:cubicBezTo>
                <a:cubicBezTo>
                  <a:pt x="89" y="11"/>
                  <a:pt x="78" y="0"/>
                  <a:pt x="64" y="0"/>
                </a:cubicBezTo>
                <a:cubicBezTo>
                  <a:pt x="59" y="0"/>
                  <a:pt x="59" y="0"/>
                  <a:pt x="59" y="0"/>
                </a:cubicBezTo>
                <a:cubicBezTo>
                  <a:pt x="45" y="0"/>
                  <a:pt x="34" y="11"/>
                  <a:pt x="34" y="25"/>
                </a:cubicBezTo>
                <a:cubicBezTo>
                  <a:pt x="34" y="49"/>
                  <a:pt x="34" y="49"/>
                  <a:pt x="34" y="49"/>
                </a:cubicBezTo>
                <a:cubicBezTo>
                  <a:pt x="34" y="53"/>
                  <a:pt x="36" y="57"/>
                  <a:pt x="39" y="59"/>
                </a:cubicBezTo>
                <a:cubicBezTo>
                  <a:pt x="39" y="79"/>
                  <a:pt x="39" y="79"/>
                  <a:pt x="39" y="79"/>
                </a:cubicBezTo>
                <a:cubicBezTo>
                  <a:pt x="34" y="82"/>
                  <a:pt x="19" y="90"/>
                  <a:pt x="5" y="101"/>
                </a:cubicBezTo>
                <a:cubicBezTo>
                  <a:pt x="2" y="104"/>
                  <a:pt x="0" y="108"/>
                  <a:pt x="0" y="113"/>
                </a:cubicBezTo>
                <a:cubicBezTo>
                  <a:pt x="0" y="129"/>
                  <a:pt x="0" y="129"/>
                  <a:pt x="0" y="129"/>
                </a:cubicBezTo>
                <a:cubicBezTo>
                  <a:pt x="0" y="131"/>
                  <a:pt x="1" y="132"/>
                  <a:pt x="3" y="132"/>
                </a:cubicBezTo>
                <a:close/>
                <a:moveTo>
                  <a:pt x="69" y="84"/>
                </a:moveTo>
                <a:cubicBezTo>
                  <a:pt x="68" y="84"/>
                  <a:pt x="66" y="86"/>
                  <a:pt x="66" y="87"/>
                </a:cubicBezTo>
                <a:cubicBezTo>
                  <a:pt x="66" y="89"/>
                  <a:pt x="66" y="90"/>
                  <a:pt x="65" y="91"/>
                </a:cubicBezTo>
                <a:cubicBezTo>
                  <a:pt x="64" y="91"/>
                  <a:pt x="64" y="91"/>
                  <a:pt x="64" y="91"/>
                </a:cubicBezTo>
                <a:cubicBezTo>
                  <a:pt x="63" y="92"/>
                  <a:pt x="62" y="92"/>
                  <a:pt x="61" y="92"/>
                </a:cubicBezTo>
                <a:cubicBezTo>
                  <a:pt x="59" y="92"/>
                  <a:pt x="57" y="90"/>
                  <a:pt x="57" y="87"/>
                </a:cubicBezTo>
                <a:cubicBezTo>
                  <a:pt x="57" y="86"/>
                  <a:pt x="55" y="84"/>
                  <a:pt x="53" y="84"/>
                </a:cubicBezTo>
                <a:cubicBezTo>
                  <a:pt x="52" y="84"/>
                  <a:pt x="50" y="86"/>
                  <a:pt x="50" y="87"/>
                </a:cubicBezTo>
                <a:cubicBezTo>
                  <a:pt x="50" y="90"/>
                  <a:pt x="51" y="92"/>
                  <a:pt x="53" y="94"/>
                </a:cubicBezTo>
                <a:cubicBezTo>
                  <a:pt x="50" y="150"/>
                  <a:pt x="50" y="150"/>
                  <a:pt x="50" y="150"/>
                </a:cubicBezTo>
                <a:cubicBezTo>
                  <a:pt x="50" y="151"/>
                  <a:pt x="51" y="152"/>
                  <a:pt x="51" y="152"/>
                </a:cubicBezTo>
                <a:cubicBezTo>
                  <a:pt x="59" y="159"/>
                  <a:pt x="59" y="159"/>
                  <a:pt x="59" y="159"/>
                </a:cubicBezTo>
                <a:cubicBezTo>
                  <a:pt x="60" y="160"/>
                  <a:pt x="60" y="160"/>
                  <a:pt x="61" y="160"/>
                </a:cubicBezTo>
                <a:cubicBezTo>
                  <a:pt x="62" y="160"/>
                  <a:pt x="63" y="160"/>
                  <a:pt x="63" y="159"/>
                </a:cubicBezTo>
                <a:cubicBezTo>
                  <a:pt x="71" y="152"/>
                  <a:pt x="71" y="152"/>
                  <a:pt x="71" y="152"/>
                </a:cubicBezTo>
                <a:cubicBezTo>
                  <a:pt x="72" y="152"/>
                  <a:pt x="72" y="151"/>
                  <a:pt x="72" y="150"/>
                </a:cubicBezTo>
                <a:cubicBezTo>
                  <a:pt x="70" y="95"/>
                  <a:pt x="70" y="95"/>
                  <a:pt x="70" y="95"/>
                </a:cubicBezTo>
                <a:cubicBezTo>
                  <a:pt x="71" y="93"/>
                  <a:pt x="73" y="90"/>
                  <a:pt x="73" y="87"/>
                </a:cubicBezTo>
                <a:cubicBezTo>
                  <a:pt x="73" y="86"/>
                  <a:pt x="71" y="84"/>
                  <a:pt x="69" y="84"/>
                </a:cubicBezTo>
                <a:close/>
                <a:moveTo>
                  <a:pt x="61" y="152"/>
                </a:moveTo>
                <a:cubicBezTo>
                  <a:pt x="57" y="149"/>
                  <a:pt x="57" y="149"/>
                  <a:pt x="57" y="149"/>
                </a:cubicBezTo>
                <a:cubicBezTo>
                  <a:pt x="59" y="98"/>
                  <a:pt x="59" y="98"/>
                  <a:pt x="59" y="98"/>
                </a:cubicBezTo>
                <a:cubicBezTo>
                  <a:pt x="60" y="98"/>
                  <a:pt x="61" y="99"/>
                  <a:pt x="61" y="99"/>
                </a:cubicBezTo>
                <a:cubicBezTo>
                  <a:pt x="62" y="99"/>
                  <a:pt x="63" y="98"/>
                  <a:pt x="63" y="98"/>
                </a:cubicBezTo>
                <a:cubicBezTo>
                  <a:pt x="66" y="148"/>
                  <a:pt x="66" y="148"/>
                  <a:pt x="66" y="148"/>
                </a:cubicBezTo>
                <a:lnTo>
                  <a:pt x="61" y="152"/>
                </a:lnTo>
                <a:close/>
                <a:moveTo>
                  <a:pt x="128" y="103"/>
                </a:moveTo>
                <a:cubicBezTo>
                  <a:pt x="150" y="103"/>
                  <a:pt x="150" y="103"/>
                  <a:pt x="150" y="103"/>
                </a:cubicBezTo>
                <a:cubicBezTo>
                  <a:pt x="152" y="103"/>
                  <a:pt x="154" y="101"/>
                  <a:pt x="154" y="99"/>
                </a:cubicBezTo>
                <a:cubicBezTo>
                  <a:pt x="154" y="93"/>
                  <a:pt x="151" y="87"/>
                  <a:pt x="147" y="82"/>
                </a:cubicBezTo>
                <a:cubicBezTo>
                  <a:pt x="142" y="77"/>
                  <a:pt x="135" y="74"/>
                  <a:pt x="128" y="74"/>
                </a:cubicBezTo>
                <a:cubicBezTo>
                  <a:pt x="126" y="74"/>
                  <a:pt x="125" y="75"/>
                  <a:pt x="125" y="77"/>
                </a:cubicBezTo>
                <a:cubicBezTo>
                  <a:pt x="125" y="99"/>
                  <a:pt x="125" y="99"/>
                  <a:pt x="125" y="99"/>
                </a:cubicBezTo>
                <a:cubicBezTo>
                  <a:pt x="125" y="101"/>
                  <a:pt x="126" y="103"/>
                  <a:pt x="128" y="103"/>
                </a:cubicBezTo>
                <a:close/>
                <a:moveTo>
                  <a:pt x="131" y="80"/>
                </a:moveTo>
                <a:cubicBezTo>
                  <a:pt x="135" y="81"/>
                  <a:pt x="139" y="83"/>
                  <a:pt x="142" y="87"/>
                </a:cubicBezTo>
                <a:cubicBezTo>
                  <a:pt x="145" y="89"/>
                  <a:pt x="146" y="93"/>
                  <a:pt x="147" y="96"/>
                </a:cubicBezTo>
                <a:cubicBezTo>
                  <a:pt x="131" y="96"/>
                  <a:pt x="131" y="96"/>
                  <a:pt x="131" y="96"/>
                </a:cubicBezTo>
                <a:lnTo>
                  <a:pt x="131" y="80"/>
                </a:lnTo>
                <a:close/>
                <a:moveTo>
                  <a:pt x="115" y="144"/>
                </a:moveTo>
                <a:cubicBezTo>
                  <a:pt x="133" y="144"/>
                  <a:pt x="147" y="129"/>
                  <a:pt x="147" y="112"/>
                </a:cubicBezTo>
                <a:cubicBezTo>
                  <a:pt x="147" y="110"/>
                  <a:pt x="146" y="109"/>
                  <a:pt x="144" y="109"/>
                </a:cubicBezTo>
                <a:cubicBezTo>
                  <a:pt x="118" y="109"/>
                  <a:pt x="118" y="109"/>
                  <a:pt x="118" y="109"/>
                </a:cubicBezTo>
                <a:cubicBezTo>
                  <a:pt x="118" y="83"/>
                  <a:pt x="118" y="83"/>
                  <a:pt x="118" y="83"/>
                </a:cubicBezTo>
                <a:cubicBezTo>
                  <a:pt x="118" y="81"/>
                  <a:pt x="117" y="80"/>
                  <a:pt x="115" y="80"/>
                </a:cubicBezTo>
                <a:cubicBezTo>
                  <a:pt x="97" y="80"/>
                  <a:pt x="83" y="94"/>
                  <a:pt x="83" y="112"/>
                </a:cubicBezTo>
                <a:cubicBezTo>
                  <a:pt x="83" y="129"/>
                  <a:pt x="97" y="144"/>
                  <a:pt x="115" y="144"/>
                </a:cubicBezTo>
                <a:close/>
                <a:moveTo>
                  <a:pt x="112" y="87"/>
                </a:moveTo>
                <a:cubicBezTo>
                  <a:pt x="112" y="112"/>
                  <a:pt x="112" y="112"/>
                  <a:pt x="112" y="112"/>
                </a:cubicBezTo>
                <a:cubicBezTo>
                  <a:pt x="112" y="114"/>
                  <a:pt x="113" y="115"/>
                  <a:pt x="115" y="115"/>
                </a:cubicBezTo>
                <a:cubicBezTo>
                  <a:pt x="140" y="115"/>
                  <a:pt x="140" y="115"/>
                  <a:pt x="140" y="115"/>
                </a:cubicBezTo>
                <a:cubicBezTo>
                  <a:pt x="139" y="128"/>
                  <a:pt x="128" y="137"/>
                  <a:pt x="115" y="137"/>
                </a:cubicBezTo>
                <a:cubicBezTo>
                  <a:pt x="101" y="137"/>
                  <a:pt x="90" y="126"/>
                  <a:pt x="90" y="112"/>
                </a:cubicBezTo>
                <a:cubicBezTo>
                  <a:pt x="90" y="99"/>
                  <a:pt x="99" y="88"/>
                  <a:pt x="112" y="87"/>
                </a:cubicBezTo>
                <a:close/>
              </a:path>
            </a:pathLst>
          </a:custGeom>
          <a:solidFill>
            <a:srgbClr val="2C2F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5" name="Freeform 74">
            <a:extLst>
              <a:ext uri="{FF2B5EF4-FFF2-40B4-BE49-F238E27FC236}">
                <a16:creationId xmlns:a16="http://schemas.microsoft.com/office/drawing/2014/main" xmlns="" id="{1ABC3E95-6265-442A-A82D-EF81C63BF15F}"/>
              </a:ext>
            </a:extLst>
          </p:cNvPr>
          <p:cNvSpPr>
            <a:spLocks noEditPoints="1"/>
          </p:cNvSpPr>
          <p:nvPr/>
        </p:nvSpPr>
        <p:spPr bwMode="auto">
          <a:xfrm>
            <a:off x="8713790" y="4396582"/>
            <a:ext cx="511175" cy="552450"/>
          </a:xfrm>
          <a:custGeom>
            <a:avLst/>
            <a:gdLst>
              <a:gd name="T0" fmla="*/ 0 w 149"/>
              <a:gd name="T1" fmla="*/ 129 h 160"/>
              <a:gd name="T2" fmla="*/ 6 w 149"/>
              <a:gd name="T3" fmla="*/ 112 h 160"/>
              <a:gd name="T4" fmla="*/ 45 w 149"/>
              <a:gd name="T5" fmla="*/ 81 h 160"/>
              <a:gd name="T6" fmla="*/ 41 w 149"/>
              <a:gd name="T7" fmla="*/ 49 h 160"/>
              <a:gd name="T8" fmla="*/ 64 w 149"/>
              <a:gd name="T9" fmla="*/ 6 h 160"/>
              <a:gd name="T10" fmla="*/ 79 w 149"/>
              <a:gd name="T11" fmla="*/ 55 h 160"/>
              <a:gd name="T12" fmla="*/ 81 w 149"/>
              <a:gd name="T13" fmla="*/ 84 h 160"/>
              <a:gd name="T14" fmla="*/ 89 w 149"/>
              <a:gd name="T15" fmla="*/ 49 h 160"/>
              <a:gd name="T16" fmla="*/ 59 w 149"/>
              <a:gd name="T17" fmla="*/ 0 h 160"/>
              <a:gd name="T18" fmla="*/ 39 w 149"/>
              <a:gd name="T19" fmla="*/ 59 h 160"/>
              <a:gd name="T20" fmla="*/ 69 w 149"/>
              <a:gd name="T21" fmla="*/ 84 h 160"/>
              <a:gd name="T22" fmla="*/ 64 w 149"/>
              <a:gd name="T23" fmla="*/ 91 h 160"/>
              <a:gd name="T24" fmla="*/ 53 w 149"/>
              <a:gd name="T25" fmla="*/ 84 h 160"/>
              <a:gd name="T26" fmla="*/ 50 w 149"/>
              <a:gd name="T27" fmla="*/ 150 h 160"/>
              <a:gd name="T28" fmla="*/ 61 w 149"/>
              <a:gd name="T29" fmla="*/ 160 h 160"/>
              <a:gd name="T30" fmla="*/ 72 w 149"/>
              <a:gd name="T31" fmla="*/ 150 h 160"/>
              <a:gd name="T32" fmla="*/ 69 w 149"/>
              <a:gd name="T33" fmla="*/ 84 h 160"/>
              <a:gd name="T34" fmla="*/ 59 w 149"/>
              <a:gd name="T35" fmla="*/ 98 h 160"/>
              <a:gd name="T36" fmla="*/ 65 w 149"/>
              <a:gd name="T37" fmla="*/ 148 h 160"/>
              <a:gd name="T38" fmla="*/ 115 w 149"/>
              <a:gd name="T39" fmla="*/ 144 h 160"/>
              <a:gd name="T40" fmla="*/ 117 w 149"/>
              <a:gd name="T41" fmla="*/ 144 h 160"/>
              <a:gd name="T42" fmla="*/ 128 w 149"/>
              <a:gd name="T43" fmla="*/ 142 h 160"/>
              <a:gd name="T44" fmla="*/ 116 w 149"/>
              <a:gd name="T45" fmla="*/ 79 h 160"/>
              <a:gd name="T46" fmla="*/ 115 w 149"/>
              <a:gd name="T47" fmla="*/ 79 h 160"/>
              <a:gd name="T48" fmla="*/ 141 w 149"/>
              <a:gd name="T49" fmla="*/ 103 h 160"/>
              <a:gd name="T50" fmla="*/ 136 w 149"/>
              <a:gd name="T51" fmla="*/ 112 h 160"/>
              <a:gd name="T52" fmla="*/ 137 w 149"/>
              <a:gd name="T53" fmla="*/ 97 h 160"/>
              <a:gd name="T54" fmla="*/ 137 w 149"/>
              <a:gd name="T55" fmla="*/ 97 h 160"/>
              <a:gd name="T56" fmla="*/ 131 w 149"/>
              <a:gd name="T57" fmla="*/ 133 h 160"/>
              <a:gd name="T58" fmla="*/ 127 w 149"/>
              <a:gd name="T59" fmla="*/ 97 h 160"/>
              <a:gd name="T60" fmla="*/ 119 w 149"/>
              <a:gd name="T61" fmla="*/ 103 h 160"/>
              <a:gd name="T62" fmla="*/ 129 w 149"/>
              <a:gd name="T63" fmla="*/ 120 h 160"/>
              <a:gd name="T64" fmla="*/ 119 w 149"/>
              <a:gd name="T65" fmla="*/ 126 h 160"/>
              <a:gd name="T66" fmla="*/ 119 w 149"/>
              <a:gd name="T67" fmla="*/ 126 h 160"/>
              <a:gd name="T68" fmla="*/ 93 w 149"/>
              <a:gd name="T69" fmla="*/ 97 h 160"/>
              <a:gd name="T70" fmla="*/ 90 w 149"/>
              <a:gd name="T71" fmla="*/ 103 h 160"/>
              <a:gd name="T72" fmla="*/ 97 w 149"/>
              <a:gd name="T73" fmla="*/ 120 h 160"/>
              <a:gd name="T74" fmla="*/ 99 w 149"/>
              <a:gd name="T75" fmla="*/ 126 h 160"/>
              <a:gd name="T76" fmla="*/ 113 w 149"/>
              <a:gd name="T77" fmla="*/ 137 h 160"/>
              <a:gd name="T78" fmla="*/ 113 w 149"/>
              <a:gd name="T79" fmla="*/ 137 h 160"/>
              <a:gd name="T80" fmla="*/ 105 w 149"/>
              <a:gd name="T81" fmla="*/ 97 h 160"/>
              <a:gd name="T82" fmla="*/ 113 w 149"/>
              <a:gd name="T83" fmla="*/ 120 h 160"/>
              <a:gd name="T84" fmla="*/ 103 w 149"/>
              <a:gd name="T85" fmla="*/ 103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149" h="160">
                <a:moveTo>
                  <a:pt x="5" y="101"/>
                </a:moveTo>
                <a:cubicBezTo>
                  <a:pt x="2" y="104"/>
                  <a:pt x="0" y="108"/>
                  <a:pt x="0" y="112"/>
                </a:cubicBezTo>
                <a:cubicBezTo>
                  <a:pt x="0" y="129"/>
                  <a:pt x="0" y="129"/>
                  <a:pt x="0" y="129"/>
                </a:cubicBezTo>
                <a:cubicBezTo>
                  <a:pt x="0" y="131"/>
                  <a:pt x="1" y="132"/>
                  <a:pt x="3" y="132"/>
                </a:cubicBezTo>
                <a:cubicBezTo>
                  <a:pt x="5" y="132"/>
                  <a:pt x="6" y="131"/>
                  <a:pt x="6" y="129"/>
                </a:cubicBezTo>
                <a:cubicBezTo>
                  <a:pt x="6" y="112"/>
                  <a:pt x="6" y="112"/>
                  <a:pt x="6" y="112"/>
                </a:cubicBezTo>
                <a:cubicBezTo>
                  <a:pt x="6" y="110"/>
                  <a:pt x="8" y="108"/>
                  <a:pt x="9" y="106"/>
                </a:cubicBezTo>
                <a:cubicBezTo>
                  <a:pt x="24" y="94"/>
                  <a:pt x="40" y="86"/>
                  <a:pt x="43" y="85"/>
                </a:cubicBezTo>
                <a:cubicBezTo>
                  <a:pt x="44" y="84"/>
                  <a:pt x="45" y="82"/>
                  <a:pt x="45" y="81"/>
                </a:cubicBezTo>
                <a:cubicBezTo>
                  <a:pt x="45" y="58"/>
                  <a:pt x="45" y="58"/>
                  <a:pt x="45" y="58"/>
                </a:cubicBezTo>
                <a:cubicBezTo>
                  <a:pt x="45" y="57"/>
                  <a:pt x="45" y="56"/>
                  <a:pt x="44" y="55"/>
                </a:cubicBezTo>
                <a:cubicBezTo>
                  <a:pt x="42" y="54"/>
                  <a:pt x="41" y="51"/>
                  <a:pt x="41" y="49"/>
                </a:cubicBezTo>
                <a:cubicBezTo>
                  <a:pt x="41" y="25"/>
                  <a:pt x="41" y="25"/>
                  <a:pt x="41" y="25"/>
                </a:cubicBezTo>
                <a:cubicBezTo>
                  <a:pt x="41" y="15"/>
                  <a:pt x="49" y="6"/>
                  <a:pt x="59" y="6"/>
                </a:cubicBezTo>
                <a:cubicBezTo>
                  <a:pt x="64" y="6"/>
                  <a:pt x="64" y="6"/>
                  <a:pt x="64" y="6"/>
                </a:cubicBezTo>
                <a:cubicBezTo>
                  <a:pt x="74" y="6"/>
                  <a:pt x="82" y="15"/>
                  <a:pt x="82" y="25"/>
                </a:cubicBezTo>
                <a:cubicBezTo>
                  <a:pt x="82" y="49"/>
                  <a:pt x="82" y="49"/>
                  <a:pt x="82" y="49"/>
                </a:cubicBezTo>
                <a:cubicBezTo>
                  <a:pt x="82" y="51"/>
                  <a:pt x="81" y="54"/>
                  <a:pt x="79" y="55"/>
                </a:cubicBezTo>
                <a:cubicBezTo>
                  <a:pt x="78" y="56"/>
                  <a:pt x="77" y="57"/>
                  <a:pt x="77" y="58"/>
                </a:cubicBezTo>
                <a:cubicBezTo>
                  <a:pt x="77" y="81"/>
                  <a:pt x="77" y="81"/>
                  <a:pt x="77" y="81"/>
                </a:cubicBezTo>
                <a:cubicBezTo>
                  <a:pt x="77" y="83"/>
                  <a:pt x="79" y="84"/>
                  <a:pt x="81" y="84"/>
                </a:cubicBezTo>
                <a:cubicBezTo>
                  <a:pt x="83" y="84"/>
                  <a:pt x="84" y="83"/>
                  <a:pt x="84" y="81"/>
                </a:cubicBezTo>
                <a:cubicBezTo>
                  <a:pt x="84" y="59"/>
                  <a:pt x="84" y="59"/>
                  <a:pt x="84" y="59"/>
                </a:cubicBezTo>
                <a:cubicBezTo>
                  <a:pt x="87" y="57"/>
                  <a:pt x="89" y="53"/>
                  <a:pt x="89" y="49"/>
                </a:cubicBezTo>
                <a:cubicBezTo>
                  <a:pt x="89" y="25"/>
                  <a:pt x="89" y="25"/>
                  <a:pt x="89" y="25"/>
                </a:cubicBezTo>
                <a:cubicBezTo>
                  <a:pt x="89" y="11"/>
                  <a:pt x="78" y="0"/>
                  <a:pt x="64" y="0"/>
                </a:cubicBezTo>
                <a:cubicBezTo>
                  <a:pt x="59" y="0"/>
                  <a:pt x="59" y="0"/>
                  <a:pt x="59" y="0"/>
                </a:cubicBezTo>
                <a:cubicBezTo>
                  <a:pt x="45" y="0"/>
                  <a:pt x="34" y="11"/>
                  <a:pt x="34" y="25"/>
                </a:cubicBezTo>
                <a:cubicBezTo>
                  <a:pt x="34" y="49"/>
                  <a:pt x="34" y="49"/>
                  <a:pt x="34" y="49"/>
                </a:cubicBezTo>
                <a:cubicBezTo>
                  <a:pt x="34" y="53"/>
                  <a:pt x="36" y="57"/>
                  <a:pt x="39" y="59"/>
                </a:cubicBezTo>
                <a:cubicBezTo>
                  <a:pt x="39" y="79"/>
                  <a:pt x="39" y="79"/>
                  <a:pt x="39" y="79"/>
                </a:cubicBezTo>
                <a:cubicBezTo>
                  <a:pt x="34" y="82"/>
                  <a:pt x="19" y="90"/>
                  <a:pt x="5" y="101"/>
                </a:cubicBezTo>
                <a:close/>
                <a:moveTo>
                  <a:pt x="69" y="84"/>
                </a:moveTo>
                <a:cubicBezTo>
                  <a:pt x="67" y="84"/>
                  <a:pt x="66" y="86"/>
                  <a:pt x="66" y="87"/>
                </a:cubicBezTo>
                <a:cubicBezTo>
                  <a:pt x="66" y="89"/>
                  <a:pt x="65" y="90"/>
                  <a:pt x="65" y="91"/>
                </a:cubicBezTo>
                <a:cubicBezTo>
                  <a:pt x="64" y="91"/>
                  <a:pt x="64" y="91"/>
                  <a:pt x="64" y="91"/>
                </a:cubicBezTo>
                <a:cubicBezTo>
                  <a:pt x="63" y="92"/>
                  <a:pt x="62" y="92"/>
                  <a:pt x="61" y="92"/>
                </a:cubicBezTo>
                <a:cubicBezTo>
                  <a:pt x="59" y="92"/>
                  <a:pt x="57" y="90"/>
                  <a:pt x="57" y="87"/>
                </a:cubicBezTo>
                <a:cubicBezTo>
                  <a:pt x="57" y="86"/>
                  <a:pt x="55" y="84"/>
                  <a:pt x="53" y="84"/>
                </a:cubicBezTo>
                <a:cubicBezTo>
                  <a:pt x="52" y="84"/>
                  <a:pt x="50" y="86"/>
                  <a:pt x="50" y="87"/>
                </a:cubicBezTo>
                <a:cubicBezTo>
                  <a:pt x="50" y="90"/>
                  <a:pt x="51" y="92"/>
                  <a:pt x="53" y="94"/>
                </a:cubicBezTo>
                <a:cubicBezTo>
                  <a:pt x="50" y="150"/>
                  <a:pt x="50" y="150"/>
                  <a:pt x="50" y="150"/>
                </a:cubicBezTo>
                <a:cubicBezTo>
                  <a:pt x="50" y="151"/>
                  <a:pt x="51" y="152"/>
                  <a:pt x="51" y="152"/>
                </a:cubicBezTo>
                <a:cubicBezTo>
                  <a:pt x="59" y="159"/>
                  <a:pt x="59" y="159"/>
                  <a:pt x="59" y="159"/>
                </a:cubicBezTo>
                <a:cubicBezTo>
                  <a:pt x="60" y="160"/>
                  <a:pt x="60" y="160"/>
                  <a:pt x="61" y="160"/>
                </a:cubicBezTo>
                <a:cubicBezTo>
                  <a:pt x="62" y="160"/>
                  <a:pt x="63" y="160"/>
                  <a:pt x="63" y="159"/>
                </a:cubicBezTo>
                <a:cubicBezTo>
                  <a:pt x="71" y="152"/>
                  <a:pt x="71" y="152"/>
                  <a:pt x="71" y="152"/>
                </a:cubicBezTo>
                <a:cubicBezTo>
                  <a:pt x="72" y="152"/>
                  <a:pt x="72" y="151"/>
                  <a:pt x="72" y="150"/>
                </a:cubicBezTo>
                <a:cubicBezTo>
                  <a:pt x="70" y="95"/>
                  <a:pt x="70" y="95"/>
                  <a:pt x="70" y="95"/>
                </a:cubicBezTo>
                <a:cubicBezTo>
                  <a:pt x="71" y="93"/>
                  <a:pt x="72" y="90"/>
                  <a:pt x="72" y="87"/>
                </a:cubicBezTo>
                <a:cubicBezTo>
                  <a:pt x="72" y="86"/>
                  <a:pt x="71" y="84"/>
                  <a:pt x="69" y="84"/>
                </a:cubicBezTo>
                <a:close/>
                <a:moveTo>
                  <a:pt x="61" y="152"/>
                </a:moveTo>
                <a:cubicBezTo>
                  <a:pt x="57" y="148"/>
                  <a:pt x="57" y="148"/>
                  <a:pt x="57" y="148"/>
                </a:cubicBezTo>
                <a:cubicBezTo>
                  <a:pt x="59" y="98"/>
                  <a:pt x="59" y="98"/>
                  <a:pt x="59" y="98"/>
                </a:cubicBezTo>
                <a:cubicBezTo>
                  <a:pt x="60" y="98"/>
                  <a:pt x="61" y="99"/>
                  <a:pt x="61" y="99"/>
                </a:cubicBezTo>
                <a:cubicBezTo>
                  <a:pt x="62" y="99"/>
                  <a:pt x="63" y="98"/>
                  <a:pt x="63" y="98"/>
                </a:cubicBezTo>
                <a:cubicBezTo>
                  <a:pt x="65" y="148"/>
                  <a:pt x="65" y="148"/>
                  <a:pt x="65" y="148"/>
                </a:cubicBezTo>
                <a:lnTo>
                  <a:pt x="61" y="152"/>
                </a:lnTo>
                <a:close/>
                <a:moveTo>
                  <a:pt x="85" y="124"/>
                </a:moveTo>
                <a:cubicBezTo>
                  <a:pt x="90" y="136"/>
                  <a:pt x="102" y="144"/>
                  <a:pt x="115" y="144"/>
                </a:cubicBezTo>
                <a:cubicBezTo>
                  <a:pt x="116" y="144"/>
                  <a:pt x="116" y="144"/>
                  <a:pt x="116" y="144"/>
                </a:cubicBezTo>
                <a:cubicBezTo>
                  <a:pt x="116" y="144"/>
                  <a:pt x="116" y="144"/>
                  <a:pt x="116" y="144"/>
                </a:cubicBezTo>
                <a:cubicBezTo>
                  <a:pt x="116" y="144"/>
                  <a:pt x="117" y="144"/>
                  <a:pt x="117" y="144"/>
                </a:cubicBezTo>
                <a:cubicBezTo>
                  <a:pt x="117" y="144"/>
                  <a:pt x="117" y="144"/>
                  <a:pt x="117" y="144"/>
                </a:cubicBezTo>
                <a:cubicBezTo>
                  <a:pt x="117" y="144"/>
                  <a:pt x="117" y="144"/>
                  <a:pt x="117" y="144"/>
                </a:cubicBezTo>
                <a:cubicBezTo>
                  <a:pt x="121" y="144"/>
                  <a:pt x="125" y="143"/>
                  <a:pt x="128" y="142"/>
                </a:cubicBezTo>
                <a:cubicBezTo>
                  <a:pt x="136" y="139"/>
                  <a:pt x="142" y="132"/>
                  <a:pt x="146" y="124"/>
                </a:cubicBezTo>
                <a:cubicBezTo>
                  <a:pt x="149" y="116"/>
                  <a:pt x="149" y="107"/>
                  <a:pt x="146" y="99"/>
                </a:cubicBezTo>
                <a:cubicBezTo>
                  <a:pt x="141" y="87"/>
                  <a:pt x="129" y="79"/>
                  <a:pt x="116" y="79"/>
                </a:cubicBezTo>
                <a:cubicBezTo>
                  <a:pt x="116" y="79"/>
                  <a:pt x="116" y="79"/>
                  <a:pt x="116" y="79"/>
                </a:cubicBezTo>
                <a:cubicBezTo>
                  <a:pt x="116" y="79"/>
                  <a:pt x="116" y="79"/>
                  <a:pt x="116" y="79"/>
                </a:cubicBezTo>
                <a:cubicBezTo>
                  <a:pt x="116" y="79"/>
                  <a:pt x="116" y="79"/>
                  <a:pt x="115" y="79"/>
                </a:cubicBezTo>
                <a:cubicBezTo>
                  <a:pt x="111" y="79"/>
                  <a:pt x="107" y="79"/>
                  <a:pt x="103" y="81"/>
                </a:cubicBezTo>
                <a:cubicBezTo>
                  <a:pt x="86" y="88"/>
                  <a:pt x="78" y="107"/>
                  <a:pt x="85" y="124"/>
                </a:cubicBezTo>
                <a:close/>
                <a:moveTo>
                  <a:pt x="141" y="103"/>
                </a:moveTo>
                <a:cubicBezTo>
                  <a:pt x="142" y="109"/>
                  <a:pt x="142" y="114"/>
                  <a:pt x="141" y="120"/>
                </a:cubicBezTo>
                <a:cubicBezTo>
                  <a:pt x="135" y="120"/>
                  <a:pt x="135" y="120"/>
                  <a:pt x="135" y="120"/>
                </a:cubicBezTo>
                <a:cubicBezTo>
                  <a:pt x="136" y="117"/>
                  <a:pt x="136" y="114"/>
                  <a:pt x="136" y="112"/>
                </a:cubicBezTo>
                <a:cubicBezTo>
                  <a:pt x="136" y="109"/>
                  <a:pt x="136" y="106"/>
                  <a:pt x="136" y="103"/>
                </a:cubicBezTo>
                <a:cubicBezTo>
                  <a:pt x="141" y="103"/>
                  <a:pt x="141" y="103"/>
                  <a:pt x="141" y="103"/>
                </a:cubicBezTo>
                <a:close/>
                <a:moveTo>
                  <a:pt x="137" y="97"/>
                </a:moveTo>
                <a:cubicBezTo>
                  <a:pt x="134" y="97"/>
                  <a:pt x="134" y="97"/>
                  <a:pt x="134" y="97"/>
                </a:cubicBezTo>
                <a:cubicBezTo>
                  <a:pt x="133" y="95"/>
                  <a:pt x="133" y="93"/>
                  <a:pt x="132" y="91"/>
                </a:cubicBezTo>
                <a:cubicBezTo>
                  <a:pt x="134" y="92"/>
                  <a:pt x="136" y="94"/>
                  <a:pt x="137" y="97"/>
                </a:cubicBezTo>
                <a:close/>
                <a:moveTo>
                  <a:pt x="134" y="126"/>
                </a:moveTo>
                <a:cubicBezTo>
                  <a:pt x="137" y="126"/>
                  <a:pt x="137" y="126"/>
                  <a:pt x="137" y="126"/>
                </a:cubicBezTo>
                <a:cubicBezTo>
                  <a:pt x="136" y="129"/>
                  <a:pt x="133" y="131"/>
                  <a:pt x="131" y="133"/>
                </a:cubicBezTo>
                <a:cubicBezTo>
                  <a:pt x="132" y="131"/>
                  <a:pt x="133" y="128"/>
                  <a:pt x="134" y="126"/>
                </a:cubicBezTo>
                <a:close/>
                <a:moveTo>
                  <a:pt x="119" y="86"/>
                </a:moveTo>
                <a:cubicBezTo>
                  <a:pt x="123" y="88"/>
                  <a:pt x="125" y="92"/>
                  <a:pt x="127" y="97"/>
                </a:cubicBezTo>
                <a:cubicBezTo>
                  <a:pt x="119" y="97"/>
                  <a:pt x="119" y="97"/>
                  <a:pt x="119" y="97"/>
                </a:cubicBezTo>
                <a:lnTo>
                  <a:pt x="119" y="86"/>
                </a:lnTo>
                <a:close/>
                <a:moveTo>
                  <a:pt x="119" y="103"/>
                </a:moveTo>
                <a:cubicBezTo>
                  <a:pt x="129" y="103"/>
                  <a:pt x="129" y="103"/>
                  <a:pt x="129" y="103"/>
                </a:cubicBezTo>
                <a:cubicBezTo>
                  <a:pt x="130" y="106"/>
                  <a:pt x="130" y="109"/>
                  <a:pt x="130" y="112"/>
                </a:cubicBezTo>
                <a:cubicBezTo>
                  <a:pt x="130" y="114"/>
                  <a:pt x="129" y="117"/>
                  <a:pt x="129" y="120"/>
                </a:cubicBezTo>
                <a:cubicBezTo>
                  <a:pt x="119" y="120"/>
                  <a:pt x="119" y="120"/>
                  <a:pt x="119" y="120"/>
                </a:cubicBezTo>
                <a:lnTo>
                  <a:pt x="119" y="103"/>
                </a:lnTo>
                <a:close/>
                <a:moveTo>
                  <a:pt x="119" y="126"/>
                </a:moveTo>
                <a:cubicBezTo>
                  <a:pt x="127" y="126"/>
                  <a:pt x="127" y="126"/>
                  <a:pt x="127" y="126"/>
                </a:cubicBezTo>
                <a:cubicBezTo>
                  <a:pt x="125" y="131"/>
                  <a:pt x="122" y="135"/>
                  <a:pt x="119" y="137"/>
                </a:cubicBezTo>
                <a:lnTo>
                  <a:pt x="119" y="126"/>
                </a:lnTo>
                <a:close/>
                <a:moveTo>
                  <a:pt x="102" y="89"/>
                </a:moveTo>
                <a:cubicBezTo>
                  <a:pt x="100" y="91"/>
                  <a:pt x="99" y="94"/>
                  <a:pt x="98" y="97"/>
                </a:cubicBezTo>
                <a:cubicBezTo>
                  <a:pt x="93" y="97"/>
                  <a:pt x="93" y="97"/>
                  <a:pt x="93" y="97"/>
                </a:cubicBezTo>
                <a:cubicBezTo>
                  <a:pt x="95" y="94"/>
                  <a:pt x="98" y="91"/>
                  <a:pt x="102" y="89"/>
                </a:cubicBezTo>
                <a:close/>
                <a:moveTo>
                  <a:pt x="90" y="120"/>
                </a:moveTo>
                <a:cubicBezTo>
                  <a:pt x="88" y="114"/>
                  <a:pt x="89" y="109"/>
                  <a:pt x="90" y="103"/>
                </a:cubicBezTo>
                <a:cubicBezTo>
                  <a:pt x="97" y="103"/>
                  <a:pt x="97" y="103"/>
                  <a:pt x="97" y="103"/>
                </a:cubicBezTo>
                <a:cubicBezTo>
                  <a:pt x="96" y="106"/>
                  <a:pt x="96" y="109"/>
                  <a:pt x="96" y="112"/>
                </a:cubicBezTo>
                <a:cubicBezTo>
                  <a:pt x="96" y="114"/>
                  <a:pt x="96" y="117"/>
                  <a:pt x="97" y="120"/>
                </a:cubicBezTo>
                <a:cubicBezTo>
                  <a:pt x="90" y="120"/>
                  <a:pt x="90" y="120"/>
                  <a:pt x="90" y="120"/>
                </a:cubicBezTo>
                <a:close/>
                <a:moveTo>
                  <a:pt x="93" y="126"/>
                </a:moveTo>
                <a:cubicBezTo>
                  <a:pt x="99" y="126"/>
                  <a:pt x="99" y="126"/>
                  <a:pt x="99" y="126"/>
                </a:cubicBezTo>
                <a:cubicBezTo>
                  <a:pt x="100" y="129"/>
                  <a:pt x="101" y="132"/>
                  <a:pt x="102" y="135"/>
                </a:cubicBezTo>
                <a:cubicBezTo>
                  <a:pt x="99" y="132"/>
                  <a:pt x="96" y="130"/>
                  <a:pt x="93" y="126"/>
                </a:cubicBezTo>
                <a:close/>
                <a:moveTo>
                  <a:pt x="113" y="137"/>
                </a:moveTo>
                <a:cubicBezTo>
                  <a:pt x="110" y="135"/>
                  <a:pt x="107" y="131"/>
                  <a:pt x="105" y="126"/>
                </a:cubicBezTo>
                <a:cubicBezTo>
                  <a:pt x="113" y="126"/>
                  <a:pt x="113" y="126"/>
                  <a:pt x="113" y="126"/>
                </a:cubicBezTo>
                <a:lnTo>
                  <a:pt x="113" y="137"/>
                </a:lnTo>
                <a:close/>
                <a:moveTo>
                  <a:pt x="113" y="86"/>
                </a:moveTo>
                <a:cubicBezTo>
                  <a:pt x="113" y="97"/>
                  <a:pt x="113" y="97"/>
                  <a:pt x="113" y="97"/>
                </a:cubicBezTo>
                <a:cubicBezTo>
                  <a:pt x="105" y="97"/>
                  <a:pt x="105" y="97"/>
                  <a:pt x="105" y="97"/>
                </a:cubicBezTo>
                <a:cubicBezTo>
                  <a:pt x="107" y="92"/>
                  <a:pt x="110" y="88"/>
                  <a:pt x="113" y="86"/>
                </a:cubicBezTo>
                <a:close/>
                <a:moveTo>
                  <a:pt x="113" y="103"/>
                </a:moveTo>
                <a:cubicBezTo>
                  <a:pt x="113" y="120"/>
                  <a:pt x="113" y="120"/>
                  <a:pt x="113" y="120"/>
                </a:cubicBezTo>
                <a:cubicBezTo>
                  <a:pt x="103" y="120"/>
                  <a:pt x="103" y="120"/>
                  <a:pt x="103" y="120"/>
                </a:cubicBezTo>
                <a:cubicBezTo>
                  <a:pt x="103" y="117"/>
                  <a:pt x="102" y="114"/>
                  <a:pt x="102" y="112"/>
                </a:cubicBezTo>
                <a:cubicBezTo>
                  <a:pt x="102" y="109"/>
                  <a:pt x="103" y="106"/>
                  <a:pt x="103" y="103"/>
                </a:cubicBezTo>
                <a:cubicBezTo>
                  <a:pt x="113" y="103"/>
                  <a:pt x="113" y="103"/>
                  <a:pt x="113" y="103"/>
                </a:cubicBezTo>
                <a:close/>
              </a:path>
            </a:pathLst>
          </a:custGeom>
          <a:solidFill>
            <a:srgbClr val="2C2F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6" name="Freeform 75">
            <a:extLst>
              <a:ext uri="{FF2B5EF4-FFF2-40B4-BE49-F238E27FC236}">
                <a16:creationId xmlns:a16="http://schemas.microsoft.com/office/drawing/2014/main" xmlns="" id="{5D9FC16B-789D-484C-B7BE-C71B52A6F547}"/>
              </a:ext>
            </a:extLst>
          </p:cNvPr>
          <p:cNvSpPr>
            <a:spLocks noEditPoints="1"/>
          </p:cNvSpPr>
          <p:nvPr/>
        </p:nvSpPr>
        <p:spPr bwMode="auto">
          <a:xfrm>
            <a:off x="8701090" y="5045869"/>
            <a:ext cx="547688" cy="487363"/>
          </a:xfrm>
          <a:custGeom>
            <a:avLst/>
            <a:gdLst>
              <a:gd name="T0" fmla="*/ 113 w 160"/>
              <a:gd name="T1" fmla="*/ 75 h 141"/>
              <a:gd name="T2" fmla="*/ 100 w 160"/>
              <a:gd name="T3" fmla="*/ 94 h 141"/>
              <a:gd name="T4" fmla="*/ 44 w 160"/>
              <a:gd name="T5" fmla="*/ 134 h 141"/>
              <a:gd name="T6" fmla="*/ 43 w 160"/>
              <a:gd name="T7" fmla="*/ 120 h 141"/>
              <a:gd name="T8" fmla="*/ 26 w 160"/>
              <a:gd name="T9" fmla="*/ 121 h 141"/>
              <a:gd name="T10" fmla="*/ 18 w 160"/>
              <a:gd name="T11" fmla="*/ 94 h 141"/>
              <a:gd name="T12" fmla="*/ 10 w 160"/>
              <a:gd name="T13" fmla="*/ 91 h 141"/>
              <a:gd name="T14" fmla="*/ 7 w 160"/>
              <a:gd name="T15" fmla="*/ 86 h 141"/>
              <a:gd name="T16" fmla="*/ 18 w 160"/>
              <a:gd name="T17" fmla="*/ 64 h 141"/>
              <a:gd name="T18" fmla="*/ 47 w 160"/>
              <a:gd name="T19" fmla="*/ 11 h 141"/>
              <a:gd name="T20" fmla="*/ 68 w 160"/>
              <a:gd name="T21" fmla="*/ 3 h 141"/>
              <a:gd name="T22" fmla="*/ 44 w 160"/>
              <a:gd name="T23" fmla="*/ 5 h 141"/>
              <a:gd name="T24" fmla="*/ 12 w 160"/>
              <a:gd name="T25" fmla="*/ 64 h 141"/>
              <a:gd name="T26" fmla="*/ 1 w 160"/>
              <a:gd name="T27" fmla="*/ 93 h 141"/>
              <a:gd name="T28" fmla="*/ 12 w 160"/>
              <a:gd name="T29" fmla="*/ 97 h 141"/>
              <a:gd name="T30" fmla="*/ 26 w 160"/>
              <a:gd name="T31" fmla="*/ 128 h 141"/>
              <a:gd name="T32" fmla="*/ 38 w 160"/>
              <a:gd name="T33" fmla="*/ 126 h 141"/>
              <a:gd name="T34" fmla="*/ 41 w 160"/>
              <a:gd name="T35" fmla="*/ 141 h 141"/>
              <a:gd name="T36" fmla="*/ 106 w 160"/>
              <a:gd name="T37" fmla="*/ 137 h 141"/>
              <a:gd name="T38" fmla="*/ 118 w 160"/>
              <a:gd name="T39" fmla="*/ 78 h 141"/>
              <a:gd name="T40" fmla="*/ 147 w 160"/>
              <a:gd name="T41" fmla="*/ 0 h 141"/>
              <a:gd name="T42" fmla="*/ 75 w 160"/>
              <a:gd name="T43" fmla="*/ 13 h 141"/>
              <a:gd name="T44" fmla="*/ 88 w 160"/>
              <a:gd name="T45" fmla="*/ 62 h 141"/>
              <a:gd name="T46" fmla="*/ 92 w 160"/>
              <a:gd name="T47" fmla="*/ 76 h 141"/>
              <a:gd name="T48" fmla="*/ 95 w 160"/>
              <a:gd name="T49" fmla="*/ 80 h 141"/>
              <a:gd name="T50" fmla="*/ 115 w 160"/>
              <a:gd name="T51" fmla="*/ 62 h 141"/>
              <a:gd name="T52" fmla="*/ 160 w 160"/>
              <a:gd name="T53" fmla="*/ 49 h 141"/>
              <a:gd name="T54" fmla="*/ 147 w 160"/>
              <a:gd name="T55" fmla="*/ 0 h 141"/>
              <a:gd name="T56" fmla="*/ 147 w 160"/>
              <a:gd name="T57" fmla="*/ 56 h 141"/>
              <a:gd name="T58" fmla="*/ 111 w 160"/>
              <a:gd name="T59" fmla="*/ 57 h 141"/>
              <a:gd name="T60" fmla="*/ 98 w 160"/>
              <a:gd name="T61" fmla="*/ 59 h 141"/>
              <a:gd name="T62" fmla="*/ 88 w 160"/>
              <a:gd name="T63" fmla="*/ 56 h 141"/>
              <a:gd name="T64" fmla="*/ 81 w 160"/>
              <a:gd name="T65" fmla="*/ 13 h 141"/>
              <a:gd name="T66" fmla="*/ 147 w 160"/>
              <a:gd name="T67" fmla="*/ 6 h 141"/>
              <a:gd name="T68" fmla="*/ 154 w 160"/>
              <a:gd name="T69" fmla="*/ 49 h 141"/>
              <a:gd name="T70" fmla="*/ 117 w 160"/>
              <a:gd name="T71" fmla="*/ 27 h 141"/>
              <a:gd name="T72" fmla="*/ 117 w 160"/>
              <a:gd name="T73" fmla="*/ 35 h 141"/>
              <a:gd name="T74" fmla="*/ 117 w 160"/>
              <a:gd name="T75" fmla="*/ 27 h 141"/>
              <a:gd name="T76" fmla="*/ 136 w 160"/>
              <a:gd name="T77" fmla="*/ 31 h 141"/>
              <a:gd name="T78" fmla="*/ 128 w 160"/>
              <a:gd name="T79" fmla="*/ 31 h 141"/>
              <a:gd name="T80" fmla="*/ 103 w 160"/>
              <a:gd name="T81" fmla="*/ 27 h 141"/>
              <a:gd name="T82" fmla="*/ 103 w 160"/>
              <a:gd name="T83" fmla="*/ 35 h 141"/>
              <a:gd name="T84" fmla="*/ 103 w 160"/>
              <a:gd name="T85" fmla="*/ 27 h 1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160" h="141">
                <a:moveTo>
                  <a:pt x="117" y="74"/>
                </a:moveTo>
                <a:cubicBezTo>
                  <a:pt x="115" y="73"/>
                  <a:pt x="113" y="74"/>
                  <a:pt x="113" y="75"/>
                </a:cubicBezTo>
                <a:cubicBezTo>
                  <a:pt x="110" y="82"/>
                  <a:pt x="106" y="87"/>
                  <a:pt x="101" y="92"/>
                </a:cubicBezTo>
                <a:cubicBezTo>
                  <a:pt x="100" y="92"/>
                  <a:pt x="100" y="93"/>
                  <a:pt x="100" y="94"/>
                </a:cubicBezTo>
                <a:cubicBezTo>
                  <a:pt x="100" y="134"/>
                  <a:pt x="100" y="134"/>
                  <a:pt x="100" y="134"/>
                </a:cubicBezTo>
                <a:cubicBezTo>
                  <a:pt x="44" y="134"/>
                  <a:pt x="44" y="134"/>
                  <a:pt x="44" y="134"/>
                </a:cubicBezTo>
                <a:cubicBezTo>
                  <a:pt x="44" y="122"/>
                  <a:pt x="44" y="122"/>
                  <a:pt x="44" y="122"/>
                </a:cubicBezTo>
                <a:cubicBezTo>
                  <a:pt x="44" y="121"/>
                  <a:pt x="44" y="120"/>
                  <a:pt x="43" y="120"/>
                </a:cubicBezTo>
                <a:cubicBezTo>
                  <a:pt x="42" y="119"/>
                  <a:pt x="42" y="119"/>
                  <a:pt x="41" y="119"/>
                </a:cubicBezTo>
                <a:cubicBezTo>
                  <a:pt x="26" y="121"/>
                  <a:pt x="26" y="121"/>
                  <a:pt x="26" y="121"/>
                </a:cubicBezTo>
                <a:cubicBezTo>
                  <a:pt x="22" y="121"/>
                  <a:pt x="18" y="118"/>
                  <a:pt x="18" y="113"/>
                </a:cubicBezTo>
                <a:cubicBezTo>
                  <a:pt x="18" y="94"/>
                  <a:pt x="18" y="94"/>
                  <a:pt x="18" y="94"/>
                </a:cubicBezTo>
                <a:cubicBezTo>
                  <a:pt x="18" y="92"/>
                  <a:pt x="17" y="91"/>
                  <a:pt x="15" y="91"/>
                </a:cubicBezTo>
                <a:cubicBezTo>
                  <a:pt x="10" y="91"/>
                  <a:pt x="10" y="91"/>
                  <a:pt x="10" y="91"/>
                </a:cubicBezTo>
                <a:cubicBezTo>
                  <a:pt x="8" y="91"/>
                  <a:pt x="7" y="90"/>
                  <a:pt x="7" y="90"/>
                </a:cubicBezTo>
                <a:cubicBezTo>
                  <a:pt x="6" y="89"/>
                  <a:pt x="6" y="88"/>
                  <a:pt x="7" y="86"/>
                </a:cubicBezTo>
                <a:cubicBezTo>
                  <a:pt x="18" y="66"/>
                  <a:pt x="18" y="66"/>
                  <a:pt x="18" y="66"/>
                </a:cubicBezTo>
                <a:cubicBezTo>
                  <a:pt x="18" y="65"/>
                  <a:pt x="18" y="65"/>
                  <a:pt x="18" y="64"/>
                </a:cubicBezTo>
                <a:cubicBezTo>
                  <a:pt x="18" y="56"/>
                  <a:pt x="18" y="56"/>
                  <a:pt x="18" y="56"/>
                </a:cubicBezTo>
                <a:cubicBezTo>
                  <a:pt x="18" y="37"/>
                  <a:pt x="29" y="19"/>
                  <a:pt x="47" y="11"/>
                </a:cubicBezTo>
                <a:cubicBezTo>
                  <a:pt x="52" y="8"/>
                  <a:pt x="59" y="7"/>
                  <a:pt x="65" y="6"/>
                </a:cubicBezTo>
                <a:cubicBezTo>
                  <a:pt x="67" y="6"/>
                  <a:pt x="69" y="5"/>
                  <a:pt x="68" y="3"/>
                </a:cubicBezTo>
                <a:cubicBezTo>
                  <a:pt x="68" y="1"/>
                  <a:pt x="67" y="0"/>
                  <a:pt x="65" y="0"/>
                </a:cubicBezTo>
                <a:cubicBezTo>
                  <a:pt x="58" y="0"/>
                  <a:pt x="51" y="2"/>
                  <a:pt x="44" y="5"/>
                </a:cubicBezTo>
                <a:cubicBezTo>
                  <a:pt x="24" y="14"/>
                  <a:pt x="12" y="34"/>
                  <a:pt x="12" y="56"/>
                </a:cubicBezTo>
                <a:cubicBezTo>
                  <a:pt x="12" y="64"/>
                  <a:pt x="12" y="64"/>
                  <a:pt x="12" y="64"/>
                </a:cubicBezTo>
                <a:cubicBezTo>
                  <a:pt x="1" y="83"/>
                  <a:pt x="1" y="83"/>
                  <a:pt x="1" y="83"/>
                </a:cubicBezTo>
                <a:cubicBezTo>
                  <a:pt x="0" y="87"/>
                  <a:pt x="0" y="90"/>
                  <a:pt x="1" y="93"/>
                </a:cubicBezTo>
                <a:cubicBezTo>
                  <a:pt x="3" y="96"/>
                  <a:pt x="6" y="97"/>
                  <a:pt x="10" y="97"/>
                </a:cubicBezTo>
                <a:cubicBezTo>
                  <a:pt x="12" y="97"/>
                  <a:pt x="12" y="97"/>
                  <a:pt x="12" y="97"/>
                </a:cubicBezTo>
                <a:cubicBezTo>
                  <a:pt x="12" y="113"/>
                  <a:pt x="12" y="113"/>
                  <a:pt x="12" y="113"/>
                </a:cubicBezTo>
                <a:cubicBezTo>
                  <a:pt x="12" y="121"/>
                  <a:pt x="18" y="128"/>
                  <a:pt x="26" y="128"/>
                </a:cubicBezTo>
                <a:cubicBezTo>
                  <a:pt x="26" y="128"/>
                  <a:pt x="26" y="128"/>
                  <a:pt x="26" y="128"/>
                </a:cubicBezTo>
                <a:cubicBezTo>
                  <a:pt x="38" y="126"/>
                  <a:pt x="38" y="126"/>
                  <a:pt x="38" y="126"/>
                </a:cubicBezTo>
                <a:cubicBezTo>
                  <a:pt x="38" y="137"/>
                  <a:pt x="38" y="137"/>
                  <a:pt x="38" y="137"/>
                </a:cubicBezTo>
                <a:cubicBezTo>
                  <a:pt x="38" y="139"/>
                  <a:pt x="39" y="141"/>
                  <a:pt x="41" y="141"/>
                </a:cubicBezTo>
                <a:cubicBezTo>
                  <a:pt x="103" y="141"/>
                  <a:pt x="103" y="141"/>
                  <a:pt x="103" y="141"/>
                </a:cubicBezTo>
                <a:cubicBezTo>
                  <a:pt x="105" y="141"/>
                  <a:pt x="106" y="139"/>
                  <a:pt x="106" y="137"/>
                </a:cubicBezTo>
                <a:cubicBezTo>
                  <a:pt x="106" y="96"/>
                  <a:pt x="106" y="96"/>
                  <a:pt x="106" y="96"/>
                </a:cubicBezTo>
                <a:cubicBezTo>
                  <a:pt x="111" y="90"/>
                  <a:pt x="116" y="85"/>
                  <a:pt x="118" y="78"/>
                </a:cubicBezTo>
                <a:cubicBezTo>
                  <a:pt x="119" y="76"/>
                  <a:pt x="118" y="74"/>
                  <a:pt x="117" y="74"/>
                </a:cubicBezTo>
                <a:close/>
                <a:moveTo>
                  <a:pt x="147" y="0"/>
                </a:moveTo>
                <a:cubicBezTo>
                  <a:pt x="88" y="0"/>
                  <a:pt x="88" y="0"/>
                  <a:pt x="88" y="0"/>
                </a:cubicBezTo>
                <a:cubicBezTo>
                  <a:pt x="80" y="0"/>
                  <a:pt x="75" y="6"/>
                  <a:pt x="75" y="13"/>
                </a:cubicBezTo>
                <a:cubicBezTo>
                  <a:pt x="75" y="49"/>
                  <a:pt x="75" y="49"/>
                  <a:pt x="75" y="49"/>
                </a:cubicBezTo>
                <a:cubicBezTo>
                  <a:pt x="75" y="57"/>
                  <a:pt x="80" y="62"/>
                  <a:pt x="88" y="62"/>
                </a:cubicBezTo>
                <a:cubicBezTo>
                  <a:pt x="92" y="62"/>
                  <a:pt x="92" y="62"/>
                  <a:pt x="92" y="62"/>
                </a:cubicBezTo>
                <a:cubicBezTo>
                  <a:pt x="92" y="76"/>
                  <a:pt x="92" y="76"/>
                  <a:pt x="92" y="76"/>
                </a:cubicBezTo>
                <a:cubicBezTo>
                  <a:pt x="92" y="78"/>
                  <a:pt x="93" y="79"/>
                  <a:pt x="94" y="79"/>
                </a:cubicBezTo>
                <a:cubicBezTo>
                  <a:pt x="94" y="80"/>
                  <a:pt x="95" y="80"/>
                  <a:pt x="95" y="80"/>
                </a:cubicBezTo>
                <a:cubicBezTo>
                  <a:pt x="96" y="80"/>
                  <a:pt x="97" y="79"/>
                  <a:pt x="97" y="79"/>
                </a:cubicBezTo>
                <a:cubicBezTo>
                  <a:pt x="115" y="62"/>
                  <a:pt x="115" y="62"/>
                  <a:pt x="115" y="62"/>
                </a:cubicBezTo>
                <a:cubicBezTo>
                  <a:pt x="147" y="62"/>
                  <a:pt x="147" y="62"/>
                  <a:pt x="147" y="62"/>
                </a:cubicBezTo>
                <a:cubicBezTo>
                  <a:pt x="154" y="62"/>
                  <a:pt x="160" y="56"/>
                  <a:pt x="160" y="49"/>
                </a:cubicBezTo>
                <a:cubicBezTo>
                  <a:pt x="160" y="13"/>
                  <a:pt x="160" y="13"/>
                  <a:pt x="160" y="13"/>
                </a:cubicBezTo>
                <a:cubicBezTo>
                  <a:pt x="160" y="6"/>
                  <a:pt x="154" y="0"/>
                  <a:pt x="147" y="0"/>
                </a:cubicBezTo>
                <a:close/>
                <a:moveTo>
                  <a:pt x="154" y="49"/>
                </a:moveTo>
                <a:cubicBezTo>
                  <a:pt x="154" y="53"/>
                  <a:pt x="151" y="56"/>
                  <a:pt x="147" y="56"/>
                </a:cubicBezTo>
                <a:cubicBezTo>
                  <a:pt x="113" y="56"/>
                  <a:pt x="113" y="56"/>
                  <a:pt x="113" y="56"/>
                </a:cubicBezTo>
                <a:cubicBezTo>
                  <a:pt x="112" y="56"/>
                  <a:pt x="112" y="56"/>
                  <a:pt x="111" y="57"/>
                </a:cubicBezTo>
                <a:cubicBezTo>
                  <a:pt x="98" y="69"/>
                  <a:pt x="98" y="69"/>
                  <a:pt x="98" y="69"/>
                </a:cubicBezTo>
                <a:cubicBezTo>
                  <a:pt x="98" y="59"/>
                  <a:pt x="98" y="59"/>
                  <a:pt x="98" y="59"/>
                </a:cubicBezTo>
                <a:cubicBezTo>
                  <a:pt x="98" y="57"/>
                  <a:pt x="97" y="56"/>
                  <a:pt x="95" y="56"/>
                </a:cubicBezTo>
                <a:cubicBezTo>
                  <a:pt x="88" y="56"/>
                  <a:pt x="88" y="56"/>
                  <a:pt x="88" y="56"/>
                </a:cubicBezTo>
                <a:cubicBezTo>
                  <a:pt x="84" y="56"/>
                  <a:pt x="81" y="53"/>
                  <a:pt x="81" y="49"/>
                </a:cubicBezTo>
                <a:cubicBezTo>
                  <a:pt x="81" y="13"/>
                  <a:pt x="81" y="13"/>
                  <a:pt x="81" y="13"/>
                </a:cubicBezTo>
                <a:cubicBezTo>
                  <a:pt x="81" y="9"/>
                  <a:pt x="84" y="6"/>
                  <a:pt x="88" y="6"/>
                </a:cubicBezTo>
                <a:cubicBezTo>
                  <a:pt x="147" y="6"/>
                  <a:pt x="147" y="6"/>
                  <a:pt x="147" y="6"/>
                </a:cubicBezTo>
                <a:cubicBezTo>
                  <a:pt x="151" y="6"/>
                  <a:pt x="154" y="9"/>
                  <a:pt x="154" y="13"/>
                </a:cubicBezTo>
                <a:cubicBezTo>
                  <a:pt x="154" y="49"/>
                  <a:pt x="154" y="49"/>
                  <a:pt x="154" y="49"/>
                </a:cubicBezTo>
                <a:cubicBezTo>
                  <a:pt x="154" y="49"/>
                  <a:pt x="154" y="49"/>
                  <a:pt x="154" y="49"/>
                </a:cubicBezTo>
                <a:close/>
                <a:moveTo>
                  <a:pt x="117" y="27"/>
                </a:moveTo>
                <a:cubicBezTo>
                  <a:pt x="120" y="27"/>
                  <a:pt x="121" y="29"/>
                  <a:pt x="121" y="31"/>
                </a:cubicBezTo>
                <a:cubicBezTo>
                  <a:pt x="121" y="33"/>
                  <a:pt x="120" y="35"/>
                  <a:pt x="117" y="35"/>
                </a:cubicBezTo>
                <a:cubicBezTo>
                  <a:pt x="115" y="35"/>
                  <a:pt x="113" y="33"/>
                  <a:pt x="113" y="31"/>
                </a:cubicBezTo>
                <a:cubicBezTo>
                  <a:pt x="113" y="29"/>
                  <a:pt x="115" y="27"/>
                  <a:pt x="117" y="27"/>
                </a:cubicBezTo>
                <a:close/>
                <a:moveTo>
                  <a:pt x="132" y="27"/>
                </a:moveTo>
                <a:cubicBezTo>
                  <a:pt x="134" y="27"/>
                  <a:pt x="136" y="29"/>
                  <a:pt x="136" y="31"/>
                </a:cubicBezTo>
                <a:cubicBezTo>
                  <a:pt x="136" y="33"/>
                  <a:pt x="134" y="35"/>
                  <a:pt x="132" y="35"/>
                </a:cubicBezTo>
                <a:cubicBezTo>
                  <a:pt x="130" y="35"/>
                  <a:pt x="128" y="33"/>
                  <a:pt x="128" y="31"/>
                </a:cubicBezTo>
                <a:cubicBezTo>
                  <a:pt x="128" y="29"/>
                  <a:pt x="130" y="27"/>
                  <a:pt x="132" y="27"/>
                </a:cubicBezTo>
                <a:close/>
                <a:moveTo>
                  <a:pt x="103" y="27"/>
                </a:moveTo>
                <a:cubicBezTo>
                  <a:pt x="105" y="27"/>
                  <a:pt x="107" y="29"/>
                  <a:pt x="107" y="31"/>
                </a:cubicBezTo>
                <a:cubicBezTo>
                  <a:pt x="107" y="33"/>
                  <a:pt x="105" y="35"/>
                  <a:pt x="103" y="35"/>
                </a:cubicBezTo>
                <a:cubicBezTo>
                  <a:pt x="100" y="35"/>
                  <a:pt x="99" y="33"/>
                  <a:pt x="99" y="31"/>
                </a:cubicBezTo>
                <a:cubicBezTo>
                  <a:pt x="99" y="29"/>
                  <a:pt x="100" y="27"/>
                  <a:pt x="103" y="27"/>
                </a:cubicBezTo>
                <a:close/>
              </a:path>
            </a:pathLst>
          </a:custGeom>
          <a:solidFill>
            <a:srgbClr val="2C2F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7" name="Freeform 76">
            <a:extLst>
              <a:ext uri="{FF2B5EF4-FFF2-40B4-BE49-F238E27FC236}">
                <a16:creationId xmlns:a16="http://schemas.microsoft.com/office/drawing/2014/main" xmlns="" id="{34D1D4AA-1905-4A5F-B561-229FBE6742E2}"/>
              </a:ext>
            </a:extLst>
          </p:cNvPr>
          <p:cNvSpPr>
            <a:spLocks noEditPoints="1"/>
          </p:cNvSpPr>
          <p:nvPr/>
        </p:nvSpPr>
        <p:spPr bwMode="auto">
          <a:xfrm>
            <a:off x="8755065" y="5641182"/>
            <a:ext cx="431800" cy="552450"/>
          </a:xfrm>
          <a:custGeom>
            <a:avLst/>
            <a:gdLst>
              <a:gd name="T0" fmla="*/ 6 w 126"/>
              <a:gd name="T1" fmla="*/ 129 h 160"/>
              <a:gd name="T2" fmla="*/ 9 w 126"/>
              <a:gd name="T3" fmla="*/ 106 h 160"/>
              <a:gd name="T4" fmla="*/ 45 w 126"/>
              <a:gd name="T5" fmla="*/ 81 h 160"/>
              <a:gd name="T6" fmla="*/ 44 w 126"/>
              <a:gd name="T7" fmla="*/ 55 h 160"/>
              <a:gd name="T8" fmla="*/ 41 w 126"/>
              <a:gd name="T9" fmla="*/ 25 h 160"/>
              <a:gd name="T10" fmla="*/ 64 w 126"/>
              <a:gd name="T11" fmla="*/ 6 h 160"/>
              <a:gd name="T12" fmla="*/ 82 w 126"/>
              <a:gd name="T13" fmla="*/ 49 h 160"/>
              <a:gd name="T14" fmla="*/ 78 w 126"/>
              <a:gd name="T15" fmla="*/ 58 h 160"/>
              <a:gd name="T16" fmla="*/ 80 w 126"/>
              <a:gd name="T17" fmla="*/ 85 h 160"/>
              <a:gd name="T18" fmla="*/ 116 w 126"/>
              <a:gd name="T19" fmla="*/ 113 h 160"/>
              <a:gd name="T20" fmla="*/ 120 w 126"/>
              <a:gd name="T21" fmla="*/ 132 h 160"/>
              <a:gd name="T22" fmla="*/ 123 w 126"/>
              <a:gd name="T23" fmla="*/ 113 h 160"/>
              <a:gd name="T24" fmla="*/ 84 w 126"/>
              <a:gd name="T25" fmla="*/ 79 h 160"/>
              <a:gd name="T26" fmla="*/ 89 w 126"/>
              <a:gd name="T27" fmla="*/ 49 h 160"/>
              <a:gd name="T28" fmla="*/ 64 w 126"/>
              <a:gd name="T29" fmla="*/ 0 h 160"/>
              <a:gd name="T30" fmla="*/ 34 w 126"/>
              <a:gd name="T31" fmla="*/ 25 h 160"/>
              <a:gd name="T32" fmla="*/ 39 w 126"/>
              <a:gd name="T33" fmla="*/ 59 h 160"/>
              <a:gd name="T34" fmla="*/ 5 w 126"/>
              <a:gd name="T35" fmla="*/ 101 h 160"/>
              <a:gd name="T36" fmla="*/ 0 w 126"/>
              <a:gd name="T37" fmla="*/ 129 h 160"/>
              <a:gd name="T38" fmla="*/ 69 w 126"/>
              <a:gd name="T39" fmla="*/ 84 h 160"/>
              <a:gd name="T40" fmla="*/ 65 w 126"/>
              <a:gd name="T41" fmla="*/ 91 h 160"/>
              <a:gd name="T42" fmla="*/ 61 w 126"/>
              <a:gd name="T43" fmla="*/ 92 h 160"/>
              <a:gd name="T44" fmla="*/ 53 w 126"/>
              <a:gd name="T45" fmla="*/ 84 h 160"/>
              <a:gd name="T46" fmla="*/ 53 w 126"/>
              <a:gd name="T47" fmla="*/ 94 h 160"/>
              <a:gd name="T48" fmla="*/ 51 w 126"/>
              <a:gd name="T49" fmla="*/ 152 h 160"/>
              <a:gd name="T50" fmla="*/ 61 w 126"/>
              <a:gd name="T51" fmla="*/ 160 h 160"/>
              <a:gd name="T52" fmla="*/ 71 w 126"/>
              <a:gd name="T53" fmla="*/ 152 h 160"/>
              <a:gd name="T54" fmla="*/ 70 w 126"/>
              <a:gd name="T55" fmla="*/ 95 h 160"/>
              <a:gd name="T56" fmla="*/ 69 w 126"/>
              <a:gd name="T57" fmla="*/ 84 h 160"/>
              <a:gd name="T58" fmla="*/ 57 w 126"/>
              <a:gd name="T59" fmla="*/ 149 h 160"/>
              <a:gd name="T60" fmla="*/ 61 w 126"/>
              <a:gd name="T61" fmla="*/ 99 h 160"/>
              <a:gd name="T62" fmla="*/ 66 w 126"/>
              <a:gd name="T63" fmla="*/ 148 h 160"/>
              <a:gd name="T64" fmla="*/ 112 w 126"/>
              <a:gd name="T65" fmla="*/ 86 h 160"/>
              <a:gd name="T66" fmla="*/ 115 w 126"/>
              <a:gd name="T67" fmla="*/ 79 h 160"/>
              <a:gd name="T68" fmla="*/ 126 w 126"/>
              <a:gd name="T69" fmla="*/ 68 h 160"/>
              <a:gd name="T70" fmla="*/ 108 w 126"/>
              <a:gd name="T71" fmla="*/ 57 h 160"/>
              <a:gd name="T72" fmla="*/ 108 w 126"/>
              <a:gd name="T73" fmla="*/ 49 h 160"/>
              <a:gd name="T74" fmla="*/ 123 w 126"/>
              <a:gd name="T75" fmla="*/ 46 h 160"/>
              <a:gd name="T76" fmla="*/ 115 w 126"/>
              <a:gd name="T77" fmla="*/ 42 h 160"/>
              <a:gd name="T78" fmla="*/ 112 w 126"/>
              <a:gd name="T79" fmla="*/ 35 h 160"/>
              <a:gd name="T80" fmla="*/ 108 w 126"/>
              <a:gd name="T81" fmla="*/ 42 h 160"/>
              <a:gd name="T82" fmla="*/ 98 w 126"/>
              <a:gd name="T83" fmla="*/ 53 h 160"/>
              <a:gd name="T84" fmla="*/ 115 w 126"/>
              <a:gd name="T85" fmla="*/ 64 h 160"/>
              <a:gd name="T86" fmla="*/ 115 w 126"/>
              <a:gd name="T87" fmla="*/ 72 h 160"/>
              <a:gd name="T88" fmla="*/ 100 w 126"/>
              <a:gd name="T89" fmla="*/ 75 h 160"/>
              <a:gd name="T90" fmla="*/ 108 w 126"/>
              <a:gd name="T91" fmla="*/ 79 h 160"/>
              <a:gd name="T92" fmla="*/ 112 w 126"/>
              <a:gd name="T93" fmla="*/ 86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26" h="160">
                <a:moveTo>
                  <a:pt x="3" y="132"/>
                </a:moveTo>
                <a:cubicBezTo>
                  <a:pt x="5" y="132"/>
                  <a:pt x="6" y="131"/>
                  <a:pt x="6" y="129"/>
                </a:cubicBezTo>
                <a:cubicBezTo>
                  <a:pt x="6" y="113"/>
                  <a:pt x="6" y="113"/>
                  <a:pt x="6" y="113"/>
                </a:cubicBezTo>
                <a:cubicBezTo>
                  <a:pt x="6" y="110"/>
                  <a:pt x="8" y="108"/>
                  <a:pt x="9" y="106"/>
                </a:cubicBezTo>
                <a:cubicBezTo>
                  <a:pt x="24" y="94"/>
                  <a:pt x="40" y="86"/>
                  <a:pt x="43" y="85"/>
                </a:cubicBezTo>
                <a:cubicBezTo>
                  <a:pt x="44" y="84"/>
                  <a:pt x="45" y="82"/>
                  <a:pt x="45" y="81"/>
                </a:cubicBezTo>
                <a:cubicBezTo>
                  <a:pt x="45" y="58"/>
                  <a:pt x="45" y="58"/>
                  <a:pt x="45" y="58"/>
                </a:cubicBezTo>
                <a:cubicBezTo>
                  <a:pt x="45" y="57"/>
                  <a:pt x="45" y="56"/>
                  <a:pt x="44" y="55"/>
                </a:cubicBezTo>
                <a:cubicBezTo>
                  <a:pt x="42" y="54"/>
                  <a:pt x="41" y="51"/>
                  <a:pt x="41" y="49"/>
                </a:cubicBezTo>
                <a:cubicBezTo>
                  <a:pt x="41" y="25"/>
                  <a:pt x="41" y="25"/>
                  <a:pt x="41" y="25"/>
                </a:cubicBezTo>
                <a:cubicBezTo>
                  <a:pt x="41" y="15"/>
                  <a:pt x="49" y="6"/>
                  <a:pt x="59" y="6"/>
                </a:cubicBezTo>
                <a:cubicBezTo>
                  <a:pt x="64" y="6"/>
                  <a:pt x="64" y="6"/>
                  <a:pt x="64" y="6"/>
                </a:cubicBezTo>
                <a:cubicBezTo>
                  <a:pt x="74" y="6"/>
                  <a:pt x="82" y="15"/>
                  <a:pt x="82" y="25"/>
                </a:cubicBezTo>
                <a:cubicBezTo>
                  <a:pt x="82" y="49"/>
                  <a:pt x="82" y="49"/>
                  <a:pt x="82" y="49"/>
                </a:cubicBezTo>
                <a:cubicBezTo>
                  <a:pt x="82" y="51"/>
                  <a:pt x="81" y="54"/>
                  <a:pt x="79" y="55"/>
                </a:cubicBezTo>
                <a:cubicBezTo>
                  <a:pt x="78" y="56"/>
                  <a:pt x="78" y="57"/>
                  <a:pt x="78" y="58"/>
                </a:cubicBezTo>
                <a:cubicBezTo>
                  <a:pt x="78" y="81"/>
                  <a:pt x="78" y="81"/>
                  <a:pt x="78" y="81"/>
                </a:cubicBezTo>
                <a:cubicBezTo>
                  <a:pt x="78" y="82"/>
                  <a:pt x="78" y="84"/>
                  <a:pt x="80" y="85"/>
                </a:cubicBezTo>
                <a:cubicBezTo>
                  <a:pt x="83" y="86"/>
                  <a:pt x="99" y="94"/>
                  <a:pt x="113" y="106"/>
                </a:cubicBezTo>
                <a:cubicBezTo>
                  <a:pt x="115" y="108"/>
                  <a:pt x="116" y="110"/>
                  <a:pt x="116" y="113"/>
                </a:cubicBezTo>
                <a:cubicBezTo>
                  <a:pt x="116" y="129"/>
                  <a:pt x="116" y="129"/>
                  <a:pt x="116" y="129"/>
                </a:cubicBezTo>
                <a:cubicBezTo>
                  <a:pt x="116" y="131"/>
                  <a:pt x="118" y="132"/>
                  <a:pt x="120" y="132"/>
                </a:cubicBezTo>
                <a:cubicBezTo>
                  <a:pt x="121" y="132"/>
                  <a:pt x="123" y="131"/>
                  <a:pt x="123" y="129"/>
                </a:cubicBezTo>
                <a:cubicBezTo>
                  <a:pt x="123" y="113"/>
                  <a:pt x="123" y="113"/>
                  <a:pt x="123" y="113"/>
                </a:cubicBezTo>
                <a:cubicBezTo>
                  <a:pt x="123" y="108"/>
                  <a:pt x="121" y="104"/>
                  <a:pt x="117" y="101"/>
                </a:cubicBezTo>
                <a:cubicBezTo>
                  <a:pt x="104" y="90"/>
                  <a:pt x="89" y="82"/>
                  <a:pt x="84" y="79"/>
                </a:cubicBezTo>
                <a:cubicBezTo>
                  <a:pt x="84" y="59"/>
                  <a:pt x="84" y="59"/>
                  <a:pt x="84" y="59"/>
                </a:cubicBezTo>
                <a:cubicBezTo>
                  <a:pt x="87" y="57"/>
                  <a:pt x="89" y="53"/>
                  <a:pt x="89" y="49"/>
                </a:cubicBezTo>
                <a:cubicBezTo>
                  <a:pt x="89" y="25"/>
                  <a:pt x="89" y="25"/>
                  <a:pt x="89" y="25"/>
                </a:cubicBezTo>
                <a:cubicBezTo>
                  <a:pt x="89" y="11"/>
                  <a:pt x="78" y="0"/>
                  <a:pt x="64" y="0"/>
                </a:cubicBezTo>
                <a:cubicBezTo>
                  <a:pt x="59" y="0"/>
                  <a:pt x="59" y="0"/>
                  <a:pt x="59" y="0"/>
                </a:cubicBezTo>
                <a:cubicBezTo>
                  <a:pt x="45" y="0"/>
                  <a:pt x="34" y="11"/>
                  <a:pt x="34" y="25"/>
                </a:cubicBezTo>
                <a:cubicBezTo>
                  <a:pt x="34" y="49"/>
                  <a:pt x="34" y="49"/>
                  <a:pt x="34" y="49"/>
                </a:cubicBezTo>
                <a:cubicBezTo>
                  <a:pt x="34" y="53"/>
                  <a:pt x="36" y="57"/>
                  <a:pt x="39" y="59"/>
                </a:cubicBezTo>
                <a:cubicBezTo>
                  <a:pt x="39" y="79"/>
                  <a:pt x="39" y="79"/>
                  <a:pt x="39" y="79"/>
                </a:cubicBezTo>
                <a:cubicBezTo>
                  <a:pt x="34" y="82"/>
                  <a:pt x="19" y="90"/>
                  <a:pt x="5" y="101"/>
                </a:cubicBezTo>
                <a:cubicBezTo>
                  <a:pt x="2" y="104"/>
                  <a:pt x="0" y="108"/>
                  <a:pt x="0" y="113"/>
                </a:cubicBezTo>
                <a:cubicBezTo>
                  <a:pt x="0" y="129"/>
                  <a:pt x="0" y="129"/>
                  <a:pt x="0" y="129"/>
                </a:cubicBezTo>
                <a:cubicBezTo>
                  <a:pt x="0" y="131"/>
                  <a:pt x="1" y="132"/>
                  <a:pt x="3" y="132"/>
                </a:cubicBezTo>
                <a:close/>
                <a:moveTo>
                  <a:pt x="69" y="84"/>
                </a:moveTo>
                <a:cubicBezTo>
                  <a:pt x="67" y="84"/>
                  <a:pt x="66" y="86"/>
                  <a:pt x="66" y="87"/>
                </a:cubicBezTo>
                <a:cubicBezTo>
                  <a:pt x="66" y="89"/>
                  <a:pt x="65" y="90"/>
                  <a:pt x="65" y="91"/>
                </a:cubicBezTo>
                <a:cubicBezTo>
                  <a:pt x="64" y="91"/>
                  <a:pt x="64" y="91"/>
                  <a:pt x="64" y="91"/>
                </a:cubicBezTo>
                <a:cubicBezTo>
                  <a:pt x="63" y="92"/>
                  <a:pt x="62" y="92"/>
                  <a:pt x="61" y="92"/>
                </a:cubicBezTo>
                <a:cubicBezTo>
                  <a:pt x="59" y="92"/>
                  <a:pt x="57" y="90"/>
                  <a:pt x="57" y="87"/>
                </a:cubicBezTo>
                <a:cubicBezTo>
                  <a:pt x="57" y="86"/>
                  <a:pt x="55" y="84"/>
                  <a:pt x="53" y="84"/>
                </a:cubicBezTo>
                <a:cubicBezTo>
                  <a:pt x="52" y="84"/>
                  <a:pt x="50" y="86"/>
                  <a:pt x="50" y="87"/>
                </a:cubicBezTo>
                <a:cubicBezTo>
                  <a:pt x="50" y="90"/>
                  <a:pt x="51" y="92"/>
                  <a:pt x="53" y="94"/>
                </a:cubicBezTo>
                <a:cubicBezTo>
                  <a:pt x="50" y="150"/>
                  <a:pt x="50" y="150"/>
                  <a:pt x="50" y="150"/>
                </a:cubicBezTo>
                <a:cubicBezTo>
                  <a:pt x="50" y="151"/>
                  <a:pt x="51" y="152"/>
                  <a:pt x="51" y="152"/>
                </a:cubicBezTo>
                <a:cubicBezTo>
                  <a:pt x="59" y="159"/>
                  <a:pt x="59" y="159"/>
                  <a:pt x="59" y="159"/>
                </a:cubicBezTo>
                <a:cubicBezTo>
                  <a:pt x="60" y="160"/>
                  <a:pt x="60" y="160"/>
                  <a:pt x="61" y="160"/>
                </a:cubicBezTo>
                <a:cubicBezTo>
                  <a:pt x="62" y="160"/>
                  <a:pt x="63" y="160"/>
                  <a:pt x="63" y="159"/>
                </a:cubicBezTo>
                <a:cubicBezTo>
                  <a:pt x="71" y="152"/>
                  <a:pt x="71" y="152"/>
                  <a:pt x="71" y="152"/>
                </a:cubicBezTo>
                <a:cubicBezTo>
                  <a:pt x="72" y="152"/>
                  <a:pt x="72" y="151"/>
                  <a:pt x="72" y="150"/>
                </a:cubicBezTo>
                <a:cubicBezTo>
                  <a:pt x="70" y="95"/>
                  <a:pt x="70" y="95"/>
                  <a:pt x="70" y="95"/>
                </a:cubicBezTo>
                <a:cubicBezTo>
                  <a:pt x="71" y="93"/>
                  <a:pt x="73" y="90"/>
                  <a:pt x="73" y="87"/>
                </a:cubicBezTo>
                <a:cubicBezTo>
                  <a:pt x="73" y="86"/>
                  <a:pt x="71" y="84"/>
                  <a:pt x="69" y="84"/>
                </a:cubicBezTo>
                <a:close/>
                <a:moveTo>
                  <a:pt x="61" y="152"/>
                </a:moveTo>
                <a:cubicBezTo>
                  <a:pt x="57" y="149"/>
                  <a:pt x="57" y="149"/>
                  <a:pt x="57" y="149"/>
                </a:cubicBezTo>
                <a:cubicBezTo>
                  <a:pt x="59" y="98"/>
                  <a:pt x="59" y="98"/>
                  <a:pt x="59" y="98"/>
                </a:cubicBezTo>
                <a:cubicBezTo>
                  <a:pt x="60" y="98"/>
                  <a:pt x="61" y="99"/>
                  <a:pt x="61" y="99"/>
                </a:cubicBezTo>
                <a:cubicBezTo>
                  <a:pt x="62" y="99"/>
                  <a:pt x="63" y="98"/>
                  <a:pt x="63" y="98"/>
                </a:cubicBezTo>
                <a:cubicBezTo>
                  <a:pt x="66" y="148"/>
                  <a:pt x="66" y="148"/>
                  <a:pt x="66" y="148"/>
                </a:cubicBezTo>
                <a:lnTo>
                  <a:pt x="61" y="152"/>
                </a:lnTo>
                <a:close/>
                <a:moveTo>
                  <a:pt x="112" y="86"/>
                </a:moveTo>
                <a:cubicBezTo>
                  <a:pt x="113" y="86"/>
                  <a:pt x="115" y="84"/>
                  <a:pt x="115" y="83"/>
                </a:cubicBezTo>
                <a:cubicBezTo>
                  <a:pt x="115" y="79"/>
                  <a:pt x="115" y="79"/>
                  <a:pt x="115" y="79"/>
                </a:cubicBezTo>
                <a:cubicBezTo>
                  <a:pt x="115" y="79"/>
                  <a:pt x="115" y="79"/>
                  <a:pt x="115" y="79"/>
                </a:cubicBezTo>
                <a:cubicBezTo>
                  <a:pt x="121" y="79"/>
                  <a:pt x="126" y="74"/>
                  <a:pt x="126" y="68"/>
                </a:cubicBezTo>
                <a:cubicBezTo>
                  <a:pt x="126" y="62"/>
                  <a:pt x="121" y="57"/>
                  <a:pt x="115" y="57"/>
                </a:cubicBezTo>
                <a:cubicBezTo>
                  <a:pt x="108" y="57"/>
                  <a:pt x="108" y="57"/>
                  <a:pt x="108" y="57"/>
                </a:cubicBezTo>
                <a:cubicBezTo>
                  <a:pt x="106" y="57"/>
                  <a:pt x="104" y="55"/>
                  <a:pt x="104" y="53"/>
                </a:cubicBezTo>
                <a:cubicBezTo>
                  <a:pt x="104" y="51"/>
                  <a:pt x="106" y="49"/>
                  <a:pt x="108" y="49"/>
                </a:cubicBezTo>
                <a:cubicBezTo>
                  <a:pt x="120" y="49"/>
                  <a:pt x="120" y="49"/>
                  <a:pt x="120" y="49"/>
                </a:cubicBezTo>
                <a:cubicBezTo>
                  <a:pt x="122" y="49"/>
                  <a:pt x="123" y="48"/>
                  <a:pt x="123" y="46"/>
                </a:cubicBezTo>
                <a:cubicBezTo>
                  <a:pt x="123" y="44"/>
                  <a:pt x="122" y="42"/>
                  <a:pt x="120" y="42"/>
                </a:cubicBezTo>
                <a:cubicBezTo>
                  <a:pt x="115" y="42"/>
                  <a:pt x="115" y="42"/>
                  <a:pt x="115" y="42"/>
                </a:cubicBezTo>
                <a:cubicBezTo>
                  <a:pt x="115" y="39"/>
                  <a:pt x="115" y="39"/>
                  <a:pt x="115" y="39"/>
                </a:cubicBezTo>
                <a:cubicBezTo>
                  <a:pt x="115" y="37"/>
                  <a:pt x="113" y="35"/>
                  <a:pt x="112" y="35"/>
                </a:cubicBezTo>
                <a:cubicBezTo>
                  <a:pt x="110" y="35"/>
                  <a:pt x="108" y="37"/>
                  <a:pt x="108" y="39"/>
                </a:cubicBezTo>
                <a:cubicBezTo>
                  <a:pt x="108" y="42"/>
                  <a:pt x="108" y="42"/>
                  <a:pt x="108" y="42"/>
                </a:cubicBezTo>
                <a:cubicBezTo>
                  <a:pt x="108" y="42"/>
                  <a:pt x="108" y="42"/>
                  <a:pt x="108" y="42"/>
                </a:cubicBezTo>
                <a:cubicBezTo>
                  <a:pt x="102" y="42"/>
                  <a:pt x="98" y="47"/>
                  <a:pt x="98" y="53"/>
                </a:cubicBezTo>
                <a:cubicBezTo>
                  <a:pt x="98" y="59"/>
                  <a:pt x="102" y="64"/>
                  <a:pt x="108" y="64"/>
                </a:cubicBezTo>
                <a:cubicBezTo>
                  <a:pt x="115" y="64"/>
                  <a:pt x="115" y="64"/>
                  <a:pt x="115" y="64"/>
                </a:cubicBezTo>
                <a:cubicBezTo>
                  <a:pt x="117" y="64"/>
                  <a:pt x="119" y="66"/>
                  <a:pt x="119" y="68"/>
                </a:cubicBezTo>
                <a:cubicBezTo>
                  <a:pt x="119" y="70"/>
                  <a:pt x="117" y="72"/>
                  <a:pt x="115" y="72"/>
                </a:cubicBezTo>
                <a:cubicBezTo>
                  <a:pt x="103" y="72"/>
                  <a:pt x="103" y="72"/>
                  <a:pt x="103" y="72"/>
                </a:cubicBezTo>
                <a:cubicBezTo>
                  <a:pt x="101" y="72"/>
                  <a:pt x="100" y="74"/>
                  <a:pt x="100" y="75"/>
                </a:cubicBezTo>
                <a:cubicBezTo>
                  <a:pt x="100" y="77"/>
                  <a:pt x="101" y="79"/>
                  <a:pt x="103" y="79"/>
                </a:cubicBezTo>
                <a:cubicBezTo>
                  <a:pt x="108" y="79"/>
                  <a:pt x="108" y="79"/>
                  <a:pt x="108" y="79"/>
                </a:cubicBezTo>
                <a:cubicBezTo>
                  <a:pt x="108" y="83"/>
                  <a:pt x="108" y="83"/>
                  <a:pt x="108" y="83"/>
                </a:cubicBezTo>
                <a:cubicBezTo>
                  <a:pt x="108" y="84"/>
                  <a:pt x="110" y="86"/>
                  <a:pt x="112" y="86"/>
                </a:cubicBezTo>
                <a:close/>
              </a:path>
            </a:pathLst>
          </a:custGeom>
          <a:solidFill>
            <a:srgbClr val="2C2F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8" name="Freeform 77">
            <a:extLst>
              <a:ext uri="{FF2B5EF4-FFF2-40B4-BE49-F238E27FC236}">
                <a16:creationId xmlns:a16="http://schemas.microsoft.com/office/drawing/2014/main" xmlns="" id="{70B07D9F-741C-4E88-97D5-D71AFA26A5C8}"/>
              </a:ext>
            </a:extLst>
          </p:cNvPr>
          <p:cNvSpPr>
            <a:spLocks noEditPoints="1"/>
          </p:cNvSpPr>
          <p:nvPr/>
        </p:nvSpPr>
        <p:spPr bwMode="auto">
          <a:xfrm>
            <a:off x="9742491" y="664369"/>
            <a:ext cx="384175" cy="552450"/>
          </a:xfrm>
          <a:custGeom>
            <a:avLst/>
            <a:gdLst>
              <a:gd name="T0" fmla="*/ 16 w 112"/>
              <a:gd name="T1" fmla="*/ 95 h 160"/>
              <a:gd name="T2" fmla="*/ 56 w 112"/>
              <a:gd name="T3" fmla="*/ 112 h 160"/>
              <a:gd name="T4" fmla="*/ 112 w 112"/>
              <a:gd name="T5" fmla="*/ 56 h 160"/>
              <a:gd name="T6" fmla="*/ 56 w 112"/>
              <a:gd name="T7" fmla="*/ 0 h 160"/>
              <a:gd name="T8" fmla="*/ 0 w 112"/>
              <a:gd name="T9" fmla="*/ 56 h 160"/>
              <a:gd name="T10" fmla="*/ 15 w 112"/>
              <a:gd name="T11" fmla="*/ 94 h 160"/>
              <a:gd name="T12" fmla="*/ 16 w 112"/>
              <a:gd name="T13" fmla="*/ 95 h 160"/>
              <a:gd name="T14" fmla="*/ 56 w 112"/>
              <a:gd name="T15" fmla="*/ 106 h 160"/>
              <a:gd name="T16" fmla="*/ 24 w 112"/>
              <a:gd name="T17" fmla="*/ 94 h 160"/>
              <a:gd name="T18" fmla="*/ 46 w 112"/>
              <a:gd name="T19" fmla="*/ 79 h 160"/>
              <a:gd name="T20" fmla="*/ 55 w 112"/>
              <a:gd name="T21" fmla="*/ 81 h 160"/>
              <a:gd name="T22" fmla="*/ 56 w 112"/>
              <a:gd name="T23" fmla="*/ 81 h 160"/>
              <a:gd name="T24" fmla="*/ 56 w 112"/>
              <a:gd name="T25" fmla="*/ 81 h 160"/>
              <a:gd name="T26" fmla="*/ 56 w 112"/>
              <a:gd name="T27" fmla="*/ 81 h 160"/>
              <a:gd name="T28" fmla="*/ 66 w 112"/>
              <a:gd name="T29" fmla="*/ 79 h 160"/>
              <a:gd name="T30" fmla="*/ 88 w 112"/>
              <a:gd name="T31" fmla="*/ 94 h 160"/>
              <a:gd name="T32" fmla="*/ 56 w 112"/>
              <a:gd name="T33" fmla="*/ 106 h 160"/>
              <a:gd name="T34" fmla="*/ 38 w 112"/>
              <a:gd name="T35" fmla="*/ 46 h 160"/>
              <a:gd name="T36" fmla="*/ 38 w 112"/>
              <a:gd name="T37" fmla="*/ 46 h 160"/>
              <a:gd name="T38" fmla="*/ 55 w 112"/>
              <a:gd name="T39" fmla="*/ 27 h 160"/>
              <a:gd name="T40" fmla="*/ 56 w 112"/>
              <a:gd name="T41" fmla="*/ 27 h 160"/>
              <a:gd name="T42" fmla="*/ 56 w 112"/>
              <a:gd name="T43" fmla="*/ 27 h 160"/>
              <a:gd name="T44" fmla="*/ 56 w 112"/>
              <a:gd name="T45" fmla="*/ 27 h 160"/>
              <a:gd name="T46" fmla="*/ 73 w 112"/>
              <a:gd name="T47" fmla="*/ 46 h 160"/>
              <a:gd name="T48" fmla="*/ 73 w 112"/>
              <a:gd name="T49" fmla="*/ 46 h 160"/>
              <a:gd name="T50" fmla="*/ 68 w 112"/>
              <a:gd name="T51" fmla="*/ 70 h 160"/>
              <a:gd name="T52" fmla="*/ 56 w 112"/>
              <a:gd name="T53" fmla="*/ 75 h 160"/>
              <a:gd name="T54" fmla="*/ 56 w 112"/>
              <a:gd name="T55" fmla="*/ 75 h 160"/>
              <a:gd name="T56" fmla="*/ 56 w 112"/>
              <a:gd name="T57" fmla="*/ 75 h 160"/>
              <a:gd name="T58" fmla="*/ 56 w 112"/>
              <a:gd name="T59" fmla="*/ 75 h 160"/>
              <a:gd name="T60" fmla="*/ 44 w 112"/>
              <a:gd name="T61" fmla="*/ 70 h 160"/>
              <a:gd name="T62" fmla="*/ 38 w 112"/>
              <a:gd name="T63" fmla="*/ 46 h 160"/>
              <a:gd name="T64" fmla="*/ 56 w 112"/>
              <a:gd name="T65" fmla="*/ 6 h 160"/>
              <a:gd name="T66" fmla="*/ 106 w 112"/>
              <a:gd name="T67" fmla="*/ 56 h 160"/>
              <a:gd name="T68" fmla="*/ 93 w 112"/>
              <a:gd name="T69" fmla="*/ 89 h 160"/>
              <a:gd name="T70" fmla="*/ 72 w 112"/>
              <a:gd name="T71" fmla="*/ 75 h 160"/>
              <a:gd name="T72" fmla="*/ 72 w 112"/>
              <a:gd name="T73" fmla="*/ 75 h 160"/>
              <a:gd name="T74" fmla="*/ 71 w 112"/>
              <a:gd name="T75" fmla="*/ 75 h 160"/>
              <a:gd name="T76" fmla="*/ 73 w 112"/>
              <a:gd name="T77" fmla="*/ 74 h 160"/>
              <a:gd name="T78" fmla="*/ 80 w 112"/>
              <a:gd name="T79" fmla="*/ 45 h 160"/>
              <a:gd name="T80" fmla="*/ 56 w 112"/>
              <a:gd name="T81" fmla="*/ 21 h 160"/>
              <a:gd name="T82" fmla="*/ 56 w 112"/>
              <a:gd name="T83" fmla="*/ 21 h 160"/>
              <a:gd name="T84" fmla="*/ 55 w 112"/>
              <a:gd name="T85" fmla="*/ 21 h 160"/>
              <a:gd name="T86" fmla="*/ 32 w 112"/>
              <a:gd name="T87" fmla="*/ 45 h 160"/>
              <a:gd name="T88" fmla="*/ 39 w 112"/>
              <a:gd name="T89" fmla="*/ 74 h 160"/>
              <a:gd name="T90" fmla="*/ 41 w 112"/>
              <a:gd name="T91" fmla="*/ 76 h 160"/>
              <a:gd name="T92" fmla="*/ 19 w 112"/>
              <a:gd name="T93" fmla="*/ 89 h 160"/>
              <a:gd name="T94" fmla="*/ 6 w 112"/>
              <a:gd name="T95" fmla="*/ 56 h 160"/>
              <a:gd name="T96" fmla="*/ 56 w 112"/>
              <a:gd name="T97" fmla="*/ 6 h 160"/>
              <a:gd name="T98" fmla="*/ 15 w 112"/>
              <a:gd name="T99" fmla="*/ 137 h 160"/>
              <a:gd name="T100" fmla="*/ 97 w 112"/>
              <a:gd name="T101" fmla="*/ 137 h 160"/>
              <a:gd name="T102" fmla="*/ 100 w 112"/>
              <a:gd name="T103" fmla="*/ 134 h 160"/>
              <a:gd name="T104" fmla="*/ 97 w 112"/>
              <a:gd name="T105" fmla="*/ 131 h 160"/>
              <a:gd name="T106" fmla="*/ 15 w 112"/>
              <a:gd name="T107" fmla="*/ 131 h 160"/>
              <a:gd name="T108" fmla="*/ 12 w 112"/>
              <a:gd name="T109" fmla="*/ 134 h 160"/>
              <a:gd name="T110" fmla="*/ 15 w 112"/>
              <a:gd name="T111" fmla="*/ 137 h 160"/>
              <a:gd name="T112" fmla="*/ 86 w 112"/>
              <a:gd name="T113" fmla="*/ 157 h 160"/>
              <a:gd name="T114" fmla="*/ 83 w 112"/>
              <a:gd name="T115" fmla="*/ 154 h 160"/>
              <a:gd name="T116" fmla="*/ 30 w 112"/>
              <a:gd name="T117" fmla="*/ 154 h 160"/>
              <a:gd name="T118" fmla="*/ 26 w 112"/>
              <a:gd name="T119" fmla="*/ 157 h 160"/>
              <a:gd name="T120" fmla="*/ 30 w 112"/>
              <a:gd name="T121" fmla="*/ 160 h 160"/>
              <a:gd name="T122" fmla="*/ 83 w 112"/>
              <a:gd name="T123" fmla="*/ 160 h 160"/>
              <a:gd name="T124" fmla="*/ 86 w 112"/>
              <a:gd name="T125" fmla="*/ 157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12" h="160">
                <a:moveTo>
                  <a:pt x="16" y="95"/>
                </a:moveTo>
                <a:cubicBezTo>
                  <a:pt x="26" y="106"/>
                  <a:pt x="40" y="112"/>
                  <a:pt x="56" y="112"/>
                </a:cubicBezTo>
                <a:cubicBezTo>
                  <a:pt x="87" y="112"/>
                  <a:pt x="112" y="87"/>
                  <a:pt x="112" y="56"/>
                </a:cubicBezTo>
                <a:cubicBezTo>
                  <a:pt x="112" y="25"/>
                  <a:pt x="87" y="0"/>
                  <a:pt x="56" y="0"/>
                </a:cubicBezTo>
                <a:cubicBezTo>
                  <a:pt x="25" y="0"/>
                  <a:pt x="0" y="25"/>
                  <a:pt x="0" y="56"/>
                </a:cubicBezTo>
                <a:cubicBezTo>
                  <a:pt x="0" y="71"/>
                  <a:pt x="6" y="84"/>
                  <a:pt x="15" y="94"/>
                </a:cubicBezTo>
                <a:cubicBezTo>
                  <a:pt x="15" y="95"/>
                  <a:pt x="16" y="95"/>
                  <a:pt x="16" y="95"/>
                </a:cubicBezTo>
                <a:close/>
                <a:moveTo>
                  <a:pt x="56" y="106"/>
                </a:moveTo>
                <a:cubicBezTo>
                  <a:pt x="44" y="106"/>
                  <a:pt x="33" y="101"/>
                  <a:pt x="24" y="94"/>
                </a:cubicBezTo>
                <a:cubicBezTo>
                  <a:pt x="39" y="89"/>
                  <a:pt x="44" y="83"/>
                  <a:pt x="46" y="79"/>
                </a:cubicBezTo>
                <a:cubicBezTo>
                  <a:pt x="49" y="81"/>
                  <a:pt x="52" y="81"/>
                  <a:pt x="55" y="81"/>
                </a:cubicBezTo>
                <a:cubicBezTo>
                  <a:pt x="55" y="81"/>
                  <a:pt x="55" y="81"/>
                  <a:pt x="56" y="81"/>
                </a:cubicBezTo>
                <a:cubicBezTo>
                  <a:pt x="56" y="81"/>
                  <a:pt x="56" y="81"/>
                  <a:pt x="56" y="81"/>
                </a:cubicBezTo>
                <a:cubicBezTo>
                  <a:pt x="56" y="81"/>
                  <a:pt x="56" y="81"/>
                  <a:pt x="56" y="81"/>
                </a:cubicBezTo>
                <a:cubicBezTo>
                  <a:pt x="60" y="81"/>
                  <a:pt x="63" y="81"/>
                  <a:pt x="66" y="79"/>
                </a:cubicBezTo>
                <a:cubicBezTo>
                  <a:pt x="68" y="83"/>
                  <a:pt x="73" y="89"/>
                  <a:pt x="88" y="94"/>
                </a:cubicBezTo>
                <a:cubicBezTo>
                  <a:pt x="80" y="101"/>
                  <a:pt x="68" y="106"/>
                  <a:pt x="56" y="106"/>
                </a:cubicBezTo>
                <a:close/>
                <a:moveTo>
                  <a:pt x="38" y="46"/>
                </a:moveTo>
                <a:cubicBezTo>
                  <a:pt x="38" y="46"/>
                  <a:pt x="38" y="46"/>
                  <a:pt x="38" y="46"/>
                </a:cubicBezTo>
                <a:cubicBezTo>
                  <a:pt x="39" y="29"/>
                  <a:pt x="51" y="27"/>
                  <a:pt x="55" y="27"/>
                </a:cubicBezTo>
                <a:cubicBezTo>
                  <a:pt x="55" y="27"/>
                  <a:pt x="55" y="27"/>
                  <a:pt x="56" y="27"/>
                </a:cubicBezTo>
                <a:cubicBezTo>
                  <a:pt x="56" y="27"/>
                  <a:pt x="56" y="27"/>
                  <a:pt x="56" y="27"/>
                </a:cubicBezTo>
                <a:cubicBezTo>
                  <a:pt x="56" y="27"/>
                  <a:pt x="56" y="27"/>
                  <a:pt x="56" y="27"/>
                </a:cubicBezTo>
                <a:cubicBezTo>
                  <a:pt x="60" y="27"/>
                  <a:pt x="73" y="29"/>
                  <a:pt x="73" y="46"/>
                </a:cubicBezTo>
                <a:cubicBezTo>
                  <a:pt x="73" y="46"/>
                  <a:pt x="73" y="46"/>
                  <a:pt x="73" y="46"/>
                </a:cubicBezTo>
                <a:cubicBezTo>
                  <a:pt x="73" y="46"/>
                  <a:pt x="75" y="62"/>
                  <a:pt x="68" y="70"/>
                </a:cubicBezTo>
                <a:cubicBezTo>
                  <a:pt x="65" y="73"/>
                  <a:pt x="61" y="75"/>
                  <a:pt x="56" y="75"/>
                </a:cubicBezTo>
                <a:cubicBezTo>
                  <a:pt x="56" y="75"/>
                  <a:pt x="56" y="75"/>
                  <a:pt x="56" y="75"/>
                </a:cubicBezTo>
                <a:cubicBezTo>
                  <a:pt x="56" y="75"/>
                  <a:pt x="56" y="75"/>
                  <a:pt x="56" y="75"/>
                </a:cubicBezTo>
                <a:cubicBezTo>
                  <a:pt x="56" y="75"/>
                  <a:pt x="56" y="75"/>
                  <a:pt x="56" y="75"/>
                </a:cubicBezTo>
                <a:cubicBezTo>
                  <a:pt x="51" y="75"/>
                  <a:pt x="47" y="73"/>
                  <a:pt x="44" y="70"/>
                </a:cubicBezTo>
                <a:cubicBezTo>
                  <a:pt x="36" y="62"/>
                  <a:pt x="38" y="46"/>
                  <a:pt x="38" y="46"/>
                </a:cubicBezTo>
                <a:close/>
                <a:moveTo>
                  <a:pt x="56" y="6"/>
                </a:moveTo>
                <a:cubicBezTo>
                  <a:pt x="84" y="6"/>
                  <a:pt x="106" y="29"/>
                  <a:pt x="106" y="56"/>
                </a:cubicBezTo>
                <a:cubicBezTo>
                  <a:pt x="106" y="69"/>
                  <a:pt x="101" y="80"/>
                  <a:pt x="93" y="89"/>
                </a:cubicBezTo>
                <a:cubicBezTo>
                  <a:pt x="72" y="83"/>
                  <a:pt x="72" y="75"/>
                  <a:pt x="72" y="75"/>
                </a:cubicBezTo>
                <a:cubicBezTo>
                  <a:pt x="72" y="75"/>
                  <a:pt x="72" y="75"/>
                  <a:pt x="72" y="75"/>
                </a:cubicBezTo>
                <a:cubicBezTo>
                  <a:pt x="71" y="75"/>
                  <a:pt x="71" y="75"/>
                  <a:pt x="71" y="75"/>
                </a:cubicBezTo>
                <a:cubicBezTo>
                  <a:pt x="72" y="75"/>
                  <a:pt x="72" y="75"/>
                  <a:pt x="73" y="74"/>
                </a:cubicBezTo>
                <a:cubicBezTo>
                  <a:pt x="82" y="64"/>
                  <a:pt x="80" y="47"/>
                  <a:pt x="80" y="45"/>
                </a:cubicBezTo>
                <a:cubicBezTo>
                  <a:pt x="79" y="27"/>
                  <a:pt x="67" y="21"/>
                  <a:pt x="56" y="21"/>
                </a:cubicBezTo>
                <a:cubicBezTo>
                  <a:pt x="56" y="21"/>
                  <a:pt x="56" y="21"/>
                  <a:pt x="56" y="21"/>
                </a:cubicBezTo>
                <a:cubicBezTo>
                  <a:pt x="56" y="21"/>
                  <a:pt x="55" y="21"/>
                  <a:pt x="55" y="21"/>
                </a:cubicBezTo>
                <a:cubicBezTo>
                  <a:pt x="45" y="21"/>
                  <a:pt x="32" y="27"/>
                  <a:pt x="32" y="45"/>
                </a:cubicBezTo>
                <a:cubicBezTo>
                  <a:pt x="31" y="47"/>
                  <a:pt x="30" y="64"/>
                  <a:pt x="39" y="74"/>
                </a:cubicBezTo>
                <a:cubicBezTo>
                  <a:pt x="39" y="75"/>
                  <a:pt x="40" y="75"/>
                  <a:pt x="41" y="76"/>
                </a:cubicBezTo>
                <a:cubicBezTo>
                  <a:pt x="40" y="78"/>
                  <a:pt x="36" y="84"/>
                  <a:pt x="19" y="89"/>
                </a:cubicBezTo>
                <a:cubicBezTo>
                  <a:pt x="11" y="80"/>
                  <a:pt x="6" y="69"/>
                  <a:pt x="6" y="56"/>
                </a:cubicBezTo>
                <a:cubicBezTo>
                  <a:pt x="6" y="29"/>
                  <a:pt x="29" y="6"/>
                  <a:pt x="56" y="6"/>
                </a:cubicBezTo>
                <a:close/>
                <a:moveTo>
                  <a:pt x="15" y="137"/>
                </a:moveTo>
                <a:cubicBezTo>
                  <a:pt x="97" y="137"/>
                  <a:pt x="97" y="137"/>
                  <a:pt x="97" y="137"/>
                </a:cubicBezTo>
                <a:cubicBezTo>
                  <a:pt x="99" y="137"/>
                  <a:pt x="100" y="136"/>
                  <a:pt x="100" y="134"/>
                </a:cubicBezTo>
                <a:cubicBezTo>
                  <a:pt x="100" y="132"/>
                  <a:pt x="99" y="131"/>
                  <a:pt x="97" y="131"/>
                </a:cubicBezTo>
                <a:cubicBezTo>
                  <a:pt x="15" y="131"/>
                  <a:pt x="15" y="131"/>
                  <a:pt x="15" y="131"/>
                </a:cubicBezTo>
                <a:cubicBezTo>
                  <a:pt x="13" y="131"/>
                  <a:pt x="12" y="132"/>
                  <a:pt x="12" y="134"/>
                </a:cubicBezTo>
                <a:cubicBezTo>
                  <a:pt x="12" y="136"/>
                  <a:pt x="13" y="137"/>
                  <a:pt x="15" y="137"/>
                </a:cubicBezTo>
                <a:close/>
                <a:moveTo>
                  <a:pt x="86" y="157"/>
                </a:moveTo>
                <a:cubicBezTo>
                  <a:pt x="86" y="155"/>
                  <a:pt x="85" y="154"/>
                  <a:pt x="83" y="154"/>
                </a:cubicBezTo>
                <a:cubicBezTo>
                  <a:pt x="30" y="154"/>
                  <a:pt x="30" y="154"/>
                  <a:pt x="30" y="154"/>
                </a:cubicBezTo>
                <a:cubicBezTo>
                  <a:pt x="28" y="154"/>
                  <a:pt x="26" y="155"/>
                  <a:pt x="26" y="157"/>
                </a:cubicBezTo>
                <a:cubicBezTo>
                  <a:pt x="26" y="159"/>
                  <a:pt x="28" y="160"/>
                  <a:pt x="30" y="160"/>
                </a:cubicBezTo>
                <a:cubicBezTo>
                  <a:pt x="83" y="160"/>
                  <a:pt x="83" y="160"/>
                  <a:pt x="83" y="160"/>
                </a:cubicBezTo>
                <a:cubicBezTo>
                  <a:pt x="85" y="160"/>
                  <a:pt x="86" y="159"/>
                  <a:pt x="86" y="157"/>
                </a:cubicBezTo>
                <a:close/>
              </a:path>
            </a:pathLst>
          </a:custGeom>
          <a:solidFill>
            <a:srgbClr val="2C2F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9" name="Freeform 78">
            <a:extLst>
              <a:ext uri="{FF2B5EF4-FFF2-40B4-BE49-F238E27FC236}">
                <a16:creationId xmlns:a16="http://schemas.microsoft.com/office/drawing/2014/main" xmlns="" id="{4C95C63A-B9BB-4216-883F-D632EE3736CA}"/>
              </a:ext>
            </a:extLst>
          </p:cNvPr>
          <p:cNvSpPr>
            <a:spLocks noEditPoints="1"/>
          </p:cNvSpPr>
          <p:nvPr/>
        </p:nvSpPr>
        <p:spPr bwMode="auto">
          <a:xfrm>
            <a:off x="9715503" y="1286669"/>
            <a:ext cx="434975" cy="552450"/>
          </a:xfrm>
          <a:custGeom>
            <a:avLst/>
            <a:gdLst>
              <a:gd name="T0" fmla="*/ 87 w 127"/>
              <a:gd name="T1" fmla="*/ 83 h 160"/>
              <a:gd name="T2" fmla="*/ 92 w 127"/>
              <a:gd name="T3" fmla="*/ 50 h 160"/>
              <a:gd name="T4" fmla="*/ 66 w 127"/>
              <a:gd name="T5" fmla="*/ 0 h 160"/>
              <a:gd name="T6" fmla="*/ 35 w 127"/>
              <a:gd name="T7" fmla="*/ 26 h 160"/>
              <a:gd name="T8" fmla="*/ 40 w 127"/>
              <a:gd name="T9" fmla="*/ 61 h 160"/>
              <a:gd name="T10" fmla="*/ 6 w 127"/>
              <a:gd name="T11" fmla="*/ 105 h 160"/>
              <a:gd name="T12" fmla="*/ 0 w 127"/>
              <a:gd name="T13" fmla="*/ 134 h 160"/>
              <a:gd name="T14" fmla="*/ 6 w 127"/>
              <a:gd name="T15" fmla="*/ 134 h 160"/>
              <a:gd name="T16" fmla="*/ 10 w 127"/>
              <a:gd name="T17" fmla="*/ 110 h 160"/>
              <a:gd name="T18" fmla="*/ 47 w 127"/>
              <a:gd name="T19" fmla="*/ 84 h 160"/>
              <a:gd name="T20" fmla="*/ 45 w 127"/>
              <a:gd name="T21" fmla="*/ 57 h 160"/>
              <a:gd name="T22" fmla="*/ 42 w 127"/>
              <a:gd name="T23" fmla="*/ 26 h 160"/>
              <a:gd name="T24" fmla="*/ 66 w 127"/>
              <a:gd name="T25" fmla="*/ 6 h 160"/>
              <a:gd name="T26" fmla="*/ 86 w 127"/>
              <a:gd name="T27" fmla="*/ 51 h 160"/>
              <a:gd name="T28" fmla="*/ 81 w 127"/>
              <a:gd name="T29" fmla="*/ 60 h 160"/>
              <a:gd name="T30" fmla="*/ 83 w 127"/>
              <a:gd name="T31" fmla="*/ 88 h 160"/>
              <a:gd name="T32" fmla="*/ 121 w 127"/>
              <a:gd name="T33" fmla="*/ 117 h 160"/>
              <a:gd name="T34" fmla="*/ 124 w 127"/>
              <a:gd name="T35" fmla="*/ 137 h 160"/>
              <a:gd name="T36" fmla="*/ 127 w 127"/>
              <a:gd name="T37" fmla="*/ 117 h 160"/>
              <a:gd name="T38" fmla="*/ 83 w 127"/>
              <a:gd name="T39" fmla="*/ 129 h 160"/>
              <a:gd name="T40" fmla="*/ 79 w 127"/>
              <a:gd name="T41" fmla="*/ 123 h 160"/>
              <a:gd name="T42" fmla="*/ 49 w 127"/>
              <a:gd name="T43" fmla="*/ 123 h 160"/>
              <a:gd name="T44" fmla="*/ 45 w 127"/>
              <a:gd name="T45" fmla="*/ 129 h 160"/>
              <a:gd name="T46" fmla="*/ 42 w 127"/>
              <a:gd name="T47" fmla="*/ 157 h 160"/>
              <a:gd name="T48" fmla="*/ 83 w 127"/>
              <a:gd name="T49" fmla="*/ 160 h 160"/>
              <a:gd name="T50" fmla="*/ 86 w 127"/>
              <a:gd name="T51" fmla="*/ 132 h 160"/>
              <a:gd name="T52" fmla="*/ 55 w 127"/>
              <a:gd name="T53" fmla="*/ 123 h 160"/>
              <a:gd name="T54" fmla="*/ 72 w 127"/>
              <a:gd name="T55" fmla="*/ 123 h 160"/>
              <a:gd name="T56" fmla="*/ 55 w 127"/>
              <a:gd name="T57" fmla="*/ 129 h 160"/>
              <a:gd name="T58" fmla="*/ 79 w 127"/>
              <a:gd name="T59" fmla="*/ 154 h 160"/>
              <a:gd name="T60" fmla="*/ 48 w 127"/>
              <a:gd name="T61" fmla="*/ 136 h 160"/>
              <a:gd name="T62" fmla="*/ 79 w 127"/>
              <a:gd name="T63" fmla="*/ 154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27" h="160">
                <a:moveTo>
                  <a:pt x="122" y="105"/>
                </a:moveTo>
                <a:cubicBezTo>
                  <a:pt x="108" y="93"/>
                  <a:pt x="92" y="85"/>
                  <a:pt x="87" y="83"/>
                </a:cubicBezTo>
                <a:cubicBezTo>
                  <a:pt x="87" y="61"/>
                  <a:pt x="87" y="61"/>
                  <a:pt x="87" y="61"/>
                </a:cubicBezTo>
                <a:cubicBezTo>
                  <a:pt x="90" y="59"/>
                  <a:pt x="92" y="55"/>
                  <a:pt x="92" y="50"/>
                </a:cubicBezTo>
                <a:cubicBezTo>
                  <a:pt x="92" y="26"/>
                  <a:pt x="92" y="26"/>
                  <a:pt x="92" y="26"/>
                </a:cubicBezTo>
                <a:cubicBezTo>
                  <a:pt x="92" y="11"/>
                  <a:pt x="81" y="0"/>
                  <a:pt x="66" y="0"/>
                </a:cubicBezTo>
                <a:cubicBezTo>
                  <a:pt x="61" y="0"/>
                  <a:pt x="61" y="0"/>
                  <a:pt x="61" y="0"/>
                </a:cubicBezTo>
                <a:cubicBezTo>
                  <a:pt x="47" y="0"/>
                  <a:pt x="35" y="11"/>
                  <a:pt x="35" y="26"/>
                </a:cubicBezTo>
                <a:cubicBezTo>
                  <a:pt x="35" y="51"/>
                  <a:pt x="35" y="51"/>
                  <a:pt x="35" y="51"/>
                </a:cubicBezTo>
                <a:cubicBezTo>
                  <a:pt x="35" y="55"/>
                  <a:pt x="37" y="59"/>
                  <a:pt x="40" y="61"/>
                </a:cubicBezTo>
                <a:cubicBezTo>
                  <a:pt x="40" y="83"/>
                  <a:pt x="40" y="83"/>
                  <a:pt x="40" y="83"/>
                </a:cubicBezTo>
                <a:cubicBezTo>
                  <a:pt x="35" y="85"/>
                  <a:pt x="20" y="93"/>
                  <a:pt x="6" y="105"/>
                </a:cubicBezTo>
                <a:cubicBezTo>
                  <a:pt x="2" y="108"/>
                  <a:pt x="0" y="112"/>
                  <a:pt x="0" y="117"/>
                </a:cubicBezTo>
                <a:cubicBezTo>
                  <a:pt x="0" y="134"/>
                  <a:pt x="0" y="134"/>
                  <a:pt x="0" y="134"/>
                </a:cubicBezTo>
                <a:cubicBezTo>
                  <a:pt x="0" y="136"/>
                  <a:pt x="1" y="137"/>
                  <a:pt x="3" y="137"/>
                </a:cubicBezTo>
                <a:cubicBezTo>
                  <a:pt x="5" y="137"/>
                  <a:pt x="6" y="136"/>
                  <a:pt x="6" y="134"/>
                </a:cubicBezTo>
                <a:cubicBezTo>
                  <a:pt x="6" y="117"/>
                  <a:pt x="6" y="117"/>
                  <a:pt x="6" y="117"/>
                </a:cubicBezTo>
                <a:cubicBezTo>
                  <a:pt x="6" y="114"/>
                  <a:pt x="8" y="112"/>
                  <a:pt x="10" y="110"/>
                </a:cubicBezTo>
                <a:cubicBezTo>
                  <a:pt x="25" y="98"/>
                  <a:pt x="41" y="89"/>
                  <a:pt x="44" y="88"/>
                </a:cubicBezTo>
                <a:cubicBezTo>
                  <a:pt x="46" y="87"/>
                  <a:pt x="47" y="86"/>
                  <a:pt x="47" y="84"/>
                </a:cubicBezTo>
                <a:cubicBezTo>
                  <a:pt x="47" y="60"/>
                  <a:pt x="47" y="60"/>
                  <a:pt x="47" y="60"/>
                </a:cubicBezTo>
                <a:cubicBezTo>
                  <a:pt x="47" y="59"/>
                  <a:pt x="46" y="58"/>
                  <a:pt x="45" y="57"/>
                </a:cubicBezTo>
                <a:cubicBezTo>
                  <a:pt x="43" y="56"/>
                  <a:pt x="42" y="53"/>
                  <a:pt x="42" y="51"/>
                </a:cubicBezTo>
                <a:cubicBezTo>
                  <a:pt x="42" y="26"/>
                  <a:pt x="42" y="26"/>
                  <a:pt x="42" y="26"/>
                </a:cubicBezTo>
                <a:cubicBezTo>
                  <a:pt x="42" y="15"/>
                  <a:pt x="50" y="6"/>
                  <a:pt x="61" y="6"/>
                </a:cubicBezTo>
                <a:cubicBezTo>
                  <a:pt x="66" y="6"/>
                  <a:pt x="66" y="6"/>
                  <a:pt x="66" y="6"/>
                </a:cubicBezTo>
                <a:cubicBezTo>
                  <a:pt x="77" y="6"/>
                  <a:pt x="86" y="15"/>
                  <a:pt x="86" y="26"/>
                </a:cubicBezTo>
                <a:cubicBezTo>
                  <a:pt x="86" y="51"/>
                  <a:pt x="86" y="51"/>
                  <a:pt x="86" y="51"/>
                </a:cubicBezTo>
                <a:cubicBezTo>
                  <a:pt x="86" y="53"/>
                  <a:pt x="84" y="56"/>
                  <a:pt x="82" y="57"/>
                </a:cubicBezTo>
                <a:cubicBezTo>
                  <a:pt x="81" y="58"/>
                  <a:pt x="81" y="59"/>
                  <a:pt x="81" y="60"/>
                </a:cubicBezTo>
                <a:cubicBezTo>
                  <a:pt x="81" y="84"/>
                  <a:pt x="81" y="84"/>
                  <a:pt x="81" y="84"/>
                </a:cubicBezTo>
                <a:cubicBezTo>
                  <a:pt x="81" y="85"/>
                  <a:pt x="82" y="87"/>
                  <a:pt x="83" y="88"/>
                </a:cubicBezTo>
                <a:cubicBezTo>
                  <a:pt x="86" y="89"/>
                  <a:pt x="103" y="98"/>
                  <a:pt x="118" y="110"/>
                </a:cubicBezTo>
                <a:cubicBezTo>
                  <a:pt x="120" y="112"/>
                  <a:pt x="121" y="114"/>
                  <a:pt x="121" y="117"/>
                </a:cubicBezTo>
                <a:cubicBezTo>
                  <a:pt x="121" y="134"/>
                  <a:pt x="121" y="134"/>
                  <a:pt x="121" y="134"/>
                </a:cubicBezTo>
                <a:cubicBezTo>
                  <a:pt x="121" y="136"/>
                  <a:pt x="122" y="137"/>
                  <a:pt x="124" y="137"/>
                </a:cubicBezTo>
                <a:cubicBezTo>
                  <a:pt x="126" y="137"/>
                  <a:pt x="127" y="136"/>
                  <a:pt x="127" y="134"/>
                </a:cubicBezTo>
                <a:cubicBezTo>
                  <a:pt x="127" y="117"/>
                  <a:pt x="127" y="117"/>
                  <a:pt x="127" y="117"/>
                </a:cubicBezTo>
                <a:cubicBezTo>
                  <a:pt x="127" y="112"/>
                  <a:pt x="125" y="108"/>
                  <a:pt x="122" y="105"/>
                </a:cubicBezTo>
                <a:close/>
                <a:moveTo>
                  <a:pt x="83" y="129"/>
                </a:moveTo>
                <a:cubicBezTo>
                  <a:pt x="79" y="129"/>
                  <a:pt x="79" y="129"/>
                  <a:pt x="79" y="129"/>
                </a:cubicBezTo>
                <a:cubicBezTo>
                  <a:pt x="79" y="123"/>
                  <a:pt x="79" y="123"/>
                  <a:pt x="79" y="123"/>
                </a:cubicBezTo>
                <a:cubicBezTo>
                  <a:pt x="79" y="115"/>
                  <a:pt x="72" y="108"/>
                  <a:pt x="64" y="108"/>
                </a:cubicBezTo>
                <a:cubicBezTo>
                  <a:pt x="55" y="108"/>
                  <a:pt x="49" y="115"/>
                  <a:pt x="49" y="123"/>
                </a:cubicBezTo>
                <a:cubicBezTo>
                  <a:pt x="49" y="129"/>
                  <a:pt x="49" y="129"/>
                  <a:pt x="49" y="129"/>
                </a:cubicBezTo>
                <a:cubicBezTo>
                  <a:pt x="45" y="129"/>
                  <a:pt x="45" y="129"/>
                  <a:pt x="45" y="129"/>
                </a:cubicBezTo>
                <a:cubicBezTo>
                  <a:pt x="43" y="129"/>
                  <a:pt x="42" y="131"/>
                  <a:pt x="42" y="132"/>
                </a:cubicBezTo>
                <a:cubicBezTo>
                  <a:pt x="42" y="157"/>
                  <a:pt x="42" y="157"/>
                  <a:pt x="42" y="157"/>
                </a:cubicBezTo>
                <a:cubicBezTo>
                  <a:pt x="42" y="159"/>
                  <a:pt x="43" y="160"/>
                  <a:pt x="45" y="160"/>
                </a:cubicBezTo>
                <a:cubicBezTo>
                  <a:pt x="83" y="160"/>
                  <a:pt x="83" y="160"/>
                  <a:pt x="83" y="160"/>
                </a:cubicBezTo>
                <a:cubicBezTo>
                  <a:pt x="84" y="160"/>
                  <a:pt x="86" y="159"/>
                  <a:pt x="86" y="157"/>
                </a:cubicBezTo>
                <a:cubicBezTo>
                  <a:pt x="86" y="132"/>
                  <a:pt x="86" y="132"/>
                  <a:pt x="86" y="132"/>
                </a:cubicBezTo>
                <a:cubicBezTo>
                  <a:pt x="86" y="131"/>
                  <a:pt x="84" y="129"/>
                  <a:pt x="83" y="129"/>
                </a:cubicBezTo>
                <a:close/>
                <a:moveTo>
                  <a:pt x="55" y="123"/>
                </a:moveTo>
                <a:cubicBezTo>
                  <a:pt x="55" y="118"/>
                  <a:pt x="59" y="114"/>
                  <a:pt x="64" y="114"/>
                </a:cubicBezTo>
                <a:cubicBezTo>
                  <a:pt x="69" y="114"/>
                  <a:pt x="72" y="118"/>
                  <a:pt x="72" y="123"/>
                </a:cubicBezTo>
                <a:cubicBezTo>
                  <a:pt x="72" y="129"/>
                  <a:pt x="72" y="129"/>
                  <a:pt x="72" y="129"/>
                </a:cubicBezTo>
                <a:cubicBezTo>
                  <a:pt x="55" y="129"/>
                  <a:pt x="55" y="129"/>
                  <a:pt x="55" y="129"/>
                </a:cubicBezTo>
                <a:cubicBezTo>
                  <a:pt x="55" y="123"/>
                  <a:pt x="55" y="123"/>
                  <a:pt x="55" y="123"/>
                </a:cubicBezTo>
                <a:close/>
                <a:moveTo>
                  <a:pt x="79" y="154"/>
                </a:moveTo>
                <a:cubicBezTo>
                  <a:pt x="48" y="154"/>
                  <a:pt x="48" y="154"/>
                  <a:pt x="48" y="154"/>
                </a:cubicBezTo>
                <a:cubicBezTo>
                  <a:pt x="48" y="136"/>
                  <a:pt x="48" y="136"/>
                  <a:pt x="48" y="136"/>
                </a:cubicBezTo>
                <a:cubicBezTo>
                  <a:pt x="79" y="136"/>
                  <a:pt x="79" y="136"/>
                  <a:pt x="79" y="136"/>
                </a:cubicBezTo>
                <a:lnTo>
                  <a:pt x="79" y="154"/>
                </a:lnTo>
                <a:close/>
              </a:path>
            </a:pathLst>
          </a:custGeom>
          <a:solidFill>
            <a:srgbClr val="2C2F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0" name="Freeform 79">
            <a:extLst>
              <a:ext uri="{FF2B5EF4-FFF2-40B4-BE49-F238E27FC236}">
                <a16:creationId xmlns:a16="http://schemas.microsoft.com/office/drawing/2014/main" xmlns="" id="{D382718B-50F8-45D0-928D-709EC96070F6}"/>
              </a:ext>
            </a:extLst>
          </p:cNvPr>
          <p:cNvSpPr>
            <a:spLocks noEditPoints="1"/>
          </p:cNvSpPr>
          <p:nvPr/>
        </p:nvSpPr>
        <p:spPr bwMode="auto">
          <a:xfrm>
            <a:off x="9701216" y="1907382"/>
            <a:ext cx="460375" cy="554038"/>
          </a:xfrm>
          <a:custGeom>
            <a:avLst/>
            <a:gdLst>
              <a:gd name="T0" fmla="*/ 128 w 134"/>
              <a:gd name="T1" fmla="*/ 111 h 160"/>
              <a:gd name="T2" fmla="*/ 91 w 134"/>
              <a:gd name="T3" fmla="*/ 87 h 160"/>
              <a:gd name="T4" fmla="*/ 91 w 134"/>
              <a:gd name="T5" fmla="*/ 64 h 160"/>
              <a:gd name="T6" fmla="*/ 97 w 134"/>
              <a:gd name="T7" fmla="*/ 53 h 160"/>
              <a:gd name="T8" fmla="*/ 97 w 134"/>
              <a:gd name="T9" fmla="*/ 27 h 160"/>
              <a:gd name="T10" fmla="*/ 70 w 134"/>
              <a:gd name="T11" fmla="*/ 0 h 160"/>
              <a:gd name="T12" fmla="*/ 64 w 134"/>
              <a:gd name="T13" fmla="*/ 0 h 160"/>
              <a:gd name="T14" fmla="*/ 37 w 134"/>
              <a:gd name="T15" fmla="*/ 27 h 160"/>
              <a:gd name="T16" fmla="*/ 37 w 134"/>
              <a:gd name="T17" fmla="*/ 53 h 160"/>
              <a:gd name="T18" fmla="*/ 43 w 134"/>
              <a:gd name="T19" fmla="*/ 64 h 160"/>
              <a:gd name="T20" fmla="*/ 43 w 134"/>
              <a:gd name="T21" fmla="*/ 87 h 160"/>
              <a:gd name="T22" fmla="*/ 6 w 134"/>
              <a:gd name="T23" fmla="*/ 111 h 160"/>
              <a:gd name="T24" fmla="*/ 0 w 134"/>
              <a:gd name="T25" fmla="*/ 123 h 160"/>
              <a:gd name="T26" fmla="*/ 0 w 134"/>
              <a:gd name="T27" fmla="*/ 141 h 160"/>
              <a:gd name="T28" fmla="*/ 3 w 134"/>
              <a:gd name="T29" fmla="*/ 144 h 160"/>
              <a:gd name="T30" fmla="*/ 6 w 134"/>
              <a:gd name="T31" fmla="*/ 141 h 160"/>
              <a:gd name="T32" fmla="*/ 6 w 134"/>
              <a:gd name="T33" fmla="*/ 123 h 160"/>
              <a:gd name="T34" fmla="*/ 10 w 134"/>
              <a:gd name="T35" fmla="*/ 116 h 160"/>
              <a:gd name="T36" fmla="*/ 47 w 134"/>
              <a:gd name="T37" fmla="*/ 92 h 160"/>
              <a:gd name="T38" fmla="*/ 49 w 134"/>
              <a:gd name="T39" fmla="*/ 88 h 160"/>
              <a:gd name="T40" fmla="*/ 49 w 134"/>
              <a:gd name="T41" fmla="*/ 63 h 160"/>
              <a:gd name="T42" fmla="*/ 48 w 134"/>
              <a:gd name="T43" fmla="*/ 60 h 160"/>
              <a:gd name="T44" fmla="*/ 44 w 134"/>
              <a:gd name="T45" fmla="*/ 53 h 160"/>
              <a:gd name="T46" fmla="*/ 44 w 134"/>
              <a:gd name="T47" fmla="*/ 27 h 160"/>
              <a:gd name="T48" fmla="*/ 64 w 134"/>
              <a:gd name="T49" fmla="*/ 6 h 160"/>
              <a:gd name="T50" fmla="*/ 70 w 134"/>
              <a:gd name="T51" fmla="*/ 6 h 160"/>
              <a:gd name="T52" fmla="*/ 90 w 134"/>
              <a:gd name="T53" fmla="*/ 27 h 160"/>
              <a:gd name="T54" fmla="*/ 90 w 134"/>
              <a:gd name="T55" fmla="*/ 53 h 160"/>
              <a:gd name="T56" fmla="*/ 86 w 134"/>
              <a:gd name="T57" fmla="*/ 60 h 160"/>
              <a:gd name="T58" fmla="*/ 85 w 134"/>
              <a:gd name="T59" fmla="*/ 63 h 160"/>
              <a:gd name="T60" fmla="*/ 85 w 134"/>
              <a:gd name="T61" fmla="*/ 88 h 160"/>
              <a:gd name="T62" fmla="*/ 87 w 134"/>
              <a:gd name="T63" fmla="*/ 92 h 160"/>
              <a:gd name="T64" fmla="*/ 124 w 134"/>
              <a:gd name="T65" fmla="*/ 116 h 160"/>
              <a:gd name="T66" fmla="*/ 127 w 134"/>
              <a:gd name="T67" fmla="*/ 123 h 160"/>
              <a:gd name="T68" fmla="*/ 127 w 134"/>
              <a:gd name="T69" fmla="*/ 141 h 160"/>
              <a:gd name="T70" fmla="*/ 131 w 134"/>
              <a:gd name="T71" fmla="*/ 144 h 160"/>
              <a:gd name="T72" fmla="*/ 134 w 134"/>
              <a:gd name="T73" fmla="*/ 141 h 160"/>
              <a:gd name="T74" fmla="*/ 134 w 134"/>
              <a:gd name="T75" fmla="*/ 123 h 160"/>
              <a:gd name="T76" fmla="*/ 128 w 134"/>
              <a:gd name="T77" fmla="*/ 111 h 160"/>
              <a:gd name="T78" fmla="*/ 85 w 134"/>
              <a:gd name="T79" fmla="*/ 123 h 160"/>
              <a:gd name="T80" fmla="*/ 81 w 134"/>
              <a:gd name="T81" fmla="*/ 123 h 160"/>
              <a:gd name="T82" fmla="*/ 67 w 134"/>
              <a:gd name="T83" fmla="*/ 136 h 160"/>
              <a:gd name="T84" fmla="*/ 53 w 134"/>
              <a:gd name="T85" fmla="*/ 123 h 160"/>
              <a:gd name="T86" fmla="*/ 49 w 134"/>
              <a:gd name="T87" fmla="*/ 123 h 160"/>
              <a:gd name="T88" fmla="*/ 49 w 134"/>
              <a:gd name="T89" fmla="*/ 127 h 160"/>
              <a:gd name="T90" fmla="*/ 62 w 134"/>
              <a:gd name="T91" fmla="*/ 141 h 160"/>
              <a:gd name="T92" fmla="*/ 49 w 134"/>
              <a:gd name="T93" fmla="*/ 154 h 160"/>
              <a:gd name="T94" fmla="*/ 49 w 134"/>
              <a:gd name="T95" fmla="*/ 159 h 160"/>
              <a:gd name="T96" fmla="*/ 51 w 134"/>
              <a:gd name="T97" fmla="*/ 160 h 160"/>
              <a:gd name="T98" fmla="*/ 53 w 134"/>
              <a:gd name="T99" fmla="*/ 159 h 160"/>
              <a:gd name="T100" fmla="*/ 67 w 134"/>
              <a:gd name="T101" fmla="*/ 145 h 160"/>
              <a:gd name="T102" fmla="*/ 81 w 134"/>
              <a:gd name="T103" fmla="*/ 159 h 160"/>
              <a:gd name="T104" fmla="*/ 83 w 134"/>
              <a:gd name="T105" fmla="*/ 160 h 160"/>
              <a:gd name="T106" fmla="*/ 85 w 134"/>
              <a:gd name="T107" fmla="*/ 159 h 160"/>
              <a:gd name="T108" fmla="*/ 85 w 134"/>
              <a:gd name="T109" fmla="*/ 154 h 160"/>
              <a:gd name="T110" fmla="*/ 72 w 134"/>
              <a:gd name="T111" fmla="*/ 141 h 160"/>
              <a:gd name="T112" fmla="*/ 85 w 134"/>
              <a:gd name="T113" fmla="*/ 127 h 160"/>
              <a:gd name="T114" fmla="*/ 85 w 134"/>
              <a:gd name="T115" fmla="*/ 123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34" h="160">
                <a:moveTo>
                  <a:pt x="128" y="111"/>
                </a:moveTo>
                <a:cubicBezTo>
                  <a:pt x="113" y="98"/>
                  <a:pt x="97" y="89"/>
                  <a:pt x="91" y="87"/>
                </a:cubicBezTo>
                <a:cubicBezTo>
                  <a:pt x="91" y="64"/>
                  <a:pt x="91" y="64"/>
                  <a:pt x="91" y="64"/>
                </a:cubicBezTo>
                <a:cubicBezTo>
                  <a:pt x="95" y="62"/>
                  <a:pt x="97" y="57"/>
                  <a:pt x="97" y="53"/>
                </a:cubicBezTo>
                <a:cubicBezTo>
                  <a:pt x="97" y="27"/>
                  <a:pt x="97" y="27"/>
                  <a:pt x="97" y="27"/>
                </a:cubicBezTo>
                <a:cubicBezTo>
                  <a:pt x="97" y="12"/>
                  <a:pt x="85" y="0"/>
                  <a:pt x="70" y="0"/>
                </a:cubicBezTo>
                <a:cubicBezTo>
                  <a:pt x="64" y="0"/>
                  <a:pt x="64" y="0"/>
                  <a:pt x="64" y="0"/>
                </a:cubicBezTo>
                <a:cubicBezTo>
                  <a:pt x="49" y="0"/>
                  <a:pt x="37" y="12"/>
                  <a:pt x="37" y="27"/>
                </a:cubicBezTo>
                <a:cubicBezTo>
                  <a:pt x="37" y="53"/>
                  <a:pt x="37" y="53"/>
                  <a:pt x="37" y="53"/>
                </a:cubicBezTo>
                <a:cubicBezTo>
                  <a:pt x="37" y="57"/>
                  <a:pt x="39" y="62"/>
                  <a:pt x="43" y="64"/>
                </a:cubicBezTo>
                <a:cubicBezTo>
                  <a:pt x="43" y="87"/>
                  <a:pt x="43" y="87"/>
                  <a:pt x="43" y="87"/>
                </a:cubicBezTo>
                <a:cubicBezTo>
                  <a:pt x="37" y="89"/>
                  <a:pt x="21" y="98"/>
                  <a:pt x="6" y="111"/>
                </a:cubicBezTo>
                <a:cubicBezTo>
                  <a:pt x="2" y="114"/>
                  <a:pt x="0" y="118"/>
                  <a:pt x="0" y="123"/>
                </a:cubicBezTo>
                <a:cubicBezTo>
                  <a:pt x="0" y="141"/>
                  <a:pt x="0" y="141"/>
                  <a:pt x="0" y="141"/>
                </a:cubicBezTo>
                <a:cubicBezTo>
                  <a:pt x="0" y="143"/>
                  <a:pt x="1" y="144"/>
                  <a:pt x="3" y="144"/>
                </a:cubicBezTo>
                <a:cubicBezTo>
                  <a:pt x="5" y="144"/>
                  <a:pt x="6" y="143"/>
                  <a:pt x="6" y="141"/>
                </a:cubicBezTo>
                <a:cubicBezTo>
                  <a:pt x="6" y="123"/>
                  <a:pt x="6" y="123"/>
                  <a:pt x="6" y="123"/>
                </a:cubicBezTo>
                <a:cubicBezTo>
                  <a:pt x="6" y="120"/>
                  <a:pt x="8" y="117"/>
                  <a:pt x="10" y="116"/>
                </a:cubicBezTo>
                <a:cubicBezTo>
                  <a:pt x="26" y="102"/>
                  <a:pt x="43" y="94"/>
                  <a:pt x="47" y="92"/>
                </a:cubicBezTo>
                <a:cubicBezTo>
                  <a:pt x="48" y="91"/>
                  <a:pt x="49" y="90"/>
                  <a:pt x="49" y="88"/>
                </a:cubicBezTo>
                <a:cubicBezTo>
                  <a:pt x="49" y="63"/>
                  <a:pt x="49" y="63"/>
                  <a:pt x="49" y="63"/>
                </a:cubicBezTo>
                <a:cubicBezTo>
                  <a:pt x="49" y="62"/>
                  <a:pt x="48" y="61"/>
                  <a:pt x="48" y="60"/>
                </a:cubicBezTo>
                <a:cubicBezTo>
                  <a:pt x="45" y="59"/>
                  <a:pt x="44" y="56"/>
                  <a:pt x="44" y="53"/>
                </a:cubicBezTo>
                <a:cubicBezTo>
                  <a:pt x="44" y="27"/>
                  <a:pt x="44" y="27"/>
                  <a:pt x="44" y="27"/>
                </a:cubicBezTo>
                <a:cubicBezTo>
                  <a:pt x="44" y="16"/>
                  <a:pt x="53" y="6"/>
                  <a:pt x="64" y="6"/>
                </a:cubicBezTo>
                <a:cubicBezTo>
                  <a:pt x="70" y="6"/>
                  <a:pt x="70" y="6"/>
                  <a:pt x="70" y="6"/>
                </a:cubicBezTo>
                <a:cubicBezTo>
                  <a:pt x="81" y="6"/>
                  <a:pt x="90" y="16"/>
                  <a:pt x="90" y="27"/>
                </a:cubicBezTo>
                <a:cubicBezTo>
                  <a:pt x="90" y="53"/>
                  <a:pt x="90" y="53"/>
                  <a:pt x="90" y="53"/>
                </a:cubicBezTo>
                <a:cubicBezTo>
                  <a:pt x="90" y="56"/>
                  <a:pt x="89" y="59"/>
                  <a:pt x="86" y="60"/>
                </a:cubicBezTo>
                <a:cubicBezTo>
                  <a:pt x="85" y="61"/>
                  <a:pt x="85" y="62"/>
                  <a:pt x="85" y="63"/>
                </a:cubicBezTo>
                <a:cubicBezTo>
                  <a:pt x="85" y="88"/>
                  <a:pt x="85" y="88"/>
                  <a:pt x="85" y="88"/>
                </a:cubicBezTo>
                <a:cubicBezTo>
                  <a:pt x="85" y="90"/>
                  <a:pt x="86" y="91"/>
                  <a:pt x="87" y="92"/>
                </a:cubicBezTo>
                <a:cubicBezTo>
                  <a:pt x="91" y="94"/>
                  <a:pt x="108" y="102"/>
                  <a:pt x="124" y="116"/>
                </a:cubicBezTo>
                <a:cubicBezTo>
                  <a:pt x="126" y="117"/>
                  <a:pt x="127" y="120"/>
                  <a:pt x="127" y="123"/>
                </a:cubicBezTo>
                <a:cubicBezTo>
                  <a:pt x="127" y="141"/>
                  <a:pt x="127" y="141"/>
                  <a:pt x="127" y="141"/>
                </a:cubicBezTo>
                <a:cubicBezTo>
                  <a:pt x="127" y="143"/>
                  <a:pt x="129" y="144"/>
                  <a:pt x="131" y="144"/>
                </a:cubicBezTo>
                <a:cubicBezTo>
                  <a:pt x="132" y="144"/>
                  <a:pt x="134" y="143"/>
                  <a:pt x="134" y="141"/>
                </a:cubicBezTo>
                <a:cubicBezTo>
                  <a:pt x="134" y="123"/>
                  <a:pt x="134" y="123"/>
                  <a:pt x="134" y="123"/>
                </a:cubicBezTo>
                <a:cubicBezTo>
                  <a:pt x="134" y="118"/>
                  <a:pt x="132" y="114"/>
                  <a:pt x="128" y="111"/>
                </a:cubicBezTo>
                <a:close/>
                <a:moveTo>
                  <a:pt x="85" y="123"/>
                </a:moveTo>
                <a:cubicBezTo>
                  <a:pt x="84" y="121"/>
                  <a:pt x="82" y="121"/>
                  <a:pt x="81" y="123"/>
                </a:cubicBezTo>
                <a:cubicBezTo>
                  <a:pt x="67" y="136"/>
                  <a:pt x="67" y="136"/>
                  <a:pt x="67" y="136"/>
                </a:cubicBezTo>
                <a:cubicBezTo>
                  <a:pt x="53" y="123"/>
                  <a:pt x="53" y="123"/>
                  <a:pt x="53" y="123"/>
                </a:cubicBezTo>
                <a:cubicBezTo>
                  <a:pt x="52" y="121"/>
                  <a:pt x="50" y="121"/>
                  <a:pt x="49" y="123"/>
                </a:cubicBezTo>
                <a:cubicBezTo>
                  <a:pt x="47" y="124"/>
                  <a:pt x="47" y="126"/>
                  <a:pt x="49" y="127"/>
                </a:cubicBezTo>
                <a:cubicBezTo>
                  <a:pt x="62" y="141"/>
                  <a:pt x="62" y="141"/>
                  <a:pt x="62" y="141"/>
                </a:cubicBezTo>
                <a:cubicBezTo>
                  <a:pt x="49" y="154"/>
                  <a:pt x="49" y="154"/>
                  <a:pt x="49" y="154"/>
                </a:cubicBezTo>
                <a:cubicBezTo>
                  <a:pt x="47" y="156"/>
                  <a:pt x="47" y="158"/>
                  <a:pt x="49" y="159"/>
                </a:cubicBezTo>
                <a:cubicBezTo>
                  <a:pt x="49" y="160"/>
                  <a:pt x="50" y="160"/>
                  <a:pt x="51" y="160"/>
                </a:cubicBezTo>
                <a:cubicBezTo>
                  <a:pt x="52" y="160"/>
                  <a:pt x="53" y="160"/>
                  <a:pt x="53" y="159"/>
                </a:cubicBezTo>
                <a:cubicBezTo>
                  <a:pt x="67" y="145"/>
                  <a:pt x="67" y="145"/>
                  <a:pt x="67" y="145"/>
                </a:cubicBezTo>
                <a:cubicBezTo>
                  <a:pt x="81" y="159"/>
                  <a:pt x="81" y="159"/>
                  <a:pt x="81" y="159"/>
                </a:cubicBezTo>
                <a:cubicBezTo>
                  <a:pt x="81" y="160"/>
                  <a:pt x="82" y="160"/>
                  <a:pt x="83" y="160"/>
                </a:cubicBezTo>
                <a:cubicBezTo>
                  <a:pt x="84" y="160"/>
                  <a:pt x="85" y="160"/>
                  <a:pt x="85" y="159"/>
                </a:cubicBezTo>
                <a:cubicBezTo>
                  <a:pt x="87" y="158"/>
                  <a:pt x="87" y="156"/>
                  <a:pt x="85" y="154"/>
                </a:cubicBezTo>
                <a:cubicBezTo>
                  <a:pt x="72" y="141"/>
                  <a:pt x="72" y="141"/>
                  <a:pt x="72" y="141"/>
                </a:cubicBezTo>
                <a:cubicBezTo>
                  <a:pt x="85" y="127"/>
                  <a:pt x="85" y="127"/>
                  <a:pt x="85" y="127"/>
                </a:cubicBezTo>
                <a:cubicBezTo>
                  <a:pt x="87" y="126"/>
                  <a:pt x="87" y="124"/>
                  <a:pt x="85" y="123"/>
                </a:cubicBezTo>
                <a:close/>
              </a:path>
            </a:pathLst>
          </a:custGeom>
          <a:solidFill>
            <a:srgbClr val="2C2F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1" name="Freeform 80">
            <a:extLst>
              <a:ext uri="{FF2B5EF4-FFF2-40B4-BE49-F238E27FC236}">
                <a16:creationId xmlns:a16="http://schemas.microsoft.com/office/drawing/2014/main" xmlns="" id="{7FE86C4D-A262-4E02-A9B5-055BAFD1F906}"/>
              </a:ext>
            </a:extLst>
          </p:cNvPr>
          <p:cNvSpPr>
            <a:spLocks noEditPoints="1"/>
          </p:cNvSpPr>
          <p:nvPr/>
        </p:nvSpPr>
        <p:spPr bwMode="auto">
          <a:xfrm>
            <a:off x="9701216" y="2529682"/>
            <a:ext cx="457200" cy="554038"/>
          </a:xfrm>
          <a:custGeom>
            <a:avLst/>
            <a:gdLst>
              <a:gd name="T0" fmla="*/ 49 w 133"/>
              <a:gd name="T1" fmla="*/ 88 h 160"/>
              <a:gd name="T2" fmla="*/ 49 w 133"/>
              <a:gd name="T3" fmla="*/ 63 h 160"/>
              <a:gd name="T4" fmla="*/ 47 w 133"/>
              <a:gd name="T5" fmla="*/ 60 h 160"/>
              <a:gd name="T6" fmla="*/ 44 w 133"/>
              <a:gd name="T7" fmla="*/ 53 h 160"/>
              <a:gd name="T8" fmla="*/ 44 w 133"/>
              <a:gd name="T9" fmla="*/ 27 h 160"/>
              <a:gd name="T10" fmla="*/ 64 w 133"/>
              <a:gd name="T11" fmla="*/ 6 h 160"/>
              <a:gd name="T12" fmla="*/ 70 w 133"/>
              <a:gd name="T13" fmla="*/ 6 h 160"/>
              <a:gd name="T14" fmla="*/ 90 w 133"/>
              <a:gd name="T15" fmla="*/ 27 h 160"/>
              <a:gd name="T16" fmla="*/ 90 w 133"/>
              <a:gd name="T17" fmla="*/ 53 h 160"/>
              <a:gd name="T18" fmla="*/ 86 w 133"/>
              <a:gd name="T19" fmla="*/ 60 h 160"/>
              <a:gd name="T20" fmla="*/ 85 w 133"/>
              <a:gd name="T21" fmla="*/ 63 h 160"/>
              <a:gd name="T22" fmla="*/ 85 w 133"/>
              <a:gd name="T23" fmla="*/ 88 h 160"/>
              <a:gd name="T24" fmla="*/ 87 w 133"/>
              <a:gd name="T25" fmla="*/ 92 h 160"/>
              <a:gd name="T26" fmla="*/ 124 w 133"/>
              <a:gd name="T27" fmla="*/ 115 h 160"/>
              <a:gd name="T28" fmla="*/ 127 w 133"/>
              <a:gd name="T29" fmla="*/ 123 h 160"/>
              <a:gd name="T30" fmla="*/ 127 w 133"/>
              <a:gd name="T31" fmla="*/ 140 h 160"/>
              <a:gd name="T32" fmla="*/ 130 w 133"/>
              <a:gd name="T33" fmla="*/ 144 h 160"/>
              <a:gd name="T34" fmla="*/ 133 w 133"/>
              <a:gd name="T35" fmla="*/ 140 h 160"/>
              <a:gd name="T36" fmla="*/ 133 w 133"/>
              <a:gd name="T37" fmla="*/ 123 h 160"/>
              <a:gd name="T38" fmla="*/ 128 w 133"/>
              <a:gd name="T39" fmla="*/ 110 h 160"/>
              <a:gd name="T40" fmla="*/ 91 w 133"/>
              <a:gd name="T41" fmla="*/ 87 h 160"/>
              <a:gd name="T42" fmla="*/ 91 w 133"/>
              <a:gd name="T43" fmla="*/ 64 h 160"/>
              <a:gd name="T44" fmla="*/ 96 w 133"/>
              <a:gd name="T45" fmla="*/ 53 h 160"/>
              <a:gd name="T46" fmla="*/ 96 w 133"/>
              <a:gd name="T47" fmla="*/ 27 h 160"/>
              <a:gd name="T48" fmla="*/ 70 w 133"/>
              <a:gd name="T49" fmla="*/ 0 h 160"/>
              <a:gd name="T50" fmla="*/ 64 w 133"/>
              <a:gd name="T51" fmla="*/ 0 h 160"/>
              <a:gd name="T52" fmla="*/ 37 w 133"/>
              <a:gd name="T53" fmla="*/ 27 h 160"/>
              <a:gd name="T54" fmla="*/ 37 w 133"/>
              <a:gd name="T55" fmla="*/ 53 h 160"/>
              <a:gd name="T56" fmla="*/ 42 w 133"/>
              <a:gd name="T57" fmla="*/ 64 h 160"/>
              <a:gd name="T58" fmla="*/ 42 w 133"/>
              <a:gd name="T59" fmla="*/ 87 h 160"/>
              <a:gd name="T60" fmla="*/ 6 w 133"/>
              <a:gd name="T61" fmla="*/ 110 h 160"/>
              <a:gd name="T62" fmla="*/ 0 w 133"/>
              <a:gd name="T63" fmla="*/ 123 h 160"/>
              <a:gd name="T64" fmla="*/ 0 w 133"/>
              <a:gd name="T65" fmla="*/ 140 h 160"/>
              <a:gd name="T66" fmla="*/ 3 w 133"/>
              <a:gd name="T67" fmla="*/ 144 h 160"/>
              <a:gd name="T68" fmla="*/ 6 w 133"/>
              <a:gd name="T69" fmla="*/ 140 h 160"/>
              <a:gd name="T70" fmla="*/ 6 w 133"/>
              <a:gd name="T71" fmla="*/ 123 h 160"/>
              <a:gd name="T72" fmla="*/ 10 w 133"/>
              <a:gd name="T73" fmla="*/ 115 h 160"/>
              <a:gd name="T74" fmla="*/ 46 w 133"/>
              <a:gd name="T75" fmla="*/ 92 h 160"/>
              <a:gd name="T76" fmla="*/ 49 w 133"/>
              <a:gd name="T77" fmla="*/ 88 h 160"/>
              <a:gd name="T78" fmla="*/ 86 w 133"/>
              <a:gd name="T79" fmla="*/ 125 h 160"/>
              <a:gd name="T80" fmla="*/ 58 w 133"/>
              <a:gd name="T81" fmla="*/ 152 h 160"/>
              <a:gd name="T82" fmla="*/ 48 w 133"/>
              <a:gd name="T83" fmla="*/ 142 h 160"/>
              <a:gd name="T84" fmla="*/ 43 w 133"/>
              <a:gd name="T85" fmla="*/ 142 h 160"/>
              <a:gd name="T86" fmla="*/ 43 w 133"/>
              <a:gd name="T87" fmla="*/ 146 h 160"/>
              <a:gd name="T88" fmla="*/ 56 w 133"/>
              <a:gd name="T89" fmla="*/ 159 h 160"/>
              <a:gd name="T90" fmla="*/ 58 w 133"/>
              <a:gd name="T91" fmla="*/ 160 h 160"/>
              <a:gd name="T92" fmla="*/ 60 w 133"/>
              <a:gd name="T93" fmla="*/ 159 h 160"/>
              <a:gd name="T94" fmla="*/ 90 w 133"/>
              <a:gd name="T95" fmla="*/ 129 h 160"/>
              <a:gd name="T96" fmla="*/ 90 w 133"/>
              <a:gd name="T97" fmla="*/ 125 h 160"/>
              <a:gd name="T98" fmla="*/ 86 w 133"/>
              <a:gd name="T99" fmla="*/ 125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33" h="160">
                <a:moveTo>
                  <a:pt x="49" y="88"/>
                </a:moveTo>
                <a:cubicBezTo>
                  <a:pt x="49" y="63"/>
                  <a:pt x="49" y="63"/>
                  <a:pt x="49" y="63"/>
                </a:cubicBezTo>
                <a:cubicBezTo>
                  <a:pt x="49" y="62"/>
                  <a:pt x="48" y="61"/>
                  <a:pt x="47" y="60"/>
                </a:cubicBezTo>
                <a:cubicBezTo>
                  <a:pt x="45" y="58"/>
                  <a:pt x="44" y="56"/>
                  <a:pt x="44" y="53"/>
                </a:cubicBezTo>
                <a:cubicBezTo>
                  <a:pt x="44" y="27"/>
                  <a:pt x="44" y="27"/>
                  <a:pt x="44" y="27"/>
                </a:cubicBezTo>
                <a:cubicBezTo>
                  <a:pt x="44" y="16"/>
                  <a:pt x="53" y="6"/>
                  <a:pt x="64" y="6"/>
                </a:cubicBezTo>
                <a:cubicBezTo>
                  <a:pt x="70" y="6"/>
                  <a:pt x="70" y="6"/>
                  <a:pt x="70" y="6"/>
                </a:cubicBezTo>
                <a:cubicBezTo>
                  <a:pt x="81" y="6"/>
                  <a:pt x="90" y="16"/>
                  <a:pt x="90" y="27"/>
                </a:cubicBezTo>
                <a:cubicBezTo>
                  <a:pt x="90" y="53"/>
                  <a:pt x="90" y="53"/>
                  <a:pt x="90" y="53"/>
                </a:cubicBezTo>
                <a:cubicBezTo>
                  <a:pt x="90" y="56"/>
                  <a:pt x="88" y="58"/>
                  <a:pt x="86" y="60"/>
                </a:cubicBezTo>
                <a:cubicBezTo>
                  <a:pt x="85" y="61"/>
                  <a:pt x="85" y="62"/>
                  <a:pt x="85" y="63"/>
                </a:cubicBezTo>
                <a:cubicBezTo>
                  <a:pt x="85" y="88"/>
                  <a:pt x="85" y="88"/>
                  <a:pt x="85" y="88"/>
                </a:cubicBezTo>
                <a:cubicBezTo>
                  <a:pt x="85" y="90"/>
                  <a:pt x="85" y="91"/>
                  <a:pt x="87" y="92"/>
                </a:cubicBezTo>
                <a:cubicBezTo>
                  <a:pt x="90" y="93"/>
                  <a:pt x="108" y="102"/>
                  <a:pt x="124" y="115"/>
                </a:cubicBezTo>
                <a:cubicBezTo>
                  <a:pt x="126" y="117"/>
                  <a:pt x="127" y="120"/>
                  <a:pt x="127" y="123"/>
                </a:cubicBezTo>
                <a:cubicBezTo>
                  <a:pt x="127" y="140"/>
                  <a:pt x="127" y="140"/>
                  <a:pt x="127" y="140"/>
                </a:cubicBezTo>
                <a:cubicBezTo>
                  <a:pt x="127" y="142"/>
                  <a:pt x="128" y="144"/>
                  <a:pt x="130" y="144"/>
                </a:cubicBezTo>
                <a:cubicBezTo>
                  <a:pt x="132" y="144"/>
                  <a:pt x="133" y="142"/>
                  <a:pt x="133" y="140"/>
                </a:cubicBezTo>
                <a:cubicBezTo>
                  <a:pt x="133" y="123"/>
                  <a:pt x="133" y="123"/>
                  <a:pt x="133" y="123"/>
                </a:cubicBezTo>
                <a:cubicBezTo>
                  <a:pt x="133" y="118"/>
                  <a:pt x="131" y="113"/>
                  <a:pt x="128" y="110"/>
                </a:cubicBezTo>
                <a:cubicBezTo>
                  <a:pt x="113" y="98"/>
                  <a:pt x="96" y="89"/>
                  <a:pt x="91" y="87"/>
                </a:cubicBezTo>
                <a:cubicBezTo>
                  <a:pt x="91" y="64"/>
                  <a:pt x="91" y="64"/>
                  <a:pt x="91" y="64"/>
                </a:cubicBezTo>
                <a:cubicBezTo>
                  <a:pt x="94" y="61"/>
                  <a:pt x="96" y="57"/>
                  <a:pt x="96" y="53"/>
                </a:cubicBezTo>
                <a:cubicBezTo>
                  <a:pt x="96" y="27"/>
                  <a:pt x="96" y="27"/>
                  <a:pt x="96" y="27"/>
                </a:cubicBezTo>
                <a:cubicBezTo>
                  <a:pt x="96" y="12"/>
                  <a:pt x="84" y="0"/>
                  <a:pt x="70" y="0"/>
                </a:cubicBezTo>
                <a:cubicBezTo>
                  <a:pt x="64" y="0"/>
                  <a:pt x="64" y="0"/>
                  <a:pt x="64" y="0"/>
                </a:cubicBezTo>
                <a:cubicBezTo>
                  <a:pt x="49" y="0"/>
                  <a:pt x="37" y="12"/>
                  <a:pt x="37" y="27"/>
                </a:cubicBezTo>
                <a:cubicBezTo>
                  <a:pt x="37" y="53"/>
                  <a:pt x="37" y="53"/>
                  <a:pt x="37" y="53"/>
                </a:cubicBezTo>
                <a:cubicBezTo>
                  <a:pt x="37" y="57"/>
                  <a:pt x="39" y="61"/>
                  <a:pt x="42" y="64"/>
                </a:cubicBezTo>
                <a:cubicBezTo>
                  <a:pt x="42" y="87"/>
                  <a:pt x="42" y="87"/>
                  <a:pt x="42" y="87"/>
                </a:cubicBezTo>
                <a:cubicBezTo>
                  <a:pt x="37" y="89"/>
                  <a:pt x="21" y="98"/>
                  <a:pt x="6" y="110"/>
                </a:cubicBezTo>
                <a:cubicBezTo>
                  <a:pt x="2" y="113"/>
                  <a:pt x="0" y="118"/>
                  <a:pt x="0" y="123"/>
                </a:cubicBezTo>
                <a:cubicBezTo>
                  <a:pt x="0" y="140"/>
                  <a:pt x="0" y="140"/>
                  <a:pt x="0" y="140"/>
                </a:cubicBezTo>
                <a:cubicBezTo>
                  <a:pt x="0" y="142"/>
                  <a:pt x="1" y="144"/>
                  <a:pt x="3" y="144"/>
                </a:cubicBezTo>
                <a:cubicBezTo>
                  <a:pt x="5" y="144"/>
                  <a:pt x="6" y="142"/>
                  <a:pt x="6" y="140"/>
                </a:cubicBezTo>
                <a:cubicBezTo>
                  <a:pt x="6" y="123"/>
                  <a:pt x="6" y="123"/>
                  <a:pt x="6" y="123"/>
                </a:cubicBezTo>
                <a:cubicBezTo>
                  <a:pt x="6" y="120"/>
                  <a:pt x="8" y="117"/>
                  <a:pt x="10" y="115"/>
                </a:cubicBezTo>
                <a:cubicBezTo>
                  <a:pt x="26" y="102"/>
                  <a:pt x="43" y="93"/>
                  <a:pt x="46" y="92"/>
                </a:cubicBezTo>
                <a:cubicBezTo>
                  <a:pt x="48" y="91"/>
                  <a:pt x="49" y="90"/>
                  <a:pt x="49" y="88"/>
                </a:cubicBezTo>
                <a:close/>
                <a:moveTo>
                  <a:pt x="86" y="125"/>
                </a:moveTo>
                <a:cubicBezTo>
                  <a:pt x="58" y="152"/>
                  <a:pt x="58" y="152"/>
                  <a:pt x="58" y="152"/>
                </a:cubicBezTo>
                <a:cubicBezTo>
                  <a:pt x="48" y="142"/>
                  <a:pt x="48" y="142"/>
                  <a:pt x="48" y="142"/>
                </a:cubicBezTo>
                <a:cubicBezTo>
                  <a:pt x="47" y="141"/>
                  <a:pt x="45" y="141"/>
                  <a:pt x="43" y="142"/>
                </a:cubicBezTo>
                <a:cubicBezTo>
                  <a:pt x="42" y="143"/>
                  <a:pt x="42" y="145"/>
                  <a:pt x="43" y="146"/>
                </a:cubicBezTo>
                <a:cubicBezTo>
                  <a:pt x="56" y="159"/>
                  <a:pt x="56" y="159"/>
                  <a:pt x="56" y="159"/>
                </a:cubicBezTo>
                <a:cubicBezTo>
                  <a:pt x="56" y="160"/>
                  <a:pt x="57" y="160"/>
                  <a:pt x="58" y="160"/>
                </a:cubicBezTo>
                <a:cubicBezTo>
                  <a:pt x="59" y="160"/>
                  <a:pt x="60" y="160"/>
                  <a:pt x="60" y="159"/>
                </a:cubicBezTo>
                <a:cubicBezTo>
                  <a:pt x="90" y="129"/>
                  <a:pt x="90" y="129"/>
                  <a:pt x="90" y="129"/>
                </a:cubicBezTo>
                <a:cubicBezTo>
                  <a:pt x="91" y="128"/>
                  <a:pt x="91" y="126"/>
                  <a:pt x="90" y="125"/>
                </a:cubicBezTo>
                <a:cubicBezTo>
                  <a:pt x="89" y="124"/>
                  <a:pt x="87" y="124"/>
                  <a:pt x="86" y="125"/>
                </a:cubicBezTo>
                <a:close/>
              </a:path>
            </a:pathLst>
          </a:custGeom>
          <a:solidFill>
            <a:srgbClr val="2C2F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2" name="Freeform 81">
            <a:extLst>
              <a:ext uri="{FF2B5EF4-FFF2-40B4-BE49-F238E27FC236}">
                <a16:creationId xmlns:a16="http://schemas.microsoft.com/office/drawing/2014/main" xmlns="" id="{F25ED9D4-6CC4-491B-82A6-017A47EF4363}"/>
              </a:ext>
            </a:extLst>
          </p:cNvPr>
          <p:cNvSpPr>
            <a:spLocks noEditPoints="1"/>
          </p:cNvSpPr>
          <p:nvPr/>
        </p:nvSpPr>
        <p:spPr bwMode="auto">
          <a:xfrm>
            <a:off x="9659941" y="3221832"/>
            <a:ext cx="549275" cy="400050"/>
          </a:xfrm>
          <a:custGeom>
            <a:avLst/>
            <a:gdLst>
              <a:gd name="T0" fmla="*/ 107 w 160"/>
              <a:gd name="T1" fmla="*/ 98 h 116"/>
              <a:gd name="T2" fmla="*/ 74 w 160"/>
              <a:gd name="T3" fmla="*/ 69 h 116"/>
              <a:gd name="T4" fmla="*/ 78 w 160"/>
              <a:gd name="T5" fmla="*/ 43 h 116"/>
              <a:gd name="T6" fmla="*/ 56 w 160"/>
              <a:gd name="T7" fmla="*/ 0 h 116"/>
              <a:gd name="T8" fmla="*/ 30 w 160"/>
              <a:gd name="T9" fmla="*/ 22 h 116"/>
              <a:gd name="T10" fmla="*/ 34 w 160"/>
              <a:gd name="T11" fmla="*/ 52 h 116"/>
              <a:gd name="T12" fmla="*/ 5 w 160"/>
              <a:gd name="T13" fmla="*/ 88 h 116"/>
              <a:gd name="T14" fmla="*/ 0 w 160"/>
              <a:gd name="T15" fmla="*/ 112 h 116"/>
              <a:gd name="T16" fmla="*/ 104 w 160"/>
              <a:gd name="T17" fmla="*/ 116 h 116"/>
              <a:gd name="T18" fmla="*/ 101 w 160"/>
              <a:gd name="T19" fmla="*/ 109 h 116"/>
              <a:gd name="T20" fmla="*/ 6 w 160"/>
              <a:gd name="T21" fmla="*/ 98 h 116"/>
              <a:gd name="T22" fmla="*/ 38 w 160"/>
              <a:gd name="T23" fmla="*/ 74 h 116"/>
              <a:gd name="T24" fmla="*/ 40 w 160"/>
              <a:gd name="T25" fmla="*/ 51 h 116"/>
              <a:gd name="T26" fmla="*/ 36 w 160"/>
              <a:gd name="T27" fmla="*/ 43 h 116"/>
              <a:gd name="T28" fmla="*/ 51 w 160"/>
              <a:gd name="T29" fmla="*/ 7 h 116"/>
              <a:gd name="T30" fmla="*/ 71 w 160"/>
              <a:gd name="T31" fmla="*/ 22 h 116"/>
              <a:gd name="T32" fmla="*/ 69 w 160"/>
              <a:gd name="T33" fmla="*/ 48 h 116"/>
              <a:gd name="T34" fmla="*/ 67 w 160"/>
              <a:gd name="T35" fmla="*/ 71 h 116"/>
              <a:gd name="T36" fmla="*/ 98 w 160"/>
              <a:gd name="T37" fmla="*/ 93 h 116"/>
              <a:gd name="T38" fmla="*/ 101 w 160"/>
              <a:gd name="T39" fmla="*/ 109 h 116"/>
              <a:gd name="T40" fmla="*/ 124 w 160"/>
              <a:gd name="T41" fmla="*/ 54 h 116"/>
              <a:gd name="T42" fmla="*/ 160 w 160"/>
              <a:gd name="T43" fmla="*/ 43 h 116"/>
              <a:gd name="T44" fmla="*/ 149 w 160"/>
              <a:gd name="T45" fmla="*/ 3 h 116"/>
              <a:gd name="T46" fmla="*/ 91 w 160"/>
              <a:gd name="T47" fmla="*/ 14 h 116"/>
              <a:gd name="T48" fmla="*/ 102 w 160"/>
              <a:gd name="T49" fmla="*/ 54 h 116"/>
              <a:gd name="T50" fmla="*/ 105 w 160"/>
              <a:gd name="T51" fmla="*/ 64 h 116"/>
              <a:gd name="T52" fmla="*/ 108 w 160"/>
              <a:gd name="T53" fmla="*/ 68 h 116"/>
              <a:gd name="T54" fmla="*/ 102 w 160"/>
              <a:gd name="T55" fmla="*/ 47 h 116"/>
              <a:gd name="T56" fmla="*/ 97 w 160"/>
              <a:gd name="T57" fmla="*/ 14 h 116"/>
              <a:gd name="T58" fmla="*/ 149 w 160"/>
              <a:gd name="T59" fmla="*/ 10 h 116"/>
              <a:gd name="T60" fmla="*/ 154 w 160"/>
              <a:gd name="T61" fmla="*/ 43 h 116"/>
              <a:gd name="T62" fmla="*/ 122 w 160"/>
              <a:gd name="T63" fmla="*/ 47 h 116"/>
              <a:gd name="T64" fmla="*/ 111 w 160"/>
              <a:gd name="T65" fmla="*/ 57 h 116"/>
              <a:gd name="T66" fmla="*/ 108 w 160"/>
              <a:gd name="T67" fmla="*/ 47 h 116"/>
              <a:gd name="T68" fmla="*/ 109 w 160"/>
              <a:gd name="T69" fmla="*/ 26 h 116"/>
              <a:gd name="T70" fmla="*/ 145 w 160"/>
              <a:gd name="T71" fmla="*/ 23 h 116"/>
              <a:gd name="T72" fmla="*/ 109 w 160"/>
              <a:gd name="T73" fmla="*/ 20 h 116"/>
              <a:gd name="T74" fmla="*/ 109 w 160"/>
              <a:gd name="T75" fmla="*/ 26 h 116"/>
              <a:gd name="T76" fmla="*/ 145 w 160"/>
              <a:gd name="T77" fmla="*/ 35 h 116"/>
              <a:gd name="T78" fmla="*/ 109 w 160"/>
              <a:gd name="T79" fmla="*/ 31 h 116"/>
              <a:gd name="T80" fmla="*/ 109 w 160"/>
              <a:gd name="T81" fmla="*/ 38 h 1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160" h="116">
                <a:moveTo>
                  <a:pt x="107" y="112"/>
                </a:moveTo>
                <a:cubicBezTo>
                  <a:pt x="107" y="98"/>
                  <a:pt x="107" y="98"/>
                  <a:pt x="107" y="98"/>
                </a:cubicBezTo>
                <a:cubicBezTo>
                  <a:pt x="107" y="94"/>
                  <a:pt x="106" y="90"/>
                  <a:pt x="103" y="88"/>
                </a:cubicBezTo>
                <a:cubicBezTo>
                  <a:pt x="91" y="78"/>
                  <a:pt x="78" y="71"/>
                  <a:pt x="74" y="69"/>
                </a:cubicBezTo>
                <a:cubicBezTo>
                  <a:pt x="74" y="52"/>
                  <a:pt x="74" y="52"/>
                  <a:pt x="74" y="52"/>
                </a:cubicBezTo>
                <a:cubicBezTo>
                  <a:pt x="76" y="50"/>
                  <a:pt x="78" y="46"/>
                  <a:pt x="78" y="43"/>
                </a:cubicBezTo>
                <a:cubicBezTo>
                  <a:pt x="78" y="22"/>
                  <a:pt x="78" y="22"/>
                  <a:pt x="78" y="22"/>
                </a:cubicBezTo>
                <a:cubicBezTo>
                  <a:pt x="78" y="10"/>
                  <a:pt x="68" y="0"/>
                  <a:pt x="56" y="0"/>
                </a:cubicBezTo>
                <a:cubicBezTo>
                  <a:pt x="51" y="0"/>
                  <a:pt x="51" y="0"/>
                  <a:pt x="51" y="0"/>
                </a:cubicBezTo>
                <a:cubicBezTo>
                  <a:pt x="39" y="0"/>
                  <a:pt x="30" y="10"/>
                  <a:pt x="30" y="22"/>
                </a:cubicBezTo>
                <a:cubicBezTo>
                  <a:pt x="30" y="43"/>
                  <a:pt x="30" y="43"/>
                  <a:pt x="30" y="43"/>
                </a:cubicBezTo>
                <a:cubicBezTo>
                  <a:pt x="30" y="46"/>
                  <a:pt x="31" y="50"/>
                  <a:pt x="34" y="52"/>
                </a:cubicBezTo>
                <a:cubicBezTo>
                  <a:pt x="34" y="69"/>
                  <a:pt x="34" y="69"/>
                  <a:pt x="34" y="69"/>
                </a:cubicBezTo>
                <a:cubicBezTo>
                  <a:pt x="29" y="71"/>
                  <a:pt x="17" y="78"/>
                  <a:pt x="5" y="88"/>
                </a:cubicBezTo>
                <a:cubicBezTo>
                  <a:pt x="2" y="90"/>
                  <a:pt x="0" y="94"/>
                  <a:pt x="0" y="98"/>
                </a:cubicBezTo>
                <a:cubicBezTo>
                  <a:pt x="0" y="112"/>
                  <a:pt x="0" y="112"/>
                  <a:pt x="0" y="112"/>
                </a:cubicBezTo>
                <a:cubicBezTo>
                  <a:pt x="0" y="114"/>
                  <a:pt x="1" y="116"/>
                  <a:pt x="3" y="116"/>
                </a:cubicBezTo>
                <a:cubicBezTo>
                  <a:pt x="104" y="116"/>
                  <a:pt x="104" y="116"/>
                  <a:pt x="104" y="116"/>
                </a:cubicBezTo>
                <a:cubicBezTo>
                  <a:pt x="106" y="116"/>
                  <a:pt x="107" y="114"/>
                  <a:pt x="107" y="112"/>
                </a:cubicBezTo>
                <a:close/>
                <a:moveTo>
                  <a:pt x="101" y="109"/>
                </a:moveTo>
                <a:cubicBezTo>
                  <a:pt x="6" y="109"/>
                  <a:pt x="6" y="109"/>
                  <a:pt x="6" y="109"/>
                </a:cubicBezTo>
                <a:cubicBezTo>
                  <a:pt x="6" y="98"/>
                  <a:pt x="6" y="98"/>
                  <a:pt x="6" y="98"/>
                </a:cubicBezTo>
                <a:cubicBezTo>
                  <a:pt x="6" y="96"/>
                  <a:pt x="7" y="94"/>
                  <a:pt x="9" y="93"/>
                </a:cubicBezTo>
                <a:cubicBezTo>
                  <a:pt x="22" y="82"/>
                  <a:pt x="35" y="76"/>
                  <a:pt x="38" y="74"/>
                </a:cubicBezTo>
                <a:cubicBezTo>
                  <a:pt x="39" y="74"/>
                  <a:pt x="40" y="72"/>
                  <a:pt x="40" y="71"/>
                </a:cubicBezTo>
                <a:cubicBezTo>
                  <a:pt x="40" y="51"/>
                  <a:pt x="40" y="51"/>
                  <a:pt x="40" y="51"/>
                </a:cubicBezTo>
                <a:cubicBezTo>
                  <a:pt x="40" y="49"/>
                  <a:pt x="40" y="48"/>
                  <a:pt x="39" y="48"/>
                </a:cubicBezTo>
                <a:cubicBezTo>
                  <a:pt x="37" y="47"/>
                  <a:pt x="36" y="45"/>
                  <a:pt x="36" y="43"/>
                </a:cubicBezTo>
                <a:cubicBezTo>
                  <a:pt x="36" y="22"/>
                  <a:pt x="36" y="22"/>
                  <a:pt x="36" y="22"/>
                </a:cubicBezTo>
                <a:cubicBezTo>
                  <a:pt x="36" y="13"/>
                  <a:pt x="43" y="7"/>
                  <a:pt x="51" y="7"/>
                </a:cubicBezTo>
                <a:cubicBezTo>
                  <a:pt x="56" y="7"/>
                  <a:pt x="56" y="7"/>
                  <a:pt x="56" y="7"/>
                </a:cubicBezTo>
                <a:cubicBezTo>
                  <a:pt x="64" y="7"/>
                  <a:pt x="71" y="13"/>
                  <a:pt x="71" y="22"/>
                </a:cubicBezTo>
                <a:cubicBezTo>
                  <a:pt x="71" y="43"/>
                  <a:pt x="71" y="43"/>
                  <a:pt x="71" y="43"/>
                </a:cubicBezTo>
                <a:cubicBezTo>
                  <a:pt x="71" y="45"/>
                  <a:pt x="70" y="47"/>
                  <a:pt x="69" y="48"/>
                </a:cubicBezTo>
                <a:cubicBezTo>
                  <a:pt x="68" y="48"/>
                  <a:pt x="67" y="49"/>
                  <a:pt x="67" y="51"/>
                </a:cubicBezTo>
                <a:cubicBezTo>
                  <a:pt x="67" y="71"/>
                  <a:pt x="67" y="71"/>
                  <a:pt x="67" y="71"/>
                </a:cubicBezTo>
                <a:cubicBezTo>
                  <a:pt x="67" y="72"/>
                  <a:pt x="68" y="74"/>
                  <a:pt x="70" y="74"/>
                </a:cubicBezTo>
                <a:cubicBezTo>
                  <a:pt x="72" y="76"/>
                  <a:pt x="86" y="82"/>
                  <a:pt x="98" y="93"/>
                </a:cubicBezTo>
                <a:cubicBezTo>
                  <a:pt x="100" y="94"/>
                  <a:pt x="101" y="96"/>
                  <a:pt x="101" y="98"/>
                </a:cubicBezTo>
                <a:cubicBezTo>
                  <a:pt x="101" y="109"/>
                  <a:pt x="101" y="109"/>
                  <a:pt x="101" y="109"/>
                </a:cubicBezTo>
                <a:close/>
                <a:moveTo>
                  <a:pt x="110" y="67"/>
                </a:moveTo>
                <a:cubicBezTo>
                  <a:pt x="124" y="54"/>
                  <a:pt x="124" y="54"/>
                  <a:pt x="124" y="54"/>
                </a:cubicBezTo>
                <a:cubicBezTo>
                  <a:pt x="149" y="54"/>
                  <a:pt x="149" y="54"/>
                  <a:pt x="149" y="54"/>
                </a:cubicBezTo>
                <a:cubicBezTo>
                  <a:pt x="155" y="54"/>
                  <a:pt x="160" y="49"/>
                  <a:pt x="160" y="43"/>
                </a:cubicBezTo>
                <a:cubicBezTo>
                  <a:pt x="160" y="14"/>
                  <a:pt x="160" y="14"/>
                  <a:pt x="160" y="14"/>
                </a:cubicBezTo>
                <a:cubicBezTo>
                  <a:pt x="160" y="8"/>
                  <a:pt x="155" y="3"/>
                  <a:pt x="149" y="3"/>
                </a:cubicBezTo>
                <a:cubicBezTo>
                  <a:pt x="102" y="3"/>
                  <a:pt x="102" y="3"/>
                  <a:pt x="102" y="3"/>
                </a:cubicBezTo>
                <a:cubicBezTo>
                  <a:pt x="96" y="3"/>
                  <a:pt x="91" y="8"/>
                  <a:pt x="91" y="14"/>
                </a:cubicBezTo>
                <a:cubicBezTo>
                  <a:pt x="91" y="43"/>
                  <a:pt x="91" y="43"/>
                  <a:pt x="91" y="43"/>
                </a:cubicBezTo>
                <a:cubicBezTo>
                  <a:pt x="91" y="49"/>
                  <a:pt x="96" y="54"/>
                  <a:pt x="102" y="54"/>
                </a:cubicBezTo>
                <a:cubicBezTo>
                  <a:pt x="105" y="54"/>
                  <a:pt x="105" y="54"/>
                  <a:pt x="105" y="54"/>
                </a:cubicBezTo>
                <a:cubicBezTo>
                  <a:pt x="105" y="64"/>
                  <a:pt x="105" y="64"/>
                  <a:pt x="105" y="64"/>
                </a:cubicBezTo>
                <a:cubicBezTo>
                  <a:pt x="105" y="66"/>
                  <a:pt x="106" y="67"/>
                  <a:pt x="107" y="67"/>
                </a:cubicBezTo>
                <a:cubicBezTo>
                  <a:pt x="107" y="68"/>
                  <a:pt x="108" y="68"/>
                  <a:pt x="108" y="68"/>
                </a:cubicBezTo>
                <a:cubicBezTo>
                  <a:pt x="109" y="68"/>
                  <a:pt x="110" y="67"/>
                  <a:pt x="110" y="67"/>
                </a:cubicBezTo>
                <a:close/>
                <a:moveTo>
                  <a:pt x="102" y="47"/>
                </a:moveTo>
                <a:cubicBezTo>
                  <a:pt x="99" y="47"/>
                  <a:pt x="97" y="45"/>
                  <a:pt x="97" y="43"/>
                </a:cubicBezTo>
                <a:cubicBezTo>
                  <a:pt x="97" y="14"/>
                  <a:pt x="97" y="14"/>
                  <a:pt x="97" y="14"/>
                </a:cubicBezTo>
                <a:cubicBezTo>
                  <a:pt x="97" y="12"/>
                  <a:pt x="99" y="10"/>
                  <a:pt x="102" y="10"/>
                </a:cubicBezTo>
                <a:cubicBezTo>
                  <a:pt x="149" y="10"/>
                  <a:pt x="149" y="10"/>
                  <a:pt x="149" y="10"/>
                </a:cubicBezTo>
                <a:cubicBezTo>
                  <a:pt x="152" y="10"/>
                  <a:pt x="154" y="12"/>
                  <a:pt x="154" y="14"/>
                </a:cubicBezTo>
                <a:cubicBezTo>
                  <a:pt x="154" y="43"/>
                  <a:pt x="154" y="43"/>
                  <a:pt x="154" y="43"/>
                </a:cubicBezTo>
                <a:cubicBezTo>
                  <a:pt x="154" y="45"/>
                  <a:pt x="152" y="47"/>
                  <a:pt x="149" y="47"/>
                </a:cubicBezTo>
                <a:cubicBezTo>
                  <a:pt x="122" y="47"/>
                  <a:pt x="122" y="47"/>
                  <a:pt x="122" y="47"/>
                </a:cubicBezTo>
                <a:cubicBezTo>
                  <a:pt x="121" y="47"/>
                  <a:pt x="121" y="48"/>
                  <a:pt x="120" y="48"/>
                </a:cubicBezTo>
                <a:cubicBezTo>
                  <a:pt x="111" y="57"/>
                  <a:pt x="111" y="57"/>
                  <a:pt x="111" y="57"/>
                </a:cubicBezTo>
                <a:cubicBezTo>
                  <a:pt x="111" y="51"/>
                  <a:pt x="111" y="51"/>
                  <a:pt x="111" y="51"/>
                </a:cubicBezTo>
                <a:cubicBezTo>
                  <a:pt x="111" y="49"/>
                  <a:pt x="110" y="47"/>
                  <a:pt x="108" y="47"/>
                </a:cubicBezTo>
                <a:cubicBezTo>
                  <a:pt x="102" y="47"/>
                  <a:pt x="102" y="47"/>
                  <a:pt x="102" y="47"/>
                </a:cubicBezTo>
                <a:close/>
                <a:moveTo>
                  <a:pt x="109" y="26"/>
                </a:moveTo>
                <a:cubicBezTo>
                  <a:pt x="142" y="26"/>
                  <a:pt x="142" y="26"/>
                  <a:pt x="142" y="26"/>
                </a:cubicBezTo>
                <a:cubicBezTo>
                  <a:pt x="144" y="26"/>
                  <a:pt x="145" y="25"/>
                  <a:pt x="145" y="23"/>
                </a:cubicBezTo>
                <a:cubicBezTo>
                  <a:pt x="145" y="21"/>
                  <a:pt x="144" y="20"/>
                  <a:pt x="142" y="20"/>
                </a:cubicBezTo>
                <a:cubicBezTo>
                  <a:pt x="109" y="20"/>
                  <a:pt x="109" y="20"/>
                  <a:pt x="109" y="20"/>
                </a:cubicBezTo>
                <a:cubicBezTo>
                  <a:pt x="107" y="20"/>
                  <a:pt x="106" y="21"/>
                  <a:pt x="106" y="23"/>
                </a:cubicBezTo>
                <a:cubicBezTo>
                  <a:pt x="106" y="25"/>
                  <a:pt x="107" y="26"/>
                  <a:pt x="109" y="26"/>
                </a:cubicBezTo>
                <a:close/>
                <a:moveTo>
                  <a:pt x="142" y="38"/>
                </a:moveTo>
                <a:cubicBezTo>
                  <a:pt x="144" y="38"/>
                  <a:pt x="145" y="36"/>
                  <a:pt x="145" y="35"/>
                </a:cubicBezTo>
                <a:cubicBezTo>
                  <a:pt x="145" y="33"/>
                  <a:pt x="144" y="31"/>
                  <a:pt x="142" y="31"/>
                </a:cubicBezTo>
                <a:cubicBezTo>
                  <a:pt x="109" y="31"/>
                  <a:pt x="109" y="31"/>
                  <a:pt x="109" y="31"/>
                </a:cubicBezTo>
                <a:cubicBezTo>
                  <a:pt x="107" y="31"/>
                  <a:pt x="106" y="33"/>
                  <a:pt x="106" y="35"/>
                </a:cubicBezTo>
                <a:cubicBezTo>
                  <a:pt x="106" y="36"/>
                  <a:pt x="107" y="38"/>
                  <a:pt x="109" y="38"/>
                </a:cubicBezTo>
                <a:lnTo>
                  <a:pt x="142" y="38"/>
                </a:lnTo>
                <a:close/>
              </a:path>
            </a:pathLst>
          </a:custGeom>
          <a:solidFill>
            <a:srgbClr val="2C2F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3" name="Freeform 82">
            <a:extLst>
              <a:ext uri="{FF2B5EF4-FFF2-40B4-BE49-F238E27FC236}">
                <a16:creationId xmlns:a16="http://schemas.microsoft.com/office/drawing/2014/main" xmlns="" id="{8C2991E1-48B4-4827-9CD5-3C460BB59A89}"/>
              </a:ext>
            </a:extLst>
          </p:cNvPr>
          <p:cNvSpPr>
            <a:spLocks noEditPoints="1"/>
          </p:cNvSpPr>
          <p:nvPr/>
        </p:nvSpPr>
        <p:spPr bwMode="auto">
          <a:xfrm>
            <a:off x="9688516" y="3774282"/>
            <a:ext cx="490538" cy="552450"/>
          </a:xfrm>
          <a:custGeom>
            <a:avLst/>
            <a:gdLst>
              <a:gd name="T0" fmla="*/ 143 w 143"/>
              <a:gd name="T1" fmla="*/ 45 h 160"/>
              <a:gd name="T2" fmla="*/ 129 w 143"/>
              <a:gd name="T3" fmla="*/ 29 h 160"/>
              <a:gd name="T4" fmla="*/ 126 w 143"/>
              <a:gd name="T5" fmla="*/ 12 h 160"/>
              <a:gd name="T6" fmla="*/ 114 w 143"/>
              <a:gd name="T7" fmla="*/ 14 h 160"/>
              <a:gd name="T8" fmla="*/ 98 w 143"/>
              <a:gd name="T9" fmla="*/ 0 h 160"/>
              <a:gd name="T10" fmla="*/ 85 w 143"/>
              <a:gd name="T11" fmla="*/ 10 h 160"/>
              <a:gd name="T12" fmla="*/ 68 w 143"/>
              <a:gd name="T13" fmla="*/ 10 h 160"/>
              <a:gd name="T14" fmla="*/ 59 w 143"/>
              <a:gd name="T15" fmla="*/ 26 h 160"/>
              <a:gd name="T16" fmla="*/ 54 w 143"/>
              <a:gd name="T17" fmla="*/ 38 h 160"/>
              <a:gd name="T18" fmla="*/ 54 w 143"/>
              <a:gd name="T19" fmla="*/ 58 h 160"/>
              <a:gd name="T20" fmla="*/ 59 w 143"/>
              <a:gd name="T21" fmla="*/ 70 h 160"/>
              <a:gd name="T22" fmla="*/ 68 w 143"/>
              <a:gd name="T23" fmla="*/ 86 h 160"/>
              <a:gd name="T24" fmla="*/ 85 w 143"/>
              <a:gd name="T25" fmla="*/ 85 h 160"/>
              <a:gd name="T26" fmla="*/ 98 w 143"/>
              <a:gd name="T27" fmla="*/ 96 h 160"/>
              <a:gd name="T28" fmla="*/ 114 w 143"/>
              <a:gd name="T29" fmla="*/ 82 h 160"/>
              <a:gd name="T30" fmla="*/ 126 w 143"/>
              <a:gd name="T31" fmla="*/ 84 h 160"/>
              <a:gd name="T32" fmla="*/ 129 w 143"/>
              <a:gd name="T33" fmla="*/ 67 h 160"/>
              <a:gd name="T34" fmla="*/ 127 w 143"/>
              <a:gd name="T35" fmla="*/ 54 h 160"/>
              <a:gd name="T36" fmla="*/ 126 w 143"/>
              <a:gd name="T37" fmla="*/ 74 h 160"/>
              <a:gd name="T38" fmla="*/ 121 w 143"/>
              <a:gd name="T39" fmla="*/ 79 h 160"/>
              <a:gd name="T40" fmla="*/ 113 w 143"/>
              <a:gd name="T41" fmla="*/ 75 h 160"/>
              <a:gd name="T42" fmla="*/ 99 w 143"/>
              <a:gd name="T43" fmla="*/ 89 h 160"/>
              <a:gd name="T44" fmla="*/ 91 w 143"/>
              <a:gd name="T45" fmla="*/ 89 h 160"/>
              <a:gd name="T46" fmla="*/ 77 w 143"/>
              <a:gd name="T47" fmla="*/ 75 h 160"/>
              <a:gd name="T48" fmla="*/ 69 w 143"/>
              <a:gd name="T49" fmla="*/ 79 h 160"/>
              <a:gd name="T50" fmla="*/ 63 w 143"/>
              <a:gd name="T51" fmla="*/ 75 h 160"/>
              <a:gd name="T52" fmla="*/ 68 w 143"/>
              <a:gd name="T53" fmla="*/ 66 h 160"/>
              <a:gd name="T54" fmla="*/ 54 w 143"/>
              <a:gd name="T55" fmla="*/ 52 h 160"/>
              <a:gd name="T56" fmla="*/ 54 w 143"/>
              <a:gd name="T57" fmla="*/ 44 h 160"/>
              <a:gd name="T58" fmla="*/ 68 w 143"/>
              <a:gd name="T59" fmla="*/ 30 h 160"/>
              <a:gd name="T60" fmla="*/ 63 w 143"/>
              <a:gd name="T61" fmla="*/ 21 h 160"/>
              <a:gd name="T62" fmla="*/ 69 w 143"/>
              <a:gd name="T63" fmla="*/ 16 h 160"/>
              <a:gd name="T64" fmla="*/ 89 w 143"/>
              <a:gd name="T65" fmla="*/ 16 h 160"/>
              <a:gd name="T66" fmla="*/ 92 w 143"/>
              <a:gd name="T67" fmla="*/ 6 h 160"/>
              <a:gd name="T68" fmla="*/ 99 w 143"/>
              <a:gd name="T69" fmla="*/ 13 h 160"/>
              <a:gd name="T70" fmla="*/ 117 w 143"/>
              <a:gd name="T71" fmla="*/ 20 h 160"/>
              <a:gd name="T72" fmla="*/ 122 w 143"/>
              <a:gd name="T73" fmla="*/ 16 h 160"/>
              <a:gd name="T74" fmla="*/ 122 w 143"/>
              <a:gd name="T75" fmla="*/ 26 h 160"/>
              <a:gd name="T76" fmla="*/ 130 w 143"/>
              <a:gd name="T77" fmla="*/ 44 h 160"/>
              <a:gd name="T78" fmla="*/ 136 w 143"/>
              <a:gd name="T79" fmla="*/ 51 h 160"/>
              <a:gd name="T80" fmla="*/ 127 w 143"/>
              <a:gd name="T81" fmla="*/ 54 h 160"/>
              <a:gd name="T82" fmla="*/ 95 w 143"/>
              <a:gd name="T83" fmla="*/ 68 h 160"/>
              <a:gd name="T84" fmla="*/ 95 w 143"/>
              <a:gd name="T85" fmla="*/ 62 h 160"/>
              <a:gd name="T86" fmla="*/ 109 w 143"/>
              <a:gd name="T87" fmla="*/ 48 h 160"/>
              <a:gd name="T88" fmla="*/ 37 w 143"/>
              <a:gd name="T89" fmla="*/ 146 h 160"/>
              <a:gd name="T90" fmla="*/ 100 w 143"/>
              <a:gd name="T91" fmla="*/ 160 h 160"/>
              <a:gd name="T92" fmla="*/ 117 w 143"/>
              <a:gd name="T93" fmla="*/ 94 h 160"/>
              <a:gd name="T94" fmla="*/ 98 w 143"/>
              <a:gd name="T95" fmla="*/ 112 h 160"/>
              <a:gd name="T96" fmla="*/ 43 w 143"/>
              <a:gd name="T97" fmla="*/ 154 h 160"/>
              <a:gd name="T98" fmla="*/ 39 w 143"/>
              <a:gd name="T99" fmla="*/ 139 h 160"/>
              <a:gd name="T100" fmla="*/ 18 w 143"/>
              <a:gd name="T101" fmla="*/ 115 h 160"/>
              <a:gd name="T102" fmla="*/ 7 w 143"/>
              <a:gd name="T103" fmla="*/ 110 h 160"/>
              <a:gd name="T104" fmla="*/ 18 w 143"/>
              <a:gd name="T105" fmla="*/ 86 h 160"/>
              <a:gd name="T106" fmla="*/ 50 w 143"/>
              <a:gd name="T107" fmla="*/ 32 h 160"/>
              <a:gd name="T108" fmla="*/ 43 w 143"/>
              <a:gd name="T109" fmla="*/ 28 h 160"/>
              <a:gd name="T110" fmla="*/ 1 w 143"/>
              <a:gd name="T111" fmla="*/ 104 h 160"/>
              <a:gd name="T112" fmla="*/ 11 w 143"/>
              <a:gd name="T113" fmla="*/ 118 h 160"/>
              <a:gd name="T114" fmla="*/ 26 w 143"/>
              <a:gd name="T115" fmla="*/ 147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43" h="160">
                <a:moveTo>
                  <a:pt x="136" y="58"/>
                </a:moveTo>
                <a:cubicBezTo>
                  <a:pt x="140" y="58"/>
                  <a:pt x="143" y="55"/>
                  <a:pt x="143" y="51"/>
                </a:cubicBezTo>
                <a:cubicBezTo>
                  <a:pt x="143" y="45"/>
                  <a:pt x="143" y="45"/>
                  <a:pt x="143" y="45"/>
                </a:cubicBezTo>
                <a:cubicBezTo>
                  <a:pt x="143" y="41"/>
                  <a:pt x="140" y="38"/>
                  <a:pt x="136" y="38"/>
                </a:cubicBezTo>
                <a:cubicBezTo>
                  <a:pt x="132" y="38"/>
                  <a:pt x="132" y="38"/>
                  <a:pt x="132" y="38"/>
                </a:cubicBezTo>
                <a:cubicBezTo>
                  <a:pt x="132" y="34"/>
                  <a:pt x="130" y="31"/>
                  <a:pt x="129" y="29"/>
                </a:cubicBezTo>
                <a:cubicBezTo>
                  <a:pt x="131" y="26"/>
                  <a:pt x="131" y="26"/>
                  <a:pt x="131" y="26"/>
                </a:cubicBezTo>
                <a:cubicBezTo>
                  <a:pt x="134" y="23"/>
                  <a:pt x="134" y="19"/>
                  <a:pt x="131" y="16"/>
                </a:cubicBezTo>
                <a:cubicBezTo>
                  <a:pt x="126" y="12"/>
                  <a:pt x="126" y="12"/>
                  <a:pt x="126" y="12"/>
                </a:cubicBezTo>
                <a:cubicBezTo>
                  <a:pt x="125" y="10"/>
                  <a:pt x="123" y="10"/>
                  <a:pt x="121" y="10"/>
                </a:cubicBezTo>
                <a:cubicBezTo>
                  <a:pt x="120" y="10"/>
                  <a:pt x="118" y="10"/>
                  <a:pt x="116" y="12"/>
                </a:cubicBezTo>
                <a:cubicBezTo>
                  <a:pt x="114" y="14"/>
                  <a:pt x="114" y="14"/>
                  <a:pt x="114" y="14"/>
                </a:cubicBezTo>
                <a:cubicBezTo>
                  <a:pt x="111" y="12"/>
                  <a:pt x="108" y="11"/>
                  <a:pt x="105" y="10"/>
                </a:cubicBezTo>
                <a:cubicBezTo>
                  <a:pt x="105" y="7"/>
                  <a:pt x="105" y="7"/>
                  <a:pt x="105" y="7"/>
                </a:cubicBezTo>
                <a:cubicBezTo>
                  <a:pt x="105" y="3"/>
                  <a:pt x="102" y="0"/>
                  <a:pt x="98" y="0"/>
                </a:cubicBezTo>
                <a:cubicBezTo>
                  <a:pt x="92" y="0"/>
                  <a:pt x="92" y="0"/>
                  <a:pt x="92" y="0"/>
                </a:cubicBezTo>
                <a:cubicBezTo>
                  <a:pt x="88" y="0"/>
                  <a:pt x="85" y="3"/>
                  <a:pt x="85" y="7"/>
                </a:cubicBezTo>
                <a:cubicBezTo>
                  <a:pt x="85" y="10"/>
                  <a:pt x="85" y="10"/>
                  <a:pt x="85" y="10"/>
                </a:cubicBezTo>
                <a:cubicBezTo>
                  <a:pt x="81" y="11"/>
                  <a:pt x="78" y="12"/>
                  <a:pt x="76" y="14"/>
                </a:cubicBezTo>
                <a:cubicBezTo>
                  <a:pt x="73" y="12"/>
                  <a:pt x="73" y="12"/>
                  <a:pt x="73" y="12"/>
                </a:cubicBezTo>
                <a:cubicBezTo>
                  <a:pt x="72" y="10"/>
                  <a:pt x="70" y="10"/>
                  <a:pt x="68" y="10"/>
                </a:cubicBezTo>
                <a:cubicBezTo>
                  <a:pt x="66" y="10"/>
                  <a:pt x="65" y="10"/>
                  <a:pt x="63" y="12"/>
                </a:cubicBezTo>
                <a:cubicBezTo>
                  <a:pt x="59" y="16"/>
                  <a:pt x="59" y="16"/>
                  <a:pt x="59" y="16"/>
                </a:cubicBezTo>
                <a:cubicBezTo>
                  <a:pt x="56" y="19"/>
                  <a:pt x="56" y="23"/>
                  <a:pt x="59" y="26"/>
                </a:cubicBezTo>
                <a:cubicBezTo>
                  <a:pt x="61" y="29"/>
                  <a:pt x="61" y="29"/>
                  <a:pt x="61" y="29"/>
                </a:cubicBezTo>
                <a:cubicBezTo>
                  <a:pt x="59" y="31"/>
                  <a:pt x="58" y="34"/>
                  <a:pt x="57" y="38"/>
                </a:cubicBezTo>
                <a:cubicBezTo>
                  <a:pt x="54" y="38"/>
                  <a:pt x="54" y="38"/>
                  <a:pt x="54" y="38"/>
                </a:cubicBezTo>
                <a:cubicBezTo>
                  <a:pt x="50" y="38"/>
                  <a:pt x="47" y="41"/>
                  <a:pt x="47" y="45"/>
                </a:cubicBezTo>
                <a:cubicBezTo>
                  <a:pt x="47" y="51"/>
                  <a:pt x="47" y="51"/>
                  <a:pt x="47" y="51"/>
                </a:cubicBezTo>
                <a:cubicBezTo>
                  <a:pt x="47" y="55"/>
                  <a:pt x="50" y="58"/>
                  <a:pt x="54" y="58"/>
                </a:cubicBezTo>
                <a:cubicBezTo>
                  <a:pt x="57" y="58"/>
                  <a:pt x="57" y="58"/>
                  <a:pt x="57" y="58"/>
                </a:cubicBezTo>
                <a:cubicBezTo>
                  <a:pt x="58" y="61"/>
                  <a:pt x="59" y="64"/>
                  <a:pt x="61" y="67"/>
                </a:cubicBezTo>
                <a:cubicBezTo>
                  <a:pt x="59" y="70"/>
                  <a:pt x="59" y="70"/>
                  <a:pt x="59" y="70"/>
                </a:cubicBezTo>
                <a:cubicBezTo>
                  <a:pt x="56" y="72"/>
                  <a:pt x="56" y="77"/>
                  <a:pt x="59" y="79"/>
                </a:cubicBezTo>
                <a:cubicBezTo>
                  <a:pt x="63" y="84"/>
                  <a:pt x="63" y="84"/>
                  <a:pt x="63" y="84"/>
                </a:cubicBezTo>
                <a:cubicBezTo>
                  <a:pt x="65" y="85"/>
                  <a:pt x="66" y="86"/>
                  <a:pt x="68" y="86"/>
                </a:cubicBezTo>
                <a:cubicBezTo>
                  <a:pt x="70" y="86"/>
                  <a:pt x="72" y="85"/>
                  <a:pt x="73" y="84"/>
                </a:cubicBezTo>
                <a:cubicBezTo>
                  <a:pt x="76" y="82"/>
                  <a:pt x="76" y="82"/>
                  <a:pt x="76" y="82"/>
                </a:cubicBezTo>
                <a:cubicBezTo>
                  <a:pt x="78" y="83"/>
                  <a:pt x="81" y="85"/>
                  <a:pt x="85" y="85"/>
                </a:cubicBezTo>
                <a:cubicBezTo>
                  <a:pt x="85" y="89"/>
                  <a:pt x="85" y="89"/>
                  <a:pt x="85" y="89"/>
                </a:cubicBezTo>
                <a:cubicBezTo>
                  <a:pt x="85" y="93"/>
                  <a:pt x="88" y="96"/>
                  <a:pt x="92" y="96"/>
                </a:cubicBezTo>
                <a:cubicBezTo>
                  <a:pt x="98" y="96"/>
                  <a:pt x="98" y="96"/>
                  <a:pt x="98" y="96"/>
                </a:cubicBezTo>
                <a:cubicBezTo>
                  <a:pt x="102" y="96"/>
                  <a:pt x="105" y="93"/>
                  <a:pt x="105" y="89"/>
                </a:cubicBezTo>
                <a:cubicBezTo>
                  <a:pt x="105" y="85"/>
                  <a:pt x="105" y="85"/>
                  <a:pt x="105" y="85"/>
                </a:cubicBezTo>
                <a:cubicBezTo>
                  <a:pt x="108" y="85"/>
                  <a:pt x="111" y="83"/>
                  <a:pt x="114" y="82"/>
                </a:cubicBezTo>
                <a:cubicBezTo>
                  <a:pt x="116" y="84"/>
                  <a:pt x="116" y="84"/>
                  <a:pt x="116" y="84"/>
                </a:cubicBezTo>
                <a:cubicBezTo>
                  <a:pt x="118" y="85"/>
                  <a:pt x="120" y="86"/>
                  <a:pt x="121" y="86"/>
                </a:cubicBezTo>
                <a:cubicBezTo>
                  <a:pt x="123" y="86"/>
                  <a:pt x="125" y="85"/>
                  <a:pt x="126" y="84"/>
                </a:cubicBezTo>
                <a:cubicBezTo>
                  <a:pt x="131" y="79"/>
                  <a:pt x="131" y="79"/>
                  <a:pt x="131" y="79"/>
                </a:cubicBezTo>
                <a:cubicBezTo>
                  <a:pt x="134" y="77"/>
                  <a:pt x="134" y="72"/>
                  <a:pt x="131" y="70"/>
                </a:cubicBezTo>
                <a:cubicBezTo>
                  <a:pt x="129" y="67"/>
                  <a:pt x="129" y="67"/>
                  <a:pt x="129" y="67"/>
                </a:cubicBezTo>
                <a:cubicBezTo>
                  <a:pt x="130" y="64"/>
                  <a:pt x="131" y="61"/>
                  <a:pt x="132" y="58"/>
                </a:cubicBezTo>
                <a:cubicBezTo>
                  <a:pt x="136" y="58"/>
                  <a:pt x="136" y="58"/>
                  <a:pt x="136" y="58"/>
                </a:cubicBezTo>
                <a:close/>
                <a:moveTo>
                  <a:pt x="127" y="54"/>
                </a:moveTo>
                <a:cubicBezTo>
                  <a:pt x="126" y="58"/>
                  <a:pt x="124" y="62"/>
                  <a:pt x="122" y="66"/>
                </a:cubicBezTo>
                <a:cubicBezTo>
                  <a:pt x="121" y="67"/>
                  <a:pt x="121" y="69"/>
                  <a:pt x="122" y="70"/>
                </a:cubicBezTo>
                <a:cubicBezTo>
                  <a:pt x="126" y="74"/>
                  <a:pt x="126" y="74"/>
                  <a:pt x="126" y="74"/>
                </a:cubicBezTo>
                <a:cubicBezTo>
                  <a:pt x="127" y="74"/>
                  <a:pt x="127" y="75"/>
                  <a:pt x="126" y="75"/>
                </a:cubicBezTo>
                <a:cubicBezTo>
                  <a:pt x="122" y="79"/>
                  <a:pt x="122" y="79"/>
                  <a:pt x="122" y="79"/>
                </a:cubicBezTo>
                <a:cubicBezTo>
                  <a:pt x="122" y="79"/>
                  <a:pt x="122" y="79"/>
                  <a:pt x="121" y="79"/>
                </a:cubicBezTo>
                <a:cubicBezTo>
                  <a:pt x="121" y="79"/>
                  <a:pt x="121" y="79"/>
                  <a:pt x="121" y="79"/>
                </a:cubicBezTo>
                <a:cubicBezTo>
                  <a:pt x="117" y="75"/>
                  <a:pt x="117" y="75"/>
                  <a:pt x="117" y="75"/>
                </a:cubicBezTo>
                <a:cubicBezTo>
                  <a:pt x="116" y="74"/>
                  <a:pt x="114" y="74"/>
                  <a:pt x="113" y="75"/>
                </a:cubicBezTo>
                <a:cubicBezTo>
                  <a:pt x="109" y="77"/>
                  <a:pt x="105" y="79"/>
                  <a:pt x="101" y="80"/>
                </a:cubicBezTo>
                <a:cubicBezTo>
                  <a:pt x="100" y="80"/>
                  <a:pt x="99" y="81"/>
                  <a:pt x="99" y="83"/>
                </a:cubicBezTo>
                <a:cubicBezTo>
                  <a:pt x="99" y="89"/>
                  <a:pt x="99" y="89"/>
                  <a:pt x="99" y="89"/>
                </a:cubicBezTo>
                <a:cubicBezTo>
                  <a:pt x="99" y="89"/>
                  <a:pt x="98" y="89"/>
                  <a:pt x="98" y="89"/>
                </a:cubicBezTo>
                <a:cubicBezTo>
                  <a:pt x="92" y="89"/>
                  <a:pt x="92" y="89"/>
                  <a:pt x="92" y="89"/>
                </a:cubicBezTo>
                <a:cubicBezTo>
                  <a:pt x="91" y="89"/>
                  <a:pt x="91" y="89"/>
                  <a:pt x="91" y="89"/>
                </a:cubicBezTo>
                <a:cubicBezTo>
                  <a:pt x="91" y="83"/>
                  <a:pt x="91" y="83"/>
                  <a:pt x="91" y="83"/>
                </a:cubicBezTo>
                <a:cubicBezTo>
                  <a:pt x="91" y="81"/>
                  <a:pt x="90" y="80"/>
                  <a:pt x="88" y="80"/>
                </a:cubicBezTo>
                <a:cubicBezTo>
                  <a:pt x="84" y="79"/>
                  <a:pt x="80" y="77"/>
                  <a:pt x="77" y="75"/>
                </a:cubicBezTo>
                <a:cubicBezTo>
                  <a:pt x="76" y="74"/>
                  <a:pt x="76" y="74"/>
                  <a:pt x="75" y="74"/>
                </a:cubicBezTo>
                <a:cubicBezTo>
                  <a:pt x="74" y="74"/>
                  <a:pt x="73" y="75"/>
                  <a:pt x="73" y="75"/>
                </a:cubicBezTo>
                <a:cubicBezTo>
                  <a:pt x="69" y="79"/>
                  <a:pt x="69" y="79"/>
                  <a:pt x="69" y="79"/>
                </a:cubicBezTo>
                <a:cubicBezTo>
                  <a:pt x="69" y="79"/>
                  <a:pt x="68" y="79"/>
                  <a:pt x="68" y="79"/>
                </a:cubicBezTo>
                <a:cubicBezTo>
                  <a:pt x="68" y="79"/>
                  <a:pt x="68" y="79"/>
                  <a:pt x="68" y="79"/>
                </a:cubicBezTo>
                <a:cubicBezTo>
                  <a:pt x="63" y="75"/>
                  <a:pt x="63" y="75"/>
                  <a:pt x="63" y="75"/>
                </a:cubicBezTo>
                <a:cubicBezTo>
                  <a:pt x="63" y="75"/>
                  <a:pt x="63" y="74"/>
                  <a:pt x="63" y="74"/>
                </a:cubicBezTo>
                <a:cubicBezTo>
                  <a:pt x="68" y="70"/>
                  <a:pt x="68" y="70"/>
                  <a:pt x="68" y="70"/>
                </a:cubicBezTo>
                <a:cubicBezTo>
                  <a:pt x="69" y="69"/>
                  <a:pt x="69" y="67"/>
                  <a:pt x="68" y="66"/>
                </a:cubicBezTo>
                <a:cubicBezTo>
                  <a:pt x="66" y="62"/>
                  <a:pt x="64" y="58"/>
                  <a:pt x="63" y="54"/>
                </a:cubicBezTo>
                <a:cubicBezTo>
                  <a:pt x="63" y="53"/>
                  <a:pt x="61" y="52"/>
                  <a:pt x="60" y="52"/>
                </a:cubicBezTo>
                <a:cubicBezTo>
                  <a:pt x="54" y="52"/>
                  <a:pt x="54" y="52"/>
                  <a:pt x="54" y="52"/>
                </a:cubicBezTo>
                <a:cubicBezTo>
                  <a:pt x="54" y="52"/>
                  <a:pt x="54" y="51"/>
                  <a:pt x="54" y="51"/>
                </a:cubicBezTo>
                <a:cubicBezTo>
                  <a:pt x="54" y="45"/>
                  <a:pt x="54" y="45"/>
                  <a:pt x="54" y="45"/>
                </a:cubicBezTo>
                <a:cubicBezTo>
                  <a:pt x="54" y="44"/>
                  <a:pt x="54" y="44"/>
                  <a:pt x="54" y="44"/>
                </a:cubicBezTo>
                <a:cubicBezTo>
                  <a:pt x="60" y="44"/>
                  <a:pt x="60" y="44"/>
                  <a:pt x="60" y="44"/>
                </a:cubicBezTo>
                <a:cubicBezTo>
                  <a:pt x="61" y="44"/>
                  <a:pt x="63" y="43"/>
                  <a:pt x="63" y="41"/>
                </a:cubicBezTo>
                <a:cubicBezTo>
                  <a:pt x="64" y="37"/>
                  <a:pt x="66" y="33"/>
                  <a:pt x="68" y="30"/>
                </a:cubicBezTo>
                <a:cubicBezTo>
                  <a:pt x="69" y="29"/>
                  <a:pt x="69" y="27"/>
                  <a:pt x="68" y="26"/>
                </a:cubicBezTo>
                <a:cubicBezTo>
                  <a:pt x="63" y="22"/>
                  <a:pt x="63" y="22"/>
                  <a:pt x="63" y="22"/>
                </a:cubicBezTo>
                <a:cubicBezTo>
                  <a:pt x="63" y="21"/>
                  <a:pt x="63" y="21"/>
                  <a:pt x="63" y="21"/>
                </a:cubicBezTo>
                <a:cubicBezTo>
                  <a:pt x="68" y="16"/>
                  <a:pt x="68" y="16"/>
                  <a:pt x="68" y="16"/>
                </a:cubicBezTo>
                <a:cubicBezTo>
                  <a:pt x="68" y="16"/>
                  <a:pt x="68" y="16"/>
                  <a:pt x="68" y="16"/>
                </a:cubicBezTo>
                <a:cubicBezTo>
                  <a:pt x="68" y="16"/>
                  <a:pt x="69" y="16"/>
                  <a:pt x="69" y="16"/>
                </a:cubicBezTo>
                <a:cubicBezTo>
                  <a:pt x="73" y="20"/>
                  <a:pt x="73" y="20"/>
                  <a:pt x="73" y="20"/>
                </a:cubicBezTo>
                <a:cubicBezTo>
                  <a:pt x="74" y="21"/>
                  <a:pt x="76" y="22"/>
                  <a:pt x="77" y="21"/>
                </a:cubicBezTo>
                <a:cubicBezTo>
                  <a:pt x="80" y="18"/>
                  <a:pt x="84" y="17"/>
                  <a:pt x="89" y="16"/>
                </a:cubicBezTo>
                <a:cubicBezTo>
                  <a:pt x="90" y="16"/>
                  <a:pt x="91" y="14"/>
                  <a:pt x="91" y="13"/>
                </a:cubicBezTo>
                <a:cubicBezTo>
                  <a:pt x="91" y="7"/>
                  <a:pt x="91" y="7"/>
                  <a:pt x="91" y="7"/>
                </a:cubicBezTo>
                <a:cubicBezTo>
                  <a:pt x="91" y="7"/>
                  <a:pt x="91" y="6"/>
                  <a:pt x="92" y="6"/>
                </a:cubicBezTo>
                <a:cubicBezTo>
                  <a:pt x="98" y="6"/>
                  <a:pt x="98" y="6"/>
                  <a:pt x="98" y="6"/>
                </a:cubicBezTo>
                <a:cubicBezTo>
                  <a:pt x="98" y="6"/>
                  <a:pt x="99" y="7"/>
                  <a:pt x="99" y="7"/>
                </a:cubicBezTo>
                <a:cubicBezTo>
                  <a:pt x="99" y="13"/>
                  <a:pt x="99" y="13"/>
                  <a:pt x="99" y="13"/>
                </a:cubicBezTo>
                <a:cubicBezTo>
                  <a:pt x="99" y="14"/>
                  <a:pt x="100" y="16"/>
                  <a:pt x="101" y="16"/>
                </a:cubicBezTo>
                <a:cubicBezTo>
                  <a:pt x="105" y="17"/>
                  <a:pt x="109" y="18"/>
                  <a:pt x="113" y="21"/>
                </a:cubicBezTo>
                <a:cubicBezTo>
                  <a:pt x="114" y="22"/>
                  <a:pt x="116" y="22"/>
                  <a:pt x="117" y="20"/>
                </a:cubicBezTo>
                <a:cubicBezTo>
                  <a:pt x="121" y="16"/>
                  <a:pt x="121" y="16"/>
                  <a:pt x="121" y="16"/>
                </a:cubicBezTo>
                <a:cubicBezTo>
                  <a:pt x="121" y="16"/>
                  <a:pt x="121" y="16"/>
                  <a:pt x="122" y="16"/>
                </a:cubicBezTo>
                <a:cubicBezTo>
                  <a:pt x="122" y="16"/>
                  <a:pt x="122" y="16"/>
                  <a:pt x="122" y="16"/>
                </a:cubicBezTo>
                <a:cubicBezTo>
                  <a:pt x="126" y="21"/>
                  <a:pt x="126" y="21"/>
                  <a:pt x="126" y="21"/>
                </a:cubicBezTo>
                <a:cubicBezTo>
                  <a:pt x="127" y="21"/>
                  <a:pt x="127" y="21"/>
                  <a:pt x="126" y="22"/>
                </a:cubicBezTo>
                <a:cubicBezTo>
                  <a:pt x="122" y="26"/>
                  <a:pt x="122" y="26"/>
                  <a:pt x="122" y="26"/>
                </a:cubicBezTo>
                <a:cubicBezTo>
                  <a:pt x="121" y="27"/>
                  <a:pt x="121" y="29"/>
                  <a:pt x="122" y="30"/>
                </a:cubicBezTo>
                <a:cubicBezTo>
                  <a:pt x="124" y="33"/>
                  <a:pt x="126" y="37"/>
                  <a:pt x="127" y="42"/>
                </a:cubicBezTo>
                <a:cubicBezTo>
                  <a:pt x="127" y="43"/>
                  <a:pt x="128" y="44"/>
                  <a:pt x="130" y="44"/>
                </a:cubicBezTo>
                <a:cubicBezTo>
                  <a:pt x="136" y="44"/>
                  <a:pt x="136" y="44"/>
                  <a:pt x="136" y="44"/>
                </a:cubicBezTo>
                <a:cubicBezTo>
                  <a:pt x="136" y="44"/>
                  <a:pt x="136" y="44"/>
                  <a:pt x="136" y="45"/>
                </a:cubicBezTo>
                <a:cubicBezTo>
                  <a:pt x="136" y="51"/>
                  <a:pt x="136" y="51"/>
                  <a:pt x="136" y="51"/>
                </a:cubicBezTo>
                <a:cubicBezTo>
                  <a:pt x="136" y="51"/>
                  <a:pt x="136" y="52"/>
                  <a:pt x="136" y="52"/>
                </a:cubicBezTo>
                <a:cubicBezTo>
                  <a:pt x="130" y="52"/>
                  <a:pt x="130" y="52"/>
                  <a:pt x="130" y="52"/>
                </a:cubicBezTo>
                <a:cubicBezTo>
                  <a:pt x="128" y="52"/>
                  <a:pt x="127" y="53"/>
                  <a:pt x="127" y="54"/>
                </a:cubicBezTo>
                <a:close/>
                <a:moveTo>
                  <a:pt x="95" y="27"/>
                </a:moveTo>
                <a:cubicBezTo>
                  <a:pt x="84" y="27"/>
                  <a:pt x="74" y="37"/>
                  <a:pt x="74" y="48"/>
                </a:cubicBezTo>
                <a:cubicBezTo>
                  <a:pt x="74" y="59"/>
                  <a:pt x="84" y="68"/>
                  <a:pt x="95" y="68"/>
                </a:cubicBezTo>
                <a:cubicBezTo>
                  <a:pt x="106" y="68"/>
                  <a:pt x="115" y="59"/>
                  <a:pt x="115" y="48"/>
                </a:cubicBezTo>
                <a:cubicBezTo>
                  <a:pt x="115" y="37"/>
                  <a:pt x="106" y="27"/>
                  <a:pt x="95" y="27"/>
                </a:cubicBezTo>
                <a:close/>
                <a:moveTo>
                  <a:pt x="95" y="62"/>
                </a:moveTo>
                <a:cubicBezTo>
                  <a:pt x="87" y="62"/>
                  <a:pt x="81" y="55"/>
                  <a:pt x="81" y="48"/>
                </a:cubicBezTo>
                <a:cubicBezTo>
                  <a:pt x="81" y="40"/>
                  <a:pt x="87" y="34"/>
                  <a:pt x="95" y="34"/>
                </a:cubicBezTo>
                <a:cubicBezTo>
                  <a:pt x="103" y="34"/>
                  <a:pt x="109" y="40"/>
                  <a:pt x="109" y="48"/>
                </a:cubicBezTo>
                <a:cubicBezTo>
                  <a:pt x="109" y="55"/>
                  <a:pt x="103" y="62"/>
                  <a:pt x="95" y="62"/>
                </a:cubicBezTo>
                <a:close/>
                <a:moveTo>
                  <a:pt x="26" y="147"/>
                </a:moveTo>
                <a:cubicBezTo>
                  <a:pt x="37" y="146"/>
                  <a:pt x="37" y="146"/>
                  <a:pt x="37" y="146"/>
                </a:cubicBezTo>
                <a:cubicBezTo>
                  <a:pt x="37" y="157"/>
                  <a:pt x="37" y="157"/>
                  <a:pt x="37" y="157"/>
                </a:cubicBezTo>
                <a:cubicBezTo>
                  <a:pt x="37" y="159"/>
                  <a:pt x="38" y="160"/>
                  <a:pt x="40" y="160"/>
                </a:cubicBezTo>
                <a:cubicBezTo>
                  <a:pt x="100" y="160"/>
                  <a:pt x="100" y="160"/>
                  <a:pt x="100" y="160"/>
                </a:cubicBezTo>
                <a:cubicBezTo>
                  <a:pt x="102" y="160"/>
                  <a:pt x="103" y="159"/>
                  <a:pt x="103" y="157"/>
                </a:cubicBezTo>
                <a:cubicBezTo>
                  <a:pt x="103" y="116"/>
                  <a:pt x="103" y="116"/>
                  <a:pt x="103" y="116"/>
                </a:cubicBezTo>
                <a:cubicBezTo>
                  <a:pt x="109" y="110"/>
                  <a:pt x="114" y="103"/>
                  <a:pt x="117" y="94"/>
                </a:cubicBezTo>
                <a:cubicBezTo>
                  <a:pt x="117" y="93"/>
                  <a:pt x="117" y="91"/>
                  <a:pt x="115" y="90"/>
                </a:cubicBezTo>
                <a:cubicBezTo>
                  <a:pt x="113" y="90"/>
                  <a:pt x="111" y="91"/>
                  <a:pt x="111" y="92"/>
                </a:cubicBezTo>
                <a:cubicBezTo>
                  <a:pt x="108" y="100"/>
                  <a:pt x="104" y="107"/>
                  <a:pt x="98" y="112"/>
                </a:cubicBezTo>
                <a:cubicBezTo>
                  <a:pt x="97" y="113"/>
                  <a:pt x="97" y="114"/>
                  <a:pt x="97" y="115"/>
                </a:cubicBezTo>
                <a:cubicBezTo>
                  <a:pt x="97" y="154"/>
                  <a:pt x="97" y="154"/>
                  <a:pt x="97" y="154"/>
                </a:cubicBezTo>
                <a:cubicBezTo>
                  <a:pt x="43" y="154"/>
                  <a:pt x="43" y="154"/>
                  <a:pt x="43" y="154"/>
                </a:cubicBezTo>
                <a:cubicBezTo>
                  <a:pt x="43" y="142"/>
                  <a:pt x="43" y="142"/>
                  <a:pt x="43" y="142"/>
                </a:cubicBezTo>
                <a:cubicBezTo>
                  <a:pt x="43" y="141"/>
                  <a:pt x="43" y="140"/>
                  <a:pt x="42" y="140"/>
                </a:cubicBezTo>
                <a:cubicBezTo>
                  <a:pt x="41" y="139"/>
                  <a:pt x="40" y="139"/>
                  <a:pt x="39" y="139"/>
                </a:cubicBezTo>
                <a:cubicBezTo>
                  <a:pt x="25" y="141"/>
                  <a:pt x="25" y="141"/>
                  <a:pt x="25" y="141"/>
                </a:cubicBezTo>
                <a:cubicBezTo>
                  <a:pt x="21" y="141"/>
                  <a:pt x="18" y="138"/>
                  <a:pt x="18" y="133"/>
                </a:cubicBezTo>
                <a:cubicBezTo>
                  <a:pt x="18" y="115"/>
                  <a:pt x="18" y="115"/>
                  <a:pt x="18" y="115"/>
                </a:cubicBezTo>
                <a:cubicBezTo>
                  <a:pt x="18" y="113"/>
                  <a:pt x="16" y="111"/>
                  <a:pt x="15" y="111"/>
                </a:cubicBezTo>
                <a:cubicBezTo>
                  <a:pt x="10" y="111"/>
                  <a:pt x="10" y="111"/>
                  <a:pt x="10" y="111"/>
                </a:cubicBezTo>
                <a:cubicBezTo>
                  <a:pt x="8" y="111"/>
                  <a:pt x="7" y="111"/>
                  <a:pt x="7" y="110"/>
                </a:cubicBezTo>
                <a:cubicBezTo>
                  <a:pt x="6" y="110"/>
                  <a:pt x="6" y="108"/>
                  <a:pt x="7" y="107"/>
                </a:cubicBezTo>
                <a:cubicBezTo>
                  <a:pt x="17" y="87"/>
                  <a:pt x="17" y="87"/>
                  <a:pt x="17" y="87"/>
                </a:cubicBezTo>
                <a:cubicBezTo>
                  <a:pt x="18" y="87"/>
                  <a:pt x="18" y="86"/>
                  <a:pt x="18" y="86"/>
                </a:cubicBezTo>
                <a:cubicBezTo>
                  <a:pt x="18" y="77"/>
                  <a:pt x="18" y="77"/>
                  <a:pt x="18" y="77"/>
                </a:cubicBezTo>
                <a:cubicBezTo>
                  <a:pt x="18" y="59"/>
                  <a:pt x="29" y="42"/>
                  <a:pt x="45" y="34"/>
                </a:cubicBezTo>
                <a:cubicBezTo>
                  <a:pt x="47" y="34"/>
                  <a:pt x="49" y="33"/>
                  <a:pt x="50" y="32"/>
                </a:cubicBezTo>
                <a:cubicBezTo>
                  <a:pt x="52" y="32"/>
                  <a:pt x="53" y="30"/>
                  <a:pt x="52" y="28"/>
                </a:cubicBezTo>
                <a:cubicBezTo>
                  <a:pt x="52" y="27"/>
                  <a:pt x="50" y="26"/>
                  <a:pt x="48" y="26"/>
                </a:cubicBezTo>
                <a:cubicBezTo>
                  <a:pt x="46" y="27"/>
                  <a:pt x="44" y="28"/>
                  <a:pt x="43" y="28"/>
                </a:cubicBezTo>
                <a:cubicBezTo>
                  <a:pt x="24" y="37"/>
                  <a:pt x="11" y="57"/>
                  <a:pt x="11" y="77"/>
                </a:cubicBezTo>
                <a:cubicBezTo>
                  <a:pt x="11" y="85"/>
                  <a:pt x="11" y="85"/>
                  <a:pt x="11" y="85"/>
                </a:cubicBezTo>
                <a:cubicBezTo>
                  <a:pt x="1" y="104"/>
                  <a:pt x="1" y="104"/>
                  <a:pt x="1" y="104"/>
                </a:cubicBezTo>
                <a:cubicBezTo>
                  <a:pt x="0" y="107"/>
                  <a:pt x="0" y="111"/>
                  <a:pt x="1" y="114"/>
                </a:cubicBezTo>
                <a:cubicBezTo>
                  <a:pt x="3" y="116"/>
                  <a:pt x="6" y="118"/>
                  <a:pt x="10" y="118"/>
                </a:cubicBezTo>
                <a:cubicBezTo>
                  <a:pt x="11" y="118"/>
                  <a:pt x="11" y="118"/>
                  <a:pt x="11" y="118"/>
                </a:cubicBezTo>
                <a:cubicBezTo>
                  <a:pt x="11" y="133"/>
                  <a:pt x="11" y="133"/>
                  <a:pt x="11" y="133"/>
                </a:cubicBezTo>
                <a:cubicBezTo>
                  <a:pt x="11" y="141"/>
                  <a:pt x="18" y="147"/>
                  <a:pt x="25" y="147"/>
                </a:cubicBezTo>
                <a:cubicBezTo>
                  <a:pt x="25" y="147"/>
                  <a:pt x="26" y="147"/>
                  <a:pt x="26" y="147"/>
                </a:cubicBezTo>
                <a:close/>
              </a:path>
            </a:pathLst>
          </a:custGeom>
          <a:solidFill>
            <a:srgbClr val="2C2F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4" name="Freeform 83">
            <a:extLst>
              <a:ext uri="{FF2B5EF4-FFF2-40B4-BE49-F238E27FC236}">
                <a16:creationId xmlns:a16="http://schemas.microsoft.com/office/drawing/2014/main" xmlns="" id="{940A4F70-0C75-4D89-8001-B454FED97377}"/>
              </a:ext>
            </a:extLst>
          </p:cNvPr>
          <p:cNvSpPr>
            <a:spLocks noEditPoints="1"/>
          </p:cNvSpPr>
          <p:nvPr/>
        </p:nvSpPr>
        <p:spPr bwMode="auto">
          <a:xfrm>
            <a:off x="9729791" y="4396582"/>
            <a:ext cx="420688" cy="552450"/>
          </a:xfrm>
          <a:custGeom>
            <a:avLst/>
            <a:gdLst>
              <a:gd name="T0" fmla="*/ 45 w 123"/>
              <a:gd name="T1" fmla="*/ 58 h 160"/>
              <a:gd name="T2" fmla="*/ 41 w 123"/>
              <a:gd name="T3" fmla="*/ 49 h 160"/>
              <a:gd name="T4" fmla="*/ 59 w 123"/>
              <a:gd name="T5" fmla="*/ 6 h 160"/>
              <a:gd name="T6" fmla="*/ 82 w 123"/>
              <a:gd name="T7" fmla="*/ 25 h 160"/>
              <a:gd name="T8" fmla="*/ 79 w 123"/>
              <a:gd name="T9" fmla="*/ 55 h 160"/>
              <a:gd name="T10" fmla="*/ 78 w 123"/>
              <a:gd name="T11" fmla="*/ 81 h 160"/>
              <a:gd name="T12" fmla="*/ 113 w 123"/>
              <a:gd name="T13" fmla="*/ 106 h 160"/>
              <a:gd name="T14" fmla="*/ 116 w 123"/>
              <a:gd name="T15" fmla="*/ 129 h 160"/>
              <a:gd name="T16" fmla="*/ 123 w 123"/>
              <a:gd name="T17" fmla="*/ 129 h 160"/>
              <a:gd name="T18" fmla="*/ 117 w 123"/>
              <a:gd name="T19" fmla="*/ 101 h 160"/>
              <a:gd name="T20" fmla="*/ 84 w 123"/>
              <a:gd name="T21" fmla="*/ 59 h 160"/>
              <a:gd name="T22" fmla="*/ 89 w 123"/>
              <a:gd name="T23" fmla="*/ 25 h 160"/>
              <a:gd name="T24" fmla="*/ 59 w 123"/>
              <a:gd name="T25" fmla="*/ 0 h 160"/>
              <a:gd name="T26" fmla="*/ 34 w 123"/>
              <a:gd name="T27" fmla="*/ 49 h 160"/>
              <a:gd name="T28" fmla="*/ 39 w 123"/>
              <a:gd name="T29" fmla="*/ 79 h 160"/>
              <a:gd name="T30" fmla="*/ 0 w 123"/>
              <a:gd name="T31" fmla="*/ 113 h 160"/>
              <a:gd name="T32" fmla="*/ 3 w 123"/>
              <a:gd name="T33" fmla="*/ 132 h 160"/>
              <a:gd name="T34" fmla="*/ 6 w 123"/>
              <a:gd name="T35" fmla="*/ 113 h 160"/>
              <a:gd name="T36" fmla="*/ 43 w 123"/>
              <a:gd name="T37" fmla="*/ 85 h 160"/>
              <a:gd name="T38" fmla="*/ 69 w 123"/>
              <a:gd name="T39" fmla="*/ 84 h 160"/>
              <a:gd name="T40" fmla="*/ 65 w 123"/>
              <a:gd name="T41" fmla="*/ 91 h 160"/>
              <a:gd name="T42" fmla="*/ 61 w 123"/>
              <a:gd name="T43" fmla="*/ 92 h 160"/>
              <a:gd name="T44" fmla="*/ 53 w 123"/>
              <a:gd name="T45" fmla="*/ 84 h 160"/>
              <a:gd name="T46" fmla="*/ 53 w 123"/>
              <a:gd name="T47" fmla="*/ 94 h 160"/>
              <a:gd name="T48" fmla="*/ 51 w 123"/>
              <a:gd name="T49" fmla="*/ 152 h 160"/>
              <a:gd name="T50" fmla="*/ 61 w 123"/>
              <a:gd name="T51" fmla="*/ 160 h 160"/>
              <a:gd name="T52" fmla="*/ 71 w 123"/>
              <a:gd name="T53" fmla="*/ 152 h 160"/>
              <a:gd name="T54" fmla="*/ 70 w 123"/>
              <a:gd name="T55" fmla="*/ 95 h 160"/>
              <a:gd name="T56" fmla="*/ 69 w 123"/>
              <a:gd name="T57" fmla="*/ 84 h 160"/>
              <a:gd name="T58" fmla="*/ 57 w 123"/>
              <a:gd name="T59" fmla="*/ 149 h 160"/>
              <a:gd name="T60" fmla="*/ 61 w 123"/>
              <a:gd name="T61" fmla="*/ 99 h 160"/>
              <a:gd name="T62" fmla="*/ 65 w 123"/>
              <a:gd name="T63" fmla="*/ 148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23" h="160">
                <a:moveTo>
                  <a:pt x="45" y="81"/>
                </a:moveTo>
                <a:cubicBezTo>
                  <a:pt x="45" y="58"/>
                  <a:pt x="45" y="58"/>
                  <a:pt x="45" y="58"/>
                </a:cubicBezTo>
                <a:cubicBezTo>
                  <a:pt x="45" y="57"/>
                  <a:pt x="45" y="56"/>
                  <a:pt x="44" y="55"/>
                </a:cubicBezTo>
                <a:cubicBezTo>
                  <a:pt x="42" y="54"/>
                  <a:pt x="41" y="51"/>
                  <a:pt x="41" y="49"/>
                </a:cubicBezTo>
                <a:cubicBezTo>
                  <a:pt x="41" y="25"/>
                  <a:pt x="41" y="25"/>
                  <a:pt x="41" y="25"/>
                </a:cubicBezTo>
                <a:cubicBezTo>
                  <a:pt x="41" y="15"/>
                  <a:pt x="49" y="6"/>
                  <a:pt x="59" y="6"/>
                </a:cubicBezTo>
                <a:cubicBezTo>
                  <a:pt x="64" y="6"/>
                  <a:pt x="64" y="6"/>
                  <a:pt x="64" y="6"/>
                </a:cubicBezTo>
                <a:cubicBezTo>
                  <a:pt x="74" y="6"/>
                  <a:pt x="82" y="15"/>
                  <a:pt x="82" y="25"/>
                </a:cubicBezTo>
                <a:cubicBezTo>
                  <a:pt x="82" y="49"/>
                  <a:pt x="82" y="49"/>
                  <a:pt x="82" y="49"/>
                </a:cubicBezTo>
                <a:cubicBezTo>
                  <a:pt x="82" y="51"/>
                  <a:pt x="81" y="54"/>
                  <a:pt x="79" y="55"/>
                </a:cubicBezTo>
                <a:cubicBezTo>
                  <a:pt x="78" y="56"/>
                  <a:pt x="78" y="57"/>
                  <a:pt x="78" y="58"/>
                </a:cubicBezTo>
                <a:cubicBezTo>
                  <a:pt x="78" y="81"/>
                  <a:pt x="78" y="81"/>
                  <a:pt x="78" y="81"/>
                </a:cubicBezTo>
                <a:cubicBezTo>
                  <a:pt x="78" y="82"/>
                  <a:pt x="78" y="84"/>
                  <a:pt x="80" y="85"/>
                </a:cubicBezTo>
                <a:cubicBezTo>
                  <a:pt x="83" y="86"/>
                  <a:pt x="99" y="94"/>
                  <a:pt x="113" y="106"/>
                </a:cubicBezTo>
                <a:cubicBezTo>
                  <a:pt x="115" y="108"/>
                  <a:pt x="116" y="110"/>
                  <a:pt x="116" y="113"/>
                </a:cubicBezTo>
                <a:cubicBezTo>
                  <a:pt x="116" y="129"/>
                  <a:pt x="116" y="129"/>
                  <a:pt x="116" y="129"/>
                </a:cubicBezTo>
                <a:cubicBezTo>
                  <a:pt x="116" y="131"/>
                  <a:pt x="118" y="132"/>
                  <a:pt x="120" y="132"/>
                </a:cubicBezTo>
                <a:cubicBezTo>
                  <a:pt x="121" y="132"/>
                  <a:pt x="123" y="131"/>
                  <a:pt x="123" y="129"/>
                </a:cubicBezTo>
                <a:cubicBezTo>
                  <a:pt x="123" y="113"/>
                  <a:pt x="123" y="113"/>
                  <a:pt x="123" y="113"/>
                </a:cubicBezTo>
                <a:cubicBezTo>
                  <a:pt x="123" y="108"/>
                  <a:pt x="121" y="104"/>
                  <a:pt x="117" y="101"/>
                </a:cubicBezTo>
                <a:cubicBezTo>
                  <a:pt x="104" y="90"/>
                  <a:pt x="89" y="82"/>
                  <a:pt x="84" y="79"/>
                </a:cubicBezTo>
                <a:cubicBezTo>
                  <a:pt x="84" y="59"/>
                  <a:pt x="84" y="59"/>
                  <a:pt x="84" y="59"/>
                </a:cubicBezTo>
                <a:cubicBezTo>
                  <a:pt x="87" y="57"/>
                  <a:pt x="89" y="53"/>
                  <a:pt x="89" y="49"/>
                </a:cubicBezTo>
                <a:cubicBezTo>
                  <a:pt x="89" y="25"/>
                  <a:pt x="89" y="25"/>
                  <a:pt x="89" y="25"/>
                </a:cubicBezTo>
                <a:cubicBezTo>
                  <a:pt x="89" y="11"/>
                  <a:pt x="78" y="0"/>
                  <a:pt x="64" y="0"/>
                </a:cubicBezTo>
                <a:cubicBezTo>
                  <a:pt x="59" y="0"/>
                  <a:pt x="59" y="0"/>
                  <a:pt x="59" y="0"/>
                </a:cubicBezTo>
                <a:cubicBezTo>
                  <a:pt x="45" y="0"/>
                  <a:pt x="34" y="11"/>
                  <a:pt x="34" y="25"/>
                </a:cubicBezTo>
                <a:cubicBezTo>
                  <a:pt x="34" y="49"/>
                  <a:pt x="34" y="49"/>
                  <a:pt x="34" y="49"/>
                </a:cubicBezTo>
                <a:cubicBezTo>
                  <a:pt x="34" y="53"/>
                  <a:pt x="36" y="57"/>
                  <a:pt x="39" y="59"/>
                </a:cubicBezTo>
                <a:cubicBezTo>
                  <a:pt x="39" y="79"/>
                  <a:pt x="39" y="79"/>
                  <a:pt x="39" y="79"/>
                </a:cubicBezTo>
                <a:cubicBezTo>
                  <a:pt x="34" y="82"/>
                  <a:pt x="19" y="90"/>
                  <a:pt x="5" y="101"/>
                </a:cubicBezTo>
                <a:cubicBezTo>
                  <a:pt x="2" y="104"/>
                  <a:pt x="0" y="108"/>
                  <a:pt x="0" y="113"/>
                </a:cubicBezTo>
                <a:cubicBezTo>
                  <a:pt x="0" y="129"/>
                  <a:pt x="0" y="129"/>
                  <a:pt x="0" y="129"/>
                </a:cubicBezTo>
                <a:cubicBezTo>
                  <a:pt x="0" y="131"/>
                  <a:pt x="1" y="132"/>
                  <a:pt x="3" y="132"/>
                </a:cubicBezTo>
                <a:cubicBezTo>
                  <a:pt x="5" y="132"/>
                  <a:pt x="6" y="131"/>
                  <a:pt x="6" y="129"/>
                </a:cubicBezTo>
                <a:cubicBezTo>
                  <a:pt x="6" y="113"/>
                  <a:pt x="6" y="113"/>
                  <a:pt x="6" y="113"/>
                </a:cubicBezTo>
                <a:cubicBezTo>
                  <a:pt x="6" y="110"/>
                  <a:pt x="8" y="108"/>
                  <a:pt x="10" y="106"/>
                </a:cubicBezTo>
                <a:cubicBezTo>
                  <a:pt x="24" y="94"/>
                  <a:pt x="40" y="86"/>
                  <a:pt x="43" y="85"/>
                </a:cubicBezTo>
                <a:cubicBezTo>
                  <a:pt x="44" y="84"/>
                  <a:pt x="45" y="82"/>
                  <a:pt x="45" y="81"/>
                </a:cubicBezTo>
                <a:close/>
                <a:moveTo>
                  <a:pt x="69" y="84"/>
                </a:moveTo>
                <a:cubicBezTo>
                  <a:pt x="68" y="84"/>
                  <a:pt x="66" y="86"/>
                  <a:pt x="66" y="87"/>
                </a:cubicBezTo>
                <a:cubicBezTo>
                  <a:pt x="66" y="89"/>
                  <a:pt x="65" y="90"/>
                  <a:pt x="65" y="91"/>
                </a:cubicBezTo>
                <a:cubicBezTo>
                  <a:pt x="64" y="91"/>
                  <a:pt x="64" y="91"/>
                  <a:pt x="64" y="91"/>
                </a:cubicBezTo>
                <a:cubicBezTo>
                  <a:pt x="63" y="92"/>
                  <a:pt x="62" y="92"/>
                  <a:pt x="61" y="92"/>
                </a:cubicBezTo>
                <a:cubicBezTo>
                  <a:pt x="59" y="92"/>
                  <a:pt x="57" y="90"/>
                  <a:pt x="57" y="87"/>
                </a:cubicBezTo>
                <a:cubicBezTo>
                  <a:pt x="57" y="86"/>
                  <a:pt x="55" y="84"/>
                  <a:pt x="53" y="84"/>
                </a:cubicBezTo>
                <a:cubicBezTo>
                  <a:pt x="52" y="84"/>
                  <a:pt x="50" y="86"/>
                  <a:pt x="50" y="87"/>
                </a:cubicBezTo>
                <a:cubicBezTo>
                  <a:pt x="50" y="90"/>
                  <a:pt x="51" y="92"/>
                  <a:pt x="53" y="94"/>
                </a:cubicBezTo>
                <a:cubicBezTo>
                  <a:pt x="50" y="150"/>
                  <a:pt x="50" y="150"/>
                  <a:pt x="50" y="150"/>
                </a:cubicBezTo>
                <a:cubicBezTo>
                  <a:pt x="50" y="151"/>
                  <a:pt x="51" y="152"/>
                  <a:pt x="51" y="152"/>
                </a:cubicBezTo>
                <a:cubicBezTo>
                  <a:pt x="59" y="159"/>
                  <a:pt x="59" y="159"/>
                  <a:pt x="59" y="159"/>
                </a:cubicBezTo>
                <a:cubicBezTo>
                  <a:pt x="60" y="160"/>
                  <a:pt x="60" y="160"/>
                  <a:pt x="61" y="160"/>
                </a:cubicBezTo>
                <a:cubicBezTo>
                  <a:pt x="62" y="160"/>
                  <a:pt x="63" y="160"/>
                  <a:pt x="63" y="159"/>
                </a:cubicBezTo>
                <a:cubicBezTo>
                  <a:pt x="71" y="152"/>
                  <a:pt x="71" y="152"/>
                  <a:pt x="71" y="152"/>
                </a:cubicBezTo>
                <a:cubicBezTo>
                  <a:pt x="72" y="152"/>
                  <a:pt x="72" y="151"/>
                  <a:pt x="72" y="150"/>
                </a:cubicBezTo>
                <a:cubicBezTo>
                  <a:pt x="70" y="95"/>
                  <a:pt x="70" y="95"/>
                  <a:pt x="70" y="95"/>
                </a:cubicBezTo>
                <a:cubicBezTo>
                  <a:pt x="71" y="93"/>
                  <a:pt x="73" y="90"/>
                  <a:pt x="73" y="87"/>
                </a:cubicBezTo>
                <a:cubicBezTo>
                  <a:pt x="73" y="86"/>
                  <a:pt x="71" y="84"/>
                  <a:pt x="69" y="84"/>
                </a:cubicBezTo>
                <a:close/>
                <a:moveTo>
                  <a:pt x="61" y="152"/>
                </a:moveTo>
                <a:cubicBezTo>
                  <a:pt x="57" y="149"/>
                  <a:pt x="57" y="149"/>
                  <a:pt x="57" y="149"/>
                </a:cubicBezTo>
                <a:cubicBezTo>
                  <a:pt x="59" y="98"/>
                  <a:pt x="59" y="98"/>
                  <a:pt x="59" y="98"/>
                </a:cubicBezTo>
                <a:cubicBezTo>
                  <a:pt x="60" y="98"/>
                  <a:pt x="61" y="99"/>
                  <a:pt x="61" y="99"/>
                </a:cubicBezTo>
                <a:cubicBezTo>
                  <a:pt x="62" y="99"/>
                  <a:pt x="63" y="98"/>
                  <a:pt x="63" y="98"/>
                </a:cubicBezTo>
                <a:cubicBezTo>
                  <a:pt x="65" y="148"/>
                  <a:pt x="65" y="148"/>
                  <a:pt x="65" y="148"/>
                </a:cubicBezTo>
                <a:lnTo>
                  <a:pt x="61" y="152"/>
                </a:lnTo>
                <a:close/>
              </a:path>
            </a:pathLst>
          </a:custGeom>
          <a:solidFill>
            <a:srgbClr val="2C2F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5" name="Freeform 84">
            <a:extLst>
              <a:ext uri="{FF2B5EF4-FFF2-40B4-BE49-F238E27FC236}">
                <a16:creationId xmlns:a16="http://schemas.microsoft.com/office/drawing/2014/main" xmlns="" id="{4BD42139-9DA6-4306-8DD6-470E71BBF8BA}"/>
              </a:ext>
            </a:extLst>
          </p:cNvPr>
          <p:cNvSpPr>
            <a:spLocks noEditPoints="1"/>
          </p:cNvSpPr>
          <p:nvPr/>
        </p:nvSpPr>
        <p:spPr bwMode="auto">
          <a:xfrm>
            <a:off x="9656766" y="4990307"/>
            <a:ext cx="555625" cy="581025"/>
          </a:xfrm>
          <a:custGeom>
            <a:avLst/>
            <a:gdLst>
              <a:gd name="T0" fmla="*/ 132 w 162"/>
              <a:gd name="T1" fmla="*/ 35 h 168"/>
              <a:gd name="T2" fmla="*/ 121 w 162"/>
              <a:gd name="T3" fmla="*/ 39 h 168"/>
              <a:gd name="T4" fmla="*/ 124 w 162"/>
              <a:gd name="T5" fmla="*/ 42 h 168"/>
              <a:gd name="T6" fmla="*/ 143 w 162"/>
              <a:gd name="T7" fmla="*/ 38 h 168"/>
              <a:gd name="T8" fmla="*/ 140 w 162"/>
              <a:gd name="T9" fmla="*/ 19 h 168"/>
              <a:gd name="T10" fmla="*/ 137 w 162"/>
              <a:gd name="T11" fmla="*/ 31 h 168"/>
              <a:gd name="T12" fmla="*/ 3 w 162"/>
              <a:gd name="T13" fmla="*/ 72 h 168"/>
              <a:gd name="T14" fmla="*/ 9 w 162"/>
              <a:gd name="T15" fmla="*/ 117 h 168"/>
              <a:gd name="T16" fmla="*/ 12 w 162"/>
              <a:gd name="T17" fmla="*/ 113 h 168"/>
              <a:gd name="T18" fmla="*/ 25 w 162"/>
              <a:gd name="T19" fmla="*/ 145 h 168"/>
              <a:gd name="T20" fmla="*/ 82 w 162"/>
              <a:gd name="T21" fmla="*/ 168 h 168"/>
              <a:gd name="T22" fmla="*/ 159 w 162"/>
              <a:gd name="T23" fmla="*/ 104 h 168"/>
              <a:gd name="T24" fmla="*/ 152 w 162"/>
              <a:gd name="T25" fmla="*/ 59 h 168"/>
              <a:gd name="T26" fmla="*/ 134 w 162"/>
              <a:gd name="T27" fmla="*/ 139 h 168"/>
              <a:gd name="T28" fmla="*/ 30 w 162"/>
              <a:gd name="T29" fmla="*/ 141 h 168"/>
              <a:gd name="T30" fmla="*/ 41 w 162"/>
              <a:gd name="T31" fmla="*/ 137 h 168"/>
              <a:gd name="T32" fmla="*/ 38 w 162"/>
              <a:gd name="T33" fmla="*/ 134 h 168"/>
              <a:gd name="T34" fmla="*/ 19 w 162"/>
              <a:gd name="T35" fmla="*/ 135 h 168"/>
              <a:gd name="T36" fmla="*/ 19 w 162"/>
              <a:gd name="T37" fmla="*/ 153 h 168"/>
              <a:gd name="T38" fmla="*/ 22 w 162"/>
              <a:gd name="T39" fmla="*/ 157 h 168"/>
              <a:gd name="T40" fmla="*/ 25 w 162"/>
              <a:gd name="T41" fmla="*/ 145 h 168"/>
              <a:gd name="T42" fmla="*/ 84 w 162"/>
              <a:gd name="T43" fmla="*/ 40 h 168"/>
              <a:gd name="T44" fmla="*/ 83 w 162"/>
              <a:gd name="T45" fmla="*/ 40 h 168"/>
              <a:gd name="T46" fmla="*/ 82 w 162"/>
              <a:gd name="T47" fmla="*/ 40 h 168"/>
              <a:gd name="T48" fmla="*/ 63 w 162"/>
              <a:gd name="T49" fmla="*/ 43 h 168"/>
              <a:gd name="T50" fmla="*/ 36 w 162"/>
              <a:gd name="T51" fmla="*/ 106 h 168"/>
              <a:gd name="T52" fmla="*/ 82 w 162"/>
              <a:gd name="T53" fmla="*/ 136 h 168"/>
              <a:gd name="T54" fmla="*/ 82 w 162"/>
              <a:gd name="T55" fmla="*/ 136 h 168"/>
              <a:gd name="T56" fmla="*/ 84 w 162"/>
              <a:gd name="T57" fmla="*/ 136 h 168"/>
              <a:gd name="T58" fmla="*/ 100 w 162"/>
              <a:gd name="T59" fmla="*/ 133 h 168"/>
              <a:gd name="T60" fmla="*/ 126 w 162"/>
              <a:gd name="T61" fmla="*/ 69 h 168"/>
              <a:gd name="T62" fmla="*/ 126 w 162"/>
              <a:gd name="T63" fmla="*/ 69 h 168"/>
              <a:gd name="T64" fmla="*/ 56 w 162"/>
              <a:gd name="T65" fmla="*/ 67 h 168"/>
              <a:gd name="T66" fmla="*/ 64 w 162"/>
              <a:gd name="T67" fmla="*/ 50 h 168"/>
              <a:gd name="T68" fmla="*/ 54 w 162"/>
              <a:gd name="T69" fmla="*/ 74 h 168"/>
              <a:gd name="T70" fmla="*/ 54 w 162"/>
              <a:gd name="T71" fmla="*/ 102 h 168"/>
              <a:gd name="T72" fmla="*/ 42 w 162"/>
              <a:gd name="T73" fmla="*/ 74 h 168"/>
              <a:gd name="T74" fmla="*/ 56 w 162"/>
              <a:gd name="T75" fmla="*/ 108 h 168"/>
              <a:gd name="T76" fmla="*/ 44 w 162"/>
              <a:gd name="T77" fmla="*/ 108 h 168"/>
              <a:gd name="T78" fmla="*/ 63 w 162"/>
              <a:gd name="T79" fmla="*/ 108 h 168"/>
              <a:gd name="T80" fmla="*/ 79 w 162"/>
              <a:gd name="T81" fmla="*/ 129 h 168"/>
              <a:gd name="T82" fmla="*/ 61 w 162"/>
              <a:gd name="T83" fmla="*/ 102 h 168"/>
              <a:gd name="T84" fmla="*/ 61 w 162"/>
              <a:gd name="T85" fmla="*/ 74 h 168"/>
              <a:gd name="T86" fmla="*/ 79 w 162"/>
              <a:gd name="T87" fmla="*/ 102 h 168"/>
              <a:gd name="T88" fmla="*/ 62 w 162"/>
              <a:gd name="T89" fmla="*/ 67 h 168"/>
              <a:gd name="T90" fmla="*/ 79 w 162"/>
              <a:gd name="T91" fmla="*/ 67 h 168"/>
              <a:gd name="T92" fmla="*/ 109 w 162"/>
              <a:gd name="T93" fmla="*/ 67 h 168"/>
              <a:gd name="T94" fmla="*/ 118 w 162"/>
              <a:gd name="T95" fmla="*/ 67 h 168"/>
              <a:gd name="T96" fmla="*/ 102 w 162"/>
              <a:gd name="T97" fmla="*/ 67 h 168"/>
              <a:gd name="T98" fmla="*/ 85 w 162"/>
              <a:gd name="T99" fmla="*/ 46 h 168"/>
              <a:gd name="T100" fmla="*/ 103 w 162"/>
              <a:gd name="T101" fmla="*/ 74 h 168"/>
              <a:gd name="T102" fmla="*/ 103 w 162"/>
              <a:gd name="T103" fmla="*/ 102 h 168"/>
              <a:gd name="T104" fmla="*/ 85 w 162"/>
              <a:gd name="T105" fmla="*/ 74 h 168"/>
              <a:gd name="T106" fmla="*/ 85 w 162"/>
              <a:gd name="T107" fmla="*/ 108 h 168"/>
              <a:gd name="T108" fmla="*/ 85 w 162"/>
              <a:gd name="T109" fmla="*/ 129 h 168"/>
              <a:gd name="T110" fmla="*/ 108 w 162"/>
              <a:gd name="T111" fmla="*/ 108 h 168"/>
              <a:gd name="T112" fmla="*/ 101 w 162"/>
              <a:gd name="T113" fmla="*/ 125 h 168"/>
              <a:gd name="T114" fmla="*/ 110 w 162"/>
              <a:gd name="T115" fmla="*/ 102 h 168"/>
              <a:gd name="T116" fmla="*/ 110 w 162"/>
              <a:gd name="T117" fmla="*/ 74 h 168"/>
              <a:gd name="T118" fmla="*/ 121 w 162"/>
              <a:gd name="T119" fmla="*/ 102 h 1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62" h="168">
                <a:moveTo>
                  <a:pt x="28" y="37"/>
                </a:moveTo>
                <a:cubicBezTo>
                  <a:pt x="57" y="8"/>
                  <a:pt x="103" y="7"/>
                  <a:pt x="132" y="35"/>
                </a:cubicBezTo>
                <a:cubicBezTo>
                  <a:pt x="124" y="35"/>
                  <a:pt x="124" y="35"/>
                  <a:pt x="124" y="35"/>
                </a:cubicBezTo>
                <a:cubicBezTo>
                  <a:pt x="122" y="35"/>
                  <a:pt x="121" y="37"/>
                  <a:pt x="121" y="39"/>
                </a:cubicBezTo>
                <a:cubicBezTo>
                  <a:pt x="121" y="40"/>
                  <a:pt x="122" y="42"/>
                  <a:pt x="124" y="42"/>
                </a:cubicBezTo>
                <a:cubicBezTo>
                  <a:pt x="124" y="42"/>
                  <a:pt x="124" y="42"/>
                  <a:pt x="124" y="42"/>
                </a:cubicBezTo>
                <a:cubicBezTo>
                  <a:pt x="140" y="42"/>
                  <a:pt x="140" y="42"/>
                  <a:pt x="140" y="42"/>
                </a:cubicBezTo>
                <a:cubicBezTo>
                  <a:pt x="142" y="42"/>
                  <a:pt x="143" y="40"/>
                  <a:pt x="143" y="38"/>
                </a:cubicBezTo>
                <a:cubicBezTo>
                  <a:pt x="143" y="22"/>
                  <a:pt x="143" y="22"/>
                  <a:pt x="143" y="22"/>
                </a:cubicBezTo>
                <a:cubicBezTo>
                  <a:pt x="143" y="21"/>
                  <a:pt x="142" y="19"/>
                  <a:pt x="140" y="19"/>
                </a:cubicBezTo>
                <a:cubicBezTo>
                  <a:pt x="138" y="19"/>
                  <a:pt x="137" y="21"/>
                  <a:pt x="137" y="22"/>
                </a:cubicBezTo>
                <a:cubicBezTo>
                  <a:pt x="137" y="31"/>
                  <a:pt x="137" y="31"/>
                  <a:pt x="137" y="31"/>
                </a:cubicBezTo>
                <a:cubicBezTo>
                  <a:pt x="105" y="0"/>
                  <a:pt x="55" y="1"/>
                  <a:pt x="24" y="32"/>
                </a:cubicBezTo>
                <a:cubicBezTo>
                  <a:pt x="13" y="43"/>
                  <a:pt x="6" y="57"/>
                  <a:pt x="3" y="72"/>
                </a:cubicBezTo>
                <a:cubicBezTo>
                  <a:pt x="0" y="86"/>
                  <a:pt x="1" y="101"/>
                  <a:pt x="6" y="115"/>
                </a:cubicBezTo>
                <a:cubicBezTo>
                  <a:pt x="6" y="116"/>
                  <a:pt x="7" y="117"/>
                  <a:pt x="9" y="117"/>
                </a:cubicBezTo>
                <a:cubicBezTo>
                  <a:pt x="9" y="117"/>
                  <a:pt x="9" y="117"/>
                  <a:pt x="10" y="117"/>
                </a:cubicBezTo>
                <a:cubicBezTo>
                  <a:pt x="11" y="116"/>
                  <a:pt x="12" y="115"/>
                  <a:pt x="12" y="113"/>
                </a:cubicBezTo>
                <a:cubicBezTo>
                  <a:pt x="2" y="86"/>
                  <a:pt x="9" y="57"/>
                  <a:pt x="28" y="37"/>
                </a:cubicBezTo>
                <a:close/>
                <a:moveTo>
                  <a:pt x="25" y="145"/>
                </a:moveTo>
                <a:cubicBezTo>
                  <a:pt x="40" y="160"/>
                  <a:pt x="60" y="168"/>
                  <a:pt x="81" y="168"/>
                </a:cubicBezTo>
                <a:cubicBezTo>
                  <a:pt x="81" y="168"/>
                  <a:pt x="82" y="168"/>
                  <a:pt x="82" y="168"/>
                </a:cubicBezTo>
                <a:cubicBezTo>
                  <a:pt x="103" y="168"/>
                  <a:pt x="123" y="159"/>
                  <a:pt x="138" y="144"/>
                </a:cubicBezTo>
                <a:cubicBezTo>
                  <a:pt x="149" y="133"/>
                  <a:pt x="156" y="119"/>
                  <a:pt x="159" y="104"/>
                </a:cubicBezTo>
                <a:cubicBezTo>
                  <a:pt x="162" y="90"/>
                  <a:pt x="161" y="75"/>
                  <a:pt x="156" y="61"/>
                </a:cubicBezTo>
                <a:cubicBezTo>
                  <a:pt x="156" y="59"/>
                  <a:pt x="154" y="58"/>
                  <a:pt x="152" y="59"/>
                </a:cubicBezTo>
                <a:cubicBezTo>
                  <a:pt x="150" y="59"/>
                  <a:pt x="150" y="61"/>
                  <a:pt x="150" y="63"/>
                </a:cubicBezTo>
                <a:cubicBezTo>
                  <a:pt x="160" y="90"/>
                  <a:pt x="153" y="119"/>
                  <a:pt x="134" y="139"/>
                </a:cubicBezTo>
                <a:cubicBezTo>
                  <a:pt x="120" y="153"/>
                  <a:pt x="101" y="161"/>
                  <a:pt x="82" y="161"/>
                </a:cubicBezTo>
                <a:cubicBezTo>
                  <a:pt x="62" y="162"/>
                  <a:pt x="44" y="154"/>
                  <a:pt x="30" y="141"/>
                </a:cubicBezTo>
                <a:cubicBezTo>
                  <a:pt x="38" y="140"/>
                  <a:pt x="38" y="140"/>
                  <a:pt x="38" y="140"/>
                </a:cubicBezTo>
                <a:cubicBezTo>
                  <a:pt x="40" y="140"/>
                  <a:pt x="41" y="139"/>
                  <a:pt x="41" y="137"/>
                </a:cubicBezTo>
                <a:cubicBezTo>
                  <a:pt x="41" y="135"/>
                  <a:pt x="40" y="134"/>
                  <a:pt x="38" y="134"/>
                </a:cubicBezTo>
                <a:cubicBezTo>
                  <a:pt x="38" y="134"/>
                  <a:pt x="38" y="134"/>
                  <a:pt x="38" y="134"/>
                </a:cubicBezTo>
                <a:cubicBezTo>
                  <a:pt x="22" y="134"/>
                  <a:pt x="22" y="134"/>
                  <a:pt x="22" y="134"/>
                </a:cubicBezTo>
                <a:cubicBezTo>
                  <a:pt x="21" y="134"/>
                  <a:pt x="20" y="135"/>
                  <a:pt x="19" y="135"/>
                </a:cubicBezTo>
                <a:cubicBezTo>
                  <a:pt x="19" y="136"/>
                  <a:pt x="19" y="137"/>
                  <a:pt x="19" y="137"/>
                </a:cubicBezTo>
                <a:cubicBezTo>
                  <a:pt x="19" y="153"/>
                  <a:pt x="19" y="153"/>
                  <a:pt x="19" y="153"/>
                </a:cubicBezTo>
                <a:cubicBezTo>
                  <a:pt x="19" y="155"/>
                  <a:pt x="20" y="157"/>
                  <a:pt x="22" y="157"/>
                </a:cubicBezTo>
                <a:cubicBezTo>
                  <a:pt x="22" y="157"/>
                  <a:pt x="22" y="157"/>
                  <a:pt x="22" y="157"/>
                </a:cubicBezTo>
                <a:cubicBezTo>
                  <a:pt x="24" y="157"/>
                  <a:pt x="25" y="155"/>
                  <a:pt x="25" y="153"/>
                </a:cubicBezTo>
                <a:lnTo>
                  <a:pt x="25" y="145"/>
                </a:lnTo>
                <a:close/>
                <a:moveTo>
                  <a:pt x="126" y="69"/>
                </a:moveTo>
                <a:cubicBezTo>
                  <a:pt x="119" y="52"/>
                  <a:pt x="102" y="41"/>
                  <a:pt x="84" y="40"/>
                </a:cubicBezTo>
                <a:cubicBezTo>
                  <a:pt x="84" y="40"/>
                  <a:pt x="83" y="40"/>
                  <a:pt x="83" y="40"/>
                </a:cubicBezTo>
                <a:cubicBezTo>
                  <a:pt x="83" y="40"/>
                  <a:pt x="83" y="40"/>
                  <a:pt x="83" y="40"/>
                </a:cubicBezTo>
                <a:cubicBezTo>
                  <a:pt x="83" y="40"/>
                  <a:pt x="82" y="40"/>
                  <a:pt x="82" y="40"/>
                </a:cubicBezTo>
                <a:cubicBezTo>
                  <a:pt x="82" y="40"/>
                  <a:pt x="82" y="40"/>
                  <a:pt x="82" y="40"/>
                </a:cubicBezTo>
                <a:cubicBezTo>
                  <a:pt x="82" y="40"/>
                  <a:pt x="81" y="40"/>
                  <a:pt x="81" y="40"/>
                </a:cubicBezTo>
                <a:cubicBezTo>
                  <a:pt x="75" y="40"/>
                  <a:pt x="68" y="41"/>
                  <a:pt x="63" y="43"/>
                </a:cubicBezTo>
                <a:cubicBezTo>
                  <a:pt x="51" y="48"/>
                  <a:pt x="41" y="57"/>
                  <a:pt x="36" y="69"/>
                </a:cubicBezTo>
                <a:cubicBezTo>
                  <a:pt x="31" y="81"/>
                  <a:pt x="31" y="95"/>
                  <a:pt x="36" y="106"/>
                </a:cubicBezTo>
                <a:cubicBezTo>
                  <a:pt x="44" y="125"/>
                  <a:pt x="61" y="136"/>
                  <a:pt x="81" y="136"/>
                </a:cubicBezTo>
                <a:cubicBezTo>
                  <a:pt x="81" y="136"/>
                  <a:pt x="82" y="136"/>
                  <a:pt x="82" y="136"/>
                </a:cubicBezTo>
                <a:cubicBezTo>
                  <a:pt x="82" y="136"/>
                  <a:pt x="82" y="136"/>
                  <a:pt x="82" y="136"/>
                </a:cubicBezTo>
                <a:cubicBezTo>
                  <a:pt x="82" y="136"/>
                  <a:pt x="82" y="136"/>
                  <a:pt x="82" y="136"/>
                </a:cubicBezTo>
                <a:cubicBezTo>
                  <a:pt x="83" y="136"/>
                  <a:pt x="83" y="136"/>
                  <a:pt x="83" y="136"/>
                </a:cubicBezTo>
                <a:cubicBezTo>
                  <a:pt x="83" y="136"/>
                  <a:pt x="83" y="136"/>
                  <a:pt x="84" y="136"/>
                </a:cubicBezTo>
                <a:cubicBezTo>
                  <a:pt x="84" y="136"/>
                  <a:pt x="84" y="136"/>
                  <a:pt x="84" y="136"/>
                </a:cubicBezTo>
                <a:cubicBezTo>
                  <a:pt x="89" y="136"/>
                  <a:pt x="95" y="135"/>
                  <a:pt x="100" y="133"/>
                </a:cubicBezTo>
                <a:cubicBezTo>
                  <a:pt x="112" y="128"/>
                  <a:pt x="121" y="118"/>
                  <a:pt x="126" y="106"/>
                </a:cubicBezTo>
                <a:cubicBezTo>
                  <a:pt x="131" y="95"/>
                  <a:pt x="131" y="81"/>
                  <a:pt x="126" y="69"/>
                </a:cubicBezTo>
                <a:cubicBezTo>
                  <a:pt x="126" y="69"/>
                  <a:pt x="126" y="69"/>
                  <a:pt x="126" y="69"/>
                </a:cubicBezTo>
                <a:cubicBezTo>
                  <a:pt x="126" y="69"/>
                  <a:pt x="126" y="69"/>
                  <a:pt x="126" y="69"/>
                </a:cubicBezTo>
                <a:close/>
                <a:moveTo>
                  <a:pt x="64" y="50"/>
                </a:moveTo>
                <a:cubicBezTo>
                  <a:pt x="61" y="54"/>
                  <a:pt x="58" y="60"/>
                  <a:pt x="56" y="67"/>
                </a:cubicBezTo>
                <a:cubicBezTo>
                  <a:pt x="44" y="67"/>
                  <a:pt x="44" y="67"/>
                  <a:pt x="44" y="67"/>
                </a:cubicBezTo>
                <a:cubicBezTo>
                  <a:pt x="49" y="60"/>
                  <a:pt x="56" y="53"/>
                  <a:pt x="64" y="50"/>
                </a:cubicBezTo>
                <a:close/>
                <a:moveTo>
                  <a:pt x="42" y="74"/>
                </a:moveTo>
                <a:cubicBezTo>
                  <a:pt x="54" y="74"/>
                  <a:pt x="54" y="74"/>
                  <a:pt x="54" y="74"/>
                </a:cubicBezTo>
                <a:cubicBezTo>
                  <a:pt x="54" y="78"/>
                  <a:pt x="53" y="83"/>
                  <a:pt x="53" y="88"/>
                </a:cubicBezTo>
                <a:cubicBezTo>
                  <a:pt x="53" y="93"/>
                  <a:pt x="54" y="98"/>
                  <a:pt x="54" y="102"/>
                </a:cubicBezTo>
                <a:cubicBezTo>
                  <a:pt x="42" y="102"/>
                  <a:pt x="42" y="102"/>
                  <a:pt x="42" y="102"/>
                </a:cubicBezTo>
                <a:cubicBezTo>
                  <a:pt x="38" y="93"/>
                  <a:pt x="38" y="83"/>
                  <a:pt x="42" y="74"/>
                </a:cubicBezTo>
                <a:close/>
                <a:moveTo>
                  <a:pt x="44" y="108"/>
                </a:moveTo>
                <a:cubicBezTo>
                  <a:pt x="56" y="108"/>
                  <a:pt x="56" y="108"/>
                  <a:pt x="56" y="108"/>
                </a:cubicBezTo>
                <a:cubicBezTo>
                  <a:pt x="58" y="116"/>
                  <a:pt x="61" y="122"/>
                  <a:pt x="65" y="127"/>
                </a:cubicBezTo>
                <a:cubicBezTo>
                  <a:pt x="56" y="123"/>
                  <a:pt x="49" y="117"/>
                  <a:pt x="44" y="108"/>
                </a:cubicBezTo>
                <a:close/>
                <a:moveTo>
                  <a:pt x="79" y="129"/>
                </a:moveTo>
                <a:cubicBezTo>
                  <a:pt x="72" y="127"/>
                  <a:pt x="66" y="119"/>
                  <a:pt x="63" y="108"/>
                </a:cubicBezTo>
                <a:cubicBezTo>
                  <a:pt x="79" y="108"/>
                  <a:pt x="79" y="108"/>
                  <a:pt x="79" y="108"/>
                </a:cubicBezTo>
                <a:cubicBezTo>
                  <a:pt x="79" y="129"/>
                  <a:pt x="79" y="129"/>
                  <a:pt x="79" y="129"/>
                </a:cubicBezTo>
                <a:close/>
                <a:moveTo>
                  <a:pt x="79" y="102"/>
                </a:moveTo>
                <a:cubicBezTo>
                  <a:pt x="61" y="102"/>
                  <a:pt x="61" y="102"/>
                  <a:pt x="61" y="102"/>
                </a:cubicBezTo>
                <a:cubicBezTo>
                  <a:pt x="60" y="98"/>
                  <a:pt x="60" y="93"/>
                  <a:pt x="60" y="88"/>
                </a:cubicBezTo>
                <a:cubicBezTo>
                  <a:pt x="60" y="83"/>
                  <a:pt x="60" y="78"/>
                  <a:pt x="61" y="74"/>
                </a:cubicBezTo>
                <a:cubicBezTo>
                  <a:pt x="79" y="74"/>
                  <a:pt x="79" y="74"/>
                  <a:pt x="79" y="74"/>
                </a:cubicBezTo>
                <a:lnTo>
                  <a:pt x="79" y="102"/>
                </a:lnTo>
                <a:close/>
                <a:moveTo>
                  <a:pt x="79" y="67"/>
                </a:moveTo>
                <a:cubicBezTo>
                  <a:pt x="62" y="67"/>
                  <a:pt x="62" y="67"/>
                  <a:pt x="62" y="67"/>
                </a:cubicBezTo>
                <a:cubicBezTo>
                  <a:pt x="66" y="56"/>
                  <a:pt x="72" y="48"/>
                  <a:pt x="79" y="46"/>
                </a:cubicBezTo>
                <a:lnTo>
                  <a:pt x="79" y="67"/>
                </a:lnTo>
                <a:close/>
                <a:moveTo>
                  <a:pt x="118" y="67"/>
                </a:moveTo>
                <a:cubicBezTo>
                  <a:pt x="109" y="67"/>
                  <a:pt x="109" y="67"/>
                  <a:pt x="109" y="67"/>
                </a:cubicBezTo>
                <a:cubicBezTo>
                  <a:pt x="107" y="61"/>
                  <a:pt x="105" y="56"/>
                  <a:pt x="102" y="51"/>
                </a:cubicBezTo>
                <a:cubicBezTo>
                  <a:pt x="108" y="55"/>
                  <a:pt x="114" y="61"/>
                  <a:pt x="118" y="67"/>
                </a:cubicBezTo>
                <a:close/>
                <a:moveTo>
                  <a:pt x="85" y="46"/>
                </a:moveTo>
                <a:cubicBezTo>
                  <a:pt x="93" y="48"/>
                  <a:pt x="99" y="56"/>
                  <a:pt x="102" y="67"/>
                </a:cubicBezTo>
                <a:cubicBezTo>
                  <a:pt x="85" y="67"/>
                  <a:pt x="85" y="67"/>
                  <a:pt x="85" y="67"/>
                </a:cubicBezTo>
                <a:lnTo>
                  <a:pt x="85" y="46"/>
                </a:lnTo>
                <a:close/>
                <a:moveTo>
                  <a:pt x="85" y="74"/>
                </a:moveTo>
                <a:cubicBezTo>
                  <a:pt x="103" y="74"/>
                  <a:pt x="103" y="74"/>
                  <a:pt x="103" y="74"/>
                </a:cubicBezTo>
                <a:cubicBezTo>
                  <a:pt x="104" y="78"/>
                  <a:pt x="105" y="83"/>
                  <a:pt x="105" y="88"/>
                </a:cubicBezTo>
                <a:cubicBezTo>
                  <a:pt x="105" y="93"/>
                  <a:pt x="104" y="98"/>
                  <a:pt x="103" y="102"/>
                </a:cubicBezTo>
                <a:cubicBezTo>
                  <a:pt x="85" y="102"/>
                  <a:pt x="85" y="102"/>
                  <a:pt x="85" y="102"/>
                </a:cubicBezTo>
                <a:lnTo>
                  <a:pt x="85" y="74"/>
                </a:lnTo>
                <a:close/>
                <a:moveTo>
                  <a:pt x="85" y="129"/>
                </a:moveTo>
                <a:cubicBezTo>
                  <a:pt x="85" y="108"/>
                  <a:pt x="85" y="108"/>
                  <a:pt x="85" y="108"/>
                </a:cubicBezTo>
                <a:cubicBezTo>
                  <a:pt x="102" y="108"/>
                  <a:pt x="102" y="108"/>
                  <a:pt x="102" y="108"/>
                </a:cubicBezTo>
                <a:cubicBezTo>
                  <a:pt x="98" y="119"/>
                  <a:pt x="92" y="127"/>
                  <a:pt x="85" y="129"/>
                </a:cubicBezTo>
                <a:close/>
                <a:moveTo>
                  <a:pt x="101" y="125"/>
                </a:moveTo>
                <a:cubicBezTo>
                  <a:pt x="104" y="120"/>
                  <a:pt x="107" y="115"/>
                  <a:pt x="108" y="108"/>
                </a:cubicBezTo>
                <a:cubicBezTo>
                  <a:pt x="118" y="108"/>
                  <a:pt x="118" y="108"/>
                  <a:pt x="118" y="108"/>
                </a:cubicBezTo>
                <a:cubicBezTo>
                  <a:pt x="114" y="115"/>
                  <a:pt x="108" y="121"/>
                  <a:pt x="101" y="125"/>
                </a:cubicBezTo>
                <a:close/>
                <a:moveTo>
                  <a:pt x="121" y="102"/>
                </a:moveTo>
                <a:cubicBezTo>
                  <a:pt x="110" y="102"/>
                  <a:pt x="110" y="102"/>
                  <a:pt x="110" y="102"/>
                </a:cubicBezTo>
                <a:cubicBezTo>
                  <a:pt x="111" y="98"/>
                  <a:pt x="111" y="93"/>
                  <a:pt x="111" y="88"/>
                </a:cubicBezTo>
                <a:cubicBezTo>
                  <a:pt x="111" y="83"/>
                  <a:pt x="111" y="78"/>
                  <a:pt x="110" y="74"/>
                </a:cubicBezTo>
                <a:cubicBezTo>
                  <a:pt x="121" y="74"/>
                  <a:pt x="121" y="74"/>
                  <a:pt x="121" y="74"/>
                </a:cubicBezTo>
                <a:cubicBezTo>
                  <a:pt x="124" y="83"/>
                  <a:pt x="124" y="93"/>
                  <a:pt x="121" y="102"/>
                </a:cubicBezTo>
                <a:close/>
              </a:path>
            </a:pathLst>
          </a:custGeom>
          <a:solidFill>
            <a:srgbClr val="2C2F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6820948"/>
      </p:ext>
    </p:extLst>
  </p:cSld>
  <p:clrMapOvr>
    <a:masterClrMapping/>
  </p:clrMapOvr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75</TotalTime>
  <Words>0</Words>
  <Application>Microsoft Macintosh PowerPoint</Application>
  <PresentationFormat>Widescreen</PresentationFormat>
  <Paragraphs>0</Paragraphs>
  <Slides>27</Slides>
  <Notes>0</Notes>
  <HiddenSlides>0</HiddenSlides>
  <MMClips>0</MMClips>
  <ScaleCrop>false</ScaleCrop>
  <HeadingPairs>
    <vt:vector size="6" baseType="variant">
      <vt:variant>
        <vt:lpstr>Fonts Used</vt:lpstr>
      </vt:variant>
      <vt:variant>
        <vt:i4>3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27</vt:i4>
      </vt:variant>
    </vt:vector>
  </HeadingPairs>
  <TitlesOfParts>
    <vt:vector size="31" baseType="lpstr">
      <vt:lpstr>Calibri</vt:lpstr>
      <vt:lpstr>Calibri Light</vt:lpstr>
      <vt:lpstr>Arial</vt:lpstr>
      <vt:lpstr>Office Theme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Manager/>
  <Company>ShapeShift</Company>
  <LinksUpToDate>false</LinksUpToDate>
  <SharedDoc>false</SharedDoc>
  <HyperlinkBase/>
  <HyperlinksChanged>false</HyperlinksChanged>
  <AppVersion>15.0034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Icons PowerPoint Presentation</dc:title>
  <dc:subject/>
  <dc:creator>ShapeSlide</dc:creator>
  <cp:keywords/>
  <dc:description/>
  <cp:lastModifiedBy>Microsoft Office User</cp:lastModifiedBy>
  <cp:revision>9</cp:revision>
  <dcterms:created xsi:type="dcterms:W3CDTF">2017-06-14T14:13:53Z</dcterms:created>
  <dcterms:modified xsi:type="dcterms:W3CDTF">2017-06-19T02:32:21Z</dcterms:modified>
  <cp:category/>
</cp:coreProperties>
</file>